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tif" ContentType="image/tif"/>
  <Default Extension="xlsx" ContentType="application/vnd.openxmlformats-officedocument.spreadsheetml.sheet"/>
  <Default Extension="mp4" ContentType="video/mp4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charts/chart1.xml" ContentType="application/vnd.openxmlformats-officedocument.drawingml.chart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charts/chart2.xml" ContentType="application/vnd.openxmlformats-officedocument.drawingml.chart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charts/chart5.xml" ContentType="application/vnd.openxmlformats-officedocument.drawingml.chart+xml"/>
  <Override PartName="/ppt/notesSlides/notesSlide27.xml" ContentType="application/vnd.openxmlformats-officedocument.presentationml.notesSlide+xml"/>
  <Override PartName="/ppt/charts/chart6.xml" ContentType="application/vnd.openxmlformats-officedocument.drawingml.chart+xml"/>
  <Override PartName="/ppt/notesSlides/notesSlide28.xml" ContentType="application/vnd.openxmlformats-officedocument.presentationml.notesSlide+xml"/>
  <Override PartName="/ppt/charts/chart7.xml" ContentType="application/vnd.openxmlformats-officedocument.drawingml.chart+xml"/>
  <Override PartName="/ppt/notesSlides/notesSlide29.xml" ContentType="application/vnd.openxmlformats-officedocument.presentationml.notesSlide+xml"/>
  <Override PartName="/ppt/charts/chart8.xml" ContentType="application/vnd.openxmlformats-officedocument.drawingml.chart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34"/>
  </p:notesMasterIdLst>
  <p:sldIdLst>
    <p:sldId id="256" r:id="rId2"/>
    <p:sldId id="258" r:id="rId3"/>
    <p:sldId id="259" r:id="rId4"/>
    <p:sldId id="260" r:id="rId5"/>
    <p:sldId id="261" r:id="rId6"/>
    <p:sldId id="262" r:id="rId7"/>
    <p:sldId id="263" r:id="rId8"/>
    <p:sldId id="264" r:id="rId9"/>
    <p:sldId id="265" r:id="rId10"/>
    <p:sldId id="266" r:id="rId11"/>
    <p:sldId id="267" r:id="rId12"/>
    <p:sldId id="268" r:id="rId13"/>
    <p:sldId id="269" r:id="rId14"/>
    <p:sldId id="270" r:id="rId15"/>
    <p:sldId id="271" r:id="rId16"/>
    <p:sldId id="272" r:id="rId17"/>
    <p:sldId id="273" r:id="rId18"/>
    <p:sldId id="274" r:id="rId19"/>
    <p:sldId id="275" r:id="rId20"/>
    <p:sldId id="277" r:id="rId21"/>
    <p:sldId id="278" r:id="rId22"/>
    <p:sldId id="279" r:id="rId23"/>
    <p:sldId id="280" r:id="rId24"/>
    <p:sldId id="281" r:id="rId25"/>
    <p:sldId id="282" r:id="rId26"/>
    <p:sldId id="285" r:id="rId27"/>
    <p:sldId id="286" r:id="rId28"/>
    <p:sldId id="287" r:id="rId29"/>
    <p:sldId id="288" r:id="rId30"/>
    <p:sldId id="292" r:id="rId31"/>
    <p:sldId id="293" r:id="rId32"/>
    <p:sldId id="294" r:id="rId33"/>
  </p:sldIdLst>
  <p:sldSz cx="16256000" cy="9144000"/>
  <p:notesSz cx="6858000" cy="9144000"/>
  <p:defaultTextStyle>
    <a:defPPr marL="0" marR="0" indent="0" algn="l" defTabSz="914400" rtl="0" fontAlgn="auto" latinLnBrk="1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kumimoji="0" sz="1800" b="0" i="0" u="none" strike="noStrike" cap="none" spc="0" normalizeH="0" baseline="0">
        <a:ln>
          <a:noFill/>
        </a:ln>
        <a:solidFill>
          <a:srgbClr val="000000"/>
        </a:solidFill>
        <a:effectLst/>
        <a:uFillTx/>
      </a:defRPr>
    </a:defPPr>
    <a:lvl1pPr marL="0" marR="0" indent="0" algn="l" defTabSz="609600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kumimoji="0" sz="2400" b="0" i="0" u="none" strike="noStrike" cap="none" spc="0" normalizeH="0" baseline="0">
        <a:ln>
          <a:noFill/>
        </a:ln>
        <a:solidFill>
          <a:srgbClr val="000000"/>
        </a:solidFill>
        <a:effectLst/>
        <a:uFillTx/>
        <a:latin typeface="Helvetica Light"/>
        <a:ea typeface="Helvetica Light"/>
        <a:cs typeface="Helvetica Light"/>
        <a:sym typeface="Helvetica Light"/>
      </a:defRPr>
    </a:lvl1pPr>
    <a:lvl2pPr marL="0" marR="0" indent="457200" algn="l" defTabSz="609600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kumimoji="0" sz="2400" b="0" i="0" u="none" strike="noStrike" cap="none" spc="0" normalizeH="0" baseline="0">
        <a:ln>
          <a:noFill/>
        </a:ln>
        <a:solidFill>
          <a:srgbClr val="000000"/>
        </a:solidFill>
        <a:effectLst/>
        <a:uFillTx/>
        <a:latin typeface="Helvetica Light"/>
        <a:ea typeface="Helvetica Light"/>
        <a:cs typeface="Helvetica Light"/>
        <a:sym typeface="Helvetica Light"/>
      </a:defRPr>
    </a:lvl2pPr>
    <a:lvl3pPr marL="0" marR="0" indent="914400" algn="l" defTabSz="609600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kumimoji="0" sz="2400" b="0" i="0" u="none" strike="noStrike" cap="none" spc="0" normalizeH="0" baseline="0">
        <a:ln>
          <a:noFill/>
        </a:ln>
        <a:solidFill>
          <a:srgbClr val="000000"/>
        </a:solidFill>
        <a:effectLst/>
        <a:uFillTx/>
        <a:latin typeface="Helvetica Light"/>
        <a:ea typeface="Helvetica Light"/>
        <a:cs typeface="Helvetica Light"/>
        <a:sym typeface="Helvetica Light"/>
      </a:defRPr>
    </a:lvl3pPr>
    <a:lvl4pPr marL="0" marR="0" indent="1371600" algn="l" defTabSz="609600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kumimoji="0" sz="2400" b="0" i="0" u="none" strike="noStrike" cap="none" spc="0" normalizeH="0" baseline="0">
        <a:ln>
          <a:noFill/>
        </a:ln>
        <a:solidFill>
          <a:srgbClr val="000000"/>
        </a:solidFill>
        <a:effectLst/>
        <a:uFillTx/>
        <a:latin typeface="Helvetica Light"/>
        <a:ea typeface="Helvetica Light"/>
        <a:cs typeface="Helvetica Light"/>
        <a:sym typeface="Helvetica Light"/>
      </a:defRPr>
    </a:lvl4pPr>
    <a:lvl5pPr marL="0" marR="0" indent="1828800" algn="l" defTabSz="609600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kumimoji="0" sz="2400" b="0" i="0" u="none" strike="noStrike" cap="none" spc="0" normalizeH="0" baseline="0">
        <a:ln>
          <a:noFill/>
        </a:ln>
        <a:solidFill>
          <a:srgbClr val="000000"/>
        </a:solidFill>
        <a:effectLst/>
        <a:uFillTx/>
        <a:latin typeface="Helvetica Light"/>
        <a:ea typeface="Helvetica Light"/>
        <a:cs typeface="Helvetica Light"/>
        <a:sym typeface="Helvetica Light"/>
      </a:defRPr>
    </a:lvl5pPr>
    <a:lvl6pPr marL="0" marR="0" indent="2286000" algn="l" defTabSz="609600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kumimoji="0" sz="2400" b="0" i="0" u="none" strike="noStrike" cap="none" spc="0" normalizeH="0" baseline="0">
        <a:ln>
          <a:noFill/>
        </a:ln>
        <a:solidFill>
          <a:srgbClr val="000000"/>
        </a:solidFill>
        <a:effectLst/>
        <a:uFillTx/>
        <a:latin typeface="Helvetica Light"/>
        <a:ea typeface="Helvetica Light"/>
        <a:cs typeface="Helvetica Light"/>
        <a:sym typeface="Helvetica Light"/>
      </a:defRPr>
    </a:lvl6pPr>
    <a:lvl7pPr marL="0" marR="0" indent="2743200" algn="l" defTabSz="609600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kumimoji="0" sz="2400" b="0" i="0" u="none" strike="noStrike" cap="none" spc="0" normalizeH="0" baseline="0">
        <a:ln>
          <a:noFill/>
        </a:ln>
        <a:solidFill>
          <a:srgbClr val="000000"/>
        </a:solidFill>
        <a:effectLst/>
        <a:uFillTx/>
        <a:latin typeface="Helvetica Light"/>
        <a:ea typeface="Helvetica Light"/>
        <a:cs typeface="Helvetica Light"/>
        <a:sym typeface="Helvetica Light"/>
      </a:defRPr>
    </a:lvl7pPr>
    <a:lvl8pPr marL="0" marR="0" indent="3200400" algn="l" defTabSz="609600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kumimoji="0" sz="2400" b="0" i="0" u="none" strike="noStrike" cap="none" spc="0" normalizeH="0" baseline="0">
        <a:ln>
          <a:noFill/>
        </a:ln>
        <a:solidFill>
          <a:srgbClr val="000000"/>
        </a:solidFill>
        <a:effectLst/>
        <a:uFillTx/>
        <a:latin typeface="Helvetica Light"/>
        <a:ea typeface="Helvetica Light"/>
        <a:cs typeface="Helvetica Light"/>
        <a:sym typeface="Helvetica Light"/>
      </a:defRPr>
    </a:lvl8pPr>
    <a:lvl9pPr marL="0" marR="0" indent="3657600" algn="l" defTabSz="609600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kumimoji="0" sz="2400" b="0" i="0" u="none" strike="noStrike" cap="none" spc="0" normalizeH="0" baseline="0">
        <a:ln>
          <a:noFill/>
        </a:ln>
        <a:solidFill>
          <a:srgbClr val="000000"/>
        </a:solidFill>
        <a:effectLst/>
        <a:uFillTx/>
        <a:latin typeface="Helvetica Light"/>
        <a:ea typeface="Helvetica Light"/>
        <a:cs typeface="Helvetica Light"/>
        <a:sym typeface="Helvetica Light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940675A-B579-460E-94D1-54222C63F5DA}">
  <a:tblStyle styleId="{4C3C2611-4C71-4FC5-86AE-919BDF0F9419}" styleName="">
    <a:tblBg/>
    <a:wholeTbl>
      <a:tcTxStyle b="off" i="off">
        <a:fontRef idx="minor">
          <a:srgbClr val="000000"/>
        </a:fontRef>
        <a:srgbClr val="000000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12700" cap="flat">
              <a:solidFill>
                <a:srgbClr val="FFFFFF"/>
              </a:solidFill>
              <a:prstDash val="solid"/>
              <a:round/>
            </a:ln>
          </a:top>
          <a:bottom>
            <a:ln w="127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rgbClr val="CFD7E7"/>
          </a:solidFill>
        </a:fill>
      </a:tcStyle>
    </a:wholeTbl>
    <a:band2H>
      <a:tcTxStyle/>
      <a:tcStyle>
        <a:tcBdr/>
        <a:fill>
          <a:solidFill>
            <a:srgbClr val="E8ECF4"/>
          </a:solidFill>
        </a:fill>
      </a:tcStyle>
    </a:band2H>
    <a:firstCol>
      <a:tcTxStyle b="on" i="off">
        <a:fontRef idx="major">
          <a:srgbClr val="FFFFFF"/>
        </a:fontRef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12700" cap="flat">
              <a:solidFill>
                <a:srgbClr val="FFFFFF"/>
              </a:solidFill>
              <a:prstDash val="solid"/>
              <a:round/>
            </a:ln>
          </a:top>
          <a:bottom>
            <a:ln w="127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chemeClr val="accent1"/>
          </a:solidFill>
        </a:fill>
      </a:tcStyle>
    </a:firstCol>
    <a:lastRow>
      <a:tcTxStyle b="on" i="off">
        <a:fontRef idx="major">
          <a:srgbClr val="FFFFFF"/>
        </a:fontRef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50800" cap="flat">
              <a:solidFill>
                <a:srgbClr val="FFFFFF"/>
              </a:solidFill>
              <a:prstDash val="solid"/>
              <a:round/>
            </a:ln>
          </a:top>
          <a:bottom>
            <a:ln w="127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chemeClr val="accent1"/>
          </a:solidFill>
        </a:fill>
      </a:tcStyle>
    </a:lastRow>
    <a:firstRow>
      <a:tcTxStyle b="on" i="off">
        <a:fontRef idx="major">
          <a:srgbClr val="FFFFFF"/>
        </a:fontRef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12700" cap="flat">
              <a:solidFill>
                <a:srgbClr val="FFFFFF"/>
              </a:solidFill>
              <a:prstDash val="solid"/>
              <a:round/>
            </a:ln>
          </a:top>
          <a:bottom>
            <a:ln w="508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chemeClr val="accent1"/>
          </a:solidFill>
        </a:fill>
      </a:tcStyle>
    </a:firstRow>
  </a:tblStyle>
  <a:tblStyle styleId="{C7B018BB-80A7-4F77-B60F-C8B233D01FF8}" styleName="">
    <a:tblBg/>
    <a:wholeTbl>
      <a:tcTxStyle b="off" i="off">
        <a:fontRef idx="minor">
          <a:srgbClr val="000000"/>
        </a:fontRef>
        <a:srgbClr val="000000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12700" cap="flat">
              <a:solidFill>
                <a:srgbClr val="FFFFFF"/>
              </a:solidFill>
              <a:prstDash val="solid"/>
              <a:round/>
            </a:ln>
          </a:top>
          <a:bottom>
            <a:ln w="127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rgbClr val="DEE7D0"/>
          </a:solidFill>
        </a:fill>
      </a:tcStyle>
    </a:wholeTbl>
    <a:band2H>
      <a:tcTxStyle/>
      <a:tcStyle>
        <a:tcBdr/>
        <a:fill>
          <a:solidFill>
            <a:srgbClr val="EFF3E9"/>
          </a:solidFill>
        </a:fill>
      </a:tcStyle>
    </a:band2H>
    <a:firstCol>
      <a:tcTxStyle b="on" i="off">
        <a:fontRef idx="major">
          <a:srgbClr val="FFFFFF"/>
        </a:fontRef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12700" cap="flat">
              <a:solidFill>
                <a:srgbClr val="FFFFFF"/>
              </a:solidFill>
              <a:prstDash val="solid"/>
              <a:round/>
            </a:ln>
          </a:top>
          <a:bottom>
            <a:ln w="127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chemeClr val="accent3"/>
          </a:solidFill>
        </a:fill>
      </a:tcStyle>
    </a:firstCol>
    <a:lastRow>
      <a:tcTxStyle b="on" i="off">
        <a:fontRef idx="major">
          <a:srgbClr val="FFFFFF"/>
        </a:fontRef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50800" cap="flat">
              <a:solidFill>
                <a:srgbClr val="FFFFFF"/>
              </a:solidFill>
              <a:prstDash val="solid"/>
              <a:round/>
            </a:ln>
          </a:top>
          <a:bottom>
            <a:ln w="127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chemeClr val="accent3"/>
          </a:solidFill>
        </a:fill>
      </a:tcStyle>
    </a:lastRow>
    <a:firstRow>
      <a:tcTxStyle b="on" i="off">
        <a:fontRef idx="major">
          <a:srgbClr val="FFFFFF"/>
        </a:fontRef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12700" cap="flat">
              <a:solidFill>
                <a:srgbClr val="FFFFFF"/>
              </a:solidFill>
              <a:prstDash val="solid"/>
              <a:round/>
            </a:ln>
          </a:top>
          <a:bottom>
            <a:ln w="508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chemeClr val="accent3"/>
          </a:solidFill>
        </a:fill>
      </a:tcStyle>
    </a:firstRow>
  </a:tblStyle>
  <a:tblStyle styleId="{EEE7283C-3CF3-47DC-8721-378D4A62B228}" styleName="">
    <a:tblBg/>
    <a:wholeTbl>
      <a:tcTxStyle b="off" i="off">
        <a:fontRef idx="minor">
          <a:srgbClr val="000000"/>
        </a:fontRef>
        <a:srgbClr val="000000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12700" cap="flat">
              <a:solidFill>
                <a:srgbClr val="FFFFFF"/>
              </a:solidFill>
              <a:prstDash val="solid"/>
              <a:round/>
            </a:ln>
          </a:top>
          <a:bottom>
            <a:ln w="127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rgbClr val="FCDCCE"/>
          </a:solidFill>
        </a:fill>
      </a:tcStyle>
    </a:wholeTbl>
    <a:band2H>
      <a:tcTxStyle/>
      <a:tcStyle>
        <a:tcBdr/>
        <a:fill>
          <a:solidFill>
            <a:srgbClr val="FDEEE8"/>
          </a:solidFill>
        </a:fill>
      </a:tcStyle>
    </a:band2H>
    <a:firstCol>
      <a:tcTxStyle b="on" i="off">
        <a:fontRef idx="major">
          <a:srgbClr val="FFFFFF"/>
        </a:fontRef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12700" cap="flat">
              <a:solidFill>
                <a:srgbClr val="FFFFFF"/>
              </a:solidFill>
              <a:prstDash val="solid"/>
              <a:round/>
            </a:ln>
          </a:top>
          <a:bottom>
            <a:ln w="127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chemeClr val="accent6"/>
          </a:solidFill>
        </a:fill>
      </a:tcStyle>
    </a:firstCol>
    <a:lastRow>
      <a:tcTxStyle b="on" i="off">
        <a:fontRef idx="major">
          <a:srgbClr val="FFFFFF"/>
        </a:fontRef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50800" cap="flat">
              <a:solidFill>
                <a:srgbClr val="FFFFFF"/>
              </a:solidFill>
              <a:prstDash val="solid"/>
              <a:round/>
            </a:ln>
          </a:top>
          <a:bottom>
            <a:ln w="127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chemeClr val="accent6"/>
          </a:solidFill>
        </a:fill>
      </a:tcStyle>
    </a:lastRow>
    <a:firstRow>
      <a:tcTxStyle b="on" i="off">
        <a:fontRef idx="major">
          <a:srgbClr val="FFFFFF"/>
        </a:fontRef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12700" cap="flat">
              <a:solidFill>
                <a:srgbClr val="FFFFFF"/>
              </a:solidFill>
              <a:prstDash val="solid"/>
              <a:round/>
            </a:ln>
          </a:top>
          <a:bottom>
            <a:ln w="508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chemeClr val="accent6"/>
          </a:solidFill>
        </a:fill>
      </a:tcStyle>
    </a:firstRow>
  </a:tblStyle>
  <a:tblStyle styleId="{CF821DB8-F4EB-4A41-A1BA-3FCAFE7338EE}" styleName="">
    <a:tblBg/>
    <a:wholeTbl>
      <a:tcTxStyle b="off" i="off">
        <a:fontRef idx="minor">
          <a:srgbClr val="000000"/>
        </a:fontRef>
        <a:srgbClr val="000000"/>
      </a:tcTxStyle>
      <a:tcStyle>
        <a:tcBdr>
          <a:left>
            <a:ln w="12700" cap="flat">
              <a:noFill/>
              <a:miter lim="400000"/>
            </a:ln>
          </a:left>
          <a:right>
            <a:ln w="12700" cap="flat">
              <a:noFill/>
              <a:miter lim="400000"/>
            </a:ln>
          </a:right>
          <a:top>
            <a:ln w="12700" cap="flat">
              <a:noFill/>
              <a:miter lim="400000"/>
            </a:ln>
          </a:top>
          <a:bottom>
            <a:ln w="12700" cap="flat">
              <a:noFill/>
              <a:miter lim="400000"/>
            </a:ln>
          </a:bottom>
          <a:insideH>
            <a:ln w="12700" cap="flat">
              <a:noFill/>
              <a:miter lim="400000"/>
            </a:ln>
          </a:insideH>
          <a:insideV>
            <a:ln w="12700" cap="flat">
              <a:noFill/>
              <a:miter lim="400000"/>
            </a:ln>
          </a:insideV>
        </a:tcBdr>
        <a:fill>
          <a:solidFill>
            <a:srgbClr val="E6E6E6"/>
          </a:solidFill>
        </a:fill>
      </a:tcStyle>
    </a:wholeTbl>
    <a:band2H>
      <a:tcTxStyle/>
      <a:tcStyle>
        <a:tcBdr/>
        <a:fill>
          <a:solidFill>
            <a:srgbClr val="FFFFFF"/>
          </a:solidFill>
        </a:fill>
      </a:tcStyle>
    </a:band2H>
    <a:firstCol>
      <a:tcTxStyle b="on" i="off">
        <a:fontRef idx="major">
          <a:srgbClr val="FFFFFF"/>
        </a:fontRef>
        <a:srgbClr val="FFFFFF"/>
      </a:tcTxStyle>
      <a:tcStyle>
        <a:tcBdr>
          <a:left>
            <a:ln w="12700" cap="flat">
              <a:noFill/>
              <a:miter lim="400000"/>
            </a:ln>
          </a:left>
          <a:right>
            <a:ln w="12700" cap="flat">
              <a:noFill/>
              <a:miter lim="400000"/>
            </a:ln>
          </a:right>
          <a:top>
            <a:ln w="12700" cap="flat">
              <a:noFill/>
              <a:miter lim="400000"/>
            </a:ln>
          </a:top>
          <a:bottom>
            <a:ln w="12700" cap="flat">
              <a:noFill/>
              <a:miter lim="400000"/>
            </a:ln>
          </a:bottom>
          <a:insideH>
            <a:ln w="12700" cap="flat">
              <a:noFill/>
              <a:miter lim="400000"/>
            </a:ln>
          </a:insideH>
          <a:insideV>
            <a:ln w="12700" cap="flat">
              <a:noFill/>
              <a:miter lim="400000"/>
            </a:ln>
          </a:insideV>
        </a:tcBdr>
        <a:fill>
          <a:solidFill>
            <a:schemeClr val="accent1"/>
          </a:solidFill>
        </a:fill>
      </a:tcStyle>
    </a:firstCol>
    <a:lastRow>
      <a:tcTxStyle b="on" i="off">
        <a:fontRef idx="major">
          <a:srgbClr val="000000"/>
        </a:fontRef>
        <a:srgbClr val="000000"/>
      </a:tcTxStyle>
      <a:tcStyle>
        <a:tcBdr>
          <a:left>
            <a:ln w="12700" cap="flat">
              <a:noFill/>
              <a:miter lim="400000"/>
            </a:ln>
          </a:left>
          <a:right>
            <a:ln w="12700" cap="flat">
              <a:noFill/>
              <a:miter lim="400000"/>
            </a:ln>
          </a:right>
          <a:top>
            <a:ln w="63500" cap="flat">
              <a:solidFill>
                <a:srgbClr val="000000"/>
              </a:solidFill>
              <a:prstDash val="solid"/>
              <a:round/>
            </a:ln>
          </a:top>
          <a:bottom>
            <a:ln w="25400" cap="flat">
              <a:solidFill>
                <a:srgbClr val="000000"/>
              </a:solidFill>
              <a:prstDash val="solid"/>
              <a:round/>
            </a:ln>
          </a:bottom>
          <a:insideH>
            <a:ln w="12700" cap="flat">
              <a:noFill/>
              <a:miter lim="400000"/>
            </a:ln>
          </a:insideH>
          <a:insideV>
            <a:ln w="12700" cap="flat">
              <a:noFill/>
              <a:miter lim="400000"/>
            </a:ln>
          </a:insideV>
        </a:tcBdr>
        <a:fill>
          <a:solidFill>
            <a:srgbClr val="FFFFFF"/>
          </a:solidFill>
        </a:fill>
      </a:tcStyle>
    </a:lastRow>
    <a:firstRow>
      <a:tcTxStyle b="on" i="off">
        <a:fontRef idx="major">
          <a:srgbClr val="FFFFFF"/>
        </a:fontRef>
        <a:srgbClr val="FFFFFF"/>
      </a:tcTxStyle>
      <a:tcStyle>
        <a:tcBdr>
          <a:left>
            <a:ln w="12700" cap="flat">
              <a:noFill/>
              <a:miter lim="400000"/>
            </a:ln>
          </a:left>
          <a:right>
            <a:ln w="12700" cap="flat">
              <a:noFill/>
              <a:miter lim="400000"/>
            </a:ln>
          </a:right>
          <a:top>
            <a:ln w="25400" cap="flat">
              <a:solidFill>
                <a:srgbClr val="000000"/>
              </a:solidFill>
              <a:prstDash val="solid"/>
              <a:round/>
            </a:ln>
          </a:top>
          <a:bottom>
            <a:ln w="25400" cap="flat">
              <a:solidFill>
                <a:srgbClr val="000000"/>
              </a:solidFill>
              <a:prstDash val="solid"/>
              <a:round/>
            </a:ln>
          </a:bottom>
          <a:insideH>
            <a:ln w="12700" cap="flat">
              <a:noFill/>
              <a:miter lim="400000"/>
            </a:ln>
          </a:insideH>
          <a:insideV>
            <a:ln w="12700" cap="flat">
              <a:noFill/>
              <a:miter lim="400000"/>
            </a:ln>
          </a:insideV>
        </a:tcBdr>
        <a:fill>
          <a:solidFill>
            <a:schemeClr val="accent1"/>
          </a:solidFill>
        </a:fill>
      </a:tcStyle>
    </a:firstRow>
  </a:tblStyle>
  <a:tblStyle styleId="{33BA23B1-9221-436E-865A-0063620EA4FD}" styleName="">
    <a:tblBg/>
    <a:wholeTbl>
      <a:tcTxStyle b="off" i="off">
        <a:fontRef idx="minor">
          <a:srgbClr val="000000"/>
        </a:fontRef>
        <a:srgbClr val="000000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12700" cap="flat">
              <a:solidFill>
                <a:srgbClr val="FFFFFF"/>
              </a:solidFill>
              <a:prstDash val="solid"/>
              <a:round/>
            </a:ln>
          </a:top>
          <a:bottom>
            <a:ln w="127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rgbClr val="CACACA"/>
          </a:solidFill>
        </a:fill>
      </a:tcStyle>
    </a:wholeTbl>
    <a:band2H>
      <a:tcTxStyle/>
      <a:tcStyle>
        <a:tcBdr/>
        <a:fill>
          <a:solidFill>
            <a:srgbClr val="E6E6E6"/>
          </a:solidFill>
        </a:fill>
      </a:tcStyle>
    </a:band2H>
    <a:firstCol>
      <a:tcTxStyle b="on" i="off">
        <a:fontRef idx="major">
          <a:srgbClr val="FFFFFF"/>
        </a:fontRef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12700" cap="flat">
              <a:solidFill>
                <a:srgbClr val="FFFFFF"/>
              </a:solidFill>
              <a:prstDash val="solid"/>
              <a:round/>
            </a:ln>
          </a:top>
          <a:bottom>
            <a:ln w="127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rgbClr val="000000"/>
          </a:solidFill>
        </a:fill>
      </a:tcStyle>
    </a:firstCol>
    <a:lastRow>
      <a:tcTxStyle b="on" i="off">
        <a:fontRef idx="major">
          <a:srgbClr val="FFFFFF"/>
        </a:fontRef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50800" cap="flat">
              <a:solidFill>
                <a:srgbClr val="FFFFFF"/>
              </a:solidFill>
              <a:prstDash val="solid"/>
              <a:round/>
            </a:ln>
          </a:top>
          <a:bottom>
            <a:ln w="127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rgbClr val="000000"/>
          </a:solidFill>
        </a:fill>
      </a:tcStyle>
    </a:lastRow>
    <a:firstRow>
      <a:tcTxStyle b="on" i="off">
        <a:fontRef idx="major">
          <a:srgbClr val="FFFFFF"/>
        </a:fontRef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round/>
            </a:ln>
          </a:left>
          <a:right>
            <a:ln w="12700" cap="flat">
              <a:solidFill>
                <a:srgbClr val="FFFFFF"/>
              </a:solidFill>
              <a:prstDash val="solid"/>
              <a:round/>
            </a:ln>
          </a:right>
          <a:top>
            <a:ln w="12700" cap="flat">
              <a:solidFill>
                <a:srgbClr val="FFFFFF"/>
              </a:solidFill>
              <a:prstDash val="solid"/>
              <a:round/>
            </a:ln>
          </a:top>
          <a:bottom>
            <a:ln w="50800" cap="flat">
              <a:solidFill>
                <a:srgbClr val="FFFFFF"/>
              </a:solidFill>
              <a:prstDash val="solid"/>
              <a:round/>
            </a:ln>
          </a:bottom>
          <a:insideH>
            <a:ln w="12700" cap="flat">
              <a:solidFill>
                <a:srgbClr val="FFFFFF"/>
              </a:solidFill>
              <a:prstDash val="solid"/>
              <a:round/>
            </a:ln>
          </a:insideH>
          <a:insideV>
            <a:ln w="12700" cap="flat">
              <a:solidFill>
                <a:srgbClr val="FFFFFF"/>
              </a:solidFill>
              <a:prstDash val="solid"/>
              <a:round/>
            </a:ln>
          </a:insideV>
        </a:tcBdr>
        <a:fill>
          <a:solidFill>
            <a:srgbClr val="000000"/>
          </a:solidFill>
        </a:fill>
      </a:tcStyle>
    </a:firstRow>
  </a:tblStyle>
  <a:tblStyle styleId="{2708684C-4D16-4618-839F-0558EEFCDFE6}" styleName="">
    <a:tblBg/>
    <a:wholeTbl>
      <a:tcTxStyle b="off" i="off">
        <a:fontRef idx="minor">
          <a:srgbClr val="000000"/>
        </a:fontRef>
        <a:srgbClr val="000000"/>
      </a:tcTxStyle>
      <a:tcStyle>
        <a:tcBdr>
          <a:left>
            <a:ln w="12700" cap="flat">
              <a:solidFill>
                <a:srgbClr val="000000"/>
              </a:solidFill>
              <a:prstDash val="solid"/>
              <a:round/>
            </a:ln>
          </a:left>
          <a:right>
            <a:ln w="12700" cap="flat">
              <a:solidFill>
                <a:srgbClr val="000000"/>
              </a:solidFill>
              <a:prstDash val="solid"/>
              <a:round/>
            </a:ln>
          </a:right>
          <a:top>
            <a:ln w="12700" cap="flat">
              <a:solidFill>
                <a:srgbClr val="000000"/>
              </a:solidFill>
              <a:prstDash val="solid"/>
              <a:round/>
            </a:ln>
          </a:top>
          <a:bottom>
            <a:ln w="12700" cap="flat">
              <a:solidFill>
                <a:srgbClr val="000000"/>
              </a:solidFill>
              <a:prstDash val="solid"/>
              <a:round/>
            </a:ln>
          </a:bottom>
          <a:insideH>
            <a:ln w="12700" cap="flat">
              <a:solidFill>
                <a:srgbClr val="000000"/>
              </a:solidFill>
              <a:prstDash val="solid"/>
              <a:round/>
            </a:ln>
          </a:insideH>
          <a:insideV>
            <a:ln w="12700" cap="flat">
              <a:solidFill>
                <a:srgbClr val="000000"/>
              </a:solidFill>
              <a:prstDash val="solid"/>
              <a:round/>
            </a:ln>
          </a:insideV>
        </a:tcBdr>
        <a:fill>
          <a:solidFill>
            <a:srgbClr val="000000">
              <a:alpha val="20000"/>
            </a:srgbClr>
          </a:solidFill>
        </a:fill>
      </a:tcStyle>
    </a:wholeTbl>
    <a:band2H>
      <a:tcTxStyle/>
      <a:tcStyle>
        <a:tcBdr/>
        <a:fill>
          <a:solidFill>
            <a:srgbClr val="FFFFFF"/>
          </a:solidFill>
        </a:fill>
      </a:tcStyle>
    </a:band2H>
    <a:firstCol>
      <a:tcTxStyle b="on" i="off">
        <a:fontRef idx="major">
          <a:srgbClr val="000000"/>
        </a:fontRef>
        <a:srgbClr val="000000"/>
      </a:tcTxStyle>
      <a:tcStyle>
        <a:tcBdr>
          <a:left>
            <a:ln w="12700" cap="flat">
              <a:solidFill>
                <a:srgbClr val="000000"/>
              </a:solidFill>
              <a:prstDash val="solid"/>
              <a:round/>
            </a:ln>
          </a:left>
          <a:right>
            <a:ln w="12700" cap="flat">
              <a:solidFill>
                <a:srgbClr val="000000"/>
              </a:solidFill>
              <a:prstDash val="solid"/>
              <a:round/>
            </a:ln>
          </a:right>
          <a:top>
            <a:ln w="12700" cap="flat">
              <a:solidFill>
                <a:srgbClr val="000000"/>
              </a:solidFill>
              <a:prstDash val="solid"/>
              <a:round/>
            </a:ln>
          </a:top>
          <a:bottom>
            <a:ln w="12700" cap="flat">
              <a:solidFill>
                <a:srgbClr val="000000"/>
              </a:solidFill>
              <a:prstDash val="solid"/>
              <a:round/>
            </a:ln>
          </a:bottom>
          <a:insideH>
            <a:ln w="12700" cap="flat">
              <a:solidFill>
                <a:srgbClr val="000000"/>
              </a:solidFill>
              <a:prstDash val="solid"/>
              <a:round/>
            </a:ln>
          </a:insideH>
          <a:insideV>
            <a:ln w="12700" cap="flat">
              <a:solidFill>
                <a:srgbClr val="000000"/>
              </a:solidFill>
              <a:prstDash val="solid"/>
              <a:round/>
            </a:ln>
          </a:insideV>
        </a:tcBdr>
        <a:fill>
          <a:solidFill>
            <a:srgbClr val="000000">
              <a:alpha val="20000"/>
            </a:srgbClr>
          </a:solidFill>
        </a:fill>
      </a:tcStyle>
    </a:firstCol>
    <a:lastRow>
      <a:tcTxStyle b="on" i="off">
        <a:fontRef idx="major">
          <a:srgbClr val="000000"/>
        </a:fontRef>
        <a:srgbClr val="000000"/>
      </a:tcTxStyle>
      <a:tcStyle>
        <a:tcBdr>
          <a:left>
            <a:ln w="12700" cap="flat">
              <a:solidFill>
                <a:srgbClr val="000000"/>
              </a:solidFill>
              <a:prstDash val="solid"/>
              <a:round/>
            </a:ln>
          </a:left>
          <a:right>
            <a:ln w="12700" cap="flat">
              <a:solidFill>
                <a:srgbClr val="000000"/>
              </a:solidFill>
              <a:prstDash val="solid"/>
              <a:round/>
            </a:ln>
          </a:right>
          <a:top>
            <a:ln w="63500" cap="flat">
              <a:solidFill>
                <a:srgbClr val="000000"/>
              </a:solidFill>
              <a:prstDash val="solid"/>
              <a:round/>
            </a:ln>
          </a:top>
          <a:bottom>
            <a:ln w="12700" cap="flat">
              <a:solidFill>
                <a:srgbClr val="000000"/>
              </a:solidFill>
              <a:prstDash val="solid"/>
              <a:round/>
            </a:ln>
          </a:bottom>
          <a:insideH>
            <a:ln w="12700" cap="flat">
              <a:solidFill>
                <a:srgbClr val="000000"/>
              </a:solidFill>
              <a:prstDash val="solid"/>
              <a:round/>
            </a:ln>
          </a:insideH>
          <a:insideV>
            <a:ln w="12700" cap="flat">
              <a:solidFill>
                <a:srgbClr val="000000"/>
              </a:solidFill>
              <a:prstDash val="solid"/>
              <a:round/>
            </a:ln>
          </a:insideV>
        </a:tcBdr>
        <a:fill>
          <a:noFill/>
        </a:fill>
      </a:tcStyle>
    </a:lastRow>
    <a:firstRow>
      <a:tcTxStyle b="on" i="off">
        <a:fontRef idx="major">
          <a:srgbClr val="000000"/>
        </a:fontRef>
        <a:srgbClr val="000000"/>
      </a:tcTxStyle>
      <a:tcStyle>
        <a:tcBdr>
          <a:left>
            <a:ln w="12700" cap="flat">
              <a:solidFill>
                <a:srgbClr val="000000"/>
              </a:solidFill>
              <a:prstDash val="solid"/>
              <a:round/>
            </a:ln>
          </a:left>
          <a:right>
            <a:ln w="12700" cap="flat">
              <a:solidFill>
                <a:srgbClr val="000000"/>
              </a:solidFill>
              <a:prstDash val="solid"/>
              <a:round/>
            </a:ln>
          </a:right>
          <a:top>
            <a:ln w="12700" cap="flat">
              <a:solidFill>
                <a:srgbClr val="000000"/>
              </a:solidFill>
              <a:prstDash val="solid"/>
              <a:round/>
            </a:ln>
          </a:top>
          <a:bottom>
            <a:ln w="25400" cap="flat">
              <a:solidFill>
                <a:srgbClr val="000000"/>
              </a:solidFill>
              <a:prstDash val="solid"/>
              <a:round/>
            </a:ln>
          </a:bottom>
          <a:insideH>
            <a:ln w="12700" cap="flat">
              <a:solidFill>
                <a:srgbClr val="000000"/>
              </a:solidFill>
              <a:prstDash val="solid"/>
              <a:round/>
            </a:ln>
          </a:insideH>
          <a:insideV>
            <a:ln w="12700" cap="flat">
              <a:solidFill>
                <a:srgbClr val="000000"/>
              </a:solidFill>
              <a:prstDash val="solid"/>
              <a:round/>
            </a:ln>
          </a:insideV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31" autoAdjust="0"/>
    <p:restoredTop sz="50430" autoAdjust="0"/>
  </p:normalViewPr>
  <p:slideViewPr>
    <p:cSldViewPr snapToGrid="0">
      <p:cViewPr varScale="1">
        <p:scale>
          <a:sx n="43" d="100"/>
          <a:sy n="43" d="100"/>
        </p:scale>
        <p:origin x="2610" y="30"/>
      </p:cViewPr>
      <p:guideLst/>
    </p:cSldViewPr>
  </p:slideViewPr>
  <p:outlineViewPr>
    <p:cViewPr>
      <p:scale>
        <a:sx n="33" d="100"/>
        <a:sy n="33" d="100"/>
      </p:scale>
      <p:origin x="0" y="-6489"/>
    </p:cViewPr>
  </p:outlin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presProps" Target="presProps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.xlsx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.xlsx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1"/>
  <c:lang val="zh-CN"/>
  <c:roundedCorners val="0"/>
  <c:style val="2"/>
  <c:chart>
    <c:autoTitleDeleted val="1"/>
    <c:plotArea>
      <c:layout>
        <c:manualLayout>
          <c:layoutTarget val="inner"/>
          <c:xMode val="edge"/>
          <c:yMode val="edge"/>
          <c:x val="8.9487499999999998E-2"/>
          <c:y val="3.2784899999999999E-2"/>
          <c:w val="0.90551300000000001"/>
          <c:h val="0.92193000000000003"/>
        </c:manualLayout>
      </c:layout>
      <c:lineChart>
        <c:grouping val="standar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Amplitude</c:v>
                </c:pt>
              </c:strCache>
            </c:strRef>
          </c:tx>
          <c:spPr>
            <a:ln w="28575" cap="rnd">
              <a:solidFill>
                <a:srgbClr val="ED7D31"/>
              </a:solidFill>
              <a:prstDash val="solid"/>
              <a:round/>
            </a:ln>
            <a:effectLst/>
          </c:spPr>
          <c:marker>
            <c:symbol val="none"/>
          </c:marker>
          <c:cat>
            <c:strRef>
              <c:f>Sheet1!$B$1:$VIYO$1</c:f>
              <c:strCache>
                <c:ptCount val="393420"/>
                <c:pt idx="0">
                  <c:v>2.3e-05</c:v>
                </c:pt>
                <c:pt idx="1">
                  <c:v>4.5e-05</c:v>
                </c:pt>
                <c:pt idx="2">
                  <c:v>6.8e-05</c:v>
                </c:pt>
                <c:pt idx="3">
                  <c:v>9.1e-05</c:v>
                </c:pt>
                <c:pt idx="4">
                  <c:v>0.000113</c:v>
                </c:pt>
                <c:pt idx="5">
                  <c:v>0.000136</c:v>
                </c:pt>
                <c:pt idx="6">
                  <c:v>0.000159</c:v>
                </c:pt>
                <c:pt idx="7">
                  <c:v>0.000181</c:v>
                </c:pt>
                <c:pt idx="8">
                  <c:v>0.000204</c:v>
                </c:pt>
                <c:pt idx="9">
                  <c:v>0.000227</c:v>
                </c:pt>
                <c:pt idx="10">
                  <c:v>0.000249</c:v>
                </c:pt>
                <c:pt idx="11">
                  <c:v>0.000272</c:v>
                </c:pt>
                <c:pt idx="12">
                  <c:v>0.000295</c:v>
                </c:pt>
                <c:pt idx="13">
                  <c:v>0.000317</c:v>
                </c:pt>
                <c:pt idx="14">
                  <c:v>0.00034</c:v>
                </c:pt>
                <c:pt idx="15">
                  <c:v>0.000363</c:v>
                </c:pt>
                <c:pt idx="16">
                  <c:v>0.000385</c:v>
                </c:pt>
                <c:pt idx="17">
                  <c:v>0.000408</c:v>
                </c:pt>
                <c:pt idx="18">
                  <c:v>0.000431</c:v>
                </c:pt>
                <c:pt idx="19">
                  <c:v>0.000454</c:v>
                </c:pt>
                <c:pt idx="20">
                  <c:v>0.000476</c:v>
                </c:pt>
                <c:pt idx="21">
                  <c:v>0.000499</c:v>
                </c:pt>
                <c:pt idx="22">
                  <c:v>0.000522</c:v>
                </c:pt>
                <c:pt idx="23">
                  <c:v>0.000544</c:v>
                </c:pt>
                <c:pt idx="24">
                  <c:v>0.000567</c:v>
                </c:pt>
                <c:pt idx="25">
                  <c:v>0.00059</c:v>
                </c:pt>
                <c:pt idx="26">
                  <c:v>0.000612</c:v>
                </c:pt>
                <c:pt idx="27">
                  <c:v>0.000635</c:v>
                </c:pt>
                <c:pt idx="28">
                  <c:v>0.000658</c:v>
                </c:pt>
                <c:pt idx="29">
                  <c:v>0.00068</c:v>
                </c:pt>
                <c:pt idx="30">
                  <c:v>0.000703</c:v>
                </c:pt>
                <c:pt idx="31">
                  <c:v>0.000726</c:v>
                </c:pt>
                <c:pt idx="32">
                  <c:v>0.000748</c:v>
                </c:pt>
                <c:pt idx="33">
                  <c:v>0.000771</c:v>
                </c:pt>
                <c:pt idx="34">
                  <c:v>0.000794</c:v>
                </c:pt>
                <c:pt idx="35">
                  <c:v>0.000816</c:v>
                </c:pt>
                <c:pt idx="36">
                  <c:v>0.000839</c:v>
                </c:pt>
                <c:pt idx="37">
                  <c:v>0.000862</c:v>
                </c:pt>
                <c:pt idx="38">
                  <c:v>0.000884</c:v>
                </c:pt>
                <c:pt idx="39">
                  <c:v>0.000907</c:v>
                </c:pt>
                <c:pt idx="40">
                  <c:v>0.00093</c:v>
                </c:pt>
                <c:pt idx="41">
                  <c:v>0.000952</c:v>
                </c:pt>
                <c:pt idx="42">
                  <c:v>0.000975</c:v>
                </c:pt>
                <c:pt idx="43">
                  <c:v>0.000998</c:v>
                </c:pt>
                <c:pt idx="44">
                  <c:v>0.00102</c:v>
                </c:pt>
                <c:pt idx="45">
                  <c:v>0.001043</c:v>
                </c:pt>
                <c:pt idx="46">
                  <c:v>0.001066</c:v>
                </c:pt>
                <c:pt idx="47">
                  <c:v>0.001088</c:v>
                </c:pt>
                <c:pt idx="48">
                  <c:v>0.001111</c:v>
                </c:pt>
                <c:pt idx="49">
                  <c:v>0.001134</c:v>
                </c:pt>
                <c:pt idx="50">
                  <c:v>0.001156</c:v>
                </c:pt>
                <c:pt idx="51">
                  <c:v>0.001179</c:v>
                </c:pt>
                <c:pt idx="52">
                  <c:v>0.001202</c:v>
                </c:pt>
                <c:pt idx="53">
                  <c:v>0.001224</c:v>
                </c:pt>
                <c:pt idx="54">
                  <c:v>0.001247</c:v>
                </c:pt>
                <c:pt idx="55">
                  <c:v>0.00127</c:v>
                </c:pt>
                <c:pt idx="56">
                  <c:v>0.001293</c:v>
                </c:pt>
                <c:pt idx="57">
                  <c:v>0.001315</c:v>
                </c:pt>
                <c:pt idx="58">
                  <c:v>0.001338</c:v>
                </c:pt>
                <c:pt idx="59">
                  <c:v>0.001361</c:v>
                </c:pt>
                <c:pt idx="60">
                  <c:v>0.001383</c:v>
                </c:pt>
                <c:pt idx="61">
                  <c:v>0.001406</c:v>
                </c:pt>
                <c:pt idx="62">
                  <c:v>0.001429</c:v>
                </c:pt>
                <c:pt idx="63">
                  <c:v>0.001451</c:v>
                </c:pt>
                <c:pt idx="64">
                  <c:v>0.001474</c:v>
                </c:pt>
                <c:pt idx="65">
                  <c:v>0.001497</c:v>
                </c:pt>
                <c:pt idx="66">
                  <c:v>0.001519</c:v>
                </c:pt>
                <c:pt idx="67">
                  <c:v>0.001542</c:v>
                </c:pt>
                <c:pt idx="68">
                  <c:v>0.001565</c:v>
                </c:pt>
                <c:pt idx="69">
                  <c:v>0.001587</c:v>
                </c:pt>
                <c:pt idx="70">
                  <c:v>0.00161</c:v>
                </c:pt>
                <c:pt idx="71">
                  <c:v>0.001633</c:v>
                </c:pt>
                <c:pt idx="72">
                  <c:v>0.001655</c:v>
                </c:pt>
                <c:pt idx="73">
                  <c:v>0.001678</c:v>
                </c:pt>
                <c:pt idx="74">
                  <c:v>0.001701</c:v>
                </c:pt>
                <c:pt idx="75">
                  <c:v>0.001723</c:v>
                </c:pt>
                <c:pt idx="76">
                  <c:v>0.001746</c:v>
                </c:pt>
                <c:pt idx="77">
                  <c:v>0.001769</c:v>
                </c:pt>
                <c:pt idx="78">
                  <c:v>0.001791</c:v>
                </c:pt>
                <c:pt idx="79">
                  <c:v>0.001814</c:v>
                </c:pt>
                <c:pt idx="80">
                  <c:v>0.001837</c:v>
                </c:pt>
                <c:pt idx="81">
                  <c:v>0.001859</c:v>
                </c:pt>
                <c:pt idx="82">
                  <c:v>0.001882</c:v>
                </c:pt>
                <c:pt idx="83">
                  <c:v>0.001905</c:v>
                </c:pt>
                <c:pt idx="84">
                  <c:v>0.001927</c:v>
                </c:pt>
                <c:pt idx="85">
                  <c:v>0.00195</c:v>
                </c:pt>
                <c:pt idx="86">
                  <c:v>0.001973</c:v>
                </c:pt>
                <c:pt idx="87">
                  <c:v>0.001995</c:v>
                </c:pt>
                <c:pt idx="88">
                  <c:v>0.002018</c:v>
                </c:pt>
                <c:pt idx="89">
                  <c:v>0.002041</c:v>
                </c:pt>
                <c:pt idx="90">
                  <c:v>0.002063</c:v>
                </c:pt>
                <c:pt idx="91">
                  <c:v>0.002086</c:v>
                </c:pt>
                <c:pt idx="92">
                  <c:v>0.002109</c:v>
                </c:pt>
                <c:pt idx="93">
                  <c:v>0.002132</c:v>
                </c:pt>
                <c:pt idx="94">
                  <c:v>0.002154</c:v>
                </c:pt>
                <c:pt idx="95">
                  <c:v>0.002177</c:v>
                </c:pt>
                <c:pt idx="96">
                  <c:v>0.0022</c:v>
                </c:pt>
                <c:pt idx="97">
                  <c:v>0.002222</c:v>
                </c:pt>
                <c:pt idx="98">
                  <c:v>0.002245</c:v>
                </c:pt>
                <c:pt idx="99">
                  <c:v>0.002268</c:v>
                </c:pt>
                <c:pt idx="100">
                  <c:v>0.00229</c:v>
                </c:pt>
                <c:pt idx="101">
                  <c:v>0.002313</c:v>
                </c:pt>
                <c:pt idx="102">
                  <c:v>0.002336</c:v>
                </c:pt>
                <c:pt idx="103">
                  <c:v>0.002358</c:v>
                </c:pt>
                <c:pt idx="104">
                  <c:v>0.002381</c:v>
                </c:pt>
                <c:pt idx="105">
                  <c:v>0.002404</c:v>
                </c:pt>
                <c:pt idx="106">
                  <c:v>0.002426</c:v>
                </c:pt>
                <c:pt idx="107">
                  <c:v>0.002449</c:v>
                </c:pt>
                <c:pt idx="108">
                  <c:v>0.002472</c:v>
                </c:pt>
                <c:pt idx="109">
                  <c:v>0.002494</c:v>
                </c:pt>
                <c:pt idx="110">
                  <c:v>0.002517</c:v>
                </c:pt>
                <c:pt idx="111">
                  <c:v>0.00254</c:v>
                </c:pt>
                <c:pt idx="112">
                  <c:v>0.002562</c:v>
                </c:pt>
                <c:pt idx="113">
                  <c:v>0.002585</c:v>
                </c:pt>
                <c:pt idx="114">
                  <c:v>0.002608</c:v>
                </c:pt>
                <c:pt idx="115">
                  <c:v>0.00263</c:v>
                </c:pt>
                <c:pt idx="116">
                  <c:v>0.002653</c:v>
                </c:pt>
                <c:pt idx="117">
                  <c:v>0.002676</c:v>
                </c:pt>
                <c:pt idx="118">
                  <c:v>0.002698</c:v>
                </c:pt>
                <c:pt idx="119">
                  <c:v>0.002721</c:v>
                </c:pt>
                <c:pt idx="120">
                  <c:v>0.002744</c:v>
                </c:pt>
                <c:pt idx="121">
                  <c:v>0.002766</c:v>
                </c:pt>
                <c:pt idx="122">
                  <c:v>0.002789</c:v>
                </c:pt>
                <c:pt idx="123">
                  <c:v>0.002812</c:v>
                </c:pt>
                <c:pt idx="124">
                  <c:v>0.002834</c:v>
                </c:pt>
                <c:pt idx="125">
                  <c:v>0.002857</c:v>
                </c:pt>
                <c:pt idx="126">
                  <c:v>0.00288</c:v>
                </c:pt>
                <c:pt idx="127">
                  <c:v>0.002902</c:v>
                </c:pt>
                <c:pt idx="128">
                  <c:v>0.002925</c:v>
                </c:pt>
                <c:pt idx="129">
                  <c:v>0.002948</c:v>
                </c:pt>
                <c:pt idx="130">
                  <c:v>0.002971</c:v>
                </c:pt>
                <c:pt idx="131">
                  <c:v>0.002993</c:v>
                </c:pt>
                <c:pt idx="132">
                  <c:v>0.003016</c:v>
                </c:pt>
                <c:pt idx="133">
                  <c:v>0.003039</c:v>
                </c:pt>
                <c:pt idx="134">
                  <c:v>0.003061</c:v>
                </c:pt>
                <c:pt idx="135">
                  <c:v>0.003084</c:v>
                </c:pt>
                <c:pt idx="136">
                  <c:v>0.003107</c:v>
                </c:pt>
                <c:pt idx="137">
                  <c:v>0.003129</c:v>
                </c:pt>
                <c:pt idx="138">
                  <c:v>0.003152</c:v>
                </c:pt>
                <c:pt idx="139">
                  <c:v>0.003175</c:v>
                </c:pt>
                <c:pt idx="140">
                  <c:v>0.003197</c:v>
                </c:pt>
                <c:pt idx="141">
                  <c:v>0.00322</c:v>
                </c:pt>
                <c:pt idx="142">
                  <c:v>0.003243</c:v>
                </c:pt>
                <c:pt idx="143">
                  <c:v>0.003265</c:v>
                </c:pt>
                <c:pt idx="144">
                  <c:v>0.003288</c:v>
                </c:pt>
                <c:pt idx="145">
                  <c:v>0.003311</c:v>
                </c:pt>
                <c:pt idx="146">
                  <c:v>0.003333</c:v>
                </c:pt>
                <c:pt idx="147">
                  <c:v>0.003356</c:v>
                </c:pt>
                <c:pt idx="148">
                  <c:v>0.003379</c:v>
                </c:pt>
                <c:pt idx="149">
                  <c:v>0.003401</c:v>
                </c:pt>
                <c:pt idx="150">
                  <c:v>0.003424</c:v>
                </c:pt>
                <c:pt idx="151">
                  <c:v>0.003447</c:v>
                </c:pt>
                <c:pt idx="152">
                  <c:v>0.003469</c:v>
                </c:pt>
                <c:pt idx="153">
                  <c:v>0.003492</c:v>
                </c:pt>
                <c:pt idx="154">
                  <c:v>0.003515</c:v>
                </c:pt>
                <c:pt idx="155">
                  <c:v>0.003537</c:v>
                </c:pt>
                <c:pt idx="156">
                  <c:v>0.00356</c:v>
                </c:pt>
                <c:pt idx="157">
                  <c:v>0.003583</c:v>
                </c:pt>
                <c:pt idx="158">
                  <c:v>0.003605</c:v>
                </c:pt>
                <c:pt idx="159">
                  <c:v>0.003628</c:v>
                </c:pt>
                <c:pt idx="160">
                  <c:v>0.003651</c:v>
                </c:pt>
                <c:pt idx="161">
                  <c:v>0.003673</c:v>
                </c:pt>
                <c:pt idx="162">
                  <c:v>0.003696</c:v>
                </c:pt>
                <c:pt idx="163">
                  <c:v>0.003719</c:v>
                </c:pt>
                <c:pt idx="164">
                  <c:v>0.003741</c:v>
                </c:pt>
                <c:pt idx="165">
                  <c:v>0.003764</c:v>
                </c:pt>
                <c:pt idx="166">
                  <c:v>0.003787</c:v>
                </c:pt>
                <c:pt idx="167">
                  <c:v>0.00381</c:v>
                </c:pt>
                <c:pt idx="168">
                  <c:v>0.003832</c:v>
                </c:pt>
                <c:pt idx="169">
                  <c:v>0.003855</c:v>
                </c:pt>
                <c:pt idx="170">
                  <c:v>0.003878</c:v>
                </c:pt>
                <c:pt idx="171">
                  <c:v>0.0039</c:v>
                </c:pt>
                <c:pt idx="172">
                  <c:v>0.003923</c:v>
                </c:pt>
                <c:pt idx="173">
                  <c:v>0.003946</c:v>
                </c:pt>
                <c:pt idx="174">
                  <c:v>0.003968</c:v>
                </c:pt>
                <c:pt idx="175">
                  <c:v>0.003991</c:v>
                </c:pt>
                <c:pt idx="176">
                  <c:v>0.004014</c:v>
                </c:pt>
                <c:pt idx="177">
                  <c:v>0.004036</c:v>
                </c:pt>
                <c:pt idx="178">
                  <c:v>0.004059</c:v>
                </c:pt>
                <c:pt idx="179">
                  <c:v>0.004082</c:v>
                </c:pt>
                <c:pt idx="180">
                  <c:v>0.004104</c:v>
                </c:pt>
                <c:pt idx="181">
                  <c:v>0.004127</c:v>
                </c:pt>
                <c:pt idx="182">
                  <c:v>0.00415</c:v>
                </c:pt>
                <c:pt idx="183">
                  <c:v>0.004172</c:v>
                </c:pt>
                <c:pt idx="184">
                  <c:v>0.004195</c:v>
                </c:pt>
                <c:pt idx="185">
                  <c:v>0.004218</c:v>
                </c:pt>
                <c:pt idx="186">
                  <c:v>0.00424</c:v>
                </c:pt>
                <c:pt idx="187">
                  <c:v>0.004263</c:v>
                </c:pt>
                <c:pt idx="188">
                  <c:v>0.004286</c:v>
                </c:pt>
                <c:pt idx="189">
                  <c:v>0.004308</c:v>
                </c:pt>
                <c:pt idx="190">
                  <c:v>0.004331</c:v>
                </c:pt>
                <c:pt idx="191">
                  <c:v>0.004354</c:v>
                </c:pt>
                <c:pt idx="192">
                  <c:v>0.004376</c:v>
                </c:pt>
                <c:pt idx="193">
                  <c:v>0.004399</c:v>
                </c:pt>
                <c:pt idx="194">
                  <c:v>0.004422</c:v>
                </c:pt>
                <c:pt idx="195">
                  <c:v>0.004444</c:v>
                </c:pt>
                <c:pt idx="196">
                  <c:v>0.004467</c:v>
                </c:pt>
                <c:pt idx="197">
                  <c:v>0.00449</c:v>
                </c:pt>
                <c:pt idx="198">
                  <c:v>0.004512</c:v>
                </c:pt>
                <c:pt idx="199">
                  <c:v>0.004535</c:v>
                </c:pt>
                <c:pt idx="200">
                  <c:v>0.004558</c:v>
                </c:pt>
                <c:pt idx="201">
                  <c:v>0.00458</c:v>
                </c:pt>
                <c:pt idx="202">
                  <c:v>0.004603</c:v>
                </c:pt>
                <c:pt idx="203">
                  <c:v>0.004626</c:v>
                </c:pt>
                <c:pt idx="204">
                  <c:v>0.004649</c:v>
                </c:pt>
                <c:pt idx="205">
                  <c:v>0.004671</c:v>
                </c:pt>
                <c:pt idx="206">
                  <c:v>0.004694</c:v>
                </c:pt>
                <c:pt idx="207">
                  <c:v>0.004717</c:v>
                </c:pt>
                <c:pt idx="208">
                  <c:v>0.004739</c:v>
                </c:pt>
                <c:pt idx="209">
                  <c:v>0.004762</c:v>
                </c:pt>
                <c:pt idx="210">
                  <c:v>0.004785</c:v>
                </c:pt>
                <c:pt idx="211">
                  <c:v>0.004807</c:v>
                </c:pt>
                <c:pt idx="212">
                  <c:v>0.00483</c:v>
                </c:pt>
                <c:pt idx="213">
                  <c:v>0.004853</c:v>
                </c:pt>
                <c:pt idx="214">
                  <c:v>0.004875</c:v>
                </c:pt>
                <c:pt idx="215">
                  <c:v>0.004898</c:v>
                </c:pt>
                <c:pt idx="216">
                  <c:v>0.004921</c:v>
                </c:pt>
                <c:pt idx="217">
                  <c:v>0.004943</c:v>
                </c:pt>
                <c:pt idx="218">
                  <c:v>0.004966</c:v>
                </c:pt>
                <c:pt idx="219">
                  <c:v>0.004989</c:v>
                </c:pt>
                <c:pt idx="220">
                  <c:v>0.005011</c:v>
                </c:pt>
                <c:pt idx="221">
                  <c:v>0.005034</c:v>
                </c:pt>
                <c:pt idx="222">
                  <c:v>0.005057</c:v>
                </c:pt>
                <c:pt idx="223">
                  <c:v>0.005079</c:v>
                </c:pt>
                <c:pt idx="224">
                  <c:v>0.005102</c:v>
                </c:pt>
                <c:pt idx="225">
                  <c:v>0.005125</c:v>
                </c:pt>
                <c:pt idx="226">
                  <c:v>0.005147</c:v>
                </c:pt>
                <c:pt idx="227">
                  <c:v>0.00517</c:v>
                </c:pt>
                <c:pt idx="228">
                  <c:v>0.005193</c:v>
                </c:pt>
                <c:pt idx="229">
                  <c:v>0.005215</c:v>
                </c:pt>
                <c:pt idx="230">
                  <c:v>0.005238</c:v>
                </c:pt>
                <c:pt idx="231">
                  <c:v>0.005261</c:v>
                </c:pt>
                <c:pt idx="232">
                  <c:v>0.005283</c:v>
                </c:pt>
                <c:pt idx="233">
                  <c:v>0.005306</c:v>
                </c:pt>
                <c:pt idx="234">
                  <c:v>0.005329</c:v>
                </c:pt>
                <c:pt idx="235">
                  <c:v>0.005351</c:v>
                </c:pt>
                <c:pt idx="236">
                  <c:v>0.005374</c:v>
                </c:pt>
                <c:pt idx="237">
                  <c:v>0.005397</c:v>
                </c:pt>
                <c:pt idx="238">
                  <c:v>0.00542</c:v>
                </c:pt>
                <c:pt idx="239">
                  <c:v>0.005442</c:v>
                </c:pt>
                <c:pt idx="240">
                  <c:v>0.005465</c:v>
                </c:pt>
                <c:pt idx="241">
                  <c:v>0.005488</c:v>
                </c:pt>
                <c:pt idx="242">
                  <c:v>0.00551</c:v>
                </c:pt>
                <c:pt idx="243">
                  <c:v>0.005533</c:v>
                </c:pt>
                <c:pt idx="244">
                  <c:v>0.005556</c:v>
                </c:pt>
                <c:pt idx="245">
                  <c:v>0.005578</c:v>
                </c:pt>
                <c:pt idx="246">
                  <c:v>0.005601</c:v>
                </c:pt>
                <c:pt idx="247">
                  <c:v>0.005624</c:v>
                </c:pt>
                <c:pt idx="248">
                  <c:v>0.005646</c:v>
                </c:pt>
                <c:pt idx="249">
                  <c:v>0.005669</c:v>
                </c:pt>
                <c:pt idx="250">
                  <c:v>0.005692</c:v>
                </c:pt>
                <c:pt idx="251">
                  <c:v>0.005714</c:v>
                </c:pt>
                <c:pt idx="252">
                  <c:v>0.005737</c:v>
                </c:pt>
                <c:pt idx="253">
                  <c:v>0.00576</c:v>
                </c:pt>
                <c:pt idx="254">
                  <c:v>0.005782</c:v>
                </c:pt>
                <c:pt idx="255">
                  <c:v>0.005805</c:v>
                </c:pt>
                <c:pt idx="256">
                  <c:v>0.005828</c:v>
                </c:pt>
                <c:pt idx="257">
                  <c:v>0.00585</c:v>
                </c:pt>
                <c:pt idx="258">
                  <c:v>0.005873</c:v>
                </c:pt>
                <c:pt idx="259">
                  <c:v>0.005896</c:v>
                </c:pt>
                <c:pt idx="260">
                  <c:v>0.005918</c:v>
                </c:pt>
                <c:pt idx="261">
                  <c:v>0.005941</c:v>
                </c:pt>
                <c:pt idx="262">
                  <c:v>0.005964</c:v>
                </c:pt>
                <c:pt idx="263">
                  <c:v>0.005986</c:v>
                </c:pt>
                <c:pt idx="264">
                  <c:v>0.006009</c:v>
                </c:pt>
                <c:pt idx="265">
                  <c:v>0.006032</c:v>
                </c:pt>
                <c:pt idx="266">
                  <c:v>0.006054</c:v>
                </c:pt>
                <c:pt idx="267">
                  <c:v>0.006077</c:v>
                </c:pt>
                <c:pt idx="268">
                  <c:v>0.0061</c:v>
                </c:pt>
                <c:pt idx="269">
                  <c:v>0.006122</c:v>
                </c:pt>
                <c:pt idx="270">
                  <c:v>0.006145</c:v>
                </c:pt>
                <c:pt idx="271">
                  <c:v>0.006168</c:v>
                </c:pt>
                <c:pt idx="272">
                  <c:v>0.00619</c:v>
                </c:pt>
                <c:pt idx="273">
                  <c:v>0.006213</c:v>
                </c:pt>
                <c:pt idx="274">
                  <c:v>0.006236</c:v>
                </c:pt>
                <c:pt idx="275">
                  <c:v>0.006259</c:v>
                </c:pt>
                <c:pt idx="276">
                  <c:v>0.006281</c:v>
                </c:pt>
                <c:pt idx="277">
                  <c:v>0.006304</c:v>
                </c:pt>
                <c:pt idx="278">
                  <c:v>0.006327</c:v>
                </c:pt>
                <c:pt idx="279">
                  <c:v>0.006349</c:v>
                </c:pt>
                <c:pt idx="280">
                  <c:v>0.006372</c:v>
                </c:pt>
                <c:pt idx="281">
                  <c:v>0.006395</c:v>
                </c:pt>
                <c:pt idx="282">
                  <c:v>0.006417</c:v>
                </c:pt>
                <c:pt idx="283">
                  <c:v>0.00644</c:v>
                </c:pt>
                <c:pt idx="284">
                  <c:v>0.006463</c:v>
                </c:pt>
                <c:pt idx="285">
                  <c:v>0.006485</c:v>
                </c:pt>
                <c:pt idx="286">
                  <c:v>0.006508</c:v>
                </c:pt>
                <c:pt idx="287">
                  <c:v>0.006531</c:v>
                </c:pt>
                <c:pt idx="288">
                  <c:v>0.006553</c:v>
                </c:pt>
                <c:pt idx="289">
                  <c:v>0.006576</c:v>
                </c:pt>
                <c:pt idx="290">
                  <c:v>0.006599</c:v>
                </c:pt>
                <c:pt idx="291">
                  <c:v>0.006621</c:v>
                </c:pt>
                <c:pt idx="292">
                  <c:v>0.006644</c:v>
                </c:pt>
                <c:pt idx="293">
                  <c:v>0.006667</c:v>
                </c:pt>
                <c:pt idx="294">
                  <c:v>0.006689</c:v>
                </c:pt>
                <c:pt idx="295">
                  <c:v>0.006712</c:v>
                </c:pt>
                <c:pt idx="296">
                  <c:v>0.006735</c:v>
                </c:pt>
                <c:pt idx="297">
                  <c:v>0.006757</c:v>
                </c:pt>
                <c:pt idx="298">
                  <c:v>0.00678</c:v>
                </c:pt>
                <c:pt idx="299">
                  <c:v>0.006803</c:v>
                </c:pt>
                <c:pt idx="300">
                  <c:v>0.006825</c:v>
                </c:pt>
                <c:pt idx="301">
                  <c:v>0.006848</c:v>
                </c:pt>
                <c:pt idx="302">
                  <c:v>0.006871</c:v>
                </c:pt>
                <c:pt idx="303">
                  <c:v>0.006893</c:v>
                </c:pt>
                <c:pt idx="304">
                  <c:v>0.006916</c:v>
                </c:pt>
                <c:pt idx="305">
                  <c:v>0.006939</c:v>
                </c:pt>
                <c:pt idx="306">
                  <c:v>0.006961</c:v>
                </c:pt>
                <c:pt idx="307">
                  <c:v>0.006984</c:v>
                </c:pt>
                <c:pt idx="308">
                  <c:v>0.007007</c:v>
                </c:pt>
                <c:pt idx="309">
                  <c:v>0.007029</c:v>
                </c:pt>
                <c:pt idx="310">
                  <c:v>0.007052</c:v>
                </c:pt>
                <c:pt idx="311">
                  <c:v>0.007075</c:v>
                </c:pt>
                <c:pt idx="312">
                  <c:v>0.007098</c:v>
                </c:pt>
                <c:pt idx="313">
                  <c:v>0.00712</c:v>
                </c:pt>
                <c:pt idx="314">
                  <c:v>0.007143</c:v>
                </c:pt>
                <c:pt idx="315">
                  <c:v>0.007166</c:v>
                </c:pt>
                <c:pt idx="316">
                  <c:v>0.007188</c:v>
                </c:pt>
                <c:pt idx="317">
                  <c:v>0.007211</c:v>
                </c:pt>
                <c:pt idx="318">
                  <c:v>0.007234</c:v>
                </c:pt>
                <c:pt idx="319">
                  <c:v>0.007256</c:v>
                </c:pt>
                <c:pt idx="320">
                  <c:v>0.007279</c:v>
                </c:pt>
                <c:pt idx="321">
                  <c:v>0.007302</c:v>
                </c:pt>
                <c:pt idx="322">
                  <c:v>0.007324</c:v>
                </c:pt>
                <c:pt idx="323">
                  <c:v>0.007347</c:v>
                </c:pt>
                <c:pt idx="324">
                  <c:v>0.00737</c:v>
                </c:pt>
                <c:pt idx="325">
                  <c:v>0.007392</c:v>
                </c:pt>
                <c:pt idx="326">
                  <c:v>0.007415</c:v>
                </c:pt>
                <c:pt idx="327">
                  <c:v>0.007438</c:v>
                </c:pt>
                <c:pt idx="328">
                  <c:v>0.00746</c:v>
                </c:pt>
                <c:pt idx="329">
                  <c:v>0.007483</c:v>
                </c:pt>
                <c:pt idx="330">
                  <c:v>0.007506</c:v>
                </c:pt>
                <c:pt idx="331">
                  <c:v>0.007528</c:v>
                </c:pt>
                <c:pt idx="332">
                  <c:v>0.007551</c:v>
                </c:pt>
                <c:pt idx="333">
                  <c:v>0.007574</c:v>
                </c:pt>
                <c:pt idx="334">
                  <c:v>0.007596</c:v>
                </c:pt>
                <c:pt idx="335">
                  <c:v>0.007619</c:v>
                </c:pt>
                <c:pt idx="336">
                  <c:v>0.007642</c:v>
                </c:pt>
                <c:pt idx="337">
                  <c:v>0.007664</c:v>
                </c:pt>
                <c:pt idx="338">
                  <c:v>0.007687</c:v>
                </c:pt>
                <c:pt idx="339">
                  <c:v>0.00771</c:v>
                </c:pt>
                <c:pt idx="340">
                  <c:v>0.007732</c:v>
                </c:pt>
                <c:pt idx="341">
                  <c:v>0.007755</c:v>
                </c:pt>
                <c:pt idx="342">
                  <c:v>0.007778</c:v>
                </c:pt>
                <c:pt idx="343">
                  <c:v>0.0078</c:v>
                </c:pt>
                <c:pt idx="344">
                  <c:v>0.007823</c:v>
                </c:pt>
                <c:pt idx="345">
                  <c:v>0.007846</c:v>
                </c:pt>
                <c:pt idx="346">
                  <c:v>0.007868</c:v>
                </c:pt>
                <c:pt idx="347">
                  <c:v>0.007891</c:v>
                </c:pt>
                <c:pt idx="348">
                  <c:v>0.007914</c:v>
                </c:pt>
                <c:pt idx="349">
                  <c:v>0.007937</c:v>
                </c:pt>
                <c:pt idx="350">
                  <c:v>0.007959</c:v>
                </c:pt>
                <c:pt idx="351">
                  <c:v>0.007982</c:v>
                </c:pt>
                <c:pt idx="352">
                  <c:v>0.008005</c:v>
                </c:pt>
                <c:pt idx="353">
                  <c:v>0.008027</c:v>
                </c:pt>
                <c:pt idx="354">
                  <c:v>0.00805</c:v>
                </c:pt>
                <c:pt idx="355">
                  <c:v>0.008073</c:v>
                </c:pt>
                <c:pt idx="356">
                  <c:v>0.008095</c:v>
                </c:pt>
                <c:pt idx="357">
                  <c:v>0.008118</c:v>
                </c:pt>
                <c:pt idx="358">
                  <c:v>0.008141</c:v>
                </c:pt>
                <c:pt idx="359">
                  <c:v>0.008163</c:v>
                </c:pt>
                <c:pt idx="360">
                  <c:v>0.008186</c:v>
                </c:pt>
                <c:pt idx="361">
                  <c:v>0.008209</c:v>
                </c:pt>
                <c:pt idx="362">
                  <c:v>0.008231</c:v>
                </c:pt>
                <c:pt idx="363">
                  <c:v>0.008254</c:v>
                </c:pt>
                <c:pt idx="364">
                  <c:v>0.008277</c:v>
                </c:pt>
                <c:pt idx="365">
                  <c:v>0.008299</c:v>
                </c:pt>
                <c:pt idx="366">
                  <c:v>0.008322</c:v>
                </c:pt>
                <c:pt idx="367">
                  <c:v>0.008345</c:v>
                </c:pt>
                <c:pt idx="368">
                  <c:v>0.008367</c:v>
                </c:pt>
                <c:pt idx="369">
                  <c:v>0.00839</c:v>
                </c:pt>
                <c:pt idx="370">
                  <c:v>0.008413</c:v>
                </c:pt>
                <c:pt idx="371">
                  <c:v>0.008435</c:v>
                </c:pt>
                <c:pt idx="372">
                  <c:v>0.008458</c:v>
                </c:pt>
                <c:pt idx="373">
                  <c:v>0.008481</c:v>
                </c:pt>
                <c:pt idx="374">
                  <c:v>0.008503</c:v>
                </c:pt>
                <c:pt idx="375">
                  <c:v>0.008526</c:v>
                </c:pt>
                <c:pt idx="376">
                  <c:v>0.008549</c:v>
                </c:pt>
                <c:pt idx="377">
                  <c:v>0.008571</c:v>
                </c:pt>
                <c:pt idx="378">
                  <c:v>0.008594</c:v>
                </c:pt>
                <c:pt idx="379">
                  <c:v>0.008617</c:v>
                </c:pt>
                <c:pt idx="380">
                  <c:v>0.008639</c:v>
                </c:pt>
                <c:pt idx="381">
                  <c:v>0.008662</c:v>
                </c:pt>
                <c:pt idx="382">
                  <c:v>0.008685</c:v>
                </c:pt>
                <c:pt idx="383">
                  <c:v>0.008707</c:v>
                </c:pt>
                <c:pt idx="384">
                  <c:v>0.00873</c:v>
                </c:pt>
                <c:pt idx="385">
                  <c:v>0.008753</c:v>
                </c:pt>
                <c:pt idx="386">
                  <c:v>0.008776</c:v>
                </c:pt>
                <c:pt idx="387">
                  <c:v>0.008798</c:v>
                </c:pt>
                <c:pt idx="388">
                  <c:v>0.008821</c:v>
                </c:pt>
                <c:pt idx="389">
                  <c:v>0.008844</c:v>
                </c:pt>
                <c:pt idx="390">
                  <c:v>0.008866</c:v>
                </c:pt>
                <c:pt idx="391">
                  <c:v>0.008889</c:v>
                </c:pt>
                <c:pt idx="392">
                  <c:v>0.008912</c:v>
                </c:pt>
                <c:pt idx="393">
                  <c:v>0.008934</c:v>
                </c:pt>
                <c:pt idx="394">
                  <c:v>0.008957</c:v>
                </c:pt>
                <c:pt idx="395">
                  <c:v>0.00898</c:v>
                </c:pt>
                <c:pt idx="396">
                  <c:v>0.009002</c:v>
                </c:pt>
                <c:pt idx="397">
                  <c:v>0.009025</c:v>
                </c:pt>
                <c:pt idx="398">
                  <c:v>0.009048</c:v>
                </c:pt>
                <c:pt idx="399">
                  <c:v>0.00907</c:v>
                </c:pt>
                <c:pt idx="400">
                  <c:v>0.009093</c:v>
                </c:pt>
                <c:pt idx="401">
                  <c:v>0.009116</c:v>
                </c:pt>
                <c:pt idx="402">
                  <c:v>0.009138</c:v>
                </c:pt>
                <c:pt idx="403">
                  <c:v>0.009161</c:v>
                </c:pt>
                <c:pt idx="404">
                  <c:v>0.009184</c:v>
                </c:pt>
                <c:pt idx="405">
                  <c:v>0.009206</c:v>
                </c:pt>
                <c:pt idx="406">
                  <c:v>0.009229</c:v>
                </c:pt>
                <c:pt idx="407">
                  <c:v>0.009252</c:v>
                </c:pt>
                <c:pt idx="408">
                  <c:v>0.009274</c:v>
                </c:pt>
                <c:pt idx="409">
                  <c:v>0.009297</c:v>
                </c:pt>
                <c:pt idx="410">
                  <c:v>0.00932</c:v>
                </c:pt>
                <c:pt idx="411">
                  <c:v>0.009342</c:v>
                </c:pt>
                <c:pt idx="412">
                  <c:v>0.009365</c:v>
                </c:pt>
                <c:pt idx="413">
                  <c:v>0.009388</c:v>
                </c:pt>
                <c:pt idx="414">
                  <c:v>0.00941</c:v>
                </c:pt>
                <c:pt idx="415">
                  <c:v>0.009433</c:v>
                </c:pt>
                <c:pt idx="416">
                  <c:v>0.009456</c:v>
                </c:pt>
                <c:pt idx="417">
                  <c:v>0.009478</c:v>
                </c:pt>
                <c:pt idx="418">
                  <c:v>0.009501</c:v>
                </c:pt>
                <c:pt idx="419">
                  <c:v>0.009524</c:v>
                </c:pt>
                <c:pt idx="420">
                  <c:v>0.009546</c:v>
                </c:pt>
                <c:pt idx="421">
                  <c:v>0.009569</c:v>
                </c:pt>
                <c:pt idx="422">
                  <c:v>0.009592</c:v>
                </c:pt>
                <c:pt idx="423">
                  <c:v>0.009615</c:v>
                </c:pt>
                <c:pt idx="424">
                  <c:v>0.009637</c:v>
                </c:pt>
                <c:pt idx="425">
                  <c:v>0.00966</c:v>
                </c:pt>
                <c:pt idx="426">
                  <c:v>0.009683</c:v>
                </c:pt>
                <c:pt idx="427">
                  <c:v>0.009705</c:v>
                </c:pt>
                <c:pt idx="428">
                  <c:v>0.009728</c:v>
                </c:pt>
                <c:pt idx="429">
                  <c:v>0.009751</c:v>
                </c:pt>
                <c:pt idx="430">
                  <c:v>0.009773</c:v>
                </c:pt>
                <c:pt idx="431">
                  <c:v>0.009796</c:v>
                </c:pt>
                <c:pt idx="432">
                  <c:v>0.009819</c:v>
                </c:pt>
                <c:pt idx="433">
                  <c:v>0.009841</c:v>
                </c:pt>
                <c:pt idx="434">
                  <c:v>0.009864</c:v>
                </c:pt>
                <c:pt idx="435">
                  <c:v>0.009887</c:v>
                </c:pt>
                <c:pt idx="436">
                  <c:v>0.009909</c:v>
                </c:pt>
                <c:pt idx="437">
                  <c:v>0.009932</c:v>
                </c:pt>
                <c:pt idx="438">
                  <c:v>0.009955</c:v>
                </c:pt>
                <c:pt idx="439">
                  <c:v>0.009977</c:v>
                </c:pt>
                <c:pt idx="440">
                  <c:v>0.01</c:v>
                </c:pt>
                <c:pt idx="441">
                  <c:v>0.010023</c:v>
                </c:pt>
                <c:pt idx="442">
                  <c:v>0.010045</c:v>
                </c:pt>
                <c:pt idx="443">
                  <c:v>0.010068</c:v>
                </c:pt>
                <c:pt idx="444">
                  <c:v>0.010091</c:v>
                </c:pt>
                <c:pt idx="445">
                  <c:v>0.010113</c:v>
                </c:pt>
                <c:pt idx="446">
                  <c:v>0.010136</c:v>
                </c:pt>
                <c:pt idx="447">
                  <c:v>0.010159</c:v>
                </c:pt>
                <c:pt idx="448">
                  <c:v>0.010181</c:v>
                </c:pt>
                <c:pt idx="449">
                  <c:v>0.010204</c:v>
                </c:pt>
                <c:pt idx="450">
                  <c:v>0.010227</c:v>
                </c:pt>
                <c:pt idx="451">
                  <c:v>0.010249</c:v>
                </c:pt>
                <c:pt idx="452">
                  <c:v>0.010272</c:v>
                </c:pt>
                <c:pt idx="453">
                  <c:v>0.010295</c:v>
                </c:pt>
                <c:pt idx="454">
                  <c:v>0.010317</c:v>
                </c:pt>
                <c:pt idx="455">
                  <c:v>0.01034</c:v>
                </c:pt>
                <c:pt idx="456">
                  <c:v>0.010363</c:v>
                </c:pt>
                <c:pt idx="457">
                  <c:v>0.010385</c:v>
                </c:pt>
                <c:pt idx="458">
                  <c:v>0.010408</c:v>
                </c:pt>
                <c:pt idx="459">
                  <c:v>0.010431</c:v>
                </c:pt>
                <c:pt idx="460">
                  <c:v>0.010454</c:v>
                </c:pt>
                <c:pt idx="461">
                  <c:v>0.010476</c:v>
                </c:pt>
                <c:pt idx="462">
                  <c:v>0.010499</c:v>
                </c:pt>
                <c:pt idx="463">
                  <c:v>0.010522</c:v>
                </c:pt>
                <c:pt idx="464">
                  <c:v>0.010544</c:v>
                </c:pt>
                <c:pt idx="465">
                  <c:v>0.010567</c:v>
                </c:pt>
                <c:pt idx="466">
                  <c:v>0.01059</c:v>
                </c:pt>
                <c:pt idx="467">
                  <c:v>0.010612</c:v>
                </c:pt>
                <c:pt idx="468">
                  <c:v>0.010635</c:v>
                </c:pt>
                <c:pt idx="469">
                  <c:v>0.010658</c:v>
                </c:pt>
                <c:pt idx="470">
                  <c:v>0.01068</c:v>
                </c:pt>
                <c:pt idx="471">
                  <c:v>0.010703</c:v>
                </c:pt>
                <c:pt idx="472">
                  <c:v>0.010726</c:v>
                </c:pt>
                <c:pt idx="473">
                  <c:v>0.010748</c:v>
                </c:pt>
                <c:pt idx="474">
                  <c:v>0.010771</c:v>
                </c:pt>
                <c:pt idx="475">
                  <c:v>0.010794</c:v>
                </c:pt>
                <c:pt idx="476">
                  <c:v>0.010816</c:v>
                </c:pt>
                <c:pt idx="477">
                  <c:v>0.010839</c:v>
                </c:pt>
                <c:pt idx="478">
                  <c:v>0.010862</c:v>
                </c:pt>
                <c:pt idx="479">
                  <c:v>0.010884</c:v>
                </c:pt>
                <c:pt idx="480">
                  <c:v>0.010907</c:v>
                </c:pt>
                <c:pt idx="481">
                  <c:v>0.01093</c:v>
                </c:pt>
                <c:pt idx="482">
                  <c:v>0.010952</c:v>
                </c:pt>
                <c:pt idx="483">
                  <c:v>0.010975</c:v>
                </c:pt>
                <c:pt idx="484">
                  <c:v>0.010998</c:v>
                </c:pt>
                <c:pt idx="485">
                  <c:v>0.01102</c:v>
                </c:pt>
                <c:pt idx="486">
                  <c:v>0.011043</c:v>
                </c:pt>
                <c:pt idx="487">
                  <c:v>0.011066</c:v>
                </c:pt>
                <c:pt idx="488">
                  <c:v>0.011088</c:v>
                </c:pt>
                <c:pt idx="489">
                  <c:v>0.011111</c:v>
                </c:pt>
                <c:pt idx="490">
                  <c:v>0.011134</c:v>
                </c:pt>
                <c:pt idx="491">
                  <c:v>0.011156</c:v>
                </c:pt>
                <c:pt idx="492">
                  <c:v>0.011179</c:v>
                </c:pt>
                <c:pt idx="493">
                  <c:v>0.011202</c:v>
                </c:pt>
                <c:pt idx="494">
                  <c:v>0.011224</c:v>
                </c:pt>
                <c:pt idx="495">
                  <c:v>0.011247</c:v>
                </c:pt>
                <c:pt idx="496">
                  <c:v>0.01127</c:v>
                </c:pt>
                <c:pt idx="497">
                  <c:v>0.011293</c:v>
                </c:pt>
                <c:pt idx="498">
                  <c:v>0.011315</c:v>
                </c:pt>
                <c:pt idx="499">
                  <c:v>0.011338</c:v>
                </c:pt>
                <c:pt idx="500">
                  <c:v>0.011361</c:v>
                </c:pt>
                <c:pt idx="501">
                  <c:v>0.011383</c:v>
                </c:pt>
                <c:pt idx="502">
                  <c:v>0.011406</c:v>
                </c:pt>
                <c:pt idx="503">
                  <c:v>0.011429</c:v>
                </c:pt>
                <c:pt idx="504">
                  <c:v>0.011451</c:v>
                </c:pt>
                <c:pt idx="505">
                  <c:v>0.011474</c:v>
                </c:pt>
                <c:pt idx="506">
                  <c:v>0.011497</c:v>
                </c:pt>
                <c:pt idx="507">
                  <c:v>0.011519</c:v>
                </c:pt>
                <c:pt idx="508">
                  <c:v>0.011542</c:v>
                </c:pt>
                <c:pt idx="509">
                  <c:v>0.011565</c:v>
                </c:pt>
                <c:pt idx="510">
                  <c:v>0.011587</c:v>
                </c:pt>
                <c:pt idx="511">
                  <c:v>0.01161</c:v>
                </c:pt>
                <c:pt idx="512">
                  <c:v>0.011633</c:v>
                </c:pt>
                <c:pt idx="513">
                  <c:v>0.011655</c:v>
                </c:pt>
                <c:pt idx="514">
                  <c:v>0.011678</c:v>
                </c:pt>
                <c:pt idx="515">
                  <c:v>0.011701</c:v>
                </c:pt>
                <c:pt idx="516">
                  <c:v>0.011723</c:v>
                </c:pt>
                <c:pt idx="517">
                  <c:v>0.011746</c:v>
                </c:pt>
                <c:pt idx="518">
                  <c:v>0.011769</c:v>
                </c:pt>
                <c:pt idx="519">
                  <c:v>0.011791</c:v>
                </c:pt>
                <c:pt idx="520">
                  <c:v>0.011814</c:v>
                </c:pt>
                <c:pt idx="521">
                  <c:v>0.011837</c:v>
                </c:pt>
                <c:pt idx="522">
                  <c:v>0.011859</c:v>
                </c:pt>
                <c:pt idx="523">
                  <c:v>0.011882</c:v>
                </c:pt>
                <c:pt idx="524">
                  <c:v>0.011905</c:v>
                </c:pt>
                <c:pt idx="525">
                  <c:v>0.011927</c:v>
                </c:pt>
                <c:pt idx="526">
                  <c:v>0.01195</c:v>
                </c:pt>
                <c:pt idx="527">
                  <c:v>0.011973</c:v>
                </c:pt>
                <c:pt idx="528">
                  <c:v>0.011995</c:v>
                </c:pt>
                <c:pt idx="529">
                  <c:v>0.012018</c:v>
                </c:pt>
                <c:pt idx="530">
                  <c:v>0.012041</c:v>
                </c:pt>
                <c:pt idx="531">
                  <c:v>0.012063</c:v>
                </c:pt>
                <c:pt idx="532">
                  <c:v>0.012086</c:v>
                </c:pt>
                <c:pt idx="533">
                  <c:v>0.012109</c:v>
                </c:pt>
                <c:pt idx="534">
                  <c:v>0.012132</c:v>
                </c:pt>
                <c:pt idx="535">
                  <c:v>0.012154</c:v>
                </c:pt>
                <c:pt idx="536">
                  <c:v>0.012177</c:v>
                </c:pt>
                <c:pt idx="537">
                  <c:v>0.0122</c:v>
                </c:pt>
                <c:pt idx="538">
                  <c:v>0.012222</c:v>
                </c:pt>
                <c:pt idx="539">
                  <c:v>0.012245</c:v>
                </c:pt>
                <c:pt idx="540">
                  <c:v>0.012268</c:v>
                </c:pt>
                <c:pt idx="541">
                  <c:v>0.01229</c:v>
                </c:pt>
                <c:pt idx="542">
                  <c:v>0.012313</c:v>
                </c:pt>
                <c:pt idx="543">
                  <c:v>0.012336</c:v>
                </c:pt>
                <c:pt idx="544">
                  <c:v>0.012358</c:v>
                </c:pt>
                <c:pt idx="545">
                  <c:v>0.012381</c:v>
                </c:pt>
                <c:pt idx="546">
                  <c:v>0.012404</c:v>
                </c:pt>
                <c:pt idx="547">
                  <c:v>0.012426</c:v>
                </c:pt>
                <c:pt idx="548">
                  <c:v>0.012449</c:v>
                </c:pt>
                <c:pt idx="549">
                  <c:v>0.012472</c:v>
                </c:pt>
                <c:pt idx="550">
                  <c:v>0.012494</c:v>
                </c:pt>
                <c:pt idx="551">
                  <c:v>0.012517</c:v>
                </c:pt>
                <c:pt idx="552">
                  <c:v>0.01254</c:v>
                </c:pt>
                <c:pt idx="553">
                  <c:v>0.012562</c:v>
                </c:pt>
                <c:pt idx="554">
                  <c:v>0.012585</c:v>
                </c:pt>
                <c:pt idx="555">
                  <c:v>0.012608</c:v>
                </c:pt>
                <c:pt idx="556">
                  <c:v>0.01263</c:v>
                </c:pt>
                <c:pt idx="557">
                  <c:v>0.012653</c:v>
                </c:pt>
                <c:pt idx="558">
                  <c:v>0.012676</c:v>
                </c:pt>
                <c:pt idx="559">
                  <c:v>0.012698</c:v>
                </c:pt>
                <c:pt idx="560">
                  <c:v>0.012721</c:v>
                </c:pt>
                <c:pt idx="561">
                  <c:v>0.012744</c:v>
                </c:pt>
                <c:pt idx="562">
                  <c:v>0.012766</c:v>
                </c:pt>
                <c:pt idx="563">
                  <c:v>0.012789</c:v>
                </c:pt>
                <c:pt idx="564">
                  <c:v>0.012812</c:v>
                </c:pt>
                <c:pt idx="565">
                  <c:v>0.012834</c:v>
                </c:pt>
                <c:pt idx="566">
                  <c:v>0.012857</c:v>
                </c:pt>
                <c:pt idx="567">
                  <c:v>0.01288</c:v>
                </c:pt>
                <c:pt idx="568">
                  <c:v>0.012902</c:v>
                </c:pt>
                <c:pt idx="569">
                  <c:v>0.012925</c:v>
                </c:pt>
                <c:pt idx="570">
                  <c:v>0.012948</c:v>
                </c:pt>
                <c:pt idx="571">
                  <c:v>0.012971</c:v>
                </c:pt>
                <c:pt idx="572">
                  <c:v>0.012993</c:v>
                </c:pt>
                <c:pt idx="573">
                  <c:v>0.013016</c:v>
                </c:pt>
                <c:pt idx="574">
                  <c:v>0.013039</c:v>
                </c:pt>
                <c:pt idx="575">
                  <c:v>0.013061</c:v>
                </c:pt>
                <c:pt idx="576">
                  <c:v>0.013084</c:v>
                </c:pt>
                <c:pt idx="577">
                  <c:v>0.013107</c:v>
                </c:pt>
                <c:pt idx="578">
                  <c:v>0.013129</c:v>
                </c:pt>
                <c:pt idx="579">
                  <c:v>0.013152</c:v>
                </c:pt>
                <c:pt idx="580">
                  <c:v>0.013175</c:v>
                </c:pt>
                <c:pt idx="581">
                  <c:v>0.013197</c:v>
                </c:pt>
                <c:pt idx="582">
                  <c:v>0.01322</c:v>
                </c:pt>
                <c:pt idx="583">
                  <c:v>0.013243</c:v>
                </c:pt>
                <c:pt idx="584">
                  <c:v>0.013265</c:v>
                </c:pt>
                <c:pt idx="585">
                  <c:v>0.013288</c:v>
                </c:pt>
                <c:pt idx="586">
                  <c:v>0.013311</c:v>
                </c:pt>
                <c:pt idx="587">
                  <c:v>0.013333</c:v>
                </c:pt>
                <c:pt idx="588">
                  <c:v>0.013356</c:v>
                </c:pt>
                <c:pt idx="589">
                  <c:v>0.013379</c:v>
                </c:pt>
                <c:pt idx="590">
                  <c:v>0.013401</c:v>
                </c:pt>
                <c:pt idx="591">
                  <c:v>0.013424</c:v>
                </c:pt>
                <c:pt idx="592">
                  <c:v>0.013447</c:v>
                </c:pt>
                <c:pt idx="593">
                  <c:v>0.013469</c:v>
                </c:pt>
                <c:pt idx="594">
                  <c:v>0.013492</c:v>
                </c:pt>
                <c:pt idx="595">
                  <c:v>0.013515</c:v>
                </c:pt>
                <c:pt idx="596">
                  <c:v>0.013537</c:v>
                </c:pt>
                <c:pt idx="597">
                  <c:v>0.01356</c:v>
                </c:pt>
                <c:pt idx="598">
                  <c:v>0.013583</c:v>
                </c:pt>
                <c:pt idx="599">
                  <c:v>0.013605</c:v>
                </c:pt>
                <c:pt idx="600">
                  <c:v>0.013628</c:v>
                </c:pt>
                <c:pt idx="601">
                  <c:v>0.013651</c:v>
                </c:pt>
                <c:pt idx="602">
                  <c:v>0.013673</c:v>
                </c:pt>
                <c:pt idx="603">
                  <c:v>0.013696</c:v>
                </c:pt>
                <c:pt idx="604">
                  <c:v>0.013719</c:v>
                </c:pt>
                <c:pt idx="605">
                  <c:v>0.013741</c:v>
                </c:pt>
                <c:pt idx="606">
                  <c:v>0.013764</c:v>
                </c:pt>
                <c:pt idx="607">
                  <c:v>0.013787</c:v>
                </c:pt>
                <c:pt idx="608">
                  <c:v>0.01381</c:v>
                </c:pt>
                <c:pt idx="609">
                  <c:v>0.013832</c:v>
                </c:pt>
                <c:pt idx="610">
                  <c:v>0.013855</c:v>
                </c:pt>
                <c:pt idx="611">
                  <c:v>0.013878</c:v>
                </c:pt>
                <c:pt idx="612">
                  <c:v>0.0139</c:v>
                </c:pt>
                <c:pt idx="613">
                  <c:v>0.013923</c:v>
                </c:pt>
                <c:pt idx="614">
                  <c:v>0.013946</c:v>
                </c:pt>
                <c:pt idx="615">
                  <c:v>0.013968</c:v>
                </c:pt>
                <c:pt idx="616">
                  <c:v>0.013991</c:v>
                </c:pt>
                <c:pt idx="617">
                  <c:v>0.014014</c:v>
                </c:pt>
                <c:pt idx="618">
                  <c:v>0.014036</c:v>
                </c:pt>
                <c:pt idx="619">
                  <c:v>0.014059</c:v>
                </c:pt>
                <c:pt idx="620">
                  <c:v>0.014082</c:v>
                </c:pt>
                <c:pt idx="621">
                  <c:v>0.014104</c:v>
                </c:pt>
                <c:pt idx="622">
                  <c:v>0.014127</c:v>
                </c:pt>
                <c:pt idx="623">
                  <c:v>0.01415</c:v>
                </c:pt>
                <c:pt idx="624">
                  <c:v>0.014172</c:v>
                </c:pt>
                <c:pt idx="625">
                  <c:v>0.014195</c:v>
                </c:pt>
                <c:pt idx="626">
                  <c:v>0.014218</c:v>
                </c:pt>
                <c:pt idx="627">
                  <c:v>0.01424</c:v>
                </c:pt>
                <c:pt idx="628">
                  <c:v>0.014263</c:v>
                </c:pt>
                <c:pt idx="629">
                  <c:v>0.014286</c:v>
                </c:pt>
                <c:pt idx="630">
                  <c:v>0.014308</c:v>
                </c:pt>
                <c:pt idx="631">
                  <c:v>0.014331</c:v>
                </c:pt>
                <c:pt idx="632">
                  <c:v>0.014354</c:v>
                </c:pt>
                <c:pt idx="633">
                  <c:v>0.014376</c:v>
                </c:pt>
                <c:pt idx="634">
                  <c:v>0.014399</c:v>
                </c:pt>
                <c:pt idx="635">
                  <c:v>0.014422</c:v>
                </c:pt>
                <c:pt idx="636">
                  <c:v>0.014444</c:v>
                </c:pt>
                <c:pt idx="637">
                  <c:v>0.014467</c:v>
                </c:pt>
                <c:pt idx="638">
                  <c:v>0.01449</c:v>
                </c:pt>
                <c:pt idx="639">
                  <c:v>0.014512</c:v>
                </c:pt>
                <c:pt idx="640">
                  <c:v>0.014535</c:v>
                </c:pt>
                <c:pt idx="641">
                  <c:v>0.014558</c:v>
                </c:pt>
                <c:pt idx="642">
                  <c:v>0.01458</c:v>
                </c:pt>
                <c:pt idx="643">
                  <c:v>0.014603</c:v>
                </c:pt>
                <c:pt idx="644">
                  <c:v>0.014626</c:v>
                </c:pt>
                <c:pt idx="645">
                  <c:v>0.014649</c:v>
                </c:pt>
                <c:pt idx="646">
                  <c:v>0.014671</c:v>
                </c:pt>
                <c:pt idx="647">
                  <c:v>0.014694</c:v>
                </c:pt>
                <c:pt idx="648">
                  <c:v>0.014717</c:v>
                </c:pt>
                <c:pt idx="649">
                  <c:v>0.014739</c:v>
                </c:pt>
                <c:pt idx="650">
                  <c:v>0.014762</c:v>
                </c:pt>
                <c:pt idx="651">
                  <c:v>0.014785</c:v>
                </c:pt>
                <c:pt idx="652">
                  <c:v>0.014807</c:v>
                </c:pt>
                <c:pt idx="653">
                  <c:v>0.01483</c:v>
                </c:pt>
                <c:pt idx="654">
                  <c:v>0.014853</c:v>
                </c:pt>
                <c:pt idx="655">
                  <c:v>0.014875</c:v>
                </c:pt>
                <c:pt idx="656">
                  <c:v>0.014898</c:v>
                </c:pt>
                <c:pt idx="657">
                  <c:v>0.014921</c:v>
                </c:pt>
                <c:pt idx="658">
                  <c:v>0.014943</c:v>
                </c:pt>
                <c:pt idx="659">
                  <c:v>0.014966</c:v>
                </c:pt>
                <c:pt idx="660">
                  <c:v>0.014989</c:v>
                </c:pt>
                <c:pt idx="661">
                  <c:v>0.015011</c:v>
                </c:pt>
                <c:pt idx="662">
                  <c:v>0.015034</c:v>
                </c:pt>
                <c:pt idx="663">
                  <c:v>0.015057</c:v>
                </c:pt>
                <c:pt idx="664">
                  <c:v>0.015079</c:v>
                </c:pt>
                <c:pt idx="665">
                  <c:v>0.015102</c:v>
                </c:pt>
                <c:pt idx="666">
                  <c:v>0.015125</c:v>
                </c:pt>
                <c:pt idx="667">
                  <c:v>0.015147</c:v>
                </c:pt>
                <c:pt idx="668">
                  <c:v>0.01517</c:v>
                </c:pt>
                <c:pt idx="669">
                  <c:v>0.015193</c:v>
                </c:pt>
                <c:pt idx="670">
                  <c:v>0.015215</c:v>
                </c:pt>
                <c:pt idx="671">
                  <c:v>0.015238</c:v>
                </c:pt>
                <c:pt idx="672">
                  <c:v>0.015261</c:v>
                </c:pt>
                <c:pt idx="673">
                  <c:v>0.015283</c:v>
                </c:pt>
                <c:pt idx="674">
                  <c:v>0.015306</c:v>
                </c:pt>
                <c:pt idx="675">
                  <c:v>0.015329</c:v>
                </c:pt>
                <c:pt idx="676">
                  <c:v>0.015351</c:v>
                </c:pt>
                <c:pt idx="677">
                  <c:v>0.015374</c:v>
                </c:pt>
                <c:pt idx="678">
                  <c:v>0.015397</c:v>
                </c:pt>
                <c:pt idx="679">
                  <c:v>0.01542</c:v>
                </c:pt>
                <c:pt idx="680">
                  <c:v>0.015442</c:v>
                </c:pt>
                <c:pt idx="681">
                  <c:v>0.015465</c:v>
                </c:pt>
                <c:pt idx="682">
                  <c:v>0.015488</c:v>
                </c:pt>
                <c:pt idx="683">
                  <c:v>0.01551</c:v>
                </c:pt>
                <c:pt idx="684">
                  <c:v>0.015533</c:v>
                </c:pt>
                <c:pt idx="685">
                  <c:v>0.015556</c:v>
                </c:pt>
                <c:pt idx="686">
                  <c:v>0.015578</c:v>
                </c:pt>
                <c:pt idx="687">
                  <c:v>0.015601</c:v>
                </c:pt>
                <c:pt idx="688">
                  <c:v>0.015624</c:v>
                </c:pt>
                <c:pt idx="689">
                  <c:v>0.015646</c:v>
                </c:pt>
                <c:pt idx="690">
                  <c:v>0.015669</c:v>
                </c:pt>
                <c:pt idx="691">
                  <c:v>0.015692</c:v>
                </c:pt>
                <c:pt idx="692">
                  <c:v>0.015714</c:v>
                </c:pt>
                <c:pt idx="693">
                  <c:v>0.015737</c:v>
                </c:pt>
                <c:pt idx="694">
                  <c:v>0.01576</c:v>
                </c:pt>
                <c:pt idx="695">
                  <c:v>0.015782</c:v>
                </c:pt>
                <c:pt idx="696">
                  <c:v>0.015805</c:v>
                </c:pt>
                <c:pt idx="697">
                  <c:v>0.015828</c:v>
                </c:pt>
                <c:pt idx="698">
                  <c:v>0.01585</c:v>
                </c:pt>
                <c:pt idx="699">
                  <c:v>0.015873</c:v>
                </c:pt>
                <c:pt idx="700">
                  <c:v>0.015896</c:v>
                </c:pt>
                <c:pt idx="701">
                  <c:v>0.015918</c:v>
                </c:pt>
                <c:pt idx="702">
                  <c:v>0.015941</c:v>
                </c:pt>
                <c:pt idx="703">
                  <c:v>0.015964</c:v>
                </c:pt>
                <c:pt idx="704">
                  <c:v>0.015986</c:v>
                </c:pt>
                <c:pt idx="705">
                  <c:v>0.016009</c:v>
                </c:pt>
                <c:pt idx="706">
                  <c:v>0.016032</c:v>
                </c:pt>
                <c:pt idx="707">
                  <c:v>0.016054</c:v>
                </c:pt>
                <c:pt idx="708">
                  <c:v>0.016077</c:v>
                </c:pt>
                <c:pt idx="709">
                  <c:v>0.0161</c:v>
                </c:pt>
                <c:pt idx="710">
                  <c:v>0.016122</c:v>
                </c:pt>
                <c:pt idx="711">
                  <c:v>0.016145</c:v>
                </c:pt>
                <c:pt idx="712">
                  <c:v>0.016168</c:v>
                </c:pt>
                <c:pt idx="713">
                  <c:v>0.01619</c:v>
                </c:pt>
                <c:pt idx="714">
                  <c:v>0.016213</c:v>
                </c:pt>
                <c:pt idx="715">
                  <c:v>0.016236</c:v>
                </c:pt>
                <c:pt idx="716">
                  <c:v>0.016259</c:v>
                </c:pt>
                <c:pt idx="717">
                  <c:v>0.016281</c:v>
                </c:pt>
                <c:pt idx="718">
                  <c:v>0.016304</c:v>
                </c:pt>
                <c:pt idx="719">
                  <c:v>0.016327</c:v>
                </c:pt>
                <c:pt idx="720">
                  <c:v>0.016349</c:v>
                </c:pt>
                <c:pt idx="721">
                  <c:v>0.016372</c:v>
                </c:pt>
                <c:pt idx="722">
                  <c:v>0.016395</c:v>
                </c:pt>
                <c:pt idx="723">
                  <c:v>0.016417</c:v>
                </c:pt>
                <c:pt idx="724">
                  <c:v>0.01644</c:v>
                </c:pt>
                <c:pt idx="725">
                  <c:v>0.016463</c:v>
                </c:pt>
                <c:pt idx="726">
                  <c:v>0.016485</c:v>
                </c:pt>
                <c:pt idx="727">
                  <c:v>0.016508</c:v>
                </c:pt>
                <c:pt idx="728">
                  <c:v>0.016531</c:v>
                </c:pt>
                <c:pt idx="729">
                  <c:v>0.016553</c:v>
                </c:pt>
                <c:pt idx="730">
                  <c:v>0.016576</c:v>
                </c:pt>
                <c:pt idx="731">
                  <c:v>0.016599</c:v>
                </c:pt>
                <c:pt idx="732">
                  <c:v>0.016621</c:v>
                </c:pt>
                <c:pt idx="733">
                  <c:v>0.016644</c:v>
                </c:pt>
                <c:pt idx="734">
                  <c:v>0.016667</c:v>
                </c:pt>
                <c:pt idx="735">
                  <c:v>0.016689</c:v>
                </c:pt>
                <c:pt idx="736">
                  <c:v>0.016712</c:v>
                </c:pt>
                <c:pt idx="737">
                  <c:v>0.016735</c:v>
                </c:pt>
                <c:pt idx="738">
                  <c:v>0.016757</c:v>
                </c:pt>
                <c:pt idx="739">
                  <c:v>0.01678</c:v>
                </c:pt>
                <c:pt idx="740">
                  <c:v>0.016803</c:v>
                </c:pt>
                <c:pt idx="741">
                  <c:v>0.016825</c:v>
                </c:pt>
                <c:pt idx="742">
                  <c:v>0.016848</c:v>
                </c:pt>
                <c:pt idx="743">
                  <c:v>0.016871</c:v>
                </c:pt>
                <c:pt idx="744">
                  <c:v>0.016893</c:v>
                </c:pt>
                <c:pt idx="745">
                  <c:v>0.016916</c:v>
                </c:pt>
                <c:pt idx="746">
                  <c:v>0.016939</c:v>
                </c:pt>
                <c:pt idx="747">
                  <c:v>0.016961</c:v>
                </c:pt>
                <c:pt idx="748">
                  <c:v>0.016984</c:v>
                </c:pt>
                <c:pt idx="749">
                  <c:v>0.017007</c:v>
                </c:pt>
                <c:pt idx="750">
                  <c:v>0.017029</c:v>
                </c:pt>
                <c:pt idx="751">
                  <c:v>0.017052</c:v>
                </c:pt>
                <c:pt idx="752">
                  <c:v>0.017075</c:v>
                </c:pt>
                <c:pt idx="753">
                  <c:v>0.017098</c:v>
                </c:pt>
                <c:pt idx="754">
                  <c:v>0.01712</c:v>
                </c:pt>
                <c:pt idx="755">
                  <c:v>0.017143</c:v>
                </c:pt>
                <c:pt idx="756">
                  <c:v>0.017166</c:v>
                </c:pt>
                <c:pt idx="757">
                  <c:v>0.017188</c:v>
                </c:pt>
                <c:pt idx="758">
                  <c:v>0.017211</c:v>
                </c:pt>
                <c:pt idx="759">
                  <c:v>0.017234</c:v>
                </c:pt>
                <c:pt idx="760">
                  <c:v>0.017256</c:v>
                </c:pt>
                <c:pt idx="761">
                  <c:v>0.017279</c:v>
                </c:pt>
                <c:pt idx="762">
                  <c:v>0.017302</c:v>
                </c:pt>
                <c:pt idx="763">
                  <c:v>0.017324</c:v>
                </c:pt>
                <c:pt idx="764">
                  <c:v>0.017347</c:v>
                </c:pt>
                <c:pt idx="765">
                  <c:v>0.01737</c:v>
                </c:pt>
                <c:pt idx="766">
                  <c:v>0.017392</c:v>
                </c:pt>
                <c:pt idx="767">
                  <c:v>0.017415</c:v>
                </c:pt>
                <c:pt idx="768">
                  <c:v>0.017438</c:v>
                </c:pt>
                <c:pt idx="769">
                  <c:v>0.01746</c:v>
                </c:pt>
                <c:pt idx="770">
                  <c:v>0.017483</c:v>
                </c:pt>
                <c:pt idx="771">
                  <c:v>0.017506</c:v>
                </c:pt>
                <c:pt idx="772">
                  <c:v>0.017528</c:v>
                </c:pt>
                <c:pt idx="773">
                  <c:v>0.017551</c:v>
                </c:pt>
                <c:pt idx="774">
                  <c:v>0.017574</c:v>
                </c:pt>
                <c:pt idx="775">
                  <c:v>0.017596</c:v>
                </c:pt>
                <c:pt idx="776">
                  <c:v>0.017619</c:v>
                </c:pt>
                <c:pt idx="777">
                  <c:v>0.017642</c:v>
                </c:pt>
                <c:pt idx="778">
                  <c:v>0.017664</c:v>
                </c:pt>
                <c:pt idx="779">
                  <c:v>0.017687</c:v>
                </c:pt>
                <c:pt idx="780">
                  <c:v>0.01771</c:v>
                </c:pt>
                <c:pt idx="781">
                  <c:v>0.017732</c:v>
                </c:pt>
                <c:pt idx="782">
                  <c:v>0.017755</c:v>
                </c:pt>
                <c:pt idx="783">
                  <c:v>0.017778</c:v>
                </c:pt>
                <c:pt idx="784">
                  <c:v>0.0178</c:v>
                </c:pt>
                <c:pt idx="785">
                  <c:v>0.017823</c:v>
                </c:pt>
                <c:pt idx="786">
                  <c:v>0.017846</c:v>
                </c:pt>
                <c:pt idx="787">
                  <c:v>0.017868</c:v>
                </c:pt>
                <c:pt idx="788">
                  <c:v>0.017891</c:v>
                </c:pt>
                <c:pt idx="789">
                  <c:v>0.017914</c:v>
                </c:pt>
                <c:pt idx="790">
                  <c:v>0.017937</c:v>
                </c:pt>
                <c:pt idx="791">
                  <c:v>0.017959</c:v>
                </c:pt>
                <c:pt idx="792">
                  <c:v>0.017982</c:v>
                </c:pt>
                <c:pt idx="793">
                  <c:v>0.018005</c:v>
                </c:pt>
                <c:pt idx="794">
                  <c:v>0.018027</c:v>
                </c:pt>
                <c:pt idx="795">
                  <c:v>0.01805</c:v>
                </c:pt>
                <c:pt idx="796">
                  <c:v>0.018073</c:v>
                </c:pt>
                <c:pt idx="797">
                  <c:v>0.018095</c:v>
                </c:pt>
                <c:pt idx="798">
                  <c:v>0.018118</c:v>
                </c:pt>
                <c:pt idx="799">
                  <c:v>0.018141</c:v>
                </c:pt>
                <c:pt idx="800">
                  <c:v>0.018163</c:v>
                </c:pt>
                <c:pt idx="801">
                  <c:v>0.018186</c:v>
                </c:pt>
                <c:pt idx="802">
                  <c:v>0.018209</c:v>
                </c:pt>
                <c:pt idx="803">
                  <c:v>0.018231</c:v>
                </c:pt>
                <c:pt idx="804">
                  <c:v>0.018254</c:v>
                </c:pt>
                <c:pt idx="805">
                  <c:v>0.018277</c:v>
                </c:pt>
                <c:pt idx="806">
                  <c:v>0.018299</c:v>
                </c:pt>
                <c:pt idx="807">
                  <c:v>0.018322</c:v>
                </c:pt>
                <c:pt idx="808">
                  <c:v>0.018345</c:v>
                </c:pt>
                <c:pt idx="809">
                  <c:v>0.018367</c:v>
                </c:pt>
                <c:pt idx="810">
                  <c:v>0.01839</c:v>
                </c:pt>
                <c:pt idx="811">
                  <c:v>0.018413</c:v>
                </c:pt>
                <c:pt idx="812">
                  <c:v>0.018435</c:v>
                </c:pt>
                <c:pt idx="813">
                  <c:v>0.018458</c:v>
                </c:pt>
                <c:pt idx="814">
                  <c:v>0.018481</c:v>
                </c:pt>
                <c:pt idx="815">
                  <c:v>0.018503</c:v>
                </c:pt>
                <c:pt idx="816">
                  <c:v>0.018526</c:v>
                </c:pt>
                <c:pt idx="817">
                  <c:v>0.018549</c:v>
                </c:pt>
                <c:pt idx="818">
                  <c:v>0.018571</c:v>
                </c:pt>
                <c:pt idx="819">
                  <c:v>0.018594</c:v>
                </c:pt>
                <c:pt idx="820">
                  <c:v>0.018617</c:v>
                </c:pt>
                <c:pt idx="821">
                  <c:v>0.018639</c:v>
                </c:pt>
                <c:pt idx="822">
                  <c:v>0.018662</c:v>
                </c:pt>
                <c:pt idx="823">
                  <c:v>0.018685</c:v>
                </c:pt>
                <c:pt idx="824">
                  <c:v>0.018707</c:v>
                </c:pt>
                <c:pt idx="825">
                  <c:v>0.01873</c:v>
                </c:pt>
                <c:pt idx="826">
                  <c:v>0.018753</c:v>
                </c:pt>
                <c:pt idx="827">
                  <c:v>0.018776</c:v>
                </c:pt>
                <c:pt idx="828">
                  <c:v>0.018798</c:v>
                </c:pt>
                <c:pt idx="829">
                  <c:v>0.018821</c:v>
                </c:pt>
                <c:pt idx="830">
                  <c:v>0.018844</c:v>
                </c:pt>
                <c:pt idx="831">
                  <c:v>0.018866</c:v>
                </c:pt>
                <c:pt idx="832">
                  <c:v>0.018889</c:v>
                </c:pt>
                <c:pt idx="833">
                  <c:v>0.018912</c:v>
                </c:pt>
                <c:pt idx="834">
                  <c:v>0.018934</c:v>
                </c:pt>
                <c:pt idx="835">
                  <c:v>0.018957</c:v>
                </c:pt>
                <c:pt idx="836">
                  <c:v>0.01898</c:v>
                </c:pt>
                <c:pt idx="837">
                  <c:v>0.019002</c:v>
                </c:pt>
                <c:pt idx="838">
                  <c:v>0.019025</c:v>
                </c:pt>
                <c:pt idx="839">
                  <c:v>0.019048</c:v>
                </c:pt>
                <c:pt idx="840">
                  <c:v>0.01907</c:v>
                </c:pt>
                <c:pt idx="841">
                  <c:v>0.019093</c:v>
                </c:pt>
                <c:pt idx="842">
                  <c:v>0.019116</c:v>
                </c:pt>
                <c:pt idx="843">
                  <c:v>0.019138</c:v>
                </c:pt>
                <c:pt idx="844">
                  <c:v>0.019161</c:v>
                </c:pt>
                <c:pt idx="845">
                  <c:v>0.019184</c:v>
                </c:pt>
                <c:pt idx="846">
                  <c:v>0.019206</c:v>
                </c:pt>
                <c:pt idx="847">
                  <c:v>0.019229</c:v>
                </c:pt>
                <c:pt idx="848">
                  <c:v>0.019252</c:v>
                </c:pt>
                <c:pt idx="849">
                  <c:v>0.019274</c:v>
                </c:pt>
                <c:pt idx="850">
                  <c:v>0.019297</c:v>
                </c:pt>
                <c:pt idx="851">
                  <c:v>0.01932</c:v>
                </c:pt>
                <c:pt idx="852">
                  <c:v>0.019342</c:v>
                </c:pt>
                <c:pt idx="853">
                  <c:v>0.019365</c:v>
                </c:pt>
                <c:pt idx="854">
                  <c:v>0.019388</c:v>
                </c:pt>
                <c:pt idx="855">
                  <c:v>0.01941</c:v>
                </c:pt>
                <c:pt idx="856">
                  <c:v>0.019433</c:v>
                </c:pt>
                <c:pt idx="857">
                  <c:v>0.019456</c:v>
                </c:pt>
                <c:pt idx="858">
                  <c:v>0.019478</c:v>
                </c:pt>
                <c:pt idx="859">
                  <c:v>0.019501</c:v>
                </c:pt>
                <c:pt idx="860">
                  <c:v>0.019524</c:v>
                </c:pt>
                <c:pt idx="861">
                  <c:v>0.019546</c:v>
                </c:pt>
                <c:pt idx="862">
                  <c:v>0.019569</c:v>
                </c:pt>
                <c:pt idx="863">
                  <c:v>0.019592</c:v>
                </c:pt>
                <c:pt idx="864">
                  <c:v>0.019615</c:v>
                </c:pt>
                <c:pt idx="865">
                  <c:v>0.019637</c:v>
                </c:pt>
                <c:pt idx="866">
                  <c:v>0.01966</c:v>
                </c:pt>
                <c:pt idx="867">
                  <c:v>0.019683</c:v>
                </c:pt>
                <c:pt idx="868">
                  <c:v>0.019705</c:v>
                </c:pt>
                <c:pt idx="869">
                  <c:v>0.019728</c:v>
                </c:pt>
                <c:pt idx="870">
                  <c:v>0.019751</c:v>
                </c:pt>
                <c:pt idx="871">
                  <c:v>0.019773</c:v>
                </c:pt>
                <c:pt idx="872">
                  <c:v>0.019796</c:v>
                </c:pt>
                <c:pt idx="873">
                  <c:v>0.019819</c:v>
                </c:pt>
                <c:pt idx="874">
                  <c:v>0.019841</c:v>
                </c:pt>
                <c:pt idx="875">
                  <c:v>0.019864</c:v>
                </c:pt>
                <c:pt idx="876">
                  <c:v>0.019887</c:v>
                </c:pt>
                <c:pt idx="877">
                  <c:v>0.019909</c:v>
                </c:pt>
                <c:pt idx="878">
                  <c:v>0.019932</c:v>
                </c:pt>
                <c:pt idx="879">
                  <c:v>0.019955</c:v>
                </c:pt>
                <c:pt idx="880">
                  <c:v>0.019977</c:v>
                </c:pt>
                <c:pt idx="881">
                  <c:v>0.02</c:v>
                </c:pt>
                <c:pt idx="882">
                  <c:v>0.020023</c:v>
                </c:pt>
                <c:pt idx="883">
                  <c:v>0.020045</c:v>
                </c:pt>
                <c:pt idx="884">
                  <c:v>0.020068</c:v>
                </c:pt>
                <c:pt idx="885">
                  <c:v>0.020091</c:v>
                </c:pt>
                <c:pt idx="886">
                  <c:v>0.020113</c:v>
                </c:pt>
                <c:pt idx="887">
                  <c:v>0.020136</c:v>
                </c:pt>
                <c:pt idx="888">
                  <c:v>0.020159</c:v>
                </c:pt>
                <c:pt idx="889">
                  <c:v>0.020181</c:v>
                </c:pt>
                <c:pt idx="890">
                  <c:v>0.020204</c:v>
                </c:pt>
                <c:pt idx="891">
                  <c:v>0.020227</c:v>
                </c:pt>
                <c:pt idx="892">
                  <c:v>0.020249</c:v>
                </c:pt>
                <c:pt idx="893">
                  <c:v>0.020272</c:v>
                </c:pt>
                <c:pt idx="894">
                  <c:v>0.020295</c:v>
                </c:pt>
                <c:pt idx="895">
                  <c:v>0.020317</c:v>
                </c:pt>
                <c:pt idx="896">
                  <c:v>0.02034</c:v>
                </c:pt>
                <c:pt idx="897">
                  <c:v>0.020363</c:v>
                </c:pt>
                <c:pt idx="898">
                  <c:v>0.020385</c:v>
                </c:pt>
                <c:pt idx="899">
                  <c:v>0.020408</c:v>
                </c:pt>
                <c:pt idx="900">
                  <c:v>0.020431</c:v>
                </c:pt>
                <c:pt idx="901">
                  <c:v>0.020454</c:v>
                </c:pt>
                <c:pt idx="902">
                  <c:v>0.020476</c:v>
                </c:pt>
                <c:pt idx="903">
                  <c:v>0.020499</c:v>
                </c:pt>
                <c:pt idx="904">
                  <c:v>0.020522</c:v>
                </c:pt>
                <c:pt idx="905">
                  <c:v>0.020544</c:v>
                </c:pt>
                <c:pt idx="906">
                  <c:v>0.020567</c:v>
                </c:pt>
                <c:pt idx="907">
                  <c:v>0.02059</c:v>
                </c:pt>
                <c:pt idx="908">
                  <c:v>0.020612</c:v>
                </c:pt>
                <c:pt idx="909">
                  <c:v>0.020635</c:v>
                </c:pt>
                <c:pt idx="910">
                  <c:v>0.020658</c:v>
                </c:pt>
                <c:pt idx="911">
                  <c:v>0.02068</c:v>
                </c:pt>
                <c:pt idx="912">
                  <c:v>0.020703</c:v>
                </c:pt>
                <c:pt idx="913">
                  <c:v>0.020726</c:v>
                </c:pt>
                <c:pt idx="914">
                  <c:v>0.020748</c:v>
                </c:pt>
                <c:pt idx="915">
                  <c:v>0.020771</c:v>
                </c:pt>
                <c:pt idx="916">
                  <c:v>0.020794</c:v>
                </c:pt>
                <c:pt idx="917">
                  <c:v>0.020816</c:v>
                </c:pt>
                <c:pt idx="918">
                  <c:v>0.020839</c:v>
                </c:pt>
                <c:pt idx="919">
                  <c:v>0.020862</c:v>
                </c:pt>
                <c:pt idx="920">
                  <c:v>0.020884</c:v>
                </c:pt>
                <c:pt idx="921">
                  <c:v>0.020907</c:v>
                </c:pt>
                <c:pt idx="922">
                  <c:v>0.02093</c:v>
                </c:pt>
                <c:pt idx="923">
                  <c:v>0.020952</c:v>
                </c:pt>
                <c:pt idx="924">
                  <c:v>0.020975</c:v>
                </c:pt>
                <c:pt idx="925">
                  <c:v>0.020998</c:v>
                </c:pt>
                <c:pt idx="926">
                  <c:v>0.02102</c:v>
                </c:pt>
                <c:pt idx="927">
                  <c:v>0.021043</c:v>
                </c:pt>
                <c:pt idx="928">
                  <c:v>0.021066</c:v>
                </c:pt>
                <c:pt idx="929">
                  <c:v>0.021088</c:v>
                </c:pt>
                <c:pt idx="930">
                  <c:v>0.021111</c:v>
                </c:pt>
                <c:pt idx="931">
                  <c:v>0.021134</c:v>
                </c:pt>
                <c:pt idx="932">
                  <c:v>0.021156</c:v>
                </c:pt>
                <c:pt idx="933">
                  <c:v>0.021179</c:v>
                </c:pt>
                <c:pt idx="934">
                  <c:v>0.021202</c:v>
                </c:pt>
                <c:pt idx="935">
                  <c:v>0.021224</c:v>
                </c:pt>
                <c:pt idx="936">
                  <c:v>0.021247</c:v>
                </c:pt>
                <c:pt idx="937">
                  <c:v>0.02127</c:v>
                </c:pt>
                <c:pt idx="938">
                  <c:v>0.021293</c:v>
                </c:pt>
                <c:pt idx="939">
                  <c:v>0.021315</c:v>
                </c:pt>
                <c:pt idx="940">
                  <c:v>0.021338</c:v>
                </c:pt>
                <c:pt idx="941">
                  <c:v>0.021361</c:v>
                </c:pt>
                <c:pt idx="942">
                  <c:v>0.021383</c:v>
                </c:pt>
                <c:pt idx="943">
                  <c:v>0.021406</c:v>
                </c:pt>
                <c:pt idx="944">
                  <c:v>0.021429</c:v>
                </c:pt>
                <c:pt idx="945">
                  <c:v>0.021451</c:v>
                </c:pt>
                <c:pt idx="946">
                  <c:v>0.021474</c:v>
                </c:pt>
                <c:pt idx="947">
                  <c:v>0.021497</c:v>
                </c:pt>
                <c:pt idx="948">
                  <c:v>0.021519</c:v>
                </c:pt>
                <c:pt idx="949">
                  <c:v>0.021542</c:v>
                </c:pt>
                <c:pt idx="950">
                  <c:v>0.021565</c:v>
                </c:pt>
                <c:pt idx="951">
                  <c:v>0.021587</c:v>
                </c:pt>
                <c:pt idx="952">
                  <c:v>0.02161</c:v>
                </c:pt>
                <c:pt idx="953">
                  <c:v>0.021633</c:v>
                </c:pt>
                <c:pt idx="954">
                  <c:v>0.021655</c:v>
                </c:pt>
                <c:pt idx="955">
                  <c:v>0.021678</c:v>
                </c:pt>
                <c:pt idx="956">
                  <c:v>0.021701</c:v>
                </c:pt>
                <c:pt idx="957">
                  <c:v>0.021723</c:v>
                </c:pt>
                <c:pt idx="958">
                  <c:v>0.021746</c:v>
                </c:pt>
                <c:pt idx="959">
                  <c:v>0.021769</c:v>
                </c:pt>
                <c:pt idx="960">
                  <c:v>0.021791</c:v>
                </c:pt>
                <c:pt idx="961">
                  <c:v>0.021814</c:v>
                </c:pt>
                <c:pt idx="962">
                  <c:v>0.021837</c:v>
                </c:pt>
                <c:pt idx="963">
                  <c:v>0.021859</c:v>
                </c:pt>
                <c:pt idx="964">
                  <c:v>0.021882</c:v>
                </c:pt>
                <c:pt idx="965">
                  <c:v>0.021905</c:v>
                </c:pt>
                <c:pt idx="966">
                  <c:v>0.021927</c:v>
                </c:pt>
                <c:pt idx="967">
                  <c:v>0.02195</c:v>
                </c:pt>
                <c:pt idx="968">
                  <c:v>0.021973</c:v>
                </c:pt>
                <c:pt idx="969">
                  <c:v>0.021995</c:v>
                </c:pt>
                <c:pt idx="970">
                  <c:v>0.022018</c:v>
                </c:pt>
                <c:pt idx="971">
                  <c:v>0.022041</c:v>
                </c:pt>
                <c:pt idx="972">
                  <c:v>0.022063</c:v>
                </c:pt>
                <c:pt idx="973">
                  <c:v>0.022086</c:v>
                </c:pt>
                <c:pt idx="974">
                  <c:v>0.022109</c:v>
                </c:pt>
                <c:pt idx="975">
                  <c:v>0.022132</c:v>
                </c:pt>
                <c:pt idx="976">
                  <c:v>0.022154</c:v>
                </c:pt>
                <c:pt idx="977">
                  <c:v>0.022177</c:v>
                </c:pt>
                <c:pt idx="978">
                  <c:v>0.0222</c:v>
                </c:pt>
                <c:pt idx="979">
                  <c:v>0.022222</c:v>
                </c:pt>
                <c:pt idx="980">
                  <c:v>0.022245</c:v>
                </c:pt>
                <c:pt idx="981">
                  <c:v>0.022268</c:v>
                </c:pt>
                <c:pt idx="982">
                  <c:v>0.02229</c:v>
                </c:pt>
                <c:pt idx="983">
                  <c:v>0.022313</c:v>
                </c:pt>
                <c:pt idx="984">
                  <c:v>0.022336</c:v>
                </c:pt>
                <c:pt idx="985">
                  <c:v>0.022358</c:v>
                </c:pt>
                <c:pt idx="986">
                  <c:v>0.022381</c:v>
                </c:pt>
                <c:pt idx="987">
                  <c:v>0.022404</c:v>
                </c:pt>
                <c:pt idx="988">
                  <c:v>0.022426</c:v>
                </c:pt>
                <c:pt idx="989">
                  <c:v>0.022449</c:v>
                </c:pt>
                <c:pt idx="990">
                  <c:v>0.022472</c:v>
                </c:pt>
                <c:pt idx="991">
                  <c:v>0.022494</c:v>
                </c:pt>
                <c:pt idx="992">
                  <c:v>0.022517</c:v>
                </c:pt>
                <c:pt idx="993">
                  <c:v>0.02254</c:v>
                </c:pt>
                <c:pt idx="994">
                  <c:v>0.022562</c:v>
                </c:pt>
                <c:pt idx="995">
                  <c:v>0.022585</c:v>
                </c:pt>
                <c:pt idx="996">
                  <c:v>0.022608</c:v>
                </c:pt>
                <c:pt idx="997">
                  <c:v>0.02263</c:v>
                </c:pt>
                <c:pt idx="998">
                  <c:v>0.022653</c:v>
                </c:pt>
                <c:pt idx="999">
                  <c:v>0.022676</c:v>
                </c:pt>
                <c:pt idx="1000">
                  <c:v>0.022698</c:v>
                </c:pt>
                <c:pt idx="1001">
                  <c:v>0.022721</c:v>
                </c:pt>
                <c:pt idx="1002">
                  <c:v>0.022744</c:v>
                </c:pt>
                <c:pt idx="1003">
                  <c:v>0.022766</c:v>
                </c:pt>
                <c:pt idx="1004">
                  <c:v>0.022789</c:v>
                </c:pt>
                <c:pt idx="1005">
                  <c:v>0.022812</c:v>
                </c:pt>
                <c:pt idx="1006">
                  <c:v>0.022834</c:v>
                </c:pt>
                <c:pt idx="1007">
                  <c:v>0.022857</c:v>
                </c:pt>
                <c:pt idx="1008">
                  <c:v>0.02288</c:v>
                </c:pt>
                <c:pt idx="1009">
                  <c:v>0.022902</c:v>
                </c:pt>
                <c:pt idx="1010">
                  <c:v>0.022925</c:v>
                </c:pt>
                <c:pt idx="1011">
                  <c:v>0.022948</c:v>
                </c:pt>
                <c:pt idx="1012">
                  <c:v>0.022971</c:v>
                </c:pt>
                <c:pt idx="1013">
                  <c:v>0.022993</c:v>
                </c:pt>
                <c:pt idx="1014">
                  <c:v>0.023016</c:v>
                </c:pt>
                <c:pt idx="1015">
                  <c:v>0.023039</c:v>
                </c:pt>
                <c:pt idx="1016">
                  <c:v>0.023061</c:v>
                </c:pt>
                <c:pt idx="1017">
                  <c:v>0.023084</c:v>
                </c:pt>
                <c:pt idx="1018">
                  <c:v>0.023107</c:v>
                </c:pt>
                <c:pt idx="1019">
                  <c:v>0.023129</c:v>
                </c:pt>
                <c:pt idx="1020">
                  <c:v>0.023152</c:v>
                </c:pt>
                <c:pt idx="1021">
                  <c:v>0.023175</c:v>
                </c:pt>
                <c:pt idx="1022">
                  <c:v>0.023197</c:v>
                </c:pt>
                <c:pt idx="1023">
                  <c:v>0.02322</c:v>
                </c:pt>
                <c:pt idx="1024">
                  <c:v>0.023243</c:v>
                </c:pt>
                <c:pt idx="1025">
                  <c:v>0.023265</c:v>
                </c:pt>
                <c:pt idx="1026">
                  <c:v>0.023288</c:v>
                </c:pt>
                <c:pt idx="1027">
                  <c:v>0.023311</c:v>
                </c:pt>
                <c:pt idx="1028">
                  <c:v>0.023333</c:v>
                </c:pt>
                <c:pt idx="1029">
                  <c:v>0.023356</c:v>
                </c:pt>
                <c:pt idx="1030">
                  <c:v>0.023379</c:v>
                </c:pt>
                <c:pt idx="1031">
                  <c:v>0.023401</c:v>
                </c:pt>
                <c:pt idx="1032">
                  <c:v>0.023424</c:v>
                </c:pt>
                <c:pt idx="1033">
                  <c:v>0.023447</c:v>
                </c:pt>
                <c:pt idx="1034">
                  <c:v>0.023469</c:v>
                </c:pt>
                <c:pt idx="1035">
                  <c:v>0.023492</c:v>
                </c:pt>
                <c:pt idx="1036">
                  <c:v>0.023515</c:v>
                </c:pt>
                <c:pt idx="1037">
                  <c:v>0.023537</c:v>
                </c:pt>
                <c:pt idx="1038">
                  <c:v>0.02356</c:v>
                </c:pt>
                <c:pt idx="1039">
                  <c:v>0.023583</c:v>
                </c:pt>
                <c:pt idx="1040">
                  <c:v>0.023605</c:v>
                </c:pt>
                <c:pt idx="1041">
                  <c:v>0.023628</c:v>
                </c:pt>
                <c:pt idx="1042">
                  <c:v>0.023651</c:v>
                </c:pt>
                <c:pt idx="1043">
                  <c:v>0.023673</c:v>
                </c:pt>
                <c:pt idx="1044">
                  <c:v>0.023696</c:v>
                </c:pt>
                <c:pt idx="1045">
                  <c:v>0.023719</c:v>
                </c:pt>
                <c:pt idx="1046">
                  <c:v>0.023741</c:v>
                </c:pt>
                <c:pt idx="1047">
                  <c:v>0.023764</c:v>
                </c:pt>
                <c:pt idx="1048">
                  <c:v>0.023787</c:v>
                </c:pt>
                <c:pt idx="1049">
                  <c:v>0.02381</c:v>
                </c:pt>
                <c:pt idx="1050">
                  <c:v>0.023832</c:v>
                </c:pt>
                <c:pt idx="1051">
                  <c:v>0.023855</c:v>
                </c:pt>
                <c:pt idx="1052">
                  <c:v>0.023878</c:v>
                </c:pt>
                <c:pt idx="1053">
                  <c:v>0.0239</c:v>
                </c:pt>
                <c:pt idx="1054">
                  <c:v>0.023923</c:v>
                </c:pt>
                <c:pt idx="1055">
                  <c:v>0.023946</c:v>
                </c:pt>
                <c:pt idx="1056">
                  <c:v>0.023968</c:v>
                </c:pt>
                <c:pt idx="1057">
                  <c:v>0.023991</c:v>
                </c:pt>
                <c:pt idx="1058">
                  <c:v>0.024014</c:v>
                </c:pt>
                <c:pt idx="1059">
                  <c:v>0.024036</c:v>
                </c:pt>
                <c:pt idx="1060">
                  <c:v>0.024059</c:v>
                </c:pt>
                <c:pt idx="1061">
                  <c:v>0.024082</c:v>
                </c:pt>
                <c:pt idx="1062">
                  <c:v>0.024104</c:v>
                </c:pt>
                <c:pt idx="1063">
                  <c:v>0.024127</c:v>
                </c:pt>
                <c:pt idx="1064">
                  <c:v>0.02415</c:v>
                </c:pt>
                <c:pt idx="1065">
                  <c:v>0.024172</c:v>
                </c:pt>
                <c:pt idx="1066">
                  <c:v>0.024195</c:v>
                </c:pt>
                <c:pt idx="1067">
                  <c:v>0.024218</c:v>
                </c:pt>
                <c:pt idx="1068">
                  <c:v>0.02424</c:v>
                </c:pt>
                <c:pt idx="1069">
                  <c:v>0.024263</c:v>
                </c:pt>
                <c:pt idx="1070">
                  <c:v>0.024286</c:v>
                </c:pt>
                <c:pt idx="1071">
                  <c:v>0.024308</c:v>
                </c:pt>
                <c:pt idx="1072">
                  <c:v>0.024331</c:v>
                </c:pt>
                <c:pt idx="1073">
                  <c:v>0.024354</c:v>
                </c:pt>
                <c:pt idx="1074">
                  <c:v>0.024376</c:v>
                </c:pt>
                <c:pt idx="1075">
                  <c:v>0.024399</c:v>
                </c:pt>
                <c:pt idx="1076">
                  <c:v>0.024422</c:v>
                </c:pt>
                <c:pt idx="1077">
                  <c:v>0.024444</c:v>
                </c:pt>
                <c:pt idx="1078">
                  <c:v>0.024467</c:v>
                </c:pt>
                <c:pt idx="1079">
                  <c:v>0.02449</c:v>
                </c:pt>
                <c:pt idx="1080">
                  <c:v>0.024512</c:v>
                </c:pt>
                <c:pt idx="1081">
                  <c:v>0.024535</c:v>
                </c:pt>
                <c:pt idx="1082">
                  <c:v>0.024558</c:v>
                </c:pt>
                <c:pt idx="1083">
                  <c:v>0.02458</c:v>
                </c:pt>
                <c:pt idx="1084">
                  <c:v>0.024603</c:v>
                </c:pt>
                <c:pt idx="1085">
                  <c:v>0.024626</c:v>
                </c:pt>
                <c:pt idx="1086">
                  <c:v>0.024649</c:v>
                </c:pt>
                <c:pt idx="1087">
                  <c:v>0.024671</c:v>
                </c:pt>
                <c:pt idx="1088">
                  <c:v>0.024694</c:v>
                </c:pt>
                <c:pt idx="1089">
                  <c:v>0.024717</c:v>
                </c:pt>
                <c:pt idx="1090">
                  <c:v>0.024739</c:v>
                </c:pt>
                <c:pt idx="1091">
                  <c:v>0.024762</c:v>
                </c:pt>
                <c:pt idx="1092">
                  <c:v>0.024785</c:v>
                </c:pt>
                <c:pt idx="1093">
                  <c:v>0.024807</c:v>
                </c:pt>
                <c:pt idx="1094">
                  <c:v>0.02483</c:v>
                </c:pt>
                <c:pt idx="1095">
                  <c:v>0.024853</c:v>
                </c:pt>
                <c:pt idx="1096">
                  <c:v>0.024875</c:v>
                </c:pt>
                <c:pt idx="1097">
                  <c:v>0.024898</c:v>
                </c:pt>
                <c:pt idx="1098">
                  <c:v>0.024921</c:v>
                </c:pt>
                <c:pt idx="1099">
                  <c:v>0.024943</c:v>
                </c:pt>
                <c:pt idx="1100">
                  <c:v>0.024966</c:v>
                </c:pt>
                <c:pt idx="1101">
                  <c:v>0.024989</c:v>
                </c:pt>
                <c:pt idx="1102">
                  <c:v>0.025011</c:v>
                </c:pt>
                <c:pt idx="1103">
                  <c:v>0.025034</c:v>
                </c:pt>
                <c:pt idx="1104">
                  <c:v>0.025057</c:v>
                </c:pt>
                <c:pt idx="1105">
                  <c:v>0.025079</c:v>
                </c:pt>
                <c:pt idx="1106">
                  <c:v>0.025102</c:v>
                </c:pt>
                <c:pt idx="1107">
                  <c:v>0.025125</c:v>
                </c:pt>
                <c:pt idx="1108">
                  <c:v>0.025147</c:v>
                </c:pt>
                <c:pt idx="1109">
                  <c:v>0.02517</c:v>
                </c:pt>
                <c:pt idx="1110">
                  <c:v>0.025193</c:v>
                </c:pt>
                <c:pt idx="1111">
                  <c:v>0.025215</c:v>
                </c:pt>
                <c:pt idx="1112">
                  <c:v>0.025238</c:v>
                </c:pt>
                <c:pt idx="1113">
                  <c:v>0.025261</c:v>
                </c:pt>
                <c:pt idx="1114">
                  <c:v>0.025283</c:v>
                </c:pt>
                <c:pt idx="1115">
                  <c:v>0.025306</c:v>
                </c:pt>
                <c:pt idx="1116">
                  <c:v>0.025329</c:v>
                </c:pt>
                <c:pt idx="1117">
                  <c:v>0.025351</c:v>
                </c:pt>
                <c:pt idx="1118">
                  <c:v>0.025374</c:v>
                </c:pt>
                <c:pt idx="1119">
                  <c:v>0.025397</c:v>
                </c:pt>
                <c:pt idx="1120">
                  <c:v>0.02542</c:v>
                </c:pt>
                <c:pt idx="1121">
                  <c:v>0.025442</c:v>
                </c:pt>
                <c:pt idx="1122">
                  <c:v>0.025465</c:v>
                </c:pt>
                <c:pt idx="1123">
                  <c:v>0.025488</c:v>
                </c:pt>
                <c:pt idx="1124">
                  <c:v>0.02551</c:v>
                </c:pt>
                <c:pt idx="1125">
                  <c:v>0.025533</c:v>
                </c:pt>
                <c:pt idx="1126">
                  <c:v>0.025556</c:v>
                </c:pt>
                <c:pt idx="1127">
                  <c:v>0.025578</c:v>
                </c:pt>
                <c:pt idx="1128">
                  <c:v>0.025601</c:v>
                </c:pt>
                <c:pt idx="1129">
                  <c:v>0.025624</c:v>
                </c:pt>
                <c:pt idx="1130">
                  <c:v>0.025646</c:v>
                </c:pt>
                <c:pt idx="1131">
                  <c:v>0.025669</c:v>
                </c:pt>
                <c:pt idx="1132">
                  <c:v>0.025692</c:v>
                </c:pt>
                <c:pt idx="1133">
                  <c:v>0.025714</c:v>
                </c:pt>
                <c:pt idx="1134">
                  <c:v>0.025737</c:v>
                </c:pt>
                <c:pt idx="1135">
                  <c:v>0.02576</c:v>
                </c:pt>
                <c:pt idx="1136">
                  <c:v>0.025782</c:v>
                </c:pt>
                <c:pt idx="1137">
                  <c:v>0.025805</c:v>
                </c:pt>
                <c:pt idx="1138">
                  <c:v>0.025828</c:v>
                </c:pt>
                <c:pt idx="1139">
                  <c:v>0.02585</c:v>
                </c:pt>
                <c:pt idx="1140">
                  <c:v>0.025873</c:v>
                </c:pt>
                <c:pt idx="1141">
                  <c:v>0.025896</c:v>
                </c:pt>
                <c:pt idx="1142">
                  <c:v>0.025918</c:v>
                </c:pt>
                <c:pt idx="1143">
                  <c:v>0.025941</c:v>
                </c:pt>
                <c:pt idx="1144">
                  <c:v>0.025964</c:v>
                </c:pt>
                <c:pt idx="1145">
                  <c:v>0.025986</c:v>
                </c:pt>
                <c:pt idx="1146">
                  <c:v>0.026009</c:v>
                </c:pt>
                <c:pt idx="1147">
                  <c:v>0.026032</c:v>
                </c:pt>
                <c:pt idx="1148">
                  <c:v>0.026054</c:v>
                </c:pt>
                <c:pt idx="1149">
                  <c:v>0.026077</c:v>
                </c:pt>
                <c:pt idx="1150">
                  <c:v>0.0261</c:v>
                </c:pt>
                <c:pt idx="1151">
                  <c:v>0.026122</c:v>
                </c:pt>
                <c:pt idx="1152">
                  <c:v>0.026145</c:v>
                </c:pt>
                <c:pt idx="1153">
                  <c:v>0.026168</c:v>
                </c:pt>
                <c:pt idx="1154">
                  <c:v>0.02619</c:v>
                </c:pt>
                <c:pt idx="1155">
                  <c:v>0.026213</c:v>
                </c:pt>
                <c:pt idx="1156">
                  <c:v>0.026236</c:v>
                </c:pt>
                <c:pt idx="1157">
                  <c:v>0.026259</c:v>
                </c:pt>
                <c:pt idx="1158">
                  <c:v>0.026281</c:v>
                </c:pt>
                <c:pt idx="1159">
                  <c:v>0.026304</c:v>
                </c:pt>
                <c:pt idx="1160">
                  <c:v>0.026327</c:v>
                </c:pt>
                <c:pt idx="1161">
                  <c:v>0.026349</c:v>
                </c:pt>
                <c:pt idx="1162">
                  <c:v>0.026372</c:v>
                </c:pt>
                <c:pt idx="1163">
                  <c:v>0.026395</c:v>
                </c:pt>
                <c:pt idx="1164">
                  <c:v>0.026417</c:v>
                </c:pt>
                <c:pt idx="1165">
                  <c:v>0.02644</c:v>
                </c:pt>
                <c:pt idx="1166">
                  <c:v>0.026463</c:v>
                </c:pt>
                <c:pt idx="1167">
                  <c:v>0.026485</c:v>
                </c:pt>
                <c:pt idx="1168">
                  <c:v>0.026508</c:v>
                </c:pt>
                <c:pt idx="1169">
                  <c:v>0.026531</c:v>
                </c:pt>
                <c:pt idx="1170">
                  <c:v>0.026553</c:v>
                </c:pt>
                <c:pt idx="1171">
                  <c:v>0.026576</c:v>
                </c:pt>
                <c:pt idx="1172">
                  <c:v>0.026599</c:v>
                </c:pt>
                <c:pt idx="1173">
                  <c:v>0.026621</c:v>
                </c:pt>
                <c:pt idx="1174">
                  <c:v>0.026644</c:v>
                </c:pt>
                <c:pt idx="1175">
                  <c:v>0.026667</c:v>
                </c:pt>
                <c:pt idx="1176">
                  <c:v>0.026689</c:v>
                </c:pt>
                <c:pt idx="1177">
                  <c:v>0.026712</c:v>
                </c:pt>
                <c:pt idx="1178">
                  <c:v>0.026735</c:v>
                </c:pt>
                <c:pt idx="1179">
                  <c:v>0.026757</c:v>
                </c:pt>
                <c:pt idx="1180">
                  <c:v>0.02678</c:v>
                </c:pt>
                <c:pt idx="1181">
                  <c:v>0.026803</c:v>
                </c:pt>
                <c:pt idx="1182">
                  <c:v>0.026825</c:v>
                </c:pt>
                <c:pt idx="1183">
                  <c:v>0.026848</c:v>
                </c:pt>
                <c:pt idx="1184">
                  <c:v>0.026871</c:v>
                </c:pt>
                <c:pt idx="1185">
                  <c:v>0.026893</c:v>
                </c:pt>
                <c:pt idx="1186">
                  <c:v>0.026916</c:v>
                </c:pt>
                <c:pt idx="1187">
                  <c:v>0.026939</c:v>
                </c:pt>
                <c:pt idx="1188">
                  <c:v>0.026961</c:v>
                </c:pt>
                <c:pt idx="1189">
                  <c:v>0.026984</c:v>
                </c:pt>
                <c:pt idx="1190">
                  <c:v>0.027007</c:v>
                </c:pt>
                <c:pt idx="1191">
                  <c:v>0.027029</c:v>
                </c:pt>
                <c:pt idx="1192">
                  <c:v>0.027052</c:v>
                </c:pt>
                <c:pt idx="1193">
                  <c:v>0.027075</c:v>
                </c:pt>
                <c:pt idx="1194">
                  <c:v>0.027098</c:v>
                </c:pt>
                <c:pt idx="1195">
                  <c:v>0.02712</c:v>
                </c:pt>
                <c:pt idx="1196">
                  <c:v>0.027143</c:v>
                </c:pt>
                <c:pt idx="1197">
                  <c:v>0.027166</c:v>
                </c:pt>
                <c:pt idx="1198">
                  <c:v>0.027188</c:v>
                </c:pt>
                <c:pt idx="1199">
                  <c:v>0.027211</c:v>
                </c:pt>
                <c:pt idx="1200">
                  <c:v>0.027234</c:v>
                </c:pt>
                <c:pt idx="1201">
                  <c:v>0.027256</c:v>
                </c:pt>
                <c:pt idx="1202">
                  <c:v>0.027279</c:v>
                </c:pt>
                <c:pt idx="1203">
                  <c:v>0.027302</c:v>
                </c:pt>
                <c:pt idx="1204">
                  <c:v>0.027324</c:v>
                </c:pt>
                <c:pt idx="1205">
                  <c:v>0.027347</c:v>
                </c:pt>
                <c:pt idx="1206">
                  <c:v>0.02737</c:v>
                </c:pt>
                <c:pt idx="1207">
                  <c:v>0.027392</c:v>
                </c:pt>
                <c:pt idx="1208">
                  <c:v>0.027415</c:v>
                </c:pt>
                <c:pt idx="1209">
                  <c:v>0.027438</c:v>
                </c:pt>
                <c:pt idx="1210">
                  <c:v>0.02746</c:v>
                </c:pt>
                <c:pt idx="1211">
                  <c:v>0.027483</c:v>
                </c:pt>
                <c:pt idx="1212">
                  <c:v>0.027506</c:v>
                </c:pt>
                <c:pt idx="1213">
                  <c:v>0.027528</c:v>
                </c:pt>
                <c:pt idx="1214">
                  <c:v>0.027551</c:v>
                </c:pt>
                <c:pt idx="1215">
                  <c:v>0.027574</c:v>
                </c:pt>
                <c:pt idx="1216">
                  <c:v>0.027596</c:v>
                </c:pt>
                <c:pt idx="1217">
                  <c:v>0.027619</c:v>
                </c:pt>
                <c:pt idx="1218">
                  <c:v>0.027642</c:v>
                </c:pt>
                <c:pt idx="1219">
                  <c:v>0.027664</c:v>
                </c:pt>
                <c:pt idx="1220">
                  <c:v>0.027687</c:v>
                </c:pt>
                <c:pt idx="1221">
                  <c:v>0.02771</c:v>
                </c:pt>
                <c:pt idx="1222">
                  <c:v>0.027732</c:v>
                </c:pt>
                <c:pt idx="1223">
                  <c:v>0.027755</c:v>
                </c:pt>
                <c:pt idx="1224">
                  <c:v>0.027778</c:v>
                </c:pt>
                <c:pt idx="1225">
                  <c:v>0.0278</c:v>
                </c:pt>
                <c:pt idx="1226">
                  <c:v>0.027823</c:v>
                </c:pt>
                <c:pt idx="1227">
                  <c:v>0.027846</c:v>
                </c:pt>
                <c:pt idx="1228">
                  <c:v>0.027868</c:v>
                </c:pt>
                <c:pt idx="1229">
                  <c:v>0.027891</c:v>
                </c:pt>
                <c:pt idx="1230">
                  <c:v>0.027914</c:v>
                </c:pt>
                <c:pt idx="1231">
                  <c:v>0.027937</c:v>
                </c:pt>
                <c:pt idx="1232">
                  <c:v>0.027959</c:v>
                </c:pt>
                <c:pt idx="1233">
                  <c:v>0.027982</c:v>
                </c:pt>
                <c:pt idx="1234">
                  <c:v>0.028005</c:v>
                </c:pt>
                <c:pt idx="1235">
                  <c:v>0.028027</c:v>
                </c:pt>
                <c:pt idx="1236">
                  <c:v>0.02805</c:v>
                </c:pt>
                <c:pt idx="1237">
                  <c:v>0.028073</c:v>
                </c:pt>
                <c:pt idx="1238">
                  <c:v>0.028095</c:v>
                </c:pt>
                <c:pt idx="1239">
                  <c:v>0.028118</c:v>
                </c:pt>
                <c:pt idx="1240">
                  <c:v>0.028141</c:v>
                </c:pt>
                <c:pt idx="1241">
                  <c:v>0.028163</c:v>
                </c:pt>
                <c:pt idx="1242">
                  <c:v>0.028186</c:v>
                </c:pt>
                <c:pt idx="1243">
                  <c:v>0.028209</c:v>
                </c:pt>
                <c:pt idx="1244">
                  <c:v>0.028231</c:v>
                </c:pt>
                <c:pt idx="1245">
                  <c:v>0.028254</c:v>
                </c:pt>
                <c:pt idx="1246">
                  <c:v>0.028277</c:v>
                </c:pt>
                <c:pt idx="1247">
                  <c:v>0.028299</c:v>
                </c:pt>
                <c:pt idx="1248">
                  <c:v>0.028322</c:v>
                </c:pt>
                <c:pt idx="1249">
                  <c:v>0.028345</c:v>
                </c:pt>
                <c:pt idx="1250">
                  <c:v>0.028367</c:v>
                </c:pt>
                <c:pt idx="1251">
                  <c:v>0.02839</c:v>
                </c:pt>
                <c:pt idx="1252">
                  <c:v>0.028413</c:v>
                </c:pt>
                <c:pt idx="1253">
                  <c:v>0.028435</c:v>
                </c:pt>
                <c:pt idx="1254">
                  <c:v>0.028458</c:v>
                </c:pt>
                <c:pt idx="1255">
                  <c:v>0.028481</c:v>
                </c:pt>
                <c:pt idx="1256">
                  <c:v>0.028503</c:v>
                </c:pt>
                <c:pt idx="1257">
                  <c:v>0.028526</c:v>
                </c:pt>
                <c:pt idx="1258">
                  <c:v>0.028549</c:v>
                </c:pt>
                <c:pt idx="1259">
                  <c:v>0.028571</c:v>
                </c:pt>
                <c:pt idx="1260">
                  <c:v>0.028594</c:v>
                </c:pt>
                <c:pt idx="1261">
                  <c:v>0.028617</c:v>
                </c:pt>
                <c:pt idx="1262">
                  <c:v>0.028639</c:v>
                </c:pt>
                <c:pt idx="1263">
                  <c:v>0.028662</c:v>
                </c:pt>
                <c:pt idx="1264">
                  <c:v>0.028685</c:v>
                </c:pt>
                <c:pt idx="1265">
                  <c:v>0.028707</c:v>
                </c:pt>
                <c:pt idx="1266">
                  <c:v>0.02873</c:v>
                </c:pt>
                <c:pt idx="1267">
                  <c:v>0.028753</c:v>
                </c:pt>
                <c:pt idx="1268">
                  <c:v>0.028776</c:v>
                </c:pt>
                <c:pt idx="1269">
                  <c:v>0.028798</c:v>
                </c:pt>
                <c:pt idx="1270">
                  <c:v>0.028821</c:v>
                </c:pt>
                <c:pt idx="1271">
                  <c:v>0.028844</c:v>
                </c:pt>
                <c:pt idx="1272">
                  <c:v>0.028866</c:v>
                </c:pt>
                <c:pt idx="1273">
                  <c:v>0.028889</c:v>
                </c:pt>
                <c:pt idx="1274">
                  <c:v>0.028912</c:v>
                </c:pt>
                <c:pt idx="1275">
                  <c:v>0.028934</c:v>
                </c:pt>
                <c:pt idx="1276">
                  <c:v>0.028957</c:v>
                </c:pt>
                <c:pt idx="1277">
                  <c:v>0.02898</c:v>
                </c:pt>
                <c:pt idx="1278">
                  <c:v>0.029002</c:v>
                </c:pt>
                <c:pt idx="1279">
                  <c:v>0.029025</c:v>
                </c:pt>
                <c:pt idx="1280">
                  <c:v>0.029048</c:v>
                </c:pt>
                <c:pt idx="1281">
                  <c:v>0.02907</c:v>
                </c:pt>
                <c:pt idx="1282">
                  <c:v>0.029093</c:v>
                </c:pt>
                <c:pt idx="1283">
                  <c:v>0.029116</c:v>
                </c:pt>
                <c:pt idx="1284">
                  <c:v>0.029138</c:v>
                </c:pt>
                <c:pt idx="1285">
                  <c:v>0.029161</c:v>
                </c:pt>
                <c:pt idx="1286">
                  <c:v>0.029184</c:v>
                </c:pt>
                <c:pt idx="1287">
                  <c:v>0.029206</c:v>
                </c:pt>
                <c:pt idx="1288">
                  <c:v>0.029229</c:v>
                </c:pt>
                <c:pt idx="1289">
                  <c:v>0.029252</c:v>
                </c:pt>
                <c:pt idx="1290">
                  <c:v>0.029274</c:v>
                </c:pt>
                <c:pt idx="1291">
                  <c:v>0.029297</c:v>
                </c:pt>
                <c:pt idx="1292">
                  <c:v>0.02932</c:v>
                </c:pt>
                <c:pt idx="1293">
                  <c:v>0.029342</c:v>
                </c:pt>
                <c:pt idx="1294">
                  <c:v>0.029365</c:v>
                </c:pt>
                <c:pt idx="1295">
                  <c:v>0.029388</c:v>
                </c:pt>
                <c:pt idx="1296">
                  <c:v>0.02941</c:v>
                </c:pt>
                <c:pt idx="1297">
                  <c:v>0.029433</c:v>
                </c:pt>
                <c:pt idx="1298">
                  <c:v>0.029456</c:v>
                </c:pt>
                <c:pt idx="1299">
                  <c:v>0.029478</c:v>
                </c:pt>
                <c:pt idx="1300">
                  <c:v>0.029501</c:v>
                </c:pt>
                <c:pt idx="1301">
                  <c:v>0.029524</c:v>
                </c:pt>
                <c:pt idx="1302">
                  <c:v>0.029546</c:v>
                </c:pt>
                <c:pt idx="1303">
                  <c:v>0.029569</c:v>
                </c:pt>
                <c:pt idx="1304">
                  <c:v>0.029592</c:v>
                </c:pt>
                <c:pt idx="1305">
                  <c:v>0.029615</c:v>
                </c:pt>
                <c:pt idx="1306">
                  <c:v>0.029637</c:v>
                </c:pt>
                <c:pt idx="1307">
                  <c:v>0.02966</c:v>
                </c:pt>
                <c:pt idx="1308">
                  <c:v>0.029683</c:v>
                </c:pt>
                <c:pt idx="1309">
                  <c:v>0.029705</c:v>
                </c:pt>
                <c:pt idx="1310">
                  <c:v>0.029728</c:v>
                </c:pt>
                <c:pt idx="1311">
                  <c:v>0.029751</c:v>
                </c:pt>
                <c:pt idx="1312">
                  <c:v>0.029773</c:v>
                </c:pt>
                <c:pt idx="1313">
                  <c:v>0.029796</c:v>
                </c:pt>
                <c:pt idx="1314">
                  <c:v>0.029819</c:v>
                </c:pt>
                <c:pt idx="1315">
                  <c:v>0.029841</c:v>
                </c:pt>
                <c:pt idx="1316">
                  <c:v>0.029864</c:v>
                </c:pt>
                <c:pt idx="1317">
                  <c:v>0.029887</c:v>
                </c:pt>
                <c:pt idx="1318">
                  <c:v>0.029909</c:v>
                </c:pt>
                <c:pt idx="1319">
                  <c:v>0.029932</c:v>
                </c:pt>
                <c:pt idx="1320">
                  <c:v>0.029955</c:v>
                </c:pt>
                <c:pt idx="1321">
                  <c:v>0.029977</c:v>
                </c:pt>
                <c:pt idx="1322">
                  <c:v>0.03</c:v>
                </c:pt>
                <c:pt idx="1323">
                  <c:v>0.030023</c:v>
                </c:pt>
                <c:pt idx="1324">
                  <c:v>0.030045</c:v>
                </c:pt>
                <c:pt idx="1325">
                  <c:v>0.030068</c:v>
                </c:pt>
                <c:pt idx="1326">
                  <c:v>0.030091</c:v>
                </c:pt>
                <c:pt idx="1327">
                  <c:v>0.030113</c:v>
                </c:pt>
                <c:pt idx="1328">
                  <c:v>0.030136</c:v>
                </c:pt>
                <c:pt idx="1329">
                  <c:v>0.030159</c:v>
                </c:pt>
                <c:pt idx="1330">
                  <c:v>0.030181</c:v>
                </c:pt>
                <c:pt idx="1331">
                  <c:v>0.030204</c:v>
                </c:pt>
                <c:pt idx="1332">
                  <c:v>0.030227</c:v>
                </c:pt>
                <c:pt idx="1333">
                  <c:v>0.030249</c:v>
                </c:pt>
                <c:pt idx="1334">
                  <c:v>0.030272</c:v>
                </c:pt>
                <c:pt idx="1335">
                  <c:v>0.030295</c:v>
                </c:pt>
                <c:pt idx="1336">
                  <c:v>0.030317</c:v>
                </c:pt>
                <c:pt idx="1337">
                  <c:v>0.03034</c:v>
                </c:pt>
                <c:pt idx="1338">
                  <c:v>0.030363</c:v>
                </c:pt>
                <c:pt idx="1339">
                  <c:v>0.030385</c:v>
                </c:pt>
                <c:pt idx="1340">
                  <c:v>0.030408</c:v>
                </c:pt>
                <c:pt idx="1341">
                  <c:v>0.030431</c:v>
                </c:pt>
                <c:pt idx="1342">
                  <c:v>0.030454</c:v>
                </c:pt>
                <c:pt idx="1343">
                  <c:v>0.030476</c:v>
                </c:pt>
                <c:pt idx="1344">
                  <c:v>0.030499</c:v>
                </c:pt>
                <c:pt idx="1345">
                  <c:v>0.030522</c:v>
                </c:pt>
                <c:pt idx="1346">
                  <c:v>0.030544</c:v>
                </c:pt>
                <c:pt idx="1347">
                  <c:v>0.030567</c:v>
                </c:pt>
                <c:pt idx="1348">
                  <c:v>0.03059</c:v>
                </c:pt>
                <c:pt idx="1349">
                  <c:v>0.030612</c:v>
                </c:pt>
                <c:pt idx="1350">
                  <c:v>0.030635</c:v>
                </c:pt>
                <c:pt idx="1351">
                  <c:v>0.030658</c:v>
                </c:pt>
                <c:pt idx="1352">
                  <c:v>0.03068</c:v>
                </c:pt>
                <c:pt idx="1353">
                  <c:v>0.030703</c:v>
                </c:pt>
                <c:pt idx="1354">
                  <c:v>0.030726</c:v>
                </c:pt>
                <c:pt idx="1355">
                  <c:v>0.030748</c:v>
                </c:pt>
                <c:pt idx="1356">
                  <c:v>0.030771</c:v>
                </c:pt>
                <c:pt idx="1357">
                  <c:v>0.030794</c:v>
                </c:pt>
                <c:pt idx="1358">
                  <c:v>0.030816</c:v>
                </c:pt>
                <c:pt idx="1359">
                  <c:v>0.030839</c:v>
                </c:pt>
                <c:pt idx="1360">
                  <c:v>0.030862</c:v>
                </c:pt>
                <c:pt idx="1361">
                  <c:v>0.030884</c:v>
                </c:pt>
                <c:pt idx="1362">
                  <c:v>0.030907</c:v>
                </c:pt>
                <c:pt idx="1363">
                  <c:v>0.03093</c:v>
                </c:pt>
                <c:pt idx="1364">
                  <c:v>0.030952</c:v>
                </c:pt>
                <c:pt idx="1365">
                  <c:v>0.030975</c:v>
                </c:pt>
                <c:pt idx="1366">
                  <c:v>0.030998</c:v>
                </c:pt>
                <c:pt idx="1367">
                  <c:v>0.03102</c:v>
                </c:pt>
                <c:pt idx="1368">
                  <c:v>0.031043</c:v>
                </c:pt>
                <c:pt idx="1369">
                  <c:v>0.031066</c:v>
                </c:pt>
                <c:pt idx="1370">
                  <c:v>0.031088</c:v>
                </c:pt>
                <c:pt idx="1371">
                  <c:v>0.031111</c:v>
                </c:pt>
                <c:pt idx="1372">
                  <c:v>0.031134</c:v>
                </c:pt>
                <c:pt idx="1373">
                  <c:v>0.031156</c:v>
                </c:pt>
                <c:pt idx="1374">
                  <c:v>0.031179</c:v>
                </c:pt>
                <c:pt idx="1375">
                  <c:v>0.031202</c:v>
                </c:pt>
                <c:pt idx="1376">
                  <c:v>0.031224</c:v>
                </c:pt>
                <c:pt idx="1377">
                  <c:v>0.031247</c:v>
                </c:pt>
                <c:pt idx="1378">
                  <c:v>0.03127</c:v>
                </c:pt>
                <c:pt idx="1379">
                  <c:v>0.031293</c:v>
                </c:pt>
                <c:pt idx="1380">
                  <c:v>0.031315</c:v>
                </c:pt>
                <c:pt idx="1381">
                  <c:v>0.031338</c:v>
                </c:pt>
                <c:pt idx="1382">
                  <c:v>0.031361</c:v>
                </c:pt>
                <c:pt idx="1383">
                  <c:v>0.031383</c:v>
                </c:pt>
                <c:pt idx="1384">
                  <c:v>0.031406</c:v>
                </c:pt>
                <c:pt idx="1385">
                  <c:v>0.031429</c:v>
                </c:pt>
                <c:pt idx="1386">
                  <c:v>0.031451</c:v>
                </c:pt>
                <c:pt idx="1387">
                  <c:v>0.031474</c:v>
                </c:pt>
                <c:pt idx="1388">
                  <c:v>0.031497</c:v>
                </c:pt>
                <c:pt idx="1389">
                  <c:v>0.031519</c:v>
                </c:pt>
                <c:pt idx="1390">
                  <c:v>0.031542</c:v>
                </c:pt>
                <c:pt idx="1391">
                  <c:v>0.031565</c:v>
                </c:pt>
                <c:pt idx="1392">
                  <c:v>0.031587</c:v>
                </c:pt>
                <c:pt idx="1393">
                  <c:v>0.03161</c:v>
                </c:pt>
                <c:pt idx="1394">
                  <c:v>0.031633</c:v>
                </c:pt>
                <c:pt idx="1395">
                  <c:v>0.031655</c:v>
                </c:pt>
                <c:pt idx="1396">
                  <c:v>0.031678</c:v>
                </c:pt>
                <c:pt idx="1397">
                  <c:v>0.031701</c:v>
                </c:pt>
                <c:pt idx="1398">
                  <c:v>0.031723</c:v>
                </c:pt>
                <c:pt idx="1399">
                  <c:v>0.031746</c:v>
                </c:pt>
                <c:pt idx="1400">
                  <c:v>0.031769</c:v>
                </c:pt>
                <c:pt idx="1401">
                  <c:v>0.031791</c:v>
                </c:pt>
                <c:pt idx="1402">
                  <c:v>0.031814</c:v>
                </c:pt>
                <c:pt idx="1403">
                  <c:v>0.031837</c:v>
                </c:pt>
                <c:pt idx="1404">
                  <c:v>0.031859</c:v>
                </c:pt>
                <c:pt idx="1405">
                  <c:v>0.031882</c:v>
                </c:pt>
                <c:pt idx="1406">
                  <c:v>0.031905</c:v>
                </c:pt>
                <c:pt idx="1407">
                  <c:v>0.031927</c:v>
                </c:pt>
                <c:pt idx="1408">
                  <c:v>0.03195</c:v>
                </c:pt>
                <c:pt idx="1409">
                  <c:v>0.031973</c:v>
                </c:pt>
                <c:pt idx="1410">
                  <c:v>0.031995</c:v>
                </c:pt>
                <c:pt idx="1411">
                  <c:v>0.032018</c:v>
                </c:pt>
                <c:pt idx="1412">
                  <c:v>0.032041</c:v>
                </c:pt>
                <c:pt idx="1413">
                  <c:v>0.032063</c:v>
                </c:pt>
                <c:pt idx="1414">
                  <c:v>0.032086</c:v>
                </c:pt>
                <c:pt idx="1415">
                  <c:v>0.032109</c:v>
                </c:pt>
                <c:pt idx="1416">
                  <c:v>0.032132</c:v>
                </c:pt>
                <c:pt idx="1417">
                  <c:v>0.032154</c:v>
                </c:pt>
                <c:pt idx="1418">
                  <c:v>0.032177</c:v>
                </c:pt>
                <c:pt idx="1419">
                  <c:v>0.0322</c:v>
                </c:pt>
                <c:pt idx="1420">
                  <c:v>0.032222</c:v>
                </c:pt>
                <c:pt idx="1421">
                  <c:v>0.032245</c:v>
                </c:pt>
                <c:pt idx="1422">
                  <c:v>0.032268</c:v>
                </c:pt>
                <c:pt idx="1423">
                  <c:v>0.03229</c:v>
                </c:pt>
                <c:pt idx="1424">
                  <c:v>0.032313</c:v>
                </c:pt>
                <c:pt idx="1425">
                  <c:v>0.032336</c:v>
                </c:pt>
                <c:pt idx="1426">
                  <c:v>0.032358</c:v>
                </c:pt>
                <c:pt idx="1427">
                  <c:v>0.032381</c:v>
                </c:pt>
                <c:pt idx="1428">
                  <c:v>0.032404</c:v>
                </c:pt>
                <c:pt idx="1429">
                  <c:v>0.032426</c:v>
                </c:pt>
                <c:pt idx="1430">
                  <c:v>0.032449</c:v>
                </c:pt>
                <c:pt idx="1431">
                  <c:v>0.032472</c:v>
                </c:pt>
                <c:pt idx="1432">
                  <c:v>0.032494</c:v>
                </c:pt>
                <c:pt idx="1433">
                  <c:v>0.032517</c:v>
                </c:pt>
                <c:pt idx="1434">
                  <c:v>0.03254</c:v>
                </c:pt>
                <c:pt idx="1435">
                  <c:v>0.032562</c:v>
                </c:pt>
                <c:pt idx="1436">
                  <c:v>0.032585</c:v>
                </c:pt>
                <c:pt idx="1437">
                  <c:v>0.032608</c:v>
                </c:pt>
                <c:pt idx="1438">
                  <c:v>0.03263</c:v>
                </c:pt>
                <c:pt idx="1439">
                  <c:v>0.032653</c:v>
                </c:pt>
                <c:pt idx="1440">
                  <c:v>0.032676</c:v>
                </c:pt>
                <c:pt idx="1441">
                  <c:v>0.032698</c:v>
                </c:pt>
                <c:pt idx="1442">
                  <c:v>0.032721</c:v>
                </c:pt>
                <c:pt idx="1443">
                  <c:v>0.032744</c:v>
                </c:pt>
                <c:pt idx="1444">
                  <c:v>0.032766</c:v>
                </c:pt>
                <c:pt idx="1445">
                  <c:v>0.032789</c:v>
                </c:pt>
                <c:pt idx="1446">
                  <c:v>0.032812</c:v>
                </c:pt>
                <c:pt idx="1447">
                  <c:v>0.032834</c:v>
                </c:pt>
                <c:pt idx="1448">
                  <c:v>0.032857</c:v>
                </c:pt>
                <c:pt idx="1449">
                  <c:v>0.03288</c:v>
                </c:pt>
                <c:pt idx="1450">
                  <c:v>0.032902</c:v>
                </c:pt>
                <c:pt idx="1451">
                  <c:v>0.032925</c:v>
                </c:pt>
                <c:pt idx="1452">
                  <c:v>0.032948</c:v>
                </c:pt>
                <c:pt idx="1453">
                  <c:v>0.032971</c:v>
                </c:pt>
                <c:pt idx="1454">
                  <c:v>0.032993</c:v>
                </c:pt>
                <c:pt idx="1455">
                  <c:v>0.033016</c:v>
                </c:pt>
                <c:pt idx="1456">
                  <c:v>0.033039</c:v>
                </c:pt>
                <c:pt idx="1457">
                  <c:v>0.033061</c:v>
                </c:pt>
                <c:pt idx="1458">
                  <c:v>0.033084</c:v>
                </c:pt>
                <c:pt idx="1459">
                  <c:v>0.033107</c:v>
                </c:pt>
                <c:pt idx="1460">
                  <c:v>0.033129</c:v>
                </c:pt>
                <c:pt idx="1461">
                  <c:v>0.033152</c:v>
                </c:pt>
                <c:pt idx="1462">
                  <c:v>0.033175</c:v>
                </c:pt>
                <c:pt idx="1463">
                  <c:v>0.033197</c:v>
                </c:pt>
                <c:pt idx="1464">
                  <c:v>0.03322</c:v>
                </c:pt>
                <c:pt idx="1465">
                  <c:v>0.033243</c:v>
                </c:pt>
                <c:pt idx="1466">
                  <c:v>0.033265</c:v>
                </c:pt>
                <c:pt idx="1467">
                  <c:v>0.033288</c:v>
                </c:pt>
                <c:pt idx="1468">
                  <c:v>0.033311</c:v>
                </c:pt>
                <c:pt idx="1469">
                  <c:v>0.033333</c:v>
                </c:pt>
                <c:pt idx="1470">
                  <c:v>0.033356</c:v>
                </c:pt>
                <c:pt idx="1471">
                  <c:v>0.033379</c:v>
                </c:pt>
                <c:pt idx="1472">
                  <c:v>0.033401</c:v>
                </c:pt>
                <c:pt idx="1473">
                  <c:v>0.033424</c:v>
                </c:pt>
                <c:pt idx="1474">
                  <c:v>0.033447</c:v>
                </c:pt>
                <c:pt idx="1475">
                  <c:v>0.033469</c:v>
                </c:pt>
                <c:pt idx="1476">
                  <c:v>0.033492</c:v>
                </c:pt>
                <c:pt idx="1477">
                  <c:v>0.033515</c:v>
                </c:pt>
                <c:pt idx="1478">
                  <c:v>0.033537</c:v>
                </c:pt>
                <c:pt idx="1479">
                  <c:v>0.03356</c:v>
                </c:pt>
                <c:pt idx="1480">
                  <c:v>0.033583</c:v>
                </c:pt>
                <c:pt idx="1481">
                  <c:v>0.033605</c:v>
                </c:pt>
                <c:pt idx="1482">
                  <c:v>0.033628</c:v>
                </c:pt>
                <c:pt idx="1483">
                  <c:v>0.033651</c:v>
                </c:pt>
                <c:pt idx="1484">
                  <c:v>0.033673</c:v>
                </c:pt>
                <c:pt idx="1485">
                  <c:v>0.033696</c:v>
                </c:pt>
                <c:pt idx="1486">
                  <c:v>0.033719</c:v>
                </c:pt>
                <c:pt idx="1487">
                  <c:v>0.033741</c:v>
                </c:pt>
                <c:pt idx="1488">
                  <c:v>0.033764</c:v>
                </c:pt>
                <c:pt idx="1489">
                  <c:v>0.033787</c:v>
                </c:pt>
                <c:pt idx="1490">
                  <c:v>0.03381</c:v>
                </c:pt>
                <c:pt idx="1491">
                  <c:v>0.033832</c:v>
                </c:pt>
                <c:pt idx="1492">
                  <c:v>0.033855</c:v>
                </c:pt>
                <c:pt idx="1493">
                  <c:v>0.033878</c:v>
                </c:pt>
                <c:pt idx="1494">
                  <c:v>0.0339</c:v>
                </c:pt>
                <c:pt idx="1495">
                  <c:v>0.033923</c:v>
                </c:pt>
                <c:pt idx="1496">
                  <c:v>0.033946</c:v>
                </c:pt>
                <c:pt idx="1497">
                  <c:v>0.033968</c:v>
                </c:pt>
                <c:pt idx="1498">
                  <c:v>0.033991</c:v>
                </c:pt>
                <c:pt idx="1499">
                  <c:v>0.034014</c:v>
                </c:pt>
                <c:pt idx="1500">
                  <c:v>0.034036</c:v>
                </c:pt>
                <c:pt idx="1501">
                  <c:v>0.034059</c:v>
                </c:pt>
                <c:pt idx="1502">
                  <c:v>0.034082</c:v>
                </c:pt>
                <c:pt idx="1503">
                  <c:v>0.034104</c:v>
                </c:pt>
                <c:pt idx="1504">
                  <c:v>0.034127</c:v>
                </c:pt>
                <c:pt idx="1505">
                  <c:v>0.03415</c:v>
                </c:pt>
                <c:pt idx="1506">
                  <c:v>0.034172</c:v>
                </c:pt>
                <c:pt idx="1507">
                  <c:v>0.034195</c:v>
                </c:pt>
                <c:pt idx="1508">
                  <c:v>0.034218</c:v>
                </c:pt>
                <c:pt idx="1509">
                  <c:v>0.03424</c:v>
                </c:pt>
                <c:pt idx="1510">
                  <c:v>0.034263</c:v>
                </c:pt>
                <c:pt idx="1511">
                  <c:v>0.034286</c:v>
                </c:pt>
                <c:pt idx="1512">
                  <c:v>0.034308</c:v>
                </c:pt>
                <c:pt idx="1513">
                  <c:v>0.034331</c:v>
                </c:pt>
                <c:pt idx="1514">
                  <c:v>0.034354</c:v>
                </c:pt>
                <c:pt idx="1515">
                  <c:v>0.034376</c:v>
                </c:pt>
                <c:pt idx="1516">
                  <c:v>0.034399</c:v>
                </c:pt>
                <c:pt idx="1517">
                  <c:v>0.034422</c:v>
                </c:pt>
                <c:pt idx="1518">
                  <c:v>0.034444</c:v>
                </c:pt>
                <c:pt idx="1519">
                  <c:v>0.034467</c:v>
                </c:pt>
                <c:pt idx="1520">
                  <c:v>0.03449</c:v>
                </c:pt>
                <c:pt idx="1521">
                  <c:v>0.034512</c:v>
                </c:pt>
                <c:pt idx="1522">
                  <c:v>0.034535</c:v>
                </c:pt>
                <c:pt idx="1523">
                  <c:v>0.034558</c:v>
                </c:pt>
                <c:pt idx="1524">
                  <c:v>0.03458</c:v>
                </c:pt>
                <c:pt idx="1525">
                  <c:v>0.034603</c:v>
                </c:pt>
                <c:pt idx="1526">
                  <c:v>0.034626</c:v>
                </c:pt>
                <c:pt idx="1527">
                  <c:v>0.034649</c:v>
                </c:pt>
                <c:pt idx="1528">
                  <c:v>0.034671</c:v>
                </c:pt>
                <c:pt idx="1529">
                  <c:v>0.034694</c:v>
                </c:pt>
                <c:pt idx="1530">
                  <c:v>0.034717</c:v>
                </c:pt>
                <c:pt idx="1531">
                  <c:v>0.034739</c:v>
                </c:pt>
                <c:pt idx="1532">
                  <c:v>0.034762</c:v>
                </c:pt>
                <c:pt idx="1533">
                  <c:v>0.034785</c:v>
                </c:pt>
                <c:pt idx="1534">
                  <c:v>0.034807</c:v>
                </c:pt>
                <c:pt idx="1535">
                  <c:v>0.03483</c:v>
                </c:pt>
                <c:pt idx="1536">
                  <c:v>0.034853</c:v>
                </c:pt>
                <c:pt idx="1537">
                  <c:v>0.034875</c:v>
                </c:pt>
                <c:pt idx="1538">
                  <c:v>0.034898</c:v>
                </c:pt>
                <c:pt idx="1539">
                  <c:v>0.034921</c:v>
                </c:pt>
                <c:pt idx="1540">
                  <c:v>0.034943</c:v>
                </c:pt>
                <c:pt idx="1541">
                  <c:v>0.034966</c:v>
                </c:pt>
                <c:pt idx="1542">
                  <c:v>0.034989</c:v>
                </c:pt>
                <c:pt idx="1543">
                  <c:v>0.035011</c:v>
                </c:pt>
                <c:pt idx="1544">
                  <c:v>0.035034</c:v>
                </c:pt>
                <c:pt idx="1545">
                  <c:v>0.035057</c:v>
                </c:pt>
                <c:pt idx="1546">
                  <c:v>0.035079</c:v>
                </c:pt>
                <c:pt idx="1547">
                  <c:v>0.035102</c:v>
                </c:pt>
                <c:pt idx="1548">
                  <c:v>0.035125</c:v>
                </c:pt>
                <c:pt idx="1549">
                  <c:v>0.035147</c:v>
                </c:pt>
                <c:pt idx="1550">
                  <c:v>0.03517</c:v>
                </c:pt>
                <c:pt idx="1551">
                  <c:v>0.035193</c:v>
                </c:pt>
                <c:pt idx="1552">
                  <c:v>0.035215</c:v>
                </c:pt>
                <c:pt idx="1553">
                  <c:v>0.035238</c:v>
                </c:pt>
                <c:pt idx="1554">
                  <c:v>0.035261</c:v>
                </c:pt>
                <c:pt idx="1555">
                  <c:v>0.035283</c:v>
                </c:pt>
                <c:pt idx="1556">
                  <c:v>0.035306</c:v>
                </c:pt>
                <c:pt idx="1557">
                  <c:v>0.035329</c:v>
                </c:pt>
                <c:pt idx="1558">
                  <c:v>0.035351</c:v>
                </c:pt>
                <c:pt idx="1559">
                  <c:v>0.035374</c:v>
                </c:pt>
                <c:pt idx="1560">
                  <c:v>0.035397</c:v>
                </c:pt>
                <c:pt idx="1561">
                  <c:v>0.03542</c:v>
                </c:pt>
                <c:pt idx="1562">
                  <c:v>0.035442</c:v>
                </c:pt>
                <c:pt idx="1563">
                  <c:v>0.035465</c:v>
                </c:pt>
                <c:pt idx="1564">
                  <c:v>0.035488</c:v>
                </c:pt>
                <c:pt idx="1565">
                  <c:v>0.03551</c:v>
                </c:pt>
                <c:pt idx="1566">
                  <c:v>0.035533</c:v>
                </c:pt>
                <c:pt idx="1567">
                  <c:v>0.035556</c:v>
                </c:pt>
                <c:pt idx="1568">
                  <c:v>0.035578</c:v>
                </c:pt>
                <c:pt idx="1569">
                  <c:v>0.035601</c:v>
                </c:pt>
                <c:pt idx="1570">
                  <c:v>0.035624</c:v>
                </c:pt>
                <c:pt idx="1571">
                  <c:v>0.035646</c:v>
                </c:pt>
                <c:pt idx="1572">
                  <c:v>0.035669</c:v>
                </c:pt>
                <c:pt idx="1573">
                  <c:v>0.035692</c:v>
                </c:pt>
                <c:pt idx="1574">
                  <c:v>0.035714</c:v>
                </c:pt>
                <c:pt idx="1575">
                  <c:v>0.035737</c:v>
                </c:pt>
                <c:pt idx="1576">
                  <c:v>0.03576</c:v>
                </c:pt>
                <c:pt idx="1577">
                  <c:v>0.035782</c:v>
                </c:pt>
                <c:pt idx="1578">
                  <c:v>0.035805</c:v>
                </c:pt>
                <c:pt idx="1579">
                  <c:v>0.035828</c:v>
                </c:pt>
                <c:pt idx="1580">
                  <c:v>0.03585</c:v>
                </c:pt>
                <c:pt idx="1581">
                  <c:v>0.035873</c:v>
                </c:pt>
                <c:pt idx="1582">
                  <c:v>0.035896</c:v>
                </c:pt>
                <c:pt idx="1583">
                  <c:v>0.035918</c:v>
                </c:pt>
                <c:pt idx="1584">
                  <c:v>0.035941</c:v>
                </c:pt>
                <c:pt idx="1585">
                  <c:v>0.035964</c:v>
                </c:pt>
                <c:pt idx="1586">
                  <c:v>0.035986</c:v>
                </c:pt>
                <c:pt idx="1587">
                  <c:v>0.036009</c:v>
                </c:pt>
                <c:pt idx="1588">
                  <c:v>0.036032</c:v>
                </c:pt>
                <c:pt idx="1589">
                  <c:v>0.036054</c:v>
                </c:pt>
                <c:pt idx="1590">
                  <c:v>0.036077</c:v>
                </c:pt>
                <c:pt idx="1591">
                  <c:v>0.0361</c:v>
                </c:pt>
                <c:pt idx="1592">
                  <c:v>0.036122</c:v>
                </c:pt>
                <c:pt idx="1593">
                  <c:v>0.036145</c:v>
                </c:pt>
                <c:pt idx="1594">
                  <c:v>0.036168</c:v>
                </c:pt>
                <c:pt idx="1595">
                  <c:v>0.03619</c:v>
                </c:pt>
                <c:pt idx="1596">
                  <c:v>0.036213</c:v>
                </c:pt>
                <c:pt idx="1597">
                  <c:v>0.036236</c:v>
                </c:pt>
                <c:pt idx="1598">
                  <c:v>0.036259</c:v>
                </c:pt>
                <c:pt idx="1599">
                  <c:v>0.036281</c:v>
                </c:pt>
                <c:pt idx="1600">
                  <c:v>0.036304</c:v>
                </c:pt>
                <c:pt idx="1601">
                  <c:v>0.036327</c:v>
                </c:pt>
                <c:pt idx="1602">
                  <c:v>0.036349</c:v>
                </c:pt>
                <c:pt idx="1603">
                  <c:v>0.036372</c:v>
                </c:pt>
                <c:pt idx="1604">
                  <c:v>0.036395</c:v>
                </c:pt>
                <c:pt idx="1605">
                  <c:v>0.036417</c:v>
                </c:pt>
                <c:pt idx="1606">
                  <c:v>0.03644</c:v>
                </c:pt>
                <c:pt idx="1607">
                  <c:v>0.036463</c:v>
                </c:pt>
                <c:pt idx="1608">
                  <c:v>0.036485</c:v>
                </c:pt>
                <c:pt idx="1609">
                  <c:v>0.036508</c:v>
                </c:pt>
                <c:pt idx="1610">
                  <c:v>0.036531</c:v>
                </c:pt>
                <c:pt idx="1611">
                  <c:v>0.036553</c:v>
                </c:pt>
                <c:pt idx="1612">
                  <c:v>0.036576</c:v>
                </c:pt>
                <c:pt idx="1613">
                  <c:v>0.036599</c:v>
                </c:pt>
                <c:pt idx="1614">
                  <c:v>0.036621</c:v>
                </c:pt>
                <c:pt idx="1615">
                  <c:v>0.036644</c:v>
                </c:pt>
                <c:pt idx="1616">
                  <c:v>0.036667</c:v>
                </c:pt>
                <c:pt idx="1617">
                  <c:v>0.036689</c:v>
                </c:pt>
                <c:pt idx="1618">
                  <c:v>0.036712</c:v>
                </c:pt>
                <c:pt idx="1619">
                  <c:v>0.036735</c:v>
                </c:pt>
                <c:pt idx="1620">
                  <c:v>0.036757</c:v>
                </c:pt>
                <c:pt idx="1621">
                  <c:v>0.03678</c:v>
                </c:pt>
                <c:pt idx="1622">
                  <c:v>0.036803</c:v>
                </c:pt>
                <c:pt idx="1623">
                  <c:v>0.036825</c:v>
                </c:pt>
                <c:pt idx="1624">
                  <c:v>0.036848</c:v>
                </c:pt>
                <c:pt idx="1625">
                  <c:v>0.036871</c:v>
                </c:pt>
                <c:pt idx="1626">
                  <c:v>0.036893</c:v>
                </c:pt>
                <c:pt idx="1627">
                  <c:v>0.036916</c:v>
                </c:pt>
                <c:pt idx="1628">
                  <c:v>0.036939</c:v>
                </c:pt>
                <c:pt idx="1629">
                  <c:v>0.036961</c:v>
                </c:pt>
                <c:pt idx="1630">
                  <c:v>0.036984</c:v>
                </c:pt>
                <c:pt idx="1631">
                  <c:v>0.037007</c:v>
                </c:pt>
                <c:pt idx="1632">
                  <c:v>0.037029</c:v>
                </c:pt>
                <c:pt idx="1633">
                  <c:v>0.037052</c:v>
                </c:pt>
                <c:pt idx="1634">
                  <c:v>0.037075</c:v>
                </c:pt>
                <c:pt idx="1635">
                  <c:v>0.037098</c:v>
                </c:pt>
                <c:pt idx="1636">
                  <c:v>0.03712</c:v>
                </c:pt>
                <c:pt idx="1637">
                  <c:v>0.037143</c:v>
                </c:pt>
                <c:pt idx="1638">
                  <c:v>0.037166</c:v>
                </c:pt>
                <c:pt idx="1639">
                  <c:v>0.037188</c:v>
                </c:pt>
                <c:pt idx="1640">
                  <c:v>0.037211</c:v>
                </c:pt>
                <c:pt idx="1641">
                  <c:v>0.037234</c:v>
                </c:pt>
                <c:pt idx="1642">
                  <c:v>0.037256</c:v>
                </c:pt>
                <c:pt idx="1643">
                  <c:v>0.037279</c:v>
                </c:pt>
                <c:pt idx="1644">
                  <c:v>0.037302</c:v>
                </c:pt>
                <c:pt idx="1645">
                  <c:v>0.037324</c:v>
                </c:pt>
                <c:pt idx="1646">
                  <c:v>0.037347</c:v>
                </c:pt>
                <c:pt idx="1647">
                  <c:v>0.03737</c:v>
                </c:pt>
                <c:pt idx="1648">
                  <c:v>0.037392</c:v>
                </c:pt>
                <c:pt idx="1649">
                  <c:v>0.037415</c:v>
                </c:pt>
                <c:pt idx="1650">
                  <c:v>0.037438</c:v>
                </c:pt>
                <c:pt idx="1651">
                  <c:v>0.03746</c:v>
                </c:pt>
                <c:pt idx="1652">
                  <c:v>0.037483</c:v>
                </c:pt>
                <c:pt idx="1653">
                  <c:v>0.037506</c:v>
                </c:pt>
                <c:pt idx="1654">
                  <c:v>0.037528</c:v>
                </c:pt>
                <c:pt idx="1655">
                  <c:v>0.037551</c:v>
                </c:pt>
                <c:pt idx="1656">
                  <c:v>0.037574</c:v>
                </c:pt>
                <c:pt idx="1657">
                  <c:v>0.037596</c:v>
                </c:pt>
                <c:pt idx="1658">
                  <c:v>0.037619</c:v>
                </c:pt>
                <c:pt idx="1659">
                  <c:v>0.037642</c:v>
                </c:pt>
                <c:pt idx="1660">
                  <c:v>0.037664</c:v>
                </c:pt>
                <c:pt idx="1661">
                  <c:v>0.037687</c:v>
                </c:pt>
                <c:pt idx="1662">
                  <c:v>0.03771</c:v>
                </c:pt>
                <c:pt idx="1663">
                  <c:v>0.037732</c:v>
                </c:pt>
                <c:pt idx="1664">
                  <c:v>0.037755</c:v>
                </c:pt>
                <c:pt idx="1665">
                  <c:v>0.037778</c:v>
                </c:pt>
                <c:pt idx="1666">
                  <c:v>0.0378</c:v>
                </c:pt>
                <c:pt idx="1667">
                  <c:v>0.037823</c:v>
                </c:pt>
                <c:pt idx="1668">
                  <c:v>0.037846</c:v>
                </c:pt>
                <c:pt idx="1669">
                  <c:v>0.037868</c:v>
                </c:pt>
                <c:pt idx="1670">
                  <c:v>0.037891</c:v>
                </c:pt>
                <c:pt idx="1671">
                  <c:v>0.037914</c:v>
                </c:pt>
                <c:pt idx="1672">
                  <c:v>0.037937</c:v>
                </c:pt>
                <c:pt idx="1673">
                  <c:v>0.037959</c:v>
                </c:pt>
                <c:pt idx="1674">
                  <c:v>0.037982</c:v>
                </c:pt>
                <c:pt idx="1675">
                  <c:v>0.038005</c:v>
                </c:pt>
                <c:pt idx="1676">
                  <c:v>0.038027</c:v>
                </c:pt>
                <c:pt idx="1677">
                  <c:v>0.03805</c:v>
                </c:pt>
                <c:pt idx="1678">
                  <c:v>0.038073</c:v>
                </c:pt>
                <c:pt idx="1679">
                  <c:v>0.038095</c:v>
                </c:pt>
                <c:pt idx="1680">
                  <c:v>0.038118</c:v>
                </c:pt>
                <c:pt idx="1681">
                  <c:v>0.038141</c:v>
                </c:pt>
                <c:pt idx="1682">
                  <c:v>0.038163</c:v>
                </c:pt>
                <c:pt idx="1683">
                  <c:v>0.038186</c:v>
                </c:pt>
                <c:pt idx="1684">
                  <c:v>0.038209</c:v>
                </c:pt>
                <c:pt idx="1685">
                  <c:v>0.038231</c:v>
                </c:pt>
                <c:pt idx="1686">
                  <c:v>0.038254</c:v>
                </c:pt>
                <c:pt idx="1687">
                  <c:v>0.038277</c:v>
                </c:pt>
                <c:pt idx="1688">
                  <c:v>0.038299</c:v>
                </c:pt>
                <c:pt idx="1689">
                  <c:v>0.038322</c:v>
                </c:pt>
                <c:pt idx="1690">
                  <c:v>0.038345</c:v>
                </c:pt>
                <c:pt idx="1691">
                  <c:v>0.038367</c:v>
                </c:pt>
                <c:pt idx="1692">
                  <c:v>0.03839</c:v>
                </c:pt>
                <c:pt idx="1693">
                  <c:v>0.038413</c:v>
                </c:pt>
                <c:pt idx="1694">
                  <c:v>0.038435</c:v>
                </c:pt>
                <c:pt idx="1695">
                  <c:v>0.038458</c:v>
                </c:pt>
                <c:pt idx="1696">
                  <c:v>0.038481</c:v>
                </c:pt>
                <c:pt idx="1697">
                  <c:v>0.038503</c:v>
                </c:pt>
                <c:pt idx="1698">
                  <c:v>0.038526</c:v>
                </c:pt>
                <c:pt idx="1699">
                  <c:v>0.038549</c:v>
                </c:pt>
                <c:pt idx="1700">
                  <c:v>0.038571</c:v>
                </c:pt>
                <c:pt idx="1701">
                  <c:v>0.038594</c:v>
                </c:pt>
                <c:pt idx="1702">
                  <c:v>0.038617</c:v>
                </c:pt>
                <c:pt idx="1703">
                  <c:v>0.038639</c:v>
                </c:pt>
                <c:pt idx="1704">
                  <c:v>0.038662</c:v>
                </c:pt>
                <c:pt idx="1705">
                  <c:v>0.038685</c:v>
                </c:pt>
                <c:pt idx="1706">
                  <c:v>0.038707</c:v>
                </c:pt>
                <c:pt idx="1707">
                  <c:v>0.03873</c:v>
                </c:pt>
                <c:pt idx="1708">
                  <c:v>0.038753</c:v>
                </c:pt>
                <c:pt idx="1709">
                  <c:v>0.038776</c:v>
                </c:pt>
                <c:pt idx="1710">
                  <c:v>0.038798</c:v>
                </c:pt>
                <c:pt idx="1711">
                  <c:v>0.038821</c:v>
                </c:pt>
                <c:pt idx="1712">
                  <c:v>0.038844</c:v>
                </c:pt>
                <c:pt idx="1713">
                  <c:v>0.038866</c:v>
                </c:pt>
                <c:pt idx="1714">
                  <c:v>0.038889</c:v>
                </c:pt>
                <c:pt idx="1715">
                  <c:v>0.038912</c:v>
                </c:pt>
                <c:pt idx="1716">
                  <c:v>0.038934</c:v>
                </c:pt>
                <c:pt idx="1717">
                  <c:v>0.038957</c:v>
                </c:pt>
                <c:pt idx="1718">
                  <c:v>0.03898</c:v>
                </c:pt>
                <c:pt idx="1719">
                  <c:v>0.039002</c:v>
                </c:pt>
                <c:pt idx="1720">
                  <c:v>0.039025</c:v>
                </c:pt>
                <c:pt idx="1721">
                  <c:v>0.039048</c:v>
                </c:pt>
                <c:pt idx="1722">
                  <c:v>0.03907</c:v>
                </c:pt>
                <c:pt idx="1723">
                  <c:v>0.039093</c:v>
                </c:pt>
                <c:pt idx="1724">
                  <c:v>0.039116</c:v>
                </c:pt>
                <c:pt idx="1725">
                  <c:v>0.039138</c:v>
                </c:pt>
                <c:pt idx="1726">
                  <c:v>0.039161</c:v>
                </c:pt>
                <c:pt idx="1727">
                  <c:v>0.039184</c:v>
                </c:pt>
                <c:pt idx="1728">
                  <c:v>0.039206</c:v>
                </c:pt>
                <c:pt idx="1729">
                  <c:v>0.039229</c:v>
                </c:pt>
                <c:pt idx="1730">
                  <c:v>0.039252</c:v>
                </c:pt>
                <c:pt idx="1731">
                  <c:v>0.039274</c:v>
                </c:pt>
                <c:pt idx="1732">
                  <c:v>0.039297</c:v>
                </c:pt>
                <c:pt idx="1733">
                  <c:v>0.03932</c:v>
                </c:pt>
                <c:pt idx="1734">
                  <c:v>0.039342</c:v>
                </c:pt>
                <c:pt idx="1735">
                  <c:v>0.039365</c:v>
                </c:pt>
                <c:pt idx="1736">
                  <c:v>0.039388</c:v>
                </c:pt>
                <c:pt idx="1737">
                  <c:v>0.03941</c:v>
                </c:pt>
                <c:pt idx="1738">
                  <c:v>0.039433</c:v>
                </c:pt>
                <c:pt idx="1739">
                  <c:v>0.039456</c:v>
                </c:pt>
                <c:pt idx="1740">
                  <c:v>0.039478</c:v>
                </c:pt>
                <c:pt idx="1741">
                  <c:v>0.039501</c:v>
                </c:pt>
                <c:pt idx="1742">
                  <c:v>0.039524</c:v>
                </c:pt>
                <c:pt idx="1743">
                  <c:v>0.039546</c:v>
                </c:pt>
                <c:pt idx="1744">
                  <c:v>0.039569</c:v>
                </c:pt>
                <c:pt idx="1745">
                  <c:v>0.039592</c:v>
                </c:pt>
                <c:pt idx="1746">
                  <c:v>0.039615</c:v>
                </c:pt>
                <c:pt idx="1747">
                  <c:v>0.039637</c:v>
                </c:pt>
                <c:pt idx="1748">
                  <c:v>0.03966</c:v>
                </c:pt>
                <c:pt idx="1749">
                  <c:v>0.039683</c:v>
                </c:pt>
                <c:pt idx="1750">
                  <c:v>0.039705</c:v>
                </c:pt>
                <c:pt idx="1751">
                  <c:v>0.039728</c:v>
                </c:pt>
                <c:pt idx="1752">
                  <c:v>0.039751</c:v>
                </c:pt>
                <c:pt idx="1753">
                  <c:v>0.039773</c:v>
                </c:pt>
                <c:pt idx="1754">
                  <c:v>0.039796</c:v>
                </c:pt>
                <c:pt idx="1755">
                  <c:v>0.039819</c:v>
                </c:pt>
                <c:pt idx="1756">
                  <c:v>0.039841</c:v>
                </c:pt>
                <c:pt idx="1757">
                  <c:v>0.039864</c:v>
                </c:pt>
                <c:pt idx="1758">
                  <c:v>0.039887</c:v>
                </c:pt>
                <c:pt idx="1759">
                  <c:v>0.039909</c:v>
                </c:pt>
                <c:pt idx="1760">
                  <c:v>0.039932</c:v>
                </c:pt>
                <c:pt idx="1761">
                  <c:v>0.039955</c:v>
                </c:pt>
                <c:pt idx="1762">
                  <c:v>0.039977</c:v>
                </c:pt>
                <c:pt idx="1763">
                  <c:v>0.04</c:v>
                </c:pt>
                <c:pt idx="1764">
                  <c:v>0.040023</c:v>
                </c:pt>
                <c:pt idx="1765">
                  <c:v>0.040045</c:v>
                </c:pt>
                <c:pt idx="1766">
                  <c:v>0.040068</c:v>
                </c:pt>
                <c:pt idx="1767">
                  <c:v>0.040091</c:v>
                </c:pt>
                <c:pt idx="1768">
                  <c:v>0.040113</c:v>
                </c:pt>
                <c:pt idx="1769">
                  <c:v>0.040136</c:v>
                </c:pt>
                <c:pt idx="1770">
                  <c:v>0.040159</c:v>
                </c:pt>
                <c:pt idx="1771">
                  <c:v>0.040181</c:v>
                </c:pt>
                <c:pt idx="1772">
                  <c:v>0.040204</c:v>
                </c:pt>
                <c:pt idx="1773">
                  <c:v>0.040227</c:v>
                </c:pt>
                <c:pt idx="1774">
                  <c:v>0.040249</c:v>
                </c:pt>
                <c:pt idx="1775">
                  <c:v>0.040272</c:v>
                </c:pt>
                <c:pt idx="1776">
                  <c:v>0.040295</c:v>
                </c:pt>
                <c:pt idx="1777">
                  <c:v>0.040317</c:v>
                </c:pt>
                <c:pt idx="1778">
                  <c:v>0.04034</c:v>
                </c:pt>
                <c:pt idx="1779">
                  <c:v>0.040363</c:v>
                </c:pt>
                <c:pt idx="1780">
                  <c:v>0.040385</c:v>
                </c:pt>
                <c:pt idx="1781">
                  <c:v>0.040408</c:v>
                </c:pt>
                <c:pt idx="1782">
                  <c:v>0.040431</c:v>
                </c:pt>
                <c:pt idx="1783">
                  <c:v>0.040454</c:v>
                </c:pt>
                <c:pt idx="1784">
                  <c:v>0.040476</c:v>
                </c:pt>
                <c:pt idx="1785">
                  <c:v>0.040499</c:v>
                </c:pt>
                <c:pt idx="1786">
                  <c:v>0.040522</c:v>
                </c:pt>
                <c:pt idx="1787">
                  <c:v>0.040544</c:v>
                </c:pt>
                <c:pt idx="1788">
                  <c:v>0.040567</c:v>
                </c:pt>
                <c:pt idx="1789">
                  <c:v>0.04059</c:v>
                </c:pt>
                <c:pt idx="1790">
                  <c:v>0.040612</c:v>
                </c:pt>
                <c:pt idx="1791">
                  <c:v>0.040635</c:v>
                </c:pt>
                <c:pt idx="1792">
                  <c:v>0.040658</c:v>
                </c:pt>
                <c:pt idx="1793">
                  <c:v>0.04068</c:v>
                </c:pt>
                <c:pt idx="1794">
                  <c:v>0.040703</c:v>
                </c:pt>
                <c:pt idx="1795">
                  <c:v>0.040726</c:v>
                </c:pt>
                <c:pt idx="1796">
                  <c:v>0.040748</c:v>
                </c:pt>
                <c:pt idx="1797">
                  <c:v>0.040771</c:v>
                </c:pt>
                <c:pt idx="1798">
                  <c:v>0.040794</c:v>
                </c:pt>
                <c:pt idx="1799">
                  <c:v>0.040816</c:v>
                </c:pt>
                <c:pt idx="1800">
                  <c:v>0.040839</c:v>
                </c:pt>
                <c:pt idx="1801">
                  <c:v>0.040862</c:v>
                </c:pt>
                <c:pt idx="1802">
                  <c:v>0.040884</c:v>
                </c:pt>
                <c:pt idx="1803">
                  <c:v>0.040907</c:v>
                </c:pt>
                <c:pt idx="1804">
                  <c:v>0.04093</c:v>
                </c:pt>
                <c:pt idx="1805">
                  <c:v>0.040952</c:v>
                </c:pt>
                <c:pt idx="1806">
                  <c:v>0.040975</c:v>
                </c:pt>
                <c:pt idx="1807">
                  <c:v>0.040998</c:v>
                </c:pt>
                <c:pt idx="1808">
                  <c:v>0.04102</c:v>
                </c:pt>
                <c:pt idx="1809">
                  <c:v>0.041043</c:v>
                </c:pt>
                <c:pt idx="1810">
                  <c:v>0.041066</c:v>
                </c:pt>
                <c:pt idx="1811">
                  <c:v>0.041088</c:v>
                </c:pt>
                <c:pt idx="1812">
                  <c:v>0.041111</c:v>
                </c:pt>
                <c:pt idx="1813">
                  <c:v>0.041134</c:v>
                </c:pt>
                <c:pt idx="1814">
                  <c:v>0.041156</c:v>
                </c:pt>
                <c:pt idx="1815">
                  <c:v>0.041179</c:v>
                </c:pt>
                <c:pt idx="1816">
                  <c:v>0.041202</c:v>
                </c:pt>
                <c:pt idx="1817">
                  <c:v>0.041224</c:v>
                </c:pt>
                <c:pt idx="1818">
                  <c:v>0.041247</c:v>
                </c:pt>
                <c:pt idx="1819">
                  <c:v>0.04127</c:v>
                </c:pt>
                <c:pt idx="1820">
                  <c:v>0.041293</c:v>
                </c:pt>
                <c:pt idx="1821">
                  <c:v>0.041315</c:v>
                </c:pt>
                <c:pt idx="1822">
                  <c:v>0.041338</c:v>
                </c:pt>
                <c:pt idx="1823">
                  <c:v>0.041361</c:v>
                </c:pt>
                <c:pt idx="1824">
                  <c:v>0.041383</c:v>
                </c:pt>
                <c:pt idx="1825">
                  <c:v>0.041406</c:v>
                </c:pt>
                <c:pt idx="1826">
                  <c:v>0.041429</c:v>
                </c:pt>
                <c:pt idx="1827">
                  <c:v>0.041451</c:v>
                </c:pt>
                <c:pt idx="1828">
                  <c:v>0.041474</c:v>
                </c:pt>
                <c:pt idx="1829">
                  <c:v>0.041497</c:v>
                </c:pt>
                <c:pt idx="1830">
                  <c:v>0.041519</c:v>
                </c:pt>
                <c:pt idx="1831">
                  <c:v>0.041542</c:v>
                </c:pt>
                <c:pt idx="1832">
                  <c:v>0.041565</c:v>
                </c:pt>
                <c:pt idx="1833">
                  <c:v>0.041587</c:v>
                </c:pt>
                <c:pt idx="1834">
                  <c:v>0.04161</c:v>
                </c:pt>
                <c:pt idx="1835">
                  <c:v>0.041633</c:v>
                </c:pt>
                <c:pt idx="1836">
                  <c:v>0.041655</c:v>
                </c:pt>
                <c:pt idx="1837">
                  <c:v>0.041678</c:v>
                </c:pt>
                <c:pt idx="1838">
                  <c:v>0.041701</c:v>
                </c:pt>
                <c:pt idx="1839">
                  <c:v>0.041723</c:v>
                </c:pt>
                <c:pt idx="1840">
                  <c:v>0.041746</c:v>
                </c:pt>
                <c:pt idx="1841">
                  <c:v>0.041769</c:v>
                </c:pt>
                <c:pt idx="1842">
                  <c:v>0.041791</c:v>
                </c:pt>
                <c:pt idx="1843">
                  <c:v>0.041814</c:v>
                </c:pt>
                <c:pt idx="1844">
                  <c:v>0.041837</c:v>
                </c:pt>
                <c:pt idx="1845">
                  <c:v>0.041859</c:v>
                </c:pt>
                <c:pt idx="1846">
                  <c:v>0.041882</c:v>
                </c:pt>
                <c:pt idx="1847">
                  <c:v>0.041905</c:v>
                </c:pt>
                <c:pt idx="1848">
                  <c:v>0.041927</c:v>
                </c:pt>
                <c:pt idx="1849">
                  <c:v>0.04195</c:v>
                </c:pt>
                <c:pt idx="1850">
                  <c:v>0.041973</c:v>
                </c:pt>
                <c:pt idx="1851">
                  <c:v>0.041995</c:v>
                </c:pt>
                <c:pt idx="1852">
                  <c:v>0.042018</c:v>
                </c:pt>
                <c:pt idx="1853">
                  <c:v>0.042041</c:v>
                </c:pt>
                <c:pt idx="1854">
                  <c:v>0.042063</c:v>
                </c:pt>
                <c:pt idx="1855">
                  <c:v>0.042086</c:v>
                </c:pt>
                <c:pt idx="1856">
                  <c:v>0.042109</c:v>
                </c:pt>
                <c:pt idx="1857">
                  <c:v>0.042132</c:v>
                </c:pt>
                <c:pt idx="1858">
                  <c:v>0.042154</c:v>
                </c:pt>
                <c:pt idx="1859">
                  <c:v>0.042177</c:v>
                </c:pt>
                <c:pt idx="1860">
                  <c:v>0.0422</c:v>
                </c:pt>
                <c:pt idx="1861">
                  <c:v>0.042222</c:v>
                </c:pt>
                <c:pt idx="1862">
                  <c:v>0.042245</c:v>
                </c:pt>
                <c:pt idx="1863">
                  <c:v>0.042268</c:v>
                </c:pt>
                <c:pt idx="1864">
                  <c:v>0.04229</c:v>
                </c:pt>
                <c:pt idx="1865">
                  <c:v>0.042313</c:v>
                </c:pt>
                <c:pt idx="1866">
                  <c:v>0.042336</c:v>
                </c:pt>
                <c:pt idx="1867">
                  <c:v>0.042358</c:v>
                </c:pt>
                <c:pt idx="1868">
                  <c:v>0.042381</c:v>
                </c:pt>
                <c:pt idx="1869">
                  <c:v>0.042404</c:v>
                </c:pt>
                <c:pt idx="1870">
                  <c:v>0.042426</c:v>
                </c:pt>
                <c:pt idx="1871">
                  <c:v>0.042449</c:v>
                </c:pt>
                <c:pt idx="1872">
                  <c:v>0.042472</c:v>
                </c:pt>
                <c:pt idx="1873">
                  <c:v>0.042494</c:v>
                </c:pt>
                <c:pt idx="1874">
                  <c:v>0.042517</c:v>
                </c:pt>
                <c:pt idx="1875">
                  <c:v>0.04254</c:v>
                </c:pt>
                <c:pt idx="1876">
                  <c:v>0.042562</c:v>
                </c:pt>
                <c:pt idx="1877">
                  <c:v>0.042585</c:v>
                </c:pt>
                <c:pt idx="1878">
                  <c:v>0.042608</c:v>
                </c:pt>
                <c:pt idx="1879">
                  <c:v>0.04263</c:v>
                </c:pt>
                <c:pt idx="1880">
                  <c:v>0.042653</c:v>
                </c:pt>
                <c:pt idx="1881">
                  <c:v>0.042676</c:v>
                </c:pt>
                <c:pt idx="1882">
                  <c:v>0.042698</c:v>
                </c:pt>
                <c:pt idx="1883">
                  <c:v>0.042721</c:v>
                </c:pt>
                <c:pt idx="1884">
                  <c:v>0.042744</c:v>
                </c:pt>
                <c:pt idx="1885">
                  <c:v>0.042766</c:v>
                </c:pt>
                <c:pt idx="1886">
                  <c:v>0.042789</c:v>
                </c:pt>
                <c:pt idx="1887">
                  <c:v>0.042812</c:v>
                </c:pt>
                <c:pt idx="1888">
                  <c:v>0.042834</c:v>
                </c:pt>
                <c:pt idx="1889">
                  <c:v>0.042857</c:v>
                </c:pt>
                <c:pt idx="1890">
                  <c:v>0.04288</c:v>
                </c:pt>
                <c:pt idx="1891">
                  <c:v>0.042902</c:v>
                </c:pt>
                <c:pt idx="1892">
                  <c:v>0.042925</c:v>
                </c:pt>
                <c:pt idx="1893">
                  <c:v>0.042948</c:v>
                </c:pt>
                <c:pt idx="1894">
                  <c:v>0.042971</c:v>
                </c:pt>
                <c:pt idx="1895">
                  <c:v>0.042993</c:v>
                </c:pt>
                <c:pt idx="1896">
                  <c:v>0.043016</c:v>
                </c:pt>
                <c:pt idx="1897">
                  <c:v>0.043039</c:v>
                </c:pt>
                <c:pt idx="1898">
                  <c:v>0.043061</c:v>
                </c:pt>
                <c:pt idx="1899">
                  <c:v>0.043084</c:v>
                </c:pt>
                <c:pt idx="1900">
                  <c:v>0.043107</c:v>
                </c:pt>
                <c:pt idx="1901">
                  <c:v>0.043129</c:v>
                </c:pt>
                <c:pt idx="1902">
                  <c:v>0.043152</c:v>
                </c:pt>
                <c:pt idx="1903">
                  <c:v>0.043175</c:v>
                </c:pt>
                <c:pt idx="1904">
                  <c:v>0.043197</c:v>
                </c:pt>
                <c:pt idx="1905">
                  <c:v>0.04322</c:v>
                </c:pt>
                <c:pt idx="1906">
                  <c:v>0.043243</c:v>
                </c:pt>
                <c:pt idx="1907">
                  <c:v>0.043265</c:v>
                </c:pt>
                <c:pt idx="1908">
                  <c:v>0.043288</c:v>
                </c:pt>
                <c:pt idx="1909">
                  <c:v>0.043311</c:v>
                </c:pt>
                <c:pt idx="1910">
                  <c:v>0.043333</c:v>
                </c:pt>
                <c:pt idx="1911">
                  <c:v>0.043356</c:v>
                </c:pt>
                <c:pt idx="1912">
                  <c:v>0.043379</c:v>
                </c:pt>
                <c:pt idx="1913">
                  <c:v>0.043401</c:v>
                </c:pt>
                <c:pt idx="1914">
                  <c:v>0.043424</c:v>
                </c:pt>
                <c:pt idx="1915">
                  <c:v>0.043447</c:v>
                </c:pt>
                <c:pt idx="1916">
                  <c:v>0.043469</c:v>
                </c:pt>
                <c:pt idx="1917">
                  <c:v>0.043492</c:v>
                </c:pt>
                <c:pt idx="1918">
                  <c:v>0.043515</c:v>
                </c:pt>
                <c:pt idx="1919">
                  <c:v>0.043537</c:v>
                </c:pt>
                <c:pt idx="1920">
                  <c:v>0.04356</c:v>
                </c:pt>
                <c:pt idx="1921">
                  <c:v>0.043583</c:v>
                </c:pt>
                <c:pt idx="1922">
                  <c:v>0.043605</c:v>
                </c:pt>
                <c:pt idx="1923">
                  <c:v>0.043628</c:v>
                </c:pt>
                <c:pt idx="1924">
                  <c:v>0.043651</c:v>
                </c:pt>
                <c:pt idx="1925">
                  <c:v>0.043673</c:v>
                </c:pt>
                <c:pt idx="1926">
                  <c:v>0.043696</c:v>
                </c:pt>
                <c:pt idx="1927">
                  <c:v>0.043719</c:v>
                </c:pt>
                <c:pt idx="1928">
                  <c:v>0.043741</c:v>
                </c:pt>
                <c:pt idx="1929">
                  <c:v>0.043764</c:v>
                </c:pt>
                <c:pt idx="1930">
                  <c:v>0.043787</c:v>
                </c:pt>
                <c:pt idx="1931">
                  <c:v>0.04381</c:v>
                </c:pt>
                <c:pt idx="1932">
                  <c:v>0.043832</c:v>
                </c:pt>
                <c:pt idx="1933">
                  <c:v>0.043855</c:v>
                </c:pt>
                <c:pt idx="1934">
                  <c:v>0.043878</c:v>
                </c:pt>
                <c:pt idx="1935">
                  <c:v>0.0439</c:v>
                </c:pt>
                <c:pt idx="1936">
                  <c:v>0.043923</c:v>
                </c:pt>
                <c:pt idx="1937">
                  <c:v>0.043946</c:v>
                </c:pt>
                <c:pt idx="1938">
                  <c:v>0.043968</c:v>
                </c:pt>
                <c:pt idx="1939">
                  <c:v>0.043991</c:v>
                </c:pt>
                <c:pt idx="1940">
                  <c:v>0.044014</c:v>
                </c:pt>
                <c:pt idx="1941">
                  <c:v>0.044036</c:v>
                </c:pt>
                <c:pt idx="1942">
                  <c:v>0.044059</c:v>
                </c:pt>
                <c:pt idx="1943">
                  <c:v>0.044082</c:v>
                </c:pt>
                <c:pt idx="1944">
                  <c:v>0.044104</c:v>
                </c:pt>
                <c:pt idx="1945">
                  <c:v>0.044127</c:v>
                </c:pt>
                <c:pt idx="1946">
                  <c:v>0.04415</c:v>
                </c:pt>
                <c:pt idx="1947">
                  <c:v>0.044172</c:v>
                </c:pt>
                <c:pt idx="1948">
                  <c:v>0.044195</c:v>
                </c:pt>
                <c:pt idx="1949">
                  <c:v>0.044218</c:v>
                </c:pt>
                <c:pt idx="1950">
                  <c:v>0.04424</c:v>
                </c:pt>
                <c:pt idx="1951">
                  <c:v>0.044263</c:v>
                </c:pt>
                <c:pt idx="1952">
                  <c:v>0.044286</c:v>
                </c:pt>
                <c:pt idx="1953">
                  <c:v>0.044308</c:v>
                </c:pt>
                <c:pt idx="1954">
                  <c:v>0.044331</c:v>
                </c:pt>
                <c:pt idx="1955">
                  <c:v>0.044354</c:v>
                </c:pt>
                <c:pt idx="1956">
                  <c:v>0.044376</c:v>
                </c:pt>
                <c:pt idx="1957">
                  <c:v>0.044399</c:v>
                </c:pt>
                <c:pt idx="1958">
                  <c:v>0.044422</c:v>
                </c:pt>
                <c:pt idx="1959">
                  <c:v>0.044444</c:v>
                </c:pt>
                <c:pt idx="1960">
                  <c:v>0.044467</c:v>
                </c:pt>
                <c:pt idx="1961">
                  <c:v>0.04449</c:v>
                </c:pt>
                <c:pt idx="1962">
                  <c:v>0.044512</c:v>
                </c:pt>
                <c:pt idx="1963">
                  <c:v>0.044535</c:v>
                </c:pt>
                <c:pt idx="1964">
                  <c:v>0.044558</c:v>
                </c:pt>
                <c:pt idx="1965">
                  <c:v>0.04458</c:v>
                </c:pt>
                <c:pt idx="1966">
                  <c:v>0.044603</c:v>
                </c:pt>
                <c:pt idx="1967">
                  <c:v>0.044626</c:v>
                </c:pt>
                <c:pt idx="1968">
                  <c:v>0.044649</c:v>
                </c:pt>
                <c:pt idx="1969">
                  <c:v>0.044671</c:v>
                </c:pt>
                <c:pt idx="1970">
                  <c:v>0.044694</c:v>
                </c:pt>
                <c:pt idx="1971">
                  <c:v>0.044717</c:v>
                </c:pt>
                <c:pt idx="1972">
                  <c:v>0.044739</c:v>
                </c:pt>
                <c:pt idx="1973">
                  <c:v>0.044762</c:v>
                </c:pt>
                <c:pt idx="1974">
                  <c:v>0.044785</c:v>
                </c:pt>
                <c:pt idx="1975">
                  <c:v>0.044807</c:v>
                </c:pt>
                <c:pt idx="1976">
                  <c:v>0.04483</c:v>
                </c:pt>
                <c:pt idx="1977">
                  <c:v>0.044853</c:v>
                </c:pt>
                <c:pt idx="1978">
                  <c:v>0.044875</c:v>
                </c:pt>
                <c:pt idx="1979">
                  <c:v>0.044898</c:v>
                </c:pt>
                <c:pt idx="1980">
                  <c:v>0.044921</c:v>
                </c:pt>
                <c:pt idx="1981">
                  <c:v>0.044943</c:v>
                </c:pt>
                <c:pt idx="1982">
                  <c:v>0.044966</c:v>
                </c:pt>
                <c:pt idx="1983">
                  <c:v>0.044989</c:v>
                </c:pt>
                <c:pt idx="1984">
                  <c:v>0.045011</c:v>
                </c:pt>
                <c:pt idx="1985">
                  <c:v>0.045034</c:v>
                </c:pt>
                <c:pt idx="1986">
                  <c:v>0.045057</c:v>
                </c:pt>
                <c:pt idx="1987">
                  <c:v>0.045079</c:v>
                </c:pt>
                <c:pt idx="1988">
                  <c:v>0.045102</c:v>
                </c:pt>
                <c:pt idx="1989">
                  <c:v>0.045125</c:v>
                </c:pt>
                <c:pt idx="1990">
                  <c:v>0.045147</c:v>
                </c:pt>
                <c:pt idx="1991">
                  <c:v>0.04517</c:v>
                </c:pt>
                <c:pt idx="1992">
                  <c:v>0.045193</c:v>
                </c:pt>
                <c:pt idx="1993">
                  <c:v>0.045215</c:v>
                </c:pt>
                <c:pt idx="1994">
                  <c:v>0.045238</c:v>
                </c:pt>
                <c:pt idx="1995">
                  <c:v>0.045261</c:v>
                </c:pt>
                <c:pt idx="1996">
                  <c:v>0.045283</c:v>
                </c:pt>
                <c:pt idx="1997">
                  <c:v>0.045306</c:v>
                </c:pt>
                <c:pt idx="1998">
                  <c:v>0.045329</c:v>
                </c:pt>
                <c:pt idx="1999">
                  <c:v>0.045351</c:v>
                </c:pt>
                <c:pt idx="2000">
                  <c:v>0.045374</c:v>
                </c:pt>
                <c:pt idx="2001">
                  <c:v>0.045397</c:v>
                </c:pt>
                <c:pt idx="2002">
                  <c:v>0.04542</c:v>
                </c:pt>
                <c:pt idx="2003">
                  <c:v>0.045442</c:v>
                </c:pt>
                <c:pt idx="2004">
                  <c:v>0.045465</c:v>
                </c:pt>
                <c:pt idx="2005">
                  <c:v>0.045488</c:v>
                </c:pt>
                <c:pt idx="2006">
                  <c:v>0.04551</c:v>
                </c:pt>
                <c:pt idx="2007">
                  <c:v>0.045533</c:v>
                </c:pt>
                <c:pt idx="2008">
                  <c:v>0.045556</c:v>
                </c:pt>
                <c:pt idx="2009">
                  <c:v>0.045578</c:v>
                </c:pt>
                <c:pt idx="2010">
                  <c:v>0.045601</c:v>
                </c:pt>
                <c:pt idx="2011">
                  <c:v>0.045624</c:v>
                </c:pt>
                <c:pt idx="2012">
                  <c:v>0.045646</c:v>
                </c:pt>
                <c:pt idx="2013">
                  <c:v>0.045669</c:v>
                </c:pt>
                <c:pt idx="2014">
                  <c:v>0.045692</c:v>
                </c:pt>
                <c:pt idx="2015">
                  <c:v>0.045714</c:v>
                </c:pt>
                <c:pt idx="2016">
                  <c:v>0.045737</c:v>
                </c:pt>
                <c:pt idx="2017">
                  <c:v>0.04576</c:v>
                </c:pt>
                <c:pt idx="2018">
                  <c:v>0.045782</c:v>
                </c:pt>
                <c:pt idx="2019">
                  <c:v>0.045805</c:v>
                </c:pt>
                <c:pt idx="2020">
                  <c:v>0.045828</c:v>
                </c:pt>
                <c:pt idx="2021">
                  <c:v>0.04585</c:v>
                </c:pt>
                <c:pt idx="2022">
                  <c:v>0.045873</c:v>
                </c:pt>
                <c:pt idx="2023">
                  <c:v>0.045896</c:v>
                </c:pt>
                <c:pt idx="2024">
                  <c:v>0.045918</c:v>
                </c:pt>
                <c:pt idx="2025">
                  <c:v>0.045941</c:v>
                </c:pt>
                <c:pt idx="2026">
                  <c:v>0.045964</c:v>
                </c:pt>
                <c:pt idx="2027">
                  <c:v>0.045986</c:v>
                </c:pt>
                <c:pt idx="2028">
                  <c:v>0.046009</c:v>
                </c:pt>
                <c:pt idx="2029">
                  <c:v>0.046032</c:v>
                </c:pt>
                <c:pt idx="2030">
                  <c:v>0.046054</c:v>
                </c:pt>
                <c:pt idx="2031">
                  <c:v>0.046077</c:v>
                </c:pt>
                <c:pt idx="2032">
                  <c:v>0.0461</c:v>
                </c:pt>
                <c:pt idx="2033">
                  <c:v>0.046122</c:v>
                </c:pt>
                <c:pt idx="2034">
                  <c:v>0.046145</c:v>
                </c:pt>
                <c:pt idx="2035">
                  <c:v>0.046168</c:v>
                </c:pt>
                <c:pt idx="2036">
                  <c:v>0.04619</c:v>
                </c:pt>
                <c:pt idx="2037">
                  <c:v>0.046213</c:v>
                </c:pt>
                <c:pt idx="2038">
                  <c:v>0.046236</c:v>
                </c:pt>
                <c:pt idx="2039">
                  <c:v>0.046259</c:v>
                </c:pt>
                <c:pt idx="2040">
                  <c:v>0.046281</c:v>
                </c:pt>
                <c:pt idx="2041">
                  <c:v>0.046304</c:v>
                </c:pt>
                <c:pt idx="2042">
                  <c:v>0.046327</c:v>
                </c:pt>
                <c:pt idx="2043">
                  <c:v>0.046349</c:v>
                </c:pt>
                <c:pt idx="2044">
                  <c:v>0.046372</c:v>
                </c:pt>
                <c:pt idx="2045">
                  <c:v>0.046395</c:v>
                </c:pt>
                <c:pt idx="2046">
                  <c:v>0.046417</c:v>
                </c:pt>
                <c:pt idx="2047">
                  <c:v>0.04644</c:v>
                </c:pt>
                <c:pt idx="2048">
                  <c:v>0.046463</c:v>
                </c:pt>
                <c:pt idx="2049">
                  <c:v>0.046485</c:v>
                </c:pt>
                <c:pt idx="2050">
                  <c:v>0.046508</c:v>
                </c:pt>
                <c:pt idx="2051">
                  <c:v>0.046531</c:v>
                </c:pt>
                <c:pt idx="2052">
                  <c:v>0.046553</c:v>
                </c:pt>
                <c:pt idx="2053">
                  <c:v>0.046576</c:v>
                </c:pt>
                <c:pt idx="2054">
                  <c:v>0.046599</c:v>
                </c:pt>
                <c:pt idx="2055">
                  <c:v>0.046621</c:v>
                </c:pt>
                <c:pt idx="2056">
                  <c:v>0.046644</c:v>
                </c:pt>
                <c:pt idx="2057">
                  <c:v>0.046667</c:v>
                </c:pt>
                <c:pt idx="2058">
                  <c:v>0.046689</c:v>
                </c:pt>
                <c:pt idx="2059">
                  <c:v>0.046712</c:v>
                </c:pt>
                <c:pt idx="2060">
                  <c:v>0.046735</c:v>
                </c:pt>
                <c:pt idx="2061">
                  <c:v>0.046757</c:v>
                </c:pt>
                <c:pt idx="2062">
                  <c:v>0.04678</c:v>
                </c:pt>
                <c:pt idx="2063">
                  <c:v>0.046803</c:v>
                </c:pt>
                <c:pt idx="2064">
                  <c:v>0.046825</c:v>
                </c:pt>
                <c:pt idx="2065">
                  <c:v>0.046848</c:v>
                </c:pt>
                <c:pt idx="2066">
                  <c:v>0.046871</c:v>
                </c:pt>
                <c:pt idx="2067">
                  <c:v>0.046893</c:v>
                </c:pt>
                <c:pt idx="2068">
                  <c:v>0.046916</c:v>
                </c:pt>
                <c:pt idx="2069">
                  <c:v>0.046939</c:v>
                </c:pt>
                <c:pt idx="2070">
                  <c:v>0.046961</c:v>
                </c:pt>
                <c:pt idx="2071">
                  <c:v>0.046984</c:v>
                </c:pt>
                <c:pt idx="2072">
                  <c:v>0.047007</c:v>
                </c:pt>
                <c:pt idx="2073">
                  <c:v>0.047029</c:v>
                </c:pt>
                <c:pt idx="2074">
                  <c:v>0.047052</c:v>
                </c:pt>
                <c:pt idx="2075">
                  <c:v>0.047075</c:v>
                </c:pt>
                <c:pt idx="2076">
                  <c:v>0.047098</c:v>
                </c:pt>
                <c:pt idx="2077">
                  <c:v>0.04712</c:v>
                </c:pt>
                <c:pt idx="2078">
                  <c:v>0.047143</c:v>
                </c:pt>
                <c:pt idx="2079">
                  <c:v>0.047166</c:v>
                </c:pt>
                <c:pt idx="2080">
                  <c:v>0.047188</c:v>
                </c:pt>
                <c:pt idx="2081">
                  <c:v>0.047211</c:v>
                </c:pt>
                <c:pt idx="2082">
                  <c:v>0.047234</c:v>
                </c:pt>
                <c:pt idx="2083">
                  <c:v>0.047256</c:v>
                </c:pt>
                <c:pt idx="2084">
                  <c:v>0.047279</c:v>
                </c:pt>
                <c:pt idx="2085">
                  <c:v>0.047302</c:v>
                </c:pt>
                <c:pt idx="2086">
                  <c:v>0.047324</c:v>
                </c:pt>
                <c:pt idx="2087">
                  <c:v>0.047347</c:v>
                </c:pt>
                <c:pt idx="2088">
                  <c:v>0.04737</c:v>
                </c:pt>
                <c:pt idx="2089">
                  <c:v>0.047392</c:v>
                </c:pt>
                <c:pt idx="2090">
                  <c:v>0.047415</c:v>
                </c:pt>
                <c:pt idx="2091">
                  <c:v>0.047438</c:v>
                </c:pt>
                <c:pt idx="2092">
                  <c:v>0.04746</c:v>
                </c:pt>
                <c:pt idx="2093">
                  <c:v>0.047483</c:v>
                </c:pt>
                <c:pt idx="2094">
                  <c:v>0.047506</c:v>
                </c:pt>
                <c:pt idx="2095">
                  <c:v>0.047528</c:v>
                </c:pt>
                <c:pt idx="2096">
                  <c:v>0.047551</c:v>
                </c:pt>
                <c:pt idx="2097">
                  <c:v>0.047574</c:v>
                </c:pt>
                <c:pt idx="2098">
                  <c:v>0.047596</c:v>
                </c:pt>
                <c:pt idx="2099">
                  <c:v>0.047619</c:v>
                </c:pt>
                <c:pt idx="2100">
                  <c:v>0.047642</c:v>
                </c:pt>
                <c:pt idx="2101">
                  <c:v>0.047664</c:v>
                </c:pt>
                <c:pt idx="2102">
                  <c:v>0.047687</c:v>
                </c:pt>
                <c:pt idx="2103">
                  <c:v>0.04771</c:v>
                </c:pt>
                <c:pt idx="2104">
                  <c:v>0.047732</c:v>
                </c:pt>
                <c:pt idx="2105">
                  <c:v>0.047755</c:v>
                </c:pt>
                <c:pt idx="2106">
                  <c:v>0.047778</c:v>
                </c:pt>
                <c:pt idx="2107">
                  <c:v>0.0478</c:v>
                </c:pt>
                <c:pt idx="2108">
                  <c:v>0.047823</c:v>
                </c:pt>
                <c:pt idx="2109">
                  <c:v>0.047846</c:v>
                </c:pt>
                <c:pt idx="2110">
                  <c:v>0.047868</c:v>
                </c:pt>
                <c:pt idx="2111">
                  <c:v>0.047891</c:v>
                </c:pt>
                <c:pt idx="2112">
                  <c:v>0.047914</c:v>
                </c:pt>
                <c:pt idx="2113">
                  <c:v>0.047937</c:v>
                </c:pt>
                <c:pt idx="2114">
                  <c:v>0.047959</c:v>
                </c:pt>
                <c:pt idx="2115">
                  <c:v>0.047982</c:v>
                </c:pt>
                <c:pt idx="2116">
                  <c:v>0.048005</c:v>
                </c:pt>
                <c:pt idx="2117">
                  <c:v>0.048027</c:v>
                </c:pt>
                <c:pt idx="2118">
                  <c:v>0.04805</c:v>
                </c:pt>
                <c:pt idx="2119">
                  <c:v>0.048073</c:v>
                </c:pt>
                <c:pt idx="2120">
                  <c:v>0.048095</c:v>
                </c:pt>
                <c:pt idx="2121">
                  <c:v>0.048118</c:v>
                </c:pt>
                <c:pt idx="2122">
                  <c:v>0.048141</c:v>
                </c:pt>
                <c:pt idx="2123">
                  <c:v>0.048163</c:v>
                </c:pt>
                <c:pt idx="2124">
                  <c:v>0.048186</c:v>
                </c:pt>
                <c:pt idx="2125">
                  <c:v>0.048209</c:v>
                </c:pt>
                <c:pt idx="2126">
                  <c:v>0.048231</c:v>
                </c:pt>
                <c:pt idx="2127">
                  <c:v>0.048254</c:v>
                </c:pt>
                <c:pt idx="2128">
                  <c:v>0.048277</c:v>
                </c:pt>
                <c:pt idx="2129">
                  <c:v>0.048299</c:v>
                </c:pt>
                <c:pt idx="2130">
                  <c:v>0.048322</c:v>
                </c:pt>
                <c:pt idx="2131">
                  <c:v>0.048345</c:v>
                </c:pt>
                <c:pt idx="2132">
                  <c:v>0.048367</c:v>
                </c:pt>
                <c:pt idx="2133">
                  <c:v>0.04839</c:v>
                </c:pt>
                <c:pt idx="2134">
                  <c:v>0.048413</c:v>
                </c:pt>
                <c:pt idx="2135">
                  <c:v>0.048435</c:v>
                </c:pt>
                <c:pt idx="2136">
                  <c:v>0.048458</c:v>
                </c:pt>
                <c:pt idx="2137">
                  <c:v>0.048481</c:v>
                </c:pt>
                <c:pt idx="2138">
                  <c:v>0.048503</c:v>
                </c:pt>
                <c:pt idx="2139">
                  <c:v>0.048526</c:v>
                </c:pt>
                <c:pt idx="2140">
                  <c:v>0.048549</c:v>
                </c:pt>
                <c:pt idx="2141">
                  <c:v>0.048571</c:v>
                </c:pt>
                <c:pt idx="2142">
                  <c:v>0.048594</c:v>
                </c:pt>
                <c:pt idx="2143">
                  <c:v>0.048617</c:v>
                </c:pt>
                <c:pt idx="2144">
                  <c:v>0.048639</c:v>
                </c:pt>
                <c:pt idx="2145">
                  <c:v>0.048662</c:v>
                </c:pt>
                <c:pt idx="2146">
                  <c:v>0.048685</c:v>
                </c:pt>
                <c:pt idx="2147">
                  <c:v>0.048707</c:v>
                </c:pt>
                <c:pt idx="2148">
                  <c:v>0.04873</c:v>
                </c:pt>
                <c:pt idx="2149">
                  <c:v>0.048753</c:v>
                </c:pt>
                <c:pt idx="2150">
                  <c:v>0.048776</c:v>
                </c:pt>
                <c:pt idx="2151">
                  <c:v>0.048798</c:v>
                </c:pt>
                <c:pt idx="2152">
                  <c:v>0.048821</c:v>
                </c:pt>
                <c:pt idx="2153">
                  <c:v>0.048844</c:v>
                </c:pt>
                <c:pt idx="2154">
                  <c:v>0.048866</c:v>
                </c:pt>
                <c:pt idx="2155">
                  <c:v>0.048889</c:v>
                </c:pt>
                <c:pt idx="2156">
                  <c:v>0.048912</c:v>
                </c:pt>
                <c:pt idx="2157">
                  <c:v>0.048934</c:v>
                </c:pt>
                <c:pt idx="2158">
                  <c:v>0.048957</c:v>
                </c:pt>
                <c:pt idx="2159">
                  <c:v>0.04898</c:v>
                </c:pt>
                <c:pt idx="2160">
                  <c:v>0.049002</c:v>
                </c:pt>
                <c:pt idx="2161">
                  <c:v>0.049025</c:v>
                </c:pt>
                <c:pt idx="2162">
                  <c:v>0.049048</c:v>
                </c:pt>
                <c:pt idx="2163">
                  <c:v>0.04907</c:v>
                </c:pt>
                <c:pt idx="2164">
                  <c:v>0.049093</c:v>
                </c:pt>
                <c:pt idx="2165">
                  <c:v>0.049116</c:v>
                </c:pt>
                <c:pt idx="2166">
                  <c:v>0.049138</c:v>
                </c:pt>
                <c:pt idx="2167">
                  <c:v>0.049161</c:v>
                </c:pt>
                <c:pt idx="2168">
                  <c:v>0.049184</c:v>
                </c:pt>
                <c:pt idx="2169">
                  <c:v>0.049206</c:v>
                </c:pt>
                <c:pt idx="2170">
                  <c:v>0.049229</c:v>
                </c:pt>
                <c:pt idx="2171">
                  <c:v>0.049252</c:v>
                </c:pt>
                <c:pt idx="2172">
                  <c:v>0.049274</c:v>
                </c:pt>
                <c:pt idx="2173">
                  <c:v>0.049297</c:v>
                </c:pt>
                <c:pt idx="2174">
                  <c:v>0.04932</c:v>
                </c:pt>
                <c:pt idx="2175">
                  <c:v>0.049342</c:v>
                </c:pt>
                <c:pt idx="2176">
                  <c:v>0.049365</c:v>
                </c:pt>
                <c:pt idx="2177">
                  <c:v>0.049388</c:v>
                </c:pt>
                <c:pt idx="2178">
                  <c:v>0.04941</c:v>
                </c:pt>
                <c:pt idx="2179">
                  <c:v>0.049433</c:v>
                </c:pt>
                <c:pt idx="2180">
                  <c:v>0.049456</c:v>
                </c:pt>
                <c:pt idx="2181">
                  <c:v>0.049478</c:v>
                </c:pt>
                <c:pt idx="2182">
                  <c:v>0.049501</c:v>
                </c:pt>
                <c:pt idx="2183">
                  <c:v>0.049524</c:v>
                </c:pt>
                <c:pt idx="2184">
                  <c:v>0.049546</c:v>
                </c:pt>
                <c:pt idx="2185">
                  <c:v>0.049569</c:v>
                </c:pt>
                <c:pt idx="2186">
                  <c:v>0.049592</c:v>
                </c:pt>
                <c:pt idx="2187">
                  <c:v>0.049615</c:v>
                </c:pt>
                <c:pt idx="2188">
                  <c:v>0.049637</c:v>
                </c:pt>
                <c:pt idx="2189">
                  <c:v>0.04966</c:v>
                </c:pt>
                <c:pt idx="2190">
                  <c:v>0.049683</c:v>
                </c:pt>
                <c:pt idx="2191">
                  <c:v>0.049705</c:v>
                </c:pt>
                <c:pt idx="2192">
                  <c:v>0.049728</c:v>
                </c:pt>
                <c:pt idx="2193">
                  <c:v>0.049751</c:v>
                </c:pt>
                <c:pt idx="2194">
                  <c:v>0.049773</c:v>
                </c:pt>
                <c:pt idx="2195">
                  <c:v>0.049796</c:v>
                </c:pt>
                <c:pt idx="2196">
                  <c:v>0.049819</c:v>
                </c:pt>
                <c:pt idx="2197">
                  <c:v>0.049841</c:v>
                </c:pt>
                <c:pt idx="2198">
                  <c:v>0.049864</c:v>
                </c:pt>
                <c:pt idx="2199">
                  <c:v>0.049887</c:v>
                </c:pt>
                <c:pt idx="2200">
                  <c:v>0.049909</c:v>
                </c:pt>
                <c:pt idx="2201">
                  <c:v>0.049932</c:v>
                </c:pt>
                <c:pt idx="2202">
                  <c:v>0.049955</c:v>
                </c:pt>
                <c:pt idx="2203">
                  <c:v>0.049977</c:v>
                </c:pt>
                <c:pt idx="2204">
                  <c:v>0.05</c:v>
                </c:pt>
                <c:pt idx="2205">
                  <c:v>0.050023</c:v>
                </c:pt>
                <c:pt idx="2206">
                  <c:v>0.050045</c:v>
                </c:pt>
                <c:pt idx="2207">
                  <c:v>0.050068</c:v>
                </c:pt>
                <c:pt idx="2208">
                  <c:v>0.050091</c:v>
                </c:pt>
                <c:pt idx="2209">
                  <c:v>0.050113</c:v>
                </c:pt>
                <c:pt idx="2210">
                  <c:v>0.050136</c:v>
                </c:pt>
                <c:pt idx="2211">
                  <c:v>0.050159</c:v>
                </c:pt>
                <c:pt idx="2212">
                  <c:v>0.050181</c:v>
                </c:pt>
                <c:pt idx="2213">
                  <c:v>0.050204</c:v>
                </c:pt>
                <c:pt idx="2214">
                  <c:v>0.050227</c:v>
                </c:pt>
                <c:pt idx="2215">
                  <c:v>0.050249</c:v>
                </c:pt>
                <c:pt idx="2216">
                  <c:v>0.050272</c:v>
                </c:pt>
                <c:pt idx="2217">
                  <c:v>0.050295</c:v>
                </c:pt>
                <c:pt idx="2218">
                  <c:v>0.050317</c:v>
                </c:pt>
                <c:pt idx="2219">
                  <c:v>0.05034</c:v>
                </c:pt>
                <c:pt idx="2220">
                  <c:v>0.050363</c:v>
                </c:pt>
                <c:pt idx="2221">
                  <c:v>0.050385</c:v>
                </c:pt>
                <c:pt idx="2222">
                  <c:v>0.050408</c:v>
                </c:pt>
                <c:pt idx="2223">
                  <c:v>0.050431</c:v>
                </c:pt>
                <c:pt idx="2224">
                  <c:v>0.050454</c:v>
                </c:pt>
                <c:pt idx="2225">
                  <c:v>0.050476</c:v>
                </c:pt>
                <c:pt idx="2226">
                  <c:v>0.050499</c:v>
                </c:pt>
                <c:pt idx="2227">
                  <c:v>0.050522</c:v>
                </c:pt>
                <c:pt idx="2228">
                  <c:v>0.050544</c:v>
                </c:pt>
                <c:pt idx="2229">
                  <c:v>0.050567</c:v>
                </c:pt>
                <c:pt idx="2230">
                  <c:v>0.05059</c:v>
                </c:pt>
                <c:pt idx="2231">
                  <c:v>0.050612</c:v>
                </c:pt>
                <c:pt idx="2232">
                  <c:v>0.050635</c:v>
                </c:pt>
                <c:pt idx="2233">
                  <c:v>0.050658</c:v>
                </c:pt>
                <c:pt idx="2234">
                  <c:v>0.05068</c:v>
                </c:pt>
                <c:pt idx="2235">
                  <c:v>0.050703</c:v>
                </c:pt>
                <c:pt idx="2236">
                  <c:v>0.050726</c:v>
                </c:pt>
                <c:pt idx="2237">
                  <c:v>0.050748</c:v>
                </c:pt>
                <c:pt idx="2238">
                  <c:v>0.050771</c:v>
                </c:pt>
                <c:pt idx="2239">
                  <c:v>0.050794</c:v>
                </c:pt>
                <c:pt idx="2240">
                  <c:v>0.050816</c:v>
                </c:pt>
                <c:pt idx="2241">
                  <c:v>0.050839</c:v>
                </c:pt>
                <c:pt idx="2242">
                  <c:v>0.050862</c:v>
                </c:pt>
                <c:pt idx="2243">
                  <c:v>0.050884</c:v>
                </c:pt>
                <c:pt idx="2244">
                  <c:v>0.050907</c:v>
                </c:pt>
                <c:pt idx="2245">
                  <c:v>0.05093</c:v>
                </c:pt>
                <c:pt idx="2246">
                  <c:v>0.050952</c:v>
                </c:pt>
                <c:pt idx="2247">
                  <c:v>0.050975</c:v>
                </c:pt>
                <c:pt idx="2248">
                  <c:v>0.050998</c:v>
                </c:pt>
                <c:pt idx="2249">
                  <c:v>0.05102</c:v>
                </c:pt>
                <c:pt idx="2250">
                  <c:v>0.051043</c:v>
                </c:pt>
                <c:pt idx="2251">
                  <c:v>0.051066</c:v>
                </c:pt>
                <c:pt idx="2252">
                  <c:v>0.051088</c:v>
                </c:pt>
                <c:pt idx="2253">
                  <c:v>0.051111</c:v>
                </c:pt>
                <c:pt idx="2254">
                  <c:v>0.051134</c:v>
                </c:pt>
                <c:pt idx="2255">
                  <c:v>0.051156</c:v>
                </c:pt>
                <c:pt idx="2256">
                  <c:v>0.051179</c:v>
                </c:pt>
                <c:pt idx="2257">
                  <c:v>0.051202</c:v>
                </c:pt>
                <c:pt idx="2258">
                  <c:v>0.051224</c:v>
                </c:pt>
                <c:pt idx="2259">
                  <c:v>0.051247</c:v>
                </c:pt>
                <c:pt idx="2260">
                  <c:v>0.05127</c:v>
                </c:pt>
                <c:pt idx="2261">
                  <c:v>0.051293</c:v>
                </c:pt>
                <c:pt idx="2262">
                  <c:v>0.051315</c:v>
                </c:pt>
                <c:pt idx="2263">
                  <c:v>0.051338</c:v>
                </c:pt>
                <c:pt idx="2264">
                  <c:v>0.051361</c:v>
                </c:pt>
                <c:pt idx="2265">
                  <c:v>0.051383</c:v>
                </c:pt>
                <c:pt idx="2266">
                  <c:v>0.051406</c:v>
                </c:pt>
                <c:pt idx="2267">
                  <c:v>0.051429</c:v>
                </c:pt>
                <c:pt idx="2268">
                  <c:v>0.051451</c:v>
                </c:pt>
                <c:pt idx="2269">
                  <c:v>0.051474</c:v>
                </c:pt>
                <c:pt idx="2270">
                  <c:v>0.051497</c:v>
                </c:pt>
                <c:pt idx="2271">
                  <c:v>0.051519</c:v>
                </c:pt>
                <c:pt idx="2272">
                  <c:v>0.051542</c:v>
                </c:pt>
                <c:pt idx="2273">
                  <c:v>0.051565</c:v>
                </c:pt>
                <c:pt idx="2274">
                  <c:v>0.051587</c:v>
                </c:pt>
                <c:pt idx="2275">
                  <c:v>0.05161</c:v>
                </c:pt>
                <c:pt idx="2276">
                  <c:v>0.051633</c:v>
                </c:pt>
                <c:pt idx="2277">
                  <c:v>0.051655</c:v>
                </c:pt>
                <c:pt idx="2278">
                  <c:v>0.051678</c:v>
                </c:pt>
                <c:pt idx="2279">
                  <c:v>0.051701</c:v>
                </c:pt>
                <c:pt idx="2280">
                  <c:v>0.051723</c:v>
                </c:pt>
                <c:pt idx="2281">
                  <c:v>0.051746</c:v>
                </c:pt>
                <c:pt idx="2282">
                  <c:v>0.051769</c:v>
                </c:pt>
                <c:pt idx="2283">
                  <c:v>0.051791</c:v>
                </c:pt>
                <c:pt idx="2284">
                  <c:v>0.051814</c:v>
                </c:pt>
                <c:pt idx="2285">
                  <c:v>0.051837</c:v>
                </c:pt>
                <c:pt idx="2286">
                  <c:v>0.051859</c:v>
                </c:pt>
                <c:pt idx="2287">
                  <c:v>0.051882</c:v>
                </c:pt>
                <c:pt idx="2288">
                  <c:v>0.051905</c:v>
                </c:pt>
                <c:pt idx="2289">
                  <c:v>0.051927</c:v>
                </c:pt>
                <c:pt idx="2290">
                  <c:v>0.05195</c:v>
                </c:pt>
                <c:pt idx="2291">
                  <c:v>0.051973</c:v>
                </c:pt>
                <c:pt idx="2292">
                  <c:v>0.051995</c:v>
                </c:pt>
                <c:pt idx="2293">
                  <c:v>0.052018</c:v>
                </c:pt>
                <c:pt idx="2294">
                  <c:v>0.052041</c:v>
                </c:pt>
                <c:pt idx="2295">
                  <c:v>0.052063</c:v>
                </c:pt>
                <c:pt idx="2296">
                  <c:v>0.052086</c:v>
                </c:pt>
                <c:pt idx="2297">
                  <c:v>0.052109</c:v>
                </c:pt>
                <c:pt idx="2298">
                  <c:v>0.052132</c:v>
                </c:pt>
                <c:pt idx="2299">
                  <c:v>0.052154</c:v>
                </c:pt>
                <c:pt idx="2300">
                  <c:v>0.052177</c:v>
                </c:pt>
                <c:pt idx="2301">
                  <c:v>0.0522</c:v>
                </c:pt>
                <c:pt idx="2302">
                  <c:v>0.052222</c:v>
                </c:pt>
                <c:pt idx="2303">
                  <c:v>0.052245</c:v>
                </c:pt>
                <c:pt idx="2304">
                  <c:v>0.052268</c:v>
                </c:pt>
                <c:pt idx="2305">
                  <c:v>0.05229</c:v>
                </c:pt>
                <c:pt idx="2306">
                  <c:v>0.052313</c:v>
                </c:pt>
                <c:pt idx="2307">
                  <c:v>0.052336</c:v>
                </c:pt>
                <c:pt idx="2308">
                  <c:v>0.052358</c:v>
                </c:pt>
                <c:pt idx="2309">
                  <c:v>0.052381</c:v>
                </c:pt>
                <c:pt idx="2310">
                  <c:v>0.052404</c:v>
                </c:pt>
                <c:pt idx="2311">
                  <c:v>0.052426</c:v>
                </c:pt>
                <c:pt idx="2312">
                  <c:v>0.052449</c:v>
                </c:pt>
                <c:pt idx="2313">
                  <c:v>0.052472</c:v>
                </c:pt>
                <c:pt idx="2314">
                  <c:v>0.052494</c:v>
                </c:pt>
                <c:pt idx="2315">
                  <c:v>0.052517</c:v>
                </c:pt>
                <c:pt idx="2316">
                  <c:v>0.05254</c:v>
                </c:pt>
                <c:pt idx="2317">
                  <c:v>0.052562</c:v>
                </c:pt>
                <c:pt idx="2318">
                  <c:v>0.052585</c:v>
                </c:pt>
                <c:pt idx="2319">
                  <c:v>0.052608</c:v>
                </c:pt>
                <c:pt idx="2320">
                  <c:v>0.05263</c:v>
                </c:pt>
                <c:pt idx="2321">
                  <c:v>0.052653</c:v>
                </c:pt>
                <c:pt idx="2322">
                  <c:v>0.052676</c:v>
                </c:pt>
                <c:pt idx="2323">
                  <c:v>0.052698</c:v>
                </c:pt>
                <c:pt idx="2324">
                  <c:v>0.052721</c:v>
                </c:pt>
                <c:pt idx="2325">
                  <c:v>0.052744</c:v>
                </c:pt>
                <c:pt idx="2326">
                  <c:v>0.052766</c:v>
                </c:pt>
                <c:pt idx="2327">
                  <c:v>0.052789</c:v>
                </c:pt>
                <c:pt idx="2328">
                  <c:v>0.052812</c:v>
                </c:pt>
                <c:pt idx="2329">
                  <c:v>0.052834</c:v>
                </c:pt>
                <c:pt idx="2330">
                  <c:v>0.052857</c:v>
                </c:pt>
                <c:pt idx="2331">
                  <c:v>0.05288</c:v>
                </c:pt>
                <c:pt idx="2332">
                  <c:v>0.052902</c:v>
                </c:pt>
                <c:pt idx="2333">
                  <c:v>0.052925</c:v>
                </c:pt>
                <c:pt idx="2334">
                  <c:v>0.052948</c:v>
                </c:pt>
                <c:pt idx="2335">
                  <c:v>0.052971</c:v>
                </c:pt>
                <c:pt idx="2336">
                  <c:v>0.052993</c:v>
                </c:pt>
                <c:pt idx="2337">
                  <c:v>0.053016</c:v>
                </c:pt>
                <c:pt idx="2338">
                  <c:v>0.053039</c:v>
                </c:pt>
                <c:pt idx="2339">
                  <c:v>0.053061</c:v>
                </c:pt>
                <c:pt idx="2340">
                  <c:v>0.053084</c:v>
                </c:pt>
                <c:pt idx="2341">
                  <c:v>0.053107</c:v>
                </c:pt>
                <c:pt idx="2342">
                  <c:v>0.053129</c:v>
                </c:pt>
                <c:pt idx="2343">
                  <c:v>0.053152</c:v>
                </c:pt>
                <c:pt idx="2344">
                  <c:v>0.053175</c:v>
                </c:pt>
                <c:pt idx="2345">
                  <c:v>0.053197</c:v>
                </c:pt>
                <c:pt idx="2346">
                  <c:v>0.05322</c:v>
                </c:pt>
                <c:pt idx="2347">
                  <c:v>0.053243</c:v>
                </c:pt>
                <c:pt idx="2348">
                  <c:v>0.053265</c:v>
                </c:pt>
                <c:pt idx="2349">
                  <c:v>0.053288</c:v>
                </c:pt>
                <c:pt idx="2350">
                  <c:v>0.053311</c:v>
                </c:pt>
                <c:pt idx="2351">
                  <c:v>0.053333</c:v>
                </c:pt>
                <c:pt idx="2352">
                  <c:v>0.053356</c:v>
                </c:pt>
                <c:pt idx="2353">
                  <c:v>0.053379</c:v>
                </c:pt>
                <c:pt idx="2354">
                  <c:v>0.053401</c:v>
                </c:pt>
                <c:pt idx="2355">
                  <c:v>0.053424</c:v>
                </c:pt>
                <c:pt idx="2356">
                  <c:v>0.053447</c:v>
                </c:pt>
                <c:pt idx="2357">
                  <c:v>0.053469</c:v>
                </c:pt>
                <c:pt idx="2358">
                  <c:v>0.053492</c:v>
                </c:pt>
                <c:pt idx="2359">
                  <c:v>0.053515</c:v>
                </c:pt>
                <c:pt idx="2360">
                  <c:v>0.053537</c:v>
                </c:pt>
                <c:pt idx="2361">
                  <c:v>0.05356</c:v>
                </c:pt>
                <c:pt idx="2362">
                  <c:v>0.053583</c:v>
                </c:pt>
                <c:pt idx="2363">
                  <c:v>0.053605</c:v>
                </c:pt>
                <c:pt idx="2364">
                  <c:v>0.053628</c:v>
                </c:pt>
                <c:pt idx="2365">
                  <c:v>0.053651</c:v>
                </c:pt>
                <c:pt idx="2366">
                  <c:v>0.053673</c:v>
                </c:pt>
                <c:pt idx="2367">
                  <c:v>0.053696</c:v>
                </c:pt>
                <c:pt idx="2368">
                  <c:v>0.053719</c:v>
                </c:pt>
                <c:pt idx="2369">
                  <c:v>0.053741</c:v>
                </c:pt>
                <c:pt idx="2370">
                  <c:v>0.053764</c:v>
                </c:pt>
                <c:pt idx="2371">
                  <c:v>0.053787</c:v>
                </c:pt>
                <c:pt idx="2372">
                  <c:v>0.05381</c:v>
                </c:pt>
                <c:pt idx="2373">
                  <c:v>0.053832</c:v>
                </c:pt>
                <c:pt idx="2374">
                  <c:v>0.053855</c:v>
                </c:pt>
                <c:pt idx="2375">
                  <c:v>0.053878</c:v>
                </c:pt>
                <c:pt idx="2376">
                  <c:v>0.0539</c:v>
                </c:pt>
                <c:pt idx="2377">
                  <c:v>0.053923</c:v>
                </c:pt>
                <c:pt idx="2378">
                  <c:v>0.053946</c:v>
                </c:pt>
                <c:pt idx="2379">
                  <c:v>0.053968</c:v>
                </c:pt>
                <c:pt idx="2380">
                  <c:v>0.053991</c:v>
                </c:pt>
                <c:pt idx="2381">
                  <c:v>0.054014</c:v>
                </c:pt>
                <c:pt idx="2382">
                  <c:v>0.054036</c:v>
                </c:pt>
                <c:pt idx="2383">
                  <c:v>0.054059</c:v>
                </c:pt>
                <c:pt idx="2384">
                  <c:v>0.054082</c:v>
                </c:pt>
                <c:pt idx="2385">
                  <c:v>0.054104</c:v>
                </c:pt>
                <c:pt idx="2386">
                  <c:v>0.054127</c:v>
                </c:pt>
                <c:pt idx="2387">
                  <c:v>0.05415</c:v>
                </c:pt>
                <c:pt idx="2388">
                  <c:v>0.054172</c:v>
                </c:pt>
                <c:pt idx="2389">
                  <c:v>0.054195</c:v>
                </c:pt>
                <c:pt idx="2390">
                  <c:v>0.054218</c:v>
                </c:pt>
                <c:pt idx="2391">
                  <c:v>0.05424</c:v>
                </c:pt>
                <c:pt idx="2392">
                  <c:v>0.054263</c:v>
                </c:pt>
                <c:pt idx="2393">
                  <c:v>0.054286</c:v>
                </c:pt>
                <c:pt idx="2394">
                  <c:v>0.054308</c:v>
                </c:pt>
                <c:pt idx="2395">
                  <c:v>0.054331</c:v>
                </c:pt>
                <c:pt idx="2396">
                  <c:v>0.054354</c:v>
                </c:pt>
                <c:pt idx="2397">
                  <c:v>0.054376</c:v>
                </c:pt>
                <c:pt idx="2398">
                  <c:v>0.054399</c:v>
                </c:pt>
                <c:pt idx="2399">
                  <c:v>0.054422</c:v>
                </c:pt>
                <c:pt idx="2400">
                  <c:v>0.054444</c:v>
                </c:pt>
                <c:pt idx="2401">
                  <c:v>0.054467</c:v>
                </c:pt>
                <c:pt idx="2402">
                  <c:v>0.05449</c:v>
                </c:pt>
                <c:pt idx="2403">
                  <c:v>0.054512</c:v>
                </c:pt>
                <c:pt idx="2404">
                  <c:v>0.054535</c:v>
                </c:pt>
                <c:pt idx="2405">
                  <c:v>0.054558</c:v>
                </c:pt>
                <c:pt idx="2406">
                  <c:v>0.05458</c:v>
                </c:pt>
                <c:pt idx="2407">
                  <c:v>0.054603</c:v>
                </c:pt>
                <c:pt idx="2408">
                  <c:v>0.054626</c:v>
                </c:pt>
                <c:pt idx="2409">
                  <c:v>0.054649</c:v>
                </c:pt>
                <c:pt idx="2410">
                  <c:v>0.054671</c:v>
                </c:pt>
                <c:pt idx="2411">
                  <c:v>0.054694</c:v>
                </c:pt>
                <c:pt idx="2412">
                  <c:v>0.054717</c:v>
                </c:pt>
                <c:pt idx="2413">
                  <c:v>0.054739</c:v>
                </c:pt>
                <c:pt idx="2414">
                  <c:v>0.054762</c:v>
                </c:pt>
                <c:pt idx="2415">
                  <c:v>0.054785</c:v>
                </c:pt>
                <c:pt idx="2416">
                  <c:v>0.054807</c:v>
                </c:pt>
                <c:pt idx="2417">
                  <c:v>0.05483</c:v>
                </c:pt>
                <c:pt idx="2418">
                  <c:v>0.054853</c:v>
                </c:pt>
                <c:pt idx="2419">
                  <c:v>0.054875</c:v>
                </c:pt>
                <c:pt idx="2420">
                  <c:v>0.054898</c:v>
                </c:pt>
                <c:pt idx="2421">
                  <c:v>0.054921</c:v>
                </c:pt>
                <c:pt idx="2422">
                  <c:v>0.054943</c:v>
                </c:pt>
                <c:pt idx="2423">
                  <c:v>0.054966</c:v>
                </c:pt>
                <c:pt idx="2424">
                  <c:v>0.054989</c:v>
                </c:pt>
                <c:pt idx="2425">
                  <c:v>0.055011</c:v>
                </c:pt>
                <c:pt idx="2426">
                  <c:v>0.055034</c:v>
                </c:pt>
                <c:pt idx="2427">
                  <c:v>0.055057</c:v>
                </c:pt>
                <c:pt idx="2428">
                  <c:v>0.055079</c:v>
                </c:pt>
                <c:pt idx="2429">
                  <c:v>0.055102</c:v>
                </c:pt>
                <c:pt idx="2430">
                  <c:v>0.055125</c:v>
                </c:pt>
                <c:pt idx="2431">
                  <c:v>0.055147</c:v>
                </c:pt>
                <c:pt idx="2432">
                  <c:v>0.05517</c:v>
                </c:pt>
                <c:pt idx="2433">
                  <c:v>0.055193</c:v>
                </c:pt>
                <c:pt idx="2434">
                  <c:v>0.055215</c:v>
                </c:pt>
                <c:pt idx="2435">
                  <c:v>0.055238</c:v>
                </c:pt>
                <c:pt idx="2436">
                  <c:v>0.055261</c:v>
                </c:pt>
                <c:pt idx="2437">
                  <c:v>0.055283</c:v>
                </c:pt>
                <c:pt idx="2438">
                  <c:v>0.055306</c:v>
                </c:pt>
                <c:pt idx="2439">
                  <c:v>0.055329</c:v>
                </c:pt>
                <c:pt idx="2440">
                  <c:v>0.055351</c:v>
                </c:pt>
                <c:pt idx="2441">
                  <c:v>0.055374</c:v>
                </c:pt>
                <c:pt idx="2442">
                  <c:v>0.055397</c:v>
                </c:pt>
                <c:pt idx="2443">
                  <c:v>0.05542</c:v>
                </c:pt>
                <c:pt idx="2444">
                  <c:v>0.055442</c:v>
                </c:pt>
                <c:pt idx="2445">
                  <c:v>0.055465</c:v>
                </c:pt>
                <c:pt idx="2446">
                  <c:v>0.055488</c:v>
                </c:pt>
                <c:pt idx="2447">
                  <c:v>0.05551</c:v>
                </c:pt>
                <c:pt idx="2448">
                  <c:v>0.055533</c:v>
                </c:pt>
                <c:pt idx="2449">
                  <c:v>0.055556</c:v>
                </c:pt>
                <c:pt idx="2450">
                  <c:v>0.055578</c:v>
                </c:pt>
                <c:pt idx="2451">
                  <c:v>0.055601</c:v>
                </c:pt>
                <c:pt idx="2452">
                  <c:v>0.055624</c:v>
                </c:pt>
                <c:pt idx="2453">
                  <c:v>0.055646</c:v>
                </c:pt>
                <c:pt idx="2454">
                  <c:v>0.055669</c:v>
                </c:pt>
                <c:pt idx="2455">
                  <c:v>0.055692</c:v>
                </c:pt>
                <c:pt idx="2456">
                  <c:v>0.055714</c:v>
                </c:pt>
                <c:pt idx="2457">
                  <c:v>0.055737</c:v>
                </c:pt>
                <c:pt idx="2458">
                  <c:v>0.05576</c:v>
                </c:pt>
                <c:pt idx="2459">
                  <c:v>0.055782</c:v>
                </c:pt>
                <c:pt idx="2460">
                  <c:v>0.055805</c:v>
                </c:pt>
                <c:pt idx="2461">
                  <c:v>0.055828</c:v>
                </c:pt>
                <c:pt idx="2462">
                  <c:v>0.05585</c:v>
                </c:pt>
                <c:pt idx="2463">
                  <c:v>0.055873</c:v>
                </c:pt>
                <c:pt idx="2464">
                  <c:v>0.055896</c:v>
                </c:pt>
                <c:pt idx="2465">
                  <c:v>0.055918</c:v>
                </c:pt>
                <c:pt idx="2466">
                  <c:v>0.055941</c:v>
                </c:pt>
                <c:pt idx="2467">
                  <c:v>0.055964</c:v>
                </c:pt>
                <c:pt idx="2468">
                  <c:v>0.055986</c:v>
                </c:pt>
                <c:pt idx="2469">
                  <c:v>0.056009</c:v>
                </c:pt>
                <c:pt idx="2470">
                  <c:v>0.056032</c:v>
                </c:pt>
                <c:pt idx="2471">
                  <c:v>0.056054</c:v>
                </c:pt>
                <c:pt idx="2472">
                  <c:v>0.056077</c:v>
                </c:pt>
                <c:pt idx="2473">
                  <c:v>0.0561</c:v>
                </c:pt>
                <c:pt idx="2474">
                  <c:v>0.056122</c:v>
                </c:pt>
                <c:pt idx="2475">
                  <c:v>0.056145</c:v>
                </c:pt>
                <c:pt idx="2476">
                  <c:v>0.056168</c:v>
                </c:pt>
                <c:pt idx="2477">
                  <c:v>0.05619</c:v>
                </c:pt>
                <c:pt idx="2478">
                  <c:v>0.056213</c:v>
                </c:pt>
                <c:pt idx="2479">
                  <c:v>0.056236</c:v>
                </c:pt>
                <c:pt idx="2480">
                  <c:v>0.056259</c:v>
                </c:pt>
                <c:pt idx="2481">
                  <c:v>0.056281</c:v>
                </c:pt>
                <c:pt idx="2482">
                  <c:v>0.056304</c:v>
                </c:pt>
                <c:pt idx="2483">
                  <c:v>0.056327</c:v>
                </c:pt>
                <c:pt idx="2484">
                  <c:v>0.056349</c:v>
                </c:pt>
                <c:pt idx="2485">
                  <c:v>0.056372</c:v>
                </c:pt>
                <c:pt idx="2486">
                  <c:v>0.056395</c:v>
                </c:pt>
                <c:pt idx="2487">
                  <c:v>0.056417</c:v>
                </c:pt>
                <c:pt idx="2488">
                  <c:v>0.05644</c:v>
                </c:pt>
                <c:pt idx="2489">
                  <c:v>0.056463</c:v>
                </c:pt>
                <c:pt idx="2490">
                  <c:v>0.056485</c:v>
                </c:pt>
                <c:pt idx="2491">
                  <c:v>0.056508</c:v>
                </c:pt>
                <c:pt idx="2492">
                  <c:v>0.056531</c:v>
                </c:pt>
                <c:pt idx="2493">
                  <c:v>0.056553</c:v>
                </c:pt>
                <c:pt idx="2494">
                  <c:v>0.056576</c:v>
                </c:pt>
                <c:pt idx="2495">
                  <c:v>0.056599</c:v>
                </c:pt>
                <c:pt idx="2496">
                  <c:v>0.056621</c:v>
                </c:pt>
                <c:pt idx="2497">
                  <c:v>0.056644</c:v>
                </c:pt>
                <c:pt idx="2498">
                  <c:v>0.056667</c:v>
                </c:pt>
                <c:pt idx="2499">
                  <c:v>0.056689</c:v>
                </c:pt>
                <c:pt idx="2500">
                  <c:v>0.056712</c:v>
                </c:pt>
                <c:pt idx="2501">
                  <c:v>0.056735</c:v>
                </c:pt>
                <c:pt idx="2502">
                  <c:v>0.056757</c:v>
                </c:pt>
                <c:pt idx="2503">
                  <c:v>0.05678</c:v>
                </c:pt>
                <c:pt idx="2504">
                  <c:v>0.056803</c:v>
                </c:pt>
                <c:pt idx="2505">
                  <c:v>0.056825</c:v>
                </c:pt>
                <c:pt idx="2506">
                  <c:v>0.056848</c:v>
                </c:pt>
                <c:pt idx="2507">
                  <c:v>0.056871</c:v>
                </c:pt>
                <c:pt idx="2508">
                  <c:v>0.056893</c:v>
                </c:pt>
                <c:pt idx="2509">
                  <c:v>0.056916</c:v>
                </c:pt>
                <c:pt idx="2510">
                  <c:v>0.056939</c:v>
                </c:pt>
                <c:pt idx="2511">
                  <c:v>0.056961</c:v>
                </c:pt>
                <c:pt idx="2512">
                  <c:v>0.056984</c:v>
                </c:pt>
                <c:pt idx="2513">
                  <c:v>0.057007</c:v>
                </c:pt>
                <c:pt idx="2514">
                  <c:v>0.057029</c:v>
                </c:pt>
                <c:pt idx="2515">
                  <c:v>0.057052</c:v>
                </c:pt>
                <c:pt idx="2516">
                  <c:v>0.057075</c:v>
                </c:pt>
                <c:pt idx="2517">
                  <c:v>0.057098</c:v>
                </c:pt>
                <c:pt idx="2518">
                  <c:v>0.05712</c:v>
                </c:pt>
                <c:pt idx="2519">
                  <c:v>0.057143</c:v>
                </c:pt>
                <c:pt idx="2520">
                  <c:v>0.057166</c:v>
                </c:pt>
                <c:pt idx="2521">
                  <c:v>0.057188</c:v>
                </c:pt>
                <c:pt idx="2522">
                  <c:v>0.057211</c:v>
                </c:pt>
                <c:pt idx="2523">
                  <c:v>0.057234</c:v>
                </c:pt>
                <c:pt idx="2524">
                  <c:v>0.057256</c:v>
                </c:pt>
                <c:pt idx="2525">
                  <c:v>0.057279</c:v>
                </c:pt>
                <c:pt idx="2526">
                  <c:v>0.057302</c:v>
                </c:pt>
                <c:pt idx="2527">
                  <c:v>0.057324</c:v>
                </c:pt>
                <c:pt idx="2528">
                  <c:v>0.057347</c:v>
                </c:pt>
                <c:pt idx="2529">
                  <c:v>0.05737</c:v>
                </c:pt>
                <c:pt idx="2530">
                  <c:v>0.057392</c:v>
                </c:pt>
                <c:pt idx="2531">
                  <c:v>0.057415</c:v>
                </c:pt>
                <c:pt idx="2532">
                  <c:v>0.057438</c:v>
                </c:pt>
                <c:pt idx="2533">
                  <c:v>0.05746</c:v>
                </c:pt>
                <c:pt idx="2534">
                  <c:v>0.057483</c:v>
                </c:pt>
                <c:pt idx="2535">
                  <c:v>0.057506</c:v>
                </c:pt>
                <c:pt idx="2536">
                  <c:v>0.057528</c:v>
                </c:pt>
                <c:pt idx="2537">
                  <c:v>0.057551</c:v>
                </c:pt>
                <c:pt idx="2538">
                  <c:v>0.057574</c:v>
                </c:pt>
                <c:pt idx="2539">
                  <c:v>0.057596</c:v>
                </c:pt>
                <c:pt idx="2540">
                  <c:v>0.057619</c:v>
                </c:pt>
                <c:pt idx="2541">
                  <c:v>0.057642</c:v>
                </c:pt>
                <c:pt idx="2542">
                  <c:v>0.057664</c:v>
                </c:pt>
                <c:pt idx="2543">
                  <c:v>0.057687</c:v>
                </c:pt>
                <c:pt idx="2544">
                  <c:v>0.05771</c:v>
                </c:pt>
                <c:pt idx="2545">
                  <c:v>0.057732</c:v>
                </c:pt>
                <c:pt idx="2546">
                  <c:v>0.057755</c:v>
                </c:pt>
                <c:pt idx="2547">
                  <c:v>0.057778</c:v>
                </c:pt>
                <c:pt idx="2548">
                  <c:v>0.0578</c:v>
                </c:pt>
                <c:pt idx="2549">
                  <c:v>0.057823</c:v>
                </c:pt>
                <c:pt idx="2550">
                  <c:v>0.057846</c:v>
                </c:pt>
                <c:pt idx="2551">
                  <c:v>0.057868</c:v>
                </c:pt>
                <c:pt idx="2552">
                  <c:v>0.057891</c:v>
                </c:pt>
                <c:pt idx="2553">
                  <c:v>0.057914</c:v>
                </c:pt>
                <c:pt idx="2554">
                  <c:v>0.057937</c:v>
                </c:pt>
                <c:pt idx="2555">
                  <c:v>0.057959</c:v>
                </c:pt>
                <c:pt idx="2556">
                  <c:v>0.057982</c:v>
                </c:pt>
                <c:pt idx="2557">
                  <c:v>0.058005</c:v>
                </c:pt>
                <c:pt idx="2558">
                  <c:v>0.058027</c:v>
                </c:pt>
                <c:pt idx="2559">
                  <c:v>0.05805</c:v>
                </c:pt>
                <c:pt idx="2560">
                  <c:v>0.058073</c:v>
                </c:pt>
                <c:pt idx="2561">
                  <c:v>0.058095</c:v>
                </c:pt>
                <c:pt idx="2562">
                  <c:v>0.058118</c:v>
                </c:pt>
                <c:pt idx="2563">
                  <c:v>0.058141</c:v>
                </c:pt>
                <c:pt idx="2564">
                  <c:v>0.058163</c:v>
                </c:pt>
                <c:pt idx="2565">
                  <c:v>0.058186</c:v>
                </c:pt>
                <c:pt idx="2566">
                  <c:v>0.058209</c:v>
                </c:pt>
                <c:pt idx="2567">
                  <c:v>0.058231</c:v>
                </c:pt>
                <c:pt idx="2568">
                  <c:v>0.058254</c:v>
                </c:pt>
                <c:pt idx="2569">
                  <c:v>0.058277</c:v>
                </c:pt>
                <c:pt idx="2570">
                  <c:v>0.058299</c:v>
                </c:pt>
                <c:pt idx="2571">
                  <c:v>0.058322</c:v>
                </c:pt>
                <c:pt idx="2572">
                  <c:v>0.058345</c:v>
                </c:pt>
                <c:pt idx="2573">
                  <c:v>0.058367</c:v>
                </c:pt>
                <c:pt idx="2574">
                  <c:v>0.05839</c:v>
                </c:pt>
                <c:pt idx="2575">
                  <c:v>0.058413</c:v>
                </c:pt>
                <c:pt idx="2576">
                  <c:v>0.058435</c:v>
                </c:pt>
                <c:pt idx="2577">
                  <c:v>0.058458</c:v>
                </c:pt>
                <c:pt idx="2578">
                  <c:v>0.058481</c:v>
                </c:pt>
                <c:pt idx="2579">
                  <c:v>0.058503</c:v>
                </c:pt>
                <c:pt idx="2580">
                  <c:v>0.058526</c:v>
                </c:pt>
                <c:pt idx="2581">
                  <c:v>0.058549</c:v>
                </c:pt>
                <c:pt idx="2582">
                  <c:v>0.058571</c:v>
                </c:pt>
                <c:pt idx="2583">
                  <c:v>0.058594</c:v>
                </c:pt>
                <c:pt idx="2584">
                  <c:v>0.058617</c:v>
                </c:pt>
                <c:pt idx="2585">
                  <c:v>0.058639</c:v>
                </c:pt>
                <c:pt idx="2586">
                  <c:v>0.058662</c:v>
                </c:pt>
                <c:pt idx="2587">
                  <c:v>0.058685</c:v>
                </c:pt>
                <c:pt idx="2588">
                  <c:v>0.058707</c:v>
                </c:pt>
                <c:pt idx="2589">
                  <c:v>0.05873</c:v>
                </c:pt>
                <c:pt idx="2590">
                  <c:v>0.058753</c:v>
                </c:pt>
                <c:pt idx="2591">
                  <c:v>0.058776</c:v>
                </c:pt>
                <c:pt idx="2592">
                  <c:v>0.058798</c:v>
                </c:pt>
                <c:pt idx="2593">
                  <c:v>0.058821</c:v>
                </c:pt>
                <c:pt idx="2594">
                  <c:v>0.058844</c:v>
                </c:pt>
                <c:pt idx="2595">
                  <c:v>0.058866</c:v>
                </c:pt>
                <c:pt idx="2596">
                  <c:v>0.058889</c:v>
                </c:pt>
                <c:pt idx="2597">
                  <c:v>0.058912</c:v>
                </c:pt>
                <c:pt idx="2598">
                  <c:v>0.058934</c:v>
                </c:pt>
                <c:pt idx="2599">
                  <c:v>0.058957</c:v>
                </c:pt>
                <c:pt idx="2600">
                  <c:v>0.05898</c:v>
                </c:pt>
                <c:pt idx="2601">
                  <c:v>0.059002</c:v>
                </c:pt>
                <c:pt idx="2602">
                  <c:v>0.059025</c:v>
                </c:pt>
                <c:pt idx="2603">
                  <c:v>0.059048</c:v>
                </c:pt>
                <c:pt idx="2604">
                  <c:v>0.05907</c:v>
                </c:pt>
                <c:pt idx="2605">
                  <c:v>0.059093</c:v>
                </c:pt>
                <c:pt idx="2606">
                  <c:v>0.059116</c:v>
                </c:pt>
                <c:pt idx="2607">
                  <c:v>0.059138</c:v>
                </c:pt>
                <c:pt idx="2608">
                  <c:v>0.059161</c:v>
                </c:pt>
                <c:pt idx="2609">
                  <c:v>0.059184</c:v>
                </c:pt>
                <c:pt idx="2610">
                  <c:v>0.059206</c:v>
                </c:pt>
                <c:pt idx="2611">
                  <c:v>0.059229</c:v>
                </c:pt>
                <c:pt idx="2612">
                  <c:v>0.059252</c:v>
                </c:pt>
                <c:pt idx="2613">
                  <c:v>0.059274</c:v>
                </c:pt>
                <c:pt idx="2614">
                  <c:v>0.059297</c:v>
                </c:pt>
                <c:pt idx="2615">
                  <c:v>0.05932</c:v>
                </c:pt>
                <c:pt idx="2616">
                  <c:v>0.059342</c:v>
                </c:pt>
                <c:pt idx="2617">
                  <c:v>0.059365</c:v>
                </c:pt>
                <c:pt idx="2618">
                  <c:v>0.059388</c:v>
                </c:pt>
                <c:pt idx="2619">
                  <c:v>0.05941</c:v>
                </c:pt>
                <c:pt idx="2620">
                  <c:v>0.059433</c:v>
                </c:pt>
                <c:pt idx="2621">
                  <c:v>0.059456</c:v>
                </c:pt>
                <c:pt idx="2622">
                  <c:v>0.059478</c:v>
                </c:pt>
                <c:pt idx="2623">
                  <c:v>0.059501</c:v>
                </c:pt>
                <c:pt idx="2624">
                  <c:v>0.059524</c:v>
                </c:pt>
                <c:pt idx="2625">
                  <c:v>0.059546</c:v>
                </c:pt>
                <c:pt idx="2626">
                  <c:v>0.059569</c:v>
                </c:pt>
                <c:pt idx="2627">
                  <c:v>0.059592</c:v>
                </c:pt>
                <c:pt idx="2628">
                  <c:v>0.059615</c:v>
                </c:pt>
                <c:pt idx="2629">
                  <c:v>0.059637</c:v>
                </c:pt>
                <c:pt idx="2630">
                  <c:v>0.05966</c:v>
                </c:pt>
                <c:pt idx="2631">
                  <c:v>0.059683</c:v>
                </c:pt>
                <c:pt idx="2632">
                  <c:v>0.059705</c:v>
                </c:pt>
                <c:pt idx="2633">
                  <c:v>0.059728</c:v>
                </c:pt>
                <c:pt idx="2634">
                  <c:v>0.059751</c:v>
                </c:pt>
                <c:pt idx="2635">
                  <c:v>0.059773</c:v>
                </c:pt>
                <c:pt idx="2636">
                  <c:v>0.059796</c:v>
                </c:pt>
                <c:pt idx="2637">
                  <c:v>0.059819</c:v>
                </c:pt>
                <c:pt idx="2638">
                  <c:v>0.059841</c:v>
                </c:pt>
                <c:pt idx="2639">
                  <c:v>0.059864</c:v>
                </c:pt>
                <c:pt idx="2640">
                  <c:v>0.059887</c:v>
                </c:pt>
                <c:pt idx="2641">
                  <c:v>0.059909</c:v>
                </c:pt>
                <c:pt idx="2642">
                  <c:v>0.059932</c:v>
                </c:pt>
                <c:pt idx="2643">
                  <c:v>0.059955</c:v>
                </c:pt>
                <c:pt idx="2644">
                  <c:v>0.059977</c:v>
                </c:pt>
                <c:pt idx="2645">
                  <c:v>0.06</c:v>
                </c:pt>
                <c:pt idx="2646">
                  <c:v>0.060023</c:v>
                </c:pt>
                <c:pt idx="2647">
                  <c:v>0.060045</c:v>
                </c:pt>
                <c:pt idx="2648">
                  <c:v>0.060068</c:v>
                </c:pt>
                <c:pt idx="2649">
                  <c:v>0.060091</c:v>
                </c:pt>
                <c:pt idx="2650">
                  <c:v>0.060113</c:v>
                </c:pt>
                <c:pt idx="2651">
                  <c:v>0.060136</c:v>
                </c:pt>
                <c:pt idx="2652">
                  <c:v>0.060159</c:v>
                </c:pt>
                <c:pt idx="2653">
                  <c:v>0.060181</c:v>
                </c:pt>
                <c:pt idx="2654">
                  <c:v>0.060204</c:v>
                </c:pt>
                <c:pt idx="2655">
                  <c:v>0.060227</c:v>
                </c:pt>
                <c:pt idx="2656">
                  <c:v>0.060249</c:v>
                </c:pt>
                <c:pt idx="2657">
                  <c:v>0.060272</c:v>
                </c:pt>
                <c:pt idx="2658">
                  <c:v>0.060295</c:v>
                </c:pt>
                <c:pt idx="2659">
                  <c:v>0.060317</c:v>
                </c:pt>
                <c:pt idx="2660">
                  <c:v>0.06034</c:v>
                </c:pt>
                <c:pt idx="2661">
                  <c:v>0.060363</c:v>
                </c:pt>
                <c:pt idx="2662">
                  <c:v>0.060385</c:v>
                </c:pt>
                <c:pt idx="2663">
                  <c:v>0.060408</c:v>
                </c:pt>
                <c:pt idx="2664">
                  <c:v>0.060431</c:v>
                </c:pt>
                <c:pt idx="2665">
                  <c:v>0.060454</c:v>
                </c:pt>
                <c:pt idx="2666">
                  <c:v>0.060476</c:v>
                </c:pt>
                <c:pt idx="2667">
                  <c:v>0.060499</c:v>
                </c:pt>
                <c:pt idx="2668">
                  <c:v>0.060522</c:v>
                </c:pt>
                <c:pt idx="2669">
                  <c:v>0.060544</c:v>
                </c:pt>
                <c:pt idx="2670">
                  <c:v>0.060567</c:v>
                </c:pt>
                <c:pt idx="2671">
                  <c:v>0.06059</c:v>
                </c:pt>
                <c:pt idx="2672">
                  <c:v>0.060612</c:v>
                </c:pt>
                <c:pt idx="2673">
                  <c:v>0.060635</c:v>
                </c:pt>
                <c:pt idx="2674">
                  <c:v>0.060658</c:v>
                </c:pt>
                <c:pt idx="2675">
                  <c:v>0.06068</c:v>
                </c:pt>
                <c:pt idx="2676">
                  <c:v>0.060703</c:v>
                </c:pt>
                <c:pt idx="2677">
                  <c:v>0.060726</c:v>
                </c:pt>
                <c:pt idx="2678">
                  <c:v>0.060748</c:v>
                </c:pt>
                <c:pt idx="2679">
                  <c:v>0.060771</c:v>
                </c:pt>
                <c:pt idx="2680">
                  <c:v>0.060794</c:v>
                </c:pt>
                <c:pt idx="2681">
                  <c:v>0.060816</c:v>
                </c:pt>
                <c:pt idx="2682">
                  <c:v>0.060839</c:v>
                </c:pt>
                <c:pt idx="2683">
                  <c:v>0.060862</c:v>
                </c:pt>
                <c:pt idx="2684">
                  <c:v>0.060884</c:v>
                </c:pt>
                <c:pt idx="2685">
                  <c:v>0.060907</c:v>
                </c:pt>
                <c:pt idx="2686">
                  <c:v>0.06093</c:v>
                </c:pt>
                <c:pt idx="2687">
                  <c:v>0.060952</c:v>
                </c:pt>
                <c:pt idx="2688">
                  <c:v>0.060975</c:v>
                </c:pt>
                <c:pt idx="2689">
                  <c:v>0.060998</c:v>
                </c:pt>
                <c:pt idx="2690">
                  <c:v>0.06102</c:v>
                </c:pt>
                <c:pt idx="2691">
                  <c:v>0.061043</c:v>
                </c:pt>
                <c:pt idx="2692">
                  <c:v>0.061066</c:v>
                </c:pt>
                <c:pt idx="2693">
                  <c:v>0.061088</c:v>
                </c:pt>
                <c:pt idx="2694">
                  <c:v>0.061111</c:v>
                </c:pt>
                <c:pt idx="2695">
                  <c:v>0.061134</c:v>
                </c:pt>
                <c:pt idx="2696">
                  <c:v>0.061156</c:v>
                </c:pt>
                <c:pt idx="2697">
                  <c:v>0.061179</c:v>
                </c:pt>
                <c:pt idx="2698">
                  <c:v>0.061202</c:v>
                </c:pt>
                <c:pt idx="2699">
                  <c:v>0.061224</c:v>
                </c:pt>
                <c:pt idx="2700">
                  <c:v>0.061247</c:v>
                </c:pt>
                <c:pt idx="2701">
                  <c:v>0.06127</c:v>
                </c:pt>
                <c:pt idx="2702">
                  <c:v>0.061293</c:v>
                </c:pt>
                <c:pt idx="2703">
                  <c:v>0.061315</c:v>
                </c:pt>
                <c:pt idx="2704">
                  <c:v>0.061338</c:v>
                </c:pt>
                <c:pt idx="2705">
                  <c:v>0.061361</c:v>
                </c:pt>
                <c:pt idx="2706">
                  <c:v>0.061383</c:v>
                </c:pt>
                <c:pt idx="2707">
                  <c:v>0.061406</c:v>
                </c:pt>
                <c:pt idx="2708">
                  <c:v>0.061429</c:v>
                </c:pt>
                <c:pt idx="2709">
                  <c:v>0.061451</c:v>
                </c:pt>
                <c:pt idx="2710">
                  <c:v>0.061474</c:v>
                </c:pt>
                <c:pt idx="2711">
                  <c:v>0.061497</c:v>
                </c:pt>
                <c:pt idx="2712">
                  <c:v>0.061519</c:v>
                </c:pt>
                <c:pt idx="2713">
                  <c:v>0.061542</c:v>
                </c:pt>
                <c:pt idx="2714">
                  <c:v>0.061565</c:v>
                </c:pt>
                <c:pt idx="2715">
                  <c:v>0.061587</c:v>
                </c:pt>
                <c:pt idx="2716">
                  <c:v>0.06161</c:v>
                </c:pt>
                <c:pt idx="2717">
                  <c:v>0.061633</c:v>
                </c:pt>
                <c:pt idx="2718">
                  <c:v>0.061655</c:v>
                </c:pt>
                <c:pt idx="2719">
                  <c:v>0.061678</c:v>
                </c:pt>
                <c:pt idx="2720">
                  <c:v>0.061701</c:v>
                </c:pt>
                <c:pt idx="2721">
                  <c:v>0.061723</c:v>
                </c:pt>
                <c:pt idx="2722">
                  <c:v>0.061746</c:v>
                </c:pt>
                <c:pt idx="2723">
                  <c:v>0.061769</c:v>
                </c:pt>
                <c:pt idx="2724">
                  <c:v>0.061791</c:v>
                </c:pt>
                <c:pt idx="2725">
                  <c:v>0.061814</c:v>
                </c:pt>
                <c:pt idx="2726">
                  <c:v>0.061837</c:v>
                </c:pt>
                <c:pt idx="2727">
                  <c:v>0.061859</c:v>
                </c:pt>
                <c:pt idx="2728">
                  <c:v>0.061882</c:v>
                </c:pt>
                <c:pt idx="2729">
                  <c:v>0.061905</c:v>
                </c:pt>
                <c:pt idx="2730">
                  <c:v>0.061927</c:v>
                </c:pt>
                <c:pt idx="2731">
                  <c:v>0.06195</c:v>
                </c:pt>
                <c:pt idx="2732">
                  <c:v>0.061973</c:v>
                </c:pt>
                <c:pt idx="2733">
                  <c:v>0.061995</c:v>
                </c:pt>
                <c:pt idx="2734">
                  <c:v>0.062018</c:v>
                </c:pt>
                <c:pt idx="2735">
                  <c:v>0.062041</c:v>
                </c:pt>
                <c:pt idx="2736">
                  <c:v>0.062063</c:v>
                </c:pt>
                <c:pt idx="2737">
                  <c:v>0.062086</c:v>
                </c:pt>
                <c:pt idx="2738">
                  <c:v>0.062109</c:v>
                </c:pt>
                <c:pt idx="2739">
                  <c:v>0.062132</c:v>
                </c:pt>
                <c:pt idx="2740">
                  <c:v>0.062154</c:v>
                </c:pt>
                <c:pt idx="2741">
                  <c:v>0.062177</c:v>
                </c:pt>
                <c:pt idx="2742">
                  <c:v>0.0622</c:v>
                </c:pt>
                <c:pt idx="2743">
                  <c:v>0.062222</c:v>
                </c:pt>
                <c:pt idx="2744">
                  <c:v>0.062245</c:v>
                </c:pt>
                <c:pt idx="2745">
                  <c:v>0.062268</c:v>
                </c:pt>
                <c:pt idx="2746">
                  <c:v>0.06229</c:v>
                </c:pt>
                <c:pt idx="2747">
                  <c:v>0.062313</c:v>
                </c:pt>
                <c:pt idx="2748">
                  <c:v>0.062336</c:v>
                </c:pt>
                <c:pt idx="2749">
                  <c:v>0.062358</c:v>
                </c:pt>
                <c:pt idx="2750">
                  <c:v>0.062381</c:v>
                </c:pt>
                <c:pt idx="2751">
                  <c:v>0.062404</c:v>
                </c:pt>
                <c:pt idx="2752">
                  <c:v>0.062426</c:v>
                </c:pt>
                <c:pt idx="2753">
                  <c:v>0.062449</c:v>
                </c:pt>
                <c:pt idx="2754">
                  <c:v>0.062472</c:v>
                </c:pt>
                <c:pt idx="2755">
                  <c:v>0.062494</c:v>
                </c:pt>
                <c:pt idx="2756">
                  <c:v>0.062517</c:v>
                </c:pt>
                <c:pt idx="2757">
                  <c:v>0.06254</c:v>
                </c:pt>
                <c:pt idx="2758">
                  <c:v>0.062562</c:v>
                </c:pt>
                <c:pt idx="2759">
                  <c:v>0.062585</c:v>
                </c:pt>
                <c:pt idx="2760">
                  <c:v>0.062608</c:v>
                </c:pt>
                <c:pt idx="2761">
                  <c:v>0.06263</c:v>
                </c:pt>
                <c:pt idx="2762">
                  <c:v>0.062653</c:v>
                </c:pt>
                <c:pt idx="2763">
                  <c:v>0.062676</c:v>
                </c:pt>
                <c:pt idx="2764">
                  <c:v>0.062698</c:v>
                </c:pt>
                <c:pt idx="2765">
                  <c:v>0.062721</c:v>
                </c:pt>
                <c:pt idx="2766">
                  <c:v>0.062744</c:v>
                </c:pt>
                <c:pt idx="2767">
                  <c:v>0.062766</c:v>
                </c:pt>
                <c:pt idx="2768">
                  <c:v>0.062789</c:v>
                </c:pt>
                <c:pt idx="2769">
                  <c:v>0.062812</c:v>
                </c:pt>
                <c:pt idx="2770">
                  <c:v>0.062834</c:v>
                </c:pt>
                <c:pt idx="2771">
                  <c:v>0.062857</c:v>
                </c:pt>
                <c:pt idx="2772">
                  <c:v>0.06288</c:v>
                </c:pt>
                <c:pt idx="2773">
                  <c:v>0.062902</c:v>
                </c:pt>
                <c:pt idx="2774">
                  <c:v>0.062925</c:v>
                </c:pt>
                <c:pt idx="2775">
                  <c:v>0.062948</c:v>
                </c:pt>
                <c:pt idx="2776">
                  <c:v>0.062971</c:v>
                </c:pt>
                <c:pt idx="2777">
                  <c:v>0.062993</c:v>
                </c:pt>
                <c:pt idx="2778">
                  <c:v>0.063016</c:v>
                </c:pt>
                <c:pt idx="2779">
                  <c:v>0.063039</c:v>
                </c:pt>
                <c:pt idx="2780">
                  <c:v>0.063061</c:v>
                </c:pt>
                <c:pt idx="2781">
                  <c:v>0.063084</c:v>
                </c:pt>
                <c:pt idx="2782">
                  <c:v>0.063107</c:v>
                </c:pt>
                <c:pt idx="2783">
                  <c:v>0.063129</c:v>
                </c:pt>
                <c:pt idx="2784">
                  <c:v>0.063152</c:v>
                </c:pt>
                <c:pt idx="2785">
                  <c:v>0.063175</c:v>
                </c:pt>
                <c:pt idx="2786">
                  <c:v>0.063197</c:v>
                </c:pt>
                <c:pt idx="2787">
                  <c:v>0.06322</c:v>
                </c:pt>
                <c:pt idx="2788">
                  <c:v>0.063243</c:v>
                </c:pt>
                <c:pt idx="2789">
                  <c:v>0.063265</c:v>
                </c:pt>
                <c:pt idx="2790">
                  <c:v>0.063288</c:v>
                </c:pt>
                <c:pt idx="2791">
                  <c:v>0.063311</c:v>
                </c:pt>
                <c:pt idx="2792">
                  <c:v>0.063333</c:v>
                </c:pt>
                <c:pt idx="2793">
                  <c:v>0.063356</c:v>
                </c:pt>
                <c:pt idx="2794">
                  <c:v>0.063379</c:v>
                </c:pt>
                <c:pt idx="2795">
                  <c:v>0.063401</c:v>
                </c:pt>
                <c:pt idx="2796">
                  <c:v>0.063424</c:v>
                </c:pt>
                <c:pt idx="2797">
                  <c:v>0.063447</c:v>
                </c:pt>
                <c:pt idx="2798">
                  <c:v>0.063469</c:v>
                </c:pt>
                <c:pt idx="2799">
                  <c:v>0.063492</c:v>
                </c:pt>
                <c:pt idx="2800">
                  <c:v>0.063515</c:v>
                </c:pt>
                <c:pt idx="2801">
                  <c:v>0.063537</c:v>
                </c:pt>
                <c:pt idx="2802">
                  <c:v>0.06356</c:v>
                </c:pt>
                <c:pt idx="2803">
                  <c:v>0.063583</c:v>
                </c:pt>
                <c:pt idx="2804">
                  <c:v>0.063605</c:v>
                </c:pt>
                <c:pt idx="2805">
                  <c:v>0.063628</c:v>
                </c:pt>
                <c:pt idx="2806">
                  <c:v>0.063651</c:v>
                </c:pt>
                <c:pt idx="2807">
                  <c:v>0.063673</c:v>
                </c:pt>
                <c:pt idx="2808">
                  <c:v>0.063696</c:v>
                </c:pt>
                <c:pt idx="2809">
                  <c:v>0.063719</c:v>
                </c:pt>
                <c:pt idx="2810">
                  <c:v>0.063741</c:v>
                </c:pt>
                <c:pt idx="2811">
                  <c:v>0.063764</c:v>
                </c:pt>
                <c:pt idx="2812">
                  <c:v>0.063787</c:v>
                </c:pt>
                <c:pt idx="2813">
                  <c:v>0.06381</c:v>
                </c:pt>
                <c:pt idx="2814">
                  <c:v>0.063832</c:v>
                </c:pt>
                <c:pt idx="2815">
                  <c:v>0.063855</c:v>
                </c:pt>
                <c:pt idx="2816">
                  <c:v>0.063878</c:v>
                </c:pt>
                <c:pt idx="2817">
                  <c:v>0.0639</c:v>
                </c:pt>
                <c:pt idx="2818">
                  <c:v>0.063923</c:v>
                </c:pt>
                <c:pt idx="2819">
                  <c:v>0.063946</c:v>
                </c:pt>
                <c:pt idx="2820">
                  <c:v>0.063968</c:v>
                </c:pt>
                <c:pt idx="2821">
                  <c:v>0.063991</c:v>
                </c:pt>
                <c:pt idx="2822">
                  <c:v>0.064014</c:v>
                </c:pt>
                <c:pt idx="2823">
                  <c:v>0.064036</c:v>
                </c:pt>
                <c:pt idx="2824">
                  <c:v>0.064059</c:v>
                </c:pt>
                <c:pt idx="2825">
                  <c:v>0.064082</c:v>
                </c:pt>
                <c:pt idx="2826">
                  <c:v>0.064104</c:v>
                </c:pt>
                <c:pt idx="2827">
                  <c:v>0.064127</c:v>
                </c:pt>
                <c:pt idx="2828">
                  <c:v>0.06415</c:v>
                </c:pt>
                <c:pt idx="2829">
                  <c:v>0.064172</c:v>
                </c:pt>
                <c:pt idx="2830">
                  <c:v>0.064195</c:v>
                </c:pt>
                <c:pt idx="2831">
                  <c:v>0.064218</c:v>
                </c:pt>
                <c:pt idx="2832">
                  <c:v>0.06424</c:v>
                </c:pt>
                <c:pt idx="2833">
                  <c:v>0.064263</c:v>
                </c:pt>
                <c:pt idx="2834">
                  <c:v>0.064286</c:v>
                </c:pt>
                <c:pt idx="2835">
                  <c:v>0.064308</c:v>
                </c:pt>
                <c:pt idx="2836">
                  <c:v>0.064331</c:v>
                </c:pt>
                <c:pt idx="2837">
                  <c:v>0.064354</c:v>
                </c:pt>
                <c:pt idx="2838">
                  <c:v>0.064376</c:v>
                </c:pt>
                <c:pt idx="2839">
                  <c:v>0.064399</c:v>
                </c:pt>
                <c:pt idx="2840">
                  <c:v>0.064422</c:v>
                </c:pt>
                <c:pt idx="2841">
                  <c:v>0.064444</c:v>
                </c:pt>
                <c:pt idx="2842">
                  <c:v>0.064467</c:v>
                </c:pt>
                <c:pt idx="2843">
                  <c:v>0.06449</c:v>
                </c:pt>
                <c:pt idx="2844">
                  <c:v>0.064512</c:v>
                </c:pt>
                <c:pt idx="2845">
                  <c:v>0.064535</c:v>
                </c:pt>
                <c:pt idx="2846">
                  <c:v>0.064558</c:v>
                </c:pt>
                <c:pt idx="2847">
                  <c:v>0.06458</c:v>
                </c:pt>
                <c:pt idx="2848">
                  <c:v>0.064603</c:v>
                </c:pt>
                <c:pt idx="2849">
                  <c:v>0.064626</c:v>
                </c:pt>
                <c:pt idx="2850">
                  <c:v>0.064649</c:v>
                </c:pt>
                <c:pt idx="2851">
                  <c:v>0.064671</c:v>
                </c:pt>
                <c:pt idx="2852">
                  <c:v>0.064694</c:v>
                </c:pt>
                <c:pt idx="2853">
                  <c:v>0.064717</c:v>
                </c:pt>
                <c:pt idx="2854">
                  <c:v>0.064739</c:v>
                </c:pt>
                <c:pt idx="2855">
                  <c:v>0.064762</c:v>
                </c:pt>
                <c:pt idx="2856">
                  <c:v>0.064785</c:v>
                </c:pt>
                <c:pt idx="2857">
                  <c:v>0.064807</c:v>
                </c:pt>
                <c:pt idx="2858">
                  <c:v>0.06483</c:v>
                </c:pt>
                <c:pt idx="2859">
                  <c:v>0.064853</c:v>
                </c:pt>
                <c:pt idx="2860">
                  <c:v>0.064875</c:v>
                </c:pt>
                <c:pt idx="2861">
                  <c:v>0.064898</c:v>
                </c:pt>
                <c:pt idx="2862">
                  <c:v>0.064921</c:v>
                </c:pt>
                <c:pt idx="2863">
                  <c:v>0.064943</c:v>
                </c:pt>
                <c:pt idx="2864">
                  <c:v>0.064966</c:v>
                </c:pt>
                <c:pt idx="2865">
                  <c:v>0.064989</c:v>
                </c:pt>
                <c:pt idx="2866">
                  <c:v>0.065011</c:v>
                </c:pt>
                <c:pt idx="2867">
                  <c:v>0.065034</c:v>
                </c:pt>
                <c:pt idx="2868">
                  <c:v>0.065057</c:v>
                </c:pt>
                <c:pt idx="2869">
                  <c:v>0.065079</c:v>
                </c:pt>
                <c:pt idx="2870">
                  <c:v>0.065102</c:v>
                </c:pt>
                <c:pt idx="2871">
                  <c:v>0.065125</c:v>
                </c:pt>
                <c:pt idx="2872">
                  <c:v>0.065147</c:v>
                </c:pt>
                <c:pt idx="2873">
                  <c:v>0.06517</c:v>
                </c:pt>
                <c:pt idx="2874">
                  <c:v>0.065193</c:v>
                </c:pt>
                <c:pt idx="2875">
                  <c:v>0.065215</c:v>
                </c:pt>
                <c:pt idx="2876">
                  <c:v>0.065238</c:v>
                </c:pt>
                <c:pt idx="2877">
                  <c:v>0.065261</c:v>
                </c:pt>
                <c:pt idx="2878">
                  <c:v>0.065283</c:v>
                </c:pt>
                <c:pt idx="2879">
                  <c:v>0.065306</c:v>
                </c:pt>
                <c:pt idx="2880">
                  <c:v>0.065329</c:v>
                </c:pt>
                <c:pt idx="2881">
                  <c:v>0.065351</c:v>
                </c:pt>
                <c:pt idx="2882">
                  <c:v>0.065374</c:v>
                </c:pt>
                <c:pt idx="2883">
                  <c:v>0.065397</c:v>
                </c:pt>
                <c:pt idx="2884">
                  <c:v>0.06542</c:v>
                </c:pt>
                <c:pt idx="2885">
                  <c:v>0.065442</c:v>
                </c:pt>
                <c:pt idx="2886">
                  <c:v>0.065465</c:v>
                </c:pt>
                <c:pt idx="2887">
                  <c:v>0.065488</c:v>
                </c:pt>
                <c:pt idx="2888">
                  <c:v>0.06551</c:v>
                </c:pt>
                <c:pt idx="2889">
                  <c:v>0.065533</c:v>
                </c:pt>
                <c:pt idx="2890">
                  <c:v>0.065556</c:v>
                </c:pt>
                <c:pt idx="2891">
                  <c:v>0.065578</c:v>
                </c:pt>
                <c:pt idx="2892">
                  <c:v>0.065601</c:v>
                </c:pt>
                <c:pt idx="2893">
                  <c:v>0.065624</c:v>
                </c:pt>
                <c:pt idx="2894">
                  <c:v>0.065646</c:v>
                </c:pt>
                <c:pt idx="2895">
                  <c:v>0.065669</c:v>
                </c:pt>
                <c:pt idx="2896">
                  <c:v>0.065692</c:v>
                </c:pt>
                <c:pt idx="2897">
                  <c:v>0.065714</c:v>
                </c:pt>
                <c:pt idx="2898">
                  <c:v>0.065737</c:v>
                </c:pt>
                <c:pt idx="2899">
                  <c:v>0.06576</c:v>
                </c:pt>
                <c:pt idx="2900">
                  <c:v>0.065782</c:v>
                </c:pt>
                <c:pt idx="2901">
                  <c:v>0.065805</c:v>
                </c:pt>
                <c:pt idx="2902">
                  <c:v>0.065828</c:v>
                </c:pt>
                <c:pt idx="2903">
                  <c:v>0.06585</c:v>
                </c:pt>
                <c:pt idx="2904">
                  <c:v>0.065873</c:v>
                </c:pt>
                <c:pt idx="2905">
                  <c:v>0.065896</c:v>
                </c:pt>
                <c:pt idx="2906">
                  <c:v>0.065918</c:v>
                </c:pt>
                <c:pt idx="2907">
                  <c:v>0.065941</c:v>
                </c:pt>
                <c:pt idx="2908">
                  <c:v>0.065964</c:v>
                </c:pt>
                <c:pt idx="2909">
                  <c:v>0.065986</c:v>
                </c:pt>
                <c:pt idx="2910">
                  <c:v>0.066009</c:v>
                </c:pt>
                <c:pt idx="2911">
                  <c:v>0.066032</c:v>
                </c:pt>
                <c:pt idx="2912">
                  <c:v>0.066054</c:v>
                </c:pt>
                <c:pt idx="2913">
                  <c:v>0.066077</c:v>
                </c:pt>
                <c:pt idx="2914">
                  <c:v>0.0661</c:v>
                </c:pt>
                <c:pt idx="2915">
                  <c:v>0.066122</c:v>
                </c:pt>
                <c:pt idx="2916">
                  <c:v>0.066145</c:v>
                </c:pt>
                <c:pt idx="2917">
                  <c:v>0.066168</c:v>
                </c:pt>
                <c:pt idx="2918">
                  <c:v>0.06619</c:v>
                </c:pt>
                <c:pt idx="2919">
                  <c:v>0.066213</c:v>
                </c:pt>
                <c:pt idx="2920">
                  <c:v>0.066236</c:v>
                </c:pt>
                <c:pt idx="2921">
                  <c:v>0.066259</c:v>
                </c:pt>
                <c:pt idx="2922">
                  <c:v>0.066281</c:v>
                </c:pt>
                <c:pt idx="2923">
                  <c:v>0.066304</c:v>
                </c:pt>
                <c:pt idx="2924">
                  <c:v>0.066327</c:v>
                </c:pt>
                <c:pt idx="2925">
                  <c:v>0.066349</c:v>
                </c:pt>
                <c:pt idx="2926">
                  <c:v>0.066372</c:v>
                </c:pt>
                <c:pt idx="2927">
                  <c:v>0.066395</c:v>
                </c:pt>
                <c:pt idx="2928">
                  <c:v>0.066417</c:v>
                </c:pt>
                <c:pt idx="2929">
                  <c:v>0.06644</c:v>
                </c:pt>
                <c:pt idx="2930">
                  <c:v>0.066463</c:v>
                </c:pt>
                <c:pt idx="2931">
                  <c:v>0.066485</c:v>
                </c:pt>
                <c:pt idx="2932">
                  <c:v>0.066508</c:v>
                </c:pt>
                <c:pt idx="2933">
                  <c:v>0.066531</c:v>
                </c:pt>
                <c:pt idx="2934">
                  <c:v>0.066553</c:v>
                </c:pt>
                <c:pt idx="2935">
                  <c:v>0.066576</c:v>
                </c:pt>
                <c:pt idx="2936">
                  <c:v>0.066599</c:v>
                </c:pt>
                <c:pt idx="2937">
                  <c:v>0.066621</c:v>
                </c:pt>
                <c:pt idx="2938">
                  <c:v>0.066644</c:v>
                </c:pt>
                <c:pt idx="2939">
                  <c:v>0.066667</c:v>
                </c:pt>
                <c:pt idx="2940">
                  <c:v>0.066689</c:v>
                </c:pt>
                <c:pt idx="2941">
                  <c:v>0.066712</c:v>
                </c:pt>
                <c:pt idx="2942">
                  <c:v>0.066735</c:v>
                </c:pt>
                <c:pt idx="2943">
                  <c:v>0.066757</c:v>
                </c:pt>
                <c:pt idx="2944">
                  <c:v>0.06678</c:v>
                </c:pt>
                <c:pt idx="2945">
                  <c:v>0.066803</c:v>
                </c:pt>
                <c:pt idx="2946">
                  <c:v>0.066825</c:v>
                </c:pt>
                <c:pt idx="2947">
                  <c:v>0.066848</c:v>
                </c:pt>
                <c:pt idx="2948">
                  <c:v>0.066871</c:v>
                </c:pt>
                <c:pt idx="2949">
                  <c:v>0.066893</c:v>
                </c:pt>
                <c:pt idx="2950">
                  <c:v>0.066916</c:v>
                </c:pt>
                <c:pt idx="2951">
                  <c:v>0.066939</c:v>
                </c:pt>
                <c:pt idx="2952">
                  <c:v>0.066961</c:v>
                </c:pt>
                <c:pt idx="2953">
                  <c:v>0.066984</c:v>
                </c:pt>
                <c:pt idx="2954">
                  <c:v>0.067007</c:v>
                </c:pt>
                <c:pt idx="2955">
                  <c:v>0.067029</c:v>
                </c:pt>
                <c:pt idx="2956">
                  <c:v>0.067052</c:v>
                </c:pt>
                <c:pt idx="2957">
                  <c:v>0.067075</c:v>
                </c:pt>
                <c:pt idx="2958">
                  <c:v>0.067098</c:v>
                </c:pt>
                <c:pt idx="2959">
                  <c:v>0.06712</c:v>
                </c:pt>
                <c:pt idx="2960">
                  <c:v>0.067143</c:v>
                </c:pt>
                <c:pt idx="2961">
                  <c:v>0.067166</c:v>
                </c:pt>
                <c:pt idx="2962">
                  <c:v>0.067188</c:v>
                </c:pt>
                <c:pt idx="2963">
                  <c:v>0.067211</c:v>
                </c:pt>
                <c:pt idx="2964">
                  <c:v>0.067234</c:v>
                </c:pt>
                <c:pt idx="2965">
                  <c:v>0.067256</c:v>
                </c:pt>
                <c:pt idx="2966">
                  <c:v>0.067279</c:v>
                </c:pt>
                <c:pt idx="2967">
                  <c:v>0.067302</c:v>
                </c:pt>
                <c:pt idx="2968">
                  <c:v>0.067324</c:v>
                </c:pt>
                <c:pt idx="2969">
                  <c:v>0.067347</c:v>
                </c:pt>
                <c:pt idx="2970">
                  <c:v>0.06737</c:v>
                </c:pt>
                <c:pt idx="2971">
                  <c:v>0.067392</c:v>
                </c:pt>
                <c:pt idx="2972">
                  <c:v>0.067415</c:v>
                </c:pt>
                <c:pt idx="2973">
                  <c:v>0.067438</c:v>
                </c:pt>
                <c:pt idx="2974">
                  <c:v>0.06746</c:v>
                </c:pt>
                <c:pt idx="2975">
                  <c:v>0.067483</c:v>
                </c:pt>
                <c:pt idx="2976">
                  <c:v>0.067506</c:v>
                </c:pt>
                <c:pt idx="2977">
                  <c:v>0.067528</c:v>
                </c:pt>
                <c:pt idx="2978">
                  <c:v>0.067551</c:v>
                </c:pt>
                <c:pt idx="2979">
                  <c:v>0.067574</c:v>
                </c:pt>
                <c:pt idx="2980">
                  <c:v>0.067596</c:v>
                </c:pt>
                <c:pt idx="2981">
                  <c:v>0.067619</c:v>
                </c:pt>
                <c:pt idx="2982">
                  <c:v>0.067642</c:v>
                </c:pt>
                <c:pt idx="2983">
                  <c:v>0.067664</c:v>
                </c:pt>
                <c:pt idx="2984">
                  <c:v>0.067687</c:v>
                </c:pt>
                <c:pt idx="2985">
                  <c:v>0.06771</c:v>
                </c:pt>
                <c:pt idx="2986">
                  <c:v>0.067732</c:v>
                </c:pt>
                <c:pt idx="2987">
                  <c:v>0.067755</c:v>
                </c:pt>
                <c:pt idx="2988">
                  <c:v>0.067778</c:v>
                </c:pt>
                <c:pt idx="2989">
                  <c:v>0.0678</c:v>
                </c:pt>
                <c:pt idx="2990">
                  <c:v>0.067823</c:v>
                </c:pt>
                <c:pt idx="2991">
                  <c:v>0.067846</c:v>
                </c:pt>
                <c:pt idx="2992">
                  <c:v>0.067868</c:v>
                </c:pt>
                <c:pt idx="2993">
                  <c:v>0.067891</c:v>
                </c:pt>
                <c:pt idx="2994">
                  <c:v>0.067914</c:v>
                </c:pt>
                <c:pt idx="2995">
                  <c:v>0.067937</c:v>
                </c:pt>
                <c:pt idx="2996">
                  <c:v>0.067959</c:v>
                </c:pt>
                <c:pt idx="2997">
                  <c:v>0.067982</c:v>
                </c:pt>
                <c:pt idx="2998">
                  <c:v>0.068005</c:v>
                </c:pt>
                <c:pt idx="2999">
                  <c:v>0.068027</c:v>
                </c:pt>
                <c:pt idx="3000">
                  <c:v>0.06805</c:v>
                </c:pt>
                <c:pt idx="3001">
                  <c:v>0.068073</c:v>
                </c:pt>
                <c:pt idx="3002">
                  <c:v>0.068095</c:v>
                </c:pt>
                <c:pt idx="3003">
                  <c:v>0.068118</c:v>
                </c:pt>
                <c:pt idx="3004">
                  <c:v>0.068141</c:v>
                </c:pt>
                <c:pt idx="3005">
                  <c:v>0.068163</c:v>
                </c:pt>
                <c:pt idx="3006">
                  <c:v>0.068186</c:v>
                </c:pt>
                <c:pt idx="3007">
                  <c:v>0.068209</c:v>
                </c:pt>
                <c:pt idx="3008">
                  <c:v>0.068231</c:v>
                </c:pt>
                <c:pt idx="3009">
                  <c:v>0.068254</c:v>
                </c:pt>
                <c:pt idx="3010">
                  <c:v>0.068277</c:v>
                </c:pt>
                <c:pt idx="3011">
                  <c:v>0.068299</c:v>
                </c:pt>
                <c:pt idx="3012">
                  <c:v>0.068322</c:v>
                </c:pt>
                <c:pt idx="3013">
                  <c:v>0.068345</c:v>
                </c:pt>
                <c:pt idx="3014">
                  <c:v>0.068367</c:v>
                </c:pt>
                <c:pt idx="3015">
                  <c:v>0.06839</c:v>
                </c:pt>
                <c:pt idx="3016">
                  <c:v>0.068413</c:v>
                </c:pt>
                <c:pt idx="3017">
                  <c:v>0.068435</c:v>
                </c:pt>
                <c:pt idx="3018">
                  <c:v>0.068458</c:v>
                </c:pt>
                <c:pt idx="3019">
                  <c:v>0.068481</c:v>
                </c:pt>
                <c:pt idx="3020">
                  <c:v>0.068503</c:v>
                </c:pt>
                <c:pt idx="3021">
                  <c:v>0.068526</c:v>
                </c:pt>
                <c:pt idx="3022">
                  <c:v>0.068549</c:v>
                </c:pt>
                <c:pt idx="3023">
                  <c:v>0.068571</c:v>
                </c:pt>
                <c:pt idx="3024">
                  <c:v>0.068594</c:v>
                </c:pt>
                <c:pt idx="3025">
                  <c:v>0.068617</c:v>
                </c:pt>
                <c:pt idx="3026">
                  <c:v>0.068639</c:v>
                </c:pt>
                <c:pt idx="3027">
                  <c:v>0.068662</c:v>
                </c:pt>
                <c:pt idx="3028">
                  <c:v>0.068685</c:v>
                </c:pt>
                <c:pt idx="3029">
                  <c:v>0.068707</c:v>
                </c:pt>
                <c:pt idx="3030">
                  <c:v>0.06873</c:v>
                </c:pt>
                <c:pt idx="3031">
                  <c:v>0.068753</c:v>
                </c:pt>
                <c:pt idx="3032">
                  <c:v>0.068776</c:v>
                </c:pt>
                <c:pt idx="3033">
                  <c:v>0.068798</c:v>
                </c:pt>
                <c:pt idx="3034">
                  <c:v>0.068821</c:v>
                </c:pt>
                <c:pt idx="3035">
                  <c:v>0.068844</c:v>
                </c:pt>
                <c:pt idx="3036">
                  <c:v>0.068866</c:v>
                </c:pt>
                <c:pt idx="3037">
                  <c:v>0.068889</c:v>
                </c:pt>
                <c:pt idx="3038">
                  <c:v>0.068912</c:v>
                </c:pt>
                <c:pt idx="3039">
                  <c:v>0.068934</c:v>
                </c:pt>
                <c:pt idx="3040">
                  <c:v>0.068957</c:v>
                </c:pt>
                <c:pt idx="3041">
                  <c:v>0.06898</c:v>
                </c:pt>
                <c:pt idx="3042">
                  <c:v>0.069002</c:v>
                </c:pt>
                <c:pt idx="3043">
                  <c:v>0.069025</c:v>
                </c:pt>
                <c:pt idx="3044">
                  <c:v>0.069048</c:v>
                </c:pt>
                <c:pt idx="3045">
                  <c:v>0.06907</c:v>
                </c:pt>
                <c:pt idx="3046">
                  <c:v>0.069093</c:v>
                </c:pt>
                <c:pt idx="3047">
                  <c:v>0.069116</c:v>
                </c:pt>
                <c:pt idx="3048">
                  <c:v>0.069138</c:v>
                </c:pt>
                <c:pt idx="3049">
                  <c:v>0.069161</c:v>
                </c:pt>
                <c:pt idx="3050">
                  <c:v>0.069184</c:v>
                </c:pt>
                <c:pt idx="3051">
                  <c:v>0.069206</c:v>
                </c:pt>
                <c:pt idx="3052">
                  <c:v>0.069229</c:v>
                </c:pt>
                <c:pt idx="3053">
                  <c:v>0.069252</c:v>
                </c:pt>
                <c:pt idx="3054">
                  <c:v>0.069274</c:v>
                </c:pt>
                <c:pt idx="3055">
                  <c:v>0.069297</c:v>
                </c:pt>
                <c:pt idx="3056">
                  <c:v>0.06932</c:v>
                </c:pt>
                <c:pt idx="3057">
                  <c:v>0.069342</c:v>
                </c:pt>
                <c:pt idx="3058">
                  <c:v>0.069365</c:v>
                </c:pt>
                <c:pt idx="3059">
                  <c:v>0.069388</c:v>
                </c:pt>
                <c:pt idx="3060">
                  <c:v>0.06941</c:v>
                </c:pt>
                <c:pt idx="3061">
                  <c:v>0.069433</c:v>
                </c:pt>
                <c:pt idx="3062">
                  <c:v>0.069456</c:v>
                </c:pt>
                <c:pt idx="3063">
                  <c:v>0.069478</c:v>
                </c:pt>
                <c:pt idx="3064">
                  <c:v>0.069501</c:v>
                </c:pt>
                <c:pt idx="3065">
                  <c:v>0.069524</c:v>
                </c:pt>
                <c:pt idx="3066">
                  <c:v>0.069546</c:v>
                </c:pt>
                <c:pt idx="3067">
                  <c:v>0.069569</c:v>
                </c:pt>
                <c:pt idx="3068">
                  <c:v>0.069592</c:v>
                </c:pt>
                <c:pt idx="3069">
                  <c:v>0.069615</c:v>
                </c:pt>
                <c:pt idx="3070">
                  <c:v>0.069637</c:v>
                </c:pt>
                <c:pt idx="3071">
                  <c:v>0.06966</c:v>
                </c:pt>
                <c:pt idx="3072">
                  <c:v>0.069683</c:v>
                </c:pt>
                <c:pt idx="3073">
                  <c:v>0.069705</c:v>
                </c:pt>
                <c:pt idx="3074">
                  <c:v>0.069728</c:v>
                </c:pt>
                <c:pt idx="3075">
                  <c:v>0.069751</c:v>
                </c:pt>
                <c:pt idx="3076">
                  <c:v>0.069773</c:v>
                </c:pt>
                <c:pt idx="3077">
                  <c:v>0.069796</c:v>
                </c:pt>
                <c:pt idx="3078">
                  <c:v>0.069819</c:v>
                </c:pt>
                <c:pt idx="3079">
                  <c:v>0.069841</c:v>
                </c:pt>
                <c:pt idx="3080">
                  <c:v>0.069864</c:v>
                </c:pt>
                <c:pt idx="3081">
                  <c:v>0.069887</c:v>
                </c:pt>
                <c:pt idx="3082">
                  <c:v>0.069909</c:v>
                </c:pt>
                <c:pt idx="3083">
                  <c:v>0.069932</c:v>
                </c:pt>
                <c:pt idx="3084">
                  <c:v>0.069955</c:v>
                </c:pt>
                <c:pt idx="3085">
                  <c:v>0.069977</c:v>
                </c:pt>
                <c:pt idx="3086">
                  <c:v>0.07</c:v>
                </c:pt>
                <c:pt idx="3087">
                  <c:v>0.070023</c:v>
                </c:pt>
                <c:pt idx="3088">
                  <c:v>0.070045</c:v>
                </c:pt>
                <c:pt idx="3089">
                  <c:v>0.070068</c:v>
                </c:pt>
                <c:pt idx="3090">
                  <c:v>0.070091</c:v>
                </c:pt>
                <c:pt idx="3091">
                  <c:v>0.070113</c:v>
                </c:pt>
                <c:pt idx="3092">
                  <c:v>0.070136</c:v>
                </c:pt>
                <c:pt idx="3093">
                  <c:v>0.070159</c:v>
                </c:pt>
                <c:pt idx="3094">
                  <c:v>0.070181</c:v>
                </c:pt>
                <c:pt idx="3095">
                  <c:v>0.070204</c:v>
                </c:pt>
                <c:pt idx="3096">
                  <c:v>0.070227</c:v>
                </c:pt>
                <c:pt idx="3097">
                  <c:v>0.070249</c:v>
                </c:pt>
                <c:pt idx="3098">
                  <c:v>0.070272</c:v>
                </c:pt>
                <c:pt idx="3099">
                  <c:v>0.070295</c:v>
                </c:pt>
                <c:pt idx="3100">
                  <c:v>0.070317</c:v>
                </c:pt>
                <c:pt idx="3101">
                  <c:v>0.07034</c:v>
                </c:pt>
                <c:pt idx="3102">
                  <c:v>0.070363</c:v>
                </c:pt>
                <c:pt idx="3103">
                  <c:v>0.070385</c:v>
                </c:pt>
                <c:pt idx="3104">
                  <c:v>0.070408</c:v>
                </c:pt>
                <c:pt idx="3105">
                  <c:v>0.070431</c:v>
                </c:pt>
                <c:pt idx="3106">
                  <c:v>0.070454</c:v>
                </c:pt>
                <c:pt idx="3107">
                  <c:v>0.070476</c:v>
                </c:pt>
                <c:pt idx="3108">
                  <c:v>0.070499</c:v>
                </c:pt>
                <c:pt idx="3109">
                  <c:v>0.070522</c:v>
                </c:pt>
                <c:pt idx="3110">
                  <c:v>0.070544</c:v>
                </c:pt>
                <c:pt idx="3111">
                  <c:v>0.070567</c:v>
                </c:pt>
                <c:pt idx="3112">
                  <c:v>0.07059</c:v>
                </c:pt>
                <c:pt idx="3113">
                  <c:v>0.070612</c:v>
                </c:pt>
                <c:pt idx="3114">
                  <c:v>0.070635</c:v>
                </c:pt>
                <c:pt idx="3115">
                  <c:v>0.070658</c:v>
                </c:pt>
                <c:pt idx="3116">
                  <c:v>0.07068</c:v>
                </c:pt>
                <c:pt idx="3117">
                  <c:v>0.070703</c:v>
                </c:pt>
                <c:pt idx="3118">
                  <c:v>0.070726</c:v>
                </c:pt>
                <c:pt idx="3119">
                  <c:v>0.070748</c:v>
                </c:pt>
                <c:pt idx="3120">
                  <c:v>0.070771</c:v>
                </c:pt>
                <c:pt idx="3121">
                  <c:v>0.070794</c:v>
                </c:pt>
                <c:pt idx="3122">
                  <c:v>0.070816</c:v>
                </c:pt>
                <c:pt idx="3123">
                  <c:v>0.070839</c:v>
                </c:pt>
                <c:pt idx="3124">
                  <c:v>0.070862</c:v>
                </c:pt>
                <c:pt idx="3125">
                  <c:v>0.070884</c:v>
                </c:pt>
                <c:pt idx="3126">
                  <c:v>0.070907</c:v>
                </c:pt>
                <c:pt idx="3127">
                  <c:v>0.07093</c:v>
                </c:pt>
                <c:pt idx="3128">
                  <c:v>0.070952</c:v>
                </c:pt>
                <c:pt idx="3129">
                  <c:v>0.070975</c:v>
                </c:pt>
                <c:pt idx="3130">
                  <c:v>0.070998</c:v>
                </c:pt>
                <c:pt idx="3131">
                  <c:v>0.07102</c:v>
                </c:pt>
                <c:pt idx="3132">
                  <c:v>0.071043</c:v>
                </c:pt>
                <c:pt idx="3133">
                  <c:v>0.071066</c:v>
                </c:pt>
                <c:pt idx="3134">
                  <c:v>0.071088</c:v>
                </c:pt>
                <c:pt idx="3135">
                  <c:v>0.071111</c:v>
                </c:pt>
                <c:pt idx="3136">
                  <c:v>0.071134</c:v>
                </c:pt>
                <c:pt idx="3137">
                  <c:v>0.071156</c:v>
                </c:pt>
                <c:pt idx="3138">
                  <c:v>0.071179</c:v>
                </c:pt>
                <c:pt idx="3139">
                  <c:v>0.071202</c:v>
                </c:pt>
                <c:pt idx="3140">
                  <c:v>0.071224</c:v>
                </c:pt>
                <c:pt idx="3141">
                  <c:v>0.071247</c:v>
                </c:pt>
                <c:pt idx="3142">
                  <c:v>0.07127</c:v>
                </c:pt>
                <c:pt idx="3143">
                  <c:v>0.071293</c:v>
                </c:pt>
                <c:pt idx="3144">
                  <c:v>0.071315</c:v>
                </c:pt>
                <c:pt idx="3145">
                  <c:v>0.071338</c:v>
                </c:pt>
                <c:pt idx="3146">
                  <c:v>0.071361</c:v>
                </c:pt>
                <c:pt idx="3147">
                  <c:v>0.071383</c:v>
                </c:pt>
                <c:pt idx="3148">
                  <c:v>0.071406</c:v>
                </c:pt>
                <c:pt idx="3149">
                  <c:v>0.071429</c:v>
                </c:pt>
                <c:pt idx="3150">
                  <c:v>0.071451</c:v>
                </c:pt>
                <c:pt idx="3151">
                  <c:v>0.071474</c:v>
                </c:pt>
                <c:pt idx="3152">
                  <c:v>0.071497</c:v>
                </c:pt>
                <c:pt idx="3153">
                  <c:v>0.071519</c:v>
                </c:pt>
                <c:pt idx="3154">
                  <c:v>0.071542</c:v>
                </c:pt>
                <c:pt idx="3155">
                  <c:v>0.071565</c:v>
                </c:pt>
                <c:pt idx="3156">
                  <c:v>0.071587</c:v>
                </c:pt>
                <c:pt idx="3157">
                  <c:v>0.07161</c:v>
                </c:pt>
                <c:pt idx="3158">
                  <c:v>0.071633</c:v>
                </c:pt>
                <c:pt idx="3159">
                  <c:v>0.071655</c:v>
                </c:pt>
                <c:pt idx="3160">
                  <c:v>0.071678</c:v>
                </c:pt>
                <c:pt idx="3161">
                  <c:v>0.071701</c:v>
                </c:pt>
                <c:pt idx="3162">
                  <c:v>0.071723</c:v>
                </c:pt>
                <c:pt idx="3163">
                  <c:v>0.071746</c:v>
                </c:pt>
                <c:pt idx="3164">
                  <c:v>0.071769</c:v>
                </c:pt>
                <c:pt idx="3165">
                  <c:v>0.071791</c:v>
                </c:pt>
                <c:pt idx="3166">
                  <c:v>0.071814</c:v>
                </c:pt>
                <c:pt idx="3167">
                  <c:v>0.071837</c:v>
                </c:pt>
                <c:pt idx="3168">
                  <c:v>0.071859</c:v>
                </c:pt>
                <c:pt idx="3169">
                  <c:v>0.071882</c:v>
                </c:pt>
                <c:pt idx="3170">
                  <c:v>0.071905</c:v>
                </c:pt>
                <c:pt idx="3171">
                  <c:v>0.071927</c:v>
                </c:pt>
                <c:pt idx="3172">
                  <c:v>0.07195</c:v>
                </c:pt>
                <c:pt idx="3173">
                  <c:v>0.071973</c:v>
                </c:pt>
                <c:pt idx="3174">
                  <c:v>0.071995</c:v>
                </c:pt>
                <c:pt idx="3175">
                  <c:v>0.072018</c:v>
                </c:pt>
                <c:pt idx="3176">
                  <c:v>0.072041</c:v>
                </c:pt>
                <c:pt idx="3177">
                  <c:v>0.072063</c:v>
                </c:pt>
                <c:pt idx="3178">
                  <c:v>0.072086</c:v>
                </c:pt>
                <c:pt idx="3179">
                  <c:v>0.072109</c:v>
                </c:pt>
                <c:pt idx="3180">
                  <c:v>0.072132</c:v>
                </c:pt>
                <c:pt idx="3181">
                  <c:v>0.072154</c:v>
                </c:pt>
                <c:pt idx="3182">
                  <c:v>0.072177</c:v>
                </c:pt>
                <c:pt idx="3183">
                  <c:v>0.0722</c:v>
                </c:pt>
                <c:pt idx="3184">
                  <c:v>0.072222</c:v>
                </c:pt>
                <c:pt idx="3185">
                  <c:v>0.072245</c:v>
                </c:pt>
                <c:pt idx="3186">
                  <c:v>0.072268</c:v>
                </c:pt>
                <c:pt idx="3187">
                  <c:v>0.07229</c:v>
                </c:pt>
                <c:pt idx="3188">
                  <c:v>0.072313</c:v>
                </c:pt>
                <c:pt idx="3189">
                  <c:v>0.072336</c:v>
                </c:pt>
                <c:pt idx="3190">
                  <c:v>0.072358</c:v>
                </c:pt>
                <c:pt idx="3191">
                  <c:v>0.072381</c:v>
                </c:pt>
                <c:pt idx="3192">
                  <c:v>0.072404</c:v>
                </c:pt>
                <c:pt idx="3193">
                  <c:v>0.072426</c:v>
                </c:pt>
                <c:pt idx="3194">
                  <c:v>0.072449</c:v>
                </c:pt>
                <c:pt idx="3195">
                  <c:v>0.072472</c:v>
                </c:pt>
                <c:pt idx="3196">
                  <c:v>0.072494</c:v>
                </c:pt>
                <c:pt idx="3197">
                  <c:v>0.072517</c:v>
                </c:pt>
                <c:pt idx="3198">
                  <c:v>0.07254</c:v>
                </c:pt>
                <c:pt idx="3199">
                  <c:v>0.072562</c:v>
                </c:pt>
                <c:pt idx="3200">
                  <c:v>0.072585</c:v>
                </c:pt>
                <c:pt idx="3201">
                  <c:v>0.072608</c:v>
                </c:pt>
                <c:pt idx="3202">
                  <c:v>0.07263</c:v>
                </c:pt>
                <c:pt idx="3203">
                  <c:v>0.072653</c:v>
                </c:pt>
                <c:pt idx="3204">
                  <c:v>0.072676</c:v>
                </c:pt>
                <c:pt idx="3205">
                  <c:v>0.072698</c:v>
                </c:pt>
                <c:pt idx="3206">
                  <c:v>0.072721</c:v>
                </c:pt>
                <c:pt idx="3207">
                  <c:v>0.072744</c:v>
                </c:pt>
                <c:pt idx="3208">
                  <c:v>0.072766</c:v>
                </c:pt>
                <c:pt idx="3209">
                  <c:v>0.072789</c:v>
                </c:pt>
                <c:pt idx="3210">
                  <c:v>0.072812</c:v>
                </c:pt>
                <c:pt idx="3211">
                  <c:v>0.072834</c:v>
                </c:pt>
                <c:pt idx="3212">
                  <c:v>0.072857</c:v>
                </c:pt>
                <c:pt idx="3213">
                  <c:v>0.07288</c:v>
                </c:pt>
                <c:pt idx="3214">
                  <c:v>0.072902</c:v>
                </c:pt>
                <c:pt idx="3215">
                  <c:v>0.072925</c:v>
                </c:pt>
                <c:pt idx="3216">
                  <c:v>0.072948</c:v>
                </c:pt>
                <c:pt idx="3217">
                  <c:v>0.072971</c:v>
                </c:pt>
                <c:pt idx="3218">
                  <c:v>0.072993</c:v>
                </c:pt>
                <c:pt idx="3219">
                  <c:v>0.073016</c:v>
                </c:pt>
                <c:pt idx="3220">
                  <c:v>0.073039</c:v>
                </c:pt>
                <c:pt idx="3221">
                  <c:v>0.073061</c:v>
                </c:pt>
                <c:pt idx="3222">
                  <c:v>0.073084</c:v>
                </c:pt>
                <c:pt idx="3223">
                  <c:v>0.073107</c:v>
                </c:pt>
                <c:pt idx="3224">
                  <c:v>0.073129</c:v>
                </c:pt>
                <c:pt idx="3225">
                  <c:v>0.073152</c:v>
                </c:pt>
                <c:pt idx="3226">
                  <c:v>0.073175</c:v>
                </c:pt>
                <c:pt idx="3227">
                  <c:v>0.073197</c:v>
                </c:pt>
                <c:pt idx="3228">
                  <c:v>0.07322</c:v>
                </c:pt>
                <c:pt idx="3229">
                  <c:v>0.073243</c:v>
                </c:pt>
                <c:pt idx="3230">
                  <c:v>0.073265</c:v>
                </c:pt>
                <c:pt idx="3231">
                  <c:v>0.073288</c:v>
                </c:pt>
                <c:pt idx="3232">
                  <c:v>0.073311</c:v>
                </c:pt>
                <c:pt idx="3233">
                  <c:v>0.073333</c:v>
                </c:pt>
                <c:pt idx="3234">
                  <c:v>0.073356</c:v>
                </c:pt>
                <c:pt idx="3235">
                  <c:v>0.073379</c:v>
                </c:pt>
                <c:pt idx="3236">
                  <c:v>0.073401</c:v>
                </c:pt>
                <c:pt idx="3237">
                  <c:v>0.073424</c:v>
                </c:pt>
                <c:pt idx="3238">
                  <c:v>0.073447</c:v>
                </c:pt>
                <c:pt idx="3239">
                  <c:v>0.073469</c:v>
                </c:pt>
                <c:pt idx="3240">
                  <c:v>0.073492</c:v>
                </c:pt>
                <c:pt idx="3241">
                  <c:v>0.073515</c:v>
                </c:pt>
                <c:pt idx="3242">
                  <c:v>0.073537</c:v>
                </c:pt>
                <c:pt idx="3243">
                  <c:v>0.07356</c:v>
                </c:pt>
                <c:pt idx="3244">
                  <c:v>0.073583</c:v>
                </c:pt>
                <c:pt idx="3245">
                  <c:v>0.073605</c:v>
                </c:pt>
                <c:pt idx="3246">
                  <c:v>0.073628</c:v>
                </c:pt>
                <c:pt idx="3247">
                  <c:v>0.073651</c:v>
                </c:pt>
                <c:pt idx="3248">
                  <c:v>0.073673</c:v>
                </c:pt>
                <c:pt idx="3249">
                  <c:v>0.073696</c:v>
                </c:pt>
                <c:pt idx="3250">
                  <c:v>0.073719</c:v>
                </c:pt>
                <c:pt idx="3251">
                  <c:v>0.073741</c:v>
                </c:pt>
                <c:pt idx="3252">
                  <c:v>0.073764</c:v>
                </c:pt>
                <c:pt idx="3253">
                  <c:v>0.073787</c:v>
                </c:pt>
                <c:pt idx="3254">
                  <c:v>0.07381</c:v>
                </c:pt>
                <c:pt idx="3255">
                  <c:v>0.073832</c:v>
                </c:pt>
                <c:pt idx="3256">
                  <c:v>0.073855</c:v>
                </c:pt>
                <c:pt idx="3257">
                  <c:v>0.073878</c:v>
                </c:pt>
                <c:pt idx="3258">
                  <c:v>0.0739</c:v>
                </c:pt>
                <c:pt idx="3259">
                  <c:v>0.073923</c:v>
                </c:pt>
                <c:pt idx="3260">
                  <c:v>0.073946</c:v>
                </c:pt>
                <c:pt idx="3261">
                  <c:v>0.073968</c:v>
                </c:pt>
                <c:pt idx="3262">
                  <c:v>0.073991</c:v>
                </c:pt>
                <c:pt idx="3263">
                  <c:v>0.074014</c:v>
                </c:pt>
                <c:pt idx="3264">
                  <c:v>0.074036</c:v>
                </c:pt>
                <c:pt idx="3265">
                  <c:v>0.074059</c:v>
                </c:pt>
                <c:pt idx="3266">
                  <c:v>0.074082</c:v>
                </c:pt>
                <c:pt idx="3267">
                  <c:v>0.074104</c:v>
                </c:pt>
                <c:pt idx="3268">
                  <c:v>0.074127</c:v>
                </c:pt>
                <c:pt idx="3269">
                  <c:v>0.07415</c:v>
                </c:pt>
                <c:pt idx="3270">
                  <c:v>0.074172</c:v>
                </c:pt>
                <c:pt idx="3271">
                  <c:v>0.074195</c:v>
                </c:pt>
                <c:pt idx="3272">
                  <c:v>0.074218</c:v>
                </c:pt>
                <c:pt idx="3273">
                  <c:v>0.07424</c:v>
                </c:pt>
                <c:pt idx="3274">
                  <c:v>0.074263</c:v>
                </c:pt>
                <c:pt idx="3275">
                  <c:v>0.074286</c:v>
                </c:pt>
                <c:pt idx="3276">
                  <c:v>0.074308</c:v>
                </c:pt>
                <c:pt idx="3277">
                  <c:v>0.074331</c:v>
                </c:pt>
                <c:pt idx="3278">
                  <c:v>0.074354</c:v>
                </c:pt>
                <c:pt idx="3279">
                  <c:v>0.074376</c:v>
                </c:pt>
                <c:pt idx="3280">
                  <c:v>0.074399</c:v>
                </c:pt>
                <c:pt idx="3281">
                  <c:v>0.074422</c:v>
                </c:pt>
                <c:pt idx="3282">
                  <c:v>0.074444</c:v>
                </c:pt>
                <c:pt idx="3283">
                  <c:v>0.074467</c:v>
                </c:pt>
                <c:pt idx="3284">
                  <c:v>0.07449</c:v>
                </c:pt>
                <c:pt idx="3285">
                  <c:v>0.074512</c:v>
                </c:pt>
                <c:pt idx="3286">
                  <c:v>0.074535</c:v>
                </c:pt>
                <c:pt idx="3287">
                  <c:v>0.074558</c:v>
                </c:pt>
                <c:pt idx="3288">
                  <c:v>0.07458</c:v>
                </c:pt>
                <c:pt idx="3289">
                  <c:v>0.074603</c:v>
                </c:pt>
                <c:pt idx="3290">
                  <c:v>0.074626</c:v>
                </c:pt>
                <c:pt idx="3291">
                  <c:v>0.074649</c:v>
                </c:pt>
                <c:pt idx="3292">
                  <c:v>0.074671</c:v>
                </c:pt>
                <c:pt idx="3293">
                  <c:v>0.074694</c:v>
                </c:pt>
                <c:pt idx="3294">
                  <c:v>0.074717</c:v>
                </c:pt>
                <c:pt idx="3295">
                  <c:v>0.074739</c:v>
                </c:pt>
                <c:pt idx="3296">
                  <c:v>0.074762</c:v>
                </c:pt>
                <c:pt idx="3297">
                  <c:v>0.074785</c:v>
                </c:pt>
                <c:pt idx="3298">
                  <c:v>0.074807</c:v>
                </c:pt>
                <c:pt idx="3299">
                  <c:v>0.07483</c:v>
                </c:pt>
                <c:pt idx="3300">
                  <c:v>0.074853</c:v>
                </c:pt>
                <c:pt idx="3301">
                  <c:v>0.074875</c:v>
                </c:pt>
                <c:pt idx="3302">
                  <c:v>0.074898</c:v>
                </c:pt>
                <c:pt idx="3303">
                  <c:v>0.074921</c:v>
                </c:pt>
                <c:pt idx="3304">
                  <c:v>0.074943</c:v>
                </c:pt>
                <c:pt idx="3305">
                  <c:v>0.074966</c:v>
                </c:pt>
                <c:pt idx="3306">
                  <c:v>0.074989</c:v>
                </c:pt>
                <c:pt idx="3307">
                  <c:v>0.075011</c:v>
                </c:pt>
                <c:pt idx="3308">
                  <c:v>0.075034</c:v>
                </c:pt>
                <c:pt idx="3309">
                  <c:v>0.075057</c:v>
                </c:pt>
                <c:pt idx="3310">
                  <c:v>0.075079</c:v>
                </c:pt>
                <c:pt idx="3311">
                  <c:v>0.075102</c:v>
                </c:pt>
                <c:pt idx="3312">
                  <c:v>0.075125</c:v>
                </c:pt>
                <c:pt idx="3313">
                  <c:v>0.075147</c:v>
                </c:pt>
                <c:pt idx="3314">
                  <c:v>0.07517</c:v>
                </c:pt>
                <c:pt idx="3315">
                  <c:v>0.075193</c:v>
                </c:pt>
                <c:pt idx="3316">
                  <c:v>0.075215</c:v>
                </c:pt>
                <c:pt idx="3317">
                  <c:v>0.075238</c:v>
                </c:pt>
                <c:pt idx="3318">
                  <c:v>0.075261</c:v>
                </c:pt>
                <c:pt idx="3319">
                  <c:v>0.075283</c:v>
                </c:pt>
                <c:pt idx="3320">
                  <c:v>0.075306</c:v>
                </c:pt>
                <c:pt idx="3321">
                  <c:v>0.075329</c:v>
                </c:pt>
                <c:pt idx="3322">
                  <c:v>0.075351</c:v>
                </c:pt>
                <c:pt idx="3323">
                  <c:v>0.075374</c:v>
                </c:pt>
                <c:pt idx="3324">
                  <c:v>0.075397</c:v>
                </c:pt>
                <c:pt idx="3325">
                  <c:v>0.07542</c:v>
                </c:pt>
                <c:pt idx="3326">
                  <c:v>0.075442</c:v>
                </c:pt>
                <c:pt idx="3327">
                  <c:v>0.075465</c:v>
                </c:pt>
                <c:pt idx="3328">
                  <c:v>0.075488</c:v>
                </c:pt>
                <c:pt idx="3329">
                  <c:v>0.07551</c:v>
                </c:pt>
                <c:pt idx="3330">
                  <c:v>0.075533</c:v>
                </c:pt>
                <c:pt idx="3331">
                  <c:v>0.075556</c:v>
                </c:pt>
                <c:pt idx="3332">
                  <c:v>0.075578</c:v>
                </c:pt>
                <c:pt idx="3333">
                  <c:v>0.075601</c:v>
                </c:pt>
                <c:pt idx="3334">
                  <c:v>0.075624</c:v>
                </c:pt>
                <c:pt idx="3335">
                  <c:v>0.075646</c:v>
                </c:pt>
                <c:pt idx="3336">
                  <c:v>0.075669</c:v>
                </c:pt>
                <c:pt idx="3337">
                  <c:v>0.075692</c:v>
                </c:pt>
                <c:pt idx="3338">
                  <c:v>0.075714</c:v>
                </c:pt>
                <c:pt idx="3339">
                  <c:v>0.075737</c:v>
                </c:pt>
                <c:pt idx="3340">
                  <c:v>0.07576</c:v>
                </c:pt>
                <c:pt idx="3341">
                  <c:v>0.075782</c:v>
                </c:pt>
                <c:pt idx="3342">
                  <c:v>0.075805</c:v>
                </c:pt>
                <c:pt idx="3343">
                  <c:v>0.075828</c:v>
                </c:pt>
                <c:pt idx="3344">
                  <c:v>0.07585</c:v>
                </c:pt>
                <c:pt idx="3345">
                  <c:v>0.075873</c:v>
                </c:pt>
                <c:pt idx="3346">
                  <c:v>0.075896</c:v>
                </c:pt>
                <c:pt idx="3347">
                  <c:v>0.075918</c:v>
                </c:pt>
                <c:pt idx="3348">
                  <c:v>0.075941</c:v>
                </c:pt>
                <c:pt idx="3349">
                  <c:v>0.075964</c:v>
                </c:pt>
                <c:pt idx="3350">
                  <c:v>0.075986</c:v>
                </c:pt>
                <c:pt idx="3351">
                  <c:v>0.076009</c:v>
                </c:pt>
                <c:pt idx="3352">
                  <c:v>0.076032</c:v>
                </c:pt>
                <c:pt idx="3353">
                  <c:v>0.076054</c:v>
                </c:pt>
                <c:pt idx="3354">
                  <c:v>0.076077</c:v>
                </c:pt>
                <c:pt idx="3355">
                  <c:v>0.0761</c:v>
                </c:pt>
                <c:pt idx="3356">
                  <c:v>0.076122</c:v>
                </c:pt>
                <c:pt idx="3357">
                  <c:v>0.076145</c:v>
                </c:pt>
                <c:pt idx="3358">
                  <c:v>0.076168</c:v>
                </c:pt>
                <c:pt idx="3359">
                  <c:v>0.07619</c:v>
                </c:pt>
                <c:pt idx="3360">
                  <c:v>0.076213</c:v>
                </c:pt>
                <c:pt idx="3361">
                  <c:v>0.076236</c:v>
                </c:pt>
                <c:pt idx="3362">
                  <c:v>0.076259</c:v>
                </c:pt>
                <c:pt idx="3363">
                  <c:v>0.076281</c:v>
                </c:pt>
                <c:pt idx="3364">
                  <c:v>0.076304</c:v>
                </c:pt>
                <c:pt idx="3365">
                  <c:v>0.076327</c:v>
                </c:pt>
                <c:pt idx="3366">
                  <c:v>0.076349</c:v>
                </c:pt>
                <c:pt idx="3367">
                  <c:v>0.076372</c:v>
                </c:pt>
                <c:pt idx="3368">
                  <c:v>0.076395</c:v>
                </c:pt>
                <c:pt idx="3369">
                  <c:v>0.076417</c:v>
                </c:pt>
                <c:pt idx="3370">
                  <c:v>0.07644</c:v>
                </c:pt>
                <c:pt idx="3371">
                  <c:v>0.076463</c:v>
                </c:pt>
                <c:pt idx="3372">
                  <c:v>0.076485</c:v>
                </c:pt>
                <c:pt idx="3373">
                  <c:v>0.076508</c:v>
                </c:pt>
                <c:pt idx="3374">
                  <c:v>0.076531</c:v>
                </c:pt>
                <c:pt idx="3375">
                  <c:v>0.076553</c:v>
                </c:pt>
                <c:pt idx="3376">
                  <c:v>0.076576</c:v>
                </c:pt>
                <c:pt idx="3377">
                  <c:v>0.076599</c:v>
                </c:pt>
                <c:pt idx="3378">
                  <c:v>0.076621</c:v>
                </c:pt>
                <c:pt idx="3379">
                  <c:v>0.076644</c:v>
                </c:pt>
                <c:pt idx="3380">
                  <c:v>0.076667</c:v>
                </c:pt>
                <c:pt idx="3381">
                  <c:v>0.076689</c:v>
                </c:pt>
                <c:pt idx="3382">
                  <c:v>0.076712</c:v>
                </c:pt>
                <c:pt idx="3383">
                  <c:v>0.076735</c:v>
                </c:pt>
                <c:pt idx="3384">
                  <c:v>0.076757</c:v>
                </c:pt>
                <c:pt idx="3385">
                  <c:v>0.07678</c:v>
                </c:pt>
                <c:pt idx="3386">
                  <c:v>0.076803</c:v>
                </c:pt>
                <c:pt idx="3387">
                  <c:v>0.076825</c:v>
                </c:pt>
                <c:pt idx="3388">
                  <c:v>0.076848</c:v>
                </c:pt>
                <c:pt idx="3389">
                  <c:v>0.076871</c:v>
                </c:pt>
                <c:pt idx="3390">
                  <c:v>0.076893</c:v>
                </c:pt>
                <c:pt idx="3391">
                  <c:v>0.076916</c:v>
                </c:pt>
                <c:pt idx="3392">
                  <c:v>0.076939</c:v>
                </c:pt>
                <c:pt idx="3393">
                  <c:v>0.076961</c:v>
                </c:pt>
                <c:pt idx="3394">
                  <c:v>0.076984</c:v>
                </c:pt>
                <c:pt idx="3395">
                  <c:v>0.077007</c:v>
                </c:pt>
                <c:pt idx="3396">
                  <c:v>0.077029</c:v>
                </c:pt>
                <c:pt idx="3397">
                  <c:v>0.077052</c:v>
                </c:pt>
                <c:pt idx="3398">
                  <c:v>0.077075</c:v>
                </c:pt>
                <c:pt idx="3399">
                  <c:v>0.077098</c:v>
                </c:pt>
                <c:pt idx="3400">
                  <c:v>0.07712</c:v>
                </c:pt>
                <c:pt idx="3401">
                  <c:v>0.077143</c:v>
                </c:pt>
                <c:pt idx="3402">
                  <c:v>0.077166</c:v>
                </c:pt>
                <c:pt idx="3403">
                  <c:v>0.077188</c:v>
                </c:pt>
                <c:pt idx="3404">
                  <c:v>0.077211</c:v>
                </c:pt>
                <c:pt idx="3405">
                  <c:v>0.077234</c:v>
                </c:pt>
                <c:pt idx="3406">
                  <c:v>0.077256</c:v>
                </c:pt>
                <c:pt idx="3407">
                  <c:v>0.077279</c:v>
                </c:pt>
                <c:pt idx="3408">
                  <c:v>0.077302</c:v>
                </c:pt>
                <c:pt idx="3409">
                  <c:v>0.077324</c:v>
                </c:pt>
                <c:pt idx="3410">
                  <c:v>0.077347</c:v>
                </c:pt>
                <c:pt idx="3411">
                  <c:v>0.07737</c:v>
                </c:pt>
                <c:pt idx="3412">
                  <c:v>0.077392</c:v>
                </c:pt>
                <c:pt idx="3413">
                  <c:v>0.077415</c:v>
                </c:pt>
                <c:pt idx="3414">
                  <c:v>0.077438</c:v>
                </c:pt>
                <c:pt idx="3415">
                  <c:v>0.07746</c:v>
                </c:pt>
                <c:pt idx="3416">
                  <c:v>0.077483</c:v>
                </c:pt>
                <c:pt idx="3417">
                  <c:v>0.077506</c:v>
                </c:pt>
                <c:pt idx="3418">
                  <c:v>0.077528</c:v>
                </c:pt>
                <c:pt idx="3419">
                  <c:v>0.077551</c:v>
                </c:pt>
                <c:pt idx="3420">
                  <c:v>0.077574</c:v>
                </c:pt>
                <c:pt idx="3421">
                  <c:v>0.077596</c:v>
                </c:pt>
                <c:pt idx="3422">
                  <c:v>0.077619</c:v>
                </c:pt>
                <c:pt idx="3423">
                  <c:v>0.077642</c:v>
                </c:pt>
                <c:pt idx="3424">
                  <c:v>0.077664</c:v>
                </c:pt>
                <c:pt idx="3425">
                  <c:v>0.077687</c:v>
                </c:pt>
                <c:pt idx="3426">
                  <c:v>0.07771</c:v>
                </c:pt>
                <c:pt idx="3427">
                  <c:v>0.077732</c:v>
                </c:pt>
                <c:pt idx="3428">
                  <c:v>0.077755</c:v>
                </c:pt>
                <c:pt idx="3429">
                  <c:v>0.077778</c:v>
                </c:pt>
                <c:pt idx="3430">
                  <c:v>0.0778</c:v>
                </c:pt>
                <c:pt idx="3431">
                  <c:v>0.077823</c:v>
                </c:pt>
                <c:pt idx="3432">
                  <c:v>0.077846</c:v>
                </c:pt>
                <c:pt idx="3433">
                  <c:v>0.077868</c:v>
                </c:pt>
                <c:pt idx="3434">
                  <c:v>0.077891</c:v>
                </c:pt>
                <c:pt idx="3435">
                  <c:v>0.077914</c:v>
                </c:pt>
                <c:pt idx="3436">
                  <c:v>0.077937</c:v>
                </c:pt>
                <c:pt idx="3437">
                  <c:v>0.077959</c:v>
                </c:pt>
                <c:pt idx="3438">
                  <c:v>0.077982</c:v>
                </c:pt>
                <c:pt idx="3439">
                  <c:v>0.078005</c:v>
                </c:pt>
                <c:pt idx="3440">
                  <c:v>0.078027</c:v>
                </c:pt>
                <c:pt idx="3441">
                  <c:v>0.07805</c:v>
                </c:pt>
                <c:pt idx="3442">
                  <c:v>0.078073</c:v>
                </c:pt>
                <c:pt idx="3443">
                  <c:v>0.078095</c:v>
                </c:pt>
                <c:pt idx="3444">
                  <c:v>0.078118</c:v>
                </c:pt>
                <c:pt idx="3445">
                  <c:v>0.078141</c:v>
                </c:pt>
                <c:pt idx="3446">
                  <c:v>0.078163</c:v>
                </c:pt>
                <c:pt idx="3447">
                  <c:v>0.078186</c:v>
                </c:pt>
                <c:pt idx="3448">
                  <c:v>0.078209</c:v>
                </c:pt>
                <c:pt idx="3449">
                  <c:v>0.078231</c:v>
                </c:pt>
                <c:pt idx="3450">
                  <c:v>0.078254</c:v>
                </c:pt>
                <c:pt idx="3451">
                  <c:v>0.078277</c:v>
                </c:pt>
                <c:pt idx="3452">
                  <c:v>0.078299</c:v>
                </c:pt>
                <c:pt idx="3453">
                  <c:v>0.078322</c:v>
                </c:pt>
                <c:pt idx="3454">
                  <c:v>0.078345</c:v>
                </c:pt>
                <c:pt idx="3455">
                  <c:v>0.078367</c:v>
                </c:pt>
                <c:pt idx="3456">
                  <c:v>0.07839</c:v>
                </c:pt>
                <c:pt idx="3457">
                  <c:v>0.078413</c:v>
                </c:pt>
                <c:pt idx="3458">
                  <c:v>0.078435</c:v>
                </c:pt>
                <c:pt idx="3459">
                  <c:v>0.078458</c:v>
                </c:pt>
                <c:pt idx="3460">
                  <c:v>0.078481</c:v>
                </c:pt>
                <c:pt idx="3461">
                  <c:v>0.078503</c:v>
                </c:pt>
                <c:pt idx="3462">
                  <c:v>0.078526</c:v>
                </c:pt>
                <c:pt idx="3463">
                  <c:v>0.078549</c:v>
                </c:pt>
                <c:pt idx="3464">
                  <c:v>0.078571</c:v>
                </c:pt>
                <c:pt idx="3465">
                  <c:v>0.078594</c:v>
                </c:pt>
                <c:pt idx="3466">
                  <c:v>0.078617</c:v>
                </c:pt>
                <c:pt idx="3467">
                  <c:v>0.078639</c:v>
                </c:pt>
                <c:pt idx="3468">
                  <c:v>0.078662</c:v>
                </c:pt>
                <c:pt idx="3469">
                  <c:v>0.078685</c:v>
                </c:pt>
                <c:pt idx="3470">
                  <c:v>0.078707</c:v>
                </c:pt>
                <c:pt idx="3471">
                  <c:v>0.07873</c:v>
                </c:pt>
                <c:pt idx="3472">
                  <c:v>0.078753</c:v>
                </c:pt>
                <c:pt idx="3473">
                  <c:v>0.078776</c:v>
                </c:pt>
                <c:pt idx="3474">
                  <c:v>0.078798</c:v>
                </c:pt>
                <c:pt idx="3475">
                  <c:v>0.078821</c:v>
                </c:pt>
                <c:pt idx="3476">
                  <c:v>0.078844</c:v>
                </c:pt>
                <c:pt idx="3477">
                  <c:v>0.078866</c:v>
                </c:pt>
                <c:pt idx="3478">
                  <c:v>0.078889</c:v>
                </c:pt>
                <c:pt idx="3479">
                  <c:v>0.078912</c:v>
                </c:pt>
                <c:pt idx="3480">
                  <c:v>0.078934</c:v>
                </c:pt>
                <c:pt idx="3481">
                  <c:v>0.078957</c:v>
                </c:pt>
                <c:pt idx="3482">
                  <c:v>0.07898</c:v>
                </c:pt>
                <c:pt idx="3483">
                  <c:v>0.079002</c:v>
                </c:pt>
                <c:pt idx="3484">
                  <c:v>0.079025</c:v>
                </c:pt>
                <c:pt idx="3485">
                  <c:v>0.079048</c:v>
                </c:pt>
                <c:pt idx="3486">
                  <c:v>0.07907</c:v>
                </c:pt>
                <c:pt idx="3487">
                  <c:v>0.079093</c:v>
                </c:pt>
                <c:pt idx="3488">
                  <c:v>0.079116</c:v>
                </c:pt>
                <c:pt idx="3489">
                  <c:v>0.079138</c:v>
                </c:pt>
                <c:pt idx="3490">
                  <c:v>0.079161</c:v>
                </c:pt>
                <c:pt idx="3491">
                  <c:v>0.079184</c:v>
                </c:pt>
                <c:pt idx="3492">
                  <c:v>0.079206</c:v>
                </c:pt>
                <c:pt idx="3493">
                  <c:v>0.079229</c:v>
                </c:pt>
                <c:pt idx="3494">
                  <c:v>0.079252</c:v>
                </c:pt>
                <c:pt idx="3495">
                  <c:v>0.079274</c:v>
                </c:pt>
                <c:pt idx="3496">
                  <c:v>0.079297</c:v>
                </c:pt>
                <c:pt idx="3497">
                  <c:v>0.07932</c:v>
                </c:pt>
                <c:pt idx="3498">
                  <c:v>0.079342</c:v>
                </c:pt>
                <c:pt idx="3499">
                  <c:v>0.079365</c:v>
                </c:pt>
                <c:pt idx="3500">
                  <c:v>0.079388</c:v>
                </c:pt>
                <c:pt idx="3501">
                  <c:v>0.07941</c:v>
                </c:pt>
                <c:pt idx="3502">
                  <c:v>0.079433</c:v>
                </c:pt>
                <c:pt idx="3503">
                  <c:v>0.079456</c:v>
                </c:pt>
                <c:pt idx="3504">
                  <c:v>0.079478</c:v>
                </c:pt>
                <c:pt idx="3505">
                  <c:v>0.079501</c:v>
                </c:pt>
                <c:pt idx="3506">
                  <c:v>0.079524</c:v>
                </c:pt>
                <c:pt idx="3507">
                  <c:v>0.079546</c:v>
                </c:pt>
                <c:pt idx="3508">
                  <c:v>0.079569</c:v>
                </c:pt>
                <c:pt idx="3509">
                  <c:v>0.079592</c:v>
                </c:pt>
                <c:pt idx="3510">
                  <c:v>0.079615</c:v>
                </c:pt>
                <c:pt idx="3511">
                  <c:v>0.079637</c:v>
                </c:pt>
                <c:pt idx="3512">
                  <c:v>0.07966</c:v>
                </c:pt>
                <c:pt idx="3513">
                  <c:v>0.079683</c:v>
                </c:pt>
                <c:pt idx="3514">
                  <c:v>0.079705</c:v>
                </c:pt>
                <c:pt idx="3515">
                  <c:v>0.079728</c:v>
                </c:pt>
                <c:pt idx="3516">
                  <c:v>0.079751</c:v>
                </c:pt>
                <c:pt idx="3517">
                  <c:v>0.079773</c:v>
                </c:pt>
                <c:pt idx="3518">
                  <c:v>0.079796</c:v>
                </c:pt>
                <c:pt idx="3519">
                  <c:v>0.079819</c:v>
                </c:pt>
                <c:pt idx="3520">
                  <c:v>0.079841</c:v>
                </c:pt>
                <c:pt idx="3521">
                  <c:v>0.079864</c:v>
                </c:pt>
                <c:pt idx="3522">
                  <c:v>0.079887</c:v>
                </c:pt>
                <c:pt idx="3523">
                  <c:v>0.079909</c:v>
                </c:pt>
                <c:pt idx="3524">
                  <c:v>0.079932</c:v>
                </c:pt>
                <c:pt idx="3525">
                  <c:v>0.079955</c:v>
                </c:pt>
                <c:pt idx="3526">
                  <c:v>0.079977</c:v>
                </c:pt>
                <c:pt idx="3527">
                  <c:v>0.08</c:v>
                </c:pt>
                <c:pt idx="3528">
                  <c:v>0.080023</c:v>
                </c:pt>
                <c:pt idx="3529">
                  <c:v>0.080045</c:v>
                </c:pt>
                <c:pt idx="3530">
                  <c:v>0.080068</c:v>
                </c:pt>
                <c:pt idx="3531">
                  <c:v>0.080091</c:v>
                </c:pt>
                <c:pt idx="3532">
                  <c:v>0.080113</c:v>
                </c:pt>
                <c:pt idx="3533">
                  <c:v>0.080136</c:v>
                </c:pt>
                <c:pt idx="3534">
                  <c:v>0.080159</c:v>
                </c:pt>
                <c:pt idx="3535">
                  <c:v>0.080181</c:v>
                </c:pt>
                <c:pt idx="3536">
                  <c:v>0.080204</c:v>
                </c:pt>
                <c:pt idx="3537">
                  <c:v>0.080227</c:v>
                </c:pt>
                <c:pt idx="3538">
                  <c:v>0.080249</c:v>
                </c:pt>
                <c:pt idx="3539">
                  <c:v>0.080272</c:v>
                </c:pt>
                <c:pt idx="3540">
                  <c:v>0.080295</c:v>
                </c:pt>
                <c:pt idx="3541">
                  <c:v>0.080317</c:v>
                </c:pt>
                <c:pt idx="3542">
                  <c:v>0.08034</c:v>
                </c:pt>
                <c:pt idx="3543">
                  <c:v>0.080363</c:v>
                </c:pt>
                <c:pt idx="3544">
                  <c:v>0.080385</c:v>
                </c:pt>
                <c:pt idx="3545">
                  <c:v>0.080408</c:v>
                </c:pt>
                <c:pt idx="3546">
                  <c:v>0.080431</c:v>
                </c:pt>
                <c:pt idx="3547">
                  <c:v>0.080454</c:v>
                </c:pt>
                <c:pt idx="3548">
                  <c:v>0.080476</c:v>
                </c:pt>
                <c:pt idx="3549">
                  <c:v>0.080499</c:v>
                </c:pt>
                <c:pt idx="3550">
                  <c:v>0.080522</c:v>
                </c:pt>
                <c:pt idx="3551">
                  <c:v>0.080544</c:v>
                </c:pt>
                <c:pt idx="3552">
                  <c:v>0.080567</c:v>
                </c:pt>
                <c:pt idx="3553">
                  <c:v>0.08059</c:v>
                </c:pt>
                <c:pt idx="3554">
                  <c:v>0.080612</c:v>
                </c:pt>
                <c:pt idx="3555">
                  <c:v>0.080635</c:v>
                </c:pt>
                <c:pt idx="3556">
                  <c:v>0.080658</c:v>
                </c:pt>
                <c:pt idx="3557">
                  <c:v>0.08068</c:v>
                </c:pt>
                <c:pt idx="3558">
                  <c:v>0.080703</c:v>
                </c:pt>
                <c:pt idx="3559">
                  <c:v>0.080726</c:v>
                </c:pt>
                <c:pt idx="3560">
                  <c:v>0.080748</c:v>
                </c:pt>
                <c:pt idx="3561">
                  <c:v>0.080771</c:v>
                </c:pt>
                <c:pt idx="3562">
                  <c:v>0.080794</c:v>
                </c:pt>
                <c:pt idx="3563">
                  <c:v>0.080816</c:v>
                </c:pt>
                <c:pt idx="3564">
                  <c:v>0.080839</c:v>
                </c:pt>
                <c:pt idx="3565">
                  <c:v>0.080862</c:v>
                </c:pt>
                <c:pt idx="3566">
                  <c:v>0.080884</c:v>
                </c:pt>
                <c:pt idx="3567">
                  <c:v>0.080907</c:v>
                </c:pt>
                <c:pt idx="3568">
                  <c:v>0.08093</c:v>
                </c:pt>
                <c:pt idx="3569">
                  <c:v>0.080952</c:v>
                </c:pt>
                <c:pt idx="3570">
                  <c:v>0.080975</c:v>
                </c:pt>
                <c:pt idx="3571">
                  <c:v>0.080998</c:v>
                </c:pt>
                <c:pt idx="3572">
                  <c:v>0.08102</c:v>
                </c:pt>
                <c:pt idx="3573">
                  <c:v>0.081043</c:v>
                </c:pt>
                <c:pt idx="3574">
                  <c:v>0.081066</c:v>
                </c:pt>
                <c:pt idx="3575">
                  <c:v>0.081088</c:v>
                </c:pt>
                <c:pt idx="3576">
                  <c:v>0.081111</c:v>
                </c:pt>
                <c:pt idx="3577">
                  <c:v>0.081134</c:v>
                </c:pt>
                <c:pt idx="3578">
                  <c:v>0.081156</c:v>
                </c:pt>
                <c:pt idx="3579">
                  <c:v>0.081179</c:v>
                </c:pt>
                <c:pt idx="3580">
                  <c:v>0.081202</c:v>
                </c:pt>
                <c:pt idx="3581">
                  <c:v>0.081224</c:v>
                </c:pt>
                <c:pt idx="3582">
                  <c:v>0.081247</c:v>
                </c:pt>
                <c:pt idx="3583">
                  <c:v>0.08127</c:v>
                </c:pt>
                <c:pt idx="3584">
                  <c:v>0.081293</c:v>
                </c:pt>
                <c:pt idx="3585">
                  <c:v>0.081315</c:v>
                </c:pt>
                <c:pt idx="3586">
                  <c:v>0.081338</c:v>
                </c:pt>
                <c:pt idx="3587">
                  <c:v>0.081361</c:v>
                </c:pt>
                <c:pt idx="3588">
                  <c:v>0.081383</c:v>
                </c:pt>
                <c:pt idx="3589">
                  <c:v>0.081406</c:v>
                </c:pt>
                <c:pt idx="3590">
                  <c:v>0.081429</c:v>
                </c:pt>
                <c:pt idx="3591">
                  <c:v>0.081451</c:v>
                </c:pt>
                <c:pt idx="3592">
                  <c:v>0.081474</c:v>
                </c:pt>
                <c:pt idx="3593">
                  <c:v>0.081497</c:v>
                </c:pt>
                <c:pt idx="3594">
                  <c:v>0.081519</c:v>
                </c:pt>
                <c:pt idx="3595">
                  <c:v>0.081542</c:v>
                </c:pt>
                <c:pt idx="3596">
                  <c:v>0.081565</c:v>
                </c:pt>
                <c:pt idx="3597">
                  <c:v>0.081587</c:v>
                </c:pt>
                <c:pt idx="3598">
                  <c:v>0.08161</c:v>
                </c:pt>
                <c:pt idx="3599">
                  <c:v>0.081633</c:v>
                </c:pt>
                <c:pt idx="3600">
                  <c:v>0.081655</c:v>
                </c:pt>
                <c:pt idx="3601">
                  <c:v>0.081678</c:v>
                </c:pt>
                <c:pt idx="3602">
                  <c:v>0.081701</c:v>
                </c:pt>
                <c:pt idx="3603">
                  <c:v>0.081723</c:v>
                </c:pt>
                <c:pt idx="3604">
                  <c:v>0.081746</c:v>
                </c:pt>
                <c:pt idx="3605">
                  <c:v>0.081769</c:v>
                </c:pt>
                <c:pt idx="3606">
                  <c:v>0.081791</c:v>
                </c:pt>
                <c:pt idx="3607">
                  <c:v>0.081814</c:v>
                </c:pt>
                <c:pt idx="3608">
                  <c:v>0.081837</c:v>
                </c:pt>
                <c:pt idx="3609">
                  <c:v>0.081859</c:v>
                </c:pt>
                <c:pt idx="3610">
                  <c:v>0.081882</c:v>
                </c:pt>
                <c:pt idx="3611">
                  <c:v>0.081905</c:v>
                </c:pt>
                <c:pt idx="3612">
                  <c:v>0.081927</c:v>
                </c:pt>
                <c:pt idx="3613">
                  <c:v>0.08195</c:v>
                </c:pt>
                <c:pt idx="3614">
                  <c:v>0.081973</c:v>
                </c:pt>
                <c:pt idx="3615">
                  <c:v>0.081995</c:v>
                </c:pt>
                <c:pt idx="3616">
                  <c:v>0.082018</c:v>
                </c:pt>
                <c:pt idx="3617">
                  <c:v>0.082041</c:v>
                </c:pt>
                <c:pt idx="3618">
                  <c:v>0.082063</c:v>
                </c:pt>
                <c:pt idx="3619">
                  <c:v>0.082086</c:v>
                </c:pt>
                <c:pt idx="3620">
                  <c:v>0.082109</c:v>
                </c:pt>
                <c:pt idx="3621">
                  <c:v>0.082132</c:v>
                </c:pt>
                <c:pt idx="3622">
                  <c:v>0.082154</c:v>
                </c:pt>
                <c:pt idx="3623">
                  <c:v>0.082177</c:v>
                </c:pt>
                <c:pt idx="3624">
                  <c:v>0.0822</c:v>
                </c:pt>
                <c:pt idx="3625">
                  <c:v>0.082222</c:v>
                </c:pt>
                <c:pt idx="3626">
                  <c:v>0.082245</c:v>
                </c:pt>
                <c:pt idx="3627">
                  <c:v>0.082268</c:v>
                </c:pt>
                <c:pt idx="3628">
                  <c:v>0.08229</c:v>
                </c:pt>
                <c:pt idx="3629">
                  <c:v>0.082313</c:v>
                </c:pt>
                <c:pt idx="3630">
                  <c:v>0.082336</c:v>
                </c:pt>
                <c:pt idx="3631">
                  <c:v>0.082358</c:v>
                </c:pt>
                <c:pt idx="3632">
                  <c:v>0.082381</c:v>
                </c:pt>
                <c:pt idx="3633">
                  <c:v>0.082404</c:v>
                </c:pt>
                <c:pt idx="3634">
                  <c:v>0.082426</c:v>
                </c:pt>
                <c:pt idx="3635">
                  <c:v>0.082449</c:v>
                </c:pt>
                <c:pt idx="3636">
                  <c:v>0.082472</c:v>
                </c:pt>
                <c:pt idx="3637">
                  <c:v>0.082494</c:v>
                </c:pt>
                <c:pt idx="3638">
                  <c:v>0.082517</c:v>
                </c:pt>
                <c:pt idx="3639">
                  <c:v>0.08254</c:v>
                </c:pt>
                <c:pt idx="3640">
                  <c:v>0.082562</c:v>
                </c:pt>
                <c:pt idx="3641">
                  <c:v>0.082585</c:v>
                </c:pt>
                <c:pt idx="3642">
                  <c:v>0.082608</c:v>
                </c:pt>
                <c:pt idx="3643">
                  <c:v>0.08263</c:v>
                </c:pt>
                <c:pt idx="3644">
                  <c:v>0.082653</c:v>
                </c:pt>
                <c:pt idx="3645">
                  <c:v>0.082676</c:v>
                </c:pt>
                <c:pt idx="3646">
                  <c:v>0.082698</c:v>
                </c:pt>
                <c:pt idx="3647">
                  <c:v>0.082721</c:v>
                </c:pt>
                <c:pt idx="3648">
                  <c:v>0.082744</c:v>
                </c:pt>
                <c:pt idx="3649">
                  <c:v>0.082766</c:v>
                </c:pt>
                <c:pt idx="3650">
                  <c:v>0.082789</c:v>
                </c:pt>
                <c:pt idx="3651">
                  <c:v>0.082812</c:v>
                </c:pt>
                <c:pt idx="3652">
                  <c:v>0.082834</c:v>
                </c:pt>
                <c:pt idx="3653">
                  <c:v>0.082857</c:v>
                </c:pt>
                <c:pt idx="3654">
                  <c:v>0.08288</c:v>
                </c:pt>
                <c:pt idx="3655">
                  <c:v>0.082902</c:v>
                </c:pt>
                <c:pt idx="3656">
                  <c:v>0.082925</c:v>
                </c:pt>
                <c:pt idx="3657">
                  <c:v>0.082948</c:v>
                </c:pt>
                <c:pt idx="3658">
                  <c:v>0.082971</c:v>
                </c:pt>
                <c:pt idx="3659">
                  <c:v>0.082993</c:v>
                </c:pt>
                <c:pt idx="3660">
                  <c:v>0.083016</c:v>
                </c:pt>
                <c:pt idx="3661">
                  <c:v>0.083039</c:v>
                </c:pt>
                <c:pt idx="3662">
                  <c:v>0.083061</c:v>
                </c:pt>
                <c:pt idx="3663">
                  <c:v>0.083084</c:v>
                </c:pt>
                <c:pt idx="3664">
                  <c:v>0.083107</c:v>
                </c:pt>
                <c:pt idx="3665">
                  <c:v>0.083129</c:v>
                </c:pt>
                <c:pt idx="3666">
                  <c:v>0.083152</c:v>
                </c:pt>
                <c:pt idx="3667">
                  <c:v>0.083175</c:v>
                </c:pt>
                <c:pt idx="3668">
                  <c:v>0.083197</c:v>
                </c:pt>
                <c:pt idx="3669">
                  <c:v>0.08322</c:v>
                </c:pt>
                <c:pt idx="3670">
                  <c:v>0.083243</c:v>
                </c:pt>
                <c:pt idx="3671">
                  <c:v>0.083265</c:v>
                </c:pt>
                <c:pt idx="3672">
                  <c:v>0.083288</c:v>
                </c:pt>
                <c:pt idx="3673">
                  <c:v>0.083311</c:v>
                </c:pt>
                <c:pt idx="3674">
                  <c:v>0.083333</c:v>
                </c:pt>
                <c:pt idx="3675">
                  <c:v>0.083356</c:v>
                </c:pt>
                <c:pt idx="3676">
                  <c:v>0.083379</c:v>
                </c:pt>
                <c:pt idx="3677">
                  <c:v>0.083401</c:v>
                </c:pt>
                <c:pt idx="3678">
                  <c:v>0.083424</c:v>
                </c:pt>
                <c:pt idx="3679">
                  <c:v>0.083447</c:v>
                </c:pt>
                <c:pt idx="3680">
                  <c:v>0.083469</c:v>
                </c:pt>
                <c:pt idx="3681">
                  <c:v>0.083492</c:v>
                </c:pt>
                <c:pt idx="3682">
                  <c:v>0.083515</c:v>
                </c:pt>
                <c:pt idx="3683">
                  <c:v>0.083537</c:v>
                </c:pt>
                <c:pt idx="3684">
                  <c:v>0.08356</c:v>
                </c:pt>
                <c:pt idx="3685">
                  <c:v>0.083583</c:v>
                </c:pt>
                <c:pt idx="3686">
                  <c:v>0.083605</c:v>
                </c:pt>
                <c:pt idx="3687">
                  <c:v>0.083628</c:v>
                </c:pt>
                <c:pt idx="3688">
                  <c:v>0.083651</c:v>
                </c:pt>
                <c:pt idx="3689">
                  <c:v>0.083673</c:v>
                </c:pt>
                <c:pt idx="3690">
                  <c:v>0.083696</c:v>
                </c:pt>
                <c:pt idx="3691">
                  <c:v>0.083719</c:v>
                </c:pt>
                <c:pt idx="3692">
                  <c:v>0.083741</c:v>
                </c:pt>
                <c:pt idx="3693">
                  <c:v>0.083764</c:v>
                </c:pt>
                <c:pt idx="3694">
                  <c:v>0.083787</c:v>
                </c:pt>
                <c:pt idx="3695">
                  <c:v>0.08381</c:v>
                </c:pt>
                <c:pt idx="3696">
                  <c:v>0.083832</c:v>
                </c:pt>
                <c:pt idx="3697">
                  <c:v>0.083855</c:v>
                </c:pt>
                <c:pt idx="3698">
                  <c:v>0.083878</c:v>
                </c:pt>
                <c:pt idx="3699">
                  <c:v>0.0839</c:v>
                </c:pt>
                <c:pt idx="3700">
                  <c:v>0.083923</c:v>
                </c:pt>
                <c:pt idx="3701">
                  <c:v>0.083946</c:v>
                </c:pt>
                <c:pt idx="3702">
                  <c:v>0.083968</c:v>
                </c:pt>
                <c:pt idx="3703">
                  <c:v>0.083991</c:v>
                </c:pt>
                <c:pt idx="3704">
                  <c:v>0.084014</c:v>
                </c:pt>
                <c:pt idx="3705">
                  <c:v>0.084036</c:v>
                </c:pt>
                <c:pt idx="3706">
                  <c:v>0.084059</c:v>
                </c:pt>
                <c:pt idx="3707">
                  <c:v>0.084082</c:v>
                </c:pt>
                <c:pt idx="3708">
                  <c:v>0.084104</c:v>
                </c:pt>
                <c:pt idx="3709">
                  <c:v>0.084127</c:v>
                </c:pt>
                <c:pt idx="3710">
                  <c:v>0.08415</c:v>
                </c:pt>
                <c:pt idx="3711">
                  <c:v>0.084172</c:v>
                </c:pt>
                <c:pt idx="3712">
                  <c:v>0.084195</c:v>
                </c:pt>
                <c:pt idx="3713">
                  <c:v>0.084218</c:v>
                </c:pt>
                <c:pt idx="3714">
                  <c:v>0.08424</c:v>
                </c:pt>
                <c:pt idx="3715">
                  <c:v>0.084263</c:v>
                </c:pt>
                <c:pt idx="3716">
                  <c:v>0.084286</c:v>
                </c:pt>
                <c:pt idx="3717">
                  <c:v>0.084308</c:v>
                </c:pt>
                <c:pt idx="3718">
                  <c:v>0.084331</c:v>
                </c:pt>
                <c:pt idx="3719">
                  <c:v>0.084354</c:v>
                </c:pt>
                <c:pt idx="3720">
                  <c:v>0.084376</c:v>
                </c:pt>
                <c:pt idx="3721">
                  <c:v>0.084399</c:v>
                </c:pt>
                <c:pt idx="3722">
                  <c:v>0.084422</c:v>
                </c:pt>
                <c:pt idx="3723">
                  <c:v>0.084444</c:v>
                </c:pt>
                <c:pt idx="3724">
                  <c:v>0.084467</c:v>
                </c:pt>
                <c:pt idx="3725">
                  <c:v>0.08449</c:v>
                </c:pt>
                <c:pt idx="3726">
                  <c:v>0.084512</c:v>
                </c:pt>
                <c:pt idx="3727">
                  <c:v>0.084535</c:v>
                </c:pt>
                <c:pt idx="3728">
                  <c:v>0.084558</c:v>
                </c:pt>
                <c:pt idx="3729">
                  <c:v>0.08458</c:v>
                </c:pt>
                <c:pt idx="3730">
                  <c:v>0.084603</c:v>
                </c:pt>
                <c:pt idx="3731">
                  <c:v>0.084626</c:v>
                </c:pt>
                <c:pt idx="3732">
                  <c:v>0.084649</c:v>
                </c:pt>
                <c:pt idx="3733">
                  <c:v>0.084671</c:v>
                </c:pt>
                <c:pt idx="3734">
                  <c:v>0.084694</c:v>
                </c:pt>
                <c:pt idx="3735">
                  <c:v>0.084717</c:v>
                </c:pt>
                <c:pt idx="3736">
                  <c:v>0.084739</c:v>
                </c:pt>
                <c:pt idx="3737">
                  <c:v>0.084762</c:v>
                </c:pt>
                <c:pt idx="3738">
                  <c:v>0.084785</c:v>
                </c:pt>
                <c:pt idx="3739">
                  <c:v>0.084807</c:v>
                </c:pt>
                <c:pt idx="3740">
                  <c:v>0.08483</c:v>
                </c:pt>
                <c:pt idx="3741">
                  <c:v>0.084853</c:v>
                </c:pt>
                <c:pt idx="3742">
                  <c:v>0.084875</c:v>
                </c:pt>
                <c:pt idx="3743">
                  <c:v>0.084898</c:v>
                </c:pt>
                <c:pt idx="3744">
                  <c:v>0.084921</c:v>
                </c:pt>
                <c:pt idx="3745">
                  <c:v>0.084943</c:v>
                </c:pt>
                <c:pt idx="3746">
                  <c:v>0.084966</c:v>
                </c:pt>
                <c:pt idx="3747">
                  <c:v>0.084989</c:v>
                </c:pt>
                <c:pt idx="3748">
                  <c:v>0.085011</c:v>
                </c:pt>
                <c:pt idx="3749">
                  <c:v>0.085034</c:v>
                </c:pt>
                <c:pt idx="3750">
                  <c:v>0.085057</c:v>
                </c:pt>
                <c:pt idx="3751">
                  <c:v>0.085079</c:v>
                </c:pt>
                <c:pt idx="3752">
                  <c:v>0.085102</c:v>
                </c:pt>
                <c:pt idx="3753">
                  <c:v>0.085125</c:v>
                </c:pt>
                <c:pt idx="3754">
                  <c:v>0.085147</c:v>
                </c:pt>
                <c:pt idx="3755">
                  <c:v>0.08517</c:v>
                </c:pt>
                <c:pt idx="3756">
                  <c:v>0.085193</c:v>
                </c:pt>
                <c:pt idx="3757">
                  <c:v>0.085215</c:v>
                </c:pt>
                <c:pt idx="3758">
                  <c:v>0.085238</c:v>
                </c:pt>
                <c:pt idx="3759">
                  <c:v>0.085261</c:v>
                </c:pt>
                <c:pt idx="3760">
                  <c:v>0.085283</c:v>
                </c:pt>
                <c:pt idx="3761">
                  <c:v>0.085306</c:v>
                </c:pt>
                <c:pt idx="3762">
                  <c:v>0.085329</c:v>
                </c:pt>
                <c:pt idx="3763">
                  <c:v>0.085351</c:v>
                </c:pt>
                <c:pt idx="3764">
                  <c:v>0.085374</c:v>
                </c:pt>
                <c:pt idx="3765">
                  <c:v>0.085397</c:v>
                </c:pt>
                <c:pt idx="3766">
                  <c:v>0.08542</c:v>
                </c:pt>
                <c:pt idx="3767">
                  <c:v>0.085442</c:v>
                </c:pt>
                <c:pt idx="3768">
                  <c:v>0.085465</c:v>
                </c:pt>
                <c:pt idx="3769">
                  <c:v>0.085488</c:v>
                </c:pt>
                <c:pt idx="3770">
                  <c:v>0.08551</c:v>
                </c:pt>
                <c:pt idx="3771">
                  <c:v>0.085533</c:v>
                </c:pt>
                <c:pt idx="3772">
                  <c:v>0.085556</c:v>
                </c:pt>
                <c:pt idx="3773">
                  <c:v>0.085578</c:v>
                </c:pt>
                <c:pt idx="3774">
                  <c:v>0.085601</c:v>
                </c:pt>
                <c:pt idx="3775">
                  <c:v>0.085624</c:v>
                </c:pt>
                <c:pt idx="3776">
                  <c:v>0.085646</c:v>
                </c:pt>
                <c:pt idx="3777">
                  <c:v>0.085669</c:v>
                </c:pt>
                <c:pt idx="3778">
                  <c:v>0.085692</c:v>
                </c:pt>
                <c:pt idx="3779">
                  <c:v>0.085714</c:v>
                </c:pt>
                <c:pt idx="3780">
                  <c:v>0.085737</c:v>
                </c:pt>
                <c:pt idx="3781">
                  <c:v>0.08576</c:v>
                </c:pt>
                <c:pt idx="3782">
                  <c:v>0.085782</c:v>
                </c:pt>
                <c:pt idx="3783">
                  <c:v>0.085805</c:v>
                </c:pt>
                <c:pt idx="3784">
                  <c:v>0.085828</c:v>
                </c:pt>
                <c:pt idx="3785">
                  <c:v>0.08585</c:v>
                </c:pt>
                <c:pt idx="3786">
                  <c:v>0.085873</c:v>
                </c:pt>
                <c:pt idx="3787">
                  <c:v>0.085896</c:v>
                </c:pt>
                <c:pt idx="3788">
                  <c:v>0.085918</c:v>
                </c:pt>
                <c:pt idx="3789">
                  <c:v>0.085941</c:v>
                </c:pt>
                <c:pt idx="3790">
                  <c:v>0.085964</c:v>
                </c:pt>
                <c:pt idx="3791">
                  <c:v>0.085986</c:v>
                </c:pt>
                <c:pt idx="3792">
                  <c:v>0.086009</c:v>
                </c:pt>
                <c:pt idx="3793">
                  <c:v>0.086032</c:v>
                </c:pt>
                <c:pt idx="3794">
                  <c:v>0.086054</c:v>
                </c:pt>
                <c:pt idx="3795">
                  <c:v>0.086077</c:v>
                </c:pt>
                <c:pt idx="3796">
                  <c:v>0.0861</c:v>
                </c:pt>
                <c:pt idx="3797">
                  <c:v>0.086122</c:v>
                </c:pt>
                <c:pt idx="3798">
                  <c:v>0.086145</c:v>
                </c:pt>
                <c:pt idx="3799">
                  <c:v>0.086168</c:v>
                </c:pt>
                <c:pt idx="3800">
                  <c:v>0.08619</c:v>
                </c:pt>
                <c:pt idx="3801">
                  <c:v>0.086213</c:v>
                </c:pt>
                <c:pt idx="3802">
                  <c:v>0.086236</c:v>
                </c:pt>
                <c:pt idx="3803">
                  <c:v>0.086259</c:v>
                </c:pt>
                <c:pt idx="3804">
                  <c:v>0.086281</c:v>
                </c:pt>
                <c:pt idx="3805">
                  <c:v>0.086304</c:v>
                </c:pt>
                <c:pt idx="3806">
                  <c:v>0.086327</c:v>
                </c:pt>
                <c:pt idx="3807">
                  <c:v>0.086349</c:v>
                </c:pt>
                <c:pt idx="3808">
                  <c:v>0.086372</c:v>
                </c:pt>
                <c:pt idx="3809">
                  <c:v>0.086395</c:v>
                </c:pt>
                <c:pt idx="3810">
                  <c:v>0.086417</c:v>
                </c:pt>
                <c:pt idx="3811">
                  <c:v>0.08644</c:v>
                </c:pt>
                <c:pt idx="3812">
                  <c:v>0.086463</c:v>
                </c:pt>
                <c:pt idx="3813">
                  <c:v>0.086485</c:v>
                </c:pt>
                <c:pt idx="3814">
                  <c:v>0.086508</c:v>
                </c:pt>
                <c:pt idx="3815">
                  <c:v>0.086531</c:v>
                </c:pt>
                <c:pt idx="3816">
                  <c:v>0.086553</c:v>
                </c:pt>
                <c:pt idx="3817">
                  <c:v>0.086576</c:v>
                </c:pt>
                <c:pt idx="3818">
                  <c:v>0.086599</c:v>
                </c:pt>
                <c:pt idx="3819">
                  <c:v>0.086621</c:v>
                </c:pt>
                <c:pt idx="3820">
                  <c:v>0.086644</c:v>
                </c:pt>
                <c:pt idx="3821">
                  <c:v>0.086667</c:v>
                </c:pt>
                <c:pt idx="3822">
                  <c:v>0.086689</c:v>
                </c:pt>
                <c:pt idx="3823">
                  <c:v>0.086712</c:v>
                </c:pt>
                <c:pt idx="3824">
                  <c:v>0.086735</c:v>
                </c:pt>
                <c:pt idx="3825">
                  <c:v>0.086757</c:v>
                </c:pt>
                <c:pt idx="3826">
                  <c:v>0.08678</c:v>
                </c:pt>
                <c:pt idx="3827">
                  <c:v>0.086803</c:v>
                </c:pt>
                <c:pt idx="3828">
                  <c:v>0.086825</c:v>
                </c:pt>
                <c:pt idx="3829">
                  <c:v>0.086848</c:v>
                </c:pt>
                <c:pt idx="3830">
                  <c:v>0.086871</c:v>
                </c:pt>
                <c:pt idx="3831">
                  <c:v>0.086893</c:v>
                </c:pt>
                <c:pt idx="3832">
                  <c:v>0.086916</c:v>
                </c:pt>
                <c:pt idx="3833">
                  <c:v>0.086939</c:v>
                </c:pt>
                <c:pt idx="3834">
                  <c:v>0.086961</c:v>
                </c:pt>
                <c:pt idx="3835">
                  <c:v>0.086984</c:v>
                </c:pt>
                <c:pt idx="3836">
                  <c:v>0.087007</c:v>
                </c:pt>
                <c:pt idx="3837">
                  <c:v>0.087029</c:v>
                </c:pt>
                <c:pt idx="3838">
                  <c:v>0.087052</c:v>
                </c:pt>
                <c:pt idx="3839">
                  <c:v>0.087075</c:v>
                </c:pt>
                <c:pt idx="3840">
                  <c:v>0.087098</c:v>
                </c:pt>
                <c:pt idx="3841">
                  <c:v>0.08712</c:v>
                </c:pt>
                <c:pt idx="3842">
                  <c:v>0.087143</c:v>
                </c:pt>
                <c:pt idx="3843">
                  <c:v>0.087166</c:v>
                </c:pt>
                <c:pt idx="3844">
                  <c:v>0.087188</c:v>
                </c:pt>
                <c:pt idx="3845">
                  <c:v>0.087211</c:v>
                </c:pt>
                <c:pt idx="3846">
                  <c:v>0.087234</c:v>
                </c:pt>
                <c:pt idx="3847">
                  <c:v>0.087256</c:v>
                </c:pt>
                <c:pt idx="3848">
                  <c:v>0.087279</c:v>
                </c:pt>
                <c:pt idx="3849">
                  <c:v>0.087302</c:v>
                </c:pt>
                <c:pt idx="3850">
                  <c:v>0.087324</c:v>
                </c:pt>
                <c:pt idx="3851">
                  <c:v>0.087347</c:v>
                </c:pt>
                <c:pt idx="3852">
                  <c:v>0.08737</c:v>
                </c:pt>
                <c:pt idx="3853">
                  <c:v>0.087392</c:v>
                </c:pt>
                <c:pt idx="3854">
                  <c:v>0.087415</c:v>
                </c:pt>
                <c:pt idx="3855">
                  <c:v>0.087438</c:v>
                </c:pt>
                <c:pt idx="3856">
                  <c:v>0.08746</c:v>
                </c:pt>
                <c:pt idx="3857">
                  <c:v>0.087483</c:v>
                </c:pt>
                <c:pt idx="3858">
                  <c:v>0.087506</c:v>
                </c:pt>
                <c:pt idx="3859">
                  <c:v>0.087528</c:v>
                </c:pt>
                <c:pt idx="3860">
                  <c:v>0.087551</c:v>
                </c:pt>
                <c:pt idx="3861">
                  <c:v>0.087574</c:v>
                </c:pt>
                <c:pt idx="3862">
                  <c:v>0.087596</c:v>
                </c:pt>
                <c:pt idx="3863">
                  <c:v>0.087619</c:v>
                </c:pt>
                <c:pt idx="3864">
                  <c:v>0.087642</c:v>
                </c:pt>
                <c:pt idx="3865">
                  <c:v>0.087664</c:v>
                </c:pt>
                <c:pt idx="3866">
                  <c:v>0.087687</c:v>
                </c:pt>
                <c:pt idx="3867">
                  <c:v>0.08771</c:v>
                </c:pt>
                <c:pt idx="3868">
                  <c:v>0.087732</c:v>
                </c:pt>
                <c:pt idx="3869">
                  <c:v>0.087755</c:v>
                </c:pt>
                <c:pt idx="3870">
                  <c:v>0.087778</c:v>
                </c:pt>
                <c:pt idx="3871">
                  <c:v>0.0878</c:v>
                </c:pt>
                <c:pt idx="3872">
                  <c:v>0.087823</c:v>
                </c:pt>
                <c:pt idx="3873">
                  <c:v>0.087846</c:v>
                </c:pt>
                <c:pt idx="3874">
                  <c:v>0.087868</c:v>
                </c:pt>
                <c:pt idx="3875">
                  <c:v>0.087891</c:v>
                </c:pt>
                <c:pt idx="3876">
                  <c:v>0.087914</c:v>
                </c:pt>
                <c:pt idx="3877">
                  <c:v>0.087937</c:v>
                </c:pt>
                <c:pt idx="3878">
                  <c:v>0.087959</c:v>
                </c:pt>
                <c:pt idx="3879">
                  <c:v>0.087982</c:v>
                </c:pt>
                <c:pt idx="3880">
                  <c:v>0.088005</c:v>
                </c:pt>
                <c:pt idx="3881">
                  <c:v>0.088027</c:v>
                </c:pt>
                <c:pt idx="3882">
                  <c:v>0.08805</c:v>
                </c:pt>
                <c:pt idx="3883">
                  <c:v>0.088073</c:v>
                </c:pt>
                <c:pt idx="3884">
                  <c:v>0.088095</c:v>
                </c:pt>
                <c:pt idx="3885">
                  <c:v>0.088118</c:v>
                </c:pt>
                <c:pt idx="3886">
                  <c:v>0.088141</c:v>
                </c:pt>
                <c:pt idx="3887">
                  <c:v>0.088163</c:v>
                </c:pt>
                <c:pt idx="3888">
                  <c:v>0.088186</c:v>
                </c:pt>
                <c:pt idx="3889">
                  <c:v>0.088209</c:v>
                </c:pt>
                <c:pt idx="3890">
                  <c:v>0.088231</c:v>
                </c:pt>
                <c:pt idx="3891">
                  <c:v>0.088254</c:v>
                </c:pt>
                <c:pt idx="3892">
                  <c:v>0.088277</c:v>
                </c:pt>
                <c:pt idx="3893">
                  <c:v>0.088299</c:v>
                </c:pt>
                <c:pt idx="3894">
                  <c:v>0.088322</c:v>
                </c:pt>
                <c:pt idx="3895">
                  <c:v>0.088345</c:v>
                </c:pt>
                <c:pt idx="3896">
                  <c:v>0.088367</c:v>
                </c:pt>
                <c:pt idx="3897">
                  <c:v>0.08839</c:v>
                </c:pt>
                <c:pt idx="3898">
                  <c:v>0.088413</c:v>
                </c:pt>
                <c:pt idx="3899">
                  <c:v>0.088435</c:v>
                </c:pt>
                <c:pt idx="3900">
                  <c:v>0.088458</c:v>
                </c:pt>
                <c:pt idx="3901">
                  <c:v>0.088481</c:v>
                </c:pt>
                <c:pt idx="3902">
                  <c:v>0.088503</c:v>
                </c:pt>
                <c:pt idx="3903">
                  <c:v>0.088526</c:v>
                </c:pt>
                <c:pt idx="3904">
                  <c:v>0.088549</c:v>
                </c:pt>
                <c:pt idx="3905">
                  <c:v>0.088571</c:v>
                </c:pt>
                <c:pt idx="3906">
                  <c:v>0.088594</c:v>
                </c:pt>
                <c:pt idx="3907">
                  <c:v>0.088617</c:v>
                </c:pt>
                <c:pt idx="3908">
                  <c:v>0.088639</c:v>
                </c:pt>
                <c:pt idx="3909">
                  <c:v>0.088662</c:v>
                </c:pt>
                <c:pt idx="3910">
                  <c:v>0.088685</c:v>
                </c:pt>
                <c:pt idx="3911">
                  <c:v>0.088707</c:v>
                </c:pt>
                <c:pt idx="3912">
                  <c:v>0.08873</c:v>
                </c:pt>
                <c:pt idx="3913">
                  <c:v>0.088753</c:v>
                </c:pt>
                <c:pt idx="3914">
                  <c:v>0.088776</c:v>
                </c:pt>
                <c:pt idx="3915">
                  <c:v>0.088798</c:v>
                </c:pt>
                <c:pt idx="3916">
                  <c:v>0.088821</c:v>
                </c:pt>
                <c:pt idx="3917">
                  <c:v>0.088844</c:v>
                </c:pt>
                <c:pt idx="3918">
                  <c:v>0.088866</c:v>
                </c:pt>
                <c:pt idx="3919">
                  <c:v>0.088889</c:v>
                </c:pt>
                <c:pt idx="3920">
                  <c:v>0.088912</c:v>
                </c:pt>
                <c:pt idx="3921">
                  <c:v>0.088934</c:v>
                </c:pt>
                <c:pt idx="3922">
                  <c:v>0.088957</c:v>
                </c:pt>
                <c:pt idx="3923">
                  <c:v>0.08898</c:v>
                </c:pt>
                <c:pt idx="3924">
                  <c:v>0.089002</c:v>
                </c:pt>
                <c:pt idx="3925">
                  <c:v>0.089025</c:v>
                </c:pt>
                <c:pt idx="3926">
                  <c:v>0.089048</c:v>
                </c:pt>
                <c:pt idx="3927">
                  <c:v>0.08907</c:v>
                </c:pt>
                <c:pt idx="3928">
                  <c:v>0.089093</c:v>
                </c:pt>
                <c:pt idx="3929">
                  <c:v>0.089116</c:v>
                </c:pt>
                <c:pt idx="3930">
                  <c:v>0.089138</c:v>
                </c:pt>
                <c:pt idx="3931">
                  <c:v>0.089161</c:v>
                </c:pt>
                <c:pt idx="3932">
                  <c:v>0.089184</c:v>
                </c:pt>
                <c:pt idx="3933">
                  <c:v>0.089206</c:v>
                </c:pt>
                <c:pt idx="3934">
                  <c:v>0.089229</c:v>
                </c:pt>
                <c:pt idx="3935">
                  <c:v>0.089252</c:v>
                </c:pt>
                <c:pt idx="3936">
                  <c:v>0.089274</c:v>
                </c:pt>
                <c:pt idx="3937">
                  <c:v>0.089297</c:v>
                </c:pt>
                <c:pt idx="3938">
                  <c:v>0.08932</c:v>
                </c:pt>
                <c:pt idx="3939">
                  <c:v>0.089342</c:v>
                </c:pt>
                <c:pt idx="3940">
                  <c:v>0.089365</c:v>
                </c:pt>
                <c:pt idx="3941">
                  <c:v>0.089388</c:v>
                </c:pt>
                <c:pt idx="3942">
                  <c:v>0.08941</c:v>
                </c:pt>
                <c:pt idx="3943">
                  <c:v>0.089433</c:v>
                </c:pt>
                <c:pt idx="3944">
                  <c:v>0.089456</c:v>
                </c:pt>
                <c:pt idx="3945">
                  <c:v>0.089478</c:v>
                </c:pt>
                <c:pt idx="3946">
                  <c:v>0.089501</c:v>
                </c:pt>
                <c:pt idx="3947">
                  <c:v>0.089524</c:v>
                </c:pt>
                <c:pt idx="3948">
                  <c:v>0.089546</c:v>
                </c:pt>
                <c:pt idx="3949">
                  <c:v>0.089569</c:v>
                </c:pt>
                <c:pt idx="3950">
                  <c:v>0.089592</c:v>
                </c:pt>
                <c:pt idx="3951">
                  <c:v>0.089615</c:v>
                </c:pt>
                <c:pt idx="3952">
                  <c:v>0.089637</c:v>
                </c:pt>
                <c:pt idx="3953">
                  <c:v>0.08966</c:v>
                </c:pt>
                <c:pt idx="3954">
                  <c:v>0.089683</c:v>
                </c:pt>
                <c:pt idx="3955">
                  <c:v>0.089705</c:v>
                </c:pt>
                <c:pt idx="3956">
                  <c:v>0.089728</c:v>
                </c:pt>
                <c:pt idx="3957">
                  <c:v>0.089751</c:v>
                </c:pt>
                <c:pt idx="3958">
                  <c:v>0.089773</c:v>
                </c:pt>
                <c:pt idx="3959">
                  <c:v>0.089796</c:v>
                </c:pt>
                <c:pt idx="3960">
                  <c:v>0.089819</c:v>
                </c:pt>
                <c:pt idx="3961">
                  <c:v>0.089841</c:v>
                </c:pt>
                <c:pt idx="3962">
                  <c:v>0.089864</c:v>
                </c:pt>
                <c:pt idx="3963">
                  <c:v>0.089887</c:v>
                </c:pt>
                <c:pt idx="3964">
                  <c:v>0.089909</c:v>
                </c:pt>
                <c:pt idx="3965">
                  <c:v>0.089932</c:v>
                </c:pt>
                <c:pt idx="3966">
                  <c:v>0.089955</c:v>
                </c:pt>
                <c:pt idx="3967">
                  <c:v>0.089977</c:v>
                </c:pt>
                <c:pt idx="3968">
                  <c:v>0.09</c:v>
                </c:pt>
                <c:pt idx="3969">
                  <c:v>0.090023</c:v>
                </c:pt>
                <c:pt idx="3970">
                  <c:v>0.090045</c:v>
                </c:pt>
                <c:pt idx="3971">
                  <c:v>0.090068</c:v>
                </c:pt>
                <c:pt idx="3972">
                  <c:v>0.090091</c:v>
                </c:pt>
                <c:pt idx="3973">
                  <c:v>0.090113</c:v>
                </c:pt>
                <c:pt idx="3974">
                  <c:v>0.090136</c:v>
                </c:pt>
                <c:pt idx="3975">
                  <c:v>0.090159</c:v>
                </c:pt>
                <c:pt idx="3976">
                  <c:v>0.090181</c:v>
                </c:pt>
                <c:pt idx="3977">
                  <c:v>0.090204</c:v>
                </c:pt>
                <c:pt idx="3978">
                  <c:v>0.090227</c:v>
                </c:pt>
                <c:pt idx="3979">
                  <c:v>0.090249</c:v>
                </c:pt>
                <c:pt idx="3980">
                  <c:v>0.090272</c:v>
                </c:pt>
                <c:pt idx="3981">
                  <c:v>0.090295</c:v>
                </c:pt>
                <c:pt idx="3982">
                  <c:v>0.090317</c:v>
                </c:pt>
                <c:pt idx="3983">
                  <c:v>0.09034</c:v>
                </c:pt>
                <c:pt idx="3984">
                  <c:v>0.090363</c:v>
                </c:pt>
                <c:pt idx="3985">
                  <c:v>0.090385</c:v>
                </c:pt>
                <c:pt idx="3986">
                  <c:v>0.090408</c:v>
                </c:pt>
                <c:pt idx="3987">
                  <c:v>0.090431</c:v>
                </c:pt>
                <c:pt idx="3988">
                  <c:v>0.090454</c:v>
                </c:pt>
                <c:pt idx="3989">
                  <c:v>0.090476</c:v>
                </c:pt>
                <c:pt idx="3990">
                  <c:v>0.090499</c:v>
                </c:pt>
                <c:pt idx="3991">
                  <c:v>0.090522</c:v>
                </c:pt>
                <c:pt idx="3992">
                  <c:v>0.090544</c:v>
                </c:pt>
                <c:pt idx="3993">
                  <c:v>0.090567</c:v>
                </c:pt>
                <c:pt idx="3994">
                  <c:v>0.09059</c:v>
                </c:pt>
                <c:pt idx="3995">
                  <c:v>0.090612</c:v>
                </c:pt>
                <c:pt idx="3996">
                  <c:v>0.090635</c:v>
                </c:pt>
                <c:pt idx="3997">
                  <c:v>0.090658</c:v>
                </c:pt>
                <c:pt idx="3998">
                  <c:v>0.09068</c:v>
                </c:pt>
                <c:pt idx="3999">
                  <c:v>0.090703</c:v>
                </c:pt>
                <c:pt idx="4000">
                  <c:v>0.090726</c:v>
                </c:pt>
                <c:pt idx="4001">
                  <c:v>0.090748</c:v>
                </c:pt>
                <c:pt idx="4002">
                  <c:v>0.090771</c:v>
                </c:pt>
                <c:pt idx="4003">
                  <c:v>0.090794</c:v>
                </c:pt>
                <c:pt idx="4004">
                  <c:v>0.090816</c:v>
                </c:pt>
                <c:pt idx="4005">
                  <c:v>0.090839</c:v>
                </c:pt>
                <c:pt idx="4006">
                  <c:v>0.090862</c:v>
                </c:pt>
                <c:pt idx="4007">
                  <c:v>0.090884</c:v>
                </c:pt>
                <c:pt idx="4008">
                  <c:v>0.090907</c:v>
                </c:pt>
                <c:pt idx="4009">
                  <c:v>0.09093</c:v>
                </c:pt>
                <c:pt idx="4010">
                  <c:v>0.090952</c:v>
                </c:pt>
                <c:pt idx="4011">
                  <c:v>0.090975</c:v>
                </c:pt>
                <c:pt idx="4012">
                  <c:v>0.090998</c:v>
                </c:pt>
                <c:pt idx="4013">
                  <c:v>0.09102</c:v>
                </c:pt>
                <c:pt idx="4014">
                  <c:v>0.091043</c:v>
                </c:pt>
                <c:pt idx="4015">
                  <c:v>0.091066</c:v>
                </c:pt>
                <c:pt idx="4016">
                  <c:v>0.091088</c:v>
                </c:pt>
                <c:pt idx="4017">
                  <c:v>0.091111</c:v>
                </c:pt>
                <c:pt idx="4018">
                  <c:v>0.091134</c:v>
                </c:pt>
                <c:pt idx="4019">
                  <c:v>0.091156</c:v>
                </c:pt>
                <c:pt idx="4020">
                  <c:v>0.091179</c:v>
                </c:pt>
                <c:pt idx="4021">
                  <c:v>0.091202</c:v>
                </c:pt>
                <c:pt idx="4022">
                  <c:v>0.091224</c:v>
                </c:pt>
                <c:pt idx="4023">
                  <c:v>0.091247</c:v>
                </c:pt>
                <c:pt idx="4024">
                  <c:v>0.09127</c:v>
                </c:pt>
                <c:pt idx="4025">
                  <c:v>0.091293</c:v>
                </c:pt>
                <c:pt idx="4026">
                  <c:v>0.091315</c:v>
                </c:pt>
                <c:pt idx="4027">
                  <c:v>0.091338</c:v>
                </c:pt>
                <c:pt idx="4028">
                  <c:v>0.091361</c:v>
                </c:pt>
                <c:pt idx="4029">
                  <c:v>0.091383</c:v>
                </c:pt>
                <c:pt idx="4030">
                  <c:v>0.091406</c:v>
                </c:pt>
                <c:pt idx="4031">
                  <c:v>0.091429</c:v>
                </c:pt>
                <c:pt idx="4032">
                  <c:v>0.091451</c:v>
                </c:pt>
                <c:pt idx="4033">
                  <c:v>0.091474</c:v>
                </c:pt>
                <c:pt idx="4034">
                  <c:v>0.091497</c:v>
                </c:pt>
                <c:pt idx="4035">
                  <c:v>0.091519</c:v>
                </c:pt>
                <c:pt idx="4036">
                  <c:v>0.091542</c:v>
                </c:pt>
                <c:pt idx="4037">
                  <c:v>0.091565</c:v>
                </c:pt>
                <c:pt idx="4038">
                  <c:v>0.091587</c:v>
                </c:pt>
                <c:pt idx="4039">
                  <c:v>0.09161</c:v>
                </c:pt>
                <c:pt idx="4040">
                  <c:v>0.091633</c:v>
                </c:pt>
                <c:pt idx="4041">
                  <c:v>0.091655</c:v>
                </c:pt>
                <c:pt idx="4042">
                  <c:v>0.091678</c:v>
                </c:pt>
                <c:pt idx="4043">
                  <c:v>0.091701</c:v>
                </c:pt>
                <c:pt idx="4044">
                  <c:v>0.091723</c:v>
                </c:pt>
                <c:pt idx="4045">
                  <c:v>0.091746</c:v>
                </c:pt>
                <c:pt idx="4046">
                  <c:v>0.091769</c:v>
                </c:pt>
                <c:pt idx="4047">
                  <c:v>0.091791</c:v>
                </c:pt>
                <c:pt idx="4048">
                  <c:v>0.091814</c:v>
                </c:pt>
                <c:pt idx="4049">
                  <c:v>0.091837</c:v>
                </c:pt>
                <c:pt idx="4050">
                  <c:v>0.091859</c:v>
                </c:pt>
                <c:pt idx="4051">
                  <c:v>0.091882</c:v>
                </c:pt>
                <c:pt idx="4052">
                  <c:v>0.091905</c:v>
                </c:pt>
                <c:pt idx="4053">
                  <c:v>0.091927</c:v>
                </c:pt>
                <c:pt idx="4054">
                  <c:v>0.09195</c:v>
                </c:pt>
                <c:pt idx="4055">
                  <c:v>0.091973</c:v>
                </c:pt>
                <c:pt idx="4056">
                  <c:v>0.091995</c:v>
                </c:pt>
                <c:pt idx="4057">
                  <c:v>0.092018</c:v>
                </c:pt>
                <c:pt idx="4058">
                  <c:v>0.092041</c:v>
                </c:pt>
                <c:pt idx="4059">
                  <c:v>0.092063</c:v>
                </c:pt>
                <c:pt idx="4060">
                  <c:v>0.092086</c:v>
                </c:pt>
                <c:pt idx="4061">
                  <c:v>0.092109</c:v>
                </c:pt>
                <c:pt idx="4062">
                  <c:v>0.092132</c:v>
                </c:pt>
                <c:pt idx="4063">
                  <c:v>0.092154</c:v>
                </c:pt>
                <c:pt idx="4064">
                  <c:v>0.092177</c:v>
                </c:pt>
                <c:pt idx="4065">
                  <c:v>0.0922</c:v>
                </c:pt>
                <c:pt idx="4066">
                  <c:v>0.092222</c:v>
                </c:pt>
                <c:pt idx="4067">
                  <c:v>0.092245</c:v>
                </c:pt>
                <c:pt idx="4068">
                  <c:v>0.092268</c:v>
                </c:pt>
                <c:pt idx="4069">
                  <c:v>0.09229</c:v>
                </c:pt>
                <c:pt idx="4070">
                  <c:v>0.092313</c:v>
                </c:pt>
                <c:pt idx="4071">
                  <c:v>0.092336</c:v>
                </c:pt>
                <c:pt idx="4072">
                  <c:v>0.092358</c:v>
                </c:pt>
                <c:pt idx="4073">
                  <c:v>0.092381</c:v>
                </c:pt>
                <c:pt idx="4074">
                  <c:v>0.092404</c:v>
                </c:pt>
                <c:pt idx="4075">
                  <c:v>0.092426</c:v>
                </c:pt>
                <c:pt idx="4076">
                  <c:v>0.092449</c:v>
                </c:pt>
                <c:pt idx="4077">
                  <c:v>0.092472</c:v>
                </c:pt>
                <c:pt idx="4078">
                  <c:v>0.092494</c:v>
                </c:pt>
                <c:pt idx="4079">
                  <c:v>0.092517</c:v>
                </c:pt>
                <c:pt idx="4080">
                  <c:v>0.09254</c:v>
                </c:pt>
                <c:pt idx="4081">
                  <c:v>0.092562</c:v>
                </c:pt>
                <c:pt idx="4082">
                  <c:v>0.092585</c:v>
                </c:pt>
                <c:pt idx="4083">
                  <c:v>0.092608</c:v>
                </c:pt>
                <c:pt idx="4084">
                  <c:v>0.09263</c:v>
                </c:pt>
                <c:pt idx="4085">
                  <c:v>0.092653</c:v>
                </c:pt>
                <c:pt idx="4086">
                  <c:v>0.092676</c:v>
                </c:pt>
                <c:pt idx="4087">
                  <c:v>0.092698</c:v>
                </c:pt>
                <c:pt idx="4088">
                  <c:v>0.092721</c:v>
                </c:pt>
                <c:pt idx="4089">
                  <c:v>0.092744</c:v>
                </c:pt>
                <c:pt idx="4090">
                  <c:v>0.092766</c:v>
                </c:pt>
                <c:pt idx="4091">
                  <c:v>0.092789</c:v>
                </c:pt>
                <c:pt idx="4092">
                  <c:v>0.092812</c:v>
                </c:pt>
                <c:pt idx="4093">
                  <c:v>0.092834</c:v>
                </c:pt>
                <c:pt idx="4094">
                  <c:v>0.092857</c:v>
                </c:pt>
                <c:pt idx="4095">
                  <c:v>0.09288</c:v>
                </c:pt>
                <c:pt idx="4096">
                  <c:v>0.092902</c:v>
                </c:pt>
                <c:pt idx="4097">
                  <c:v>0.092925</c:v>
                </c:pt>
                <c:pt idx="4098">
                  <c:v>0.092948</c:v>
                </c:pt>
                <c:pt idx="4099">
                  <c:v>0.092971</c:v>
                </c:pt>
                <c:pt idx="4100">
                  <c:v>0.092993</c:v>
                </c:pt>
                <c:pt idx="4101">
                  <c:v>0.093016</c:v>
                </c:pt>
                <c:pt idx="4102">
                  <c:v>0.093039</c:v>
                </c:pt>
                <c:pt idx="4103">
                  <c:v>0.093061</c:v>
                </c:pt>
                <c:pt idx="4104">
                  <c:v>0.093084</c:v>
                </c:pt>
                <c:pt idx="4105">
                  <c:v>0.093107</c:v>
                </c:pt>
                <c:pt idx="4106">
                  <c:v>0.093129</c:v>
                </c:pt>
                <c:pt idx="4107">
                  <c:v>0.093152</c:v>
                </c:pt>
                <c:pt idx="4108">
                  <c:v>0.093175</c:v>
                </c:pt>
                <c:pt idx="4109">
                  <c:v>0.093197</c:v>
                </c:pt>
                <c:pt idx="4110">
                  <c:v>0.09322</c:v>
                </c:pt>
                <c:pt idx="4111">
                  <c:v>0.093243</c:v>
                </c:pt>
                <c:pt idx="4112">
                  <c:v>0.093265</c:v>
                </c:pt>
                <c:pt idx="4113">
                  <c:v>0.093288</c:v>
                </c:pt>
                <c:pt idx="4114">
                  <c:v>0.093311</c:v>
                </c:pt>
                <c:pt idx="4115">
                  <c:v>0.093333</c:v>
                </c:pt>
                <c:pt idx="4116">
                  <c:v>0.093356</c:v>
                </c:pt>
                <c:pt idx="4117">
                  <c:v>0.093379</c:v>
                </c:pt>
                <c:pt idx="4118">
                  <c:v>0.093401</c:v>
                </c:pt>
                <c:pt idx="4119">
                  <c:v>0.093424</c:v>
                </c:pt>
                <c:pt idx="4120">
                  <c:v>0.093447</c:v>
                </c:pt>
                <c:pt idx="4121">
                  <c:v>0.093469</c:v>
                </c:pt>
                <c:pt idx="4122">
                  <c:v>0.093492</c:v>
                </c:pt>
                <c:pt idx="4123">
                  <c:v>0.093515</c:v>
                </c:pt>
                <c:pt idx="4124">
                  <c:v>0.093537</c:v>
                </c:pt>
                <c:pt idx="4125">
                  <c:v>0.09356</c:v>
                </c:pt>
                <c:pt idx="4126">
                  <c:v>0.093583</c:v>
                </c:pt>
                <c:pt idx="4127">
                  <c:v>0.093605</c:v>
                </c:pt>
                <c:pt idx="4128">
                  <c:v>0.093628</c:v>
                </c:pt>
                <c:pt idx="4129">
                  <c:v>0.093651</c:v>
                </c:pt>
                <c:pt idx="4130">
                  <c:v>0.093673</c:v>
                </c:pt>
                <c:pt idx="4131">
                  <c:v>0.093696</c:v>
                </c:pt>
                <c:pt idx="4132">
                  <c:v>0.093719</c:v>
                </c:pt>
                <c:pt idx="4133">
                  <c:v>0.093741</c:v>
                </c:pt>
                <c:pt idx="4134">
                  <c:v>0.093764</c:v>
                </c:pt>
                <c:pt idx="4135">
                  <c:v>0.093787</c:v>
                </c:pt>
                <c:pt idx="4136">
                  <c:v>0.09381</c:v>
                </c:pt>
                <c:pt idx="4137">
                  <c:v>0.093832</c:v>
                </c:pt>
                <c:pt idx="4138">
                  <c:v>0.093855</c:v>
                </c:pt>
                <c:pt idx="4139">
                  <c:v>0.093878</c:v>
                </c:pt>
                <c:pt idx="4140">
                  <c:v>0.0939</c:v>
                </c:pt>
                <c:pt idx="4141">
                  <c:v>0.093923</c:v>
                </c:pt>
                <c:pt idx="4142">
                  <c:v>0.093946</c:v>
                </c:pt>
                <c:pt idx="4143">
                  <c:v>0.093968</c:v>
                </c:pt>
                <c:pt idx="4144">
                  <c:v>0.093991</c:v>
                </c:pt>
                <c:pt idx="4145">
                  <c:v>0.094014</c:v>
                </c:pt>
                <c:pt idx="4146">
                  <c:v>0.094036</c:v>
                </c:pt>
                <c:pt idx="4147">
                  <c:v>0.094059</c:v>
                </c:pt>
                <c:pt idx="4148">
                  <c:v>0.094082</c:v>
                </c:pt>
                <c:pt idx="4149">
                  <c:v>0.094104</c:v>
                </c:pt>
                <c:pt idx="4150">
                  <c:v>0.094127</c:v>
                </c:pt>
                <c:pt idx="4151">
                  <c:v>0.09415</c:v>
                </c:pt>
                <c:pt idx="4152">
                  <c:v>0.094172</c:v>
                </c:pt>
                <c:pt idx="4153">
                  <c:v>0.094195</c:v>
                </c:pt>
                <c:pt idx="4154">
                  <c:v>0.094218</c:v>
                </c:pt>
                <c:pt idx="4155">
                  <c:v>0.09424</c:v>
                </c:pt>
                <c:pt idx="4156">
                  <c:v>0.094263</c:v>
                </c:pt>
                <c:pt idx="4157">
                  <c:v>0.094286</c:v>
                </c:pt>
                <c:pt idx="4158">
                  <c:v>0.094308</c:v>
                </c:pt>
                <c:pt idx="4159">
                  <c:v>0.094331</c:v>
                </c:pt>
                <c:pt idx="4160">
                  <c:v>0.094354</c:v>
                </c:pt>
                <c:pt idx="4161">
                  <c:v>0.094376</c:v>
                </c:pt>
                <c:pt idx="4162">
                  <c:v>0.094399</c:v>
                </c:pt>
                <c:pt idx="4163">
                  <c:v>0.094422</c:v>
                </c:pt>
                <c:pt idx="4164">
                  <c:v>0.094444</c:v>
                </c:pt>
                <c:pt idx="4165">
                  <c:v>0.094467</c:v>
                </c:pt>
                <c:pt idx="4166">
                  <c:v>0.09449</c:v>
                </c:pt>
                <c:pt idx="4167">
                  <c:v>0.094512</c:v>
                </c:pt>
                <c:pt idx="4168">
                  <c:v>0.094535</c:v>
                </c:pt>
                <c:pt idx="4169">
                  <c:v>0.094558</c:v>
                </c:pt>
                <c:pt idx="4170">
                  <c:v>0.09458</c:v>
                </c:pt>
                <c:pt idx="4171">
                  <c:v>0.094603</c:v>
                </c:pt>
                <c:pt idx="4172">
                  <c:v>0.094626</c:v>
                </c:pt>
                <c:pt idx="4173">
                  <c:v>0.094649</c:v>
                </c:pt>
                <c:pt idx="4174">
                  <c:v>0.094671</c:v>
                </c:pt>
                <c:pt idx="4175">
                  <c:v>0.094694</c:v>
                </c:pt>
                <c:pt idx="4176">
                  <c:v>0.094717</c:v>
                </c:pt>
                <c:pt idx="4177">
                  <c:v>0.094739</c:v>
                </c:pt>
                <c:pt idx="4178">
                  <c:v>0.094762</c:v>
                </c:pt>
                <c:pt idx="4179">
                  <c:v>0.094785</c:v>
                </c:pt>
                <c:pt idx="4180">
                  <c:v>0.094807</c:v>
                </c:pt>
                <c:pt idx="4181">
                  <c:v>0.09483</c:v>
                </c:pt>
                <c:pt idx="4182">
                  <c:v>0.094853</c:v>
                </c:pt>
                <c:pt idx="4183">
                  <c:v>0.094875</c:v>
                </c:pt>
                <c:pt idx="4184">
                  <c:v>0.094898</c:v>
                </c:pt>
                <c:pt idx="4185">
                  <c:v>0.094921</c:v>
                </c:pt>
                <c:pt idx="4186">
                  <c:v>0.094943</c:v>
                </c:pt>
                <c:pt idx="4187">
                  <c:v>0.094966</c:v>
                </c:pt>
                <c:pt idx="4188">
                  <c:v>0.094989</c:v>
                </c:pt>
                <c:pt idx="4189">
                  <c:v>0.095011</c:v>
                </c:pt>
                <c:pt idx="4190">
                  <c:v>0.095034</c:v>
                </c:pt>
                <c:pt idx="4191">
                  <c:v>0.095057</c:v>
                </c:pt>
                <c:pt idx="4192">
                  <c:v>0.095079</c:v>
                </c:pt>
                <c:pt idx="4193">
                  <c:v>0.095102</c:v>
                </c:pt>
                <c:pt idx="4194">
                  <c:v>0.095125</c:v>
                </c:pt>
                <c:pt idx="4195">
                  <c:v>0.095147</c:v>
                </c:pt>
                <c:pt idx="4196">
                  <c:v>0.09517</c:v>
                </c:pt>
                <c:pt idx="4197">
                  <c:v>0.095193</c:v>
                </c:pt>
                <c:pt idx="4198">
                  <c:v>0.095215</c:v>
                </c:pt>
                <c:pt idx="4199">
                  <c:v>0.095238</c:v>
                </c:pt>
                <c:pt idx="4200">
                  <c:v>0.095261</c:v>
                </c:pt>
                <c:pt idx="4201">
                  <c:v>0.095283</c:v>
                </c:pt>
                <c:pt idx="4202">
                  <c:v>0.095306</c:v>
                </c:pt>
                <c:pt idx="4203">
                  <c:v>0.095329</c:v>
                </c:pt>
                <c:pt idx="4204">
                  <c:v>0.095351</c:v>
                </c:pt>
                <c:pt idx="4205">
                  <c:v>0.095374</c:v>
                </c:pt>
                <c:pt idx="4206">
                  <c:v>0.095397</c:v>
                </c:pt>
                <c:pt idx="4207">
                  <c:v>0.09542</c:v>
                </c:pt>
                <c:pt idx="4208">
                  <c:v>0.095442</c:v>
                </c:pt>
                <c:pt idx="4209">
                  <c:v>0.095465</c:v>
                </c:pt>
                <c:pt idx="4210">
                  <c:v>0.095488</c:v>
                </c:pt>
                <c:pt idx="4211">
                  <c:v>0.09551</c:v>
                </c:pt>
                <c:pt idx="4212">
                  <c:v>0.095533</c:v>
                </c:pt>
                <c:pt idx="4213">
                  <c:v>0.095556</c:v>
                </c:pt>
                <c:pt idx="4214">
                  <c:v>0.095578</c:v>
                </c:pt>
                <c:pt idx="4215">
                  <c:v>0.095601</c:v>
                </c:pt>
                <c:pt idx="4216">
                  <c:v>0.095624</c:v>
                </c:pt>
                <c:pt idx="4217">
                  <c:v>0.095646</c:v>
                </c:pt>
                <c:pt idx="4218">
                  <c:v>0.095669</c:v>
                </c:pt>
                <c:pt idx="4219">
                  <c:v>0.095692</c:v>
                </c:pt>
                <c:pt idx="4220">
                  <c:v>0.095714</c:v>
                </c:pt>
                <c:pt idx="4221">
                  <c:v>0.095737</c:v>
                </c:pt>
                <c:pt idx="4222">
                  <c:v>0.09576</c:v>
                </c:pt>
                <c:pt idx="4223">
                  <c:v>0.095782</c:v>
                </c:pt>
                <c:pt idx="4224">
                  <c:v>0.095805</c:v>
                </c:pt>
                <c:pt idx="4225">
                  <c:v>0.095828</c:v>
                </c:pt>
                <c:pt idx="4226">
                  <c:v>0.09585</c:v>
                </c:pt>
                <c:pt idx="4227">
                  <c:v>0.095873</c:v>
                </c:pt>
                <c:pt idx="4228">
                  <c:v>0.095896</c:v>
                </c:pt>
                <c:pt idx="4229">
                  <c:v>0.095918</c:v>
                </c:pt>
                <c:pt idx="4230">
                  <c:v>0.095941</c:v>
                </c:pt>
                <c:pt idx="4231">
                  <c:v>0.095964</c:v>
                </c:pt>
                <c:pt idx="4232">
                  <c:v>0.095986</c:v>
                </c:pt>
                <c:pt idx="4233">
                  <c:v>0.096009</c:v>
                </c:pt>
                <c:pt idx="4234">
                  <c:v>0.096032</c:v>
                </c:pt>
                <c:pt idx="4235">
                  <c:v>0.096054</c:v>
                </c:pt>
                <c:pt idx="4236">
                  <c:v>0.096077</c:v>
                </c:pt>
                <c:pt idx="4237">
                  <c:v>0.0961</c:v>
                </c:pt>
                <c:pt idx="4238">
                  <c:v>0.096122</c:v>
                </c:pt>
                <c:pt idx="4239">
                  <c:v>0.096145</c:v>
                </c:pt>
                <c:pt idx="4240">
                  <c:v>0.096168</c:v>
                </c:pt>
                <c:pt idx="4241">
                  <c:v>0.09619</c:v>
                </c:pt>
                <c:pt idx="4242">
                  <c:v>0.096213</c:v>
                </c:pt>
                <c:pt idx="4243">
                  <c:v>0.096236</c:v>
                </c:pt>
                <c:pt idx="4244">
                  <c:v>0.096259</c:v>
                </c:pt>
                <c:pt idx="4245">
                  <c:v>0.096281</c:v>
                </c:pt>
                <c:pt idx="4246">
                  <c:v>0.096304</c:v>
                </c:pt>
                <c:pt idx="4247">
                  <c:v>0.096327</c:v>
                </c:pt>
                <c:pt idx="4248">
                  <c:v>0.096349</c:v>
                </c:pt>
                <c:pt idx="4249">
                  <c:v>0.096372</c:v>
                </c:pt>
                <c:pt idx="4250">
                  <c:v>0.096395</c:v>
                </c:pt>
                <c:pt idx="4251">
                  <c:v>0.096417</c:v>
                </c:pt>
                <c:pt idx="4252">
                  <c:v>0.09644</c:v>
                </c:pt>
                <c:pt idx="4253">
                  <c:v>0.096463</c:v>
                </c:pt>
                <c:pt idx="4254">
                  <c:v>0.096485</c:v>
                </c:pt>
                <c:pt idx="4255">
                  <c:v>0.096508</c:v>
                </c:pt>
                <c:pt idx="4256">
                  <c:v>0.096531</c:v>
                </c:pt>
                <c:pt idx="4257">
                  <c:v>0.096553</c:v>
                </c:pt>
                <c:pt idx="4258">
                  <c:v>0.096576</c:v>
                </c:pt>
                <c:pt idx="4259">
                  <c:v>0.096599</c:v>
                </c:pt>
                <c:pt idx="4260">
                  <c:v>0.096621</c:v>
                </c:pt>
                <c:pt idx="4261">
                  <c:v>0.096644</c:v>
                </c:pt>
                <c:pt idx="4262">
                  <c:v>0.096667</c:v>
                </c:pt>
                <c:pt idx="4263">
                  <c:v>0.096689</c:v>
                </c:pt>
                <c:pt idx="4264">
                  <c:v>0.096712</c:v>
                </c:pt>
                <c:pt idx="4265">
                  <c:v>0.096735</c:v>
                </c:pt>
                <c:pt idx="4266">
                  <c:v>0.096757</c:v>
                </c:pt>
                <c:pt idx="4267">
                  <c:v>0.09678</c:v>
                </c:pt>
                <c:pt idx="4268">
                  <c:v>0.096803</c:v>
                </c:pt>
                <c:pt idx="4269">
                  <c:v>0.096825</c:v>
                </c:pt>
                <c:pt idx="4270">
                  <c:v>0.096848</c:v>
                </c:pt>
                <c:pt idx="4271">
                  <c:v>0.096871</c:v>
                </c:pt>
                <c:pt idx="4272">
                  <c:v>0.096893</c:v>
                </c:pt>
                <c:pt idx="4273">
                  <c:v>0.096916</c:v>
                </c:pt>
                <c:pt idx="4274">
                  <c:v>0.096939</c:v>
                </c:pt>
                <c:pt idx="4275">
                  <c:v>0.096961</c:v>
                </c:pt>
                <c:pt idx="4276">
                  <c:v>0.096984</c:v>
                </c:pt>
                <c:pt idx="4277">
                  <c:v>0.097007</c:v>
                </c:pt>
                <c:pt idx="4278">
                  <c:v>0.097029</c:v>
                </c:pt>
                <c:pt idx="4279">
                  <c:v>0.097052</c:v>
                </c:pt>
                <c:pt idx="4280">
                  <c:v>0.097075</c:v>
                </c:pt>
                <c:pt idx="4281">
                  <c:v>0.097098</c:v>
                </c:pt>
                <c:pt idx="4282">
                  <c:v>0.09712</c:v>
                </c:pt>
                <c:pt idx="4283">
                  <c:v>0.097143</c:v>
                </c:pt>
                <c:pt idx="4284">
                  <c:v>0.097166</c:v>
                </c:pt>
                <c:pt idx="4285">
                  <c:v>0.097188</c:v>
                </c:pt>
                <c:pt idx="4286">
                  <c:v>0.097211</c:v>
                </c:pt>
                <c:pt idx="4287">
                  <c:v>0.097234</c:v>
                </c:pt>
                <c:pt idx="4288">
                  <c:v>0.097256</c:v>
                </c:pt>
                <c:pt idx="4289">
                  <c:v>0.097279</c:v>
                </c:pt>
                <c:pt idx="4290">
                  <c:v>0.097302</c:v>
                </c:pt>
                <c:pt idx="4291">
                  <c:v>0.097324</c:v>
                </c:pt>
                <c:pt idx="4292">
                  <c:v>0.097347</c:v>
                </c:pt>
                <c:pt idx="4293">
                  <c:v>0.09737</c:v>
                </c:pt>
                <c:pt idx="4294">
                  <c:v>0.097392</c:v>
                </c:pt>
                <c:pt idx="4295">
                  <c:v>0.097415</c:v>
                </c:pt>
                <c:pt idx="4296">
                  <c:v>0.097438</c:v>
                </c:pt>
                <c:pt idx="4297">
                  <c:v>0.09746</c:v>
                </c:pt>
                <c:pt idx="4298">
                  <c:v>0.097483</c:v>
                </c:pt>
                <c:pt idx="4299">
                  <c:v>0.097506</c:v>
                </c:pt>
                <c:pt idx="4300">
                  <c:v>0.097528</c:v>
                </c:pt>
                <c:pt idx="4301">
                  <c:v>0.097551</c:v>
                </c:pt>
                <c:pt idx="4302">
                  <c:v>0.097574</c:v>
                </c:pt>
                <c:pt idx="4303">
                  <c:v>0.097596</c:v>
                </c:pt>
                <c:pt idx="4304">
                  <c:v>0.097619</c:v>
                </c:pt>
                <c:pt idx="4305">
                  <c:v>0.097642</c:v>
                </c:pt>
                <c:pt idx="4306">
                  <c:v>0.097664</c:v>
                </c:pt>
                <c:pt idx="4307">
                  <c:v>0.097687</c:v>
                </c:pt>
                <c:pt idx="4308">
                  <c:v>0.09771</c:v>
                </c:pt>
                <c:pt idx="4309">
                  <c:v>0.097732</c:v>
                </c:pt>
                <c:pt idx="4310">
                  <c:v>0.097755</c:v>
                </c:pt>
                <c:pt idx="4311">
                  <c:v>0.097778</c:v>
                </c:pt>
                <c:pt idx="4312">
                  <c:v>0.0978</c:v>
                </c:pt>
                <c:pt idx="4313">
                  <c:v>0.097823</c:v>
                </c:pt>
                <c:pt idx="4314">
                  <c:v>0.097846</c:v>
                </c:pt>
                <c:pt idx="4315">
                  <c:v>0.097868</c:v>
                </c:pt>
                <c:pt idx="4316">
                  <c:v>0.097891</c:v>
                </c:pt>
                <c:pt idx="4317">
                  <c:v>0.097914</c:v>
                </c:pt>
                <c:pt idx="4318">
                  <c:v>0.097937</c:v>
                </c:pt>
                <c:pt idx="4319">
                  <c:v>0.097959</c:v>
                </c:pt>
                <c:pt idx="4320">
                  <c:v>0.097982</c:v>
                </c:pt>
                <c:pt idx="4321">
                  <c:v>0.098005</c:v>
                </c:pt>
                <c:pt idx="4322">
                  <c:v>0.098027</c:v>
                </c:pt>
                <c:pt idx="4323">
                  <c:v>0.09805</c:v>
                </c:pt>
                <c:pt idx="4324">
                  <c:v>0.098073</c:v>
                </c:pt>
                <c:pt idx="4325">
                  <c:v>0.098095</c:v>
                </c:pt>
                <c:pt idx="4326">
                  <c:v>0.098118</c:v>
                </c:pt>
                <c:pt idx="4327">
                  <c:v>0.098141</c:v>
                </c:pt>
                <c:pt idx="4328">
                  <c:v>0.098163</c:v>
                </c:pt>
                <c:pt idx="4329">
                  <c:v>0.098186</c:v>
                </c:pt>
                <c:pt idx="4330">
                  <c:v>0.098209</c:v>
                </c:pt>
                <c:pt idx="4331">
                  <c:v>0.098231</c:v>
                </c:pt>
                <c:pt idx="4332">
                  <c:v>0.098254</c:v>
                </c:pt>
                <c:pt idx="4333">
                  <c:v>0.098277</c:v>
                </c:pt>
                <c:pt idx="4334">
                  <c:v>0.098299</c:v>
                </c:pt>
                <c:pt idx="4335">
                  <c:v>0.098322</c:v>
                </c:pt>
                <c:pt idx="4336">
                  <c:v>0.098345</c:v>
                </c:pt>
                <c:pt idx="4337">
                  <c:v>0.098367</c:v>
                </c:pt>
                <c:pt idx="4338">
                  <c:v>0.09839</c:v>
                </c:pt>
                <c:pt idx="4339">
                  <c:v>0.098413</c:v>
                </c:pt>
                <c:pt idx="4340">
                  <c:v>0.098435</c:v>
                </c:pt>
                <c:pt idx="4341">
                  <c:v>0.098458</c:v>
                </c:pt>
                <c:pt idx="4342">
                  <c:v>0.098481</c:v>
                </c:pt>
                <c:pt idx="4343">
                  <c:v>0.098503</c:v>
                </c:pt>
                <c:pt idx="4344">
                  <c:v>0.098526</c:v>
                </c:pt>
                <c:pt idx="4345">
                  <c:v>0.098549</c:v>
                </c:pt>
                <c:pt idx="4346">
                  <c:v>0.098571</c:v>
                </c:pt>
                <c:pt idx="4347">
                  <c:v>0.098594</c:v>
                </c:pt>
                <c:pt idx="4348">
                  <c:v>0.098617</c:v>
                </c:pt>
                <c:pt idx="4349">
                  <c:v>0.098639</c:v>
                </c:pt>
                <c:pt idx="4350">
                  <c:v>0.098662</c:v>
                </c:pt>
                <c:pt idx="4351">
                  <c:v>0.098685</c:v>
                </c:pt>
                <c:pt idx="4352">
                  <c:v>0.098707</c:v>
                </c:pt>
                <c:pt idx="4353">
                  <c:v>0.09873</c:v>
                </c:pt>
                <c:pt idx="4354">
                  <c:v>0.098753</c:v>
                </c:pt>
                <c:pt idx="4355">
                  <c:v>0.098776</c:v>
                </c:pt>
                <c:pt idx="4356">
                  <c:v>0.098798</c:v>
                </c:pt>
                <c:pt idx="4357">
                  <c:v>0.098821</c:v>
                </c:pt>
                <c:pt idx="4358">
                  <c:v>0.098844</c:v>
                </c:pt>
                <c:pt idx="4359">
                  <c:v>0.098866</c:v>
                </c:pt>
                <c:pt idx="4360">
                  <c:v>0.098889</c:v>
                </c:pt>
                <c:pt idx="4361">
                  <c:v>0.098912</c:v>
                </c:pt>
                <c:pt idx="4362">
                  <c:v>0.098934</c:v>
                </c:pt>
                <c:pt idx="4363">
                  <c:v>0.098957</c:v>
                </c:pt>
                <c:pt idx="4364">
                  <c:v>0.09898</c:v>
                </c:pt>
                <c:pt idx="4365">
                  <c:v>0.099002</c:v>
                </c:pt>
                <c:pt idx="4366">
                  <c:v>0.099025</c:v>
                </c:pt>
                <c:pt idx="4367">
                  <c:v>0.099048</c:v>
                </c:pt>
                <c:pt idx="4368">
                  <c:v>0.09907</c:v>
                </c:pt>
                <c:pt idx="4369">
                  <c:v>0.099093</c:v>
                </c:pt>
                <c:pt idx="4370">
                  <c:v>0.099116</c:v>
                </c:pt>
                <c:pt idx="4371">
                  <c:v>0.099138</c:v>
                </c:pt>
                <c:pt idx="4372">
                  <c:v>0.099161</c:v>
                </c:pt>
                <c:pt idx="4373">
                  <c:v>0.099184</c:v>
                </c:pt>
                <c:pt idx="4374">
                  <c:v>0.099206</c:v>
                </c:pt>
                <c:pt idx="4375">
                  <c:v>0.099229</c:v>
                </c:pt>
                <c:pt idx="4376">
                  <c:v>0.099252</c:v>
                </c:pt>
                <c:pt idx="4377">
                  <c:v>0.099274</c:v>
                </c:pt>
                <c:pt idx="4378">
                  <c:v>0.099297</c:v>
                </c:pt>
                <c:pt idx="4379">
                  <c:v>0.09932</c:v>
                </c:pt>
                <c:pt idx="4380">
                  <c:v>0.099342</c:v>
                </c:pt>
                <c:pt idx="4381">
                  <c:v>0.099365</c:v>
                </c:pt>
                <c:pt idx="4382">
                  <c:v>0.099388</c:v>
                </c:pt>
                <c:pt idx="4383">
                  <c:v>0.09941</c:v>
                </c:pt>
                <c:pt idx="4384">
                  <c:v>0.099433</c:v>
                </c:pt>
                <c:pt idx="4385">
                  <c:v>0.099456</c:v>
                </c:pt>
                <c:pt idx="4386">
                  <c:v>0.099478</c:v>
                </c:pt>
                <c:pt idx="4387">
                  <c:v>0.099501</c:v>
                </c:pt>
                <c:pt idx="4388">
                  <c:v>0.099524</c:v>
                </c:pt>
                <c:pt idx="4389">
                  <c:v>0.099546</c:v>
                </c:pt>
                <c:pt idx="4390">
                  <c:v>0.099569</c:v>
                </c:pt>
                <c:pt idx="4391">
                  <c:v>0.099592</c:v>
                </c:pt>
                <c:pt idx="4392">
                  <c:v>0.099615</c:v>
                </c:pt>
                <c:pt idx="4393">
                  <c:v>0.099637</c:v>
                </c:pt>
                <c:pt idx="4394">
                  <c:v>0.09966</c:v>
                </c:pt>
                <c:pt idx="4395">
                  <c:v>0.099683</c:v>
                </c:pt>
                <c:pt idx="4396">
                  <c:v>0.099705</c:v>
                </c:pt>
                <c:pt idx="4397">
                  <c:v>0.099728</c:v>
                </c:pt>
                <c:pt idx="4398">
                  <c:v>0.099751</c:v>
                </c:pt>
                <c:pt idx="4399">
                  <c:v>0.099773</c:v>
                </c:pt>
                <c:pt idx="4400">
                  <c:v>0.099796</c:v>
                </c:pt>
                <c:pt idx="4401">
                  <c:v>0.099819</c:v>
                </c:pt>
                <c:pt idx="4402">
                  <c:v>0.099841</c:v>
                </c:pt>
                <c:pt idx="4403">
                  <c:v>0.099864</c:v>
                </c:pt>
                <c:pt idx="4404">
                  <c:v>0.099887</c:v>
                </c:pt>
                <c:pt idx="4405">
                  <c:v>0.099909</c:v>
                </c:pt>
                <c:pt idx="4406">
                  <c:v>0.099932</c:v>
                </c:pt>
                <c:pt idx="4407">
                  <c:v>0.099955</c:v>
                </c:pt>
                <c:pt idx="4408">
                  <c:v>0.099977</c:v>
                </c:pt>
                <c:pt idx="4409">
                  <c:v>0.1</c:v>
                </c:pt>
                <c:pt idx="4410">
                  <c:v>0.100023</c:v>
                </c:pt>
                <c:pt idx="4411">
                  <c:v>0.100045</c:v>
                </c:pt>
                <c:pt idx="4412">
                  <c:v>0.100068</c:v>
                </c:pt>
                <c:pt idx="4413">
                  <c:v>0.100091</c:v>
                </c:pt>
                <c:pt idx="4414">
                  <c:v>0.100113</c:v>
                </c:pt>
                <c:pt idx="4415">
                  <c:v>0.100136</c:v>
                </c:pt>
                <c:pt idx="4416">
                  <c:v>0.100159</c:v>
                </c:pt>
                <c:pt idx="4417">
                  <c:v>0.100181</c:v>
                </c:pt>
                <c:pt idx="4418">
                  <c:v>0.100204</c:v>
                </c:pt>
                <c:pt idx="4419">
                  <c:v>0.100227</c:v>
                </c:pt>
                <c:pt idx="4420">
                  <c:v>0.100249</c:v>
                </c:pt>
                <c:pt idx="4421">
                  <c:v>0.100272</c:v>
                </c:pt>
                <c:pt idx="4422">
                  <c:v>0.100295</c:v>
                </c:pt>
                <c:pt idx="4423">
                  <c:v>0.100317</c:v>
                </c:pt>
                <c:pt idx="4424">
                  <c:v>0.10034</c:v>
                </c:pt>
                <c:pt idx="4425">
                  <c:v>0.100363</c:v>
                </c:pt>
                <c:pt idx="4426">
                  <c:v>0.100385</c:v>
                </c:pt>
                <c:pt idx="4427">
                  <c:v>0.100408</c:v>
                </c:pt>
                <c:pt idx="4428">
                  <c:v>0.100431</c:v>
                </c:pt>
                <c:pt idx="4429">
                  <c:v>0.100454</c:v>
                </c:pt>
                <c:pt idx="4430">
                  <c:v>0.100476</c:v>
                </c:pt>
                <c:pt idx="4431">
                  <c:v>0.100499</c:v>
                </c:pt>
                <c:pt idx="4432">
                  <c:v>0.100522</c:v>
                </c:pt>
                <c:pt idx="4433">
                  <c:v>0.100544</c:v>
                </c:pt>
                <c:pt idx="4434">
                  <c:v>0.100567</c:v>
                </c:pt>
                <c:pt idx="4435">
                  <c:v>0.10059</c:v>
                </c:pt>
                <c:pt idx="4436">
                  <c:v>0.100612</c:v>
                </c:pt>
                <c:pt idx="4437">
                  <c:v>0.100635</c:v>
                </c:pt>
                <c:pt idx="4438">
                  <c:v>0.100658</c:v>
                </c:pt>
                <c:pt idx="4439">
                  <c:v>0.10068</c:v>
                </c:pt>
                <c:pt idx="4440">
                  <c:v>0.100703</c:v>
                </c:pt>
                <c:pt idx="4441">
                  <c:v>0.100726</c:v>
                </c:pt>
                <c:pt idx="4442">
                  <c:v>0.100748</c:v>
                </c:pt>
                <c:pt idx="4443">
                  <c:v>0.100771</c:v>
                </c:pt>
                <c:pt idx="4444">
                  <c:v>0.100794</c:v>
                </c:pt>
                <c:pt idx="4445">
                  <c:v>0.100816</c:v>
                </c:pt>
                <c:pt idx="4446">
                  <c:v>0.100839</c:v>
                </c:pt>
                <c:pt idx="4447">
                  <c:v>0.100862</c:v>
                </c:pt>
                <c:pt idx="4448">
                  <c:v>0.100884</c:v>
                </c:pt>
                <c:pt idx="4449">
                  <c:v>0.100907</c:v>
                </c:pt>
                <c:pt idx="4450">
                  <c:v>0.10093</c:v>
                </c:pt>
                <c:pt idx="4451">
                  <c:v>0.100952</c:v>
                </c:pt>
                <c:pt idx="4452">
                  <c:v>0.100975</c:v>
                </c:pt>
                <c:pt idx="4453">
                  <c:v>0.100998</c:v>
                </c:pt>
                <c:pt idx="4454">
                  <c:v>0.10102</c:v>
                </c:pt>
                <c:pt idx="4455">
                  <c:v>0.101043</c:v>
                </c:pt>
                <c:pt idx="4456">
                  <c:v>0.101066</c:v>
                </c:pt>
                <c:pt idx="4457">
                  <c:v>0.101088</c:v>
                </c:pt>
                <c:pt idx="4458">
                  <c:v>0.101111</c:v>
                </c:pt>
                <c:pt idx="4459">
                  <c:v>0.101134</c:v>
                </c:pt>
                <c:pt idx="4460">
                  <c:v>0.101156</c:v>
                </c:pt>
                <c:pt idx="4461">
                  <c:v>0.101179</c:v>
                </c:pt>
                <c:pt idx="4462">
                  <c:v>0.101202</c:v>
                </c:pt>
                <c:pt idx="4463">
                  <c:v>0.101224</c:v>
                </c:pt>
                <c:pt idx="4464">
                  <c:v>0.101247</c:v>
                </c:pt>
                <c:pt idx="4465">
                  <c:v>0.10127</c:v>
                </c:pt>
                <c:pt idx="4466">
                  <c:v>0.101293</c:v>
                </c:pt>
                <c:pt idx="4467">
                  <c:v>0.101315</c:v>
                </c:pt>
                <c:pt idx="4468">
                  <c:v>0.101338</c:v>
                </c:pt>
                <c:pt idx="4469">
                  <c:v>0.101361</c:v>
                </c:pt>
                <c:pt idx="4470">
                  <c:v>0.101383</c:v>
                </c:pt>
                <c:pt idx="4471">
                  <c:v>0.101406</c:v>
                </c:pt>
                <c:pt idx="4472">
                  <c:v>0.101429</c:v>
                </c:pt>
                <c:pt idx="4473">
                  <c:v>0.101451</c:v>
                </c:pt>
                <c:pt idx="4474">
                  <c:v>0.101474</c:v>
                </c:pt>
                <c:pt idx="4475">
                  <c:v>0.101497</c:v>
                </c:pt>
                <c:pt idx="4476">
                  <c:v>0.101519</c:v>
                </c:pt>
                <c:pt idx="4477">
                  <c:v>0.101542</c:v>
                </c:pt>
                <c:pt idx="4478">
                  <c:v>0.101565</c:v>
                </c:pt>
                <c:pt idx="4479">
                  <c:v>0.101587</c:v>
                </c:pt>
                <c:pt idx="4480">
                  <c:v>0.10161</c:v>
                </c:pt>
                <c:pt idx="4481">
                  <c:v>0.101633</c:v>
                </c:pt>
                <c:pt idx="4482">
                  <c:v>0.101655</c:v>
                </c:pt>
                <c:pt idx="4483">
                  <c:v>0.101678</c:v>
                </c:pt>
                <c:pt idx="4484">
                  <c:v>0.101701</c:v>
                </c:pt>
                <c:pt idx="4485">
                  <c:v>0.101723</c:v>
                </c:pt>
                <c:pt idx="4486">
                  <c:v>0.101746</c:v>
                </c:pt>
                <c:pt idx="4487">
                  <c:v>0.101769</c:v>
                </c:pt>
                <c:pt idx="4488">
                  <c:v>0.101791</c:v>
                </c:pt>
                <c:pt idx="4489">
                  <c:v>0.101814</c:v>
                </c:pt>
                <c:pt idx="4490">
                  <c:v>0.101837</c:v>
                </c:pt>
                <c:pt idx="4491">
                  <c:v>0.101859</c:v>
                </c:pt>
                <c:pt idx="4492">
                  <c:v>0.101882</c:v>
                </c:pt>
                <c:pt idx="4493">
                  <c:v>0.101905</c:v>
                </c:pt>
                <c:pt idx="4494">
                  <c:v>0.101927</c:v>
                </c:pt>
                <c:pt idx="4495">
                  <c:v>0.10195</c:v>
                </c:pt>
                <c:pt idx="4496">
                  <c:v>0.101973</c:v>
                </c:pt>
                <c:pt idx="4497">
                  <c:v>0.101995</c:v>
                </c:pt>
                <c:pt idx="4498">
                  <c:v>0.102018</c:v>
                </c:pt>
                <c:pt idx="4499">
                  <c:v>0.102041</c:v>
                </c:pt>
                <c:pt idx="4500">
                  <c:v>0.102063</c:v>
                </c:pt>
                <c:pt idx="4501">
                  <c:v>0.102086</c:v>
                </c:pt>
                <c:pt idx="4502">
                  <c:v>0.102109</c:v>
                </c:pt>
                <c:pt idx="4503">
                  <c:v>0.102132</c:v>
                </c:pt>
                <c:pt idx="4504">
                  <c:v>0.102154</c:v>
                </c:pt>
                <c:pt idx="4505">
                  <c:v>0.102177</c:v>
                </c:pt>
                <c:pt idx="4506">
                  <c:v>0.1022</c:v>
                </c:pt>
                <c:pt idx="4507">
                  <c:v>0.102222</c:v>
                </c:pt>
                <c:pt idx="4508">
                  <c:v>0.102245</c:v>
                </c:pt>
                <c:pt idx="4509">
                  <c:v>0.102268</c:v>
                </c:pt>
                <c:pt idx="4510">
                  <c:v>0.10229</c:v>
                </c:pt>
                <c:pt idx="4511">
                  <c:v>0.102313</c:v>
                </c:pt>
                <c:pt idx="4512">
                  <c:v>0.102336</c:v>
                </c:pt>
                <c:pt idx="4513">
                  <c:v>0.102358</c:v>
                </c:pt>
                <c:pt idx="4514">
                  <c:v>0.102381</c:v>
                </c:pt>
                <c:pt idx="4515">
                  <c:v>0.102404</c:v>
                </c:pt>
                <c:pt idx="4516">
                  <c:v>0.102426</c:v>
                </c:pt>
                <c:pt idx="4517">
                  <c:v>0.102449</c:v>
                </c:pt>
                <c:pt idx="4518">
                  <c:v>0.102472</c:v>
                </c:pt>
                <c:pt idx="4519">
                  <c:v>0.102494</c:v>
                </c:pt>
                <c:pt idx="4520">
                  <c:v>0.102517</c:v>
                </c:pt>
                <c:pt idx="4521">
                  <c:v>0.10254</c:v>
                </c:pt>
                <c:pt idx="4522">
                  <c:v>0.102562</c:v>
                </c:pt>
                <c:pt idx="4523">
                  <c:v>0.102585</c:v>
                </c:pt>
                <c:pt idx="4524">
                  <c:v>0.102608</c:v>
                </c:pt>
                <c:pt idx="4525">
                  <c:v>0.10263</c:v>
                </c:pt>
                <c:pt idx="4526">
                  <c:v>0.102653</c:v>
                </c:pt>
                <c:pt idx="4527">
                  <c:v>0.102676</c:v>
                </c:pt>
                <c:pt idx="4528">
                  <c:v>0.102698</c:v>
                </c:pt>
                <c:pt idx="4529">
                  <c:v>0.102721</c:v>
                </c:pt>
                <c:pt idx="4530">
                  <c:v>0.102744</c:v>
                </c:pt>
                <c:pt idx="4531">
                  <c:v>0.102766</c:v>
                </c:pt>
                <c:pt idx="4532">
                  <c:v>0.102789</c:v>
                </c:pt>
                <c:pt idx="4533">
                  <c:v>0.102812</c:v>
                </c:pt>
                <c:pt idx="4534">
                  <c:v>0.102834</c:v>
                </c:pt>
                <c:pt idx="4535">
                  <c:v>0.102857</c:v>
                </c:pt>
                <c:pt idx="4536">
                  <c:v>0.10288</c:v>
                </c:pt>
                <c:pt idx="4537">
                  <c:v>0.102902</c:v>
                </c:pt>
                <c:pt idx="4538">
                  <c:v>0.102925</c:v>
                </c:pt>
                <c:pt idx="4539">
                  <c:v>0.102948</c:v>
                </c:pt>
                <c:pt idx="4540">
                  <c:v>0.102971</c:v>
                </c:pt>
                <c:pt idx="4541">
                  <c:v>0.102993</c:v>
                </c:pt>
                <c:pt idx="4542">
                  <c:v>0.103016</c:v>
                </c:pt>
                <c:pt idx="4543">
                  <c:v>0.103039</c:v>
                </c:pt>
                <c:pt idx="4544">
                  <c:v>0.103061</c:v>
                </c:pt>
                <c:pt idx="4545">
                  <c:v>0.103084</c:v>
                </c:pt>
                <c:pt idx="4546">
                  <c:v>0.103107</c:v>
                </c:pt>
                <c:pt idx="4547">
                  <c:v>0.103129</c:v>
                </c:pt>
                <c:pt idx="4548">
                  <c:v>0.103152</c:v>
                </c:pt>
                <c:pt idx="4549">
                  <c:v>0.103175</c:v>
                </c:pt>
                <c:pt idx="4550">
                  <c:v>0.103197</c:v>
                </c:pt>
                <c:pt idx="4551">
                  <c:v>0.10322</c:v>
                </c:pt>
                <c:pt idx="4552">
                  <c:v>0.103243</c:v>
                </c:pt>
                <c:pt idx="4553">
                  <c:v>0.103265</c:v>
                </c:pt>
                <c:pt idx="4554">
                  <c:v>0.103288</c:v>
                </c:pt>
                <c:pt idx="4555">
                  <c:v>0.103311</c:v>
                </c:pt>
                <c:pt idx="4556">
                  <c:v>0.103333</c:v>
                </c:pt>
                <c:pt idx="4557">
                  <c:v>0.103356</c:v>
                </c:pt>
                <c:pt idx="4558">
                  <c:v>0.103379</c:v>
                </c:pt>
                <c:pt idx="4559">
                  <c:v>0.103401</c:v>
                </c:pt>
                <c:pt idx="4560">
                  <c:v>0.103424</c:v>
                </c:pt>
                <c:pt idx="4561">
                  <c:v>0.103447</c:v>
                </c:pt>
                <c:pt idx="4562">
                  <c:v>0.103469</c:v>
                </c:pt>
                <c:pt idx="4563">
                  <c:v>0.103492</c:v>
                </c:pt>
                <c:pt idx="4564">
                  <c:v>0.103515</c:v>
                </c:pt>
                <c:pt idx="4565">
                  <c:v>0.103537</c:v>
                </c:pt>
                <c:pt idx="4566">
                  <c:v>0.10356</c:v>
                </c:pt>
                <c:pt idx="4567">
                  <c:v>0.103583</c:v>
                </c:pt>
                <c:pt idx="4568">
                  <c:v>0.103605</c:v>
                </c:pt>
                <c:pt idx="4569">
                  <c:v>0.103628</c:v>
                </c:pt>
                <c:pt idx="4570">
                  <c:v>0.103651</c:v>
                </c:pt>
                <c:pt idx="4571">
                  <c:v>0.103673</c:v>
                </c:pt>
                <c:pt idx="4572">
                  <c:v>0.103696</c:v>
                </c:pt>
                <c:pt idx="4573">
                  <c:v>0.103719</c:v>
                </c:pt>
                <c:pt idx="4574">
                  <c:v>0.103741</c:v>
                </c:pt>
                <c:pt idx="4575">
                  <c:v>0.103764</c:v>
                </c:pt>
                <c:pt idx="4576">
                  <c:v>0.103787</c:v>
                </c:pt>
                <c:pt idx="4577">
                  <c:v>0.10381</c:v>
                </c:pt>
                <c:pt idx="4578">
                  <c:v>0.103832</c:v>
                </c:pt>
                <c:pt idx="4579">
                  <c:v>0.103855</c:v>
                </c:pt>
                <c:pt idx="4580">
                  <c:v>0.103878</c:v>
                </c:pt>
                <c:pt idx="4581">
                  <c:v>0.1039</c:v>
                </c:pt>
                <c:pt idx="4582">
                  <c:v>0.103923</c:v>
                </c:pt>
                <c:pt idx="4583">
                  <c:v>0.103946</c:v>
                </c:pt>
                <c:pt idx="4584">
                  <c:v>0.103968</c:v>
                </c:pt>
                <c:pt idx="4585">
                  <c:v>0.103991</c:v>
                </c:pt>
                <c:pt idx="4586">
                  <c:v>0.104014</c:v>
                </c:pt>
                <c:pt idx="4587">
                  <c:v>0.104036</c:v>
                </c:pt>
                <c:pt idx="4588">
                  <c:v>0.104059</c:v>
                </c:pt>
                <c:pt idx="4589">
                  <c:v>0.104082</c:v>
                </c:pt>
                <c:pt idx="4590">
                  <c:v>0.104104</c:v>
                </c:pt>
                <c:pt idx="4591">
                  <c:v>0.104127</c:v>
                </c:pt>
                <c:pt idx="4592">
                  <c:v>0.10415</c:v>
                </c:pt>
                <c:pt idx="4593">
                  <c:v>0.104172</c:v>
                </c:pt>
                <c:pt idx="4594">
                  <c:v>0.104195</c:v>
                </c:pt>
                <c:pt idx="4595">
                  <c:v>0.104218</c:v>
                </c:pt>
                <c:pt idx="4596">
                  <c:v>0.10424</c:v>
                </c:pt>
                <c:pt idx="4597">
                  <c:v>0.104263</c:v>
                </c:pt>
                <c:pt idx="4598">
                  <c:v>0.104286</c:v>
                </c:pt>
                <c:pt idx="4599">
                  <c:v>0.104308</c:v>
                </c:pt>
                <c:pt idx="4600">
                  <c:v>0.104331</c:v>
                </c:pt>
                <c:pt idx="4601">
                  <c:v>0.104354</c:v>
                </c:pt>
                <c:pt idx="4602">
                  <c:v>0.104376</c:v>
                </c:pt>
                <c:pt idx="4603">
                  <c:v>0.104399</c:v>
                </c:pt>
                <c:pt idx="4604">
                  <c:v>0.104422</c:v>
                </c:pt>
                <c:pt idx="4605">
                  <c:v>0.104444</c:v>
                </c:pt>
                <c:pt idx="4606">
                  <c:v>0.104467</c:v>
                </c:pt>
                <c:pt idx="4607">
                  <c:v>0.10449</c:v>
                </c:pt>
                <c:pt idx="4608">
                  <c:v>0.104512</c:v>
                </c:pt>
                <c:pt idx="4609">
                  <c:v>0.104535</c:v>
                </c:pt>
                <c:pt idx="4610">
                  <c:v>0.104558</c:v>
                </c:pt>
                <c:pt idx="4611">
                  <c:v>0.10458</c:v>
                </c:pt>
                <c:pt idx="4612">
                  <c:v>0.104603</c:v>
                </c:pt>
                <c:pt idx="4613">
                  <c:v>0.104626</c:v>
                </c:pt>
                <c:pt idx="4614">
                  <c:v>0.104649</c:v>
                </c:pt>
                <c:pt idx="4615">
                  <c:v>0.104671</c:v>
                </c:pt>
                <c:pt idx="4616">
                  <c:v>0.104694</c:v>
                </c:pt>
                <c:pt idx="4617">
                  <c:v>0.104717</c:v>
                </c:pt>
                <c:pt idx="4618">
                  <c:v>0.104739</c:v>
                </c:pt>
                <c:pt idx="4619">
                  <c:v>0.104762</c:v>
                </c:pt>
                <c:pt idx="4620">
                  <c:v>0.104785</c:v>
                </c:pt>
                <c:pt idx="4621">
                  <c:v>0.104807</c:v>
                </c:pt>
                <c:pt idx="4622">
                  <c:v>0.10483</c:v>
                </c:pt>
                <c:pt idx="4623">
                  <c:v>0.104853</c:v>
                </c:pt>
                <c:pt idx="4624">
                  <c:v>0.104875</c:v>
                </c:pt>
                <c:pt idx="4625">
                  <c:v>0.104898</c:v>
                </c:pt>
                <c:pt idx="4626">
                  <c:v>0.104921</c:v>
                </c:pt>
                <c:pt idx="4627">
                  <c:v>0.104943</c:v>
                </c:pt>
                <c:pt idx="4628">
                  <c:v>0.104966</c:v>
                </c:pt>
                <c:pt idx="4629">
                  <c:v>0.104989</c:v>
                </c:pt>
                <c:pt idx="4630">
                  <c:v>0.105011</c:v>
                </c:pt>
                <c:pt idx="4631">
                  <c:v>0.105034</c:v>
                </c:pt>
                <c:pt idx="4632">
                  <c:v>0.105057</c:v>
                </c:pt>
                <c:pt idx="4633">
                  <c:v>0.105079</c:v>
                </c:pt>
                <c:pt idx="4634">
                  <c:v>0.105102</c:v>
                </c:pt>
                <c:pt idx="4635">
                  <c:v>0.105125</c:v>
                </c:pt>
                <c:pt idx="4636">
                  <c:v>0.105147</c:v>
                </c:pt>
                <c:pt idx="4637">
                  <c:v>0.10517</c:v>
                </c:pt>
                <c:pt idx="4638">
                  <c:v>0.105193</c:v>
                </c:pt>
                <c:pt idx="4639">
                  <c:v>0.105215</c:v>
                </c:pt>
                <c:pt idx="4640">
                  <c:v>0.105238</c:v>
                </c:pt>
                <c:pt idx="4641">
                  <c:v>0.105261</c:v>
                </c:pt>
                <c:pt idx="4642">
                  <c:v>0.105283</c:v>
                </c:pt>
                <c:pt idx="4643">
                  <c:v>0.105306</c:v>
                </c:pt>
                <c:pt idx="4644">
                  <c:v>0.105329</c:v>
                </c:pt>
                <c:pt idx="4645">
                  <c:v>0.105351</c:v>
                </c:pt>
                <c:pt idx="4646">
                  <c:v>0.105374</c:v>
                </c:pt>
                <c:pt idx="4647">
                  <c:v>0.105397</c:v>
                </c:pt>
                <c:pt idx="4648">
                  <c:v>0.10542</c:v>
                </c:pt>
                <c:pt idx="4649">
                  <c:v>0.105442</c:v>
                </c:pt>
                <c:pt idx="4650">
                  <c:v>0.105465</c:v>
                </c:pt>
                <c:pt idx="4651">
                  <c:v>0.105488</c:v>
                </c:pt>
                <c:pt idx="4652">
                  <c:v>0.10551</c:v>
                </c:pt>
                <c:pt idx="4653">
                  <c:v>0.105533</c:v>
                </c:pt>
                <c:pt idx="4654">
                  <c:v>0.105556</c:v>
                </c:pt>
                <c:pt idx="4655">
                  <c:v>0.105578</c:v>
                </c:pt>
                <c:pt idx="4656">
                  <c:v>0.105601</c:v>
                </c:pt>
                <c:pt idx="4657">
                  <c:v>0.105624</c:v>
                </c:pt>
                <c:pt idx="4658">
                  <c:v>0.105646</c:v>
                </c:pt>
                <c:pt idx="4659">
                  <c:v>0.105669</c:v>
                </c:pt>
                <c:pt idx="4660">
                  <c:v>0.105692</c:v>
                </c:pt>
                <c:pt idx="4661">
                  <c:v>0.105714</c:v>
                </c:pt>
                <c:pt idx="4662">
                  <c:v>0.105737</c:v>
                </c:pt>
                <c:pt idx="4663">
                  <c:v>0.10576</c:v>
                </c:pt>
                <c:pt idx="4664">
                  <c:v>0.105782</c:v>
                </c:pt>
                <c:pt idx="4665">
                  <c:v>0.105805</c:v>
                </c:pt>
                <c:pt idx="4666">
                  <c:v>0.105828</c:v>
                </c:pt>
                <c:pt idx="4667">
                  <c:v>0.10585</c:v>
                </c:pt>
                <c:pt idx="4668">
                  <c:v>0.105873</c:v>
                </c:pt>
                <c:pt idx="4669">
                  <c:v>0.105896</c:v>
                </c:pt>
                <c:pt idx="4670">
                  <c:v>0.105918</c:v>
                </c:pt>
                <c:pt idx="4671">
                  <c:v>0.105941</c:v>
                </c:pt>
                <c:pt idx="4672">
                  <c:v>0.105964</c:v>
                </c:pt>
                <c:pt idx="4673">
                  <c:v>0.105986</c:v>
                </c:pt>
                <c:pt idx="4674">
                  <c:v>0.106009</c:v>
                </c:pt>
                <c:pt idx="4675">
                  <c:v>0.106032</c:v>
                </c:pt>
                <c:pt idx="4676">
                  <c:v>0.106054</c:v>
                </c:pt>
                <c:pt idx="4677">
                  <c:v>0.106077</c:v>
                </c:pt>
                <c:pt idx="4678">
                  <c:v>0.1061</c:v>
                </c:pt>
                <c:pt idx="4679">
                  <c:v>0.106122</c:v>
                </c:pt>
                <c:pt idx="4680">
                  <c:v>0.106145</c:v>
                </c:pt>
                <c:pt idx="4681">
                  <c:v>0.106168</c:v>
                </c:pt>
                <c:pt idx="4682">
                  <c:v>0.10619</c:v>
                </c:pt>
                <c:pt idx="4683">
                  <c:v>0.106213</c:v>
                </c:pt>
                <c:pt idx="4684">
                  <c:v>0.106236</c:v>
                </c:pt>
                <c:pt idx="4685">
                  <c:v>0.106259</c:v>
                </c:pt>
                <c:pt idx="4686">
                  <c:v>0.106281</c:v>
                </c:pt>
                <c:pt idx="4687">
                  <c:v>0.106304</c:v>
                </c:pt>
                <c:pt idx="4688">
                  <c:v>0.106327</c:v>
                </c:pt>
                <c:pt idx="4689">
                  <c:v>0.106349</c:v>
                </c:pt>
                <c:pt idx="4690">
                  <c:v>0.106372</c:v>
                </c:pt>
                <c:pt idx="4691">
                  <c:v>0.106395</c:v>
                </c:pt>
                <c:pt idx="4692">
                  <c:v>0.106417</c:v>
                </c:pt>
                <c:pt idx="4693">
                  <c:v>0.10644</c:v>
                </c:pt>
                <c:pt idx="4694">
                  <c:v>0.106463</c:v>
                </c:pt>
                <c:pt idx="4695">
                  <c:v>0.106485</c:v>
                </c:pt>
                <c:pt idx="4696">
                  <c:v>0.106508</c:v>
                </c:pt>
                <c:pt idx="4697">
                  <c:v>0.106531</c:v>
                </c:pt>
                <c:pt idx="4698">
                  <c:v>0.106553</c:v>
                </c:pt>
                <c:pt idx="4699">
                  <c:v>0.106576</c:v>
                </c:pt>
                <c:pt idx="4700">
                  <c:v>0.106599</c:v>
                </c:pt>
                <c:pt idx="4701">
                  <c:v>0.106621</c:v>
                </c:pt>
                <c:pt idx="4702">
                  <c:v>0.106644</c:v>
                </c:pt>
                <c:pt idx="4703">
                  <c:v>0.106667</c:v>
                </c:pt>
                <c:pt idx="4704">
                  <c:v>0.106689</c:v>
                </c:pt>
                <c:pt idx="4705">
                  <c:v>0.106712</c:v>
                </c:pt>
                <c:pt idx="4706">
                  <c:v>0.106735</c:v>
                </c:pt>
                <c:pt idx="4707">
                  <c:v>0.106757</c:v>
                </c:pt>
                <c:pt idx="4708">
                  <c:v>0.10678</c:v>
                </c:pt>
                <c:pt idx="4709">
                  <c:v>0.106803</c:v>
                </c:pt>
                <c:pt idx="4710">
                  <c:v>0.106825</c:v>
                </c:pt>
                <c:pt idx="4711">
                  <c:v>0.106848</c:v>
                </c:pt>
                <c:pt idx="4712">
                  <c:v>0.106871</c:v>
                </c:pt>
                <c:pt idx="4713">
                  <c:v>0.106893</c:v>
                </c:pt>
                <c:pt idx="4714">
                  <c:v>0.106916</c:v>
                </c:pt>
                <c:pt idx="4715">
                  <c:v>0.106939</c:v>
                </c:pt>
                <c:pt idx="4716">
                  <c:v>0.106961</c:v>
                </c:pt>
                <c:pt idx="4717">
                  <c:v>0.106984</c:v>
                </c:pt>
                <c:pt idx="4718">
                  <c:v>0.107007</c:v>
                </c:pt>
                <c:pt idx="4719">
                  <c:v>0.107029</c:v>
                </c:pt>
                <c:pt idx="4720">
                  <c:v>0.107052</c:v>
                </c:pt>
                <c:pt idx="4721">
                  <c:v>0.107075</c:v>
                </c:pt>
                <c:pt idx="4722">
                  <c:v>0.107098</c:v>
                </c:pt>
                <c:pt idx="4723">
                  <c:v>0.10712</c:v>
                </c:pt>
                <c:pt idx="4724">
                  <c:v>0.107143</c:v>
                </c:pt>
                <c:pt idx="4725">
                  <c:v>0.107166</c:v>
                </c:pt>
                <c:pt idx="4726">
                  <c:v>0.107188</c:v>
                </c:pt>
                <c:pt idx="4727">
                  <c:v>0.107211</c:v>
                </c:pt>
                <c:pt idx="4728">
                  <c:v>0.107234</c:v>
                </c:pt>
                <c:pt idx="4729">
                  <c:v>0.107256</c:v>
                </c:pt>
                <c:pt idx="4730">
                  <c:v>0.107279</c:v>
                </c:pt>
                <c:pt idx="4731">
                  <c:v>0.107302</c:v>
                </c:pt>
                <c:pt idx="4732">
                  <c:v>0.107324</c:v>
                </c:pt>
                <c:pt idx="4733">
                  <c:v>0.107347</c:v>
                </c:pt>
                <c:pt idx="4734">
                  <c:v>0.10737</c:v>
                </c:pt>
                <c:pt idx="4735">
                  <c:v>0.107392</c:v>
                </c:pt>
                <c:pt idx="4736">
                  <c:v>0.107415</c:v>
                </c:pt>
                <c:pt idx="4737">
                  <c:v>0.107438</c:v>
                </c:pt>
                <c:pt idx="4738">
                  <c:v>0.10746</c:v>
                </c:pt>
                <c:pt idx="4739">
                  <c:v>0.107483</c:v>
                </c:pt>
                <c:pt idx="4740">
                  <c:v>0.107506</c:v>
                </c:pt>
                <c:pt idx="4741">
                  <c:v>0.107528</c:v>
                </c:pt>
                <c:pt idx="4742">
                  <c:v>0.107551</c:v>
                </c:pt>
                <c:pt idx="4743">
                  <c:v>0.107574</c:v>
                </c:pt>
                <c:pt idx="4744">
                  <c:v>0.107596</c:v>
                </c:pt>
                <c:pt idx="4745">
                  <c:v>0.107619</c:v>
                </c:pt>
                <c:pt idx="4746">
                  <c:v>0.107642</c:v>
                </c:pt>
                <c:pt idx="4747">
                  <c:v>0.107664</c:v>
                </c:pt>
                <c:pt idx="4748">
                  <c:v>0.107687</c:v>
                </c:pt>
                <c:pt idx="4749">
                  <c:v>0.10771</c:v>
                </c:pt>
                <c:pt idx="4750">
                  <c:v>0.107732</c:v>
                </c:pt>
                <c:pt idx="4751">
                  <c:v>0.107755</c:v>
                </c:pt>
                <c:pt idx="4752">
                  <c:v>0.107778</c:v>
                </c:pt>
                <c:pt idx="4753">
                  <c:v>0.1078</c:v>
                </c:pt>
                <c:pt idx="4754">
                  <c:v>0.107823</c:v>
                </c:pt>
                <c:pt idx="4755">
                  <c:v>0.107846</c:v>
                </c:pt>
                <c:pt idx="4756">
                  <c:v>0.107868</c:v>
                </c:pt>
                <c:pt idx="4757">
                  <c:v>0.107891</c:v>
                </c:pt>
                <c:pt idx="4758">
                  <c:v>0.107914</c:v>
                </c:pt>
                <c:pt idx="4759">
                  <c:v>0.107937</c:v>
                </c:pt>
                <c:pt idx="4760">
                  <c:v>0.107959</c:v>
                </c:pt>
                <c:pt idx="4761">
                  <c:v>0.107982</c:v>
                </c:pt>
                <c:pt idx="4762">
                  <c:v>0.108005</c:v>
                </c:pt>
                <c:pt idx="4763">
                  <c:v>0.108027</c:v>
                </c:pt>
                <c:pt idx="4764">
                  <c:v>0.10805</c:v>
                </c:pt>
                <c:pt idx="4765">
                  <c:v>0.108073</c:v>
                </c:pt>
                <c:pt idx="4766">
                  <c:v>0.108095</c:v>
                </c:pt>
                <c:pt idx="4767">
                  <c:v>0.108118</c:v>
                </c:pt>
                <c:pt idx="4768">
                  <c:v>0.108141</c:v>
                </c:pt>
                <c:pt idx="4769">
                  <c:v>0.108163</c:v>
                </c:pt>
                <c:pt idx="4770">
                  <c:v>0.108186</c:v>
                </c:pt>
                <c:pt idx="4771">
                  <c:v>0.108209</c:v>
                </c:pt>
                <c:pt idx="4772">
                  <c:v>0.108231</c:v>
                </c:pt>
                <c:pt idx="4773">
                  <c:v>0.108254</c:v>
                </c:pt>
                <c:pt idx="4774">
                  <c:v>0.108277</c:v>
                </c:pt>
                <c:pt idx="4775">
                  <c:v>0.108299</c:v>
                </c:pt>
                <c:pt idx="4776">
                  <c:v>0.108322</c:v>
                </c:pt>
                <c:pt idx="4777">
                  <c:v>0.108345</c:v>
                </c:pt>
                <c:pt idx="4778">
                  <c:v>0.108367</c:v>
                </c:pt>
                <c:pt idx="4779">
                  <c:v>0.10839</c:v>
                </c:pt>
                <c:pt idx="4780">
                  <c:v>0.108413</c:v>
                </c:pt>
                <c:pt idx="4781">
                  <c:v>0.108435</c:v>
                </c:pt>
                <c:pt idx="4782">
                  <c:v>0.108458</c:v>
                </c:pt>
                <c:pt idx="4783">
                  <c:v>0.108481</c:v>
                </c:pt>
                <c:pt idx="4784">
                  <c:v>0.108503</c:v>
                </c:pt>
                <c:pt idx="4785">
                  <c:v>0.108526</c:v>
                </c:pt>
                <c:pt idx="4786">
                  <c:v>0.108549</c:v>
                </c:pt>
                <c:pt idx="4787">
                  <c:v>0.108571</c:v>
                </c:pt>
                <c:pt idx="4788">
                  <c:v>0.108594</c:v>
                </c:pt>
                <c:pt idx="4789">
                  <c:v>0.108617</c:v>
                </c:pt>
                <c:pt idx="4790">
                  <c:v>0.108639</c:v>
                </c:pt>
                <c:pt idx="4791">
                  <c:v>0.108662</c:v>
                </c:pt>
                <c:pt idx="4792">
                  <c:v>0.108685</c:v>
                </c:pt>
                <c:pt idx="4793">
                  <c:v>0.108707</c:v>
                </c:pt>
                <c:pt idx="4794">
                  <c:v>0.10873</c:v>
                </c:pt>
                <c:pt idx="4795">
                  <c:v>0.108753</c:v>
                </c:pt>
                <c:pt idx="4796">
                  <c:v>0.108776</c:v>
                </c:pt>
                <c:pt idx="4797">
                  <c:v>0.108798</c:v>
                </c:pt>
                <c:pt idx="4798">
                  <c:v>0.108821</c:v>
                </c:pt>
                <c:pt idx="4799">
                  <c:v>0.108844</c:v>
                </c:pt>
                <c:pt idx="4800">
                  <c:v>0.108866</c:v>
                </c:pt>
                <c:pt idx="4801">
                  <c:v>0.108889</c:v>
                </c:pt>
                <c:pt idx="4802">
                  <c:v>0.108912</c:v>
                </c:pt>
                <c:pt idx="4803">
                  <c:v>0.108934</c:v>
                </c:pt>
                <c:pt idx="4804">
                  <c:v>0.108957</c:v>
                </c:pt>
                <c:pt idx="4805">
                  <c:v>0.10898</c:v>
                </c:pt>
                <c:pt idx="4806">
                  <c:v>0.109002</c:v>
                </c:pt>
                <c:pt idx="4807">
                  <c:v>0.109025</c:v>
                </c:pt>
                <c:pt idx="4808">
                  <c:v>0.109048</c:v>
                </c:pt>
                <c:pt idx="4809">
                  <c:v>0.10907</c:v>
                </c:pt>
                <c:pt idx="4810">
                  <c:v>0.109093</c:v>
                </c:pt>
                <c:pt idx="4811">
                  <c:v>0.109116</c:v>
                </c:pt>
                <c:pt idx="4812">
                  <c:v>0.109138</c:v>
                </c:pt>
                <c:pt idx="4813">
                  <c:v>0.109161</c:v>
                </c:pt>
                <c:pt idx="4814">
                  <c:v>0.109184</c:v>
                </c:pt>
                <c:pt idx="4815">
                  <c:v>0.109206</c:v>
                </c:pt>
                <c:pt idx="4816">
                  <c:v>0.109229</c:v>
                </c:pt>
                <c:pt idx="4817">
                  <c:v>0.109252</c:v>
                </c:pt>
                <c:pt idx="4818">
                  <c:v>0.109274</c:v>
                </c:pt>
                <c:pt idx="4819">
                  <c:v>0.109297</c:v>
                </c:pt>
                <c:pt idx="4820">
                  <c:v>0.10932</c:v>
                </c:pt>
                <c:pt idx="4821">
                  <c:v>0.109342</c:v>
                </c:pt>
                <c:pt idx="4822">
                  <c:v>0.109365</c:v>
                </c:pt>
                <c:pt idx="4823">
                  <c:v>0.109388</c:v>
                </c:pt>
                <c:pt idx="4824">
                  <c:v>0.10941</c:v>
                </c:pt>
                <c:pt idx="4825">
                  <c:v>0.109433</c:v>
                </c:pt>
                <c:pt idx="4826">
                  <c:v>0.109456</c:v>
                </c:pt>
                <c:pt idx="4827">
                  <c:v>0.109478</c:v>
                </c:pt>
                <c:pt idx="4828">
                  <c:v>0.109501</c:v>
                </c:pt>
                <c:pt idx="4829">
                  <c:v>0.109524</c:v>
                </c:pt>
                <c:pt idx="4830">
                  <c:v>0.109546</c:v>
                </c:pt>
                <c:pt idx="4831">
                  <c:v>0.109569</c:v>
                </c:pt>
                <c:pt idx="4832">
                  <c:v>0.109592</c:v>
                </c:pt>
                <c:pt idx="4833">
                  <c:v>0.109615</c:v>
                </c:pt>
                <c:pt idx="4834">
                  <c:v>0.109637</c:v>
                </c:pt>
                <c:pt idx="4835">
                  <c:v>0.10966</c:v>
                </c:pt>
                <c:pt idx="4836">
                  <c:v>0.109683</c:v>
                </c:pt>
                <c:pt idx="4837">
                  <c:v>0.109705</c:v>
                </c:pt>
                <c:pt idx="4838">
                  <c:v>0.109728</c:v>
                </c:pt>
                <c:pt idx="4839">
                  <c:v>0.109751</c:v>
                </c:pt>
                <c:pt idx="4840">
                  <c:v>0.109773</c:v>
                </c:pt>
                <c:pt idx="4841">
                  <c:v>0.109796</c:v>
                </c:pt>
                <c:pt idx="4842">
                  <c:v>0.109819</c:v>
                </c:pt>
                <c:pt idx="4843">
                  <c:v>0.109841</c:v>
                </c:pt>
                <c:pt idx="4844">
                  <c:v>0.109864</c:v>
                </c:pt>
                <c:pt idx="4845">
                  <c:v>0.109887</c:v>
                </c:pt>
                <c:pt idx="4846">
                  <c:v>0.109909</c:v>
                </c:pt>
                <c:pt idx="4847">
                  <c:v>0.109932</c:v>
                </c:pt>
                <c:pt idx="4848">
                  <c:v>0.109955</c:v>
                </c:pt>
                <c:pt idx="4849">
                  <c:v>0.109977</c:v>
                </c:pt>
                <c:pt idx="4850">
                  <c:v>0.11</c:v>
                </c:pt>
                <c:pt idx="4851">
                  <c:v>0.110023</c:v>
                </c:pt>
                <c:pt idx="4852">
                  <c:v>0.110045</c:v>
                </c:pt>
                <c:pt idx="4853">
                  <c:v>0.110068</c:v>
                </c:pt>
                <c:pt idx="4854">
                  <c:v>0.110091</c:v>
                </c:pt>
                <c:pt idx="4855">
                  <c:v>0.110113</c:v>
                </c:pt>
                <c:pt idx="4856">
                  <c:v>0.110136</c:v>
                </c:pt>
                <c:pt idx="4857">
                  <c:v>0.110159</c:v>
                </c:pt>
                <c:pt idx="4858">
                  <c:v>0.110181</c:v>
                </c:pt>
                <c:pt idx="4859">
                  <c:v>0.110204</c:v>
                </c:pt>
                <c:pt idx="4860">
                  <c:v>0.110227</c:v>
                </c:pt>
                <c:pt idx="4861">
                  <c:v>0.110249</c:v>
                </c:pt>
                <c:pt idx="4862">
                  <c:v>0.110272</c:v>
                </c:pt>
                <c:pt idx="4863">
                  <c:v>0.110295</c:v>
                </c:pt>
                <c:pt idx="4864">
                  <c:v>0.110317</c:v>
                </c:pt>
                <c:pt idx="4865">
                  <c:v>0.11034</c:v>
                </c:pt>
                <c:pt idx="4866">
                  <c:v>0.110363</c:v>
                </c:pt>
                <c:pt idx="4867">
                  <c:v>0.110385</c:v>
                </c:pt>
                <c:pt idx="4868">
                  <c:v>0.110408</c:v>
                </c:pt>
                <c:pt idx="4869">
                  <c:v>0.110431</c:v>
                </c:pt>
                <c:pt idx="4870">
                  <c:v>0.110454</c:v>
                </c:pt>
                <c:pt idx="4871">
                  <c:v>0.110476</c:v>
                </c:pt>
                <c:pt idx="4872">
                  <c:v>0.110499</c:v>
                </c:pt>
                <c:pt idx="4873">
                  <c:v>0.110522</c:v>
                </c:pt>
                <c:pt idx="4874">
                  <c:v>0.110544</c:v>
                </c:pt>
                <c:pt idx="4875">
                  <c:v>0.110567</c:v>
                </c:pt>
                <c:pt idx="4876">
                  <c:v>0.11059</c:v>
                </c:pt>
                <c:pt idx="4877">
                  <c:v>0.110612</c:v>
                </c:pt>
                <c:pt idx="4878">
                  <c:v>0.110635</c:v>
                </c:pt>
                <c:pt idx="4879">
                  <c:v>0.110658</c:v>
                </c:pt>
                <c:pt idx="4880">
                  <c:v>0.11068</c:v>
                </c:pt>
                <c:pt idx="4881">
                  <c:v>0.110703</c:v>
                </c:pt>
                <c:pt idx="4882">
                  <c:v>0.110726</c:v>
                </c:pt>
                <c:pt idx="4883">
                  <c:v>0.110748</c:v>
                </c:pt>
                <c:pt idx="4884">
                  <c:v>0.110771</c:v>
                </c:pt>
                <c:pt idx="4885">
                  <c:v>0.110794</c:v>
                </c:pt>
                <c:pt idx="4886">
                  <c:v>0.110816</c:v>
                </c:pt>
                <c:pt idx="4887">
                  <c:v>0.110839</c:v>
                </c:pt>
                <c:pt idx="4888">
                  <c:v>0.110862</c:v>
                </c:pt>
                <c:pt idx="4889">
                  <c:v>0.110884</c:v>
                </c:pt>
                <c:pt idx="4890">
                  <c:v>0.110907</c:v>
                </c:pt>
                <c:pt idx="4891">
                  <c:v>0.11093</c:v>
                </c:pt>
                <c:pt idx="4892">
                  <c:v>0.110952</c:v>
                </c:pt>
                <c:pt idx="4893">
                  <c:v>0.110975</c:v>
                </c:pt>
                <c:pt idx="4894">
                  <c:v>0.110998</c:v>
                </c:pt>
                <c:pt idx="4895">
                  <c:v>0.11102</c:v>
                </c:pt>
                <c:pt idx="4896">
                  <c:v>0.111043</c:v>
                </c:pt>
                <c:pt idx="4897">
                  <c:v>0.111066</c:v>
                </c:pt>
                <c:pt idx="4898">
                  <c:v>0.111088</c:v>
                </c:pt>
                <c:pt idx="4899">
                  <c:v>0.111111</c:v>
                </c:pt>
                <c:pt idx="4900">
                  <c:v>0.111134</c:v>
                </c:pt>
                <c:pt idx="4901">
                  <c:v>0.111156</c:v>
                </c:pt>
                <c:pt idx="4902">
                  <c:v>0.111179</c:v>
                </c:pt>
                <c:pt idx="4903">
                  <c:v>0.111202</c:v>
                </c:pt>
                <c:pt idx="4904">
                  <c:v>0.111224</c:v>
                </c:pt>
                <c:pt idx="4905">
                  <c:v>0.111247</c:v>
                </c:pt>
                <c:pt idx="4906">
                  <c:v>0.11127</c:v>
                </c:pt>
                <c:pt idx="4907">
                  <c:v>0.111293</c:v>
                </c:pt>
                <c:pt idx="4908">
                  <c:v>0.111315</c:v>
                </c:pt>
                <c:pt idx="4909">
                  <c:v>0.111338</c:v>
                </c:pt>
                <c:pt idx="4910">
                  <c:v>0.111361</c:v>
                </c:pt>
                <c:pt idx="4911">
                  <c:v>0.111383</c:v>
                </c:pt>
                <c:pt idx="4912">
                  <c:v>0.111406</c:v>
                </c:pt>
                <c:pt idx="4913">
                  <c:v>0.111429</c:v>
                </c:pt>
                <c:pt idx="4914">
                  <c:v>0.111451</c:v>
                </c:pt>
                <c:pt idx="4915">
                  <c:v>0.111474</c:v>
                </c:pt>
                <c:pt idx="4916">
                  <c:v>0.111497</c:v>
                </c:pt>
                <c:pt idx="4917">
                  <c:v>0.111519</c:v>
                </c:pt>
                <c:pt idx="4918">
                  <c:v>0.111542</c:v>
                </c:pt>
                <c:pt idx="4919">
                  <c:v>0.111565</c:v>
                </c:pt>
                <c:pt idx="4920">
                  <c:v>0.111587</c:v>
                </c:pt>
                <c:pt idx="4921">
                  <c:v>0.11161</c:v>
                </c:pt>
                <c:pt idx="4922">
                  <c:v>0.111633</c:v>
                </c:pt>
                <c:pt idx="4923">
                  <c:v>0.111655</c:v>
                </c:pt>
                <c:pt idx="4924">
                  <c:v>0.111678</c:v>
                </c:pt>
                <c:pt idx="4925">
                  <c:v>0.111701</c:v>
                </c:pt>
                <c:pt idx="4926">
                  <c:v>0.111723</c:v>
                </c:pt>
                <c:pt idx="4927">
                  <c:v>0.111746</c:v>
                </c:pt>
                <c:pt idx="4928">
                  <c:v>0.111769</c:v>
                </c:pt>
                <c:pt idx="4929">
                  <c:v>0.111791</c:v>
                </c:pt>
                <c:pt idx="4930">
                  <c:v>0.111814</c:v>
                </c:pt>
                <c:pt idx="4931">
                  <c:v>0.111837</c:v>
                </c:pt>
                <c:pt idx="4932">
                  <c:v>0.111859</c:v>
                </c:pt>
                <c:pt idx="4933">
                  <c:v>0.111882</c:v>
                </c:pt>
                <c:pt idx="4934">
                  <c:v>0.111905</c:v>
                </c:pt>
                <c:pt idx="4935">
                  <c:v>0.111927</c:v>
                </c:pt>
                <c:pt idx="4936">
                  <c:v>0.11195</c:v>
                </c:pt>
                <c:pt idx="4937">
                  <c:v>0.111973</c:v>
                </c:pt>
                <c:pt idx="4938">
                  <c:v>0.111995</c:v>
                </c:pt>
                <c:pt idx="4939">
                  <c:v>0.112018</c:v>
                </c:pt>
                <c:pt idx="4940">
                  <c:v>0.112041</c:v>
                </c:pt>
                <c:pt idx="4941">
                  <c:v>0.112063</c:v>
                </c:pt>
                <c:pt idx="4942">
                  <c:v>0.112086</c:v>
                </c:pt>
                <c:pt idx="4943">
                  <c:v>0.112109</c:v>
                </c:pt>
                <c:pt idx="4944">
                  <c:v>0.112132</c:v>
                </c:pt>
                <c:pt idx="4945">
                  <c:v>0.112154</c:v>
                </c:pt>
                <c:pt idx="4946">
                  <c:v>0.112177</c:v>
                </c:pt>
                <c:pt idx="4947">
                  <c:v>0.1122</c:v>
                </c:pt>
                <c:pt idx="4948">
                  <c:v>0.112222</c:v>
                </c:pt>
                <c:pt idx="4949">
                  <c:v>0.112245</c:v>
                </c:pt>
                <c:pt idx="4950">
                  <c:v>0.112268</c:v>
                </c:pt>
                <c:pt idx="4951">
                  <c:v>0.11229</c:v>
                </c:pt>
                <c:pt idx="4952">
                  <c:v>0.112313</c:v>
                </c:pt>
                <c:pt idx="4953">
                  <c:v>0.112336</c:v>
                </c:pt>
                <c:pt idx="4954">
                  <c:v>0.112358</c:v>
                </c:pt>
                <c:pt idx="4955">
                  <c:v>0.112381</c:v>
                </c:pt>
                <c:pt idx="4956">
                  <c:v>0.112404</c:v>
                </c:pt>
                <c:pt idx="4957">
                  <c:v>0.112426</c:v>
                </c:pt>
                <c:pt idx="4958">
                  <c:v>0.112449</c:v>
                </c:pt>
                <c:pt idx="4959">
                  <c:v>0.112472</c:v>
                </c:pt>
                <c:pt idx="4960">
                  <c:v>0.112494</c:v>
                </c:pt>
                <c:pt idx="4961">
                  <c:v>0.112517</c:v>
                </c:pt>
                <c:pt idx="4962">
                  <c:v>0.11254</c:v>
                </c:pt>
                <c:pt idx="4963">
                  <c:v>0.112562</c:v>
                </c:pt>
                <c:pt idx="4964">
                  <c:v>0.112585</c:v>
                </c:pt>
                <c:pt idx="4965">
                  <c:v>0.112608</c:v>
                </c:pt>
                <c:pt idx="4966">
                  <c:v>0.11263</c:v>
                </c:pt>
                <c:pt idx="4967">
                  <c:v>0.112653</c:v>
                </c:pt>
                <c:pt idx="4968">
                  <c:v>0.112676</c:v>
                </c:pt>
                <c:pt idx="4969">
                  <c:v>0.112698</c:v>
                </c:pt>
                <c:pt idx="4970">
                  <c:v>0.112721</c:v>
                </c:pt>
                <c:pt idx="4971">
                  <c:v>0.112744</c:v>
                </c:pt>
                <c:pt idx="4972">
                  <c:v>0.112766</c:v>
                </c:pt>
                <c:pt idx="4973">
                  <c:v>0.112789</c:v>
                </c:pt>
                <c:pt idx="4974">
                  <c:v>0.112812</c:v>
                </c:pt>
                <c:pt idx="4975">
                  <c:v>0.112834</c:v>
                </c:pt>
                <c:pt idx="4976">
                  <c:v>0.112857</c:v>
                </c:pt>
                <c:pt idx="4977">
                  <c:v>0.11288</c:v>
                </c:pt>
                <c:pt idx="4978">
                  <c:v>0.112902</c:v>
                </c:pt>
                <c:pt idx="4979">
                  <c:v>0.112925</c:v>
                </c:pt>
                <c:pt idx="4980">
                  <c:v>0.112948</c:v>
                </c:pt>
                <c:pt idx="4981">
                  <c:v>0.112971</c:v>
                </c:pt>
                <c:pt idx="4982">
                  <c:v>0.112993</c:v>
                </c:pt>
                <c:pt idx="4983">
                  <c:v>0.113016</c:v>
                </c:pt>
                <c:pt idx="4984">
                  <c:v>0.113039</c:v>
                </c:pt>
                <c:pt idx="4985">
                  <c:v>0.113061</c:v>
                </c:pt>
                <c:pt idx="4986">
                  <c:v>0.113084</c:v>
                </c:pt>
                <c:pt idx="4987">
                  <c:v>0.113107</c:v>
                </c:pt>
                <c:pt idx="4988">
                  <c:v>0.113129</c:v>
                </c:pt>
                <c:pt idx="4989">
                  <c:v>0.113152</c:v>
                </c:pt>
                <c:pt idx="4990">
                  <c:v>0.113175</c:v>
                </c:pt>
                <c:pt idx="4991">
                  <c:v>0.113197</c:v>
                </c:pt>
                <c:pt idx="4992">
                  <c:v>0.11322</c:v>
                </c:pt>
                <c:pt idx="4993">
                  <c:v>0.113243</c:v>
                </c:pt>
                <c:pt idx="4994">
                  <c:v>0.113265</c:v>
                </c:pt>
                <c:pt idx="4995">
                  <c:v>0.113288</c:v>
                </c:pt>
                <c:pt idx="4996">
                  <c:v>0.113311</c:v>
                </c:pt>
                <c:pt idx="4997">
                  <c:v>0.113333</c:v>
                </c:pt>
                <c:pt idx="4998">
                  <c:v>0.113356</c:v>
                </c:pt>
                <c:pt idx="4999">
                  <c:v>0.113379</c:v>
                </c:pt>
                <c:pt idx="5000">
                  <c:v>0.113401</c:v>
                </c:pt>
                <c:pt idx="5001">
                  <c:v>0.113424</c:v>
                </c:pt>
                <c:pt idx="5002">
                  <c:v>0.113447</c:v>
                </c:pt>
                <c:pt idx="5003">
                  <c:v>0.113469</c:v>
                </c:pt>
                <c:pt idx="5004">
                  <c:v>0.113492</c:v>
                </c:pt>
                <c:pt idx="5005">
                  <c:v>0.113515</c:v>
                </c:pt>
                <c:pt idx="5006">
                  <c:v>0.113537</c:v>
                </c:pt>
                <c:pt idx="5007">
                  <c:v>0.11356</c:v>
                </c:pt>
                <c:pt idx="5008">
                  <c:v>0.113583</c:v>
                </c:pt>
                <c:pt idx="5009">
                  <c:v>0.113605</c:v>
                </c:pt>
                <c:pt idx="5010">
                  <c:v>0.113628</c:v>
                </c:pt>
                <c:pt idx="5011">
                  <c:v>0.113651</c:v>
                </c:pt>
                <c:pt idx="5012">
                  <c:v>0.113673</c:v>
                </c:pt>
                <c:pt idx="5013">
                  <c:v>0.113696</c:v>
                </c:pt>
                <c:pt idx="5014">
                  <c:v>0.113719</c:v>
                </c:pt>
                <c:pt idx="5015">
                  <c:v>0.113741</c:v>
                </c:pt>
                <c:pt idx="5016">
                  <c:v>0.113764</c:v>
                </c:pt>
                <c:pt idx="5017">
                  <c:v>0.113787</c:v>
                </c:pt>
                <c:pt idx="5018">
                  <c:v>0.11381</c:v>
                </c:pt>
                <c:pt idx="5019">
                  <c:v>0.113832</c:v>
                </c:pt>
                <c:pt idx="5020">
                  <c:v>0.113855</c:v>
                </c:pt>
                <c:pt idx="5021">
                  <c:v>0.113878</c:v>
                </c:pt>
                <c:pt idx="5022">
                  <c:v>0.1139</c:v>
                </c:pt>
                <c:pt idx="5023">
                  <c:v>0.113923</c:v>
                </c:pt>
                <c:pt idx="5024">
                  <c:v>0.113946</c:v>
                </c:pt>
                <c:pt idx="5025">
                  <c:v>0.113968</c:v>
                </c:pt>
                <c:pt idx="5026">
                  <c:v>0.113991</c:v>
                </c:pt>
                <c:pt idx="5027">
                  <c:v>0.114014</c:v>
                </c:pt>
                <c:pt idx="5028">
                  <c:v>0.114036</c:v>
                </c:pt>
                <c:pt idx="5029">
                  <c:v>0.114059</c:v>
                </c:pt>
                <c:pt idx="5030">
                  <c:v>0.114082</c:v>
                </c:pt>
                <c:pt idx="5031">
                  <c:v>0.114104</c:v>
                </c:pt>
                <c:pt idx="5032">
                  <c:v>0.114127</c:v>
                </c:pt>
                <c:pt idx="5033">
                  <c:v>0.11415</c:v>
                </c:pt>
                <c:pt idx="5034">
                  <c:v>0.114172</c:v>
                </c:pt>
                <c:pt idx="5035">
                  <c:v>0.114195</c:v>
                </c:pt>
                <c:pt idx="5036">
                  <c:v>0.114218</c:v>
                </c:pt>
                <c:pt idx="5037">
                  <c:v>0.11424</c:v>
                </c:pt>
                <c:pt idx="5038">
                  <c:v>0.114263</c:v>
                </c:pt>
                <c:pt idx="5039">
                  <c:v>0.114286</c:v>
                </c:pt>
                <c:pt idx="5040">
                  <c:v>0.114308</c:v>
                </c:pt>
                <c:pt idx="5041">
                  <c:v>0.114331</c:v>
                </c:pt>
                <c:pt idx="5042">
                  <c:v>0.114354</c:v>
                </c:pt>
                <c:pt idx="5043">
                  <c:v>0.114376</c:v>
                </c:pt>
                <c:pt idx="5044">
                  <c:v>0.114399</c:v>
                </c:pt>
                <c:pt idx="5045">
                  <c:v>0.114422</c:v>
                </c:pt>
                <c:pt idx="5046">
                  <c:v>0.114444</c:v>
                </c:pt>
                <c:pt idx="5047">
                  <c:v>0.114467</c:v>
                </c:pt>
                <c:pt idx="5048">
                  <c:v>0.11449</c:v>
                </c:pt>
                <c:pt idx="5049">
                  <c:v>0.114512</c:v>
                </c:pt>
                <c:pt idx="5050">
                  <c:v>0.114535</c:v>
                </c:pt>
                <c:pt idx="5051">
                  <c:v>0.114558</c:v>
                </c:pt>
                <c:pt idx="5052">
                  <c:v>0.11458</c:v>
                </c:pt>
                <c:pt idx="5053">
                  <c:v>0.114603</c:v>
                </c:pt>
                <c:pt idx="5054">
                  <c:v>0.114626</c:v>
                </c:pt>
                <c:pt idx="5055">
                  <c:v>0.114649</c:v>
                </c:pt>
                <c:pt idx="5056">
                  <c:v>0.114671</c:v>
                </c:pt>
                <c:pt idx="5057">
                  <c:v>0.114694</c:v>
                </c:pt>
                <c:pt idx="5058">
                  <c:v>0.114717</c:v>
                </c:pt>
                <c:pt idx="5059">
                  <c:v>0.114739</c:v>
                </c:pt>
                <c:pt idx="5060">
                  <c:v>0.114762</c:v>
                </c:pt>
                <c:pt idx="5061">
                  <c:v>0.114785</c:v>
                </c:pt>
                <c:pt idx="5062">
                  <c:v>0.114807</c:v>
                </c:pt>
                <c:pt idx="5063">
                  <c:v>0.11483</c:v>
                </c:pt>
                <c:pt idx="5064">
                  <c:v>0.114853</c:v>
                </c:pt>
                <c:pt idx="5065">
                  <c:v>0.114875</c:v>
                </c:pt>
                <c:pt idx="5066">
                  <c:v>0.114898</c:v>
                </c:pt>
                <c:pt idx="5067">
                  <c:v>0.114921</c:v>
                </c:pt>
                <c:pt idx="5068">
                  <c:v>0.114943</c:v>
                </c:pt>
                <c:pt idx="5069">
                  <c:v>0.114966</c:v>
                </c:pt>
                <c:pt idx="5070">
                  <c:v>0.114989</c:v>
                </c:pt>
                <c:pt idx="5071">
                  <c:v>0.115011</c:v>
                </c:pt>
                <c:pt idx="5072">
                  <c:v>0.115034</c:v>
                </c:pt>
                <c:pt idx="5073">
                  <c:v>0.115057</c:v>
                </c:pt>
                <c:pt idx="5074">
                  <c:v>0.115079</c:v>
                </c:pt>
                <c:pt idx="5075">
                  <c:v>0.115102</c:v>
                </c:pt>
                <c:pt idx="5076">
                  <c:v>0.115125</c:v>
                </c:pt>
                <c:pt idx="5077">
                  <c:v>0.115147</c:v>
                </c:pt>
                <c:pt idx="5078">
                  <c:v>0.11517</c:v>
                </c:pt>
                <c:pt idx="5079">
                  <c:v>0.115193</c:v>
                </c:pt>
                <c:pt idx="5080">
                  <c:v>0.115215</c:v>
                </c:pt>
                <c:pt idx="5081">
                  <c:v>0.115238</c:v>
                </c:pt>
                <c:pt idx="5082">
                  <c:v>0.115261</c:v>
                </c:pt>
                <c:pt idx="5083">
                  <c:v>0.115283</c:v>
                </c:pt>
                <c:pt idx="5084">
                  <c:v>0.115306</c:v>
                </c:pt>
                <c:pt idx="5085">
                  <c:v>0.115329</c:v>
                </c:pt>
                <c:pt idx="5086">
                  <c:v>0.115351</c:v>
                </c:pt>
                <c:pt idx="5087">
                  <c:v>0.115374</c:v>
                </c:pt>
                <c:pt idx="5088">
                  <c:v>0.115397</c:v>
                </c:pt>
                <c:pt idx="5089">
                  <c:v>0.11542</c:v>
                </c:pt>
                <c:pt idx="5090">
                  <c:v>0.115442</c:v>
                </c:pt>
                <c:pt idx="5091">
                  <c:v>0.115465</c:v>
                </c:pt>
                <c:pt idx="5092">
                  <c:v>0.115488</c:v>
                </c:pt>
                <c:pt idx="5093">
                  <c:v>0.11551</c:v>
                </c:pt>
                <c:pt idx="5094">
                  <c:v>0.115533</c:v>
                </c:pt>
                <c:pt idx="5095">
                  <c:v>0.115556</c:v>
                </c:pt>
                <c:pt idx="5096">
                  <c:v>0.115578</c:v>
                </c:pt>
                <c:pt idx="5097">
                  <c:v>0.115601</c:v>
                </c:pt>
                <c:pt idx="5098">
                  <c:v>0.115624</c:v>
                </c:pt>
                <c:pt idx="5099">
                  <c:v>0.115646</c:v>
                </c:pt>
                <c:pt idx="5100">
                  <c:v>0.115669</c:v>
                </c:pt>
                <c:pt idx="5101">
                  <c:v>0.115692</c:v>
                </c:pt>
                <c:pt idx="5102">
                  <c:v>0.115714</c:v>
                </c:pt>
                <c:pt idx="5103">
                  <c:v>0.115737</c:v>
                </c:pt>
                <c:pt idx="5104">
                  <c:v>0.11576</c:v>
                </c:pt>
                <c:pt idx="5105">
                  <c:v>0.115782</c:v>
                </c:pt>
                <c:pt idx="5106">
                  <c:v>0.115805</c:v>
                </c:pt>
                <c:pt idx="5107">
                  <c:v>0.115828</c:v>
                </c:pt>
                <c:pt idx="5108">
                  <c:v>0.11585</c:v>
                </c:pt>
                <c:pt idx="5109">
                  <c:v>0.115873</c:v>
                </c:pt>
                <c:pt idx="5110">
                  <c:v>0.115896</c:v>
                </c:pt>
                <c:pt idx="5111">
                  <c:v>0.115918</c:v>
                </c:pt>
                <c:pt idx="5112">
                  <c:v>0.115941</c:v>
                </c:pt>
                <c:pt idx="5113">
                  <c:v>0.115964</c:v>
                </c:pt>
                <c:pt idx="5114">
                  <c:v>0.115986</c:v>
                </c:pt>
                <c:pt idx="5115">
                  <c:v>0.116009</c:v>
                </c:pt>
                <c:pt idx="5116">
                  <c:v>0.116032</c:v>
                </c:pt>
                <c:pt idx="5117">
                  <c:v>0.116054</c:v>
                </c:pt>
                <c:pt idx="5118">
                  <c:v>0.116077</c:v>
                </c:pt>
                <c:pt idx="5119">
                  <c:v>0.1161</c:v>
                </c:pt>
                <c:pt idx="5120">
                  <c:v>0.116122</c:v>
                </c:pt>
                <c:pt idx="5121">
                  <c:v>0.116145</c:v>
                </c:pt>
                <c:pt idx="5122">
                  <c:v>0.116168</c:v>
                </c:pt>
                <c:pt idx="5123">
                  <c:v>0.11619</c:v>
                </c:pt>
                <c:pt idx="5124">
                  <c:v>0.116213</c:v>
                </c:pt>
                <c:pt idx="5125">
                  <c:v>0.116236</c:v>
                </c:pt>
                <c:pt idx="5126">
                  <c:v>0.116259</c:v>
                </c:pt>
                <c:pt idx="5127">
                  <c:v>0.116281</c:v>
                </c:pt>
                <c:pt idx="5128">
                  <c:v>0.116304</c:v>
                </c:pt>
                <c:pt idx="5129">
                  <c:v>0.116327</c:v>
                </c:pt>
                <c:pt idx="5130">
                  <c:v>0.116349</c:v>
                </c:pt>
                <c:pt idx="5131">
                  <c:v>0.116372</c:v>
                </c:pt>
                <c:pt idx="5132">
                  <c:v>0.116395</c:v>
                </c:pt>
                <c:pt idx="5133">
                  <c:v>0.116417</c:v>
                </c:pt>
                <c:pt idx="5134">
                  <c:v>0.11644</c:v>
                </c:pt>
                <c:pt idx="5135">
                  <c:v>0.116463</c:v>
                </c:pt>
                <c:pt idx="5136">
                  <c:v>0.116485</c:v>
                </c:pt>
                <c:pt idx="5137">
                  <c:v>0.116508</c:v>
                </c:pt>
                <c:pt idx="5138">
                  <c:v>0.116531</c:v>
                </c:pt>
                <c:pt idx="5139">
                  <c:v>0.116553</c:v>
                </c:pt>
                <c:pt idx="5140">
                  <c:v>0.116576</c:v>
                </c:pt>
                <c:pt idx="5141">
                  <c:v>0.116599</c:v>
                </c:pt>
                <c:pt idx="5142">
                  <c:v>0.116621</c:v>
                </c:pt>
                <c:pt idx="5143">
                  <c:v>0.116644</c:v>
                </c:pt>
                <c:pt idx="5144">
                  <c:v>0.116667</c:v>
                </c:pt>
                <c:pt idx="5145">
                  <c:v>0.116689</c:v>
                </c:pt>
                <c:pt idx="5146">
                  <c:v>0.116712</c:v>
                </c:pt>
                <c:pt idx="5147">
                  <c:v>0.116735</c:v>
                </c:pt>
                <c:pt idx="5148">
                  <c:v>0.116757</c:v>
                </c:pt>
                <c:pt idx="5149">
                  <c:v>0.11678</c:v>
                </c:pt>
                <c:pt idx="5150">
                  <c:v>0.116803</c:v>
                </c:pt>
                <c:pt idx="5151">
                  <c:v>0.116825</c:v>
                </c:pt>
                <c:pt idx="5152">
                  <c:v>0.116848</c:v>
                </c:pt>
                <c:pt idx="5153">
                  <c:v>0.116871</c:v>
                </c:pt>
                <c:pt idx="5154">
                  <c:v>0.116893</c:v>
                </c:pt>
                <c:pt idx="5155">
                  <c:v>0.116916</c:v>
                </c:pt>
                <c:pt idx="5156">
                  <c:v>0.116939</c:v>
                </c:pt>
                <c:pt idx="5157">
                  <c:v>0.116961</c:v>
                </c:pt>
                <c:pt idx="5158">
                  <c:v>0.116984</c:v>
                </c:pt>
                <c:pt idx="5159">
                  <c:v>0.117007</c:v>
                </c:pt>
                <c:pt idx="5160">
                  <c:v>0.117029</c:v>
                </c:pt>
                <c:pt idx="5161">
                  <c:v>0.117052</c:v>
                </c:pt>
                <c:pt idx="5162">
                  <c:v>0.117075</c:v>
                </c:pt>
                <c:pt idx="5163">
                  <c:v>0.117098</c:v>
                </c:pt>
                <c:pt idx="5164">
                  <c:v>0.11712</c:v>
                </c:pt>
                <c:pt idx="5165">
                  <c:v>0.117143</c:v>
                </c:pt>
                <c:pt idx="5166">
                  <c:v>0.117166</c:v>
                </c:pt>
                <c:pt idx="5167">
                  <c:v>0.117188</c:v>
                </c:pt>
                <c:pt idx="5168">
                  <c:v>0.117211</c:v>
                </c:pt>
                <c:pt idx="5169">
                  <c:v>0.117234</c:v>
                </c:pt>
                <c:pt idx="5170">
                  <c:v>0.117256</c:v>
                </c:pt>
                <c:pt idx="5171">
                  <c:v>0.117279</c:v>
                </c:pt>
                <c:pt idx="5172">
                  <c:v>0.117302</c:v>
                </c:pt>
                <c:pt idx="5173">
                  <c:v>0.117324</c:v>
                </c:pt>
                <c:pt idx="5174">
                  <c:v>0.117347</c:v>
                </c:pt>
                <c:pt idx="5175">
                  <c:v>0.11737</c:v>
                </c:pt>
                <c:pt idx="5176">
                  <c:v>0.117392</c:v>
                </c:pt>
                <c:pt idx="5177">
                  <c:v>0.117415</c:v>
                </c:pt>
                <c:pt idx="5178">
                  <c:v>0.117438</c:v>
                </c:pt>
                <c:pt idx="5179">
                  <c:v>0.11746</c:v>
                </c:pt>
                <c:pt idx="5180">
                  <c:v>0.117483</c:v>
                </c:pt>
                <c:pt idx="5181">
                  <c:v>0.117506</c:v>
                </c:pt>
                <c:pt idx="5182">
                  <c:v>0.117528</c:v>
                </c:pt>
                <c:pt idx="5183">
                  <c:v>0.117551</c:v>
                </c:pt>
                <c:pt idx="5184">
                  <c:v>0.117574</c:v>
                </c:pt>
                <c:pt idx="5185">
                  <c:v>0.117596</c:v>
                </c:pt>
                <c:pt idx="5186">
                  <c:v>0.117619</c:v>
                </c:pt>
                <c:pt idx="5187">
                  <c:v>0.117642</c:v>
                </c:pt>
                <c:pt idx="5188">
                  <c:v>0.117664</c:v>
                </c:pt>
                <c:pt idx="5189">
                  <c:v>0.117687</c:v>
                </c:pt>
                <c:pt idx="5190">
                  <c:v>0.11771</c:v>
                </c:pt>
                <c:pt idx="5191">
                  <c:v>0.117732</c:v>
                </c:pt>
                <c:pt idx="5192">
                  <c:v>0.117755</c:v>
                </c:pt>
                <c:pt idx="5193">
                  <c:v>0.117778</c:v>
                </c:pt>
                <c:pt idx="5194">
                  <c:v>0.1178</c:v>
                </c:pt>
                <c:pt idx="5195">
                  <c:v>0.117823</c:v>
                </c:pt>
                <c:pt idx="5196">
                  <c:v>0.117846</c:v>
                </c:pt>
                <c:pt idx="5197">
                  <c:v>0.117868</c:v>
                </c:pt>
                <c:pt idx="5198">
                  <c:v>0.117891</c:v>
                </c:pt>
                <c:pt idx="5199">
                  <c:v>0.117914</c:v>
                </c:pt>
                <c:pt idx="5200">
                  <c:v>0.117937</c:v>
                </c:pt>
                <c:pt idx="5201">
                  <c:v>0.117959</c:v>
                </c:pt>
                <c:pt idx="5202">
                  <c:v>0.117982</c:v>
                </c:pt>
                <c:pt idx="5203">
                  <c:v>0.118005</c:v>
                </c:pt>
                <c:pt idx="5204">
                  <c:v>0.118027</c:v>
                </c:pt>
                <c:pt idx="5205">
                  <c:v>0.11805</c:v>
                </c:pt>
                <c:pt idx="5206">
                  <c:v>0.118073</c:v>
                </c:pt>
                <c:pt idx="5207">
                  <c:v>0.118095</c:v>
                </c:pt>
                <c:pt idx="5208">
                  <c:v>0.118118</c:v>
                </c:pt>
                <c:pt idx="5209">
                  <c:v>0.118141</c:v>
                </c:pt>
                <c:pt idx="5210">
                  <c:v>0.118163</c:v>
                </c:pt>
                <c:pt idx="5211">
                  <c:v>0.118186</c:v>
                </c:pt>
                <c:pt idx="5212">
                  <c:v>0.118209</c:v>
                </c:pt>
                <c:pt idx="5213">
                  <c:v>0.118231</c:v>
                </c:pt>
                <c:pt idx="5214">
                  <c:v>0.118254</c:v>
                </c:pt>
                <c:pt idx="5215">
                  <c:v>0.118277</c:v>
                </c:pt>
                <c:pt idx="5216">
                  <c:v>0.118299</c:v>
                </c:pt>
                <c:pt idx="5217">
                  <c:v>0.118322</c:v>
                </c:pt>
                <c:pt idx="5218">
                  <c:v>0.118345</c:v>
                </c:pt>
                <c:pt idx="5219">
                  <c:v>0.118367</c:v>
                </c:pt>
                <c:pt idx="5220">
                  <c:v>0.11839</c:v>
                </c:pt>
                <c:pt idx="5221">
                  <c:v>0.118413</c:v>
                </c:pt>
                <c:pt idx="5222">
                  <c:v>0.118435</c:v>
                </c:pt>
                <c:pt idx="5223">
                  <c:v>0.118458</c:v>
                </c:pt>
                <c:pt idx="5224">
                  <c:v>0.118481</c:v>
                </c:pt>
                <c:pt idx="5225">
                  <c:v>0.118503</c:v>
                </c:pt>
                <c:pt idx="5226">
                  <c:v>0.118526</c:v>
                </c:pt>
                <c:pt idx="5227">
                  <c:v>0.118549</c:v>
                </c:pt>
                <c:pt idx="5228">
                  <c:v>0.118571</c:v>
                </c:pt>
                <c:pt idx="5229">
                  <c:v>0.118594</c:v>
                </c:pt>
                <c:pt idx="5230">
                  <c:v>0.118617</c:v>
                </c:pt>
                <c:pt idx="5231">
                  <c:v>0.118639</c:v>
                </c:pt>
                <c:pt idx="5232">
                  <c:v>0.118662</c:v>
                </c:pt>
                <c:pt idx="5233">
                  <c:v>0.118685</c:v>
                </c:pt>
                <c:pt idx="5234">
                  <c:v>0.118707</c:v>
                </c:pt>
                <c:pt idx="5235">
                  <c:v>0.11873</c:v>
                </c:pt>
                <c:pt idx="5236">
                  <c:v>0.118753</c:v>
                </c:pt>
                <c:pt idx="5237">
                  <c:v>0.118776</c:v>
                </c:pt>
                <c:pt idx="5238">
                  <c:v>0.118798</c:v>
                </c:pt>
                <c:pt idx="5239">
                  <c:v>0.118821</c:v>
                </c:pt>
                <c:pt idx="5240">
                  <c:v>0.118844</c:v>
                </c:pt>
                <c:pt idx="5241">
                  <c:v>0.118866</c:v>
                </c:pt>
                <c:pt idx="5242">
                  <c:v>0.118889</c:v>
                </c:pt>
                <c:pt idx="5243">
                  <c:v>0.118912</c:v>
                </c:pt>
                <c:pt idx="5244">
                  <c:v>0.118934</c:v>
                </c:pt>
                <c:pt idx="5245">
                  <c:v>0.118957</c:v>
                </c:pt>
                <c:pt idx="5246">
                  <c:v>0.11898</c:v>
                </c:pt>
                <c:pt idx="5247">
                  <c:v>0.119002</c:v>
                </c:pt>
                <c:pt idx="5248">
                  <c:v>0.119025</c:v>
                </c:pt>
                <c:pt idx="5249">
                  <c:v>0.119048</c:v>
                </c:pt>
                <c:pt idx="5250">
                  <c:v>0.11907</c:v>
                </c:pt>
                <c:pt idx="5251">
                  <c:v>0.119093</c:v>
                </c:pt>
                <c:pt idx="5252">
                  <c:v>0.119116</c:v>
                </c:pt>
                <c:pt idx="5253">
                  <c:v>0.119138</c:v>
                </c:pt>
                <c:pt idx="5254">
                  <c:v>0.119161</c:v>
                </c:pt>
                <c:pt idx="5255">
                  <c:v>0.119184</c:v>
                </c:pt>
                <c:pt idx="5256">
                  <c:v>0.119206</c:v>
                </c:pt>
                <c:pt idx="5257">
                  <c:v>0.119229</c:v>
                </c:pt>
                <c:pt idx="5258">
                  <c:v>0.119252</c:v>
                </c:pt>
                <c:pt idx="5259">
                  <c:v>0.119274</c:v>
                </c:pt>
                <c:pt idx="5260">
                  <c:v>0.119297</c:v>
                </c:pt>
                <c:pt idx="5261">
                  <c:v>0.11932</c:v>
                </c:pt>
                <c:pt idx="5262">
                  <c:v>0.119342</c:v>
                </c:pt>
                <c:pt idx="5263">
                  <c:v>0.119365</c:v>
                </c:pt>
                <c:pt idx="5264">
                  <c:v>0.119388</c:v>
                </c:pt>
                <c:pt idx="5265">
                  <c:v>0.11941</c:v>
                </c:pt>
                <c:pt idx="5266">
                  <c:v>0.119433</c:v>
                </c:pt>
                <c:pt idx="5267">
                  <c:v>0.119456</c:v>
                </c:pt>
                <c:pt idx="5268">
                  <c:v>0.119478</c:v>
                </c:pt>
                <c:pt idx="5269">
                  <c:v>0.119501</c:v>
                </c:pt>
                <c:pt idx="5270">
                  <c:v>0.119524</c:v>
                </c:pt>
                <c:pt idx="5271">
                  <c:v>0.119546</c:v>
                </c:pt>
                <c:pt idx="5272">
                  <c:v>0.119569</c:v>
                </c:pt>
                <c:pt idx="5273">
                  <c:v>0.119592</c:v>
                </c:pt>
                <c:pt idx="5274">
                  <c:v>0.119615</c:v>
                </c:pt>
                <c:pt idx="5275">
                  <c:v>0.119637</c:v>
                </c:pt>
                <c:pt idx="5276">
                  <c:v>0.11966</c:v>
                </c:pt>
                <c:pt idx="5277">
                  <c:v>0.119683</c:v>
                </c:pt>
                <c:pt idx="5278">
                  <c:v>0.119705</c:v>
                </c:pt>
                <c:pt idx="5279">
                  <c:v>0.119728</c:v>
                </c:pt>
                <c:pt idx="5280">
                  <c:v>0.119751</c:v>
                </c:pt>
                <c:pt idx="5281">
                  <c:v>0.119773</c:v>
                </c:pt>
                <c:pt idx="5282">
                  <c:v>0.119796</c:v>
                </c:pt>
                <c:pt idx="5283">
                  <c:v>0.119819</c:v>
                </c:pt>
                <c:pt idx="5284">
                  <c:v>0.119841</c:v>
                </c:pt>
                <c:pt idx="5285">
                  <c:v>0.119864</c:v>
                </c:pt>
                <c:pt idx="5286">
                  <c:v>0.119887</c:v>
                </c:pt>
                <c:pt idx="5287">
                  <c:v>0.119909</c:v>
                </c:pt>
                <c:pt idx="5288">
                  <c:v>0.119932</c:v>
                </c:pt>
                <c:pt idx="5289">
                  <c:v>0.119955</c:v>
                </c:pt>
                <c:pt idx="5290">
                  <c:v>0.119977</c:v>
                </c:pt>
                <c:pt idx="5291">
                  <c:v>0.12</c:v>
                </c:pt>
                <c:pt idx="5292">
                  <c:v>0.120023</c:v>
                </c:pt>
                <c:pt idx="5293">
                  <c:v>0.120045</c:v>
                </c:pt>
                <c:pt idx="5294">
                  <c:v>0.120068</c:v>
                </c:pt>
                <c:pt idx="5295">
                  <c:v>0.120091</c:v>
                </c:pt>
                <c:pt idx="5296">
                  <c:v>0.120113</c:v>
                </c:pt>
                <c:pt idx="5297">
                  <c:v>0.120136</c:v>
                </c:pt>
                <c:pt idx="5298">
                  <c:v>0.120159</c:v>
                </c:pt>
                <c:pt idx="5299">
                  <c:v>0.120181</c:v>
                </c:pt>
                <c:pt idx="5300">
                  <c:v>0.120204</c:v>
                </c:pt>
                <c:pt idx="5301">
                  <c:v>0.120227</c:v>
                </c:pt>
                <c:pt idx="5302">
                  <c:v>0.120249</c:v>
                </c:pt>
                <c:pt idx="5303">
                  <c:v>0.120272</c:v>
                </c:pt>
                <c:pt idx="5304">
                  <c:v>0.120295</c:v>
                </c:pt>
                <c:pt idx="5305">
                  <c:v>0.120317</c:v>
                </c:pt>
                <c:pt idx="5306">
                  <c:v>0.12034</c:v>
                </c:pt>
                <c:pt idx="5307">
                  <c:v>0.120363</c:v>
                </c:pt>
                <c:pt idx="5308">
                  <c:v>0.120385</c:v>
                </c:pt>
                <c:pt idx="5309">
                  <c:v>0.120408</c:v>
                </c:pt>
                <c:pt idx="5310">
                  <c:v>0.120431</c:v>
                </c:pt>
                <c:pt idx="5311">
                  <c:v>0.120454</c:v>
                </c:pt>
                <c:pt idx="5312">
                  <c:v>0.120476</c:v>
                </c:pt>
                <c:pt idx="5313">
                  <c:v>0.120499</c:v>
                </c:pt>
                <c:pt idx="5314">
                  <c:v>0.120522</c:v>
                </c:pt>
                <c:pt idx="5315">
                  <c:v>0.120544</c:v>
                </c:pt>
                <c:pt idx="5316">
                  <c:v>0.120567</c:v>
                </c:pt>
                <c:pt idx="5317">
                  <c:v>0.12059</c:v>
                </c:pt>
                <c:pt idx="5318">
                  <c:v>0.120612</c:v>
                </c:pt>
                <c:pt idx="5319">
                  <c:v>0.120635</c:v>
                </c:pt>
                <c:pt idx="5320">
                  <c:v>0.120658</c:v>
                </c:pt>
                <c:pt idx="5321">
                  <c:v>0.12068</c:v>
                </c:pt>
                <c:pt idx="5322">
                  <c:v>0.120703</c:v>
                </c:pt>
                <c:pt idx="5323">
                  <c:v>0.120726</c:v>
                </c:pt>
                <c:pt idx="5324">
                  <c:v>0.120748</c:v>
                </c:pt>
                <c:pt idx="5325">
                  <c:v>0.120771</c:v>
                </c:pt>
                <c:pt idx="5326">
                  <c:v>0.120794</c:v>
                </c:pt>
                <c:pt idx="5327">
                  <c:v>0.120816</c:v>
                </c:pt>
                <c:pt idx="5328">
                  <c:v>0.120839</c:v>
                </c:pt>
                <c:pt idx="5329">
                  <c:v>0.120862</c:v>
                </c:pt>
                <c:pt idx="5330">
                  <c:v>0.120884</c:v>
                </c:pt>
                <c:pt idx="5331">
                  <c:v>0.120907</c:v>
                </c:pt>
                <c:pt idx="5332">
                  <c:v>0.12093</c:v>
                </c:pt>
                <c:pt idx="5333">
                  <c:v>0.120952</c:v>
                </c:pt>
                <c:pt idx="5334">
                  <c:v>0.120975</c:v>
                </c:pt>
                <c:pt idx="5335">
                  <c:v>0.120998</c:v>
                </c:pt>
                <c:pt idx="5336">
                  <c:v>0.12102</c:v>
                </c:pt>
                <c:pt idx="5337">
                  <c:v>0.121043</c:v>
                </c:pt>
                <c:pt idx="5338">
                  <c:v>0.121066</c:v>
                </c:pt>
                <c:pt idx="5339">
                  <c:v>0.121088</c:v>
                </c:pt>
                <c:pt idx="5340">
                  <c:v>0.121111</c:v>
                </c:pt>
                <c:pt idx="5341">
                  <c:v>0.121134</c:v>
                </c:pt>
                <c:pt idx="5342">
                  <c:v>0.121156</c:v>
                </c:pt>
                <c:pt idx="5343">
                  <c:v>0.121179</c:v>
                </c:pt>
                <c:pt idx="5344">
                  <c:v>0.121202</c:v>
                </c:pt>
                <c:pt idx="5345">
                  <c:v>0.121224</c:v>
                </c:pt>
                <c:pt idx="5346">
                  <c:v>0.121247</c:v>
                </c:pt>
                <c:pt idx="5347">
                  <c:v>0.12127</c:v>
                </c:pt>
                <c:pt idx="5348">
                  <c:v>0.121293</c:v>
                </c:pt>
                <c:pt idx="5349">
                  <c:v>0.121315</c:v>
                </c:pt>
                <c:pt idx="5350">
                  <c:v>0.121338</c:v>
                </c:pt>
                <c:pt idx="5351">
                  <c:v>0.121361</c:v>
                </c:pt>
                <c:pt idx="5352">
                  <c:v>0.121383</c:v>
                </c:pt>
                <c:pt idx="5353">
                  <c:v>0.121406</c:v>
                </c:pt>
                <c:pt idx="5354">
                  <c:v>0.121429</c:v>
                </c:pt>
                <c:pt idx="5355">
                  <c:v>0.121451</c:v>
                </c:pt>
                <c:pt idx="5356">
                  <c:v>0.121474</c:v>
                </c:pt>
                <c:pt idx="5357">
                  <c:v>0.121497</c:v>
                </c:pt>
                <c:pt idx="5358">
                  <c:v>0.121519</c:v>
                </c:pt>
                <c:pt idx="5359">
                  <c:v>0.121542</c:v>
                </c:pt>
                <c:pt idx="5360">
                  <c:v>0.121565</c:v>
                </c:pt>
                <c:pt idx="5361">
                  <c:v>0.121587</c:v>
                </c:pt>
                <c:pt idx="5362">
                  <c:v>0.12161</c:v>
                </c:pt>
                <c:pt idx="5363">
                  <c:v>0.121633</c:v>
                </c:pt>
                <c:pt idx="5364">
                  <c:v>0.121655</c:v>
                </c:pt>
                <c:pt idx="5365">
                  <c:v>0.121678</c:v>
                </c:pt>
                <c:pt idx="5366">
                  <c:v>0.121701</c:v>
                </c:pt>
                <c:pt idx="5367">
                  <c:v>0.121723</c:v>
                </c:pt>
                <c:pt idx="5368">
                  <c:v>0.121746</c:v>
                </c:pt>
                <c:pt idx="5369">
                  <c:v>0.121769</c:v>
                </c:pt>
                <c:pt idx="5370">
                  <c:v>0.121791</c:v>
                </c:pt>
                <c:pt idx="5371">
                  <c:v>0.121814</c:v>
                </c:pt>
                <c:pt idx="5372">
                  <c:v>0.121837</c:v>
                </c:pt>
                <c:pt idx="5373">
                  <c:v>0.121859</c:v>
                </c:pt>
                <c:pt idx="5374">
                  <c:v>0.121882</c:v>
                </c:pt>
                <c:pt idx="5375">
                  <c:v>0.121905</c:v>
                </c:pt>
                <c:pt idx="5376">
                  <c:v>0.121927</c:v>
                </c:pt>
                <c:pt idx="5377">
                  <c:v>0.12195</c:v>
                </c:pt>
                <c:pt idx="5378">
                  <c:v>0.121973</c:v>
                </c:pt>
                <c:pt idx="5379">
                  <c:v>0.121995</c:v>
                </c:pt>
                <c:pt idx="5380">
                  <c:v>0.122018</c:v>
                </c:pt>
                <c:pt idx="5381">
                  <c:v>0.122041</c:v>
                </c:pt>
                <c:pt idx="5382">
                  <c:v>0.122063</c:v>
                </c:pt>
                <c:pt idx="5383">
                  <c:v>0.122086</c:v>
                </c:pt>
                <c:pt idx="5384">
                  <c:v>0.122109</c:v>
                </c:pt>
                <c:pt idx="5385">
                  <c:v>0.122132</c:v>
                </c:pt>
                <c:pt idx="5386">
                  <c:v>0.122154</c:v>
                </c:pt>
                <c:pt idx="5387">
                  <c:v>0.122177</c:v>
                </c:pt>
                <c:pt idx="5388">
                  <c:v>0.1222</c:v>
                </c:pt>
                <c:pt idx="5389">
                  <c:v>0.122222</c:v>
                </c:pt>
                <c:pt idx="5390">
                  <c:v>0.122245</c:v>
                </c:pt>
                <c:pt idx="5391">
                  <c:v>0.122268</c:v>
                </c:pt>
                <c:pt idx="5392">
                  <c:v>0.12229</c:v>
                </c:pt>
                <c:pt idx="5393">
                  <c:v>0.122313</c:v>
                </c:pt>
                <c:pt idx="5394">
                  <c:v>0.122336</c:v>
                </c:pt>
                <c:pt idx="5395">
                  <c:v>0.122358</c:v>
                </c:pt>
                <c:pt idx="5396">
                  <c:v>0.122381</c:v>
                </c:pt>
                <c:pt idx="5397">
                  <c:v>0.122404</c:v>
                </c:pt>
                <c:pt idx="5398">
                  <c:v>0.122426</c:v>
                </c:pt>
                <c:pt idx="5399">
                  <c:v>0.122449</c:v>
                </c:pt>
                <c:pt idx="5400">
                  <c:v>0.122472</c:v>
                </c:pt>
                <c:pt idx="5401">
                  <c:v>0.122494</c:v>
                </c:pt>
                <c:pt idx="5402">
                  <c:v>0.122517</c:v>
                </c:pt>
                <c:pt idx="5403">
                  <c:v>0.12254</c:v>
                </c:pt>
                <c:pt idx="5404">
                  <c:v>0.122562</c:v>
                </c:pt>
                <c:pt idx="5405">
                  <c:v>0.122585</c:v>
                </c:pt>
                <c:pt idx="5406">
                  <c:v>0.122608</c:v>
                </c:pt>
                <c:pt idx="5407">
                  <c:v>0.12263</c:v>
                </c:pt>
                <c:pt idx="5408">
                  <c:v>0.122653</c:v>
                </c:pt>
                <c:pt idx="5409">
                  <c:v>0.122676</c:v>
                </c:pt>
                <c:pt idx="5410">
                  <c:v>0.122698</c:v>
                </c:pt>
                <c:pt idx="5411">
                  <c:v>0.122721</c:v>
                </c:pt>
                <c:pt idx="5412">
                  <c:v>0.122744</c:v>
                </c:pt>
                <c:pt idx="5413">
                  <c:v>0.122766</c:v>
                </c:pt>
                <c:pt idx="5414">
                  <c:v>0.122789</c:v>
                </c:pt>
                <c:pt idx="5415">
                  <c:v>0.122812</c:v>
                </c:pt>
                <c:pt idx="5416">
                  <c:v>0.122834</c:v>
                </c:pt>
                <c:pt idx="5417">
                  <c:v>0.122857</c:v>
                </c:pt>
                <c:pt idx="5418">
                  <c:v>0.12288</c:v>
                </c:pt>
                <c:pt idx="5419">
                  <c:v>0.122902</c:v>
                </c:pt>
                <c:pt idx="5420">
                  <c:v>0.122925</c:v>
                </c:pt>
                <c:pt idx="5421">
                  <c:v>0.122948</c:v>
                </c:pt>
                <c:pt idx="5422">
                  <c:v>0.122971</c:v>
                </c:pt>
                <c:pt idx="5423">
                  <c:v>0.122993</c:v>
                </c:pt>
                <c:pt idx="5424">
                  <c:v>0.123016</c:v>
                </c:pt>
                <c:pt idx="5425">
                  <c:v>0.123039</c:v>
                </c:pt>
                <c:pt idx="5426">
                  <c:v>0.123061</c:v>
                </c:pt>
                <c:pt idx="5427">
                  <c:v>0.123084</c:v>
                </c:pt>
                <c:pt idx="5428">
                  <c:v>0.123107</c:v>
                </c:pt>
                <c:pt idx="5429">
                  <c:v>0.123129</c:v>
                </c:pt>
                <c:pt idx="5430">
                  <c:v>0.123152</c:v>
                </c:pt>
                <c:pt idx="5431">
                  <c:v>0.123175</c:v>
                </c:pt>
                <c:pt idx="5432">
                  <c:v>0.123197</c:v>
                </c:pt>
                <c:pt idx="5433">
                  <c:v>0.12322</c:v>
                </c:pt>
                <c:pt idx="5434">
                  <c:v>0.123243</c:v>
                </c:pt>
                <c:pt idx="5435">
                  <c:v>0.123265</c:v>
                </c:pt>
                <c:pt idx="5436">
                  <c:v>0.123288</c:v>
                </c:pt>
                <c:pt idx="5437">
                  <c:v>0.123311</c:v>
                </c:pt>
                <c:pt idx="5438">
                  <c:v>0.123333</c:v>
                </c:pt>
                <c:pt idx="5439">
                  <c:v>0.123356</c:v>
                </c:pt>
                <c:pt idx="5440">
                  <c:v>0.123379</c:v>
                </c:pt>
                <c:pt idx="5441">
                  <c:v>0.123401</c:v>
                </c:pt>
                <c:pt idx="5442">
                  <c:v>0.123424</c:v>
                </c:pt>
                <c:pt idx="5443">
                  <c:v>0.123447</c:v>
                </c:pt>
                <c:pt idx="5444">
                  <c:v>0.123469</c:v>
                </c:pt>
                <c:pt idx="5445">
                  <c:v>0.123492</c:v>
                </c:pt>
                <c:pt idx="5446">
                  <c:v>0.123515</c:v>
                </c:pt>
                <c:pt idx="5447">
                  <c:v>0.123537</c:v>
                </c:pt>
                <c:pt idx="5448">
                  <c:v>0.12356</c:v>
                </c:pt>
                <c:pt idx="5449">
                  <c:v>0.123583</c:v>
                </c:pt>
                <c:pt idx="5450">
                  <c:v>0.123605</c:v>
                </c:pt>
                <c:pt idx="5451">
                  <c:v>0.123628</c:v>
                </c:pt>
                <c:pt idx="5452">
                  <c:v>0.123651</c:v>
                </c:pt>
                <c:pt idx="5453">
                  <c:v>0.123673</c:v>
                </c:pt>
                <c:pt idx="5454">
                  <c:v>0.123696</c:v>
                </c:pt>
                <c:pt idx="5455">
                  <c:v>0.123719</c:v>
                </c:pt>
                <c:pt idx="5456">
                  <c:v>0.123741</c:v>
                </c:pt>
                <c:pt idx="5457">
                  <c:v>0.123764</c:v>
                </c:pt>
                <c:pt idx="5458">
                  <c:v>0.123787</c:v>
                </c:pt>
                <c:pt idx="5459">
                  <c:v>0.12381</c:v>
                </c:pt>
                <c:pt idx="5460">
                  <c:v>0.123832</c:v>
                </c:pt>
                <c:pt idx="5461">
                  <c:v>0.123855</c:v>
                </c:pt>
                <c:pt idx="5462">
                  <c:v>0.123878</c:v>
                </c:pt>
                <c:pt idx="5463">
                  <c:v>0.1239</c:v>
                </c:pt>
                <c:pt idx="5464">
                  <c:v>0.123923</c:v>
                </c:pt>
                <c:pt idx="5465">
                  <c:v>0.123946</c:v>
                </c:pt>
                <c:pt idx="5466">
                  <c:v>0.123968</c:v>
                </c:pt>
                <c:pt idx="5467">
                  <c:v>0.123991</c:v>
                </c:pt>
                <c:pt idx="5468">
                  <c:v>0.124014</c:v>
                </c:pt>
                <c:pt idx="5469">
                  <c:v>0.124036</c:v>
                </c:pt>
                <c:pt idx="5470">
                  <c:v>0.124059</c:v>
                </c:pt>
                <c:pt idx="5471">
                  <c:v>0.124082</c:v>
                </c:pt>
                <c:pt idx="5472">
                  <c:v>0.124104</c:v>
                </c:pt>
                <c:pt idx="5473">
                  <c:v>0.124127</c:v>
                </c:pt>
                <c:pt idx="5474">
                  <c:v>0.12415</c:v>
                </c:pt>
                <c:pt idx="5475">
                  <c:v>0.124172</c:v>
                </c:pt>
                <c:pt idx="5476">
                  <c:v>0.124195</c:v>
                </c:pt>
                <c:pt idx="5477">
                  <c:v>0.124218</c:v>
                </c:pt>
                <c:pt idx="5478">
                  <c:v>0.12424</c:v>
                </c:pt>
                <c:pt idx="5479">
                  <c:v>0.124263</c:v>
                </c:pt>
                <c:pt idx="5480">
                  <c:v>0.124286</c:v>
                </c:pt>
                <c:pt idx="5481">
                  <c:v>0.124308</c:v>
                </c:pt>
                <c:pt idx="5482">
                  <c:v>0.124331</c:v>
                </c:pt>
                <c:pt idx="5483">
                  <c:v>0.124354</c:v>
                </c:pt>
                <c:pt idx="5484">
                  <c:v>0.124376</c:v>
                </c:pt>
                <c:pt idx="5485">
                  <c:v>0.124399</c:v>
                </c:pt>
                <c:pt idx="5486">
                  <c:v>0.124422</c:v>
                </c:pt>
                <c:pt idx="5487">
                  <c:v>0.124444</c:v>
                </c:pt>
                <c:pt idx="5488">
                  <c:v>0.124467</c:v>
                </c:pt>
                <c:pt idx="5489">
                  <c:v>0.12449</c:v>
                </c:pt>
                <c:pt idx="5490">
                  <c:v>0.124512</c:v>
                </c:pt>
                <c:pt idx="5491">
                  <c:v>0.124535</c:v>
                </c:pt>
                <c:pt idx="5492">
                  <c:v>0.124558</c:v>
                </c:pt>
                <c:pt idx="5493">
                  <c:v>0.12458</c:v>
                </c:pt>
                <c:pt idx="5494">
                  <c:v>0.124603</c:v>
                </c:pt>
                <c:pt idx="5495">
                  <c:v>0.124626</c:v>
                </c:pt>
                <c:pt idx="5496">
                  <c:v>0.124649</c:v>
                </c:pt>
                <c:pt idx="5497">
                  <c:v>0.124671</c:v>
                </c:pt>
                <c:pt idx="5498">
                  <c:v>0.124694</c:v>
                </c:pt>
                <c:pt idx="5499">
                  <c:v>0.124717</c:v>
                </c:pt>
                <c:pt idx="5500">
                  <c:v>0.124739</c:v>
                </c:pt>
                <c:pt idx="5501">
                  <c:v>0.124762</c:v>
                </c:pt>
                <c:pt idx="5502">
                  <c:v>0.124785</c:v>
                </c:pt>
                <c:pt idx="5503">
                  <c:v>0.124807</c:v>
                </c:pt>
                <c:pt idx="5504">
                  <c:v>0.12483</c:v>
                </c:pt>
                <c:pt idx="5505">
                  <c:v>0.124853</c:v>
                </c:pt>
                <c:pt idx="5506">
                  <c:v>0.124875</c:v>
                </c:pt>
                <c:pt idx="5507">
                  <c:v>0.124898</c:v>
                </c:pt>
                <c:pt idx="5508">
                  <c:v>0.124921</c:v>
                </c:pt>
                <c:pt idx="5509">
                  <c:v>0.124943</c:v>
                </c:pt>
                <c:pt idx="5510">
                  <c:v>0.124966</c:v>
                </c:pt>
                <c:pt idx="5511">
                  <c:v>0.124989</c:v>
                </c:pt>
                <c:pt idx="5512">
                  <c:v>0.125011</c:v>
                </c:pt>
                <c:pt idx="5513">
                  <c:v>0.125034</c:v>
                </c:pt>
                <c:pt idx="5514">
                  <c:v>0.125057</c:v>
                </c:pt>
                <c:pt idx="5515">
                  <c:v>0.125079</c:v>
                </c:pt>
                <c:pt idx="5516">
                  <c:v>0.125102</c:v>
                </c:pt>
                <c:pt idx="5517">
                  <c:v>0.125125</c:v>
                </c:pt>
                <c:pt idx="5518">
                  <c:v>0.125147</c:v>
                </c:pt>
                <c:pt idx="5519">
                  <c:v>0.12517</c:v>
                </c:pt>
                <c:pt idx="5520">
                  <c:v>0.125193</c:v>
                </c:pt>
                <c:pt idx="5521">
                  <c:v>0.125215</c:v>
                </c:pt>
                <c:pt idx="5522">
                  <c:v>0.125238</c:v>
                </c:pt>
                <c:pt idx="5523">
                  <c:v>0.125261</c:v>
                </c:pt>
                <c:pt idx="5524">
                  <c:v>0.125283</c:v>
                </c:pt>
                <c:pt idx="5525">
                  <c:v>0.125306</c:v>
                </c:pt>
                <c:pt idx="5526">
                  <c:v>0.125329</c:v>
                </c:pt>
                <c:pt idx="5527">
                  <c:v>0.125351</c:v>
                </c:pt>
                <c:pt idx="5528">
                  <c:v>0.125374</c:v>
                </c:pt>
                <c:pt idx="5529">
                  <c:v>0.125397</c:v>
                </c:pt>
                <c:pt idx="5530">
                  <c:v>0.12542</c:v>
                </c:pt>
                <c:pt idx="5531">
                  <c:v>0.125442</c:v>
                </c:pt>
                <c:pt idx="5532">
                  <c:v>0.125465</c:v>
                </c:pt>
                <c:pt idx="5533">
                  <c:v>0.125488</c:v>
                </c:pt>
                <c:pt idx="5534">
                  <c:v>0.12551</c:v>
                </c:pt>
                <c:pt idx="5535">
                  <c:v>0.125533</c:v>
                </c:pt>
                <c:pt idx="5536">
                  <c:v>0.125556</c:v>
                </c:pt>
                <c:pt idx="5537">
                  <c:v>0.125578</c:v>
                </c:pt>
                <c:pt idx="5538">
                  <c:v>0.125601</c:v>
                </c:pt>
                <c:pt idx="5539">
                  <c:v>0.125624</c:v>
                </c:pt>
                <c:pt idx="5540">
                  <c:v>0.125646</c:v>
                </c:pt>
                <c:pt idx="5541">
                  <c:v>0.125669</c:v>
                </c:pt>
                <c:pt idx="5542">
                  <c:v>0.125692</c:v>
                </c:pt>
                <c:pt idx="5543">
                  <c:v>0.125714</c:v>
                </c:pt>
                <c:pt idx="5544">
                  <c:v>0.125737</c:v>
                </c:pt>
                <c:pt idx="5545">
                  <c:v>0.12576</c:v>
                </c:pt>
                <c:pt idx="5546">
                  <c:v>0.125782</c:v>
                </c:pt>
                <c:pt idx="5547">
                  <c:v>0.125805</c:v>
                </c:pt>
                <c:pt idx="5548">
                  <c:v>0.125828</c:v>
                </c:pt>
                <c:pt idx="5549">
                  <c:v>0.12585</c:v>
                </c:pt>
                <c:pt idx="5550">
                  <c:v>0.125873</c:v>
                </c:pt>
                <c:pt idx="5551">
                  <c:v>0.125896</c:v>
                </c:pt>
                <c:pt idx="5552">
                  <c:v>0.125918</c:v>
                </c:pt>
                <c:pt idx="5553">
                  <c:v>0.125941</c:v>
                </c:pt>
                <c:pt idx="5554">
                  <c:v>0.125964</c:v>
                </c:pt>
                <c:pt idx="5555">
                  <c:v>0.125986</c:v>
                </c:pt>
                <c:pt idx="5556">
                  <c:v>0.126009</c:v>
                </c:pt>
                <c:pt idx="5557">
                  <c:v>0.126032</c:v>
                </c:pt>
                <c:pt idx="5558">
                  <c:v>0.126054</c:v>
                </c:pt>
                <c:pt idx="5559">
                  <c:v>0.126077</c:v>
                </c:pt>
                <c:pt idx="5560">
                  <c:v>0.1261</c:v>
                </c:pt>
                <c:pt idx="5561">
                  <c:v>0.126122</c:v>
                </c:pt>
                <c:pt idx="5562">
                  <c:v>0.126145</c:v>
                </c:pt>
                <c:pt idx="5563">
                  <c:v>0.126168</c:v>
                </c:pt>
                <c:pt idx="5564">
                  <c:v>0.12619</c:v>
                </c:pt>
                <c:pt idx="5565">
                  <c:v>0.126213</c:v>
                </c:pt>
                <c:pt idx="5566">
                  <c:v>0.126236</c:v>
                </c:pt>
                <c:pt idx="5567">
                  <c:v>0.126259</c:v>
                </c:pt>
                <c:pt idx="5568">
                  <c:v>0.126281</c:v>
                </c:pt>
                <c:pt idx="5569">
                  <c:v>0.126304</c:v>
                </c:pt>
                <c:pt idx="5570">
                  <c:v>0.126327</c:v>
                </c:pt>
                <c:pt idx="5571">
                  <c:v>0.126349</c:v>
                </c:pt>
                <c:pt idx="5572">
                  <c:v>0.126372</c:v>
                </c:pt>
                <c:pt idx="5573">
                  <c:v>0.126395</c:v>
                </c:pt>
                <c:pt idx="5574">
                  <c:v>0.126417</c:v>
                </c:pt>
                <c:pt idx="5575">
                  <c:v>0.12644</c:v>
                </c:pt>
                <c:pt idx="5576">
                  <c:v>0.126463</c:v>
                </c:pt>
                <c:pt idx="5577">
                  <c:v>0.126485</c:v>
                </c:pt>
                <c:pt idx="5578">
                  <c:v>0.126508</c:v>
                </c:pt>
                <c:pt idx="5579">
                  <c:v>0.126531</c:v>
                </c:pt>
                <c:pt idx="5580">
                  <c:v>0.126553</c:v>
                </c:pt>
                <c:pt idx="5581">
                  <c:v>0.126576</c:v>
                </c:pt>
                <c:pt idx="5582">
                  <c:v>0.126599</c:v>
                </c:pt>
                <c:pt idx="5583">
                  <c:v>0.126621</c:v>
                </c:pt>
                <c:pt idx="5584">
                  <c:v>0.126644</c:v>
                </c:pt>
                <c:pt idx="5585">
                  <c:v>0.126667</c:v>
                </c:pt>
                <c:pt idx="5586">
                  <c:v>0.126689</c:v>
                </c:pt>
                <c:pt idx="5587">
                  <c:v>0.126712</c:v>
                </c:pt>
                <c:pt idx="5588">
                  <c:v>0.126735</c:v>
                </c:pt>
                <c:pt idx="5589">
                  <c:v>0.126757</c:v>
                </c:pt>
                <c:pt idx="5590">
                  <c:v>0.12678</c:v>
                </c:pt>
                <c:pt idx="5591">
                  <c:v>0.126803</c:v>
                </c:pt>
                <c:pt idx="5592">
                  <c:v>0.126825</c:v>
                </c:pt>
                <c:pt idx="5593">
                  <c:v>0.126848</c:v>
                </c:pt>
                <c:pt idx="5594">
                  <c:v>0.126871</c:v>
                </c:pt>
                <c:pt idx="5595">
                  <c:v>0.126893</c:v>
                </c:pt>
                <c:pt idx="5596">
                  <c:v>0.126916</c:v>
                </c:pt>
                <c:pt idx="5597">
                  <c:v>0.126939</c:v>
                </c:pt>
                <c:pt idx="5598">
                  <c:v>0.126961</c:v>
                </c:pt>
                <c:pt idx="5599">
                  <c:v>0.126984</c:v>
                </c:pt>
                <c:pt idx="5600">
                  <c:v>0.127007</c:v>
                </c:pt>
                <c:pt idx="5601">
                  <c:v>0.127029</c:v>
                </c:pt>
                <c:pt idx="5602">
                  <c:v>0.127052</c:v>
                </c:pt>
                <c:pt idx="5603">
                  <c:v>0.127075</c:v>
                </c:pt>
                <c:pt idx="5604">
                  <c:v>0.127098</c:v>
                </c:pt>
                <c:pt idx="5605">
                  <c:v>0.12712</c:v>
                </c:pt>
                <c:pt idx="5606">
                  <c:v>0.127143</c:v>
                </c:pt>
                <c:pt idx="5607">
                  <c:v>0.127166</c:v>
                </c:pt>
                <c:pt idx="5608">
                  <c:v>0.127188</c:v>
                </c:pt>
                <c:pt idx="5609">
                  <c:v>0.127211</c:v>
                </c:pt>
                <c:pt idx="5610">
                  <c:v>0.127234</c:v>
                </c:pt>
                <c:pt idx="5611">
                  <c:v>0.127256</c:v>
                </c:pt>
                <c:pt idx="5612">
                  <c:v>0.127279</c:v>
                </c:pt>
                <c:pt idx="5613">
                  <c:v>0.127302</c:v>
                </c:pt>
                <c:pt idx="5614">
                  <c:v>0.127324</c:v>
                </c:pt>
                <c:pt idx="5615">
                  <c:v>0.127347</c:v>
                </c:pt>
                <c:pt idx="5616">
                  <c:v>0.12737</c:v>
                </c:pt>
                <c:pt idx="5617">
                  <c:v>0.127392</c:v>
                </c:pt>
                <c:pt idx="5618">
                  <c:v>0.127415</c:v>
                </c:pt>
                <c:pt idx="5619">
                  <c:v>0.127438</c:v>
                </c:pt>
                <c:pt idx="5620">
                  <c:v>0.12746</c:v>
                </c:pt>
                <c:pt idx="5621">
                  <c:v>0.127483</c:v>
                </c:pt>
                <c:pt idx="5622">
                  <c:v>0.127506</c:v>
                </c:pt>
                <c:pt idx="5623">
                  <c:v>0.127528</c:v>
                </c:pt>
                <c:pt idx="5624">
                  <c:v>0.127551</c:v>
                </c:pt>
                <c:pt idx="5625">
                  <c:v>0.127574</c:v>
                </c:pt>
                <c:pt idx="5626">
                  <c:v>0.127596</c:v>
                </c:pt>
                <c:pt idx="5627">
                  <c:v>0.127619</c:v>
                </c:pt>
                <c:pt idx="5628">
                  <c:v>0.127642</c:v>
                </c:pt>
                <c:pt idx="5629">
                  <c:v>0.127664</c:v>
                </c:pt>
                <c:pt idx="5630">
                  <c:v>0.127687</c:v>
                </c:pt>
                <c:pt idx="5631">
                  <c:v>0.12771</c:v>
                </c:pt>
                <c:pt idx="5632">
                  <c:v>0.127732</c:v>
                </c:pt>
                <c:pt idx="5633">
                  <c:v>0.127755</c:v>
                </c:pt>
                <c:pt idx="5634">
                  <c:v>0.127778</c:v>
                </c:pt>
                <c:pt idx="5635">
                  <c:v>0.1278</c:v>
                </c:pt>
                <c:pt idx="5636">
                  <c:v>0.127823</c:v>
                </c:pt>
                <c:pt idx="5637">
                  <c:v>0.127846</c:v>
                </c:pt>
                <c:pt idx="5638">
                  <c:v>0.127868</c:v>
                </c:pt>
                <c:pt idx="5639">
                  <c:v>0.127891</c:v>
                </c:pt>
                <c:pt idx="5640">
                  <c:v>0.127914</c:v>
                </c:pt>
                <c:pt idx="5641">
                  <c:v>0.127937</c:v>
                </c:pt>
                <c:pt idx="5642">
                  <c:v>0.127959</c:v>
                </c:pt>
                <c:pt idx="5643">
                  <c:v>0.127982</c:v>
                </c:pt>
                <c:pt idx="5644">
                  <c:v>0.128005</c:v>
                </c:pt>
                <c:pt idx="5645">
                  <c:v>0.128027</c:v>
                </c:pt>
                <c:pt idx="5646">
                  <c:v>0.12805</c:v>
                </c:pt>
                <c:pt idx="5647">
                  <c:v>0.128073</c:v>
                </c:pt>
                <c:pt idx="5648">
                  <c:v>0.128095</c:v>
                </c:pt>
                <c:pt idx="5649">
                  <c:v>0.128118</c:v>
                </c:pt>
                <c:pt idx="5650">
                  <c:v>0.128141</c:v>
                </c:pt>
                <c:pt idx="5651">
                  <c:v>0.128163</c:v>
                </c:pt>
                <c:pt idx="5652">
                  <c:v>0.128186</c:v>
                </c:pt>
                <c:pt idx="5653">
                  <c:v>0.128209</c:v>
                </c:pt>
                <c:pt idx="5654">
                  <c:v>0.128231</c:v>
                </c:pt>
                <c:pt idx="5655">
                  <c:v>0.128254</c:v>
                </c:pt>
                <c:pt idx="5656">
                  <c:v>0.128277</c:v>
                </c:pt>
                <c:pt idx="5657">
                  <c:v>0.128299</c:v>
                </c:pt>
                <c:pt idx="5658">
                  <c:v>0.128322</c:v>
                </c:pt>
                <c:pt idx="5659">
                  <c:v>0.128345</c:v>
                </c:pt>
                <c:pt idx="5660">
                  <c:v>0.128367</c:v>
                </c:pt>
                <c:pt idx="5661">
                  <c:v>0.12839</c:v>
                </c:pt>
                <c:pt idx="5662">
                  <c:v>0.128413</c:v>
                </c:pt>
                <c:pt idx="5663">
                  <c:v>0.128435</c:v>
                </c:pt>
                <c:pt idx="5664">
                  <c:v>0.128458</c:v>
                </c:pt>
                <c:pt idx="5665">
                  <c:v>0.128481</c:v>
                </c:pt>
                <c:pt idx="5666">
                  <c:v>0.128503</c:v>
                </c:pt>
                <c:pt idx="5667">
                  <c:v>0.128526</c:v>
                </c:pt>
                <c:pt idx="5668">
                  <c:v>0.128549</c:v>
                </c:pt>
                <c:pt idx="5669">
                  <c:v>0.128571</c:v>
                </c:pt>
                <c:pt idx="5670">
                  <c:v>0.128594</c:v>
                </c:pt>
                <c:pt idx="5671">
                  <c:v>0.128617</c:v>
                </c:pt>
                <c:pt idx="5672">
                  <c:v>0.128639</c:v>
                </c:pt>
                <c:pt idx="5673">
                  <c:v>0.128662</c:v>
                </c:pt>
                <c:pt idx="5674">
                  <c:v>0.128685</c:v>
                </c:pt>
                <c:pt idx="5675">
                  <c:v>0.128707</c:v>
                </c:pt>
                <c:pt idx="5676">
                  <c:v>0.12873</c:v>
                </c:pt>
                <c:pt idx="5677">
                  <c:v>0.128753</c:v>
                </c:pt>
                <c:pt idx="5678">
                  <c:v>0.128776</c:v>
                </c:pt>
                <c:pt idx="5679">
                  <c:v>0.128798</c:v>
                </c:pt>
                <c:pt idx="5680">
                  <c:v>0.128821</c:v>
                </c:pt>
                <c:pt idx="5681">
                  <c:v>0.128844</c:v>
                </c:pt>
                <c:pt idx="5682">
                  <c:v>0.128866</c:v>
                </c:pt>
                <c:pt idx="5683">
                  <c:v>0.128889</c:v>
                </c:pt>
                <c:pt idx="5684">
                  <c:v>0.128912</c:v>
                </c:pt>
                <c:pt idx="5685">
                  <c:v>0.128934</c:v>
                </c:pt>
                <c:pt idx="5686">
                  <c:v>0.128957</c:v>
                </c:pt>
                <c:pt idx="5687">
                  <c:v>0.12898</c:v>
                </c:pt>
                <c:pt idx="5688">
                  <c:v>0.129002</c:v>
                </c:pt>
                <c:pt idx="5689">
                  <c:v>0.129025</c:v>
                </c:pt>
                <c:pt idx="5690">
                  <c:v>0.129048</c:v>
                </c:pt>
                <c:pt idx="5691">
                  <c:v>0.12907</c:v>
                </c:pt>
                <c:pt idx="5692">
                  <c:v>0.129093</c:v>
                </c:pt>
                <c:pt idx="5693">
                  <c:v>0.129116</c:v>
                </c:pt>
                <c:pt idx="5694">
                  <c:v>0.129138</c:v>
                </c:pt>
                <c:pt idx="5695">
                  <c:v>0.129161</c:v>
                </c:pt>
                <c:pt idx="5696">
                  <c:v>0.129184</c:v>
                </c:pt>
                <c:pt idx="5697">
                  <c:v>0.129206</c:v>
                </c:pt>
                <c:pt idx="5698">
                  <c:v>0.129229</c:v>
                </c:pt>
                <c:pt idx="5699">
                  <c:v>0.129252</c:v>
                </c:pt>
                <c:pt idx="5700">
                  <c:v>0.129274</c:v>
                </c:pt>
                <c:pt idx="5701">
                  <c:v>0.129297</c:v>
                </c:pt>
                <c:pt idx="5702">
                  <c:v>0.12932</c:v>
                </c:pt>
                <c:pt idx="5703">
                  <c:v>0.129342</c:v>
                </c:pt>
                <c:pt idx="5704">
                  <c:v>0.129365</c:v>
                </c:pt>
                <c:pt idx="5705">
                  <c:v>0.129388</c:v>
                </c:pt>
                <c:pt idx="5706">
                  <c:v>0.12941</c:v>
                </c:pt>
                <c:pt idx="5707">
                  <c:v>0.129433</c:v>
                </c:pt>
                <c:pt idx="5708">
                  <c:v>0.129456</c:v>
                </c:pt>
                <c:pt idx="5709">
                  <c:v>0.129478</c:v>
                </c:pt>
                <c:pt idx="5710">
                  <c:v>0.129501</c:v>
                </c:pt>
                <c:pt idx="5711">
                  <c:v>0.129524</c:v>
                </c:pt>
                <c:pt idx="5712">
                  <c:v>0.129546</c:v>
                </c:pt>
                <c:pt idx="5713">
                  <c:v>0.129569</c:v>
                </c:pt>
                <c:pt idx="5714">
                  <c:v>0.129592</c:v>
                </c:pt>
                <c:pt idx="5715">
                  <c:v>0.129615</c:v>
                </c:pt>
                <c:pt idx="5716">
                  <c:v>0.129637</c:v>
                </c:pt>
                <c:pt idx="5717">
                  <c:v>0.12966</c:v>
                </c:pt>
                <c:pt idx="5718">
                  <c:v>0.129683</c:v>
                </c:pt>
                <c:pt idx="5719">
                  <c:v>0.129705</c:v>
                </c:pt>
                <c:pt idx="5720">
                  <c:v>0.129728</c:v>
                </c:pt>
                <c:pt idx="5721">
                  <c:v>0.129751</c:v>
                </c:pt>
                <c:pt idx="5722">
                  <c:v>0.129773</c:v>
                </c:pt>
                <c:pt idx="5723">
                  <c:v>0.129796</c:v>
                </c:pt>
                <c:pt idx="5724">
                  <c:v>0.129819</c:v>
                </c:pt>
                <c:pt idx="5725">
                  <c:v>0.129841</c:v>
                </c:pt>
                <c:pt idx="5726">
                  <c:v>0.129864</c:v>
                </c:pt>
                <c:pt idx="5727">
                  <c:v>0.129887</c:v>
                </c:pt>
                <c:pt idx="5728">
                  <c:v>0.129909</c:v>
                </c:pt>
                <c:pt idx="5729">
                  <c:v>0.129932</c:v>
                </c:pt>
                <c:pt idx="5730">
                  <c:v>0.129955</c:v>
                </c:pt>
                <c:pt idx="5731">
                  <c:v>0.129977</c:v>
                </c:pt>
                <c:pt idx="5732">
                  <c:v>0.13</c:v>
                </c:pt>
                <c:pt idx="5733">
                  <c:v>0.130023</c:v>
                </c:pt>
                <c:pt idx="5734">
                  <c:v>0.130045</c:v>
                </c:pt>
                <c:pt idx="5735">
                  <c:v>0.130068</c:v>
                </c:pt>
                <c:pt idx="5736">
                  <c:v>0.130091</c:v>
                </c:pt>
                <c:pt idx="5737">
                  <c:v>0.130113</c:v>
                </c:pt>
                <c:pt idx="5738">
                  <c:v>0.130136</c:v>
                </c:pt>
                <c:pt idx="5739">
                  <c:v>0.130159</c:v>
                </c:pt>
                <c:pt idx="5740">
                  <c:v>0.130181</c:v>
                </c:pt>
                <c:pt idx="5741">
                  <c:v>0.130204</c:v>
                </c:pt>
                <c:pt idx="5742">
                  <c:v>0.130227</c:v>
                </c:pt>
                <c:pt idx="5743">
                  <c:v>0.130249</c:v>
                </c:pt>
                <c:pt idx="5744">
                  <c:v>0.130272</c:v>
                </c:pt>
                <c:pt idx="5745">
                  <c:v>0.130295</c:v>
                </c:pt>
                <c:pt idx="5746">
                  <c:v>0.130317</c:v>
                </c:pt>
                <c:pt idx="5747">
                  <c:v>0.13034</c:v>
                </c:pt>
                <c:pt idx="5748">
                  <c:v>0.130363</c:v>
                </c:pt>
                <c:pt idx="5749">
                  <c:v>0.130385</c:v>
                </c:pt>
                <c:pt idx="5750">
                  <c:v>0.130408</c:v>
                </c:pt>
                <c:pt idx="5751">
                  <c:v>0.130431</c:v>
                </c:pt>
                <c:pt idx="5752">
                  <c:v>0.130454</c:v>
                </c:pt>
                <c:pt idx="5753">
                  <c:v>0.130476</c:v>
                </c:pt>
                <c:pt idx="5754">
                  <c:v>0.130499</c:v>
                </c:pt>
                <c:pt idx="5755">
                  <c:v>0.130522</c:v>
                </c:pt>
                <c:pt idx="5756">
                  <c:v>0.130544</c:v>
                </c:pt>
                <c:pt idx="5757">
                  <c:v>0.130567</c:v>
                </c:pt>
                <c:pt idx="5758">
                  <c:v>0.13059</c:v>
                </c:pt>
                <c:pt idx="5759">
                  <c:v>0.130612</c:v>
                </c:pt>
                <c:pt idx="5760">
                  <c:v>0.130635</c:v>
                </c:pt>
                <c:pt idx="5761">
                  <c:v>0.130658</c:v>
                </c:pt>
                <c:pt idx="5762">
                  <c:v>0.13068</c:v>
                </c:pt>
                <c:pt idx="5763">
                  <c:v>0.130703</c:v>
                </c:pt>
                <c:pt idx="5764">
                  <c:v>0.130726</c:v>
                </c:pt>
                <c:pt idx="5765">
                  <c:v>0.130748</c:v>
                </c:pt>
                <c:pt idx="5766">
                  <c:v>0.130771</c:v>
                </c:pt>
                <c:pt idx="5767">
                  <c:v>0.130794</c:v>
                </c:pt>
                <c:pt idx="5768">
                  <c:v>0.130816</c:v>
                </c:pt>
                <c:pt idx="5769">
                  <c:v>0.130839</c:v>
                </c:pt>
                <c:pt idx="5770">
                  <c:v>0.130862</c:v>
                </c:pt>
                <c:pt idx="5771">
                  <c:v>0.130884</c:v>
                </c:pt>
                <c:pt idx="5772">
                  <c:v>0.130907</c:v>
                </c:pt>
                <c:pt idx="5773">
                  <c:v>0.13093</c:v>
                </c:pt>
                <c:pt idx="5774">
                  <c:v>0.130952</c:v>
                </c:pt>
                <c:pt idx="5775">
                  <c:v>0.130975</c:v>
                </c:pt>
                <c:pt idx="5776">
                  <c:v>0.130998</c:v>
                </c:pt>
                <c:pt idx="5777">
                  <c:v>0.13102</c:v>
                </c:pt>
                <c:pt idx="5778">
                  <c:v>0.131043</c:v>
                </c:pt>
                <c:pt idx="5779">
                  <c:v>0.131066</c:v>
                </c:pt>
                <c:pt idx="5780">
                  <c:v>0.131088</c:v>
                </c:pt>
                <c:pt idx="5781">
                  <c:v>0.131111</c:v>
                </c:pt>
                <c:pt idx="5782">
                  <c:v>0.131134</c:v>
                </c:pt>
                <c:pt idx="5783">
                  <c:v>0.131156</c:v>
                </c:pt>
                <c:pt idx="5784">
                  <c:v>0.131179</c:v>
                </c:pt>
                <c:pt idx="5785">
                  <c:v>0.131202</c:v>
                </c:pt>
                <c:pt idx="5786">
                  <c:v>0.131224</c:v>
                </c:pt>
                <c:pt idx="5787">
                  <c:v>0.131247</c:v>
                </c:pt>
                <c:pt idx="5788">
                  <c:v>0.13127</c:v>
                </c:pt>
                <c:pt idx="5789">
                  <c:v>0.131293</c:v>
                </c:pt>
                <c:pt idx="5790">
                  <c:v>0.131315</c:v>
                </c:pt>
                <c:pt idx="5791">
                  <c:v>0.131338</c:v>
                </c:pt>
                <c:pt idx="5792">
                  <c:v>0.131361</c:v>
                </c:pt>
                <c:pt idx="5793">
                  <c:v>0.131383</c:v>
                </c:pt>
                <c:pt idx="5794">
                  <c:v>0.131406</c:v>
                </c:pt>
                <c:pt idx="5795">
                  <c:v>0.131429</c:v>
                </c:pt>
                <c:pt idx="5796">
                  <c:v>0.131451</c:v>
                </c:pt>
                <c:pt idx="5797">
                  <c:v>0.131474</c:v>
                </c:pt>
                <c:pt idx="5798">
                  <c:v>0.131497</c:v>
                </c:pt>
                <c:pt idx="5799">
                  <c:v>0.131519</c:v>
                </c:pt>
                <c:pt idx="5800">
                  <c:v>0.131542</c:v>
                </c:pt>
                <c:pt idx="5801">
                  <c:v>0.131565</c:v>
                </c:pt>
                <c:pt idx="5802">
                  <c:v>0.131587</c:v>
                </c:pt>
                <c:pt idx="5803">
                  <c:v>0.13161</c:v>
                </c:pt>
                <c:pt idx="5804">
                  <c:v>0.131633</c:v>
                </c:pt>
                <c:pt idx="5805">
                  <c:v>0.131655</c:v>
                </c:pt>
                <c:pt idx="5806">
                  <c:v>0.131678</c:v>
                </c:pt>
                <c:pt idx="5807">
                  <c:v>0.131701</c:v>
                </c:pt>
                <c:pt idx="5808">
                  <c:v>0.131723</c:v>
                </c:pt>
                <c:pt idx="5809">
                  <c:v>0.131746</c:v>
                </c:pt>
                <c:pt idx="5810">
                  <c:v>0.131769</c:v>
                </c:pt>
                <c:pt idx="5811">
                  <c:v>0.131791</c:v>
                </c:pt>
                <c:pt idx="5812">
                  <c:v>0.131814</c:v>
                </c:pt>
                <c:pt idx="5813">
                  <c:v>0.131837</c:v>
                </c:pt>
                <c:pt idx="5814">
                  <c:v>0.131859</c:v>
                </c:pt>
                <c:pt idx="5815">
                  <c:v>0.131882</c:v>
                </c:pt>
                <c:pt idx="5816">
                  <c:v>0.131905</c:v>
                </c:pt>
                <c:pt idx="5817">
                  <c:v>0.131927</c:v>
                </c:pt>
                <c:pt idx="5818">
                  <c:v>0.13195</c:v>
                </c:pt>
                <c:pt idx="5819">
                  <c:v>0.131973</c:v>
                </c:pt>
                <c:pt idx="5820">
                  <c:v>0.131995</c:v>
                </c:pt>
                <c:pt idx="5821">
                  <c:v>0.132018</c:v>
                </c:pt>
                <c:pt idx="5822">
                  <c:v>0.132041</c:v>
                </c:pt>
                <c:pt idx="5823">
                  <c:v>0.132063</c:v>
                </c:pt>
                <c:pt idx="5824">
                  <c:v>0.132086</c:v>
                </c:pt>
                <c:pt idx="5825">
                  <c:v>0.132109</c:v>
                </c:pt>
                <c:pt idx="5826">
                  <c:v>0.132132</c:v>
                </c:pt>
                <c:pt idx="5827">
                  <c:v>0.132154</c:v>
                </c:pt>
                <c:pt idx="5828">
                  <c:v>0.132177</c:v>
                </c:pt>
                <c:pt idx="5829">
                  <c:v>0.1322</c:v>
                </c:pt>
                <c:pt idx="5830">
                  <c:v>0.132222</c:v>
                </c:pt>
                <c:pt idx="5831">
                  <c:v>0.132245</c:v>
                </c:pt>
                <c:pt idx="5832">
                  <c:v>0.132268</c:v>
                </c:pt>
                <c:pt idx="5833">
                  <c:v>0.13229</c:v>
                </c:pt>
                <c:pt idx="5834">
                  <c:v>0.132313</c:v>
                </c:pt>
                <c:pt idx="5835">
                  <c:v>0.132336</c:v>
                </c:pt>
                <c:pt idx="5836">
                  <c:v>0.132358</c:v>
                </c:pt>
                <c:pt idx="5837">
                  <c:v>0.132381</c:v>
                </c:pt>
                <c:pt idx="5838">
                  <c:v>0.132404</c:v>
                </c:pt>
                <c:pt idx="5839">
                  <c:v>0.132426</c:v>
                </c:pt>
                <c:pt idx="5840">
                  <c:v>0.132449</c:v>
                </c:pt>
                <c:pt idx="5841">
                  <c:v>0.132472</c:v>
                </c:pt>
                <c:pt idx="5842">
                  <c:v>0.132494</c:v>
                </c:pt>
                <c:pt idx="5843">
                  <c:v>0.132517</c:v>
                </c:pt>
                <c:pt idx="5844">
                  <c:v>0.13254</c:v>
                </c:pt>
                <c:pt idx="5845">
                  <c:v>0.132562</c:v>
                </c:pt>
                <c:pt idx="5846">
                  <c:v>0.132585</c:v>
                </c:pt>
                <c:pt idx="5847">
                  <c:v>0.132608</c:v>
                </c:pt>
                <c:pt idx="5848">
                  <c:v>0.13263</c:v>
                </c:pt>
                <c:pt idx="5849">
                  <c:v>0.132653</c:v>
                </c:pt>
                <c:pt idx="5850">
                  <c:v>0.132676</c:v>
                </c:pt>
                <c:pt idx="5851">
                  <c:v>0.132698</c:v>
                </c:pt>
                <c:pt idx="5852">
                  <c:v>0.132721</c:v>
                </c:pt>
                <c:pt idx="5853">
                  <c:v>0.132744</c:v>
                </c:pt>
                <c:pt idx="5854">
                  <c:v>0.132766</c:v>
                </c:pt>
                <c:pt idx="5855">
                  <c:v>0.132789</c:v>
                </c:pt>
                <c:pt idx="5856">
                  <c:v>0.132812</c:v>
                </c:pt>
                <c:pt idx="5857">
                  <c:v>0.132834</c:v>
                </c:pt>
                <c:pt idx="5858">
                  <c:v>0.132857</c:v>
                </c:pt>
                <c:pt idx="5859">
                  <c:v>0.13288</c:v>
                </c:pt>
                <c:pt idx="5860">
                  <c:v>0.132902</c:v>
                </c:pt>
                <c:pt idx="5861">
                  <c:v>0.132925</c:v>
                </c:pt>
                <c:pt idx="5862">
                  <c:v>0.132948</c:v>
                </c:pt>
                <c:pt idx="5863">
                  <c:v>0.132971</c:v>
                </c:pt>
                <c:pt idx="5864">
                  <c:v>0.132993</c:v>
                </c:pt>
                <c:pt idx="5865">
                  <c:v>0.133016</c:v>
                </c:pt>
                <c:pt idx="5866">
                  <c:v>0.133039</c:v>
                </c:pt>
                <c:pt idx="5867">
                  <c:v>0.133061</c:v>
                </c:pt>
                <c:pt idx="5868">
                  <c:v>0.133084</c:v>
                </c:pt>
                <c:pt idx="5869">
                  <c:v>0.133107</c:v>
                </c:pt>
                <c:pt idx="5870">
                  <c:v>0.133129</c:v>
                </c:pt>
                <c:pt idx="5871">
                  <c:v>0.133152</c:v>
                </c:pt>
                <c:pt idx="5872">
                  <c:v>0.133175</c:v>
                </c:pt>
                <c:pt idx="5873">
                  <c:v>0.133197</c:v>
                </c:pt>
                <c:pt idx="5874">
                  <c:v>0.13322</c:v>
                </c:pt>
                <c:pt idx="5875">
                  <c:v>0.133243</c:v>
                </c:pt>
                <c:pt idx="5876">
                  <c:v>0.133265</c:v>
                </c:pt>
                <c:pt idx="5877">
                  <c:v>0.133288</c:v>
                </c:pt>
                <c:pt idx="5878">
                  <c:v>0.133311</c:v>
                </c:pt>
                <c:pt idx="5879">
                  <c:v>0.133333</c:v>
                </c:pt>
                <c:pt idx="5880">
                  <c:v>0.133356</c:v>
                </c:pt>
                <c:pt idx="5881">
                  <c:v>0.133379</c:v>
                </c:pt>
                <c:pt idx="5882">
                  <c:v>0.133401</c:v>
                </c:pt>
                <c:pt idx="5883">
                  <c:v>0.133424</c:v>
                </c:pt>
                <c:pt idx="5884">
                  <c:v>0.133447</c:v>
                </c:pt>
                <c:pt idx="5885">
                  <c:v>0.133469</c:v>
                </c:pt>
                <c:pt idx="5886">
                  <c:v>0.133492</c:v>
                </c:pt>
                <c:pt idx="5887">
                  <c:v>0.133515</c:v>
                </c:pt>
                <c:pt idx="5888">
                  <c:v>0.133537</c:v>
                </c:pt>
                <c:pt idx="5889">
                  <c:v>0.13356</c:v>
                </c:pt>
                <c:pt idx="5890">
                  <c:v>0.133583</c:v>
                </c:pt>
                <c:pt idx="5891">
                  <c:v>0.133605</c:v>
                </c:pt>
                <c:pt idx="5892">
                  <c:v>0.133628</c:v>
                </c:pt>
                <c:pt idx="5893">
                  <c:v>0.133651</c:v>
                </c:pt>
                <c:pt idx="5894">
                  <c:v>0.133673</c:v>
                </c:pt>
                <c:pt idx="5895">
                  <c:v>0.133696</c:v>
                </c:pt>
                <c:pt idx="5896">
                  <c:v>0.133719</c:v>
                </c:pt>
                <c:pt idx="5897">
                  <c:v>0.133741</c:v>
                </c:pt>
                <c:pt idx="5898">
                  <c:v>0.133764</c:v>
                </c:pt>
                <c:pt idx="5899">
                  <c:v>0.133787</c:v>
                </c:pt>
                <c:pt idx="5900">
                  <c:v>0.13381</c:v>
                </c:pt>
                <c:pt idx="5901">
                  <c:v>0.133832</c:v>
                </c:pt>
                <c:pt idx="5902">
                  <c:v>0.133855</c:v>
                </c:pt>
                <c:pt idx="5903">
                  <c:v>0.133878</c:v>
                </c:pt>
                <c:pt idx="5904">
                  <c:v>0.1339</c:v>
                </c:pt>
                <c:pt idx="5905">
                  <c:v>0.133923</c:v>
                </c:pt>
                <c:pt idx="5906">
                  <c:v>0.133946</c:v>
                </c:pt>
                <c:pt idx="5907">
                  <c:v>0.133968</c:v>
                </c:pt>
                <c:pt idx="5908">
                  <c:v>0.133991</c:v>
                </c:pt>
                <c:pt idx="5909">
                  <c:v>0.134014</c:v>
                </c:pt>
                <c:pt idx="5910">
                  <c:v>0.134036</c:v>
                </c:pt>
                <c:pt idx="5911">
                  <c:v>0.134059</c:v>
                </c:pt>
                <c:pt idx="5912">
                  <c:v>0.134082</c:v>
                </c:pt>
                <c:pt idx="5913">
                  <c:v>0.134104</c:v>
                </c:pt>
                <c:pt idx="5914">
                  <c:v>0.134127</c:v>
                </c:pt>
                <c:pt idx="5915">
                  <c:v>0.13415</c:v>
                </c:pt>
                <c:pt idx="5916">
                  <c:v>0.134172</c:v>
                </c:pt>
                <c:pt idx="5917">
                  <c:v>0.134195</c:v>
                </c:pt>
                <c:pt idx="5918">
                  <c:v>0.134218</c:v>
                </c:pt>
                <c:pt idx="5919">
                  <c:v>0.13424</c:v>
                </c:pt>
                <c:pt idx="5920">
                  <c:v>0.134263</c:v>
                </c:pt>
                <c:pt idx="5921">
                  <c:v>0.134286</c:v>
                </c:pt>
                <c:pt idx="5922">
                  <c:v>0.134308</c:v>
                </c:pt>
                <c:pt idx="5923">
                  <c:v>0.134331</c:v>
                </c:pt>
                <c:pt idx="5924">
                  <c:v>0.134354</c:v>
                </c:pt>
                <c:pt idx="5925">
                  <c:v>0.134376</c:v>
                </c:pt>
                <c:pt idx="5926">
                  <c:v>0.134399</c:v>
                </c:pt>
                <c:pt idx="5927">
                  <c:v>0.134422</c:v>
                </c:pt>
                <c:pt idx="5928">
                  <c:v>0.134444</c:v>
                </c:pt>
                <c:pt idx="5929">
                  <c:v>0.134467</c:v>
                </c:pt>
                <c:pt idx="5930">
                  <c:v>0.13449</c:v>
                </c:pt>
                <c:pt idx="5931">
                  <c:v>0.134512</c:v>
                </c:pt>
                <c:pt idx="5932">
                  <c:v>0.134535</c:v>
                </c:pt>
                <c:pt idx="5933">
                  <c:v>0.134558</c:v>
                </c:pt>
                <c:pt idx="5934">
                  <c:v>0.13458</c:v>
                </c:pt>
                <c:pt idx="5935">
                  <c:v>0.134603</c:v>
                </c:pt>
                <c:pt idx="5936">
                  <c:v>0.134626</c:v>
                </c:pt>
                <c:pt idx="5937">
                  <c:v>0.134649</c:v>
                </c:pt>
                <c:pt idx="5938">
                  <c:v>0.134671</c:v>
                </c:pt>
                <c:pt idx="5939">
                  <c:v>0.134694</c:v>
                </c:pt>
                <c:pt idx="5940">
                  <c:v>0.134717</c:v>
                </c:pt>
                <c:pt idx="5941">
                  <c:v>0.134739</c:v>
                </c:pt>
                <c:pt idx="5942">
                  <c:v>0.134762</c:v>
                </c:pt>
                <c:pt idx="5943">
                  <c:v>0.134785</c:v>
                </c:pt>
                <c:pt idx="5944">
                  <c:v>0.134807</c:v>
                </c:pt>
                <c:pt idx="5945">
                  <c:v>0.13483</c:v>
                </c:pt>
                <c:pt idx="5946">
                  <c:v>0.134853</c:v>
                </c:pt>
                <c:pt idx="5947">
                  <c:v>0.134875</c:v>
                </c:pt>
                <c:pt idx="5948">
                  <c:v>0.134898</c:v>
                </c:pt>
                <c:pt idx="5949">
                  <c:v>0.134921</c:v>
                </c:pt>
                <c:pt idx="5950">
                  <c:v>0.134943</c:v>
                </c:pt>
                <c:pt idx="5951">
                  <c:v>0.134966</c:v>
                </c:pt>
                <c:pt idx="5952">
                  <c:v>0.134989</c:v>
                </c:pt>
                <c:pt idx="5953">
                  <c:v>0.135011</c:v>
                </c:pt>
                <c:pt idx="5954">
                  <c:v>0.135034</c:v>
                </c:pt>
                <c:pt idx="5955">
                  <c:v>0.135057</c:v>
                </c:pt>
                <c:pt idx="5956">
                  <c:v>0.135079</c:v>
                </c:pt>
                <c:pt idx="5957">
                  <c:v>0.135102</c:v>
                </c:pt>
                <c:pt idx="5958">
                  <c:v>0.135125</c:v>
                </c:pt>
                <c:pt idx="5959">
                  <c:v>0.135147</c:v>
                </c:pt>
                <c:pt idx="5960">
                  <c:v>0.13517</c:v>
                </c:pt>
                <c:pt idx="5961">
                  <c:v>0.135193</c:v>
                </c:pt>
                <c:pt idx="5962">
                  <c:v>0.135215</c:v>
                </c:pt>
                <c:pt idx="5963">
                  <c:v>0.135238</c:v>
                </c:pt>
                <c:pt idx="5964">
                  <c:v>0.135261</c:v>
                </c:pt>
                <c:pt idx="5965">
                  <c:v>0.135283</c:v>
                </c:pt>
                <c:pt idx="5966">
                  <c:v>0.135306</c:v>
                </c:pt>
                <c:pt idx="5967">
                  <c:v>0.135329</c:v>
                </c:pt>
                <c:pt idx="5968">
                  <c:v>0.135351</c:v>
                </c:pt>
                <c:pt idx="5969">
                  <c:v>0.135374</c:v>
                </c:pt>
                <c:pt idx="5970">
                  <c:v>0.135397</c:v>
                </c:pt>
                <c:pt idx="5971">
                  <c:v>0.13542</c:v>
                </c:pt>
                <c:pt idx="5972">
                  <c:v>0.135442</c:v>
                </c:pt>
                <c:pt idx="5973">
                  <c:v>0.135465</c:v>
                </c:pt>
                <c:pt idx="5974">
                  <c:v>0.135488</c:v>
                </c:pt>
                <c:pt idx="5975">
                  <c:v>0.13551</c:v>
                </c:pt>
                <c:pt idx="5976">
                  <c:v>0.135533</c:v>
                </c:pt>
                <c:pt idx="5977">
                  <c:v>0.135556</c:v>
                </c:pt>
                <c:pt idx="5978">
                  <c:v>0.135578</c:v>
                </c:pt>
                <c:pt idx="5979">
                  <c:v>0.135601</c:v>
                </c:pt>
                <c:pt idx="5980">
                  <c:v>0.135624</c:v>
                </c:pt>
                <c:pt idx="5981">
                  <c:v>0.135646</c:v>
                </c:pt>
                <c:pt idx="5982">
                  <c:v>0.135669</c:v>
                </c:pt>
                <c:pt idx="5983">
                  <c:v>0.135692</c:v>
                </c:pt>
                <c:pt idx="5984">
                  <c:v>0.135714</c:v>
                </c:pt>
                <c:pt idx="5985">
                  <c:v>0.135737</c:v>
                </c:pt>
                <c:pt idx="5986">
                  <c:v>0.13576</c:v>
                </c:pt>
                <c:pt idx="5987">
                  <c:v>0.135782</c:v>
                </c:pt>
                <c:pt idx="5988">
                  <c:v>0.135805</c:v>
                </c:pt>
                <c:pt idx="5989">
                  <c:v>0.135828</c:v>
                </c:pt>
                <c:pt idx="5990">
                  <c:v>0.13585</c:v>
                </c:pt>
                <c:pt idx="5991">
                  <c:v>0.135873</c:v>
                </c:pt>
                <c:pt idx="5992">
                  <c:v>0.135896</c:v>
                </c:pt>
                <c:pt idx="5993">
                  <c:v>0.135918</c:v>
                </c:pt>
                <c:pt idx="5994">
                  <c:v>0.135941</c:v>
                </c:pt>
                <c:pt idx="5995">
                  <c:v>0.135964</c:v>
                </c:pt>
                <c:pt idx="5996">
                  <c:v>0.135986</c:v>
                </c:pt>
                <c:pt idx="5997">
                  <c:v>0.136009</c:v>
                </c:pt>
                <c:pt idx="5998">
                  <c:v>0.136032</c:v>
                </c:pt>
                <c:pt idx="5999">
                  <c:v>0.136054</c:v>
                </c:pt>
                <c:pt idx="6000">
                  <c:v>0.136077</c:v>
                </c:pt>
                <c:pt idx="6001">
                  <c:v>0.1361</c:v>
                </c:pt>
                <c:pt idx="6002">
                  <c:v>0.136122</c:v>
                </c:pt>
                <c:pt idx="6003">
                  <c:v>0.136145</c:v>
                </c:pt>
                <c:pt idx="6004">
                  <c:v>0.136168</c:v>
                </c:pt>
                <c:pt idx="6005">
                  <c:v>0.13619</c:v>
                </c:pt>
                <c:pt idx="6006">
                  <c:v>0.136213</c:v>
                </c:pt>
                <c:pt idx="6007">
                  <c:v>0.136236</c:v>
                </c:pt>
                <c:pt idx="6008">
                  <c:v>0.136259</c:v>
                </c:pt>
                <c:pt idx="6009">
                  <c:v>0.136281</c:v>
                </c:pt>
                <c:pt idx="6010">
                  <c:v>0.136304</c:v>
                </c:pt>
                <c:pt idx="6011">
                  <c:v>0.136327</c:v>
                </c:pt>
                <c:pt idx="6012">
                  <c:v>0.136349</c:v>
                </c:pt>
                <c:pt idx="6013">
                  <c:v>0.136372</c:v>
                </c:pt>
                <c:pt idx="6014">
                  <c:v>0.136395</c:v>
                </c:pt>
                <c:pt idx="6015">
                  <c:v>0.136417</c:v>
                </c:pt>
                <c:pt idx="6016">
                  <c:v>0.13644</c:v>
                </c:pt>
                <c:pt idx="6017">
                  <c:v>0.136463</c:v>
                </c:pt>
                <c:pt idx="6018">
                  <c:v>0.136485</c:v>
                </c:pt>
                <c:pt idx="6019">
                  <c:v>0.136508</c:v>
                </c:pt>
                <c:pt idx="6020">
                  <c:v>0.136531</c:v>
                </c:pt>
                <c:pt idx="6021">
                  <c:v>0.136553</c:v>
                </c:pt>
                <c:pt idx="6022">
                  <c:v>0.136576</c:v>
                </c:pt>
                <c:pt idx="6023">
                  <c:v>0.136599</c:v>
                </c:pt>
                <c:pt idx="6024">
                  <c:v>0.136621</c:v>
                </c:pt>
                <c:pt idx="6025">
                  <c:v>0.136644</c:v>
                </c:pt>
                <c:pt idx="6026">
                  <c:v>0.136667</c:v>
                </c:pt>
                <c:pt idx="6027">
                  <c:v>0.136689</c:v>
                </c:pt>
                <c:pt idx="6028">
                  <c:v>0.136712</c:v>
                </c:pt>
                <c:pt idx="6029">
                  <c:v>0.136735</c:v>
                </c:pt>
                <c:pt idx="6030">
                  <c:v>0.136757</c:v>
                </c:pt>
                <c:pt idx="6031">
                  <c:v>0.13678</c:v>
                </c:pt>
                <c:pt idx="6032">
                  <c:v>0.136803</c:v>
                </c:pt>
                <c:pt idx="6033">
                  <c:v>0.136825</c:v>
                </c:pt>
                <c:pt idx="6034">
                  <c:v>0.136848</c:v>
                </c:pt>
                <c:pt idx="6035">
                  <c:v>0.136871</c:v>
                </c:pt>
                <c:pt idx="6036">
                  <c:v>0.136893</c:v>
                </c:pt>
                <c:pt idx="6037">
                  <c:v>0.136916</c:v>
                </c:pt>
                <c:pt idx="6038">
                  <c:v>0.136939</c:v>
                </c:pt>
                <c:pt idx="6039">
                  <c:v>0.136961</c:v>
                </c:pt>
                <c:pt idx="6040">
                  <c:v>0.136984</c:v>
                </c:pt>
                <c:pt idx="6041">
                  <c:v>0.137007</c:v>
                </c:pt>
                <c:pt idx="6042">
                  <c:v>0.137029</c:v>
                </c:pt>
                <c:pt idx="6043">
                  <c:v>0.137052</c:v>
                </c:pt>
                <c:pt idx="6044">
                  <c:v>0.137075</c:v>
                </c:pt>
                <c:pt idx="6045">
                  <c:v>0.137098</c:v>
                </c:pt>
                <c:pt idx="6046">
                  <c:v>0.13712</c:v>
                </c:pt>
                <c:pt idx="6047">
                  <c:v>0.137143</c:v>
                </c:pt>
                <c:pt idx="6048">
                  <c:v>0.137166</c:v>
                </c:pt>
                <c:pt idx="6049">
                  <c:v>0.137188</c:v>
                </c:pt>
                <c:pt idx="6050">
                  <c:v>0.137211</c:v>
                </c:pt>
                <c:pt idx="6051">
                  <c:v>0.137234</c:v>
                </c:pt>
                <c:pt idx="6052">
                  <c:v>0.137256</c:v>
                </c:pt>
                <c:pt idx="6053">
                  <c:v>0.137279</c:v>
                </c:pt>
                <c:pt idx="6054">
                  <c:v>0.137302</c:v>
                </c:pt>
                <c:pt idx="6055">
                  <c:v>0.137324</c:v>
                </c:pt>
                <c:pt idx="6056">
                  <c:v>0.137347</c:v>
                </c:pt>
                <c:pt idx="6057">
                  <c:v>0.13737</c:v>
                </c:pt>
                <c:pt idx="6058">
                  <c:v>0.137392</c:v>
                </c:pt>
                <c:pt idx="6059">
                  <c:v>0.137415</c:v>
                </c:pt>
                <c:pt idx="6060">
                  <c:v>0.137438</c:v>
                </c:pt>
                <c:pt idx="6061">
                  <c:v>0.13746</c:v>
                </c:pt>
                <c:pt idx="6062">
                  <c:v>0.137483</c:v>
                </c:pt>
                <c:pt idx="6063">
                  <c:v>0.137506</c:v>
                </c:pt>
                <c:pt idx="6064">
                  <c:v>0.137528</c:v>
                </c:pt>
                <c:pt idx="6065">
                  <c:v>0.137551</c:v>
                </c:pt>
                <c:pt idx="6066">
                  <c:v>0.137574</c:v>
                </c:pt>
                <c:pt idx="6067">
                  <c:v>0.137596</c:v>
                </c:pt>
                <c:pt idx="6068">
                  <c:v>0.137619</c:v>
                </c:pt>
                <c:pt idx="6069">
                  <c:v>0.137642</c:v>
                </c:pt>
                <c:pt idx="6070">
                  <c:v>0.137664</c:v>
                </c:pt>
                <c:pt idx="6071">
                  <c:v>0.137687</c:v>
                </c:pt>
                <c:pt idx="6072">
                  <c:v>0.13771</c:v>
                </c:pt>
                <c:pt idx="6073">
                  <c:v>0.137732</c:v>
                </c:pt>
                <c:pt idx="6074">
                  <c:v>0.137755</c:v>
                </c:pt>
                <c:pt idx="6075">
                  <c:v>0.137778</c:v>
                </c:pt>
                <c:pt idx="6076">
                  <c:v>0.1378</c:v>
                </c:pt>
                <c:pt idx="6077">
                  <c:v>0.137823</c:v>
                </c:pt>
                <c:pt idx="6078">
                  <c:v>0.137846</c:v>
                </c:pt>
                <c:pt idx="6079">
                  <c:v>0.137868</c:v>
                </c:pt>
                <c:pt idx="6080">
                  <c:v>0.137891</c:v>
                </c:pt>
                <c:pt idx="6081">
                  <c:v>0.137914</c:v>
                </c:pt>
                <c:pt idx="6082">
                  <c:v>0.137937</c:v>
                </c:pt>
                <c:pt idx="6083">
                  <c:v>0.137959</c:v>
                </c:pt>
                <c:pt idx="6084">
                  <c:v>0.137982</c:v>
                </c:pt>
                <c:pt idx="6085">
                  <c:v>0.138005</c:v>
                </c:pt>
                <c:pt idx="6086">
                  <c:v>0.138027</c:v>
                </c:pt>
                <c:pt idx="6087">
                  <c:v>0.13805</c:v>
                </c:pt>
                <c:pt idx="6088">
                  <c:v>0.138073</c:v>
                </c:pt>
                <c:pt idx="6089">
                  <c:v>0.138095</c:v>
                </c:pt>
                <c:pt idx="6090">
                  <c:v>0.138118</c:v>
                </c:pt>
                <c:pt idx="6091">
                  <c:v>0.138141</c:v>
                </c:pt>
                <c:pt idx="6092">
                  <c:v>0.138163</c:v>
                </c:pt>
                <c:pt idx="6093">
                  <c:v>0.138186</c:v>
                </c:pt>
                <c:pt idx="6094">
                  <c:v>0.138209</c:v>
                </c:pt>
                <c:pt idx="6095">
                  <c:v>0.138231</c:v>
                </c:pt>
                <c:pt idx="6096">
                  <c:v>0.138254</c:v>
                </c:pt>
                <c:pt idx="6097">
                  <c:v>0.138277</c:v>
                </c:pt>
                <c:pt idx="6098">
                  <c:v>0.138299</c:v>
                </c:pt>
                <c:pt idx="6099">
                  <c:v>0.138322</c:v>
                </c:pt>
                <c:pt idx="6100">
                  <c:v>0.138345</c:v>
                </c:pt>
                <c:pt idx="6101">
                  <c:v>0.138367</c:v>
                </c:pt>
                <c:pt idx="6102">
                  <c:v>0.13839</c:v>
                </c:pt>
                <c:pt idx="6103">
                  <c:v>0.138413</c:v>
                </c:pt>
                <c:pt idx="6104">
                  <c:v>0.138435</c:v>
                </c:pt>
                <c:pt idx="6105">
                  <c:v>0.138458</c:v>
                </c:pt>
                <c:pt idx="6106">
                  <c:v>0.138481</c:v>
                </c:pt>
                <c:pt idx="6107">
                  <c:v>0.138503</c:v>
                </c:pt>
                <c:pt idx="6108">
                  <c:v>0.138526</c:v>
                </c:pt>
                <c:pt idx="6109">
                  <c:v>0.138549</c:v>
                </c:pt>
                <c:pt idx="6110">
                  <c:v>0.138571</c:v>
                </c:pt>
                <c:pt idx="6111">
                  <c:v>0.138594</c:v>
                </c:pt>
                <c:pt idx="6112">
                  <c:v>0.138617</c:v>
                </c:pt>
                <c:pt idx="6113">
                  <c:v>0.138639</c:v>
                </c:pt>
                <c:pt idx="6114">
                  <c:v>0.138662</c:v>
                </c:pt>
                <c:pt idx="6115">
                  <c:v>0.138685</c:v>
                </c:pt>
                <c:pt idx="6116">
                  <c:v>0.138707</c:v>
                </c:pt>
                <c:pt idx="6117">
                  <c:v>0.13873</c:v>
                </c:pt>
                <c:pt idx="6118">
                  <c:v>0.138753</c:v>
                </c:pt>
                <c:pt idx="6119">
                  <c:v>0.138776</c:v>
                </c:pt>
                <c:pt idx="6120">
                  <c:v>0.138798</c:v>
                </c:pt>
                <c:pt idx="6121">
                  <c:v>0.138821</c:v>
                </c:pt>
                <c:pt idx="6122">
                  <c:v>0.138844</c:v>
                </c:pt>
                <c:pt idx="6123">
                  <c:v>0.138866</c:v>
                </c:pt>
                <c:pt idx="6124">
                  <c:v>0.138889</c:v>
                </c:pt>
                <c:pt idx="6125">
                  <c:v>0.138912</c:v>
                </c:pt>
                <c:pt idx="6126">
                  <c:v>0.138934</c:v>
                </c:pt>
                <c:pt idx="6127">
                  <c:v>0.138957</c:v>
                </c:pt>
                <c:pt idx="6128">
                  <c:v>0.13898</c:v>
                </c:pt>
                <c:pt idx="6129">
                  <c:v>0.139002</c:v>
                </c:pt>
                <c:pt idx="6130">
                  <c:v>0.139025</c:v>
                </c:pt>
                <c:pt idx="6131">
                  <c:v>0.139048</c:v>
                </c:pt>
                <c:pt idx="6132">
                  <c:v>0.13907</c:v>
                </c:pt>
                <c:pt idx="6133">
                  <c:v>0.139093</c:v>
                </c:pt>
                <c:pt idx="6134">
                  <c:v>0.139116</c:v>
                </c:pt>
                <c:pt idx="6135">
                  <c:v>0.139138</c:v>
                </c:pt>
                <c:pt idx="6136">
                  <c:v>0.139161</c:v>
                </c:pt>
                <c:pt idx="6137">
                  <c:v>0.139184</c:v>
                </c:pt>
                <c:pt idx="6138">
                  <c:v>0.139206</c:v>
                </c:pt>
                <c:pt idx="6139">
                  <c:v>0.139229</c:v>
                </c:pt>
                <c:pt idx="6140">
                  <c:v>0.139252</c:v>
                </c:pt>
                <c:pt idx="6141">
                  <c:v>0.139274</c:v>
                </c:pt>
                <c:pt idx="6142">
                  <c:v>0.139297</c:v>
                </c:pt>
                <c:pt idx="6143">
                  <c:v>0.13932</c:v>
                </c:pt>
                <c:pt idx="6144">
                  <c:v>0.139342</c:v>
                </c:pt>
                <c:pt idx="6145">
                  <c:v>0.139365</c:v>
                </c:pt>
                <c:pt idx="6146">
                  <c:v>0.139388</c:v>
                </c:pt>
                <c:pt idx="6147">
                  <c:v>0.13941</c:v>
                </c:pt>
                <c:pt idx="6148">
                  <c:v>0.139433</c:v>
                </c:pt>
                <c:pt idx="6149">
                  <c:v>0.139456</c:v>
                </c:pt>
                <c:pt idx="6150">
                  <c:v>0.139478</c:v>
                </c:pt>
                <c:pt idx="6151">
                  <c:v>0.139501</c:v>
                </c:pt>
                <c:pt idx="6152">
                  <c:v>0.139524</c:v>
                </c:pt>
                <c:pt idx="6153">
                  <c:v>0.139546</c:v>
                </c:pt>
                <c:pt idx="6154">
                  <c:v>0.139569</c:v>
                </c:pt>
                <c:pt idx="6155">
                  <c:v>0.139592</c:v>
                </c:pt>
                <c:pt idx="6156">
                  <c:v>0.139615</c:v>
                </c:pt>
                <c:pt idx="6157">
                  <c:v>0.139637</c:v>
                </c:pt>
                <c:pt idx="6158">
                  <c:v>0.13966</c:v>
                </c:pt>
                <c:pt idx="6159">
                  <c:v>0.139683</c:v>
                </c:pt>
                <c:pt idx="6160">
                  <c:v>0.139705</c:v>
                </c:pt>
                <c:pt idx="6161">
                  <c:v>0.139728</c:v>
                </c:pt>
                <c:pt idx="6162">
                  <c:v>0.139751</c:v>
                </c:pt>
                <c:pt idx="6163">
                  <c:v>0.139773</c:v>
                </c:pt>
                <c:pt idx="6164">
                  <c:v>0.139796</c:v>
                </c:pt>
                <c:pt idx="6165">
                  <c:v>0.139819</c:v>
                </c:pt>
                <c:pt idx="6166">
                  <c:v>0.139841</c:v>
                </c:pt>
                <c:pt idx="6167">
                  <c:v>0.139864</c:v>
                </c:pt>
                <c:pt idx="6168">
                  <c:v>0.139887</c:v>
                </c:pt>
                <c:pt idx="6169">
                  <c:v>0.139909</c:v>
                </c:pt>
                <c:pt idx="6170">
                  <c:v>0.139932</c:v>
                </c:pt>
                <c:pt idx="6171">
                  <c:v>0.139955</c:v>
                </c:pt>
                <c:pt idx="6172">
                  <c:v>0.139977</c:v>
                </c:pt>
                <c:pt idx="6173">
                  <c:v>0.14</c:v>
                </c:pt>
                <c:pt idx="6174">
                  <c:v>0.140023</c:v>
                </c:pt>
                <c:pt idx="6175">
                  <c:v>0.140045</c:v>
                </c:pt>
                <c:pt idx="6176">
                  <c:v>0.140068</c:v>
                </c:pt>
                <c:pt idx="6177">
                  <c:v>0.140091</c:v>
                </c:pt>
                <c:pt idx="6178">
                  <c:v>0.140113</c:v>
                </c:pt>
                <c:pt idx="6179">
                  <c:v>0.140136</c:v>
                </c:pt>
                <c:pt idx="6180">
                  <c:v>0.140159</c:v>
                </c:pt>
                <c:pt idx="6181">
                  <c:v>0.140181</c:v>
                </c:pt>
                <c:pt idx="6182">
                  <c:v>0.140204</c:v>
                </c:pt>
                <c:pt idx="6183">
                  <c:v>0.140227</c:v>
                </c:pt>
                <c:pt idx="6184">
                  <c:v>0.140249</c:v>
                </c:pt>
                <c:pt idx="6185">
                  <c:v>0.140272</c:v>
                </c:pt>
                <c:pt idx="6186">
                  <c:v>0.140295</c:v>
                </c:pt>
                <c:pt idx="6187">
                  <c:v>0.140317</c:v>
                </c:pt>
                <c:pt idx="6188">
                  <c:v>0.14034</c:v>
                </c:pt>
                <c:pt idx="6189">
                  <c:v>0.140363</c:v>
                </c:pt>
                <c:pt idx="6190">
                  <c:v>0.140385</c:v>
                </c:pt>
                <c:pt idx="6191">
                  <c:v>0.140408</c:v>
                </c:pt>
                <c:pt idx="6192">
                  <c:v>0.140431</c:v>
                </c:pt>
                <c:pt idx="6193">
                  <c:v>0.140454</c:v>
                </c:pt>
                <c:pt idx="6194">
                  <c:v>0.140476</c:v>
                </c:pt>
                <c:pt idx="6195">
                  <c:v>0.140499</c:v>
                </c:pt>
                <c:pt idx="6196">
                  <c:v>0.140522</c:v>
                </c:pt>
                <c:pt idx="6197">
                  <c:v>0.140544</c:v>
                </c:pt>
                <c:pt idx="6198">
                  <c:v>0.140567</c:v>
                </c:pt>
                <c:pt idx="6199">
                  <c:v>0.14059</c:v>
                </c:pt>
                <c:pt idx="6200">
                  <c:v>0.140612</c:v>
                </c:pt>
                <c:pt idx="6201">
                  <c:v>0.140635</c:v>
                </c:pt>
                <c:pt idx="6202">
                  <c:v>0.140658</c:v>
                </c:pt>
                <c:pt idx="6203">
                  <c:v>0.14068</c:v>
                </c:pt>
                <c:pt idx="6204">
                  <c:v>0.140703</c:v>
                </c:pt>
                <c:pt idx="6205">
                  <c:v>0.140726</c:v>
                </c:pt>
                <c:pt idx="6206">
                  <c:v>0.140748</c:v>
                </c:pt>
                <c:pt idx="6207">
                  <c:v>0.140771</c:v>
                </c:pt>
                <c:pt idx="6208">
                  <c:v>0.140794</c:v>
                </c:pt>
                <c:pt idx="6209">
                  <c:v>0.140816</c:v>
                </c:pt>
                <c:pt idx="6210">
                  <c:v>0.140839</c:v>
                </c:pt>
                <c:pt idx="6211">
                  <c:v>0.140862</c:v>
                </c:pt>
                <c:pt idx="6212">
                  <c:v>0.140884</c:v>
                </c:pt>
                <c:pt idx="6213">
                  <c:v>0.140907</c:v>
                </c:pt>
                <c:pt idx="6214">
                  <c:v>0.14093</c:v>
                </c:pt>
                <c:pt idx="6215">
                  <c:v>0.140952</c:v>
                </c:pt>
                <c:pt idx="6216">
                  <c:v>0.140975</c:v>
                </c:pt>
                <c:pt idx="6217">
                  <c:v>0.140998</c:v>
                </c:pt>
                <c:pt idx="6218">
                  <c:v>0.14102</c:v>
                </c:pt>
                <c:pt idx="6219">
                  <c:v>0.141043</c:v>
                </c:pt>
                <c:pt idx="6220">
                  <c:v>0.141066</c:v>
                </c:pt>
                <c:pt idx="6221">
                  <c:v>0.141088</c:v>
                </c:pt>
                <c:pt idx="6222">
                  <c:v>0.141111</c:v>
                </c:pt>
                <c:pt idx="6223">
                  <c:v>0.141134</c:v>
                </c:pt>
                <c:pt idx="6224">
                  <c:v>0.141156</c:v>
                </c:pt>
                <c:pt idx="6225">
                  <c:v>0.141179</c:v>
                </c:pt>
                <c:pt idx="6226">
                  <c:v>0.141202</c:v>
                </c:pt>
                <c:pt idx="6227">
                  <c:v>0.141224</c:v>
                </c:pt>
                <c:pt idx="6228">
                  <c:v>0.141247</c:v>
                </c:pt>
                <c:pt idx="6229">
                  <c:v>0.14127</c:v>
                </c:pt>
                <c:pt idx="6230">
                  <c:v>0.141293</c:v>
                </c:pt>
                <c:pt idx="6231">
                  <c:v>0.141315</c:v>
                </c:pt>
                <c:pt idx="6232">
                  <c:v>0.141338</c:v>
                </c:pt>
                <c:pt idx="6233">
                  <c:v>0.141361</c:v>
                </c:pt>
                <c:pt idx="6234">
                  <c:v>0.141383</c:v>
                </c:pt>
                <c:pt idx="6235">
                  <c:v>0.141406</c:v>
                </c:pt>
                <c:pt idx="6236">
                  <c:v>0.141429</c:v>
                </c:pt>
                <c:pt idx="6237">
                  <c:v>0.141451</c:v>
                </c:pt>
                <c:pt idx="6238">
                  <c:v>0.141474</c:v>
                </c:pt>
                <c:pt idx="6239">
                  <c:v>0.141497</c:v>
                </c:pt>
                <c:pt idx="6240">
                  <c:v>0.141519</c:v>
                </c:pt>
                <c:pt idx="6241">
                  <c:v>0.141542</c:v>
                </c:pt>
                <c:pt idx="6242">
                  <c:v>0.141565</c:v>
                </c:pt>
                <c:pt idx="6243">
                  <c:v>0.141587</c:v>
                </c:pt>
                <c:pt idx="6244">
                  <c:v>0.14161</c:v>
                </c:pt>
                <c:pt idx="6245">
                  <c:v>0.141633</c:v>
                </c:pt>
                <c:pt idx="6246">
                  <c:v>0.141655</c:v>
                </c:pt>
                <c:pt idx="6247">
                  <c:v>0.141678</c:v>
                </c:pt>
                <c:pt idx="6248">
                  <c:v>0.141701</c:v>
                </c:pt>
                <c:pt idx="6249">
                  <c:v>0.141723</c:v>
                </c:pt>
                <c:pt idx="6250">
                  <c:v>0.141746</c:v>
                </c:pt>
                <c:pt idx="6251">
                  <c:v>0.141769</c:v>
                </c:pt>
                <c:pt idx="6252">
                  <c:v>0.141791</c:v>
                </c:pt>
                <c:pt idx="6253">
                  <c:v>0.141814</c:v>
                </c:pt>
                <c:pt idx="6254">
                  <c:v>0.141837</c:v>
                </c:pt>
                <c:pt idx="6255">
                  <c:v>0.141859</c:v>
                </c:pt>
                <c:pt idx="6256">
                  <c:v>0.141882</c:v>
                </c:pt>
                <c:pt idx="6257">
                  <c:v>0.141905</c:v>
                </c:pt>
                <c:pt idx="6258">
                  <c:v>0.141927</c:v>
                </c:pt>
                <c:pt idx="6259">
                  <c:v>0.14195</c:v>
                </c:pt>
                <c:pt idx="6260">
                  <c:v>0.141973</c:v>
                </c:pt>
                <c:pt idx="6261">
                  <c:v>0.141995</c:v>
                </c:pt>
                <c:pt idx="6262">
                  <c:v>0.142018</c:v>
                </c:pt>
                <c:pt idx="6263">
                  <c:v>0.142041</c:v>
                </c:pt>
                <c:pt idx="6264">
                  <c:v>0.142063</c:v>
                </c:pt>
                <c:pt idx="6265">
                  <c:v>0.142086</c:v>
                </c:pt>
                <c:pt idx="6266">
                  <c:v>0.142109</c:v>
                </c:pt>
                <c:pt idx="6267">
                  <c:v>0.142132</c:v>
                </c:pt>
                <c:pt idx="6268">
                  <c:v>0.142154</c:v>
                </c:pt>
                <c:pt idx="6269">
                  <c:v>0.142177</c:v>
                </c:pt>
                <c:pt idx="6270">
                  <c:v>0.1422</c:v>
                </c:pt>
                <c:pt idx="6271">
                  <c:v>0.142222</c:v>
                </c:pt>
                <c:pt idx="6272">
                  <c:v>0.142245</c:v>
                </c:pt>
                <c:pt idx="6273">
                  <c:v>0.142268</c:v>
                </c:pt>
                <c:pt idx="6274">
                  <c:v>0.14229</c:v>
                </c:pt>
                <c:pt idx="6275">
                  <c:v>0.142313</c:v>
                </c:pt>
                <c:pt idx="6276">
                  <c:v>0.142336</c:v>
                </c:pt>
                <c:pt idx="6277">
                  <c:v>0.142358</c:v>
                </c:pt>
                <c:pt idx="6278">
                  <c:v>0.142381</c:v>
                </c:pt>
                <c:pt idx="6279">
                  <c:v>0.142404</c:v>
                </c:pt>
                <c:pt idx="6280">
                  <c:v>0.142426</c:v>
                </c:pt>
                <c:pt idx="6281">
                  <c:v>0.142449</c:v>
                </c:pt>
                <c:pt idx="6282">
                  <c:v>0.142472</c:v>
                </c:pt>
                <c:pt idx="6283">
                  <c:v>0.142494</c:v>
                </c:pt>
                <c:pt idx="6284">
                  <c:v>0.142517</c:v>
                </c:pt>
                <c:pt idx="6285">
                  <c:v>0.14254</c:v>
                </c:pt>
                <c:pt idx="6286">
                  <c:v>0.142562</c:v>
                </c:pt>
                <c:pt idx="6287">
                  <c:v>0.142585</c:v>
                </c:pt>
                <c:pt idx="6288">
                  <c:v>0.142608</c:v>
                </c:pt>
                <c:pt idx="6289">
                  <c:v>0.14263</c:v>
                </c:pt>
                <c:pt idx="6290">
                  <c:v>0.142653</c:v>
                </c:pt>
                <c:pt idx="6291">
                  <c:v>0.142676</c:v>
                </c:pt>
                <c:pt idx="6292">
                  <c:v>0.142698</c:v>
                </c:pt>
                <c:pt idx="6293">
                  <c:v>0.142721</c:v>
                </c:pt>
                <c:pt idx="6294">
                  <c:v>0.142744</c:v>
                </c:pt>
                <c:pt idx="6295">
                  <c:v>0.142766</c:v>
                </c:pt>
                <c:pt idx="6296">
                  <c:v>0.142789</c:v>
                </c:pt>
                <c:pt idx="6297">
                  <c:v>0.142812</c:v>
                </c:pt>
                <c:pt idx="6298">
                  <c:v>0.142834</c:v>
                </c:pt>
                <c:pt idx="6299">
                  <c:v>0.142857</c:v>
                </c:pt>
                <c:pt idx="6300">
                  <c:v>0.14288</c:v>
                </c:pt>
                <c:pt idx="6301">
                  <c:v>0.142902</c:v>
                </c:pt>
                <c:pt idx="6302">
                  <c:v>0.142925</c:v>
                </c:pt>
                <c:pt idx="6303">
                  <c:v>0.142948</c:v>
                </c:pt>
                <c:pt idx="6304">
                  <c:v>0.142971</c:v>
                </c:pt>
                <c:pt idx="6305">
                  <c:v>0.142993</c:v>
                </c:pt>
                <c:pt idx="6306">
                  <c:v>0.143016</c:v>
                </c:pt>
                <c:pt idx="6307">
                  <c:v>0.143039</c:v>
                </c:pt>
                <c:pt idx="6308">
                  <c:v>0.143061</c:v>
                </c:pt>
                <c:pt idx="6309">
                  <c:v>0.143084</c:v>
                </c:pt>
                <c:pt idx="6310">
                  <c:v>0.143107</c:v>
                </c:pt>
                <c:pt idx="6311">
                  <c:v>0.143129</c:v>
                </c:pt>
                <c:pt idx="6312">
                  <c:v>0.143152</c:v>
                </c:pt>
                <c:pt idx="6313">
                  <c:v>0.143175</c:v>
                </c:pt>
                <c:pt idx="6314">
                  <c:v>0.143197</c:v>
                </c:pt>
                <c:pt idx="6315">
                  <c:v>0.14322</c:v>
                </c:pt>
                <c:pt idx="6316">
                  <c:v>0.143243</c:v>
                </c:pt>
                <c:pt idx="6317">
                  <c:v>0.143265</c:v>
                </c:pt>
                <c:pt idx="6318">
                  <c:v>0.143288</c:v>
                </c:pt>
                <c:pt idx="6319">
                  <c:v>0.143311</c:v>
                </c:pt>
                <c:pt idx="6320">
                  <c:v>0.143333</c:v>
                </c:pt>
                <c:pt idx="6321">
                  <c:v>0.143356</c:v>
                </c:pt>
                <c:pt idx="6322">
                  <c:v>0.143379</c:v>
                </c:pt>
                <c:pt idx="6323">
                  <c:v>0.143401</c:v>
                </c:pt>
                <c:pt idx="6324">
                  <c:v>0.143424</c:v>
                </c:pt>
                <c:pt idx="6325">
                  <c:v>0.143447</c:v>
                </c:pt>
                <c:pt idx="6326">
                  <c:v>0.143469</c:v>
                </c:pt>
                <c:pt idx="6327">
                  <c:v>0.143492</c:v>
                </c:pt>
                <c:pt idx="6328">
                  <c:v>0.143515</c:v>
                </c:pt>
                <c:pt idx="6329">
                  <c:v>0.143537</c:v>
                </c:pt>
                <c:pt idx="6330">
                  <c:v>0.14356</c:v>
                </c:pt>
                <c:pt idx="6331">
                  <c:v>0.143583</c:v>
                </c:pt>
                <c:pt idx="6332">
                  <c:v>0.143605</c:v>
                </c:pt>
                <c:pt idx="6333">
                  <c:v>0.143628</c:v>
                </c:pt>
                <c:pt idx="6334">
                  <c:v>0.143651</c:v>
                </c:pt>
                <c:pt idx="6335">
                  <c:v>0.143673</c:v>
                </c:pt>
                <c:pt idx="6336">
                  <c:v>0.143696</c:v>
                </c:pt>
                <c:pt idx="6337">
                  <c:v>0.143719</c:v>
                </c:pt>
                <c:pt idx="6338">
                  <c:v>0.143741</c:v>
                </c:pt>
                <c:pt idx="6339">
                  <c:v>0.143764</c:v>
                </c:pt>
                <c:pt idx="6340">
                  <c:v>0.143787</c:v>
                </c:pt>
                <c:pt idx="6341">
                  <c:v>0.14381</c:v>
                </c:pt>
                <c:pt idx="6342">
                  <c:v>0.143832</c:v>
                </c:pt>
                <c:pt idx="6343">
                  <c:v>0.143855</c:v>
                </c:pt>
                <c:pt idx="6344">
                  <c:v>0.143878</c:v>
                </c:pt>
                <c:pt idx="6345">
                  <c:v>0.1439</c:v>
                </c:pt>
                <c:pt idx="6346">
                  <c:v>0.143923</c:v>
                </c:pt>
                <c:pt idx="6347">
                  <c:v>0.143946</c:v>
                </c:pt>
                <c:pt idx="6348">
                  <c:v>0.143968</c:v>
                </c:pt>
                <c:pt idx="6349">
                  <c:v>0.143991</c:v>
                </c:pt>
                <c:pt idx="6350">
                  <c:v>0.144014</c:v>
                </c:pt>
                <c:pt idx="6351">
                  <c:v>0.144036</c:v>
                </c:pt>
                <c:pt idx="6352">
                  <c:v>0.144059</c:v>
                </c:pt>
                <c:pt idx="6353">
                  <c:v>0.144082</c:v>
                </c:pt>
                <c:pt idx="6354">
                  <c:v>0.144104</c:v>
                </c:pt>
                <c:pt idx="6355">
                  <c:v>0.144127</c:v>
                </c:pt>
                <c:pt idx="6356">
                  <c:v>0.14415</c:v>
                </c:pt>
                <c:pt idx="6357">
                  <c:v>0.144172</c:v>
                </c:pt>
                <c:pt idx="6358">
                  <c:v>0.144195</c:v>
                </c:pt>
                <c:pt idx="6359">
                  <c:v>0.144218</c:v>
                </c:pt>
                <c:pt idx="6360">
                  <c:v>0.14424</c:v>
                </c:pt>
                <c:pt idx="6361">
                  <c:v>0.144263</c:v>
                </c:pt>
                <c:pt idx="6362">
                  <c:v>0.144286</c:v>
                </c:pt>
                <c:pt idx="6363">
                  <c:v>0.144308</c:v>
                </c:pt>
                <c:pt idx="6364">
                  <c:v>0.144331</c:v>
                </c:pt>
                <c:pt idx="6365">
                  <c:v>0.144354</c:v>
                </c:pt>
                <c:pt idx="6366">
                  <c:v>0.144376</c:v>
                </c:pt>
                <c:pt idx="6367">
                  <c:v>0.144399</c:v>
                </c:pt>
                <c:pt idx="6368">
                  <c:v>0.144422</c:v>
                </c:pt>
                <c:pt idx="6369">
                  <c:v>0.144444</c:v>
                </c:pt>
                <c:pt idx="6370">
                  <c:v>0.144467</c:v>
                </c:pt>
                <c:pt idx="6371">
                  <c:v>0.14449</c:v>
                </c:pt>
                <c:pt idx="6372">
                  <c:v>0.144512</c:v>
                </c:pt>
                <c:pt idx="6373">
                  <c:v>0.144535</c:v>
                </c:pt>
                <c:pt idx="6374">
                  <c:v>0.144558</c:v>
                </c:pt>
                <c:pt idx="6375">
                  <c:v>0.14458</c:v>
                </c:pt>
                <c:pt idx="6376">
                  <c:v>0.144603</c:v>
                </c:pt>
                <c:pt idx="6377">
                  <c:v>0.144626</c:v>
                </c:pt>
                <c:pt idx="6378">
                  <c:v>0.144649</c:v>
                </c:pt>
                <c:pt idx="6379">
                  <c:v>0.144671</c:v>
                </c:pt>
                <c:pt idx="6380">
                  <c:v>0.144694</c:v>
                </c:pt>
                <c:pt idx="6381">
                  <c:v>0.144717</c:v>
                </c:pt>
                <c:pt idx="6382">
                  <c:v>0.144739</c:v>
                </c:pt>
                <c:pt idx="6383">
                  <c:v>0.144762</c:v>
                </c:pt>
                <c:pt idx="6384">
                  <c:v>0.144785</c:v>
                </c:pt>
                <c:pt idx="6385">
                  <c:v>0.144807</c:v>
                </c:pt>
                <c:pt idx="6386">
                  <c:v>0.14483</c:v>
                </c:pt>
                <c:pt idx="6387">
                  <c:v>0.144853</c:v>
                </c:pt>
                <c:pt idx="6388">
                  <c:v>0.144875</c:v>
                </c:pt>
                <c:pt idx="6389">
                  <c:v>0.144898</c:v>
                </c:pt>
                <c:pt idx="6390">
                  <c:v>0.144921</c:v>
                </c:pt>
                <c:pt idx="6391">
                  <c:v>0.144943</c:v>
                </c:pt>
                <c:pt idx="6392">
                  <c:v>0.144966</c:v>
                </c:pt>
                <c:pt idx="6393">
                  <c:v>0.144989</c:v>
                </c:pt>
                <c:pt idx="6394">
                  <c:v>0.145011</c:v>
                </c:pt>
                <c:pt idx="6395">
                  <c:v>0.145034</c:v>
                </c:pt>
                <c:pt idx="6396">
                  <c:v>0.145057</c:v>
                </c:pt>
                <c:pt idx="6397">
                  <c:v>0.145079</c:v>
                </c:pt>
                <c:pt idx="6398">
                  <c:v>0.145102</c:v>
                </c:pt>
                <c:pt idx="6399">
                  <c:v>0.145125</c:v>
                </c:pt>
                <c:pt idx="6400">
                  <c:v>0.145147</c:v>
                </c:pt>
                <c:pt idx="6401">
                  <c:v>0.14517</c:v>
                </c:pt>
                <c:pt idx="6402">
                  <c:v>0.145193</c:v>
                </c:pt>
                <c:pt idx="6403">
                  <c:v>0.145215</c:v>
                </c:pt>
                <c:pt idx="6404">
                  <c:v>0.145238</c:v>
                </c:pt>
                <c:pt idx="6405">
                  <c:v>0.145261</c:v>
                </c:pt>
                <c:pt idx="6406">
                  <c:v>0.145283</c:v>
                </c:pt>
                <c:pt idx="6407">
                  <c:v>0.145306</c:v>
                </c:pt>
                <c:pt idx="6408">
                  <c:v>0.145329</c:v>
                </c:pt>
                <c:pt idx="6409">
                  <c:v>0.145351</c:v>
                </c:pt>
                <c:pt idx="6410">
                  <c:v>0.145374</c:v>
                </c:pt>
                <c:pt idx="6411">
                  <c:v>0.145397</c:v>
                </c:pt>
                <c:pt idx="6412">
                  <c:v>0.14542</c:v>
                </c:pt>
                <c:pt idx="6413">
                  <c:v>0.145442</c:v>
                </c:pt>
                <c:pt idx="6414">
                  <c:v>0.145465</c:v>
                </c:pt>
                <c:pt idx="6415">
                  <c:v>0.145488</c:v>
                </c:pt>
                <c:pt idx="6416">
                  <c:v>0.14551</c:v>
                </c:pt>
                <c:pt idx="6417">
                  <c:v>0.145533</c:v>
                </c:pt>
                <c:pt idx="6418">
                  <c:v>0.145556</c:v>
                </c:pt>
                <c:pt idx="6419">
                  <c:v>0.145578</c:v>
                </c:pt>
                <c:pt idx="6420">
                  <c:v>0.145601</c:v>
                </c:pt>
                <c:pt idx="6421">
                  <c:v>0.145624</c:v>
                </c:pt>
                <c:pt idx="6422">
                  <c:v>0.145646</c:v>
                </c:pt>
                <c:pt idx="6423">
                  <c:v>0.145669</c:v>
                </c:pt>
                <c:pt idx="6424">
                  <c:v>0.145692</c:v>
                </c:pt>
                <c:pt idx="6425">
                  <c:v>0.145714</c:v>
                </c:pt>
                <c:pt idx="6426">
                  <c:v>0.145737</c:v>
                </c:pt>
                <c:pt idx="6427">
                  <c:v>0.14576</c:v>
                </c:pt>
                <c:pt idx="6428">
                  <c:v>0.145782</c:v>
                </c:pt>
                <c:pt idx="6429">
                  <c:v>0.145805</c:v>
                </c:pt>
                <c:pt idx="6430">
                  <c:v>0.145828</c:v>
                </c:pt>
                <c:pt idx="6431">
                  <c:v>0.14585</c:v>
                </c:pt>
                <c:pt idx="6432">
                  <c:v>0.145873</c:v>
                </c:pt>
                <c:pt idx="6433">
                  <c:v>0.145896</c:v>
                </c:pt>
                <c:pt idx="6434">
                  <c:v>0.145918</c:v>
                </c:pt>
                <c:pt idx="6435">
                  <c:v>0.145941</c:v>
                </c:pt>
                <c:pt idx="6436">
                  <c:v>0.145964</c:v>
                </c:pt>
                <c:pt idx="6437">
                  <c:v>0.145986</c:v>
                </c:pt>
                <c:pt idx="6438">
                  <c:v>0.146009</c:v>
                </c:pt>
                <c:pt idx="6439">
                  <c:v>0.146032</c:v>
                </c:pt>
                <c:pt idx="6440">
                  <c:v>0.146054</c:v>
                </c:pt>
                <c:pt idx="6441">
                  <c:v>0.146077</c:v>
                </c:pt>
                <c:pt idx="6442">
                  <c:v>0.1461</c:v>
                </c:pt>
                <c:pt idx="6443">
                  <c:v>0.146122</c:v>
                </c:pt>
                <c:pt idx="6444">
                  <c:v>0.146145</c:v>
                </c:pt>
                <c:pt idx="6445">
                  <c:v>0.146168</c:v>
                </c:pt>
                <c:pt idx="6446">
                  <c:v>0.14619</c:v>
                </c:pt>
                <c:pt idx="6447">
                  <c:v>0.146213</c:v>
                </c:pt>
                <c:pt idx="6448">
                  <c:v>0.146236</c:v>
                </c:pt>
                <c:pt idx="6449">
                  <c:v>0.146259</c:v>
                </c:pt>
                <c:pt idx="6450">
                  <c:v>0.146281</c:v>
                </c:pt>
                <c:pt idx="6451">
                  <c:v>0.146304</c:v>
                </c:pt>
                <c:pt idx="6452">
                  <c:v>0.146327</c:v>
                </c:pt>
                <c:pt idx="6453">
                  <c:v>0.146349</c:v>
                </c:pt>
                <c:pt idx="6454">
                  <c:v>0.146372</c:v>
                </c:pt>
                <c:pt idx="6455">
                  <c:v>0.146395</c:v>
                </c:pt>
                <c:pt idx="6456">
                  <c:v>0.146417</c:v>
                </c:pt>
                <c:pt idx="6457">
                  <c:v>0.14644</c:v>
                </c:pt>
                <c:pt idx="6458">
                  <c:v>0.146463</c:v>
                </c:pt>
                <c:pt idx="6459">
                  <c:v>0.146485</c:v>
                </c:pt>
                <c:pt idx="6460">
                  <c:v>0.146508</c:v>
                </c:pt>
                <c:pt idx="6461">
                  <c:v>0.146531</c:v>
                </c:pt>
                <c:pt idx="6462">
                  <c:v>0.146553</c:v>
                </c:pt>
                <c:pt idx="6463">
                  <c:v>0.146576</c:v>
                </c:pt>
                <c:pt idx="6464">
                  <c:v>0.146599</c:v>
                </c:pt>
                <c:pt idx="6465">
                  <c:v>0.146621</c:v>
                </c:pt>
                <c:pt idx="6466">
                  <c:v>0.146644</c:v>
                </c:pt>
                <c:pt idx="6467">
                  <c:v>0.146667</c:v>
                </c:pt>
                <c:pt idx="6468">
                  <c:v>0.146689</c:v>
                </c:pt>
                <c:pt idx="6469">
                  <c:v>0.146712</c:v>
                </c:pt>
                <c:pt idx="6470">
                  <c:v>0.146735</c:v>
                </c:pt>
                <c:pt idx="6471">
                  <c:v>0.146757</c:v>
                </c:pt>
                <c:pt idx="6472">
                  <c:v>0.14678</c:v>
                </c:pt>
                <c:pt idx="6473">
                  <c:v>0.146803</c:v>
                </c:pt>
                <c:pt idx="6474">
                  <c:v>0.146825</c:v>
                </c:pt>
                <c:pt idx="6475">
                  <c:v>0.146848</c:v>
                </c:pt>
                <c:pt idx="6476">
                  <c:v>0.146871</c:v>
                </c:pt>
                <c:pt idx="6477">
                  <c:v>0.146893</c:v>
                </c:pt>
                <c:pt idx="6478">
                  <c:v>0.146916</c:v>
                </c:pt>
                <c:pt idx="6479">
                  <c:v>0.146939</c:v>
                </c:pt>
                <c:pt idx="6480">
                  <c:v>0.146961</c:v>
                </c:pt>
                <c:pt idx="6481">
                  <c:v>0.146984</c:v>
                </c:pt>
                <c:pt idx="6482">
                  <c:v>0.147007</c:v>
                </c:pt>
                <c:pt idx="6483">
                  <c:v>0.147029</c:v>
                </c:pt>
                <c:pt idx="6484">
                  <c:v>0.147052</c:v>
                </c:pt>
                <c:pt idx="6485">
                  <c:v>0.147075</c:v>
                </c:pt>
                <c:pt idx="6486">
                  <c:v>0.147098</c:v>
                </c:pt>
                <c:pt idx="6487">
                  <c:v>0.14712</c:v>
                </c:pt>
                <c:pt idx="6488">
                  <c:v>0.147143</c:v>
                </c:pt>
                <c:pt idx="6489">
                  <c:v>0.147166</c:v>
                </c:pt>
                <c:pt idx="6490">
                  <c:v>0.147188</c:v>
                </c:pt>
                <c:pt idx="6491">
                  <c:v>0.147211</c:v>
                </c:pt>
                <c:pt idx="6492">
                  <c:v>0.147234</c:v>
                </c:pt>
                <c:pt idx="6493">
                  <c:v>0.147256</c:v>
                </c:pt>
                <c:pt idx="6494">
                  <c:v>0.147279</c:v>
                </c:pt>
                <c:pt idx="6495">
                  <c:v>0.147302</c:v>
                </c:pt>
                <c:pt idx="6496">
                  <c:v>0.147324</c:v>
                </c:pt>
                <c:pt idx="6497">
                  <c:v>0.147347</c:v>
                </c:pt>
                <c:pt idx="6498">
                  <c:v>0.14737</c:v>
                </c:pt>
                <c:pt idx="6499">
                  <c:v>0.147392</c:v>
                </c:pt>
                <c:pt idx="6500">
                  <c:v>0.147415</c:v>
                </c:pt>
                <c:pt idx="6501">
                  <c:v>0.147438</c:v>
                </c:pt>
                <c:pt idx="6502">
                  <c:v>0.14746</c:v>
                </c:pt>
                <c:pt idx="6503">
                  <c:v>0.147483</c:v>
                </c:pt>
                <c:pt idx="6504">
                  <c:v>0.147506</c:v>
                </c:pt>
                <c:pt idx="6505">
                  <c:v>0.147528</c:v>
                </c:pt>
                <c:pt idx="6506">
                  <c:v>0.147551</c:v>
                </c:pt>
                <c:pt idx="6507">
                  <c:v>0.147574</c:v>
                </c:pt>
                <c:pt idx="6508">
                  <c:v>0.147596</c:v>
                </c:pt>
                <c:pt idx="6509">
                  <c:v>0.147619</c:v>
                </c:pt>
                <c:pt idx="6510">
                  <c:v>0.147642</c:v>
                </c:pt>
                <c:pt idx="6511">
                  <c:v>0.147664</c:v>
                </c:pt>
                <c:pt idx="6512">
                  <c:v>0.147687</c:v>
                </c:pt>
                <c:pt idx="6513">
                  <c:v>0.14771</c:v>
                </c:pt>
                <c:pt idx="6514">
                  <c:v>0.147732</c:v>
                </c:pt>
                <c:pt idx="6515">
                  <c:v>0.147755</c:v>
                </c:pt>
                <c:pt idx="6516">
                  <c:v>0.147778</c:v>
                </c:pt>
                <c:pt idx="6517">
                  <c:v>0.1478</c:v>
                </c:pt>
                <c:pt idx="6518">
                  <c:v>0.147823</c:v>
                </c:pt>
                <c:pt idx="6519">
                  <c:v>0.147846</c:v>
                </c:pt>
                <c:pt idx="6520">
                  <c:v>0.147868</c:v>
                </c:pt>
                <c:pt idx="6521">
                  <c:v>0.147891</c:v>
                </c:pt>
                <c:pt idx="6522">
                  <c:v>0.147914</c:v>
                </c:pt>
                <c:pt idx="6523">
                  <c:v>0.147937</c:v>
                </c:pt>
                <c:pt idx="6524">
                  <c:v>0.147959</c:v>
                </c:pt>
                <c:pt idx="6525">
                  <c:v>0.147982</c:v>
                </c:pt>
                <c:pt idx="6526">
                  <c:v>0.148005</c:v>
                </c:pt>
                <c:pt idx="6527">
                  <c:v>0.148027</c:v>
                </c:pt>
                <c:pt idx="6528">
                  <c:v>0.14805</c:v>
                </c:pt>
                <c:pt idx="6529">
                  <c:v>0.148073</c:v>
                </c:pt>
                <c:pt idx="6530">
                  <c:v>0.148095</c:v>
                </c:pt>
                <c:pt idx="6531">
                  <c:v>0.148118</c:v>
                </c:pt>
                <c:pt idx="6532">
                  <c:v>0.148141</c:v>
                </c:pt>
                <c:pt idx="6533">
                  <c:v>0.148163</c:v>
                </c:pt>
                <c:pt idx="6534">
                  <c:v>0.148186</c:v>
                </c:pt>
                <c:pt idx="6535">
                  <c:v>0.148209</c:v>
                </c:pt>
                <c:pt idx="6536">
                  <c:v>0.148231</c:v>
                </c:pt>
                <c:pt idx="6537">
                  <c:v>0.148254</c:v>
                </c:pt>
                <c:pt idx="6538">
                  <c:v>0.148277</c:v>
                </c:pt>
                <c:pt idx="6539">
                  <c:v>0.148299</c:v>
                </c:pt>
                <c:pt idx="6540">
                  <c:v>0.148322</c:v>
                </c:pt>
                <c:pt idx="6541">
                  <c:v>0.148345</c:v>
                </c:pt>
                <c:pt idx="6542">
                  <c:v>0.148367</c:v>
                </c:pt>
                <c:pt idx="6543">
                  <c:v>0.14839</c:v>
                </c:pt>
                <c:pt idx="6544">
                  <c:v>0.148413</c:v>
                </c:pt>
                <c:pt idx="6545">
                  <c:v>0.148435</c:v>
                </c:pt>
                <c:pt idx="6546">
                  <c:v>0.148458</c:v>
                </c:pt>
                <c:pt idx="6547">
                  <c:v>0.148481</c:v>
                </c:pt>
                <c:pt idx="6548">
                  <c:v>0.148503</c:v>
                </c:pt>
                <c:pt idx="6549">
                  <c:v>0.148526</c:v>
                </c:pt>
                <c:pt idx="6550">
                  <c:v>0.148549</c:v>
                </c:pt>
                <c:pt idx="6551">
                  <c:v>0.148571</c:v>
                </c:pt>
                <c:pt idx="6552">
                  <c:v>0.148594</c:v>
                </c:pt>
                <c:pt idx="6553">
                  <c:v>0.148617</c:v>
                </c:pt>
                <c:pt idx="6554">
                  <c:v>0.148639</c:v>
                </c:pt>
                <c:pt idx="6555">
                  <c:v>0.148662</c:v>
                </c:pt>
                <c:pt idx="6556">
                  <c:v>0.148685</c:v>
                </c:pt>
                <c:pt idx="6557">
                  <c:v>0.148707</c:v>
                </c:pt>
                <c:pt idx="6558">
                  <c:v>0.14873</c:v>
                </c:pt>
                <c:pt idx="6559">
                  <c:v>0.148753</c:v>
                </c:pt>
                <c:pt idx="6560">
                  <c:v>0.148776</c:v>
                </c:pt>
                <c:pt idx="6561">
                  <c:v>0.148798</c:v>
                </c:pt>
                <c:pt idx="6562">
                  <c:v>0.148821</c:v>
                </c:pt>
                <c:pt idx="6563">
                  <c:v>0.148844</c:v>
                </c:pt>
                <c:pt idx="6564">
                  <c:v>0.148866</c:v>
                </c:pt>
                <c:pt idx="6565">
                  <c:v>0.148889</c:v>
                </c:pt>
                <c:pt idx="6566">
                  <c:v>0.148912</c:v>
                </c:pt>
                <c:pt idx="6567">
                  <c:v>0.148934</c:v>
                </c:pt>
                <c:pt idx="6568">
                  <c:v>0.148957</c:v>
                </c:pt>
                <c:pt idx="6569">
                  <c:v>0.14898</c:v>
                </c:pt>
                <c:pt idx="6570">
                  <c:v>0.149002</c:v>
                </c:pt>
                <c:pt idx="6571">
                  <c:v>0.149025</c:v>
                </c:pt>
                <c:pt idx="6572">
                  <c:v>0.149048</c:v>
                </c:pt>
                <c:pt idx="6573">
                  <c:v>0.14907</c:v>
                </c:pt>
                <c:pt idx="6574">
                  <c:v>0.149093</c:v>
                </c:pt>
                <c:pt idx="6575">
                  <c:v>0.149116</c:v>
                </c:pt>
                <c:pt idx="6576">
                  <c:v>0.149138</c:v>
                </c:pt>
                <c:pt idx="6577">
                  <c:v>0.149161</c:v>
                </c:pt>
                <c:pt idx="6578">
                  <c:v>0.149184</c:v>
                </c:pt>
                <c:pt idx="6579">
                  <c:v>0.149206</c:v>
                </c:pt>
                <c:pt idx="6580">
                  <c:v>0.149229</c:v>
                </c:pt>
                <c:pt idx="6581">
                  <c:v>0.149252</c:v>
                </c:pt>
                <c:pt idx="6582">
                  <c:v>0.149274</c:v>
                </c:pt>
                <c:pt idx="6583">
                  <c:v>0.149297</c:v>
                </c:pt>
                <c:pt idx="6584">
                  <c:v>0.14932</c:v>
                </c:pt>
                <c:pt idx="6585">
                  <c:v>0.149342</c:v>
                </c:pt>
                <c:pt idx="6586">
                  <c:v>0.149365</c:v>
                </c:pt>
                <c:pt idx="6587">
                  <c:v>0.149388</c:v>
                </c:pt>
                <c:pt idx="6588">
                  <c:v>0.14941</c:v>
                </c:pt>
                <c:pt idx="6589">
                  <c:v>0.149433</c:v>
                </c:pt>
                <c:pt idx="6590">
                  <c:v>0.149456</c:v>
                </c:pt>
                <c:pt idx="6591">
                  <c:v>0.149478</c:v>
                </c:pt>
                <c:pt idx="6592">
                  <c:v>0.149501</c:v>
                </c:pt>
                <c:pt idx="6593">
                  <c:v>0.149524</c:v>
                </c:pt>
                <c:pt idx="6594">
                  <c:v>0.149546</c:v>
                </c:pt>
                <c:pt idx="6595">
                  <c:v>0.149569</c:v>
                </c:pt>
                <c:pt idx="6596">
                  <c:v>0.149592</c:v>
                </c:pt>
                <c:pt idx="6597">
                  <c:v>0.149615</c:v>
                </c:pt>
                <c:pt idx="6598">
                  <c:v>0.149637</c:v>
                </c:pt>
                <c:pt idx="6599">
                  <c:v>0.14966</c:v>
                </c:pt>
                <c:pt idx="6600">
                  <c:v>0.149683</c:v>
                </c:pt>
                <c:pt idx="6601">
                  <c:v>0.149705</c:v>
                </c:pt>
                <c:pt idx="6602">
                  <c:v>0.149728</c:v>
                </c:pt>
                <c:pt idx="6603">
                  <c:v>0.149751</c:v>
                </c:pt>
                <c:pt idx="6604">
                  <c:v>0.149773</c:v>
                </c:pt>
                <c:pt idx="6605">
                  <c:v>0.149796</c:v>
                </c:pt>
                <c:pt idx="6606">
                  <c:v>0.149819</c:v>
                </c:pt>
                <c:pt idx="6607">
                  <c:v>0.149841</c:v>
                </c:pt>
                <c:pt idx="6608">
                  <c:v>0.149864</c:v>
                </c:pt>
                <c:pt idx="6609">
                  <c:v>0.149887</c:v>
                </c:pt>
                <c:pt idx="6610">
                  <c:v>0.149909</c:v>
                </c:pt>
                <c:pt idx="6611">
                  <c:v>0.149932</c:v>
                </c:pt>
                <c:pt idx="6612">
                  <c:v>0.149955</c:v>
                </c:pt>
                <c:pt idx="6613">
                  <c:v>0.149977</c:v>
                </c:pt>
                <c:pt idx="6614">
                  <c:v>0.15</c:v>
                </c:pt>
                <c:pt idx="6615">
                  <c:v>0.150023</c:v>
                </c:pt>
                <c:pt idx="6616">
                  <c:v>0.150045</c:v>
                </c:pt>
                <c:pt idx="6617">
                  <c:v>0.150068</c:v>
                </c:pt>
                <c:pt idx="6618">
                  <c:v>0.150091</c:v>
                </c:pt>
                <c:pt idx="6619">
                  <c:v>0.150113</c:v>
                </c:pt>
                <c:pt idx="6620">
                  <c:v>0.150136</c:v>
                </c:pt>
                <c:pt idx="6621">
                  <c:v>0.150159</c:v>
                </c:pt>
                <c:pt idx="6622">
                  <c:v>0.150181</c:v>
                </c:pt>
                <c:pt idx="6623">
                  <c:v>0.150204</c:v>
                </c:pt>
                <c:pt idx="6624">
                  <c:v>0.150227</c:v>
                </c:pt>
                <c:pt idx="6625">
                  <c:v>0.150249</c:v>
                </c:pt>
                <c:pt idx="6626">
                  <c:v>0.150272</c:v>
                </c:pt>
                <c:pt idx="6627">
                  <c:v>0.150295</c:v>
                </c:pt>
                <c:pt idx="6628">
                  <c:v>0.150317</c:v>
                </c:pt>
                <c:pt idx="6629">
                  <c:v>0.15034</c:v>
                </c:pt>
                <c:pt idx="6630">
                  <c:v>0.150363</c:v>
                </c:pt>
                <c:pt idx="6631">
                  <c:v>0.150385</c:v>
                </c:pt>
                <c:pt idx="6632">
                  <c:v>0.150408</c:v>
                </c:pt>
                <c:pt idx="6633">
                  <c:v>0.150431</c:v>
                </c:pt>
                <c:pt idx="6634">
                  <c:v>0.150454</c:v>
                </c:pt>
                <c:pt idx="6635">
                  <c:v>0.150476</c:v>
                </c:pt>
                <c:pt idx="6636">
                  <c:v>0.150499</c:v>
                </c:pt>
                <c:pt idx="6637">
                  <c:v>0.150522</c:v>
                </c:pt>
                <c:pt idx="6638">
                  <c:v>0.150544</c:v>
                </c:pt>
                <c:pt idx="6639">
                  <c:v>0.150567</c:v>
                </c:pt>
                <c:pt idx="6640">
                  <c:v>0.15059</c:v>
                </c:pt>
                <c:pt idx="6641">
                  <c:v>0.150612</c:v>
                </c:pt>
                <c:pt idx="6642">
                  <c:v>0.150635</c:v>
                </c:pt>
                <c:pt idx="6643">
                  <c:v>0.150658</c:v>
                </c:pt>
                <c:pt idx="6644">
                  <c:v>0.15068</c:v>
                </c:pt>
                <c:pt idx="6645">
                  <c:v>0.150703</c:v>
                </c:pt>
                <c:pt idx="6646">
                  <c:v>0.150726</c:v>
                </c:pt>
                <c:pt idx="6647">
                  <c:v>0.150748</c:v>
                </c:pt>
                <c:pt idx="6648">
                  <c:v>0.150771</c:v>
                </c:pt>
                <c:pt idx="6649">
                  <c:v>0.150794</c:v>
                </c:pt>
                <c:pt idx="6650">
                  <c:v>0.150816</c:v>
                </c:pt>
                <c:pt idx="6651">
                  <c:v>0.150839</c:v>
                </c:pt>
                <c:pt idx="6652">
                  <c:v>0.150862</c:v>
                </c:pt>
                <c:pt idx="6653">
                  <c:v>0.150884</c:v>
                </c:pt>
                <c:pt idx="6654">
                  <c:v>0.150907</c:v>
                </c:pt>
                <c:pt idx="6655">
                  <c:v>0.15093</c:v>
                </c:pt>
                <c:pt idx="6656">
                  <c:v>0.150952</c:v>
                </c:pt>
                <c:pt idx="6657">
                  <c:v>0.150975</c:v>
                </c:pt>
                <c:pt idx="6658">
                  <c:v>0.150998</c:v>
                </c:pt>
                <c:pt idx="6659">
                  <c:v>0.15102</c:v>
                </c:pt>
                <c:pt idx="6660">
                  <c:v>0.151043</c:v>
                </c:pt>
                <c:pt idx="6661">
                  <c:v>0.151066</c:v>
                </c:pt>
                <c:pt idx="6662">
                  <c:v>0.151088</c:v>
                </c:pt>
                <c:pt idx="6663">
                  <c:v>0.151111</c:v>
                </c:pt>
                <c:pt idx="6664">
                  <c:v>0.151134</c:v>
                </c:pt>
                <c:pt idx="6665">
                  <c:v>0.151156</c:v>
                </c:pt>
                <c:pt idx="6666">
                  <c:v>0.151179</c:v>
                </c:pt>
                <c:pt idx="6667">
                  <c:v>0.151202</c:v>
                </c:pt>
                <c:pt idx="6668">
                  <c:v>0.151224</c:v>
                </c:pt>
                <c:pt idx="6669">
                  <c:v>0.151247</c:v>
                </c:pt>
                <c:pt idx="6670">
                  <c:v>0.15127</c:v>
                </c:pt>
                <c:pt idx="6671">
                  <c:v>0.151293</c:v>
                </c:pt>
                <c:pt idx="6672">
                  <c:v>0.151315</c:v>
                </c:pt>
                <c:pt idx="6673">
                  <c:v>0.151338</c:v>
                </c:pt>
                <c:pt idx="6674">
                  <c:v>0.151361</c:v>
                </c:pt>
                <c:pt idx="6675">
                  <c:v>0.151383</c:v>
                </c:pt>
                <c:pt idx="6676">
                  <c:v>0.151406</c:v>
                </c:pt>
                <c:pt idx="6677">
                  <c:v>0.151429</c:v>
                </c:pt>
                <c:pt idx="6678">
                  <c:v>0.151451</c:v>
                </c:pt>
                <c:pt idx="6679">
                  <c:v>0.151474</c:v>
                </c:pt>
                <c:pt idx="6680">
                  <c:v>0.151497</c:v>
                </c:pt>
                <c:pt idx="6681">
                  <c:v>0.151519</c:v>
                </c:pt>
                <c:pt idx="6682">
                  <c:v>0.151542</c:v>
                </c:pt>
                <c:pt idx="6683">
                  <c:v>0.151565</c:v>
                </c:pt>
                <c:pt idx="6684">
                  <c:v>0.151587</c:v>
                </c:pt>
                <c:pt idx="6685">
                  <c:v>0.15161</c:v>
                </c:pt>
                <c:pt idx="6686">
                  <c:v>0.151633</c:v>
                </c:pt>
                <c:pt idx="6687">
                  <c:v>0.151655</c:v>
                </c:pt>
                <c:pt idx="6688">
                  <c:v>0.151678</c:v>
                </c:pt>
                <c:pt idx="6689">
                  <c:v>0.151701</c:v>
                </c:pt>
                <c:pt idx="6690">
                  <c:v>0.151723</c:v>
                </c:pt>
                <c:pt idx="6691">
                  <c:v>0.151746</c:v>
                </c:pt>
                <c:pt idx="6692">
                  <c:v>0.151769</c:v>
                </c:pt>
                <c:pt idx="6693">
                  <c:v>0.151791</c:v>
                </c:pt>
                <c:pt idx="6694">
                  <c:v>0.151814</c:v>
                </c:pt>
                <c:pt idx="6695">
                  <c:v>0.151837</c:v>
                </c:pt>
                <c:pt idx="6696">
                  <c:v>0.151859</c:v>
                </c:pt>
                <c:pt idx="6697">
                  <c:v>0.151882</c:v>
                </c:pt>
                <c:pt idx="6698">
                  <c:v>0.151905</c:v>
                </c:pt>
                <c:pt idx="6699">
                  <c:v>0.151927</c:v>
                </c:pt>
                <c:pt idx="6700">
                  <c:v>0.15195</c:v>
                </c:pt>
                <c:pt idx="6701">
                  <c:v>0.151973</c:v>
                </c:pt>
                <c:pt idx="6702">
                  <c:v>0.151995</c:v>
                </c:pt>
                <c:pt idx="6703">
                  <c:v>0.152018</c:v>
                </c:pt>
                <c:pt idx="6704">
                  <c:v>0.152041</c:v>
                </c:pt>
                <c:pt idx="6705">
                  <c:v>0.152063</c:v>
                </c:pt>
                <c:pt idx="6706">
                  <c:v>0.152086</c:v>
                </c:pt>
                <c:pt idx="6707">
                  <c:v>0.152109</c:v>
                </c:pt>
                <c:pt idx="6708">
                  <c:v>0.152132</c:v>
                </c:pt>
                <c:pt idx="6709">
                  <c:v>0.152154</c:v>
                </c:pt>
                <c:pt idx="6710">
                  <c:v>0.152177</c:v>
                </c:pt>
                <c:pt idx="6711">
                  <c:v>0.1522</c:v>
                </c:pt>
                <c:pt idx="6712">
                  <c:v>0.152222</c:v>
                </c:pt>
                <c:pt idx="6713">
                  <c:v>0.152245</c:v>
                </c:pt>
                <c:pt idx="6714">
                  <c:v>0.152268</c:v>
                </c:pt>
                <c:pt idx="6715">
                  <c:v>0.15229</c:v>
                </c:pt>
                <c:pt idx="6716">
                  <c:v>0.152313</c:v>
                </c:pt>
                <c:pt idx="6717">
                  <c:v>0.152336</c:v>
                </c:pt>
                <c:pt idx="6718">
                  <c:v>0.152358</c:v>
                </c:pt>
                <c:pt idx="6719">
                  <c:v>0.152381</c:v>
                </c:pt>
                <c:pt idx="6720">
                  <c:v>0.152404</c:v>
                </c:pt>
                <c:pt idx="6721">
                  <c:v>0.152426</c:v>
                </c:pt>
                <c:pt idx="6722">
                  <c:v>0.152449</c:v>
                </c:pt>
                <c:pt idx="6723">
                  <c:v>0.152472</c:v>
                </c:pt>
                <c:pt idx="6724">
                  <c:v>0.152494</c:v>
                </c:pt>
                <c:pt idx="6725">
                  <c:v>0.152517</c:v>
                </c:pt>
                <c:pt idx="6726">
                  <c:v>0.15254</c:v>
                </c:pt>
                <c:pt idx="6727">
                  <c:v>0.152562</c:v>
                </c:pt>
                <c:pt idx="6728">
                  <c:v>0.152585</c:v>
                </c:pt>
                <c:pt idx="6729">
                  <c:v>0.152608</c:v>
                </c:pt>
                <c:pt idx="6730">
                  <c:v>0.15263</c:v>
                </c:pt>
                <c:pt idx="6731">
                  <c:v>0.152653</c:v>
                </c:pt>
                <c:pt idx="6732">
                  <c:v>0.152676</c:v>
                </c:pt>
                <c:pt idx="6733">
                  <c:v>0.152698</c:v>
                </c:pt>
                <c:pt idx="6734">
                  <c:v>0.152721</c:v>
                </c:pt>
                <c:pt idx="6735">
                  <c:v>0.152744</c:v>
                </c:pt>
                <c:pt idx="6736">
                  <c:v>0.152766</c:v>
                </c:pt>
                <c:pt idx="6737">
                  <c:v>0.152789</c:v>
                </c:pt>
                <c:pt idx="6738">
                  <c:v>0.152812</c:v>
                </c:pt>
                <c:pt idx="6739">
                  <c:v>0.152834</c:v>
                </c:pt>
                <c:pt idx="6740">
                  <c:v>0.152857</c:v>
                </c:pt>
                <c:pt idx="6741">
                  <c:v>0.15288</c:v>
                </c:pt>
                <c:pt idx="6742">
                  <c:v>0.152902</c:v>
                </c:pt>
                <c:pt idx="6743">
                  <c:v>0.152925</c:v>
                </c:pt>
                <c:pt idx="6744">
                  <c:v>0.152948</c:v>
                </c:pt>
                <c:pt idx="6745">
                  <c:v>0.152971</c:v>
                </c:pt>
                <c:pt idx="6746">
                  <c:v>0.152993</c:v>
                </c:pt>
                <c:pt idx="6747">
                  <c:v>0.153016</c:v>
                </c:pt>
                <c:pt idx="6748">
                  <c:v>0.153039</c:v>
                </c:pt>
                <c:pt idx="6749">
                  <c:v>0.153061</c:v>
                </c:pt>
                <c:pt idx="6750">
                  <c:v>0.153084</c:v>
                </c:pt>
                <c:pt idx="6751">
                  <c:v>0.153107</c:v>
                </c:pt>
                <c:pt idx="6752">
                  <c:v>0.153129</c:v>
                </c:pt>
                <c:pt idx="6753">
                  <c:v>0.153152</c:v>
                </c:pt>
                <c:pt idx="6754">
                  <c:v>0.153175</c:v>
                </c:pt>
                <c:pt idx="6755">
                  <c:v>0.153197</c:v>
                </c:pt>
                <c:pt idx="6756">
                  <c:v>0.15322</c:v>
                </c:pt>
                <c:pt idx="6757">
                  <c:v>0.153243</c:v>
                </c:pt>
                <c:pt idx="6758">
                  <c:v>0.153265</c:v>
                </c:pt>
                <c:pt idx="6759">
                  <c:v>0.153288</c:v>
                </c:pt>
                <c:pt idx="6760">
                  <c:v>0.153311</c:v>
                </c:pt>
                <c:pt idx="6761">
                  <c:v>0.153333</c:v>
                </c:pt>
                <c:pt idx="6762">
                  <c:v>0.153356</c:v>
                </c:pt>
                <c:pt idx="6763">
                  <c:v>0.153379</c:v>
                </c:pt>
                <c:pt idx="6764">
                  <c:v>0.153401</c:v>
                </c:pt>
                <c:pt idx="6765">
                  <c:v>0.153424</c:v>
                </c:pt>
                <c:pt idx="6766">
                  <c:v>0.153447</c:v>
                </c:pt>
                <c:pt idx="6767">
                  <c:v>0.153469</c:v>
                </c:pt>
                <c:pt idx="6768">
                  <c:v>0.153492</c:v>
                </c:pt>
                <c:pt idx="6769">
                  <c:v>0.153515</c:v>
                </c:pt>
                <c:pt idx="6770">
                  <c:v>0.153537</c:v>
                </c:pt>
                <c:pt idx="6771">
                  <c:v>0.15356</c:v>
                </c:pt>
                <c:pt idx="6772">
                  <c:v>0.153583</c:v>
                </c:pt>
                <c:pt idx="6773">
                  <c:v>0.153605</c:v>
                </c:pt>
                <c:pt idx="6774">
                  <c:v>0.153628</c:v>
                </c:pt>
                <c:pt idx="6775">
                  <c:v>0.153651</c:v>
                </c:pt>
                <c:pt idx="6776">
                  <c:v>0.153673</c:v>
                </c:pt>
                <c:pt idx="6777">
                  <c:v>0.153696</c:v>
                </c:pt>
                <c:pt idx="6778">
                  <c:v>0.153719</c:v>
                </c:pt>
                <c:pt idx="6779">
                  <c:v>0.153741</c:v>
                </c:pt>
                <c:pt idx="6780">
                  <c:v>0.153764</c:v>
                </c:pt>
                <c:pt idx="6781">
                  <c:v>0.153787</c:v>
                </c:pt>
                <c:pt idx="6782">
                  <c:v>0.15381</c:v>
                </c:pt>
                <c:pt idx="6783">
                  <c:v>0.153832</c:v>
                </c:pt>
                <c:pt idx="6784">
                  <c:v>0.153855</c:v>
                </c:pt>
                <c:pt idx="6785">
                  <c:v>0.153878</c:v>
                </c:pt>
                <c:pt idx="6786">
                  <c:v>0.1539</c:v>
                </c:pt>
                <c:pt idx="6787">
                  <c:v>0.153923</c:v>
                </c:pt>
                <c:pt idx="6788">
                  <c:v>0.153946</c:v>
                </c:pt>
                <c:pt idx="6789">
                  <c:v>0.153968</c:v>
                </c:pt>
                <c:pt idx="6790">
                  <c:v>0.153991</c:v>
                </c:pt>
                <c:pt idx="6791">
                  <c:v>0.154014</c:v>
                </c:pt>
                <c:pt idx="6792">
                  <c:v>0.154036</c:v>
                </c:pt>
                <c:pt idx="6793">
                  <c:v>0.154059</c:v>
                </c:pt>
                <c:pt idx="6794">
                  <c:v>0.154082</c:v>
                </c:pt>
                <c:pt idx="6795">
                  <c:v>0.154104</c:v>
                </c:pt>
                <c:pt idx="6796">
                  <c:v>0.154127</c:v>
                </c:pt>
                <c:pt idx="6797">
                  <c:v>0.15415</c:v>
                </c:pt>
                <c:pt idx="6798">
                  <c:v>0.154172</c:v>
                </c:pt>
                <c:pt idx="6799">
                  <c:v>0.154195</c:v>
                </c:pt>
                <c:pt idx="6800">
                  <c:v>0.154218</c:v>
                </c:pt>
                <c:pt idx="6801">
                  <c:v>0.15424</c:v>
                </c:pt>
                <c:pt idx="6802">
                  <c:v>0.154263</c:v>
                </c:pt>
                <c:pt idx="6803">
                  <c:v>0.154286</c:v>
                </c:pt>
                <c:pt idx="6804">
                  <c:v>0.154308</c:v>
                </c:pt>
                <c:pt idx="6805">
                  <c:v>0.154331</c:v>
                </c:pt>
                <c:pt idx="6806">
                  <c:v>0.154354</c:v>
                </c:pt>
                <c:pt idx="6807">
                  <c:v>0.154376</c:v>
                </c:pt>
                <c:pt idx="6808">
                  <c:v>0.154399</c:v>
                </c:pt>
                <c:pt idx="6809">
                  <c:v>0.154422</c:v>
                </c:pt>
                <c:pt idx="6810">
                  <c:v>0.154444</c:v>
                </c:pt>
                <c:pt idx="6811">
                  <c:v>0.154467</c:v>
                </c:pt>
                <c:pt idx="6812">
                  <c:v>0.15449</c:v>
                </c:pt>
                <c:pt idx="6813">
                  <c:v>0.154512</c:v>
                </c:pt>
                <c:pt idx="6814">
                  <c:v>0.154535</c:v>
                </c:pt>
                <c:pt idx="6815">
                  <c:v>0.154558</c:v>
                </c:pt>
                <c:pt idx="6816">
                  <c:v>0.15458</c:v>
                </c:pt>
                <c:pt idx="6817">
                  <c:v>0.154603</c:v>
                </c:pt>
                <c:pt idx="6818">
                  <c:v>0.154626</c:v>
                </c:pt>
                <c:pt idx="6819">
                  <c:v>0.154649</c:v>
                </c:pt>
                <c:pt idx="6820">
                  <c:v>0.154671</c:v>
                </c:pt>
                <c:pt idx="6821">
                  <c:v>0.154694</c:v>
                </c:pt>
                <c:pt idx="6822">
                  <c:v>0.154717</c:v>
                </c:pt>
                <c:pt idx="6823">
                  <c:v>0.154739</c:v>
                </c:pt>
                <c:pt idx="6824">
                  <c:v>0.154762</c:v>
                </c:pt>
                <c:pt idx="6825">
                  <c:v>0.154785</c:v>
                </c:pt>
                <c:pt idx="6826">
                  <c:v>0.154807</c:v>
                </c:pt>
                <c:pt idx="6827">
                  <c:v>0.15483</c:v>
                </c:pt>
                <c:pt idx="6828">
                  <c:v>0.154853</c:v>
                </c:pt>
                <c:pt idx="6829">
                  <c:v>0.154875</c:v>
                </c:pt>
                <c:pt idx="6830">
                  <c:v>0.154898</c:v>
                </c:pt>
                <c:pt idx="6831">
                  <c:v>0.154921</c:v>
                </c:pt>
                <c:pt idx="6832">
                  <c:v>0.154943</c:v>
                </c:pt>
                <c:pt idx="6833">
                  <c:v>0.154966</c:v>
                </c:pt>
                <c:pt idx="6834">
                  <c:v>0.154989</c:v>
                </c:pt>
                <c:pt idx="6835">
                  <c:v>0.155011</c:v>
                </c:pt>
                <c:pt idx="6836">
                  <c:v>0.155034</c:v>
                </c:pt>
                <c:pt idx="6837">
                  <c:v>0.155057</c:v>
                </c:pt>
                <c:pt idx="6838">
                  <c:v>0.155079</c:v>
                </c:pt>
                <c:pt idx="6839">
                  <c:v>0.155102</c:v>
                </c:pt>
                <c:pt idx="6840">
                  <c:v>0.155125</c:v>
                </c:pt>
                <c:pt idx="6841">
                  <c:v>0.155147</c:v>
                </c:pt>
                <c:pt idx="6842">
                  <c:v>0.15517</c:v>
                </c:pt>
                <c:pt idx="6843">
                  <c:v>0.155193</c:v>
                </c:pt>
                <c:pt idx="6844">
                  <c:v>0.155215</c:v>
                </c:pt>
                <c:pt idx="6845">
                  <c:v>0.155238</c:v>
                </c:pt>
                <c:pt idx="6846">
                  <c:v>0.155261</c:v>
                </c:pt>
                <c:pt idx="6847">
                  <c:v>0.155283</c:v>
                </c:pt>
                <c:pt idx="6848">
                  <c:v>0.155306</c:v>
                </c:pt>
                <c:pt idx="6849">
                  <c:v>0.155329</c:v>
                </c:pt>
                <c:pt idx="6850">
                  <c:v>0.155351</c:v>
                </c:pt>
                <c:pt idx="6851">
                  <c:v>0.155374</c:v>
                </c:pt>
                <c:pt idx="6852">
                  <c:v>0.155397</c:v>
                </c:pt>
                <c:pt idx="6853">
                  <c:v>0.15542</c:v>
                </c:pt>
                <c:pt idx="6854">
                  <c:v>0.155442</c:v>
                </c:pt>
                <c:pt idx="6855">
                  <c:v>0.155465</c:v>
                </c:pt>
                <c:pt idx="6856">
                  <c:v>0.155488</c:v>
                </c:pt>
                <c:pt idx="6857">
                  <c:v>0.15551</c:v>
                </c:pt>
                <c:pt idx="6858">
                  <c:v>0.155533</c:v>
                </c:pt>
                <c:pt idx="6859">
                  <c:v>0.155556</c:v>
                </c:pt>
                <c:pt idx="6860">
                  <c:v>0.155578</c:v>
                </c:pt>
                <c:pt idx="6861">
                  <c:v>0.155601</c:v>
                </c:pt>
                <c:pt idx="6862">
                  <c:v>0.155624</c:v>
                </c:pt>
                <c:pt idx="6863">
                  <c:v>0.155646</c:v>
                </c:pt>
                <c:pt idx="6864">
                  <c:v>0.155669</c:v>
                </c:pt>
                <c:pt idx="6865">
                  <c:v>0.155692</c:v>
                </c:pt>
                <c:pt idx="6866">
                  <c:v>0.155714</c:v>
                </c:pt>
                <c:pt idx="6867">
                  <c:v>0.155737</c:v>
                </c:pt>
                <c:pt idx="6868">
                  <c:v>0.15576</c:v>
                </c:pt>
                <c:pt idx="6869">
                  <c:v>0.155782</c:v>
                </c:pt>
                <c:pt idx="6870">
                  <c:v>0.155805</c:v>
                </c:pt>
                <c:pt idx="6871">
                  <c:v>0.155828</c:v>
                </c:pt>
                <c:pt idx="6872">
                  <c:v>0.15585</c:v>
                </c:pt>
                <c:pt idx="6873">
                  <c:v>0.155873</c:v>
                </c:pt>
                <c:pt idx="6874">
                  <c:v>0.155896</c:v>
                </c:pt>
                <c:pt idx="6875">
                  <c:v>0.155918</c:v>
                </c:pt>
                <c:pt idx="6876">
                  <c:v>0.155941</c:v>
                </c:pt>
                <c:pt idx="6877">
                  <c:v>0.155964</c:v>
                </c:pt>
                <c:pt idx="6878">
                  <c:v>0.155986</c:v>
                </c:pt>
                <c:pt idx="6879">
                  <c:v>0.156009</c:v>
                </c:pt>
                <c:pt idx="6880">
                  <c:v>0.156032</c:v>
                </c:pt>
                <c:pt idx="6881">
                  <c:v>0.156054</c:v>
                </c:pt>
                <c:pt idx="6882">
                  <c:v>0.156077</c:v>
                </c:pt>
                <c:pt idx="6883">
                  <c:v>0.1561</c:v>
                </c:pt>
                <c:pt idx="6884">
                  <c:v>0.156122</c:v>
                </c:pt>
                <c:pt idx="6885">
                  <c:v>0.156145</c:v>
                </c:pt>
                <c:pt idx="6886">
                  <c:v>0.156168</c:v>
                </c:pt>
                <c:pt idx="6887">
                  <c:v>0.15619</c:v>
                </c:pt>
                <c:pt idx="6888">
                  <c:v>0.156213</c:v>
                </c:pt>
                <c:pt idx="6889">
                  <c:v>0.156236</c:v>
                </c:pt>
                <c:pt idx="6890">
                  <c:v>0.156259</c:v>
                </c:pt>
                <c:pt idx="6891">
                  <c:v>0.156281</c:v>
                </c:pt>
                <c:pt idx="6892">
                  <c:v>0.156304</c:v>
                </c:pt>
                <c:pt idx="6893">
                  <c:v>0.156327</c:v>
                </c:pt>
                <c:pt idx="6894">
                  <c:v>0.156349</c:v>
                </c:pt>
                <c:pt idx="6895">
                  <c:v>0.156372</c:v>
                </c:pt>
                <c:pt idx="6896">
                  <c:v>0.156395</c:v>
                </c:pt>
                <c:pt idx="6897">
                  <c:v>0.156417</c:v>
                </c:pt>
                <c:pt idx="6898">
                  <c:v>0.15644</c:v>
                </c:pt>
                <c:pt idx="6899">
                  <c:v>0.156463</c:v>
                </c:pt>
                <c:pt idx="6900">
                  <c:v>0.156485</c:v>
                </c:pt>
                <c:pt idx="6901">
                  <c:v>0.156508</c:v>
                </c:pt>
                <c:pt idx="6902">
                  <c:v>0.156531</c:v>
                </c:pt>
                <c:pt idx="6903">
                  <c:v>0.156553</c:v>
                </c:pt>
                <c:pt idx="6904">
                  <c:v>0.156576</c:v>
                </c:pt>
                <c:pt idx="6905">
                  <c:v>0.156599</c:v>
                </c:pt>
                <c:pt idx="6906">
                  <c:v>0.156621</c:v>
                </c:pt>
                <c:pt idx="6907">
                  <c:v>0.156644</c:v>
                </c:pt>
                <c:pt idx="6908">
                  <c:v>0.156667</c:v>
                </c:pt>
                <c:pt idx="6909">
                  <c:v>0.156689</c:v>
                </c:pt>
                <c:pt idx="6910">
                  <c:v>0.156712</c:v>
                </c:pt>
                <c:pt idx="6911">
                  <c:v>0.156735</c:v>
                </c:pt>
                <c:pt idx="6912">
                  <c:v>0.156757</c:v>
                </c:pt>
                <c:pt idx="6913">
                  <c:v>0.15678</c:v>
                </c:pt>
                <c:pt idx="6914">
                  <c:v>0.156803</c:v>
                </c:pt>
                <c:pt idx="6915">
                  <c:v>0.156825</c:v>
                </c:pt>
                <c:pt idx="6916">
                  <c:v>0.156848</c:v>
                </c:pt>
                <c:pt idx="6917">
                  <c:v>0.156871</c:v>
                </c:pt>
                <c:pt idx="6918">
                  <c:v>0.156893</c:v>
                </c:pt>
                <c:pt idx="6919">
                  <c:v>0.156916</c:v>
                </c:pt>
                <c:pt idx="6920">
                  <c:v>0.156939</c:v>
                </c:pt>
                <c:pt idx="6921">
                  <c:v>0.156961</c:v>
                </c:pt>
                <c:pt idx="6922">
                  <c:v>0.156984</c:v>
                </c:pt>
                <c:pt idx="6923">
                  <c:v>0.157007</c:v>
                </c:pt>
                <c:pt idx="6924">
                  <c:v>0.157029</c:v>
                </c:pt>
                <c:pt idx="6925">
                  <c:v>0.157052</c:v>
                </c:pt>
                <c:pt idx="6926">
                  <c:v>0.157075</c:v>
                </c:pt>
                <c:pt idx="6927">
                  <c:v>0.157098</c:v>
                </c:pt>
                <c:pt idx="6928">
                  <c:v>0.15712</c:v>
                </c:pt>
                <c:pt idx="6929">
                  <c:v>0.157143</c:v>
                </c:pt>
                <c:pt idx="6930">
                  <c:v>0.157166</c:v>
                </c:pt>
                <c:pt idx="6931">
                  <c:v>0.157188</c:v>
                </c:pt>
                <c:pt idx="6932">
                  <c:v>0.157211</c:v>
                </c:pt>
                <c:pt idx="6933">
                  <c:v>0.157234</c:v>
                </c:pt>
                <c:pt idx="6934">
                  <c:v>0.157256</c:v>
                </c:pt>
                <c:pt idx="6935">
                  <c:v>0.157279</c:v>
                </c:pt>
                <c:pt idx="6936">
                  <c:v>0.157302</c:v>
                </c:pt>
                <c:pt idx="6937">
                  <c:v>0.157324</c:v>
                </c:pt>
                <c:pt idx="6938">
                  <c:v>0.157347</c:v>
                </c:pt>
                <c:pt idx="6939">
                  <c:v>0.15737</c:v>
                </c:pt>
                <c:pt idx="6940">
                  <c:v>0.157392</c:v>
                </c:pt>
                <c:pt idx="6941">
                  <c:v>0.157415</c:v>
                </c:pt>
                <c:pt idx="6942">
                  <c:v>0.157438</c:v>
                </c:pt>
                <c:pt idx="6943">
                  <c:v>0.15746</c:v>
                </c:pt>
                <c:pt idx="6944">
                  <c:v>0.157483</c:v>
                </c:pt>
                <c:pt idx="6945">
                  <c:v>0.157506</c:v>
                </c:pt>
                <c:pt idx="6946">
                  <c:v>0.157528</c:v>
                </c:pt>
                <c:pt idx="6947">
                  <c:v>0.157551</c:v>
                </c:pt>
                <c:pt idx="6948">
                  <c:v>0.157574</c:v>
                </c:pt>
                <c:pt idx="6949">
                  <c:v>0.157596</c:v>
                </c:pt>
                <c:pt idx="6950">
                  <c:v>0.157619</c:v>
                </c:pt>
                <c:pt idx="6951">
                  <c:v>0.157642</c:v>
                </c:pt>
                <c:pt idx="6952">
                  <c:v>0.157664</c:v>
                </c:pt>
                <c:pt idx="6953">
                  <c:v>0.157687</c:v>
                </c:pt>
                <c:pt idx="6954">
                  <c:v>0.15771</c:v>
                </c:pt>
                <c:pt idx="6955">
                  <c:v>0.157732</c:v>
                </c:pt>
                <c:pt idx="6956">
                  <c:v>0.157755</c:v>
                </c:pt>
                <c:pt idx="6957">
                  <c:v>0.157778</c:v>
                </c:pt>
                <c:pt idx="6958">
                  <c:v>0.1578</c:v>
                </c:pt>
                <c:pt idx="6959">
                  <c:v>0.157823</c:v>
                </c:pt>
                <c:pt idx="6960">
                  <c:v>0.157846</c:v>
                </c:pt>
                <c:pt idx="6961">
                  <c:v>0.157868</c:v>
                </c:pt>
                <c:pt idx="6962">
                  <c:v>0.157891</c:v>
                </c:pt>
                <c:pt idx="6963">
                  <c:v>0.157914</c:v>
                </c:pt>
                <c:pt idx="6964">
                  <c:v>0.157937</c:v>
                </c:pt>
                <c:pt idx="6965">
                  <c:v>0.157959</c:v>
                </c:pt>
                <c:pt idx="6966">
                  <c:v>0.157982</c:v>
                </c:pt>
                <c:pt idx="6967">
                  <c:v>0.158005</c:v>
                </c:pt>
                <c:pt idx="6968">
                  <c:v>0.158027</c:v>
                </c:pt>
                <c:pt idx="6969">
                  <c:v>0.15805</c:v>
                </c:pt>
                <c:pt idx="6970">
                  <c:v>0.158073</c:v>
                </c:pt>
                <c:pt idx="6971">
                  <c:v>0.158095</c:v>
                </c:pt>
                <c:pt idx="6972">
                  <c:v>0.158118</c:v>
                </c:pt>
                <c:pt idx="6973">
                  <c:v>0.158141</c:v>
                </c:pt>
                <c:pt idx="6974">
                  <c:v>0.158163</c:v>
                </c:pt>
                <c:pt idx="6975">
                  <c:v>0.158186</c:v>
                </c:pt>
                <c:pt idx="6976">
                  <c:v>0.158209</c:v>
                </c:pt>
                <c:pt idx="6977">
                  <c:v>0.158231</c:v>
                </c:pt>
                <c:pt idx="6978">
                  <c:v>0.158254</c:v>
                </c:pt>
                <c:pt idx="6979">
                  <c:v>0.158277</c:v>
                </c:pt>
                <c:pt idx="6980">
                  <c:v>0.158299</c:v>
                </c:pt>
                <c:pt idx="6981">
                  <c:v>0.158322</c:v>
                </c:pt>
                <c:pt idx="6982">
                  <c:v>0.158345</c:v>
                </c:pt>
                <c:pt idx="6983">
                  <c:v>0.158367</c:v>
                </c:pt>
                <c:pt idx="6984">
                  <c:v>0.15839</c:v>
                </c:pt>
                <c:pt idx="6985">
                  <c:v>0.158413</c:v>
                </c:pt>
                <c:pt idx="6986">
                  <c:v>0.158435</c:v>
                </c:pt>
                <c:pt idx="6987">
                  <c:v>0.158458</c:v>
                </c:pt>
                <c:pt idx="6988">
                  <c:v>0.158481</c:v>
                </c:pt>
                <c:pt idx="6989">
                  <c:v>0.158503</c:v>
                </c:pt>
                <c:pt idx="6990">
                  <c:v>0.158526</c:v>
                </c:pt>
                <c:pt idx="6991">
                  <c:v>0.158549</c:v>
                </c:pt>
                <c:pt idx="6992">
                  <c:v>0.158571</c:v>
                </c:pt>
                <c:pt idx="6993">
                  <c:v>0.158594</c:v>
                </c:pt>
                <c:pt idx="6994">
                  <c:v>0.158617</c:v>
                </c:pt>
                <c:pt idx="6995">
                  <c:v>0.158639</c:v>
                </c:pt>
                <c:pt idx="6996">
                  <c:v>0.158662</c:v>
                </c:pt>
                <c:pt idx="6997">
                  <c:v>0.158685</c:v>
                </c:pt>
                <c:pt idx="6998">
                  <c:v>0.158707</c:v>
                </c:pt>
                <c:pt idx="6999">
                  <c:v>0.15873</c:v>
                </c:pt>
                <c:pt idx="7000">
                  <c:v>0.158753</c:v>
                </c:pt>
                <c:pt idx="7001">
                  <c:v>0.158776</c:v>
                </c:pt>
                <c:pt idx="7002">
                  <c:v>0.158798</c:v>
                </c:pt>
                <c:pt idx="7003">
                  <c:v>0.158821</c:v>
                </c:pt>
                <c:pt idx="7004">
                  <c:v>0.158844</c:v>
                </c:pt>
                <c:pt idx="7005">
                  <c:v>0.158866</c:v>
                </c:pt>
                <c:pt idx="7006">
                  <c:v>0.158889</c:v>
                </c:pt>
                <c:pt idx="7007">
                  <c:v>0.158912</c:v>
                </c:pt>
                <c:pt idx="7008">
                  <c:v>0.158934</c:v>
                </c:pt>
                <c:pt idx="7009">
                  <c:v>0.158957</c:v>
                </c:pt>
                <c:pt idx="7010">
                  <c:v>0.15898</c:v>
                </c:pt>
                <c:pt idx="7011">
                  <c:v>0.159002</c:v>
                </c:pt>
                <c:pt idx="7012">
                  <c:v>0.159025</c:v>
                </c:pt>
                <c:pt idx="7013">
                  <c:v>0.159048</c:v>
                </c:pt>
                <c:pt idx="7014">
                  <c:v>0.15907</c:v>
                </c:pt>
                <c:pt idx="7015">
                  <c:v>0.159093</c:v>
                </c:pt>
                <c:pt idx="7016">
                  <c:v>0.159116</c:v>
                </c:pt>
                <c:pt idx="7017">
                  <c:v>0.159138</c:v>
                </c:pt>
                <c:pt idx="7018">
                  <c:v>0.159161</c:v>
                </c:pt>
                <c:pt idx="7019">
                  <c:v>0.159184</c:v>
                </c:pt>
                <c:pt idx="7020">
                  <c:v>0.159206</c:v>
                </c:pt>
                <c:pt idx="7021">
                  <c:v>0.159229</c:v>
                </c:pt>
                <c:pt idx="7022">
                  <c:v>0.159252</c:v>
                </c:pt>
                <c:pt idx="7023">
                  <c:v>0.159274</c:v>
                </c:pt>
                <c:pt idx="7024">
                  <c:v>0.159297</c:v>
                </c:pt>
                <c:pt idx="7025">
                  <c:v>0.15932</c:v>
                </c:pt>
                <c:pt idx="7026">
                  <c:v>0.159342</c:v>
                </c:pt>
                <c:pt idx="7027">
                  <c:v>0.159365</c:v>
                </c:pt>
                <c:pt idx="7028">
                  <c:v>0.159388</c:v>
                </c:pt>
                <c:pt idx="7029">
                  <c:v>0.15941</c:v>
                </c:pt>
                <c:pt idx="7030">
                  <c:v>0.159433</c:v>
                </c:pt>
                <c:pt idx="7031">
                  <c:v>0.159456</c:v>
                </c:pt>
                <c:pt idx="7032">
                  <c:v>0.159478</c:v>
                </c:pt>
                <c:pt idx="7033">
                  <c:v>0.159501</c:v>
                </c:pt>
                <c:pt idx="7034">
                  <c:v>0.159524</c:v>
                </c:pt>
                <c:pt idx="7035">
                  <c:v>0.159546</c:v>
                </c:pt>
                <c:pt idx="7036">
                  <c:v>0.159569</c:v>
                </c:pt>
                <c:pt idx="7037">
                  <c:v>0.159592</c:v>
                </c:pt>
                <c:pt idx="7038">
                  <c:v>0.159615</c:v>
                </c:pt>
                <c:pt idx="7039">
                  <c:v>0.159637</c:v>
                </c:pt>
                <c:pt idx="7040">
                  <c:v>0.15966</c:v>
                </c:pt>
                <c:pt idx="7041">
                  <c:v>0.159683</c:v>
                </c:pt>
                <c:pt idx="7042">
                  <c:v>0.159705</c:v>
                </c:pt>
                <c:pt idx="7043">
                  <c:v>0.159728</c:v>
                </c:pt>
                <c:pt idx="7044">
                  <c:v>0.159751</c:v>
                </c:pt>
                <c:pt idx="7045">
                  <c:v>0.159773</c:v>
                </c:pt>
                <c:pt idx="7046">
                  <c:v>0.159796</c:v>
                </c:pt>
                <c:pt idx="7047">
                  <c:v>0.159819</c:v>
                </c:pt>
                <c:pt idx="7048">
                  <c:v>0.159841</c:v>
                </c:pt>
                <c:pt idx="7049">
                  <c:v>0.159864</c:v>
                </c:pt>
                <c:pt idx="7050">
                  <c:v>0.159887</c:v>
                </c:pt>
                <c:pt idx="7051">
                  <c:v>0.159909</c:v>
                </c:pt>
                <c:pt idx="7052">
                  <c:v>0.159932</c:v>
                </c:pt>
                <c:pt idx="7053">
                  <c:v>0.159955</c:v>
                </c:pt>
                <c:pt idx="7054">
                  <c:v>0.159977</c:v>
                </c:pt>
                <c:pt idx="7055">
                  <c:v>0.16</c:v>
                </c:pt>
                <c:pt idx="7056">
                  <c:v>0.160023</c:v>
                </c:pt>
                <c:pt idx="7057">
                  <c:v>0.160045</c:v>
                </c:pt>
                <c:pt idx="7058">
                  <c:v>0.160068</c:v>
                </c:pt>
                <c:pt idx="7059">
                  <c:v>0.160091</c:v>
                </c:pt>
                <c:pt idx="7060">
                  <c:v>0.160113</c:v>
                </c:pt>
                <c:pt idx="7061">
                  <c:v>0.160136</c:v>
                </c:pt>
                <c:pt idx="7062">
                  <c:v>0.160159</c:v>
                </c:pt>
                <c:pt idx="7063">
                  <c:v>0.160181</c:v>
                </c:pt>
                <c:pt idx="7064">
                  <c:v>0.160204</c:v>
                </c:pt>
                <c:pt idx="7065">
                  <c:v>0.160227</c:v>
                </c:pt>
                <c:pt idx="7066">
                  <c:v>0.160249</c:v>
                </c:pt>
                <c:pt idx="7067">
                  <c:v>0.160272</c:v>
                </c:pt>
                <c:pt idx="7068">
                  <c:v>0.160295</c:v>
                </c:pt>
                <c:pt idx="7069">
                  <c:v>0.160317</c:v>
                </c:pt>
                <c:pt idx="7070">
                  <c:v>0.16034</c:v>
                </c:pt>
                <c:pt idx="7071">
                  <c:v>0.160363</c:v>
                </c:pt>
                <c:pt idx="7072">
                  <c:v>0.160385</c:v>
                </c:pt>
                <c:pt idx="7073">
                  <c:v>0.160408</c:v>
                </c:pt>
                <c:pt idx="7074">
                  <c:v>0.160431</c:v>
                </c:pt>
                <c:pt idx="7075">
                  <c:v>0.160454</c:v>
                </c:pt>
                <c:pt idx="7076">
                  <c:v>0.160476</c:v>
                </c:pt>
                <c:pt idx="7077">
                  <c:v>0.160499</c:v>
                </c:pt>
                <c:pt idx="7078">
                  <c:v>0.160522</c:v>
                </c:pt>
                <c:pt idx="7079">
                  <c:v>0.160544</c:v>
                </c:pt>
                <c:pt idx="7080">
                  <c:v>0.160567</c:v>
                </c:pt>
                <c:pt idx="7081">
                  <c:v>0.16059</c:v>
                </c:pt>
                <c:pt idx="7082">
                  <c:v>0.160612</c:v>
                </c:pt>
                <c:pt idx="7083">
                  <c:v>0.160635</c:v>
                </c:pt>
                <c:pt idx="7084">
                  <c:v>0.160658</c:v>
                </c:pt>
                <c:pt idx="7085">
                  <c:v>0.16068</c:v>
                </c:pt>
                <c:pt idx="7086">
                  <c:v>0.160703</c:v>
                </c:pt>
                <c:pt idx="7087">
                  <c:v>0.160726</c:v>
                </c:pt>
                <c:pt idx="7088">
                  <c:v>0.160748</c:v>
                </c:pt>
                <c:pt idx="7089">
                  <c:v>0.160771</c:v>
                </c:pt>
                <c:pt idx="7090">
                  <c:v>0.160794</c:v>
                </c:pt>
                <c:pt idx="7091">
                  <c:v>0.160816</c:v>
                </c:pt>
                <c:pt idx="7092">
                  <c:v>0.160839</c:v>
                </c:pt>
                <c:pt idx="7093">
                  <c:v>0.160862</c:v>
                </c:pt>
                <c:pt idx="7094">
                  <c:v>0.160884</c:v>
                </c:pt>
                <c:pt idx="7095">
                  <c:v>0.160907</c:v>
                </c:pt>
                <c:pt idx="7096">
                  <c:v>0.16093</c:v>
                </c:pt>
                <c:pt idx="7097">
                  <c:v>0.160952</c:v>
                </c:pt>
                <c:pt idx="7098">
                  <c:v>0.160975</c:v>
                </c:pt>
                <c:pt idx="7099">
                  <c:v>0.160998</c:v>
                </c:pt>
                <c:pt idx="7100">
                  <c:v>0.16102</c:v>
                </c:pt>
                <c:pt idx="7101">
                  <c:v>0.161043</c:v>
                </c:pt>
                <c:pt idx="7102">
                  <c:v>0.161066</c:v>
                </c:pt>
                <c:pt idx="7103">
                  <c:v>0.161088</c:v>
                </c:pt>
                <c:pt idx="7104">
                  <c:v>0.161111</c:v>
                </c:pt>
                <c:pt idx="7105">
                  <c:v>0.161134</c:v>
                </c:pt>
                <c:pt idx="7106">
                  <c:v>0.161156</c:v>
                </c:pt>
                <c:pt idx="7107">
                  <c:v>0.161179</c:v>
                </c:pt>
                <c:pt idx="7108">
                  <c:v>0.161202</c:v>
                </c:pt>
                <c:pt idx="7109">
                  <c:v>0.161224</c:v>
                </c:pt>
                <c:pt idx="7110">
                  <c:v>0.161247</c:v>
                </c:pt>
                <c:pt idx="7111">
                  <c:v>0.16127</c:v>
                </c:pt>
                <c:pt idx="7112">
                  <c:v>0.161293</c:v>
                </c:pt>
                <c:pt idx="7113">
                  <c:v>0.161315</c:v>
                </c:pt>
                <c:pt idx="7114">
                  <c:v>0.161338</c:v>
                </c:pt>
                <c:pt idx="7115">
                  <c:v>0.161361</c:v>
                </c:pt>
                <c:pt idx="7116">
                  <c:v>0.161383</c:v>
                </c:pt>
                <c:pt idx="7117">
                  <c:v>0.161406</c:v>
                </c:pt>
                <c:pt idx="7118">
                  <c:v>0.161429</c:v>
                </c:pt>
                <c:pt idx="7119">
                  <c:v>0.161451</c:v>
                </c:pt>
                <c:pt idx="7120">
                  <c:v>0.161474</c:v>
                </c:pt>
                <c:pt idx="7121">
                  <c:v>0.161497</c:v>
                </c:pt>
                <c:pt idx="7122">
                  <c:v>0.161519</c:v>
                </c:pt>
                <c:pt idx="7123">
                  <c:v>0.161542</c:v>
                </c:pt>
                <c:pt idx="7124">
                  <c:v>0.161565</c:v>
                </c:pt>
                <c:pt idx="7125">
                  <c:v>0.161587</c:v>
                </c:pt>
                <c:pt idx="7126">
                  <c:v>0.16161</c:v>
                </c:pt>
                <c:pt idx="7127">
                  <c:v>0.161633</c:v>
                </c:pt>
                <c:pt idx="7128">
                  <c:v>0.161655</c:v>
                </c:pt>
                <c:pt idx="7129">
                  <c:v>0.161678</c:v>
                </c:pt>
                <c:pt idx="7130">
                  <c:v>0.161701</c:v>
                </c:pt>
                <c:pt idx="7131">
                  <c:v>0.161723</c:v>
                </c:pt>
                <c:pt idx="7132">
                  <c:v>0.161746</c:v>
                </c:pt>
                <c:pt idx="7133">
                  <c:v>0.161769</c:v>
                </c:pt>
                <c:pt idx="7134">
                  <c:v>0.161791</c:v>
                </c:pt>
                <c:pt idx="7135">
                  <c:v>0.161814</c:v>
                </c:pt>
                <c:pt idx="7136">
                  <c:v>0.161837</c:v>
                </c:pt>
                <c:pt idx="7137">
                  <c:v>0.161859</c:v>
                </c:pt>
                <c:pt idx="7138">
                  <c:v>0.161882</c:v>
                </c:pt>
                <c:pt idx="7139">
                  <c:v>0.161905</c:v>
                </c:pt>
                <c:pt idx="7140">
                  <c:v>0.161927</c:v>
                </c:pt>
                <c:pt idx="7141">
                  <c:v>0.16195</c:v>
                </c:pt>
                <c:pt idx="7142">
                  <c:v>0.161973</c:v>
                </c:pt>
                <c:pt idx="7143">
                  <c:v>0.161995</c:v>
                </c:pt>
                <c:pt idx="7144">
                  <c:v>0.162018</c:v>
                </c:pt>
                <c:pt idx="7145">
                  <c:v>0.162041</c:v>
                </c:pt>
                <c:pt idx="7146">
                  <c:v>0.162063</c:v>
                </c:pt>
                <c:pt idx="7147">
                  <c:v>0.162086</c:v>
                </c:pt>
                <c:pt idx="7148">
                  <c:v>0.162109</c:v>
                </c:pt>
                <c:pt idx="7149">
                  <c:v>0.162132</c:v>
                </c:pt>
                <c:pt idx="7150">
                  <c:v>0.162154</c:v>
                </c:pt>
                <c:pt idx="7151">
                  <c:v>0.162177</c:v>
                </c:pt>
                <c:pt idx="7152">
                  <c:v>0.1622</c:v>
                </c:pt>
                <c:pt idx="7153">
                  <c:v>0.162222</c:v>
                </c:pt>
                <c:pt idx="7154">
                  <c:v>0.162245</c:v>
                </c:pt>
                <c:pt idx="7155">
                  <c:v>0.162268</c:v>
                </c:pt>
                <c:pt idx="7156">
                  <c:v>0.16229</c:v>
                </c:pt>
                <c:pt idx="7157">
                  <c:v>0.162313</c:v>
                </c:pt>
                <c:pt idx="7158">
                  <c:v>0.162336</c:v>
                </c:pt>
                <c:pt idx="7159">
                  <c:v>0.162358</c:v>
                </c:pt>
                <c:pt idx="7160">
                  <c:v>0.162381</c:v>
                </c:pt>
                <c:pt idx="7161">
                  <c:v>0.162404</c:v>
                </c:pt>
                <c:pt idx="7162">
                  <c:v>0.162426</c:v>
                </c:pt>
                <c:pt idx="7163">
                  <c:v>0.162449</c:v>
                </c:pt>
                <c:pt idx="7164">
                  <c:v>0.162472</c:v>
                </c:pt>
                <c:pt idx="7165">
                  <c:v>0.162494</c:v>
                </c:pt>
                <c:pt idx="7166">
                  <c:v>0.162517</c:v>
                </c:pt>
                <c:pt idx="7167">
                  <c:v>0.16254</c:v>
                </c:pt>
                <c:pt idx="7168">
                  <c:v>0.162562</c:v>
                </c:pt>
                <c:pt idx="7169">
                  <c:v>0.162585</c:v>
                </c:pt>
                <c:pt idx="7170">
                  <c:v>0.162608</c:v>
                </c:pt>
                <c:pt idx="7171">
                  <c:v>0.16263</c:v>
                </c:pt>
                <c:pt idx="7172">
                  <c:v>0.162653</c:v>
                </c:pt>
                <c:pt idx="7173">
                  <c:v>0.162676</c:v>
                </c:pt>
                <c:pt idx="7174">
                  <c:v>0.162698</c:v>
                </c:pt>
                <c:pt idx="7175">
                  <c:v>0.162721</c:v>
                </c:pt>
                <c:pt idx="7176">
                  <c:v>0.162744</c:v>
                </c:pt>
                <c:pt idx="7177">
                  <c:v>0.162766</c:v>
                </c:pt>
                <c:pt idx="7178">
                  <c:v>0.162789</c:v>
                </c:pt>
                <c:pt idx="7179">
                  <c:v>0.162812</c:v>
                </c:pt>
                <c:pt idx="7180">
                  <c:v>0.162834</c:v>
                </c:pt>
                <c:pt idx="7181">
                  <c:v>0.162857</c:v>
                </c:pt>
                <c:pt idx="7182">
                  <c:v>0.16288</c:v>
                </c:pt>
                <c:pt idx="7183">
                  <c:v>0.162902</c:v>
                </c:pt>
                <c:pt idx="7184">
                  <c:v>0.162925</c:v>
                </c:pt>
                <c:pt idx="7185">
                  <c:v>0.162948</c:v>
                </c:pt>
                <c:pt idx="7186">
                  <c:v>0.162971</c:v>
                </c:pt>
                <c:pt idx="7187">
                  <c:v>0.162993</c:v>
                </c:pt>
                <c:pt idx="7188">
                  <c:v>0.163016</c:v>
                </c:pt>
                <c:pt idx="7189">
                  <c:v>0.163039</c:v>
                </c:pt>
                <c:pt idx="7190">
                  <c:v>0.163061</c:v>
                </c:pt>
                <c:pt idx="7191">
                  <c:v>0.163084</c:v>
                </c:pt>
                <c:pt idx="7192">
                  <c:v>0.163107</c:v>
                </c:pt>
                <c:pt idx="7193">
                  <c:v>0.163129</c:v>
                </c:pt>
                <c:pt idx="7194">
                  <c:v>0.163152</c:v>
                </c:pt>
                <c:pt idx="7195">
                  <c:v>0.163175</c:v>
                </c:pt>
                <c:pt idx="7196">
                  <c:v>0.163197</c:v>
                </c:pt>
                <c:pt idx="7197">
                  <c:v>0.16322</c:v>
                </c:pt>
                <c:pt idx="7198">
                  <c:v>0.163243</c:v>
                </c:pt>
                <c:pt idx="7199">
                  <c:v>0.163265</c:v>
                </c:pt>
                <c:pt idx="7200">
                  <c:v>0.163288</c:v>
                </c:pt>
                <c:pt idx="7201">
                  <c:v>0.163311</c:v>
                </c:pt>
                <c:pt idx="7202">
                  <c:v>0.163333</c:v>
                </c:pt>
                <c:pt idx="7203">
                  <c:v>0.163356</c:v>
                </c:pt>
                <c:pt idx="7204">
                  <c:v>0.163379</c:v>
                </c:pt>
                <c:pt idx="7205">
                  <c:v>0.163401</c:v>
                </c:pt>
                <c:pt idx="7206">
                  <c:v>0.163424</c:v>
                </c:pt>
                <c:pt idx="7207">
                  <c:v>0.163447</c:v>
                </c:pt>
                <c:pt idx="7208">
                  <c:v>0.163469</c:v>
                </c:pt>
                <c:pt idx="7209">
                  <c:v>0.163492</c:v>
                </c:pt>
                <c:pt idx="7210">
                  <c:v>0.163515</c:v>
                </c:pt>
                <c:pt idx="7211">
                  <c:v>0.163537</c:v>
                </c:pt>
                <c:pt idx="7212">
                  <c:v>0.16356</c:v>
                </c:pt>
                <c:pt idx="7213">
                  <c:v>0.163583</c:v>
                </c:pt>
                <c:pt idx="7214">
                  <c:v>0.163605</c:v>
                </c:pt>
                <c:pt idx="7215">
                  <c:v>0.163628</c:v>
                </c:pt>
                <c:pt idx="7216">
                  <c:v>0.163651</c:v>
                </c:pt>
                <c:pt idx="7217">
                  <c:v>0.163673</c:v>
                </c:pt>
                <c:pt idx="7218">
                  <c:v>0.163696</c:v>
                </c:pt>
                <c:pt idx="7219">
                  <c:v>0.163719</c:v>
                </c:pt>
                <c:pt idx="7220">
                  <c:v>0.163741</c:v>
                </c:pt>
                <c:pt idx="7221">
                  <c:v>0.163764</c:v>
                </c:pt>
                <c:pt idx="7222">
                  <c:v>0.163787</c:v>
                </c:pt>
                <c:pt idx="7223">
                  <c:v>0.16381</c:v>
                </c:pt>
                <c:pt idx="7224">
                  <c:v>0.163832</c:v>
                </c:pt>
                <c:pt idx="7225">
                  <c:v>0.163855</c:v>
                </c:pt>
                <c:pt idx="7226">
                  <c:v>0.163878</c:v>
                </c:pt>
                <c:pt idx="7227">
                  <c:v>0.1639</c:v>
                </c:pt>
                <c:pt idx="7228">
                  <c:v>0.163923</c:v>
                </c:pt>
                <c:pt idx="7229">
                  <c:v>0.163946</c:v>
                </c:pt>
                <c:pt idx="7230">
                  <c:v>0.163968</c:v>
                </c:pt>
                <c:pt idx="7231">
                  <c:v>0.163991</c:v>
                </c:pt>
                <c:pt idx="7232">
                  <c:v>0.164014</c:v>
                </c:pt>
                <c:pt idx="7233">
                  <c:v>0.164036</c:v>
                </c:pt>
                <c:pt idx="7234">
                  <c:v>0.164059</c:v>
                </c:pt>
                <c:pt idx="7235">
                  <c:v>0.164082</c:v>
                </c:pt>
                <c:pt idx="7236">
                  <c:v>0.164104</c:v>
                </c:pt>
                <c:pt idx="7237">
                  <c:v>0.164127</c:v>
                </c:pt>
                <c:pt idx="7238">
                  <c:v>0.16415</c:v>
                </c:pt>
                <c:pt idx="7239">
                  <c:v>0.164172</c:v>
                </c:pt>
                <c:pt idx="7240">
                  <c:v>0.164195</c:v>
                </c:pt>
                <c:pt idx="7241">
                  <c:v>0.164218</c:v>
                </c:pt>
                <c:pt idx="7242">
                  <c:v>0.16424</c:v>
                </c:pt>
                <c:pt idx="7243">
                  <c:v>0.164263</c:v>
                </c:pt>
                <c:pt idx="7244">
                  <c:v>0.164286</c:v>
                </c:pt>
                <c:pt idx="7245">
                  <c:v>0.164308</c:v>
                </c:pt>
                <c:pt idx="7246">
                  <c:v>0.164331</c:v>
                </c:pt>
                <c:pt idx="7247">
                  <c:v>0.164354</c:v>
                </c:pt>
                <c:pt idx="7248">
                  <c:v>0.164376</c:v>
                </c:pt>
                <c:pt idx="7249">
                  <c:v>0.164399</c:v>
                </c:pt>
                <c:pt idx="7250">
                  <c:v>0.164422</c:v>
                </c:pt>
                <c:pt idx="7251">
                  <c:v>0.164444</c:v>
                </c:pt>
                <c:pt idx="7252">
                  <c:v>0.164467</c:v>
                </c:pt>
                <c:pt idx="7253">
                  <c:v>0.16449</c:v>
                </c:pt>
                <c:pt idx="7254">
                  <c:v>0.164512</c:v>
                </c:pt>
                <c:pt idx="7255">
                  <c:v>0.164535</c:v>
                </c:pt>
                <c:pt idx="7256">
                  <c:v>0.164558</c:v>
                </c:pt>
                <c:pt idx="7257">
                  <c:v>0.16458</c:v>
                </c:pt>
                <c:pt idx="7258">
                  <c:v>0.164603</c:v>
                </c:pt>
                <c:pt idx="7259">
                  <c:v>0.164626</c:v>
                </c:pt>
                <c:pt idx="7260">
                  <c:v>0.164649</c:v>
                </c:pt>
                <c:pt idx="7261">
                  <c:v>0.164671</c:v>
                </c:pt>
                <c:pt idx="7262">
                  <c:v>0.164694</c:v>
                </c:pt>
                <c:pt idx="7263">
                  <c:v>0.164717</c:v>
                </c:pt>
                <c:pt idx="7264">
                  <c:v>0.164739</c:v>
                </c:pt>
                <c:pt idx="7265">
                  <c:v>0.164762</c:v>
                </c:pt>
                <c:pt idx="7266">
                  <c:v>0.164785</c:v>
                </c:pt>
                <c:pt idx="7267">
                  <c:v>0.164807</c:v>
                </c:pt>
                <c:pt idx="7268">
                  <c:v>0.16483</c:v>
                </c:pt>
                <c:pt idx="7269">
                  <c:v>0.164853</c:v>
                </c:pt>
                <c:pt idx="7270">
                  <c:v>0.164875</c:v>
                </c:pt>
                <c:pt idx="7271">
                  <c:v>0.164898</c:v>
                </c:pt>
                <c:pt idx="7272">
                  <c:v>0.164921</c:v>
                </c:pt>
                <c:pt idx="7273">
                  <c:v>0.164943</c:v>
                </c:pt>
                <c:pt idx="7274">
                  <c:v>0.164966</c:v>
                </c:pt>
                <c:pt idx="7275">
                  <c:v>0.164989</c:v>
                </c:pt>
                <c:pt idx="7276">
                  <c:v>0.165011</c:v>
                </c:pt>
                <c:pt idx="7277">
                  <c:v>0.165034</c:v>
                </c:pt>
                <c:pt idx="7278">
                  <c:v>0.165057</c:v>
                </c:pt>
                <c:pt idx="7279">
                  <c:v>0.165079</c:v>
                </c:pt>
                <c:pt idx="7280">
                  <c:v>0.165102</c:v>
                </c:pt>
                <c:pt idx="7281">
                  <c:v>0.165125</c:v>
                </c:pt>
                <c:pt idx="7282">
                  <c:v>0.165147</c:v>
                </c:pt>
                <c:pt idx="7283">
                  <c:v>0.16517</c:v>
                </c:pt>
                <c:pt idx="7284">
                  <c:v>0.165193</c:v>
                </c:pt>
                <c:pt idx="7285">
                  <c:v>0.165215</c:v>
                </c:pt>
                <c:pt idx="7286">
                  <c:v>0.165238</c:v>
                </c:pt>
                <c:pt idx="7287">
                  <c:v>0.165261</c:v>
                </c:pt>
                <c:pt idx="7288">
                  <c:v>0.165283</c:v>
                </c:pt>
                <c:pt idx="7289">
                  <c:v>0.165306</c:v>
                </c:pt>
                <c:pt idx="7290">
                  <c:v>0.165329</c:v>
                </c:pt>
                <c:pt idx="7291">
                  <c:v>0.165351</c:v>
                </c:pt>
                <c:pt idx="7292">
                  <c:v>0.165374</c:v>
                </c:pt>
                <c:pt idx="7293">
                  <c:v>0.165397</c:v>
                </c:pt>
                <c:pt idx="7294">
                  <c:v>0.16542</c:v>
                </c:pt>
                <c:pt idx="7295">
                  <c:v>0.165442</c:v>
                </c:pt>
                <c:pt idx="7296">
                  <c:v>0.165465</c:v>
                </c:pt>
                <c:pt idx="7297">
                  <c:v>0.165488</c:v>
                </c:pt>
                <c:pt idx="7298">
                  <c:v>0.16551</c:v>
                </c:pt>
                <c:pt idx="7299">
                  <c:v>0.165533</c:v>
                </c:pt>
                <c:pt idx="7300">
                  <c:v>0.165556</c:v>
                </c:pt>
                <c:pt idx="7301">
                  <c:v>0.165578</c:v>
                </c:pt>
                <c:pt idx="7302">
                  <c:v>0.165601</c:v>
                </c:pt>
                <c:pt idx="7303">
                  <c:v>0.165624</c:v>
                </c:pt>
                <c:pt idx="7304">
                  <c:v>0.165646</c:v>
                </c:pt>
                <c:pt idx="7305">
                  <c:v>0.165669</c:v>
                </c:pt>
                <c:pt idx="7306">
                  <c:v>0.165692</c:v>
                </c:pt>
                <c:pt idx="7307">
                  <c:v>0.165714</c:v>
                </c:pt>
                <c:pt idx="7308">
                  <c:v>0.165737</c:v>
                </c:pt>
                <c:pt idx="7309">
                  <c:v>0.16576</c:v>
                </c:pt>
                <c:pt idx="7310">
                  <c:v>0.165782</c:v>
                </c:pt>
                <c:pt idx="7311">
                  <c:v>0.165805</c:v>
                </c:pt>
                <c:pt idx="7312">
                  <c:v>0.165828</c:v>
                </c:pt>
                <c:pt idx="7313">
                  <c:v>0.16585</c:v>
                </c:pt>
                <c:pt idx="7314">
                  <c:v>0.165873</c:v>
                </c:pt>
                <c:pt idx="7315">
                  <c:v>0.165896</c:v>
                </c:pt>
                <c:pt idx="7316">
                  <c:v>0.165918</c:v>
                </c:pt>
                <c:pt idx="7317">
                  <c:v>0.165941</c:v>
                </c:pt>
                <c:pt idx="7318">
                  <c:v>0.165964</c:v>
                </c:pt>
                <c:pt idx="7319">
                  <c:v>0.165986</c:v>
                </c:pt>
                <c:pt idx="7320">
                  <c:v>0.166009</c:v>
                </c:pt>
                <c:pt idx="7321">
                  <c:v>0.166032</c:v>
                </c:pt>
                <c:pt idx="7322">
                  <c:v>0.166054</c:v>
                </c:pt>
                <c:pt idx="7323">
                  <c:v>0.166077</c:v>
                </c:pt>
                <c:pt idx="7324">
                  <c:v>0.1661</c:v>
                </c:pt>
                <c:pt idx="7325">
                  <c:v>0.166122</c:v>
                </c:pt>
                <c:pt idx="7326">
                  <c:v>0.166145</c:v>
                </c:pt>
                <c:pt idx="7327">
                  <c:v>0.166168</c:v>
                </c:pt>
                <c:pt idx="7328">
                  <c:v>0.16619</c:v>
                </c:pt>
                <c:pt idx="7329">
                  <c:v>0.166213</c:v>
                </c:pt>
                <c:pt idx="7330">
                  <c:v>0.166236</c:v>
                </c:pt>
                <c:pt idx="7331">
                  <c:v>0.166259</c:v>
                </c:pt>
                <c:pt idx="7332">
                  <c:v>0.166281</c:v>
                </c:pt>
                <c:pt idx="7333">
                  <c:v>0.166304</c:v>
                </c:pt>
                <c:pt idx="7334">
                  <c:v>0.166327</c:v>
                </c:pt>
                <c:pt idx="7335">
                  <c:v>0.166349</c:v>
                </c:pt>
                <c:pt idx="7336">
                  <c:v>0.166372</c:v>
                </c:pt>
                <c:pt idx="7337">
                  <c:v>0.166395</c:v>
                </c:pt>
                <c:pt idx="7338">
                  <c:v>0.166417</c:v>
                </c:pt>
                <c:pt idx="7339">
                  <c:v>0.16644</c:v>
                </c:pt>
                <c:pt idx="7340">
                  <c:v>0.166463</c:v>
                </c:pt>
                <c:pt idx="7341">
                  <c:v>0.166485</c:v>
                </c:pt>
                <c:pt idx="7342">
                  <c:v>0.166508</c:v>
                </c:pt>
                <c:pt idx="7343">
                  <c:v>0.166531</c:v>
                </c:pt>
                <c:pt idx="7344">
                  <c:v>0.166553</c:v>
                </c:pt>
                <c:pt idx="7345">
                  <c:v>0.166576</c:v>
                </c:pt>
                <c:pt idx="7346">
                  <c:v>0.166599</c:v>
                </c:pt>
                <c:pt idx="7347">
                  <c:v>0.166621</c:v>
                </c:pt>
                <c:pt idx="7348">
                  <c:v>0.166644</c:v>
                </c:pt>
                <c:pt idx="7349">
                  <c:v>0.166667</c:v>
                </c:pt>
                <c:pt idx="7350">
                  <c:v>0.166689</c:v>
                </c:pt>
                <c:pt idx="7351">
                  <c:v>0.166712</c:v>
                </c:pt>
                <c:pt idx="7352">
                  <c:v>0.166735</c:v>
                </c:pt>
                <c:pt idx="7353">
                  <c:v>0.166757</c:v>
                </c:pt>
                <c:pt idx="7354">
                  <c:v>0.16678</c:v>
                </c:pt>
                <c:pt idx="7355">
                  <c:v>0.166803</c:v>
                </c:pt>
                <c:pt idx="7356">
                  <c:v>0.166825</c:v>
                </c:pt>
                <c:pt idx="7357">
                  <c:v>0.166848</c:v>
                </c:pt>
                <c:pt idx="7358">
                  <c:v>0.166871</c:v>
                </c:pt>
                <c:pt idx="7359">
                  <c:v>0.166893</c:v>
                </c:pt>
                <c:pt idx="7360">
                  <c:v>0.166916</c:v>
                </c:pt>
                <c:pt idx="7361">
                  <c:v>0.166939</c:v>
                </c:pt>
                <c:pt idx="7362">
                  <c:v>0.166961</c:v>
                </c:pt>
                <c:pt idx="7363">
                  <c:v>0.166984</c:v>
                </c:pt>
                <c:pt idx="7364">
                  <c:v>0.167007</c:v>
                </c:pt>
                <c:pt idx="7365">
                  <c:v>0.167029</c:v>
                </c:pt>
                <c:pt idx="7366">
                  <c:v>0.167052</c:v>
                </c:pt>
                <c:pt idx="7367">
                  <c:v>0.167075</c:v>
                </c:pt>
                <c:pt idx="7368">
                  <c:v>0.167098</c:v>
                </c:pt>
                <c:pt idx="7369">
                  <c:v>0.16712</c:v>
                </c:pt>
                <c:pt idx="7370">
                  <c:v>0.167143</c:v>
                </c:pt>
                <c:pt idx="7371">
                  <c:v>0.167166</c:v>
                </c:pt>
                <c:pt idx="7372">
                  <c:v>0.167188</c:v>
                </c:pt>
                <c:pt idx="7373">
                  <c:v>0.167211</c:v>
                </c:pt>
                <c:pt idx="7374">
                  <c:v>0.167234</c:v>
                </c:pt>
                <c:pt idx="7375">
                  <c:v>0.167256</c:v>
                </c:pt>
                <c:pt idx="7376">
                  <c:v>0.167279</c:v>
                </c:pt>
                <c:pt idx="7377">
                  <c:v>0.167302</c:v>
                </c:pt>
                <c:pt idx="7378">
                  <c:v>0.167324</c:v>
                </c:pt>
                <c:pt idx="7379">
                  <c:v>0.167347</c:v>
                </c:pt>
                <c:pt idx="7380">
                  <c:v>0.16737</c:v>
                </c:pt>
                <c:pt idx="7381">
                  <c:v>0.167392</c:v>
                </c:pt>
                <c:pt idx="7382">
                  <c:v>0.167415</c:v>
                </c:pt>
                <c:pt idx="7383">
                  <c:v>0.167438</c:v>
                </c:pt>
                <c:pt idx="7384">
                  <c:v>0.16746</c:v>
                </c:pt>
                <c:pt idx="7385">
                  <c:v>0.167483</c:v>
                </c:pt>
                <c:pt idx="7386">
                  <c:v>0.167506</c:v>
                </c:pt>
                <c:pt idx="7387">
                  <c:v>0.167528</c:v>
                </c:pt>
                <c:pt idx="7388">
                  <c:v>0.167551</c:v>
                </c:pt>
                <c:pt idx="7389">
                  <c:v>0.167574</c:v>
                </c:pt>
                <c:pt idx="7390">
                  <c:v>0.167596</c:v>
                </c:pt>
                <c:pt idx="7391">
                  <c:v>0.167619</c:v>
                </c:pt>
                <c:pt idx="7392">
                  <c:v>0.167642</c:v>
                </c:pt>
                <c:pt idx="7393">
                  <c:v>0.167664</c:v>
                </c:pt>
                <c:pt idx="7394">
                  <c:v>0.167687</c:v>
                </c:pt>
                <c:pt idx="7395">
                  <c:v>0.16771</c:v>
                </c:pt>
                <c:pt idx="7396">
                  <c:v>0.167732</c:v>
                </c:pt>
                <c:pt idx="7397">
                  <c:v>0.167755</c:v>
                </c:pt>
                <c:pt idx="7398">
                  <c:v>0.167778</c:v>
                </c:pt>
                <c:pt idx="7399">
                  <c:v>0.1678</c:v>
                </c:pt>
                <c:pt idx="7400">
                  <c:v>0.167823</c:v>
                </c:pt>
                <c:pt idx="7401">
                  <c:v>0.167846</c:v>
                </c:pt>
                <c:pt idx="7402">
                  <c:v>0.167868</c:v>
                </c:pt>
                <c:pt idx="7403">
                  <c:v>0.167891</c:v>
                </c:pt>
                <c:pt idx="7404">
                  <c:v>0.167914</c:v>
                </c:pt>
                <c:pt idx="7405">
                  <c:v>0.167937</c:v>
                </c:pt>
                <c:pt idx="7406">
                  <c:v>0.167959</c:v>
                </c:pt>
                <c:pt idx="7407">
                  <c:v>0.167982</c:v>
                </c:pt>
                <c:pt idx="7408">
                  <c:v>0.168005</c:v>
                </c:pt>
                <c:pt idx="7409">
                  <c:v>0.168027</c:v>
                </c:pt>
                <c:pt idx="7410">
                  <c:v>0.16805</c:v>
                </c:pt>
                <c:pt idx="7411">
                  <c:v>0.168073</c:v>
                </c:pt>
                <c:pt idx="7412">
                  <c:v>0.168095</c:v>
                </c:pt>
                <c:pt idx="7413">
                  <c:v>0.168118</c:v>
                </c:pt>
                <c:pt idx="7414">
                  <c:v>0.168141</c:v>
                </c:pt>
                <c:pt idx="7415">
                  <c:v>0.168163</c:v>
                </c:pt>
                <c:pt idx="7416">
                  <c:v>0.168186</c:v>
                </c:pt>
                <c:pt idx="7417">
                  <c:v>0.168209</c:v>
                </c:pt>
                <c:pt idx="7418">
                  <c:v>0.168231</c:v>
                </c:pt>
                <c:pt idx="7419">
                  <c:v>0.168254</c:v>
                </c:pt>
                <c:pt idx="7420">
                  <c:v>0.168277</c:v>
                </c:pt>
                <c:pt idx="7421">
                  <c:v>0.168299</c:v>
                </c:pt>
                <c:pt idx="7422">
                  <c:v>0.168322</c:v>
                </c:pt>
                <c:pt idx="7423">
                  <c:v>0.168345</c:v>
                </c:pt>
                <c:pt idx="7424">
                  <c:v>0.168367</c:v>
                </c:pt>
                <c:pt idx="7425">
                  <c:v>0.16839</c:v>
                </c:pt>
                <c:pt idx="7426">
                  <c:v>0.168413</c:v>
                </c:pt>
                <c:pt idx="7427">
                  <c:v>0.168435</c:v>
                </c:pt>
                <c:pt idx="7428">
                  <c:v>0.168458</c:v>
                </c:pt>
                <c:pt idx="7429">
                  <c:v>0.168481</c:v>
                </c:pt>
                <c:pt idx="7430">
                  <c:v>0.168503</c:v>
                </c:pt>
                <c:pt idx="7431">
                  <c:v>0.168526</c:v>
                </c:pt>
                <c:pt idx="7432">
                  <c:v>0.168549</c:v>
                </c:pt>
                <c:pt idx="7433">
                  <c:v>0.168571</c:v>
                </c:pt>
                <c:pt idx="7434">
                  <c:v>0.168594</c:v>
                </c:pt>
                <c:pt idx="7435">
                  <c:v>0.168617</c:v>
                </c:pt>
                <c:pt idx="7436">
                  <c:v>0.168639</c:v>
                </c:pt>
                <c:pt idx="7437">
                  <c:v>0.168662</c:v>
                </c:pt>
                <c:pt idx="7438">
                  <c:v>0.168685</c:v>
                </c:pt>
                <c:pt idx="7439">
                  <c:v>0.168707</c:v>
                </c:pt>
                <c:pt idx="7440">
                  <c:v>0.16873</c:v>
                </c:pt>
                <c:pt idx="7441">
                  <c:v>0.168753</c:v>
                </c:pt>
                <c:pt idx="7442">
                  <c:v>0.168776</c:v>
                </c:pt>
                <c:pt idx="7443">
                  <c:v>0.168798</c:v>
                </c:pt>
                <c:pt idx="7444">
                  <c:v>0.168821</c:v>
                </c:pt>
                <c:pt idx="7445">
                  <c:v>0.168844</c:v>
                </c:pt>
                <c:pt idx="7446">
                  <c:v>0.168866</c:v>
                </c:pt>
                <c:pt idx="7447">
                  <c:v>0.168889</c:v>
                </c:pt>
                <c:pt idx="7448">
                  <c:v>0.168912</c:v>
                </c:pt>
                <c:pt idx="7449">
                  <c:v>0.168934</c:v>
                </c:pt>
                <c:pt idx="7450">
                  <c:v>0.168957</c:v>
                </c:pt>
                <c:pt idx="7451">
                  <c:v>0.16898</c:v>
                </c:pt>
                <c:pt idx="7452">
                  <c:v>0.169002</c:v>
                </c:pt>
                <c:pt idx="7453">
                  <c:v>0.169025</c:v>
                </c:pt>
                <c:pt idx="7454">
                  <c:v>0.169048</c:v>
                </c:pt>
                <c:pt idx="7455">
                  <c:v>0.16907</c:v>
                </c:pt>
                <c:pt idx="7456">
                  <c:v>0.169093</c:v>
                </c:pt>
                <c:pt idx="7457">
                  <c:v>0.169116</c:v>
                </c:pt>
                <c:pt idx="7458">
                  <c:v>0.169138</c:v>
                </c:pt>
                <c:pt idx="7459">
                  <c:v>0.169161</c:v>
                </c:pt>
                <c:pt idx="7460">
                  <c:v>0.169184</c:v>
                </c:pt>
                <c:pt idx="7461">
                  <c:v>0.169206</c:v>
                </c:pt>
                <c:pt idx="7462">
                  <c:v>0.169229</c:v>
                </c:pt>
                <c:pt idx="7463">
                  <c:v>0.169252</c:v>
                </c:pt>
                <c:pt idx="7464">
                  <c:v>0.169274</c:v>
                </c:pt>
                <c:pt idx="7465">
                  <c:v>0.169297</c:v>
                </c:pt>
                <c:pt idx="7466">
                  <c:v>0.16932</c:v>
                </c:pt>
                <c:pt idx="7467">
                  <c:v>0.169342</c:v>
                </c:pt>
                <c:pt idx="7468">
                  <c:v>0.169365</c:v>
                </c:pt>
                <c:pt idx="7469">
                  <c:v>0.169388</c:v>
                </c:pt>
                <c:pt idx="7470">
                  <c:v>0.16941</c:v>
                </c:pt>
                <c:pt idx="7471">
                  <c:v>0.169433</c:v>
                </c:pt>
                <c:pt idx="7472">
                  <c:v>0.169456</c:v>
                </c:pt>
                <c:pt idx="7473">
                  <c:v>0.169478</c:v>
                </c:pt>
                <c:pt idx="7474">
                  <c:v>0.169501</c:v>
                </c:pt>
                <c:pt idx="7475">
                  <c:v>0.169524</c:v>
                </c:pt>
                <c:pt idx="7476">
                  <c:v>0.169546</c:v>
                </c:pt>
                <c:pt idx="7477">
                  <c:v>0.169569</c:v>
                </c:pt>
                <c:pt idx="7478">
                  <c:v>0.169592</c:v>
                </c:pt>
                <c:pt idx="7479">
                  <c:v>0.169615</c:v>
                </c:pt>
                <c:pt idx="7480">
                  <c:v>0.169637</c:v>
                </c:pt>
                <c:pt idx="7481">
                  <c:v>0.16966</c:v>
                </c:pt>
                <c:pt idx="7482">
                  <c:v>0.169683</c:v>
                </c:pt>
                <c:pt idx="7483">
                  <c:v>0.169705</c:v>
                </c:pt>
                <c:pt idx="7484">
                  <c:v>0.169728</c:v>
                </c:pt>
                <c:pt idx="7485">
                  <c:v>0.169751</c:v>
                </c:pt>
                <c:pt idx="7486">
                  <c:v>0.169773</c:v>
                </c:pt>
                <c:pt idx="7487">
                  <c:v>0.169796</c:v>
                </c:pt>
                <c:pt idx="7488">
                  <c:v>0.169819</c:v>
                </c:pt>
                <c:pt idx="7489">
                  <c:v>0.169841</c:v>
                </c:pt>
                <c:pt idx="7490">
                  <c:v>0.169864</c:v>
                </c:pt>
                <c:pt idx="7491">
                  <c:v>0.169887</c:v>
                </c:pt>
                <c:pt idx="7492">
                  <c:v>0.169909</c:v>
                </c:pt>
                <c:pt idx="7493">
                  <c:v>0.169932</c:v>
                </c:pt>
                <c:pt idx="7494">
                  <c:v>0.169955</c:v>
                </c:pt>
                <c:pt idx="7495">
                  <c:v>0.169977</c:v>
                </c:pt>
                <c:pt idx="7496">
                  <c:v>0.17</c:v>
                </c:pt>
                <c:pt idx="7497">
                  <c:v>0.170023</c:v>
                </c:pt>
                <c:pt idx="7498">
                  <c:v>0.170045</c:v>
                </c:pt>
                <c:pt idx="7499">
                  <c:v>0.170068</c:v>
                </c:pt>
                <c:pt idx="7500">
                  <c:v>0.170091</c:v>
                </c:pt>
                <c:pt idx="7501">
                  <c:v>0.170113</c:v>
                </c:pt>
                <c:pt idx="7502">
                  <c:v>0.170136</c:v>
                </c:pt>
                <c:pt idx="7503">
                  <c:v>0.170159</c:v>
                </c:pt>
                <c:pt idx="7504">
                  <c:v>0.170181</c:v>
                </c:pt>
                <c:pt idx="7505">
                  <c:v>0.170204</c:v>
                </c:pt>
                <c:pt idx="7506">
                  <c:v>0.170227</c:v>
                </c:pt>
                <c:pt idx="7507">
                  <c:v>0.170249</c:v>
                </c:pt>
                <c:pt idx="7508">
                  <c:v>0.170272</c:v>
                </c:pt>
                <c:pt idx="7509">
                  <c:v>0.170295</c:v>
                </c:pt>
                <c:pt idx="7510">
                  <c:v>0.170317</c:v>
                </c:pt>
                <c:pt idx="7511">
                  <c:v>0.17034</c:v>
                </c:pt>
                <c:pt idx="7512">
                  <c:v>0.170363</c:v>
                </c:pt>
                <c:pt idx="7513">
                  <c:v>0.170385</c:v>
                </c:pt>
                <c:pt idx="7514">
                  <c:v>0.170408</c:v>
                </c:pt>
                <c:pt idx="7515">
                  <c:v>0.170431</c:v>
                </c:pt>
                <c:pt idx="7516">
                  <c:v>0.170454</c:v>
                </c:pt>
                <c:pt idx="7517">
                  <c:v>0.170476</c:v>
                </c:pt>
                <c:pt idx="7518">
                  <c:v>0.170499</c:v>
                </c:pt>
                <c:pt idx="7519">
                  <c:v>0.170522</c:v>
                </c:pt>
                <c:pt idx="7520">
                  <c:v>0.170544</c:v>
                </c:pt>
                <c:pt idx="7521">
                  <c:v>0.170567</c:v>
                </c:pt>
                <c:pt idx="7522">
                  <c:v>0.17059</c:v>
                </c:pt>
                <c:pt idx="7523">
                  <c:v>0.170612</c:v>
                </c:pt>
                <c:pt idx="7524">
                  <c:v>0.170635</c:v>
                </c:pt>
                <c:pt idx="7525">
                  <c:v>0.170658</c:v>
                </c:pt>
                <c:pt idx="7526">
                  <c:v>0.17068</c:v>
                </c:pt>
                <c:pt idx="7527">
                  <c:v>0.170703</c:v>
                </c:pt>
                <c:pt idx="7528">
                  <c:v>0.170726</c:v>
                </c:pt>
                <c:pt idx="7529">
                  <c:v>0.170748</c:v>
                </c:pt>
                <c:pt idx="7530">
                  <c:v>0.170771</c:v>
                </c:pt>
                <c:pt idx="7531">
                  <c:v>0.170794</c:v>
                </c:pt>
                <c:pt idx="7532">
                  <c:v>0.170816</c:v>
                </c:pt>
                <c:pt idx="7533">
                  <c:v>0.170839</c:v>
                </c:pt>
                <c:pt idx="7534">
                  <c:v>0.170862</c:v>
                </c:pt>
                <c:pt idx="7535">
                  <c:v>0.170884</c:v>
                </c:pt>
                <c:pt idx="7536">
                  <c:v>0.170907</c:v>
                </c:pt>
                <c:pt idx="7537">
                  <c:v>0.17093</c:v>
                </c:pt>
                <c:pt idx="7538">
                  <c:v>0.170952</c:v>
                </c:pt>
                <c:pt idx="7539">
                  <c:v>0.170975</c:v>
                </c:pt>
                <c:pt idx="7540">
                  <c:v>0.170998</c:v>
                </c:pt>
                <c:pt idx="7541">
                  <c:v>0.17102</c:v>
                </c:pt>
                <c:pt idx="7542">
                  <c:v>0.171043</c:v>
                </c:pt>
                <c:pt idx="7543">
                  <c:v>0.171066</c:v>
                </c:pt>
                <c:pt idx="7544">
                  <c:v>0.171088</c:v>
                </c:pt>
                <c:pt idx="7545">
                  <c:v>0.171111</c:v>
                </c:pt>
                <c:pt idx="7546">
                  <c:v>0.171134</c:v>
                </c:pt>
                <c:pt idx="7547">
                  <c:v>0.171156</c:v>
                </c:pt>
                <c:pt idx="7548">
                  <c:v>0.171179</c:v>
                </c:pt>
                <c:pt idx="7549">
                  <c:v>0.171202</c:v>
                </c:pt>
                <c:pt idx="7550">
                  <c:v>0.171224</c:v>
                </c:pt>
                <c:pt idx="7551">
                  <c:v>0.171247</c:v>
                </c:pt>
                <c:pt idx="7552">
                  <c:v>0.17127</c:v>
                </c:pt>
                <c:pt idx="7553">
                  <c:v>0.171293</c:v>
                </c:pt>
                <c:pt idx="7554">
                  <c:v>0.171315</c:v>
                </c:pt>
                <c:pt idx="7555">
                  <c:v>0.171338</c:v>
                </c:pt>
                <c:pt idx="7556">
                  <c:v>0.171361</c:v>
                </c:pt>
                <c:pt idx="7557">
                  <c:v>0.171383</c:v>
                </c:pt>
                <c:pt idx="7558">
                  <c:v>0.171406</c:v>
                </c:pt>
                <c:pt idx="7559">
                  <c:v>0.171429</c:v>
                </c:pt>
                <c:pt idx="7560">
                  <c:v>0.171451</c:v>
                </c:pt>
                <c:pt idx="7561">
                  <c:v>0.171474</c:v>
                </c:pt>
                <c:pt idx="7562">
                  <c:v>0.171497</c:v>
                </c:pt>
                <c:pt idx="7563">
                  <c:v>0.171519</c:v>
                </c:pt>
                <c:pt idx="7564">
                  <c:v>0.171542</c:v>
                </c:pt>
                <c:pt idx="7565">
                  <c:v>0.171565</c:v>
                </c:pt>
                <c:pt idx="7566">
                  <c:v>0.171587</c:v>
                </c:pt>
                <c:pt idx="7567">
                  <c:v>0.17161</c:v>
                </c:pt>
                <c:pt idx="7568">
                  <c:v>0.171633</c:v>
                </c:pt>
                <c:pt idx="7569">
                  <c:v>0.171655</c:v>
                </c:pt>
                <c:pt idx="7570">
                  <c:v>0.171678</c:v>
                </c:pt>
                <c:pt idx="7571">
                  <c:v>0.171701</c:v>
                </c:pt>
                <c:pt idx="7572">
                  <c:v>0.171723</c:v>
                </c:pt>
                <c:pt idx="7573">
                  <c:v>0.171746</c:v>
                </c:pt>
                <c:pt idx="7574">
                  <c:v>0.171769</c:v>
                </c:pt>
                <c:pt idx="7575">
                  <c:v>0.171791</c:v>
                </c:pt>
                <c:pt idx="7576">
                  <c:v>0.171814</c:v>
                </c:pt>
                <c:pt idx="7577">
                  <c:v>0.171837</c:v>
                </c:pt>
                <c:pt idx="7578">
                  <c:v>0.171859</c:v>
                </c:pt>
                <c:pt idx="7579">
                  <c:v>0.171882</c:v>
                </c:pt>
                <c:pt idx="7580">
                  <c:v>0.171905</c:v>
                </c:pt>
                <c:pt idx="7581">
                  <c:v>0.171927</c:v>
                </c:pt>
                <c:pt idx="7582">
                  <c:v>0.17195</c:v>
                </c:pt>
                <c:pt idx="7583">
                  <c:v>0.171973</c:v>
                </c:pt>
                <c:pt idx="7584">
                  <c:v>0.171995</c:v>
                </c:pt>
                <c:pt idx="7585">
                  <c:v>0.172018</c:v>
                </c:pt>
                <c:pt idx="7586">
                  <c:v>0.172041</c:v>
                </c:pt>
                <c:pt idx="7587">
                  <c:v>0.172063</c:v>
                </c:pt>
                <c:pt idx="7588">
                  <c:v>0.172086</c:v>
                </c:pt>
                <c:pt idx="7589">
                  <c:v>0.172109</c:v>
                </c:pt>
                <c:pt idx="7590">
                  <c:v>0.172132</c:v>
                </c:pt>
                <c:pt idx="7591">
                  <c:v>0.172154</c:v>
                </c:pt>
                <c:pt idx="7592">
                  <c:v>0.172177</c:v>
                </c:pt>
                <c:pt idx="7593">
                  <c:v>0.1722</c:v>
                </c:pt>
                <c:pt idx="7594">
                  <c:v>0.172222</c:v>
                </c:pt>
                <c:pt idx="7595">
                  <c:v>0.172245</c:v>
                </c:pt>
                <c:pt idx="7596">
                  <c:v>0.172268</c:v>
                </c:pt>
                <c:pt idx="7597">
                  <c:v>0.17229</c:v>
                </c:pt>
                <c:pt idx="7598">
                  <c:v>0.172313</c:v>
                </c:pt>
                <c:pt idx="7599">
                  <c:v>0.172336</c:v>
                </c:pt>
                <c:pt idx="7600">
                  <c:v>0.172358</c:v>
                </c:pt>
                <c:pt idx="7601">
                  <c:v>0.172381</c:v>
                </c:pt>
                <c:pt idx="7602">
                  <c:v>0.172404</c:v>
                </c:pt>
                <c:pt idx="7603">
                  <c:v>0.172426</c:v>
                </c:pt>
                <c:pt idx="7604">
                  <c:v>0.172449</c:v>
                </c:pt>
                <c:pt idx="7605">
                  <c:v>0.172472</c:v>
                </c:pt>
                <c:pt idx="7606">
                  <c:v>0.172494</c:v>
                </c:pt>
                <c:pt idx="7607">
                  <c:v>0.172517</c:v>
                </c:pt>
                <c:pt idx="7608">
                  <c:v>0.17254</c:v>
                </c:pt>
                <c:pt idx="7609">
                  <c:v>0.172562</c:v>
                </c:pt>
                <c:pt idx="7610">
                  <c:v>0.172585</c:v>
                </c:pt>
                <c:pt idx="7611">
                  <c:v>0.172608</c:v>
                </c:pt>
                <c:pt idx="7612">
                  <c:v>0.17263</c:v>
                </c:pt>
                <c:pt idx="7613">
                  <c:v>0.172653</c:v>
                </c:pt>
                <c:pt idx="7614">
                  <c:v>0.172676</c:v>
                </c:pt>
                <c:pt idx="7615">
                  <c:v>0.172698</c:v>
                </c:pt>
                <c:pt idx="7616">
                  <c:v>0.172721</c:v>
                </c:pt>
                <c:pt idx="7617">
                  <c:v>0.172744</c:v>
                </c:pt>
                <c:pt idx="7618">
                  <c:v>0.172766</c:v>
                </c:pt>
                <c:pt idx="7619">
                  <c:v>0.172789</c:v>
                </c:pt>
                <c:pt idx="7620">
                  <c:v>0.172812</c:v>
                </c:pt>
                <c:pt idx="7621">
                  <c:v>0.172834</c:v>
                </c:pt>
                <c:pt idx="7622">
                  <c:v>0.172857</c:v>
                </c:pt>
                <c:pt idx="7623">
                  <c:v>0.17288</c:v>
                </c:pt>
                <c:pt idx="7624">
                  <c:v>0.172902</c:v>
                </c:pt>
                <c:pt idx="7625">
                  <c:v>0.172925</c:v>
                </c:pt>
                <c:pt idx="7626">
                  <c:v>0.172948</c:v>
                </c:pt>
                <c:pt idx="7627">
                  <c:v>0.172971</c:v>
                </c:pt>
                <c:pt idx="7628">
                  <c:v>0.172993</c:v>
                </c:pt>
                <c:pt idx="7629">
                  <c:v>0.173016</c:v>
                </c:pt>
                <c:pt idx="7630">
                  <c:v>0.173039</c:v>
                </c:pt>
                <c:pt idx="7631">
                  <c:v>0.173061</c:v>
                </c:pt>
                <c:pt idx="7632">
                  <c:v>0.173084</c:v>
                </c:pt>
                <c:pt idx="7633">
                  <c:v>0.173107</c:v>
                </c:pt>
                <c:pt idx="7634">
                  <c:v>0.173129</c:v>
                </c:pt>
                <c:pt idx="7635">
                  <c:v>0.173152</c:v>
                </c:pt>
                <c:pt idx="7636">
                  <c:v>0.173175</c:v>
                </c:pt>
                <c:pt idx="7637">
                  <c:v>0.173197</c:v>
                </c:pt>
                <c:pt idx="7638">
                  <c:v>0.17322</c:v>
                </c:pt>
                <c:pt idx="7639">
                  <c:v>0.173243</c:v>
                </c:pt>
                <c:pt idx="7640">
                  <c:v>0.173265</c:v>
                </c:pt>
                <c:pt idx="7641">
                  <c:v>0.173288</c:v>
                </c:pt>
                <c:pt idx="7642">
                  <c:v>0.173311</c:v>
                </c:pt>
                <c:pt idx="7643">
                  <c:v>0.173333</c:v>
                </c:pt>
                <c:pt idx="7644">
                  <c:v>0.173356</c:v>
                </c:pt>
                <c:pt idx="7645">
                  <c:v>0.173379</c:v>
                </c:pt>
                <c:pt idx="7646">
                  <c:v>0.173401</c:v>
                </c:pt>
                <c:pt idx="7647">
                  <c:v>0.173424</c:v>
                </c:pt>
                <c:pt idx="7648">
                  <c:v>0.173447</c:v>
                </c:pt>
                <c:pt idx="7649">
                  <c:v>0.173469</c:v>
                </c:pt>
                <c:pt idx="7650">
                  <c:v>0.173492</c:v>
                </c:pt>
                <c:pt idx="7651">
                  <c:v>0.173515</c:v>
                </c:pt>
                <c:pt idx="7652">
                  <c:v>0.173537</c:v>
                </c:pt>
                <c:pt idx="7653">
                  <c:v>0.17356</c:v>
                </c:pt>
                <c:pt idx="7654">
                  <c:v>0.173583</c:v>
                </c:pt>
                <c:pt idx="7655">
                  <c:v>0.173605</c:v>
                </c:pt>
                <c:pt idx="7656">
                  <c:v>0.173628</c:v>
                </c:pt>
                <c:pt idx="7657">
                  <c:v>0.173651</c:v>
                </c:pt>
                <c:pt idx="7658">
                  <c:v>0.173673</c:v>
                </c:pt>
                <c:pt idx="7659">
                  <c:v>0.173696</c:v>
                </c:pt>
                <c:pt idx="7660">
                  <c:v>0.173719</c:v>
                </c:pt>
                <c:pt idx="7661">
                  <c:v>0.173741</c:v>
                </c:pt>
                <c:pt idx="7662">
                  <c:v>0.173764</c:v>
                </c:pt>
                <c:pt idx="7663">
                  <c:v>0.173787</c:v>
                </c:pt>
                <c:pt idx="7664">
                  <c:v>0.17381</c:v>
                </c:pt>
                <c:pt idx="7665">
                  <c:v>0.173832</c:v>
                </c:pt>
                <c:pt idx="7666">
                  <c:v>0.173855</c:v>
                </c:pt>
                <c:pt idx="7667">
                  <c:v>0.173878</c:v>
                </c:pt>
                <c:pt idx="7668">
                  <c:v>0.1739</c:v>
                </c:pt>
                <c:pt idx="7669">
                  <c:v>0.173923</c:v>
                </c:pt>
                <c:pt idx="7670">
                  <c:v>0.173946</c:v>
                </c:pt>
                <c:pt idx="7671">
                  <c:v>0.173968</c:v>
                </c:pt>
                <c:pt idx="7672">
                  <c:v>0.173991</c:v>
                </c:pt>
                <c:pt idx="7673">
                  <c:v>0.174014</c:v>
                </c:pt>
                <c:pt idx="7674">
                  <c:v>0.174036</c:v>
                </c:pt>
                <c:pt idx="7675">
                  <c:v>0.174059</c:v>
                </c:pt>
                <c:pt idx="7676">
                  <c:v>0.174082</c:v>
                </c:pt>
                <c:pt idx="7677">
                  <c:v>0.174104</c:v>
                </c:pt>
                <c:pt idx="7678">
                  <c:v>0.174127</c:v>
                </c:pt>
                <c:pt idx="7679">
                  <c:v>0.17415</c:v>
                </c:pt>
                <c:pt idx="7680">
                  <c:v>0.174172</c:v>
                </c:pt>
                <c:pt idx="7681">
                  <c:v>0.174195</c:v>
                </c:pt>
                <c:pt idx="7682">
                  <c:v>0.174218</c:v>
                </c:pt>
                <c:pt idx="7683">
                  <c:v>0.17424</c:v>
                </c:pt>
                <c:pt idx="7684">
                  <c:v>0.174263</c:v>
                </c:pt>
                <c:pt idx="7685">
                  <c:v>0.174286</c:v>
                </c:pt>
                <c:pt idx="7686">
                  <c:v>0.174308</c:v>
                </c:pt>
                <c:pt idx="7687">
                  <c:v>0.174331</c:v>
                </c:pt>
                <c:pt idx="7688">
                  <c:v>0.174354</c:v>
                </c:pt>
                <c:pt idx="7689">
                  <c:v>0.174376</c:v>
                </c:pt>
                <c:pt idx="7690">
                  <c:v>0.174399</c:v>
                </c:pt>
                <c:pt idx="7691">
                  <c:v>0.174422</c:v>
                </c:pt>
                <c:pt idx="7692">
                  <c:v>0.174444</c:v>
                </c:pt>
                <c:pt idx="7693">
                  <c:v>0.174467</c:v>
                </c:pt>
                <c:pt idx="7694">
                  <c:v>0.17449</c:v>
                </c:pt>
                <c:pt idx="7695">
                  <c:v>0.174512</c:v>
                </c:pt>
                <c:pt idx="7696">
                  <c:v>0.174535</c:v>
                </c:pt>
                <c:pt idx="7697">
                  <c:v>0.174558</c:v>
                </c:pt>
                <c:pt idx="7698">
                  <c:v>0.17458</c:v>
                </c:pt>
                <c:pt idx="7699">
                  <c:v>0.174603</c:v>
                </c:pt>
                <c:pt idx="7700">
                  <c:v>0.174626</c:v>
                </c:pt>
                <c:pt idx="7701">
                  <c:v>0.174649</c:v>
                </c:pt>
                <c:pt idx="7702">
                  <c:v>0.174671</c:v>
                </c:pt>
                <c:pt idx="7703">
                  <c:v>0.174694</c:v>
                </c:pt>
                <c:pt idx="7704">
                  <c:v>0.174717</c:v>
                </c:pt>
                <c:pt idx="7705">
                  <c:v>0.174739</c:v>
                </c:pt>
                <c:pt idx="7706">
                  <c:v>0.174762</c:v>
                </c:pt>
                <c:pt idx="7707">
                  <c:v>0.174785</c:v>
                </c:pt>
                <c:pt idx="7708">
                  <c:v>0.174807</c:v>
                </c:pt>
                <c:pt idx="7709">
                  <c:v>0.17483</c:v>
                </c:pt>
                <c:pt idx="7710">
                  <c:v>0.174853</c:v>
                </c:pt>
                <c:pt idx="7711">
                  <c:v>0.174875</c:v>
                </c:pt>
                <c:pt idx="7712">
                  <c:v>0.174898</c:v>
                </c:pt>
                <c:pt idx="7713">
                  <c:v>0.174921</c:v>
                </c:pt>
                <c:pt idx="7714">
                  <c:v>0.174943</c:v>
                </c:pt>
                <c:pt idx="7715">
                  <c:v>0.174966</c:v>
                </c:pt>
                <c:pt idx="7716">
                  <c:v>0.174989</c:v>
                </c:pt>
                <c:pt idx="7717">
                  <c:v>0.175011</c:v>
                </c:pt>
                <c:pt idx="7718">
                  <c:v>0.175034</c:v>
                </c:pt>
                <c:pt idx="7719">
                  <c:v>0.175057</c:v>
                </c:pt>
                <c:pt idx="7720">
                  <c:v>0.175079</c:v>
                </c:pt>
                <c:pt idx="7721">
                  <c:v>0.175102</c:v>
                </c:pt>
                <c:pt idx="7722">
                  <c:v>0.175125</c:v>
                </c:pt>
                <c:pt idx="7723">
                  <c:v>0.175147</c:v>
                </c:pt>
                <c:pt idx="7724">
                  <c:v>0.17517</c:v>
                </c:pt>
                <c:pt idx="7725">
                  <c:v>0.175193</c:v>
                </c:pt>
                <c:pt idx="7726">
                  <c:v>0.175215</c:v>
                </c:pt>
                <c:pt idx="7727">
                  <c:v>0.175238</c:v>
                </c:pt>
                <c:pt idx="7728">
                  <c:v>0.175261</c:v>
                </c:pt>
                <c:pt idx="7729">
                  <c:v>0.175283</c:v>
                </c:pt>
                <c:pt idx="7730">
                  <c:v>0.175306</c:v>
                </c:pt>
                <c:pt idx="7731">
                  <c:v>0.175329</c:v>
                </c:pt>
                <c:pt idx="7732">
                  <c:v>0.175351</c:v>
                </c:pt>
                <c:pt idx="7733">
                  <c:v>0.175374</c:v>
                </c:pt>
                <c:pt idx="7734">
                  <c:v>0.175397</c:v>
                </c:pt>
                <c:pt idx="7735">
                  <c:v>0.17542</c:v>
                </c:pt>
                <c:pt idx="7736">
                  <c:v>0.175442</c:v>
                </c:pt>
                <c:pt idx="7737">
                  <c:v>0.175465</c:v>
                </c:pt>
                <c:pt idx="7738">
                  <c:v>0.175488</c:v>
                </c:pt>
                <c:pt idx="7739">
                  <c:v>0.17551</c:v>
                </c:pt>
                <c:pt idx="7740">
                  <c:v>0.175533</c:v>
                </c:pt>
                <c:pt idx="7741">
                  <c:v>0.175556</c:v>
                </c:pt>
                <c:pt idx="7742">
                  <c:v>0.175578</c:v>
                </c:pt>
                <c:pt idx="7743">
                  <c:v>0.175601</c:v>
                </c:pt>
                <c:pt idx="7744">
                  <c:v>0.175624</c:v>
                </c:pt>
                <c:pt idx="7745">
                  <c:v>0.175646</c:v>
                </c:pt>
                <c:pt idx="7746">
                  <c:v>0.175669</c:v>
                </c:pt>
                <c:pt idx="7747">
                  <c:v>0.175692</c:v>
                </c:pt>
                <c:pt idx="7748">
                  <c:v>0.175714</c:v>
                </c:pt>
                <c:pt idx="7749">
                  <c:v>0.175737</c:v>
                </c:pt>
                <c:pt idx="7750">
                  <c:v>0.17576</c:v>
                </c:pt>
                <c:pt idx="7751">
                  <c:v>0.175782</c:v>
                </c:pt>
                <c:pt idx="7752">
                  <c:v>0.175805</c:v>
                </c:pt>
                <c:pt idx="7753">
                  <c:v>0.175828</c:v>
                </c:pt>
                <c:pt idx="7754">
                  <c:v>0.17585</c:v>
                </c:pt>
                <c:pt idx="7755">
                  <c:v>0.175873</c:v>
                </c:pt>
                <c:pt idx="7756">
                  <c:v>0.175896</c:v>
                </c:pt>
                <c:pt idx="7757">
                  <c:v>0.175918</c:v>
                </c:pt>
                <c:pt idx="7758">
                  <c:v>0.175941</c:v>
                </c:pt>
                <c:pt idx="7759">
                  <c:v>0.175964</c:v>
                </c:pt>
                <c:pt idx="7760">
                  <c:v>0.175986</c:v>
                </c:pt>
                <c:pt idx="7761">
                  <c:v>0.176009</c:v>
                </c:pt>
                <c:pt idx="7762">
                  <c:v>0.176032</c:v>
                </c:pt>
                <c:pt idx="7763">
                  <c:v>0.176054</c:v>
                </c:pt>
                <c:pt idx="7764">
                  <c:v>0.176077</c:v>
                </c:pt>
                <c:pt idx="7765">
                  <c:v>0.1761</c:v>
                </c:pt>
                <c:pt idx="7766">
                  <c:v>0.176122</c:v>
                </c:pt>
                <c:pt idx="7767">
                  <c:v>0.176145</c:v>
                </c:pt>
                <c:pt idx="7768">
                  <c:v>0.176168</c:v>
                </c:pt>
                <c:pt idx="7769">
                  <c:v>0.17619</c:v>
                </c:pt>
                <c:pt idx="7770">
                  <c:v>0.176213</c:v>
                </c:pt>
                <c:pt idx="7771">
                  <c:v>0.176236</c:v>
                </c:pt>
                <c:pt idx="7772">
                  <c:v>0.176259</c:v>
                </c:pt>
                <c:pt idx="7773">
                  <c:v>0.176281</c:v>
                </c:pt>
                <c:pt idx="7774">
                  <c:v>0.176304</c:v>
                </c:pt>
                <c:pt idx="7775">
                  <c:v>0.176327</c:v>
                </c:pt>
                <c:pt idx="7776">
                  <c:v>0.176349</c:v>
                </c:pt>
                <c:pt idx="7777">
                  <c:v>0.176372</c:v>
                </c:pt>
                <c:pt idx="7778">
                  <c:v>0.176395</c:v>
                </c:pt>
                <c:pt idx="7779">
                  <c:v>0.176417</c:v>
                </c:pt>
                <c:pt idx="7780">
                  <c:v>0.17644</c:v>
                </c:pt>
                <c:pt idx="7781">
                  <c:v>0.176463</c:v>
                </c:pt>
                <c:pt idx="7782">
                  <c:v>0.176485</c:v>
                </c:pt>
                <c:pt idx="7783">
                  <c:v>0.176508</c:v>
                </c:pt>
                <c:pt idx="7784">
                  <c:v>0.176531</c:v>
                </c:pt>
                <c:pt idx="7785">
                  <c:v>0.176553</c:v>
                </c:pt>
                <c:pt idx="7786">
                  <c:v>0.176576</c:v>
                </c:pt>
                <c:pt idx="7787">
                  <c:v>0.176599</c:v>
                </c:pt>
                <c:pt idx="7788">
                  <c:v>0.176621</c:v>
                </c:pt>
                <c:pt idx="7789">
                  <c:v>0.176644</c:v>
                </c:pt>
                <c:pt idx="7790">
                  <c:v>0.176667</c:v>
                </c:pt>
                <c:pt idx="7791">
                  <c:v>0.176689</c:v>
                </c:pt>
                <c:pt idx="7792">
                  <c:v>0.176712</c:v>
                </c:pt>
                <c:pt idx="7793">
                  <c:v>0.176735</c:v>
                </c:pt>
                <c:pt idx="7794">
                  <c:v>0.176757</c:v>
                </c:pt>
                <c:pt idx="7795">
                  <c:v>0.17678</c:v>
                </c:pt>
                <c:pt idx="7796">
                  <c:v>0.176803</c:v>
                </c:pt>
                <c:pt idx="7797">
                  <c:v>0.176825</c:v>
                </c:pt>
                <c:pt idx="7798">
                  <c:v>0.176848</c:v>
                </c:pt>
                <c:pt idx="7799">
                  <c:v>0.176871</c:v>
                </c:pt>
                <c:pt idx="7800">
                  <c:v>0.176893</c:v>
                </c:pt>
                <c:pt idx="7801">
                  <c:v>0.176916</c:v>
                </c:pt>
                <c:pt idx="7802">
                  <c:v>0.176939</c:v>
                </c:pt>
                <c:pt idx="7803">
                  <c:v>0.176961</c:v>
                </c:pt>
                <c:pt idx="7804">
                  <c:v>0.176984</c:v>
                </c:pt>
                <c:pt idx="7805">
                  <c:v>0.177007</c:v>
                </c:pt>
                <c:pt idx="7806">
                  <c:v>0.177029</c:v>
                </c:pt>
                <c:pt idx="7807">
                  <c:v>0.177052</c:v>
                </c:pt>
                <c:pt idx="7808">
                  <c:v>0.177075</c:v>
                </c:pt>
                <c:pt idx="7809">
                  <c:v>0.177098</c:v>
                </c:pt>
                <c:pt idx="7810">
                  <c:v>0.17712</c:v>
                </c:pt>
                <c:pt idx="7811">
                  <c:v>0.177143</c:v>
                </c:pt>
                <c:pt idx="7812">
                  <c:v>0.177166</c:v>
                </c:pt>
                <c:pt idx="7813">
                  <c:v>0.177188</c:v>
                </c:pt>
                <c:pt idx="7814">
                  <c:v>0.177211</c:v>
                </c:pt>
                <c:pt idx="7815">
                  <c:v>0.177234</c:v>
                </c:pt>
                <c:pt idx="7816">
                  <c:v>0.177256</c:v>
                </c:pt>
                <c:pt idx="7817">
                  <c:v>0.177279</c:v>
                </c:pt>
                <c:pt idx="7818">
                  <c:v>0.177302</c:v>
                </c:pt>
                <c:pt idx="7819">
                  <c:v>0.177324</c:v>
                </c:pt>
                <c:pt idx="7820">
                  <c:v>0.177347</c:v>
                </c:pt>
                <c:pt idx="7821">
                  <c:v>0.17737</c:v>
                </c:pt>
                <c:pt idx="7822">
                  <c:v>0.177392</c:v>
                </c:pt>
                <c:pt idx="7823">
                  <c:v>0.177415</c:v>
                </c:pt>
                <c:pt idx="7824">
                  <c:v>0.177438</c:v>
                </c:pt>
                <c:pt idx="7825">
                  <c:v>0.17746</c:v>
                </c:pt>
                <c:pt idx="7826">
                  <c:v>0.177483</c:v>
                </c:pt>
                <c:pt idx="7827">
                  <c:v>0.177506</c:v>
                </c:pt>
                <c:pt idx="7828">
                  <c:v>0.177528</c:v>
                </c:pt>
                <c:pt idx="7829">
                  <c:v>0.177551</c:v>
                </c:pt>
                <c:pt idx="7830">
                  <c:v>0.177574</c:v>
                </c:pt>
                <c:pt idx="7831">
                  <c:v>0.177596</c:v>
                </c:pt>
                <c:pt idx="7832">
                  <c:v>0.177619</c:v>
                </c:pt>
                <c:pt idx="7833">
                  <c:v>0.177642</c:v>
                </c:pt>
                <c:pt idx="7834">
                  <c:v>0.177664</c:v>
                </c:pt>
                <c:pt idx="7835">
                  <c:v>0.177687</c:v>
                </c:pt>
                <c:pt idx="7836">
                  <c:v>0.17771</c:v>
                </c:pt>
                <c:pt idx="7837">
                  <c:v>0.177732</c:v>
                </c:pt>
                <c:pt idx="7838">
                  <c:v>0.177755</c:v>
                </c:pt>
                <c:pt idx="7839">
                  <c:v>0.177778</c:v>
                </c:pt>
                <c:pt idx="7840">
                  <c:v>0.1778</c:v>
                </c:pt>
                <c:pt idx="7841">
                  <c:v>0.177823</c:v>
                </c:pt>
                <c:pt idx="7842">
                  <c:v>0.177846</c:v>
                </c:pt>
                <c:pt idx="7843">
                  <c:v>0.177868</c:v>
                </c:pt>
                <c:pt idx="7844">
                  <c:v>0.177891</c:v>
                </c:pt>
                <c:pt idx="7845">
                  <c:v>0.177914</c:v>
                </c:pt>
                <c:pt idx="7846">
                  <c:v>0.177937</c:v>
                </c:pt>
                <c:pt idx="7847">
                  <c:v>0.177959</c:v>
                </c:pt>
                <c:pt idx="7848">
                  <c:v>0.177982</c:v>
                </c:pt>
                <c:pt idx="7849">
                  <c:v>0.178005</c:v>
                </c:pt>
                <c:pt idx="7850">
                  <c:v>0.178027</c:v>
                </c:pt>
                <c:pt idx="7851">
                  <c:v>0.17805</c:v>
                </c:pt>
                <c:pt idx="7852">
                  <c:v>0.178073</c:v>
                </c:pt>
                <c:pt idx="7853">
                  <c:v>0.178095</c:v>
                </c:pt>
                <c:pt idx="7854">
                  <c:v>0.178118</c:v>
                </c:pt>
                <c:pt idx="7855">
                  <c:v>0.178141</c:v>
                </c:pt>
                <c:pt idx="7856">
                  <c:v>0.178163</c:v>
                </c:pt>
                <c:pt idx="7857">
                  <c:v>0.178186</c:v>
                </c:pt>
                <c:pt idx="7858">
                  <c:v>0.178209</c:v>
                </c:pt>
                <c:pt idx="7859">
                  <c:v>0.178231</c:v>
                </c:pt>
                <c:pt idx="7860">
                  <c:v>0.178254</c:v>
                </c:pt>
                <c:pt idx="7861">
                  <c:v>0.178277</c:v>
                </c:pt>
                <c:pt idx="7862">
                  <c:v>0.178299</c:v>
                </c:pt>
                <c:pt idx="7863">
                  <c:v>0.178322</c:v>
                </c:pt>
                <c:pt idx="7864">
                  <c:v>0.178345</c:v>
                </c:pt>
                <c:pt idx="7865">
                  <c:v>0.178367</c:v>
                </c:pt>
                <c:pt idx="7866">
                  <c:v>0.17839</c:v>
                </c:pt>
                <c:pt idx="7867">
                  <c:v>0.178413</c:v>
                </c:pt>
                <c:pt idx="7868">
                  <c:v>0.178435</c:v>
                </c:pt>
                <c:pt idx="7869">
                  <c:v>0.178458</c:v>
                </c:pt>
                <c:pt idx="7870">
                  <c:v>0.178481</c:v>
                </c:pt>
                <c:pt idx="7871">
                  <c:v>0.178503</c:v>
                </c:pt>
                <c:pt idx="7872">
                  <c:v>0.178526</c:v>
                </c:pt>
                <c:pt idx="7873">
                  <c:v>0.178549</c:v>
                </c:pt>
                <c:pt idx="7874">
                  <c:v>0.178571</c:v>
                </c:pt>
                <c:pt idx="7875">
                  <c:v>0.178594</c:v>
                </c:pt>
                <c:pt idx="7876">
                  <c:v>0.178617</c:v>
                </c:pt>
                <c:pt idx="7877">
                  <c:v>0.178639</c:v>
                </c:pt>
                <c:pt idx="7878">
                  <c:v>0.178662</c:v>
                </c:pt>
                <c:pt idx="7879">
                  <c:v>0.178685</c:v>
                </c:pt>
                <c:pt idx="7880">
                  <c:v>0.178707</c:v>
                </c:pt>
                <c:pt idx="7881">
                  <c:v>0.17873</c:v>
                </c:pt>
                <c:pt idx="7882">
                  <c:v>0.178753</c:v>
                </c:pt>
                <c:pt idx="7883">
                  <c:v>0.178776</c:v>
                </c:pt>
                <c:pt idx="7884">
                  <c:v>0.178798</c:v>
                </c:pt>
                <c:pt idx="7885">
                  <c:v>0.178821</c:v>
                </c:pt>
                <c:pt idx="7886">
                  <c:v>0.178844</c:v>
                </c:pt>
                <c:pt idx="7887">
                  <c:v>0.178866</c:v>
                </c:pt>
                <c:pt idx="7888">
                  <c:v>0.178889</c:v>
                </c:pt>
                <c:pt idx="7889">
                  <c:v>0.178912</c:v>
                </c:pt>
                <c:pt idx="7890">
                  <c:v>0.178934</c:v>
                </c:pt>
                <c:pt idx="7891">
                  <c:v>0.178957</c:v>
                </c:pt>
                <c:pt idx="7892">
                  <c:v>0.17898</c:v>
                </c:pt>
                <c:pt idx="7893">
                  <c:v>0.179002</c:v>
                </c:pt>
                <c:pt idx="7894">
                  <c:v>0.179025</c:v>
                </c:pt>
                <c:pt idx="7895">
                  <c:v>0.179048</c:v>
                </c:pt>
                <c:pt idx="7896">
                  <c:v>0.17907</c:v>
                </c:pt>
                <c:pt idx="7897">
                  <c:v>0.179093</c:v>
                </c:pt>
                <c:pt idx="7898">
                  <c:v>0.179116</c:v>
                </c:pt>
                <c:pt idx="7899">
                  <c:v>0.179138</c:v>
                </c:pt>
                <c:pt idx="7900">
                  <c:v>0.179161</c:v>
                </c:pt>
                <c:pt idx="7901">
                  <c:v>0.179184</c:v>
                </c:pt>
                <c:pt idx="7902">
                  <c:v>0.179206</c:v>
                </c:pt>
                <c:pt idx="7903">
                  <c:v>0.179229</c:v>
                </c:pt>
                <c:pt idx="7904">
                  <c:v>0.179252</c:v>
                </c:pt>
                <c:pt idx="7905">
                  <c:v>0.179274</c:v>
                </c:pt>
                <c:pt idx="7906">
                  <c:v>0.179297</c:v>
                </c:pt>
                <c:pt idx="7907">
                  <c:v>0.17932</c:v>
                </c:pt>
                <c:pt idx="7908">
                  <c:v>0.179342</c:v>
                </c:pt>
                <c:pt idx="7909">
                  <c:v>0.179365</c:v>
                </c:pt>
                <c:pt idx="7910">
                  <c:v>0.179388</c:v>
                </c:pt>
                <c:pt idx="7911">
                  <c:v>0.17941</c:v>
                </c:pt>
                <c:pt idx="7912">
                  <c:v>0.179433</c:v>
                </c:pt>
                <c:pt idx="7913">
                  <c:v>0.179456</c:v>
                </c:pt>
                <c:pt idx="7914">
                  <c:v>0.179478</c:v>
                </c:pt>
                <c:pt idx="7915">
                  <c:v>0.179501</c:v>
                </c:pt>
                <c:pt idx="7916">
                  <c:v>0.179524</c:v>
                </c:pt>
                <c:pt idx="7917">
                  <c:v>0.179546</c:v>
                </c:pt>
                <c:pt idx="7918">
                  <c:v>0.179569</c:v>
                </c:pt>
                <c:pt idx="7919">
                  <c:v>0.179592</c:v>
                </c:pt>
                <c:pt idx="7920">
                  <c:v>0.179615</c:v>
                </c:pt>
                <c:pt idx="7921">
                  <c:v>0.179637</c:v>
                </c:pt>
                <c:pt idx="7922">
                  <c:v>0.17966</c:v>
                </c:pt>
                <c:pt idx="7923">
                  <c:v>0.179683</c:v>
                </c:pt>
                <c:pt idx="7924">
                  <c:v>0.179705</c:v>
                </c:pt>
                <c:pt idx="7925">
                  <c:v>0.179728</c:v>
                </c:pt>
                <c:pt idx="7926">
                  <c:v>0.179751</c:v>
                </c:pt>
                <c:pt idx="7927">
                  <c:v>0.179773</c:v>
                </c:pt>
                <c:pt idx="7928">
                  <c:v>0.179796</c:v>
                </c:pt>
                <c:pt idx="7929">
                  <c:v>0.179819</c:v>
                </c:pt>
                <c:pt idx="7930">
                  <c:v>0.179841</c:v>
                </c:pt>
                <c:pt idx="7931">
                  <c:v>0.179864</c:v>
                </c:pt>
                <c:pt idx="7932">
                  <c:v>0.179887</c:v>
                </c:pt>
                <c:pt idx="7933">
                  <c:v>0.179909</c:v>
                </c:pt>
                <c:pt idx="7934">
                  <c:v>0.179932</c:v>
                </c:pt>
                <c:pt idx="7935">
                  <c:v>0.179955</c:v>
                </c:pt>
                <c:pt idx="7936">
                  <c:v>0.179977</c:v>
                </c:pt>
                <c:pt idx="7937">
                  <c:v>0.18</c:v>
                </c:pt>
                <c:pt idx="7938">
                  <c:v>0.180023</c:v>
                </c:pt>
                <c:pt idx="7939">
                  <c:v>0.180045</c:v>
                </c:pt>
                <c:pt idx="7940">
                  <c:v>0.180068</c:v>
                </c:pt>
                <c:pt idx="7941">
                  <c:v>0.180091</c:v>
                </c:pt>
                <c:pt idx="7942">
                  <c:v>0.180113</c:v>
                </c:pt>
                <c:pt idx="7943">
                  <c:v>0.180136</c:v>
                </c:pt>
                <c:pt idx="7944">
                  <c:v>0.180159</c:v>
                </c:pt>
                <c:pt idx="7945">
                  <c:v>0.180181</c:v>
                </c:pt>
                <c:pt idx="7946">
                  <c:v>0.180204</c:v>
                </c:pt>
                <c:pt idx="7947">
                  <c:v>0.180227</c:v>
                </c:pt>
                <c:pt idx="7948">
                  <c:v>0.180249</c:v>
                </c:pt>
                <c:pt idx="7949">
                  <c:v>0.180272</c:v>
                </c:pt>
                <c:pt idx="7950">
                  <c:v>0.180295</c:v>
                </c:pt>
                <c:pt idx="7951">
                  <c:v>0.180317</c:v>
                </c:pt>
                <c:pt idx="7952">
                  <c:v>0.18034</c:v>
                </c:pt>
                <c:pt idx="7953">
                  <c:v>0.180363</c:v>
                </c:pt>
                <c:pt idx="7954">
                  <c:v>0.180385</c:v>
                </c:pt>
                <c:pt idx="7955">
                  <c:v>0.180408</c:v>
                </c:pt>
                <c:pt idx="7956">
                  <c:v>0.180431</c:v>
                </c:pt>
                <c:pt idx="7957">
                  <c:v>0.180454</c:v>
                </c:pt>
                <c:pt idx="7958">
                  <c:v>0.180476</c:v>
                </c:pt>
                <c:pt idx="7959">
                  <c:v>0.180499</c:v>
                </c:pt>
                <c:pt idx="7960">
                  <c:v>0.180522</c:v>
                </c:pt>
                <c:pt idx="7961">
                  <c:v>0.180544</c:v>
                </c:pt>
                <c:pt idx="7962">
                  <c:v>0.180567</c:v>
                </c:pt>
                <c:pt idx="7963">
                  <c:v>0.18059</c:v>
                </c:pt>
                <c:pt idx="7964">
                  <c:v>0.180612</c:v>
                </c:pt>
                <c:pt idx="7965">
                  <c:v>0.180635</c:v>
                </c:pt>
                <c:pt idx="7966">
                  <c:v>0.180658</c:v>
                </c:pt>
                <c:pt idx="7967">
                  <c:v>0.18068</c:v>
                </c:pt>
                <c:pt idx="7968">
                  <c:v>0.180703</c:v>
                </c:pt>
                <c:pt idx="7969">
                  <c:v>0.180726</c:v>
                </c:pt>
                <c:pt idx="7970">
                  <c:v>0.180748</c:v>
                </c:pt>
                <c:pt idx="7971">
                  <c:v>0.180771</c:v>
                </c:pt>
                <c:pt idx="7972">
                  <c:v>0.180794</c:v>
                </c:pt>
                <c:pt idx="7973">
                  <c:v>0.180816</c:v>
                </c:pt>
                <c:pt idx="7974">
                  <c:v>0.180839</c:v>
                </c:pt>
                <c:pt idx="7975">
                  <c:v>0.180862</c:v>
                </c:pt>
                <c:pt idx="7976">
                  <c:v>0.180884</c:v>
                </c:pt>
                <c:pt idx="7977">
                  <c:v>0.180907</c:v>
                </c:pt>
                <c:pt idx="7978">
                  <c:v>0.18093</c:v>
                </c:pt>
                <c:pt idx="7979">
                  <c:v>0.180952</c:v>
                </c:pt>
                <c:pt idx="7980">
                  <c:v>0.180975</c:v>
                </c:pt>
                <c:pt idx="7981">
                  <c:v>0.180998</c:v>
                </c:pt>
                <c:pt idx="7982">
                  <c:v>0.18102</c:v>
                </c:pt>
                <c:pt idx="7983">
                  <c:v>0.181043</c:v>
                </c:pt>
                <c:pt idx="7984">
                  <c:v>0.181066</c:v>
                </c:pt>
                <c:pt idx="7985">
                  <c:v>0.181088</c:v>
                </c:pt>
                <c:pt idx="7986">
                  <c:v>0.181111</c:v>
                </c:pt>
                <c:pt idx="7987">
                  <c:v>0.181134</c:v>
                </c:pt>
                <c:pt idx="7988">
                  <c:v>0.181156</c:v>
                </c:pt>
                <c:pt idx="7989">
                  <c:v>0.181179</c:v>
                </c:pt>
                <c:pt idx="7990">
                  <c:v>0.181202</c:v>
                </c:pt>
                <c:pt idx="7991">
                  <c:v>0.181224</c:v>
                </c:pt>
                <c:pt idx="7992">
                  <c:v>0.181247</c:v>
                </c:pt>
                <c:pt idx="7993">
                  <c:v>0.18127</c:v>
                </c:pt>
                <c:pt idx="7994">
                  <c:v>0.181293</c:v>
                </c:pt>
                <c:pt idx="7995">
                  <c:v>0.181315</c:v>
                </c:pt>
                <c:pt idx="7996">
                  <c:v>0.181338</c:v>
                </c:pt>
                <c:pt idx="7997">
                  <c:v>0.181361</c:v>
                </c:pt>
                <c:pt idx="7998">
                  <c:v>0.181383</c:v>
                </c:pt>
                <c:pt idx="7999">
                  <c:v>0.181406</c:v>
                </c:pt>
                <c:pt idx="8000">
                  <c:v>0.181429</c:v>
                </c:pt>
                <c:pt idx="8001">
                  <c:v>0.181451</c:v>
                </c:pt>
                <c:pt idx="8002">
                  <c:v>0.181474</c:v>
                </c:pt>
                <c:pt idx="8003">
                  <c:v>0.181497</c:v>
                </c:pt>
                <c:pt idx="8004">
                  <c:v>0.181519</c:v>
                </c:pt>
                <c:pt idx="8005">
                  <c:v>0.181542</c:v>
                </c:pt>
                <c:pt idx="8006">
                  <c:v>0.181565</c:v>
                </c:pt>
                <c:pt idx="8007">
                  <c:v>0.181587</c:v>
                </c:pt>
                <c:pt idx="8008">
                  <c:v>0.18161</c:v>
                </c:pt>
                <c:pt idx="8009">
                  <c:v>0.181633</c:v>
                </c:pt>
                <c:pt idx="8010">
                  <c:v>0.181655</c:v>
                </c:pt>
                <c:pt idx="8011">
                  <c:v>0.181678</c:v>
                </c:pt>
                <c:pt idx="8012">
                  <c:v>0.181701</c:v>
                </c:pt>
                <c:pt idx="8013">
                  <c:v>0.181723</c:v>
                </c:pt>
                <c:pt idx="8014">
                  <c:v>0.181746</c:v>
                </c:pt>
                <c:pt idx="8015">
                  <c:v>0.181769</c:v>
                </c:pt>
                <c:pt idx="8016">
                  <c:v>0.181791</c:v>
                </c:pt>
                <c:pt idx="8017">
                  <c:v>0.181814</c:v>
                </c:pt>
                <c:pt idx="8018">
                  <c:v>0.181837</c:v>
                </c:pt>
                <c:pt idx="8019">
                  <c:v>0.181859</c:v>
                </c:pt>
                <c:pt idx="8020">
                  <c:v>0.181882</c:v>
                </c:pt>
                <c:pt idx="8021">
                  <c:v>0.181905</c:v>
                </c:pt>
                <c:pt idx="8022">
                  <c:v>0.181927</c:v>
                </c:pt>
                <c:pt idx="8023">
                  <c:v>0.18195</c:v>
                </c:pt>
                <c:pt idx="8024">
                  <c:v>0.181973</c:v>
                </c:pt>
                <c:pt idx="8025">
                  <c:v>0.181995</c:v>
                </c:pt>
                <c:pt idx="8026">
                  <c:v>0.182018</c:v>
                </c:pt>
                <c:pt idx="8027">
                  <c:v>0.182041</c:v>
                </c:pt>
                <c:pt idx="8028">
                  <c:v>0.182063</c:v>
                </c:pt>
                <c:pt idx="8029">
                  <c:v>0.182086</c:v>
                </c:pt>
                <c:pt idx="8030">
                  <c:v>0.182109</c:v>
                </c:pt>
                <c:pt idx="8031">
                  <c:v>0.182132</c:v>
                </c:pt>
                <c:pt idx="8032">
                  <c:v>0.182154</c:v>
                </c:pt>
                <c:pt idx="8033">
                  <c:v>0.182177</c:v>
                </c:pt>
                <c:pt idx="8034">
                  <c:v>0.1822</c:v>
                </c:pt>
                <c:pt idx="8035">
                  <c:v>0.182222</c:v>
                </c:pt>
                <c:pt idx="8036">
                  <c:v>0.182245</c:v>
                </c:pt>
                <c:pt idx="8037">
                  <c:v>0.182268</c:v>
                </c:pt>
                <c:pt idx="8038">
                  <c:v>0.18229</c:v>
                </c:pt>
                <c:pt idx="8039">
                  <c:v>0.182313</c:v>
                </c:pt>
                <c:pt idx="8040">
                  <c:v>0.182336</c:v>
                </c:pt>
                <c:pt idx="8041">
                  <c:v>0.182358</c:v>
                </c:pt>
                <c:pt idx="8042">
                  <c:v>0.182381</c:v>
                </c:pt>
                <c:pt idx="8043">
                  <c:v>0.182404</c:v>
                </c:pt>
                <c:pt idx="8044">
                  <c:v>0.182426</c:v>
                </c:pt>
                <c:pt idx="8045">
                  <c:v>0.182449</c:v>
                </c:pt>
                <c:pt idx="8046">
                  <c:v>0.182472</c:v>
                </c:pt>
                <c:pt idx="8047">
                  <c:v>0.182494</c:v>
                </c:pt>
                <c:pt idx="8048">
                  <c:v>0.182517</c:v>
                </c:pt>
                <c:pt idx="8049">
                  <c:v>0.18254</c:v>
                </c:pt>
                <c:pt idx="8050">
                  <c:v>0.182562</c:v>
                </c:pt>
                <c:pt idx="8051">
                  <c:v>0.182585</c:v>
                </c:pt>
                <c:pt idx="8052">
                  <c:v>0.182608</c:v>
                </c:pt>
                <c:pt idx="8053">
                  <c:v>0.18263</c:v>
                </c:pt>
                <c:pt idx="8054">
                  <c:v>0.182653</c:v>
                </c:pt>
                <c:pt idx="8055">
                  <c:v>0.182676</c:v>
                </c:pt>
                <c:pt idx="8056">
                  <c:v>0.182698</c:v>
                </c:pt>
                <c:pt idx="8057">
                  <c:v>0.182721</c:v>
                </c:pt>
                <c:pt idx="8058">
                  <c:v>0.182744</c:v>
                </c:pt>
                <c:pt idx="8059">
                  <c:v>0.182766</c:v>
                </c:pt>
                <c:pt idx="8060">
                  <c:v>0.182789</c:v>
                </c:pt>
                <c:pt idx="8061">
                  <c:v>0.182812</c:v>
                </c:pt>
                <c:pt idx="8062">
                  <c:v>0.182834</c:v>
                </c:pt>
                <c:pt idx="8063">
                  <c:v>0.182857</c:v>
                </c:pt>
                <c:pt idx="8064">
                  <c:v>0.18288</c:v>
                </c:pt>
                <c:pt idx="8065">
                  <c:v>0.182902</c:v>
                </c:pt>
                <c:pt idx="8066">
                  <c:v>0.182925</c:v>
                </c:pt>
                <c:pt idx="8067">
                  <c:v>0.182948</c:v>
                </c:pt>
                <c:pt idx="8068">
                  <c:v>0.182971</c:v>
                </c:pt>
                <c:pt idx="8069">
                  <c:v>0.182993</c:v>
                </c:pt>
                <c:pt idx="8070">
                  <c:v>0.183016</c:v>
                </c:pt>
                <c:pt idx="8071">
                  <c:v>0.183039</c:v>
                </c:pt>
                <c:pt idx="8072">
                  <c:v>0.183061</c:v>
                </c:pt>
                <c:pt idx="8073">
                  <c:v>0.183084</c:v>
                </c:pt>
                <c:pt idx="8074">
                  <c:v>0.183107</c:v>
                </c:pt>
                <c:pt idx="8075">
                  <c:v>0.183129</c:v>
                </c:pt>
                <c:pt idx="8076">
                  <c:v>0.183152</c:v>
                </c:pt>
                <c:pt idx="8077">
                  <c:v>0.183175</c:v>
                </c:pt>
                <c:pt idx="8078">
                  <c:v>0.183197</c:v>
                </c:pt>
                <c:pt idx="8079">
                  <c:v>0.18322</c:v>
                </c:pt>
                <c:pt idx="8080">
                  <c:v>0.183243</c:v>
                </c:pt>
                <c:pt idx="8081">
                  <c:v>0.183265</c:v>
                </c:pt>
                <c:pt idx="8082">
                  <c:v>0.183288</c:v>
                </c:pt>
                <c:pt idx="8083">
                  <c:v>0.183311</c:v>
                </c:pt>
                <c:pt idx="8084">
                  <c:v>0.183333</c:v>
                </c:pt>
                <c:pt idx="8085">
                  <c:v>0.183356</c:v>
                </c:pt>
                <c:pt idx="8086">
                  <c:v>0.183379</c:v>
                </c:pt>
                <c:pt idx="8087">
                  <c:v>0.183401</c:v>
                </c:pt>
                <c:pt idx="8088">
                  <c:v>0.183424</c:v>
                </c:pt>
                <c:pt idx="8089">
                  <c:v>0.183447</c:v>
                </c:pt>
                <c:pt idx="8090">
                  <c:v>0.183469</c:v>
                </c:pt>
                <c:pt idx="8091">
                  <c:v>0.183492</c:v>
                </c:pt>
                <c:pt idx="8092">
                  <c:v>0.183515</c:v>
                </c:pt>
                <c:pt idx="8093">
                  <c:v>0.183537</c:v>
                </c:pt>
                <c:pt idx="8094">
                  <c:v>0.18356</c:v>
                </c:pt>
                <c:pt idx="8095">
                  <c:v>0.183583</c:v>
                </c:pt>
                <c:pt idx="8096">
                  <c:v>0.183605</c:v>
                </c:pt>
                <c:pt idx="8097">
                  <c:v>0.183628</c:v>
                </c:pt>
                <c:pt idx="8098">
                  <c:v>0.183651</c:v>
                </c:pt>
                <c:pt idx="8099">
                  <c:v>0.183673</c:v>
                </c:pt>
                <c:pt idx="8100">
                  <c:v>0.183696</c:v>
                </c:pt>
                <c:pt idx="8101">
                  <c:v>0.183719</c:v>
                </c:pt>
                <c:pt idx="8102">
                  <c:v>0.183741</c:v>
                </c:pt>
                <c:pt idx="8103">
                  <c:v>0.183764</c:v>
                </c:pt>
                <c:pt idx="8104">
                  <c:v>0.183787</c:v>
                </c:pt>
                <c:pt idx="8105">
                  <c:v>0.18381</c:v>
                </c:pt>
                <c:pt idx="8106">
                  <c:v>0.183832</c:v>
                </c:pt>
                <c:pt idx="8107">
                  <c:v>0.183855</c:v>
                </c:pt>
                <c:pt idx="8108">
                  <c:v>0.183878</c:v>
                </c:pt>
                <c:pt idx="8109">
                  <c:v>0.1839</c:v>
                </c:pt>
                <c:pt idx="8110">
                  <c:v>0.183923</c:v>
                </c:pt>
                <c:pt idx="8111">
                  <c:v>0.183946</c:v>
                </c:pt>
                <c:pt idx="8112">
                  <c:v>0.183968</c:v>
                </c:pt>
                <c:pt idx="8113">
                  <c:v>0.183991</c:v>
                </c:pt>
                <c:pt idx="8114">
                  <c:v>0.184014</c:v>
                </c:pt>
                <c:pt idx="8115">
                  <c:v>0.184036</c:v>
                </c:pt>
                <c:pt idx="8116">
                  <c:v>0.184059</c:v>
                </c:pt>
                <c:pt idx="8117">
                  <c:v>0.184082</c:v>
                </c:pt>
                <c:pt idx="8118">
                  <c:v>0.184104</c:v>
                </c:pt>
                <c:pt idx="8119">
                  <c:v>0.184127</c:v>
                </c:pt>
                <c:pt idx="8120">
                  <c:v>0.18415</c:v>
                </c:pt>
                <c:pt idx="8121">
                  <c:v>0.184172</c:v>
                </c:pt>
                <c:pt idx="8122">
                  <c:v>0.184195</c:v>
                </c:pt>
                <c:pt idx="8123">
                  <c:v>0.184218</c:v>
                </c:pt>
                <c:pt idx="8124">
                  <c:v>0.18424</c:v>
                </c:pt>
                <c:pt idx="8125">
                  <c:v>0.184263</c:v>
                </c:pt>
                <c:pt idx="8126">
                  <c:v>0.184286</c:v>
                </c:pt>
                <c:pt idx="8127">
                  <c:v>0.184308</c:v>
                </c:pt>
                <c:pt idx="8128">
                  <c:v>0.184331</c:v>
                </c:pt>
                <c:pt idx="8129">
                  <c:v>0.184354</c:v>
                </c:pt>
                <c:pt idx="8130">
                  <c:v>0.184376</c:v>
                </c:pt>
                <c:pt idx="8131">
                  <c:v>0.184399</c:v>
                </c:pt>
                <c:pt idx="8132">
                  <c:v>0.184422</c:v>
                </c:pt>
                <c:pt idx="8133">
                  <c:v>0.184444</c:v>
                </c:pt>
                <c:pt idx="8134">
                  <c:v>0.184467</c:v>
                </c:pt>
                <c:pt idx="8135">
                  <c:v>0.18449</c:v>
                </c:pt>
                <c:pt idx="8136">
                  <c:v>0.184512</c:v>
                </c:pt>
                <c:pt idx="8137">
                  <c:v>0.184535</c:v>
                </c:pt>
                <c:pt idx="8138">
                  <c:v>0.184558</c:v>
                </c:pt>
                <c:pt idx="8139">
                  <c:v>0.18458</c:v>
                </c:pt>
                <c:pt idx="8140">
                  <c:v>0.184603</c:v>
                </c:pt>
                <c:pt idx="8141">
                  <c:v>0.184626</c:v>
                </c:pt>
                <c:pt idx="8142">
                  <c:v>0.184649</c:v>
                </c:pt>
                <c:pt idx="8143">
                  <c:v>0.184671</c:v>
                </c:pt>
                <c:pt idx="8144">
                  <c:v>0.184694</c:v>
                </c:pt>
                <c:pt idx="8145">
                  <c:v>0.184717</c:v>
                </c:pt>
                <c:pt idx="8146">
                  <c:v>0.184739</c:v>
                </c:pt>
                <c:pt idx="8147">
                  <c:v>0.184762</c:v>
                </c:pt>
                <c:pt idx="8148">
                  <c:v>0.184785</c:v>
                </c:pt>
                <c:pt idx="8149">
                  <c:v>0.184807</c:v>
                </c:pt>
                <c:pt idx="8150">
                  <c:v>0.18483</c:v>
                </c:pt>
                <c:pt idx="8151">
                  <c:v>0.184853</c:v>
                </c:pt>
                <c:pt idx="8152">
                  <c:v>0.184875</c:v>
                </c:pt>
                <c:pt idx="8153">
                  <c:v>0.184898</c:v>
                </c:pt>
                <c:pt idx="8154">
                  <c:v>0.184921</c:v>
                </c:pt>
                <c:pt idx="8155">
                  <c:v>0.184943</c:v>
                </c:pt>
                <c:pt idx="8156">
                  <c:v>0.184966</c:v>
                </c:pt>
                <c:pt idx="8157">
                  <c:v>0.184989</c:v>
                </c:pt>
                <c:pt idx="8158">
                  <c:v>0.185011</c:v>
                </c:pt>
                <c:pt idx="8159">
                  <c:v>0.185034</c:v>
                </c:pt>
                <c:pt idx="8160">
                  <c:v>0.185057</c:v>
                </c:pt>
                <c:pt idx="8161">
                  <c:v>0.185079</c:v>
                </c:pt>
                <c:pt idx="8162">
                  <c:v>0.185102</c:v>
                </c:pt>
                <c:pt idx="8163">
                  <c:v>0.185125</c:v>
                </c:pt>
                <c:pt idx="8164">
                  <c:v>0.185147</c:v>
                </c:pt>
                <c:pt idx="8165">
                  <c:v>0.18517</c:v>
                </c:pt>
                <c:pt idx="8166">
                  <c:v>0.185193</c:v>
                </c:pt>
                <c:pt idx="8167">
                  <c:v>0.185215</c:v>
                </c:pt>
                <c:pt idx="8168">
                  <c:v>0.185238</c:v>
                </c:pt>
                <c:pt idx="8169">
                  <c:v>0.185261</c:v>
                </c:pt>
                <c:pt idx="8170">
                  <c:v>0.185283</c:v>
                </c:pt>
                <c:pt idx="8171">
                  <c:v>0.185306</c:v>
                </c:pt>
                <c:pt idx="8172">
                  <c:v>0.185329</c:v>
                </c:pt>
                <c:pt idx="8173">
                  <c:v>0.185351</c:v>
                </c:pt>
                <c:pt idx="8174">
                  <c:v>0.185374</c:v>
                </c:pt>
                <c:pt idx="8175">
                  <c:v>0.185397</c:v>
                </c:pt>
                <c:pt idx="8176">
                  <c:v>0.18542</c:v>
                </c:pt>
                <c:pt idx="8177">
                  <c:v>0.185442</c:v>
                </c:pt>
                <c:pt idx="8178">
                  <c:v>0.185465</c:v>
                </c:pt>
                <c:pt idx="8179">
                  <c:v>0.185488</c:v>
                </c:pt>
                <c:pt idx="8180">
                  <c:v>0.18551</c:v>
                </c:pt>
                <c:pt idx="8181">
                  <c:v>0.185533</c:v>
                </c:pt>
                <c:pt idx="8182">
                  <c:v>0.185556</c:v>
                </c:pt>
                <c:pt idx="8183">
                  <c:v>0.185578</c:v>
                </c:pt>
                <c:pt idx="8184">
                  <c:v>0.185601</c:v>
                </c:pt>
                <c:pt idx="8185">
                  <c:v>0.185624</c:v>
                </c:pt>
                <c:pt idx="8186">
                  <c:v>0.185646</c:v>
                </c:pt>
                <c:pt idx="8187">
                  <c:v>0.185669</c:v>
                </c:pt>
                <c:pt idx="8188">
                  <c:v>0.185692</c:v>
                </c:pt>
                <c:pt idx="8189">
                  <c:v>0.185714</c:v>
                </c:pt>
                <c:pt idx="8190">
                  <c:v>0.185737</c:v>
                </c:pt>
                <c:pt idx="8191">
                  <c:v>0.18576</c:v>
                </c:pt>
                <c:pt idx="8192">
                  <c:v>0.185782</c:v>
                </c:pt>
                <c:pt idx="8193">
                  <c:v>0.185805</c:v>
                </c:pt>
                <c:pt idx="8194">
                  <c:v>0.185828</c:v>
                </c:pt>
                <c:pt idx="8195">
                  <c:v>0.18585</c:v>
                </c:pt>
                <c:pt idx="8196">
                  <c:v>0.185873</c:v>
                </c:pt>
                <c:pt idx="8197">
                  <c:v>0.185896</c:v>
                </c:pt>
                <c:pt idx="8198">
                  <c:v>0.185918</c:v>
                </c:pt>
                <c:pt idx="8199">
                  <c:v>0.185941</c:v>
                </c:pt>
                <c:pt idx="8200">
                  <c:v>0.185964</c:v>
                </c:pt>
                <c:pt idx="8201">
                  <c:v>0.185986</c:v>
                </c:pt>
                <c:pt idx="8202">
                  <c:v>0.186009</c:v>
                </c:pt>
                <c:pt idx="8203">
                  <c:v>0.186032</c:v>
                </c:pt>
                <c:pt idx="8204">
                  <c:v>0.186054</c:v>
                </c:pt>
                <c:pt idx="8205">
                  <c:v>0.186077</c:v>
                </c:pt>
                <c:pt idx="8206">
                  <c:v>0.1861</c:v>
                </c:pt>
                <c:pt idx="8207">
                  <c:v>0.186122</c:v>
                </c:pt>
                <c:pt idx="8208">
                  <c:v>0.186145</c:v>
                </c:pt>
                <c:pt idx="8209">
                  <c:v>0.186168</c:v>
                </c:pt>
                <c:pt idx="8210">
                  <c:v>0.18619</c:v>
                </c:pt>
                <c:pt idx="8211">
                  <c:v>0.186213</c:v>
                </c:pt>
                <c:pt idx="8212">
                  <c:v>0.186236</c:v>
                </c:pt>
                <c:pt idx="8213">
                  <c:v>0.186259</c:v>
                </c:pt>
                <c:pt idx="8214">
                  <c:v>0.186281</c:v>
                </c:pt>
                <c:pt idx="8215">
                  <c:v>0.186304</c:v>
                </c:pt>
                <c:pt idx="8216">
                  <c:v>0.186327</c:v>
                </c:pt>
                <c:pt idx="8217">
                  <c:v>0.186349</c:v>
                </c:pt>
                <c:pt idx="8218">
                  <c:v>0.186372</c:v>
                </c:pt>
                <c:pt idx="8219">
                  <c:v>0.186395</c:v>
                </c:pt>
                <c:pt idx="8220">
                  <c:v>0.186417</c:v>
                </c:pt>
                <c:pt idx="8221">
                  <c:v>0.18644</c:v>
                </c:pt>
                <c:pt idx="8222">
                  <c:v>0.186463</c:v>
                </c:pt>
                <c:pt idx="8223">
                  <c:v>0.186485</c:v>
                </c:pt>
                <c:pt idx="8224">
                  <c:v>0.186508</c:v>
                </c:pt>
                <c:pt idx="8225">
                  <c:v>0.186531</c:v>
                </c:pt>
                <c:pt idx="8226">
                  <c:v>0.186553</c:v>
                </c:pt>
                <c:pt idx="8227">
                  <c:v>0.186576</c:v>
                </c:pt>
                <c:pt idx="8228">
                  <c:v>0.186599</c:v>
                </c:pt>
                <c:pt idx="8229">
                  <c:v>0.186621</c:v>
                </c:pt>
                <c:pt idx="8230">
                  <c:v>0.186644</c:v>
                </c:pt>
                <c:pt idx="8231">
                  <c:v>0.186667</c:v>
                </c:pt>
                <c:pt idx="8232">
                  <c:v>0.186689</c:v>
                </c:pt>
                <c:pt idx="8233">
                  <c:v>0.186712</c:v>
                </c:pt>
                <c:pt idx="8234">
                  <c:v>0.186735</c:v>
                </c:pt>
                <c:pt idx="8235">
                  <c:v>0.186757</c:v>
                </c:pt>
                <c:pt idx="8236">
                  <c:v>0.18678</c:v>
                </c:pt>
                <c:pt idx="8237">
                  <c:v>0.186803</c:v>
                </c:pt>
                <c:pt idx="8238">
                  <c:v>0.186825</c:v>
                </c:pt>
                <c:pt idx="8239">
                  <c:v>0.186848</c:v>
                </c:pt>
                <c:pt idx="8240">
                  <c:v>0.186871</c:v>
                </c:pt>
                <c:pt idx="8241">
                  <c:v>0.186893</c:v>
                </c:pt>
                <c:pt idx="8242">
                  <c:v>0.186916</c:v>
                </c:pt>
                <c:pt idx="8243">
                  <c:v>0.186939</c:v>
                </c:pt>
                <c:pt idx="8244">
                  <c:v>0.186961</c:v>
                </c:pt>
                <c:pt idx="8245">
                  <c:v>0.186984</c:v>
                </c:pt>
                <c:pt idx="8246">
                  <c:v>0.187007</c:v>
                </c:pt>
                <c:pt idx="8247">
                  <c:v>0.187029</c:v>
                </c:pt>
                <c:pt idx="8248">
                  <c:v>0.187052</c:v>
                </c:pt>
                <c:pt idx="8249">
                  <c:v>0.187075</c:v>
                </c:pt>
                <c:pt idx="8250">
                  <c:v>0.187098</c:v>
                </c:pt>
                <c:pt idx="8251">
                  <c:v>0.18712</c:v>
                </c:pt>
                <c:pt idx="8252">
                  <c:v>0.187143</c:v>
                </c:pt>
                <c:pt idx="8253">
                  <c:v>0.187166</c:v>
                </c:pt>
                <c:pt idx="8254">
                  <c:v>0.187188</c:v>
                </c:pt>
                <c:pt idx="8255">
                  <c:v>0.187211</c:v>
                </c:pt>
                <c:pt idx="8256">
                  <c:v>0.187234</c:v>
                </c:pt>
                <c:pt idx="8257">
                  <c:v>0.187256</c:v>
                </c:pt>
                <c:pt idx="8258">
                  <c:v>0.187279</c:v>
                </c:pt>
                <c:pt idx="8259">
                  <c:v>0.187302</c:v>
                </c:pt>
                <c:pt idx="8260">
                  <c:v>0.187324</c:v>
                </c:pt>
                <c:pt idx="8261">
                  <c:v>0.187347</c:v>
                </c:pt>
                <c:pt idx="8262">
                  <c:v>0.18737</c:v>
                </c:pt>
                <c:pt idx="8263">
                  <c:v>0.187392</c:v>
                </c:pt>
                <c:pt idx="8264">
                  <c:v>0.187415</c:v>
                </c:pt>
                <c:pt idx="8265">
                  <c:v>0.187438</c:v>
                </c:pt>
                <c:pt idx="8266">
                  <c:v>0.18746</c:v>
                </c:pt>
                <c:pt idx="8267">
                  <c:v>0.187483</c:v>
                </c:pt>
                <c:pt idx="8268">
                  <c:v>0.187506</c:v>
                </c:pt>
                <c:pt idx="8269">
                  <c:v>0.187528</c:v>
                </c:pt>
                <c:pt idx="8270">
                  <c:v>0.187551</c:v>
                </c:pt>
                <c:pt idx="8271">
                  <c:v>0.187574</c:v>
                </c:pt>
                <c:pt idx="8272">
                  <c:v>0.187596</c:v>
                </c:pt>
                <c:pt idx="8273">
                  <c:v>0.187619</c:v>
                </c:pt>
                <c:pt idx="8274">
                  <c:v>0.187642</c:v>
                </c:pt>
                <c:pt idx="8275">
                  <c:v>0.187664</c:v>
                </c:pt>
                <c:pt idx="8276">
                  <c:v>0.187687</c:v>
                </c:pt>
                <c:pt idx="8277">
                  <c:v>0.18771</c:v>
                </c:pt>
                <c:pt idx="8278">
                  <c:v>0.187732</c:v>
                </c:pt>
                <c:pt idx="8279">
                  <c:v>0.187755</c:v>
                </c:pt>
                <c:pt idx="8280">
                  <c:v>0.187778</c:v>
                </c:pt>
                <c:pt idx="8281">
                  <c:v>0.1878</c:v>
                </c:pt>
                <c:pt idx="8282">
                  <c:v>0.187823</c:v>
                </c:pt>
                <c:pt idx="8283">
                  <c:v>0.187846</c:v>
                </c:pt>
                <c:pt idx="8284">
                  <c:v>0.187868</c:v>
                </c:pt>
                <c:pt idx="8285">
                  <c:v>0.187891</c:v>
                </c:pt>
                <c:pt idx="8286">
                  <c:v>0.187914</c:v>
                </c:pt>
                <c:pt idx="8287">
                  <c:v>0.187937</c:v>
                </c:pt>
                <c:pt idx="8288">
                  <c:v>0.187959</c:v>
                </c:pt>
                <c:pt idx="8289">
                  <c:v>0.187982</c:v>
                </c:pt>
                <c:pt idx="8290">
                  <c:v>0.188005</c:v>
                </c:pt>
                <c:pt idx="8291">
                  <c:v>0.188027</c:v>
                </c:pt>
                <c:pt idx="8292">
                  <c:v>0.18805</c:v>
                </c:pt>
                <c:pt idx="8293">
                  <c:v>0.188073</c:v>
                </c:pt>
                <c:pt idx="8294">
                  <c:v>0.188095</c:v>
                </c:pt>
                <c:pt idx="8295">
                  <c:v>0.188118</c:v>
                </c:pt>
                <c:pt idx="8296">
                  <c:v>0.188141</c:v>
                </c:pt>
                <c:pt idx="8297">
                  <c:v>0.188163</c:v>
                </c:pt>
                <c:pt idx="8298">
                  <c:v>0.188186</c:v>
                </c:pt>
                <c:pt idx="8299">
                  <c:v>0.188209</c:v>
                </c:pt>
                <c:pt idx="8300">
                  <c:v>0.188231</c:v>
                </c:pt>
                <c:pt idx="8301">
                  <c:v>0.188254</c:v>
                </c:pt>
                <c:pt idx="8302">
                  <c:v>0.188277</c:v>
                </c:pt>
                <c:pt idx="8303">
                  <c:v>0.188299</c:v>
                </c:pt>
                <c:pt idx="8304">
                  <c:v>0.188322</c:v>
                </c:pt>
                <c:pt idx="8305">
                  <c:v>0.188345</c:v>
                </c:pt>
                <c:pt idx="8306">
                  <c:v>0.188367</c:v>
                </c:pt>
                <c:pt idx="8307">
                  <c:v>0.18839</c:v>
                </c:pt>
                <c:pt idx="8308">
                  <c:v>0.188413</c:v>
                </c:pt>
                <c:pt idx="8309">
                  <c:v>0.188435</c:v>
                </c:pt>
                <c:pt idx="8310">
                  <c:v>0.188458</c:v>
                </c:pt>
                <c:pt idx="8311">
                  <c:v>0.188481</c:v>
                </c:pt>
                <c:pt idx="8312">
                  <c:v>0.188503</c:v>
                </c:pt>
                <c:pt idx="8313">
                  <c:v>0.188526</c:v>
                </c:pt>
                <c:pt idx="8314">
                  <c:v>0.188549</c:v>
                </c:pt>
                <c:pt idx="8315">
                  <c:v>0.188571</c:v>
                </c:pt>
                <c:pt idx="8316">
                  <c:v>0.188594</c:v>
                </c:pt>
                <c:pt idx="8317">
                  <c:v>0.188617</c:v>
                </c:pt>
                <c:pt idx="8318">
                  <c:v>0.188639</c:v>
                </c:pt>
                <c:pt idx="8319">
                  <c:v>0.188662</c:v>
                </c:pt>
                <c:pt idx="8320">
                  <c:v>0.188685</c:v>
                </c:pt>
                <c:pt idx="8321">
                  <c:v>0.188707</c:v>
                </c:pt>
                <c:pt idx="8322">
                  <c:v>0.18873</c:v>
                </c:pt>
                <c:pt idx="8323">
                  <c:v>0.188753</c:v>
                </c:pt>
                <c:pt idx="8324">
                  <c:v>0.188776</c:v>
                </c:pt>
                <c:pt idx="8325">
                  <c:v>0.188798</c:v>
                </c:pt>
                <c:pt idx="8326">
                  <c:v>0.188821</c:v>
                </c:pt>
                <c:pt idx="8327">
                  <c:v>0.188844</c:v>
                </c:pt>
                <c:pt idx="8328">
                  <c:v>0.188866</c:v>
                </c:pt>
                <c:pt idx="8329">
                  <c:v>0.188889</c:v>
                </c:pt>
                <c:pt idx="8330">
                  <c:v>0.188912</c:v>
                </c:pt>
                <c:pt idx="8331">
                  <c:v>0.188934</c:v>
                </c:pt>
                <c:pt idx="8332">
                  <c:v>0.188957</c:v>
                </c:pt>
                <c:pt idx="8333">
                  <c:v>0.18898</c:v>
                </c:pt>
                <c:pt idx="8334">
                  <c:v>0.189002</c:v>
                </c:pt>
                <c:pt idx="8335">
                  <c:v>0.189025</c:v>
                </c:pt>
                <c:pt idx="8336">
                  <c:v>0.189048</c:v>
                </c:pt>
                <c:pt idx="8337">
                  <c:v>0.18907</c:v>
                </c:pt>
                <c:pt idx="8338">
                  <c:v>0.189093</c:v>
                </c:pt>
                <c:pt idx="8339">
                  <c:v>0.189116</c:v>
                </c:pt>
                <c:pt idx="8340">
                  <c:v>0.189138</c:v>
                </c:pt>
                <c:pt idx="8341">
                  <c:v>0.189161</c:v>
                </c:pt>
                <c:pt idx="8342">
                  <c:v>0.189184</c:v>
                </c:pt>
                <c:pt idx="8343">
                  <c:v>0.189206</c:v>
                </c:pt>
                <c:pt idx="8344">
                  <c:v>0.189229</c:v>
                </c:pt>
                <c:pt idx="8345">
                  <c:v>0.189252</c:v>
                </c:pt>
                <c:pt idx="8346">
                  <c:v>0.189274</c:v>
                </c:pt>
                <c:pt idx="8347">
                  <c:v>0.189297</c:v>
                </c:pt>
                <c:pt idx="8348">
                  <c:v>0.18932</c:v>
                </c:pt>
                <c:pt idx="8349">
                  <c:v>0.189342</c:v>
                </c:pt>
                <c:pt idx="8350">
                  <c:v>0.189365</c:v>
                </c:pt>
                <c:pt idx="8351">
                  <c:v>0.189388</c:v>
                </c:pt>
                <c:pt idx="8352">
                  <c:v>0.18941</c:v>
                </c:pt>
                <c:pt idx="8353">
                  <c:v>0.189433</c:v>
                </c:pt>
                <c:pt idx="8354">
                  <c:v>0.189456</c:v>
                </c:pt>
                <c:pt idx="8355">
                  <c:v>0.189478</c:v>
                </c:pt>
                <c:pt idx="8356">
                  <c:v>0.189501</c:v>
                </c:pt>
                <c:pt idx="8357">
                  <c:v>0.189524</c:v>
                </c:pt>
                <c:pt idx="8358">
                  <c:v>0.189546</c:v>
                </c:pt>
                <c:pt idx="8359">
                  <c:v>0.189569</c:v>
                </c:pt>
                <c:pt idx="8360">
                  <c:v>0.189592</c:v>
                </c:pt>
                <c:pt idx="8361">
                  <c:v>0.189615</c:v>
                </c:pt>
                <c:pt idx="8362">
                  <c:v>0.189637</c:v>
                </c:pt>
                <c:pt idx="8363">
                  <c:v>0.18966</c:v>
                </c:pt>
                <c:pt idx="8364">
                  <c:v>0.189683</c:v>
                </c:pt>
                <c:pt idx="8365">
                  <c:v>0.189705</c:v>
                </c:pt>
                <c:pt idx="8366">
                  <c:v>0.189728</c:v>
                </c:pt>
                <c:pt idx="8367">
                  <c:v>0.189751</c:v>
                </c:pt>
                <c:pt idx="8368">
                  <c:v>0.189773</c:v>
                </c:pt>
                <c:pt idx="8369">
                  <c:v>0.189796</c:v>
                </c:pt>
                <c:pt idx="8370">
                  <c:v>0.189819</c:v>
                </c:pt>
                <c:pt idx="8371">
                  <c:v>0.189841</c:v>
                </c:pt>
                <c:pt idx="8372">
                  <c:v>0.189864</c:v>
                </c:pt>
                <c:pt idx="8373">
                  <c:v>0.189887</c:v>
                </c:pt>
                <c:pt idx="8374">
                  <c:v>0.189909</c:v>
                </c:pt>
                <c:pt idx="8375">
                  <c:v>0.189932</c:v>
                </c:pt>
                <c:pt idx="8376">
                  <c:v>0.189955</c:v>
                </c:pt>
                <c:pt idx="8377">
                  <c:v>0.189977</c:v>
                </c:pt>
                <c:pt idx="8378">
                  <c:v>0.19</c:v>
                </c:pt>
                <c:pt idx="8379">
                  <c:v>0.190023</c:v>
                </c:pt>
                <c:pt idx="8380">
                  <c:v>0.190045</c:v>
                </c:pt>
                <c:pt idx="8381">
                  <c:v>0.190068</c:v>
                </c:pt>
                <c:pt idx="8382">
                  <c:v>0.190091</c:v>
                </c:pt>
                <c:pt idx="8383">
                  <c:v>0.190113</c:v>
                </c:pt>
                <c:pt idx="8384">
                  <c:v>0.190136</c:v>
                </c:pt>
                <c:pt idx="8385">
                  <c:v>0.190159</c:v>
                </c:pt>
                <c:pt idx="8386">
                  <c:v>0.190181</c:v>
                </c:pt>
                <c:pt idx="8387">
                  <c:v>0.190204</c:v>
                </c:pt>
                <c:pt idx="8388">
                  <c:v>0.190227</c:v>
                </c:pt>
                <c:pt idx="8389">
                  <c:v>0.190249</c:v>
                </c:pt>
                <c:pt idx="8390">
                  <c:v>0.190272</c:v>
                </c:pt>
                <c:pt idx="8391">
                  <c:v>0.190295</c:v>
                </c:pt>
                <c:pt idx="8392">
                  <c:v>0.190317</c:v>
                </c:pt>
                <c:pt idx="8393">
                  <c:v>0.19034</c:v>
                </c:pt>
                <c:pt idx="8394">
                  <c:v>0.190363</c:v>
                </c:pt>
                <c:pt idx="8395">
                  <c:v>0.190385</c:v>
                </c:pt>
                <c:pt idx="8396">
                  <c:v>0.190408</c:v>
                </c:pt>
                <c:pt idx="8397">
                  <c:v>0.190431</c:v>
                </c:pt>
                <c:pt idx="8398">
                  <c:v>0.190454</c:v>
                </c:pt>
                <c:pt idx="8399">
                  <c:v>0.190476</c:v>
                </c:pt>
                <c:pt idx="8400">
                  <c:v>0.190499</c:v>
                </c:pt>
                <c:pt idx="8401">
                  <c:v>0.190522</c:v>
                </c:pt>
                <c:pt idx="8402">
                  <c:v>0.190544</c:v>
                </c:pt>
                <c:pt idx="8403">
                  <c:v>0.190567</c:v>
                </c:pt>
                <c:pt idx="8404">
                  <c:v>0.19059</c:v>
                </c:pt>
                <c:pt idx="8405">
                  <c:v>0.190612</c:v>
                </c:pt>
                <c:pt idx="8406">
                  <c:v>0.190635</c:v>
                </c:pt>
                <c:pt idx="8407">
                  <c:v>0.190658</c:v>
                </c:pt>
                <c:pt idx="8408">
                  <c:v>0.19068</c:v>
                </c:pt>
                <c:pt idx="8409">
                  <c:v>0.190703</c:v>
                </c:pt>
                <c:pt idx="8410">
                  <c:v>0.190726</c:v>
                </c:pt>
                <c:pt idx="8411">
                  <c:v>0.190748</c:v>
                </c:pt>
                <c:pt idx="8412">
                  <c:v>0.190771</c:v>
                </c:pt>
                <c:pt idx="8413">
                  <c:v>0.190794</c:v>
                </c:pt>
                <c:pt idx="8414">
                  <c:v>0.190816</c:v>
                </c:pt>
                <c:pt idx="8415">
                  <c:v>0.190839</c:v>
                </c:pt>
                <c:pt idx="8416">
                  <c:v>0.190862</c:v>
                </c:pt>
                <c:pt idx="8417">
                  <c:v>0.190884</c:v>
                </c:pt>
                <c:pt idx="8418">
                  <c:v>0.190907</c:v>
                </c:pt>
                <c:pt idx="8419">
                  <c:v>0.19093</c:v>
                </c:pt>
                <c:pt idx="8420">
                  <c:v>0.190952</c:v>
                </c:pt>
                <c:pt idx="8421">
                  <c:v>0.190975</c:v>
                </c:pt>
                <c:pt idx="8422">
                  <c:v>0.190998</c:v>
                </c:pt>
                <c:pt idx="8423">
                  <c:v>0.19102</c:v>
                </c:pt>
                <c:pt idx="8424">
                  <c:v>0.191043</c:v>
                </c:pt>
                <c:pt idx="8425">
                  <c:v>0.191066</c:v>
                </c:pt>
                <c:pt idx="8426">
                  <c:v>0.191088</c:v>
                </c:pt>
                <c:pt idx="8427">
                  <c:v>0.191111</c:v>
                </c:pt>
                <c:pt idx="8428">
                  <c:v>0.191134</c:v>
                </c:pt>
                <c:pt idx="8429">
                  <c:v>0.191156</c:v>
                </c:pt>
                <c:pt idx="8430">
                  <c:v>0.191179</c:v>
                </c:pt>
                <c:pt idx="8431">
                  <c:v>0.191202</c:v>
                </c:pt>
                <c:pt idx="8432">
                  <c:v>0.191224</c:v>
                </c:pt>
                <c:pt idx="8433">
                  <c:v>0.191247</c:v>
                </c:pt>
                <c:pt idx="8434">
                  <c:v>0.19127</c:v>
                </c:pt>
                <c:pt idx="8435">
                  <c:v>0.191293</c:v>
                </c:pt>
                <c:pt idx="8436">
                  <c:v>0.191315</c:v>
                </c:pt>
                <c:pt idx="8437">
                  <c:v>0.191338</c:v>
                </c:pt>
                <c:pt idx="8438">
                  <c:v>0.191361</c:v>
                </c:pt>
                <c:pt idx="8439">
                  <c:v>0.191383</c:v>
                </c:pt>
                <c:pt idx="8440">
                  <c:v>0.191406</c:v>
                </c:pt>
                <c:pt idx="8441">
                  <c:v>0.191429</c:v>
                </c:pt>
                <c:pt idx="8442">
                  <c:v>0.191451</c:v>
                </c:pt>
                <c:pt idx="8443">
                  <c:v>0.191474</c:v>
                </c:pt>
                <c:pt idx="8444">
                  <c:v>0.191497</c:v>
                </c:pt>
                <c:pt idx="8445">
                  <c:v>0.191519</c:v>
                </c:pt>
                <c:pt idx="8446">
                  <c:v>0.191542</c:v>
                </c:pt>
                <c:pt idx="8447">
                  <c:v>0.191565</c:v>
                </c:pt>
                <c:pt idx="8448">
                  <c:v>0.191587</c:v>
                </c:pt>
                <c:pt idx="8449">
                  <c:v>0.19161</c:v>
                </c:pt>
                <c:pt idx="8450">
                  <c:v>0.191633</c:v>
                </c:pt>
                <c:pt idx="8451">
                  <c:v>0.191655</c:v>
                </c:pt>
                <c:pt idx="8452">
                  <c:v>0.191678</c:v>
                </c:pt>
                <c:pt idx="8453">
                  <c:v>0.191701</c:v>
                </c:pt>
                <c:pt idx="8454">
                  <c:v>0.191723</c:v>
                </c:pt>
                <c:pt idx="8455">
                  <c:v>0.191746</c:v>
                </c:pt>
                <c:pt idx="8456">
                  <c:v>0.191769</c:v>
                </c:pt>
                <c:pt idx="8457">
                  <c:v>0.191791</c:v>
                </c:pt>
                <c:pt idx="8458">
                  <c:v>0.191814</c:v>
                </c:pt>
                <c:pt idx="8459">
                  <c:v>0.191837</c:v>
                </c:pt>
                <c:pt idx="8460">
                  <c:v>0.191859</c:v>
                </c:pt>
                <c:pt idx="8461">
                  <c:v>0.191882</c:v>
                </c:pt>
                <c:pt idx="8462">
                  <c:v>0.191905</c:v>
                </c:pt>
                <c:pt idx="8463">
                  <c:v>0.191927</c:v>
                </c:pt>
                <c:pt idx="8464">
                  <c:v>0.19195</c:v>
                </c:pt>
                <c:pt idx="8465">
                  <c:v>0.191973</c:v>
                </c:pt>
                <c:pt idx="8466">
                  <c:v>0.191995</c:v>
                </c:pt>
                <c:pt idx="8467">
                  <c:v>0.192018</c:v>
                </c:pt>
                <c:pt idx="8468">
                  <c:v>0.192041</c:v>
                </c:pt>
                <c:pt idx="8469">
                  <c:v>0.192063</c:v>
                </c:pt>
                <c:pt idx="8470">
                  <c:v>0.192086</c:v>
                </c:pt>
                <c:pt idx="8471">
                  <c:v>0.192109</c:v>
                </c:pt>
                <c:pt idx="8472">
                  <c:v>0.192132</c:v>
                </c:pt>
                <c:pt idx="8473">
                  <c:v>0.192154</c:v>
                </c:pt>
                <c:pt idx="8474">
                  <c:v>0.192177</c:v>
                </c:pt>
                <c:pt idx="8475">
                  <c:v>0.1922</c:v>
                </c:pt>
                <c:pt idx="8476">
                  <c:v>0.192222</c:v>
                </c:pt>
                <c:pt idx="8477">
                  <c:v>0.192245</c:v>
                </c:pt>
                <c:pt idx="8478">
                  <c:v>0.192268</c:v>
                </c:pt>
                <c:pt idx="8479">
                  <c:v>0.19229</c:v>
                </c:pt>
                <c:pt idx="8480">
                  <c:v>0.192313</c:v>
                </c:pt>
                <c:pt idx="8481">
                  <c:v>0.192336</c:v>
                </c:pt>
                <c:pt idx="8482">
                  <c:v>0.192358</c:v>
                </c:pt>
                <c:pt idx="8483">
                  <c:v>0.192381</c:v>
                </c:pt>
                <c:pt idx="8484">
                  <c:v>0.192404</c:v>
                </c:pt>
                <c:pt idx="8485">
                  <c:v>0.192426</c:v>
                </c:pt>
                <c:pt idx="8486">
                  <c:v>0.192449</c:v>
                </c:pt>
                <c:pt idx="8487">
                  <c:v>0.192472</c:v>
                </c:pt>
                <c:pt idx="8488">
                  <c:v>0.192494</c:v>
                </c:pt>
                <c:pt idx="8489">
                  <c:v>0.192517</c:v>
                </c:pt>
                <c:pt idx="8490">
                  <c:v>0.19254</c:v>
                </c:pt>
                <c:pt idx="8491">
                  <c:v>0.192562</c:v>
                </c:pt>
                <c:pt idx="8492">
                  <c:v>0.192585</c:v>
                </c:pt>
                <c:pt idx="8493">
                  <c:v>0.192608</c:v>
                </c:pt>
                <c:pt idx="8494">
                  <c:v>0.19263</c:v>
                </c:pt>
                <c:pt idx="8495">
                  <c:v>0.192653</c:v>
                </c:pt>
                <c:pt idx="8496">
                  <c:v>0.192676</c:v>
                </c:pt>
                <c:pt idx="8497">
                  <c:v>0.192698</c:v>
                </c:pt>
                <c:pt idx="8498">
                  <c:v>0.192721</c:v>
                </c:pt>
                <c:pt idx="8499">
                  <c:v>0.192744</c:v>
                </c:pt>
                <c:pt idx="8500">
                  <c:v>0.192766</c:v>
                </c:pt>
                <c:pt idx="8501">
                  <c:v>0.192789</c:v>
                </c:pt>
                <c:pt idx="8502">
                  <c:v>0.192812</c:v>
                </c:pt>
                <c:pt idx="8503">
                  <c:v>0.192834</c:v>
                </c:pt>
                <c:pt idx="8504">
                  <c:v>0.192857</c:v>
                </c:pt>
                <c:pt idx="8505">
                  <c:v>0.19288</c:v>
                </c:pt>
                <c:pt idx="8506">
                  <c:v>0.192902</c:v>
                </c:pt>
                <c:pt idx="8507">
                  <c:v>0.192925</c:v>
                </c:pt>
                <c:pt idx="8508">
                  <c:v>0.192948</c:v>
                </c:pt>
                <c:pt idx="8509">
                  <c:v>0.192971</c:v>
                </c:pt>
                <c:pt idx="8510">
                  <c:v>0.192993</c:v>
                </c:pt>
                <c:pt idx="8511">
                  <c:v>0.193016</c:v>
                </c:pt>
                <c:pt idx="8512">
                  <c:v>0.193039</c:v>
                </c:pt>
                <c:pt idx="8513">
                  <c:v>0.193061</c:v>
                </c:pt>
                <c:pt idx="8514">
                  <c:v>0.193084</c:v>
                </c:pt>
                <c:pt idx="8515">
                  <c:v>0.193107</c:v>
                </c:pt>
                <c:pt idx="8516">
                  <c:v>0.193129</c:v>
                </c:pt>
                <c:pt idx="8517">
                  <c:v>0.193152</c:v>
                </c:pt>
                <c:pt idx="8518">
                  <c:v>0.193175</c:v>
                </c:pt>
                <c:pt idx="8519">
                  <c:v>0.193197</c:v>
                </c:pt>
                <c:pt idx="8520">
                  <c:v>0.19322</c:v>
                </c:pt>
                <c:pt idx="8521">
                  <c:v>0.193243</c:v>
                </c:pt>
                <c:pt idx="8522">
                  <c:v>0.193265</c:v>
                </c:pt>
                <c:pt idx="8523">
                  <c:v>0.193288</c:v>
                </c:pt>
                <c:pt idx="8524">
                  <c:v>0.193311</c:v>
                </c:pt>
                <c:pt idx="8525">
                  <c:v>0.193333</c:v>
                </c:pt>
                <c:pt idx="8526">
                  <c:v>0.193356</c:v>
                </c:pt>
                <c:pt idx="8527">
                  <c:v>0.193379</c:v>
                </c:pt>
                <c:pt idx="8528">
                  <c:v>0.193401</c:v>
                </c:pt>
                <c:pt idx="8529">
                  <c:v>0.193424</c:v>
                </c:pt>
                <c:pt idx="8530">
                  <c:v>0.193447</c:v>
                </c:pt>
                <c:pt idx="8531">
                  <c:v>0.193469</c:v>
                </c:pt>
                <c:pt idx="8532">
                  <c:v>0.193492</c:v>
                </c:pt>
                <c:pt idx="8533">
                  <c:v>0.193515</c:v>
                </c:pt>
                <c:pt idx="8534">
                  <c:v>0.193537</c:v>
                </c:pt>
                <c:pt idx="8535">
                  <c:v>0.19356</c:v>
                </c:pt>
                <c:pt idx="8536">
                  <c:v>0.193583</c:v>
                </c:pt>
                <c:pt idx="8537">
                  <c:v>0.193605</c:v>
                </c:pt>
                <c:pt idx="8538">
                  <c:v>0.193628</c:v>
                </c:pt>
                <c:pt idx="8539">
                  <c:v>0.193651</c:v>
                </c:pt>
                <c:pt idx="8540">
                  <c:v>0.193673</c:v>
                </c:pt>
                <c:pt idx="8541">
                  <c:v>0.193696</c:v>
                </c:pt>
                <c:pt idx="8542">
                  <c:v>0.193719</c:v>
                </c:pt>
                <c:pt idx="8543">
                  <c:v>0.193741</c:v>
                </c:pt>
                <c:pt idx="8544">
                  <c:v>0.193764</c:v>
                </c:pt>
                <c:pt idx="8545">
                  <c:v>0.193787</c:v>
                </c:pt>
                <c:pt idx="8546">
                  <c:v>0.19381</c:v>
                </c:pt>
                <c:pt idx="8547">
                  <c:v>0.193832</c:v>
                </c:pt>
                <c:pt idx="8548">
                  <c:v>0.193855</c:v>
                </c:pt>
                <c:pt idx="8549">
                  <c:v>0.193878</c:v>
                </c:pt>
                <c:pt idx="8550">
                  <c:v>0.1939</c:v>
                </c:pt>
                <c:pt idx="8551">
                  <c:v>0.193923</c:v>
                </c:pt>
                <c:pt idx="8552">
                  <c:v>0.193946</c:v>
                </c:pt>
                <c:pt idx="8553">
                  <c:v>0.193968</c:v>
                </c:pt>
                <c:pt idx="8554">
                  <c:v>0.193991</c:v>
                </c:pt>
                <c:pt idx="8555">
                  <c:v>0.194014</c:v>
                </c:pt>
                <c:pt idx="8556">
                  <c:v>0.194036</c:v>
                </c:pt>
                <c:pt idx="8557">
                  <c:v>0.194059</c:v>
                </c:pt>
                <c:pt idx="8558">
                  <c:v>0.194082</c:v>
                </c:pt>
                <c:pt idx="8559">
                  <c:v>0.194104</c:v>
                </c:pt>
                <c:pt idx="8560">
                  <c:v>0.194127</c:v>
                </c:pt>
                <c:pt idx="8561">
                  <c:v>0.19415</c:v>
                </c:pt>
                <c:pt idx="8562">
                  <c:v>0.194172</c:v>
                </c:pt>
                <c:pt idx="8563">
                  <c:v>0.194195</c:v>
                </c:pt>
                <c:pt idx="8564">
                  <c:v>0.194218</c:v>
                </c:pt>
                <c:pt idx="8565">
                  <c:v>0.19424</c:v>
                </c:pt>
                <c:pt idx="8566">
                  <c:v>0.194263</c:v>
                </c:pt>
                <c:pt idx="8567">
                  <c:v>0.194286</c:v>
                </c:pt>
                <c:pt idx="8568">
                  <c:v>0.194308</c:v>
                </c:pt>
                <c:pt idx="8569">
                  <c:v>0.194331</c:v>
                </c:pt>
                <c:pt idx="8570">
                  <c:v>0.194354</c:v>
                </c:pt>
                <c:pt idx="8571">
                  <c:v>0.194376</c:v>
                </c:pt>
                <c:pt idx="8572">
                  <c:v>0.194399</c:v>
                </c:pt>
                <c:pt idx="8573">
                  <c:v>0.194422</c:v>
                </c:pt>
                <c:pt idx="8574">
                  <c:v>0.194444</c:v>
                </c:pt>
                <c:pt idx="8575">
                  <c:v>0.194467</c:v>
                </c:pt>
                <c:pt idx="8576">
                  <c:v>0.19449</c:v>
                </c:pt>
                <c:pt idx="8577">
                  <c:v>0.194512</c:v>
                </c:pt>
                <c:pt idx="8578">
                  <c:v>0.194535</c:v>
                </c:pt>
                <c:pt idx="8579">
                  <c:v>0.194558</c:v>
                </c:pt>
                <c:pt idx="8580">
                  <c:v>0.19458</c:v>
                </c:pt>
                <c:pt idx="8581">
                  <c:v>0.194603</c:v>
                </c:pt>
                <c:pt idx="8582">
                  <c:v>0.194626</c:v>
                </c:pt>
                <c:pt idx="8583">
                  <c:v>0.194649</c:v>
                </c:pt>
                <c:pt idx="8584">
                  <c:v>0.194671</c:v>
                </c:pt>
                <c:pt idx="8585">
                  <c:v>0.194694</c:v>
                </c:pt>
                <c:pt idx="8586">
                  <c:v>0.194717</c:v>
                </c:pt>
                <c:pt idx="8587">
                  <c:v>0.194739</c:v>
                </c:pt>
                <c:pt idx="8588">
                  <c:v>0.194762</c:v>
                </c:pt>
                <c:pt idx="8589">
                  <c:v>0.194785</c:v>
                </c:pt>
                <c:pt idx="8590">
                  <c:v>0.194807</c:v>
                </c:pt>
                <c:pt idx="8591">
                  <c:v>0.19483</c:v>
                </c:pt>
                <c:pt idx="8592">
                  <c:v>0.194853</c:v>
                </c:pt>
                <c:pt idx="8593">
                  <c:v>0.194875</c:v>
                </c:pt>
                <c:pt idx="8594">
                  <c:v>0.194898</c:v>
                </c:pt>
                <c:pt idx="8595">
                  <c:v>0.194921</c:v>
                </c:pt>
                <c:pt idx="8596">
                  <c:v>0.194943</c:v>
                </c:pt>
                <c:pt idx="8597">
                  <c:v>0.194966</c:v>
                </c:pt>
                <c:pt idx="8598">
                  <c:v>0.194989</c:v>
                </c:pt>
                <c:pt idx="8599">
                  <c:v>0.195011</c:v>
                </c:pt>
                <c:pt idx="8600">
                  <c:v>0.195034</c:v>
                </c:pt>
                <c:pt idx="8601">
                  <c:v>0.195057</c:v>
                </c:pt>
                <c:pt idx="8602">
                  <c:v>0.195079</c:v>
                </c:pt>
                <c:pt idx="8603">
                  <c:v>0.195102</c:v>
                </c:pt>
                <c:pt idx="8604">
                  <c:v>0.195125</c:v>
                </c:pt>
                <c:pt idx="8605">
                  <c:v>0.195147</c:v>
                </c:pt>
                <c:pt idx="8606">
                  <c:v>0.19517</c:v>
                </c:pt>
                <c:pt idx="8607">
                  <c:v>0.195193</c:v>
                </c:pt>
                <c:pt idx="8608">
                  <c:v>0.195215</c:v>
                </c:pt>
                <c:pt idx="8609">
                  <c:v>0.195238</c:v>
                </c:pt>
                <c:pt idx="8610">
                  <c:v>0.195261</c:v>
                </c:pt>
                <c:pt idx="8611">
                  <c:v>0.195283</c:v>
                </c:pt>
                <c:pt idx="8612">
                  <c:v>0.195306</c:v>
                </c:pt>
                <c:pt idx="8613">
                  <c:v>0.195329</c:v>
                </c:pt>
                <c:pt idx="8614">
                  <c:v>0.195351</c:v>
                </c:pt>
                <c:pt idx="8615">
                  <c:v>0.195374</c:v>
                </c:pt>
                <c:pt idx="8616">
                  <c:v>0.195397</c:v>
                </c:pt>
                <c:pt idx="8617">
                  <c:v>0.19542</c:v>
                </c:pt>
                <c:pt idx="8618">
                  <c:v>0.195442</c:v>
                </c:pt>
                <c:pt idx="8619">
                  <c:v>0.195465</c:v>
                </c:pt>
                <c:pt idx="8620">
                  <c:v>0.195488</c:v>
                </c:pt>
                <c:pt idx="8621">
                  <c:v>0.19551</c:v>
                </c:pt>
                <c:pt idx="8622">
                  <c:v>0.195533</c:v>
                </c:pt>
                <c:pt idx="8623">
                  <c:v>0.195556</c:v>
                </c:pt>
                <c:pt idx="8624">
                  <c:v>0.195578</c:v>
                </c:pt>
                <c:pt idx="8625">
                  <c:v>0.195601</c:v>
                </c:pt>
                <c:pt idx="8626">
                  <c:v>0.195624</c:v>
                </c:pt>
                <c:pt idx="8627">
                  <c:v>0.195646</c:v>
                </c:pt>
                <c:pt idx="8628">
                  <c:v>0.195669</c:v>
                </c:pt>
                <c:pt idx="8629">
                  <c:v>0.195692</c:v>
                </c:pt>
                <c:pt idx="8630">
                  <c:v>0.195714</c:v>
                </c:pt>
                <c:pt idx="8631">
                  <c:v>0.195737</c:v>
                </c:pt>
                <c:pt idx="8632">
                  <c:v>0.19576</c:v>
                </c:pt>
                <c:pt idx="8633">
                  <c:v>0.195782</c:v>
                </c:pt>
                <c:pt idx="8634">
                  <c:v>0.195805</c:v>
                </c:pt>
                <c:pt idx="8635">
                  <c:v>0.195828</c:v>
                </c:pt>
                <c:pt idx="8636">
                  <c:v>0.19585</c:v>
                </c:pt>
                <c:pt idx="8637">
                  <c:v>0.195873</c:v>
                </c:pt>
                <c:pt idx="8638">
                  <c:v>0.195896</c:v>
                </c:pt>
                <c:pt idx="8639">
                  <c:v>0.195918</c:v>
                </c:pt>
                <c:pt idx="8640">
                  <c:v>0.195941</c:v>
                </c:pt>
                <c:pt idx="8641">
                  <c:v>0.195964</c:v>
                </c:pt>
                <c:pt idx="8642">
                  <c:v>0.195986</c:v>
                </c:pt>
                <c:pt idx="8643">
                  <c:v>0.196009</c:v>
                </c:pt>
                <c:pt idx="8644">
                  <c:v>0.196032</c:v>
                </c:pt>
                <c:pt idx="8645">
                  <c:v>0.196054</c:v>
                </c:pt>
                <c:pt idx="8646">
                  <c:v>0.196077</c:v>
                </c:pt>
                <c:pt idx="8647">
                  <c:v>0.1961</c:v>
                </c:pt>
                <c:pt idx="8648">
                  <c:v>0.196122</c:v>
                </c:pt>
                <c:pt idx="8649">
                  <c:v>0.196145</c:v>
                </c:pt>
                <c:pt idx="8650">
                  <c:v>0.196168</c:v>
                </c:pt>
                <c:pt idx="8651">
                  <c:v>0.19619</c:v>
                </c:pt>
                <c:pt idx="8652">
                  <c:v>0.196213</c:v>
                </c:pt>
                <c:pt idx="8653">
                  <c:v>0.196236</c:v>
                </c:pt>
                <c:pt idx="8654">
                  <c:v>0.196259</c:v>
                </c:pt>
                <c:pt idx="8655">
                  <c:v>0.196281</c:v>
                </c:pt>
                <c:pt idx="8656">
                  <c:v>0.196304</c:v>
                </c:pt>
                <c:pt idx="8657">
                  <c:v>0.196327</c:v>
                </c:pt>
                <c:pt idx="8658">
                  <c:v>0.196349</c:v>
                </c:pt>
                <c:pt idx="8659">
                  <c:v>0.196372</c:v>
                </c:pt>
                <c:pt idx="8660">
                  <c:v>0.196395</c:v>
                </c:pt>
                <c:pt idx="8661">
                  <c:v>0.196417</c:v>
                </c:pt>
                <c:pt idx="8662">
                  <c:v>0.19644</c:v>
                </c:pt>
                <c:pt idx="8663">
                  <c:v>0.196463</c:v>
                </c:pt>
                <c:pt idx="8664">
                  <c:v>0.196485</c:v>
                </c:pt>
                <c:pt idx="8665">
                  <c:v>0.196508</c:v>
                </c:pt>
                <c:pt idx="8666">
                  <c:v>0.196531</c:v>
                </c:pt>
                <c:pt idx="8667">
                  <c:v>0.196553</c:v>
                </c:pt>
                <c:pt idx="8668">
                  <c:v>0.196576</c:v>
                </c:pt>
                <c:pt idx="8669">
                  <c:v>0.196599</c:v>
                </c:pt>
                <c:pt idx="8670">
                  <c:v>0.196621</c:v>
                </c:pt>
                <c:pt idx="8671">
                  <c:v>0.196644</c:v>
                </c:pt>
                <c:pt idx="8672">
                  <c:v>0.196667</c:v>
                </c:pt>
                <c:pt idx="8673">
                  <c:v>0.196689</c:v>
                </c:pt>
                <c:pt idx="8674">
                  <c:v>0.196712</c:v>
                </c:pt>
                <c:pt idx="8675">
                  <c:v>0.196735</c:v>
                </c:pt>
                <c:pt idx="8676">
                  <c:v>0.196757</c:v>
                </c:pt>
                <c:pt idx="8677">
                  <c:v>0.19678</c:v>
                </c:pt>
                <c:pt idx="8678">
                  <c:v>0.196803</c:v>
                </c:pt>
                <c:pt idx="8679">
                  <c:v>0.196825</c:v>
                </c:pt>
                <c:pt idx="8680">
                  <c:v>0.196848</c:v>
                </c:pt>
                <c:pt idx="8681">
                  <c:v>0.196871</c:v>
                </c:pt>
                <c:pt idx="8682">
                  <c:v>0.196893</c:v>
                </c:pt>
                <c:pt idx="8683">
                  <c:v>0.196916</c:v>
                </c:pt>
                <c:pt idx="8684">
                  <c:v>0.196939</c:v>
                </c:pt>
                <c:pt idx="8685">
                  <c:v>0.196961</c:v>
                </c:pt>
                <c:pt idx="8686">
                  <c:v>0.196984</c:v>
                </c:pt>
                <c:pt idx="8687">
                  <c:v>0.197007</c:v>
                </c:pt>
                <c:pt idx="8688">
                  <c:v>0.197029</c:v>
                </c:pt>
                <c:pt idx="8689">
                  <c:v>0.197052</c:v>
                </c:pt>
                <c:pt idx="8690">
                  <c:v>0.197075</c:v>
                </c:pt>
                <c:pt idx="8691">
                  <c:v>0.197098</c:v>
                </c:pt>
                <c:pt idx="8692">
                  <c:v>0.19712</c:v>
                </c:pt>
                <c:pt idx="8693">
                  <c:v>0.197143</c:v>
                </c:pt>
                <c:pt idx="8694">
                  <c:v>0.197166</c:v>
                </c:pt>
                <c:pt idx="8695">
                  <c:v>0.197188</c:v>
                </c:pt>
                <c:pt idx="8696">
                  <c:v>0.197211</c:v>
                </c:pt>
                <c:pt idx="8697">
                  <c:v>0.197234</c:v>
                </c:pt>
                <c:pt idx="8698">
                  <c:v>0.197256</c:v>
                </c:pt>
                <c:pt idx="8699">
                  <c:v>0.197279</c:v>
                </c:pt>
                <c:pt idx="8700">
                  <c:v>0.197302</c:v>
                </c:pt>
                <c:pt idx="8701">
                  <c:v>0.197324</c:v>
                </c:pt>
                <c:pt idx="8702">
                  <c:v>0.197347</c:v>
                </c:pt>
                <c:pt idx="8703">
                  <c:v>0.19737</c:v>
                </c:pt>
                <c:pt idx="8704">
                  <c:v>0.197392</c:v>
                </c:pt>
                <c:pt idx="8705">
                  <c:v>0.197415</c:v>
                </c:pt>
                <c:pt idx="8706">
                  <c:v>0.197438</c:v>
                </c:pt>
                <c:pt idx="8707">
                  <c:v>0.19746</c:v>
                </c:pt>
                <c:pt idx="8708">
                  <c:v>0.197483</c:v>
                </c:pt>
                <c:pt idx="8709">
                  <c:v>0.197506</c:v>
                </c:pt>
                <c:pt idx="8710">
                  <c:v>0.197528</c:v>
                </c:pt>
                <c:pt idx="8711">
                  <c:v>0.197551</c:v>
                </c:pt>
                <c:pt idx="8712">
                  <c:v>0.197574</c:v>
                </c:pt>
                <c:pt idx="8713">
                  <c:v>0.197596</c:v>
                </c:pt>
                <c:pt idx="8714">
                  <c:v>0.197619</c:v>
                </c:pt>
                <c:pt idx="8715">
                  <c:v>0.197642</c:v>
                </c:pt>
                <c:pt idx="8716">
                  <c:v>0.197664</c:v>
                </c:pt>
                <c:pt idx="8717">
                  <c:v>0.197687</c:v>
                </c:pt>
                <c:pt idx="8718">
                  <c:v>0.19771</c:v>
                </c:pt>
                <c:pt idx="8719">
                  <c:v>0.197732</c:v>
                </c:pt>
                <c:pt idx="8720">
                  <c:v>0.197755</c:v>
                </c:pt>
                <c:pt idx="8721">
                  <c:v>0.197778</c:v>
                </c:pt>
                <c:pt idx="8722">
                  <c:v>0.1978</c:v>
                </c:pt>
                <c:pt idx="8723">
                  <c:v>0.197823</c:v>
                </c:pt>
                <c:pt idx="8724">
                  <c:v>0.197846</c:v>
                </c:pt>
                <c:pt idx="8725">
                  <c:v>0.197868</c:v>
                </c:pt>
                <c:pt idx="8726">
                  <c:v>0.197891</c:v>
                </c:pt>
                <c:pt idx="8727">
                  <c:v>0.197914</c:v>
                </c:pt>
                <c:pt idx="8728">
                  <c:v>0.197937</c:v>
                </c:pt>
                <c:pt idx="8729">
                  <c:v>0.197959</c:v>
                </c:pt>
                <c:pt idx="8730">
                  <c:v>0.197982</c:v>
                </c:pt>
                <c:pt idx="8731">
                  <c:v>0.198005</c:v>
                </c:pt>
                <c:pt idx="8732">
                  <c:v>0.198027</c:v>
                </c:pt>
                <c:pt idx="8733">
                  <c:v>0.19805</c:v>
                </c:pt>
                <c:pt idx="8734">
                  <c:v>0.198073</c:v>
                </c:pt>
                <c:pt idx="8735">
                  <c:v>0.198095</c:v>
                </c:pt>
                <c:pt idx="8736">
                  <c:v>0.198118</c:v>
                </c:pt>
                <c:pt idx="8737">
                  <c:v>0.198141</c:v>
                </c:pt>
                <c:pt idx="8738">
                  <c:v>0.198163</c:v>
                </c:pt>
                <c:pt idx="8739">
                  <c:v>0.198186</c:v>
                </c:pt>
                <c:pt idx="8740">
                  <c:v>0.198209</c:v>
                </c:pt>
                <c:pt idx="8741">
                  <c:v>0.198231</c:v>
                </c:pt>
                <c:pt idx="8742">
                  <c:v>0.198254</c:v>
                </c:pt>
                <c:pt idx="8743">
                  <c:v>0.198277</c:v>
                </c:pt>
                <c:pt idx="8744">
                  <c:v>0.198299</c:v>
                </c:pt>
                <c:pt idx="8745">
                  <c:v>0.198322</c:v>
                </c:pt>
                <c:pt idx="8746">
                  <c:v>0.198345</c:v>
                </c:pt>
                <c:pt idx="8747">
                  <c:v>0.198367</c:v>
                </c:pt>
                <c:pt idx="8748">
                  <c:v>0.19839</c:v>
                </c:pt>
                <c:pt idx="8749">
                  <c:v>0.198413</c:v>
                </c:pt>
                <c:pt idx="8750">
                  <c:v>0.198435</c:v>
                </c:pt>
                <c:pt idx="8751">
                  <c:v>0.198458</c:v>
                </c:pt>
                <c:pt idx="8752">
                  <c:v>0.198481</c:v>
                </c:pt>
                <c:pt idx="8753">
                  <c:v>0.198503</c:v>
                </c:pt>
                <c:pt idx="8754">
                  <c:v>0.198526</c:v>
                </c:pt>
                <c:pt idx="8755">
                  <c:v>0.198549</c:v>
                </c:pt>
                <c:pt idx="8756">
                  <c:v>0.198571</c:v>
                </c:pt>
                <c:pt idx="8757">
                  <c:v>0.198594</c:v>
                </c:pt>
                <c:pt idx="8758">
                  <c:v>0.198617</c:v>
                </c:pt>
                <c:pt idx="8759">
                  <c:v>0.198639</c:v>
                </c:pt>
                <c:pt idx="8760">
                  <c:v>0.198662</c:v>
                </c:pt>
                <c:pt idx="8761">
                  <c:v>0.198685</c:v>
                </c:pt>
                <c:pt idx="8762">
                  <c:v>0.198707</c:v>
                </c:pt>
                <c:pt idx="8763">
                  <c:v>0.19873</c:v>
                </c:pt>
                <c:pt idx="8764">
                  <c:v>0.198753</c:v>
                </c:pt>
                <c:pt idx="8765">
                  <c:v>0.198776</c:v>
                </c:pt>
                <c:pt idx="8766">
                  <c:v>0.198798</c:v>
                </c:pt>
                <c:pt idx="8767">
                  <c:v>0.198821</c:v>
                </c:pt>
                <c:pt idx="8768">
                  <c:v>0.198844</c:v>
                </c:pt>
                <c:pt idx="8769">
                  <c:v>0.198866</c:v>
                </c:pt>
                <c:pt idx="8770">
                  <c:v>0.198889</c:v>
                </c:pt>
                <c:pt idx="8771">
                  <c:v>0.198912</c:v>
                </c:pt>
                <c:pt idx="8772">
                  <c:v>0.198934</c:v>
                </c:pt>
                <c:pt idx="8773">
                  <c:v>0.198957</c:v>
                </c:pt>
                <c:pt idx="8774">
                  <c:v>0.19898</c:v>
                </c:pt>
                <c:pt idx="8775">
                  <c:v>0.199002</c:v>
                </c:pt>
                <c:pt idx="8776">
                  <c:v>0.199025</c:v>
                </c:pt>
                <c:pt idx="8777">
                  <c:v>0.199048</c:v>
                </c:pt>
                <c:pt idx="8778">
                  <c:v>0.19907</c:v>
                </c:pt>
                <c:pt idx="8779">
                  <c:v>0.199093</c:v>
                </c:pt>
                <c:pt idx="8780">
                  <c:v>0.199116</c:v>
                </c:pt>
                <c:pt idx="8781">
                  <c:v>0.199138</c:v>
                </c:pt>
                <c:pt idx="8782">
                  <c:v>0.199161</c:v>
                </c:pt>
                <c:pt idx="8783">
                  <c:v>0.199184</c:v>
                </c:pt>
                <c:pt idx="8784">
                  <c:v>0.199206</c:v>
                </c:pt>
                <c:pt idx="8785">
                  <c:v>0.199229</c:v>
                </c:pt>
                <c:pt idx="8786">
                  <c:v>0.199252</c:v>
                </c:pt>
                <c:pt idx="8787">
                  <c:v>0.199274</c:v>
                </c:pt>
                <c:pt idx="8788">
                  <c:v>0.199297</c:v>
                </c:pt>
                <c:pt idx="8789">
                  <c:v>0.19932</c:v>
                </c:pt>
                <c:pt idx="8790">
                  <c:v>0.199342</c:v>
                </c:pt>
                <c:pt idx="8791">
                  <c:v>0.199365</c:v>
                </c:pt>
                <c:pt idx="8792">
                  <c:v>0.199388</c:v>
                </c:pt>
                <c:pt idx="8793">
                  <c:v>0.19941</c:v>
                </c:pt>
                <c:pt idx="8794">
                  <c:v>0.199433</c:v>
                </c:pt>
                <c:pt idx="8795">
                  <c:v>0.199456</c:v>
                </c:pt>
                <c:pt idx="8796">
                  <c:v>0.199478</c:v>
                </c:pt>
                <c:pt idx="8797">
                  <c:v>0.199501</c:v>
                </c:pt>
                <c:pt idx="8798">
                  <c:v>0.199524</c:v>
                </c:pt>
                <c:pt idx="8799">
                  <c:v>0.199546</c:v>
                </c:pt>
                <c:pt idx="8800">
                  <c:v>0.199569</c:v>
                </c:pt>
                <c:pt idx="8801">
                  <c:v>0.199592</c:v>
                </c:pt>
                <c:pt idx="8802">
                  <c:v>0.199615</c:v>
                </c:pt>
                <c:pt idx="8803">
                  <c:v>0.199637</c:v>
                </c:pt>
                <c:pt idx="8804">
                  <c:v>0.19966</c:v>
                </c:pt>
                <c:pt idx="8805">
                  <c:v>0.199683</c:v>
                </c:pt>
                <c:pt idx="8806">
                  <c:v>0.199705</c:v>
                </c:pt>
                <c:pt idx="8807">
                  <c:v>0.199728</c:v>
                </c:pt>
                <c:pt idx="8808">
                  <c:v>0.199751</c:v>
                </c:pt>
                <c:pt idx="8809">
                  <c:v>0.199773</c:v>
                </c:pt>
                <c:pt idx="8810">
                  <c:v>0.199796</c:v>
                </c:pt>
                <c:pt idx="8811">
                  <c:v>0.199819</c:v>
                </c:pt>
                <c:pt idx="8812">
                  <c:v>0.199841</c:v>
                </c:pt>
                <c:pt idx="8813">
                  <c:v>0.199864</c:v>
                </c:pt>
                <c:pt idx="8814">
                  <c:v>0.199887</c:v>
                </c:pt>
                <c:pt idx="8815">
                  <c:v>0.199909</c:v>
                </c:pt>
                <c:pt idx="8816">
                  <c:v>0.199932</c:v>
                </c:pt>
                <c:pt idx="8817">
                  <c:v>0.199955</c:v>
                </c:pt>
                <c:pt idx="8818">
                  <c:v>0.199977</c:v>
                </c:pt>
                <c:pt idx="8819">
                  <c:v>0.2</c:v>
                </c:pt>
                <c:pt idx="8820">
                  <c:v>0.200023</c:v>
                </c:pt>
                <c:pt idx="8821">
                  <c:v>0.200045</c:v>
                </c:pt>
                <c:pt idx="8822">
                  <c:v>0.200068</c:v>
                </c:pt>
                <c:pt idx="8823">
                  <c:v>0.200091</c:v>
                </c:pt>
                <c:pt idx="8824">
                  <c:v>0.200113</c:v>
                </c:pt>
                <c:pt idx="8825">
                  <c:v>0.200136</c:v>
                </c:pt>
                <c:pt idx="8826">
                  <c:v>0.200159</c:v>
                </c:pt>
                <c:pt idx="8827">
                  <c:v>0.200181</c:v>
                </c:pt>
                <c:pt idx="8828">
                  <c:v>0.200204</c:v>
                </c:pt>
                <c:pt idx="8829">
                  <c:v>0.200227</c:v>
                </c:pt>
                <c:pt idx="8830">
                  <c:v>0.200249</c:v>
                </c:pt>
                <c:pt idx="8831">
                  <c:v>0.200272</c:v>
                </c:pt>
                <c:pt idx="8832">
                  <c:v>0.200295</c:v>
                </c:pt>
                <c:pt idx="8833">
                  <c:v>0.200317</c:v>
                </c:pt>
                <c:pt idx="8834">
                  <c:v>0.20034</c:v>
                </c:pt>
                <c:pt idx="8835">
                  <c:v>0.200363</c:v>
                </c:pt>
                <c:pt idx="8836">
                  <c:v>0.200385</c:v>
                </c:pt>
                <c:pt idx="8837">
                  <c:v>0.200408</c:v>
                </c:pt>
                <c:pt idx="8838">
                  <c:v>0.200431</c:v>
                </c:pt>
                <c:pt idx="8839">
                  <c:v>0.200454</c:v>
                </c:pt>
                <c:pt idx="8840">
                  <c:v>0.200476</c:v>
                </c:pt>
                <c:pt idx="8841">
                  <c:v>0.200499</c:v>
                </c:pt>
                <c:pt idx="8842">
                  <c:v>0.200522</c:v>
                </c:pt>
                <c:pt idx="8843">
                  <c:v>0.200544</c:v>
                </c:pt>
                <c:pt idx="8844">
                  <c:v>0.200567</c:v>
                </c:pt>
                <c:pt idx="8845">
                  <c:v>0.20059</c:v>
                </c:pt>
                <c:pt idx="8846">
                  <c:v>0.200612</c:v>
                </c:pt>
                <c:pt idx="8847">
                  <c:v>0.200635</c:v>
                </c:pt>
                <c:pt idx="8848">
                  <c:v>0.200658</c:v>
                </c:pt>
                <c:pt idx="8849">
                  <c:v>0.20068</c:v>
                </c:pt>
                <c:pt idx="8850">
                  <c:v>0.200703</c:v>
                </c:pt>
                <c:pt idx="8851">
                  <c:v>0.200726</c:v>
                </c:pt>
                <c:pt idx="8852">
                  <c:v>0.200748</c:v>
                </c:pt>
                <c:pt idx="8853">
                  <c:v>0.200771</c:v>
                </c:pt>
                <c:pt idx="8854">
                  <c:v>0.200794</c:v>
                </c:pt>
                <c:pt idx="8855">
                  <c:v>0.200816</c:v>
                </c:pt>
                <c:pt idx="8856">
                  <c:v>0.200839</c:v>
                </c:pt>
                <c:pt idx="8857">
                  <c:v>0.200862</c:v>
                </c:pt>
                <c:pt idx="8858">
                  <c:v>0.200884</c:v>
                </c:pt>
                <c:pt idx="8859">
                  <c:v>0.200907</c:v>
                </c:pt>
                <c:pt idx="8860">
                  <c:v>0.20093</c:v>
                </c:pt>
                <c:pt idx="8861">
                  <c:v>0.200952</c:v>
                </c:pt>
                <c:pt idx="8862">
                  <c:v>0.200975</c:v>
                </c:pt>
                <c:pt idx="8863">
                  <c:v>0.200998</c:v>
                </c:pt>
                <c:pt idx="8864">
                  <c:v>0.20102</c:v>
                </c:pt>
                <c:pt idx="8865">
                  <c:v>0.201043</c:v>
                </c:pt>
                <c:pt idx="8866">
                  <c:v>0.201066</c:v>
                </c:pt>
                <c:pt idx="8867">
                  <c:v>0.201088</c:v>
                </c:pt>
                <c:pt idx="8868">
                  <c:v>0.201111</c:v>
                </c:pt>
                <c:pt idx="8869">
                  <c:v>0.201134</c:v>
                </c:pt>
                <c:pt idx="8870">
                  <c:v>0.201156</c:v>
                </c:pt>
                <c:pt idx="8871">
                  <c:v>0.201179</c:v>
                </c:pt>
                <c:pt idx="8872">
                  <c:v>0.201202</c:v>
                </c:pt>
                <c:pt idx="8873">
                  <c:v>0.201224</c:v>
                </c:pt>
                <c:pt idx="8874">
                  <c:v>0.201247</c:v>
                </c:pt>
                <c:pt idx="8875">
                  <c:v>0.20127</c:v>
                </c:pt>
                <c:pt idx="8876">
                  <c:v>0.201293</c:v>
                </c:pt>
                <c:pt idx="8877">
                  <c:v>0.201315</c:v>
                </c:pt>
                <c:pt idx="8878">
                  <c:v>0.201338</c:v>
                </c:pt>
                <c:pt idx="8879">
                  <c:v>0.201361</c:v>
                </c:pt>
                <c:pt idx="8880">
                  <c:v>0.201383</c:v>
                </c:pt>
                <c:pt idx="8881">
                  <c:v>0.201406</c:v>
                </c:pt>
                <c:pt idx="8882">
                  <c:v>0.201429</c:v>
                </c:pt>
                <c:pt idx="8883">
                  <c:v>0.201451</c:v>
                </c:pt>
                <c:pt idx="8884">
                  <c:v>0.201474</c:v>
                </c:pt>
                <c:pt idx="8885">
                  <c:v>0.201497</c:v>
                </c:pt>
                <c:pt idx="8886">
                  <c:v>0.201519</c:v>
                </c:pt>
                <c:pt idx="8887">
                  <c:v>0.201542</c:v>
                </c:pt>
                <c:pt idx="8888">
                  <c:v>0.201565</c:v>
                </c:pt>
                <c:pt idx="8889">
                  <c:v>0.201587</c:v>
                </c:pt>
                <c:pt idx="8890">
                  <c:v>0.20161</c:v>
                </c:pt>
                <c:pt idx="8891">
                  <c:v>0.201633</c:v>
                </c:pt>
                <c:pt idx="8892">
                  <c:v>0.201655</c:v>
                </c:pt>
                <c:pt idx="8893">
                  <c:v>0.201678</c:v>
                </c:pt>
                <c:pt idx="8894">
                  <c:v>0.201701</c:v>
                </c:pt>
                <c:pt idx="8895">
                  <c:v>0.201723</c:v>
                </c:pt>
                <c:pt idx="8896">
                  <c:v>0.201746</c:v>
                </c:pt>
                <c:pt idx="8897">
                  <c:v>0.201769</c:v>
                </c:pt>
                <c:pt idx="8898">
                  <c:v>0.201791</c:v>
                </c:pt>
                <c:pt idx="8899">
                  <c:v>0.201814</c:v>
                </c:pt>
                <c:pt idx="8900">
                  <c:v>0.201837</c:v>
                </c:pt>
                <c:pt idx="8901">
                  <c:v>0.201859</c:v>
                </c:pt>
                <c:pt idx="8902">
                  <c:v>0.201882</c:v>
                </c:pt>
                <c:pt idx="8903">
                  <c:v>0.201905</c:v>
                </c:pt>
                <c:pt idx="8904">
                  <c:v>0.201927</c:v>
                </c:pt>
                <c:pt idx="8905">
                  <c:v>0.20195</c:v>
                </c:pt>
                <c:pt idx="8906">
                  <c:v>0.201973</c:v>
                </c:pt>
                <c:pt idx="8907">
                  <c:v>0.201995</c:v>
                </c:pt>
                <c:pt idx="8908">
                  <c:v>0.202018</c:v>
                </c:pt>
                <c:pt idx="8909">
                  <c:v>0.202041</c:v>
                </c:pt>
                <c:pt idx="8910">
                  <c:v>0.202063</c:v>
                </c:pt>
                <c:pt idx="8911">
                  <c:v>0.202086</c:v>
                </c:pt>
                <c:pt idx="8912">
                  <c:v>0.202109</c:v>
                </c:pt>
                <c:pt idx="8913">
                  <c:v>0.202132</c:v>
                </c:pt>
                <c:pt idx="8914">
                  <c:v>0.202154</c:v>
                </c:pt>
                <c:pt idx="8915">
                  <c:v>0.202177</c:v>
                </c:pt>
                <c:pt idx="8916">
                  <c:v>0.2022</c:v>
                </c:pt>
                <c:pt idx="8917">
                  <c:v>0.202222</c:v>
                </c:pt>
                <c:pt idx="8918">
                  <c:v>0.202245</c:v>
                </c:pt>
                <c:pt idx="8919">
                  <c:v>0.202268</c:v>
                </c:pt>
                <c:pt idx="8920">
                  <c:v>0.20229</c:v>
                </c:pt>
                <c:pt idx="8921">
                  <c:v>0.202313</c:v>
                </c:pt>
                <c:pt idx="8922">
                  <c:v>0.202336</c:v>
                </c:pt>
                <c:pt idx="8923">
                  <c:v>0.202358</c:v>
                </c:pt>
                <c:pt idx="8924">
                  <c:v>0.202381</c:v>
                </c:pt>
                <c:pt idx="8925">
                  <c:v>0.202404</c:v>
                </c:pt>
                <c:pt idx="8926">
                  <c:v>0.202426</c:v>
                </c:pt>
                <c:pt idx="8927">
                  <c:v>0.202449</c:v>
                </c:pt>
                <c:pt idx="8928">
                  <c:v>0.202472</c:v>
                </c:pt>
                <c:pt idx="8929">
                  <c:v>0.202494</c:v>
                </c:pt>
                <c:pt idx="8930">
                  <c:v>0.202517</c:v>
                </c:pt>
                <c:pt idx="8931">
                  <c:v>0.20254</c:v>
                </c:pt>
                <c:pt idx="8932">
                  <c:v>0.202562</c:v>
                </c:pt>
                <c:pt idx="8933">
                  <c:v>0.202585</c:v>
                </c:pt>
                <c:pt idx="8934">
                  <c:v>0.202608</c:v>
                </c:pt>
                <c:pt idx="8935">
                  <c:v>0.20263</c:v>
                </c:pt>
                <c:pt idx="8936">
                  <c:v>0.202653</c:v>
                </c:pt>
                <c:pt idx="8937">
                  <c:v>0.202676</c:v>
                </c:pt>
                <c:pt idx="8938">
                  <c:v>0.202698</c:v>
                </c:pt>
                <c:pt idx="8939">
                  <c:v>0.202721</c:v>
                </c:pt>
                <c:pt idx="8940">
                  <c:v>0.202744</c:v>
                </c:pt>
                <c:pt idx="8941">
                  <c:v>0.202766</c:v>
                </c:pt>
                <c:pt idx="8942">
                  <c:v>0.202789</c:v>
                </c:pt>
                <c:pt idx="8943">
                  <c:v>0.202812</c:v>
                </c:pt>
                <c:pt idx="8944">
                  <c:v>0.202834</c:v>
                </c:pt>
                <c:pt idx="8945">
                  <c:v>0.202857</c:v>
                </c:pt>
                <c:pt idx="8946">
                  <c:v>0.20288</c:v>
                </c:pt>
                <c:pt idx="8947">
                  <c:v>0.202902</c:v>
                </c:pt>
                <c:pt idx="8948">
                  <c:v>0.202925</c:v>
                </c:pt>
                <c:pt idx="8949">
                  <c:v>0.202948</c:v>
                </c:pt>
                <c:pt idx="8950">
                  <c:v>0.202971</c:v>
                </c:pt>
                <c:pt idx="8951">
                  <c:v>0.202993</c:v>
                </c:pt>
                <c:pt idx="8952">
                  <c:v>0.203016</c:v>
                </c:pt>
                <c:pt idx="8953">
                  <c:v>0.203039</c:v>
                </c:pt>
                <c:pt idx="8954">
                  <c:v>0.203061</c:v>
                </c:pt>
                <c:pt idx="8955">
                  <c:v>0.203084</c:v>
                </c:pt>
                <c:pt idx="8956">
                  <c:v>0.203107</c:v>
                </c:pt>
                <c:pt idx="8957">
                  <c:v>0.203129</c:v>
                </c:pt>
                <c:pt idx="8958">
                  <c:v>0.203152</c:v>
                </c:pt>
                <c:pt idx="8959">
                  <c:v>0.203175</c:v>
                </c:pt>
                <c:pt idx="8960">
                  <c:v>0.203197</c:v>
                </c:pt>
                <c:pt idx="8961">
                  <c:v>0.20322</c:v>
                </c:pt>
                <c:pt idx="8962">
                  <c:v>0.203243</c:v>
                </c:pt>
                <c:pt idx="8963">
                  <c:v>0.203265</c:v>
                </c:pt>
                <c:pt idx="8964">
                  <c:v>0.203288</c:v>
                </c:pt>
                <c:pt idx="8965">
                  <c:v>0.203311</c:v>
                </c:pt>
                <c:pt idx="8966">
                  <c:v>0.203333</c:v>
                </c:pt>
                <c:pt idx="8967">
                  <c:v>0.203356</c:v>
                </c:pt>
                <c:pt idx="8968">
                  <c:v>0.203379</c:v>
                </c:pt>
                <c:pt idx="8969">
                  <c:v>0.203401</c:v>
                </c:pt>
                <c:pt idx="8970">
                  <c:v>0.203424</c:v>
                </c:pt>
                <c:pt idx="8971">
                  <c:v>0.203447</c:v>
                </c:pt>
                <c:pt idx="8972">
                  <c:v>0.203469</c:v>
                </c:pt>
                <c:pt idx="8973">
                  <c:v>0.203492</c:v>
                </c:pt>
                <c:pt idx="8974">
                  <c:v>0.203515</c:v>
                </c:pt>
                <c:pt idx="8975">
                  <c:v>0.203537</c:v>
                </c:pt>
                <c:pt idx="8976">
                  <c:v>0.20356</c:v>
                </c:pt>
                <c:pt idx="8977">
                  <c:v>0.203583</c:v>
                </c:pt>
                <c:pt idx="8978">
                  <c:v>0.203605</c:v>
                </c:pt>
                <c:pt idx="8979">
                  <c:v>0.203628</c:v>
                </c:pt>
                <c:pt idx="8980">
                  <c:v>0.203651</c:v>
                </c:pt>
                <c:pt idx="8981">
                  <c:v>0.203673</c:v>
                </c:pt>
                <c:pt idx="8982">
                  <c:v>0.203696</c:v>
                </c:pt>
                <c:pt idx="8983">
                  <c:v>0.203719</c:v>
                </c:pt>
                <c:pt idx="8984">
                  <c:v>0.203741</c:v>
                </c:pt>
                <c:pt idx="8985">
                  <c:v>0.203764</c:v>
                </c:pt>
                <c:pt idx="8986">
                  <c:v>0.203787</c:v>
                </c:pt>
                <c:pt idx="8987">
                  <c:v>0.20381</c:v>
                </c:pt>
                <c:pt idx="8988">
                  <c:v>0.203832</c:v>
                </c:pt>
                <c:pt idx="8989">
                  <c:v>0.203855</c:v>
                </c:pt>
                <c:pt idx="8990">
                  <c:v>0.203878</c:v>
                </c:pt>
                <c:pt idx="8991">
                  <c:v>0.2039</c:v>
                </c:pt>
                <c:pt idx="8992">
                  <c:v>0.203923</c:v>
                </c:pt>
                <c:pt idx="8993">
                  <c:v>0.203946</c:v>
                </c:pt>
                <c:pt idx="8994">
                  <c:v>0.203968</c:v>
                </c:pt>
                <c:pt idx="8995">
                  <c:v>0.203991</c:v>
                </c:pt>
                <c:pt idx="8996">
                  <c:v>0.204014</c:v>
                </c:pt>
                <c:pt idx="8997">
                  <c:v>0.204036</c:v>
                </c:pt>
                <c:pt idx="8998">
                  <c:v>0.204059</c:v>
                </c:pt>
                <c:pt idx="8999">
                  <c:v>0.204082</c:v>
                </c:pt>
                <c:pt idx="9000">
                  <c:v>0.204104</c:v>
                </c:pt>
                <c:pt idx="9001">
                  <c:v>0.204127</c:v>
                </c:pt>
                <c:pt idx="9002">
                  <c:v>0.20415</c:v>
                </c:pt>
                <c:pt idx="9003">
                  <c:v>0.204172</c:v>
                </c:pt>
                <c:pt idx="9004">
                  <c:v>0.204195</c:v>
                </c:pt>
                <c:pt idx="9005">
                  <c:v>0.204218</c:v>
                </c:pt>
                <c:pt idx="9006">
                  <c:v>0.20424</c:v>
                </c:pt>
                <c:pt idx="9007">
                  <c:v>0.204263</c:v>
                </c:pt>
                <c:pt idx="9008">
                  <c:v>0.204286</c:v>
                </c:pt>
                <c:pt idx="9009">
                  <c:v>0.204308</c:v>
                </c:pt>
                <c:pt idx="9010">
                  <c:v>0.204331</c:v>
                </c:pt>
                <c:pt idx="9011">
                  <c:v>0.204354</c:v>
                </c:pt>
                <c:pt idx="9012">
                  <c:v>0.204376</c:v>
                </c:pt>
                <c:pt idx="9013">
                  <c:v>0.204399</c:v>
                </c:pt>
                <c:pt idx="9014">
                  <c:v>0.204422</c:v>
                </c:pt>
                <c:pt idx="9015">
                  <c:v>0.204444</c:v>
                </c:pt>
                <c:pt idx="9016">
                  <c:v>0.204467</c:v>
                </c:pt>
                <c:pt idx="9017">
                  <c:v>0.20449</c:v>
                </c:pt>
                <c:pt idx="9018">
                  <c:v>0.204512</c:v>
                </c:pt>
                <c:pt idx="9019">
                  <c:v>0.204535</c:v>
                </c:pt>
                <c:pt idx="9020">
                  <c:v>0.204558</c:v>
                </c:pt>
                <c:pt idx="9021">
                  <c:v>0.20458</c:v>
                </c:pt>
                <c:pt idx="9022">
                  <c:v>0.204603</c:v>
                </c:pt>
                <c:pt idx="9023">
                  <c:v>0.204626</c:v>
                </c:pt>
                <c:pt idx="9024">
                  <c:v>0.204649</c:v>
                </c:pt>
                <c:pt idx="9025">
                  <c:v>0.204671</c:v>
                </c:pt>
                <c:pt idx="9026">
                  <c:v>0.204694</c:v>
                </c:pt>
                <c:pt idx="9027">
                  <c:v>0.204717</c:v>
                </c:pt>
                <c:pt idx="9028">
                  <c:v>0.204739</c:v>
                </c:pt>
                <c:pt idx="9029">
                  <c:v>0.204762</c:v>
                </c:pt>
                <c:pt idx="9030">
                  <c:v>0.204785</c:v>
                </c:pt>
                <c:pt idx="9031">
                  <c:v>0.204807</c:v>
                </c:pt>
                <c:pt idx="9032">
                  <c:v>0.20483</c:v>
                </c:pt>
                <c:pt idx="9033">
                  <c:v>0.204853</c:v>
                </c:pt>
                <c:pt idx="9034">
                  <c:v>0.204875</c:v>
                </c:pt>
                <c:pt idx="9035">
                  <c:v>0.204898</c:v>
                </c:pt>
                <c:pt idx="9036">
                  <c:v>0.204921</c:v>
                </c:pt>
                <c:pt idx="9037">
                  <c:v>0.204943</c:v>
                </c:pt>
                <c:pt idx="9038">
                  <c:v>0.204966</c:v>
                </c:pt>
                <c:pt idx="9039">
                  <c:v>0.204989</c:v>
                </c:pt>
                <c:pt idx="9040">
                  <c:v>0.205011</c:v>
                </c:pt>
                <c:pt idx="9041">
                  <c:v>0.205034</c:v>
                </c:pt>
                <c:pt idx="9042">
                  <c:v>0.205057</c:v>
                </c:pt>
                <c:pt idx="9043">
                  <c:v>0.205079</c:v>
                </c:pt>
                <c:pt idx="9044">
                  <c:v>0.205102</c:v>
                </c:pt>
                <c:pt idx="9045">
                  <c:v>0.205125</c:v>
                </c:pt>
                <c:pt idx="9046">
                  <c:v>0.205147</c:v>
                </c:pt>
                <c:pt idx="9047">
                  <c:v>0.20517</c:v>
                </c:pt>
                <c:pt idx="9048">
                  <c:v>0.205193</c:v>
                </c:pt>
                <c:pt idx="9049">
                  <c:v>0.205215</c:v>
                </c:pt>
                <c:pt idx="9050">
                  <c:v>0.205238</c:v>
                </c:pt>
                <c:pt idx="9051">
                  <c:v>0.205261</c:v>
                </c:pt>
                <c:pt idx="9052">
                  <c:v>0.205283</c:v>
                </c:pt>
                <c:pt idx="9053">
                  <c:v>0.205306</c:v>
                </c:pt>
                <c:pt idx="9054">
                  <c:v>0.205329</c:v>
                </c:pt>
                <c:pt idx="9055">
                  <c:v>0.205351</c:v>
                </c:pt>
                <c:pt idx="9056">
                  <c:v>0.205374</c:v>
                </c:pt>
                <c:pt idx="9057">
                  <c:v>0.205397</c:v>
                </c:pt>
                <c:pt idx="9058">
                  <c:v>0.20542</c:v>
                </c:pt>
                <c:pt idx="9059">
                  <c:v>0.205442</c:v>
                </c:pt>
                <c:pt idx="9060">
                  <c:v>0.205465</c:v>
                </c:pt>
                <c:pt idx="9061">
                  <c:v>0.205488</c:v>
                </c:pt>
                <c:pt idx="9062">
                  <c:v>0.20551</c:v>
                </c:pt>
                <c:pt idx="9063">
                  <c:v>0.205533</c:v>
                </c:pt>
                <c:pt idx="9064">
                  <c:v>0.205556</c:v>
                </c:pt>
                <c:pt idx="9065">
                  <c:v>0.205578</c:v>
                </c:pt>
                <c:pt idx="9066">
                  <c:v>0.205601</c:v>
                </c:pt>
                <c:pt idx="9067">
                  <c:v>0.205624</c:v>
                </c:pt>
                <c:pt idx="9068">
                  <c:v>0.205646</c:v>
                </c:pt>
                <c:pt idx="9069">
                  <c:v>0.205669</c:v>
                </c:pt>
                <c:pt idx="9070">
                  <c:v>0.205692</c:v>
                </c:pt>
                <c:pt idx="9071">
                  <c:v>0.205714</c:v>
                </c:pt>
                <c:pt idx="9072">
                  <c:v>0.205737</c:v>
                </c:pt>
                <c:pt idx="9073">
                  <c:v>0.20576</c:v>
                </c:pt>
                <c:pt idx="9074">
                  <c:v>0.205782</c:v>
                </c:pt>
                <c:pt idx="9075">
                  <c:v>0.205805</c:v>
                </c:pt>
                <c:pt idx="9076">
                  <c:v>0.205828</c:v>
                </c:pt>
                <c:pt idx="9077">
                  <c:v>0.20585</c:v>
                </c:pt>
                <c:pt idx="9078">
                  <c:v>0.205873</c:v>
                </c:pt>
                <c:pt idx="9079">
                  <c:v>0.205896</c:v>
                </c:pt>
                <c:pt idx="9080">
                  <c:v>0.205918</c:v>
                </c:pt>
                <c:pt idx="9081">
                  <c:v>0.205941</c:v>
                </c:pt>
                <c:pt idx="9082">
                  <c:v>0.205964</c:v>
                </c:pt>
                <c:pt idx="9083">
                  <c:v>0.205986</c:v>
                </c:pt>
                <c:pt idx="9084">
                  <c:v>0.206009</c:v>
                </c:pt>
                <c:pt idx="9085">
                  <c:v>0.206032</c:v>
                </c:pt>
                <c:pt idx="9086">
                  <c:v>0.206054</c:v>
                </c:pt>
                <c:pt idx="9087">
                  <c:v>0.206077</c:v>
                </c:pt>
                <c:pt idx="9088">
                  <c:v>0.2061</c:v>
                </c:pt>
                <c:pt idx="9089">
                  <c:v>0.206122</c:v>
                </c:pt>
                <c:pt idx="9090">
                  <c:v>0.206145</c:v>
                </c:pt>
                <c:pt idx="9091">
                  <c:v>0.206168</c:v>
                </c:pt>
                <c:pt idx="9092">
                  <c:v>0.20619</c:v>
                </c:pt>
                <c:pt idx="9093">
                  <c:v>0.206213</c:v>
                </c:pt>
                <c:pt idx="9094">
                  <c:v>0.206236</c:v>
                </c:pt>
                <c:pt idx="9095">
                  <c:v>0.206259</c:v>
                </c:pt>
                <c:pt idx="9096">
                  <c:v>0.206281</c:v>
                </c:pt>
                <c:pt idx="9097">
                  <c:v>0.206304</c:v>
                </c:pt>
                <c:pt idx="9098">
                  <c:v>0.206327</c:v>
                </c:pt>
                <c:pt idx="9099">
                  <c:v>0.206349</c:v>
                </c:pt>
                <c:pt idx="9100">
                  <c:v>0.206372</c:v>
                </c:pt>
                <c:pt idx="9101">
                  <c:v>0.206395</c:v>
                </c:pt>
                <c:pt idx="9102">
                  <c:v>0.206417</c:v>
                </c:pt>
                <c:pt idx="9103">
                  <c:v>0.20644</c:v>
                </c:pt>
                <c:pt idx="9104">
                  <c:v>0.206463</c:v>
                </c:pt>
                <c:pt idx="9105">
                  <c:v>0.206485</c:v>
                </c:pt>
                <c:pt idx="9106">
                  <c:v>0.206508</c:v>
                </c:pt>
                <c:pt idx="9107">
                  <c:v>0.206531</c:v>
                </c:pt>
                <c:pt idx="9108">
                  <c:v>0.206553</c:v>
                </c:pt>
                <c:pt idx="9109">
                  <c:v>0.206576</c:v>
                </c:pt>
                <c:pt idx="9110">
                  <c:v>0.206599</c:v>
                </c:pt>
                <c:pt idx="9111">
                  <c:v>0.206621</c:v>
                </c:pt>
                <c:pt idx="9112">
                  <c:v>0.206644</c:v>
                </c:pt>
                <c:pt idx="9113">
                  <c:v>0.206667</c:v>
                </c:pt>
                <c:pt idx="9114">
                  <c:v>0.206689</c:v>
                </c:pt>
                <c:pt idx="9115">
                  <c:v>0.206712</c:v>
                </c:pt>
                <c:pt idx="9116">
                  <c:v>0.206735</c:v>
                </c:pt>
                <c:pt idx="9117">
                  <c:v>0.206757</c:v>
                </c:pt>
                <c:pt idx="9118">
                  <c:v>0.20678</c:v>
                </c:pt>
                <c:pt idx="9119">
                  <c:v>0.206803</c:v>
                </c:pt>
                <c:pt idx="9120">
                  <c:v>0.206825</c:v>
                </c:pt>
                <c:pt idx="9121">
                  <c:v>0.206848</c:v>
                </c:pt>
                <c:pt idx="9122">
                  <c:v>0.206871</c:v>
                </c:pt>
                <c:pt idx="9123">
                  <c:v>0.206893</c:v>
                </c:pt>
                <c:pt idx="9124">
                  <c:v>0.206916</c:v>
                </c:pt>
                <c:pt idx="9125">
                  <c:v>0.206939</c:v>
                </c:pt>
                <c:pt idx="9126">
                  <c:v>0.206961</c:v>
                </c:pt>
                <c:pt idx="9127">
                  <c:v>0.206984</c:v>
                </c:pt>
                <c:pt idx="9128">
                  <c:v>0.207007</c:v>
                </c:pt>
                <c:pt idx="9129">
                  <c:v>0.207029</c:v>
                </c:pt>
                <c:pt idx="9130">
                  <c:v>0.207052</c:v>
                </c:pt>
                <c:pt idx="9131">
                  <c:v>0.207075</c:v>
                </c:pt>
                <c:pt idx="9132">
                  <c:v>0.207098</c:v>
                </c:pt>
                <c:pt idx="9133">
                  <c:v>0.20712</c:v>
                </c:pt>
                <c:pt idx="9134">
                  <c:v>0.207143</c:v>
                </c:pt>
                <c:pt idx="9135">
                  <c:v>0.207166</c:v>
                </c:pt>
                <c:pt idx="9136">
                  <c:v>0.207188</c:v>
                </c:pt>
                <c:pt idx="9137">
                  <c:v>0.207211</c:v>
                </c:pt>
                <c:pt idx="9138">
                  <c:v>0.207234</c:v>
                </c:pt>
                <c:pt idx="9139">
                  <c:v>0.207256</c:v>
                </c:pt>
                <c:pt idx="9140">
                  <c:v>0.207279</c:v>
                </c:pt>
                <c:pt idx="9141">
                  <c:v>0.207302</c:v>
                </c:pt>
                <c:pt idx="9142">
                  <c:v>0.207324</c:v>
                </c:pt>
                <c:pt idx="9143">
                  <c:v>0.207347</c:v>
                </c:pt>
                <c:pt idx="9144">
                  <c:v>0.20737</c:v>
                </c:pt>
                <c:pt idx="9145">
                  <c:v>0.207392</c:v>
                </c:pt>
                <c:pt idx="9146">
                  <c:v>0.207415</c:v>
                </c:pt>
                <c:pt idx="9147">
                  <c:v>0.207438</c:v>
                </c:pt>
                <c:pt idx="9148">
                  <c:v>0.20746</c:v>
                </c:pt>
                <c:pt idx="9149">
                  <c:v>0.207483</c:v>
                </c:pt>
                <c:pt idx="9150">
                  <c:v>0.207506</c:v>
                </c:pt>
                <c:pt idx="9151">
                  <c:v>0.207528</c:v>
                </c:pt>
                <c:pt idx="9152">
                  <c:v>0.207551</c:v>
                </c:pt>
                <c:pt idx="9153">
                  <c:v>0.207574</c:v>
                </c:pt>
                <c:pt idx="9154">
                  <c:v>0.207596</c:v>
                </c:pt>
                <c:pt idx="9155">
                  <c:v>0.207619</c:v>
                </c:pt>
                <c:pt idx="9156">
                  <c:v>0.207642</c:v>
                </c:pt>
                <c:pt idx="9157">
                  <c:v>0.207664</c:v>
                </c:pt>
                <c:pt idx="9158">
                  <c:v>0.207687</c:v>
                </c:pt>
                <c:pt idx="9159">
                  <c:v>0.20771</c:v>
                </c:pt>
                <c:pt idx="9160">
                  <c:v>0.207732</c:v>
                </c:pt>
                <c:pt idx="9161">
                  <c:v>0.207755</c:v>
                </c:pt>
                <c:pt idx="9162">
                  <c:v>0.207778</c:v>
                </c:pt>
                <c:pt idx="9163">
                  <c:v>0.2078</c:v>
                </c:pt>
                <c:pt idx="9164">
                  <c:v>0.207823</c:v>
                </c:pt>
                <c:pt idx="9165">
                  <c:v>0.207846</c:v>
                </c:pt>
                <c:pt idx="9166">
                  <c:v>0.207868</c:v>
                </c:pt>
                <c:pt idx="9167">
                  <c:v>0.207891</c:v>
                </c:pt>
                <c:pt idx="9168">
                  <c:v>0.207914</c:v>
                </c:pt>
                <c:pt idx="9169">
                  <c:v>0.207937</c:v>
                </c:pt>
                <c:pt idx="9170">
                  <c:v>0.207959</c:v>
                </c:pt>
                <c:pt idx="9171">
                  <c:v>0.207982</c:v>
                </c:pt>
                <c:pt idx="9172">
                  <c:v>0.208005</c:v>
                </c:pt>
                <c:pt idx="9173">
                  <c:v>0.208027</c:v>
                </c:pt>
                <c:pt idx="9174">
                  <c:v>0.20805</c:v>
                </c:pt>
                <c:pt idx="9175">
                  <c:v>0.208073</c:v>
                </c:pt>
                <c:pt idx="9176">
                  <c:v>0.208095</c:v>
                </c:pt>
                <c:pt idx="9177">
                  <c:v>0.208118</c:v>
                </c:pt>
                <c:pt idx="9178">
                  <c:v>0.208141</c:v>
                </c:pt>
                <c:pt idx="9179">
                  <c:v>0.208163</c:v>
                </c:pt>
                <c:pt idx="9180">
                  <c:v>0.208186</c:v>
                </c:pt>
                <c:pt idx="9181">
                  <c:v>0.208209</c:v>
                </c:pt>
                <c:pt idx="9182">
                  <c:v>0.208231</c:v>
                </c:pt>
                <c:pt idx="9183">
                  <c:v>0.208254</c:v>
                </c:pt>
                <c:pt idx="9184">
                  <c:v>0.208277</c:v>
                </c:pt>
                <c:pt idx="9185">
                  <c:v>0.208299</c:v>
                </c:pt>
                <c:pt idx="9186">
                  <c:v>0.208322</c:v>
                </c:pt>
                <c:pt idx="9187">
                  <c:v>0.208345</c:v>
                </c:pt>
                <c:pt idx="9188">
                  <c:v>0.208367</c:v>
                </c:pt>
                <c:pt idx="9189">
                  <c:v>0.20839</c:v>
                </c:pt>
                <c:pt idx="9190">
                  <c:v>0.208413</c:v>
                </c:pt>
                <c:pt idx="9191">
                  <c:v>0.208435</c:v>
                </c:pt>
                <c:pt idx="9192">
                  <c:v>0.208458</c:v>
                </c:pt>
                <c:pt idx="9193">
                  <c:v>0.208481</c:v>
                </c:pt>
                <c:pt idx="9194">
                  <c:v>0.208503</c:v>
                </c:pt>
                <c:pt idx="9195">
                  <c:v>0.208526</c:v>
                </c:pt>
                <c:pt idx="9196">
                  <c:v>0.208549</c:v>
                </c:pt>
                <c:pt idx="9197">
                  <c:v>0.208571</c:v>
                </c:pt>
                <c:pt idx="9198">
                  <c:v>0.208594</c:v>
                </c:pt>
                <c:pt idx="9199">
                  <c:v>0.208617</c:v>
                </c:pt>
                <c:pt idx="9200">
                  <c:v>0.208639</c:v>
                </c:pt>
                <c:pt idx="9201">
                  <c:v>0.208662</c:v>
                </c:pt>
                <c:pt idx="9202">
                  <c:v>0.208685</c:v>
                </c:pt>
                <c:pt idx="9203">
                  <c:v>0.208707</c:v>
                </c:pt>
                <c:pt idx="9204">
                  <c:v>0.20873</c:v>
                </c:pt>
                <c:pt idx="9205">
                  <c:v>0.208753</c:v>
                </c:pt>
                <c:pt idx="9206">
                  <c:v>0.208776</c:v>
                </c:pt>
                <c:pt idx="9207">
                  <c:v>0.208798</c:v>
                </c:pt>
                <c:pt idx="9208">
                  <c:v>0.208821</c:v>
                </c:pt>
                <c:pt idx="9209">
                  <c:v>0.208844</c:v>
                </c:pt>
                <c:pt idx="9210">
                  <c:v>0.208866</c:v>
                </c:pt>
                <c:pt idx="9211">
                  <c:v>0.208889</c:v>
                </c:pt>
                <c:pt idx="9212">
                  <c:v>0.208912</c:v>
                </c:pt>
                <c:pt idx="9213">
                  <c:v>0.208934</c:v>
                </c:pt>
                <c:pt idx="9214">
                  <c:v>0.208957</c:v>
                </c:pt>
                <c:pt idx="9215">
                  <c:v>0.20898</c:v>
                </c:pt>
                <c:pt idx="9216">
                  <c:v>0.209002</c:v>
                </c:pt>
                <c:pt idx="9217">
                  <c:v>0.209025</c:v>
                </c:pt>
                <c:pt idx="9218">
                  <c:v>0.209048</c:v>
                </c:pt>
                <c:pt idx="9219">
                  <c:v>0.20907</c:v>
                </c:pt>
                <c:pt idx="9220">
                  <c:v>0.209093</c:v>
                </c:pt>
                <c:pt idx="9221">
                  <c:v>0.209116</c:v>
                </c:pt>
                <c:pt idx="9222">
                  <c:v>0.209138</c:v>
                </c:pt>
                <c:pt idx="9223">
                  <c:v>0.209161</c:v>
                </c:pt>
                <c:pt idx="9224">
                  <c:v>0.209184</c:v>
                </c:pt>
                <c:pt idx="9225">
                  <c:v>0.209206</c:v>
                </c:pt>
                <c:pt idx="9226">
                  <c:v>0.209229</c:v>
                </c:pt>
                <c:pt idx="9227">
                  <c:v>0.209252</c:v>
                </c:pt>
                <c:pt idx="9228">
                  <c:v>0.209274</c:v>
                </c:pt>
                <c:pt idx="9229">
                  <c:v>0.209297</c:v>
                </c:pt>
                <c:pt idx="9230">
                  <c:v>0.20932</c:v>
                </c:pt>
                <c:pt idx="9231">
                  <c:v>0.209342</c:v>
                </c:pt>
                <c:pt idx="9232">
                  <c:v>0.209365</c:v>
                </c:pt>
                <c:pt idx="9233">
                  <c:v>0.209388</c:v>
                </c:pt>
                <c:pt idx="9234">
                  <c:v>0.20941</c:v>
                </c:pt>
                <c:pt idx="9235">
                  <c:v>0.209433</c:v>
                </c:pt>
                <c:pt idx="9236">
                  <c:v>0.209456</c:v>
                </c:pt>
                <c:pt idx="9237">
                  <c:v>0.209478</c:v>
                </c:pt>
                <c:pt idx="9238">
                  <c:v>0.209501</c:v>
                </c:pt>
                <c:pt idx="9239">
                  <c:v>0.209524</c:v>
                </c:pt>
                <c:pt idx="9240">
                  <c:v>0.209546</c:v>
                </c:pt>
                <c:pt idx="9241">
                  <c:v>0.209569</c:v>
                </c:pt>
                <c:pt idx="9242">
                  <c:v>0.209592</c:v>
                </c:pt>
                <c:pt idx="9243">
                  <c:v>0.209615</c:v>
                </c:pt>
                <c:pt idx="9244">
                  <c:v>0.209637</c:v>
                </c:pt>
                <c:pt idx="9245">
                  <c:v>0.20966</c:v>
                </c:pt>
                <c:pt idx="9246">
                  <c:v>0.209683</c:v>
                </c:pt>
                <c:pt idx="9247">
                  <c:v>0.209705</c:v>
                </c:pt>
                <c:pt idx="9248">
                  <c:v>0.209728</c:v>
                </c:pt>
                <c:pt idx="9249">
                  <c:v>0.209751</c:v>
                </c:pt>
                <c:pt idx="9250">
                  <c:v>0.209773</c:v>
                </c:pt>
                <c:pt idx="9251">
                  <c:v>0.209796</c:v>
                </c:pt>
                <c:pt idx="9252">
                  <c:v>0.209819</c:v>
                </c:pt>
                <c:pt idx="9253">
                  <c:v>0.209841</c:v>
                </c:pt>
                <c:pt idx="9254">
                  <c:v>0.209864</c:v>
                </c:pt>
                <c:pt idx="9255">
                  <c:v>0.209887</c:v>
                </c:pt>
                <c:pt idx="9256">
                  <c:v>0.209909</c:v>
                </c:pt>
                <c:pt idx="9257">
                  <c:v>0.209932</c:v>
                </c:pt>
                <c:pt idx="9258">
                  <c:v>0.209955</c:v>
                </c:pt>
                <c:pt idx="9259">
                  <c:v>0.209977</c:v>
                </c:pt>
                <c:pt idx="9260">
                  <c:v>0.21</c:v>
                </c:pt>
                <c:pt idx="9261">
                  <c:v>0.210023</c:v>
                </c:pt>
                <c:pt idx="9262">
                  <c:v>0.210045</c:v>
                </c:pt>
                <c:pt idx="9263">
                  <c:v>0.210068</c:v>
                </c:pt>
                <c:pt idx="9264">
                  <c:v>0.210091</c:v>
                </c:pt>
                <c:pt idx="9265">
                  <c:v>0.210113</c:v>
                </c:pt>
                <c:pt idx="9266">
                  <c:v>0.210136</c:v>
                </c:pt>
                <c:pt idx="9267">
                  <c:v>0.210159</c:v>
                </c:pt>
                <c:pt idx="9268">
                  <c:v>0.210181</c:v>
                </c:pt>
                <c:pt idx="9269">
                  <c:v>0.210204</c:v>
                </c:pt>
                <c:pt idx="9270">
                  <c:v>0.210227</c:v>
                </c:pt>
                <c:pt idx="9271">
                  <c:v>0.210249</c:v>
                </c:pt>
                <c:pt idx="9272">
                  <c:v>0.210272</c:v>
                </c:pt>
                <c:pt idx="9273">
                  <c:v>0.210295</c:v>
                </c:pt>
                <c:pt idx="9274">
                  <c:v>0.210317</c:v>
                </c:pt>
                <c:pt idx="9275">
                  <c:v>0.21034</c:v>
                </c:pt>
                <c:pt idx="9276">
                  <c:v>0.210363</c:v>
                </c:pt>
                <c:pt idx="9277">
                  <c:v>0.210385</c:v>
                </c:pt>
                <c:pt idx="9278">
                  <c:v>0.210408</c:v>
                </c:pt>
                <c:pt idx="9279">
                  <c:v>0.210431</c:v>
                </c:pt>
                <c:pt idx="9280">
                  <c:v>0.210454</c:v>
                </c:pt>
                <c:pt idx="9281">
                  <c:v>0.210476</c:v>
                </c:pt>
                <c:pt idx="9282">
                  <c:v>0.210499</c:v>
                </c:pt>
                <c:pt idx="9283">
                  <c:v>0.210522</c:v>
                </c:pt>
                <c:pt idx="9284">
                  <c:v>0.210544</c:v>
                </c:pt>
                <c:pt idx="9285">
                  <c:v>0.210567</c:v>
                </c:pt>
                <c:pt idx="9286">
                  <c:v>0.21059</c:v>
                </c:pt>
                <c:pt idx="9287">
                  <c:v>0.210612</c:v>
                </c:pt>
                <c:pt idx="9288">
                  <c:v>0.210635</c:v>
                </c:pt>
                <c:pt idx="9289">
                  <c:v>0.210658</c:v>
                </c:pt>
                <c:pt idx="9290">
                  <c:v>0.21068</c:v>
                </c:pt>
                <c:pt idx="9291">
                  <c:v>0.210703</c:v>
                </c:pt>
                <c:pt idx="9292">
                  <c:v>0.210726</c:v>
                </c:pt>
                <c:pt idx="9293">
                  <c:v>0.210748</c:v>
                </c:pt>
                <c:pt idx="9294">
                  <c:v>0.210771</c:v>
                </c:pt>
                <c:pt idx="9295">
                  <c:v>0.210794</c:v>
                </c:pt>
                <c:pt idx="9296">
                  <c:v>0.210816</c:v>
                </c:pt>
                <c:pt idx="9297">
                  <c:v>0.210839</c:v>
                </c:pt>
                <c:pt idx="9298">
                  <c:v>0.210862</c:v>
                </c:pt>
                <c:pt idx="9299">
                  <c:v>0.210884</c:v>
                </c:pt>
                <c:pt idx="9300">
                  <c:v>0.210907</c:v>
                </c:pt>
                <c:pt idx="9301">
                  <c:v>0.21093</c:v>
                </c:pt>
                <c:pt idx="9302">
                  <c:v>0.210952</c:v>
                </c:pt>
                <c:pt idx="9303">
                  <c:v>0.210975</c:v>
                </c:pt>
                <c:pt idx="9304">
                  <c:v>0.210998</c:v>
                </c:pt>
                <c:pt idx="9305">
                  <c:v>0.21102</c:v>
                </c:pt>
                <c:pt idx="9306">
                  <c:v>0.211043</c:v>
                </c:pt>
                <c:pt idx="9307">
                  <c:v>0.211066</c:v>
                </c:pt>
                <c:pt idx="9308">
                  <c:v>0.211088</c:v>
                </c:pt>
                <c:pt idx="9309">
                  <c:v>0.211111</c:v>
                </c:pt>
                <c:pt idx="9310">
                  <c:v>0.211134</c:v>
                </c:pt>
                <c:pt idx="9311">
                  <c:v>0.211156</c:v>
                </c:pt>
                <c:pt idx="9312">
                  <c:v>0.211179</c:v>
                </c:pt>
                <c:pt idx="9313">
                  <c:v>0.211202</c:v>
                </c:pt>
                <c:pt idx="9314">
                  <c:v>0.211224</c:v>
                </c:pt>
                <c:pt idx="9315">
                  <c:v>0.211247</c:v>
                </c:pt>
                <c:pt idx="9316">
                  <c:v>0.21127</c:v>
                </c:pt>
                <c:pt idx="9317">
                  <c:v>0.211293</c:v>
                </c:pt>
                <c:pt idx="9318">
                  <c:v>0.211315</c:v>
                </c:pt>
                <c:pt idx="9319">
                  <c:v>0.211338</c:v>
                </c:pt>
                <c:pt idx="9320">
                  <c:v>0.211361</c:v>
                </c:pt>
                <c:pt idx="9321">
                  <c:v>0.211383</c:v>
                </c:pt>
                <c:pt idx="9322">
                  <c:v>0.211406</c:v>
                </c:pt>
                <c:pt idx="9323">
                  <c:v>0.211429</c:v>
                </c:pt>
                <c:pt idx="9324">
                  <c:v>0.211451</c:v>
                </c:pt>
                <c:pt idx="9325">
                  <c:v>0.211474</c:v>
                </c:pt>
                <c:pt idx="9326">
                  <c:v>0.211497</c:v>
                </c:pt>
                <c:pt idx="9327">
                  <c:v>0.211519</c:v>
                </c:pt>
                <c:pt idx="9328">
                  <c:v>0.211542</c:v>
                </c:pt>
                <c:pt idx="9329">
                  <c:v>0.211565</c:v>
                </c:pt>
                <c:pt idx="9330">
                  <c:v>0.211587</c:v>
                </c:pt>
                <c:pt idx="9331">
                  <c:v>0.21161</c:v>
                </c:pt>
                <c:pt idx="9332">
                  <c:v>0.211633</c:v>
                </c:pt>
                <c:pt idx="9333">
                  <c:v>0.211655</c:v>
                </c:pt>
                <c:pt idx="9334">
                  <c:v>0.211678</c:v>
                </c:pt>
                <c:pt idx="9335">
                  <c:v>0.211701</c:v>
                </c:pt>
                <c:pt idx="9336">
                  <c:v>0.211723</c:v>
                </c:pt>
                <c:pt idx="9337">
                  <c:v>0.211746</c:v>
                </c:pt>
                <c:pt idx="9338">
                  <c:v>0.211769</c:v>
                </c:pt>
                <c:pt idx="9339">
                  <c:v>0.211791</c:v>
                </c:pt>
                <c:pt idx="9340">
                  <c:v>0.211814</c:v>
                </c:pt>
                <c:pt idx="9341">
                  <c:v>0.211837</c:v>
                </c:pt>
                <c:pt idx="9342">
                  <c:v>0.211859</c:v>
                </c:pt>
                <c:pt idx="9343">
                  <c:v>0.211882</c:v>
                </c:pt>
                <c:pt idx="9344">
                  <c:v>0.211905</c:v>
                </c:pt>
                <c:pt idx="9345">
                  <c:v>0.211927</c:v>
                </c:pt>
                <c:pt idx="9346">
                  <c:v>0.21195</c:v>
                </c:pt>
                <c:pt idx="9347">
                  <c:v>0.211973</c:v>
                </c:pt>
                <c:pt idx="9348">
                  <c:v>0.211995</c:v>
                </c:pt>
                <c:pt idx="9349">
                  <c:v>0.212018</c:v>
                </c:pt>
                <c:pt idx="9350">
                  <c:v>0.212041</c:v>
                </c:pt>
                <c:pt idx="9351">
                  <c:v>0.212063</c:v>
                </c:pt>
                <c:pt idx="9352">
                  <c:v>0.212086</c:v>
                </c:pt>
                <c:pt idx="9353">
                  <c:v>0.212109</c:v>
                </c:pt>
                <c:pt idx="9354">
                  <c:v>0.212132</c:v>
                </c:pt>
                <c:pt idx="9355">
                  <c:v>0.212154</c:v>
                </c:pt>
                <c:pt idx="9356">
                  <c:v>0.212177</c:v>
                </c:pt>
                <c:pt idx="9357">
                  <c:v>0.2122</c:v>
                </c:pt>
                <c:pt idx="9358">
                  <c:v>0.212222</c:v>
                </c:pt>
                <c:pt idx="9359">
                  <c:v>0.212245</c:v>
                </c:pt>
                <c:pt idx="9360">
                  <c:v>0.212268</c:v>
                </c:pt>
                <c:pt idx="9361">
                  <c:v>0.21229</c:v>
                </c:pt>
                <c:pt idx="9362">
                  <c:v>0.212313</c:v>
                </c:pt>
                <c:pt idx="9363">
                  <c:v>0.212336</c:v>
                </c:pt>
                <c:pt idx="9364">
                  <c:v>0.212358</c:v>
                </c:pt>
                <c:pt idx="9365">
                  <c:v>0.212381</c:v>
                </c:pt>
                <c:pt idx="9366">
                  <c:v>0.212404</c:v>
                </c:pt>
                <c:pt idx="9367">
                  <c:v>0.212426</c:v>
                </c:pt>
                <c:pt idx="9368">
                  <c:v>0.212449</c:v>
                </c:pt>
                <c:pt idx="9369">
                  <c:v>0.212472</c:v>
                </c:pt>
                <c:pt idx="9370">
                  <c:v>0.212494</c:v>
                </c:pt>
                <c:pt idx="9371">
                  <c:v>0.212517</c:v>
                </c:pt>
                <c:pt idx="9372">
                  <c:v>0.21254</c:v>
                </c:pt>
                <c:pt idx="9373">
                  <c:v>0.212562</c:v>
                </c:pt>
                <c:pt idx="9374">
                  <c:v>0.212585</c:v>
                </c:pt>
                <c:pt idx="9375">
                  <c:v>0.212608</c:v>
                </c:pt>
                <c:pt idx="9376">
                  <c:v>0.21263</c:v>
                </c:pt>
                <c:pt idx="9377">
                  <c:v>0.212653</c:v>
                </c:pt>
                <c:pt idx="9378">
                  <c:v>0.212676</c:v>
                </c:pt>
                <c:pt idx="9379">
                  <c:v>0.212698</c:v>
                </c:pt>
                <c:pt idx="9380">
                  <c:v>0.212721</c:v>
                </c:pt>
                <c:pt idx="9381">
                  <c:v>0.212744</c:v>
                </c:pt>
                <c:pt idx="9382">
                  <c:v>0.212766</c:v>
                </c:pt>
                <c:pt idx="9383">
                  <c:v>0.212789</c:v>
                </c:pt>
                <c:pt idx="9384">
                  <c:v>0.212812</c:v>
                </c:pt>
                <c:pt idx="9385">
                  <c:v>0.212834</c:v>
                </c:pt>
                <c:pt idx="9386">
                  <c:v>0.212857</c:v>
                </c:pt>
                <c:pt idx="9387">
                  <c:v>0.21288</c:v>
                </c:pt>
                <c:pt idx="9388">
                  <c:v>0.212902</c:v>
                </c:pt>
                <c:pt idx="9389">
                  <c:v>0.212925</c:v>
                </c:pt>
                <c:pt idx="9390">
                  <c:v>0.212948</c:v>
                </c:pt>
                <c:pt idx="9391">
                  <c:v>0.212971</c:v>
                </c:pt>
                <c:pt idx="9392">
                  <c:v>0.212993</c:v>
                </c:pt>
                <c:pt idx="9393">
                  <c:v>0.213016</c:v>
                </c:pt>
                <c:pt idx="9394">
                  <c:v>0.213039</c:v>
                </c:pt>
                <c:pt idx="9395">
                  <c:v>0.213061</c:v>
                </c:pt>
                <c:pt idx="9396">
                  <c:v>0.213084</c:v>
                </c:pt>
                <c:pt idx="9397">
                  <c:v>0.213107</c:v>
                </c:pt>
                <c:pt idx="9398">
                  <c:v>0.213129</c:v>
                </c:pt>
                <c:pt idx="9399">
                  <c:v>0.213152</c:v>
                </c:pt>
                <c:pt idx="9400">
                  <c:v>0.213175</c:v>
                </c:pt>
                <c:pt idx="9401">
                  <c:v>0.213197</c:v>
                </c:pt>
                <c:pt idx="9402">
                  <c:v>0.21322</c:v>
                </c:pt>
                <c:pt idx="9403">
                  <c:v>0.213243</c:v>
                </c:pt>
                <c:pt idx="9404">
                  <c:v>0.213265</c:v>
                </c:pt>
                <c:pt idx="9405">
                  <c:v>0.213288</c:v>
                </c:pt>
                <c:pt idx="9406">
                  <c:v>0.213311</c:v>
                </c:pt>
                <c:pt idx="9407">
                  <c:v>0.213333</c:v>
                </c:pt>
                <c:pt idx="9408">
                  <c:v>0.213356</c:v>
                </c:pt>
                <c:pt idx="9409">
                  <c:v>0.213379</c:v>
                </c:pt>
                <c:pt idx="9410">
                  <c:v>0.213401</c:v>
                </c:pt>
                <c:pt idx="9411">
                  <c:v>0.213424</c:v>
                </c:pt>
                <c:pt idx="9412">
                  <c:v>0.213447</c:v>
                </c:pt>
                <c:pt idx="9413">
                  <c:v>0.213469</c:v>
                </c:pt>
                <c:pt idx="9414">
                  <c:v>0.213492</c:v>
                </c:pt>
                <c:pt idx="9415">
                  <c:v>0.213515</c:v>
                </c:pt>
                <c:pt idx="9416">
                  <c:v>0.213537</c:v>
                </c:pt>
                <c:pt idx="9417">
                  <c:v>0.21356</c:v>
                </c:pt>
                <c:pt idx="9418">
                  <c:v>0.213583</c:v>
                </c:pt>
                <c:pt idx="9419">
                  <c:v>0.213605</c:v>
                </c:pt>
                <c:pt idx="9420">
                  <c:v>0.213628</c:v>
                </c:pt>
                <c:pt idx="9421">
                  <c:v>0.213651</c:v>
                </c:pt>
                <c:pt idx="9422">
                  <c:v>0.213673</c:v>
                </c:pt>
                <c:pt idx="9423">
                  <c:v>0.213696</c:v>
                </c:pt>
                <c:pt idx="9424">
                  <c:v>0.213719</c:v>
                </c:pt>
                <c:pt idx="9425">
                  <c:v>0.213741</c:v>
                </c:pt>
                <c:pt idx="9426">
                  <c:v>0.213764</c:v>
                </c:pt>
                <c:pt idx="9427">
                  <c:v>0.213787</c:v>
                </c:pt>
                <c:pt idx="9428">
                  <c:v>0.21381</c:v>
                </c:pt>
                <c:pt idx="9429">
                  <c:v>0.213832</c:v>
                </c:pt>
                <c:pt idx="9430">
                  <c:v>0.213855</c:v>
                </c:pt>
                <c:pt idx="9431">
                  <c:v>0.213878</c:v>
                </c:pt>
                <c:pt idx="9432">
                  <c:v>0.2139</c:v>
                </c:pt>
                <c:pt idx="9433">
                  <c:v>0.213923</c:v>
                </c:pt>
                <c:pt idx="9434">
                  <c:v>0.213946</c:v>
                </c:pt>
                <c:pt idx="9435">
                  <c:v>0.213968</c:v>
                </c:pt>
                <c:pt idx="9436">
                  <c:v>0.213991</c:v>
                </c:pt>
                <c:pt idx="9437">
                  <c:v>0.214014</c:v>
                </c:pt>
                <c:pt idx="9438">
                  <c:v>0.214036</c:v>
                </c:pt>
                <c:pt idx="9439">
                  <c:v>0.214059</c:v>
                </c:pt>
                <c:pt idx="9440">
                  <c:v>0.214082</c:v>
                </c:pt>
                <c:pt idx="9441">
                  <c:v>0.214104</c:v>
                </c:pt>
                <c:pt idx="9442">
                  <c:v>0.214127</c:v>
                </c:pt>
                <c:pt idx="9443">
                  <c:v>0.21415</c:v>
                </c:pt>
                <c:pt idx="9444">
                  <c:v>0.214172</c:v>
                </c:pt>
                <c:pt idx="9445">
                  <c:v>0.214195</c:v>
                </c:pt>
                <c:pt idx="9446">
                  <c:v>0.214218</c:v>
                </c:pt>
                <c:pt idx="9447">
                  <c:v>0.21424</c:v>
                </c:pt>
                <c:pt idx="9448">
                  <c:v>0.214263</c:v>
                </c:pt>
                <c:pt idx="9449">
                  <c:v>0.214286</c:v>
                </c:pt>
                <c:pt idx="9450">
                  <c:v>0.214308</c:v>
                </c:pt>
                <c:pt idx="9451">
                  <c:v>0.214331</c:v>
                </c:pt>
                <c:pt idx="9452">
                  <c:v>0.214354</c:v>
                </c:pt>
                <c:pt idx="9453">
                  <c:v>0.214376</c:v>
                </c:pt>
                <c:pt idx="9454">
                  <c:v>0.214399</c:v>
                </c:pt>
                <c:pt idx="9455">
                  <c:v>0.214422</c:v>
                </c:pt>
                <c:pt idx="9456">
                  <c:v>0.214444</c:v>
                </c:pt>
                <c:pt idx="9457">
                  <c:v>0.214467</c:v>
                </c:pt>
                <c:pt idx="9458">
                  <c:v>0.21449</c:v>
                </c:pt>
                <c:pt idx="9459">
                  <c:v>0.214512</c:v>
                </c:pt>
                <c:pt idx="9460">
                  <c:v>0.214535</c:v>
                </c:pt>
                <c:pt idx="9461">
                  <c:v>0.214558</c:v>
                </c:pt>
                <c:pt idx="9462">
                  <c:v>0.21458</c:v>
                </c:pt>
                <c:pt idx="9463">
                  <c:v>0.214603</c:v>
                </c:pt>
                <c:pt idx="9464">
                  <c:v>0.214626</c:v>
                </c:pt>
                <c:pt idx="9465">
                  <c:v>0.214649</c:v>
                </c:pt>
                <c:pt idx="9466">
                  <c:v>0.214671</c:v>
                </c:pt>
                <c:pt idx="9467">
                  <c:v>0.214694</c:v>
                </c:pt>
                <c:pt idx="9468">
                  <c:v>0.214717</c:v>
                </c:pt>
                <c:pt idx="9469">
                  <c:v>0.214739</c:v>
                </c:pt>
                <c:pt idx="9470">
                  <c:v>0.214762</c:v>
                </c:pt>
                <c:pt idx="9471">
                  <c:v>0.214785</c:v>
                </c:pt>
                <c:pt idx="9472">
                  <c:v>0.214807</c:v>
                </c:pt>
                <c:pt idx="9473">
                  <c:v>0.21483</c:v>
                </c:pt>
                <c:pt idx="9474">
                  <c:v>0.214853</c:v>
                </c:pt>
                <c:pt idx="9475">
                  <c:v>0.214875</c:v>
                </c:pt>
                <c:pt idx="9476">
                  <c:v>0.214898</c:v>
                </c:pt>
                <c:pt idx="9477">
                  <c:v>0.214921</c:v>
                </c:pt>
                <c:pt idx="9478">
                  <c:v>0.214943</c:v>
                </c:pt>
                <c:pt idx="9479">
                  <c:v>0.214966</c:v>
                </c:pt>
                <c:pt idx="9480">
                  <c:v>0.214989</c:v>
                </c:pt>
                <c:pt idx="9481">
                  <c:v>0.215011</c:v>
                </c:pt>
                <c:pt idx="9482">
                  <c:v>0.215034</c:v>
                </c:pt>
                <c:pt idx="9483">
                  <c:v>0.215057</c:v>
                </c:pt>
                <c:pt idx="9484">
                  <c:v>0.215079</c:v>
                </c:pt>
                <c:pt idx="9485">
                  <c:v>0.215102</c:v>
                </c:pt>
                <c:pt idx="9486">
                  <c:v>0.215125</c:v>
                </c:pt>
                <c:pt idx="9487">
                  <c:v>0.215147</c:v>
                </c:pt>
                <c:pt idx="9488">
                  <c:v>0.21517</c:v>
                </c:pt>
                <c:pt idx="9489">
                  <c:v>0.215193</c:v>
                </c:pt>
                <c:pt idx="9490">
                  <c:v>0.215215</c:v>
                </c:pt>
                <c:pt idx="9491">
                  <c:v>0.215238</c:v>
                </c:pt>
                <c:pt idx="9492">
                  <c:v>0.215261</c:v>
                </c:pt>
                <c:pt idx="9493">
                  <c:v>0.215283</c:v>
                </c:pt>
                <c:pt idx="9494">
                  <c:v>0.215306</c:v>
                </c:pt>
                <c:pt idx="9495">
                  <c:v>0.215329</c:v>
                </c:pt>
                <c:pt idx="9496">
                  <c:v>0.215351</c:v>
                </c:pt>
                <c:pt idx="9497">
                  <c:v>0.215374</c:v>
                </c:pt>
                <c:pt idx="9498">
                  <c:v>0.215397</c:v>
                </c:pt>
                <c:pt idx="9499">
                  <c:v>0.21542</c:v>
                </c:pt>
                <c:pt idx="9500">
                  <c:v>0.215442</c:v>
                </c:pt>
                <c:pt idx="9501">
                  <c:v>0.215465</c:v>
                </c:pt>
                <c:pt idx="9502">
                  <c:v>0.215488</c:v>
                </c:pt>
                <c:pt idx="9503">
                  <c:v>0.21551</c:v>
                </c:pt>
                <c:pt idx="9504">
                  <c:v>0.215533</c:v>
                </c:pt>
                <c:pt idx="9505">
                  <c:v>0.215556</c:v>
                </c:pt>
                <c:pt idx="9506">
                  <c:v>0.215578</c:v>
                </c:pt>
                <c:pt idx="9507">
                  <c:v>0.215601</c:v>
                </c:pt>
                <c:pt idx="9508">
                  <c:v>0.215624</c:v>
                </c:pt>
                <c:pt idx="9509">
                  <c:v>0.215646</c:v>
                </c:pt>
                <c:pt idx="9510">
                  <c:v>0.215669</c:v>
                </c:pt>
                <c:pt idx="9511">
                  <c:v>0.215692</c:v>
                </c:pt>
                <c:pt idx="9512">
                  <c:v>0.215714</c:v>
                </c:pt>
                <c:pt idx="9513">
                  <c:v>0.215737</c:v>
                </c:pt>
                <c:pt idx="9514">
                  <c:v>0.21576</c:v>
                </c:pt>
                <c:pt idx="9515">
                  <c:v>0.215782</c:v>
                </c:pt>
                <c:pt idx="9516">
                  <c:v>0.215805</c:v>
                </c:pt>
                <c:pt idx="9517">
                  <c:v>0.215828</c:v>
                </c:pt>
                <c:pt idx="9518">
                  <c:v>0.21585</c:v>
                </c:pt>
                <c:pt idx="9519">
                  <c:v>0.215873</c:v>
                </c:pt>
                <c:pt idx="9520">
                  <c:v>0.215896</c:v>
                </c:pt>
                <c:pt idx="9521">
                  <c:v>0.215918</c:v>
                </c:pt>
                <c:pt idx="9522">
                  <c:v>0.215941</c:v>
                </c:pt>
                <c:pt idx="9523">
                  <c:v>0.215964</c:v>
                </c:pt>
                <c:pt idx="9524">
                  <c:v>0.215986</c:v>
                </c:pt>
                <c:pt idx="9525">
                  <c:v>0.216009</c:v>
                </c:pt>
                <c:pt idx="9526">
                  <c:v>0.216032</c:v>
                </c:pt>
                <c:pt idx="9527">
                  <c:v>0.216054</c:v>
                </c:pt>
                <c:pt idx="9528">
                  <c:v>0.216077</c:v>
                </c:pt>
                <c:pt idx="9529">
                  <c:v>0.2161</c:v>
                </c:pt>
                <c:pt idx="9530">
                  <c:v>0.216122</c:v>
                </c:pt>
                <c:pt idx="9531">
                  <c:v>0.216145</c:v>
                </c:pt>
                <c:pt idx="9532">
                  <c:v>0.216168</c:v>
                </c:pt>
                <c:pt idx="9533">
                  <c:v>0.21619</c:v>
                </c:pt>
                <c:pt idx="9534">
                  <c:v>0.216213</c:v>
                </c:pt>
                <c:pt idx="9535">
                  <c:v>0.216236</c:v>
                </c:pt>
                <c:pt idx="9536">
                  <c:v>0.216259</c:v>
                </c:pt>
                <c:pt idx="9537">
                  <c:v>0.216281</c:v>
                </c:pt>
                <c:pt idx="9538">
                  <c:v>0.216304</c:v>
                </c:pt>
                <c:pt idx="9539">
                  <c:v>0.216327</c:v>
                </c:pt>
                <c:pt idx="9540">
                  <c:v>0.216349</c:v>
                </c:pt>
                <c:pt idx="9541">
                  <c:v>0.216372</c:v>
                </c:pt>
                <c:pt idx="9542">
                  <c:v>0.216395</c:v>
                </c:pt>
                <c:pt idx="9543">
                  <c:v>0.216417</c:v>
                </c:pt>
                <c:pt idx="9544">
                  <c:v>0.21644</c:v>
                </c:pt>
                <c:pt idx="9545">
                  <c:v>0.216463</c:v>
                </c:pt>
                <c:pt idx="9546">
                  <c:v>0.216485</c:v>
                </c:pt>
                <c:pt idx="9547">
                  <c:v>0.216508</c:v>
                </c:pt>
                <c:pt idx="9548">
                  <c:v>0.216531</c:v>
                </c:pt>
                <c:pt idx="9549">
                  <c:v>0.216553</c:v>
                </c:pt>
                <c:pt idx="9550">
                  <c:v>0.216576</c:v>
                </c:pt>
                <c:pt idx="9551">
                  <c:v>0.216599</c:v>
                </c:pt>
                <c:pt idx="9552">
                  <c:v>0.216621</c:v>
                </c:pt>
                <c:pt idx="9553">
                  <c:v>0.216644</c:v>
                </c:pt>
                <c:pt idx="9554">
                  <c:v>0.216667</c:v>
                </c:pt>
                <c:pt idx="9555">
                  <c:v>0.216689</c:v>
                </c:pt>
                <c:pt idx="9556">
                  <c:v>0.216712</c:v>
                </c:pt>
                <c:pt idx="9557">
                  <c:v>0.216735</c:v>
                </c:pt>
                <c:pt idx="9558">
                  <c:v>0.216757</c:v>
                </c:pt>
                <c:pt idx="9559">
                  <c:v>0.21678</c:v>
                </c:pt>
                <c:pt idx="9560">
                  <c:v>0.216803</c:v>
                </c:pt>
                <c:pt idx="9561">
                  <c:v>0.216825</c:v>
                </c:pt>
                <c:pt idx="9562">
                  <c:v>0.216848</c:v>
                </c:pt>
                <c:pt idx="9563">
                  <c:v>0.216871</c:v>
                </c:pt>
                <c:pt idx="9564">
                  <c:v>0.216893</c:v>
                </c:pt>
                <c:pt idx="9565">
                  <c:v>0.216916</c:v>
                </c:pt>
                <c:pt idx="9566">
                  <c:v>0.216939</c:v>
                </c:pt>
                <c:pt idx="9567">
                  <c:v>0.216961</c:v>
                </c:pt>
                <c:pt idx="9568">
                  <c:v>0.216984</c:v>
                </c:pt>
                <c:pt idx="9569">
                  <c:v>0.217007</c:v>
                </c:pt>
                <c:pt idx="9570">
                  <c:v>0.217029</c:v>
                </c:pt>
                <c:pt idx="9571">
                  <c:v>0.217052</c:v>
                </c:pt>
                <c:pt idx="9572">
                  <c:v>0.217075</c:v>
                </c:pt>
                <c:pt idx="9573">
                  <c:v>0.217098</c:v>
                </c:pt>
                <c:pt idx="9574">
                  <c:v>0.21712</c:v>
                </c:pt>
                <c:pt idx="9575">
                  <c:v>0.217143</c:v>
                </c:pt>
                <c:pt idx="9576">
                  <c:v>0.217166</c:v>
                </c:pt>
                <c:pt idx="9577">
                  <c:v>0.217188</c:v>
                </c:pt>
                <c:pt idx="9578">
                  <c:v>0.217211</c:v>
                </c:pt>
                <c:pt idx="9579">
                  <c:v>0.217234</c:v>
                </c:pt>
                <c:pt idx="9580">
                  <c:v>0.217256</c:v>
                </c:pt>
                <c:pt idx="9581">
                  <c:v>0.217279</c:v>
                </c:pt>
                <c:pt idx="9582">
                  <c:v>0.217302</c:v>
                </c:pt>
                <c:pt idx="9583">
                  <c:v>0.217324</c:v>
                </c:pt>
                <c:pt idx="9584">
                  <c:v>0.217347</c:v>
                </c:pt>
                <c:pt idx="9585">
                  <c:v>0.21737</c:v>
                </c:pt>
                <c:pt idx="9586">
                  <c:v>0.217392</c:v>
                </c:pt>
                <c:pt idx="9587">
                  <c:v>0.217415</c:v>
                </c:pt>
                <c:pt idx="9588">
                  <c:v>0.217438</c:v>
                </c:pt>
                <c:pt idx="9589">
                  <c:v>0.21746</c:v>
                </c:pt>
                <c:pt idx="9590">
                  <c:v>0.217483</c:v>
                </c:pt>
                <c:pt idx="9591">
                  <c:v>0.217506</c:v>
                </c:pt>
                <c:pt idx="9592">
                  <c:v>0.217528</c:v>
                </c:pt>
                <c:pt idx="9593">
                  <c:v>0.217551</c:v>
                </c:pt>
                <c:pt idx="9594">
                  <c:v>0.217574</c:v>
                </c:pt>
                <c:pt idx="9595">
                  <c:v>0.217596</c:v>
                </c:pt>
                <c:pt idx="9596">
                  <c:v>0.217619</c:v>
                </c:pt>
                <c:pt idx="9597">
                  <c:v>0.217642</c:v>
                </c:pt>
                <c:pt idx="9598">
                  <c:v>0.217664</c:v>
                </c:pt>
                <c:pt idx="9599">
                  <c:v>0.217687</c:v>
                </c:pt>
                <c:pt idx="9600">
                  <c:v>0.21771</c:v>
                </c:pt>
                <c:pt idx="9601">
                  <c:v>0.217732</c:v>
                </c:pt>
                <c:pt idx="9602">
                  <c:v>0.217755</c:v>
                </c:pt>
                <c:pt idx="9603">
                  <c:v>0.217778</c:v>
                </c:pt>
                <c:pt idx="9604">
                  <c:v>0.2178</c:v>
                </c:pt>
                <c:pt idx="9605">
                  <c:v>0.217823</c:v>
                </c:pt>
                <c:pt idx="9606">
                  <c:v>0.217846</c:v>
                </c:pt>
                <c:pt idx="9607">
                  <c:v>0.217868</c:v>
                </c:pt>
                <c:pt idx="9608">
                  <c:v>0.217891</c:v>
                </c:pt>
                <c:pt idx="9609">
                  <c:v>0.217914</c:v>
                </c:pt>
                <c:pt idx="9610">
                  <c:v>0.217937</c:v>
                </c:pt>
                <c:pt idx="9611">
                  <c:v>0.217959</c:v>
                </c:pt>
                <c:pt idx="9612">
                  <c:v>0.217982</c:v>
                </c:pt>
                <c:pt idx="9613">
                  <c:v>0.218005</c:v>
                </c:pt>
                <c:pt idx="9614">
                  <c:v>0.218027</c:v>
                </c:pt>
                <c:pt idx="9615">
                  <c:v>0.21805</c:v>
                </c:pt>
                <c:pt idx="9616">
                  <c:v>0.218073</c:v>
                </c:pt>
                <c:pt idx="9617">
                  <c:v>0.218095</c:v>
                </c:pt>
                <c:pt idx="9618">
                  <c:v>0.218118</c:v>
                </c:pt>
                <c:pt idx="9619">
                  <c:v>0.218141</c:v>
                </c:pt>
                <c:pt idx="9620">
                  <c:v>0.218163</c:v>
                </c:pt>
                <c:pt idx="9621">
                  <c:v>0.218186</c:v>
                </c:pt>
                <c:pt idx="9622">
                  <c:v>0.218209</c:v>
                </c:pt>
                <c:pt idx="9623">
                  <c:v>0.218231</c:v>
                </c:pt>
                <c:pt idx="9624">
                  <c:v>0.218254</c:v>
                </c:pt>
                <c:pt idx="9625">
                  <c:v>0.218277</c:v>
                </c:pt>
                <c:pt idx="9626">
                  <c:v>0.218299</c:v>
                </c:pt>
                <c:pt idx="9627">
                  <c:v>0.218322</c:v>
                </c:pt>
                <c:pt idx="9628">
                  <c:v>0.218345</c:v>
                </c:pt>
                <c:pt idx="9629">
                  <c:v>0.218367</c:v>
                </c:pt>
                <c:pt idx="9630">
                  <c:v>0.21839</c:v>
                </c:pt>
                <c:pt idx="9631">
                  <c:v>0.218413</c:v>
                </c:pt>
                <c:pt idx="9632">
                  <c:v>0.218435</c:v>
                </c:pt>
                <c:pt idx="9633">
                  <c:v>0.218458</c:v>
                </c:pt>
                <c:pt idx="9634">
                  <c:v>0.218481</c:v>
                </c:pt>
                <c:pt idx="9635">
                  <c:v>0.218503</c:v>
                </c:pt>
                <c:pt idx="9636">
                  <c:v>0.218526</c:v>
                </c:pt>
                <c:pt idx="9637">
                  <c:v>0.218549</c:v>
                </c:pt>
                <c:pt idx="9638">
                  <c:v>0.218571</c:v>
                </c:pt>
                <c:pt idx="9639">
                  <c:v>0.218594</c:v>
                </c:pt>
                <c:pt idx="9640">
                  <c:v>0.218617</c:v>
                </c:pt>
                <c:pt idx="9641">
                  <c:v>0.218639</c:v>
                </c:pt>
                <c:pt idx="9642">
                  <c:v>0.218662</c:v>
                </c:pt>
                <c:pt idx="9643">
                  <c:v>0.218685</c:v>
                </c:pt>
                <c:pt idx="9644">
                  <c:v>0.218707</c:v>
                </c:pt>
                <c:pt idx="9645">
                  <c:v>0.21873</c:v>
                </c:pt>
                <c:pt idx="9646">
                  <c:v>0.218753</c:v>
                </c:pt>
                <c:pt idx="9647">
                  <c:v>0.218776</c:v>
                </c:pt>
                <c:pt idx="9648">
                  <c:v>0.218798</c:v>
                </c:pt>
                <c:pt idx="9649">
                  <c:v>0.218821</c:v>
                </c:pt>
                <c:pt idx="9650">
                  <c:v>0.218844</c:v>
                </c:pt>
                <c:pt idx="9651">
                  <c:v>0.218866</c:v>
                </c:pt>
                <c:pt idx="9652">
                  <c:v>0.218889</c:v>
                </c:pt>
                <c:pt idx="9653">
                  <c:v>0.218912</c:v>
                </c:pt>
                <c:pt idx="9654">
                  <c:v>0.218934</c:v>
                </c:pt>
                <c:pt idx="9655">
                  <c:v>0.218957</c:v>
                </c:pt>
                <c:pt idx="9656">
                  <c:v>0.21898</c:v>
                </c:pt>
                <c:pt idx="9657">
                  <c:v>0.219002</c:v>
                </c:pt>
                <c:pt idx="9658">
                  <c:v>0.219025</c:v>
                </c:pt>
                <c:pt idx="9659">
                  <c:v>0.219048</c:v>
                </c:pt>
                <c:pt idx="9660">
                  <c:v>0.21907</c:v>
                </c:pt>
                <c:pt idx="9661">
                  <c:v>0.219093</c:v>
                </c:pt>
                <c:pt idx="9662">
                  <c:v>0.219116</c:v>
                </c:pt>
                <c:pt idx="9663">
                  <c:v>0.219138</c:v>
                </c:pt>
                <c:pt idx="9664">
                  <c:v>0.219161</c:v>
                </c:pt>
                <c:pt idx="9665">
                  <c:v>0.219184</c:v>
                </c:pt>
                <c:pt idx="9666">
                  <c:v>0.219206</c:v>
                </c:pt>
                <c:pt idx="9667">
                  <c:v>0.219229</c:v>
                </c:pt>
                <c:pt idx="9668">
                  <c:v>0.219252</c:v>
                </c:pt>
                <c:pt idx="9669">
                  <c:v>0.219274</c:v>
                </c:pt>
                <c:pt idx="9670">
                  <c:v>0.219297</c:v>
                </c:pt>
                <c:pt idx="9671">
                  <c:v>0.21932</c:v>
                </c:pt>
                <c:pt idx="9672">
                  <c:v>0.219342</c:v>
                </c:pt>
                <c:pt idx="9673">
                  <c:v>0.219365</c:v>
                </c:pt>
                <c:pt idx="9674">
                  <c:v>0.219388</c:v>
                </c:pt>
                <c:pt idx="9675">
                  <c:v>0.21941</c:v>
                </c:pt>
                <c:pt idx="9676">
                  <c:v>0.219433</c:v>
                </c:pt>
                <c:pt idx="9677">
                  <c:v>0.219456</c:v>
                </c:pt>
                <c:pt idx="9678">
                  <c:v>0.219478</c:v>
                </c:pt>
                <c:pt idx="9679">
                  <c:v>0.219501</c:v>
                </c:pt>
                <c:pt idx="9680">
                  <c:v>0.219524</c:v>
                </c:pt>
                <c:pt idx="9681">
                  <c:v>0.219546</c:v>
                </c:pt>
                <c:pt idx="9682">
                  <c:v>0.219569</c:v>
                </c:pt>
                <c:pt idx="9683">
                  <c:v>0.219592</c:v>
                </c:pt>
                <c:pt idx="9684">
                  <c:v>0.219615</c:v>
                </c:pt>
                <c:pt idx="9685">
                  <c:v>0.219637</c:v>
                </c:pt>
                <c:pt idx="9686">
                  <c:v>0.21966</c:v>
                </c:pt>
                <c:pt idx="9687">
                  <c:v>0.219683</c:v>
                </c:pt>
                <c:pt idx="9688">
                  <c:v>0.219705</c:v>
                </c:pt>
                <c:pt idx="9689">
                  <c:v>0.219728</c:v>
                </c:pt>
                <c:pt idx="9690">
                  <c:v>0.219751</c:v>
                </c:pt>
                <c:pt idx="9691">
                  <c:v>0.219773</c:v>
                </c:pt>
                <c:pt idx="9692">
                  <c:v>0.219796</c:v>
                </c:pt>
                <c:pt idx="9693">
                  <c:v>0.219819</c:v>
                </c:pt>
                <c:pt idx="9694">
                  <c:v>0.219841</c:v>
                </c:pt>
                <c:pt idx="9695">
                  <c:v>0.219864</c:v>
                </c:pt>
                <c:pt idx="9696">
                  <c:v>0.219887</c:v>
                </c:pt>
                <c:pt idx="9697">
                  <c:v>0.219909</c:v>
                </c:pt>
                <c:pt idx="9698">
                  <c:v>0.219932</c:v>
                </c:pt>
                <c:pt idx="9699">
                  <c:v>0.219955</c:v>
                </c:pt>
                <c:pt idx="9700">
                  <c:v>0.219977</c:v>
                </c:pt>
                <c:pt idx="9701">
                  <c:v>0.22</c:v>
                </c:pt>
                <c:pt idx="9702">
                  <c:v>0.220023</c:v>
                </c:pt>
                <c:pt idx="9703">
                  <c:v>0.220045</c:v>
                </c:pt>
                <c:pt idx="9704">
                  <c:v>0.220068</c:v>
                </c:pt>
                <c:pt idx="9705">
                  <c:v>0.220091</c:v>
                </c:pt>
                <c:pt idx="9706">
                  <c:v>0.220113</c:v>
                </c:pt>
                <c:pt idx="9707">
                  <c:v>0.220136</c:v>
                </c:pt>
                <c:pt idx="9708">
                  <c:v>0.220159</c:v>
                </c:pt>
                <c:pt idx="9709">
                  <c:v>0.220181</c:v>
                </c:pt>
                <c:pt idx="9710">
                  <c:v>0.220204</c:v>
                </c:pt>
                <c:pt idx="9711">
                  <c:v>0.220227</c:v>
                </c:pt>
                <c:pt idx="9712">
                  <c:v>0.220249</c:v>
                </c:pt>
                <c:pt idx="9713">
                  <c:v>0.220272</c:v>
                </c:pt>
                <c:pt idx="9714">
                  <c:v>0.220295</c:v>
                </c:pt>
                <c:pt idx="9715">
                  <c:v>0.220317</c:v>
                </c:pt>
                <c:pt idx="9716">
                  <c:v>0.22034</c:v>
                </c:pt>
                <c:pt idx="9717">
                  <c:v>0.220363</c:v>
                </c:pt>
                <c:pt idx="9718">
                  <c:v>0.220385</c:v>
                </c:pt>
                <c:pt idx="9719">
                  <c:v>0.220408</c:v>
                </c:pt>
                <c:pt idx="9720">
                  <c:v>0.220431</c:v>
                </c:pt>
                <c:pt idx="9721">
                  <c:v>0.220454</c:v>
                </c:pt>
                <c:pt idx="9722">
                  <c:v>0.220476</c:v>
                </c:pt>
                <c:pt idx="9723">
                  <c:v>0.220499</c:v>
                </c:pt>
                <c:pt idx="9724">
                  <c:v>0.220522</c:v>
                </c:pt>
                <c:pt idx="9725">
                  <c:v>0.220544</c:v>
                </c:pt>
                <c:pt idx="9726">
                  <c:v>0.220567</c:v>
                </c:pt>
                <c:pt idx="9727">
                  <c:v>0.22059</c:v>
                </c:pt>
                <c:pt idx="9728">
                  <c:v>0.220612</c:v>
                </c:pt>
                <c:pt idx="9729">
                  <c:v>0.220635</c:v>
                </c:pt>
                <c:pt idx="9730">
                  <c:v>0.220658</c:v>
                </c:pt>
                <c:pt idx="9731">
                  <c:v>0.22068</c:v>
                </c:pt>
                <c:pt idx="9732">
                  <c:v>0.220703</c:v>
                </c:pt>
                <c:pt idx="9733">
                  <c:v>0.220726</c:v>
                </c:pt>
                <c:pt idx="9734">
                  <c:v>0.220748</c:v>
                </c:pt>
                <c:pt idx="9735">
                  <c:v>0.220771</c:v>
                </c:pt>
                <c:pt idx="9736">
                  <c:v>0.220794</c:v>
                </c:pt>
                <c:pt idx="9737">
                  <c:v>0.220816</c:v>
                </c:pt>
                <c:pt idx="9738">
                  <c:v>0.220839</c:v>
                </c:pt>
                <c:pt idx="9739">
                  <c:v>0.220862</c:v>
                </c:pt>
                <c:pt idx="9740">
                  <c:v>0.220884</c:v>
                </c:pt>
                <c:pt idx="9741">
                  <c:v>0.220907</c:v>
                </c:pt>
                <c:pt idx="9742">
                  <c:v>0.22093</c:v>
                </c:pt>
                <c:pt idx="9743">
                  <c:v>0.220952</c:v>
                </c:pt>
                <c:pt idx="9744">
                  <c:v>0.220975</c:v>
                </c:pt>
                <c:pt idx="9745">
                  <c:v>0.220998</c:v>
                </c:pt>
                <c:pt idx="9746">
                  <c:v>0.22102</c:v>
                </c:pt>
                <c:pt idx="9747">
                  <c:v>0.221043</c:v>
                </c:pt>
                <c:pt idx="9748">
                  <c:v>0.221066</c:v>
                </c:pt>
                <c:pt idx="9749">
                  <c:v>0.221088</c:v>
                </c:pt>
                <c:pt idx="9750">
                  <c:v>0.221111</c:v>
                </c:pt>
                <c:pt idx="9751">
                  <c:v>0.221134</c:v>
                </c:pt>
                <c:pt idx="9752">
                  <c:v>0.221156</c:v>
                </c:pt>
                <c:pt idx="9753">
                  <c:v>0.221179</c:v>
                </c:pt>
                <c:pt idx="9754">
                  <c:v>0.221202</c:v>
                </c:pt>
                <c:pt idx="9755">
                  <c:v>0.221224</c:v>
                </c:pt>
                <c:pt idx="9756">
                  <c:v>0.221247</c:v>
                </c:pt>
                <c:pt idx="9757">
                  <c:v>0.22127</c:v>
                </c:pt>
                <c:pt idx="9758">
                  <c:v>0.221293</c:v>
                </c:pt>
                <c:pt idx="9759">
                  <c:v>0.221315</c:v>
                </c:pt>
                <c:pt idx="9760">
                  <c:v>0.221338</c:v>
                </c:pt>
                <c:pt idx="9761">
                  <c:v>0.221361</c:v>
                </c:pt>
                <c:pt idx="9762">
                  <c:v>0.221383</c:v>
                </c:pt>
                <c:pt idx="9763">
                  <c:v>0.221406</c:v>
                </c:pt>
                <c:pt idx="9764">
                  <c:v>0.221429</c:v>
                </c:pt>
                <c:pt idx="9765">
                  <c:v>0.221451</c:v>
                </c:pt>
                <c:pt idx="9766">
                  <c:v>0.221474</c:v>
                </c:pt>
                <c:pt idx="9767">
                  <c:v>0.221497</c:v>
                </c:pt>
                <c:pt idx="9768">
                  <c:v>0.221519</c:v>
                </c:pt>
                <c:pt idx="9769">
                  <c:v>0.221542</c:v>
                </c:pt>
                <c:pt idx="9770">
                  <c:v>0.221565</c:v>
                </c:pt>
                <c:pt idx="9771">
                  <c:v>0.221587</c:v>
                </c:pt>
                <c:pt idx="9772">
                  <c:v>0.22161</c:v>
                </c:pt>
                <c:pt idx="9773">
                  <c:v>0.221633</c:v>
                </c:pt>
                <c:pt idx="9774">
                  <c:v>0.221655</c:v>
                </c:pt>
                <c:pt idx="9775">
                  <c:v>0.221678</c:v>
                </c:pt>
                <c:pt idx="9776">
                  <c:v>0.221701</c:v>
                </c:pt>
                <c:pt idx="9777">
                  <c:v>0.221723</c:v>
                </c:pt>
                <c:pt idx="9778">
                  <c:v>0.221746</c:v>
                </c:pt>
                <c:pt idx="9779">
                  <c:v>0.221769</c:v>
                </c:pt>
                <c:pt idx="9780">
                  <c:v>0.221791</c:v>
                </c:pt>
                <c:pt idx="9781">
                  <c:v>0.221814</c:v>
                </c:pt>
                <c:pt idx="9782">
                  <c:v>0.221837</c:v>
                </c:pt>
                <c:pt idx="9783">
                  <c:v>0.221859</c:v>
                </c:pt>
                <c:pt idx="9784">
                  <c:v>0.221882</c:v>
                </c:pt>
                <c:pt idx="9785">
                  <c:v>0.221905</c:v>
                </c:pt>
                <c:pt idx="9786">
                  <c:v>0.221927</c:v>
                </c:pt>
                <c:pt idx="9787">
                  <c:v>0.22195</c:v>
                </c:pt>
                <c:pt idx="9788">
                  <c:v>0.221973</c:v>
                </c:pt>
                <c:pt idx="9789">
                  <c:v>0.221995</c:v>
                </c:pt>
                <c:pt idx="9790">
                  <c:v>0.222018</c:v>
                </c:pt>
                <c:pt idx="9791">
                  <c:v>0.222041</c:v>
                </c:pt>
                <c:pt idx="9792">
                  <c:v>0.222063</c:v>
                </c:pt>
                <c:pt idx="9793">
                  <c:v>0.222086</c:v>
                </c:pt>
                <c:pt idx="9794">
                  <c:v>0.222109</c:v>
                </c:pt>
                <c:pt idx="9795">
                  <c:v>0.222132</c:v>
                </c:pt>
                <c:pt idx="9796">
                  <c:v>0.222154</c:v>
                </c:pt>
                <c:pt idx="9797">
                  <c:v>0.222177</c:v>
                </c:pt>
                <c:pt idx="9798">
                  <c:v>0.2222</c:v>
                </c:pt>
                <c:pt idx="9799">
                  <c:v>0.222222</c:v>
                </c:pt>
                <c:pt idx="9800">
                  <c:v>0.222245</c:v>
                </c:pt>
                <c:pt idx="9801">
                  <c:v>0.222268</c:v>
                </c:pt>
                <c:pt idx="9802">
                  <c:v>0.22229</c:v>
                </c:pt>
                <c:pt idx="9803">
                  <c:v>0.222313</c:v>
                </c:pt>
                <c:pt idx="9804">
                  <c:v>0.222336</c:v>
                </c:pt>
                <c:pt idx="9805">
                  <c:v>0.222358</c:v>
                </c:pt>
                <c:pt idx="9806">
                  <c:v>0.222381</c:v>
                </c:pt>
                <c:pt idx="9807">
                  <c:v>0.222404</c:v>
                </c:pt>
                <c:pt idx="9808">
                  <c:v>0.222426</c:v>
                </c:pt>
                <c:pt idx="9809">
                  <c:v>0.222449</c:v>
                </c:pt>
                <c:pt idx="9810">
                  <c:v>0.222472</c:v>
                </c:pt>
                <c:pt idx="9811">
                  <c:v>0.222494</c:v>
                </c:pt>
                <c:pt idx="9812">
                  <c:v>0.222517</c:v>
                </c:pt>
                <c:pt idx="9813">
                  <c:v>0.22254</c:v>
                </c:pt>
                <c:pt idx="9814">
                  <c:v>0.222562</c:v>
                </c:pt>
                <c:pt idx="9815">
                  <c:v>0.222585</c:v>
                </c:pt>
                <c:pt idx="9816">
                  <c:v>0.222608</c:v>
                </c:pt>
                <c:pt idx="9817">
                  <c:v>0.22263</c:v>
                </c:pt>
                <c:pt idx="9818">
                  <c:v>0.222653</c:v>
                </c:pt>
                <c:pt idx="9819">
                  <c:v>0.222676</c:v>
                </c:pt>
                <c:pt idx="9820">
                  <c:v>0.222698</c:v>
                </c:pt>
                <c:pt idx="9821">
                  <c:v>0.222721</c:v>
                </c:pt>
                <c:pt idx="9822">
                  <c:v>0.222744</c:v>
                </c:pt>
                <c:pt idx="9823">
                  <c:v>0.222766</c:v>
                </c:pt>
                <c:pt idx="9824">
                  <c:v>0.222789</c:v>
                </c:pt>
                <c:pt idx="9825">
                  <c:v>0.222812</c:v>
                </c:pt>
                <c:pt idx="9826">
                  <c:v>0.222834</c:v>
                </c:pt>
                <c:pt idx="9827">
                  <c:v>0.222857</c:v>
                </c:pt>
                <c:pt idx="9828">
                  <c:v>0.22288</c:v>
                </c:pt>
                <c:pt idx="9829">
                  <c:v>0.222902</c:v>
                </c:pt>
                <c:pt idx="9830">
                  <c:v>0.222925</c:v>
                </c:pt>
                <c:pt idx="9831">
                  <c:v>0.222948</c:v>
                </c:pt>
                <c:pt idx="9832">
                  <c:v>0.222971</c:v>
                </c:pt>
                <c:pt idx="9833">
                  <c:v>0.222993</c:v>
                </c:pt>
                <c:pt idx="9834">
                  <c:v>0.223016</c:v>
                </c:pt>
                <c:pt idx="9835">
                  <c:v>0.223039</c:v>
                </c:pt>
                <c:pt idx="9836">
                  <c:v>0.223061</c:v>
                </c:pt>
                <c:pt idx="9837">
                  <c:v>0.223084</c:v>
                </c:pt>
                <c:pt idx="9838">
                  <c:v>0.223107</c:v>
                </c:pt>
                <c:pt idx="9839">
                  <c:v>0.223129</c:v>
                </c:pt>
                <c:pt idx="9840">
                  <c:v>0.223152</c:v>
                </c:pt>
                <c:pt idx="9841">
                  <c:v>0.223175</c:v>
                </c:pt>
                <c:pt idx="9842">
                  <c:v>0.223197</c:v>
                </c:pt>
                <c:pt idx="9843">
                  <c:v>0.22322</c:v>
                </c:pt>
                <c:pt idx="9844">
                  <c:v>0.223243</c:v>
                </c:pt>
                <c:pt idx="9845">
                  <c:v>0.223265</c:v>
                </c:pt>
                <c:pt idx="9846">
                  <c:v>0.223288</c:v>
                </c:pt>
                <c:pt idx="9847">
                  <c:v>0.223311</c:v>
                </c:pt>
                <c:pt idx="9848">
                  <c:v>0.223333</c:v>
                </c:pt>
                <c:pt idx="9849">
                  <c:v>0.223356</c:v>
                </c:pt>
                <c:pt idx="9850">
                  <c:v>0.223379</c:v>
                </c:pt>
                <c:pt idx="9851">
                  <c:v>0.223401</c:v>
                </c:pt>
                <c:pt idx="9852">
                  <c:v>0.223424</c:v>
                </c:pt>
                <c:pt idx="9853">
                  <c:v>0.223447</c:v>
                </c:pt>
                <c:pt idx="9854">
                  <c:v>0.223469</c:v>
                </c:pt>
                <c:pt idx="9855">
                  <c:v>0.223492</c:v>
                </c:pt>
                <c:pt idx="9856">
                  <c:v>0.223515</c:v>
                </c:pt>
                <c:pt idx="9857">
                  <c:v>0.223537</c:v>
                </c:pt>
                <c:pt idx="9858">
                  <c:v>0.22356</c:v>
                </c:pt>
                <c:pt idx="9859">
                  <c:v>0.223583</c:v>
                </c:pt>
                <c:pt idx="9860">
                  <c:v>0.223605</c:v>
                </c:pt>
                <c:pt idx="9861">
                  <c:v>0.223628</c:v>
                </c:pt>
                <c:pt idx="9862">
                  <c:v>0.223651</c:v>
                </c:pt>
                <c:pt idx="9863">
                  <c:v>0.223673</c:v>
                </c:pt>
                <c:pt idx="9864">
                  <c:v>0.223696</c:v>
                </c:pt>
                <c:pt idx="9865">
                  <c:v>0.223719</c:v>
                </c:pt>
                <c:pt idx="9866">
                  <c:v>0.223741</c:v>
                </c:pt>
                <c:pt idx="9867">
                  <c:v>0.223764</c:v>
                </c:pt>
                <c:pt idx="9868">
                  <c:v>0.223787</c:v>
                </c:pt>
                <c:pt idx="9869">
                  <c:v>0.22381</c:v>
                </c:pt>
                <c:pt idx="9870">
                  <c:v>0.223832</c:v>
                </c:pt>
                <c:pt idx="9871">
                  <c:v>0.223855</c:v>
                </c:pt>
                <c:pt idx="9872">
                  <c:v>0.223878</c:v>
                </c:pt>
                <c:pt idx="9873">
                  <c:v>0.2239</c:v>
                </c:pt>
                <c:pt idx="9874">
                  <c:v>0.223923</c:v>
                </c:pt>
                <c:pt idx="9875">
                  <c:v>0.223946</c:v>
                </c:pt>
                <c:pt idx="9876">
                  <c:v>0.223968</c:v>
                </c:pt>
                <c:pt idx="9877">
                  <c:v>0.223991</c:v>
                </c:pt>
                <c:pt idx="9878">
                  <c:v>0.224014</c:v>
                </c:pt>
                <c:pt idx="9879">
                  <c:v>0.224036</c:v>
                </c:pt>
                <c:pt idx="9880">
                  <c:v>0.224059</c:v>
                </c:pt>
                <c:pt idx="9881">
                  <c:v>0.224082</c:v>
                </c:pt>
                <c:pt idx="9882">
                  <c:v>0.224104</c:v>
                </c:pt>
                <c:pt idx="9883">
                  <c:v>0.224127</c:v>
                </c:pt>
                <c:pt idx="9884">
                  <c:v>0.22415</c:v>
                </c:pt>
                <c:pt idx="9885">
                  <c:v>0.224172</c:v>
                </c:pt>
                <c:pt idx="9886">
                  <c:v>0.224195</c:v>
                </c:pt>
                <c:pt idx="9887">
                  <c:v>0.224218</c:v>
                </c:pt>
                <c:pt idx="9888">
                  <c:v>0.22424</c:v>
                </c:pt>
                <c:pt idx="9889">
                  <c:v>0.224263</c:v>
                </c:pt>
                <c:pt idx="9890">
                  <c:v>0.224286</c:v>
                </c:pt>
                <c:pt idx="9891">
                  <c:v>0.224308</c:v>
                </c:pt>
                <c:pt idx="9892">
                  <c:v>0.224331</c:v>
                </c:pt>
                <c:pt idx="9893">
                  <c:v>0.224354</c:v>
                </c:pt>
                <c:pt idx="9894">
                  <c:v>0.224376</c:v>
                </c:pt>
                <c:pt idx="9895">
                  <c:v>0.224399</c:v>
                </c:pt>
                <c:pt idx="9896">
                  <c:v>0.224422</c:v>
                </c:pt>
                <c:pt idx="9897">
                  <c:v>0.224444</c:v>
                </c:pt>
                <c:pt idx="9898">
                  <c:v>0.224467</c:v>
                </c:pt>
                <c:pt idx="9899">
                  <c:v>0.22449</c:v>
                </c:pt>
                <c:pt idx="9900">
                  <c:v>0.224512</c:v>
                </c:pt>
                <c:pt idx="9901">
                  <c:v>0.224535</c:v>
                </c:pt>
                <c:pt idx="9902">
                  <c:v>0.224558</c:v>
                </c:pt>
                <c:pt idx="9903">
                  <c:v>0.22458</c:v>
                </c:pt>
                <c:pt idx="9904">
                  <c:v>0.224603</c:v>
                </c:pt>
                <c:pt idx="9905">
                  <c:v>0.224626</c:v>
                </c:pt>
                <c:pt idx="9906">
                  <c:v>0.224649</c:v>
                </c:pt>
                <c:pt idx="9907">
                  <c:v>0.224671</c:v>
                </c:pt>
                <c:pt idx="9908">
                  <c:v>0.224694</c:v>
                </c:pt>
                <c:pt idx="9909">
                  <c:v>0.224717</c:v>
                </c:pt>
                <c:pt idx="9910">
                  <c:v>0.224739</c:v>
                </c:pt>
                <c:pt idx="9911">
                  <c:v>0.224762</c:v>
                </c:pt>
                <c:pt idx="9912">
                  <c:v>0.224785</c:v>
                </c:pt>
                <c:pt idx="9913">
                  <c:v>0.224807</c:v>
                </c:pt>
                <c:pt idx="9914">
                  <c:v>0.22483</c:v>
                </c:pt>
                <c:pt idx="9915">
                  <c:v>0.224853</c:v>
                </c:pt>
                <c:pt idx="9916">
                  <c:v>0.224875</c:v>
                </c:pt>
                <c:pt idx="9917">
                  <c:v>0.224898</c:v>
                </c:pt>
                <c:pt idx="9918">
                  <c:v>0.224921</c:v>
                </c:pt>
                <c:pt idx="9919">
                  <c:v>0.224943</c:v>
                </c:pt>
                <c:pt idx="9920">
                  <c:v>0.224966</c:v>
                </c:pt>
                <c:pt idx="9921">
                  <c:v>0.224989</c:v>
                </c:pt>
                <c:pt idx="9922">
                  <c:v>0.225011</c:v>
                </c:pt>
                <c:pt idx="9923">
                  <c:v>0.225034</c:v>
                </c:pt>
                <c:pt idx="9924">
                  <c:v>0.225057</c:v>
                </c:pt>
                <c:pt idx="9925">
                  <c:v>0.225079</c:v>
                </c:pt>
                <c:pt idx="9926">
                  <c:v>0.225102</c:v>
                </c:pt>
                <c:pt idx="9927">
                  <c:v>0.225125</c:v>
                </c:pt>
                <c:pt idx="9928">
                  <c:v>0.225147</c:v>
                </c:pt>
                <c:pt idx="9929">
                  <c:v>0.22517</c:v>
                </c:pt>
                <c:pt idx="9930">
                  <c:v>0.225193</c:v>
                </c:pt>
                <c:pt idx="9931">
                  <c:v>0.225215</c:v>
                </c:pt>
                <c:pt idx="9932">
                  <c:v>0.225238</c:v>
                </c:pt>
                <c:pt idx="9933">
                  <c:v>0.225261</c:v>
                </c:pt>
                <c:pt idx="9934">
                  <c:v>0.225283</c:v>
                </c:pt>
                <c:pt idx="9935">
                  <c:v>0.225306</c:v>
                </c:pt>
                <c:pt idx="9936">
                  <c:v>0.225329</c:v>
                </c:pt>
                <c:pt idx="9937">
                  <c:v>0.225351</c:v>
                </c:pt>
                <c:pt idx="9938">
                  <c:v>0.225374</c:v>
                </c:pt>
                <c:pt idx="9939">
                  <c:v>0.225397</c:v>
                </c:pt>
                <c:pt idx="9940">
                  <c:v>0.22542</c:v>
                </c:pt>
                <c:pt idx="9941">
                  <c:v>0.225442</c:v>
                </c:pt>
                <c:pt idx="9942">
                  <c:v>0.225465</c:v>
                </c:pt>
                <c:pt idx="9943">
                  <c:v>0.225488</c:v>
                </c:pt>
                <c:pt idx="9944">
                  <c:v>0.22551</c:v>
                </c:pt>
                <c:pt idx="9945">
                  <c:v>0.225533</c:v>
                </c:pt>
                <c:pt idx="9946">
                  <c:v>0.225556</c:v>
                </c:pt>
                <c:pt idx="9947">
                  <c:v>0.225578</c:v>
                </c:pt>
                <c:pt idx="9948">
                  <c:v>0.225601</c:v>
                </c:pt>
                <c:pt idx="9949">
                  <c:v>0.225624</c:v>
                </c:pt>
                <c:pt idx="9950">
                  <c:v>0.225646</c:v>
                </c:pt>
                <c:pt idx="9951">
                  <c:v>0.225669</c:v>
                </c:pt>
                <c:pt idx="9952">
                  <c:v>0.225692</c:v>
                </c:pt>
                <c:pt idx="9953">
                  <c:v>0.225714</c:v>
                </c:pt>
                <c:pt idx="9954">
                  <c:v>0.225737</c:v>
                </c:pt>
                <c:pt idx="9955">
                  <c:v>0.22576</c:v>
                </c:pt>
                <c:pt idx="9956">
                  <c:v>0.225782</c:v>
                </c:pt>
                <c:pt idx="9957">
                  <c:v>0.225805</c:v>
                </c:pt>
                <c:pt idx="9958">
                  <c:v>0.225828</c:v>
                </c:pt>
                <c:pt idx="9959">
                  <c:v>0.22585</c:v>
                </c:pt>
                <c:pt idx="9960">
                  <c:v>0.225873</c:v>
                </c:pt>
                <c:pt idx="9961">
                  <c:v>0.225896</c:v>
                </c:pt>
                <c:pt idx="9962">
                  <c:v>0.225918</c:v>
                </c:pt>
                <c:pt idx="9963">
                  <c:v>0.225941</c:v>
                </c:pt>
                <c:pt idx="9964">
                  <c:v>0.225964</c:v>
                </c:pt>
                <c:pt idx="9965">
                  <c:v>0.225986</c:v>
                </c:pt>
                <c:pt idx="9966">
                  <c:v>0.226009</c:v>
                </c:pt>
                <c:pt idx="9967">
                  <c:v>0.226032</c:v>
                </c:pt>
                <c:pt idx="9968">
                  <c:v>0.226054</c:v>
                </c:pt>
                <c:pt idx="9969">
                  <c:v>0.226077</c:v>
                </c:pt>
                <c:pt idx="9970">
                  <c:v>0.2261</c:v>
                </c:pt>
                <c:pt idx="9971">
                  <c:v>0.226122</c:v>
                </c:pt>
                <c:pt idx="9972">
                  <c:v>0.226145</c:v>
                </c:pt>
                <c:pt idx="9973">
                  <c:v>0.226168</c:v>
                </c:pt>
                <c:pt idx="9974">
                  <c:v>0.22619</c:v>
                </c:pt>
                <c:pt idx="9975">
                  <c:v>0.226213</c:v>
                </c:pt>
                <c:pt idx="9976">
                  <c:v>0.226236</c:v>
                </c:pt>
                <c:pt idx="9977">
                  <c:v>0.226259</c:v>
                </c:pt>
                <c:pt idx="9978">
                  <c:v>0.226281</c:v>
                </c:pt>
                <c:pt idx="9979">
                  <c:v>0.226304</c:v>
                </c:pt>
                <c:pt idx="9980">
                  <c:v>0.226327</c:v>
                </c:pt>
                <c:pt idx="9981">
                  <c:v>0.226349</c:v>
                </c:pt>
                <c:pt idx="9982">
                  <c:v>0.226372</c:v>
                </c:pt>
                <c:pt idx="9983">
                  <c:v>0.226395</c:v>
                </c:pt>
                <c:pt idx="9984">
                  <c:v>0.226417</c:v>
                </c:pt>
                <c:pt idx="9985">
                  <c:v>0.22644</c:v>
                </c:pt>
                <c:pt idx="9986">
                  <c:v>0.226463</c:v>
                </c:pt>
                <c:pt idx="9987">
                  <c:v>0.226485</c:v>
                </c:pt>
                <c:pt idx="9988">
                  <c:v>0.226508</c:v>
                </c:pt>
                <c:pt idx="9989">
                  <c:v>0.226531</c:v>
                </c:pt>
                <c:pt idx="9990">
                  <c:v>0.226553</c:v>
                </c:pt>
                <c:pt idx="9991">
                  <c:v>0.226576</c:v>
                </c:pt>
                <c:pt idx="9992">
                  <c:v>0.226599</c:v>
                </c:pt>
                <c:pt idx="9993">
                  <c:v>0.226621</c:v>
                </c:pt>
                <c:pt idx="9994">
                  <c:v>0.226644</c:v>
                </c:pt>
                <c:pt idx="9995">
                  <c:v>0.226667</c:v>
                </c:pt>
                <c:pt idx="9996">
                  <c:v>0.226689</c:v>
                </c:pt>
                <c:pt idx="9997">
                  <c:v>0.226712</c:v>
                </c:pt>
                <c:pt idx="9998">
                  <c:v>0.226735</c:v>
                </c:pt>
                <c:pt idx="9999">
                  <c:v>0.226757</c:v>
                </c:pt>
                <c:pt idx="10000">
                  <c:v>0.22678</c:v>
                </c:pt>
                <c:pt idx="10001">
                  <c:v>0.226803</c:v>
                </c:pt>
                <c:pt idx="10002">
                  <c:v>0.226825</c:v>
                </c:pt>
                <c:pt idx="10003">
                  <c:v>0.226848</c:v>
                </c:pt>
                <c:pt idx="10004">
                  <c:v>0.226871</c:v>
                </c:pt>
                <c:pt idx="10005">
                  <c:v>0.226893</c:v>
                </c:pt>
                <c:pt idx="10006">
                  <c:v>0.226916</c:v>
                </c:pt>
                <c:pt idx="10007">
                  <c:v>0.226939</c:v>
                </c:pt>
                <c:pt idx="10008">
                  <c:v>0.226961</c:v>
                </c:pt>
                <c:pt idx="10009">
                  <c:v>0.226984</c:v>
                </c:pt>
                <c:pt idx="10010">
                  <c:v>0.227007</c:v>
                </c:pt>
                <c:pt idx="10011">
                  <c:v>0.227029</c:v>
                </c:pt>
                <c:pt idx="10012">
                  <c:v>0.227052</c:v>
                </c:pt>
                <c:pt idx="10013">
                  <c:v>0.227075</c:v>
                </c:pt>
                <c:pt idx="10014">
                  <c:v>0.227098</c:v>
                </c:pt>
                <c:pt idx="10015">
                  <c:v>0.22712</c:v>
                </c:pt>
                <c:pt idx="10016">
                  <c:v>0.227143</c:v>
                </c:pt>
                <c:pt idx="10017">
                  <c:v>0.227166</c:v>
                </c:pt>
                <c:pt idx="10018">
                  <c:v>0.227188</c:v>
                </c:pt>
                <c:pt idx="10019">
                  <c:v>0.227211</c:v>
                </c:pt>
                <c:pt idx="10020">
                  <c:v>0.227234</c:v>
                </c:pt>
                <c:pt idx="10021">
                  <c:v>0.227256</c:v>
                </c:pt>
                <c:pt idx="10022">
                  <c:v>0.227279</c:v>
                </c:pt>
                <c:pt idx="10023">
                  <c:v>0.227302</c:v>
                </c:pt>
                <c:pt idx="10024">
                  <c:v>0.227324</c:v>
                </c:pt>
                <c:pt idx="10025">
                  <c:v>0.227347</c:v>
                </c:pt>
                <c:pt idx="10026">
                  <c:v>0.22737</c:v>
                </c:pt>
                <c:pt idx="10027">
                  <c:v>0.227392</c:v>
                </c:pt>
                <c:pt idx="10028">
                  <c:v>0.227415</c:v>
                </c:pt>
                <c:pt idx="10029">
                  <c:v>0.227438</c:v>
                </c:pt>
                <c:pt idx="10030">
                  <c:v>0.22746</c:v>
                </c:pt>
                <c:pt idx="10031">
                  <c:v>0.227483</c:v>
                </c:pt>
                <c:pt idx="10032">
                  <c:v>0.227506</c:v>
                </c:pt>
                <c:pt idx="10033">
                  <c:v>0.227528</c:v>
                </c:pt>
                <c:pt idx="10034">
                  <c:v>0.227551</c:v>
                </c:pt>
                <c:pt idx="10035">
                  <c:v>0.227574</c:v>
                </c:pt>
                <c:pt idx="10036">
                  <c:v>0.227596</c:v>
                </c:pt>
                <c:pt idx="10037">
                  <c:v>0.227619</c:v>
                </c:pt>
                <c:pt idx="10038">
                  <c:v>0.227642</c:v>
                </c:pt>
                <c:pt idx="10039">
                  <c:v>0.227664</c:v>
                </c:pt>
                <c:pt idx="10040">
                  <c:v>0.227687</c:v>
                </c:pt>
                <c:pt idx="10041">
                  <c:v>0.22771</c:v>
                </c:pt>
                <c:pt idx="10042">
                  <c:v>0.227732</c:v>
                </c:pt>
                <c:pt idx="10043">
                  <c:v>0.227755</c:v>
                </c:pt>
                <c:pt idx="10044">
                  <c:v>0.227778</c:v>
                </c:pt>
                <c:pt idx="10045">
                  <c:v>0.2278</c:v>
                </c:pt>
                <c:pt idx="10046">
                  <c:v>0.227823</c:v>
                </c:pt>
                <c:pt idx="10047">
                  <c:v>0.227846</c:v>
                </c:pt>
                <c:pt idx="10048">
                  <c:v>0.227868</c:v>
                </c:pt>
                <c:pt idx="10049">
                  <c:v>0.227891</c:v>
                </c:pt>
                <c:pt idx="10050">
                  <c:v>0.227914</c:v>
                </c:pt>
                <c:pt idx="10051">
                  <c:v>0.227937</c:v>
                </c:pt>
                <c:pt idx="10052">
                  <c:v>0.227959</c:v>
                </c:pt>
                <c:pt idx="10053">
                  <c:v>0.227982</c:v>
                </c:pt>
                <c:pt idx="10054">
                  <c:v>0.228005</c:v>
                </c:pt>
                <c:pt idx="10055">
                  <c:v>0.228027</c:v>
                </c:pt>
                <c:pt idx="10056">
                  <c:v>0.22805</c:v>
                </c:pt>
                <c:pt idx="10057">
                  <c:v>0.228073</c:v>
                </c:pt>
                <c:pt idx="10058">
                  <c:v>0.228095</c:v>
                </c:pt>
                <c:pt idx="10059">
                  <c:v>0.228118</c:v>
                </c:pt>
                <c:pt idx="10060">
                  <c:v>0.228141</c:v>
                </c:pt>
                <c:pt idx="10061">
                  <c:v>0.228163</c:v>
                </c:pt>
                <c:pt idx="10062">
                  <c:v>0.228186</c:v>
                </c:pt>
                <c:pt idx="10063">
                  <c:v>0.228209</c:v>
                </c:pt>
                <c:pt idx="10064">
                  <c:v>0.228231</c:v>
                </c:pt>
                <c:pt idx="10065">
                  <c:v>0.228254</c:v>
                </c:pt>
                <c:pt idx="10066">
                  <c:v>0.228277</c:v>
                </c:pt>
                <c:pt idx="10067">
                  <c:v>0.228299</c:v>
                </c:pt>
                <c:pt idx="10068">
                  <c:v>0.228322</c:v>
                </c:pt>
                <c:pt idx="10069">
                  <c:v>0.228345</c:v>
                </c:pt>
                <c:pt idx="10070">
                  <c:v>0.228367</c:v>
                </c:pt>
                <c:pt idx="10071">
                  <c:v>0.22839</c:v>
                </c:pt>
                <c:pt idx="10072">
                  <c:v>0.228413</c:v>
                </c:pt>
                <c:pt idx="10073">
                  <c:v>0.228435</c:v>
                </c:pt>
                <c:pt idx="10074">
                  <c:v>0.228458</c:v>
                </c:pt>
                <c:pt idx="10075">
                  <c:v>0.228481</c:v>
                </c:pt>
                <c:pt idx="10076">
                  <c:v>0.228503</c:v>
                </c:pt>
                <c:pt idx="10077">
                  <c:v>0.228526</c:v>
                </c:pt>
                <c:pt idx="10078">
                  <c:v>0.228549</c:v>
                </c:pt>
                <c:pt idx="10079">
                  <c:v>0.228571</c:v>
                </c:pt>
                <c:pt idx="10080">
                  <c:v>0.228594</c:v>
                </c:pt>
                <c:pt idx="10081">
                  <c:v>0.228617</c:v>
                </c:pt>
                <c:pt idx="10082">
                  <c:v>0.228639</c:v>
                </c:pt>
                <c:pt idx="10083">
                  <c:v>0.228662</c:v>
                </c:pt>
                <c:pt idx="10084">
                  <c:v>0.228685</c:v>
                </c:pt>
                <c:pt idx="10085">
                  <c:v>0.228707</c:v>
                </c:pt>
                <c:pt idx="10086">
                  <c:v>0.22873</c:v>
                </c:pt>
                <c:pt idx="10087">
                  <c:v>0.228753</c:v>
                </c:pt>
                <c:pt idx="10088">
                  <c:v>0.228776</c:v>
                </c:pt>
                <c:pt idx="10089">
                  <c:v>0.228798</c:v>
                </c:pt>
                <c:pt idx="10090">
                  <c:v>0.228821</c:v>
                </c:pt>
                <c:pt idx="10091">
                  <c:v>0.228844</c:v>
                </c:pt>
                <c:pt idx="10092">
                  <c:v>0.228866</c:v>
                </c:pt>
                <c:pt idx="10093">
                  <c:v>0.228889</c:v>
                </c:pt>
                <c:pt idx="10094">
                  <c:v>0.228912</c:v>
                </c:pt>
                <c:pt idx="10095">
                  <c:v>0.228934</c:v>
                </c:pt>
                <c:pt idx="10096">
                  <c:v>0.228957</c:v>
                </c:pt>
                <c:pt idx="10097">
                  <c:v>0.22898</c:v>
                </c:pt>
                <c:pt idx="10098">
                  <c:v>0.229002</c:v>
                </c:pt>
                <c:pt idx="10099">
                  <c:v>0.229025</c:v>
                </c:pt>
                <c:pt idx="10100">
                  <c:v>0.229048</c:v>
                </c:pt>
                <c:pt idx="10101">
                  <c:v>0.22907</c:v>
                </c:pt>
                <c:pt idx="10102">
                  <c:v>0.229093</c:v>
                </c:pt>
                <c:pt idx="10103">
                  <c:v>0.229116</c:v>
                </c:pt>
                <c:pt idx="10104">
                  <c:v>0.229138</c:v>
                </c:pt>
                <c:pt idx="10105">
                  <c:v>0.229161</c:v>
                </c:pt>
                <c:pt idx="10106">
                  <c:v>0.229184</c:v>
                </c:pt>
                <c:pt idx="10107">
                  <c:v>0.229206</c:v>
                </c:pt>
                <c:pt idx="10108">
                  <c:v>0.229229</c:v>
                </c:pt>
                <c:pt idx="10109">
                  <c:v>0.229252</c:v>
                </c:pt>
                <c:pt idx="10110">
                  <c:v>0.229274</c:v>
                </c:pt>
                <c:pt idx="10111">
                  <c:v>0.229297</c:v>
                </c:pt>
                <c:pt idx="10112">
                  <c:v>0.22932</c:v>
                </c:pt>
                <c:pt idx="10113">
                  <c:v>0.229342</c:v>
                </c:pt>
                <c:pt idx="10114">
                  <c:v>0.229365</c:v>
                </c:pt>
                <c:pt idx="10115">
                  <c:v>0.229388</c:v>
                </c:pt>
                <c:pt idx="10116">
                  <c:v>0.22941</c:v>
                </c:pt>
                <c:pt idx="10117">
                  <c:v>0.229433</c:v>
                </c:pt>
                <c:pt idx="10118">
                  <c:v>0.229456</c:v>
                </c:pt>
                <c:pt idx="10119">
                  <c:v>0.229478</c:v>
                </c:pt>
                <c:pt idx="10120">
                  <c:v>0.229501</c:v>
                </c:pt>
                <c:pt idx="10121">
                  <c:v>0.229524</c:v>
                </c:pt>
                <c:pt idx="10122">
                  <c:v>0.229546</c:v>
                </c:pt>
                <c:pt idx="10123">
                  <c:v>0.229569</c:v>
                </c:pt>
                <c:pt idx="10124">
                  <c:v>0.229592</c:v>
                </c:pt>
                <c:pt idx="10125">
                  <c:v>0.229615</c:v>
                </c:pt>
                <c:pt idx="10126">
                  <c:v>0.229637</c:v>
                </c:pt>
                <c:pt idx="10127">
                  <c:v>0.22966</c:v>
                </c:pt>
                <c:pt idx="10128">
                  <c:v>0.229683</c:v>
                </c:pt>
                <c:pt idx="10129">
                  <c:v>0.229705</c:v>
                </c:pt>
                <c:pt idx="10130">
                  <c:v>0.229728</c:v>
                </c:pt>
                <c:pt idx="10131">
                  <c:v>0.229751</c:v>
                </c:pt>
                <c:pt idx="10132">
                  <c:v>0.229773</c:v>
                </c:pt>
                <c:pt idx="10133">
                  <c:v>0.229796</c:v>
                </c:pt>
                <c:pt idx="10134">
                  <c:v>0.229819</c:v>
                </c:pt>
                <c:pt idx="10135">
                  <c:v>0.229841</c:v>
                </c:pt>
                <c:pt idx="10136">
                  <c:v>0.229864</c:v>
                </c:pt>
                <c:pt idx="10137">
                  <c:v>0.229887</c:v>
                </c:pt>
                <c:pt idx="10138">
                  <c:v>0.229909</c:v>
                </c:pt>
                <c:pt idx="10139">
                  <c:v>0.229932</c:v>
                </c:pt>
                <c:pt idx="10140">
                  <c:v>0.229955</c:v>
                </c:pt>
                <c:pt idx="10141">
                  <c:v>0.229977</c:v>
                </c:pt>
                <c:pt idx="10142">
                  <c:v>0.23</c:v>
                </c:pt>
                <c:pt idx="10143">
                  <c:v>0.230023</c:v>
                </c:pt>
                <c:pt idx="10144">
                  <c:v>0.230045</c:v>
                </c:pt>
                <c:pt idx="10145">
                  <c:v>0.230068</c:v>
                </c:pt>
                <c:pt idx="10146">
                  <c:v>0.230091</c:v>
                </c:pt>
                <c:pt idx="10147">
                  <c:v>0.230113</c:v>
                </c:pt>
                <c:pt idx="10148">
                  <c:v>0.230136</c:v>
                </c:pt>
                <c:pt idx="10149">
                  <c:v>0.230159</c:v>
                </c:pt>
                <c:pt idx="10150">
                  <c:v>0.230181</c:v>
                </c:pt>
                <c:pt idx="10151">
                  <c:v>0.230204</c:v>
                </c:pt>
                <c:pt idx="10152">
                  <c:v>0.230227</c:v>
                </c:pt>
                <c:pt idx="10153">
                  <c:v>0.230249</c:v>
                </c:pt>
                <c:pt idx="10154">
                  <c:v>0.230272</c:v>
                </c:pt>
                <c:pt idx="10155">
                  <c:v>0.230295</c:v>
                </c:pt>
                <c:pt idx="10156">
                  <c:v>0.230317</c:v>
                </c:pt>
                <c:pt idx="10157">
                  <c:v>0.23034</c:v>
                </c:pt>
                <c:pt idx="10158">
                  <c:v>0.230363</c:v>
                </c:pt>
                <c:pt idx="10159">
                  <c:v>0.230385</c:v>
                </c:pt>
                <c:pt idx="10160">
                  <c:v>0.230408</c:v>
                </c:pt>
                <c:pt idx="10161">
                  <c:v>0.230431</c:v>
                </c:pt>
                <c:pt idx="10162">
                  <c:v>0.230454</c:v>
                </c:pt>
                <c:pt idx="10163">
                  <c:v>0.230476</c:v>
                </c:pt>
                <c:pt idx="10164">
                  <c:v>0.230499</c:v>
                </c:pt>
                <c:pt idx="10165">
                  <c:v>0.230522</c:v>
                </c:pt>
                <c:pt idx="10166">
                  <c:v>0.230544</c:v>
                </c:pt>
                <c:pt idx="10167">
                  <c:v>0.230567</c:v>
                </c:pt>
                <c:pt idx="10168">
                  <c:v>0.23059</c:v>
                </c:pt>
                <c:pt idx="10169">
                  <c:v>0.230612</c:v>
                </c:pt>
                <c:pt idx="10170">
                  <c:v>0.230635</c:v>
                </c:pt>
                <c:pt idx="10171">
                  <c:v>0.230658</c:v>
                </c:pt>
                <c:pt idx="10172">
                  <c:v>0.23068</c:v>
                </c:pt>
                <c:pt idx="10173">
                  <c:v>0.230703</c:v>
                </c:pt>
                <c:pt idx="10174">
                  <c:v>0.230726</c:v>
                </c:pt>
                <c:pt idx="10175">
                  <c:v>0.230748</c:v>
                </c:pt>
                <c:pt idx="10176">
                  <c:v>0.230771</c:v>
                </c:pt>
                <c:pt idx="10177">
                  <c:v>0.230794</c:v>
                </c:pt>
                <c:pt idx="10178">
                  <c:v>0.230816</c:v>
                </c:pt>
                <c:pt idx="10179">
                  <c:v>0.230839</c:v>
                </c:pt>
                <c:pt idx="10180">
                  <c:v>0.230862</c:v>
                </c:pt>
                <c:pt idx="10181">
                  <c:v>0.230884</c:v>
                </c:pt>
                <c:pt idx="10182">
                  <c:v>0.230907</c:v>
                </c:pt>
                <c:pt idx="10183">
                  <c:v>0.23093</c:v>
                </c:pt>
                <c:pt idx="10184">
                  <c:v>0.230952</c:v>
                </c:pt>
                <c:pt idx="10185">
                  <c:v>0.230975</c:v>
                </c:pt>
                <c:pt idx="10186">
                  <c:v>0.230998</c:v>
                </c:pt>
                <c:pt idx="10187">
                  <c:v>0.23102</c:v>
                </c:pt>
                <c:pt idx="10188">
                  <c:v>0.231043</c:v>
                </c:pt>
                <c:pt idx="10189">
                  <c:v>0.231066</c:v>
                </c:pt>
                <c:pt idx="10190">
                  <c:v>0.231088</c:v>
                </c:pt>
                <c:pt idx="10191">
                  <c:v>0.231111</c:v>
                </c:pt>
                <c:pt idx="10192">
                  <c:v>0.231134</c:v>
                </c:pt>
                <c:pt idx="10193">
                  <c:v>0.231156</c:v>
                </c:pt>
                <c:pt idx="10194">
                  <c:v>0.231179</c:v>
                </c:pt>
                <c:pt idx="10195">
                  <c:v>0.231202</c:v>
                </c:pt>
                <c:pt idx="10196">
                  <c:v>0.231224</c:v>
                </c:pt>
                <c:pt idx="10197">
                  <c:v>0.231247</c:v>
                </c:pt>
                <c:pt idx="10198">
                  <c:v>0.23127</c:v>
                </c:pt>
                <c:pt idx="10199">
                  <c:v>0.231293</c:v>
                </c:pt>
                <c:pt idx="10200">
                  <c:v>0.231315</c:v>
                </c:pt>
                <c:pt idx="10201">
                  <c:v>0.231338</c:v>
                </c:pt>
                <c:pt idx="10202">
                  <c:v>0.231361</c:v>
                </c:pt>
                <c:pt idx="10203">
                  <c:v>0.231383</c:v>
                </c:pt>
                <c:pt idx="10204">
                  <c:v>0.231406</c:v>
                </c:pt>
                <c:pt idx="10205">
                  <c:v>0.231429</c:v>
                </c:pt>
                <c:pt idx="10206">
                  <c:v>0.231451</c:v>
                </c:pt>
                <c:pt idx="10207">
                  <c:v>0.231474</c:v>
                </c:pt>
                <c:pt idx="10208">
                  <c:v>0.231497</c:v>
                </c:pt>
                <c:pt idx="10209">
                  <c:v>0.231519</c:v>
                </c:pt>
                <c:pt idx="10210">
                  <c:v>0.231542</c:v>
                </c:pt>
                <c:pt idx="10211">
                  <c:v>0.231565</c:v>
                </c:pt>
                <c:pt idx="10212">
                  <c:v>0.231587</c:v>
                </c:pt>
                <c:pt idx="10213">
                  <c:v>0.23161</c:v>
                </c:pt>
                <c:pt idx="10214">
                  <c:v>0.231633</c:v>
                </c:pt>
                <c:pt idx="10215">
                  <c:v>0.231655</c:v>
                </c:pt>
                <c:pt idx="10216">
                  <c:v>0.231678</c:v>
                </c:pt>
                <c:pt idx="10217">
                  <c:v>0.231701</c:v>
                </c:pt>
                <c:pt idx="10218">
                  <c:v>0.231723</c:v>
                </c:pt>
                <c:pt idx="10219">
                  <c:v>0.231746</c:v>
                </c:pt>
                <c:pt idx="10220">
                  <c:v>0.231769</c:v>
                </c:pt>
                <c:pt idx="10221">
                  <c:v>0.231791</c:v>
                </c:pt>
                <c:pt idx="10222">
                  <c:v>0.231814</c:v>
                </c:pt>
                <c:pt idx="10223">
                  <c:v>0.231837</c:v>
                </c:pt>
                <c:pt idx="10224">
                  <c:v>0.231859</c:v>
                </c:pt>
                <c:pt idx="10225">
                  <c:v>0.231882</c:v>
                </c:pt>
                <c:pt idx="10226">
                  <c:v>0.231905</c:v>
                </c:pt>
                <c:pt idx="10227">
                  <c:v>0.231927</c:v>
                </c:pt>
                <c:pt idx="10228">
                  <c:v>0.23195</c:v>
                </c:pt>
                <c:pt idx="10229">
                  <c:v>0.231973</c:v>
                </c:pt>
                <c:pt idx="10230">
                  <c:v>0.231995</c:v>
                </c:pt>
                <c:pt idx="10231">
                  <c:v>0.232018</c:v>
                </c:pt>
                <c:pt idx="10232">
                  <c:v>0.232041</c:v>
                </c:pt>
                <c:pt idx="10233">
                  <c:v>0.232063</c:v>
                </c:pt>
                <c:pt idx="10234">
                  <c:v>0.232086</c:v>
                </c:pt>
                <c:pt idx="10235">
                  <c:v>0.232109</c:v>
                </c:pt>
                <c:pt idx="10236">
                  <c:v>0.232132</c:v>
                </c:pt>
                <c:pt idx="10237">
                  <c:v>0.232154</c:v>
                </c:pt>
                <c:pt idx="10238">
                  <c:v>0.232177</c:v>
                </c:pt>
                <c:pt idx="10239">
                  <c:v>0.2322</c:v>
                </c:pt>
                <c:pt idx="10240">
                  <c:v>0.232222</c:v>
                </c:pt>
                <c:pt idx="10241">
                  <c:v>0.232245</c:v>
                </c:pt>
                <c:pt idx="10242">
                  <c:v>0.232268</c:v>
                </c:pt>
                <c:pt idx="10243">
                  <c:v>0.23229</c:v>
                </c:pt>
                <c:pt idx="10244">
                  <c:v>0.232313</c:v>
                </c:pt>
                <c:pt idx="10245">
                  <c:v>0.232336</c:v>
                </c:pt>
                <c:pt idx="10246">
                  <c:v>0.232358</c:v>
                </c:pt>
                <c:pt idx="10247">
                  <c:v>0.232381</c:v>
                </c:pt>
                <c:pt idx="10248">
                  <c:v>0.232404</c:v>
                </c:pt>
                <c:pt idx="10249">
                  <c:v>0.232426</c:v>
                </c:pt>
                <c:pt idx="10250">
                  <c:v>0.232449</c:v>
                </c:pt>
                <c:pt idx="10251">
                  <c:v>0.232472</c:v>
                </c:pt>
                <c:pt idx="10252">
                  <c:v>0.232494</c:v>
                </c:pt>
                <c:pt idx="10253">
                  <c:v>0.232517</c:v>
                </c:pt>
                <c:pt idx="10254">
                  <c:v>0.23254</c:v>
                </c:pt>
                <c:pt idx="10255">
                  <c:v>0.232562</c:v>
                </c:pt>
                <c:pt idx="10256">
                  <c:v>0.232585</c:v>
                </c:pt>
                <c:pt idx="10257">
                  <c:v>0.232608</c:v>
                </c:pt>
                <c:pt idx="10258">
                  <c:v>0.23263</c:v>
                </c:pt>
                <c:pt idx="10259">
                  <c:v>0.232653</c:v>
                </c:pt>
                <c:pt idx="10260">
                  <c:v>0.232676</c:v>
                </c:pt>
                <c:pt idx="10261">
                  <c:v>0.232698</c:v>
                </c:pt>
                <c:pt idx="10262">
                  <c:v>0.232721</c:v>
                </c:pt>
                <c:pt idx="10263">
                  <c:v>0.232744</c:v>
                </c:pt>
                <c:pt idx="10264">
                  <c:v>0.232766</c:v>
                </c:pt>
                <c:pt idx="10265">
                  <c:v>0.232789</c:v>
                </c:pt>
                <c:pt idx="10266">
                  <c:v>0.232812</c:v>
                </c:pt>
                <c:pt idx="10267">
                  <c:v>0.232834</c:v>
                </c:pt>
                <c:pt idx="10268">
                  <c:v>0.232857</c:v>
                </c:pt>
                <c:pt idx="10269">
                  <c:v>0.23288</c:v>
                </c:pt>
                <c:pt idx="10270">
                  <c:v>0.232902</c:v>
                </c:pt>
                <c:pt idx="10271">
                  <c:v>0.232925</c:v>
                </c:pt>
                <c:pt idx="10272">
                  <c:v>0.232948</c:v>
                </c:pt>
                <c:pt idx="10273">
                  <c:v>0.232971</c:v>
                </c:pt>
                <c:pt idx="10274">
                  <c:v>0.232993</c:v>
                </c:pt>
                <c:pt idx="10275">
                  <c:v>0.233016</c:v>
                </c:pt>
                <c:pt idx="10276">
                  <c:v>0.233039</c:v>
                </c:pt>
                <c:pt idx="10277">
                  <c:v>0.233061</c:v>
                </c:pt>
                <c:pt idx="10278">
                  <c:v>0.233084</c:v>
                </c:pt>
                <c:pt idx="10279">
                  <c:v>0.233107</c:v>
                </c:pt>
                <c:pt idx="10280">
                  <c:v>0.233129</c:v>
                </c:pt>
                <c:pt idx="10281">
                  <c:v>0.233152</c:v>
                </c:pt>
                <c:pt idx="10282">
                  <c:v>0.233175</c:v>
                </c:pt>
                <c:pt idx="10283">
                  <c:v>0.233197</c:v>
                </c:pt>
                <c:pt idx="10284">
                  <c:v>0.23322</c:v>
                </c:pt>
                <c:pt idx="10285">
                  <c:v>0.233243</c:v>
                </c:pt>
                <c:pt idx="10286">
                  <c:v>0.233265</c:v>
                </c:pt>
                <c:pt idx="10287">
                  <c:v>0.233288</c:v>
                </c:pt>
                <c:pt idx="10288">
                  <c:v>0.233311</c:v>
                </c:pt>
                <c:pt idx="10289">
                  <c:v>0.233333</c:v>
                </c:pt>
                <c:pt idx="10290">
                  <c:v>0.233356</c:v>
                </c:pt>
                <c:pt idx="10291">
                  <c:v>0.233379</c:v>
                </c:pt>
                <c:pt idx="10292">
                  <c:v>0.233401</c:v>
                </c:pt>
                <c:pt idx="10293">
                  <c:v>0.233424</c:v>
                </c:pt>
                <c:pt idx="10294">
                  <c:v>0.233447</c:v>
                </c:pt>
                <c:pt idx="10295">
                  <c:v>0.233469</c:v>
                </c:pt>
                <c:pt idx="10296">
                  <c:v>0.233492</c:v>
                </c:pt>
                <c:pt idx="10297">
                  <c:v>0.233515</c:v>
                </c:pt>
                <c:pt idx="10298">
                  <c:v>0.233537</c:v>
                </c:pt>
                <c:pt idx="10299">
                  <c:v>0.23356</c:v>
                </c:pt>
                <c:pt idx="10300">
                  <c:v>0.233583</c:v>
                </c:pt>
                <c:pt idx="10301">
                  <c:v>0.233605</c:v>
                </c:pt>
                <c:pt idx="10302">
                  <c:v>0.233628</c:v>
                </c:pt>
                <c:pt idx="10303">
                  <c:v>0.233651</c:v>
                </c:pt>
                <c:pt idx="10304">
                  <c:v>0.233673</c:v>
                </c:pt>
                <c:pt idx="10305">
                  <c:v>0.233696</c:v>
                </c:pt>
                <c:pt idx="10306">
                  <c:v>0.233719</c:v>
                </c:pt>
                <c:pt idx="10307">
                  <c:v>0.233741</c:v>
                </c:pt>
                <c:pt idx="10308">
                  <c:v>0.233764</c:v>
                </c:pt>
                <c:pt idx="10309">
                  <c:v>0.233787</c:v>
                </c:pt>
                <c:pt idx="10310">
                  <c:v>0.23381</c:v>
                </c:pt>
                <c:pt idx="10311">
                  <c:v>0.233832</c:v>
                </c:pt>
                <c:pt idx="10312">
                  <c:v>0.233855</c:v>
                </c:pt>
                <c:pt idx="10313">
                  <c:v>0.233878</c:v>
                </c:pt>
                <c:pt idx="10314">
                  <c:v>0.2339</c:v>
                </c:pt>
                <c:pt idx="10315">
                  <c:v>0.233923</c:v>
                </c:pt>
                <c:pt idx="10316">
                  <c:v>0.233946</c:v>
                </c:pt>
                <c:pt idx="10317">
                  <c:v>0.233968</c:v>
                </c:pt>
                <c:pt idx="10318">
                  <c:v>0.233991</c:v>
                </c:pt>
                <c:pt idx="10319">
                  <c:v>0.234014</c:v>
                </c:pt>
                <c:pt idx="10320">
                  <c:v>0.234036</c:v>
                </c:pt>
                <c:pt idx="10321">
                  <c:v>0.234059</c:v>
                </c:pt>
                <c:pt idx="10322">
                  <c:v>0.234082</c:v>
                </c:pt>
                <c:pt idx="10323">
                  <c:v>0.234104</c:v>
                </c:pt>
                <c:pt idx="10324">
                  <c:v>0.234127</c:v>
                </c:pt>
                <c:pt idx="10325">
                  <c:v>0.23415</c:v>
                </c:pt>
                <c:pt idx="10326">
                  <c:v>0.234172</c:v>
                </c:pt>
                <c:pt idx="10327">
                  <c:v>0.234195</c:v>
                </c:pt>
                <c:pt idx="10328">
                  <c:v>0.234218</c:v>
                </c:pt>
                <c:pt idx="10329">
                  <c:v>0.23424</c:v>
                </c:pt>
                <c:pt idx="10330">
                  <c:v>0.234263</c:v>
                </c:pt>
                <c:pt idx="10331">
                  <c:v>0.234286</c:v>
                </c:pt>
                <c:pt idx="10332">
                  <c:v>0.234308</c:v>
                </c:pt>
                <c:pt idx="10333">
                  <c:v>0.234331</c:v>
                </c:pt>
                <c:pt idx="10334">
                  <c:v>0.234354</c:v>
                </c:pt>
                <c:pt idx="10335">
                  <c:v>0.234376</c:v>
                </c:pt>
                <c:pt idx="10336">
                  <c:v>0.234399</c:v>
                </c:pt>
                <c:pt idx="10337">
                  <c:v>0.234422</c:v>
                </c:pt>
                <c:pt idx="10338">
                  <c:v>0.234444</c:v>
                </c:pt>
                <c:pt idx="10339">
                  <c:v>0.234467</c:v>
                </c:pt>
                <c:pt idx="10340">
                  <c:v>0.23449</c:v>
                </c:pt>
                <c:pt idx="10341">
                  <c:v>0.234512</c:v>
                </c:pt>
                <c:pt idx="10342">
                  <c:v>0.234535</c:v>
                </c:pt>
                <c:pt idx="10343">
                  <c:v>0.234558</c:v>
                </c:pt>
                <c:pt idx="10344">
                  <c:v>0.23458</c:v>
                </c:pt>
                <c:pt idx="10345">
                  <c:v>0.234603</c:v>
                </c:pt>
                <c:pt idx="10346">
                  <c:v>0.234626</c:v>
                </c:pt>
                <c:pt idx="10347">
                  <c:v>0.234649</c:v>
                </c:pt>
                <c:pt idx="10348">
                  <c:v>0.234671</c:v>
                </c:pt>
                <c:pt idx="10349">
                  <c:v>0.234694</c:v>
                </c:pt>
                <c:pt idx="10350">
                  <c:v>0.234717</c:v>
                </c:pt>
                <c:pt idx="10351">
                  <c:v>0.234739</c:v>
                </c:pt>
                <c:pt idx="10352">
                  <c:v>0.234762</c:v>
                </c:pt>
                <c:pt idx="10353">
                  <c:v>0.234785</c:v>
                </c:pt>
                <c:pt idx="10354">
                  <c:v>0.234807</c:v>
                </c:pt>
                <c:pt idx="10355">
                  <c:v>0.23483</c:v>
                </c:pt>
                <c:pt idx="10356">
                  <c:v>0.234853</c:v>
                </c:pt>
                <c:pt idx="10357">
                  <c:v>0.234875</c:v>
                </c:pt>
                <c:pt idx="10358">
                  <c:v>0.234898</c:v>
                </c:pt>
                <c:pt idx="10359">
                  <c:v>0.234921</c:v>
                </c:pt>
                <c:pt idx="10360">
                  <c:v>0.234943</c:v>
                </c:pt>
                <c:pt idx="10361">
                  <c:v>0.234966</c:v>
                </c:pt>
                <c:pt idx="10362">
                  <c:v>0.234989</c:v>
                </c:pt>
                <c:pt idx="10363">
                  <c:v>0.235011</c:v>
                </c:pt>
                <c:pt idx="10364">
                  <c:v>0.235034</c:v>
                </c:pt>
                <c:pt idx="10365">
                  <c:v>0.235057</c:v>
                </c:pt>
                <c:pt idx="10366">
                  <c:v>0.235079</c:v>
                </c:pt>
                <c:pt idx="10367">
                  <c:v>0.235102</c:v>
                </c:pt>
                <c:pt idx="10368">
                  <c:v>0.235125</c:v>
                </c:pt>
                <c:pt idx="10369">
                  <c:v>0.235147</c:v>
                </c:pt>
                <c:pt idx="10370">
                  <c:v>0.23517</c:v>
                </c:pt>
                <c:pt idx="10371">
                  <c:v>0.235193</c:v>
                </c:pt>
                <c:pt idx="10372">
                  <c:v>0.235215</c:v>
                </c:pt>
                <c:pt idx="10373">
                  <c:v>0.235238</c:v>
                </c:pt>
                <c:pt idx="10374">
                  <c:v>0.235261</c:v>
                </c:pt>
                <c:pt idx="10375">
                  <c:v>0.235283</c:v>
                </c:pt>
                <c:pt idx="10376">
                  <c:v>0.235306</c:v>
                </c:pt>
                <c:pt idx="10377">
                  <c:v>0.235329</c:v>
                </c:pt>
                <c:pt idx="10378">
                  <c:v>0.235351</c:v>
                </c:pt>
                <c:pt idx="10379">
                  <c:v>0.235374</c:v>
                </c:pt>
                <c:pt idx="10380">
                  <c:v>0.235397</c:v>
                </c:pt>
                <c:pt idx="10381">
                  <c:v>0.23542</c:v>
                </c:pt>
                <c:pt idx="10382">
                  <c:v>0.235442</c:v>
                </c:pt>
                <c:pt idx="10383">
                  <c:v>0.235465</c:v>
                </c:pt>
                <c:pt idx="10384">
                  <c:v>0.235488</c:v>
                </c:pt>
                <c:pt idx="10385">
                  <c:v>0.23551</c:v>
                </c:pt>
                <c:pt idx="10386">
                  <c:v>0.235533</c:v>
                </c:pt>
                <c:pt idx="10387">
                  <c:v>0.235556</c:v>
                </c:pt>
                <c:pt idx="10388">
                  <c:v>0.235578</c:v>
                </c:pt>
                <c:pt idx="10389">
                  <c:v>0.235601</c:v>
                </c:pt>
                <c:pt idx="10390">
                  <c:v>0.235624</c:v>
                </c:pt>
                <c:pt idx="10391">
                  <c:v>0.235646</c:v>
                </c:pt>
                <c:pt idx="10392">
                  <c:v>0.235669</c:v>
                </c:pt>
                <c:pt idx="10393">
                  <c:v>0.235692</c:v>
                </c:pt>
                <c:pt idx="10394">
                  <c:v>0.235714</c:v>
                </c:pt>
                <c:pt idx="10395">
                  <c:v>0.235737</c:v>
                </c:pt>
                <c:pt idx="10396">
                  <c:v>0.23576</c:v>
                </c:pt>
                <c:pt idx="10397">
                  <c:v>0.235782</c:v>
                </c:pt>
                <c:pt idx="10398">
                  <c:v>0.235805</c:v>
                </c:pt>
                <c:pt idx="10399">
                  <c:v>0.235828</c:v>
                </c:pt>
                <c:pt idx="10400">
                  <c:v>0.23585</c:v>
                </c:pt>
                <c:pt idx="10401">
                  <c:v>0.235873</c:v>
                </c:pt>
                <c:pt idx="10402">
                  <c:v>0.235896</c:v>
                </c:pt>
                <c:pt idx="10403">
                  <c:v>0.235918</c:v>
                </c:pt>
                <c:pt idx="10404">
                  <c:v>0.235941</c:v>
                </c:pt>
                <c:pt idx="10405">
                  <c:v>0.235964</c:v>
                </c:pt>
                <c:pt idx="10406">
                  <c:v>0.235986</c:v>
                </c:pt>
                <c:pt idx="10407">
                  <c:v>0.236009</c:v>
                </c:pt>
                <c:pt idx="10408">
                  <c:v>0.236032</c:v>
                </c:pt>
                <c:pt idx="10409">
                  <c:v>0.236054</c:v>
                </c:pt>
                <c:pt idx="10410">
                  <c:v>0.236077</c:v>
                </c:pt>
                <c:pt idx="10411">
                  <c:v>0.2361</c:v>
                </c:pt>
                <c:pt idx="10412">
                  <c:v>0.236122</c:v>
                </c:pt>
                <c:pt idx="10413">
                  <c:v>0.236145</c:v>
                </c:pt>
                <c:pt idx="10414">
                  <c:v>0.236168</c:v>
                </c:pt>
                <c:pt idx="10415">
                  <c:v>0.23619</c:v>
                </c:pt>
                <c:pt idx="10416">
                  <c:v>0.236213</c:v>
                </c:pt>
                <c:pt idx="10417">
                  <c:v>0.236236</c:v>
                </c:pt>
                <c:pt idx="10418">
                  <c:v>0.236259</c:v>
                </c:pt>
                <c:pt idx="10419">
                  <c:v>0.236281</c:v>
                </c:pt>
                <c:pt idx="10420">
                  <c:v>0.236304</c:v>
                </c:pt>
                <c:pt idx="10421">
                  <c:v>0.236327</c:v>
                </c:pt>
                <c:pt idx="10422">
                  <c:v>0.236349</c:v>
                </c:pt>
                <c:pt idx="10423">
                  <c:v>0.236372</c:v>
                </c:pt>
                <c:pt idx="10424">
                  <c:v>0.236395</c:v>
                </c:pt>
                <c:pt idx="10425">
                  <c:v>0.236417</c:v>
                </c:pt>
                <c:pt idx="10426">
                  <c:v>0.23644</c:v>
                </c:pt>
                <c:pt idx="10427">
                  <c:v>0.236463</c:v>
                </c:pt>
                <c:pt idx="10428">
                  <c:v>0.236485</c:v>
                </c:pt>
                <c:pt idx="10429">
                  <c:v>0.236508</c:v>
                </c:pt>
                <c:pt idx="10430">
                  <c:v>0.236531</c:v>
                </c:pt>
                <c:pt idx="10431">
                  <c:v>0.236553</c:v>
                </c:pt>
                <c:pt idx="10432">
                  <c:v>0.236576</c:v>
                </c:pt>
                <c:pt idx="10433">
                  <c:v>0.236599</c:v>
                </c:pt>
                <c:pt idx="10434">
                  <c:v>0.236621</c:v>
                </c:pt>
                <c:pt idx="10435">
                  <c:v>0.236644</c:v>
                </c:pt>
                <c:pt idx="10436">
                  <c:v>0.236667</c:v>
                </c:pt>
                <c:pt idx="10437">
                  <c:v>0.236689</c:v>
                </c:pt>
                <c:pt idx="10438">
                  <c:v>0.236712</c:v>
                </c:pt>
                <c:pt idx="10439">
                  <c:v>0.236735</c:v>
                </c:pt>
                <c:pt idx="10440">
                  <c:v>0.236757</c:v>
                </c:pt>
                <c:pt idx="10441">
                  <c:v>0.23678</c:v>
                </c:pt>
                <c:pt idx="10442">
                  <c:v>0.236803</c:v>
                </c:pt>
                <c:pt idx="10443">
                  <c:v>0.236825</c:v>
                </c:pt>
                <c:pt idx="10444">
                  <c:v>0.236848</c:v>
                </c:pt>
                <c:pt idx="10445">
                  <c:v>0.236871</c:v>
                </c:pt>
                <c:pt idx="10446">
                  <c:v>0.236893</c:v>
                </c:pt>
                <c:pt idx="10447">
                  <c:v>0.236916</c:v>
                </c:pt>
                <c:pt idx="10448">
                  <c:v>0.236939</c:v>
                </c:pt>
                <c:pt idx="10449">
                  <c:v>0.236961</c:v>
                </c:pt>
                <c:pt idx="10450">
                  <c:v>0.236984</c:v>
                </c:pt>
                <c:pt idx="10451">
                  <c:v>0.237007</c:v>
                </c:pt>
                <c:pt idx="10452">
                  <c:v>0.237029</c:v>
                </c:pt>
                <c:pt idx="10453">
                  <c:v>0.237052</c:v>
                </c:pt>
                <c:pt idx="10454">
                  <c:v>0.237075</c:v>
                </c:pt>
                <c:pt idx="10455">
                  <c:v>0.237098</c:v>
                </c:pt>
                <c:pt idx="10456">
                  <c:v>0.23712</c:v>
                </c:pt>
                <c:pt idx="10457">
                  <c:v>0.237143</c:v>
                </c:pt>
                <c:pt idx="10458">
                  <c:v>0.237166</c:v>
                </c:pt>
                <c:pt idx="10459">
                  <c:v>0.237188</c:v>
                </c:pt>
                <c:pt idx="10460">
                  <c:v>0.237211</c:v>
                </c:pt>
                <c:pt idx="10461">
                  <c:v>0.237234</c:v>
                </c:pt>
                <c:pt idx="10462">
                  <c:v>0.237256</c:v>
                </c:pt>
                <c:pt idx="10463">
                  <c:v>0.237279</c:v>
                </c:pt>
                <c:pt idx="10464">
                  <c:v>0.237302</c:v>
                </c:pt>
                <c:pt idx="10465">
                  <c:v>0.237324</c:v>
                </c:pt>
                <c:pt idx="10466">
                  <c:v>0.237347</c:v>
                </c:pt>
                <c:pt idx="10467">
                  <c:v>0.23737</c:v>
                </c:pt>
                <c:pt idx="10468">
                  <c:v>0.237392</c:v>
                </c:pt>
                <c:pt idx="10469">
                  <c:v>0.237415</c:v>
                </c:pt>
                <c:pt idx="10470">
                  <c:v>0.237438</c:v>
                </c:pt>
                <c:pt idx="10471">
                  <c:v>0.23746</c:v>
                </c:pt>
                <c:pt idx="10472">
                  <c:v>0.237483</c:v>
                </c:pt>
                <c:pt idx="10473">
                  <c:v>0.237506</c:v>
                </c:pt>
                <c:pt idx="10474">
                  <c:v>0.237528</c:v>
                </c:pt>
                <c:pt idx="10475">
                  <c:v>0.237551</c:v>
                </c:pt>
                <c:pt idx="10476">
                  <c:v>0.237574</c:v>
                </c:pt>
                <c:pt idx="10477">
                  <c:v>0.237596</c:v>
                </c:pt>
                <c:pt idx="10478">
                  <c:v>0.237619</c:v>
                </c:pt>
                <c:pt idx="10479">
                  <c:v>0.237642</c:v>
                </c:pt>
                <c:pt idx="10480">
                  <c:v>0.237664</c:v>
                </c:pt>
                <c:pt idx="10481">
                  <c:v>0.237687</c:v>
                </c:pt>
                <c:pt idx="10482">
                  <c:v>0.23771</c:v>
                </c:pt>
                <c:pt idx="10483">
                  <c:v>0.237732</c:v>
                </c:pt>
                <c:pt idx="10484">
                  <c:v>0.237755</c:v>
                </c:pt>
                <c:pt idx="10485">
                  <c:v>0.237778</c:v>
                </c:pt>
                <c:pt idx="10486">
                  <c:v>0.2378</c:v>
                </c:pt>
                <c:pt idx="10487">
                  <c:v>0.237823</c:v>
                </c:pt>
                <c:pt idx="10488">
                  <c:v>0.237846</c:v>
                </c:pt>
                <c:pt idx="10489">
                  <c:v>0.237868</c:v>
                </c:pt>
                <c:pt idx="10490">
                  <c:v>0.237891</c:v>
                </c:pt>
                <c:pt idx="10491">
                  <c:v>0.237914</c:v>
                </c:pt>
                <c:pt idx="10492">
                  <c:v>0.237937</c:v>
                </c:pt>
                <c:pt idx="10493">
                  <c:v>0.237959</c:v>
                </c:pt>
                <c:pt idx="10494">
                  <c:v>0.237982</c:v>
                </c:pt>
                <c:pt idx="10495">
                  <c:v>0.238005</c:v>
                </c:pt>
                <c:pt idx="10496">
                  <c:v>0.238027</c:v>
                </c:pt>
                <c:pt idx="10497">
                  <c:v>0.23805</c:v>
                </c:pt>
                <c:pt idx="10498">
                  <c:v>0.238073</c:v>
                </c:pt>
                <c:pt idx="10499">
                  <c:v>0.238095</c:v>
                </c:pt>
                <c:pt idx="10500">
                  <c:v>0.238118</c:v>
                </c:pt>
                <c:pt idx="10501">
                  <c:v>0.238141</c:v>
                </c:pt>
                <c:pt idx="10502">
                  <c:v>0.238163</c:v>
                </c:pt>
                <c:pt idx="10503">
                  <c:v>0.238186</c:v>
                </c:pt>
                <c:pt idx="10504">
                  <c:v>0.238209</c:v>
                </c:pt>
                <c:pt idx="10505">
                  <c:v>0.238231</c:v>
                </c:pt>
                <c:pt idx="10506">
                  <c:v>0.238254</c:v>
                </c:pt>
                <c:pt idx="10507">
                  <c:v>0.238277</c:v>
                </c:pt>
                <c:pt idx="10508">
                  <c:v>0.238299</c:v>
                </c:pt>
                <c:pt idx="10509">
                  <c:v>0.238322</c:v>
                </c:pt>
                <c:pt idx="10510">
                  <c:v>0.238345</c:v>
                </c:pt>
                <c:pt idx="10511">
                  <c:v>0.238367</c:v>
                </c:pt>
                <c:pt idx="10512">
                  <c:v>0.23839</c:v>
                </c:pt>
                <c:pt idx="10513">
                  <c:v>0.238413</c:v>
                </c:pt>
                <c:pt idx="10514">
                  <c:v>0.238435</c:v>
                </c:pt>
                <c:pt idx="10515">
                  <c:v>0.238458</c:v>
                </c:pt>
                <c:pt idx="10516">
                  <c:v>0.238481</c:v>
                </c:pt>
                <c:pt idx="10517">
                  <c:v>0.238503</c:v>
                </c:pt>
                <c:pt idx="10518">
                  <c:v>0.238526</c:v>
                </c:pt>
                <c:pt idx="10519">
                  <c:v>0.238549</c:v>
                </c:pt>
                <c:pt idx="10520">
                  <c:v>0.238571</c:v>
                </c:pt>
                <c:pt idx="10521">
                  <c:v>0.238594</c:v>
                </c:pt>
                <c:pt idx="10522">
                  <c:v>0.238617</c:v>
                </c:pt>
                <c:pt idx="10523">
                  <c:v>0.238639</c:v>
                </c:pt>
                <c:pt idx="10524">
                  <c:v>0.238662</c:v>
                </c:pt>
                <c:pt idx="10525">
                  <c:v>0.238685</c:v>
                </c:pt>
                <c:pt idx="10526">
                  <c:v>0.238707</c:v>
                </c:pt>
                <c:pt idx="10527">
                  <c:v>0.23873</c:v>
                </c:pt>
                <c:pt idx="10528">
                  <c:v>0.238753</c:v>
                </c:pt>
                <c:pt idx="10529">
                  <c:v>0.238776</c:v>
                </c:pt>
                <c:pt idx="10530">
                  <c:v>0.238798</c:v>
                </c:pt>
                <c:pt idx="10531">
                  <c:v>0.238821</c:v>
                </c:pt>
                <c:pt idx="10532">
                  <c:v>0.238844</c:v>
                </c:pt>
                <c:pt idx="10533">
                  <c:v>0.238866</c:v>
                </c:pt>
                <c:pt idx="10534">
                  <c:v>0.238889</c:v>
                </c:pt>
                <c:pt idx="10535">
                  <c:v>0.238912</c:v>
                </c:pt>
                <c:pt idx="10536">
                  <c:v>0.238934</c:v>
                </c:pt>
                <c:pt idx="10537">
                  <c:v>0.238957</c:v>
                </c:pt>
                <c:pt idx="10538">
                  <c:v>0.23898</c:v>
                </c:pt>
                <c:pt idx="10539">
                  <c:v>0.239002</c:v>
                </c:pt>
                <c:pt idx="10540">
                  <c:v>0.239025</c:v>
                </c:pt>
                <c:pt idx="10541">
                  <c:v>0.239048</c:v>
                </c:pt>
                <c:pt idx="10542">
                  <c:v>0.23907</c:v>
                </c:pt>
                <c:pt idx="10543">
                  <c:v>0.239093</c:v>
                </c:pt>
                <c:pt idx="10544">
                  <c:v>0.239116</c:v>
                </c:pt>
                <c:pt idx="10545">
                  <c:v>0.239138</c:v>
                </c:pt>
                <c:pt idx="10546">
                  <c:v>0.239161</c:v>
                </c:pt>
                <c:pt idx="10547">
                  <c:v>0.239184</c:v>
                </c:pt>
                <c:pt idx="10548">
                  <c:v>0.239206</c:v>
                </c:pt>
                <c:pt idx="10549">
                  <c:v>0.239229</c:v>
                </c:pt>
                <c:pt idx="10550">
                  <c:v>0.239252</c:v>
                </c:pt>
                <c:pt idx="10551">
                  <c:v>0.239274</c:v>
                </c:pt>
                <c:pt idx="10552">
                  <c:v>0.239297</c:v>
                </c:pt>
                <c:pt idx="10553">
                  <c:v>0.23932</c:v>
                </c:pt>
                <c:pt idx="10554">
                  <c:v>0.239342</c:v>
                </c:pt>
                <c:pt idx="10555">
                  <c:v>0.239365</c:v>
                </c:pt>
                <c:pt idx="10556">
                  <c:v>0.239388</c:v>
                </c:pt>
                <c:pt idx="10557">
                  <c:v>0.23941</c:v>
                </c:pt>
                <c:pt idx="10558">
                  <c:v>0.239433</c:v>
                </c:pt>
                <c:pt idx="10559">
                  <c:v>0.239456</c:v>
                </c:pt>
                <c:pt idx="10560">
                  <c:v>0.239478</c:v>
                </c:pt>
                <c:pt idx="10561">
                  <c:v>0.239501</c:v>
                </c:pt>
                <c:pt idx="10562">
                  <c:v>0.239524</c:v>
                </c:pt>
                <c:pt idx="10563">
                  <c:v>0.239546</c:v>
                </c:pt>
                <c:pt idx="10564">
                  <c:v>0.239569</c:v>
                </c:pt>
                <c:pt idx="10565">
                  <c:v>0.239592</c:v>
                </c:pt>
                <c:pt idx="10566">
                  <c:v>0.239615</c:v>
                </c:pt>
                <c:pt idx="10567">
                  <c:v>0.239637</c:v>
                </c:pt>
                <c:pt idx="10568">
                  <c:v>0.23966</c:v>
                </c:pt>
                <c:pt idx="10569">
                  <c:v>0.239683</c:v>
                </c:pt>
                <c:pt idx="10570">
                  <c:v>0.239705</c:v>
                </c:pt>
                <c:pt idx="10571">
                  <c:v>0.239728</c:v>
                </c:pt>
                <c:pt idx="10572">
                  <c:v>0.239751</c:v>
                </c:pt>
                <c:pt idx="10573">
                  <c:v>0.239773</c:v>
                </c:pt>
                <c:pt idx="10574">
                  <c:v>0.239796</c:v>
                </c:pt>
                <c:pt idx="10575">
                  <c:v>0.239819</c:v>
                </c:pt>
                <c:pt idx="10576">
                  <c:v>0.239841</c:v>
                </c:pt>
                <c:pt idx="10577">
                  <c:v>0.239864</c:v>
                </c:pt>
                <c:pt idx="10578">
                  <c:v>0.239887</c:v>
                </c:pt>
                <c:pt idx="10579">
                  <c:v>0.239909</c:v>
                </c:pt>
                <c:pt idx="10580">
                  <c:v>0.239932</c:v>
                </c:pt>
                <c:pt idx="10581">
                  <c:v>0.239955</c:v>
                </c:pt>
                <c:pt idx="10582">
                  <c:v>0.239977</c:v>
                </c:pt>
                <c:pt idx="10583">
                  <c:v>0.24</c:v>
                </c:pt>
                <c:pt idx="10584">
                  <c:v>0.240023</c:v>
                </c:pt>
                <c:pt idx="10585">
                  <c:v>0.240045</c:v>
                </c:pt>
                <c:pt idx="10586">
                  <c:v>0.240068</c:v>
                </c:pt>
                <c:pt idx="10587">
                  <c:v>0.240091</c:v>
                </c:pt>
                <c:pt idx="10588">
                  <c:v>0.240113</c:v>
                </c:pt>
                <c:pt idx="10589">
                  <c:v>0.240136</c:v>
                </c:pt>
                <c:pt idx="10590">
                  <c:v>0.240159</c:v>
                </c:pt>
                <c:pt idx="10591">
                  <c:v>0.240181</c:v>
                </c:pt>
                <c:pt idx="10592">
                  <c:v>0.240204</c:v>
                </c:pt>
                <c:pt idx="10593">
                  <c:v>0.240227</c:v>
                </c:pt>
                <c:pt idx="10594">
                  <c:v>0.240249</c:v>
                </c:pt>
                <c:pt idx="10595">
                  <c:v>0.240272</c:v>
                </c:pt>
                <c:pt idx="10596">
                  <c:v>0.240295</c:v>
                </c:pt>
                <c:pt idx="10597">
                  <c:v>0.240317</c:v>
                </c:pt>
                <c:pt idx="10598">
                  <c:v>0.24034</c:v>
                </c:pt>
                <c:pt idx="10599">
                  <c:v>0.240363</c:v>
                </c:pt>
                <c:pt idx="10600">
                  <c:v>0.240385</c:v>
                </c:pt>
                <c:pt idx="10601">
                  <c:v>0.240408</c:v>
                </c:pt>
                <c:pt idx="10602">
                  <c:v>0.240431</c:v>
                </c:pt>
                <c:pt idx="10603">
                  <c:v>0.240454</c:v>
                </c:pt>
                <c:pt idx="10604">
                  <c:v>0.240476</c:v>
                </c:pt>
                <c:pt idx="10605">
                  <c:v>0.240499</c:v>
                </c:pt>
                <c:pt idx="10606">
                  <c:v>0.240522</c:v>
                </c:pt>
                <c:pt idx="10607">
                  <c:v>0.240544</c:v>
                </c:pt>
                <c:pt idx="10608">
                  <c:v>0.240567</c:v>
                </c:pt>
                <c:pt idx="10609">
                  <c:v>0.24059</c:v>
                </c:pt>
                <c:pt idx="10610">
                  <c:v>0.240612</c:v>
                </c:pt>
                <c:pt idx="10611">
                  <c:v>0.240635</c:v>
                </c:pt>
                <c:pt idx="10612">
                  <c:v>0.240658</c:v>
                </c:pt>
                <c:pt idx="10613">
                  <c:v>0.24068</c:v>
                </c:pt>
                <c:pt idx="10614">
                  <c:v>0.240703</c:v>
                </c:pt>
                <c:pt idx="10615">
                  <c:v>0.240726</c:v>
                </c:pt>
                <c:pt idx="10616">
                  <c:v>0.240748</c:v>
                </c:pt>
                <c:pt idx="10617">
                  <c:v>0.240771</c:v>
                </c:pt>
                <c:pt idx="10618">
                  <c:v>0.240794</c:v>
                </c:pt>
                <c:pt idx="10619">
                  <c:v>0.240816</c:v>
                </c:pt>
                <c:pt idx="10620">
                  <c:v>0.240839</c:v>
                </c:pt>
                <c:pt idx="10621">
                  <c:v>0.240862</c:v>
                </c:pt>
                <c:pt idx="10622">
                  <c:v>0.240884</c:v>
                </c:pt>
                <c:pt idx="10623">
                  <c:v>0.240907</c:v>
                </c:pt>
                <c:pt idx="10624">
                  <c:v>0.24093</c:v>
                </c:pt>
                <c:pt idx="10625">
                  <c:v>0.240952</c:v>
                </c:pt>
                <c:pt idx="10626">
                  <c:v>0.240975</c:v>
                </c:pt>
                <c:pt idx="10627">
                  <c:v>0.240998</c:v>
                </c:pt>
                <c:pt idx="10628">
                  <c:v>0.24102</c:v>
                </c:pt>
                <c:pt idx="10629">
                  <c:v>0.241043</c:v>
                </c:pt>
                <c:pt idx="10630">
                  <c:v>0.241066</c:v>
                </c:pt>
                <c:pt idx="10631">
                  <c:v>0.241088</c:v>
                </c:pt>
                <c:pt idx="10632">
                  <c:v>0.241111</c:v>
                </c:pt>
                <c:pt idx="10633">
                  <c:v>0.241134</c:v>
                </c:pt>
                <c:pt idx="10634">
                  <c:v>0.241156</c:v>
                </c:pt>
                <c:pt idx="10635">
                  <c:v>0.241179</c:v>
                </c:pt>
                <c:pt idx="10636">
                  <c:v>0.241202</c:v>
                </c:pt>
                <c:pt idx="10637">
                  <c:v>0.241224</c:v>
                </c:pt>
                <c:pt idx="10638">
                  <c:v>0.241247</c:v>
                </c:pt>
                <c:pt idx="10639">
                  <c:v>0.24127</c:v>
                </c:pt>
                <c:pt idx="10640">
                  <c:v>0.241293</c:v>
                </c:pt>
                <c:pt idx="10641">
                  <c:v>0.241315</c:v>
                </c:pt>
                <c:pt idx="10642">
                  <c:v>0.241338</c:v>
                </c:pt>
                <c:pt idx="10643">
                  <c:v>0.241361</c:v>
                </c:pt>
                <c:pt idx="10644">
                  <c:v>0.241383</c:v>
                </c:pt>
                <c:pt idx="10645">
                  <c:v>0.241406</c:v>
                </c:pt>
                <c:pt idx="10646">
                  <c:v>0.241429</c:v>
                </c:pt>
                <c:pt idx="10647">
                  <c:v>0.241451</c:v>
                </c:pt>
                <c:pt idx="10648">
                  <c:v>0.241474</c:v>
                </c:pt>
                <c:pt idx="10649">
                  <c:v>0.241497</c:v>
                </c:pt>
                <c:pt idx="10650">
                  <c:v>0.241519</c:v>
                </c:pt>
                <c:pt idx="10651">
                  <c:v>0.241542</c:v>
                </c:pt>
                <c:pt idx="10652">
                  <c:v>0.241565</c:v>
                </c:pt>
                <c:pt idx="10653">
                  <c:v>0.241587</c:v>
                </c:pt>
                <c:pt idx="10654">
                  <c:v>0.24161</c:v>
                </c:pt>
                <c:pt idx="10655">
                  <c:v>0.241633</c:v>
                </c:pt>
                <c:pt idx="10656">
                  <c:v>0.241655</c:v>
                </c:pt>
                <c:pt idx="10657">
                  <c:v>0.241678</c:v>
                </c:pt>
                <c:pt idx="10658">
                  <c:v>0.241701</c:v>
                </c:pt>
                <c:pt idx="10659">
                  <c:v>0.241723</c:v>
                </c:pt>
                <c:pt idx="10660">
                  <c:v>0.241746</c:v>
                </c:pt>
                <c:pt idx="10661">
                  <c:v>0.241769</c:v>
                </c:pt>
                <c:pt idx="10662">
                  <c:v>0.241791</c:v>
                </c:pt>
                <c:pt idx="10663">
                  <c:v>0.241814</c:v>
                </c:pt>
                <c:pt idx="10664">
                  <c:v>0.241837</c:v>
                </c:pt>
                <c:pt idx="10665">
                  <c:v>0.241859</c:v>
                </c:pt>
                <c:pt idx="10666">
                  <c:v>0.241882</c:v>
                </c:pt>
                <c:pt idx="10667">
                  <c:v>0.241905</c:v>
                </c:pt>
                <c:pt idx="10668">
                  <c:v>0.241927</c:v>
                </c:pt>
                <c:pt idx="10669">
                  <c:v>0.24195</c:v>
                </c:pt>
                <c:pt idx="10670">
                  <c:v>0.241973</c:v>
                </c:pt>
                <c:pt idx="10671">
                  <c:v>0.241995</c:v>
                </c:pt>
                <c:pt idx="10672">
                  <c:v>0.242018</c:v>
                </c:pt>
                <c:pt idx="10673">
                  <c:v>0.242041</c:v>
                </c:pt>
                <c:pt idx="10674">
                  <c:v>0.242063</c:v>
                </c:pt>
                <c:pt idx="10675">
                  <c:v>0.242086</c:v>
                </c:pt>
                <c:pt idx="10676">
                  <c:v>0.242109</c:v>
                </c:pt>
                <c:pt idx="10677">
                  <c:v>0.242132</c:v>
                </c:pt>
                <c:pt idx="10678">
                  <c:v>0.242154</c:v>
                </c:pt>
                <c:pt idx="10679">
                  <c:v>0.242177</c:v>
                </c:pt>
                <c:pt idx="10680">
                  <c:v>0.2422</c:v>
                </c:pt>
                <c:pt idx="10681">
                  <c:v>0.242222</c:v>
                </c:pt>
                <c:pt idx="10682">
                  <c:v>0.242245</c:v>
                </c:pt>
                <c:pt idx="10683">
                  <c:v>0.242268</c:v>
                </c:pt>
                <c:pt idx="10684">
                  <c:v>0.24229</c:v>
                </c:pt>
                <c:pt idx="10685">
                  <c:v>0.242313</c:v>
                </c:pt>
                <c:pt idx="10686">
                  <c:v>0.242336</c:v>
                </c:pt>
                <c:pt idx="10687">
                  <c:v>0.242358</c:v>
                </c:pt>
                <c:pt idx="10688">
                  <c:v>0.242381</c:v>
                </c:pt>
                <c:pt idx="10689">
                  <c:v>0.242404</c:v>
                </c:pt>
                <c:pt idx="10690">
                  <c:v>0.242426</c:v>
                </c:pt>
                <c:pt idx="10691">
                  <c:v>0.242449</c:v>
                </c:pt>
                <c:pt idx="10692">
                  <c:v>0.242472</c:v>
                </c:pt>
                <c:pt idx="10693">
                  <c:v>0.242494</c:v>
                </c:pt>
                <c:pt idx="10694">
                  <c:v>0.242517</c:v>
                </c:pt>
                <c:pt idx="10695">
                  <c:v>0.24254</c:v>
                </c:pt>
                <c:pt idx="10696">
                  <c:v>0.242562</c:v>
                </c:pt>
                <c:pt idx="10697">
                  <c:v>0.242585</c:v>
                </c:pt>
                <c:pt idx="10698">
                  <c:v>0.242608</c:v>
                </c:pt>
                <c:pt idx="10699">
                  <c:v>0.24263</c:v>
                </c:pt>
                <c:pt idx="10700">
                  <c:v>0.242653</c:v>
                </c:pt>
                <c:pt idx="10701">
                  <c:v>0.242676</c:v>
                </c:pt>
                <c:pt idx="10702">
                  <c:v>0.242698</c:v>
                </c:pt>
                <c:pt idx="10703">
                  <c:v>0.242721</c:v>
                </c:pt>
                <c:pt idx="10704">
                  <c:v>0.242744</c:v>
                </c:pt>
                <c:pt idx="10705">
                  <c:v>0.242766</c:v>
                </c:pt>
                <c:pt idx="10706">
                  <c:v>0.242789</c:v>
                </c:pt>
                <c:pt idx="10707">
                  <c:v>0.242812</c:v>
                </c:pt>
                <c:pt idx="10708">
                  <c:v>0.242834</c:v>
                </c:pt>
                <c:pt idx="10709">
                  <c:v>0.242857</c:v>
                </c:pt>
                <c:pt idx="10710">
                  <c:v>0.24288</c:v>
                </c:pt>
                <c:pt idx="10711">
                  <c:v>0.242902</c:v>
                </c:pt>
                <c:pt idx="10712">
                  <c:v>0.242925</c:v>
                </c:pt>
                <c:pt idx="10713">
                  <c:v>0.242948</c:v>
                </c:pt>
                <c:pt idx="10714">
                  <c:v>0.242971</c:v>
                </c:pt>
                <c:pt idx="10715">
                  <c:v>0.242993</c:v>
                </c:pt>
                <c:pt idx="10716">
                  <c:v>0.243016</c:v>
                </c:pt>
                <c:pt idx="10717">
                  <c:v>0.243039</c:v>
                </c:pt>
                <c:pt idx="10718">
                  <c:v>0.243061</c:v>
                </c:pt>
                <c:pt idx="10719">
                  <c:v>0.243084</c:v>
                </c:pt>
                <c:pt idx="10720">
                  <c:v>0.243107</c:v>
                </c:pt>
                <c:pt idx="10721">
                  <c:v>0.243129</c:v>
                </c:pt>
                <c:pt idx="10722">
                  <c:v>0.243152</c:v>
                </c:pt>
                <c:pt idx="10723">
                  <c:v>0.243175</c:v>
                </c:pt>
                <c:pt idx="10724">
                  <c:v>0.243197</c:v>
                </c:pt>
                <c:pt idx="10725">
                  <c:v>0.24322</c:v>
                </c:pt>
                <c:pt idx="10726">
                  <c:v>0.243243</c:v>
                </c:pt>
                <c:pt idx="10727">
                  <c:v>0.243265</c:v>
                </c:pt>
                <c:pt idx="10728">
                  <c:v>0.243288</c:v>
                </c:pt>
                <c:pt idx="10729">
                  <c:v>0.243311</c:v>
                </c:pt>
                <c:pt idx="10730">
                  <c:v>0.243333</c:v>
                </c:pt>
                <c:pt idx="10731">
                  <c:v>0.243356</c:v>
                </c:pt>
                <c:pt idx="10732">
                  <c:v>0.243379</c:v>
                </c:pt>
                <c:pt idx="10733">
                  <c:v>0.243401</c:v>
                </c:pt>
                <c:pt idx="10734">
                  <c:v>0.243424</c:v>
                </c:pt>
                <c:pt idx="10735">
                  <c:v>0.243447</c:v>
                </c:pt>
                <c:pt idx="10736">
                  <c:v>0.243469</c:v>
                </c:pt>
                <c:pt idx="10737">
                  <c:v>0.243492</c:v>
                </c:pt>
                <c:pt idx="10738">
                  <c:v>0.243515</c:v>
                </c:pt>
                <c:pt idx="10739">
                  <c:v>0.243537</c:v>
                </c:pt>
                <c:pt idx="10740">
                  <c:v>0.24356</c:v>
                </c:pt>
                <c:pt idx="10741">
                  <c:v>0.243583</c:v>
                </c:pt>
                <c:pt idx="10742">
                  <c:v>0.243605</c:v>
                </c:pt>
                <c:pt idx="10743">
                  <c:v>0.243628</c:v>
                </c:pt>
                <c:pt idx="10744">
                  <c:v>0.243651</c:v>
                </c:pt>
                <c:pt idx="10745">
                  <c:v>0.243673</c:v>
                </c:pt>
                <c:pt idx="10746">
                  <c:v>0.243696</c:v>
                </c:pt>
                <c:pt idx="10747">
                  <c:v>0.243719</c:v>
                </c:pt>
                <c:pt idx="10748">
                  <c:v>0.243741</c:v>
                </c:pt>
                <c:pt idx="10749">
                  <c:v>0.243764</c:v>
                </c:pt>
                <c:pt idx="10750">
                  <c:v>0.243787</c:v>
                </c:pt>
                <c:pt idx="10751">
                  <c:v>0.24381</c:v>
                </c:pt>
                <c:pt idx="10752">
                  <c:v>0.243832</c:v>
                </c:pt>
                <c:pt idx="10753">
                  <c:v>0.243855</c:v>
                </c:pt>
                <c:pt idx="10754">
                  <c:v>0.243878</c:v>
                </c:pt>
                <c:pt idx="10755">
                  <c:v>0.2439</c:v>
                </c:pt>
                <c:pt idx="10756">
                  <c:v>0.243923</c:v>
                </c:pt>
                <c:pt idx="10757">
                  <c:v>0.243946</c:v>
                </c:pt>
                <c:pt idx="10758">
                  <c:v>0.243968</c:v>
                </c:pt>
                <c:pt idx="10759">
                  <c:v>0.243991</c:v>
                </c:pt>
                <c:pt idx="10760">
                  <c:v>0.244014</c:v>
                </c:pt>
                <c:pt idx="10761">
                  <c:v>0.244036</c:v>
                </c:pt>
                <c:pt idx="10762">
                  <c:v>0.244059</c:v>
                </c:pt>
                <c:pt idx="10763">
                  <c:v>0.244082</c:v>
                </c:pt>
                <c:pt idx="10764">
                  <c:v>0.244104</c:v>
                </c:pt>
                <c:pt idx="10765">
                  <c:v>0.244127</c:v>
                </c:pt>
                <c:pt idx="10766">
                  <c:v>0.24415</c:v>
                </c:pt>
                <c:pt idx="10767">
                  <c:v>0.244172</c:v>
                </c:pt>
                <c:pt idx="10768">
                  <c:v>0.244195</c:v>
                </c:pt>
                <c:pt idx="10769">
                  <c:v>0.244218</c:v>
                </c:pt>
                <c:pt idx="10770">
                  <c:v>0.24424</c:v>
                </c:pt>
                <c:pt idx="10771">
                  <c:v>0.244263</c:v>
                </c:pt>
                <c:pt idx="10772">
                  <c:v>0.244286</c:v>
                </c:pt>
                <c:pt idx="10773">
                  <c:v>0.244308</c:v>
                </c:pt>
                <c:pt idx="10774">
                  <c:v>0.244331</c:v>
                </c:pt>
                <c:pt idx="10775">
                  <c:v>0.244354</c:v>
                </c:pt>
                <c:pt idx="10776">
                  <c:v>0.244376</c:v>
                </c:pt>
                <c:pt idx="10777">
                  <c:v>0.244399</c:v>
                </c:pt>
                <c:pt idx="10778">
                  <c:v>0.244422</c:v>
                </c:pt>
                <c:pt idx="10779">
                  <c:v>0.244444</c:v>
                </c:pt>
                <c:pt idx="10780">
                  <c:v>0.244467</c:v>
                </c:pt>
                <c:pt idx="10781">
                  <c:v>0.24449</c:v>
                </c:pt>
                <c:pt idx="10782">
                  <c:v>0.244512</c:v>
                </c:pt>
                <c:pt idx="10783">
                  <c:v>0.244535</c:v>
                </c:pt>
                <c:pt idx="10784">
                  <c:v>0.244558</c:v>
                </c:pt>
                <c:pt idx="10785">
                  <c:v>0.24458</c:v>
                </c:pt>
                <c:pt idx="10786">
                  <c:v>0.244603</c:v>
                </c:pt>
                <c:pt idx="10787">
                  <c:v>0.244626</c:v>
                </c:pt>
                <c:pt idx="10788">
                  <c:v>0.244649</c:v>
                </c:pt>
                <c:pt idx="10789">
                  <c:v>0.244671</c:v>
                </c:pt>
                <c:pt idx="10790">
                  <c:v>0.244694</c:v>
                </c:pt>
                <c:pt idx="10791">
                  <c:v>0.244717</c:v>
                </c:pt>
                <c:pt idx="10792">
                  <c:v>0.244739</c:v>
                </c:pt>
                <c:pt idx="10793">
                  <c:v>0.244762</c:v>
                </c:pt>
                <c:pt idx="10794">
                  <c:v>0.244785</c:v>
                </c:pt>
                <c:pt idx="10795">
                  <c:v>0.244807</c:v>
                </c:pt>
                <c:pt idx="10796">
                  <c:v>0.24483</c:v>
                </c:pt>
                <c:pt idx="10797">
                  <c:v>0.244853</c:v>
                </c:pt>
                <c:pt idx="10798">
                  <c:v>0.244875</c:v>
                </c:pt>
                <c:pt idx="10799">
                  <c:v>0.244898</c:v>
                </c:pt>
                <c:pt idx="10800">
                  <c:v>0.244921</c:v>
                </c:pt>
                <c:pt idx="10801">
                  <c:v>0.244943</c:v>
                </c:pt>
                <c:pt idx="10802">
                  <c:v>0.244966</c:v>
                </c:pt>
                <c:pt idx="10803">
                  <c:v>0.244989</c:v>
                </c:pt>
                <c:pt idx="10804">
                  <c:v>0.245011</c:v>
                </c:pt>
                <c:pt idx="10805">
                  <c:v>0.245034</c:v>
                </c:pt>
                <c:pt idx="10806">
                  <c:v>0.245057</c:v>
                </c:pt>
                <c:pt idx="10807">
                  <c:v>0.245079</c:v>
                </c:pt>
                <c:pt idx="10808">
                  <c:v>0.245102</c:v>
                </c:pt>
                <c:pt idx="10809">
                  <c:v>0.245125</c:v>
                </c:pt>
                <c:pt idx="10810">
                  <c:v>0.245147</c:v>
                </c:pt>
                <c:pt idx="10811">
                  <c:v>0.24517</c:v>
                </c:pt>
                <c:pt idx="10812">
                  <c:v>0.245193</c:v>
                </c:pt>
                <c:pt idx="10813">
                  <c:v>0.245215</c:v>
                </c:pt>
                <c:pt idx="10814">
                  <c:v>0.245238</c:v>
                </c:pt>
                <c:pt idx="10815">
                  <c:v>0.245261</c:v>
                </c:pt>
                <c:pt idx="10816">
                  <c:v>0.245283</c:v>
                </c:pt>
                <c:pt idx="10817">
                  <c:v>0.245306</c:v>
                </c:pt>
                <c:pt idx="10818">
                  <c:v>0.245329</c:v>
                </c:pt>
                <c:pt idx="10819">
                  <c:v>0.245351</c:v>
                </c:pt>
                <c:pt idx="10820">
                  <c:v>0.245374</c:v>
                </c:pt>
                <c:pt idx="10821">
                  <c:v>0.245397</c:v>
                </c:pt>
                <c:pt idx="10822">
                  <c:v>0.24542</c:v>
                </c:pt>
                <c:pt idx="10823">
                  <c:v>0.245442</c:v>
                </c:pt>
                <c:pt idx="10824">
                  <c:v>0.245465</c:v>
                </c:pt>
                <c:pt idx="10825">
                  <c:v>0.245488</c:v>
                </c:pt>
                <c:pt idx="10826">
                  <c:v>0.24551</c:v>
                </c:pt>
                <c:pt idx="10827">
                  <c:v>0.245533</c:v>
                </c:pt>
                <c:pt idx="10828">
                  <c:v>0.245556</c:v>
                </c:pt>
                <c:pt idx="10829">
                  <c:v>0.245578</c:v>
                </c:pt>
                <c:pt idx="10830">
                  <c:v>0.245601</c:v>
                </c:pt>
                <c:pt idx="10831">
                  <c:v>0.245624</c:v>
                </c:pt>
                <c:pt idx="10832">
                  <c:v>0.245646</c:v>
                </c:pt>
                <c:pt idx="10833">
                  <c:v>0.245669</c:v>
                </c:pt>
                <c:pt idx="10834">
                  <c:v>0.245692</c:v>
                </c:pt>
                <c:pt idx="10835">
                  <c:v>0.245714</c:v>
                </c:pt>
                <c:pt idx="10836">
                  <c:v>0.245737</c:v>
                </c:pt>
                <c:pt idx="10837">
                  <c:v>0.24576</c:v>
                </c:pt>
                <c:pt idx="10838">
                  <c:v>0.245782</c:v>
                </c:pt>
                <c:pt idx="10839">
                  <c:v>0.245805</c:v>
                </c:pt>
                <c:pt idx="10840">
                  <c:v>0.245828</c:v>
                </c:pt>
                <c:pt idx="10841">
                  <c:v>0.24585</c:v>
                </c:pt>
                <c:pt idx="10842">
                  <c:v>0.245873</c:v>
                </c:pt>
                <c:pt idx="10843">
                  <c:v>0.245896</c:v>
                </c:pt>
                <c:pt idx="10844">
                  <c:v>0.245918</c:v>
                </c:pt>
                <c:pt idx="10845">
                  <c:v>0.245941</c:v>
                </c:pt>
                <c:pt idx="10846">
                  <c:v>0.245964</c:v>
                </c:pt>
                <c:pt idx="10847">
                  <c:v>0.245986</c:v>
                </c:pt>
                <c:pt idx="10848">
                  <c:v>0.246009</c:v>
                </c:pt>
                <c:pt idx="10849">
                  <c:v>0.246032</c:v>
                </c:pt>
                <c:pt idx="10850">
                  <c:v>0.246054</c:v>
                </c:pt>
                <c:pt idx="10851">
                  <c:v>0.246077</c:v>
                </c:pt>
                <c:pt idx="10852">
                  <c:v>0.2461</c:v>
                </c:pt>
                <c:pt idx="10853">
                  <c:v>0.246122</c:v>
                </c:pt>
                <c:pt idx="10854">
                  <c:v>0.246145</c:v>
                </c:pt>
                <c:pt idx="10855">
                  <c:v>0.246168</c:v>
                </c:pt>
                <c:pt idx="10856">
                  <c:v>0.24619</c:v>
                </c:pt>
                <c:pt idx="10857">
                  <c:v>0.246213</c:v>
                </c:pt>
                <c:pt idx="10858">
                  <c:v>0.246236</c:v>
                </c:pt>
                <c:pt idx="10859">
                  <c:v>0.246259</c:v>
                </c:pt>
                <c:pt idx="10860">
                  <c:v>0.246281</c:v>
                </c:pt>
                <c:pt idx="10861">
                  <c:v>0.246304</c:v>
                </c:pt>
                <c:pt idx="10862">
                  <c:v>0.246327</c:v>
                </c:pt>
                <c:pt idx="10863">
                  <c:v>0.246349</c:v>
                </c:pt>
                <c:pt idx="10864">
                  <c:v>0.246372</c:v>
                </c:pt>
                <c:pt idx="10865">
                  <c:v>0.246395</c:v>
                </c:pt>
                <c:pt idx="10866">
                  <c:v>0.246417</c:v>
                </c:pt>
                <c:pt idx="10867">
                  <c:v>0.24644</c:v>
                </c:pt>
                <c:pt idx="10868">
                  <c:v>0.246463</c:v>
                </c:pt>
                <c:pt idx="10869">
                  <c:v>0.246485</c:v>
                </c:pt>
                <c:pt idx="10870">
                  <c:v>0.246508</c:v>
                </c:pt>
                <c:pt idx="10871">
                  <c:v>0.246531</c:v>
                </c:pt>
                <c:pt idx="10872">
                  <c:v>0.246553</c:v>
                </c:pt>
                <c:pt idx="10873">
                  <c:v>0.246576</c:v>
                </c:pt>
                <c:pt idx="10874">
                  <c:v>0.246599</c:v>
                </c:pt>
                <c:pt idx="10875">
                  <c:v>0.246621</c:v>
                </c:pt>
                <c:pt idx="10876">
                  <c:v>0.246644</c:v>
                </c:pt>
                <c:pt idx="10877">
                  <c:v>0.246667</c:v>
                </c:pt>
                <c:pt idx="10878">
                  <c:v>0.246689</c:v>
                </c:pt>
                <c:pt idx="10879">
                  <c:v>0.246712</c:v>
                </c:pt>
                <c:pt idx="10880">
                  <c:v>0.246735</c:v>
                </c:pt>
                <c:pt idx="10881">
                  <c:v>0.246757</c:v>
                </c:pt>
                <c:pt idx="10882">
                  <c:v>0.24678</c:v>
                </c:pt>
                <c:pt idx="10883">
                  <c:v>0.246803</c:v>
                </c:pt>
                <c:pt idx="10884">
                  <c:v>0.246825</c:v>
                </c:pt>
                <c:pt idx="10885">
                  <c:v>0.246848</c:v>
                </c:pt>
                <c:pt idx="10886">
                  <c:v>0.246871</c:v>
                </c:pt>
                <c:pt idx="10887">
                  <c:v>0.246893</c:v>
                </c:pt>
                <c:pt idx="10888">
                  <c:v>0.246916</c:v>
                </c:pt>
                <c:pt idx="10889">
                  <c:v>0.246939</c:v>
                </c:pt>
                <c:pt idx="10890">
                  <c:v>0.246961</c:v>
                </c:pt>
                <c:pt idx="10891">
                  <c:v>0.246984</c:v>
                </c:pt>
                <c:pt idx="10892">
                  <c:v>0.247007</c:v>
                </c:pt>
                <c:pt idx="10893">
                  <c:v>0.247029</c:v>
                </c:pt>
                <c:pt idx="10894">
                  <c:v>0.247052</c:v>
                </c:pt>
                <c:pt idx="10895">
                  <c:v>0.247075</c:v>
                </c:pt>
                <c:pt idx="10896">
                  <c:v>0.247098</c:v>
                </c:pt>
                <c:pt idx="10897">
                  <c:v>0.24712</c:v>
                </c:pt>
                <c:pt idx="10898">
                  <c:v>0.247143</c:v>
                </c:pt>
                <c:pt idx="10899">
                  <c:v>0.247166</c:v>
                </c:pt>
                <c:pt idx="10900">
                  <c:v>0.247188</c:v>
                </c:pt>
                <c:pt idx="10901">
                  <c:v>0.247211</c:v>
                </c:pt>
                <c:pt idx="10902">
                  <c:v>0.247234</c:v>
                </c:pt>
                <c:pt idx="10903">
                  <c:v>0.247256</c:v>
                </c:pt>
                <c:pt idx="10904">
                  <c:v>0.247279</c:v>
                </c:pt>
                <c:pt idx="10905">
                  <c:v>0.247302</c:v>
                </c:pt>
                <c:pt idx="10906">
                  <c:v>0.247324</c:v>
                </c:pt>
                <c:pt idx="10907">
                  <c:v>0.247347</c:v>
                </c:pt>
                <c:pt idx="10908">
                  <c:v>0.24737</c:v>
                </c:pt>
                <c:pt idx="10909">
                  <c:v>0.247392</c:v>
                </c:pt>
                <c:pt idx="10910">
                  <c:v>0.247415</c:v>
                </c:pt>
                <c:pt idx="10911">
                  <c:v>0.247438</c:v>
                </c:pt>
                <c:pt idx="10912">
                  <c:v>0.24746</c:v>
                </c:pt>
                <c:pt idx="10913">
                  <c:v>0.247483</c:v>
                </c:pt>
                <c:pt idx="10914">
                  <c:v>0.247506</c:v>
                </c:pt>
                <c:pt idx="10915">
                  <c:v>0.247528</c:v>
                </c:pt>
                <c:pt idx="10916">
                  <c:v>0.247551</c:v>
                </c:pt>
                <c:pt idx="10917">
                  <c:v>0.247574</c:v>
                </c:pt>
                <c:pt idx="10918">
                  <c:v>0.247596</c:v>
                </c:pt>
                <c:pt idx="10919">
                  <c:v>0.247619</c:v>
                </c:pt>
                <c:pt idx="10920">
                  <c:v>0.247642</c:v>
                </c:pt>
                <c:pt idx="10921">
                  <c:v>0.247664</c:v>
                </c:pt>
                <c:pt idx="10922">
                  <c:v>0.247687</c:v>
                </c:pt>
                <c:pt idx="10923">
                  <c:v>0.24771</c:v>
                </c:pt>
                <c:pt idx="10924">
                  <c:v>0.247732</c:v>
                </c:pt>
                <c:pt idx="10925">
                  <c:v>0.247755</c:v>
                </c:pt>
                <c:pt idx="10926">
                  <c:v>0.247778</c:v>
                </c:pt>
                <c:pt idx="10927">
                  <c:v>0.2478</c:v>
                </c:pt>
                <c:pt idx="10928">
                  <c:v>0.247823</c:v>
                </c:pt>
                <c:pt idx="10929">
                  <c:v>0.247846</c:v>
                </c:pt>
                <c:pt idx="10930">
                  <c:v>0.247868</c:v>
                </c:pt>
                <c:pt idx="10931">
                  <c:v>0.247891</c:v>
                </c:pt>
                <c:pt idx="10932">
                  <c:v>0.247914</c:v>
                </c:pt>
                <c:pt idx="10933">
                  <c:v>0.247937</c:v>
                </c:pt>
                <c:pt idx="10934">
                  <c:v>0.247959</c:v>
                </c:pt>
                <c:pt idx="10935">
                  <c:v>0.247982</c:v>
                </c:pt>
                <c:pt idx="10936">
                  <c:v>0.248005</c:v>
                </c:pt>
                <c:pt idx="10937">
                  <c:v>0.248027</c:v>
                </c:pt>
                <c:pt idx="10938">
                  <c:v>0.24805</c:v>
                </c:pt>
                <c:pt idx="10939">
                  <c:v>0.248073</c:v>
                </c:pt>
                <c:pt idx="10940">
                  <c:v>0.248095</c:v>
                </c:pt>
                <c:pt idx="10941">
                  <c:v>0.248118</c:v>
                </c:pt>
                <c:pt idx="10942">
                  <c:v>0.248141</c:v>
                </c:pt>
                <c:pt idx="10943">
                  <c:v>0.248163</c:v>
                </c:pt>
                <c:pt idx="10944">
                  <c:v>0.248186</c:v>
                </c:pt>
                <c:pt idx="10945">
                  <c:v>0.248209</c:v>
                </c:pt>
                <c:pt idx="10946">
                  <c:v>0.248231</c:v>
                </c:pt>
                <c:pt idx="10947">
                  <c:v>0.248254</c:v>
                </c:pt>
                <c:pt idx="10948">
                  <c:v>0.248277</c:v>
                </c:pt>
                <c:pt idx="10949">
                  <c:v>0.248299</c:v>
                </c:pt>
                <c:pt idx="10950">
                  <c:v>0.248322</c:v>
                </c:pt>
                <c:pt idx="10951">
                  <c:v>0.248345</c:v>
                </c:pt>
                <c:pt idx="10952">
                  <c:v>0.248367</c:v>
                </c:pt>
                <c:pt idx="10953">
                  <c:v>0.24839</c:v>
                </c:pt>
                <c:pt idx="10954">
                  <c:v>0.248413</c:v>
                </c:pt>
                <c:pt idx="10955">
                  <c:v>0.248435</c:v>
                </c:pt>
                <c:pt idx="10956">
                  <c:v>0.248458</c:v>
                </c:pt>
                <c:pt idx="10957">
                  <c:v>0.248481</c:v>
                </c:pt>
                <c:pt idx="10958">
                  <c:v>0.248503</c:v>
                </c:pt>
                <c:pt idx="10959">
                  <c:v>0.248526</c:v>
                </c:pt>
                <c:pt idx="10960">
                  <c:v>0.248549</c:v>
                </c:pt>
                <c:pt idx="10961">
                  <c:v>0.248571</c:v>
                </c:pt>
                <c:pt idx="10962">
                  <c:v>0.248594</c:v>
                </c:pt>
                <c:pt idx="10963">
                  <c:v>0.248617</c:v>
                </c:pt>
                <c:pt idx="10964">
                  <c:v>0.248639</c:v>
                </c:pt>
                <c:pt idx="10965">
                  <c:v>0.248662</c:v>
                </c:pt>
                <c:pt idx="10966">
                  <c:v>0.248685</c:v>
                </c:pt>
                <c:pt idx="10967">
                  <c:v>0.248707</c:v>
                </c:pt>
                <c:pt idx="10968">
                  <c:v>0.24873</c:v>
                </c:pt>
                <c:pt idx="10969">
                  <c:v>0.248753</c:v>
                </c:pt>
                <c:pt idx="10970">
                  <c:v>0.248776</c:v>
                </c:pt>
                <c:pt idx="10971">
                  <c:v>0.248798</c:v>
                </c:pt>
                <c:pt idx="10972">
                  <c:v>0.248821</c:v>
                </c:pt>
                <c:pt idx="10973">
                  <c:v>0.248844</c:v>
                </c:pt>
                <c:pt idx="10974">
                  <c:v>0.248866</c:v>
                </c:pt>
                <c:pt idx="10975">
                  <c:v>0.248889</c:v>
                </c:pt>
                <c:pt idx="10976">
                  <c:v>0.248912</c:v>
                </c:pt>
                <c:pt idx="10977">
                  <c:v>0.248934</c:v>
                </c:pt>
                <c:pt idx="10978">
                  <c:v>0.248957</c:v>
                </c:pt>
                <c:pt idx="10979">
                  <c:v>0.24898</c:v>
                </c:pt>
                <c:pt idx="10980">
                  <c:v>0.249002</c:v>
                </c:pt>
                <c:pt idx="10981">
                  <c:v>0.249025</c:v>
                </c:pt>
                <c:pt idx="10982">
                  <c:v>0.249048</c:v>
                </c:pt>
                <c:pt idx="10983">
                  <c:v>0.24907</c:v>
                </c:pt>
                <c:pt idx="10984">
                  <c:v>0.249093</c:v>
                </c:pt>
                <c:pt idx="10985">
                  <c:v>0.249116</c:v>
                </c:pt>
                <c:pt idx="10986">
                  <c:v>0.249138</c:v>
                </c:pt>
                <c:pt idx="10987">
                  <c:v>0.249161</c:v>
                </c:pt>
                <c:pt idx="10988">
                  <c:v>0.249184</c:v>
                </c:pt>
                <c:pt idx="10989">
                  <c:v>0.249206</c:v>
                </c:pt>
                <c:pt idx="10990">
                  <c:v>0.249229</c:v>
                </c:pt>
                <c:pt idx="10991">
                  <c:v>0.249252</c:v>
                </c:pt>
                <c:pt idx="10992">
                  <c:v>0.249274</c:v>
                </c:pt>
                <c:pt idx="10993">
                  <c:v>0.249297</c:v>
                </c:pt>
                <c:pt idx="10994">
                  <c:v>0.24932</c:v>
                </c:pt>
                <c:pt idx="10995">
                  <c:v>0.249342</c:v>
                </c:pt>
                <c:pt idx="10996">
                  <c:v>0.249365</c:v>
                </c:pt>
                <c:pt idx="10997">
                  <c:v>0.249388</c:v>
                </c:pt>
                <c:pt idx="10998">
                  <c:v>0.24941</c:v>
                </c:pt>
                <c:pt idx="10999">
                  <c:v>0.249433</c:v>
                </c:pt>
                <c:pt idx="11000">
                  <c:v>0.249456</c:v>
                </c:pt>
                <c:pt idx="11001">
                  <c:v>0.249478</c:v>
                </c:pt>
                <c:pt idx="11002">
                  <c:v>0.249501</c:v>
                </c:pt>
                <c:pt idx="11003">
                  <c:v>0.249524</c:v>
                </c:pt>
                <c:pt idx="11004">
                  <c:v>0.249546</c:v>
                </c:pt>
                <c:pt idx="11005">
                  <c:v>0.249569</c:v>
                </c:pt>
                <c:pt idx="11006">
                  <c:v>0.249592</c:v>
                </c:pt>
                <c:pt idx="11007">
                  <c:v>0.249615</c:v>
                </c:pt>
                <c:pt idx="11008">
                  <c:v>0.249637</c:v>
                </c:pt>
                <c:pt idx="11009">
                  <c:v>0.24966</c:v>
                </c:pt>
                <c:pt idx="11010">
                  <c:v>0.249683</c:v>
                </c:pt>
                <c:pt idx="11011">
                  <c:v>0.249705</c:v>
                </c:pt>
                <c:pt idx="11012">
                  <c:v>0.249728</c:v>
                </c:pt>
                <c:pt idx="11013">
                  <c:v>0.249751</c:v>
                </c:pt>
                <c:pt idx="11014">
                  <c:v>0.249773</c:v>
                </c:pt>
                <c:pt idx="11015">
                  <c:v>0.249796</c:v>
                </c:pt>
                <c:pt idx="11016">
                  <c:v>0.249819</c:v>
                </c:pt>
                <c:pt idx="11017">
                  <c:v>0.249841</c:v>
                </c:pt>
                <c:pt idx="11018">
                  <c:v>0.249864</c:v>
                </c:pt>
                <c:pt idx="11019">
                  <c:v>0.249887</c:v>
                </c:pt>
                <c:pt idx="11020">
                  <c:v>0.249909</c:v>
                </c:pt>
                <c:pt idx="11021">
                  <c:v>0.249932</c:v>
                </c:pt>
                <c:pt idx="11022">
                  <c:v>0.249955</c:v>
                </c:pt>
                <c:pt idx="11023">
                  <c:v>0.249977</c:v>
                </c:pt>
                <c:pt idx="11024">
                  <c:v>0.25</c:v>
                </c:pt>
                <c:pt idx="11025">
                  <c:v>0.250023</c:v>
                </c:pt>
                <c:pt idx="11026">
                  <c:v>0.250045</c:v>
                </c:pt>
                <c:pt idx="11027">
                  <c:v>0.250068</c:v>
                </c:pt>
                <c:pt idx="11028">
                  <c:v>0.250091</c:v>
                </c:pt>
                <c:pt idx="11029">
                  <c:v>0.250113</c:v>
                </c:pt>
                <c:pt idx="11030">
                  <c:v>0.250136</c:v>
                </c:pt>
                <c:pt idx="11031">
                  <c:v>0.250159</c:v>
                </c:pt>
                <c:pt idx="11032">
                  <c:v>0.250181</c:v>
                </c:pt>
                <c:pt idx="11033">
                  <c:v>0.250204</c:v>
                </c:pt>
                <c:pt idx="11034">
                  <c:v>0.250227</c:v>
                </c:pt>
                <c:pt idx="11035">
                  <c:v>0.250249</c:v>
                </c:pt>
                <c:pt idx="11036">
                  <c:v>0.250272</c:v>
                </c:pt>
                <c:pt idx="11037">
                  <c:v>0.250295</c:v>
                </c:pt>
                <c:pt idx="11038">
                  <c:v>0.250317</c:v>
                </c:pt>
                <c:pt idx="11039">
                  <c:v>0.25034</c:v>
                </c:pt>
                <c:pt idx="11040">
                  <c:v>0.250363</c:v>
                </c:pt>
                <c:pt idx="11041">
                  <c:v>0.250385</c:v>
                </c:pt>
                <c:pt idx="11042">
                  <c:v>0.250408</c:v>
                </c:pt>
                <c:pt idx="11043">
                  <c:v>0.250431</c:v>
                </c:pt>
                <c:pt idx="11044">
                  <c:v>0.250454</c:v>
                </c:pt>
                <c:pt idx="11045">
                  <c:v>0.250476</c:v>
                </c:pt>
                <c:pt idx="11046">
                  <c:v>0.250499</c:v>
                </c:pt>
                <c:pt idx="11047">
                  <c:v>0.250522</c:v>
                </c:pt>
                <c:pt idx="11048">
                  <c:v>0.250544</c:v>
                </c:pt>
                <c:pt idx="11049">
                  <c:v>0.250567</c:v>
                </c:pt>
                <c:pt idx="11050">
                  <c:v>0.25059</c:v>
                </c:pt>
                <c:pt idx="11051">
                  <c:v>0.250612</c:v>
                </c:pt>
                <c:pt idx="11052">
                  <c:v>0.250635</c:v>
                </c:pt>
                <c:pt idx="11053">
                  <c:v>0.250658</c:v>
                </c:pt>
                <c:pt idx="11054">
                  <c:v>0.25068</c:v>
                </c:pt>
                <c:pt idx="11055">
                  <c:v>0.250703</c:v>
                </c:pt>
                <c:pt idx="11056">
                  <c:v>0.250726</c:v>
                </c:pt>
                <c:pt idx="11057">
                  <c:v>0.250748</c:v>
                </c:pt>
                <c:pt idx="11058">
                  <c:v>0.250771</c:v>
                </c:pt>
                <c:pt idx="11059">
                  <c:v>0.250794</c:v>
                </c:pt>
                <c:pt idx="11060">
                  <c:v>0.250816</c:v>
                </c:pt>
                <c:pt idx="11061">
                  <c:v>0.250839</c:v>
                </c:pt>
                <c:pt idx="11062">
                  <c:v>0.250862</c:v>
                </c:pt>
                <c:pt idx="11063">
                  <c:v>0.250884</c:v>
                </c:pt>
                <c:pt idx="11064">
                  <c:v>0.250907</c:v>
                </c:pt>
                <c:pt idx="11065">
                  <c:v>0.25093</c:v>
                </c:pt>
                <c:pt idx="11066">
                  <c:v>0.250952</c:v>
                </c:pt>
                <c:pt idx="11067">
                  <c:v>0.250975</c:v>
                </c:pt>
                <c:pt idx="11068">
                  <c:v>0.250998</c:v>
                </c:pt>
                <c:pt idx="11069">
                  <c:v>0.25102</c:v>
                </c:pt>
                <c:pt idx="11070">
                  <c:v>0.251043</c:v>
                </c:pt>
                <c:pt idx="11071">
                  <c:v>0.251066</c:v>
                </c:pt>
                <c:pt idx="11072">
                  <c:v>0.251088</c:v>
                </c:pt>
                <c:pt idx="11073">
                  <c:v>0.251111</c:v>
                </c:pt>
                <c:pt idx="11074">
                  <c:v>0.251134</c:v>
                </c:pt>
                <c:pt idx="11075">
                  <c:v>0.251156</c:v>
                </c:pt>
                <c:pt idx="11076">
                  <c:v>0.251179</c:v>
                </c:pt>
                <c:pt idx="11077">
                  <c:v>0.251202</c:v>
                </c:pt>
                <c:pt idx="11078">
                  <c:v>0.251224</c:v>
                </c:pt>
                <c:pt idx="11079">
                  <c:v>0.251247</c:v>
                </c:pt>
                <c:pt idx="11080">
                  <c:v>0.25127</c:v>
                </c:pt>
                <c:pt idx="11081">
                  <c:v>0.251293</c:v>
                </c:pt>
                <c:pt idx="11082">
                  <c:v>0.251315</c:v>
                </c:pt>
                <c:pt idx="11083">
                  <c:v>0.251338</c:v>
                </c:pt>
                <c:pt idx="11084">
                  <c:v>0.251361</c:v>
                </c:pt>
                <c:pt idx="11085">
                  <c:v>0.251383</c:v>
                </c:pt>
                <c:pt idx="11086">
                  <c:v>0.251406</c:v>
                </c:pt>
                <c:pt idx="11087">
                  <c:v>0.251429</c:v>
                </c:pt>
                <c:pt idx="11088">
                  <c:v>0.251451</c:v>
                </c:pt>
                <c:pt idx="11089">
                  <c:v>0.251474</c:v>
                </c:pt>
                <c:pt idx="11090">
                  <c:v>0.251497</c:v>
                </c:pt>
                <c:pt idx="11091">
                  <c:v>0.251519</c:v>
                </c:pt>
                <c:pt idx="11092">
                  <c:v>0.251542</c:v>
                </c:pt>
                <c:pt idx="11093">
                  <c:v>0.251565</c:v>
                </c:pt>
                <c:pt idx="11094">
                  <c:v>0.251587</c:v>
                </c:pt>
                <c:pt idx="11095">
                  <c:v>0.25161</c:v>
                </c:pt>
                <c:pt idx="11096">
                  <c:v>0.251633</c:v>
                </c:pt>
                <c:pt idx="11097">
                  <c:v>0.251655</c:v>
                </c:pt>
                <c:pt idx="11098">
                  <c:v>0.251678</c:v>
                </c:pt>
                <c:pt idx="11099">
                  <c:v>0.251701</c:v>
                </c:pt>
                <c:pt idx="11100">
                  <c:v>0.251723</c:v>
                </c:pt>
                <c:pt idx="11101">
                  <c:v>0.251746</c:v>
                </c:pt>
                <c:pt idx="11102">
                  <c:v>0.251769</c:v>
                </c:pt>
                <c:pt idx="11103">
                  <c:v>0.251791</c:v>
                </c:pt>
                <c:pt idx="11104">
                  <c:v>0.251814</c:v>
                </c:pt>
                <c:pt idx="11105">
                  <c:v>0.251837</c:v>
                </c:pt>
                <c:pt idx="11106">
                  <c:v>0.251859</c:v>
                </c:pt>
                <c:pt idx="11107">
                  <c:v>0.251882</c:v>
                </c:pt>
                <c:pt idx="11108">
                  <c:v>0.251905</c:v>
                </c:pt>
                <c:pt idx="11109">
                  <c:v>0.251927</c:v>
                </c:pt>
                <c:pt idx="11110">
                  <c:v>0.25195</c:v>
                </c:pt>
                <c:pt idx="11111">
                  <c:v>0.251973</c:v>
                </c:pt>
                <c:pt idx="11112">
                  <c:v>0.251995</c:v>
                </c:pt>
                <c:pt idx="11113">
                  <c:v>0.252018</c:v>
                </c:pt>
                <c:pt idx="11114">
                  <c:v>0.252041</c:v>
                </c:pt>
                <c:pt idx="11115">
                  <c:v>0.252063</c:v>
                </c:pt>
                <c:pt idx="11116">
                  <c:v>0.252086</c:v>
                </c:pt>
                <c:pt idx="11117">
                  <c:v>0.252109</c:v>
                </c:pt>
                <c:pt idx="11118">
                  <c:v>0.252132</c:v>
                </c:pt>
                <c:pt idx="11119">
                  <c:v>0.252154</c:v>
                </c:pt>
                <c:pt idx="11120">
                  <c:v>0.252177</c:v>
                </c:pt>
                <c:pt idx="11121">
                  <c:v>0.2522</c:v>
                </c:pt>
                <c:pt idx="11122">
                  <c:v>0.252222</c:v>
                </c:pt>
                <c:pt idx="11123">
                  <c:v>0.252245</c:v>
                </c:pt>
                <c:pt idx="11124">
                  <c:v>0.252268</c:v>
                </c:pt>
                <c:pt idx="11125">
                  <c:v>0.25229</c:v>
                </c:pt>
                <c:pt idx="11126">
                  <c:v>0.252313</c:v>
                </c:pt>
                <c:pt idx="11127">
                  <c:v>0.252336</c:v>
                </c:pt>
                <c:pt idx="11128">
                  <c:v>0.252358</c:v>
                </c:pt>
                <c:pt idx="11129">
                  <c:v>0.252381</c:v>
                </c:pt>
                <c:pt idx="11130">
                  <c:v>0.252404</c:v>
                </c:pt>
                <c:pt idx="11131">
                  <c:v>0.252426</c:v>
                </c:pt>
                <c:pt idx="11132">
                  <c:v>0.252449</c:v>
                </c:pt>
                <c:pt idx="11133">
                  <c:v>0.252472</c:v>
                </c:pt>
                <c:pt idx="11134">
                  <c:v>0.252494</c:v>
                </c:pt>
                <c:pt idx="11135">
                  <c:v>0.252517</c:v>
                </c:pt>
                <c:pt idx="11136">
                  <c:v>0.25254</c:v>
                </c:pt>
                <c:pt idx="11137">
                  <c:v>0.252562</c:v>
                </c:pt>
                <c:pt idx="11138">
                  <c:v>0.252585</c:v>
                </c:pt>
                <c:pt idx="11139">
                  <c:v>0.252608</c:v>
                </c:pt>
                <c:pt idx="11140">
                  <c:v>0.25263</c:v>
                </c:pt>
                <c:pt idx="11141">
                  <c:v>0.252653</c:v>
                </c:pt>
                <c:pt idx="11142">
                  <c:v>0.252676</c:v>
                </c:pt>
                <c:pt idx="11143">
                  <c:v>0.252698</c:v>
                </c:pt>
                <c:pt idx="11144">
                  <c:v>0.252721</c:v>
                </c:pt>
                <c:pt idx="11145">
                  <c:v>0.252744</c:v>
                </c:pt>
                <c:pt idx="11146">
                  <c:v>0.252766</c:v>
                </c:pt>
                <c:pt idx="11147">
                  <c:v>0.252789</c:v>
                </c:pt>
                <c:pt idx="11148">
                  <c:v>0.252812</c:v>
                </c:pt>
                <c:pt idx="11149">
                  <c:v>0.252834</c:v>
                </c:pt>
                <c:pt idx="11150">
                  <c:v>0.252857</c:v>
                </c:pt>
                <c:pt idx="11151">
                  <c:v>0.25288</c:v>
                </c:pt>
                <c:pt idx="11152">
                  <c:v>0.252902</c:v>
                </c:pt>
                <c:pt idx="11153">
                  <c:v>0.252925</c:v>
                </c:pt>
                <c:pt idx="11154">
                  <c:v>0.252948</c:v>
                </c:pt>
                <c:pt idx="11155">
                  <c:v>0.252971</c:v>
                </c:pt>
                <c:pt idx="11156">
                  <c:v>0.252993</c:v>
                </c:pt>
                <c:pt idx="11157">
                  <c:v>0.253016</c:v>
                </c:pt>
                <c:pt idx="11158">
                  <c:v>0.253039</c:v>
                </c:pt>
                <c:pt idx="11159">
                  <c:v>0.253061</c:v>
                </c:pt>
                <c:pt idx="11160">
                  <c:v>0.253084</c:v>
                </c:pt>
                <c:pt idx="11161">
                  <c:v>0.253107</c:v>
                </c:pt>
                <c:pt idx="11162">
                  <c:v>0.253129</c:v>
                </c:pt>
                <c:pt idx="11163">
                  <c:v>0.253152</c:v>
                </c:pt>
                <c:pt idx="11164">
                  <c:v>0.253175</c:v>
                </c:pt>
                <c:pt idx="11165">
                  <c:v>0.253197</c:v>
                </c:pt>
                <c:pt idx="11166">
                  <c:v>0.25322</c:v>
                </c:pt>
                <c:pt idx="11167">
                  <c:v>0.253243</c:v>
                </c:pt>
                <c:pt idx="11168">
                  <c:v>0.253265</c:v>
                </c:pt>
                <c:pt idx="11169">
                  <c:v>0.253288</c:v>
                </c:pt>
                <c:pt idx="11170">
                  <c:v>0.253311</c:v>
                </c:pt>
                <c:pt idx="11171">
                  <c:v>0.253333</c:v>
                </c:pt>
                <c:pt idx="11172">
                  <c:v>0.253356</c:v>
                </c:pt>
                <c:pt idx="11173">
                  <c:v>0.253379</c:v>
                </c:pt>
                <c:pt idx="11174">
                  <c:v>0.253401</c:v>
                </c:pt>
                <c:pt idx="11175">
                  <c:v>0.253424</c:v>
                </c:pt>
                <c:pt idx="11176">
                  <c:v>0.253447</c:v>
                </c:pt>
                <c:pt idx="11177">
                  <c:v>0.253469</c:v>
                </c:pt>
                <c:pt idx="11178">
                  <c:v>0.253492</c:v>
                </c:pt>
                <c:pt idx="11179">
                  <c:v>0.253515</c:v>
                </c:pt>
                <c:pt idx="11180">
                  <c:v>0.253537</c:v>
                </c:pt>
                <c:pt idx="11181">
                  <c:v>0.25356</c:v>
                </c:pt>
                <c:pt idx="11182">
                  <c:v>0.253583</c:v>
                </c:pt>
                <c:pt idx="11183">
                  <c:v>0.253605</c:v>
                </c:pt>
                <c:pt idx="11184">
                  <c:v>0.253628</c:v>
                </c:pt>
                <c:pt idx="11185">
                  <c:v>0.253651</c:v>
                </c:pt>
                <c:pt idx="11186">
                  <c:v>0.253673</c:v>
                </c:pt>
                <c:pt idx="11187">
                  <c:v>0.253696</c:v>
                </c:pt>
                <c:pt idx="11188">
                  <c:v>0.253719</c:v>
                </c:pt>
                <c:pt idx="11189">
                  <c:v>0.253741</c:v>
                </c:pt>
                <c:pt idx="11190">
                  <c:v>0.253764</c:v>
                </c:pt>
                <c:pt idx="11191">
                  <c:v>0.253787</c:v>
                </c:pt>
                <c:pt idx="11192">
                  <c:v>0.25381</c:v>
                </c:pt>
                <c:pt idx="11193">
                  <c:v>0.253832</c:v>
                </c:pt>
                <c:pt idx="11194">
                  <c:v>0.253855</c:v>
                </c:pt>
                <c:pt idx="11195">
                  <c:v>0.253878</c:v>
                </c:pt>
                <c:pt idx="11196">
                  <c:v>0.2539</c:v>
                </c:pt>
                <c:pt idx="11197">
                  <c:v>0.253923</c:v>
                </c:pt>
                <c:pt idx="11198">
                  <c:v>0.253946</c:v>
                </c:pt>
                <c:pt idx="11199">
                  <c:v>0.253968</c:v>
                </c:pt>
                <c:pt idx="11200">
                  <c:v>0.253991</c:v>
                </c:pt>
                <c:pt idx="11201">
                  <c:v>0.254014</c:v>
                </c:pt>
                <c:pt idx="11202">
                  <c:v>0.254036</c:v>
                </c:pt>
                <c:pt idx="11203">
                  <c:v>0.254059</c:v>
                </c:pt>
                <c:pt idx="11204">
                  <c:v>0.254082</c:v>
                </c:pt>
                <c:pt idx="11205">
                  <c:v>0.254104</c:v>
                </c:pt>
                <c:pt idx="11206">
                  <c:v>0.254127</c:v>
                </c:pt>
                <c:pt idx="11207">
                  <c:v>0.25415</c:v>
                </c:pt>
                <c:pt idx="11208">
                  <c:v>0.254172</c:v>
                </c:pt>
                <c:pt idx="11209">
                  <c:v>0.254195</c:v>
                </c:pt>
                <c:pt idx="11210">
                  <c:v>0.254218</c:v>
                </c:pt>
                <c:pt idx="11211">
                  <c:v>0.25424</c:v>
                </c:pt>
                <c:pt idx="11212">
                  <c:v>0.254263</c:v>
                </c:pt>
                <c:pt idx="11213">
                  <c:v>0.254286</c:v>
                </c:pt>
                <c:pt idx="11214">
                  <c:v>0.254308</c:v>
                </c:pt>
                <c:pt idx="11215">
                  <c:v>0.254331</c:v>
                </c:pt>
                <c:pt idx="11216">
                  <c:v>0.254354</c:v>
                </c:pt>
                <c:pt idx="11217">
                  <c:v>0.254376</c:v>
                </c:pt>
                <c:pt idx="11218">
                  <c:v>0.254399</c:v>
                </c:pt>
                <c:pt idx="11219">
                  <c:v>0.254422</c:v>
                </c:pt>
                <c:pt idx="11220">
                  <c:v>0.254444</c:v>
                </c:pt>
                <c:pt idx="11221">
                  <c:v>0.254467</c:v>
                </c:pt>
                <c:pt idx="11222">
                  <c:v>0.25449</c:v>
                </c:pt>
                <c:pt idx="11223">
                  <c:v>0.254512</c:v>
                </c:pt>
                <c:pt idx="11224">
                  <c:v>0.254535</c:v>
                </c:pt>
                <c:pt idx="11225">
                  <c:v>0.254558</c:v>
                </c:pt>
                <c:pt idx="11226">
                  <c:v>0.25458</c:v>
                </c:pt>
                <c:pt idx="11227">
                  <c:v>0.254603</c:v>
                </c:pt>
                <c:pt idx="11228">
                  <c:v>0.254626</c:v>
                </c:pt>
                <c:pt idx="11229">
                  <c:v>0.254649</c:v>
                </c:pt>
                <c:pt idx="11230">
                  <c:v>0.254671</c:v>
                </c:pt>
                <c:pt idx="11231">
                  <c:v>0.254694</c:v>
                </c:pt>
                <c:pt idx="11232">
                  <c:v>0.254717</c:v>
                </c:pt>
                <c:pt idx="11233">
                  <c:v>0.254739</c:v>
                </c:pt>
                <c:pt idx="11234">
                  <c:v>0.254762</c:v>
                </c:pt>
                <c:pt idx="11235">
                  <c:v>0.254785</c:v>
                </c:pt>
                <c:pt idx="11236">
                  <c:v>0.254807</c:v>
                </c:pt>
                <c:pt idx="11237">
                  <c:v>0.25483</c:v>
                </c:pt>
                <c:pt idx="11238">
                  <c:v>0.254853</c:v>
                </c:pt>
                <c:pt idx="11239">
                  <c:v>0.254875</c:v>
                </c:pt>
                <c:pt idx="11240">
                  <c:v>0.254898</c:v>
                </c:pt>
                <c:pt idx="11241">
                  <c:v>0.254921</c:v>
                </c:pt>
                <c:pt idx="11242">
                  <c:v>0.254943</c:v>
                </c:pt>
                <c:pt idx="11243">
                  <c:v>0.254966</c:v>
                </c:pt>
                <c:pt idx="11244">
                  <c:v>0.254989</c:v>
                </c:pt>
                <c:pt idx="11245">
                  <c:v>0.255011</c:v>
                </c:pt>
                <c:pt idx="11246">
                  <c:v>0.255034</c:v>
                </c:pt>
                <c:pt idx="11247">
                  <c:v>0.255057</c:v>
                </c:pt>
                <c:pt idx="11248">
                  <c:v>0.255079</c:v>
                </c:pt>
                <c:pt idx="11249">
                  <c:v>0.255102</c:v>
                </c:pt>
                <c:pt idx="11250">
                  <c:v>0.255125</c:v>
                </c:pt>
                <c:pt idx="11251">
                  <c:v>0.255147</c:v>
                </c:pt>
                <c:pt idx="11252">
                  <c:v>0.25517</c:v>
                </c:pt>
                <c:pt idx="11253">
                  <c:v>0.255193</c:v>
                </c:pt>
                <c:pt idx="11254">
                  <c:v>0.255215</c:v>
                </c:pt>
                <c:pt idx="11255">
                  <c:v>0.255238</c:v>
                </c:pt>
                <c:pt idx="11256">
                  <c:v>0.255261</c:v>
                </c:pt>
                <c:pt idx="11257">
                  <c:v>0.255283</c:v>
                </c:pt>
                <c:pt idx="11258">
                  <c:v>0.255306</c:v>
                </c:pt>
                <c:pt idx="11259">
                  <c:v>0.255329</c:v>
                </c:pt>
                <c:pt idx="11260">
                  <c:v>0.255351</c:v>
                </c:pt>
                <c:pt idx="11261">
                  <c:v>0.255374</c:v>
                </c:pt>
                <c:pt idx="11262">
                  <c:v>0.255397</c:v>
                </c:pt>
                <c:pt idx="11263">
                  <c:v>0.25542</c:v>
                </c:pt>
                <c:pt idx="11264">
                  <c:v>0.255442</c:v>
                </c:pt>
                <c:pt idx="11265">
                  <c:v>0.255465</c:v>
                </c:pt>
                <c:pt idx="11266">
                  <c:v>0.255488</c:v>
                </c:pt>
                <c:pt idx="11267">
                  <c:v>0.25551</c:v>
                </c:pt>
                <c:pt idx="11268">
                  <c:v>0.255533</c:v>
                </c:pt>
                <c:pt idx="11269">
                  <c:v>0.255556</c:v>
                </c:pt>
                <c:pt idx="11270">
                  <c:v>0.255578</c:v>
                </c:pt>
                <c:pt idx="11271">
                  <c:v>0.255601</c:v>
                </c:pt>
                <c:pt idx="11272">
                  <c:v>0.255624</c:v>
                </c:pt>
                <c:pt idx="11273">
                  <c:v>0.255646</c:v>
                </c:pt>
                <c:pt idx="11274">
                  <c:v>0.255669</c:v>
                </c:pt>
                <c:pt idx="11275">
                  <c:v>0.255692</c:v>
                </c:pt>
                <c:pt idx="11276">
                  <c:v>0.255714</c:v>
                </c:pt>
                <c:pt idx="11277">
                  <c:v>0.255737</c:v>
                </c:pt>
                <c:pt idx="11278">
                  <c:v>0.25576</c:v>
                </c:pt>
                <c:pt idx="11279">
                  <c:v>0.255782</c:v>
                </c:pt>
                <c:pt idx="11280">
                  <c:v>0.255805</c:v>
                </c:pt>
                <c:pt idx="11281">
                  <c:v>0.255828</c:v>
                </c:pt>
                <c:pt idx="11282">
                  <c:v>0.25585</c:v>
                </c:pt>
                <c:pt idx="11283">
                  <c:v>0.255873</c:v>
                </c:pt>
                <c:pt idx="11284">
                  <c:v>0.255896</c:v>
                </c:pt>
                <c:pt idx="11285">
                  <c:v>0.255918</c:v>
                </c:pt>
                <c:pt idx="11286">
                  <c:v>0.255941</c:v>
                </c:pt>
                <c:pt idx="11287">
                  <c:v>0.255964</c:v>
                </c:pt>
                <c:pt idx="11288">
                  <c:v>0.255986</c:v>
                </c:pt>
                <c:pt idx="11289">
                  <c:v>0.256009</c:v>
                </c:pt>
                <c:pt idx="11290">
                  <c:v>0.256032</c:v>
                </c:pt>
                <c:pt idx="11291">
                  <c:v>0.256054</c:v>
                </c:pt>
                <c:pt idx="11292">
                  <c:v>0.256077</c:v>
                </c:pt>
                <c:pt idx="11293">
                  <c:v>0.2561</c:v>
                </c:pt>
                <c:pt idx="11294">
                  <c:v>0.256122</c:v>
                </c:pt>
                <c:pt idx="11295">
                  <c:v>0.256145</c:v>
                </c:pt>
                <c:pt idx="11296">
                  <c:v>0.256168</c:v>
                </c:pt>
                <c:pt idx="11297">
                  <c:v>0.25619</c:v>
                </c:pt>
                <c:pt idx="11298">
                  <c:v>0.256213</c:v>
                </c:pt>
                <c:pt idx="11299">
                  <c:v>0.256236</c:v>
                </c:pt>
                <c:pt idx="11300">
                  <c:v>0.256259</c:v>
                </c:pt>
                <c:pt idx="11301">
                  <c:v>0.256281</c:v>
                </c:pt>
                <c:pt idx="11302">
                  <c:v>0.256304</c:v>
                </c:pt>
                <c:pt idx="11303">
                  <c:v>0.256327</c:v>
                </c:pt>
                <c:pt idx="11304">
                  <c:v>0.256349</c:v>
                </c:pt>
                <c:pt idx="11305">
                  <c:v>0.256372</c:v>
                </c:pt>
                <c:pt idx="11306">
                  <c:v>0.256395</c:v>
                </c:pt>
                <c:pt idx="11307">
                  <c:v>0.256417</c:v>
                </c:pt>
                <c:pt idx="11308">
                  <c:v>0.25644</c:v>
                </c:pt>
                <c:pt idx="11309">
                  <c:v>0.256463</c:v>
                </c:pt>
                <c:pt idx="11310">
                  <c:v>0.256485</c:v>
                </c:pt>
                <c:pt idx="11311">
                  <c:v>0.256508</c:v>
                </c:pt>
                <c:pt idx="11312">
                  <c:v>0.256531</c:v>
                </c:pt>
                <c:pt idx="11313">
                  <c:v>0.256553</c:v>
                </c:pt>
                <c:pt idx="11314">
                  <c:v>0.256576</c:v>
                </c:pt>
                <c:pt idx="11315">
                  <c:v>0.256599</c:v>
                </c:pt>
                <c:pt idx="11316">
                  <c:v>0.256621</c:v>
                </c:pt>
                <c:pt idx="11317">
                  <c:v>0.256644</c:v>
                </c:pt>
                <c:pt idx="11318">
                  <c:v>0.256667</c:v>
                </c:pt>
                <c:pt idx="11319">
                  <c:v>0.256689</c:v>
                </c:pt>
                <c:pt idx="11320">
                  <c:v>0.256712</c:v>
                </c:pt>
                <c:pt idx="11321">
                  <c:v>0.256735</c:v>
                </c:pt>
                <c:pt idx="11322">
                  <c:v>0.256757</c:v>
                </c:pt>
                <c:pt idx="11323">
                  <c:v>0.25678</c:v>
                </c:pt>
                <c:pt idx="11324">
                  <c:v>0.256803</c:v>
                </c:pt>
                <c:pt idx="11325">
                  <c:v>0.256825</c:v>
                </c:pt>
                <c:pt idx="11326">
                  <c:v>0.256848</c:v>
                </c:pt>
                <c:pt idx="11327">
                  <c:v>0.256871</c:v>
                </c:pt>
                <c:pt idx="11328">
                  <c:v>0.256893</c:v>
                </c:pt>
                <c:pt idx="11329">
                  <c:v>0.256916</c:v>
                </c:pt>
                <c:pt idx="11330">
                  <c:v>0.256939</c:v>
                </c:pt>
                <c:pt idx="11331">
                  <c:v>0.256961</c:v>
                </c:pt>
                <c:pt idx="11332">
                  <c:v>0.256984</c:v>
                </c:pt>
                <c:pt idx="11333">
                  <c:v>0.257007</c:v>
                </c:pt>
                <c:pt idx="11334">
                  <c:v>0.257029</c:v>
                </c:pt>
                <c:pt idx="11335">
                  <c:v>0.257052</c:v>
                </c:pt>
                <c:pt idx="11336">
                  <c:v>0.257075</c:v>
                </c:pt>
                <c:pt idx="11337">
                  <c:v>0.257098</c:v>
                </c:pt>
                <c:pt idx="11338">
                  <c:v>0.25712</c:v>
                </c:pt>
                <c:pt idx="11339">
                  <c:v>0.257143</c:v>
                </c:pt>
                <c:pt idx="11340">
                  <c:v>0.257166</c:v>
                </c:pt>
                <c:pt idx="11341">
                  <c:v>0.257188</c:v>
                </c:pt>
                <c:pt idx="11342">
                  <c:v>0.257211</c:v>
                </c:pt>
                <c:pt idx="11343">
                  <c:v>0.257234</c:v>
                </c:pt>
                <c:pt idx="11344">
                  <c:v>0.257256</c:v>
                </c:pt>
                <c:pt idx="11345">
                  <c:v>0.257279</c:v>
                </c:pt>
                <c:pt idx="11346">
                  <c:v>0.257302</c:v>
                </c:pt>
                <c:pt idx="11347">
                  <c:v>0.257324</c:v>
                </c:pt>
                <c:pt idx="11348">
                  <c:v>0.257347</c:v>
                </c:pt>
                <c:pt idx="11349">
                  <c:v>0.25737</c:v>
                </c:pt>
                <c:pt idx="11350">
                  <c:v>0.257392</c:v>
                </c:pt>
                <c:pt idx="11351">
                  <c:v>0.257415</c:v>
                </c:pt>
                <c:pt idx="11352">
                  <c:v>0.257438</c:v>
                </c:pt>
                <c:pt idx="11353">
                  <c:v>0.25746</c:v>
                </c:pt>
                <c:pt idx="11354">
                  <c:v>0.257483</c:v>
                </c:pt>
                <c:pt idx="11355">
                  <c:v>0.257506</c:v>
                </c:pt>
                <c:pt idx="11356">
                  <c:v>0.257528</c:v>
                </c:pt>
                <c:pt idx="11357">
                  <c:v>0.257551</c:v>
                </c:pt>
                <c:pt idx="11358">
                  <c:v>0.257574</c:v>
                </c:pt>
                <c:pt idx="11359">
                  <c:v>0.257596</c:v>
                </c:pt>
                <c:pt idx="11360">
                  <c:v>0.257619</c:v>
                </c:pt>
                <c:pt idx="11361">
                  <c:v>0.257642</c:v>
                </c:pt>
                <c:pt idx="11362">
                  <c:v>0.257664</c:v>
                </c:pt>
                <c:pt idx="11363">
                  <c:v>0.257687</c:v>
                </c:pt>
                <c:pt idx="11364">
                  <c:v>0.25771</c:v>
                </c:pt>
                <c:pt idx="11365">
                  <c:v>0.257732</c:v>
                </c:pt>
                <c:pt idx="11366">
                  <c:v>0.257755</c:v>
                </c:pt>
                <c:pt idx="11367">
                  <c:v>0.257778</c:v>
                </c:pt>
                <c:pt idx="11368">
                  <c:v>0.2578</c:v>
                </c:pt>
                <c:pt idx="11369">
                  <c:v>0.257823</c:v>
                </c:pt>
                <c:pt idx="11370">
                  <c:v>0.257846</c:v>
                </c:pt>
                <c:pt idx="11371">
                  <c:v>0.257868</c:v>
                </c:pt>
                <c:pt idx="11372">
                  <c:v>0.257891</c:v>
                </c:pt>
                <c:pt idx="11373">
                  <c:v>0.257914</c:v>
                </c:pt>
                <c:pt idx="11374">
                  <c:v>0.257937</c:v>
                </c:pt>
                <c:pt idx="11375">
                  <c:v>0.257959</c:v>
                </c:pt>
                <c:pt idx="11376">
                  <c:v>0.257982</c:v>
                </c:pt>
                <c:pt idx="11377">
                  <c:v>0.258005</c:v>
                </c:pt>
                <c:pt idx="11378">
                  <c:v>0.258027</c:v>
                </c:pt>
                <c:pt idx="11379">
                  <c:v>0.25805</c:v>
                </c:pt>
                <c:pt idx="11380">
                  <c:v>0.258073</c:v>
                </c:pt>
                <c:pt idx="11381">
                  <c:v>0.258095</c:v>
                </c:pt>
                <c:pt idx="11382">
                  <c:v>0.258118</c:v>
                </c:pt>
                <c:pt idx="11383">
                  <c:v>0.258141</c:v>
                </c:pt>
                <c:pt idx="11384">
                  <c:v>0.258163</c:v>
                </c:pt>
                <c:pt idx="11385">
                  <c:v>0.258186</c:v>
                </c:pt>
                <c:pt idx="11386">
                  <c:v>0.258209</c:v>
                </c:pt>
                <c:pt idx="11387">
                  <c:v>0.258231</c:v>
                </c:pt>
                <c:pt idx="11388">
                  <c:v>0.258254</c:v>
                </c:pt>
                <c:pt idx="11389">
                  <c:v>0.258277</c:v>
                </c:pt>
                <c:pt idx="11390">
                  <c:v>0.258299</c:v>
                </c:pt>
                <c:pt idx="11391">
                  <c:v>0.258322</c:v>
                </c:pt>
                <c:pt idx="11392">
                  <c:v>0.258345</c:v>
                </c:pt>
                <c:pt idx="11393">
                  <c:v>0.258367</c:v>
                </c:pt>
                <c:pt idx="11394">
                  <c:v>0.25839</c:v>
                </c:pt>
                <c:pt idx="11395">
                  <c:v>0.258413</c:v>
                </c:pt>
                <c:pt idx="11396">
                  <c:v>0.258435</c:v>
                </c:pt>
                <c:pt idx="11397">
                  <c:v>0.258458</c:v>
                </c:pt>
                <c:pt idx="11398">
                  <c:v>0.258481</c:v>
                </c:pt>
                <c:pt idx="11399">
                  <c:v>0.258503</c:v>
                </c:pt>
                <c:pt idx="11400">
                  <c:v>0.258526</c:v>
                </c:pt>
                <c:pt idx="11401">
                  <c:v>0.258549</c:v>
                </c:pt>
                <c:pt idx="11402">
                  <c:v>0.258571</c:v>
                </c:pt>
                <c:pt idx="11403">
                  <c:v>0.258594</c:v>
                </c:pt>
                <c:pt idx="11404">
                  <c:v>0.258617</c:v>
                </c:pt>
                <c:pt idx="11405">
                  <c:v>0.258639</c:v>
                </c:pt>
                <c:pt idx="11406">
                  <c:v>0.258662</c:v>
                </c:pt>
                <c:pt idx="11407">
                  <c:v>0.258685</c:v>
                </c:pt>
                <c:pt idx="11408">
                  <c:v>0.258707</c:v>
                </c:pt>
                <c:pt idx="11409">
                  <c:v>0.25873</c:v>
                </c:pt>
                <c:pt idx="11410">
                  <c:v>0.258753</c:v>
                </c:pt>
                <c:pt idx="11411">
                  <c:v>0.258776</c:v>
                </c:pt>
                <c:pt idx="11412">
                  <c:v>0.258798</c:v>
                </c:pt>
                <c:pt idx="11413">
                  <c:v>0.258821</c:v>
                </c:pt>
                <c:pt idx="11414">
                  <c:v>0.258844</c:v>
                </c:pt>
                <c:pt idx="11415">
                  <c:v>0.258866</c:v>
                </c:pt>
                <c:pt idx="11416">
                  <c:v>0.258889</c:v>
                </c:pt>
                <c:pt idx="11417">
                  <c:v>0.258912</c:v>
                </c:pt>
                <c:pt idx="11418">
                  <c:v>0.258934</c:v>
                </c:pt>
                <c:pt idx="11419">
                  <c:v>0.258957</c:v>
                </c:pt>
                <c:pt idx="11420">
                  <c:v>0.25898</c:v>
                </c:pt>
                <c:pt idx="11421">
                  <c:v>0.259002</c:v>
                </c:pt>
                <c:pt idx="11422">
                  <c:v>0.259025</c:v>
                </c:pt>
                <c:pt idx="11423">
                  <c:v>0.259048</c:v>
                </c:pt>
                <c:pt idx="11424">
                  <c:v>0.25907</c:v>
                </c:pt>
                <c:pt idx="11425">
                  <c:v>0.259093</c:v>
                </c:pt>
                <c:pt idx="11426">
                  <c:v>0.259116</c:v>
                </c:pt>
                <c:pt idx="11427">
                  <c:v>0.259138</c:v>
                </c:pt>
                <c:pt idx="11428">
                  <c:v>0.259161</c:v>
                </c:pt>
                <c:pt idx="11429">
                  <c:v>0.259184</c:v>
                </c:pt>
                <c:pt idx="11430">
                  <c:v>0.259206</c:v>
                </c:pt>
                <c:pt idx="11431">
                  <c:v>0.259229</c:v>
                </c:pt>
                <c:pt idx="11432">
                  <c:v>0.259252</c:v>
                </c:pt>
                <c:pt idx="11433">
                  <c:v>0.259274</c:v>
                </c:pt>
                <c:pt idx="11434">
                  <c:v>0.259297</c:v>
                </c:pt>
                <c:pt idx="11435">
                  <c:v>0.25932</c:v>
                </c:pt>
                <c:pt idx="11436">
                  <c:v>0.259342</c:v>
                </c:pt>
                <c:pt idx="11437">
                  <c:v>0.259365</c:v>
                </c:pt>
                <c:pt idx="11438">
                  <c:v>0.259388</c:v>
                </c:pt>
                <c:pt idx="11439">
                  <c:v>0.25941</c:v>
                </c:pt>
                <c:pt idx="11440">
                  <c:v>0.259433</c:v>
                </c:pt>
                <c:pt idx="11441">
                  <c:v>0.259456</c:v>
                </c:pt>
                <c:pt idx="11442">
                  <c:v>0.259478</c:v>
                </c:pt>
                <c:pt idx="11443">
                  <c:v>0.259501</c:v>
                </c:pt>
                <c:pt idx="11444">
                  <c:v>0.259524</c:v>
                </c:pt>
                <c:pt idx="11445">
                  <c:v>0.259546</c:v>
                </c:pt>
                <c:pt idx="11446">
                  <c:v>0.259569</c:v>
                </c:pt>
                <c:pt idx="11447">
                  <c:v>0.259592</c:v>
                </c:pt>
                <c:pt idx="11448">
                  <c:v>0.259615</c:v>
                </c:pt>
                <c:pt idx="11449">
                  <c:v>0.259637</c:v>
                </c:pt>
                <c:pt idx="11450">
                  <c:v>0.25966</c:v>
                </c:pt>
                <c:pt idx="11451">
                  <c:v>0.259683</c:v>
                </c:pt>
                <c:pt idx="11452">
                  <c:v>0.259705</c:v>
                </c:pt>
                <c:pt idx="11453">
                  <c:v>0.259728</c:v>
                </c:pt>
                <c:pt idx="11454">
                  <c:v>0.259751</c:v>
                </c:pt>
                <c:pt idx="11455">
                  <c:v>0.259773</c:v>
                </c:pt>
                <c:pt idx="11456">
                  <c:v>0.259796</c:v>
                </c:pt>
                <c:pt idx="11457">
                  <c:v>0.259819</c:v>
                </c:pt>
                <c:pt idx="11458">
                  <c:v>0.259841</c:v>
                </c:pt>
                <c:pt idx="11459">
                  <c:v>0.259864</c:v>
                </c:pt>
                <c:pt idx="11460">
                  <c:v>0.259887</c:v>
                </c:pt>
                <c:pt idx="11461">
                  <c:v>0.259909</c:v>
                </c:pt>
                <c:pt idx="11462">
                  <c:v>0.259932</c:v>
                </c:pt>
                <c:pt idx="11463">
                  <c:v>0.259955</c:v>
                </c:pt>
                <c:pt idx="11464">
                  <c:v>0.259977</c:v>
                </c:pt>
                <c:pt idx="11465">
                  <c:v>0.26</c:v>
                </c:pt>
                <c:pt idx="11466">
                  <c:v>0.260023</c:v>
                </c:pt>
                <c:pt idx="11467">
                  <c:v>0.260045</c:v>
                </c:pt>
                <c:pt idx="11468">
                  <c:v>0.260068</c:v>
                </c:pt>
                <c:pt idx="11469">
                  <c:v>0.260091</c:v>
                </c:pt>
                <c:pt idx="11470">
                  <c:v>0.260113</c:v>
                </c:pt>
                <c:pt idx="11471">
                  <c:v>0.260136</c:v>
                </c:pt>
                <c:pt idx="11472">
                  <c:v>0.260159</c:v>
                </c:pt>
                <c:pt idx="11473">
                  <c:v>0.260181</c:v>
                </c:pt>
                <c:pt idx="11474">
                  <c:v>0.260204</c:v>
                </c:pt>
                <c:pt idx="11475">
                  <c:v>0.260227</c:v>
                </c:pt>
                <c:pt idx="11476">
                  <c:v>0.260249</c:v>
                </c:pt>
                <c:pt idx="11477">
                  <c:v>0.260272</c:v>
                </c:pt>
                <c:pt idx="11478">
                  <c:v>0.260295</c:v>
                </c:pt>
                <c:pt idx="11479">
                  <c:v>0.260317</c:v>
                </c:pt>
                <c:pt idx="11480">
                  <c:v>0.26034</c:v>
                </c:pt>
                <c:pt idx="11481">
                  <c:v>0.260363</c:v>
                </c:pt>
                <c:pt idx="11482">
                  <c:v>0.260385</c:v>
                </c:pt>
                <c:pt idx="11483">
                  <c:v>0.260408</c:v>
                </c:pt>
                <c:pt idx="11484">
                  <c:v>0.260431</c:v>
                </c:pt>
                <c:pt idx="11485">
                  <c:v>0.260454</c:v>
                </c:pt>
                <c:pt idx="11486">
                  <c:v>0.260476</c:v>
                </c:pt>
                <c:pt idx="11487">
                  <c:v>0.260499</c:v>
                </c:pt>
                <c:pt idx="11488">
                  <c:v>0.260522</c:v>
                </c:pt>
                <c:pt idx="11489">
                  <c:v>0.260544</c:v>
                </c:pt>
                <c:pt idx="11490">
                  <c:v>0.260567</c:v>
                </c:pt>
                <c:pt idx="11491">
                  <c:v>0.26059</c:v>
                </c:pt>
                <c:pt idx="11492">
                  <c:v>0.260612</c:v>
                </c:pt>
                <c:pt idx="11493">
                  <c:v>0.260635</c:v>
                </c:pt>
                <c:pt idx="11494">
                  <c:v>0.260658</c:v>
                </c:pt>
                <c:pt idx="11495">
                  <c:v>0.26068</c:v>
                </c:pt>
                <c:pt idx="11496">
                  <c:v>0.260703</c:v>
                </c:pt>
                <c:pt idx="11497">
                  <c:v>0.260726</c:v>
                </c:pt>
                <c:pt idx="11498">
                  <c:v>0.260748</c:v>
                </c:pt>
                <c:pt idx="11499">
                  <c:v>0.260771</c:v>
                </c:pt>
                <c:pt idx="11500">
                  <c:v>0.260794</c:v>
                </c:pt>
                <c:pt idx="11501">
                  <c:v>0.260816</c:v>
                </c:pt>
                <c:pt idx="11502">
                  <c:v>0.260839</c:v>
                </c:pt>
                <c:pt idx="11503">
                  <c:v>0.260862</c:v>
                </c:pt>
                <c:pt idx="11504">
                  <c:v>0.260884</c:v>
                </c:pt>
                <c:pt idx="11505">
                  <c:v>0.260907</c:v>
                </c:pt>
                <c:pt idx="11506">
                  <c:v>0.26093</c:v>
                </c:pt>
                <c:pt idx="11507">
                  <c:v>0.260952</c:v>
                </c:pt>
                <c:pt idx="11508">
                  <c:v>0.260975</c:v>
                </c:pt>
                <c:pt idx="11509">
                  <c:v>0.260998</c:v>
                </c:pt>
                <c:pt idx="11510">
                  <c:v>0.26102</c:v>
                </c:pt>
                <c:pt idx="11511">
                  <c:v>0.261043</c:v>
                </c:pt>
                <c:pt idx="11512">
                  <c:v>0.261066</c:v>
                </c:pt>
                <c:pt idx="11513">
                  <c:v>0.261088</c:v>
                </c:pt>
                <c:pt idx="11514">
                  <c:v>0.261111</c:v>
                </c:pt>
                <c:pt idx="11515">
                  <c:v>0.261134</c:v>
                </c:pt>
                <c:pt idx="11516">
                  <c:v>0.261156</c:v>
                </c:pt>
                <c:pt idx="11517">
                  <c:v>0.261179</c:v>
                </c:pt>
                <c:pt idx="11518">
                  <c:v>0.261202</c:v>
                </c:pt>
                <c:pt idx="11519">
                  <c:v>0.261224</c:v>
                </c:pt>
                <c:pt idx="11520">
                  <c:v>0.261247</c:v>
                </c:pt>
                <c:pt idx="11521">
                  <c:v>0.26127</c:v>
                </c:pt>
                <c:pt idx="11522">
                  <c:v>0.261293</c:v>
                </c:pt>
                <c:pt idx="11523">
                  <c:v>0.261315</c:v>
                </c:pt>
                <c:pt idx="11524">
                  <c:v>0.261338</c:v>
                </c:pt>
                <c:pt idx="11525">
                  <c:v>0.261361</c:v>
                </c:pt>
                <c:pt idx="11526">
                  <c:v>0.261383</c:v>
                </c:pt>
                <c:pt idx="11527">
                  <c:v>0.261406</c:v>
                </c:pt>
                <c:pt idx="11528">
                  <c:v>0.261429</c:v>
                </c:pt>
                <c:pt idx="11529">
                  <c:v>0.261451</c:v>
                </c:pt>
                <c:pt idx="11530">
                  <c:v>0.261474</c:v>
                </c:pt>
                <c:pt idx="11531">
                  <c:v>0.261497</c:v>
                </c:pt>
                <c:pt idx="11532">
                  <c:v>0.261519</c:v>
                </c:pt>
                <c:pt idx="11533">
                  <c:v>0.261542</c:v>
                </c:pt>
                <c:pt idx="11534">
                  <c:v>0.261565</c:v>
                </c:pt>
                <c:pt idx="11535">
                  <c:v>0.261587</c:v>
                </c:pt>
                <c:pt idx="11536">
                  <c:v>0.26161</c:v>
                </c:pt>
                <c:pt idx="11537">
                  <c:v>0.261633</c:v>
                </c:pt>
                <c:pt idx="11538">
                  <c:v>0.261655</c:v>
                </c:pt>
                <c:pt idx="11539">
                  <c:v>0.261678</c:v>
                </c:pt>
                <c:pt idx="11540">
                  <c:v>0.261701</c:v>
                </c:pt>
                <c:pt idx="11541">
                  <c:v>0.261723</c:v>
                </c:pt>
                <c:pt idx="11542">
                  <c:v>0.261746</c:v>
                </c:pt>
                <c:pt idx="11543">
                  <c:v>0.261769</c:v>
                </c:pt>
                <c:pt idx="11544">
                  <c:v>0.261791</c:v>
                </c:pt>
                <c:pt idx="11545">
                  <c:v>0.261814</c:v>
                </c:pt>
                <c:pt idx="11546">
                  <c:v>0.261837</c:v>
                </c:pt>
                <c:pt idx="11547">
                  <c:v>0.261859</c:v>
                </c:pt>
                <c:pt idx="11548">
                  <c:v>0.261882</c:v>
                </c:pt>
                <c:pt idx="11549">
                  <c:v>0.261905</c:v>
                </c:pt>
                <c:pt idx="11550">
                  <c:v>0.261927</c:v>
                </c:pt>
                <c:pt idx="11551">
                  <c:v>0.26195</c:v>
                </c:pt>
                <c:pt idx="11552">
                  <c:v>0.261973</c:v>
                </c:pt>
                <c:pt idx="11553">
                  <c:v>0.261995</c:v>
                </c:pt>
                <c:pt idx="11554">
                  <c:v>0.262018</c:v>
                </c:pt>
                <c:pt idx="11555">
                  <c:v>0.262041</c:v>
                </c:pt>
                <c:pt idx="11556">
                  <c:v>0.262063</c:v>
                </c:pt>
                <c:pt idx="11557">
                  <c:v>0.262086</c:v>
                </c:pt>
                <c:pt idx="11558">
                  <c:v>0.262109</c:v>
                </c:pt>
                <c:pt idx="11559">
                  <c:v>0.262132</c:v>
                </c:pt>
                <c:pt idx="11560">
                  <c:v>0.262154</c:v>
                </c:pt>
                <c:pt idx="11561">
                  <c:v>0.262177</c:v>
                </c:pt>
                <c:pt idx="11562">
                  <c:v>0.2622</c:v>
                </c:pt>
                <c:pt idx="11563">
                  <c:v>0.262222</c:v>
                </c:pt>
                <c:pt idx="11564">
                  <c:v>0.262245</c:v>
                </c:pt>
                <c:pt idx="11565">
                  <c:v>0.262268</c:v>
                </c:pt>
                <c:pt idx="11566">
                  <c:v>0.26229</c:v>
                </c:pt>
                <c:pt idx="11567">
                  <c:v>0.262313</c:v>
                </c:pt>
                <c:pt idx="11568">
                  <c:v>0.262336</c:v>
                </c:pt>
                <c:pt idx="11569">
                  <c:v>0.262358</c:v>
                </c:pt>
                <c:pt idx="11570">
                  <c:v>0.262381</c:v>
                </c:pt>
                <c:pt idx="11571">
                  <c:v>0.262404</c:v>
                </c:pt>
                <c:pt idx="11572">
                  <c:v>0.262426</c:v>
                </c:pt>
                <c:pt idx="11573">
                  <c:v>0.262449</c:v>
                </c:pt>
                <c:pt idx="11574">
                  <c:v>0.262472</c:v>
                </c:pt>
                <c:pt idx="11575">
                  <c:v>0.262494</c:v>
                </c:pt>
                <c:pt idx="11576">
                  <c:v>0.262517</c:v>
                </c:pt>
                <c:pt idx="11577">
                  <c:v>0.26254</c:v>
                </c:pt>
                <c:pt idx="11578">
                  <c:v>0.262562</c:v>
                </c:pt>
                <c:pt idx="11579">
                  <c:v>0.262585</c:v>
                </c:pt>
                <c:pt idx="11580">
                  <c:v>0.262608</c:v>
                </c:pt>
                <c:pt idx="11581">
                  <c:v>0.26263</c:v>
                </c:pt>
                <c:pt idx="11582">
                  <c:v>0.262653</c:v>
                </c:pt>
                <c:pt idx="11583">
                  <c:v>0.262676</c:v>
                </c:pt>
                <c:pt idx="11584">
                  <c:v>0.262698</c:v>
                </c:pt>
                <c:pt idx="11585">
                  <c:v>0.262721</c:v>
                </c:pt>
                <c:pt idx="11586">
                  <c:v>0.262744</c:v>
                </c:pt>
                <c:pt idx="11587">
                  <c:v>0.262766</c:v>
                </c:pt>
                <c:pt idx="11588">
                  <c:v>0.262789</c:v>
                </c:pt>
                <c:pt idx="11589">
                  <c:v>0.262812</c:v>
                </c:pt>
                <c:pt idx="11590">
                  <c:v>0.262834</c:v>
                </c:pt>
                <c:pt idx="11591">
                  <c:v>0.262857</c:v>
                </c:pt>
                <c:pt idx="11592">
                  <c:v>0.26288</c:v>
                </c:pt>
                <c:pt idx="11593">
                  <c:v>0.262902</c:v>
                </c:pt>
                <c:pt idx="11594">
                  <c:v>0.262925</c:v>
                </c:pt>
                <c:pt idx="11595">
                  <c:v>0.262948</c:v>
                </c:pt>
                <c:pt idx="11596">
                  <c:v>0.262971</c:v>
                </c:pt>
                <c:pt idx="11597">
                  <c:v>0.262993</c:v>
                </c:pt>
                <c:pt idx="11598">
                  <c:v>0.263016</c:v>
                </c:pt>
                <c:pt idx="11599">
                  <c:v>0.263039</c:v>
                </c:pt>
                <c:pt idx="11600">
                  <c:v>0.263061</c:v>
                </c:pt>
                <c:pt idx="11601">
                  <c:v>0.263084</c:v>
                </c:pt>
                <c:pt idx="11602">
                  <c:v>0.263107</c:v>
                </c:pt>
                <c:pt idx="11603">
                  <c:v>0.263129</c:v>
                </c:pt>
                <c:pt idx="11604">
                  <c:v>0.263152</c:v>
                </c:pt>
                <c:pt idx="11605">
                  <c:v>0.263175</c:v>
                </c:pt>
                <c:pt idx="11606">
                  <c:v>0.263197</c:v>
                </c:pt>
                <c:pt idx="11607">
                  <c:v>0.26322</c:v>
                </c:pt>
                <c:pt idx="11608">
                  <c:v>0.263243</c:v>
                </c:pt>
                <c:pt idx="11609">
                  <c:v>0.263265</c:v>
                </c:pt>
                <c:pt idx="11610">
                  <c:v>0.263288</c:v>
                </c:pt>
                <c:pt idx="11611">
                  <c:v>0.263311</c:v>
                </c:pt>
                <c:pt idx="11612">
                  <c:v>0.263333</c:v>
                </c:pt>
                <c:pt idx="11613">
                  <c:v>0.263356</c:v>
                </c:pt>
                <c:pt idx="11614">
                  <c:v>0.263379</c:v>
                </c:pt>
                <c:pt idx="11615">
                  <c:v>0.263401</c:v>
                </c:pt>
                <c:pt idx="11616">
                  <c:v>0.263424</c:v>
                </c:pt>
                <c:pt idx="11617">
                  <c:v>0.263447</c:v>
                </c:pt>
                <c:pt idx="11618">
                  <c:v>0.263469</c:v>
                </c:pt>
                <c:pt idx="11619">
                  <c:v>0.263492</c:v>
                </c:pt>
                <c:pt idx="11620">
                  <c:v>0.263515</c:v>
                </c:pt>
                <c:pt idx="11621">
                  <c:v>0.263537</c:v>
                </c:pt>
                <c:pt idx="11622">
                  <c:v>0.26356</c:v>
                </c:pt>
                <c:pt idx="11623">
                  <c:v>0.263583</c:v>
                </c:pt>
                <c:pt idx="11624">
                  <c:v>0.263605</c:v>
                </c:pt>
                <c:pt idx="11625">
                  <c:v>0.263628</c:v>
                </c:pt>
                <c:pt idx="11626">
                  <c:v>0.263651</c:v>
                </c:pt>
                <c:pt idx="11627">
                  <c:v>0.263673</c:v>
                </c:pt>
                <c:pt idx="11628">
                  <c:v>0.263696</c:v>
                </c:pt>
                <c:pt idx="11629">
                  <c:v>0.263719</c:v>
                </c:pt>
                <c:pt idx="11630">
                  <c:v>0.263741</c:v>
                </c:pt>
                <c:pt idx="11631">
                  <c:v>0.263764</c:v>
                </c:pt>
                <c:pt idx="11632">
                  <c:v>0.263787</c:v>
                </c:pt>
                <c:pt idx="11633">
                  <c:v>0.26381</c:v>
                </c:pt>
                <c:pt idx="11634">
                  <c:v>0.263832</c:v>
                </c:pt>
                <c:pt idx="11635">
                  <c:v>0.263855</c:v>
                </c:pt>
                <c:pt idx="11636">
                  <c:v>0.263878</c:v>
                </c:pt>
                <c:pt idx="11637">
                  <c:v>0.2639</c:v>
                </c:pt>
                <c:pt idx="11638">
                  <c:v>0.263923</c:v>
                </c:pt>
                <c:pt idx="11639">
                  <c:v>0.263946</c:v>
                </c:pt>
                <c:pt idx="11640">
                  <c:v>0.263968</c:v>
                </c:pt>
                <c:pt idx="11641">
                  <c:v>0.263991</c:v>
                </c:pt>
                <c:pt idx="11642">
                  <c:v>0.264014</c:v>
                </c:pt>
                <c:pt idx="11643">
                  <c:v>0.264036</c:v>
                </c:pt>
                <c:pt idx="11644">
                  <c:v>0.264059</c:v>
                </c:pt>
                <c:pt idx="11645">
                  <c:v>0.264082</c:v>
                </c:pt>
                <c:pt idx="11646">
                  <c:v>0.264104</c:v>
                </c:pt>
                <c:pt idx="11647">
                  <c:v>0.264127</c:v>
                </c:pt>
                <c:pt idx="11648">
                  <c:v>0.26415</c:v>
                </c:pt>
                <c:pt idx="11649">
                  <c:v>0.264172</c:v>
                </c:pt>
                <c:pt idx="11650">
                  <c:v>0.264195</c:v>
                </c:pt>
                <c:pt idx="11651">
                  <c:v>0.264218</c:v>
                </c:pt>
                <c:pt idx="11652">
                  <c:v>0.26424</c:v>
                </c:pt>
                <c:pt idx="11653">
                  <c:v>0.264263</c:v>
                </c:pt>
                <c:pt idx="11654">
                  <c:v>0.264286</c:v>
                </c:pt>
                <c:pt idx="11655">
                  <c:v>0.264308</c:v>
                </c:pt>
                <c:pt idx="11656">
                  <c:v>0.264331</c:v>
                </c:pt>
                <c:pt idx="11657">
                  <c:v>0.264354</c:v>
                </c:pt>
                <c:pt idx="11658">
                  <c:v>0.264376</c:v>
                </c:pt>
                <c:pt idx="11659">
                  <c:v>0.264399</c:v>
                </c:pt>
                <c:pt idx="11660">
                  <c:v>0.264422</c:v>
                </c:pt>
                <c:pt idx="11661">
                  <c:v>0.264444</c:v>
                </c:pt>
                <c:pt idx="11662">
                  <c:v>0.264467</c:v>
                </c:pt>
                <c:pt idx="11663">
                  <c:v>0.26449</c:v>
                </c:pt>
                <c:pt idx="11664">
                  <c:v>0.264512</c:v>
                </c:pt>
                <c:pt idx="11665">
                  <c:v>0.264535</c:v>
                </c:pt>
                <c:pt idx="11666">
                  <c:v>0.264558</c:v>
                </c:pt>
                <c:pt idx="11667">
                  <c:v>0.26458</c:v>
                </c:pt>
                <c:pt idx="11668">
                  <c:v>0.264603</c:v>
                </c:pt>
                <c:pt idx="11669">
                  <c:v>0.264626</c:v>
                </c:pt>
                <c:pt idx="11670">
                  <c:v>0.264649</c:v>
                </c:pt>
                <c:pt idx="11671">
                  <c:v>0.264671</c:v>
                </c:pt>
                <c:pt idx="11672">
                  <c:v>0.264694</c:v>
                </c:pt>
                <c:pt idx="11673">
                  <c:v>0.264717</c:v>
                </c:pt>
                <c:pt idx="11674">
                  <c:v>0.264739</c:v>
                </c:pt>
                <c:pt idx="11675">
                  <c:v>0.264762</c:v>
                </c:pt>
                <c:pt idx="11676">
                  <c:v>0.264785</c:v>
                </c:pt>
                <c:pt idx="11677">
                  <c:v>0.264807</c:v>
                </c:pt>
                <c:pt idx="11678">
                  <c:v>0.26483</c:v>
                </c:pt>
                <c:pt idx="11679">
                  <c:v>0.264853</c:v>
                </c:pt>
                <c:pt idx="11680">
                  <c:v>0.264875</c:v>
                </c:pt>
                <c:pt idx="11681">
                  <c:v>0.264898</c:v>
                </c:pt>
                <c:pt idx="11682">
                  <c:v>0.264921</c:v>
                </c:pt>
                <c:pt idx="11683">
                  <c:v>0.264943</c:v>
                </c:pt>
                <c:pt idx="11684">
                  <c:v>0.264966</c:v>
                </c:pt>
                <c:pt idx="11685">
                  <c:v>0.264989</c:v>
                </c:pt>
                <c:pt idx="11686">
                  <c:v>0.265011</c:v>
                </c:pt>
                <c:pt idx="11687">
                  <c:v>0.265034</c:v>
                </c:pt>
                <c:pt idx="11688">
                  <c:v>0.265057</c:v>
                </c:pt>
                <c:pt idx="11689">
                  <c:v>0.265079</c:v>
                </c:pt>
                <c:pt idx="11690">
                  <c:v>0.265102</c:v>
                </c:pt>
                <c:pt idx="11691">
                  <c:v>0.265125</c:v>
                </c:pt>
                <c:pt idx="11692">
                  <c:v>0.265147</c:v>
                </c:pt>
                <c:pt idx="11693">
                  <c:v>0.26517</c:v>
                </c:pt>
                <c:pt idx="11694">
                  <c:v>0.265193</c:v>
                </c:pt>
                <c:pt idx="11695">
                  <c:v>0.265215</c:v>
                </c:pt>
                <c:pt idx="11696">
                  <c:v>0.265238</c:v>
                </c:pt>
                <c:pt idx="11697">
                  <c:v>0.265261</c:v>
                </c:pt>
                <c:pt idx="11698">
                  <c:v>0.265283</c:v>
                </c:pt>
                <c:pt idx="11699">
                  <c:v>0.265306</c:v>
                </c:pt>
                <c:pt idx="11700">
                  <c:v>0.265329</c:v>
                </c:pt>
                <c:pt idx="11701">
                  <c:v>0.265351</c:v>
                </c:pt>
                <c:pt idx="11702">
                  <c:v>0.265374</c:v>
                </c:pt>
                <c:pt idx="11703">
                  <c:v>0.265397</c:v>
                </c:pt>
                <c:pt idx="11704">
                  <c:v>0.26542</c:v>
                </c:pt>
                <c:pt idx="11705">
                  <c:v>0.265442</c:v>
                </c:pt>
                <c:pt idx="11706">
                  <c:v>0.265465</c:v>
                </c:pt>
                <c:pt idx="11707">
                  <c:v>0.265488</c:v>
                </c:pt>
                <c:pt idx="11708">
                  <c:v>0.26551</c:v>
                </c:pt>
                <c:pt idx="11709">
                  <c:v>0.265533</c:v>
                </c:pt>
                <c:pt idx="11710">
                  <c:v>0.265556</c:v>
                </c:pt>
                <c:pt idx="11711">
                  <c:v>0.265578</c:v>
                </c:pt>
                <c:pt idx="11712">
                  <c:v>0.265601</c:v>
                </c:pt>
                <c:pt idx="11713">
                  <c:v>0.265624</c:v>
                </c:pt>
                <c:pt idx="11714">
                  <c:v>0.265646</c:v>
                </c:pt>
                <c:pt idx="11715">
                  <c:v>0.265669</c:v>
                </c:pt>
                <c:pt idx="11716">
                  <c:v>0.265692</c:v>
                </c:pt>
                <c:pt idx="11717">
                  <c:v>0.265714</c:v>
                </c:pt>
                <c:pt idx="11718">
                  <c:v>0.265737</c:v>
                </c:pt>
                <c:pt idx="11719">
                  <c:v>0.26576</c:v>
                </c:pt>
                <c:pt idx="11720">
                  <c:v>0.265782</c:v>
                </c:pt>
                <c:pt idx="11721">
                  <c:v>0.265805</c:v>
                </c:pt>
                <c:pt idx="11722">
                  <c:v>0.265828</c:v>
                </c:pt>
                <c:pt idx="11723">
                  <c:v>0.26585</c:v>
                </c:pt>
                <c:pt idx="11724">
                  <c:v>0.265873</c:v>
                </c:pt>
                <c:pt idx="11725">
                  <c:v>0.265896</c:v>
                </c:pt>
                <c:pt idx="11726">
                  <c:v>0.265918</c:v>
                </c:pt>
                <c:pt idx="11727">
                  <c:v>0.265941</c:v>
                </c:pt>
                <c:pt idx="11728">
                  <c:v>0.265964</c:v>
                </c:pt>
                <c:pt idx="11729">
                  <c:v>0.265986</c:v>
                </c:pt>
                <c:pt idx="11730">
                  <c:v>0.266009</c:v>
                </c:pt>
                <c:pt idx="11731">
                  <c:v>0.266032</c:v>
                </c:pt>
                <c:pt idx="11732">
                  <c:v>0.266054</c:v>
                </c:pt>
                <c:pt idx="11733">
                  <c:v>0.266077</c:v>
                </c:pt>
                <c:pt idx="11734">
                  <c:v>0.2661</c:v>
                </c:pt>
                <c:pt idx="11735">
                  <c:v>0.266122</c:v>
                </c:pt>
                <c:pt idx="11736">
                  <c:v>0.266145</c:v>
                </c:pt>
                <c:pt idx="11737">
                  <c:v>0.266168</c:v>
                </c:pt>
                <c:pt idx="11738">
                  <c:v>0.26619</c:v>
                </c:pt>
                <c:pt idx="11739">
                  <c:v>0.266213</c:v>
                </c:pt>
                <c:pt idx="11740">
                  <c:v>0.266236</c:v>
                </c:pt>
                <c:pt idx="11741">
                  <c:v>0.266259</c:v>
                </c:pt>
                <c:pt idx="11742">
                  <c:v>0.266281</c:v>
                </c:pt>
                <c:pt idx="11743">
                  <c:v>0.266304</c:v>
                </c:pt>
                <c:pt idx="11744">
                  <c:v>0.266327</c:v>
                </c:pt>
                <c:pt idx="11745">
                  <c:v>0.266349</c:v>
                </c:pt>
                <c:pt idx="11746">
                  <c:v>0.266372</c:v>
                </c:pt>
                <c:pt idx="11747">
                  <c:v>0.266395</c:v>
                </c:pt>
                <c:pt idx="11748">
                  <c:v>0.266417</c:v>
                </c:pt>
                <c:pt idx="11749">
                  <c:v>0.26644</c:v>
                </c:pt>
                <c:pt idx="11750">
                  <c:v>0.266463</c:v>
                </c:pt>
                <c:pt idx="11751">
                  <c:v>0.266485</c:v>
                </c:pt>
                <c:pt idx="11752">
                  <c:v>0.266508</c:v>
                </c:pt>
                <c:pt idx="11753">
                  <c:v>0.266531</c:v>
                </c:pt>
                <c:pt idx="11754">
                  <c:v>0.266553</c:v>
                </c:pt>
                <c:pt idx="11755">
                  <c:v>0.266576</c:v>
                </c:pt>
                <c:pt idx="11756">
                  <c:v>0.266599</c:v>
                </c:pt>
                <c:pt idx="11757">
                  <c:v>0.266621</c:v>
                </c:pt>
                <c:pt idx="11758">
                  <c:v>0.266644</c:v>
                </c:pt>
                <c:pt idx="11759">
                  <c:v>0.266667</c:v>
                </c:pt>
                <c:pt idx="11760">
                  <c:v>0.266689</c:v>
                </c:pt>
                <c:pt idx="11761">
                  <c:v>0.266712</c:v>
                </c:pt>
                <c:pt idx="11762">
                  <c:v>0.266735</c:v>
                </c:pt>
                <c:pt idx="11763">
                  <c:v>0.266757</c:v>
                </c:pt>
                <c:pt idx="11764">
                  <c:v>0.26678</c:v>
                </c:pt>
                <c:pt idx="11765">
                  <c:v>0.266803</c:v>
                </c:pt>
                <c:pt idx="11766">
                  <c:v>0.266825</c:v>
                </c:pt>
                <c:pt idx="11767">
                  <c:v>0.266848</c:v>
                </c:pt>
                <c:pt idx="11768">
                  <c:v>0.266871</c:v>
                </c:pt>
                <c:pt idx="11769">
                  <c:v>0.266893</c:v>
                </c:pt>
                <c:pt idx="11770">
                  <c:v>0.266916</c:v>
                </c:pt>
                <c:pt idx="11771">
                  <c:v>0.266939</c:v>
                </c:pt>
                <c:pt idx="11772">
                  <c:v>0.266961</c:v>
                </c:pt>
                <c:pt idx="11773">
                  <c:v>0.266984</c:v>
                </c:pt>
                <c:pt idx="11774">
                  <c:v>0.267007</c:v>
                </c:pt>
                <c:pt idx="11775">
                  <c:v>0.267029</c:v>
                </c:pt>
                <c:pt idx="11776">
                  <c:v>0.267052</c:v>
                </c:pt>
                <c:pt idx="11777">
                  <c:v>0.267075</c:v>
                </c:pt>
                <c:pt idx="11778">
                  <c:v>0.267098</c:v>
                </c:pt>
                <c:pt idx="11779">
                  <c:v>0.26712</c:v>
                </c:pt>
                <c:pt idx="11780">
                  <c:v>0.267143</c:v>
                </c:pt>
                <c:pt idx="11781">
                  <c:v>0.267166</c:v>
                </c:pt>
                <c:pt idx="11782">
                  <c:v>0.267188</c:v>
                </c:pt>
                <c:pt idx="11783">
                  <c:v>0.267211</c:v>
                </c:pt>
                <c:pt idx="11784">
                  <c:v>0.267234</c:v>
                </c:pt>
                <c:pt idx="11785">
                  <c:v>0.267256</c:v>
                </c:pt>
                <c:pt idx="11786">
                  <c:v>0.267279</c:v>
                </c:pt>
                <c:pt idx="11787">
                  <c:v>0.267302</c:v>
                </c:pt>
                <c:pt idx="11788">
                  <c:v>0.267324</c:v>
                </c:pt>
                <c:pt idx="11789">
                  <c:v>0.267347</c:v>
                </c:pt>
                <c:pt idx="11790">
                  <c:v>0.26737</c:v>
                </c:pt>
                <c:pt idx="11791">
                  <c:v>0.267392</c:v>
                </c:pt>
                <c:pt idx="11792">
                  <c:v>0.267415</c:v>
                </c:pt>
                <c:pt idx="11793">
                  <c:v>0.267438</c:v>
                </c:pt>
                <c:pt idx="11794">
                  <c:v>0.26746</c:v>
                </c:pt>
                <c:pt idx="11795">
                  <c:v>0.267483</c:v>
                </c:pt>
                <c:pt idx="11796">
                  <c:v>0.267506</c:v>
                </c:pt>
                <c:pt idx="11797">
                  <c:v>0.267528</c:v>
                </c:pt>
                <c:pt idx="11798">
                  <c:v>0.267551</c:v>
                </c:pt>
                <c:pt idx="11799">
                  <c:v>0.267574</c:v>
                </c:pt>
                <c:pt idx="11800">
                  <c:v>0.267596</c:v>
                </c:pt>
                <c:pt idx="11801">
                  <c:v>0.267619</c:v>
                </c:pt>
                <c:pt idx="11802">
                  <c:v>0.267642</c:v>
                </c:pt>
                <c:pt idx="11803">
                  <c:v>0.267664</c:v>
                </c:pt>
                <c:pt idx="11804">
                  <c:v>0.267687</c:v>
                </c:pt>
                <c:pt idx="11805">
                  <c:v>0.26771</c:v>
                </c:pt>
                <c:pt idx="11806">
                  <c:v>0.267732</c:v>
                </c:pt>
                <c:pt idx="11807">
                  <c:v>0.267755</c:v>
                </c:pt>
                <c:pt idx="11808">
                  <c:v>0.267778</c:v>
                </c:pt>
                <c:pt idx="11809">
                  <c:v>0.2678</c:v>
                </c:pt>
                <c:pt idx="11810">
                  <c:v>0.267823</c:v>
                </c:pt>
                <c:pt idx="11811">
                  <c:v>0.267846</c:v>
                </c:pt>
                <c:pt idx="11812">
                  <c:v>0.267868</c:v>
                </c:pt>
                <c:pt idx="11813">
                  <c:v>0.267891</c:v>
                </c:pt>
                <c:pt idx="11814">
                  <c:v>0.267914</c:v>
                </c:pt>
                <c:pt idx="11815">
                  <c:v>0.267937</c:v>
                </c:pt>
                <c:pt idx="11816">
                  <c:v>0.267959</c:v>
                </c:pt>
                <c:pt idx="11817">
                  <c:v>0.267982</c:v>
                </c:pt>
                <c:pt idx="11818">
                  <c:v>0.268005</c:v>
                </c:pt>
                <c:pt idx="11819">
                  <c:v>0.268027</c:v>
                </c:pt>
                <c:pt idx="11820">
                  <c:v>0.26805</c:v>
                </c:pt>
                <c:pt idx="11821">
                  <c:v>0.268073</c:v>
                </c:pt>
                <c:pt idx="11822">
                  <c:v>0.268095</c:v>
                </c:pt>
                <c:pt idx="11823">
                  <c:v>0.268118</c:v>
                </c:pt>
                <c:pt idx="11824">
                  <c:v>0.268141</c:v>
                </c:pt>
                <c:pt idx="11825">
                  <c:v>0.268163</c:v>
                </c:pt>
                <c:pt idx="11826">
                  <c:v>0.268186</c:v>
                </c:pt>
                <c:pt idx="11827">
                  <c:v>0.268209</c:v>
                </c:pt>
                <c:pt idx="11828">
                  <c:v>0.268231</c:v>
                </c:pt>
                <c:pt idx="11829">
                  <c:v>0.268254</c:v>
                </c:pt>
                <c:pt idx="11830">
                  <c:v>0.268277</c:v>
                </c:pt>
                <c:pt idx="11831">
                  <c:v>0.268299</c:v>
                </c:pt>
                <c:pt idx="11832">
                  <c:v>0.268322</c:v>
                </c:pt>
                <c:pt idx="11833">
                  <c:v>0.268345</c:v>
                </c:pt>
                <c:pt idx="11834">
                  <c:v>0.268367</c:v>
                </c:pt>
                <c:pt idx="11835">
                  <c:v>0.26839</c:v>
                </c:pt>
                <c:pt idx="11836">
                  <c:v>0.268413</c:v>
                </c:pt>
                <c:pt idx="11837">
                  <c:v>0.268435</c:v>
                </c:pt>
                <c:pt idx="11838">
                  <c:v>0.268458</c:v>
                </c:pt>
                <c:pt idx="11839">
                  <c:v>0.268481</c:v>
                </c:pt>
                <c:pt idx="11840">
                  <c:v>0.268503</c:v>
                </c:pt>
                <c:pt idx="11841">
                  <c:v>0.268526</c:v>
                </c:pt>
                <c:pt idx="11842">
                  <c:v>0.268549</c:v>
                </c:pt>
                <c:pt idx="11843">
                  <c:v>0.268571</c:v>
                </c:pt>
                <c:pt idx="11844">
                  <c:v>0.268594</c:v>
                </c:pt>
                <c:pt idx="11845">
                  <c:v>0.268617</c:v>
                </c:pt>
                <c:pt idx="11846">
                  <c:v>0.268639</c:v>
                </c:pt>
                <c:pt idx="11847">
                  <c:v>0.268662</c:v>
                </c:pt>
                <c:pt idx="11848">
                  <c:v>0.268685</c:v>
                </c:pt>
                <c:pt idx="11849">
                  <c:v>0.268707</c:v>
                </c:pt>
                <c:pt idx="11850">
                  <c:v>0.26873</c:v>
                </c:pt>
                <c:pt idx="11851">
                  <c:v>0.268753</c:v>
                </c:pt>
                <c:pt idx="11852">
                  <c:v>0.268776</c:v>
                </c:pt>
                <c:pt idx="11853">
                  <c:v>0.268798</c:v>
                </c:pt>
                <c:pt idx="11854">
                  <c:v>0.268821</c:v>
                </c:pt>
                <c:pt idx="11855">
                  <c:v>0.268844</c:v>
                </c:pt>
                <c:pt idx="11856">
                  <c:v>0.268866</c:v>
                </c:pt>
                <c:pt idx="11857">
                  <c:v>0.268889</c:v>
                </c:pt>
                <c:pt idx="11858">
                  <c:v>0.268912</c:v>
                </c:pt>
                <c:pt idx="11859">
                  <c:v>0.268934</c:v>
                </c:pt>
                <c:pt idx="11860">
                  <c:v>0.268957</c:v>
                </c:pt>
                <c:pt idx="11861">
                  <c:v>0.26898</c:v>
                </c:pt>
                <c:pt idx="11862">
                  <c:v>0.269002</c:v>
                </c:pt>
                <c:pt idx="11863">
                  <c:v>0.269025</c:v>
                </c:pt>
                <c:pt idx="11864">
                  <c:v>0.269048</c:v>
                </c:pt>
                <c:pt idx="11865">
                  <c:v>0.26907</c:v>
                </c:pt>
                <c:pt idx="11866">
                  <c:v>0.269093</c:v>
                </c:pt>
                <c:pt idx="11867">
                  <c:v>0.269116</c:v>
                </c:pt>
                <c:pt idx="11868">
                  <c:v>0.269138</c:v>
                </c:pt>
                <c:pt idx="11869">
                  <c:v>0.269161</c:v>
                </c:pt>
                <c:pt idx="11870">
                  <c:v>0.269184</c:v>
                </c:pt>
                <c:pt idx="11871">
                  <c:v>0.269206</c:v>
                </c:pt>
                <c:pt idx="11872">
                  <c:v>0.269229</c:v>
                </c:pt>
                <c:pt idx="11873">
                  <c:v>0.269252</c:v>
                </c:pt>
                <c:pt idx="11874">
                  <c:v>0.269274</c:v>
                </c:pt>
                <c:pt idx="11875">
                  <c:v>0.269297</c:v>
                </c:pt>
                <c:pt idx="11876">
                  <c:v>0.26932</c:v>
                </c:pt>
                <c:pt idx="11877">
                  <c:v>0.269342</c:v>
                </c:pt>
                <c:pt idx="11878">
                  <c:v>0.269365</c:v>
                </c:pt>
                <c:pt idx="11879">
                  <c:v>0.269388</c:v>
                </c:pt>
                <c:pt idx="11880">
                  <c:v>0.26941</c:v>
                </c:pt>
                <c:pt idx="11881">
                  <c:v>0.269433</c:v>
                </c:pt>
                <c:pt idx="11882">
                  <c:v>0.269456</c:v>
                </c:pt>
                <c:pt idx="11883">
                  <c:v>0.269478</c:v>
                </c:pt>
                <c:pt idx="11884">
                  <c:v>0.269501</c:v>
                </c:pt>
                <c:pt idx="11885">
                  <c:v>0.269524</c:v>
                </c:pt>
                <c:pt idx="11886">
                  <c:v>0.269546</c:v>
                </c:pt>
                <c:pt idx="11887">
                  <c:v>0.269569</c:v>
                </c:pt>
                <c:pt idx="11888">
                  <c:v>0.269592</c:v>
                </c:pt>
                <c:pt idx="11889">
                  <c:v>0.269615</c:v>
                </c:pt>
                <c:pt idx="11890">
                  <c:v>0.269637</c:v>
                </c:pt>
                <c:pt idx="11891">
                  <c:v>0.26966</c:v>
                </c:pt>
                <c:pt idx="11892">
                  <c:v>0.269683</c:v>
                </c:pt>
                <c:pt idx="11893">
                  <c:v>0.269705</c:v>
                </c:pt>
                <c:pt idx="11894">
                  <c:v>0.269728</c:v>
                </c:pt>
                <c:pt idx="11895">
                  <c:v>0.269751</c:v>
                </c:pt>
                <c:pt idx="11896">
                  <c:v>0.269773</c:v>
                </c:pt>
                <c:pt idx="11897">
                  <c:v>0.269796</c:v>
                </c:pt>
                <c:pt idx="11898">
                  <c:v>0.269819</c:v>
                </c:pt>
                <c:pt idx="11899">
                  <c:v>0.269841</c:v>
                </c:pt>
                <c:pt idx="11900">
                  <c:v>0.269864</c:v>
                </c:pt>
                <c:pt idx="11901">
                  <c:v>0.269887</c:v>
                </c:pt>
                <c:pt idx="11902">
                  <c:v>0.269909</c:v>
                </c:pt>
                <c:pt idx="11903">
                  <c:v>0.269932</c:v>
                </c:pt>
                <c:pt idx="11904">
                  <c:v>0.269955</c:v>
                </c:pt>
                <c:pt idx="11905">
                  <c:v>0.269977</c:v>
                </c:pt>
                <c:pt idx="11906">
                  <c:v>0.27</c:v>
                </c:pt>
                <c:pt idx="11907">
                  <c:v>0.270023</c:v>
                </c:pt>
                <c:pt idx="11908">
                  <c:v>0.270045</c:v>
                </c:pt>
                <c:pt idx="11909">
                  <c:v>0.270068</c:v>
                </c:pt>
                <c:pt idx="11910">
                  <c:v>0.270091</c:v>
                </c:pt>
                <c:pt idx="11911">
                  <c:v>0.270113</c:v>
                </c:pt>
                <c:pt idx="11912">
                  <c:v>0.270136</c:v>
                </c:pt>
                <c:pt idx="11913">
                  <c:v>0.270159</c:v>
                </c:pt>
                <c:pt idx="11914">
                  <c:v>0.270181</c:v>
                </c:pt>
                <c:pt idx="11915">
                  <c:v>0.270204</c:v>
                </c:pt>
                <c:pt idx="11916">
                  <c:v>0.270227</c:v>
                </c:pt>
                <c:pt idx="11917">
                  <c:v>0.270249</c:v>
                </c:pt>
                <c:pt idx="11918">
                  <c:v>0.270272</c:v>
                </c:pt>
                <c:pt idx="11919">
                  <c:v>0.270295</c:v>
                </c:pt>
                <c:pt idx="11920">
                  <c:v>0.270317</c:v>
                </c:pt>
                <c:pt idx="11921">
                  <c:v>0.27034</c:v>
                </c:pt>
                <c:pt idx="11922">
                  <c:v>0.270363</c:v>
                </c:pt>
                <c:pt idx="11923">
                  <c:v>0.270385</c:v>
                </c:pt>
                <c:pt idx="11924">
                  <c:v>0.270408</c:v>
                </c:pt>
                <c:pt idx="11925">
                  <c:v>0.270431</c:v>
                </c:pt>
                <c:pt idx="11926">
                  <c:v>0.270454</c:v>
                </c:pt>
                <c:pt idx="11927">
                  <c:v>0.270476</c:v>
                </c:pt>
                <c:pt idx="11928">
                  <c:v>0.270499</c:v>
                </c:pt>
                <c:pt idx="11929">
                  <c:v>0.270522</c:v>
                </c:pt>
                <c:pt idx="11930">
                  <c:v>0.270544</c:v>
                </c:pt>
                <c:pt idx="11931">
                  <c:v>0.270567</c:v>
                </c:pt>
                <c:pt idx="11932">
                  <c:v>0.27059</c:v>
                </c:pt>
                <c:pt idx="11933">
                  <c:v>0.270612</c:v>
                </c:pt>
                <c:pt idx="11934">
                  <c:v>0.270635</c:v>
                </c:pt>
                <c:pt idx="11935">
                  <c:v>0.270658</c:v>
                </c:pt>
                <c:pt idx="11936">
                  <c:v>0.27068</c:v>
                </c:pt>
                <c:pt idx="11937">
                  <c:v>0.270703</c:v>
                </c:pt>
                <c:pt idx="11938">
                  <c:v>0.270726</c:v>
                </c:pt>
                <c:pt idx="11939">
                  <c:v>0.270748</c:v>
                </c:pt>
                <c:pt idx="11940">
                  <c:v>0.270771</c:v>
                </c:pt>
                <c:pt idx="11941">
                  <c:v>0.270794</c:v>
                </c:pt>
                <c:pt idx="11942">
                  <c:v>0.270816</c:v>
                </c:pt>
                <c:pt idx="11943">
                  <c:v>0.270839</c:v>
                </c:pt>
                <c:pt idx="11944">
                  <c:v>0.270862</c:v>
                </c:pt>
                <c:pt idx="11945">
                  <c:v>0.270884</c:v>
                </c:pt>
                <c:pt idx="11946">
                  <c:v>0.270907</c:v>
                </c:pt>
                <c:pt idx="11947">
                  <c:v>0.27093</c:v>
                </c:pt>
                <c:pt idx="11948">
                  <c:v>0.270952</c:v>
                </c:pt>
                <c:pt idx="11949">
                  <c:v>0.270975</c:v>
                </c:pt>
                <c:pt idx="11950">
                  <c:v>0.270998</c:v>
                </c:pt>
                <c:pt idx="11951">
                  <c:v>0.27102</c:v>
                </c:pt>
                <c:pt idx="11952">
                  <c:v>0.271043</c:v>
                </c:pt>
                <c:pt idx="11953">
                  <c:v>0.271066</c:v>
                </c:pt>
                <c:pt idx="11954">
                  <c:v>0.271088</c:v>
                </c:pt>
                <c:pt idx="11955">
                  <c:v>0.271111</c:v>
                </c:pt>
                <c:pt idx="11956">
                  <c:v>0.271134</c:v>
                </c:pt>
                <c:pt idx="11957">
                  <c:v>0.271156</c:v>
                </c:pt>
                <c:pt idx="11958">
                  <c:v>0.271179</c:v>
                </c:pt>
                <c:pt idx="11959">
                  <c:v>0.271202</c:v>
                </c:pt>
                <c:pt idx="11960">
                  <c:v>0.271224</c:v>
                </c:pt>
                <c:pt idx="11961">
                  <c:v>0.271247</c:v>
                </c:pt>
                <c:pt idx="11962">
                  <c:v>0.27127</c:v>
                </c:pt>
                <c:pt idx="11963">
                  <c:v>0.271293</c:v>
                </c:pt>
                <c:pt idx="11964">
                  <c:v>0.271315</c:v>
                </c:pt>
                <c:pt idx="11965">
                  <c:v>0.271338</c:v>
                </c:pt>
                <c:pt idx="11966">
                  <c:v>0.271361</c:v>
                </c:pt>
                <c:pt idx="11967">
                  <c:v>0.271383</c:v>
                </c:pt>
                <c:pt idx="11968">
                  <c:v>0.271406</c:v>
                </c:pt>
                <c:pt idx="11969">
                  <c:v>0.271429</c:v>
                </c:pt>
                <c:pt idx="11970">
                  <c:v>0.271451</c:v>
                </c:pt>
                <c:pt idx="11971">
                  <c:v>0.271474</c:v>
                </c:pt>
                <c:pt idx="11972">
                  <c:v>0.271497</c:v>
                </c:pt>
                <c:pt idx="11973">
                  <c:v>0.271519</c:v>
                </c:pt>
                <c:pt idx="11974">
                  <c:v>0.271542</c:v>
                </c:pt>
                <c:pt idx="11975">
                  <c:v>0.271565</c:v>
                </c:pt>
                <c:pt idx="11976">
                  <c:v>0.271587</c:v>
                </c:pt>
                <c:pt idx="11977">
                  <c:v>0.27161</c:v>
                </c:pt>
                <c:pt idx="11978">
                  <c:v>0.271633</c:v>
                </c:pt>
                <c:pt idx="11979">
                  <c:v>0.271655</c:v>
                </c:pt>
                <c:pt idx="11980">
                  <c:v>0.271678</c:v>
                </c:pt>
                <c:pt idx="11981">
                  <c:v>0.271701</c:v>
                </c:pt>
                <c:pt idx="11982">
                  <c:v>0.271723</c:v>
                </c:pt>
                <c:pt idx="11983">
                  <c:v>0.271746</c:v>
                </c:pt>
                <c:pt idx="11984">
                  <c:v>0.271769</c:v>
                </c:pt>
                <c:pt idx="11985">
                  <c:v>0.271791</c:v>
                </c:pt>
                <c:pt idx="11986">
                  <c:v>0.271814</c:v>
                </c:pt>
                <c:pt idx="11987">
                  <c:v>0.271837</c:v>
                </c:pt>
                <c:pt idx="11988">
                  <c:v>0.271859</c:v>
                </c:pt>
                <c:pt idx="11989">
                  <c:v>0.271882</c:v>
                </c:pt>
                <c:pt idx="11990">
                  <c:v>0.271905</c:v>
                </c:pt>
                <c:pt idx="11991">
                  <c:v>0.271927</c:v>
                </c:pt>
                <c:pt idx="11992">
                  <c:v>0.27195</c:v>
                </c:pt>
                <c:pt idx="11993">
                  <c:v>0.271973</c:v>
                </c:pt>
                <c:pt idx="11994">
                  <c:v>0.271995</c:v>
                </c:pt>
                <c:pt idx="11995">
                  <c:v>0.272018</c:v>
                </c:pt>
                <c:pt idx="11996">
                  <c:v>0.272041</c:v>
                </c:pt>
                <c:pt idx="11997">
                  <c:v>0.272063</c:v>
                </c:pt>
                <c:pt idx="11998">
                  <c:v>0.272086</c:v>
                </c:pt>
                <c:pt idx="11999">
                  <c:v>0.272109</c:v>
                </c:pt>
                <c:pt idx="12000">
                  <c:v>0.272132</c:v>
                </c:pt>
                <c:pt idx="12001">
                  <c:v>0.272154</c:v>
                </c:pt>
                <c:pt idx="12002">
                  <c:v>0.272177</c:v>
                </c:pt>
                <c:pt idx="12003">
                  <c:v>0.2722</c:v>
                </c:pt>
                <c:pt idx="12004">
                  <c:v>0.272222</c:v>
                </c:pt>
                <c:pt idx="12005">
                  <c:v>0.272245</c:v>
                </c:pt>
                <c:pt idx="12006">
                  <c:v>0.272268</c:v>
                </c:pt>
                <c:pt idx="12007">
                  <c:v>0.27229</c:v>
                </c:pt>
                <c:pt idx="12008">
                  <c:v>0.272313</c:v>
                </c:pt>
                <c:pt idx="12009">
                  <c:v>0.272336</c:v>
                </c:pt>
                <c:pt idx="12010">
                  <c:v>0.272358</c:v>
                </c:pt>
                <c:pt idx="12011">
                  <c:v>0.272381</c:v>
                </c:pt>
                <c:pt idx="12012">
                  <c:v>0.272404</c:v>
                </c:pt>
                <c:pt idx="12013">
                  <c:v>0.272426</c:v>
                </c:pt>
                <c:pt idx="12014">
                  <c:v>0.272449</c:v>
                </c:pt>
                <c:pt idx="12015">
                  <c:v>0.272472</c:v>
                </c:pt>
                <c:pt idx="12016">
                  <c:v>0.272494</c:v>
                </c:pt>
                <c:pt idx="12017">
                  <c:v>0.272517</c:v>
                </c:pt>
                <c:pt idx="12018">
                  <c:v>0.27254</c:v>
                </c:pt>
                <c:pt idx="12019">
                  <c:v>0.272562</c:v>
                </c:pt>
                <c:pt idx="12020">
                  <c:v>0.272585</c:v>
                </c:pt>
                <c:pt idx="12021">
                  <c:v>0.272608</c:v>
                </c:pt>
                <c:pt idx="12022">
                  <c:v>0.27263</c:v>
                </c:pt>
                <c:pt idx="12023">
                  <c:v>0.272653</c:v>
                </c:pt>
                <c:pt idx="12024">
                  <c:v>0.272676</c:v>
                </c:pt>
                <c:pt idx="12025">
                  <c:v>0.272698</c:v>
                </c:pt>
                <c:pt idx="12026">
                  <c:v>0.272721</c:v>
                </c:pt>
                <c:pt idx="12027">
                  <c:v>0.272744</c:v>
                </c:pt>
                <c:pt idx="12028">
                  <c:v>0.272766</c:v>
                </c:pt>
                <c:pt idx="12029">
                  <c:v>0.272789</c:v>
                </c:pt>
                <c:pt idx="12030">
                  <c:v>0.272812</c:v>
                </c:pt>
                <c:pt idx="12031">
                  <c:v>0.272834</c:v>
                </c:pt>
                <c:pt idx="12032">
                  <c:v>0.272857</c:v>
                </c:pt>
                <c:pt idx="12033">
                  <c:v>0.27288</c:v>
                </c:pt>
                <c:pt idx="12034">
                  <c:v>0.272902</c:v>
                </c:pt>
                <c:pt idx="12035">
                  <c:v>0.272925</c:v>
                </c:pt>
                <c:pt idx="12036">
                  <c:v>0.272948</c:v>
                </c:pt>
                <c:pt idx="12037">
                  <c:v>0.272971</c:v>
                </c:pt>
                <c:pt idx="12038">
                  <c:v>0.272993</c:v>
                </c:pt>
                <c:pt idx="12039">
                  <c:v>0.273016</c:v>
                </c:pt>
                <c:pt idx="12040">
                  <c:v>0.273039</c:v>
                </c:pt>
                <c:pt idx="12041">
                  <c:v>0.273061</c:v>
                </c:pt>
                <c:pt idx="12042">
                  <c:v>0.273084</c:v>
                </c:pt>
                <c:pt idx="12043">
                  <c:v>0.273107</c:v>
                </c:pt>
                <c:pt idx="12044">
                  <c:v>0.273129</c:v>
                </c:pt>
                <c:pt idx="12045">
                  <c:v>0.273152</c:v>
                </c:pt>
                <c:pt idx="12046">
                  <c:v>0.273175</c:v>
                </c:pt>
                <c:pt idx="12047">
                  <c:v>0.273197</c:v>
                </c:pt>
                <c:pt idx="12048">
                  <c:v>0.27322</c:v>
                </c:pt>
                <c:pt idx="12049">
                  <c:v>0.273243</c:v>
                </c:pt>
                <c:pt idx="12050">
                  <c:v>0.273265</c:v>
                </c:pt>
                <c:pt idx="12051">
                  <c:v>0.273288</c:v>
                </c:pt>
                <c:pt idx="12052">
                  <c:v>0.273311</c:v>
                </c:pt>
                <c:pt idx="12053">
                  <c:v>0.273333</c:v>
                </c:pt>
                <c:pt idx="12054">
                  <c:v>0.273356</c:v>
                </c:pt>
                <c:pt idx="12055">
                  <c:v>0.273379</c:v>
                </c:pt>
                <c:pt idx="12056">
                  <c:v>0.273401</c:v>
                </c:pt>
                <c:pt idx="12057">
                  <c:v>0.273424</c:v>
                </c:pt>
                <c:pt idx="12058">
                  <c:v>0.273447</c:v>
                </c:pt>
                <c:pt idx="12059">
                  <c:v>0.273469</c:v>
                </c:pt>
                <c:pt idx="12060">
                  <c:v>0.273492</c:v>
                </c:pt>
                <c:pt idx="12061">
                  <c:v>0.273515</c:v>
                </c:pt>
                <c:pt idx="12062">
                  <c:v>0.273537</c:v>
                </c:pt>
                <c:pt idx="12063">
                  <c:v>0.27356</c:v>
                </c:pt>
                <c:pt idx="12064">
                  <c:v>0.273583</c:v>
                </c:pt>
                <c:pt idx="12065">
                  <c:v>0.273605</c:v>
                </c:pt>
                <c:pt idx="12066">
                  <c:v>0.273628</c:v>
                </c:pt>
                <c:pt idx="12067">
                  <c:v>0.273651</c:v>
                </c:pt>
                <c:pt idx="12068">
                  <c:v>0.273673</c:v>
                </c:pt>
                <c:pt idx="12069">
                  <c:v>0.273696</c:v>
                </c:pt>
                <c:pt idx="12070">
                  <c:v>0.273719</c:v>
                </c:pt>
                <c:pt idx="12071">
                  <c:v>0.273741</c:v>
                </c:pt>
                <c:pt idx="12072">
                  <c:v>0.273764</c:v>
                </c:pt>
                <c:pt idx="12073">
                  <c:v>0.273787</c:v>
                </c:pt>
                <c:pt idx="12074">
                  <c:v>0.27381</c:v>
                </c:pt>
                <c:pt idx="12075">
                  <c:v>0.273832</c:v>
                </c:pt>
                <c:pt idx="12076">
                  <c:v>0.273855</c:v>
                </c:pt>
                <c:pt idx="12077">
                  <c:v>0.273878</c:v>
                </c:pt>
                <c:pt idx="12078">
                  <c:v>0.2739</c:v>
                </c:pt>
                <c:pt idx="12079">
                  <c:v>0.273923</c:v>
                </c:pt>
                <c:pt idx="12080">
                  <c:v>0.273946</c:v>
                </c:pt>
                <c:pt idx="12081">
                  <c:v>0.273968</c:v>
                </c:pt>
                <c:pt idx="12082">
                  <c:v>0.273991</c:v>
                </c:pt>
                <c:pt idx="12083">
                  <c:v>0.274014</c:v>
                </c:pt>
                <c:pt idx="12084">
                  <c:v>0.274036</c:v>
                </c:pt>
                <c:pt idx="12085">
                  <c:v>0.274059</c:v>
                </c:pt>
                <c:pt idx="12086">
                  <c:v>0.274082</c:v>
                </c:pt>
                <c:pt idx="12087">
                  <c:v>0.274104</c:v>
                </c:pt>
                <c:pt idx="12088">
                  <c:v>0.274127</c:v>
                </c:pt>
                <c:pt idx="12089">
                  <c:v>0.27415</c:v>
                </c:pt>
                <c:pt idx="12090">
                  <c:v>0.274172</c:v>
                </c:pt>
                <c:pt idx="12091">
                  <c:v>0.274195</c:v>
                </c:pt>
                <c:pt idx="12092">
                  <c:v>0.274218</c:v>
                </c:pt>
                <c:pt idx="12093">
                  <c:v>0.27424</c:v>
                </c:pt>
                <c:pt idx="12094">
                  <c:v>0.274263</c:v>
                </c:pt>
                <c:pt idx="12095">
                  <c:v>0.274286</c:v>
                </c:pt>
                <c:pt idx="12096">
                  <c:v>0.274308</c:v>
                </c:pt>
                <c:pt idx="12097">
                  <c:v>0.274331</c:v>
                </c:pt>
                <c:pt idx="12098">
                  <c:v>0.274354</c:v>
                </c:pt>
                <c:pt idx="12099">
                  <c:v>0.274376</c:v>
                </c:pt>
                <c:pt idx="12100">
                  <c:v>0.274399</c:v>
                </c:pt>
                <c:pt idx="12101">
                  <c:v>0.274422</c:v>
                </c:pt>
                <c:pt idx="12102">
                  <c:v>0.274444</c:v>
                </c:pt>
                <c:pt idx="12103">
                  <c:v>0.274467</c:v>
                </c:pt>
                <c:pt idx="12104">
                  <c:v>0.27449</c:v>
                </c:pt>
                <c:pt idx="12105">
                  <c:v>0.274512</c:v>
                </c:pt>
                <c:pt idx="12106">
                  <c:v>0.274535</c:v>
                </c:pt>
                <c:pt idx="12107">
                  <c:v>0.274558</c:v>
                </c:pt>
                <c:pt idx="12108">
                  <c:v>0.27458</c:v>
                </c:pt>
                <c:pt idx="12109">
                  <c:v>0.274603</c:v>
                </c:pt>
                <c:pt idx="12110">
                  <c:v>0.274626</c:v>
                </c:pt>
                <c:pt idx="12111">
                  <c:v>0.274649</c:v>
                </c:pt>
                <c:pt idx="12112">
                  <c:v>0.274671</c:v>
                </c:pt>
                <c:pt idx="12113">
                  <c:v>0.274694</c:v>
                </c:pt>
                <c:pt idx="12114">
                  <c:v>0.274717</c:v>
                </c:pt>
                <c:pt idx="12115">
                  <c:v>0.274739</c:v>
                </c:pt>
                <c:pt idx="12116">
                  <c:v>0.274762</c:v>
                </c:pt>
                <c:pt idx="12117">
                  <c:v>0.274785</c:v>
                </c:pt>
                <c:pt idx="12118">
                  <c:v>0.274807</c:v>
                </c:pt>
                <c:pt idx="12119">
                  <c:v>0.27483</c:v>
                </c:pt>
                <c:pt idx="12120">
                  <c:v>0.274853</c:v>
                </c:pt>
                <c:pt idx="12121">
                  <c:v>0.274875</c:v>
                </c:pt>
                <c:pt idx="12122">
                  <c:v>0.274898</c:v>
                </c:pt>
                <c:pt idx="12123">
                  <c:v>0.274921</c:v>
                </c:pt>
                <c:pt idx="12124">
                  <c:v>0.274943</c:v>
                </c:pt>
                <c:pt idx="12125">
                  <c:v>0.274966</c:v>
                </c:pt>
                <c:pt idx="12126">
                  <c:v>0.274989</c:v>
                </c:pt>
                <c:pt idx="12127">
                  <c:v>0.275011</c:v>
                </c:pt>
                <c:pt idx="12128">
                  <c:v>0.275034</c:v>
                </c:pt>
                <c:pt idx="12129">
                  <c:v>0.275057</c:v>
                </c:pt>
                <c:pt idx="12130">
                  <c:v>0.275079</c:v>
                </c:pt>
                <c:pt idx="12131">
                  <c:v>0.275102</c:v>
                </c:pt>
                <c:pt idx="12132">
                  <c:v>0.275125</c:v>
                </c:pt>
                <c:pt idx="12133">
                  <c:v>0.275147</c:v>
                </c:pt>
                <c:pt idx="12134">
                  <c:v>0.27517</c:v>
                </c:pt>
                <c:pt idx="12135">
                  <c:v>0.275193</c:v>
                </c:pt>
                <c:pt idx="12136">
                  <c:v>0.275215</c:v>
                </c:pt>
                <c:pt idx="12137">
                  <c:v>0.275238</c:v>
                </c:pt>
                <c:pt idx="12138">
                  <c:v>0.275261</c:v>
                </c:pt>
                <c:pt idx="12139">
                  <c:v>0.275283</c:v>
                </c:pt>
                <c:pt idx="12140">
                  <c:v>0.275306</c:v>
                </c:pt>
                <c:pt idx="12141">
                  <c:v>0.275329</c:v>
                </c:pt>
                <c:pt idx="12142">
                  <c:v>0.275351</c:v>
                </c:pt>
                <c:pt idx="12143">
                  <c:v>0.275374</c:v>
                </c:pt>
                <c:pt idx="12144">
                  <c:v>0.275397</c:v>
                </c:pt>
                <c:pt idx="12145">
                  <c:v>0.27542</c:v>
                </c:pt>
                <c:pt idx="12146">
                  <c:v>0.275442</c:v>
                </c:pt>
                <c:pt idx="12147">
                  <c:v>0.275465</c:v>
                </c:pt>
                <c:pt idx="12148">
                  <c:v>0.275488</c:v>
                </c:pt>
                <c:pt idx="12149">
                  <c:v>0.27551</c:v>
                </c:pt>
                <c:pt idx="12150">
                  <c:v>0.275533</c:v>
                </c:pt>
                <c:pt idx="12151">
                  <c:v>0.275556</c:v>
                </c:pt>
                <c:pt idx="12152">
                  <c:v>0.275578</c:v>
                </c:pt>
                <c:pt idx="12153">
                  <c:v>0.275601</c:v>
                </c:pt>
                <c:pt idx="12154">
                  <c:v>0.275624</c:v>
                </c:pt>
                <c:pt idx="12155">
                  <c:v>0.275646</c:v>
                </c:pt>
                <c:pt idx="12156">
                  <c:v>0.275669</c:v>
                </c:pt>
                <c:pt idx="12157">
                  <c:v>0.275692</c:v>
                </c:pt>
                <c:pt idx="12158">
                  <c:v>0.275714</c:v>
                </c:pt>
                <c:pt idx="12159">
                  <c:v>0.275737</c:v>
                </c:pt>
                <c:pt idx="12160">
                  <c:v>0.27576</c:v>
                </c:pt>
                <c:pt idx="12161">
                  <c:v>0.275782</c:v>
                </c:pt>
                <c:pt idx="12162">
                  <c:v>0.275805</c:v>
                </c:pt>
                <c:pt idx="12163">
                  <c:v>0.275828</c:v>
                </c:pt>
                <c:pt idx="12164">
                  <c:v>0.27585</c:v>
                </c:pt>
                <c:pt idx="12165">
                  <c:v>0.275873</c:v>
                </c:pt>
                <c:pt idx="12166">
                  <c:v>0.275896</c:v>
                </c:pt>
                <c:pt idx="12167">
                  <c:v>0.275918</c:v>
                </c:pt>
                <c:pt idx="12168">
                  <c:v>0.275941</c:v>
                </c:pt>
                <c:pt idx="12169">
                  <c:v>0.275964</c:v>
                </c:pt>
                <c:pt idx="12170">
                  <c:v>0.275986</c:v>
                </c:pt>
                <c:pt idx="12171">
                  <c:v>0.276009</c:v>
                </c:pt>
                <c:pt idx="12172">
                  <c:v>0.276032</c:v>
                </c:pt>
                <c:pt idx="12173">
                  <c:v>0.276054</c:v>
                </c:pt>
                <c:pt idx="12174">
                  <c:v>0.276077</c:v>
                </c:pt>
                <c:pt idx="12175">
                  <c:v>0.2761</c:v>
                </c:pt>
                <c:pt idx="12176">
                  <c:v>0.276122</c:v>
                </c:pt>
                <c:pt idx="12177">
                  <c:v>0.276145</c:v>
                </c:pt>
                <c:pt idx="12178">
                  <c:v>0.276168</c:v>
                </c:pt>
                <c:pt idx="12179">
                  <c:v>0.27619</c:v>
                </c:pt>
                <c:pt idx="12180">
                  <c:v>0.276213</c:v>
                </c:pt>
                <c:pt idx="12181">
                  <c:v>0.276236</c:v>
                </c:pt>
                <c:pt idx="12182">
                  <c:v>0.276259</c:v>
                </c:pt>
                <c:pt idx="12183">
                  <c:v>0.276281</c:v>
                </c:pt>
                <c:pt idx="12184">
                  <c:v>0.276304</c:v>
                </c:pt>
                <c:pt idx="12185">
                  <c:v>0.276327</c:v>
                </c:pt>
                <c:pt idx="12186">
                  <c:v>0.276349</c:v>
                </c:pt>
                <c:pt idx="12187">
                  <c:v>0.276372</c:v>
                </c:pt>
                <c:pt idx="12188">
                  <c:v>0.276395</c:v>
                </c:pt>
                <c:pt idx="12189">
                  <c:v>0.276417</c:v>
                </c:pt>
                <c:pt idx="12190">
                  <c:v>0.27644</c:v>
                </c:pt>
                <c:pt idx="12191">
                  <c:v>0.276463</c:v>
                </c:pt>
                <c:pt idx="12192">
                  <c:v>0.276485</c:v>
                </c:pt>
                <c:pt idx="12193">
                  <c:v>0.276508</c:v>
                </c:pt>
                <c:pt idx="12194">
                  <c:v>0.276531</c:v>
                </c:pt>
                <c:pt idx="12195">
                  <c:v>0.276553</c:v>
                </c:pt>
                <c:pt idx="12196">
                  <c:v>0.276576</c:v>
                </c:pt>
                <c:pt idx="12197">
                  <c:v>0.276599</c:v>
                </c:pt>
                <c:pt idx="12198">
                  <c:v>0.276621</c:v>
                </c:pt>
                <c:pt idx="12199">
                  <c:v>0.276644</c:v>
                </c:pt>
                <c:pt idx="12200">
                  <c:v>0.276667</c:v>
                </c:pt>
                <c:pt idx="12201">
                  <c:v>0.276689</c:v>
                </c:pt>
                <c:pt idx="12202">
                  <c:v>0.276712</c:v>
                </c:pt>
                <c:pt idx="12203">
                  <c:v>0.276735</c:v>
                </c:pt>
                <c:pt idx="12204">
                  <c:v>0.276757</c:v>
                </c:pt>
                <c:pt idx="12205">
                  <c:v>0.27678</c:v>
                </c:pt>
                <c:pt idx="12206">
                  <c:v>0.276803</c:v>
                </c:pt>
                <c:pt idx="12207">
                  <c:v>0.276825</c:v>
                </c:pt>
                <c:pt idx="12208">
                  <c:v>0.276848</c:v>
                </c:pt>
                <c:pt idx="12209">
                  <c:v>0.276871</c:v>
                </c:pt>
                <c:pt idx="12210">
                  <c:v>0.276893</c:v>
                </c:pt>
                <c:pt idx="12211">
                  <c:v>0.276916</c:v>
                </c:pt>
                <c:pt idx="12212">
                  <c:v>0.276939</c:v>
                </c:pt>
                <c:pt idx="12213">
                  <c:v>0.276961</c:v>
                </c:pt>
                <c:pt idx="12214">
                  <c:v>0.276984</c:v>
                </c:pt>
                <c:pt idx="12215">
                  <c:v>0.277007</c:v>
                </c:pt>
                <c:pt idx="12216">
                  <c:v>0.277029</c:v>
                </c:pt>
                <c:pt idx="12217">
                  <c:v>0.277052</c:v>
                </c:pt>
                <c:pt idx="12218">
                  <c:v>0.277075</c:v>
                </c:pt>
                <c:pt idx="12219">
                  <c:v>0.277098</c:v>
                </c:pt>
                <c:pt idx="12220">
                  <c:v>0.27712</c:v>
                </c:pt>
                <c:pt idx="12221">
                  <c:v>0.277143</c:v>
                </c:pt>
                <c:pt idx="12222">
                  <c:v>0.277166</c:v>
                </c:pt>
                <c:pt idx="12223">
                  <c:v>0.277188</c:v>
                </c:pt>
                <c:pt idx="12224">
                  <c:v>0.277211</c:v>
                </c:pt>
                <c:pt idx="12225">
                  <c:v>0.277234</c:v>
                </c:pt>
                <c:pt idx="12226">
                  <c:v>0.277256</c:v>
                </c:pt>
                <c:pt idx="12227">
                  <c:v>0.277279</c:v>
                </c:pt>
                <c:pt idx="12228">
                  <c:v>0.277302</c:v>
                </c:pt>
                <c:pt idx="12229">
                  <c:v>0.277324</c:v>
                </c:pt>
                <c:pt idx="12230">
                  <c:v>0.277347</c:v>
                </c:pt>
                <c:pt idx="12231">
                  <c:v>0.27737</c:v>
                </c:pt>
                <c:pt idx="12232">
                  <c:v>0.277392</c:v>
                </c:pt>
                <c:pt idx="12233">
                  <c:v>0.277415</c:v>
                </c:pt>
                <c:pt idx="12234">
                  <c:v>0.277438</c:v>
                </c:pt>
                <c:pt idx="12235">
                  <c:v>0.27746</c:v>
                </c:pt>
                <c:pt idx="12236">
                  <c:v>0.277483</c:v>
                </c:pt>
                <c:pt idx="12237">
                  <c:v>0.277506</c:v>
                </c:pt>
                <c:pt idx="12238">
                  <c:v>0.277528</c:v>
                </c:pt>
                <c:pt idx="12239">
                  <c:v>0.277551</c:v>
                </c:pt>
                <c:pt idx="12240">
                  <c:v>0.277574</c:v>
                </c:pt>
                <c:pt idx="12241">
                  <c:v>0.277596</c:v>
                </c:pt>
                <c:pt idx="12242">
                  <c:v>0.277619</c:v>
                </c:pt>
                <c:pt idx="12243">
                  <c:v>0.277642</c:v>
                </c:pt>
                <c:pt idx="12244">
                  <c:v>0.277664</c:v>
                </c:pt>
                <c:pt idx="12245">
                  <c:v>0.277687</c:v>
                </c:pt>
                <c:pt idx="12246">
                  <c:v>0.27771</c:v>
                </c:pt>
                <c:pt idx="12247">
                  <c:v>0.277732</c:v>
                </c:pt>
                <c:pt idx="12248">
                  <c:v>0.277755</c:v>
                </c:pt>
                <c:pt idx="12249">
                  <c:v>0.277778</c:v>
                </c:pt>
                <c:pt idx="12250">
                  <c:v>0.2778</c:v>
                </c:pt>
                <c:pt idx="12251">
                  <c:v>0.277823</c:v>
                </c:pt>
                <c:pt idx="12252">
                  <c:v>0.277846</c:v>
                </c:pt>
                <c:pt idx="12253">
                  <c:v>0.277868</c:v>
                </c:pt>
                <c:pt idx="12254">
                  <c:v>0.277891</c:v>
                </c:pt>
                <c:pt idx="12255">
                  <c:v>0.277914</c:v>
                </c:pt>
                <c:pt idx="12256">
                  <c:v>0.277937</c:v>
                </c:pt>
                <c:pt idx="12257">
                  <c:v>0.277959</c:v>
                </c:pt>
                <c:pt idx="12258">
                  <c:v>0.277982</c:v>
                </c:pt>
                <c:pt idx="12259">
                  <c:v>0.278005</c:v>
                </c:pt>
                <c:pt idx="12260">
                  <c:v>0.278027</c:v>
                </c:pt>
                <c:pt idx="12261">
                  <c:v>0.27805</c:v>
                </c:pt>
                <c:pt idx="12262">
                  <c:v>0.278073</c:v>
                </c:pt>
                <c:pt idx="12263">
                  <c:v>0.278095</c:v>
                </c:pt>
                <c:pt idx="12264">
                  <c:v>0.278118</c:v>
                </c:pt>
                <c:pt idx="12265">
                  <c:v>0.278141</c:v>
                </c:pt>
                <c:pt idx="12266">
                  <c:v>0.278163</c:v>
                </c:pt>
                <c:pt idx="12267">
                  <c:v>0.278186</c:v>
                </c:pt>
                <c:pt idx="12268">
                  <c:v>0.278209</c:v>
                </c:pt>
                <c:pt idx="12269">
                  <c:v>0.278231</c:v>
                </c:pt>
                <c:pt idx="12270">
                  <c:v>0.278254</c:v>
                </c:pt>
                <c:pt idx="12271">
                  <c:v>0.278277</c:v>
                </c:pt>
                <c:pt idx="12272">
                  <c:v>0.278299</c:v>
                </c:pt>
                <c:pt idx="12273">
                  <c:v>0.278322</c:v>
                </c:pt>
                <c:pt idx="12274">
                  <c:v>0.278345</c:v>
                </c:pt>
                <c:pt idx="12275">
                  <c:v>0.278367</c:v>
                </c:pt>
                <c:pt idx="12276">
                  <c:v>0.27839</c:v>
                </c:pt>
                <c:pt idx="12277">
                  <c:v>0.278413</c:v>
                </c:pt>
                <c:pt idx="12278">
                  <c:v>0.278435</c:v>
                </c:pt>
                <c:pt idx="12279">
                  <c:v>0.278458</c:v>
                </c:pt>
                <c:pt idx="12280">
                  <c:v>0.278481</c:v>
                </c:pt>
                <c:pt idx="12281">
                  <c:v>0.278503</c:v>
                </c:pt>
                <c:pt idx="12282">
                  <c:v>0.278526</c:v>
                </c:pt>
                <c:pt idx="12283">
                  <c:v>0.278549</c:v>
                </c:pt>
                <c:pt idx="12284">
                  <c:v>0.278571</c:v>
                </c:pt>
                <c:pt idx="12285">
                  <c:v>0.278594</c:v>
                </c:pt>
                <c:pt idx="12286">
                  <c:v>0.278617</c:v>
                </c:pt>
                <c:pt idx="12287">
                  <c:v>0.278639</c:v>
                </c:pt>
                <c:pt idx="12288">
                  <c:v>0.278662</c:v>
                </c:pt>
                <c:pt idx="12289">
                  <c:v>0.278685</c:v>
                </c:pt>
                <c:pt idx="12290">
                  <c:v>0.278707</c:v>
                </c:pt>
                <c:pt idx="12291">
                  <c:v>0.27873</c:v>
                </c:pt>
                <c:pt idx="12292">
                  <c:v>0.278753</c:v>
                </c:pt>
                <c:pt idx="12293">
                  <c:v>0.278776</c:v>
                </c:pt>
                <c:pt idx="12294">
                  <c:v>0.278798</c:v>
                </c:pt>
                <c:pt idx="12295">
                  <c:v>0.278821</c:v>
                </c:pt>
                <c:pt idx="12296">
                  <c:v>0.278844</c:v>
                </c:pt>
                <c:pt idx="12297">
                  <c:v>0.278866</c:v>
                </c:pt>
                <c:pt idx="12298">
                  <c:v>0.278889</c:v>
                </c:pt>
                <c:pt idx="12299">
                  <c:v>0.278912</c:v>
                </c:pt>
                <c:pt idx="12300">
                  <c:v>0.278934</c:v>
                </c:pt>
                <c:pt idx="12301">
                  <c:v>0.278957</c:v>
                </c:pt>
                <c:pt idx="12302">
                  <c:v>0.27898</c:v>
                </c:pt>
                <c:pt idx="12303">
                  <c:v>0.279002</c:v>
                </c:pt>
                <c:pt idx="12304">
                  <c:v>0.279025</c:v>
                </c:pt>
                <c:pt idx="12305">
                  <c:v>0.279048</c:v>
                </c:pt>
                <c:pt idx="12306">
                  <c:v>0.27907</c:v>
                </c:pt>
                <c:pt idx="12307">
                  <c:v>0.279093</c:v>
                </c:pt>
                <c:pt idx="12308">
                  <c:v>0.279116</c:v>
                </c:pt>
                <c:pt idx="12309">
                  <c:v>0.279138</c:v>
                </c:pt>
                <c:pt idx="12310">
                  <c:v>0.279161</c:v>
                </c:pt>
                <c:pt idx="12311">
                  <c:v>0.279184</c:v>
                </c:pt>
                <c:pt idx="12312">
                  <c:v>0.279206</c:v>
                </c:pt>
                <c:pt idx="12313">
                  <c:v>0.279229</c:v>
                </c:pt>
                <c:pt idx="12314">
                  <c:v>0.279252</c:v>
                </c:pt>
                <c:pt idx="12315">
                  <c:v>0.279274</c:v>
                </c:pt>
                <c:pt idx="12316">
                  <c:v>0.279297</c:v>
                </c:pt>
                <c:pt idx="12317">
                  <c:v>0.27932</c:v>
                </c:pt>
                <c:pt idx="12318">
                  <c:v>0.279342</c:v>
                </c:pt>
                <c:pt idx="12319">
                  <c:v>0.279365</c:v>
                </c:pt>
                <c:pt idx="12320">
                  <c:v>0.279388</c:v>
                </c:pt>
                <c:pt idx="12321">
                  <c:v>0.27941</c:v>
                </c:pt>
                <c:pt idx="12322">
                  <c:v>0.279433</c:v>
                </c:pt>
                <c:pt idx="12323">
                  <c:v>0.279456</c:v>
                </c:pt>
                <c:pt idx="12324">
                  <c:v>0.279478</c:v>
                </c:pt>
                <c:pt idx="12325">
                  <c:v>0.279501</c:v>
                </c:pt>
                <c:pt idx="12326">
                  <c:v>0.279524</c:v>
                </c:pt>
                <c:pt idx="12327">
                  <c:v>0.279546</c:v>
                </c:pt>
                <c:pt idx="12328">
                  <c:v>0.279569</c:v>
                </c:pt>
                <c:pt idx="12329">
                  <c:v>0.279592</c:v>
                </c:pt>
                <c:pt idx="12330">
                  <c:v>0.279615</c:v>
                </c:pt>
                <c:pt idx="12331">
                  <c:v>0.279637</c:v>
                </c:pt>
                <c:pt idx="12332">
                  <c:v>0.27966</c:v>
                </c:pt>
                <c:pt idx="12333">
                  <c:v>0.279683</c:v>
                </c:pt>
                <c:pt idx="12334">
                  <c:v>0.279705</c:v>
                </c:pt>
                <c:pt idx="12335">
                  <c:v>0.279728</c:v>
                </c:pt>
                <c:pt idx="12336">
                  <c:v>0.279751</c:v>
                </c:pt>
                <c:pt idx="12337">
                  <c:v>0.279773</c:v>
                </c:pt>
                <c:pt idx="12338">
                  <c:v>0.279796</c:v>
                </c:pt>
                <c:pt idx="12339">
                  <c:v>0.279819</c:v>
                </c:pt>
                <c:pt idx="12340">
                  <c:v>0.279841</c:v>
                </c:pt>
                <c:pt idx="12341">
                  <c:v>0.279864</c:v>
                </c:pt>
                <c:pt idx="12342">
                  <c:v>0.279887</c:v>
                </c:pt>
                <c:pt idx="12343">
                  <c:v>0.279909</c:v>
                </c:pt>
                <c:pt idx="12344">
                  <c:v>0.279932</c:v>
                </c:pt>
                <c:pt idx="12345">
                  <c:v>0.279955</c:v>
                </c:pt>
                <c:pt idx="12346">
                  <c:v>0.279977</c:v>
                </c:pt>
                <c:pt idx="12347">
                  <c:v>0.28</c:v>
                </c:pt>
                <c:pt idx="12348">
                  <c:v>0.280023</c:v>
                </c:pt>
                <c:pt idx="12349">
                  <c:v>0.280045</c:v>
                </c:pt>
                <c:pt idx="12350">
                  <c:v>0.280068</c:v>
                </c:pt>
                <c:pt idx="12351">
                  <c:v>0.280091</c:v>
                </c:pt>
                <c:pt idx="12352">
                  <c:v>0.280113</c:v>
                </c:pt>
                <c:pt idx="12353">
                  <c:v>0.280136</c:v>
                </c:pt>
                <c:pt idx="12354">
                  <c:v>0.280159</c:v>
                </c:pt>
                <c:pt idx="12355">
                  <c:v>0.280181</c:v>
                </c:pt>
                <c:pt idx="12356">
                  <c:v>0.280204</c:v>
                </c:pt>
                <c:pt idx="12357">
                  <c:v>0.280227</c:v>
                </c:pt>
                <c:pt idx="12358">
                  <c:v>0.280249</c:v>
                </c:pt>
                <c:pt idx="12359">
                  <c:v>0.280272</c:v>
                </c:pt>
                <c:pt idx="12360">
                  <c:v>0.280295</c:v>
                </c:pt>
                <c:pt idx="12361">
                  <c:v>0.280317</c:v>
                </c:pt>
                <c:pt idx="12362">
                  <c:v>0.28034</c:v>
                </c:pt>
                <c:pt idx="12363">
                  <c:v>0.280363</c:v>
                </c:pt>
                <c:pt idx="12364">
                  <c:v>0.280385</c:v>
                </c:pt>
                <c:pt idx="12365">
                  <c:v>0.280408</c:v>
                </c:pt>
                <c:pt idx="12366">
                  <c:v>0.280431</c:v>
                </c:pt>
                <c:pt idx="12367">
                  <c:v>0.280454</c:v>
                </c:pt>
                <c:pt idx="12368">
                  <c:v>0.280476</c:v>
                </c:pt>
                <c:pt idx="12369">
                  <c:v>0.280499</c:v>
                </c:pt>
                <c:pt idx="12370">
                  <c:v>0.280522</c:v>
                </c:pt>
                <c:pt idx="12371">
                  <c:v>0.280544</c:v>
                </c:pt>
                <c:pt idx="12372">
                  <c:v>0.280567</c:v>
                </c:pt>
                <c:pt idx="12373">
                  <c:v>0.28059</c:v>
                </c:pt>
                <c:pt idx="12374">
                  <c:v>0.280612</c:v>
                </c:pt>
                <c:pt idx="12375">
                  <c:v>0.280635</c:v>
                </c:pt>
                <c:pt idx="12376">
                  <c:v>0.280658</c:v>
                </c:pt>
                <c:pt idx="12377">
                  <c:v>0.28068</c:v>
                </c:pt>
                <c:pt idx="12378">
                  <c:v>0.280703</c:v>
                </c:pt>
                <c:pt idx="12379">
                  <c:v>0.280726</c:v>
                </c:pt>
                <c:pt idx="12380">
                  <c:v>0.280748</c:v>
                </c:pt>
                <c:pt idx="12381">
                  <c:v>0.280771</c:v>
                </c:pt>
                <c:pt idx="12382">
                  <c:v>0.280794</c:v>
                </c:pt>
                <c:pt idx="12383">
                  <c:v>0.280816</c:v>
                </c:pt>
                <c:pt idx="12384">
                  <c:v>0.280839</c:v>
                </c:pt>
                <c:pt idx="12385">
                  <c:v>0.280862</c:v>
                </c:pt>
                <c:pt idx="12386">
                  <c:v>0.280884</c:v>
                </c:pt>
                <c:pt idx="12387">
                  <c:v>0.280907</c:v>
                </c:pt>
                <c:pt idx="12388">
                  <c:v>0.28093</c:v>
                </c:pt>
                <c:pt idx="12389">
                  <c:v>0.280952</c:v>
                </c:pt>
                <c:pt idx="12390">
                  <c:v>0.280975</c:v>
                </c:pt>
                <c:pt idx="12391">
                  <c:v>0.280998</c:v>
                </c:pt>
                <c:pt idx="12392">
                  <c:v>0.28102</c:v>
                </c:pt>
                <c:pt idx="12393">
                  <c:v>0.281043</c:v>
                </c:pt>
                <c:pt idx="12394">
                  <c:v>0.281066</c:v>
                </c:pt>
                <c:pt idx="12395">
                  <c:v>0.281088</c:v>
                </c:pt>
                <c:pt idx="12396">
                  <c:v>0.281111</c:v>
                </c:pt>
                <c:pt idx="12397">
                  <c:v>0.281134</c:v>
                </c:pt>
                <c:pt idx="12398">
                  <c:v>0.281156</c:v>
                </c:pt>
                <c:pt idx="12399">
                  <c:v>0.281179</c:v>
                </c:pt>
                <c:pt idx="12400">
                  <c:v>0.281202</c:v>
                </c:pt>
                <c:pt idx="12401">
                  <c:v>0.281224</c:v>
                </c:pt>
                <c:pt idx="12402">
                  <c:v>0.281247</c:v>
                </c:pt>
                <c:pt idx="12403">
                  <c:v>0.28127</c:v>
                </c:pt>
                <c:pt idx="12404">
                  <c:v>0.281293</c:v>
                </c:pt>
                <c:pt idx="12405">
                  <c:v>0.281315</c:v>
                </c:pt>
                <c:pt idx="12406">
                  <c:v>0.281338</c:v>
                </c:pt>
                <c:pt idx="12407">
                  <c:v>0.281361</c:v>
                </c:pt>
                <c:pt idx="12408">
                  <c:v>0.281383</c:v>
                </c:pt>
                <c:pt idx="12409">
                  <c:v>0.281406</c:v>
                </c:pt>
                <c:pt idx="12410">
                  <c:v>0.281429</c:v>
                </c:pt>
                <c:pt idx="12411">
                  <c:v>0.281451</c:v>
                </c:pt>
                <c:pt idx="12412">
                  <c:v>0.281474</c:v>
                </c:pt>
                <c:pt idx="12413">
                  <c:v>0.281497</c:v>
                </c:pt>
                <c:pt idx="12414">
                  <c:v>0.281519</c:v>
                </c:pt>
                <c:pt idx="12415">
                  <c:v>0.281542</c:v>
                </c:pt>
                <c:pt idx="12416">
                  <c:v>0.281565</c:v>
                </c:pt>
                <c:pt idx="12417">
                  <c:v>0.281587</c:v>
                </c:pt>
                <c:pt idx="12418">
                  <c:v>0.28161</c:v>
                </c:pt>
                <c:pt idx="12419">
                  <c:v>0.281633</c:v>
                </c:pt>
                <c:pt idx="12420">
                  <c:v>0.281655</c:v>
                </c:pt>
                <c:pt idx="12421">
                  <c:v>0.281678</c:v>
                </c:pt>
                <c:pt idx="12422">
                  <c:v>0.281701</c:v>
                </c:pt>
                <c:pt idx="12423">
                  <c:v>0.281723</c:v>
                </c:pt>
                <c:pt idx="12424">
                  <c:v>0.281746</c:v>
                </c:pt>
                <c:pt idx="12425">
                  <c:v>0.281769</c:v>
                </c:pt>
                <c:pt idx="12426">
                  <c:v>0.281791</c:v>
                </c:pt>
                <c:pt idx="12427">
                  <c:v>0.281814</c:v>
                </c:pt>
                <c:pt idx="12428">
                  <c:v>0.281837</c:v>
                </c:pt>
                <c:pt idx="12429">
                  <c:v>0.281859</c:v>
                </c:pt>
                <c:pt idx="12430">
                  <c:v>0.281882</c:v>
                </c:pt>
                <c:pt idx="12431">
                  <c:v>0.281905</c:v>
                </c:pt>
                <c:pt idx="12432">
                  <c:v>0.281927</c:v>
                </c:pt>
                <c:pt idx="12433">
                  <c:v>0.28195</c:v>
                </c:pt>
                <c:pt idx="12434">
                  <c:v>0.281973</c:v>
                </c:pt>
                <c:pt idx="12435">
                  <c:v>0.281995</c:v>
                </c:pt>
                <c:pt idx="12436">
                  <c:v>0.282018</c:v>
                </c:pt>
                <c:pt idx="12437">
                  <c:v>0.282041</c:v>
                </c:pt>
                <c:pt idx="12438">
                  <c:v>0.282063</c:v>
                </c:pt>
                <c:pt idx="12439">
                  <c:v>0.282086</c:v>
                </c:pt>
                <c:pt idx="12440">
                  <c:v>0.282109</c:v>
                </c:pt>
                <c:pt idx="12441">
                  <c:v>0.282132</c:v>
                </c:pt>
                <c:pt idx="12442">
                  <c:v>0.282154</c:v>
                </c:pt>
                <c:pt idx="12443">
                  <c:v>0.282177</c:v>
                </c:pt>
                <c:pt idx="12444">
                  <c:v>0.2822</c:v>
                </c:pt>
                <c:pt idx="12445">
                  <c:v>0.282222</c:v>
                </c:pt>
                <c:pt idx="12446">
                  <c:v>0.282245</c:v>
                </c:pt>
                <c:pt idx="12447">
                  <c:v>0.282268</c:v>
                </c:pt>
                <c:pt idx="12448">
                  <c:v>0.28229</c:v>
                </c:pt>
                <c:pt idx="12449">
                  <c:v>0.282313</c:v>
                </c:pt>
                <c:pt idx="12450">
                  <c:v>0.282336</c:v>
                </c:pt>
                <c:pt idx="12451">
                  <c:v>0.282358</c:v>
                </c:pt>
                <c:pt idx="12452">
                  <c:v>0.282381</c:v>
                </c:pt>
                <c:pt idx="12453">
                  <c:v>0.282404</c:v>
                </c:pt>
                <c:pt idx="12454">
                  <c:v>0.282426</c:v>
                </c:pt>
                <c:pt idx="12455">
                  <c:v>0.282449</c:v>
                </c:pt>
                <c:pt idx="12456">
                  <c:v>0.282472</c:v>
                </c:pt>
                <c:pt idx="12457">
                  <c:v>0.282494</c:v>
                </c:pt>
                <c:pt idx="12458">
                  <c:v>0.282517</c:v>
                </c:pt>
                <c:pt idx="12459">
                  <c:v>0.28254</c:v>
                </c:pt>
                <c:pt idx="12460">
                  <c:v>0.282562</c:v>
                </c:pt>
                <c:pt idx="12461">
                  <c:v>0.282585</c:v>
                </c:pt>
                <c:pt idx="12462">
                  <c:v>0.282608</c:v>
                </c:pt>
                <c:pt idx="12463">
                  <c:v>0.28263</c:v>
                </c:pt>
                <c:pt idx="12464">
                  <c:v>0.282653</c:v>
                </c:pt>
                <c:pt idx="12465">
                  <c:v>0.282676</c:v>
                </c:pt>
                <c:pt idx="12466">
                  <c:v>0.282698</c:v>
                </c:pt>
                <c:pt idx="12467">
                  <c:v>0.282721</c:v>
                </c:pt>
                <c:pt idx="12468">
                  <c:v>0.282744</c:v>
                </c:pt>
                <c:pt idx="12469">
                  <c:v>0.282766</c:v>
                </c:pt>
                <c:pt idx="12470">
                  <c:v>0.282789</c:v>
                </c:pt>
                <c:pt idx="12471">
                  <c:v>0.282812</c:v>
                </c:pt>
                <c:pt idx="12472">
                  <c:v>0.282834</c:v>
                </c:pt>
                <c:pt idx="12473">
                  <c:v>0.282857</c:v>
                </c:pt>
                <c:pt idx="12474">
                  <c:v>0.28288</c:v>
                </c:pt>
                <c:pt idx="12475">
                  <c:v>0.282902</c:v>
                </c:pt>
                <c:pt idx="12476">
                  <c:v>0.282925</c:v>
                </c:pt>
                <c:pt idx="12477">
                  <c:v>0.282948</c:v>
                </c:pt>
                <c:pt idx="12478">
                  <c:v>0.282971</c:v>
                </c:pt>
                <c:pt idx="12479">
                  <c:v>0.282993</c:v>
                </c:pt>
                <c:pt idx="12480">
                  <c:v>0.283016</c:v>
                </c:pt>
                <c:pt idx="12481">
                  <c:v>0.283039</c:v>
                </c:pt>
                <c:pt idx="12482">
                  <c:v>0.283061</c:v>
                </c:pt>
                <c:pt idx="12483">
                  <c:v>0.283084</c:v>
                </c:pt>
                <c:pt idx="12484">
                  <c:v>0.283107</c:v>
                </c:pt>
                <c:pt idx="12485">
                  <c:v>0.283129</c:v>
                </c:pt>
                <c:pt idx="12486">
                  <c:v>0.283152</c:v>
                </c:pt>
                <c:pt idx="12487">
                  <c:v>0.283175</c:v>
                </c:pt>
                <c:pt idx="12488">
                  <c:v>0.283197</c:v>
                </c:pt>
                <c:pt idx="12489">
                  <c:v>0.28322</c:v>
                </c:pt>
                <c:pt idx="12490">
                  <c:v>0.283243</c:v>
                </c:pt>
                <c:pt idx="12491">
                  <c:v>0.283265</c:v>
                </c:pt>
                <c:pt idx="12492">
                  <c:v>0.283288</c:v>
                </c:pt>
                <c:pt idx="12493">
                  <c:v>0.283311</c:v>
                </c:pt>
                <c:pt idx="12494">
                  <c:v>0.283333</c:v>
                </c:pt>
                <c:pt idx="12495">
                  <c:v>0.283356</c:v>
                </c:pt>
                <c:pt idx="12496">
                  <c:v>0.283379</c:v>
                </c:pt>
                <c:pt idx="12497">
                  <c:v>0.283401</c:v>
                </c:pt>
                <c:pt idx="12498">
                  <c:v>0.283424</c:v>
                </c:pt>
                <c:pt idx="12499">
                  <c:v>0.283447</c:v>
                </c:pt>
                <c:pt idx="12500">
                  <c:v>0.283469</c:v>
                </c:pt>
                <c:pt idx="12501">
                  <c:v>0.283492</c:v>
                </c:pt>
                <c:pt idx="12502">
                  <c:v>0.283515</c:v>
                </c:pt>
                <c:pt idx="12503">
                  <c:v>0.283537</c:v>
                </c:pt>
                <c:pt idx="12504">
                  <c:v>0.28356</c:v>
                </c:pt>
                <c:pt idx="12505">
                  <c:v>0.283583</c:v>
                </c:pt>
                <c:pt idx="12506">
                  <c:v>0.283605</c:v>
                </c:pt>
                <c:pt idx="12507">
                  <c:v>0.283628</c:v>
                </c:pt>
                <c:pt idx="12508">
                  <c:v>0.283651</c:v>
                </c:pt>
                <c:pt idx="12509">
                  <c:v>0.283673</c:v>
                </c:pt>
                <c:pt idx="12510">
                  <c:v>0.283696</c:v>
                </c:pt>
                <c:pt idx="12511">
                  <c:v>0.283719</c:v>
                </c:pt>
                <c:pt idx="12512">
                  <c:v>0.283741</c:v>
                </c:pt>
                <c:pt idx="12513">
                  <c:v>0.283764</c:v>
                </c:pt>
                <c:pt idx="12514">
                  <c:v>0.283787</c:v>
                </c:pt>
                <c:pt idx="12515">
                  <c:v>0.28381</c:v>
                </c:pt>
                <c:pt idx="12516">
                  <c:v>0.283832</c:v>
                </c:pt>
                <c:pt idx="12517">
                  <c:v>0.283855</c:v>
                </c:pt>
                <c:pt idx="12518">
                  <c:v>0.283878</c:v>
                </c:pt>
                <c:pt idx="12519">
                  <c:v>0.2839</c:v>
                </c:pt>
                <c:pt idx="12520">
                  <c:v>0.283923</c:v>
                </c:pt>
                <c:pt idx="12521">
                  <c:v>0.283946</c:v>
                </c:pt>
                <c:pt idx="12522">
                  <c:v>0.283968</c:v>
                </c:pt>
                <c:pt idx="12523">
                  <c:v>0.283991</c:v>
                </c:pt>
                <c:pt idx="12524">
                  <c:v>0.284014</c:v>
                </c:pt>
                <c:pt idx="12525">
                  <c:v>0.284036</c:v>
                </c:pt>
                <c:pt idx="12526">
                  <c:v>0.284059</c:v>
                </c:pt>
                <c:pt idx="12527">
                  <c:v>0.284082</c:v>
                </c:pt>
                <c:pt idx="12528">
                  <c:v>0.284104</c:v>
                </c:pt>
                <c:pt idx="12529">
                  <c:v>0.284127</c:v>
                </c:pt>
                <c:pt idx="12530">
                  <c:v>0.28415</c:v>
                </c:pt>
                <c:pt idx="12531">
                  <c:v>0.284172</c:v>
                </c:pt>
                <c:pt idx="12532">
                  <c:v>0.284195</c:v>
                </c:pt>
                <c:pt idx="12533">
                  <c:v>0.284218</c:v>
                </c:pt>
                <c:pt idx="12534">
                  <c:v>0.28424</c:v>
                </c:pt>
                <c:pt idx="12535">
                  <c:v>0.284263</c:v>
                </c:pt>
                <c:pt idx="12536">
                  <c:v>0.284286</c:v>
                </c:pt>
                <c:pt idx="12537">
                  <c:v>0.284308</c:v>
                </c:pt>
                <c:pt idx="12538">
                  <c:v>0.284331</c:v>
                </c:pt>
                <c:pt idx="12539">
                  <c:v>0.284354</c:v>
                </c:pt>
                <c:pt idx="12540">
                  <c:v>0.284376</c:v>
                </c:pt>
                <c:pt idx="12541">
                  <c:v>0.284399</c:v>
                </c:pt>
                <c:pt idx="12542">
                  <c:v>0.284422</c:v>
                </c:pt>
                <c:pt idx="12543">
                  <c:v>0.284444</c:v>
                </c:pt>
                <c:pt idx="12544">
                  <c:v>0.284467</c:v>
                </c:pt>
                <c:pt idx="12545">
                  <c:v>0.28449</c:v>
                </c:pt>
                <c:pt idx="12546">
                  <c:v>0.284512</c:v>
                </c:pt>
                <c:pt idx="12547">
                  <c:v>0.284535</c:v>
                </c:pt>
                <c:pt idx="12548">
                  <c:v>0.284558</c:v>
                </c:pt>
                <c:pt idx="12549">
                  <c:v>0.28458</c:v>
                </c:pt>
                <c:pt idx="12550">
                  <c:v>0.284603</c:v>
                </c:pt>
                <c:pt idx="12551">
                  <c:v>0.284626</c:v>
                </c:pt>
                <c:pt idx="12552">
                  <c:v>0.284649</c:v>
                </c:pt>
                <c:pt idx="12553">
                  <c:v>0.284671</c:v>
                </c:pt>
                <c:pt idx="12554">
                  <c:v>0.284694</c:v>
                </c:pt>
                <c:pt idx="12555">
                  <c:v>0.284717</c:v>
                </c:pt>
                <c:pt idx="12556">
                  <c:v>0.284739</c:v>
                </c:pt>
                <c:pt idx="12557">
                  <c:v>0.284762</c:v>
                </c:pt>
                <c:pt idx="12558">
                  <c:v>0.284785</c:v>
                </c:pt>
                <c:pt idx="12559">
                  <c:v>0.284807</c:v>
                </c:pt>
                <c:pt idx="12560">
                  <c:v>0.28483</c:v>
                </c:pt>
                <c:pt idx="12561">
                  <c:v>0.284853</c:v>
                </c:pt>
                <c:pt idx="12562">
                  <c:v>0.284875</c:v>
                </c:pt>
                <c:pt idx="12563">
                  <c:v>0.284898</c:v>
                </c:pt>
                <c:pt idx="12564">
                  <c:v>0.284921</c:v>
                </c:pt>
                <c:pt idx="12565">
                  <c:v>0.284943</c:v>
                </c:pt>
                <c:pt idx="12566">
                  <c:v>0.284966</c:v>
                </c:pt>
                <c:pt idx="12567">
                  <c:v>0.284989</c:v>
                </c:pt>
                <c:pt idx="12568">
                  <c:v>0.285011</c:v>
                </c:pt>
                <c:pt idx="12569">
                  <c:v>0.285034</c:v>
                </c:pt>
                <c:pt idx="12570">
                  <c:v>0.285057</c:v>
                </c:pt>
                <c:pt idx="12571">
                  <c:v>0.285079</c:v>
                </c:pt>
                <c:pt idx="12572">
                  <c:v>0.285102</c:v>
                </c:pt>
                <c:pt idx="12573">
                  <c:v>0.285125</c:v>
                </c:pt>
                <c:pt idx="12574">
                  <c:v>0.285147</c:v>
                </c:pt>
                <c:pt idx="12575">
                  <c:v>0.28517</c:v>
                </c:pt>
                <c:pt idx="12576">
                  <c:v>0.285193</c:v>
                </c:pt>
                <c:pt idx="12577">
                  <c:v>0.285215</c:v>
                </c:pt>
                <c:pt idx="12578">
                  <c:v>0.285238</c:v>
                </c:pt>
                <c:pt idx="12579">
                  <c:v>0.285261</c:v>
                </c:pt>
                <c:pt idx="12580">
                  <c:v>0.285283</c:v>
                </c:pt>
                <c:pt idx="12581">
                  <c:v>0.285306</c:v>
                </c:pt>
                <c:pt idx="12582">
                  <c:v>0.285329</c:v>
                </c:pt>
                <c:pt idx="12583">
                  <c:v>0.285351</c:v>
                </c:pt>
                <c:pt idx="12584">
                  <c:v>0.285374</c:v>
                </c:pt>
                <c:pt idx="12585">
                  <c:v>0.285397</c:v>
                </c:pt>
                <c:pt idx="12586">
                  <c:v>0.28542</c:v>
                </c:pt>
                <c:pt idx="12587">
                  <c:v>0.285442</c:v>
                </c:pt>
                <c:pt idx="12588">
                  <c:v>0.285465</c:v>
                </c:pt>
                <c:pt idx="12589">
                  <c:v>0.285488</c:v>
                </c:pt>
                <c:pt idx="12590">
                  <c:v>0.28551</c:v>
                </c:pt>
                <c:pt idx="12591">
                  <c:v>0.285533</c:v>
                </c:pt>
                <c:pt idx="12592">
                  <c:v>0.285556</c:v>
                </c:pt>
                <c:pt idx="12593">
                  <c:v>0.285578</c:v>
                </c:pt>
                <c:pt idx="12594">
                  <c:v>0.285601</c:v>
                </c:pt>
                <c:pt idx="12595">
                  <c:v>0.285624</c:v>
                </c:pt>
                <c:pt idx="12596">
                  <c:v>0.285646</c:v>
                </c:pt>
                <c:pt idx="12597">
                  <c:v>0.285669</c:v>
                </c:pt>
                <c:pt idx="12598">
                  <c:v>0.285692</c:v>
                </c:pt>
                <c:pt idx="12599">
                  <c:v>0.285714</c:v>
                </c:pt>
                <c:pt idx="12600">
                  <c:v>0.285737</c:v>
                </c:pt>
                <c:pt idx="12601">
                  <c:v>0.28576</c:v>
                </c:pt>
                <c:pt idx="12602">
                  <c:v>0.285782</c:v>
                </c:pt>
                <c:pt idx="12603">
                  <c:v>0.285805</c:v>
                </c:pt>
                <c:pt idx="12604">
                  <c:v>0.285828</c:v>
                </c:pt>
                <c:pt idx="12605">
                  <c:v>0.28585</c:v>
                </c:pt>
                <c:pt idx="12606">
                  <c:v>0.285873</c:v>
                </c:pt>
                <c:pt idx="12607">
                  <c:v>0.285896</c:v>
                </c:pt>
                <c:pt idx="12608">
                  <c:v>0.285918</c:v>
                </c:pt>
                <c:pt idx="12609">
                  <c:v>0.285941</c:v>
                </c:pt>
                <c:pt idx="12610">
                  <c:v>0.285964</c:v>
                </c:pt>
                <c:pt idx="12611">
                  <c:v>0.285986</c:v>
                </c:pt>
                <c:pt idx="12612">
                  <c:v>0.286009</c:v>
                </c:pt>
                <c:pt idx="12613">
                  <c:v>0.286032</c:v>
                </c:pt>
                <c:pt idx="12614">
                  <c:v>0.286054</c:v>
                </c:pt>
                <c:pt idx="12615">
                  <c:v>0.286077</c:v>
                </c:pt>
                <c:pt idx="12616">
                  <c:v>0.2861</c:v>
                </c:pt>
                <c:pt idx="12617">
                  <c:v>0.286122</c:v>
                </c:pt>
                <c:pt idx="12618">
                  <c:v>0.286145</c:v>
                </c:pt>
                <c:pt idx="12619">
                  <c:v>0.286168</c:v>
                </c:pt>
                <c:pt idx="12620">
                  <c:v>0.28619</c:v>
                </c:pt>
                <c:pt idx="12621">
                  <c:v>0.286213</c:v>
                </c:pt>
                <c:pt idx="12622">
                  <c:v>0.286236</c:v>
                </c:pt>
                <c:pt idx="12623">
                  <c:v>0.286259</c:v>
                </c:pt>
                <c:pt idx="12624">
                  <c:v>0.286281</c:v>
                </c:pt>
                <c:pt idx="12625">
                  <c:v>0.286304</c:v>
                </c:pt>
                <c:pt idx="12626">
                  <c:v>0.286327</c:v>
                </c:pt>
                <c:pt idx="12627">
                  <c:v>0.286349</c:v>
                </c:pt>
                <c:pt idx="12628">
                  <c:v>0.286372</c:v>
                </c:pt>
                <c:pt idx="12629">
                  <c:v>0.286395</c:v>
                </c:pt>
                <c:pt idx="12630">
                  <c:v>0.286417</c:v>
                </c:pt>
                <c:pt idx="12631">
                  <c:v>0.28644</c:v>
                </c:pt>
                <c:pt idx="12632">
                  <c:v>0.286463</c:v>
                </c:pt>
                <c:pt idx="12633">
                  <c:v>0.286485</c:v>
                </c:pt>
                <c:pt idx="12634">
                  <c:v>0.286508</c:v>
                </c:pt>
                <c:pt idx="12635">
                  <c:v>0.286531</c:v>
                </c:pt>
                <c:pt idx="12636">
                  <c:v>0.286553</c:v>
                </c:pt>
                <c:pt idx="12637">
                  <c:v>0.286576</c:v>
                </c:pt>
                <c:pt idx="12638">
                  <c:v>0.286599</c:v>
                </c:pt>
                <c:pt idx="12639">
                  <c:v>0.286621</c:v>
                </c:pt>
                <c:pt idx="12640">
                  <c:v>0.286644</c:v>
                </c:pt>
                <c:pt idx="12641">
                  <c:v>0.286667</c:v>
                </c:pt>
                <c:pt idx="12642">
                  <c:v>0.286689</c:v>
                </c:pt>
                <c:pt idx="12643">
                  <c:v>0.286712</c:v>
                </c:pt>
                <c:pt idx="12644">
                  <c:v>0.286735</c:v>
                </c:pt>
                <c:pt idx="12645">
                  <c:v>0.286757</c:v>
                </c:pt>
                <c:pt idx="12646">
                  <c:v>0.28678</c:v>
                </c:pt>
                <c:pt idx="12647">
                  <c:v>0.286803</c:v>
                </c:pt>
                <c:pt idx="12648">
                  <c:v>0.286825</c:v>
                </c:pt>
                <c:pt idx="12649">
                  <c:v>0.286848</c:v>
                </c:pt>
                <c:pt idx="12650">
                  <c:v>0.286871</c:v>
                </c:pt>
                <c:pt idx="12651">
                  <c:v>0.286893</c:v>
                </c:pt>
                <c:pt idx="12652">
                  <c:v>0.286916</c:v>
                </c:pt>
                <c:pt idx="12653">
                  <c:v>0.286939</c:v>
                </c:pt>
                <c:pt idx="12654">
                  <c:v>0.286961</c:v>
                </c:pt>
                <c:pt idx="12655">
                  <c:v>0.286984</c:v>
                </c:pt>
                <c:pt idx="12656">
                  <c:v>0.287007</c:v>
                </c:pt>
                <c:pt idx="12657">
                  <c:v>0.287029</c:v>
                </c:pt>
                <c:pt idx="12658">
                  <c:v>0.287052</c:v>
                </c:pt>
                <c:pt idx="12659">
                  <c:v>0.287075</c:v>
                </c:pt>
                <c:pt idx="12660">
                  <c:v>0.287098</c:v>
                </c:pt>
                <c:pt idx="12661">
                  <c:v>0.28712</c:v>
                </c:pt>
                <c:pt idx="12662">
                  <c:v>0.287143</c:v>
                </c:pt>
                <c:pt idx="12663">
                  <c:v>0.287166</c:v>
                </c:pt>
                <c:pt idx="12664">
                  <c:v>0.287188</c:v>
                </c:pt>
                <c:pt idx="12665">
                  <c:v>0.287211</c:v>
                </c:pt>
                <c:pt idx="12666">
                  <c:v>0.287234</c:v>
                </c:pt>
                <c:pt idx="12667">
                  <c:v>0.287256</c:v>
                </c:pt>
                <c:pt idx="12668">
                  <c:v>0.287279</c:v>
                </c:pt>
                <c:pt idx="12669">
                  <c:v>0.287302</c:v>
                </c:pt>
                <c:pt idx="12670">
                  <c:v>0.287324</c:v>
                </c:pt>
                <c:pt idx="12671">
                  <c:v>0.287347</c:v>
                </c:pt>
                <c:pt idx="12672">
                  <c:v>0.28737</c:v>
                </c:pt>
                <c:pt idx="12673">
                  <c:v>0.287392</c:v>
                </c:pt>
                <c:pt idx="12674">
                  <c:v>0.287415</c:v>
                </c:pt>
                <c:pt idx="12675">
                  <c:v>0.287438</c:v>
                </c:pt>
                <c:pt idx="12676">
                  <c:v>0.28746</c:v>
                </c:pt>
                <c:pt idx="12677">
                  <c:v>0.287483</c:v>
                </c:pt>
                <c:pt idx="12678">
                  <c:v>0.287506</c:v>
                </c:pt>
                <c:pt idx="12679">
                  <c:v>0.287528</c:v>
                </c:pt>
                <c:pt idx="12680">
                  <c:v>0.287551</c:v>
                </c:pt>
                <c:pt idx="12681">
                  <c:v>0.287574</c:v>
                </c:pt>
                <c:pt idx="12682">
                  <c:v>0.287596</c:v>
                </c:pt>
                <c:pt idx="12683">
                  <c:v>0.287619</c:v>
                </c:pt>
                <c:pt idx="12684">
                  <c:v>0.287642</c:v>
                </c:pt>
                <c:pt idx="12685">
                  <c:v>0.287664</c:v>
                </c:pt>
                <c:pt idx="12686">
                  <c:v>0.287687</c:v>
                </c:pt>
                <c:pt idx="12687">
                  <c:v>0.28771</c:v>
                </c:pt>
                <c:pt idx="12688">
                  <c:v>0.287732</c:v>
                </c:pt>
                <c:pt idx="12689">
                  <c:v>0.287755</c:v>
                </c:pt>
                <c:pt idx="12690">
                  <c:v>0.287778</c:v>
                </c:pt>
                <c:pt idx="12691">
                  <c:v>0.2878</c:v>
                </c:pt>
                <c:pt idx="12692">
                  <c:v>0.287823</c:v>
                </c:pt>
                <c:pt idx="12693">
                  <c:v>0.287846</c:v>
                </c:pt>
                <c:pt idx="12694">
                  <c:v>0.287868</c:v>
                </c:pt>
                <c:pt idx="12695">
                  <c:v>0.287891</c:v>
                </c:pt>
                <c:pt idx="12696">
                  <c:v>0.287914</c:v>
                </c:pt>
                <c:pt idx="12697">
                  <c:v>0.287937</c:v>
                </c:pt>
                <c:pt idx="12698">
                  <c:v>0.287959</c:v>
                </c:pt>
                <c:pt idx="12699">
                  <c:v>0.287982</c:v>
                </c:pt>
                <c:pt idx="12700">
                  <c:v>0.288005</c:v>
                </c:pt>
                <c:pt idx="12701">
                  <c:v>0.288027</c:v>
                </c:pt>
                <c:pt idx="12702">
                  <c:v>0.28805</c:v>
                </c:pt>
                <c:pt idx="12703">
                  <c:v>0.288073</c:v>
                </c:pt>
                <c:pt idx="12704">
                  <c:v>0.288095</c:v>
                </c:pt>
                <c:pt idx="12705">
                  <c:v>0.288118</c:v>
                </c:pt>
                <c:pt idx="12706">
                  <c:v>0.288141</c:v>
                </c:pt>
                <c:pt idx="12707">
                  <c:v>0.288163</c:v>
                </c:pt>
                <c:pt idx="12708">
                  <c:v>0.288186</c:v>
                </c:pt>
                <c:pt idx="12709">
                  <c:v>0.288209</c:v>
                </c:pt>
                <c:pt idx="12710">
                  <c:v>0.288231</c:v>
                </c:pt>
                <c:pt idx="12711">
                  <c:v>0.288254</c:v>
                </c:pt>
                <c:pt idx="12712">
                  <c:v>0.288277</c:v>
                </c:pt>
                <c:pt idx="12713">
                  <c:v>0.288299</c:v>
                </c:pt>
                <c:pt idx="12714">
                  <c:v>0.288322</c:v>
                </c:pt>
                <c:pt idx="12715">
                  <c:v>0.288345</c:v>
                </c:pt>
                <c:pt idx="12716">
                  <c:v>0.288367</c:v>
                </c:pt>
                <c:pt idx="12717">
                  <c:v>0.28839</c:v>
                </c:pt>
                <c:pt idx="12718">
                  <c:v>0.288413</c:v>
                </c:pt>
                <c:pt idx="12719">
                  <c:v>0.288435</c:v>
                </c:pt>
                <c:pt idx="12720">
                  <c:v>0.288458</c:v>
                </c:pt>
                <c:pt idx="12721">
                  <c:v>0.288481</c:v>
                </c:pt>
                <c:pt idx="12722">
                  <c:v>0.288503</c:v>
                </c:pt>
                <c:pt idx="12723">
                  <c:v>0.288526</c:v>
                </c:pt>
                <c:pt idx="12724">
                  <c:v>0.288549</c:v>
                </c:pt>
                <c:pt idx="12725">
                  <c:v>0.288571</c:v>
                </c:pt>
                <c:pt idx="12726">
                  <c:v>0.288594</c:v>
                </c:pt>
                <c:pt idx="12727">
                  <c:v>0.288617</c:v>
                </c:pt>
                <c:pt idx="12728">
                  <c:v>0.288639</c:v>
                </c:pt>
                <c:pt idx="12729">
                  <c:v>0.288662</c:v>
                </c:pt>
                <c:pt idx="12730">
                  <c:v>0.288685</c:v>
                </c:pt>
                <c:pt idx="12731">
                  <c:v>0.288707</c:v>
                </c:pt>
                <c:pt idx="12732">
                  <c:v>0.28873</c:v>
                </c:pt>
                <c:pt idx="12733">
                  <c:v>0.288753</c:v>
                </c:pt>
                <c:pt idx="12734">
                  <c:v>0.288776</c:v>
                </c:pt>
                <c:pt idx="12735">
                  <c:v>0.288798</c:v>
                </c:pt>
                <c:pt idx="12736">
                  <c:v>0.288821</c:v>
                </c:pt>
                <c:pt idx="12737">
                  <c:v>0.288844</c:v>
                </c:pt>
                <c:pt idx="12738">
                  <c:v>0.288866</c:v>
                </c:pt>
                <c:pt idx="12739">
                  <c:v>0.288889</c:v>
                </c:pt>
                <c:pt idx="12740">
                  <c:v>0.288912</c:v>
                </c:pt>
                <c:pt idx="12741">
                  <c:v>0.288934</c:v>
                </c:pt>
                <c:pt idx="12742">
                  <c:v>0.288957</c:v>
                </c:pt>
                <c:pt idx="12743">
                  <c:v>0.28898</c:v>
                </c:pt>
                <c:pt idx="12744">
                  <c:v>0.289002</c:v>
                </c:pt>
                <c:pt idx="12745">
                  <c:v>0.289025</c:v>
                </c:pt>
                <c:pt idx="12746">
                  <c:v>0.289048</c:v>
                </c:pt>
                <c:pt idx="12747">
                  <c:v>0.28907</c:v>
                </c:pt>
                <c:pt idx="12748">
                  <c:v>0.289093</c:v>
                </c:pt>
                <c:pt idx="12749">
                  <c:v>0.289116</c:v>
                </c:pt>
                <c:pt idx="12750">
                  <c:v>0.289138</c:v>
                </c:pt>
                <c:pt idx="12751">
                  <c:v>0.289161</c:v>
                </c:pt>
                <c:pt idx="12752">
                  <c:v>0.289184</c:v>
                </c:pt>
                <c:pt idx="12753">
                  <c:v>0.289206</c:v>
                </c:pt>
                <c:pt idx="12754">
                  <c:v>0.289229</c:v>
                </c:pt>
                <c:pt idx="12755">
                  <c:v>0.289252</c:v>
                </c:pt>
                <c:pt idx="12756">
                  <c:v>0.289274</c:v>
                </c:pt>
                <c:pt idx="12757">
                  <c:v>0.289297</c:v>
                </c:pt>
                <c:pt idx="12758">
                  <c:v>0.28932</c:v>
                </c:pt>
                <c:pt idx="12759">
                  <c:v>0.289342</c:v>
                </c:pt>
                <c:pt idx="12760">
                  <c:v>0.289365</c:v>
                </c:pt>
                <c:pt idx="12761">
                  <c:v>0.289388</c:v>
                </c:pt>
                <c:pt idx="12762">
                  <c:v>0.28941</c:v>
                </c:pt>
                <c:pt idx="12763">
                  <c:v>0.289433</c:v>
                </c:pt>
                <c:pt idx="12764">
                  <c:v>0.289456</c:v>
                </c:pt>
                <c:pt idx="12765">
                  <c:v>0.289478</c:v>
                </c:pt>
                <c:pt idx="12766">
                  <c:v>0.289501</c:v>
                </c:pt>
                <c:pt idx="12767">
                  <c:v>0.289524</c:v>
                </c:pt>
                <c:pt idx="12768">
                  <c:v>0.289546</c:v>
                </c:pt>
                <c:pt idx="12769">
                  <c:v>0.289569</c:v>
                </c:pt>
                <c:pt idx="12770">
                  <c:v>0.289592</c:v>
                </c:pt>
                <c:pt idx="12771">
                  <c:v>0.289615</c:v>
                </c:pt>
                <c:pt idx="12772">
                  <c:v>0.289637</c:v>
                </c:pt>
                <c:pt idx="12773">
                  <c:v>0.28966</c:v>
                </c:pt>
                <c:pt idx="12774">
                  <c:v>0.289683</c:v>
                </c:pt>
                <c:pt idx="12775">
                  <c:v>0.289705</c:v>
                </c:pt>
                <c:pt idx="12776">
                  <c:v>0.289728</c:v>
                </c:pt>
                <c:pt idx="12777">
                  <c:v>0.289751</c:v>
                </c:pt>
                <c:pt idx="12778">
                  <c:v>0.289773</c:v>
                </c:pt>
                <c:pt idx="12779">
                  <c:v>0.289796</c:v>
                </c:pt>
                <c:pt idx="12780">
                  <c:v>0.289819</c:v>
                </c:pt>
                <c:pt idx="12781">
                  <c:v>0.289841</c:v>
                </c:pt>
                <c:pt idx="12782">
                  <c:v>0.289864</c:v>
                </c:pt>
                <c:pt idx="12783">
                  <c:v>0.289887</c:v>
                </c:pt>
                <c:pt idx="12784">
                  <c:v>0.289909</c:v>
                </c:pt>
                <c:pt idx="12785">
                  <c:v>0.289932</c:v>
                </c:pt>
                <c:pt idx="12786">
                  <c:v>0.289955</c:v>
                </c:pt>
                <c:pt idx="12787">
                  <c:v>0.289977</c:v>
                </c:pt>
                <c:pt idx="12788">
                  <c:v>0.29</c:v>
                </c:pt>
                <c:pt idx="12789">
                  <c:v>0.290023</c:v>
                </c:pt>
                <c:pt idx="12790">
                  <c:v>0.290045</c:v>
                </c:pt>
                <c:pt idx="12791">
                  <c:v>0.290068</c:v>
                </c:pt>
                <c:pt idx="12792">
                  <c:v>0.290091</c:v>
                </c:pt>
                <c:pt idx="12793">
                  <c:v>0.290113</c:v>
                </c:pt>
                <c:pt idx="12794">
                  <c:v>0.290136</c:v>
                </c:pt>
                <c:pt idx="12795">
                  <c:v>0.290159</c:v>
                </c:pt>
                <c:pt idx="12796">
                  <c:v>0.290181</c:v>
                </c:pt>
                <c:pt idx="12797">
                  <c:v>0.290204</c:v>
                </c:pt>
                <c:pt idx="12798">
                  <c:v>0.290227</c:v>
                </c:pt>
                <c:pt idx="12799">
                  <c:v>0.290249</c:v>
                </c:pt>
                <c:pt idx="12800">
                  <c:v>0.290272</c:v>
                </c:pt>
                <c:pt idx="12801">
                  <c:v>0.290295</c:v>
                </c:pt>
                <c:pt idx="12802">
                  <c:v>0.290317</c:v>
                </c:pt>
                <c:pt idx="12803">
                  <c:v>0.29034</c:v>
                </c:pt>
                <c:pt idx="12804">
                  <c:v>0.290363</c:v>
                </c:pt>
                <c:pt idx="12805">
                  <c:v>0.290385</c:v>
                </c:pt>
                <c:pt idx="12806">
                  <c:v>0.290408</c:v>
                </c:pt>
                <c:pt idx="12807">
                  <c:v>0.290431</c:v>
                </c:pt>
                <c:pt idx="12808">
                  <c:v>0.290454</c:v>
                </c:pt>
                <c:pt idx="12809">
                  <c:v>0.290476</c:v>
                </c:pt>
                <c:pt idx="12810">
                  <c:v>0.290499</c:v>
                </c:pt>
                <c:pt idx="12811">
                  <c:v>0.290522</c:v>
                </c:pt>
                <c:pt idx="12812">
                  <c:v>0.290544</c:v>
                </c:pt>
                <c:pt idx="12813">
                  <c:v>0.290567</c:v>
                </c:pt>
                <c:pt idx="12814">
                  <c:v>0.29059</c:v>
                </c:pt>
                <c:pt idx="12815">
                  <c:v>0.290612</c:v>
                </c:pt>
                <c:pt idx="12816">
                  <c:v>0.290635</c:v>
                </c:pt>
                <c:pt idx="12817">
                  <c:v>0.290658</c:v>
                </c:pt>
                <c:pt idx="12818">
                  <c:v>0.29068</c:v>
                </c:pt>
                <c:pt idx="12819">
                  <c:v>0.290703</c:v>
                </c:pt>
                <c:pt idx="12820">
                  <c:v>0.290726</c:v>
                </c:pt>
                <c:pt idx="12821">
                  <c:v>0.290748</c:v>
                </c:pt>
                <c:pt idx="12822">
                  <c:v>0.290771</c:v>
                </c:pt>
                <c:pt idx="12823">
                  <c:v>0.290794</c:v>
                </c:pt>
                <c:pt idx="12824">
                  <c:v>0.290816</c:v>
                </c:pt>
                <c:pt idx="12825">
                  <c:v>0.290839</c:v>
                </c:pt>
                <c:pt idx="12826">
                  <c:v>0.290862</c:v>
                </c:pt>
                <c:pt idx="12827">
                  <c:v>0.290884</c:v>
                </c:pt>
                <c:pt idx="12828">
                  <c:v>0.290907</c:v>
                </c:pt>
                <c:pt idx="12829">
                  <c:v>0.29093</c:v>
                </c:pt>
                <c:pt idx="12830">
                  <c:v>0.290952</c:v>
                </c:pt>
                <c:pt idx="12831">
                  <c:v>0.290975</c:v>
                </c:pt>
                <c:pt idx="12832">
                  <c:v>0.290998</c:v>
                </c:pt>
                <c:pt idx="12833">
                  <c:v>0.29102</c:v>
                </c:pt>
                <c:pt idx="12834">
                  <c:v>0.291043</c:v>
                </c:pt>
                <c:pt idx="12835">
                  <c:v>0.291066</c:v>
                </c:pt>
                <c:pt idx="12836">
                  <c:v>0.291088</c:v>
                </c:pt>
                <c:pt idx="12837">
                  <c:v>0.291111</c:v>
                </c:pt>
                <c:pt idx="12838">
                  <c:v>0.291134</c:v>
                </c:pt>
                <c:pt idx="12839">
                  <c:v>0.291156</c:v>
                </c:pt>
                <c:pt idx="12840">
                  <c:v>0.291179</c:v>
                </c:pt>
                <c:pt idx="12841">
                  <c:v>0.291202</c:v>
                </c:pt>
                <c:pt idx="12842">
                  <c:v>0.291224</c:v>
                </c:pt>
                <c:pt idx="12843">
                  <c:v>0.291247</c:v>
                </c:pt>
                <c:pt idx="12844">
                  <c:v>0.29127</c:v>
                </c:pt>
                <c:pt idx="12845">
                  <c:v>0.291293</c:v>
                </c:pt>
                <c:pt idx="12846">
                  <c:v>0.291315</c:v>
                </c:pt>
                <c:pt idx="12847">
                  <c:v>0.291338</c:v>
                </c:pt>
                <c:pt idx="12848">
                  <c:v>0.291361</c:v>
                </c:pt>
                <c:pt idx="12849">
                  <c:v>0.291383</c:v>
                </c:pt>
                <c:pt idx="12850">
                  <c:v>0.291406</c:v>
                </c:pt>
                <c:pt idx="12851">
                  <c:v>0.291429</c:v>
                </c:pt>
                <c:pt idx="12852">
                  <c:v>0.291451</c:v>
                </c:pt>
                <c:pt idx="12853">
                  <c:v>0.291474</c:v>
                </c:pt>
                <c:pt idx="12854">
                  <c:v>0.291497</c:v>
                </c:pt>
                <c:pt idx="12855">
                  <c:v>0.291519</c:v>
                </c:pt>
                <c:pt idx="12856">
                  <c:v>0.291542</c:v>
                </c:pt>
                <c:pt idx="12857">
                  <c:v>0.291565</c:v>
                </c:pt>
                <c:pt idx="12858">
                  <c:v>0.291587</c:v>
                </c:pt>
                <c:pt idx="12859">
                  <c:v>0.29161</c:v>
                </c:pt>
                <c:pt idx="12860">
                  <c:v>0.291633</c:v>
                </c:pt>
                <c:pt idx="12861">
                  <c:v>0.291655</c:v>
                </c:pt>
                <c:pt idx="12862">
                  <c:v>0.291678</c:v>
                </c:pt>
                <c:pt idx="12863">
                  <c:v>0.291701</c:v>
                </c:pt>
                <c:pt idx="12864">
                  <c:v>0.291723</c:v>
                </c:pt>
                <c:pt idx="12865">
                  <c:v>0.291746</c:v>
                </c:pt>
                <c:pt idx="12866">
                  <c:v>0.291769</c:v>
                </c:pt>
                <c:pt idx="12867">
                  <c:v>0.291791</c:v>
                </c:pt>
                <c:pt idx="12868">
                  <c:v>0.291814</c:v>
                </c:pt>
                <c:pt idx="12869">
                  <c:v>0.291837</c:v>
                </c:pt>
                <c:pt idx="12870">
                  <c:v>0.291859</c:v>
                </c:pt>
                <c:pt idx="12871">
                  <c:v>0.291882</c:v>
                </c:pt>
                <c:pt idx="12872">
                  <c:v>0.291905</c:v>
                </c:pt>
                <c:pt idx="12873">
                  <c:v>0.291927</c:v>
                </c:pt>
                <c:pt idx="12874">
                  <c:v>0.29195</c:v>
                </c:pt>
                <c:pt idx="12875">
                  <c:v>0.291973</c:v>
                </c:pt>
                <c:pt idx="12876">
                  <c:v>0.291995</c:v>
                </c:pt>
                <c:pt idx="12877">
                  <c:v>0.292018</c:v>
                </c:pt>
                <c:pt idx="12878">
                  <c:v>0.292041</c:v>
                </c:pt>
                <c:pt idx="12879">
                  <c:v>0.292063</c:v>
                </c:pt>
                <c:pt idx="12880">
                  <c:v>0.292086</c:v>
                </c:pt>
                <c:pt idx="12881">
                  <c:v>0.292109</c:v>
                </c:pt>
                <c:pt idx="12882">
                  <c:v>0.292132</c:v>
                </c:pt>
                <c:pt idx="12883">
                  <c:v>0.292154</c:v>
                </c:pt>
                <c:pt idx="12884">
                  <c:v>0.292177</c:v>
                </c:pt>
                <c:pt idx="12885">
                  <c:v>0.2922</c:v>
                </c:pt>
                <c:pt idx="12886">
                  <c:v>0.292222</c:v>
                </c:pt>
                <c:pt idx="12887">
                  <c:v>0.292245</c:v>
                </c:pt>
                <c:pt idx="12888">
                  <c:v>0.292268</c:v>
                </c:pt>
                <c:pt idx="12889">
                  <c:v>0.29229</c:v>
                </c:pt>
                <c:pt idx="12890">
                  <c:v>0.292313</c:v>
                </c:pt>
                <c:pt idx="12891">
                  <c:v>0.292336</c:v>
                </c:pt>
                <c:pt idx="12892">
                  <c:v>0.292358</c:v>
                </c:pt>
                <c:pt idx="12893">
                  <c:v>0.292381</c:v>
                </c:pt>
                <c:pt idx="12894">
                  <c:v>0.292404</c:v>
                </c:pt>
                <c:pt idx="12895">
                  <c:v>0.292426</c:v>
                </c:pt>
                <c:pt idx="12896">
                  <c:v>0.292449</c:v>
                </c:pt>
                <c:pt idx="12897">
                  <c:v>0.292472</c:v>
                </c:pt>
                <c:pt idx="12898">
                  <c:v>0.292494</c:v>
                </c:pt>
                <c:pt idx="12899">
                  <c:v>0.292517</c:v>
                </c:pt>
                <c:pt idx="12900">
                  <c:v>0.29254</c:v>
                </c:pt>
                <c:pt idx="12901">
                  <c:v>0.292562</c:v>
                </c:pt>
                <c:pt idx="12902">
                  <c:v>0.292585</c:v>
                </c:pt>
                <c:pt idx="12903">
                  <c:v>0.292608</c:v>
                </c:pt>
                <c:pt idx="12904">
                  <c:v>0.29263</c:v>
                </c:pt>
                <c:pt idx="12905">
                  <c:v>0.292653</c:v>
                </c:pt>
                <c:pt idx="12906">
                  <c:v>0.292676</c:v>
                </c:pt>
                <c:pt idx="12907">
                  <c:v>0.292698</c:v>
                </c:pt>
                <c:pt idx="12908">
                  <c:v>0.292721</c:v>
                </c:pt>
                <c:pt idx="12909">
                  <c:v>0.292744</c:v>
                </c:pt>
                <c:pt idx="12910">
                  <c:v>0.292766</c:v>
                </c:pt>
                <c:pt idx="12911">
                  <c:v>0.292789</c:v>
                </c:pt>
                <c:pt idx="12912">
                  <c:v>0.292812</c:v>
                </c:pt>
                <c:pt idx="12913">
                  <c:v>0.292834</c:v>
                </c:pt>
                <c:pt idx="12914">
                  <c:v>0.292857</c:v>
                </c:pt>
                <c:pt idx="12915">
                  <c:v>0.29288</c:v>
                </c:pt>
                <c:pt idx="12916">
                  <c:v>0.292902</c:v>
                </c:pt>
                <c:pt idx="12917">
                  <c:v>0.292925</c:v>
                </c:pt>
                <c:pt idx="12918">
                  <c:v>0.292948</c:v>
                </c:pt>
                <c:pt idx="12919">
                  <c:v>0.292971</c:v>
                </c:pt>
                <c:pt idx="12920">
                  <c:v>0.292993</c:v>
                </c:pt>
                <c:pt idx="12921">
                  <c:v>0.293016</c:v>
                </c:pt>
                <c:pt idx="12922">
                  <c:v>0.293039</c:v>
                </c:pt>
                <c:pt idx="12923">
                  <c:v>0.293061</c:v>
                </c:pt>
                <c:pt idx="12924">
                  <c:v>0.293084</c:v>
                </c:pt>
                <c:pt idx="12925">
                  <c:v>0.293107</c:v>
                </c:pt>
                <c:pt idx="12926">
                  <c:v>0.293129</c:v>
                </c:pt>
                <c:pt idx="12927">
                  <c:v>0.293152</c:v>
                </c:pt>
                <c:pt idx="12928">
                  <c:v>0.293175</c:v>
                </c:pt>
                <c:pt idx="12929">
                  <c:v>0.293197</c:v>
                </c:pt>
                <c:pt idx="12930">
                  <c:v>0.29322</c:v>
                </c:pt>
                <c:pt idx="12931">
                  <c:v>0.293243</c:v>
                </c:pt>
                <c:pt idx="12932">
                  <c:v>0.293265</c:v>
                </c:pt>
                <c:pt idx="12933">
                  <c:v>0.293288</c:v>
                </c:pt>
                <c:pt idx="12934">
                  <c:v>0.293311</c:v>
                </c:pt>
                <c:pt idx="12935">
                  <c:v>0.293333</c:v>
                </c:pt>
                <c:pt idx="12936">
                  <c:v>0.293356</c:v>
                </c:pt>
                <c:pt idx="12937">
                  <c:v>0.293379</c:v>
                </c:pt>
                <c:pt idx="12938">
                  <c:v>0.293401</c:v>
                </c:pt>
                <c:pt idx="12939">
                  <c:v>0.293424</c:v>
                </c:pt>
                <c:pt idx="12940">
                  <c:v>0.293447</c:v>
                </c:pt>
                <c:pt idx="12941">
                  <c:v>0.293469</c:v>
                </c:pt>
                <c:pt idx="12942">
                  <c:v>0.293492</c:v>
                </c:pt>
                <c:pt idx="12943">
                  <c:v>0.293515</c:v>
                </c:pt>
                <c:pt idx="12944">
                  <c:v>0.293537</c:v>
                </c:pt>
                <c:pt idx="12945">
                  <c:v>0.29356</c:v>
                </c:pt>
                <c:pt idx="12946">
                  <c:v>0.293583</c:v>
                </c:pt>
                <c:pt idx="12947">
                  <c:v>0.293605</c:v>
                </c:pt>
                <c:pt idx="12948">
                  <c:v>0.293628</c:v>
                </c:pt>
                <c:pt idx="12949">
                  <c:v>0.293651</c:v>
                </c:pt>
                <c:pt idx="12950">
                  <c:v>0.293673</c:v>
                </c:pt>
                <c:pt idx="12951">
                  <c:v>0.293696</c:v>
                </c:pt>
                <c:pt idx="12952">
                  <c:v>0.293719</c:v>
                </c:pt>
                <c:pt idx="12953">
                  <c:v>0.293741</c:v>
                </c:pt>
                <c:pt idx="12954">
                  <c:v>0.293764</c:v>
                </c:pt>
                <c:pt idx="12955">
                  <c:v>0.293787</c:v>
                </c:pt>
                <c:pt idx="12956">
                  <c:v>0.29381</c:v>
                </c:pt>
                <c:pt idx="12957">
                  <c:v>0.293832</c:v>
                </c:pt>
                <c:pt idx="12958">
                  <c:v>0.293855</c:v>
                </c:pt>
                <c:pt idx="12959">
                  <c:v>0.293878</c:v>
                </c:pt>
                <c:pt idx="12960">
                  <c:v>0.2939</c:v>
                </c:pt>
                <c:pt idx="12961">
                  <c:v>0.293923</c:v>
                </c:pt>
                <c:pt idx="12962">
                  <c:v>0.293946</c:v>
                </c:pt>
                <c:pt idx="12963">
                  <c:v>0.293968</c:v>
                </c:pt>
                <c:pt idx="12964">
                  <c:v>0.293991</c:v>
                </c:pt>
                <c:pt idx="12965">
                  <c:v>0.294014</c:v>
                </c:pt>
                <c:pt idx="12966">
                  <c:v>0.294036</c:v>
                </c:pt>
                <c:pt idx="12967">
                  <c:v>0.294059</c:v>
                </c:pt>
                <c:pt idx="12968">
                  <c:v>0.294082</c:v>
                </c:pt>
                <c:pt idx="12969">
                  <c:v>0.294104</c:v>
                </c:pt>
                <c:pt idx="12970">
                  <c:v>0.294127</c:v>
                </c:pt>
                <c:pt idx="12971">
                  <c:v>0.29415</c:v>
                </c:pt>
                <c:pt idx="12972">
                  <c:v>0.294172</c:v>
                </c:pt>
                <c:pt idx="12973">
                  <c:v>0.294195</c:v>
                </c:pt>
                <c:pt idx="12974">
                  <c:v>0.294218</c:v>
                </c:pt>
                <c:pt idx="12975">
                  <c:v>0.29424</c:v>
                </c:pt>
                <c:pt idx="12976">
                  <c:v>0.294263</c:v>
                </c:pt>
                <c:pt idx="12977">
                  <c:v>0.294286</c:v>
                </c:pt>
                <c:pt idx="12978">
                  <c:v>0.294308</c:v>
                </c:pt>
                <c:pt idx="12979">
                  <c:v>0.294331</c:v>
                </c:pt>
                <c:pt idx="12980">
                  <c:v>0.294354</c:v>
                </c:pt>
                <c:pt idx="12981">
                  <c:v>0.294376</c:v>
                </c:pt>
                <c:pt idx="12982">
                  <c:v>0.294399</c:v>
                </c:pt>
                <c:pt idx="12983">
                  <c:v>0.294422</c:v>
                </c:pt>
                <c:pt idx="12984">
                  <c:v>0.294444</c:v>
                </c:pt>
                <c:pt idx="12985">
                  <c:v>0.294467</c:v>
                </c:pt>
                <c:pt idx="12986">
                  <c:v>0.29449</c:v>
                </c:pt>
                <c:pt idx="12987">
                  <c:v>0.294512</c:v>
                </c:pt>
                <c:pt idx="12988">
                  <c:v>0.294535</c:v>
                </c:pt>
                <c:pt idx="12989">
                  <c:v>0.294558</c:v>
                </c:pt>
                <c:pt idx="12990">
                  <c:v>0.29458</c:v>
                </c:pt>
                <c:pt idx="12991">
                  <c:v>0.294603</c:v>
                </c:pt>
                <c:pt idx="12992">
                  <c:v>0.294626</c:v>
                </c:pt>
                <c:pt idx="12993">
                  <c:v>0.294649</c:v>
                </c:pt>
                <c:pt idx="12994">
                  <c:v>0.294671</c:v>
                </c:pt>
                <c:pt idx="12995">
                  <c:v>0.294694</c:v>
                </c:pt>
                <c:pt idx="12996">
                  <c:v>0.294717</c:v>
                </c:pt>
                <c:pt idx="12997">
                  <c:v>0.294739</c:v>
                </c:pt>
                <c:pt idx="12998">
                  <c:v>0.294762</c:v>
                </c:pt>
                <c:pt idx="12999">
                  <c:v>0.294785</c:v>
                </c:pt>
                <c:pt idx="13000">
                  <c:v>0.294807</c:v>
                </c:pt>
                <c:pt idx="13001">
                  <c:v>0.29483</c:v>
                </c:pt>
                <c:pt idx="13002">
                  <c:v>0.294853</c:v>
                </c:pt>
                <c:pt idx="13003">
                  <c:v>0.294875</c:v>
                </c:pt>
                <c:pt idx="13004">
                  <c:v>0.294898</c:v>
                </c:pt>
                <c:pt idx="13005">
                  <c:v>0.294921</c:v>
                </c:pt>
                <c:pt idx="13006">
                  <c:v>0.294943</c:v>
                </c:pt>
                <c:pt idx="13007">
                  <c:v>0.294966</c:v>
                </c:pt>
                <c:pt idx="13008">
                  <c:v>0.294989</c:v>
                </c:pt>
                <c:pt idx="13009">
                  <c:v>0.295011</c:v>
                </c:pt>
                <c:pt idx="13010">
                  <c:v>0.295034</c:v>
                </c:pt>
                <c:pt idx="13011">
                  <c:v>0.295057</c:v>
                </c:pt>
                <c:pt idx="13012">
                  <c:v>0.295079</c:v>
                </c:pt>
                <c:pt idx="13013">
                  <c:v>0.295102</c:v>
                </c:pt>
                <c:pt idx="13014">
                  <c:v>0.295125</c:v>
                </c:pt>
                <c:pt idx="13015">
                  <c:v>0.295147</c:v>
                </c:pt>
                <c:pt idx="13016">
                  <c:v>0.29517</c:v>
                </c:pt>
                <c:pt idx="13017">
                  <c:v>0.295193</c:v>
                </c:pt>
                <c:pt idx="13018">
                  <c:v>0.295215</c:v>
                </c:pt>
                <c:pt idx="13019">
                  <c:v>0.295238</c:v>
                </c:pt>
                <c:pt idx="13020">
                  <c:v>0.295261</c:v>
                </c:pt>
                <c:pt idx="13021">
                  <c:v>0.295283</c:v>
                </c:pt>
                <c:pt idx="13022">
                  <c:v>0.295306</c:v>
                </c:pt>
                <c:pt idx="13023">
                  <c:v>0.295329</c:v>
                </c:pt>
                <c:pt idx="13024">
                  <c:v>0.295351</c:v>
                </c:pt>
                <c:pt idx="13025">
                  <c:v>0.295374</c:v>
                </c:pt>
                <c:pt idx="13026">
                  <c:v>0.295397</c:v>
                </c:pt>
                <c:pt idx="13027">
                  <c:v>0.29542</c:v>
                </c:pt>
                <c:pt idx="13028">
                  <c:v>0.295442</c:v>
                </c:pt>
                <c:pt idx="13029">
                  <c:v>0.295465</c:v>
                </c:pt>
                <c:pt idx="13030">
                  <c:v>0.295488</c:v>
                </c:pt>
                <c:pt idx="13031">
                  <c:v>0.29551</c:v>
                </c:pt>
                <c:pt idx="13032">
                  <c:v>0.295533</c:v>
                </c:pt>
                <c:pt idx="13033">
                  <c:v>0.295556</c:v>
                </c:pt>
                <c:pt idx="13034">
                  <c:v>0.295578</c:v>
                </c:pt>
                <c:pt idx="13035">
                  <c:v>0.295601</c:v>
                </c:pt>
                <c:pt idx="13036">
                  <c:v>0.295624</c:v>
                </c:pt>
                <c:pt idx="13037">
                  <c:v>0.295646</c:v>
                </c:pt>
                <c:pt idx="13038">
                  <c:v>0.295669</c:v>
                </c:pt>
                <c:pt idx="13039">
                  <c:v>0.295692</c:v>
                </c:pt>
                <c:pt idx="13040">
                  <c:v>0.295714</c:v>
                </c:pt>
                <c:pt idx="13041">
                  <c:v>0.295737</c:v>
                </c:pt>
                <c:pt idx="13042">
                  <c:v>0.29576</c:v>
                </c:pt>
                <c:pt idx="13043">
                  <c:v>0.295782</c:v>
                </c:pt>
                <c:pt idx="13044">
                  <c:v>0.295805</c:v>
                </c:pt>
                <c:pt idx="13045">
                  <c:v>0.295828</c:v>
                </c:pt>
                <c:pt idx="13046">
                  <c:v>0.29585</c:v>
                </c:pt>
                <c:pt idx="13047">
                  <c:v>0.295873</c:v>
                </c:pt>
                <c:pt idx="13048">
                  <c:v>0.295896</c:v>
                </c:pt>
                <c:pt idx="13049">
                  <c:v>0.295918</c:v>
                </c:pt>
                <c:pt idx="13050">
                  <c:v>0.295941</c:v>
                </c:pt>
                <c:pt idx="13051">
                  <c:v>0.295964</c:v>
                </c:pt>
                <c:pt idx="13052">
                  <c:v>0.295986</c:v>
                </c:pt>
                <c:pt idx="13053">
                  <c:v>0.296009</c:v>
                </c:pt>
                <c:pt idx="13054">
                  <c:v>0.296032</c:v>
                </c:pt>
                <c:pt idx="13055">
                  <c:v>0.296054</c:v>
                </c:pt>
                <c:pt idx="13056">
                  <c:v>0.296077</c:v>
                </c:pt>
                <c:pt idx="13057">
                  <c:v>0.2961</c:v>
                </c:pt>
                <c:pt idx="13058">
                  <c:v>0.296122</c:v>
                </c:pt>
                <c:pt idx="13059">
                  <c:v>0.296145</c:v>
                </c:pt>
                <c:pt idx="13060">
                  <c:v>0.296168</c:v>
                </c:pt>
                <c:pt idx="13061">
                  <c:v>0.29619</c:v>
                </c:pt>
                <c:pt idx="13062">
                  <c:v>0.296213</c:v>
                </c:pt>
                <c:pt idx="13063">
                  <c:v>0.296236</c:v>
                </c:pt>
                <c:pt idx="13064">
                  <c:v>0.296259</c:v>
                </c:pt>
                <c:pt idx="13065">
                  <c:v>0.296281</c:v>
                </c:pt>
                <c:pt idx="13066">
                  <c:v>0.296304</c:v>
                </c:pt>
                <c:pt idx="13067">
                  <c:v>0.296327</c:v>
                </c:pt>
                <c:pt idx="13068">
                  <c:v>0.296349</c:v>
                </c:pt>
                <c:pt idx="13069">
                  <c:v>0.296372</c:v>
                </c:pt>
                <c:pt idx="13070">
                  <c:v>0.296395</c:v>
                </c:pt>
                <c:pt idx="13071">
                  <c:v>0.296417</c:v>
                </c:pt>
                <c:pt idx="13072">
                  <c:v>0.29644</c:v>
                </c:pt>
                <c:pt idx="13073">
                  <c:v>0.296463</c:v>
                </c:pt>
                <c:pt idx="13074">
                  <c:v>0.296485</c:v>
                </c:pt>
                <c:pt idx="13075">
                  <c:v>0.296508</c:v>
                </c:pt>
                <c:pt idx="13076">
                  <c:v>0.296531</c:v>
                </c:pt>
                <c:pt idx="13077">
                  <c:v>0.296553</c:v>
                </c:pt>
                <c:pt idx="13078">
                  <c:v>0.296576</c:v>
                </c:pt>
                <c:pt idx="13079">
                  <c:v>0.296599</c:v>
                </c:pt>
                <c:pt idx="13080">
                  <c:v>0.296621</c:v>
                </c:pt>
                <c:pt idx="13081">
                  <c:v>0.296644</c:v>
                </c:pt>
                <c:pt idx="13082">
                  <c:v>0.296667</c:v>
                </c:pt>
                <c:pt idx="13083">
                  <c:v>0.296689</c:v>
                </c:pt>
                <c:pt idx="13084">
                  <c:v>0.296712</c:v>
                </c:pt>
                <c:pt idx="13085">
                  <c:v>0.296735</c:v>
                </c:pt>
                <c:pt idx="13086">
                  <c:v>0.296757</c:v>
                </c:pt>
                <c:pt idx="13087">
                  <c:v>0.29678</c:v>
                </c:pt>
                <c:pt idx="13088">
                  <c:v>0.296803</c:v>
                </c:pt>
                <c:pt idx="13089">
                  <c:v>0.296825</c:v>
                </c:pt>
                <c:pt idx="13090">
                  <c:v>0.296848</c:v>
                </c:pt>
                <c:pt idx="13091">
                  <c:v>0.296871</c:v>
                </c:pt>
                <c:pt idx="13092">
                  <c:v>0.296893</c:v>
                </c:pt>
                <c:pt idx="13093">
                  <c:v>0.296916</c:v>
                </c:pt>
                <c:pt idx="13094">
                  <c:v>0.296939</c:v>
                </c:pt>
                <c:pt idx="13095">
                  <c:v>0.296961</c:v>
                </c:pt>
                <c:pt idx="13096">
                  <c:v>0.296984</c:v>
                </c:pt>
                <c:pt idx="13097">
                  <c:v>0.297007</c:v>
                </c:pt>
                <c:pt idx="13098">
                  <c:v>0.297029</c:v>
                </c:pt>
                <c:pt idx="13099">
                  <c:v>0.297052</c:v>
                </c:pt>
                <c:pt idx="13100">
                  <c:v>0.297075</c:v>
                </c:pt>
                <c:pt idx="13101">
                  <c:v>0.297098</c:v>
                </c:pt>
                <c:pt idx="13102">
                  <c:v>0.29712</c:v>
                </c:pt>
                <c:pt idx="13103">
                  <c:v>0.297143</c:v>
                </c:pt>
                <c:pt idx="13104">
                  <c:v>0.297166</c:v>
                </c:pt>
                <c:pt idx="13105">
                  <c:v>0.297188</c:v>
                </c:pt>
                <c:pt idx="13106">
                  <c:v>0.297211</c:v>
                </c:pt>
                <c:pt idx="13107">
                  <c:v>0.297234</c:v>
                </c:pt>
                <c:pt idx="13108">
                  <c:v>0.297256</c:v>
                </c:pt>
                <c:pt idx="13109">
                  <c:v>0.297279</c:v>
                </c:pt>
                <c:pt idx="13110">
                  <c:v>0.297302</c:v>
                </c:pt>
                <c:pt idx="13111">
                  <c:v>0.297324</c:v>
                </c:pt>
                <c:pt idx="13112">
                  <c:v>0.297347</c:v>
                </c:pt>
                <c:pt idx="13113">
                  <c:v>0.29737</c:v>
                </c:pt>
                <c:pt idx="13114">
                  <c:v>0.297392</c:v>
                </c:pt>
                <c:pt idx="13115">
                  <c:v>0.297415</c:v>
                </c:pt>
                <c:pt idx="13116">
                  <c:v>0.297438</c:v>
                </c:pt>
                <c:pt idx="13117">
                  <c:v>0.29746</c:v>
                </c:pt>
                <c:pt idx="13118">
                  <c:v>0.297483</c:v>
                </c:pt>
                <c:pt idx="13119">
                  <c:v>0.297506</c:v>
                </c:pt>
                <c:pt idx="13120">
                  <c:v>0.297528</c:v>
                </c:pt>
                <c:pt idx="13121">
                  <c:v>0.297551</c:v>
                </c:pt>
                <c:pt idx="13122">
                  <c:v>0.297574</c:v>
                </c:pt>
                <c:pt idx="13123">
                  <c:v>0.297596</c:v>
                </c:pt>
                <c:pt idx="13124">
                  <c:v>0.297619</c:v>
                </c:pt>
                <c:pt idx="13125">
                  <c:v>0.297642</c:v>
                </c:pt>
                <c:pt idx="13126">
                  <c:v>0.297664</c:v>
                </c:pt>
                <c:pt idx="13127">
                  <c:v>0.297687</c:v>
                </c:pt>
                <c:pt idx="13128">
                  <c:v>0.29771</c:v>
                </c:pt>
                <c:pt idx="13129">
                  <c:v>0.297732</c:v>
                </c:pt>
                <c:pt idx="13130">
                  <c:v>0.297755</c:v>
                </c:pt>
                <c:pt idx="13131">
                  <c:v>0.297778</c:v>
                </c:pt>
                <c:pt idx="13132">
                  <c:v>0.2978</c:v>
                </c:pt>
                <c:pt idx="13133">
                  <c:v>0.297823</c:v>
                </c:pt>
                <c:pt idx="13134">
                  <c:v>0.297846</c:v>
                </c:pt>
                <c:pt idx="13135">
                  <c:v>0.297868</c:v>
                </c:pt>
                <c:pt idx="13136">
                  <c:v>0.297891</c:v>
                </c:pt>
                <c:pt idx="13137">
                  <c:v>0.297914</c:v>
                </c:pt>
                <c:pt idx="13138">
                  <c:v>0.297937</c:v>
                </c:pt>
                <c:pt idx="13139">
                  <c:v>0.297959</c:v>
                </c:pt>
                <c:pt idx="13140">
                  <c:v>0.297982</c:v>
                </c:pt>
                <c:pt idx="13141">
                  <c:v>0.298005</c:v>
                </c:pt>
                <c:pt idx="13142">
                  <c:v>0.298027</c:v>
                </c:pt>
                <c:pt idx="13143">
                  <c:v>0.29805</c:v>
                </c:pt>
                <c:pt idx="13144">
                  <c:v>0.298073</c:v>
                </c:pt>
                <c:pt idx="13145">
                  <c:v>0.298095</c:v>
                </c:pt>
                <c:pt idx="13146">
                  <c:v>0.298118</c:v>
                </c:pt>
                <c:pt idx="13147">
                  <c:v>0.298141</c:v>
                </c:pt>
                <c:pt idx="13148">
                  <c:v>0.298163</c:v>
                </c:pt>
                <c:pt idx="13149">
                  <c:v>0.298186</c:v>
                </c:pt>
                <c:pt idx="13150">
                  <c:v>0.298209</c:v>
                </c:pt>
                <c:pt idx="13151">
                  <c:v>0.298231</c:v>
                </c:pt>
                <c:pt idx="13152">
                  <c:v>0.298254</c:v>
                </c:pt>
                <c:pt idx="13153">
                  <c:v>0.298277</c:v>
                </c:pt>
                <c:pt idx="13154">
                  <c:v>0.298299</c:v>
                </c:pt>
                <c:pt idx="13155">
                  <c:v>0.298322</c:v>
                </c:pt>
                <c:pt idx="13156">
                  <c:v>0.298345</c:v>
                </c:pt>
                <c:pt idx="13157">
                  <c:v>0.298367</c:v>
                </c:pt>
                <c:pt idx="13158">
                  <c:v>0.29839</c:v>
                </c:pt>
                <c:pt idx="13159">
                  <c:v>0.298413</c:v>
                </c:pt>
                <c:pt idx="13160">
                  <c:v>0.298435</c:v>
                </c:pt>
                <c:pt idx="13161">
                  <c:v>0.298458</c:v>
                </c:pt>
                <c:pt idx="13162">
                  <c:v>0.298481</c:v>
                </c:pt>
                <c:pt idx="13163">
                  <c:v>0.298503</c:v>
                </c:pt>
                <c:pt idx="13164">
                  <c:v>0.298526</c:v>
                </c:pt>
                <c:pt idx="13165">
                  <c:v>0.298549</c:v>
                </c:pt>
                <c:pt idx="13166">
                  <c:v>0.298571</c:v>
                </c:pt>
                <c:pt idx="13167">
                  <c:v>0.298594</c:v>
                </c:pt>
                <c:pt idx="13168">
                  <c:v>0.298617</c:v>
                </c:pt>
                <c:pt idx="13169">
                  <c:v>0.298639</c:v>
                </c:pt>
                <c:pt idx="13170">
                  <c:v>0.298662</c:v>
                </c:pt>
                <c:pt idx="13171">
                  <c:v>0.298685</c:v>
                </c:pt>
                <c:pt idx="13172">
                  <c:v>0.298707</c:v>
                </c:pt>
                <c:pt idx="13173">
                  <c:v>0.29873</c:v>
                </c:pt>
                <c:pt idx="13174">
                  <c:v>0.298753</c:v>
                </c:pt>
                <c:pt idx="13175">
                  <c:v>0.298776</c:v>
                </c:pt>
                <c:pt idx="13176">
                  <c:v>0.298798</c:v>
                </c:pt>
                <c:pt idx="13177">
                  <c:v>0.298821</c:v>
                </c:pt>
                <c:pt idx="13178">
                  <c:v>0.298844</c:v>
                </c:pt>
                <c:pt idx="13179">
                  <c:v>0.298866</c:v>
                </c:pt>
                <c:pt idx="13180">
                  <c:v>0.298889</c:v>
                </c:pt>
                <c:pt idx="13181">
                  <c:v>0.298912</c:v>
                </c:pt>
                <c:pt idx="13182">
                  <c:v>0.298934</c:v>
                </c:pt>
                <c:pt idx="13183">
                  <c:v>0.298957</c:v>
                </c:pt>
                <c:pt idx="13184">
                  <c:v>0.29898</c:v>
                </c:pt>
                <c:pt idx="13185">
                  <c:v>0.299002</c:v>
                </c:pt>
                <c:pt idx="13186">
                  <c:v>0.299025</c:v>
                </c:pt>
                <c:pt idx="13187">
                  <c:v>0.299048</c:v>
                </c:pt>
                <c:pt idx="13188">
                  <c:v>0.29907</c:v>
                </c:pt>
                <c:pt idx="13189">
                  <c:v>0.299093</c:v>
                </c:pt>
                <c:pt idx="13190">
                  <c:v>0.299116</c:v>
                </c:pt>
                <c:pt idx="13191">
                  <c:v>0.299138</c:v>
                </c:pt>
                <c:pt idx="13192">
                  <c:v>0.299161</c:v>
                </c:pt>
                <c:pt idx="13193">
                  <c:v>0.299184</c:v>
                </c:pt>
                <c:pt idx="13194">
                  <c:v>0.299206</c:v>
                </c:pt>
                <c:pt idx="13195">
                  <c:v>0.299229</c:v>
                </c:pt>
                <c:pt idx="13196">
                  <c:v>0.299252</c:v>
                </c:pt>
                <c:pt idx="13197">
                  <c:v>0.299274</c:v>
                </c:pt>
                <c:pt idx="13198">
                  <c:v>0.299297</c:v>
                </c:pt>
                <c:pt idx="13199">
                  <c:v>0.29932</c:v>
                </c:pt>
                <c:pt idx="13200">
                  <c:v>0.299342</c:v>
                </c:pt>
                <c:pt idx="13201">
                  <c:v>0.299365</c:v>
                </c:pt>
                <c:pt idx="13202">
                  <c:v>0.299388</c:v>
                </c:pt>
                <c:pt idx="13203">
                  <c:v>0.29941</c:v>
                </c:pt>
                <c:pt idx="13204">
                  <c:v>0.299433</c:v>
                </c:pt>
                <c:pt idx="13205">
                  <c:v>0.299456</c:v>
                </c:pt>
                <c:pt idx="13206">
                  <c:v>0.299478</c:v>
                </c:pt>
                <c:pt idx="13207">
                  <c:v>0.299501</c:v>
                </c:pt>
                <c:pt idx="13208">
                  <c:v>0.299524</c:v>
                </c:pt>
                <c:pt idx="13209">
                  <c:v>0.299546</c:v>
                </c:pt>
                <c:pt idx="13210">
                  <c:v>0.299569</c:v>
                </c:pt>
                <c:pt idx="13211">
                  <c:v>0.299592</c:v>
                </c:pt>
                <c:pt idx="13212">
                  <c:v>0.299615</c:v>
                </c:pt>
                <c:pt idx="13213">
                  <c:v>0.299637</c:v>
                </c:pt>
                <c:pt idx="13214">
                  <c:v>0.29966</c:v>
                </c:pt>
                <c:pt idx="13215">
                  <c:v>0.299683</c:v>
                </c:pt>
                <c:pt idx="13216">
                  <c:v>0.299705</c:v>
                </c:pt>
                <c:pt idx="13217">
                  <c:v>0.299728</c:v>
                </c:pt>
                <c:pt idx="13218">
                  <c:v>0.299751</c:v>
                </c:pt>
                <c:pt idx="13219">
                  <c:v>0.299773</c:v>
                </c:pt>
                <c:pt idx="13220">
                  <c:v>0.299796</c:v>
                </c:pt>
                <c:pt idx="13221">
                  <c:v>0.299819</c:v>
                </c:pt>
                <c:pt idx="13222">
                  <c:v>0.299841</c:v>
                </c:pt>
                <c:pt idx="13223">
                  <c:v>0.299864</c:v>
                </c:pt>
                <c:pt idx="13224">
                  <c:v>0.299887</c:v>
                </c:pt>
                <c:pt idx="13225">
                  <c:v>0.299909</c:v>
                </c:pt>
                <c:pt idx="13226">
                  <c:v>0.299932</c:v>
                </c:pt>
                <c:pt idx="13227">
                  <c:v>0.299955</c:v>
                </c:pt>
                <c:pt idx="13228">
                  <c:v>0.299977</c:v>
                </c:pt>
                <c:pt idx="13229">
                  <c:v>0.3</c:v>
                </c:pt>
                <c:pt idx="13230">
                  <c:v>0.300023</c:v>
                </c:pt>
                <c:pt idx="13231">
                  <c:v>0.300045</c:v>
                </c:pt>
                <c:pt idx="13232">
                  <c:v>0.300068</c:v>
                </c:pt>
                <c:pt idx="13233">
                  <c:v>0.300091</c:v>
                </c:pt>
                <c:pt idx="13234">
                  <c:v>0.300113</c:v>
                </c:pt>
                <c:pt idx="13235">
                  <c:v>0.300136</c:v>
                </c:pt>
                <c:pt idx="13236">
                  <c:v>0.300159</c:v>
                </c:pt>
                <c:pt idx="13237">
                  <c:v>0.300181</c:v>
                </c:pt>
                <c:pt idx="13238">
                  <c:v>0.300204</c:v>
                </c:pt>
                <c:pt idx="13239">
                  <c:v>0.300227</c:v>
                </c:pt>
                <c:pt idx="13240">
                  <c:v>0.300249</c:v>
                </c:pt>
                <c:pt idx="13241">
                  <c:v>0.300272</c:v>
                </c:pt>
                <c:pt idx="13242">
                  <c:v>0.300295</c:v>
                </c:pt>
                <c:pt idx="13243">
                  <c:v>0.300317</c:v>
                </c:pt>
                <c:pt idx="13244">
                  <c:v>0.30034</c:v>
                </c:pt>
                <c:pt idx="13245">
                  <c:v>0.300363</c:v>
                </c:pt>
                <c:pt idx="13246">
                  <c:v>0.300385</c:v>
                </c:pt>
                <c:pt idx="13247">
                  <c:v>0.300408</c:v>
                </c:pt>
                <c:pt idx="13248">
                  <c:v>0.300431</c:v>
                </c:pt>
                <c:pt idx="13249">
                  <c:v>0.300454</c:v>
                </c:pt>
                <c:pt idx="13250">
                  <c:v>0.300476</c:v>
                </c:pt>
                <c:pt idx="13251">
                  <c:v>0.300499</c:v>
                </c:pt>
                <c:pt idx="13252">
                  <c:v>0.300522</c:v>
                </c:pt>
                <c:pt idx="13253">
                  <c:v>0.300544</c:v>
                </c:pt>
                <c:pt idx="13254">
                  <c:v>0.300567</c:v>
                </c:pt>
                <c:pt idx="13255">
                  <c:v>0.30059</c:v>
                </c:pt>
                <c:pt idx="13256">
                  <c:v>0.300612</c:v>
                </c:pt>
                <c:pt idx="13257">
                  <c:v>0.300635</c:v>
                </c:pt>
                <c:pt idx="13258">
                  <c:v>0.300658</c:v>
                </c:pt>
                <c:pt idx="13259">
                  <c:v>0.30068</c:v>
                </c:pt>
                <c:pt idx="13260">
                  <c:v>0.300703</c:v>
                </c:pt>
                <c:pt idx="13261">
                  <c:v>0.300726</c:v>
                </c:pt>
                <c:pt idx="13262">
                  <c:v>0.300748</c:v>
                </c:pt>
                <c:pt idx="13263">
                  <c:v>0.300771</c:v>
                </c:pt>
                <c:pt idx="13264">
                  <c:v>0.300794</c:v>
                </c:pt>
                <c:pt idx="13265">
                  <c:v>0.300816</c:v>
                </c:pt>
                <c:pt idx="13266">
                  <c:v>0.300839</c:v>
                </c:pt>
                <c:pt idx="13267">
                  <c:v>0.300862</c:v>
                </c:pt>
                <c:pt idx="13268">
                  <c:v>0.300884</c:v>
                </c:pt>
                <c:pt idx="13269">
                  <c:v>0.300907</c:v>
                </c:pt>
                <c:pt idx="13270">
                  <c:v>0.30093</c:v>
                </c:pt>
                <c:pt idx="13271">
                  <c:v>0.300952</c:v>
                </c:pt>
                <c:pt idx="13272">
                  <c:v>0.300975</c:v>
                </c:pt>
                <c:pt idx="13273">
                  <c:v>0.300998</c:v>
                </c:pt>
                <c:pt idx="13274">
                  <c:v>0.30102</c:v>
                </c:pt>
                <c:pt idx="13275">
                  <c:v>0.301043</c:v>
                </c:pt>
                <c:pt idx="13276">
                  <c:v>0.301066</c:v>
                </c:pt>
                <c:pt idx="13277">
                  <c:v>0.301088</c:v>
                </c:pt>
                <c:pt idx="13278">
                  <c:v>0.301111</c:v>
                </c:pt>
                <c:pt idx="13279">
                  <c:v>0.301134</c:v>
                </c:pt>
                <c:pt idx="13280">
                  <c:v>0.301156</c:v>
                </c:pt>
                <c:pt idx="13281">
                  <c:v>0.301179</c:v>
                </c:pt>
                <c:pt idx="13282">
                  <c:v>0.301202</c:v>
                </c:pt>
                <c:pt idx="13283">
                  <c:v>0.301224</c:v>
                </c:pt>
                <c:pt idx="13284">
                  <c:v>0.301247</c:v>
                </c:pt>
                <c:pt idx="13285">
                  <c:v>0.30127</c:v>
                </c:pt>
                <c:pt idx="13286">
                  <c:v>0.301293</c:v>
                </c:pt>
                <c:pt idx="13287">
                  <c:v>0.301315</c:v>
                </c:pt>
                <c:pt idx="13288">
                  <c:v>0.301338</c:v>
                </c:pt>
                <c:pt idx="13289">
                  <c:v>0.301361</c:v>
                </c:pt>
                <c:pt idx="13290">
                  <c:v>0.301383</c:v>
                </c:pt>
                <c:pt idx="13291">
                  <c:v>0.301406</c:v>
                </c:pt>
                <c:pt idx="13292">
                  <c:v>0.301429</c:v>
                </c:pt>
                <c:pt idx="13293">
                  <c:v>0.301451</c:v>
                </c:pt>
                <c:pt idx="13294">
                  <c:v>0.301474</c:v>
                </c:pt>
                <c:pt idx="13295">
                  <c:v>0.301497</c:v>
                </c:pt>
                <c:pt idx="13296">
                  <c:v>0.301519</c:v>
                </c:pt>
                <c:pt idx="13297">
                  <c:v>0.301542</c:v>
                </c:pt>
                <c:pt idx="13298">
                  <c:v>0.301565</c:v>
                </c:pt>
                <c:pt idx="13299">
                  <c:v>0.301587</c:v>
                </c:pt>
                <c:pt idx="13300">
                  <c:v>0.30161</c:v>
                </c:pt>
                <c:pt idx="13301">
                  <c:v>0.301633</c:v>
                </c:pt>
                <c:pt idx="13302">
                  <c:v>0.301655</c:v>
                </c:pt>
                <c:pt idx="13303">
                  <c:v>0.301678</c:v>
                </c:pt>
                <c:pt idx="13304">
                  <c:v>0.301701</c:v>
                </c:pt>
                <c:pt idx="13305">
                  <c:v>0.301723</c:v>
                </c:pt>
                <c:pt idx="13306">
                  <c:v>0.301746</c:v>
                </c:pt>
                <c:pt idx="13307">
                  <c:v>0.301769</c:v>
                </c:pt>
                <c:pt idx="13308">
                  <c:v>0.301791</c:v>
                </c:pt>
                <c:pt idx="13309">
                  <c:v>0.301814</c:v>
                </c:pt>
                <c:pt idx="13310">
                  <c:v>0.301837</c:v>
                </c:pt>
                <c:pt idx="13311">
                  <c:v>0.301859</c:v>
                </c:pt>
                <c:pt idx="13312">
                  <c:v>0.301882</c:v>
                </c:pt>
                <c:pt idx="13313">
                  <c:v>0.301905</c:v>
                </c:pt>
                <c:pt idx="13314">
                  <c:v>0.301927</c:v>
                </c:pt>
                <c:pt idx="13315">
                  <c:v>0.30195</c:v>
                </c:pt>
                <c:pt idx="13316">
                  <c:v>0.301973</c:v>
                </c:pt>
                <c:pt idx="13317">
                  <c:v>0.301995</c:v>
                </c:pt>
                <c:pt idx="13318">
                  <c:v>0.302018</c:v>
                </c:pt>
                <c:pt idx="13319">
                  <c:v>0.302041</c:v>
                </c:pt>
                <c:pt idx="13320">
                  <c:v>0.302063</c:v>
                </c:pt>
                <c:pt idx="13321">
                  <c:v>0.302086</c:v>
                </c:pt>
                <c:pt idx="13322">
                  <c:v>0.302109</c:v>
                </c:pt>
                <c:pt idx="13323">
                  <c:v>0.302132</c:v>
                </c:pt>
                <c:pt idx="13324">
                  <c:v>0.302154</c:v>
                </c:pt>
                <c:pt idx="13325">
                  <c:v>0.302177</c:v>
                </c:pt>
                <c:pt idx="13326">
                  <c:v>0.3022</c:v>
                </c:pt>
                <c:pt idx="13327">
                  <c:v>0.302222</c:v>
                </c:pt>
                <c:pt idx="13328">
                  <c:v>0.302245</c:v>
                </c:pt>
                <c:pt idx="13329">
                  <c:v>0.302268</c:v>
                </c:pt>
                <c:pt idx="13330">
                  <c:v>0.30229</c:v>
                </c:pt>
                <c:pt idx="13331">
                  <c:v>0.302313</c:v>
                </c:pt>
                <c:pt idx="13332">
                  <c:v>0.302336</c:v>
                </c:pt>
                <c:pt idx="13333">
                  <c:v>0.302358</c:v>
                </c:pt>
                <c:pt idx="13334">
                  <c:v>0.302381</c:v>
                </c:pt>
                <c:pt idx="13335">
                  <c:v>0.302404</c:v>
                </c:pt>
                <c:pt idx="13336">
                  <c:v>0.302426</c:v>
                </c:pt>
                <c:pt idx="13337">
                  <c:v>0.302449</c:v>
                </c:pt>
                <c:pt idx="13338">
                  <c:v>0.302472</c:v>
                </c:pt>
                <c:pt idx="13339">
                  <c:v>0.302494</c:v>
                </c:pt>
                <c:pt idx="13340">
                  <c:v>0.302517</c:v>
                </c:pt>
                <c:pt idx="13341">
                  <c:v>0.30254</c:v>
                </c:pt>
                <c:pt idx="13342">
                  <c:v>0.302562</c:v>
                </c:pt>
                <c:pt idx="13343">
                  <c:v>0.302585</c:v>
                </c:pt>
                <c:pt idx="13344">
                  <c:v>0.302608</c:v>
                </c:pt>
                <c:pt idx="13345">
                  <c:v>0.30263</c:v>
                </c:pt>
                <c:pt idx="13346">
                  <c:v>0.302653</c:v>
                </c:pt>
                <c:pt idx="13347">
                  <c:v>0.302676</c:v>
                </c:pt>
                <c:pt idx="13348">
                  <c:v>0.302698</c:v>
                </c:pt>
                <c:pt idx="13349">
                  <c:v>0.302721</c:v>
                </c:pt>
                <c:pt idx="13350">
                  <c:v>0.302744</c:v>
                </c:pt>
                <c:pt idx="13351">
                  <c:v>0.302766</c:v>
                </c:pt>
                <c:pt idx="13352">
                  <c:v>0.302789</c:v>
                </c:pt>
                <c:pt idx="13353">
                  <c:v>0.302812</c:v>
                </c:pt>
                <c:pt idx="13354">
                  <c:v>0.302834</c:v>
                </c:pt>
                <c:pt idx="13355">
                  <c:v>0.302857</c:v>
                </c:pt>
                <c:pt idx="13356">
                  <c:v>0.30288</c:v>
                </c:pt>
                <c:pt idx="13357">
                  <c:v>0.302902</c:v>
                </c:pt>
                <c:pt idx="13358">
                  <c:v>0.302925</c:v>
                </c:pt>
                <c:pt idx="13359">
                  <c:v>0.302948</c:v>
                </c:pt>
                <c:pt idx="13360">
                  <c:v>0.302971</c:v>
                </c:pt>
                <c:pt idx="13361">
                  <c:v>0.302993</c:v>
                </c:pt>
                <c:pt idx="13362">
                  <c:v>0.303016</c:v>
                </c:pt>
                <c:pt idx="13363">
                  <c:v>0.303039</c:v>
                </c:pt>
                <c:pt idx="13364">
                  <c:v>0.303061</c:v>
                </c:pt>
                <c:pt idx="13365">
                  <c:v>0.303084</c:v>
                </c:pt>
                <c:pt idx="13366">
                  <c:v>0.303107</c:v>
                </c:pt>
                <c:pt idx="13367">
                  <c:v>0.303129</c:v>
                </c:pt>
                <c:pt idx="13368">
                  <c:v>0.303152</c:v>
                </c:pt>
                <c:pt idx="13369">
                  <c:v>0.303175</c:v>
                </c:pt>
                <c:pt idx="13370">
                  <c:v>0.303197</c:v>
                </c:pt>
                <c:pt idx="13371">
                  <c:v>0.30322</c:v>
                </c:pt>
                <c:pt idx="13372">
                  <c:v>0.303243</c:v>
                </c:pt>
                <c:pt idx="13373">
                  <c:v>0.303265</c:v>
                </c:pt>
                <c:pt idx="13374">
                  <c:v>0.303288</c:v>
                </c:pt>
                <c:pt idx="13375">
                  <c:v>0.303311</c:v>
                </c:pt>
                <c:pt idx="13376">
                  <c:v>0.303333</c:v>
                </c:pt>
                <c:pt idx="13377">
                  <c:v>0.303356</c:v>
                </c:pt>
                <c:pt idx="13378">
                  <c:v>0.303379</c:v>
                </c:pt>
                <c:pt idx="13379">
                  <c:v>0.303401</c:v>
                </c:pt>
                <c:pt idx="13380">
                  <c:v>0.303424</c:v>
                </c:pt>
                <c:pt idx="13381">
                  <c:v>0.303447</c:v>
                </c:pt>
                <c:pt idx="13382">
                  <c:v>0.303469</c:v>
                </c:pt>
                <c:pt idx="13383">
                  <c:v>0.303492</c:v>
                </c:pt>
                <c:pt idx="13384">
                  <c:v>0.303515</c:v>
                </c:pt>
                <c:pt idx="13385">
                  <c:v>0.303537</c:v>
                </c:pt>
                <c:pt idx="13386">
                  <c:v>0.30356</c:v>
                </c:pt>
                <c:pt idx="13387">
                  <c:v>0.303583</c:v>
                </c:pt>
                <c:pt idx="13388">
                  <c:v>0.303605</c:v>
                </c:pt>
                <c:pt idx="13389">
                  <c:v>0.303628</c:v>
                </c:pt>
                <c:pt idx="13390">
                  <c:v>0.303651</c:v>
                </c:pt>
                <c:pt idx="13391">
                  <c:v>0.303673</c:v>
                </c:pt>
                <c:pt idx="13392">
                  <c:v>0.303696</c:v>
                </c:pt>
                <c:pt idx="13393">
                  <c:v>0.303719</c:v>
                </c:pt>
                <c:pt idx="13394">
                  <c:v>0.303741</c:v>
                </c:pt>
                <c:pt idx="13395">
                  <c:v>0.303764</c:v>
                </c:pt>
                <c:pt idx="13396">
                  <c:v>0.303787</c:v>
                </c:pt>
                <c:pt idx="13397">
                  <c:v>0.30381</c:v>
                </c:pt>
                <c:pt idx="13398">
                  <c:v>0.303832</c:v>
                </c:pt>
                <c:pt idx="13399">
                  <c:v>0.303855</c:v>
                </c:pt>
                <c:pt idx="13400">
                  <c:v>0.303878</c:v>
                </c:pt>
                <c:pt idx="13401">
                  <c:v>0.3039</c:v>
                </c:pt>
                <c:pt idx="13402">
                  <c:v>0.303923</c:v>
                </c:pt>
                <c:pt idx="13403">
                  <c:v>0.303946</c:v>
                </c:pt>
                <c:pt idx="13404">
                  <c:v>0.303968</c:v>
                </c:pt>
                <c:pt idx="13405">
                  <c:v>0.303991</c:v>
                </c:pt>
                <c:pt idx="13406">
                  <c:v>0.304014</c:v>
                </c:pt>
                <c:pt idx="13407">
                  <c:v>0.304036</c:v>
                </c:pt>
                <c:pt idx="13408">
                  <c:v>0.304059</c:v>
                </c:pt>
                <c:pt idx="13409">
                  <c:v>0.304082</c:v>
                </c:pt>
                <c:pt idx="13410">
                  <c:v>0.304104</c:v>
                </c:pt>
                <c:pt idx="13411">
                  <c:v>0.304127</c:v>
                </c:pt>
                <c:pt idx="13412">
                  <c:v>0.30415</c:v>
                </c:pt>
                <c:pt idx="13413">
                  <c:v>0.304172</c:v>
                </c:pt>
                <c:pt idx="13414">
                  <c:v>0.304195</c:v>
                </c:pt>
                <c:pt idx="13415">
                  <c:v>0.304218</c:v>
                </c:pt>
                <c:pt idx="13416">
                  <c:v>0.30424</c:v>
                </c:pt>
                <c:pt idx="13417">
                  <c:v>0.304263</c:v>
                </c:pt>
                <c:pt idx="13418">
                  <c:v>0.304286</c:v>
                </c:pt>
                <c:pt idx="13419">
                  <c:v>0.304308</c:v>
                </c:pt>
                <c:pt idx="13420">
                  <c:v>0.304331</c:v>
                </c:pt>
                <c:pt idx="13421">
                  <c:v>0.304354</c:v>
                </c:pt>
                <c:pt idx="13422">
                  <c:v>0.304376</c:v>
                </c:pt>
                <c:pt idx="13423">
                  <c:v>0.304399</c:v>
                </c:pt>
                <c:pt idx="13424">
                  <c:v>0.304422</c:v>
                </c:pt>
                <c:pt idx="13425">
                  <c:v>0.304444</c:v>
                </c:pt>
                <c:pt idx="13426">
                  <c:v>0.304467</c:v>
                </c:pt>
                <c:pt idx="13427">
                  <c:v>0.30449</c:v>
                </c:pt>
                <c:pt idx="13428">
                  <c:v>0.304512</c:v>
                </c:pt>
                <c:pt idx="13429">
                  <c:v>0.304535</c:v>
                </c:pt>
                <c:pt idx="13430">
                  <c:v>0.304558</c:v>
                </c:pt>
                <c:pt idx="13431">
                  <c:v>0.30458</c:v>
                </c:pt>
                <c:pt idx="13432">
                  <c:v>0.304603</c:v>
                </c:pt>
                <c:pt idx="13433">
                  <c:v>0.304626</c:v>
                </c:pt>
                <c:pt idx="13434">
                  <c:v>0.304649</c:v>
                </c:pt>
                <c:pt idx="13435">
                  <c:v>0.304671</c:v>
                </c:pt>
                <c:pt idx="13436">
                  <c:v>0.304694</c:v>
                </c:pt>
                <c:pt idx="13437">
                  <c:v>0.304717</c:v>
                </c:pt>
                <c:pt idx="13438">
                  <c:v>0.304739</c:v>
                </c:pt>
                <c:pt idx="13439">
                  <c:v>0.304762</c:v>
                </c:pt>
                <c:pt idx="13440">
                  <c:v>0.304785</c:v>
                </c:pt>
                <c:pt idx="13441">
                  <c:v>0.304807</c:v>
                </c:pt>
                <c:pt idx="13442">
                  <c:v>0.30483</c:v>
                </c:pt>
                <c:pt idx="13443">
                  <c:v>0.304853</c:v>
                </c:pt>
                <c:pt idx="13444">
                  <c:v>0.304875</c:v>
                </c:pt>
                <c:pt idx="13445">
                  <c:v>0.304898</c:v>
                </c:pt>
                <c:pt idx="13446">
                  <c:v>0.304921</c:v>
                </c:pt>
                <c:pt idx="13447">
                  <c:v>0.304943</c:v>
                </c:pt>
                <c:pt idx="13448">
                  <c:v>0.304966</c:v>
                </c:pt>
                <c:pt idx="13449">
                  <c:v>0.304989</c:v>
                </c:pt>
                <c:pt idx="13450">
                  <c:v>0.305011</c:v>
                </c:pt>
                <c:pt idx="13451">
                  <c:v>0.305034</c:v>
                </c:pt>
                <c:pt idx="13452">
                  <c:v>0.305057</c:v>
                </c:pt>
                <c:pt idx="13453">
                  <c:v>0.305079</c:v>
                </c:pt>
                <c:pt idx="13454">
                  <c:v>0.305102</c:v>
                </c:pt>
                <c:pt idx="13455">
                  <c:v>0.305125</c:v>
                </c:pt>
                <c:pt idx="13456">
                  <c:v>0.305147</c:v>
                </c:pt>
                <c:pt idx="13457">
                  <c:v>0.30517</c:v>
                </c:pt>
                <c:pt idx="13458">
                  <c:v>0.305193</c:v>
                </c:pt>
                <c:pt idx="13459">
                  <c:v>0.305215</c:v>
                </c:pt>
                <c:pt idx="13460">
                  <c:v>0.305238</c:v>
                </c:pt>
                <c:pt idx="13461">
                  <c:v>0.305261</c:v>
                </c:pt>
                <c:pt idx="13462">
                  <c:v>0.305283</c:v>
                </c:pt>
                <c:pt idx="13463">
                  <c:v>0.305306</c:v>
                </c:pt>
                <c:pt idx="13464">
                  <c:v>0.305329</c:v>
                </c:pt>
                <c:pt idx="13465">
                  <c:v>0.305351</c:v>
                </c:pt>
                <c:pt idx="13466">
                  <c:v>0.305374</c:v>
                </c:pt>
                <c:pt idx="13467">
                  <c:v>0.305397</c:v>
                </c:pt>
                <c:pt idx="13468">
                  <c:v>0.30542</c:v>
                </c:pt>
                <c:pt idx="13469">
                  <c:v>0.305442</c:v>
                </c:pt>
                <c:pt idx="13470">
                  <c:v>0.305465</c:v>
                </c:pt>
                <c:pt idx="13471">
                  <c:v>0.305488</c:v>
                </c:pt>
                <c:pt idx="13472">
                  <c:v>0.30551</c:v>
                </c:pt>
                <c:pt idx="13473">
                  <c:v>0.305533</c:v>
                </c:pt>
                <c:pt idx="13474">
                  <c:v>0.305556</c:v>
                </c:pt>
                <c:pt idx="13475">
                  <c:v>0.305578</c:v>
                </c:pt>
                <c:pt idx="13476">
                  <c:v>0.305601</c:v>
                </c:pt>
                <c:pt idx="13477">
                  <c:v>0.305624</c:v>
                </c:pt>
                <c:pt idx="13478">
                  <c:v>0.305646</c:v>
                </c:pt>
                <c:pt idx="13479">
                  <c:v>0.305669</c:v>
                </c:pt>
                <c:pt idx="13480">
                  <c:v>0.305692</c:v>
                </c:pt>
                <c:pt idx="13481">
                  <c:v>0.305714</c:v>
                </c:pt>
                <c:pt idx="13482">
                  <c:v>0.305737</c:v>
                </c:pt>
                <c:pt idx="13483">
                  <c:v>0.30576</c:v>
                </c:pt>
                <c:pt idx="13484">
                  <c:v>0.305782</c:v>
                </c:pt>
                <c:pt idx="13485">
                  <c:v>0.305805</c:v>
                </c:pt>
                <c:pt idx="13486">
                  <c:v>0.305828</c:v>
                </c:pt>
                <c:pt idx="13487">
                  <c:v>0.30585</c:v>
                </c:pt>
                <c:pt idx="13488">
                  <c:v>0.305873</c:v>
                </c:pt>
                <c:pt idx="13489">
                  <c:v>0.305896</c:v>
                </c:pt>
                <c:pt idx="13490">
                  <c:v>0.305918</c:v>
                </c:pt>
                <c:pt idx="13491">
                  <c:v>0.305941</c:v>
                </c:pt>
                <c:pt idx="13492">
                  <c:v>0.305964</c:v>
                </c:pt>
                <c:pt idx="13493">
                  <c:v>0.305986</c:v>
                </c:pt>
                <c:pt idx="13494">
                  <c:v>0.306009</c:v>
                </c:pt>
                <c:pt idx="13495">
                  <c:v>0.306032</c:v>
                </c:pt>
                <c:pt idx="13496">
                  <c:v>0.306054</c:v>
                </c:pt>
                <c:pt idx="13497">
                  <c:v>0.306077</c:v>
                </c:pt>
                <c:pt idx="13498">
                  <c:v>0.3061</c:v>
                </c:pt>
                <c:pt idx="13499">
                  <c:v>0.306122</c:v>
                </c:pt>
                <c:pt idx="13500">
                  <c:v>0.306145</c:v>
                </c:pt>
                <c:pt idx="13501">
                  <c:v>0.306168</c:v>
                </c:pt>
                <c:pt idx="13502">
                  <c:v>0.30619</c:v>
                </c:pt>
                <c:pt idx="13503">
                  <c:v>0.306213</c:v>
                </c:pt>
                <c:pt idx="13504">
                  <c:v>0.306236</c:v>
                </c:pt>
                <c:pt idx="13505">
                  <c:v>0.306259</c:v>
                </c:pt>
                <c:pt idx="13506">
                  <c:v>0.306281</c:v>
                </c:pt>
                <c:pt idx="13507">
                  <c:v>0.306304</c:v>
                </c:pt>
                <c:pt idx="13508">
                  <c:v>0.306327</c:v>
                </c:pt>
                <c:pt idx="13509">
                  <c:v>0.306349</c:v>
                </c:pt>
                <c:pt idx="13510">
                  <c:v>0.306372</c:v>
                </c:pt>
                <c:pt idx="13511">
                  <c:v>0.306395</c:v>
                </c:pt>
                <c:pt idx="13512">
                  <c:v>0.306417</c:v>
                </c:pt>
                <c:pt idx="13513">
                  <c:v>0.30644</c:v>
                </c:pt>
                <c:pt idx="13514">
                  <c:v>0.306463</c:v>
                </c:pt>
                <c:pt idx="13515">
                  <c:v>0.306485</c:v>
                </c:pt>
                <c:pt idx="13516">
                  <c:v>0.306508</c:v>
                </c:pt>
                <c:pt idx="13517">
                  <c:v>0.306531</c:v>
                </c:pt>
                <c:pt idx="13518">
                  <c:v>0.306553</c:v>
                </c:pt>
                <c:pt idx="13519">
                  <c:v>0.306576</c:v>
                </c:pt>
                <c:pt idx="13520">
                  <c:v>0.306599</c:v>
                </c:pt>
                <c:pt idx="13521">
                  <c:v>0.306621</c:v>
                </c:pt>
                <c:pt idx="13522">
                  <c:v>0.306644</c:v>
                </c:pt>
                <c:pt idx="13523">
                  <c:v>0.306667</c:v>
                </c:pt>
                <c:pt idx="13524">
                  <c:v>0.306689</c:v>
                </c:pt>
                <c:pt idx="13525">
                  <c:v>0.306712</c:v>
                </c:pt>
                <c:pt idx="13526">
                  <c:v>0.306735</c:v>
                </c:pt>
                <c:pt idx="13527">
                  <c:v>0.306757</c:v>
                </c:pt>
                <c:pt idx="13528">
                  <c:v>0.30678</c:v>
                </c:pt>
                <c:pt idx="13529">
                  <c:v>0.306803</c:v>
                </c:pt>
                <c:pt idx="13530">
                  <c:v>0.306825</c:v>
                </c:pt>
                <c:pt idx="13531">
                  <c:v>0.306848</c:v>
                </c:pt>
                <c:pt idx="13532">
                  <c:v>0.306871</c:v>
                </c:pt>
                <c:pt idx="13533">
                  <c:v>0.306893</c:v>
                </c:pt>
                <c:pt idx="13534">
                  <c:v>0.306916</c:v>
                </c:pt>
                <c:pt idx="13535">
                  <c:v>0.306939</c:v>
                </c:pt>
                <c:pt idx="13536">
                  <c:v>0.306961</c:v>
                </c:pt>
                <c:pt idx="13537">
                  <c:v>0.306984</c:v>
                </c:pt>
                <c:pt idx="13538">
                  <c:v>0.307007</c:v>
                </c:pt>
                <c:pt idx="13539">
                  <c:v>0.307029</c:v>
                </c:pt>
                <c:pt idx="13540">
                  <c:v>0.307052</c:v>
                </c:pt>
                <c:pt idx="13541">
                  <c:v>0.307075</c:v>
                </c:pt>
                <c:pt idx="13542">
                  <c:v>0.307098</c:v>
                </c:pt>
                <c:pt idx="13543">
                  <c:v>0.30712</c:v>
                </c:pt>
                <c:pt idx="13544">
                  <c:v>0.307143</c:v>
                </c:pt>
                <c:pt idx="13545">
                  <c:v>0.307166</c:v>
                </c:pt>
                <c:pt idx="13546">
                  <c:v>0.307188</c:v>
                </c:pt>
                <c:pt idx="13547">
                  <c:v>0.307211</c:v>
                </c:pt>
                <c:pt idx="13548">
                  <c:v>0.307234</c:v>
                </c:pt>
                <c:pt idx="13549">
                  <c:v>0.307256</c:v>
                </c:pt>
                <c:pt idx="13550">
                  <c:v>0.307279</c:v>
                </c:pt>
                <c:pt idx="13551">
                  <c:v>0.307302</c:v>
                </c:pt>
                <c:pt idx="13552">
                  <c:v>0.307324</c:v>
                </c:pt>
                <c:pt idx="13553">
                  <c:v>0.307347</c:v>
                </c:pt>
                <c:pt idx="13554">
                  <c:v>0.30737</c:v>
                </c:pt>
                <c:pt idx="13555">
                  <c:v>0.307392</c:v>
                </c:pt>
                <c:pt idx="13556">
                  <c:v>0.307415</c:v>
                </c:pt>
                <c:pt idx="13557">
                  <c:v>0.307438</c:v>
                </c:pt>
                <c:pt idx="13558">
                  <c:v>0.30746</c:v>
                </c:pt>
                <c:pt idx="13559">
                  <c:v>0.307483</c:v>
                </c:pt>
                <c:pt idx="13560">
                  <c:v>0.307506</c:v>
                </c:pt>
                <c:pt idx="13561">
                  <c:v>0.307528</c:v>
                </c:pt>
                <c:pt idx="13562">
                  <c:v>0.307551</c:v>
                </c:pt>
                <c:pt idx="13563">
                  <c:v>0.307574</c:v>
                </c:pt>
                <c:pt idx="13564">
                  <c:v>0.307596</c:v>
                </c:pt>
                <c:pt idx="13565">
                  <c:v>0.307619</c:v>
                </c:pt>
                <c:pt idx="13566">
                  <c:v>0.307642</c:v>
                </c:pt>
                <c:pt idx="13567">
                  <c:v>0.307664</c:v>
                </c:pt>
                <c:pt idx="13568">
                  <c:v>0.307687</c:v>
                </c:pt>
                <c:pt idx="13569">
                  <c:v>0.30771</c:v>
                </c:pt>
                <c:pt idx="13570">
                  <c:v>0.307732</c:v>
                </c:pt>
                <c:pt idx="13571">
                  <c:v>0.307755</c:v>
                </c:pt>
                <c:pt idx="13572">
                  <c:v>0.307778</c:v>
                </c:pt>
                <c:pt idx="13573">
                  <c:v>0.3078</c:v>
                </c:pt>
                <c:pt idx="13574">
                  <c:v>0.307823</c:v>
                </c:pt>
                <c:pt idx="13575">
                  <c:v>0.307846</c:v>
                </c:pt>
                <c:pt idx="13576">
                  <c:v>0.307868</c:v>
                </c:pt>
                <c:pt idx="13577">
                  <c:v>0.307891</c:v>
                </c:pt>
                <c:pt idx="13578">
                  <c:v>0.307914</c:v>
                </c:pt>
                <c:pt idx="13579">
                  <c:v>0.307937</c:v>
                </c:pt>
                <c:pt idx="13580">
                  <c:v>0.307959</c:v>
                </c:pt>
                <c:pt idx="13581">
                  <c:v>0.307982</c:v>
                </c:pt>
                <c:pt idx="13582">
                  <c:v>0.308005</c:v>
                </c:pt>
                <c:pt idx="13583">
                  <c:v>0.308027</c:v>
                </c:pt>
                <c:pt idx="13584">
                  <c:v>0.30805</c:v>
                </c:pt>
                <c:pt idx="13585">
                  <c:v>0.308073</c:v>
                </c:pt>
                <c:pt idx="13586">
                  <c:v>0.308095</c:v>
                </c:pt>
                <c:pt idx="13587">
                  <c:v>0.308118</c:v>
                </c:pt>
                <c:pt idx="13588">
                  <c:v>0.308141</c:v>
                </c:pt>
                <c:pt idx="13589">
                  <c:v>0.308163</c:v>
                </c:pt>
                <c:pt idx="13590">
                  <c:v>0.308186</c:v>
                </c:pt>
                <c:pt idx="13591">
                  <c:v>0.308209</c:v>
                </c:pt>
                <c:pt idx="13592">
                  <c:v>0.308231</c:v>
                </c:pt>
                <c:pt idx="13593">
                  <c:v>0.308254</c:v>
                </c:pt>
                <c:pt idx="13594">
                  <c:v>0.308277</c:v>
                </c:pt>
                <c:pt idx="13595">
                  <c:v>0.308299</c:v>
                </c:pt>
                <c:pt idx="13596">
                  <c:v>0.308322</c:v>
                </c:pt>
                <c:pt idx="13597">
                  <c:v>0.308345</c:v>
                </c:pt>
                <c:pt idx="13598">
                  <c:v>0.308367</c:v>
                </c:pt>
                <c:pt idx="13599">
                  <c:v>0.30839</c:v>
                </c:pt>
                <c:pt idx="13600">
                  <c:v>0.308413</c:v>
                </c:pt>
                <c:pt idx="13601">
                  <c:v>0.308435</c:v>
                </c:pt>
                <c:pt idx="13602">
                  <c:v>0.308458</c:v>
                </c:pt>
                <c:pt idx="13603">
                  <c:v>0.308481</c:v>
                </c:pt>
                <c:pt idx="13604">
                  <c:v>0.308503</c:v>
                </c:pt>
                <c:pt idx="13605">
                  <c:v>0.308526</c:v>
                </c:pt>
                <c:pt idx="13606">
                  <c:v>0.308549</c:v>
                </c:pt>
                <c:pt idx="13607">
                  <c:v>0.308571</c:v>
                </c:pt>
                <c:pt idx="13608">
                  <c:v>0.308594</c:v>
                </c:pt>
                <c:pt idx="13609">
                  <c:v>0.308617</c:v>
                </c:pt>
                <c:pt idx="13610">
                  <c:v>0.308639</c:v>
                </c:pt>
                <c:pt idx="13611">
                  <c:v>0.308662</c:v>
                </c:pt>
                <c:pt idx="13612">
                  <c:v>0.308685</c:v>
                </c:pt>
                <c:pt idx="13613">
                  <c:v>0.308707</c:v>
                </c:pt>
                <c:pt idx="13614">
                  <c:v>0.30873</c:v>
                </c:pt>
                <c:pt idx="13615">
                  <c:v>0.308753</c:v>
                </c:pt>
                <c:pt idx="13616">
                  <c:v>0.308776</c:v>
                </c:pt>
                <c:pt idx="13617">
                  <c:v>0.308798</c:v>
                </c:pt>
                <c:pt idx="13618">
                  <c:v>0.308821</c:v>
                </c:pt>
                <c:pt idx="13619">
                  <c:v>0.308844</c:v>
                </c:pt>
                <c:pt idx="13620">
                  <c:v>0.308866</c:v>
                </c:pt>
                <c:pt idx="13621">
                  <c:v>0.308889</c:v>
                </c:pt>
                <c:pt idx="13622">
                  <c:v>0.308912</c:v>
                </c:pt>
                <c:pt idx="13623">
                  <c:v>0.308934</c:v>
                </c:pt>
                <c:pt idx="13624">
                  <c:v>0.308957</c:v>
                </c:pt>
                <c:pt idx="13625">
                  <c:v>0.30898</c:v>
                </c:pt>
                <c:pt idx="13626">
                  <c:v>0.309002</c:v>
                </c:pt>
                <c:pt idx="13627">
                  <c:v>0.309025</c:v>
                </c:pt>
                <c:pt idx="13628">
                  <c:v>0.309048</c:v>
                </c:pt>
                <c:pt idx="13629">
                  <c:v>0.30907</c:v>
                </c:pt>
                <c:pt idx="13630">
                  <c:v>0.309093</c:v>
                </c:pt>
                <c:pt idx="13631">
                  <c:v>0.309116</c:v>
                </c:pt>
                <c:pt idx="13632">
                  <c:v>0.309138</c:v>
                </c:pt>
                <c:pt idx="13633">
                  <c:v>0.309161</c:v>
                </c:pt>
                <c:pt idx="13634">
                  <c:v>0.309184</c:v>
                </c:pt>
                <c:pt idx="13635">
                  <c:v>0.309206</c:v>
                </c:pt>
                <c:pt idx="13636">
                  <c:v>0.309229</c:v>
                </c:pt>
                <c:pt idx="13637">
                  <c:v>0.309252</c:v>
                </c:pt>
                <c:pt idx="13638">
                  <c:v>0.309274</c:v>
                </c:pt>
                <c:pt idx="13639">
                  <c:v>0.309297</c:v>
                </c:pt>
                <c:pt idx="13640">
                  <c:v>0.30932</c:v>
                </c:pt>
                <c:pt idx="13641">
                  <c:v>0.309342</c:v>
                </c:pt>
                <c:pt idx="13642">
                  <c:v>0.309365</c:v>
                </c:pt>
                <c:pt idx="13643">
                  <c:v>0.309388</c:v>
                </c:pt>
                <c:pt idx="13644">
                  <c:v>0.30941</c:v>
                </c:pt>
                <c:pt idx="13645">
                  <c:v>0.309433</c:v>
                </c:pt>
                <c:pt idx="13646">
                  <c:v>0.309456</c:v>
                </c:pt>
                <c:pt idx="13647">
                  <c:v>0.309478</c:v>
                </c:pt>
                <c:pt idx="13648">
                  <c:v>0.309501</c:v>
                </c:pt>
                <c:pt idx="13649">
                  <c:v>0.309524</c:v>
                </c:pt>
                <c:pt idx="13650">
                  <c:v>0.309546</c:v>
                </c:pt>
                <c:pt idx="13651">
                  <c:v>0.309569</c:v>
                </c:pt>
                <c:pt idx="13652">
                  <c:v>0.309592</c:v>
                </c:pt>
                <c:pt idx="13653">
                  <c:v>0.309615</c:v>
                </c:pt>
                <c:pt idx="13654">
                  <c:v>0.309637</c:v>
                </c:pt>
                <c:pt idx="13655">
                  <c:v>0.30966</c:v>
                </c:pt>
                <c:pt idx="13656">
                  <c:v>0.309683</c:v>
                </c:pt>
                <c:pt idx="13657">
                  <c:v>0.309705</c:v>
                </c:pt>
                <c:pt idx="13658">
                  <c:v>0.309728</c:v>
                </c:pt>
                <c:pt idx="13659">
                  <c:v>0.309751</c:v>
                </c:pt>
                <c:pt idx="13660">
                  <c:v>0.309773</c:v>
                </c:pt>
                <c:pt idx="13661">
                  <c:v>0.309796</c:v>
                </c:pt>
                <c:pt idx="13662">
                  <c:v>0.309819</c:v>
                </c:pt>
                <c:pt idx="13663">
                  <c:v>0.309841</c:v>
                </c:pt>
                <c:pt idx="13664">
                  <c:v>0.309864</c:v>
                </c:pt>
                <c:pt idx="13665">
                  <c:v>0.309887</c:v>
                </c:pt>
                <c:pt idx="13666">
                  <c:v>0.309909</c:v>
                </c:pt>
                <c:pt idx="13667">
                  <c:v>0.309932</c:v>
                </c:pt>
                <c:pt idx="13668">
                  <c:v>0.309955</c:v>
                </c:pt>
                <c:pt idx="13669">
                  <c:v>0.309977</c:v>
                </c:pt>
                <c:pt idx="13670">
                  <c:v>0.31</c:v>
                </c:pt>
                <c:pt idx="13671">
                  <c:v>0.310023</c:v>
                </c:pt>
                <c:pt idx="13672">
                  <c:v>0.310045</c:v>
                </c:pt>
                <c:pt idx="13673">
                  <c:v>0.310068</c:v>
                </c:pt>
                <c:pt idx="13674">
                  <c:v>0.310091</c:v>
                </c:pt>
                <c:pt idx="13675">
                  <c:v>0.310113</c:v>
                </c:pt>
                <c:pt idx="13676">
                  <c:v>0.310136</c:v>
                </c:pt>
                <c:pt idx="13677">
                  <c:v>0.310159</c:v>
                </c:pt>
                <c:pt idx="13678">
                  <c:v>0.310181</c:v>
                </c:pt>
                <c:pt idx="13679">
                  <c:v>0.310204</c:v>
                </c:pt>
                <c:pt idx="13680">
                  <c:v>0.310227</c:v>
                </c:pt>
                <c:pt idx="13681">
                  <c:v>0.310249</c:v>
                </c:pt>
                <c:pt idx="13682">
                  <c:v>0.310272</c:v>
                </c:pt>
                <c:pt idx="13683">
                  <c:v>0.310295</c:v>
                </c:pt>
                <c:pt idx="13684">
                  <c:v>0.310317</c:v>
                </c:pt>
                <c:pt idx="13685">
                  <c:v>0.31034</c:v>
                </c:pt>
                <c:pt idx="13686">
                  <c:v>0.310363</c:v>
                </c:pt>
                <c:pt idx="13687">
                  <c:v>0.310385</c:v>
                </c:pt>
                <c:pt idx="13688">
                  <c:v>0.310408</c:v>
                </c:pt>
                <c:pt idx="13689">
                  <c:v>0.310431</c:v>
                </c:pt>
                <c:pt idx="13690">
                  <c:v>0.310454</c:v>
                </c:pt>
                <c:pt idx="13691">
                  <c:v>0.310476</c:v>
                </c:pt>
                <c:pt idx="13692">
                  <c:v>0.310499</c:v>
                </c:pt>
                <c:pt idx="13693">
                  <c:v>0.310522</c:v>
                </c:pt>
                <c:pt idx="13694">
                  <c:v>0.310544</c:v>
                </c:pt>
                <c:pt idx="13695">
                  <c:v>0.310567</c:v>
                </c:pt>
                <c:pt idx="13696">
                  <c:v>0.31059</c:v>
                </c:pt>
                <c:pt idx="13697">
                  <c:v>0.310612</c:v>
                </c:pt>
                <c:pt idx="13698">
                  <c:v>0.310635</c:v>
                </c:pt>
                <c:pt idx="13699">
                  <c:v>0.310658</c:v>
                </c:pt>
                <c:pt idx="13700">
                  <c:v>0.31068</c:v>
                </c:pt>
                <c:pt idx="13701">
                  <c:v>0.310703</c:v>
                </c:pt>
                <c:pt idx="13702">
                  <c:v>0.310726</c:v>
                </c:pt>
                <c:pt idx="13703">
                  <c:v>0.310748</c:v>
                </c:pt>
                <c:pt idx="13704">
                  <c:v>0.310771</c:v>
                </c:pt>
                <c:pt idx="13705">
                  <c:v>0.310794</c:v>
                </c:pt>
                <c:pt idx="13706">
                  <c:v>0.310816</c:v>
                </c:pt>
                <c:pt idx="13707">
                  <c:v>0.310839</c:v>
                </c:pt>
                <c:pt idx="13708">
                  <c:v>0.310862</c:v>
                </c:pt>
                <c:pt idx="13709">
                  <c:v>0.310884</c:v>
                </c:pt>
                <c:pt idx="13710">
                  <c:v>0.310907</c:v>
                </c:pt>
                <c:pt idx="13711">
                  <c:v>0.31093</c:v>
                </c:pt>
                <c:pt idx="13712">
                  <c:v>0.310952</c:v>
                </c:pt>
                <c:pt idx="13713">
                  <c:v>0.310975</c:v>
                </c:pt>
                <c:pt idx="13714">
                  <c:v>0.310998</c:v>
                </c:pt>
                <c:pt idx="13715">
                  <c:v>0.31102</c:v>
                </c:pt>
                <c:pt idx="13716">
                  <c:v>0.311043</c:v>
                </c:pt>
                <c:pt idx="13717">
                  <c:v>0.311066</c:v>
                </c:pt>
                <c:pt idx="13718">
                  <c:v>0.311088</c:v>
                </c:pt>
                <c:pt idx="13719">
                  <c:v>0.311111</c:v>
                </c:pt>
                <c:pt idx="13720">
                  <c:v>0.311134</c:v>
                </c:pt>
                <c:pt idx="13721">
                  <c:v>0.311156</c:v>
                </c:pt>
                <c:pt idx="13722">
                  <c:v>0.311179</c:v>
                </c:pt>
                <c:pt idx="13723">
                  <c:v>0.311202</c:v>
                </c:pt>
                <c:pt idx="13724">
                  <c:v>0.311224</c:v>
                </c:pt>
                <c:pt idx="13725">
                  <c:v>0.311247</c:v>
                </c:pt>
                <c:pt idx="13726">
                  <c:v>0.31127</c:v>
                </c:pt>
                <c:pt idx="13727">
                  <c:v>0.311293</c:v>
                </c:pt>
                <c:pt idx="13728">
                  <c:v>0.311315</c:v>
                </c:pt>
                <c:pt idx="13729">
                  <c:v>0.311338</c:v>
                </c:pt>
                <c:pt idx="13730">
                  <c:v>0.311361</c:v>
                </c:pt>
                <c:pt idx="13731">
                  <c:v>0.311383</c:v>
                </c:pt>
                <c:pt idx="13732">
                  <c:v>0.311406</c:v>
                </c:pt>
                <c:pt idx="13733">
                  <c:v>0.311429</c:v>
                </c:pt>
                <c:pt idx="13734">
                  <c:v>0.311451</c:v>
                </c:pt>
                <c:pt idx="13735">
                  <c:v>0.311474</c:v>
                </c:pt>
                <c:pt idx="13736">
                  <c:v>0.311497</c:v>
                </c:pt>
                <c:pt idx="13737">
                  <c:v>0.311519</c:v>
                </c:pt>
                <c:pt idx="13738">
                  <c:v>0.311542</c:v>
                </c:pt>
                <c:pt idx="13739">
                  <c:v>0.311565</c:v>
                </c:pt>
                <c:pt idx="13740">
                  <c:v>0.311587</c:v>
                </c:pt>
                <c:pt idx="13741">
                  <c:v>0.31161</c:v>
                </c:pt>
                <c:pt idx="13742">
                  <c:v>0.311633</c:v>
                </c:pt>
                <c:pt idx="13743">
                  <c:v>0.311655</c:v>
                </c:pt>
                <c:pt idx="13744">
                  <c:v>0.311678</c:v>
                </c:pt>
                <c:pt idx="13745">
                  <c:v>0.311701</c:v>
                </c:pt>
                <c:pt idx="13746">
                  <c:v>0.311723</c:v>
                </c:pt>
                <c:pt idx="13747">
                  <c:v>0.311746</c:v>
                </c:pt>
                <c:pt idx="13748">
                  <c:v>0.311769</c:v>
                </c:pt>
                <c:pt idx="13749">
                  <c:v>0.311791</c:v>
                </c:pt>
                <c:pt idx="13750">
                  <c:v>0.311814</c:v>
                </c:pt>
                <c:pt idx="13751">
                  <c:v>0.311837</c:v>
                </c:pt>
                <c:pt idx="13752">
                  <c:v>0.311859</c:v>
                </c:pt>
                <c:pt idx="13753">
                  <c:v>0.311882</c:v>
                </c:pt>
                <c:pt idx="13754">
                  <c:v>0.311905</c:v>
                </c:pt>
                <c:pt idx="13755">
                  <c:v>0.311927</c:v>
                </c:pt>
                <c:pt idx="13756">
                  <c:v>0.31195</c:v>
                </c:pt>
                <c:pt idx="13757">
                  <c:v>0.311973</c:v>
                </c:pt>
                <c:pt idx="13758">
                  <c:v>0.311995</c:v>
                </c:pt>
                <c:pt idx="13759">
                  <c:v>0.312018</c:v>
                </c:pt>
                <c:pt idx="13760">
                  <c:v>0.312041</c:v>
                </c:pt>
                <c:pt idx="13761">
                  <c:v>0.312063</c:v>
                </c:pt>
                <c:pt idx="13762">
                  <c:v>0.312086</c:v>
                </c:pt>
                <c:pt idx="13763">
                  <c:v>0.312109</c:v>
                </c:pt>
                <c:pt idx="13764">
                  <c:v>0.312132</c:v>
                </c:pt>
                <c:pt idx="13765">
                  <c:v>0.312154</c:v>
                </c:pt>
                <c:pt idx="13766">
                  <c:v>0.312177</c:v>
                </c:pt>
                <c:pt idx="13767">
                  <c:v>0.3122</c:v>
                </c:pt>
                <c:pt idx="13768">
                  <c:v>0.312222</c:v>
                </c:pt>
                <c:pt idx="13769">
                  <c:v>0.312245</c:v>
                </c:pt>
                <c:pt idx="13770">
                  <c:v>0.312268</c:v>
                </c:pt>
                <c:pt idx="13771">
                  <c:v>0.31229</c:v>
                </c:pt>
                <c:pt idx="13772">
                  <c:v>0.312313</c:v>
                </c:pt>
                <c:pt idx="13773">
                  <c:v>0.312336</c:v>
                </c:pt>
                <c:pt idx="13774">
                  <c:v>0.312358</c:v>
                </c:pt>
                <c:pt idx="13775">
                  <c:v>0.312381</c:v>
                </c:pt>
                <c:pt idx="13776">
                  <c:v>0.312404</c:v>
                </c:pt>
                <c:pt idx="13777">
                  <c:v>0.312426</c:v>
                </c:pt>
                <c:pt idx="13778">
                  <c:v>0.312449</c:v>
                </c:pt>
                <c:pt idx="13779">
                  <c:v>0.312472</c:v>
                </c:pt>
                <c:pt idx="13780">
                  <c:v>0.312494</c:v>
                </c:pt>
                <c:pt idx="13781">
                  <c:v>0.312517</c:v>
                </c:pt>
                <c:pt idx="13782">
                  <c:v>0.31254</c:v>
                </c:pt>
                <c:pt idx="13783">
                  <c:v>0.312562</c:v>
                </c:pt>
                <c:pt idx="13784">
                  <c:v>0.312585</c:v>
                </c:pt>
                <c:pt idx="13785">
                  <c:v>0.312608</c:v>
                </c:pt>
                <c:pt idx="13786">
                  <c:v>0.31263</c:v>
                </c:pt>
                <c:pt idx="13787">
                  <c:v>0.312653</c:v>
                </c:pt>
                <c:pt idx="13788">
                  <c:v>0.312676</c:v>
                </c:pt>
                <c:pt idx="13789">
                  <c:v>0.312698</c:v>
                </c:pt>
                <c:pt idx="13790">
                  <c:v>0.312721</c:v>
                </c:pt>
                <c:pt idx="13791">
                  <c:v>0.312744</c:v>
                </c:pt>
                <c:pt idx="13792">
                  <c:v>0.312766</c:v>
                </c:pt>
                <c:pt idx="13793">
                  <c:v>0.312789</c:v>
                </c:pt>
                <c:pt idx="13794">
                  <c:v>0.312812</c:v>
                </c:pt>
                <c:pt idx="13795">
                  <c:v>0.312834</c:v>
                </c:pt>
                <c:pt idx="13796">
                  <c:v>0.312857</c:v>
                </c:pt>
                <c:pt idx="13797">
                  <c:v>0.31288</c:v>
                </c:pt>
                <c:pt idx="13798">
                  <c:v>0.312902</c:v>
                </c:pt>
                <c:pt idx="13799">
                  <c:v>0.312925</c:v>
                </c:pt>
                <c:pt idx="13800">
                  <c:v>0.312948</c:v>
                </c:pt>
                <c:pt idx="13801">
                  <c:v>0.312971</c:v>
                </c:pt>
                <c:pt idx="13802">
                  <c:v>0.312993</c:v>
                </c:pt>
                <c:pt idx="13803">
                  <c:v>0.313016</c:v>
                </c:pt>
                <c:pt idx="13804">
                  <c:v>0.313039</c:v>
                </c:pt>
                <c:pt idx="13805">
                  <c:v>0.313061</c:v>
                </c:pt>
                <c:pt idx="13806">
                  <c:v>0.313084</c:v>
                </c:pt>
                <c:pt idx="13807">
                  <c:v>0.313107</c:v>
                </c:pt>
                <c:pt idx="13808">
                  <c:v>0.313129</c:v>
                </c:pt>
                <c:pt idx="13809">
                  <c:v>0.313152</c:v>
                </c:pt>
                <c:pt idx="13810">
                  <c:v>0.313175</c:v>
                </c:pt>
                <c:pt idx="13811">
                  <c:v>0.313197</c:v>
                </c:pt>
                <c:pt idx="13812">
                  <c:v>0.31322</c:v>
                </c:pt>
                <c:pt idx="13813">
                  <c:v>0.313243</c:v>
                </c:pt>
                <c:pt idx="13814">
                  <c:v>0.313265</c:v>
                </c:pt>
                <c:pt idx="13815">
                  <c:v>0.313288</c:v>
                </c:pt>
                <c:pt idx="13816">
                  <c:v>0.313311</c:v>
                </c:pt>
                <c:pt idx="13817">
                  <c:v>0.313333</c:v>
                </c:pt>
                <c:pt idx="13818">
                  <c:v>0.313356</c:v>
                </c:pt>
                <c:pt idx="13819">
                  <c:v>0.313379</c:v>
                </c:pt>
                <c:pt idx="13820">
                  <c:v>0.313401</c:v>
                </c:pt>
                <c:pt idx="13821">
                  <c:v>0.313424</c:v>
                </c:pt>
                <c:pt idx="13822">
                  <c:v>0.313447</c:v>
                </c:pt>
                <c:pt idx="13823">
                  <c:v>0.313469</c:v>
                </c:pt>
                <c:pt idx="13824">
                  <c:v>0.313492</c:v>
                </c:pt>
                <c:pt idx="13825">
                  <c:v>0.313515</c:v>
                </c:pt>
                <c:pt idx="13826">
                  <c:v>0.313537</c:v>
                </c:pt>
                <c:pt idx="13827">
                  <c:v>0.31356</c:v>
                </c:pt>
                <c:pt idx="13828">
                  <c:v>0.313583</c:v>
                </c:pt>
                <c:pt idx="13829">
                  <c:v>0.313605</c:v>
                </c:pt>
                <c:pt idx="13830">
                  <c:v>0.313628</c:v>
                </c:pt>
                <c:pt idx="13831">
                  <c:v>0.313651</c:v>
                </c:pt>
                <c:pt idx="13832">
                  <c:v>0.313673</c:v>
                </c:pt>
                <c:pt idx="13833">
                  <c:v>0.313696</c:v>
                </c:pt>
                <c:pt idx="13834">
                  <c:v>0.313719</c:v>
                </c:pt>
                <c:pt idx="13835">
                  <c:v>0.313741</c:v>
                </c:pt>
                <c:pt idx="13836">
                  <c:v>0.313764</c:v>
                </c:pt>
                <c:pt idx="13837">
                  <c:v>0.313787</c:v>
                </c:pt>
                <c:pt idx="13838">
                  <c:v>0.31381</c:v>
                </c:pt>
                <c:pt idx="13839">
                  <c:v>0.313832</c:v>
                </c:pt>
                <c:pt idx="13840">
                  <c:v>0.313855</c:v>
                </c:pt>
                <c:pt idx="13841">
                  <c:v>0.313878</c:v>
                </c:pt>
                <c:pt idx="13842">
                  <c:v>0.3139</c:v>
                </c:pt>
                <c:pt idx="13843">
                  <c:v>0.313923</c:v>
                </c:pt>
                <c:pt idx="13844">
                  <c:v>0.313946</c:v>
                </c:pt>
                <c:pt idx="13845">
                  <c:v>0.313968</c:v>
                </c:pt>
                <c:pt idx="13846">
                  <c:v>0.313991</c:v>
                </c:pt>
                <c:pt idx="13847">
                  <c:v>0.314014</c:v>
                </c:pt>
                <c:pt idx="13848">
                  <c:v>0.314036</c:v>
                </c:pt>
                <c:pt idx="13849">
                  <c:v>0.314059</c:v>
                </c:pt>
                <c:pt idx="13850">
                  <c:v>0.314082</c:v>
                </c:pt>
                <c:pt idx="13851">
                  <c:v>0.314104</c:v>
                </c:pt>
                <c:pt idx="13852">
                  <c:v>0.314127</c:v>
                </c:pt>
                <c:pt idx="13853">
                  <c:v>0.31415</c:v>
                </c:pt>
                <c:pt idx="13854">
                  <c:v>0.314172</c:v>
                </c:pt>
                <c:pt idx="13855">
                  <c:v>0.314195</c:v>
                </c:pt>
                <c:pt idx="13856">
                  <c:v>0.314218</c:v>
                </c:pt>
                <c:pt idx="13857">
                  <c:v>0.31424</c:v>
                </c:pt>
                <c:pt idx="13858">
                  <c:v>0.314263</c:v>
                </c:pt>
                <c:pt idx="13859">
                  <c:v>0.314286</c:v>
                </c:pt>
                <c:pt idx="13860">
                  <c:v>0.314308</c:v>
                </c:pt>
                <c:pt idx="13861">
                  <c:v>0.314331</c:v>
                </c:pt>
                <c:pt idx="13862">
                  <c:v>0.314354</c:v>
                </c:pt>
                <c:pt idx="13863">
                  <c:v>0.314376</c:v>
                </c:pt>
                <c:pt idx="13864">
                  <c:v>0.314399</c:v>
                </c:pt>
                <c:pt idx="13865">
                  <c:v>0.314422</c:v>
                </c:pt>
                <c:pt idx="13866">
                  <c:v>0.314444</c:v>
                </c:pt>
                <c:pt idx="13867">
                  <c:v>0.314467</c:v>
                </c:pt>
                <c:pt idx="13868">
                  <c:v>0.31449</c:v>
                </c:pt>
                <c:pt idx="13869">
                  <c:v>0.314512</c:v>
                </c:pt>
                <c:pt idx="13870">
                  <c:v>0.314535</c:v>
                </c:pt>
                <c:pt idx="13871">
                  <c:v>0.314558</c:v>
                </c:pt>
                <c:pt idx="13872">
                  <c:v>0.31458</c:v>
                </c:pt>
                <c:pt idx="13873">
                  <c:v>0.314603</c:v>
                </c:pt>
                <c:pt idx="13874">
                  <c:v>0.314626</c:v>
                </c:pt>
                <c:pt idx="13875">
                  <c:v>0.314649</c:v>
                </c:pt>
                <c:pt idx="13876">
                  <c:v>0.314671</c:v>
                </c:pt>
                <c:pt idx="13877">
                  <c:v>0.314694</c:v>
                </c:pt>
                <c:pt idx="13878">
                  <c:v>0.314717</c:v>
                </c:pt>
                <c:pt idx="13879">
                  <c:v>0.314739</c:v>
                </c:pt>
                <c:pt idx="13880">
                  <c:v>0.314762</c:v>
                </c:pt>
                <c:pt idx="13881">
                  <c:v>0.314785</c:v>
                </c:pt>
                <c:pt idx="13882">
                  <c:v>0.314807</c:v>
                </c:pt>
                <c:pt idx="13883">
                  <c:v>0.31483</c:v>
                </c:pt>
                <c:pt idx="13884">
                  <c:v>0.314853</c:v>
                </c:pt>
                <c:pt idx="13885">
                  <c:v>0.314875</c:v>
                </c:pt>
                <c:pt idx="13886">
                  <c:v>0.314898</c:v>
                </c:pt>
                <c:pt idx="13887">
                  <c:v>0.314921</c:v>
                </c:pt>
                <c:pt idx="13888">
                  <c:v>0.314943</c:v>
                </c:pt>
                <c:pt idx="13889">
                  <c:v>0.314966</c:v>
                </c:pt>
                <c:pt idx="13890">
                  <c:v>0.314989</c:v>
                </c:pt>
                <c:pt idx="13891">
                  <c:v>0.315011</c:v>
                </c:pt>
                <c:pt idx="13892">
                  <c:v>0.315034</c:v>
                </c:pt>
                <c:pt idx="13893">
                  <c:v>0.315057</c:v>
                </c:pt>
                <c:pt idx="13894">
                  <c:v>0.315079</c:v>
                </c:pt>
                <c:pt idx="13895">
                  <c:v>0.315102</c:v>
                </c:pt>
                <c:pt idx="13896">
                  <c:v>0.315125</c:v>
                </c:pt>
                <c:pt idx="13897">
                  <c:v>0.315147</c:v>
                </c:pt>
                <c:pt idx="13898">
                  <c:v>0.31517</c:v>
                </c:pt>
                <c:pt idx="13899">
                  <c:v>0.315193</c:v>
                </c:pt>
                <c:pt idx="13900">
                  <c:v>0.315215</c:v>
                </c:pt>
                <c:pt idx="13901">
                  <c:v>0.315238</c:v>
                </c:pt>
                <c:pt idx="13902">
                  <c:v>0.315261</c:v>
                </c:pt>
                <c:pt idx="13903">
                  <c:v>0.315283</c:v>
                </c:pt>
                <c:pt idx="13904">
                  <c:v>0.315306</c:v>
                </c:pt>
                <c:pt idx="13905">
                  <c:v>0.315329</c:v>
                </c:pt>
                <c:pt idx="13906">
                  <c:v>0.315351</c:v>
                </c:pt>
                <c:pt idx="13907">
                  <c:v>0.315374</c:v>
                </c:pt>
                <c:pt idx="13908">
                  <c:v>0.315397</c:v>
                </c:pt>
                <c:pt idx="13909">
                  <c:v>0.31542</c:v>
                </c:pt>
                <c:pt idx="13910">
                  <c:v>0.315442</c:v>
                </c:pt>
                <c:pt idx="13911">
                  <c:v>0.315465</c:v>
                </c:pt>
                <c:pt idx="13912">
                  <c:v>0.315488</c:v>
                </c:pt>
                <c:pt idx="13913">
                  <c:v>0.31551</c:v>
                </c:pt>
                <c:pt idx="13914">
                  <c:v>0.315533</c:v>
                </c:pt>
                <c:pt idx="13915">
                  <c:v>0.315556</c:v>
                </c:pt>
                <c:pt idx="13916">
                  <c:v>0.315578</c:v>
                </c:pt>
                <c:pt idx="13917">
                  <c:v>0.315601</c:v>
                </c:pt>
                <c:pt idx="13918">
                  <c:v>0.315624</c:v>
                </c:pt>
                <c:pt idx="13919">
                  <c:v>0.315646</c:v>
                </c:pt>
                <c:pt idx="13920">
                  <c:v>0.315669</c:v>
                </c:pt>
                <c:pt idx="13921">
                  <c:v>0.315692</c:v>
                </c:pt>
                <c:pt idx="13922">
                  <c:v>0.315714</c:v>
                </c:pt>
                <c:pt idx="13923">
                  <c:v>0.315737</c:v>
                </c:pt>
                <c:pt idx="13924">
                  <c:v>0.31576</c:v>
                </c:pt>
                <c:pt idx="13925">
                  <c:v>0.315782</c:v>
                </c:pt>
                <c:pt idx="13926">
                  <c:v>0.315805</c:v>
                </c:pt>
                <c:pt idx="13927">
                  <c:v>0.315828</c:v>
                </c:pt>
                <c:pt idx="13928">
                  <c:v>0.31585</c:v>
                </c:pt>
                <c:pt idx="13929">
                  <c:v>0.315873</c:v>
                </c:pt>
                <c:pt idx="13930">
                  <c:v>0.315896</c:v>
                </c:pt>
                <c:pt idx="13931">
                  <c:v>0.315918</c:v>
                </c:pt>
                <c:pt idx="13932">
                  <c:v>0.315941</c:v>
                </c:pt>
                <c:pt idx="13933">
                  <c:v>0.315964</c:v>
                </c:pt>
                <c:pt idx="13934">
                  <c:v>0.315986</c:v>
                </c:pt>
                <c:pt idx="13935">
                  <c:v>0.316009</c:v>
                </c:pt>
                <c:pt idx="13936">
                  <c:v>0.316032</c:v>
                </c:pt>
                <c:pt idx="13937">
                  <c:v>0.316054</c:v>
                </c:pt>
                <c:pt idx="13938">
                  <c:v>0.316077</c:v>
                </c:pt>
                <c:pt idx="13939">
                  <c:v>0.3161</c:v>
                </c:pt>
                <c:pt idx="13940">
                  <c:v>0.316122</c:v>
                </c:pt>
                <c:pt idx="13941">
                  <c:v>0.316145</c:v>
                </c:pt>
                <c:pt idx="13942">
                  <c:v>0.316168</c:v>
                </c:pt>
                <c:pt idx="13943">
                  <c:v>0.31619</c:v>
                </c:pt>
                <c:pt idx="13944">
                  <c:v>0.316213</c:v>
                </c:pt>
                <c:pt idx="13945">
                  <c:v>0.316236</c:v>
                </c:pt>
                <c:pt idx="13946">
                  <c:v>0.316259</c:v>
                </c:pt>
                <c:pt idx="13947">
                  <c:v>0.316281</c:v>
                </c:pt>
                <c:pt idx="13948">
                  <c:v>0.316304</c:v>
                </c:pt>
                <c:pt idx="13949">
                  <c:v>0.316327</c:v>
                </c:pt>
                <c:pt idx="13950">
                  <c:v>0.316349</c:v>
                </c:pt>
                <c:pt idx="13951">
                  <c:v>0.316372</c:v>
                </c:pt>
                <c:pt idx="13952">
                  <c:v>0.316395</c:v>
                </c:pt>
                <c:pt idx="13953">
                  <c:v>0.316417</c:v>
                </c:pt>
                <c:pt idx="13954">
                  <c:v>0.31644</c:v>
                </c:pt>
                <c:pt idx="13955">
                  <c:v>0.316463</c:v>
                </c:pt>
                <c:pt idx="13956">
                  <c:v>0.316485</c:v>
                </c:pt>
                <c:pt idx="13957">
                  <c:v>0.316508</c:v>
                </c:pt>
                <c:pt idx="13958">
                  <c:v>0.316531</c:v>
                </c:pt>
                <c:pt idx="13959">
                  <c:v>0.316553</c:v>
                </c:pt>
                <c:pt idx="13960">
                  <c:v>0.316576</c:v>
                </c:pt>
                <c:pt idx="13961">
                  <c:v>0.316599</c:v>
                </c:pt>
                <c:pt idx="13962">
                  <c:v>0.316621</c:v>
                </c:pt>
                <c:pt idx="13963">
                  <c:v>0.316644</c:v>
                </c:pt>
                <c:pt idx="13964">
                  <c:v>0.316667</c:v>
                </c:pt>
                <c:pt idx="13965">
                  <c:v>0.316689</c:v>
                </c:pt>
                <c:pt idx="13966">
                  <c:v>0.316712</c:v>
                </c:pt>
                <c:pt idx="13967">
                  <c:v>0.316735</c:v>
                </c:pt>
                <c:pt idx="13968">
                  <c:v>0.316757</c:v>
                </c:pt>
                <c:pt idx="13969">
                  <c:v>0.31678</c:v>
                </c:pt>
                <c:pt idx="13970">
                  <c:v>0.316803</c:v>
                </c:pt>
                <c:pt idx="13971">
                  <c:v>0.316825</c:v>
                </c:pt>
                <c:pt idx="13972">
                  <c:v>0.316848</c:v>
                </c:pt>
                <c:pt idx="13973">
                  <c:v>0.316871</c:v>
                </c:pt>
                <c:pt idx="13974">
                  <c:v>0.316893</c:v>
                </c:pt>
                <c:pt idx="13975">
                  <c:v>0.316916</c:v>
                </c:pt>
                <c:pt idx="13976">
                  <c:v>0.316939</c:v>
                </c:pt>
                <c:pt idx="13977">
                  <c:v>0.316961</c:v>
                </c:pt>
                <c:pt idx="13978">
                  <c:v>0.316984</c:v>
                </c:pt>
                <c:pt idx="13979">
                  <c:v>0.317007</c:v>
                </c:pt>
                <c:pt idx="13980">
                  <c:v>0.317029</c:v>
                </c:pt>
                <c:pt idx="13981">
                  <c:v>0.317052</c:v>
                </c:pt>
                <c:pt idx="13982">
                  <c:v>0.317075</c:v>
                </c:pt>
                <c:pt idx="13983">
                  <c:v>0.317098</c:v>
                </c:pt>
                <c:pt idx="13984">
                  <c:v>0.31712</c:v>
                </c:pt>
                <c:pt idx="13985">
                  <c:v>0.317143</c:v>
                </c:pt>
                <c:pt idx="13986">
                  <c:v>0.317166</c:v>
                </c:pt>
                <c:pt idx="13987">
                  <c:v>0.317188</c:v>
                </c:pt>
                <c:pt idx="13988">
                  <c:v>0.317211</c:v>
                </c:pt>
                <c:pt idx="13989">
                  <c:v>0.317234</c:v>
                </c:pt>
                <c:pt idx="13990">
                  <c:v>0.317256</c:v>
                </c:pt>
                <c:pt idx="13991">
                  <c:v>0.317279</c:v>
                </c:pt>
                <c:pt idx="13992">
                  <c:v>0.317302</c:v>
                </c:pt>
                <c:pt idx="13993">
                  <c:v>0.317324</c:v>
                </c:pt>
                <c:pt idx="13994">
                  <c:v>0.317347</c:v>
                </c:pt>
                <c:pt idx="13995">
                  <c:v>0.31737</c:v>
                </c:pt>
                <c:pt idx="13996">
                  <c:v>0.317392</c:v>
                </c:pt>
                <c:pt idx="13997">
                  <c:v>0.317415</c:v>
                </c:pt>
                <c:pt idx="13998">
                  <c:v>0.317438</c:v>
                </c:pt>
                <c:pt idx="13999">
                  <c:v>0.31746</c:v>
                </c:pt>
                <c:pt idx="14000">
                  <c:v>0.317483</c:v>
                </c:pt>
                <c:pt idx="14001">
                  <c:v>0.317506</c:v>
                </c:pt>
                <c:pt idx="14002">
                  <c:v>0.317528</c:v>
                </c:pt>
                <c:pt idx="14003">
                  <c:v>0.317551</c:v>
                </c:pt>
                <c:pt idx="14004">
                  <c:v>0.317574</c:v>
                </c:pt>
                <c:pt idx="14005">
                  <c:v>0.317596</c:v>
                </c:pt>
                <c:pt idx="14006">
                  <c:v>0.317619</c:v>
                </c:pt>
                <c:pt idx="14007">
                  <c:v>0.317642</c:v>
                </c:pt>
                <c:pt idx="14008">
                  <c:v>0.317664</c:v>
                </c:pt>
                <c:pt idx="14009">
                  <c:v>0.317687</c:v>
                </c:pt>
                <c:pt idx="14010">
                  <c:v>0.31771</c:v>
                </c:pt>
                <c:pt idx="14011">
                  <c:v>0.317732</c:v>
                </c:pt>
                <c:pt idx="14012">
                  <c:v>0.317755</c:v>
                </c:pt>
                <c:pt idx="14013">
                  <c:v>0.317778</c:v>
                </c:pt>
                <c:pt idx="14014">
                  <c:v>0.3178</c:v>
                </c:pt>
                <c:pt idx="14015">
                  <c:v>0.317823</c:v>
                </c:pt>
                <c:pt idx="14016">
                  <c:v>0.317846</c:v>
                </c:pt>
                <c:pt idx="14017">
                  <c:v>0.317868</c:v>
                </c:pt>
                <c:pt idx="14018">
                  <c:v>0.317891</c:v>
                </c:pt>
                <c:pt idx="14019">
                  <c:v>0.317914</c:v>
                </c:pt>
                <c:pt idx="14020">
                  <c:v>0.317937</c:v>
                </c:pt>
                <c:pt idx="14021">
                  <c:v>0.317959</c:v>
                </c:pt>
                <c:pt idx="14022">
                  <c:v>0.317982</c:v>
                </c:pt>
                <c:pt idx="14023">
                  <c:v>0.318005</c:v>
                </c:pt>
                <c:pt idx="14024">
                  <c:v>0.318027</c:v>
                </c:pt>
                <c:pt idx="14025">
                  <c:v>0.31805</c:v>
                </c:pt>
                <c:pt idx="14026">
                  <c:v>0.318073</c:v>
                </c:pt>
                <c:pt idx="14027">
                  <c:v>0.318095</c:v>
                </c:pt>
                <c:pt idx="14028">
                  <c:v>0.318118</c:v>
                </c:pt>
                <c:pt idx="14029">
                  <c:v>0.318141</c:v>
                </c:pt>
                <c:pt idx="14030">
                  <c:v>0.318163</c:v>
                </c:pt>
                <c:pt idx="14031">
                  <c:v>0.318186</c:v>
                </c:pt>
                <c:pt idx="14032">
                  <c:v>0.318209</c:v>
                </c:pt>
                <c:pt idx="14033">
                  <c:v>0.318231</c:v>
                </c:pt>
                <c:pt idx="14034">
                  <c:v>0.318254</c:v>
                </c:pt>
                <c:pt idx="14035">
                  <c:v>0.318277</c:v>
                </c:pt>
                <c:pt idx="14036">
                  <c:v>0.318299</c:v>
                </c:pt>
                <c:pt idx="14037">
                  <c:v>0.318322</c:v>
                </c:pt>
                <c:pt idx="14038">
                  <c:v>0.318345</c:v>
                </c:pt>
                <c:pt idx="14039">
                  <c:v>0.318367</c:v>
                </c:pt>
                <c:pt idx="14040">
                  <c:v>0.31839</c:v>
                </c:pt>
                <c:pt idx="14041">
                  <c:v>0.318413</c:v>
                </c:pt>
                <c:pt idx="14042">
                  <c:v>0.318435</c:v>
                </c:pt>
                <c:pt idx="14043">
                  <c:v>0.318458</c:v>
                </c:pt>
                <c:pt idx="14044">
                  <c:v>0.318481</c:v>
                </c:pt>
                <c:pt idx="14045">
                  <c:v>0.318503</c:v>
                </c:pt>
                <c:pt idx="14046">
                  <c:v>0.318526</c:v>
                </c:pt>
                <c:pt idx="14047">
                  <c:v>0.318549</c:v>
                </c:pt>
                <c:pt idx="14048">
                  <c:v>0.318571</c:v>
                </c:pt>
                <c:pt idx="14049">
                  <c:v>0.318594</c:v>
                </c:pt>
                <c:pt idx="14050">
                  <c:v>0.318617</c:v>
                </c:pt>
                <c:pt idx="14051">
                  <c:v>0.318639</c:v>
                </c:pt>
                <c:pt idx="14052">
                  <c:v>0.318662</c:v>
                </c:pt>
                <c:pt idx="14053">
                  <c:v>0.318685</c:v>
                </c:pt>
                <c:pt idx="14054">
                  <c:v>0.318707</c:v>
                </c:pt>
                <c:pt idx="14055">
                  <c:v>0.31873</c:v>
                </c:pt>
                <c:pt idx="14056">
                  <c:v>0.318753</c:v>
                </c:pt>
                <c:pt idx="14057">
                  <c:v>0.318776</c:v>
                </c:pt>
                <c:pt idx="14058">
                  <c:v>0.318798</c:v>
                </c:pt>
                <c:pt idx="14059">
                  <c:v>0.318821</c:v>
                </c:pt>
                <c:pt idx="14060">
                  <c:v>0.318844</c:v>
                </c:pt>
                <c:pt idx="14061">
                  <c:v>0.318866</c:v>
                </c:pt>
                <c:pt idx="14062">
                  <c:v>0.318889</c:v>
                </c:pt>
                <c:pt idx="14063">
                  <c:v>0.318912</c:v>
                </c:pt>
                <c:pt idx="14064">
                  <c:v>0.318934</c:v>
                </c:pt>
                <c:pt idx="14065">
                  <c:v>0.318957</c:v>
                </c:pt>
                <c:pt idx="14066">
                  <c:v>0.31898</c:v>
                </c:pt>
                <c:pt idx="14067">
                  <c:v>0.319002</c:v>
                </c:pt>
                <c:pt idx="14068">
                  <c:v>0.319025</c:v>
                </c:pt>
                <c:pt idx="14069">
                  <c:v>0.319048</c:v>
                </c:pt>
                <c:pt idx="14070">
                  <c:v>0.31907</c:v>
                </c:pt>
                <c:pt idx="14071">
                  <c:v>0.319093</c:v>
                </c:pt>
                <c:pt idx="14072">
                  <c:v>0.319116</c:v>
                </c:pt>
                <c:pt idx="14073">
                  <c:v>0.319138</c:v>
                </c:pt>
                <c:pt idx="14074">
                  <c:v>0.319161</c:v>
                </c:pt>
                <c:pt idx="14075">
                  <c:v>0.319184</c:v>
                </c:pt>
                <c:pt idx="14076">
                  <c:v>0.319206</c:v>
                </c:pt>
                <c:pt idx="14077">
                  <c:v>0.319229</c:v>
                </c:pt>
                <c:pt idx="14078">
                  <c:v>0.319252</c:v>
                </c:pt>
                <c:pt idx="14079">
                  <c:v>0.319274</c:v>
                </c:pt>
                <c:pt idx="14080">
                  <c:v>0.319297</c:v>
                </c:pt>
                <c:pt idx="14081">
                  <c:v>0.31932</c:v>
                </c:pt>
                <c:pt idx="14082">
                  <c:v>0.319342</c:v>
                </c:pt>
                <c:pt idx="14083">
                  <c:v>0.319365</c:v>
                </c:pt>
                <c:pt idx="14084">
                  <c:v>0.319388</c:v>
                </c:pt>
                <c:pt idx="14085">
                  <c:v>0.31941</c:v>
                </c:pt>
                <c:pt idx="14086">
                  <c:v>0.319433</c:v>
                </c:pt>
                <c:pt idx="14087">
                  <c:v>0.319456</c:v>
                </c:pt>
                <c:pt idx="14088">
                  <c:v>0.319478</c:v>
                </c:pt>
                <c:pt idx="14089">
                  <c:v>0.319501</c:v>
                </c:pt>
                <c:pt idx="14090">
                  <c:v>0.319524</c:v>
                </c:pt>
                <c:pt idx="14091">
                  <c:v>0.319546</c:v>
                </c:pt>
                <c:pt idx="14092">
                  <c:v>0.319569</c:v>
                </c:pt>
                <c:pt idx="14093">
                  <c:v>0.319592</c:v>
                </c:pt>
                <c:pt idx="14094">
                  <c:v>0.319615</c:v>
                </c:pt>
                <c:pt idx="14095">
                  <c:v>0.319637</c:v>
                </c:pt>
                <c:pt idx="14096">
                  <c:v>0.31966</c:v>
                </c:pt>
                <c:pt idx="14097">
                  <c:v>0.319683</c:v>
                </c:pt>
                <c:pt idx="14098">
                  <c:v>0.319705</c:v>
                </c:pt>
                <c:pt idx="14099">
                  <c:v>0.319728</c:v>
                </c:pt>
                <c:pt idx="14100">
                  <c:v>0.319751</c:v>
                </c:pt>
                <c:pt idx="14101">
                  <c:v>0.319773</c:v>
                </c:pt>
                <c:pt idx="14102">
                  <c:v>0.319796</c:v>
                </c:pt>
                <c:pt idx="14103">
                  <c:v>0.319819</c:v>
                </c:pt>
                <c:pt idx="14104">
                  <c:v>0.319841</c:v>
                </c:pt>
                <c:pt idx="14105">
                  <c:v>0.319864</c:v>
                </c:pt>
                <c:pt idx="14106">
                  <c:v>0.319887</c:v>
                </c:pt>
                <c:pt idx="14107">
                  <c:v>0.319909</c:v>
                </c:pt>
                <c:pt idx="14108">
                  <c:v>0.319932</c:v>
                </c:pt>
                <c:pt idx="14109">
                  <c:v>0.319955</c:v>
                </c:pt>
                <c:pt idx="14110">
                  <c:v>0.319977</c:v>
                </c:pt>
                <c:pt idx="14111">
                  <c:v>0.32</c:v>
                </c:pt>
                <c:pt idx="14112">
                  <c:v>0.320023</c:v>
                </c:pt>
                <c:pt idx="14113">
                  <c:v>0.320045</c:v>
                </c:pt>
                <c:pt idx="14114">
                  <c:v>0.320068</c:v>
                </c:pt>
                <c:pt idx="14115">
                  <c:v>0.320091</c:v>
                </c:pt>
                <c:pt idx="14116">
                  <c:v>0.320113</c:v>
                </c:pt>
                <c:pt idx="14117">
                  <c:v>0.320136</c:v>
                </c:pt>
                <c:pt idx="14118">
                  <c:v>0.320159</c:v>
                </c:pt>
                <c:pt idx="14119">
                  <c:v>0.320181</c:v>
                </c:pt>
                <c:pt idx="14120">
                  <c:v>0.320204</c:v>
                </c:pt>
                <c:pt idx="14121">
                  <c:v>0.320227</c:v>
                </c:pt>
                <c:pt idx="14122">
                  <c:v>0.320249</c:v>
                </c:pt>
                <c:pt idx="14123">
                  <c:v>0.320272</c:v>
                </c:pt>
                <c:pt idx="14124">
                  <c:v>0.320295</c:v>
                </c:pt>
                <c:pt idx="14125">
                  <c:v>0.320317</c:v>
                </c:pt>
                <c:pt idx="14126">
                  <c:v>0.32034</c:v>
                </c:pt>
                <c:pt idx="14127">
                  <c:v>0.320363</c:v>
                </c:pt>
                <c:pt idx="14128">
                  <c:v>0.320385</c:v>
                </c:pt>
                <c:pt idx="14129">
                  <c:v>0.320408</c:v>
                </c:pt>
                <c:pt idx="14130">
                  <c:v>0.320431</c:v>
                </c:pt>
                <c:pt idx="14131">
                  <c:v>0.320454</c:v>
                </c:pt>
                <c:pt idx="14132">
                  <c:v>0.320476</c:v>
                </c:pt>
                <c:pt idx="14133">
                  <c:v>0.320499</c:v>
                </c:pt>
                <c:pt idx="14134">
                  <c:v>0.320522</c:v>
                </c:pt>
                <c:pt idx="14135">
                  <c:v>0.320544</c:v>
                </c:pt>
                <c:pt idx="14136">
                  <c:v>0.320567</c:v>
                </c:pt>
                <c:pt idx="14137">
                  <c:v>0.32059</c:v>
                </c:pt>
                <c:pt idx="14138">
                  <c:v>0.320612</c:v>
                </c:pt>
                <c:pt idx="14139">
                  <c:v>0.320635</c:v>
                </c:pt>
                <c:pt idx="14140">
                  <c:v>0.320658</c:v>
                </c:pt>
                <c:pt idx="14141">
                  <c:v>0.32068</c:v>
                </c:pt>
                <c:pt idx="14142">
                  <c:v>0.320703</c:v>
                </c:pt>
                <c:pt idx="14143">
                  <c:v>0.320726</c:v>
                </c:pt>
                <c:pt idx="14144">
                  <c:v>0.320748</c:v>
                </c:pt>
                <c:pt idx="14145">
                  <c:v>0.320771</c:v>
                </c:pt>
                <c:pt idx="14146">
                  <c:v>0.320794</c:v>
                </c:pt>
                <c:pt idx="14147">
                  <c:v>0.320816</c:v>
                </c:pt>
                <c:pt idx="14148">
                  <c:v>0.320839</c:v>
                </c:pt>
                <c:pt idx="14149">
                  <c:v>0.320862</c:v>
                </c:pt>
                <c:pt idx="14150">
                  <c:v>0.320884</c:v>
                </c:pt>
                <c:pt idx="14151">
                  <c:v>0.320907</c:v>
                </c:pt>
                <c:pt idx="14152">
                  <c:v>0.32093</c:v>
                </c:pt>
                <c:pt idx="14153">
                  <c:v>0.320952</c:v>
                </c:pt>
                <c:pt idx="14154">
                  <c:v>0.320975</c:v>
                </c:pt>
                <c:pt idx="14155">
                  <c:v>0.320998</c:v>
                </c:pt>
                <c:pt idx="14156">
                  <c:v>0.32102</c:v>
                </c:pt>
                <c:pt idx="14157">
                  <c:v>0.321043</c:v>
                </c:pt>
                <c:pt idx="14158">
                  <c:v>0.321066</c:v>
                </c:pt>
                <c:pt idx="14159">
                  <c:v>0.321088</c:v>
                </c:pt>
                <c:pt idx="14160">
                  <c:v>0.321111</c:v>
                </c:pt>
                <c:pt idx="14161">
                  <c:v>0.321134</c:v>
                </c:pt>
                <c:pt idx="14162">
                  <c:v>0.321156</c:v>
                </c:pt>
                <c:pt idx="14163">
                  <c:v>0.321179</c:v>
                </c:pt>
                <c:pt idx="14164">
                  <c:v>0.321202</c:v>
                </c:pt>
                <c:pt idx="14165">
                  <c:v>0.321224</c:v>
                </c:pt>
                <c:pt idx="14166">
                  <c:v>0.321247</c:v>
                </c:pt>
                <c:pt idx="14167">
                  <c:v>0.32127</c:v>
                </c:pt>
                <c:pt idx="14168">
                  <c:v>0.321293</c:v>
                </c:pt>
                <c:pt idx="14169">
                  <c:v>0.321315</c:v>
                </c:pt>
                <c:pt idx="14170">
                  <c:v>0.321338</c:v>
                </c:pt>
                <c:pt idx="14171">
                  <c:v>0.321361</c:v>
                </c:pt>
                <c:pt idx="14172">
                  <c:v>0.321383</c:v>
                </c:pt>
                <c:pt idx="14173">
                  <c:v>0.321406</c:v>
                </c:pt>
                <c:pt idx="14174">
                  <c:v>0.321429</c:v>
                </c:pt>
                <c:pt idx="14175">
                  <c:v>0.321451</c:v>
                </c:pt>
                <c:pt idx="14176">
                  <c:v>0.321474</c:v>
                </c:pt>
                <c:pt idx="14177">
                  <c:v>0.321497</c:v>
                </c:pt>
                <c:pt idx="14178">
                  <c:v>0.321519</c:v>
                </c:pt>
                <c:pt idx="14179">
                  <c:v>0.321542</c:v>
                </c:pt>
                <c:pt idx="14180">
                  <c:v>0.321565</c:v>
                </c:pt>
                <c:pt idx="14181">
                  <c:v>0.321587</c:v>
                </c:pt>
                <c:pt idx="14182">
                  <c:v>0.32161</c:v>
                </c:pt>
                <c:pt idx="14183">
                  <c:v>0.321633</c:v>
                </c:pt>
                <c:pt idx="14184">
                  <c:v>0.321655</c:v>
                </c:pt>
                <c:pt idx="14185">
                  <c:v>0.321678</c:v>
                </c:pt>
                <c:pt idx="14186">
                  <c:v>0.321701</c:v>
                </c:pt>
                <c:pt idx="14187">
                  <c:v>0.321723</c:v>
                </c:pt>
                <c:pt idx="14188">
                  <c:v>0.321746</c:v>
                </c:pt>
                <c:pt idx="14189">
                  <c:v>0.321769</c:v>
                </c:pt>
                <c:pt idx="14190">
                  <c:v>0.321791</c:v>
                </c:pt>
                <c:pt idx="14191">
                  <c:v>0.321814</c:v>
                </c:pt>
                <c:pt idx="14192">
                  <c:v>0.321837</c:v>
                </c:pt>
                <c:pt idx="14193">
                  <c:v>0.321859</c:v>
                </c:pt>
                <c:pt idx="14194">
                  <c:v>0.321882</c:v>
                </c:pt>
                <c:pt idx="14195">
                  <c:v>0.321905</c:v>
                </c:pt>
                <c:pt idx="14196">
                  <c:v>0.321927</c:v>
                </c:pt>
                <c:pt idx="14197">
                  <c:v>0.32195</c:v>
                </c:pt>
                <c:pt idx="14198">
                  <c:v>0.321973</c:v>
                </c:pt>
                <c:pt idx="14199">
                  <c:v>0.321995</c:v>
                </c:pt>
                <c:pt idx="14200">
                  <c:v>0.322018</c:v>
                </c:pt>
                <c:pt idx="14201">
                  <c:v>0.322041</c:v>
                </c:pt>
                <c:pt idx="14202">
                  <c:v>0.322063</c:v>
                </c:pt>
                <c:pt idx="14203">
                  <c:v>0.322086</c:v>
                </c:pt>
                <c:pt idx="14204">
                  <c:v>0.322109</c:v>
                </c:pt>
                <c:pt idx="14205">
                  <c:v>0.322132</c:v>
                </c:pt>
                <c:pt idx="14206">
                  <c:v>0.322154</c:v>
                </c:pt>
                <c:pt idx="14207">
                  <c:v>0.322177</c:v>
                </c:pt>
                <c:pt idx="14208">
                  <c:v>0.3222</c:v>
                </c:pt>
                <c:pt idx="14209">
                  <c:v>0.322222</c:v>
                </c:pt>
                <c:pt idx="14210">
                  <c:v>0.322245</c:v>
                </c:pt>
                <c:pt idx="14211">
                  <c:v>0.322268</c:v>
                </c:pt>
                <c:pt idx="14212">
                  <c:v>0.32229</c:v>
                </c:pt>
                <c:pt idx="14213">
                  <c:v>0.322313</c:v>
                </c:pt>
                <c:pt idx="14214">
                  <c:v>0.322336</c:v>
                </c:pt>
                <c:pt idx="14215">
                  <c:v>0.322358</c:v>
                </c:pt>
                <c:pt idx="14216">
                  <c:v>0.322381</c:v>
                </c:pt>
                <c:pt idx="14217">
                  <c:v>0.322404</c:v>
                </c:pt>
                <c:pt idx="14218">
                  <c:v>0.322426</c:v>
                </c:pt>
                <c:pt idx="14219">
                  <c:v>0.322449</c:v>
                </c:pt>
                <c:pt idx="14220">
                  <c:v>0.322472</c:v>
                </c:pt>
                <c:pt idx="14221">
                  <c:v>0.322494</c:v>
                </c:pt>
                <c:pt idx="14222">
                  <c:v>0.322517</c:v>
                </c:pt>
                <c:pt idx="14223">
                  <c:v>0.32254</c:v>
                </c:pt>
                <c:pt idx="14224">
                  <c:v>0.322562</c:v>
                </c:pt>
                <c:pt idx="14225">
                  <c:v>0.322585</c:v>
                </c:pt>
                <c:pt idx="14226">
                  <c:v>0.322608</c:v>
                </c:pt>
                <c:pt idx="14227">
                  <c:v>0.32263</c:v>
                </c:pt>
                <c:pt idx="14228">
                  <c:v>0.322653</c:v>
                </c:pt>
                <c:pt idx="14229">
                  <c:v>0.322676</c:v>
                </c:pt>
                <c:pt idx="14230">
                  <c:v>0.322698</c:v>
                </c:pt>
                <c:pt idx="14231">
                  <c:v>0.322721</c:v>
                </c:pt>
                <c:pt idx="14232">
                  <c:v>0.322744</c:v>
                </c:pt>
                <c:pt idx="14233">
                  <c:v>0.322766</c:v>
                </c:pt>
                <c:pt idx="14234">
                  <c:v>0.322789</c:v>
                </c:pt>
                <c:pt idx="14235">
                  <c:v>0.322812</c:v>
                </c:pt>
                <c:pt idx="14236">
                  <c:v>0.322834</c:v>
                </c:pt>
                <c:pt idx="14237">
                  <c:v>0.322857</c:v>
                </c:pt>
                <c:pt idx="14238">
                  <c:v>0.32288</c:v>
                </c:pt>
                <c:pt idx="14239">
                  <c:v>0.322902</c:v>
                </c:pt>
                <c:pt idx="14240">
                  <c:v>0.322925</c:v>
                </c:pt>
                <c:pt idx="14241">
                  <c:v>0.322948</c:v>
                </c:pt>
                <c:pt idx="14242">
                  <c:v>0.322971</c:v>
                </c:pt>
                <c:pt idx="14243">
                  <c:v>0.322993</c:v>
                </c:pt>
                <c:pt idx="14244">
                  <c:v>0.323016</c:v>
                </c:pt>
                <c:pt idx="14245">
                  <c:v>0.323039</c:v>
                </c:pt>
                <c:pt idx="14246">
                  <c:v>0.323061</c:v>
                </c:pt>
                <c:pt idx="14247">
                  <c:v>0.323084</c:v>
                </c:pt>
                <c:pt idx="14248">
                  <c:v>0.323107</c:v>
                </c:pt>
                <c:pt idx="14249">
                  <c:v>0.323129</c:v>
                </c:pt>
                <c:pt idx="14250">
                  <c:v>0.323152</c:v>
                </c:pt>
                <c:pt idx="14251">
                  <c:v>0.323175</c:v>
                </c:pt>
                <c:pt idx="14252">
                  <c:v>0.323197</c:v>
                </c:pt>
                <c:pt idx="14253">
                  <c:v>0.32322</c:v>
                </c:pt>
                <c:pt idx="14254">
                  <c:v>0.323243</c:v>
                </c:pt>
                <c:pt idx="14255">
                  <c:v>0.323265</c:v>
                </c:pt>
                <c:pt idx="14256">
                  <c:v>0.323288</c:v>
                </c:pt>
                <c:pt idx="14257">
                  <c:v>0.323311</c:v>
                </c:pt>
                <c:pt idx="14258">
                  <c:v>0.323333</c:v>
                </c:pt>
                <c:pt idx="14259">
                  <c:v>0.323356</c:v>
                </c:pt>
                <c:pt idx="14260">
                  <c:v>0.323379</c:v>
                </c:pt>
                <c:pt idx="14261">
                  <c:v>0.323401</c:v>
                </c:pt>
                <c:pt idx="14262">
                  <c:v>0.323424</c:v>
                </c:pt>
                <c:pt idx="14263">
                  <c:v>0.323447</c:v>
                </c:pt>
                <c:pt idx="14264">
                  <c:v>0.323469</c:v>
                </c:pt>
                <c:pt idx="14265">
                  <c:v>0.323492</c:v>
                </c:pt>
                <c:pt idx="14266">
                  <c:v>0.323515</c:v>
                </c:pt>
                <c:pt idx="14267">
                  <c:v>0.323537</c:v>
                </c:pt>
                <c:pt idx="14268">
                  <c:v>0.32356</c:v>
                </c:pt>
                <c:pt idx="14269">
                  <c:v>0.323583</c:v>
                </c:pt>
                <c:pt idx="14270">
                  <c:v>0.323605</c:v>
                </c:pt>
                <c:pt idx="14271">
                  <c:v>0.323628</c:v>
                </c:pt>
                <c:pt idx="14272">
                  <c:v>0.323651</c:v>
                </c:pt>
                <c:pt idx="14273">
                  <c:v>0.323673</c:v>
                </c:pt>
                <c:pt idx="14274">
                  <c:v>0.323696</c:v>
                </c:pt>
                <c:pt idx="14275">
                  <c:v>0.323719</c:v>
                </c:pt>
                <c:pt idx="14276">
                  <c:v>0.323741</c:v>
                </c:pt>
                <c:pt idx="14277">
                  <c:v>0.323764</c:v>
                </c:pt>
                <c:pt idx="14278">
                  <c:v>0.323787</c:v>
                </c:pt>
                <c:pt idx="14279">
                  <c:v>0.32381</c:v>
                </c:pt>
                <c:pt idx="14280">
                  <c:v>0.323832</c:v>
                </c:pt>
                <c:pt idx="14281">
                  <c:v>0.323855</c:v>
                </c:pt>
                <c:pt idx="14282">
                  <c:v>0.323878</c:v>
                </c:pt>
                <c:pt idx="14283">
                  <c:v>0.3239</c:v>
                </c:pt>
                <c:pt idx="14284">
                  <c:v>0.323923</c:v>
                </c:pt>
                <c:pt idx="14285">
                  <c:v>0.323946</c:v>
                </c:pt>
                <c:pt idx="14286">
                  <c:v>0.323968</c:v>
                </c:pt>
                <c:pt idx="14287">
                  <c:v>0.323991</c:v>
                </c:pt>
                <c:pt idx="14288">
                  <c:v>0.324014</c:v>
                </c:pt>
                <c:pt idx="14289">
                  <c:v>0.324036</c:v>
                </c:pt>
                <c:pt idx="14290">
                  <c:v>0.324059</c:v>
                </c:pt>
                <c:pt idx="14291">
                  <c:v>0.324082</c:v>
                </c:pt>
                <c:pt idx="14292">
                  <c:v>0.324104</c:v>
                </c:pt>
                <c:pt idx="14293">
                  <c:v>0.324127</c:v>
                </c:pt>
                <c:pt idx="14294">
                  <c:v>0.32415</c:v>
                </c:pt>
                <c:pt idx="14295">
                  <c:v>0.324172</c:v>
                </c:pt>
                <c:pt idx="14296">
                  <c:v>0.324195</c:v>
                </c:pt>
                <c:pt idx="14297">
                  <c:v>0.324218</c:v>
                </c:pt>
                <c:pt idx="14298">
                  <c:v>0.32424</c:v>
                </c:pt>
                <c:pt idx="14299">
                  <c:v>0.324263</c:v>
                </c:pt>
                <c:pt idx="14300">
                  <c:v>0.324286</c:v>
                </c:pt>
                <c:pt idx="14301">
                  <c:v>0.324308</c:v>
                </c:pt>
                <c:pt idx="14302">
                  <c:v>0.324331</c:v>
                </c:pt>
                <c:pt idx="14303">
                  <c:v>0.324354</c:v>
                </c:pt>
                <c:pt idx="14304">
                  <c:v>0.324376</c:v>
                </c:pt>
                <c:pt idx="14305">
                  <c:v>0.324399</c:v>
                </c:pt>
                <c:pt idx="14306">
                  <c:v>0.324422</c:v>
                </c:pt>
                <c:pt idx="14307">
                  <c:v>0.324444</c:v>
                </c:pt>
                <c:pt idx="14308">
                  <c:v>0.324467</c:v>
                </c:pt>
                <c:pt idx="14309">
                  <c:v>0.32449</c:v>
                </c:pt>
                <c:pt idx="14310">
                  <c:v>0.324512</c:v>
                </c:pt>
                <c:pt idx="14311">
                  <c:v>0.324535</c:v>
                </c:pt>
                <c:pt idx="14312">
                  <c:v>0.324558</c:v>
                </c:pt>
                <c:pt idx="14313">
                  <c:v>0.32458</c:v>
                </c:pt>
                <c:pt idx="14314">
                  <c:v>0.324603</c:v>
                </c:pt>
                <c:pt idx="14315">
                  <c:v>0.324626</c:v>
                </c:pt>
                <c:pt idx="14316">
                  <c:v>0.324649</c:v>
                </c:pt>
                <c:pt idx="14317">
                  <c:v>0.324671</c:v>
                </c:pt>
                <c:pt idx="14318">
                  <c:v>0.324694</c:v>
                </c:pt>
                <c:pt idx="14319">
                  <c:v>0.324717</c:v>
                </c:pt>
                <c:pt idx="14320">
                  <c:v>0.324739</c:v>
                </c:pt>
                <c:pt idx="14321">
                  <c:v>0.324762</c:v>
                </c:pt>
                <c:pt idx="14322">
                  <c:v>0.324785</c:v>
                </c:pt>
                <c:pt idx="14323">
                  <c:v>0.324807</c:v>
                </c:pt>
                <c:pt idx="14324">
                  <c:v>0.32483</c:v>
                </c:pt>
                <c:pt idx="14325">
                  <c:v>0.324853</c:v>
                </c:pt>
                <c:pt idx="14326">
                  <c:v>0.324875</c:v>
                </c:pt>
                <c:pt idx="14327">
                  <c:v>0.324898</c:v>
                </c:pt>
                <c:pt idx="14328">
                  <c:v>0.324921</c:v>
                </c:pt>
                <c:pt idx="14329">
                  <c:v>0.324943</c:v>
                </c:pt>
                <c:pt idx="14330">
                  <c:v>0.324966</c:v>
                </c:pt>
                <c:pt idx="14331">
                  <c:v>0.324989</c:v>
                </c:pt>
                <c:pt idx="14332">
                  <c:v>0.325011</c:v>
                </c:pt>
                <c:pt idx="14333">
                  <c:v>0.325034</c:v>
                </c:pt>
                <c:pt idx="14334">
                  <c:v>0.325057</c:v>
                </c:pt>
                <c:pt idx="14335">
                  <c:v>0.325079</c:v>
                </c:pt>
                <c:pt idx="14336">
                  <c:v>0.325102</c:v>
                </c:pt>
                <c:pt idx="14337">
                  <c:v>0.325125</c:v>
                </c:pt>
                <c:pt idx="14338">
                  <c:v>0.325147</c:v>
                </c:pt>
                <c:pt idx="14339">
                  <c:v>0.32517</c:v>
                </c:pt>
                <c:pt idx="14340">
                  <c:v>0.325193</c:v>
                </c:pt>
                <c:pt idx="14341">
                  <c:v>0.325215</c:v>
                </c:pt>
                <c:pt idx="14342">
                  <c:v>0.325238</c:v>
                </c:pt>
                <c:pt idx="14343">
                  <c:v>0.325261</c:v>
                </c:pt>
                <c:pt idx="14344">
                  <c:v>0.325283</c:v>
                </c:pt>
                <c:pt idx="14345">
                  <c:v>0.325306</c:v>
                </c:pt>
                <c:pt idx="14346">
                  <c:v>0.325329</c:v>
                </c:pt>
                <c:pt idx="14347">
                  <c:v>0.325351</c:v>
                </c:pt>
                <c:pt idx="14348">
                  <c:v>0.325374</c:v>
                </c:pt>
                <c:pt idx="14349">
                  <c:v>0.325397</c:v>
                </c:pt>
                <c:pt idx="14350">
                  <c:v>0.32542</c:v>
                </c:pt>
                <c:pt idx="14351">
                  <c:v>0.325442</c:v>
                </c:pt>
                <c:pt idx="14352">
                  <c:v>0.325465</c:v>
                </c:pt>
                <c:pt idx="14353">
                  <c:v>0.325488</c:v>
                </c:pt>
                <c:pt idx="14354">
                  <c:v>0.32551</c:v>
                </c:pt>
                <c:pt idx="14355">
                  <c:v>0.325533</c:v>
                </c:pt>
                <c:pt idx="14356">
                  <c:v>0.325556</c:v>
                </c:pt>
                <c:pt idx="14357">
                  <c:v>0.325578</c:v>
                </c:pt>
                <c:pt idx="14358">
                  <c:v>0.325601</c:v>
                </c:pt>
                <c:pt idx="14359">
                  <c:v>0.325624</c:v>
                </c:pt>
                <c:pt idx="14360">
                  <c:v>0.325646</c:v>
                </c:pt>
                <c:pt idx="14361">
                  <c:v>0.325669</c:v>
                </c:pt>
                <c:pt idx="14362">
                  <c:v>0.325692</c:v>
                </c:pt>
                <c:pt idx="14363">
                  <c:v>0.325714</c:v>
                </c:pt>
                <c:pt idx="14364">
                  <c:v>0.325737</c:v>
                </c:pt>
                <c:pt idx="14365">
                  <c:v>0.32576</c:v>
                </c:pt>
                <c:pt idx="14366">
                  <c:v>0.325782</c:v>
                </c:pt>
                <c:pt idx="14367">
                  <c:v>0.325805</c:v>
                </c:pt>
                <c:pt idx="14368">
                  <c:v>0.325828</c:v>
                </c:pt>
                <c:pt idx="14369">
                  <c:v>0.32585</c:v>
                </c:pt>
                <c:pt idx="14370">
                  <c:v>0.325873</c:v>
                </c:pt>
                <c:pt idx="14371">
                  <c:v>0.325896</c:v>
                </c:pt>
                <c:pt idx="14372">
                  <c:v>0.325918</c:v>
                </c:pt>
                <c:pt idx="14373">
                  <c:v>0.325941</c:v>
                </c:pt>
                <c:pt idx="14374">
                  <c:v>0.325964</c:v>
                </c:pt>
                <c:pt idx="14375">
                  <c:v>0.325986</c:v>
                </c:pt>
                <c:pt idx="14376">
                  <c:v>0.326009</c:v>
                </c:pt>
                <c:pt idx="14377">
                  <c:v>0.326032</c:v>
                </c:pt>
                <c:pt idx="14378">
                  <c:v>0.326054</c:v>
                </c:pt>
                <c:pt idx="14379">
                  <c:v>0.326077</c:v>
                </c:pt>
                <c:pt idx="14380">
                  <c:v>0.3261</c:v>
                </c:pt>
                <c:pt idx="14381">
                  <c:v>0.326122</c:v>
                </c:pt>
                <c:pt idx="14382">
                  <c:v>0.326145</c:v>
                </c:pt>
                <c:pt idx="14383">
                  <c:v>0.326168</c:v>
                </c:pt>
                <c:pt idx="14384">
                  <c:v>0.32619</c:v>
                </c:pt>
                <c:pt idx="14385">
                  <c:v>0.326213</c:v>
                </c:pt>
                <c:pt idx="14386">
                  <c:v>0.326236</c:v>
                </c:pt>
                <c:pt idx="14387">
                  <c:v>0.326259</c:v>
                </c:pt>
                <c:pt idx="14388">
                  <c:v>0.326281</c:v>
                </c:pt>
                <c:pt idx="14389">
                  <c:v>0.326304</c:v>
                </c:pt>
                <c:pt idx="14390">
                  <c:v>0.326327</c:v>
                </c:pt>
                <c:pt idx="14391">
                  <c:v>0.326349</c:v>
                </c:pt>
                <c:pt idx="14392">
                  <c:v>0.326372</c:v>
                </c:pt>
                <c:pt idx="14393">
                  <c:v>0.326395</c:v>
                </c:pt>
                <c:pt idx="14394">
                  <c:v>0.326417</c:v>
                </c:pt>
                <c:pt idx="14395">
                  <c:v>0.32644</c:v>
                </c:pt>
                <c:pt idx="14396">
                  <c:v>0.326463</c:v>
                </c:pt>
                <c:pt idx="14397">
                  <c:v>0.326485</c:v>
                </c:pt>
                <c:pt idx="14398">
                  <c:v>0.326508</c:v>
                </c:pt>
                <c:pt idx="14399">
                  <c:v>0.326531</c:v>
                </c:pt>
                <c:pt idx="14400">
                  <c:v>0.326553</c:v>
                </c:pt>
                <c:pt idx="14401">
                  <c:v>0.326576</c:v>
                </c:pt>
                <c:pt idx="14402">
                  <c:v>0.326599</c:v>
                </c:pt>
                <c:pt idx="14403">
                  <c:v>0.326621</c:v>
                </c:pt>
                <c:pt idx="14404">
                  <c:v>0.326644</c:v>
                </c:pt>
                <c:pt idx="14405">
                  <c:v>0.326667</c:v>
                </c:pt>
                <c:pt idx="14406">
                  <c:v>0.326689</c:v>
                </c:pt>
                <c:pt idx="14407">
                  <c:v>0.326712</c:v>
                </c:pt>
                <c:pt idx="14408">
                  <c:v>0.326735</c:v>
                </c:pt>
                <c:pt idx="14409">
                  <c:v>0.326757</c:v>
                </c:pt>
                <c:pt idx="14410">
                  <c:v>0.32678</c:v>
                </c:pt>
                <c:pt idx="14411">
                  <c:v>0.326803</c:v>
                </c:pt>
                <c:pt idx="14412">
                  <c:v>0.326825</c:v>
                </c:pt>
                <c:pt idx="14413">
                  <c:v>0.326848</c:v>
                </c:pt>
                <c:pt idx="14414">
                  <c:v>0.326871</c:v>
                </c:pt>
                <c:pt idx="14415">
                  <c:v>0.326893</c:v>
                </c:pt>
                <c:pt idx="14416">
                  <c:v>0.326916</c:v>
                </c:pt>
                <c:pt idx="14417">
                  <c:v>0.326939</c:v>
                </c:pt>
                <c:pt idx="14418">
                  <c:v>0.326961</c:v>
                </c:pt>
                <c:pt idx="14419">
                  <c:v>0.326984</c:v>
                </c:pt>
                <c:pt idx="14420">
                  <c:v>0.327007</c:v>
                </c:pt>
                <c:pt idx="14421">
                  <c:v>0.327029</c:v>
                </c:pt>
                <c:pt idx="14422">
                  <c:v>0.327052</c:v>
                </c:pt>
                <c:pt idx="14423">
                  <c:v>0.327075</c:v>
                </c:pt>
                <c:pt idx="14424">
                  <c:v>0.327098</c:v>
                </c:pt>
                <c:pt idx="14425">
                  <c:v>0.32712</c:v>
                </c:pt>
                <c:pt idx="14426">
                  <c:v>0.327143</c:v>
                </c:pt>
                <c:pt idx="14427">
                  <c:v>0.327166</c:v>
                </c:pt>
                <c:pt idx="14428">
                  <c:v>0.327188</c:v>
                </c:pt>
                <c:pt idx="14429">
                  <c:v>0.327211</c:v>
                </c:pt>
                <c:pt idx="14430">
                  <c:v>0.327234</c:v>
                </c:pt>
                <c:pt idx="14431">
                  <c:v>0.327256</c:v>
                </c:pt>
                <c:pt idx="14432">
                  <c:v>0.327279</c:v>
                </c:pt>
                <c:pt idx="14433">
                  <c:v>0.327302</c:v>
                </c:pt>
                <c:pt idx="14434">
                  <c:v>0.327324</c:v>
                </c:pt>
                <c:pt idx="14435">
                  <c:v>0.327347</c:v>
                </c:pt>
                <c:pt idx="14436">
                  <c:v>0.32737</c:v>
                </c:pt>
                <c:pt idx="14437">
                  <c:v>0.327392</c:v>
                </c:pt>
                <c:pt idx="14438">
                  <c:v>0.327415</c:v>
                </c:pt>
                <c:pt idx="14439">
                  <c:v>0.327438</c:v>
                </c:pt>
                <c:pt idx="14440">
                  <c:v>0.32746</c:v>
                </c:pt>
                <c:pt idx="14441">
                  <c:v>0.327483</c:v>
                </c:pt>
                <c:pt idx="14442">
                  <c:v>0.327506</c:v>
                </c:pt>
                <c:pt idx="14443">
                  <c:v>0.327528</c:v>
                </c:pt>
                <c:pt idx="14444">
                  <c:v>0.327551</c:v>
                </c:pt>
                <c:pt idx="14445">
                  <c:v>0.327574</c:v>
                </c:pt>
                <c:pt idx="14446">
                  <c:v>0.327596</c:v>
                </c:pt>
                <c:pt idx="14447">
                  <c:v>0.327619</c:v>
                </c:pt>
                <c:pt idx="14448">
                  <c:v>0.327642</c:v>
                </c:pt>
                <c:pt idx="14449">
                  <c:v>0.327664</c:v>
                </c:pt>
                <c:pt idx="14450">
                  <c:v>0.327687</c:v>
                </c:pt>
                <c:pt idx="14451">
                  <c:v>0.32771</c:v>
                </c:pt>
                <c:pt idx="14452">
                  <c:v>0.327732</c:v>
                </c:pt>
                <c:pt idx="14453">
                  <c:v>0.327755</c:v>
                </c:pt>
                <c:pt idx="14454">
                  <c:v>0.327778</c:v>
                </c:pt>
                <c:pt idx="14455">
                  <c:v>0.3278</c:v>
                </c:pt>
                <c:pt idx="14456">
                  <c:v>0.327823</c:v>
                </c:pt>
                <c:pt idx="14457">
                  <c:v>0.327846</c:v>
                </c:pt>
                <c:pt idx="14458">
                  <c:v>0.327868</c:v>
                </c:pt>
                <c:pt idx="14459">
                  <c:v>0.327891</c:v>
                </c:pt>
                <c:pt idx="14460">
                  <c:v>0.327914</c:v>
                </c:pt>
                <c:pt idx="14461">
                  <c:v>0.327937</c:v>
                </c:pt>
                <c:pt idx="14462">
                  <c:v>0.327959</c:v>
                </c:pt>
                <c:pt idx="14463">
                  <c:v>0.327982</c:v>
                </c:pt>
                <c:pt idx="14464">
                  <c:v>0.328005</c:v>
                </c:pt>
                <c:pt idx="14465">
                  <c:v>0.328027</c:v>
                </c:pt>
                <c:pt idx="14466">
                  <c:v>0.32805</c:v>
                </c:pt>
                <c:pt idx="14467">
                  <c:v>0.328073</c:v>
                </c:pt>
                <c:pt idx="14468">
                  <c:v>0.328095</c:v>
                </c:pt>
                <c:pt idx="14469">
                  <c:v>0.328118</c:v>
                </c:pt>
                <c:pt idx="14470">
                  <c:v>0.328141</c:v>
                </c:pt>
                <c:pt idx="14471">
                  <c:v>0.328163</c:v>
                </c:pt>
                <c:pt idx="14472">
                  <c:v>0.328186</c:v>
                </c:pt>
                <c:pt idx="14473">
                  <c:v>0.328209</c:v>
                </c:pt>
                <c:pt idx="14474">
                  <c:v>0.328231</c:v>
                </c:pt>
                <c:pt idx="14475">
                  <c:v>0.328254</c:v>
                </c:pt>
                <c:pt idx="14476">
                  <c:v>0.328277</c:v>
                </c:pt>
                <c:pt idx="14477">
                  <c:v>0.328299</c:v>
                </c:pt>
                <c:pt idx="14478">
                  <c:v>0.328322</c:v>
                </c:pt>
                <c:pt idx="14479">
                  <c:v>0.328345</c:v>
                </c:pt>
                <c:pt idx="14480">
                  <c:v>0.328367</c:v>
                </c:pt>
                <c:pt idx="14481">
                  <c:v>0.32839</c:v>
                </c:pt>
                <c:pt idx="14482">
                  <c:v>0.328413</c:v>
                </c:pt>
                <c:pt idx="14483">
                  <c:v>0.328435</c:v>
                </c:pt>
                <c:pt idx="14484">
                  <c:v>0.328458</c:v>
                </c:pt>
                <c:pt idx="14485">
                  <c:v>0.328481</c:v>
                </c:pt>
                <c:pt idx="14486">
                  <c:v>0.328503</c:v>
                </c:pt>
                <c:pt idx="14487">
                  <c:v>0.328526</c:v>
                </c:pt>
                <c:pt idx="14488">
                  <c:v>0.328549</c:v>
                </c:pt>
                <c:pt idx="14489">
                  <c:v>0.328571</c:v>
                </c:pt>
                <c:pt idx="14490">
                  <c:v>0.328594</c:v>
                </c:pt>
                <c:pt idx="14491">
                  <c:v>0.328617</c:v>
                </c:pt>
                <c:pt idx="14492">
                  <c:v>0.328639</c:v>
                </c:pt>
                <c:pt idx="14493">
                  <c:v>0.328662</c:v>
                </c:pt>
                <c:pt idx="14494">
                  <c:v>0.328685</c:v>
                </c:pt>
                <c:pt idx="14495">
                  <c:v>0.328707</c:v>
                </c:pt>
                <c:pt idx="14496">
                  <c:v>0.32873</c:v>
                </c:pt>
                <c:pt idx="14497">
                  <c:v>0.328753</c:v>
                </c:pt>
                <c:pt idx="14498">
                  <c:v>0.328776</c:v>
                </c:pt>
                <c:pt idx="14499">
                  <c:v>0.328798</c:v>
                </c:pt>
                <c:pt idx="14500">
                  <c:v>0.328821</c:v>
                </c:pt>
                <c:pt idx="14501">
                  <c:v>0.328844</c:v>
                </c:pt>
                <c:pt idx="14502">
                  <c:v>0.328866</c:v>
                </c:pt>
                <c:pt idx="14503">
                  <c:v>0.328889</c:v>
                </c:pt>
                <c:pt idx="14504">
                  <c:v>0.328912</c:v>
                </c:pt>
                <c:pt idx="14505">
                  <c:v>0.328934</c:v>
                </c:pt>
                <c:pt idx="14506">
                  <c:v>0.328957</c:v>
                </c:pt>
                <c:pt idx="14507">
                  <c:v>0.32898</c:v>
                </c:pt>
                <c:pt idx="14508">
                  <c:v>0.329002</c:v>
                </c:pt>
                <c:pt idx="14509">
                  <c:v>0.329025</c:v>
                </c:pt>
                <c:pt idx="14510">
                  <c:v>0.329048</c:v>
                </c:pt>
                <c:pt idx="14511">
                  <c:v>0.32907</c:v>
                </c:pt>
                <c:pt idx="14512">
                  <c:v>0.329093</c:v>
                </c:pt>
                <c:pt idx="14513">
                  <c:v>0.329116</c:v>
                </c:pt>
                <c:pt idx="14514">
                  <c:v>0.329138</c:v>
                </c:pt>
                <c:pt idx="14515">
                  <c:v>0.329161</c:v>
                </c:pt>
                <c:pt idx="14516">
                  <c:v>0.329184</c:v>
                </c:pt>
                <c:pt idx="14517">
                  <c:v>0.329206</c:v>
                </c:pt>
                <c:pt idx="14518">
                  <c:v>0.329229</c:v>
                </c:pt>
                <c:pt idx="14519">
                  <c:v>0.329252</c:v>
                </c:pt>
                <c:pt idx="14520">
                  <c:v>0.329274</c:v>
                </c:pt>
                <c:pt idx="14521">
                  <c:v>0.329297</c:v>
                </c:pt>
                <c:pt idx="14522">
                  <c:v>0.32932</c:v>
                </c:pt>
                <c:pt idx="14523">
                  <c:v>0.329342</c:v>
                </c:pt>
                <c:pt idx="14524">
                  <c:v>0.329365</c:v>
                </c:pt>
                <c:pt idx="14525">
                  <c:v>0.329388</c:v>
                </c:pt>
                <c:pt idx="14526">
                  <c:v>0.32941</c:v>
                </c:pt>
                <c:pt idx="14527">
                  <c:v>0.329433</c:v>
                </c:pt>
                <c:pt idx="14528">
                  <c:v>0.329456</c:v>
                </c:pt>
                <c:pt idx="14529">
                  <c:v>0.329478</c:v>
                </c:pt>
                <c:pt idx="14530">
                  <c:v>0.329501</c:v>
                </c:pt>
                <c:pt idx="14531">
                  <c:v>0.329524</c:v>
                </c:pt>
                <c:pt idx="14532">
                  <c:v>0.329546</c:v>
                </c:pt>
                <c:pt idx="14533">
                  <c:v>0.329569</c:v>
                </c:pt>
                <c:pt idx="14534">
                  <c:v>0.329592</c:v>
                </c:pt>
                <c:pt idx="14535">
                  <c:v>0.329615</c:v>
                </c:pt>
                <c:pt idx="14536">
                  <c:v>0.329637</c:v>
                </c:pt>
                <c:pt idx="14537">
                  <c:v>0.32966</c:v>
                </c:pt>
                <c:pt idx="14538">
                  <c:v>0.329683</c:v>
                </c:pt>
                <c:pt idx="14539">
                  <c:v>0.329705</c:v>
                </c:pt>
                <c:pt idx="14540">
                  <c:v>0.329728</c:v>
                </c:pt>
                <c:pt idx="14541">
                  <c:v>0.329751</c:v>
                </c:pt>
                <c:pt idx="14542">
                  <c:v>0.329773</c:v>
                </c:pt>
                <c:pt idx="14543">
                  <c:v>0.329796</c:v>
                </c:pt>
                <c:pt idx="14544">
                  <c:v>0.329819</c:v>
                </c:pt>
                <c:pt idx="14545">
                  <c:v>0.329841</c:v>
                </c:pt>
                <c:pt idx="14546">
                  <c:v>0.329864</c:v>
                </c:pt>
                <c:pt idx="14547">
                  <c:v>0.329887</c:v>
                </c:pt>
                <c:pt idx="14548">
                  <c:v>0.329909</c:v>
                </c:pt>
                <c:pt idx="14549">
                  <c:v>0.329932</c:v>
                </c:pt>
                <c:pt idx="14550">
                  <c:v>0.329955</c:v>
                </c:pt>
                <c:pt idx="14551">
                  <c:v>0.329977</c:v>
                </c:pt>
                <c:pt idx="14552">
                  <c:v>0.33</c:v>
                </c:pt>
                <c:pt idx="14553">
                  <c:v>0.330023</c:v>
                </c:pt>
                <c:pt idx="14554">
                  <c:v>0.330045</c:v>
                </c:pt>
                <c:pt idx="14555">
                  <c:v>0.330068</c:v>
                </c:pt>
                <c:pt idx="14556">
                  <c:v>0.330091</c:v>
                </c:pt>
                <c:pt idx="14557">
                  <c:v>0.330113</c:v>
                </c:pt>
                <c:pt idx="14558">
                  <c:v>0.330136</c:v>
                </c:pt>
                <c:pt idx="14559">
                  <c:v>0.330159</c:v>
                </c:pt>
                <c:pt idx="14560">
                  <c:v>0.330181</c:v>
                </c:pt>
                <c:pt idx="14561">
                  <c:v>0.330204</c:v>
                </c:pt>
                <c:pt idx="14562">
                  <c:v>0.330227</c:v>
                </c:pt>
                <c:pt idx="14563">
                  <c:v>0.330249</c:v>
                </c:pt>
                <c:pt idx="14564">
                  <c:v>0.330272</c:v>
                </c:pt>
                <c:pt idx="14565">
                  <c:v>0.330295</c:v>
                </c:pt>
                <c:pt idx="14566">
                  <c:v>0.330317</c:v>
                </c:pt>
                <c:pt idx="14567">
                  <c:v>0.33034</c:v>
                </c:pt>
                <c:pt idx="14568">
                  <c:v>0.330363</c:v>
                </c:pt>
                <c:pt idx="14569">
                  <c:v>0.330385</c:v>
                </c:pt>
                <c:pt idx="14570">
                  <c:v>0.330408</c:v>
                </c:pt>
                <c:pt idx="14571">
                  <c:v>0.330431</c:v>
                </c:pt>
                <c:pt idx="14572">
                  <c:v>0.330454</c:v>
                </c:pt>
                <c:pt idx="14573">
                  <c:v>0.330476</c:v>
                </c:pt>
                <c:pt idx="14574">
                  <c:v>0.330499</c:v>
                </c:pt>
                <c:pt idx="14575">
                  <c:v>0.330522</c:v>
                </c:pt>
                <c:pt idx="14576">
                  <c:v>0.330544</c:v>
                </c:pt>
                <c:pt idx="14577">
                  <c:v>0.330567</c:v>
                </c:pt>
                <c:pt idx="14578">
                  <c:v>0.33059</c:v>
                </c:pt>
                <c:pt idx="14579">
                  <c:v>0.330612</c:v>
                </c:pt>
                <c:pt idx="14580">
                  <c:v>0.330635</c:v>
                </c:pt>
                <c:pt idx="14581">
                  <c:v>0.330658</c:v>
                </c:pt>
                <c:pt idx="14582">
                  <c:v>0.33068</c:v>
                </c:pt>
                <c:pt idx="14583">
                  <c:v>0.330703</c:v>
                </c:pt>
                <c:pt idx="14584">
                  <c:v>0.330726</c:v>
                </c:pt>
                <c:pt idx="14585">
                  <c:v>0.330748</c:v>
                </c:pt>
                <c:pt idx="14586">
                  <c:v>0.330771</c:v>
                </c:pt>
                <c:pt idx="14587">
                  <c:v>0.330794</c:v>
                </c:pt>
                <c:pt idx="14588">
                  <c:v>0.330816</c:v>
                </c:pt>
                <c:pt idx="14589">
                  <c:v>0.330839</c:v>
                </c:pt>
                <c:pt idx="14590">
                  <c:v>0.330862</c:v>
                </c:pt>
                <c:pt idx="14591">
                  <c:v>0.330884</c:v>
                </c:pt>
                <c:pt idx="14592">
                  <c:v>0.330907</c:v>
                </c:pt>
                <c:pt idx="14593">
                  <c:v>0.33093</c:v>
                </c:pt>
                <c:pt idx="14594">
                  <c:v>0.330952</c:v>
                </c:pt>
                <c:pt idx="14595">
                  <c:v>0.330975</c:v>
                </c:pt>
                <c:pt idx="14596">
                  <c:v>0.330998</c:v>
                </c:pt>
                <c:pt idx="14597">
                  <c:v>0.33102</c:v>
                </c:pt>
                <c:pt idx="14598">
                  <c:v>0.331043</c:v>
                </c:pt>
                <c:pt idx="14599">
                  <c:v>0.331066</c:v>
                </c:pt>
                <c:pt idx="14600">
                  <c:v>0.331088</c:v>
                </c:pt>
                <c:pt idx="14601">
                  <c:v>0.331111</c:v>
                </c:pt>
                <c:pt idx="14602">
                  <c:v>0.331134</c:v>
                </c:pt>
                <c:pt idx="14603">
                  <c:v>0.331156</c:v>
                </c:pt>
                <c:pt idx="14604">
                  <c:v>0.331179</c:v>
                </c:pt>
                <c:pt idx="14605">
                  <c:v>0.331202</c:v>
                </c:pt>
                <c:pt idx="14606">
                  <c:v>0.331224</c:v>
                </c:pt>
                <c:pt idx="14607">
                  <c:v>0.331247</c:v>
                </c:pt>
                <c:pt idx="14608">
                  <c:v>0.33127</c:v>
                </c:pt>
                <c:pt idx="14609">
                  <c:v>0.331293</c:v>
                </c:pt>
                <c:pt idx="14610">
                  <c:v>0.331315</c:v>
                </c:pt>
                <c:pt idx="14611">
                  <c:v>0.331338</c:v>
                </c:pt>
                <c:pt idx="14612">
                  <c:v>0.331361</c:v>
                </c:pt>
                <c:pt idx="14613">
                  <c:v>0.331383</c:v>
                </c:pt>
                <c:pt idx="14614">
                  <c:v>0.331406</c:v>
                </c:pt>
                <c:pt idx="14615">
                  <c:v>0.331429</c:v>
                </c:pt>
                <c:pt idx="14616">
                  <c:v>0.331451</c:v>
                </c:pt>
                <c:pt idx="14617">
                  <c:v>0.331474</c:v>
                </c:pt>
                <c:pt idx="14618">
                  <c:v>0.331497</c:v>
                </c:pt>
                <c:pt idx="14619">
                  <c:v>0.331519</c:v>
                </c:pt>
                <c:pt idx="14620">
                  <c:v>0.331542</c:v>
                </c:pt>
                <c:pt idx="14621">
                  <c:v>0.331565</c:v>
                </c:pt>
                <c:pt idx="14622">
                  <c:v>0.331587</c:v>
                </c:pt>
                <c:pt idx="14623">
                  <c:v>0.33161</c:v>
                </c:pt>
                <c:pt idx="14624">
                  <c:v>0.331633</c:v>
                </c:pt>
                <c:pt idx="14625">
                  <c:v>0.331655</c:v>
                </c:pt>
                <c:pt idx="14626">
                  <c:v>0.331678</c:v>
                </c:pt>
                <c:pt idx="14627">
                  <c:v>0.331701</c:v>
                </c:pt>
                <c:pt idx="14628">
                  <c:v>0.331723</c:v>
                </c:pt>
                <c:pt idx="14629">
                  <c:v>0.331746</c:v>
                </c:pt>
                <c:pt idx="14630">
                  <c:v>0.331769</c:v>
                </c:pt>
                <c:pt idx="14631">
                  <c:v>0.331791</c:v>
                </c:pt>
                <c:pt idx="14632">
                  <c:v>0.331814</c:v>
                </c:pt>
                <c:pt idx="14633">
                  <c:v>0.331837</c:v>
                </c:pt>
                <c:pt idx="14634">
                  <c:v>0.331859</c:v>
                </c:pt>
                <c:pt idx="14635">
                  <c:v>0.331882</c:v>
                </c:pt>
                <c:pt idx="14636">
                  <c:v>0.331905</c:v>
                </c:pt>
                <c:pt idx="14637">
                  <c:v>0.331927</c:v>
                </c:pt>
                <c:pt idx="14638">
                  <c:v>0.33195</c:v>
                </c:pt>
                <c:pt idx="14639">
                  <c:v>0.331973</c:v>
                </c:pt>
                <c:pt idx="14640">
                  <c:v>0.331995</c:v>
                </c:pt>
                <c:pt idx="14641">
                  <c:v>0.332018</c:v>
                </c:pt>
                <c:pt idx="14642">
                  <c:v>0.332041</c:v>
                </c:pt>
                <c:pt idx="14643">
                  <c:v>0.332063</c:v>
                </c:pt>
                <c:pt idx="14644">
                  <c:v>0.332086</c:v>
                </c:pt>
                <c:pt idx="14645">
                  <c:v>0.332109</c:v>
                </c:pt>
                <c:pt idx="14646">
                  <c:v>0.332132</c:v>
                </c:pt>
                <c:pt idx="14647">
                  <c:v>0.332154</c:v>
                </c:pt>
                <c:pt idx="14648">
                  <c:v>0.332177</c:v>
                </c:pt>
                <c:pt idx="14649">
                  <c:v>0.3322</c:v>
                </c:pt>
                <c:pt idx="14650">
                  <c:v>0.332222</c:v>
                </c:pt>
                <c:pt idx="14651">
                  <c:v>0.332245</c:v>
                </c:pt>
                <c:pt idx="14652">
                  <c:v>0.332268</c:v>
                </c:pt>
                <c:pt idx="14653">
                  <c:v>0.33229</c:v>
                </c:pt>
                <c:pt idx="14654">
                  <c:v>0.332313</c:v>
                </c:pt>
                <c:pt idx="14655">
                  <c:v>0.332336</c:v>
                </c:pt>
                <c:pt idx="14656">
                  <c:v>0.332358</c:v>
                </c:pt>
                <c:pt idx="14657">
                  <c:v>0.332381</c:v>
                </c:pt>
                <c:pt idx="14658">
                  <c:v>0.332404</c:v>
                </c:pt>
                <c:pt idx="14659">
                  <c:v>0.332426</c:v>
                </c:pt>
                <c:pt idx="14660">
                  <c:v>0.332449</c:v>
                </c:pt>
                <c:pt idx="14661">
                  <c:v>0.332472</c:v>
                </c:pt>
                <c:pt idx="14662">
                  <c:v>0.332494</c:v>
                </c:pt>
                <c:pt idx="14663">
                  <c:v>0.332517</c:v>
                </c:pt>
                <c:pt idx="14664">
                  <c:v>0.33254</c:v>
                </c:pt>
                <c:pt idx="14665">
                  <c:v>0.332562</c:v>
                </c:pt>
                <c:pt idx="14666">
                  <c:v>0.332585</c:v>
                </c:pt>
                <c:pt idx="14667">
                  <c:v>0.332608</c:v>
                </c:pt>
                <c:pt idx="14668">
                  <c:v>0.33263</c:v>
                </c:pt>
                <c:pt idx="14669">
                  <c:v>0.332653</c:v>
                </c:pt>
                <c:pt idx="14670">
                  <c:v>0.332676</c:v>
                </c:pt>
                <c:pt idx="14671">
                  <c:v>0.332698</c:v>
                </c:pt>
                <c:pt idx="14672">
                  <c:v>0.332721</c:v>
                </c:pt>
                <c:pt idx="14673">
                  <c:v>0.332744</c:v>
                </c:pt>
                <c:pt idx="14674">
                  <c:v>0.332766</c:v>
                </c:pt>
                <c:pt idx="14675">
                  <c:v>0.332789</c:v>
                </c:pt>
                <c:pt idx="14676">
                  <c:v>0.332812</c:v>
                </c:pt>
                <c:pt idx="14677">
                  <c:v>0.332834</c:v>
                </c:pt>
                <c:pt idx="14678">
                  <c:v>0.332857</c:v>
                </c:pt>
                <c:pt idx="14679">
                  <c:v>0.33288</c:v>
                </c:pt>
                <c:pt idx="14680">
                  <c:v>0.332902</c:v>
                </c:pt>
                <c:pt idx="14681">
                  <c:v>0.332925</c:v>
                </c:pt>
                <c:pt idx="14682">
                  <c:v>0.332948</c:v>
                </c:pt>
                <c:pt idx="14683">
                  <c:v>0.332971</c:v>
                </c:pt>
                <c:pt idx="14684">
                  <c:v>0.332993</c:v>
                </c:pt>
                <c:pt idx="14685">
                  <c:v>0.333016</c:v>
                </c:pt>
                <c:pt idx="14686">
                  <c:v>0.333039</c:v>
                </c:pt>
                <c:pt idx="14687">
                  <c:v>0.333061</c:v>
                </c:pt>
                <c:pt idx="14688">
                  <c:v>0.333084</c:v>
                </c:pt>
                <c:pt idx="14689">
                  <c:v>0.333107</c:v>
                </c:pt>
                <c:pt idx="14690">
                  <c:v>0.333129</c:v>
                </c:pt>
                <c:pt idx="14691">
                  <c:v>0.333152</c:v>
                </c:pt>
                <c:pt idx="14692">
                  <c:v>0.333175</c:v>
                </c:pt>
                <c:pt idx="14693">
                  <c:v>0.333197</c:v>
                </c:pt>
                <c:pt idx="14694">
                  <c:v>0.33322</c:v>
                </c:pt>
                <c:pt idx="14695">
                  <c:v>0.333243</c:v>
                </c:pt>
                <c:pt idx="14696">
                  <c:v>0.333265</c:v>
                </c:pt>
                <c:pt idx="14697">
                  <c:v>0.333288</c:v>
                </c:pt>
                <c:pt idx="14698">
                  <c:v>0.333311</c:v>
                </c:pt>
                <c:pt idx="14699">
                  <c:v>0.333333</c:v>
                </c:pt>
                <c:pt idx="14700">
                  <c:v>0.333356</c:v>
                </c:pt>
                <c:pt idx="14701">
                  <c:v>0.333379</c:v>
                </c:pt>
                <c:pt idx="14702">
                  <c:v>0.333401</c:v>
                </c:pt>
                <c:pt idx="14703">
                  <c:v>0.333424</c:v>
                </c:pt>
                <c:pt idx="14704">
                  <c:v>0.333447</c:v>
                </c:pt>
                <c:pt idx="14705">
                  <c:v>0.333469</c:v>
                </c:pt>
                <c:pt idx="14706">
                  <c:v>0.333492</c:v>
                </c:pt>
                <c:pt idx="14707">
                  <c:v>0.333515</c:v>
                </c:pt>
                <c:pt idx="14708">
                  <c:v>0.333537</c:v>
                </c:pt>
                <c:pt idx="14709">
                  <c:v>0.33356</c:v>
                </c:pt>
                <c:pt idx="14710">
                  <c:v>0.333583</c:v>
                </c:pt>
                <c:pt idx="14711">
                  <c:v>0.333605</c:v>
                </c:pt>
                <c:pt idx="14712">
                  <c:v>0.333628</c:v>
                </c:pt>
                <c:pt idx="14713">
                  <c:v>0.333651</c:v>
                </c:pt>
                <c:pt idx="14714">
                  <c:v>0.333673</c:v>
                </c:pt>
                <c:pt idx="14715">
                  <c:v>0.333696</c:v>
                </c:pt>
                <c:pt idx="14716">
                  <c:v>0.333719</c:v>
                </c:pt>
                <c:pt idx="14717">
                  <c:v>0.333741</c:v>
                </c:pt>
                <c:pt idx="14718">
                  <c:v>0.333764</c:v>
                </c:pt>
                <c:pt idx="14719">
                  <c:v>0.333787</c:v>
                </c:pt>
                <c:pt idx="14720">
                  <c:v>0.33381</c:v>
                </c:pt>
                <c:pt idx="14721">
                  <c:v>0.333832</c:v>
                </c:pt>
                <c:pt idx="14722">
                  <c:v>0.333855</c:v>
                </c:pt>
                <c:pt idx="14723">
                  <c:v>0.333878</c:v>
                </c:pt>
                <c:pt idx="14724">
                  <c:v>0.3339</c:v>
                </c:pt>
                <c:pt idx="14725">
                  <c:v>0.333923</c:v>
                </c:pt>
                <c:pt idx="14726">
                  <c:v>0.333946</c:v>
                </c:pt>
                <c:pt idx="14727">
                  <c:v>0.333968</c:v>
                </c:pt>
                <c:pt idx="14728">
                  <c:v>0.333991</c:v>
                </c:pt>
                <c:pt idx="14729">
                  <c:v>0.334014</c:v>
                </c:pt>
                <c:pt idx="14730">
                  <c:v>0.334036</c:v>
                </c:pt>
                <c:pt idx="14731">
                  <c:v>0.334059</c:v>
                </c:pt>
                <c:pt idx="14732">
                  <c:v>0.334082</c:v>
                </c:pt>
                <c:pt idx="14733">
                  <c:v>0.334104</c:v>
                </c:pt>
                <c:pt idx="14734">
                  <c:v>0.334127</c:v>
                </c:pt>
                <c:pt idx="14735">
                  <c:v>0.33415</c:v>
                </c:pt>
                <c:pt idx="14736">
                  <c:v>0.334172</c:v>
                </c:pt>
                <c:pt idx="14737">
                  <c:v>0.334195</c:v>
                </c:pt>
                <c:pt idx="14738">
                  <c:v>0.334218</c:v>
                </c:pt>
                <c:pt idx="14739">
                  <c:v>0.33424</c:v>
                </c:pt>
                <c:pt idx="14740">
                  <c:v>0.334263</c:v>
                </c:pt>
                <c:pt idx="14741">
                  <c:v>0.334286</c:v>
                </c:pt>
                <c:pt idx="14742">
                  <c:v>0.334308</c:v>
                </c:pt>
                <c:pt idx="14743">
                  <c:v>0.334331</c:v>
                </c:pt>
                <c:pt idx="14744">
                  <c:v>0.334354</c:v>
                </c:pt>
                <c:pt idx="14745">
                  <c:v>0.334376</c:v>
                </c:pt>
                <c:pt idx="14746">
                  <c:v>0.334399</c:v>
                </c:pt>
                <c:pt idx="14747">
                  <c:v>0.334422</c:v>
                </c:pt>
                <c:pt idx="14748">
                  <c:v>0.334444</c:v>
                </c:pt>
                <c:pt idx="14749">
                  <c:v>0.334467</c:v>
                </c:pt>
                <c:pt idx="14750">
                  <c:v>0.33449</c:v>
                </c:pt>
                <c:pt idx="14751">
                  <c:v>0.334512</c:v>
                </c:pt>
                <c:pt idx="14752">
                  <c:v>0.334535</c:v>
                </c:pt>
                <c:pt idx="14753">
                  <c:v>0.334558</c:v>
                </c:pt>
                <c:pt idx="14754">
                  <c:v>0.33458</c:v>
                </c:pt>
                <c:pt idx="14755">
                  <c:v>0.334603</c:v>
                </c:pt>
                <c:pt idx="14756">
                  <c:v>0.334626</c:v>
                </c:pt>
                <c:pt idx="14757">
                  <c:v>0.334649</c:v>
                </c:pt>
                <c:pt idx="14758">
                  <c:v>0.334671</c:v>
                </c:pt>
                <c:pt idx="14759">
                  <c:v>0.334694</c:v>
                </c:pt>
                <c:pt idx="14760">
                  <c:v>0.334717</c:v>
                </c:pt>
                <c:pt idx="14761">
                  <c:v>0.334739</c:v>
                </c:pt>
                <c:pt idx="14762">
                  <c:v>0.334762</c:v>
                </c:pt>
                <c:pt idx="14763">
                  <c:v>0.334785</c:v>
                </c:pt>
                <c:pt idx="14764">
                  <c:v>0.334807</c:v>
                </c:pt>
                <c:pt idx="14765">
                  <c:v>0.33483</c:v>
                </c:pt>
                <c:pt idx="14766">
                  <c:v>0.334853</c:v>
                </c:pt>
                <c:pt idx="14767">
                  <c:v>0.334875</c:v>
                </c:pt>
                <c:pt idx="14768">
                  <c:v>0.334898</c:v>
                </c:pt>
                <c:pt idx="14769">
                  <c:v>0.334921</c:v>
                </c:pt>
                <c:pt idx="14770">
                  <c:v>0.334943</c:v>
                </c:pt>
                <c:pt idx="14771">
                  <c:v>0.334966</c:v>
                </c:pt>
                <c:pt idx="14772">
                  <c:v>0.334989</c:v>
                </c:pt>
                <c:pt idx="14773">
                  <c:v>0.335011</c:v>
                </c:pt>
                <c:pt idx="14774">
                  <c:v>0.335034</c:v>
                </c:pt>
                <c:pt idx="14775">
                  <c:v>0.335057</c:v>
                </c:pt>
                <c:pt idx="14776">
                  <c:v>0.335079</c:v>
                </c:pt>
                <c:pt idx="14777">
                  <c:v>0.335102</c:v>
                </c:pt>
                <c:pt idx="14778">
                  <c:v>0.335125</c:v>
                </c:pt>
                <c:pt idx="14779">
                  <c:v>0.335147</c:v>
                </c:pt>
                <c:pt idx="14780">
                  <c:v>0.33517</c:v>
                </c:pt>
                <c:pt idx="14781">
                  <c:v>0.335193</c:v>
                </c:pt>
                <c:pt idx="14782">
                  <c:v>0.335215</c:v>
                </c:pt>
                <c:pt idx="14783">
                  <c:v>0.335238</c:v>
                </c:pt>
                <c:pt idx="14784">
                  <c:v>0.335261</c:v>
                </c:pt>
                <c:pt idx="14785">
                  <c:v>0.335283</c:v>
                </c:pt>
                <c:pt idx="14786">
                  <c:v>0.335306</c:v>
                </c:pt>
                <c:pt idx="14787">
                  <c:v>0.335329</c:v>
                </c:pt>
                <c:pt idx="14788">
                  <c:v>0.335351</c:v>
                </c:pt>
                <c:pt idx="14789">
                  <c:v>0.335374</c:v>
                </c:pt>
                <c:pt idx="14790">
                  <c:v>0.335397</c:v>
                </c:pt>
                <c:pt idx="14791">
                  <c:v>0.33542</c:v>
                </c:pt>
                <c:pt idx="14792">
                  <c:v>0.335442</c:v>
                </c:pt>
                <c:pt idx="14793">
                  <c:v>0.335465</c:v>
                </c:pt>
                <c:pt idx="14794">
                  <c:v>0.335488</c:v>
                </c:pt>
                <c:pt idx="14795">
                  <c:v>0.33551</c:v>
                </c:pt>
                <c:pt idx="14796">
                  <c:v>0.335533</c:v>
                </c:pt>
                <c:pt idx="14797">
                  <c:v>0.335556</c:v>
                </c:pt>
                <c:pt idx="14798">
                  <c:v>0.335578</c:v>
                </c:pt>
                <c:pt idx="14799">
                  <c:v>0.335601</c:v>
                </c:pt>
                <c:pt idx="14800">
                  <c:v>0.335624</c:v>
                </c:pt>
                <c:pt idx="14801">
                  <c:v>0.335646</c:v>
                </c:pt>
                <c:pt idx="14802">
                  <c:v>0.335669</c:v>
                </c:pt>
                <c:pt idx="14803">
                  <c:v>0.335692</c:v>
                </c:pt>
                <c:pt idx="14804">
                  <c:v>0.335714</c:v>
                </c:pt>
                <c:pt idx="14805">
                  <c:v>0.335737</c:v>
                </c:pt>
                <c:pt idx="14806">
                  <c:v>0.33576</c:v>
                </c:pt>
                <c:pt idx="14807">
                  <c:v>0.335782</c:v>
                </c:pt>
                <c:pt idx="14808">
                  <c:v>0.335805</c:v>
                </c:pt>
                <c:pt idx="14809">
                  <c:v>0.335828</c:v>
                </c:pt>
                <c:pt idx="14810">
                  <c:v>0.33585</c:v>
                </c:pt>
                <c:pt idx="14811">
                  <c:v>0.335873</c:v>
                </c:pt>
                <c:pt idx="14812">
                  <c:v>0.335896</c:v>
                </c:pt>
                <c:pt idx="14813">
                  <c:v>0.335918</c:v>
                </c:pt>
                <c:pt idx="14814">
                  <c:v>0.335941</c:v>
                </c:pt>
                <c:pt idx="14815">
                  <c:v>0.335964</c:v>
                </c:pt>
                <c:pt idx="14816">
                  <c:v>0.335986</c:v>
                </c:pt>
                <c:pt idx="14817">
                  <c:v>0.336009</c:v>
                </c:pt>
                <c:pt idx="14818">
                  <c:v>0.336032</c:v>
                </c:pt>
                <c:pt idx="14819">
                  <c:v>0.336054</c:v>
                </c:pt>
                <c:pt idx="14820">
                  <c:v>0.336077</c:v>
                </c:pt>
                <c:pt idx="14821">
                  <c:v>0.3361</c:v>
                </c:pt>
                <c:pt idx="14822">
                  <c:v>0.336122</c:v>
                </c:pt>
                <c:pt idx="14823">
                  <c:v>0.336145</c:v>
                </c:pt>
                <c:pt idx="14824">
                  <c:v>0.336168</c:v>
                </c:pt>
                <c:pt idx="14825">
                  <c:v>0.33619</c:v>
                </c:pt>
                <c:pt idx="14826">
                  <c:v>0.336213</c:v>
                </c:pt>
                <c:pt idx="14827">
                  <c:v>0.336236</c:v>
                </c:pt>
                <c:pt idx="14828">
                  <c:v>0.336259</c:v>
                </c:pt>
                <c:pt idx="14829">
                  <c:v>0.336281</c:v>
                </c:pt>
                <c:pt idx="14830">
                  <c:v>0.336304</c:v>
                </c:pt>
                <c:pt idx="14831">
                  <c:v>0.336327</c:v>
                </c:pt>
                <c:pt idx="14832">
                  <c:v>0.336349</c:v>
                </c:pt>
                <c:pt idx="14833">
                  <c:v>0.336372</c:v>
                </c:pt>
                <c:pt idx="14834">
                  <c:v>0.336395</c:v>
                </c:pt>
                <c:pt idx="14835">
                  <c:v>0.336417</c:v>
                </c:pt>
                <c:pt idx="14836">
                  <c:v>0.33644</c:v>
                </c:pt>
                <c:pt idx="14837">
                  <c:v>0.336463</c:v>
                </c:pt>
                <c:pt idx="14838">
                  <c:v>0.336485</c:v>
                </c:pt>
                <c:pt idx="14839">
                  <c:v>0.336508</c:v>
                </c:pt>
                <c:pt idx="14840">
                  <c:v>0.336531</c:v>
                </c:pt>
                <c:pt idx="14841">
                  <c:v>0.336553</c:v>
                </c:pt>
                <c:pt idx="14842">
                  <c:v>0.336576</c:v>
                </c:pt>
                <c:pt idx="14843">
                  <c:v>0.336599</c:v>
                </c:pt>
                <c:pt idx="14844">
                  <c:v>0.336621</c:v>
                </c:pt>
                <c:pt idx="14845">
                  <c:v>0.336644</c:v>
                </c:pt>
                <c:pt idx="14846">
                  <c:v>0.336667</c:v>
                </c:pt>
                <c:pt idx="14847">
                  <c:v>0.336689</c:v>
                </c:pt>
                <c:pt idx="14848">
                  <c:v>0.336712</c:v>
                </c:pt>
                <c:pt idx="14849">
                  <c:v>0.336735</c:v>
                </c:pt>
                <c:pt idx="14850">
                  <c:v>0.336757</c:v>
                </c:pt>
                <c:pt idx="14851">
                  <c:v>0.33678</c:v>
                </c:pt>
                <c:pt idx="14852">
                  <c:v>0.336803</c:v>
                </c:pt>
                <c:pt idx="14853">
                  <c:v>0.336825</c:v>
                </c:pt>
                <c:pt idx="14854">
                  <c:v>0.336848</c:v>
                </c:pt>
                <c:pt idx="14855">
                  <c:v>0.336871</c:v>
                </c:pt>
                <c:pt idx="14856">
                  <c:v>0.336893</c:v>
                </c:pt>
                <c:pt idx="14857">
                  <c:v>0.336916</c:v>
                </c:pt>
                <c:pt idx="14858">
                  <c:v>0.336939</c:v>
                </c:pt>
                <c:pt idx="14859">
                  <c:v>0.336961</c:v>
                </c:pt>
                <c:pt idx="14860">
                  <c:v>0.336984</c:v>
                </c:pt>
                <c:pt idx="14861">
                  <c:v>0.337007</c:v>
                </c:pt>
                <c:pt idx="14862">
                  <c:v>0.337029</c:v>
                </c:pt>
                <c:pt idx="14863">
                  <c:v>0.337052</c:v>
                </c:pt>
                <c:pt idx="14864">
                  <c:v>0.337075</c:v>
                </c:pt>
                <c:pt idx="14865">
                  <c:v>0.337098</c:v>
                </c:pt>
                <c:pt idx="14866">
                  <c:v>0.33712</c:v>
                </c:pt>
                <c:pt idx="14867">
                  <c:v>0.337143</c:v>
                </c:pt>
                <c:pt idx="14868">
                  <c:v>0.337166</c:v>
                </c:pt>
                <c:pt idx="14869">
                  <c:v>0.337188</c:v>
                </c:pt>
                <c:pt idx="14870">
                  <c:v>0.337211</c:v>
                </c:pt>
                <c:pt idx="14871">
                  <c:v>0.337234</c:v>
                </c:pt>
                <c:pt idx="14872">
                  <c:v>0.337256</c:v>
                </c:pt>
                <c:pt idx="14873">
                  <c:v>0.337279</c:v>
                </c:pt>
                <c:pt idx="14874">
                  <c:v>0.337302</c:v>
                </c:pt>
                <c:pt idx="14875">
                  <c:v>0.337324</c:v>
                </c:pt>
                <c:pt idx="14876">
                  <c:v>0.337347</c:v>
                </c:pt>
                <c:pt idx="14877">
                  <c:v>0.33737</c:v>
                </c:pt>
                <c:pt idx="14878">
                  <c:v>0.337392</c:v>
                </c:pt>
                <c:pt idx="14879">
                  <c:v>0.337415</c:v>
                </c:pt>
                <c:pt idx="14880">
                  <c:v>0.337438</c:v>
                </c:pt>
                <c:pt idx="14881">
                  <c:v>0.33746</c:v>
                </c:pt>
                <c:pt idx="14882">
                  <c:v>0.337483</c:v>
                </c:pt>
                <c:pt idx="14883">
                  <c:v>0.337506</c:v>
                </c:pt>
                <c:pt idx="14884">
                  <c:v>0.337528</c:v>
                </c:pt>
                <c:pt idx="14885">
                  <c:v>0.337551</c:v>
                </c:pt>
                <c:pt idx="14886">
                  <c:v>0.337574</c:v>
                </c:pt>
                <c:pt idx="14887">
                  <c:v>0.337596</c:v>
                </c:pt>
                <c:pt idx="14888">
                  <c:v>0.337619</c:v>
                </c:pt>
                <c:pt idx="14889">
                  <c:v>0.337642</c:v>
                </c:pt>
                <c:pt idx="14890">
                  <c:v>0.337664</c:v>
                </c:pt>
                <c:pt idx="14891">
                  <c:v>0.337687</c:v>
                </c:pt>
                <c:pt idx="14892">
                  <c:v>0.33771</c:v>
                </c:pt>
                <c:pt idx="14893">
                  <c:v>0.337732</c:v>
                </c:pt>
                <c:pt idx="14894">
                  <c:v>0.337755</c:v>
                </c:pt>
                <c:pt idx="14895">
                  <c:v>0.337778</c:v>
                </c:pt>
                <c:pt idx="14896">
                  <c:v>0.3378</c:v>
                </c:pt>
                <c:pt idx="14897">
                  <c:v>0.337823</c:v>
                </c:pt>
                <c:pt idx="14898">
                  <c:v>0.337846</c:v>
                </c:pt>
                <c:pt idx="14899">
                  <c:v>0.337868</c:v>
                </c:pt>
                <c:pt idx="14900">
                  <c:v>0.337891</c:v>
                </c:pt>
                <c:pt idx="14901">
                  <c:v>0.337914</c:v>
                </c:pt>
                <c:pt idx="14902">
                  <c:v>0.337937</c:v>
                </c:pt>
                <c:pt idx="14903">
                  <c:v>0.337959</c:v>
                </c:pt>
                <c:pt idx="14904">
                  <c:v>0.337982</c:v>
                </c:pt>
                <c:pt idx="14905">
                  <c:v>0.338005</c:v>
                </c:pt>
                <c:pt idx="14906">
                  <c:v>0.338027</c:v>
                </c:pt>
                <c:pt idx="14907">
                  <c:v>0.33805</c:v>
                </c:pt>
                <c:pt idx="14908">
                  <c:v>0.338073</c:v>
                </c:pt>
                <c:pt idx="14909">
                  <c:v>0.338095</c:v>
                </c:pt>
                <c:pt idx="14910">
                  <c:v>0.338118</c:v>
                </c:pt>
                <c:pt idx="14911">
                  <c:v>0.338141</c:v>
                </c:pt>
                <c:pt idx="14912">
                  <c:v>0.338163</c:v>
                </c:pt>
                <c:pt idx="14913">
                  <c:v>0.338186</c:v>
                </c:pt>
                <c:pt idx="14914">
                  <c:v>0.338209</c:v>
                </c:pt>
                <c:pt idx="14915">
                  <c:v>0.338231</c:v>
                </c:pt>
                <c:pt idx="14916">
                  <c:v>0.338254</c:v>
                </c:pt>
                <c:pt idx="14917">
                  <c:v>0.338277</c:v>
                </c:pt>
                <c:pt idx="14918">
                  <c:v>0.338299</c:v>
                </c:pt>
                <c:pt idx="14919">
                  <c:v>0.338322</c:v>
                </c:pt>
                <c:pt idx="14920">
                  <c:v>0.338345</c:v>
                </c:pt>
                <c:pt idx="14921">
                  <c:v>0.338367</c:v>
                </c:pt>
                <c:pt idx="14922">
                  <c:v>0.33839</c:v>
                </c:pt>
                <c:pt idx="14923">
                  <c:v>0.338413</c:v>
                </c:pt>
                <c:pt idx="14924">
                  <c:v>0.338435</c:v>
                </c:pt>
                <c:pt idx="14925">
                  <c:v>0.338458</c:v>
                </c:pt>
                <c:pt idx="14926">
                  <c:v>0.338481</c:v>
                </c:pt>
                <c:pt idx="14927">
                  <c:v>0.338503</c:v>
                </c:pt>
                <c:pt idx="14928">
                  <c:v>0.338526</c:v>
                </c:pt>
                <c:pt idx="14929">
                  <c:v>0.338549</c:v>
                </c:pt>
                <c:pt idx="14930">
                  <c:v>0.338571</c:v>
                </c:pt>
                <c:pt idx="14931">
                  <c:v>0.338594</c:v>
                </c:pt>
                <c:pt idx="14932">
                  <c:v>0.338617</c:v>
                </c:pt>
                <c:pt idx="14933">
                  <c:v>0.338639</c:v>
                </c:pt>
                <c:pt idx="14934">
                  <c:v>0.338662</c:v>
                </c:pt>
                <c:pt idx="14935">
                  <c:v>0.338685</c:v>
                </c:pt>
                <c:pt idx="14936">
                  <c:v>0.338707</c:v>
                </c:pt>
                <c:pt idx="14937">
                  <c:v>0.33873</c:v>
                </c:pt>
                <c:pt idx="14938">
                  <c:v>0.338753</c:v>
                </c:pt>
                <c:pt idx="14939">
                  <c:v>0.338776</c:v>
                </c:pt>
                <c:pt idx="14940">
                  <c:v>0.338798</c:v>
                </c:pt>
                <c:pt idx="14941">
                  <c:v>0.338821</c:v>
                </c:pt>
                <c:pt idx="14942">
                  <c:v>0.338844</c:v>
                </c:pt>
                <c:pt idx="14943">
                  <c:v>0.338866</c:v>
                </c:pt>
                <c:pt idx="14944">
                  <c:v>0.338889</c:v>
                </c:pt>
                <c:pt idx="14945">
                  <c:v>0.338912</c:v>
                </c:pt>
                <c:pt idx="14946">
                  <c:v>0.338934</c:v>
                </c:pt>
                <c:pt idx="14947">
                  <c:v>0.338957</c:v>
                </c:pt>
                <c:pt idx="14948">
                  <c:v>0.33898</c:v>
                </c:pt>
                <c:pt idx="14949">
                  <c:v>0.339002</c:v>
                </c:pt>
                <c:pt idx="14950">
                  <c:v>0.339025</c:v>
                </c:pt>
                <c:pt idx="14951">
                  <c:v>0.339048</c:v>
                </c:pt>
                <c:pt idx="14952">
                  <c:v>0.33907</c:v>
                </c:pt>
                <c:pt idx="14953">
                  <c:v>0.339093</c:v>
                </c:pt>
                <c:pt idx="14954">
                  <c:v>0.339116</c:v>
                </c:pt>
                <c:pt idx="14955">
                  <c:v>0.339138</c:v>
                </c:pt>
                <c:pt idx="14956">
                  <c:v>0.339161</c:v>
                </c:pt>
                <c:pt idx="14957">
                  <c:v>0.339184</c:v>
                </c:pt>
                <c:pt idx="14958">
                  <c:v>0.339206</c:v>
                </c:pt>
                <c:pt idx="14959">
                  <c:v>0.339229</c:v>
                </c:pt>
                <c:pt idx="14960">
                  <c:v>0.339252</c:v>
                </c:pt>
                <c:pt idx="14961">
                  <c:v>0.339274</c:v>
                </c:pt>
                <c:pt idx="14962">
                  <c:v>0.339297</c:v>
                </c:pt>
                <c:pt idx="14963">
                  <c:v>0.33932</c:v>
                </c:pt>
                <c:pt idx="14964">
                  <c:v>0.339342</c:v>
                </c:pt>
                <c:pt idx="14965">
                  <c:v>0.339365</c:v>
                </c:pt>
                <c:pt idx="14966">
                  <c:v>0.339388</c:v>
                </c:pt>
                <c:pt idx="14967">
                  <c:v>0.33941</c:v>
                </c:pt>
                <c:pt idx="14968">
                  <c:v>0.339433</c:v>
                </c:pt>
                <c:pt idx="14969">
                  <c:v>0.339456</c:v>
                </c:pt>
                <c:pt idx="14970">
                  <c:v>0.339478</c:v>
                </c:pt>
                <c:pt idx="14971">
                  <c:v>0.339501</c:v>
                </c:pt>
                <c:pt idx="14972">
                  <c:v>0.339524</c:v>
                </c:pt>
                <c:pt idx="14973">
                  <c:v>0.339546</c:v>
                </c:pt>
                <c:pt idx="14974">
                  <c:v>0.339569</c:v>
                </c:pt>
                <c:pt idx="14975">
                  <c:v>0.339592</c:v>
                </c:pt>
                <c:pt idx="14976">
                  <c:v>0.339615</c:v>
                </c:pt>
                <c:pt idx="14977">
                  <c:v>0.339637</c:v>
                </c:pt>
                <c:pt idx="14978">
                  <c:v>0.33966</c:v>
                </c:pt>
                <c:pt idx="14979">
                  <c:v>0.339683</c:v>
                </c:pt>
                <c:pt idx="14980">
                  <c:v>0.339705</c:v>
                </c:pt>
                <c:pt idx="14981">
                  <c:v>0.339728</c:v>
                </c:pt>
                <c:pt idx="14982">
                  <c:v>0.339751</c:v>
                </c:pt>
                <c:pt idx="14983">
                  <c:v>0.339773</c:v>
                </c:pt>
                <c:pt idx="14984">
                  <c:v>0.339796</c:v>
                </c:pt>
                <c:pt idx="14985">
                  <c:v>0.339819</c:v>
                </c:pt>
                <c:pt idx="14986">
                  <c:v>0.339841</c:v>
                </c:pt>
                <c:pt idx="14987">
                  <c:v>0.339864</c:v>
                </c:pt>
                <c:pt idx="14988">
                  <c:v>0.339887</c:v>
                </c:pt>
                <c:pt idx="14989">
                  <c:v>0.339909</c:v>
                </c:pt>
                <c:pt idx="14990">
                  <c:v>0.339932</c:v>
                </c:pt>
                <c:pt idx="14991">
                  <c:v>0.339955</c:v>
                </c:pt>
                <c:pt idx="14992">
                  <c:v>0.339977</c:v>
                </c:pt>
                <c:pt idx="14993">
                  <c:v>0.34</c:v>
                </c:pt>
                <c:pt idx="14994">
                  <c:v>0.340023</c:v>
                </c:pt>
                <c:pt idx="14995">
                  <c:v>0.340045</c:v>
                </c:pt>
                <c:pt idx="14996">
                  <c:v>0.340068</c:v>
                </c:pt>
                <c:pt idx="14997">
                  <c:v>0.340091</c:v>
                </c:pt>
                <c:pt idx="14998">
                  <c:v>0.340113</c:v>
                </c:pt>
                <c:pt idx="14999">
                  <c:v>0.340136</c:v>
                </c:pt>
                <c:pt idx="15000">
                  <c:v>0.340159</c:v>
                </c:pt>
                <c:pt idx="15001">
                  <c:v>0.340181</c:v>
                </c:pt>
                <c:pt idx="15002">
                  <c:v>0.340204</c:v>
                </c:pt>
                <c:pt idx="15003">
                  <c:v>0.340227</c:v>
                </c:pt>
                <c:pt idx="15004">
                  <c:v>0.340249</c:v>
                </c:pt>
                <c:pt idx="15005">
                  <c:v>0.340272</c:v>
                </c:pt>
                <c:pt idx="15006">
                  <c:v>0.340295</c:v>
                </c:pt>
                <c:pt idx="15007">
                  <c:v>0.340317</c:v>
                </c:pt>
                <c:pt idx="15008">
                  <c:v>0.34034</c:v>
                </c:pt>
                <c:pt idx="15009">
                  <c:v>0.340363</c:v>
                </c:pt>
                <c:pt idx="15010">
                  <c:v>0.340385</c:v>
                </c:pt>
                <c:pt idx="15011">
                  <c:v>0.340408</c:v>
                </c:pt>
                <c:pt idx="15012">
                  <c:v>0.340431</c:v>
                </c:pt>
                <c:pt idx="15013">
                  <c:v>0.340454</c:v>
                </c:pt>
                <c:pt idx="15014">
                  <c:v>0.340476</c:v>
                </c:pt>
                <c:pt idx="15015">
                  <c:v>0.340499</c:v>
                </c:pt>
                <c:pt idx="15016">
                  <c:v>0.340522</c:v>
                </c:pt>
                <c:pt idx="15017">
                  <c:v>0.340544</c:v>
                </c:pt>
                <c:pt idx="15018">
                  <c:v>0.340567</c:v>
                </c:pt>
                <c:pt idx="15019">
                  <c:v>0.34059</c:v>
                </c:pt>
                <c:pt idx="15020">
                  <c:v>0.340612</c:v>
                </c:pt>
                <c:pt idx="15021">
                  <c:v>0.340635</c:v>
                </c:pt>
                <c:pt idx="15022">
                  <c:v>0.340658</c:v>
                </c:pt>
                <c:pt idx="15023">
                  <c:v>0.34068</c:v>
                </c:pt>
                <c:pt idx="15024">
                  <c:v>0.340703</c:v>
                </c:pt>
                <c:pt idx="15025">
                  <c:v>0.340726</c:v>
                </c:pt>
                <c:pt idx="15026">
                  <c:v>0.340748</c:v>
                </c:pt>
                <c:pt idx="15027">
                  <c:v>0.340771</c:v>
                </c:pt>
                <c:pt idx="15028">
                  <c:v>0.340794</c:v>
                </c:pt>
                <c:pt idx="15029">
                  <c:v>0.340816</c:v>
                </c:pt>
                <c:pt idx="15030">
                  <c:v>0.340839</c:v>
                </c:pt>
                <c:pt idx="15031">
                  <c:v>0.340862</c:v>
                </c:pt>
                <c:pt idx="15032">
                  <c:v>0.340884</c:v>
                </c:pt>
                <c:pt idx="15033">
                  <c:v>0.340907</c:v>
                </c:pt>
                <c:pt idx="15034">
                  <c:v>0.34093</c:v>
                </c:pt>
                <c:pt idx="15035">
                  <c:v>0.340952</c:v>
                </c:pt>
                <c:pt idx="15036">
                  <c:v>0.340975</c:v>
                </c:pt>
                <c:pt idx="15037">
                  <c:v>0.340998</c:v>
                </c:pt>
                <c:pt idx="15038">
                  <c:v>0.34102</c:v>
                </c:pt>
                <c:pt idx="15039">
                  <c:v>0.341043</c:v>
                </c:pt>
                <c:pt idx="15040">
                  <c:v>0.341066</c:v>
                </c:pt>
                <c:pt idx="15041">
                  <c:v>0.341088</c:v>
                </c:pt>
                <c:pt idx="15042">
                  <c:v>0.341111</c:v>
                </c:pt>
                <c:pt idx="15043">
                  <c:v>0.341134</c:v>
                </c:pt>
                <c:pt idx="15044">
                  <c:v>0.341156</c:v>
                </c:pt>
                <c:pt idx="15045">
                  <c:v>0.341179</c:v>
                </c:pt>
                <c:pt idx="15046">
                  <c:v>0.341202</c:v>
                </c:pt>
                <c:pt idx="15047">
                  <c:v>0.341224</c:v>
                </c:pt>
                <c:pt idx="15048">
                  <c:v>0.341247</c:v>
                </c:pt>
                <c:pt idx="15049">
                  <c:v>0.34127</c:v>
                </c:pt>
                <c:pt idx="15050">
                  <c:v>0.341293</c:v>
                </c:pt>
                <c:pt idx="15051">
                  <c:v>0.341315</c:v>
                </c:pt>
                <c:pt idx="15052">
                  <c:v>0.341338</c:v>
                </c:pt>
                <c:pt idx="15053">
                  <c:v>0.341361</c:v>
                </c:pt>
                <c:pt idx="15054">
                  <c:v>0.341383</c:v>
                </c:pt>
                <c:pt idx="15055">
                  <c:v>0.341406</c:v>
                </c:pt>
                <c:pt idx="15056">
                  <c:v>0.341429</c:v>
                </c:pt>
                <c:pt idx="15057">
                  <c:v>0.341451</c:v>
                </c:pt>
                <c:pt idx="15058">
                  <c:v>0.341474</c:v>
                </c:pt>
                <c:pt idx="15059">
                  <c:v>0.341497</c:v>
                </c:pt>
                <c:pt idx="15060">
                  <c:v>0.341519</c:v>
                </c:pt>
                <c:pt idx="15061">
                  <c:v>0.341542</c:v>
                </c:pt>
                <c:pt idx="15062">
                  <c:v>0.341565</c:v>
                </c:pt>
                <c:pt idx="15063">
                  <c:v>0.341587</c:v>
                </c:pt>
                <c:pt idx="15064">
                  <c:v>0.34161</c:v>
                </c:pt>
                <c:pt idx="15065">
                  <c:v>0.341633</c:v>
                </c:pt>
                <c:pt idx="15066">
                  <c:v>0.341655</c:v>
                </c:pt>
                <c:pt idx="15067">
                  <c:v>0.341678</c:v>
                </c:pt>
                <c:pt idx="15068">
                  <c:v>0.341701</c:v>
                </c:pt>
                <c:pt idx="15069">
                  <c:v>0.341723</c:v>
                </c:pt>
                <c:pt idx="15070">
                  <c:v>0.341746</c:v>
                </c:pt>
                <c:pt idx="15071">
                  <c:v>0.341769</c:v>
                </c:pt>
                <c:pt idx="15072">
                  <c:v>0.341791</c:v>
                </c:pt>
                <c:pt idx="15073">
                  <c:v>0.341814</c:v>
                </c:pt>
                <c:pt idx="15074">
                  <c:v>0.341837</c:v>
                </c:pt>
                <c:pt idx="15075">
                  <c:v>0.341859</c:v>
                </c:pt>
                <c:pt idx="15076">
                  <c:v>0.341882</c:v>
                </c:pt>
                <c:pt idx="15077">
                  <c:v>0.341905</c:v>
                </c:pt>
                <c:pt idx="15078">
                  <c:v>0.341927</c:v>
                </c:pt>
                <c:pt idx="15079">
                  <c:v>0.34195</c:v>
                </c:pt>
                <c:pt idx="15080">
                  <c:v>0.341973</c:v>
                </c:pt>
                <c:pt idx="15081">
                  <c:v>0.341995</c:v>
                </c:pt>
                <c:pt idx="15082">
                  <c:v>0.342018</c:v>
                </c:pt>
                <c:pt idx="15083">
                  <c:v>0.342041</c:v>
                </c:pt>
                <c:pt idx="15084">
                  <c:v>0.342063</c:v>
                </c:pt>
                <c:pt idx="15085">
                  <c:v>0.342086</c:v>
                </c:pt>
                <c:pt idx="15086">
                  <c:v>0.342109</c:v>
                </c:pt>
                <c:pt idx="15087">
                  <c:v>0.342132</c:v>
                </c:pt>
                <c:pt idx="15088">
                  <c:v>0.342154</c:v>
                </c:pt>
                <c:pt idx="15089">
                  <c:v>0.342177</c:v>
                </c:pt>
                <c:pt idx="15090">
                  <c:v>0.3422</c:v>
                </c:pt>
                <c:pt idx="15091">
                  <c:v>0.342222</c:v>
                </c:pt>
                <c:pt idx="15092">
                  <c:v>0.342245</c:v>
                </c:pt>
                <c:pt idx="15093">
                  <c:v>0.342268</c:v>
                </c:pt>
                <c:pt idx="15094">
                  <c:v>0.34229</c:v>
                </c:pt>
                <c:pt idx="15095">
                  <c:v>0.342313</c:v>
                </c:pt>
                <c:pt idx="15096">
                  <c:v>0.342336</c:v>
                </c:pt>
                <c:pt idx="15097">
                  <c:v>0.342358</c:v>
                </c:pt>
                <c:pt idx="15098">
                  <c:v>0.342381</c:v>
                </c:pt>
                <c:pt idx="15099">
                  <c:v>0.342404</c:v>
                </c:pt>
                <c:pt idx="15100">
                  <c:v>0.342426</c:v>
                </c:pt>
                <c:pt idx="15101">
                  <c:v>0.342449</c:v>
                </c:pt>
                <c:pt idx="15102">
                  <c:v>0.342472</c:v>
                </c:pt>
                <c:pt idx="15103">
                  <c:v>0.342494</c:v>
                </c:pt>
                <c:pt idx="15104">
                  <c:v>0.342517</c:v>
                </c:pt>
                <c:pt idx="15105">
                  <c:v>0.34254</c:v>
                </c:pt>
                <c:pt idx="15106">
                  <c:v>0.342562</c:v>
                </c:pt>
                <c:pt idx="15107">
                  <c:v>0.342585</c:v>
                </c:pt>
                <c:pt idx="15108">
                  <c:v>0.342608</c:v>
                </c:pt>
                <c:pt idx="15109">
                  <c:v>0.34263</c:v>
                </c:pt>
                <c:pt idx="15110">
                  <c:v>0.342653</c:v>
                </c:pt>
                <c:pt idx="15111">
                  <c:v>0.342676</c:v>
                </c:pt>
                <c:pt idx="15112">
                  <c:v>0.342698</c:v>
                </c:pt>
                <c:pt idx="15113">
                  <c:v>0.342721</c:v>
                </c:pt>
                <c:pt idx="15114">
                  <c:v>0.342744</c:v>
                </c:pt>
                <c:pt idx="15115">
                  <c:v>0.342766</c:v>
                </c:pt>
                <c:pt idx="15116">
                  <c:v>0.342789</c:v>
                </c:pt>
                <c:pt idx="15117">
                  <c:v>0.342812</c:v>
                </c:pt>
                <c:pt idx="15118">
                  <c:v>0.342834</c:v>
                </c:pt>
                <c:pt idx="15119">
                  <c:v>0.342857</c:v>
                </c:pt>
                <c:pt idx="15120">
                  <c:v>0.34288</c:v>
                </c:pt>
                <c:pt idx="15121">
                  <c:v>0.342902</c:v>
                </c:pt>
                <c:pt idx="15122">
                  <c:v>0.342925</c:v>
                </c:pt>
                <c:pt idx="15123">
                  <c:v>0.342948</c:v>
                </c:pt>
                <c:pt idx="15124">
                  <c:v>0.342971</c:v>
                </c:pt>
                <c:pt idx="15125">
                  <c:v>0.342993</c:v>
                </c:pt>
                <c:pt idx="15126">
                  <c:v>0.343016</c:v>
                </c:pt>
                <c:pt idx="15127">
                  <c:v>0.343039</c:v>
                </c:pt>
                <c:pt idx="15128">
                  <c:v>0.343061</c:v>
                </c:pt>
                <c:pt idx="15129">
                  <c:v>0.343084</c:v>
                </c:pt>
                <c:pt idx="15130">
                  <c:v>0.343107</c:v>
                </c:pt>
                <c:pt idx="15131">
                  <c:v>0.343129</c:v>
                </c:pt>
                <c:pt idx="15132">
                  <c:v>0.343152</c:v>
                </c:pt>
                <c:pt idx="15133">
                  <c:v>0.343175</c:v>
                </c:pt>
                <c:pt idx="15134">
                  <c:v>0.343197</c:v>
                </c:pt>
                <c:pt idx="15135">
                  <c:v>0.34322</c:v>
                </c:pt>
                <c:pt idx="15136">
                  <c:v>0.343243</c:v>
                </c:pt>
                <c:pt idx="15137">
                  <c:v>0.343265</c:v>
                </c:pt>
                <c:pt idx="15138">
                  <c:v>0.343288</c:v>
                </c:pt>
                <c:pt idx="15139">
                  <c:v>0.343311</c:v>
                </c:pt>
                <c:pt idx="15140">
                  <c:v>0.343333</c:v>
                </c:pt>
                <c:pt idx="15141">
                  <c:v>0.343356</c:v>
                </c:pt>
                <c:pt idx="15142">
                  <c:v>0.343379</c:v>
                </c:pt>
                <c:pt idx="15143">
                  <c:v>0.343401</c:v>
                </c:pt>
                <c:pt idx="15144">
                  <c:v>0.343424</c:v>
                </c:pt>
                <c:pt idx="15145">
                  <c:v>0.343447</c:v>
                </c:pt>
                <c:pt idx="15146">
                  <c:v>0.343469</c:v>
                </c:pt>
                <c:pt idx="15147">
                  <c:v>0.343492</c:v>
                </c:pt>
                <c:pt idx="15148">
                  <c:v>0.343515</c:v>
                </c:pt>
                <c:pt idx="15149">
                  <c:v>0.343537</c:v>
                </c:pt>
                <c:pt idx="15150">
                  <c:v>0.34356</c:v>
                </c:pt>
                <c:pt idx="15151">
                  <c:v>0.343583</c:v>
                </c:pt>
                <c:pt idx="15152">
                  <c:v>0.343605</c:v>
                </c:pt>
                <c:pt idx="15153">
                  <c:v>0.343628</c:v>
                </c:pt>
                <c:pt idx="15154">
                  <c:v>0.343651</c:v>
                </c:pt>
                <c:pt idx="15155">
                  <c:v>0.343673</c:v>
                </c:pt>
                <c:pt idx="15156">
                  <c:v>0.343696</c:v>
                </c:pt>
                <c:pt idx="15157">
                  <c:v>0.343719</c:v>
                </c:pt>
                <c:pt idx="15158">
                  <c:v>0.343741</c:v>
                </c:pt>
                <c:pt idx="15159">
                  <c:v>0.343764</c:v>
                </c:pt>
                <c:pt idx="15160">
                  <c:v>0.343787</c:v>
                </c:pt>
                <c:pt idx="15161">
                  <c:v>0.34381</c:v>
                </c:pt>
                <c:pt idx="15162">
                  <c:v>0.343832</c:v>
                </c:pt>
                <c:pt idx="15163">
                  <c:v>0.343855</c:v>
                </c:pt>
                <c:pt idx="15164">
                  <c:v>0.343878</c:v>
                </c:pt>
                <c:pt idx="15165">
                  <c:v>0.3439</c:v>
                </c:pt>
                <c:pt idx="15166">
                  <c:v>0.343923</c:v>
                </c:pt>
                <c:pt idx="15167">
                  <c:v>0.343946</c:v>
                </c:pt>
                <c:pt idx="15168">
                  <c:v>0.343968</c:v>
                </c:pt>
                <c:pt idx="15169">
                  <c:v>0.343991</c:v>
                </c:pt>
                <c:pt idx="15170">
                  <c:v>0.344014</c:v>
                </c:pt>
                <c:pt idx="15171">
                  <c:v>0.344036</c:v>
                </c:pt>
                <c:pt idx="15172">
                  <c:v>0.344059</c:v>
                </c:pt>
                <c:pt idx="15173">
                  <c:v>0.344082</c:v>
                </c:pt>
                <c:pt idx="15174">
                  <c:v>0.344104</c:v>
                </c:pt>
                <c:pt idx="15175">
                  <c:v>0.344127</c:v>
                </c:pt>
                <c:pt idx="15176">
                  <c:v>0.34415</c:v>
                </c:pt>
                <c:pt idx="15177">
                  <c:v>0.344172</c:v>
                </c:pt>
                <c:pt idx="15178">
                  <c:v>0.344195</c:v>
                </c:pt>
                <c:pt idx="15179">
                  <c:v>0.344218</c:v>
                </c:pt>
                <c:pt idx="15180">
                  <c:v>0.34424</c:v>
                </c:pt>
                <c:pt idx="15181">
                  <c:v>0.344263</c:v>
                </c:pt>
                <c:pt idx="15182">
                  <c:v>0.344286</c:v>
                </c:pt>
                <c:pt idx="15183">
                  <c:v>0.344308</c:v>
                </c:pt>
                <c:pt idx="15184">
                  <c:v>0.344331</c:v>
                </c:pt>
                <c:pt idx="15185">
                  <c:v>0.344354</c:v>
                </c:pt>
                <c:pt idx="15186">
                  <c:v>0.344376</c:v>
                </c:pt>
                <c:pt idx="15187">
                  <c:v>0.344399</c:v>
                </c:pt>
                <c:pt idx="15188">
                  <c:v>0.344422</c:v>
                </c:pt>
                <c:pt idx="15189">
                  <c:v>0.344444</c:v>
                </c:pt>
                <c:pt idx="15190">
                  <c:v>0.344467</c:v>
                </c:pt>
                <c:pt idx="15191">
                  <c:v>0.34449</c:v>
                </c:pt>
                <c:pt idx="15192">
                  <c:v>0.344512</c:v>
                </c:pt>
                <c:pt idx="15193">
                  <c:v>0.344535</c:v>
                </c:pt>
                <c:pt idx="15194">
                  <c:v>0.344558</c:v>
                </c:pt>
                <c:pt idx="15195">
                  <c:v>0.34458</c:v>
                </c:pt>
                <c:pt idx="15196">
                  <c:v>0.344603</c:v>
                </c:pt>
                <c:pt idx="15197">
                  <c:v>0.344626</c:v>
                </c:pt>
                <c:pt idx="15198">
                  <c:v>0.344649</c:v>
                </c:pt>
                <c:pt idx="15199">
                  <c:v>0.344671</c:v>
                </c:pt>
                <c:pt idx="15200">
                  <c:v>0.344694</c:v>
                </c:pt>
                <c:pt idx="15201">
                  <c:v>0.344717</c:v>
                </c:pt>
                <c:pt idx="15202">
                  <c:v>0.344739</c:v>
                </c:pt>
                <c:pt idx="15203">
                  <c:v>0.344762</c:v>
                </c:pt>
                <c:pt idx="15204">
                  <c:v>0.344785</c:v>
                </c:pt>
                <c:pt idx="15205">
                  <c:v>0.344807</c:v>
                </c:pt>
                <c:pt idx="15206">
                  <c:v>0.34483</c:v>
                </c:pt>
                <c:pt idx="15207">
                  <c:v>0.344853</c:v>
                </c:pt>
                <c:pt idx="15208">
                  <c:v>0.344875</c:v>
                </c:pt>
                <c:pt idx="15209">
                  <c:v>0.344898</c:v>
                </c:pt>
                <c:pt idx="15210">
                  <c:v>0.344921</c:v>
                </c:pt>
                <c:pt idx="15211">
                  <c:v>0.344943</c:v>
                </c:pt>
                <c:pt idx="15212">
                  <c:v>0.344966</c:v>
                </c:pt>
                <c:pt idx="15213">
                  <c:v>0.344989</c:v>
                </c:pt>
                <c:pt idx="15214">
                  <c:v>0.345011</c:v>
                </c:pt>
                <c:pt idx="15215">
                  <c:v>0.345034</c:v>
                </c:pt>
                <c:pt idx="15216">
                  <c:v>0.345057</c:v>
                </c:pt>
                <c:pt idx="15217">
                  <c:v>0.345079</c:v>
                </c:pt>
                <c:pt idx="15218">
                  <c:v>0.345102</c:v>
                </c:pt>
                <c:pt idx="15219">
                  <c:v>0.345125</c:v>
                </c:pt>
                <c:pt idx="15220">
                  <c:v>0.345147</c:v>
                </c:pt>
                <c:pt idx="15221">
                  <c:v>0.34517</c:v>
                </c:pt>
                <c:pt idx="15222">
                  <c:v>0.345193</c:v>
                </c:pt>
                <c:pt idx="15223">
                  <c:v>0.345215</c:v>
                </c:pt>
                <c:pt idx="15224">
                  <c:v>0.345238</c:v>
                </c:pt>
                <c:pt idx="15225">
                  <c:v>0.345261</c:v>
                </c:pt>
                <c:pt idx="15226">
                  <c:v>0.345283</c:v>
                </c:pt>
                <c:pt idx="15227">
                  <c:v>0.345306</c:v>
                </c:pt>
                <c:pt idx="15228">
                  <c:v>0.345329</c:v>
                </c:pt>
                <c:pt idx="15229">
                  <c:v>0.345351</c:v>
                </c:pt>
                <c:pt idx="15230">
                  <c:v>0.345374</c:v>
                </c:pt>
                <c:pt idx="15231">
                  <c:v>0.345397</c:v>
                </c:pt>
                <c:pt idx="15232">
                  <c:v>0.34542</c:v>
                </c:pt>
                <c:pt idx="15233">
                  <c:v>0.345442</c:v>
                </c:pt>
                <c:pt idx="15234">
                  <c:v>0.345465</c:v>
                </c:pt>
                <c:pt idx="15235">
                  <c:v>0.345488</c:v>
                </c:pt>
                <c:pt idx="15236">
                  <c:v>0.34551</c:v>
                </c:pt>
                <c:pt idx="15237">
                  <c:v>0.345533</c:v>
                </c:pt>
                <c:pt idx="15238">
                  <c:v>0.345556</c:v>
                </c:pt>
                <c:pt idx="15239">
                  <c:v>0.345578</c:v>
                </c:pt>
                <c:pt idx="15240">
                  <c:v>0.345601</c:v>
                </c:pt>
                <c:pt idx="15241">
                  <c:v>0.345624</c:v>
                </c:pt>
                <c:pt idx="15242">
                  <c:v>0.345646</c:v>
                </c:pt>
                <c:pt idx="15243">
                  <c:v>0.345669</c:v>
                </c:pt>
                <c:pt idx="15244">
                  <c:v>0.345692</c:v>
                </c:pt>
                <c:pt idx="15245">
                  <c:v>0.345714</c:v>
                </c:pt>
                <c:pt idx="15246">
                  <c:v>0.345737</c:v>
                </c:pt>
                <c:pt idx="15247">
                  <c:v>0.34576</c:v>
                </c:pt>
                <c:pt idx="15248">
                  <c:v>0.345782</c:v>
                </c:pt>
                <c:pt idx="15249">
                  <c:v>0.345805</c:v>
                </c:pt>
                <c:pt idx="15250">
                  <c:v>0.345828</c:v>
                </c:pt>
                <c:pt idx="15251">
                  <c:v>0.34585</c:v>
                </c:pt>
                <c:pt idx="15252">
                  <c:v>0.345873</c:v>
                </c:pt>
                <c:pt idx="15253">
                  <c:v>0.345896</c:v>
                </c:pt>
                <c:pt idx="15254">
                  <c:v>0.345918</c:v>
                </c:pt>
                <c:pt idx="15255">
                  <c:v>0.345941</c:v>
                </c:pt>
                <c:pt idx="15256">
                  <c:v>0.345964</c:v>
                </c:pt>
                <c:pt idx="15257">
                  <c:v>0.345986</c:v>
                </c:pt>
                <c:pt idx="15258">
                  <c:v>0.346009</c:v>
                </c:pt>
                <c:pt idx="15259">
                  <c:v>0.346032</c:v>
                </c:pt>
                <c:pt idx="15260">
                  <c:v>0.346054</c:v>
                </c:pt>
                <c:pt idx="15261">
                  <c:v>0.346077</c:v>
                </c:pt>
                <c:pt idx="15262">
                  <c:v>0.3461</c:v>
                </c:pt>
                <c:pt idx="15263">
                  <c:v>0.346122</c:v>
                </c:pt>
                <c:pt idx="15264">
                  <c:v>0.346145</c:v>
                </c:pt>
                <c:pt idx="15265">
                  <c:v>0.346168</c:v>
                </c:pt>
                <c:pt idx="15266">
                  <c:v>0.34619</c:v>
                </c:pt>
                <c:pt idx="15267">
                  <c:v>0.346213</c:v>
                </c:pt>
                <c:pt idx="15268">
                  <c:v>0.346236</c:v>
                </c:pt>
                <c:pt idx="15269">
                  <c:v>0.346259</c:v>
                </c:pt>
                <c:pt idx="15270">
                  <c:v>0.346281</c:v>
                </c:pt>
                <c:pt idx="15271">
                  <c:v>0.346304</c:v>
                </c:pt>
                <c:pt idx="15272">
                  <c:v>0.346327</c:v>
                </c:pt>
                <c:pt idx="15273">
                  <c:v>0.346349</c:v>
                </c:pt>
                <c:pt idx="15274">
                  <c:v>0.346372</c:v>
                </c:pt>
                <c:pt idx="15275">
                  <c:v>0.346395</c:v>
                </c:pt>
                <c:pt idx="15276">
                  <c:v>0.346417</c:v>
                </c:pt>
                <c:pt idx="15277">
                  <c:v>0.34644</c:v>
                </c:pt>
                <c:pt idx="15278">
                  <c:v>0.346463</c:v>
                </c:pt>
                <c:pt idx="15279">
                  <c:v>0.346485</c:v>
                </c:pt>
                <c:pt idx="15280">
                  <c:v>0.346508</c:v>
                </c:pt>
                <c:pt idx="15281">
                  <c:v>0.346531</c:v>
                </c:pt>
                <c:pt idx="15282">
                  <c:v>0.346553</c:v>
                </c:pt>
                <c:pt idx="15283">
                  <c:v>0.346576</c:v>
                </c:pt>
                <c:pt idx="15284">
                  <c:v>0.346599</c:v>
                </c:pt>
                <c:pt idx="15285">
                  <c:v>0.346621</c:v>
                </c:pt>
                <c:pt idx="15286">
                  <c:v>0.346644</c:v>
                </c:pt>
                <c:pt idx="15287">
                  <c:v>0.346667</c:v>
                </c:pt>
                <c:pt idx="15288">
                  <c:v>0.346689</c:v>
                </c:pt>
                <c:pt idx="15289">
                  <c:v>0.346712</c:v>
                </c:pt>
                <c:pt idx="15290">
                  <c:v>0.346735</c:v>
                </c:pt>
                <c:pt idx="15291">
                  <c:v>0.346757</c:v>
                </c:pt>
                <c:pt idx="15292">
                  <c:v>0.34678</c:v>
                </c:pt>
                <c:pt idx="15293">
                  <c:v>0.346803</c:v>
                </c:pt>
                <c:pt idx="15294">
                  <c:v>0.346825</c:v>
                </c:pt>
                <c:pt idx="15295">
                  <c:v>0.346848</c:v>
                </c:pt>
                <c:pt idx="15296">
                  <c:v>0.346871</c:v>
                </c:pt>
                <c:pt idx="15297">
                  <c:v>0.346893</c:v>
                </c:pt>
                <c:pt idx="15298">
                  <c:v>0.346916</c:v>
                </c:pt>
                <c:pt idx="15299">
                  <c:v>0.346939</c:v>
                </c:pt>
                <c:pt idx="15300">
                  <c:v>0.346961</c:v>
                </c:pt>
                <c:pt idx="15301">
                  <c:v>0.346984</c:v>
                </c:pt>
                <c:pt idx="15302">
                  <c:v>0.347007</c:v>
                </c:pt>
                <c:pt idx="15303">
                  <c:v>0.347029</c:v>
                </c:pt>
                <c:pt idx="15304">
                  <c:v>0.347052</c:v>
                </c:pt>
                <c:pt idx="15305">
                  <c:v>0.347075</c:v>
                </c:pt>
                <c:pt idx="15306">
                  <c:v>0.347098</c:v>
                </c:pt>
                <c:pt idx="15307">
                  <c:v>0.34712</c:v>
                </c:pt>
                <c:pt idx="15308">
                  <c:v>0.347143</c:v>
                </c:pt>
                <c:pt idx="15309">
                  <c:v>0.347166</c:v>
                </c:pt>
                <c:pt idx="15310">
                  <c:v>0.347188</c:v>
                </c:pt>
                <c:pt idx="15311">
                  <c:v>0.347211</c:v>
                </c:pt>
                <c:pt idx="15312">
                  <c:v>0.347234</c:v>
                </c:pt>
                <c:pt idx="15313">
                  <c:v>0.347256</c:v>
                </c:pt>
                <c:pt idx="15314">
                  <c:v>0.347279</c:v>
                </c:pt>
                <c:pt idx="15315">
                  <c:v>0.347302</c:v>
                </c:pt>
                <c:pt idx="15316">
                  <c:v>0.347324</c:v>
                </c:pt>
                <c:pt idx="15317">
                  <c:v>0.347347</c:v>
                </c:pt>
                <c:pt idx="15318">
                  <c:v>0.34737</c:v>
                </c:pt>
                <c:pt idx="15319">
                  <c:v>0.347392</c:v>
                </c:pt>
                <c:pt idx="15320">
                  <c:v>0.347415</c:v>
                </c:pt>
                <c:pt idx="15321">
                  <c:v>0.347438</c:v>
                </c:pt>
                <c:pt idx="15322">
                  <c:v>0.34746</c:v>
                </c:pt>
                <c:pt idx="15323">
                  <c:v>0.347483</c:v>
                </c:pt>
                <c:pt idx="15324">
                  <c:v>0.347506</c:v>
                </c:pt>
                <c:pt idx="15325">
                  <c:v>0.347528</c:v>
                </c:pt>
                <c:pt idx="15326">
                  <c:v>0.347551</c:v>
                </c:pt>
                <c:pt idx="15327">
                  <c:v>0.347574</c:v>
                </c:pt>
                <c:pt idx="15328">
                  <c:v>0.347596</c:v>
                </c:pt>
                <c:pt idx="15329">
                  <c:v>0.347619</c:v>
                </c:pt>
                <c:pt idx="15330">
                  <c:v>0.347642</c:v>
                </c:pt>
                <c:pt idx="15331">
                  <c:v>0.347664</c:v>
                </c:pt>
                <c:pt idx="15332">
                  <c:v>0.347687</c:v>
                </c:pt>
                <c:pt idx="15333">
                  <c:v>0.34771</c:v>
                </c:pt>
                <c:pt idx="15334">
                  <c:v>0.347732</c:v>
                </c:pt>
                <c:pt idx="15335">
                  <c:v>0.347755</c:v>
                </c:pt>
                <c:pt idx="15336">
                  <c:v>0.347778</c:v>
                </c:pt>
                <c:pt idx="15337">
                  <c:v>0.3478</c:v>
                </c:pt>
                <c:pt idx="15338">
                  <c:v>0.347823</c:v>
                </c:pt>
                <c:pt idx="15339">
                  <c:v>0.347846</c:v>
                </c:pt>
                <c:pt idx="15340">
                  <c:v>0.347868</c:v>
                </c:pt>
                <c:pt idx="15341">
                  <c:v>0.347891</c:v>
                </c:pt>
                <c:pt idx="15342">
                  <c:v>0.347914</c:v>
                </c:pt>
                <c:pt idx="15343">
                  <c:v>0.347937</c:v>
                </c:pt>
                <c:pt idx="15344">
                  <c:v>0.347959</c:v>
                </c:pt>
                <c:pt idx="15345">
                  <c:v>0.347982</c:v>
                </c:pt>
                <c:pt idx="15346">
                  <c:v>0.348005</c:v>
                </c:pt>
                <c:pt idx="15347">
                  <c:v>0.348027</c:v>
                </c:pt>
                <c:pt idx="15348">
                  <c:v>0.34805</c:v>
                </c:pt>
                <c:pt idx="15349">
                  <c:v>0.348073</c:v>
                </c:pt>
                <c:pt idx="15350">
                  <c:v>0.348095</c:v>
                </c:pt>
                <c:pt idx="15351">
                  <c:v>0.348118</c:v>
                </c:pt>
                <c:pt idx="15352">
                  <c:v>0.348141</c:v>
                </c:pt>
                <c:pt idx="15353">
                  <c:v>0.348163</c:v>
                </c:pt>
                <c:pt idx="15354">
                  <c:v>0.348186</c:v>
                </c:pt>
                <c:pt idx="15355">
                  <c:v>0.348209</c:v>
                </c:pt>
                <c:pt idx="15356">
                  <c:v>0.348231</c:v>
                </c:pt>
                <c:pt idx="15357">
                  <c:v>0.348254</c:v>
                </c:pt>
                <c:pt idx="15358">
                  <c:v>0.348277</c:v>
                </c:pt>
                <c:pt idx="15359">
                  <c:v>0.348299</c:v>
                </c:pt>
                <c:pt idx="15360">
                  <c:v>0.348322</c:v>
                </c:pt>
                <c:pt idx="15361">
                  <c:v>0.348345</c:v>
                </c:pt>
                <c:pt idx="15362">
                  <c:v>0.348367</c:v>
                </c:pt>
                <c:pt idx="15363">
                  <c:v>0.34839</c:v>
                </c:pt>
                <c:pt idx="15364">
                  <c:v>0.348413</c:v>
                </c:pt>
                <c:pt idx="15365">
                  <c:v>0.348435</c:v>
                </c:pt>
                <c:pt idx="15366">
                  <c:v>0.348458</c:v>
                </c:pt>
                <c:pt idx="15367">
                  <c:v>0.348481</c:v>
                </c:pt>
                <c:pt idx="15368">
                  <c:v>0.348503</c:v>
                </c:pt>
                <c:pt idx="15369">
                  <c:v>0.348526</c:v>
                </c:pt>
                <c:pt idx="15370">
                  <c:v>0.348549</c:v>
                </c:pt>
                <c:pt idx="15371">
                  <c:v>0.348571</c:v>
                </c:pt>
                <c:pt idx="15372">
                  <c:v>0.348594</c:v>
                </c:pt>
                <c:pt idx="15373">
                  <c:v>0.348617</c:v>
                </c:pt>
                <c:pt idx="15374">
                  <c:v>0.348639</c:v>
                </c:pt>
                <c:pt idx="15375">
                  <c:v>0.348662</c:v>
                </c:pt>
                <c:pt idx="15376">
                  <c:v>0.348685</c:v>
                </c:pt>
                <c:pt idx="15377">
                  <c:v>0.348707</c:v>
                </c:pt>
                <c:pt idx="15378">
                  <c:v>0.34873</c:v>
                </c:pt>
                <c:pt idx="15379">
                  <c:v>0.348753</c:v>
                </c:pt>
                <c:pt idx="15380">
                  <c:v>0.348776</c:v>
                </c:pt>
                <c:pt idx="15381">
                  <c:v>0.348798</c:v>
                </c:pt>
                <c:pt idx="15382">
                  <c:v>0.348821</c:v>
                </c:pt>
                <c:pt idx="15383">
                  <c:v>0.348844</c:v>
                </c:pt>
                <c:pt idx="15384">
                  <c:v>0.348866</c:v>
                </c:pt>
                <c:pt idx="15385">
                  <c:v>0.348889</c:v>
                </c:pt>
                <c:pt idx="15386">
                  <c:v>0.348912</c:v>
                </c:pt>
                <c:pt idx="15387">
                  <c:v>0.348934</c:v>
                </c:pt>
                <c:pt idx="15388">
                  <c:v>0.348957</c:v>
                </c:pt>
                <c:pt idx="15389">
                  <c:v>0.34898</c:v>
                </c:pt>
                <c:pt idx="15390">
                  <c:v>0.349002</c:v>
                </c:pt>
                <c:pt idx="15391">
                  <c:v>0.349025</c:v>
                </c:pt>
                <c:pt idx="15392">
                  <c:v>0.349048</c:v>
                </c:pt>
                <c:pt idx="15393">
                  <c:v>0.34907</c:v>
                </c:pt>
                <c:pt idx="15394">
                  <c:v>0.349093</c:v>
                </c:pt>
                <c:pt idx="15395">
                  <c:v>0.349116</c:v>
                </c:pt>
                <c:pt idx="15396">
                  <c:v>0.349138</c:v>
                </c:pt>
                <c:pt idx="15397">
                  <c:v>0.349161</c:v>
                </c:pt>
                <c:pt idx="15398">
                  <c:v>0.349184</c:v>
                </c:pt>
                <c:pt idx="15399">
                  <c:v>0.349206</c:v>
                </c:pt>
                <c:pt idx="15400">
                  <c:v>0.349229</c:v>
                </c:pt>
                <c:pt idx="15401">
                  <c:v>0.349252</c:v>
                </c:pt>
                <c:pt idx="15402">
                  <c:v>0.349274</c:v>
                </c:pt>
                <c:pt idx="15403">
                  <c:v>0.349297</c:v>
                </c:pt>
                <c:pt idx="15404">
                  <c:v>0.34932</c:v>
                </c:pt>
                <c:pt idx="15405">
                  <c:v>0.349342</c:v>
                </c:pt>
                <c:pt idx="15406">
                  <c:v>0.349365</c:v>
                </c:pt>
                <c:pt idx="15407">
                  <c:v>0.349388</c:v>
                </c:pt>
                <c:pt idx="15408">
                  <c:v>0.34941</c:v>
                </c:pt>
                <c:pt idx="15409">
                  <c:v>0.349433</c:v>
                </c:pt>
                <c:pt idx="15410">
                  <c:v>0.349456</c:v>
                </c:pt>
                <c:pt idx="15411">
                  <c:v>0.349478</c:v>
                </c:pt>
                <c:pt idx="15412">
                  <c:v>0.349501</c:v>
                </c:pt>
                <c:pt idx="15413">
                  <c:v>0.349524</c:v>
                </c:pt>
                <c:pt idx="15414">
                  <c:v>0.349546</c:v>
                </c:pt>
                <c:pt idx="15415">
                  <c:v>0.349569</c:v>
                </c:pt>
                <c:pt idx="15416">
                  <c:v>0.349592</c:v>
                </c:pt>
                <c:pt idx="15417">
                  <c:v>0.349615</c:v>
                </c:pt>
                <c:pt idx="15418">
                  <c:v>0.349637</c:v>
                </c:pt>
                <c:pt idx="15419">
                  <c:v>0.34966</c:v>
                </c:pt>
                <c:pt idx="15420">
                  <c:v>0.349683</c:v>
                </c:pt>
                <c:pt idx="15421">
                  <c:v>0.349705</c:v>
                </c:pt>
                <c:pt idx="15422">
                  <c:v>0.349728</c:v>
                </c:pt>
                <c:pt idx="15423">
                  <c:v>0.349751</c:v>
                </c:pt>
                <c:pt idx="15424">
                  <c:v>0.349773</c:v>
                </c:pt>
                <c:pt idx="15425">
                  <c:v>0.349796</c:v>
                </c:pt>
                <c:pt idx="15426">
                  <c:v>0.349819</c:v>
                </c:pt>
                <c:pt idx="15427">
                  <c:v>0.349841</c:v>
                </c:pt>
                <c:pt idx="15428">
                  <c:v>0.349864</c:v>
                </c:pt>
                <c:pt idx="15429">
                  <c:v>0.349887</c:v>
                </c:pt>
                <c:pt idx="15430">
                  <c:v>0.349909</c:v>
                </c:pt>
                <c:pt idx="15431">
                  <c:v>0.349932</c:v>
                </c:pt>
                <c:pt idx="15432">
                  <c:v>0.349955</c:v>
                </c:pt>
                <c:pt idx="15433">
                  <c:v>0.349977</c:v>
                </c:pt>
                <c:pt idx="15434">
                  <c:v>0.35</c:v>
                </c:pt>
                <c:pt idx="15435">
                  <c:v>0.350023</c:v>
                </c:pt>
                <c:pt idx="15436">
                  <c:v>0.350045</c:v>
                </c:pt>
                <c:pt idx="15437">
                  <c:v>0.350068</c:v>
                </c:pt>
                <c:pt idx="15438">
                  <c:v>0.350091</c:v>
                </c:pt>
                <c:pt idx="15439">
                  <c:v>0.350113</c:v>
                </c:pt>
                <c:pt idx="15440">
                  <c:v>0.350136</c:v>
                </c:pt>
                <c:pt idx="15441">
                  <c:v>0.350159</c:v>
                </c:pt>
                <c:pt idx="15442">
                  <c:v>0.350181</c:v>
                </c:pt>
                <c:pt idx="15443">
                  <c:v>0.350204</c:v>
                </c:pt>
                <c:pt idx="15444">
                  <c:v>0.350227</c:v>
                </c:pt>
                <c:pt idx="15445">
                  <c:v>0.350249</c:v>
                </c:pt>
                <c:pt idx="15446">
                  <c:v>0.350272</c:v>
                </c:pt>
                <c:pt idx="15447">
                  <c:v>0.350295</c:v>
                </c:pt>
                <c:pt idx="15448">
                  <c:v>0.350317</c:v>
                </c:pt>
                <c:pt idx="15449">
                  <c:v>0.35034</c:v>
                </c:pt>
                <c:pt idx="15450">
                  <c:v>0.350363</c:v>
                </c:pt>
                <c:pt idx="15451">
                  <c:v>0.350385</c:v>
                </c:pt>
                <c:pt idx="15452">
                  <c:v>0.350408</c:v>
                </c:pt>
                <c:pt idx="15453">
                  <c:v>0.350431</c:v>
                </c:pt>
                <c:pt idx="15454">
                  <c:v>0.350454</c:v>
                </c:pt>
                <c:pt idx="15455">
                  <c:v>0.350476</c:v>
                </c:pt>
                <c:pt idx="15456">
                  <c:v>0.350499</c:v>
                </c:pt>
                <c:pt idx="15457">
                  <c:v>0.350522</c:v>
                </c:pt>
                <c:pt idx="15458">
                  <c:v>0.350544</c:v>
                </c:pt>
                <c:pt idx="15459">
                  <c:v>0.350567</c:v>
                </c:pt>
                <c:pt idx="15460">
                  <c:v>0.35059</c:v>
                </c:pt>
                <c:pt idx="15461">
                  <c:v>0.350612</c:v>
                </c:pt>
                <c:pt idx="15462">
                  <c:v>0.350635</c:v>
                </c:pt>
                <c:pt idx="15463">
                  <c:v>0.350658</c:v>
                </c:pt>
                <c:pt idx="15464">
                  <c:v>0.35068</c:v>
                </c:pt>
                <c:pt idx="15465">
                  <c:v>0.350703</c:v>
                </c:pt>
                <c:pt idx="15466">
                  <c:v>0.350726</c:v>
                </c:pt>
                <c:pt idx="15467">
                  <c:v>0.350748</c:v>
                </c:pt>
                <c:pt idx="15468">
                  <c:v>0.350771</c:v>
                </c:pt>
                <c:pt idx="15469">
                  <c:v>0.350794</c:v>
                </c:pt>
                <c:pt idx="15470">
                  <c:v>0.350816</c:v>
                </c:pt>
                <c:pt idx="15471">
                  <c:v>0.350839</c:v>
                </c:pt>
                <c:pt idx="15472">
                  <c:v>0.350862</c:v>
                </c:pt>
                <c:pt idx="15473">
                  <c:v>0.350884</c:v>
                </c:pt>
                <c:pt idx="15474">
                  <c:v>0.350907</c:v>
                </c:pt>
                <c:pt idx="15475">
                  <c:v>0.35093</c:v>
                </c:pt>
                <c:pt idx="15476">
                  <c:v>0.350952</c:v>
                </c:pt>
                <c:pt idx="15477">
                  <c:v>0.350975</c:v>
                </c:pt>
                <c:pt idx="15478">
                  <c:v>0.350998</c:v>
                </c:pt>
                <c:pt idx="15479">
                  <c:v>0.35102</c:v>
                </c:pt>
                <c:pt idx="15480">
                  <c:v>0.351043</c:v>
                </c:pt>
                <c:pt idx="15481">
                  <c:v>0.351066</c:v>
                </c:pt>
                <c:pt idx="15482">
                  <c:v>0.351088</c:v>
                </c:pt>
                <c:pt idx="15483">
                  <c:v>0.351111</c:v>
                </c:pt>
                <c:pt idx="15484">
                  <c:v>0.351134</c:v>
                </c:pt>
                <c:pt idx="15485">
                  <c:v>0.351156</c:v>
                </c:pt>
                <c:pt idx="15486">
                  <c:v>0.351179</c:v>
                </c:pt>
                <c:pt idx="15487">
                  <c:v>0.351202</c:v>
                </c:pt>
                <c:pt idx="15488">
                  <c:v>0.351224</c:v>
                </c:pt>
                <c:pt idx="15489">
                  <c:v>0.351247</c:v>
                </c:pt>
                <c:pt idx="15490">
                  <c:v>0.35127</c:v>
                </c:pt>
                <c:pt idx="15491">
                  <c:v>0.351293</c:v>
                </c:pt>
                <c:pt idx="15492">
                  <c:v>0.351315</c:v>
                </c:pt>
                <c:pt idx="15493">
                  <c:v>0.351338</c:v>
                </c:pt>
                <c:pt idx="15494">
                  <c:v>0.351361</c:v>
                </c:pt>
                <c:pt idx="15495">
                  <c:v>0.351383</c:v>
                </c:pt>
                <c:pt idx="15496">
                  <c:v>0.351406</c:v>
                </c:pt>
                <c:pt idx="15497">
                  <c:v>0.351429</c:v>
                </c:pt>
                <c:pt idx="15498">
                  <c:v>0.351451</c:v>
                </c:pt>
                <c:pt idx="15499">
                  <c:v>0.351474</c:v>
                </c:pt>
                <c:pt idx="15500">
                  <c:v>0.351497</c:v>
                </c:pt>
                <c:pt idx="15501">
                  <c:v>0.351519</c:v>
                </c:pt>
                <c:pt idx="15502">
                  <c:v>0.351542</c:v>
                </c:pt>
                <c:pt idx="15503">
                  <c:v>0.351565</c:v>
                </c:pt>
                <c:pt idx="15504">
                  <c:v>0.351587</c:v>
                </c:pt>
                <c:pt idx="15505">
                  <c:v>0.35161</c:v>
                </c:pt>
                <c:pt idx="15506">
                  <c:v>0.351633</c:v>
                </c:pt>
                <c:pt idx="15507">
                  <c:v>0.351655</c:v>
                </c:pt>
                <c:pt idx="15508">
                  <c:v>0.351678</c:v>
                </c:pt>
                <c:pt idx="15509">
                  <c:v>0.351701</c:v>
                </c:pt>
                <c:pt idx="15510">
                  <c:v>0.351723</c:v>
                </c:pt>
                <c:pt idx="15511">
                  <c:v>0.351746</c:v>
                </c:pt>
                <c:pt idx="15512">
                  <c:v>0.351769</c:v>
                </c:pt>
                <c:pt idx="15513">
                  <c:v>0.351791</c:v>
                </c:pt>
                <c:pt idx="15514">
                  <c:v>0.351814</c:v>
                </c:pt>
                <c:pt idx="15515">
                  <c:v>0.351837</c:v>
                </c:pt>
                <c:pt idx="15516">
                  <c:v>0.351859</c:v>
                </c:pt>
                <c:pt idx="15517">
                  <c:v>0.351882</c:v>
                </c:pt>
                <c:pt idx="15518">
                  <c:v>0.351905</c:v>
                </c:pt>
                <c:pt idx="15519">
                  <c:v>0.351927</c:v>
                </c:pt>
                <c:pt idx="15520">
                  <c:v>0.35195</c:v>
                </c:pt>
                <c:pt idx="15521">
                  <c:v>0.351973</c:v>
                </c:pt>
                <c:pt idx="15522">
                  <c:v>0.351995</c:v>
                </c:pt>
                <c:pt idx="15523">
                  <c:v>0.352018</c:v>
                </c:pt>
                <c:pt idx="15524">
                  <c:v>0.352041</c:v>
                </c:pt>
                <c:pt idx="15525">
                  <c:v>0.352063</c:v>
                </c:pt>
                <c:pt idx="15526">
                  <c:v>0.352086</c:v>
                </c:pt>
                <c:pt idx="15527">
                  <c:v>0.352109</c:v>
                </c:pt>
                <c:pt idx="15528">
                  <c:v>0.352132</c:v>
                </c:pt>
                <c:pt idx="15529">
                  <c:v>0.352154</c:v>
                </c:pt>
                <c:pt idx="15530">
                  <c:v>0.352177</c:v>
                </c:pt>
                <c:pt idx="15531">
                  <c:v>0.3522</c:v>
                </c:pt>
                <c:pt idx="15532">
                  <c:v>0.352222</c:v>
                </c:pt>
                <c:pt idx="15533">
                  <c:v>0.352245</c:v>
                </c:pt>
                <c:pt idx="15534">
                  <c:v>0.352268</c:v>
                </c:pt>
                <c:pt idx="15535">
                  <c:v>0.35229</c:v>
                </c:pt>
                <c:pt idx="15536">
                  <c:v>0.352313</c:v>
                </c:pt>
                <c:pt idx="15537">
                  <c:v>0.352336</c:v>
                </c:pt>
                <c:pt idx="15538">
                  <c:v>0.352358</c:v>
                </c:pt>
                <c:pt idx="15539">
                  <c:v>0.352381</c:v>
                </c:pt>
                <c:pt idx="15540">
                  <c:v>0.352404</c:v>
                </c:pt>
                <c:pt idx="15541">
                  <c:v>0.352426</c:v>
                </c:pt>
                <c:pt idx="15542">
                  <c:v>0.352449</c:v>
                </c:pt>
                <c:pt idx="15543">
                  <c:v>0.352472</c:v>
                </c:pt>
                <c:pt idx="15544">
                  <c:v>0.352494</c:v>
                </c:pt>
                <c:pt idx="15545">
                  <c:v>0.352517</c:v>
                </c:pt>
                <c:pt idx="15546">
                  <c:v>0.35254</c:v>
                </c:pt>
                <c:pt idx="15547">
                  <c:v>0.352562</c:v>
                </c:pt>
                <c:pt idx="15548">
                  <c:v>0.352585</c:v>
                </c:pt>
                <c:pt idx="15549">
                  <c:v>0.352608</c:v>
                </c:pt>
                <c:pt idx="15550">
                  <c:v>0.35263</c:v>
                </c:pt>
                <c:pt idx="15551">
                  <c:v>0.352653</c:v>
                </c:pt>
                <c:pt idx="15552">
                  <c:v>0.352676</c:v>
                </c:pt>
                <c:pt idx="15553">
                  <c:v>0.352698</c:v>
                </c:pt>
                <c:pt idx="15554">
                  <c:v>0.352721</c:v>
                </c:pt>
                <c:pt idx="15555">
                  <c:v>0.352744</c:v>
                </c:pt>
                <c:pt idx="15556">
                  <c:v>0.352766</c:v>
                </c:pt>
                <c:pt idx="15557">
                  <c:v>0.352789</c:v>
                </c:pt>
                <c:pt idx="15558">
                  <c:v>0.352812</c:v>
                </c:pt>
                <c:pt idx="15559">
                  <c:v>0.352834</c:v>
                </c:pt>
                <c:pt idx="15560">
                  <c:v>0.352857</c:v>
                </c:pt>
                <c:pt idx="15561">
                  <c:v>0.35288</c:v>
                </c:pt>
                <c:pt idx="15562">
                  <c:v>0.352902</c:v>
                </c:pt>
                <c:pt idx="15563">
                  <c:v>0.352925</c:v>
                </c:pt>
                <c:pt idx="15564">
                  <c:v>0.352948</c:v>
                </c:pt>
                <c:pt idx="15565">
                  <c:v>0.352971</c:v>
                </c:pt>
                <c:pt idx="15566">
                  <c:v>0.352993</c:v>
                </c:pt>
                <c:pt idx="15567">
                  <c:v>0.353016</c:v>
                </c:pt>
                <c:pt idx="15568">
                  <c:v>0.353039</c:v>
                </c:pt>
                <c:pt idx="15569">
                  <c:v>0.353061</c:v>
                </c:pt>
                <c:pt idx="15570">
                  <c:v>0.353084</c:v>
                </c:pt>
                <c:pt idx="15571">
                  <c:v>0.353107</c:v>
                </c:pt>
                <c:pt idx="15572">
                  <c:v>0.353129</c:v>
                </c:pt>
                <c:pt idx="15573">
                  <c:v>0.353152</c:v>
                </c:pt>
                <c:pt idx="15574">
                  <c:v>0.353175</c:v>
                </c:pt>
                <c:pt idx="15575">
                  <c:v>0.353197</c:v>
                </c:pt>
                <c:pt idx="15576">
                  <c:v>0.35322</c:v>
                </c:pt>
                <c:pt idx="15577">
                  <c:v>0.353243</c:v>
                </c:pt>
                <c:pt idx="15578">
                  <c:v>0.353265</c:v>
                </c:pt>
                <c:pt idx="15579">
                  <c:v>0.353288</c:v>
                </c:pt>
                <c:pt idx="15580">
                  <c:v>0.353311</c:v>
                </c:pt>
                <c:pt idx="15581">
                  <c:v>0.353333</c:v>
                </c:pt>
                <c:pt idx="15582">
                  <c:v>0.353356</c:v>
                </c:pt>
                <c:pt idx="15583">
                  <c:v>0.353379</c:v>
                </c:pt>
                <c:pt idx="15584">
                  <c:v>0.353401</c:v>
                </c:pt>
                <c:pt idx="15585">
                  <c:v>0.353424</c:v>
                </c:pt>
                <c:pt idx="15586">
                  <c:v>0.353447</c:v>
                </c:pt>
                <c:pt idx="15587">
                  <c:v>0.353469</c:v>
                </c:pt>
                <c:pt idx="15588">
                  <c:v>0.353492</c:v>
                </c:pt>
                <c:pt idx="15589">
                  <c:v>0.353515</c:v>
                </c:pt>
                <c:pt idx="15590">
                  <c:v>0.353537</c:v>
                </c:pt>
                <c:pt idx="15591">
                  <c:v>0.35356</c:v>
                </c:pt>
                <c:pt idx="15592">
                  <c:v>0.353583</c:v>
                </c:pt>
                <c:pt idx="15593">
                  <c:v>0.353605</c:v>
                </c:pt>
                <c:pt idx="15594">
                  <c:v>0.353628</c:v>
                </c:pt>
                <c:pt idx="15595">
                  <c:v>0.353651</c:v>
                </c:pt>
                <c:pt idx="15596">
                  <c:v>0.353673</c:v>
                </c:pt>
                <c:pt idx="15597">
                  <c:v>0.353696</c:v>
                </c:pt>
                <c:pt idx="15598">
                  <c:v>0.353719</c:v>
                </c:pt>
                <c:pt idx="15599">
                  <c:v>0.353741</c:v>
                </c:pt>
                <c:pt idx="15600">
                  <c:v>0.353764</c:v>
                </c:pt>
                <c:pt idx="15601">
                  <c:v>0.353787</c:v>
                </c:pt>
                <c:pt idx="15602">
                  <c:v>0.35381</c:v>
                </c:pt>
                <c:pt idx="15603">
                  <c:v>0.353832</c:v>
                </c:pt>
                <c:pt idx="15604">
                  <c:v>0.353855</c:v>
                </c:pt>
                <c:pt idx="15605">
                  <c:v>0.353878</c:v>
                </c:pt>
                <c:pt idx="15606">
                  <c:v>0.3539</c:v>
                </c:pt>
                <c:pt idx="15607">
                  <c:v>0.353923</c:v>
                </c:pt>
                <c:pt idx="15608">
                  <c:v>0.353946</c:v>
                </c:pt>
                <c:pt idx="15609">
                  <c:v>0.353968</c:v>
                </c:pt>
                <c:pt idx="15610">
                  <c:v>0.353991</c:v>
                </c:pt>
                <c:pt idx="15611">
                  <c:v>0.354014</c:v>
                </c:pt>
                <c:pt idx="15612">
                  <c:v>0.354036</c:v>
                </c:pt>
                <c:pt idx="15613">
                  <c:v>0.354059</c:v>
                </c:pt>
                <c:pt idx="15614">
                  <c:v>0.354082</c:v>
                </c:pt>
                <c:pt idx="15615">
                  <c:v>0.354104</c:v>
                </c:pt>
                <c:pt idx="15616">
                  <c:v>0.354127</c:v>
                </c:pt>
                <c:pt idx="15617">
                  <c:v>0.35415</c:v>
                </c:pt>
                <c:pt idx="15618">
                  <c:v>0.354172</c:v>
                </c:pt>
                <c:pt idx="15619">
                  <c:v>0.354195</c:v>
                </c:pt>
                <c:pt idx="15620">
                  <c:v>0.354218</c:v>
                </c:pt>
                <c:pt idx="15621">
                  <c:v>0.35424</c:v>
                </c:pt>
                <c:pt idx="15622">
                  <c:v>0.354263</c:v>
                </c:pt>
                <c:pt idx="15623">
                  <c:v>0.354286</c:v>
                </c:pt>
                <c:pt idx="15624">
                  <c:v>0.354308</c:v>
                </c:pt>
                <c:pt idx="15625">
                  <c:v>0.354331</c:v>
                </c:pt>
                <c:pt idx="15626">
                  <c:v>0.354354</c:v>
                </c:pt>
                <c:pt idx="15627">
                  <c:v>0.354376</c:v>
                </c:pt>
                <c:pt idx="15628">
                  <c:v>0.354399</c:v>
                </c:pt>
                <c:pt idx="15629">
                  <c:v>0.354422</c:v>
                </c:pt>
                <c:pt idx="15630">
                  <c:v>0.354444</c:v>
                </c:pt>
                <c:pt idx="15631">
                  <c:v>0.354467</c:v>
                </c:pt>
                <c:pt idx="15632">
                  <c:v>0.35449</c:v>
                </c:pt>
                <c:pt idx="15633">
                  <c:v>0.354512</c:v>
                </c:pt>
                <c:pt idx="15634">
                  <c:v>0.354535</c:v>
                </c:pt>
                <c:pt idx="15635">
                  <c:v>0.354558</c:v>
                </c:pt>
                <c:pt idx="15636">
                  <c:v>0.35458</c:v>
                </c:pt>
                <c:pt idx="15637">
                  <c:v>0.354603</c:v>
                </c:pt>
                <c:pt idx="15638">
                  <c:v>0.354626</c:v>
                </c:pt>
                <c:pt idx="15639">
                  <c:v>0.354649</c:v>
                </c:pt>
                <c:pt idx="15640">
                  <c:v>0.354671</c:v>
                </c:pt>
                <c:pt idx="15641">
                  <c:v>0.354694</c:v>
                </c:pt>
                <c:pt idx="15642">
                  <c:v>0.354717</c:v>
                </c:pt>
                <c:pt idx="15643">
                  <c:v>0.354739</c:v>
                </c:pt>
                <c:pt idx="15644">
                  <c:v>0.354762</c:v>
                </c:pt>
                <c:pt idx="15645">
                  <c:v>0.354785</c:v>
                </c:pt>
                <c:pt idx="15646">
                  <c:v>0.354807</c:v>
                </c:pt>
                <c:pt idx="15647">
                  <c:v>0.35483</c:v>
                </c:pt>
                <c:pt idx="15648">
                  <c:v>0.354853</c:v>
                </c:pt>
                <c:pt idx="15649">
                  <c:v>0.354875</c:v>
                </c:pt>
                <c:pt idx="15650">
                  <c:v>0.354898</c:v>
                </c:pt>
                <c:pt idx="15651">
                  <c:v>0.354921</c:v>
                </c:pt>
                <c:pt idx="15652">
                  <c:v>0.354943</c:v>
                </c:pt>
                <c:pt idx="15653">
                  <c:v>0.354966</c:v>
                </c:pt>
                <c:pt idx="15654">
                  <c:v>0.354989</c:v>
                </c:pt>
                <c:pt idx="15655">
                  <c:v>0.355011</c:v>
                </c:pt>
                <c:pt idx="15656">
                  <c:v>0.355034</c:v>
                </c:pt>
                <c:pt idx="15657">
                  <c:v>0.355057</c:v>
                </c:pt>
                <c:pt idx="15658">
                  <c:v>0.355079</c:v>
                </c:pt>
                <c:pt idx="15659">
                  <c:v>0.355102</c:v>
                </c:pt>
                <c:pt idx="15660">
                  <c:v>0.355125</c:v>
                </c:pt>
                <c:pt idx="15661">
                  <c:v>0.355147</c:v>
                </c:pt>
                <c:pt idx="15662">
                  <c:v>0.35517</c:v>
                </c:pt>
                <c:pt idx="15663">
                  <c:v>0.355193</c:v>
                </c:pt>
                <c:pt idx="15664">
                  <c:v>0.355215</c:v>
                </c:pt>
                <c:pt idx="15665">
                  <c:v>0.355238</c:v>
                </c:pt>
                <c:pt idx="15666">
                  <c:v>0.355261</c:v>
                </c:pt>
                <c:pt idx="15667">
                  <c:v>0.355283</c:v>
                </c:pt>
                <c:pt idx="15668">
                  <c:v>0.355306</c:v>
                </c:pt>
                <c:pt idx="15669">
                  <c:v>0.355329</c:v>
                </c:pt>
                <c:pt idx="15670">
                  <c:v>0.355351</c:v>
                </c:pt>
                <c:pt idx="15671">
                  <c:v>0.355374</c:v>
                </c:pt>
                <c:pt idx="15672">
                  <c:v>0.355397</c:v>
                </c:pt>
                <c:pt idx="15673">
                  <c:v>0.35542</c:v>
                </c:pt>
                <c:pt idx="15674">
                  <c:v>0.355442</c:v>
                </c:pt>
                <c:pt idx="15675">
                  <c:v>0.355465</c:v>
                </c:pt>
                <c:pt idx="15676">
                  <c:v>0.355488</c:v>
                </c:pt>
                <c:pt idx="15677">
                  <c:v>0.35551</c:v>
                </c:pt>
                <c:pt idx="15678">
                  <c:v>0.355533</c:v>
                </c:pt>
                <c:pt idx="15679">
                  <c:v>0.355556</c:v>
                </c:pt>
                <c:pt idx="15680">
                  <c:v>0.355578</c:v>
                </c:pt>
                <c:pt idx="15681">
                  <c:v>0.355601</c:v>
                </c:pt>
                <c:pt idx="15682">
                  <c:v>0.355624</c:v>
                </c:pt>
                <c:pt idx="15683">
                  <c:v>0.355646</c:v>
                </c:pt>
                <c:pt idx="15684">
                  <c:v>0.355669</c:v>
                </c:pt>
                <c:pt idx="15685">
                  <c:v>0.355692</c:v>
                </c:pt>
                <c:pt idx="15686">
                  <c:v>0.355714</c:v>
                </c:pt>
                <c:pt idx="15687">
                  <c:v>0.355737</c:v>
                </c:pt>
                <c:pt idx="15688">
                  <c:v>0.35576</c:v>
                </c:pt>
                <c:pt idx="15689">
                  <c:v>0.355782</c:v>
                </c:pt>
                <c:pt idx="15690">
                  <c:v>0.355805</c:v>
                </c:pt>
                <c:pt idx="15691">
                  <c:v>0.355828</c:v>
                </c:pt>
                <c:pt idx="15692">
                  <c:v>0.35585</c:v>
                </c:pt>
                <c:pt idx="15693">
                  <c:v>0.355873</c:v>
                </c:pt>
                <c:pt idx="15694">
                  <c:v>0.355896</c:v>
                </c:pt>
                <c:pt idx="15695">
                  <c:v>0.355918</c:v>
                </c:pt>
                <c:pt idx="15696">
                  <c:v>0.355941</c:v>
                </c:pt>
                <c:pt idx="15697">
                  <c:v>0.355964</c:v>
                </c:pt>
                <c:pt idx="15698">
                  <c:v>0.355986</c:v>
                </c:pt>
                <c:pt idx="15699">
                  <c:v>0.356009</c:v>
                </c:pt>
                <c:pt idx="15700">
                  <c:v>0.356032</c:v>
                </c:pt>
                <c:pt idx="15701">
                  <c:v>0.356054</c:v>
                </c:pt>
                <c:pt idx="15702">
                  <c:v>0.356077</c:v>
                </c:pt>
                <c:pt idx="15703">
                  <c:v>0.3561</c:v>
                </c:pt>
                <c:pt idx="15704">
                  <c:v>0.356122</c:v>
                </c:pt>
                <c:pt idx="15705">
                  <c:v>0.356145</c:v>
                </c:pt>
                <c:pt idx="15706">
                  <c:v>0.356168</c:v>
                </c:pt>
                <c:pt idx="15707">
                  <c:v>0.35619</c:v>
                </c:pt>
                <c:pt idx="15708">
                  <c:v>0.356213</c:v>
                </c:pt>
                <c:pt idx="15709">
                  <c:v>0.356236</c:v>
                </c:pt>
                <c:pt idx="15710">
                  <c:v>0.356259</c:v>
                </c:pt>
                <c:pt idx="15711">
                  <c:v>0.356281</c:v>
                </c:pt>
                <c:pt idx="15712">
                  <c:v>0.356304</c:v>
                </c:pt>
                <c:pt idx="15713">
                  <c:v>0.356327</c:v>
                </c:pt>
                <c:pt idx="15714">
                  <c:v>0.356349</c:v>
                </c:pt>
                <c:pt idx="15715">
                  <c:v>0.356372</c:v>
                </c:pt>
                <c:pt idx="15716">
                  <c:v>0.356395</c:v>
                </c:pt>
                <c:pt idx="15717">
                  <c:v>0.356417</c:v>
                </c:pt>
                <c:pt idx="15718">
                  <c:v>0.35644</c:v>
                </c:pt>
                <c:pt idx="15719">
                  <c:v>0.356463</c:v>
                </c:pt>
                <c:pt idx="15720">
                  <c:v>0.356485</c:v>
                </c:pt>
                <c:pt idx="15721">
                  <c:v>0.356508</c:v>
                </c:pt>
                <c:pt idx="15722">
                  <c:v>0.356531</c:v>
                </c:pt>
                <c:pt idx="15723">
                  <c:v>0.356553</c:v>
                </c:pt>
                <c:pt idx="15724">
                  <c:v>0.356576</c:v>
                </c:pt>
                <c:pt idx="15725">
                  <c:v>0.356599</c:v>
                </c:pt>
                <c:pt idx="15726">
                  <c:v>0.356621</c:v>
                </c:pt>
                <c:pt idx="15727">
                  <c:v>0.356644</c:v>
                </c:pt>
                <c:pt idx="15728">
                  <c:v>0.356667</c:v>
                </c:pt>
                <c:pt idx="15729">
                  <c:v>0.356689</c:v>
                </c:pt>
                <c:pt idx="15730">
                  <c:v>0.356712</c:v>
                </c:pt>
                <c:pt idx="15731">
                  <c:v>0.356735</c:v>
                </c:pt>
                <c:pt idx="15732">
                  <c:v>0.356757</c:v>
                </c:pt>
                <c:pt idx="15733">
                  <c:v>0.35678</c:v>
                </c:pt>
                <c:pt idx="15734">
                  <c:v>0.356803</c:v>
                </c:pt>
                <c:pt idx="15735">
                  <c:v>0.356825</c:v>
                </c:pt>
                <c:pt idx="15736">
                  <c:v>0.356848</c:v>
                </c:pt>
                <c:pt idx="15737">
                  <c:v>0.356871</c:v>
                </c:pt>
                <c:pt idx="15738">
                  <c:v>0.356893</c:v>
                </c:pt>
                <c:pt idx="15739">
                  <c:v>0.356916</c:v>
                </c:pt>
                <c:pt idx="15740">
                  <c:v>0.356939</c:v>
                </c:pt>
                <c:pt idx="15741">
                  <c:v>0.356961</c:v>
                </c:pt>
                <c:pt idx="15742">
                  <c:v>0.356984</c:v>
                </c:pt>
                <c:pt idx="15743">
                  <c:v>0.357007</c:v>
                </c:pt>
                <c:pt idx="15744">
                  <c:v>0.357029</c:v>
                </c:pt>
                <c:pt idx="15745">
                  <c:v>0.357052</c:v>
                </c:pt>
                <c:pt idx="15746">
                  <c:v>0.357075</c:v>
                </c:pt>
                <c:pt idx="15747">
                  <c:v>0.357098</c:v>
                </c:pt>
                <c:pt idx="15748">
                  <c:v>0.35712</c:v>
                </c:pt>
                <c:pt idx="15749">
                  <c:v>0.357143</c:v>
                </c:pt>
                <c:pt idx="15750">
                  <c:v>0.357166</c:v>
                </c:pt>
                <c:pt idx="15751">
                  <c:v>0.357188</c:v>
                </c:pt>
                <c:pt idx="15752">
                  <c:v>0.357211</c:v>
                </c:pt>
                <c:pt idx="15753">
                  <c:v>0.357234</c:v>
                </c:pt>
                <c:pt idx="15754">
                  <c:v>0.357256</c:v>
                </c:pt>
                <c:pt idx="15755">
                  <c:v>0.357279</c:v>
                </c:pt>
                <c:pt idx="15756">
                  <c:v>0.357302</c:v>
                </c:pt>
                <c:pt idx="15757">
                  <c:v>0.357324</c:v>
                </c:pt>
                <c:pt idx="15758">
                  <c:v>0.357347</c:v>
                </c:pt>
                <c:pt idx="15759">
                  <c:v>0.35737</c:v>
                </c:pt>
                <c:pt idx="15760">
                  <c:v>0.357392</c:v>
                </c:pt>
                <c:pt idx="15761">
                  <c:v>0.357415</c:v>
                </c:pt>
                <c:pt idx="15762">
                  <c:v>0.357438</c:v>
                </c:pt>
                <c:pt idx="15763">
                  <c:v>0.35746</c:v>
                </c:pt>
                <c:pt idx="15764">
                  <c:v>0.357483</c:v>
                </c:pt>
                <c:pt idx="15765">
                  <c:v>0.357506</c:v>
                </c:pt>
                <c:pt idx="15766">
                  <c:v>0.357528</c:v>
                </c:pt>
                <c:pt idx="15767">
                  <c:v>0.357551</c:v>
                </c:pt>
                <c:pt idx="15768">
                  <c:v>0.357574</c:v>
                </c:pt>
                <c:pt idx="15769">
                  <c:v>0.357596</c:v>
                </c:pt>
                <c:pt idx="15770">
                  <c:v>0.357619</c:v>
                </c:pt>
                <c:pt idx="15771">
                  <c:v>0.357642</c:v>
                </c:pt>
                <c:pt idx="15772">
                  <c:v>0.357664</c:v>
                </c:pt>
                <c:pt idx="15773">
                  <c:v>0.357687</c:v>
                </c:pt>
                <c:pt idx="15774">
                  <c:v>0.35771</c:v>
                </c:pt>
                <c:pt idx="15775">
                  <c:v>0.357732</c:v>
                </c:pt>
                <c:pt idx="15776">
                  <c:v>0.357755</c:v>
                </c:pt>
                <c:pt idx="15777">
                  <c:v>0.357778</c:v>
                </c:pt>
                <c:pt idx="15778">
                  <c:v>0.3578</c:v>
                </c:pt>
                <c:pt idx="15779">
                  <c:v>0.357823</c:v>
                </c:pt>
                <c:pt idx="15780">
                  <c:v>0.357846</c:v>
                </c:pt>
                <c:pt idx="15781">
                  <c:v>0.357868</c:v>
                </c:pt>
                <c:pt idx="15782">
                  <c:v>0.357891</c:v>
                </c:pt>
                <c:pt idx="15783">
                  <c:v>0.357914</c:v>
                </c:pt>
                <c:pt idx="15784">
                  <c:v>0.357937</c:v>
                </c:pt>
                <c:pt idx="15785">
                  <c:v>0.357959</c:v>
                </c:pt>
                <c:pt idx="15786">
                  <c:v>0.357982</c:v>
                </c:pt>
                <c:pt idx="15787">
                  <c:v>0.358005</c:v>
                </c:pt>
                <c:pt idx="15788">
                  <c:v>0.358027</c:v>
                </c:pt>
                <c:pt idx="15789">
                  <c:v>0.35805</c:v>
                </c:pt>
                <c:pt idx="15790">
                  <c:v>0.358073</c:v>
                </c:pt>
                <c:pt idx="15791">
                  <c:v>0.358095</c:v>
                </c:pt>
                <c:pt idx="15792">
                  <c:v>0.358118</c:v>
                </c:pt>
                <c:pt idx="15793">
                  <c:v>0.358141</c:v>
                </c:pt>
                <c:pt idx="15794">
                  <c:v>0.358163</c:v>
                </c:pt>
                <c:pt idx="15795">
                  <c:v>0.358186</c:v>
                </c:pt>
                <c:pt idx="15796">
                  <c:v>0.358209</c:v>
                </c:pt>
                <c:pt idx="15797">
                  <c:v>0.358231</c:v>
                </c:pt>
                <c:pt idx="15798">
                  <c:v>0.358254</c:v>
                </c:pt>
                <c:pt idx="15799">
                  <c:v>0.358277</c:v>
                </c:pt>
                <c:pt idx="15800">
                  <c:v>0.358299</c:v>
                </c:pt>
                <c:pt idx="15801">
                  <c:v>0.358322</c:v>
                </c:pt>
                <c:pt idx="15802">
                  <c:v>0.358345</c:v>
                </c:pt>
                <c:pt idx="15803">
                  <c:v>0.358367</c:v>
                </c:pt>
                <c:pt idx="15804">
                  <c:v>0.35839</c:v>
                </c:pt>
                <c:pt idx="15805">
                  <c:v>0.358413</c:v>
                </c:pt>
                <c:pt idx="15806">
                  <c:v>0.358435</c:v>
                </c:pt>
                <c:pt idx="15807">
                  <c:v>0.358458</c:v>
                </c:pt>
                <c:pt idx="15808">
                  <c:v>0.358481</c:v>
                </c:pt>
                <c:pt idx="15809">
                  <c:v>0.358503</c:v>
                </c:pt>
                <c:pt idx="15810">
                  <c:v>0.358526</c:v>
                </c:pt>
                <c:pt idx="15811">
                  <c:v>0.358549</c:v>
                </c:pt>
                <c:pt idx="15812">
                  <c:v>0.358571</c:v>
                </c:pt>
                <c:pt idx="15813">
                  <c:v>0.358594</c:v>
                </c:pt>
                <c:pt idx="15814">
                  <c:v>0.358617</c:v>
                </c:pt>
                <c:pt idx="15815">
                  <c:v>0.358639</c:v>
                </c:pt>
                <c:pt idx="15816">
                  <c:v>0.358662</c:v>
                </c:pt>
                <c:pt idx="15817">
                  <c:v>0.358685</c:v>
                </c:pt>
                <c:pt idx="15818">
                  <c:v>0.358707</c:v>
                </c:pt>
                <c:pt idx="15819">
                  <c:v>0.35873</c:v>
                </c:pt>
                <c:pt idx="15820">
                  <c:v>0.358753</c:v>
                </c:pt>
                <c:pt idx="15821">
                  <c:v>0.358776</c:v>
                </c:pt>
                <c:pt idx="15822">
                  <c:v>0.358798</c:v>
                </c:pt>
                <c:pt idx="15823">
                  <c:v>0.358821</c:v>
                </c:pt>
                <c:pt idx="15824">
                  <c:v>0.358844</c:v>
                </c:pt>
                <c:pt idx="15825">
                  <c:v>0.358866</c:v>
                </c:pt>
                <c:pt idx="15826">
                  <c:v>0.358889</c:v>
                </c:pt>
                <c:pt idx="15827">
                  <c:v>0.358912</c:v>
                </c:pt>
                <c:pt idx="15828">
                  <c:v>0.358934</c:v>
                </c:pt>
                <c:pt idx="15829">
                  <c:v>0.358957</c:v>
                </c:pt>
                <c:pt idx="15830">
                  <c:v>0.35898</c:v>
                </c:pt>
                <c:pt idx="15831">
                  <c:v>0.359002</c:v>
                </c:pt>
                <c:pt idx="15832">
                  <c:v>0.359025</c:v>
                </c:pt>
                <c:pt idx="15833">
                  <c:v>0.359048</c:v>
                </c:pt>
                <c:pt idx="15834">
                  <c:v>0.35907</c:v>
                </c:pt>
                <c:pt idx="15835">
                  <c:v>0.359093</c:v>
                </c:pt>
                <c:pt idx="15836">
                  <c:v>0.359116</c:v>
                </c:pt>
                <c:pt idx="15837">
                  <c:v>0.359138</c:v>
                </c:pt>
                <c:pt idx="15838">
                  <c:v>0.359161</c:v>
                </c:pt>
                <c:pt idx="15839">
                  <c:v>0.359184</c:v>
                </c:pt>
                <c:pt idx="15840">
                  <c:v>0.359206</c:v>
                </c:pt>
                <c:pt idx="15841">
                  <c:v>0.359229</c:v>
                </c:pt>
                <c:pt idx="15842">
                  <c:v>0.359252</c:v>
                </c:pt>
                <c:pt idx="15843">
                  <c:v>0.359274</c:v>
                </c:pt>
                <c:pt idx="15844">
                  <c:v>0.359297</c:v>
                </c:pt>
                <c:pt idx="15845">
                  <c:v>0.35932</c:v>
                </c:pt>
                <c:pt idx="15846">
                  <c:v>0.359342</c:v>
                </c:pt>
                <c:pt idx="15847">
                  <c:v>0.359365</c:v>
                </c:pt>
                <c:pt idx="15848">
                  <c:v>0.359388</c:v>
                </c:pt>
                <c:pt idx="15849">
                  <c:v>0.35941</c:v>
                </c:pt>
                <c:pt idx="15850">
                  <c:v>0.359433</c:v>
                </c:pt>
                <c:pt idx="15851">
                  <c:v>0.359456</c:v>
                </c:pt>
                <c:pt idx="15852">
                  <c:v>0.359478</c:v>
                </c:pt>
                <c:pt idx="15853">
                  <c:v>0.359501</c:v>
                </c:pt>
                <c:pt idx="15854">
                  <c:v>0.359524</c:v>
                </c:pt>
                <c:pt idx="15855">
                  <c:v>0.359546</c:v>
                </c:pt>
                <c:pt idx="15856">
                  <c:v>0.359569</c:v>
                </c:pt>
                <c:pt idx="15857">
                  <c:v>0.359592</c:v>
                </c:pt>
                <c:pt idx="15858">
                  <c:v>0.359615</c:v>
                </c:pt>
                <c:pt idx="15859">
                  <c:v>0.359637</c:v>
                </c:pt>
                <c:pt idx="15860">
                  <c:v>0.35966</c:v>
                </c:pt>
                <c:pt idx="15861">
                  <c:v>0.359683</c:v>
                </c:pt>
                <c:pt idx="15862">
                  <c:v>0.359705</c:v>
                </c:pt>
                <c:pt idx="15863">
                  <c:v>0.359728</c:v>
                </c:pt>
                <c:pt idx="15864">
                  <c:v>0.359751</c:v>
                </c:pt>
                <c:pt idx="15865">
                  <c:v>0.359773</c:v>
                </c:pt>
                <c:pt idx="15866">
                  <c:v>0.359796</c:v>
                </c:pt>
                <c:pt idx="15867">
                  <c:v>0.359819</c:v>
                </c:pt>
                <c:pt idx="15868">
                  <c:v>0.359841</c:v>
                </c:pt>
                <c:pt idx="15869">
                  <c:v>0.359864</c:v>
                </c:pt>
                <c:pt idx="15870">
                  <c:v>0.359887</c:v>
                </c:pt>
                <c:pt idx="15871">
                  <c:v>0.359909</c:v>
                </c:pt>
                <c:pt idx="15872">
                  <c:v>0.359932</c:v>
                </c:pt>
                <c:pt idx="15873">
                  <c:v>0.359955</c:v>
                </c:pt>
                <c:pt idx="15874">
                  <c:v>0.359977</c:v>
                </c:pt>
                <c:pt idx="15875">
                  <c:v>0.36</c:v>
                </c:pt>
                <c:pt idx="15876">
                  <c:v>0.360023</c:v>
                </c:pt>
                <c:pt idx="15877">
                  <c:v>0.360045</c:v>
                </c:pt>
                <c:pt idx="15878">
                  <c:v>0.360068</c:v>
                </c:pt>
                <c:pt idx="15879">
                  <c:v>0.360091</c:v>
                </c:pt>
                <c:pt idx="15880">
                  <c:v>0.360113</c:v>
                </c:pt>
                <c:pt idx="15881">
                  <c:v>0.360136</c:v>
                </c:pt>
                <c:pt idx="15882">
                  <c:v>0.360159</c:v>
                </c:pt>
                <c:pt idx="15883">
                  <c:v>0.360181</c:v>
                </c:pt>
                <c:pt idx="15884">
                  <c:v>0.360204</c:v>
                </c:pt>
                <c:pt idx="15885">
                  <c:v>0.360227</c:v>
                </c:pt>
                <c:pt idx="15886">
                  <c:v>0.360249</c:v>
                </c:pt>
                <c:pt idx="15887">
                  <c:v>0.360272</c:v>
                </c:pt>
                <c:pt idx="15888">
                  <c:v>0.360295</c:v>
                </c:pt>
                <c:pt idx="15889">
                  <c:v>0.360317</c:v>
                </c:pt>
                <c:pt idx="15890">
                  <c:v>0.36034</c:v>
                </c:pt>
                <c:pt idx="15891">
                  <c:v>0.360363</c:v>
                </c:pt>
                <c:pt idx="15892">
                  <c:v>0.360385</c:v>
                </c:pt>
                <c:pt idx="15893">
                  <c:v>0.360408</c:v>
                </c:pt>
                <c:pt idx="15894">
                  <c:v>0.360431</c:v>
                </c:pt>
                <c:pt idx="15895">
                  <c:v>0.360454</c:v>
                </c:pt>
                <c:pt idx="15896">
                  <c:v>0.360476</c:v>
                </c:pt>
                <c:pt idx="15897">
                  <c:v>0.360499</c:v>
                </c:pt>
                <c:pt idx="15898">
                  <c:v>0.360522</c:v>
                </c:pt>
                <c:pt idx="15899">
                  <c:v>0.360544</c:v>
                </c:pt>
                <c:pt idx="15900">
                  <c:v>0.360567</c:v>
                </c:pt>
                <c:pt idx="15901">
                  <c:v>0.36059</c:v>
                </c:pt>
                <c:pt idx="15902">
                  <c:v>0.360612</c:v>
                </c:pt>
                <c:pt idx="15903">
                  <c:v>0.360635</c:v>
                </c:pt>
                <c:pt idx="15904">
                  <c:v>0.360658</c:v>
                </c:pt>
                <c:pt idx="15905">
                  <c:v>0.36068</c:v>
                </c:pt>
                <c:pt idx="15906">
                  <c:v>0.360703</c:v>
                </c:pt>
                <c:pt idx="15907">
                  <c:v>0.360726</c:v>
                </c:pt>
                <c:pt idx="15908">
                  <c:v>0.360748</c:v>
                </c:pt>
                <c:pt idx="15909">
                  <c:v>0.360771</c:v>
                </c:pt>
                <c:pt idx="15910">
                  <c:v>0.360794</c:v>
                </c:pt>
                <c:pt idx="15911">
                  <c:v>0.360816</c:v>
                </c:pt>
                <c:pt idx="15912">
                  <c:v>0.360839</c:v>
                </c:pt>
                <c:pt idx="15913">
                  <c:v>0.360862</c:v>
                </c:pt>
                <c:pt idx="15914">
                  <c:v>0.360884</c:v>
                </c:pt>
                <c:pt idx="15915">
                  <c:v>0.360907</c:v>
                </c:pt>
                <c:pt idx="15916">
                  <c:v>0.36093</c:v>
                </c:pt>
                <c:pt idx="15917">
                  <c:v>0.360952</c:v>
                </c:pt>
                <c:pt idx="15918">
                  <c:v>0.360975</c:v>
                </c:pt>
                <c:pt idx="15919">
                  <c:v>0.360998</c:v>
                </c:pt>
                <c:pt idx="15920">
                  <c:v>0.36102</c:v>
                </c:pt>
                <c:pt idx="15921">
                  <c:v>0.361043</c:v>
                </c:pt>
                <c:pt idx="15922">
                  <c:v>0.361066</c:v>
                </c:pt>
                <c:pt idx="15923">
                  <c:v>0.361088</c:v>
                </c:pt>
                <c:pt idx="15924">
                  <c:v>0.361111</c:v>
                </c:pt>
                <c:pt idx="15925">
                  <c:v>0.361134</c:v>
                </c:pt>
                <c:pt idx="15926">
                  <c:v>0.361156</c:v>
                </c:pt>
                <c:pt idx="15927">
                  <c:v>0.361179</c:v>
                </c:pt>
                <c:pt idx="15928">
                  <c:v>0.361202</c:v>
                </c:pt>
                <c:pt idx="15929">
                  <c:v>0.361224</c:v>
                </c:pt>
                <c:pt idx="15930">
                  <c:v>0.361247</c:v>
                </c:pt>
                <c:pt idx="15931">
                  <c:v>0.36127</c:v>
                </c:pt>
                <c:pt idx="15932">
                  <c:v>0.361293</c:v>
                </c:pt>
                <c:pt idx="15933">
                  <c:v>0.361315</c:v>
                </c:pt>
                <c:pt idx="15934">
                  <c:v>0.361338</c:v>
                </c:pt>
                <c:pt idx="15935">
                  <c:v>0.361361</c:v>
                </c:pt>
                <c:pt idx="15936">
                  <c:v>0.361383</c:v>
                </c:pt>
                <c:pt idx="15937">
                  <c:v>0.361406</c:v>
                </c:pt>
                <c:pt idx="15938">
                  <c:v>0.361429</c:v>
                </c:pt>
                <c:pt idx="15939">
                  <c:v>0.361451</c:v>
                </c:pt>
                <c:pt idx="15940">
                  <c:v>0.361474</c:v>
                </c:pt>
                <c:pt idx="15941">
                  <c:v>0.361497</c:v>
                </c:pt>
                <c:pt idx="15942">
                  <c:v>0.361519</c:v>
                </c:pt>
                <c:pt idx="15943">
                  <c:v>0.361542</c:v>
                </c:pt>
                <c:pt idx="15944">
                  <c:v>0.361565</c:v>
                </c:pt>
                <c:pt idx="15945">
                  <c:v>0.361587</c:v>
                </c:pt>
                <c:pt idx="15946">
                  <c:v>0.36161</c:v>
                </c:pt>
                <c:pt idx="15947">
                  <c:v>0.361633</c:v>
                </c:pt>
                <c:pt idx="15948">
                  <c:v>0.361655</c:v>
                </c:pt>
                <c:pt idx="15949">
                  <c:v>0.361678</c:v>
                </c:pt>
                <c:pt idx="15950">
                  <c:v>0.361701</c:v>
                </c:pt>
                <c:pt idx="15951">
                  <c:v>0.361723</c:v>
                </c:pt>
                <c:pt idx="15952">
                  <c:v>0.361746</c:v>
                </c:pt>
                <c:pt idx="15953">
                  <c:v>0.361769</c:v>
                </c:pt>
                <c:pt idx="15954">
                  <c:v>0.361791</c:v>
                </c:pt>
                <c:pt idx="15955">
                  <c:v>0.361814</c:v>
                </c:pt>
                <c:pt idx="15956">
                  <c:v>0.361837</c:v>
                </c:pt>
                <c:pt idx="15957">
                  <c:v>0.361859</c:v>
                </c:pt>
                <c:pt idx="15958">
                  <c:v>0.361882</c:v>
                </c:pt>
                <c:pt idx="15959">
                  <c:v>0.361905</c:v>
                </c:pt>
                <c:pt idx="15960">
                  <c:v>0.361927</c:v>
                </c:pt>
                <c:pt idx="15961">
                  <c:v>0.36195</c:v>
                </c:pt>
                <c:pt idx="15962">
                  <c:v>0.361973</c:v>
                </c:pt>
                <c:pt idx="15963">
                  <c:v>0.361995</c:v>
                </c:pt>
                <c:pt idx="15964">
                  <c:v>0.362018</c:v>
                </c:pt>
                <c:pt idx="15965">
                  <c:v>0.362041</c:v>
                </c:pt>
                <c:pt idx="15966">
                  <c:v>0.362063</c:v>
                </c:pt>
                <c:pt idx="15967">
                  <c:v>0.362086</c:v>
                </c:pt>
                <c:pt idx="15968">
                  <c:v>0.362109</c:v>
                </c:pt>
                <c:pt idx="15969">
                  <c:v>0.362132</c:v>
                </c:pt>
                <c:pt idx="15970">
                  <c:v>0.362154</c:v>
                </c:pt>
                <c:pt idx="15971">
                  <c:v>0.362177</c:v>
                </c:pt>
                <c:pt idx="15972">
                  <c:v>0.3622</c:v>
                </c:pt>
                <c:pt idx="15973">
                  <c:v>0.362222</c:v>
                </c:pt>
                <c:pt idx="15974">
                  <c:v>0.362245</c:v>
                </c:pt>
                <c:pt idx="15975">
                  <c:v>0.362268</c:v>
                </c:pt>
                <c:pt idx="15976">
                  <c:v>0.36229</c:v>
                </c:pt>
                <c:pt idx="15977">
                  <c:v>0.362313</c:v>
                </c:pt>
                <c:pt idx="15978">
                  <c:v>0.362336</c:v>
                </c:pt>
                <c:pt idx="15979">
                  <c:v>0.362358</c:v>
                </c:pt>
                <c:pt idx="15980">
                  <c:v>0.362381</c:v>
                </c:pt>
                <c:pt idx="15981">
                  <c:v>0.362404</c:v>
                </c:pt>
                <c:pt idx="15982">
                  <c:v>0.362426</c:v>
                </c:pt>
                <c:pt idx="15983">
                  <c:v>0.362449</c:v>
                </c:pt>
                <c:pt idx="15984">
                  <c:v>0.362472</c:v>
                </c:pt>
                <c:pt idx="15985">
                  <c:v>0.362494</c:v>
                </c:pt>
                <c:pt idx="15986">
                  <c:v>0.362517</c:v>
                </c:pt>
                <c:pt idx="15987">
                  <c:v>0.36254</c:v>
                </c:pt>
                <c:pt idx="15988">
                  <c:v>0.362562</c:v>
                </c:pt>
                <c:pt idx="15989">
                  <c:v>0.362585</c:v>
                </c:pt>
                <c:pt idx="15990">
                  <c:v>0.362608</c:v>
                </c:pt>
                <c:pt idx="15991">
                  <c:v>0.36263</c:v>
                </c:pt>
                <c:pt idx="15992">
                  <c:v>0.362653</c:v>
                </c:pt>
                <c:pt idx="15993">
                  <c:v>0.362676</c:v>
                </c:pt>
                <c:pt idx="15994">
                  <c:v>0.362698</c:v>
                </c:pt>
                <c:pt idx="15995">
                  <c:v>0.362721</c:v>
                </c:pt>
                <c:pt idx="15996">
                  <c:v>0.362744</c:v>
                </c:pt>
                <c:pt idx="15997">
                  <c:v>0.362766</c:v>
                </c:pt>
                <c:pt idx="15998">
                  <c:v>0.362789</c:v>
                </c:pt>
                <c:pt idx="15999">
                  <c:v>0.362812</c:v>
                </c:pt>
                <c:pt idx="16000">
                  <c:v>0.362834</c:v>
                </c:pt>
                <c:pt idx="16001">
                  <c:v>0.362857</c:v>
                </c:pt>
                <c:pt idx="16002">
                  <c:v>0.36288</c:v>
                </c:pt>
                <c:pt idx="16003">
                  <c:v>0.362902</c:v>
                </c:pt>
                <c:pt idx="16004">
                  <c:v>0.362925</c:v>
                </c:pt>
                <c:pt idx="16005">
                  <c:v>0.362948</c:v>
                </c:pt>
                <c:pt idx="16006">
                  <c:v>0.362971</c:v>
                </c:pt>
                <c:pt idx="16007">
                  <c:v>0.362993</c:v>
                </c:pt>
                <c:pt idx="16008">
                  <c:v>0.363016</c:v>
                </c:pt>
                <c:pt idx="16009">
                  <c:v>0.363039</c:v>
                </c:pt>
                <c:pt idx="16010">
                  <c:v>0.363061</c:v>
                </c:pt>
                <c:pt idx="16011">
                  <c:v>0.363084</c:v>
                </c:pt>
                <c:pt idx="16012">
                  <c:v>0.363107</c:v>
                </c:pt>
                <c:pt idx="16013">
                  <c:v>0.363129</c:v>
                </c:pt>
                <c:pt idx="16014">
                  <c:v>0.363152</c:v>
                </c:pt>
                <c:pt idx="16015">
                  <c:v>0.363175</c:v>
                </c:pt>
                <c:pt idx="16016">
                  <c:v>0.363197</c:v>
                </c:pt>
                <c:pt idx="16017">
                  <c:v>0.36322</c:v>
                </c:pt>
                <c:pt idx="16018">
                  <c:v>0.363243</c:v>
                </c:pt>
                <c:pt idx="16019">
                  <c:v>0.363265</c:v>
                </c:pt>
                <c:pt idx="16020">
                  <c:v>0.363288</c:v>
                </c:pt>
                <c:pt idx="16021">
                  <c:v>0.363311</c:v>
                </c:pt>
                <c:pt idx="16022">
                  <c:v>0.363333</c:v>
                </c:pt>
                <c:pt idx="16023">
                  <c:v>0.363356</c:v>
                </c:pt>
                <c:pt idx="16024">
                  <c:v>0.363379</c:v>
                </c:pt>
                <c:pt idx="16025">
                  <c:v>0.363401</c:v>
                </c:pt>
                <c:pt idx="16026">
                  <c:v>0.363424</c:v>
                </c:pt>
                <c:pt idx="16027">
                  <c:v>0.363447</c:v>
                </c:pt>
                <c:pt idx="16028">
                  <c:v>0.363469</c:v>
                </c:pt>
                <c:pt idx="16029">
                  <c:v>0.363492</c:v>
                </c:pt>
                <c:pt idx="16030">
                  <c:v>0.363515</c:v>
                </c:pt>
                <c:pt idx="16031">
                  <c:v>0.363537</c:v>
                </c:pt>
                <c:pt idx="16032">
                  <c:v>0.36356</c:v>
                </c:pt>
                <c:pt idx="16033">
                  <c:v>0.363583</c:v>
                </c:pt>
                <c:pt idx="16034">
                  <c:v>0.363605</c:v>
                </c:pt>
                <c:pt idx="16035">
                  <c:v>0.363628</c:v>
                </c:pt>
                <c:pt idx="16036">
                  <c:v>0.363651</c:v>
                </c:pt>
                <c:pt idx="16037">
                  <c:v>0.363673</c:v>
                </c:pt>
                <c:pt idx="16038">
                  <c:v>0.363696</c:v>
                </c:pt>
                <c:pt idx="16039">
                  <c:v>0.363719</c:v>
                </c:pt>
                <c:pt idx="16040">
                  <c:v>0.363741</c:v>
                </c:pt>
                <c:pt idx="16041">
                  <c:v>0.363764</c:v>
                </c:pt>
                <c:pt idx="16042">
                  <c:v>0.363787</c:v>
                </c:pt>
                <c:pt idx="16043">
                  <c:v>0.36381</c:v>
                </c:pt>
                <c:pt idx="16044">
                  <c:v>0.363832</c:v>
                </c:pt>
                <c:pt idx="16045">
                  <c:v>0.363855</c:v>
                </c:pt>
                <c:pt idx="16046">
                  <c:v>0.363878</c:v>
                </c:pt>
                <c:pt idx="16047">
                  <c:v>0.3639</c:v>
                </c:pt>
                <c:pt idx="16048">
                  <c:v>0.363923</c:v>
                </c:pt>
                <c:pt idx="16049">
                  <c:v>0.363946</c:v>
                </c:pt>
                <c:pt idx="16050">
                  <c:v>0.363968</c:v>
                </c:pt>
                <c:pt idx="16051">
                  <c:v>0.363991</c:v>
                </c:pt>
                <c:pt idx="16052">
                  <c:v>0.364014</c:v>
                </c:pt>
                <c:pt idx="16053">
                  <c:v>0.364036</c:v>
                </c:pt>
                <c:pt idx="16054">
                  <c:v>0.364059</c:v>
                </c:pt>
                <c:pt idx="16055">
                  <c:v>0.364082</c:v>
                </c:pt>
                <c:pt idx="16056">
                  <c:v>0.364104</c:v>
                </c:pt>
                <c:pt idx="16057">
                  <c:v>0.364127</c:v>
                </c:pt>
                <c:pt idx="16058">
                  <c:v>0.36415</c:v>
                </c:pt>
                <c:pt idx="16059">
                  <c:v>0.364172</c:v>
                </c:pt>
                <c:pt idx="16060">
                  <c:v>0.364195</c:v>
                </c:pt>
                <c:pt idx="16061">
                  <c:v>0.364218</c:v>
                </c:pt>
                <c:pt idx="16062">
                  <c:v>0.36424</c:v>
                </c:pt>
                <c:pt idx="16063">
                  <c:v>0.364263</c:v>
                </c:pt>
                <c:pt idx="16064">
                  <c:v>0.364286</c:v>
                </c:pt>
                <c:pt idx="16065">
                  <c:v>0.364308</c:v>
                </c:pt>
                <c:pt idx="16066">
                  <c:v>0.364331</c:v>
                </c:pt>
                <c:pt idx="16067">
                  <c:v>0.364354</c:v>
                </c:pt>
                <c:pt idx="16068">
                  <c:v>0.364376</c:v>
                </c:pt>
                <c:pt idx="16069">
                  <c:v>0.364399</c:v>
                </c:pt>
                <c:pt idx="16070">
                  <c:v>0.364422</c:v>
                </c:pt>
                <c:pt idx="16071">
                  <c:v>0.364444</c:v>
                </c:pt>
                <c:pt idx="16072">
                  <c:v>0.364467</c:v>
                </c:pt>
                <c:pt idx="16073">
                  <c:v>0.36449</c:v>
                </c:pt>
                <c:pt idx="16074">
                  <c:v>0.364512</c:v>
                </c:pt>
                <c:pt idx="16075">
                  <c:v>0.364535</c:v>
                </c:pt>
                <c:pt idx="16076">
                  <c:v>0.364558</c:v>
                </c:pt>
                <c:pt idx="16077">
                  <c:v>0.36458</c:v>
                </c:pt>
                <c:pt idx="16078">
                  <c:v>0.364603</c:v>
                </c:pt>
                <c:pt idx="16079">
                  <c:v>0.364626</c:v>
                </c:pt>
                <c:pt idx="16080">
                  <c:v>0.364649</c:v>
                </c:pt>
                <c:pt idx="16081">
                  <c:v>0.364671</c:v>
                </c:pt>
                <c:pt idx="16082">
                  <c:v>0.364694</c:v>
                </c:pt>
                <c:pt idx="16083">
                  <c:v>0.364717</c:v>
                </c:pt>
                <c:pt idx="16084">
                  <c:v>0.364739</c:v>
                </c:pt>
                <c:pt idx="16085">
                  <c:v>0.364762</c:v>
                </c:pt>
                <c:pt idx="16086">
                  <c:v>0.364785</c:v>
                </c:pt>
                <c:pt idx="16087">
                  <c:v>0.364807</c:v>
                </c:pt>
                <c:pt idx="16088">
                  <c:v>0.36483</c:v>
                </c:pt>
                <c:pt idx="16089">
                  <c:v>0.364853</c:v>
                </c:pt>
                <c:pt idx="16090">
                  <c:v>0.364875</c:v>
                </c:pt>
                <c:pt idx="16091">
                  <c:v>0.364898</c:v>
                </c:pt>
                <c:pt idx="16092">
                  <c:v>0.364921</c:v>
                </c:pt>
                <c:pt idx="16093">
                  <c:v>0.364943</c:v>
                </c:pt>
                <c:pt idx="16094">
                  <c:v>0.364966</c:v>
                </c:pt>
                <c:pt idx="16095">
                  <c:v>0.364989</c:v>
                </c:pt>
                <c:pt idx="16096">
                  <c:v>0.365011</c:v>
                </c:pt>
                <c:pt idx="16097">
                  <c:v>0.365034</c:v>
                </c:pt>
                <c:pt idx="16098">
                  <c:v>0.365057</c:v>
                </c:pt>
                <c:pt idx="16099">
                  <c:v>0.365079</c:v>
                </c:pt>
                <c:pt idx="16100">
                  <c:v>0.365102</c:v>
                </c:pt>
                <c:pt idx="16101">
                  <c:v>0.365125</c:v>
                </c:pt>
                <c:pt idx="16102">
                  <c:v>0.365147</c:v>
                </c:pt>
                <c:pt idx="16103">
                  <c:v>0.36517</c:v>
                </c:pt>
                <c:pt idx="16104">
                  <c:v>0.365193</c:v>
                </c:pt>
                <c:pt idx="16105">
                  <c:v>0.365215</c:v>
                </c:pt>
                <c:pt idx="16106">
                  <c:v>0.365238</c:v>
                </c:pt>
                <c:pt idx="16107">
                  <c:v>0.365261</c:v>
                </c:pt>
                <c:pt idx="16108">
                  <c:v>0.365283</c:v>
                </c:pt>
                <c:pt idx="16109">
                  <c:v>0.365306</c:v>
                </c:pt>
                <c:pt idx="16110">
                  <c:v>0.365329</c:v>
                </c:pt>
                <c:pt idx="16111">
                  <c:v>0.365351</c:v>
                </c:pt>
                <c:pt idx="16112">
                  <c:v>0.365374</c:v>
                </c:pt>
                <c:pt idx="16113">
                  <c:v>0.365397</c:v>
                </c:pt>
                <c:pt idx="16114">
                  <c:v>0.36542</c:v>
                </c:pt>
                <c:pt idx="16115">
                  <c:v>0.365442</c:v>
                </c:pt>
                <c:pt idx="16116">
                  <c:v>0.365465</c:v>
                </c:pt>
                <c:pt idx="16117">
                  <c:v>0.365488</c:v>
                </c:pt>
                <c:pt idx="16118">
                  <c:v>0.36551</c:v>
                </c:pt>
                <c:pt idx="16119">
                  <c:v>0.365533</c:v>
                </c:pt>
                <c:pt idx="16120">
                  <c:v>0.365556</c:v>
                </c:pt>
                <c:pt idx="16121">
                  <c:v>0.365578</c:v>
                </c:pt>
                <c:pt idx="16122">
                  <c:v>0.365601</c:v>
                </c:pt>
                <c:pt idx="16123">
                  <c:v>0.365624</c:v>
                </c:pt>
                <c:pt idx="16124">
                  <c:v>0.365646</c:v>
                </c:pt>
                <c:pt idx="16125">
                  <c:v>0.365669</c:v>
                </c:pt>
                <c:pt idx="16126">
                  <c:v>0.365692</c:v>
                </c:pt>
                <c:pt idx="16127">
                  <c:v>0.365714</c:v>
                </c:pt>
                <c:pt idx="16128">
                  <c:v>0.365737</c:v>
                </c:pt>
                <c:pt idx="16129">
                  <c:v>0.36576</c:v>
                </c:pt>
                <c:pt idx="16130">
                  <c:v>0.365782</c:v>
                </c:pt>
                <c:pt idx="16131">
                  <c:v>0.365805</c:v>
                </c:pt>
                <c:pt idx="16132">
                  <c:v>0.365828</c:v>
                </c:pt>
                <c:pt idx="16133">
                  <c:v>0.36585</c:v>
                </c:pt>
                <c:pt idx="16134">
                  <c:v>0.365873</c:v>
                </c:pt>
                <c:pt idx="16135">
                  <c:v>0.365896</c:v>
                </c:pt>
                <c:pt idx="16136">
                  <c:v>0.365918</c:v>
                </c:pt>
                <c:pt idx="16137">
                  <c:v>0.365941</c:v>
                </c:pt>
                <c:pt idx="16138">
                  <c:v>0.365964</c:v>
                </c:pt>
                <c:pt idx="16139">
                  <c:v>0.365986</c:v>
                </c:pt>
                <c:pt idx="16140">
                  <c:v>0.366009</c:v>
                </c:pt>
                <c:pt idx="16141">
                  <c:v>0.366032</c:v>
                </c:pt>
                <c:pt idx="16142">
                  <c:v>0.366054</c:v>
                </c:pt>
                <c:pt idx="16143">
                  <c:v>0.366077</c:v>
                </c:pt>
                <c:pt idx="16144">
                  <c:v>0.3661</c:v>
                </c:pt>
                <c:pt idx="16145">
                  <c:v>0.366122</c:v>
                </c:pt>
                <c:pt idx="16146">
                  <c:v>0.366145</c:v>
                </c:pt>
                <c:pt idx="16147">
                  <c:v>0.366168</c:v>
                </c:pt>
                <c:pt idx="16148">
                  <c:v>0.36619</c:v>
                </c:pt>
                <c:pt idx="16149">
                  <c:v>0.366213</c:v>
                </c:pt>
                <c:pt idx="16150">
                  <c:v>0.366236</c:v>
                </c:pt>
                <c:pt idx="16151">
                  <c:v>0.366259</c:v>
                </c:pt>
                <c:pt idx="16152">
                  <c:v>0.366281</c:v>
                </c:pt>
                <c:pt idx="16153">
                  <c:v>0.366304</c:v>
                </c:pt>
                <c:pt idx="16154">
                  <c:v>0.366327</c:v>
                </c:pt>
                <c:pt idx="16155">
                  <c:v>0.366349</c:v>
                </c:pt>
                <c:pt idx="16156">
                  <c:v>0.366372</c:v>
                </c:pt>
                <c:pt idx="16157">
                  <c:v>0.366395</c:v>
                </c:pt>
                <c:pt idx="16158">
                  <c:v>0.366417</c:v>
                </c:pt>
                <c:pt idx="16159">
                  <c:v>0.36644</c:v>
                </c:pt>
                <c:pt idx="16160">
                  <c:v>0.366463</c:v>
                </c:pt>
                <c:pt idx="16161">
                  <c:v>0.366485</c:v>
                </c:pt>
                <c:pt idx="16162">
                  <c:v>0.366508</c:v>
                </c:pt>
                <c:pt idx="16163">
                  <c:v>0.366531</c:v>
                </c:pt>
                <c:pt idx="16164">
                  <c:v>0.366553</c:v>
                </c:pt>
                <c:pt idx="16165">
                  <c:v>0.366576</c:v>
                </c:pt>
                <c:pt idx="16166">
                  <c:v>0.366599</c:v>
                </c:pt>
                <c:pt idx="16167">
                  <c:v>0.366621</c:v>
                </c:pt>
                <c:pt idx="16168">
                  <c:v>0.366644</c:v>
                </c:pt>
                <c:pt idx="16169">
                  <c:v>0.366667</c:v>
                </c:pt>
                <c:pt idx="16170">
                  <c:v>0.366689</c:v>
                </c:pt>
                <c:pt idx="16171">
                  <c:v>0.366712</c:v>
                </c:pt>
                <c:pt idx="16172">
                  <c:v>0.366735</c:v>
                </c:pt>
                <c:pt idx="16173">
                  <c:v>0.366757</c:v>
                </c:pt>
                <c:pt idx="16174">
                  <c:v>0.36678</c:v>
                </c:pt>
                <c:pt idx="16175">
                  <c:v>0.366803</c:v>
                </c:pt>
                <c:pt idx="16176">
                  <c:v>0.366825</c:v>
                </c:pt>
                <c:pt idx="16177">
                  <c:v>0.366848</c:v>
                </c:pt>
                <c:pt idx="16178">
                  <c:v>0.366871</c:v>
                </c:pt>
                <c:pt idx="16179">
                  <c:v>0.366893</c:v>
                </c:pt>
                <c:pt idx="16180">
                  <c:v>0.366916</c:v>
                </c:pt>
                <c:pt idx="16181">
                  <c:v>0.366939</c:v>
                </c:pt>
                <c:pt idx="16182">
                  <c:v>0.366961</c:v>
                </c:pt>
                <c:pt idx="16183">
                  <c:v>0.366984</c:v>
                </c:pt>
                <c:pt idx="16184">
                  <c:v>0.367007</c:v>
                </c:pt>
                <c:pt idx="16185">
                  <c:v>0.367029</c:v>
                </c:pt>
                <c:pt idx="16186">
                  <c:v>0.367052</c:v>
                </c:pt>
                <c:pt idx="16187">
                  <c:v>0.367075</c:v>
                </c:pt>
                <c:pt idx="16188">
                  <c:v>0.367098</c:v>
                </c:pt>
                <c:pt idx="16189">
                  <c:v>0.36712</c:v>
                </c:pt>
                <c:pt idx="16190">
                  <c:v>0.367143</c:v>
                </c:pt>
                <c:pt idx="16191">
                  <c:v>0.367166</c:v>
                </c:pt>
                <c:pt idx="16192">
                  <c:v>0.367188</c:v>
                </c:pt>
                <c:pt idx="16193">
                  <c:v>0.367211</c:v>
                </c:pt>
                <c:pt idx="16194">
                  <c:v>0.367234</c:v>
                </c:pt>
                <c:pt idx="16195">
                  <c:v>0.367256</c:v>
                </c:pt>
                <c:pt idx="16196">
                  <c:v>0.367279</c:v>
                </c:pt>
                <c:pt idx="16197">
                  <c:v>0.367302</c:v>
                </c:pt>
                <c:pt idx="16198">
                  <c:v>0.367324</c:v>
                </c:pt>
                <c:pt idx="16199">
                  <c:v>0.367347</c:v>
                </c:pt>
                <c:pt idx="16200">
                  <c:v>0.36737</c:v>
                </c:pt>
                <c:pt idx="16201">
                  <c:v>0.367392</c:v>
                </c:pt>
                <c:pt idx="16202">
                  <c:v>0.367415</c:v>
                </c:pt>
                <c:pt idx="16203">
                  <c:v>0.367438</c:v>
                </c:pt>
                <c:pt idx="16204">
                  <c:v>0.36746</c:v>
                </c:pt>
                <c:pt idx="16205">
                  <c:v>0.367483</c:v>
                </c:pt>
                <c:pt idx="16206">
                  <c:v>0.367506</c:v>
                </c:pt>
                <c:pt idx="16207">
                  <c:v>0.367528</c:v>
                </c:pt>
                <c:pt idx="16208">
                  <c:v>0.367551</c:v>
                </c:pt>
                <c:pt idx="16209">
                  <c:v>0.367574</c:v>
                </c:pt>
                <c:pt idx="16210">
                  <c:v>0.367596</c:v>
                </c:pt>
                <c:pt idx="16211">
                  <c:v>0.367619</c:v>
                </c:pt>
                <c:pt idx="16212">
                  <c:v>0.367642</c:v>
                </c:pt>
                <c:pt idx="16213">
                  <c:v>0.367664</c:v>
                </c:pt>
                <c:pt idx="16214">
                  <c:v>0.367687</c:v>
                </c:pt>
                <c:pt idx="16215">
                  <c:v>0.36771</c:v>
                </c:pt>
                <c:pt idx="16216">
                  <c:v>0.367732</c:v>
                </c:pt>
                <c:pt idx="16217">
                  <c:v>0.367755</c:v>
                </c:pt>
                <c:pt idx="16218">
                  <c:v>0.367778</c:v>
                </c:pt>
                <c:pt idx="16219">
                  <c:v>0.3678</c:v>
                </c:pt>
                <c:pt idx="16220">
                  <c:v>0.367823</c:v>
                </c:pt>
                <c:pt idx="16221">
                  <c:v>0.367846</c:v>
                </c:pt>
                <c:pt idx="16222">
                  <c:v>0.367868</c:v>
                </c:pt>
                <c:pt idx="16223">
                  <c:v>0.367891</c:v>
                </c:pt>
                <c:pt idx="16224">
                  <c:v>0.367914</c:v>
                </c:pt>
                <c:pt idx="16225">
                  <c:v>0.367937</c:v>
                </c:pt>
                <c:pt idx="16226">
                  <c:v>0.367959</c:v>
                </c:pt>
                <c:pt idx="16227">
                  <c:v>0.367982</c:v>
                </c:pt>
                <c:pt idx="16228">
                  <c:v>0.368005</c:v>
                </c:pt>
                <c:pt idx="16229">
                  <c:v>0.368027</c:v>
                </c:pt>
                <c:pt idx="16230">
                  <c:v>0.36805</c:v>
                </c:pt>
                <c:pt idx="16231">
                  <c:v>0.368073</c:v>
                </c:pt>
                <c:pt idx="16232">
                  <c:v>0.368095</c:v>
                </c:pt>
                <c:pt idx="16233">
                  <c:v>0.368118</c:v>
                </c:pt>
                <c:pt idx="16234">
                  <c:v>0.368141</c:v>
                </c:pt>
                <c:pt idx="16235">
                  <c:v>0.368163</c:v>
                </c:pt>
                <c:pt idx="16236">
                  <c:v>0.368186</c:v>
                </c:pt>
                <c:pt idx="16237">
                  <c:v>0.368209</c:v>
                </c:pt>
                <c:pt idx="16238">
                  <c:v>0.368231</c:v>
                </c:pt>
                <c:pt idx="16239">
                  <c:v>0.368254</c:v>
                </c:pt>
                <c:pt idx="16240">
                  <c:v>0.368277</c:v>
                </c:pt>
                <c:pt idx="16241">
                  <c:v>0.368299</c:v>
                </c:pt>
                <c:pt idx="16242">
                  <c:v>0.368322</c:v>
                </c:pt>
                <c:pt idx="16243">
                  <c:v>0.368345</c:v>
                </c:pt>
                <c:pt idx="16244">
                  <c:v>0.368367</c:v>
                </c:pt>
                <c:pt idx="16245">
                  <c:v>0.36839</c:v>
                </c:pt>
                <c:pt idx="16246">
                  <c:v>0.368413</c:v>
                </c:pt>
                <c:pt idx="16247">
                  <c:v>0.368435</c:v>
                </c:pt>
                <c:pt idx="16248">
                  <c:v>0.368458</c:v>
                </c:pt>
                <c:pt idx="16249">
                  <c:v>0.368481</c:v>
                </c:pt>
                <c:pt idx="16250">
                  <c:v>0.368503</c:v>
                </c:pt>
                <c:pt idx="16251">
                  <c:v>0.368526</c:v>
                </c:pt>
                <c:pt idx="16252">
                  <c:v>0.368549</c:v>
                </c:pt>
                <c:pt idx="16253">
                  <c:v>0.368571</c:v>
                </c:pt>
                <c:pt idx="16254">
                  <c:v>0.368594</c:v>
                </c:pt>
                <c:pt idx="16255">
                  <c:v>0.368617</c:v>
                </c:pt>
                <c:pt idx="16256">
                  <c:v>0.368639</c:v>
                </c:pt>
                <c:pt idx="16257">
                  <c:v>0.368662</c:v>
                </c:pt>
                <c:pt idx="16258">
                  <c:v>0.368685</c:v>
                </c:pt>
                <c:pt idx="16259">
                  <c:v>0.368707</c:v>
                </c:pt>
                <c:pt idx="16260">
                  <c:v>0.36873</c:v>
                </c:pt>
                <c:pt idx="16261">
                  <c:v>0.368753</c:v>
                </c:pt>
                <c:pt idx="16262">
                  <c:v>0.368776</c:v>
                </c:pt>
                <c:pt idx="16263">
                  <c:v>0.368798</c:v>
                </c:pt>
                <c:pt idx="16264">
                  <c:v>0.368821</c:v>
                </c:pt>
                <c:pt idx="16265">
                  <c:v>0.368844</c:v>
                </c:pt>
                <c:pt idx="16266">
                  <c:v>0.368866</c:v>
                </c:pt>
                <c:pt idx="16267">
                  <c:v>0.368889</c:v>
                </c:pt>
                <c:pt idx="16268">
                  <c:v>0.368912</c:v>
                </c:pt>
                <c:pt idx="16269">
                  <c:v>0.368934</c:v>
                </c:pt>
                <c:pt idx="16270">
                  <c:v>0.368957</c:v>
                </c:pt>
                <c:pt idx="16271">
                  <c:v>0.36898</c:v>
                </c:pt>
                <c:pt idx="16272">
                  <c:v>0.369002</c:v>
                </c:pt>
                <c:pt idx="16273">
                  <c:v>0.369025</c:v>
                </c:pt>
                <c:pt idx="16274">
                  <c:v>0.369048</c:v>
                </c:pt>
                <c:pt idx="16275">
                  <c:v>0.36907</c:v>
                </c:pt>
                <c:pt idx="16276">
                  <c:v>0.369093</c:v>
                </c:pt>
                <c:pt idx="16277">
                  <c:v>0.369116</c:v>
                </c:pt>
                <c:pt idx="16278">
                  <c:v>0.369138</c:v>
                </c:pt>
                <c:pt idx="16279">
                  <c:v>0.369161</c:v>
                </c:pt>
                <c:pt idx="16280">
                  <c:v>0.369184</c:v>
                </c:pt>
                <c:pt idx="16281">
                  <c:v>0.369206</c:v>
                </c:pt>
                <c:pt idx="16282">
                  <c:v>0.369229</c:v>
                </c:pt>
                <c:pt idx="16283">
                  <c:v>0.369252</c:v>
                </c:pt>
                <c:pt idx="16284">
                  <c:v>0.369274</c:v>
                </c:pt>
                <c:pt idx="16285">
                  <c:v>0.369297</c:v>
                </c:pt>
                <c:pt idx="16286">
                  <c:v>0.36932</c:v>
                </c:pt>
                <c:pt idx="16287">
                  <c:v>0.369342</c:v>
                </c:pt>
                <c:pt idx="16288">
                  <c:v>0.369365</c:v>
                </c:pt>
                <c:pt idx="16289">
                  <c:v>0.369388</c:v>
                </c:pt>
                <c:pt idx="16290">
                  <c:v>0.36941</c:v>
                </c:pt>
                <c:pt idx="16291">
                  <c:v>0.369433</c:v>
                </c:pt>
                <c:pt idx="16292">
                  <c:v>0.369456</c:v>
                </c:pt>
                <c:pt idx="16293">
                  <c:v>0.369478</c:v>
                </c:pt>
                <c:pt idx="16294">
                  <c:v>0.369501</c:v>
                </c:pt>
                <c:pt idx="16295">
                  <c:v>0.369524</c:v>
                </c:pt>
                <c:pt idx="16296">
                  <c:v>0.369546</c:v>
                </c:pt>
                <c:pt idx="16297">
                  <c:v>0.369569</c:v>
                </c:pt>
                <c:pt idx="16298">
                  <c:v>0.369592</c:v>
                </c:pt>
                <c:pt idx="16299">
                  <c:v>0.369615</c:v>
                </c:pt>
                <c:pt idx="16300">
                  <c:v>0.369637</c:v>
                </c:pt>
                <c:pt idx="16301">
                  <c:v>0.36966</c:v>
                </c:pt>
                <c:pt idx="16302">
                  <c:v>0.369683</c:v>
                </c:pt>
                <c:pt idx="16303">
                  <c:v>0.369705</c:v>
                </c:pt>
                <c:pt idx="16304">
                  <c:v>0.369728</c:v>
                </c:pt>
                <c:pt idx="16305">
                  <c:v>0.369751</c:v>
                </c:pt>
                <c:pt idx="16306">
                  <c:v>0.369773</c:v>
                </c:pt>
                <c:pt idx="16307">
                  <c:v>0.369796</c:v>
                </c:pt>
                <c:pt idx="16308">
                  <c:v>0.369819</c:v>
                </c:pt>
                <c:pt idx="16309">
                  <c:v>0.369841</c:v>
                </c:pt>
                <c:pt idx="16310">
                  <c:v>0.369864</c:v>
                </c:pt>
                <c:pt idx="16311">
                  <c:v>0.369887</c:v>
                </c:pt>
                <c:pt idx="16312">
                  <c:v>0.369909</c:v>
                </c:pt>
                <c:pt idx="16313">
                  <c:v>0.369932</c:v>
                </c:pt>
                <c:pt idx="16314">
                  <c:v>0.369955</c:v>
                </c:pt>
                <c:pt idx="16315">
                  <c:v>0.369977</c:v>
                </c:pt>
                <c:pt idx="16316">
                  <c:v>0.37</c:v>
                </c:pt>
                <c:pt idx="16317">
                  <c:v>0.370023</c:v>
                </c:pt>
                <c:pt idx="16318">
                  <c:v>0.370045</c:v>
                </c:pt>
                <c:pt idx="16319">
                  <c:v>0.370068</c:v>
                </c:pt>
                <c:pt idx="16320">
                  <c:v>0.370091</c:v>
                </c:pt>
                <c:pt idx="16321">
                  <c:v>0.370113</c:v>
                </c:pt>
                <c:pt idx="16322">
                  <c:v>0.370136</c:v>
                </c:pt>
                <c:pt idx="16323">
                  <c:v>0.370159</c:v>
                </c:pt>
                <c:pt idx="16324">
                  <c:v>0.370181</c:v>
                </c:pt>
                <c:pt idx="16325">
                  <c:v>0.370204</c:v>
                </c:pt>
                <c:pt idx="16326">
                  <c:v>0.370227</c:v>
                </c:pt>
                <c:pt idx="16327">
                  <c:v>0.370249</c:v>
                </c:pt>
                <c:pt idx="16328">
                  <c:v>0.370272</c:v>
                </c:pt>
                <c:pt idx="16329">
                  <c:v>0.370295</c:v>
                </c:pt>
                <c:pt idx="16330">
                  <c:v>0.370317</c:v>
                </c:pt>
                <c:pt idx="16331">
                  <c:v>0.37034</c:v>
                </c:pt>
                <c:pt idx="16332">
                  <c:v>0.370363</c:v>
                </c:pt>
                <c:pt idx="16333">
                  <c:v>0.370385</c:v>
                </c:pt>
                <c:pt idx="16334">
                  <c:v>0.370408</c:v>
                </c:pt>
                <c:pt idx="16335">
                  <c:v>0.370431</c:v>
                </c:pt>
                <c:pt idx="16336">
                  <c:v>0.370454</c:v>
                </c:pt>
                <c:pt idx="16337">
                  <c:v>0.370476</c:v>
                </c:pt>
                <c:pt idx="16338">
                  <c:v>0.370499</c:v>
                </c:pt>
                <c:pt idx="16339">
                  <c:v>0.370522</c:v>
                </c:pt>
                <c:pt idx="16340">
                  <c:v>0.370544</c:v>
                </c:pt>
                <c:pt idx="16341">
                  <c:v>0.370567</c:v>
                </c:pt>
                <c:pt idx="16342">
                  <c:v>0.37059</c:v>
                </c:pt>
                <c:pt idx="16343">
                  <c:v>0.370612</c:v>
                </c:pt>
                <c:pt idx="16344">
                  <c:v>0.370635</c:v>
                </c:pt>
                <c:pt idx="16345">
                  <c:v>0.370658</c:v>
                </c:pt>
                <c:pt idx="16346">
                  <c:v>0.37068</c:v>
                </c:pt>
                <c:pt idx="16347">
                  <c:v>0.370703</c:v>
                </c:pt>
                <c:pt idx="16348">
                  <c:v>0.370726</c:v>
                </c:pt>
                <c:pt idx="16349">
                  <c:v>0.370748</c:v>
                </c:pt>
                <c:pt idx="16350">
                  <c:v>0.370771</c:v>
                </c:pt>
                <c:pt idx="16351">
                  <c:v>0.370794</c:v>
                </c:pt>
                <c:pt idx="16352">
                  <c:v>0.370816</c:v>
                </c:pt>
                <c:pt idx="16353">
                  <c:v>0.370839</c:v>
                </c:pt>
                <c:pt idx="16354">
                  <c:v>0.370862</c:v>
                </c:pt>
                <c:pt idx="16355">
                  <c:v>0.370884</c:v>
                </c:pt>
                <c:pt idx="16356">
                  <c:v>0.370907</c:v>
                </c:pt>
                <c:pt idx="16357">
                  <c:v>0.37093</c:v>
                </c:pt>
                <c:pt idx="16358">
                  <c:v>0.370952</c:v>
                </c:pt>
                <c:pt idx="16359">
                  <c:v>0.370975</c:v>
                </c:pt>
                <c:pt idx="16360">
                  <c:v>0.370998</c:v>
                </c:pt>
                <c:pt idx="16361">
                  <c:v>0.37102</c:v>
                </c:pt>
                <c:pt idx="16362">
                  <c:v>0.371043</c:v>
                </c:pt>
                <c:pt idx="16363">
                  <c:v>0.371066</c:v>
                </c:pt>
                <c:pt idx="16364">
                  <c:v>0.371088</c:v>
                </c:pt>
                <c:pt idx="16365">
                  <c:v>0.371111</c:v>
                </c:pt>
                <c:pt idx="16366">
                  <c:v>0.371134</c:v>
                </c:pt>
                <c:pt idx="16367">
                  <c:v>0.371156</c:v>
                </c:pt>
                <c:pt idx="16368">
                  <c:v>0.371179</c:v>
                </c:pt>
                <c:pt idx="16369">
                  <c:v>0.371202</c:v>
                </c:pt>
                <c:pt idx="16370">
                  <c:v>0.371224</c:v>
                </c:pt>
                <c:pt idx="16371">
                  <c:v>0.371247</c:v>
                </c:pt>
                <c:pt idx="16372">
                  <c:v>0.37127</c:v>
                </c:pt>
                <c:pt idx="16373">
                  <c:v>0.371293</c:v>
                </c:pt>
                <c:pt idx="16374">
                  <c:v>0.371315</c:v>
                </c:pt>
                <c:pt idx="16375">
                  <c:v>0.371338</c:v>
                </c:pt>
                <c:pt idx="16376">
                  <c:v>0.371361</c:v>
                </c:pt>
                <c:pt idx="16377">
                  <c:v>0.371383</c:v>
                </c:pt>
                <c:pt idx="16378">
                  <c:v>0.371406</c:v>
                </c:pt>
                <c:pt idx="16379">
                  <c:v>0.371429</c:v>
                </c:pt>
                <c:pt idx="16380">
                  <c:v>0.371451</c:v>
                </c:pt>
                <c:pt idx="16381">
                  <c:v>0.371474</c:v>
                </c:pt>
                <c:pt idx="16382">
                  <c:v>0.371497</c:v>
                </c:pt>
                <c:pt idx="16383">
                  <c:v>0.371519</c:v>
                </c:pt>
                <c:pt idx="16384">
                  <c:v>0.371542</c:v>
                </c:pt>
                <c:pt idx="16385">
                  <c:v>0.371565</c:v>
                </c:pt>
                <c:pt idx="16386">
                  <c:v>0.371587</c:v>
                </c:pt>
                <c:pt idx="16387">
                  <c:v>0.37161</c:v>
                </c:pt>
                <c:pt idx="16388">
                  <c:v>0.371633</c:v>
                </c:pt>
                <c:pt idx="16389">
                  <c:v>0.371655</c:v>
                </c:pt>
                <c:pt idx="16390">
                  <c:v>0.371678</c:v>
                </c:pt>
                <c:pt idx="16391">
                  <c:v>0.371701</c:v>
                </c:pt>
                <c:pt idx="16392">
                  <c:v>0.371723</c:v>
                </c:pt>
                <c:pt idx="16393">
                  <c:v>0.371746</c:v>
                </c:pt>
                <c:pt idx="16394">
                  <c:v>0.371769</c:v>
                </c:pt>
                <c:pt idx="16395">
                  <c:v>0.371791</c:v>
                </c:pt>
                <c:pt idx="16396">
                  <c:v>0.371814</c:v>
                </c:pt>
                <c:pt idx="16397">
                  <c:v>0.371837</c:v>
                </c:pt>
                <c:pt idx="16398">
                  <c:v>0.371859</c:v>
                </c:pt>
                <c:pt idx="16399">
                  <c:v>0.371882</c:v>
                </c:pt>
                <c:pt idx="16400">
                  <c:v>0.371905</c:v>
                </c:pt>
                <c:pt idx="16401">
                  <c:v>0.371927</c:v>
                </c:pt>
                <c:pt idx="16402">
                  <c:v>0.37195</c:v>
                </c:pt>
                <c:pt idx="16403">
                  <c:v>0.371973</c:v>
                </c:pt>
                <c:pt idx="16404">
                  <c:v>0.371995</c:v>
                </c:pt>
                <c:pt idx="16405">
                  <c:v>0.372018</c:v>
                </c:pt>
                <c:pt idx="16406">
                  <c:v>0.372041</c:v>
                </c:pt>
                <c:pt idx="16407">
                  <c:v>0.372063</c:v>
                </c:pt>
                <c:pt idx="16408">
                  <c:v>0.372086</c:v>
                </c:pt>
                <c:pt idx="16409">
                  <c:v>0.372109</c:v>
                </c:pt>
                <c:pt idx="16410">
                  <c:v>0.372132</c:v>
                </c:pt>
                <c:pt idx="16411">
                  <c:v>0.372154</c:v>
                </c:pt>
                <c:pt idx="16412">
                  <c:v>0.372177</c:v>
                </c:pt>
                <c:pt idx="16413">
                  <c:v>0.3722</c:v>
                </c:pt>
                <c:pt idx="16414">
                  <c:v>0.372222</c:v>
                </c:pt>
                <c:pt idx="16415">
                  <c:v>0.372245</c:v>
                </c:pt>
                <c:pt idx="16416">
                  <c:v>0.372268</c:v>
                </c:pt>
                <c:pt idx="16417">
                  <c:v>0.37229</c:v>
                </c:pt>
                <c:pt idx="16418">
                  <c:v>0.372313</c:v>
                </c:pt>
                <c:pt idx="16419">
                  <c:v>0.372336</c:v>
                </c:pt>
                <c:pt idx="16420">
                  <c:v>0.372358</c:v>
                </c:pt>
                <c:pt idx="16421">
                  <c:v>0.372381</c:v>
                </c:pt>
                <c:pt idx="16422">
                  <c:v>0.372404</c:v>
                </c:pt>
                <c:pt idx="16423">
                  <c:v>0.372426</c:v>
                </c:pt>
                <c:pt idx="16424">
                  <c:v>0.372449</c:v>
                </c:pt>
                <c:pt idx="16425">
                  <c:v>0.372472</c:v>
                </c:pt>
                <c:pt idx="16426">
                  <c:v>0.372494</c:v>
                </c:pt>
                <c:pt idx="16427">
                  <c:v>0.372517</c:v>
                </c:pt>
                <c:pt idx="16428">
                  <c:v>0.37254</c:v>
                </c:pt>
                <c:pt idx="16429">
                  <c:v>0.372562</c:v>
                </c:pt>
                <c:pt idx="16430">
                  <c:v>0.372585</c:v>
                </c:pt>
                <c:pt idx="16431">
                  <c:v>0.372608</c:v>
                </c:pt>
                <c:pt idx="16432">
                  <c:v>0.37263</c:v>
                </c:pt>
                <c:pt idx="16433">
                  <c:v>0.372653</c:v>
                </c:pt>
                <c:pt idx="16434">
                  <c:v>0.372676</c:v>
                </c:pt>
                <c:pt idx="16435">
                  <c:v>0.372698</c:v>
                </c:pt>
                <c:pt idx="16436">
                  <c:v>0.372721</c:v>
                </c:pt>
                <c:pt idx="16437">
                  <c:v>0.372744</c:v>
                </c:pt>
                <c:pt idx="16438">
                  <c:v>0.372766</c:v>
                </c:pt>
                <c:pt idx="16439">
                  <c:v>0.372789</c:v>
                </c:pt>
                <c:pt idx="16440">
                  <c:v>0.372812</c:v>
                </c:pt>
                <c:pt idx="16441">
                  <c:v>0.372834</c:v>
                </c:pt>
                <c:pt idx="16442">
                  <c:v>0.372857</c:v>
                </c:pt>
                <c:pt idx="16443">
                  <c:v>0.37288</c:v>
                </c:pt>
                <c:pt idx="16444">
                  <c:v>0.372902</c:v>
                </c:pt>
                <c:pt idx="16445">
                  <c:v>0.372925</c:v>
                </c:pt>
                <c:pt idx="16446">
                  <c:v>0.372948</c:v>
                </c:pt>
                <c:pt idx="16447">
                  <c:v>0.372971</c:v>
                </c:pt>
                <c:pt idx="16448">
                  <c:v>0.372993</c:v>
                </c:pt>
                <c:pt idx="16449">
                  <c:v>0.373016</c:v>
                </c:pt>
                <c:pt idx="16450">
                  <c:v>0.373039</c:v>
                </c:pt>
                <c:pt idx="16451">
                  <c:v>0.373061</c:v>
                </c:pt>
                <c:pt idx="16452">
                  <c:v>0.373084</c:v>
                </c:pt>
                <c:pt idx="16453">
                  <c:v>0.373107</c:v>
                </c:pt>
                <c:pt idx="16454">
                  <c:v>0.373129</c:v>
                </c:pt>
                <c:pt idx="16455">
                  <c:v>0.373152</c:v>
                </c:pt>
                <c:pt idx="16456">
                  <c:v>0.373175</c:v>
                </c:pt>
                <c:pt idx="16457">
                  <c:v>0.373197</c:v>
                </c:pt>
                <c:pt idx="16458">
                  <c:v>0.37322</c:v>
                </c:pt>
                <c:pt idx="16459">
                  <c:v>0.373243</c:v>
                </c:pt>
                <c:pt idx="16460">
                  <c:v>0.373265</c:v>
                </c:pt>
                <c:pt idx="16461">
                  <c:v>0.373288</c:v>
                </c:pt>
                <c:pt idx="16462">
                  <c:v>0.373311</c:v>
                </c:pt>
                <c:pt idx="16463">
                  <c:v>0.373333</c:v>
                </c:pt>
                <c:pt idx="16464">
                  <c:v>0.373356</c:v>
                </c:pt>
                <c:pt idx="16465">
                  <c:v>0.373379</c:v>
                </c:pt>
                <c:pt idx="16466">
                  <c:v>0.373401</c:v>
                </c:pt>
                <c:pt idx="16467">
                  <c:v>0.373424</c:v>
                </c:pt>
                <c:pt idx="16468">
                  <c:v>0.373447</c:v>
                </c:pt>
                <c:pt idx="16469">
                  <c:v>0.373469</c:v>
                </c:pt>
                <c:pt idx="16470">
                  <c:v>0.373492</c:v>
                </c:pt>
                <c:pt idx="16471">
                  <c:v>0.373515</c:v>
                </c:pt>
                <c:pt idx="16472">
                  <c:v>0.373537</c:v>
                </c:pt>
                <c:pt idx="16473">
                  <c:v>0.37356</c:v>
                </c:pt>
                <c:pt idx="16474">
                  <c:v>0.373583</c:v>
                </c:pt>
                <c:pt idx="16475">
                  <c:v>0.373605</c:v>
                </c:pt>
                <c:pt idx="16476">
                  <c:v>0.373628</c:v>
                </c:pt>
                <c:pt idx="16477">
                  <c:v>0.373651</c:v>
                </c:pt>
                <c:pt idx="16478">
                  <c:v>0.373673</c:v>
                </c:pt>
                <c:pt idx="16479">
                  <c:v>0.373696</c:v>
                </c:pt>
                <c:pt idx="16480">
                  <c:v>0.373719</c:v>
                </c:pt>
                <c:pt idx="16481">
                  <c:v>0.373741</c:v>
                </c:pt>
                <c:pt idx="16482">
                  <c:v>0.373764</c:v>
                </c:pt>
                <c:pt idx="16483">
                  <c:v>0.373787</c:v>
                </c:pt>
                <c:pt idx="16484">
                  <c:v>0.37381</c:v>
                </c:pt>
                <c:pt idx="16485">
                  <c:v>0.373832</c:v>
                </c:pt>
                <c:pt idx="16486">
                  <c:v>0.373855</c:v>
                </c:pt>
                <c:pt idx="16487">
                  <c:v>0.373878</c:v>
                </c:pt>
                <c:pt idx="16488">
                  <c:v>0.3739</c:v>
                </c:pt>
                <c:pt idx="16489">
                  <c:v>0.373923</c:v>
                </c:pt>
                <c:pt idx="16490">
                  <c:v>0.373946</c:v>
                </c:pt>
                <c:pt idx="16491">
                  <c:v>0.373968</c:v>
                </c:pt>
                <c:pt idx="16492">
                  <c:v>0.373991</c:v>
                </c:pt>
                <c:pt idx="16493">
                  <c:v>0.374014</c:v>
                </c:pt>
                <c:pt idx="16494">
                  <c:v>0.374036</c:v>
                </c:pt>
                <c:pt idx="16495">
                  <c:v>0.374059</c:v>
                </c:pt>
                <c:pt idx="16496">
                  <c:v>0.374082</c:v>
                </c:pt>
                <c:pt idx="16497">
                  <c:v>0.374104</c:v>
                </c:pt>
                <c:pt idx="16498">
                  <c:v>0.374127</c:v>
                </c:pt>
                <c:pt idx="16499">
                  <c:v>0.37415</c:v>
                </c:pt>
                <c:pt idx="16500">
                  <c:v>0.374172</c:v>
                </c:pt>
                <c:pt idx="16501">
                  <c:v>0.374195</c:v>
                </c:pt>
                <c:pt idx="16502">
                  <c:v>0.374218</c:v>
                </c:pt>
                <c:pt idx="16503">
                  <c:v>0.37424</c:v>
                </c:pt>
                <c:pt idx="16504">
                  <c:v>0.374263</c:v>
                </c:pt>
                <c:pt idx="16505">
                  <c:v>0.374286</c:v>
                </c:pt>
                <c:pt idx="16506">
                  <c:v>0.374308</c:v>
                </c:pt>
                <c:pt idx="16507">
                  <c:v>0.374331</c:v>
                </c:pt>
                <c:pt idx="16508">
                  <c:v>0.374354</c:v>
                </c:pt>
                <c:pt idx="16509">
                  <c:v>0.374376</c:v>
                </c:pt>
                <c:pt idx="16510">
                  <c:v>0.374399</c:v>
                </c:pt>
                <c:pt idx="16511">
                  <c:v>0.374422</c:v>
                </c:pt>
                <c:pt idx="16512">
                  <c:v>0.374444</c:v>
                </c:pt>
                <c:pt idx="16513">
                  <c:v>0.374467</c:v>
                </c:pt>
                <c:pt idx="16514">
                  <c:v>0.37449</c:v>
                </c:pt>
                <c:pt idx="16515">
                  <c:v>0.374512</c:v>
                </c:pt>
                <c:pt idx="16516">
                  <c:v>0.374535</c:v>
                </c:pt>
                <c:pt idx="16517">
                  <c:v>0.374558</c:v>
                </c:pt>
                <c:pt idx="16518">
                  <c:v>0.37458</c:v>
                </c:pt>
                <c:pt idx="16519">
                  <c:v>0.374603</c:v>
                </c:pt>
                <c:pt idx="16520">
                  <c:v>0.374626</c:v>
                </c:pt>
                <c:pt idx="16521">
                  <c:v>0.374649</c:v>
                </c:pt>
                <c:pt idx="16522">
                  <c:v>0.374671</c:v>
                </c:pt>
                <c:pt idx="16523">
                  <c:v>0.374694</c:v>
                </c:pt>
                <c:pt idx="16524">
                  <c:v>0.374717</c:v>
                </c:pt>
                <c:pt idx="16525">
                  <c:v>0.374739</c:v>
                </c:pt>
                <c:pt idx="16526">
                  <c:v>0.374762</c:v>
                </c:pt>
                <c:pt idx="16527">
                  <c:v>0.374785</c:v>
                </c:pt>
                <c:pt idx="16528">
                  <c:v>0.374807</c:v>
                </c:pt>
                <c:pt idx="16529">
                  <c:v>0.37483</c:v>
                </c:pt>
                <c:pt idx="16530">
                  <c:v>0.374853</c:v>
                </c:pt>
                <c:pt idx="16531">
                  <c:v>0.374875</c:v>
                </c:pt>
                <c:pt idx="16532">
                  <c:v>0.374898</c:v>
                </c:pt>
                <c:pt idx="16533">
                  <c:v>0.374921</c:v>
                </c:pt>
                <c:pt idx="16534">
                  <c:v>0.374943</c:v>
                </c:pt>
                <c:pt idx="16535">
                  <c:v>0.374966</c:v>
                </c:pt>
                <c:pt idx="16536">
                  <c:v>0.374989</c:v>
                </c:pt>
                <c:pt idx="16537">
                  <c:v>0.375011</c:v>
                </c:pt>
                <c:pt idx="16538">
                  <c:v>0.375034</c:v>
                </c:pt>
                <c:pt idx="16539">
                  <c:v>0.375057</c:v>
                </c:pt>
                <c:pt idx="16540">
                  <c:v>0.375079</c:v>
                </c:pt>
                <c:pt idx="16541">
                  <c:v>0.375102</c:v>
                </c:pt>
                <c:pt idx="16542">
                  <c:v>0.375125</c:v>
                </c:pt>
                <c:pt idx="16543">
                  <c:v>0.375147</c:v>
                </c:pt>
                <c:pt idx="16544">
                  <c:v>0.37517</c:v>
                </c:pt>
                <c:pt idx="16545">
                  <c:v>0.375193</c:v>
                </c:pt>
                <c:pt idx="16546">
                  <c:v>0.375215</c:v>
                </c:pt>
                <c:pt idx="16547">
                  <c:v>0.375238</c:v>
                </c:pt>
                <c:pt idx="16548">
                  <c:v>0.375261</c:v>
                </c:pt>
                <c:pt idx="16549">
                  <c:v>0.375283</c:v>
                </c:pt>
                <c:pt idx="16550">
                  <c:v>0.375306</c:v>
                </c:pt>
                <c:pt idx="16551">
                  <c:v>0.375329</c:v>
                </c:pt>
                <c:pt idx="16552">
                  <c:v>0.375351</c:v>
                </c:pt>
                <c:pt idx="16553">
                  <c:v>0.375374</c:v>
                </c:pt>
                <c:pt idx="16554">
                  <c:v>0.375397</c:v>
                </c:pt>
                <c:pt idx="16555">
                  <c:v>0.37542</c:v>
                </c:pt>
                <c:pt idx="16556">
                  <c:v>0.375442</c:v>
                </c:pt>
                <c:pt idx="16557">
                  <c:v>0.375465</c:v>
                </c:pt>
                <c:pt idx="16558">
                  <c:v>0.375488</c:v>
                </c:pt>
                <c:pt idx="16559">
                  <c:v>0.37551</c:v>
                </c:pt>
                <c:pt idx="16560">
                  <c:v>0.375533</c:v>
                </c:pt>
                <c:pt idx="16561">
                  <c:v>0.375556</c:v>
                </c:pt>
                <c:pt idx="16562">
                  <c:v>0.375578</c:v>
                </c:pt>
                <c:pt idx="16563">
                  <c:v>0.375601</c:v>
                </c:pt>
                <c:pt idx="16564">
                  <c:v>0.375624</c:v>
                </c:pt>
                <c:pt idx="16565">
                  <c:v>0.375646</c:v>
                </c:pt>
                <c:pt idx="16566">
                  <c:v>0.375669</c:v>
                </c:pt>
                <c:pt idx="16567">
                  <c:v>0.375692</c:v>
                </c:pt>
                <c:pt idx="16568">
                  <c:v>0.375714</c:v>
                </c:pt>
                <c:pt idx="16569">
                  <c:v>0.375737</c:v>
                </c:pt>
                <c:pt idx="16570">
                  <c:v>0.37576</c:v>
                </c:pt>
                <c:pt idx="16571">
                  <c:v>0.375782</c:v>
                </c:pt>
                <c:pt idx="16572">
                  <c:v>0.375805</c:v>
                </c:pt>
                <c:pt idx="16573">
                  <c:v>0.375828</c:v>
                </c:pt>
                <c:pt idx="16574">
                  <c:v>0.37585</c:v>
                </c:pt>
                <c:pt idx="16575">
                  <c:v>0.375873</c:v>
                </c:pt>
                <c:pt idx="16576">
                  <c:v>0.375896</c:v>
                </c:pt>
                <c:pt idx="16577">
                  <c:v>0.375918</c:v>
                </c:pt>
                <c:pt idx="16578">
                  <c:v>0.375941</c:v>
                </c:pt>
                <c:pt idx="16579">
                  <c:v>0.375964</c:v>
                </c:pt>
                <c:pt idx="16580">
                  <c:v>0.375986</c:v>
                </c:pt>
                <c:pt idx="16581">
                  <c:v>0.376009</c:v>
                </c:pt>
                <c:pt idx="16582">
                  <c:v>0.376032</c:v>
                </c:pt>
                <c:pt idx="16583">
                  <c:v>0.376054</c:v>
                </c:pt>
                <c:pt idx="16584">
                  <c:v>0.376077</c:v>
                </c:pt>
                <c:pt idx="16585">
                  <c:v>0.3761</c:v>
                </c:pt>
                <c:pt idx="16586">
                  <c:v>0.376122</c:v>
                </c:pt>
                <c:pt idx="16587">
                  <c:v>0.376145</c:v>
                </c:pt>
                <c:pt idx="16588">
                  <c:v>0.376168</c:v>
                </c:pt>
                <c:pt idx="16589">
                  <c:v>0.37619</c:v>
                </c:pt>
                <c:pt idx="16590">
                  <c:v>0.376213</c:v>
                </c:pt>
                <c:pt idx="16591">
                  <c:v>0.376236</c:v>
                </c:pt>
                <c:pt idx="16592">
                  <c:v>0.376259</c:v>
                </c:pt>
                <c:pt idx="16593">
                  <c:v>0.376281</c:v>
                </c:pt>
                <c:pt idx="16594">
                  <c:v>0.376304</c:v>
                </c:pt>
                <c:pt idx="16595">
                  <c:v>0.376327</c:v>
                </c:pt>
                <c:pt idx="16596">
                  <c:v>0.376349</c:v>
                </c:pt>
                <c:pt idx="16597">
                  <c:v>0.376372</c:v>
                </c:pt>
                <c:pt idx="16598">
                  <c:v>0.376395</c:v>
                </c:pt>
                <c:pt idx="16599">
                  <c:v>0.376417</c:v>
                </c:pt>
                <c:pt idx="16600">
                  <c:v>0.37644</c:v>
                </c:pt>
                <c:pt idx="16601">
                  <c:v>0.376463</c:v>
                </c:pt>
                <c:pt idx="16602">
                  <c:v>0.376485</c:v>
                </c:pt>
                <c:pt idx="16603">
                  <c:v>0.376508</c:v>
                </c:pt>
                <c:pt idx="16604">
                  <c:v>0.376531</c:v>
                </c:pt>
                <c:pt idx="16605">
                  <c:v>0.376553</c:v>
                </c:pt>
                <c:pt idx="16606">
                  <c:v>0.376576</c:v>
                </c:pt>
                <c:pt idx="16607">
                  <c:v>0.376599</c:v>
                </c:pt>
                <c:pt idx="16608">
                  <c:v>0.376621</c:v>
                </c:pt>
                <c:pt idx="16609">
                  <c:v>0.376644</c:v>
                </c:pt>
                <c:pt idx="16610">
                  <c:v>0.376667</c:v>
                </c:pt>
                <c:pt idx="16611">
                  <c:v>0.376689</c:v>
                </c:pt>
                <c:pt idx="16612">
                  <c:v>0.376712</c:v>
                </c:pt>
                <c:pt idx="16613">
                  <c:v>0.376735</c:v>
                </c:pt>
                <c:pt idx="16614">
                  <c:v>0.376757</c:v>
                </c:pt>
                <c:pt idx="16615">
                  <c:v>0.37678</c:v>
                </c:pt>
                <c:pt idx="16616">
                  <c:v>0.376803</c:v>
                </c:pt>
                <c:pt idx="16617">
                  <c:v>0.376825</c:v>
                </c:pt>
                <c:pt idx="16618">
                  <c:v>0.376848</c:v>
                </c:pt>
                <c:pt idx="16619">
                  <c:v>0.376871</c:v>
                </c:pt>
                <c:pt idx="16620">
                  <c:v>0.376893</c:v>
                </c:pt>
                <c:pt idx="16621">
                  <c:v>0.376916</c:v>
                </c:pt>
                <c:pt idx="16622">
                  <c:v>0.376939</c:v>
                </c:pt>
                <c:pt idx="16623">
                  <c:v>0.376961</c:v>
                </c:pt>
                <c:pt idx="16624">
                  <c:v>0.376984</c:v>
                </c:pt>
                <c:pt idx="16625">
                  <c:v>0.377007</c:v>
                </c:pt>
                <c:pt idx="16626">
                  <c:v>0.377029</c:v>
                </c:pt>
                <c:pt idx="16627">
                  <c:v>0.377052</c:v>
                </c:pt>
                <c:pt idx="16628">
                  <c:v>0.377075</c:v>
                </c:pt>
                <c:pt idx="16629">
                  <c:v>0.377098</c:v>
                </c:pt>
                <c:pt idx="16630">
                  <c:v>0.37712</c:v>
                </c:pt>
                <c:pt idx="16631">
                  <c:v>0.377143</c:v>
                </c:pt>
                <c:pt idx="16632">
                  <c:v>0.377166</c:v>
                </c:pt>
                <c:pt idx="16633">
                  <c:v>0.377188</c:v>
                </c:pt>
                <c:pt idx="16634">
                  <c:v>0.377211</c:v>
                </c:pt>
                <c:pt idx="16635">
                  <c:v>0.377234</c:v>
                </c:pt>
                <c:pt idx="16636">
                  <c:v>0.377256</c:v>
                </c:pt>
                <c:pt idx="16637">
                  <c:v>0.377279</c:v>
                </c:pt>
                <c:pt idx="16638">
                  <c:v>0.377302</c:v>
                </c:pt>
                <c:pt idx="16639">
                  <c:v>0.377324</c:v>
                </c:pt>
                <c:pt idx="16640">
                  <c:v>0.377347</c:v>
                </c:pt>
                <c:pt idx="16641">
                  <c:v>0.37737</c:v>
                </c:pt>
                <c:pt idx="16642">
                  <c:v>0.377392</c:v>
                </c:pt>
                <c:pt idx="16643">
                  <c:v>0.377415</c:v>
                </c:pt>
                <c:pt idx="16644">
                  <c:v>0.377438</c:v>
                </c:pt>
                <c:pt idx="16645">
                  <c:v>0.37746</c:v>
                </c:pt>
                <c:pt idx="16646">
                  <c:v>0.377483</c:v>
                </c:pt>
                <c:pt idx="16647">
                  <c:v>0.377506</c:v>
                </c:pt>
                <c:pt idx="16648">
                  <c:v>0.377528</c:v>
                </c:pt>
                <c:pt idx="16649">
                  <c:v>0.377551</c:v>
                </c:pt>
                <c:pt idx="16650">
                  <c:v>0.377574</c:v>
                </c:pt>
                <c:pt idx="16651">
                  <c:v>0.377596</c:v>
                </c:pt>
                <c:pt idx="16652">
                  <c:v>0.377619</c:v>
                </c:pt>
                <c:pt idx="16653">
                  <c:v>0.377642</c:v>
                </c:pt>
                <c:pt idx="16654">
                  <c:v>0.377664</c:v>
                </c:pt>
                <c:pt idx="16655">
                  <c:v>0.377687</c:v>
                </c:pt>
                <c:pt idx="16656">
                  <c:v>0.37771</c:v>
                </c:pt>
                <c:pt idx="16657">
                  <c:v>0.377732</c:v>
                </c:pt>
                <c:pt idx="16658">
                  <c:v>0.377755</c:v>
                </c:pt>
                <c:pt idx="16659">
                  <c:v>0.377778</c:v>
                </c:pt>
                <c:pt idx="16660">
                  <c:v>0.3778</c:v>
                </c:pt>
                <c:pt idx="16661">
                  <c:v>0.377823</c:v>
                </c:pt>
                <c:pt idx="16662">
                  <c:v>0.377846</c:v>
                </c:pt>
                <c:pt idx="16663">
                  <c:v>0.377868</c:v>
                </c:pt>
                <c:pt idx="16664">
                  <c:v>0.377891</c:v>
                </c:pt>
                <c:pt idx="16665">
                  <c:v>0.377914</c:v>
                </c:pt>
                <c:pt idx="16666">
                  <c:v>0.377937</c:v>
                </c:pt>
                <c:pt idx="16667">
                  <c:v>0.377959</c:v>
                </c:pt>
                <c:pt idx="16668">
                  <c:v>0.377982</c:v>
                </c:pt>
                <c:pt idx="16669">
                  <c:v>0.378005</c:v>
                </c:pt>
                <c:pt idx="16670">
                  <c:v>0.378027</c:v>
                </c:pt>
                <c:pt idx="16671">
                  <c:v>0.37805</c:v>
                </c:pt>
                <c:pt idx="16672">
                  <c:v>0.378073</c:v>
                </c:pt>
                <c:pt idx="16673">
                  <c:v>0.378095</c:v>
                </c:pt>
                <c:pt idx="16674">
                  <c:v>0.378118</c:v>
                </c:pt>
                <c:pt idx="16675">
                  <c:v>0.378141</c:v>
                </c:pt>
                <c:pt idx="16676">
                  <c:v>0.378163</c:v>
                </c:pt>
                <c:pt idx="16677">
                  <c:v>0.378186</c:v>
                </c:pt>
                <c:pt idx="16678">
                  <c:v>0.378209</c:v>
                </c:pt>
                <c:pt idx="16679">
                  <c:v>0.378231</c:v>
                </c:pt>
                <c:pt idx="16680">
                  <c:v>0.378254</c:v>
                </c:pt>
                <c:pt idx="16681">
                  <c:v>0.378277</c:v>
                </c:pt>
                <c:pt idx="16682">
                  <c:v>0.378299</c:v>
                </c:pt>
                <c:pt idx="16683">
                  <c:v>0.378322</c:v>
                </c:pt>
                <c:pt idx="16684">
                  <c:v>0.378345</c:v>
                </c:pt>
                <c:pt idx="16685">
                  <c:v>0.378367</c:v>
                </c:pt>
                <c:pt idx="16686">
                  <c:v>0.37839</c:v>
                </c:pt>
                <c:pt idx="16687">
                  <c:v>0.378413</c:v>
                </c:pt>
                <c:pt idx="16688">
                  <c:v>0.378435</c:v>
                </c:pt>
                <c:pt idx="16689">
                  <c:v>0.378458</c:v>
                </c:pt>
                <c:pt idx="16690">
                  <c:v>0.378481</c:v>
                </c:pt>
                <c:pt idx="16691">
                  <c:v>0.378503</c:v>
                </c:pt>
                <c:pt idx="16692">
                  <c:v>0.378526</c:v>
                </c:pt>
                <c:pt idx="16693">
                  <c:v>0.378549</c:v>
                </c:pt>
                <c:pt idx="16694">
                  <c:v>0.378571</c:v>
                </c:pt>
                <c:pt idx="16695">
                  <c:v>0.378594</c:v>
                </c:pt>
                <c:pt idx="16696">
                  <c:v>0.378617</c:v>
                </c:pt>
                <c:pt idx="16697">
                  <c:v>0.378639</c:v>
                </c:pt>
                <c:pt idx="16698">
                  <c:v>0.378662</c:v>
                </c:pt>
                <c:pt idx="16699">
                  <c:v>0.378685</c:v>
                </c:pt>
                <c:pt idx="16700">
                  <c:v>0.378707</c:v>
                </c:pt>
                <c:pt idx="16701">
                  <c:v>0.37873</c:v>
                </c:pt>
                <c:pt idx="16702">
                  <c:v>0.378753</c:v>
                </c:pt>
                <c:pt idx="16703">
                  <c:v>0.378776</c:v>
                </c:pt>
                <c:pt idx="16704">
                  <c:v>0.378798</c:v>
                </c:pt>
                <c:pt idx="16705">
                  <c:v>0.378821</c:v>
                </c:pt>
                <c:pt idx="16706">
                  <c:v>0.378844</c:v>
                </c:pt>
                <c:pt idx="16707">
                  <c:v>0.378866</c:v>
                </c:pt>
                <c:pt idx="16708">
                  <c:v>0.378889</c:v>
                </c:pt>
                <c:pt idx="16709">
                  <c:v>0.378912</c:v>
                </c:pt>
                <c:pt idx="16710">
                  <c:v>0.378934</c:v>
                </c:pt>
                <c:pt idx="16711">
                  <c:v>0.378957</c:v>
                </c:pt>
                <c:pt idx="16712">
                  <c:v>0.37898</c:v>
                </c:pt>
                <c:pt idx="16713">
                  <c:v>0.379002</c:v>
                </c:pt>
                <c:pt idx="16714">
                  <c:v>0.379025</c:v>
                </c:pt>
                <c:pt idx="16715">
                  <c:v>0.379048</c:v>
                </c:pt>
                <c:pt idx="16716">
                  <c:v>0.37907</c:v>
                </c:pt>
                <c:pt idx="16717">
                  <c:v>0.379093</c:v>
                </c:pt>
                <c:pt idx="16718">
                  <c:v>0.379116</c:v>
                </c:pt>
                <c:pt idx="16719">
                  <c:v>0.379138</c:v>
                </c:pt>
                <c:pt idx="16720">
                  <c:v>0.379161</c:v>
                </c:pt>
                <c:pt idx="16721">
                  <c:v>0.379184</c:v>
                </c:pt>
                <c:pt idx="16722">
                  <c:v>0.379206</c:v>
                </c:pt>
                <c:pt idx="16723">
                  <c:v>0.379229</c:v>
                </c:pt>
                <c:pt idx="16724">
                  <c:v>0.379252</c:v>
                </c:pt>
                <c:pt idx="16725">
                  <c:v>0.379274</c:v>
                </c:pt>
                <c:pt idx="16726">
                  <c:v>0.379297</c:v>
                </c:pt>
                <c:pt idx="16727">
                  <c:v>0.37932</c:v>
                </c:pt>
                <c:pt idx="16728">
                  <c:v>0.379342</c:v>
                </c:pt>
                <c:pt idx="16729">
                  <c:v>0.379365</c:v>
                </c:pt>
                <c:pt idx="16730">
                  <c:v>0.379388</c:v>
                </c:pt>
                <c:pt idx="16731">
                  <c:v>0.37941</c:v>
                </c:pt>
                <c:pt idx="16732">
                  <c:v>0.379433</c:v>
                </c:pt>
                <c:pt idx="16733">
                  <c:v>0.379456</c:v>
                </c:pt>
                <c:pt idx="16734">
                  <c:v>0.379478</c:v>
                </c:pt>
                <c:pt idx="16735">
                  <c:v>0.379501</c:v>
                </c:pt>
                <c:pt idx="16736">
                  <c:v>0.379524</c:v>
                </c:pt>
                <c:pt idx="16737">
                  <c:v>0.379546</c:v>
                </c:pt>
                <c:pt idx="16738">
                  <c:v>0.379569</c:v>
                </c:pt>
                <c:pt idx="16739">
                  <c:v>0.379592</c:v>
                </c:pt>
                <c:pt idx="16740">
                  <c:v>0.379615</c:v>
                </c:pt>
                <c:pt idx="16741">
                  <c:v>0.379637</c:v>
                </c:pt>
                <c:pt idx="16742">
                  <c:v>0.37966</c:v>
                </c:pt>
                <c:pt idx="16743">
                  <c:v>0.379683</c:v>
                </c:pt>
                <c:pt idx="16744">
                  <c:v>0.379705</c:v>
                </c:pt>
                <c:pt idx="16745">
                  <c:v>0.379728</c:v>
                </c:pt>
                <c:pt idx="16746">
                  <c:v>0.379751</c:v>
                </c:pt>
                <c:pt idx="16747">
                  <c:v>0.379773</c:v>
                </c:pt>
                <c:pt idx="16748">
                  <c:v>0.379796</c:v>
                </c:pt>
                <c:pt idx="16749">
                  <c:v>0.379819</c:v>
                </c:pt>
                <c:pt idx="16750">
                  <c:v>0.379841</c:v>
                </c:pt>
                <c:pt idx="16751">
                  <c:v>0.379864</c:v>
                </c:pt>
                <c:pt idx="16752">
                  <c:v>0.379887</c:v>
                </c:pt>
                <c:pt idx="16753">
                  <c:v>0.379909</c:v>
                </c:pt>
                <c:pt idx="16754">
                  <c:v>0.379932</c:v>
                </c:pt>
                <c:pt idx="16755">
                  <c:v>0.379955</c:v>
                </c:pt>
                <c:pt idx="16756">
                  <c:v>0.379977</c:v>
                </c:pt>
                <c:pt idx="16757">
                  <c:v>0.38</c:v>
                </c:pt>
                <c:pt idx="16758">
                  <c:v>0.380023</c:v>
                </c:pt>
                <c:pt idx="16759">
                  <c:v>0.380045</c:v>
                </c:pt>
                <c:pt idx="16760">
                  <c:v>0.380068</c:v>
                </c:pt>
                <c:pt idx="16761">
                  <c:v>0.380091</c:v>
                </c:pt>
                <c:pt idx="16762">
                  <c:v>0.380113</c:v>
                </c:pt>
                <c:pt idx="16763">
                  <c:v>0.380136</c:v>
                </c:pt>
                <c:pt idx="16764">
                  <c:v>0.380159</c:v>
                </c:pt>
                <c:pt idx="16765">
                  <c:v>0.380181</c:v>
                </c:pt>
                <c:pt idx="16766">
                  <c:v>0.380204</c:v>
                </c:pt>
                <c:pt idx="16767">
                  <c:v>0.380227</c:v>
                </c:pt>
                <c:pt idx="16768">
                  <c:v>0.380249</c:v>
                </c:pt>
                <c:pt idx="16769">
                  <c:v>0.380272</c:v>
                </c:pt>
                <c:pt idx="16770">
                  <c:v>0.380295</c:v>
                </c:pt>
                <c:pt idx="16771">
                  <c:v>0.380317</c:v>
                </c:pt>
                <c:pt idx="16772">
                  <c:v>0.38034</c:v>
                </c:pt>
                <c:pt idx="16773">
                  <c:v>0.380363</c:v>
                </c:pt>
                <c:pt idx="16774">
                  <c:v>0.380385</c:v>
                </c:pt>
                <c:pt idx="16775">
                  <c:v>0.380408</c:v>
                </c:pt>
                <c:pt idx="16776">
                  <c:v>0.380431</c:v>
                </c:pt>
                <c:pt idx="16777">
                  <c:v>0.380454</c:v>
                </c:pt>
                <c:pt idx="16778">
                  <c:v>0.380476</c:v>
                </c:pt>
                <c:pt idx="16779">
                  <c:v>0.380499</c:v>
                </c:pt>
                <c:pt idx="16780">
                  <c:v>0.380522</c:v>
                </c:pt>
                <c:pt idx="16781">
                  <c:v>0.380544</c:v>
                </c:pt>
                <c:pt idx="16782">
                  <c:v>0.380567</c:v>
                </c:pt>
                <c:pt idx="16783">
                  <c:v>0.38059</c:v>
                </c:pt>
                <c:pt idx="16784">
                  <c:v>0.380612</c:v>
                </c:pt>
                <c:pt idx="16785">
                  <c:v>0.380635</c:v>
                </c:pt>
                <c:pt idx="16786">
                  <c:v>0.380658</c:v>
                </c:pt>
                <c:pt idx="16787">
                  <c:v>0.38068</c:v>
                </c:pt>
                <c:pt idx="16788">
                  <c:v>0.380703</c:v>
                </c:pt>
                <c:pt idx="16789">
                  <c:v>0.380726</c:v>
                </c:pt>
                <c:pt idx="16790">
                  <c:v>0.380748</c:v>
                </c:pt>
                <c:pt idx="16791">
                  <c:v>0.380771</c:v>
                </c:pt>
                <c:pt idx="16792">
                  <c:v>0.380794</c:v>
                </c:pt>
                <c:pt idx="16793">
                  <c:v>0.380816</c:v>
                </c:pt>
                <c:pt idx="16794">
                  <c:v>0.380839</c:v>
                </c:pt>
                <c:pt idx="16795">
                  <c:v>0.380862</c:v>
                </c:pt>
                <c:pt idx="16796">
                  <c:v>0.380884</c:v>
                </c:pt>
                <c:pt idx="16797">
                  <c:v>0.380907</c:v>
                </c:pt>
                <c:pt idx="16798">
                  <c:v>0.38093</c:v>
                </c:pt>
                <c:pt idx="16799">
                  <c:v>0.380952</c:v>
                </c:pt>
                <c:pt idx="16800">
                  <c:v>0.380975</c:v>
                </c:pt>
                <c:pt idx="16801">
                  <c:v>0.380998</c:v>
                </c:pt>
                <c:pt idx="16802">
                  <c:v>0.38102</c:v>
                </c:pt>
                <c:pt idx="16803">
                  <c:v>0.381043</c:v>
                </c:pt>
                <c:pt idx="16804">
                  <c:v>0.381066</c:v>
                </c:pt>
                <c:pt idx="16805">
                  <c:v>0.381088</c:v>
                </c:pt>
                <c:pt idx="16806">
                  <c:v>0.381111</c:v>
                </c:pt>
                <c:pt idx="16807">
                  <c:v>0.381134</c:v>
                </c:pt>
                <c:pt idx="16808">
                  <c:v>0.381156</c:v>
                </c:pt>
                <c:pt idx="16809">
                  <c:v>0.381179</c:v>
                </c:pt>
                <c:pt idx="16810">
                  <c:v>0.381202</c:v>
                </c:pt>
                <c:pt idx="16811">
                  <c:v>0.381224</c:v>
                </c:pt>
                <c:pt idx="16812">
                  <c:v>0.381247</c:v>
                </c:pt>
                <c:pt idx="16813">
                  <c:v>0.38127</c:v>
                </c:pt>
                <c:pt idx="16814">
                  <c:v>0.381293</c:v>
                </c:pt>
                <c:pt idx="16815">
                  <c:v>0.381315</c:v>
                </c:pt>
                <c:pt idx="16816">
                  <c:v>0.381338</c:v>
                </c:pt>
                <c:pt idx="16817">
                  <c:v>0.381361</c:v>
                </c:pt>
                <c:pt idx="16818">
                  <c:v>0.381383</c:v>
                </c:pt>
                <c:pt idx="16819">
                  <c:v>0.381406</c:v>
                </c:pt>
                <c:pt idx="16820">
                  <c:v>0.381429</c:v>
                </c:pt>
                <c:pt idx="16821">
                  <c:v>0.381451</c:v>
                </c:pt>
                <c:pt idx="16822">
                  <c:v>0.381474</c:v>
                </c:pt>
                <c:pt idx="16823">
                  <c:v>0.381497</c:v>
                </c:pt>
                <c:pt idx="16824">
                  <c:v>0.381519</c:v>
                </c:pt>
                <c:pt idx="16825">
                  <c:v>0.381542</c:v>
                </c:pt>
                <c:pt idx="16826">
                  <c:v>0.381565</c:v>
                </c:pt>
                <c:pt idx="16827">
                  <c:v>0.381587</c:v>
                </c:pt>
                <c:pt idx="16828">
                  <c:v>0.38161</c:v>
                </c:pt>
                <c:pt idx="16829">
                  <c:v>0.381633</c:v>
                </c:pt>
                <c:pt idx="16830">
                  <c:v>0.381655</c:v>
                </c:pt>
                <c:pt idx="16831">
                  <c:v>0.381678</c:v>
                </c:pt>
                <c:pt idx="16832">
                  <c:v>0.381701</c:v>
                </c:pt>
                <c:pt idx="16833">
                  <c:v>0.381723</c:v>
                </c:pt>
                <c:pt idx="16834">
                  <c:v>0.381746</c:v>
                </c:pt>
                <c:pt idx="16835">
                  <c:v>0.381769</c:v>
                </c:pt>
                <c:pt idx="16836">
                  <c:v>0.381791</c:v>
                </c:pt>
                <c:pt idx="16837">
                  <c:v>0.381814</c:v>
                </c:pt>
                <c:pt idx="16838">
                  <c:v>0.381837</c:v>
                </c:pt>
                <c:pt idx="16839">
                  <c:v>0.381859</c:v>
                </c:pt>
                <c:pt idx="16840">
                  <c:v>0.381882</c:v>
                </c:pt>
                <c:pt idx="16841">
                  <c:v>0.381905</c:v>
                </c:pt>
                <c:pt idx="16842">
                  <c:v>0.381927</c:v>
                </c:pt>
                <c:pt idx="16843">
                  <c:v>0.38195</c:v>
                </c:pt>
                <c:pt idx="16844">
                  <c:v>0.381973</c:v>
                </c:pt>
                <c:pt idx="16845">
                  <c:v>0.381995</c:v>
                </c:pt>
                <c:pt idx="16846">
                  <c:v>0.382018</c:v>
                </c:pt>
                <c:pt idx="16847">
                  <c:v>0.382041</c:v>
                </c:pt>
                <c:pt idx="16848">
                  <c:v>0.382063</c:v>
                </c:pt>
                <c:pt idx="16849">
                  <c:v>0.382086</c:v>
                </c:pt>
                <c:pt idx="16850">
                  <c:v>0.382109</c:v>
                </c:pt>
                <c:pt idx="16851">
                  <c:v>0.382132</c:v>
                </c:pt>
                <c:pt idx="16852">
                  <c:v>0.382154</c:v>
                </c:pt>
                <c:pt idx="16853">
                  <c:v>0.382177</c:v>
                </c:pt>
                <c:pt idx="16854">
                  <c:v>0.3822</c:v>
                </c:pt>
                <c:pt idx="16855">
                  <c:v>0.382222</c:v>
                </c:pt>
                <c:pt idx="16856">
                  <c:v>0.382245</c:v>
                </c:pt>
                <c:pt idx="16857">
                  <c:v>0.382268</c:v>
                </c:pt>
                <c:pt idx="16858">
                  <c:v>0.38229</c:v>
                </c:pt>
                <c:pt idx="16859">
                  <c:v>0.382313</c:v>
                </c:pt>
                <c:pt idx="16860">
                  <c:v>0.382336</c:v>
                </c:pt>
                <c:pt idx="16861">
                  <c:v>0.382358</c:v>
                </c:pt>
                <c:pt idx="16862">
                  <c:v>0.382381</c:v>
                </c:pt>
                <c:pt idx="16863">
                  <c:v>0.382404</c:v>
                </c:pt>
                <c:pt idx="16864">
                  <c:v>0.382426</c:v>
                </c:pt>
                <c:pt idx="16865">
                  <c:v>0.382449</c:v>
                </c:pt>
                <c:pt idx="16866">
                  <c:v>0.382472</c:v>
                </c:pt>
                <c:pt idx="16867">
                  <c:v>0.382494</c:v>
                </c:pt>
                <c:pt idx="16868">
                  <c:v>0.382517</c:v>
                </c:pt>
                <c:pt idx="16869">
                  <c:v>0.38254</c:v>
                </c:pt>
                <c:pt idx="16870">
                  <c:v>0.382562</c:v>
                </c:pt>
                <c:pt idx="16871">
                  <c:v>0.382585</c:v>
                </c:pt>
                <c:pt idx="16872">
                  <c:v>0.382608</c:v>
                </c:pt>
                <c:pt idx="16873">
                  <c:v>0.38263</c:v>
                </c:pt>
                <c:pt idx="16874">
                  <c:v>0.382653</c:v>
                </c:pt>
                <c:pt idx="16875">
                  <c:v>0.382676</c:v>
                </c:pt>
                <c:pt idx="16876">
                  <c:v>0.382698</c:v>
                </c:pt>
                <c:pt idx="16877">
                  <c:v>0.382721</c:v>
                </c:pt>
                <c:pt idx="16878">
                  <c:v>0.382744</c:v>
                </c:pt>
                <c:pt idx="16879">
                  <c:v>0.382766</c:v>
                </c:pt>
                <c:pt idx="16880">
                  <c:v>0.382789</c:v>
                </c:pt>
                <c:pt idx="16881">
                  <c:v>0.382812</c:v>
                </c:pt>
                <c:pt idx="16882">
                  <c:v>0.382834</c:v>
                </c:pt>
                <c:pt idx="16883">
                  <c:v>0.382857</c:v>
                </c:pt>
                <c:pt idx="16884">
                  <c:v>0.38288</c:v>
                </c:pt>
                <c:pt idx="16885">
                  <c:v>0.382902</c:v>
                </c:pt>
                <c:pt idx="16886">
                  <c:v>0.382925</c:v>
                </c:pt>
                <c:pt idx="16887">
                  <c:v>0.382948</c:v>
                </c:pt>
                <c:pt idx="16888">
                  <c:v>0.382971</c:v>
                </c:pt>
                <c:pt idx="16889">
                  <c:v>0.382993</c:v>
                </c:pt>
                <c:pt idx="16890">
                  <c:v>0.383016</c:v>
                </c:pt>
                <c:pt idx="16891">
                  <c:v>0.383039</c:v>
                </c:pt>
                <c:pt idx="16892">
                  <c:v>0.383061</c:v>
                </c:pt>
                <c:pt idx="16893">
                  <c:v>0.383084</c:v>
                </c:pt>
                <c:pt idx="16894">
                  <c:v>0.383107</c:v>
                </c:pt>
                <c:pt idx="16895">
                  <c:v>0.383129</c:v>
                </c:pt>
                <c:pt idx="16896">
                  <c:v>0.383152</c:v>
                </c:pt>
                <c:pt idx="16897">
                  <c:v>0.383175</c:v>
                </c:pt>
                <c:pt idx="16898">
                  <c:v>0.383197</c:v>
                </c:pt>
                <c:pt idx="16899">
                  <c:v>0.38322</c:v>
                </c:pt>
                <c:pt idx="16900">
                  <c:v>0.383243</c:v>
                </c:pt>
                <c:pt idx="16901">
                  <c:v>0.383265</c:v>
                </c:pt>
                <c:pt idx="16902">
                  <c:v>0.383288</c:v>
                </c:pt>
                <c:pt idx="16903">
                  <c:v>0.383311</c:v>
                </c:pt>
                <c:pt idx="16904">
                  <c:v>0.383333</c:v>
                </c:pt>
                <c:pt idx="16905">
                  <c:v>0.383356</c:v>
                </c:pt>
                <c:pt idx="16906">
                  <c:v>0.383379</c:v>
                </c:pt>
                <c:pt idx="16907">
                  <c:v>0.383401</c:v>
                </c:pt>
                <c:pt idx="16908">
                  <c:v>0.383424</c:v>
                </c:pt>
                <c:pt idx="16909">
                  <c:v>0.383447</c:v>
                </c:pt>
                <c:pt idx="16910">
                  <c:v>0.383469</c:v>
                </c:pt>
                <c:pt idx="16911">
                  <c:v>0.383492</c:v>
                </c:pt>
                <c:pt idx="16912">
                  <c:v>0.383515</c:v>
                </c:pt>
                <c:pt idx="16913">
                  <c:v>0.383537</c:v>
                </c:pt>
                <c:pt idx="16914">
                  <c:v>0.38356</c:v>
                </c:pt>
                <c:pt idx="16915">
                  <c:v>0.383583</c:v>
                </c:pt>
                <c:pt idx="16916">
                  <c:v>0.383605</c:v>
                </c:pt>
                <c:pt idx="16917">
                  <c:v>0.383628</c:v>
                </c:pt>
                <c:pt idx="16918">
                  <c:v>0.383651</c:v>
                </c:pt>
                <c:pt idx="16919">
                  <c:v>0.383673</c:v>
                </c:pt>
                <c:pt idx="16920">
                  <c:v>0.383696</c:v>
                </c:pt>
                <c:pt idx="16921">
                  <c:v>0.383719</c:v>
                </c:pt>
                <c:pt idx="16922">
                  <c:v>0.383741</c:v>
                </c:pt>
                <c:pt idx="16923">
                  <c:v>0.383764</c:v>
                </c:pt>
                <c:pt idx="16924">
                  <c:v>0.383787</c:v>
                </c:pt>
                <c:pt idx="16925">
                  <c:v>0.38381</c:v>
                </c:pt>
                <c:pt idx="16926">
                  <c:v>0.383832</c:v>
                </c:pt>
                <c:pt idx="16927">
                  <c:v>0.383855</c:v>
                </c:pt>
                <c:pt idx="16928">
                  <c:v>0.383878</c:v>
                </c:pt>
                <c:pt idx="16929">
                  <c:v>0.3839</c:v>
                </c:pt>
                <c:pt idx="16930">
                  <c:v>0.383923</c:v>
                </c:pt>
                <c:pt idx="16931">
                  <c:v>0.383946</c:v>
                </c:pt>
                <c:pt idx="16932">
                  <c:v>0.383968</c:v>
                </c:pt>
                <c:pt idx="16933">
                  <c:v>0.383991</c:v>
                </c:pt>
                <c:pt idx="16934">
                  <c:v>0.384014</c:v>
                </c:pt>
                <c:pt idx="16935">
                  <c:v>0.384036</c:v>
                </c:pt>
                <c:pt idx="16936">
                  <c:v>0.384059</c:v>
                </c:pt>
                <c:pt idx="16937">
                  <c:v>0.384082</c:v>
                </c:pt>
                <c:pt idx="16938">
                  <c:v>0.384104</c:v>
                </c:pt>
                <c:pt idx="16939">
                  <c:v>0.384127</c:v>
                </c:pt>
                <c:pt idx="16940">
                  <c:v>0.38415</c:v>
                </c:pt>
                <c:pt idx="16941">
                  <c:v>0.384172</c:v>
                </c:pt>
                <c:pt idx="16942">
                  <c:v>0.384195</c:v>
                </c:pt>
                <c:pt idx="16943">
                  <c:v>0.384218</c:v>
                </c:pt>
                <c:pt idx="16944">
                  <c:v>0.38424</c:v>
                </c:pt>
                <c:pt idx="16945">
                  <c:v>0.384263</c:v>
                </c:pt>
                <c:pt idx="16946">
                  <c:v>0.384286</c:v>
                </c:pt>
                <c:pt idx="16947">
                  <c:v>0.384308</c:v>
                </c:pt>
                <c:pt idx="16948">
                  <c:v>0.384331</c:v>
                </c:pt>
                <c:pt idx="16949">
                  <c:v>0.384354</c:v>
                </c:pt>
                <c:pt idx="16950">
                  <c:v>0.384376</c:v>
                </c:pt>
                <c:pt idx="16951">
                  <c:v>0.384399</c:v>
                </c:pt>
                <c:pt idx="16952">
                  <c:v>0.384422</c:v>
                </c:pt>
                <c:pt idx="16953">
                  <c:v>0.384444</c:v>
                </c:pt>
                <c:pt idx="16954">
                  <c:v>0.384467</c:v>
                </c:pt>
                <c:pt idx="16955">
                  <c:v>0.38449</c:v>
                </c:pt>
                <c:pt idx="16956">
                  <c:v>0.384512</c:v>
                </c:pt>
                <c:pt idx="16957">
                  <c:v>0.384535</c:v>
                </c:pt>
                <c:pt idx="16958">
                  <c:v>0.384558</c:v>
                </c:pt>
                <c:pt idx="16959">
                  <c:v>0.38458</c:v>
                </c:pt>
                <c:pt idx="16960">
                  <c:v>0.384603</c:v>
                </c:pt>
                <c:pt idx="16961">
                  <c:v>0.384626</c:v>
                </c:pt>
                <c:pt idx="16962">
                  <c:v>0.384649</c:v>
                </c:pt>
                <c:pt idx="16963">
                  <c:v>0.384671</c:v>
                </c:pt>
                <c:pt idx="16964">
                  <c:v>0.384694</c:v>
                </c:pt>
                <c:pt idx="16965">
                  <c:v>0.384717</c:v>
                </c:pt>
                <c:pt idx="16966">
                  <c:v>0.384739</c:v>
                </c:pt>
                <c:pt idx="16967">
                  <c:v>0.384762</c:v>
                </c:pt>
                <c:pt idx="16968">
                  <c:v>0.384785</c:v>
                </c:pt>
                <c:pt idx="16969">
                  <c:v>0.384807</c:v>
                </c:pt>
                <c:pt idx="16970">
                  <c:v>0.38483</c:v>
                </c:pt>
                <c:pt idx="16971">
                  <c:v>0.384853</c:v>
                </c:pt>
                <c:pt idx="16972">
                  <c:v>0.384875</c:v>
                </c:pt>
                <c:pt idx="16973">
                  <c:v>0.384898</c:v>
                </c:pt>
                <c:pt idx="16974">
                  <c:v>0.384921</c:v>
                </c:pt>
                <c:pt idx="16975">
                  <c:v>0.384943</c:v>
                </c:pt>
                <c:pt idx="16976">
                  <c:v>0.384966</c:v>
                </c:pt>
                <c:pt idx="16977">
                  <c:v>0.384989</c:v>
                </c:pt>
                <c:pt idx="16978">
                  <c:v>0.385011</c:v>
                </c:pt>
                <c:pt idx="16979">
                  <c:v>0.385034</c:v>
                </c:pt>
                <c:pt idx="16980">
                  <c:v>0.385057</c:v>
                </c:pt>
                <c:pt idx="16981">
                  <c:v>0.385079</c:v>
                </c:pt>
                <c:pt idx="16982">
                  <c:v>0.385102</c:v>
                </c:pt>
                <c:pt idx="16983">
                  <c:v>0.385125</c:v>
                </c:pt>
                <c:pt idx="16984">
                  <c:v>0.385147</c:v>
                </c:pt>
                <c:pt idx="16985">
                  <c:v>0.38517</c:v>
                </c:pt>
                <c:pt idx="16986">
                  <c:v>0.385193</c:v>
                </c:pt>
                <c:pt idx="16987">
                  <c:v>0.385215</c:v>
                </c:pt>
                <c:pt idx="16988">
                  <c:v>0.385238</c:v>
                </c:pt>
                <c:pt idx="16989">
                  <c:v>0.385261</c:v>
                </c:pt>
                <c:pt idx="16990">
                  <c:v>0.385283</c:v>
                </c:pt>
                <c:pt idx="16991">
                  <c:v>0.385306</c:v>
                </c:pt>
                <c:pt idx="16992">
                  <c:v>0.385329</c:v>
                </c:pt>
                <c:pt idx="16993">
                  <c:v>0.385351</c:v>
                </c:pt>
                <c:pt idx="16994">
                  <c:v>0.385374</c:v>
                </c:pt>
                <c:pt idx="16995">
                  <c:v>0.385397</c:v>
                </c:pt>
                <c:pt idx="16996">
                  <c:v>0.38542</c:v>
                </c:pt>
                <c:pt idx="16997">
                  <c:v>0.385442</c:v>
                </c:pt>
                <c:pt idx="16998">
                  <c:v>0.385465</c:v>
                </c:pt>
                <c:pt idx="16999">
                  <c:v>0.385488</c:v>
                </c:pt>
                <c:pt idx="17000">
                  <c:v>0.38551</c:v>
                </c:pt>
                <c:pt idx="17001">
                  <c:v>0.385533</c:v>
                </c:pt>
                <c:pt idx="17002">
                  <c:v>0.385556</c:v>
                </c:pt>
                <c:pt idx="17003">
                  <c:v>0.385578</c:v>
                </c:pt>
                <c:pt idx="17004">
                  <c:v>0.385601</c:v>
                </c:pt>
                <c:pt idx="17005">
                  <c:v>0.385624</c:v>
                </c:pt>
                <c:pt idx="17006">
                  <c:v>0.385646</c:v>
                </c:pt>
                <c:pt idx="17007">
                  <c:v>0.385669</c:v>
                </c:pt>
                <c:pt idx="17008">
                  <c:v>0.385692</c:v>
                </c:pt>
                <c:pt idx="17009">
                  <c:v>0.385714</c:v>
                </c:pt>
                <c:pt idx="17010">
                  <c:v>0.385737</c:v>
                </c:pt>
                <c:pt idx="17011">
                  <c:v>0.38576</c:v>
                </c:pt>
                <c:pt idx="17012">
                  <c:v>0.385782</c:v>
                </c:pt>
                <c:pt idx="17013">
                  <c:v>0.385805</c:v>
                </c:pt>
                <c:pt idx="17014">
                  <c:v>0.385828</c:v>
                </c:pt>
                <c:pt idx="17015">
                  <c:v>0.38585</c:v>
                </c:pt>
                <c:pt idx="17016">
                  <c:v>0.385873</c:v>
                </c:pt>
                <c:pt idx="17017">
                  <c:v>0.385896</c:v>
                </c:pt>
                <c:pt idx="17018">
                  <c:v>0.385918</c:v>
                </c:pt>
                <c:pt idx="17019">
                  <c:v>0.385941</c:v>
                </c:pt>
                <c:pt idx="17020">
                  <c:v>0.385964</c:v>
                </c:pt>
                <c:pt idx="17021">
                  <c:v>0.385986</c:v>
                </c:pt>
                <c:pt idx="17022">
                  <c:v>0.386009</c:v>
                </c:pt>
                <c:pt idx="17023">
                  <c:v>0.386032</c:v>
                </c:pt>
                <c:pt idx="17024">
                  <c:v>0.386054</c:v>
                </c:pt>
                <c:pt idx="17025">
                  <c:v>0.386077</c:v>
                </c:pt>
                <c:pt idx="17026">
                  <c:v>0.3861</c:v>
                </c:pt>
                <c:pt idx="17027">
                  <c:v>0.386122</c:v>
                </c:pt>
                <c:pt idx="17028">
                  <c:v>0.386145</c:v>
                </c:pt>
                <c:pt idx="17029">
                  <c:v>0.386168</c:v>
                </c:pt>
                <c:pt idx="17030">
                  <c:v>0.38619</c:v>
                </c:pt>
                <c:pt idx="17031">
                  <c:v>0.386213</c:v>
                </c:pt>
                <c:pt idx="17032">
                  <c:v>0.386236</c:v>
                </c:pt>
                <c:pt idx="17033">
                  <c:v>0.386259</c:v>
                </c:pt>
                <c:pt idx="17034">
                  <c:v>0.386281</c:v>
                </c:pt>
                <c:pt idx="17035">
                  <c:v>0.386304</c:v>
                </c:pt>
                <c:pt idx="17036">
                  <c:v>0.386327</c:v>
                </c:pt>
                <c:pt idx="17037">
                  <c:v>0.386349</c:v>
                </c:pt>
                <c:pt idx="17038">
                  <c:v>0.386372</c:v>
                </c:pt>
                <c:pt idx="17039">
                  <c:v>0.386395</c:v>
                </c:pt>
                <c:pt idx="17040">
                  <c:v>0.386417</c:v>
                </c:pt>
                <c:pt idx="17041">
                  <c:v>0.38644</c:v>
                </c:pt>
                <c:pt idx="17042">
                  <c:v>0.386463</c:v>
                </c:pt>
                <c:pt idx="17043">
                  <c:v>0.386485</c:v>
                </c:pt>
                <c:pt idx="17044">
                  <c:v>0.386508</c:v>
                </c:pt>
                <c:pt idx="17045">
                  <c:v>0.386531</c:v>
                </c:pt>
                <c:pt idx="17046">
                  <c:v>0.386553</c:v>
                </c:pt>
                <c:pt idx="17047">
                  <c:v>0.386576</c:v>
                </c:pt>
                <c:pt idx="17048">
                  <c:v>0.386599</c:v>
                </c:pt>
                <c:pt idx="17049">
                  <c:v>0.386621</c:v>
                </c:pt>
                <c:pt idx="17050">
                  <c:v>0.386644</c:v>
                </c:pt>
                <c:pt idx="17051">
                  <c:v>0.386667</c:v>
                </c:pt>
                <c:pt idx="17052">
                  <c:v>0.386689</c:v>
                </c:pt>
                <c:pt idx="17053">
                  <c:v>0.386712</c:v>
                </c:pt>
                <c:pt idx="17054">
                  <c:v>0.386735</c:v>
                </c:pt>
                <c:pt idx="17055">
                  <c:v>0.386757</c:v>
                </c:pt>
                <c:pt idx="17056">
                  <c:v>0.38678</c:v>
                </c:pt>
                <c:pt idx="17057">
                  <c:v>0.386803</c:v>
                </c:pt>
                <c:pt idx="17058">
                  <c:v>0.386825</c:v>
                </c:pt>
                <c:pt idx="17059">
                  <c:v>0.386848</c:v>
                </c:pt>
                <c:pt idx="17060">
                  <c:v>0.386871</c:v>
                </c:pt>
                <c:pt idx="17061">
                  <c:v>0.386893</c:v>
                </c:pt>
                <c:pt idx="17062">
                  <c:v>0.386916</c:v>
                </c:pt>
                <c:pt idx="17063">
                  <c:v>0.386939</c:v>
                </c:pt>
                <c:pt idx="17064">
                  <c:v>0.386961</c:v>
                </c:pt>
                <c:pt idx="17065">
                  <c:v>0.386984</c:v>
                </c:pt>
                <c:pt idx="17066">
                  <c:v>0.387007</c:v>
                </c:pt>
                <c:pt idx="17067">
                  <c:v>0.387029</c:v>
                </c:pt>
                <c:pt idx="17068">
                  <c:v>0.387052</c:v>
                </c:pt>
                <c:pt idx="17069">
                  <c:v>0.387075</c:v>
                </c:pt>
                <c:pt idx="17070">
                  <c:v>0.387098</c:v>
                </c:pt>
                <c:pt idx="17071">
                  <c:v>0.38712</c:v>
                </c:pt>
                <c:pt idx="17072">
                  <c:v>0.387143</c:v>
                </c:pt>
                <c:pt idx="17073">
                  <c:v>0.387166</c:v>
                </c:pt>
                <c:pt idx="17074">
                  <c:v>0.387188</c:v>
                </c:pt>
                <c:pt idx="17075">
                  <c:v>0.387211</c:v>
                </c:pt>
                <c:pt idx="17076">
                  <c:v>0.387234</c:v>
                </c:pt>
                <c:pt idx="17077">
                  <c:v>0.387256</c:v>
                </c:pt>
                <c:pt idx="17078">
                  <c:v>0.387279</c:v>
                </c:pt>
                <c:pt idx="17079">
                  <c:v>0.387302</c:v>
                </c:pt>
                <c:pt idx="17080">
                  <c:v>0.387324</c:v>
                </c:pt>
                <c:pt idx="17081">
                  <c:v>0.387347</c:v>
                </c:pt>
                <c:pt idx="17082">
                  <c:v>0.38737</c:v>
                </c:pt>
                <c:pt idx="17083">
                  <c:v>0.387392</c:v>
                </c:pt>
                <c:pt idx="17084">
                  <c:v>0.387415</c:v>
                </c:pt>
                <c:pt idx="17085">
                  <c:v>0.387438</c:v>
                </c:pt>
                <c:pt idx="17086">
                  <c:v>0.38746</c:v>
                </c:pt>
                <c:pt idx="17087">
                  <c:v>0.387483</c:v>
                </c:pt>
                <c:pt idx="17088">
                  <c:v>0.387506</c:v>
                </c:pt>
                <c:pt idx="17089">
                  <c:v>0.387528</c:v>
                </c:pt>
                <c:pt idx="17090">
                  <c:v>0.387551</c:v>
                </c:pt>
                <c:pt idx="17091">
                  <c:v>0.387574</c:v>
                </c:pt>
                <c:pt idx="17092">
                  <c:v>0.387596</c:v>
                </c:pt>
                <c:pt idx="17093">
                  <c:v>0.387619</c:v>
                </c:pt>
                <c:pt idx="17094">
                  <c:v>0.387642</c:v>
                </c:pt>
                <c:pt idx="17095">
                  <c:v>0.387664</c:v>
                </c:pt>
                <c:pt idx="17096">
                  <c:v>0.387687</c:v>
                </c:pt>
                <c:pt idx="17097">
                  <c:v>0.38771</c:v>
                </c:pt>
                <c:pt idx="17098">
                  <c:v>0.387732</c:v>
                </c:pt>
                <c:pt idx="17099">
                  <c:v>0.387755</c:v>
                </c:pt>
                <c:pt idx="17100">
                  <c:v>0.387778</c:v>
                </c:pt>
                <c:pt idx="17101">
                  <c:v>0.3878</c:v>
                </c:pt>
                <c:pt idx="17102">
                  <c:v>0.387823</c:v>
                </c:pt>
                <c:pt idx="17103">
                  <c:v>0.387846</c:v>
                </c:pt>
                <c:pt idx="17104">
                  <c:v>0.387868</c:v>
                </c:pt>
                <c:pt idx="17105">
                  <c:v>0.387891</c:v>
                </c:pt>
                <c:pt idx="17106">
                  <c:v>0.387914</c:v>
                </c:pt>
                <c:pt idx="17107">
                  <c:v>0.387937</c:v>
                </c:pt>
                <c:pt idx="17108">
                  <c:v>0.387959</c:v>
                </c:pt>
                <c:pt idx="17109">
                  <c:v>0.387982</c:v>
                </c:pt>
                <c:pt idx="17110">
                  <c:v>0.388005</c:v>
                </c:pt>
                <c:pt idx="17111">
                  <c:v>0.388027</c:v>
                </c:pt>
                <c:pt idx="17112">
                  <c:v>0.38805</c:v>
                </c:pt>
                <c:pt idx="17113">
                  <c:v>0.388073</c:v>
                </c:pt>
                <c:pt idx="17114">
                  <c:v>0.388095</c:v>
                </c:pt>
                <c:pt idx="17115">
                  <c:v>0.388118</c:v>
                </c:pt>
                <c:pt idx="17116">
                  <c:v>0.388141</c:v>
                </c:pt>
                <c:pt idx="17117">
                  <c:v>0.388163</c:v>
                </c:pt>
                <c:pt idx="17118">
                  <c:v>0.388186</c:v>
                </c:pt>
                <c:pt idx="17119">
                  <c:v>0.388209</c:v>
                </c:pt>
                <c:pt idx="17120">
                  <c:v>0.388231</c:v>
                </c:pt>
                <c:pt idx="17121">
                  <c:v>0.388254</c:v>
                </c:pt>
                <c:pt idx="17122">
                  <c:v>0.388277</c:v>
                </c:pt>
                <c:pt idx="17123">
                  <c:v>0.388299</c:v>
                </c:pt>
                <c:pt idx="17124">
                  <c:v>0.388322</c:v>
                </c:pt>
                <c:pt idx="17125">
                  <c:v>0.388345</c:v>
                </c:pt>
                <c:pt idx="17126">
                  <c:v>0.388367</c:v>
                </c:pt>
                <c:pt idx="17127">
                  <c:v>0.38839</c:v>
                </c:pt>
                <c:pt idx="17128">
                  <c:v>0.388413</c:v>
                </c:pt>
                <c:pt idx="17129">
                  <c:v>0.388435</c:v>
                </c:pt>
                <c:pt idx="17130">
                  <c:v>0.388458</c:v>
                </c:pt>
                <c:pt idx="17131">
                  <c:v>0.388481</c:v>
                </c:pt>
                <c:pt idx="17132">
                  <c:v>0.388503</c:v>
                </c:pt>
                <c:pt idx="17133">
                  <c:v>0.388526</c:v>
                </c:pt>
                <c:pt idx="17134">
                  <c:v>0.388549</c:v>
                </c:pt>
                <c:pt idx="17135">
                  <c:v>0.388571</c:v>
                </c:pt>
                <c:pt idx="17136">
                  <c:v>0.388594</c:v>
                </c:pt>
                <c:pt idx="17137">
                  <c:v>0.388617</c:v>
                </c:pt>
                <c:pt idx="17138">
                  <c:v>0.388639</c:v>
                </c:pt>
                <c:pt idx="17139">
                  <c:v>0.388662</c:v>
                </c:pt>
                <c:pt idx="17140">
                  <c:v>0.388685</c:v>
                </c:pt>
                <c:pt idx="17141">
                  <c:v>0.388707</c:v>
                </c:pt>
                <c:pt idx="17142">
                  <c:v>0.38873</c:v>
                </c:pt>
                <c:pt idx="17143">
                  <c:v>0.388753</c:v>
                </c:pt>
                <c:pt idx="17144">
                  <c:v>0.388776</c:v>
                </c:pt>
                <c:pt idx="17145">
                  <c:v>0.388798</c:v>
                </c:pt>
                <c:pt idx="17146">
                  <c:v>0.388821</c:v>
                </c:pt>
                <c:pt idx="17147">
                  <c:v>0.388844</c:v>
                </c:pt>
                <c:pt idx="17148">
                  <c:v>0.388866</c:v>
                </c:pt>
                <c:pt idx="17149">
                  <c:v>0.388889</c:v>
                </c:pt>
                <c:pt idx="17150">
                  <c:v>0.388912</c:v>
                </c:pt>
                <c:pt idx="17151">
                  <c:v>0.388934</c:v>
                </c:pt>
                <c:pt idx="17152">
                  <c:v>0.388957</c:v>
                </c:pt>
                <c:pt idx="17153">
                  <c:v>0.38898</c:v>
                </c:pt>
                <c:pt idx="17154">
                  <c:v>0.389002</c:v>
                </c:pt>
                <c:pt idx="17155">
                  <c:v>0.389025</c:v>
                </c:pt>
                <c:pt idx="17156">
                  <c:v>0.389048</c:v>
                </c:pt>
                <c:pt idx="17157">
                  <c:v>0.38907</c:v>
                </c:pt>
                <c:pt idx="17158">
                  <c:v>0.389093</c:v>
                </c:pt>
                <c:pt idx="17159">
                  <c:v>0.389116</c:v>
                </c:pt>
                <c:pt idx="17160">
                  <c:v>0.389138</c:v>
                </c:pt>
                <c:pt idx="17161">
                  <c:v>0.389161</c:v>
                </c:pt>
                <c:pt idx="17162">
                  <c:v>0.389184</c:v>
                </c:pt>
                <c:pt idx="17163">
                  <c:v>0.389206</c:v>
                </c:pt>
                <c:pt idx="17164">
                  <c:v>0.389229</c:v>
                </c:pt>
                <c:pt idx="17165">
                  <c:v>0.389252</c:v>
                </c:pt>
                <c:pt idx="17166">
                  <c:v>0.389274</c:v>
                </c:pt>
                <c:pt idx="17167">
                  <c:v>0.389297</c:v>
                </c:pt>
                <c:pt idx="17168">
                  <c:v>0.38932</c:v>
                </c:pt>
                <c:pt idx="17169">
                  <c:v>0.389342</c:v>
                </c:pt>
                <c:pt idx="17170">
                  <c:v>0.389365</c:v>
                </c:pt>
                <c:pt idx="17171">
                  <c:v>0.389388</c:v>
                </c:pt>
                <c:pt idx="17172">
                  <c:v>0.38941</c:v>
                </c:pt>
                <c:pt idx="17173">
                  <c:v>0.389433</c:v>
                </c:pt>
                <c:pt idx="17174">
                  <c:v>0.389456</c:v>
                </c:pt>
                <c:pt idx="17175">
                  <c:v>0.389478</c:v>
                </c:pt>
                <c:pt idx="17176">
                  <c:v>0.389501</c:v>
                </c:pt>
                <c:pt idx="17177">
                  <c:v>0.389524</c:v>
                </c:pt>
                <c:pt idx="17178">
                  <c:v>0.389546</c:v>
                </c:pt>
                <c:pt idx="17179">
                  <c:v>0.389569</c:v>
                </c:pt>
                <c:pt idx="17180">
                  <c:v>0.389592</c:v>
                </c:pt>
                <c:pt idx="17181">
                  <c:v>0.389615</c:v>
                </c:pt>
                <c:pt idx="17182">
                  <c:v>0.389637</c:v>
                </c:pt>
                <c:pt idx="17183">
                  <c:v>0.38966</c:v>
                </c:pt>
                <c:pt idx="17184">
                  <c:v>0.389683</c:v>
                </c:pt>
                <c:pt idx="17185">
                  <c:v>0.389705</c:v>
                </c:pt>
                <c:pt idx="17186">
                  <c:v>0.389728</c:v>
                </c:pt>
                <c:pt idx="17187">
                  <c:v>0.389751</c:v>
                </c:pt>
                <c:pt idx="17188">
                  <c:v>0.389773</c:v>
                </c:pt>
                <c:pt idx="17189">
                  <c:v>0.389796</c:v>
                </c:pt>
                <c:pt idx="17190">
                  <c:v>0.389819</c:v>
                </c:pt>
                <c:pt idx="17191">
                  <c:v>0.389841</c:v>
                </c:pt>
                <c:pt idx="17192">
                  <c:v>0.389864</c:v>
                </c:pt>
                <c:pt idx="17193">
                  <c:v>0.389887</c:v>
                </c:pt>
                <c:pt idx="17194">
                  <c:v>0.389909</c:v>
                </c:pt>
                <c:pt idx="17195">
                  <c:v>0.389932</c:v>
                </c:pt>
                <c:pt idx="17196">
                  <c:v>0.389955</c:v>
                </c:pt>
                <c:pt idx="17197">
                  <c:v>0.389977</c:v>
                </c:pt>
                <c:pt idx="17198">
                  <c:v>0.39</c:v>
                </c:pt>
                <c:pt idx="17199">
                  <c:v>0.390023</c:v>
                </c:pt>
                <c:pt idx="17200">
                  <c:v>0.390045</c:v>
                </c:pt>
                <c:pt idx="17201">
                  <c:v>0.390068</c:v>
                </c:pt>
                <c:pt idx="17202">
                  <c:v>0.390091</c:v>
                </c:pt>
                <c:pt idx="17203">
                  <c:v>0.390113</c:v>
                </c:pt>
                <c:pt idx="17204">
                  <c:v>0.390136</c:v>
                </c:pt>
                <c:pt idx="17205">
                  <c:v>0.390159</c:v>
                </c:pt>
                <c:pt idx="17206">
                  <c:v>0.390181</c:v>
                </c:pt>
                <c:pt idx="17207">
                  <c:v>0.390204</c:v>
                </c:pt>
                <c:pt idx="17208">
                  <c:v>0.390227</c:v>
                </c:pt>
                <c:pt idx="17209">
                  <c:v>0.390249</c:v>
                </c:pt>
                <c:pt idx="17210">
                  <c:v>0.390272</c:v>
                </c:pt>
                <c:pt idx="17211">
                  <c:v>0.390295</c:v>
                </c:pt>
                <c:pt idx="17212">
                  <c:v>0.390317</c:v>
                </c:pt>
                <c:pt idx="17213">
                  <c:v>0.39034</c:v>
                </c:pt>
                <c:pt idx="17214">
                  <c:v>0.390363</c:v>
                </c:pt>
                <c:pt idx="17215">
                  <c:v>0.390385</c:v>
                </c:pt>
                <c:pt idx="17216">
                  <c:v>0.390408</c:v>
                </c:pt>
                <c:pt idx="17217">
                  <c:v>0.390431</c:v>
                </c:pt>
                <c:pt idx="17218">
                  <c:v>0.390454</c:v>
                </c:pt>
                <c:pt idx="17219">
                  <c:v>0.390476</c:v>
                </c:pt>
                <c:pt idx="17220">
                  <c:v>0.390499</c:v>
                </c:pt>
                <c:pt idx="17221">
                  <c:v>0.390522</c:v>
                </c:pt>
                <c:pt idx="17222">
                  <c:v>0.390544</c:v>
                </c:pt>
                <c:pt idx="17223">
                  <c:v>0.390567</c:v>
                </c:pt>
                <c:pt idx="17224">
                  <c:v>0.39059</c:v>
                </c:pt>
                <c:pt idx="17225">
                  <c:v>0.390612</c:v>
                </c:pt>
                <c:pt idx="17226">
                  <c:v>0.390635</c:v>
                </c:pt>
                <c:pt idx="17227">
                  <c:v>0.390658</c:v>
                </c:pt>
                <c:pt idx="17228">
                  <c:v>0.39068</c:v>
                </c:pt>
                <c:pt idx="17229">
                  <c:v>0.390703</c:v>
                </c:pt>
                <c:pt idx="17230">
                  <c:v>0.390726</c:v>
                </c:pt>
                <c:pt idx="17231">
                  <c:v>0.390748</c:v>
                </c:pt>
                <c:pt idx="17232">
                  <c:v>0.390771</c:v>
                </c:pt>
                <c:pt idx="17233">
                  <c:v>0.390794</c:v>
                </c:pt>
                <c:pt idx="17234">
                  <c:v>0.390816</c:v>
                </c:pt>
                <c:pt idx="17235">
                  <c:v>0.390839</c:v>
                </c:pt>
                <c:pt idx="17236">
                  <c:v>0.390862</c:v>
                </c:pt>
                <c:pt idx="17237">
                  <c:v>0.390884</c:v>
                </c:pt>
                <c:pt idx="17238">
                  <c:v>0.390907</c:v>
                </c:pt>
                <c:pt idx="17239">
                  <c:v>0.39093</c:v>
                </c:pt>
                <c:pt idx="17240">
                  <c:v>0.390952</c:v>
                </c:pt>
                <c:pt idx="17241">
                  <c:v>0.390975</c:v>
                </c:pt>
                <c:pt idx="17242">
                  <c:v>0.390998</c:v>
                </c:pt>
                <c:pt idx="17243">
                  <c:v>0.39102</c:v>
                </c:pt>
                <c:pt idx="17244">
                  <c:v>0.391043</c:v>
                </c:pt>
                <c:pt idx="17245">
                  <c:v>0.391066</c:v>
                </c:pt>
                <c:pt idx="17246">
                  <c:v>0.391088</c:v>
                </c:pt>
                <c:pt idx="17247">
                  <c:v>0.391111</c:v>
                </c:pt>
                <c:pt idx="17248">
                  <c:v>0.391134</c:v>
                </c:pt>
                <c:pt idx="17249">
                  <c:v>0.391156</c:v>
                </c:pt>
                <c:pt idx="17250">
                  <c:v>0.391179</c:v>
                </c:pt>
                <c:pt idx="17251">
                  <c:v>0.391202</c:v>
                </c:pt>
                <c:pt idx="17252">
                  <c:v>0.391224</c:v>
                </c:pt>
                <c:pt idx="17253">
                  <c:v>0.391247</c:v>
                </c:pt>
                <c:pt idx="17254">
                  <c:v>0.39127</c:v>
                </c:pt>
                <c:pt idx="17255">
                  <c:v>0.391293</c:v>
                </c:pt>
                <c:pt idx="17256">
                  <c:v>0.391315</c:v>
                </c:pt>
                <c:pt idx="17257">
                  <c:v>0.391338</c:v>
                </c:pt>
                <c:pt idx="17258">
                  <c:v>0.391361</c:v>
                </c:pt>
                <c:pt idx="17259">
                  <c:v>0.391383</c:v>
                </c:pt>
                <c:pt idx="17260">
                  <c:v>0.391406</c:v>
                </c:pt>
                <c:pt idx="17261">
                  <c:v>0.391429</c:v>
                </c:pt>
                <c:pt idx="17262">
                  <c:v>0.391451</c:v>
                </c:pt>
                <c:pt idx="17263">
                  <c:v>0.391474</c:v>
                </c:pt>
                <c:pt idx="17264">
                  <c:v>0.391497</c:v>
                </c:pt>
                <c:pt idx="17265">
                  <c:v>0.391519</c:v>
                </c:pt>
                <c:pt idx="17266">
                  <c:v>0.391542</c:v>
                </c:pt>
                <c:pt idx="17267">
                  <c:v>0.391565</c:v>
                </c:pt>
                <c:pt idx="17268">
                  <c:v>0.391587</c:v>
                </c:pt>
                <c:pt idx="17269">
                  <c:v>0.39161</c:v>
                </c:pt>
                <c:pt idx="17270">
                  <c:v>0.391633</c:v>
                </c:pt>
                <c:pt idx="17271">
                  <c:v>0.391655</c:v>
                </c:pt>
                <c:pt idx="17272">
                  <c:v>0.391678</c:v>
                </c:pt>
                <c:pt idx="17273">
                  <c:v>0.391701</c:v>
                </c:pt>
                <c:pt idx="17274">
                  <c:v>0.391723</c:v>
                </c:pt>
                <c:pt idx="17275">
                  <c:v>0.391746</c:v>
                </c:pt>
                <c:pt idx="17276">
                  <c:v>0.391769</c:v>
                </c:pt>
                <c:pt idx="17277">
                  <c:v>0.391791</c:v>
                </c:pt>
                <c:pt idx="17278">
                  <c:v>0.391814</c:v>
                </c:pt>
                <c:pt idx="17279">
                  <c:v>0.391837</c:v>
                </c:pt>
                <c:pt idx="17280">
                  <c:v>0.391859</c:v>
                </c:pt>
                <c:pt idx="17281">
                  <c:v>0.391882</c:v>
                </c:pt>
                <c:pt idx="17282">
                  <c:v>0.391905</c:v>
                </c:pt>
                <c:pt idx="17283">
                  <c:v>0.391927</c:v>
                </c:pt>
                <c:pt idx="17284">
                  <c:v>0.39195</c:v>
                </c:pt>
                <c:pt idx="17285">
                  <c:v>0.391973</c:v>
                </c:pt>
                <c:pt idx="17286">
                  <c:v>0.391995</c:v>
                </c:pt>
                <c:pt idx="17287">
                  <c:v>0.392018</c:v>
                </c:pt>
                <c:pt idx="17288">
                  <c:v>0.392041</c:v>
                </c:pt>
                <c:pt idx="17289">
                  <c:v>0.392063</c:v>
                </c:pt>
                <c:pt idx="17290">
                  <c:v>0.392086</c:v>
                </c:pt>
                <c:pt idx="17291">
                  <c:v>0.392109</c:v>
                </c:pt>
                <c:pt idx="17292">
                  <c:v>0.392132</c:v>
                </c:pt>
                <c:pt idx="17293">
                  <c:v>0.392154</c:v>
                </c:pt>
                <c:pt idx="17294">
                  <c:v>0.392177</c:v>
                </c:pt>
                <c:pt idx="17295">
                  <c:v>0.3922</c:v>
                </c:pt>
                <c:pt idx="17296">
                  <c:v>0.392222</c:v>
                </c:pt>
                <c:pt idx="17297">
                  <c:v>0.392245</c:v>
                </c:pt>
                <c:pt idx="17298">
                  <c:v>0.392268</c:v>
                </c:pt>
                <c:pt idx="17299">
                  <c:v>0.39229</c:v>
                </c:pt>
                <c:pt idx="17300">
                  <c:v>0.392313</c:v>
                </c:pt>
                <c:pt idx="17301">
                  <c:v>0.392336</c:v>
                </c:pt>
                <c:pt idx="17302">
                  <c:v>0.392358</c:v>
                </c:pt>
                <c:pt idx="17303">
                  <c:v>0.392381</c:v>
                </c:pt>
                <c:pt idx="17304">
                  <c:v>0.392404</c:v>
                </c:pt>
                <c:pt idx="17305">
                  <c:v>0.392426</c:v>
                </c:pt>
                <c:pt idx="17306">
                  <c:v>0.392449</c:v>
                </c:pt>
                <c:pt idx="17307">
                  <c:v>0.392472</c:v>
                </c:pt>
                <c:pt idx="17308">
                  <c:v>0.392494</c:v>
                </c:pt>
                <c:pt idx="17309">
                  <c:v>0.392517</c:v>
                </c:pt>
                <c:pt idx="17310">
                  <c:v>0.39254</c:v>
                </c:pt>
                <c:pt idx="17311">
                  <c:v>0.392562</c:v>
                </c:pt>
                <c:pt idx="17312">
                  <c:v>0.392585</c:v>
                </c:pt>
                <c:pt idx="17313">
                  <c:v>0.392608</c:v>
                </c:pt>
                <c:pt idx="17314">
                  <c:v>0.39263</c:v>
                </c:pt>
                <c:pt idx="17315">
                  <c:v>0.392653</c:v>
                </c:pt>
                <c:pt idx="17316">
                  <c:v>0.392676</c:v>
                </c:pt>
                <c:pt idx="17317">
                  <c:v>0.392698</c:v>
                </c:pt>
                <c:pt idx="17318">
                  <c:v>0.392721</c:v>
                </c:pt>
                <c:pt idx="17319">
                  <c:v>0.392744</c:v>
                </c:pt>
                <c:pt idx="17320">
                  <c:v>0.392766</c:v>
                </c:pt>
                <c:pt idx="17321">
                  <c:v>0.392789</c:v>
                </c:pt>
                <c:pt idx="17322">
                  <c:v>0.392812</c:v>
                </c:pt>
                <c:pt idx="17323">
                  <c:v>0.392834</c:v>
                </c:pt>
                <c:pt idx="17324">
                  <c:v>0.392857</c:v>
                </c:pt>
                <c:pt idx="17325">
                  <c:v>0.39288</c:v>
                </c:pt>
                <c:pt idx="17326">
                  <c:v>0.392902</c:v>
                </c:pt>
                <c:pt idx="17327">
                  <c:v>0.392925</c:v>
                </c:pt>
                <c:pt idx="17328">
                  <c:v>0.392948</c:v>
                </c:pt>
                <c:pt idx="17329">
                  <c:v>0.392971</c:v>
                </c:pt>
                <c:pt idx="17330">
                  <c:v>0.392993</c:v>
                </c:pt>
                <c:pt idx="17331">
                  <c:v>0.393016</c:v>
                </c:pt>
                <c:pt idx="17332">
                  <c:v>0.393039</c:v>
                </c:pt>
                <c:pt idx="17333">
                  <c:v>0.393061</c:v>
                </c:pt>
                <c:pt idx="17334">
                  <c:v>0.393084</c:v>
                </c:pt>
                <c:pt idx="17335">
                  <c:v>0.393107</c:v>
                </c:pt>
                <c:pt idx="17336">
                  <c:v>0.393129</c:v>
                </c:pt>
                <c:pt idx="17337">
                  <c:v>0.393152</c:v>
                </c:pt>
                <c:pt idx="17338">
                  <c:v>0.393175</c:v>
                </c:pt>
                <c:pt idx="17339">
                  <c:v>0.393197</c:v>
                </c:pt>
                <c:pt idx="17340">
                  <c:v>0.39322</c:v>
                </c:pt>
                <c:pt idx="17341">
                  <c:v>0.393243</c:v>
                </c:pt>
                <c:pt idx="17342">
                  <c:v>0.393265</c:v>
                </c:pt>
                <c:pt idx="17343">
                  <c:v>0.393288</c:v>
                </c:pt>
                <c:pt idx="17344">
                  <c:v>0.393311</c:v>
                </c:pt>
                <c:pt idx="17345">
                  <c:v>0.393333</c:v>
                </c:pt>
                <c:pt idx="17346">
                  <c:v>0.393356</c:v>
                </c:pt>
                <c:pt idx="17347">
                  <c:v>0.393379</c:v>
                </c:pt>
                <c:pt idx="17348">
                  <c:v>0.393401</c:v>
                </c:pt>
                <c:pt idx="17349">
                  <c:v>0.393424</c:v>
                </c:pt>
                <c:pt idx="17350">
                  <c:v>0.393447</c:v>
                </c:pt>
                <c:pt idx="17351">
                  <c:v>0.393469</c:v>
                </c:pt>
                <c:pt idx="17352">
                  <c:v>0.393492</c:v>
                </c:pt>
                <c:pt idx="17353">
                  <c:v>0.393515</c:v>
                </c:pt>
                <c:pt idx="17354">
                  <c:v>0.393537</c:v>
                </c:pt>
                <c:pt idx="17355">
                  <c:v>0.39356</c:v>
                </c:pt>
                <c:pt idx="17356">
                  <c:v>0.393583</c:v>
                </c:pt>
                <c:pt idx="17357">
                  <c:v>0.393605</c:v>
                </c:pt>
                <c:pt idx="17358">
                  <c:v>0.393628</c:v>
                </c:pt>
                <c:pt idx="17359">
                  <c:v>0.393651</c:v>
                </c:pt>
                <c:pt idx="17360">
                  <c:v>0.393673</c:v>
                </c:pt>
                <c:pt idx="17361">
                  <c:v>0.393696</c:v>
                </c:pt>
                <c:pt idx="17362">
                  <c:v>0.393719</c:v>
                </c:pt>
                <c:pt idx="17363">
                  <c:v>0.393741</c:v>
                </c:pt>
                <c:pt idx="17364">
                  <c:v>0.393764</c:v>
                </c:pt>
                <c:pt idx="17365">
                  <c:v>0.393787</c:v>
                </c:pt>
                <c:pt idx="17366">
                  <c:v>0.39381</c:v>
                </c:pt>
                <c:pt idx="17367">
                  <c:v>0.393832</c:v>
                </c:pt>
                <c:pt idx="17368">
                  <c:v>0.393855</c:v>
                </c:pt>
                <c:pt idx="17369">
                  <c:v>0.393878</c:v>
                </c:pt>
                <c:pt idx="17370">
                  <c:v>0.3939</c:v>
                </c:pt>
                <c:pt idx="17371">
                  <c:v>0.393923</c:v>
                </c:pt>
                <c:pt idx="17372">
                  <c:v>0.393946</c:v>
                </c:pt>
                <c:pt idx="17373">
                  <c:v>0.393968</c:v>
                </c:pt>
                <c:pt idx="17374">
                  <c:v>0.393991</c:v>
                </c:pt>
                <c:pt idx="17375">
                  <c:v>0.394014</c:v>
                </c:pt>
                <c:pt idx="17376">
                  <c:v>0.394036</c:v>
                </c:pt>
                <c:pt idx="17377">
                  <c:v>0.394059</c:v>
                </c:pt>
                <c:pt idx="17378">
                  <c:v>0.394082</c:v>
                </c:pt>
                <c:pt idx="17379">
                  <c:v>0.394104</c:v>
                </c:pt>
                <c:pt idx="17380">
                  <c:v>0.394127</c:v>
                </c:pt>
                <c:pt idx="17381">
                  <c:v>0.39415</c:v>
                </c:pt>
                <c:pt idx="17382">
                  <c:v>0.394172</c:v>
                </c:pt>
                <c:pt idx="17383">
                  <c:v>0.394195</c:v>
                </c:pt>
                <c:pt idx="17384">
                  <c:v>0.394218</c:v>
                </c:pt>
                <c:pt idx="17385">
                  <c:v>0.39424</c:v>
                </c:pt>
                <c:pt idx="17386">
                  <c:v>0.394263</c:v>
                </c:pt>
                <c:pt idx="17387">
                  <c:v>0.394286</c:v>
                </c:pt>
                <c:pt idx="17388">
                  <c:v>0.394308</c:v>
                </c:pt>
                <c:pt idx="17389">
                  <c:v>0.394331</c:v>
                </c:pt>
                <c:pt idx="17390">
                  <c:v>0.394354</c:v>
                </c:pt>
                <c:pt idx="17391">
                  <c:v>0.394376</c:v>
                </c:pt>
                <c:pt idx="17392">
                  <c:v>0.394399</c:v>
                </c:pt>
                <c:pt idx="17393">
                  <c:v>0.394422</c:v>
                </c:pt>
                <c:pt idx="17394">
                  <c:v>0.394444</c:v>
                </c:pt>
                <c:pt idx="17395">
                  <c:v>0.394467</c:v>
                </c:pt>
                <c:pt idx="17396">
                  <c:v>0.39449</c:v>
                </c:pt>
                <c:pt idx="17397">
                  <c:v>0.394512</c:v>
                </c:pt>
                <c:pt idx="17398">
                  <c:v>0.394535</c:v>
                </c:pt>
                <c:pt idx="17399">
                  <c:v>0.394558</c:v>
                </c:pt>
                <c:pt idx="17400">
                  <c:v>0.39458</c:v>
                </c:pt>
                <c:pt idx="17401">
                  <c:v>0.394603</c:v>
                </c:pt>
                <c:pt idx="17402">
                  <c:v>0.394626</c:v>
                </c:pt>
                <c:pt idx="17403">
                  <c:v>0.394649</c:v>
                </c:pt>
                <c:pt idx="17404">
                  <c:v>0.394671</c:v>
                </c:pt>
                <c:pt idx="17405">
                  <c:v>0.394694</c:v>
                </c:pt>
                <c:pt idx="17406">
                  <c:v>0.394717</c:v>
                </c:pt>
                <c:pt idx="17407">
                  <c:v>0.394739</c:v>
                </c:pt>
                <c:pt idx="17408">
                  <c:v>0.394762</c:v>
                </c:pt>
                <c:pt idx="17409">
                  <c:v>0.394785</c:v>
                </c:pt>
                <c:pt idx="17410">
                  <c:v>0.394807</c:v>
                </c:pt>
                <c:pt idx="17411">
                  <c:v>0.39483</c:v>
                </c:pt>
                <c:pt idx="17412">
                  <c:v>0.394853</c:v>
                </c:pt>
                <c:pt idx="17413">
                  <c:v>0.394875</c:v>
                </c:pt>
                <c:pt idx="17414">
                  <c:v>0.394898</c:v>
                </c:pt>
                <c:pt idx="17415">
                  <c:v>0.394921</c:v>
                </c:pt>
                <c:pt idx="17416">
                  <c:v>0.394943</c:v>
                </c:pt>
                <c:pt idx="17417">
                  <c:v>0.394966</c:v>
                </c:pt>
                <c:pt idx="17418">
                  <c:v>0.394989</c:v>
                </c:pt>
                <c:pt idx="17419">
                  <c:v>0.395011</c:v>
                </c:pt>
                <c:pt idx="17420">
                  <c:v>0.395034</c:v>
                </c:pt>
                <c:pt idx="17421">
                  <c:v>0.395057</c:v>
                </c:pt>
                <c:pt idx="17422">
                  <c:v>0.395079</c:v>
                </c:pt>
                <c:pt idx="17423">
                  <c:v>0.395102</c:v>
                </c:pt>
                <c:pt idx="17424">
                  <c:v>0.395125</c:v>
                </c:pt>
                <c:pt idx="17425">
                  <c:v>0.395147</c:v>
                </c:pt>
                <c:pt idx="17426">
                  <c:v>0.39517</c:v>
                </c:pt>
                <c:pt idx="17427">
                  <c:v>0.395193</c:v>
                </c:pt>
                <c:pt idx="17428">
                  <c:v>0.395215</c:v>
                </c:pt>
                <c:pt idx="17429">
                  <c:v>0.395238</c:v>
                </c:pt>
                <c:pt idx="17430">
                  <c:v>0.395261</c:v>
                </c:pt>
                <c:pt idx="17431">
                  <c:v>0.395283</c:v>
                </c:pt>
                <c:pt idx="17432">
                  <c:v>0.395306</c:v>
                </c:pt>
                <c:pt idx="17433">
                  <c:v>0.395329</c:v>
                </c:pt>
                <c:pt idx="17434">
                  <c:v>0.395351</c:v>
                </c:pt>
                <c:pt idx="17435">
                  <c:v>0.395374</c:v>
                </c:pt>
                <c:pt idx="17436">
                  <c:v>0.395397</c:v>
                </c:pt>
                <c:pt idx="17437">
                  <c:v>0.39542</c:v>
                </c:pt>
                <c:pt idx="17438">
                  <c:v>0.395442</c:v>
                </c:pt>
                <c:pt idx="17439">
                  <c:v>0.395465</c:v>
                </c:pt>
                <c:pt idx="17440">
                  <c:v>0.395488</c:v>
                </c:pt>
                <c:pt idx="17441">
                  <c:v>0.39551</c:v>
                </c:pt>
                <c:pt idx="17442">
                  <c:v>0.395533</c:v>
                </c:pt>
                <c:pt idx="17443">
                  <c:v>0.395556</c:v>
                </c:pt>
                <c:pt idx="17444">
                  <c:v>0.395578</c:v>
                </c:pt>
                <c:pt idx="17445">
                  <c:v>0.395601</c:v>
                </c:pt>
                <c:pt idx="17446">
                  <c:v>0.395624</c:v>
                </c:pt>
                <c:pt idx="17447">
                  <c:v>0.395646</c:v>
                </c:pt>
                <c:pt idx="17448">
                  <c:v>0.395669</c:v>
                </c:pt>
                <c:pt idx="17449">
                  <c:v>0.395692</c:v>
                </c:pt>
                <c:pt idx="17450">
                  <c:v>0.395714</c:v>
                </c:pt>
                <c:pt idx="17451">
                  <c:v>0.395737</c:v>
                </c:pt>
                <c:pt idx="17452">
                  <c:v>0.39576</c:v>
                </c:pt>
                <c:pt idx="17453">
                  <c:v>0.395782</c:v>
                </c:pt>
                <c:pt idx="17454">
                  <c:v>0.395805</c:v>
                </c:pt>
                <c:pt idx="17455">
                  <c:v>0.395828</c:v>
                </c:pt>
                <c:pt idx="17456">
                  <c:v>0.39585</c:v>
                </c:pt>
                <c:pt idx="17457">
                  <c:v>0.395873</c:v>
                </c:pt>
                <c:pt idx="17458">
                  <c:v>0.395896</c:v>
                </c:pt>
                <c:pt idx="17459">
                  <c:v>0.395918</c:v>
                </c:pt>
                <c:pt idx="17460">
                  <c:v>0.395941</c:v>
                </c:pt>
                <c:pt idx="17461">
                  <c:v>0.395964</c:v>
                </c:pt>
                <c:pt idx="17462">
                  <c:v>0.395986</c:v>
                </c:pt>
                <c:pt idx="17463">
                  <c:v>0.396009</c:v>
                </c:pt>
                <c:pt idx="17464">
                  <c:v>0.396032</c:v>
                </c:pt>
                <c:pt idx="17465">
                  <c:v>0.396054</c:v>
                </c:pt>
                <c:pt idx="17466">
                  <c:v>0.396077</c:v>
                </c:pt>
                <c:pt idx="17467">
                  <c:v>0.3961</c:v>
                </c:pt>
                <c:pt idx="17468">
                  <c:v>0.396122</c:v>
                </c:pt>
                <c:pt idx="17469">
                  <c:v>0.396145</c:v>
                </c:pt>
                <c:pt idx="17470">
                  <c:v>0.396168</c:v>
                </c:pt>
                <c:pt idx="17471">
                  <c:v>0.39619</c:v>
                </c:pt>
                <c:pt idx="17472">
                  <c:v>0.396213</c:v>
                </c:pt>
                <c:pt idx="17473">
                  <c:v>0.396236</c:v>
                </c:pt>
                <c:pt idx="17474">
                  <c:v>0.396259</c:v>
                </c:pt>
                <c:pt idx="17475">
                  <c:v>0.396281</c:v>
                </c:pt>
                <c:pt idx="17476">
                  <c:v>0.396304</c:v>
                </c:pt>
                <c:pt idx="17477">
                  <c:v>0.396327</c:v>
                </c:pt>
                <c:pt idx="17478">
                  <c:v>0.396349</c:v>
                </c:pt>
                <c:pt idx="17479">
                  <c:v>0.396372</c:v>
                </c:pt>
                <c:pt idx="17480">
                  <c:v>0.396395</c:v>
                </c:pt>
                <c:pt idx="17481">
                  <c:v>0.396417</c:v>
                </c:pt>
                <c:pt idx="17482">
                  <c:v>0.39644</c:v>
                </c:pt>
                <c:pt idx="17483">
                  <c:v>0.396463</c:v>
                </c:pt>
                <c:pt idx="17484">
                  <c:v>0.396485</c:v>
                </c:pt>
                <c:pt idx="17485">
                  <c:v>0.396508</c:v>
                </c:pt>
                <c:pt idx="17486">
                  <c:v>0.396531</c:v>
                </c:pt>
                <c:pt idx="17487">
                  <c:v>0.396553</c:v>
                </c:pt>
                <c:pt idx="17488">
                  <c:v>0.396576</c:v>
                </c:pt>
                <c:pt idx="17489">
                  <c:v>0.396599</c:v>
                </c:pt>
                <c:pt idx="17490">
                  <c:v>0.396621</c:v>
                </c:pt>
                <c:pt idx="17491">
                  <c:v>0.396644</c:v>
                </c:pt>
                <c:pt idx="17492">
                  <c:v>0.396667</c:v>
                </c:pt>
                <c:pt idx="17493">
                  <c:v>0.396689</c:v>
                </c:pt>
                <c:pt idx="17494">
                  <c:v>0.396712</c:v>
                </c:pt>
                <c:pt idx="17495">
                  <c:v>0.396735</c:v>
                </c:pt>
                <c:pt idx="17496">
                  <c:v>0.396757</c:v>
                </c:pt>
                <c:pt idx="17497">
                  <c:v>0.39678</c:v>
                </c:pt>
                <c:pt idx="17498">
                  <c:v>0.396803</c:v>
                </c:pt>
                <c:pt idx="17499">
                  <c:v>0.396825</c:v>
                </c:pt>
                <c:pt idx="17500">
                  <c:v>0.396848</c:v>
                </c:pt>
                <c:pt idx="17501">
                  <c:v>0.396871</c:v>
                </c:pt>
                <c:pt idx="17502">
                  <c:v>0.396893</c:v>
                </c:pt>
                <c:pt idx="17503">
                  <c:v>0.396916</c:v>
                </c:pt>
                <c:pt idx="17504">
                  <c:v>0.396939</c:v>
                </c:pt>
                <c:pt idx="17505">
                  <c:v>0.396961</c:v>
                </c:pt>
                <c:pt idx="17506">
                  <c:v>0.396984</c:v>
                </c:pt>
                <c:pt idx="17507">
                  <c:v>0.397007</c:v>
                </c:pt>
                <c:pt idx="17508">
                  <c:v>0.397029</c:v>
                </c:pt>
                <c:pt idx="17509">
                  <c:v>0.397052</c:v>
                </c:pt>
                <c:pt idx="17510">
                  <c:v>0.397075</c:v>
                </c:pt>
                <c:pt idx="17511">
                  <c:v>0.397098</c:v>
                </c:pt>
                <c:pt idx="17512">
                  <c:v>0.39712</c:v>
                </c:pt>
                <c:pt idx="17513">
                  <c:v>0.397143</c:v>
                </c:pt>
                <c:pt idx="17514">
                  <c:v>0.397166</c:v>
                </c:pt>
                <c:pt idx="17515">
                  <c:v>0.397188</c:v>
                </c:pt>
                <c:pt idx="17516">
                  <c:v>0.397211</c:v>
                </c:pt>
                <c:pt idx="17517">
                  <c:v>0.397234</c:v>
                </c:pt>
                <c:pt idx="17518">
                  <c:v>0.397256</c:v>
                </c:pt>
                <c:pt idx="17519">
                  <c:v>0.397279</c:v>
                </c:pt>
                <c:pt idx="17520">
                  <c:v>0.397302</c:v>
                </c:pt>
                <c:pt idx="17521">
                  <c:v>0.397324</c:v>
                </c:pt>
                <c:pt idx="17522">
                  <c:v>0.397347</c:v>
                </c:pt>
                <c:pt idx="17523">
                  <c:v>0.39737</c:v>
                </c:pt>
                <c:pt idx="17524">
                  <c:v>0.397392</c:v>
                </c:pt>
                <c:pt idx="17525">
                  <c:v>0.397415</c:v>
                </c:pt>
                <c:pt idx="17526">
                  <c:v>0.397438</c:v>
                </c:pt>
                <c:pt idx="17527">
                  <c:v>0.39746</c:v>
                </c:pt>
                <c:pt idx="17528">
                  <c:v>0.397483</c:v>
                </c:pt>
                <c:pt idx="17529">
                  <c:v>0.397506</c:v>
                </c:pt>
                <c:pt idx="17530">
                  <c:v>0.397528</c:v>
                </c:pt>
                <c:pt idx="17531">
                  <c:v>0.397551</c:v>
                </c:pt>
                <c:pt idx="17532">
                  <c:v>0.397574</c:v>
                </c:pt>
                <c:pt idx="17533">
                  <c:v>0.397596</c:v>
                </c:pt>
                <c:pt idx="17534">
                  <c:v>0.397619</c:v>
                </c:pt>
                <c:pt idx="17535">
                  <c:v>0.397642</c:v>
                </c:pt>
                <c:pt idx="17536">
                  <c:v>0.397664</c:v>
                </c:pt>
                <c:pt idx="17537">
                  <c:v>0.397687</c:v>
                </c:pt>
                <c:pt idx="17538">
                  <c:v>0.39771</c:v>
                </c:pt>
                <c:pt idx="17539">
                  <c:v>0.397732</c:v>
                </c:pt>
                <c:pt idx="17540">
                  <c:v>0.397755</c:v>
                </c:pt>
                <c:pt idx="17541">
                  <c:v>0.397778</c:v>
                </c:pt>
                <c:pt idx="17542">
                  <c:v>0.3978</c:v>
                </c:pt>
                <c:pt idx="17543">
                  <c:v>0.397823</c:v>
                </c:pt>
                <c:pt idx="17544">
                  <c:v>0.397846</c:v>
                </c:pt>
                <c:pt idx="17545">
                  <c:v>0.397868</c:v>
                </c:pt>
                <c:pt idx="17546">
                  <c:v>0.397891</c:v>
                </c:pt>
                <c:pt idx="17547">
                  <c:v>0.397914</c:v>
                </c:pt>
                <c:pt idx="17548">
                  <c:v>0.397937</c:v>
                </c:pt>
                <c:pt idx="17549">
                  <c:v>0.397959</c:v>
                </c:pt>
                <c:pt idx="17550">
                  <c:v>0.397982</c:v>
                </c:pt>
                <c:pt idx="17551">
                  <c:v>0.398005</c:v>
                </c:pt>
                <c:pt idx="17552">
                  <c:v>0.398027</c:v>
                </c:pt>
                <c:pt idx="17553">
                  <c:v>0.39805</c:v>
                </c:pt>
                <c:pt idx="17554">
                  <c:v>0.398073</c:v>
                </c:pt>
                <c:pt idx="17555">
                  <c:v>0.398095</c:v>
                </c:pt>
                <c:pt idx="17556">
                  <c:v>0.398118</c:v>
                </c:pt>
                <c:pt idx="17557">
                  <c:v>0.398141</c:v>
                </c:pt>
                <c:pt idx="17558">
                  <c:v>0.398163</c:v>
                </c:pt>
                <c:pt idx="17559">
                  <c:v>0.398186</c:v>
                </c:pt>
                <c:pt idx="17560">
                  <c:v>0.398209</c:v>
                </c:pt>
                <c:pt idx="17561">
                  <c:v>0.398231</c:v>
                </c:pt>
                <c:pt idx="17562">
                  <c:v>0.398254</c:v>
                </c:pt>
                <c:pt idx="17563">
                  <c:v>0.398277</c:v>
                </c:pt>
                <c:pt idx="17564">
                  <c:v>0.398299</c:v>
                </c:pt>
                <c:pt idx="17565">
                  <c:v>0.398322</c:v>
                </c:pt>
                <c:pt idx="17566">
                  <c:v>0.398345</c:v>
                </c:pt>
                <c:pt idx="17567">
                  <c:v>0.398367</c:v>
                </c:pt>
                <c:pt idx="17568">
                  <c:v>0.39839</c:v>
                </c:pt>
                <c:pt idx="17569">
                  <c:v>0.398413</c:v>
                </c:pt>
                <c:pt idx="17570">
                  <c:v>0.398435</c:v>
                </c:pt>
                <c:pt idx="17571">
                  <c:v>0.398458</c:v>
                </c:pt>
                <c:pt idx="17572">
                  <c:v>0.398481</c:v>
                </c:pt>
                <c:pt idx="17573">
                  <c:v>0.398503</c:v>
                </c:pt>
                <c:pt idx="17574">
                  <c:v>0.398526</c:v>
                </c:pt>
                <c:pt idx="17575">
                  <c:v>0.398549</c:v>
                </c:pt>
                <c:pt idx="17576">
                  <c:v>0.398571</c:v>
                </c:pt>
                <c:pt idx="17577">
                  <c:v>0.398594</c:v>
                </c:pt>
                <c:pt idx="17578">
                  <c:v>0.398617</c:v>
                </c:pt>
                <c:pt idx="17579">
                  <c:v>0.398639</c:v>
                </c:pt>
                <c:pt idx="17580">
                  <c:v>0.398662</c:v>
                </c:pt>
                <c:pt idx="17581">
                  <c:v>0.398685</c:v>
                </c:pt>
                <c:pt idx="17582">
                  <c:v>0.398707</c:v>
                </c:pt>
                <c:pt idx="17583">
                  <c:v>0.39873</c:v>
                </c:pt>
                <c:pt idx="17584">
                  <c:v>0.398753</c:v>
                </c:pt>
                <c:pt idx="17585">
                  <c:v>0.398776</c:v>
                </c:pt>
                <c:pt idx="17586">
                  <c:v>0.398798</c:v>
                </c:pt>
                <c:pt idx="17587">
                  <c:v>0.398821</c:v>
                </c:pt>
                <c:pt idx="17588">
                  <c:v>0.398844</c:v>
                </c:pt>
                <c:pt idx="17589">
                  <c:v>0.398866</c:v>
                </c:pt>
                <c:pt idx="17590">
                  <c:v>0.398889</c:v>
                </c:pt>
                <c:pt idx="17591">
                  <c:v>0.398912</c:v>
                </c:pt>
                <c:pt idx="17592">
                  <c:v>0.398934</c:v>
                </c:pt>
                <c:pt idx="17593">
                  <c:v>0.398957</c:v>
                </c:pt>
                <c:pt idx="17594">
                  <c:v>0.39898</c:v>
                </c:pt>
                <c:pt idx="17595">
                  <c:v>0.399002</c:v>
                </c:pt>
                <c:pt idx="17596">
                  <c:v>0.399025</c:v>
                </c:pt>
                <c:pt idx="17597">
                  <c:v>0.399048</c:v>
                </c:pt>
                <c:pt idx="17598">
                  <c:v>0.39907</c:v>
                </c:pt>
                <c:pt idx="17599">
                  <c:v>0.399093</c:v>
                </c:pt>
                <c:pt idx="17600">
                  <c:v>0.399116</c:v>
                </c:pt>
                <c:pt idx="17601">
                  <c:v>0.399138</c:v>
                </c:pt>
                <c:pt idx="17602">
                  <c:v>0.399161</c:v>
                </c:pt>
                <c:pt idx="17603">
                  <c:v>0.399184</c:v>
                </c:pt>
                <c:pt idx="17604">
                  <c:v>0.399206</c:v>
                </c:pt>
                <c:pt idx="17605">
                  <c:v>0.399229</c:v>
                </c:pt>
                <c:pt idx="17606">
                  <c:v>0.399252</c:v>
                </c:pt>
                <c:pt idx="17607">
                  <c:v>0.399274</c:v>
                </c:pt>
                <c:pt idx="17608">
                  <c:v>0.399297</c:v>
                </c:pt>
                <c:pt idx="17609">
                  <c:v>0.39932</c:v>
                </c:pt>
                <c:pt idx="17610">
                  <c:v>0.399342</c:v>
                </c:pt>
                <c:pt idx="17611">
                  <c:v>0.399365</c:v>
                </c:pt>
                <c:pt idx="17612">
                  <c:v>0.399388</c:v>
                </c:pt>
                <c:pt idx="17613">
                  <c:v>0.39941</c:v>
                </c:pt>
                <c:pt idx="17614">
                  <c:v>0.399433</c:v>
                </c:pt>
                <c:pt idx="17615">
                  <c:v>0.399456</c:v>
                </c:pt>
                <c:pt idx="17616">
                  <c:v>0.399478</c:v>
                </c:pt>
                <c:pt idx="17617">
                  <c:v>0.399501</c:v>
                </c:pt>
                <c:pt idx="17618">
                  <c:v>0.399524</c:v>
                </c:pt>
                <c:pt idx="17619">
                  <c:v>0.399546</c:v>
                </c:pt>
                <c:pt idx="17620">
                  <c:v>0.399569</c:v>
                </c:pt>
                <c:pt idx="17621">
                  <c:v>0.399592</c:v>
                </c:pt>
                <c:pt idx="17622">
                  <c:v>0.399615</c:v>
                </c:pt>
                <c:pt idx="17623">
                  <c:v>0.399637</c:v>
                </c:pt>
                <c:pt idx="17624">
                  <c:v>0.39966</c:v>
                </c:pt>
                <c:pt idx="17625">
                  <c:v>0.399683</c:v>
                </c:pt>
                <c:pt idx="17626">
                  <c:v>0.399705</c:v>
                </c:pt>
                <c:pt idx="17627">
                  <c:v>0.399728</c:v>
                </c:pt>
                <c:pt idx="17628">
                  <c:v>0.399751</c:v>
                </c:pt>
                <c:pt idx="17629">
                  <c:v>0.399773</c:v>
                </c:pt>
                <c:pt idx="17630">
                  <c:v>0.399796</c:v>
                </c:pt>
                <c:pt idx="17631">
                  <c:v>0.399819</c:v>
                </c:pt>
                <c:pt idx="17632">
                  <c:v>0.399841</c:v>
                </c:pt>
                <c:pt idx="17633">
                  <c:v>0.399864</c:v>
                </c:pt>
                <c:pt idx="17634">
                  <c:v>0.399887</c:v>
                </c:pt>
                <c:pt idx="17635">
                  <c:v>0.399909</c:v>
                </c:pt>
                <c:pt idx="17636">
                  <c:v>0.399932</c:v>
                </c:pt>
                <c:pt idx="17637">
                  <c:v>0.399955</c:v>
                </c:pt>
                <c:pt idx="17638">
                  <c:v>0.399977</c:v>
                </c:pt>
                <c:pt idx="17639">
                  <c:v>0.4</c:v>
                </c:pt>
                <c:pt idx="17640">
                  <c:v>0.400023</c:v>
                </c:pt>
                <c:pt idx="17641">
                  <c:v>0.400045</c:v>
                </c:pt>
                <c:pt idx="17642">
                  <c:v>0.400068</c:v>
                </c:pt>
                <c:pt idx="17643">
                  <c:v>0.400091</c:v>
                </c:pt>
                <c:pt idx="17644">
                  <c:v>0.400113</c:v>
                </c:pt>
                <c:pt idx="17645">
                  <c:v>0.400136</c:v>
                </c:pt>
                <c:pt idx="17646">
                  <c:v>0.400159</c:v>
                </c:pt>
                <c:pt idx="17647">
                  <c:v>0.400181</c:v>
                </c:pt>
                <c:pt idx="17648">
                  <c:v>0.400204</c:v>
                </c:pt>
                <c:pt idx="17649">
                  <c:v>0.400227</c:v>
                </c:pt>
                <c:pt idx="17650">
                  <c:v>0.400249</c:v>
                </c:pt>
                <c:pt idx="17651">
                  <c:v>0.400272</c:v>
                </c:pt>
                <c:pt idx="17652">
                  <c:v>0.400295</c:v>
                </c:pt>
                <c:pt idx="17653">
                  <c:v>0.400317</c:v>
                </c:pt>
                <c:pt idx="17654">
                  <c:v>0.40034</c:v>
                </c:pt>
                <c:pt idx="17655">
                  <c:v>0.400363</c:v>
                </c:pt>
                <c:pt idx="17656">
                  <c:v>0.400385</c:v>
                </c:pt>
                <c:pt idx="17657">
                  <c:v>0.400408</c:v>
                </c:pt>
                <c:pt idx="17658">
                  <c:v>0.400431</c:v>
                </c:pt>
                <c:pt idx="17659">
                  <c:v>0.400454</c:v>
                </c:pt>
                <c:pt idx="17660">
                  <c:v>0.400476</c:v>
                </c:pt>
                <c:pt idx="17661">
                  <c:v>0.400499</c:v>
                </c:pt>
                <c:pt idx="17662">
                  <c:v>0.400522</c:v>
                </c:pt>
                <c:pt idx="17663">
                  <c:v>0.400544</c:v>
                </c:pt>
                <c:pt idx="17664">
                  <c:v>0.400567</c:v>
                </c:pt>
                <c:pt idx="17665">
                  <c:v>0.40059</c:v>
                </c:pt>
                <c:pt idx="17666">
                  <c:v>0.400612</c:v>
                </c:pt>
                <c:pt idx="17667">
                  <c:v>0.400635</c:v>
                </c:pt>
                <c:pt idx="17668">
                  <c:v>0.400658</c:v>
                </c:pt>
                <c:pt idx="17669">
                  <c:v>0.40068</c:v>
                </c:pt>
                <c:pt idx="17670">
                  <c:v>0.400703</c:v>
                </c:pt>
                <c:pt idx="17671">
                  <c:v>0.400726</c:v>
                </c:pt>
                <c:pt idx="17672">
                  <c:v>0.400748</c:v>
                </c:pt>
                <c:pt idx="17673">
                  <c:v>0.400771</c:v>
                </c:pt>
                <c:pt idx="17674">
                  <c:v>0.400794</c:v>
                </c:pt>
                <c:pt idx="17675">
                  <c:v>0.400816</c:v>
                </c:pt>
                <c:pt idx="17676">
                  <c:v>0.400839</c:v>
                </c:pt>
                <c:pt idx="17677">
                  <c:v>0.400862</c:v>
                </c:pt>
                <c:pt idx="17678">
                  <c:v>0.400884</c:v>
                </c:pt>
                <c:pt idx="17679">
                  <c:v>0.400907</c:v>
                </c:pt>
                <c:pt idx="17680">
                  <c:v>0.40093</c:v>
                </c:pt>
                <c:pt idx="17681">
                  <c:v>0.400952</c:v>
                </c:pt>
                <c:pt idx="17682">
                  <c:v>0.400975</c:v>
                </c:pt>
                <c:pt idx="17683">
                  <c:v>0.400998</c:v>
                </c:pt>
                <c:pt idx="17684">
                  <c:v>0.40102</c:v>
                </c:pt>
                <c:pt idx="17685">
                  <c:v>0.401043</c:v>
                </c:pt>
                <c:pt idx="17686">
                  <c:v>0.401066</c:v>
                </c:pt>
                <c:pt idx="17687">
                  <c:v>0.401088</c:v>
                </c:pt>
                <c:pt idx="17688">
                  <c:v>0.401111</c:v>
                </c:pt>
                <c:pt idx="17689">
                  <c:v>0.401134</c:v>
                </c:pt>
                <c:pt idx="17690">
                  <c:v>0.401156</c:v>
                </c:pt>
                <c:pt idx="17691">
                  <c:v>0.401179</c:v>
                </c:pt>
                <c:pt idx="17692">
                  <c:v>0.401202</c:v>
                </c:pt>
                <c:pt idx="17693">
                  <c:v>0.401224</c:v>
                </c:pt>
                <c:pt idx="17694">
                  <c:v>0.401247</c:v>
                </c:pt>
                <c:pt idx="17695">
                  <c:v>0.40127</c:v>
                </c:pt>
                <c:pt idx="17696">
                  <c:v>0.401293</c:v>
                </c:pt>
                <c:pt idx="17697">
                  <c:v>0.401315</c:v>
                </c:pt>
                <c:pt idx="17698">
                  <c:v>0.401338</c:v>
                </c:pt>
                <c:pt idx="17699">
                  <c:v>0.401361</c:v>
                </c:pt>
                <c:pt idx="17700">
                  <c:v>0.401383</c:v>
                </c:pt>
                <c:pt idx="17701">
                  <c:v>0.401406</c:v>
                </c:pt>
                <c:pt idx="17702">
                  <c:v>0.401429</c:v>
                </c:pt>
                <c:pt idx="17703">
                  <c:v>0.401451</c:v>
                </c:pt>
                <c:pt idx="17704">
                  <c:v>0.401474</c:v>
                </c:pt>
                <c:pt idx="17705">
                  <c:v>0.401497</c:v>
                </c:pt>
                <c:pt idx="17706">
                  <c:v>0.401519</c:v>
                </c:pt>
                <c:pt idx="17707">
                  <c:v>0.401542</c:v>
                </c:pt>
                <c:pt idx="17708">
                  <c:v>0.401565</c:v>
                </c:pt>
                <c:pt idx="17709">
                  <c:v>0.401587</c:v>
                </c:pt>
                <c:pt idx="17710">
                  <c:v>0.40161</c:v>
                </c:pt>
                <c:pt idx="17711">
                  <c:v>0.401633</c:v>
                </c:pt>
                <c:pt idx="17712">
                  <c:v>0.401655</c:v>
                </c:pt>
                <c:pt idx="17713">
                  <c:v>0.401678</c:v>
                </c:pt>
                <c:pt idx="17714">
                  <c:v>0.401701</c:v>
                </c:pt>
                <c:pt idx="17715">
                  <c:v>0.401723</c:v>
                </c:pt>
                <c:pt idx="17716">
                  <c:v>0.401746</c:v>
                </c:pt>
                <c:pt idx="17717">
                  <c:v>0.401769</c:v>
                </c:pt>
                <c:pt idx="17718">
                  <c:v>0.401791</c:v>
                </c:pt>
                <c:pt idx="17719">
                  <c:v>0.401814</c:v>
                </c:pt>
                <c:pt idx="17720">
                  <c:v>0.401837</c:v>
                </c:pt>
                <c:pt idx="17721">
                  <c:v>0.401859</c:v>
                </c:pt>
                <c:pt idx="17722">
                  <c:v>0.401882</c:v>
                </c:pt>
                <c:pt idx="17723">
                  <c:v>0.401905</c:v>
                </c:pt>
                <c:pt idx="17724">
                  <c:v>0.401927</c:v>
                </c:pt>
                <c:pt idx="17725">
                  <c:v>0.40195</c:v>
                </c:pt>
                <c:pt idx="17726">
                  <c:v>0.401973</c:v>
                </c:pt>
                <c:pt idx="17727">
                  <c:v>0.401995</c:v>
                </c:pt>
                <c:pt idx="17728">
                  <c:v>0.402018</c:v>
                </c:pt>
                <c:pt idx="17729">
                  <c:v>0.402041</c:v>
                </c:pt>
                <c:pt idx="17730">
                  <c:v>0.402063</c:v>
                </c:pt>
                <c:pt idx="17731">
                  <c:v>0.402086</c:v>
                </c:pt>
                <c:pt idx="17732">
                  <c:v>0.402109</c:v>
                </c:pt>
                <c:pt idx="17733">
                  <c:v>0.402132</c:v>
                </c:pt>
                <c:pt idx="17734">
                  <c:v>0.402154</c:v>
                </c:pt>
                <c:pt idx="17735">
                  <c:v>0.402177</c:v>
                </c:pt>
                <c:pt idx="17736">
                  <c:v>0.4022</c:v>
                </c:pt>
                <c:pt idx="17737">
                  <c:v>0.402222</c:v>
                </c:pt>
                <c:pt idx="17738">
                  <c:v>0.402245</c:v>
                </c:pt>
                <c:pt idx="17739">
                  <c:v>0.402268</c:v>
                </c:pt>
                <c:pt idx="17740">
                  <c:v>0.40229</c:v>
                </c:pt>
                <c:pt idx="17741">
                  <c:v>0.402313</c:v>
                </c:pt>
                <c:pt idx="17742">
                  <c:v>0.402336</c:v>
                </c:pt>
                <c:pt idx="17743">
                  <c:v>0.402358</c:v>
                </c:pt>
                <c:pt idx="17744">
                  <c:v>0.402381</c:v>
                </c:pt>
                <c:pt idx="17745">
                  <c:v>0.402404</c:v>
                </c:pt>
                <c:pt idx="17746">
                  <c:v>0.402426</c:v>
                </c:pt>
                <c:pt idx="17747">
                  <c:v>0.402449</c:v>
                </c:pt>
                <c:pt idx="17748">
                  <c:v>0.402472</c:v>
                </c:pt>
                <c:pt idx="17749">
                  <c:v>0.402494</c:v>
                </c:pt>
                <c:pt idx="17750">
                  <c:v>0.402517</c:v>
                </c:pt>
                <c:pt idx="17751">
                  <c:v>0.40254</c:v>
                </c:pt>
                <c:pt idx="17752">
                  <c:v>0.402562</c:v>
                </c:pt>
                <c:pt idx="17753">
                  <c:v>0.402585</c:v>
                </c:pt>
                <c:pt idx="17754">
                  <c:v>0.402608</c:v>
                </c:pt>
                <c:pt idx="17755">
                  <c:v>0.40263</c:v>
                </c:pt>
                <c:pt idx="17756">
                  <c:v>0.402653</c:v>
                </c:pt>
                <c:pt idx="17757">
                  <c:v>0.402676</c:v>
                </c:pt>
                <c:pt idx="17758">
                  <c:v>0.402698</c:v>
                </c:pt>
                <c:pt idx="17759">
                  <c:v>0.402721</c:v>
                </c:pt>
                <c:pt idx="17760">
                  <c:v>0.402744</c:v>
                </c:pt>
                <c:pt idx="17761">
                  <c:v>0.402766</c:v>
                </c:pt>
                <c:pt idx="17762">
                  <c:v>0.402789</c:v>
                </c:pt>
                <c:pt idx="17763">
                  <c:v>0.402812</c:v>
                </c:pt>
                <c:pt idx="17764">
                  <c:v>0.402834</c:v>
                </c:pt>
                <c:pt idx="17765">
                  <c:v>0.402857</c:v>
                </c:pt>
                <c:pt idx="17766">
                  <c:v>0.40288</c:v>
                </c:pt>
                <c:pt idx="17767">
                  <c:v>0.402902</c:v>
                </c:pt>
                <c:pt idx="17768">
                  <c:v>0.402925</c:v>
                </c:pt>
                <c:pt idx="17769">
                  <c:v>0.402948</c:v>
                </c:pt>
                <c:pt idx="17770">
                  <c:v>0.402971</c:v>
                </c:pt>
                <c:pt idx="17771">
                  <c:v>0.402993</c:v>
                </c:pt>
                <c:pt idx="17772">
                  <c:v>0.403016</c:v>
                </c:pt>
                <c:pt idx="17773">
                  <c:v>0.403039</c:v>
                </c:pt>
                <c:pt idx="17774">
                  <c:v>0.403061</c:v>
                </c:pt>
                <c:pt idx="17775">
                  <c:v>0.403084</c:v>
                </c:pt>
                <c:pt idx="17776">
                  <c:v>0.403107</c:v>
                </c:pt>
                <c:pt idx="17777">
                  <c:v>0.403129</c:v>
                </c:pt>
                <c:pt idx="17778">
                  <c:v>0.403152</c:v>
                </c:pt>
                <c:pt idx="17779">
                  <c:v>0.403175</c:v>
                </c:pt>
                <c:pt idx="17780">
                  <c:v>0.403197</c:v>
                </c:pt>
                <c:pt idx="17781">
                  <c:v>0.40322</c:v>
                </c:pt>
                <c:pt idx="17782">
                  <c:v>0.403243</c:v>
                </c:pt>
                <c:pt idx="17783">
                  <c:v>0.403265</c:v>
                </c:pt>
                <c:pt idx="17784">
                  <c:v>0.403288</c:v>
                </c:pt>
                <c:pt idx="17785">
                  <c:v>0.403311</c:v>
                </c:pt>
                <c:pt idx="17786">
                  <c:v>0.403333</c:v>
                </c:pt>
                <c:pt idx="17787">
                  <c:v>0.403356</c:v>
                </c:pt>
                <c:pt idx="17788">
                  <c:v>0.403379</c:v>
                </c:pt>
                <c:pt idx="17789">
                  <c:v>0.403401</c:v>
                </c:pt>
                <c:pt idx="17790">
                  <c:v>0.403424</c:v>
                </c:pt>
                <c:pt idx="17791">
                  <c:v>0.403447</c:v>
                </c:pt>
                <c:pt idx="17792">
                  <c:v>0.403469</c:v>
                </c:pt>
                <c:pt idx="17793">
                  <c:v>0.403492</c:v>
                </c:pt>
                <c:pt idx="17794">
                  <c:v>0.403515</c:v>
                </c:pt>
                <c:pt idx="17795">
                  <c:v>0.403537</c:v>
                </c:pt>
                <c:pt idx="17796">
                  <c:v>0.40356</c:v>
                </c:pt>
                <c:pt idx="17797">
                  <c:v>0.403583</c:v>
                </c:pt>
                <c:pt idx="17798">
                  <c:v>0.403605</c:v>
                </c:pt>
                <c:pt idx="17799">
                  <c:v>0.403628</c:v>
                </c:pt>
                <c:pt idx="17800">
                  <c:v>0.403651</c:v>
                </c:pt>
                <c:pt idx="17801">
                  <c:v>0.403673</c:v>
                </c:pt>
                <c:pt idx="17802">
                  <c:v>0.403696</c:v>
                </c:pt>
                <c:pt idx="17803">
                  <c:v>0.403719</c:v>
                </c:pt>
                <c:pt idx="17804">
                  <c:v>0.403741</c:v>
                </c:pt>
                <c:pt idx="17805">
                  <c:v>0.403764</c:v>
                </c:pt>
                <c:pt idx="17806">
                  <c:v>0.403787</c:v>
                </c:pt>
                <c:pt idx="17807">
                  <c:v>0.40381</c:v>
                </c:pt>
                <c:pt idx="17808">
                  <c:v>0.403832</c:v>
                </c:pt>
                <c:pt idx="17809">
                  <c:v>0.403855</c:v>
                </c:pt>
                <c:pt idx="17810">
                  <c:v>0.403878</c:v>
                </c:pt>
                <c:pt idx="17811">
                  <c:v>0.4039</c:v>
                </c:pt>
                <c:pt idx="17812">
                  <c:v>0.403923</c:v>
                </c:pt>
                <c:pt idx="17813">
                  <c:v>0.403946</c:v>
                </c:pt>
                <c:pt idx="17814">
                  <c:v>0.403968</c:v>
                </c:pt>
                <c:pt idx="17815">
                  <c:v>0.403991</c:v>
                </c:pt>
                <c:pt idx="17816">
                  <c:v>0.404014</c:v>
                </c:pt>
                <c:pt idx="17817">
                  <c:v>0.404036</c:v>
                </c:pt>
                <c:pt idx="17818">
                  <c:v>0.404059</c:v>
                </c:pt>
                <c:pt idx="17819">
                  <c:v>0.404082</c:v>
                </c:pt>
                <c:pt idx="17820">
                  <c:v>0.404104</c:v>
                </c:pt>
                <c:pt idx="17821">
                  <c:v>0.404127</c:v>
                </c:pt>
                <c:pt idx="17822">
                  <c:v>0.40415</c:v>
                </c:pt>
                <c:pt idx="17823">
                  <c:v>0.404172</c:v>
                </c:pt>
                <c:pt idx="17824">
                  <c:v>0.404195</c:v>
                </c:pt>
                <c:pt idx="17825">
                  <c:v>0.404218</c:v>
                </c:pt>
                <c:pt idx="17826">
                  <c:v>0.40424</c:v>
                </c:pt>
                <c:pt idx="17827">
                  <c:v>0.404263</c:v>
                </c:pt>
                <c:pt idx="17828">
                  <c:v>0.404286</c:v>
                </c:pt>
                <c:pt idx="17829">
                  <c:v>0.404308</c:v>
                </c:pt>
                <c:pt idx="17830">
                  <c:v>0.404331</c:v>
                </c:pt>
                <c:pt idx="17831">
                  <c:v>0.404354</c:v>
                </c:pt>
                <c:pt idx="17832">
                  <c:v>0.404376</c:v>
                </c:pt>
                <c:pt idx="17833">
                  <c:v>0.404399</c:v>
                </c:pt>
                <c:pt idx="17834">
                  <c:v>0.404422</c:v>
                </c:pt>
                <c:pt idx="17835">
                  <c:v>0.404444</c:v>
                </c:pt>
                <c:pt idx="17836">
                  <c:v>0.404467</c:v>
                </c:pt>
                <c:pt idx="17837">
                  <c:v>0.40449</c:v>
                </c:pt>
                <c:pt idx="17838">
                  <c:v>0.404512</c:v>
                </c:pt>
                <c:pt idx="17839">
                  <c:v>0.404535</c:v>
                </c:pt>
                <c:pt idx="17840">
                  <c:v>0.404558</c:v>
                </c:pt>
                <c:pt idx="17841">
                  <c:v>0.40458</c:v>
                </c:pt>
                <c:pt idx="17842">
                  <c:v>0.404603</c:v>
                </c:pt>
                <c:pt idx="17843">
                  <c:v>0.404626</c:v>
                </c:pt>
                <c:pt idx="17844">
                  <c:v>0.404649</c:v>
                </c:pt>
                <c:pt idx="17845">
                  <c:v>0.404671</c:v>
                </c:pt>
                <c:pt idx="17846">
                  <c:v>0.404694</c:v>
                </c:pt>
                <c:pt idx="17847">
                  <c:v>0.404717</c:v>
                </c:pt>
                <c:pt idx="17848">
                  <c:v>0.404739</c:v>
                </c:pt>
                <c:pt idx="17849">
                  <c:v>0.404762</c:v>
                </c:pt>
                <c:pt idx="17850">
                  <c:v>0.404785</c:v>
                </c:pt>
                <c:pt idx="17851">
                  <c:v>0.404807</c:v>
                </c:pt>
                <c:pt idx="17852">
                  <c:v>0.40483</c:v>
                </c:pt>
                <c:pt idx="17853">
                  <c:v>0.404853</c:v>
                </c:pt>
                <c:pt idx="17854">
                  <c:v>0.404875</c:v>
                </c:pt>
                <c:pt idx="17855">
                  <c:v>0.404898</c:v>
                </c:pt>
                <c:pt idx="17856">
                  <c:v>0.404921</c:v>
                </c:pt>
                <c:pt idx="17857">
                  <c:v>0.404943</c:v>
                </c:pt>
                <c:pt idx="17858">
                  <c:v>0.404966</c:v>
                </c:pt>
                <c:pt idx="17859">
                  <c:v>0.404989</c:v>
                </c:pt>
                <c:pt idx="17860">
                  <c:v>0.405011</c:v>
                </c:pt>
                <c:pt idx="17861">
                  <c:v>0.405034</c:v>
                </c:pt>
                <c:pt idx="17862">
                  <c:v>0.405057</c:v>
                </c:pt>
                <c:pt idx="17863">
                  <c:v>0.405079</c:v>
                </c:pt>
                <c:pt idx="17864">
                  <c:v>0.405102</c:v>
                </c:pt>
                <c:pt idx="17865">
                  <c:v>0.405125</c:v>
                </c:pt>
                <c:pt idx="17866">
                  <c:v>0.405147</c:v>
                </c:pt>
                <c:pt idx="17867">
                  <c:v>0.40517</c:v>
                </c:pt>
                <c:pt idx="17868">
                  <c:v>0.405193</c:v>
                </c:pt>
                <c:pt idx="17869">
                  <c:v>0.405215</c:v>
                </c:pt>
                <c:pt idx="17870">
                  <c:v>0.405238</c:v>
                </c:pt>
                <c:pt idx="17871">
                  <c:v>0.405261</c:v>
                </c:pt>
                <c:pt idx="17872">
                  <c:v>0.405283</c:v>
                </c:pt>
                <c:pt idx="17873">
                  <c:v>0.405306</c:v>
                </c:pt>
                <c:pt idx="17874">
                  <c:v>0.405329</c:v>
                </c:pt>
                <c:pt idx="17875">
                  <c:v>0.405351</c:v>
                </c:pt>
                <c:pt idx="17876">
                  <c:v>0.405374</c:v>
                </c:pt>
                <c:pt idx="17877">
                  <c:v>0.405397</c:v>
                </c:pt>
                <c:pt idx="17878">
                  <c:v>0.40542</c:v>
                </c:pt>
                <c:pt idx="17879">
                  <c:v>0.405442</c:v>
                </c:pt>
                <c:pt idx="17880">
                  <c:v>0.405465</c:v>
                </c:pt>
                <c:pt idx="17881">
                  <c:v>0.405488</c:v>
                </c:pt>
                <c:pt idx="17882">
                  <c:v>0.40551</c:v>
                </c:pt>
                <c:pt idx="17883">
                  <c:v>0.405533</c:v>
                </c:pt>
                <c:pt idx="17884">
                  <c:v>0.405556</c:v>
                </c:pt>
                <c:pt idx="17885">
                  <c:v>0.405578</c:v>
                </c:pt>
                <c:pt idx="17886">
                  <c:v>0.405601</c:v>
                </c:pt>
                <c:pt idx="17887">
                  <c:v>0.405624</c:v>
                </c:pt>
                <c:pt idx="17888">
                  <c:v>0.405646</c:v>
                </c:pt>
                <c:pt idx="17889">
                  <c:v>0.405669</c:v>
                </c:pt>
                <c:pt idx="17890">
                  <c:v>0.405692</c:v>
                </c:pt>
                <c:pt idx="17891">
                  <c:v>0.405714</c:v>
                </c:pt>
                <c:pt idx="17892">
                  <c:v>0.405737</c:v>
                </c:pt>
                <c:pt idx="17893">
                  <c:v>0.40576</c:v>
                </c:pt>
                <c:pt idx="17894">
                  <c:v>0.405782</c:v>
                </c:pt>
                <c:pt idx="17895">
                  <c:v>0.405805</c:v>
                </c:pt>
                <c:pt idx="17896">
                  <c:v>0.405828</c:v>
                </c:pt>
                <c:pt idx="17897">
                  <c:v>0.40585</c:v>
                </c:pt>
                <c:pt idx="17898">
                  <c:v>0.405873</c:v>
                </c:pt>
                <c:pt idx="17899">
                  <c:v>0.405896</c:v>
                </c:pt>
                <c:pt idx="17900">
                  <c:v>0.405918</c:v>
                </c:pt>
                <c:pt idx="17901">
                  <c:v>0.405941</c:v>
                </c:pt>
                <c:pt idx="17902">
                  <c:v>0.405964</c:v>
                </c:pt>
                <c:pt idx="17903">
                  <c:v>0.405986</c:v>
                </c:pt>
                <c:pt idx="17904">
                  <c:v>0.406009</c:v>
                </c:pt>
                <c:pt idx="17905">
                  <c:v>0.406032</c:v>
                </c:pt>
                <c:pt idx="17906">
                  <c:v>0.406054</c:v>
                </c:pt>
                <c:pt idx="17907">
                  <c:v>0.406077</c:v>
                </c:pt>
                <c:pt idx="17908">
                  <c:v>0.4061</c:v>
                </c:pt>
                <c:pt idx="17909">
                  <c:v>0.406122</c:v>
                </c:pt>
                <c:pt idx="17910">
                  <c:v>0.406145</c:v>
                </c:pt>
                <c:pt idx="17911">
                  <c:v>0.406168</c:v>
                </c:pt>
                <c:pt idx="17912">
                  <c:v>0.40619</c:v>
                </c:pt>
                <c:pt idx="17913">
                  <c:v>0.406213</c:v>
                </c:pt>
                <c:pt idx="17914">
                  <c:v>0.406236</c:v>
                </c:pt>
                <c:pt idx="17915">
                  <c:v>0.406259</c:v>
                </c:pt>
                <c:pt idx="17916">
                  <c:v>0.406281</c:v>
                </c:pt>
                <c:pt idx="17917">
                  <c:v>0.406304</c:v>
                </c:pt>
                <c:pt idx="17918">
                  <c:v>0.406327</c:v>
                </c:pt>
                <c:pt idx="17919">
                  <c:v>0.406349</c:v>
                </c:pt>
                <c:pt idx="17920">
                  <c:v>0.406372</c:v>
                </c:pt>
                <c:pt idx="17921">
                  <c:v>0.406395</c:v>
                </c:pt>
                <c:pt idx="17922">
                  <c:v>0.406417</c:v>
                </c:pt>
                <c:pt idx="17923">
                  <c:v>0.40644</c:v>
                </c:pt>
                <c:pt idx="17924">
                  <c:v>0.406463</c:v>
                </c:pt>
                <c:pt idx="17925">
                  <c:v>0.406485</c:v>
                </c:pt>
                <c:pt idx="17926">
                  <c:v>0.406508</c:v>
                </c:pt>
                <c:pt idx="17927">
                  <c:v>0.406531</c:v>
                </c:pt>
                <c:pt idx="17928">
                  <c:v>0.406553</c:v>
                </c:pt>
                <c:pt idx="17929">
                  <c:v>0.406576</c:v>
                </c:pt>
                <c:pt idx="17930">
                  <c:v>0.406599</c:v>
                </c:pt>
                <c:pt idx="17931">
                  <c:v>0.406621</c:v>
                </c:pt>
                <c:pt idx="17932">
                  <c:v>0.406644</c:v>
                </c:pt>
                <c:pt idx="17933">
                  <c:v>0.406667</c:v>
                </c:pt>
                <c:pt idx="17934">
                  <c:v>0.406689</c:v>
                </c:pt>
                <c:pt idx="17935">
                  <c:v>0.406712</c:v>
                </c:pt>
                <c:pt idx="17936">
                  <c:v>0.406735</c:v>
                </c:pt>
                <c:pt idx="17937">
                  <c:v>0.406757</c:v>
                </c:pt>
                <c:pt idx="17938">
                  <c:v>0.40678</c:v>
                </c:pt>
                <c:pt idx="17939">
                  <c:v>0.406803</c:v>
                </c:pt>
                <c:pt idx="17940">
                  <c:v>0.406825</c:v>
                </c:pt>
                <c:pt idx="17941">
                  <c:v>0.406848</c:v>
                </c:pt>
                <c:pt idx="17942">
                  <c:v>0.406871</c:v>
                </c:pt>
                <c:pt idx="17943">
                  <c:v>0.406893</c:v>
                </c:pt>
                <c:pt idx="17944">
                  <c:v>0.406916</c:v>
                </c:pt>
                <c:pt idx="17945">
                  <c:v>0.406939</c:v>
                </c:pt>
                <c:pt idx="17946">
                  <c:v>0.406961</c:v>
                </c:pt>
                <c:pt idx="17947">
                  <c:v>0.406984</c:v>
                </c:pt>
                <c:pt idx="17948">
                  <c:v>0.407007</c:v>
                </c:pt>
                <c:pt idx="17949">
                  <c:v>0.407029</c:v>
                </c:pt>
                <c:pt idx="17950">
                  <c:v>0.407052</c:v>
                </c:pt>
                <c:pt idx="17951">
                  <c:v>0.407075</c:v>
                </c:pt>
                <c:pt idx="17952">
                  <c:v>0.407098</c:v>
                </c:pt>
                <c:pt idx="17953">
                  <c:v>0.40712</c:v>
                </c:pt>
                <c:pt idx="17954">
                  <c:v>0.407143</c:v>
                </c:pt>
                <c:pt idx="17955">
                  <c:v>0.407166</c:v>
                </c:pt>
                <c:pt idx="17956">
                  <c:v>0.407188</c:v>
                </c:pt>
                <c:pt idx="17957">
                  <c:v>0.407211</c:v>
                </c:pt>
                <c:pt idx="17958">
                  <c:v>0.407234</c:v>
                </c:pt>
                <c:pt idx="17959">
                  <c:v>0.407256</c:v>
                </c:pt>
                <c:pt idx="17960">
                  <c:v>0.407279</c:v>
                </c:pt>
                <c:pt idx="17961">
                  <c:v>0.407302</c:v>
                </c:pt>
                <c:pt idx="17962">
                  <c:v>0.407324</c:v>
                </c:pt>
                <c:pt idx="17963">
                  <c:v>0.407347</c:v>
                </c:pt>
                <c:pt idx="17964">
                  <c:v>0.40737</c:v>
                </c:pt>
                <c:pt idx="17965">
                  <c:v>0.407392</c:v>
                </c:pt>
                <c:pt idx="17966">
                  <c:v>0.407415</c:v>
                </c:pt>
                <c:pt idx="17967">
                  <c:v>0.407438</c:v>
                </c:pt>
                <c:pt idx="17968">
                  <c:v>0.40746</c:v>
                </c:pt>
                <c:pt idx="17969">
                  <c:v>0.407483</c:v>
                </c:pt>
                <c:pt idx="17970">
                  <c:v>0.407506</c:v>
                </c:pt>
                <c:pt idx="17971">
                  <c:v>0.407528</c:v>
                </c:pt>
                <c:pt idx="17972">
                  <c:v>0.407551</c:v>
                </c:pt>
                <c:pt idx="17973">
                  <c:v>0.407574</c:v>
                </c:pt>
                <c:pt idx="17974">
                  <c:v>0.407596</c:v>
                </c:pt>
                <c:pt idx="17975">
                  <c:v>0.407619</c:v>
                </c:pt>
                <c:pt idx="17976">
                  <c:v>0.407642</c:v>
                </c:pt>
                <c:pt idx="17977">
                  <c:v>0.407664</c:v>
                </c:pt>
                <c:pt idx="17978">
                  <c:v>0.407687</c:v>
                </c:pt>
                <c:pt idx="17979">
                  <c:v>0.40771</c:v>
                </c:pt>
                <c:pt idx="17980">
                  <c:v>0.407732</c:v>
                </c:pt>
                <c:pt idx="17981">
                  <c:v>0.407755</c:v>
                </c:pt>
                <c:pt idx="17982">
                  <c:v>0.407778</c:v>
                </c:pt>
                <c:pt idx="17983">
                  <c:v>0.4078</c:v>
                </c:pt>
                <c:pt idx="17984">
                  <c:v>0.407823</c:v>
                </c:pt>
                <c:pt idx="17985">
                  <c:v>0.407846</c:v>
                </c:pt>
                <c:pt idx="17986">
                  <c:v>0.407868</c:v>
                </c:pt>
                <c:pt idx="17987">
                  <c:v>0.407891</c:v>
                </c:pt>
                <c:pt idx="17988">
                  <c:v>0.407914</c:v>
                </c:pt>
                <c:pt idx="17989">
                  <c:v>0.407937</c:v>
                </c:pt>
                <c:pt idx="17990">
                  <c:v>0.407959</c:v>
                </c:pt>
                <c:pt idx="17991">
                  <c:v>0.407982</c:v>
                </c:pt>
                <c:pt idx="17992">
                  <c:v>0.408005</c:v>
                </c:pt>
                <c:pt idx="17993">
                  <c:v>0.408027</c:v>
                </c:pt>
                <c:pt idx="17994">
                  <c:v>0.40805</c:v>
                </c:pt>
                <c:pt idx="17995">
                  <c:v>0.408073</c:v>
                </c:pt>
                <c:pt idx="17996">
                  <c:v>0.408095</c:v>
                </c:pt>
                <c:pt idx="17997">
                  <c:v>0.408118</c:v>
                </c:pt>
                <c:pt idx="17998">
                  <c:v>0.408141</c:v>
                </c:pt>
                <c:pt idx="17999">
                  <c:v>0.408163</c:v>
                </c:pt>
                <c:pt idx="18000">
                  <c:v>0.408186</c:v>
                </c:pt>
                <c:pt idx="18001">
                  <c:v>0.408209</c:v>
                </c:pt>
                <c:pt idx="18002">
                  <c:v>0.408231</c:v>
                </c:pt>
                <c:pt idx="18003">
                  <c:v>0.408254</c:v>
                </c:pt>
                <c:pt idx="18004">
                  <c:v>0.408277</c:v>
                </c:pt>
                <c:pt idx="18005">
                  <c:v>0.408299</c:v>
                </c:pt>
                <c:pt idx="18006">
                  <c:v>0.408322</c:v>
                </c:pt>
                <c:pt idx="18007">
                  <c:v>0.408345</c:v>
                </c:pt>
                <c:pt idx="18008">
                  <c:v>0.408367</c:v>
                </c:pt>
                <c:pt idx="18009">
                  <c:v>0.40839</c:v>
                </c:pt>
                <c:pt idx="18010">
                  <c:v>0.408413</c:v>
                </c:pt>
                <c:pt idx="18011">
                  <c:v>0.408435</c:v>
                </c:pt>
                <c:pt idx="18012">
                  <c:v>0.408458</c:v>
                </c:pt>
                <c:pt idx="18013">
                  <c:v>0.408481</c:v>
                </c:pt>
                <c:pt idx="18014">
                  <c:v>0.408503</c:v>
                </c:pt>
                <c:pt idx="18015">
                  <c:v>0.408526</c:v>
                </c:pt>
                <c:pt idx="18016">
                  <c:v>0.408549</c:v>
                </c:pt>
                <c:pt idx="18017">
                  <c:v>0.408571</c:v>
                </c:pt>
                <c:pt idx="18018">
                  <c:v>0.408594</c:v>
                </c:pt>
                <c:pt idx="18019">
                  <c:v>0.408617</c:v>
                </c:pt>
                <c:pt idx="18020">
                  <c:v>0.408639</c:v>
                </c:pt>
                <c:pt idx="18021">
                  <c:v>0.408662</c:v>
                </c:pt>
                <c:pt idx="18022">
                  <c:v>0.408685</c:v>
                </c:pt>
                <c:pt idx="18023">
                  <c:v>0.408707</c:v>
                </c:pt>
                <c:pt idx="18024">
                  <c:v>0.40873</c:v>
                </c:pt>
                <c:pt idx="18025">
                  <c:v>0.408753</c:v>
                </c:pt>
                <c:pt idx="18026">
                  <c:v>0.408776</c:v>
                </c:pt>
                <c:pt idx="18027">
                  <c:v>0.408798</c:v>
                </c:pt>
                <c:pt idx="18028">
                  <c:v>0.408821</c:v>
                </c:pt>
                <c:pt idx="18029">
                  <c:v>0.408844</c:v>
                </c:pt>
                <c:pt idx="18030">
                  <c:v>0.408866</c:v>
                </c:pt>
                <c:pt idx="18031">
                  <c:v>0.408889</c:v>
                </c:pt>
                <c:pt idx="18032">
                  <c:v>0.408912</c:v>
                </c:pt>
                <c:pt idx="18033">
                  <c:v>0.408934</c:v>
                </c:pt>
                <c:pt idx="18034">
                  <c:v>0.408957</c:v>
                </c:pt>
                <c:pt idx="18035">
                  <c:v>0.40898</c:v>
                </c:pt>
                <c:pt idx="18036">
                  <c:v>0.409002</c:v>
                </c:pt>
                <c:pt idx="18037">
                  <c:v>0.409025</c:v>
                </c:pt>
                <c:pt idx="18038">
                  <c:v>0.409048</c:v>
                </c:pt>
                <c:pt idx="18039">
                  <c:v>0.40907</c:v>
                </c:pt>
                <c:pt idx="18040">
                  <c:v>0.409093</c:v>
                </c:pt>
                <c:pt idx="18041">
                  <c:v>0.409116</c:v>
                </c:pt>
                <c:pt idx="18042">
                  <c:v>0.409138</c:v>
                </c:pt>
                <c:pt idx="18043">
                  <c:v>0.409161</c:v>
                </c:pt>
                <c:pt idx="18044">
                  <c:v>0.409184</c:v>
                </c:pt>
                <c:pt idx="18045">
                  <c:v>0.409206</c:v>
                </c:pt>
                <c:pt idx="18046">
                  <c:v>0.409229</c:v>
                </c:pt>
                <c:pt idx="18047">
                  <c:v>0.409252</c:v>
                </c:pt>
                <c:pt idx="18048">
                  <c:v>0.409274</c:v>
                </c:pt>
                <c:pt idx="18049">
                  <c:v>0.409297</c:v>
                </c:pt>
                <c:pt idx="18050">
                  <c:v>0.40932</c:v>
                </c:pt>
                <c:pt idx="18051">
                  <c:v>0.409342</c:v>
                </c:pt>
                <c:pt idx="18052">
                  <c:v>0.409365</c:v>
                </c:pt>
                <c:pt idx="18053">
                  <c:v>0.409388</c:v>
                </c:pt>
                <c:pt idx="18054">
                  <c:v>0.40941</c:v>
                </c:pt>
                <c:pt idx="18055">
                  <c:v>0.409433</c:v>
                </c:pt>
                <c:pt idx="18056">
                  <c:v>0.409456</c:v>
                </c:pt>
                <c:pt idx="18057">
                  <c:v>0.409478</c:v>
                </c:pt>
                <c:pt idx="18058">
                  <c:v>0.409501</c:v>
                </c:pt>
                <c:pt idx="18059">
                  <c:v>0.409524</c:v>
                </c:pt>
                <c:pt idx="18060">
                  <c:v>0.409546</c:v>
                </c:pt>
                <c:pt idx="18061">
                  <c:v>0.409569</c:v>
                </c:pt>
                <c:pt idx="18062">
                  <c:v>0.409592</c:v>
                </c:pt>
                <c:pt idx="18063">
                  <c:v>0.409615</c:v>
                </c:pt>
                <c:pt idx="18064">
                  <c:v>0.409637</c:v>
                </c:pt>
                <c:pt idx="18065">
                  <c:v>0.40966</c:v>
                </c:pt>
                <c:pt idx="18066">
                  <c:v>0.409683</c:v>
                </c:pt>
                <c:pt idx="18067">
                  <c:v>0.409705</c:v>
                </c:pt>
                <c:pt idx="18068">
                  <c:v>0.409728</c:v>
                </c:pt>
                <c:pt idx="18069">
                  <c:v>0.409751</c:v>
                </c:pt>
                <c:pt idx="18070">
                  <c:v>0.409773</c:v>
                </c:pt>
                <c:pt idx="18071">
                  <c:v>0.409796</c:v>
                </c:pt>
                <c:pt idx="18072">
                  <c:v>0.409819</c:v>
                </c:pt>
                <c:pt idx="18073">
                  <c:v>0.409841</c:v>
                </c:pt>
                <c:pt idx="18074">
                  <c:v>0.409864</c:v>
                </c:pt>
                <c:pt idx="18075">
                  <c:v>0.409887</c:v>
                </c:pt>
                <c:pt idx="18076">
                  <c:v>0.409909</c:v>
                </c:pt>
                <c:pt idx="18077">
                  <c:v>0.409932</c:v>
                </c:pt>
                <c:pt idx="18078">
                  <c:v>0.409955</c:v>
                </c:pt>
                <c:pt idx="18079">
                  <c:v>0.409977</c:v>
                </c:pt>
                <c:pt idx="18080">
                  <c:v>0.41</c:v>
                </c:pt>
                <c:pt idx="18081">
                  <c:v>0.410023</c:v>
                </c:pt>
                <c:pt idx="18082">
                  <c:v>0.410045</c:v>
                </c:pt>
                <c:pt idx="18083">
                  <c:v>0.410068</c:v>
                </c:pt>
                <c:pt idx="18084">
                  <c:v>0.410091</c:v>
                </c:pt>
                <c:pt idx="18085">
                  <c:v>0.410113</c:v>
                </c:pt>
                <c:pt idx="18086">
                  <c:v>0.410136</c:v>
                </c:pt>
                <c:pt idx="18087">
                  <c:v>0.410159</c:v>
                </c:pt>
                <c:pt idx="18088">
                  <c:v>0.410181</c:v>
                </c:pt>
                <c:pt idx="18089">
                  <c:v>0.410204</c:v>
                </c:pt>
                <c:pt idx="18090">
                  <c:v>0.410227</c:v>
                </c:pt>
                <c:pt idx="18091">
                  <c:v>0.410249</c:v>
                </c:pt>
                <c:pt idx="18092">
                  <c:v>0.410272</c:v>
                </c:pt>
                <c:pt idx="18093">
                  <c:v>0.410295</c:v>
                </c:pt>
                <c:pt idx="18094">
                  <c:v>0.410317</c:v>
                </c:pt>
                <c:pt idx="18095">
                  <c:v>0.41034</c:v>
                </c:pt>
                <c:pt idx="18096">
                  <c:v>0.410363</c:v>
                </c:pt>
                <c:pt idx="18097">
                  <c:v>0.410385</c:v>
                </c:pt>
                <c:pt idx="18098">
                  <c:v>0.410408</c:v>
                </c:pt>
                <c:pt idx="18099">
                  <c:v>0.410431</c:v>
                </c:pt>
                <c:pt idx="18100">
                  <c:v>0.410454</c:v>
                </c:pt>
                <c:pt idx="18101">
                  <c:v>0.410476</c:v>
                </c:pt>
                <c:pt idx="18102">
                  <c:v>0.410499</c:v>
                </c:pt>
                <c:pt idx="18103">
                  <c:v>0.410522</c:v>
                </c:pt>
                <c:pt idx="18104">
                  <c:v>0.410544</c:v>
                </c:pt>
                <c:pt idx="18105">
                  <c:v>0.410567</c:v>
                </c:pt>
                <c:pt idx="18106">
                  <c:v>0.41059</c:v>
                </c:pt>
                <c:pt idx="18107">
                  <c:v>0.410612</c:v>
                </c:pt>
                <c:pt idx="18108">
                  <c:v>0.410635</c:v>
                </c:pt>
                <c:pt idx="18109">
                  <c:v>0.410658</c:v>
                </c:pt>
                <c:pt idx="18110">
                  <c:v>0.41068</c:v>
                </c:pt>
                <c:pt idx="18111">
                  <c:v>0.410703</c:v>
                </c:pt>
                <c:pt idx="18112">
                  <c:v>0.410726</c:v>
                </c:pt>
                <c:pt idx="18113">
                  <c:v>0.410748</c:v>
                </c:pt>
                <c:pt idx="18114">
                  <c:v>0.410771</c:v>
                </c:pt>
                <c:pt idx="18115">
                  <c:v>0.410794</c:v>
                </c:pt>
                <c:pt idx="18116">
                  <c:v>0.410816</c:v>
                </c:pt>
                <c:pt idx="18117">
                  <c:v>0.410839</c:v>
                </c:pt>
                <c:pt idx="18118">
                  <c:v>0.410862</c:v>
                </c:pt>
                <c:pt idx="18119">
                  <c:v>0.410884</c:v>
                </c:pt>
                <c:pt idx="18120">
                  <c:v>0.410907</c:v>
                </c:pt>
                <c:pt idx="18121">
                  <c:v>0.41093</c:v>
                </c:pt>
                <c:pt idx="18122">
                  <c:v>0.410952</c:v>
                </c:pt>
                <c:pt idx="18123">
                  <c:v>0.410975</c:v>
                </c:pt>
                <c:pt idx="18124">
                  <c:v>0.410998</c:v>
                </c:pt>
                <c:pt idx="18125">
                  <c:v>0.41102</c:v>
                </c:pt>
                <c:pt idx="18126">
                  <c:v>0.411043</c:v>
                </c:pt>
                <c:pt idx="18127">
                  <c:v>0.411066</c:v>
                </c:pt>
                <c:pt idx="18128">
                  <c:v>0.411088</c:v>
                </c:pt>
                <c:pt idx="18129">
                  <c:v>0.411111</c:v>
                </c:pt>
                <c:pt idx="18130">
                  <c:v>0.411134</c:v>
                </c:pt>
                <c:pt idx="18131">
                  <c:v>0.411156</c:v>
                </c:pt>
                <c:pt idx="18132">
                  <c:v>0.411179</c:v>
                </c:pt>
                <c:pt idx="18133">
                  <c:v>0.411202</c:v>
                </c:pt>
                <c:pt idx="18134">
                  <c:v>0.411224</c:v>
                </c:pt>
                <c:pt idx="18135">
                  <c:v>0.411247</c:v>
                </c:pt>
                <c:pt idx="18136">
                  <c:v>0.41127</c:v>
                </c:pt>
                <c:pt idx="18137">
                  <c:v>0.411293</c:v>
                </c:pt>
                <c:pt idx="18138">
                  <c:v>0.411315</c:v>
                </c:pt>
                <c:pt idx="18139">
                  <c:v>0.411338</c:v>
                </c:pt>
                <c:pt idx="18140">
                  <c:v>0.411361</c:v>
                </c:pt>
                <c:pt idx="18141">
                  <c:v>0.411383</c:v>
                </c:pt>
                <c:pt idx="18142">
                  <c:v>0.411406</c:v>
                </c:pt>
                <c:pt idx="18143">
                  <c:v>0.411429</c:v>
                </c:pt>
                <c:pt idx="18144">
                  <c:v>0.411451</c:v>
                </c:pt>
                <c:pt idx="18145">
                  <c:v>0.411474</c:v>
                </c:pt>
                <c:pt idx="18146">
                  <c:v>0.411497</c:v>
                </c:pt>
                <c:pt idx="18147">
                  <c:v>0.411519</c:v>
                </c:pt>
                <c:pt idx="18148">
                  <c:v>0.411542</c:v>
                </c:pt>
                <c:pt idx="18149">
                  <c:v>0.411565</c:v>
                </c:pt>
                <c:pt idx="18150">
                  <c:v>0.411587</c:v>
                </c:pt>
                <c:pt idx="18151">
                  <c:v>0.41161</c:v>
                </c:pt>
                <c:pt idx="18152">
                  <c:v>0.411633</c:v>
                </c:pt>
                <c:pt idx="18153">
                  <c:v>0.411655</c:v>
                </c:pt>
                <c:pt idx="18154">
                  <c:v>0.411678</c:v>
                </c:pt>
                <c:pt idx="18155">
                  <c:v>0.411701</c:v>
                </c:pt>
                <c:pt idx="18156">
                  <c:v>0.411723</c:v>
                </c:pt>
                <c:pt idx="18157">
                  <c:v>0.411746</c:v>
                </c:pt>
                <c:pt idx="18158">
                  <c:v>0.411769</c:v>
                </c:pt>
                <c:pt idx="18159">
                  <c:v>0.411791</c:v>
                </c:pt>
                <c:pt idx="18160">
                  <c:v>0.411814</c:v>
                </c:pt>
                <c:pt idx="18161">
                  <c:v>0.411837</c:v>
                </c:pt>
                <c:pt idx="18162">
                  <c:v>0.411859</c:v>
                </c:pt>
                <c:pt idx="18163">
                  <c:v>0.411882</c:v>
                </c:pt>
                <c:pt idx="18164">
                  <c:v>0.411905</c:v>
                </c:pt>
                <c:pt idx="18165">
                  <c:v>0.411927</c:v>
                </c:pt>
                <c:pt idx="18166">
                  <c:v>0.41195</c:v>
                </c:pt>
                <c:pt idx="18167">
                  <c:v>0.411973</c:v>
                </c:pt>
                <c:pt idx="18168">
                  <c:v>0.411995</c:v>
                </c:pt>
                <c:pt idx="18169">
                  <c:v>0.412018</c:v>
                </c:pt>
                <c:pt idx="18170">
                  <c:v>0.412041</c:v>
                </c:pt>
                <c:pt idx="18171">
                  <c:v>0.412063</c:v>
                </c:pt>
                <c:pt idx="18172">
                  <c:v>0.412086</c:v>
                </c:pt>
                <c:pt idx="18173">
                  <c:v>0.412109</c:v>
                </c:pt>
                <c:pt idx="18174">
                  <c:v>0.412132</c:v>
                </c:pt>
                <c:pt idx="18175">
                  <c:v>0.412154</c:v>
                </c:pt>
                <c:pt idx="18176">
                  <c:v>0.412177</c:v>
                </c:pt>
                <c:pt idx="18177">
                  <c:v>0.4122</c:v>
                </c:pt>
                <c:pt idx="18178">
                  <c:v>0.412222</c:v>
                </c:pt>
                <c:pt idx="18179">
                  <c:v>0.412245</c:v>
                </c:pt>
                <c:pt idx="18180">
                  <c:v>0.412268</c:v>
                </c:pt>
                <c:pt idx="18181">
                  <c:v>0.41229</c:v>
                </c:pt>
                <c:pt idx="18182">
                  <c:v>0.412313</c:v>
                </c:pt>
                <c:pt idx="18183">
                  <c:v>0.412336</c:v>
                </c:pt>
                <c:pt idx="18184">
                  <c:v>0.412358</c:v>
                </c:pt>
                <c:pt idx="18185">
                  <c:v>0.412381</c:v>
                </c:pt>
                <c:pt idx="18186">
                  <c:v>0.412404</c:v>
                </c:pt>
                <c:pt idx="18187">
                  <c:v>0.412426</c:v>
                </c:pt>
                <c:pt idx="18188">
                  <c:v>0.412449</c:v>
                </c:pt>
                <c:pt idx="18189">
                  <c:v>0.412472</c:v>
                </c:pt>
                <c:pt idx="18190">
                  <c:v>0.412494</c:v>
                </c:pt>
                <c:pt idx="18191">
                  <c:v>0.412517</c:v>
                </c:pt>
                <c:pt idx="18192">
                  <c:v>0.41254</c:v>
                </c:pt>
                <c:pt idx="18193">
                  <c:v>0.412562</c:v>
                </c:pt>
                <c:pt idx="18194">
                  <c:v>0.412585</c:v>
                </c:pt>
                <c:pt idx="18195">
                  <c:v>0.412608</c:v>
                </c:pt>
                <c:pt idx="18196">
                  <c:v>0.41263</c:v>
                </c:pt>
                <c:pt idx="18197">
                  <c:v>0.412653</c:v>
                </c:pt>
                <c:pt idx="18198">
                  <c:v>0.412676</c:v>
                </c:pt>
                <c:pt idx="18199">
                  <c:v>0.412698</c:v>
                </c:pt>
                <c:pt idx="18200">
                  <c:v>0.412721</c:v>
                </c:pt>
                <c:pt idx="18201">
                  <c:v>0.412744</c:v>
                </c:pt>
                <c:pt idx="18202">
                  <c:v>0.412766</c:v>
                </c:pt>
                <c:pt idx="18203">
                  <c:v>0.412789</c:v>
                </c:pt>
                <c:pt idx="18204">
                  <c:v>0.412812</c:v>
                </c:pt>
                <c:pt idx="18205">
                  <c:v>0.412834</c:v>
                </c:pt>
                <c:pt idx="18206">
                  <c:v>0.412857</c:v>
                </c:pt>
                <c:pt idx="18207">
                  <c:v>0.41288</c:v>
                </c:pt>
                <c:pt idx="18208">
                  <c:v>0.412902</c:v>
                </c:pt>
                <c:pt idx="18209">
                  <c:v>0.412925</c:v>
                </c:pt>
                <c:pt idx="18210">
                  <c:v>0.412948</c:v>
                </c:pt>
                <c:pt idx="18211">
                  <c:v>0.412971</c:v>
                </c:pt>
                <c:pt idx="18212">
                  <c:v>0.412993</c:v>
                </c:pt>
                <c:pt idx="18213">
                  <c:v>0.413016</c:v>
                </c:pt>
                <c:pt idx="18214">
                  <c:v>0.413039</c:v>
                </c:pt>
                <c:pt idx="18215">
                  <c:v>0.413061</c:v>
                </c:pt>
                <c:pt idx="18216">
                  <c:v>0.413084</c:v>
                </c:pt>
                <c:pt idx="18217">
                  <c:v>0.413107</c:v>
                </c:pt>
                <c:pt idx="18218">
                  <c:v>0.413129</c:v>
                </c:pt>
                <c:pt idx="18219">
                  <c:v>0.413152</c:v>
                </c:pt>
                <c:pt idx="18220">
                  <c:v>0.413175</c:v>
                </c:pt>
                <c:pt idx="18221">
                  <c:v>0.413197</c:v>
                </c:pt>
                <c:pt idx="18222">
                  <c:v>0.41322</c:v>
                </c:pt>
                <c:pt idx="18223">
                  <c:v>0.413243</c:v>
                </c:pt>
                <c:pt idx="18224">
                  <c:v>0.413265</c:v>
                </c:pt>
                <c:pt idx="18225">
                  <c:v>0.413288</c:v>
                </c:pt>
                <c:pt idx="18226">
                  <c:v>0.413311</c:v>
                </c:pt>
                <c:pt idx="18227">
                  <c:v>0.413333</c:v>
                </c:pt>
                <c:pt idx="18228">
                  <c:v>0.413356</c:v>
                </c:pt>
                <c:pt idx="18229">
                  <c:v>0.413379</c:v>
                </c:pt>
                <c:pt idx="18230">
                  <c:v>0.413401</c:v>
                </c:pt>
                <c:pt idx="18231">
                  <c:v>0.413424</c:v>
                </c:pt>
                <c:pt idx="18232">
                  <c:v>0.413447</c:v>
                </c:pt>
                <c:pt idx="18233">
                  <c:v>0.413469</c:v>
                </c:pt>
                <c:pt idx="18234">
                  <c:v>0.413492</c:v>
                </c:pt>
                <c:pt idx="18235">
                  <c:v>0.413515</c:v>
                </c:pt>
                <c:pt idx="18236">
                  <c:v>0.413537</c:v>
                </c:pt>
                <c:pt idx="18237">
                  <c:v>0.41356</c:v>
                </c:pt>
                <c:pt idx="18238">
                  <c:v>0.413583</c:v>
                </c:pt>
                <c:pt idx="18239">
                  <c:v>0.413605</c:v>
                </c:pt>
                <c:pt idx="18240">
                  <c:v>0.413628</c:v>
                </c:pt>
                <c:pt idx="18241">
                  <c:v>0.413651</c:v>
                </c:pt>
                <c:pt idx="18242">
                  <c:v>0.413673</c:v>
                </c:pt>
                <c:pt idx="18243">
                  <c:v>0.413696</c:v>
                </c:pt>
                <c:pt idx="18244">
                  <c:v>0.413719</c:v>
                </c:pt>
                <c:pt idx="18245">
                  <c:v>0.413741</c:v>
                </c:pt>
                <c:pt idx="18246">
                  <c:v>0.413764</c:v>
                </c:pt>
                <c:pt idx="18247">
                  <c:v>0.413787</c:v>
                </c:pt>
                <c:pt idx="18248">
                  <c:v>0.41381</c:v>
                </c:pt>
                <c:pt idx="18249">
                  <c:v>0.413832</c:v>
                </c:pt>
                <c:pt idx="18250">
                  <c:v>0.413855</c:v>
                </c:pt>
                <c:pt idx="18251">
                  <c:v>0.413878</c:v>
                </c:pt>
                <c:pt idx="18252">
                  <c:v>0.4139</c:v>
                </c:pt>
                <c:pt idx="18253">
                  <c:v>0.413923</c:v>
                </c:pt>
                <c:pt idx="18254">
                  <c:v>0.413946</c:v>
                </c:pt>
                <c:pt idx="18255">
                  <c:v>0.413968</c:v>
                </c:pt>
                <c:pt idx="18256">
                  <c:v>0.413991</c:v>
                </c:pt>
                <c:pt idx="18257">
                  <c:v>0.414014</c:v>
                </c:pt>
                <c:pt idx="18258">
                  <c:v>0.414036</c:v>
                </c:pt>
                <c:pt idx="18259">
                  <c:v>0.414059</c:v>
                </c:pt>
                <c:pt idx="18260">
                  <c:v>0.414082</c:v>
                </c:pt>
                <c:pt idx="18261">
                  <c:v>0.414104</c:v>
                </c:pt>
                <c:pt idx="18262">
                  <c:v>0.414127</c:v>
                </c:pt>
                <c:pt idx="18263">
                  <c:v>0.41415</c:v>
                </c:pt>
                <c:pt idx="18264">
                  <c:v>0.414172</c:v>
                </c:pt>
                <c:pt idx="18265">
                  <c:v>0.414195</c:v>
                </c:pt>
                <c:pt idx="18266">
                  <c:v>0.414218</c:v>
                </c:pt>
                <c:pt idx="18267">
                  <c:v>0.41424</c:v>
                </c:pt>
                <c:pt idx="18268">
                  <c:v>0.414263</c:v>
                </c:pt>
                <c:pt idx="18269">
                  <c:v>0.414286</c:v>
                </c:pt>
                <c:pt idx="18270">
                  <c:v>0.414308</c:v>
                </c:pt>
                <c:pt idx="18271">
                  <c:v>0.414331</c:v>
                </c:pt>
                <c:pt idx="18272">
                  <c:v>0.414354</c:v>
                </c:pt>
                <c:pt idx="18273">
                  <c:v>0.414376</c:v>
                </c:pt>
                <c:pt idx="18274">
                  <c:v>0.414399</c:v>
                </c:pt>
                <c:pt idx="18275">
                  <c:v>0.414422</c:v>
                </c:pt>
                <c:pt idx="18276">
                  <c:v>0.414444</c:v>
                </c:pt>
                <c:pt idx="18277">
                  <c:v>0.414467</c:v>
                </c:pt>
                <c:pt idx="18278">
                  <c:v>0.41449</c:v>
                </c:pt>
                <c:pt idx="18279">
                  <c:v>0.414512</c:v>
                </c:pt>
                <c:pt idx="18280">
                  <c:v>0.414535</c:v>
                </c:pt>
                <c:pt idx="18281">
                  <c:v>0.414558</c:v>
                </c:pt>
                <c:pt idx="18282">
                  <c:v>0.41458</c:v>
                </c:pt>
                <c:pt idx="18283">
                  <c:v>0.414603</c:v>
                </c:pt>
                <c:pt idx="18284">
                  <c:v>0.414626</c:v>
                </c:pt>
                <c:pt idx="18285">
                  <c:v>0.414649</c:v>
                </c:pt>
                <c:pt idx="18286">
                  <c:v>0.414671</c:v>
                </c:pt>
                <c:pt idx="18287">
                  <c:v>0.414694</c:v>
                </c:pt>
                <c:pt idx="18288">
                  <c:v>0.414717</c:v>
                </c:pt>
                <c:pt idx="18289">
                  <c:v>0.414739</c:v>
                </c:pt>
                <c:pt idx="18290">
                  <c:v>0.414762</c:v>
                </c:pt>
                <c:pt idx="18291">
                  <c:v>0.414785</c:v>
                </c:pt>
                <c:pt idx="18292">
                  <c:v>0.414807</c:v>
                </c:pt>
                <c:pt idx="18293">
                  <c:v>0.41483</c:v>
                </c:pt>
                <c:pt idx="18294">
                  <c:v>0.414853</c:v>
                </c:pt>
                <c:pt idx="18295">
                  <c:v>0.414875</c:v>
                </c:pt>
                <c:pt idx="18296">
                  <c:v>0.414898</c:v>
                </c:pt>
                <c:pt idx="18297">
                  <c:v>0.414921</c:v>
                </c:pt>
                <c:pt idx="18298">
                  <c:v>0.414943</c:v>
                </c:pt>
                <c:pt idx="18299">
                  <c:v>0.414966</c:v>
                </c:pt>
                <c:pt idx="18300">
                  <c:v>0.414989</c:v>
                </c:pt>
                <c:pt idx="18301">
                  <c:v>0.415011</c:v>
                </c:pt>
                <c:pt idx="18302">
                  <c:v>0.415034</c:v>
                </c:pt>
                <c:pt idx="18303">
                  <c:v>0.415057</c:v>
                </c:pt>
                <c:pt idx="18304">
                  <c:v>0.415079</c:v>
                </c:pt>
                <c:pt idx="18305">
                  <c:v>0.415102</c:v>
                </c:pt>
                <c:pt idx="18306">
                  <c:v>0.415125</c:v>
                </c:pt>
                <c:pt idx="18307">
                  <c:v>0.415147</c:v>
                </c:pt>
                <c:pt idx="18308">
                  <c:v>0.41517</c:v>
                </c:pt>
                <c:pt idx="18309">
                  <c:v>0.415193</c:v>
                </c:pt>
                <c:pt idx="18310">
                  <c:v>0.415215</c:v>
                </c:pt>
                <c:pt idx="18311">
                  <c:v>0.415238</c:v>
                </c:pt>
                <c:pt idx="18312">
                  <c:v>0.415261</c:v>
                </c:pt>
                <c:pt idx="18313">
                  <c:v>0.415283</c:v>
                </c:pt>
                <c:pt idx="18314">
                  <c:v>0.415306</c:v>
                </c:pt>
                <c:pt idx="18315">
                  <c:v>0.415329</c:v>
                </c:pt>
                <c:pt idx="18316">
                  <c:v>0.415351</c:v>
                </c:pt>
                <c:pt idx="18317">
                  <c:v>0.415374</c:v>
                </c:pt>
                <c:pt idx="18318">
                  <c:v>0.415397</c:v>
                </c:pt>
                <c:pt idx="18319">
                  <c:v>0.41542</c:v>
                </c:pt>
                <c:pt idx="18320">
                  <c:v>0.415442</c:v>
                </c:pt>
                <c:pt idx="18321">
                  <c:v>0.415465</c:v>
                </c:pt>
                <c:pt idx="18322">
                  <c:v>0.415488</c:v>
                </c:pt>
                <c:pt idx="18323">
                  <c:v>0.41551</c:v>
                </c:pt>
                <c:pt idx="18324">
                  <c:v>0.415533</c:v>
                </c:pt>
                <c:pt idx="18325">
                  <c:v>0.415556</c:v>
                </c:pt>
                <c:pt idx="18326">
                  <c:v>0.415578</c:v>
                </c:pt>
                <c:pt idx="18327">
                  <c:v>0.415601</c:v>
                </c:pt>
                <c:pt idx="18328">
                  <c:v>0.415624</c:v>
                </c:pt>
                <c:pt idx="18329">
                  <c:v>0.415646</c:v>
                </c:pt>
                <c:pt idx="18330">
                  <c:v>0.415669</c:v>
                </c:pt>
                <c:pt idx="18331">
                  <c:v>0.415692</c:v>
                </c:pt>
                <c:pt idx="18332">
                  <c:v>0.415714</c:v>
                </c:pt>
                <c:pt idx="18333">
                  <c:v>0.415737</c:v>
                </c:pt>
                <c:pt idx="18334">
                  <c:v>0.41576</c:v>
                </c:pt>
                <c:pt idx="18335">
                  <c:v>0.415782</c:v>
                </c:pt>
                <c:pt idx="18336">
                  <c:v>0.415805</c:v>
                </c:pt>
                <c:pt idx="18337">
                  <c:v>0.415828</c:v>
                </c:pt>
                <c:pt idx="18338">
                  <c:v>0.41585</c:v>
                </c:pt>
                <c:pt idx="18339">
                  <c:v>0.415873</c:v>
                </c:pt>
                <c:pt idx="18340">
                  <c:v>0.415896</c:v>
                </c:pt>
                <c:pt idx="18341">
                  <c:v>0.415918</c:v>
                </c:pt>
                <c:pt idx="18342">
                  <c:v>0.415941</c:v>
                </c:pt>
                <c:pt idx="18343">
                  <c:v>0.415964</c:v>
                </c:pt>
                <c:pt idx="18344">
                  <c:v>0.415986</c:v>
                </c:pt>
                <c:pt idx="18345">
                  <c:v>0.416009</c:v>
                </c:pt>
                <c:pt idx="18346">
                  <c:v>0.416032</c:v>
                </c:pt>
                <c:pt idx="18347">
                  <c:v>0.416054</c:v>
                </c:pt>
                <c:pt idx="18348">
                  <c:v>0.416077</c:v>
                </c:pt>
                <c:pt idx="18349">
                  <c:v>0.4161</c:v>
                </c:pt>
                <c:pt idx="18350">
                  <c:v>0.416122</c:v>
                </c:pt>
                <c:pt idx="18351">
                  <c:v>0.416145</c:v>
                </c:pt>
                <c:pt idx="18352">
                  <c:v>0.416168</c:v>
                </c:pt>
                <c:pt idx="18353">
                  <c:v>0.41619</c:v>
                </c:pt>
                <c:pt idx="18354">
                  <c:v>0.416213</c:v>
                </c:pt>
                <c:pt idx="18355">
                  <c:v>0.416236</c:v>
                </c:pt>
                <c:pt idx="18356">
                  <c:v>0.416259</c:v>
                </c:pt>
                <c:pt idx="18357">
                  <c:v>0.416281</c:v>
                </c:pt>
                <c:pt idx="18358">
                  <c:v>0.416304</c:v>
                </c:pt>
                <c:pt idx="18359">
                  <c:v>0.416327</c:v>
                </c:pt>
                <c:pt idx="18360">
                  <c:v>0.416349</c:v>
                </c:pt>
                <c:pt idx="18361">
                  <c:v>0.416372</c:v>
                </c:pt>
                <c:pt idx="18362">
                  <c:v>0.416395</c:v>
                </c:pt>
                <c:pt idx="18363">
                  <c:v>0.416417</c:v>
                </c:pt>
                <c:pt idx="18364">
                  <c:v>0.41644</c:v>
                </c:pt>
                <c:pt idx="18365">
                  <c:v>0.416463</c:v>
                </c:pt>
                <c:pt idx="18366">
                  <c:v>0.416485</c:v>
                </c:pt>
                <c:pt idx="18367">
                  <c:v>0.416508</c:v>
                </c:pt>
                <c:pt idx="18368">
                  <c:v>0.416531</c:v>
                </c:pt>
                <c:pt idx="18369">
                  <c:v>0.416553</c:v>
                </c:pt>
                <c:pt idx="18370">
                  <c:v>0.416576</c:v>
                </c:pt>
                <c:pt idx="18371">
                  <c:v>0.416599</c:v>
                </c:pt>
                <c:pt idx="18372">
                  <c:v>0.416621</c:v>
                </c:pt>
                <c:pt idx="18373">
                  <c:v>0.416644</c:v>
                </c:pt>
                <c:pt idx="18374">
                  <c:v>0.416667</c:v>
                </c:pt>
                <c:pt idx="18375">
                  <c:v>0.416689</c:v>
                </c:pt>
                <c:pt idx="18376">
                  <c:v>0.416712</c:v>
                </c:pt>
                <c:pt idx="18377">
                  <c:v>0.416735</c:v>
                </c:pt>
                <c:pt idx="18378">
                  <c:v>0.416757</c:v>
                </c:pt>
                <c:pt idx="18379">
                  <c:v>0.41678</c:v>
                </c:pt>
                <c:pt idx="18380">
                  <c:v>0.416803</c:v>
                </c:pt>
                <c:pt idx="18381">
                  <c:v>0.416825</c:v>
                </c:pt>
                <c:pt idx="18382">
                  <c:v>0.416848</c:v>
                </c:pt>
                <c:pt idx="18383">
                  <c:v>0.416871</c:v>
                </c:pt>
                <c:pt idx="18384">
                  <c:v>0.416893</c:v>
                </c:pt>
                <c:pt idx="18385">
                  <c:v>0.416916</c:v>
                </c:pt>
                <c:pt idx="18386">
                  <c:v>0.416939</c:v>
                </c:pt>
                <c:pt idx="18387">
                  <c:v>0.416961</c:v>
                </c:pt>
                <c:pt idx="18388">
                  <c:v>0.416984</c:v>
                </c:pt>
                <c:pt idx="18389">
                  <c:v>0.417007</c:v>
                </c:pt>
                <c:pt idx="18390">
                  <c:v>0.417029</c:v>
                </c:pt>
                <c:pt idx="18391">
                  <c:v>0.417052</c:v>
                </c:pt>
                <c:pt idx="18392">
                  <c:v>0.417075</c:v>
                </c:pt>
                <c:pt idx="18393">
                  <c:v>0.417098</c:v>
                </c:pt>
                <c:pt idx="18394">
                  <c:v>0.41712</c:v>
                </c:pt>
                <c:pt idx="18395">
                  <c:v>0.417143</c:v>
                </c:pt>
                <c:pt idx="18396">
                  <c:v>0.417166</c:v>
                </c:pt>
                <c:pt idx="18397">
                  <c:v>0.417188</c:v>
                </c:pt>
                <c:pt idx="18398">
                  <c:v>0.417211</c:v>
                </c:pt>
                <c:pt idx="18399">
                  <c:v>0.417234</c:v>
                </c:pt>
                <c:pt idx="18400">
                  <c:v>0.417256</c:v>
                </c:pt>
                <c:pt idx="18401">
                  <c:v>0.417279</c:v>
                </c:pt>
                <c:pt idx="18402">
                  <c:v>0.417302</c:v>
                </c:pt>
                <c:pt idx="18403">
                  <c:v>0.417324</c:v>
                </c:pt>
                <c:pt idx="18404">
                  <c:v>0.417347</c:v>
                </c:pt>
                <c:pt idx="18405">
                  <c:v>0.41737</c:v>
                </c:pt>
                <c:pt idx="18406">
                  <c:v>0.417392</c:v>
                </c:pt>
                <c:pt idx="18407">
                  <c:v>0.417415</c:v>
                </c:pt>
                <c:pt idx="18408">
                  <c:v>0.417438</c:v>
                </c:pt>
                <c:pt idx="18409">
                  <c:v>0.41746</c:v>
                </c:pt>
                <c:pt idx="18410">
                  <c:v>0.417483</c:v>
                </c:pt>
                <c:pt idx="18411">
                  <c:v>0.417506</c:v>
                </c:pt>
                <c:pt idx="18412">
                  <c:v>0.417528</c:v>
                </c:pt>
                <c:pt idx="18413">
                  <c:v>0.417551</c:v>
                </c:pt>
                <c:pt idx="18414">
                  <c:v>0.417574</c:v>
                </c:pt>
                <c:pt idx="18415">
                  <c:v>0.417596</c:v>
                </c:pt>
                <c:pt idx="18416">
                  <c:v>0.417619</c:v>
                </c:pt>
                <c:pt idx="18417">
                  <c:v>0.417642</c:v>
                </c:pt>
                <c:pt idx="18418">
                  <c:v>0.417664</c:v>
                </c:pt>
                <c:pt idx="18419">
                  <c:v>0.417687</c:v>
                </c:pt>
                <c:pt idx="18420">
                  <c:v>0.41771</c:v>
                </c:pt>
                <c:pt idx="18421">
                  <c:v>0.417732</c:v>
                </c:pt>
                <c:pt idx="18422">
                  <c:v>0.417755</c:v>
                </c:pt>
                <c:pt idx="18423">
                  <c:v>0.417778</c:v>
                </c:pt>
                <c:pt idx="18424">
                  <c:v>0.4178</c:v>
                </c:pt>
                <c:pt idx="18425">
                  <c:v>0.417823</c:v>
                </c:pt>
                <c:pt idx="18426">
                  <c:v>0.417846</c:v>
                </c:pt>
                <c:pt idx="18427">
                  <c:v>0.417868</c:v>
                </c:pt>
                <c:pt idx="18428">
                  <c:v>0.417891</c:v>
                </c:pt>
                <c:pt idx="18429">
                  <c:v>0.417914</c:v>
                </c:pt>
                <c:pt idx="18430">
                  <c:v>0.417937</c:v>
                </c:pt>
                <c:pt idx="18431">
                  <c:v>0.417959</c:v>
                </c:pt>
                <c:pt idx="18432">
                  <c:v>0.417982</c:v>
                </c:pt>
                <c:pt idx="18433">
                  <c:v>0.418005</c:v>
                </c:pt>
                <c:pt idx="18434">
                  <c:v>0.418027</c:v>
                </c:pt>
                <c:pt idx="18435">
                  <c:v>0.41805</c:v>
                </c:pt>
                <c:pt idx="18436">
                  <c:v>0.418073</c:v>
                </c:pt>
                <c:pt idx="18437">
                  <c:v>0.418095</c:v>
                </c:pt>
                <c:pt idx="18438">
                  <c:v>0.418118</c:v>
                </c:pt>
                <c:pt idx="18439">
                  <c:v>0.418141</c:v>
                </c:pt>
                <c:pt idx="18440">
                  <c:v>0.418163</c:v>
                </c:pt>
                <c:pt idx="18441">
                  <c:v>0.418186</c:v>
                </c:pt>
                <c:pt idx="18442">
                  <c:v>0.418209</c:v>
                </c:pt>
                <c:pt idx="18443">
                  <c:v>0.418231</c:v>
                </c:pt>
                <c:pt idx="18444">
                  <c:v>0.418254</c:v>
                </c:pt>
                <c:pt idx="18445">
                  <c:v>0.418277</c:v>
                </c:pt>
                <c:pt idx="18446">
                  <c:v>0.418299</c:v>
                </c:pt>
                <c:pt idx="18447">
                  <c:v>0.418322</c:v>
                </c:pt>
                <c:pt idx="18448">
                  <c:v>0.418345</c:v>
                </c:pt>
                <c:pt idx="18449">
                  <c:v>0.418367</c:v>
                </c:pt>
                <c:pt idx="18450">
                  <c:v>0.41839</c:v>
                </c:pt>
                <c:pt idx="18451">
                  <c:v>0.418413</c:v>
                </c:pt>
                <c:pt idx="18452">
                  <c:v>0.418435</c:v>
                </c:pt>
                <c:pt idx="18453">
                  <c:v>0.418458</c:v>
                </c:pt>
                <c:pt idx="18454">
                  <c:v>0.418481</c:v>
                </c:pt>
                <c:pt idx="18455">
                  <c:v>0.418503</c:v>
                </c:pt>
                <c:pt idx="18456">
                  <c:v>0.418526</c:v>
                </c:pt>
                <c:pt idx="18457">
                  <c:v>0.418549</c:v>
                </c:pt>
                <c:pt idx="18458">
                  <c:v>0.418571</c:v>
                </c:pt>
                <c:pt idx="18459">
                  <c:v>0.418594</c:v>
                </c:pt>
                <c:pt idx="18460">
                  <c:v>0.418617</c:v>
                </c:pt>
                <c:pt idx="18461">
                  <c:v>0.418639</c:v>
                </c:pt>
                <c:pt idx="18462">
                  <c:v>0.418662</c:v>
                </c:pt>
                <c:pt idx="18463">
                  <c:v>0.418685</c:v>
                </c:pt>
                <c:pt idx="18464">
                  <c:v>0.418707</c:v>
                </c:pt>
                <c:pt idx="18465">
                  <c:v>0.41873</c:v>
                </c:pt>
                <c:pt idx="18466">
                  <c:v>0.418753</c:v>
                </c:pt>
                <c:pt idx="18467">
                  <c:v>0.418776</c:v>
                </c:pt>
                <c:pt idx="18468">
                  <c:v>0.418798</c:v>
                </c:pt>
                <c:pt idx="18469">
                  <c:v>0.418821</c:v>
                </c:pt>
                <c:pt idx="18470">
                  <c:v>0.418844</c:v>
                </c:pt>
                <c:pt idx="18471">
                  <c:v>0.418866</c:v>
                </c:pt>
                <c:pt idx="18472">
                  <c:v>0.418889</c:v>
                </c:pt>
                <c:pt idx="18473">
                  <c:v>0.418912</c:v>
                </c:pt>
                <c:pt idx="18474">
                  <c:v>0.418934</c:v>
                </c:pt>
                <c:pt idx="18475">
                  <c:v>0.418957</c:v>
                </c:pt>
                <c:pt idx="18476">
                  <c:v>0.41898</c:v>
                </c:pt>
                <c:pt idx="18477">
                  <c:v>0.419002</c:v>
                </c:pt>
                <c:pt idx="18478">
                  <c:v>0.419025</c:v>
                </c:pt>
                <c:pt idx="18479">
                  <c:v>0.419048</c:v>
                </c:pt>
                <c:pt idx="18480">
                  <c:v>0.41907</c:v>
                </c:pt>
                <c:pt idx="18481">
                  <c:v>0.419093</c:v>
                </c:pt>
                <c:pt idx="18482">
                  <c:v>0.419116</c:v>
                </c:pt>
                <c:pt idx="18483">
                  <c:v>0.419138</c:v>
                </c:pt>
                <c:pt idx="18484">
                  <c:v>0.419161</c:v>
                </c:pt>
                <c:pt idx="18485">
                  <c:v>0.419184</c:v>
                </c:pt>
                <c:pt idx="18486">
                  <c:v>0.419206</c:v>
                </c:pt>
                <c:pt idx="18487">
                  <c:v>0.419229</c:v>
                </c:pt>
                <c:pt idx="18488">
                  <c:v>0.419252</c:v>
                </c:pt>
                <c:pt idx="18489">
                  <c:v>0.419274</c:v>
                </c:pt>
                <c:pt idx="18490">
                  <c:v>0.419297</c:v>
                </c:pt>
                <c:pt idx="18491">
                  <c:v>0.41932</c:v>
                </c:pt>
                <c:pt idx="18492">
                  <c:v>0.419342</c:v>
                </c:pt>
                <c:pt idx="18493">
                  <c:v>0.419365</c:v>
                </c:pt>
                <c:pt idx="18494">
                  <c:v>0.419388</c:v>
                </c:pt>
                <c:pt idx="18495">
                  <c:v>0.41941</c:v>
                </c:pt>
                <c:pt idx="18496">
                  <c:v>0.419433</c:v>
                </c:pt>
                <c:pt idx="18497">
                  <c:v>0.419456</c:v>
                </c:pt>
                <c:pt idx="18498">
                  <c:v>0.419478</c:v>
                </c:pt>
                <c:pt idx="18499">
                  <c:v>0.419501</c:v>
                </c:pt>
                <c:pt idx="18500">
                  <c:v>0.419524</c:v>
                </c:pt>
                <c:pt idx="18501">
                  <c:v>0.419546</c:v>
                </c:pt>
                <c:pt idx="18502">
                  <c:v>0.419569</c:v>
                </c:pt>
                <c:pt idx="18503">
                  <c:v>0.419592</c:v>
                </c:pt>
                <c:pt idx="18504">
                  <c:v>0.419615</c:v>
                </c:pt>
                <c:pt idx="18505">
                  <c:v>0.419637</c:v>
                </c:pt>
                <c:pt idx="18506">
                  <c:v>0.41966</c:v>
                </c:pt>
                <c:pt idx="18507">
                  <c:v>0.419683</c:v>
                </c:pt>
                <c:pt idx="18508">
                  <c:v>0.419705</c:v>
                </c:pt>
                <c:pt idx="18509">
                  <c:v>0.419728</c:v>
                </c:pt>
                <c:pt idx="18510">
                  <c:v>0.419751</c:v>
                </c:pt>
                <c:pt idx="18511">
                  <c:v>0.419773</c:v>
                </c:pt>
                <c:pt idx="18512">
                  <c:v>0.419796</c:v>
                </c:pt>
                <c:pt idx="18513">
                  <c:v>0.419819</c:v>
                </c:pt>
                <c:pt idx="18514">
                  <c:v>0.419841</c:v>
                </c:pt>
                <c:pt idx="18515">
                  <c:v>0.419864</c:v>
                </c:pt>
                <c:pt idx="18516">
                  <c:v>0.419887</c:v>
                </c:pt>
                <c:pt idx="18517">
                  <c:v>0.419909</c:v>
                </c:pt>
                <c:pt idx="18518">
                  <c:v>0.419932</c:v>
                </c:pt>
                <c:pt idx="18519">
                  <c:v>0.419955</c:v>
                </c:pt>
                <c:pt idx="18520">
                  <c:v>0.419977</c:v>
                </c:pt>
                <c:pt idx="18521">
                  <c:v>0.42</c:v>
                </c:pt>
                <c:pt idx="18522">
                  <c:v>0.420023</c:v>
                </c:pt>
                <c:pt idx="18523">
                  <c:v>0.420045</c:v>
                </c:pt>
                <c:pt idx="18524">
                  <c:v>0.420068</c:v>
                </c:pt>
                <c:pt idx="18525">
                  <c:v>0.420091</c:v>
                </c:pt>
                <c:pt idx="18526">
                  <c:v>0.420113</c:v>
                </c:pt>
                <c:pt idx="18527">
                  <c:v>0.420136</c:v>
                </c:pt>
                <c:pt idx="18528">
                  <c:v>0.420159</c:v>
                </c:pt>
                <c:pt idx="18529">
                  <c:v>0.420181</c:v>
                </c:pt>
                <c:pt idx="18530">
                  <c:v>0.420204</c:v>
                </c:pt>
                <c:pt idx="18531">
                  <c:v>0.420227</c:v>
                </c:pt>
                <c:pt idx="18532">
                  <c:v>0.420249</c:v>
                </c:pt>
                <c:pt idx="18533">
                  <c:v>0.420272</c:v>
                </c:pt>
                <c:pt idx="18534">
                  <c:v>0.420295</c:v>
                </c:pt>
                <c:pt idx="18535">
                  <c:v>0.420317</c:v>
                </c:pt>
                <c:pt idx="18536">
                  <c:v>0.42034</c:v>
                </c:pt>
                <c:pt idx="18537">
                  <c:v>0.420363</c:v>
                </c:pt>
                <c:pt idx="18538">
                  <c:v>0.420385</c:v>
                </c:pt>
                <c:pt idx="18539">
                  <c:v>0.420408</c:v>
                </c:pt>
                <c:pt idx="18540">
                  <c:v>0.420431</c:v>
                </c:pt>
                <c:pt idx="18541">
                  <c:v>0.420454</c:v>
                </c:pt>
                <c:pt idx="18542">
                  <c:v>0.420476</c:v>
                </c:pt>
                <c:pt idx="18543">
                  <c:v>0.420499</c:v>
                </c:pt>
                <c:pt idx="18544">
                  <c:v>0.420522</c:v>
                </c:pt>
                <c:pt idx="18545">
                  <c:v>0.420544</c:v>
                </c:pt>
                <c:pt idx="18546">
                  <c:v>0.420567</c:v>
                </c:pt>
                <c:pt idx="18547">
                  <c:v>0.42059</c:v>
                </c:pt>
                <c:pt idx="18548">
                  <c:v>0.420612</c:v>
                </c:pt>
                <c:pt idx="18549">
                  <c:v>0.420635</c:v>
                </c:pt>
                <c:pt idx="18550">
                  <c:v>0.420658</c:v>
                </c:pt>
                <c:pt idx="18551">
                  <c:v>0.42068</c:v>
                </c:pt>
                <c:pt idx="18552">
                  <c:v>0.420703</c:v>
                </c:pt>
                <c:pt idx="18553">
                  <c:v>0.420726</c:v>
                </c:pt>
                <c:pt idx="18554">
                  <c:v>0.420748</c:v>
                </c:pt>
                <c:pt idx="18555">
                  <c:v>0.420771</c:v>
                </c:pt>
                <c:pt idx="18556">
                  <c:v>0.420794</c:v>
                </c:pt>
                <c:pt idx="18557">
                  <c:v>0.420816</c:v>
                </c:pt>
                <c:pt idx="18558">
                  <c:v>0.420839</c:v>
                </c:pt>
                <c:pt idx="18559">
                  <c:v>0.420862</c:v>
                </c:pt>
                <c:pt idx="18560">
                  <c:v>0.420884</c:v>
                </c:pt>
                <c:pt idx="18561">
                  <c:v>0.420907</c:v>
                </c:pt>
                <c:pt idx="18562">
                  <c:v>0.42093</c:v>
                </c:pt>
                <c:pt idx="18563">
                  <c:v>0.420952</c:v>
                </c:pt>
                <c:pt idx="18564">
                  <c:v>0.420975</c:v>
                </c:pt>
                <c:pt idx="18565">
                  <c:v>0.420998</c:v>
                </c:pt>
                <c:pt idx="18566">
                  <c:v>0.42102</c:v>
                </c:pt>
                <c:pt idx="18567">
                  <c:v>0.421043</c:v>
                </c:pt>
                <c:pt idx="18568">
                  <c:v>0.421066</c:v>
                </c:pt>
                <c:pt idx="18569">
                  <c:v>0.421088</c:v>
                </c:pt>
                <c:pt idx="18570">
                  <c:v>0.421111</c:v>
                </c:pt>
                <c:pt idx="18571">
                  <c:v>0.421134</c:v>
                </c:pt>
                <c:pt idx="18572">
                  <c:v>0.421156</c:v>
                </c:pt>
                <c:pt idx="18573">
                  <c:v>0.421179</c:v>
                </c:pt>
                <c:pt idx="18574">
                  <c:v>0.421202</c:v>
                </c:pt>
                <c:pt idx="18575">
                  <c:v>0.421224</c:v>
                </c:pt>
                <c:pt idx="18576">
                  <c:v>0.421247</c:v>
                </c:pt>
                <c:pt idx="18577">
                  <c:v>0.42127</c:v>
                </c:pt>
                <c:pt idx="18578">
                  <c:v>0.421293</c:v>
                </c:pt>
                <c:pt idx="18579">
                  <c:v>0.421315</c:v>
                </c:pt>
                <c:pt idx="18580">
                  <c:v>0.421338</c:v>
                </c:pt>
                <c:pt idx="18581">
                  <c:v>0.421361</c:v>
                </c:pt>
                <c:pt idx="18582">
                  <c:v>0.421383</c:v>
                </c:pt>
                <c:pt idx="18583">
                  <c:v>0.421406</c:v>
                </c:pt>
                <c:pt idx="18584">
                  <c:v>0.421429</c:v>
                </c:pt>
                <c:pt idx="18585">
                  <c:v>0.421451</c:v>
                </c:pt>
                <c:pt idx="18586">
                  <c:v>0.421474</c:v>
                </c:pt>
                <c:pt idx="18587">
                  <c:v>0.421497</c:v>
                </c:pt>
                <c:pt idx="18588">
                  <c:v>0.421519</c:v>
                </c:pt>
                <c:pt idx="18589">
                  <c:v>0.421542</c:v>
                </c:pt>
                <c:pt idx="18590">
                  <c:v>0.421565</c:v>
                </c:pt>
                <c:pt idx="18591">
                  <c:v>0.421587</c:v>
                </c:pt>
                <c:pt idx="18592">
                  <c:v>0.42161</c:v>
                </c:pt>
                <c:pt idx="18593">
                  <c:v>0.421633</c:v>
                </c:pt>
                <c:pt idx="18594">
                  <c:v>0.421655</c:v>
                </c:pt>
                <c:pt idx="18595">
                  <c:v>0.421678</c:v>
                </c:pt>
                <c:pt idx="18596">
                  <c:v>0.421701</c:v>
                </c:pt>
                <c:pt idx="18597">
                  <c:v>0.421723</c:v>
                </c:pt>
                <c:pt idx="18598">
                  <c:v>0.421746</c:v>
                </c:pt>
                <c:pt idx="18599">
                  <c:v>0.421769</c:v>
                </c:pt>
                <c:pt idx="18600">
                  <c:v>0.421791</c:v>
                </c:pt>
                <c:pt idx="18601">
                  <c:v>0.421814</c:v>
                </c:pt>
                <c:pt idx="18602">
                  <c:v>0.421837</c:v>
                </c:pt>
                <c:pt idx="18603">
                  <c:v>0.421859</c:v>
                </c:pt>
                <c:pt idx="18604">
                  <c:v>0.421882</c:v>
                </c:pt>
                <c:pt idx="18605">
                  <c:v>0.421905</c:v>
                </c:pt>
                <c:pt idx="18606">
                  <c:v>0.421927</c:v>
                </c:pt>
                <c:pt idx="18607">
                  <c:v>0.42195</c:v>
                </c:pt>
                <c:pt idx="18608">
                  <c:v>0.421973</c:v>
                </c:pt>
                <c:pt idx="18609">
                  <c:v>0.421995</c:v>
                </c:pt>
                <c:pt idx="18610">
                  <c:v>0.422018</c:v>
                </c:pt>
                <c:pt idx="18611">
                  <c:v>0.422041</c:v>
                </c:pt>
                <c:pt idx="18612">
                  <c:v>0.422063</c:v>
                </c:pt>
                <c:pt idx="18613">
                  <c:v>0.422086</c:v>
                </c:pt>
                <c:pt idx="18614">
                  <c:v>0.422109</c:v>
                </c:pt>
                <c:pt idx="18615">
                  <c:v>0.422132</c:v>
                </c:pt>
                <c:pt idx="18616">
                  <c:v>0.422154</c:v>
                </c:pt>
                <c:pt idx="18617">
                  <c:v>0.422177</c:v>
                </c:pt>
                <c:pt idx="18618">
                  <c:v>0.4222</c:v>
                </c:pt>
                <c:pt idx="18619">
                  <c:v>0.422222</c:v>
                </c:pt>
                <c:pt idx="18620">
                  <c:v>0.422245</c:v>
                </c:pt>
                <c:pt idx="18621">
                  <c:v>0.422268</c:v>
                </c:pt>
                <c:pt idx="18622">
                  <c:v>0.42229</c:v>
                </c:pt>
                <c:pt idx="18623">
                  <c:v>0.422313</c:v>
                </c:pt>
                <c:pt idx="18624">
                  <c:v>0.422336</c:v>
                </c:pt>
                <c:pt idx="18625">
                  <c:v>0.422358</c:v>
                </c:pt>
                <c:pt idx="18626">
                  <c:v>0.422381</c:v>
                </c:pt>
                <c:pt idx="18627">
                  <c:v>0.422404</c:v>
                </c:pt>
                <c:pt idx="18628">
                  <c:v>0.422426</c:v>
                </c:pt>
                <c:pt idx="18629">
                  <c:v>0.422449</c:v>
                </c:pt>
                <c:pt idx="18630">
                  <c:v>0.422472</c:v>
                </c:pt>
                <c:pt idx="18631">
                  <c:v>0.422494</c:v>
                </c:pt>
                <c:pt idx="18632">
                  <c:v>0.422517</c:v>
                </c:pt>
                <c:pt idx="18633">
                  <c:v>0.42254</c:v>
                </c:pt>
                <c:pt idx="18634">
                  <c:v>0.422562</c:v>
                </c:pt>
                <c:pt idx="18635">
                  <c:v>0.422585</c:v>
                </c:pt>
                <c:pt idx="18636">
                  <c:v>0.422608</c:v>
                </c:pt>
                <c:pt idx="18637">
                  <c:v>0.42263</c:v>
                </c:pt>
                <c:pt idx="18638">
                  <c:v>0.422653</c:v>
                </c:pt>
                <c:pt idx="18639">
                  <c:v>0.422676</c:v>
                </c:pt>
                <c:pt idx="18640">
                  <c:v>0.422698</c:v>
                </c:pt>
                <c:pt idx="18641">
                  <c:v>0.422721</c:v>
                </c:pt>
                <c:pt idx="18642">
                  <c:v>0.422744</c:v>
                </c:pt>
                <c:pt idx="18643">
                  <c:v>0.422766</c:v>
                </c:pt>
                <c:pt idx="18644">
                  <c:v>0.422789</c:v>
                </c:pt>
                <c:pt idx="18645">
                  <c:v>0.422812</c:v>
                </c:pt>
                <c:pt idx="18646">
                  <c:v>0.422834</c:v>
                </c:pt>
                <c:pt idx="18647">
                  <c:v>0.422857</c:v>
                </c:pt>
                <c:pt idx="18648">
                  <c:v>0.42288</c:v>
                </c:pt>
                <c:pt idx="18649">
                  <c:v>0.422902</c:v>
                </c:pt>
                <c:pt idx="18650">
                  <c:v>0.422925</c:v>
                </c:pt>
                <c:pt idx="18651">
                  <c:v>0.422948</c:v>
                </c:pt>
                <c:pt idx="18652">
                  <c:v>0.422971</c:v>
                </c:pt>
                <c:pt idx="18653">
                  <c:v>0.422993</c:v>
                </c:pt>
                <c:pt idx="18654">
                  <c:v>0.423016</c:v>
                </c:pt>
                <c:pt idx="18655">
                  <c:v>0.423039</c:v>
                </c:pt>
                <c:pt idx="18656">
                  <c:v>0.423061</c:v>
                </c:pt>
                <c:pt idx="18657">
                  <c:v>0.423084</c:v>
                </c:pt>
                <c:pt idx="18658">
                  <c:v>0.423107</c:v>
                </c:pt>
                <c:pt idx="18659">
                  <c:v>0.423129</c:v>
                </c:pt>
                <c:pt idx="18660">
                  <c:v>0.423152</c:v>
                </c:pt>
                <c:pt idx="18661">
                  <c:v>0.423175</c:v>
                </c:pt>
                <c:pt idx="18662">
                  <c:v>0.423197</c:v>
                </c:pt>
                <c:pt idx="18663">
                  <c:v>0.42322</c:v>
                </c:pt>
                <c:pt idx="18664">
                  <c:v>0.423243</c:v>
                </c:pt>
                <c:pt idx="18665">
                  <c:v>0.423265</c:v>
                </c:pt>
                <c:pt idx="18666">
                  <c:v>0.423288</c:v>
                </c:pt>
                <c:pt idx="18667">
                  <c:v>0.423311</c:v>
                </c:pt>
                <c:pt idx="18668">
                  <c:v>0.423333</c:v>
                </c:pt>
                <c:pt idx="18669">
                  <c:v>0.423356</c:v>
                </c:pt>
                <c:pt idx="18670">
                  <c:v>0.423379</c:v>
                </c:pt>
                <c:pt idx="18671">
                  <c:v>0.423401</c:v>
                </c:pt>
                <c:pt idx="18672">
                  <c:v>0.423424</c:v>
                </c:pt>
                <c:pt idx="18673">
                  <c:v>0.423447</c:v>
                </c:pt>
                <c:pt idx="18674">
                  <c:v>0.423469</c:v>
                </c:pt>
                <c:pt idx="18675">
                  <c:v>0.423492</c:v>
                </c:pt>
                <c:pt idx="18676">
                  <c:v>0.423515</c:v>
                </c:pt>
                <c:pt idx="18677">
                  <c:v>0.423537</c:v>
                </c:pt>
                <c:pt idx="18678">
                  <c:v>0.42356</c:v>
                </c:pt>
                <c:pt idx="18679">
                  <c:v>0.423583</c:v>
                </c:pt>
                <c:pt idx="18680">
                  <c:v>0.423605</c:v>
                </c:pt>
                <c:pt idx="18681">
                  <c:v>0.423628</c:v>
                </c:pt>
                <c:pt idx="18682">
                  <c:v>0.423651</c:v>
                </c:pt>
                <c:pt idx="18683">
                  <c:v>0.423673</c:v>
                </c:pt>
                <c:pt idx="18684">
                  <c:v>0.423696</c:v>
                </c:pt>
                <c:pt idx="18685">
                  <c:v>0.423719</c:v>
                </c:pt>
                <c:pt idx="18686">
                  <c:v>0.423741</c:v>
                </c:pt>
                <c:pt idx="18687">
                  <c:v>0.423764</c:v>
                </c:pt>
                <c:pt idx="18688">
                  <c:v>0.423787</c:v>
                </c:pt>
                <c:pt idx="18689">
                  <c:v>0.42381</c:v>
                </c:pt>
                <c:pt idx="18690">
                  <c:v>0.423832</c:v>
                </c:pt>
                <c:pt idx="18691">
                  <c:v>0.423855</c:v>
                </c:pt>
                <c:pt idx="18692">
                  <c:v>0.423878</c:v>
                </c:pt>
                <c:pt idx="18693">
                  <c:v>0.4239</c:v>
                </c:pt>
                <c:pt idx="18694">
                  <c:v>0.423923</c:v>
                </c:pt>
                <c:pt idx="18695">
                  <c:v>0.423946</c:v>
                </c:pt>
                <c:pt idx="18696">
                  <c:v>0.423968</c:v>
                </c:pt>
                <c:pt idx="18697">
                  <c:v>0.423991</c:v>
                </c:pt>
                <c:pt idx="18698">
                  <c:v>0.424014</c:v>
                </c:pt>
                <c:pt idx="18699">
                  <c:v>0.424036</c:v>
                </c:pt>
                <c:pt idx="18700">
                  <c:v>0.424059</c:v>
                </c:pt>
                <c:pt idx="18701">
                  <c:v>0.424082</c:v>
                </c:pt>
                <c:pt idx="18702">
                  <c:v>0.424104</c:v>
                </c:pt>
                <c:pt idx="18703">
                  <c:v>0.424127</c:v>
                </c:pt>
                <c:pt idx="18704">
                  <c:v>0.42415</c:v>
                </c:pt>
                <c:pt idx="18705">
                  <c:v>0.424172</c:v>
                </c:pt>
                <c:pt idx="18706">
                  <c:v>0.424195</c:v>
                </c:pt>
                <c:pt idx="18707">
                  <c:v>0.424218</c:v>
                </c:pt>
                <c:pt idx="18708">
                  <c:v>0.42424</c:v>
                </c:pt>
                <c:pt idx="18709">
                  <c:v>0.424263</c:v>
                </c:pt>
                <c:pt idx="18710">
                  <c:v>0.424286</c:v>
                </c:pt>
                <c:pt idx="18711">
                  <c:v>0.424308</c:v>
                </c:pt>
                <c:pt idx="18712">
                  <c:v>0.424331</c:v>
                </c:pt>
                <c:pt idx="18713">
                  <c:v>0.424354</c:v>
                </c:pt>
                <c:pt idx="18714">
                  <c:v>0.424376</c:v>
                </c:pt>
                <c:pt idx="18715">
                  <c:v>0.424399</c:v>
                </c:pt>
                <c:pt idx="18716">
                  <c:v>0.424422</c:v>
                </c:pt>
                <c:pt idx="18717">
                  <c:v>0.424444</c:v>
                </c:pt>
                <c:pt idx="18718">
                  <c:v>0.424467</c:v>
                </c:pt>
                <c:pt idx="18719">
                  <c:v>0.42449</c:v>
                </c:pt>
                <c:pt idx="18720">
                  <c:v>0.424512</c:v>
                </c:pt>
                <c:pt idx="18721">
                  <c:v>0.424535</c:v>
                </c:pt>
                <c:pt idx="18722">
                  <c:v>0.424558</c:v>
                </c:pt>
                <c:pt idx="18723">
                  <c:v>0.42458</c:v>
                </c:pt>
                <c:pt idx="18724">
                  <c:v>0.424603</c:v>
                </c:pt>
                <c:pt idx="18725">
                  <c:v>0.424626</c:v>
                </c:pt>
                <c:pt idx="18726">
                  <c:v>0.424649</c:v>
                </c:pt>
                <c:pt idx="18727">
                  <c:v>0.424671</c:v>
                </c:pt>
                <c:pt idx="18728">
                  <c:v>0.424694</c:v>
                </c:pt>
                <c:pt idx="18729">
                  <c:v>0.424717</c:v>
                </c:pt>
                <c:pt idx="18730">
                  <c:v>0.424739</c:v>
                </c:pt>
                <c:pt idx="18731">
                  <c:v>0.424762</c:v>
                </c:pt>
                <c:pt idx="18732">
                  <c:v>0.424785</c:v>
                </c:pt>
                <c:pt idx="18733">
                  <c:v>0.424807</c:v>
                </c:pt>
                <c:pt idx="18734">
                  <c:v>0.42483</c:v>
                </c:pt>
                <c:pt idx="18735">
                  <c:v>0.424853</c:v>
                </c:pt>
                <c:pt idx="18736">
                  <c:v>0.424875</c:v>
                </c:pt>
                <c:pt idx="18737">
                  <c:v>0.424898</c:v>
                </c:pt>
                <c:pt idx="18738">
                  <c:v>0.424921</c:v>
                </c:pt>
                <c:pt idx="18739">
                  <c:v>0.424943</c:v>
                </c:pt>
                <c:pt idx="18740">
                  <c:v>0.424966</c:v>
                </c:pt>
                <c:pt idx="18741">
                  <c:v>0.424989</c:v>
                </c:pt>
                <c:pt idx="18742">
                  <c:v>0.425011</c:v>
                </c:pt>
                <c:pt idx="18743">
                  <c:v>0.425034</c:v>
                </c:pt>
                <c:pt idx="18744">
                  <c:v>0.425057</c:v>
                </c:pt>
                <c:pt idx="18745">
                  <c:v>0.425079</c:v>
                </c:pt>
                <c:pt idx="18746">
                  <c:v>0.425102</c:v>
                </c:pt>
                <c:pt idx="18747">
                  <c:v>0.425125</c:v>
                </c:pt>
                <c:pt idx="18748">
                  <c:v>0.425147</c:v>
                </c:pt>
                <c:pt idx="18749">
                  <c:v>0.42517</c:v>
                </c:pt>
                <c:pt idx="18750">
                  <c:v>0.425193</c:v>
                </c:pt>
                <c:pt idx="18751">
                  <c:v>0.425215</c:v>
                </c:pt>
                <c:pt idx="18752">
                  <c:v>0.425238</c:v>
                </c:pt>
                <c:pt idx="18753">
                  <c:v>0.425261</c:v>
                </c:pt>
                <c:pt idx="18754">
                  <c:v>0.425283</c:v>
                </c:pt>
                <c:pt idx="18755">
                  <c:v>0.425306</c:v>
                </c:pt>
                <c:pt idx="18756">
                  <c:v>0.425329</c:v>
                </c:pt>
                <c:pt idx="18757">
                  <c:v>0.425351</c:v>
                </c:pt>
                <c:pt idx="18758">
                  <c:v>0.425374</c:v>
                </c:pt>
                <c:pt idx="18759">
                  <c:v>0.425397</c:v>
                </c:pt>
                <c:pt idx="18760">
                  <c:v>0.42542</c:v>
                </c:pt>
                <c:pt idx="18761">
                  <c:v>0.425442</c:v>
                </c:pt>
                <c:pt idx="18762">
                  <c:v>0.425465</c:v>
                </c:pt>
                <c:pt idx="18763">
                  <c:v>0.425488</c:v>
                </c:pt>
                <c:pt idx="18764">
                  <c:v>0.42551</c:v>
                </c:pt>
                <c:pt idx="18765">
                  <c:v>0.425533</c:v>
                </c:pt>
                <c:pt idx="18766">
                  <c:v>0.425556</c:v>
                </c:pt>
                <c:pt idx="18767">
                  <c:v>0.425578</c:v>
                </c:pt>
                <c:pt idx="18768">
                  <c:v>0.425601</c:v>
                </c:pt>
                <c:pt idx="18769">
                  <c:v>0.425624</c:v>
                </c:pt>
                <c:pt idx="18770">
                  <c:v>0.425646</c:v>
                </c:pt>
                <c:pt idx="18771">
                  <c:v>0.425669</c:v>
                </c:pt>
                <c:pt idx="18772">
                  <c:v>0.425692</c:v>
                </c:pt>
                <c:pt idx="18773">
                  <c:v>0.425714</c:v>
                </c:pt>
                <c:pt idx="18774">
                  <c:v>0.425737</c:v>
                </c:pt>
                <c:pt idx="18775">
                  <c:v>0.42576</c:v>
                </c:pt>
                <c:pt idx="18776">
                  <c:v>0.425782</c:v>
                </c:pt>
                <c:pt idx="18777">
                  <c:v>0.425805</c:v>
                </c:pt>
                <c:pt idx="18778">
                  <c:v>0.425828</c:v>
                </c:pt>
                <c:pt idx="18779">
                  <c:v>0.42585</c:v>
                </c:pt>
                <c:pt idx="18780">
                  <c:v>0.425873</c:v>
                </c:pt>
                <c:pt idx="18781">
                  <c:v>0.425896</c:v>
                </c:pt>
                <c:pt idx="18782">
                  <c:v>0.425918</c:v>
                </c:pt>
                <c:pt idx="18783">
                  <c:v>0.425941</c:v>
                </c:pt>
                <c:pt idx="18784">
                  <c:v>0.425964</c:v>
                </c:pt>
                <c:pt idx="18785">
                  <c:v>0.425986</c:v>
                </c:pt>
                <c:pt idx="18786">
                  <c:v>0.426009</c:v>
                </c:pt>
                <c:pt idx="18787">
                  <c:v>0.426032</c:v>
                </c:pt>
                <c:pt idx="18788">
                  <c:v>0.426054</c:v>
                </c:pt>
                <c:pt idx="18789">
                  <c:v>0.426077</c:v>
                </c:pt>
                <c:pt idx="18790">
                  <c:v>0.4261</c:v>
                </c:pt>
                <c:pt idx="18791">
                  <c:v>0.426122</c:v>
                </c:pt>
                <c:pt idx="18792">
                  <c:v>0.426145</c:v>
                </c:pt>
                <c:pt idx="18793">
                  <c:v>0.426168</c:v>
                </c:pt>
                <c:pt idx="18794">
                  <c:v>0.42619</c:v>
                </c:pt>
                <c:pt idx="18795">
                  <c:v>0.426213</c:v>
                </c:pt>
                <c:pt idx="18796">
                  <c:v>0.426236</c:v>
                </c:pt>
                <c:pt idx="18797">
                  <c:v>0.426259</c:v>
                </c:pt>
                <c:pt idx="18798">
                  <c:v>0.426281</c:v>
                </c:pt>
                <c:pt idx="18799">
                  <c:v>0.426304</c:v>
                </c:pt>
                <c:pt idx="18800">
                  <c:v>0.426327</c:v>
                </c:pt>
                <c:pt idx="18801">
                  <c:v>0.426349</c:v>
                </c:pt>
                <c:pt idx="18802">
                  <c:v>0.426372</c:v>
                </c:pt>
                <c:pt idx="18803">
                  <c:v>0.426395</c:v>
                </c:pt>
                <c:pt idx="18804">
                  <c:v>0.426417</c:v>
                </c:pt>
                <c:pt idx="18805">
                  <c:v>0.42644</c:v>
                </c:pt>
                <c:pt idx="18806">
                  <c:v>0.426463</c:v>
                </c:pt>
                <c:pt idx="18807">
                  <c:v>0.426485</c:v>
                </c:pt>
                <c:pt idx="18808">
                  <c:v>0.426508</c:v>
                </c:pt>
                <c:pt idx="18809">
                  <c:v>0.426531</c:v>
                </c:pt>
                <c:pt idx="18810">
                  <c:v>0.426553</c:v>
                </c:pt>
                <c:pt idx="18811">
                  <c:v>0.426576</c:v>
                </c:pt>
                <c:pt idx="18812">
                  <c:v>0.426599</c:v>
                </c:pt>
                <c:pt idx="18813">
                  <c:v>0.426621</c:v>
                </c:pt>
                <c:pt idx="18814">
                  <c:v>0.426644</c:v>
                </c:pt>
                <c:pt idx="18815">
                  <c:v>0.426667</c:v>
                </c:pt>
                <c:pt idx="18816">
                  <c:v>0.426689</c:v>
                </c:pt>
                <c:pt idx="18817">
                  <c:v>0.426712</c:v>
                </c:pt>
                <c:pt idx="18818">
                  <c:v>0.426735</c:v>
                </c:pt>
                <c:pt idx="18819">
                  <c:v>0.426757</c:v>
                </c:pt>
                <c:pt idx="18820">
                  <c:v>0.42678</c:v>
                </c:pt>
                <c:pt idx="18821">
                  <c:v>0.426803</c:v>
                </c:pt>
                <c:pt idx="18822">
                  <c:v>0.426825</c:v>
                </c:pt>
                <c:pt idx="18823">
                  <c:v>0.426848</c:v>
                </c:pt>
                <c:pt idx="18824">
                  <c:v>0.426871</c:v>
                </c:pt>
                <c:pt idx="18825">
                  <c:v>0.426893</c:v>
                </c:pt>
                <c:pt idx="18826">
                  <c:v>0.426916</c:v>
                </c:pt>
                <c:pt idx="18827">
                  <c:v>0.426939</c:v>
                </c:pt>
                <c:pt idx="18828">
                  <c:v>0.426961</c:v>
                </c:pt>
                <c:pt idx="18829">
                  <c:v>0.426984</c:v>
                </c:pt>
                <c:pt idx="18830">
                  <c:v>0.427007</c:v>
                </c:pt>
                <c:pt idx="18831">
                  <c:v>0.427029</c:v>
                </c:pt>
                <c:pt idx="18832">
                  <c:v>0.427052</c:v>
                </c:pt>
                <c:pt idx="18833">
                  <c:v>0.427075</c:v>
                </c:pt>
                <c:pt idx="18834">
                  <c:v>0.427098</c:v>
                </c:pt>
                <c:pt idx="18835">
                  <c:v>0.42712</c:v>
                </c:pt>
                <c:pt idx="18836">
                  <c:v>0.427143</c:v>
                </c:pt>
                <c:pt idx="18837">
                  <c:v>0.427166</c:v>
                </c:pt>
                <c:pt idx="18838">
                  <c:v>0.427188</c:v>
                </c:pt>
                <c:pt idx="18839">
                  <c:v>0.427211</c:v>
                </c:pt>
                <c:pt idx="18840">
                  <c:v>0.427234</c:v>
                </c:pt>
                <c:pt idx="18841">
                  <c:v>0.427256</c:v>
                </c:pt>
                <c:pt idx="18842">
                  <c:v>0.427279</c:v>
                </c:pt>
                <c:pt idx="18843">
                  <c:v>0.427302</c:v>
                </c:pt>
                <c:pt idx="18844">
                  <c:v>0.427324</c:v>
                </c:pt>
                <c:pt idx="18845">
                  <c:v>0.427347</c:v>
                </c:pt>
                <c:pt idx="18846">
                  <c:v>0.42737</c:v>
                </c:pt>
                <c:pt idx="18847">
                  <c:v>0.427392</c:v>
                </c:pt>
                <c:pt idx="18848">
                  <c:v>0.427415</c:v>
                </c:pt>
                <c:pt idx="18849">
                  <c:v>0.427438</c:v>
                </c:pt>
                <c:pt idx="18850">
                  <c:v>0.42746</c:v>
                </c:pt>
                <c:pt idx="18851">
                  <c:v>0.427483</c:v>
                </c:pt>
                <c:pt idx="18852">
                  <c:v>0.427506</c:v>
                </c:pt>
                <c:pt idx="18853">
                  <c:v>0.427528</c:v>
                </c:pt>
                <c:pt idx="18854">
                  <c:v>0.427551</c:v>
                </c:pt>
                <c:pt idx="18855">
                  <c:v>0.427574</c:v>
                </c:pt>
                <c:pt idx="18856">
                  <c:v>0.427596</c:v>
                </c:pt>
                <c:pt idx="18857">
                  <c:v>0.427619</c:v>
                </c:pt>
                <c:pt idx="18858">
                  <c:v>0.427642</c:v>
                </c:pt>
                <c:pt idx="18859">
                  <c:v>0.427664</c:v>
                </c:pt>
                <c:pt idx="18860">
                  <c:v>0.427687</c:v>
                </c:pt>
                <c:pt idx="18861">
                  <c:v>0.42771</c:v>
                </c:pt>
                <c:pt idx="18862">
                  <c:v>0.427732</c:v>
                </c:pt>
                <c:pt idx="18863">
                  <c:v>0.427755</c:v>
                </c:pt>
                <c:pt idx="18864">
                  <c:v>0.427778</c:v>
                </c:pt>
                <c:pt idx="18865">
                  <c:v>0.4278</c:v>
                </c:pt>
                <c:pt idx="18866">
                  <c:v>0.427823</c:v>
                </c:pt>
                <c:pt idx="18867">
                  <c:v>0.427846</c:v>
                </c:pt>
                <c:pt idx="18868">
                  <c:v>0.427868</c:v>
                </c:pt>
                <c:pt idx="18869">
                  <c:v>0.427891</c:v>
                </c:pt>
                <c:pt idx="18870">
                  <c:v>0.427914</c:v>
                </c:pt>
                <c:pt idx="18871">
                  <c:v>0.427937</c:v>
                </c:pt>
                <c:pt idx="18872">
                  <c:v>0.427959</c:v>
                </c:pt>
                <c:pt idx="18873">
                  <c:v>0.427982</c:v>
                </c:pt>
                <c:pt idx="18874">
                  <c:v>0.428005</c:v>
                </c:pt>
                <c:pt idx="18875">
                  <c:v>0.428027</c:v>
                </c:pt>
                <c:pt idx="18876">
                  <c:v>0.42805</c:v>
                </c:pt>
                <c:pt idx="18877">
                  <c:v>0.428073</c:v>
                </c:pt>
                <c:pt idx="18878">
                  <c:v>0.428095</c:v>
                </c:pt>
                <c:pt idx="18879">
                  <c:v>0.428118</c:v>
                </c:pt>
                <c:pt idx="18880">
                  <c:v>0.428141</c:v>
                </c:pt>
                <c:pt idx="18881">
                  <c:v>0.428163</c:v>
                </c:pt>
                <c:pt idx="18882">
                  <c:v>0.428186</c:v>
                </c:pt>
                <c:pt idx="18883">
                  <c:v>0.428209</c:v>
                </c:pt>
                <c:pt idx="18884">
                  <c:v>0.428231</c:v>
                </c:pt>
                <c:pt idx="18885">
                  <c:v>0.428254</c:v>
                </c:pt>
                <c:pt idx="18886">
                  <c:v>0.428277</c:v>
                </c:pt>
                <c:pt idx="18887">
                  <c:v>0.428299</c:v>
                </c:pt>
                <c:pt idx="18888">
                  <c:v>0.428322</c:v>
                </c:pt>
                <c:pt idx="18889">
                  <c:v>0.428345</c:v>
                </c:pt>
                <c:pt idx="18890">
                  <c:v>0.428367</c:v>
                </c:pt>
                <c:pt idx="18891">
                  <c:v>0.42839</c:v>
                </c:pt>
                <c:pt idx="18892">
                  <c:v>0.428413</c:v>
                </c:pt>
                <c:pt idx="18893">
                  <c:v>0.428435</c:v>
                </c:pt>
                <c:pt idx="18894">
                  <c:v>0.428458</c:v>
                </c:pt>
                <c:pt idx="18895">
                  <c:v>0.428481</c:v>
                </c:pt>
                <c:pt idx="18896">
                  <c:v>0.428503</c:v>
                </c:pt>
                <c:pt idx="18897">
                  <c:v>0.428526</c:v>
                </c:pt>
                <c:pt idx="18898">
                  <c:v>0.428549</c:v>
                </c:pt>
                <c:pt idx="18899">
                  <c:v>0.428571</c:v>
                </c:pt>
                <c:pt idx="18900">
                  <c:v>0.428594</c:v>
                </c:pt>
                <c:pt idx="18901">
                  <c:v>0.428617</c:v>
                </c:pt>
                <c:pt idx="18902">
                  <c:v>0.428639</c:v>
                </c:pt>
                <c:pt idx="18903">
                  <c:v>0.428662</c:v>
                </c:pt>
                <c:pt idx="18904">
                  <c:v>0.428685</c:v>
                </c:pt>
                <c:pt idx="18905">
                  <c:v>0.428707</c:v>
                </c:pt>
                <c:pt idx="18906">
                  <c:v>0.42873</c:v>
                </c:pt>
                <c:pt idx="18907">
                  <c:v>0.428753</c:v>
                </c:pt>
                <c:pt idx="18908">
                  <c:v>0.428776</c:v>
                </c:pt>
                <c:pt idx="18909">
                  <c:v>0.428798</c:v>
                </c:pt>
                <c:pt idx="18910">
                  <c:v>0.428821</c:v>
                </c:pt>
                <c:pt idx="18911">
                  <c:v>0.428844</c:v>
                </c:pt>
                <c:pt idx="18912">
                  <c:v>0.428866</c:v>
                </c:pt>
                <c:pt idx="18913">
                  <c:v>0.428889</c:v>
                </c:pt>
                <c:pt idx="18914">
                  <c:v>0.428912</c:v>
                </c:pt>
                <c:pt idx="18915">
                  <c:v>0.428934</c:v>
                </c:pt>
                <c:pt idx="18916">
                  <c:v>0.428957</c:v>
                </c:pt>
                <c:pt idx="18917">
                  <c:v>0.42898</c:v>
                </c:pt>
                <c:pt idx="18918">
                  <c:v>0.429002</c:v>
                </c:pt>
                <c:pt idx="18919">
                  <c:v>0.429025</c:v>
                </c:pt>
                <c:pt idx="18920">
                  <c:v>0.429048</c:v>
                </c:pt>
                <c:pt idx="18921">
                  <c:v>0.42907</c:v>
                </c:pt>
                <c:pt idx="18922">
                  <c:v>0.429093</c:v>
                </c:pt>
                <c:pt idx="18923">
                  <c:v>0.429116</c:v>
                </c:pt>
                <c:pt idx="18924">
                  <c:v>0.429138</c:v>
                </c:pt>
                <c:pt idx="18925">
                  <c:v>0.429161</c:v>
                </c:pt>
                <c:pt idx="18926">
                  <c:v>0.429184</c:v>
                </c:pt>
                <c:pt idx="18927">
                  <c:v>0.429206</c:v>
                </c:pt>
                <c:pt idx="18928">
                  <c:v>0.429229</c:v>
                </c:pt>
                <c:pt idx="18929">
                  <c:v>0.429252</c:v>
                </c:pt>
                <c:pt idx="18930">
                  <c:v>0.429274</c:v>
                </c:pt>
                <c:pt idx="18931">
                  <c:v>0.429297</c:v>
                </c:pt>
                <c:pt idx="18932">
                  <c:v>0.42932</c:v>
                </c:pt>
                <c:pt idx="18933">
                  <c:v>0.429342</c:v>
                </c:pt>
                <c:pt idx="18934">
                  <c:v>0.429365</c:v>
                </c:pt>
                <c:pt idx="18935">
                  <c:v>0.429388</c:v>
                </c:pt>
                <c:pt idx="18936">
                  <c:v>0.42941</c:v>
                </c:pt>
                <c:pt idx="18937">
                  <c:v>0.429433</c:v>
                </c:pt>
                <c:pt idx="18938">
                  <c:v>0.429456</c:v>
                </c:pt>
                <c:pt idx="18939">
                  <c:v>0.429478</c:v>
                </c:pt>
                <c:pt idx="18940">
                  <c:v>0.429501</c:v>
                </c:pt>
                <c:pt idx="18941">
                  <c:v>0.429524</c:v>
                </c:pt>
                <c:pt idx="18942">
                  <c:v>0.429546</c:v>
                </c:pt>
                <c:pt idx="18943">
                  <c:v>0.429569</c:v>
                </c:pt>
                <c:pt idx="18944">
                  <c:v>0.429592</c:v>
                </c:pt>
                <c:pt idx="18945">
                  <c:v>0.429615</c:v>
                </c:pt>
                <c:pt idx="18946">
                  <c:v>0.429637</c:v>
                </c:pt>
                <c:pt idx="18947">
                  <c:v>0.42966</c:v>
                </c:pt>
                <c:pt idx="18948">
                  <c:v>0.429683</c:v>
                </c:pt>
                <c:pt idx="18949">
                  <c:v>0.429705</c:v>
                </c:pt>
                <c:pt idx="18950">
                  <c:v>0.429728</c:v>
                </c:pt>
                <c:pt idx="18951">
                  <c:v>0.429751</c:v>
                </c:pt>
                <c:pt idx="18952">
                  <c:v>0.429773</c:v>
                </c:pt>
                <c:pt idx="18953">
                  <c:v>0.429796</c:v>
                </c:pt>
                <c:pt idx="18954">
                  <c:v>0.429819</c:v>
                </c:pt>
                <c:pt idx="18955">
                  <c:v>0.429841</c:v>
                </c:pt>
                <c:pt idx="18956">
                  <c:v>0.429864</c:v>
                </c:pt>
                <c:pt idx="18957">
                  <c:v>0.429887</c:v>
                </c:pt>
                <c:pt idx="18958">
                  <c:v>0.429909</c:v>
                </c:pt>
                <c:pt idx="18959">
                  <c:v>0.429932</c:v>
                </c:pt>
                <c:pt idx="18960">
                  <c:v>0.429955</c:v>
                </c:pt>
                <c:pt idx="18961">
                  <c:v>0.429977</c:v>
                </c:pt>
                <c:pt idx="18962">
                  <c:v>0.43</c:v>
                </c:pt>
                <c:pt idx="18963">
                  <c:v>0.430023</c:v>
                </c:pt>
                <c:pt idx="18964">
                  <c:v>0.430045</c:v>
                </c:pt>
                <c:pt idx="18965">
                  <c:v>0.430068</c:v>
                </c:pt>
                <c:pt idx="18966">
                  <c:v>0.430091</c:v>
                </c:pt>
                <c:pt idx="18967">
                  <c:v>0.430113</c:v>
                </c:pt>
                <c:pt idx="18968">
                  <c:v>0.430136</c:v>
                </c:pt>
                <c:pt idx="18969">
                  <c:v>0.430159</c:v>
                </c:pt>
                <c:pt idx="18970">
                  <c:v>0.430181</c:v>
                </c:pt>
                <c:pt idx="18971">
                  <c:v>0.430204</c:v>
                </c:pt>
                <c:pt idx="18972">
                  <c:v>0.430227</c:v>
                </c:pt>
                <c:pt idx="18973">
                  <c:v>0.430249</c:v>
                </c:pt>
                <c:pt idx="18974">
                  <c:v>0.430272</c:v>
                </c:pt>
                <c:pt idx="18975">
                  <c:v>0.430295</c:v>
                </c:pt>
                <c:pt idx="18976">
                  <c:v>0.430317</c:v>
                </c:pt>
                <c:pt idx="18977">
                  <c:v>0.43034</c:v>
                </c:pt>
                <c:pt idx="18978">
                  <c:v>0.430363</c:v>
                </c:pt>
                <c:pt idx="18979">
                  <c:v>0.430385</c:v>
                </c:pt>
                <c:pt idx="18980">
                  <c:v>0.430408</c:v>
                </c:pt>
                <c:pt idx="18981">
                  <c:v>0.430431</c:v>
                </c:pt>
                <c:pt idx="18982">
                  <c:v>0.430454</c:v>
                </c:pt>
                <c:pt idx="18983">
                  <c:v>0.430476</c:v>
                </c:pt>
                <c:pt idx="18984">
                  <c:v>0.430499</c:v>
                </c:pt>
                <c:pt idx="18985">
                  <c:v>0.430522</c:v>
                </c:pt>
                <c:pt idx="18986">
                  <c:v>0.430544</c:v>
                </c:pt>
                <c:pt idx="18987">
                  <c:v>0.430567</c:v>
                </c:pt>
                <c:pt idx="18988">
                  <c:v>0.43059</c:v>
                </c:pt>
                <c:pt idx="18989">
                  <c:v>0.430612</c:v>
                </c:pt>
                <c:pt idx="18990">
                  <c:v>0.430635</c:v>
                </c:pt>
                <c:pt idx="18991">
                  <c:v>0.430658</c:v>
                </c:pt>
                <c:pt idx="18992">
                  <c:v>0.43068</c:v>
                </c:pt>
                <c:pt idx="18993">
                  <c:v>0.430703</c:v>
                </c:pt>
                <c:pt idx="18994">
                  <c:v>0.430726</c:v>
                </c:pt>
                <c:pt idx="18995">
                  <c:v>0.430748</c:v>
                </c:pt>
                <c:pt idx="18996">
                  <c:v>0.430771</c:v>
                </c:pt>
                <c:pt idx="18997">
                  <c:v>0.430794</c:v>
                </c:pt>
                <c:pt idx="18998">
                  <c:v>0.430816</c:v>
                </c:pt>
                <c:pt idx="18999">
                  <c:v>0.430839</c:v>
                </c:pt>
                <c:pt idx="19000">
                  <c:v>0.430862</c:v>
                </c:pt>
                <c:pt idx="19001">
                  <c:v>0.430884</c:v>
                </c:pt>
                <c:pt idx="19002">
                  <c:v>0.430907</c:v>
                </c:pt>
                <c:pt idx="19003">
                  <c:v>0.43093</c:v>
                </c:pt>
                <c:pt idx="19004">
                  <c:v>0.430952</c:v>
                </c:pt>
                <c:pt idx="19005">
                  <c:v>0.430975</c:v>
                </c:pt>
                <c:pt idx="19006">
                  <c:v>0.430998</c:v>
                </c:pt>
                <c:pt idx="19007">
                  <c:v>0.43102</c:v>
                </c:pt>
                <c:pt idx="19008">
                  <c:v>0.431043</c:v>
                </c:pt>
                <c:pt idx="19009">
                  <c:v>0.431066</c:v>
                </c:pt>
                <c:pt idx="19010">
                  <c:v>0.431088</c:v>
                </c:pt>
                <c:pt idx="19011">
                  <c:v>0.431111</c:v>
                </c:pt>
                <c:pt idx="19012">
                  <c:v>0.431134</c:v>
                </c:pt>
                <c:pt idx="19013">
                  <c:v>0.431156</c:v>
                </c:pt>
                <c:pt idx="19014">
                  <c:v>0.431179</c:v>
                </c:pt>
                <c:pt idx="19015">
                  <c:v>0.431202</c:v>
                </c:pt>
                <c:pt idx="19016">
                  <c:v>0.431224</c:v>
                </c:pt>
                <c:pt idx="19017">
                  <c:v>0.431247</c:v>
                </c:pt>
                <c:pt idx="19018">
                  <c:v>0.43127</c:v>
                </c:pt>
                <c:pt idx="19019">
                  <c:v>0.431293</c:v>
                </c:pt>
                <c:pt idx="19020">
                  <c:v>0.431315</c:v>
                </c:pt>
                <c:pt idx="19021">
                  <c:v>0.431338</c:v>
                </c:pt>
                <c:pt idx="19022">
                  <c:v>0.431361</c:v>
                </c:pt>
                <c:pt idx="19023">
                  <c:v>0.431383</c:v>
                </c:pt>
                <c:pt idx="19024">
                  <c:v>0.431406</c:v>
                </c:pt>
                <c:pt idx="19025">
                  <c:v>0.431429</c:v>
                </c:pt>
                <c:pt idx="19026">
                  <c:v>0.431451</c:v>
                </c:pt>
                <c:pt idx="19027">
                  <c:v>0.431474</c:v>
                </c:pt>
                <c:pt idx="19028">
                  <c:v>0.431497</c:v>
                </c:pt>
                <c:pt idx="19029">
                  <c:v>0.431519</c:v>
                </c:pt>
                <c:pt idx="19030">
                  <c:v>0.431542</c:v>
                </c:pt>
                <c:pt idx="19031">
                  <c:v>0.431565</c:v>
                </c:pt>
                <c:pt idx="19032">
                  <c:v>0.431587</c:v>
                </c:pt>
                <c:pt idx="19033">
                  <c:v>0.43161</c:v>
                </c:pt>
                <c:pt idx="19034">
                  <c:v>0.431633</c:v>
                </c:pt>
                <c:pt idx="19035">
                  <c:v>0.431655</c:v>
                </c:pt>
                <c:pt idx="19036">
                  <c:v>0.431678</c:v>
                </c:pt>
                <c:pt idx="19037">
                  <c:v>0.431701</c:v>
                </c:pt>
                <c:pt idx="19038">
                  <c:v>0.431723</c:v>
                </c:pt>
                <c:pt idx="19039">
                  <c:v>0.431746</c:v>
                </c:pt>
                <c:pt idx="19040">
                  <c:v>0.431769</c:v>
                </c:pt>
                <c:pt idx="19041">
                  <c:v>0.431791</c:v>
                </c:pt>
                <c:pt idx="19042">
                  <c:v>0.431814</c:v>
                </c:pt>
                <c:pt idx="19043">
                  <c:v>0.431837</c:v>
                </c:pt>
                <c:pt idx="19044">
                  <c:v>0.431859</c:v>
                </c:pt>
                <c:pt idx="19045">
                  <c:v>0.431882</c:v>
                </c:pt>
                <c:pt idx="19046">
                  <c:v>0.431905</c:v>
                </c:pt>
                <c:pt idx="19047">
                  <c:v>0.431927</c:v>
                </c:pt>
                <c:pt idx="19048">
                  <c:v>0.43195</c:v>
                </c:pt>
                <c:pt idx="19049">
                  <c:v>0.431973</c:v>
                </c:pt>
                <c:pt idx="19050">
                  <c:v>0.431995</c:v>
                </c:pt>
                <c:pt idx="19051">
                  <c:v>0.432018</c:v>
                </c:pt>
                <c:pt idx="19052">
                  <c:v>0.432041</c:v>
                </c:pt>
                <c:pt idx="19053">
                  <c:v>0.432063</c:v>
                </c:pt>
                <c:pt idx="19054">
                  <c:v>0.432086</c:v>
                </c:pt>
                <c:pt idx="19055">
                  <c:v>0.432109</c:v>
                </c:pt>
                <c:pt idx="19056">
                  <c:v>0.432132</c:v>
                </c:pt>
                <c:pt idx="19057">
                  <c:v>0.432154</c:v>
                </c:pt>
                <c:pt idx="19058">
                  <c:v>0.432177</c:v>
                </c:pt>
                <c:pt idx="19059">
                  <c:v>0.4322</c:v>
                </c:pt>
                <c:pt idx="19060">
                  <c:v>0.432222</c:v>
                </c:pt>
                <c:pt idx="19061">
                  <c:v>0.432245</c:v>
                </c:pt>
                <c:pt idx="19062">
                  <c:v>0.432268</c:v>
                </c:pt>
                <c:pt idx="19063">
                  <c:v>0.43229</c:v>
                </c:pt>
                <c:pt idx="19064">
                  <c:v>0.432313</c:v>
                </c:pt>
                <c:pt idx="19065">
                  <c:v>0.432336</c:v>
                </c:pt>
                <c:pt idx="19066">
                  <c:v>0.432358</c:v>
                </c:pt>
                <c:pt idx="19067">
                  <c:v>0.432381</c:v>
                </c:pt>
                <c:pt idx="19068">
                  <c:v>0.432404</c:v>
                </c:pt>
                <c:pt idx="19069">
                  <c:v>0.432426</c:v>
                </c:pt>
                <c:pt idx="19070">
                  <c:v>0.432449</c:v>
                </c:pt>
                <c:pt idx="19071">
                  <c:v>0.432472</c:v>
                </c:pt>
                <c:pt idx="19072">
                  <c:v>0.432494</c:v>
                </c:pt>
                <c:pt idx="19073">
                  <c:v>0.432517</c:v>
                </c:pt>
                <c:pt idx="19074">
                  <c:v>0.43254</c:v>
                </c:pt>
                <c:pt idx="19075">
                  <c:v>0.432562</c:v>
                </c:pt>
                <c:pt idx="19076">
                  <c:v>0.432585</c:v>
                </c:pt>
                <c:pt idx="19077">
                  <c:v>0.432608</c:v>
                </c:pt>
                <c:pt idx="19078">
                  <c:v>0.43263</c:v>
                </c:pt>
                <c:pt idx="19079">
                  <c:v>0.432653</c:v>
                </c:pt>
                <c:pt idx="19080">
                  <c:v>0.432676</c:v>
                </c:pt>
                <c:pt idx="19081">
                  <c:v>0.432698</c:v>
                </c:pt>
                <c:pt idx="19082">
                  <c:v>0.432721</c:v>
                </c:pt>
                <c:pt idx="19083">
                  <c:v>0.432744</c:v>
                </c:pt>
                <c:pt idx="19084">
                  <c:v>0.432766</c:v>
                </c:pt>
                <c:pt idx="19085">
                  <c:v>0.432789</c:v>
                </c:pt>
                <c:pt idx="19086">
                  <c:v>0.432812</c:v>
                </c:pt>
                <c:pt idx="19087">
                  <c:v>0.432834</c:v>
                </c:pt>
                <c:pt idx="19088">
                  <c:v>0.432857</c:v>
                </c:pt>
                <c:pt idx="19089">
                  <c:v>0.43288</c:v>
                </c:pt>
                <c:pt idx="19090">
                  <c:v>0.432902</c:v>
                </c:pt>
                <c:pt idx="19091">
                  <c:v>0.432925</c:v>
                </c:pt>
                <c:pt idx="19092">
                  <c:v>0.432948</c:v>
                </c:pt>
                <c:pt idx="19093">
                  <c:v>0.432971</c:v>
                </c:pt>
                <c:pt idx="19094">
                  <c:v>0.432993</c:v>
                </c:pt>
                <c:pt idx="19095">
                  <c:v>0.433016</c:v>
                </c:pt>
                <c:pt idx="19096">
                  <c:v>0.433039</c:v>
                </c:pt>
                <c:pt idx="19097">
                  <c:v>0.433061</c:v>
                </c:pt>
                <c:pt idx="19098">
                  <c:v>0.433084</c:v>
                </c:pt>
                <c:pt idx="19099">
                  <c:v>0.433107</c:v>
                </c:pt>
                <c:pt idx="19100">
                  <c:v>0.433129</c:v>
                </c:pt>
                <c:pt idx="19101">
                  <c:v>0.433152</c:v>
                </c:pt>
                <c:pt idx="19102">
                  <c:v>0.433175</c:v>
                </c:pt>
                <c:pt idx="19103">
                  <c:v>0.433197</c:v>
                </c:pt>
                <c:pt idx="19104">
                  <c:v>0.43322</c:v>
                </c:pt>
                <c:pt idx="19105">
                  <c:v>0.433243</c:v>
                </c:pt>
                <c:pt idx="19106">
                  <c:v>0.433265</c:v>
                </c:pt>
                <c:pt idx="19107">
                  <c:v>0.433288</c:v>
                </c:pt>
                <c:pt idx="19108">
                  <c:v>0.433311</c:v>
                </c:pt>
                <c:pt idx="19109">
                  <c:v>0.433333</c:v>
                </c:pt>
                <c:pt idx="19110">
                  <c:v>0.433356</c:v>
                </c:pt>
                <c:pt idx="19111">
                  <c:v>0.433379</c:v>
                </c:pt>
                <c:pt idx="19112">
                  <c:v>0.433401</c:v>
                </c:pt>
                <c:pt idx="19113">
                  <c:v>0.433424</c:v>
                </c:pt>
                <c:pt idx="19114">
                  <c:v>0.433447</c:v>
                </c:pt>
                <c:pt idx="19115">
                  <c:v>0.433469</c:v>
                </c:pt>
                <c:pt idx="19116">
                  <c:v>0.433492</c:v>
                </c:pt>
                <c:pt idx="19117">
                  <c:v>0.433515</c:v>
                </c:pt>
                <c:pt idx="19118">
                  <c:v>0.433537</c:v>
                </c:pt>
                <c:pt idx="19119">
                  <c:v>0.43356</c:v>
                </c:pt>
                <c:pt idx="19120">
                  <c:v>0.433583</c:v>
                </c:pt>
                <c:pt idx="19121">
                  <c:v>0.433605</c:v>
                </c:pt>
                <c:pt idx="19122">
                  <c:v>0.433628</c:v>
                </c:pt>
                <c:pt idx="19123">
                  <c:v>0.433651</c:v>
                </c:pt>
                <c:pt idx="19124">
                  <c:v>0.433673</c:v>
                </c:pt>
                <c:pt idx="19125">
                  <c:v>0.433696</c:v>
                </c:pt>
                <c:pt idx="19126">
                  <c:v>0.433719</c:v>
                </c:pt>
                <c:pt idx="19127">
                  <c:v>0.433741</c:v>
                </c:pt>
                <c:pt idx="19128">
                  <c:v>0.433764</c:v>
                </c:pt>
                <c:pt idx="19129">
                  <c:v>0.433787</c:v>
                </c:pt>
                <c:pt idx="19130">
                  <c:v>0.43381</c:v>
                </c:pt>
                <c:pt idx="19131">
                  <c:v>0.433832</c:v>
                </c:pt>
                <c:pt idx="19132">
                  <c:v>0.433855</c:v>
                </c:pt>
                <c:pt idx="19133">
                  <c:v>0.433878</c:v>
                </c:pt>
                <c:pt idx="19134">
                  <c:v>0.4339</c:v>
                </c:pt>
                <c:pt idx="19135">
                  <c:v>0.433923</c:v>
                </c:pt>
                <c:pt idx="19136">
                  <c:v>0.433946</c:v>
                </c:pt>
                <c:pt idx="19137">
                  <c:v>0.433968</c:v>
                </c:pt>
                <c:pt idx="19138">
                  <c:v>0.433991</c:v>
                </c:pt>
                <c:pt idx="19139">
                  <c:v>0.434014</c:v>
                </c:pt>
                <c:pt idx="19140">
                  <c:v>0.434036</c:v>
                </c:pt>
                <c:pt idx="19141">
                  <c:v>0.434059</c:v>
                </c:pt>
                <c:pt idx="19142">
                  <c:v>0.434082</c:v>
                </c:pt>
                <c:pt idx="19143">
                  <c:v>0.434104</c:v>
                </c:pt>
                <c:pt idx="19144">
                  <c:v>0.434127</c:v>
                </c:pt>
                <c:pt idx="19145">
                  <c:v>0.43415</c:v>
                </c:pt>
                <c:pt idx="19146">
                  <c:v>0.434172</c:v>
                </c:pt>
                <c:pt idx="19147">
                  <c:v>0.434195</c:v>
                </c:pt>
                <c:pt idx="19148">
                  <c:v>0.434218</c:v>
                </c:pt>
                <c:pt idx="19149">
                  <c:v>0.43424</c:v>
                </c:pt>
                <c:pt idx="19150">
                  <c:v>0.434263</c:v>
                </c:pt>
                <c:pt idx="19151">
                  <c:v>0.434286</c:v>
                </c:pt>
                <c:pt idx="19152">
                  <c:v>0.434308</c:v>
                </c:pt>
                <c:pt idx="19153">
                  <c:v>0.434331</c:v>
                </c:pt>
                <c:pt idx="19154">
                  <c:v>0.434354</c:v>
                </c:pt>
                <c:pt idx="19155">
                  <c:v>0.434376</c:v>
                </c:pt>
                <c:pt idx="19156">
                  <c:v>0.434399</c:v>
                </c:pt>
                <c:pt idx="19157">
                  <c:v>0.434422</c:v>
                </c:pt>
                <c:pt idx="19158">
                  <c:v>0.434444</c:v>
                </c:pt>
                <c:pt idx="19159">
                  <c:v>0.434467</c:v>
                </c:pt>
                <c:pt idx="19160">
                  <c:v>0.43449</c:v>
                </c:pt>
                <c:pt idx="19161">
                  <c:v>0.434512</c:v>
                </c:pt>
                <c:pt idx="19162">
                  <c:v>0.434535</c:v>
                </c:pt>
                <c:pt idx="19163">
                  <c:v>0.434558</c:v>
                </c:pt>
                <c:pt idx="19164">
                  <c:v>0.43458</c:v>
                </c:pt>
                <c:pt idx="19165">
                  <c:v>0.434603</c:v>
                </c:pt>
                <c:pt idx="19166">
                  <c:v>0.434626</c:v>
                </c:pt>
                <c:pt idx="19167">
                  <c:v>0.434649</c:v>
                </c:pt>
                <c:pt idx="19168">
                  <c:v>0.434671</c:v>
                </c:pt>
                <c:pt idx="19169">
                  <c:v>0.434694</c:v>
                </c:pt>
                <c:pt idx="19170">
                  <c:v>0.434717</c:v>
                </c:pt>
                <c:pt idx="19171">
                  <c:v>0.434739</c:v>
                </c:pt>
                <c:pt idx="19172">
                  <c:v>0.434762</c:v>
                </c:pt>
                <c:pt idx="19173">
                  <c:v>0.434785</c:v>
                </c:pt>
                <c:pt idx="19174">
                  <c:v>0.434807</c:v>
                </c:pt>
                <c:pt idx="19175">
                  <c:v>0.43483</c:v>
                </c:pt>
                <c:pt idx="19176">
                  <c:v>0.434853</c:v>
                </c:pt>
                <c:pt idx="19177">
                  <c:v>0.434875</c:v>
                </c:pt>
                <c:pt idx="19178">
                  <c:v>0.434898</c:v>
                </c:pt>
                <c:pt idx="19179">
                  <c:v>0.434921</c:v>
                </c:pt>
                <c:pt idx="19180">
                  <c:v>0.434943</c:v>
                </c:pt>
                <c:pt idx="19181">
                  <c:v>0.434966</c:v>
                </c:pt>
                <c:pt idx="19182">
                  <c:v>0.434989</c:v>
                </c:pt>
                <c:pt idx="19183">
                  <c:v>0.435011</c:v>
                </c:pt>
                <c:pt idx="19184">
                  <c:v>0.435034</c:v>
                </c:pt>
                <c:pt idx="19185">
                  <c:v>0.435057</c:v>
                </c:pt>
                <c:pt idx="19186">
                  <c:v>0.435079</c:v>
                </c:pt>
                <c:pt idx="19187">
                  <c:v>0.435102</c:v>
                </c:pt>
                <c:pt idx="19188">
                  <c:v>0.435125</c:v>
                </c:pt>
                <c:pt idx="19189">
                  <c:v>0.435147</c:v>
                </c:pt>
                <c:pt idx="19190">
                  <c:v>0.43517</c:v>
                </c:pt>
                <c:pt idx="19191">
                  <c:v>0.435193</c:v>
                </c:pt>
                <c:pt idx="19192">
                  <c:v>0.435215</c:v>
                </c:pt>
                <c:pt idx="19193">
                  <c:v>0.435238</c:v>
                </c:pt>
                <c:pt idx="19194">
                  <c:v>0.435261</c:v>
                </c:pt>
                <c:pt idx="19195">
                  <c:v>0.435283</c:v>
                </c:pt>
                <c:pt idx="19196">
                  <c:v>0.435306</c:v>
                </c:pt>
                <c:pt idx="19197">
                  <c:v>0.435329</c:v>
                </c:pt>
                <c:pt idx="19198">
                  <c:v>0.435351</c:v>
                </c:pt>
                <c:pt idx="19199">
                  <c:v>0.435374</c:v>
                </c:pt>
                <c:pt idx="19200">
                  <c:v>0.435397</c:v>
                </c:pt>
                <c:pt idx="19201">
                  <c:v>0.43542</c:v>
                </c:pt>
                <c:pt idx="19202">
                  <c:v>0.435442</c:v>
                </c:pt>
                <c:pt idx="19203">
                  <c:v>0.435465</c:v>
                </c:pt>
                <c:pt idx="19204">
                  <c:v>0.435488</c:v>
                </c:pt>
                <c:pt idx="19205">
                  <c:v>0.43551</c:v>
                </c:pt>
                <c:pt idx="19206">
                  <c:v>0.435533</c:v>
                </c:pt>
                <c:pt idx="19207">
                  <c:v>0.435556</c:v>
                </c:pt>
                <c:pt idx="19208">
                  <c:v>0.435578</c:v>
                </c:pt>
                <c:pt idx="19209">
                  <c:v>0.435601</c:v>
                </c:pt>
                <c:pt idx="19210">
                  <c:v>0.435624</c:v>
                </c:pt>
                <c:pt idx="19211">
                  <c:v>0.435646</c:v>
                </c:pt>
                <c:pt idx="19212">
                  <c:v>0.435669</c:v>
                </c:pt>
                <c:pt idx="19213">
                  <c:v>0.435692</c:v>
                </c:pt>
                <c:pt idx="19214">
                  <c:v>0.435714</c:v>
                </c:pt>
                <c:pt idx="19215">
                  <c:v>0.435737</c:v>
                </c:pt>
                <c:pt idx="19216">
                  <c:v>0.43576</c:v>
                </c:pt>
                <c:pt idx="19217">
                  <c:v>0.435782</c:v>
                </c:pt>
                <c:pt idx="19218">
                  <c:v>0.435805</c:v>
                </c:pt>
                <c:pt idx="19219">
                  <c:v>0.435828</c:v>
                </c:pt>
                <c:pt idx="19220">
                  <c:v>0.43585</c:v>
                </c:pt>
                <c:pt idx="19221">
                  <c:v>0.435873</c:v>
                </c:pt>
                <c:pt idx="19222">
                  <c:v>0.435896</c:v>
                </c:pt>
                <c:pt idx="19223">
                  <c:v>0.435918</c:v>
                </c:pt>
                <c:pt idx="19224">
                  <c:v>0.435941</c:v>
                </c:pt>
                <c:pt idx="19225">
                  <c:v>0.435964</c:v>
                </c:pt>
                <c:pt idx="19226">
                  <c:v>0.435986</c:v>
                </c:pt>
                <c:pt idx="19227">
                  <c:v>0.436009</c:v>
                </c:pt>
                <c:pt idx="19228">
                  <c:v>0.436032</c:v>
                </c:pt>
                <c:pt idx="19229">
                  <c:v>0.436054</c:v>
                </c:pt>
                <c:pt idx="19230">
                  <c:v>0.436077</c:v>
                </c:pt>
                <c:pt idx="19231">
                  <c:v>0.4361</c:v>
                </c:pt>
                <c:pt idx="19232">
                  <c:v>0.436122</c:v>
                </c:pt>
                <c:pt idx="19233">
                  <c:v>0.436145</c:v>
                </c:pt>
                <c:pt idx="19234">
                  <c:v>0.436168</c:v>
                </c:pt>
                <c:pt idx="19235">
                  <c:v>0.43619</c:v>
                </c:pt>
                <c:pt idx="19236">
                  <c:v>0.436213</c:v>
                </c:pt>
                <c:pt idx="19237">
                  <c:v>0.436236</c:v>
                </c:pt>
                <c:pt idx="19238">
                  <c:v>0.436259</c:v>
                </c:pt>
                <c:pt idx="19239">
                  <c:v>0.436281</c:v>
                </c:pt>
                <c:pt idx="19240">
                  <c:v>0.436304</c:v>
                </c:pt>
                <c:pt idx="19241">
                  <c:v>0.436327</c:v>
                </c:pt>
                <c:pt idx="19242">
                  <c:v>0.436349</c:v>
                </c:pt>
                <c:pt idx="19243">
                  <c:v>0.436372</c:v>
                </c:pt>
                <c:pt idx="19244">
                  <c:v>0.436395</c:v>
                </c:pt>
                <c:pt idx="19245">
                  <c:v>0.436417</c:v>
                </c:pt>
                <c:pt idx="19246">
                  <c:v>0.43644</c:v>
                </c:pt>
                <c:pt idx="19247">
                  <c:v>0.436463</c:v>
                </c:pt>
                <c:pt idx="19248">
                  <c:v>0.436485</c:v>
                </c:pt>
                <c:pt idx="19249">
                  <c:v>0.436508</c:v>
                </c:pt>
                <c:pt idx="19250">
                  <c:v>0.436531</c:v>
                </c:pt>
                <c:pt idx="19251">
                  <c:v>0.436553</c:v>
                </c:pt>
                <c:pt idx="19252">
                  <c:v>0.436576</c:v>
                </c:pt>
                <c:pt idx="19253">
                  <c:v>0.436599</c:v>
                </c:pt>
                <c:pt idx="19254">
                  <c:v>0.436621</c:v>
                </c:pt>
                <c:pt idx="19255">
                  <c:v>0.436644</c:v>
                </c:pt>
                <c:pt idx="19256">
                  <c:v>0.436667</c:v>
                </c:pt>
                <c:pt idx="19257">
                  <c:v>0.436689</c:v>
                </c:pt>
                <c:pt idx="19258">
                  <c:v>0.436712</c:v>
                </c:pt>
                <c:pt idx="19259">
                  <c:v>0.436735</c:v>
                </c:pt>
                <c:pt idx="19260">
                  <c:v>0.436757</c:v>
                </c:pt>
                <c:pt idx="19261">
                  <c:v>0.43678</c:v>
                </c:pt>
                <c:pt idx="19262">
                  <c:v>0.436803</c:v>
                </c:pt>
                <c:pt idx="19263">
                  <c:v>0.436825</c:v>
                </c:pt>
                <c:pt idx="19264">
                  <c:v>0.436848</c:v>
                </c:pt>
                <c:pt idx="19265">
                  <c:v>0.436871</c:v>
                </c:pt>
                <c:pt idx="19266">
                  <c:v>0.436893</c:v>
                </c:pt>
                <c:pt idx="19267">
                  <c:v>0.436916</c:v>
                </c:pt>
                <c:pt idx="19268">
                  <c:v>0.436939</c:v>
                </c:pt>
                <c:pt idx="19269">
                  <c:v>0.436961</c:v>
                </c:pt>
                <c:pt idx="19270">
                  <c:v>0.436984</c:v>
                </c:pt>
                <c:pt idx="19271">
                  <c:v>0.437007</c:v>
                </c:pt>
                <c:pt idx="19272">
                  <c:v>0.437029</c:v>
                </c:pt>
                <c:pt idx="19273">
                  <c:v>0.437052</c:v>
                </c:pt>
                <c:pt idx="19274">
                  <c:v>0.437075</c:v>
                </c:pt>
                <c:pt idx="19275">
                  <c:v>0.437098</c:v>
                </c:pt>
                <c:pt idx="19276">
                  <c:v>0.43712</c:v>
                </c:pt>
                <c:pt idx="19277">
                  <c:v>0.437143</c:v>
                </c:pt>
                <c:pt idx="19278">
                  <c:v>0.437166</c:v>
                </c:pt>
                <c:pt idx="19279">
                  <c:v>0.437188</c:v>
                </c:pt>
                <c:pt idx="19280">
                  <c:v>0.437211</c:v>
                </c:pt>
                <c:pt idx="19281">
                  <c:v>0.437234</c:v>
                </c:pt>
                <c:pt idx="19282">
                  <c:v>0.437256</c:v>
                </c:pt>
                <c:pt idx="19283">
                  <c:v>0.437279</c:v>
                </c:pt>
                <c:pt idx="19284">
                  <c:v>0.437302</c:v>
                </c:pt>
                <c:pt idx="19285">
                  <c:v>0.437324</c:v>
                </c:pt>
                <c:pt idx="19286">
                  <c:v>0.437347</c:v>
                </c:pt>
                <c:pt idx="19287">
                  <c:v>0.43737</c:v>
                </c:pt>
                <c:pt idx="19288">
                  <c:v>0.437392</c:v>
                </c:pt>
                <c:pt idx="19289">
                  <c:v>0.437415</c:v>
                </c:pt>
                <c:pt idx="19290">
                  <c:v>0.437438</c:v>
                </c:pt>
                <c:pt idx="19291">
                  <c:v>0.43746</c:v>
                </c:pt>
                <c:pt idx="19292">
                  <c:v>0.437483</c:v>
                </c:pt>
                <c:pt idx="19293">
                  <c:v>0.437506</c:v>
                </c:pt>
                <c:pt idx="19294">
                  <c:v>0.437528</c:v>
                </c:pt>
                <c:pt idx="19295">
                  <c:v>0.437551</c:v>
                </c:pt>
                <c:pt idx="19296">
                  <c:v>0.437574</c:v>
                </c:pt>
                <c:pt idx="19297">
                  <c:v>0.437596</c:v>
                </c:pt>
                <c:pt idx="19298">
                  <c:v>0.437619</c:v>
                </c:pt>
                <c:pt idx="19299">
                  <c:v>0.437642</c:v>
                </c:pt>
                <c:pt idx="19300">
                  <c:v>0.437664</c:v>
                </c:pt>
                <c:pt idx="19301">
                  <c:v>0.437687</c:v>
                </c:pt>
                <c:pt idx="19302">
                  <c:v>0.43771</c:v>
                </c:pt>
                <c:pt idx="19303">
                  <c:v>0.437732</c:v>
                </c:pt>
                <c:pt idx="19304">
                  <c:v>0.437755</c:v>
                </c:pt>
                <c:pt idx="19305">
                  <c:v>0.437778</c:v>
                </c:pt>
                <c:pt idx="19306">
                  <c:v>0.4378</c:v>
                </c:pt>
                <c:pt idx="19307">
                  <c:v>0.437823</c:v>
                </c:pt>
                <c:pt idx="19308">
                  <c:v>0.437846</c:v>
                </c:pt>
                <c:pt idx="19309">
                  <c:v>0.437868</c:v>
                </c:pt>
                <c:pt idx="19310">
                  <c:v>0.437891</c:v>
                </c:pt>
                <c:pt idx="19311">
                  <c:v>0.437914</c:v>
                </c:pt>
                <c:pt idx="19312">
                  <c:v>0.437937</c:v>
                </c:pt>
                <c:pt idx="19313">
                  <c:v>0.437959</c:v>
                </c:pt>
                <c:pt idx="19314">
                  <c:v>0.437982</c:v>
                </c:pt>
                <c:pt idx="19315">
                  <c:v>0.438005</c:v>
                </c:pt>
                <c:pt idx="19316">
                  <c:v>0.438027</c:v>
                </c:pt>
                <c:pt idx="19317">
                  <c:v>0.43805</c:v>
                </c:pt>
                <c:pt idx="19318">
                  <c:v>0.438073</c:v>
                </c:pt>
                <c:pt idx="19319">
                  <c:v>0.438095</c:v>
                </c:pt>
                <c:pt idx="19320">
                  <c:v>0.438118</c:v>
                </c:pt>
                <c:pt idx="19321">
                  <c:v>0.438141</c:v>
                </c:pt>
                <c:pt idx="19322">
                  <c:v>0.438163</c:v>
                </c:pt>
                <c:pt idx="19323">
                  <c:v>0.438186</c:v>
                </c:pt>
                <c:pt idx="19324">
                  <c:v>0.438209</c:v>
                </c:pt>
                <c:pt idx="19325">
                  <c:v>0.438231</c:v>
                </c:pt>
                <c:pt idx="19326">
                  <c:v>0.438254</c:v>
                </c:pt>
                <c:pt idx="19327">
                  <c:v>0.438277</c:v>
                </c:pt>
                <c:pt idx="19328">
                  <c:v>0.438299</c:v>
                </c:pt>
                <c:pt idx="19329">
                  <c:v>0.438322</c:v>
                </c:pt>
                <c:pt idx="19330">
                  <c:v>0.438345</c:v>
                </c:pt>
                <c:pt idx="19331">
                  <c:v>0.438367</c:v>
                </c:pt>
                <c:pt idx="19332">
                  <c:v>0.43839</c:v>
                </c:pt>
                <c:pt idx="19333">
                  <c:v>0.438413</c:v>
                </c:pt>
                <c:pt idx="19334">
                  <c:v>0.438435</c:v>
                </c:pt>
                <c:pt idx="19335">
                  <c:v>0.438458</c:v>
                </c:pt>
                <c:pt idx="19336">
                  <c:v>0.438481</c:v>
                </c:pt>
                <c:pt idx="19337">
                  <c:v>0.438503</c:v>
                </c:pt>
                <c:pt idx="19338">
                  <c:v>0.438526</c:v>
                </c:pt>
                <c:pt idx="19339">
                  <c:v>0.438549</c:v>
                </c:pt>
                <c:pt idx="19340">
                  <c:v>0.438571</c:v>
                </c:pt>
                <c:pt idx="19341">
                  <c:v>0.438594</c:v>
                </c:pt>
                <c:pt idx="19342">
                  <c:v>0.438617</c:v>
                </c:pt>
                <c:pt idx="19343">
                  <c:v>0.438639</c:v>
                </c:pt>
                <c:pt idx="19344">
                  <c:v>0.438662</c:v>
                </c:pt>
                <c:pt idx="19345">
                  <c:v>0.438685</c:v>
                </c:pt>
                <c:pt idx="19346">
                  <c:v>0.438707</c:v>
                </c:pt>
                <c:pt idx="19347">
                  <c:v>0.43873</c:v>
                </c:pt>
                <c:pt idx="19348">
                  <c:v>0.438753</c:v>
                </c:pt>
                <c:pt idx="19349">
                  <c:v>0.438776</c:v>
                </c:pt>
                <c:pt idx="19350">
                  <c:v>0.438798</c:v>
                </c:pt>
                <c:pt idx="19351">
                  <c:v>0.438821</c:v>
                </c:pt>
                <c:pt idx="19352">
                  <c:v>0.438844</c:v>
                </c:pt>
                <c:pt idx="19353">
                  <c:v>0.438866</c:v>
                </c:pt>
                <c:pt idx="19354">
                  <c:v>0.438889</c:v>
                </c:pt>
                <c:pt idx="19355">
                  <c:v>0.438912</c:v>
                </c:pt>
                <c:pt idx="19356">
                  <c:v>0.438934</c:v>
                </c:pt>
                <c:pt idx="19357">
                  <c:v>0.438957</c:v>
                </c:pt>
                <c:pt idx="19358">
                  <c:v>0.43898</c:v>
                </c:pt>
                <c:pt idx="19359">
                  <c:v>0.439002</c:v>
                </c:pt>
                <c:pt idx="19360">
                  <c:v>0.439025</c:v>
                </c:pt>
                <c:pt idx="19361">
                  <c:v>0.439048</c:v>
                </c:pt>
                <c:pt idx="19362">
                  <c:v>0.43907</c:v>
                </c:pt>
                <c:pt idx="19363">
                  <c:v>0.439093</c:v>
                </c:pt>
                <c:pt idx="19364">
                  <c:v>0.439116</c:v>
                </c:pt>
                <c:pt idx="19365">
                  <c:v>0.439138</c:v>
                </c:pt>
                <c:pt idx="19366">
                  <c:v>0.439161</c:v>
                </c:pt>
                <c:pt idx="19367">
                  <c:v>0.439184</c:v>
                </c:pt>
                <c:pt idx="19368">
                  <c:v>0.439206</c:v>
                </c:pt>
                <c:pt idx="19369">
                  <c:v>0.439229</c:v>
                </c:pt>
                <c:pt idx="19370">
                  <c:v>0.439252</c:v>
                </c:pt>
                <c:pt idx="19371">
                  <c:v>0.439274</c:v>
                </c:pt>
                <c:pt idx="19372">
                  <c:v>0.439297</c:v>
                </c:pt>
                <c:pt idx="19373">
                  <c:v>0.43932</c:v>
                </c:pt>
                <c:pt idx="19374">
                  <c:v>0.439342</c:v>
                </c:pt>
                <c:pt idx="19375">
                  <c:v>0.439365</c:v>
                </c:pt>
                <c:pt idx="19376">
                  <c:v>0.439388</c:v>
                </c:pt>
                <c:pt idx="19377">
                  <c:v>0.43941</c:v>
                </c:pt>
                <c:pt idx="19378">
                  <c:v>0.439433</c:v>
                </c:pt>
                <c:pt idx="19379">
                  <c:v>0.439456</c:v>
                </c:pt>
                <c:pt idx="19380">
                  <c:v>0.439478</c:v>
                </c:pt>
                <c:pt idx="19381">
                  <c:v>0.439501</c:v>
                </c:pt>
                <c:pt idx="19382">
                  <c:v>0.439524</c:v>
                </c:pt>
                <c:pt idx="19383">
                  <c:v>0.439546</c:v>
                </c:pt>
                <c:pt idx="19384">
                  <c:v>0.439569</c:v>
                </c:pt>
                <c:pt idx="19385">
                  <c:v>0.439592</c:v>
                </c:pt>
                <c:pt idx="19386">
                  <c:v>0.439615</c:v>
                </c:pt>
                <c:pt idx="19387">
                  <c:v>0.439637</c:v>
                </c:pt>
                <c:pt idx="19388">
                  <c:v>0.43966</c:v>
                </c:pt>
                <c:pt idx="19389">
                  <c:v>0.439683</c:v>
                </c:pt>
                <c:pt idx="19390">
                  <c:v>0.439705</c:v>
                </c:pt>
                <c:pt idx="19391">
                  <c:v>0.439728</c:v>
                </c:pt>
                <c:pt idx="19392">
                  <c:v>0.439751</c:v>
                </c:pt>
                <c:pt idx="19393">
                  <c:v>0.439773</c:v>
                </c:pt>
                <c:pt idx="19394">
                  <c:v>0.439796</c:v>
                </c:pt>
                <c:pt idx="19395">
                  <c:v>0.439819</c:v>
                </c:pt>
                <c:pt idx="19396">
                  <c:v>0.439841</c:v>
                </c:pt>
                <c:pt idx="19397">
                  <c:v>0.439864</c:v>
                </c:pt>
                <c:pt idx="19398">
                  <c:v>0.439887</c:v>
                </c:pt>
                <c:pt idx="19399">
                  <c:v>0.439909</c:v>
                </c:pt>
                <c:pt idx="19400">
                  <c:v>0.439932</c:v>
                </c:pt>
                <c:pt idx="19401">
                  <c:v>0.439955</c:v>
                </c:pt>
                <c:pt idx="19402">
                  <c:v>0.439977</c:v>
                </c:pt>
                <c:pt idx="19403">
                  <c:v>0.44</c:v>
                </c:pt>
                <c:pt idx="19404">
                  <c:v>0.440023</c:v>
                </c:pt>
                <c:pt idx="19405">
                  <c:v>0.440045</c:v>
                </c:pt>
                <c:pt idx="19406">
                  <c:v>0.440068</c:v>
                </c:pt>
                <c:pt idx="19407">
                  <c:v>0.440091</c:v>
                </c:pt>
                <c:pt idx="19408">
                  <c:v>0.440113</c:v>
                </c:pt>
                <c:pt idx="19409">
                  <c:v>0.440136</c:v>
                </c:pt>
                <c:pt idx="19410">
                  <c:v>0.440159</c:v>
                </c:pt>
                <c:pt idx="19411">
                  <c:v>0.440181</c:v>
                </c:pt>
                <c:pt idx="19412">
                  <c:v>0.440204</c:v>
                </c:pt>
                <c:pt idx="19413">
                  <c:v>0.440227</c:v>
                </c:pt>
                <c:pt idx="19414">
                  <c:v>0.440249</c:v>
                </c:pt>
                <c:pt idx="19415">
                  <c:v>0.440272</c:v>
                </c:pt>
                <c:pt idx="19416">
                  <c:v>0.440295</c:v>
                </c:pt>
                <c:pt idx="19417">
                  <c:v>0.440317</c:v>
                </c:pt>
                <c:pt idx="19418">
                  <c:v>0.44034</c:v>
                </c:pt>
                <c:pt idx="19419">
                  <c:v>0.440363</c:v>
                </c:pt>
                <c:pt idx="19420">
                  <c:v>0.440385</c:v>
                </c:pt>
                <c:pt idx="19421">
                  <c:v>0.440408</c:v>
                </c:pt>
                <c:pt idx="19422">
                  <c:v>0.440431</c:v>
                </c:pt>
                <c:pt idx="19423">
                  <c:v>0.440454</c:v>
                </c:pt>
                <c:pt idx="19424">
                  <c:v>0.440476</c:v>
                </c:pt>
                <c:pt idx="19425">
                  <c:v>0.440499</c:v>
                </c:pt>
                <c:pt idx="19426">
                  <c:v>0.440522</c:v>
                </c:pt>
                <c:pt idx="19427">
                  <c:v>0.440544</c:v>
                </c:pt>
                <c:pt idx="19428">
                  <c:v>0.440567</c:v>
                </c:pt>
                <c:pt idx="19429">
                  <c:v>0.44059</c:v>
                </c:pt>
                <c:pt idx="19430">
                  <c:v>0.440612</c:v>
                </c:pt>
                <c:pt idx="19431">
                  <c:v>0.440635</c:v>
                </c:pt>
                <c:pt idx="19432">
                  <c:v>0.440658</c:v>
                </c:pt>
                <c:pt idx="19433">
                  <c:v>0.44068</c:v>
                </c:pt>
                <c:pt idx="19434">
                  <c:v>0.440703</c:v>
                </c:pt>
                <c:pt idx="19435">
                  <c:v>0.440726</c:v>
                </c:pt>
                <c:pt idx="19436">
                  <c:v>0.440748</c:v>
                </c:pt>
                <c:pt idx="19437">
                  <c:v>0.440771</c:v>
                </c:pt>
                <c:pt idx="19438">
                  <c:v>0.440794</c:v>
                </c:pt>
                <c:pt idx="19439">
                  <c:v>0.440816</c:v>
                </c:pt>
                <c:pt idx="19440">
                  <c:v>0.440839</c:v>
                </c:pt>
                <c:pt idx="19441">
                  <c:v>0.440862</c:v>
                </c:pt>
                <c:pt idx="19442">
                  <c:v>0.440884</c:v>
                </c:pt>
                <c:pt idx="19443">
                  <c:v>0.440907</c:v>
                </c:pt>
                <c:pt idx="19444">
                  <c:v>0.44093</c:v>
                </c:pt>
                <c:pt idx="19445">
                  <c:v>0.440952</c:v>
                </c:pt>
                <c:pt idx="19446">
                  <c:v>0.440975</c:v>
                </c:pt>
                <c:pt idx="19447">
                  <c:v>0.440998</c:v>
                </c:pt>
                <c:pt idx="19448">
                  <c:v>0.44102</c:v>
                </c:pt>
                <c:pt idx="19449">
                  <c:v>0.441043</c:v>
                </c:pt>
                <c:pt idx="19450">
                  <c:v>0.441066</c:v>
                </c:pt>
                <c:pt idx="19451">
                  <c:v>0.441088</c:v>
                </c:pt>
                <c:pt idx="19452">
                  <c:v>0.441111</c:v>
                </c:pt>
                <c:pt idx="19453">
                  <c:v>0.441134</c:v>
                </c:pt>
                <c:pt idx="19454">
                  <c:v>0.441156</c:v>
                </c:pt>
                <c:pt idx="19455">
                  <c:v>0.441179</c:v>
                </c:pt>
                <c:pt idx="19456">
                  <c:v>0.441202</c:v>
                </c:pt>
                <c:pt idx="19457">
                  <c:v>0.441224</c:v>
                </c:pt>
                <c:pt idx="19458">
                  <c:v>0.441247</c:v>
                </c:pt>
                <c:pt idx="19459">
                  <c:v>0.44127</c:v>
                </c:pt>
                <c:pt idx="19460">
                  <c:v>0.441293</c:v>
                </c:pt>
                <c:pt idx="19461">
                  <c:v>0.441315</c:v>
                </c:pt>
                <c:pt idx="19462">
                  <c:v>0.441338</c:v>
                </c:pt>
                <c:pt idx="19463">
                  <c:v>0.441361</c:v>
                </c:pt>
                <c:pt idx="19464">
                  <c:v>0.441383</c:v>
                </c:pt>
                <c:pt idx="19465">
                  <c:v>0.441406</c:v>
                </c:pt>
                <c:pt idx="19466">
                  <c:v>0.441429</c:v>
                </c:pt>
                <c:pt idx="19467">
                  <c:v>0.441451</c:v>
                </c:pt>
                <c:pt idx="19468">
                  <c:v>0.441474</c:v>
                </c:pt>
                <c:pt idx="19469">
                  <c:v>0.441497</c:v>
                </c:pt>
                <c:pt idx="19470">
                  <c:v>0.441519</c:v>
                </c:pt>
                <c:pt idx="19471">
                  <c:v>0.441542</c:v>
                </c:pt>
                <c:pt idx="19472">
                  <c:v>0.441565</c:v>
                </c:pt>
                <c:pt idx="19473">
                  <c:v>0.441587</c:v>
                </c:pt>
                <c:pt idx="19474">
                  <c:v>0.44161</c:v>
                </c:pt>
                <c:pt idx="19475">
                  <c:v>0.441633</c:v>
                </c:pt>
                <c:pt idx="19476">
                  <c:v>0.441655</c:v>
                </c:pt>
                <c:pt idx="19477">
                  <c:v>0.441678</c:v>
                </c:pt>
                <c:pt idx="19478">
                  <c:v>0.441701</c:v>
                </c:pt>
                <c:pt idx="19479">
                  <c:v>0.441723</c:v>
                </c:pt>
                <c:pt idx="19480">
                  <c:v>0.441746</c:v>
                </c:pt>
                <c:pt idx="19481">
                  <c:v>0.441769</c:v>
                </c:pt>
                <c:pt idx="19482">
                  <c:v>0.441791</c:v>
                </c:pt>
                <c:pt idx="19483">
                  <c:v>0.441814</c:v>
                </c:pt>
                <c:pt idx="19484">
                  <c:v>0.441837</c:v>
                </c:pt>
                <c:pt idx="19485">
                  <c:v>0.441859</c:v>
                </c:pt>
                <c:pt idx="19486">
                  <c:v>0.441882</c:v>
                </c:pt>
                <c:pt idx="19487">
                  <c:v>0.441905</c:v>
                </c:pt>
                <c:pt idx="19488">
                  <c:v>0.441927</c:v>
                </c:pt>
                <c:pt idx="19489">
                  <c:v>0.44195</c:v>
                </c:pt>
                <c:pt idx="19490">
                  <c:v>0.441973</c:v>
                </c:pt>
                <c:pt idx="19491">
                  <c:v>0.441995</c:v>
                </c:pt>
                <c:pt idx="19492">
                  <c:v>0.442018</c:v>
                </c:pt>
                <c:pt idx="19493">
                  <c:v>0.442041</c:v>
                </c:pt>
                <c:pt idx="19494">
                  <c:v>0.442063</c:v>
                </c:pt>
                <c:pt idx="19495">
                  <c:v>0.442086</c:v>
                </c:pt>
                <c:pt idx="19496">
                  <c:v>0.442109</c:v>
                </c:pt>
                <c:pt idx="19497">
                  <c:v>0.442132</c:v>
                </c:pt>
                <c:pt idx="19498">
                  <c:v>0.442154</c:v>
                </c:pt>
                <c:pt idx="19499">
                  <c:v>0.442177</c:v>
                </c:pt>
                <c:pt idx="19500">
                  <c:v>0.4422</c:v>
                </c:pt>
                <c:pt idx="19501">
                  <c:v>0.442222</c:v>
                </c:pt>
                <c:pt idx="19502">
                  <c:v>0.442245</c:v>
                </c:pt>
                <c:pt idx="19503">
                  <c:v>0.442268</c:v>
                </c:pt>
                <c:pt idx="19504">
                  <c:v>0.44229</c:v>
                </c:pt>
                <c:pt idx="19505">
                  <c:v>0.442313</c:v>
                </c:pt>
                <c:pt idx="19506">
                  <c:v>0.442336</c:v>
                </c:pt>
                <c:pt idx="19507">
                  <c:v>0.442358</c:v>
                </c:pt>
                <c:pt idx="19508">
                  <c:v>0.442381</c:v>
                </c:pt>
                <c:pt idx="19509">
                  <c:v>0.442404</c:v>
                </c:pt>
                <c:pt idx="19510">
                  <c:v>0.442426</c:v>
                </c:pt>
                <c:pt idx="19511">
                  <c:v>0.442449</c:v>
                </c:pt>
                <c:pt idx="19512">
                  <c:v>0.442472</c:v>
                </c:pt>
                <c:pt idx="19513">
                  <c:v>0.442494</c:v>
                </c:pt>
                <c:pt idx="19514">
                  <c:v>0.442517</c:v>
                </c:pt>
                <c:pt idx="19515">
                  <c:v>0.44254</c:v>
                </c:pt>
                <c:pt idx="19516">
                  <c:v>0.442562</c:v>
                </c:pt>
                <c:pt idx="19517">
                  <c:v>0.442585</c:v>
                </c:pt>
                <c:pt idx="19518">
                  <c:v>0.442608</c:v>
                </c:pt>
                <c:pt idx="19519">
                  <c:v>0.44263</c:v>
                </c:pt>
                <c:pt idx="19520">
                  <c:v>0.442653</c:v>
                </c:pt>
                <c:pt idx="19521">
                  <c:v>0.442676</c:v>
                </c:pt>
                <c:pt idx="19522">
                  <c:v>0.442698</c:v>
                </c:pt>
                <c:pt idx="19523">
                  <c:v>0.442721</c:v>
                </c:pt>
                <c:pt idx="19524">
                  <c:v>0.442744</c:v>
                </c:pt>
                <c:pt idx="19525">
                  <c:v>0.442766</c:v>
                </c:pt>
                <c:pt idx="19526">
                  <c:v>0.442789</c:v>
                </c:pt>
                <c:pt idx="19527">
                  <c:v>0.442812</c:v>
                </c:pt>
                <c:pt idx="19528">
                  <c:v>0.442834</c:v>
                </c:pt>
                <c:pt idx="19529">
                  <c:v>0.442857</c:v>
                </c:pt>
                <c:pt idx="19530">
                  <c:v>0.44288</c:v>
                </c:pt>
                <c:pt idx="19531">
                  <c:v>0.442902</c:v>
                </c:pt>
                <c:pt idx="19532">
                  <c:v>0.442925</c:v>
                </c:pt>
                <c:pt idx="19533">
                  <c:v>0.442948</c:v>
                </c:pt>
                <c:pt idx="19534">
                  <c:v>0.442971</c:v>
                </c:pt>
                <c:pt idx="19535">
                  <c:v>0.442993</c:v>
                </c:pt>
                <c:pt idx="19536">
                  <c:v>0.443016</c:v>
                </c:pt>
                <c:pt idx="19537">
                  <c:v>0.443039</c:v>
                </c:pt>
                <c:pt idx="19538">
                  <c:v>0.443061</c:v>
                </c:pt>
                <c:pt idx="19539">
                  <c:v>0.443084</c:v>
                </c:pt>
                <c:pt idx="19540">
                  <c:v>0.443107</c:v>
                </c:pt>
                <c:pt idx="19541">
                  <c:v>0.443129</c:v>
                </c:pt>
                <c:pt idx="19542">
                  <c:v>0.443152</c:v>
                </c:pt>
                <c:pt idx="19543">
                  <c:v>0.443175</c:v>
                </c:pt>
                <c:pt idx="19544">
                  <c:v>0.443197</c:v>
                </c:pt>
                <c:pt idx="19545">
                  <c:v>0.44322</c:v>
                </c:pt>
                <c:pt idx="19546">
                  <c:v>0.443243</c:v>
                </c:pt>
                <c:pt idx="19547">
                  <c:v>0.443265</c:v>
                </c:pt>
                <c:pt idx="19548">
                  <c:v>0.443288</c:v>
                </c:pt>
                <c:pt idx="19549">
                  <c:v>0.443311</c:v>
                </c:pt>
                <c:pt idx="19550">
                  <c:v>0.443333</c:v>
                </c:pt>
                <c:pt idx="19551">
                  <c:v>0.443356</c:v>
                </c:pt>
                <c:pt idx="19552">
                  <c:v>0.443379</c:v>
                </c:pt>
                <c:pt idx="19553">
                  <c:v>0.443401</c:v>
                </c:pt>
                <c:pt idx="19554">
                  <c:v>0.443424</c:v>
                </c:pt>
                <c:pt idx="19555">
                  <c:v>0.443447</c:v>
                </c:pt>
                <c:pt idx="19556">
                  <c:v>0.443469</c:v>
                </c:pt>
                <c:pt idx="19557">
                  <c:v>0.443492</c:v>
                </c:pt>
                <c:pt idx="19558">
                  <c:v>0.443515</c:v>
                </c:pt>
                <c:pt idx="19559">
                  <c:v>0.443537</c:v>
                </c:pt>
                <c:pt idx="19560">
                  <c:v>0.44356</c:v>
                </c:pt>
                <c:pt idx="19561">
                  <c:v>0.443583</c:v>
                </c:pt>
                <c:pt idx="19562">
                  <c:v>0.443605</c:v>
                </c:pt>
                <c:pt idx="19563">
                  <c:v>0.443628</c:v>
                </c:pt>
                <c:pt idx="19564">
                  <c:v>0.443651</c:v>
                </c:pt>
                <c:pt idx="19565">
                  <c:v>0.443673</c:v>
                </c:pt>
                <c:pt idx="19566">
                  <c:v>0.443696</c:v>
                </c:pt>
                <c:pt idx="19567">
                  <c:v>0.443719</c:v>
                </c:pt>
                <c:pt idx="19568">
                  <c:v>0.443741</c:v>
                </c:pt>
                <c:pt idx="19569">
                  <c:v>0.443764</c:v>
                </c:pt>
                <c:pt idx="19570">
                  <c:v>0.443787</c:v>
                </c:pt>
                <c:pt idx="19571">
                  <c:v>0.44381</c:v>
                </c:pt>
                <c:pt idx="19572">
                  <c:v>0.443832</c:v>
                </c:pt>
                <c:pt idx="19573">
                  <c:v>0.443855</c:v>
                </c:pt>
                <c:pt idx="19574">
                  <c:v>0.443878</c:v>
                </c:pt>
                <c:pt idx="19575">
                  <c:v>0.4439</c:v>
                </c:pt>
                <c:pt idx="19576">
                  <c:v>0.443923</c:v>
                </c:pt>
                <c:pt idx="19577">
                  <c:v>0.443946</c:v>
                </c:pt>
                <c:pt idx="19578">
                  <c:v>0.443968</c:v>
                </c:pt>
                <c:pt idx="19579">
                  <c:v>0.443991</c:v>
                </c:pt>
                <c:pt idx="19580">
                  <c:v>0.444014</c:v>
                </c:pt>
                <c:pt idx="19581">
                  <c:v>0.444036</c:v>
                </c:pt>
                <c:pt idx="19582">
                  <c:v>0.444059</c:v>
                </c:pt>
                <c:pt idx="19583">
                  <c:v>0.444082</c:v>
                </c:pt>
                <c:pt idx="19584">
                  <c:v>0.444104</c:v>
                </c:pt>
                <c:pt idx="19585">
                  <c:v>0.444127</c:v>
                </c:pt>
                <c:pt idx="19586">
                  <c:v>0.44415</c:v>
                </c:pt>
                <c:pt idx="19587">
                  <c:v>0.444172</c:v>
                </c:pt>
                <c:pt idx="19588">
                  <c:v>0.444195</c:v>
                </c:pt>
                <c:pt idx="19589">
                  <c:v>0.444218</c:v>
                </c:pt>
                <c:pt idx="19590">
                  <c:v>0.44424</c:v>
                </c:pt>
                <c:pt idx="19591">
                  <c:v>0.444263</c:v>
                </c:pt>
                <c:pt idx="19592">
                  <c:v>0.444286</c:v>
                </c:pt>
                <c:pt idx="19593">
                  <c:v>0.444308</c:v>
                </c:pt>
                <c:pt idx="19594">
                  <c:v>0.444331</c:v>
                </c:pt>
                <c:pt idx="19595">
                  <c:v>0.444354</c:v>
                </c:pt>
                <c:pt idx="19596">
                  <c:v>0.444376</c:v>
                </c:pt>
                <c:pt idx="19597">
                  <c:v>0.444399</c:v>
                </c:pt>
                <c:pt idx="19598">
                  <c:v>0.444422</c:v>
                </c:pt>
                <c:pt idx="19599">
                  <c:v>0.444444</c:v>
                </c:pt>
                <c:pt idx="19600">
                  <c:v>0.444467</c:v>
                </c:pt>
                <c:pt idx="19601">
                  <c:v>0.44449</c:v>
                </c:pt>
                <c:pt idx="19602">
                  <c:v>0.444512</c:v>
                </c:pt>
                <c:pt idx="19603">
                  <c:v>0.444535</c:v>
                </c:pt>
                <c:pt idx="19604">
                  <c:v>0.444558</c:v>
                </c:pt>
                <c:pt idx="19605">
                  <c:v>0.44458</c:v>
                </c:pt>
                <c:pt idx="19606">
                  <c:v>0.444603</c:v>
                </c:pt>
                <c:pt idx="19607">
                  <c:v>0.444626</c:v>
                </c:pt>
                <c:pt idx="19608">
                  <c:v>0.444649</c:v>
                </c:pt>
                <c:pt idx="19609">
                  <c:v>0.444671</c:v>
                </c:pt>
                <c:pt idx="19610">
                  <c:v>0.444694</c:v>
                </c:pt>
                <c:pt idx="19611">
                  <c:v>0.444717</c:v>
                </c:pt>
                <c:pt idx="19612">
                  <c:v>0.444739</c:v>
                </c:pt>
                <c:pt idx="19613">
                  <c:v>0.444762</c:v>
                </c:pt>
                <c:pt idx="19614">
                  <c:v>0.444785</c:v>
                </c:pt>
                <c:pt idx="19615">
                  <c:v>0.444807</c:v>
                </c:pt>
                <c:pt idx="19616">
                  <c:v>0.44483</c:v>
                </c:pt>
                <c:pt idx="19617">
                  <c:v>0.444853</c:v>
                </c:pt>
                <c:pt idx="19618">
                  <c:v>0.444875</c:v>
                </c:pt>
                <c:pt idx="19619">
                  <c:v>0.444898</c:v>
                </c:pt>
                <c:pt idx="19620">
                  <c:v>0.444921</c:v>
                </c:pt>
                <c:pt idx="19621">
                  <c:v>0.444943</c:v>
                </c:pt>
                <c:pt idx="19622">
                  <c:v>0.444966</c:v>
                </c:pt>
                <c:pt idx="19623">
                  <c:v>0.444989</c:v>
                </c:pt>
                <c:pt idx="19624">
                  <c:v>0.445011</c:v>
                </c:pt>
                <c:pt idx="19625">
                  <c:v>0.445034</c:v>
                </c:pt>
                <c:pt idx="19626">
                  <c:v>0.445057</c:v>
                </c:pt>
                <c:pt idx="19627">
                  <c:v>0.445079</c:v>
                </c:pt>
                <c:pt idx="19628">
                  <c:v>0.445102</c:v>
                </c:pt>
                <c:pt idx="19629">
                  <c:v>0.445125</c:v>
                </c:pt>
                <c:pt idx="19630">
                  <c:v>0.445147</c:v>
                </c:pt>
                <c:pt idx="19631">
                  <c:v>0.44517</c:v>
                </c:pt>
                <c:pt idx="19632">
                  <c:v>0.445193</c:v>
                </c:pt>
                <c:pt idx="19633">
                  <c:v>0.445215</c:v>
                </c:pt>
                <c:pt idx="19634">
                  <c:v>0.445238</c:v>
                </c:pt>
                <c:pt idx="19635">
                  <c:v>0.445261</c:v>
                </c:pt>
                <c:pt idx="19636">
                  <c:v>0.445283</c:v>
                </c:pt>
                <c:pt idx="19637">
                  <c:v>0.445306</c:v>
                </c:pt>
                <c:pt idx="19638">
                  <c:v>0.445329</c:v>
                </c:pt>
                <c:pt idx="19639">
                  <c:v>0.445351</c:v>
                </c:pt>
                <c:pt idx="19640">
                  <c:v>0.445374</c:v>
                </c:pt>
                <c:pt idx="19641">
                  <c:v>0.445397</c:v>
                </c:pt>
                <c:pt idx="19642">
                  <c:v>0.44542</c:v>
                </c:pt>
                <c:pt idx="19643">
                  <c:v>0.445442</c:v>
                </c:pt>
                <c:pt idx="19644">
                  <c:v>0.445465</c:v>
                </c:pt>
                <c:pt idx="19645">
                  <c:v>0.445488</c:v>
                </c:pt>
                <c:pt idx="19646">
                  <c:v>0.44551</c:v>
                </c:pt>
                <c:pt idx="19647">
                  <c:v>0.445533</c:v>
                </c:pt>
                <c:pt idx="19648">
                  <c:v>0.445556</c:v>
                </c:pt>
                <c:pt idx="19649">
                  <c:v>0.445578</c:v>
                </c:pt>
                <c:pt idx="19650">
                  <c:v>0.445601</c:v>
                </c:pt>
                <c:pt idx="19651">
                  <c:v>0.445624</c:v>
                </c:pt>
                <c:pt idx="19652">
                  <c:v>0.445646</c:v>
                </c:pt>
                <c:pt idx="19653">
                  <c:v>0.445669</c:v>
                </c:pt>
                <c:pt idx="19654">
                  <c:v>0.445692</c:v>
                </c:pt>
                <c:pt idx="19655">
                  <c:v>0.445714</c:v>
                </c:pt>
                <c:pt idx="19656">
                  <c:v>0.445737</c:v>
                </c:pt>
                <c:pt idx="19657">
                  <c:v>0.44576</c:v>
                </c:pt>
                <c:pt idx="19658">
                  <c:v>0.445782</c:v>
                </c:pt>
                <c:pt idx="19659">
                  <c:v>0.445805</c:v>
                </c:pt>
                <c:pt idx="19660">
                  <c:v>0.445828</c:v>
                </c:pt>
                <c:pt idx="19661">
                  <c:v>0.44585</c:v>
                </c:pt>
                <c:pt idx="19662">
                  <c:v>0.445873</c:v>
                </c:pt>
                <c:pt idx="19663">
                  <c:v>0.445896</c:v>
                </c:pt>
                <c:pt idx="19664">
                  <c:v>0.445918</c:v>
                </c:pt>
                <c:pt idx="19665">
                  <c:v>0.445941</c:v>
                </c:pt>
                <c:pt idx="19666">
                  <c:v>0.445964</c:v>
                </c:pt>
                <c:pt idx="19667">
                  <c:v>0.445986</c:v>
                </c:pt>
                <c:pt idx="19668">
                  <c:v>0.446009</c:v>
                </c:pt>
                <c:pt idx="19669">
                  <c:v>0.446032</c:v>
                </c:pt>
                <c:pt idx="19670">
                  <c:v>0.446054</c:v>
                </c:pt>
                <c:pt idx="19671">
                  <c:v>0.446077</c:v>
                </c:pt>
                <c:pt idx="19672">
                  <c:v>0.4461</c:v>
                </c:pt>
                <c:pt idx="19673">
                  <c:v>0.446122</c:v>
                </c:pt>
                <c:pt idx="19674">
                  <c:v>0.446145</c:v>
                </c:pt>
                <c:pt idx="19675">
                  <c:v>0.446168</c:v>
                </c:pt>
                <c:pt idx="19676">
                  <c:v>0.44619</c:v>
                </c:pt>
                <c:pt idx="19677">
                  <c:v>0.446213</c:v>
                </c:pt>
                <c:pt idx="19678">
                  <c:v>0.446236</c:v>
                </c:pt>
                <c:pt idx="19679">
                  <c:v>0.446259</c:v>
                </c:pt>
                <c:pt idx="19680">
                  <c:v>0.446281</c:v>
                </c:pt>
                <c:pt idx="19681">
                  <c:v>0.446304</c:v>
                </c:pt>
                <c:pt idx="19682">
                  <c:v>0.446327</c:v>
                </c:pt>
                <c:pt idx="19683">
                  <c:v>0.446349</c:v>
                </c:pt>
                <c:pt idx="19684">
                  <c:v>0.446372</c:v>
                </c:pt>
                <c:pt idx="19685">
                  <c:v>0.446395</c:v>
                </c:pt>
                <c:pt idx="19686">
                  <c:v>0.446417</c:v>
                </c:pt>
                <c:pt idx="19687">
                  <c:v>0.44644</c:v>
                </c:pt>
                <c:pt idx="19688">
                  <c:v>0.446463</c:v>
                </c:pt>
                <c:pt idx="19689">
                  <c:v>0.446485</c:v>
                </c:pt>
                <c:pt idx="19690">
                  <c:v>0.446508</c:v>
                </c:pt>
                <c:pt idx="19691">
                  <c:v>0.446531</c:v>
                </c:pt>
                <c:pt idx="19692">
                  <c:v>0.446553</c:v>
                </c:pt>
                <c:pt idx="19693">
                  <c:v>0.446576</c:v>
                </c:pt>
                <c:pt idx="19694">
                  <c:v>0.446599</c:v>
                </c:pt>
                <c:pt idx="19695">
                  <c:v>0.446621</c:v>
                </c:pt>
                <c:pt idx="19696">
                  <c:v>0.446644</c:v>
                </c:pt>
                <c:pt idx="19697">
                  <c:v>0.446667</c:v>
                </c:pt>
                <c:pt idx="19698">
                  <c:v>0.446689</c:v>
                </c:pt>
                <c:pt idx="19699">
                  <c:v>0.446712</c:v>
                </c:pt>
                <c:pt idx="19700">
                  <c:v>0.446735</c:v>
                </c:pt>
                <c:pt idx="19701">
                  <c:v>0.446757</c:v>
                </c:pt>
                <c:pt idx="19702">
                  <c:v>0.44678</c:v>
                </c:pt>
                <c:pt idx="19703">
                  <c:v>0.446803</c:v>
                </c:pt>
                <c:pt idx="19704">
                  <c:v>0.446825</c:v>
                </c:pt>
                <c:pt idx="19705">
                  <c:v>0.446848</c:v>
                </c:pt>
                <c:pt idx="19706">
                  <c:v>0.446871</c:v>
                </c:pt>
                <c:pt idx="19707">
                  <c:v>0.446893</c:v>
                </c:pt>
                <c:pt idx="19708">
                  <c:v>0.446916</c:v>
                </c:pt>
                <c:pt idx="19709">
                  <c:v>0.446939</c:v>
                </c:pt>
                <c:pt idx="19710">
                  <c:v>0.446961</c:v>
                </c:pt>
                <c:pt idx="19711">
                  <c:v>0.446984</c:v>
                </c:pt>
                <c:pt idx="19712">
                  <c:v>0.447007</c:v>
                </c:pt>
                <c:pt idx="19713">
                  <c:v>0.447029</c:v>
                </c:pt>
                <c:pt idx="19714">
                  <c:v>0.447052</c:v>
                </c:pt>
                <c:pt idx="19715">
                  <c:v>0.447075</c:v>
                </c:pt>
                <c:pt idx="19716">
                  <c:v>0.447098</c:v>
                </c:pt>
                <c:pt idx="19717">
                  <c:v>0.44712</c:v>
                </c:pt>
                <c:pt idx="19718">
                  <c:v>0.447143</c:v>
                </c:pt>
                <c:pt idx="19719">
                  <c:v>0.447166</c:v>
                </c:pt>
                <c:pt idx="19720">
                  <c:v>0.447188</c:v>
                </c:pt>
                <c:pt idx="19721">
                  <c:v>0.447211</c:v>
                </c:pt>
                <c:pt idx="19722">
                  <c:v>0.447234</c:v>
                </c:pt>
                <c:pt idx="19723">
                  <c:v>0.447256</c:v>
                </c:pt>
                <c:pt idx="19724">
                  <c:v>0.447279</c:v>
                </c:pt>
                <c:pt idx="19725">
                  <c:v>0.447302</c:v>
                </c:pt>
                <c:pt idx="19726">
                  <c:v>0.447324</c:v>
                </c:pt>
                <c:pt idx="19727">
                  <c:v>0.447347</c:v>
                </c:pt>
                <c:pt idx="19728">
                  <c:v>0.44737</c:v>
                </c:pt>
                <c:pt idx="19729">
                  <c:v>0.447392</c:v>
                </c:pt>
                <c:pt idx="19730">
                  <c:v>0.447415</c:v>
                </c:pt>
                <c:pt idx="19731">
                  <c:v>0.447438</c:v>
                </c:pt>
                <c:pt idx="19732">
                  <c:v>0.44746</c:v>
                </c:pt>
                <c:pt idx="19733">
                  <c:v>0.447483</c:v>
                </c:pt>
                <c:pt idx="19734">
                  <c:v>0.447506</c:v>
                </c:pt>
                <c:pt idx="19735">
                  <c:v>0.447528</c:v>
                </c:pt>
                <c:pt idx="19736">
                  <c:v>0.447551</c:v>
                </c:pt>
                <c:pt idx="19737">
                  <c:v>0.447574</c:v>
                </c:pt>
                <c:pt idx="19738">
                  <c:v>0.447596</c:v>
                </c:pt>
                <c:pt idx="19739">
                  <c:v>0.447619</c:v>
                </c:pt>
                <c:pt idx="19740">
                  <c:v>0.447642</c:v>
                </c:pt>
                <c:pt idx="19741">
                  <c:v>0.447664</c:v>
                </c:pt>
                <c:pt idx="19742">
                  <c:v>0.447687</c:v>
                </c:pt>
                <c:pt idx="19743">
                  <c:v>0.44771</c:v>
                </c:pt>
                <c:pt idx="19744">
                  <c:v>0.447732</c:v>
                </c:pt>
                <c:pt idx="19745">
                  <c:v>0.447755</c:v>
                </c:pt>
                <c:pt idx="19746">
                  <c:v>0.447778</c:v>
                </c:pt>
                <c:pt idx="19747">
                  <c:v>0.4478</c:v>
                </c:pt>
                <c:pt idx="19748">
                  <c:v>0.447823</c:v>
                </c:pt>
                <c:pt idx="19749">
                  <c:v>0.447846</c:v>
                </c:pt>
                <c:pt idx="19750">
                  <c:v>0.447868</c:v>
                </c:pt>
                <c:pt idx="19751">
                  <c:v>0.447891</c:v>
                </c:pt>
                <c:pt idx="19752">
                  <c:v>0.447914</c:v>
                </c:pt>
                <c:pt idx="19753">
                  <c:v>0.447937</c:v>
                </c:pt>
                <c:pt idx="19754">
                  <c:v>0.447959</c:v>
                </c:pt>
                <c:pt idx="19755">
                  <c:v>0.447982</c:v>
                </c:pt>
                <c:pt idx="19756">
                  <c:v>0.448005</c:v>
                </c:pt>
                <c:pt idx="19757">
                  <c:v>0.448027</c:v>
                </c:pt>
                <c:pt idx="19758">
                  <c:v>0.44805</c:v>
                </c:pt>
                <c:pt idx="19759">
                  <c:v>0.448073</c:v>
                </c:pt>
                <c:pt idx="19760">
                  <c:v>0.448095</c:v>
                </c:pt>
                <c:pt idx="19761">
                  <c:v>0.448118</c:v>
                </c:pt>
                <c:pt idx="19762">
                  <c:v>0.448141</c:v>
                </c:pt>
                <c:pt idx="19763">
                  <c:v>0.448163</c:v>
                </c:pt>
                <c:pt idx="19764">
                  <c:v>0.448186</c:v>
                </c:pt>
                <c:pt idx="19765">
                  <c:v>0.448209</c:v>
                </c:pt>
                <c:pt idx="19766">
                  <c:v>0.448231</c:v>
                </c:pt>
                <c:pt idx="19767">
                  <c:v>0.448254</c:v>
                </c:pt>
                <c:pt idx="19768">
                  <c:v>0.448277</c:v>
                </c:pt>
                <c:pt idx="19769">
                  <c:v>0.448299</c:v>
                </c:pt>
                <c:pt idx="19770">
                  <c:v>0.448322</c:v>
                </c:pt>
                <c:pt idx="19771">
                  <c:v>0.448345</c:v>
                </c:pt>
                <c:pt idx="19772">
                  <c:v>0.448367</c:v>
                </c:pt>
                <c:pt idx="19773">
                  <c:v>0.44839</c:v>
                </c:pt>
                <c:pt idx="19774">
                  <c:v>0.448413</c:v>
                </c:pt>
                <c:pt idx="19775">
                  <c:v>0.448435</c:v>
                </c:pt>
                <c:pt idx="19776">
                  <c:v>0.448458</c:v>
                </c:pt>
                <c:pt idx="19777">
                  <c:v>0.448481</c:v>
                </c:pt>
                <c:pt idx="19778">
                  <c:v>0.448503</c:v>
                </c:pt>
                <c:pt idx="19779">
                  <c:v>0.448526</c:v>
                </c:pt>
                <c:pt idx="19780">
                  <c:v>0.448549</c:v>
                </c:pt>
                <c:pt idx="19781">
                  <c:v>0.448571</c:v>
                </c:pt>
                <c:pt idx="19782">
                  <c:v>0.448594</c:v>
                </c:pt>
                <c:pt idx="19783">
                  <c:v>0.448617</c:v>
                </c:pt>
                <c:pt idx="19784">
                  <c:v>0.448639</c:v>
                </c:pt>
                <c:pt idx="19785">
                  <c:v>0.448662</c:v>
                </c:pt>
                <c:pt idx="19786">
                  <c:v>0.448685</c:v>
                </c:pt>
                <c:pt idx="19787">
                  <c:v>0.448707</c:v>
                </c:pt>
                <c:pt idx="19788">
                  <c:v>0.44873</c:v>
                </c:pt>
                <c:pt idx="19789">
                  <c:v>0.448753</c:v>
                </c:pt>
                <c:pt idx="19790">
                  <c:v>0.448776</c:v>
                </c:pt>
                <c:pt idx="19791">
                  <c:v>0.448798</c:v>
                </c:pt>
                <c:pt idx="19792">
                  <c:v>0.448821</c:v>
                </c:pt>
                <c:pt idx="19793">
                  <c:v>0.448844</c:v>
                </c:pt>
                <c:pt idx="19794">
                  <c:v>0.448866</c:v>
                </c:pt>
                <c:pt idx="19795">
                  <c:v>0.448889</c:v>
                </c:pt>
                <c:pt idx="19796">
                  <c:v>0.448912</c:v>
                </c:pt>
                <c:pt idx="19797">
                  <c:v>0.448934</c:v>
                </c:pt>
                <c:pt idx="19798">
                  <c:v>0.448957</c:v>
                </c:pt>
                <c:pt idx="19799">
                  <c:v>0.44898</c:v>
                </c:pt>
                <c:pt idx="19800">
                  <c:v>0.449002</c:v>
                </c:pt>
                <c:pt idx="19801">
                  <c:v>0.449025</c:v>
                </c:pt>
                <c:pt idx="19802">
                  <c:v>0.449048</c:v>
                </c:pt>
                <c:pt idx="19803">
                  <c:v>0.44907</c:v>
                </c:pt>
                <c:pt idx="19804">
                  <c:v>0.449093</c:v>
                </c:pt>
                <c:pt idx="19805">
                  <c:v>0.449116</c:v>
                </c:pt>
                <c:pt idx="19806">
                  <c:v>0.449138</c:v>
                </c:pt>
                <c:pt idx="19807">
                  <c:v>0.449161</c:v>
                </c:pt>
                <c:pt idx="19808">
                  <c:v>0.449184</c:v>
                </c:pt>
                <c:pt idx="19809">
                  <c:v>0.449206</c:v>
                </c:pt>
                <c:pt idx="19810">
                  <c:v>0.449229</c:v>
                </c:pt>
                <c:pt idx="19811">
                  <c:v>0.449252</c:v>
                </c:pt>
                <c:pt idx="19812">
                  <c:v>0.449274</c:v>
                </c:pt>
                <c:pt idx="19813">
                  <c:v>0.449297</c:v>
                </c:pt>
                <c:pt idx="19814">
                  <c:v>0.44932</c:v>
                </c:pt>
                <c:pt idx="19815">
                  <c:v>0.449342</c:v>
                </c:pt>
                <c:pt idx="19816">
                  <c:v>0.449365</c:v>
                </c:pt>
                <c:pt idx="19817">
                  <c:v>0.449388</c:v>
                </c:pt>
                <c:pt idx="19818">
                  <c:v>0.44941</c:v>
                </c:pt>
                <c:pt idx="19819">
                  <c:v>0.449433</c:v>
                </c:pt>
                <c:pt idx="19820">
                  <c:v>0.449456</c:v>
                </c:pt>
                <c:pt idx="19821">
                  <c:v>0.449478</c:v>
                </c:pt>
                <c:pt idx="19822">
                  <c:v>0.449501</c:v>
                </c:pt>
                <c:pt idx="19823">
                  <c:v>0.449524</c:v>
                </c:pt>
                <c:pt idx="19824">
                  <c:v>0.449546</c:v>
                </c:pt>
                <c:pt idx="19825">
                  <c:v>0.449569</c:v>
                </c:pt>
                <c:pt idx="19826">
                  <c:v>0.449592</c:v>
                </c:pt>
                <c:pt idx="19827">
                  <c:v>0.449615</c:v>
                </c:pt>
                <c:pt idx="19828">
                  <c:v>0.449637</c:v>
                </c:pt>
                <c:pt idx="19829">
                  <c:v>0.44966</c:v>
                </c:pt>
                <c:pt idx="19830">
                  <c:v>0.449683</c:v>
                </c:pt>
                <c:pt idx="19831">
                  <c:v>0.449705</c:v>
                </c:pt>
                <c:pt idx="19832">
                  <c:v>0.449728</c:v>
                </c:pt>
                <c:pt idx="19833">
                  <c:v>0.449751</c:v>
                </c:pt>
                <c:pt idx="19834">
                  <c:v>0.449773</c:v>
                </c:pt>
                <c:pt idx="19835">
                  <c:v>0.449796</c:v>
                </c:pt>
                <c:pt idx="19836">
                  <c:v>0.449819</c:v>
                </c:pt>
                <c:pt idx="19837">
                  <c:v>0.449841</c:v>
                </c:pt>
                <c:pt idx="19838">
                  <c:v>0.449864</c:v>
                </c:pt>
                <c:pt idx="19839">
                  <c:v>0.449887</c:v>
                </c:pt>
                <c:pt idx="19840">
                  <c:v>0.449909</c:v>
                </c:pt>
                <c:pt idx="19841">
                  <c:v>0.449932</c:v>
                </c:pt>
                <c:pt idx="19842">
                  <c:v>0.449955</c:v>
                </c:pt>
                <c:pt idx="19843">
                  <c:v>0.449977</c:v>
                </c:pt>
                <c:pt idx="19844">
                  <c:v>0.45</c:v>
                </c:pt>
                <c:pt idx="19845">
                  <c:v>0.450023</c:v>
                </c:pt>
                <c:pt idx="19846">
                  <c:v>0.450045</c:v>
                </c:pt>
                <c:pt idx="19847">
                  <c:v>0.450068</c:v>
                </c:pt>
                <c:pt idx="19848">
                  <c:v>0.450091</c:v>
                </c:pt>
                <c:pt idx="19849">
                  <c:v>0.450113</c:v>
                </c:pt>
                <c:pt idx="19850">
                  <c:v>0.450136</c:v>
                </c:pt>
                <c:pt idx="19851">
                  <c:v>0.450159</c:v>
                </c:pt>
                <c:pt idx="19852">
                  <c:v>0.450181</c:v>
                </c:pt>
                <c:pt idx="19853">
                  <c:v>0.450204</c:v>
                </c:pt>
                <c:pt idx="19854">
                  <c:v>0.450227</c:v>
                </c:pt>
                <c:pt idx="19855">
                  <c:v>0.450249</c:v>
                </c:pt>
                <c:pt idx="19856">
                  <c:v>0.450272</c:v>
                </c:pt>
                <c:pt idx="19857">
                  <c:v>0.450295</c:v>
                </c:pt>
                <c:pt idx="19858">
                  <c:v>0.450317</c:v>
                </c:pt>
                <c:pt idx="19859">
                  <c:v>0.45034</c:v>
                </c:pt>
                <c:pt idx="19860">
                  <c:v>0.450363</c:v>
                </c:pt>
                <c:pt idx="19861">
                  <c:v>0.450385</c:v>
                </c:pt>
                <c:pt idx="19862">
                  <c:v>0.450408</c:v>
                </c:pt>
                <c:pt idx="19863">
                  <c:v>0.450431</c:v>
                </c:pt>
                <c:pt idx="19864">
                  <c:v>0.450454</c:v>
                </c:pt>
                <c:pt idx="19865">
                  <c:v>0.450476</c:v>
                </c:pt>
                <c:pt idx="19866">
                  <c:v>0.450499</c:v>
                </c:pt>
                <c:pt idx="19867">
                  <c:v>0.450522</c:v>
                </c:pt>
                <c:pt idx="19868">
                  <c:v>0.450544</c:v>
                </c:pt>
                <c:pt idx="19869">
                  <c:v>0.450567</c:v>
                </c:pt>
                <c:pt idx="19870">
                  <c:v>0.45059</c:v>
                </c:pt>
                <c:pt idx="19871">
                  <c:v>0.450612</c:v>
                </c:pt>
                <c:pt idx="19872">
                  <c:v>0.450635</c:v>
                </c:pt>
                <c:pt idx="19873">
                  <c:v>0.450658</c:v>
                </c:pt>
                <c:pt idx="19874">
                  <c:v>0.45068</c:v>
                </c:pt>
                <c:pt idx="19875">
                  <c:v>0.450703</c:v>
                </c:pt>
                <c:pt idx="19876">
                  <c:v>0.450726</c:v>
                </c:pt>
                <c:pt idx="19877">
                  <c:v>0.450748</c:v>
                </c:pt>
                <c:pt idx="19878">
                  <c:v>0.450771</c:v>
                </c:pt>
                <c:pt idx="19879">
                  <c:v>0.450794</c:v>
                </c:pt>
                <c:pt idx="19880">
                  <c:v>0.450816</c:v>
                </c:pt>
                <c:pt idx="19881">
                  <c:v>0.450839</c:v>
                </c:pt>
                <c:pt idx="19882">
                  <c:v>0.450862</c:v>
                </c:pt>
                <c:pt idx="19883">
                  <c:v>0.450884</c:v>
                </c:pt>
                <c:pt idx="19884">
                  <c:v>0.450907</c:v>
                </c:pt>
                <c:pt idx="19885">
                  <c:v>0.45093</c:v>
                </c:pt>
                <c:pt idx="19886">
                  <c:v>0.450952</c:v>
                </c:pt>
                <c:pt idx="19887">
                  <c:v>0.450975</c:v>
                </c:pt>
                <c:pt idx="19888">
                  <c:v>0.450998</c:v>
                </c:pt>
                <c:pt idx="19889">
                  <c:v>0.45102</c:v>
                </c:pt>
                <c:pt idx="19890">
                  <c:v>0.451043</c:v>
                </c:pt>
                <c:pt idx="19891">
                  <c:v>0.451066</c:v>
                </c:pt>
                <c:pt idx="19892">
                  <c:v>0.451088</c:v>
                </c:pt>
                <c:pt idx="19893">
                  <c:v>0.451111</c:v>
                </c:pt>
                <c:pt idx="19894">
                  <c:v>0.451134</c:v>
                </c:pt>
                <c:pt idx="19895">
                  <c:v>0.451156</c:v>
                </c:pt>
                <c:pt idx="19896">
                  <c:v>0.451179</c:v>
                </c:pt>
                <c:pt idx="19897">
                  <c:v>0.451202</c:v>
                </c:pt>
                <c:pt idx="19898">
                  <c:v>0.451224</c:v>
                </c:pt>
                <c:pt idx="19899">
                  <c:v>0.451247</c:v>
                </c:pt>
                <c:pt idx="19900">
                  <c:v>0.45127</c:v>
                </c:pt>
                <c:pt idx="19901">
                  <c:v>0.451293</c:v>
                </c:pt>
                <c:pt idx="19902">
                  <c:v>0.451315</c:v>
                </c:pt>
                <c:pt idx="19903">
                  <c:v>0.451338</c:v>
                </c:pt>
                <c:pt idx="19904">
                  <c:v>0.451361</c:v>
                </c:pt>
                <c:pt idx="19905">
                  <c:v>0.451383</c:v>
                </c:pt>
                <c:pt idx="19906">
                  <c:v>0.451406</c:v>
                </c:pt>
                <c:pt idx="19907">
                  <c:v>0.451429</c:v>
                </c:pt>
                <c:pt idx="19908">
                  <c:v>0.451451</c:v>
                </c:pt>
                <c:pt idx="19909">
                  <c:v>0.451474</c:v>
                </c:pt>
                <c:pt idx="19910">
                  <c:v>0.451497</c:v>
                </c:pt>
                <c:pt idx="19911">
                  <c:v>0.451519</c:v>
                </c:pt>
                <c:pt idx="19912">
                  <c:v>0.451542</c:v>
                </c:pt>
                <c:pt idx="19913">
                  <c:v>0.451565</c:v>
                </c:pt>
                <c:pt idx="19914">
                  <c:v>0.451587</c:v>
                </c:pt>
                <c:pt idx="19915">
                  <c:v>0.45161</c:v>
                </c:pt>
                <c:pt idx="19916">
                  <c:v>0.451633</c:v>
                </c:pt>
                <c:pt idx="19917">
                  <c:v>0.451655</c:v>
                </c:pt>
                <c:pt idx="19918">
                  <c:v>0.451678</c:v>
                </c:pt>
                <c:pt idx="19919">
                  <c:v>0.451701</c:v>
                </c:pt>
                <c:pt idx="19920">
                  <c:v>0.451723</c:v>
                </c:pt>
                <c:pt idx="19921">
                  <c:v>0.451746</c:v>
                </c:pt>
                <c:pt idx="19922">
                  <c:v>0.451769</c:v>
                </c:pt>
                <c:pt idx="19923">
                  <c:v>0.451791</c:v>
                </c:pt>
                <c:pt idx="19924">
                  <c:v>0.451814</c:v>
                </c:pt>
                <c:pt idx="19925">
                  <c:v>0.451837</c:v>
                </c:pt>
                <c:pt idx="19926">
                  <c:v>0.451859</c:v>
                </c:pt>
                <c:pt idx="19927">
                  <c:v>0.451882</c:v>
                </c:pt>
                <c:pt idx="19928">
                  <c:v>0.451905</c:v>
                </c:pt>
                <c:pt idx="19929">
                  <c:v>0.451927</c:v>
                </c:pt>
                <c:pt idx="19930">
                  <c:v>0.45195</c:v>
                </c:pt>
                <c:pt idx="19931">
                  <c:v>0.451973</c:v>
                </c:pt>
                <c:pt idx="19932">
                  <c:v>0.451995</c:v>
                </c:pt>
                <c:pt idx="19933">
                  <c:v>0.452018</c:v>
                </c:pt>
                <c:pt idx="19934">
                  <c:v>0.452041</c:v>
                </c:pt>
                <c:pt idx="19935">
                  <c:v>0.452063</c:v>
                </c:pt>
                <c:pt idx="19936">
                  <c:v>0.452086</c:v>
                </c:pt>
                <c:pt idx="19937">
                  <c:v>0.452109</c:v>
                </c:pt>
                <c:pt idx="19938">
                  <c:v>0.452132</c:v>
                </c:pt>
                <c:pt idx="19939">
                  <c:v>0.452154</c:v>
                </c:pt>
                <c:pt idx="19940">
                  <c:v>0.452177</c:v>
                </c:pt>
                <c:pt idx="19941">
                  <c:v>0.4522</c:v>
                </c:pt>
                <c:pt idx="19942">
                  <c:v>0.452222</c:v>
                </c:pt>
                <c:pt idx="19943">
                  <c:v>0.452245</c:v>
                </c:pt>
                <c:pt idx="19944">
                  <c:v>0.452268</c:v>
                </c:pt>
                <c:pt idx="19945">
                  <c:v>0.45229</c:v>
                </c:pt>
                <c:pt idx="19946">
                  <c:v>0.452313</c:v>
                </c:pt>
                <c:pt idx="19947">
                  <c:v>0.452336</c:v>
                </c:pt>
                <c:pt idx="19948">
                  <c:v>0.452358</c:v>
                </c:pt>
                <c:pt idx="19949">
                  <c:v>0.452381</c:v>
                </c:pt>
                <c:pt idx="19950">
                  <c:v>0.452404</c:v>
                </c:pt>
                <c:pt idx="19951">
                  <c:v>0.452426</c:v>
                </c:pt>
                <c:pt idx="19952">
                  <c:v>0.452449</c:v>
                </c:pt>
                <c:pt idx="19953">
                  <c:v>0.452472</c:v>
                </c:pt>
                <c:pt idx="19954">
                  <c:v>0.452494</c:v>
                </c:pt>
                <c:pt idx="19955">
                  <c:v>0.452517</c:v>
                </c:pt>
                <c:pt idx="19956">
                  <c:v>0.45254</c:v>
                </c:pt>
                <c:pt idx="19957">
                  <c:v>0.452562</c:v>
                </c:pt>
                <c:pt idx="19958">
                  <c:v>0.452585</c:v>
                </c:pt>
                <c:pt idx="19959">
                  <c:v>0.452608</c:v>
                </c:pt>
                <c:pt idx="19960">
                  <c:v>0.45263</c:v>
                </c:pt>
                <c:pt idx="19961">
                  <c:v>0.452653</c:v>
                </c:pt>
                <c:pt idx="19962">
                  <c:v>0.452676</c:v>
                </c:pt>
                <c:pt idx="19963">
                  <c:v>0.452698</c:v>
                </c:pt>
                <c:pt idx="19964">
                  <c:v>0.452721</c:v>
                </c:pt>
                <c:pt idx="19965">
                  <c:v>0.452744</c:v>
                </c:pt>
                <c:pt idx="19966">
                  <c:v>0.452766</c:v>
                </c:pt>
                <c:pt idx="19967">
                  <c:v>0.452789</c:v>
                </c:pt>
                <c:pt idx="19968">
                  <c:v>0.452812</c:v>
                </c:pt>
                <c:pt idx="19969">
                  <c:v>0.452834</c:v>
                </c:pt>
                <c:pt idx="19970">
                  <c:v>0.452857</c:v>
                </c:pt>
                <c:pt idx="19971">
                  <c:v>0.45288</c:v>
                </c:pt>
                <c:pt idx="19972">
                  <c:v>0.452902</c:v>
                </c:pt>
                <c:pt idx="19973">
                  <c:v>0.452925</c:v>
                </c:pt>
                <c:pt idx="19974">
                  <c:v>0.452948</c:v>
                </c:pt>
                <c:pt idx="19975">
                  <c:v>0.452971</c:v>
                </c:pt>
                <c:pt idx="19976">
                  <c:v>0.452993</c:v>
                </c:pt>
                <c:pt idx="19977">
                  <c:v>0.453016</c:v>
                </c:pt>
                <c:pt idx="19978">
                  <c:v>0.453039</c:v>
                </c:pt>
                <c:pt idx="19979">
                  <c:v>0.453061</c:v>
                </c:pt>
                <c:pt idx="19980">
                  <c:v>0.453084</c:v>
                </c:pt>
                <c:pt idx="19981">
                  <c:v>0.453107</c:v>
                </c:pt>
                <c:pt idx="19982">
                  <c:v>0.453129</c:v>
                </c:pt>
                <c:pt idx="19983">
                  <c:v>0.453152</c:v>
                </c:pt>
                <c:pt idx="19984">
                  <c:v>0.453175</c:v>
                </c:pt>
                <c:pt idx="19985">
                  <c:v>0.453197</c:v>
                </c:pt>
                <c:pt idx="19986">
                  <c:v>0.45322</c:v>
                </c:pt>
                <c:pt idx="19987">
                  <c:v>0.453243</c:v>
                </c:pt>
                <c:pt idx="19988">
                  <c:v>0.453265</c:v>
                </c:pt>
                <c:pt idx="19989">
                  <c:v>0.453288</c:v>
                </c:pt>
                <c:pt idx="19990">
                  <c:v>0.453311</c:v>
                </c:pt>
                <c:pt idx="19991">
                  <c:v>0.453333</c:v>
                </c:pt>
                <c:pt idx="19992">
                  <c:v>0.453356</c:v>
                </c:pt>
                <c:pt idx="19993">
                  <c:v>0.453379</c:v>
                </c:pt>
                <c:pt idx="19994">
                  <c:v>0.453401</c:v>
                </c:pt>
                <c:pt idx="19995">
                  <c:v>0.453424</c:v>
                </c:pt>
                <c:pt idx="19996">
                  <c:v>0.453447</c:v>
                </c:pt>
                <c:pt idx="19997">
                  <c:v>0.453469</c:v>
                </c:pt>
                <c:pt idx="19998">
                  <c:v>0.453492</c:v>
                </c:pt>
                <c:pt idx="19999">
                  <c:v>0.453515</c:v>
                </c:pt>
                <c:pt idx="20000">
                  <c:v>0.453537</c:v>
                </c:pt>
                <c:pt idx="20001">
                  <c:v>0.45356</c:v>
                </c:pt>
                <c:pt idx="20002">
                  <c:v>0.453583</c:v>
                </c:pt>
                <c:pt idx="20003">
                  <c:v>0.453605</c:v>
                </c:pt>
                <c:pt idx="20004">
                  <c:v>0.453628</c:v>
                </c:pt>
                <c:pt idx="20005">
                  <c:v>0.453651</c:v>
                </c:pt>
                <c:pt idx="20006">
                  <c:v>0.453673</c:v>
                </c:pt>
                <c:pt idx="20007">
                  <c:v>0.453696</c:v>
                </c:pt>
                <c:pt idx="20008">
                  <c:v>0.453719</c:v>
                </c:pt>
                <c:pt idx="20009">
                  <c:v>0.453741</c:v>
                </c:pt>
                <c:pt idx="20010">
                  <c:v>0.453764</c:v>
                </c:pt>
                <c:pt idx="20011">
                  <c:v>0.453787</c:v>
                </c:pt>
                <c:pt idx="20012">
                  <c:v>0.45381</c:v>
                </c:pt>
                <c:pt idx="20013">
                  <c:v>0.453832</c:v>
                </c:pt>
                <c:pt idx="20014">
                  <c:v>0.453855</c:v>
                </c:pt>
                <c:pt idx="20015">
                  <c:v>0.453878</c:v>
                </c:pt>
                <c:pt idx="20016">
                  <c:v>0.4539</c:v>
                </c:pt>
                <c:pt idx="20017">
                  <c:v>0.453923</c:v>
                </c:pt>
                <c:pt idx="20018">
                  <c:v>0.453946</c:v>
                </c:pt>
                <c:pt idx="20019">
                  <c:v>0.453968</c:v>
                </c:pt>
                <c:pt idx="20020">
                  <c:v>0.453991</c:v>
                </c:pt>
                <c:pt idx="20021">
                  <c:v>0.454014</c:v>
                </c:pt>
                <c:pt idx="20022">
                  <c:v>0.454036</c:v>
                </c:pt>
                <c:pt idx="20023">
                  <c:v>0.454059</c:v>
                </c:pt>
                <c:pt idx="20024">
                  <c:v>0.454082</c:v>
                </c:pt>
                <c:pt idx="20025">
                  <c:v>0.454104</c:v>
                </c:pt>
                <c:pt idx="20026">
                  <c:v>0.454127</c:v>
                </c:pt>
                <c:pt idx="20027">
                  <c:v>0.45415</c:v>
                </c:pt>
                <c:pt idx="20028">
                  <c:v>0.454172</c:v>
                </c:pt>
                <c:pt idx="20029">
                  <c:v>0.454195</c:v>
                </c:pt>
                <c:pt idx="20030">
                  <c:v>0.454218</c:v>
                </c:pt>
                <c:pt idx="20031">
                  <c:v>0.45424</c:v>
                </c:pt>
                <c:pt idx="20032">
                  <c:v>0.454263</c:v>
                </c:pt>
                <c:pt idx="20033">
                  <c:v>0.454286</c:v>
                </c:pt>
                <c:pt idx="20034">
                  <c:v>0.454308</c:v>
                </c:pt>
                <c:pt idx="20035">
                  <c:v>0.454331</c:v>
                </c:pt>
                <c:pt idx="20036">
                  <c:v>0.454354</c:v>
                </c:pt>
                <c:pt idx="20037">
                  <c:v>0.454376</c:v>
                </c:pt>
                <c:pt idx="20038">
                  <c:v>0.454399</c:v>
                </c:pt>
                <c:pt idx="20039">
                  <c:v>0.454422</c:v>
                </c:pt>
                <c:pt idx="20040">
                  <c:v>0.454444</c:v>
                </c:pt>
                <c:pt idx="20041">
                  <c:v>0.454467</c:v>
                </c:pt>
                <c:pt idx="20042">
                  <c:v>0.45449</c:v>
                </c:pt>
                <c:pt idx="20043">
                  <c:v>0.454512</c:v>
                </c:pt>
                <c:pt idx="20044">
                  <c:v>0.454535</c:v>
                </c:pt>
                <c:pt idx="20045">
                  <c:v>0.454558</c:v>
                </c:pt>
                <c:pt idx="20046">
                  <c:v>0.45458</c:v>
                </c:pt>
                <c:pt idx="20047">
                  <c:v>0.454603</c:v>
                </c:pt>
                <c:pt idx="20048">
                  <c:v>0.454626</c:v>
                </c:pt>
                <c:pt idx="20049">
                  <c:v>0.454649</c:v>
                </c:pt>
                <c:pt idx="20050">
                  <c:v>0.454671</c:v>
                </c:pt>
                <c:pt idx="20051">
                  <c:v>0.454694</c:v>
                </c:pt>
                <c:pt idx="20052">
                  <c:v>0.454717</c:v>
                </c:pt>
                <c:pt idx="20053">
                  <c:v>0.454739</c:v>
                </c:pt>
                <c:pt idx="20054">
                  <c:v>0.454762</c:v>
                </c:pt>
                <c:pt idx="20055">
                  <c:v>0.454785</c:v>
                </c:pt>
                <c:pt idx="20056">
                  <c:v>0.454807</c:v>
                </c:pt>
                <c:pt idx="20057">
                  <c:v>0.45483</c:v>
                </c:pt>
                <c:pt idx="20058">
                  <c:v>0.454853</c:v>
                </c:pt>
                <c:pt idx="20059">
                  <c:v>0.454875</c:v>
                </c:pt>
                <c:pt idx="20060">
                  <c:v>0.454898</c:v>
                </c:pt>
                <c:pt idx="20061">
                  <c:v>0.454921</c:v>
                </c:pt>
                <c:pt idx="20062">
                  <c:v>0.454943</c:v>
                </c:pt>
                <c:pt idx="20063">
                  <c:v>0.454966</c:v>
                </c:pt>
                <c:pt idx="20064">
                  <c:v>0.454989</c:v>
                </c:pt>
                <c:pt idx="20065">
                  <c:v>0.455011</c:v>
                </c:pt>
                <c:pt idx="20066">
                  <c:v>0.455034</c:v>
                </c:pt>
                <c:pt idx="20067">
                  <c:v>0.455057</c:v>
                </c:pt>
                <c:pt idx="20068">
                  <c:v>0.455079</c:v>
                </c:pt>
                <c:pt idx="20069">
                  <c:v>0.455102</c:v>
                </c:pt>
                <c:pt idx="20070">
                  <c:v>0.455125</c:v>
                </c:pt>
                <c:pt idx="20071">
                  <c:v>0.455147</c:v>
                </c:pt>
                <c:pt idx="20072">
                  <c:v>0.45517</c:v>
                </c:pt>
                <c:pt idx="20073">
                  <c:v>0.455193</c:v>
                </c:pt>
                <c:pt idx="20074">
                  <c:v>0.455215</c:v>
                </c:pt>
                <c:pt idx="20075">
                  <c:v>0.455238</c:v>
                </c:pt>
                <c:pt idx="20076">
                  <c:v>0.455261</c:v>
                </c:pt>
                <c:pt idx="20077">
                  <c:v>0.455283</c:v>
                </c:pt>
                <c:pt idx="20078">
                  <c:v>0.455306</c:v>
                </c:pt>
                <c:pt idx="20079">
                  <c:v>0.455329</c:v>
                </c:pt>
                <c:pt idx="20080">
                  <c:v>0.455351</c:v>
                </c:pt>
                <c:pt idx="20081">
                  <c:v>0.455374</c:v>
                </c:pt>
                <c:pt idx="20082">
                  <c:v>0.455397</c:v>
                </c:pt>
                <c:pt idx="20083">
                  <c:v>0.45542</c:v>
                </c:pt>
                <c:pt idx="20084">
                  <c:v>0.455442</c:v>
                </c:pt>
                <c:pt idx="20085">
                  <c:v>0.455465</c:v>
                </c:pt>
                <c:pt idx="20086">
                  <c:v>0.455488</c:v>
                </c:pt>
                <c:pt idx="20087">
                  <c:v>0.45551</c:v>
                </c:pt>
                <c:pt idx="20088">
                  <c:v>0.455533</c:v>
                </c:pt>
                <c:pt idx="20089">
                  <c:v>0.455556</c:v>
                </c:pt>
                <c:pt idx="20090">
                  <c:v>0.455578</c:v>
                </c:pt>
                <c:pt idx="20091">
                  <c:v>0.455601</c:v>
                </c:pt>
                <c:pt idx="20092">
                  <c:v>0.455624</c:v>
                </c:pt>
                <c:pt idx="20093">
                  <c:v>0.455646</c:v>
                </c:pt>
                <c:pt idx="20094">
                  <c:v>0.455669</c:v>
                </c:pt>
                <c:pt idx="20095">
                  <c:v>0.455692</c:v>
                </c:pt>
                <c:pt idx="20096">
                  <c:v>0.455714</c:v>
                </c:pt>
                <c:pt idx="20097">
                  <c:v>0.455737</c:v>
                </c:pt>
                <c:pt idx="20098">
                  <c:v>0.45576</c:v>
                </c:pt>
                <c:pt idx="20099">
                  <c:v>0.455782</c:v>
                </c:pt>
                <c:pt idx="20100">
                  <c:v>0.455805</c:v>
                </c:pt>
                <c:pt idx="20101">
                  <c:v>0.455828</c:v>
                </c:pt>
                <c:pt idx="20102">
                  <c:v>0.45585</c:v>
                </c:pt>
                <c:pt idx="20103">
                  <c:v>0.455873</c:v>
                </c:pt>
                <c:pt idx="20104">
                  <c:v>0.455896</c:v>
                </c:pt>
                <c:pt idx="20105">
                  <c:v>0.455918</c:v>
                </c:pt>
                <c:pt idx="20106">
                  <c:v>0.455941</c:v>
                </c:pt>
                <c:pt idx="20107">
                  <c:v>0.455964</c:v>
                </c:pt>
                <c:pt idx="20108">
                  <c:v>0.455986</c:v>
                </c:pt>
                <c:pt idx="20109">
                  <c:v>0.456009</c:v>
                </c:pt>
                <c:pt idx="20110">
                  <c:v>0.456032</c:v>
                </c:pt>
                <c:pt idx="20111">
                  <c:v>0.456054</c:v>
                </c:pt>
                <c:pt idx="20112">
                  <c:v>0.456077</c:v>
                </c:pt>
                <c:pt idx="20113">
                  <c:v>0.4561</c:v>
                </c:pt>
                <c:pt idx="20114">
                  <c:v>0.456122</c:v>
                </c:pt>
                <c:pt idx="20115">
                  <c:v>0.456145</c:v>
                </c:pt>
                <c:pt idx="20116">
                  <c:v>0.456168</c:v>
                </c:pt>
                <c:pt idx="20117">
                  <c:v>0.45619</c:v>
                </c:pt>
                <c:pt idx="20118">
                  <c:v>0.456213</c:v>
                </c:pt>
                <c:pt idx="20119">
                  <c:v>0.456236</c:v>
                </c:pt>
                <c:pt idx="20120">
                  <c:v>0.456259</c:v>
                </c:pt>
                <c:pt idx="20121">
                  <c:v>0.456281</c:v>
                </c:pt>
                <c:pt idx="20122">
                  <c:v>0.456304</c:v>
                </c:pt>
                <c:pt idx="20123">
                  <c:v>0.456327</c:v>
                </c:pt>
                <c:pt idx="20124">
                  <c:v>0.456349</c:v>
                </c:pt>
                <c:pt idx="20125">
                  <c:v>0.456372</c:v>
                </c:pt>
                <c:pt idx="20126">
                  <c:v>0.456395</c:v>
                </c:pt>
                <c:pt idx="20127">
                  <c:v>0.456417</c:v>
                </c:pt>
                <c:pt idx="20128">
                  <c:v>0.45644</c:v>
                </c:pt>
                <c:pt idx="20129">
                  <c:v>0.456463</c:v>
                </c:pt>
                <c:pt idx="20130">
                  <c:v>0.456485</c:v>
                </c:pt>
                <c:pt idx="20131">
                  <c:v>0.456508</c:v>
                </c:pt>
                <c:pt idx="20132">
                  <c:v>0.456531</c:v>
                </c:pt>
                <c:pt idx="20133">
                  <c:v>0.456553</c:v>
                </c:pt>
                <c:pt idx="20134">
                  <c:v>0.456576</c:v>
                </c:pt>
                <c:pt idx="20135">
                  <c:v>0.456599</c:v>
                </c:pt>
                <c:pt idx="20136">
                  <c:v>0.456621</c:v>
                </c:pt>
                <c:pt idx="20137">
                  <c:v>0.456644</c:v>
                </c:pt>
                <c:pt idx="20138">
                  <c:v>0.456667</c:v>
                </c:pt>
                <c:pt idx="20139">
                  <c:v>0.456689</c:v>
                </c:pt>
                <c:pt idx="20140">
                  <c:v>0.456712</c:v>
                </c:pt>
                <c:pt idx="20141">
                  <c:v>0.456735</c:v>
                </c:pt>
                <c:pt idx="20142">
                  <c:v>0.456757</c:v>
                </c:pt>
                <c:pt idx="20143">
                  <c:v>0.45678</c:v>
                </c:pt>
                <c:pt idx="20144">
                  <c:v>0.456803</c:v>
                </c:pt>
                <c:pt idx="20145">
                  <c:v>0.456825</c:v>
                </c:pt>
                <c:pt idx="20146">
                  <c:v>0.456848</c:v>
                </c:pt>
                <c:pt idx="20147">
                  <c:v>0.456871</c:v>
                </c:pt>
                <c:pt idx="20148">
                  <c:v>0.456893</c:v>
                </c:pt>
                <c:pt idx="20149">
                  <c:v>0.456916</c:v>
                </c:pt>
                <c:pt idx="20150">
                  <c:v>0.456939</c:v>
                </c:pt>
                <c:pt idx="20151">
                  <c:v>0.456961</c:v>
                </c:pt>
                <c:pt idx="20152">
                  <c:v>0.456984</c:v>
                </c:pt>
                <c:pt idx="20153">
                  <c:v>0.457007</c:v>
                </c:pt>
                <c:pt idx="20154">
                  <c:v>0.457029</c:v>
                </c:pt>
                <c:pt idx="20155">
                  <c:v>0.457052</c:v>
                </c:pt>
                <c:pt idx="20156">
                  <c:v>0.457075</c:v>
                </c:pt>
                <c:pt idx="20157">
                  <c:v>0.457098</c:v>
                </c:pt>
                <c:pt idx="20158">
                  <c:v>0.45712</c:v>
                </c:pt>
                <c:pt idx="20159">
                  <c:v>0.457143</c:v>
                </c:pt>
                <c:pt idx="20160">
                  <c:v>0.457166</c:v>
                </c:pt>
                <c:pt idx="20161">
                  <c:v>0.457188</c:v>
                </c:pt>
                <c:pt idx="20162">
                  <c:v>0.457211</c:v>
                </c:pt>
                <c:pt idx="20163">
                  <c:v>0.457234</c:v>
                </c:pt>
                <c:pt idx="20164">
                  <c:v>0.457256</c:v>
                </c:pt>
                <c:pt idx="20165">
                  <c:v>0.457279</c:v>
                </c:pt>
                <c:pt idx="20166">
                  <c:v>0.457302</c:v>
                </c:pt>
                <c:pt idx="20167">
                  <c:v>0.457324</c:v>
                </c:pt>
                <c:pt idx="20168">
                  <c:v>0.457347</c:v>
                </c:pt>
                <c:pt idx="20169">
                  <c:v>0.45737</c:v>
                </c:pt>
                <c:pt idx="20170">
                  <c:v>0.457392</c:v>
                </c:pt>
                <c:pt idx="20171">
                  <c:v>0.457415</c:v>
                </c:pt>
                <c:pt idx="20172">
                  <c:v>0.457438</c:v>
                </c:pt>
                <c:pt idx="20173">
                  <c:v>0.45746</c:v>
                </c:pt>
                <c:pt idx="20174">
                  <c:v>0.457483</c:v>
                </c:pt>
                <c:pt idx="20175">
                  <c:v>0.457506</c:v>
                </c:pt>
                <c:pt idx="20176">
                  <c:v>0.457528</c:v>
                </c:pt>
                <c:pt idx="20177">
                  <c:v>0.457551</c:v>
                </c:pt>
                <c:pt idx="20178">
                  <c:v>0.457574</c:v>
                </c:pt>
                <c:pt idx="20179">
                  <c:v>0.457596</c:v>
                </c:pt>
                <c:pt idx="20180">
                  <c:v>0.457619</c:v>
                </c:pt>
                <c:pt idx="20181">
                  <c:v>0.457642</c:v>
                </c:pt>
                <c:pt idx="20182">
                  <c:v>0.457664</c:v>
                </c:pt>
                <c:pt idx="20183">
                  <c:v>0.457687</c:v>
                </c:pt>
                <c:pt idx="20184">
                  <c:v>0.45771</c:v>
                </c:pt>
                <c:pt idx="20185">
                  <c:v>0.457732</c:v>
                </c:pt>
                <c:pt idx="20186">
                  <c:v>0.457755</c:v>
                </c:pt>
                <c:pt idx="20187">
                  <c:v>0.457778</c:v>
                </c:pt>
                <c:pt idx="20188">
                  <c:v>0.4578</c:v>
                </c:pt>
                <c:pt idx="20189">
                  <c:v>0.457823</c:v>
                </c:pt>
                <c:pt idx="20190">
                  <c:v>0.457846</c:v>
                </c:pt>
                <c:pt idx="20191">
                  <c:v>0.457868</c:v>
                </c:pt>
                <c:pt idx="20192">
                  <c:v>0.457891</c:v>
                </c:pt>
                <c:pt idx="20193">
                  <c:v>0.457914</c:v>
                </c:pt>
                <c:pt idx="20194">
                  <c:v>0.457937</c:v>
                </c:pt>
                <c:pt idx="20195">
                  <c:v>0.457959</c:v>
                </c:pt>
                <c:pt idx="20196">
                  <c:v>0.457982</c:v>
                </c:pt>
                <c:pt idx="20197">
                  <c:v>0.458005</c:v>
                </c:pt>
                <c:pt idx="20198">
                  <c:v>0.458027</c:v>
                </c:pt>
                <c:pt idx="20199">
                  <c:v>0.45805</c:v>
                </c:pt>
                <c:pt idx="20200">
                  <c:v>0.458073</c:v>
                </c:pt>
                <c:pt idx="20201">
                  <c:v>0.458095</c:v>
                </c:pt>
                <c:pt idx="20202">
                  <c:v>0.458118</c:v>
                </c:pt>
                <c:pt idx="20203">
                  <c:v>0.458141</c:v>
                </c:pt>
                <c:pt idx="20204">
                  <c:v>0.458163</c:v>
                </c:pt>
                <c:pt idx="20205">
                  <c:v>0.458186</c:v>
                </c:pt>
                <c:pt idx="20206">
                  <c:v>0.458209</c:v>
                </c:pt>
                <c:pt idx="20207">
                  <c:v>0.458231</c:v>
                </c:pt>
                <c:pt idx="20208">
                  <c:v>0.458254</c:v>
                </c:pt>
                <c:pt idx="20209">
                  <c:v>0.458277</c:v>
                </c:pt>
                <c:pt idx="20210">
                  <c:v>0.458299</c:v>
                </c:pt>
                <c:pt idx="20211">
                  <c:v>0.458322</c:v>
                </c:pt>
                <c:pt idx="20212">
                  <c:v>0.458345</c:v>
                </c:pt>
                <c:pt idx="20213">
                  <c:v>0.458367</c:v>
                </c:pt>
                <c:pt idx="20214">
                  <c:v>0.45839</c:v>
                </c:pt>
                <c:pt idx="20215">
                  <c:v>0.458413</c:v>
                </c:pt>
                <c:pt idx="20216">
                  <c:v>0.458435</c:v>
                </c:pt>
                <c:pt idx="20217">
                  <c:v>0.458458</c:v>
                </c:pt>
                <c:pt idx="20218">
                  <c:v>0.458481</c:v>
                </c:pt>
                <c:pt idx="20219">
                  <c:v>0.458503</c:v>
                </c:pt>
                <c:pt idx="20220">
                  <c:v>0.458526</c:v>
                </c:pt>
                <c:pt idx="20221">
                  <c:v>0.458549</c:v>
                </c:pt>
                <c:pt idx="20222">
                  <c:v>0.458571</c:v>
                </c:pt>
                <c:pt idx="20223">
                  <c:v>0.458594</c:v>
                </c:pt>
                <c:pt idx="20224">
                  <c:v>0.458617</c:v>
                </c:pt>
                <c:pt idx="20225">
                  <c:v>0.458639</c:v>
                </c:pt>
                <c:pt idx="20226">
                  <c:v>0.458662</c:v>
                </c:pt>
                <c:pt idx="20227">
                  <c:v>0.458685</c:v>
                </c:pt>
                <c:pt idx="20228">
                  <c:v>0.458707</c:v>
                </c:pt>
                <c:pt idx="20229">
                  <c:v>0.45873</c:v>
                </c:pt>
                <c:pt idx="20230">
                  <c:v>0.458753</c:v>
                </c:pt>
                <c:pt idx="20231">
                  <c:v>0.458776</c:v>
                </c:pt>
                <c:pt idx="20232">
                  <c:v>0.458798</c:v>
                </c:pt>
                <c:pt idx="20233">
                  <c:v>0.458821</c:v>
                </c:pt>
                <c:pt idx="20234">
                  <c:v>0.458844</c:v>
                </c:pt>
                <c:pt idx="20235">
                  <c:v>0.458866</c:v>
                </c:pt>
                <c:pt idx="20236">
                  <c:v>0.458889</c:v>
                </c:pt>
                <c:pt idx="20237">
                  <c:v>0.458912</c:v>
                </c:pt>
                <c:pt idx="20238">
                  <c:v>0.458934</c:v>
                </c:pt>
                <c:pt idx="20239">
                  <c:v>0.458957</c:v>
                </c:pt>
                <c:pt idx="20240">
                  <c:v>0.45898</c:v>
                </c:pt>
                <c:pt idx="20241">
                  <c:v>0.459002</c:v>
                </c:pt>
                <c:pt idx="20242">
                  <c:v>0.459025</c:v>
                </c:pt>
                <c:pt idx="20243">
                  <c:v>0.459048</c:v>
                </c:pt>
                <c:pt idx="20244">
                  <c:v>0.45907</c:v>
                </c:pt>
                <c:pt idx="20245">
                  <c:v>0.459093</c:v>
                </c:pt>
                <c:pt idx="20246">
                  <c:v>0.459116</c:v>
                </c:pt>
                <c:pt idx="20247">
                  <c:v>0.459138</c:v>
                </c:pt>
                <c:pt idx="20248">
                  <c:v>0.459161</c:v>
                </c:pt>
                <c:pt idx="20249">
                  <c:v>0.459184</c:v>
                </c:pt>
                <c:pt idx="20250">
                  <c:v>0.459206</c:v>
                </c:pt>
                <c:pt idx="20251">
                  <c:v>0.459229</c:v>
                </c:pt>
                <c:pt idx="20252">
                  <c:v>0.459252</c:v>
                </c:pt>
                <c:pt idx="20253">
                  <c:v>0.459274</c:v>
                </c:pt>
                <c:pt idx="20254">
                  <c:v>0.459297</c:v>
                </c:pt>
                <c:pt idx="20255">
                  <c:v>0.45932</c:v>
                </c:pt>
                <c:pt idx="20256">
                  <c:v>0.459342</c:v>
                </c:pt>
                <c:pt idx="20257">
                  <c:v>0.459365</c:v>
                </c:pt>
                <c:pt idx="20258">
                  <c:v>0.459388</c:v>
                </c:pt>
                <c:pt idx="20259">
                  <c:v>0.45941</c:v>
                </c:pt>
                <c:pt idx="20260">
                  <c:v>0.459433</c:v>
                </c:pt>
                <c:pt idx="20261">
                  <c:v>0.459456</c:v>
                </c:pt>
                <c:pt idx="20262">
                  <c:v>0.459478</c:v>
                </c:pt>
                <c:pt idx="20263">
                  <c:v>0.459501</c:v>
                </c:pt>
                <c:pt idx="20264">
                  <c:v>0.459524</c:v>
                </c:pt>
                <c:pt idx="20265">
                  <c:v>0.459546</c:v>
                </c:pt>
                <c:pt idx="20266">
                  <c:v>0.459569</c:v>
                </c:pt>
                <c:pt idx="20267">
                  <c:v>0.459592</c:v>
                </c:pt>
                <c:pt idx="20268">
                  <c:v>0.459615</c:v>
                </c:pt>
                <c:pt idx="20269">
                  <c:v>0.459637</c:v>
                </c:pt>
                <c:pt idx="20270">
                  <c:v>0.45966</c:v>
                </c:pt>
                <c:pt idx="20271">
                  <c:v>0.459683</c:v>
                </c:pt>
                <c:pt idx="20272">
                  <c:v>0.459705</c:v>
                </c:pt>
                <c:pt idx="20273">
                  <c:v>0.459728</c:v>
                </c:pt>
                <c:pt idx="20274">
                  <c:v>0.459751</c:v>
                </c:pt>
                <c:pt idx="20275">
                  <c:v>0.459773</c:v>
                </c:pt>
                <c:pt idx="20276">
                  <c:v>0.459796</c:v>
                </c:pt>
                <c:pt idx="20277">
                  <c:v>0.459819</c:v>
                </c:pt>
                <c:pt idx="20278">
                  <c:v>0.459841</c:v>
                </c:pt>
                <c:pt idx="20279">
                  <c:v>0.459864</c:v>
                </c:pt>
                <c:pt idx="20280">
                  <c:v>0.459887</c:v>
                </c:pt>
                <c:pt idx="20281">
                  <c:v>0.459909</c:v>
                </c:pt>
                <c:pt idx="20282">
                  <c:v>0.459932</c:v>
                </c:pt>
                <c:pt idx="20283">
                  <c:v>0.459955</c:v>
                </c:pt>
                <c:pt idx="20284">
                  <c:v>0.459977</c:v>
                </c:pt>
                <c:pt idx="20285">
                  <c:v>0.46</c:v>
                </c:pt>
                <c:pt idx="20286">
                  <c:v>0.460023</c:v>
                </c:pt>
                <c:pt idx="20287">
                  <c:v>0.460045</c:v>
                </c:pt>
                <c:pt idx="20288">
                  <c:v>0.460068</c:v>
                </c:pt>
                <c:pt idx="20289">
                  <c:v>0.460091</c:v>
                </c:pt>
                <c:pt idx="20290">
                  <c:v>0.460113</c:v>
                </c:pt>
                <c:pt idx="20291">
                  <c:v>0.460136</c:v>
                </c:pt>
                <c:pt idx="20292">
                  <c:v>0.460159</c:v>
                </c:pt>
                <c:pt idx="20293">
                  <c:v>0.460181</c:v>
                </c:pt>
                <c:pt idx="20294">
                  <c:v>0.460204</c:v>
                </c:pt>
                <c:pt idx="20295">
                  <c:v>0.460227</c:v>
                </c:pt>
                <c:pt idx="20296">
                  <c:v>0.460249</c:v>
                </c:pt>
                <c:pt idx="20297">
                  <c:v>0.460272</c:v>
                </c:pt>
                <c:pt idx="20298">
                  <c:v>0.460295</c:v>
                </c:pt>
                <c:pt idx="20299">
                  <c:v>0.460317</c:v>
                </c:pt>
                <c:pt idx="20300">
                  <c:v>0.46034</c:v>
                </c:pt>
                <c:pt idx="20301">
                  <c:v>0.460363</c:v>
                </c:pt>
                <c:pt idx="20302">
                  <c:v>0.460385</c:v>
                </c:pt>
                <c:pt idx="20303">
                  <c:v>0.460408</c:v>
                </c:pt>
                <c:pt idx="20304">
                  <c:v>0.460431</c:v>
                </c:pt>
                <c:pt idx="20305">
                  <c:v>0.460454</c:v>
                </c:pt>
                <c:pt idx="20306">
                  <c:v>0.460476</c:v>
                </c:pt>
                <c:pt idx="20307">
                  <c:v>0.460499</c:v>
                </c:pt>
                <c:pt idx="20308">
                  <c:v>0.460522</c:v>
                </c:pt>
                <c:pt idx="20309">
                  <c:v>0.460544</c:v>
                </c:pt>
                <c:pt idx="20310">
                  <c:v>0.460567</c:v>
                </c:pt>
                <c:pt idx="20311">
                  <c:v>0.46059</c:v>
                </c:pt>
                <c:pt idx="20312">
                  <c:v>0.460612</c:v>
                </c:pt>
                <c:pt idx="20313">
                  <c:v>0.460635</c:v>
                </c:pt>
                <c:pt idx="20314">
                  <c:v>0.460658</c:v>
                </c:pt>
                <c:pt idx="20315">
                  <c:v>0.46068</c:v>
                </c:pt>
                <c:pt idx="20316">
                  <c:v>0.460703</c:v>
                </c:pt>
                <c:pt idx="20317">
                  <c:v>0.460726</c:v>
                </c:pt>
                <c:pt idx="20318">
                  <c:v>0.460748</c:v>
                </c:pt>
                <c:pt idx="20319">
                  <c:v>0.460771</c:v>
                </c:pt>
                <c:pt idx="20320">
                  <c:v>0.460794</c:v>
                </c:pt>
                <c:pt idx="20321">
                  <c:v>0.460816</c:v>
                </c:pt>
                <c:pt idx="20322">
                  <c:v>0.460839</c:v>
                </c:pt>
                <c:pt idx="20323">
                  <c:v>0.460862</c:v>
                </c:pt>
                <c:pt idx="20324">
                  <c:v>0.460884</c:v>
                </c:pt>
                <c:pt idx="20325">
                  <c:v>0.460907</c:v>
                </c:pt>
                <c:pt idx="20326">
                  <c:v>0.46093</c:v>
                </c:pt>
                <c:pt idx="20327">
                  <c:v>0.460952</c:v>
                </c:pt>
                <c:pt idx="20328">
                  <c:v>0.460975</c:v>
                </c:pt>
                <c:pt idx="20329">
                  <c:v>0.460998</c:v>
                </c:pt>
                <c:pt idx="20330">
                  <c:v>0.46102</c:v>
                </c:pt>
                <c:pt idx="20331">
                  <c:v>0.461043</c:v>
                </c:pt>
                <c:pt idx="20332">
                  <c:v>0.461066</c:v>
                </c:pt>
                <c:pt idx="20333">
                  <c:v>0.461088</c:v>
                </c:pt>
                <c:pt idx="20334">
                  <c:v>0.461111</c:v>
                </c:pt>
                <c:pt idx="20335">
                  <c:v>0.461134</c:v>
                </c:pt>
                <c:pt idx="20336">
                  <c:v>0.461156</c:v>
                </c:pt>
                <c:pt idx="20337">
                  <c:v>0.461179</c:v>
                </c:pt>
                <c:pt idx="20338">
                  <c:v>0.461202</c:v>
                </c:pt>
                <c:pt idx="20339">
                  <c:v>0.461224</c:v>
                </c:pt>
                <c:pt idx="20340">
                  <c:v>0.461247</c:v>
                </c:pt>
                <c:pt idx="20341">
                  <c:v>0.46127</c:v>
                </c:pt>
                <c:pt idx="20342">
                  <c:v>0.461293</c:v>
                </c:pt>
                <c:pt idx="20343">
                  <c:v>0.461315</c:v>
                </c:pt>
                <c:pt idx="20344">
                  <c:v>0.461338</c:v>
                </c:pt>
                <c:pt idx="20345">
                  <c:v>0.461361</c:v>
                </c:pt>
                <c:pt idx="20346">
                  <c:v>0.461383</c:v>
                </c:pt>
                <c:pt idx="20347">
                  <c:v>0.461406</c:v>
                </c:pt>
                <c:pt idx="20348">
                  <c:v>0.461429</c:v>
                </c:pt>
                <c:pt idx="20349">
                  <c:v>0.461451</c:v>
                </c:pt>
                <c:pt idx="20350">
                  <c:v>0.461474</c:v>
                </c:pt>
                <c:pt idx="20351">
                  <c:v>0.461497</c:v>
                </c:pt>
                <c:pt idx="20352">
                  <c:v>0.461519</c:v>
                </c:pt>
                <c:pt idx="20353">
                  <c:v>0.461542</c:v>
                </c:pt>
                <c:pt idx="20354">
                  <c:v>0.461565</c:v>
                </c:pt>
                <c:pt idx="20355">
                  <c:v>0.461587</c:v>
                </c:pt>
                <c:pt idx="20356">
                  <c:v>0.46161</c:v>
                </c:pt>
                <c:pt idx="20357">
                  <c:v>0.461633</c:v>
                </c:pt>
                <c:pt idx="20358">
                  <c:v>0.461655</c:v>
                </c:pt>
                <c:pt idx="20359">
                  <c:v>0.461678</c:v>
                </c:pt>
                <c:pt idx="20360">
                  <c:v>0.461701</c:v>
                </c:pt>
                <c:pt idx="20361">
                  <c:v>0.461723</c:v>
                </c:pt>
                <c:pt idx="20362">
                  <c:v>0.461746</c:v>
                </c:pt>
                <c:pt idx="20363">
                  <c:v>0.461769</c:v>
                </c:pt>
                <c:pt idx="20364">
                  <c:v>0.461791</c:v>
                </c:pt>
                <c:pt idx="20365">
                  <c:v>0.461814</c:v>
                </c:pt>
                <c:pt idx="20366">
                  <c:v>0.461837</c:v>
                </c:pt>
                <c:pt idx="20367">
                  <c:v>0.461859</c:v>
                </c:pt>
                <c:pt idx="20368">
                  <c:v>0.461882</c:v>
                </c:pt>
                <c:pt idx="20369">
                  <c:v>0.461905</c:v>
                </c:pt>
                <c:pt idx="20370">
                  <c:v>0.461927</c:v>
                </c:pt>
                <c:pt idx="20371">
                  <c:v>0.46195</c:v>
                </c:pt>
                <c:pt idx="20372">
                  <c:v>0.461973</c:v>
                </c:pt>
                <c:pt idx="20373">
                  <c:v>0.461995</c:v>
                </c:pt>
                <c:pt idx="20374">
                  <c:v>0.462018</c:v>
                </c:pt>
                <c:pt idx="20375">
                  <c:v>0.462041</c:v>
                </c:pt>
                <c:pt idx="20376">
                  <c:v>0.462063</c:v>
                </c:pt>
                <c:pt idx="20377">
                  <c:v>0.462086</c:v>
                </c:pt>
                <c:pt idx="20378">
                  <c:v>0.462109</c:v>
                </c:pt>
                <c:pt idx="20379">
                  <c:v>0.462132</c:v>
                </c:pt>
                <c:pt idx="20380">
                  <c:v>0.462154</c:v>
                </c:pt>
                <c:pt idx="20381">
                  <c:v>0.462177</c:v>
                </c:pt>
                <c:pt idx="20382">
                  <c:v>0.4622</c:v>
                </c:pt>
                <c:pt idx="20383">
                  <c:v>0.462222</c:v>
                </c:pt>
                <c:pt idx="20384">
                  <c:v>0.462245</c:v>
                </c:pt>
                <c:pt idx="20385">
                  <c:v>0.462268</c:v>
                </c:pt>
                <c:pt idx="20386">
                  <c:v>0.46229</c:v>
                </c:pt>
                <c:pt idx="20387">
                  <c:v>0.462313</c:v>
                </c:pt>
                <c:pt idx="20388">
                  <c:v>0.462336</c:v>
                </c:pt>
                <c:pt idx="20389">
                  <c:v>0.462358</c:v>
                </c:pt>
                <c:pt idx="20390">
                  <c:v>0.462381</c:v>
                </c:pt>
                <c:pt idx="20391">
                  <c:v>0.462404</c:v>
                </c:pt>
                <c:pt idx="20392">
                  <c:v>0.462426</c:v>
                </c:pt>
                <c:pt idx="20393">
                  <c:v>0.462449</c:v>
                </c:pt>
                <c:pt idx="20394">
                  <c:v>0.462472</c:v>
                </c:pt>
                <c:pt idx="20395">
                  <c:v>0.462494</c:v>
                </c:pt>
                <c:pt idx="20396">
                  <c:v>0.462517</c:v>
                </c:pt>
                <c:pt idx="20397">
                  <c:v>0.46254</c:v>
                </c:pt>
                <c:pt idx="20398">
                  <c:v>0.462562</c:v>
                </c:pt>
                <c:pt idx="20399">
                  <c:v>0.462585</c:v>
                </c:pt>
                <c:pt idx="20400">
                  <c:v>0.462608</c:v>
                </c:pt>
                <c:pt idx="20401">
                  <c:v>0.46263</c:v>
                </c:pt>
                <c:pt idx="20402">
                  <c:v>0.462653</c:v>
                </c:pt>
                <c:pt idx="20403">
                  <c:v>0.462676</c:v>
                </c:pt>
                <c:pt idx="20404">
                  <c:v>0.462698</c:v>
                </c:pt>
                <c:pt idx="20405">
                  <c:v>0.462721</c:v>
                </c:pt>
                <c:pt idx="20406">
                  <c:v>0.462744</c:v>
                </c:pt>
                <c:pt idx="20407">
                  <c:v>0.462766</c:v>
                </c:pt>
                <c:pt idx="20408">
                  <c:v>0.462789</c:v>
                </c:pt>
                <c:pt idx="20409">
                  <c:v>0.462812</c:v>
                </c:pt>
                <c:pt idx="20410">
                  <c:v>0.462834</c:v>
                </c:pt>
                <c:pt idx="20411">
                  <c:v>0.462857</c:v>
                </c:pt>
                <c:pt idx="20412">
                  <c:v>0.46288</c:v>
                </c:pt>
                <c:pt idx="20413">
                  <c:v>0.462902</c:v>
                </c:pt>
                <c:pt idx="20414">
                  <c:v>0.462925</c:v>
                </c:pt>
                <c:pt idx="20415">
                  <c:v>0.462948</c:v>
                </c:pt>
                <c:pt idx="20416">
                  <c:v>0.462971</c:v>
                </c:pt>
                <c:pt idx="20417">
                  <c:v>0.462993</c:v>
                </c:pt>
                <c:pt idx="20418">
                  <c:v>0.463016</c:v>
                </c:pt>
                <c:pt idx="20419">
                  <c:v>0.463039</c:v>
                </c:pt>
                <c:pt idx="20420">
                  <c:v>0.463061</c:v>
                </c:pt>
                <c:pt idx="20421">
                  <c:v>0.463084</c:v>
                </c:pt>
                <c:pt idx="20422">
                  <c:v>0.463107</c:v>
                </c:pt>
                <c:pt idx="20423">
                  <c:v>0.463129</c:v>
                </c:pt>
                <c:pt idx="20424">
                  <c:v>0.463152</c:v>
                </c:pt>
                <c:pt idx="20425">
                  <c:v>0.463175</c:v>
                </c:pt>
                <c:pt idx="20426">
                  <c:v>0.463197</c:v>
                </c:pt>
                <c:pt idx="20427">
                  <c:v>0.46322</c:v>
                </c:pt>
                <c:pt idx="20428">
                  <c:v>0.463243</c:v>
                </c:pt>
                <c:pt idx="20429">
                  <c:v>0.463265</c:v>
                </c:pt>
                <c:pt idx="20430">
                  <c:v>0.463288</c:v>
                </c:pt>
                <c:pt idx="20431">
                  <c:v>0.463311</c:v>
                </c:pt>
                <c:pt idx="20432">
                  <c:v>0.463333</c:v>
                </c:pt>
                <c:pt idx="20433">
                  <c:v>0.463356</c:v>
                </c:pt>
                <c:pt idx="20434">
                  <c:v>0.463379</c:v>
                </c:pt>
                <c:pt idx="20435">
                  <c:v>0.463401</c:v>
                </c:pt>
                <c:pt idx="20436">
                  <c:v>0.463424</c:v>
                </c:pt>
                <c:pt idx="20437">
                  <c:v>0.463447</c:v>
                </c:pt>
                <c:pt idx="20438">
                  <c:v>0.463469</c:v>
                </c:pt>
                <c:pt idx="20439">
                  <c:v>0.463492</c:v>
                </c:pt>
                <c:pt idx="20440">
                  <c:v>0.463515</c:v>
                </c:pt>
                <c:pt idx="20441">
                  <c:v>0.463537</c:v>
                </c:pt>
                <c:pt idx="20442">
                  <c:v>0.46356</c:v>
                </c:pt>
                <c:pt idx="20443">
                  <c:v>0.463583</c:v>
                </c:pt>
                <c:pt idx="20444">
                  <c:v>0.463605</c:v>
                </c:pt>
                <c:pt idx="20445">
                  <c:v>0.463628</c:v>
                </c:pt>
                <c:pt idx="20446">
                  <c:v>0.463651</c:v>
                </c:pt>
                <c:pt idx="20447">
                  <c:v>0.463673</c:v>
                </c:pt>
                <c:pt idx="20448">
                  <c:v>0.463696</c:v>
                </c:pt>
                <c:pt idx="20449">
                  <c:v>0.463719</c:v>
                </c:pt>
                <c:pt idx="20450">
                  <c:v>0.463741</c:v>
                </c:pt>
                <c:pt idx="20451">
                  <c:v>0.463764</c:v>
                </c:pt>
                <c:pt idx="20452">
                  <c:v>0.463787</c:v>
                </c:pt>
                <c:pt idx="20453">
                  <c:v>0.46381</c:v>
                </c:pt>
                <c:pt idx="20454">
                  <c:v>0.463832</c:v>
                </c:pt>
                <c:pt idx="20455">
                  <c:v>0.463855</c:v>
                </c:pt>
                <c:pt idx="20456">
                  <c:v>0.463878</c:v>
                </c:pt>
                <c:pt idx="20457">
                  <c:v>0.4639</c:v>
                </c:pt>
                <c:pt idx="20458">
                  <c:v>0.463923</c:v>
                </c:pt>
                <c:pt idx="20459">
                  <c:v>0.463946</c:v>
                </c:pt>
                <c:pt idx="20460">
                  <c:v>0.463968</c:v>
                </c:pt>
                <c:pt idx="20461">
                  <c:v>0.463991</c:v>
                </c:pt>
                <c:pt idx="20462">
                  <c:v>0.464014</c:v>
                </c:pt>
                <c:pt idx="20463">
                  <c:v>0.464036</c:v>
                </c:pt>
                <c:pt idx="20464">
                  <c:v>0.464059</c:v>
                </c:pt>
                <c:pt idx="20465">
                  <c:v>0.464082</c:v>
                </c:pt>
                <c:pt idx="20466">
                  <c:v>0.464104</c:v>
                </c:pt>
                <c:pt idx="20467">
                  <c:v>0.464127</c:v>
                </c:pt>
                <c:pt idx="20468">
                  <c:v>0.46415</c:v>
                </c:pt>
                <c:pt idx="20469">
                  <c:v>0.464172</c:v>
                </c:pt>
                <c:pt idx="20470">
                  <c:v>0.464195</c:v>
                </c:pt>
                <c:pt idx="20471">
                  <c:v>0.464218</c:v>
                </c:pt>
                <c:pt idx="20472">
                  <c:v>0.46424</c:v>
                </c:pt>
                <c:pt idx="20473">
                  <c:v>0.464263</c:v>
                </c:pt>
                <c:pt idx="20474">
                  <c:v>0.464286</c:v>
                </c:pt>
                <c:pt idx="20475">
                  <c:v>0.464308</c:v>
                </c:pt>
                <c:pt idx="20476">
                  <c:v>0.464331</c:v>
                </c:pt>
                <c:pt idx="20477">
                  <c:v>0.464354</c:v>
                </c:pt>
                <c:pt idx="20478">
                  <c:v>0.464376</c:v>
                </c:pt>
                <c:pt idx="20479">
                  <c:v>0.464399</c:v>
                </c:pt>
                <c:pt idx="20480">
                  <c:v>0.464422</c:v>
                </c:pt>
                <c:pt idx="20481">
                  <c:v>0.464444</c:v>
                </c:pt>
                <c:pt idx="20482">
                  <c:v>0.464467</c:v>
                </c:pt>
                <c:pt idx="20483">
                  <c:v>0.46449</c:v>
                </c:pt>
                <c:pt idx="20484">
                  <c:v>0.464512</c:v>
                </c:pt>
                <c:pt idx="20485">
                  <c:v>0.464535</c:v>
                </c:pt>
                <c:pt idx="20486">
                  <c:v>0.464558</c:v>
                </c:pt>
                <c:pt idx="20487">
                  <c:v>0.46458</c:v>
                </c:pt>
                <c:pt idx="20488">
                  <c:v>0.464603</c:v>
                </c:pt>
                <c:pt idx="20489">
                  <c:v>0.464626</c:v>
                </c:pt>
                <c:pt idx="20490">
                  <c:v>0.464649</c:v>
                </c:pt>
                <c:pt idx="20491">
                  <c:v>0.464671</c:v>
                </c:pt>
                <c:pt idx="20492">
                  <c:v>0.464694</c:v>
                </c:pt>
                <c:pt idx="20493">
                  <c:v>0.464717</c:v>
                </c:pt>
                <c:pt idx="20494">
                  <c:v>0.464739</c:v>
                </c:pt>
                <c:pt idx="20495">
                  <c:v>0.464762</c:v>
                </c:pt>
                <c:pt idx="20496">
                  <c:v>0.464785</c:v>
                </c:pt>
                <c:pt idx="20497">
                  <c:v>0.464807</c:v>
                </c:pt>
                <c:pt idx="20498">
                  <c:v>0.46483</c:v>
                </c:pt>
                <c:pt idx="20499">
                  <c:v>0.464853</c:v>
                </c:pt>
                <c:pt idx="20500">
                  <c:v>0.464875</c:v>
                </c:pt>
                <c:pt idx="20501">
                  <c:v>0.464898</c:v>
                </c:pt>
                <c:pt idx="20502">
                  <c:v>0.464921</c:v>
                </c:pt>
                <c:pt idx="20503">
                  <c:v>0.464943</c:v>
                </c:pt>
                <c:pt idx="20504">
                  <c:v>0.464966</c:v>
                </c:pt>
                <c:pt idx="20505">
                  <c:v>0.464989</c:v>
                </c:pt>
                <c:pt idx="20506">
                  <c:v>0.465011</c:v>
                </c:pt>
                <c:pt idx="20507">
                  <c:v>0.465034</c:v>
                </c:pt>
                <c:pt idx="20508">
                  <c:v>0.465057</c:v>
                </c:pt>
                <c:pt idx="20509">
                  <c:v>0.465079</c:v>
                </c:pt>
                <c:pt idx="20510">
                  <c:v>0.465102</c:v>
                </c:pt>
                <c:pt idx="20511">
                  <c:v>0.465125</c:v>
                </c:pt>
                <c:pt idx="20512">
                  <c:v>0.465147</c:v>
                </c:pt>
                <c:pt idx="20513">
                  <c:v>0.46517</c:v>
                </c:pt>
                <c:pt idx="20514">
                  <c:v>0.465193</c:v>
                </c:pt>
                <c:pt idx="20515">
                  <c:v>0.465215</c:v>
                </c:pt>
                <c:pt idx="20516">
                  <c:v>0.465238</c:v>
                </c:pt>
                <c:pt idx="20517">
                  <c:v>0.465261</c:v>
                </c:pt>
                <c:pt idx="20518">
                  <c:v>0.465283</c:v>
                </c:pt>
                <c:pt idx="20519">
                  <c:v>0.465306</c:v>
                </c:pt>
                <c:pt idx="20520">
                  <c:v>0.465329</c:v>
                </c:pt>
                <c:pt idx="20521">
                  <c:v>0.465351</c:v>
                </c:pt>
                <c:pt idx="20522">
                  <c:v>0.465374</c:v>
                </c:pt>
                <c:pt idx="20523">
                  <c:v>0.465397</c:v>
                </c:pt>
                <c:pt idx="20524">
                  <c:v>0.46542</c:v>
                </c:pt>
                <c:pt idx="20525">
                  <c:v>0.465442</c:v>
                </c:pt>
                <c:pt idx="20526">
                  <c:v>0.465465</c:v>
                </c:pt>
                <c:pt idx="20527">
                  <c:v>0.465488</c:v>
                </c:pt>
                <c:pt idx="20528">
                  <c:v>0.46551</c:v>
                </c:pt>
                <c:pt idx="20529">
                  <c:v>0.465533</c:v>
                </c:pt>
                <c:pt idx="20530">
                  <c:v>0.465556</c:v>
                </c:pt>
                <c:pt idx="20531">
                  <c:v>0.465578</c:v>
                </c:pt>
                <c:pt idx="20532">
                  <c:v>0.465601</c:v>
                </c:pt>
                <c:pt idx="20533">
                  <c:v>0.465624</c:v>
                </c:pt>
                <c:pt idx="20534">
                  <c:v>0.465646</c:v>
                </c:pt>
                <c:pt idx="20535">
                  <c:v>0.465669</c:v>
                </c:pt>
                <c:pt idx="20536">
                  <c:v>0.465692</c:v>
                </c:pt>
                <c:pt idx="20537">
                  <c:v>0.465714</c:v>
                </c:pt>
                <c:pt idx="20538">
                  <c:v>0.465737</c:v>
                </c:pt>
                <c:pt idx="20539">
                  <c:v>0.46576</c:v>
                </c:pt>
                <c:pt idx="20540">
                  <c:v>0.465782</c:v>
                </c:pt>
                <c:pt idx="20541">
                  <c:v>0.465805</c:v>
                </c:pt>
                <c:pt idx="20542">
                  <c:v>0.465828</c:v>
                </c:pt>
                <c:pt idx="20543">
                  <c:v>0.46585</c:v>
                </c:pt>
                <c:pt idx="20544">
                  <c:v>0.465873</c:v>
                </c:pt>
                <c:pt idx="20545">
                  <c:v>0.465896</c:v>
                </c:pt>
                <c:pt idx="20546">
                  <c:v>0.465918</c:v>
                </c:pt>
                <c:pt idx="20547">
                  <c:v>0.465941</c:v>
                </c:pt>
                <c:pt idx="20548">
                  <c:v>0.465964</c:v>
                </c:pt>
                <c:pt idx="20549">
                  <c:v>0.465986</c:v>
                </c:pt>
                <c:pt idx="20550">
                  <c:v>0.466009</c:v>
                </c:pt>
                <c:pt idx="20551">
                  <c:v>0.466032</c:v>
                </c:pt>
                <c:pt idx="20552">
                  <c:v>0.466054</c:v>
                </c:pt>
                <c:pt idx="20553">
                  <c:v>0.466077</c:v>
                </c:pt>
                <c:pt idx="20554">
                  <c:v>0.4661</c:v>
                </c:pt>
                <c:pt idx="20555">
                  <c:v>0.466122</c:v>
                </c:pt>
                <c:pt idx="20556">
                  <c:v>0.466145</c:v>
                </c:pt>
                <c:pt idx="20557">
                  <c:v>0.466168</c:v>
                </c:pt>
                <c:pt idx="20558">
                  <c:v>0.46619</c:v>
                </c:pt>
                <c:pt idx="20559">
                  <c:v>0.466213</c:v>
                </c:pt>
                <c:pt idx="20560">
                  <c:v>0.466236</c:v>
                </c:pt>
                <c:pt idx="20561">
                  <c:v>0.466259</c:v>
                </c:pt>
                <c:pt idx="20562">
                  <c:v>0.466281</c:v>
                </c:pt>
                <c:pt idx="20563">
                  <c:v>0.466304</c:v>
                </c:pt>
                <c:pt idx="20564">
                  <c:v>0.466327</c:v>
                </c:pt>
                <c:pt idx="20565">
                  <c:v>0.466349</c:v>
                </c:pt>
                <c:pt idx="20566">
                  <c:v>0.466372</c:v>
                </c:pt>
                <c:pt idx="20567">
                  <c:v>0.466395</c:v>
                </c:pt>
                <c:pt idx="20568">
                  <c:v>0.466417</c:v>
                </c:pt>
                <c:pt idx="20569">
                  <c:v>0.46644</c:v>
                </c:pt>
                <c:pt idx="20570">
                  <c:v>0.466463</c:v>
                </c:pt>
                <c:pt idx="20571">
                  <c:v>0.466485</c:v>
                </c:pt>
                <c:pt idx="20572">
                  <c:v>0.466508</c:v>
                </c:pt>
                <c:pt idx="20573">
                  <c:v>0.466531</c:v>
                </c:pt>
                <c:pt idx="20574">
                  <c:v>0.466553</c:v>
                </c:pt>
                <c:pt idx="20575">
                  <c:v>0.466576</c:v>
                </c:pt>
                <c:pt idx="20576">
                  <c:v>0.466599</c:v>
                </c:pt>
                <c:pt idx="20577">
                  <c:v>0.466621</c:v>
                </c:pt>
                <c:pt idx="20578">
                  <c:v>0.466644</c:v>
                </c:pt>
                <c:pt idx="20579">
                  <c:v>0.466667</c:v>
                </c:pt>
                <c:pt idx="20580">
                  <c:v>0.466689</c:v>
                </c:pt>
                <c:pt idx="20581">
                  <c:v>0.466712</c:v>
                </c:pt>
                <c:pt idx="20582">
                  <c:v>0.466735</c:v>
                </c:pt>
                <c:pt idx="20583">
                  <c:v>0.466757</c:v>
                </c:pt>
                <c:pt idx="20584">
                  <c:v>0.46678</c:v>
                </c:pt>
                <c:pt idx="20585">
                  <c:v>0.466803</c:v>
                </c:pt>
                <c:pt idx="20586">
                  <c:v>0.466825</c:v>
                </c:pt>
                <c:pt idx="20587">
                  <c:v>0.466848</c:v>
                </c:pt>
                <c:pt idx="20588">
                  <c:v>0.466871</c:v>
                </c:pt>
                <c:pt idx="20589">
                  <c:v>0.466893</c:v>
                </c:pt>
                <c:pt idx="20590">
                  <c:v>0.466916</c:v>
                </c:pt>
                <c:pt idx="20591">
                  <c:v>0.466939</c:v>
                </c:pt>
                <c:pt idx="20592">
                  <c:v>0.466961</c:v>
                </c:pt>
                <c:pt idx="20593">
                  <c:v>0.466984</c:v>
                </c:pt>
                <c:pt idx="20594">
                  <c:v>0.467007</c:v>
                </c:pt>
                <c:pt idx="20595">
                  <c:v>0.467029</c:v>
                </c:pt>
                <c:pt idx="20596">
                  <c:v>0.467052</c:v>
                </c:pt>
                <c:pt idx="20597">
                  <c:v>0.467075</c:v>
                </c:pt>
                <c:pt idx="20598">
                  <c:v>0.467098</c:v>
                </c:pt>
                <c:pt idx="20599">
                  <c:v>0.46712</c:v>
                </c:pt>
                <c:pt idx="20600">
                  <c:v>0.467143</c:v>
                </c:pt>
                <c:pt idx="20601">
                  <c:v>0.467166</c:v>
                </c:pt>
                <c:pt idx="20602">
                  <c:v>0.467188</c:v>
                </c:pt>
                <c:pt idx="20603">
                  <c:v>0.467211</c:v>
                </c:pt>
                <c:pt idx="20604">
                  <c:v>0.467234</c:v>
                </c:pt>
                <c:pt idx="20605">
                  <c:v>0.467256</c:v>
                </c:pt>
                <c:pt idx="20606">
                  <c:v>0.467279</c:v>
                </c:pt>
                <c:pt idx="20607">
                  <c:v>0.467302</c:v>
                </c:pt>
                <c:pt idx="20608">
                  <c:v>0.467324</c:v>
                </c:pt>
                <c:pt idx="20609">
                  <c:v>0.467347</c:v>
                </c:pt>
                <c:pt idx="20610">
                  <c:v>0.46737</c:v>
                </c:pt>
                <c:pt idx="20611">
                  <c:v>0.467392</c:v>
                </c:pt>
                <c:pt idx="20612">
                  <c:v>0.467415</c:v>
                </c:pt>
                <c:pt idx="20613">
                  <c:v>0.467438</c:v>
                </c:pt>
                <c:pt idx="20614">
                  <c:v>0.46746</c:v>
                </c:pt>
                <c:pt idx="20615">
                  <c:v>0.467483</c:v>
                </c:pt>
                <c:pt idx="20616">
                  <c:v>0.467506</c:v>
                </c:pt>
                <c:pt idx="20617">
                  <c:v>0.467528</c:v>
                </c:pt>
                <c:pt idx="20618">
                  <c:v>0.467551</c:v>
                </c:pt>
                <c:pt idx="20619">
                  <c:v>0.467574</c:v>
                </c:pt>
                <c:pt idx="20620">
                  <c:v>0.467596</c:v>
                </c:pt>
                <c:pt idx="20621">
                  <c:v>0.467619</c:v>
                </c:pt>
                <c:pt idx="20622">
                  <c:v>0.467642</c:v>
                </c:pt>
                <c:pt idx="20623">
                  <c:v>0.467664</c:v>
                </c:pt>
                <c:pt idx="20624">
                  <c:v>0.467687</c:v>
                </c:pt>
                <c:pt idx="20625">
                  <c:v>0.46771</c:v>
                </c:pt>
                <c:pt idx="20626">
                  <c:v>0.467732</c:v>
                </c:pt>
                <c:pt idx="20627">
                  <c:v>0.467755</c:v>
                </c:pt>
                <c:pt idx="20628">
                  <c:v>0.467778</c:v>
                </c:pt>
                <c:pt idx="20629">
                  <c:v>0.4678</c:v>
                </c:pt>
                <c:pt idx="20630">
                  <c:v>0.467823</c:v>
                </c:pt>
                <c:pt idx="20631">
                  <c:v>0.467846</c:v>
                </c:pt>
                <c:pt idx="20632">
                  <c:v>0.467868</c:v>
                </c:pt>
                <c:pt idx="20633">
                  <c:v>0.467891</c:v>
                </c:pt>
                <c:pt idx="20634">
                  <c:v>0.467914</c:v>
                </c:pt>
                <c:pt idx="20635">
                  <c:v>0.467937</c:v>
                </c:pt>
                <c:pt idx="20636">
                  <c:v>0.467959</c:v>
                </c:pt>
                <c:pt idx="20637">
                  <c:v>0.467982</c:v>
                </c:pt>
                <c:pt idx="20638">
                  <c:v>0.468005</c:v>
                </c:pt>
                <c:pt idx="20639">
                  <c:v>0.468027</c:v>
                </c:pt>
                <c:pt idx="20640">
                  <c:v>0.46805</c:v>
                </c:pt>
                <c:pt idx="20641">
                  <c:v>0.468073</c:v>
                </c:pt>
                <c:pt idx="20642">
                  <c:v>0.468095</c:v>
                </c:pt>
                <c:pt idx="20643">
                  <c:v>0.468118</c:v>
                </c:pt>
                <c:pt idx="20644">
                  <c:v>0.468141</c:v>
                </c:pt>
                <c:pt idx="20645">
                  <c:v>0.468163</c:v>
                </c:pt>
                <c:pt idx="20646">
                  <c:v>0.468186</c:v>
                </c:pt>
                <c:pt idx="20647">
                  <c:v>0.468209</c:v>
                </c:pt>
                <c:pt idx="20648">
                  <c:v>0.468231</c:v>
                </c:pt>
                <c:pt idx="20649">
                  <c:v>0.468254</c:v>
                </c:pt>
                <c:pt idx="20650">
                  <c:v>0.468277</c:v>
                </c:pt>
                <c:pt idx="20651">
                  <c:v>0.468299</c:v>
                </c:pt>
                <c:pt idx="20652">
                  <c:v>0.468322</c:v>
                </c:pt>
                <c:pt idx="20653">
                  <c:v>0.468345</c:v>
                </c:pt>
                <c:pt idx="20654">
                  <c:v>0.468367</c:v>
                </c:pt>
                <c:pt idx="20655">
                  <c:v>0.46839</c:v>
                </c:pt>
                <c:pt idx="20656">
                  <c:v>0.468413</c:v>
                </c:pt>
                <c:pt idx="20657">
                  <c:v>0.468435</c:v>
                </c:pt>
                <c:pt idx="20658">
                  <c:v>0.468458</c:v>
                </c:pt>
                <c:pt idx="20659">
                  <c:v>0.468481</c:v>
                </c:pt>
                <c:pt idx="20660">
                  <c:v>0.468503</c:v>
                </c:pt>
                <c:pt idx="20661">
                  <c:v>0.468526</c:v>
                </c:pt>
                <c:pt idx="20662">
                  <c:v>0.468549</c:v>
                </c:pt>
                <c:pt idx="20663">
                  <c:v>0.468571</c:v>
                </c:pt>
                <c:pt idx="20664">
                  <c:v>0.468594</c:v>
                </c:pt>
                <c:pt idx="20665">
                  <c:v>0.468617</c:v>
                </c:pt>
                <c:pt idx="20666">
                  <c:v>0.468639</c:v>
                </c:pt>
                <c:pt idx="20667">
                  <c:v>0.468662</c:v>
                </c:pt>
                <c:pt idx="20668">
                  <c:v>0.468685</c:v>
                </c:pt>
                <c:pt idx="20669">
                  <c:v>0.468707</c:v>
                </c:pt>
                <c:pt idx="20670">
                  <c:v>0.46873</c:v>
                </c:pt>
                <c:pt idx="20671">
                  <c:v>0.468753</c:v>
                </c:pt>
                <c:pt idx="20672">
                  <c:v>0.468776</c:v>
                </c:pt>
                <c:pt idx="20673">
                  <c:v>0.468798</c:v>
                </c:pt>
                <c:pt idx="20674">
                  <c:v>0.468821</c:v>
                </c:pt>
                <c:pt idx="20675">
                  <c:v>0.468844</c:v>
                </c:pt>
                <c:pt idx="20676">
                  <c:v>0.468866</c:v>
                </c:pt>
                <c:pt idx="20677">
                  <c:v>0.468889</c:v>
                </c:pt>
                <c:pt idx="20678">
                  <c:v>0.468912</c:v>
                </c:pt>
                <c:pt idx="20679">
                  <c:v>0.468934</c:v>
                </c:pt>
                <c:pt idx="20680">
                  <c:v>0.468957</c:v>
                </c:pt>
                <c:pt idx="20681">
                  <c:v>0.46898</c:v>
                </c:pt>
                <c:pt idx="20682">
                  <c:v>0.469002</c:v>
                </c:pt>
                <c:pt idx="20683">
                  <c:v>0.469025</c:v>
                </c:pt>
                <c:pt idx="20684">
                  <c:v>0.469048</c:v>
                </c:pt>
                <c:pt idx="20685">
                  <c:v>0.46907</c:v>
                </c:pt>
                <c:pt idx="20686">
                  <c:v>0.469093</c:v>
                </c:pt>
                <c:pt idx="20687">
                  <c:v>0.469116</c:v>
                </c:pt>
                <c:pt idx="20688">
                  <c:v>0.469138</c:v>
                </c:pt>
                <c:pt idx="20689">
                  <c:v>0.469161</c:v>
                </c:pt>
                <c:pt idx="20690">
                  <c:v>0.469184</c:v>
                </c:pt>
                <c:pt idx="20691">
                  <c:v>0.469206</c:v>
                </c:pt>
                <c:pt idx="20692">
                  <c:v>0.469229</c:v>
                </c:pt>
                <c:pt idx="20693">
                  <c:v>0.469252</c:v>
                </c:pt>
                <c:pt idx="20694">
                  <c:v>0.469274</c:v>
                </c:pt>
                <c:pt idx="20695">
                  <c:v>0.469297</c:v>
                </c:pt>
                <c:pt idx="20696">
                  <c:v>0.46932</c:v>
                </c:pt>
                <c:pt idx="20697">
                  <c:v>0.469342</c:v>
                </c:pt>
                <c:pt idx="20698">
                  <c:v>0.469365</c:v>
                </c:pt>
                <c:pt idx="20699">
                  <c:v>0.469388</c:v>
                </c:pt>
                <c:pt idx="20700">
                  <c:v>0.46941</c:v>
                </c:pt>
                <c:pt idx="20701">
                  <c:v>0.469433</c:v>
                </c:pt>
                <c:pt idx="20702">
                  <c:v>0.469456</c:v>
                </c:pt>
                <c:pt idx="20703">
                  <c:v>0.469478</c:v>
                </c:pt>
                <c:pt idx="20704">
                  <c:v>0.469501</c:v>
                </c:pt>
                <c:pt idx="20705">
                  <c:v>0.469524</c:v>
                </c:pt>
                <c:pt idx="20706">
                  <c:v>0.469546</c:v>
                </c:pt>
                <c:pt idx="20707">
                  <c:v>0.469569</c:v>
                </c:pt>
                <c:pt idx="20708">
                  <c:v>0.469592</c:v>
                </c:pt>
                <c:pt idx="20709">
                  <c:v>0.469615</c:v>
                </c:pt>
                <c:pt idx="20710">
                  <c:v>0.469637</c:v>
                </c:pt>
                <c:pt idx="20711">
                  <c:v>0.46966</c:v>
                </c:pt>
                <c:pt idx="20712">
                  <c:v>0.469683</c:v>
                </c:pt>
                <c:pt idx="20713">
                  <c:v>0.469705</c:v>
                </c:pt>
                <c:pt idx="20714">
                  <c:v>0.469728</c:v>
                </c:pt>
                <c:pt idx="20715">
                  <c:v>0.469751</c:v>
                </c:pt>
                <c:pt idx="20716">
                  <c:v>0.469773</c:v>
                </c:pt>
                <c:pt idx="20717">
                  <c:v>0.469796</c:v>
                </c:pt>
                <c:pt idx="20718">
                  <c:v>0.469819</c:v>
                </c:pt>
                <c:pt idx="20719">
                  <c:v>0.469841</c:v>
                </c:pt>
                <c:pt idx="20720">
                  <c:v>0.469864</c:v>
                </c:pt>
                <c:pt idx="20721">
                  <c:v>0.469887</c:v>
                </c:pt>
                <c:pt idx="20722">
                  <c:v>0.469909</c:v>
                </c:pt>
                <c:pt idx="20723">
                  <c:v>0.469932</c:v>
                </c:pt>
                <c:pt idx="20724">
                  <c:v>0.469955</c:v>
                </c:pt>
                <c:pt idx="20725">
                  <c:v>0.469977</c:v>
                </c:pt>
                <c:pt idx="20726">
                  <c:v>0.47</c:v>
                </c:pt>
                <c:pt idx="20727">
                  <c:v>0.470023</c:v>
                </c:pt>
                <c:pt idx="20728">
                  <c:v>0.470045</c:v>
                </c:pt>
                <c:pt idx="20729">
                  <c:v>0.470068</c:v>
                </c:pt>
                <c:pt idx="20730">
                  <c:v>0.470091</c:v>
                </c:pt>
                <c:pt idx="20731">
                  <c:v>0.470113</c:v>
                </c:pt>
                <c:pt idx="20732">
                  <c:v>0.470136</c:v>
                </c:pt>
                <c:pt idx="20733">
                  <c:v>0.470159</c:v>
                </c:pt>
                <c:pt idx="20734">
                  <c:v>0.470181</c:v>
                </c:pt>
                <c:pt idx="20735">
                  <c:v>0.470204</c:v>
                </c:pt>
                <c:pt idx="20736">
                  <c:v>0.470227</c:v>
                </c:pt>
                <c:pt idx="20737">
                  <c:v>0.470249</c:v>
                </c:pt>
                <c:pt idx="20738">
                  <c:v>0.470272</c:v>
                </c:pt>
                <c:pt idx="20739">
                  <c:v>0.470295</c:v>
                </c:pt>
                <c:pt idx="20740">
                  <c:v>0.470317</c:v>
                </c:pt>
                <c:pt idx="20741">
                  <c:v>0.47034</c:v>
                </c:pt>
                <c:pt idx="20742">
                  <c:v>0.470363</c:v>
                </c:pt>
                <c:pt idx="20743">
                  <c:v>0.470385</c:v>
                </c:pt>
                <c:pt idx="20744">
                  <c:v>0.470408</c:v>
                </c:pt>
                <c:pt idx="20745">
                  <c:v>0.470431</c:v>
                </c:pt>
                <c:pt idx="20746">
                  <c:v>0.470454</c:v>
                </c:pt>
                <c:pt idx="20747">
                  <c:v>0.470476</c:v>
                </c:pt>
                <c:pt idx="20748">
                  <c:v>0.470499</c:v>
                </c:pt>
                <c:pt idx="20749">
                  <c:v>0.470522</c:v>
                </c:pt>
                <c:pt idx="20750">
                  <c:v>0.470544</c:v>
                </c:pt>
                <c:pt idx="20751">
                  <c:v>0.470567</c:v>
                </c:pt>
                <c:pt idx="20752">
                  <c:v>0.47059</c:v>
                </c:pt>
                <c:pt idx="20753">
                  <c:v>0.470612</c:v>
                </c:pt>
                <c:pt idx="20754">
                  <c:v>0.470635</c:v>
                </c:pt>
                <c:pt idx="20755">
                  <c:v>0.470658</c:v>
                </c:pt>
                <c:pt idx="20756">
                  <c:v>0.47068</c:v>
                </c:pt>
                <c:pt idx="20757">
                  <c:v>0.470703</c:v>
                </c:pt>
                <c:pt idx="20758">
                  <c:v>0.470726</c:v>
                </c:pt>
                <c:pt idx="20759">
                  <c:v>0.470748</c:v>
                </c:pt>
                <c:pt idx="20760">
                  <c:v>0.470771</c:v>
                </c:pt>
                <c:pt idx="20761">
                  <c:v>0.470794</c:v>
                </c:pt>
                <c:pt idx="20762">
                  <c:v>0.470816</c:v>
                </c:pt>
                <c:pt idx="20763">
                  <c:v>0.470839</c:v>
                </c:pt>
                <c:pt idx="20764">
                  <c:v>0.470862</c:v>
                </c:pt>
                <c:pt idx="20765">
                  <c:v>0.470884</c:v>
                </c:pt>
                <c:pt idx="20766">
                  <c:v>0.470907</c:v>
                </c:pt>
                <c:pt idx="20767">
                  <c:v>0.47093</c:v>
                </c:pt>
                <c:pt idx="20768">
                  <c:v>0.470952</c:v>
                </c:pt>
                <c:pt idx="20769">
                  <c:v>0.470975</c:v>
                </c:pt>
                <c:pt idx="20770">
                  <c:v>0.470998</c:v>
                </c:pt>
                <c:pt idx="20771">
                  <c:v>0.47102</c:v>
                </c:pt>
                <c:pt idx="20772">
                  <c:v>0.471043</c:v>
                </c:pt>
                <c:pt idx="20773">
                  <c:v>0.471066</c:v>
                </c:pt>
                <c:pt idx="20774">
                  <c:v>0.471088</c:v>
                </c:pt>
                <c:pt idx="20775">
                  <c:v>0.471111</c:v>
                </c:pt>
                <c:pt idx="20776">
                  <c:v>0.471134</c:v>
                </c:pt>
                <c:pt idx="20777">
                  <c:v>0.471156</c:v>
                </c:pt>
                <c:pt idx="20778">
                  <c:v>0.471179</c:v>
                </c:pt>
                <c:pt idx="20779">
                  <c:v>0.471202</c:v>
                </c:pt>
                <c:pt idx="20780">
                  <c:v>0.471224</c:v>
                </c:pt>
                <c:pt idx="20781">
                  <c:v>0.471247</c:v>
                </c:pt>
                <c:pt idx="20782">
                  <c:v>0.47127</c:v>
                </c:pt>
                <c:pt idx="20783">
                  <c:v>0.471293</c:v>
                </c:pt>
                <c:pt idx="20784">
                  <c:v>0.471315</c:v>
                </c:pt>
                <c:pt idx="20785">
                  <c:v>0.471338</c:v>
                </c:pt>
                <c:pt idx="20786">
                  <c:v>0.471361</c:v>
                </c:pt>
                <c:pt idx="20787">
                  <c:v>0.471383</c:v>
                </c:pt>
                <c:pt idx="20788">
                  <c:v>0.471406</c:v>
                </c:pt>
                <c:pt idx="20789">
                  <c:v>0.471429</c:v>
                </c:pt>
                <c:pt idx="20790">
                  <c:v>0.471451</c:v>
                </c:pt>
                <c:pt idx="20791">
                  <c:v>0.471474</c:v>
                </c:pt>
                <c:pt idx="20792">
                  <c:v>0.471497</c:v>
                </c:pt>
                <c:pt idx="20793">
                  <c:v>0.471519</c:v>
                </c:pt>
                <c:pt idx="20794">
                  <c:v>0.471542</c:v>
                </c:pt>
                <c:pt idx="20795">
                  <c:v>0.471565</c:v>
                </c:pt>
                <c:pt idx="20796">
                  <c:v>0.471587</c:v>
                </c:pt>
                <c:pt idx="20797">
                  <c:v>0.47161</c:v>
                </c:pt>
                <c:pt idx="20798">
                  <c:v>0.471633</c:v>
                </c:pt>
                <c:pt idx="20799">
                  <c:v>0.471655</c:v>
                </c:pt>
                <c:pt idx="20800">
                  <c:v>0.471678</c:v>
                </c:pt>
                <c:pt idx="20801">
                  <c:v>0.471701</c:v>
                </c:pt>
                <c:pt idx="20802">
                  <c:v>0.471723</c:v>
                </c:pt>
                <c:pt idx="20803">
                  <c:v>0.471746</c:v>
                </c:pt>
                <c:pt idx="20804">
                  <c:v>0.471769</c:v>
                </c:pt>
                <c:pt idx="20805">
                  <c:v>0.471791</c:v>
                </c:pt>
                <c:pt idx="20806">
                  <c:v>0.471814</c:v>
                </c:pt>
                <c:pt idx="20807">
                  <c:v>0.471837</c:v>
                </c:pt>
                <c:pt idx="20808">
                  <c:v>0.471859</c:v>
                </c:pt>
                <c:pt idx="20809">
                  <c:v>0.471882</c:v>
                </c:pt>
                <c:pt idx="20810">
                  <c:v>0.471905</c:v>
                </c:pt>
                <c:pt idx="20811">
                  <c:v>0.471927</c:v>
                </c:pt>
                <c:pt idx="20812">
                  <c:v>0.47195</c:v>
                </c:pt>
                <c:pt idx="20813">
                  <c:v>0.471973</c:v>
                </c:pt>
                <c:pt idx="20814">
                  <c:v>0.471995</c:v>
                </c:pt>
                <c:pt idx="20815">
                  <c:v>0.472018</c:v>
                </c:pt>
                <c:pt idx="20816">
                  <c:v>0.472041</c:v>
                </c:pt>
                <c:pt idx="20817">
                  <c:v>0.472063</c:v>
                </c:pt>
                <c:pt idx="20818">
                  <c:v>0.472086</c:v>
                </c:pt>
                <c:pt idx="20819">
                  <c:v>0.472109</c:v>
                </c:pt>
                <c:pt idx="20820">
                  <c:v>0.472132</c:v>
                </c:pt>
                <c:pt idx="20821">
                  <c:v>0.472154</c:v>
                </c:pt>
                <c:pt idx="20822">
                  <c:v>0.472177</c:v>
                </c:pt>
                <c:pt idx="20823">
                  <c:v>0.4722</c:v>
                </c:pt>
                <c:pt idx="20824">
                  <c:v>0.472222</c:v>
                </c:pt>
                <c:pt idx="20825">
                  <c:v>0.472245</c:v>
                </c:pt>
                <c:pt idx="20826">
                  <c:v>0.472268</c:v>
                </c:pt>
                <c:pt idx="20827">
                  <c:v>0.47229</c:v>
                </c:pt>
                <c:pt idx="20828">
                  <c:v>0.472313</c:v>
                </c:pt>
                <c:pt idx="20829">
                  <c:v>0.472336</c:v>
                </c:pt>
                <c:pt idx="20830">
                  <c:v>0.472358</c:v>
                </c:pt>
                <c:pt idx="20831">
                  <c:v>0.472381</c:v>
                </c:pt>
                <c:pt idx="20832">
                  <c:v>0.472404</c:v>
                </c:pt>
                <c:pt idx="20833">
                  <c:v>0.472426</c:v>
                </c:pt>
                <c:pt idx="20834">
                  <c:v>0.472449</c:v>
                </c:pt>
                <c:pt idx="20835">
                  <c:v>0.472472</c:v>
                </c:pt>
                <c:pt idx="20836">
                  <c:v>0.472494</c:v>
                </c:pt>
                <c:pt idx="20837">
                  <c:v>0.472517</c:v>
                </c:pt>
                <c:pt idx="20838">
                  <c:v>0.47254</c:v>
                </c:pt>
                <c:pt idx="20839">
                  <c:v>0.472562</c:v>
                </c:pt>
                <c:pt idx="20840">
                  <c:v>0.472585</c:v>
                </c:pt>
                <c:pt idx="20841">
                  <c:v>0.472608</c:v>
                </c:pt>
                <c:pt idx="20842">
                  <c:v>0.47263</c:v>
                </c:pt>
                <c:pt idx="20843">
                  <c:v>0.472653</c:v>
                </c:pt>
                <c:pt idx="20844">
                  <c:v>0.472676</c:v>
                </c:pt>
                <c:pt idx="20845">
                  <c:v>0.472698</c:v>
                </c:pt>
                <c:pt idx="20846">
                  <c:v>0.472721</c:v>
                </c:pt>
                <c:pt idx="20847">
                  <c:v>0.472744</c:v>
                </c:pt>
                <c:pt idx="20848">
                  <c:v>0.472766</c:v>
                </c:pt>
                <c:pt idx="20849">
                  <c:v>0.472789</c:v>
                </c:pt>
                <c:pt idx="20850">
                  <c:v>0.472812</c:v>
                </c:pt>
                <c:pt idx="20851">
                  <c:v>0.472834</c:v>
                </c:pt>
                <c:pt idx="20852">
                  <c:v>0.472857</c:v>
                </c:pt>
                <c:pt idx="20853">
                  <c:v>0.47288</c:v>
                </c:pt>
                <c:pt idx="20854">
                  <c:v>0.472902</c:v>
                </c:pt>
                <c:pt idx="20855">
                  <c:v>0.472925</c:v>
                </c:pt>
                <c:pt idx="20856">
                  <c:v>0.472948</c:v>
                </c:pt>
                <c:pt idx="20857">
                  <c:v>0.472971</c:v>
                </c:pt>
                <c:pt idx="20858">
                  <c:v>0.472993</c:v>
                </c:pt>
                <c:pt idx="20859">
                  <c:v>0.473016</c:v>
                </c:pt>
                <c:pt idx="20860">
                  <c:v>0.473039</c:v>
                </c:pt>
                <c:pt idx="20861">
                  <c:v>0.473061</c:v>
                </c:pt>
                <c:pt idx="20862">
                  <c:v>0.473084</c:v>
                </c:pt>
                <c:pt idx="20863">
                  <c:v>0.473107</c:v>
                </c:pt>
                <c:pt idx="20864">
                  <c:v>0.473129</c:v>
                </c:pt>
                <c:pt idx="20865">
                  <c:v>0.473152</c:v>
                </c:pt>
                <c:pt idx="20866">
                  <c:v>0.473175</c:v>
                </c:pt>
                <c:pt idx="20867">
                  <c:v>0.473197</c:v>
                </c:pt>
                <c:pt idx="20868">
                  <c:v>0.47322</c:v>
                </c:pt>
                <c:pt idx="20869">
                  <c:v>0.473243</c:v>
                </c:pt>
                <c:pt idx="20870">
                  <c:v>0.473265</c:v>
                </c:pt>
                <c:pt idx="20871">
                  <c:v>0.473288</c:v>
                </c:pt>
                <c:pt idx="20872">
                  <c:v>0.473311</c:v>
                </c:pt>
                <c:pt idx="20873">
                  <c:v>0.473333</c:v>
                </c:pt>
                <c:pt idx="20874">
                  <c:v>0.473356</c:v>
                </c:pt>
                <c:pt idx="20875">
                  <c:v>0.473379</c:v>
                </c:pt>
                <c:pt idx="20876">
                  <c:v>0.473401</c:v>
                </c:pt>
                <c:pt idx="20877">
                  <c:v>0.473424</c:v>
                </c:pt>
                <c:pt idx="20878">
                  <c:v>0.473447</c:v>
                </c:pt>
                <c:pt idx="20879">
                  <c:v>0.473469</c:v>
                </c:pt>
                <c:pt idx="20880">
                  <c:v>0.473492</c:v>
                </c:pt>
                <c:pt idx="20881">
                  <c:v>0.473515</c:v>
                </c:pt>
                <c:pt idx="20882">
                  <c:v>0.473537</c:v>
                </c:pt>
                <c:pt idx="20883">
                  <c:v>0.47356</c:v>
                </c:pt>
                <c:pt idx="20884">
                  <c:v>0.473583</c:v>
                </c:pt>
                <c:pt idx="20885">
                  <c:v>0.473605</c:v>
                </c:pt>
                <c:pt idx="20886">
                  <c:v>0.473628</c:v>
                </c:pt>
                <c:pt idx="20887">
                  <c:v>0.473651</c:v>
                </c:pt>
                <c:pt idx="20888">
                  <c:v>0.473673</c:v>
                </c:pt>
                <c:pt idx="20889">
                  <c:v>0.473696</c:v>
                </c:pt>
                <c:pt idx="20890">
                  <c:v>0.473719</c:v>
                </c:pt>
                <c:pt idx="20891">
                  <c:v>0.473741</c:v>
                </c:pt>
                <c:pt idx="20892">
                  <c:v>0.473764</c:v>
                </c:pt>
                <c:pt idx="20893">
                  <c:v>0.473787</c:v>
                </c:pt>
                <c:pt idx="20894">
                  <c:v>0.47381</c:v>
                </c:pt>
                <c:pt idx="20895">
                  <c:v>0.473832</c:v>
                </c:pt>
                <c:pt idx="20896">
                  <c:v>0.473855</c:v>
                </c:pt>
                <c:pt idx="20897">
                  <c:v>0.473878</c:v>
                </c:pt>
                <c:pt idx="20898">
                  <c:v>0.4739</c:v>
                </c:pt>
                <c:pt idx="20899">
                  <c:v>0.473923</c:v>
                </c:pt>
                <c:pt idx="20900">
                  <c:v>0.473946</c:v>
                </c:pt>
                <c:pt idx="20901">
                  <c:v>0.473968</c:v>
                </c:pt>
                <c:pt idx="20902">
                  <c:v>0.473991</c:v>
                </c:pt>
                <c:pt idx="20903">
                  <c:v>0.474014</c:v>
                </c:pt>
                <c:pt idx="20904">
                  <c:v>0.474036</c:v>
                </c:pt>
                <c:pt idx="20905">
                  <c:v>0.474059</c:v>
                </c:pt>
                <c:pt idx="20906">
                  <c:v>0.474082</c:v>
                </c:pt>
                <c:pt idx="20907">
                  <c:v>0.474104</c:v>
                </c:pt>
                <c:pt idx="20908">
                  <c:v>0.474127</c:v>
                </c:pt>
                <c:pt idx="20909">
                  <c:v>0.47415</c:v>
                </c:pt>
                <c:pt idx="20910">
                  <c:v>0.474172</c:v>
                </c:pt>
                <c:pt idx="20911">
                  <c:v>0.474195</c:v>
                </c:pt>
                <c:pt idx="20912">
                  <c:v>0.474218</c:v>
                </c:pt>
                <c:pt idx="20913">
                  <c:v>0.47424</c:v>
                </c:pt>
                <c:pt idx="20914">
                  <c:v>0.474263</c:v>
                </c:pt>
                <c:pt idx="20915">
                  <c:v>0.474286</c:v>
                </c:pt>
                <c:pt idx="20916">
                  <c:v>0.474308</c:v>
                </c:pt>
                <c:pt idx="20917">
                  <c:v>0.474331</c:v>
                </c:pt>
                <c:pt idx="20918">
                  <c:v>0.474354</c:v>
                </c:pt>
                <c:pt idx="20919">
                  <c:v>0.474376</c:v>
                </c:pt>
                <c:pt idx="20920">
                  <c:v>0.474399</c:v>
                </c:pt>
                <c:pt idx="20921">
                  <c:v>0.474422</c:v>
                </c:pt>
                <c:pt idx="20922">
                  <c:v>0.474444</c:v>
                </c:pt>
                <c:pt idx="20923">
                  <c:v>0.474467</c:v>
                </c:pt>
                <c:pt idx="20924">
                  <c:v>0.47449</c:v>
                </c:pt>
                <c:pt idx="20925">
                  <c:v>0.474512</c:v>
                </c:pt>
                <c:pt idx="20926">
                  <c:v>0.474535</c:v>
                </c:pt>
                <c:pt idx="20927">
                  <c:v>0.474558</c:v>
                </c:pt>
                <c:pt idx="20928">
                  <c:v>0.47458</c:v>
                </c:pt>
                <c:pt idx="20929">
                  <c:v>0.474603</c:v>
                </c:pt>
                <c:pt idx="20930">
                  <c:v>0.474626</c:v>
                </c:pt>
                <c:pt idx="20931">
                  <c:v>0.474649</c:v>
                </c:pt>
                <c:pt idx="20932">
                  <c:v>0.474671</c:v>
                </c:pt>
                <c:pt idx="20933">
                  <c:v>0.474694</c:v>
                </c:pt>
                <c:pt idx="20934">
                  <c:v>0.474717</c:v>
                </c:pt>
                <c:pt idx="20935">
                  <c:v>0.474739</c:v>
                </c:pt>
                <c:pt idx="20936">
                  <c:v>0.474762</c:v>
                </c:pt>
                <c:pt idx="20937">
                  <c:v>0.474785</c:v>
                </c:pt>
                <c:pt idx="20938">
                  <c:v>0.474807</c:v>
                </c:pt>
                <c:pt idx="20939">
                  <c:v>0.47483</c:v>
                </c:pt>
                <c:pt idx="20940">
                  <c:v>0.474853</c:v>
                </c:pt>
                <c:pt idx="20941">
                  <c:v>0.474875</c:v>
                </c:pt>
                <c:pt idx="20942">
                  <c:v>0.474898</c:v>
                </c:pt>
                <c:pt idx="20943">
                  <c:v>0.474921</c:v>
                </c:pt>
                <c:pt idx="20944">
                  <c:v>0.474943</c:v>
                </c:pt>
                <c:pt idx="20945">
                  <c:v>0.474966</c:v>
                </c:pt>
                <c:pt idx="20946">
                  <c:v>0.474989</c:v>
                </c:pt>
                <c:pt idx="20947">
                  <c:v>0.475011</c:v>
                </c:pt>
                <c:pt idx="20948">
                  <c:v>0.475034</c:v>
                </c:pt>
                <c:pt idx="20949">
                  <c:v>0.475057</c:v>
                </c:pt>
                <c:pt idx="20950">
                  <c:v>0.475079</c:v>
                </c:pt>
                <c:pt idx="20951">
                  <c:v>0.475102</c:v>
                </c:pt>
                <c:pt idx="20952">
                  <c:v>0.475125</c:v>
                </c:pt>
                <c:pt idx="20953">
                  <c:v>0.475147</c:v>
                </c:pt>
                <c:pt idx="20954">
                  <c:v>0.47517</c:v>
                </c:pt>
                <c:pt idx="20955">
                  <c:v>0.475193</c:v>
                </c:pt>
                <c:pt idx="20956">
                  <c:v>0.475215</c:v>
                </c:pt>
                <c:pt idx="20957">
                  <c:v>0.475238</c:v>
                </c:pt>
                <c:pt idx="20958">
                  <c:v>0.475261</c:v>
                </c:pt>
                <c:pt idx="20959">
                  <c:v>0.475283</c:v>
                </c:pt>
                <c:pt idx="20960">
                  <c:v>0.475306</c:v>
                </c:pt>
                <c:pt idx="20961">
                  <c:v>0.475329</c:v>
                </c:pt>
                <c:pt idx="20962">
                  <c:v>0.475351</c:v>
                </c:pt>
                <c:pt idx="20963">
                  <c:v>0.475374</c:v>
                </c:pt>
                <c:pt idx="20964">
                  <c:v>0.475397</c:v>
                </c:pt>
                <c:pt idx="20965">
                  <c:v>0.47542</c:v>
                </c:pt>
                <c:pt idx="20966">
                  <c:v>0.475442</c:v>
                </c:pt>
                <c:pt idx="20967">
                  <c:v>0.475465</c:v>
                </c:pt>
                <c:pt idx="20968">
                  <c:v>0.475488</c:v>
                </c:pt>
                <c:pt idx="20969">
                  <c:v>0.47551</c:v>
                </c:pt>
                <c:pt idx="20970">
                  <c:v>0.475533</c:v>
                </c:pt>
                <c:pt idx="20971">
                  <c:v>0.475556</c:v>
                </c:pt>
                <c:pt idx="20972">
                  <c:v>0.475578</c:v>
                </c:pt>
                <c:pt idx="20973">
                  <c:v>0.475601</c:v>
                </c:pt>
                <c:pt idx="20974">
                  <c:v>0.475624</c:v>
                </c:pt>
                <c:pt idx="20975">
                  <c:v>0.475646</c:v>
                </c:pt>
                <c:pt idx="20976">
                  <c:v>0.475669</c:v>
                </c:pt>
                <c:pt idx="20977">
                  <c:v>0.475692</c:v>
                </c:pt>
                <c:pt idx="20978">
                  <c:v>0.475714</c:v>
                </c:pt>
                <c:pt idx="20979">
                  <c:v>0.475737</c:v>
                </c:pt>
                <c:pt idx="20980">
                  <c:v>0.47576</c:v>
                </c:pt>
                <c:pt idx="20981">
                  <c:v>0.475782</c:v>
                </c:pt>
                <c:pt idx="20982">
                  <c:v>0.475805</c:v>
                </c:pt>
                <c:pt idx="20983">
                  <c:v>0.475828</c:v>
                </c:pt>
                <c:pt idx="20984">
                  <c:v>0.47585</c:v>
                </c:pt>
                <c:pt idx="20985">
                  <c:v>0.475873</c:v>
                </c:pt>
                <c:pt idx="20986">
                  <c:v>0.475896</c:v>
                </c:pt>
                <c:pt idx="20987">
                  <c:v>0.475918</c:v>
                </c:pt>
                <c:pt idx="20988">
                  <c:v>0.475941</c:v>
                </c:pt>
                <c:pt idx="20989">
                  <c:v>0.475964</c:v>
                </c:pt>
                <c:pt idx="20990">
                  <c:v>0.475986</c:v>
                </c:pt>
                <c:pt idx="20991">
                  <c:v>0.476009</c:v>
                </c:pt>
                <c:pt idx="20992">
                  <c:v>0.476032</c:v>
                </c:pt>
                <c:pt idx="20993">
                  <c:v>0.476054</c:v>
                </c:pt>
                <c:pt idx="20994">
                  <c:v>0.476077</c:v>
                </c:pt>
                <c:pt idx="20995">
                  <c:v>0.4761</c:v>
                </c:pt>
                <c:pt idx="20996">
                  <c:v>0.476122</c:v>
                </c:pt>
                <c:pt idx="20997">
                  <c:v>0.476145</c:v>
                </c:pt>
                <c:pt idx="20998">
                  <c:v>0.476168</c:v>
                </c:pt>
                <c:pt idx="20999">
                  <c:v>0.47619</c:v>
                </c:pt>
                <c:pt idx="21000">
                  <c:v>0.476213</c:v>
                </c:pt>
                <c:pt idx="21001">
                  <c:v>0.476236</c:v>
                </c:pt>
                <c:pt idx="21002">
                  <c:v>0.476259</c:v>
                </c:pt>
                <c:pt idx="21003">
                  <c:v>0.476281</c:v>
                </c:pt>
                <c:pt idx="21004">
                  <c:v>0.476304</c:v>
                </c:pt>
                <c:pt idx="21005">
                  <c:v>0.476327</c:v>
                </c:pt>
                <c:pt idx="21006">
                  <c:v>0.476349</c:v>
                </c:pt>
                <c:pt idx="21007">
                  <c:v>0.476372</c:v>
                </c:pt>
                <c:pt idx="21008">
                  <c:v>0.476395</c:v>
                </c:pt>
                <c:pt idx="21009">
                  <c:v>0.476417</c:v>
                </c:pt>
                <c:pt idx="21010">
                  <c:v>0.47644</c:v>
                </c:pt>
                <c:pt idx="21011">
                  <c:v>0.476463</c:v>
                </c:pt>
                <c:pt idx="21012">
                  <c:v>0.476485</c:v>
                </c:pt>
                <c:pt idx="21013">
                  <c:v>0.476508</c:v>
                </c:pt>
                <c:pt idx="21014">
                  <c:v>0.476531</c:v>
                </c:pt>
                <c:pt idx="21015">
                  <c:v>0.476553</c:v>
                </c:pt>
                <c:pt idx="21016">
                  <c:v>0.476576</c:v>
                </c:pt>
                <c:pt idx="21017">
                  <c:v>0.476599</c:v>
                </c:pt>
                <c:pt idx="21018">
                  <c:v>0.476621</c:v>
                </c:pt>
                <c:pt idx="21019">
                  <c:v>0.476644</c:v>
                </c:pt>
                <c:pt idx="21020">
                  <c:v>0.476667</c:v>
                </c:pt>
                <c:pt idx="21021">
                  <c:v>0.476689</c:v>
                </c:pt>
                <c:pt idx="21022">
                  <c:v>0.476712</c:v>
                </c:pt>
                <c:pt idx="21023">
                  <c:v>0.476735</c:v>
                </c:pt>
                <c:pt idx="21024">
                  <c:v>0.476757</c:v>
                </c:pt>
                <c:pt idx="21025">
                  <c:v>0.47678</c:v>
                </c:pt>
                <c:pt idx="21026">
                  <c:v>0.476803</c:v>
                </c:pt>
                <c:pt idx="21027">
                  <c:v>0.476825</c:v>
                </c:pt>
                <c:pt idx="21028">
                  <c:v>0.476848</c:v>
                </c:pt>
                <c:pt idx="21029">
                  <c:v>0.476871</c:v>
                </c:pt>
                <c:pt idx="21030">
                  <c:v>0.476893</c:v>
                </c:pt>
                <c:pt idx="21031">
                  <c:v>0.476916</c:v>
                </c:pt>
                <c:pt idx="21032">
                  <c:v>0.476939</c:v>
                </c:pt>
                <c:pt idx="21033">
                  <c:v>0.476961</c:v>
                </c:pt>
                <c:pt idx="21034">
                  <c:v>0.476984</c:v>
                </c:pt>
                <c:pt idx="21035">
                  <c:v>0.477007</c:v>
                </c:pt>
                <c:pt idx="21036">
                  <c:v>0.477029</c:v>
                </c:pt>
                <c:pt idx="21037">
                  <c:v>0.477052</c:v>
                </c:pt>
                <c:pt idx="21038">
                  <c:v>0.477075</c:v>
                </c:pt>
                <c:pt idx="21039">
                  <c:v>0.477098</c:v>
                </c:pt>
                <c:pt idx="21040">
                  <c:v>0.47712</c:v>
                </c:pt>
                <c:pt idx="21041">
                  <c:v>0.477143</c:v>
                </c:pt>
                <c:pt idx="21042">
                  <c:v>0.477166</c:v>
                </c:pt>
                <c:pt idx="21043">
                  <c:v>0.477188</c:v>
                </c:pt>
                <c:pt idx="21044">
                  <c:v>0.477211</c:v>
                </c:pt>
                <c:pt idx="21045">
                  <c:v>0.477234</c:v>
                </c:pt>
                <c:pt idx="21046">
                  <c:v>0.477256</c:v>
                </c:pt>
                <c:pt idx="21047">
                  <c:v>0.477279</c:v>
                </c:pt>
                <c:pt idx="21048">
                  <c:v>0.477302</c:v>
                </c:pt>
                <c:pt idx="21049">
                  <c:v>0.477324</c:v>
                </c:pt>
                <c:pt idx="21050">
                  <c:v>0.477347</c:v>
                </c:pt>
                <c:pt idx="21051">
                  <c:v>0.47737</c:v>
                </c:pt>
                <c:pt idx="21052">
                  <c:v>0.477392</c:v>
                </c:pt>
                <c:pt idx="21053">
                  <c:v>0.477415</c:v>
                </c:pt>
                <c:pt idx="21054">
                  <c:v>0.477438</c:v>
                </c:pt>
                <c:pt idx="21055">
                  <c:v>0.47746</c:v>
                </c:pt>
                <c:pt idx="21056">
                  <c:v>0.477483</c:v>
                </c:pt>
                <c:pt idx="21057">
                  <c:v>0.477506</c:v>
                </c:pt>
                <c:pt idx="21058">
                  <c:v>0.477528</c:v>
                </c:pt>
                <c:pt idx="21059">
                  <c:v>0.477551</c:v>
                </c:pt>
                <c:pt idx="21060">
                  <c:v>0.477574</c:v>
                </c:pt>
                <c:pt idx="21061">
                  <c:v>0.477596</c:v>
                </c:pt>
                <c:pt idx="21062">
                  <c:v>0.477619</c:v>
                </c:pt>
                <c:pt idx="21063">
                  <c:v>0.477642</c:v>
                </c:pt>
                <c:pt idx="21064">
                  <c:v>0.477664</c:v>
                </c:pt>
                <c:pt idx="21065">
                  <c:v>0.477687</c:v>
                </c:pt>
                <c:pt idx="21066">
                  <c:v>0.47771</c:v>
                </c:pt>
                <c:pt idx="21067">
                  <c:v>0.477732</c:v>
                </c:pt>
                <c:pt idx="21068">
                  <c:v>0.477755</c:v>
                </c:pt>
                <c:pt idx="21069">
                  <c:v>0.477778</c:v>
                </c:pt>
                <c:pt idx="21070">
                  <c:v>0.4778</c:v>
                </c:pt>
                <c:pt idx="21071">
                  <c:v>0.477823</c:v>
                </c:pt>
                <c:pt idx="21072">
                  <c:v>0.477846</c:v>
                </c:pt>
                <c:pt idx="21073">
                  <c:v>0.477868</c:v>
                </c:pt>
                <c:pt idx="21074">
                  <c:v>0.477891</c:v>
                </c:pt>
                <c:pt idx="21075">
                  <c:v>0.477914</c:v>
                </c:pt>
                <c:pt idx="21076">
                  <c:v>0.477937</c:v>
                </c:pt>
                <c:pt idx="21077">
                  <c:v>0.477959</c:v>
                </c:pt>
                <c:pt idx="21078">
                  <c:v>0.477982</c:v>
                </c:pt>
                <c:pt idx="21079">
                  <c:v>0.478005</c:v>
                </c:pt>
                <c:pt idx="21080">
                  <c:v>0.478027</c:v>
                </c:pt>
                <c:pt idx="21081">
                  <c:v>0.47805</c:v>
                </c:pt>
                <c:pt idx="21082">
                  <c:v>0.478073</c:v>
                </c:pt>
                <c:pt idx="21083">
                  <c:v>0.478095</c:v>
                </c:pt>
                <c:pt idx="21084">
                  <c:v>0.478118</c:v>
                </c:pt>
                <c:pt idx="21085">
                  <c:v>0.478141</c:v>
                </c:pt>
                <c:pt idx="21086">
                  <c:v>0.478163</c:v>
                </c:pt>
                <c:pt idx="21087">
                  <c:v>0.478186</c:v>
                </c:pt>
                <c:pt idx="21088">
                  <c:v>0.478209</c:v>
                </c:pt>
                <c:pt idx="21089">
                  <c:v>0.478231</c:v>
                </c:pt>
                <c:pt idx="21090">
                  <c:v>0.478254</c:v>
                </c:pt>
                <c:pt idx="21091">
                  <c:v>0.478277</c:v>
                </c:pt>
                <c:pt idx="21092">
                  <c:v>0.478299</c:v>
                </c:pt>
                <c:pt idx="21093">
                  <c:v>0.478322</c:v>
                </c:pt>
                <c:pt idx="21094">
                  <c:v>0.478345</c:v>
                </c:pt>
                <c:pt idx="21095">
                  <c:v>0.478367</c:v>
                </c:pt>
                <c:pt idx="21096">
                  <c:v>0.47839</c:v>
                </c:pt>
                <c:pt idx="21097">
                  <c:v>0.478413</c:v>
                </c:pt>
                <c:pt idx="21098">
                  <c:v>0.478435</c:v>
                </c:pt>
                <c:pt idx="21099">
                  <c:v>0.478458</c:v>
                </c:pt>
                <c:pt idx="21100">
                  <c:v>0.478481</c:v>
                </c:pt>
                <c:pt idx="21101">
                  <c:v>0.478503</c:v>
                </c:pt>
                <c:pt idx="21102">
                  <c:v>0.478526</c:v>
                </c:pt>
                <c:pt idx="21103">
                  <c:v>0.478549</c:v>
                </c:pt>
                <c:pt idx="21104">
                  <c:v>0.478571</c:v>
                </c:pt>
                <c:pt idx="21105">
                  <c:v>0.478594</c:v>
                </c:pt>
                <c:pt idx="21106">
                  <c:v>0.478617</c:v>
                </c:pt>
                <c:pt idx="21107">
                  <c:v>0.478639</c:v>
                </c:pt>
                <c:pt idx="21108">
                  <c:v>0.478662</c:v>
                </c:pt>
                <c:pt idx="21109">
                  <c:v>0.478685</c:v>
                </c:pt>
                <c:pt idx="21110">
                  <c:v>0.478707</c:v>
                </c:pt>
                <c:pt idx="21111">
                  <c:v>0.47873</c:v>
                </c:pt>
                <c:pt idx="21112">
                  <c:v>0.478753</c:v>
                </c:pt>
                <c:pt idx="21113">
                  <c:v>0.478776</c:v>
                </c:pt>
                <c:pt idx="21114">
                  <c:v>0.478798</c:v>
                </c:pt>
                <c:pt idx="21115">
                  <c:v>0.478821</c:v>
                </c:pt>
                <c:pt idx="21116">
                  <c:v>0.478844</c:v>
                </c:pt>
                <c:pt idx="21117">
                  <c:v>0.478866</c:v>
                </c:pt>
                <c:pt idx="21118">
                  <c:v>0.478889</c:v>
                </c:pt>
                <c:pt idx="21119">
                  <c:v>0.478912</c:v>
                </c:pt>
                <c:pt idx="21120">
                  <c:v>0.478934</c:v>
                </c:pt>
                <c:pt idx="21121">
                  <c:v>0.478957</c:v>
                </c:pt>
                <c:pt idx="21122">
                  <c:v>0.47898</c:v>
                </c:pt>
                <c:pt idx="21123">
                  <c:v>0.479002</c:v>
                </c:pt>
                <c:pt idx="21124">
                  <c:v>0.479025</c:v>
                </c:pt>
                <c:pt idx="21125">
                  <c:v>0.479048</c:v>
                </c:pt>
                <c:pt idx="21126">
                  <c:v>0.47907</c:v>
                </c:pt>
                <c:pt idx="21127">
                  <c:v>0.479093</c:v>
                </c:pt>
                <c:pt idx="21128">
                  <c:v>0.479116</c:v>
                </c:pt>
                <c:pt idx="21129">
                  <c:v>0.479138</c:v>
                </c:pt>
                <c:pt idx="21130">
                  <c:v>0.479161</c:v>
                </c:pt>
                <c:pt idx="21131">
                  <c:v>0.479184</c:v>
                </c:pt>
                <c:pt idx="21132">
                  <c:v>0.479206</c:v>
                </c:pt>
                <c:pt idx="21133">
                  <c:v>0.479229</c:v>
                </c:pt>
                <c:pt idx="21134">
                  <c:v>0.479252</c:v>
                </c:pt>
                <c:pt idx="21135">
                  <c:v>0.479274</c:v>
                </c:pt>
                <c:pt idx="21136">
                  <c:v>0.479297</c:v>
                </c:pt>
                <c:pt idx="21137">
                  <c:v>0.47932</c:v>
                </c:pt>
                <c:pt idx="21138">
                  <c:v>0.479342</c:v>
                </c:pt>
                <c:pt idx="21139">
                  <c:v>0.479365</c:v>
                </c:pt>
                <c:pt idx="21140">
                  <c:v>0.479388</c:v>
                </c:pt>
                <c:pt idx="21141">
                  <c:v>0.47941</c:v>
                </c:pt>
                <c:pt idx="21142">
                  <c:v>0.479433</c:v>
                </c:pt>
                <c:pt idx="21143">
                  <c:v>0.479456</c:v>
                </c:pt>
                <c:pt idx="21144">
                  <c:v>0.479478</c:v>
                </c:pt>
                <c:pt idx="21145">
                  <c:v>0.479501</c:v>
                </c:pt>
                <c:pt idx="21146">
                  <c:v>0.479524</c:v>
                </c:pt>
                <c:pt idx="21147">
                  <c:v>0.479546</c:v>
                </c:pt>
                <c:pt idx="21148">
                  <c:v>0.479569</c:v>
                </c:pt>
                <c:pt idx="21149">
                  <c:v>0.479592</c:v>
                </c:pt>
                <c:pt idx="21150">
                  <c:v>0.479615</c:v>
                </c:pt>
                <c:pt idx="21151">
                  <c:v>0.479637</c:v>
                </c:pt>
                <c:pt idx="21152">
                  <c:v>0.47966</c:v>
                </c:pt>
                <c:pt idx="21153">
                  <c:v>0.479683</c:v>
                </c:pt>
                <c:pt idx="21154">
                  <c:v>0.479705</c:v>
                </c:pt>
                <c:pt idx="21155">
                  <c:v>0.479728</c:v>
                </c:pt>
                <c:pt idx="21156">
                  <c:v>0.479751</c:v>
                </c:pt>
                <c:pt idx="21157">
                  <c:v>0.479773</c:v>
                </c:pt>
                <c:pt idx="21158">
                  <c:v>0.479796</c:v>
                </c:pt>
                <c:pt idx="21159">
                  <c:v>0.479819</c:v>
                </c:pt>
                <c:pt idx="21160">
                  <c:v>0.479841</c:v>
                </c:pt>
                <c:pt idx="21161">
                  <c:v>0.479864</c:v>
                </c:pt>
                <c:pt idx="21162">
                  <c:v>0.479887</c:v>
                </c:pt>
                <c:pt idx="21163">
                  <c:v>0.479909</c:v>
                </c:pt>
                <c:pt idx="21164">
                  <c:v>0.479932</c:v>
                </c:pt>
                <c:pt idx="21165">
                  <c:v>0.479955</c:v>
                </c:pt>
                <c:pt idx="21166">
                  <c:v>0.479977</c:v>
                </c:pt>
                <c:pt idx="21167">
                  <c:v>0.48</c:v>
                </c:pt>
                <c:pt idx="21168">
                  <c:v>0.480023</c:v>
                </c:pt>
                <c:pt idx="21169">
                  <c:v>0.480045</c:v>
                </c:pt>
                <c:pt idx="21170">
                  <c:v>0.480068</c:v>
                </c:pt>
                <c:pt idx="21171">
                  <c:v>0.480091</c:v>
                </c:pt>
                <c:pt idx="21172">
                  <c:v>0.480113</c:v>
                </c:pt>
                <c:pt idx="21173">
                  <c:v>0.480136</c:v>
                </c:pt>
                <c:pt idx="21174">
                  <c:v>0.480159</c:v>
                </c:pt>
                <c:pt idx="21175">
                  <c:v>0.480181</c:v>
                </c:pt>
                <c:pt idx="21176">
                  <c:v>0.480204</c:v>
                </c:pt>
                <c:pt idx="21177">
                  <c:v>0.480227</c:v>
                </c:pt>
                <c:pt idx="21178">
                  <c:v>0.480249</c:v>
                </c:pt>
                <c:pt idx="21179">
                  <c:v>0.480272</c:v>
                </c:pt>
                <c:pt idx="21180">
                  <c:v>0.480295</c:v>
                </c:pt>
                <c:pt idx="21181">
                  <c:v>0.480317</c:v>
                </c:pt>
                <c:pt idx="21182">
                  <c:v>0.48034</c:v>
                </c:pt>
                <c:pt idx="21183">
                  <c:v>0.480363</c:v>
                </c:pt>
                <c:pt idx="21184">
                  <c:v>0.480385</c:v>
                </c:pt>
                <c:pt idx="21185">
                  <c:v>0.480408</c:v>
                </c:pt>
                <c:pt idx="21186">
                  <c:v>0.480431</c:v>
                </c:pt>
                <c:pt idx="21187">
                  <c:v>0.480454</c:v>
                </c:pt>
                <c:pt idx="21188">
                  <c:v>0.480476</c:v>
                </c:pt>
                <c:pt idx="21189">
                  <c:v>0.480499</c:v>
                </c:pt>
                <c:pt idx="21190">
                  <c:v>0.480522</c:v>
                </c:pt>
                <c:pt idx="21191">
                  <c:v>0.480544</c:v>
                </c:pt>
                <c:pt idx="21192">
                  <c:v>0.480567</c:v>
                </c:pt>
                <c:pt idx="21193">
                  <c:v>0.48059</c:v>
                </c:pt>
                <c:pt idx="21194">
                  <c:v>0.480612</c:v>
                </c:pt>
                <c:pt idx="21195">
                  <c:v>0.480635</c:v>
                </c:pt>
                <c:pt idx="21196">
                  <c:v>0.480658</c:v>
                </c:pt>
                <c:pt idx="21197">
                  <c:v>0.48068</c:v>
                </c:pt>
                <c:pt idx="21198">
                  <c:v>0.480703</c:v>
                </c:pt>
                <c:pt idx="21199">
                  <c:v>0.480726</c:v>
                </c:pt>
                <c:pt idx="21200">
                  <c:v>0.480748</c:v>
                </c:pt>
                <c:pt idx="21201">
                  <c:v>0.480771</c:v>
                </c:pt>
                <c:pt idx="21202">
                  <c:v>0.480794</c:v>
                </c:pt>
                <c:pt idx="21203">
                  <c:v>0.480816</c:v>
                </c:pt>
                <c:pt idx="21204">
                  <c:v>0.480839</c:v>
                </c:pt>
                <c:pt idx="21205">
                  <c:v>0.480862</c:v>
                </c:pt>
                <c:pt idx="21206">
                  <c:v>0.480884</c:v>
                </c:pt>
                <c:pt idx="21207">
                  <c:v>0.480907</c:v>
                </c:pt>
                <c:pt idx="21208">
                  <c:v>0.48093</c:v>
                </c:pt>
                <c:pt idx="21209">
                  <c:v>0.480952</c:v>
                </c:pt>
                <c:pt idx="21210">
                  <c:v>0.480975</c:v>
                </c:pt>
                <c:pt idx="21211">
                  <c:v>0.480998</c:v>
                </c:pt>
                <c:pt idx="21212">
                  <c:v>0.48102</c:v>
                </c:pt>
                <c:pt idx="21213">
                  <c:v>0.481043</c:v>
                </c:pt>
                <c:pt idx="21214">
                  <c:v>0.481066</c:v>
                </c:pt>
                <c:pt idx="21215">
                  <c:v>0.481088</c:v>
                </c:pt>
                <c:pt idx="21216">
                  <c:v>0.481111</c:v>
                </c:pt>
                <c:pt idx="21217">
                  <c:v>0.481134</c:v>
                </c:pt>
                <c:pt idx="21218">
                  <c:v>0.481156</c:v>
                </c:pt>
                <c:pt idx="21219">
                  <c:v>0.481179</c:v>
                </c:pt>
                <c:pt idx="21220">
                  <c:v>0.481202</c:v>
                </c:pt>
                <c:pt idx="21221">
                  <c:v>0.481224</c:v>
                </c:pt>
                <c:pt idx="21222">
                  <c:v>0.481247</c:v>
                </c:pt>
                <c:pt idx="21223">
                  <c:v>0.48127</c:v>
                </c:pt>
                <c:pt idx="21224">
                  <c:v>0.481293</c:v>
                </c:pt>
                <c:pt idx="21225">
                  <c:v>0.481315</c:v>
                </c:pt>
                <c:pt idx="21226">
                  <c:v>0.481338</c:v>
                </c:pt>
                <c:pt idx="21227">
                  <c:v>0.481361</c:v>
                </c:pt>
                <c:pt idx="21228">
                  <c:v>0.481383</c:v>
                </c:pt>
                <c:pt idx="21229">
                  <c:v>0.481406</c:v>
                </c:pt>
                <c:pt idx="21230">
                  <c:v>0.481429</c:v>
                </c:pt>
                <c:pt idx="21231">
                  <c:v>0.481451</c:v>
                </c:pt>
                <c:pt idx="21232">
                  <c:v>0.481474</c:v>
                </c:pt>
                <c:pt idx="21233">
                  <c:v>0.481497</c:v>
                </c:pt>
                <c:pt idx="21234">
                  <c:v>0.481519</c:v>
                </c:pt>
                <c:pt idx="21235">
                  <c:v>0.481542</c:v>
                </c:pt>
                <c:pt idx="21236">
                  <c:v>0.481565</c:v>
                </c:pt>
                <c:pt idx="21237">
                  <c:v>0.481587</c:v>
                </c:pt>
                <c:pt idx="21238">
                  <c:v>0.48161</c:v>
                </c:pt>
                <c:pt idx="21239">
                  <c:v>0.481633</c:v>
                </c:pt>
                <c:pt idx="21240">
                  <c:v>0.481655</c:v>
                </c:pt>
                <c:pt idx="21241">
                  <c:v>0.481678</c:v>
                </c:pt>
                <c:pt idx="21242">
                  <c:v>0.481701</c:v>
                </c:pt>
                <c:pt idx="21243">
                  <c:v>0.481723</c:v>
                </c:pt>
                <c:pt idx="21244">
                  <c:v>0.481746</c:v>
                </c:pt>
                <c:pt idx="21245">
                  <c:v>0.481769</c:v>
                </c:pt>
                <c:pt idx="21246">
                  <c:v>0.481791</c:v>
                </c:pt>
                <c:pt idx="21247">
                  <c:v>0.481814</c:v>
                </c:pt>
                <c:pt idx="21248">
                  <c:v>0.481837</c:v>
                </c:pt>
                <c:pt idx="21249">
                  <c:v>0.481859</c:v>
                </c:pt>
                <c:pt idx="21250">
                  <c:v>0.481882</c:v>
                </c:pt>
                <c:pt idx="21251">
                  <c:v>0.481905</c:v>
                </c:pt>
                <c:pt idx="21252">
                  <c:v>0.481927</c:v>
                </c:pt>
                <c:pt idx="21253">
                  <c:v>0.48195</c:v>
                </c:pt>
                <c:pt idx="21254">
                  <c:v>0.481973</c:v>
                </c:pt>
                <c:pt idx="21255">
                  <c:v>0.481995</c:v>
                </c:pt>
                <c:pt idx="21256">
                  <c:v>0.482018</c:v>
                </c:pt>
                <c:pt idx="21257">
                  <c:v>0.482041</c:v>
                </c:pt>
                <c:pt idx="21258">
                  <c:v>0.482063</c:v>
                </c:pt>
                <c:pt idx="21259">
                  <c:v>0.482086</c:v>
                </c:pt>
                <c:pt idx="21260">
                  <c:v>0.482109</c:v>
                </c:pt>
                <c:pt idx="21261">
                  <c:v>0.482132</c:v>
                </c:pt>
                <c:pt idx="21262">
                  <c:v>0.482154</c:v>
                </c:pt>
                <c:pt idx="21263">
                  <c:v>0.482177</c:v>
                </c:pt>
                <c:pt idx="21264">
                  <c:v>0.4822</c:v>
                </c:pt>
                <c:pt idx="21265">
                  <c:v>0.482222</c:v>
                </c:pt>
                <c:pt idx="21266">
                  <c:v>0.482245</c:v>
                </c:pt>
                <c:pt idx="21267">
                  <c:v>0.482268</c:v>
                </c:pt>
                <c:pt idx="21268">
                  <c:v>0.48229</c:v>
                </c:pt>
                <c:pt idx="21269">
                  <c:v>0.482313</c:v>
                </c:pt>
                <c:pt idx="21270">
                  <c:v>0.482336</c:v>
                </c:pt>
                <c:pt idx="21271">
                  <c:v>0.482358</c:v>
                </c:pt>
                <c:pt idx="21272">
                  <c:v>0.482381</c:v>
                </c:pt>
                <c:pt idx="21273">
                  <c:v>0.482404</c:v>
                </c:pt>
                <c:pt idx="21274">
                  <c:v>0.482426</c:v>
                </c:pt>
                <c:pt idx="21275">
                  <c:v>0.482449</c:v>
                </c:pt>
                <c:pt idx="21276">
                  <c:v>0.482472</c:v>
                </c:pt>
                <c:pt idx="21277">
                  <c:v>0.482494</c:v>
                </c:pt>
                <c:pt idx="21278">
                  <c:v>0.482517</c:v>
                </c:pt>
                <c:pt idx="21279">
                  <c:v>0.48254</c:v>
                </c:pt>
                <c:pt idx="21280">
                  <c:v>0.482562</c:v>
                </c:pt>
                <c:pt idx="21281">
                  <c:v>0.482585</c:v>
                </c:pt>
                <c:pt idx="21282">
                  <c:v>0.482608</c:v>
                </c:pt>
                <c:pt idx="21283">
                  <c:v>0.48263</c:v>
                </c:pt>
                <c:pt idx="21284">
                  <c:v>0.482653</c:v>
                </c:pt>
                <c:pt idx="21285">
                  <c:v>0.482676</c:v>
                </c:pt>
                <c:pt idx="21286">
                  <c:v>0.482698</c:v>
                </c:pt>
                <c:pt idx="21287">
                  <c:v>0.482721</c:v>
                </c:pt>
                <c:pt idx="21288">
                  <c:v>0.482744</c:v>
                </c:pt>
                <c:pt idx="21289">
                  <c:v>0.482766</c:v>
                </c:pt>
                <c:pt idx="21290">
                  <c:v>0.482789</c:v>
                </c:pt>
                <c:pt idx="21291">
                  <c:v>0.482812</c:v>
                </c:pt>
                <c:pt idx="21292">
                  <c:v>0.482834</c:v>
                </c:pt>
                <c:pt idx="21293">
                  <c:v>0.482857</c:v>
                </c:pt>
                <c:pt idx="21294">
                  <c:v>0.48288</c:v>
                </c:pt>
                <c:pt idx="21295">
                  <c:v>0.482902</c:v>
                </c:pt>
                <c:pt idx="21296">
                  <c:v>0.482925</c:v>
                </c:pt>
                <c:pt idx="21297">
                  <c:v>0.482948</c:v>
                </c:pt>
                <c:pt idx="21298">
                  <c:v>0.482971</c:v>
                </c:pt>
                <c:pt idx="21299">
                  <c:v>0.482993</c:v>
                </c:pt>
                <c:pt idx="21300">
                  <c:v>0.483016</c:v>
                </c:pt>
                <c:pt idx="21301">
                  <c:v>0.483039</c:v>
                </c:pt>
                <c:pt idx="21302">
                  <c:v>0.483061</c:v>
                </c:pt>
                <c:pt idx="21303">
                  <c:v>0.483084</c:v>
                </c:pt>
                <c:pt idx="21304">
                  <c:v>0.483107</c:v>
                </c:pt>
                <c:pt idx="21305">
                  <c:v>0.483129</c:v>
                </c:pt>
                <c:pt idx="21306">
                  <c:v>0.483152</c:v>
                </c:pt>
                <c:pt idx="21307">
                  <c:v>0.483175</c:v>
                </c:pt>
                <c:pt idx="21308">
                  <c:v>0.483197</c:v>
                </c:pt>
                <c:pt idx="21309">
                  <c:v>0.48322</c:v>
                </c:pt>
                <c:pt idx="21310">
                  <c:v>0.483243</c:v>
                </c:pt>
                <c:pt idx="21311">
                  <c:v>0.483265</c:v>
                </c:pt>
                <c:pt idx="21312">
                  <c:v>0.483288</c:v>
                </c:pt>
                <c:pt idx="21313">
                  <c:v>0.483311</c:v>
                </c:pt>
                <c:pt idx="21314">
                  <c:v>0.483333</c:v>
                </c:pt>
                <c:pt idx="21315">
                  <c:v>0.483356</c:v>
                </c:pt>
                <c:pt idx="21316">
                  <c:v>0.483379</c:v>
                </c:pt>
                <c:pt idx="21317">
                  <c:v>0.483401</c:v>
                </c:pt>
                <c:pt idx="21318">
                  <c:v>0.483424</c:v>
                </c:pt>
                <c:pt idx="21319">
                  <c:v>0.483447</c:v>
                </c:pt>
                <c:pt idx="21320">
                  <c:v>0.483469</c:v>
                </c:pt>
                <c:pt idx="21321">
                  <c:v>0.483492</c:v>
                </c:pt>
                <c:pt idx="21322">
                  <c:v>0.483515</c:v>
                </c:pt>
                <c:pt idx="21323">
                  <c:v>0.483537</c:v>
                </c:pt>
                <c:pt idx="21324">
                  <c:v>0.48356</c:v>
                </c:pt>
                <c:pt idx="21325">
                  <c:v>0.483583</c:v>
                </c:pt>
                <c:pt idx="21326">
                  <c:v>0.483605</c:v>
                </c:pt>
                <c:pt idx="21327">
                  <c:v>0.483628</c:v>
                </c:pt>
                <c:pt idx="21328">
                  <c:v>0.483651</c:v>
                </c:pt>
                <c:pt idx="21329">
                  <c:v>0.483673</c:v>
                </c:pt>
                <c:pt idx="21330">
                  <c:v>0.483696</c:v>
                </c:pt>
                <c:pt idx="21331">
                  <c:v>0.483719</c:v>
                </c:pt>
                <c:pt idx="21332">
                  <c:v>0.483741</c:v>
                </c:pt>
                <c:pt idx="21333">
                  <c:v>0.483764</c:v>
                </c:pt>
                <c:pt idx="21334">
                  <c:v>0.483787</c:v>
                </c:pt>
                <c:pt idx="21335">
                  <c:v>0.48381</c:v>
                </c:pt>
                <c:pt idx="21336">
                  <c:v>0.483832</c:v>
                </c:pt>
                <c:pt idx="21337">
                  <c:v>0.483855</c:v>
                </c:pt>
                <c:pt idx="21338">
                  <c:v>0.483878</c:v>
                </c:pt>
                <c:pt idx="21339">
                  <c:v>0.4839</c:v>
                </c:pt>
                <c:pt idx="21340">
                  <c:v>0.483923</c:v>
                </c:pt>
                <c:pt idx="21341">
                  <c:v>0.483946</c:v>
                </c:pt>
                <c:pt idx="21342">
                  <c:v>0.483968</c:v>
                </c:pt>
                <c:pt idx="21343">
                  <c:v>0.483991</c:v>
                </c:pt>
                <c:pt idx="21344">
                  <c:v>0.484014</c:v>
                </c:pt>
                <c:pt idx="21345">
                  <c:v>0.484036</c:v>
                </c:pt>
                <c:pt idx="21346">
                  <c:v>0.484059</c:v>
                </c:pt>
                <c:pt idx="21347">
                  <c:v>0.484082</c:v>
                </c:pt>
                <c:pt idx="21348">
                  <c:v>0.484104</c:v>
                </c:pt>
                <c:pt idx="21349">
                  <c:v>0.484127</c:v>
                </c:pt>
                <c:pt idx="21350">
                  <c:v>0.48415</c:v>
                </c:pt>
                <c:pt idx="21351">
                  <c:v>0.484172</c:v>
                </c:pt>
                <c:pt idx="21352">
                  <c:v>0.484195</c:v>
                </c:pt>
                <c:pt idx="21353">
                  <c:v>0.484218</c:v>
                </c:pt>
                <c:pt idx="21354">
                  <c:v>0.48424</c:v>
                </c:pt>
                <c:pt idx="21355">
                  <c:v>0.484263</c:v>
                </c:pt>
                <c:pt idx="21356">
                  <c:v>0.484286</c:v>
                </c:pt>
                <c:pt idx="21357">
                  <c:v>0.484308</c:v>
                </c:pt>
                <c:pt idx="21358">
                  <c:v>0.484331</c:v>
                </c:pt>
                <c:pt idx="21359">
                  <c:v>0.484354</c:v>
                </c:pt>
                <c:pt idx="21360">
                  <c:v>0.484376</c:v>
                </c:pt>
                <c:pt idx="21361">
                  <c:v>0.484399</c:v>
                </c:pt>
                <c:pt idx="21362">
                  <c:v>0.484422</c:v>
                </c:pt>
                <c:pt idx="21363">
                  <c:v>0.484444</c:v>
                </c:pt>
                <c:pt idx="21364">
                  <c:v>0.484467</c:v>
                </c:pt>
                <c:pt idx="21365">
                  <c:v>0.48449</c:v>
                </c:pt>
                <c:pt idx="21366">
                  <c:v>0.484512</c:v>
                </c:pt>
                <c:pt idx="21367">
                  <c:v>0.484535</c:v>
                </c:pt>
                <c:pt idx="21368">
                  <c:v>0.484558</c:v>
                </c:pt>
                <c:pt idx="21369">
                  <c:v>0.48458</c:v>
                </c:pt>
                <c:pt idx="21370">
                  <c:v>0.484603</c:v>
                </c:pt>
                <c:pt idx="21371">
                  <c:v>0.484626</c:v>
                </c:pt>
                <c:pt idx="21372">
                  <c:v>0.484649</c:v>
                </c:pt>
                <c:pt idx="21373">
                  <c:v>0.484671</c:v>
                </c:pt>
                <c:pt idx="21374">
                  <c:v>0.484694</c:v>
                </c:pt>
                <c:pt idx="21375">
                  <c:v>0.484717</c:v>
                </c:pt>
                <c:pt idx="21376">
                  <c:v>0.484739</c:v>
                </c:pt>
                <c:pt idx="21377">
                  <c:v>0.484762</c:v>
                </c:pt>
                <c:pt idx="21378">
                  <c:v>0.484785</c:v>
                </c:pt>
                <c:pt idx="21379">
                  <c:v>0.484807</c:v>
                </c:pt>
                <c:pt idx="21380">
                  <c:v>0.48483</c:v>
                </c:pt>
                <c:pt idx="21381">
                  <c:v>0.484853</c:v>
                </c:pt>
                <c:pt idx="21382">
                  <c:v>0.484875</c:v>
                </c:pt>
                <c:pt idx="21383">
                  <c:v>0.484898</c:v>
                </c:pt>
                <c:pt idx="21384">
                  <c:v>0.484921</c:v>
                </c:pt>
                <c:pt idx="21385">
                  <c:v>0.484943</c:v>
                </c:pt>
                <c:pt idx="21386">
                  <c:v>0.484966</c:v>
                </c:pt>
                <c:pt idx="21387">
                  <c:v>0.484989</c:v>
                </c:pt>
                <c:pt idx="21388">
                  <c:v>0.485011</c:v>
                </c:pt>
                <c:pt idx="21389">
                  <c:v>0.485034</c:v>
                </c:pt>
                <c:pt idx="21390">
                  <c:v>0.485057</c:v>
                </c:pt>
                <c:pt idx="21391">
                  <c:v>0.485079</c:v>
                </c:pt>
                <c:pt idx="21392">
                  <c:v>0.485102</c:v>
                </c:pt>
                <c:pt idx="21393">
                  <c:v>0.485125</c:v>
                </c:pt>
                <c:pt idx="21394">
                  <c:v>0.485147</c:v>
                </c:pt>
                <c:pt idx="21395">
                  <c:v>0.48517</c:v>
                </c:pt>
                <c:pt idx="21396">
                  <c:v>0.485193</c:v>
                </c:pt>
                <c:pt idx="21397">
                  <c:v>0.485215</c:v>
                </c:pt>
                <c:pt idx="21398">
                  <c:v>0.485238</c:v>
                </c:pt>
                <c:pt idx="21399">
                  <c:v>0.485261</c:v>
                </c:pt>
                <c:pt idx="21400">
                  <c:v>0.485283</c:v>
                </c:pt>
                <c:pt idx="21401">
                  <c:v>0.485306</c:v>
                </c:pt>
                <c:pt idx="21402">
                  <c:v>0.485329</c:v>
                </c:pt>
                <c:pt idx="21403">
                  <c:v>0.485351</c:v>
                </c:pt>
                <c:pt idx="21404">
                  <c:v>0.485374</c:v>
                </c:pt>
                <c:pt idx="21405">
                  <c:v>0.485397</c:v>
                </c:pt>
                <c:pt idx="21406">
                  <c:v>0.48542</c:v>
                </c:pt>
                <c:pt idx="21407">
                  <c:v>0.485442</c:v>
                </c:pt>
                <c:pt idx="21408">
                  <c:v>0.485465</c:v>
                </c:pt>
                <c:pt idx="21409">
                  <c:v>0.485488</c:v>
                </c:pt>
                <c:pt idx="21410">
                  <c:v>0.48551</c:v>
                </c:pt>
                <c:pt idx="21411">
                  <c:v>0.485533</c:v>
                </c:pt>
                <c:pt idx="21412">
                  <c:v>0.485556</c:v>
                </c:pt>
                <c:pt idx="21413">
                  <c:v>0.485578</c:v>
                </c:pt>
                <c:pt idx="21414">
                  <c:v>0.485601</c:v>
                </c:pt>
                <c:pt idx="21415">
                  <c:v>0.485624</c:v>
                </c:pt>
                <c:pt idx="21416">
                  <c:v>0.485646</c:v>
                </c:pt>
                <c:pt idx="21417">
                  <c:v>0.485669</c:v>
                </c:pt>
                <c:pt idx="21418">
                  <c:v>0.485692</c:v>
                </c:pt>
                <c:pt idx="21419">
                  <c:v>0.485714</c:v>
                </c:pt>
                <c:pt idx="21420">
                  <c:v>0.485737</c:v>
                </c:pt>
                <c:pt idx="21421">
                  <c:v>0.48576</c:v>
                </c:pt>
                <c:pt idx="21422">
                  <c:v>0.485782</c:v>
                </c:pt>
                <c:pt idx="21423">
                  <c:v>0.485805</c:v>
                </c:pt>
                <c:pt idx="21424">
                  <c:v>0.485828</c:v>
                </c:pt>
                <c:pt idx="21425">
                  <c:v>0.48585</c:v>
                </c:pt>
                <c:pt idx="21426">
                  <c:v>0.485873</c:v>
                </c:pt>
                <c:pt idx="21427">
                  <c:v>0.485896</c:v>
                </c:pt>
                <c:pt idx="21428">
                  <c:v>0.485918</c:v>
                </c:pt>
                <c:pt idx="21429">
                  <c:v>0.485941</c:v>
                </c:pt>
                <c:pt idx="21430">
                  <c:v>0.485964</c:v>
                </c:pt>
                <c:pt idx="21431">
                  <c:v>0.485986</c:v>
                </c:pt>
                <c:pt idx="21432">
                  <c:v>0.486009</c:v>
                </c:pt>
                <c:pt idx="21433">
                  <c:v>0.486032</c:v>
                </c:pt>
                <c:pt idx="21434">
                  <c:v>0.486054</c:v>
                </c:pt>
                <c:pt idx="21435">
                  <c:v>0.486077</c:v>
                </c:pt>
                <c:pt idx="21436">
                  <c:v>0.4861</c:v>
                </c:pt>
                <c:pt idx="21437">
                  <c:v>0.486122</c:v>
                </c:pt>
                <c:pt idx="21438">
                  <c:v>0.486145</c:v>
                </c:pt>
                <c:pt idx="21439">
                  <c:v>0.486168</c:v>
                </c:pt>
                <c:pt idx="21440">
                  <c:v>0.48619</c:v>
                </c:pt>
                <c:pt idx="21441">
                  <c:v>0.486213</c:v>
                </c:pt>
                <c:pt idx="21442">
                  <c:v>0.486236</c:v>
                </c:pt>
                <c:pt idx="21443">
                  <c:v>0.486259</c:v>
                </c:pt>
                <c:pt idx="21444">
                  <c:v>0.486281</c:v>
                </c:pt>
                <c:pt idx="21445">
                  <c:v>0.486304</c:v>
                </c:pt>
                <c:pt idx="21446">
                  <c:v>0.486327</c:v>
                </c:pt>
                <c:pt idx="21447">
                  <c:v>0.486349</c:v>
                </c:pt>
                <c:pt idx="21448">
                  <c:v>0.486372</c:v>
                </c:pt>
                <c:pt idx="21449">
                  <c:v>0.486395</c:v>
                </c:pt>
                <c:pt idx="21450">
                  <c:v>0.486417</c:v>
                </c:pt>
                <c:pt idx="21451">
                  <c:v>0.48644</c:v>
                </c:pt>
                <c:pt idx="21452">
                  <c:v>0.486463</c:v>
                </c:pt>
                <c:pt idx="21453">
                  <c:v>0.486485</c:v>
                </c:pt>
                <c:pt idx="21454">
                  <c:v>0.486508</c:v>
                </c:pt>
                <c:pt idx="21455">
                  <c:v>0.486531</c:v>
                </c:pt>
                <c:pt idx="21456">
                  <c:v>0.486553</c:v>
                </c:pt>
                <c:pt idx="21457">
                  <c:v>0.486576</c:v>
                </c:pt>
                <c:pt idx="21458">
                  <c:v>0.486599</c:v>
                </c:pt>
                <c:pt idx="21459">
                  <c:v>0.486621</c:v>
                </c:pt>
                <c:pt idx="21460">
                  <c:v>0.486644</c:v>
                </c:pt>
                <c:pt idx="21461">
                  <c:v>0.486667</c:v>
                </c:pt>
                <c:pt idx="21462">
                  <c:v>0.486689</c:v>
                </c:pt>
                <c:pt idx="21463">
                  <c:v>0.486712</c:v>
                </c:pt>
                <c:pt idx="21464">
                  <c:v>0.486735</c:v>
                </c:pt>
                <c:pt idx="21465">
                  <c:v>0.486757</c:v>
                </c:pt>
                <c:pt idx="21466">
                  <c:v>0.48678</c:v>
                </c:pt>
                <c:pt idx="21467">
                  <c:v>0.486803</c:v>
                </c:pt>
                <c:pt idx="21468">
                  <c:v>0.486825</c:v>
                </c:pt>
                <c:pt idx="21469">
                  <c:v>0.486848</c:v>
                </c:pt>
                <c:pt idx="21470">
                  <c:v>0.486871</c:v>
                </c:pt>
                <c:pt idx="21471">
                  <c:v>0.486893</c:v>
                </c:pt>
                <c:pt idx="21472">
                  <c:v>0.486916</c:v>
                </c:pt>
                <c:pt idx="21473">
                  <c:v>0.486939</c:v>
                </c:pt>
                <c:pt idx="21474">
                  <c:v>0.486961</c:v>
                </c:pt>
                <c:pt idx="21475">
                  <c:v>0.486984</c:v>
                </c:pt>
                <c:pt idx="21476">
                  <c:v>0.487007</c:v>
                </c:pt>
                <c:pt idx="21477">
                  <c:v>0.487029</c:v>
                </c:pt>
                <c:pt idx="21478">
                  <c:v>0.487052</c:v>
                </c:pt>
                <c:pt idx="21479">
                  <c:v>0.487075</c:v>
                </c:pt>
                <c:pt idx="21480">
                  <c:v>0.487098</c:v>
                </c:pt>
                <c:pt idx="21481">
                  <c:v>0.48712</c:v>
                </c:pt>
                <c:pt idx="21482">
                  <c:v>0.487143</c:v>
                </c:pt>
                <c:pt idx="21483">
                  <c:v>0.487166</c:v>
                </c:pt>
                <c:pt idx="21484">
                  <c:v>0.487188</c:v>
                </c:pt>
                <c:pt idx="21485">
                  <c:v>0.487211</c:v>
                </c:pt>
                <c:pt idx="21486">
                  <c:v>0.487234</c:v>
                </c:pt>
                <c:pt idx="21487">
                  <c:v>0.487256</c:v>
                </c:pt>
                <c:pt idx="21488">
                  <c:v>0.487279</c:v>
                </c:pt>
                <c:pt idx="21489">
                  <c:v>0.487302</c:v>
                </c:pt>
                <c:pt idx="21490">
                  <c:v>0.487324</c:v>
                </c:pt>
                <c:pt idx="21491">
                  <c:v>0.487347</c:v>
                </c:pt>
                <c:pt idx="21492">
                  <c:v>0.48737</c:v>
                </c:pt>
                <c:pt idx="21493">
                  <c:v>0.487392</c:v>
                </c:pt>
                <c:pt idx="21494">
                  <c:v>0.487415</c:v>
                </c:pt>
                <c:pt idx="21495">
                  <c:v>0.487438</c:v>
                </c:pt>
                <c:pt idx="21496">
                  <c:v>0.48746</c:v>
                </c:pt>
                <c:pt idx="21497">
                  <c:v>0.487483</c:v>
                </c:pt>
                <c:pt idx="21498">
                  <c:v>0.487506</c:v>
                </c:pt>
                <c:pt idx="21499">
                  <c:v>0.487528</c:v>
                </c:pt>
                <c:pt idx="21500">
                  <c:v>0.487551</c:v>
                </c:pt>
                <c:pt idx="21501">
                  <c:v>0.487574</c:v>
                </c:pt>
                <c:pt idx="21502">
                  <c:v>0.487596</c:v>
                </c:pt>
                <c:pt idx="21503">
                  <c:v>0.487619</c:v>
                </c:pt>
                <c:pt idx="21504">
                  <c:v>0.487642</c:v>
                </c:pt>
                <c:pt idx="21505">
                  <c:v>0.487664</c:v>
                </c:pt>
                <c:pt idx="21506">
                  <c:v>0.487687</c:v>
                </c:pt>
                <c:pt idx="21507">
                  <c:v>0.48771</c:v>
                </c:pt>
                <c:pt idx="21508">
                  <c:v>0.487732</c:v>
                </c:pt>
                <c:pt idx="21509">
                  <c:v>0.487755</c:v>
                </c:pt>
                <c:pt idx="21510">
                  <c:v>0.487778</c:v>
                </c:pt>
                <c:pt idx="21511">
                  <c:v>0.4878</c:v>
                </c:pt>
                <c:pt idx="21512">
                  <c:v>0.487823</c:v>
                </c:pt>
                <c:pt idx="21513">
                  <c:v>0.487846</c:v>
                </c:pt>
                <c:pt idx="21514">
                  <c:v>0.487868</c:v>
                </c:pt>
                <c:pt idx="21515">
                  <c:v>0.487891</c:v>
                </c:pt>
                <c:pt idx="21516">
                  <c:v>0.487914</c:v>
                </c:pt>
                <c:pt idx="21517">
                  <c:v>0.487937</c:v>
                </c:pt>
                <c:pt idx="21518">
                  <c:v>0.487959</c:v>
                </c:pt>
                <c:pt idx="21519">
                  <c:v>0.487982</c:v>
                </c:pt>
                <c:pt idx="21520">
                  <c:v>0.488005</c:v>
                </c:pt>
                <c:pt idx="21521">
                  <c:v>0.488027</c:v>
                </c:pt>
                <c:pt idx="21522">
                  <c:v>0.48805</c:v>
                </c:pt>
                <c:pt idx="21523">
                  <c:v>0.488073</c:v>
                </c:pt>
                <c:pt idx="21524">
                  <c:v>0.488095</c:v>
                </c:pt>
                <c:pt idx="21525">
                  <c:v>0.488118</c:v>
                </c:pt>
                <c:pt idx="21526">
                  <c:v>0.488141</c:v>
                </c:pt>
                <c:pt idx="21527">
                  <c:v>0.488163</c:v>
                </c:pt>
                <c:pt idx="21528">
                  <c:v>0.488186</c:v>
                </c:pt>
                <c:pt idx="21529">
                  <c:v>0.488209</c:v>
                </c:pt>
                <c:pt idx="21530">
                  <c:v>0.488231</c:v>
                </c:pt>
                <c:pt idx="21531">
                  <c:v>0.488254</c:v>
                </c:pt>
                <c:pt idx="21532">
                  <c:v>0.488277</c:v>
                </c:pt>
                <c:pt idx="21533">
                  <c:v>0.488299</c:v>
                </c:pt>
                <c:pt idx="21534">
                  <c:v>0.488322</c:v>
                </c:pt>
                <c:pt idx="21535">
                  <c:v>0.488345</c:v>
                </c:pt>
                <c:pt idx="21536">
                  <c:v>0.488367</c:v>
                </c:pt>
                <c:pt idx="21537">
                  <c:v>0.48839</c:v>
                </c:pt>
                <c:pt idx="21538">
                  <c:v>0.488413</c:v>
                </c:pt>
                <c:pt idx="21539">
                  <c:v>0.488435</c:v>
                </c:pt>
                <c:pt idx="21540">
                  <c:v>0.488458</c:v>
                </c:pt>
                <c:pt idx="21541">
                  <c:v>0.488481</c:v>
                </c:pt>
                <c:pt idx="21542">
                  <c:v>0.488503</c:v>
                </c:pt>
                <c:pt idx="21543">
                  <c:v>0.488526</c:v>
                </c:pt>
                <c:pt idx="21544">
                  <c:v>0.488549</c:v>
                </c:pt>
                <c:pt idx="21545">
                  <c:v>0.488571</c:v>
                </c:pt>
                <c:pt idx="21546">
                  <c:v>0.488594</c:v>
                </c:pt>
                <c:pt idx="21547">
                  <c:v>0.488617</c:v>
                </c:pt>
                <c:pt idx="21548">
                  <c:v>0.488639</c:v>
                </c:pt>
                <c:pt idx="21549">
                  <c:v>0.488662</c:v>
                </c:pt>
                <c:pt idx="21550">
                  <c:v>0.488685</c:v>
                </c:pt>
                <c:pt idx="21551">
                  <c:v>0.488707</c:v>
                </c:pt>
                <c:pt idx="21552">
                  <c:v>0.48873</c:v>
                </c:pt>
                <c:pt idx="21553">
                  <c:v>0.488753</c:v>
                </c:pt>
                <c:pt idx="21554">
                  <c:v>0.488776</c:v>
                </c:pt>
                <c:pt idx="21555">
                  <c:v>0.488798</c:v>
                </c:pt>
                <c:pt idx="21556">
                  <c:v>0.488821</c:v>
                </c:pt>
                <c:pt idx="21557">
                  <c:v>0.488844</c:v>
                </c:pt>
                <c:pt idx="21558">
                  <c:v>0.488866</c:v>
                </c:pt>
                <c:pt idx="21559">
                  <c:v>0.488889</c:v>
                </c:pt>
                <c:pt idx="21560">
                  <c:v>0.488912</c:v>
                </c:pt>
                <c:pt idx="21561">
                  <c:v>0.488934</c:v>
                </c:pt>
                <c:pt idx="21562">
                  <c:v>0.488957</c:v>
                </c:pt>
                <c:pt idx="21563">
                  <c:v>0.48898</c:v>
                </c:pt>
                <c:pt idx="21564">
                  <c:v>0.489002</c:v>
                </c:pt>
                <c:pt idx="21565">
                  <c:v>0.489025</c:v>
                </c:pt>
                <c:pt idx="21566">
                  <c:v>0.489048</c:v>
                </c:pt>
                <c:pt idx="21567">
                  <c:v>0.48907</c:v>
                </c:pt>
                <c:pt idx="21568">
                  <c:v>0.489093</c:v>
                </c:pt>
                <c:pt idx="21569">
                  <c:v>0.489116</c:v>
                </c:pt>
                <c:pt idx="21570">
                  <c:v>0.489138</c:v>
                </c:pt>
                <c:pt idx="21571">
                  <c:v>0.489161</c:v>
                </c:pt>
                <c:pt idx="21572">
                  <c:v>0.489184</c:v>
                </c:pt>
                <c:pt idx="21573">
                  <c:v>0.489206</c:v>
                </c:pt>
                <c:pt idx="21574">
                  <c:v>0.489229</c:v>
                </c:pt>
                <c:pt idx="21575">
                  <c:v>0.489252</c:v>
                </c:pt>
                <c:pt idx="21576">
                  <c:v>0.489274</c:v>
                </c:pt>
                <c:pt idx="21577">
                  <c:v>0.489297</c:v>
                </c:pt>
                <c:pt idx="21578">
                  <c:v>0.48932</c:v>
                </c:pt>
                <c:pt idx="21579">
                  <c:v>0.489342</c:v>
                </c:pt>
                <c:pt idx="21580">
                  <c:v>0.489365</c:v>
                </c:pt>
                <c:pt idx="21581">
                  <c:v>0.489388</c:v>
                </c:pt>
                <c:pt idx="21582">
                  <c:v>0.48941</c:v>
                </c:pt>
                <c:pt idx="21583">
                  <c:v>0.489433</c:v>
                </c:pt>
                <c:pt idx="21584">
                  <c:v>0.489456</c:v>
                </c:pt>
                <c:pt idx="21585">
                  <c:v>0.489478</c:v>
                </c:pt>
                <c:pt idx="21586">
                  <c:v>0.489501</c:v>
                </c:pt>
                <c:pt idx="21587">
                  <c:v>0.489524</c:v>
                </c:pt>
                <c:pt idx="21588">
                  <c:v>0.489546</c:v>
                </c:pt>
                <c:pt idx="21589">
                  <c:v>0.489569</c:v>
                </c:pt>
                <c:pt idx="21590">
                  <c:v>0.489592</c:v>
                </c:pt>
                <c:pt idx="21591">
                  <c:v>0.489615</c:v>
                </c:pt>
                <c:pt idx="21592">
                  <c:v>0.489637</c:v>
                </c:pt>
                <c:pt idx="21593">
                  <c:v>0.48966</c:v>
                </c:pt>
                <c:pt idx="21594">
                  <c:v>0.489683</c:v>
                </c:pt>
                <c:pt idx="21595">
                  <c:v>0.489705</c:v>
                </c:pt>
                <c:pt idx="21596">
                  <c:v>0.489728</c:v>
                </c:pt>
                <c:pt idx="21597">
                  <c:v>0.489751</c:v>
                </c:pt>
                <c:pt idx="21598">
                  <c:v>0.489773</c:v>
                </c:pt>
                <c:pt idx="21599">
                  <c:v>0.489796</c:v>
                </c:pt>
                <c:pt idx="21600">
                  <c:v>0.489819</c:v>
                </c:pt>
                <c:pt idx="21601">
                  <c:v>0.489841</c:v>
                </c:pt>
                <c:pt idx="21602">
                  <c:v>0.489864</c:v>
                </c:pt>
                <c:pt idx="21603">
                  <c:v>0.489887</c:v>
                </c:pt>
                <c:pt idx="21604">
                  <c:v>0.489909</c:v>
                </c:pt>
                <c:pt idx="21605">
                  <c:v>0.489932</c:v>
                </c:pt>
                <c:pt idx="21606">
                  <c:v>0.489955</c:v>
                </c:pt>
                <c:pt idx="21607">
                  <c:v>0.489977</c:v>
                </c:pt>
                <c:pt idx="21608">
                  <c:v>0.49</c:v>
                </c:pt>
                <c:pt idx="21609">
                  <c:v>0.490023</c:v>
                </c:pt>
                <c:pt idx="21610">
                  <c:v>0.490045</c:v>
                </c:pt>
                <c:pt idx="21611">
                  <c:v>0.490068</c:v>
                </c:pt>
                <c:pt idx="21612">
                  <c:v>0.490091</c:v>
                </c:pt>
                <c:pt idx="21613">
                  <c:v>0.490113</c:v>
                </c:pt>
                <c:pt idx="21614">
                  <c:v>0.490136</c:v>
                </c:pt>
                <c:pt idx="21615">
                  <c:v>0.490159</c:v>
                </c:pt>
                <c:pt idx="21616">
                  <c:v>0.490181</c:v>
                </c:pt>
                <c:pt idx="21617">
                  <c:v>0.490204</c:v>
                </c:pt>
                <c:pt idx="21618">
                  <c:v>0.490227</c:v>
                </c:pt>
                <c:pt idx="21619">
                  <c:v>0.490249</c:v>
                </c:pt>
                <c:pt idx="21620">
                  <c:v>0.490272</c:v>
                </c:pt>
                <c:pt idx="21621">
                  <c:v>0.490295</c:v>
                </c:pt>
                <c:pt idx="21622">
                  <c:v>0.490317</c:v>
                </c:pt>
                <c:pt idx="21623">
                  <c:v>0.49034</c:v>
                </c:pt>
                <c:pt idx="21624">
                  <c:v>0.490363</c:v>
                </c:pt>
                <c:pt idx="21625">
                  <c:v>0.490385</c:v>
                </c:pt>
                <c:pt idx="21626">
                  <c:v>0.490408</c:v>
                </c:pt>
                <c:pt idx="21627">
                  <c:v>0.490431</c:v>
                </c:pt>
                <c:pt idx="21628">
                  <c:v>0.490454</c:v>
                </c:pt>
                <c:pt idx="21629">
                  <c:v>0.490476</c:v>
                </c:pt>
                <c:pt idx="21630">
                  <c:v>0.490499</c:v>
                </c:pt>
                <c:pt idx="21631">
                  <c:v>0.490522</c:v>
                </c:pt>
                <c:pt idx="21632">
                  <c:v>0.490544</c:v>
                </c:pt>
                <c:pt idx="21633">
                  <c:v>0.490567</c:v>
                </c:pt>
                <c:pt idx="21634">
                  <c:v>0.49059</c:v>
                </c:pt>
                <c:pt idx="21635">
                  <c:v>0.490612</c:v>
                </c:pt>
                <c:pt idx="21636">
                  <c:v>0.490635</c:v>
                </c:pt>
                <c:pt idx="21637">
                  <c:v>0.490658</c:v>
                </c:pt>
                <c:pt idx="21638">
                  <c:v>0.49068</c:v>
                </c:pt>
                <c:pt idx="21639">
                  <c:v>0.490703</c:v>
                </c:pt>
                <c:pt idx="21640">
                  <c:v>0.490726</c:v>
                </c:pt>
                <c:pt idx="21641">
                  <c:v>0.490748</c:v>
                </c:pt>
                <c:pt idx="21642">
                  <c:v>0.490771</c:v>
                </c:pt>
                <c:pt idx="21643">
                  <c:v>0.490794</c:v>
                </c:pt>
                <c:pt idx="21644">
                  <c:v>0.490816</c:v>
                </c:pt>
                <c:pt idx="21645">
                  <c:v>0.490839</c:v>
                </c:pt>
                <c:pt idx="21646">
                  <c:v>0.490862</c:v>
                </c:pt>
                <c:pt idx="21647">
                  <c:v>0.490884</c:v>
                </c:pt>
                <c:pt idx="21648">
                  <c:v>0.490907</c:v>
                </c:pt>
                <c:pt idx="21649">
                  <c:v>0.49093</c:v>
                </c:pt>
                <c:pt idx="21650">
                  <c:v>0.490952</c:v>
                </c:pt>
                <c:pt idx="21651">
                  <c:v>0.490975</c:v>
                </c:pt>
                <c:pt idx="21652">
                  <c:v>0.490998</c:v>
                </c:pt>
                <c:pt idx="21653">
                  <c:v>0.49102</c:v>
                </c:pt>
                <c:pt idx="21654">
                  <c:v>0.491043</c:v>
                </c:pt>
                <c:pt idx="21655">
                  <c:v>0.491066</c:v>
                </c:pt>
                <c:pt idx="21656">
                  <c:v>0.491088</c:v>
                </c:pt>
                <c:pt idx="21657">
                  <c:v>0.491111</c:v>
                </c:pt>
                <c:pt idx="21658">
                  <c:v>0.491134</c:v>
                </c:pt>
                <c:pt idx="21659">
                  <c:v>0.491156</c:v>
                </c:pt>
                <c:pt idx="21660">
                  <c:v>0.491179</c:v>
                </c:pt>
                <c:pt idx="21661">
                  <c:v>0.491202</c:v>
                </c:pt>
                <c:pt idx="21662">
                  <c:v>0.491224</c:v>
                </c:pt>
                <c:pt idx="21663">
                  <c:v>0.491247</c:v>
                </c:pt>
                <c:pt idx="21664">
                  <c:v>0.49127</c:v>
                </c:pt>
                <c:pt idx="21665">
                  <c:v>0.491293</c:v>
                </c:pt>
                <c:pt idx="21666">
                  <c:v>0.491315</c:v>
                </c:pt>
                <c:pt idx="21667">
                  <c:v>0.491338</c:v>
                </c:pt>
                <c:pt idx="21668">
                  <c:v>0.491361</c:v>
                </c:pt>
                <c:pt idx="21669">
                  <c:v>0.491383</c:v>
                </c:pt>
                <c:pt idx="21670">
                  <c:v>0.491406</c:v>
                </c:pt>
                <c:pt idx="21671">
                  <c:v>0.491429</c:v>
                </c:pt>
                <c:pt idx="21672">
                  <c:v>0.491451</c:v>
                </c:pt>
                <c:pt idx="21673">
                  <c:v>0.491474</c:v>
                </c:pt>
                <c:pt idx="21674">
                  <c:v>0.491497</c:v>
                </c:pt>
                <c:pt idx="21675">
                  <c:v>0.491519</c:v>
                </c:pt>
                <c:pt idx="21676">
                  <c:v>0.491542</c:v>
                </c:pt>
                <c:pt idx="21677">
                  <c:v>0.491565</c:v>
                </c:pt>
                <c:pt idx="21678">
                  <c:v>0.491587</c:v>
                </c:pt>
                <c:pt idx="21679">
                  <c:v>0.49161</c:v>
                </c:pt>
                <c:pt idx="21680">
                  <c:v>0.491633</c:v>
                </c:pt>
                <c:pt idx="21681">
                  <c:v>0.491655</c:v>
                </c:pt>
                <c:pt idx="21682">
                  <c:v>0.491678</c:v>
                </c:pt>
                <c:pt idx="21683">
                  <c:v>0.491701</c:v>
                </c:pt>
                <c:pt idx="21684">
                  <c:v>0.491723</c:v>
                </c:pt>
                <c:pt idx="21685">
                  <c:v>0.491746</c:v>
                </c:pt>
                <c:pt idx="21686">
                  <c:v>0.491769</c:v>
                </c:pt>
                <c:pt idx="21687">
                  <c:v>0.491791</c:v>
                </c:pt>
                <c:pt idx="21688">
                  <c:v>0.491814</c:v>
                </c:pt>
                <c:pt idx="21689">
                  <c:v>0.491837</c:v>
                </c:pt>
                <c:pt idx="21690">
                  <c:v>0.491859</c:v>
                </c:pt>
                <c:pt idx="21691">
                  <c:v>0.491882</c:v>
                </c:pt>
                <c:pt idx="21692">
                  <c:v>0.491905</c:v>
                </c:pt>
                <c:pt idx="21693">
                  <c:v>0.491927</c:v>
                </c:pt>
                <c:pt idx="21694">
                  <c:v>0.49195</c:v>
                </c:pt>
                <c:pt idx="21695">
                  <c:v>0.491973</c:v>
                </c:pt>
                <c:pt idx="21696">
                  <c:v>0.491995</c:v>
                </c:pt>
                <c:pt idx="21697">
                  <c:v>0.492018</c:v>
                </c:pt>
                <c:pt idx="21698">
                  <c:v>0.492041</c:v>
                </c:pt>
                <c:pt idx="21699">
                  <c:v>0.492063</c:v>
                </c:pt>
                <c:pt idx="21700">
                  <c:v>0.492086</c:v>
                </c:pt>
                <c:pt idx="21701">
                  <c:v>0.492109</c:v>
                </c:pt>
                <c:pt idx="21702">
                  <c:v>0.492132</c:v>
                </c:pt>
                <c:pt idx="21703">
                  <c:v>0.492154</c:v>
                </c:pt>
                <c:pt idx="21704">
                  <c:v>0.492177</c:v>
                </c:pt>
                <c:pt idx="21705">
                  <c:v>0.4922</c:v>
                </c:pt>
                <c:pt idx="21706">
                  <c:v>0.492222</c:v>
                </c:pt>
                <c:pt idx="21707">
                  <c:v>0.492245</c:v>
                </c:pt>
                <c:pt idx="21708">
                  <c:v>0.492268</c:v>
                </c:pt>
                <c:pt idx="21709">
                  <c:v>0.49229</c:v>
                </c:pt>
                <c:pt idx="21710">
                  <c:v>0.492313</c:v>
                </c:pt>
                <c:pt idx="21711">
                  <c:v>0.492336</c:v>
                </c:pt>
                <c:pt idx="21712">
                  <c:v>0.492358</c:v>
                </c:pt>
                <c:pt idx="21713">
                  <c:v>0.492381</c:v>
                </c:pt>
                <c:pt idx="21714">
                  <c:v>0.492404</c:v>
                </c:pt>
                <c:pt idx="21715">
                  <c:v>0.492426</c:v>
                </c:pt>
                <c:pt idx="21716">
                  <c:v>0.492449</c:v>
                </c:pt>
                <c:pt idx="21717">
                  <c:v>0.492472</c:v>
                </c:pt>
                <c:pt idx="21718">
                  <c:v>0.492494</c:v>
                </c:pt>
                <c:pt idx="21719">
                  <c:v>0.492517</c:v>
                </c:pt>
                <c:pt idx="21720">
                  <c:v>0.49254</c:v>
                </c:pt>
                <c:pt idx="21721">
                  <c:v>0.492562</c:v>
                </c:pt>
                <c:pt idx="21722">
                  <c:v>0.492585</c:v>
                </c:pt>
                <c:pt idx="21723">
                  <c:v>0.492608</c:v>
                </c:pt>
                <c:pt idx="21724">
                  <c:v>0.49263</c:v>
                </c:pt>
                <c:pt idx="21725">
                  <c:v>0.492653</c:v>
                </c:pt>
                <c:pt idx="21726">
                  <c:v>0.492676</c:v>
                </c:pt>
                <c:pt idx="21727">
                  <c:v>0.492698</c:v>
                </c:pt>
                <c:pt idx="21728">
                  <c:v>0.492721</c:v>
                </c:pt>
                <c:pt idx="21729">
                  <c:v>0.492744</c:v>
                </c:pt>
                <c:pt idx="21730">
                  <c:v>0.492766</c:v>
                </c:pt>
                <c:pt idx="21731">
                  <c:v>0.492789</c:v>
                </c:pt>
                <c:pt idx="21732">
                  <c:v>0.492812</c:v>
                </c:pt>
                <c:pt idx="21733">
                  <c:v>0.492834</c:v>
                </c:pt>
                <c:pt idx="21734">
                  <c:v>0.492857</c:v>
                </c:pt>
                <c:pt idx="21735">
                  <c:v>0.49288</c:v>
                </c:pt>
                <c:pt idx="21736">
                  <c:v>0.492902</c:v>
                </c:pt>
                <c:pt idx="21737">
                  <c:v>0.492925</c:v>
                </c:pt>
                <c:pt idx="21738">
                  <c:v>0.492948</c:v>
                </c:pt>
                <c:pt idx="21739">
                  <c:v>0.492971</c:v>
                </c:pt>
                <c:pt idx="21740">
                  <c:v>0.492993</c:v>
                </c:pt>
                <c:pt idx="21741">
                  <c:v>0.493016</c:v>
                </c:pt>
                <c:pt idx="21742">
                  <c:v>0.493039</c:v>
                </c:pt>
                <c:pt idx="21743">
                  <c:v>0.493061</c:v>
                </c:pt>
                <c:pt idx="21744">
                  <c:v>0.493084</c:v>
                </c:pt>
                <c:pt idx="21745">
                  <c:v>0.493107</c:v>
                </c:pt>
                <c:pt idx="21746">
                  <c:v>0.493129</c:v>
                </c:pt>
                <c:pt idx="21747">
                  <c:v>0.493152</c:v>
                </c:pt>
                <c:pt idx="21748">
                  <c:v>0.493175</c:v>
                </c:pt>
                <c:pt idx="21749">
                  <c:v>0.493197</c:v>
                </c:pt>
                <c:pt idx="21750">
                  <c:v>0.49322</c:v>
                </c:pt>
                <c:pt idx="21751">
                  <c:v>0.493243</c:v>
                </c:pt>
                <c:pt idx="21752">
                  <c:v>0.493265</c:v>
                </c:pt>
                <c:pt idx="21753">
                  <c:v>0.493288</c:v>
                </c:pt>
                <c:pt idx="21754">
                  <c:v>0.493311</c:v>
                </c:pt>
                <c:pt idx="21755">
                  <c:v>0.493333</c:v>
                </c:pt>
                <c:pt idx="21756">
                  <c:v>0.493356</c:v>
                </c:pt>
                <c:pt idx="21757">
                  <c:v>0.493379</c:v>
                </c:pt>
                <c:pt idx="21758">
                  <c:v>0.493401</c:v>
                </c:pt>
                <c:pt idx="21759">
                  <c:v>0.493424</c:v>
                </c:pt>
                <c:pt idx="21760">
                  <c:v>0.493447</c:v>
                </c:pt>
                <c:pt idx="21761">
                  <c:v>0.493469</c:v>
                </c:pt>
                <c:pt idx="21762">
                  <c:v>0.493492</c:v>
                </c:pt>
                <c:pt idx="21763">
                  <c:v>0.493515</c:v>
                </c:pt>
                <c:pt idx="21764">
                  <c:v>0.493537</c:v>
                </c:pt>
                <c:pt idx="21765">
                  <c:v>0.49356</c:v>
                </c:pt>
                <c:pt idx="21766">
                  <c:v>0.493583</c:v>
                </c:pt>
                <c:pt idx="21767">
                  <c:v>0.493605</c:v>
                </c:pt>
                <c:pt idx="21768">
                  <c:v>0.493628</c:v>
                </c:pt>
                <c:pt idx="21769">
                  <c:v>0.493651</c:v>
                </c:pt>
                <c:pt idx="21770">
                  <c:v>0.493673</c:v>
                </c:pt>
                <c:pt idx="21771">
                  <c:v>0.493696</c:v>
                </c:pt>
                <c:pt idx="21772">
                  <c:v>0.493719</c:v>
                </c:pt>
                <c:pt idx="21773">
                  <c:v>0.493741</c:v>
                </c:pt>
                <c:pt idx="21774">
                  <c:v>0.493764</c:v>
                </c:pt>
                <c:pt idx="21775">
                  <c:v>0.493787</c:v>
                </c:pt>
                <c:pt idx="21776">
                  <c:v>0.49381</c:v>
                </c:pt>
                <c:pt idx="21777">
                  <c:v>0.493832</c:v>
                </c:pt>
                <c:pt idx="21778">
                  <c:v>0.493855</c:v>
                </c:pt>
                <c:pt idx="21779">
                  <c:v>0.493878</c:v>
                </c:pt>
                <c:pt idx="21780">
                  <c:v>0.4939</c:v>
                </c:pt>
                <c:pt idx="21781">
                  <c:v>0.493923</c:v>
                </c:pt>
                <c:pt idx="21782">
                  <c:v>0.493946</c:v>
                </c:pt>
                <c:pt idx="21783">
                  <c:v>0.493968</c:v>
                </c:pt>
                <c:pt idx="21784">
                  <c:v>0.493991</c:v>
                </c:pt>
                <c:pt idx="21785">
                  <c:v>0.494014</c:v>
                </c:pt>
                <c:pt idx="21786">
                  <c:v>0.494036</c:v>
                </c:pt>
                <c:pt idx="21787">
                  <c:v>0.494059</c:v>
                </c:pt>
                <c:pt idx="21788">
                  <c:v>0.494082</c:v>
                </c:pt>
                <c:pt idx="21789">
                  <c:v>0.494104</c:v>
                </c:pt>
                <c:pt idx="21790">
                  <c:v>0.494127</c:v>
                </c:pt>
                <c:pt idx="21791">
                  <c:v>0.49415</c:v>
                </c:pt>
                <c:pt idx="21792">
                  <c:v>0.494172</c:v>
                </c:pt>
                <c:pt idx="21793">
                  <c:v>0.494195</c:v>
                </c:pt>
                <c:pt idx="21794">
                  <c:v>0.494218</c:v>
                </c:pt>
                <c:pt idx="21795">
                  <c:v>0.49424</c:v>
                </c:pt>
                <c:pt idx="21796">
                  <c:v>0.494263</c:v>
                </c:pt>
                <c:pt idx="21797">
                  <c:v>0.494286</c:v>
                </c:pt>
                <c:pt idx="21798">
                  <c:v>0.494308</c:v>
                </c:pt>
                <c:pt idx="21799">
                  <c:v>0.494331</c:v>
                </c:pt>
                <c:pt idx="21800">
                  <c:v>0.494354</c:v>
                </c:pt>
                <c:pt idx="21801">
                  <c:v>0.494376</c:v>
                </c:pt>
                <c:pt idx="21802">
                  <c:v>0.494399</c:v>
                </c:pt>
                <c:pt idx="21803">
                  <c:v>0.494422</c:v>
                </c:pt>
                <c:pt idx="21804">
                  <c:v>0.494444</c:v>
                </c:pt>
                <c:pt idx="21805">
                  <c:v>0.494467</c:v>
                </c:pt>
                <c:pt idx="21806">
                  <c:v>0.49449</c:v>
                </c:pt>
                <c:pt idx="21807">
                  <c:v>0.494512</c:v>
                </c:pt>
                <c:pt idx="21808">
                  <c:v>0.494535</c:v>
                </c:pt>
                <c:pt idx="21809">
                  <c:v>0.494558</c:v>
                </c:pt>
                <c:pt idx="21810">
                  <c:v>0.49458</c:v>
                </c:pt>
                <c:pt idx="21811">
                  <c:v>0.494603</c:v>
                </c:pt>
                <c:pt idx="21812">
                  <c:v>0.494626</c:v>
                </c:pt>
                <c:pt idx="21813">
                  <c:v>0.494649</c:v>
                </c:pt>
                <c:pt idx="21814">
                  <c:v>0.494671</c:v>
                </c:pt>
                <c:pt idx="21815">
                  <c:v>0.494694</c:v>
                </c:pt>
                <c:pt idx="21816">
                  <c:v>0.494717</c:v>
                </c:pt>
                <c:pt idx="21817">
                  <c:v>0.494739</c:v>
                </c:pt>
                <c:pt idx="21818">
                  <c:v>0.494762</c:v>
                </c:pt>
                <c:pt idx="21819">
                  <c:v>0.494785</c:v>
                </c:pt>
                <c:pt idx="21820">
                  <c:v>0.494807</c:v>
                </c:pt>
                <c:pt idx="21821">
                  <c:v>0.49483</c:v>
                </c:pt>
                <c:pt idx="21822">
                  <c:v>0.494853</c:v>
                </c:pt>
                <c:pt idx="21823">
                  <c:v>0.494875</c:v>
                </c:pt>
                <c:pt idx="21824">
                  <c:v>0.494898</c:v>
                </c:pt>
                <c:pt idx="21825">
                  <c:v>0.494921</c:v>
                </c:pt>
                <c:pt idx="21826">
                  <c:v>0.494943</c:v>
                </c:pt>
                <c:pt idx="21827">
                  <c:v>0.494966</c:v>
                </c:pt>
                <c:pt idx="21828">
                  <c:v>0.494989</c:v>
                </c:pt>
                <c:pt idx="21829">
                  <c:v>0.495011</c:v>
                </c:pt>
                <c:pt idx="21830">
                  <c:v>0.495034</c:v>
                </c:pt>
                <c:pt idx="21831">
                  <c:v>0.495057</c:v>
                </c:pt>
                <c:pt idx="21832">
                  <c:v>0.495079</c:v>
                </c:pt>
                <c:pt idx="21833">
                  <c:v>0.495102</c:v>
                </c:pt>
                <c:pt idx="21834">
                  <c:v>0.495125</c:v>
                </c:pt>
                <c:pt idx="21835">
                  <c:v>0.495147</c:v>
                </c:pt>
                <c:pt idx="21836">
                  <c:v>0.49517</c:v>
                </c:pt>
                <c:pt idx="21837">
                  <c:v>0.495193</c:v>
                </c:pt>
                <c:pt idx="21838">
                  <c:v>0.495215</c:v>
                </c:pt>
                <c:pt idx="21839">
                  <c:v>0.495238</c:v>
                </c:pt>
                <c:pt idx="21840">
                  <c:v>0.495261</c:v>
                </c:pt>
                <c:pt idx="21841">
                  <c:v>0.495283</c:v>
                </c:pt>
                <c:pt idx="21842">
                  <c:v>0.495306</c:v>
                </c:pt>
                <c:pt idx="21843">
                  <c:v>0.495329</c:v>
                </c:pt>
                <c:pt idx="21844">
                  <c:v>0.495351</c:v>
                </c:pt>
                <c:pt idx="21845">
                  <c:v>0.495374</c:v>
                </c:pt>
                <c:pt idx="21846">
                  <c:v>0.495397</c:v>
                </c:pt>
                <c:pt idx="21847">
                  <c:v>0.49542</c:v>
                </c:pt>
                <c:pt idx="21848">
                  <c:v>0.495442</c:v>
                </c:pt>
                <c:pt idx="21849">
                  <c:v>0.495465</c:v>
                </c:pt>
                <c:pt idx="21850">
                  <c:v>0.495488</c:v>
                </c:pt>
                <c:pt idx="21851">
                  <c:v>0.49551</c:v>
                </c:pt>
                <c:pt idx="21852">
                  <c:v>0.495533</c:v>
                </c:pt>
                <c:pt idx="21853">
                  <c:v>0.495556</c:v>
                </c:pt>
                <c:pt idx="21854">
                  <c:v>0.495578</c:v>
                </c:pt>
                <c:pt idx="21855">
                  <c:v>0.495601</c:v>
                </c:pt>
                <c:pt idx="21856">
                  <c:v>0.495624</c:v>
                </c:pt>
                <c:pt idx="21857">
                  <c:v>0.495646</c:v>
                </c:pt>
                <c:pt idx="21858">
                  <c:v>0.495669</c:v>
                </c:pt>
                <c:pt idx="21859">
                  <c:v>0.495692</c:v>
                </c:pt>
                <c:pt idx="21860">
                  <c:v>0.495714</c:v>
                </c:pt>
                <c:pt idx="21861">
                  <c:v>0.495737</c:v>
                </c:pt>
                <c:pt idx="21862">
                  <c:v>0.49576</c:v>
                </c:pt>
                <c:pt idx="21863">
                  <c:v>0.495782</c:v>
                </c:pt>
                <c:pt idx="21864">
                  <c:v>0.495805</c:v>
                </c:pt>
                <c:pt idx="21865">
                  <c:v>0.495828</c:v>
                </c:pt>
                <c:pt idx="21866">
                  <c:v>0.49585</c:v>
                </c:pt>
                <c:pt idx="21867">
                  <c:v>0.495873</c:v>
                </c:pt>
                <c:pt idx="21868">
                  <c:v>0.495896</c:v>
                </c:pt>
                <c:pt idx="21869">
                  <c:v>0.495918</c:v>
                </c:pt>
                <c:pt idx="21870">
                  <c:v>0.495941</c:v>
                </c:pt>
                <c:pt idx="21871">
                  <c:v>0.495964</c:v>
                </c:pt>
                <c:pt idx="21872">
                  <c:v>0.495986</c:v>
                </c:pt>
                <c:pt idx="21873">
                  <c:v>0.496009</c:v>
                </c:pt>
                <c:pt idx="21874">
                  <c:v>0.496032</c:v>
                </c:pt>
                <c:pt idx="21875">
                  <c:v>0.496054</c:v>
                </c:pt>
                <c:pt idx="21876">
                  <c:v>0.496077</c:v>
                </c:pt>
                <c:pt idx="21877">
                  <c:v>0.4961</c:v>
                </c:pt>
                <c:pt idx="21878">
                  <c:v>0.496122</c:v>
                </c:pt>
                <c:pt idx="21879">
                  <c:v>0.496145</c:v>
                </c:pt>
                <c:pt idx="21880">
                  <c:v>0.496168</c:v>
                </c:pt>
                <c:pt idx="21881">
                  <c:v>0.49619</c:v>
                </c:pt>
                <c:pt idx="21882">
                  <c:v>0.496213</c:v>
                </c:pt>
                <c:pt idx="21883">
                  <c:v>0.496236</c:v>
                </c:pt>
                <c:pt idx="21884">
                  <c:v>0.496259</c:v>
                </c:pt>
                <c:pt idx="21885">
                  <c:v>0.496281</c:v>
                </c:pt>
                <c:pt idx="21886">
                  <c:v>0.496304</c:v>
                </c:pt>
                <c:pt idx="21887">
                  <c:v>0.496327</c:v>
                </c:pt>
                <c:pt idx="21888">
                  <c:v>0.496349</c:v>
                </c:pt>
                <c:pt idx="21889">
                  <c:v>0.496372</c:v>
                </c:pt>
                <c:pt idx="21890">
                  <c:v>0.496395</c:v>
                </c:pt>
                <c:pt idx="21891">
                  <c:v>0.496417</c:v>
                </c:pt>
                <c:pt idx="21892">
                  <c:v>0.49644</c:v>
                </c:pt>
                <c:pt idx="21893">
                  <c:v>0.496463</c:v>
                </c:pt>
                <c:pt idx="21894">
                  <c:v>0.496485</c:v>
                </c:pt>
                <c:pt idx="21895">
                  <c:v>0.496508</c:v>
                </c:pt>
                <c:pt idx="21896">
                  <c:v>0.496531</c:v>
                </c:pt>
                <c:pt idx="21897">
                  <c:v>0.496553</c:v>
                </c:pt>
                <c:pt idx="21898">
                  <c:v>0.496576</c:v>
                </c:pt>
                <c:pt idx="21899">
                  <c:v>0.496599</c:v>
                </c:pt>
                <c:pt idx="21900">
                  <c:v>0.496621</c:v>
                </c:pt>
                <c:pt idx="21901">
                  <c:v>0.496644</c:v>
                </c:pt>
                <c:pt idx="21902">
                  <c:v>0.496667</c:v>
                </c:pt>
                <c:pt idx="21903">
                  <c:v>0.496689</c:v>
                </c:pt>
                <c:pt idx="21904">
                  <c:v>0.496712</c:v>
                </c:pt>
                <c:pt idx="21905">
                  <c:v>0.496735</c:v>
                </c:pt>
                <c:pt idx="21906">
                  <c:v>0.496757</c:v>
                </c:pt>
                <c:pt idx="21907">
                  <c:v>0.49678</c:v>
                </c:pt>
                <c:pt idx="21908">
                  <c:v>0.496803</c:v>
                </c:pt>
                <c:pt idx="21909">
                  <c:v>0.496825</c:v>
                </c:pt>
                <c:pt idx="21910">
                  <c:v>0.496848</c:v>
                </c:pt>
                <c:pt idx="21911">
                  <c:v>0.496871</c:v>
                </c:pt>
                <c:pt idx="21912">
                  <c:v>0.496893</c:v>
                </c:pt>
                <c:pt idx="21913">
                  <c:v>0.496916</c:v>
                </c:pt>
                <c:pt idx="21914">
                  <c:v>0.496939</c:v>
                </c:pt>
                <c:pt idx="21915">
                  <c:v>0.496961</c:v>
                </c:pt>
                <c:pt idx="21916">
                  <c:v>0.496984</c:v>
                </c:pt>
                <c:pt idx="21917">
                  <c:v>0.497007</c:v>
                </c:pt>
                <c:pt idx="21918">
                  <c:v>0.497029</c:v>
                </c:pt>
                <c:pt idx="21919">
                  <c:v>0.497052</c:v>
                </c:pt>
                <c:pt idx="21920">
                  <c:v>0.497075</c:v>
                </c:pt>
                <c:pt idx="21921">
                  <c:v>0.497098</c:v>
                </c:pt>
                <c:pt idx="21922">
                  <c:v>0.49712</c:v>
                </c:pt>
                <c:pt idx="21923">
                  <c:v>0.497143</c:v>
                </c:pt>
                <c:pt idx="21924">
                  <c:v>0.497166</c:v>
                </c:pt>
                <c:pt idx="21925">
                  <c:v>0.497188</c:v>
                </c:pt>
                <c:pt idx="21926">
                  <c:v>0.497211</c:v>
                </c:pt>
                <c:pt idx="21927">
                  <c:v>0.497234</c:v>
                </c:pt>
                <c:pt idx="21928">
                  <c:v>0.497256</c:v>
                </c:pt>
                <c:pt idx="21929">
                  <c:v>0.497279</c:v>
                </c:pt>
                <c:pt idx="21930">
                  <c:v>0.497302</c:v>
                </c:pt>
                <c:pt idx="21931">
                  <c:v>0.497324</c:v>
                </c:pt>
                <c:pt idx="21932">
                  <c:v>0.497347</c:v>
                </c:pt>
                <c:pt idx="21933">
                  <c:v>0.49737</c:v>
                </c:pt>
                <c:pt idx="21934">
                  <c:v>0.497392</c:v>
                </c:pt>
                <c:pt idx="21935">
                  <c:v>0.497415</c:v>
                </c:pt>
                <c:pt idx="21936">
                  <c:v>0.497438</c:v>
                </c:pt>
                <c:pt idx="21937">
                  <c:v>0.49746</c:v>
                </c:pt>
                <c:pt idx="21938">
                  <c:v>0.497483</c:v>
                </c:pt>
                <c:pt idx="21939">
                  <c:v>0.497506</c:v>
                </c:pt>
                <c:pt idx="21940">
                  <c:v>0.497528</c:v>
                </c:pt>
                <c:pt idx="21941">
                  <c:v>0.497551</c:v>
                </c:pt>
                <c:pt idx="21942">
                  <c:v>0.497574</c:v>
                </c:pt>
                <c:pt idx="21943">
                  <c:v>0.497596</c:v>
                </c:pt>
                <c:pt idx="21944">
                  <c:v>0.497619</c:v>
                </c:pt>
                <c:pt idx="21945">
                  <c:v>0.497642</c:v>
                </c:pt>
                <c:pt idx="21946">
                  <c:v>0.497664</c:v>
                </c:pt>
                <c:pt idx="21947">
                  <c:v>0.497687</c:v>
                </c:pt>
                <c:pt idx="21948">
                  <c:v>0.49771</c:v>
                </c:pt>
                <c:pt idx="21949">
                  <c:v>0.497732</c:v>
                </c:pt>
                <c:pt idx="21950">
                  <c:v>0.497755</c:v>
                </c:pt>
                <c:pt idx="21951">
                  <c:v>0.497778</c:v>
                </c:pt>
                <c:pt idx="21952">
                  <c:v>0.4978</c:v>
                </c:pt>
                <c:pt idx="21953">
                  <c:v>0.497823</c:v>
                </c:pt>
                <c:pt idx="21954">
                  <c:v>0.497846</c:v>
                </c:pt>
                <c:pt idx="21955">
                  <c:v>0.497868</c:v>
                </c:pt>
                <c:pt idx="21956">
                  <c:v>0.497891</c:v>
                </c:pt>
                <c:pt idx="21957">
                  <c:v>0.497914</c:v>
                </c:pt>
                <c:pt idx="21958">
                  <c:v>0.497937</c:v>
                </c:pt>
                <c:pt idx="21959">
                  <c:v>0.497959</c:v>
                </c:pt>
                <c:pt idx="21960">
                  <c:v>0.497982</c:v>
                </c:pt>
                <c:pt idx="21961">
                  <c:v>0.498005</c:v>
                </c:pt>
                <c:pt idx="21962">
                  <c:v>0.498027</c:v>
                </c:pt>
                <c:pt idx="21963">
                  <c:v>0.49805</c:v>
                </c:pt>
                <c:pt idx="21964">
                  <c:v>0.498073</c:v>
                </c:pt>
                <c:pt idx="21965">
                  <c:v>0.498095</c:v>
                </c:pt>
                <c:pt idx="21966">
                  <c:v>0.498118</c:v>
                </c:pt>
                <c:pt idx="21967">
                  <c:v>0.498141</c:v>
                </c:pt>
                <c:pt idx="21968">
                  <c:v>0.498163</c:v>
                </c:pt>
                <c:pt idx="21969">
                  <c:v>0.498186</c:v>
                </c:pt>
                <c:pt idx="21970">
                  <c:v>0.498209</c:v>
                </c:pt>
                <c:pt idx="21971">
                  <c:v>0.498231</c:v>
                </c:pt>
                <c:pt idx="21972">
                  <c:v>0.498254</c:v>
                </c:pt>
                <c:pt idx="21973">
                  <c:v>0.498277</c:v>
                </c:pt>
                <c:pt idx="21974">
                  <c:v>0.498299</c:v>
                </c:pt>
                <c:pt idx="21975">
                  <c:v>0.498322</c:v>
                </c:pt>
                <c:pt idx="21976">
                  <c:v>0.498345</c:v>
                </c:pt>
                <c:pt idx="21977">
                  <c:v>0.498367</c:v>
                </c:pt>
                <c:pt idx="21978">
                  <c:v>0.49839</c:v>
                </c:pt>
                <c:pt idx="21979">
                  <c:v>0.498413</c:v>
                </c:pt>
                <c:pt idx="21980">
                  <c:v>0.498435</c:v>
                </c:pt>
                <c:pt idx="21981">
                  <c:v>0.498458</c:v>
                </c:pt>
                <c:pt idx="21982">
                  <c:v>0.498481</c:v>
                </c:pt>
                <c:pt idx="21983">
                  <c:v>0.498503</c:v>
                </c:pt>
                <c:pt idx="21984">
                  <c:v>0.498526</c:v>
                </c:pt>
                <c:pt idx="21985">
                  <c:v>0.498549</c:v>
                </c:pt>
                <c:pt idx="21986">
                  <c:v>0.498571</c:v>
                </c:pt>
                <c:pt idx="21987">
                  <c:v>0.498594</c:v>
                </c:pt>
                <c:pt idx="21988">
                  <c:v>0.498617</c:v>
                </c:pt>
                <c:pt idx="21989">
                  <c:v>0.498639</c:v>
                </c:pt>
                <c:pt idx="21990">
                  <c:v>0.498662</c:v>
                </c:pt>
                <c:pt idx="21991">
                  <c:v>0.498685</c:v>
                </c:pt>
                <c:pt idx="21992">
                  <c:v>0.498707</c:v>
                </c:pt>
                <c:pt idx="21993">
                  <c:v>0.49873</c:v>
                </c:pt>
                <c:pt idx="21994">
                  <c:v>0.498753</c:v>
                </c:pt>
                <c:pt idx="21995">
                  <c:v>0.498776</c:v>
                </c:pt>
                <c:pt idx="21996">
                  <c:v>0.498798</c:v>
                </c:pt>
                <c:pt idx="21997">
                  <c:v>0.498821</c:v>
                </c:pt>
                <c:pt idx="21998">
                  <c:v>0.498844</c:v>
                </c:pt>
                <c:pt idx="21999">
                  <c:v>0.498866</c:v>
                </c:pt>
                <c:pt idx="22000">
                  <c:v>0.498889</c:v>
                </c:pt>
                <c:pt idx="22001">
                  <c:v>0.498912</c:v>
                </c:pt>
                <c:pt idx="22002">
                  <c:v>0.498934</c:v>
                </c:pt>
                <c:pt idx="22003">
                  <c:v>0.498957</c:v>
                </c:pt>
                <c:pt idx="22004">
                  <c:v>0.49898</c:v>
                </c:pt>
                <c:pt idx="22005">
                  <c:v>0.499002</c:v>
                </c:pt>
                <c:pt idx="22006">
                  <c:v>0.499025</c:v>
                </c:pt>
                <c:pt idx="22007">
                  <c:v>0.499048</c:v>
                </c:pt>
                <c:pt idx="22008">
                  <c:v>0.49907</c:v>
                </c:pt>
                <c:pt idx="22009">
                  <c:v>0.499093</c:v>
                </c:pt>
                <c:pt idx="22010">
                  <c:v>0.499116</c:v>
                </c:pt>
                <c:pt idx="22011">
                  <c:v>0.499138</c:v>
                </c:pt>
                <c:pt idx="22012">
                  <c:v>0.499161</c:v>
                </c:pt>
                <c:pt idx="22013">
                  <c:v>0.499184</c:v>
                </c:pt>
                <c:pt idx="22014">
                  <c:v>0.499206</c:v>
                </c:pt>
                <c:pt idx="22015">
                  <c:v>0.499229</c:v>
                </c:pt>
                <c:pt idx="22016">
                  <c:v>0.499252</c:v>
                </c:pt>
                <c:pt idx="22017">
                  <c:v>0.499274</c:v>
                </c:pt>
                <c:pt idx="22018">
                  <c:v>0.499297</c:v>
                </c:pt>
                <c:pt idx="22019">
                  <c:v>0.49932</c:v>
                </c:pt>
                <c:pt idx="22020">
                  <c:v>0.499342</c:v>
                </c:pt>
                <c:pt idx="22021">
                  <c:v>0.499365</c:v>
                </c:pt>
                <c:pt idx="22022">
                  <c:v>0.499388</c:v>
                </c:pt>
                <c:pt idx="22023">
                  <c:v>0.49941</c:v>
                </c:pt>
                <c:pt idx="22024">
                  <c:v>0.499433</c:v>
                </c:pt>
                <c:pt idx="22025">
                  <c:v>0.499456</c:v>
                </c:pt>
                <c:pt idx="22026">
                  <c:v>0.499478</c:v>
                </c:pt>
                <c:pt idx="22027">
                  <c:v>0.499501</c:v>
                </c:pt>
                <c:pt idx="22028">
                  <c:v>0.499524</c:v>
                </c:pt>
                <c:pt idx="22029">
                  <c:v>0.499546</c:v>
                </c:pt>
                <c:pt idx="22030">
                  <c:v>0.499569</c:v>
                </c:pt>
                <c:pt idx="22031">
                  <c:v>0.499592</c:v>
                </c:pt>
                <c:pt idx="22032">
                  <c:v>0.499615</c:v>
                </c:pt>
                <c:pt idx="22033">
                  <c:v>0.499637</c:v>
                </c:pt>
                <c:pt idx="22034">
                  <c:v>0.49966</c:v>
                </c:pt>
                <c:pt idx="22035">
                  <c:v>0.499683</c:v>
                </c:pt>
                <c:pt idx="22036">
                  <c:v>0.499705</c:v>
                </c:pt>
                <c:pt idx="22037">
                  <c:v>0.499728</c:v>
                </c:pt>
                <c:pt idx="22038">
                  <c:v>0.499751</c:v>
                </c:pt>
                <c:pt idx="22039">
                  <c:v>0.499773</c:v>
                </c:pt>
                <c:pt idx="22040">
                  <c:v>0.499796</c:v>
                </c:pt>
                <c:pt idx="22041">
                  <c:v>0.499819</c:v>
                </c:pt>
                <c:pt idx="22042">
                  <c:v>0.499841</c:v>
                </c:pt>
                <c:pt idx="22043">
                  <c:v>0.499864</c:v>
                </c:pt>
                <c:pt idx="22044">
                  <c:v>0.499887</c:v>
                </c:pt>
                <c:pt idx="22045">
                  <c:v>0.499909</c:v>
                </c:pt>
                <c:pt idx="22046">
                  <c:v>0.499932</c:v>
                </c:pt>
                <c:pt idx="22047">
                  <c:v>0.499955</c:v>
                </c:pt>
                <c:pt idx="22048">
                  <c:v>0.499977</c:v>
                </c:pt>
                <c:pt idx="22049">
                  <c:v>0.5</c:v>
                </c:pt>
                <c:pt idx="22050">
                  <c:v>0.500023</c:v>
                </c:pt>
                <c:pt idx="22051">
                  <c:v>0.500045</c:v>
                </c:pt>
                <c:pt idx="22052">
                  <c:v>0.500068</c:v>
                </c:pt>
                <c:pt idx="22053">
                  <c:v>0.500091</c:v>
                </c:pt>
                <c:pt idx="22054">
                  <c:v>0.500113</c:v>
                </c:pt>
                <c:pt idx="22055">
                  <c:v>0.500136</c:v>
                </c:pt>
                <c:pt idx="22056">
                  <c:v>0.500159</c:v>
                </c:pt>
                <c:pt idx="22057">
                  <c:v>0.500181</c:v>
                </c:pt>
                <c:pt idx="22058">
                  <c:v>0.500204</c:v>
                </c:pt>
                <c:pt idx="22059">
                  <c:v>0.500227</c:v>
                </c:pt>
                <c:pt idx="22060">
                  <c:v>0.500249</c:v>
                </c:pt>
                <c:pt idx="22061">
                  <c:v>0.500272</c:v>
                </c:pt>
                <c:pt idx="22062">
                  <c:v>0.500295</c:v>
                </c:pt>
                <c:pt idx="22063">
                  <c:v>0.500317</c:v>
                </c:pt>
                <c:pt idx="22064">
                  <c:v>0.50034</c:v>
                </c:pt>
                <c:pt idx="22065">
                  <c:v>0.500363</c:v>
                </c:pt>
                <c:pt idx="22066">
                  <c:v>0.500385</c:v>
                </c:pt>
                <c:pt idx="22067">
                  <c:v>0.500408</c:v>
                </c:pt>
                <c:pt idx="22068">
                  <c:v>0.500431</c:v>
                </c:pt>
                <c:pt idx="22069">
                  <c:v>0.500454</c:v>
                </c:pt>
                <c:pt idx="22070">
                  <c:v>0.500476</c:v>
                </c:pt>
                <c:pt idx="22071">
                  <c:v>0.500499</c:v>
                </c:pt>
                <c:pt idx="22072">
                  <c:v>0.500522</c:v>
                </c:pt>
                <c:pt idx="22073">
                  <c:v>0.500544</c:v>
                </c:pt>
                <c:pt idx="22074">
                  <c:v>0.500567</c:v>
                </c:pt>
                <c:pt idx="22075">
                  <c:v>0.50059</c:v>
                </c:pt>
                <c:pt idx="22076">
                  <c:v>0.500612</c:v>
                </c:pt>
                <c:pt idx="22077">
                  <c:v>0.500635</c:v>
                </c:pt>
                <c:pt idx="22078">
                  <c:v>0.500658</c:v>
                </c:pt>
                <c:pt idx="22079">
                  <c:v>0.50068</c:v>
                </c:pt>
                <c:pt idx="22080">
                  <c:v>0.500703</c:v>
                </c:pt>
                <c:pt idx="22081">
                  <c:v>0.500726</c:v>
                </c:pt>
                <c:pt idx="22082">
                  <c:v>0.500748</c:v>
                </c:pt>
                <c:pt idx="22083">
                  <c:v>0.500771</c:v>
                </c:pt>
                <c:pt idx="22084">
                  <c:v>0.500794</c:v>
                </c:pt>
                <c:pt idx="22085">
                  <c:v>0.500816</c:v>
                </c:pt>
                <c:pt idx="22086">
                  <c:v>0.500839</c:v>
                </c:pt>
                <c:pt idx="22087">
                  <c:v>0.500862</c:v>
                </c:pt>
                <c:pt idx="22088">
                  <c:v>0.500884</c:v>
                </c:pt>
                <c:pt idx="22089">
                  <c:v>0.500907</c:v>
                </c:pt>
                <c:pt idx="22090">
                  <c:v>0.50093</c:v>
                </c:pt>
                <c:pt idx="22091">
                  <c:v>0.500952</c:v>
                </c:pt>
                <c:pt idx="22092">
                  <c:v>0.500975</c:v>
                </c:pt>
                <c:pt idx="22093">
                  <c:v>0.500998</c:v>
                </c:pt>
                <c:pt idx="22094">
                  <c:v>0.50102</c:v>
                </c:pt>
                <c:pt idx="22095">
                  <c:v>0.501043</c:v>
                </c:pt>
                <c:pt idx="22096">
                  <c:v>0.501066</c:v>
                </c:pt>
                <c:pt idx="22097">
                  <c:v>0.501088</c:v>
                </c:pt>
                <c:pt idx="22098">
                  <c:v>0.501111</c:v>
                </c:pt>
                <c:pt idx="22099">
                  <c:v>0.501134</c:v>
                </c:pt>
                <c:pt idx="22100">
                  <c:v>0.501156</c:v>
                </c:pt>
                <c:pt idx="22101">
                  <c:v>0.501179</c:v>
                </c:pt>
                <c:pt idx="22102">
                  <c:v>0.501202</c:v>
                </c:pt>
                <c:pt idx="22103">
                  <c:v>0.501224</c:v>
                </c:pt>
                <c:pt idx="22104">
                  <c:v>0.501247</c:v>
                </c:pt>
                <c:pt idx="22105">
                  <c:v>0.50127</c:v>
                </c:pt>
                <c:pt idx="22106">
                  <c:v>0.501293</c:v>
                </c:pt>
                <c:pt idx="22107">
                  <c:v>0.501315</c:v>
                </c:pt>
                <c:pt idx="22108">
                  <c:v>0.501338</c:v>
                </c:pt>
                <c:pt idx="22109">
                  <c:v>0.501361</c:v>
                </c:pt>
                <c:pt idx="22110">
                  <c:v>0.501383</c:v>
                </c:pt>
                <c:pt idx="22111">
                  <c:v>0.501406</c:v>
                </c:pt>
                <c:pt idx="22112">
                  <c:v>0.501429</c:v>
                </c:pt>
                <c:pt idx="22113">
                  <c:v>0.501451</c:v>
                </c:pt>
                <c:pt idx="22114">
                  <c:v>0.501474</c:v>
                </c:pt>
                <c:pt idx="22115">
                  <c:v>0.501497</c:v>
                </c:pt>
                <c:pt idx="22116">
                  <c:v>0.501519</c:v>
                </c:pt>
                <c:pt idx="22117">
                  <c:v>0.501542</c:v>
                </c:pt>
                <c:pt idx="22118">
                  <c:v>0.501565</c:v>
                </c:pt>
                <c:pt idx="22119">
                  <c:v>0.501587</c:v>
                </c:pt>
                <c:pt idx="22120">
                  <c:v>0.50161</c:v>
                </c:pt>
                <c:pt idx="22121">
                  <c:v>0.501633</c:v>
                </c:pt>
                <c:pt idx="22122">
                  <c:v>0.501655</c:v>
                </c:pt>
                <c:pt idx="22123">
                  <c:v>0.501678</c:v>
                </c:pt>
                <c:pt idx="22124">
                  <c:v>0.501701</c:v>
                </c:pt>
                <c:pt idx="22125">
                  <c:v>0.501723</c:v>
                </c:pt>
                <c:pt idx="22126">
                  <c:v>0.501746</c:v>
                </c:pt>
                <c:pt idx="22127">
                  <c:v>0.501769</c:v>
                </c:pt>
                <c:pt idx="22128">
                  <c:v>0.501791</c:v>
                </c:pt>
                <c:pt idx="22129">
                  <c:v>0.501814</c:v>
                </c:pt>
                <c:pt idx="22130">
                  <c:v>0.501837</c:v>
                </c:pt>
                <c:pt idx="22131">
                  <c:v>0.501859</c:v>
                </c:pt>
                <c:pt idx="22132">
                  <c:v>0.501882</c:v>
                </c:pt>
                <c:pt idx="22133">
                  <c:v>0.501905</c:v>
                </c:pt>
                <c:pt idx="22134">
                  <c:v>0.501927</c:v>
                </c:pt>
                <c:pt idx="22135">
                  <c:v>0.50195</c:v>
                </c:pt>
                <c:pt idx="22136">
                  <c:v>0.501973</c:v>
                </c:pt>
                <c:pt idx="22137">
                  <c:v>0.501995</c:v>
                </c:pt>
                <c:pt idx="22138">
                  <c:v>0.502018</c:v>
                </c:pt>
                <c:pt idx="22139">
                  <c:v>0.502041</c:v>
                </c:pt>
                <c:pt idx="22140">
                  <c:v>0.502063</c:v>
                </c:pt>
                <c:pt idx="22141">
                  <c:v>0.502086</c:v>
                </c:pt>
                <c:pt idx="22142">
                  <c:v>0.502109</c:v>
                </c:pt>
                <c:pt idx="22143">
                  <c:v>0.502132</c:v>
                </c:pt>
                <c:pt idx="22144">
                  <c:v>0.502154</c:v>
                </c:pt>
                <c:pt idx="22145">
                  <c:v>0.502177</c:v>
                </c:pt>
                <c:pt idx="22146">
                  <c:v>0.5022</c:v>
                </c:pt>
                <c:pt idx="22147">
                  <c:v>0.502222</c:v>
                </c:pt>
                <c:pt idx="22148">
                  <c:v>0.502245</c:v>
                </c:pt>
                <c:pt idx="22149">
                  <c:v>0.502268</c:v>
                </c:pt>
                <c:pt idx="22150">
                  <c:v>0.50229</c:v>
                </c:pt>
                <c:pt idx="22151">
                  <c:v>0.502313</c:v>
                </c:pt>
                <c:pt idx="22152">
                  <c:v>0.502336</c:v>
                </c:pt>
                <c:pt idx="22153">
                  <c:v>0.502358</c:v>
                </c:pt>
                <c:pt idx="22154">
                  <c:v>0.502381</c:v>
                </c:pt>
                <c:pt idx="22155">
                  <c:v>0.502404</c:v>
                </c:pt>
                <c:pt idx="22156">
                  <c:v>0.502426</c:v>
                </c:pt>
                <c:pt idx="22157">
                  <c:v>0.502449</c:v>
                </c:pt>
                <c:pt idx="22158">
                  <c:v>0.502472</c:v>
                </c:pt>
                <c:pt idx="22159">
                  <c:v>0.502494</c:v>
                </c:pt>
                <c:pt idx="22160">
                  <c:v>0.502517</c:v>
                </c:pt>
                <c:pt idx="22161">
                  <c:v>0.50254</c:v>
                </c:pt>
                <c:pt idx="22162">
                  <c:v>0.502562</c:v>
                </c:pt>
                <c:pt idx="22163">
                  <c:v>0.502585</c:v>
                </c:pt>
                <c:pt idx="22164">
                  <c:v>0.502608</c:v>
                </c:pt>
                <c:pt idx="22165">
                  <c:v>0.50263</c:v>
                </c:pt>
                <c:pt idx="22166">
                  <c:v>0.502653</c:v>
                </c:pt>
                <c:pt idx="22167">
                  <c:v>0.502676</c:v>
                </c:pt>
                <c:pt idx="22168">
                  <c:v>0.502698</c:v>
                </c:pt>
                <c:pt idx="22169">
                  <c:v>0.502721</c:v>
                </c:pt>
                <c:pt idx="22170">
                  <c:v>0.502744</c:v>
                </c:pt>
                <c:pt idx="22171">
                  <c:v>0.502766</c:v>
                </c:pt>
                <c:pt idx="22172">
                  <c:v>0.502789</c:v>
                </c:pt>
                <c:pt idx="22173">
                  <c:v>0.502812</c:v>
                </c:pt>
                <c:pt idx="22174">
                  <c:v>0.502834</c:v>
                </c:pt>
                <c:pt idx="22175">
                  <c:v>0.502857</c:v>
                </c:pt>
                <c:pt idx="22176">
                  <c:v>0.50288</c:v>
                </c:pt>
                <c:pt idx="22177">
                  <c:v>0.502902</c:v>
                </c:pt>
                <c:pt idx="22178">
                  <c:v>0.502925</c:v>
                </c:pt>
                <c:pt idx="22179">
                  <c:v>0.502948</c:v>
                </c:pt>
                <c:pt idx="22180">
                  <c:v>0.502971</c:v>
                </c:pt>
                <c:pt idx="22181">
                  <c:v>0.502993</c:v>
                </c:pt>
                <c:pt idx="22182">
                  <c:v>0.503016</c:v>
                </c:pt>
                <c:pt idx="22183">
                  <c:v>0.503039</c:v>
                </c:pt>
                <c:pt idx="22184">
                  <c:v>0.503061</c:v>
                </c:pt>
                <c:pt idx="22185">
                  <c:v>0.503084</c:v>
                </c:pt>
                <c:pt idx="22186">
                  <c:v>0.503107</c:v>
                </c:pt>
                <c:pt idx="22187">
                  <c:v>0.503129</c:v>
                </c:pt>
                <c:pt idx="22188">
                  <c:v>0.503152</c:v>
                </c:pt>
                <c:pt idx="22189">
                  <c:v>0.503175</c:v>
                </c:pt>
                <c:pt idx="22190">
                  <c:v>0.503197</c:v>
                </c:pt>
                <c:pt idx="22191">
                  <c:v>0.50322</c:v>
                </c:pt>
                <c:pt idx="22192">
                  <c:v>0.503243</c:v>
                </c:pt>
                <c:pt idx="22193">
                  <c:v>0.503265</c:v>
                </c:pt>
                <c:pt idx="22194">
                  <c:v>0.503288</c:v>
                </c:pt>
                <c:pt idx="22195">
                  <c:v>0.503311</c:v>
                </c:pt>
                <c:pt idx="22196">
                  <c:v>0.503333</c:v>
                </c:pt>
                <c:pt idx="22197">
                  <c:v>0.503356</c:v>
                </c:pt>
                <c:pt idx="22198">
                  <c:v>0.503379</c:v>
                </c:pt>
                <c:pt idx="22199">
                  <c:v>0.503401</c:v>
                </c:pt>
                <c:pt idx="22200">
                  <c:v>0.503424</c:v>
                </c:pt>
                <c:pt idx="22201">
                  <c:v>0.503447</c:v>
                </c:pt>
                <c:pt idx="22202">
                  <c:v>0.503469</c:v>
                </c:pt>
                <c:pt idx="22203">
                  <c:v>0.503492</c:v>
                </c:pt>
                <c:pt idx="22204">
                  <c:v>0.503515</c:v>
                </c:pt>
                <c:pt idx="22205">
                  <c:v>0.503537</c:v>
                </c:pt>
                <c:pt idx="22206">
                  <c:v>0.50356</c:v>
                </c:pt>
                <c:pt idx="22207">
                  <c:v>0.503583</c:v>
                </c:pt>
                <c:pt idx="22208">
                  <c:v>0.503605</c:v>
                </c:pt>
                <c:pt idx="22209">
                  <c:v>0.503628</c:v>
                </c:pt>
                <c:pt idx="22210">
                  <c:v>0.503651</c:v>
                </c:pt>
                <c:pt idx="22211">
                  <c:v>0.503673</c:v>
                </c:pt>
                <c:pt idx="22212">
                  <c:v>0.503696</c:v>
                </c:pt>
                <c:pt idx="22213">
                  <c:v>0.503719</c:v>
                </c:pt>
                <c:pt idx="22214">
                  <c:v>0.503741</c:v>
                </c:pt>
                <c:pt idx="22215">
                  <c:v>0.503764</c:v>
                </c:pt>
                <c:pt idx="22216">
                  <c:v>0.503787</c:v>
                </c:pt>
                <c:pt idx="22217">
                  <c:v>0.50381</c:v>
                </c:pt>
                <c:pt idx="22218">
                  <c:v>0.503832</c:v>
                </c:pt>
                <c:pt idx="22219">
                  <c:v>0.503855</c:v>
                </c:pt>
                <c:pt idx="22220">
                  <c:v>0.503878</c:v>
                </c:pt>
                <c:pt idx="22221">
                  <c:v>0.5039</c:v>
                </c:pt>
                <c:pt idx="22222">
                  <c:v>0.503923</c:v>
                </c:pt>
                <c:pt idx="22223">
                  <c:v>0.503946</c:v>
                </c:pt>
                <c:pt idx="22224">
                  <c:v>0.503968</c:v>
                </c:pt>
                <c:pt idx="22225">
                  <c:v>0.503991</c:v>
                </c:pt>
                <c:pt idx="22226">
                  <c:v>0.504014</c:v>
                </c:pt>
                <c:pt idx="22227">
                  <c:v>0.504036</c:v>
                </c:pt>
                <c:pt idx="22228">
                  <c:v>0.504059</c:v>
                </c:pt>
                <c:pt idx="22229">
                  <c:v>0.504082</c:v>
                </c:pt>
                <c:pt idx="22230">
                  <c:v>0.504104</c:v>
                </c:pt>
                <c:pt idx="22231">
                  <c:v>0.504127</c:v>
                </c:pt>
                <c:pt idx="22232">
                  <c:v>0.50415</c:v>
                </c:pt>
                <c:pt idx="22233">
                  <c:v>0.504172</c:v>
                </c:pt>
                <c:pt idx="22234">
                  <c:v>0.504195</c:v>
                </c:pt>
                <c:pt idx="22235">
                  <c:v>0.504218</c:v>
                </c:pt>
                <c:pt idx="22236">
                  <c:v>0.50424</c:v>
                </c:pt>
                <c:pt idx="22237">
                  <c:v>0.504263</c:v>
                </c:pt>
                <c:pt idx="22238">
                  <c:v>0.504286</c:v>
                </c:pt>
                <c:pt idx="22239">
                  <c:v>0.504308</c:v>
                </c:pt>
                <c:pt idx="22240">
                  <c:v>0.504331</c:v>
                </c:pt>
                <c:pt idx="22241">
                  <c:v>0.504354</c:v>
                </c:pt>
                <c:pt idx="22242">
                  <c:v>0.504376</c:v>
                </c:pt>
                <c:pt idx="22243">
                  <c:v>0.504399</c:v>
                </c:pt>
                <c:pt idx="22244">
                  <c:v>0.504422</c:v>
                </c:pt>
                <c:pt idx="22245">
                  <c:v>0.504444</c:v>
                </c:pt>
                <c:pt idx="22246">
                  <c:v>0.504467</c:v>
                </c:pt>
                <c:pt idx="22247">
                  <c:v>0.50449</c:v>
                </c:pt>
                <c:pt idx="22248">
                  <c:v>0.504512</c:v>
                </c:pt>
                <c:pt idx="22249">
                  <c:v>0.504535</c:v>
                </c:pt>
                <c:pt idx="22250">
                  <c:v>0.504558</c:v>
                </c:pt>
                <c:pt idx="22251">
                  <c:v>0.50458</c:v>
                </c:pt>
                <c:pt idx="22252">
                  <c:v>0.504603</c:v>
                </c:pt>
                <c:pt idx="22253">
                  <c:v>0.504626</c:v>
                </c:pt>
                <c:pt idx="22254">
                  <c:v>0.504649</c:v>
                </c:pt>
                <c:pt idx="22255">
                  <c:v>0.504671</c:v>
                </c:pt>
                <c:pt idx="22256">
                  <c:v>0.504694</c:v>
                </c:pt>
                <c:pt idx="22257">
                  <c:v>0.504717</c:v>
                </c:pt>
                <c:pt idx="22258">
                  <c:v>0.504739</c:v>
                </c:pt>
                <c:pt idx="22259">
                  <c:v>0.504762</c:v>
                </c:pt>
                <c:pt idx="22260">
                  <c:v>0.504785</c:v>
                </c:pt>
                <c:pt idx="22261">
                  <c:v>0.504807</c:v>
                </c:pt>
                <c:pt idx="22262">
                  <c:v>0.50483</c:v>
                </c:pt>
                <c:pt idx="22263">
                  <c:v>0.504853</c:v>
                </c:pt>
                <c:pt idx="22264">
                  <c:v>0.504875</c:v>
                </c:pt>
                <c:pt idx="22265">
                  <c:v>0.504898</c:v>
                </c:pt>
                <c:pt idx="22266">
                  <c:v>0.504921</c:v>
                </c:pt>
                <c:pt idx="22267">
                  <c:v>0.504943</c:v>
                </c:pt>
                <c:pt idx="22268">
                  <c:v>0.504966</c:v>
                </c:pt>
                <c:pt idx="22269">
                  <c:v>0.504989</c:v>
                </c:pt>
                <c:pt idx="22270">
                  <c:v>0.505011</c:v>
                </c:pt>
                <c:pt idx="22271">
                  <c:v>0.505034</c:v>
                </c:pt>
                <c:pt idx="22272">
                  <c:v>0.505057</c:v>
                </c:pt>
                <c:pt idx="22273">
                  <c:v>0.505079</c:v>
                </c:pt>
                <c:pt idx="22274">
                  <c:v>0.505102</c:v>
                </c:pt>
                <c:pt idx="22275">
                  <c:v>0.505125</c:v>
                </c:pt>
                <c:pt idx="22276">
                  <c:v>0.505147</c:v>
                </c:pt>
                <c:pt idx="22277">
                  <c:v>0.50517</c:v>
                </c:pt>
                <c:pt idx="22278">
                  <c:v>0.505193</c:v>
                </c:pt>
                <c:pt idx="22279">
                  <c:v>0.505215</c:v>
                </c:pt>
                <c:pt idx="22280">
                  <c:v>0.505238</c:v>
                </c:pt>
                <c:pt idx="22281">
                  <c:v>0.505261</c:v>
                </c:pt>
                <c:pt idx="22282">
                  <c:v>0.505283</c:v>
                </c:pt>
                <c:pt idx="22283">
                  <c:v>0.505306</c:v>
                </c:pt>
                <c:pt idx="22284">
                  <c:v>0.505329</c:v>
                </c:pt>
                <c:pt idx="22285">
                  <c:v>0.505351</c:v>
                </c:pt>
                <c:pt idx="22286">
                  <c:v>0.505374</c:v>
                </c:pt>
                <c:pt idx="22287">
                  <c:v>0.505397</c:v>
                </c:pt>
                <c:pt idx="22288">
                  <c:v>0.50542</c:v>
                </c:pt>
                <c:pt idx="22289">
                  <c:v>0.505442</c:v>
                </c:pt>
                <c:pt idx="22290">
                  <c:v>0.505465</c:v>
                </c:pt>
                <c:pt idx="22291">
                  <c:v>0.505488</c:v>
                </c:pt>
                <c:pt idx="22292">
                  <c:v>0.50551</c:v>
                </c:pt>
                <c:pt idx="22293">
                  <c:v>0.505533</c:v>
                </c:pt>
                <c:pt idx="22294">
                  <c:v>0.505556</c:v>
                </c:pt>
                <c:pt idx="22295">
                  <c:v>0.505578</c:v>
                </c:pt>
                <c:pt idx="22296">
                  <c:v>0.505601</c:v>
                </c:pt>
                <c:pt idx="22297">
                  <c:v>0.505624</c:v>
                </c:pt>
                <c:pt idx="22298">
                  <c:v>0.505646</c:v>
                </c:pt>
                <c:pt idx="22299">
                  <c:v>0.505669</c:v>
                </c:pt>
                <c:pt idx="22300">
                  <c:v>0.505692</c:v>
                </c:pt>
                <c:pt idx="22301">
                  <c:v>0.505714</c:v>
                </c:pt>
                <c:pt idx="22302">
                  <c:v>0.505737</c:v>
                </c:pt>
                <c:pt idx="22303">
                  <c:v>0.50576</c:v>
                </c:pt>
                <c:pt idx="22304">
                  <c:v>0.505782</c:v>
                </c:pt>
                <c:pt idx="22305">
                  <c:v>0.505805</c:v>
                </c:pt>
                <c:pt idx="22306">
                  <c:v>0.505828</c:v>
                </c:pt>
                <c:pt idx="22307">
                  <c:v>0.50585</c:v>
                </c:pt>
                <c:pt idx="22308">
                  <c:v>0.505873</c:v>
                </c:pt>
                <c:pt idx="22309">
                  <c:v>0.505896</c:v>
                </c:pt>
                <c:pt idx="22310">
                  <c:v>0.505918</c:v>
                </c:pt>
                <c:pt idx="22311">
                  <c:v>0.505941</c:v>
                </c:pt>
                <c:pt idx="22312">
                  <c:v>0.505964</c:v>
                </c:pt>
                <c:pt idx="22313">
                  <c:v>0.505986</c:v>
                </c:pt>
                <c:pt idx="22314">
                  <c:v>0.506009</c:v>
                </c:pt>
                <c:pt idx="22315">
                  <c:v>0.506032</c:v>
                </c:pt>
                <c:pt idx="22316">
                  <c:v>0.506054</c:v>
                </c:pt>
                <c:pt idx="22317">
                  <c:v>0.506077</c:v>
                </c:pt>
                <c:pt idx="22318">
                  <c:v>0.5061</c:v>
                </c:pt>
                <c:pt idx="22319">
                  <c:v>0.506122</c:v>
                </c:pt>
                <c:pt idx="22320">
                  <c:v>0.506145</c:v>
                </c:pt>
                <c:pt idx="22321">
                  <c:v>0.506168</c:v>
                </c:pt>
                <c:pt idx="22322">
                  <c:v>0.50619</c:v>
                </c:pt>
                <c:pt idx="22323">
                  <c:v>0.506213</c:v>
                </c:pt>
                <c:pt idx="22324">
                  <c:v>0.506236</c:v>
                </c:pt>
                <c:pt idx="22325">
                  <c:v>0.506259</c:v>
                </c:pt>
                <c:pt idx="22326">
                  <c:v>0.506281</c:v>
                </c:pt>
                <c:pt idx="22327">
                  <c:v>0.506304</c:v>
                </c:pt>
                <c:pt idx="22328">
                  <c:v>0.506327</c:v>
                </c:pt>
                <c:pt idx="22329">
                  <c:v>0.506349</c:v>
                </c:pt>
                <c:pt idx="22330">
                  <c:v>0.506372</c:v>
                </c:pt>
                <c:pt idx="22331">
                  <c:v>0.506395</c:v>
                </c:pt>
                <c:pt idx="22332">
                  <c:v>0.506417</c:v>
                </c:pt>
                <c:pt idx="22333">
                  <c:v>0.50644</c:v>
                </c:pt>
                <c:pt idx="22334">
                  <c:v>0.506463</c:v>
                </c:pt>
                <c:pt idx="22335">
                  <c:v>0.506485</c:v>
                </c:pt>
                <c:pt idx="22336">
                  <c:v>0.506508</c:v>
                </c:pt>
                <c:pt idx="22337">
                  <c:v>0.506531</c:v>
                </c:pt>
                <c:pt idx="22338">
                  <c:v>0.506553</c:v>
                </c:pt>
                <c:pt idx="22339">
                  <c:v>0.506576</c:v>
                </c:pt>
                <c:pt idx="22340">
                  <c:v>0.506599</c:v>
                </c:pt>
                <c:pt idx="22341">
                  <c:v>0.506621</c:v>
                </c:pt>
                <c:pt idx="22342">
                  <c:v>0.506644</c:v>
                </c:pt>
                <c:pt idx="22343">
                  <c:v>0.506667</c:v>
                </c:pt>
                <c:pt idx="22344">
                  <c:v>0.506689</c:v>
                </c:pt>
                <c:pt idx="22345">
                  <c:v>0.506712</c:v>
                </c:pt>
                <c:pt idx="22346">
                  <c:v>0.506735</c:v>
                </c:pt>
                <c:pt idx="22347">
                  <c:v>0.506757</c:v>
                </c:pt>
                <c:pt idx="22348">
                  <c:v>0.50678</c:v>
                </c:pt>
                <c:pt idx="22349">
                  <c:v>0.506803</c:v>
                </c:pt>
                <c:pt idx="22350">
                  <c:v>0.506825</c:v>
                </c:pt>
                <c:pt idx="22351">
                  <c:v>0.506848</c:v>
                </c:pt>
                <c:pt idx="22352">
                  <c:v>0.506871</c:v>
                </c:pt>
                <c:pt idx="22353">
                  <c:v>0.506893</c:v>
                </c:pt>
                <c:pt idx="22354">
                  <c:v>0.506916</c:v>
                </c:pt>
                <c:pt idx="22355">
                  <c:v>0.506939</c:v>
                </c:pt>
                <c:pt idx="22356">
                  <c:v>0.506961</c:v>
                </c:pt>
                <c:pt idx="22357">
                  <c:v>0.506984</c:v>
                </c:pt>
                <c:pt idx="22358">
                  <c:v>0.507007</c:v>
                </c:pt>
                <c:pt idx="22359">
                  <c:v>0.507029</c:v>
                </c:pt>
                <c:pt idx="22360">
                  <c:v>0.507052</c:v>
                </c:pt>
                <c:pt idx="22361">
                  <c:v>0.507075</c:v>
                </c:pt>
                <c:pt idx="22362">
                  <c:v>0.507098</c:v>
                </c:pt>
                <c:pt idx="22363">
                  <c:v>0.50712</c:v>
                </c:pt>
                <c:pt idx="22364">
                  <c:v>0.507143</c:v>
                </c:pt>
                <c:pt idx="22365">
                  <c:v>0.507166</c:v>
                </c:pt>
                <c:pt idx="22366">
                  <c:v>0.507188</c:v>
                </c:pt>
                <c:pt idx="22367">
                  <c:v>0.507211</c:v>
                </c:pt>
                <c:pt idx="22368">
                  <c:v>0.507234</c:v>
                </c:pt>
                <c:pt idx="22369">
                  <c:v>0.507256</c:v>
                </c:pt>
                <c:pt idx="22370">
                  <c:v>0.507279</c:v>
                </c:pt>
                <c:pt idx="22371">
                  <c:v>0.507302</c:v>
                </c:pt>
                <c:pt idx="22372">
                  <c:v>0.507324</c:v>
                </c:pt>
                <c:pt idx="22373">
                  <c:v>0.507347</c:v>
                </c:pt>
                <c:pt idx="22374">
                  <c:v>0.50737</c:v>
                </c:pt>
                <c:pt idx="22375">
                  <c:v>0.507392</c:v>
                </c:pt>
                <c:pt idx="22376">
                  <c:v>0.507415</c:v>
                </c:pt>
                <c:pt idx="22377">
                  <c:v>0.507438</c:v>
                </c:pt>
                <c:pt idx="22378">
                  <c:v>0.50746</c:v>
                </c:pt>
                <c:pt idx="22379">
                  <c:v>0.507483</c:v>
                </c:pt>
                <c:pt idx="22380">
                  <c:v>0.507506</c:v>
                </c:pt>
                <c:pt idx="22381">
                  <c:v>0.507528</c:v>
                </c:pt>
                <c:pt idx="22382">
                  <c:v>0.507551</c:v>
                </c:pt>
                <c:pt idx="22383">
                  <c:v>0.507574</c:v>
                </c:pt>
                <c:pt idx="22384">
                  <c:v>0.507596</c:v>
                </c:pt>
                <c:pt idx="22385">
                  <c:v>0.507619</c:v>
                </c:pt>
                <c:pt idx="22386">
                  <c:v>0.507642</c:v>
                </c:pt>
                <c:pt idx="22387">
                  <c:v>0.507664</c:v>
                </c:pt>
                <c:pt idx="22388">
                  <c:v>0.507687</c:v>
                </c:pt>
                <c:pt idx="22389">
                  <c:v>0.50771</c:v>
                </c:pt>
                <c:pt idx="22390">
                  <c:v>0.507732</c:v>
                </c:pt>
                <c:pt idx="22391">
                  <c:v>0.507755</c:v>
                </c:pt>
                <c:pt idx="22392">
                  <c:v>0.507778</c:v>
                </c:pt>
                <c:pt idx="22393">
                  <c:v>0.5078</c:v>
                </c:pt>
                <c:pt idx="22394">
                  <c:v>0.507823</c:v>
                </c:pt>
                <c:pt idx="22395">
                  <c:v>0.507846</c:v>
                </c:pt>
                <c:pt idx="22396">
                  <c:v>0.507868</c:v>
                </c:pt>
                <c:pt idx="22397">
                  <c:v>0.507891</c:v>
                </c:pt>
                <c:pt idx="22398">
                  <c:v>0.507914</c:v>
                </c:pt>
                <c:pt idx="22399">
                  <c:v>0.507937</c:v>
                </c:pt>
                <c:pt idx="22400">
                  <c:v>0.507959</c:v>
                </c:pt>
                <c:pt idx="22401">
                  <c:v>0.507982</c:v>
                </c:pt>
                <c:pt idx="22402">
                  <c:v>0.508005</c:v>
                </c:pt>
                <c:pt idx="22403">
                  <c:v>0.508027</c:v>
                </c:pt>
                <c:pt idx="22404">
                  <c:v>0.50805</c:v>
                </c:pt>
                <c:pt idx="22405">
                  <c:v>0.508073</c:v>
                </c:pt>
                <c:pt idx="22406">
                  <c:v>0.508095</c:v>
                </c:pt>
                <c:pt idx="22407">
                  <c:v>0.508118</c:v>
                </c:pt>
                <c:pt idx="22408">
                  <c:v>0.508141</c:v>
                </c:pt>
                <c:pt idx="22409">
                  <c:v>0.508163</c:v>
                </c:pt>
                <c:pt idx="22410">
                  <c:v>0.508186</c:v>
                </c:pt>
                <c:pt idx="22411">
                  <c:v>0.508209</c:v>
                </c:pt>
                <c:pt idx="22412">
                  <c:v>0.508231</c:v>
                </c:pt>
                <c:pt idx="22413">
                  <c:v>0.508254</c:v>
                </c:pt>
                <c:pt idx="22414">
                  <c:v>0.508277</c:v>
                </c:pt>
                <c:pt idx="22415">
                  <c:v>0.508299</c:v>
                </c:pt>
                <c:pt idx="22416">
                  <c:v>0.508322</c:v>
                </c:pt>
                <c:pt idx="22417">
                  <c:v>0.508345</c:v>
                </c:pt>
                <c:pt idx="22418">
                  <c:v>0.508367</c:v>
                </c:pt>
                <c:pt idx="22419">
                  <c:v>0.50839</c:v>
                </c:pt>
                <c:pt idx="22420">
                  <c:v>0.508413</c:v>
                </c:pt>
                <c:pt idx="22421">
                  <c:v>0.508435</c:v>
                </c:pt>
                <c:pt idx="22422">
                  <c:v>0.508458</c:v>
                </c:pt>
                <c:pt idx="22423">
                  <c:v>0.508481</c:v>
                </c:pt>
                <c:pt idx="22424">
                  <c:v>0.508503</c:v>
                </c:pt>
                <c:pt idx="22425">
                  <c:v>0.508526</c:v>
                </c:pt>
                <c:pt idx="22426">
                  <c:v>0.508549</c:v>
                </c:pt>
                <c:pt idx="22427">
                  <c:v>0.508571</c:v>
                </c:pt>
                <c:pt idx="22428">
                  <c:v>0.508594</c:v>
                </c:pt>
                <c:pt idx="22429">
                  <c:v>0.508617</c:v>
                </c:pt>
                <c:pt idx="22430">
                  <c:v>0.508639</c:v>
                </c:pt>
                <c:pt idx="22431">
                  <c:v>0.508662</c:v>
                </c:pt>
                <c:pt idx="22432">
                  <c:v>0.508685</c:v>
                </c:pt>
                <c:pt idx="22433">
                  <c:v>0.508707</c:v>
                </c:pt>
                <c:pt idx="22434">
                  <c:v>0.50873</c:v>
                </c:pt>
                <c:pt idx="22435">
                  <c:v>0.508753</c:v>
                </c:pt>
                <c:pt idx="22436">
                  <c:v>0.508776</c:v>
                </c:pt>
                <c:pt idx="22437">
                  <c:v>0.508798</c:v>
                </c:pt>
                <c:pt idx="22438">
                  <c:v>0.508821</c:v>
                </c:pt>
                <c:pt idx="22439">
                  <c:v>0.508844</c:v>
                </c:pt>
                <c:pt idx="22440">
                  <c:v>0.508866</c:v>
                </c:pt>
                <c:pt idx="22441">
                  <c:v>0.508889</c:v>
                </c:pt>
                <c:pt idx="22442">
                  <c:v>0.508912</c:v>
                </c:pt>
                <c:pt idx="22443">
                  <c:v>0.508934</c:v>
                </c:pt>
                <c:pt idx="22444">
                  <c:v>0.508957</c:v>
                </c:pt>
                <c:pt idx="22445">
                  <c:v>0.50898</c:v>
                </c:pt>
                <c:pt idx="22446">
                  <c:v>0.509002</c:v>
                </c:pt>
                <c:pt idx="22447">
                  <c:v>0.509025</c:v>
                </c:pt>
                <c:pt idx="22448">
                  <c:v>0.509048</c:v>
                </c:pt>
                <c:pt idx="22449">
                  <c:v>0.50907</c:v>
                </c:pt>
                <c:pt idx="22450">
                  <c:v>0.509093</c:v>
                </c:pt>
                <c:pt idx="22451">
                  <c:v>0.509116</c:v>
                </c:pt>
                <c:pt idx="22452">
                  <c:v>0.509138</c:v>
                </c:pt>
                <c:pt idx="22453">
                  <c:v>0.509161</c:v>
                </c:pt>
                <c:pt idx="22454">
                  <c:v>0.509184</c:v>
                </c:pt>
                <c:pt idx="22455">
                  <c:v>0.509206</c:v>
                </c:pt>
                <c:pt idx="22456">
                  <c:v>0.509229</c:v>
                </c:pt>
                <c:pt idx="22457">
                  <c:v>0.509252</c:v>
                </c:pt>
                <c:pt idx="22458">
                  <c:v>0.509274</c:v>
                </c:pt>
                <c:pt idx="22459">
                  <c:v>0.509297</c:v>
                </c:pt>
                <c:pt idx="22460">
                  <c:v>0.50932</c:v>
                </c:pt>
                <c:pt idx="22461">
                  <c:v>0.509342</c:v>
                </c:pt>
                <c:pt idx="22462">
                  <c:v>0.509365</c:v>
                </c:pt>
                <c:pt idx="22463">
                  <c:v>0.509388</c:v>
                </c:pt>
                <c:pt idx="22464">
                  <c:v>0.50941</c:v>
                </c:pt>
                <c:pt idx="22465">
                  <c:v>0.509433</c:v>
                </c:pt>
                <c:pt idx="22466">
                  <c:v>0.509456</c:v>
                </c:pt>
                <c:pt idx="22467">
                  <c:v>0.509478</c:v>
                </c:pt>
                <c:pt idx="22468">
                  <c:v>0.509501</c:v>
                </c:pt>
                <c:pt idx="22469">
                  <c:v>0.509524</c:v>
                </c:pt>
                <c:pt idx="22470">
                  <c:v>0.509546</c:v>
                </c:pt>
                <c:pt idx="22471">
                  <c:v>0.509569</c:v>
                </c:pt>
                <c:pt idx="22472">
                  <c:v>0.509592</c:v>
                </c:pt>
                <c:pt idx="22473">
                  <c:v>0.509615</c:v>
                </c:pt>
                <c:pt idx="22474">
                  <c:v>0.509637</c:v>
                </c:pt>
                <c:pt idx="22475">
                  <c:v>0.50966</c:v>
                </c:pt>
                <c:pt idx="22476">
                  <c:v>0.509683</c:v>
                </c:pt>
                <c:pt idx="22477">
                  <c:v>0.509705</c:v>
                </c:pt>
                <c:pt idx="22478">
                  <c:v>0.509728</c:v>
                </c:pt>
                <c:pt idx="22479">
                  <c:v>0.509751</c:v>
                </c:pt>
                <c:pt idx="22480">
                  <c:v>0.509773</c:v>
                </c:pt>
                <c:pt idx="22481">
                  <c:v>0.509796</c:v>
                </c:pt>
                <c:pt idx="22482">
                  <c:v>0.509819</c:v>
                </c:pt>
                <c:pt idx="22483">
                  <c:v>0.509841</c:v>
                </c:pt>
                <c:pt idx="22484">
                  <c:v>0.509864</c:v>
                </c:pt>
                <c:pt idx="22485">
                  <c:v>0.509887</c:v>
                </c:pt>
                <c:pt idx="22486">
                  <c:v>0.509909</c:v>
                </c:pt>
                <c:pt idx="22487">
                  <c:v>0.509932</c:v>
                </c:pt>
                <c:pt idx="22488">
                  <c:v>0.509955</c:v>
                </c:pt>
                <c:pt idx="22489">
                  <c:v>0.509977</c:v>
                </c:pt>
                <c:pt idx="22490">
                  <c:v>0.51</c:v>
                </c:pt>
                <c:pt idx="22491">
                  <c:v>0.510023</c:v>
                </c:pt>
                <c:pt idx="22492">
                  <c:v>0.510045</c:v>
                </c:pt>
                <c:pt idx="22493">
                  <c:v>0.510068</c:v>
                </c:pt>
                <c:pt idx="22494">
                  <c:v>0.510091</c:v>
                </c:pt>
                <c:pt idx="22495">
                  <c:v>0.510113</c:v>
                </c:pt>
                <c:pt idx="22496">
                  <c:v>0.510136</c:v>
                </c:pt>
                <c:pt idx="22497">
                  <c:v>0.510159</c:v>
                </c:pt>
                <c:pt idx="22498">
                  <c:v>0.510181</c:v>
                </c:pt>
                <c:pt idx="22499">
                  <c:v>0.510204</c:v>
                </c:pt>
                <c:pt idx="22500">
                  <c:v>0.510227</c:v>
                </c:pt>
                <c:pt idx="22501">
                  <c:v>0.510249</c:v>
                </c:pt>
                <c:pt idx="22502">
                  <c:v>0.510272</c:v>
                </c:pt>
                <c:pt idx="22503">
                  <c:v>0.510295</c:v>
                </c:pt>
                <c:pt idx="22504">
                  <c:v>0.510317</c:v>
                </c:pt>
                <c:pt idx="22505">
                  <c:v>0.51034</c:v>
                </c:pt>
                <c:pt idx="22506">
                  <c:v>0.510363</c:v>
                </c:pt>
                <c:pt idx="22507">
                  <c:v>0.510385</c:v>
                </c:pt>
                <c:pt idx="22508">
                  <c:v>0.510408</c:v>
                </c:pt>
                <c:pt idx="22509">
                  <c:v>0.510431</c:v>
                </c:pt>
                <c:pt idx="22510">
                  <c:v>0.510454</c:v>
                </c:pt>
                <c:pt idx="22511">
                  <c:v>0.510476</c:v>
                </c:pt>
                <c:pt idx="22512">
                  <c:v>0.510499</c:v>
                </c:pt>
                <c:pt idx="22513">
                  <c:v>0.510522</c:v>
                </c:pt>
                <c:pt idx="22514">
                  <c:v>0.510544</c:v>
                </c:pt>
                <c:pt idx="22515">
                  <c:v>0.510567</c:v>
                </c:pt>
                <c:pt idx="22516">
                  <c:v>0.51059</c:v>
                </c:pt>
                <c:pt idx="22517">
                  <c:v>0.510612</c:v>
                </c:pt>
                <c:pt idx="22518">
                  <c:v>0.510635</c:v>
                </c:pt>
                <c:pt idx="22519">
                  <c:v>0.510658</c:v>
                </c:pt>
                <c:pt idx="22520">
                  <c:v>0.51068</c:v>
                </c:pt>
                <c:pt idx="22521">
                  <c:v>0.510703</c:v>
                </c:pt>
                <c:pt idx="22522">
                  <c:v>0.510726</c:v>
                </c:pt>
                <c:pt idx="22523">
                  <c:v>0.510748</c:v>
                </c:pt>
                <c:pt idx="22524">
                  <c:v>0.510771</c:v>
                </c:pt>
                <c:pt idx="22525">
                  <c:v>0.510794</c:v>
                </c:pt>
                <c:pt idx="22526">
                  <c:v>0.510816</c:v>
                </c:pt>
                <c:pt idx="22527">
                  <c:v>0.510839</c:v>
                </c:pt>
                <c:pt idx="22528">
                  <c:v>0.510862</c:v>
                </c:pt>
                <c:pt idx="22529">
                  <c:v>0.510884</c:v>
                </c:pt>
                <c:pt idx="22530">
                  <c:v>0.510907</c:v>
                </c:pt>
                <c:pt idx="22531">
                  <c:v>0.51093</c:v>
                </c:pt>
                <c:pt idx="22532">
                  <c:v>0.510952</c:v>
                </c:pt>
                <c:pt idx="22533">
                  <c:v>0.510975</c:v>
                </c:pt>
                <c:pt idx="22534">
                  <c:v>0.510998</c:v>
                </c:pt>
                <c:pt idx="22535">
                  <c:v>0.51102</c:v>
                </c:pt>
                <c:pt idx="22536">
                  <c:v>0.511043</c:v>
                </c:pt>
                <c:pt idx="22537">
                  <c:v>0.511066</c:v>
                </c:pt>
                <c:pt idx="22538">
                  <c:v>0.511088</c:v>
                </c:pt>
                <c:pt idx="22539">
                  <c:v>0.511111</c:v>
                </c:pt>
                <c:pt idx="22540">
                  <c:v>0.511134</c:v>
                </c:pt>
                <c:pt idx="22541">
                  <c:v>0.511156</c:v>
                </c:pt>
                <c:pt idx="22542">
                  <c:v>0.511179</c:v>
                </c:pt>
                <c:pt idx="22543">
                  <c:v>0.511202</c:v>
                </c:pt>
                <c:pt idx="22544">
                  <c:v>0.511224</c:v>
                </c:pt>
                <c:pt idx="22545">
                  <c:v>0.511247</c:v>
                </c:pt>
                <c:pt idx="22546">
                  <c:v>0.51127</c:v>
                </c:pt>
                <c:pt idx="22547">
                  <c:v>0.511293</c:v>
                </c:pt>
                <c:pt idx="22548">
                  <c:v>0.511315</c:v>
                </c:pt>
                <c:pt idx="22549">
                  <c:v>0.511338</c:v>
                </c:pt>
                <c:pt idx="22550">
                  <c:v>0.511361</c:v>
                </c:pt>
                <c:pt idx="22551">
                  <c:v>0.511383</c:v>
                </c:pt>
                <c:pt idx="22552">
                  <c:v>0.511406</c:v>
                </c:pt>
                <c:pt idx="22553">
                  <c:v>0.511429</c:v>
                </c:pt>
                <c:pt idx="22554">
                  <c:v>0.511451</c:v>
                </c:pt>
                <c:pt idx="22555">
                  <c:v>0.511474</c:v>
                </c:pt>
                <c:pt idx="22556">
                  <c:v>0.511497</c:v>
                </c:pt>
                <c:pt idx="22557">
                  <c:v>0.511519</c:v>
                </c:pt>
                <c:pt idx="22558">
                  <c:v>0.511542</c:v>
                </c:pt>
                <c:pt idx="22559">
                  <c:v>0.511565</c:v>
                </c:pt>
                <c:pt idx="22560">
                  <c:v>0.511587</c:v>
                </c:pt>
                <c:pt idx="22561">
                  <c:v>0.51161</c:v>
                </c:pt>
                <c:pt idx="22562">
                  <c:v>0.511633</c:v>
                </c:pt>
                <c:pt idx="22563">
                  <c:v>0.511655</c:v>
                </c:pt>
                <c:pt idx="22564">
                  <c:v>0.511678</c:v>
                </c:pt>
                <c:pt idx="22565">
                  <c:v>0.511701</c:v>
                </c:pt>
                <c:pt idx="22566">
                  <c:v>0.511723</c:v>
                </c:pt>
                <c:pt idx="22567">
                  <c:v>0.511746</c:v>
                </c:pt>
                <c:pt idx="22568">
                  <c:v>0.511769</c:v>
                </c:pt>
                <c:pt idx="22569">
                  <c:v>0.511791</c:v>
                </c:pt>
                <c:pt idx="22570">
                  <c:v>0.511814</c:v>
                </c:pt>
                <c:pt idx="22571">
                  <c:v>0.511837</c:v>
                </c:pt>
                <c:pt idx="22572">
                  <c:v>0.511859</c:v>
                </c:pt>
                <c:pt idx="22573">
                  <c:v>0.511882</c:v>
                </c:pt>
                <c:pt idx="22574">
                  <c:v>0.511905</c:v>
                </c:pt>
                <c:pt idx="22575">
                  <c:v>0.511927</c:v>
                </c:pt>
                <c:pt idx="22576">
                  <c:v>0.51195</c:v>
                </c:pt>
                <c:pt idx="22577">
                  <c:v>0.511973</c:v>
                </c:pt>
                <c:pt idx="22578">
                  <c:v>0.511995</c:v>
                </c:pt>
                <c:pt idx="22579">
                  <c:v>0.512018</c:v>
                </c:pt>
                <c:pt idx="22580">
                  <c:v>0.512041</c:v>
                </c:pt>
                <c:pt idx="22581">
                  <c:v>0.512063</c:v>
                </c:pt>
                <c:pt idx="22582">
                  <c:v>0.512086</c:v>
                </c:pt>
                <c:pt idx="22583">
                  <c:v>0.512109</c:v>
                </c:pt>
                <c:pt idx="22584">
                  <c:v>0.512132</c:v>
                </c:pt>
                <c:pt idx="22585">
                  <c:v>0.512154</c:v>
                </c:pt>
                <c:pt idx="22586">
                  <c:v>0.512177</c:v>
                </c:pt>
                <c:pt idx="22587">
                  <c:v>0.5122</c:v>
                </c:pt>
                <c:pt idx="22588">
                  <c:v>0.512222</c:v>
                </c:pt>
                <c:pt idx="22589">
                  <c:v>0.512245</c:v>
                </c:pt>
                <c:pt idx="22590">
                  <c:v>0.512268</c:v>
                </c:pt>
                <c:pt idx="22591">
                  <c:v>0.51229</c:v>
                </c:pt>
                <c:pt idx="22592">
                  <c:v>0.512313</c:v>
                </c:pt>
                <c:pt idx="22593">
                  <c:v>0.512336</c:v>
                </c:pt>
                <c:pt idx="22594">
                  <c:v>0.512358</c:v>
                </c:pt>
                <c:pt idx="22595">
                  <c:v>0.512381</c:v>
                </c:pt>
                <c:pt idx="22596">
                  <c:v>0.512404</c:v>
                </c:pt>
                <c:pt idx="22597">
                  <c:v>0.512426</c:v>
                </c:pt>
                <c:pt idx="22598">
                  <c:v>0.512449</c:v>
                </c:pt>
                <c:pt idx="22599">
                  <c:v>0.512472</c:v>
                </c:pt>
                <c:pt idx="22600">
                  <c:v>0.512494</c:v>
                </c:pt>
                <c:pt idx="22601">
                  <c:v>0.512517</c:v>
                </c:pt>
                <c:pt idx="22602">
                  <c:v>0.51254</c:v>
                </c:pt>
                <c:pt idx="22603">
                  <c:v>0.512562</c:v>
                </c:pt>
                <c:pt idx="22604">
                  <c:v>0.512585</c:v>
                </c:pt>
                <c:pt idx="22605">
                  <c:v>0.512608</c:v>
                </c:pt>
                <c:pt idx="22606">
                  <c:v>0.51263</c:v>
                </c:pt>
                <c:pt idx="22607">
                  <c:v>0.512653</c:v>
                </c:pt>
                <c:pt idx="22608">
                  <c:v>0.512676</c:v>
                </c:pt>
                <c:pt idx="22609">
                  <c:v>0.512698</c:v>
                </c:pt>
                <c:pt idx="22610">
                  <c:v>0.512721</c:v>
                </c:pt>
                <c:pt idx="22611">
                  <c:v>0.512744</c:v>
                </c:pt>
                <c:pt idx="22612">
                  <c:v>0.512766</c:v>
                </c:pt>
                <c:pt idx="22613">
                  <c:v>0.512789</c:v>
                </c:pt>
                <c:pt idx="22614">
                  <c:v>0.512812</c:v>
                </c:pt>
                <c:pt idx="22615">
                  <c:v>0.512834</c:v>
                </c:pt>
                <c:pt idx="22616">
                  <c:v>0.512857</c:v>
                </c:pt>
                <c:pt idx="22617">
                  <c:v>0.51288</c:v>
                </c:pt>
                <c:pt idx="22618">
                  <c:v>0.512902</c:v>
                </c:pt>
                <c:pt idx="22619">
                  <c:v>0.512925</c:v>
                </c:pt>
                <c:pt idx="22620">
                  <c:v>0.512948</c:v>
                </c:pt>
                <c:pt idx="22621">
                  <c:v>0.512971</c:v>
                </c:pt>
                <c:pt idx="22622">
                  <c:v>0.512993</c:v>
                </c:pt>
                <c:pt idx="22623">
                  <c:v>0.513016</c:v>
                </c:pt>
                <c:pt idx="22624">
                  <c:v>0.513039</c:v>
                </c:pt>
                <c:pt idx="22625">
                  <c:v>0.513061</c:v>
                </c:pt>
                <c:pt idx="22626">
                  <c:v>0.513084</c:v>
                </c:pt>
                <c:pt idx="22627">
                  <c:v>0.513107</c:v>
                </c:pt>
                <c:pt idx="22628">
                  <c:v>0.513129</c:v>
                </c:pt>
                <c:pt idx="22629">
                  <c:v>0.513152</c:v>
                </c:pt>
                <c:pt idx="22630">
                  <c:v>0.513175</c:v>
                </c:pt>
                <c:pt idx="22631">
                  <c:v>0.513197</c:v>
                </c:pt>
                <c:pt idx="22632">
                  <c:v>0.51322</c:v>
                </c:pt>
                <c:pt idx="22633">
                  <c:v>0.513243</c:v>
                </c:pt>
                <c:pt idx="22634">
                  <c:v>0.513265</c:v>
                </c:pt>
                <c:pt idx="22635">
                  <c:v>0.513288</c:v>
                </c:pt>
                <c:pt idx="22636">
                  <c:v>0.513311</c:v>
                </c:pt>
                <c:pt idx="22637">
                  <c:v>0.513333</c:v>
                </c:pt>
                <c:pt idx="22638">
                  <c:v>0.513356</c:v>
                </c:pt>
                <c:pt idx="22639">
                  <c:v>0.513379</c:v>
                </c:pt>
                <c:pt idx="22640">
                  <c:v>0.513401</c:v>
                </c:pt>
                <c:pt idx="22641">
                  <c:v>0.513424</c:v>
                </c:pt>
                <c:pt idx="22642">
                  <c:v>0.513447</c:v>
                </c:pt>
                <c:pt idx="22643">
                  <c:v>0.513469</c:v>
                </c:pt>
                <c:pt idx="22644">
                  <c:v>0.513492</c:v>
                </c:pt>
                <c:pt idx="22645">
                  <c:v>0.513515</c:v>
                </c:pt>
                <c:pt idx="22646">
                  <c:v>0.513537</c:v>
                </c:pt>
                <c:pt idx="22647">
                  <c:v>0.51356</c:v>
                </c:pt>
                <c:pt idx="22648">
                  <c:v>0.513583</c:v>
                </c:pt>
                <c:pt idx="22649">
                  <c:v>0.513605</c:v>
                </c:pt>
                <c:pt idx="22650">
                  <c:v>0.513628</c:v>
                </c:pt>
                <c:pt idx="22651">
                  <c:v>0.513651</c:v>
                </c:pt>
                <c:pt idx="22652">
                  <c:v>0.513673</c:v>
                </c:pt>
                <c:pt idx="22653">
                  <c:v>0.513696</c:v>
                </c:pt>
                <c:pt idx="22654">
                  <c:v>0.513719</c:v>
                </c:pt>
                <c:pt idx="22655">
                  <c:v>0.513741</c:v>
                </c:pt>
                <c:pt idx="22656">
                  <c:v>0.513764</c:v>
                </c:pt>
                <c:pt idx="22657">
                  <c:v>0.513787</c:v>
                </c:pt>
                <c:pt idx="22658">
                  <c:v>0.51381</c:v>
                </c:pt>
                <c:pt idx="22659">
                  <c:v>0.513832</c:v>
                </c:pt>
                <c:pt idx="22660">
                  <c:v>0.513855</c:v>
                </c:pt>
                <c:pt idx="22661">
                  <c:v>0.513878</c:v>
                </c:pt>
                <c:pt idx="22662">
                  <c:v>0.5139</c:v>
                </c:pt>
                <c:pt idx="22663">
                  <c:v>0.513923</c:v>
                </c:pt>
                <c:pt idx="22664">
                  <c:v>0.513946</c:v>
                </c:pt>
                <c:pt idx="22665">
                  <c:v>0.513968</c:v>
                </c:pt>
                <c:pt idx="22666">
                  <c:v>0.513991</c:v>
                </c:pt>
                <c:pt idx="22667">
                  <c:v>0.514014</c:v>
                </c:pt>
                <c:pt idx="22668">
                  <c:v>0.514036</c:v>
                </c:pt>
                <c:pt idx="22669">
                  <c:v>0.514059</c:v>
                </c:pt>
                <c:pt idx="22670">
                  <c:v>0.514082</c:v>
                </c:pt>
                <c:pt idx="22671">
                  <c:v>0.514104</c:v>
                </c:pt>
                <c:pt idx="22672">
                  <c:v>0.514127</c:v>
                </c:pt>
                <c:pt idx="22673">
                  <c:v>0.51415</c:v>
                </c:pt>
                <c:pt idx="22674">
                  <c:v>0.514172</c:v>
                </c:pt>
                <c:pt idx="22675">
                  <c:v>0.514195</c:v>
                </c:pt>
                <c:pt idx="22676">
                  <c:v>0.514218</c:v>
                </c:pt>
                <c:pt idx="22677">
                  <c:v>0.51424</c:v>
                </c:pt>
                <c:pt idx="22678">
                  <c:v>0.514263</c:v>
                </c:pt>
                <c:pt idx="22679">
                  <c:v>0.514286</c:v>
                </c:pt>
                <c:pt idx="22680">
                  <c:v>0.514308</c:v>
                </c:pt>
                <c:pt idx="22681">
                  <c:v>0.514331</c:v>
                </c:pt>
                <c:pt idx="22682">
                  <c:v>0.514354</c:v>
                </c:pt>
                <c:pt idx="22683">
                  <c:v>0.514376</c:v>
                </c:pt>
                <c:pt idx="22684">
                  <c:v>0.514399</c:v>
                </c:pt>
                <c:pt idx="22685">
                  <c:v>0.514422</c:v>
                </c:pt>
                <c:pt idx="22686">
                  <c:v>0.514444</c:v>
                </c:pt>
                <c:pt idx="22687">
                  <c:v>0.514467</c:v>
                </c:pt>
                <c:pt idx="22688">
                  <c:v>0.51449</c:v>
                </c:pt>
                <c:pt idx="22689">
                  <c:v>0.514512</c:v>
                </c:pt>
                <c:pt idx="22690">
                  <c:v>0.514535</c:v>
                </c:pt>
                <c:pt idx="22691">
                  <c:v>0.514558</c:v>
                </c:pt>
                <c:pt idx="22692">
                  <c:v>0.51458</c:v>
                </c:pt>
                <c:pt idx="22693">
                  <c:v>0.514603</c:v>
                </c:pt>
                <c:pt idx="22694">
                  <c:v>0.514626</c:v>
                </c:pt>
                <c:pt idx="22695">
                  <c:v>0.514649</c:v>
                </c:pt>
                <c:pt idx="22696">
                  <c:v>0.514671</c:v>
                </c:pt>
                <c:pt idx="22697">
                  <c:v>0.514694</c:v>
                </c:pt>
                <c:pt idx="22698">
                  <c:v>0.514717</c:v>
                </c:pt>
                <c:pt idx="22699">
                  <c:v>0.514739</c:v>
                </c:pt>
                <c:pt idx="22700">
                  <c:v>0.514762</c:v>
                </c:pt>
                <c:pt idx="22701">
                  <c:v>0.514785</c:v>
                </c:pt>
                <c:pt idx="22702">
                  <c:v>0.514807</c:v>
                </c:pt>
                <c:pt idx="22703">
                  <c:v>0.51483</c:v>
                </c:pt>
                <c:pt idx="22704">
                  <c:v>0.514853</c:v>
                </c:pt>
                <c:pt idx="22705">
                  <c:v>0.514875</c:v>
                </c:pt>
                <c:pt idx="22706">
                  <c:v>0.514898</c:v>
                </c:pt>
                <c:pt idx="22707">
                  <c:v>0.514921</c:v>
                </c:pt>
                <c:pt idx="22708">
                  <c:v>0.514943</c:v>
                </c:pt>
                <c:pt idx="22709">
                  <c:v>0.514966</c:v>
                </c:pt>
                <c:pt idx="22710">
                  <c:v>0.514989</c:v>
                </c:pt>
                <c:pt idx="22711">
                  <c:v>0.515011</c:v>
                </c:pt>
                <c:pt idx="22712">
                  <c:v>0.515034</c:v>
                </c:pt>
                <c:pt idx="22713">
                  <c:v>0.515057</c:v>
                </c:pt>
                <c:pt idx="22714">
                  <c:v>0.515079</c:v>
                </c:pt>
                <c:pt idx="22715">
                  <c:v>0.515102</c:v>
                </c:pt>
                <c:pt idx="22716">
                  <c:v>0.515125</c:v>
                </c:pt>
                <c:pt idx="22717">
                  <c:v>0.515147</c:v>
                </c:pt>
                <c:pt idx="22718">
                  <c:v>0.51517</c:v>
                </c:pt>
                <c:pt idx="22719">
                  <c:v>0.515193</c:v>
                </c:pt>
                <c:pt idx="22720">
                  <c:v>0.515215</c:v>
                </c:pt>
                <c:pt idx="22721">
                  <c:v>0.515238</c:v>
                </c:pt>
                <c:pt idx="22722">
                  <c:v>0.515261</c:v>
                </c:pt>
                <c:pt idx="22723">
                  <c:v>0.515283</c:v>
                </c:pt>
                <c:pt idx="22724">
                  <c:v>0.515306</c:v>
                </c:pt>
                <c:pt idx="22725">
                  <c:v>0.515329</c:v>
                </c:pt>
                <c:pt idx="22726">
                  <c:v>0.515351</c:v>
                </c:pt>
                <c:pt idx="22727">
                  <c:v>0.515374</c:v>
                </c:pt>
                <c:pt idx="22728">
                  <c:v>0.515397</c:v>
                </c:pt>
                <c:pt idx="22729">
                  <c:v>0.51542</c:v>
                </c:pt>
                <c:pt idx="22730">
                  <c:v>0.515442</c:v>
                </c:pt>
                <c:pt idx="22731">
                  <c:v>0.515465</c:v>
                </c:pt>
                <c:pt idx="22732">
                  <c:v>0.515488</c:v>
                </c:pt>
                <c:pt idx="22733">
                  <c:v>0.51551</c:v>
                </c:pt>
                <c:pt idx="22734">
                  <c:v>0.515533</c:v>
                </c:pt>
                <c:pt idx="22735">
                  <c:v>0.515556</c:v>
                </c:pt>
                <c:pt idx="22736">
                  <c:v>0.515578</c:v>
                </c:pt>
                <c:pt idx="22737">
                  <c:v>0.515601</c:v>
                </c:pt>
                <c:pt idx="22738">
                  <c:v>0.515624</c:v>
                </c:pt>
                <c:pt idx="22739">
                  <c:v>0.515646</c:v>
                </c:pt>
                <c:pt idx="22740">
                  <c:v>0.515669</c:v>
                </c:pt>
                <c:pt idx="22741">
                  <c:v>0.515692</c:v>
                </c:pt>
                <c:pt idx="22742">
                  <c:v>0.515714</c:v>
                </c:pt>
                <c:pt idx="22743">
                  <c:v>0.515737</c:v>
                </c:pt>
                <c:pt idx="22744">
                  <c:v>0.51576</c:v>
                </c:pt>
                <c:pt idx="22745">
                  <c:v>0.515782</c:v>
                </c:pt>
                <c:pt idx="22746">
                  <c:v>0.515805</c:v>
                </c:pt>
                <c:pt idx="22747">
                  <c:v>0.515828</c:v>
                </c:pt>
                <c:pt idx="22748">
                  <c:v>0.51585</c:v>
                </c:pt>
                <c:pt idx="22749">
                  <c:v>0.515873</c:v>
                </c:pt>
                <c:pt idx="22750">
                  <c:v>0.515896</c:v>
                </c:pt>
                <c:pt idx="22751">
                  <c:v>0.515918</c:v>
                </c:pt>
                <c:pt idx="22752">
                  <c:v>0.515941</c:v>
                </c:pt>
                <c:pt idx="22753">
                  <c:v>0.515964</c:v>
                </c:pt>
                <c:pt idx="22754">
                  <c:v>0.515986</c:v>
                </c:pt>
                <c:pt idx="22755">
                  <c:v>0.516009</c:v>
                </c:pt>
                <c:pt idx="22756">
                  <c:v>0.516032</c:v>
                </c:pt>
                <c:pt idx="22757">
                  <c:v>0.516054</c:v>
                </c:pt>
                <c:pt idx="22758">
                  <c:v>0.516077</c:v>
                </c:pt>
                <c:pt idx="22759">
                  <c:v>0.5161</c:v>
                </c:pt>
                <c:pt idx="22760">
                  <c:v>0.516122</c:v>
                </c:pt>
                <c:pt idx="22761">
                  <c:v>0.516145</c:v>
                </c:pt>
                <c:pt idx="22762">
                  <c:v>0.516168</c:v>
                </c:pt>
                <c:pt idx="22763">
                  <c:v>0.51619</c:v>
                </c:pt>
                <c:pt idx="22764">
                  <c:v>0.516213</c:v>
                </c:pt>
                <c:pt idx="22765">
                  <c:v>0.516236</c:v>
                </c:pt>
                <c:pt idx="22766">
                  <c:v>0.516259</c:v>
                </c:pt>
                <c:pt idx="22767">
                  <c:v>0.516281</c:v>
                </c:pt>
                <c:pt idx="22768">
                  <c:v>0.516304</c:v>
                </c:pt>
                <c:pt idx="22769">
                  <c:v>0.516327</c:v>
                </c:pt>
                <c:pt idx="22770">
                  <c:v>0.516349</c:v>
                </c:pt>
                <c:pt idx="22771">
                  <c:v>0.516372</c:v>
                </c:pt>
                <c:pt idx="22772">
                  <c:v>0.516395</c:v>
                </c:pt>
                <c:pt idx="22773">
                  <c:v>0.516417</c:v>
                </c:pt>
                <c:pt idx="22774">
                  <c:v>0.51644</c:v>
                </c:pt>
                <c:pt idx="22775">
                  <c:v>0.516463</c:v>
                </c:pt>
                <c:pt idx="22776">
                  <c:v>0.516485</c:v>
                </c:pt>
                <c:pt idx="22777">
                  <c:v>0.516508</c:v>
                </c:pt>
                <c:pt idx="22778">
                  <c:v>0.516531</c:v>
                </c:pt>
                <c:pt idx="22779">
                  <c:v>0.516553</c:v>
                </c:pt>
                <c:pt idx="22780">
                  <c:v>0.516576</c:v>
                </c:pt>
                <c:pt idx="22781">
                  <c:v>0.516599</c:v>
                </c:pt>
                <c:pt idx="22782">
                  <c:v>0.516621</c:v>
                </c:pt>
                <c:pt idx="22783">
                  <c:v>0.516644</c:v>
                </c:pt>
                <c:pt idx="22784">
                  <c:v>0.516667</c:v>
                </c:pt>
                <c:pt idx="22785">
                  <c:v>0.516689</c:v>
                </c:pt>
                <c:pt idx="22786">
                  <c:v>0.516712</c:v>
                </c:pt>
                <c:pt idx="22787">
                  <c:v>0.516735</c:v>
                </c:pt>
                <c:pt idx="22788">
                  <c:v>0.516757</c:v>
                </c:pt>
                <c:pt idx="22789">
                  <c:v>0.51678</c:v>
                </c:pt>
                <c:pt idx="22790">
                  <c:v>0.516803</c:v>
                </c:pt>
                <c:pt idx="22791">
                  <c:v>0.516825</c:v>
                </c:pt>
                <c:pt idx="22792">
                  <c:v>0.516848</c:v>
                </c:pt>
                <c:pt idx="22793">
                  <c:v>0.516871</c:v>
                </c:pt>
                <c:pt idx="22794">
                  <c:v>0.516893</c:v>
                </c:pt>
                <c:pt idx="22795">
                  <c:v>0.516916</c:v>
                </c:pt>
                <c:pt idx="22796">
                  <c:v>0.516939</c:v>
                </c:pt>
                <c:pt idx="22797">
                  <c:v>0.516961</c:v>
                </c:pt>
                <c:pt idx="22798">
                  <c:v>0.516984</c:v>
                </c:pt>
                <c:pt idx="22799">
                  <c:v>0.517007</c:v>
                </c:pt>
                <c:pt idx="22800">
                  <c:v>0.517029</c:v>
                </c:pt>
                <c:pt idx="22801">
                  <c:v>0.517052</c:v>
                </c:pt>
                <c:pt idx="22802">
                  <c:v>0.517075</c:v>
                </c:pt>
                <c:pt idx="22803">
                  <c:v>0.517098</c:v>
                </c:pt>
                <c:pt idx="22804">
                  <c:v>0.51712</c:v>
                </c:pt>
                <c:pt idx="22805">
                  <c:v>0.517143</c:v>
                </c:pt>
                <c:pt idx="22806">
                  <c:v>0.517166</c:v>
                </c:pt>
                <c:pt idx="22807">
                  <c:v>0.517188</c:v>
                </c:pt>
                <c:pt idx="22808">
                  <c:v>0.517211</c:v>
                </c:pt>
                <c:pt idx="22809">
                  <c:v>0.517234</c:v>
                </c:pt>
                <c:pt idx="22810">
                  <c:v>0.517256</c:v>
                </c:pt>
                <c:pt idx="22811">
                  <c:v>0.517279</c:v>
                </c:pt>
                <c:pt idx="22812">
                  <c:v>0.517302</c:v>
                </c:pt>
                <c:pt idx="22813">
                  <c:v>0.517324</c:v>
                </c:pt>
                <c:pt idx="22814">
                  <c:v>0.517347</c:v>
                </c:pt>
                <c:pt idx="22815">
                  <c:v>0.51737</c:v>
                </c:pt>
                <c:pt idx="22816">
                  <c:v>0.517392</c:v>
                </c:pt>
                <c:pt idx="22817">
                  <c:v>0.517415</c:v>
                </c:pt>
                <c:pt idx="22818">
                  <c:v>0.517438</c:v>
                </c:pt>
                <c:pt idx="22819">
                  <c:v>0.51746</c:v>
                </c:pt>
                <c:pt idx="22820">
                  <c:v>0.517483</c:v>
                </c:pt>
                <c:pt idx="22821">
                  <c:v>0.517506</c:v>
                </c:pt>
                <c:pt idx="22822">
                  <c:v>0.517528</c:v>
                </c:pt>
                <c:pt idx="22823">
                  <c:v>0.517551</c:v>
                </c:pt>
                <c:pt idx="22824">
                  <c:v>0.517574</c:v>
                </c:pt>
                <c:pt idx="22825">
                  <c:v>0.517596</c:v>
                </c:pt>
                <c:pt idx="22826">
                  <c:v>0.517619</c:v>
                </c:pt>
                <c:pt idx="22827">
                  <c:v>0.517642</c:v>
                </c:pt>
                <c:pt idx="22828">
                  <c:v>0.517664</c:v>
                </c:pt>
                <c:pt idx="22829">
                  <c:v>0.517687</c:v>
                </c:pt>
                <c:pt idx="22830">
                  <c:v>0.51771</c:v>
                </c:pt>
                <c:pt idx="22831">
                  <c:v>0.517732</c:v>
                </c:pt>
                <c:pt idx="22832">
                  <c:v>0.517755</c:v>
                </c:pt>
                <c:pt idx="22833">
                  <c:v>0.517778</c:v>
                </c:pt>
                <c:pt idx="22834">
                  <c:v>0.5178</c:v>
                </c:pt>
                <c:pt idx="22835">
                  <c:v>0.517823</c:v>
                </c:pt>
                <c:pt idx="22836">
                  <c:v>0.517846</c:v>
                </c:pt>
                <c:pt idx="22837">
                  <c:v>0.517868</c:v>
                </c:pt>
                <c:pt idx="22838">
                  <c:v>0.517891</c:v>
                </c:pt>
                <c:pt idx="22839">
                  <c:v>0.517914</c:v>
                </c:pt>
                <c:pt idx="22840">
                  <c:v>0.517937</c:v>
                </c:pt>
                <c:pt idx="22841">
                  <c:v>0.517959</c:v>
                </c:pt>
                <c:pt idx="22842">
                  <c:v>0.517982</c:v>
                </c:pt>
                <c:pt idx="22843">
                  <c:v>0.518005</c:v>
                </c:pt>
                <c:pt idx="22844">
                  <c:v>0.518027</c:v>
                </c:pt>
                <c:pt idx="22845">
                  <c:v>0.51805</c:v>
                </c:pt>
                <c:pt idx="22846">
                  <c:v>0.518073</c:v>
                </c:pt>
                <c:pt idx="22847">
                  <c:v>0.518095</c:v>
                </c:pt>
                <c:pt idx="22848">
                  <c:v>0.518118</c:v>
                </c:pt>
                <c:pt idx="22849">
                  <c:v>0.518141</c:v>
                </c:pt>
                <c:pt idx="22850">
                  <c:v>0.518163</c:v>
                </c:pt>
                <c:pt idx="22851">
                  <c:v>0.518186</c:v>
                </c:pt>
                <c:pt idx="22852">
                  <c:v>0.518209</c:v>
                </c:pt>
                <c:pt idx="22853">
                  <c:v>0.518231</c:v>
                </c:pt>
                <c:pt idx="22854">
                  <c:v>0.518254</c:v>
                </c:pt>
                <c:pt idx="22855">
                  <c:v>0.518277</c:v>
                </c:pt>
                <c:pt idx="22856">
                  <c:v>0.518299</c:v>
                </c:pt>
                <c:pt idx="22857">
                  <c:v>0.518322</c:v>
                </c:pt>
                <c:pt idx="22858">
                  <c:v>0.518345</c:v>
                </c:pt>
                <c:pt idx="22859">
                  <c:v>0.518367</c:v>
                </c:pt>
                <c:pt idx="22860">
                  <c:v>0.51839</c:v>
                </c:pt>
                <c:pt idx="22861">
                  <c:v>0.518413</c:v>
                </c:pt>
                <c:pt idx="22862">
                  <c:v>0.518435</c:v>
                </c:pt>
                <c:pt idx="22863">
                  <c:v>0.518458</c:v>
                </c:pt>
                <c:pt idx="22864">
                  <c:v>0.518481</c:v>
                </c:pt>
                <c:pt idx="22865">
                  <c:v>0.518503</c:v>
                </c:pt>
                <c:pt idx="22866">
                  <c:v>0.518526</c:v>
                </c:pt>
                <c:pt idx="22867">
                  <c:v>0.518549</c:v>
                </c:pt>
                <c:pt idx="22868">
                  <c:v>0.518571</c:v>
                </c:pt>
                <c:pt idx="22869">
                  <c:v>0.518594</c:v>
                </c:pt>
                <c:pt idx="22870">
                  <c:v>0.518617</c:v>
                </c:pt>
                <c:pt idx="22871">
                  <c:v>0.518639</c:v>
                </c:pt>
                <c:pt idx="22872">
                  <c:v>0.518662</c:v>
                </c:pt>
                <c:pt idx="22873">
                  <c:v>0.518685</c:v>
                </c:pt>
                <c:pt idx="22874">
                  <c:v>0.518707</c:v>
                </c:pt>
                <c:pt idx="22875">
                  <c:v>0.51873</c:v>
                </c:pt>
                <c:pt idx="22876">
                  <c:v>0.518753</c:v>
                </c:pt>
                <c:pt idx="22877">
                  <c:v>0.518776</c:v>
                </c:pt>
                <c:pt idx="22878">
                  <c:v>0.518798</c:v>
                </c:pt>
                <c:pt idx="22879">
                  <c:v>0.518821</c:v>
                </c:pt>
                <c:pt idx="22880">
                  <c:v>0.518844</c:v>
                </c:pt>
                <c:pt idx="22881">
                  <c:v>0.518866</c:v>
                </c:pt>
                <c:pt idx="22882">
                  <c:v>0.518889</c:v>
                </c:pt>
                <c:pt idx="22883">
                  <c:v>0.518912</c:v>
                </c:pt>
                <c:pt idx="22884">
                  <c:v>0.518934</c:v>
                </c:pt>
                <c:pt idx="22885">
                  <c:v>0.518957</c:v>
                </c:pt>
                <c:pt idx="22886">
                  <c:v>0.51898</c:v>
                </c:pt>
                <c:pt idx="22887">
                  <c:v>0.519002</c:v>
                </c:pt>
                <c:pt idx="22888">
                  <c:v>0.519025</c:v>
                </c:pt>
                <c:pt idx="22889">
                  <c:v>0.519048</c:v>
                </c:pt>
                <c:pt idx="22890">
                  <c:v>0.51907</c:v>
                </c:pt>
                <c:pt idx="22891">
                  <c:v>0.519093</c:v>
                </c:pt>
                <c:pt idx="22892">
                  <c:v>0.519116</c:v>
                </c:pt>
                <c:pt idx="22893">
                  <c:v>0.519138</c:v>
                </c:pt>
                <c:pt idx="22894">
                  <c:v>0.519161</c:v>
                </c:pt>
                <c:pt idx="22895">
                  <c:v>0.519184</c:v>
                </c:pt>
                <c:pt idx="22896">
                  <c:v>0.519206</c:v>
                </c:pt>
                <c:pt idx="22897">
                  <c:v>0.519229</c:v>
                </c:pt>
                <c:pt idx="22898">
                  <c:v>0.519252</c:v>
                </c:pt>
                <c:pt idx="22899">
                  <c:v>0.519274</c:v>
                </c:pt>
                <c:pt idx="22900">
                  <c:v>0.519297</c:v>
                </c:pt>
                <c:pt idx="22901">
                  <c:v>0.51932</c:v>
                </c:pt>
                <c:pt idx="22902">
                  <c:v>0.519342</c:v>
                </c:pt>
                <c:pt idx="22903">
                  <c:v>0.519365</c:v>
                </c:pt>
                <c:pt idx="22904">
                  <c:v>0.519388</c:v>
                </c:pt>
                <c:pt idx="22905">
                  <c:v>0.51941</c:v>
                </c:pt>
                <c:pt idx="22906">
                  <c:v>0.519433</c:v>
                </c:pt>
                <c:pt idx="22907">
                  <c:v>0.519456</c:v>
                </c:pt>
                <c:pt idx="22908">
                  <c:v>0.519478</c:v>
                </c:pt>
                <c:pt idx="22909">
                  <c:v>0.519501</c:v>
                </c:pt>
                <c:pt idx="22910">
                  <c:v>0.519524</c:v>
                </c:pt>
                <c:pt idx="22911">
                  <c:v>0.519546</c:v>
                </c:pt>
                <c:pt idx="22912">
                  <c:v>0.519569</c:v>
                </c:pt>
                <c:pt idx="22913">
                  <c:v>0.519592</c:v>
                </c:pt>
                <c:pt idx="22914">
                  <c:v>0.519615</c:v>
                </c:pt>
                <c:pt idx="22915">
                  <c:v>0.519637</c:v>
                </c:pt>
                <c:pt idx="22916">
                  <c:v>0.51966</c:v>
                </c:pt>
                <c:pt idx="22917">
                  <c:v>0.519683</c:v>
                </c:pt>
                <c:pt idx="22918">
                  <c:v>0.519705</c:v>
                </c:pt>
                <c:pt idx="22919">
                  <c:v>0.519728</c:v>
                </c:pt>
                <c:pt idx="22920">
                  <c:v>0.519751</c:v>
                </c:pt>
                <c:pt idx="22921">
                  <c:v>0.519773</c:v>
                </c:pt>
                <c:pt idx="22922">
                  <c:v>0.519796</c:v>
                </c:pt>
                <c:pt idx="22923">
                  <c:v>0.519819</c:v>
                </c:pt>
                <c:pt idx="22924">
                  <c:v>0.519841</c:v>
                </c:pt>
                <c:pt idx="22925">
                  <c:v>0.519864</c:v>
                </c:pt>
                <c:pt idx="22926">
                  <c:v>0.519887</c:v>
                </c:pt>
                <c:pt idx="22927">
                  <c:v>0.519909</c:v>
                </c:pt>
                <c:pt idx="22928">
                  <c:v>0.519932</c:v>
                </c:pt>
                <c:pt idx="22929">
                  <c:v>0.519955</c:v>
                </c:pt>
                <c:pt idx="22930">
                  <c:v>0.519977</c:v>
                </c:pt>
                <c:pt idx="22931">
                  <c:v>0.52</c:v>
                </c:pt>
                <c:pt idx="22932">
                  <c:v>0.520023</c:v>
                </c:pt>
                <c:pt idx="22933">
                  <c:v>0.520045</c:v>
                </c:pt>
                <c:pt idx="22934">
                  <c:v>0.520068</c:v>
                </c:pt>
                <c:pt idx="22935">
                  <c:v>0.520091</c:v>
                </c:pt>
                <c:pt idx="22936">
                  <c:v>0.520113</c:v>
                </c:pt>
                <c:pt idx="22937">
                  <c:v>0.520136</c:v>
                </c:pt>
                <c:pt idx="22938">
                  <c:v>0.520159</c:v>
                </c:pt>
                <c:pt idx="22939">
                  <c:v>0.520181</c:v>
                </c:pt>
                <c:pt idx="22940">
                  <c:v>0.520204</c:v>
                </c:pt>
                <c:pt idx="22941">
                  <c:v>0.520227</c:v>
                </c:pt>
                <c:pt idx="22942">
                  <c:v>0.520249</c:v>
                </c:pt>
                <c:pt idx="22943">
                  <c:v>0.520272</c:v>
                </c:pt>
                <c:pt idx="22944">
                  <c:v>0.520295</c:v>
                </c:pt>
                <c:pt idx="22945">
                  <c:v>0.520317</c:v>
                </c:pt>
                <c:pt idx="22946">
                  <c:v>0.52034</c:v>
                </c:pt>
                <c:pt idx="22947">
                  <c:v>0.520363</c:v>
                </c:pt>
                <c:pt idx="22948">
                  <c:v>0.520385</c:v>
                </c:pt>
                <c:pt idx="22949">
                  <c:v>0.520408</c:v>
                </c:pt>
                <c:pt idx="22950">
                  <c:v>0.520431</c:v>
                </c:pt>
                <c:pt idx="22951">
                  <c:v>0.520454</c:v>
                </c:pt>
                <c:pt idx="22952">
                  <c:v>0.520476</c:v>
                </c:pt>
                <c:pt idx="22953">
                  <c:v>0.520499</c:v>
                </c:pt>
                <c:pt idx="22954">
                  <c:v>0.520522</c:v>
                </c:pt>
                <c:pt idx="22955">
                  <c:v>0.520544</c:v>
                </c:pt>
                <c:pt idx="22956">
                  <c:v>0.520567</c:v>
                </c:pt>
                <c:pt idx="22957">
                  <c:v>0.52059</c:v>
                </c:pt>
                <c:pt idx="22958">
                  <c:v>0.520612</c:v>
                </c:pt>
                <c:pt idx="22959">
                  <c:v>0.520635</c:v>
                </c:pt>
                <c:pt idx="22960">
                  <c:v>0.520658</c:v>
                </c:pt>
                <c:pt idx="22961">
                  <c:v>0.52068</c:v>
                </c:pt>
                <c:pt idx="22962">
                  <c:v>0.520703</c:v>
                </c:pt>
                <c:pt idx="22963">
                  <c:v>0.520726</c:v>
                </c:pt>
                <c:pt idx="22964">
                  <c:v>0.520748</c:v>
                </c:pt>
                <c:pt idx="22965">
                  <c:v>0.520771</c:v>
                </c:pt>
                <c:pt idx="22966">
                  <c:v>0.520794</c:v>
                </c:pt>
                <c:pt idx="22967">
                  <c:v>0.520816</c:v>
                </c:pt>
                <c:pt idx="22968">
                  <c:v>0.520839</c:v>
                </c:pt>
                <c:pt idx="22969">
                  <c:v>0.520862</c:v>
                </c:pt>
                <c:pt idx="22970">
                  <c:v>0.520884</c:v>
                </c:pt>
                <c:pt idx="22971">
                  <c:v>0.520907</c:v>
                </c:pt>
                <c:pt idx="22972">
                  <c:v>0.52093</c:v>
                </c:pt>
                <c:pt idx="22973">
                  <c:v>0.520952</c:v>
                </c:pt>
                <c:pt idx="22974">
                  <c:v>0.520975</c:v>
                </c:pt>
                <c:pt idx="22975">
                  <c:v>0.520998</c:v>
                </c:pt>
                <c:pt idx="22976">
                  <c:v>0.52102</c:v>
                </c:pt>
                <c:pt idx="22977">
                  <c:v>0.521043</c:v>
                </c:pt>
                <c:pt idx="22978">
                  <c:v>0.521066</c:v>
                </c:pt>
                <c:pt idx="22979">
                  <c:v>0.521088</c:v>
                </c:pt>
                <c:pt idx="22980">
                  <c:v>0.521111</c:v>
                </c:pt>
                <c:pt idx="22981">
                  <c:v>0.521134</c:v>
                </c:pt>
                <c:pt idx="22982">
                  <c:v>0.521156</c:v>
                </c:pt>
                <c:pt idx="22983">
                  <c:v>0.521179</c:v>
                </c:pt>
                <c:pt idx="22984">
                  <c:v>0.521202</c:v>
                </c:pt>
                <c:pt idx="22985">
                  <c:v>0.521224</c:v>
                </c:pt>
                <c:pt idx="22986">
                  <c:v>0.521247</c:v>
                </c:pt>
                <c:pt idx="22987">
                  <c:v>0.52127</c:v>
                </c:pt>
                <c:pt idx="22988">
                  <c:v>0.521293</c:v>
                </c:pt>
                <c:pt idx="22989">
                  <c:v>0.521315</c:v>
                </c:pt>
                <c:pt idx="22990">
                  <c:v>0.521338</c:v>
                </c:pt>
                <c:pt idx="22991">
                  <c:v>0.521361</c:v>
                </c:pt>
                <c:pt idx="22992">
                  <c:v>0.521383</c:v>
                </c:pt>
                <c:pt idx="22993">
                  <c:v>0.521406</c:v>
                </c:pt>
                <c:pt idx="22994">
                  <c:v>0.521429</c:v>
                </c:pt>
                <c:pt idx="22995">
                  <c:v>0.521451</c:v>
                </c:pt>
                <c:pt idx="22996">
                  <c:v>0.521474</c:v>
                </c:pt>
                <c:pt idx="22997">
                  <c:v>0.521497</c:v>
                </c:pt>
                <c:pt idx="22998">
                  <c:v>0.521519</c:v>
                </c:pt>
                <c:pt idx="22999">
                  <c:v>0.521542</c:v>
                </c:pt>
                <c:pt idx="23000">
                  <c:v>0.521565</c:v>
                </c:pt>
                <c:pt idx="23001">
                  <c:v>0.521587</c:v>
                </c:pt>
                <c:pt idx="23002">
                  <c:v>0.52161</c:v>
                </c:pt>
                <c:pt idx="23003">
                  <c:v>0.521633</c:v>
                </c:pt>
                <c:pt idx="23004">
                  <c:v>0.521655</c:v>
                </c:pt>
                <c:pt idx="23005">
                  <c:v>0.521678</c:v>
                </c:pt>
                <c:pt idx="23006">
                  <c:v>0.521701</c:v>
                </c:pt>
                <c:pt idx="23007">
                  <c:v>0.521723</c:v>
                </c:pt>
                <c:pt idx="23008">
                  <c:v>0.521746</c:v>
                </c:pt>
                <c:pt idx="23009">
                  <c:v>0.521769</c:v>
                </c:pt>
                <c:pt idx="23010">
                  <c:v>0.521791</c:v>
                </c:pt>
                <c:pt idx="23011">
                  <c:v>0.521814</c:v>
                </c:pt>
                <c:pt idx="23012">
                  <c:v>0.521837</c:v>
                </c:pt>
                <c:pt idx="23013">
                  <c:v>0.521859</c:v>
                </c:pt>
                <c:pt idx="23014">
                  <c:v>0.521882</c:v>
                </c:pt>
                <c:pt idx="23015">
                  <c:v>0.521905</c:v>
                </c:pt>
                <c:pt idx="23016">
                  <c:v>0.521927</c:v>
                </c:pt>
                <c:pt idx="23017">
                  <c:v>0.52195</c:v>
                </c:pt>
                <c:pt idx="23018">
                  <c:v>0.521973</c:v>
                </c:pt>
                <c:pt idx="23019">
                  <c:v>0.521995</c:v>
                </c:pt>
                <c:pt idx="23020">
                  <c:v>0.522018</c:v>
                </c:pt>
                <c:pt idx="23021">
                  <c:v>0.522041</c:v>
                </c:pt>
                <c:pt idx="23022">
                  <c:v>0.522063</c:v>
                </c:pt>
                <c:pt idx="23023">
                  <c:v>0.522086</c:v>
                </c:pt>
                <c:pt idx="23024">
                  <c:v>0.522109</c:v>
                </c:pt>
                <c:pt idx="23025">
                  <c:v>0.522132</c:v>
                </c:pt>
                <c:pt idx="23026">
                  <c:v>0.522154</c:v>
                </c:pt>
                <c:pt idx="23027">
                  <c:v>0.522177</c:v>
                </c:pt>
                <c:pt idx="23028">
                  <c:v>0.5222</c:v>
                </c:pt>
                <c:pt idx="23029">
                  <c:v>0.522222</c:v>
                </c:pt>
                <c:pt idx="23030">
                  <c:v>0.522245</c:v>
                </c:pt>
                <c:pt idx="23031">
                  <c:v>0.522268</c:v>
                </c:pt>
                <c:pt idx="23032">
                  <c:v>0.52229</c:v>
                </c:pt>
                <c:pt idx="23033">
                  <c:v>0.522313</c:v>
                </c:pt>
                <c:pt idx="23034">
                  <c:v>0.522336</c:v>
                </c:pt>
                <c:pt idx="23035">
                  <c:v>0.522358</c:v>
                </c:pt>
                <c:pt idx="23036">
                  <c:v>0.522381</c:v>
                </c:pt>
                <c:pt idx="23037">
                  <c:v>0.522404</c:v>
                </c:pt>
                <c:pt idx="23038">
                  <c:v>0.522426</c:v>
                </c:pt>
                <c:pt idx="23039">
                  <c:v>0.522449</c:v>
                </c:pt>
                <c:pt idx="23040">
                  <c:v>0.522472</c:v>
                </c:pt>
                <c:pt idx="23041">
                  <c:v>0.522494</c:v>
                </c:pt>
                <c:pt idx="23042">
                  <c:v>0.522517</c:v>
                </c:pt>
                <c:pt idx="23043">
                  <c:v>0.52254</c:v>
                </c:pt>
                <c:pt idx="23044">
                  <c:v>0.522562</c:v>
                </c:pt>
                <c:pt idx="23045">
                  <c:v>0.522585</c:v>
                </c:pt>
                <c:pt idx="23046">
                  <c:v>0.522608</c:v>
                </c:pt>
                <c:pt idx="23047">
                  <c:v>0.52263</c:v>
                </c:pt>
                <c:pt idx="23048">
                  <c:v>0.522653</c:v>
                </c:pt>
                <c:pt idx="23049">
                  <c:v>0.522676</c:v>
                </c:pt>
                <c:pt idx="23050">
                  <c:v>0.522698</c:v>
                </c:pt>
                <c:pt idx="23051">
                  <c:v>0.522721</c:v>
                </c:pt>
                <c:pt idx="23052">
                  <c:v>0.522744</c:v>
                </c:pt>
                <c:pt idx="23053">
                  <c:v>0.522766</c:v>
                </c:pt>
                <c:pt idx="23054">
                  <c:v>0.522789</c:v>
                </c:pt>
                <c:pt idx="23055">
                  <c:v>0.522812</c:v>
                </c:pt>
                <c:pt idx="23056">
                  <c:v>0.522834</c:v>
                </c:pt>
                <c:pt idx="23057">
                  <c:v>0.522857</c:v>
                </c:pt>
                <c:pt idx="23058">
                  <c:v>0.52288</c:v>
                </c:pt>
                <c:pt idx="23059">
                  <c:v>0.522902</c:v>
                </c:pt>
                <c:pt idx="23060">
                  <c:v>0.522925</c:v>
                </c:pt>
                <c:pt idx="23061">
                  <c:v>0.522948</c:v>
                </c:pt>
                <c:pt idx="23062">
                  <c:v>0.522971</c:v>
                </c:pt>
                <c:pt idx="23063">
                  <c:v>0.522993</c:v>
                </c:pt>
                <c:pt idx="23064">
                  <c:v>0.523016</c:v>
                </c:pt>
                <c:pt idx="23065">
                  <c:v>0.523039</c:v>
                </c:pt>
                <c:pt idx="23066">
                  <c:v>0.523061</c:v>
                </c:pt>
                <c:pt idx="23067">
                  <c:v>0.523084</c:v>
                </c:pt>
                <c:pt idx="23068">
                  <c:v>0.523107</c:v>
                </c:pt>
                <c:pt idx="23069">
                  <c:v>0.523129</c:v>
                </c:pt>
                <c:pt idx="23070">
                  <c:v>0.523152</c:v>
                </c:pt>
                <c:pt idx="23071">
                  <c:v>0.523175</c:v>
                </c:pt>
                <c:pt idx="23072">
                  <c:v>0.523197</c:v>
                </c:pt>
                <c:pt idx="23073">
                  <c:v>0.52322</c:v>
                </c:pt>
                <c:pt idx="23074">
                  <c:v>0.523243</c:v>
                </c:pt>
                <c:pt idx="23075">
                  <c:v>0.523265</c:v>
                </c:pt>
                <c:pt idx="23076">
                  <c:v>0.523288</c:v>
                </c:pt>
                <c:pt idx="23077">
                  <c:v>0.523311</c:v>
                </c:pt>
                <c:pt idx="23078">
                  <c:v>0.523333</c:v>
                </c:pt>
                <c:pt idx="23079">
                  <c:v>0.523356</c:v>
                </c:pt>
                <c:pt idx="23080">
                  <c:v>0.523379</c:v>
                </c:pt>
                <c:pt idx="23081">
                  <c:v>0.523401</c:v>
                </c:pt>
                <c:pt idx="23082">
                  <c:v>0.523424</c:v>
                </c:pt>
                <c:pt idx="23083">
                  <c:v>0.523447</c:v>
                </c:pt>
                <c:pt idx="23084">
                  <c:v>0.523469</c:v>
                </c:pt>
                <c:pt idx="23085">
                  <c:v>0.523492</c:v>
                </c:pt>
                <c:pt idx="23086">
                  <c:v>0.523515</c:v>
                </c:pt>
                <c:pt idx="23087">
                  <c:v>0.523537</c:v>
                </c:pt>
                <c:pt idx="23088">
                  <c:v>0.52356</c:v>
                </c:pt>
                <c:pt idx="23089">
                  <c:v>0.523583</c:v>
                </c:pt>
                <c:pt idx="23090">
                  <c:v>0.523605</c:v>
                </c:pt>
                <c:pt idx="23091">
                  <c:v>0.523628</c:v>
                </c:pt>
                <c:pt idx="23092">
                  <c:v>0.523651</c:v>
                </c:pt>
                <c:pt idx="23093">
                  <c:v>0.523673</c:v>
                </c:pt>
                <c:pt idx="23094">
                  <c:v>0.523696</c:v>
                </c:pt>
                <c:pt idx="23095">
                  <c:v>0.523719</c:v>
                </c:pt>
                <c:pt idx="23096">
                  <c:v>0.523741</c:v>
                </c:pt>
                <c:pt idx="23097">
                  <c:v>0.523764</c:v>
                </c:pt>
                <c:pt idx="23098">
                  <c:v>0.523787</c:v>
                </c:pt>
                <c:pt idx="23099">
                  <c:v>0.52381</c:v>
                </c:pt>
                <c:pt idx="23100">
                  <c:v>0.523832</c:v>
                </c:pt>
                <c:pt idx="23101">
                  <c:v>0.523855</c:v>
                </c:pt>
                <c:pt idx="23102">
                  <c:v>0.523878</c:v>
                </c:pt>
                <c:pt idx="23103">
                  <c:v>0.5239</c:v>
                </c:pt>
                <c:pt idx="23104">
                  <c:v>0.523923</c:v>
                </c:pt>
                <c:pt idx="23105">
                  <c:v>0.523946</c:v>
                </c:pt>
                <c:pt idx="23106">
                  <c:v>0.523968</c:v>
                </c:pt>
                <c:pt idx="23107">
                  <c:v>0.523991</c:v>
                </c:pt>
                <c:pt idx="23108">
                  <c:v>0.524014</c:v>
                </c:pt>
                <c:pt idx="23109">
                  <c:v>0.524036</c:v>
                </c:pt>
                <c:pt idx="23110">
                  <c:v>0.524059</c:v>
                </c:pt>
                <c:pt idx="23111">
                  <c:v>0.524082</c:v>
                </c:pt>
                <c:pt idx="23112">
                  <c:v>0.524104</c:v>
                </c:pt>
                <c:pt idx="23113">
                  <c:v>0.524127</c:v>
                </c:pt>
                <c:pt idx="23114">
                  <c:v>0.52415</c:v>
                </c:pt>
                <c:pt idx="23115">
                  <c:v>0.524172</c:v>
                </c:pt>
                <c:pt idx="23116">
                  <c:v>0.524195</c:v>
                </c:pt>
                <c:pt idx="23117">
                  <c:v>0.524218</c:v>
                </c:pt>
                <c:pt idx="23118">
                  <c:v>0.52424</c:v>
                </c:pt>
                <c:pt idx="23119">
                  <c:v>0.524263</c:v>
                </c:pt>
                <c:pt idx="23120">
                  <c:v>0.524286</c:v>
                </c:pt>
                <c:pt idx="23121">
                  <c:v>0.524308</c:v>
                </c:pt>
                <c:pt idx="23122">
                  <c:v>0.524331</c:v>
                </c:pt>
                <c:pt idx="23123">
                  <c:v>0.524354</c:v>
                </c:pt>
                <c:pt idx="23124">
                  <c:v>0.524376</c:v>
                </c:pt>
                <c:pt idx="23125">
                  <c:v>0.524399</c:v>
                </c:pt>
                <c:pt idx="23126">
                  <c:v>0.524422</c:v>
                </c:pt>
                <c:pt idx="23127">
                  <c:v>0.524444</c:v>
                </c:pt>
                <c:pt idx="23128">
                  <c:v>0.524467</c:v>
                </c:pt>
                <c:pt idx="23129">
                  <c:v>0.52449</c:v>
                </c:pt>
                <c:pt idx="23130">
                  <c:v>0.524512</c:v>
                </c:pt>
                <c:pt idx="23131">
                  <c:v>0.524535</c:v>
                </c:pt>
                <c:pt idx="23132">
                  <c:v>0.524558</c:v>
                </c:pt>
                <c:pt idx="23133">
                  <c:v>0.52458</c:v>
                </c:pt>
                <c:pt idx="23134">
                  <c:v>0.524603</c:v>
                </c:pt>
                <c:pt idx="23135">
                  <c:v>0.524626</c:v>
                </c:pt>
                <c:pt idx="23136">
                  <c:v>0.524649</c:v>
                </c:pt>
                <c:pt idx="23137">
                  <c:v>0.524671</c:v>
                </c:pt>
                <c:pt idx="23138">
                  <c:v>0.524694</c:v>
                </c:pt>
                <c:pt idx="23139">
                  <c:v>0.524717</c:v>
                </c:pt>
                <c:pt idx="23140">
                  <c:v>0.524739</c:v>
                </c:pt>
                <c:pt idx="23141">
                  <c:v>0.524762</c:v>
                </c:pt>
                <c:pt idx="23142">
                  <c:v>0.524785</c:v>
                </c:pt>
                <c:pt idx="23143">
                  <c:v>0.524807</c:v>
                </c:pt>
                <c:pt idx="23144">
                  <c:v>0.52483</c:v>
                </c:pt>
                <c:pt idx="23145">
                  <c:v>0.524853</c:v>
                </c:pt>
                <c:pt idx="23146">
                  <c:v>0.524875</c:v>
                </c:pt>
                <c:pt idx="23147">
                  <c:v>0.524898</c:v>
                </c:pt>
                <c:pt idx="23148">
                  <c:v>0.524921</c:v>
                </c:pt>
                <c:pt idx="23149">
                  <c:v>0.524943</c:v>
                </c:pt>
                <c:pt idx="23150">
                  <c:v>0.524966</c:v>
                </c:pt>
                <c:pt idx="23151">
                  <c:v>0.524989</c:v>
                </c:pt>
                <c:pt idx="23152">
                  <c:v>0.525011</c:v>
                </c:pt>
                <c:pt idx="23153">
                  <c:v>0.525034</c:v>
                </c:pt>
                <c:pt idx="23154">
                  <c:v>0.525057</c:v>
                </c:pt>
                <c:pt idx="23155">
                  <c:v>0.525079</c:v>
                </c:pt>
                <c:pt idx="23156">
                  <c:v>0.525102</c:v>
                </c:pt>
                <c:pt idx="23157">
                  <c:v>0.525125</c:v>
                </c:pt>
                <c:pt idx="23158">
                  <c:v>0.525147</c:v>
                </c:pt>
                <c:pt idx="23159">
                  <c:v>0.52517</c:v>
                </c:pt>
                <c:pt idx="23160">
                  <c:v>0.525193</c:v>
                </c:pt>
                <c:pt idx="23161">
                  <c:v>0.525215</c:v>
                </c:pt>
                <c:pt idx="23162">
                  <c:v>0.525238</c:v>
                </c:pt>
                <c:pt idx="23163">
                  <c:v>0.525261</c:v>
                </c:pt>
                <c:pt idx="23164">
                  <c:v>0.525283</c:v>
                </c:pt>
                <c:pt idx="23165">
                  <c:v>0.525306</c:v>
                </c:pt>
                <c:pt idx="23166">
                  <c:v>0.525329</c:v>
                </c:pt>
                <c:pt idx="23167">
                  <c:v>0.525351</c:v>
                </c:pt>
                <c:pt idx="23168">
                  <c:v>0.525374</c:v>
                </c:pt>
                <c:pt idx="23169">
                  <c:v>0.525397</c:v>
                </c:pt>
                <c:pt idx="23170">
                  <c:v>0.52542</c:v>
                </c:pt>
                <c:pt idx="23171">
                  <c:v>0.525442</c:v>
                </c:pt>
                <c:pt idx="23172">
                  <c:v>0.525465</c:v>
                </c:pt>
                <c:pt idx="23173">
                  <c:v>0.525488</c:v>
                </c:pt>
                <c:pt idx="23174">
                  <c:v>0.52551</c:v>
                </c:pt>
                <c:pt idx="23175">
                  <c:v>0.525533</c:v>
                </c:pt>
                <c:pt idx="23176">
                  <c:v>0.525556</c:v>
                </c:pt>
                <c:pt idx="23177">
                  <c:v>0.525578</c:v>
                </c:pt>
                <c:pt idx="23178">
                  <c:v>0.525601</c:v>
                </c:pt>
                <c:pt idx="23179">
                  <c:v>0.525624</c:v>
                </c:pt>
                <c:pt idx="23180">
                  <c:v>0.525646</c:v>
                </c:pt>
                <c:pt idx="23181">
                  <c:v>0.525669</c:v>
                </c:pt>
                <c:pt idx="23182">
                  <c:v>0.525692</c:v>
                </c:pt>
                <c:pt idx="23183">
                  <c:v>0.525714</c:v>
                </c:pt>
                <c:pt idx="23184">
                  <c:v>0.525737</c:v>
                </c:pt>
                <c:pt idx="23185">
                  <c:v>0.52576</c:v>
                </c:pt>
                <c:pt idx="23186">
                  <c:v>0.525782</c:v>
                </c:pt>
                <c:pt idx="23187">
                  <c:v>0.525805</c:v>
                </c:pt>
                <c:pt idx="23188">
                  <c:v>0.525828</c:v>
                </c:pt>
                <c:pt idx="23189">
                  <c:v>0.52585</c:v>
                </c:pt>
                <c:pt idx="23190">
                  <c:v>0.525873</c:v>
                </c:pt>
                <c:pt idx="23191">
                  <c:v>0.525896</c:v>
                </c:pt>
                <c:pt idx="23192">
                  <c:v>0.525918</c:v>
                </c:pt>
                <c:pt idx="23193">
                  <c:v>0.525941</c:v>
                </c:pt>
                <c:pt idx="23194">
                  <c:v>0.525964</c:v>
                </c:pt>
                <c:pt idx="23195">
                  <c:v>0.525986</c:v>
                </c:pt>
                <c:pt idx="23196">
                  <c:v>0.526009</c:v>
                </c:pt>
                <c:pt idx="23197">
                  <c:v>0.526032</c:v>
                </c:pt>
                <c:pt idx="23198">
                  <c:v>0.526054</c:v>
                </c:pt>
                <c:pt idx="23199">
                  <c:v>0.526077</c:v>
                </c:pt>
                <c:pt idx="23200">
                  <c:v>0.5261</c:v>
                </c:pt>
                <c:pt idx="23201">
                  <c:v>0.526122</c:v>
                </c:pt>
                <c:pt idx="23202">
                  <c:v>0.526145</c:v>
                </c:pt>
                <c:pt idx="23203">
                  <c:v>0.526168</c:v>
                </c:pt>
                <c:pt idx="23204">
                  <c:v>0.52619</c:v>
                </c:pt>
                <c:pt idx="23205">
                  <c:v>0.526213</c:v>
                </c:pt>
                <c:pt idx="23206">
                  <c:v>0.526236</c:v>
                </c:pt>
                <c:pt idx="23207">
                  <c:v>0.526259</c:v>
                </c:pt>
                <c:pt idx="23208">
                  <c:v>0.526281</c:v>
                </c:pt>
                <c:pt idx="23209">
                  <c:v>0.526304</c:v>
                </c:pt>
                <c:pt idx="23210">
                  <c:v>0.526327</c:v>
                </c:pt>
                <c:pt idx="23211">
                  <c:v>0.526349</c:v>
                </c:pt>
                <c:pt idx="23212">
                  <c:v>0.526372</c:v>
                </c:pt>
                <c:pt idx="23213">
                  <c:v>0.526395</c:v>
                </c:pt>
                <c:pt idx="23214">
                  <c:v>0.526417</c:v>
                </c:pt>
                <c:pt idx="23215">
                  <c:v>0.52644</c:v>
                </c:pt>
                <c:pt idx="23216">
                  <c:v>0.526463</c:v>
                </c:pt>
                <c:pt idx="23217">
                  <c:v>0.526485</c:v>
                </c:pt>
                <c:pt idx="23218">
                  <c:v>0.526508</c:v>
                </c:pt>
                <c:pt idx="23219">
                  <c:v>0.526531</c:v>
                </c:pt>
                <c:pt idx="23220">
                  <c:v>0.526553</c:v>
                </c:pt>
                <c:pt idx="23221">
                  <c:v>0.526576</c:v>
                </c:pt>
                <c:pt idx="23222">
                  <c:v>0.526599</c:v>
                </c:pt>
                <c:pt idx="23223">
                  <c:v>0.526621</c:v>
                </c:pt>
                <c:pt idx="23224">
                  <c:v>0.526644</c:v>
                </c:pt>
                <c:pt idx="23225">
                  <c:v>0.526667</c:v>
                </c:pt>
                <c:pt idx="23226">
                  <c:v>0.526689</c:v>
                </c:pt>
                <c:pt idx="23227">
                  <c:v>0.526712</c:v>
                </c:pt>
                <c:pt idx="23228">
                  <c:v>0.526735</c:v>
                </c:pt>
                <c:pt idx="23229">
                  <c:v>0.526757</c:v>
                </c:pt>
                <c:pt idx="23230">
                  <c:v>0.52678</c:v>
                </c:pt>
                <c:pt idx="23231">
                  <c:v>0.526803</c:v>
                </c:pt>
                <c:pt idx="23232">
                  <c:v>0.526825</c:v>
                </c:pt>
                <c:pt idx="23233">
                  <c:v>0.526848</c:v>
                </c:pt>
                <c:pt idx="23234">
                  <c:v>0.526871</c:v>
                </c:pt>
                <c:pt idx="23235">
                  <c:v>0.526893</c:v>
                </c:pt>
                <c:pt idx="23236">
                  <c:v>0.526916</c:v>
                </c:pt>
                <c:pt idx="23237">
                  <c:v>0.526939</c:v>
                </c:pt>
                <c:pt idx="23238">
                  <c:v>0.526961</c:v>
                </c:pt>
                <c:pt idx="23239">
                  <c:v>0.526984</c:v>
                </c:pt>
                <c:pt idx="23240">
                  <c:v>0.527007</c:v>
                </c:pt>
                <c:pt idx="23241">
                  <c:v>0.527029</c:v>
                </c:pt>
                <c:pt idx="23242">
                  <c:v>0.527052</c:v>
                </c:pt>
                <c:pt idx="23243">
                  <c:v>0.527075</c:v>
                </c:pt>
                <c:pt idx="23244">
                  <c:v>0.527098</c:v>
                </c:pt>
                <c:pt idx="23245">
                  <c:v>0.52712</c:v>
                </c:pt>
                <c:pt idx="23246">
                  <c:v>0.527143</c:v>
                </c:pt>
                <c:pt idx="23247">
                  <c:v>0.527166</c:v>
                </c:pt>
                <c:pt idx="23248">
                  <c:v>0.527188</c:v>
                </c:pt>
                <c:pt idx="23249">
                  <c:v>0.527211</c:v>
                </c:pt>
                <c:pt idx="23250">
                  <c:v>0.527234</c:v>
                </c:pt>
                <c:pt idx="23251">
                  <c:v>0.527256</c:v>
                </c:pt>
                <c:pt idx="23252">
                  <c:v>0.527279</c:v>
                </c:pt>
                <c:pt idx="23253">
                  <c:v>0.527302</c:v>
                </c:pt>
                <c:pt idx="23254">
                  <c:v>0.527324</c:v>
                </c:pt>
                <c:pt idx="23255">
                  <c:v>0.527347</c:v>
                </c:pt>
                <c:pt idx="23256">
                  <c:v>0.52737</c:v>
                </c:pt>
                <c:pt idx="23257">
                  <c:v>0.527392</c:v>
                </c:pt>
                <c:pt idx="23258">
                  <c:v>0.527415</c:v>
                </c:pt>
                <c:pt idx="23259">
                  <c:v>0.527438</c:v>
                </c:pt>
                <c:pt idx="23260">
                  <c:v>0.52746</c:v>
                </c:pt>
                <c:pt idx="23261">
                  <c:v>0.527483</c:v>
                </c:pt>
                <c:pt idx="23262">
                  <c:v>0.527506</c:v>
                </c:pt>
                <c:pt idx="23263">
                  <c:v>0.527528</c:v>
                </c:pt>
                <c:pt idx="23264">
                  <c:v>0.527551</c:v>
                </c:pt>
                <c:pt idx="23265">
                  <c:v>0.527574</c:v>
                </c:pt>
                <c:pt idx="23266">
                  <c:v>0.527596</c:v>
                </c:pt>
                <c:pt idx="23267">
                  <c:v>0.527619</c:v>
                </c:pt>
                <c:pt idx="23268">
                  <c:v>0.527642</c:v>
                </c:pt>
                <c:pt idx="23269">
                  <c:v>0.527664</c:v>
                </c:pt>
                <c:pt idx="23270">
                  <c:v>0.527687</c:v>
                </c:pt>
                <c:pt idx="23271">
                  <c:v>0.52771</c:v>
                </c:pt>
                <c:pt idx="23272">
                  <c:v>0.527732</c:v>
                </c:pt>
                <c:pt idx="23273">
                  <c:v>0.527755</c:v>
                </c:pt>
                <c:pt idx="23274">
                  <c:v>0.527778</c:v>
                </c:pt>
                <c:pt idx="23275">
                  <c:v>0.5278</c:v>
                </c:pt>
                <c:pt idx="23276">
                  <c:v>0.527823</c:v>
                </c:pt>
                <c:pt idx="23277">
                  <c:v>0.527846</c:v>
                </c:pt>
                <c:pt idx="23278">
                  <c:v>0.527868</c:v>
                </c:pt>
                <c:pt idx="23279">
                  <c:v>0.527891</c:v>
                </c:pt>
                <c:pt idx="23280">
                  <c:v>0.527914</c:v>
                </c:pt>
                <c:pt idx="23281">
                  <c:v>0.527937</c:v>
                </c:pt>
                <c:pt idx="23282">
                  <c:v>0.527959</c:v>
                </c:pt>
                <c:pt idx="23283">
                  <c:v>0.527982</c:v>
                </c:pt>
                <c:pt idx="23284">
                  <c:v>0.528005</c:v>
                </c:pt>
                <c:pt idx="23285">
                  <c:v>0.528027</c:v>
                </c:pt>
                <c:pt idx="23286">
                  <c:v>0.52805</c:v>
                </c:pt>
                <c:pt idx="23287">
                  <c:v>0.528073</c:v>
                </c:pt>
                <c:pt idx="23288">
                  <c:v>0.528095</c:v>
                </c:pt>
                <c:pt idx="23289">
                  <c:v>0.528118</c:v>
                </c:pt>
                <c:pt idx="23290">
                  <c:v>0.528141</c:v>
                </c:pt>
                <c:pt idx="23291">
                  <c:v>0.528163</c:v>
                </c:pt>
                <c:pt idx="23292">
                  <c:v>0.528186</c:v>
                </c:pt>
                <c:pt idx="23293">
                  <c:v>0.528209</c:v>
                </c:pt>
                <c:pt idx="23294">
                  <c:v>0.528231</c:v>
                </c:pt>
                <c:pt idx="23295">
                  <c:v>0.528254</c:v>
                </c:pt>
                <c:pt idx="23296">
                  <c:v>0.528277</c:v>
                </c:pt>
                <c:pt idx="23297">
                  <c:v>0.528299</c:v>
                </c:pt>
                <c:pt idx="23298">
                  <c:v>0.528322</c:v>
                </c:pt>
                <c:pt idx="23299">
                  <c:v>0.528345</c:v>
                </c:pt>
                <c:pt idx="23300">
                  <c:v>0.528367</c:v>
                </c:pt>
                <c:pt idx="23301">
                  <c:v>0.52839</c:v>
                </c:pt>
                <c:pt idx="23302">
                  <c:v>0.528413</c:v>
                </c:pt>
                <c:pt idx="23303">
                  <c:v>0.528435</c:v>
                </c:pt>
                <c:pt idx="23304">
                  <c:v>0.528458</c:v>
                </c:pt>
                <c:pt idx="23305">
                  <c:v>0.528481</c:v>
                </c:pt>
                <c:pt idx="23306">
                  <c:v>0.528503</c:v>
                </c:pt>
                <c:pt idx="23307">
                  <c:v>0.528526</c:v>
                </c:pt>
                <c:pt idx="23308">
                  <c:v>0.528549</c:v>
                </c:pt>
                <c:pt idx="23309">
                  <c:v>0.528571</c:v>
                </c:pt>
                <c:pt idx="23310">
                  <c:v>0.528594</c:v>
                </c:pt>
                <c:pt idx="23311">
                  <c:v>0.528617</c:v>
                </c:pt>
                <c:pt idx="23312">
                  <c:v>0.528639</c:v>
                </c:pt>
                <c:pt idx="23313">
                  <c:v>0.528662</c:v>
                </c:pt>
                <c:pt idx="23314">
                  <c:v>0.528685</c:v>
                </c:pt>
                <c:pt idx="23315">
                  <c:v>0.528707</c:v>
                </c:pt>
                <c:pt idx="23316">
                  <c:v>0.52873</c:v>
                </c:pt>
                <c:pt idx="23317">
                  <c:v>0.528753</c:v>
                </c:pt>
                <c:pt idx="23318">
                  <c:v>0.528776</c:v>
                </c:pt>
                <c:pt idx="23319">
                  <c:v>0.528798</c:v>
                </c:pt>
                <c:pt idx="23320">
                  <c:v>0.528821</c:v>
                </c:pt>
                <c:pt idx="23321">
                  <c:v>0.528844</c:v>
                </c:pt>
                <c:pt idx="23322">
                  <c:v>0.528866</c:v>
                </c:pt>
                <c:pt idx="23323">
                  <c:v>0.528889</c:v>
                </c:pt>
                <c:pt idx="23324">
                  <c:v>0.528912</c:v>
                </c:pt>
                <c:pt idx="23325">
                  <c:v>0.528934</c:v>
                </c:pt>
                <c:pt idx="23326">
                  <c:v>0.528957</c:v>
                </c:pt>
                <c:pt idx="23327">
                  <c:v>0.52898</c:v>
                </c:pt>
                <c:pt idx="23328">
                  <c:v>0.529002</c:v>
                </c:pt>
                <c:pt idx="23329">
                  <c:v>0.529025</c:v>
                </c:pt>
                <c:pt idx="23330">
                  <c:v>0.529048</c:v>
                </c:pt>
                <c:pt idx="23331">
                  <c:v>0.52907</c:v>
                </c:pt>
                <c:pt idx="23332">
                  <c:v>0.529093</c:v>
                </c:pt>
                <c:pt idx="23333">
                  <c:v>0.529116</c:v>
                </c:pt>
                <c:pt idx="23334">
                  <c:v>0.529138</c:v>
                </c:pt>
                <c:pt idx="23335">
                  <c:v>0.529161</c:v>
                </c:pt>
                <c:pt idx="23336">
                  <c:v>0.529184</c:v>
                </c:pt>
                <c:pt idx="23337">
                  <c:v>0.529206</c:v>
                </c:pt>
                <c:pt idx="23338">
                  <c:v>0.529229</c:v>
                </c:pt>
                <c:pt idx="23339">
                  <c:v>0.529252</c:v>
                </c:pt>
                <c:pt idx="23340">
                  <c:v>0.529274</c:v>
                </c:pt>
                <c:pt idx="23341">
                  <c:v>0.529297</c:v>
                </c:pt>
                <c:pt idx="23342">
                  <c:v>0.52932</c:v>
                </c:pt>
                <c:pt idx="23343">
                  <c:v>0.529342</c:v>
                </c:pt>
                <c:pt idx="23344">
                  <c:v>0.529365</c:v>
                </c:pt>
                <c:pt idx="23345">
                  <c:v>0.529388</c:v>
                </c:pt>
                <c:pt idx="23346">
                  <c:v>0.52941</c:v>
                </c:pt>
                <c:pt idx="23347">
                  <c:v>0.529433</c:v>
                </c:pt>
                <c:pt idx="23348">
                  <c:v>0.529456</c:v>
                </c:pt>
                <c:pt idx="23349">
                  <c:v>0.529478</c:v>
                </c:pt>
                <c:pt idx="23350">
                  <c:v>0.529501</c:v>
                </c:pt>
                <c:pt idx="23351">
                  <c:v>0.529524</c:v>
                </c:pt>
                <c:pt idx="23352">
                  <c:v>0.529546</c:v>
                </c:pt>
                <c:pt idx="23353">
                  <c:v>0.529569</c:v>
                </c:pt>
                <c:pt idx="23354">
                  <c:v>0.529592</c:v>
                </c:pt>
                <c:pt idx="23355">
                  <c:v>0.529615</c:v>
                </c:pt>
                <c:pt idx="23356">
                  <c:v>0.529637</c:v>
                </c:pt>
                <c:pt idx="23357">
                  <c:v>0.52966</c:v>
                </c:pt>
                <c:pt idx="23358">
                  <c:v>0.529683</c:v>
                </c:pt>
                <c:pt idx="23359">
                  <c:v>0.529705</c:v>
                </c:pt>
                <c:pt idx="23360">
                  <c:v>0.529728</c:v>
                </c:pt>
                <c:pt idx="23361">
                  <c:v>0.529751</c:v>
                </c:pt>
                <c:pt idx="23362">
                  <c:v>0.529773</c:v>
                </c:pt>
                <c:pt idx="23363">
                  <c:v>0.529796</c:v>
                </c:pt>
                <c:pt idx="23364">
                  <c:v>0.529819</c:v>
                </c:pt>
                <c:pt idx="23365">
                  <c:v>0.529841</c:v>
                </c:pt>
                <c:pt idx="23366">
                  <c:v>0.529864</c:v>
                </c:pt>
                <c:pt idx="23367">
                  <c:v>0.529887</c:v>
                </c:pt>
                <c:pt idx="23368">
                  <c:v>0.529909</c:v>
                </c:pt>
                <c:pt idx="23369">
                  <c:v>0.529932</c:v>
                </c:pt>
                <c:pt idx="23370">
                  <c:v>0.529955</c:v>
                </c:pt>
                <c:pt idx="23371">
                  <c:v>0.529977</c:v>
                </c:pt>
                <c:pt idx="23372">
                  <c:v>0.53</c:v>
                </c:pt>
                <c:pt idx="23373">
                  <c:v>0.530023</c:v>
                </c:pt>
                <c:pt idx="23374">
                  <c:v>0.530045</c:v>
                </c:pt>
                <c:pt idx="23375">
                  <c:v>0.530068</c:v>
                </c:pt>
                <c:pt idx="23376">
                  <c:v>0.530091</c:v>
                </c:pt>
                <c:pt idx="23377">
                  <c:v>0.530113</c:v>
                </c:pt>
                <c:pt idx="23378">
                  <c:v>0.530136</c:v>
                </c:pt>
                <c:pt idx="23379">
                  <c:v>0.530159</c:v>
                </c:pt>
                <c:pt idx="23380">
                  <c:v>0.530181</c:v>
                </c:pt>
                <c:pt idx="23381">
                  <c:v>0.530204</c:v>
                </c:pt>
                <c:pt idx="23382">
                  <c:v>0.530227</c:v>
                </c:pt>
                <c:pt idx="23383">
                  <c:v>0.530249</c:v>
                </c:pt>
                <c:pt idx="23384">
                  <c:v>0.530272</c:v>
                </c:pt>
                <c:pt idx="23385">
                  <c:v>0.530295</c:v>
                </c:pt>
                <c:pt idx="23386">
                  <c:v>0.530317</c:v>
                </c:pt>
                <c:pt idx="23387">
                  <c:v>0.53034</c:v>
                </c:pt>
                <c:pt idx="23388">
                  <c:v>0.530363</c:v>
                </c:pt>
                <c:pt idx="23389">
                  <c:v>0.530385</c:v>
                </c:pt>
                <c:pt idx="23390">
                  <c:v>0.530408</c:v>
                </c:pt>
                <c:pt idx="23391">
                  <c:v>0.530431</c:v>
                </c:pt>
                <c:pt idx="23392">
                  <c:v>0.530454</c:v>
                </c:pt>
                <c:pt idx="23393">
                  <c:v>0.530476</c:v>
                </c:pt>
                <c:pt idx="23394">
                  <c:v>0.530499</c:v>
                </c:pt>
                <c:pt idx="23395">
                  <c:v>0.530522</c:v>
                </c:pt>
                <c:pt idx="23396">
                  <c:v>0.530544</c:v>
                </c:pt>
                <c:pt idx="23397">
                  <c:v>0.530567</c:v>
                </c:pt>
                <c:pt idx="23398">
                  <c:v>0.53059</c:v>
                </c:pt>
                <c:pt idx="23399">
                  <c:v>0.530612</c:v>
                </c:pt>
                <c:pt idx="23400">
                  <c:v>0.530635</c:v>
                </c:pt>
                <c:pt idx="23401">
                  <c:v>0.530658</c:v>
                </c:pt>
                <c:pt idx="23402">
                  <c:v>0.53068</c:v>
                </c:pt>
                <c:pt idx="23403">
                  <c:v>0.530703</c:v>
                </c:pt>
                <c:pt idx="23404">
                  <c:v>0.530726</c:v>
                </c:pt>
                <c:pt idx="23405">
                  <c:v>0.530748</c:v>
                </c:pt>
                <c:pt idx="23406">
                  <c:v>0.530771</c:v>
                </c:pt>
                <c:pt idx="23407">
                  <c:v>0.530794</c:v>
                </c:pt>
                <c:pt idx="23408">
                  <c:v>0.530816</c:v>
                </c:pt>
                <c:pt idx="23409">
                  <c:v>0.530839</c:v>
                </c:pt>
                <c:pt idx="23410">
                  <c:v>0.530862</c:v>
                </c:pt>
                <c:pt idx="23411">
                  <c:v>0.530884</c:v>
                </c:pt>
                <c:pt idx="23412">
                  <c:v>0.530907</c:v>
                </c:pt>
                <c:pt idx="23413">
                  <c:v>0.53093</c:v>
                </c:pt>
                <c:pt idx="23414">
                  <c:v>0.530952</c:v>
                </c:pt>
                <c:pt idx="23415">
                  <c:v>0.530975</c:v>
                </c:pt>
                <c:pt idx="23416">
                  <c:v>0.530998</c:v>
                </c:pt>
                <c:pt idx="23417">
                  <c:v>0.53102</c:v>
                </c:pt>
                <c:pt idx="23418">
                  <c:v>0.531043</c:v>
                </c:pt>
                <c:pt idx="23419">
                  <c:v>0.531066</c:v>
                </c:pt>
                <c:pt idx="23420">
                  <c:v>0.531088</c:v>
                </c:pt>
                <c:pt idx="23421">
                  <c:v>0.531111</c:v>
                </c:pt>
                <c:pt idx="23422">
                  <c:v>0.531134</c:v>
                </c:pt>
                <c:pt idx="23423">
                  <c:v>0.531156</c:v>
                </c:pt>
                <c:pt idx="23424">
                  <c:v>0.531179</c:v>
                </c:pt>
                <c:pt idx="23425">
                  <c:v>0.531202</c:v>
                </c:pt>
                <c:pt idx="23426">
                  <c:v>0.531224</c:v>
                </c:pt>
                <c:pt idx="23427">
                  <c:v>0.531247</c:v>
                </c:pt>
                <c:pt idx="23428">
                  <c:v>0.53127</c:v>
                </c:pt>
                <c:pt idx="23429">
                  <c:v>0.531293</c:v>
                </c:pt>
                <c:pt idx="23430">
                  <c:v>0.531315</c:v>
                </c:pt>
                <c:pt idx="23431">
                  <c:v>0.531338</c:v>
                </c:pt>
                <c:pt idx="23432">
                  <c:v>0.531361</c:v>
                </c:pt>
                <c:pt idx="23433">
                  <c:v>0.531383</c:v>
                </c:pt>
                <c:pt idx="23434">
                  <c:v>0.531406</c:v>
                </c:pt>
                <c:pt idx="23435">
                  <c:v>0.531429</c:v>
                </c:pt>
                <c:pt idx="23436">
                  <c:v>0.531451</c:v>
                </c:pt>
                <c:pt idx="23437">
                  <c:v>0.531474</c:v>
                </c:pt>
                <c:pt idx="23438">
                  <c:v>0.531497</c:v>
                </c:pt>
                <c:pt idx="23439">
                  <c:v>0.531519</c:v>
                </c:pt>
                <c:pt idx="23440">
                  <c:v>0.531542</c:v>
                </c:pt>
                <c:pt idx="23441">
                  <c:v>0.531565</c:v>
                </c:pt>
                <c:pt idx="23442">
                  <c:v>0.531587</c:v>
                </c:pt>
                <c:pt idx="23443">
                  <c:v>0.53161</c:v>
                </c:pt>
                <c:pt idx="23444">
                  <c:v>0.531633</c:v>
                </c:pt>
                <c:pt idx="23445">
                  <c:v>0.531655</c:v>
                </c:pt>
                <c:pt idx="23446">
                  <c:v>0.531678</c:v>
                </c:pt>
                <c:pt idx="23447">
                  <c:v>0.531701</c:v>
                </c:pt>
                <c:pt idx="23448">
                  <c:v>0.531723</c:v>
                </c:pt>
                <c:pt idx="23449">
                  <c:v>0.531746</c:v>
                </c:pt>
                <c:pt idx="23450">
                  <c:v>0.531769</c:v>
                </c:pt>
                <c:pt idx="23451">
                  <c:v>0.531791</c:v>
                </c:pt>
                <c:pt idx="23452">
                  <c:v>0.531814</c:v>
                </c:pt>
                <c:pt idx="23453">
                  <c:v>0.531837</c:v>
                </c:pt>
                <c:pt idx="23454">
                  <c:v>0.531859</c:v>
                </c:pt>
                <c:pt idx="23455">
                  <c:v>0.531882</c:v>
                </c:pt>
                <c:pt idx="23456">
                  <c:v>0.531905</c:v>
                </c:pt>
                <c:pt idx="23457">
                  <c:v>0.531927</c:v>
                </c:pt>
                <c:pt idx="23458">
                  <c:v>0.53195</c:v>
                </c:pt>
                <c:pt idx="23459">
                  <c:v>0.531973</c:v>
                </c:pt>
                <c:pt idx="23460">
                  <c:v>0.531995</c:v>
                </c:pt>
                <c:pt idx="23461">
                  <c:v>0.532018</c:v>
                </c:pt>
                <c:pt idx="23462">
                  <c:v>0.532041</c:v>
                </c:pt>
                <c:pt idx="23463">
                  <c:v>0.532063</c:v>
                </c:pt>
                <c:pt idx="23464">
                  <c:v>0.532086</c:v>
                </c:pt>
                <c:pt idx="23465">
                  <c:v>0.532109</c:v>
                </c:pt>
                <c:pt idx="23466">
                  <c:v>0.532132</c:v>
                </c:pt>
                <c:pt idx="23467">
                  <c:v>0.532154</c:v>
                </c:pt>
                <c:pt idx="23468">
                  <c:v>0.532177</c:v>
                </c:pt>
                <c:pt idx="23469">
                  <c:v>0.5322</c:v>
                </c:pt>
                <c:pt idx="23470">
                  <c:v>0.532222</c:v>
                </c:pt>
                <c:pt idx="23471">
                  <c:v>0.532245</c:v>
                </c:pt>
                <c:pt idx="23472">
                  <c:v>0.532268</c:v>
                </c:pt>
                <c:pt idx="23473">
                  <c:v>0.53229</c:v>
                </c:pt>
                <c:pt idx="23474">
                  <c:v>0.532313</c:v>
                </c:pt>
                <c:pt idx="23475">
                  <c:v>0.532336</c:v>
                </c:pt>
                <c:pt idx="23476">
                  <c:v>0.532358</c:v>
                </c:pt>
                <c:pt idx="23477">
                  <c:v>0.532381</c:v>
                </c:pt>
                <c:pt idx="23478">
                  <c:v>0.532404</c:v>
                </c:pt>
                <c:pt idx="23479">
                  <c:v>0.532426</c:v>
                </c:pt>
                <c:pt idx="23480">
                  <c:v>0.532449</c:v>
                </c:pt>
                <c:pt idx="23481">
                  <c:v>0.532472</c:v>
                </c:pt>
                <c:pt idx="23482">
                  <c:v>0.532494</c:v>
                </c:pt>
                <c:pt idx="23483">
                  <c:v>0.532517</c:v>
                </c:pt>
                <c:pt idx="23484">
                  <c:v>0.53254</c:v>
                </c:pt>
                <c:pt idx="23485">
                  <c:v>0.532562</c:v>
                </c:pt>
                <c:pt idx="23486">
                  <c:v>0.532585</c:v>
                </c:pt>
                <c:pt idx="23487">
                  <c:v>0.532608</c:v>
                </c:pt>
                <c:pt idx="23488">
                  <c:v>0.53263</c:v>
                </c:pt>
                <c:pt idx="23489">
                  <c:v>0.532653</c:v>
                </c:pt>
                <c:pt idx="23490">
                  <c:v>0.532676</c:v>
                </c:pt>
                <c:pt idx="23491">
                  <c:v>0.532698</c:v>
                </c:pt>
                <c:pt idx="23492">
                  <c:v>0.532721</c:v>
                </c:pt>
                <c:pt idx="23493">
                  <c:v>0.532744</c:v>
                </c:pt>
                <c:pt idx="23494">
                  <c:v>0.532766</c:v>
                </c:pt>
                <c:pt idx="23495">
                  <c:v>0.532789</c:v>
                </c:pt>
                <c:pt idx="23496">
                  <c:v>0.532812</c:v>
                </c:pt>
                <c:pt idx="23497">
                  <c:v>0.532834</c:v>
                </c:pt>
                <c:pt idx="23498">
                  <c:v>0.532857</c:v>
                </c:pt>
                <c:pt idx="23499">
                  <c:v>0.53288</c:v>
                </c:pt>
                <c:pt idx="23500">
                  <c:v>0.532902</c:v>
                </c:pt>
                <c:pt idx="23501">
                  <c:v>0.532925</c:v>
                </c:pt>
                <c:pt idx="23502">
                  <c:v>0.532948</c:v>
                </c:pt>
                <c:pt idx="23503">
                  <c:v>0.532971</c:v>
                </c:pt>
                <c:pt idx="23504">
                  <c:v>0.532993</c:v>
                </c:pt>
                <c:pt idx="23505">
                  <c:v>0.533016</c:v>
                </c:pt>
                <c:pt idx="23506">
                  <c:v>0.533039</c:v>
                </c:pt>
                <c:pt idx="23507">
                  <c:v>0.533061</c:v>
                </c:pt>
                <c:pt idx="23508">
                  <c:v>0.533084</c:v>
                </c:pt>
                <c:pt idx="23509">
                  <c:v>0.533107</c:v>
                </c:pt>
                <c:pt idx="23510">
                  <c:v>0.533129</c:v>
                </c:pt>
                <c:pt idx="23511">
                  <c:v>0.533152</c:v>
                </c:pt>
                <c:pt idx="23512">
                  <c:v>0.533175</c:v>
                </c:pt>
                <c:pt idx="23513">
                  <c:v>0.533197</c:v>
                </c:pt>
                <c:pt idx="23514">
                  <c:v>0.53322</c:v>
                </c:pt>
                <c:pt idx="23515">
                  <c:v>0.533243</c:v>
                </c:pt>
                <c:pt idx="23516">
                  <c:v>0.533265</c:v>
                </c:pt>
                <c:pt idx="23517">
                  <c:v>0.533288</c:v>
                </c:pt>
                <c:pt idx="23518">
                  <c:v>0.533311</c:v>
                </c:pt>
                <c:pt idx="23519">
                  <c:v>0.533333</c:v>
                </c:pt>
                <c:pt idx="23520">
                  <c:v>0.533356</c:v>
                </c:pt>
                <c:pt idx="23521">
                  <c:v>0.533379</c:v>
                </c:pt>
                <c:pt idx="23522">
                  <c:v>0.533401</c:v>
                </c:pt>
                <c:pt idx="23523">
                  <c:v>0.533424</c:v>
                </c:pt>
                <c:pt idx="23524">
                  <c:v>0.533447</c:v>
                </c:pt>
                <c:pt idx="23525">
                  <c:v>0.533469</c:v>
                </c:pt>
                <c:pt idx="23526">
                  <c:v>0.533492</c:v>
                </c:pt>
                <c:pt idx="23527">
                  <c:v>0.533515</c:v>
                </c:pt>
                <c:pt idx="23528">
                  <c:v>0.533537</c:v>
                </c:pt>
                <c:pt idx="23529">
                  <c:v>0.53356</c:v>
                </c:pt>
                <c:pt idx="23530">
                  <c:v>0.533583</c:v>
                </c:pt>
                <c:pt idx="23531">
                  <c:v>0.533605</c:v>
                </c:pt>
                <c:pt idx="23532">
                  <c:v>0.533628</c:v>
                </c:pt>
                <c:pt idx="23533">
                  <c:v>0.533651</c:v>
                </c:pt>
                <c:pt idx="23534">
                  <c:v>0.533673</c:v>
                </c:pt>
                <c:pt idx="23535">
                  <c:v>0.533696</c:v>
                </c:pt>
                <c:pt idx="23536">
                  <c:v>0.533719</c:v>
                </c:pt>
                <c:pt idx="23537">
                  <c:v>0.533741</c:v>
                </c:pt>
                <c:pt idx="23538">
                  <c:v>0.533764</c:v>
                </c:pt>
                <c:pt idx="23539">
                  <c:v>0.533787</c:v>
                </c:pt>
                <c:pt idx="23540">
                  <c:v>0.53381</c:v>
                </c:pt>
                <c:pt idx="23541">
                  <c:v>0.533832</c:v>
                </c:pt>
                <c:pt idx="23542">
                  <c:v>0.533855</c:v>
                </c:pt>
                <c:pt idx="23543">
                  <c:v>0.533878</c:v>
                </c:pt>
                <c:pt idx="23544">
                  <c:v>0.5339</c:v>
                </c:pt>
                <c:pt idx="23545">
                  <c:v>0.533923</c:v>
                </c:pt>
                <c:pt idx="23546">
                  <c:v>0.533946</c:v>
                </c:pt>
                <c:pt idx="23547">
                  <c:v>0.533968</c:v>
                </c:pt>
                <c:pt idx="23548">
                  <c:v>0.533991</c:v>
                </c:pt>
                <c:pt idx="23549">
                  <c:v>0.534014</c:v>
                </c:pt>
                <c:pt idx="23550">
                  <c:v>0.534036</c:v>
                </c:pt>
                <c:pt idx="23551">
                  <c:v>0.534059</c:v>
                </c:pt>
                <c:pt idx="23552">
                  <c:v>0.534082</c:v>
                </c:pt>
                <c:pt idx="23553">
                  <c:v>0.534104</c:v>
                </c:pt>
                <c:pt idx="23554">
                  <c:v>0.534127</c:v>
                </c:pt>
                <c:pt idx="23555">
                  <c:v>0.53415</c:v>
                </c:pt>
                <c:pt idx="23556">
                  <c:v>0.534172</c:v>
                </c:pt>
                <c:pt idx="23557">
                  <c:v>0.534195</c:v>
                </c:pt>
                <c:pt idx="23558">
                  <c:v>0.534218</c:v>
                </c:pt>
                <c:pt idx="23559">
                  <c:v>0.53424</c:v>
                </c:pt>
                <c:pt idx="23560">
                  <c:v>0.534263</c:v>
                </c:pt>
                <c:pt idx="23561">
                  <c:v>0.534286</c:v>
                </c:pt>
                <c:pt idx="23562">
                  <c:v>0.534308</c:v>
                </c:pt>
                <c:pt idx="23563">
                  <c:v>0.534331</c:v>
                </c:pt>
                <c:pt idx="23564">
                  <c:v>0.534354</c:v>
                </c:pt>
                <c:pt idx="23565">
                  <c:v>0.534376</c:v>
                </c:pt>
                <c:pt idx="23566">
                  <c:v>0.534399</c:v>
                </c:pt>
                <c:pt idx="23567">
                  <c:v>0.534422</c:v>
                </c:pt>
                <c:pt idx="23568">
                  <c:v>0.534444</c:v>
                </c:pt>
                <c:pt idx="23569">
                  <c:v>0.534467</c:v>
                </c:pt>
                <c:pt idx="23570">
                  <c:v>0.53449</c:v>
                </c:pt>
                <c:pt idx="23571">
                  <c:v>0.534512</c:v>
                </c:pt>
                <c:pt idx="23572">
                  <c:v>0.534535</c:v>
                </c:pt>
                <c:pt idx="23573">
                  <c:v>0.534558</c:v>
                </c:pt>
                <c:pt idx="23574">
                  <c:v>0.53458</c:v>
                </c:pt>
                <c:pt idx="23575">
                  <c:v>0.534603</c:v>
                </c:pt>
                <c:pt idx="23576">
                  <c:v>0.534626</c:v>
                </c:pt>
                <c:pt idx="23577">
                  <c:v>0.534649</c:v>
                </c:pt>
                <c:pt idx="23578">
                  <c:v>0.534671</c:v>
                </c:pt>
                <c:pt idx="23579">
                  <c:v>0.534694</c:v>
                </c:pt>
                <c:pt idx="23580">
                  <c:v>0.534717</c:v>
                </c:pt>
                <c:pt idx="23581">
                  <c:v>0.534739</c:v>
                </c:pt>
                <c:pt idx="23582">
                  <c:v>0.534762</c:v>
                </c:pt>
                <c:pt idx="23583">
                  <c:v>0.534785</c:v>
                </c:pt>
                <c:pt idx="23584">
                  <c:v>0.534807</c:v>
                </c:pt>
                <c:pt idx="23585">
                  <c:v>0.53483</c:v>
                </c:pt>
                <c:pt idx="23586">
                  <c:v>0.534853</c:v>
                </c:pt>
                <c:pt idx="23587">
                  <c:v>0.534875</c:v>
                </c:pt>
                <c:pt idx="23588">
                  <c:v>0.534898</c:v>
                </c:pt>
                <c:pt idx="23589">
                  <c:v>0.534921</c:v>
                </c:pt>
                <c:pt idx="23590">
                  <c:v>0.534943</c:v>
                </c:pt>
                <c:pt idx="23591">
                  <c:v>0.534966</c:v>
                </c:pt>
                <c:pt idx="23592">
                  <c:v>0.534989</c:v>
                </c:pt>
                <c:pt idx="23593">
                  <c:v>0.535011</c:v>
                </c:pt>
                <c:pt idx="23594">
                  <c:v>0.535034</c:v>
                </c:pt>
                <c:pt idx="23595">
                  <c:v>0.535057</c:v>
                </c:pt>
                <c:pt idx="23596">
                  <c:v>0.535079</c:v>
                </c:pt>
                <c:pt idx="23597">
                  <c:v>0.535102</c:v>
                </c:pt>
                <c:pt idx="23598">
                  <c:v>0.535125</c:v>
                </c:pt>
                <c:pt idx="23599">
                  <c:v>0.535147</c:v>
                </c:pt>
                <c:pt idx="23600">
                  <c:v>0.53517</c:v>
                </c:pt>
                <c:pt idx="23601">
                  <c:v>0.535193</c:v>
                </c:pt>
                <c:pt idx="23602">
                  <c:v>0.535215</c:v>
                </c:pt>
                <c:pt idx="23603">
                  <c:v>0.535238</c:v>
                </c:pt>
                <c:pt idx="23604">
                  <c:v>0.535261</c:v>
                </c:pt>
                <c:pt idx="23605">
                  <c:v>0.535283</c:v>
                </c:pt>
                <c:pt idx="23606">
                  <c:v>0.535306</c:v>
                </c:pt>
                <c:pt idx="23607">
                  <c:v>0.535329</c:v>
                </c:pt>
                <c:pt idx="23608">
                  <c:v>0.535351</c:v>
                </c:pt>
                <c:pt idx="23609">
                  <c:v>0.535374</c:v>
                </c:pt>
                <c:pt idx="23610">
                  <c:v>0.535397</c:v>
                </c:pt>
                <c:pt idx="23611">
                  <c:v>0.53542</c:v>
                </c:pt>
                <c:pt idx="23612">
                  <c:v>0.535442</c:v>
                </c:pt>
                <c:pt idx="23613">
                  <c:v>0.535465</c:v>
                </c:pt>
                <c:pt idx="23614">
                  <c:v>0.535488</c:v>
                </c:pt>
                <c:pt idx="23615">
                  <c:v>0.53551</c:v>
                </c:pt>
                <c:pt idx="23616">
                  <c:v>0.535533</c:v>
                </c:pt>
                <c:pt idx="23617">
                  <c:v>0.535556</c:v>
                </c:pt>
                <c:pt idx="23618">
                  <c:v>0.535578</c:v>
                </c:pt>
                <c:pt idx="23619">
                  <c:v>0.535601</c:v>
                </c:pt>
                <c:pt idx="23620">
                  <c:v>0.535624</c:v>
                </c:pt>
                <c:pt idx="23621">
                  <c:v>0.535646</c:v>
                </c:pt>
                <c:pt idx="23622">
                  <c:v>0.535669</c:v>
                </c:pt>
                <c:pt idx="23623">
                  <c:v>0.535692</c:v>
                </c:pt>
                <c:pt idx="23624">
                  <c:v>0.535714</c:v>
                </c:pt>
                <c:pt idx="23625">
                  <c:v>0.535737</c:v>
                </c:pt>
                <c:pt idx="23626">
                  <c:v>0.53576</c:v>
                </c:pt>
                <c:pt idx="23627">
                  <c:v>0.535782</c:v>
                </c:pt>
                <c:pt idx="23628">
                  <c:v>0.535805</c:v>
                </c:pt>
                <c:pt idx="23629">
                  <c:v>0.535828</c:v>
                </c:pt>
                <c:pt idx="23630">
                  <c:v>0.53585</c:v>
                </c:pt>
                <c:pt idx="23631">
                  <c:v>0.535873</c:v>
                </c:pt>
                <c:pt idx="23632">
                  <c:v>0.535896</c:v>
                </c:pt>
                <c:pt idx="23633">
                  <c:v>0.535918</c:v>
                </c:pt>
                <c:pt idx="23634">
                  <c:v>0.535941</c:v>
                </c:pt>
                <c:pt idx="23635">
                  <c:v>0.535964</c:v>
                </c:pt>
                <c:pt idx="23636">
                  <c:v>0.535986</c:v>
                </c:pt>
                <c:pt idx="23637">
                  <c:v>0.536009</c:v>
                </c:pt>
                <c:pt idx="23638">
                  <c:v>0.536032</c:v>
                </c:pt>
                <c:pt idx="23639">
                  <c:v>0.536054</c:v>
                </c:pt>
                <c:pt idx="23640">
                  <c:v>0.536077</c:v>
                </c:pt>
                <c:pt idx="23641">
                  <c:v>0.5361</c:v>
                </c:pt>
                <c:pt idx="23642">
                  <c:v>0.536122</c:v>
                </c:pt>
                <c:pt idx="23643">
                  <c:v>0.536145</c:v>
                </c:pt>
                <c:pt idx="23644">
                  <c:v>0.536168</c:v>
                </c:pt>
                <c:pt idx="23645">
                  <c:v>0.53619</c:v>
                </c:pt>
                <c:pt idx="23646">
                  <c:v>0.536213</c:v>
                </c:pt>
                <c:pt idx="23647">
                  <c:v>0.536236</c:v>
                </c:pt>
                <c:pt idx="23648">
                  <c:v>0.536259</c:v>
                </c:pt>
                <c:pt idx="23649">
                  <c:v>0.536281</c:v>
                </c:pt>
                <c:pt idx="23650">
                  <c:v>0.536304</c:v>
                </c:pt>
                <c:pt idx="23651">
                  <c:v>0.536327</c:v>
                </c:pt>
                <c:pt idx="23652">
                  <c:v>0.536349</c:v>
                </c:pt>
                <c:pt idx="23653">
                  <c:v>0.536372</c:v>
                </c:pt>
                <c:pt idx="23654">
                  <c:v>0.536395</c:v>
                </c:pt>
                <c:pt idx="23655">
                  <c:v>0.536417</c:v>
                </c:pt>
                <c:pt idx="23656">
                  <c:v>0.53644</c:v>
                </c:pt>
                <c:pt idx="23657">
                  <c:v>0.536463</c:v>
                </c:pt>
                <c:pt idx="23658">
                  <c:v>0.536485</c:v>
                </c:pt>
                <c:pt idx="23659">
                  <c:v>0.536508</c:v>
                </c:pt>
                <c:pt idx="23660">
                  <c:v>0.536531</c:v>
                </c:pt>
                <c:pt idx="23661">
                  <c:v>0.536553</c:v>
                </c:pt>
                <c:pt idx="23662">
                  <c:v>0.536576</c:v>
                </c:pt>
                <c:pt idx="23663">
                  <c:v>0.536599</c:v>
                </c:pt>
                <c:pt idx="23664">
                  <c:v>0.536621</c:v>
                </c:pt>
                <c:pt idx="23665">
                  <c:v>0.536644</c:v>
                </c:pt>
                <c:pt idx="23666">
                  <c:v>0.536667</c:v>
                </c:pt>
                <c:pt idx="23667">
                  <c:v>0.536689</c:v>
                </c:pt>
                <c:pt idx="23668">
                  <c:v>0.536712</c:v>
                </c:pt>
                <c:pt idx="23669">
                  <c:v>0.536735</c:v>
                </c:pt>
                <c:pt idx="23670">
                  <c:v>0.536757</c:v>
                </c:pt>
                <c:pt idx="23671">
                  <c:v>0.53678</c:v>
                </c:pt>
                <c:pt idx="23672">
                  <c:v>0.536803</c:v>
                </c:pt>
                <c:pt idx="23673">
                  <c:v>0.536825</c:v>
                </c:pt>
                <c:pt idx="23674">
                  <c:v>0.536848</c:v>
                </c:pt>
                <c:pt idx="23675">
                  <c:v>0.536871</c:v>
                </c:pt>
                <c:pt idx="23676">
                  <c:v>0.536893</c:v>
                </c:pt>
                <c:pt idx="23677">
                  <c:v>0.536916</c:v>
                </c:pt>
                <c:pt idx="23678">
                  <c:v>0.536939</c:v>
                </c:pt>
                <c:pt idx="23679">
                  <c:v>0.536961</c:v>
                </c:pt>
                <c:pt idx="23680">
                  <c:v>0.536984</c:v>
                </c:pt>
                <c:pt idx="23681">
                  <c:v>0.537007</c:v>
                </c:pt>
                <c:pt idx="23682">
                  <c:v>0.537029</c:v>
                </c:pt>
                <c:pt idx="23683">
                  <c:v>0.537052</c:v>
                </c:pt>
                <c:pt idx="23684">
                  <c:v>0.537075</c:v>
                </c:pt>
                <c:pt idx="23685">
                  <c:v>0.537098</c:v>
                </c:pt>
                <c:pt idx="23686">
                  <c:v>0.53712</c:v>
                </c:pt>
                <c:pt idx="23687">
                  <c:v>0.537143</c:v>
                </c:pt>
                <c:pt idx="23688">
                  <c:v>0.537166</c:v>
                </c:pt>
                <c:pt idx="23689">
                  <c:v>0.537188</c:v>
                </c:pt>
                <c:pt idx="23690">
                  <c:v>0.537211</c:v>
                </c:pt>
                <c:pt idx="23691">
                  <c:v>0.537234</c:v>
                </c:pt>
                <c:pt idx="23692">
                  <c:v>0.537256</c:v>
                </c:pt>
                <c:pt idx="23693">
                  <c:v>0.537279</c:v>
                </c:pt>
                <c:pt idx="23694">
                  <c:v>0.537302</c:v>
                </c:pt>
                <c:pt idx="23695">
                  <c:v>0.537324</c:v>
                </c:pt>
                <c:pt idx="23696">
                  <c:v>0.537347</c:v>
                </c:pt>
                <c:pt idx="23697">
                  <c:v>0.53737</c:v>
                </c:pt>
                <c:pt idx="23698">
                  <c:v>0.537392</c:v>
                </c:pt>
                <c:pt idx="23699">
                  <c:v>0.537415</c:v>
                </c:pt>
                <c:pt idx="23700">
                  <c:v>0.537438</c:v>
                </c:pt>
                <c:pt idx="23701">
                  <c:v>0.53746</c:v>
                </c:pt>
                <c:pt idx="23702">
                  <c:v>0.537483</c:v>
                </c:pt>
                <c:pt idx="23703">
                  <c:v>0.537506</c:v>
                </c:pt>
                <c:pt idx="23704">
                  <c:v>0.537528</c:v>
                </c:pt>
                <c:pt idx="23705">
                  <c:v>0.537551</c:v>
                </c:pt>
                <c:pt idx="23706">
                  <c:v>0.537574</c:v>
                </c:pt>
                <c:pt idx="23707">
                  <c:v>0.537596</c:v>
                </c:pt>
                <c:pt idx="23708">
                  <c:v>0.537619</c:v>
                </c:pt>
                <c:pt idx="23709">
                  <c:v>0.537642</c:v>
                </c:pt>
                <c:pt idx="23710">
                  <c:v>0.537664</c:v>
                </c:pt>
                <c:pt idx="23711">
                  <c:v>0.537687</c:v>
                </c:pt>
                <c:pt idx="23712">
                  <c:v>0.53771</c:v>
                </c:pt>
                <c:pt idx="23713">
                  <c:v>0.537732</c:v>
                </c:pt>
                <c:pt idx="23714">
                  <c:v>0.537755</c:v>
                </c:pt>
                <c:pt idx="23715">
                  <c:v>0.537778</c:v>
                </c:pt>
                <c:pt idx="23716">
                  <c:v>0.5378</c:v>
                </c:pt>
                <c:pt idx="23717">
                  <c:v>0.537823</c:v>
                </c:pt>
                <c:pt idx="23718">
                  <c:v>0.537846</c:v>
                </c:pt>
                <c:pt idx="23719">
                  <c:v>0.537868</c:v>
                </c:pt>
                <c:pt idx="23720">
                  <c:v>0.537891</c:v>
                </c:pt>
                <c:pt idx="23721">
                  <c:v>0.537914</c:v>
                </c:pt>
                <c:pt idx="23722">
                  <c:v>0.537937</c:v>
                </c:pt>
                <c:pt idx="23723">
                  <c:v>0.537959</c:v>
                </c:pt>
                <c:pt idx="23724">
                  <c:v>0.537982</c:v>
                </c:pt>
                <c:pt idx="23725">
                  <c:v>0.538005</c:v>
                </c:pt>
                <c:pt idx="23726">
                  <c:v>0.538027</c:v>
                </c:pt>
                <c:pt idx="23727">
                  <c:v>0.53805</c:v>
                </c:pt>
                <c:pt idx="23728">
                  <c:v>0.538073</c:v>
                </c:pt>
                <c:pt idx="23729">
                  <c:v>0.538095</c:v>
                </c:pt>
                <c:pt idx="23730">
                  <c:v>0.538118</c:v>
                </c:pt>
                <c:pt idx="23731">
                  <c:v>0.538141</c:v>
                </c:pt>
                <c:pt idx="23732">
                  <c:v>0.538163</c:v>
                </c:pt>
                <c:pt idx="23733">
                  <c:v>0.538186</c:v>
                </c:pt>
                <c:pt idx="23734">
                  <c:v>0.538209</c:v>
                </c:pt>
                <c:pt idx="23735">
                  <c:v>0.538231</c:v>
                </c:pt>
                <c:pt idx="23736">
                  <c:v>0.538254</c:v>
                </c:pt>
                <c:pt idx="23737">
                  <c:v>0.538277</c:v>
                </c:pt>
                <c:pt idx="23738">
                  <c:v>0.538299</c:v>
                </c:pt>
                <c:pt idx="23739">
                  <c:v>0.538322</c:v>
                </c:pt>
                <c:pt idx="23740">
                  <c:v>0.538345</c:v>
                </c:pt>
                <c:pt idx="23741">
                  <c:v>0.538367</c:v>
                </c:pt>
                <c:pt idx="23742">
                  <c:v>0.53839</c:v>
                </c:pt>
                <c:pt idx="23743">
                  <c:v>0.538413</c:v>
                </c:pt>
                <c:pt idx="23744">
                  <c:v>0.538435</c:v>
                </c:pt>
                <c:pt idx="23745">
                  <c:v>0.538458</c:v>
                </c:pt>
                <c:pt idx="23746">
                  <c:v>0.538481</c:v>
                </c:pt>
                <c:pt idx="23747">
                  <c:v>0.538503</c:v>
                </c:pt>
                <c:pt idx="23748">
                  <c:v>0.538526</c:v>
                </c:pt>
                <c:pt idx="23749">
                  <c:v>0.538549</c:v>
                </c:pt>
                <c:pt idx="23750">
                  <c:v>0.538571</c:v>
                </c:pt>
                <c:pt idx="23751">
                  <c:v>0.538594</c:v>
                </c:pt>
                <c:pt idx="23752">
                  <c:v>0.538617</c:v>
                </c:pt>
                <c:pt idx="23753">
                  <c:v>0.538639</c:v>
                </c:pt>
                <c:pt idx="23754">
                  <c:v>0.538662</c:v>
                </c:pt>
                <c:pt idx="23755">
                  <c:v>0.538685</c:v>
                </c:pt>
                <c:pt idx="23756">
                  <c:v>0.538707</c:v>
                </c:pt>
                <c:pt idx="23757">
                  <c:v>0.53873</c:v>
                </c:pt>
                <c:pt idx="23758">
                  <c:v>0.538753</c:v>
                </c:pt>
                <c:pt idx="23759">
                  <c:v>0.538776</c:v>
                </c:pt>
                <c:pt idx="23760">
                  <c:v>0.538798</c:v>
                </c:pt>
                <c:pt idx="23761">
                  <c:v>0.538821</c:v>
                </c:pt>
                <c:pt idx="23762">
                  <c:v>0.538844</c:v>
                </c:pt>
                <c:pt idx="23763">
                  <c:v>0.538866</c:v>
                </c:pt>
                <c:pt idx="23764">
                  <c:v>0.538889</c:v>
                </c:pt>
                <c:pt idx="23765">
                  <c:v>0.538912</c:v>
                </c:pt>
                <c:pt idx="23766">
                  <c:v>0.538934</c:v>
                </c:pt>
                <c:pt idx="23767">
                  <c:v>0.538957</c:v>
                </c:pt>
                <c:pt idx="23768">
                  <c:v>0.53898</c:v>
                </c:pt>
                <c:pt idx="23769">
                  <c:v>0.539002</c:v>
                </c:pt>
                <c:pt idx="23770">
                  <c:v>0.539025</c:v>
                </c:pt>
                <c:pt idx="23771">
                  <c:v>0.539048</c:v>
                </c:pt>
                <c:pt idx="23772">
                  <c:v>0.53907</c:v>
                </c:pt>
                <c:pt idx="23773">
                  <c:v>0.539093</c:v>
                </c:pt>
                <c:pt idx="23774">
                  <c:v>0.539116</c:v>
                </c:pt>
                <c:pt idx="23775">
                  <c:v>0.539138</c:v>
                </c:pt>
                <c:pt idx="23776">
                  <c:v>0.539161</c:v>
                </c:pt>
                <c:pt idx="23777">
                  <c:v>0.539184</c:v>
                </c:pt>
                <c:pt idx="23778">
                  <c:v>0.539206</c:v>
                </c:pt>
                <c:pt idx="23779">
                  <c:v>0.539229</c:v>
                </c:pt>
                <c:pt idx="23780">
                  <c:v>0.539252</c:v>
                </c:pt>
                <c:pt idx="23781">
                  <c:v>0.539274</c:v>
                </c:pt>
                <c:pt idx="23782">
                  <c:v>0.539297</c:v>
                </c:pt>
                <c:pt idx="23783">
                  <c:v>0.53932</c:v>
                </c:pt>
                <c:pt idx="23784">
                  <c:v>0.539342</c:v>
                </c:pt>
                <c:pt idx="23785">
                  <c:v>0.539365</c:v>
                </c:pt>
                <c:pt idx="23786">
                  <c:v>0.539388</c:v>
                </c:pt>
                <c:pt idx="23787">
                  <c:v>0.53941</c:v>
                </c:pt>
                <c:pt idx="23788">
                  <c:v>0.539433</c:v>
                </c:pt>
                <c:pt idx="23789">
                  <c:v>0.539456</c:v>
                </c:pt>
                <c:pt idx="23790">
                  <c:v>0.539478</c:v>
                </c:pt>
                <c:pt idx="23791">
                  <c:v>0.539501</c:v>
                </c:pt>
                <c:pt idx="23792">
                  <c:v>0.539524</c:v>
                </c:pt>
                <c:pt idx="23793">
                  <c:v>0.539546</c:v>
                </c:pt>
                <c:pt idx="23794">
                  <c:v>0.539569</c:v>
                </c:pt>
                <c:pt idx="23795">
                  <c:v>0.539592</c:v>
                </c:pt>
                <c:pt idx="23796">
                  <c:v>0.539615</c:v>
                </c:pt>
                <c:pt idx="23797">
                  <c:v>0.539637</c:v>
                </c:pt>
                <c:pt idx="23798">
                  <c:v>0.53966</c:v>
                </c:pt>
                <c:pt idx="23799">
                  <c:v>0.539683</c:v>
                </c:pt>
                <c:pt idx="23800">
                  <c:v>0.539705</c:v>
                </c:pt>
                <c:pt idx="23801">
                  <c:v>0.539728</c:v>
                </c:pt>
                <c:pt idx="23802">
                  <c:v>0.539751</c:v>
                </c:pt>
                <c:pt idx="23803">
                  <c:v>0.539773</c:v>
                </c:pt>
                <c:pt idx="23804">
                  <c:v>0.539796</c:v>
                </c:pt>
                <c:pt idx="23805">
                  <c:v>0.539819</c:v>
                </c:pt>
                <c:pt idx="23806">
                  <c:v>0.539841</c:v>
                </c:pt>
                <c:pt idx="23807">
                  <c:v>0.539864</c:v>
                </c:pt>
                <c:pt idx="23808">
                  <c:v>0.539887</c:v>
                </c:pt>
                <c:pt idx="23809">
                  <c:v>0.539909</c:v>
                </c:pt>
                <c:pt idx="23810">
                  <c:v>0.539932</c:v>
                </c:pt>
                <c:pt idx="23811">
                  <c:v>0.539955</c:v>
                </c:pt>
                <c:pt idx="23812">
                  <c:v>0.539977</c:v>
                </c:pt>
                <c:pt idx="23813">
                  <c:v>0.54</c:v>
                </c:pt>
                <c:pt idx="23814">
                  <c:v>0.540023</c:v>
                </c:pt>
                <c:pt idx="23815">
                  <c:v>0.540045</c:v>
                </c:pt>
                <c:pt idx="23816">
                  <c:v>0.540068</c:v>
                </c:pt>
                <c:pt idx="23817">
                  <c:v>0.540091</c:v>
                </c:pt>
                <c:pt idx="23818">
                  <c:v>0.540113</c:v>
                </c:pt>
                <c:pt idx="23819">
                  <c:v>0.540136</c:v>
                </c:pt>
                <c:pt idx="23820">
                  <c:v>0.540159</c:v>
                </c:pt>
                <c:pt idx="23821">
                  <c:v>0.540181</c:v>
                </c:pt>
                <c:pt idx="23822">
                  <c:v>0.540204</c:v>
                </c:pt>
                <c:pt idx="23823">
                  <c:v>0.540227</c:v>
                </c:pt>
                <c:pt idx="23824">
                  <c:v>0.540249</c:v>
                </c:pt>
                <c:pt idx="23825">
                  <c:v>0.540272</c:v>
                </c:pt>
                <c:pt idx="23826">
                  <c:v>0.540295</c:v>
                </c:pt>
                <c:pt idx="23827">
                  <c:v>0.540317</c:v>
                </c:pt>
                <c:pt idx="23828">
                  <c:v>0.54034</c:v>
                </c:pt>
                <c:pt idx="23829">
                  <c:v>0.540363</c:v>
                </c:pt>
                <c:pt idx="23830">
                  <c:v>0.540385</c:v>
                </c:pt>
                <c:pt idx="23831">
                  <c:v>0.540408</c:v>
                </c:pt>
                <c:pt idx="23832">
                  <c:v>0.540431</c:v>
                </c:pt>
                <c:pt idx="23833">
                  <c:v>0.540454</c:v>
                </c:pt>
                <c:pt idx="23834">
                  <c:v>0.540476</c:v>
                </c:pt>
                <c:pt idx="23835">
                  <c:v>0.540499</c:v>
                </c:pt>
                <c:pt idx="23836">
                  <c:v>0.540522</c:v>
                </c:pt>
                <c:pt idx="23837">
                  <c:v>0.540544</c:v>
                </c:pt>
                <c:pt idx="23838">
                  <c:v>0.540567</c:v>
                </c:pt>
                <c:pt idx="23839">
                  <c:v>0.54059</c:v>
                </c:pt>
                <c:pt idx="23840">
                  <c:v>0.540612</c:v>
                </c:pt>
                <c:pt idx="23841">
                  <c:v>0.540635</c:v>
                </c:pt>
                <c:pt idx="23842">
                  <c:v>0.540658</c:v>
                </c:pt>
                <c:pt idx="23843">
                  <c:v>0.54068</c:v>
                </c:pt>
                <c:pt idx="23844">
                  <c:v>0.540703</c:v>
                </c:pt>
                <c:pt idx="23845">
                  <c:v>0.540726</c:v>
                </c:pt>
                <c:pt idx="23846">
                  <c:v>0.540748</c:v>
                </c:pt>
                <c:pt idx="23847">
                  <c:v>0.540771</c:v>
                </c:pt>
                <c:pt idx="23848">
                  <c:v>0.540794</c:v>
                </c:pt>
                <c:pt idx="23849">
                  <c:v>0.540816</c:v>
                </c:pt>
                <c:pt idx="23850">
                  <c:v>0.540839</c:v>
                </c:pt>
                <c:pt idx="23851">
                  <c:v>0.540862</c:v>
                </c:pt>
                <c:pt idx="23852">
                  <c:v>0.540884</c:v>
                </c:pt>
                <c:pt idx="23853">
                  <c:v>0.540907</c:v>
                </c:pt>
                <c:pt idx="23854">
                  <c:v>0.54093</c:v>
                </c:pt>
                <c:pt idx="23855">
                  <c:v>0.540952</c:v>
                </c:pt>
                <c:pt idx="23856">
                  <c:v>0.540975</c:v>
                </c:pt>
                <c:pt idx="23857">
                  <c:v>0.540998</c:v>
                </c:pt>
                <c:pt idx="23858">
                  <c:v>0.54102</c:v>
                </c:pt>
                <c:pt idx="23859">
                  <c:v>0.541043</c:v>
                </c:pt>
                <c:pt idx="23860">
                  <c:v>0.541066</c:v>
                </c:pt>
                <c:pt idx="23861">
                  <c:v>0.541088</c:v>
                </c:pt>
                <c:pt idx="23862">
                  <c:v>0.541111</c:v>
                </c:pt>
                <c:pt idx="23863">
                  <c:v>0.541134</c:v>
                </c:pt>
                <c:pt idx="23864">
                  <c:v>0.541156</c:v>
                </c:pt>
                <c:pt idx="23865">
                  <c:v>0.541179</c:v>
                </c:pt>
                <c:pt idx="23866">
                  <c:v>0.541202</c:v>
                </c:pt>
                <c:pt idx="23867">
                  <c:v>0.541224</c:v>
                </c:pt>
                <c:pt idx="23868">
                  <c:v>0.541247</c:v>
                </c:pt>
                <c:pt idx="23869">
                  <c:v>0.54127</c:v>
                </c:pt>
                <c:pt idx="23870">
                  <c:v>0.541293</c:v>
                </c:pt>
                <c:pt idx="23871">
                  <c:v>0.541315</c:v>
                </c:pt>
                <c:pt idx="23872">
                  <c:v>0.541338</c:v>
                </c:pt>
                <c:pt idx="23873">
                  <c:v>0.541361</c:v>
                </c:pt>
                <c:pt idx="23874">
                  <c:v>0.541383</c:v>
                </c:pt>
                <c:pt idx="23875">
                  <c:v>0.541406</c:v>
                </c:pt>
                <c:pt idx="23876">
                  <c:v>0.541429</c:v>
                </c:pt>
                <c:pt idx="23877">
                  <c:v>0.541451</c:v>
                </c:pt>
                <c:pt idx="23878">
                  <c:v>0.541474</c:v>
                </c:pt>
                <c:pt idx="23879">
                  <c:v>0.541497</c:v>
                </c:pt>
                <c:pt idx="23880">
                  <c:v>0.541519</c:v>
                </c:pt>
                <c:pt idx="23881">
                  <c:v>0.541542</c:v>
                </c:pt>
                <c:pt idx="23882">
                  <c:v>0.541565</c:v>
                </c:pt>
                <c:pt idx="23883">
                  <c:v>0.541587</c:v>
                </c:pt>
                <c:pt idx="23884">
                  <c:v>0.54161</c:v>
                </c:pt>
                <c:pt idx="23885">
                  <c:v>0.541633</c:v>
                </c:pt>
                <c:pt idx="23886">
                  <c:v>0.541655</c:v>
                </c:pt>
                <c:pt idx="23887">
                  <c:v>0.541678</c:v>
                </c:pt>
                <c:pt idx="23888">
                  <c:v>0.541701</c:v>
                </c:pt>
                <c:pt idx="23889">
                  <c:v>0.541723</c:v>
                </c:pt>
                <c:pt idx="23890">
                  <c:v>0.541746</c:v>
                </c:pt>
                <c:pt idx="23891">
                  <c:v>0.541769</c:v>
                </c:pt>
                <c:pt idx="23892">
                  <c:v>0.541791</c:v>
                </c:pt>
                <c:pt idx="23893">
                  <c:v>0.541814</c:v>
                </c:pt>
                <c:pt idx="23894">
                  <c:v>0.541837</c:v>
                </c:pt>
                <c:pt idx="23895">
                  <c:v>0.541859</c:v>
                </c:pt>
                <c:pt idx="23896">
                  <c:v>0.541882</c:v>
                </c:pt>
                <c:pt idx="23897">
                  <c:v>0.541905</c:v>
                </c:pt>
                <c:pt idx="23898">
                  <c:v>0.541927</c:v>
                </c:pt>
                <c:pt idx="23899">
                  <c:v>0.54195</c:v>
                </c:pt>
                <c:pt idx="23900">
                  <c:v>0.541973</c:v>
                </c:pt>
                <c:pt idx="23901">
                  <c:v>0.541995</c:v>
                </c:pt>
                <c:pt idx="23902">
                  <c:v>0.542018</c:v>
                </c:pt>
                <c:pt idx="23903">
                  <c:v>0.542041</c:v>
                </c:pt>
                <c:pt idx="23904">
                  <c:v>0.542063</c:v>
                </c:pt>
                <c:pt idx="23905">
                  <c:v>0.542086</c:v>
                </c:pt>
                <c:pt idx="23906">
                  <c:v>0.542109</c:v>
                </c:pt>
                <c:pt idx="23907">
                  <c:v>0.542132</c:v>
                </c:pt>
                <c:pt idx="23908">
                  <c:v>0.542154</c:v>
                </c:pt>
                <c:pt idx="23909">
                  <c:v>0.542177</c:v>
                </c:pt>
                <c:pt idx="23910">
                  <c:v>0.5422</c:v>
                </c:pt>
                <c:pt idx="23911">
                  <c:v>0.542222</c:v>
                </c:pt>
                <c:pt idx="23912">
                  <c:v>0.542245</c:v>
                </c:pt>
                <c:pt idx="23913">
                  <c:v>0.542268</c:v>
                </c:pt>
                <c:pt idx="23914">
                  <c:v>0.54229</c:v>
                </c:pt>
                <c:pt idx="23915">
                  <c:v>0.542313</c:v>
                </c:pt>
                <c:pt idx="23916">
                  <c:v>0.542336</c:v>
                </c:pt>
                <c:pt idx="23917">
                  <c:v>0.542358</c:v>
                </c:pt>
                <c:pt idx="23918">
                  <c:v>0.542381</c:v>
                </c:pt>
                <c:pt idx="23919">
                  <c:v>0.542404</c:v>
                </c:pt>
                <c:pt idx="23920">
                  <c:v>0.542426</c:v>
                </c:pt>
                <c:pt idx="23921">
                  <c:v>0.542449</c:v>
                </c:pt>
                <c:pt idx="23922">
                  <c:v>0.542472</c:v>
                </c:pt>
                <c:pt idx="23923">
                  <c:v>0.542494</c:v>
                </c:pt>
                <c:pt idx="23924">
                  <c:v>0.542517</c:v>
                </c:pt>
                <c:pt idx="23925">
                  <c:v>0.54254</c:v>
                </c:pt>
                <c:pt idx="23926">
                  <c:v>0.542562</c:v>
                </c:pt>
                <c:pt idx="23927">
                  <c:v>0.542585</c:v>
                </c:pt>
                <c:pt idx="23928">
                  <c:v>0.542608</c:v>
                </c:pt>
                <c:pt idx="23929">
                  <c:v>0.54263</c:v>
                </c:pt>
                <c:pt idx="23930">
                  <c:v>0.542653</c:v>
                </c:pt>
                <c:pt idx="23931">
                  <c:v>0.542676</c:v>
                </c:pt>
                <c:pt idx="23932">
                  <c:v>0.542698</c:v>
                </c:pt>
                <c:pt idx="23933">
                  <c:v>0.542721</c:v>
                </c:pt>
                <c:pt idx="23934">
                  <c:v>0.542744</c:v>
                </c:pt>
                <c:pt idx="23935">
                  <c:v>0.542766</c:v>
                </c:pt>
                <c:pt idx="23936">
                  <c:v>0.542789</c:v>
                </c:pt>
                <c:pt idx="23937">
                  <c:v>0.542812</c:v>
                </c:pt>
                <c:pt idx="23938">
                  <c:v>0.542834</c:v>
                </c:pt>
                <c:pt idx="23939">
                  <c:v>0.542857</c:v>
                </c:pt>
                <c:pt idx="23940">
                  <c:v>0.54288</c:v>
                </c:pt>
                <c:pt idx="23941">
                  <c:v>0.542902</c:v>
                </c:pt>
                <c:pt idx="23942">
                  <c:v>0.542925</c:v>
                </c:pt>
                <c:pt idx="23943">
                  <c:v>0.542948</c:v>
                </c:pt>
                <c:pt idx="23944">
                  <c:v>0.542971</c:v>
                </c:pt>
                <c:pt idx="23945">
                  <c:v>0.542993</c:v>
                </c:pt>
                <c:pt idx="23946">
                  <c:v>0.543016</c:v>
                </c:pt>
                <c:pt idx="23947">
                  <c:v>0.543039</c:v>
                </c:pt>
                <c:pt idx="23948">
                  <c:v>0.543061</c:v>
                </c:pt>
                <c:pt idx="23949">
                  <c:v>0.543084</c:v>
                </c:pt>
                <c:pt idx="23950">
                  <c:v>0.543107</c:v>
                </c:pt>
                <c:pt idx="23951">
                  <c:v>0.543129</c:v>
                </c:pt>
                <c:pt idx="23952">
                  <c:v>0.543152</c:v>
                </c:pt>
                <c:pt idx="23953">
                  <c:v>0.543175</c:v>
                </c:pt>
                <c:pt idx="23954">
                  <c:v>0.543197</c:v>
                </c:pt>
                <c:pt idx="23955">
                  <c:v>0.54322</c:v>
                </c:pt>
                <c:pt idx="23956">
                  <c:v>0.543243</c:v>
                </c:pt>
                <c:pt idx="23957">
                  <c:v>0.543265</c:v>
                </c:pt>
                <c:pt idx="23958">
                  <c:v>0.543288</c:v>
                </c:pt>
                <c:pt idx="23959">
                  <c:v>0.543311</c:v>
                </c:pt>
                <c:pt idx="23960">
                  <c:v>0.543333</c:v>
                </c:pt>
                <c:pt idx="23961">
                  <c:v>0.543356</c:v>
                </c:pt>
                <c:pt idx="23962">
                  <c:v>0.543379</c:v>
                </c:pt>
                <c:pt idx="23963">
                  <c:v>0.543401</c:v>
                </c:pt>
                <c:pt idx="23964">
                  <c:v>0.543424</c:v>
                </c:pt>
                <c:pt idx="23965">
                  <c:v>0.543447</c:v>
                </c:pt>
                <c:pt idx="23966">
                  <c:v>0.543469</c:v>
                </c:pt>
                <c:pt idx="23967">
                  <c:v>0.543492</c:v>
                </c:pt>
                <c:pt idx="23968">
                  <c:v>0.543515</c:v>
                </c:pt>
                <c:pt idx="23969">
                  <c:v>0.543537</c:v>
                </c:pt>
                <c:pt idx="23970">
                  <c:v>0.54356</c:v>
                </c:pt>
                <c:pt idx="23971">
                  <c:v>0.543583</c:v>
                </c:pt>
                <c:pt idx="23972">
                  <c:v>0.543605</c:v>
                </c:pt>
                <c:pt idx="23973">
                  <c:v>0.543628</c:v>
                </c:pt>
                <c:pt idx="23974">
                  <c:v>0.543651</c:v>
                </c:pt>
                <c:pt idx="23975">
                  <c:v>0.543673</c:v>
                </c:pt>
                <c:pt idx="23976">
                  <c:v>0.543696</c:v>
                </c:pt>
                <c:pt idx="23977">
                  <c:v>0.543719</c:v>
                </c:pt>
                <c:pt idx="23978">
                  <c:v>0.543741</c:v>
                </c:pt>
                <c:pt idx="23979">
                  <c:v>0.543764</c:v>
                </c:pt>
                <c:pt idx="23980">
                  <c:v>0.543787</c:v>
                </c:pt>
                <c:pt idx="23981">
                  <c:v>0.54381</c:v>
                </c:pt>
                <c:pt idx="23982">
                  <c:v>0.543832</c:v>
                </c:pt>
                <c:pt idx="23983">
                  <c:v>0.543855</c:v>
                </c:pt>
                <c:pt idx="23984">
                  <c:v>0.543878</c:v>
                </c:pt>
                <c:pt idx="23985">
                  <c:v>0.5439</c:v>
                </c:pt>
                <c:pt idx="23986">
                  <c:v>0.543923</c:v>
                </c:pt>
                <c:pt idx="23987">
                  <c:v>0.543946</c:v>
                </c:pt>
                <c:pt idx="23988">
                  <c:v>0.543968</c:v>
                </c:pt>
                <c:pt idx="23989">
                  <c:v>0.543991</c:v>
                </c:pt>
                <c:pt idx="23990">
                  <c:v>0.544014</c:v>
                </c:pt>
                <c:pt idx="23991">
                  <c:v>0.544036</c:v>
                </c:pt>
                <c:pt idx="23992">
                  <c:v>0.544059</c:v>
                </c:pt>
                <c:pt idx="23993">
                  <c:v>0.544082</c:v>
                </c:pt>
                <c:pt idx="23994">
                  <c:v>0.544104</c:v>
                </c:pt>
                <c:pt idx="23995">
                  <c:v>0.544127</c:v>
                </c:pt>
                <c:pt idx="23996">
                  <c:v>0.54415</c:v>
                </c:pt>
                <c:pt idx="23997">
                  <c:v>0.544172</c:v>
                </c:pt>
                <c:pt idx="23998">
                  <c:v>0.544195</c:v>
                </c:pt>
                <c:pt idx="23999">
                  <c:v>0.544218</c:v>
                </c:pt>
                <c:pt idx="24000">
                  <c:v>0.54424</c:v>
                </c:pt>
                <c:pt idx="24001">
                  <c:v>0.544263</c:v>
                </c:pt>
                <c:pt idx="24002">
                  <c:v>0.544286</c:v>
                </c:pt>
                <c:pt idx="24003">
                  <c:v>0.544308</c:v>
                </c:pt>
                <c:pt idx="24004">
                  <c:v>0.544331</c:v>
                </c:pt>
                <c:pt idx="24005">
                  <c:v>0.544354</c:v>
                </c:pt>
                <c:pt idx="24006">
                  <c:v>0.544376</c:v>
                </c:pt>
                <c:pt idx="24007">
                  <c:v>0.544399</c:v>
                </c:pt>
                <c:pt idx="24008">
                  <c:v>0.544422</c:v>
                </c:pt>
                <c:pt idx="24009">
                  <c:v>0.544444</c:v>
                </c:pt>
                <c:pt idx="24010">
                  <c:v>0.544467</c:v>
                </c:pt>
                <c:pt idx="24011">
                  <c:v>0.54449</c:v>
                </c:pt>
                <c:pt idx="24012">
                  <c:v>0.544512</c:v>
                </c:pt>
                <c:pt idx="24013">
                  <c:v>0.544535</c:v>
                </c:pt>
                <c:pt idx="24014">
                  <c:v>0.544558</c:v>
                </c:pt>
                <c:pt idx="24015">
                  <c:v>0.54458</c:v>
                </c:pt>
                <c:pt idx="24016">
                  <c:v>0.544603</c:v>
                </c:pt>
                <c:pt idx="24017">
                  <c:v>0.544626</c:v>
                </c:pt>
                <c:pt idx="24018">
                  <c:v>0.544649</c:v>
                </c:pt>
                <c:pt idx="24019">
                  <c:v>0.544671</c:v>
                </c:pt>
                <c:pt idx="24020">
                  <c:v>0.544694</c:v>
                </c:pt>
                <c:pt idx="24021">
                  <c:v>0.544717</c:v>
                </c:pt>
                <c:pt idx="24022">
                  <c:v>0.544739</c:v>
                </c:pt>
                <c:pt idx="24023">
                  <c:v>0.544762</c:v>
                </c:pt>
                <c:pt idx="24024">
                  <c:v>0.544785</c:v>
                </c:pt>
                <c:pt idx="24025">
                  <c:v>0.544807</c:v>
                </c:pt>
                <c:pt idx="24026">
                  <c:v>0.54483</c:v>
                </c:pt>
                <c:pt idx="24027">
                  <c:v>0.544853</c:v>
                </c:pt>
                <c:pt idx="24028">
                  <c:v>0.544875</c:v>
                </c:pt>
                <c:pt idx="24029">
                  <c:v>0.544898</c:v>
                </c:pt>
                <c:pt idx="24030">
                  <c:v>0.544921</c:v>
                </c:pt>
                <c:pt idx="24031">
                  <c:v>0.544943</c:v>
                </c:pt>
                <c:pt idx="24032">
                  <c:v>0.544966</c:v>
                </c:pt>
                <c:pt idx="24033">
                  <c:v>0.544989</c:v>
                </c:pt>
                <c:pt idx="24034">
                  <c:v>0.545011</c:v>
                </c:pt>
                <c:pt idx="24035">
                  <c:v>0.545034</c:v>
                </c:pt>
                <c:pt idx="24036">
                  <c:v>0.545057</c:v>
                </c:pt>
                <c:pt idx="24037">
                  <c:v>0.545079</c:v>
                </c:pt>
                <c:pt idx="24038">
                  <c:v>0.545102</c:v>
                </c:pt>
                <c:pt idx="24039">
                  <c:v>0.545125</c:v>
                </c:pt>
                <c:pt idx="24040">
                  <c:v>0.545147</c:v>
                </c:pt>
                <c:pt idx="24041">
                  <c:v>0.54517</c:v>
                </c:pt>
                <c:pt idx="24042">
                  <c:v>0.545193</c:v>
                </c:pt>
                <c:pt idx="24043">
                  <c:v>0.545215</c:v>
                </c:pt>
                <c:pt idx="24044">
                  <c:v>0.545238</c:v>
                </c:pt>
                <c:pt idx="24045">
                  <c:v>0.545261</c:v>
                </c:pt>
                <c:pt idx="24046">
                  <c:v>0.545283</c:v>
                </c:pt>
                <c:pt idx="24047">
                  <c:v>0.545306</c:v>
                </c:pt>
                <c:pt idx="24048">
                  <c:v>0.545329</c:v>
                </c:pt>
                <c:pt idx="24049">
                  <c:v>0.545351</c:v>
                </c:pt>
                <c:pt idx="24050">
                  <c:v>0.545374</c:v>
                </c:pt>
                <c:pt idx="24051">
                  <c:v>0.545397</c:v>
                </c:pt>
                <c:pt idx="24052">
                  <c:v>0.54542</c:v>
                </c:pt>
                <c:pt idx="24053">
                  <c:v>0.545442</c:v>
                </c:pt>
                <c:pt idx="24054">
                  <c:v>0.545465</c:v>
                </c:pt>
                <c:pt idx="24055">
                  <c:v>0.545488</c:v>
                </c:pt>
                <c:pt idx="24056">
                  <c:v>0.54551</c:v>
                </c:pt>
                <c:pt idx="24057">
                  <c:v>0.545533</c:v>
                </c:pt>
                <c:pt idx="24058">
                  <c:v>0.545556</c:v>
                </c:pt>
                <c:pt idx="24059">
                  <c:v>0.545578</c:v>
                </c:pt>
                <c:pt idx="24060">
                  <c:v>0.545601</c:v>
                </c:pt>
                <c:pt idx="24061">
                  <c:v>0.545624</c:v>
                </c:pt>
                <c:pt idx="24062">
                  <c:v>0.545646</c:v>
                </c:pt>
                <c:pt idx="24063">
                  <c:v>0.545669</c:v>
                </c:pt>
                <c:pt idx="24064">
                  <c:v>0.545692</c:v>
                </c:pt>
                <c:pt idx="24065">
                  <c:v>0.545714</c:v>
                </c:pt>
                <c:pt idx="24066">
                  <c:v>0.545737</c:v>
                </c:pt>
                <c:pt idx="24067">
                  <c:v>0.54576</c:v>
                </c:pt>
                <c:pt idx="24068">
                  <c:v>0.545782</c:v>
                </c:pt>
                <c:pt idx="24069">
                  <c:v>0.545805</c:v>
                </c:pt>
                <c:pt idx="24070">
                  <c:v>0.545828</c:v>
                </c:pt>
                <c:pt idx="24071">
                  <c:v>0.54585</c:v>
                </c:pt>
                <c:pt idx="24072">
                  <c:v>0.545873</c:v>
                </c:pt>
                <c:pt idx="24073">
                  <c:v>0.545896</c:v>
                </c:pt>
                <c:pt idx="24074">
                  <c:v>0.545918</c:v>
                </c:pt>
                <c:pt idx="24075">
                  <c:v>0.545941</c:v>
                </c:pt>
                <c:pt idx="24076">
                  <c:v>0.545964</c:v>
                </c:pt>
                <c:pt idx="24077">
                  <c:v>0.545986</c:v>
                </c:pt>
                <c:pt idx="24078">
                  <c:v>0.546009</c:v>
                </c:pt>
                <c:pt idx="24079">
                  <c:v>0.546032</c:v>
                </c:pt>
                <c:pt idx="24080">
                  <c:v>0.546054</c:v>
                </c:pt>
                <c:pt idx="24081">
                  <c:v>0.546077</c:v>
                </c:pt>
                <c:pt idx="24082">
                  <c:v>0.5461</c:v>
                </c:pt>
                <c:pt idx="24083">
                  <c:v>0.546122</c:v>
                </c:pt>
                <c:pt idx="24084">
                  <c:v>0.546145</c:v>
                </c:pt>
                <c:pt idx="24085">
                  <c:v>0.546168</c:v>
                </c:pt>
                <c:pt idx="24086">
                  <c:v>0.54619</c:v>
                </c:pt>
                <c:pt idx="24087">
                  <c:v>0.546213</c:v>
                </c:pt>
                <c:pt idx="24088">
                  <c:v>0.546236</c:v>
                </c:pt>
                <c:pt idx="24089">
                  <c:v>0.546259</c:v>
                </c:pt>
                <c:pt idx="24090">
                  <c:v>0.546281</c:v>
                </c:pt>
                <c:pt idx="24091">
                  <c:v>0.546304</c:v>
                </c:pt>
                <c:pt idx="24092">
                  <c:v>0.546327</c:v>
                </c:pt>
                <c:pt idx="24093">
                  <c:v>0.546349</c:v>
                </c:pt>
                <c:pt idx="24094">
                  <c:v>0.546372</c:v>
                </c:pt>
                <c:pt idx="24095">
                  <c:v>0.546395</c:v>
                </c:pt>
                <c:pt idx="24096">
                  <c:v>0.546417</c:v>
                </c:pt>
                <c:pt idx="24097">
                  <c:v>0.54644</c:v>
                </c:pt>
                <c:pt idx="24098">
                  <c:v>0.546463</c:v>
                </c:pt>
                <c:pt idx="24099">
                  <c:v>0.546485</c:v>
                </c:pt>
                <c:pt idx="24100">
                  <c:v>0.546508</c:v>
                </c:pt>
                <c:pt idx="24101">
                  <c:v>0.546531</c:v>
                </c:pt>
                <c:pt idx="24102">
                  <c:v>0.546553</c:v>
                </c:pt>
                <c:pt idx="24103">
                  <c:v>0.546576</c:v>
                </c:pt>
                <c:pt idx="24104">
                  <c:v>0.546599</c:v>
                </c:pt>
                <c:pt idx="24105">
                  <c:v>0.546621</c:v>
                </c:pt>
                <c:pt idx="24106">
                  <c:v>0.546644</c:v>
                </c:pt>
                <c:pt idx="24107">
                  <c:v>0.546667</c:v>
                </c:pt>
                <c:pt idx="24108">
                  <c:v>0.546689</c:v>
                </c:pt>
                <c:pt idx="24109">
                  <c:v>0.546712</c:v>
                </c:pt>
                <c:pt idx="24110">
                  <c:v>0.546735</c:v>
                </c:pt>
                <c:pt idx="24111">
                  <c:v>0.546757</c:v>
                </c:pt>
                <c:pt idx="24112">
                  <c:v>0.54678</c:v>
                </c:pt>
                <c:pt idx="24113">
                  <c:v>0.546803</c:v>
                </c:pt>
                <c:pt idx="24114">
                  <c:v>0.546825</c:v>
                </c:pt>
                <c:pt idx="24115">
                  <c:v>0.546848</c:v>
                </c:pt>
                <c:pt idx="24116">
                  <c:v>0.546871</c:v>
                </c:pt>
                <c:pt idx="24117">
                  <c:v>0.546893</c:v>
                </c:pt>
                <c:pt idx="24118">
                  <c:v>0.546916</c:v>
                </c:pt>
                <c:pt idx="24119">
                  <c:v>0.546939</c:v>
                </c:pt>
                <c:pt idx="24120">
                  <c:v>0.546961</c:v>
                </c:pt>
                <c:pt idx="24121">
                  <c:v>0.546984</c:v>
                </c:pt>
                <c:pt idx="24122">
                  <c:v>0.547007</c:v>
                </c:pt>
                <c:pt idx="24123">
                  <c:v>0.547029</c:v>
                </c:pt>
                <c:pt idx="24124">
                  <c:v>0.547052</c:v>
                </c:pt>
                <c:pt idx="24125">
                  <c:v>0.547075</c:v>
                </c:pt>
                <c:pt idx="24126">
                  <c:v>0.547098</c:v>
                </c:pt>
                <c:pt idx="24127">
                  <c:v>0.54712</c:v>
                </c:pt>
                <c:pt idx="24128">
                  <c:v>0.547143</c:v>
                </c:pt>
                <c:pt idx="24129">
                  <c:v>0.547166</c:v>
                </c:pt>
                <c:pt idx="24130">
                  <c:v>0.547188</c:v>
                </c:pt>
                <c:pt idx="24131">
                  <c:v>0.547211</c:v>
                </c:pt>
                <c:pt idx="24132">
                  <c:v>0.547234</c:v>
                </c:pt>
                <c:pt idx="24133">
                  <c:v>0.547256</c:v>
                </c:pt>
                <c:pt idx="24134">
                  <c:v>0.547279</c:v>
                </c:pt>
                <c:pt idx="24135">
                  <c:v>0.547302</c:v>
                </c:pt>
                <c:pt idx="24136">
                  <c:v>0.547324</c:v>
                </c:pt>
                <c:pt idx="24137">
                  <c:v>0.547347</c:v>
                </c:pt>
                <c:pt idx="24138">
                  <c:v>0.54737</c:v>
                </c:pt>
                <c:pt idx="24139">
                  <c:v>0.547392</c:v>
                </c:pt>
                <c:pt idx="24140">
                  <c:v>0.547415</c:v>
                </c:pt>
                <c:pt idx="24141">
                  <c:v>0.547438</c:v>
                </c:pt>
                <c:pt idx="24142">
                  <c:v>0.54746</c:v>
                </c:pt>
                <c:pt idx="24143">
                  <c:v>0.547483</c:v>
                </c:pt>
                <c:pt idx="24144">
                  <c:v>0.547506</c:v>
                </c:pt>
                <c:pt idx="24145">
                  <c:v>0.547528</c:v>
                </c:pt>
                <c:pt idx="24146">
                  <c:v>0.547551</c:v>
                </c:pt>
                <c:pt idx="24147">
                  <c:v>0.547574</c:v>
                </c:pt>
                <c:pt idx="24148">
                  <c:v>0.547596</c:v>
                </c:pt>
                <c:pt idx="24149">
                  <c:v>0.547619</c:v>
                </c:pt>
                <c:pt idx="24150">
                  <c:v>0.547642</c:v>
                </c:pt>
                <c:pt idx="24151">
                  <c:v>0.547664</c:v>
                </c:pt>
                <c:pt idx="24152">
                  <c:v>0.547687</c:v>
                </c:pt>
                <c:pt idx="24153">
                  <c:v>0.54771</c:v>
                </c:pt>
                <c:pt idx="24154">
                  <c:v>0.547732</c:v>
                </c:pt>
                <c:pt idx="24155">
                  <c:v>0.547755</c:v>
                </c:pt>
                <c:pt idx="24156">
                  <c:v>0.547778</c:v>
                </c:pt>
                <c:pt idx="24157">
                  <c:v>0.5478</c:v>
                </c:pt>
                <c:pt idx="24158">
                  <c:v>0.547823</c:v>
                </c:pt>
                <c:pt idx="24159">
                  <c:v>0.547846</c:v>
                </c:pt>
                <c:pt idx="24160">
                  <c:v>0.547868</c:v>
                </c:pt>
                <c:pt idx="24161">
                  <c:v>0.547891</c:v>
                </c:pt>
                <c:pt idx="24162">
                  <c:v>0.547914</c:v>
                </c:pt>
                <c:pt idx="24163">
                  <c:v>0.547937</c:v>
                </c:pt>
                <c:pt idx="24164">
                  <c:v>0.547959</c:v>
                </c:pt>
                <c:pt idx="24165">
                  <c:v>0.547982</c:v>
                </c:pt>
                <c:pt idx="24166">
                  <c:v>0.548005</c:v>
                </c:pt>
                <c:pt idx="24167">
                  <c:v>0.548027</c:v>
                </c:pt>
                <c:pt idx="24168">
                  <c:v>0.54805</c:v>
                </c:pt>
                <c:pt idx="24169">
                  <c:v>0.548073</c:v>
                </c:pt>
                <c:pt idx="24170">
                  <c:v>0.548095</c:v>
                </c:pt>
                <c:pt idx="24171">
                  <c:v>0.548118</c:v>
                </c:pt>
                <c:pt idx="24172">
                  <c:v>0.548141</c:v>
                </c:pt>
                <c:pt idx="24173">
                  <c:v>0.548163</c:v>
                </c:pt>
                <c:pt idx="24174">
                  <c:v>0.548186</c:v>
                </c:pt>
                <c:pt idx="24175">
                  <c:v>0.548209</c:v>
                </c:pt>
                <c:pt idx="24176">
                  <c:v>0.548231</c:v>
                </c:pt>
                <c:pt idx="24177">
                  <c:v>0.548254</c:v>
                </c:pt>
                <c:pt idx="24178">
                  <c:v>0.548277</c:v>
                </c:pt>
                <c:pt idx="24179">
                  <c:v>0.548299</c:v>
                </c:pt>
                <c:pt idx="24180">
                  <c:v>0.548322</c:v>
                </c:pt>
                <c:pt idx="24181">
                  <c:v>0.548345</c:v>
                </c:pt>
                <c:pt idx="24182">
                  <c:v>0.548367</c:v>
                </c:pt>
                <c:pt idx="24183">
                  <c:v>0.54839</c:v>
                </c:pt>
                <c:pt idx="24184">
                  <c:v>0.548413</c:v>
                </c:pt>
                <c:pt idx="24185">
                  <c:v>0.548435</c:v>
                </c:pt>
                <c:pt idx="24186">
                  <c:v>0.548458</c:v>
                </c:pt>
                <c:pt idx="24187">
                  <c:v>0.548481</c:v>
                </c:pt>
                <c:pt idx="24188">
                  <c:v>0.548503</c:v>
                </c:pt>
                <c:pt idx="24189">
                  <c:v>0.548526</c:v>
                </c:pt>
                <c:pt idx="24190">
                  <c:v>0.548549</c:v>
                </c:pt>
                <c:pt idx="24191">
                  <c:v>0.548571</c:v>
                </c:pt>
                <c:pt idx="24192">
                  <c:v>0.548594</c:v>
                </c:pt>
                <c:pt idx="24193">
                  <c:v>0.548617</c:v>
                </c:pt>
                <c:pt idx="24194">
                  <c:v>0.548639</c:v>
                </c:pt>
                <c:pt idx="24195">
                  <c:v>0.548662</c:v>
                </c:pt>
                <c:pt idx="24196">
                  <c:v>0.548685</c:v>
                </c:pt>
                <c:pt idx="24197">
                  <c:v>0.548707</c:v>
                </c:pt>
                <c:pt idx="24198">
                  <c:v>0.54873</c:v>
                </c:pt>
                <c:pt idx="24199">
                  <c:v>0.548753</c:v>
                </c:pt>
                <c:pt idx="24200">
                  <c:v>0.548776</c:v>
                </c:pt>
                <c:pt idx="24201">
                  <c:v>0.548798</c:v>
                </c:pt>
                <c:pt idx="24202">
                  <c:v>0.548821</c:v>
                </c:pt>
                <c:pt idx="24203">
                  <c:v>0.548844</c:v>
                </c:pt>
                <c:pt idx="24204">
                  <c:v>0.548866</c:v>
                </c:pt>
                <c:pt idx="24205">
                  <c:v>0.548889</c:v>
                </c:pt>
                <c:pt idx="24206">
                  <c:v>0.548912</c:v>
                </c:pt>
                <c:pt idx="24207">
                  <c:v>0.548934</c:v>
                </c:pt>
                <c:pt idx="24208">
                  <c:v>0.548957</c:v>
                </c:pt>
                <c:pt idx="24209">
                  <c:v>0.54898</c:v>
                </c:pt>
                <c:pt idx="24210">
                  <c:v>0.549002</c:v>
                </c:pt>
                <c:pt idx="24211">
                  <c:v>0.549025</c:v>
                </c:pt>
                <c:pt idx="24212">
                  <c:v>0.549048</c:v>
                </c:pt>
                <c:pt idx="24213">
                  <c:v>0.54907</c:v>
                </c:pt>
                <c:pt idx="24214">
                  <c:v>0.549093</c:v>
                </c:pt>
                <c:pt idx="24215">
                  <c:v>0.549116</c:v>
                </c:pt>
                <c:pt idx="24216">
                  <c:v>0.549138</c:v>
                </c:pt>
                <c:pt idx="24217">
                  <c:v>0.549161</c:v>
                </c:pt>
                <c:pt idx="24218">
                  <c:v>0.549184</c:v>
                </c:pt>
                <c:pt idx="24219">
                  <c:v>0.549206</c:v>
                </c:pt>
                <c:pt idx="24220">
                  <c:v>0.549229</c:v>
                </c:pt>
                <c:pt idx="24221">
                  <c:v>0.549252</c:v>
                </c:pt>
                <c:pt idx="24222">
                  <c:v>0.549274</c:v>
                </c:pt>
                <c:pt idx="24223">
                  <c:v>0.549297</c:v>
                </c:pt>
                <c:pt idx="24224">
                  <c:v>0.54932</c:v>
                </c:pt>
                <c:pt idx="24225">
                  <c:v>0.549342</c:v>
                </c:pt>
                <c:pt idx="24226">
                  <c:v>0.549365</c:v>
                </c:pt>
                <c:pt idx="24227">
                  <c:v>0.549388</c:v>
                </c:pt>
                <c:pt idx="24228">
                  <c:v>0.54941</c:v>
                </c:pt>
                <c:pt idx="24229">
                  <c:v>0.549433</c:v>
                </c:pt>
                <c:pt idx="24230">
                  <c:v>0.549456</c:v>
                </c:pt>
                <c:pt idx="24231">
                  <c:v>0.549478</c:v>
                </c:pt>
                <c:pt idx="24232">
                  <c:v>0.549501</c:v>
                </c:pt>
                <c:pt idx="24233">
                  <c:v>0.549524</c:v>
                </c:pt>
                <c:pt idx="24234">
                  <c:v>0.549546</c:v>
                </c:pt>
                <c:pt idx="24235">
                  <c:v>0.549569</c:v>
                </c:pt>
                <c:pt idx="24236">
                  <c:v>0.549592</c:v>
                </c:pt>
                <c:pt idx="24237">
                  <c:v>0.549615</c:v>
                </c:pt>
                <c:pt idx="24238">
                  <c:v>0.549637</c:v>
                </c:pt>
                <c:pt idx="24239">
                  <c:v>0.54966</c:v>
                </c:pt>
                <c:pt idx="24240">
                  <c:v>0.549683</c:v>
                </c:pt>
                <c:pt idx="24241">
                  <c:v>0.549705</c:v>
                </c:pt>
                <c:pt idx="24242">
                  <c:v>0.549728</c:v>
                </c:pt>
                <c:pt idx="24243">
                  <c:v>0.549751</c:v>
                </c:pt>
                <c:pt idx="24244">
                  <c:v>0.549773</c:v>
                </c:pt>
                <c:pt idx="24245">
                  <c:v>0.549796</c:v>
                </c:pt>
                <c:pt idx="24246">
                  <c:v>0.549819</c:v>
                </c:pt>
                <c:pt idx="24247">
                  <c:v>0.549841</c:v>
                </c:pt>
                <c:pt idx="24248">
                  <c:v>0.549864</c:v>
                </c:pt>
                <c:pt idx="24249">
                  <c:v>0.549887</c:v>
                </c:pt>
                <c:pt idx="24250">
                  <c:v>0.549909</c:v>
                </c:pt>
                <c:pt idx="24251">
                  <c:v>0.549932</c:v>
                </c:pt>
                <c:pt idx="24252">
                  <c:v>0.549955</c:v>
                </c:pt>
                <c:pt idx="24253">
                  <c:v>0.549977</c:v>
                </c:pt>
                <c:pt idx="24254">
                  <c:v>0.55</c:v>
                </c:pt>
                <c:pt idx="24255">
                  <c:v>0.550023</c:v>
                </c:pt>
                <c:pt idx="24256">
                  <c:v>0.550045</c:v>
                </c:pt>
                <c:pt idx="24257">
                  <c:v>0.550068</c:v>
                </c:pt>
                <c:pt idx="24258">
                  <c:v>0.550091</c:v>
                </c:pt>
                <c:pt idx="24259">
                  <c:v>0.550113</c:v>
                </c:pt>
                <c:pt idx="24260">
                  <c:v>0.550136</c:v>
                </c:pt>
                <c:pt idx="24261">
                  <c:v>0.550159</c:v>
                </c:pt>
                <c:pt idx="24262">
                  <c:v>0.550181</c:v>
                </c:pt>
                <c:pt idx="24263">
                  <c:v>0.550204</c:v>
                </c:pt>
                <c:pt idx="24264">
                  <c:v>0.550227</c:v>
                </c:pt>
                <c:pt idx="24265">
                  <c:v>0.550249</c:v>
                </c:pt>
                <c:pt idx="24266">
                  <c:v>0.550272</c:v>
                </c:pt>
                <c:pt idx="24267">
                  <c:v>0.550295</c:v>
                </c:pt>
                <c:pt idx="24268">
                  <c:v>0.550317</c:v>
                </c:pt>
                <c:pt idx="24269">
                  <c:v>0.55034</c:v>
                </c:pt>
                <c:pt idx="24270">
                  <c:v>0.550363</c:v>
                </c:pt>
                <c:pt idx="24271">
                  <c:v>0.550385</c:v>
                </c:pt>
                <c:pt idx="24272">
                  <c:v>0.550408</c:v>
                </c:pt>
                <c:pt idx="24273">
                  <c:v>0.550431</c:v>
                </c:pt>
                <c:pt idx="24274">
                  <c:v>0.550454</c:v>
                </c:pt>
                <c:pt idx="24275">
                  <c:v>0.550476</c:v>
                </c:pt>
                <c:pt idx="24276">
                  <c:v>0.550499</c:v>
                </c:pt>
                <c:pt idx="24277">
                  <c:v>0.550522</c:v>
                </c:pt>
                <c:pt idx="24278">
                  <c:v>0.550544</c:v>
                </c:pt>
                <c:pt idx="24279">
                  <c:v>0.550567</c:v>
                </c:pt>
                <c:pt idx="24280">
                  <c:v>0.55059</c:v>
                </c:pt>
                <c:pt idx="24281">
                  <c:v>0.550612</c:v>
                </c:pt>
                <c:pt idx="24282">
                  <c:v>0.550635</c:v>
                </c:pt>
                <c:pt idx="24283">
                  <c:v>0.550658</c:v>
                </c:pt>
                <c:pt idx="24284">
                  <c:v>0.55068</c:v>
                </c:pt>
                <c:pt idx="24285">
                  <c:v>0.550703</c:v>
                </c:pt>
                <c:pt idx="24286">
                  <c:v>0.550726</c:v>
                </c:pt>
                <c:pt idx="24287">
                  <c:v>0.550748</c:v>
                </c:pt>
                <c:pt idx="24288">
                  <c:v>0.550771</c:v>
                </c:pt>
                <c:pt idx="24289">
                  <c:v>0.550794</c:v>
                </c:pt>
                <c:pt idx="24290">
                  <c:v>0.550816</c:v>
                </c:pt>
                <c:pt idx="24291">
                  <c:v>0.550839</c:v>
                </c:pt>
                <c:pt idx="24292">
                  <c:v>0.550862</c:v>
                </c:pt>
                <c:pt idx="24293">
                  <c:v>0.550884</c:v>
                </c:pt>
                <c:pt idx="24294">
                  <c:v>0.550907</c:v>
                </c:pt>
                <c:pt idx="24295">
                  <c:v>0.55093</c:v>
                </c:pt>
                <c:pt idx="24296">
                  <c:v>0.550952</c:v>
                </c:pt>
                <c:pt idx="24297">
                  <c:v>0.550975</c:v>
                </c:pt>
                <c:pt idx="24298">
                  <c:v>0.550998</c:v>
                </c:pt>
                <c:pt idx="24299">
                  <c:v>0.55102</c:v>
                </c:pt>
                <c:pt idx="24300">
                  <c:v>0.551043</c:v>
                </c:pt>
                <c:pt idx="24301">
                  <c:v>0.551066</c:v>
                </c:pt>
                <c:pt idx="24302">
                  <c:v>0.551088</c:v>
                </c:pt>
                <c:pt idx="24303">
                  <c:v>0.551111</c:v>
                </c:pt>
                <c:pt idx="24304">
                  <c:v>0.551134</c:v>
                </c:pt>
                <c:pt idx="24305">
                  <c:v>0.551156</c:v>
                </c:pt>
                <c:pt idx="24306">
                  <c:v>0.551179</c:v>
                </c:pt>
                <c:pt idx="24307">
                  <c:v>0.551202</c:v>
                </c:pt>
                <c:pt idx="24308">
                  <c:v>0.551224</c:v>
                </c:pt>
                <c:pt idx="24309">
                  <c:v>0.551247</c:v>
                </c:pt>
                <c:pt idx="24310">
                  <c:v>0.55127</c:v>
                </c:pt>
                <c:pt idx="24311">
                  <c:v>0.551293</c:v>
                </c:pt>
                <c:pt idx="24312">
                  <c:v>0.551315</c:v>
                </c:pt>
                <c:pt idx="24313">
                  <c:v>0.551338</c:v>
                </c:pt>
                <c:pt idx="24314">
                  <c:v>0.551361</c:v>
                </c:pt>
                <c:pt idx="24315">
                  <c:v>0.551383</c:v>
                </c:pt>
                <c:pt idx="24316">
                  <c:v>0.551406</c:v>
                </c:pt>
                <c:pt idx="24317">
                  <c:v>0.551429</c:v>
                </c:pt>
                <c:pt idx="24318">
                  <c:v>0.551451</c:v>
                </c:pt>
                <c:pt idx="24319">
                  <c:v>0.551474</c:v>
                </c:pt>
                <c:pt idx="24320">
                  <c:v>0.551497</c:v>
                </c:pt>
                <c:pt idx="24321">
                  <c:v>0.551519</c:v>
                </c:pt>
                <c:pt idx="24322">
                  <c:v>0.551542</c:v>
                </c:pt>
                <c:pt idx="24323">
                  <c:v>0.551565</c:v>
                </c:pt>
                <c:pt idx="24324">
                  <c:v>0.551587</c:v>
                </c:pt>
                <c:pt idx="24325">
                  <c:v>0.55161</c:v>
                </c:pt>
                <c:pt idx="24326">
                  <c:v>0.551633</c:v>
                </c:pt>
                <c:pt idx="24327">
                  <c:v>0.551655</c:v>
                </c:pt>
                <c:pt idx="24328">
                  <c:v>0.551678</c:v>
                </c:pt>
                <c:pt idx="24329">
                  <c:v>0.551701</c:v>
                </c:pt>
                <c:pt idx="24330">
                  <c:v>0.551723</c:v>
                </c:pt>
                <c:pt idx="24331">
                  <c:v>0.551746</c:v>
                </c:pt>
                <c:pt idx="24332">
                  <c:v>0.551769</c:v>
                </c:pt>
                <c:pt idx="24333">
                  <c:v>0.551791</c:v>
                </c:pt>
                <c:pt idx="24334">
                  <c:v>0.551814</c:v>
                </c:pt>
                <c:pt idx="24335">
                  <c:v>0.551837</c:v>
                </c:pt>
                <c:pt idx="24336">
                  <c:v>0.551859</c:v>
                </c:pt>
                <c:pt idx="24337">
                  <c:v>0.551882</c:v>
                </c:pt>
                <c:pt idx="24338">
                  <c:v>0.551905</c:v>
                </c:pt>
                <c:pt idx="24339">
                  <c:v>0.551927</c:v>
                </c:pt>
                <c:pt idx="24340">
                  <c:v>0.55195</c:v>
                </c:pt>
                <c:pt idx="24341">
                  <c:v>0.551973</c:v>
                </c:pt>
                <c:pt idx="24342">
                  <c:v>0.551995</c:v>
                </c:pt>
                <c:pt idx="24343">
                  <c:v>0.552018</c:v>
                </c:pt>
                <c:pt idx="24344">
                  <c:v>0.552041</c:v>
                </c:pt>
                <c:pt idx="24345">
                  <c:v>0.552063</c:v>
                </c:pt>
                <c:pt idx="24346">
                  <c:v>0.552086</c:v>
                </c:pt>
                <c:pt idx="24347">
                  <c:v>0.552109</c:v>
                </c:pt>
                <c:pt idx="24348">
                  <c:v>0.552132</c:v>
                </c:pt>
                <c:pt idx="24349">
                  <c:v>0.552154</c:v>
                </c:pt>
                <c:pt idx="24350">
                  <c:v>0.552177</c:v>
                </c:pt>
                <c:pt idx="24351">
                  <c:v>0.5522</c:v>
                </c:pt>
                <c:pt idx="24352">
                  <c:v>0.552222</c:v>
                </c:pt>
                <c:pt idx="24353">
                  <c:v>0.552245</c:v>
                </c:pt>
                <c:pt idx="24354">
                  <c:v>0.552268</c:v>
                </c:pt>
                <c:pt idx="24355">
                  <c:v>0.55229</c:v>
                </c:pt>
                <c:pt idx="24356">
                  <c:v>0.552313</c:v>
                </c:pt>
                <c:pt idx="24357">
                  <c:v>0.552336</c:v>
                </c:pt>
                <c:pt idx="24358">
                  <c:v>0.552358</c:v>
                </c:pt>
                <c:pt idx="24359">
                  <c:v>0.552381</c:v>
                </c:pt>
                <c:pt idx="24360">
                  <c:v>0.552404</c:v>
                </c:pt>
                <c:pt idx="24361">
                  <c:v>0.552426</c:v>
                </c:pt>
                <c:pt idx="24362">
                  <c:v>0.552449</c:v>
                </c:pt>
                <c:pt idx="24363">
                  <c:v>0.552472</c:v>
                </c:pt>
                <c:pt idx="24364">
                  <c:v>0.552494</c:v>
                </c:pt>
                <c:pt idx="24365">
                  <c:v>0.552517</c:v>
                </c:pt>
                <c:pt idx="24366">
                  <c:v>0.55254</c:v>
                </c:pt>
                <c:pt idx="24367">
                  <c:v>0.552562</c:v>
                </c:pt>
                <c:pt idx="24368">
                  <c:v>0.552585</c:v>
                </c:pt>
                <c:pt idx="24369">
                  <c:v>0.552608</c:v>
                </c:pt>
                <c:pt idx="24370">
                  <c:v>0.55263</c:v>
                </c:pt>
                <c:pt idx="24371">
                  <c:v>0.552653</c:v>
                </c:pt>
                <c:pt idx="24372">
                  <c:v>0.552676</c:v>
                </c:pt>
                <c:pt idx="24373">
                  <c:v>0.552698</c:v>
                </c:pt>
                <c:pt idx="24374">
                  <c:v>0.552721</c:v>
                </c:pt>
                <c:pt idx="24375">
                  <c:v>0.552744</c:v>
                </c:pt>
                <c:pt idx="24376">
                  <c:v>0.552766</c:v>
                </c:pt>
                <c:pt idx="24377">
                  <c:v>0.552789</c:v>
                </c:pt>
                <c:pt idx="24378">
                  <c:v>0.552812</c:v>
                </c:pt>
                <c:pt idx="24379">
                  <c:v>0.552834</c:v>
                </c:pt>
                <c:pt idx="24380">
                  <c:v>0.552857</c:v>
                </c:pt>
                <c:pt idx="24381">
                  <c:v>0.55288</c:v>
                </c:pt>
                <c:pt idx="24382">
                  <c:v>0.552902</c:v>
                </c:pt>
                <c:pt idx="24383">
                  <c:v>0.552925</c:v>
                </c:pt>
                <c:pt idx="24384">
                  <c:v>0.552948</c:v>
                </c:pt>
                <c:pt idx="24385">
                  <c:v>0.552971</c:v>
                </c:pt>
                <c:pt idx="24386">
                  <c:v>0.552993</c:v>
                </c:pt>
                <c:pt idx="24387">
                  <c:v>0.553016</c:v>
                </c:pt>
                <c:pt idx="24388">
                  <c:v>0.553039</c:v>
                </c:pt>
                <c:pt idx="24389">
                  <c:v>0.553061</c:v>
                </c:pt>
                <c:pt idx="24390">
                  <c:v>0.553084</c:v>
                </c:pt>
                <c:pt idx="24391">
                  <c:v>0.553107</c:v>
                </c:pt>
                <c:pt idx="24392">
                  <c:v>0.553129</c:v>
                </c:pt>
                <c:pt idx="24393">
                  <c:v>0.553152</c:v>
                </c:pt>
                <c:pt idx="24394">
                  <c:v>0.553175</c:v>
                </c:pt>
                <c:pt idx="24395">
                  <c:v>0.553197</c:v>
                </c:pt>
                <c:pt idx="24396">
                  <c:v>0.55322</c:v>
                </c:pt>
                <c:pt idx="24397">
                  <c:v>0.553243</c:v>
                </c:pt>
                <c:pt idx="24398">
                  <c:v>0.553265</c:v>
                </c:pt>
                <c:pt idx="24399">
                  <c:v>0.553288</c:v>
                </c:pt>
                <c:pt idx="24400">
                  <c:v>0.553311</c:v>
                </c:pt>
                <c:pt idx="24401">
                  <c:v>0.553333</c:v>
                </c:pt>
                <c:pt idx="24402">
                  <c:v>0.553356</c:v>
                </c:pt>
                <c:pt idx="24403">
                  <c:v>0.553379</c:v>
                </c:pt>
                <c:pt idx="24404">
                  <c:v>0.553401</c:v>
                </c:pt>
                <c:pt idx="24405">
                  <c:v>0.553424</c:v>
                </c:pt>
                <c:pt idx="24406">
                  <c:v>0.553447</c:v>
                </c:pt>
                <c:pt idx="24407">
                  <c:v>0.553469</c:v>
                </c:pt>
                <c:pt idx="24408">
                  <c:v>0.553492</c:v>
                </c:pt>
                <c:pt idx="24409">
                  <c:v>0.553515</c:v>
                </c:pt>
                <c:pt idx="24410">
                  <c:v>0.553537</c:v>
                </c:pt>
                <c:pt idx="24411">
                  <c:v>0.55356</c:v>
                </c:pt>
                <c:pt idx="24412">
                  <c:v>0.553583</c:v>
                </c:pt>
                <c:pt idx="24413">
                  <c:v>0.553605</c:v>
                </c:pt>
                <c:pt idx="24414">
                  <c:v>0.553628</c:v>
                </c:pt>
                <c:pt idx="24415">
                  <c:v>0.553651</c:v>
                </c:pt>
                <c:pt idx="24416">
                  <c:v>0.553673</c:v>
                </c:pt>
                <c:pt idx="24417">
                  <c:v>0.553696</c:v>
                </c:pt>
                <c:pt idx="24418">
                  <c:v>0.553719</c:v>
                </c:pt>
                <c:pt idx="24419">
                  <c:v>0.553741</c:v>
                </c:pt>
                <c:pt idx="24420">
                  <c:v>0.553764</c:v>
                </c:pt>
                <c:pt idx="24421">
                  <c:v>0.553787</c:v>
                </c:pt>
                <c:pt idx="24422">
                  <c:v>0.55381</c:v>
                </c:pt>
                <c:pt idx="24423">
                  <c:v>0.553832</c:v>
                </c:pt>
                <c:pt idx="24424">
                  <c:v>0.553855</c:v>
                </c:pt>
                <c:pt idx="24425">
                  <c:v>0.553878</c:v>
                </c:pt>
                <c:pt idx="24426">
                  <c:v>0.5539</c:v>
                </c:pt>
                <c:pt idx="24427">
                  <c:v>0.553923</c:v>
                </c:pt>
                <c:pt idx="24428">
                  <c:v>0.553946</c:v>
                </c:pt>
                <c:pt idx="24429">
                  <c:v>0.553968</c:v>
                </c:pt>
                <c:pt idx="24430">
                  <c:v>0.553991</c:v>
                </c:pt>
                <c:pt idx="24431">
                  <c:v>0.554014</c:v>
                </c:pt>
                <c:pt idx="24432">
                  <c:v>0.554036</c:v>
                </c:pt>
                <c:pt idx="24433">
                  <c:v>0.554059</c:v>
                </c:pt>
                <c:pt idx="24434">
                  <c:v>0.554082</c:v>
                </c:pt>
                <c:pt idx="24435">
                  <c:v>0.554104</c:v>
                </c:pt>
                <c:pt idx="24436">
                  <c:v>0.554127</c:v>
                </c:pt>
                <c:pt idx="24437">
                  <c:v>0.55415</c:v>
                </c:pt>
                <c:pt idx="24438">
                  <c:v>0.554172</c:v>
                </c:pt>
                <c:pt idx="24439">
                  <c:v>0.554195</c:v>
                </c:pt>
                <c:pt idx="24440">
                  <c:v>0.554218</c:v>
                </c:pt>
                <c:pt idx="24441">
                  <c:v>0.55424</c:v>
                </c:pt>
                <c:pt idx="24442">
                  <c:v>0.554263</c:v>
                </c:pt>
                <c:pt idx="24443">
                  <c:v>0.554286</c:v>
                </c:pt>
                <c:pt idx="24444">
                  <c:v>0.554308</c:v>
                </c:pt>
                <c:pt idx="24445">
                  <c:v>0.554331</c:v>
                </c:pt>
                <c:pt idx="24446">
                  <c:v>0.554354</c:v>
                </c:pt>
                <c:pt idx="24447">
                  <c:v>0.554376</c:v>
                </c:pt>
                <c:pt idx="24448">
                  <c:v>0.554399</c:v>
                </c:pt>
                <c:pt idx="24449">
                  <c:v>0.554422</c:v>
                </c:pt>
                <c:pt idx="24450">
                  <c:v>0.554444</c:v>
                </c:pt>
                <c:pt idx="24451">
                  <c:v>0.554467</c:v>
                </c:pt>
                <c:pt idx="24452">
                  <c:v>0.55449</c:v>
                </c:pt>
                <c:pt idx="24453">
                  <c:v>0.554512</c:v>
                </c:pt>
                <c:pt idx="24454">
                  <c:v>0.554535</c:v>
                </c:pt>
                <c:pt idx="24455">
                  <c:v>0.554558</c:v>
                </c:pt>
                <c:pt idx="24456">
                  <c:v>0.55458</c:v>
                </c:pt>
                <c:pt idx="24457">
                  <c:v>0.554603</c:v>
                </c:pt>
                <c:pt idx="24458">
                  <c:v>0.554626</c:v>
                </c:pt>
                <c:pt idx="24459">
                  <c:v>0.554649</c:v>
                </c:pt>
                <c:pt idx="24460">
                  <c:v>0.554671</c:v>
                </c:pt>
                <c:pt idx="24461">
                  <c:v>0.554694</c:v>
                </c:pt>
                <c:pt idx="24462">
                  <c:v>0.554717</c:v>
                </c:pt>
                <c:pt idx="24463">
                  <c:v>0.554739</c:v>
                </c:pt>
                <c:pt idx="24464">
                  <c:v>0.554762</c:v>
                </c:pt>
                <c:pt idx="24465">
                  <c:v>0.554785</c:v>
                </c:pt>
                <c:pt idx="24466">
                  <c:v>0.554807</c:v>
                </c:pt>
                <c:pt idx="24467">
                  <c:v>0.55483</c:v>
                </c:pt>
                <c:pt idx="24468">
                  <c:v>0.554853</c:v>
                </c:pt>
                <c:pt idx="24469">
                  <c:v>0.554875</c:v>
                </c:pt>
                <c:pt idx="24470">
                  <c:v>0.554898</c:v>
                </c:pt>
                <c:pt idx="24471">
                  <c:v>0.554921</c:v>
                </c:pt>
                <c:pt idx="24472">
                  <c:v>0.554943</c:v>
                </c:pt>
                <c:pt idx="24473">
                  <c:v>0.554966</c:v>
                </c:pt>
                <c:pt idx="24474">
                  <c:v>0.554989</c:v>
                </c:pt>
                <c:pt idx="24475">
                  <c:v>0.555011</c:v>
                </c:pt>
                <c:pt idx="24476">
                  <c:v>0.555034</c:v>
                </c:pt>
                <c:pt idx="24477">
                  <c:v>0.555057</c:v>
                </c:pt>
                <c:pt idx="24478">
                  <c:v>0.555079</c:v>
                </c:pt>
                <c:pt idx="24479">
                  <c:v>0.555102</c:v>
                </c:pt>
                <c:pt idx="24480">
                  <c:v>0.555125</c:v>
                </c:pt>
                <c:pt idx="24481">
                  <c:v>0.555147</c:v>
                </c:pt>
                <c:pt idx="24482">
                  <c:v>0.55517</c:v>
                </c:pt>
                <c:pt idx="24483">
                  <c:v>0.555193</c:v>
                </c:pt>
                <c:pt idx="24484">
                  <c:v>0.555215</c:v>
                </c:pt>
                <c:pt idx="24485">
                  <c:v>0.555238</c:v>
                </c:pt>
                <c:pt idx="24486">
                  <c:v>0.555261</c:v>
                </c:pt>
                <c:pt idx="24487">
                  <c:v>0.555283</c:v>
                </c:pt>
                <c:pt idx="24488">
                  <c:v>0.555306</c:v>
                </c:pt>
                <c:pt idx="24489">
                  <c:v>0.555329</c:v>
                </c:pt>
                <c:pt idx="24490">
                  <c:v>0.555351</c:v>
                </c:pt>
                <c:pt idx="24491">
                  <c:v>0.555374</c:v>
                </c:pt>
                <c:pt idx="24492">
                  <c:v>0.555397</c:v>
                </c:pt>
                <c:pt idx="24493">
                  <c:v>0.55542</c:v>
                </c:pt>
                <c:pt idx="24494">
                  <c:v>0.555442</c:v>
                </c:pt>
                <c:pt idx="24495">
                  <c:v>0.555465</c:v>
                </c:pt>
                <c:pt idx="24496">
                  <c:v>0.555488</c:v>
                </c:pt>
                <c:pt idx="24497">
                  <c:v>0.55551</c:v>
                </c:pt>
                <c:pt idx="24498">
                  <c:v>0.555533</c:v>
                </c:pt>
                <c:pt idx="24499">
                  <c:v>0.555556</c:v>
                </c:pt>
                <c:pt idx="24500">
                  <c:v>0.555578</c:v>
                </c:pt>
                <c:pt idx="24501">
                  <c:v>0.555601</c:v>
                </c:pt>
                <c:pt idx="24502">
                  <c:v>0.555624</c:v>
                </c:pt>
                <c:pt idx="24503">
                  <c:v>0.555646</c:v>
                </c:pt>
                <c:pt idx="24504">
                  <c:v>0.555669</c:v>
                </c:pt>
                <c:pt idx="24505">
                  <c:v>0.555692</c:v>
                </c:pt>
                <c:pt idx="24506">
                  <c:v>0.555714</c:v>
                </c:pt>
                <c:pt idx="24507">
                  <c:v>0.555737</c:v>
                </c:pt>
                <c:pt idx="24508">
                  <c:v>0.55576</c:v>
                </c:pt>
                <c:pt idx="24509">
                  <c:v>0.555782</c:v>
                </c:pt>
                <c:pt idx="24510">
                  <c:v>0.555805</c:v>
                </c:pt>
                <c:pt idx="24511">
                  <c:v>0.555828</c:v>
                </c:pt>
                <c:pt idx="24512">
                  <c:v>0.55585</c:v>
                </c:pt>
                <c:pt idx="24513">
                  <c:v>0.555873</c:v>
                </c:pt>
                <c:pt idx="24514">
                  <c:v>0.555896</c:v>
                </c:pt>
                <c:pt idx="24515">
                  <c:v>0.555918</c:v>
                </c:pt>
                <c:pt idx="24516">
                  <c:v>0.555941</c:v>
                </c:pt>
                <c:pt idx="24517">
                  <c:v>0.555964</c:v>
                </c:pt>
                <c:pt idx="24518">
                  <c:v>0.555986</c:v>
                </c:pt>
                <c:pt idx="24519">
                  <c:v>0.556009</c:v>
                </c:pt>
                <c:pt idx="24520">
                  <c:v>0.556032</c:v>
                </c:pt>
                <c:pt idx="24521">
                  <c:v>0.556054</c:v>
                </c:pt>
                <c:pt idx="24522">
                  <c:v>0.556077</c:v>
                </c:pt>
                <c:pt idx="24523">
                  <c:v>0.5561</c:v>
                </c:pt>
                <c:pt idx="24524">
                  <c:v>0.556122</c:v>
                </c:pt>
                <c:pt idx="24525">
                  <c:v>0.556145</c:v>
                </c:pt>
                <c:pt idx="24526">
                  <c:v>0.556168</c:v>
                </c:pt>
                <c:pt idx="24527">
                  <c:v>0.55619</c:v>
                </c:pt>
                <c:pt idx="24528">
                  <c:v>0.556213</c:v>
                </c:pt>
                <c:pt idx="24529">
                  <c:v>0.556236</c:v>
                </c:pt>
                <c:pt idx="24530">
                  <c:v>0.556259</c:v>
                </c:pt>
                <c:pt idx="24531">
                  <c:v>0.556281</c:v>
                </c:pt>
                <c:pt idx="24532">
                  <c:v>0.556304</c:v>
                </c:pt>
                <c:pt idx="24533">
                  <c:v>0.556327</c:v>
                </c:pt>
                <c:pt idx="24534">
                  <c:v>0.556349</c:v>
                </c:pt>
                <c:pt idx="24535">
                  <c:v>0.556372</c:v>
                </c:pt>
                <c:pt idx="24536">
                  <c:v>0.556395</c:v>
                </c:pt>
                <c:pt idx="24537">
                  <c:v>0.556417</c:v>
                </c:pt>
                <c:pt idx="24538">
                  <c:v>0.55644</c:v>
                </c:pt>
                <c:pt idx="24539">
                  <c:v>0.556463</c:v>
                </c:pt>
                <c:pt idx="24540">
                  <c:v>0.556485</c:v>
                </c:pt>
                <c:pt idx="24541">
                  <c:v>0.556508</c:v>
                </c:pt>
                <c:pt idx="24542">
                  <c:v>0.556531</c:v>
                </c:pt>
                <c:pt idx="24543">
                  <c:v>0.556553</c:v>
                </c:pt>
                <c:pt idx="24544">
                  <c:v>0.556576</c:v>
                </c:pt>
                <c:pt idx="24545">
                  <c:v>0.556599</c:v>
                </c:pt>
                <c:pt idx="24546">
                  <c:v>0.556621</c:v>
                </c:pt>
                <c:pt idx="24547">
                  <c:v>0.556644</c:v>
                </c:pt>
                <c:pt idx="24548">
                  <c:v>0.556667</c:v>
                </c:pt>
                <c:pt idx="24549">
                  <c:v>0.556689</c:v>
                </c:pt>
                <c:pt idx="24550">
                  <c:v>0.556712</c:v>
                </c:pt>
                <c:pt idx="24551">
                  <c:v>0.556735</c:v>
                </c:pt>
                <c:pt idx="24552">
                  <c:v>0.556757</c:v>
                </c:pt>
                <c:pt idx="24553">
                  <c:v>0.55678</c:v>
                </c:pt>
                <c:pt idx="24554">
                  <c:v>0.556803</c:v>
                </c:pt>
                <c:pt idx="24555">
                  <c:v>0.556825</c:v>
                </c:pt>
                <c:pt idx="24556">
                  <c:v>0.556848</c:v>
                </c:pt>
                <c:pt idx="24557">
                  <c:v>0.556871</c:v>
                </c:pt>
                <c:pt idx="24558">
                  <c:v>0.556893</c:v>
                </c:pt>
                <c:pt idx="24559">
                  <c:v>0.556916</c:v>
                </c:pt>
                <c:pt idx="24560">
                  <c:v>0.556939</c:v>
                </c:pt>
                <c:pt idx="24561">
                  <c:v>0.556961</c:v>
                </c:pt>
                <c:pt idx="24562">
                  <c:v>0.556984</c:v>
                </c:pt>
                <c:pt idx="24563">
                  <c:v>0.557007</c:v>
                </c:pt>
                <c:pt idx="24564">
                  <c:v>0.557029</c:v>
                </c:pt>
                <c:pt idx="24565">
                  <c:v>0.557052</c:v>
                </c:pt>
                <c:pt idx="24566">
                  <c:v>0.557075</c:v>
                </c:pt>
                <c:pt idx="24567">
                  <c:v>0.557098</c:v>
                </c:pt>
                <c:pt idx="24568">
                  <c:v>0.55712</c:v>
                </c:pt>
                <c:pt idx="24569">
                  <c:v>0.557143</c:v>
                </c:pt>
                <c:pt idx="24570">
                  <c:v>0.557166</c:v>
                </c:pt>
                <c:pt idx="24571">
                  <c:v>0.557188</c:v>
                </c:pt>
                <c:pt idx="24572">
                  <c:v>0.557211</c:v>
                </c:pt>
                <c:pt idx="24573">
                  <c:v>0.557234</c:v>
                </c:pt>
                <c:pt idx="24574">
                  <c:v>0.557256</c:v>
                </c:pt>
                <c:pt idx="24575">
                  <c:v>0.557279</c:v>
                </c:pt>
                <c:pt idx="24576">
                  <c:v>0.557302</c:v>
                </c:pt>
                <c:pt idx="24577">
                  <c:v>0.557324</c:v>
                </c:pt>
                <c:pt idx="24578">
                  <c:v>0.557347</c:v>
                </c:pt>
                <c:pt idx="24579">
                  <c:v>0.55737</c:v>
                </c:pt>
                <c:pt idx="24580">
                  <c:v>0.557392</c:v>
                </c:pt>
                <c:pt idx="24581">
                  <c:v>0.557415</c:v>
                </c:pt>
                <c:pt idx="24582">
                  <c:v>0.557438</c:v>
                </c:pt>
                <c:pt idx="24583">
                  <c:v>0.55746</c:v>
                </c:pt>
                <c:pt idx="24584">
                  <c:v>0.557483</c:v>
                </c:pt>
                <c:pt idx="24585">
                  <c:v>0.557506</c:v>
                </c:pt>
                <c:pt idx="24586">
                  <c:v>0.557528</c:v>
                </c:pt>
                <c:pt idx="24587">
                  <c:v>0.557551</c:v>
                </c:pt>
                <c:pt idx="24588">
                  <c:v>0.557574</c:v>
                </c:pt>
                <c:pt idx="24589">
                  <c:v>0.557596</c:v>
                </c:pt>
                <c:pt idx="24590">
                  <c:v>0.557619</c:v>
                </c:pt>
                <c:pt idx="24591">
                  <c:v>0.557642</c:v>
                </c:pt>
                <c:pt idx="24592">
                  <c:v>0.557664</c:v>
                </c:pt>
                <c:pt idx="24593">
                  <c:v>0.557687</c:v>
                </c:pt>
                <c:pt idx="24594">
                  <c:v>0.55771</c:v>
                </c:pt>
                <c:pt idx="24595">
                  <c:v>0.557732</c:v>
                </c:pt>
                <c:pt idx="24596">
                  <c:v>0.557755</c:v>
                </c:pt>
                <c:pt idx="24597">
                  <c:v>0.557778</c:v>
                </c:pt>
                <c:pt idx="24598">
                  <c:v>0.5578</c:v>
                </c:pt>
                <c:pt idx="24599">
                  <c:v>0.557823</c:v>
                </c:pt>
                <c:pt idx="24600">
                  <c:v>0.557846</c:v>
                </c:pt>
                <c:pt idx="24601">
                  <c:v>0.557868</c:v>
                </c:pt>
                <c:pt idx="24602">
                  <c:v>0.557891</c:v>
                </c:pt>
                <c:pt idx="24603">
                  <c:v>0.557914</c:v>
                </c:pt>
                <c:pt idx="24604">
                  <c:v>0.557937</c:v>
                </c:pt>
                <c:pt idx="24605">
                  <c:v>0.557959</c:v>
                </c:pt>
                <c:pt idx="24606">
                  <c:v>0.557982</c:v>
                </c:pt>
                <c:pt idx="24607">
                  <c:v>0.558005</c:v>
                </c:pt>
                <c:pt idx="24608">
                  <c:v>0.558027</c:v>
                </c:pt>
                <c:pt idx="24609">
                  <c:v>0.55805</c:v>
                </c:pt>
                <c:pt idx="24610">
                  <c:v>0.558073</c:v>
                </c:pt>
                <c:pt idx="24611">
                  <c:v>0.558095</c:v>
                </c:pt>
                <c:pt idx="24612">
                  <c:v>0.558118</c:v>
                </c:pt>
                <c:pt idx="24613">
                  <c:v>0.558141</c:v>
                </c:pt>
                <c:pt idx="24614">
                  <c:v>0.558163</c:v>
                </c:pt>
                <c:pt idx="24615">
                  <c:v>0.558186</c:v>
                </c:pt>
                <c:pt idx="24616">
                  <c:v>0.558209</c:v>
                </c:pt>
                <c:pt idx="24617">
                  <c:v>0.558231</c:v>
                </c:pt>
                <c:pt idx="24618">
                  <c:v>0.558254</c:v>
                </c:pt>
                <c:pt idx="24619">
                  <c:v>0.558277</c:v>
                </c:pt>
                <c:pt idx="24620">
                  <c:v>0.558299</c:v>
                </c:pt>
                <c:pt idx="24621">
                  <c:v>0.558322</c:v>
                </c:pt>
                <c:pt idx="24622">
                  <c:v>0.558345</c:v>
                </c:pt>
                <c:pt idx="24623">
                  <c:v>0.558367</c:v>
                </c:pt>
                <c:pt idx="24624">
                  <c:v>0.55839</c:v>
                </c:pt>
                <c:pt idx="24625">
                  <c:v>0.558413</c:v>
                </c:pt>
                <c:pt idx="24626">
                  <c:v>0.558435</c:v>
                </c:pt>
                <c:pt idx="24627">
                  <c:v>0.558458</c:v>
                </c:pt>
                <c:pt idx="24628">
                  <c:v>0.558481</c:v>
                </c:pt>
                <c:pt idx="24629">
                  <c:v>0.558503</c:v>
                </c:pt>
                <c:pt idx="24630">
                  <c:v>0.558526</c:v>
                </c:pt>
                <c:pt idx="24631">
                  <c:v>0.558549</c:v>
                </c:pt>
                <c:pt idx="24632">
                  <c:v>0.558571</c:v>
                </c:pt>
                <c:pt idx="24633">
                  <c:v>0.558594</c:v>
                </c:pt>
                <c:pt idx="24634">
                  <c:v>0.558617</c:v>
                </c:pt>
                <c:pt idx="24635">
                  <c:v>0.558639</c:v>
                </c:pt>
                <c:pt idx="24636">
                  <c:v>0.558662</c:v>
                </c:pt>
                <c:pt idx="24637">
                  <c:v>0.558685</c:v>
                </c:pt>
                <c:pt idx="24638">
                  <c:v>0.558707</c:v>
                </c:pt>
                <c:pt idx="24639">
                  <c:v>0.55873</c:v>
                </c:pt>
                <c:pt idx="24640">
                  <c:v>0.558753</c:v>
                </c:pt>
                <c:pt idx="24641">
                  <c:v>0.558776</c:v>
                </c:pt>
                <c:pt idx="24642">
                  <c:v>0.558798</c:v>
                </c:pt>
                <c:pt idx="24643">
                  <c:v>0.558821</c:v>
                </c:pt>
                <c:pt idx="24644">
                  <c:v>0.558844</c:v>
                </c:pt>
                <c:pt idx="24645">
                  <c:v>0.558866</c:v>
                </c:pt>
                <c:pt idx="24646">
                  <c:v>0.558889</c:v>
                </c:pt>
                <c:pt idx="24647">
                  <c:v>0.558912</c:v>
                </c:pt>
                <c:pt idx="24648">
                  <c:v>0.558934</c:v>
                </c:pt>
                <c:pt idx="24649">
                  <c:v>0.558957</c:v>
                </c:pt>
                <c:pt idx="24650">
                  <c:v>0.55898</c:v>
                </c:pt>
                <c:pt idx="24651">
                  <c:v>0.559002</c:v>
                </c:pt>
                <c:pt idx="24652">
                  <c:v>0.559025</c:v>
                </c:pt>
                <c:pt idx="24653">
                  <c:v>0.559048</c:v>
                </c:pt>
                <c:pt idx="24654">
                  <c:v>0.55907</c:v>
                </c:pt>
                <c:pt idx="24655">
                  <c:v>0.559093</c:v>
                </c:pt>
                <c:pt idx="24656">
                  <c:v>0.559116</c:v>
                </c:pt>
                <c:pt idx="24657">
                  <c:v>0.559138</c:v>
                </c:pt>
                <c:pt idx="24658">
                  <c:v>0.559161</c:v>
                </c:pt>
                <c:pt idx="24659">
                  <c:v>0.559184</c:v>
                </c:pt>
                <c:pt idx="24660">
                  <c:v>0.559206</c:v>
                </c:pt>
                <c:pt idx="24661">
                  <c:v>0.559229</c:v>
                </c:pt>
                <c:pt idx="24662">
                  <c:v>0.559252</c:v>
                </c:pt>
                <c:pt idx="24663">
                  <c:v>0.559274</c:v>
                </c:pt>
                <c:pt idx="24664">
                  <c:v>0.559297</c:v>
                </c:pt>
                <c:pt idx="24665">
                  <c:v>0.55932</c:v>
                </c:pt>
                <c:pt idx="24666">
                  <c:v>0.559342</c:v>
                </c:pt>
                <c:pt idx="24667">
                  <c:v>0.559365</c:v>
                </c:pt>
                <c:pt idx="24668">
                  <c:v>0.559388</c:v>
                </c:pt>
                <c:pt idx="24669">
                  <c:v>0.55941</c:v>
                </c:pt>
                <c:pt idx="24670">
                  <c:v>0.559433</c:v>
                </c:pt>
                <c:pt idx="24671">
                  <c:v>0.559456</c:v>
                </c:pt>
                <c:pt idx="24672">
                  <c:v>0.559478</c:v>
                </c:pt>
                <c:pt idx="24673">
                  <c:v>0.559501</c:v>
                </c:pt>
                <c:pt idx="24674">
                  <c:v>0.559524</c:v>
                </c:pt>
                <c:pt idx="24675">
                  <c:v>0.559546</c:v>
                </c:pt>
                <c:pt idx="24676">
                  <c:v>0.559569</c:v>
                </c:pt>
                <c:pt idx="24677">
                  <c:v>0.559592</c:v>
                </c:pt>
                <c:pt idx="24678">
                  <c:v>0.559615</c:v>
                </c:pt>
                <c:pt idx="24679">
                  <c:v>0.559637</c:v>
                </c:pt>
                <c:pt idx="24680">
                  <c:v>0.55966</c:v>
                </c:pt>
                <c:pt idx="24681">
                  <c:v>0.559683</c:v>
                </c:pt>
                <c:pt idx="24682">
                  <c:v>0.559705</c:v>
                </c:pt>
                <c:pt idx="24683">
                  <c:v>0.559728</c:v>
                </c:pt>
                <c:pt idx="24684">
                  <c:v>0.559751</c:v>
                </c:pt>
                <c:pt idx="24685">
                  <c:v>0.559773</c:v>
                </c:pt>
                <c:pt idx="24686">
                  <c:v>0.559796</c:v>
                </c:pt>
                <c:pt idx="24687">
                  <c:v>0.559819</c:v>
                </c:pt>
                <c:pt idx="24688">
                  <c:v>0.559841</c:v>
                </c:pt>
                <c:pt idx="24689">
                  <c:v>0.559864</c:v>
                </c:pt>
                <c:pt idx="24690">
                  <c:v>0.559887</c:v>
                </c:pt>
                <c:pt idx="24691">
                  <c:v>0.559909</c:v>
                </c:pt>
                <c:pt idx="24692">
                  <c:v>0.559932</c:v>
                </c:pt>
                <c:pt idx="24693">
                  <c:v>0.559955</c:v>
                </c:pt>
                <c:pt idx="24694">
                  <c:v>0.559977</c:v>
                </c:pt>
                <c:pt idx="24695">
                  <c:v>0.56</c:v>
                </c:pt>
                <c:pt idx="24696">
                  <c:v>0.560023</c:v>
                </c:pt>
                <c:pt idx="24697">
                  <c:v>0.560045</c:v>
                </c:pt>
                <c:pt idx="24698">
                  <c:v>0.560068</c:v>
                </c:pt>
                <c:pt idx="24699">
                  <c:v>0.560091</c:v>
                </c:pt>
                <c:pt idx="24700">
                  <c:v>0.560113</c:v>
                </c:pt>
                <c:pt idx="24701">
                  <c:v>0.560136</c:v>
                </c:pt>
                <c:pt idx="24702">
                  <c:v>0.560159</c:v>
                </c:pt>
                <c:pt idx="24703">
                  <c:v>0.560181</c:v>
                </c:pt>
                <c:pt idx="24704">
                  <c:v>0.560204</c:v>
                </c:pt>
                <c:pt idx="24705">
                  <c:v>0.560227</c:v>
                </c:pt>
                <c:pt idx="24706">
                  <c:v>0.560249</c:v>
                </c:pt>
                <c:pt idx="24707">
                  <c:v>0.560272</c:v>
                </c:pt>
                <c:pt idx="24708">
                  <c:v>0.560295</c:v>
                </c:pt>
                <c:pt idx="24709">
                  <c:v>0.560317</c:v>
                </c:pt>
                <c:pt idx="24710">
                  <c:v>0.56034</c:v>
                </c:pt>
                <c:pt idx="24711">
                  <c:v>0.560363</c:v>
                </c:pt>
                <c:pt idx="24712">
                  <c:v>0.560385</c:v>
                </c:pt>
                <c:pt idx="24713">
                  <c:v>0.560408</c:v>
                </c:pt>
                <c:pt idx="24714">
                  <c:v>0.560431</c:v>
                </c:pt>
                <c:pt idx="24715">
                  <c:v>0.560454</c:v>
                </c:pt>
                <c:pt idx="24716">
                  <c:v>0.560476</c:v>
                </c:pt>
                <c:pt idx="24717">
                  <c:v>0.560499</c:v>
                </c:pt>
                <c:pt idx="24718">
                  <c:v>0.560522</c:v>
                </c:pt>
                <c:pt idx="24719">
                  <c:v>0.560544</c:v>
                </c:pt>
                <c:pt idx="24720">
                  <c:v>0.560567</c:v>
                </c:pt>
                <c:pt idx="24721">
                  <c:v>0.56059</c:v>
                </c:pt>
                <c:pt idx="24722">
                  <c:v>0.560612</c:v>
                </c:pt>
                <c:pt idx="24723">
                  <c:v>0.560635</c:v>
                </c:pt>
                <c:pt idx="24724">
                  <c:v>0.560658</c:v>
                </c:pt>
                <c:pt idx="24725">
                  <c:v>0.56068</c:v>
                </c:pt>
                <c:pt idx="24726">
                  <c:v>0.560703</c:v>
                </c:pt>
                <c:pt idx="24727">
                  <c:v>0.560726</c:v>
                </c:pt>
                <c:pt idx="24728">
                  <c:v>0.560748</c:v>
                </c:pt>
                <c:pt idx="24729">
                  <c:v>0.560771</c:v>
                </c:pt>
                <c:pt idx="24730">
                  <c:v>0.560794</c:v>
                </c:pt>
                <c:pt idx="24731">
                  <c:v>0.560816</c:v>
                </c:pt>
                <c:pt idx="24732">
                  <c:v>0.560839</c:v>
                </c:pt>
                <c:pt idx="24733">
                  <c:v>0.560862</c:v>
                </c:pt>
                <c:pt idx="24734">
                  <c:v>0.560884</c:v>
                </c:pt>
                <c:pt idx="24735">
                  <c:v>0.560907</c:v>
                </c:pt>
                <c:pt idx="24736">
                  <c:v>0.56093</c:v>
                </c:pt>
                <c:pt idx="24737">
                  <c:v>0.560952</c:v>
                </c:pt>
                <c:pt idx="24738">
                  <c:v>0.560975</c:v>
                </c:pt>
                <c:pt idx="24739">
                  <c:v>0.560998</c:v>
                </c:pt>
                <c:pt idx="24740">
                  <c:v>0.56102</c:v>
                </c:pt>
                <c:pt idx="24741">
                  <c:v>0.561043</c:v>
                </c:pt>
                <c:pt idx="24742">
                  <c:v>0.561066</c:v>
                </c:pt>
                <c:pt idx="24743">
                  <c:v>0.561088</c:v>
                </c:pt>
                <c:pt idx="24744">
                  <c:v>0.561111</c:v>
                </c:pt>
                <c:pt idx="24745">
                  <c:v>0.561134</c:v>
                </c:pt>
                <c:pt idx="24746">
                  <c:v>0.561156</c:v>
                </c:pt>
                <c:pt idx="24747">
                  <c:v>0.561179</c:v>
                </c:pt>
                <c:pt idx="24748">
                  <c:v>0.561202</c:v>
                </c:pt>
                <c:pt idx="24749">
                  <c:v>0.561224</c:v>
                </c:pt>
                <c:pt idx="24750">
                  <c:v>0.561247</c:v>
                </c:pt>
                <c:pt idx="24751">
                  <c:v>0.56127</c:v>
                </c:pt>
                <c:pt idx="24752">
                  <c:v>0.561293</c:v>
                </c:pt>
                <c:pt idx="24753">
                  <c:v>0.561315</c:v>
                </c:pt>
                <c:pt idx="24754">
                  <c:v>0.561338</c:v>
                </c:pt>
                <c:pt idx="24755">
                  <c:v>0.561361</c:v>
                </c:pt>
                <c:pt idx="24756">
                  <c:v>0.561383</c:v>
                </c:pt>
                <c:pt idx="24757">
                  <c:v>0.561406</c:v>
                </c:pt>
                <c:pt idx="24758">
                  <c:v>0.561429</c:v>
                </c:pt>
                <c:pt idx="24759">
                  <c:v>0.561451</c:v>
                </c:pt>
                <c:pt idx="24760">
                  <c:v>0.561474</c:v>
                </c:pt>
                <c:pt idx="24761">
                  <c:v>0.561497</c:v>
                </c:pt>
                <c:pt idx="24762">
                  <c:v>0.561519</c:v>
                </c:pt>
                <c:pt idx="24763">
                  <c:v>0.561542</c:v>
                </c:pt>
                <c:pt idx="24764">
                  <c:v>0.561565</c:v>
                </c:pt>
                <c:pt idx="24765">
                  <c:v>0.561587</c:v>
                </c:pt>
                <c:pt idx="24766">
                  <c:v>0.56161</c:v>
                </c:pt>
                <c:pt idx="24767">
                  <c:v>0.561633</c:v>
                </c:pt>
                <c:pt idx="24768">
                  <c:v>0.561655</c:v>
                </c:pt>
                <c:pt idx="24769">
                  <c:v>0.561678</c:v>
                </c:pt>
                <c:pt idx="24770">
                  <c:v>0.561701</c:v>
                </c:pt>
                <c:pt idx="24771">
                  <c:v>0.561723</c:v>
                </c:pt>
                <c:pt idx="24772">
                  <c:v>0.561746</c:v>
                </c:pt>
                <c:pt idx="24773">
                  <c:v>0.561769</c:v>
                </c:pt>
                <c:pt idx="24774">
                  <c:v>0.561791</c:v>
                </c:pt>
                <c:pt idx="24775">
                  <c:v>0.561814</c:v>
                </c:pt>
                <c:pt idx="24776">
                  <c:v>0.561837</c:v>
                </c:pt>
                <c:pt idx="24777">
                  <c:v>0.561859</c:v>
                </c:pt>
                <c:pt idx="24778">
                  <c:v>0.561882</c:v>
                </c:pt>
                <c:pt idx="24779">
                  <c:v>0.561905</c:v>
                </c:pt>
                <c:pt idx="24780">
                  <c:v>0.561927</c:v>
                </c:pt>
                <c:pt idx="24781">
                  <c:v>0.56195</c:v>
                </c:pt>
                <c:pt idx="24782">
                  <c:v>0.561973</c:v>
                </c:pt>
                <c:pt idx="24783">
                  <c:v>0.561995</c:v>
                </c:pt>
                <c:pt idx="24784">
                  <c:v>0.562018</c:v>
                </c:pt>
                <c:pt idx="24785">
                  <c:v>0.562041</c:v>
                </c:pt>
                <c:pt idx="24786">
                  <c:v>0.562063</c:v>
                </c:pt>
                <c:pt idx="24787">
                  <c:v>0.562086</c:v>
                </c:pt>
                <c:pt idx="24788">
                  <c:v>0.562109</c:v>
                </c:pt>
                <c:pt idx="24789">
                  <c:v>0.562132</c:v>
                </c:pt>
                <c:pt idx="24790">
                  <c:v>0.562154</c:v>
                </c:pt>
                <c:pt idx="24791">
                  <c:v>0.562177</c:v>
                </c:pt>
                <c:pt idx="24792">
                  <c:v>0.5622</c:v>
                </c:pt>
                <c:pt idx="24793">
                  <c:v>0.562222</c:v>
                </c:pt>
                <c:pt idx="24794">
                  <c:v>0.562245</c:v>
                </c:pt>
                <c:pt idx="24795">
                  <c:v>0.562268</c:v>
                </c:pt>
                <c:pt idx="24796">
                  <c:v>0.56229</c:v>
                </c:pt>
                <c:pt idx="24797">
                  <c:v>0.562313</c:v>
                </c:pt>
                <c:pt idx="24798">
                  <c:v>0.562336</c:v>
                </c:pt>
                <c:pt idx="24799">
                  <c:v>0.562358</c:v>
                </c:pt>
                <c:pt idx="24800">
                  <c:v>0.562381</c:v>
                </c:pt>
                <c:pt idx="24801">
                  <c:v>0.562404</c:v>
                </c:pt>
                <c:pt idx="24802">
                  <c:v>0.562426</c:v>
                </c:pt>
                <c:pt idx="24803">
                  <c:v>0.562449</c:v>
                </c:pt>
                <c:pt idx="24804">
                  <c:v>0.562472</c:v>
                </c:pt>
                <c:pt idx="24805">
                  <c:v>0.562494</c:v>
                </c:pt>
                <c:pt idx="24806">
                  <c:v>0.562517</c:v>
                </c:pt>
                <c:pt idx="24807">
                  <c:v>0.56254</c:v>
                </c:pt>
                <c:pt idx="24808">
                  <c:v>0.562562</c:v>
                </c:pt>
                <c:pt idx="24809">
                  <c:v>0.562585</c:v>
                </c:pt>
                <c:pt idx="24810">
                  <c:v>0.562608</c:v>
                </c:pt>
                <c:pt idx="24811">
                  <c:v>0.56263</c:v>
                </c:pt>
                <c:pt idx="24812">
                  <c:v>0.562653</c:v>
                </c:pt>
                <c:pt idx="24813">
                  <c:v>0.562676</c:v>
                </c:pt>
                <c:pt idx="24814">
                  <c:v>0.562698</c:v>
                </c:pt>
                <c:pt idx="24815">
                  <c:v>0.562721</c:v>
                </c:pt>
                <c:pt idx="24816">
                  <c:v>0.562744</c:v>
                </c:pt>
                <c:pt idx="24817">
                  <c:v>0.562766</c:v>
                </c:pt>
                <c:pt idx="24818">
                  <c:v>0.562789</c:v>
                </c:pt>
                <c:pt idx="24819">
                  <c:v>0.562812</c:v>
                </c:pt>
                <c:pt idx="24820">
                  <c:v>0.562834</c:v>
                </c:pt>
                <c:pt idx="24821">
                  <c:v>0.562857</c:v>
                </c:pt>
                <c:pt idx="24822">
                  <c:v>0.56288</c:v>
                </c:pt>
                <c:pt idx="24823">
                  <c:v>0.562902</c:v>
                </c:pt>
                <c:pt idx="24824">
                  <c:v>0.562925</c:v>
                </c:pt>
                <c:pt idx="24825">
                  <c:v>0.562948</c:v>
                </c:pt>
                <c:pt idx="24826">
                  <c:v>0.562971</c:v>
                </c:pt>
                <c:pt idx="24827">
                  <c:v>0.562993</c:v>
                </c:pt>
                <c:pt idx="24828">
                  <c:v>0.563016</c:v>
                </c:pt>
                <c:pt idx="24829">
                  <c:v>0.563039</c:v>
                </c:pt>
                <c:pt idx="24830">
                  <c:v>0.563061</c:v>
                </c:pt>
                <c:pt idx="24831">
                  <c:v>0.563084</c:v>
                </c:pt>
                <c:pt idx="24832">
                  <c:v>0.563107</c:v>
                </c:pt>
                <c:pt idx="24833">
                  <c:v>0.563129</c:v>
                </c:pt>
                <c:pt idx="24834">
                  <c:v>0.563152</c:v>
                </c:pt>
                <c:pt idx="24835">
                  <c:v>0.563175</c:v>
                </c:pt>
                <c:pt idx="24836">
                  <c:v>0.563197</c:v>
                </c:pt>
                <c:pt idx="24837">
                  <c:v>0.56322</c:v>
                </c:pt>
                <c:pt idx="24838">
                  <c:v>0.563243</c:v>
                </c:pt>
                <c:pt idx="24839">
                  <c:v>0.563265</c:v>
                </c:pt>
                <c:pt idx="24840">
                  <c:v>0.563288</c:v>
                </c:pt>
                <c:pt idx="24841">
                  <c:v>0.563311</c:v>
                </c:pt>
                <c:pt idx="24842">
                  <c:v>0.563333</c:v>
                </c:pt>
                <c:pt idx="24843">
                  <c:v>0.563356</c:v>
                </c:pt>
                <c:pt idx="24844">
                  <c:v>0.563379</c:v>
                </c:pt>
                <c:pt idx="24845">
                  <c:v>0.563401</c:v>
                </c:pt>
                <c:pt idx="24846">
                  <c:v>0.563424</c:v>
                </c:pt>
                <c:pt idx="24847">
                  <c:v>0.563447</c:v>
                </c:pt>
                <c:pt idx="24848">
                  <c:v>0.563469</c:v>
                </c:pt>
                <c:pt idx="24849">
                  <c:v>0.563492</c:v>
                </c:pt>
                <c:pt idx="24850">
                  <c:v>0.563515</c:v>
                </c:pt>
                <c:pt idx="24851">
                  <c:v>0.563537</c:v>
                </c:pt>
                <c:pt idx="24852">
                  <c:v>0.56356</c:v>
                </c:pt>
                <c:pt idx="24853">
                  <c:v>0.563583</c:v>
                </c:pt>
                <c:pt idx="24854">
                  <c:v>0.563605</c:v>
                </c:pt>
                <c:pt idx="24855">
                  <c:v>0.563628</c:v>
                </c:pt>
                <c:pt idx="24856">
                  <c:v>0.563651</c:v>
                </c:pt>
                <c:pt idx="24857">
                  <c:v>0.563673</c:v>
                </c:pt>
                <c:pt idx="24858">
                  <c:v>0.563696</c:v>
                </c:pt>
                <c:pt idx="24859">
                  <c:v>0.563719</c:v>
                </c:pt>
                <c:pt idx="24860">
                  <c:v>0.563741</c:v>
                </c:pt>
                <c:pt idx="24861">
                  <c:v>0.563764</c:v>
                </c:pt>
                <c:pt idx="24862">
                  <c:v>0.563787</c:v>
                </c:pt>
                <c:pt idx="24863">
                  <c:v>0.56381</c:v>
                </c:pt>
                <c:pt idx="24864">
                  <c:v>0.563832</c:v>
                </c:pt>
                <c:pt idx="24865">
                  <c:v>0.563855</c:v>
                </c:pt>
                <c:pt idx="24866">
                  <c:v>0.563878</c:v>
                </c:pt>
                <c:pt idx="24867">
                  <c:v>0.5639</c:v>
                </c:pt>
                <c:pt idx="24868">
                  <c:v>0.563923</c:v>
                </c:pt>
                <c:pt idx="24869">
                  <c:v>0.563946</c:v>
                </c:pt>
                <c:pt idx="24870">
                  <c:v>0.563968</c:v>
                </c:pt>
                <c:pt idx="24871">
                  <c:v>0.563991</c:v>
                </c:pt>
                <c:pt idx="24872">
                  <c:v>0.564014</c:v>
                </c:pt>
                <c:pt idx="24873">
                  <c:v>0.564036</c:v>
                </c:pt>
                <c:pt idx="24874">
                  <c:v>0.564059</c:v>
                </c:pt>
                <c:pt idx="24875">
                  <c:v>0.564082</c:v>
                </c:pt>
                <c:pt idx="24876">
                  <c:v>0.564104</c:v>
                </c:pt>
                <c:pt idx="24877">
                  <c:v>0.564127</c:v>
                </c:pt>
                <c:pt idx="24878">
                  <c:v>0.56415</c:v>
                </c:pt>
                <c:pt idx="24879">
                  <c:v>0.564172</c:v>
                </c:pt>
                <c:pt idx="24880">
                  <c:v>0.564195</c:v>
                </c:pt>
                <c:pt idx="24881">
                  <c:v>0.564218</c:v>
                </c:pt>
                <c:pt idx="24882">
                  <c:v>0.56424</c:v>
                </c:pt>
                <c:pt idx="24883">
                  <c:v>0.564263</c:v>
                </c:pt>
                <c:pt idx="24884">
                  <c:v>0.564286</c:v>
                </c:pt>
                <c:pt idx="24885">
                  <c:v>0.564308</c:v>
                </c:pt>
                <c:pt idx="24886">
                  <c:v>0.564331</c:v>
                </c:pt>
                <c:pt idx="24887">
                  <c:v>0.564354</c:v>
                </c:pt>
                <c:pt idx="24888">
                  <c:v>0.564376</c:v>
                </c:pt>
                <c:pt idx="24889">
                  <c:v>0.564399</c:v>
                </c:pt>
                <c:pt idx="24890">
                  <c:v>0.564422</c:v>
                </c:pt>
                <c:pt idx="24891">
                  <c:v>0.564444</c:v>
                </c:pt>
                <c:pt idx="24892">
                  <c:v>0.564467</c:v>
                </c:pt>
                <c:pt idx="24893">
                  <c:v>0.56449</c:v>
                </c:pt>
                <c:pt idx="24894">
                  <c:v>0.564512</c:v>
                </c:pt>
                <c:pt idx="24895">
                  <c:v>0.564535</c:v>
                </c:pt>
                <c:pt idx="24896">
                  <c:v>0.564558</c:v>
                </c:pt>
                <c:pt idx="24897">
                  <c:v>0.56458</c:v>
                </c:pt>
                <c:pt idx="24898">
                  <c:v>0.564603</c:v>
                </c:pt>
                <c:pt idx="24899">
                  <c:v>0.564626</c:v>
                </c:pt>
                <c:pt idx="24900">
                  <c:v>0.564649</c:v>
                </c:pt>
                <c:pt idx="24901">
                  <c:v>0.564671</c:v>
                </c:pt>
                <c:pt idx="24902">
                  <c:v>0.564694</c:v>
                </c:pt>
                <c:pt idx="24903">
                  <c:v>0.564717</c:v>
                </c:pt>
                <c:pt idx="24904">
                  <c:v>0.564739</c:v>
                </c:pt>
                <c:pt idx="24905">
                  <c:v>0.564762</c:v>
                </c:pt>
                <c:pt idx="24906">
                  <c:v>0.564785</c:v>
                </c:pt>
                <c:pt idx="24907">
                  <c:v>0.564807</c:v>
                </c:pt>
                <c:pt idx="24908">
                  <c:v>0.56483</c:v>
                </c:pt>
                <c:pt idx="24909">
                  <c:v>0.564853</c:v>
                </c:pt>
                <c:pt idx="24910">
                  <c:v>0.564875</c:v>
                </c:pt>
                <c:pt idx="24911">
                  <c:v>0.564898</c:v>
                </c:pt>
                <c:pt idx="24912">
                  <c:v>0.564921</c:v>
                </c:pt>
                <c:pt idx="24913">
                  <c:v>0.564943</c:v>
                </c:pt>
                <c:pt idx="24914">
                  <c:v>0.564966</c:v>
                </c:pt>
                <c:pt idx="24915">
                  <c:v>0.564989</c:v>
                </c:pt>
                <c:pt idx="24916">
                  <c:v>0.565011</c:v>
                </c:pt>
                <c:pt idx="24917">
                  <c:v>0.565034</c:v>
                </c:pt>
                <c:pt idx="24918">
                  <c:v>0.565057</c:v>
                </c:pt>
                <c:pt idx="24919">
                  <c:v>0.565079</c:v>
                </c:pt>
                <c:pt idx="24920">
                  <c:v>0.565102</c:v>
                </c:pt>
                <c:pt idx="24921">
                  <c:v>0.565125</c:v>
                </c:pt>
                <c:pt idx="24922">
                  <c:v>0.565147</c:v>
                </c:pt>
                <c:pt idx="24923">
                  <c:v>0.56517</c:v>
                </c:pt>
                <c:pt idx="24924">
                  <c:v>0.565193</c:v>
                </c:pt>
                <c:pt idx="24925">
                  <c:v>0.565215</c:v>
                </c:pt>
                <c:pt idx="24926">
                  <c:v>0.565238</c:v>
                </c:pt>
                <c:pt idx="24927">
                  <c:v>0.565261</c:v>
                </c:pt>
                <c:pt idx="24928">
                  <c:v>0.565283</c:v>
                </c:pt>
                <c:pt idx="24929">
                  <c:v>0.565306</c:v>
                </c:pt>
                <c:pt idx="24930">
                  <c:v>0.565329</c:v>
                </c:pt>
                <c:pt idx="24931">
                  <c:v>0.565351</c:v>
                </c:pt>
                <c:pt idx="24932">
                  <c:v>0.565374</c:v>
                </c:pt>
                <c:pt idx="24933">
                  <c:v>0.565397</c:v>
                </c:pt>
                <c:pt idx="24934">
                  <c:v>0.56542</c:v>
                </c:pt>
                <c:pt idx="24935">
                  <c:v>0.565442</c:v>
                </c:pt>
                <c:pt idx="24936">
                  <c:v>0.565465</c:v>
                </c:pt>
                <c:pt idx="24937">
                  <c:v>0.565488</c:v>
                </c:pt>
                <c:pt idx="24938">
                  <c:v>0.56551</c:v>
                </c:pt>
                <c:pt idx="24939">
                  <c:v>0.565533</c:v>
                </c:pt>
                <c:pt idx="24940">
                  <c:v>0.565556</c:v>
                </c:pt>
                <c:pt idx="24941">
                  <c:v>0.565578</c:v>
                </c:pt>
                <c:pt idx="24942">
                  <c:v>0.565601</c:v>
                </c:pt>
                <c:pt idx="24943">
                  <c:v>0.565624</c:v>
                </c:pt>
                <c:pt idx="24944">
                  <c:v>0.565646</c:v>
                </c:pt>
                <c:pt idx="24945">
                  <c:v>0.565669</c:v>
                </c:pt>
                <c:pt idx="24946">
                  <c:v>0.565692</c:v>
                </c:pt>
                <c:pt idx="24947">
                  <c:v>0.565714</c:v>
                </c:pt>
                <c:pt idx="24948">
                  <c:v>0.565737</c:v>
                </c:pt>
                <c:pt idx="24949">
                  <c:v>0.56576</c:v>
                </c:pt>
                <c:pt idx="24950">
                  <c:v>0.565782</c:v>
                </c:pt>
                <c:pt idx="24951">
                  <c:v>0.565805</c:v>
                </c:pt>
                <c:pt idx="24952">
                  <c:v>0.565828</c:v>
                </c:pt>
                <c:pt idx="24953">
                  <c:v>0.56585</c:v>
                </c:pt>
                <c:pt idx="24954">
                  <c:v>0.565873</c:v>
                </c:pt>
                <c:pt idx="24955">
                  <c:v>0.565896</c:v>
                </c:pt>
                <c:pt idx="24956">
                  <c:v>0.565918</c:v>
                </c:pt>
                <c:pt idx="24957">
                  <c:v>0.565941</c:v>
                </c:pt>
                <c:pt idx="24958">
                  <c:v>0.565964</c:v>
                </c:pt>
                <c:pt idx="24959">
                  <c:v>0.565986</c:v>
                </c:pt>
                <c:pt idx="24960">
                  <c:v>0.566009</c:v>
                </c:pt>
                <c:pt idx="24961">
                  <c:v>0.566032</c:v>
                </c:pt>
                <c:pt idx="24962">
                  <c:v>0.566054</c:v>
                </c:pt>
                <c:pt idx="24963">
                  <c:v>0.566077</c:v>
                </c:pt>
                <c:pt idx="24964">
                  <c:v>0.5661</c:v>
                </c:pt>
                <c:pt idx="24965">
                  <c:v>0.566122</c:v>
                </c:pt>
                <c:pt idx="24966">
                  <c:v>0.566145</c:v>
                </c:pt>
                <c:pt idx="24967">
                  <c:v>0.566168</c:v>
                </c:pt>
                <c:pt idx="24968">
                  <c:v>0.56619</c:v>
                </c:pt>
                <c:pt idx="24969">
                  <c:v>0.566213</c:v>
                </c:pt>
                <c:pt idx="24970">
                  <c:v>0.566236</c:v>
                </c:pt>
                <c:pt idx="24971">
                  <c:v>0.566259</c:v>
                </c:pt>
                <c:pt idx="24972">
                  <c:v>0.566281</c:v>
                </c:pt>
                <c:pt idx="24973">
                  <c:v>0.566304</c:v>
                </c:pt>
                <c:pt idx="24974">
                  <c:v>0.566327</c:v>
                </c:pt>
                <c:pt idx="24975">
                  <c:v>0.566349</c:v>
                </c:pt>
                <c:pt idx="24976">
                  <c:v>0.566372</c:v>
                </c:pt>
                <c:pt idx="24977">
                  <c:v>0.566395</c:v>
                </c:pt>
                <c:pt idx="24978">
                  <c:v>0.566417</c:v>
                </c:pt>
                <c:pt idx="24979">
                  <c:v>0.56644</c:v>
                </c:pt>
                <c:pt idx="24980">
                  <c:v>0.566463</c:v>
                </c:pt>
                <c:pt idx="24981">
                  <c:v>0.566485</c:v>
                </c:pt>
                <c:pt idx="24982">
                  <c:v>0.566508</c:v>
                </c:pt>
                <c:pt idx="24983">
                  <c:v>0.566531</c:v>
                </c:pt>
                <c:pt idx="24984">
                  <c:v>0.566553</c:v>
                </c:pt>
                <c:pt idx="24985">
                  <c:v>0.566576</c:v>
                </c:pt>
                <c:pt idx="24986">
                  <c:v>0.566599</c:v>
                </c:pt>
                <c:pt idx="24987">
                  <c:v>0.566621</c:v>
                </c:pt>
                <c:pt idx="24988">
                  <c:v>0.566644</c:v>
                </c:pt>
                <c:pt idx="24989">
                  <c:v>0.566667</c:v>
                </c:pt>
                <c:pt idx="24990">
                  <c:v>0.566689</c:v>
                </c:pt>
                <c:pt idx="24991">
                  <c:v>0.566712</c:v>
                </c:pt>
                <c:pt idx="24992">
                  <c:v>0.566735</c:v>
                </c:pt>
                <c:pt idx="24993">
                  <c:v>0.566757</c:v>
                </c:pt>
                <c:pt idx="24994">
                  <c:v>0.56678</c:v>
                </c:pt>
                <c:pt idx="24995">
                  <c:v>0.566803</c:v>
                </c:pt>
                <c:pt idx="24996">
                  <c:v>0.566825</c:v>
                </c:pt>
                <c:pt idx="24997">
                  <c:v>0.566848</c:v>
                </c:pt>
                <c:pt idx="24998">
                  <c:v>0.566871</c:v>
                </c:pt>
                <c:pt idx="24999">
                  <c:v>0.566893</c:v>
                </c:pt>
                <c:pt idx="25000">
                  <c:v>0.566916</c:v>
                </c:pt>
                <c:pt idx="25001">
                  <c:v>0.566939</c:v>
                </c:pt>
                <c:pt idx="25002">
                  <c:v>0.566961</c:v>
                </c:pt>
                <c:pt idx="25003">
                  <c:v>0.566984</c:v>
                </c:pt>
                <c:pt idx="25004">
                  <c:v>0.567007</c:v>
                </c:pt>
                <c:pt idx="25005">
                  <c:v>0.567029</c:v>
                </c:pt>
                <c:pt idx="25006">
                  <c:v>0.567052</c:v>
                </c:pt>
                <c:pt idx="25007">
                  <c:v>0.567075</c:v>
                </c:pt>
                <c:pt idx="25008">
                  <c:v>0.567098</c:v>
                </c:pt>
                <c:pt idx="25009">
                  <c:v>0.56712</c:v>
                </c:pt>
                <c:pt idx="25010">
                  <c:v>0.567143</c:v>
                </c:pt>
                <c:pt idx="25011">
                  <c:v>0.567166</c:v>
                </c:pt>
                <c:pt idx="25012">
                  <c:v>0.567188</c:v>
                </c:pt>
                <c:pt idx="25013">
                  <c:v>0.567211</c:v>
                </c:pt>
                <c:pt idx="25014">
                  <c:v>0.567234</c:v>
                </c:pt>
                <c:pt idx="25015">
                  <c:v>0.567256</c:v>
                </c:pt>
                <c:pt idx="25016">
                  <c:v>0.567279</c:v>
                </c:pt>
                <c:pt idx="25017">
                  <c:v>0.567302</c:v>
                </c:pt>
                <c:pt idx="25018">
                  <c:v>0.567324</c:v>
                </c:pt>
                <c:pt idx="25019">
                  <c:v>0.567347</c:v>
                </c:pt>
                <c:pt idx="25020">
                  <c:v>0.56737</c:v>
                </c:pt>
                <c:pt idx="25021">
                  <c:v>0.567392</c:v>
                </c:pt>
                <c:pt idx="25022">
                  <c:v>0.567415</c:v>
                </c:pt>
                <c:pt idx="25023">
                  <c:v>0.567438</c:v>
                </c:pt>
                <c:pt idx="25024">
                  <c:v>0.56746</c:v>
                </c:pt>
                <c:pt idx="25025">
                  <c:v>0.567483</c:v>
                </c:pt>
                <c:pt idx="25026">
                  <c:v>0.567506</c:v>
                </c:pt>
                <c:pt idx="25027">
                  <c:v>0.567528</c:v>
                </c:pt>
                <c:pt idx="25028">
                  <c:v>0.567551</c:v>
                </c:pt>
                <c:pt idx="25029">
                  <c:v>0.567574</c:v>
                </c:pt>
                <c:pt idx="25030">
                  <c:v>0.567596</c:v>
                </c:pt>
                <c:pt idx="25031">
                  <c:v>0.567619</c:v>
                </c:pt>
                <c:pt idx="25032">
                  <c:v>0.567642</c:v>
                </c:pt>
                <c:pt idx="25033">
                  <c:v>0.567664</c:v>
                </c:pt>
                <c:pt idx="25034">
                  <c:v>0.567687</c:v>
                </c:pt>
                <c:pt idx="25035">
                  <c:v>0.56771</c:v>
                </c:pt>
                <c:pt idx="25036">
                  <c:v>0.567732</c:v>
                </c:pt>
                <c:pt idx="25037">
                  <c:v>0.567755</c:v>
                </c:pt>
                <c:pt idx="25038">
                  <c:v>0.567778</c:v>
                </c:pt>
                <c:pt idx="25039">
                  <c:v>0.5678</c:v>
                </c:pt>
                <c:pt idx="25040">
                  <c:v>0.567823</c:v>
                </c:pt>
                <c:pt idx="25041">
                  <c:v>0.567846</c:v>
                </c:pt>
                <c:pt idx="25042">
                  <c:v>0.567868</c:v>
                </c:pt>
                <c:pt idx="25043">
                  <c:v>0.567891</c:v>
                </c:pt>
                <c:pt idx="25044">
                  <c:v>0.567914</c:v>
                </c:pt>
                <c:pt idx="25045">
                  <c:v>0.567937</c:v>
                </c:pt>
                <c:pt idx="25046">
                  <c:v>0.567959</c:v>
                </c:pt>
                <c:pt idx="25047">
                  <c:v>0.567982</c:v>
                </c:pt>
                <c:pt idx="25048">
                  <c:v>0.568005</c:v>
                </c:pt>
                <c:pt idx="25049">
                  <c:v>0.568027</c:v>
                </c:pt>
                <c:pt idx="25050">
                  <c:v>0.56805</c:v>
                </c:pt>
                <c:pt idx="25051">
                  <c:v>0.568073</c:v>
                </c:pt>
                <c:pt idx="25052">
                  <c:v>0.568095</c:v>
                </c:pt>
                <c:pt idx="25053">
                  <c:v>0.568118</c:v>
                </c:pt>
                <c:pt idx="25054">
                  <c:v>0.568141</c:v>
                </c:pt>
                <c:pt idx="25055">
                  <c:v>0.568163</c:v>
                </c:pt>
                <c:pt idx="25056">
                  <c:v>0.568186</c:v>
                </c:pt>
                <c:pt idx="25057">
                  <c:v>0.568209</c:v>
                </c:pt>
                <c:pt idx="25058">
                  <c:v>0.568231</c:v>
                </c:pt>
                <c:pt idx="25059">
                  <c:v>0.568254</c:v>
                </c:pt>
                <c:pt idx="25060">
                  <c:v>0.568277</c:v>
                </c:pt>
                <c:pt idx="25061">
                  <c:v>0.568299</c:v>
                </c:pt>
                <c:pt idx="25062">
                  <c:v>0.568322</c:v>
                </c:pt>
                <c:pt idx="25063">
                  <c:v>0.568345</c:v>
                </c:pt>
                <c:pt idx="25064">
                  <c:v>0.568367</c:v>
                </c:pt>
                <c:pt idx="25065">
                  <c:v>0.56839</c:v>
                </c:pt>
                <c:pt idx="25066">
                  <c:v>0.568413</c:v>
                </c:pt>
                <c:pt idx="25067">
                  <c:v>0.568435</c:v>
                </c:pt>
                <c:pt idx="25068">
                  <c:v>0.568458</c:v>
                </c:pt>
                <c:pt idx="25069">
                  <c:v>0.568481</c:v>
                </c:pt>
                <c:pt idx="25070">
                  <c:v>0.568503</c:v>
                </c:pt>
                <c:pt idx="25071">
                  <c:v>0.568526</c:v>
                </c:pt>
                <c:pt idx="25072">
                  <c:v>0.568549</c:v>
                </c:pt>
                <c:pt idx="25073">
                  <c:v>0.568571</c:v>
                </c:pt>
                <c:pt idx="25074">
                  <c:v>0.568594</c:v>
                </c:pt>
                <c:pt idx="25075">
                  <c:v>0.568617</c:v>
                </c:pt>
                <c:pt idx="25076">
                  <c:v>0.568639</c:v>
                </c:pt>
                <c:pt idx="25077">
                  <c:v>0.568662</c:v>
                </c:pt>
                <c:pt idx="25078">
                  <c:v>0.568685</c:v>
                </c:pt>
                <c:pt idx="25079">
                  <c:v>0.568707</c:v>
                </c:pt>
                <c:pt idx="25080">
                  <c:v>0.56873</c:v>
                </c:pt>
                <c:pt idx="25081">
                  <c:v>0.568753</c:v>
                </c:pt>
                <c:pt idx="25082">
                  <c:v>0.568776</c:v>
                </c:pt>
                <c:pt idx="25083">
                  <c:v>0.568798</c:v>
                </c:pt>
                <c:pt idx="25084">
                  <c:v>0.568821</c:v>
                </c:pt>
                <c:pt idx="25085">
                  <c:v>0.568844</c:v>
                </c:pt>
                <c:pt idx="25086">
                  <c:v>0.568866</c:v>
                </c:pt>
                <c:pt idx="25087">
                  <c:v>0.568889</c:v>
                </c:pt>
                <c:pt idx="25088">
                  <c:v>0.568912</c:v>
                </c:pt>
                <c:pt idx="25089">
                  <c:v>0.568934</c:v>
                </c:pt>
                <c:pt idx="25090">
                  <c:v>0.568957</c:v>
                </c:pt>
                <c:pt idx="25091">
                  <c:v>0.56898</c:v>
                </c:pt>
                <c:pt idx="25092">
                  <c:v>0.569002</c:v>
                </c:pt>
                <c:pt idx="25093">
                  <c:v>0.569025</c:v>
                </c:pt>
                <c:pt idx="25094">
                  <c:v>0.569048</c:v>
                </c:pt>
                <c:pt idx="25095">
                  <c:v>0.56907</c:v>
                </c:pt>
                <c:pt idx="25096">
                  <c:v>0.569093</c:v>
                </c:pt>
                <c:pt idx="25097">
                  <c:v>0.569116</c:v>
                </c:pt>
                <c:pt idx="25098">
                  <c:v>0.569138</c:v>
                </c:pt>
                <c:pt idx="25099">
                  <c:v>0.569161</c:v>
                </c:pt>
                <c:pt idx="25100">
                  <c:v>0.569184</c:v>
                </c:pt>
                <c:pt idx="25101">
                  <c:v>0.569206</c:v>
                </c:pt>
                <c:pt idx="25102">
                  <c:v>0.569229</c:v>
                </c:pt>
                <c:pt idx="25103">
                  <c:v>0.569252</c:v>
                </c:pt>
                <c:pt idx="25104">
                  <c:v>0.569274</c:v>
                </c:pt>
                <c:pt idx="25105">
                  <c:v>0.569297</c:v>
                </c:pt>
                <c:pt idx="25106">
                  <c:v>0.56932</c:v>
                </c:pt>
                <c:pt idx="25107">
                  <c:v>0.569342</c:v>
                </c:pt>
                <c:pt idx="25108">
                  <c:v>0.569365</c:v>
                </c:pt>
                <c:pt idx="25109">
                  <c:v>0.569388</c:v>
                </c:pt>
                <c:pt idx="25110">
                  <c:v>0.56941</c:v>
                </c:pt>
                <c:pt idx="25111">
                  <c:v>0.569433</c:v>
                </c:pt>
                <c:pt idx="25112">
                  <c:v>0.569456</c:v>
                </c:pt>
                <c:pt idx="25113">
                  <c:v>0.569478</c:v>
                </c:pt>
                <c:pt idx="25114">
                  <c:v>0.569501</c:v>
                </c:pt>
                <c:pt idx="25115">
                  <c:v>0.569524</c:v>
                </c:pt>
                <c:pt idx="25116">
                  <c:v>0.569546</c:v>
                </c:pt>
                <c:pt idx="25117">
                  <c:v>0.569569</c:v>
                </c:pt>
                <c:pt idx="25118">
                  <c:v>0.569592</c:v>
                </c:pt>
                <c:pt idx="25119">
                  <c:v>0.569615</c:v>
                </c:pt>
                <c:pt idx="25120">
                  <c:v>0.569637</c:v>
                </c:pt>
                <c:pt idx="25121">
                  <c:v>0.56966</c:v>
                </c:pt>
                <c:pt idx="25122">
                  <c:v>0.569683</c:v>
                </c:pt>
                <c:pt idx="25123">
                  <c:v>0.569705</c:v>
                </c:pt>
                <c:pt idx="25124">
                  <c:v>0.569728</c:v>
                </c:pt>
                <c:pt idx="25125">
                  <c:v>0.569751</c:v>
                </c:pt>
                <c:pt idx="25126">
                  <c:v>0.569773</c:v>
                </c:pt>
                <c:pt idx="25127">
                  <c:v>0.569796</c:v>
                </c:pt>
                <c:pt idx="25128">
                  <c:v>0.569819</c:v>
                </c:pt>
                <c:pt idx="25129">
                  <c:v>0.569841</c:v>
                </c:pt>
                <c:pt idx="25130">
                  <c:v>0.569864</c:v>
                </c:pt>
                <c:pt idx="25131">
                  <c:v>0.569887</c:v>
                </c:pt>
                <c:pt idx="25132">
                  <c:v>0.569909</c:v>
                </c:pt>
                <c:pt idx="25133">
                  <c:v>0.569932</c:v>
                </c:pt>
                <c:pt idx="25134">
                  <c:v>0.569955</c:v>
                </c:pt>
                <c:pt idx="25135">
                  <c:v>0.569977</c:v>
                </c:pt>
                <c:pt idx="25136">
                  <c:v>0.57</c:v>
                </c:pt>
                <c:pt idx="25137">
                  <c:v>0.570023</c:v>
                </c:pt>
                <c:pt idx="25138">
                  <c:v>0.570045</c:v>
                </c:pt>
                <c:pt idx="25139">
                  <c:v>0.570068</c:v>
                </c:pt>
                <c:pt idx="25140">
                  <c:v>0.570091</c:v>
                </c:pt>
                <c:pt idx="25141">
                  <c:v>0.570113</c:v>
                </c:pt>
                <c:pt idx="25142">
                  <c:v>0.570136</c:v>
                </c:pt>
                <c:pt idx="25143">
                  <c:v>0.570159</c:v>
                </c:pt>
                <c:pt idx="25144">
                  <c:v>0.570181</c:v>
                </c:pt>
                <c:pt idx="25145">
                  <c:v>0.570204</c:v>
                </c:pt>
                <c:pt idx="25146">
                  <c:v>0.570227</c:v>
                </c:pt>
                <c:pt idx="25147">
                  <c:v>0.570249</c:v>
                </c:pt>
                <c:pt idx="25148">
                  <c:v>0.570272</c:v>
                </c:pt>
                <c:pt idx="25149">
                  <c:v>0.570295</c:v>
                </c:pt>
                <c:pt idx="25150">
                  <c:v>0.570317</c:v>
                </c:pt>
                <c:pt idx="25151">
                  <c:v>0.57034</c:v>
                </c:pt>
                <c:pt idx="25152">
                  <c:v>0.570363</c:v>
                </c:pt>
                <c:pt idx="25153">
                  <c:v>0.570385</c:v>
                </c:pt>
                <c:pt idx="25154">
                  <c:v>0.570408</c:v>
                </c:pt>
                <c:pt idx="25155">
                  <c:v>0.570431</c:v>
                </c:pt>
                <c:pt idx="25156">
                  <c:v>0.570454</c:v>
                </c:pt>
                <c:pt idx="25157">
                  <c:v>0.570476</c:v>
                </c:pt>
                <c:pt idx="25158">
                  <c:v>0.570499</c:v>
                </c:pt>
                <c:pt idx="25159">
                  <c:v>0.570522</c:v>
                </c:pt>
                <c:pt idx="25160">
                  <c:v>0.570544</c:v>
                </c:pt>
                <c:pt idx="25161">
                  <c:v>0.570567</c:v>
                </c:pt>
                <c:pt idx="25162">
                  <c:v>0.57059</c:v>
                </c:pt>
                <c:pt idx="25163">
                  <c:v>0.570612</c:v>
                </c:pt>
                <c:pt idx="25164">
                  <c:v>0.570635</c:v>
                </c:pt>
                <c:pt idx="25165">
                  <c:v>0.570658</c:v>
                </c:pt>
                <c:pt idx="25166">
                  <c:v>0.57068</c:v>
                </c:pt>
                <c:pt idx="25167">
                  <c:v>0.570703</c:v>
                </c:pt>
                <c:pt idx="25168">
                  <c:v>0.570726</c:v>
                </c:pt>
                <c:pt idx="25169">
                  <c:v>0.570748</c:v>
                </c:pt>
                <c:pt idx="25170">
                  <c:v>0.570771</c:v>
                </c:pt>
                <c:pt idx="25171">
                  <c:v>0.570794</c:v>
                </c:pt>
                <c:pt idx="25172">
                  <c:v>0.570816</c:v>
                </c:pt>
                <c:pt idx="25173">
                  <c:v>0.570839</c:v>
                </c:pt>
                <c:pt idx="25174">
                  <c:v>0.570862</c:v>
                </c:pt>
                <c:pt idx="25175">
                  <c:v>0.570884</c:v>
                </c:pt>
                <c:pt idx="25176">
                  <c:v>0.570907</c:v>
                </c:pt>
                <c:pt idx="25177">
                  <c:v>0.57093</c:v>
                </c:pt>
                <c:pt idx="25178">
                  <c:v>0.570952</c:v>
                </c:pt>
                <c:pt idx="25179">
                  <c:v>0.570975</c:v>
                </c:pt>
                <c:pt idx="25180">
                  <c:v>0.570998</c:v>
                </c:pt>
                <c:pt idx="25181">
                  <c:v>0.57102</c:v>
                </c:pt>
                <c:pt idx="25182">
                  <c:v>0.571043</c:v>
                </c:pt>
                <c:pt idx="25183">
                  <c:v>0.571066</c:v>
                </c:pt>
                <c:pt idx="25184">
                  <c:v>0.571088</c:v>
                </c:pt>
                <c:pt idx="25185">
                  <c:v>0.571111</c:v>
                </c:pt>
                <c:pt idx="25186">
                  <c:v>0.571134</c:v>
                </c:pt>
                <c:pt idx="25187">
                  <c:v>0.571156</c:v>
                </c:pt>
                <c:pt idx="25188">
                  <c:v>0.571179</c:v>
                </c:pt>
                <c:pt idx="25189">
                  <c:v>0.571202</c:v>
                </c:pt>
                <c:pt idx="25190">
                  <c:v>0.571224</c:v>
                </c:pt>
                <c:pt idx="25191">
                  <c:v>0.571247</c:v>
                </c:pt>
                <c:pt idx="25192">
                  <c:v>0.57127</c:v>
                </c:pt>
                <c:pt idx="25193">
                  <c:v>0.571293</c:v>
                </c:pt>
                <c:pt idx="25194">
                  <c:v>0.571315</c:v>
                </c:pt>
                <c:pt idx="25195">
                  <c:v>0.571338</c:v>
                </c:pt>
                <c:pt idx="25196">
                  <c:v>0.571361</c:v>
                </c:pt>
                <c:pt idx="25197">
                  <c:v>0.571383</c:v>
                </c:pt>
                <c:pt idx="25198">
                  <c:v>0.571406</c:v>
                </c:pt>
                <c:pt idx="25199">
                  <c:v>0.571429</c:v>
                </c:pt>
                <c:pt idx="25200">
                  <c:v>0.571451</c:v>
                </c:pt>
                <c:pt idx="25201">
                  <c:v>0.571474</c:v>
                </c:pt>
                <c:pt idx="25202">
                  <c:v>0.571497</c:v>
                </c:pt>
                <c:pt idx="25203">
                  <c:v>0.571519</c:v>
                </c:pt>
                <c:pt idx="25204">
                  <c:v>0.571542</c:v>
                </c:pt>
                <c:pt idx="25205">
                  <c:v>0.571565</c:v>
                </c:pt>
                <c:pt idx="25206">
                  <c:v>0.571587</c:v>
                </c:pt>
                <c:pt idx="25207">
                  <c:v>0.57161</c:v>
                </c:pt>
                <c:pt idx="25208">
                  <c:v>0.571633</c:v>
                </c:pt>
                <c:pt idx="25209">
                  <c:v>0.571655</c:v>
                </c:pt>
                <c:pt idx="25210">
                  <c:v>0.571678</c:v>
                </c:pt>
                <c:pt idx="25211">
                  <c:v>0.571701</c:v>
                </c:pt>
                <c:pt idx="25212">
                  <c:v>0.571723</c:v>
                </c:pt>
                <c:pt idx="25213">
                  <c:v>0.571746</c:v>
                </c:pt>
                <c:pt idx="25214">
                  <c:v>0.571769</c:v>
                </c:pt>
                <c:pt idx="25215">
                  <c:v>0.571791</c:v>
                </c:pt>
                <c:pt idx="25216">
                  <c:v>0.571814</c:v>
                </c:pt>
                <c:pt idx="25217">
                  <c:v>0.571837</c:v>
                </c:pt>
                <c:pt idx="25218">
                  <c:v>0.571859</c:v>
                </c:pt>
                <c:pt idx="25219">
                  <c:v>0.571882</c:v>
                </c:pt>
                <c:pt idx="25220">
                  <c:v>0.571905</c:v>
                </c:pt>
                <c:pt idx="25221">
                  <c:v>0.571927</c:v>
                </c:pt>
                <c:pt idx="25222">
                  <c:v>0.57195</c:v>
                </c:pt>
                <c:pt idx="25223">
                  <c:v>0.571973</c:v>
                </c:pt>
                <c:pt idx="25224">
                  <c:v>0.571995</c:v>
                </c:pt>
                <c:pt idx="25225">
                  <c:v>0.572018</c:v>
                </c:pt>
                <c:pt idx="25226">
                  <c:v>0.572041</c:v>
                </c:pt>
                <c:pt idx="25227">
                  <c:v>0.572063</c:v>
                </c:pt>
                <c:pt idx="25228">
                  <c:v>0.572086</c:v>
                </c:pt>
                <c:pt idx="25229">
                  <c:v>0.572109</c:v>
                </c:pt>
                <c:pt idx="25230">
                  <c:v>0.572132</c:v>
                </c:pt>
                <c:pt idx="25231">
                  <c:v>0.572154</c:v>
                </c:pt>
                <c:pt idx="25232">
                  <c:v>0.572177</c:v>
                </c:pt>
                <c:pt idx="25233">
                  <c:v>0.5722</c:v>
                </c:pt>
                <c:pt idx="25234">
                  <c:v>0.572222</c:v>
                </c:pt>
                <c:pt idx="25235">
                  <c:v>0.572245</c:v>
                </c:pt>
                <c:pt idx="25236">
                  <c:v>0.572268</c:v>
                </c:pt>
                <c:pt idx="25237">
                  <c:v>0.57229</c:v>
                </c:pt>
                <c:pt idx="25238">
                  <c:v>0.572313</c:v>
                </c:pt>
                <c:pt idx="25239">
                  <c:v>0.572336</c:v>
                </c:pt>
                <c:pt idx="25240">
                  <c:v>0.572358</c:v>
                </c:pt>
                <c:pt idx="25241">
                  <c:v>0.572381</c:v>
                </c:pt>
                <c:pt idx="25242">
                  <c:v>0.572404</c:v>
                </c:pt>
                <c:pt idx="25243">
                  <c:v>0.572426</c:v>
                </c:pt>
                <c:pt idx="25244">
                  <c:v>0.572449</c:v>
                </c:pt>
                <c:pt idx="25245">
                  <c:v>0.572472</c:v>
                </c:pt>
                <c:pt idx="25246">
                  <c:v>0.572494</c:v>
                </c:pt>
                <c:pt idx="25247">
                  <c:v>0.572517</c:v>
                </c:pt>
                <c:pt idx="25248">
                  <c:v>0.57254</c:v>
                </c:pt>
                <c:pt idx="25249">
                  <c:v>0.572562</c:v>
                </c:pt>
                <c:pt idx="25250">
                  <c:v>0.572585</c:v>
                </c:pt>
                <c:pt idx="25251">
                  <c:v>0.572608</c:v>
                </c:pt>
                <c:pt idx="25252">
                  <c:v>0.57263</c:v>
                </c:pt>
                <c:pt idx="25253">
                  <c:v>0.572653</c:v>
                </c:pt>
                <c:pt idx="25254">
                  <c:v>0.572676</c:v>
                </c:pt>
                <c:pt idx="25255">
                  <c:v>0.572698</c:v>
                </c:pt>
                <c:pt idx="25256">
                  <c:v>0.572721</c:v>
                </c:pt>
                <c:pt idx="25257">
                  <c:v>0.572744</c:v>
                </c:pt>
                <c:pt idx="25258">
                  <c:v>0.572766</c:v>
                </c:pt>
                <c:pt idx="25259">
                  <c:v>0.572789</c:v>
                </c:pt>
                <c:pt idx="25260">
                  <c:v>0.572812</c:v>
                </c:pt>
                <c:pt idx="25261">
                  <c:v>0.572834</c:v>
                </c:pt>
                <c:pt idx="25262">
                  <c:v>0.572857</c:v>
                </c:pt>
                <c:pt idx="25263">
                  <c:v>0.57288</c:v>
                </c:pt>
                <c:pt idx="25264">
                  <c:v>0.572902</c:v>
                </c:pt>
                <c:pt idx="25265">
                  <c:v>0.572925</c:v>
                </c:pt>
                <c:pt idx="25266">
                  <c:v>0.572948</c:v>
                </c:pt>
                <c:pt idx="25267">
                  <c:v>0.572971</c:v>
                </c:pt>
                <c:pt idx="25268">
                  <c:v>0.572993</c:v>
                </c:pt>
                <c:pt idx="25269">
                  <c:v>0.573016</c:v>
                </c:pt>
                <c:pt idx="25270">
                  <c:v>0.573039</c:v>
                </c:pt>
                <c:pt idx="25271">
                  <c:v>0.573061</c:v>
                </c:pt>
                <c:pt idx="25272">
                  <c:v>0.573084</c:v>
                </c:pt>
                <c:pt idx="25273">
                  <c:v>0.573107</c:v>
                </c:pt>
                <c:pt idx="25274">
                  <c:v>0.573129</c:v>
                </c:pt>
                <c:pt idx="25275">
                  <c:v>0.573152</c:v>
                </c:pt>
                <c:pt idx="25276">
                  <c:v>0.573175</c:v>
                </c:pt>
                <c:pt idx="25277">
                  <c:v>0.573197</c:v>
                </c:pt>
                <c:pt idx="25278">
                  <c:v>0.57322</c:v>
                </c:pt>
                <c:pt idx="25279">
                  <c:v>0.573243</c:v>
                </c:pt>
                <c:pt idx="25280">
                  <c:v>0.573265</c:v>
                </c:pt>
                <c:pt idx="25281">
                  <c:v>0.573288</c:v>
                </c:pt>
                <c:pt idx="25282">
                  <c:v>0.573311</c:v>
                </c:pt>
                <c:pt idx="25283">
                  <c:v>0.573333</c:v>
                </c:pt>
                <c:pt idx="25284">
                  <c:v>0.573356</c:v>
                </c:pt>
                <c:pt idx="25285">
                  <c:v>0.573379</c:v>
                </c:pt>
                <c:pt idx="25286">
                  <c:v>0.573401</c:v>
                </c:pt>
                <c:pt idx="25287">
                  <c:v>0.573424</c:v>
                </c:pt>
                <c:pt idx="25288">
                  <c:v>0.573447</c:v>
                </c:pt>
                <c:pt idx="25289">
                  <c:v>0.573469</c:v>
                </c:pt>
                <c:pt idx="25290">
                  <c:v>0.573492</c:v>
                </c:pt>
                <c:pt idx="25291">
                  <c:v>0.573515</c:v>
                </c:pt>
                <c:pt idx="25292">
                  <c:v>0.573537</c:v>
                </c:pt>
                <c:pt idx="25293">
                  <c:v>0.57356</c:v>
                </c:pt>
                <c:pt idx="25294">
                  <c:v>0.573583</c:v>
                </c:pt>
                <c:pt idx="25295">
                  <c:v>0.573605</c:v>
                </c:pt>
                <c:pt idx="25296">
                  <c:v>0.573628</c:v>
                </c:pt>
                <c:pt idx="25297">
                  <c:v>0.573651</c:v>
                </c:pt>
                <c:pt idx="25298">
                  <c:v>0.573673</c:v>
                </c:pt>
                <c:pt idx="25299">
                  <c:v>0.573696</c:v>
                </c:pt>
                <c:pt idx="25300">
                  <c:v>0.573719</c:v>
                </c:pt>
                <c:pt idx="25301">
                  <c:v>0.573741</c:v>
                </c:pt>
                <c:pt idx="25302">
                  <c:v>0.573764</c:v>
                </c:pt>
                <c:pt idx="25303">
                  <c:v>0.573787</c:v>
                </c:pt>
                <c:pt idx="25304">
                  <c:v>0.57381</c:v>
                </c:pt>
                <c:pt idx="25305">
                  <c:v>0.573832</c:v>
                </c:pt>
                <c:pt idx="25306">
                  <c:v>0.573855</c:v>
                </c:pt>
                <c:pt idx="25307">
                  <c:v>0.573878</c:v>
                </c:pt>
                <c:pt idx="25308">
                  <c:v>0.5739</c:v>
                </c:pt>
                <c:pt idx="25309">
                  <c:v>0.573923</c:v>
                </c:pt>
                <c:pt idx="25310">
                  <c:v>0.573946</c:v>
                </c:pt>
                <c:pt idx="25311">
                  <c:v>0.573968</c:v>
                </c:pt>
                <c:pt idx="25312">
                  <c:v>0.573991</c:v>
                </c:pt>
                <c:pt idx="25313">
                  <c:v>0.574014</c:v>
                </c:pt>
                <c:pt idx="25314">
                  <c:v>0.574036</c:v>
                </c:pt>
                <c:pt idx="25315">
                  <c:v>0.574059</c:v>
                </c:pt>
                <c:pt idx="25316">
                  <c:v>0.574082</c:v>
                </c:pt>
                <c:pt idx="25317">
                  <c:v>0.574104</c:v>
                </c:pt>
                <c:pt idx="25318">
                  <c:v>0.574127</c:v>
                </c:pt>
                <c:pt idx="25319">
                  <c:v>0.57415</c:v>
                </c:pt>
                <c:pt idx="25320">
                  <c:v>0.574172</c:v>
                </c:pt>
                <c:pt idx="25321">
                  <c:v>0.574195</c:v>
                </c:pt>
                <c:pt idx="25322">
                  <c:v>0.574218</c:v>
                </c:pt>
                <c:pt idx="25323">
                  <c:v>0.57424</c:v>
                </c:pt>
                <c:pt idx="25324">
                  <c:v>0.574263</c:v>
                </c:pt>
                <c:pt idx="25325">
                  <c:v>0.574286</c:v>
                </c:pt>
                <c:pt idx="25326">
                  <c:v>0.574308</c:v>
                </c:pt>
                <c:pt idx="25327">
                  <c:v>0.574331</c:v>
                </c:pt>
                <c:pt idx="25328">
                  <c:v>0.574354</c:v>
                </c:pt>
                <c:pt idx="25329">
                  <c:v>0.574376</c:v>
                </c:pt>
                <c:pt idx="25330">
                  <c:v>0.574399</c:v>
                </c:pt>
                <c:pt idx="25331">
                  <c:v>0.574422</c:v>
                </c:pt>
                <c:pt idx="25332">
                  <c:v>0.574444</c:v>
                </c:pt>
                <c:pt idx="25333">
                  <c:v>0.574467</c:v>
                </c:pt>
                <c:pt idx="25334">
                  <c:v>0.57449</c:v>
                </c:pt>
                <c:pt idx="25335">
                  <c:v>0.574512</c:v>
                </c:pt>
                <c:pt idx="25336">
                  <c:v>0.574535</c:v>
                </c:pt>
                <c:pt idx="25337">
                  <c:v>0.574558</c:v>
                </c:pt>
                <c:pt idx="25338">
                  <c:v>0.57458</c:v>
                </c:pt>
                <c:pt idx="25339">
                  <c:v>0.574603</c:v>
                </c:pt>
                <c:pt idx="25340">
                  <c:v>0.574626</c:v>
                </c:pt>
                <c:pt idx="25341">
                  <c:v>0.574649</c:v>
                </c:pt>
                <c:pt idx="25342">
                  <c:v>0.574671</c:v>
                </c:pt>
                <c:pt idx="25343">
                  <c:v>0.574694</c:v>
                </c:pt>
                <c:pt idx="25344">
                  <c:v>0.574717</c:v>
                </c:pt>
                <c:pt idx="25345">
                  <c:v>0.574739</c:v>
                </c:pt>
                <c:pt idx="25346">
                  <c:v>0.574762</c:v>
                </c:pt>
                <c:pt idx="25347">
                  <c:v>0.574785</c:v>
                </c:pt>
                <c:pt idx="25348">
                  <c:v>0.574807</c:v>
                </c:pt>
                <c:pt idx="25349">
                  <c:v>0.57483</c:v>
                </c:pt>
                <c:pt idx="25350">
                  <c:v>0.574853</c:v>
                </c:pt>
                <c:pt idx="25351">
                  <c:v>0.574875</c:v>
                </c:pt>
                <c:pt idx="25352">
                  <c:v>0.574898</c:v>
                </c:pt>
                <c:pt idx="25353">
                  <c:v>0.574921</c:v>
                </c:pt>
                <c:pt idx="25354">
                  <c:v>0.574943</c:v>
                </c:pt>
                <c:pt idx="25355">
                  <c:v>0.574966</c:v>
                </c:pt>
                <c:pt idx="25356">
                  <c:v>0.574989</c:v>
                </c:pt>
                <c:pt idx="25357">
                  <c:v>0.575011</c:v>
                </c:pt>
                <c:pt idx="25358">
                  <c:v>0.575034</c:v>
                </c:pt>
                <c:pt idx="25359">
                  <c:v>0.575057</c:v>
                </c:pt>
                <c:pt idx="25360">
                  <c:v>0.575079</c:v>
                </c:pt>
                <c:pt idx="25361">
                  <c:v>0.575102</c:v>
                </c:pt>
                <c:pt idx="25362">
                  <c:v>0.575125</c:v>
                </c:pt>
                <c:pt idx="25363">
                  <c:v>0.575147</c:v>
                </c:pt>
                <c:pt idx="25364">
                  <c:v>0.57517</c:v>
                </c:pt>
                <c:pt idx="25365">
                  <c:v>0.575193</c:v>
                </c:pt>
                <c:pt idx="25366">
                  <c:v>0.575215</c:v>
                </c:pt>
                <c:pt idx="25367">
                  <c:v>0.575238</c:v>
                </c:pt>
                <c:pt idx="25368">
                  <c:v>0.575261</c:v>
                </c:pt>
                <c:pt idx="25369">
                  <c:v>0.575283</c:v>
                </c:pt>
                <c:pt idx="25370">
                  <c:v>0.575306</c:v>
                </c:pt>
                <c:pt idx="25371">
                  <c:v>0.575329</c:v>
                </c:pt>
                <c:pt idx="25372">
                  <c:v>0.575351</c:v>
                </c:pt>
                <c:pt idx="25373">
                  <c:v>0.575374</c:v>
                </c:pt>
                <c:pt idx="25374">
                  <c:v>0.575397</c:v>
                </c:pt>
                <c:pt idx="25375">
                  <c:v>0.57542</c:v>
                </c:pt>
                <c:pt idx="25376">
                  <c:v>0.575442</c:v>
                </c:pt>
                <c:pt idx="25377">
                  <c:v>0.575465</c:v>
                </c:pt>
                <c:pt idx="25378">
                  <c:v>0.575488</c:v>
                </c:pt>
                <c:pt idx="25379">
                  <c:v>0.57551</c:v>
                </c:pt>
                <c:pt idx="25380">
                  <c:v>0.575533</c:v>
                </c:pt>
                <c:pt idx="25381">
                  <c:v>0.575556</c:v>
                </c:pt>
                <c:pt idx="25382">
                  <c:v>0.575578</c:v>
                </c:pt>
                <c:pt idx="25383">
                  <c:v>0.575601</c:v>
                </c:pt>
                <c:pt idx="25384">
                  <c:v>0.575624</c:v>
                </c:pt>
                <c:pt idx="25385">
                  <c:v>0.575646</c:v>
                </c:pt>
                <c:pt idx="25386">
                  <c:v>0.575669</c:v>
                </c:pt>
                <c:pt idx="25387">
                  <c:v>0.575692</c:v>
                </c:pt>
                <c:pt idx="25388">
                  <c:v>0.575714</c:v>
                </c:pt>
                <c:pt idx="25389">
                  <c:v>0.575737</c:v>
                </c:pt>
                <c:pt idx="25390">
                  <c:v>0.57576</c:v>
                </c:pt>
                <c:pt idx="25391">
                  <c:v>0.575782</c:v>
                </c:pt>
                <c:pt idx="25392">
                  <c:v>0.575805</c:v>
                </c:pt>
                <c:pt idx="25393">
                  <c:v>0.575828</c:v>
                </c:pt>
                <c:pt idx="25394">
                  <c:v>0.57585</c:v>
                </c:pt>
                <c:pt idx="25395">
                  <c:v>0.575873</c:v>
                </c:pt>
                <c:pt idx="25396">
                  <c:v>0.575896</c:v>
                </c:pt>
                <c:pt idx="25397">
                  <c:v>0.575918</c:v>
                </c:pt>
                <c:pt idx="25398">
                  <c:v>0.575941</c:v>
                </c:pt>
                <c:pt idx="25399">
                  <c:v>0.575964</c:v>
                </c:pt>
                <c:pt idx="25400">
                  <c:v>0.575986</c:v>
                </c:pt>
                <c:pt idx="25401">
                  <c:v>0.576009</c:v>
                </c:pt>
                <c:pt idx="25402">
                  <c:v>0.576032</c:v>
                </c:pt>
                <c:pt idx="25403">
                  <c:v>0.576054</c:v>
                </c:pt>
                <c:pt idx="25404">
                  <c:v>0.576077</c:v>
                </c:pt>
                <c:pt idx="25405">
                  <c:v>0.5761</c:v>
                </c:pt>
                <c:pt idx="25406">
                  <c:v>0.576122</c:v>
                </c:pt>
                <c:pt idx="25407">
                  <c:v>0.576145</c:v>
                </c:pt>
                <c:pt idx="25408">
                  <c:v>0.576168</c:v>
                </c:pt>
                <c:pt idx="25409">
                  <c:v>0.57619</c:v>
                </c:pt>
                <c:pt idx="25410">
                  <c:v>0.576213</c:v>
                </c:pt>
                <c:pt idx="25411">
                  <c:v>0.576236</c:v>
                </c:pt>
                <c:pt idx="25412">
                  <c:v>0.576259</c:v>
                </c:pt>
                <c:pt idx="25413">
                  <c:v>0.576281</c:v>
                </c:pt>
                <c:pt idx="25414">
                  <c:v>0.576304</c:v>
                </c:pt>
                <c:pt idx="25415">
                  <c:v>0.576327</c:v>
                </c:pt>
                <c:pt idx="25416">
                  <c:v>0.576349</c:v>
                </c:pt>
                <c:pt idx="25417">
                  <c:v>0.576372</c:v>
                </c:pt>
                <c:pt idx="25418">
                  <c:v>0.576395</c:v>
                </c:pt>
                <c:pt idx="25419">
                  <c:v>0.576417</c:v>
                </c:pt>
                <c:pt idx="25420">
                  <c:v>0.57644</c:v>
                </c:pt>
                <c:pt idx="25421">
                  <c:v>0.576463</c:v>
                </c:pt>
                <c:pt idx="25422">
                  <c:v>0.576485</c:v>
                </c:pt>
                <c:pt idx="25423">
                  <c:v>0.576508</c:v>
                </c:pt>
                <c:pt idx="25424">
                  <c:v>0.576531</c:v>
                </c:pt>
                <c:pt idx="25425">
                  <c:v>0.576553</c:v>
                </c:pt>
                <c:pt idx="25426">
                  <c:v>0.576576</c:v>
                </c:pt>
                <c:pt idx="25427">
                  <c:v>0.576599</c:v>
                </c:pt>
                <c:pt idx="25428">
                  <c:v>0.576621</c:v>
                </c:pt>
                <c:pt idx="25429">
                  <c:v>0.576644</c:v>
                </c:pt>
                <c:pt idx="25430">
                  <c:v>0.576667</c:v>
                </c:pt>
                <c:pt idx="25431">
                  <c:v>0.576689</c:v>
                </c:pt>
                <c:pt idx="25432">
                  <c:v>0.576712</c:v>
                </c:pt>
                <c:pt idx="25433">
                  <c:v>0.576735</c:v>
                </c:pt>
                <c:pt idx="25434">
                  <c:v>0.576757</c:v>
                </c:pt>
                <c:pt idx="25435">
                  <c:v>0.57678</c:v>
                </c:pt>
                <c:pt idx="25436">
                  <c:v>0.576803</c:v>
                </c:pt>
                <c:pt idx="25437">
                  <c:v>0.576825</c:v>
                </c:pt>
                <c:pt idx="25438">
                  <c:v>0.576848</c:v>
                </c:pt>
                <c:pt idx="25439">
                  <c:v>0.576871</c:v>
                </c:pt>
                <c:pt idx="25440">
                  <c:v>0.576893</c:v>
                </c:pt>
                <c:pt idx="25441">
                  <c:v>0.576916</c:v>
                </c:pt>
                <c:pt idx="25442">
                  <c:v>0.576939</c:v>
                </c:pt>
                <c:pt idx="25443">
                  <c:v>0.576961</c:v>
                </c:pt>
                <c:pt idx="25444">
                  <c:v>0.576984</c:v>
                </c:pt>
                <c:pt idx="25445">
                  <c:v>0.577007</c:v>
                </c:pt>
                <c:pt idx="25446">
                  <c:v>0.577029</c:v>
                </c:pt>
                <c:pt idx="25447">
                  <c:v>0.577052</c:v>
                </c:pt>
                <c:pt idx="25448">
                  <c:v>0.577075</c:v>
                </c:pt>
                <c:pt idx="25449">
                  <c:v>0.577098</c:v>
                </c:pt>
                <c:pt idx="25450">
                  <c:v>0.57712</c:v>
                </c:pt>
                <c:pt idx="25451">
                  <c:v>0.577143</c:v>
                </c:pt>
                <c:pt idx="25452">
                  <c:v>0.577166</c:v>
                </c:pt>
                <c:pt idx="25453">
                  <c:v>0.577188</c:v>
                </c:pt>
                <c:pt idx="25454">
                  <c:v>0.577211</c:v>
                </c:pt>
                <c:pt idx="25455">
                  <c:v>0.577234</c:v>
                </c:pt>
                <c:pt idx="25456">
                  <c:v>0.577256</c:v>
                </c:pt>
                <c:pt idx="25457">
                  <c:v>0.577279</c:v>
                </c:pt>
                <c:pt idx="25458">
                  <c:v>0.577302</c:v>
                </c:pt>
                <c:pt idx="25459">
                  <c:v>0.577324</c:v>
                </c:pt>
                <c:pt idx="25460">
                  <c:v>0.577347</c:v>
                </c:pt>
                <c:pt idx="25461">
                  <c:v>0.57737</c:v>
                </c:pt>
                <c:pt idx="25462">
                  <c:v>0.577392</c:v>
                </c:pt>
                <c:pt idx="25463">
                  <c:v>0.577415</c:v>
                </c:pt>
                <c:pt idx="25464">
                  <c:v>0.577438</c:v>
                </c:pt>
                <c:pt idx="25465">
                  <c:v>0.57746</c:v>
                </c:pt>
                <c:pt idx="25466">
                  <c:v>0.577483</c:v>
                </c:pt>
                <c:pt idx="25467">
                  <c:v>0.577506</c:v>
                </c:pt>
                <c:pt idx="25468">
                  <c:v>0.577528</c:v>
                </c:pt>
                <c:pt idx="25469">
                  <c:v>0.577551</c:v>
                </c:pt>
                <c:pt idx="25470">
                  <c:v>0.577574</c:v>
                </c:pt>
                <c:pt idx="25471">
                  <c:v>0.577596</c:v>
                </c:pt>
                <c:pt idx="25472">
                  <c:v>0.577619</c:v>
                </c:pt>
                <c:pt idx="25473">
                  <c:v>0.577642</c:v>
                </c:pt>
                <c:pt idx="25474">
                  <c:v>0.577664</c:v>
                </c:pt>
                <c:pt idx="25475">
                  <c:v>0.577687</c:v>
                </c:pt>
                <c:pt idx="25476">
                  <c:v>0.57771</c:v>
                </c:pt>
                <c:pt idx="25477">
                  <c:v>0.577732</c:v>
                </c:pt>
                <c:pt idx="25478">
                  <c:v>0.577755</c:v>
                </c:pt>
                <c:pt idx="25479">
                  <c:v>0.577778</c:v>
                </c:pt>
                <c:pt idx="25480">
                  <c:v>0.5778</c:v>
                </c:pt>
                <c:pt idx="25481">
                  <c:v>0.577823</c:v>
                </c:pt>
                <c:pt idx="25482">
                  <c:v>0.577846</c:v>
                </c:pt>
                <c:pt idx="25483">
                  <c:v>0.577868</c:v>
                </c:pt>
                <c:pt idx="25484">
                  <c:v>0.577891</c:v>
                </c:pt>
                <c:pt idx="25485">
                  <c:v>0.577914</c:v>
                </c:pt>
                <c:pt idx="25486">
                  <c:v>0.577937</c:v>
                </c:pt>
                <c:pt idx="25487">
                  <c:v>0.577959</c:v>
                </c:pt>
                <c:pt idx="25488">
                  <c:v>0.577982</c:v>
                </c:pt>
                <c:pt idx="25489">
                  <c:v>0.578005</c:v>
                </c:pt>
                <c:pt idx="25490">
                  <c:v>0.578027</c:v>
                </c:pt>
                <c:pt idx="25491">
                  <c:v>0.57805</c:v>
                </c:pt>
                <c:pt idx="25492">
                  <c:v>0.578073</c:v>
                </c:pt>
                <c:pt idx="25493">
                  <c:v>0.578095</c:v>
                </c:pt>
                <c:pt idx="25494">
                  <c:v>0.578118</c:v>
                </c:pt>
                <c:pt idx="25495">
                  <c:v>0.578141</c:v>
                </c:pt>
                <c:pt idx="25496">
                  <c:v>0.578163</c:v>
                </c:pt>
                <c:pt idx="25497">
                  <c:v>0.578186</c:v>
                </c:pt>
                <c:pt idx="25498">
                  <c:v>0.578209</c:v>
                </c:pt>
                <c:pt idx="25499">
                  <c:v>0.578231</c:v>
                </c:pt>
                <c:pt idx="25500">
                  <c:v>0.578254</c:v>
                </c:pt>
                <c:pt idx="25501">
                  <c:v>0.578277</c:v>
                </c:pt>
                <c:pt idx="25502">
                  <c:v>0.578299</c:v>
                </c:pt>
                <c:pt idx="25503">
                  <c:v>0.578322</c:v>
                </c:pt>
                <c:pt idx="25504">
                  <c:v>0.578345</c:v>
                </c:pt>
                <c:pt idx="25505">
                  <c:v>0.578367</c:v>
                </c:pt>
                <c:pt idx="25506">
                  <c:v>0.57839</c:v>
                </c:pt>
                <c:pt idx="25507">
                  <c:v>0.578413</c:v>
                </c:pt>
                <c:pt idx="25508">
                  <c:v>0.578435</c:v>
                </c:pt>
                <c:pt idx="25509">
                  <c:v>0.578458</c:v>
                </c:pt>
                <c:pt idx="25510">
                  <c:v>0.578481</c:v>
                </c:pt>
                <c:pt idx="25511">
                  <c:v>0.578503</c:v>
                </c:pt>
                <c:pt idx="25512">
                  <c:v>0.578526</c:v>
                </c:pt>
                <c:pt idx="25513">
                  <c:v>0.578549</c:v>
                </c:pt>
                <c:pt idx="25514">
                  <c:v>0.578571</c:v>
                </c:pt>
                <c:pt idx="25515">
                  <c:v>0.578594</c:v>
                </c:pt>
                <c:pt idx="25516">
                  <c:v>0.578617</c:v>
                </c:pt>
                <c:pt idx="25517">
                  <c:v>0.578639</c:v>
                </c:pt>
                <c:pt idx="25518">
                  <c:v>0.578662</c:v>
                </c:pt>
                <c:pt idx="25519">
                  <c:v>0.578685</c:v>
                </c:pt>
                <c:pt idx="25520">
                  <c:v>0.578707</c:v>
                </c:pt>
                <c:pt idx="25521">
                  <c:v>0.57873</c:v>
                </c:pt>
                <c:pt idx="25522">
                  <c:v>0.578753</c:v>
                </c:pt>
                <c:pt idx="25523">
                  <c:v>0.578776</c:v>
                </c:pt>
                <c:pt idx="25524">
                  <c:v>0.578798</c:v>
                </c:pt>
                <c:pt idx="25525">
                  <c:v>0.578821</c:v>
                </c:pt>
                <c:pt idx="25526">
                  <c:v>0.578844</c:v>
                </c:pt>
                <c:pt idx="25527">
                  <c:v>0.578866</c:v>
                </c:pt>
                <c:pt idx="25528">
                  <c:v>0.578889</c:v>
                </c:pt>
                <c:pt idx="25529">
                  <c:v>0.578912</c:v>
                </c:pt>
                <c:pt idx="25530">
                  <c:v>0.578934</c:v>
                </c:pt>
                <c:pt idx="25531">
                  <c:v>0.578957</c:v>
                </c:pt>
                <c:pt idx="25532">
                  <c:v>0.57898</c:v>
                </c:pt>
                <c:pt idx="25533">
                  <c:v>0.579002</c:v>
                </c:pt>
                <c:pt idx="25534">
                  <c:v>0.579025</c:v>
                </c:pt>
                <c:pt idx="25535">
                  <c:v>0.579048</c:v>
                </c:pt>
                <c:pt idx="25536">
                  <c:v>0.57907</c:v>
                </c:pt>
                <c:pt idx="25537">
                  <c:v>0.579093</c:v>
                </c:pt>
                <c:pt idx="25538">
                  <c:v>0.579116</c:v>
                </c:pt>
                <c:pt idx="25539">
                  <c:v>0.579138</c:v>
                </c:pt>
                <c:pt idx="25540">
                  <c:v>0.579161</c:v>
                </c:pt>
                <c:pt idx="25541">
                  <c:v>0.579184</c:v>
                </c:pt>
                <c:pt idx="25542">
                  <c:v>0.579206</c:v>
                </c:pt>
                <c:pt idx="25543">
                  <c:v>0.579229</c:v>
                </c:pt>
                <c:pt idx="25544">
                  <c:v>0.579252</c:v>
                </c:pt>
                <c:pt idx="25545">
                  <c:v>0.579274</c:v>
                </c:pt>
                <c:pt idx="25546">
                  <c:v>0.579297</c:v>
                </c:pt>
                <c:pt idx="25547">
                  <c:v>0.57932</c:v>
                </c:pt>
                <c:pt idx="25548">
                  <c:v>0.579342</c:v>
                </c:pt>
                <c:pt idx="25549">
                  <c:v>0.579365</c:v>
                </c:pt>
                <c:pt idx="25550">
                  <c:v>0.579388</c:v>
                </c:pt>
                <c:pt idx="25551">
                  <c:v>0.57941</c:v>
                </c:pt>
                <c:pt idx="25552">
                  <c:v>0.579433</c:v>
                </c:pt>
                <c:pt idx="25553">
                  <c:v>0.579456</c:v>
                </c:pt>
                <c:pt idx="25554">
                  <c:v>0.579478</c:v>
                </c:pt>
                <c:pt idx="25555">
                  <c:v>0.579501</c:v>
                </c:pt>
                <c:pt idx="25556">
                  <c:v>0.579524</c:v>
                </c:pt>
                <c:pt idx="25557">
                  <c:v>0.579546</c:v>
                </c:pt>
                <c:pt idx="25558">
                  <c:v>0.579569</c:v>
                </c:pt>
                <c:pt idx="25559">
                  <c:v>0.579592</c:v>
                </c:pt>
                <c:pt idx="25560">
                  <c:v>0.579615</c:v>
                </c:pt>
                <c:pt idx="25561">
                  <c:v>0.579637</c:v>
                </c:pt>
                <c:pt idx="25562">
                  <c:v>0.57966</c:v>
                </c:pt>
                <c:pt idx="25563">
                  <c:v>0.579683</c:v>
                </c:pt>
                <c:pt idx="25564">
                  <c:v>0.579705</c:v>
                </c:pt>
                <c:pt idx="25565">
                  <c:v>0.579728</c:v>
                </c:pt>
                <c:pt idx="25566">
                  <c:v>0.579751</c:v>
                </c:pt>
                <c:pt idx="25567">
                  <c:v>0.579773</c:v>
                </c:pt>
                <c:pt idx="25568">
                  <c:v>0.579796</c:v>
                </c:pt>
                <c:pt idx="25569">
                  <c:v>0.579819</c:v>
                </c:pt>
                <c:pt idx="25570">
                  <c:v>0.579841</c:v>
                </c:pt>
                <c:pt idx="25571">
                  <c:v>0.579864</c:v>
                </c:pt>
                <c:pt idx="25572">
                  <c:v>0.579887</c:v>
                </c:pt>
                <c:pt idx="25573">
                  <c:v>0.579909</c:v>
                </c:pt>
                <c:pt idx="25574">
                  <c:v>0.579932</c:v>
                </c:pt>
                <c:pt idx="25575">
                  <c:v>0.579955</c:v>
                </c:pt>
                <c:pt idx="25576">
                  <c:v>0.579977</c:v>
                </c:pt>
                <c:pt idx="25577">
                  <c:v>0.58</c:v>
                </c:pt>
                <c:pt idx="25578">
                  <c:v>0.580023</c:v>
                </c:pt>
                <c:pt idx="25579">
                  <c:v>0.580045</c:v>
                </c:pt>
                <c:pt idx="25580">
                  <c:v>0.580068</c:v>
                </c:pt>
                <c:pt idx="25581">
                  <c:v>0.580091</c:v>
                </c:pt>
                <c:pt idx="25582">
                  <c:v>0.580113</c:v>
                </c:pt>
                <c:pt idx="25583">
                  <c:v>0.580136</c:v>
                </c:pt>
                <c:pt idx="25584">
                  <c:v>0.580159</c:v>
                </c:pt>
                <c:pt idx="25585">
                  <c:v>0.580181</c:v>
                </c:pt>
                <c:pt idx="25586">
                  <c:v>0.580204</c:v>
                </c:pt>
                <c:pt idx="25587">
                  <c:v>0.580227</c:v>
                </c:pt>
                <c:pt idx="25588">
                  <c:v>0.580249</c:v>
                </c:pt>
                <c:pt idx="25589">
                  <c:v>0.580272</c:v>
                </c:pt>
                <c:pt idx="25590">
                  <c:v>0.580295</c:v>
                </c:pt>
                <c:pt idx="25591">
                  <c:v>0.580317</c:v>
                </c:pt>
                <c:pt idx="25592">
                  <c:v>0.58034</c:v>
                </c:pt>
                <c:pt idx="25593">
                  <c:v>0.580363</c:v>
                </c:pt>
                <c:pt idx="25594">
                  <c:v>0.580385</c:v>
                </c:pt>
                <c:pt idx="25595">
                  <c:v>0.580408</c:v>
                </c:pt>
                <c:pt idx="25596">
                  <c:v>0.580431</c:v>
                </c:pt>
                <c:pt idx="25597">
                  <c:v>0.580454</c:v>
                </c:pt>
                <c:pt idx="25598">
                  <c:v>0.580476</c:v>
                </c:pt>
                <c:pt idx="25599">
                  <c:v>0.580499</c:v>
                </c:pt>
                <c:pt idx="25600">
                  <c:v>0.580522</c:v>
                </c:pt>
                <c:pt idx="25601">
                  <c:v>0.580544</c:v>
                </c:pt>
                <c:pt idx="25602">
                  <c:v>0.580567</c:v>
                </c:pt>
                <c:pt idx="25603">
                  <c:v>0.58059</c:v>
                </c:pt>
                <c:pt idx="25604">
                  <c:v>0.580612</c:v>
                </c:pt>
                <c:pt idx="25605">
                  <c:v>0.580635</c:v>
                </c:pt>
                <c:pt idx="25606">
                  <c:v>0.580658</c:v>
                </c:pt>
                <c:pt idx="25607">
                  <c:v>0.58068</c:v>
                </c:pt>
                <c:pt idx="25608">
                  <c:v>0.580703</c:v>
                </c:pt>
                <c:pt idx="25609">
                  <c:v>0.580726</c:v>
                </c:pt>
                <c:pt idx="25610">
                  <c:v>0.580748</c:v>
                </c:pt>
                <c:pt idx="25611">
                  <c:v>0.580771</c:v>
                </c:pt>
                <c:pt idx="25612">
                  <c:v>0.580794</c:v>
                </c:pt>
                <c:pt idx="25613">
                  <c:v>0.580816</c:v>
                </c:pt>
                <c:pt idx="25614">
                  <c:v>0.580839</c:v>
                </c:pt>
                <c:pt idx="25615">
                  <c:v>0.580862</c:v>
                </c:pt>
                <c:pt idx="25616">
                  <c:v>0.580884</c:v>
                </c:pt>
                <c:pt idx="25617">
                  <c:v>0.580907</c:v>
                </c:pt>
                <c:pt idx="25618">
                  <c:v>0.58093</c:v>
                </c:pt>
                <c:pt idx="25619">
                  <c:v>0.580952</c:v>
                </c:pt>
                <c:pt idx="25620">
                  <c:v>0.580975</c:v>
                </c:pt>
                <c:pt idx="25621">
                  <c:v>0.580998</c:v>
                </c:pt>
                <c:pt idx="25622">
                  <c:v>0.58102</c:v>
                </c:pt>
                <c:pt idx="25623">
                  <c:v>0.581043</c:v>
                </c:pt>
                <c:pt idx="25624">
                  <c:v>0.581066</c:v>
                </c:pt>
                <c:pt idx="25625">
                  <c:v>0.581088</c:v>
                </c:pt>
                <c:pt idx="25626">
                  <c:v>0.581111</c:v>
                </c:pt>
                <c:pt idx="25627">
                  <c:v>0.581134</c:v>
                </c:pt>
                <c:pt idx="25628">
                  <c:v>0.581156</c:v>
                </c:pt>
                <c:pt idx="25629">
                  <c:v>0.581179</c:v>
                </c:pt>
                <c:pt idx="25630">
                  <c:v>0.581202</c:v>
                </c:pt>
                <c:pt idx="25631">
                  <c:v>0.581224</c:v>
                </c:pt>
                <c:pt idx="25632">
                  <c:v>0.581247</c:v>
                </c:pt>
                <c:pt idx="25633">
                  <c:v>0.58127</c:v>
                </c:pt>
                <c:pt idx="25634">
                  <c:v>0.581293</c:v>
                </c:pt>
                <c:pt idx="25635">
                  <c:v>0.581315</c:v>
                </c:pt>
                <c:pt idx="25636">
                  <c:v>0.581338</c:v>
                </c:pt>
                <c:pt idx="25637">
                  <c:v>0.581361</c:v>
                </c:pt>
                <c:pt idx="25638">
                  <c:v>0.581383</c:v>
                </c:pt>
                <c:pt idx="25639">
                  <c:v>0.581406</c:v>
                </c:pt>
                <c:pt idx="25640">
                  <c:v>0.581429</c:v>
                </c:pt>
                <c:pt idx="25641">
                  <c:v>0.581451</c:v>
                </c:pt>
                <c:pt idx="25642">
                  <c:v>0.581474</c:v>
                </c:pt>
                <c:pt idx="25643">
                  <c:v>0.581497</c:v>
                </c:pt>
                <c:pt idx="25644">
                  <c:v>0.581519</c:v>
                </c:pt>
                <c:pt idx="25645">
                  <c:v>0.581542</c:v>
                </c:pt>
                <c:pt idx="25646">
                  <c:v>0.581565</c:v>
                </c:pt>
                <c:pt idx="25647">
                  <c:v>0.581587</c:v>
                </c:pt>
                <c:pt idx="25648">
                  <c:v>0.58161</c:v>
                </c:pt>
                <c:pt idx="25649">
                  <c:v>0.581633</c:v>
                </c:pt>
                <c:pt idx="25650">
                  <c:v>0.581655</c:v>
                </c:pt>
                <c:pt idx="25651">
                  <c:v>0.581678</c:v>
                </c:pt>
                <c:pt idx="25652">
                  <c:v>0.581701</c:v>
                </c:pt>
                <c:pt idx="25653">
                  <c:v>0.581723</c:v>
                </c:pt>
                <c:pt idx="25654">
                  <c:v>0.581746</c:v>
                </c:pt>
                <c:pt idx="25655">
                  <c:v>0.581769</c:v>
                </c:pt>
                <c:pt idx="25656">
                  <c:v>0.581791</c:v>
                </c:pt>
                <c:pt idx="25657">
                  <c:v>0.581814</c:v>
                </c:pt>
                <c:pt idx="25658">
                  <c:v>0.581837</c:v>
                </c:pt>
                <c:pt idx="25659">
                  <c:v>0.581859</c:v>
                </c:pt>
                <c:pt idx="25660">
                  <c:v>0.581882</c:v>
                </c:pt>
                <c:pt idx="25661">
                  <c:v>0.581905</c:v>
                </c:pt>
                <c:pt idx="25662">
                  <c:v>0.581927</c:v>
                </c:pt>
                <c:pt idx="25663">
                  <c:v>0.58195</c:v>
                </c:pt>
                <c:pt idx="25664">
                  <c:v>0.581973</c:v>
                </c:pt>
                <c:pt idx="25665">
                  <c:v>0.581995</c:v>
                </c:pt>
                <c:pt idx="25666">
                  <c:v>0.582018</c:v>
                </c:pt>
                <c:pt idx="25667">
                  <c:v>0.582041</c:v>
                </c:pt>
                <c:pt idx="25668">
                  <c:v>0.582063</c:v>
                </c:pt>
                <c:pt idx="25669">
                  <c:v>0.582086</c:v>
                </c:pt>
                <c:pt idx="25670">
                  <c:v>0.582109</c:v>
                </c:pt>
                <c:pt idx="25671">
                  <c:v>0.582132</c:v>
                </c:pt>
                <c:pt idx="25672">
                  <c:v>0.582154</c:v>
                </c:pt>
                <c:pt idx="25673">
                  <c:v>0.582177</c:v>
                </c:pt>
                <c:pt idx="25674">
                  <c:v>0.5822</c:v>
                </c:pt>
                <c:pt idx="25675">
                  <c:v>0.582222</c:v>
                </c:pt>
                <c:pt idx="25676">
                  <c:v>0.582245</c:v>
                </c:pt>
                <c:pt idx="25677">
                  <c:v>0.582268</c:v>
                </c:pt>
                <c:pt idx="25678">
                  <c:v>0.58229</c:v>
                </c:pt>
                <c:pt idx="25679">
                  <c:v>0.582313</c:v>
                </c:pt>
                <c:pt idx="25680">
                  <c:v>0.582336</c:v>
                </c:pt>
                <c:pt idx="25681">
                  <c:v>0.582358</c:v>
                </c:pt>
                <c:pt idx="25682">
                  <c:v>0.582381</c:v>
                </c:pt>
                <c:pt idx="25683">
                  <c:v>0.582404</c:v>
                </c:pt>
                <c:pt idx="25684">
                  <c:v>0.582426</c:v>
                </c:pt>
                <c:pt idx="25685">
                  <c:v>0.582449</c:v>
                </c:pt>
                <c:pt idx="25686">
                  <c:v>0.582472</c:v>
                </c:pt>
                <c:pt idx="25687">
                  <c:v>0.582494</c:v>
                </c:pt>
                <c:pt idx="25688">
                  <c:v>0.582517</c:v>
                </c:pt>
                <c:pt idx="25689">
                  <c:v>0.58254</c:v>
                </c:pt>
                <c:pt idx="25690">
                  <c:v>0.582562</c:v>
                </c:pt>
                <c:pt idx="25691">
                  <c:v>0.582585</c:v>
                </c:pt>
                <c:pt idx="25692">
                  <c:v>0.582608</c:v>
                </c:pt>
                <c:pt idx="25693">
                  <c:v>0.58263</c:v>
                </c:pt>
                <c:pt idx="25694">
                  <c:v>0.582653</c:v>
                </c:pt>
                <c:pt idx="25695">
                  <c:v>0.582676</c:v>
                </c:pt>
                <c:pt idx="25696">
                  <c:v>0.582698</c:v>
                </c:pt>
                <c:pt idx="25697">
                  <c:v>0.582721</c:v>
                </c:pt>
                <c:pt idx="25698">
                  <c:v>0.582744</c:v>
                </c:pt>
                <c:pt idx="25699">
                  <c:v>0.582766</c:v>
                </c:pt>
                <c:pt idx="25700">
                  <c:v>0.582789</c:v>
                </c:pt>
                <c:pt idx="25701">
                  <c:v>0.582812</c:v>
                </c:pt>
                <c:pt idx="25702">
                  <c:v>0.582834</c:v>
                </c:pt>
                <c:pt idx="25703">
                  <c:v>0.582857</c:v>
                </c:pt>
                <c:pt idx="25704">
                  <c:v>0.58288</c:v>
                </c:pt>
                <c:pt idx="25705">
                  <c:v>0.582902</c:v>
                </c:pt>
                <c:pt idx="25706">
                  <c:v>0.582925</c:v>
                </c:pt>
                <c:pt idx="25707">
                  <c:v>0.582948</c:v>
                </c:pt>
                <c:pt idx="25708">
                  <c:v>0.582971</c:v>
                </c:pt>
                <c:pt idx="25709">
                  <c:v>0.582993</c:v>
                </c:pt>
                <c:pt idx="25710">
                  <c:v>0.583016</c:v>
                </c:pt>
                <c:pt idx="25711">
                  <c:v>0.583039</c:v>
                </c:pt>
                <c:pt idx="25712">
                  <c:v>0.583061</c:v>
                </c:pt>
                <c:pt idx="25713">
                  <c:v>0.583084</c:v>
                </c:pt>
                <c:pt idx="25714">
                  <c:v>0.583107</c:v>
                </c:pt>
                <c:pt idx="25715">
                  <c:v>0.583129</c:v>
                </c:pt>
                <c:pt idx="25716">
                  <c:v>0.583152</c:v>
                </c:pt>
                <c:pt idx="25717">
                  <c:v>0.583175</c:v>
                </c:pt>
                <c:pt idx="25718">
                  <c:v>0.583197</c:v>
                </c:pt>
                <c:pt idx="25719">
                  <c:v>0.58322</c:v>
                </c:pt>
                <c:pt idx="25720">
                  <c:v>0.583243</c:v>
                </c:pt>
                <c:pt idx="25721">
                  <c:v>0.583265</c:v>
                </c:pt>
                <c:pt idx="25722">
                  <c:v>0.583288</c:v>
                </c:pt>
                <c:pt idx="25723">
                  <c:v>0.583311</c:v>
                </c:pt>
                <c:pt idx="25724">
                  <c:v>0.583333</c:v>
                </c:pt>
                <c:pt idx="25725">
                  <c:v>0.583356</c:v>
                </c:pt>
                <c:pt idx="25726">
                  <c:v>0.583379</c:v>
                </c:pt>
                <c:pt idx="25727">
                  <c:v>0.583401</c:v>
                </c:pt>
                <c:pt idx="25728">
                  <c:v>0.583424</c:v>
                </c:pt>
                <c:pt idx="25729">
                  <c:v>0.583447</c:v>
                </c:pt>
                <c:pt idx="25730">
                  <c:v>0.583469</c:v>
                </c:pt>
                <c:pt idx="25731">
                  <c:v>0.583492</c:v>
                </c:pt>
                <c:pt idx="25732">
                  <c:v>0.583515</c:v>
                </c:pt>
                <c:pt idx="25733">
                  <c:v>0.583537</c:v>
                </c:pt>
                <c:pt idx="25734">
                  <c:v>0.58356</c:v>
                </c:pt>
                <c:pt idx="25735">
                  <c:v>0.583583</c:v>
                </c:pt>
                <c:pt idx="25736">
                  <c:v>0.583605</c:v>
                </c:pt>
                <c:pt idx="25737">
                  <c:v>0.583628</c:v>
                </c:pt>
                <c:pt idx="25738">
                  <c:v>0.583651</c:v>
                </c:pt>
                <c:pt idx="25739">
                  <c:v>0.583673</c:v>
                </c:pt>
                <c:pt idx="25740">
                  <c:v>0.583696</c:v>
                </c:pt>
                <c:pt idx="25741">
                  <c:v>0.583719</c:v>
                </c:pt>
                <c:pt idx="25742">
                  <c:v>0.583741</c:v>
                </c:pt>
                <c:pt idx="25743">
                  <c:v>0.583764</c:v>
                </c:pt>
                <c:pt idx="25744">
                  <c:v>0.583787</c:v>
                </c:pt>
                <c:pt idx="25745">
                  <c:v>0.58381</c:v>
                </c:pt>
                <c:pt idx="25746">
                  <c:v>0.583832</c:v>
                </c:pt>
                <c:pt idx="25747">
                  <c:v>0.583855</c:v>
                </c:pt>
                <c:pt idx="25748">
                  <c:v>0.583878</c:v>
                </c:pt>
                <c:pt idx="25749">
                  <c:v>0.5839</c:v>
                </c:pt>
                <c:pt idx="25750">
                  <c:v>0.583923</c:v>
                </c:pt>
                <c:pt idx="25751">
                  <c:v>0.583946</c:v>
                </c:pt>
                <c:pt idx="25752">
                  <c:v>0.583968</c:v>
                </c:pt>
                <c:pt idx="25753">
                  <c:v>0.583991</c:v>
                </c:pt>
                <c:pt idx="25754">
                  <c:v>0.584014</c:v>
                </c:pt>
                <c:pt idx="25755">
                  <c:v>0.584036</c:v>
                </c:pt>
                <c:pt idx="25756">
                  <c:v>0.584059</c:v>
                </c:pt>
                <c:pt idx="25757">
                  <c:v>0.584082</c:v>
                </c:pt>
                <c:pt idx="25758">
                  <c:v>0.584104</c:v>
                </c:pt>
                <c:pt idx="25759">
                  <c:v>0.584127</c:v>
                </c:pt>
                <c:pt idx="25760">
                  <c:v>0.58415</c:v>
                </c:pt>
                <c:pt idx="25761">
                  <c:v>0.584172</c:v>
                </c:pt>
                <c:pt idx="25762">
                  <c:v>0.584195</c:v>
                </c:pt>
                <c:pt idx="25763">
                  <c:v>0.584218</c:v>
                </c:pt>
                <c:pt idx="25764">
                  <c:v>0.58424</c:v>
                </c:pt>
                <c:pt idx="25765">
                  <c:v>0.584263</c:v>
                </c:pt>
                <c:pt idx="25766">
                  <c:v>0.584286</c:v>
                </c:pt>
                <c:pt idx="25767">
                  <c:v>0.584308</c:v>
                </c:pt>
                <c:pt idx="25768">
                  <c:v>0.584331</c:v>
                </c:pt>
                <c:pt idx="25769">
                  <c:v>0.584354</c:v>
                </c:pt>
                <c:pt idx="25770">
                  <c:v>0.584376</c:v>
                </c:pt>
                <c:pt idx="25771">
                  <c:v>0.584399</c:v>
                </c:pt>
                <c:pt idx="25772">
                  <c:v>0.584422</c:v>
                </c:pt>
                <c:pt idx="25773">
                  <c:v>0.584444</c:v>
                </c:pt>
                <c:pt idx="25774">
                  <c:v>0.584467</c:v>
                </c:pt>
                <c:pt idx="25775">
                  <c:v>0.58449</c:v>
                </c:pt>
                <c:pt idx="25776">
                  <c:v>0.584512</c:v>
                </c:pt>
                <c:pt idx="25777">
                  <c:v>0.584535</c:v>
                </c:pt>
                <c:pt idx="25778">
                  <c:v>0.584558</c:v>
                </c:pt>
                <c:pt idx="25779">
                  <c:v>0.58458</c:v>
                </c:pt>
                <c:pt idx="25780">
                  <c:v>0.584603</c:v>
                </c:pt>
                <c:pt idx="25781">
                  <c:v>0.584626</c:v>
                </c:pt>
                <c:pt idx="25782">
                  <c:v>0.584649</c:v>
                </c:pt>
                <c:pt idx="25783">
                  <c:v>0.584671</c:v>
                </c:pt>
                <c:pt idx="25784">
                  <c:v>0.584694</c:v>
                </c:pt>
                <c:pt idx="25785">
                  <c:v>0.584717</c:v>
                </c:pt>
                <c:pt idx="25786">
                  <c:v>0.584739</c:v>
                </c:pt>
                <c:pt idx="25787">
                  <c:v>0.584762</c:v>
                </c:pt>
                <c:pt idx="25788">
                  <c:v>0.584785</c:v>
                </c:pt>
                <c:pt idx="25789">
                  <c:v>0.584807</c:v>
                </c:pt>
                <c:pt idx="25790">
                  <c:v>0.58483</c:v>
                </c:pt>
                <c:pt idx="25791">
                  <c:v>0.584853</c:v>
                </c:pt>
                <c:pt idx="25792">
                  <c:v>0.584875</c:v>
                </c:pt>
                <c:pt idx="25793">
                  <c:v>0.584898</c:v>
                </c:pt>
                <c:pt idx="25794">
                  <c:v>0.584921</c:v>
                </c:pt>
                <c:pt idx="25795">
                  <c:v>0.584943</c:v>
                </c:pt>
                <c:pt idx="25796">
                  <c:v>0.584966</c:v>
                </c:pt>
                <c:pt idx="25797">
                  <c:v>0.584989</c:v>
                </c:pt>
                <c:pt idx="25798">
                  <c:v>0.585011</c:v>
                </c:pt>
                <c:pt idx="25799">
                  <c:v>0.585034</c:v>
                </c:pt>
                <c:pt idx="25800">
                  <c:v>0.585057</c:v>
                </c:pt>
                <c:pt idx="25801">
                  <c:v>0.585079</c:v>
                </c:pt>
                <c:pt idx="25802">
                  <c:v>0.585102</c:v>
                </c:pt>
                <c:pt idx="25803">
                  <c:v>0.585125</c:v>
                </c:pt>
                <c:pt idx="25804">
                  <c:v>0.585147</c:v>
                </c:pt>
                <c:pt idx="25805">
                  <c:v>0.58517</c:v>
                </c:pt>
                <c:pt idx="25806">
                  <c:v>0.585193</c:v>
                </c:pt>
                <c:pt idx="25807">
                  <c:v>0.585215</c:v>
                </c:pt>
                <c:pt idx="25808">
                  <c:v>0.585238</c:v>
                </c:pt>
                <c:pt idx="25809">
                  <c:v>0.585261</c:v>
                </c:pt>
                <c:pt idx="25810">
                  <c:v>0.585283</c:v>
                </c:pt>
                <c:pt idx="25811">
                  <c:v>0.585306</c:v>
                </c:pt>
                <c:pt idx="25812">
                  <c:v>0.585329</c:v>
                </c:pt>
                <c:pt idx="25813">
                  <c:v>0.585351</c:v>
                </c:pt>
                <c:pt idx="25814">
                  <c:v>0.585374</c:v>
                </c:pt>
                <c:pt idx="25815">
                  <c:v>0.585397</c:v>
                </c:pt>
                <c:pt idx="25816">
                  <c:v>0.58542</c:v>
                </c:pt>
                <c:pt idx="25817">
                  <c:v>0.585442</c:v>
                </c:pt>
                <c:pt idx="25818">
                  <c:v>0.585465</c:v>
                </c:pt>
                <c:pt idx="25819">
                  <c:v>0.585488</c:v>
                </c:pt>
                <c:pt idx="25820">
                  <c:v>0.58551</c:v>
                </c:pt>
                <c:pt idx="25821">
                  <c:v>0.585533</c:v>
                </c:pt>
                <c:pt idx="25822">
                  <c:v>0.585556</c:v>
                </c:pt>
                <c:pt idx="25823">
                  <c:v>0.585578</c:v>
                </c:pt>
                <c:pt idx="25824">
                  <c:v>0.585601</c:v>
                </c:pt>
                <c:pt idx="25825">
                  <c:v>0.585624</c:v>
                </c:pt>
                <c:pt idx="25826">
                  <c:v>0.585646</c:v>
                </c:pt>
                <c:pt idx="25827">
                  <c:v>0.585669</c:v>
                </c:pt>
                <c:pt idx="25828">
                  <c:v>0.585692</c:v>
                </c:pt>
                <c:pt idx="25829">
                  <c:v>0.585714</c:v>
                </c:pt>
                <c:pt idx="25830">
                  <c:v>0.585737</c:v>
                </c:pt>
                <c:pt idx="25831">
                  <c:v>0.58576</c:v>
                </c:pt>
                <c:pt idx="25832">
                  <c:v>0.585782</c:v>
                </c:pt>
                <c:pt idx="25833">
                  <c:v>0.585805</c:v>
                </c:pt>
                <c:pt idx="25834">
                  <c:v>0.585828</c:v>
                </c:pt>
                <c:pt idx="25835">
                  <c:v>0.58585</c:v>
                </c:pt>
                <c:pt idx="25836">
                  <c:v>0.585873</c:v>
                </c:pt>
                <c:pt idx="25837">
                  <c:v>0.585896</c:v>
                </c:pt>
                <c:pt idx="25838">
                  <c:v>0.585918</c:v>
                </c:pt>
                <c:pt idx="25839">
                  <c:v>0.585941</c:v>
                </c:pt>
                <c:pt idx="25840">
                  <c:v>0.585964</c:v>
                </c:pt>
                <c:pt idx="25841">
                  <c:v>0.585986</c:v>
                </c:pt>
                <c:pt idx="25842">
                  <c:v>0.586009</c:v>
                </c:pt>
                <c:pt idx="25843">
                  <c:v>0.586032</c:v>
                </c:pt>
                <c:pt idx="25844">
                  <c:v>0.586054</c:v>
                </c:pt>
                <c:pt idx="25845">
                  <c:v>0.586077</c:v>
                </c:pt>
                <c:pt idx="25846">
                  <c:v>0.5861</c:v>
                </c:pt>
                <c:pt idx="25847">
                  <c:v>0.586122</c:v>
                </c:pt>
                <c:pt idx="25848">
                  <c:v>0.586145</c:v>
                </c:pt>
                <c:pt idx="25849">
                  <c:v>0.586168</c:v>
                </c:pt>
                <c:pt idx="25850">
                  <c:v>0.58619</c:v>
                </c:pt>
                <c:pt idx="25851">
                  <c:v>0.586213</c:v>
                </c:pt>
                <c:pt idx="25852">
                  <c:v>0.586236</c:v>
                </c:pt>
                <c:pt idx="25853">
                  <c:v>0.586259</c:v>
                </c:pt>
                <c:pt idx="25854">
                  <c:v>0.586281</c:v>
                </c:pt>
                <c:pt idx="25855">
                  <c:v>0.586304</c:v>
                </c:pt>
                <c:pt idx="25856">
                  <c:v>0.586327</c:v>
                </c:pt>
                <c:pt idx="25857">
                  <c:v>0.586349</c:v>
                </c:pt>
                <c:pt idx="25858">
                  <c:v>0.586372</c:v>
                </c:pt>
                <c:pt idx="25859">
                  <c:v>0.586395</c:v>
                </c:pt>
                <c:pt idx="25860">
                  <c:v>0.586417</c:v>
                </c:pt>
                <c:pt idx="25861">
                  <c:v>0.58644</c:v>
                </c:pt>
                <c:pt idx="25862">
                  <c:v>0.586463</c:v>
                </c:pt>
                <c:pt idx="25863">
                  <c:v>0.586485</c:v>
                </c:pt>
                <c:pt idx="25864">
                  <c:v>0.586508</c:v>
                </c:pt>
                <c:pt idx="25865">
                  <c:v>0.586531</c:v>
                </c:pt>
                <c:pt idx="25866">
                  <c:v>0.586553</c:v>
                </c:pt>
                <c:pt idx="25867">
                  <c:v>0.586576</c:v>
                </c:pt>
                <c:pt idx="25868">
                  <c:v>0.586599</c:v>
                </c:pt>
                <c:pt idx="25869">
                  <c:v>0.586621</c:v>
                </c:pt>
                <c:pt idx="25870">
                  <c:v>0.586644</c:v>
                </c:pt>
                <c:pt idx="25871">
                  <c:v>0.586667</c:v>
                </c:pt>
                <c:pt idx="25872">
                  <c:v>0.586689</c:v>
                </c:pt>
                <c:pt idx="25873">
                  <c:v>0.586712</c:v>
                </c:pt>
                <c:pt idx="25874">
                  <c:v>0.586735</c:v>
                </c:pt>
                <c:pt idx="25875">
                  <c:v>0.586757</c:v>
                </c:pt>
                <c:pt idx="25876">
                  <c:v>0.58678</c:v>
                </c:pt>
                <c:pt idx="25877">
                  <c:v>0.586803</c:v>
                </c:pt>
                <c:pt idx="25878">
                  <c:v>0.586825</c:v>
                </c:pt>
                <c:pt idx="25879">
                  <c:v>0.586848</c:v>
                </c:pt>
                <c:pt idx="25880">
                  <c:v>0.586871</c:v>
                </c:pt>
                <c:pt idx="25881">
                  <c:v>0.586893</c:v>
                </c:pt>
                <c:pt idx="25882">
                  <c:v>0.586916</c:v>
                </c:pt>
                <c:pt idx="25883">
                  <c:v>0.586939</c:v>
                </c:pt>
                <c:pt idx="25884">
                  <c:v>0.586961</c:v>
                </c:pt>
                <c:pt idx="25885">
                  <c:v>0.586984</c:v>
                </c:pt>
                <c:pt idx="25886">
                  <c:v>0.587007</c:v>
                </c:pt>
                <c:pt idx="25887">
                  <c:v>0.587029</c:v>
                </c:pt>
                <c:pt idx="25888">
                  <c:v>0.587052</c:v>
                </c:pt>
                <c:pt idx="25889">
                  <c:v>0.587075</c:v>
                </c:pt>
                <c:pt idx="25890">
                  <c:v>0.587098</c:v>
                </c:pt>
                <c:pt idx="25891">
                  <c:v>0.58712</c:v>
                </c:pt>
                <c:pt idx="25892">
                  <c:v>0.587143</c:v>
                </c:pt>
                <c:pt idx="25893">
                  <c:v>0.587166</c:v>
                </c:pt>
                <c:pt idx="25894">
                  <c:v>0.587188</c:v>
                </c:pt>
                <c:pt idx="25895">
                  <c:v>0.587211</c:v>
                </c:pt>
                <c:pt idx="25896">
                  <c:v>0.587234</c:v>
                </c:pt>
                <c:pt idx="25897">
                  <c:v>0.587256</c:v>
                </c:pt>
                <c:pt idx="25898">
                  <c:v>0.587279</c:v>
                </c:pt>
                <c:pt idx="25899">
                  <c:v>0.587302</c:v>
                </c:pt>
                <c:pt idx="25900">
                  <c:v>0.587324</c:v>
                </c:pt>
                <c:pt idx="25901">
                  <c:v>0.587347</c:v>
                </c:pt>
                <c:pt idx="25902">
                  <c:v>0.58737</c:v>
                </c:pt>
                <c:pt idx="25903">
                  <c:v>0.587392</c:v>
                </c:pt>
                <c:pt idx="25904">
                  <c:v>0.587415</c:v>
                </c:pt>
                <c:pt idx="25905">
                  <c:v>0.587438</c:v>
                </c:pt>
                <c:pt idx="25906">
                  <c:v>0.58746</c:v>
                </c:pt>
                <c:pt idx="25907">
                  <c:v>0.587483</c:v>
                </c:pt>
                <c:pt idx="25908">
                  <c:v>0.587506</c:v>
                </c:pt>
                <c:pt idx="25909">
                  <c:v>0.587528</c:v>
                </c:pt>
                <c:pt idx="25910">
                  <c:v>0.587551</c:v>
                </c:pt>
                <c:pt idx="25911">
                  <c:v>0.587574</c:v>
                </c:pt>
                <c:pt idx="25912">
                  <c:v>0.587596</c:v>
                </c:pt>
                <c:pt idx="25913">
                  <c:v>0.587619</c:v>
                </c:pt>
                <c:pt idx="25914">
                  <c:v>0.587642</c:v>
                </c:pt>
                <c:pt idx="25915">
                  <c:v>0.587664</c:v>
                </c:pt>
                <c:pt idx="25916">
                  <c:v>0.587687</c:v>
                </c:pt>
                <c:pt idx="25917">
                  <c:v>0.58771</c:v>
                </c:pt>
                <c:pt idx="25918">
                  <c:v>0.587732</c:v>
                </c:pt>
                <c:pt idx="25919">
                  <c:v>0.587755</c:v>
                </c:pt>
                <c:pt idx="25920">
                  <c:v>0.587778</c:v>
                </c:pt>
                <c:pt idx="25921">
                  <c:v>0.5878</c:v>
                </c:pt>
                <c:pt idx="25922">
                  <c:v>0.587823</c:v>
                </c:pt>
                <c:pt idx="25923">
                  <c:v>0.587846</c:v>
                </c:pt>
                <c:pt idx="25924">
                  <c:v>0.587868</c:v>
                </c:pt>
                <c:pt idx="25925">
                  <c:v>0.587891</c:v>
                </c:pt>
                <c:pt idx="25926">
                  <c:v>0.587914</c:v>
                </c:pt>
                <c:pt idx="25927">
                  <c:v>0.587937</c:v>
                </c:pt>
                <c:pt idx="25928">
                  <c:v>0.587959</c:v>
                </c:pt>
                <c:pt idx="25929">
                  <c:v>0.587982</c:v>
                </c:pt>
                <c:pt idx="25930">
                  <c:v>0.588005</c:v>
                </c:pt>
                <c:pt idx="25931">
                  <c:v>0.588027</c:v>
                </c:pt>
                <c:pt idx="25932">
                  <c:v>0.58805</c:v>
                </c:pt>
                <c:pt idx="25933">
                  <c:v>0.588073</c:v>
                </c:pt>
                <c:pt idx="25934">
                  <c:v>0.588095</c:v>
                </c:pt>
                <c:pt idx="25935">
                  <c:v>0.588118</c:v>
                </c:pt>
                <c:pt idx="25936">
                  <c:v>0.588141</c:v>
                </c:pt>
                <c:pt idx="25937">
                  <c:v>0.588163</c:v>
                </c:pt>
                <c:pt idx="25938">
                  <c:v>0.588186</c:v>
                </c:pt>
                <c:pt idx="25939">
                  <c:v>0.588209</c:v>
                </c:pt>
                <c:pt idx="25940">
                  <c:v>0.588231</c:v>
                </c:pt>
                <c:pt idx="25941">
                  <c:v>0.588254</c:v>
                </c:pt>
                <c:pt idx="25942">
                  <c:v>0.588277</c:v>
                </c:pt>
                <c:pt idx="25943">
                  <c:v>0.588299</c:v>
                </c:pt>
                <c:pt idx="25944">
                  <c:v>0.588322</c:v>
                </c:pt>
                <c:pt idx="25945">
                  <c:v>0.588345</c:v>
                </c:pt>
                <c:pt idx="25946">
                  <c:v>0.588367</c:v>
                </c:pt>
                <c:pt idx="25947">
                  <c:v>0.58839</c:v>
                </c:pt>
                <c:pt idx="25948">
                  <c:v>0.588413</c:v>
                </c:pt>
                <c:pt idx="25949">
                  <c:v>0.588435</c:v>
                </c:pt>
                <c:pt idx="25950">
                  <c:v>0.588458</c:v>
                </c:pt>
                <c:pt idx="25951">
                  <c:v>0.588481</c:v>
                </c:pt>
                <c:pt idx="25952">
                  <c:v>0.588503</c:v>
                </c:pt>
                <c:pt idx="25953">
                  <c:v>0.588526</c:v>
                </c:pt>
                <c:pt idx="25954">
                  <c:v>0.588549</c:v>
                </c:pt>
                <c:pt idx="25955">
                  <c:v>0.588571</c:v>
                </c:pt>
                <c:pt idx="25956">
                  <c:v>0.588594</c:v>
                </c:pt>
                <c:pt idx="25957">
                  <c:v>0.588617</c:v>
                </c:pt>
                <c:pt idx="25958">
                  <c:v>0.588639</c:v>
                </c:pt>
                <c:pt idx="25959">
                  <c:v>0.588662</c:v>
                </c:pt>
                <c:pt idx="25960">
                  <c:v>0.588685</c:v>
                </c:pt>
                <c:pt idx="25961">
                  <c:v>0.588707</c:v>
                </c:pt>
                <c:pt idx="25962">
                  <c:v>0.58873</c:v>
                </c:pt>
                <c:pt idx="25963">
                  <c:v>0.588753</c:v>
                </c:pt>
                <c:pt idx="25964">
                  <c:v>0.588776</c:v>
                </c:pt>
                <c:pt idx="25965">
                  <c:v>0.588798</c:v>
                </c:pt>
                <c:pt idx="25966">
                  <c:v>0.588821</c:v>
                </c:pt>
                <c:pt idx="25967">
                  <c:v>0.588844</c:v>
                </c:pt>
                <c:pt idx="25968">
                  <c:v>0.588866</c:v>
                </c:pt>
                <c:pt idx="25969">
                  <c:v>0.588889</c:v>
                </c:pt>
                <c:pt idx="25970">
                  <c:v>0.588912</c:v>
                </c:pt>
                <c:pt idx="25971">
                  <c:v>0.588934</c:v>
                </c:pt>
                <c:pt idx="25972">
                  <c:v>0.588957</c:v>
                </c:pt>
                <c:pt idx="25973">
                  <c:v>0.58898</c:v>
                </c:pt>
                <c:pt idx="25974">
                  <c:v>0.589002</c:v>
                </c:pt>
                <c:pt idx="25975">
                  <c:v>0.589025</c:v>
                </c:pt>
                <c:pt idx="25976">
                  <c:v>0.589048</c:v>
                </c:pt>
                <c:pt idx="25977">
                  <c:v>0.58907</c:v>
                </c:pt>
                <c:pt idx="25978">
                  <c:v>0.589093</c:v>
                </c:pt>
                <c:pt idx="25979">
                  <c:v>0.589116</c:v>
                </c:pt>
                <c:pt idx="25980">
                  <c:v>0.589138</c:v>
                </c:pt>
                <c:pt idx="25981">
                  <c:v>0.589161</c:v>
                </c:pt>
                <c:pt idx="25982">
                  <c:v>0.589184</c:v>
                </c:pt>
                <c:pt idx="25983">
                  <c:v>0.589206</c:v>
                </c:pt>
                <c:pt idx="25984">
                  <c:v>0.589229</c:v>
                </c:pt>
                <c:pt idx="25985">
                  <c:v>0.589252</c:v>
                </c:pt>
                <c:pt idx="25986">
                  <c:v>0.589274</c:v>
                </c:pt>
                <c:pt idx="25987">
                  <c:v>0.589297</c:v>
                </c:pt>
                <c:pt idx="25988">
                  <c:v>0.58932</c:v>
                </c:pt>
                <c:pt idx="25989">
                  <c:v>0.589342</c:v>
                </c:pt>
                <c:pt idx="25990">
                  <c:v>0.589365</c:v>
                </c:pt>
                <c:pt idx="25991">
                  <c:v>0.589388</c:v>
                </c:pt>
                <c:pt idx="25992">
                  <c:v>0.58941</c:v>
                </c:pt>
                <c:pt idx="25993">
                  <c:v>0.589433</c:v>
                </c:pt>
                <c:pt idx="25994">
                  <c:v>0.589456</c:v>
                </c:pt>
                <c:pt idx="25995">
                  <c:v>0.589478</c:v>
                </c:pt>
                <c:pt idx="25996">
                  <c:v>0.589501</c:v>
                </c:pt>
                <c:pt idx="25997">
                  <c:v>0.589524</c:v>
                </c:pt>
                <c:pt idx="25998">
                  <c:v>0.589546</c:v>
                </c:pt>
                <c:pt idx="25999">
                  <c:v>0.589569</c:v>
                </c:pt>
                <c:pt idx="26000">
                  <c:v>0.589592</c:v>
                </c:pt>
                <c:pt idx="26001">
                  <c:v>0.589615</c:v>
                </c:pt>
                <c:pt idx="26002">
                  <c:v>0.589637</c:v>
                </c:pt>
                <c:pt idx="26003">
                  <c:v>0.58966</c:v>
                </c:pt>
                <c:pt idx="26004">
                  <c:v>0.589683</c:v>
                </c:pt>
                <c:pt idx="26005">
                  <c:v>0.589705</c:v>
                </c:pt>
                <c:pt idx="26006">
                  <c:v>0.589728</c:v>
                </c:pt>
                <c:pt idx="26007">
                  <c:v>0.589751</c:v>
                </c:pt>
                <c:pt idx="26008">
                  <c:v>0.589773</c:v>
                </c:pt>
                <c:pt idx="26009">
                  <c:v>0.589796</c:v>
                </c:pt>
                <c:pt idx="26010">
                  <c:v>0.589819</c:v>
                </c:pt>
                <c:pt idx="26011">
                  <c:v>0.589841</c:v>
                </c:pt>
                <c:pt idx="26012">
                  <c:v>0.589864</c:v>
                </c:pt>
                <c:pt idx="26013">
                  <c:v>0.589887</c:v>
                </c:pt>
                <c:pt idx="26014">
                  <c:v>0.589909</c:v>
                </c:pt>
                <c:pt idx="26015">
                  <c:v>0.589932</c:v>
                </c:pt>
                <c:pt idx="26016">
                  <c:v>0.589955</c:v>
                </c:pt>
                <c:pt idx="26017">
                  <c:v>0.589977</c:v>
                </c:pt>
                <c:pt idx="26018">
                  <c:v>0.59</c:v>
                </c:pt>
                <c:pt idx="26019">
                  <c:v>0.590023</c:v>
                </c:pt>
                <c:pt idx="26020">
                  <c:v>0.590045</c:v>
                </c:pt>
                <c:pt idx="26021">
                  <c:v>0.590068</c:v>
                </c:pt>
                <c:pt idx="26022">
                  <c:v>0.590091</c:v>
                </c:pt>
                <c:pt idx="26023">
                  <c:v>0.590113</c:v>
                </c:pt>
                <c:pt idx="26024">
                  <c:v>0.590136</c:v>
                </c:pt>
                <c:pt idx="26025">
                  <c:v>0.590159</c:v>
                </c:pt>
                <c:pt idx="26026">
                  <c:v>0.590181</c:v>
                </c:pt>
                <c:pt idx="26027">
                  <c:v>0.590204</c:v>
                </c:pt>
                <c:pt idx="26028">
                  <c:v>0.590227</c:v>
                </c:pt>
                <c:pt idx="26029">
                  <c:v>0.590249</c:v>
                </c:pt>
                <c:pt idx="26030">
                  <c:v>0.590272</c:v>
                </c:pt>
                <c:pt idx="26031">
                  <c:v>0.590295</c:v>
                </c:pt>
                <c:pt idx="26032">
                  <c:v>0.590317</c:v>
                </c:pt>
                <c:pt idx="26033">
                  <c:v>0.59034</c:v>
                </c:pt>
                <c:pt idx="26034">
                  <c:v>0.590363</c:v>
                </c:pt>
                <c:pt idx="26035">
                  <c:v>0.590385</c:v>
                </c:pt>
                <c:pt idx="26036">
                  <c:v>0.590408</c:v>
                </c:pt>
                <c:pt idx="26037">
                  <c:v>0.590431</c:v>
                </c:pt>
                <c:pt idx="26038">
                  <c:v>0.590454</c:v>
                </c:pt>
                <c:pt idx="26039">
                  <c:v>0.590476</c:v>
                </c:pt>
                <c:pt idx="26040">
                  <c:v>0.590499</c:v>
                </c:pt>
                <c:pt idx="26041">
                  <c:v>0.590522</c:v>
                </c:pt>
                <c:pt idx="26042">
                  <c:v>0.590544</c:v>
                </c:pt>
                <c:pt idx="26043">
                  <c:v>0.590567</c:v>
                </c:pt>
                <c:pt idx="26044">
                  <c:v>0.59059</c:v>
                </c:pt>
                <c:pt idx="26045">
                  <c:v>0.590612</c:v>
                </c:pt>
                <c:pt idx="26046">
                  <c:v>0.590635</c:v>
                </c:pt>
                <c:pt idx="26047">
                  <c:v>0.590658</c:v>
                </c:pt>
                <c:pt idx="26048">
                  <c:v>0.59068</c:v>
                </c:pt>
                <c:pt idx="26049">
                  <c:v>0.590703</c:v>
                </c:pt>
                <c:pt idx="26050">
                  <c:v>0.590726</c:v>
                </c:pt>
                <c:pt idx="26051">
                  <c:v>0.590748</c:v>
                </c:pt>
                <c:pt idx="26052">
                  <c:v>0.590771</c:v>
                </c:pt>
                <c:pt idx="26053">
                  <c:v>0.590794</c:v>
                </c:pt>
                <c:pt idx="26054">
                  <c:v>0.590816</c:v>
                </c:pt>
                <c:pt idx="26055">
                  <c:v>0.590839</c:v>
                </c:pt>
                <c:pt idx="26056">
                  <c:v>0.590862</c:v>
                </c:pt>
                <c:pt idx="26057">
                  <c:v>0.590884</c:v>
                </c:pt>
                <c:pt idx="26058">
                  <c:v>0.590907</c:v>
                </c:pt>
                <c:pt idx="26059">
                  <c:v>0.59093</c:v>
                </c:pt>
                <c:pt idx="26060">
                  <c:v>0.590952</c:v>
                </c:pt>
                <c:pt idx="26061">
                  <c:v>0.590975</c:v>
                </c:pt>
                <c:pt idx="26062">
                  <c:v>0.590998</c:v>
                </c:pt>
                <c:pt idx="26063">
                  <c:v>0.59102</c:v>
                </c:pt>
                <c:pt idx="26064">
                  <c:v>0.591043</c:v>
                </c:pt>
                <c:pt idx="26065">
                  <c:v>0.591066</c:v>
                </c:pt>
                <c:pt idx="26066">
                  <c:v>0.591088</c:v>
                </c:pt>
                <c:pt idx="26067">
                  <c:v>0.591111</c:v>
                </c:pt>
                <c:pt idx="26068">
                  <c:v>0.591134</c:v>
                </c:pt>
                <c:pt idx="26069">
                  <c:v>0.591156</c:v>
                </c:pt>
                <c:pt idx="26070">
                  <c:v>0.591179</c:v>
                </c:pt>
                <c:pt idx="26071">
                  <c:v>0.591202</c:v>
                </c:pt>
                <c:pt idx="26072">
                  <c:v>0.591224</c:v>
                </c:pt>
                <c:pt idx="26073">
                  <c:v>0.591247</c:v>
                </c:pt>
                <c:pt idx="26074">
                  <c:v>0.59127</c:v>
                </c:pt>
                <c:pt idx="26075">
                  <c:v>0.591293</c:v>
                </c:pt>
                <c:pt idx="26076">
                  <c:v>0.591315</c:v>
                </c:pt>
                <c:pt idx="26077">
                  <c:v>0.591338</c:v>
                </c:pt>
                <c:pt idx="26078">
                  <c:v>0.591361</c:v>
                </c:pt>
                <c:pt idx="26079">
                  <c:v>0.591383</c:v>
                </c:pt>
                <c:pt idx="26080">
                  <c:v>0.591406</c:v>
                </c:pt>
                <c:pt idx="26081">
                  <c:v>0.591429</c:v>
                </c:pt>
                <c:pt idx="26082">
                  <c:v>0.591451</c:v>
                </c:pt>
                <c:pt idx="26083">
                  <c:v>0.591474</c:v>
                </c:pt>
                <c:pt idx="26084">
                  <c:v>0.591497</c:v>
                </c:pt>
                <c:pt idx="26085">
                  <c:v>0.591519</c:v>
                </c:pt>
                <c:pt idx="26086">
                  <c:v>0.591542</c:v>
                </c:pt>
                <c:pt idx="26087">
                  <c:v>0.591565</c:v>
                </c:pt>
                <c:pt idx="26088">
                  <c:v>0.591587</c:v>
                </c:pt>
                <c:pt idx="26089">
                  <c:v>0.59161</c:v>
                </c:pt>
                <c:pt idx="26090">
                  <c:v>0.591633</c:v>
                </c:pt>
                <c:pt idx="26091">
                  <c:v>0.591655</c:v>
                </c:pt>
                <c:pt idx="26092">
                  <c:v>0.591678</c:v>
                </c:pt>
                <c:pt idx="26093">
                  <c:v>0.591701</c:v>
                </c:pt>
                <c:pt idx="26094">
                  <c:v>0.591723</c:v>
                </c:pt>
                <c:pt idx="26095">
                  <c:v>0.591746</c:v>
                </c:pt>
                <c:pt idx="26096">
                  <c:v>0.591769</c:v>
                </c:pt>
                <c:pt idx="26097">
                  <c:v>0.591791</c:v>
                </c:pt>
                <c:pt idx="26098">
                  <c:v>0.591814</c:v>
                </c:pt>
                <c:pt idx="26099">
                  <c:v>0.591837</c:v>
                </c:pt>
                <c:pt idx="26100">
                  <c:v>0.591859</c:v>
                </c:pt>
                <c:pt idx="26101">
                  <c:v>0.591882</c:v>
                </c:pt>
                <c:pt idx="26102">
                  <c:v>0.591905</c:v>
                </c:pt>
                <c:pt idx="26103">
                  <c:v>0.591927</c:v>
                </c:pt>
                <c:pt idx="26104">
                  <c:v>0.59195</c:v>
                </c:pt>
                <c:pt idx="26105">
                  <c:v>0.591973</c:v>
                </c:pt>
                <c:pt idx="26106">
                  <c:v>0.591995</c:v>
                </c:pt>
                <c:pt idx="26107">
                  <c:v>0.592018</c:v>
                </c:pt>
                <c:pt idx="26108">
                  <c:v>0.592041</c:v>
                </c:pt>
                <c:pt idx="26109">
                  <c:v>0.592063</c:v>
                </c:pt>
                <c:pt idx="26110">
                  <c:v>0.592086</c:v>
                </c:pt>
                <c:pt idx="26111">
                  <c:v>0.592109</c:v>
                </c:pt>
                <c:pt idx="26112">
                  <c:v>0.592132</c:v>
                </c:pt>
                <c:pt idx="26113">
                  <c:v>0.592154</c:v>
                </c:pt>
                <c:pt idx="26114">
                  <c:v>0.592177</c:v>
                </c:pt>
                <c:pt idx="26115">
                  <c:v>0.5922</c:v>
                </c:pt>
                <c:pt idx="26116">
                  <c:v>0.592222</c:v>
                </c:pt>
                <c:pt idx="26117">
                  <c:v>0.592245</c:v>
                </c:pt>
                <c:pt idx="26118">
                  <c:v>0.592268</c:v>
                </c:pt>
                <c:pt idx="26119">
                  <c:v>0.59229</c:v>
                </c:pt>
                <c:pt idx="26120">
                  <c:v>0.592313</c:v>
                </c:pt>
                <c:pt idx="26121">
                  <c:v>0.592336</c:v>
                </c:pt>
                <c:pt idx="26122">
                  <c:v>0.592358</c:v>
                </c:pt>
                <c:pt idx="26123">
                  <c:v>0.592381</c:v>
                </c:pt>
                <c:pt idx="26124">
                  <c:v>0.592404</c:v>
                </c:pt>
                <c:pt idx="26125">
                  <c:v>0.592426</c:v>
                </c:pt>
                <c:pt idx="26126">
                  <c:v>0.592449</c:v>
                </c:pt>
                <c:pt idx="26127">
                  <c:v>0.592472</c:v>
                </c:pt>
                <c:pt idx="26128">
                  <c:v>0.592494</c:v>
                </c:pt>
                <c:pt idx="26129">
                  <c:v>0.592517</c:v>
                </c:pt>
                <c:pt idx="26130">
                  <c:v>0.59254</c:v>
                </c:pt>
                <c:pt idx="26131">
                  <c:v>0.592562</c:v>
                </c:pt>
                <c:pt idx="26132">
                  <c:v>0.592585</c:v>
                </c:pt>
                <c:pt idx="26133">
                  <c:v>0.592608</c:v>
                </c:pt>
                <c:pt idx="26134">
                  <c:v>0.59263</c:v>
                </c:pt>
                <c:pt idx="26135">
                  <c:v>0.592653</c:v>
                </c:pt>
                <c:pt idx="26136">
                  <c:v>0.592676</c:v>
                </c:pt>
                <c:pt idx="26137">
                  <c:v>0.592698</c:v>
                </c:pt>
                <c:pt idx="26138">
                  <c:v>0.592721</c:v>
                </c:pt>
                <c:pt idx="26139">
                  <c:v>0.592744</c:v>
                </c:pt>
                <c:pt idx="26140">
                  <c:v>0.592766</c:v>
                </c:pt>
                <c:pt idx="26141">
                  <c:v>0.592789</c:v>
                </c:pt>
                <c:pt idx="26142">
                  <c:v>0.592812</c:v>
                </c:pt>
                <c:pt idx="26143">
                  <c:v>0.592834</c:v>
                </c:pt>
                <c:pt idx="26144">
                  <c:v>0.592857</c:v>
                </c:pt>
                <c:pt idx="26145">
                  <c:v>0.59288</c:v>
                </c:pt>
                <c:pt idx="26146">
                  <c:v>0.592902</c:v>
                </c:pt>
                <c:pt idx="26147">
                  <c:v>0.592925</c:v>
                </c:pt>
                <c:pt idx="26148">
                  <c:v>0.592948</c:v>
                </c:pt>
                <c:pt idx="26149">
                  <c:v>0.592971</c:v>
                </c:pt>
                <c:pt idx="26150">
                  <c:v>0.592993</c:v>
                </c:pt>
                <c:pt idx="26151">
                  <c:v>0.593016</c:v>
                </c:pt>
                <c:pt idx="26152">
                  <c:v>0.593039</c:v>
                </c:pt>
                <c:pt idx="26153">
                  <c:v>0.593061</c:v>
                </c:pt>
                <c:pt idx="26154">
                  <c:v>0.593084</c:v>
                </c:pt>
                <c:pt idx="26155">
                  <c:v>0.593107</c:v>
                </c:pt>
                <c:pt idx="26156">
                  <c:v>0.593129</c:v>
                </c:pt>
                <c:pt idx="26157">
                  <c:v>0.593152</c:v>
                </c:pt>
                <c:pt idx="26158">
                  <c:v>0.593175</c:v>
                </c:pt>
                <c:pt idx="26159">
                  <c:v>0.593197</c:v>
                </c:pt>
                <c:pt idx="26160">
                  <c:v>0.59322</c:v>
                </c:pt>
                <c:pt idx="26161">
                  <c:v>0.593243</c:v>
                </c:pt>
                <c:pt idx="26162">
                  <c:v>0.593265</c:v>
                </c:pt>
                <c:pt idx="26163">
                  <c:v>0.593288</c:v>
                </c:pt>
                <c:pt idx="26164">
                  <c:v>0.593311</c:v>
                </c:pt>
                <c:pt idx="26165">
                  <c:v>0.593333</c:v>
                </c:pt>
                <c:pt idx="26166">
                  <c:v>0.593356</c:v>
                </c:pt>
                <c:pt idx="26167">
                  <c:v>0.593379</c:v>
                </c:pt>
                <c:pt idx="26168">
                  <c:v>0.593401</c:v>
                </c:pt>
                <c:pt idx="26169">
                  <c:v>0.593424</c:v>
                </c:pt>
                <c:pt idx="26170">
                  <c:v>0.593447</c:v>
                </c:pt>
                <c:pt idx="26171">
                  <c:v>0.593469</c:v>
                </c:pt>
                <c:pt idx="26172">
                  <c:v>0.593492</c:v>
                </c:pt>
                <c:pt idx="26173">
                  <c:v>0.593515</c:v>
                </c:pt>
                <c:pt idx="26174">
                  <c:v>0.593537</c:v>
                </c:pt>
                <c:pt idx="26175">
                  <c:v>0.59356</c:v>
                </c:pt>
                <c:pt idx="26176">
                  <c:v>0.593583</c:v>
                </c:pt>
                <c:pt idx="26177">
                  <c:v>0.593605</c:v>
                </c:pt>
                <c:pt idx="26178">
                  <c:v>0.593628</c:v>
                </c:pt>
                <c:pt idx="26179">
                  <c:v>0.593651</c:v>
                </c:pt>
                <c:pt idx="26180">
                  <c:v>0.593673</c:v>
                </c:pt>
                <c:pt idx="26181">
                  <c:v>0.593696</c:v>
                </c:pt>
                <c:pt idx="26182">
                  <c:v>0.593719</c:v>
                </c:pt>
                <c:pt idx="26183">
                  <c:v>0.593741</c:v>
                </c:pt>
                <c:pt idx="26184">
                  <c:v>0.593764</c:v>
                </c:pt>
                <c:pt idx="26185">
                  <c:v>0.593787</c:v>
                </c:pt>
                <c:pt idx="26186">
                  <c:v>0.59381</c:v>
                </c:pt>
                <c:pt idx="26187">
                  <c:v>0.593832</c:v>
                </c:pt>
                <c:pt idx="26188">
                  <c:v>0.593855</c:v>
                </c:pt>
                <c:pt idx="26189">
                  <c:v>0.593878</c:v>
                </c:pt>
                <c:pt idx="26190">
                  <c:v>0.5939</c:v>
                </c:pt>
                <c:pt idx="26191">
                  <c:v>0.593923</c:v>
                </c:pt>
                <c:pt idx="26192">
                  <c:v>0.593946</c:v>
                </c:pt>
                <c:pt idx="26193">
                  <c:v>0.593968</c:v>
                </c:pt>
                <c:pt idx="26194">
                  <c:v>0.593991</c:v>
                </c:pt>
                <c:pt idx="26195">
                  <c:v>0.594014</c:v>
                </c:pt>
                <c:pt idx="26196">
                  <c:v>0.594036</c:v>
                </c:pt>
                <c:pt idx="26197">
                  <c:v>0.594059</c:v>
                </c:pt>
                <c:pt idx="26198">
                  <c:v>0.594082</c:v>
                </c:pt>
                <c:pt idx="26199">
                  <c:v>0.594104</c:v>
                </c:pt>
                <c:pt idx="26200">
                  <c:v>0.594127</c:v>
                </c:pt>
                <c:pt idx="26201">
                  <c:v>0.59415</c:v>
                </c:pt>
                <c:pt idx="26202">
                  <c:v>0.594172</c:v>
                </c:pt>
                <c:pt idx="26203">
                  <c:v>0.594195</c:v>
                </c:pt>
                <c:pt idx="26204">
                  <c:v>0.594218</c:v>
                </c:pt>
                <c:pt idx="26205">
                  <c:v>0.59424</c:v>
                </c:pt>
                <c:pt idx="26206">
                  <c:v>0.594263</c:v>
                </c:pt>
                <c:pt idx="26207">
                  <c:v>0.594286</c:v>
                </c:pt>
                <c:pt idx="26208">
                  <c:v>0.594308</c:v>
                </c:pt>
                <c:pt idx="26209">
                  <c:v>0.594331</c:v>
                </c:pt>
                <c:pt idx="26210">
                  <c:v>0.594354</c:v>
                </c:pt>
                <c:pt idx="26211">
                  <c:v>0.594376</c:v>
                </c:pt>
                <c:pt idx="26212">
                  <c:v>0.594399</c:v>
                </c:pt>
                <c:pt idx="26213">
                  <c:v>0.594422</c:v>
                </c:pt>
                <c:pt idx="26214">
                  <c:v>0.594444</c:v>
                </c:pt>
                <c:pt idx="26215">
                  <c:v>0.594467</c:v>
                </c:pt>
                <c:pt idx="26216">
                  <c:v>0.59449</c:v>
                </c:pt>
                <c:pt idx="26217">
                  <c:v>0.594512</c:v>
                </c:pt>
                <c:pt idx="26218">
                  <c:v>0.594535</c:v>
                </c:pt>
                <c:pt idx="26219">
                  <c:v>0.594558</c:v>
                </c:pt>
                <c:pt idx="26220">
                  <c:v>0.59458</c:v>
                </c:pt>
                <c:pt idx="26221">
                  <c:v>0.594603</c:v>
                </c:pt>
                <c:pt idx="26222">
                  <c:v>0.594626</c:v>
                </c:pt>
                <c:pt idx="26223">
                  <c:v>0.594649</c:v>
                </c:pt>
                <c:pt idx="26224">
                  <c:v>0.594671</c:v>
                </c:pt>
                <c:pt idx="26225">
                  <c:v>0.594694</c:v>
                </c:pt>
                <c:pt idx="26226">
                  <c:v>0.594717</c:v>
                </c:pt>
                <c:pt idx="26227">
                  <c:v>0.594739</c:v>
                </c:pt>
                <c:pt idx="26228">
                  <c:v>0.594762</c:v>
                </c:pt>
                <c:pt idx="26229">
                  <c:v>0.594785</c:v>
                </c:pt>
                <c:pt idx="26230">
                  <c:v>0.594807</c:v>
                </c:pt>
                <c:pt idx="26231">
                  <c:v>0.59483</c:v>
                </c:pt>
                <c:pt idx="26232">
                  <c:v>0.594853</c:v>
                </c:pt>
                <c:pt idx="26233">
                  <c:v>0.594875</c:v>
                </c:pt>
                <c:pt idx="26234">
                  <c:v>0.594898</c:v>
                </c:pt>
                <c:pt idx="26235">
                  <c:v>0.594921</c:v>
                </c:pt>
                <c:pt idx="26236">
                  <c:v>0.594943</c:v>
                </c:pt>
                <c:pt idx="26237">
                  <c:v>0.594966</c:v>
                </c:pt>
                <c:pt idx="26238">
                  <c:v>0.594989</c:v>
                </c:pt>
                <c:pt idx="26239">
                  <c:v>0.595011</c:v>
                </c:pt>
                <c:pt idx="26240">
                  <c:v>0.595034</c:v>
                </c:pt>
                <c:pt idx="26241">
                  <c:v>0.595057</c:v>
                </c:pt>
                <c:pt idx="26242">
                  <c:v>0.595079</c:v>
                </c:pt>
                <c:pt idx="26243">
                  <c:v>0.595102</c:v>
                </c:pt>
                <c:pt idx="26244">
                  <c:v>0.595125</c:v>
                </c:pt>
                <c:pt idx="26245">
                  <c:v>0.595147</c:v>
                </c:pt>
                <c:pt idx="26246">
                  <c:v>0.59517</c:v>
                </c:pt>
                <c:pt idx="26247">
                  <c:v>0.595193</c:v>
                </c:pt>
                <c:pt idx="26248">
                  <c:v>0.595215</c:v>
                </c:pt>
                <c:pt idx="26249">
                  <c:v>0.595238</c:v>
                </c:pt>
                <c:pt idx="26250">
                  <c:v>0.595261</c:v>
                </c:pt>
                <c:pt idx="26251">
                  <c:v>0.595283</c:v>
                </c:pt>
                <c:pt idx="26252">
                  <c:v>0.595306</c:v>
                </c:pt>
                <c:pt idx="26253">
                  <c:v>0.595329</c:v>
                </c:pt>
                <c:pt idx="26254">
                  <c:v>0.595351</c:v>
                </c:pt>
                <c:pt idx="26255">
                  <c:v>0.595374</c:v>
                </c:pt>
                <c:pt idx="26256">
                  <c:v>0.595397</c:v>
                </c:pt>
                <c:pt idx="26257">
                  <c:v>0.59542</c:v>
                </c:pt>
                <c:pt idx="26258">
                  <c:v>0.595442</c:v>
                </c:pt>
                <c:pt idx="26259">
                  <c:v>0.595465</c:v>
                </c:pt>
                <c:pt idx="26260">
                  <c:v>0.595488</c:v>
                </c:pt>
                <c:pt idx="26261">
                  <c:v>0.59551</c:v>
                </c:pt>
                <c:pt idx="26262">
                  <c:v>0.595533</c:v>
                </c:pt>
                <c:pt idx="26263">
                  <c:v>0.595556</c:v>
                </c:pt>
                <c:pt idx="26264">
                  <c:v>0.595578</c:v>
                </c:pt>
                <c:pt idx="26265">
                  <c:v>0.595601</c:v>
                </c:pt>
                <c:pt idx="26266">
                  <c:v>0.595624</c:v>
                </c:pt>
                <c:pt idx="26267">
                  <c:v>0.595646</c:v>
                </c:pt>
                <c:pt idx="26268">
                  <c:v>0.595669</c:v>
                </c:pt>
                <c:pt idx="26269">
                  <c:v>0.595692</c:v>
                </c:pt>
                <c:pt idx="26270">
                  <c:v>0.595714</c:v>
                </c:pt>
                <c:pt idx="26271">
                  <c:v>0.595737</c:v>
                </c:pt>
                <c:pt idx="26272">
                  <c:v>0.59576</c:v>
                </c:pt>
                <c:pt idx="26273">
                  <c:v>0.595782</c:v>
                </c:pt>
                <c:pt idx="26274">
                  <c:v>0.595805</c:v>
                </c:pt>
                <c:pt idx="26275">
                  <c:v>0.595828</c:v>
                </c:pt>
                <c:pt idx="26276">
                  <c:v>0.59585</c:v>
                </c:pt>
                <c:pt idx="26277">
                  <c:v>0.595873</c:v>
                </c:pt>
                <c:pt idx="26278">
                  <c:v>0.595896</c:v>
                </c:pt>
                <c:pt idx="26279">
                  <c:v>0.595918</c:v>
                </c:pt>
                <c:pt idx="26280">
                  <c:v>0.595941</c:v>
                </c:pt>
                <c:pt idx="26281">
                  <c:v>0.595964</c:v>
                </c:pt>
                <c:pt idx="26282">
                  <c:v>0.595986</c:v>
                </c:pt>
                <c:pt idx="26283">
                  <c:v>0.596009</c:v>
                </c:pt>
                <c:pt idx="26284">
                  <c:v>0.596032</c:v>
                </c:pt>
                <c:pt idx="26285">
                  <c:v>0.596054</c:v>
                </c:pt>
                <c:pt idx="26286">
                  <c:v>0.596077</c:v>
                </c:pt>
                <c:pt idx="26287">
                  <c:v>0.5961</c:v>
                </c:pt>
                <c:pt idx="26288">
                  <c:v>0.596122</c:v>
                </c:pt>
                <c:pt idx="26289">
                  <c:v>0.596145</c:v>
                </c:pt>
                <c:pt idx="26290">
                  <c:v>0.596168</c:v>
                </c:pt>
                <c:pt idx="26291">
                  <c:v>0.59619</c:v>
                </c:pt>
                <c:pt idx="26292">
                  <c:v>0.596213</c:v>
                </c:pt>
                <c:pt idx="26293">
                  <c:v>0.596236</c:v>
                </c:pt>
                <c:pt idx="26294">
                  <c:v>0.596259</c:v>
                </c:pt>
                <c:pt idx="26295">
                  <c:v>0.596281</c:v>
                </c:pt>
                <c:pt idx="26296">
                  <c:v>0.596304</c:v>
                </c:pt>
                <c:pt idx="26297">
                  <c:v>0.596327</c:v>
                </c:pt>
                <c:pt idx="26298">
                  <c:v>0.596349</c:v>
                </c:pt>
                <c:pt idx="26299">
                  <c:v>0.596372</c:v>
                </c:pt>
                <c:pt idx="26300">
                  <c:v>0.596395</c:v>
                </c:pt>
                <c:pt idx="26301">
                  <c:v>0.596417</c:v>
                </c:pt>
                <c:pt idx="26302">
                  <c:v>0.59644</c:v>
                </c:pt>
                <c:pt idx="26303">
                  <c:v>0.596463</c:v>
                </c:pt>
                <c:pt idx="26304">
                  <c:v>0.596485</c:v>
                </c:pt>
                <c:pt idx="26305">
                  <c:v>0.596508</c:v>
                </c:pt>
                <c:pt idx="26306">
                  <c:v>0.596531</c:v>
                </c:pt>
                <c:pt idx="26307">
                  <c:v>0.596553</c:v>
                </c:pt>
                <c:pt idx="26308">
                  <c:v>0.596576</c:v>
                </c:pt>
                <c:pt idx="26309">
                  <c:v>0.596599</c:v>
                </c:pt>
                <c:pt idx="26310">
                  <c:v>0.596621</c:v>
                </c:pt>
                <c:pt idx="26311">
                  <c:v>0.596644</c:v>
                </c:pt>
                <c:pt idx="26312">
                  <c:v>0.596667</c:v>
                </c:pt>
                <c:pt idx="26313">
                  <c:v>0.596689</c:v>
                </c:pt>
                <c:pt idx="26314">
                  <c:v>0.596712</c:v>
                </c:pt>
                <c:pt idx="26315">
                  <c:v>0.596735</c:v>
                </c:pt>
                <c:pt idx="26316">
                  <c:v>0.596757</c:v>
                </c:pt>
                <c:pt idx="26317">
                  <c:v>0.59678</c:v>
                </c:pt>
                <c:pt idx="26318">
                  <c:v>0.596803</c:v>
                </c:pt>
                <c:pt idx="26319">
                  <c:v>0.596825</c:v>
                </c:pt>
                <c:pt idx="26320">
                  <c:v>0.596848</c:v>
                </c:pt>
                <c:pt idx="26321">
                  <c:v>0.596871</c:v>
                </c:pt>
                <c:pt idx="26322">
                  <c:v>0.596893</c:v>
                </c:pt>
                <c:pt idx="26323">
                  <c:v>0.596916</c:v>
                </c:pt>
                <c:pt idx="26324">
                  <c:v>0.596939</c:v>
                </c:pt>
                <c:pt idx="26325">
                  <c:v>0.596961</c:v>
                </c:pt>
                <c:pt idx="26326">
                  <c:v>0.596984</c:v>
                </c:pt>
                <c:pt idx="26327">
                  <c:v>0.597007</c:v>
                </c:pt>
                <c:pt idx="26328">
                  <c:v>0.597029</c:v>
                </c:pt>
                <c:pt idx="26329">
                  <c:v>0.597052</c:v>
                </c:pt>
                <c:pt idx="26330">
                  <c:v>0.597075</c:v>
                </c:pt>
                <c:pt idx="26331">
                  <c:v>0.597098</c:v>
                </c:pt>
                <c:pt idx="26332">
                  <c:v>0.59712</c:v>
                </c:pt>
                <c:pt idx="26333">
                  <c:v>0.597143</c:v>
                </c:pt>
                <c:pt idx="26334">
                  <c:v>0.597166</c:v>
                </c:pt>
                <c:pt idx="26335">
                  <c:v>0.597188</c:v>
                </c:pt>
                <c:pt idx="26336">
                  <c:v>0.597211</c:v>
                </c:pt>
                <c:pt idx="26337">
                  <c:v>0.597234</c:v>
                </c:pt>
                <c:pt idx="26338">
                  <c:v>0.597256</c:v>
                </c:pt>
                <c:pt idx="26339">
                  <c:v>0.597279</c:v>
                </c:pt>
                <c:pt idx="26340">
                  <c:v>0.597302</c:v>
                </c:pt>
                <c:pt idx="26341">
                  <c:v>0.597324</c:v>
                </c:pt>
                <c:pt idx="26342">
                  <c:v>0.597347</c:v>
                </c:pt>
                <c:pt idx="26343">
                  <c:v>0.59737</c:v>
                </c:pt>
                <c:pt idx="26344">
                  <c:v>0.597392</c:v>
                </c:pt>
                <c:pt idx="26345">
                  <c:v>0.597415</c:v>
                </c:pt>
                <c:pt idx="26346">
                  <c:v>0.597438</c:v>
                </c:pt>
                <c:pt idx="26347">
                  <c:v>0.59746</c:v>
                </c:pt>
                <c:pt idx="26348">
                  <c:v>0.597483</c:v>
                </c:pt>
                <c:pt idx="26349">
                  <c:v>0.597506</c:v>
                </c:pt>
                <c:pt idx="26350">
                  <c:v>0.597528</c:v>
                </c:pt>
                <c:pt idx="26351">
                  <c:v>0.597551</c:v>
                </c:pt>
                <c:pt idx="26352">
                  <c:v>0.597574</c:v>
                </c:pt>
                <c:pt idx="26353">
                  <c:v>0.597596</c:v>
                </c:pt>
                <c:pt idx="26354">
                  <c:v>0.597619</c:v>
                </c:pt>
                <c:pt idx="26355">
                  <c:v>0.597642</c:v>
                </c:pt>
                <c:pt idx="26356">
                  <c:v>0.597664</c:v>
                </c:pt>
                <c:pt idx="26357">
                  <c:v>0.597687</c:v>
                </c:pt>
                <c:pt idx="26358">
                  <c:v>0.59771</c:v>
                </c:pt>
                <c:pt idx="26359">
                  <c:v>0.597732</c:v>
                </c:pt>
                <c:pt idx="26360">
                  <c:v>0.597755</c:v>
                </c:pt>
                <c:pt idx="26361">
                  <c:v>0.597778</c:v>
                </c:pt>
                <c:pt idx="26362">
                  <c:v>0.5978</c:v>
                </c:pt>
                <c:pt idx="26363">
                  <c:v>0.597823</c:v>
                </c:pt>
                <c:pt idx="26364">
                  <c:v>0.597846</c:v>
                </c:pt>
                <c:pt idx="26365">
                  <c:v>0.597868</c:v>
                </c:pt>
                <c:pt idx="26366">
                  <c:v>0.597891</c:v>
                </c:pt>
                <c:pt idx="26367">
                  <c:v>0.597914</c:v>
                </c:pt>
                <c:pt idx="26368">
                  <c:v>0.597937</c:v>
                </c:pt>
                <c:pt idx="26369">
                  <c:v>0.597959</c:v>
                </c:pt>
                <c:pt idx="26370">
                  <c:v>0.597982</c:v>
                </c:pt>
                <c:pt idx="26371">
                  <c:v>0.598005</c:v>
                </c:pt>
                <c:pt idx="26372">
                  <c:v>0.598027</c:v>
                </c:pt>
                <c:pt idx="26373">
                  <c:v>0.59805</c:v>
                </c:pt>
                <c:pt idx="26374">
                  <c:v>0.598073</c:v>
                </c:pt>
                <c:pt idx="26375">
                  <c:v>0.598095</c:v>
                </c:pt>
                <c:pt idx="26376">
                  <c:v>0.598118</c:v>
                </c:pt>
                <c:pt idx="26377">
                  <c:v>0.598141</c:v>
                </c:pt>
                <c:pt idx="26378">
                  <c:v>0.598163</c:v>
                </c:pt>
                <c:pt idx="26379">
                  <c:v>0.598186</c:v>
                </c:pt>
                <c:pt idx="26380">
                  <c:v>0.598209</c:v>
                </c:pt>
                <c:pt idx="26381">
                  <c:v>0.598231</c:v>
                </c:pt>
                <c:pt idx="26382">
                  <c:v>0.598254</c:v>
                </c:pt>
                <c:pt idx="26383">
                  <c:v>0.598277</c:v>
                </c:pt>
                <c:pt idx="26384">
                  <c:v>0.598299</c:v>
                </c:pt>
                <c:pt idx="26385">
                  <c:v>0.598322</c:v>
                </c:pt>
                <c:pt idx="26386">
                  <c:v>0.598345</c:v>
                </c:pt>
                <c:pt idx="26387">
                  <c:v>0.598367</c:v>
                </c:pt>
                <c:pt idx="26388">
                  <c:v>0.59839</c:v>
                </c:pt>
                <c:pt idx="26389">
                  <c:v>0.598413</c:v>
                </c:pt>
                <c:pt idx="26390">
                  <c:v>0.598435</c:v>
                </c:pt>
                <c:pt idx="26391">
                  <c:v>0.598458</c:v>
                </c:pt>
                <c:pt idx="26392">
                  <c:v>0.598481</c:v>
                </c:pt>
                <c:pt idx="26393">
                  <c:v>0.598503</c:v>
                </c:pt>
                <c:pt idx="26394">
                  <c:v>0.598526</c:v>
                </c:pt>
                <c:pt idx="26395">
                  <c:v>0.598549</c:v>
                </c:pt>
                <c:pt idx="26396">
                  <c:v>0.598571</c:v>
                </c:pt>
                <c:pt idx="26397">
                  <c:v>0.598594</c:v>
                </c:pt>
                <c:pt idx="26398">
                  <c:v>0.598617</c:v>
                </c:pt>
                <c:pt idx="26399">
                  <c:v>0.598639</c:v>
                </c:pt>
                <c:pt idx="26400">
                  <c:v>0.598662</c:v>
                </c:pt>
                <c:pt idx="26401">
                  <c:v>0.598685</c:v>
                </c:pt>
                <c:pt idx="26402">
                  <c:v>0.598707</c:v>
                </c:pt>
                <c:pt idx="26403">
                  <c:v>0.59873</c:v>
                </c:pt>
                <c:pt idx="26404">
                  <c:v>0.598753</c:v>
                </c:pt>
                <c:pt idx="26405">
                  <c:v>0.598776</c:v>
                </c:pt>
                <c:pt idx="26406">
                  <c:v>0.598798</c:v>
                </c:pt>
                <c:pt idx="26407">
                  <c:v>0.598821</c:v>
                </c:pt>
                <c:pt idx="26408">
                  <c:v>0.598844</c:v>
                </c:pt>
                <c:pt idx="26409">
                  <c:v>0.598866</c:v>
                </c:pt>
                <c:pt idx="26410">
                  <c:v>0.598889</c:v>
                </c:pt>
                <c:pt idx="26411">
                  <c:v>0.598912</c:v>
                </c:pt>
                <c:pt idx="26412">
                  <c:v>0.598934</c:v>
                </c:pt>
                <c:pt idx="26413">
                  <c:v>0.598957</c:v>
                </c:pt>
                <c:pt idx="26414">
                  <c:v>0.59898</c:v>
                </c:pt>
                <c:pt idx="26415">
                  <c:v>0.599002</c:v>
                </c:pt>
                <c:pt idx="26416">
                  <c:v>0.599025</c:v>
                </c:pt>
                <c:pt idx="26417">
                  <c:v>0.599048</c:v>
                </c:pt>
                <c:pt idx="26418">
                  <c:v>0.59907</c:v>
                </c:pt>
                <c:pt idx="26419">
                  <c:v>0.599093</c:v>
                </c:pt>
                <c:pt idx="26420">
                  <c:v>0.599116</c:v>
                </c:pt>
                <c:pt idx="26421">
                  <c:v>0.599138</c:v>
                </c:pt>
                <c:pt idx="26422">
                  <c:v>0.599161</c:v>
                </c:pt>
                <c:pt idx="26423">
                  <c:v>0.599184</c:v>
                </c:pt>
                <c:pt idx="26424">
                  <c:v>0.599206</c:v>
                </c:pt>
                <c:pt idx="26425">
                  <c:v>0.599229</c:v>
                </c:pt>
                <c:pt idx="26426">
                  <c:v>0.599252</c:v>
                </c:pt>
                <c:pt idx="26427">
                  <c:v>0.599274</c:v>
                </c:pt>
                <c:pt idx="26428">
                  <c:v>0.599297</c:v>
                </c:pt>
                <c:pt idx="26429">
                  <c:v>0.59932</c:v>
                </c:pt>
                <c:pt idx="26430">
                  <c:v>0.599342</c:v>
                </c:pt>
                <c:pt idx="26431">
                  <c:v>0.599365</c:v>
                </c:pt>
                <c:pt idx="26432">
                  <c:v>0.599388</c:v>
                </c:pt>
                <c:pt idx="26433">
                  <c:v>0.59941</c:v>
                </c:pt>
                <c:pt idx="26434">
                  <c:v>0.599433</c:v>
                </c:pt>
                <c:pt idx="26435">
                  <c:v>0.599456</c:v>
                </c:pt>
                <c:pt idx="26436">
                  <c:v>0.599478</c:v>
                </c:pt>
                <c:pt idx="26437">
                  <c:v>0.599501</c:v>
                </c:pt>
                <c:pt idx="26438">
                  <c:v>0.599524</c:v>
                </c:pt>
                <c:pt idx="26439">
                  <c:v>0.599546</c:v>
                </c:pt>
                <c:pt idx="26440">
                  <c:v>0.599569</c:v>
                </c:pt>
                <c:pt idx="26441">
                  <c:v>0.599592</c:v>
                </c:pt>
                <c:pt idx="26442">
                  <c:v>0.599615</c:v>
                </c:pt>
                <c:pt idx="26443">
                  <c:v>0.599637</c:v>
                </c:pt>
                <c:pt idx="26444">
                  <c:v>0.59966</c:v>
                </c:pt>
                <c:pt idx="26445">
                  <c:v>0.599683</c:v>
                </c:pt>
                <c:pt idx="26446">
                  <c:v>0.599705</c:v>
                </c:pt>
                <c:pt idx="26447">
                  <c:v>0.599728</c:v>
                </c:pt>
                <c:pt idx="26448">
                  <c:v>0.599751</c:v>
                </c:pt>
                <c:pt idx="26449">
                  <c:v>0.599773</c:v>
                </c:pt>
                <c:pt idx="26450">
                  <c:v>0.599796</c:v>
                </c:pt>
                <c:pt idx="26451">
                  <c:v>0.599819</c:v>
                </c:pt>
                <c:pt idx="26452">
                  <c:v>0.599841</c:v>
                </c:pt>
                <c:pt idx="26453">
                  <c:v>0.599864</c:v>
                </c:pt>
                <c:pt idx="26454">
                  <c:v>0.599887</c:v>
                </c:pt>
                <c:pt idx="26455">
                  <c:v>0.599909</c:v>
                </c:pt>
                <c:pt idx="26456">
                  <c:v>0.599932</c:v>
                </c:pt>
                <c:pt idx="26457">
                  <c:v>0.599955</c:v>
                </c:pt>
                <c:pt idx="26458">
                  <c:v>0.599977</c:v>
                </c:pt>
                <c:pt idx="26459">
                  <c:v>0.6</c:v>
                </c:pt>
                <c:pt idx="26460">
                  <c:v>0.600023</c:v>
                </c:pt>
                <c:pt idx="26461">
                  <c:v>0.600045</c:v>
                </c:pt>
                <c:pt idx="26462">
                  <c:v>0.600068</c:v>
                </c:pt>
                <c:pt idx="26463">
                  <c:v>0.600091</c:v>
                </c:pt>
                <c:pt idx="26464">
                  <c:v>0.600113</c:v>
                </c:pt>
                <c:pt idx="26465">
                  <c:v>0.600136</c:v>
                </c:pt>
                <c:pt idx="26466">
                  <c:v>0.600159</c:v>
                </c:pt>
                <c:pt idx="26467">
                  <c:v>0.600181</c:v>
                </c:pt>
                <c:pt idx="26468">
                  <c:v>0.600204</c:v>
                </c:pt>
                <c:pt idx="26469">
                  <c:v>0.600227</c:v>
                </c:pt>
                <c:pt idx="26470">
                  <c:v>0.600249</c:v>
                </c:pt>
                <c:pt idx="26471">
                  <c:v>0.600272</c:v>
                </c:pt>
                <c:pt idx="26472">
                  <c:v>0.600295</c:v>
                </c:pt>
                <c:pt idx="26473">
                  <c:v>0.600317</c:v>
                </c:pt>
                <c:pt idx="26474">
                  <c:v>0.60034</c:v>
                </c:pt>
                <c:pt idx="26475">
                  <c:v>0.600363</c:v>
                </c:pt>
                <c:pt idx="26476">
                  <c:v>0.600385</c:v>
                </c:pt>
                <c:pt idx="26477">
                  <c:v>0.600408</c:v>
                </c:pt>
                <c:pt idx="26478">
                  <c:v>0.600431</c:v>
                </c:pt>
                <c:pt idx="26479">
                  <c:v>0.600454</c:v>
                </c:pt>
                <c:pt idx="26480">
                  <c:v>0.600476</c:v>
                </c:pt>
                <c:pt idx="26481">
                  <c:v>0.600499</c:v>
                </c:pt>
                <c:pt idx="26482">
                  <c:v>0.600522</c:v>
                </c:pt>
                <c:pt idx="26483">
                  <c:v>0.600544</c:v>
                </c:pt>
                <c:pt idx="26484">
                  <c:v>0.600567</c:v>
                </c:pt>
                <c:pt idx="26485">
                  <c:v>0.60059</c:v>
                </c:pt>
                <c:pt idx="26486">
                  <c:v>0.600612</c:v>
                </c:pt>
                <c:pt idx="26487">
                  <c:v>0.600635</c:v>
                </c:pt>
                <c:pt idx="26488">
                  <c:v>0.600658</c:v>
                </c:pt>
                <c:pt idx="26489">
                  <c:v>0.60068</c:v>
                </c:pt>
                <c:pt idx="26490">
                  <c:v>0.600703</c:v>
                </c:pt>
                <c:pt idx="26491">
                  <c:v>0.600726</c:v>
                </c:pt>
                <c:pt idx="26492">
                  <c:v>0.600748</c:v>
                </c:pt>
                <c:pt idx="26493">
                  <c:v>0.600771</c:v>
                </c:pt>
                <c:pt idx="26494">
                  <c:v>0.600794</c:v>
                </c:pt>
                <c:pt idx="26495">
                  <c:v>0.600816</c:v>
                </c:pt>
                <c:pt idx="26496">
                  <c:v>0.600839</c:v>
                </c:pt>
                <c:pt idx="26497">
                  <c:v>0.600862</c:v>
                </c:pt>
                <c:pt idx="26498">
                  <c:v>0.600884</c:v>
                </c:pt>
                <c:pt idx="26499">
                  <c:v>0.600907</c:v>
                </c:pt>
                <c:pt idx="26500">
                  <c:v>0.60093</c:v>
                </c:pt>
                <c:pt idx="26501">
                  <c:v>0.600952</c:v>
                </c:pt>
                <c:pt idx="26502">
                  <c:v>0.600975</c:v>
                </c:pt>
                <c:pt idx="26503">
                  <c:v>0.600998</c:v>
                </c:pt>
                <c:pt idx="26504">
                  <c:v>0.60102</c:v>
                </c:pt>
                <c:pt idx="26505">
                  <c:v>0.601043</c:v>
                </c:pt>
                <c:pt idx="26506">
                  <c:v>0.601066</c:v>
                </c:pt>
                <c:pt idx="26507">
                  <c:v>0.601088</c:v>
                </c:pt>
                <c:pt idx="26508">
                  <c:v>0.601111</c:v>
                </c:pt>
                <c:pt idx="26509">
                  <c:v>0.601134</c:v>
                </c:pt>
                <c:pt idx="26510">
                  <c:v>0.601156</c:v>
                </c:pt>
                <c:pt idx="26511">
                  <c:v>0.601179</c:v>
                </c:pt>
                <c:pt idx="26512">
                  <c:v>0.601202</c:v>
                </c:pt>
                <c:pt idx="26513">
                  <c:v>0.601224</c:v>
                </c:pt>
                <c:pt idx="26514">
                  <c:v>0.601247</c:v>
                </c:pt>
                <c:pt idx="26515">
                  <c:v>0.60127</c:v>
                </c:pt>
                <c:pt idx="26516">
                  <c:v>0.601293</c:v>
                </c:pt>
                <c:pt idx="26517">
                  <c:v>0.601315</c:v>
                </c:pt>
                <c:pt idx="26518">
                  <c:v>0.601338</c:v>
                </c:pt>
                <c:pt idx="26519">
                  <c:v>0.601361</c:v>
                </c:pt>
                <c:pt idx="26520">
                  <c:v>0.601383</c:v>
                </c:pt>
                <c:pt idx="26521">
                  <c:v>0.601406</c:v>
                </c:pt>
                <c:pt idx="26522">
                  <c:v>0.601429</c:v>
                </c:pt>
                <c:pt idx="26523">
                  <c:v>0.601451</c:v>
                </c:pt>
                <c:pt idx="26524">
                  <c:v>0.601474</c:v>
                </c:pt>
                <c:pt idx="26525">
                  <c:v>0.601497</c:v>
                </c:pt>
                <c:pt idx="26526">
                  <c:v>0.601519</c:v>
                </c:pt>
                <c:pt idx="26527">
                  <c:v>0.601542</c:v>
                </c:pt>
                <c:pt idx="26528">
                  <c:v>0.601565</c:v>
                </c:pt>
                <c:pt idx="26529">
                  <c:v>0.601587</c:v>
                </c:pt>
                <c:pt idx="26530">
                  <c:v>0.60161</c:v>
                </c:pt>
                <c:pt idx="26531">
                  <c:v>0.601633</c:v>
                </c:pt>
                <c:pt idx="26532">
                  <c:v>0.601655</c:v>
                </c:pt>
                <c:pt idx="26533">
                  <c:v>0.601678</c:v>
                </c:pt>
                <c:pt idx="26534">
                  <c:v>0.601701</c:v>
                </c:pt>
                <c:pt idx="26535">
                  <c:v>0.601723</c:v>
                </c:pt>
                <c:pt idx="26536">
                  <c:v>0.601746</c:v>
                </c:pt>
                <c:pt idx="26537">
                  <c:v>0.601769</c:v>
                </c:pt>
                <c:pt idx="26538">
                  <c:v>0.601791</c:v>
                </c:pt>
                <c:pt idx="26539">
                  <c:v>0.601814</c:v>
                </c:pt>
                <c:pt idx="26540">
                  <c:v>0.601837</c:v>
                </c:pt>
                <c:pt idx="26541">
                  <c:v>0.601859</c:v>
                </c:pt>
                <c:pt idx="26542">
                  <c:v>0.601882</c:v>
                </c:pt>
                <c:pt idx="26543">
                  <c:v>0.601905</c:v>
                </c:pt>
                <c:pt idx="26544">
                  <c:v>0.601927</c:v>
                </c:pt>
                <c:pt idx="26545">
                  <c:v>0.60195</c:v>
                </c:pt>
                <c:pt idx="26546">
                  <c:v>0.601973</c:v>
                </c:pt>
                <c:pt idx="26547">
                  <c:v>0.601995</c:v>
                </c:pt>
                <c:pt idx="26548">
                  <c:v>0.602018</c:v>
                </c:pt>
                <c:pt idx="26549">
                  <c:v>0.602041</c:v>
                </c:pt>
                <c:pt idx="26550">
                  <c:v>0.602063</c:v>
                </c:pt>
                <c:pt idx="26551">
                  <c:v>0.602086</c:v>
                </c:pt>
                <c:pt idx="26552">
                  <c:v>0.602109</c:v>
                </c:pt>
                <c:pt idx="26553">
                  <c:v>0.602132</c:v>
                </c:pt>
                <c:pt idx="26554">
                  <c:v>0.602154</c:v>
                </c:pt>
                <c:pt idx="26555">
                  <c:v>0.602177</c:v>
                </c:pt>
                <c:pt idx="26556">
                  <c:v>0.6022</c:v>
                </c:pt>
                <c:pt idx="26557">
                  <c:v>0.602222</c:v>
                </c:pt>
                <c:pt idx="26558">
                  <c:v>0.602245</c:v>
                </c:pt>
                <c:pt idx="26559">
                  <c:v>0.602268</c:v>
                </c:pt>
                <c:pt idx="26560">
                  <c:v>0.60229</c:v>
                </c:pt>
                <c:pt idx="26561">
                  <c:v>0.602313</c:v>
                </c:pt>
                <c:pt idx="26562">
                  <c:v>0.602336</c:v>
                </c:pt>
                <c:pt idx="26563">
                  <c:v>0.602358</c:v>
                </c:pt>
                <c:pt idx="26564">
                  <c:v>0.602381</c:v>
                </c:pt>
                <c:pt idx="26565">
                  <c:v>0.602404</c:v>
                </c:pt>
                <c:pt idx="26566">
                  <c:v>0.602426</c:v>
                </c:pt>
                <c:pt idx="26567">
                  <c:v>0.602449</c:v>
                </c:pt>
                <c:pt idx="26568">
                  <c:v>0.602472</c:v>
                </c:pt>
                <c:pt idx="26569">
                  <c:v>0.602494</c:v>
                </c:pt>
                <c:pt idx="26570">
                  <c:v>0.602517</c:v>
                </c:pt>
                <c:pt idx="26571">
                  <c:v>0.60254</c:v>
                </c:pt>
                <c:pt idx="26572">
                  <c:v>0.602562</c:v>
                </c:pt>
                <c:pt idx="26573">
                  <c:v>0.602585</c:v>
                </c:pt>
                <c:pt idx="26574">
                  <c:v>0.602608</c:v>
                </c:pt>
                <c:pt idx="26575">
                  <c:v>0.60263</c:v>
                </c:pt>
                <c:pt idx="26576">
                  <c:v>0.602653</c:v>
                </c:pt>
                <c:pt idx="26577">
                  <c:v>0.602676</c:v>
                </c:pt>
                <c:pt idx="26578">
                  <c:v>0.602698</c:v>
                </c:pt>
                <c:pt idx="26579">
                  <c:v>0.602721</c:v>
                </c:pt>
                <c:pt idx="26580">
                  <c:v>0.602744</c:v>
                </c:pt>
                <c:pt idx="26581">
                  <c:v>0.602766</c:v>
                </c:pt>
                <c:pt idx="26582">
                  <c:v>0.602789</c:v>
                </c:pt>
                <c:pt idx="26583">
                  <c:v>0.602812</c:v>
                </c:pt>
                <c:pt idx="26584">
                  <c:v>0.602834</c:v>
                </c:pt>
                <c:pt idx="26585">
                  <c:v>0.602857</c:v>
                </c:pt>
                <c:pt idx="26586">
                  <c:v>0.60288</c:v>
                </c:pt>
                <c:pt idx="26587">
                  <c:v>0.602902</c:v>
                </c:pt>
                <c:pt idx="26588">
                  <c:v>0.602925</c:v>
                </c:pt>
                <c:pt idx="26589">
                  <c:v>0.602948</c:v>
                </c:pt>
                <c:pt idx="26590">
                  <c:v>0.602971</c:v>
                </c:pt>
                <c:pt idx="26591">
                  <c:v>0.602993</c:v>
                </c:pt>
                <c:pt idx="26592">
                  <c:v>0.603016</c:v>
                </c:pt>
                <c:pt idx="26593">
                  <c:v>0.603039</c:v>
                </c:pt>
                <c:pt idx="26594">
                  <c:v>0.603061</c:v>
                </c:pt>
                <c:pt idx="26595">
                  <c:v>0.603084</c:v>
                </c:pt>
                <c:pt idx="26596">
                  <c:v>0.603107</c:v>
                </c:pt>
                <c:pt idx="26597">
                  <c:v>0.603129</c:v>
                </c:pt>
                <c:pt idx="26598">
                  <c:v>0.603152</c:v>
                </c:pt>
                <c:pt idx="26599">
                  <c:v>0.603175</c:v>
                </c:pt>
                <c:pt idx="26600">
                  <c:v>0.603197</c:v>
                </c:pt>
                <c:pt idx="26601">
                  <c:v>0.60322</c:v>
                </c:pt>
                <c:pt idx="26602">
                  <c:v>0.603243</c:v>
                </c:pt>
                <c:pt idx="26603">
                  <c:v>0.603265</c:v>
                </c:pt>
                <c:pt idx="26604">
                  <c:v>0.603288</c:v>
                </c:pt>
                <c:pt idx="26605">
                  <c:v>0.603311</c:v>
                </c:pt>
                <c:pt idx="26606">
                  <c:v>0.603333</c:v>
                </c:pt>
                <c:pt idx="26607">
                  <c:v>0.603356</c:v>
                </c:pt>
                <c:pt idx="26608">
                  <c:v>0.603379</c:v>
                </c:pt>
                <c:pt idx="26609">
                  <c:v>0.603401</c:v>
                </c:pt>
                <c:pt idx="26610">
                  <c:v>0.603424</c:v>
                </c:pt>
                <c:pt idx="26611">
                  <c:v>0.603447</c:v>
                </c:pt>
                <c:pt idx="26612">
                  <c:v>0.603469</c:v>
                </c:pt>
                <c:pt idx="26613">
                  <c:v>0.603492</c:v>
                </c:pt>
                <c:pt idx="26614">
                  <c:v>0.603515</c:v>
                </c:pt>
                <c:pt idx="26615">
                  <c:v>0.603537</c:v>
                </c:pt>
                <c:pt idx="26616">
                  <c:v>0.60356</c:v>
                </c:pt>
                <c:pt idx="26617">
                  <c:v>0.603583</c:v>
                </c:pt>
                <c:pt idx="26618">
                  <c:v>0.603605</c:v>
                </c:pt>
                <c:pt idx="26619">
                  <c:v>0.603628</c:v>
                </c:pt>
                <c:pt idx="26620">
                  <c:v>0.603651</c:v>
                </c:pt>
                <c:pt idx="26621">
                  <c:v>0.603673</c:v>
                </c:pt>
                <c:pt idx="26622">
                  <c:v>0.603696</c:v>
                </c:pt>
                <c:pt idx="26623">
                  <c:v>0.603719</c:v>
                </c:pt>
                <c:pt idx="26624">
                  <c:v>0.603741</c:v>
                </c:pt>
                <c:pt idx="26625">
                  <c:v>0.603764</c:v>
                </c:pt>
                <c:pt idx="26626">
                  <c:v>0.603787</c:v>
                </c:pt>
                <c:pt idx="26627">
                  <c:v>0.60381</c:v>
                </c:pt>
                <c:pt idx="26628">
                  <c:v>0.603832</c:v>
                </c:pt>
                <c:pt idx="26629">
                  <c:v>0.603855</c:v>
                </c:pt>
                <c:pt idx="26630">
                  <c:v>0.603878</c:v>
                </c:pt>
                <c:pt idx="26631">
                  <c:v>0.6039</c:v>
                </c:pt>
                <c:pt idx="26632">
                  <c:v>0.603923</c:v>
                </c:pt>
                <c:pt idx="26633">
                  <c:v>0.603946</c:v>
                </c:pt>
                <c:pt idx="26634">
                  <c:v>0.603968</c:v>
                </c:pt>
                <c:pt idx="26635">
                  <c:v>0.603991</c:v>
                </c:pt>
                <c:pt idx="26636">
                  <c:v>0.604014</c:v>
                </c:pt>
                <c:pt idx="26637">
                  <c:v>0.604036</c:v>
                </c:pt>
                <c:pt idx="26638">
                  <c:v>0.604059</c:v>
                </c:pt>
                <c:pt idx="26639">
                  <c:v>0.604082</c:v>
                </c:pt>
                <c:pt idx="26640">
                  <c:v>0.604104</c:v>
                </c:pt>
                <c:pt idx="26641">
                  <c:v>0.604127</c:v>
                </c:pt>
                <c:pt idx="26642">
                  <c:v>0.60415</c:v>
                </c:pt>
                <c:pt idx="26643">
                  <c:v>0.604172</c:v>
                </c:pt>
                <c:pt idx="26644">
                  <c:v>0.604195</c:v>
                </c:pt>
                <c:pt idx="26645">
                  <c:v>0.604218</c:v>
                </c:pt>
                <c:pt idx="26646">
                  <c:v>0.60424</c:v>
                </c:pt>
                <c:pt idx="26647">
                  <c:v>0.604263</c:v>
                </c:pt>
                <c:pt idx="26648">
                  <c:v>0.604286</c:v>
                </c:pt>
                <c:pt idx="26649">
                  <c:v>0.604308</c:v>
                </c:pt>
                <c:pt idx="26650">
                  <c:v>0.604331</c:v>
                </c:pt>
                <c:pt idx="26651">
                  <c:v>0.604354</c:v>
                </c:pt>
                <c:pt idx="26652">
                  <c:v>0.604376</c:v>
                </c:pt>
                <c:pt idx="26653">
                  <c:v>0.604399</c:v>
                </c:pt>
                <c:pt idx="26654">
                  <c:v>0.604422</c:v>
                </c:pt>
                <c:pt idx="26655">
                  <c:v>0.604444</c:v>
                </c:pt>
                <c:pt idx="26656">
                  <c:v>0.604467</c:v>
                </c:pt>
                <c:pt idx="26657">
                  <c:v>0.60449</c:v>
                </c:pt>
                <c:pt idx="26658">
                  <c:v>0.604512</c:v>
                </c:pt>
                <c:pt idx="26659">
                  <c:v>0.604535</c:v>
                </c:pt>
                <c:pt idx="26660">
                  <c:v>0.604558</c:v>
                </c:pt>
                <c:pt idx="26661">
                  <c:v>0.60458</c:v>
                </c:pt>
                <c:pt idx="26662">
                  <c:v>0.604603</c:v>
                </c:pt>
                <c:pt idx="26663">
                  <c:v>0.604626</c:v>
                </c:pt>
                <c:pt idx="26664">
                  <c:v>0.604649</c:v>
                </c:pt>
                <c:pt idx="26665">
                  <c:v>0.604671</c:v>
                </c:pt>
                <c:pt idx="26666">
                  <c:v>0.604694</c:v>
                </c:pt>
                <c:pt idx="26667">
                  <c:v>0.604717</c:v>
                </c:pt>
                <c:pt idx="26668">
                  <c:v>0.604739</c:v>
                </c:pt>
                <c:pt idx="26669">
                  <c:v>0.604762</c:v>
                </c:pt>
                <c:pt idx="26670">
                  <c:v>0.604785</c:v>
                </c:pt>
                <c:pt idx="26671">
                  <c:v>0.604807</c:v>
                </c:pt>
                <c:pt idx="26672">
                  <c:v>0.60483</c:v>
                </c:pt>
                <c:pt idx="26673">
                  <c:v>0.604853</c:v>
                </c:pt>
                <c:pt idx="26674">
                  <c:v>0.604875</c:v>
                </c:pt>
                <c:pt idx="26675">
                  <c:v>0.604898</c:v>
                </c:pt>
                <c:pt idx="26676">
                  <c:v>0.604921</c:v>
                </c:pt>
                <c:pt idx="26677">
                  <c:v>0.604943</c:v>
                </c:pt>
                <c:pt idx="26678">
                  <c:v>0.604966</c:v>
                </c:pt>
                <c:pt idx="26679">
                  <c:v>0.604989</c:v>
                </c:pt>
                <c:pt idx="26680">
                  <c:v>0.605011</c:v>
                </c:pt>
                <c:pt idx="26681">
                  <c:v>0.605034</c:v>
                </c:pt>
                <c:pt idx="26682">
                  <c:v>0.605057</c:v>
                </c:pt>
                <c:pt idx="26683">
                  <c:v>0.605079</c:v>
                </c:pt>
                <c:pt idx="26684">
                  <c:v>0.605102</c:v>
                </c:pt>
                <c:pt idx="26685">
                  <c:v>0.605125</c:v>
                </c:pt>
                <c:pt idx="26686">
                  <c:v>0.605147</c:v>
                </c:pt>
                <c:pt idx="26687">
                  <c:v>0.60517</c:v>
                </c:pt>
                <c:pt idx="26688">
                  <c:v>0.605193</c:v>
                </c:pt>
                <c:pt idx="26689">
                  <c:v>0.605215</c:v>
                </c:pt>
                <c:pt idx="26690">
                  <c:v>0.605238</c:v>
                </c:pt>
                <c:pt idx="26691">
                  <c:v>0.605261</c:v>
                </c:pt>
                <c:pt idx="26692">
                  <c:v>0.605283</c:v>
                </c:pt>
                <c:pt idx="26693">
                  <c:v>0.605306</c:v>
                </c:pt>
                <c:pt idx="26694">
                  <c:v>0.605329</c:v>
                </c:pt>
                <c:pt idx="26695">
                  <c:v>0.605351</c:v>
                </c:pt>
                <c:pt idx="26696">
                  <c:v>0.605374</c:v>
                </c:pt>
                <c:pt idx="26697">
                  <c:v>0.605397</c:v>
                </c:pt>
                <c:pt idx="26698">
                  <c:v>0.60542</c:v>
                </c:pt>
                <c:pt idx="26699">
                  <c:v>0.605442</c:v>
                </c:pt>
                <c:pt idx="26700">
                  <c:v>0.605465</c:v>
                </c:pt>
                <c:pt idx="26701">
                  <c:v>0.605488</c:v>
                </c:pt>
                <c:pt idx="26702">
                  <c:v>0.60551</c:v>
                </c:pt>
                <c:pt idx="26703">
                  <c:v>0.605533</c:v>
                </c:pt>
                <c:pt idx="26704">
                  <c:v>0.605556</c:v>
                </c:pt>
                <c:pt idx="26705">
                  <c:v>0.605578</c:v>
                </c:pt>
                <c:pt idx="26706">
                  <c:v>0.605601</c:v>
                </c:pt>
                <c:pt idx="26707">
                  <c:v>0.605624</c:v>
                </c:pt>
                <c:pt idx="26708">
                  <c:v>0.605646</c:v>
                </c:pt>
                <c:pt idx="26709">
                  <c:v>0.605669</c:v>
                </c:pt>
                <c:pt idx="26710">
                  <c:v>0.605692</c:v>
                </c:pt>
                <c:pt idx="26711">
                  <c:v>0.605714</c:v>
                </c:pt>
                <c:pt idx="26712">
                  <c:v>0.605737</c:v>
                </c:pt>
                <c:pt idx="26713">
                  <c:v>0.60576</c:v>
                </c:pt>
                <c:pt idx="26714">
                  <c:v>0.605782</c:v>
                </c:pt>
                <c:pt idx="26715">
                  <c:v>0.605805</c:v>
                </c:pt>
                <c:pt idx="26716">
                  <c:v>0.605828</c:v>
                </c:pt>
                <c:pt idx="26717">
                  <c:v>0.60585</c:v>
                </c:pt>
                <c:pt idx="26718">
                  <c:v>0.605873</c:v>
                </c:pt>
                <c:pt idx="26719">
                  <c:v>0.605896</c:v>
                </c:pt>
                <c:pt idx="26720">
                  <c:v>0.605918</c:v>
                </c:pt>
                <c:pt idx="26721">
                  <c:v>0.605941</c:v>
                </c:pt>
                <c:pt idx="26722">
                  <c:v>0.605964</c:v>
                </c:pt>
                <c:pt idx="26723">
                  <c:v>0.605986</c:v>
                </c:pt>
                <c:pt idx="26724">
                  <c:v>0.606009</c:v>
                </c:pt>
                <c:pt idx="26725">
                  <c:v>0.606032</c:v>
                </c:pt>
                <c:pt idx="26726">
                  <c:v>0.606054</c:v>
                </c:pt>
                <c:pt idx="26727">
                  <c:v>0.606077</c:v>
                </c:pt>
                <c:pt idx="26728">
                  <c:v>0.6061</c:v>
                </c:pt>
                <c:pt idx="26729">
                  <c:v>0.606122</c:v>
                </c:pt>
                <c:pt idx="26730">
                  <c:v>0.606145</c:v>
                </c:pt>
                <c:pt idx="26731">
                  <c:v>0.606168</c:v>
                </c:pt>
                <c:pt idx="26732">
                  <c:v>0.60619</c:v>
                </c:pt>
                <c:pt idx="26733">
                  <c:v>0.606213</c:v>
                </c:pt>
                <c:pt idx="26734">
                  <c:v>0.606236</c:v>
                </c:pt>
                <c:pt idx="26735">
                  <c:v>0.606259</c:v>
                </c:pt>
                <c:pt idx="26736">
                  <c:v>0.606281</c:v>
                </c:pt>
                <c:pt idx="26737">
                  <c:v>0.606304</c:v>
                </c:pt>
                <c:pt idx="26738">
                  <c:v>0.606327</c:v>
                </c:pt>
                <c:pt idx="26739">
                  <c:v>0.606349</c:v>
                </c:pt>
                <c:pt idx="26740">
                  <c:v>0.606372</c:v>
                </c:pt>
                <c:pt idx="26741">
                  <c:v>0.606395</c:v>
                </c:pt>
                <c:pt idx="26742">
                  <c:v>0.606417</c:v>
                </c:pt>
                <c:pt idx="26743">
                  <c:v>0.60644</c:v>
                </c:pt>
                <c:pt idx="26744">
                  <c:v>0.606463</c:v>
                </c:pt>
                <c:pt idx="26745">
                  <c:v>0.606485</c:v>
                </c:pt>
                <c:pt idx="26746">
                  <c:v>0.606508</c:v>
                </c:pt>
                <c:pt idx="26747">
                  <c:v>0.606531</c:v>
                </c:pt>
                <c:pt idx="26748">
                  <c:v>0.606553</c:v>
                </c:pt>
                <c:pt idx="26749">
                  <c:v>0.606576</c:v>
                </c:pt>
                <c:pt idx="26750">
                  <c:v>0.606599</c:v>
                </c:pt>
                <c:pt idx="26751">
                  <c:v>0.606621</c:v>
                </c:pt>
                <c:pt idx="26752">
                  <c:v>0.606644</c:v>
                </c:pt>
                <c:pt idx="26753">
                  <c:v>0.606667</c:v>
                </c:pt>
                <c:pt idx="26754">
                  <c:v>0.606689</c:v>
                </c:pt>
                <c:pt idx="26755">
                  <c:v>0.606712</c:v>
                </c:pt>
                <c:pt idx="26756">
                  <c:v>0.606735</c:v>
                </c:pt>
                <c:pt idx="26757">
                  <c:v>0.606757</c:v>
                </c:pt>
                <c:pt idx="26758">
                  <c:v>0.60678</c:v>
                </c:pt>
                <c:pt idx="26759">
                  <c:v>0.606803</c:v>
                </c:pt>
                <c:pt idx="26760">
                  <c:v>0.606825</c:v>
                </c:pt>
                <c:pt idx="26761">
                  <c:v>0.606848</c:v>
                </c:pt>
                <c:pt idx="26762">
                  <c:v>0.606871</c:v>
                </c:pt>
                <c:pt idx="26763">
                  <c:v>0.606893</c:v>
                </c:pt>
                <c:pt idx="26764">
                  <c:v>0.606916</c:v>
                </c:pt>
                <c:pt idx="26765">
                  <c:v>0.606939</c:v>
                </c:pt>
                <c:pt idx="26766">
                  <c:v>0.606961</c:v>
                </c:pt>
                <c:pt idx="26767">
                  <c:v>0.606984</c:v>
                </c:pt>
                <c:pt idx="26768">
                  <c:v>0.607007</c:v>
                </c:pt>
                <c:pt idx="26769">
                  <c:v>0.607029</c:v>
                </c:pt>
                <c:pt idx="26770">
                  <c:v>0.607052</c:v>
                </c:pt>
                <c:pt idx="26771">
                  <c:v>0.607075</c:v>
                </c:pt>
                <c:pt idx="26772">
                  <c:v>0.607098</c:v>
                </c:pt>
                <c:pt idx="26773">
                  <c:v>0.60712</c:v>
                </c:pt>
                <c:pt idx="26774">
                  <c:v>0.607143</c:v>
                </c:pt>
                <c:pt idx="26775">
                  <c:v>0.607166</c:v>
                </c:pt>
                <c:pt idx="26776">
                  <c:v>0.607188</c:v>
                </c:pt>
                <c:pt idx="26777">
                  <c:v>0.607211</c:v>
                </c:pt>
                <c:pt idx="26778">
                  <c:v>0.607234</c:v>
                </c:pt>
                <c:pt idx="26779">
                  <c:v>0.607256</c:v>
                </c:pt>
                <c:pt idx="26780">
                  <c:v>0.607279</c:v>
                </c:pt>
                <c:pt idx="26781">
                  <c:v>0.607302</c:v>
                </c:pt>
                <c:pt idx="26782">
                  <c:v>0.607324</c:v>
                </c:pt>
                <c:pt idx="26783">
                  <c:v>0.607347</c:v>
                </c:pt>
                <c:pt idx="26784">
                  <c:v>0.60737</c:v>
                </c:pt>
                <c:pt idx="26785">
                  <c:v>0.607392</c:v>
                </c:pt>
                <c:pt idx="26786">
                  <c:v>0.607415</c:v>
                </c:pt>
                <c:pt idx="26787">
                  <c:v>0.607438</c:v>
                </c:pt>
                <c:pt idx="26788">
                  <c:v>0.60746</c:v>
                </c:pt>
                <c:pt idx="26789">
                  <c:v>0.607483</c:v>
                </c:pt>
                <c:pt idx="26790">
                  <c:v>0.607506</c:v>
                </c:pt>
                <c:pt idx="26791">
                  <c:v>0.607528</c:v>
                </c:pt>
                <c:pt idx="26792">
                  <c:v>0.607551</c:v>
                </c:pt>
                <c:pt idx="26793">
                  <c:v>0.607574</c:v>
                </c:pt>
                <c:pt idx="26794">
                  <c:v>0.607596</c:v>
                </c:pt>
                <c:pt idx="26795">
                  <c:v>0.607619</c:v>
                </c:pt>
                <c:pt idx="26796">
                  <c:v>0.607642</c:v>
                </c:pt>
                <c:pt idx="26797">
                  <c:v>0.607664</c:v>
                </c:pt>
                <c:pt idx="26798">
                  <c:v>0.607687</c:v>
                </c:pt>
                <c:pt idx="26799">
                  <c:v>0.60771</c:v>
                </c:pt>
                <c:pt idx="26800">
                  <c:v>0.607732</c:v>
                </c:pt>
                <c:pt idx="26801">
                  <c:v>0.607755</c:v>
                </c:pt>
                <c:pt idx="26802">
                  <c:v>0.607778</c:v>
                </c:pt>
                <c:pt idx="26803">
                  <c:v>0.6078</c:v>
                </c:pt>
                <c:pt idx="26804">
                  <c:v>0.607823</c:v>
                </c:pt>
                <c:pt idx="26805">
                  <c:v>0.607846</c:v>
                </c:pt>
                <c:pt idx="26806">
                  <c:v>0.607868</c:v>
                </c:pt>
                <c:pt idx="26807">
                  <c:v>0.607891</c:v>
                </c:pt>
                <c:pt idx="26808">
                  <c:v>0.607914</c:v>
                </c:pt>
                <c:pt idx="26809">
                  <c:v>0.607937</c:v>
                </c:pt>
                <c:pt idx="26810">
                  <c:v>0.607959</c:v>
                </c:pt>
                <c:pt idx="26811">
                  <c:v>0.607982</c:v>
                </c:pt>
                <c:pt idx="26812">
                  <c:v>0.608005</c:v>
                </c:pt>
                <c:pt idx="26813">
                  <c:v>0.608027</c:v>
                </c:pt>
                <c:pt idx="26814">
                  <c:v>0.60805</c:v>
                </c:pt>
                <c:pt idx="26815">
                  <c:v>0.608073</c:v>
                </c:pt>
                <c:pt idx="26816">
                  <c:v>0.608095</c:v>
                </c:pt>
                <c:pt idx="26817">
                  <c:v>0.608118</c:v>
                </c:pt>
                <c:pt idx="26818">
                  <c:v>0.608141</c:v>
                </c:pt>
                <c:pt idx="26819">
                  <c:v>0.608163</c:v>
                </c:pt>
                <c:pt idx="26820">
                  <c:v>0.608186</c:v>
                </c:pt>
                <c:pt idx="26821">
                  <c:v>0.608209</c:v>
                </c:pt>
                <c:pt idx="26822">
                  <c:v>0.608231</c:v>
                </c:pt>
                <c:pt idx="26823">
                  <c:v>0.608254</c:v>
                </c:pt>
                <c:pt idx="26824">
                  <c:v>0.608277</c:v>
                </c:pt>
                <c:pt idx="26825">
                  <c:v>0.608299</c:v>
                </c:pt>
                <c:pt idx="26826">
                  <c:v>0.608322</c:v>
                </c:pt>
                <c:pt idx="26827">
                  <c:v>0.608345</c:v>
                </c:pt>
                <c:pt idx="26828">
                  <c:v>0.608367</c:v>
                </c:pt>
                <c:pt idx="26829">
                  <c:v>0.60839</c:v>
                </c:pt>
                <c:pt idx="26830">
                  <c:v>0.608413</c:v>
                </c:pt>
                <c:pt idx="26831">
                  <c:v>0.608435</c:v>
                </c:pt>
                <c:pt idx="26832">
                  <c:v>0.608458</c:v>
                </c:pt>
                <c:pt idx="26833">
                  <c:v>0.608481</c:v>
                </c:pt>
                <c:pt idx="26834">
                  <c:v>0.608503</c:v>
                </c:pt>
                <c:pt idx="26835">
                  <c:v>0.608526</c:v>
                </c:pt>
                <c:pt idx="26836">
                  <c:v>0.608549</c:v>
                </c:pt>
                <c:pt idx="26837">
                  <c:v>0.608571</c:v>
                </c:pt>
                <c:pt idx="26838">
                  <c:v>0.608594</c:v>
                </c:pt>
                <c:pt idx="26839">
                  <c:v>0.608617</c:v>
                </c:pt>
                <c:pt idx="26840">
                  <c:v>0.608639</c:v>
                </c:pt>
                <c:pt idx="26841">
                  <c:v>0.608662</c:v>
                </c:pt>
                <c:pt idx="26842">
                  <c:v>0.608685</c:v>
                </c:pt>
                <c:pt idx="26843">
                  <c:v>0.608707</c:v>
                </c:pt>
                <c:pt idx="26844">
                  <c:v>0.60873</c:v>
                </c:pt>
                <c:pt idx="26845">
                  <c:v>0.608753</c:v>
                </c:pt>
                <c:pt idx="26846">
                  <c:v>0.608776</c:v>
                </c:pt>
                <c:pt idx="26847">
                  <c:v>0.608798</c:v>
                </c:pt>
                <c:pt idx="26848">
                  <c:v>0.608821</c:v>
                </c:pt>
                <c:pt idx="26849">
                  <c:v>0.608844</c:v>
                </c:pt>
                <c:pt idx="26850">
                  <c:v>0.608866</c:v>
                </c:pt>
                <c:pt idx="26851">
                  <c:v>0.608889</c:v>
                </c:pt>
                <c:pt idx="26852">
                  <c:v>0.608912</c:v>
                </c:pt>
                <c:pt idx="26853">
                  <c:v>0.608934</c:v>
                </c:pt>
                <c:pt idx="26854">
                  <c:v>0.608957</c:v>
                </c:pt>
                <c:pt idx="26855">
                  <c:v>0.60898</c:v>
                </c:pt>
                <c:pt idx="26856">
                  <c:v>0.609002</c:v>
                </c:pt>
                <c:pt idx="26857">
                  <c:v>0.609025</c:v>
                </c:pt>
                <c:pt idx="26858">
                  <c:v>0.609048</c:v>
                </c:pt>
                <c:pt idx="26859">
                  <c:v>0.60907</c:v>
                </c:pt>
                <c:pt idx="26860">
                  <c:v>0.609093</c:v>
                </c:pt>
                <c:pt idx="26861">
                  <c:v>0.609116</c:v>
                </c:pt>
                <c:pt idx="26862">
                  <c:v>0.609138</c:v>
                </c:pt>
                <c:pt idx="26863">
                  <c:v>0.609161</c:v>
                </c:pt>
                <c:pt idx="26864">
                  <c:v>0.609184</c:v>
                </c:pt>
                <c:pt idx="26865">
                  <c:v>0.609206</c:v>
                </c:pt>
                <c:pt idx="26866">
                  <c:v>0.609229</c:v>
                </c:pt>
                <c:pt idx="26867">
                  <c:v>0.609252</c:v>
                </c:pt>
                <c:pt idx="26868">
                  <c:v>0.609274</c:v>
                </c:pt>
                <c:pt idx="26869">
                  <c:v>0.609297</c:v>
                </c:pt>
                <c:pt idx="26870">
                  <c:v>0.60932</c:v>
                </c:pt>
                <c:pt idx="26871">
                  <c:v>0.609342</c:v>
                </c:pt>
                <c:pt idx="26872">
                  <c:v>0.609365</c:v>
                </c:pt>
                <c:pt idx="26873">
                  <c:v>0.609388</c:v>
                </c:pt>
                <c:pt idx="26874">
                  <c:v>0.60941</c:v>
                </c:pt>
                <c:pt idx="26875">
                  <c:v>0.609433</c:v>
                </c:pt>
                <c:pt idx="26876">
                  <c:v>0.609456</c:v>
                </c:pt>
                <c:pt idx="26877">
                  <c:v>0.609478</c:v>
                </c:pt>
                <c:pt idx="26878">
                  <c:v>0.609501</c:v>
                </c:pt>
                <c:pt idx="26879">
                  <c:v>0.609524</c:v>
                </c:pt>
                <c:pt idx="26880">
                  <c:v>0.609546</c:v>
                </c:pt>
                <c:pt idx="26881">
                  <c:v>0.609569</c:v>
                </c:pt>
                <c:pt idx="26882">
                  <c:v>0.609592</c:v>
                </c:pt>
                <c:pt idx="26883">
                  <c:v>0.609615</c:v>
                </c:pt>
                <c:pt idx="26884">
                  <c:v>0.609637</c:v>
                </c:pt>
                <c:pt idx="26885">
                  <c:v>0.60966</c:v>
                </c:pt>
                <c:pt idx="26886">
                  <c:v>0.609683</c:v>
                </c:pt>
                <c:pt idx="26887">
                  <c:v>0.609705</c:v>
                </c:pt>
                <c:pt idx="26888">
                  <c:v>0.609728</c:v>
                </c:pt>
                <c:pt idx="26889">
                  <c:v>0.609751</c:v>
                </c:pt>
                <c:pt idx="26890">
                  <c:v>0.609773</c:v>
                </c:pt>
                <c:pt idx="26891">
                  <c:v>0.609796</c:v>
                </c:pt>
                <c:pt idx="26892">
                  <c:v>0.609819</c:v>
                </c:pt>
                <c:pt idx="26893">
                  <c:v>0.609841</c:v>
                </c:pt>
                <c:pt idx="26894">
                  <c:v>0.609864</c:v>
                </c:pt>
                <c:pt idx="26895">
                  <c:v>0.609887</c:v>
                </c:pt>
                <c:pt idx="26896">
                  <c:v>0.609909</c:v>
                </c:pt>
                <c:pt idx="26897">
                  <c:v>0.609932</c:v>
                </c:pt>
                <c:pt idx="26898">
                  <c:v>0.609955</c:v>
                </c:pt>
                <c:pt idx="26899">
                  <c:v>0.609977</c:v>
                </c:pt>
                <c:pt idx="26900">
                  <c:v>0.61</c:v>
                </c:pt>
                <c:pt idx="26901">
                  <c:v>0.610023</c:v>
                </c:pt>
                <c:pt idx="26902">
                  <c:v>0.610045</c:v>
                </c:pt>
                <c:pt idx="26903">
                  <c:v>0.610068</c:v>
                </c:pt>
                <c:pt idx="26904">
                  <c:v>0.610091</c:v>
                </c:pt>
                <c:pt idx="26905">
                  <c:v>0.610113</c:v>
                </c:pt>
                <c:pt idx="26906">
                  <c:v>0.610136</c:v>
                </c:pt>
                <c:pt idx="26907">
                  <c:v>0.610159</c:v>
                </c:pt>
                <c:pt idx="26908">
                  <c:v>0.610181</c:v>
                </c:pt>
                <c:pt idx="26909">
                  <c:v>0.610204</c:v>
                </c:pt>
                <c:pt idx="26910">
                  <c:v>0.610227</c:v>
                </c:pt>
                <c:pt idx="26911">
                  <c:v>0.610249</c:v>
                </c:pt>
                <c:pt idx="26912">
                  <c:v>0.610272</c:v>
                </c:pt>
                <c:pt idx="26913">
                  <c:v>0.610295</c:v>
                </c:pt>
                <c:pt idx="26914">
                  <c:v>0.610317</c:v>
                </c:pt>
                <c:pt idx="26915">
                  <c:v>0.61034</c:v>
                </c:pt>
                <c:pt idx="26916">
                  <c:v>0.610363</c:v>
                </c:pt>
                <c:pt idx="26917">
                  <c:v>0.610385</c:v>
                </c:pt>
                <c:pt idx="26918">
                  <c:v>0.610408</c:v>
                </c:pt>
                <c:pt idx="26919">
                  <c:v>0.610431</c:v>
                </c:pt>
                <c:pt idx="26920">
                  <c:v>0.610454</c:v>
                </c:pt>
                <c:pt idx="26921">
                  <c:v>0.610476</c:v>
                </c:pt>
                <c:pt idx="26922">
                  <c:v>0.610499</c:v>
                </c:pt>
                <c:pt idx="26923">
                  <c:v>0.610522</c:v>
                </c:pt>
                <c:pt idx="26924">
                  <c:v>0.610544</c:v>
                </c:pt>
                <c:pt idx="26925">
                  <c:v>0.610567</c:v>
                </c:pt>
                <c:pt idx="26926">
                  <c:v>0.61059</c:v>
                </c:pt>
                <c:pt idx="26927">
                  <c:v>0.610612</c:v>
                </c:pt>
                <c:pt idx="26928">
                  <c:v>0.610635</c:v>
                </c:pt>
                <c:pt idx="26929">
                  <c:v>0.610658</c:v>
                </c:pt>
                <c:pt idx="26930">
                  <c:v>0.61068</c:v>
                </c:pt>
                <c:pt idx="26931">
                  <c:v>0.610703</c:v>
                </c:pt>
                <c:pt idx="26932">
                  <c:v>0.610726</c:v>
                </c:pt>
                <c:pt idx="26933">
                  <c:v>0.610748</c:v>
                </c:pt>
                <c:pt idx="26934">
                  <c:v>0.610771</c:v>
                </c:pt>
                <c:pt idx="26935">
                  <c:v>0.610794</c:v>
                </c:pt>
                <c:pt idx="26936">
                  <c:v>0.610816</c:v>
                </c:pt>
                <c:pt idx="26937">
                  <c:v>0.610839</c:v>
                </c:pt>
                <c:pt idx="26938">
                  <c:v>0.610862</c:v>
                </c:pt>
                <c:pt idx="26939">
                  <c:v>0.610884</c:v>
                </c:pt>
                <c:pt idx="26940">
                  <c:v>0.610907</c:v>
                </c:pt>
                <c:pt idx="26941">
                  <c:v>0.61093</c:v>
                </c:pt>
                <c:pt idx="26942">
                  <c:v>0.610952</c:v>
                </c:pt>
                <c:pt idx="26943">
                  <c:v>0.610975</c:v>
                </c:pt>
                <c:pt idx="26944">
                  <c:v>0.610998</c:v>
                </c:pt>
                <c:pt idx="26945">
                  <c:v>0.61102</c:v>
                </c:pt>
                <c:pt idx="26946">
                  <c:v>0.611043</c:v>
                </c:pt>
                <c:pt idx="26947">
                  <c:v>0.611066</c:v>
                </c:pt>
                <c:pt idx="26948">
                  <c:v>0.611088</c:v>
                </c:pt>
                <c:pt idx="26949">
                  <c:v>0.611111</c:v>
                </c:pt>
                <c:pt idx="26950">
                  <c:v>0.611134</c:v>
                </c:pt>
                <c:pt idx="26951">
                  <c:v>0.611156</c:v>
                </c:pt>
                <c:pt idx="26952">
                  <c:v>0.611179</c:v>
                </c:pt>
                <c:pt idx="26953">
                  <c:v>0.611202</c:v>
                </c:pt>
                <c:pt idx="26954">
                  <c:v>0.611224</c:v>
                </c:pt>
                <c:pt idx="26955">
                  <c:v>0.611247</c:v>
                </c:pt>
                <c:pt idx="26956">
                  <c:v>0.61127</c:v>
                </c:pt>
                <c:pt idx="26957">
                  <c:v>0.611293</c:v>
                </c:pt>
                <c:pt idx="26958">
                  <c:v>0.611315</c:v>
                </c:pt>
                <c:pt idx="26959">
                  <c:v>0.611338</c:v>
                </c:pt>
                <c:pt idx="26960">
                  <c:v>0.611361</c:v>
                </c:pt>
                <c:pt idx="26961">
                  <c:v>0.611383</c:v>
                </c:pt>
                <c:pt idx="26962">
                  <c:v>0.611406</c:v>
                </c:pt>
                <c:pt idx="26963">
                  <c:v>0.611429</c:v>
                </c:pt>
                <c:pt idx="26964">
                  <c:v>0.611451</c:v>
                </c:pt>
                <c:pt idx="26965">
                  <c:v>0.611474</c:v>
                </c:pt>
                <c:pt idx="26966">
                  <c:v>0.611497</c:v>
                </c:pt>
                <c:pt idx="26967">
                  <c:v>0.611519</c:v>
                </c:pt>
                <c:pt idx="26968">
                  <c:v>0.611542</c:v>
                </c:pt>
                <c:pt idx="26969">
                  <c:v>0.611565</c:v>
                </c:pt>
                <c:pt idx="26970">
                  <c:v>0.611587</c:v>
                </c:pt>
                <c:pt idx="26971">
                  <c:v>0.61161</c:v>
                </c:pt>
                <c:pt idx="26972">
                  <c:v>0.611633</c:v>
                </c:pt>
                <c:pt idx="26973">
                  <c:v>0.611655</c:v>
                </c:pt>
                <c:pt idx="26974">
                  <c:v>0.611678</c:v>
                </c:pt>
                <c:pt idx="26975">
                  <c:v>0.611701</c:v>
                </c:pt>
                <c:pt idx="26976">
                  <c:v>0.611723</c:v>
                </c:pt>
                <c:pt idx="26977">
                  <c:v>0.611746</c:v>
                </c:pt>
                <c:pt idx="26978">
                  <c:v>0.611769</c:v>
                </c:pt>
                <c:pt idx="26979">
                  <c:v>0.611791</c:v>
                </c:pt>
                <c:pt idx="26980">
                  <c:v>0.611814</c:v>
                </c:pt>
                <c:pt idx="26981">
                  <c:v>0.611837</c:v>
                </c:pt>
                <c:pt idx="26982">
                  <c:v>0.611859</c:v>
                </c:pt>
                <c:pt idx="26983">
                  <c:v>0.611882</c:v>
                </c:pt>
                <c:pt idx="26984">
                  <c:v>0.611905</c:v>
                </c:pt>
                <c:pt idx="26985">
                  <c:v>0.611927</c:v>
                </c:pt>
                <c:pt idx="26986">
                  <c:v>0.61195</c:v>
                </c:pt>
                <c:pt idx="26987">
                  <c:v>0.611973</c:v>
                </c:pt>
                <c:pt idx="26988">
                  <c:v>0.611995</c:v>
                </c:pt>
                <c:pt idx="26989">
                  <c:v>0.612018</c:v>
                </c:pt>
                <c:pt idx="26990">
                  <c:v>0.612041</c:v>
                </c:pt>
                <c:pt idx="26991">
                  <c:v>0.612063</c:v>
                </c:pt>
                <c:pt idx="26992">
                  <c:v>0.612086</c:v>
                </c:pt>
                <c:pt idx="26993">
                  <c:v>0.612109</c:v>
                </c:pt>
                <c:pt idx="26994">
                  <c:v>0.612132</c:v>
                </c:pt>
                <c:pt idx="26995">
                  <c:v>0.612154</c:v>
                </c:pt>
                <c:pt idx="26996">
                  <c:v>0.612177</c:v>
                </c:pt>
                <c:pt idx="26997">
                  <c:v>0.6122</c:v>
                </c:pt>
                <c:pt idx="26998">
                  <c:v>0.612222</c:v>
                </c:pt>
                <c:pt idx="26999">
                  <c:v>0.612245</c:v>
                </c:pt>
                <c:pt idx="27000">
                  <c:v>0.612268</c:v>
                </c:pt>
                <c:pt idx="27001">
                  <c:v>0.61229</c:v>
                </c:pt>
                <c:pt idx="27002">
                  <c:v>0.612313</c:v>
                </c:pt>
                <c:pt idx="27003">
                  <c:v>0.612336</c:v>
                </c:pt>
                <c:pt idx="27004">
                  <c:v>0.612358</c:v>
                </c:pt>
                <c:pt idx="27005">
                  <c:v>0.612381</c:v>
                </c:pt>
                <c:pt idx="27006">
                  <c:v>0.612404</c:v>
                </c:pt>
                <c:pt idx="27007">
                  <c:v>0.612426</c:v>
                </c:pt>
                <c:pt idx="27008">
                  <c:v>0.612449</c:v>
                </c:pt>
                <c:pt idx="27009">
                  <c:v>0.612472</c:v>
                </c:pt>
                <c:pt idx="27010">
                  <c:v>0.612494</c:v>
                </c:pt>
                <c:pt idx="27011">
                  <c:v>0.612517</c:v>
                </c:pt>
                <c:pt idx="27012">
                  <c:v>0.61254</c:v>
                </c:pt>
                <c:pt idx="27013">
                  <c:v>0.612562</c:v>
                </c:pt>
                <c:pt idx="27014">
                  <c:v>0.612585</c:v>
                </c:pt>
                <c:pt idx="27015">
                  <c:v>0.612608</c:v>
                </c:pt>
                <c:pt idx="27016">
                  <c:v>0.61263</c:v>
                </c:pt>
                <c:pt idx="27017">
                  <c:v>0.612653</c:v>
                </c:pt>
                <c:pt idx="27018">
                  <c:v>0.612676</c:v>
                </c:pt>
                <c:pt idx="27019">
                  <c:v>0.612698</c:v>
                </c:pt>
                <c:pt idx="27020">
                  <c:v>0.612721</c:v>
                </c:pt>
                <c:pt idx="27021">
                  <c:v>0.612744</c:v>
                </c:pt>
                <c:pt idx="27022">
                  <c:v>0.612766</c:v>
                </c:pt>
                <c:pt idx="27023">
                  <c:v>0.612789</c:v>
                </c:pt>
                <c:pt idx="27024">
                  <c:v>0.612812</c:v>
                </c:pt>
                <c:pt idx="27025">
                  <c:v>0.612834</c:v>
                </c:pt>
                <c:pt idx="27026">
                  <c:v>0.612857</c:v>
                </c:pt>
                <c:pt idx="27027">
                  <c:v>0.61288</c:v>
                </c:pt>
                <c:pt idx="27028">
                  <c:v>0.612902</c:v>
                </c:pt>
                <c:pt idx="27029">
                  <c:v>0.612925</c:v>
                </c:pt>
                <c:pt idx="27030">
                  <c:v>0.612948</c:v>
                </c:pt>
                <c:pt idx="27031">
                  <c:v>0.612971</c:v>
                </c:pt>
                <c:pt idx="27032">
                  <c:v>0.612993</c:v>
                </c:pt>
                <c:pt idx="27033">
                  <c:v>0.613016</c:v>
                </c:pt>
                <c:pt idx="27034">
                  <c:v>0.613039</c:v>
                </c:pt>
                <c:pt idx="27035">
                  <c:v>0.613061</c:v>
                </c:pt>
                <c:pt idx="27036">
                  <c:v>0.613084</c:v>
                </c:pt>
                <c:pt idx="27037">
                  <c:v>0.613107</c:v>
                </c:pt>
                <c:pt idx="27038">
                  <c:v>0.613129</c:v>
                </c:pt>
                <c:pt idx="27039">
                  <c:v>0.613152</c:v>
                </c:pt>
                <c:pt idx="27040">
                  <c:v>0.613175</c:v>
                </c:pt>
                <c:pt idx="27041">
                  <c:v>0.613197</c:v>
                </c:pt>
                <c:pt idx="27042">
                  <c:v>0.61322</c:v>
                </c:pt>
                <c:pt idx="27043">
                  <c:v>0.613243</c:v>
                </c:pt>
                <c:pt idx="27044">
                  <c:v>0.613265</c:v>
                </c:pt>
                <c:pt idx="27045">
                  <c:v>0.613288</c:v>
                </c:pt>
                <c:pt idx="27046">
                  <c:v>0.613311</c:v>
                </c:pt>
                <c:pt idx="27047">
                  <c:v>0.613333</c:v>
                </c:pt>
                <c:pt idx="27048">
                  <c:v>0.613356</c:v>
                </c:pt>
                <c:pt idx="27049">
                  <c:v>0.613379</c:v>
                </c:pt>
                <c:pt idx="27050">
                  <c:v>0.613401</c:v>
                </c:pt>
                <c:pt idx="27051">
                  <c:v>0.613424</c:v>
                </c:pt>
                <c:pt idx="27052">
                  <c:v>0.613447</c:v>
                </c:pt>
                <c:pt idx="27053">
                  <c:v>0.613469</c:v>
                </c:pt>
                <c:pt idx="27054">
                  <c:v>0.613492</c:v>
                </c:pt>
                <c:pt idx="27055">
                  <c:v>0.613515</c:v>
                </c:pt>
                <c:pt idx="27056">
                  <c:v>0.613537</c:v>
                </c:pt>
                <c:pt idx="27057">
                  <c:v>0.61356</c:v>
                </c:pt>
                <c:pt idx="27058">
                  <c:v>0.613583</c:v>
                </c:pt>
                <c:pt idx="27059">
                  <c:v>0.613605</c:v>
                </c:pt>
                <c:pt idx="27060">
                  <c:v>0.613628</c:v>
                </c:pt>
                <c:pt idx="27061">
                  <c:v>0.613651</c:v>
                </c:pt>
                <c:pt idx="27062">
                  <c:v>0.613673</c:v>
                </c:pt>
                <c:pt idx="27063">
                  <c:v>0.613696</c:v>
                </c:pt>
                <c:pt idx="27064">
                  <c:v>0.613719</c:v>
                </c:pt>
                <c:pt idx="27065">
                  <c:v>0.613741</c:v>
                </c:pt>
                <c:pt idx="27066">
                  <c:v>0.613764</c:v>
                </c:pt>
                <c:pt idx="27067">
                  <c:v>0.613787</c:v>
                </c:pt>
                <c:pt idx="27068">
                  <c:v>0.61381</c:v>
                </c:pt>
                <c:pt idx="27069">
                  <c:v>0.613832</c:v>
                </c:pt>
                <c:pt idx="27070">
                  <c:v>0.613855</c:v>
                </c:pt>
                <c:pt idx="27071">
                  <c:v>0.613878</c:v>
                </c:pt>
                <c:pt idx="27072">
                  <c:v>0.6139</c:v>
                </c:pt>
                <c:pt idx="27073">
                  <c:v>0.613923</c:v>
                </c:pt>
                <c:pt idx="27074">
                  <c:v>0.613946</c:v>
                </c:pt>
                <c:pt idx="27075">
                  <c:v>0.613968</c:v>
                </c:pt>
                <c:pt idx="27076">
                  <c:v>0.613991</c:v>
                </c:pt>
                <c:pt idx="27077">
                  <c:v>0.614014</c:v>
                </c:pt>
                <c:pt idx="27078">
                  <c:v>0.614036</c:v>
                </c:pt>
                <c:pt idx="27079">
                  <c:v>0.614059</c:v>
                </c:pt>
                <c:pt idx="27080">
                  <c:v>0.614082</c:v>
                </c:pt>
                <c:pt idx="27081">
                  <c:v>0.614104</c:v>
                </c:pt>
                <c:pt idx="27082">
                  <c:v>0.614127</c:v>
                </c:pt>
                <c:pt idx="27083">
                  <c:v>0.61415</c:v>
                </c:pt>
                <c:pt idx="27084">
                  <c:v>0.614172</c:v>
                </c:pt>
                <c:pt idx="27085">
                  <c:v>0.614195</c:v>
                </c:pt>
                <c:pt idx="27086">
                  <c:v>0.614218</c:v>
                </c:pt>
                <c:pt idx="27087">
                  <c:v>0.61424</c:v>
                </c:pt>
                <c:pt idx="27088">
                  <c:v>0.614263</c:v>
                </c:pt>
                <c:pt idx="27089">
                  <c:v>0.614286</c:v>
                </c:pt>
                <c:pt idx="27090">
                  <c:v>0.614308</c:v>
                </c:pt>
                <c:pt idx="27091">
                  <c:v>0.614331</c:v>
                </c:pt>
                <c:pt idx="27092">
                  <c:v>0.614354</c:v>
                </c:pt>
                <c:pt idx="27093">
                  <c:v>0.614376</c:v>
                </c:pt>
                <c:pt idx="27094">
                  <c:v>0.614399</c:v>
                </c:pt>
                <c:pt idx="27095">
                  <c:v>0.614422</c:v>
                </c:pt>
                <c:pt idx="27096">
                  <c:v>0.614444</c:v>
                </c:pt>
                <c:pt idx="27097">
                  <c:v>0.614467</c:v>
                </c:pt>
                <c:pt idx="27098">
                  <c:v>0.61449</c:v>
                </c:pt>
                <c:pt idx="27099">
                  <c:v>0.614512</c:v>
                </c:pt>
                <c:pt idx="27100">
                  <c:v>0.614535</c:v>
                </c:pt>
                <c:pt idx="27101">
                  <c:v>0.614558</c:v>
                </c:pt>
                <c:pt idx="27102">
                  <c:v>0.61458</c:v>
                </c:pt>
                <c:pt idx="27103">
                  <c:v>0.614603</c:v>
                </c:pt>
                <c:pt idx="27104">
                  <c:v>0.614626</c:v>
                </c:pt>
                <c:pt idx="27105">
                  <c:v>0.614649</c:v>
                </c:pt>
                <c:pt idx="27106">
                  <c:v>0.614671</c:v>
                </c:pt>
                <c:pt idx="27107">
                  <c:v>0.614694</c:v>
                </c:pt>
                <c:pt idx="27108">
                  <c:v>0.614717</c:v>
                </c:pt>
                <c:pt idx="27109">
                  <c:v>0.614739</c:v>
                </c:pt>
                <c:pt idx="27110">
                  <c:v>0.614762</c:v>
                </c:pt>
                <c:pt idx="27111">
                  <c:v>0.614785</c:v>
                </c:pt>
                <c:pt idx="27112">
                  <c:v>0.614807</c:v>
                </c:pt>
                <c:pt idx="27113">
                  <c:v>0.61483</c:v>
                </c:pt>
                <c:pt idx="27114">
                  <c:v>0.614853</c:v>
                </c:pt>
                <c:pt idx="27115">
                  <c:v>0.614875</c:v>
                </c:pt>
                <c:pt idx="27116">
                  <c:v>0.614898</c:v>
                </c:pt>
                <c:pt idx="27117">
                  <c:v>0.614921</c:v>
                </c:pt>
                <c:pt idx="27118">
                  <c:v>0.614943</c:v>
                </c:pt>
                <c:pt idx="27119">
                  <c:v>0.614966</c:v>
                </c:pt>
                <c:pt idx="27120">
                  <c:v>0.614989</c:v>
                </c:pt>
                <c:pt idx="27121">
                  <c:v>0.615011</c:v>
                </c:pt>
                <c:pt idx="27122">
                  <c:v>0.615034</c:v>
                </c:pt>
                <c:pt idx="27123">
                  <c:v>0.615057</c:v>
                </c:pt>
                <c:pt idx="27124">
                  <c:v>0.615079</c:v>
                </c:pt>
                <c:pt idx="27125">
                  <c:v>0.615102</c:v>
                </c:pt>
                <c:pt idx="27126">
                  <c:v>0.615125</c:v>
                </c:pt>
                <c:pt idx="27127">
                  <c:v>0.615147</c:v>
                </c:pt>
                <c:pt idx="27128">
                  <c:v>0.61517</c:v>
                </c:pt>
                <c:pt idx="27129">
                  <c:v>0.615193</c:v>
                </c:pt>
                <c:pt idx="27130">
                  <c:v>0.615215</c:v>
                </c:pt>
                <c:pt idx="27131">
                  <c:v>0.615238</c:v>
                </c:pt>
                <c:pt idx="27132">
                  <c:v>0.615261</c:v>
                </c:pt>
                <c:pt idx="27133">
                  <c:v>0.615283</c:v>
                </c:pt>
                <c:pt idx="27134">
                  <c:v>0.615306</c:v>
                </c:pt>
                <c:pt idx="27135">
                  <c:v>0.615329</c:v>
                </c:pt>
                <c:pt idx="27136">
                  <c:v>0.615351</c:v>
                </c:pt>
                <c:pt idx="27137">
                  <c:v>0.615374</c:v>
                </c:pt>
                <c:pt idx="27138">
                  <c:v>0.615397</c:v>
                </c:pt>
                <c:pt idx="27139">
                  <c:v>0.61542</c:v>
                </c:pt>
                <c:pt idx="27140">
                  <c:v>0.615442</c:v>
                </c:pt>
                <c:pt idx="27141">
                  <c:v>0.615465</c:v>
                </c:pt>
                <c:pt idx="27142">
                  <c:v>0.615488</c:v>
                </c:pt>
                <c:pt idx="27143">
                  <c:v>0.61551</c:v>
                </c:pt>
                <c:pt idx="27144">
                  <c:v>0.615533</c:v>
                </c:pt>
                <c:pt idx="27145">
                  <c:v>0.615556</c:v>
                </c:pt>
                <c:pt idx="27146">
                  <c:v>0.615578</c:v>
                </c:pt>
                <c:pt idx="27147">
                  <c:v>0.615601</c:v>
                </c:pt>
                <c:pt idx="27148">
                  <c:v>0.615624</c:v>
                </c:pt>
                <c:pt idx="27149">
                  <c:v>0.615646</c:v>
                </c:pt>
                <c:pt idx="27150">
                  <c:v>0.615669</c:v>
                </c:pt>
                <c:pt idx="27151">
                  <c:v>0.615692</c:v>
                </c:pt>
                <c:pt idx="27152">
                  <c:v>0.615714</c:v>
                </c:pt>
                <c:pt idx="27153">
                  <c:v>0.615737</c:v>
                </c:pt>
                <c:pt idx="27154">
                  <c:v>0.61576</c:v>
                </c:pt>
                <c:pt idx="27155">
                  <c:v>0.615782</c:v>
                </c:pt>
                <c:pt idx="27156">
                  <c:v>0.615805</c:v>
                </c:pt>
                <c:pt idx="27157">
                  <c:v>0.615828</c:v>
                </c:pt>
                <c:pt idx="27158">
                  <c:v>0.61585</c:v>
                </c:pt>
                <c:pt idx="27159">
                  <c:v>0.615873</c:v>
                </c:pt>
                <c:pt idx="27160">
                  <c:v>0.615896</c:v>
                </c:pt>
                <c:pt idx="27161">
                  <c:v>0.615918</c:v>
                </c:pt>
                <c:pt idx="27162">
                  <c:v>0.615941</c:v>
                </c:pt>
                <c:pt idx="27163">
                  <c:v>0.615964</c:v>
                </c:pt>
                <c:pt idx="27164">
                  <c:v>0.615986</c:v>
                </c:pt>
                <c:pt idx="27165">
                  <c:v>0.616009</c:v>
                </c:pt>
                <c:pt idx="27166">
                  <c:v>0.616032</c:v>
                </c:pt>
                <c:pt idx="27167">
                  <c:v>0.616054</c:v>
                </c:pt>
                <c:pt idx="27168">
                  <c:v>0.616077</c:v>
                </c:pt>
                <c:pt idx="27169">
                  <c:v>0.6161</c:v>
                </c:pt>
                <c:pt idx="27170">
                  <c:v>0.616122</c:v>
                </c:pt>
                <c:pt idx="27171">
                  <c:v>0.616145</c:v>
                </c:pt>
                <c:pt idx="27172">
                  <c:v>0.616168</c:v>
                </c:pt>
                <c:pt idx="27173">
                  <c:v>0.61619</c:v>
                </c:pt>
                <c:pt idx="27174">
                  <c:v>0.616213</c:v>
                </c:pt>
                <c:pt idx="27175">
                  <c:v>0.616236</c:v>
                </c:pt>
                <c:pt idx="27176">
                  <c:v>0.616259</c:v>
                </c:pt>
                <c:pt idx="27177">
                  <c:v>0.616281</c:v>
                </c:pt>
                <c:pt idx="27178">
                  <c:v>0.616304</c:v>
                </c:pt>
                <c:pt idx="27179">
                  <c:v>0.616327</c:v>
                </c:pt>
                <c:pt idx="27180">
                  <c:v>0.616349</c:v>
                </c:pt>
                <c:pt idx="27181">
                  <c:v>0.616372</c:v>
                </c:pt>
                <c:pt idx="27182">
                  <c:v>0.616395</c:v>
                </c:pt>
                <c:pt idx="27183">
                  <c:v>0.616417</c:v>
                </c:pt>
                <c:pt idx="27184">
                  <c:v>0.61644</c:v>
                </c:pt>
                <c:pt idx="27185">
                  <c:v>0.616463</c:v>
                </c:pt>
                <c:pt idx="27186">
                  <c:v>0.616485</c:v>
                </c:pt>
                <c:pt idx="27187">
                  <c:v>0.616508</c:v>
                </c:pt>
                <c:pt idx="27188">
                  <c:v>0.616531</c:v>
                </c:pt>
                <c:pt idx="27189">
                  <c:v>0.616553</c:v>
                </c:pt>
                <c:pt idx="27190">
                  <c:v>0.616576</c:v>
                </c:pt>
                <c:pt idx="27191">
                  <c:v>0.616599</c:v>
                </c:pt>
                <c:pt idx="27192">
                  <c:v>0.616621</c:v>
                </c:pt>
                <c:pt idx="27193">
                  <c:v>0.616644</c:v>
                </c:pt>
                <c:pt idx="27194">
                  <c:v>0.616667</c:v>
                </c:pt>
                <c:pt idx="27195">
                  <c:v>0.616689</c:v>
                </c:pt>
                <c:pt idx="27196">
                  <c:v>0.616712</c:v>
                </c:pt>
                <c:pt idx="27197">
                  <c:v>0.616735</c:v>
                </c:pt>
                <c:pt idx="27198">
                  <c:v>0.616757</c:v>
                </c:pt>
                <c:pt idx="27199">
                  <c:v>0.61678</c:v>
                </c:pt>
                <c:pt idx="27200">
                  <c:v>0.616803</c:v>
                </c:pt>
                <c:pt idx="27201">
                  <c:v>0.616825</c:v>
                </c:pt>
                <c:pt idx="27202">
                  <c:v>0.616848</c:v>
                </c:pt>
                <c:pt idx="27203">
                  <c:v>0.616871</c:v>
                </c:pt>
                <c:pt idx="27204">
                  <c:v>0.616893</c:v>
                </c:pt>
                <c:pt idx="27205">
                  <c:v>0.616916</c:v>
                </c:pt>
                <c:pt idx="27206">
                  <c:v>0.616939</c:v>
                </c:pt>
                <c:pt idx="27207">
                  <c:v>0.616961</c:v>
                </c:pt>
                <c:pt idx="27208">
                  <c:v>0.616984</c:v>
                </c:pt>
                <c:pt idx="27209">
                  <c:v>0.617007</c:v>
                </c:pt>
                <c:pt idx="27210">
                  <c:v>0.617029</c:v>
                </c:pt>
                <c:pt idx="27211">
                  <c:v>0.617052</c:v>
                </c:pt>
                <c:pt idx="27212">
                  <c:v>0.617075</c:v>
                </c:pt>
                <c:pt idx="27213">
                  <c:v>0.617098</c:v>
                </c:pt>
                <c:pt idx="27214">
                  <c:v>0.61712</c:v>
                </c:pt>
                <c:pt idx="27215">
                  <c:v>0.617143</c:v>
                </c:pt>
                <c:pt idx="27216">
                  <c:v>0.617166</c:v>
                </c:pt>
                <c:pt idx="27217">
                  <c:v>0.617188</c:v>
                </c:pt>
                <c:pt idx="27218">
                  <c:v>0.617211</c:v>
                </c:pt>
                <c:pt idx="27219">
                  <c:v>0.617234</c:v>
                </c:pt>
                <c:pt idx="27220">
                  <c:v>0.617256</c:v>
                </c:pt>
                <c:pt idx="27221">
                  <c:v>0.617279</c:v>
                </c:pt>
                <c:pt idx="27222">
                  <c:v>0.617302</c:v>
                </c:pt>
                <c:pt idx="27223">
                  <c:v>0.617324</c:v>
                </c:pt>
                <c:pt idx="27224">
                  <c:v>0.617347</c:v>
                </c:pt>
                <c:pt idx="27225">
                  <c:v>0.61737</c:v>
                </c:pt>
                <c:pt idx="27226">
                  <c:v>0.617392</c:v>
                </c:pt>
                <c:pt idx="27227">
                  <c:v>0.617415</c:v>
                </c:pt>
                <c:pt idx="27228">
                  <c:v>0.617438</c:v>
                </c:pt>
                <c:pt idx="27229">
                  <c:v>0.61746</c:v>
                </c:pt>
                <c:pt idx="27230">
                  <c:v>0.617483</c:v>
                </c:pt>
                <c:pt idx="27231">
                  <c:v>0.617506</c:v>
                </c:pt>
                <c:pt idx="27232">
                  <c:v>0.617528</c:v>
                </c:pt>
                <c:pt idx="27233">
                  <c:v>0.617551</c:v>
                </c:pt>
                <c:pt idx="27234">
                  <c:v>0.617574</c:v>
                </c:pt>
                <c:pt idx="27235">
                  <c:v>0.617596</c:v>
                </c:pt>
                <c:pt idx="27236">
                  <c:v>0.617619</c:v>
                </c:pt>
                <c:pt idx="27237">
                  <c:v>0.617642</c:v>
                </c:pt>
                <c:pt idx="27238">
                  <c:v>0.617664</c:v>
                </c:pt>
                <c:pt idx="27239">
                  <c:v>0.617687</c:v>
                </c:pt>
                <c:pt idx="27240">
                  <c:v>0.61771</c:v>
                </c:pt>
                <c:pt idx="27241">
                  <c:v>0.617732</c:v>
                </c:pt>
                <c:pt idx="27242">
                  <c:v>0.617755</c:v>
                </c:pt>
                <c:pt idx="27243">
                  <c:v>0.617778</c:v>
                </c:pt>
                <c:pt idx="27244">
                  <c:v>0.6178</c:v>
                </c:pt>
                <c:pt idx="27245">
                  <c:v>0.617823</c:v>
                </c:pt>
                <c:pt idx="27246">
                  <c:v>0.617846</c:v>
                </c:pt>
                <c:pt idx="27247">
                  <c:v>0.617868</c:v>
                </c:pt>
                <c:pt idx="27248">
                  <c:v>0.617891</c:v>
                </c:pt>
                <c:pt idx="27249">
                  <c:v>0.617914</c:v>
                </c:pt>
                <c:pt idx="27250">
                  <c:v>0.617937</c:v>
                </c:pt>
                <c:pt idx="27251">
                  <c:v>0.617959</c:v>
                </c:pt>
                <c:pt idx="27252">
                  <c:v>0.617982</c:v>
                </c:pt>
                <c:pt idx="27253">
                  <c:v>0.618005</c:v>
                </c:pt>
                <c:pt idx="27254">
                  <c:v>0.618027</c:v>
                </c:pt>
                <c:pt idx="27255">
                  <c:v>0.61805</c:v>
                </c:pt>
                <c:pt idx="27256">
                  <c:v>0.618073</c:v>
                </c:pt>
                <c:pt idx="27257">
                  <c:v>0.618095</c:v>
                </c:pt>
                <c:pt idx="27258">
                  <c:v>0.618118</c:v>
                </c:pt>
                <c:pt idx="27259">
                  <c:v>0.618141</c:v>
                </c:pt>
                <c:pt idx="27260">
                  <c:v>0.618163</c:v>
                </c:pt>
                <c:pt idx="27261">
                  <c:v>0.618186</c:v>
                </c:pt>
                <c:pt idx="27262">
                  <c:v>0.618209</c:v>
                </c:pt>
                <c:pt idx="27263">
                  <c:v>0.618231</c:v>
                </c:pt>
                <c:pt idx="27264">
                  <c:v>0.618254</c:v>
                </c:pt>
                <c:pt idx="27265">
                  <c:v>0.618277</c:v>
                </c:pt>
                <c:pt idx="27266">
                  <c:v>0.618299</c:v>
                </c:pt>
                <c:pt idx="27267">
                  <c:v>0.618322</c:v>
                </c:pt>
                <c:pt idx="27268">
                  <c:v>0.618345</c:v>
                </c:pt>
                <c:pt idx="27269">
                  <c:v>0.618367</c:v>
                </c:pt>
                <c:pt idx="27270">
                  <c:v>0.61839</c:v>
                </c:pt>
                <c:pt idx="27271">
                  <c:v>0.618413</c:v>
                </c:pt>
                <c:pt idx="27272">
                  <c:v>0.618435</c:v>
                </c:pt>
                <c:pt idx="27273">
                  <c:v>0.618458</c:v>
                </c:pt>
                <c:pt idx="27274">
                  <c:v>0.618481</c:v>
                </c:pt>
                <c:pt idx="27275">
                  <c:v>0.618503</c:v>
                </c:pt>
                <c:pt idx="27276">
                  <c:v>0.618526</c:v>
                </c:pt>
                <c:pt idx="27277">
                  <c:v>0.618549</c:v>
                </c:pt>
                <c:pt idx="27278">
                  <c:v>0.618571</c:v>
                </c:pt>
                <c:pt idx="27279">
                  <c:v>0.618594</c:v>
                </c:pt>
                <c:pt idx="27280">
                  <c:v>0.618617</c:v>
                </c:pt>
                <c:pt idx="27281">
                  <c:v>0.618639</c:v>
                </c:pt>
                <c:pt idx="27282">
                  <c:v>0.618662</c:v>
                </c:pt>
                <c:pt idx="27283">
                  <c:v>0.618685</c:v>
                </c:pt>
                <c:pt idx="27284">
                  <c:v>0.618707</c:v>
                </c:pt>
                <c:pt idx="27285">
                  <c:v>0.61873</c:v>
                </c:pt>
                <c:pt idx="27286">
                  <c:v>0.618753</c:v>
                </c:pt>
                <c:pt idx="27287">
                  <c:v>0.618776</c:v>
                </c:pt>
                <c:pt idx="27288">
                  <c:v>0.618798</c:v>
                </c:pt>
                <c:pt idx="27289">
                  <c:v>0.618821</c:v>
                </c:pt>
                <c:pt idx="27290">
                  <c:v>0.618844</c:v>
                </c:pt>
                <c:pt idx="27291">
                  <c:v>0.618866</c:v>
                </c:pt>
                <c:pt idx="27292">
                  <c:v>0.618889</c:v>
                </c:pt>
                <c:pt idx="27293">
                  <c:v>0.618912</c:v>
                </c:pt>
                <c:pt idx="27294">
                  <c:v>0.618934</c:v>
                </c:pt>
                <c:pt idx="27295">
                  <c:v>0.618957</c:v>
                </c:pt>
                <c:pt idx="27296">
                  <c:v>0.61898</c:v>
                </c:pt>
                <c:pt idx="27297">
                  <c:v>0.619002</c:v>
                </c:pt>
                <c:pt idx="27298">
                  <c:v>0.619025</c:v>
                </c:pt>
                <c:pt idx="27299">
                  <c:v>0.619048</c:v>
                </c:pt>
                <c:pt idx="27300">
                  <c:v>0.61907</c:v>
                </c:pt>
                <c:pt idx="27301">
                  <c:v>0.619093</c:v>
                </c:pt>
                <c:pt idx="27302">
                  <c:v>0.619116</c:v>
                </c:pt>
                <c:pt idx="27303">
                  <c:v>0.619138</c:v>
                </c:pt>
                <c:pt idx="27304">
                  <c:v>0.619161</c:v>
                </c:pt>
                <c:pt idx="27305">
                  <c:v>0.619184</c:v>
                </c:pt>
                <c:pt idx="27306">
                  <c:v>0.619206</c:v>
                </c:pt>
                <c:pt idx="27307">
                  <c:v>0.619229</c:v>
                </c:pt>
                <c:pt idx="27308">
                  <c:v>0.619252</c:v>
                </c:pt>
                <c:pt idx="27309">
                  <c:v>0.619274</c:v>
                </c:pt>
                <c:pt idx="27310">
                  <c:v>0.619297</c:v>
                </c:pt>
                <c:pt idx="27311">
                  <c:v>0.61932</c:v>
                </c:pt>
                <c:pt idx="27312">
                  <c:v>0.619342</c:v>
                </c:pt>
                <c:pt idx="27313">
                  <c:v>0.619365</c:v>
                </c:pt>
                <c:pt idx="27314">
                  <c:v>0.619388</c:v>
                </c:pt>
                <c:pt idx="27315">
                  <c:v>0.61941</c:v>
                </c:pt>
                <c:pt idx="27316">
                  <c:v>0.619433</c:v>
                </c:pt>
                <c:pt idx="27317">
                  <c:v>0.619456</c:v>
                </c:pt>
                <c:pt idx="27318">
                  <c:v>0.619478</c:v>
                </c:pt>
                <c:pt idx="27319">
                  <c:v>0.619501</c:v>
                </c:pt>
                <c:pt idx="27320">
                  <c:v>0.619524</c:v>
                </c:pt>
                <c:pt idx="27321">
                  <c:v>0.619546</c:v>
                </c:pt>
                <c:pt idx="27322">
                  <c:v>0.619569</c:v>
                </c:pt>
                <c:pt idx="27323">
                  <c:v>0.619592</c:v>
                </c:pt>
                <c:pt idx="27324">
                  <c:v>0.619615</c:v>
                </c:pt>
                <c:pt idx="27325">
                  <c:v>0.619637</c:v>
                </c:pt>
                <c:pt idx="27326">
                  <c:v>0.61966</c:v>
                </c:pt>
                <c:pt idx="27327">
                  <c:v>0.619683</c:v>
                </c:pt>
                <c:pt idx="27328">
                  <c:v>0.619705</c:v>
                </c:pt>
                <c:pt idx="27329">
                  <c:v>0.619728</c:v>
                </c:pt>
                <c:pt idx="27330">
                  <c:v>0.619751</c:v>
                </c:pt>
                <c:pt idx="27331">
                  <c:v>0.619773</c:v>
                </c:pt>
                <c:pt idx="27332">
                  <c:v>0.619796</c:v>
                </c:pt>
                <c:pt idx="27333">
                  <c:v>0.619819</c:v>
                </c:pt>
                <c:pt idx="27334">
                  <c:v>0.619841</c:v>
                </c:pt>
                <c:pt idx="27335">
                  <c:v>0.619864</c:v>
                </c:pt>
                <c:pt idx="27336">
                  <c:v>0.619887</c:v>
                </c:pt>
                <c:pt idx="27337">
                  <c:v>0.619909</c:v>
                </c:pt>
                <c:pt idx="27338">
                  <c:v>0.619932</c:v>
                </c:pt>
                <c:pt idx="27339">
                  <c:v>0.619955</c:v>
                </c:pt>
                <c:pt idx="27340">
                  <c:v>0.619977</c:v>
                </c:pt>
                <c:pt idx="27341">
                  <c:v>0.62</c:v>
                </c:pt>
                <c:pt idx="27342">
                  <c:v>0.620023</c:v>
                </c:pt>
                <c:pt idx="27343">
                  <c:v>0.620045</c:v>
                </c:pt>
                <c:pt idx="27344">
                  <c:v>0.620068</c:v>
                </c:pt>
                <c:pt idx="27345">
                  <c:v>0.620091</c:v>
                </c:pt>
                <c:pt idx="27346">
                  <c:v>0.620113</c:v>
                </c:pt>
                <c:pt idx="27347">
                  <c:v>0.620136</c:v>
                </c:pt>
                <c:pt idx="27348">
                  <c:v>0.620159</c:v>
                </c:pt>
                <c:pt idx="27349">
                  <c:v>0.620181</c:v>
                </c:pt>
                <c:pt idx="27350">
                  <c:v>0.620204</c:v>
                </c:pt>
                <c:pt idx="27351">
                  <c:v>0.620227</c:v>
                </c:pt>
                <c:pt idx="27352">
                  <c:v>0.620249</c:v>
                </c:pt>
                <c:pt idx="27353">
                  <c:v>0.620272</c:v>
                </c:pt>
                <c:pt idx="27354">
                  <c:v>0.620295</c:v>
                </c:pt>
                <c:pt idx="27355">
                  <c:v>0.620317</c:v>
                </c:pt>
                <c:pt idx="27356">
                  <c:v>0.62034</c:v>
                </c:pt>
                <c:pt idx="27357">
                  <c:v>0.620363</c:v>
                </c:pt>
                <c:pt idx="27358">
                  <c:v>0.620385</c:v>
                </c:pt>
                <c:pt idx="27359">
                  <c:v>0.620408</c:v>
                </c:pt>
                <c:pt idx="27360">
                  <c:v>0.620431</c:v>
                </c:pt>
                <c:pt idx="27361">
                  <c:v>0.620454</c:v>
                </c:pt>
                <c:pt idx="27362">
                  <c:v>0.620476</c:v>
                </c:pt>
                <c:pt idx="27363">
                  <c:v>0.620499</c:v>
                </c:pt>
                <c:pt idx="27364">
                  <c:v>0.620522</c:v>
                </c:pt>
                <c:pt idx="27365">
                  <c:v>0.620544</c:v>
                </c:pt>
                <c:pt idx="27366">
                  <c:v>0.620567</c:v>
                </c:pt>
                <c:pt idx="27367">
                  <c:v>0.62059</c:v>
                </c:pt>
                <c:pt idx="27368">
                  <c:v>0.620612</c:v>
                </c:pt>
                <c:pt idx="27369">
                  <c:v>0.620635</c:v>
                </c:pt>
                <c:pt idx="27370">
                  <c:v>0.620658</c:v>
                </c:pt>
                <c:pt idx="27371">
                  <c:v>0.62068</c:v>
                </c:pt>
                <c:pt idx="27372">
                  <c:v>0.620703</c:v>
                </c:pt>
                <c:pt idx="27373">
                  <c:v>0.620726</c:v>
                </c:pt>
                <c:pt idx="27374">
                  <c:v>0.620748</c:v>
                </c:pt>
                <c:pt idx="27375">
                  <c:v>0.620771</c:v>
                </c:pt>
                <c:pt idx="27376">
                  <c:v>0.620794</c:v>
                </c:pt>
                <c:pt idx="27377">
                  <c:v>0.620816</c:v>
                </c:pt>
                <c:pt idx="27378">
                  <c:v>0.620839</c:v>
                </c:pt>
                <c:pt idx="27379">
                  <c:v>0.620862</c:v>
                </c:pt>
                <c:pt idx="27380">
                  <c:v>0.620884</c:v>
                </c:pt>
                <c:pt idx="27381">
                  <c:v>0.620907</c:v>
                </c:pt>
                <c:pt idx="27382">
                  <c:v>0.62093</c:v>
                </c:pt>
                <c:pt idx="27383">
                  <c:v>0.620952</c:v>
                </c:pt>
                <c:pt idx="27384">
                  <c:v>0.620975</c:v>
                </c:pt>
                <c:pt idx="27385">
                  <c:v>0.620998</c:v>
                </c:pt>
                <c:pt idx="27386">
                  <c:v>0.62102</c:v>
                </c:pt>
                <c:pt idx="27387">
                  <c:v>0.621043</c:v>
                </c:pt>
                <c:pt idx="27388">
                  <c:v>0.621066</c:v>
                </c:pt>
                <c:pt idx="27389">
                  <c:v>0.621088</c:v>
                </c:pt>
                <c:pt idx="27390">
                  <c:v>0.621111</c:v>
                </c:pt>
                <c:pt idx="27391">
                  <c:v>0.621134</c:v>
                </c:pt>
                <c:pt idx="27392">
                  <c:v>0.621156</c:v>
                </c:pt>
                <c:pt idx="27393">
                  <c:v>0.621179</c:v>
                </c:pt>
                <c:pt idx="27394">
                  <c:v>0.621202</c:v>
                </c:pt>
                <c:pt idx="27395">
                  <c:v>0.621224</c:v>
                </c:pt>
                <c:pt idx="27396">
                  <c:v>0.621247</c:v>
                </c:pt>
                <c:pt idx="27397">
                  <c:v>0.62127</c:v>
                </c:pt>
                <c:pt idx="27398">
                  <c:v>0.621293</c:v>
                </c:pt>
                <c:pt idx="27399">
                  <c:v>0.621315</c:v>
                </c:pt>
                <c:pt idx="27400">
                  <c:v>0.621338</c:v>
                </c:pt>
                <c:pt idx="27401">
                  <c:v>0.621361</c:v>
                </c:pt>
                <c:pt idx="27402">
                  <c:v>0.621383</c:v>
                </c:pt>
                <c:pt idx="27403">
                  <c:v>0.621406</c:v>
                </c:pt>
                <c:pt idx="27404">
                  <c:v>0.621429</c:v>
                </c:pt>
                <c:pt idx="27405">
                  <c:v>0.621451</c:v>
                </c:pt>
                <c:pt idx="27406">
                  <c:v>0.621474</c:v>
                </c:pt>
                <c:pt idx="27407">
                  <c:v>0.621497</c:v>
                </c:pt>
                <c:pt idx="27408">
                  <c:v>0.621519</c:v>
                </c:pt>
                <c:pt idx="27409">
                  <c:v>0.621542</c:v>
                </c:pt>
                <c:pt idx="27410">
                  <c:v>0.621565</c:v>
                </c:pt>
                <c:pt idx="27411">
                  <c:v>0.621587</c:v>
                </c:pt>
                <c:pt idx="27412">
                  <c:v>0.62161</c:v>
                </c:pt>
                <c:pt idx="27413">
                  <c:v>0.621633</c:v>
                </c:pt>
                <c:pt idx="27414">
                  <c:v>0.621655</c:v>
                </c:pt>
                <c:pt idx="27415">
                  <c:v>0.621678</c:v>
                </c:pt>
                <c:pt idx="27416">
                  <c:v>0.621701</c:v>
                </c:pt>
                <c:pt idx="27417">
                  <c:v>0.621723</c:v>
                </c:pt>
                <c:pt idx="27418">
                  <c:v>0.621746</c:v>
                </c:pt>
                <c:pt idx="27419">
                  <c:v>0.621769</c:v>
                </c:pt>
                <c:pt idx="27420">
                  <c:v>0.621791</c:v>
                </c:pt>
                <c:pt idx="27421">
                  <c:v>0.621814</c:v>
                </c:pt>
                <c:pt idx="27422">
                  <c:v>0.621837</c:v>
                </c:pt>
                <c:pt idx="27423">
                  <c:v>0.621859</c:v>
                </c:pt>
                <c:pt idx="27424">
                  <c:v>0.621882</c:v>
                </c:pt>
                <c:pt idx="27425">
                  <c:v>0.621905</c:v>
                </c:pt>
                <c:pt idx="27426">
                  <c:v>0.621927</c:v>
                </c:pt>
                <c:pt idx="27427">
                  <c:v>0.62195</c:v>
                </c:pt>
                <c:pt idx="27428">
                  <c:v>0.621973</c:v>
                </c:pt>
                <c:pt idx="27429">
                  <c:v>0.621995</c:v>
                </c:pt>
                <c:pt idx="27430">
                  <c:v>0.622018</c:v>
                </c:pt>
                <c:pt idx="27431">
                  <c:v>0.622041</c:v>
                </c:pt>
                <c:pt idx="27432">
                  <c:v>0.622063</c:v>
                </c:pt>
                <c:pt idx="27433">
                  <c:v>0.622086</c:v>
                </c:pt>
                <c:pt idx="27434">
                  <c:v>0.622109</c:v>
                </c:pt>
                <c:pt idx="27435">
                  <c:v>0.622132</c:v>
                </c:pt>
                <c:pt idx="27436">
                  <c:v>0.622154</c:v>
                </c:pt>
                <c:pt idx="27437">
                  <c:v>0.622177</c:v>
                </c:pt>
                <c:pt idx="27438">
                  <c:v>0.6222</c:v>
                </c:pt>
                <c:pt idx="27439">
                  <c:v>0.622222</c:v>
                </c:pt>
                <c:pt idx="27440">
                  <c:v>0.622245</c:v>
                </c:pt>
                <c:pt idx="27441">
                  <c:v>0.622268</c:v>
                </c:pt>
                <c:pt idx="27442">
                  <c:v>0.62229</c:v>
                </c:pt>
                <c:pt idx="27443">
                  <c:v>0.622313</c:v>
                </c:pt>
                <c:pt idx="27444">
                  <c:v>0.622336</c:v>
                </c:pt>
                <c:pt idx="27445">
                  <c:v>0.622358</c:v>
                </c:pt>
                <c:pt idx="27446">
                  <c:v>0.622381</c:v>
                </c:pt>
                <c:pt idx="27447">
                  <c:v>0.622404</c:v>
                </c:pt>
                <c:pt idx="27448">
                  <c:v>0.622426</c:v>
                </c:pt>
                <c:pt idx="27449">
                  <c:v>0.622449</c:v>
                </c:pt>
                <c:pt idx="27450">
                  <c:v>0.622472</c:v>
                </c:pt>
                <c:pt idx="27451">
                  <c:v>0.622494</c:v>
                </c:pt>
                <c:pt idx="27452">
                  <c:v>0.622517</c:v>
                </c:pt>
                <c:pt idx="27453">
                  <c:v>0.62254</c:v>
                </c:pt>
                <c:pt idx="27454">
                  <c:v>0.622562</c:v>
                </c:pt>
                <c:pt idx="27455">
                  <c:v>0.622585</c:v>
                </c:pt>
                <c:pt idx="27456">
                  <c:v>0.622608</c:v>
                </c:pt>
                <c:pt idx="27457">
                  <c:v>0.62263</c:v>
                </c:pt>
                <c:pt idx="27458">
                  <c:v>0.622653</c:v>
                </c:pt>
                <c:pt idx="27459">
                  <c:v>0.622676</c:v>
                </c:pt>
                <c:pt idx="27460">
                  <c:v>0.622698</c:v>
                </c:pt>
                <c:pt idx="27461">
                  <c:v>0.622721</c:v>
                </c:pt>
                <c:pt idx="27462">
                  <c:v>0.622744</c:v>
                </c:pt>
                <c:pt idx="27463">
                  <c:v>0.622766</c:v>
                </c:pt>
                <c:pt idx="27464">
                  <c:v>0.622789</c:v>
                </c:pt>
                <c:pt idx="27465">
                  <c:v>0.622812</c:v>
                </c:pt>
                <c:pt idx="27466">
                  <c:v>0.622834</c:v>
                </c:pt>
                <c:pt idx="27467">
                  <c:v>0.622857</c:v>
                </c:pt>
                <c:pt idx="27468">
                  <c:v>0.62288</c:v>
                </c:pt>
                <c:pt idx="27469">
                  <c:v>0.622902</c:v>
                </c:pt>
                <c:pt idx="27470">
                  <c:v>0.622925</c:v>
                </c:pt>
                <c:pt idx="27471">
                  <c:v>0.622948</c:v>
                </c:pt>
                <c:pt idx="27472">
                  <c:v>0.622971</c:v>
                </c:pt>
                <c:pt idx="27473">
                  <c:v>0.622993</c:v>
                </c:pt>
                <c:pt idx="27474">
                  <c:v>0.623016</c:v>
                </c:pt>
                <c:pt idx="27475">
                  <c:v>0.623039</c:v>
                </c:pt>
                <c:pt idx="27476">
                  <c:v>0.623061</c:v>
                </c:pt>
                <c:pt idx="27477">
                  <c:v>0.623084</c:v>
                </c:pt>
                <c:pt idx="27478">
                  <c:v>0.623107</c:v>
                </c:pt>
                <c:pt idx="27479">
                  <c:v>0.623129</c:v>
                </c:pt>
                <c:pt idx="27480">
                  <c:v>0.623152</c:v>
                </c:pt>
                <c:pt idx="27481">
                  <c:v>0.623175</c:v>
                </c:pt>
                <c:pt idx="27482">
                  <c:v>0.623197</c:v>
                </c:pt>
                <c:pt idx="27483">
                  <c:v>0.62322</c:v>
                </c:pt>
                <c:pt idx="27484">
                  <c:v>0.623243</c:v>
                </c:pt>
                <c:pt idx="27485">
                  <c:v>0.623265</c:v>
                </c:pt>
                <c:pt idx="27486">
                  <c:v>0.623288</c:v>
                </c:pt>
                <c:pt idx="27487">
                  <c:v>0.623311</c:v>
                </c:pt>
                <c:pt idx="27488">
                  <c:v>0.623333</c:v>
                </c:pt>
                <c:pt idx="27489">
                  <c:v>0.623356</c:v>
                </c:pt>
                <c:pt idx="27490">
                  <c:v>0.623379</c:v>
                </c:pt>
                <c:pt idx="27491">
                  <c:v>0.623401</c:v>
                </c:pt>
                <c:pt idx="27492">
                  <c:v>0.623424</c:v>
                </c:pt>
                <c:pt idx="27493">
                  <c:v>0.623447</c:v>
                </c:pt>
                <c:pt idx="27494">
                  <c:v>0.623469</c:v>
                </c:pt>
                <c:pt idx="27495">
                  <c:v>0.623492</c:v>
                </c:pt>
                <c:pt idx="27496">
                  <c:v>0.623515</c:v>
                </c:pt>
                <c:pt idx="27497">
                  <c:v>0.623537</c:v>
                </c:pt>
                <c:pt idx="27498">
                  <c:v>0.62356</c:v>
                </c:pt>
                <c:pt idx="27499">
                  <c:v>0.623583</c:v>
                </c:pt>
                <c:pt idx="27500">
                  <c:v>0.623605</c:v>
                </c:pt>
                <c:pt idx="27501">
                  <c:v>0.623628</c:v>
                </c:pt>
                <c:pt idx="27502">
                  <c:v>0.623651</c:v>
                </c:pt>
                <c:pt idx="27503">
                  <c:v>0.623673</c:v>
                </c:pt>
                <c:pt idx="27504">
                  <c:v>0.623696</c:v>
                </c:pt>
                <c:pt idx="27505">
                  <c:v>0.623719</c:v>
                </c:pt>
                <c:pt idx="27506">
                  <c:v>0.623741</c:v>
                </c:pt>
                <c:pt idx="27507">
                  <c:v>0.623764</c:v>
                </c:pt>
                <c:pt idx="27508">
                  <c:v>0.623787</c:v>
                </c:pt>
                <c:pt idx="27509">
                  <c:v>0.62381</c:v>
                </c:pt>
                <c:pt idx="27510">
                  <c:v>0.623832</c:v>
                </c:pt>
                <c:pt idx="27511">
                  <c:v>0.623855</c:v>
                </c:pt>
                <c:pt idx="27512">
                  <c:v>0.623878</c:v>
                </c:pt>
                <c:pt idx="27513">
                  <c:v>0.6239</c:v>
                </c:pt>
                <c:pt idx="27514">
                  <c:v>0.623923</c:v>
                </c:pt>
                <c:pt idx="27515">
                  <c:v>0.623946</c:v>
                </c:pt>
                <c:pt idx="27516">
                  <c:v>0.623968</c:v>
                </c:pt>
                <c:pt idx="27517">
                  <c:v>0.623991</c:v>
                </c:pt>
                <c:pt idx="27518">
                  <c:v>0.624014</c:v>
                </c:pt>
                <c:pt idx="27519">
                  <c:v>0.624036</c:v>
                </c:pt>
                <c:pt idx="27520">
                  <c:v>0.624059</c:v>
                </c:pt>
                <c:pt idx="27521">
                  <c:v>0.624082</c:v>
                </c:pt>
                <c:pt idx="27522">
                  <c:v>0.624104</c:v>
                </c:pt>
                <c:pt idx="27523">
                  <c:v>0.624127</c:v>
                </c:pt>
                <c:pt idx="27524">
                  <c:v>0.62415</c:v>
                </c:pt>
                <c:pt idx="27525">
                  <c:v>0.624172</c:v>
                </c:pt>
                <c:pt idx="27526">
                  <c:v>0.624195</c:v>
                </c:pt>
                <c:pt idx="27527">
                  <c:v>0.624218</c:v>
                </c:pt>
                <c:pt idx="27528">
                  <c:v>0.62424</c:v>
                </c:pt>
                <c:pt idx="27529">
                  <c:v>0.624263</c:v>
                </c:pt>
                <c:pt idx="27530">
                  <c:v>0.624286</c:v>
                </c:pt>
                <c:pt idx="27531">
                  <c:v>0.624308</c:v>
                </c:pt>
                <c:pt idx="27532">
                  <c:v>0.624331</c:v>
                </c:pt>
                <c:pt idx="27533">
                  <c:v>0.624354</c:v>
                </c:pt>
                <c:pt idx="27534">
                  <c:v>0.624376</c:v>
                </c:pt>
                <c:pt idx="27535">
                  <c:v>0.624399</c:v>
                </c:pt>
                <c:pt idx="27536">
                  <c:v>0.624422</c:v>
                </c:pt>
                <c:pt idx="27537">
                  <c:v>0.624444</c:v>
                </c:pt>
                <c:pt idx="27538">
                  <c:v>0.624467</c:v>
                </c:pt>
                <c:pt idx="27539">
                  <c:v>0.62449</c:v>
                </c:pt>
                <c:pt idx="27540">
                  <c:v>0.624512</c:v>
                </c:pt>
                <c:pt idx="27541">
                  <c:v>0.624535</c:v>
                </c:pt>
                <c:pt idx="27542">
                  <c:v>0.624558</c:v>
                </c:pt>
                <c:pt idx="27543">
                  <c:v>0.62458</c:v>
                </c:pt>
                <c:pt idx="27544">
                  <c:v>0.624603</c:v>
                </c:pt>
                <c:pt idx="27545">
                  <c:v>0.624626</c:v>
                </c:pt>
                <c:pt idx="27546">
                  <c:v>0.624649</c:v>
                </c:pt>
                <c:pt idx="27547">
                  <c:v>0.624671</c:v>
                </c:pt>
                <c:pt idx="27548">
                  <c:v>0.624694</c:v>
                </c:pt>
                <c:pt idx="27549">
                  <c:v>0.624717</c:v>
                </c:pt>
                <c:pt idx="27550">
                  <c:v>0.624739</c:v>
                </c:pt>
                <c:pt idx="27551">
                  <c:v>0.624762</c:v>
                </c:pt>
                <c:pt idx="27552">
                  <c:v>0.624785</c:v>
                </c:pt>
                <c:pt idx="27553">
                  <c:v>0.624807</c:v>
                </c:pt>
                <c:pt idx="27554">
                  <c:v>0.62483</c:v>
                </c:pt>
                <c:pt idx="27555">
                  <c:v>0.624853</c:v>
                </c:pt>
                <c:pt idx="27556">
                  <c:v>0.624875</c:v>
                </c:pt>
                <c:pt idx="27557">
                  <c:v>0.624898</c:v>
                </c:pt>
                <c:pt idx="27558">
                  <c:v>0.624921</c:v>
                </c:pt>
                <c:pt idx="27559">
                  <c:v>0.624943</c:v>
                </c:pt>
                <c:pt idx="27560">
                  <c:v>0.624966</c:v>
                </c:pt>
                <c:pt idx="27561">
                  <c:v>0.624989</c:v>
                </c:pt>
                <c:pt idx="27562">
                  <c:v>0.625011</c:v>
                </c:pt>
                <c:pt idx="27563">
                  <c:v>0.625034</c:v>
                </c:pt>
                <c:pt idx="27564">
                  <c:v>0.625057</c:v>
                </c:pt>
                <c:pt idx="27565">
                  <c:v>0.625079</c:v>
                </c:pt>
                <c:pt idx="27566">
                  <c:v>0.625102</c:v>
                </c:pt>
                <c:pt idx="27567">
                  <c:v>0.625125</c:v>
                </c:pt>
                <c:pt idx="27568">
                  <c:v>0.625147</c:v>
                </c:pt>
                <c:pt idx="27569">
                  <c:v>0.62517</c:v>
                </c:pt>
                <c:pt idx="27570">
                  <c:v>0.625193</c:v>
                </c:pt>
                <c:pt idx="27571">
                  <c:v>0.625215</c:v>
                </c:pt>
                <c:pt idx="27572">
                  <c:v>0.625238</c:v>
                </c:pt>
                <c:pt idx="27573">
                  <c:v>0.625261</c:v>
                </c:pt>
                <c:pt idx="27574">
                  <c:v>0.625283</c:v>
                </c:pt>
                <c:pt idx="27575">
                  <c:v>0.625306</c:v>
                </c:pt>
                <c:pt idx="27576">
                  <c:v>0.625329</c:v>
                </c:pt>
                <c:pt idx="27577">
                  <c:v>0.625351</c:v>
                </c:pt>
                <c:pt idx="27578">
                  <c:v>0.625374</c:v>
                </c:pt>
                <c:pt idx="27579">
                  <c:v>0.625397</c:v>
                </c:pt>
                <c:pt idx="27580">
                  <c:v>0.62542</c:v>
                </c:pt>
                <c:pt idx="27581">
                  <c:v>0.625442</c:v>
                </c:pt>
                <c:pt idx="27582">
                  <c:v>0.625465</c:v>
                </c:pt>
                <c:pt idx="27583">
                  <c:v>0.625488</c:v>
                </c:pt>
                <c:pt idx="27584">
                  <c:v>0.62551</c:v>
                </c:pt>
                <c:pt idx="27585">
                  <c:v>0.625533</c:v>
                </c:pt>
                <c:pt idx="27586">
                  <c:v>0.625556</c:v>
                </c:pt>
                <c:pt idx="27587">
                  <c:v>0.625578</c:v>
                </c:pt>
                <c:pt idx="27588">
                  <c:v>0.625601</c:v>
                </c:pt>
                <c:pt idx="27589">
                  <c:v>0.625624</c:v>
                </c:pt>
                <c:pt idx="27590">
                  <c:v>0.625646</c:v>
                </c:pt>
                <c:pt idx="27591">
                  <c:v>0.625669</c:v>
                </c:pt>
                <c:pt idx="27592">
                  <c:v>0.625692</c:v>
                </c:pt>
                <c:pt idx="27593">
                  <c:v>0.625714</c:v>
                </c:pt>
                <c:pt idx="27594">
                  <c:v>0.625737</c:v>
                </c:pt>
                <c:pt idx="27595">
                  <c:v>0.62576</c:v>
                </c:pt>
                <c:pt idx="27596">
                  <c:v>0.625782</c:v>
                </c:pt>
                <c:pt idx="27597">
                  <c:v>0.625805</c:v>
                </c:pt>
                <c:pt idx="27598">
                  <c:v>0.625828</c:v>
                </c:pt>
                <c:pt idx="27599">
                  <c:v>0.62585</c:v>
                </c:pt>
                <c:pt idx="27600">
                  <c:v>0.625873</c:v>
                </c:pt>
                <c:pt idx="27601">
                  <c:v>0.625896</c:v>
                </c:pt>
                <c:pt idx="27602">
                  <c:v>0.625918</c:v>
                </c:pt>
                <c:pt idx="27603">
                  <c:v>0.625941</c:v>
                </c:pt>
                <c:pt idx="27604">
                  <c:v>0.625964</c:v>
                </c:pt>
                <c:pt idx="27605">
                  <c:v>0.625986</c:v>
                </c:pt>
                <c:pt idx="27606">
                  <c:v>0.626009</c:v>
                </c:pt>
                <c:pt idx="27607">
                  <c:v>0.626032</c:v>
                </c:pt>
                <c:pt idx="27608">
                  <c:v>0.626054</c:v>
                </c:pt>
                <c:pt idx="27609">
                  <c:v>0.626077</c:v>
                </c:pt>
                <c:pt idx="27610">
                  <c:v>0.6261</c:v>
                </c:pt>
                <c:pt idx="27611">
                  <c:v>0.626122</c:v>
                </c:pt>
                <c:pt idx="27612">
                  <c:v>0.626145</c:v>
                </c:pt>
                <c:pt idx="27613">
                  <c:v>0.626168</c:v>
                </c:pt>
                <c:pt idx="27614">
                  <c:v>0.62619</c:v>
                </c:pt>
                <c:pt idx="27615">
                  <c:v>0.626213</c:v>
                </c:pt>
                <c:pt idx="27616">
                  <c:v>0.626236</c:v>
                </c:pt>
                <c:pt idx="27617">
                  <c:v>0.626259</c:v>
                </c:pt>
                <c:pt idx="27618">
                  <c:v>0.626281</c:v>
                </c:pt>
                <c:pt idx="27619">
                  <c:v>0.626304</c:v>
                </c:pt>
                <c:pt idx="27620">
                  <c:v>0.626327</c:v>
                </c:pt>
                <c:pt idx="27621">
                  <c:v>0.626349</c:v>
                </c:pt>
                <c:pt idx="27622">
                  <c:v>0.626372</c:v>
                </c:pt>
                <c:pt idx="27623">
                  <c:v>0.626395</c:v>
                </c:pt>
                <c:pt idx="27624">
                  <c:v>0.626417</c:v>
                </c:pt>
                <c:pt idx="27625">
                  <c:v>0.62644</c:v>
                </c:pt>
                <c:pt idx="27626">
                  <c:v>0.626463</c:v>
                </c:pt>
                <c:pt idx="27627">
                  <c:v>0.626485</c:v>
                </c:pt>
                <c:pt idx="27628">
                  <c:v>0.626508</c:v>
                </c:pt>
                <c:pt idx="27629">
                  <c:v>0.626531</c:v>
                </c:pt>
                <c:pt idx="27630">
                  <c:v>0.626553</c:v>
                </c:pt>
                <c:pt idx="27631">
                  <c:v>0.626576</c:v>
                </c:pt>
                <c:pt idx="27632">
                  <c:v>0.626599</c:v>
                </c:pt>
                <c:pt idx="27633">
                  <c:v>0.626621</c:v>
                </c:pt>
                <c:pt idx="27634">
                  <c:v>0.626644</c:v>
                </c:pt>
                <c:pt idx="27635">
                  <c:v>0.626667</c:v>
                </c:pt>
                <c:pt idx="27636">
                  <c:v>0.626689</c:v>
                </c:pt>
                <c:pt idx="27637">
                  <c:v>0.626712</c:v>
                </c:pt>
                <c:pt idx="27638">
                  <c:v>0.626735</c:v>
                </c:pt>
                <c:pt idx="27639">
                  <c:v>0.626757</c:v>
                </c:pt>
                <c:pt idx="27640">
                  <c:v>0.62678</c:v>
                </c:pt>
                <c:pt idx="27641">
                  <c:v>0.626803</c:v>
                </c:pt>
                <c:pt idx="27642">
                  <c:v>0.626825</c:v>
                </c:pt>
                <c:pt idx="27643">
                  <c:v>0.626848</c:v>
                </c:pt>
                <c:pt idx="27644">
                  <c:v>0.626871</c:v>
                </c:pt>
                <c:pt idx="27645">
                  <c:v>0.626893</c:v>
                </c:pt>
                <c:pt idx="27646">
                  <c:v>0.626916</c:v>
                </c:pt>
                <c:pt idx="27647">
                  <c:v>0.626939</c:v>
                </c:pt>
                <c:pt idx="27648">
                  <c:v>0.626961</c:v>
                </c:pt>
                <c:pt idx="27649">
                  <c:v>0.626984</c:v>
                </c:pt>
                <c:pt idx="27650">
                  <c:v>0.627007</c:v>
                </c:pt>
                <c:pt idx="27651">
                  <c:v>0.627029</c:v>
                </c:pt>
                <c:pt idx="27652">
                  <c:v>0.627052</c:v>
                </c:pt>
                <c:pt idx="27653">
                  <c:v>0.627075</c:v>
                </c:pt>
                <c:pt idx="27654">
                  <c:v>0.627098</c:v>
                </c:pt>
                <c:pt idx="27655">
                  <c:v>0.62712</c:v>
                </c:pt>
                <c:pt idx="27656">
                  <c:v>0.627143</c:v>
                </c:pt>
                <c:pt idx="27657">
                  <c:v>0.627166</c:v>
                </c:pt>
                <c:pt idx="27658">
                  <c:v>0.627188</c:v>
                </c:pt>
                <c:pt idx="27659">
                  <c:v>0.627211</c:v>
                </c:pt>
                <c:pt idx="27660">
                  <c:v>0.627234</c:v>
                </c:pt>
                <c:pt idx="27661">
                  <c:v>0.627256</c:v>
                </c:pt>
                <c:pt idx="27662">
                  <c:v>0.627279</c:v>
                </c:pt>
                <c:pt idx="27663">
                  <c:v>0.627302</c:v>
                </c:pt>
                <c:pt idx="27664">
                  <c:v>0.627324</c:v>
                </c:pt>
                <c:pt idx="27665">
                  <c:v>0.627347</c:v>
                </c:pt>
                <c:pt idx="27666">
                  <c:v>0.62737</c:v>
                </c:pt>
                <c:pt idx="27667">
                  <c:v>0.627392</c:v>
                </c:pt>
                <c:pt idx="27668">
                  <c:v>0.627415</c:v>
                </c:pt>
                <c:pt idx="27669">
                  <c:v>0.627438</c:v>
                </c:pt>
                <c:pt idx="27670">
                  <c:v>0.62746</c:v>
                </c:pt>
                <c:pt idx="27671">
                  <c:v>0.627483</c:v>
                </c:pt>
                <c:pt idx="27672">
                  <c:v>0.627506</c:v>
                </c:pt>
                <c:pt idx="27673">
                  <c:v>0.627528</c:v>
                </c:pt>
                <c:pt idx="27674">
                  <c:v>0.627551</c:v>
                </c:pt>
                <c:pt idx="27675">
                  <c:v>0.627574</c:v>
                </c:pt>
                <c:pt idx="27676">
                  <c:v>0.627596</c:v>
                </c:pt>
                <c:pt idx="27677">
                  <c:v>0.627619</c:v>
                </c:pt>
                <c:pt idx="27678">
                  <c:v>0.627642</c:v>
                </c:pt>
                <c:pt idx="27679">
                  <c:v>0.627664</c:v>
                </c:pt>
                <c:pt idx="27680">
                  <c:v>0.627687</c:v>
                </c:pt>
                <c:pt idx="27681">
                  <c:v>0.62771</c:v>
                </c:pt>
                <c:pt idx="27682">
                  <c:v>0.627732</c:v>
                </c:pt>
                <c:pt idx="27683">
                  <c:v>0.627755</c:v>
                </c:pt>
                <c:pt idx="27684">
                  <c:v>0.627778</c:v>
                </c:pt>
                <c:pt idx="27685">
                  <c:v>0.6278</c:v>
                </c:pt>
                <c:pt idx="27686">
                  <c:v>0.627823</c:v>
                </c:pt>
                <c:pt idx="27687">
                  <c:v>0.627846</c:v>
                </c:pt>
                <c:pt idx="27688">
                  <c:v>0.627868</c:v>
                </c:pt>
                <c:pt idx="27689">
                  <c:v>0.627891</c:v>
                </c:pt>
                <c:pt idx="27690">
                  <c:v>0.627914</c:v>
                </c:pt>
                <c:pt idx="27691">
                  <c:v>0.627937</c:v>
                </c:pt>
                <c:pt idx="27692">
                  <c:v>0.627959</c:v>
                </c:pt>
                <c:pt idx="27693">
                  <c:v>0.627982</c:v>
                </c:pt>
                <c:pt idx="27694">
                  <c:v>0.628005</c:v>
                </c:pt>
                <c:pt idx="27695">
                  <c:v>0.628027</c:v>
                </c:pt>
                <c:pt idx="27696">
                  <c:v>0.62805</c:v>
                </c:pt>
                <c:pt idx="27697">
                  <c:v>0.628073</c:v>
                </c:pt>
                <c:pt idx="27698">
                  <c:v>0.628095</c:v>
                </c:pt>
                <c:pt idx="27699">
                  <c:v>0.628118</c:v>
                </c:pt>
                <c:pt idx="27700">
                  <c:v>0.628141</c:v>
                </c:pt>
                <c:pt idx="27701">
                  <c:v>0.628163</c:v>
                </c:pt>
                <c:pt idx="27702">
                  <c:v>0.628186</c:v>
                </c:pt>
                <c:pt idx="27703">
                  <c:v>0.628209</c:v>
                </c:pt>
                <c:pt idx="27704">
                  <c:v>0.628231</c:v>
                </c:pt>
                <c:pt idx="27705">
                  <c:v>0.628254</c:v>
                </c:pt>
                <c:pt idx="27706">
                  <c:v>0.628277</c:v>
                </c:pt>
                <c:pt idx="27707">
                  <c:v>0.628299</c:v>
                </c:pt>
                <c:pt idx="27708">
                  <c:v>0.628322</c:v>
                </c:pt>
                <c:pt idx="27709">
                  <c:v>0.628345</c:v>
                </c:pt>
                <c:pt idx="27710">
                  <c:v>0.628367</c:v>
                </c:pt>
                <c:pt idx="27711">
                  <c:v>0.62839</c:v>
                </c:pt>
                <c:pt idx="27712">
                  <c:v>0.628413</c:v>
                </c:pt>
                <c:pt idx="27713">
                  <c:v>0.628435</c:v>
                </c:pt>
                <c:pt idx="27714">
                  <c:v>0.628458</c:v>
                </c:pt>
                <c:pt idx="27715">
                  <c:v>0.628481</c:v>
                </c:pt>
                <c:pt idx="27716">
                  <c:v>0.628503</c:v>
                </c:pt>
                <c:pt idx="27717">
                  <c:v>0.628526</c:v>
                </c:pt>
                <c:pt idx="27718">
                  <c:v>0.628549</c:v>
                </c:pt>
                <c:pt idx="27719">
                  <c:v>0.628571</c:v>
                </c:pt>
                <c:pt idx="27720">
                  <c:v>0.628594</c:v>
                </c:pt>
                <c:pt idx="27721">
                  <c:v>0.628617</c:v>
                </c:pt>
                <c:pt idx="27722">
                  <c:v>0.628639</c:v>
                </c:pt>
                <c:pt idx="27723">
                  <c:v>0.628662</c:v>
                </c:pt>
                <c:pt idx="27724">
                  <c:v>0.628685</c:v>
                </c:pt>
                <c:pt idx="27725">
                  <c:v>0.628707</c:v>
                </c:pt>
                <c:pt idx="27726">
                  <c:v>0.62873</c:v>
                </c:pt>
                <c:pt idx="27727">
                  <c:v>0.628753</c:v>
                </c:pt>
                <c:pt idx="27728">
                  <c:v>0.628776</c:v>
                </c:pt>
                <c:pt idx="27729">
                  <c:v>0.628798</c:v>
                </c:pt>
                <c:pt idx="27730">
                  <c:v>0.628821</c:v>
                </c:pt>
                <c:pt idx="27731">
                  <c:v>0.628844</c:v>
                </c:pt>
                <c:pt idx="27732">
                  <c:v>0.628866</c:v>
                </c:pt>
                <c:pt idx="27733">
                  <c:v>0.628889</c:v>
                </c:pt>
                <c:pt idx="27734">
                  <c:v>0.628912</c:v>
                </c:pt>
                <c:pt idx="27735">
                  <c:v>0.628934</c:v>
                </c:pt>
                <c:pt idx="27736">
                  <c:v>0.628957</c:v>
                </c:pt>
                <c:pt idx="27737">
                  <c:v>0.62898</c:v>
                </c:pt>
                <c:pt idx="27738">
                  <c:v>0.629002</c:v>
                </c:pt>
                <c:pt idx="27739">
                  <c:v>0.629025</c:v>
                </c:pt>
                <c:pt idx="27740">
                  <c:v>0.629048</c:v>
                </c:pt>
                <c:pt idx="27741">
                  <c:v>0.62907</c:v>
                </c:pt>
                <c:pt idx="27742">
                  <c:v>0.629093</c:v>
                </c:pt>
                <c:pt idx="27743">
                  <c:v>0.629116</c:v>
                </c:pt>
                <c:pt idx="27744">
                  <c:v>0.629138</c:v>
                </c:pt>
                <c:pt idx="27745">
                  <c:v>0.629161</c:v>
                </c:pt>
                <c:pt idx="27746">
                  <c:v>0.629184</c:v>
                </c:pt>
                <c:pt idx="27747">
                  <c:v>0.629206</c:v>
                </c:pt>
                <c:pt idx="27748">
                  <c:v>0.629229</c:v>
                </c:pt>
                <c:pt idx="27749">
                  <c:v>0.629252</c:v>
                </c:pt>
                <c:pt idx="27750">
                  <c:v>0.629274</c:v>
                </c:pt>
                <c:pt idx="27751">
                  <c:v>0.629297</c:v>
                </c:pt>
                <c:pt idx="27752">
                  <c:v>0.62932</c:v>
                </c:pt>
                <c:pt idx="27753">
                  <c:v>0.629342</c:v>
                </c:pt>
                <c:pt idx="27754">
                  <c:v>0.629365</c:v>
                </c:pt>
                <c:pt idx="27755">
                  <c:v>0.629388</c:v>
                </c:pt>
                <c:pt idx="27756">
                  <c:v>0.62941</c:v>
                </c:pt>
                <c:pt idx="27757">
                  <c:v>0.629433</c:v>
                </c:pt>
                <c:pt idx="27758">
                  <c:v>0.629456</c:v>
                </c:pt>
                <c:pt idx="27759">
                  <c:v>0.629478</c:v>
                </c:pt>
                <c:pt idx="27760">
                  <c:v>0.629501</c:v>
                </c:pt>
                <c:pt idx="27761">
                  <c:v>0.629524</c:v>
                </c:pt>
                <c:pt idx="27762">
                  <c:v>0.629546</c:v>
                </c:pt>
                <c:pt idx="27763">
                  <c:v>0.629569</c:v>
                </c:pt>
                <c:pt idx="27764">
                  <c:v>0.629592</c:v>
                </c:pt>
                <c:pt idx="27765">
                  <c:v>0.629615</c:v>
                </c:pt>
                <c:pt idx="27766">
                  <c:v>0.629637</c:v>
                </c:pt>
                <c:pt idx="27767">
                  <c:v>0.62966</c:v>
                </c:pt>
                <c:pt idx="27768">
                  <c:v>0.629683</c:v>
                </c:pt>
                <c:pt idx="27769">
                  <c:v>0.629705</c:v>
                </c:pt>
                <c:pt idx="27770">
                  <c:v>0.629728</c:v>
                </c:pt>
                <c:pt idx="27771">
                  <c:v>0.629751</c:v>
                </c:pt>
                <c:pt idx="27772">
                  <c:v>0.629773</c:v>
                </c:pt>
                <c:pt idx="27773">
                  <c:v>0.629796</c:v>
                </c:pt>
                <c:pt idx="27774">
                  <c:v>0.629819</c:v>
                </c:pt>
                <c:pt idx="27775">
                  <c:v>0.629841</c:v>
                </c:pt>
                <c:pt idx="27776">
                  <c:v>0.629864</c:v>
                </c:pt>
                <c:pt idx="27777">
                  <c:v>0.629887</c:v>
                </c:pt>
                <c:pt idx="27778">
                  <c:v>0.629909</c:v>
                </c:pt>
                <c:pt idx="27779">
                  <c:v>0.629932</c:v>
                </c:pt>
                <c:pt idx="27780">
                  <c:v>0.629955</c:v>
                </c:pt>
                <c:pt idx="27781">
                  <c:v>0.629977</c:v>
                </c:pt>
                <c:pt idx="27782">
                  <c:v>0.63</c:v>
                </c:pt>
                <c:pt idx="27783">
                  <c:v>0.630023</c:v>
                </c:pt>
                <c:pt idx="27784">
                  <c:v>0.630045</c:v>
                </c:pt>
                <c:pt idx="27785">
                  <c:v>0.630068</c:v>
                </c:pt>
                <c:pt idx="27786">
                  <c:v>0.630091</c:v>
                </c:pt>
                <c:pt idx="27787">
                  <c:v>0.630113</c:v>
                </c:pt>
                <c:pt idx="27788">
                  <c:v>0.630136</c:v>
                </c:pt>
                <c:pt idx="27789">
                  <c:v>0.630159</c:v>
                </c:pt>
                <c:pt idx="27790">
                  <c:v>0.630181</c:v>
                </c:pt>
                <c:pt idx="27791">
                  <c:v>0.630204</c:v>
                </c:pt>
                <c:pt idx="27792">
                  <c:v>0.630227</c:v>
                </c:pt>
                <c:pt idx="27793">
                  <c:v>0.630249</c:v>
                </c:pt>
                <c:pt idx="27794">
                  <c:v>0.630272</c:v>
                </c:pt>
                <c:pt idx="27795">
                  <c:v>0.630295</c:v>
                </c:pt>
                <c:pt idx="27796">
                  <c:v>0.630317</c:v>
                </c:pt>
                <c:pt idx="27797">
                  <c:v>0.63034</c:v>
                </c:pt>
                <c:pt idx="27798">
                  <c:v>0.630363</c:v>
                </c:pt>
                <c:pt idx="27799">
                  <c:v>0.630385</c:v>
                </c:pt>
                <c:pt idx="27800">
                  <c:v>0.630408</c:v>
                </c:pt>
                <c:pt idx="27801">
                  <c:v>0.630431</c:v>
                </c:pt>
                <c:pt idx="27802">
                  <c:v>0.630454</c:v>
                </c:pt>
                <c:pt idx="27803">
                  <c:v>0.630476</c:v>
                </c:pt>
                <c:pt idx="27804">
                  <c:v>0.630499</c:v>
                </c:pt>
                <c:pt idx="27805">
                  <c:v>0.630522</c:v>
                </c:pt>
                <c:pt idx="27806">
                  <c:v>0.630544</c:v>
                </c:pt>
                <c:pt idx="27807">
                  <c:v>0.630567</c:v>
                </c:pt>
                <c:pt idx="27808">
                  <c:v>0.63059</c:v>
                </c:pt>
                <c:pt idx="27809">
                  <c:v>0.630612</c:v>
                </c:pt>
                <c:pt idx="27810">
                  <c:v>0.630635</c:v>
                </c:pt>
                <c:pt idx="27811">
                  <c:v>0.630658</c:v>
                </c:pt>
                <c:pt idx="27812">
                  <c:v>0.63068</c:v>
                </c:pt>
                <c:pt idx="27813">
                  <c:v>0.630703</c:v>
                </c:pt>
                <c:pt idx="27814">
                  <c:v>0.630726</c:v>
                </c:pt>
                <c:pt idx="27815">
                  <c:v>0.630748</c:v>
                </c:pt>
                <c:pt idx="27816">
                  <c:v>0.630771</c:v>
                </c:pt>
                <c:pt idx="27817">
                  <c:v>0.630794</c:v>
                </c:pt>
                <c:pt idx="27818">
                  <c:v>0.630816</c:v>
                </c:pt>
                <c:pt idx="27819">
                  <c:v>0.630839</c:v>
                </c:pt>
                <c:pt idx="27820">
                  <c:v>0.630862</c:v>
                </c:pt>
                <c:pt idx="27821">
                  <c:v>0.630884</c:v>
                </c:pt>
                <c:pt idx="27822">
                  <c:v>0.630907</c:v>
                </c:pt>
                <c:pt idx="27823">
                  <c:v>0.63093</c:v>
                </c:pt>
                <c:pt idx="27824">
                  <c:v>0.630952</c:v>
                </c:pt>
                <c:pt idx="27825">
                  <c:v>0.630975</c:v>
                </c:pt>
                <c:pt idx="27826">
                  <c:v>0.630998</c:v>
                </c:pt>
                <c:pt idx="27827">
                  <c:v>0.63102</c:v>
                </c:pt>
                <c:pt idx="27828">
                  <c:v>0.631043</c:v>
                </c:pt>
                <c:pt idx="27829">
                  <c:v>0.631066</c:v>
                </c:pt>
                <c:pt idx="27830">
                  <c:v>0.631088</c:v>
                </c:pt>
                <c:pt idx="27831">
                  <c:v>0.631111</c:v>
                </c:pt>
                <c:pt idx="27832">
                  <c:v>0.631134</c:v>
                </c:pt>
                <c:pt idx="27833">
                  <c:v>0.631156</c:v>
                </c:pt>
                <c:pt idx="27834">
                  <c:v>0.631179</c:v>
                </c:pt>
                <c:pt idx="27835">
                  <c:v>0.631202</c:v>
                </c:pt>
                <c:pt idx="27836">
                  <c:v>0.631224</c:v>
                </c:pt>
                <c:pt idx="27837">
                  <c:v>0.631247</c:v>
                </c:pt>
                <c:pt idx="27838">
                  <c:v>0.63127</c:v>
                </c:pt>
                <c:pt idx="27839">
                  <c:v>0.631293</c:v>
                </c:pt>
                <c:pt idx="27840">
                  <c:v>0.631315</c:v>
                </c:pt>
                <c:pt idx="27841">
                  <c:v>0.631338</c:v>
                </c:pt>
                <c:pt idx="27842">
                  <c:v>0.631361</c:v>
                </c:pt>
                <c:pt idx="27843">
                  <c:v>0.631383</c:v>
                </c:pt>
                <c:pt idx="27844">
                  <c:v>0.631406</c:v>
                </c:pt>
                <c:pt idx="27845">
                  <c:v>0.631429</c:v>
                </c:pt>
                <c:pt idx="27846">
                  <c:v>0.631451</c:v>
                </c:pt>
                <c:pt idx="27847">
                  <c:v>0.631474</c:v>
                </c:pt>
                <c:pt idx="27848">
                  <c:v>0.631497</c:v>
                </c:pt>
                <c:pt idx="27849">
                  <c:v>0.631519</c:v>
                </c:pt>
                <c:pt idx="27850">
                  <c:v>0.631542</c:v>
                </c:pt>
                <c:pt idx="27851">
                  <c:v>0.631565</c:v>
                </c:pt>
                <c:pt idx="27852">
                  <c:v>0.631587</c:v>
                </c:pt>
                <c:pt idx="27853">
                  <c:v>0.63161</c:v>
                </c:pt>
                <c:pt idx="27854">
                  <c:v>0.631633</c:v>
                </c:pt>
                <c:pt idx="27855">
                  <c:v>0.631655</c:v>
                </c:pt>
                <c:pt idx="27856">
                  <c:v>0.631678</c:v>
                </c:pt>
                <c:pt idx="27857">
                  <c:v>0.631701</c:v>
                </c:pt>
                <c:pt idx="27858">
                  <c:v>0.631723</c:v>
                </c:pt>
                <c:pt idx="27859">
                  <c:v>0.631746</c:v>
                </c:pt>
                <c:pt idx="27860">
                  <c:v>0.631769</c:v>
                </c:pt>
                <c:pt idx="27861">
                  <c:v>0.631791</c:v>
                </c:pt>
                <c:pt idx="27862">
                  <c:v>0.631814</c:v>
                </c:pt>
                <c:pt idx="27863">
                  <c:v>0.631837</c:v>
                </c:pt>
                <c:pt idx="27864">
                  <c:v>0.631859</c:v>
                </c:pt>
                <c:pt idx="27865">
                  <c:v>0.631882</c:v>
                </c:pt>
                <c:pt idx="27866">
                  <c:v>0.631905</c:v>
                </c:pt>
                <c:pt idx="27867">
                  <c:v>0.631927</c:v>
                </c:pt>
                <c:pt idx="27868">
                  <c:v>0.63195</c:v>
                </c:pt>
                <c:pt idx="27869">
                  <c:v>0.631973</c:v>
                </c:pt>
                <c:pt idx="27870">
                  <c:v>0.631995</c:v>
                </c:pt>
                <c:pt idx="27871">
                  <c:v>0.632018</c:v>
                </c:pt>
                <c:pt idx="27872">
                  <c:v>0.632041</c:v>
                </c:pt>
                <c:pt idx="27873">
                  <c:v>0.632063</c:v>
                </c:pt>
                <c:pt idx="27874">
                  <c:v>0.632086</c:v>
                </c:pt>
                <c:pt idx="27875">
                  <c:v>0.632109</c:v>
                </c:pt>
                <c:pt idx="27876">
                  <c:v>0.632132</c:v>
                </c:pt>
                <c:pt idx="27877">
                  <c:v>0.632154</c:v>
                </c:pt>
                <c:pt idx="27878">
                  <c:v>0.632177</c:v>
                </c:pt>
                <c:pt idx="27879">
                  <c:v>0.6322</c:v>
                </c:pt>
                <c:pt idx="27880">
                  <c:v>0.632222</c:v>
                </c:pt>
                <c:pt idx="27881">
                  <c:v>0.632245</c:v>
                </c:pt>
                <c:pt idx="27882">
                  <c:v>0.632268</c:v>
                </c:pt>
                <c:pt idx="27883">
                  <c:v>0.63229</c:v>
                </c:pt>
                <c:pt idx="27884">
                  <c:v>0.632313</c:v>
                </c:pt>
                <c:pt idx="27885">
                  <c:v>0.632336</c:v>
                </c:pt>
                <c:pt idx="27886">
                  <c:v>0.632358</c:v>
                </c:pt>
                <c:pt idx="27887">
                  <c:v>0.632381</c:v>
                </c:pt>
                <c:pt idx="27888">
                  <c:v>0.632404</c:v>
                </c:pt>
                <c:pt idx="27889">
                  <c:v>0.632426</c:v>
                </c:pt>
                <c:pt idx="27890">
                  <c:v>0.632449</c:v>
                </c:pt>
                <c:pt idx="27891">
                  <c:v>0.632472</c:v>
                </c:pt>
                <c:pt idx="27892">
                  <c:v>0.632494</c:v>
                </c:pt>
                <c:pt idx="27893">
                  <c:v>0.632517</c:v>
                </c:pt>
                <c:pt idx="27894">
                  <c:v>0.63254</c:v>
                </c:pt>
                <c:pt idx="27895">
                  <c:v>0.632562</c:v>
                </c:pt>
                <c:pt idx="27896">
                  <c:v>0.632585</c:v>
                </c:pt>
                <c:pt idx="27897">
                  <c:v>0.632608</c:v>
                </c:pt>
                <c:pt idx="27898">
                  <c:v>0.63263</c:v>
                </c:pt>
                <c:pt idx="27899">
                  <c:v>0.632653</c:v>
                </c:pt>
                <c:pt idx="27900">
                  <c:v>0.632676</c:v>
                </c:pt>
                <c:pt idx="27901">
                  <c:v>0.632698</c:v>
                </c:pt>
                <c:pt idx="27902">
                  <c:v>0.632721</c:v>
                </c:pt>
                <c:pt idx="27903">
                  <c:v>0.632744</c:v>
                </c:pt>
                <c:pt idx="27904">
                  <c:v>0.632766</c:v>
                </c:pt>
                <c:pt idx="27905">
                  <c:v>0.632789</c:v>
                </c:pt>
                <c:pt idx="27906">
                  <c:v>0.632812</c:v>
                </c:pt>
                <c:pt idx="27907">
                  <c:v>0.632834</c:v>
                </c:pt>
                <c:pt idx="27908">
                  <c:v>0.632857</c:v>
                </c:pt>
                <c:pt idx="27909">
                  <c:v>0.63288</c:v>
                </c:pt>
                <c:pt idx="27910">
                  <c:v>0.632902</c:v>
                </c:pt>
                <c:pt idx="27911">
                  <c:v>0.632925</c:v>
                </c:pt>
                <c:pt idx="27912">
                  <c:v>0.632948</c:v>
                </c:pt>
                <c:pt idx="27913">
                  <c:v>0.632971</c:v>
                </c:pt>
                <c:pt idx="27914">
                  <c:v>0.632993</c:v>
                </c:pt>
                <c:pt idx="27915">
                  <c:v>0.633016</c:v>
                </c:pt>
                <c:pt idx="27916">
                  <c:v>0.633039</c:v>
                </c:pt>
                <c:pt idx="27917">
                  <c:v>0.633061</c:v>
                </c:pt>
                <c:pt idx="27918">
                  <c:v>0.633084</c:v>
                </c:pt>
                <c:pt idx="27919">
                  <c:v>0.633107</c:v>
                </c:pt>
                <c:pt idx="27920">
                  <c:v>0.633129</c:v>
                </c:pt>
                <c:pt idx="27921">
                  <c:v>0.633152</c:v>
                </c:pt>
                <c:pt idx="27922">
                  <c:v>0.633175</c:v>
                </c:pt>
                <c:pt idx="27923">
                  <c:v>0.633197</c:v>
                </c:pt>
                <c:pt idx="27924">
                  <c:v>0.63322</c:v>
                </c:pt>
                <c:pt idx="27925">
                  <c:v>0.633243</c:v>
                </c:pt>
                <c:pt idx="27926">
                  <c:v>0.633265</c:v>
                </c:pt>
                <c:pt idx="27927">
                  <c:v>0.633288</c:v>
                </c:pt>
                <c:pt idx="27928">
                  <c:v>0.633311</c:v>
                </c:pt>
                <c:pt idx="27929">
                  <c:v>0.633333</c:v>
                </c:pt>
                <c:pt idx="27930">
                  <c:v>0.633356</c:v>
                </c:pt>
                <c:pt idx="27931">
                  <c:v>0.633379</c:v>
                </c:pt>
                <c:pt idx="27932">
                  <c:v>0.633401</c:v>
                </c:pt>
                <c:pt idx="27933">
                  <c:v>0.633424</c:v>
                </c:pt>
                <c:pt idx="27934">
                  <c:v>0.633447</c:v>
                </c:pt>
                <c:pt idx="27935">
                  <c:v>0.633469</c:v>
                </c:pt>
                <c:pt idx="27936">
                  <c:v>0.633492</c:v>
                </c:pt>
                <c:pt idx="27937">
                  <c:v>0.633515</c:v>
                </c:pt>
                <c:pt idx="27938">
                  <c:v>0.633537</c:v>
                </c:pt>
                <c:pt idx="27939">
                  <c:v>0.63356</c:v>
                </c:pt>
                <c:pt idx="27940">
                  <c:v>0.633583</c:v>
                </c:pt>
                <c:pt idx="27941">
                  <c:v>0.633605</c:v>
                </c:pt>
                <c:pt idx="27942">
                  <c:v>0.633628</c:v>
                </c:pt>
                <c:pt idx="27943">
                  <c:v>0.633651</c:v>
                </c:pt>
                <c:pt idx="27944">
                  <c:v>0.633673</c:v>
                </c:pt>
                <c:pt idx="27945">
                  <c:v>0.633696</c:v>
                </c:pt>
                <c:pt idx="27946">
                  <c:v>0.633719</c:v>
                </c:pt>
                <c:pt idx="27947">
                  <c:v>0.633741</c:v>
                </c:pt>
                <c:pt idx="27948">
                  <c:v>0.633764</c:v>
                </c:pt>
                <c:pt idx="27949">
                  <c:v>0.633787</c:v>
                </c:pt>
                <c:pt idx="27950">
                  <c:v>0.63381</c:v>
                </c:pt>
                <c:pt idx="27951">
                  <c:v>0.633832</c:v>
                </c:pt>
                <c:pt idx="27952">
                  <c:v>0.633855</c:v>
                </c:pt>
                <c:pt idx="27953">
                  <c:v>0.633878</c:v>
                </c:pt>
                <c:pt idx="27954">
                  <c:v>0.6339</c:v>
                </c:pt>
                <c:pt idx="27955">
                  <c:v>0.633923</c:v>
                </c:pt>
                <c:pt idx="27956">
                  <c:v>0.633946</c:v>
                </c:pt>
                <c:pt idx="27957">
                  <c:v>0.633968</c:v>
                </c:pt>
                <c:pt idx="27958">
                  <c:v>0.633991</c:v>
                </c:pt>
                <c:pt idx="27959">
                  <c:v>0.634014</c:v>
                </c:pt>
                <c:pt idx="27960">
                  <c:v>0.634036</c:v>
                </c:pt>
                <c:pt idx="27961">
                  <c:v>0.634059</c:v>
                </c:pt>
                <c:pt idx="27962">
                  <c:v>0.634082</c:v>
                </c:pt>
                <c:pt idx="27963">
                  <c:v>0.634104</c:v>
                </c:pt>
                <c:pt idx="27964">
                  <c:v>0.634127</c:v>
                </c:pt>
                <c:pt idx="27965">
                  <c:v>0.63415</c:v>
                </c:pt>
                <c:pt idx="27966">
                  <c:v>0.634172</c:v>
                </c:pt>
                <c:pt idx="27967">
                  <c:v>0.634195</c:v>
                </c:pt>
                <c:pt idx="27968">
                  <c:v>0.634218</c:v>
                </c:pt>
                <c:pt idx="27969">
                  <c:v>0.63424</c:v>
                </c:pt>
                <c:pt idx="27970">
                  <c:v>0.634263</c:v>
                </c:pt>
                <c:pt idx="27971">
                  <c:v>0.634286</c:v>
                </c:pt>
                <c:pt idx="27972">
                  <c:v>0.634308</c:v>
                </c:pt>
                <c:pt idx="27973">
                  <c:v>0.634331</c:v>
                </c:pt>
                <c:pt idx="27974">
                  <c:v>0.634354</c:v>
                </c:pt>
                <c:pt idx="27975">
                  <c:v>0.634376</c:v>
                </c:pt>
                <c:pt idx="27976">
                  <c:v>0.634399</c:v>
                </c:pt>
                <c:pt idx="27977">
                  <c:v>0.634422</c:v>
                </c:pt>
                <c:pt idx="27978">
                  <c:v>0.634444</c:v>
                </c:pt>
                <c:pt idx="27979">
                  <c:v>0.634467</c:v>
                </c:pt>
                <c:pt idx="27980">
                  <c:v>0.63449</c:v>
                </c:pt>
                <c:pt idx="27981">
                  <c:v>0.634512</c:v>
                </c:pt>
                <c:pt idx="27982">
                  <c:v>0.634535</c:v>
                </c:pt>
                <c:pt idx="27983">
                  <c:v>0.634558</c:v>
                </c:pt>
                <c:pt idx="27984">
                  <c:v>0.63458</c:v>
                </c:pt>
                <c:pt idx="27985">
                  <c:v>0.634603</c:v>
                </c:pt>
                <c:pt idx="27986">
                  <c:v>0.634626</c:v>
                </c:pt>
                <c:pt idx="27987">
                  <c:v>0.634649</c:v>
                </c:pt>
                <c:pt idx="27988">
                  <c:v>0.634671</c:v>
                </c:pt>
                <c:pt idx="27989">
                  <c:v>0.634694</c:v>
                </c:pt>
                <c:pt idx="27990">
                  <c:v>0.634717</c:v>
                </c:pt>
                <c:pt idx="27991">
                  <c:v>0.634739</c:v>
                </c:pt>
                <c:pt idx="27992">
                  <c:v>0.634762</c:v>
                </c:pt>
                <c:pt idx="27993">
                  <c:v>0.634785</c:v>
                </c:pt>
                <c:pt idx="27994">
                  <c:v>0.634807</c:v>
                </c:pt>
                <c:pt idx="27995">
                  <c:v>0.63483</c:v>
                </c:pt>
                <c:pt idx="27996">
                  <c:v>0.634853</c:v>
                </c:pt>
                <c:pt idx="27997">
                  <c:v>0.634875</c:v>
                </c:pt>
                <c:pt idx="27998">
                  <c:v>0.634898</c:v>
                </c:pt>
                <c:pt idx="27999">
                  <c:v>0.634921</c:v>
                </c:pt>
                <c:pt idx="28000">
                  <c:v>0.634943</c:v>
                </c:pt>
                <c:pt idx="28001">
                  <c:v>0.634966</c:v>
                </c:pt>
                <c:pt idx="28002">
                  <c:v>0.634989</c:v>
                </c:pt>
                <c:pt idx="28003">
                  <c:v>0.635011</c:v>
                </c:pt>
                <c:pt idx="28004">
                  <c:v>0.635034</c:v>
                </c:pt>
                <c:pt idx="28005">
                  <c:v>0.635057</c:v>
                </c:pt>
                <c:pt idx="28006">
                  <c:v>0.635079</c:v>
                </c:pt>
                <c:pt idx="28007">
                  <c:v>0.635102</c:v>
                </c:pt>
                <c:pt idx="28008">
                  <c:v>0.635125</c:v>
                </c:pt>
                <c:pt idx="28009">
                  <c:v>0.635147</c:v>
                </c:pt>
                <c:pt idx="28010">
                  <c:v>0.63517</c:v>
                </c:pt>
                <c:pt idx="28011">
                  <c:v>0.635193</c:v>
                </c:pt>
                <c:pt idx="28012">
                  <c:v>0.635215</c:v>
                </c:pt>
                <c:pt idx="28013">
                  <c:v>0.635238</c:v>
                </c:pt>
                <c:pt idx="28014">
                  <c:v>0.635261</c:v>
                </c:pt>
                <c:pt idx="28015">
                  <c:v>0.635283</c:v>
                </c:pt>
                <c:pt idx="28016">
                  <c:v>0.635306</c:v>
                </c:pt>
                <c:pt idx="28017">
                  <c:v>0.635329</c:v>
                </c:pt>
                <c:pt idx="28018">
                  <c:v>0.635351</c:v>
                </c:pt>
                <c:pt idx="28019">
                  <c:v>0.635374</c:v>
                </c:pt>
                <c:pt idx="28020">
                  <c:v>0.635397</c:v>
                </c:pt>
                <c:pt idx="28021">
                  <c:v>0.63542</c:v>
                </c:pt>
                <c:pt idx="28022">
                  <c:v>0.635442</c:v>
                </c:pt>
                <c:pt idx="28023">
                  <c:v>0.635465</c:v>
                </c:pt>
                <c:pt idx="28024">
                  <c:v>0.635488</c:v>
                </c:pt>
                <c:pt idx="28025">
                  <c:v>0.63551</c:v>
                </c:pt>
                <c:pt idx="28026">
                  <c:v>0.635533</c:v>
                </c:pt>
                <c:pt idx="28027">
                  <c:v>0.635556</c:v>
                </c:pt>
                <c:pt idx="28028">
                  <c:v>0.635578</c:v>
                </c:pt>
                <c:pt idx="28029">
                  <c:v>0.635601</c:v>
                </c:pt>
                <c:pt idx="28030">
                  <c:v>0.635624</c:v>
                </c:pt>
                <c:pt idx="28031">
                  <c:v>0.635646</c:v>
                </c:pt>
                <c:pt idx="28032">
                  <c:v>0.635669</c:v>
                </c:pt>
                <c:pt idx="28033">
                  <c:v>0.635692</c:v>
                </c:pt>
                <c:pt idx="28034">
                  <c:v>0.635714</c:v>
                </c:pt>
                <c:pt idx="28035">
                  <c:v>0.635737</c:v>
                </c:pt>
                <c:pt idx="28036">
                  <c:v>0.63576</c:v>
                </c:pt>
                <c:pt idx="28037">
                  <c:v>0.635782</c:v>
                </c:pt>
                <c:pt idx="28038">
                  <c:v>0.635805</c:v>
                </c:pt>
                <c:pt idx="28039">
                  <c:v>0.635828</c:v>
                </c:pt>
                <c:pt idx="28040">
                  <c:v>0.63585</c:v>
                </c:pt>
                <c:pt idx="28041">
                  <c:v>0.635873</c:v>
                </c:pt>
                <c:pt idx="28042">
                  <c:v>0.635896</c:v>
                </c:pt>
                <c:pt idx="28043">
                  <c:v>0.635918</c:v>
                </c:pt>
                <c:pt idx="28044">
                  <c:v>0.635941</c:v>
                </c:pt>
                <c:pt idx="28045">
                  <c:v>0.635964</c:v>
                </c:pt>
                <c:pt idx="28046">
                  <c:v>0.635986</c:v>
                </c:pt>
                <c:pt idx="28047">
                  <c:v>0.636009</c:v>
                </c:pt>
                <c:pt idx="28048">
                  <c:v>0.636032</c:v>
                </c:pt>
                <c:pt idx="28049">
                  <c:v>0.636054</c:v>
                </c:pt>
                <c:pt idx="28050">
                  <c:v>0.636077</c:v>
                </c:pt>
                <c:pt idx="28051">
                  <c:v>0.6361</c:v>
                </c:pt>
                <c:pt idx="28052">
                  <c:v>0.636122</c:v>
                </c:pt>
                <c:pt idx="28053">
                  <c:v>0.636145</c:v>
                </c:pt>
                <c:pt idx="28054">
                  <c:v>0.636168</c:v>
                </c:pt>
                <c:pt idx="28055">
                  <c:v>0.63619</c:v>
                </c:pt>
                <c:pt idx="28056">
                  <c:v>0.636213</c:v>
                </c:pt>
                <c:pt idx="28057">
                  <c:v>0.636236</c:v>
                </c:pt>
                <c:pt idx="28058">
                  <c:v>0.636259</c:v>
                </c:pt>
                <c:pt idx="28059">
                  <c:v>0.636281</c:v>
                </c:pt>
                <c:pt idx="28060">
                  <c:v>0.636304</c:v>
                </c:pt>
                <c:pt idx="28061">
                  <c:v>0.636327</c:v>
                </c:pt>
                <c:pt idx="28062">
                  <c:v>0.636349</c:v>
                </c:pt>
                <c:pt idx="28063">
                  <c:v>0.636372</c:v>
                </c:pt>
                <c:pt idx="28064">
                  <c:v>0.636395</c:v>
                </c:pt>
                <c:pt idx="28065">
                  <c:v>0.636417</c:v>
                </c:pt>
                <c:pt idx="28066">
                  <c:v>0.63644</c:v>
                </c:pt>
                <c:pt idx="28067">
                  <c:v>0.636463</c:v>
                </c:pt>
                <c:pt idx="28068">
                  <c:v>0.636485</c:v>
                </c:pt>
                <c:pt idx="28069">
                  <c:v>0.636508</c:v>
                </c:pt>
                <c:pt idx="28070">
                  <c:v>0.636531</c:v>
                </c:pt>
                <c:pt idx="28071">
                  <c:v>0.636553</c:v>
                </c:pt>
                <c:pt idx="28072">
                  <c:v>0.636576</c:v>
                </c:pt>
                <c:pt idx="28073">
                  <c:v>0.636599</c:v>
                </c:pt>
                <c:pt idx="28074">
                  <c:v>0.636621</c:v>
                </c:pt>
                <c:pt idx="28075">
                  <c:v>0.636644</c:v>
                </c:pt>
                <c:pt idx="28076">
                  <c:v>0.636667</c:v>
                </c:pt>
                <c:pt idx="28077">
                  <c:v>0.636689</c:v>
                </c:pt>
                <c:pt idx="28078">
                  <c:v>0.636712</c:v>
                </c:pt>
                <c:pt idx="28079">
                  <c:v>0.636735</c:v>
                </c:pt>
                <c:pt idx="28080">
                  <c:v>0.636757</c:v>
                </c:pt>
                <c:pt idx="28081">
                  <c:v>0.63678</c:v>
                </c:pt>
                <c:pt idx="28082">
                  <c:v>0.636803</c:v>
                </c:pt>
                <c:pt idx="28083">
                  <c:v>0.636825</c:v>
                </c:pt>
                <c:pt idx="28084">
                  <c:v>0.636848</c:v>
                </c:pt>
                <c:pt idx="28085">
                  <c:v>0.636871</c:v>
                </c:pt>
                <c:pt idx="28086">
                  <c:v>0.636893</c:v>
                </c:pt>
                <c:pt idx="28087">
                  <c:v>0.636916</c:v>
                </c:pt>
                <c:pt idx="28088">
                  <c:v>0.636939</c:v>
                </c:pt>
                <c:pt idx="28089">
                  <c:v>0.636961</c:v>
                </c:pt>
                <c:pt idx="28090">
                  <c:v>0.636984</c:v>
                </c:pt>
                <c:pt idx="28091">
                  <c:v>0.637007</c:v>
                </c:pt>
                <c:pt idx="28092">
                  <c:v>0.637029</c:v>
                </c:pt>
                <c:pt idx="28093">
                  <c:v>0.637052</c:v>
                </c:pt>
                <c:pt idx="28094">
                  <c:v>0.637075</c:v>
                </c:pt>
                <c:pt idx="28095">
                  <c:v>0.637098</c:v>
                </c:pt>
                <c:pt idx="28096">
                  <c:v>0.63712</c:v>
                </c:pt>
                <c:pt idx="28097">
                  <c:v>0.637143</c:v>
                </c:pt>
                <c:pt idx="28098">
                  <c:v>0.637166</c:v>
                </c:pt>
                <c:pt idx="28099">
                  <c:v>0.637188</c:v>
                </c:pt>
                <c:pt idx="28100">
                  <c:v>0.637211</c:v>
                </c:pt>
                <c:pt idx="28101">
                  <c:v>0.637234</c:v>
                </c:pt>
                <c:pt idx="28102">
                  <c:v>0.637256</c:v>
                </c:pt>
                <c:pt idx="28103">
                  <c:v>0.637279</c:v>
                </c:pt>
                <c:pt idx="28104">
                  <c:v>0.637302</c:v>
                </c:pt>
                <c:pt idx="28105">
                  <c:v>0.637324</c:v>
                </c:pt>
                <c:pt idx="28106">
                  <c:v>0.637347</c:v>
                </c:pt>
                <c:pt idx="28107">
                  <c:v>0.63737</c:v>
                </c:pt>
                <c:pt idx="28108">
                  <c:v>0.637392</c:v>
                </c:pt>
                <c:pt idx="28109">
                  <c:v>0.637415</c:v>
                </c:pt>
                <c:pt idx="28110">
                  <c:v>0.637438</c:v>
                </c:pt>
                <c:pt idx="28111">
                  <c:v>0.63746</c:v>
                </c:pt>
                <c:pt idx="28112">
                  <c:v>0.637483</c:v>
                </c:pt>
                <c:pt idx="28113">
                  <c:v>0.637506</c:v>
                </c:pt>
                <c:pt idx="28114">
                  <c:v>0.637528</c:v>
                </c:pt>
                <c:pt idx="28115">
                  <c:v>0.637551</c:v>
                </c:pt>
                <c:pt idx="28116">
                  <c:v>0.637574</c:v>
                </c:pt>
                <c:pt idx="28117">
                  <c:v>0.637596</c:v>
                </c:pt>
                <c:pt idx="28118">
                  <c:v>0.637619</c:v>
                </c:pt>
                <c:pt idx="28119">
                  <c:v>0.637642</c:v>
                </c:pt>
                <c:pt idx="28120">
                  <c:v>0.637664</c:v>
                </c:pt>
                <c:pt idx="28121">
                  <c:v>0.637687</c:v>
                </c:pt>
                <c:pt idx="28122">
                  <c:v>0.63771</c:v>
                </c:pt>
                <c:pt idx="28123">
                  <c:v>0.637732</c:v>
                </c:pt>
                <c:pt idx="28124">
                  <c:v>0.637755</c:v>
                </c:pt>
                <c:pt idx="28125">
                  <c:v>0.637778</c:v>
                </c:pt>
                <c:pt idx="28126">
                  <c:v>0.6378</c:v>
                </c:pt>
                <c:pt idx="28127">
                  <c:v>0.637823</c:v>
                </c:pt>
                <c:pt idx="28128">
                  <c:v>0.637846</c:v>
                </c:pt>
                <c:pt idx="28129">
                  <c:v>0.637868</c:v>
                </c:pt>
                <c:pt idx="28130">
                  <c:v>0.637891</c:v>
                </c:pt>
                <c:pt idx="28131">
                  <c:v>0.637914</c:v>
                </c:pt>
                <c:pt idx="28132">
                  <c:v>0.637937</c:v>
                </c:pt>
                <c:pt idx="28133">
                  <c:v>0.637959</c:v>
                </c:pt>
                <c:pt idx="28134">
                  <c:v>0.637982</c:v>
                </c:pt>
                <c:pt idx="28135">
                  <c:v>0.638005</c:v>
                </c:pt>
                <c:pt idx="28136">
                  <c:v>0.638027</c:v>
                </c:pt>
                <c:pt idx="28137">
                  <c:v>0.63805</c:v>
                </c:pt>
                <c:pt idx="28138">
                  <c:v>0.638073</c:v>
                </c:pt>
                <c:pt idx="28139">
                  <c:v>0.638095</c:v>
                </c:pt>
                <c:pt idx="28140">
                  <c:v>0.638118</c:v>
                </c:pt>
                <c:pt idx="28141">
                  <c:v>0.638141</c:v>
                </c:pt>
                <c:pt idx="28142">
                  <c:v>0.638163</c:v>
                </c:pt>
                <c:pt idx="28143">
                  <c:v>0.638186</c:v>
                </c:pt>
                <c:pt idx="28144">
                  <c:v>0.638209</c:v>
                </c:pt>
                <c:pt idx="28145">
                  <c:v>0.638231</c:v>
                </c:pt>
                <c:pt idx="28146">
                  <c:v>0.638254</c:v>
                </c:pt>
                <c:pt idx="28147">
                  <c:v>0.638277</c:v>
                </c:pt>
                <c:pt idx="28148">
                  <c:v>0.638299</c:v>
                </c:pt>
                <c:pt idx="28149">
                  <c:v>0.638322</c:v>
                </c:pt>
                <c:pt idx="28150">
                  <c:v>0.638345</c:v>
                </c:pt>
                <c:pt idx="28151">
                  <c:v>0.638367</c:v>
                </c:pt>
                <c:pt idx="28152">
                  <c:v>0.63839</c:v>
                </c:pt>
                <c:pt idx="28153">
                  <c:v>0.638413</c:v>
                </c:pt>
                <c:pt idx="28154">
                  <c:v>0.638435</c:v>
                </c:pt>
                <c:pt idx="28155">
                  <c:v>0.638458</c:v>
                </c:pt>
                <c:pt idx="28156">
                  <c:v>0.638481</c:v>
                </c:pt>
                <c:pt idx="28157">
                  <c:v>0.638503</c:v>
                </c:pt>
                <c:pt idx="28158">
                  <c:v>0.638526</c:v>
                </c:pt>
                <c:pt idx="28159">
                  <c:v>0.638549</c:v>
                </c:pt>
                <c:pt idx="28160">
                  <c:v>0.638571</c:v>
                </c:pt>
                <c:pt idx="28161">
                  <c:v>0.638594</c:v>
                </c:pt>
                <c:pt idx="28162">
                  <c:v>0.638617</c:v>
                </c:pt>
                <c:pt idx="28163">
                  <c:v>0.638639</c:v>
                </c:pt>
                <c:pt idx="28164">
                  <c:v>0.638662</c:v>
                </c:pt>
                <c:pt idx="28165">
                  <c:v>0.638685</c:v>
                </c:pt>
                <c:pt idx="28166">
                  <c:v>0.638707</c:v>
                </c:pt>
                <c:pt idx="28167">
                  <c:v>0.63873</c:v>
                </c:pt>
                <c:pt idx="28168">
                  <c:v>0.638753</c:v>
                </c:pt>
                <c:pt idx="28169">
                  <c:v>0.638776</c:v>
                </c:pt>
                <c:pt idx="28170">
                  <c:v>0.638798</c:v>
                </c:pt>
                <c:pt idx="28171">
                  <c:v>0.638821</c:v>
                </c:pt>
                <c:pt idx="28172">
                  <c:v>0.638844</c:v>
                </c:pt>
                <c:pt idx="28173">
                  <c:v>0.638866</c:v>
                </c:pt>
                <c:pt idx="28174">
                  <c:v>0.638889</c:v>
                </c:pt>
                <c:pt idx="28175">
                  <c:v>0.638912</c:v>
                </c:pt>
                <c:pt idx="28176">
                  <c:v>0.638934</c:v>
                </c:pt>
                <c:pt idx="28177">
                  <c:v>0.638957</c:v>
                </c:pt>
                <c:pt idx="28178">
                  <c:v>0.63898</c:v>
                </c:pt>
                <c:pt idx="28179">
                  <c:v>0.639002</c:v>
                </c:pt>
                <c:pt idx="28180">
                  <c:v>0.639025</c:v>
                </c:pt>
                <c:pt idx="28181">
                  <c:v>0.639048</c:v>
                </c:pt>
                <c:pt idx="28182">
                  <c:v>0.63907</c:v>
                </c:pt>
                <c:pt idx="28183">
                  <c:v>0.639093</c:v>
                </c:pt>
                <c:pt idx="28184">
                  <c:v>0.639116</c:v>
                </c:pt>
                <c:pt idx="28185">
                  <c:v>0.639138</c:v>
                </c:pt>
                <c:pt idx="28186">
                  <c:v>0.639161</c:v>
                </c:pt>
                <c:pt idx="28187">
                  <c:v>0.639184</c:v>
                </c:pt>
                <c:pt idx="28188">
                  <c:v>0.639206</c:v>
                </c:pt>
                <c:pt idx="28189">
                  <c:v>0.639229</c:v>
                </c:pt>
                <c:pt idx="28190">
                  <c:v>0.639252</c:v>
                </c:pt>
                <c:pt idx="28191">
                  <c:v>0.639274</c:v>
                </c:pt>
                <c:pt idx="28192">
                  <c:v>0.639297</c:v>
                </c:pt>
                <c:pt idx="28193">
                  <c:v>0.63932</c:v>
                </c:pt>
                <c:pt idx="28194">
                  <c:v>0.639342</c:v>
                </c:pt>
                <c:pt idx="28195">
                  <c:v>0.639365</c:v>
                </c:pt>
                <c:pt idx="28196">
                  <c:v>0.639388</c:v>
                </c:pt>
                <c:pt idx="28197">
                  <c:v>0.63941</c:v>
                </c:pt>
                <c:pt idx="28198">
                  <c:v>0.639433</c:v>
                </c:pt>
                <c:pt idx="28199">
                  <c:v>0.639456</c:v>
                </c:pt>
                <c:pt idx="28200">
                  <c:v>0.639478</c:v>
                </c:pt>
                <c:pt idx="28201">
                  <c:v>0.639501</c:v>
                </c:pt>
                <c:pt idx="28202">
                  <c:v>0.639524</c:v>
                </c:pt>
                <c:pt idx="28203">
                  <c:v>0.639546</c:v>
                </c:pt>
                <c:pt idx="28204">
                  <c:v>0.639569</c:v>
                </c:pt>
                <c:pt idx="28205">
                  <c:v>0.639592</c:v>
                </c:pt>
                <c:pt idx="28206">
                  <c:v>0.639615</c:v>
                </c:pt>
                <c:pt idx="28207">
                  <c:v>0.639637</c:v>
                </c:pt>
                <c:pt idx="28208">
                  <c:v>0.63966</c:v>
                </c:pt>
                <c:pt idx="28209">
                  <c:v>0.639683</c:v>
                </c:pt>
                <c:pt idx="28210">
                  <c:v>0.639705</c:v>
                </c:pt>
                <c:pt idx="28211">
                  <c:v>0.639728</c:v>
                </c:pt>
                <c:pt idx="28212">
                  <c:v>0.639751</c:v>
                </c:pt>
                <c:pt idx="28213">
                  <c:v>0.639773</c:v>
                </c:pt>
                <c:pt idx="28214">
                  <c:v>0.639796</c:v>
                </c:pt>
                <c:pt idx="28215">
                  <c:v>0.639819</c:v>
                </c:pt>
                <c:pt idx="28216">
                  <c:v>0.639841</c:v>
                </c:pt>
                <c:pt idx="28217">
                  <c:v>0.639864</c:v>
                </c:pt>
                <c:pt idx="28218">
                  <c:v>0.639887</c:v>
                </c:pt>
                <c:pt idx="28219">
                  <c:v>0.639909</c:v>
                </c:pt>
                <c:pt idx="28220">
                  <c:v>0.639932</c:v>
                </c:pt>
                <c:pt idx="28221">
                  <c:v>0.639955</c:v>
                </c:pt>
                <c:pt idx="28222">
                  <c:v>0.639977</c:v>
                </c:pt>
                <c:pt idx="28223">
                  <c:v>0.64</c:v>
                </c:pt>
                <c:pt idx="28224">
                  <c:v>0.640023</c:v>
                </c:pt>
                <c:pt idx="28225">
                  <c:v>0.640045</c:v>
                </c:pt>
                <c:pt idx="28226">
                  <c:v>0.640068</c:v>
                </c:pt>
                <c:pt idx="28227">
                  <c:v>0.640091</c:v>
                </c:pt>
                <c:pt idx="28228">
                  <c:v>0.640113</c:v>
                </c:pt>
                <c:pt idx="28229">
                  <c:v>0.640136</c:v>
                </c:pt>
                <c:pt idx="28230">
                  <c:v>0.640159</c:v>
                </c:pt>
                <c:pt idx="28231">
                  <c:v>0.640181</c:v>
                </c:pt>
                <c:pt idx="28232">
                  <c:v>0.640204</c:v>
                </c:pt>
                <c:pt idx="28233">
                  <c:v>0.640227</c:v>
                </c:pt>
                <c:pt idx="28234">
                  <c:v>0.640249</c:v>
                </c:pt>
                <c:pt idx="28235">
                  <c:v>0.640272</c:v>
                </c:pt>
                <c:pt idx="28236">
                  <c:v>0.640295</c:v>
                </c:pt>
                <c:pt idx="28237">
                  <c:v>0.640317</c:v>
                </c:pt>
                <c:pt idx="28238">
                  <c:v>0.64034</c:v>
                </c:pt>
                <c:pt idx="28239">
                  <c:v>0.640363</c:v>
                </c:pt>
                <c:pt idx="28240">
                  <c:v>0.640385</c:v>
                </c:pt>
                <c:pt idx="28241">
                  <c:v>0.640408</c:v>
                </c:pt>
                <c:pt idx="28242">
                  <c:v>0.640431</c:v>
                </c:pt>
                <c:pt idx="28243">
                  <c:v>0.640454</c:v>
                </c:pt>
                <c:pt idx="28244">
                  <c:v>0.640476</c:v>
                </c:pt>
                <c:pt idx="28245">
                  <c:v>0.640499</c:v>
                </c:pt>
                <c:pt idx="28246">
                  <c:v>0.640522</c:v>
                </c:pt>
                <c:pt idx="28247">
                  <c:v>0.640544</c:v>
                </c:pt>
                <c:pt idx="28248">
                  <c:v>0.640567</c:v>
                </c:pt>
                <c:pt idx="28249">
                  <c:v>0.64059</c:v>
                </c:pt>
                <c:pt idx="28250">
                  <c:v>0.640612</c:v>
                </c:pt>
                <c:pt idx="28251">
                  <c:v>0.640635</c:v>
                </c:pt>
                <c:pt idx="28252">
                  <c:v>0.640658</c:v>
                </c:pt>
                <c:pt idx="28253">
                  <c:v>0.64068</c:v>
                </c:pt>
                <c:pt idx="28254">
                  <c:v>0.640703</c:v>
                </c:pt>
                <c:pt idx="28255">
                  <c:v>0.640726</c:v>
                </c:pt>
                <c:pt idx="28256">
                  <c:v>0.640748</c:v>
                </c:pt>
                <c:pt idx="28257">
                  <c:v>0.640771</c:v>
                </c:pt>
                <c:pt idx="28258">
                  <c:v>0.640794</c:v>
                </c:pt>
                <c:pt idx="28259">
                  <c:v>0.640816</c:v>
                </c:pt>
                <c:pt idx="28260">
                  <c:v>0.640839</c:v>
                </c:pt>
                <c:pt idx="28261">
                  <c:v>0.640862</c:v>
                </c:pt>
                <c:pt idx="28262">
                  <c:v>0.640884</c:v>
                </c:pt>
                <c:pt idx="28263">
                  <c:v>0.640907</c:v>
                </c:pt>
                <c:pt idx="28264">
                  <c:v>0.64093</c:v>
                </c:pt>
                <c:pt idx="28265">
                  <c:v>0.640952</c:v>
                </c:pt>
                <c:pt idx="28266">
                  <c:v>0.640975</c:v>
                </c:pt>
                <c:pt idx="28267">
                  <c:v>0.640998</c:v>
                </c:pt>
                <c:pt idx="28268">
                  <c:v>0.64102</c:v>
                </c:pt>
                <c:pt idx="28269">
                  <c:v>0.641043</c:v>
                </c:pt>
                <c:pt idx="28270">
                  <c:v>0.641066</c:v>
                </c:pt>
                <c:pt idx="28271">
                  <c:v>0.641088</c:v>
                </c:pt>
                <c:pt idx="28272">
                  <c:v>0.641111</c:v>
                </c:pt>
                <c:pt idx="28273">
                  <c:v>0.641134</c:v>
                </c:pt>
                <c:pt idx="28274">
                  <c:v>0.641156</c:v>
                </c:pt>
                <c:pt idx="28275">
                  <c:v>0.641179</c:v>
                </c:pt>
                <c:pt idx="28276">
                  <c:v>0.641202</c:v>
                </c:pt>
                <c:pt idx="28277">
                  <c:v>0.641224</c:v>
                </c:pt>
                <c:pt idx="28278">
                  <c:v>0.641247</c:v>
                </c:pt>
                <c:pt idx="28279">
                  <c:v>0.64127</c:v>
                </c:pt>
                <c:pt idx="28280">
                  <c:v>0.641293</c:v>
                </c:pt>
                <c:pt idx="28281">
                  <c:v>0.641315</c:v>
                </c:pt>
                <c:pt idx="28282">
                  <c:v>0.641338</c:v>
                </c:pt>
                <c:pt idx="28283">
                  <c:v>0.641361</c:v>
                </c:pt>
                <c:pt idx="28284">
                  <c:v>0.641383</c:v>
                </c:pt>
                <c:pt idx="28285">
                  <c:v>0.641406</c:v>
                </c:pt>
                <c:pt idx="28286">
                  <c:v>0.641429</c:v>
                </c:pt>
                <c:pt idx="28287">
                  <c:v>0.641451</c:v>
                </c:pt>
                <c:pt idx="28288">
                  <c:v>0.641474</c:v>
                </c:pt>
                <c:pt idx="28289">
                  <c:v>0.641497</c:v>
                </c:pt>
                <c:pt idx="28290">
                  <c:v>0.641519</c:v>
                </c:pt>
                <c:pt idx="28291">
                  <c:v>0.641542</c:v>
                </c:pt>
                <c:pt idx="28292">
                  <c:v>0.641565</c:v>
                </c:pt>
                <c:pt idx="28293">
                  <c:v>0.641587</c:v>
                </c:pt>
                <c:pt idx="28294">
                  <c:v>0.64161</c:v>
                </c:pt>
                <c:pt idx="28295">
                  <c:v>0.641633</c:v>
                </c:pt>
                <c:pt idx="28296">
                  <c:v>0.641655</c:v>
                </c:pt>
                <c:pt idx="28297">
                  <c:v>0.641678</c:v>
                </c:pt>
                <c:pt idx="28298">
                  <c:v>0.641701</c:v>
                </c:pt>
                <c:pt idx="28299">
                  <c:v>0.641723</c:v>
                </c:pt>
                <c:pt idx="28300">
                  <c:v>0.641746</c:v>
                </c:pt>
                <c:pt idx="28301">
                  <c:v>0.641769</c:v>
                </c:pt>
                <c:pt idx="28302">
                  <c:v>0.641791</c:v>
                </c:pt>
                <c:pt idx="28303">
                  <c:v>0.641814</c:v>
                </c:pt>
                <c:pt idx="28304">
                  <c:v>0.641837</c:v>
                </c:pt>
                <c:pt idx="28305">
                  <c:v>0.641859</c:v>
                </c:pt>
                <c:pt idx="28306">
                  <c:v>0.641882</c:v>
                </c:pt>
                <c:pt idx="28307">
                  <c:v>0.641905</c:v>
                </c:pt>
                <c:pt idx="28308">
                  <c:v>0.641927</c:v>
                </c:pt>
                <c:pt idx="28309">
                  <c:v>0.64195</c:v>
                </c:pt>
                <c:pt idx="28310">
                  <c:v>0.641973</c:v>
                </c:pt>
                <c:pt idx="28311">
                  <c:v>0.641995</c:v>
                </c:pt>
                <c:pt idx="28312">
                  <c:v>0.642018</c:v>
                </c:pt>
                <c:pt idx="28313">
                  <c:v>0.642041</c:v>
                </c:pt>
                <c:pt idx="28314">
                  <c:v>0.642063</c:v>
                </c:pt>
                <c:pt idx="28315">
                  <c:v>0.642086</c:v>
                </c:pt>
                <c:pt idx="28316">
                  <c:v>0.642109</c:v>
                </c:pt>
                <c:pt idx="28317">
                  <c:v>0.642132</c:v>
                </c:pt>
                <c:pt idx="28318">
                  <c:v>0.642154</c:v>
                </c:pt>
                <c:pt idx="28319">
                  <c:v>0.642177</c:v>
                </c:pt>
                <c:pt idx="28320">
                  <c:v>0.6422</c:v>
                </c:pt>
                <c:pt idx="28321">
                  <c:v>0.642222</c:v>
                </c:pt>
                <c:pt idx="28322">
                  <c:v>0.642245</c:v>
                </c:pt>
                <c:pt idx="28323">
                  <c:v>0.642268</c:v>
                </c:pt>
                <c:pt idx="28324">
                  <c:v>0.64229</c:v>
                </c:pt>
                <c:pt idx="28325">
                  <c:v>0.642313</c:v>
                </c:pt>
                <c:pt idx="28326">
                  <c:v>0.642336</c:v>
                </c:pt>
                <c:pt idx="28327">
                  <c:v>0.642358</c:v>
                </c:pt>
                <c:pt idx="28328">
                  <c:v>0.642381</c:v>
                </c:pt>
                <c:pt idx="28329">
                  <c:v>0.642404</c:v>
                </c:pt>
                <c:pt idx="28330">
                  <c:v>0.642426</c:v>
                </c:pt>
                <c:pt idx="28331">
                  <c:v>0.642449</c:v>
                </c:pt>
                <c:pt idx="28332">
                  <c:v>0.642472</c:v>
                </c:pt>
                <c:pt idx="28333">
                  <c:v>0.642494</c:v>
                </c:pt>
                <c:pt idx="28334">
                  <c:v>0.642517</c:v>
                </c:pt>
                <c:pt idx="28335">
                  <c:v>0.64254</c:v>
                </c:pt>
                <c:pt idx="28336">
                  <c:v>0.642562</c:v>
                </c:pt>
                <c:pt idx="28337">
                  <c:v>0.642585</c:v>
                </c:pt>
                <c:pt idx="28338">
                  <c:v>0.642608</c:v>
                </c:pt>
                <c:pt idx="28339">
                  <c:v>0.64263</c:v>
                </c:pt>
                <c:pt idx="28340">
                  <c:v>0.642653</c:v>
                </c:pt>
                <c:pt idx="28341">
                  <c:v>0.642676</c:v>
                </c:pt>
                <c:pt idx="28342">
                  <c:v>0.642698</c:v>
                </c:pt>
                <c:pt idx="28343">
                  <c:v>0.642721</c:v>
                </c:pt>
                <c:pt idx="28344">
                  <c:v>0.642744</c:v>
                </c:pt>
                <c:pt idx="28345">
                  <c:v>0.642766</c:v>
                </c:pt>
                <c:pt idx="28346">
                  <c:v>0.642789</c:v>
                </c:pt>
                <c:pt idx="28347">
                  <c:v>0.642812</c:v>
                </c:pt>
                <c:pt idx="28348">
                  <c:v>0.642834</c:v>
                </c:pt>
                <c:pt idx="28349">
                  <c:v>0.642857</c:v>
                </c:pt>
                <c:pt idx="28350">
                  <c:v>0.64288</c:v>
                </c:pt>
                <c:pt idx="28351">
                  <c:v>0.642902</c:v>
                </c:pt>
                <c:pt idx="28352">
                  <c:v>0.642925</c:v>
                </c:pt>
                <c:pt idx="28353">
                  <c:v>0.642948</c:v>
                </c:pt>
                <c:pt idx="28354">
                  <c:v>0.642971</c:v>
                </c:pt>
                <c:pt idx="28355">
                  <c:v>0.642993</c:v>
                </c:pt>
                <c:pt idx="28356">
                  <c:v>0.643016</c:v>
                </c:pt>
                <c:pt idx="28357">
                  <c:v>0.643039</c:v>
                </c:pt>
                <c:pt idx="28358">
                  <c:v>0.643061</c:v>
                </c:pt>
                <c:pt idx="28359">
                  <c:v>0.643084</c:v>
                </c:pt>
                <c:pt idx="28360">
                  <c:v>0.643107</c:v>
                </c:pt>
                <c:pt idx="28361">
                  <c:v>0.643129</c:v>
                </c:pt>
                <c:pt idx="28362">
                  <c:v>0.643152</c:v>
                </c:pt>
                <c:pt idx="28363">
                  <c:v>0.643175</c:v>
                </c:pt>
                <c:pt idx="28364">
                  <c:v>0.643197</c:v>
                </c:pt>
                <c:pt idx="28365">
                  <c:v>0.64322</c:v>
                </c:pt>
                <c:pt idx="28366">
                  <c:v>0.643243</c:v>
                </c:pt>
                <c:pt idx="28367">
                  <c:v>0.643265</c:v>
                </c:pt>
                <c:pt idx="28368">
                  <c:v>0.643288</c:v>
                </c:pt>
                <c:pt idx="28369">
                  <c:v>0.643311</c:v>
                </c:pt>
                <c:pt idx="28370">
                  <c:v>0.643333</c:v>
                </c:pt>
                <c:pt idx="28371">
                  <c:v>0.643356</c:v>
                </c:pt>
                <c:pt idx="28372">
                  <c:v>0.643379</c:v>
                </c:pt>
                <c:pt idx="28373">
                  <c:v>0.643401</c:v>
                </c:pt>
                <c:pt idx="28374">
                  <c:v>0.643424</c:v>
                </c:pt>
                <c:pt idx="28375">
                  <c:v>0.643447</c:v>
                </c:pt>
                <c:pt idx="28376">
                  <c:v>0.643469</c:v>
                </c:pt>
                <c:pt idx="28377">
                  <c:v>0.643492</c:v>
                </c:pt>
                <c:pt idx="28378">
                  <c:v>0.643515</c:v>
                </c:pt>
                <c:pt idx="28379">
                  <c:v>0.643537</c:v>
                </c:pt>
                <c:pt idx="28380">
                  <c:v>0.64356</c:v>
                </c:pt>
                <c:pt idx="28381">
                  <c:v>0.643583</c:v>
                </c:pt>
                <c:pt idx="28382">
                  <c:v>0.643605</c:v>
                </c:pt>
                <c:pt idx="28383">
                  <c:v>0.643628</c:v>
                </c:pt>
                <c:pt idx="28384">
                  <c:v>0.643651</c:v>
                </c:pt>
                <c:pt idx="28385">
                  <c:v>0.643673</c:v>
                </c:pt>
                <c:pt idx="28386">
                  <c:v>0.643696</c:v>
                </c:pt>
                <c:pt idx="28387">
                  <c:v>0.643719</c:v>
                </c:pt>
                <c:pt idx="28388">
                  <c:v>0.643741</c:v>
                </c:pt>
                <c:pt idx="28389">
                  <c:v>0.643764</c:v>
                </c:pt>
                <c:pt idx="28390">
                  <c:v>0.643787</c:v>
                </c:pt>
                <c:pt idx="28391">
                  <c:v>0.64381</c:v>
                </c:pt>
                <c:pt idx="28392">
                  <c:v>0.643832</c:v>
                </c:pt>
                <c:pt idx="28393">
                  <c:v>0.643855</c:v>
                </c:pt>
                <c:pt idx="28394">
                  <c:v>0.643878</c:v>
                </c:pt>
                <c:pt idx="28395">
                  <c:v>0.6439</c:v>
                </c:pt>
                <c:pt idx="28396">
                  <c:v>0.643923</c:v>
                </c:pt>
                <c:pt idx="28397">
                  <c:v>0.643946</c:v>
                </c:pt>
                <c:pt idx="28398">
                  <c:v>0.643968</c:v>
                </c:pt>
                <c:pt idx="28399">
                  <c:v>0.643991</c:v>
                </c:pt>
                <c:pt idx="28400">
                  <c:v>0.644014</c:v>
                </c:pt>
                <c:pt idx="28401">
                  <c:v>0.644036</c:v>
                </c:pt>
                <c:pt idx="28402">
                  <c:v>0.644059</c:v>
                </c:pt>
                <c:pt idx="28403">
                  <c:v>0.644082</c:v>
                </c:pt>
                <c:pt idx="28404">
                  <c:v>0.644104</c:v>
                </c:pt>
                <c:pt idx="28405">
                  <c:v>0.644127</c:v>
                </c:pt>
                <c:pt idx="28406">
                  <c:v>0.64415</c:v>
                </c:pt>
                <c:pt idx="28407">
                  <c:v>0.644172</c:v>
                </c:pt>
                <c:pt idx="28408">
                  <c:v>0.644195</c:v>
                </c:pt>
                <c:pt idx="28409">
                  <c:v>0.644218</c:v>
                </c:pt>
                <c:pt idx="28410">
                  <c:v>0.64424</c:v>
                </c:pt>
                <c:pt idx="28411">
                  <c:v>0.644263</c:v>
                </c:pt>
                <c:pt idx="28412">
                  <c:v>0.644286</c:v>
                </c:pt>
                <c:pt idx="28413">
                  <c:v>0.644308</c:v>
                </c:pt>
                <c:pt idx="28414">
                  <c:v>0.644331</c:v>
                </c:pt>
                <c:pt idx="28415">
                  <c:v>0.644354</c:v>
                </c:pt>
                <c:pt idx="28416">
                  <c:v>0.644376</c:v>
                </c:pt>
                <c:pt idx="28417">
                  <c:v>0.644399</c:v>
                </c:pt>
                <c:pt idx="28418">
                  <c:v>0.644422</c:v>
                </c:pt>
                <c:pt idx="28419">
                  <c:v>0.644444</c:v>
                </c:pt>
                <c:pt idx="28420">
                  <c:v>0.644467</c:v>
                </c:pt>
                <c:pt idx="28421">
                  <c:v>0.64449</c:v>
                </c:pt>
                <c:pt idx="28422">
                  <c:v>0.644512</c:v>
                </c:pt>
                <c:pt idx="28423">
                  <c:v>0.644535</c:v>
                </c:pt>
                <c:pt idx="28424">
                  <c:v>0.644558</c:v>
                </c:pt>
                <c:pt idx="28425">
                  <c:v>0.64458</c:v>
                </c:pt>
                <c:pt idx="28426">
                  <c:v>0.644603</c:v>
                </c:pt>
                <c:pt idx="28427">
                  <c:v>0.644626</c:v>
                </c:pt>
                <c:pt idx="28428">
                  <c:v>0.644649</c:v>
                </c:pt>
                <c:pt idx="28429">
                  <c:v>0.644671</c:v>
                </c:pt>
                <c:pt idx="28430">
                  <c:v>0.644694</c:v>
                </c:pt>
                <c:pt idx="28431">
                  <c:v>0.644717</c:v>
                </c:pt>
                <c:pt idx="28432">
                  <c:v>0.644739</c:v>
                </c:pt>
                <c:pt idx="28433">
                  <c:v>0.644762</c:v>
                </c:pt>
                <c:pt idx="28434">
                  <c:v>0.644785</c:v>
                </c:pt>
                <c:pt idx="28435">
                  <c:v>0.644807</c:v>
                </c:pt>
                <c:pt idx="28436">
                  <c:v>0.64483</c:v>
                </c:pt>
                <c:pt idx="28437">
                  <c:v>0.644853</c:v>
                </c:pt>
                <c:pt idx="28438">
                  <c:v>0.644875</c:v>
                </c:pt>
                <c:pt idx="28439">
                  <c:v>0.644898</c:v>
                </c:pt>
                <c:pt idx="28440">
                  <c:v>0.644921</c:v>
                </c:pt>
                <c:pt idx="28441">
                  <c:v>0.644943</c:v>
                </c:pt>
                <c:pt idx="28442">
                  <c:v>0.644966</c:v>
                </c:pt>
                <c:pt idx="28443">
                  <c:v>0.644989</c:v>
                </c:pt>
                <c:pt idx="28444">
                  <c:v>0.645011</c:v>
                </c:pt>
                <c:pt idx="28445">
                  <c:v>0.645034</c:v>
                </c:pt>
                <c:pt idx="28446">
                  <c:v>0.645057</c:v>
                </c:pt>
                <c:pt idx="28447">
                  <c:v>0.645079</c:v>
                </c:pt>
                <c:pt idx="28448">
                  <c:v>0.645102</c:v>
                </c:pt>
                <c:pt idx="28449">
                  <c:v>0.645125</c:v>
                </c:pt>
                <c:pt idx="28450">
                  <c:v>0.645147</c:v>
                </c:pt>
                <c:pt idx="28451">
                  <c:v>0.64517</c:v>
                </c:pt>
                <c:pt idx="28452">
                  <c:v>0.645193</c:v>
                </c:pt>
                <c:pt idx="28453">
                  <c:v>0.645215</c:v>
                </c:pt>
                <c:pt idx="28454">
                  <c:v>0.645238</c:v>
                </c:pt>
                <c:pt idx="28455">
                  <c:v>0.645261</c:v>
                </c:pt>
                <c:pt idx="28456">
                  <c:v>0.645283</c:v>
                </c:pt>
                <c:pt idx="28457">
                  <c:v>0.645306</c:v>
                </c:pt>
                <c:pt idx="28458">
                  <c:v>0.645329</c:v>
                </c:pt>
                <c:pt idx="28459">
                  <c:v>0.645351</c:v>
                </c:pt>
                <c:pt idx="28460">
                  <c:v>0.645374</c:v>
                </c:pt>
                <c:pt idx="28461">
                  <c:v>0.645397</c:v>
                </c:pt>
                <c:pt idx="28462">
                  <c:v>0.64542</c:v>
                </c:pt>
                <c:pt idx="28463">
                  <c:v>0.645442</c:v>
                </c:pt>
                <c:pt idx="28464">
                  <c:v>0.645465</c:v>
                </c:pt>
                <c:pt idx="28465">
                  <c:v>0.645488</c:v>
                </c:pt>
                <c:pt idx="28466">
                  <c:v>0.64551</c:v>
                </c:pt>
                <c:pt idx="28467">
                  <c:v>0.645533</c:v>
                </c:pt>
                <c:pt idx="28468">
                  <c:v>0.645556</c:v>
                </c:pt>
                <c:pt idx="28469">
                  <c:v>0.645578</c:v>
                </c:pt>
                <c:pt idx="28470">
                  <c:v>0.645601</c:v>
                </c:pt>
                <c:pt idx="28471">
                  <c:v>0.645624</c:v>
                </c:pt>
                <c:pt idx="28472">
                  <c:v>0.645646</c:v>
                </c:pt>
                <c:pt idx="28473">
                  <c:v>0.645669</c:v>
                </c:pt>
                <c:pt idx="28474">
                  <c:v>0.645692</c:v>
                </c:pt>
                <c:pt idx="28475">
                  <c:v>0.645714</c:v>
                </c:pt>
                <c:pt idx="28476">
                  <c:v>0.645737</c:v>
                </c:pt>
                <c:pt idx="28477">
                  <c:v>0.64576</c:v>
                </c:pt>
                <c:pt idx="28478">
                  <c:v>0.645782</c:v>
                </c:pt>
                <c:pt idx="28479">
                  <c:v>0.645805</c:v>
                </c:pt>
                <c:pt idx="28480">
                  <c:v>0.645828</c:v>
                </c:pt>
                <c:pt idx="28481">
                  <c:v>0.64585</c:v>
                </c:pt>
                <c:pt idx="28482">
                  <c:v>0.645873</c:v>
                </c:pt>
                <c:pt idx="28483">
                  <c:v>0.645896</c:v>
                </c:pt>
                <c:pt idx="28484">
                  <c:v>0.645918</c:v>
                </c:pt>
                <c:pt idx="28485">
                  <c:v>0.645941</c:v>
                </c:pt>
                <c:pt idx="28486">
                  <c:v>0.645964</c:v>
                </c:pt>
                <c:pt idx="28487">
                  <c:v>0.645986</c:v>
                </c:pt>
                <c:pt idx="28488">
                  <c:v>0.646009</c:v>
                </c:pt>
                <c:pt idx="28489">
                  <c:v>0.646032</c:v>
                </c:pt>
                <c:pt idx="28490">
                  <c:v>0.646054</c:v>
                </c:pt>
                <c:pt idx="28491">
                  <c:v>0.646077</c:v>
                </c:pt>
                <c:pt idx="28492">
                  <c:v>0.6461</c:v>
                </c:pt>
                <c:pt idx="28493">
                  <c:v>0.646122</c:v>
                </c:pt>
                <c:pt idx="28494">
                  <c:v>0.646145</c:v>
                </c:pt>
                <c:pt idx="28495">
                  <c:v>0.646168</c:v>
                </c:pt>
                <c:pt idx="28496">
                  <c:v>0.64619</c:v>
                </c:pt>
                <c:pt idx="28497">
                  <c:v>0.646213</c:v>
                </c:pt>
                <c:pt idx="28498">
                  <c:v>0.646236</c:v>
                </c:pt>
                <c:pt idx="28499">
                  <c:v>0.646259</c:v>
                </c:pt>
                <c:pt idx="28500">
                  <c:v>0.646281</c:v>
                </c:pt>
                <c:pt idx="28501">
                  <c:v>0.646304</c:v>
                </c:pt>
                <c:pt idx="28502">
                  <c:v>0.646327</c:v>
                </c:pt>
                <c:pt idx="28503">
                  <c:v>0.646349</c:v>
                </c:pt>
                <c:pt idx="28504">
                  <c:v>0.646372</c:v>
                </c:pt>
                <c:pt idx="28505">
                  <c:v>0.646395</c:v>
                </c:pt>
                <c:pt idx="28506">
                  <c:v>0.646417</c:v>
                </c:pt>
                <c:pt idx="28507">
                  <c:v>0.64644</c:v>
                </c:pt>
                <c:pt idx="28508">
                  <c:v>0.646463</c:v>
                </c:pt>
                <c:pt idx="28509">
                  <c:v>0.646485</c:v>
                </c:pt>
                <c:pt idx="28510">
                  <c:v>0.646508</c:v>
                </c:pt>
                <c:pt idx="28511">
                  <c:v>0.646531</c:v>
                </c:pt>
                <c:pt idx="28512">
                  <c:v>0.646553</c:v>
                </c:pt>
                <c:pt idx="28513">
                  <c:v>0.646576</c:v>
                </c:pt>
                <c:pt idx="28514">
                  <c:v>0.646599</c:v>
                </c:pt>
                <c:pt idx="28515">
                  <c:v>0.646621</c:v>
                </c:pt>
                <c:pt idx="28516">
                  <c:v>0.646644</c:v>
                </c:pt>
                <c:pt idx="28517">
                  <c:v>0.646667</c:v>
                </c:pt>
                <c:pt idx="28518">
                  <c:v>0.646689</c:v>
                </c:pt>
                <c:pt idx="28519">
                  <c:v>0.646712</c:v>
                </c:pt>
                <c:pt idx="28520">
                  <c:v>0.646735</c:v>
                </c:pt>
                <c:pt idx="28521">
                  <c:v>0.646757</c:v>
                </c:pt>
                <c:pt idx="28522">
                  <c:v>0.64678</c:v>
                </c:pt>
                <c:pt idx="28523">
                  <c:v>0.646803</c:v>
                </c:pt>
                <c:pt idx="28524">
                  <c:v>0.646825</c:v>
                </c:pt>
                <c:pt idx="28525">
                  <c:v>0.646848</c:v>
                </c:pt>
                <c:pt idx="28526">
                  <c:v>0.646871</c:v>
                </c:pt>
                <c:pt idx="28527">
                  <c:v>0.646893</c:v>
                </c:pt>
                <c:pt idx="28528">
                  <c:v>0.646916</c:v>
                </c:pt>
                <c:pt idx="28529">
                  <c:v>0.646939</c:v>
                </c:pt>
                <c:pt idx="28530">
                  <c:v>0.646961</c:v>
                </c:pt>
                <c:pt idx="28531">
                  <c:v>0.646984</c:v>
                </c:pt>
                <c:pt idx="28532">
                  <c:v>0.647007</c:v>
                </c:pt>
                <c:pt idx="28533">
                  <c:v>0.647029</c:v>
                </c:pt>
                <c:pt idx="28534">
                  <c:v>0.647052</c:v>
                </c:pt>
                <c:pt idx="28535">
                  <c:v>0.647075</c:v>
                </c:pt>
                <c:pt idx="28536">
                  <c:v>0.647098</c:v>
                </c:pt>
                <c:pt idx="28537">
                  <c:v>0.64712</c:v>
                </c:pt>
                <c:pt idx="28538">
                  <c:v>0.647143</c:v>
                </c:pt>
                <c:pt idx="28539">
                  <c:v>0.647166</c:v>
                </c:pt>
                <c:pt idx="28540">
                  <c:v>0.647188</c:v>
                </c:pt>
                <c:pt idx="28541">
                  <c:v>0.647211</c:v>
                </c:pt>
                <c:pt idx="28542">
                  <c:v>0.647234</c:v>
                </c:pt>
                <c:pt idx="28543">
                  <c:v>0.647256</c:v>
                </c:pt>
                <c:pt idx="28544">
                  <c:v>0.647279</c:v>
                </c:pt>
                <c:pt idx="28545">
                  <c:v>0.647302</c:v>
                </c:pt>
                <c:pt idx="28546">
                  <c:v>0.647324</c:v>
                </c:pt>
                <c:pt idx="28547">
                  <c:v>0.647347</c:v>
                </c:pt>
                <c:pt idx="28548">
                  <c:v>0.64737</c:v>
                </c:pt>
                <c:pt idx="28549">
                  <c:v>0.647392</c:v>
                </c:pt>
                <c:pt idx="28550">
                  <c:v>0.647415</c:v>
                </c:pt>
                <c:pt idx="28551">
                  <c:v>0.647438</c:v>
                </c:pt>
                <c:pt idx="28552">
                  <c:v>0.64746</c:v>
                </c:pt>
                <c:pt idx="28553">
                  <c:v>0.647483</c:v>
                </c:pt>
                <c:pt idx="28554">
                  <c:v>0.647506</c:v>
                </c:pt>
                <c:pt idx="28555">
                  <c:v>0.647528</c:v>
                </c:pt>
                <c:pt idx="28556">
                  <c:v>0.647551</c:v>
                </c:pt>
                <c:pt idx="28557">
                  <c:v>0.647574</c:v>
                </c:pt>
                <c:pt idx="28558">
                  <c:v>0.647596</c:v>
                </c:pt>
                <c:pt idx="28559">
                  <c:v>0.647619</c:v>
                </c:pt>
                <c:pt idx="28560">
                  <c:v>0.647642</c:v>
                </c:pt>
                <c:pt idx="28561">
                  <c:v>0.647664</c:v>
                </c:pt>
                <c:pt idx="28562">
                  <c:v>0.647687</c:v>
                </c:pt>
                <c:pt idx="28563">
                  <c:v>0.64771</c:v>
                </c:pt>
                <c:pt idx="28564">
                  <c:v>0.647732</c:v>
                </c:pt>
                <c:pt idx="28565">
                  <c:v>0.647755</c:v>
                </c:pt>
                <c:pt idx="28566">
                  <c:v>0.647778</c:v>
                </c:pt>
                <c:pt idx="28567">
                  <c:v>0.6478</c:v>
                </c:pt>
                <c:pt idx="28568">
                  <c:v>0.647823</c:v>
                </c:pt>
                <c:pt idx="28569">
                  <c:v>0.647846</c:v>
                </c:pt>
                <c:pt idx="28570">
                  <c:v>0.647868</c:v>
                </c:pt>
                <c:pt idx="28571">
                  <c:v>0.647891</c:v>
                </c:pt>
                <c:pt idx="28572">
                  <c:v>0.647914</c:v>
                </c:pt>
                <c:pt idx="28573">
                  <c:v>0.647937</c:v>
                </c:pt>
                <c:pt idx="28574">
                  <c:v>0.647959</c:v>
                </c:pt>
                <c:pt idx="28575">
                  <c:v>0.647982</c:v>
                </c:pt>
                <c:pt idx="28576">
                  <c:v>0.648005</c:v>
                </c:pt>
                <c:pt idx="28577">
                  <c:v>0.648027</c:v>
                </c:pt>
                <c:pt idx="28578">
                  <c:v>0.64805</c:v>
                </c:pt>
                <c:pt idx="28579">
                  <c:v>0.648073</c:v>
                </c:pt>
                <c:pt idx="28580">
                  <c:v>0.648095</c:v>
                </c:pt>
                <c:pt idx="28581">
                  <c:v>0.648118</c:v>
                </c:pt>
                <c:pt idx="28582">
                  <c:v>0.648141</c:v>
                </c:pt>
                <c:pt idx="28583">
                  <c:v>0.648163</c:v>
                </c:pt>
                <c:pt idx="28584">
                  <c:v>0.648186</c:v>
                </c:pt>
                <c:pt idx="28585">
                  <c:v>0.648209</c:v>
                </c:pt>
                <c:pt idx="28586">
                  <c:v>0.648231</c:v>
                </c:pt>
                <c:pt idx="28587">
                  <c:v>0.648254</c:v>
                </c:pt>
                <c:pt idx="28588">
                  <c:v>0.648277</c:v>
                </c:pt>
                <c:pt idx="28589">
                  <c:v>0.648299</c:v>
                </c:pt>
                <c:pt idx="28590">
                  <c:v>0.648322</c:v>
                </c:pt>
                <c:pt idx="28591">
                  <c:v>0.648345</c:v>
                </c:pt>
                <c:pt idx="28592">
                  <c:v>0.648367</c:v>
                </c:pt>
                <c:pt idx="28593">
                  <c:v>0.64839</c:v>
                </c:pt>
                <c:pt idx="28594">
                  <c:v>0.648413</c:v>
                </c:pt>
                <c:pt idx="28595">
                  <c:v>0.648435</c:v>
                </c:pt>
                <c:pt idx="28596">
                  <c:v>0.648458</c:v>
                </c:pt>
                <c:pt idx="28597">
                  <c:v>0.648481</c:v>
                </c:pt>
                <c:pt idx="28598">
                  <c:v>0.648503</c:v>
                </c:pt>
                <c:pt idx="28599">
                  <c:v>0.648526</c:v>
                </c:pt>
                <c:pt idx="28600">
                  <c:v>0.648549</c:v>
                </c:pt>
                <c:pt idx="28601">
                  <c:v>0.648571</c:v>
                </c:pt>
                <c:pt idx="28602">
                  <c:v>0.648594</c:v>
                </c:pt>
                <c:pt idx="28603">
                  <c:v>0.648617</c:v>
                </c:pt>
                <c:pt idx="28604">
                  <c:v>0.648639</c:v>
                </c:pt>
                <c:pt idx="28605">
                  <c:v>0.648662</c:v>
                </c:pt>
                <c:pt idx="28606">
                  <c:v>0.648685</c:v>
                </c:pt>
                <c:pt idx="28607">
                  <c:v>0.648707</c:v>
                </c:pt>
                <c:pt idx="28608">
                  <c:v>0.64873</c:v>
                </c:pt>
                <c:pt idx="28609">
                  <c:v>0.648753</c:v>
                </c:pt>
                <c:pt idx="28610">
                  <c:v>0.648776</c:v>
                </c:pt>
                <c:pt idx="28611">
                  <c:v>0.648798</c:v>
                </c:pt>
                <c:pt idx="28612">
                  <c:v>0.648821</c:v>
                </c:pt>
                <c:pt idx="28613">
                  <c:v>0.648844</c:v>
                </c:pt>
                <c:pt idx="28614">
                  <c:v>0.648866</c:v>
                </c:pt>
                <c:pt idx="28615">
                  <c:v>0.648889</c:v>
                </c:pt>
                <c:pt idx="28616">
                  <c:v>0.648912</c:v>
                </c:pt>
                <c:pt idx="28617">
                  <c:v>0.648934</c:v>
                </c:pt>
                <c:pt idx="28618">
                  <c:v>0.648957</c:v>
                </c:pt>
                <c:pt idx="28619">
                  <c:v>0.64898</c:v>
                </c:pt>
                <c:pt idx="28620">
                  <c:v>0.649002</c:v>
                </c:pt>
                <c:pt idx="28621">
                  <c:v>0.649025</c:v>
                </c:pt>
                <c:pt idx="28622">
                  <c:v>0.649048</c:v>
                </c:pt>
                <c:pt idx="28623">
                  <c:v>0.64907</c:v>
                </c:pt>
                <c:pt idx="28624">
                  <c:v>0.649093</c:v>
                </c:pt>
                <c:pt idx="28625">
                  <c:v>0.649116</c:v>
                </c:pt>
                <c:pt idx="28626">
                  <c:v>0.649138</c:v>
                </c:pt>
                <c:pt idx="28627">
                  <c:v>0.649161</c:v>
                </c:pt>
                <c:pt idx="28628">
                  <c:v>0.649184</c:v>
                </c:pt>
                <c:pt idx="28629">
                  <c:v>0.649206</c:v>
                </c:pt>
                <c:pt idx="28630">
                  <c:v>0.649229</c:v>
                </c:pt>
                <c:pt idx="28631">
                  <c:v>0.649252</c:v>
                </c:pt>
                <c:pt idx="28632">
                  <c:v>0.649274</c:v>
                </c:pt>
                <c:pt idx="28633">
                  <c:v>0.649297</c:v>
                </c:pt>
                <c:pt idx="28634">
                  <c:v>0.64932</c:v>
                </c:pt>
                <c:pt idx="28635">
                  <c:v>0.649342</c:v>
                </c:pt>
                <c:pt idx="28636">
                  <c:v>0.649365</c:v>
                </c:pt>
                <c:pt idx="28637">
                  <c:v>0.649388</c:v>
                </c:pt>
                <c:pt idx="28638">
                  <c:v>0.64941</c:v>
                </c:pt>
                <c:pt idx="28639">
                  <c:v>0.649433</c:v>
                </c:pt>
                <c:pt idx="28640">
                  <c:v>0.649456</c:v>
                </c:pt>
                <c:pt idx="28641">
                  <c:v>0.649478</c:v>
                </c:pt>
                <c:pt idx="28642">
                  <c:v>0.649501</c:v>
                </c:pt>
                <c:pt idx="28643">
                  <c:v>0.649524</c:v>
                </c:pt>
                <c:pt idx="28644">
                  <c:v>0.649546</c:v>
                </c:pt>
                <c:pt idx="28645">
                  <c:v>0.649569</c:v>
                </c:pt>
                <c:pt idx="28646">
                  <c:v>0.649592</c:v>
                </c:pt>
                <c:pt idx="28647">
                  <c:v>0.649615</c:v>
                </c:pt>
                <c:pt idx="28648">
                  <c:v>0.649637</c:v>
                </c:pt>
                <c:pt idx="28649">
                  <c:v>0.64966</c:v>
                </c:pt>
                <c:pt idx="28650">
                  <c:v>0.649683</c:v>
                </c:pt>
                <c:pt idx="28651">
                  <c:v>0.649705</c:v>
                </c:pt>
                <c:pt idx="28652">
                  <c:v>0.649728</c:v>
                </c:pt>
                <c:pt idx="28653">
                  <c:v>0.649751</c:v>
                </c:pt>
                <c:pt idx="28654">
                  <c:v>0.649773</c:v>
                </c:pt>
                <c:pt idx="28655">
                  <c:v>0.649796</c:v>
                </c:pt>
                <c:pt idx="28656">
                  <c:v>0.649819</c:v>
                </c:pt>
                <c:pt idx="28657">
                  <c:v>0.649841</c:v>
                </c:pt>
                <c:pt idx="28658">
                  <c:v>0.649864</c:v>
                </c:pt>
                <c:pt idx="28659">
                  <c:v>0.649887</c:v>
                </c:pt>
                <c:pt idx="28660">
                  <c:v>0.649909</c:v>
                </c:pt>
                <c:pt idx="28661">
                  <c:v>0.649932</c:v>
                </c:pt>
                <c:pt idx="28662">
                  <c:v>0.649955</c:v>
                </c:pt>
                <c:pt idx="28663">
                  <c:v>0.649977</c:v>
                </c:pt>
                <c:pt idx="28664">
                  <c:v>0.65</c:v>
                </c:pt>
                <c:pt idx="28665">
                  <c:v>0.650023</c:v>
                </c:pt>
                <c:pt idx="28666">
                  <c:v>0.650045</c:v>
                </c:pt>
                <c:pt idx="28667">
                  <c:v>0.650068</c:v>
                </c:pt>
                <c:pt idx="28668">
                  <c:v>0.650091</c:v>
                </c:pt>
                <c:pt idx="28669">
                  <c:v>0.650113</c:v>
                </c:pt>
                <c:pt idx="28670">
                  <c:v>0.650136</c:v>
                </c:pt>
                <c:pt idx="28671">
                  <c:v>0.650159</c:v>
                </c:pt>
                <c:pt idx="28672">
                  <c:v>0.650181</c:v>
                </c:pt>
                <c:pt idx="28673">
                  <c:v>0.650204</c:v>
                </c:pt>
                <c:pt idx="28674">
                  <c:v>0.650227</c:v>
                </c:pt>
                <c:pt idx="28675">
                  <c:v>0.650249</c:v>
                </c:pt>
                <c:pt idx="28676">
                  <c:v>0.650272</c:v>
                </c:pt>
                <c:pt idx="28677">
                  <c:v>0.650295</c:v>
                </c:pt>
                <c:pt idx="28678">
                  <c:v>0.650317</c:v>
                </c:pt>
                <c:pt idx="28679">
                  <c:v>0.65034</c:v>
                </c:pt>
                <c:pt idx="28680">
                  <c:v>0.650363</c:v>
                </c:pt>
                <c:pt idx="28681">
                  <c:v>0.650385</c:v>
                </c:pt>
                <c:pt idx="28682">
                  <c:v>0.650408</c:v>
                </c:pt>
                <c:pt idx="28683">
                  <c:v>0.650431</c:v>
                </c:pt>
                <c:pt idx="28684">
                  <c:v>0.650454</c:v>
                </c:pt>
                <c:pt idx="28685">
                  <c:v>0.650476</c:v>
                </c:pt>
                <c:pt idx="28686">
                  <c:v>0.650499</c:v>
                </c:pt>
                <c:pt idx="28687">
                  <c:v>0.650522</c:v>
                </c:pt>
                <c:pt idx="28688">
                  <c:v>0.650544</c:v>
                </c:pt>
                <c:pt idx="28689">
                  <c:v>0.650567</c:v>
                </c:pt>
                <c:pt idx="28690">
                  <c:v>0.65059</c:v>
                </c:pt>
                <c:pt idx="28691">
                  <c:v>0.650612</c:v>
                </c:pt>
                <c:pt idx="28692">
                  <c:v>0.650635</c:v>
                </c:pt>
                <c:pt idx="28693">
                  <c:v>0.650658</c:v>
                </c:pt>
                <c:pt idx="28694">
                  <c:v>0.65068</c:v>
                </c:pt>
                <c:pt idx="28695">
                  <c:v>0.650703</c:v>
                </c:pt>
                <c:pt idx="28696">
                  <c:v>0.650726</c:v>
                </c:pt>
                <c:pt idx="28697">
                  <c:v>0.650748</c:v>
                </c:pt>
                <c:pt idx="28698">
                  <c:v>0.650771</c:v>
                </c:pt>
                <c:pt idx="28699">
                  <c:v>0.650794</c:v>
                </c:pt>
                <c:pt idx="28700">
                  <c:v>0.650816</c:v>
                </c:pt>
                <c:pt idx="28701">
                  <c:v>0.650839</c:v>
                </c:pt>
                <c:pt idx="28702">
                  <c:v>0.650862</c:v>
                </c:pt>
                <c:pt idx="28703">
                  <c:v>0.650884</c:v>
                </c:pt>
                <c:pt idx="28704">
                  <c:v>0.650907</c:v>
                </c:pt>
                <c:pt idx="28705">
                  <c:v>0.65093</c:v>
                </c:pt>
                <c:pt idx="28706">
                  <c:v>0.650952</c:v>
                </c:pt>
                <c:pt idx="28707">
                  <c:v>0.650975</c:v>
                </c:pt>
                <c:pt idx="28708">
                  <c:v>0.650998</c:v>
                </c:pt>
                <c:pt idx="28709">
                  <c:v>0.65102</c:v>
                </c:pt>
                <c:pt idx="28710">
                  <c:v>0.651043</c:v>
                </c:pt>
                <c:pt idx="28711">
                  <c:v>0.651066</c:v>
                </c:pt>
                <c:pt idx="28712">
                  <c:v>0.651088</c:v>
                </c:pt>
                <c:pt idx="28713">
                  <c:v>0.651111</c:v>
                </c:pt>
                <c:pt idx="28714">
                  <c:v>0.651134</c:v>
                </c:pt>
                <c:pt idx="28715">
                  <c:v>0.651156</c:v>
                </c:pt>
                <c:pt idx="28716">
                  <c:v>0.651179</c:v>
                </c:pt>
                <c:pt idx="28717">
                  <c:v>0.651202</c:v>
                </c:pt>
                <c:pt idx="28718">
                  <c:v>0.651224</c:v>
                </c:pt>
                <c:pt idx="28719">
                  <c:v>0.651247</c:v>
                </c:pt>
                <c:pt idx="28720">
                  <c:v>0.65127</c:v>
                </c:pt>
                <c:pt idx="28721">
                  <c:v>0.651293</c:v>
                </c:pt>
                <c:pt idx="28722">
                  <c:v>0.651315</c:v>
                </c:pt>
                <c:pt idx="28723">
                  <c:v>0.651338</c:v>
                </c:pt>
                <c:pt idx="28724">
                  <c:v>0.651361</c:v>
                </c:pt>
                <c:pt idx="28725">
                  <c:v>0.651383</c:v>
                </c:pt>
                <c:pt idx="28726">
                  <c:v>0.651406</c:v>
                </c:pt>
                <c:pt idx="28727">
                  <c:v>0.651429</c:v>
                </c:pt>
                <c:pt idx="28728">
                  <c:v>0.651451</c:v>
                </c:pt>
                <c:pt idx="28729">
                  <c:v>0.651474</c:v>
                </c:pt>
                <c:pt idx="28730">
                  <c:v>0.651497</c:v>
                </c:pt>
                <c:pt idx="28731">
                  <c:v>0.651519</c:v>
                </c:pt>
                <c:pt idx="28732">
                  <c:v>0.651542</c:v>
                </c:pt>
                <c:pt idx="28733">
                  <c:v>0.651565</c:v>
                </c:pt>
                <c:pt idx="28734">
                  <c:v>0.651587</c:v>
                </c:pt>
                <c:pt idx="28735">
                  <c:v>0.65161</c:v>
                </c:pt>
                <c:pt idx="28736">
                  <c:v>0.651633</c:v>
                </c:pt>
                <c:pt idx="28737">
                  <c:v>0.651655</c:v>
                </c:pt>
                <c:pt idx="28738">
                  <c:v>0.651678</c:v>
                </c:pt>
                <c:pt idx="28739">
                  <c:v>0.651701</c:v>
                </c:pt>
                <c:pt idx="28740">
                  <c:v>0.651723</c:v>
                </c:pt>
                <c:pt idx="28741">
                  <c:v>0.651746</c:v>
                </c:pt>
                <c:pt idx="28742">
                  <c:v>0.651769</c:v>
                </c:pt>
                <c:pt idx="28743">
                  <c:v>0.651791</c:v>
                </c:pt>
                <c:pt idx="28744">
                  <c:v>0.651814</c:v>
                </c:pt>
                <c:pt idx="28745">
                  <c:v>0.651837</c:v>
                </c:pt>
                <c:pt idx="28746">
                  <c:v>0.651859</c:v>
                </c:pt>
                <c:pt idx="28747">
                  <c:v>0.651882</c:v>
                </c:pt>
                <c:pt idx="28748">
                  <c:v>0.651905</c:v>
                </c:pt>
                <c:pt idx="28749">
                  <c:v>0.651927</c:v>
                </c:pt>
                <c:pt idx="28750">
                  <c:v>0.65195</c:v>
                </c:pt>
                <c:pt idx="28751">
                  <c:v>0.651973</c:v>
                </c:pt>
                <c:pt idx="28752">
                  <c:v>0.651995</c:v>
                </c:pt>
                <c:pt idx="28753">
                  <c:v>0.652018</c:v>
                </c:pt>
                <c:pt idx="28754">
                  <c:v>0.652041</c:v>
                </c:pt>
                <c:pt idx="28755">
                  <c:v>0.652063</c:v>
                </c:pt>
                <c:pt idx="28756">
                  <c:v>0.652086</c:v>
                </c:pt>
                <c:pt idx="28757">
                  <c:v>0.652109</c:v>
                </c:pt>
                <c:pt idx="28758">
                  <c:v>0.652132</c:v>
                </c:pt>
                <c:pt idx="28759">
                  <c:v>0.652154</c:v>
                </c:pt>
                <c:pt idx="28760">
                  <c:v>0.652177</c:v>
                </c:pt>
                <c:pt idx="28761">
                  <c:v>0.6522</c:v>
                </c:pt>
                <c:pt idx="28762">
                  <c:v>0.652222</c:v>
                </c:pt>
                <c:pt idx="28763">
                  <c:v>0.652245</c:v>
                </c:pt>
                <c:pt idx="28764">
                  <c:v>0.652268</c:v>
                </c:pt>
                <c:pt idx="28765">
                  <c:v>0.65229</c:v>
                </c:pt>
                <c:pt idx="28766">
                  <c:v>0.652313</c:v>
                </c:pt>
                <c:pt idx="28767">
                  <c:v>0.652336</c:v>
                </c:pt>
                <c:pt idx="28768">
                  <c:v>0.652358</c:v>
                </c:pt>
                <c:pt idx="28769">
                  <c:v>0.652381</c:v>
                </c:pt>
                <c:pt idx="28770">
                  <c:v>0.652404</c:v>
                </c:pt>
                <c:pt idx="28771">
                  <c:v>0.652426</c:v>
                </c:pt>
                <c:pt idx="28772">
                  <c:v>0.652449</c:v>
                </c:pt>
                <c:pt idx="28773">
                  <c:v>0.652472</c:v>
                </c:pt>
                <c:pt idx="28774">
                  <c:v>0.652494</c:v>
                </c:pt>
                <c:pt idx="28775">
                  <c:v>0.652517</c:v>
                </c:pt>
                <c:pt idx="28776">
                  <c:v>0.65254</c:v>
                </c:pt>
                <c:pt idx="28777">
                  <c:v>0.652562</c:v>
                </c:pt>
                <c:pt idx="28778">
                  <c:v>0.652585</c:v>
                </c:pt>
                <c:pt idx="28779">
                  <c:v>0.652608</c:v>
                </c:pt>
                <c:pt idx="28780">
                  <c:v>0.65263</c:v>
                </c:pt>
                <c:pt idx="28781">
                  <c:v>0.652653</c:v>
                </c:pt>
                <c:pt idx="28782">
                  <c:v>0.652676</c:v>
                </c:pt>
                <c:pt idx="28783">
                  <c:v>0.652698</c:v>
                </c:pt>
                <c:pt idx="28784">
                  <c:v>0.652721</c:v>
                </c:pt>
                <c:pt idx="28785">
                  <c:v>0.652744</c:v>
                </c:pt>
                <c:pt idx="28786">
                  <c:v>0.652766</c:v>
                </c:pt>
                <c:pt idx="28787">
                  <c:v>0.652789</c:v>
                </c:pt>
                <c:pt idx="28788">
                  <c:v>0.652812</c:v>
                </c:pt>
                <c:pt idx="28789">
                  <c:v>0.652834</c:v>
                </c:pt>
                <c:pt idx="28790">
                  <c:v>0.652857</c:v>
                </c:pt>
                <c:pt idx="28791">
                  <c:v>0.65288</c:v>
                </c:pt>
                <c:pt idx="28792">
                  <c:v>0.652902</c:v>
                </c:pt>
                <c:pt idx="28793">
                  <c:v>0.652925</c:v>
                </c:pt>
                <c:pt idx="28794">
                  <c:v>0.652948</c:v>
                </c:pt>
                <c:pt idx="28795">
                  <c:v>0.652971</c:v>
                </c:pt>
                <c:pt idx="28796">
                  <c:v>0.652993</c:v>
                </c:pt>
                <c:pt idx="28797">
                  <c:v>0.653016</c:v>
                </c:pt>
                <c:pt idx="28798">
                  <c:v>0.653039</c:v>
                </c:pt>
                <c:pt idx="28799">
                  <c:v>0.653061</c:v>
                </c:pt>
                <c:pt idx="28800">
                  <c:v>0.653084</c:v>
                </c:pt>
                <c:pt idx="28801">
                  <c:v>0.653107</c:v>
                </c:pt>
                <c:pt idx="28802">
                  <c:v>0.653129</c:v>
                </c:pt>
                <c:pt idx="28803">
                  <c:v>0.653152</c:v>
                </c:pt>
                <c:pt idx="28804">
                  <c:v>0.653175</c:v>
                </c:pt>
                <c:pt idx="28805">
                  <c:v>0.653197</c:v>
                </c:pt>
                <c:pt idx="28806">
                  <c:v>0.65322</c:v>
                </c:pt>
                <c:pt idx="28807">
                  <c:v>0.653243</c:v>
                </c:pt>
                <c:pt idx="28808">
                  <c:v>0.653265</c:v>
                </c:pt>
                <c:pt idx="28809">
                  <c:v>0.653288</c:v>
                </c:pt>
                <c:pt idx="28810">
                  <c:v>0.653311</c:v>
                </c:pt>
                <c:pt idx="28811">
                  <c:v>0.653333</c:v>
                </c:pt>
                <c:pt idx="28812">
                  <c:v>0.653356</c:v>
                </c:pt>
                <c:pt idx="28813">
                  <c:v>0.653379</c:v>
                </c:pt>
                <c:pt idx="28814">
                  <c:v>0.653401</c:v>
                </c:pt>
                <c:pt idx="28815">
                  <c:v>0.653424</c:v>
                </c:pt>
                <c:pt idx="28816">
                  <c:v>0.653447</c:v>
                </c:pt>
                <c:pt idx="28817">
                  <c:v>0.653469</c:v>
                </c:pt>
                <c:pt idx="28818">
                  <c:v>0.653492</c:v>
                </c:pt>
                <c:pt idx="28819">
                  <c:v>0.653515</c:v>
                </c:pt>
                <c:pt idx="28820">
                  <c:v>0.653537</c:v>
                </c:pt>
                <c:pt idx="28821">
                  <c:v>0.65356</c:v>
                </c:pt>
                <c:pt idx="28822">
                  <c:v>0.653583</c:v>
                </c:pt>
                <c:pt idx="28823">
                  <c:v>0.653605</c:v>
                </c:pt>
                <c:pt idx="28824">
                  <c:v>0.653628</c:v>
                </c:pt>
                <c:pt idx="28825">
                  <c:v>0.653651</c:v>
                </c:pt>
                <c:pt idx="28826">
                  <c:v>0.653673</c:v>
                </c:pt>
                <c:pt idx="28827">
                  <c:v>0.653696</c:v>
                </c:pt>
                <c:pt idx="28828">
                  <c:v>0.653719</c:v>
                </c:pt>
                <c:pt idx="28829">
                  <c:v>0.653741</c:v>
                </c:pt>
                <c:pt idx="28830">
                  <c:v>0.653764</c:v>
                </c:pt>
                <c:pt idx="28831">
                  <c:v>0.653787</c:v>
                </c:pt>
                <c:pt idx="28832">
                  <c:v>0.65381</c:v>
                </c:pt>
                <c:pt idx="28833">
                  <c:v>0.653832</c:v>
                </c:pt>
                <c:pt idx="28834">
                  <c:v>0.653855</c:v>
                </c:pt>
                <c:pt idx="28835">
                  <c:v>0.653878</c:v>
                </c:pt>
                <c:pt idx="28836">
                  <c:v>0.6539</c:v>
                </c:pt>
                <c:pt idx="28837">
                  <c:v>0.653923</c:v>
                </c:pt>
                <c:pt idx="28838">
                  <c:v>0.653946</c:v>
                </c:pt>
                <c:pt idx="28839">
                  <c:v>0.653968</c:v>
                </c:pt>
                <c:pt idx="28840">
                  <c:v>0.653991</c:v>
                </c:pt>
                <c:pt idx="28841">
                  <c:v>0.654014</c:v>
                </c:pt>
                <c:pt idx="28842">
                  <c:v>0.654036</c:v>
                </c:pt>
                <c:pt idx="28843">
                  <c:v>0.654059</c:v>
                </c:pt>
                <c:pt idx="28844">
                  <c:v>0.654082</c:v>
                </c:pt>
                <c:pt idx="28845">
                  <c:v>0.654104</c:v>
                </c:pt>
                <c:pt idx="28846">
                  <c:v>0.654127</c:v>
                </c:pt>
                <c:pt idx="28847">
                  <c:v>0.65415</c:v>
                </c:pt>
                <c:pt idx="28848">
                  <c:v>0.654172</c:v>
                </c:pt>
                <c:pt idx="28849">
                  <c:v>0.654195</c:v>
                </c:pt>
                <c:pt idx="28850">
                  <c:v>0.654218</c:v>
                </c:pt>
                <c:pt idx="28851">
                  <c:v>0.65424</c:v>
                </c:pt>
                <c:pt idx="28852">
                  <c:v>0.654263</c:v>
                </c:pt>
                <c:pt idx="28853">
                  <c:v>0.654286</c:v>
                </c:pt>
                <c:pt idx="28854">
                  <c:v>0.654308</c:v>
                </c:pt>
                <c:pt idx="28855">
                  <c:v>0.654331</c:v>
                </c:pt>
                <c:pt idx="28856">
                  <c:v>0.654354</c:v>
                </c:pt>
                <c:pt idx="28857">
                  <c:v>0.654376</c:v>
                </c:pt>
                <c:pt idx="28858">
                  <c:v>0.654399</c:v>
                </c:pt>
                <c:pt idx="28859">
                  <c:v>0.654422</c:v>
                </c:pt>
                <c:pt idx="28860">
                  <c:v>0.654444</c:v>
                </c:pt>
                <c:pt idx="28861">
                  <c:v>0.654467</c:v>
                </c:pt>
                <c:pt idx="28862">
                  <c:v>0.65449</c:v>
                </c:pt>
                <c:pt idx="28863">
                  <c:v>0.654512</c:v>
                </c:pt>
                <c:pt idx="28864">
                  <c:v>0.654535</c:v>
                </c:pt>
                <c:pt idx="28865">
                  <c:v>0.654558</c:v>
                </c:pt>
                <c:pt idx="28866">
                  <c:v>0.65458</c:v>
                </c:pt>
                <c:pt idx="28867">
                  <c:v>0.654603</c:v>
                </c:pt>
                <c:pt idx="28868">
                  <c:v>0.654626</c:v>
                </c:pt>
                <c:pt idx="28869">
                  <c:v>0.654649</c:v>
                </c:pt>
                <c:pt idx="28870">
                  <c:v>0.654671</c:v>
                </c:pt>
                <c:pt idx="28871">
                  <c:v>0.654694</c:v>
                </c:pt>
                <c:pt idx="28872">
                  <c:v>0.654717</c:v>
                </c:pt>
                <c:pt idx="28873">
                  <c:v>0.654739</c:v>
                </c:pt>
                <c:pt idx="28874">
                  <c:v>0.654762</c:v>
                </c:pt>
                <c:pt idx="28875">
                  <c:v>0.654785</c:v>
                </c:pt>
                <c:pt idx="28876">
                  <c:v>0.654807</c:v>
                </c:pt>
                <c:pt idx="28877">
                  <c:v>0.65483</c:v>
                </c:pt>
                <c:pt idx="28878">
                  <c:v>0.654853</c:v>
                </c:pt>
                <c:pt idx="28879">
                  <c:v>0.654875</c:v>
                </c:pt>
                <c:pt idx="28880">
                  <c:v>0.654898</c:v>
                </c:pt>
                <c:pt idx="28881">
                  <c:v>0.654921</c:v>
                </c:pt>
                <c:pt idx="28882">
                  <c:v>0.654943</c:v>
                </c:pt>
                <c:pt idx="28883">
                  <c:v>0.654966</c:v>
                </c:pt>
                <c:pt idx="28884">
                  <c:v>0.654989</c:v>
                </c:pt>
                <c:pt idx="28885">
                  <c:v>0.655011</c:v>
                </c:pt>
                <c:pt idx="28886">
                  <c:v>0.655034</c:v>
                </c:pt>
                <c:pt idx="28887">
                  <c:v>0.655057</c:v>
                </c:pt>
                <c:pt idx="28888">
                  <c:v>0.655079</c:v>
                </c:pt>
                <c:pt idx="28889">
                  <c:v>0.655102</c:v>
                </c:pt>
                <c:pt idx="28890">
                  <c:v>0.655125</c:v>
                </c:pt>
                <c:pt idx="28891">
                  <c:v>0.655147</c:v>
                </c:pt>
                <c:pt idx="28892">
                  <c:v>0.65517</c:v>
                </c:pt>
                <c:pt idx="28893">
                  <c:v>0.655193</c:v>
                </c:pt>
                <c:pt idx="28894">
                  <c:v>0.655215</c:v>
                </c:pt>
                <c:pt idx="28895">
                  <c:v>0.655238</c:v>
                </c:pt>
                <c:pt idx="28896">
                  <c:v>0.655261</c:v>
                </c:pt>
                <c:pt idx="28897">
                  <c:v>0.655283</c:v>
                </c:pt>
                <c:pt idx="28898">
                  <c:v>0.655306</c:v>
                </c:pt>
                <c:pt idx="28899">
                  <c:v>0.655329</c:v>
                </c:pt>
                <c:pt idx="28900">
                  <c:v>0.655351</c:v>
                </c:pt>
                <c:pt idx="28901">
                  <c:v>0.655374</c:v>
                </c:pt>
                <c:pt idx="28902">
                  <c:v>0.655397</c:v>
                </c:pt>
                <c:pt idx="28903">
                  <c:v>0.65542</c:v>
                </c:pt>
                <c:pt idx="28904">
                  <c:v>0.655442</c:v>
                </c:pt>
                <c:pt idx="28905">
                  <c:v>0.655465</c:v>
                </c:pt>
                <c:pt idx="28906">
                  <c:v>0.655488</c:v>
                </c:pt>
                <c:pt idx="28907">
                  <c:v>0.65551</c:v>
                </c:pt>
                <c:pt idx="28908">
                  <c:v>0.655533</c:v>
                </c:pt>
                <c:pt idx="28909">
                  <c:v>0.655556</c:v>
                </c:pt>
                <c:pt idx="28910">
                  <c:v>0.655578</c:v>
                </c:pt>
                <c:pt idx="28911">
                  <c:v>0.655601</c:v>
                </c:pt>
                <c:pt idx="28912">
                  <c:v>0.655624</c:v>
                </c:pt>
                <c:pt idx="28913">
                  <c:v>0.655646</c:v>
                </c:pt>
                <c:pt idx="28914">
                  <c:v>0.655669</c:v>
                </c:pt>
                <c:pt idx="28915">
                  <c:v>0.655692</c:v>
                </c:pt>
                <c:pt idx="28916">
                  <c:v>0.655714</c:v>
                </c:pt>
                <c:pt idx="28917">
                  <c:v>0.655737</c:v>
                </c:pt>
                <c:pt idx="28918">
                  <c:v>0.65576</c:v>
                </c:pt>
                <c:pt idx="28919">
                  <c:v>0.655782</c:v>
                </c:pt>
                <c:pt idx="28920">
                  <c:v>0.655805</c:v>
                </c:pt>
                <c:pt idx="28921">
                  <c:v>0.655828</c:v>
                </c:pt>
                <c:pt idx="28922">
                  <c:v>0.65585</c:v>
                </c:pt>
                <c:pt idx="28923">
                  <c:v>0.655873</c:v>
                </c:pt>
                <c:pt idx="28924">
                  <c:v>0.655896</c:v>
                </c:pt>
                <c:pt idx="28925">
                  <c:v>0.655918</c:v>
                </c:pt>
                <c:pt idx="28926">
                  <c:v>0.655941</c:v>
                </c:pt>
                <c:pt idx="28927">
                  <c:v>0.655964</c:v>
                </c:pt>
                <c:pt idx="28928">
                  <c:v>0.655986</c:v>
                </c:pt>
                <c:pt idx="28929">
                  <c:v>0.656009</c:v>
                </c:pt>
                <c:pt idx="28930">
                  <c:v>0.656032</c:v>
                </c:pt>
                <c:pt idx="28931">
                  <c:v>0.656054</c:v>
                </c:pt>
                <c:pt idx="28932">
                  <c:v>0.656077</c:v>
                </c:pt>
                <c:pt idx="28933">
                  <c:v>0.6561</c:v>
                </c:pt>
                <c:pt idx="28934">
                  <c:v>0.656122</c:v>
                </c:pt>
                <c:pt idx="28935">
                  <c:v>0.656145</c:v>
                </c:pt>
                <c:pt idx="28936">
                  <c:v>0.656168</c:v>
                </c:pt>
                <c:pt idx="28937">
                  <c:v>0.65619</c:v>
                </c:pt>
                <c:pt idx="28938">
                  <c:v>0.656213</c:v>
                </c:pt>
                <c:pt idx="28939">
                  <c:v>0.656236</c:v>
                </c:pt>
                <c:pt idx="28940">
                  <c:v>0.656259</c:v>
                </c:pt>
                <c:pt idx="28941">
                  <c:v>0.656281</c:v>
                </c:pt>
                <c:pt idx="28942">
                  <c:v>0.656304</c:v>
                </c:pt>
                <c:pt idx="28943">
                  <c:v>0.656327</c:v>
                </c:pt>
                <c:pt idx="28944">
                  <c:v>0.656349</c:v>
                </c:pt>
                <c:pt idx="28945">
                  <c:v>0.656372</c:v>
                </c:pt>
                <c:pt idx="28946">
                  <c:v>0.656395</c:v>
                </c:pt>
                <c:pt idx="28947">
                  <c:v>0.656417</c:v>
                </c:pt>
                <c:pt idx="28948">
                  <c:v>0.65644</c:v>
                </c:pt>
                <c:pt idx="28949">
                  <c:v>0.656463</c:v>
                </c:pt>
                <c:pt idx="28950">
                  <c:v>0.656485</c:v>
                </c:pt>
                <c:pt idx="28951">
                  <c:v>0.656508</c:v>
                </c:pt>
                <c:pt idx="28952">
                  <c:v>0.656531</c:v>
                </c:pt>
                <c:pt idx="28953">
                  <c:v>0.656553</c:v>
                </c:pt>
                <c:pt idx="28954">
                  <c:v>0.656576</c:v>
                </c:pt>
                <c:pt idx="28955">
                  <c:v>0.656599</c:v>
                </c:pt>
                <c:pt idx="28956">
                  <c:v>0.656621</c:v>
                </c:pt>
                <c:pt idx="28957">
                  <c:v>0.656644</c:v>
                </c:pt>
                <c:pt idx="28958">
                  <c:v>0.656667</c:v>
                </c:pt>
                <c:pt idx="28959">
                  <c:v>0.656689</c:v>
                </c:pt>
                <c:pt idx="28960">
                  <c:v>0.656712</c:v>
                </c:pt>
                <c:pt idx="28961">
                  <c:v>0.656735</c:v>
                </c:pt>
                <c:pt idx="28962">
                  <c:v>0.656757</c:v>
                </c:pt>
                <c:pt idx="28963">
                  <c:v>0.65678</c:v>
                </c:pt>
                <c:pt idx="28964">
                  <c:v>0.656803</c:v>
                </c:pt>
                <c:pt idx="28965">
                  <c:v>0.656825</c:v>
                </c:pt>
                <c:pt idx="28966">
                  <c:v>0.656848</c:v>
                </c:pt>
                <c:pt idx="28967">
                  <c:v>0.656871</c:v>
                </c:pt>
                <c:pt idx="28968">
                  <c:v>0.656893</c:v>
                </c:pt>
                <c:pt idx="28969">
                  <c:v>0.656916</c:v>
                </c:pt>
                <c:pt idx="28970">
                  <c:v>0.656939</c:v>
                </c:pt>
                <c:pt idx="28971">
                  <c:v>0.656961</c:v>
                </c:pt>
                <c:pt idx="28972">
                  <c:v>0.656984</c:v>
                </c:pt>
                <c:pt idx="28973">
                  <c:v>0.657007</c:v>
                </c:pt>
                <c:pt idx="28974">
                  <c:v>0.657029</c:v>
                </c:pt>
                <c:pt idx="28975">
                  <c:v>0.657052</c:v>
                </c:pt>
                <c:pt idx="28976">
                  <c:v>0.657075</c:v>
                </c:pt>
                <c:pt idx="28977">
                  <c:v>0.657098</c:v>
                </c:pt>
                <c:pt idx="28978">
                  <c:v>0.65712</c:v>
                </c:pt>
                <c:pt idx="28979">
                  <c:v>0.657143</c:v>
                </c:pt>
                <c:pt idx="28980">
                  <c:v>0.657166</c:v>
                </c:pt>
                <c:pt idx="28981">
                  <c:v>0.657188</c:v>
                </c:pt>
                <c:pt idx="28982">
                  <c:v>0.657211</c:v>
                </c:pt>
                <c:pt idx="28983">
                  <c:v>0.657234</c:v>
                </c:pt>
                <c:pt idx="28984">
                  <c:v>0.657256</c:v>
                </c:pt>
                <c:pt idx="28985">
                  <c:v>0.657279</c:v>
                </c:pt>
                <c:pt idx="28986">
                  <c:v>0.657302</c:v>
                </c:pt>
                <c:pt idx="28987">
                  <c:v>0.657324</c:v>
                </c:pt>
                <c:pt idx="28988">
                  <c:v>0.657347</c:v>
                </c:pt>
                <c:pt idx="28989">
                  <c:v>0.65737</c:v>
                </c:pt>
                <c:pt idx="28990">
                  <c:v>0.657392</c:v>
                </c:pt>
                <c:pt idx="28991">
                  <c:v>0.657415</c:v>
                </c:pt>
                <c:pt idx="28992">
                  <c:v>0.657438</c:v>
                </c:pt>
                <c:pt idx="28993">
                  <c:v>0.65746</c:v>
                </c:pt>
                <c:pt idx="28994">
                  <c:v>0.657483</c:v>
                </c:pt>
                <c:pt idx="28995">
                  <c:v>0.657506</c:v>
                </c:pt>
                <c:pt idx="28996">
                  <c:v>0.657528</c:v>
                </c:pt>
                <c:pt idx="28997">
                  <c:v>0.657551</c:v>
                </c:pt>
                <c:pt idx="28998">
                  <c:v>0.657574</c:v>
                </c:pt>
                <c:pt idx="28999">
                  <c:v>0.657596</c:v>
                </c:pt>
                <c:pt idx="29000">
                  <c:v>0.657619</c:v>
                </c:pt>
                <c:pt idx="29001">
                  <c:v>0.657642</c:v>
                </c:pt>
                <c:pt idx="29002">
                  <c:v>0.657664</c:v>
                </c:pt>
                <c:pt idx="29003">
                  <c:v>0.657687</c:v>
                </c:pt>
                <c:pt idx="29004">
                  <c:v>0.65771</c:v>
                </c:pt>
                <c:pt idx="29005">
                  <c:v>0.657732</c:v>
                </c:pt>
                <c:pt idx="29006">
                  <c:v>0.657755</c:v>
                </c:pt>
                <c:pt idx="29007">
                  <c:v>0.657778</c:v>
                </c:pt>
                <c:pt idx="29008">
                  <c:v>0.6578</c:v>
                </c:pt>
                <c:pt idx="29009">
                  <c:v>0.657823</c:v>
                </c:pt>
                <c:pt idx="29010">
                  <c:v>0.657846</c:v>
                </c:pt>
                <c:pt idx="29011">
                  <c:v>0.657868</c:v>
                </c:pt>
                <c:pt idx="29012">
                  <c:v>0.657891</c:v>
                </c:pt>
                <c:pt idx="29013">
                  <c:v>0.657914</c:v>
                </c:pt>
                <c:pt idx="29014">
                  <c:v>0.657937</c:v>
                </c:pt>
                <c:pt idx="29015">
                  <c:v>0.657959</c:v>
                </c:pt>
                <c:pt idx="29016">
                  <c:v>0.657982</c:v>
                </c:pt>
                <c:pt idx="29017">
                  <c:v>0.658005</c:v>
                </c:pt>
                <c:pt idx="29018">
                  <c:v>0.658027</c:v>
                </c:pt>
                <c:pt idx="29019">
                  <c:v>0.65805</c:v>
                </c:pt>
                <c:pt idx="29020">
                  <c:v>0.658073</c:v>
                </c:pt>
                <c:pt idx="29021">
                  <c:v>0.658095</c:v>
                </c:pt>
                <c:pt idx="29022">
                  <c:v>0.658118</c:v>
                </c:pt>
                <c:pt idx="29023">
                  <c:v>0.658141</c:v>
                </c:pt>
                <c:pt idx="29024">
                  <c:v>0.658163</c:v>
                </c:pt>
                <c:pt idx="29025">
                  <c:v>0.658186</c:v>
                </c:pt>
                <c:pt idx="29026">
                  <c:v>0.658209</c:v>
                </c:pt>
                <c:pt idx="29027">
                  <c:v>0.658231</c:v>
                </c:pt>
                <c:pt idx="29028">
                  <c:v>0.658254</c:v>
                </c:pt>
                <c:pt idx="29029">
                  <c:v>0.658277</c:v>
                </c:pt>
                <c:pt idx="29030">
                  <c:v>0.658299</c:v>
                </c:pt>
                <c:pt idx="29031">
                  <c:v>0.658322</c:v>
                </c:pt>
                <c:pt idx="29032">
                  <c:v>0.658345</c:v>
                </c:pt>
                <c:pt idx="29033">
                  <c:v>0.658367</c:v>
                </c:pt>
                <c:pt idx="29034">
                  <c:v>0.65839</c:v>
                </c:pt>
                <c:pt idx="29035">
                  <c:v>0.658413</c:v>
                </c:pt>
                <c:pt idx="29036">
                  <c:v>0.658435</c:v>
                </c:pt>
                <c:pt idx="29037">
                  <c:v>0.658458</c:v>
                </c:pt>
                <c:pt idx="29038">
                  <c:v>0.658481</c:v>
                </c:pt>
                <c:pt idx="29039">
                  <c:v>0.658503</c:v>
                </c:pt>
                <c:pt idx="29040">
                  <c:v>0.658526</c:v>
                </c:pt>
                <c:pt idx="29041">
                  <c:v>0.658549</c:v>
                </c:pt>
                <c:pt idx="29042">
                  <c:v>0.658571</c:v>
                </c:pt>
                <c:pt idx="29043">
                  <c:v>0.658594</c:v>
                </c:pt>
                <c:pt idx="29044">
                  <c:v>0.658617</c:v>
                </c:pt>
                <c:pt idx="29045">
                  <c:v>0.658639</c:v>
                </c:pt>
                <c:pt idx="29046">
                  <c:v>0.658662</c:v>
                </c:pt>
                <c:pt idx="29047">
                  <c:v>0.658685</c:v>
                </c:pt>
                <c:pt idx="29048">
                  <c:v>0.658707</c:v>
                </c:pt>
                <c:pt idx="29049">
                  <c:v>0.65873</c:v>
                </c:pt>
                <c:pt idx="29050">
                  <c:v>0.658753</c:v>
                </c:pt>
                <c:pt idx="29051">
                  <c:v>0.658776</c:v>
                </c:pt>
                <c:pt idx="29052">
                  <c:v>0.658798</c:v>
                </c:pt>
                <c:pt idx="29053">
                  <c:v>0.658821</c:v>
                </c:pt>
                <c:pt idx="29054">
                  <c:v>0.658844</c:v>
                </c:pt>
                <c:pt idx="29055">
                  <c:v>0.658866</c:v>
                </c:pt>
                <c:pt idx="29056">
                  <c:v>0.658889</c:v>
                </c:pt>
                <c:pt idx="29057">
                  <c:v>0.658912</c:v>
                </c:pt>
                <c:pt idx="29058">
                  <c:v>0.658934</c:v>
                </c:pt>
                <c:pt idx="29059">
                  <c:v>0.658957</c:v>
                </c:pt>
                <c:pt idx="29060">
                  <c:v>0.65898</c:v>
                </c:pt>
                <c:pt idx="29061">
                  <c:v>0.659002</c:v>
                </c:pt>
                <c:pt idx="29062">
                  <c:v>0.659025</c:v>
                </c:pt>
                <c:pt idx="29063">
                  <c:v>0.659048</c:v>
                </c:pt>
                <c:pt idx="29064">
                  <c:v>0.65907</c:v>
                </c:pt>
                <c:pt idx="29065">
                  <c:v>0.659093</c:v>
                </c:pt>
                <c:pt idx="29066">
                  <c:v>0.659116</c:v>
                </c:pt>
                <c:pt idx="29067">
                  <c:v>0.659138</c:v>
                </c:pt>
                <c:pt idx="29068">
                  <c:v>0.659161</c:v>
                </c:pt>
                <c:pt idx="29069">
                  <c:v>0.659184</c:v>
                </c:pt>
                <c:pt idx="29070">
                  <c:v>0.659206</c:v>
                </c:pt>
                <c:pt idx="29071">
                  <c:v>0.659229</c:v>
                </c:pt>
                <c:pt idx="29072">
                  <c:v>0.659252</c:v>
                </c:pt>
                <c:pt idx="29073">
                  <c:v>0.659274</c:v>
                </c:pt>
                <c:pt idx="29074">
                  <c:v>0.659297</c:v>
                </c:pt>
                <c:pt idx="29075">
                  <c:v>0.65932</c:v>
                </c:pt>
                <c:pt idx="29076">
                  <c:v>0.659342</c:v>
                </c:pt>
                <c:pt idx="29077">
                  <c:v>0.659365</c:v>
                </c:pt>
                <c:pt idx="29078">
                  <c:v>0.659388</c:v>
                </c:pt>
                <c:pt idx="29079">
                  <c:v>0.65941</c:v>
                </c:pt>
                <c:pt idx="29080">
                  <c:v>0.659433</c:v>
                </c:pt>
                <c:pt idx="29081">
                  <c:v>0.659456</c:v>
                </c:pt>
                <c:pt idx="29082">
                  <c:v>0.659478</c:v>
                </c:pt>
                <c:pt idx="29083">
                  <c:v>0.659501</c:v>
                </c:pt>
                <c:pt idx="29084">
                  <c:v>0.659524</c:v>
                </c:pt>
                <c:pt idx="29085">
                  <c:v>0.659546</c:v>
                </c:pt>
                <c:pt idx="29086">
                  <c:v>0.659569</c:v>
                </c:pt>
                <c:pt idx="29087">
                  <c:v>0.659592</c:v>
                </c:pt>
                <c:pt idx="29088">
                  <c:v>0.659615</c:v>
                </c:pt>
                <c:pt idx="29089">
                  <c:v>0.659637</c:v>
                </c:pt>
                <c:pt idx="29090">
                  <c:v>0.65966</c:v>
                </c:pt>
                <c:pt idx="29091">
                  <c:v>0.659683</c:v>
                </c:pt>
                <c:pt idx="29092">
                  <c:v>0.659705</c:v>
                </c:pt>
                <c:pt idx="29093">
                  <c:v>0.659728</c:v>
                </c:pt>
                <c:pt idx="29094">
                  <c:v>0.659751</c:v>
                </c:pt>
                <c:pt idx="29095">
                  <c:v>0.659773</c:v>
                </c:pt>
                <c:pt idx="29096">
                  <c:v>0.659796</c:v>
                </c:pt>
                <c:pt idx="29097">
                  <c:v>0.659819</c:v>
                </c:pt>
                <c:pt idx="29098">
                  <c:v>0.659841</c:v>
                </c:pt>
                <c:pt idx="29099">
                  <c:v>0.659864</c:v>
                </c:pt>
                <c:pt idx="29100">
                  <c:v>0.659887</c:v>
                </c:pt>
                <c:pt idx="29101">
                  <c:v>0.659909</c:v>
                </c:pt>
                <c:pt idx="29102">
                  <c:v>0.659932</c:v>
                </c:pt>
                <c:pt idx="29103">
                  <c:v>0.659955</c:v>
                </c:pt>
                <c:pt idx="29104">
                  <c:v>0.659977</c:v>
                </c:pt>
                <c:pt idx="29105">
                  <c:v>0.66</c:v>
                </c:pt>
                <c:pt idx="29106">
                  <c:v>0.660023</c:v>
                </c:pt>
                <c:pt idx="29107">
                  <c:v>0.660045</c:v>
                </c:pt>
                <c:pt idx="29108">
                  <c:v>0.660068</c:v>
                </c:pt>
                <c:pt idx="29109">
                  <c:v>0.660091</c:v>
                </c:pt>
                <c:pt idx="29110">
                  <c:v>0.660113</c:v>
                </c:pt>
                <c:pt idx="29111">
                  <c:v>0.660136</c:v>
                </c:pt>
                <c:pt idx="29112">
                  <c:v>0.660159</c:v>
                </c:pt>
                <c:pt idx="29113">
                  <c:v>0.660181</c:v>
                </c:pt>
                <c:pt idx="29114">
                  <c:v>0.660204</c:v>
                </c:pt>
                <c:pt idx="29115">
                  <c:v>0.660227</c:v>
                </c:pt>
                <c:pt idx="29116">
                  <c:v>0.660249</c:v>
                </c:pt>
                <c:pt idx="29117">
                  <c:v>0.660272</c:v>
                </c:pt>
                <c:pt idx="29118">
                  <c:v>0.660295</c:v>
                </c:pt>
                <c:pt idx="29119">
                  <c:v>0.660317</c:v>
                </c:pt>
                <c:pt idx="29120">
                  <c:v>0.66034</c:v>
                </c:pt>
                <c:pt idx="29121">
                  <c:v>0.660363</c:v>
                </c:pt>
                <c:pt idx="29122">
                  <c:v>0.660385</c:v>
                </c:pt>
                <c:pt idx="29123">
                  <c:v>0.660408</c:v>
                </c:pt>
                <c:pt idx="29124">
                  <c:v>0.660431</c:v>
                </c:pt>
                <c:pt idx="29125">
                  <c:v>0.660454</c:v>
                </c:pt>
                <c:pt idx="29126">
                  <c:v>0.660476</c:v>
                </c:pt>
                <c:pt idx="29127">
                  <c:v>0.660499</c:v>
                </c:pt>
                <c:pt idx="29128">
                  <c:v>0.660522</c:v>
                </c:pt>
                <c:pt idx="29129">
                  <c:v>0.660544</c:v>
                </c:pt>
                <c:pt idx="29130">
                  <c:v>0.660567</c:v>
                </c:pt>
                <c:pt idx="29131">
                  <c:v>0.66059</c:v>
                </c:pt>
                <c:pt idx="29132">
                  <c:v>0.660612</c:v>
                </c:pt>
                <c:pt idx="29133">
                  <c:v>0.660635</c:v>
                </c:pt>
                <c:pt idx="29134">
                  <c:v>0.660658</c:v>
                </c:pt>
                <c:pt idx="29135">
                  <c:v>0.66068</c:v>
                </c:pt>
                <c:pt idx="29136">
                  <c:v>0.660703</c:v>
                </c:pt>
                <c:pt idx="29137">
                  <c:v>0.660726</c:v>
                </c:pt>
                <c:pt idx="29138">
                  <c:v>0.660748</c:v>
                </c:pt>
                <c:pt idx="29139">
                  <c:v>0.660771</c:v>
                </c:pt>
                <c:pt idx="29140">
                  <c:v>0.660794</c:v>
                </c:pt>
                <c:pt idx="29141">
                  <c:v>0.660816</c:v>
                </c:pt>
                <c:pt idx="29142">
                  <c:v>0.660839</c:v>
                </c:pt>
                <c:pt idx="29143">
                  <c:v>0.660862</c:v>
                </c:pt>
                <c:pt idx="29144">
                  <c:v>0.660884</c:v>
                </c:pt>
                <c:pt idx="29145">
                  <c:v>0.660907</c:v>
                </c:pt>
                <c:pt idx="29146">
                  <c:v>0.66093</c:v>
                </c:pt>
                <c:pt idx="29147">
                  <c:v>0.660952</c:v>
                </c:pt>
                <c:pt idx="29148">
                  <c:v>0.660975</c:v>
                </c:pt>
                <c:pt idx="29149">
                  <c:v>0.660998</c:v>
                </c:pt>
                <c:pt idx="29150">
                  <c:v>0.66102</c:v>
                </c:pt>
                <c:pt idx="29151">
                  <c:v>0.661043</c:v>
                </c:pt>
                <c:pt idx="29152">
                  <c:v>0.661066</c:v>
                </c:pt>
                <c:pt idx="29153">
                  <c:v>0.661088</c:v>
                </c:pt>
                <c:pt idx="29154">
                  <c:v>0.661111</c:v>
                </c:pt>
                <c:pt idx="29155">
                  <c:v>0.661134</c:v>
                </c:pt>
                <c:pt idx="29156">
                  <c:v>0.661156</c:v>
                </c:pt>
                <c:pt idx="29157">
                  <c:v>0.661179</c:v>
                </c:pt>
                <c:pt idx="29158">
                  <c:v>0.661202</c:v>
                </c:pt>
                <c:pt idx="29159">
                  <c:v>0.661224</c:v>
                </c:pt>
                <c:pt idx="29160">
                  <c:v>0.661247</c:v>
                </c:pt>
                <c:pt idx="29161">
                  <c:v>0.66127</c:v>
                </c:pt>
                <c:pt idx="29162">
                  <c:v>0.661293</c:v>
                </c:pt>
                <c:pt idx="29163">
                  <c:v>0.661315</c:v>
                </c:pt>
                <c:pt idx="29164">
                  <c:v>0.661338</c:v>
                </c:pt>
                <c:pt idx="29165">
                  <c:v>0.661361</c:v>
                </c:pt>
                <c:pt idx="29166">
                  <c:v>0.661383</c:v>
                </c:pt>
                <c:pt idx="29167">
                  <c:v>0.661406</c:v>
                </c:pt>
                <c:pt idx="29168">
                  <c:v>0.661429</c:v>
                </c:pt>
                <c:pt idx="29169">
                  <c:v>0.661451</c:v>
                </c:pt>
                <c:pt idx="29170">
                  <c:v>0.661474</c:v>
                </c:pt>
                <c:pt idx="29171">
                  <c:v>0.661497</c:v>
                </c:pt>
                <c:pt idx="29172">
                  <c:v>0.661519</c:v>
                </c:pt>
                <c:pt idx="29173">
                  <c:v>0.661542</c:v>
                </c:pt>
                <c:pt idx="29174">
                  <c:v>0.661565</c:v>
                </c:pt>
                <c:pt idx="29175">
                  <c:v>0.661587</c:v>
                </c:pt>
                <c:pt idx="29176">
                  <c:v>0.66161</c:v>
                </c:pt>
                <c:pt idx="29177">
                  <c:v>0.661633</c:v>
                </c:pt>
                <c:pt idx="29178">
                  <c:v>0.661655</c:v>
                </c:pt>
                <c:pt idx="29179">
                  <c:v>0.661678</c:v>
                </c:pt>
                <c:pt idx="29180">
                  <c:v>0.661701</c:v>
                </c:pt>
                <c:pt idx="29181">
                  <c:v>0.661723</c:v>
                </c:pt>
                <c:pt idx="29182">
                  <c:v>0.661746</c:v>
                </c:pt>
                <c:pt idx="29183">
                  <c:v>0.661769</c:v>
                </c:pt>
                <c:pt idx="29184">
                  <c:v>0.661791</c:v>
                </c:pt>
                <c:pt idx="29185">
                  <c:v>0.661814</c:v>
                </c:pt>
                <c:pt idx="29186">
                  <c:v>0.661837</c:v>
                </c:pt>
                <c:pt idx="29187">
                  <c:v>0.661859</c:v>
                </c:pt>
                <c:pt idx="29188">
                  <c:v>0.661882</c:v>
                </c:pt>
                <c:pt idx="29189">
                  <c:v>0.661905</c:v>
                </c:pt>
                <c:pt idx="29190">
                  <c:v>0.661927</c:v>
                </c:pt>
                <c:pt idx="29191">
                  <c:v>0.66195</c:v>
                </c:pt>
                <c:pt idx="29192">
                  <c:v>0.661973</c:v>
                </c:pt>
                <c:pt idx="29193">
                  <c:v>0.661995</c:v>
                </c:pt>
                <c:pt idx="29194">
                  <c:v>0.662018</c:v>
                </c:pt>
                <c:pt idx="29195">
                  <c:v>0.662041</c:v>
                </c:pt>
                <c:pt idx="29196">
                  <c:v>0.662063</c:v>
                </c:pt>
                <c:pt idx="29197">
                  <c:v>0.662086</c:v>
                </c:pt>
                <c:pt idx="29198">
                  <c:v>0.662109</c:v>
                </c:pt>
                <c:pt idx="29199">
                  <c:v>0.662132</c:v>
                </c:pt>
                <c:pt idx="29200">
                  <c:v>0.662154</c:v>
                </c:pt>
                <c:pt idx="29201">
                  <c:v>0.662177</c:v>
                </c:pt>
                <c:pt idx="29202">
                  <c:v>0.6622</c:v>
                </c:pt>
                <c:pt idx="29203">
                  <c:v>0.662222</c:v>
                </c:pt>
                <c:pt idx="29204">
                  <c:v>0.662245</c:v>
                </c:pt>
                <c:pt idx="29205">
                  <c:v>0.662268</c:v>
                </c:pt>
                <c:pt idx="29206">
                  <c:v>0.66229</c:v>
                </c:pt>
                <c:pt idx="29207">
                  <c:v>0.662313</c:v>
                </c:pt>
                <c:pt idx="29208">
                  <c:v>0.662336</c:v>
                </c:pt>
                <c:pt idx="29209">
                  <c:v>0.662358</c:v>
                </c:pt>
                <c:pt idx="29210">
                  <c:v>0.662381</c:v>
                </c:pt>
                <c:pt idx="29211">
                  <c:v>0.662404</c:v>
                </c:pt>
                <c:pt idx="29212">
                  <c:v>0.662426</c:v>
                </c:pt>
                <c:pt idx="29213">
                  <c:v>0.662449</c:v>
                </c:pt>
                <c:pt idx="29214">
                  <c:v>0.662472</c:v>
                </c:pt>
                <c:pt idx="29215">
                  <c:v>0.662494</c:v>
                </c:pt>
                <c:pt idx="29216">
                  <c:v>0.662517</c:v>
                </c:pt>
                <c:pt idx="29217">
                  <c:v>0.66254</c:v>
                </c:pt>
                <c:pt idx="29218">
                  <c:v>0.662562</c:v>
                </c:pt>
                <c:pt idx="29219">
                  <c:v>0.662585</c:v>
                </c:pt>
                <c:pt idx="29220">
                  <c:v>0.662608</c:v>
                </c:pt>
                <c:pt idx="29221">
                  <c:v>0.66263</c:v>
                </c:pt>
                <c:pt idx="29222">
                  <c:v>0.662653</c:v>
                </c:pt>
                <c:pt idx="29223">
                  <c:v>0.662676</c:v>
                </c:pt>
                <c:pt idx="29224">
                  <c:v>0.662698</c:v>
                </c:pt>
                <c:pt idx="29225">
                  <c:v>0.662721</c:v>
                </c:pt>
                <c:pt idx="29226">
                  <c:v>0.662744</c:v>
                </c:pt>
                <c:pt idx="29227">
                  <c:v>0.662766</c:v>
                </c:pt>
                <c:pt idx="29228">
                  <c:v>0.662789</c:v>
                </c:pt>
                <c:pt idx="29229">
                  <c:v>0.662812</c:v>
                </c:pt>
                <c:pt idx="29230">
                  <c:v>0.662834</c:v>
                </c:pt>
                <c:pt idx="29231">
                  <c:v>0.662857</c:v>
                </c:pt>
                <c:pt idx="29232">
                  <c:v>0.66288</c:v>
                </c:pt>
                <c:pt idx="29233">
                  <c:v>0.662902</c:v>
                </c:pt>
                <c:pt idx="29234">
                  <c:v>0.662925</c:v>
                </c:pt>
                <c:pt idx="29235">
                  <c:v>0.662948</c:v>
                </c:pt>
                <c:pt idx="29236">
                  <c:v>0.662971</c:v>
                </c:pt>
                <c:pt idx="29237">
                  <c:v>0.662993</c:v>
                </c:pt>
                <c:pt idx="29238">
                  <c:v>0.663016</c:v>
                </c:pt>
                <c:pt idx="29239">
                  <c:v>0.663039</c:v>
                </c:pt>
                <c:pt idx="29240">
                  <c:v>0.663061</c:v>
                </c:pt>
                <c:pt idx="29241">
                  <c:v>0.663084</c:v>
                </c:pt>
                <c:pt idx="29242">
                  <c:v>0.663107</c:v>
                </c:pt>
                <c:pt idx="29243">
                  <c:v>0.663129</c:v>
                </c:pt>
                <c:pt idx="29244">
                  <c:v>0.663152</c:v>
                </c:pt>
                <c:pt idx="29245">
                  <c:v>0.663175</c:v>
                </c:pt>
                <c:pt idx="29246">
                  <c:v>0.663197</c:v>
                </c:pt>
                <c:pt idx="29247">
                  <c:v>0.66322</c:v>
                </c:pt>
                <c:pt idx="29248">
                  <c:v>0.663243</c:v>
                </c:pt>
                <c:pt idx="29249">
                  <c:v>0.663265</c:v>
                </c:pt>
                <c:pt idx="29250">
                  <c:v>0.663288</c:v>
                </c:pt>
                <c:pt idx="29251">
                  <c:v>0.663311</c:v>
                </c:pt>
                <c:pt idx="29252">
                  <c:v>0.663333</c:v>
                </c:pt>
                <c:pt idx="29253">
                  <c:v>0.663356</c:v>
                </c:pt>
                <c:pt idx="29254">
                  <c:v>0.663379</c:v>
                </c:pt>
                <c:pt idx="29255">
                  <c:v>0.663401</c:v>
                </c:pt>
                <c:pt idx="29256">
                  <c:v>0.663424</c:v>
                </c:pt>
                <c:pt idx="29257">
                  <c:v>0.663447</c:v>
                </c:pt>
                <c:pt idx="29258">
                  <c:v>0.663469</c:v>
                </c:pt>
                <c:pt idx="29259">
                  <c:v>0.663492</c:v>
                </c:pt>
                <c:pt idx="29260">
                  <c:v>0.663515</c:v>
                </c:pt>
                <c:pt idx="29261">
                  <c:v>0.663537</c:v>
                </c:pt>
                <c:pt idx="29262">
                  <c:v>0.66356</c:v>
                </c:pt>
                <c:pt idx="29263">
                  <c:v>0.663583</c:v>
                </c:pt>
                <c:pt idx="29264">
                  <c:v>0.663605</c:v>
                </c:pt>
                <c:pt idx="29265">
                  <c:v>0.663628</c:v>
                </c:pt>
                <c:pt idx="29266">
                  <c:v>0.663651</c:v>
                </c:pt>
                <c:pt idx="29267">
                  <c:v>0.663673</c:v>
                </c:pt>
                <c:pt idx="29268">
                  <c:v>0.663696</c:v>
                </c:pt>
                <c:pt idx="29269">
                  <c:v>0.663719</c:v>
                </c:pt>
                <c:pt idx="29270">
                  <c:v>0.663741</c:v>
                </c:pt>
                <c:pt idx="29271">
                  <c:v>0.663764</c:v>
                </c:pt>
                <c:pt idx="29272">
                  <c:v>0.663787</c:v>
                </c:pt>
                <c:pt idx="29273">
                  <c:v>0.66381</c:v>
                </c:pt>
                <c:pt idx="29274">
                  <c:v>0.663832</c:v>
                </c:pt>
                <c:pt idx="29275">
                  <c:v>0.663855</c:v>
                </c:pt>
                <c:pt idx="29276">
                  <c:v>0.663878</c:v>
                </c:pt>
                <c:pt idx="29277">
                  <c:v>0.6639</c:v>
                </c:pt>
                <c:pt idx="29278">
                  <c:v>0.663923</c:v>
                </c:pt>
                <c:pt idx="29279">
                  <c:v>0.663946</c:v>
                </c:pt>
                <c:pt idx="29280">
                  <c:v>0.663968</c:v>
                </c:pt>
                <c:pt idx="29281">
                  <c:v>0.663991</c:v>
                </c:pt>
                <c:pt idx="29282">
                  <c:v>0.664014</c:v>
                </c:pt>
                <c:pt idx="29283">
                  <c:v>0.664036</c:v>
                </c:pt>
                <c:pt idx="29284">
                  <c:v>0.664059</c:v>
                </c:pt>
                <c:pt idx="29285">
                  <c:v>0.664082</c:v>
                </c:pt>
                <c:pt idx="29286">
                  <c:v>0.664104</c:v>
                </c:pt>
                <c:pt idx="29287">
                  <c:v>0.664127</c:v>
                </c:pt>
                <c:pt idx="29288">
                  <c:v>0.66415</c:v>
                </c:pt>
                <c:pt idx="29289">
                  <c:v>0.664172</c:v>
                </c:pt>
                <c:pt idx="29290">
                  <c:v>0.664195</c:v>
                </c:pt>
                <c:pt idx="29291">
                  <c:v>0.664218</c:v>
                </c:pt>
                <c:pt idx="29292">
                  <c:v>0.66424</c:v>
                </c:pt>
                <c:pt idx="29293">
                  <c:v>0.664263</c:v>
                </c:pt>
                <c:pt idx="29294">
                  <c:v>0.664286</c:v>
                </c:pt>
                <c:pt idx="29295">
                  <c:v>0.664308</c:v>
                </c:pt>
                <c:pt idx="29296">
                  <c:v>0.664331</c:v>
                </c:pt>
                <c:pt idx="29297">
                  <c:v>0.664354</c:v>
                </c:pt>
                <c:pt idx="29298">
                  <c:v>0.664376</c:v>
                </c:pt>
                <c:pt idx="29299">
                  <c:v>0.664399</c:v>
                </c:pt>
                <c:pt idx="29300">
                  <c:v>0.664422</c:v>
                </c:pt>
                <c:pt idx="29301">
                  <c:v>0.664444</c:v>
                </c:pt>
                <c:pt idx="29302">
                  <c:v>0.664467</c:v>
                </c:pt>
                <c:pt idx="29303">
                  <c:v>0.66449</c:v>
                </c:pt>
                <c:pt idx="29304">
                  <c:v>0.664512</c:v>
                </c:pt>
                <c:pt idx="29305">
                  <c:v>0.664535</c:v>
                </c:pt>
                <c:pt idx="29306">
                  <c:v>0.664558</c:v>
                </c:pt>
                <c:pt idx="29307">
                  <c:v>0.66458</c:v>
                </c:pt>
                <c:pt idx="29308">
                  <c:v>0.664603</c:v>
                </c:pt>
                <c:pt idx="29309">
                  <c:v>0.664626</c:v>
                </c:pt>
                <c:pt idx="29310">
                  <c:v>0.664649</c:v>
                </c:pt>
                <c:pt idx="29311">
                  <c:v>0.664671</c:v>
                </c:pt>
                <c:pt idx="29312">
                  <c:v>0.664694</c:v>
                </c:pt>
                <c:pt idx="29313">
                  <c:v>0.664717</c:v>
                </c:pt>
                <c:pt idx="29314">
                  <c:v>0.664739</c:v>
                </c:pt>
                <c:pt idx="29315">
                  <c:v>0.664762</c:v>
                </c:pt>
                <c:pt idx="29316">
                  <c:v>0.664785</c:v>
                </c:pt>
                <c:pt idx="29317">
                  <c:v>0.664807</c:v>
                </c:pt>
                <c:pt idx="29318">
                  <c:v>0.66483</c:v>
                </c:pt>
                <c:pt idx="29319">
                  <c:v>0.664853</c:v>
                </c:pt>
                <c:pt idx="29320">
                  <c:v>0.664875</c:v>
                </c:pt>
                <c:pt idx="29321">
                  <c:v>0.664898</c:v>
                </c:pt>
                <c:pt idx="29322">
                  <c:v>0.664921</c:v>
                </c:pt>
                <c:pt idx="29323">
                  <c:v>0.664943</c:v>
                </c:pt>
                <c:pt idx="29324">
                  <c:v>0.664966</c:v>
                </c:pt>
                <c:pt idx="29325">
                  <c:v>0.664989</c:v>
                </c:pt>
                <c:pt idx="29326">
                  <c:v>0.665011</c:v>
                </c:pt>
                <c:pt idx="29327">
                  <c:v>0.665034</c:v>
                </c:pt>
                <c:pt idx="29328">
                  <c:v>0.665057</c:v>
                </c:pt>
                <c:pt idx="29329">
                  <c:v>0.665079</c:v>
                </c:pt>
                <c:pt idx="29330">
                  <c:v>0.665102</c:v>
                </c:pt>
                <c:pt idx="29331">
                  <c:v>0.665125</c:v>
                </c:pt>
                <c:pt idx="29332">
                  <c:v>0.665147</c:v>
                </c:pt>
                <c:pt idx="29333">
                  <c:v>0.66517</c:v>
                </c:pt>
                <c:pt idx="29334">
                  <c:v>0.665193</c:v>
                </c:pt>
                <c:pt idx="29335">
                  <c:v>0.665215</c:v>
                </c:pt>
                <c:pt idx="29336">
                  <c:v>0.665238</c:v>
                </c:pt>
                <c:pt idx="29337">
                  <c:v>0.665261</c:v>
                </c:pt>
                <c:pt idx="29338">
                  <c:v>0.665283</c:v>
                </c:pt>
                <c:pt idx="29339">
                  <c:v>0.665306</c:v>
                </c:pt>
                <c:pt idx="29340">
                  <c:v>0.665329</c:v>
                </c:pt>
                <c:pt idx="29341">
                  <c:v>0.665351</c:v>
                </c:pt>
                <c:pt idx="29342">
                  <c:v>0.665374</c:v>
                </c:pt>
                <c:pt idx="29343">
                  <c:v>0.665397</c:v>
                </c:pt>
                <c:pt idx="29344">
                  <c:v>0.66542</c:v>
                </c:pt>
                <c:pt idx="29345">
                  <c:v>0.665442</c:v>
                </c:pt>
                <c:pt idx="29346">
                  <c:v>0.665465</c:v>
                </c:pt>
                <c:pt idx="29347">
                  <c:v>0.665488</c:v>
                </c:pt>
                <c:pt idx="29348">
                  <c:v>0.66551</c:v>
                </c:pt>
                <c:pt idx="29349">
                  <c:v>0.665533</c:v>
                </c:pt>
                <c:pt idx="29350">
                  <c:v>0.665556</c:v>
                </c:pt>
                <c:pt idx="29351">
                  <c:v>0.665578</c:v>
                </c:pt>
                <c:pt idx="29352">
                  <c:v>0.665601</c:v>
                </c:pt>
                <c:pt idx="29353">
                  <c:v>0.665624</c:v>
                </c:pt>
                <c:pt idx="29354">
                  <c:v>0.665646</c:v>
                </c:pt>
                <c:pt idx="29355">
                  <c:v>0.665669</c:v>
                </c:pt>
                <c:pt idx="29356">
                  <c:v>0.665692</c:v>
                </c:pt>
                <c:pt idx="29357">
                  <c:v>0.665714</c:v>
                </c:pt>
                <c:pt idx="29358">
                  <c:v>0.665737</c:v>
                </c:pt>
                <c:pt idx="29359">
                  <c:v>0.66576</c:v>
                </c:pt>
                <c:pt idx="29360">
                  <c:v>0.665782</c:v>
                </c:pt>
                <c:pt idx="29361">
                  <c:v>0.665805</c:v>
                </c:pt>
                <c:pt idx="29362">
                  <c:v>0.665828</c:v>
                </c:pt>
                <c:pt idx="29363">
                  <c:v>0.66585</c:v>
                </c:pt>
                <c:pt idx="29364">
                  <c:v>0.665873</c:v>
                </c:pt>
                <c:pt idx="29365">
                  <c:v>0.665896</c:v>
                </c:pt>
                <c:pt idx="29366">
                  <c:v>0.665918</c:v>
                </c:pt>
                <c:pt idx="29367">
                  <c:v>0.665941</c:v>
                </c:pt>
                <c:pt idx="29368">
                  <c:v>0.665964</c:v>
                </c:pt>
                <c:pt idx="29369">
                  <c:v>0.665986</c:v>
                </c:pt>
                <c:pt idx="29370">
                  <c:v>0.666009</c:v>
                </c:pt>
                <c:pt idx="29371">
                  <c:v>0.666032</c:v>
                </c:pt>
                <c:pt idx="29372">
                  <c:v>0.666054</c:v>
                </c:pt>
                <c:pt idx="29373">
                  <c:v>0.666077</c:v>
                </c:pt>
                <c:pt idx="29374">
                  <c:v>0.6661</c:v>
                </c:pt>
                <c:pt idx="29375">
                  <c:v>0.666122</c:v>
                </c:pt>
                <c:pt idx="29376">
                  <c:v>0.666145</c:v>
                </c:pt>
                <c:pt idx="29377">
                  <c:v>0.666168</c:v>
                </c:pt>
                <c:pt idx="29378">
                  <c:v>0.66619</c:v>
                </c:pt>
                <c:pt idx="29379">
                  <c:v>0.666213</c:v>
                </c:pt>
                <c:pt idx="29380">
                  <c:v>0.666236</c:v>
                </c:pt>
                <c:pt idx="29381">
                  <c:v>0.666259</c:v>
                </c:pt>
                <c:pt idx="29382">
                  <c:v>0.666281</c:v>
                </c:pt>
                <c:pt idx="29383">
                  <c:v>0.666304</c:v>
                </c:pt>
                <c:pt idx="29384">
                  <c:v>0.666327</c:v>
                </c:pt>
                <c:pt idx="29385">
                  <c:v>0.666349</c:v>
                </c:pt>
                <c:pt idx="29386">
                  <c:v>0.666372</c:v>
                </c:pt>
                <c:pt idx="29387">
                  <c:v>0.666395</c:v>
                </c:pt>
                <c:pt idx="29388">
                  <c:v>0.666417</c:v>
                </c:pt>
                <c:pt idx="29389">
                  <c:v>0.66644</c:v>
                </c:pt>
                <c:pt idx="29390">
                  <c:v>0.666463</c:v>
                </c:pt>
                <c:pt idx="29391">
                  <c:v>0.666485</c:v>
                </c:pt>
                <c:pt idx="29392">
                  <c:v>0.666508</c:v>
                </c:pt>
                <c:pt idx="29393">
                  <c:v>0.666531</c:v>
                </c:pt>
                <c:pt idx="29394">
                  <c:v>0.666553</c:v>
                </c:pt>
                <c:pt idx="29395">
                  <c:v>0.666576</c:v>
                </c:pt>
                <c:pt idx="29396">
                  <c:v>0.666599</c:v>
                </c:pt>
                <c:pt idx="29397">
                  <c:v>0.666621</c:v>
                </c:pt>
                <c:pt idx="29398">
                  <c:v>0.666644</c:v>
                </c:pt>
                <c:pt idx="29399">
                  <c:v>0.666667</c:v>
                </c:pt>
                <c:pt idx="29400">
                  <c:v>0.666689</c:v>
                </c:pt>
                <c:pt idx="29401">
                  <c:v>0.666712</c:v>
                </c:pt>
                <c:pt idx="29402">
                  <c:v>0.666735</c:v>
                </c:pt>
                <c:pt idx="29403">
                  <c:v>0.666757</c:v>
                </c:pt>
                <c:pt idx="29404">
                  <c:v>0.66678</c:v>
                </c:pt>
                <c:pt idx="29405">
                  <c:v>0.666803</c:v>
                </c:pt>
                <c:pt idx="29406">
                  <c:v>0.666825</c:v>
                </c:pt>
                <c:pt idx="29407">
                  <c:v>0.666848</c:v>
                </c:pt>
                <c:pt idx="29408">
                  <c:v>0.666871</c:v>
                </c:pt>
                <c:pt idx="29409">
                  <c:v>0.666893</c:v>
                </c:pt>
                <c:pt idx="29410">
                  <c:v>0.666916</c:v>
                </c:pt>
                <c:pt idx="29411">
                  <c:v>0.666939</c:v>
                </c:pt>
                <c:pt idx="29412">
                  <c:v>0.666961</c:v>
                </c:pt>
                <c:pt idx="29413">
                  <c:v>0.666984</c:v>
                </c:pt>
                <c:pt idx="29414">
                  <c:v>0.667007</c:v>
                </c:pt>
                <c:pt idx="29415">
                  <c:v>0.667029</c:v>
                </c:pt>
                <c:pt idx="29416">
                  <c:v>0.667052</c:v>
                </c:pt>
                <c:pt idx="29417">
                  <c:v>0.667075</c:v>
                </c:pt>
                <c:pt idx="29418">
                  <c:v>0.667098</c:v>
                </c:pt>
                <c:pt idx="29419">
                  <c:v>0.66712</c:v>
                </c:pt>
                <c:pt idx="29420">
                  <c:v>0.667143</c:v>
                </c:pt>
                <c:pt idx="29421">
                  <c:v>0.667166</c:v>
                </c:pt>
                <c:pt idx="29422">
                  <c:v>0.667188</c:v>
                </c:pt>
                <c:pt idx="29423">
                  <c:v>0.667211</c:v>
                </c:pt>
                <c:pt idx="29424">
                  <c:v>0.667234</c:v>
                </c:pt>
                <c:pt idx="29425">
                  <c:v>0.667256</c:v>
                </c:pt>
                <c:pt idx="29426">
                  <c:v>0.667279</c:v>
                </c:pt>
                <c:pt idx="29427">
                  <c:v>0.667302</c:v>
                </c:pt>
                <c:pt idx="29428">
                  <c:v>0.667324</c:v>
                </c:pt>
                <c:pt idx="29429">
                  <c:v>0.667347</c:v>
                </c:pt>
                <c:pt idx="29430">
                  <c:v>0.66737</c:v>
                </c:pt>
                <c:pt idx="29431">
                  <c:v>0.667392</c:v>
                </c:pt>
                <c:pt idx="29432">
                  <c:v>0.667415</c:v>
                </c:pt>
                <c:pt idx="29433">
                  <c:v>0.667438</c:v>
                </c:pt>
                <c:pt idx="29434">
                  <c:v>0.66746</c:v>
                </c:pt>
                <c:pt idx="29435">
                  <c:v>0.667483</c:v>
                </c:pt>
                <c:pt idx="29436">
                  <c:v>0.667506</c:v>
                </c:pt>
                <c:pt idx="29437">
                  <c:v>0.667528</c:v>
                </c:pt>
                <c:pt idx="29438">
                  <c:v>0.667551</c:v>
                </c:pt>
                <c:pt idx="29439">
                  <c:v>0.667574</c:v>
                </c:pt>
                <c:pt idx="29440">
                  <c:v>0.667596</c:v>
                </c:pt>
                <c:pt idx="29441">
                  <c:v>0.667619</c:v>
                </c:pt>
                <c:pt idx="29442">
                  <c:v>0.667642</c:v>
                </c:pt>
                <c:pt idx="29443">
                  <c:v>0.667664</c:v>
                </c:pt>
                <c:pt idx="29444">
                  <c:v>0.667687</c:v>
                </c:pt>
                <c:pt idx="29445">
                  <c:v>0.66771</c:v>
                </c:pt>
                <c:pt idx="29446">
                  <c:v>0.667732</c:v>
                </c:pt>
                <c:pt idx="29447">
                  <c:v>0.667755</c:v>
                </c:pt>
                <c:pt idx="29448">
                  <c:v>0.667778</c:v>
                </c:pt>
                <c:pt idx="29449">
                  <c:v>0.6678</c:v>
                </c:pt>
                <c:pt idx="29450">
                  <c:v>0.667823</c:v>
                </c:pt>
                <c:pt idx="29451">
                  <c:v>0.667846</c:v>
                </c:pt>
                <c:pt idx="29452">
                  <c:v>0.667868</c:v>
                </c:pt>
                <c:pt idx="29453">
                  <c:v>0.667891</c:v>
                </c:pt>
                <c:pt idx="29454">
                  <c:v>0.667914</c:v>
                </c:pt>
                <c:pt idx="29455">
                  <c:v>0.667937</c:v>
                </c:pt>
                <c:pt idx="29456">
                  <c:v>0.667959</c:v>
                </c:pt>
                <c:pt idx="29457">
                  <c:v>0.667982</c:v>
                </c:pt>
                <c:pt idx="29458">
                  <c:v>0.668005</c:v>
                </c:pt>
                <c:pt idx="29459">
                  <c:v>0.668027</c:v>
                </c:pt>
                <c:pt idx="29460">
                  <c:v>0.66805</c:v>
                </c:pt>
                <c:pt idx="29461">
                  <c:v>0.668073</c:v>
                </c:pt>
                <c:pt idx="29462">
                  <c:v>0.668095</c:v>
                </c:pt>
                <c:pt idx="29463">
                  <c:v>0.668118</c:v>
                </c:pt>
                <c:pt idx="29464">
                  <c:v>0.668141</c:v>
                </c:pt>
                <c:pt idx="29465">
                  <c:v>0.668163</c:v>
                </c:pt>
                <c:pt idx="29466">
                  <c:v>0.668186</c:v>
                </c:pt>
                <c:pt idx="29467">
                  <c:v>0.668209</c:v>
                </c:pt>
                <c:pt idx="29468">
                  <c:v>0.668231</c:v>
                </c:pt>
                <c:pt idx="29469">
                  <c:v>0.668254</c:v>
                </c:pt>
                <c:pt idx="29470">
                  <c:v>0.668277</c:v>
                </c:pt>
                <c:pt idx="29471">
                  <c:v>0.668299</c:v>
                </c:pt>
                <c:pt idx="29472">
                  <c:v>0.668322</c:v>
                </c:pt>
                <c:pt idx="29473">
                  <c:v>0.668345</c:v>
                </c:pt>
                <c:pt idx="29474">
                  <c:v>0.668367</c:v>
                </c:pt>
                <c:pt idx="29475">
                  <c:v>0.66839</c:v>
                </c:pt>
                <c:pt idx="29476">
                  <c:v>0.668413</c:v>
                </c:pt>
                <c:pt idx="29477">
                  <c:v>0.668435</c:v>
                </c:pt>
                <c:pt idx="29478">
                  <c:v>0.668458</c:v>
                </c:pt>
                <c:pt idx="29479">
                  <c:v>0.668481</c:v>
                </c:pt>
                <c:pt idx="29480">
                  <c:v>0.668503</c:v>
                </c:pt>
                <c:pt idx="29481">
                  <c:v>0.668526</c:v>
                </c:pt>
                <c:pt idx="29482">
                  <c:v>0.668549</c:v>
                </c:pt>
                <c:pt idx="29483">
                  <c:v>0.668571</c:v>
                </c:pt>
                <c:pt idx="29484">
                  <c:v>0.668594</c:v>
                </c:pt>
                <c:pt idx="29485">
                  <c:v>0.668617</c:v>
                </c:pt>
                <c:pt idx="29486">
                  <c:v>0.668639</c:v>
                </c:pt>
                <c:pt idx="29487">
                  <c:v>0.668662</c:v>
                </c:pt>
                <c:pt idx="29488">
                  <c:v>0.668685</c:v>
                </c:pt>
                <c:pt idx="29489">
                  <c:v>0.668707</c:v>
                </c:pt>
                <c:pt idx="29490">
                  <c:v>0.66873</c:v>
                </c:pt>
                <c:pt idx="29491">
                  <c:v>0.668753</c:v>
                </c:pt>
                <c:pt idx="29492">
                  <c:v>0.668776</c:v>
                </c:pt>
                <c:pt idx="29493">
                  <c:v>0.668798</c:v>
                </c:pt>
                <c:pt idx="29494">
                  <c:v>0.668821</c:v>
                </c:pt>
                <c:pt idx="29495">
                  <c:v>0.668844</c:v>
                </c:pt>
                <c:pt idx="29496">
                  <c:v>0.668866</c:v>
                </c:pt>
                <c:pt idx="29497">
                  <c:v>0.668889</c:v>
                </c:pt>
                <c:pt idx="29498">
                  <c:v>0.668912</c:v>
                </c:pt>
                <c:pt idx="29499">
                  <c:v>0.668934</c:v>
                </c:pt>
                <c:pt idx="29500">
                  <c:v>0.668957</c:v>
                </c:pt>
                <c:pt idx="29501">
                  <c:v>0.66898</c:v>
                </c:pt>
                <c:pt idx="29502">
                  <c:v>0.669002</c:v>
                </c:pt>
                <c:pt idx="29503">
                  <c:v>0.669025</c:v>
                </c:pt>
                <c:pt idx="29504">
                  <c:v>0.669048</c:v>
                </c:pt>
                <c:pt idx="29505">
                  <c:v>0.66907</c:v>
                </c:pt>
                <c:pt idx="29506">
                  <c:v>0.669093</c:v>
                </c:pt>
                <c:pt idx="29507">
                  <c:v>0.669116</c:v>
                </c:pt>
                <c:pt idx="29508">
                  <c:v>0.669138</c:v>
                </c:pt>
                <c:pt idx="29509">
                  <c:v>0.669161</c:v>
                </c:pt>
                <c:pt idx="29510">
                  <c:v>0.669184</c:v>
                </c:pt>
                <c:pt idx="29511">
                  <c:v>0.669206</c:v>
                </c:pt>
                <c:pt idx="29512">
                  <c:v>0.669229</c:v>
                </c:pt>
                <c:pt idx="29513">
                  <c:v>0.669252</c:v>
                </c:pt>
                <c:pt idx="29514">
                  <c:v>0.669274</c:v>
                </c:pt>
                <c:pt idx="29515">
                  <c:v>0.669297</c:v>
                </c:pt>
                <c:pt idx="29516">
                  <c:v>0.66932</c:v>
                </c:pt>
                <c:pt idx="29517">
                  <c:v>0.669342</c:v>
                </c:pt>
                <c:pt idx="29518">
                  <c:v>0.669365</c:v>
                </c:pt>
                <c:pt idx="29519">
                  <c:v>0.669388</c:v>
                </c:pt>
                <c:pt idx="29520">
                  <c:v>0.66941</c:v>
                </c:pt>
                <c:pt idx="29521">
                  <c:v>0.669433</c:v>
                </c:pt>
                <c:pt idx="29522">
                  <c:v>0.669456</c:v>
                </c:pt>
                <c:pt idx="29523">
                  <c:v>0.669478</c:v>
                </c:pt>
                <c:pt idx="29524">
                  <c:v>0.669501</c:v>
                </c:pt>
                <c:pt idx="29525">
                  <c:v>0.669524</c:v>
                </c:pt>
                <c:pt idx="29526">
                  <c:v>0.669546</c:v>
                </c:pt>
                <c:pt idx="29527">
                  <c:v>0.669569</c:v>
                </c:pt>
                <c:pt idx="29528">
                  <c:v>0.669592</c:v>
                </c:pt>
                <c:pt idx="29529">
                  <c:v>0.669615</c:v>
                </c:pt>
                <c:pt idx="29530">
                  <c:v>0.669637</c:v>
                </c:pt>
                <c:pt idx="29531">
                  <c:v>0.66966</c:v>
                </c:pt>
                <c:pt idx="29532">
                  <c:v>0.669683</c:v>
                </c:pt>
                <c:pt idx="29533">
                  <c:v>0.669705</c:v>
                </c:pt>
                <c:pt idx="29534">
                  <c:v>0.669728</c:v>
                </c:pt>
                <c:pt idx="29535">
                  <c:v>0.669751</c:v>
                </c:pt>
                <c:pt idx="29536">
                  <c:v>0.669773</c:v>
                </c:pt>
                <c:pt idx="29537">
                  <c:v>0.669796</c:v>
                </c:pt>
                <c:pt idx="29538">
                  <c:v>0.669819</c:v>
                </c:pt>
                <c:pt idx="29539">
                  <c:v>0.669841</c:v>
                </c:pt>
                <c:pt idx="29540">
                  <c:v>0.669864</c:v>
                </c:pt>
                <c:pt idx="29541">
                  <c:v>0.669887</c:v>
                </c:pt>
                <c:pt idx="29542">
                  <c:v>0.669909</c:v>
                </c:pt>
                <c:pt idx="29543">
                  <c:v>0.669932</c:v>
                </c:pt>
                <c:pt idx="29544">
                  <c:v>0.669955</c:v>
                </c:pt>
                <c:pt idx="29545">
                  <c:v>0.669977</c:v>
                </c:pt>
                <c:pt idx="29546">
                  <c:v>0.67</c:v>
                </c:pt>
                <c:pt idx="29547">
                  <c:v>0.670023</c:v>
                </c:pt>
                <c:pt idx="29548">
                  <c:v>0.670045</c:v>
                </c:pt>
                <c:pt idx="29549">
                  <c:v>0.670068</c:v>
                </c:pt>
                <c:pt idx="29550">
                  <c:v>0.670091</c:v>
                </c:pt>
                <c:pt idx="29551">
                  <c:v>0.670113</c:v>
                </c:pt>
                <c:pt idx="29552">
                  <c:v>0.670136</c:v>
                </c:pt>
                <c:pt idx="29553">
                  <c:v>0.670159</c:v>
                </c:pt>
                <c:pt idx="29554">
                  <c:v>0.670181</c:v>
                </c:pt>
                <c:pt idx="29555">
                  <c:v>0.670204</c:v>
                </c:pt>
                <c:pt idx="29556">
                  <c:v>0.670227</c:v>
                </c:pt>
                <c:pt idx="29557">
                  <c:v>0.670249</c:v>
                </c:pt>
                <c:pt idx="29558">
                  <c:v>0.670272</c:v>
                </c:pt>
                <c:pt idx="29559">
                  <c:v>0.670295</c:v>
                </c:pt>
                <c:pt idx="29560">
                  <c:v>0.670317</c:v>
                </c:pt>
                <c:pt idx="29561">
                  <c:v>0.67034</c:v>
                </c:pt>
                <c:pt idx="29562">
                  <c:v>0.670363</c:v>
                </c:pt>
                <c:pt idx="29563">
                  <c:v>0.670385</c:v>
                </c:pt>
                <c:pt idx="29564">
                  <c:v>0.670408</c:v>
                </c:pt>
                <c:pt idx="29565">
                  <c:v>0.670431</c:v>
                </c:pt>
                <c:pt idx="29566">
                  <c:v>0.670454</c:v>
                </c:pt>
                <c:pt idx="29567">
                  <c:v>0.670476</c:v>
                </c:pt>
                <c:pt idx="29568">
                  <c:v>0.670499</c:v>
                </c:pt>
                <c:pt idx="29569">
                  <c:v>0.670522</c:v>
                </c:pt>
                <c:pt idx="29570">
                  <c:v>0.670544</c:v>
                </c:pt>
                <c:pt idx="29571">
                  <c:v>0.670567</c:v>
                </c:pt>
                <c:pt idx="29572">
                  <c:v>0.67059</c:v>
                </c:pt>
                <c:pt idx="29573">
                  <c:v>0.670612</c:v>
                </c:pt>
                <c:pt idx="29574">
                  <c:v>0.670635</c:v>
                </c:pt>
                <c:pt idx="29575">
                  <c:v>0.670658</c:v>
                </c:pt>
                <c:pt idx="29576">
                  <c:v>0.67068</c:v>
                </c:pt>
                <c:pt idx="29577">
                  <c:v>0.670703</c:v>
                </c:pt>
                <c:pt idx="29578">
                  <c:v>0.670726</c:v>
                </c:pt>
                <c:pt idx="29579">
                  <c:v>0.670748</c:v>
                </c:pt>
                <c:pt idx="29580">
                  <c:v>0.670771</c:v>
                </c:pt>
                <c:pt idx="29581">
                  <c:v>0.670794</c:v>
                </c:pt>
                <c:pt idx="29582">
                  <c:v>0.670816</c:v>
                </c:pt>
                <c:pt idx="29583">
                  <c:v>0.670839</c:v>
                </c:pt>
                <c:pt idx="29584">
                  <c:v>0.670862</c:v>
                </c:pt>
                <c:pt idx="29585">
                  <c:v>0.670884</c:v>
                </c:pt>
                <c:pt idx="29586">
                  <c:v>0.670907</c:v>
                </c:pt>
                <c:pt idx="29587">
                  <c:v>0.67093</c:v>
                </c:pt>
                <c:pt idx="29588">
                  <c:v>0.670952</c:v>
                </c:pt>
                <c:pt idx="29589">
                  <c:v>0.670975</c:v>
                </c:pt>
                <c:pt idx="29590">
                  <c:v>0.670998</c:v>
                </c:pt>
                <c:pt idx="29591">
                  <c:v>0.67102</c:v>
                </c:pt>
                <c:pt idx="29592">
                  <c:v>0.671043</c:v>
                </c:pt>
                <c:pt idx="29593">
                  <c:v>0.671066</c:v>
                </c:pt>
                <c:pt idx="29594">
                  <c:v>0.671088</c:v>
                </c:pt>
                <c:pt idx="29595">
                  <c:v>0.671111</c:v>
                </c:pt>
                <c:pt idx="29596">
                  <c:v>0.671134</c:v>
                </c:pt>
                <c:pt idx="29597">
                  <c:v>0.671156</c:v>
                </c:pt>
                <c:pt idx="29598">
                  <c:v>0.671179</c:v>
                </c:pt>
                <c:pt idx="29599">
                  <c:v>0.671202</c:v>
                </c:pt>
                <c:pt idx="29600">
                  <c:v>0.671224</c:v>
                </c:pt>
                <c:pt idx="29601">
                  <c:v>0.671247</c:v>
                </c:pt>
                <c:pt idx="29602">
                  <c:v>0.67127</c:v>
                </c:pt>
                <c:pt idx="29603">
                  <c:v>0.671293</c:v>
                </c:pt>
                <c:pt idx="29604">
                  <c:v>0.671315</c:v>
                </c:pt>
                <c:pt idx="29605">
                  <c:v>0.671338</c:v>
                </c:pt>
                <c:pt idx="29606">
                  <c:v>0.671361</c:v>
                </c:pt>
                <c:pt idx="29607">
                  <c:v>0.671383</c:v>
                </c:pt>
                <c:pt idx="29608">
                  <c:v>0.671406</c:v>
                </c:pt>
                <c:pt idx="29609">
                  <c:v>0.671429</c:v>
                </c:pt>
                <c:pt idx="29610">
                  <c:v>0.671451</c:v>
                </c:pt>
                <c:pt idx="29611">
                  <c:v>0.671474</c:v>
                </c:pt>
                <c:pt idx="29612">
                  <c:v>0.671497</c:v>
                </c:pt>
                <c:pt idx="29613">
                  <c:v>0.671519</c:v>
                </c:pt>
                <c:pt idx="29614">
                  <c:v>0.671542</c:v>
                </c:pt>
                <c:pt idx="29615">
                  <c:v>0.671565</c:v>
                </c:pt>
                <c:pt idx="29616">
                  <c:v>0.671587</c:v>
                </c:pt>
                <c:pt idx="29617">
                  <c:v>0.67161</c:v>
                </c:pt>
                <c:pt idx="29618">
                  <c:v>0.671633</c:v>
                </c:pt>
                <c:pt idx="29619">
                  <c:v>0.671655</c:v>
                </c:pt>
                <c:pt idx="29620">
                  <c:v>0.671678</c:v>
                </c:pt>
                <c:pt idx="29621">
                  <c:v>0.671701</c:v>
                </c:pt>
                <c:pt idx="29622">
                  <c:v>0.671723</c:v>
                </c:pt>
                <c:pt idx="29623">
                  <c:v>0.671746</c:v>
                </c:pt>
                <c:pt idx="29624">
                  <c:v>0.671769</c:v>
                </c:pt>
                <c:pt idx="29625">
                  <c:v>0.671791</c:v>
                </c:pt>
                <c:pt idx="29626">
                  <c:v>0.671814</c:v>
                </c:pt>
                <c:pt idx="29627">
                  <c:v>0.671837</c:v>
                </c:pt>
                <c:pt idx="29628">
                  <c:v>0.671859</c:v>
                </c:pt>
                <c:pt idx="29629">
                  <c:v>0.671882</c:v>
                </c:pt>
                <c:pt idx="29630">
                  <c:v>0.671905</c:v>
                </c:pt>
                <c:pt idx="29631">
                  <c:v>0.671927</c:v>
                </c:pt>
                <c:pt idx="29632">
                  <c:v>0.67195</c:v>
                </c:pt>
                <c:pt idx="29633">
                  <c:v>0.671973</c:v>
                </c:pt>
                <c:pt idx="29634">
                  <c:v>0.671995</c:v>
                </c:pt>
                <c:pt idx="29635">
                  <c:v>0.672018</c:v>
                </c:pt>
                <c:pt idx="29636">
                  <c:v>0.672041</c:v>
                </c:pt>
                <c:pt idx="29637">
                  <c:v>0.672063</c:v>
                </c:pt>
                <c:pt idx="29638">
                  <c:v>0.672086</c:v>
                </c:pt>
                <c:pt idx="29639">
                  <c:v>0.672109</c:v>
                </c:pt>
                <c:pt idx="29640">
                  <c:v>0.672132</c:v>
                </c:pt>
                <c:pt idx="29641">
                  <c:v>0.672154</c:v>
                </c:pt>
                <c:pt idx="29642">
                  <c:v>0.672177</c:v>
                </c:pt>
                <c:pt idx="29643">
                  <c:v>0.6722</c:v>
                </c:pt>
                <c:pt idx="29644">
                  <c:v>0.672222</c:v>
                </c:pt>
                <c:pt idx="29645">
                  <c:v>0.672245</c:v>
                </c:pt>
                <c:pt idx="29646">
                  <c:v>0.672268</c:v>
                </c:pt>
                <c:pt idx="29647">
                  <c:v>0.67229</c:v>
                </c:pt>
                <c:pt idx="29648">
                  <c:v>0.672313</c:v>
                </c:pt>
                <c:pt idx="29649">
                  <c:v>0.672336</c:v>
                </c:pt>
                <c:pt idx="29650">
                  <c:v>0.672358</c:v>
                </c:pt>
                <c:pt idx="29651">
                  <c:v>0.672381</c:v>
                </c:pt>
                <c:pt idx="29652">
                  <c:v>0.672404</c:v>
                </c:pt>
                <c:pt idx="29653">
                  <c:v>0.672426</c:v>
                </c:pt>
                <c:pt idx="29654">
                  <c:v>0.672449</c:v>
                </c:pt>
                <c:pt idx="29655">
                  <c:v>0.672472</c:v>
                </c:pt>
                <c:pt idx="29656">
                  <c:v>0.672494</c:v>
                </c:pt>
                <c:pt idx="29657">
                  <c:v>0.672517</c:v>
                </c:pt>
                <c:pt idx="29658">
                  <c:v>0.67254</c:v>
                </c:pt>
                <c:pt idx="29659">
                  <c:v>0.672562</c:v>
                </c:pt>
                <c:pt idx="29660">
                  <c:v>0.672585</c:v>
                </c:pt>
                <c:pt idx="29661">
                  <c:v>0.672608</c:v>
                </c:pt>
                <c:pt idx="29662">
                  <c:v>0.67263</c:v>
                </c:pt>
                <c:pt idx="29663">
                  <c:v>0.672653</c:v>
                </c:pt>
                <c:pt idx="29664">
                  <c:v>0.672676</c:v>
                </c:pt>
                <c:pt idx="29665">
                  <c:v>0.672698</c:v>
                </c:pt>
                <c:pt idx="29666">
                  <c:v>0.672721</c:v>
                </c:pt>
                <c:pt idx="29667">
                  <c:v>0.672744</c:v>
                </c:pt>
                <c:pt idx="29668">
                  <c:v>0.672766</c:v>
                </c:pt>
                <c:pt idx="29669">
                  <c:v>0.672789</c:v>
                </c:pt>
                <c:pt idx="29670">
                  <c:v>0.672812</c:v>
                </c:pt>
                <c:pt idx="29671">
                  <c:v>0.672834</c:v>
                </c:pt>
                <c:pt idx="29672">
                  <c:v>0.672857</c:v>
                </c:pt>
                <c:pt idx="29673">
                  <c:v>0.67288</c:v>
                </c:pt>
                <c:pt idx="29674">
                  <c:v>0.672902</c:v>
                </c:pt>
                <c:pt idx="29675">
                  <c:v>0.672925</c:v>
                </c:pt>
                <c:pt idx="29676">
                  <c:v>0.672948</c:v>
                </c:pt>
                <c:pt idx="29677">
                  <c:v>0.672971</c:v>
                </c:pt>
                <c:pt idx="29678">
                  <c:v>0.672993</c:v>
                </c:pt>
                <c:pt idx="29679">
                  <c:v>0.673016</c:v>
                </c:pt>
                <c:pt idx="29680">
                  <c:v>0.673039</c:v>
                </c:pt>
                <c:pt idx="29681">
                  <c:v>0.673061</c:v>
                </c:pt>
                <c:pt idx="29682">
                  <c:v>0.673084</c:v>
                </c:pt>
                <c:pt idx="29683">
                  <c:v>0.673107</c:v>
                </c:pt>
                <c:pt idx="29684">
                  <c:v>0.673129</c:v>
                </c:pt>
                <c:pt idx="29685">
                  <c:v>0.673152</c:v>
                </c:pt>
                <c:pt idx="29686">
                  <c:v>0.673175</c:v>
                </c:pt>
                <c:pt idx="29687">
                  <c:v>0.673197</c:v>
                </c:pt>
                <c:pt idx="29688">
                  <c:v>0.67322</c:v>
                </c:pt>
                <c:pt idx="29689">
                  <c:v>0.673243</c:v>
                </c:pt>
                <c:pt idx="29690">
                  <c:v>0.673265</c:v>
                </c:pt>
                <c:pt idx="29691">
                  <c:v>0.673288</c:v>
                </c:pt>
                <c:pt idx="29692">
                  <c:v>0.673311</c:v>
                </c:pt>
                <c:pt idx="29693">
                  <c:v>0.673333</c:v>
                </c:pt>
                <c:pt idx="29694">
                  <c:v>0.673356</c:v>
                </c:pt>
                <c:pt idx="29695">
                  <c:v>0.673379</c:v>
                </c:pt>
                <c:pt idx="29696">
                  <c:v>0.673401</c:v>
                </c:pt>
                <c:pt idx="29697">
                  <c:v>0.673424</c:v>
                </c:pt>
                <c:pt idx="29698">
                  <c:v>0.673447</c:v>
                </c:pt>
                <c:pt idx="29699">
                  <c:v>0.673469</c:v>
                </c:pt>
                <c:pt idx="29700">
                  <c:v>0.673492</c:v>
                </c:pt>
                <c:pt idx="29701">
                  <c:v>0.673515</c:v>
                </c:pt>
                <c:pt idx="29702">
                  <c:v>0.673537</c:v>
                </c:pt>
                <c:pt idx="29703">
                  <c:v>0.67356</c:v>
                </c:pt>
                <c:pt idx="29704">
                  <c:v>0.673583</c:v>
                </c:pt>
                <c:pt idx="29705">
                  <c:v>0.673605</c:v>
                </c:pt>
                <c:pt idx="29706">
                  <c:v>0.673628</c:v>
                </c:pt>
                <c:pt idx="29707">
                  <c:v>0.673651</c:v>
                </c:pt>
                <c:pt idx="29708">
                  <c:v>0.673673</c:v>
                </c:pt>
                <c:pt idx="29709">
                  <c:v>0.673696</c:v>
                </c:pt>
                <c:pt idx="29710">
                  <c:v>0.673719</c:v>
                </c:pt>
                <c:pt idx="29711">
                  <c:v>0.673741</c:v>
                </c:pt>
                <c:pt idx="29712">
                  <c:v>0.673764</c:v>
                </c:pt>
                <c:pt idx="29713">
                  <c:v>0.673787</c:v>
                </c:pt>
                <c:pt idx="29714">
                  <c:v>0.67381</c:v>
                </c:pt>
                <c:pt idx="29715">
                  <c:v>0.673832</c:v>
                </c:pt>
                <c:pt idx="29716">
                  <c:v>0.673855</c:v>
                </c:pt>
                <c:pt idx="29717">
                  <c:v>0.673878</c:v>
                </c:pt>
                <c:pt idx="29718">
                  <c:v>0.6739</c:v>
                </c:pt>
                <c:pt idx="29719">
                  <c:v>0.673923</c:v>
                </c:pt>
                <c:pt idx="29720">
                  <c:v>0.673946</c:v>
                </c:pt>
                <c:pt idx="29721">
                  <c:v>0.673968</c:v>
                </c:pt>
                <c:pt idx="29722">
                  <c:v>0.673991</c:v>
                </c:pt>
                <c:pt idx="29723">
                  <c:v>0.674014</c:v>
                </c:pt>
                <c:pt idx="29724">
                  <c:v>0.674036</c:v>
                </c:pt>
                <c:pt idx="29725">
                  <c:v>0.674059</c:v>
                </c:pt>
                <c:pt idx="29726">
                  <c:v>0.674082</c:v>
                </c:pt>
                <c:pt idx="29727">
                  <c:v>0.674104</c:v>
                </c:pt>
                <c:pt idx="29728">
                  <c:v>0.674127</c:v>
                </c:pt>
                <c:pt idx="29729">
                  <c:v>0.67415</c:v>
                </c:pt>
                <c:pt idx="29730">
                  <c:v>0.674172</c:v>
                </c:pt>
                <c:pt idx="29731">
                  <c:v>0.674195</c:v>
                </c:pt>
                <c:pt idx="29732">
                  <c:v>0.674218</c:v>
                </c:pt>
                <c:pt idx="29733">
                  <c:v>0.67424</c:v>
                </c:pt>
                <c:pt idx="29734">
                  <c:v>0.674263</c:v>
                </c:pt>
                <c:pt idx="29735">
                  <c:v>0.674286</c:v>
                </c:pt>
                <c:pt idx="29736">
                  <c:v>0.674308</c:v>
                </c:pt>
                <c:pt idx="29737">
                  <c:v>0.674331</c:v>
                </c:pt>
                <c:pt idx="29738">
                  <c:v>0.674354</c:v>
                </c:pt>
                <c:pt idx="29739">
                  <c:v>0.674376</c:v>
                </c:pt>
                <c:pt idx="29740">
                  <c:v>0.674399</c:v>
                </c:pt>
                <c:pt idx="29741">
                  <c:v>0.674422</c:v>
                </c:pt>
                <c:pt idx="29742">
                  <c:v>0.674444</c:v>
                </c:pt>
                <c:pt idx="29743">
                  <c:v>0.674467</c:v>
                </c:pt>
                <c:pt idx="29744">
                  <c:v>0.67449</c:v>
                </c:pt>
                <c:pt idx="29745">
                  <c:v>0.674512</c:v>
                </c:pt>
                <c:pt idx="29746">
                  <c:v>0.674535</c:v>
                </c:pt>
                <c:pt idx="29747">
                  <c:v>0.674558</c:v>
                </c:pt>
                <c:pt idx="29748">
                  <c:v>0.67458</c:v>
                </c:pt>
                <c:pt idx="29749">
                  <c:v>0.674603</c:v>
                </c:pt>
                <c:pt idx="29750">
                  <c:v>0.674626</c:v>
                </c:pt>
                <c:pt idx="29751">
                  <c:v>0.674649</c:v>
                </c:pt>
                <c:pt idx="29752">
                  <c:v>0.674671</c:v>
                </c:pt>
                <c:pt idx="29753">
                  <c:v>0.674694</c:v>
                </c:pt>
                <c:pt idx="29754">
                  <c:v>0.674717</c:v>
                </c:pt>
                <c:pt idx="29755">
                  <c:v>0.674739</c:v>
                </c:pt>
                <c:pt idx="29756">
                  <c:v>0.674762</c:v>
                </c:pt>
                <c:pt idx="29757">
                  <c:v>0.674785</c:v>
                </c:pt>
                <c:pt idx="29758">
                  <c:v>0.674807</c:v>
                </c:pt>
                <c:pt idx="29759">
                  <c:v>0.67483</c:v>
                </c:pt>
                <c:pt idx="29760">
                  <c:v>0.674853</c:v>
                </c:pt>
                <c:pt idx="29761">
                  <c:v>0.674875</c:v>
                </c:pt>
                <c:pt idx="29762">
                  <c:v>0.674898</c:v>
                </c:pt>
                <c:pt idx="29763">
                  <c:v>0.674921</c:v>
                </c:pt>
                <c:pt idx="29764">
                  <c:v>0.674943</c:v>
                </c:pt>
                <c:pt idx="29765">
                  <c:v>0.674966</c:v>
                </c:pt>
                <c:pt idx="29766">
                  <c:v>0.674989</c:v>
                </c:pt>
                <c:pt idx="29767">
                  <c:v>0.675011</c:v>
                </c:pt>
                <c:pt idx="29768">
                  <c:v>0.675034</c:v>
                </c:pt>
                <c:pt idx="29769">
                  <c:v>0.675057</c:v>
                </c:pt>
                <c:pt idx="29770">
                  <c:v>0.675079</c:v>
                </c:pt>
                <c:pt idx="29771">
                  <c:v>0.675102</c:v>
                </c:pt>
                <c:pt idx="29772">
                  <c:v>0.675125</c:v>
                </c:pt>
                <c:pt idx="29773">
                  <c:v>0.675147</c:v>
                </c:pt>
                <c:pt idx="29774">
                  <c:v>0.67517</c:v>
                </c:pt>
                <c:pt idx="29775">
                  <c:v>0.675193</c:v>
                </c:pt>
                <c:pt idx="29776">
                  <c:v>0.675215</c:v>
                </c:pt>
                <c:pt idx="29777">
                  <c:v>0.675238</c:v>
                </c:pt>
                <c:pt idx="29778">
                  <c:v>0.675261</c:v>
                </c:pt>
                <c:pt idx="29779">
                  <c:v>0.675283</c:v>
                </c:pt>
                <c:pt idx="29780">
                  <c:v>0.675306</c:v>
                </c:pt>
                <c:pt idx="29781">
                  <c:v>0.675329</c:v>
                </c:pt>
                <c:pt idx="29782">
                  <c:v>0.675351</c:v>
                </c:pt>
                <c:pt idx="29783">
                  <c:v>0.675374</c:v>
                </c:pt>
                <c:pt idx="29784">
                  <c:v>0.675397</c:v>
                </c:pt>
                <c:pt idx="29785">
                  <c:v>0.67542</c:v>
                </c:pt>
                <c:pt idx="29786">
                  <c:v>0.675442</c:v>
                </c:pt>
                <c:pt idx="29787">
                  <c:v>0.675465</c:v>
                </c:pt>
                <c:pt idx="29788">
                  <c:v>0.675488</c:v>
                </c:pt>
                <c:pt idx="29789">
                  <c:v>0.67551</c:v>
                </c:pt>
                <c:pt idx="29790">
                  <c:v>0.675533</c:v>
                </c:pt>
                <c:pt idx="29791">
                  <c:v>0.675556</c:v>
                </c:pt>
                <c:pt idx="29792">
                  <c:v>0.675578</c:v>
                </c:pt>
                <c:pt idx="29793">
                  <c:v>0.675601</c:v>
                </c:pt>
                <c:pt idx="29794">
                  <c:v>0.675624</c:v>
                </c:pt>
                <c:pt idx="29795">
                  <c:v>0.675646</c:v>
                </c:pt>
                <c:pt idx="29796">
                  <c:v>0.675669</c:v>
                </c:pt>
                <c:pt idx="29797">
                  <c:v>0.675692</c:v>
                </c:pt>
                <c:pt idx="29798">
                  <c:v>0.675714</c:v>
                </c:pt>
                <c:pt idx="29799">
                  <c:v>0.675737</c:v>
                </c:pt>
                <c:pt idx="29800">
                  <c:v>0.67576</c:v>
                </c:pt>
                <c:pt idx="29801">
                  <c:v>0.675782</c:v>
                </c:pt>
                <c:pt idx="29802">
                  <c:v>0.675805</c:v>
                </c:pt>
                <c:pt idx="29803">
                  <c:v>0.675828</c:v>
                </c:pt>
                <c:pt idx="29804">
                  <c:v>0.67585</c:v>
                </c:pt>
                <c:pt idx="29805">
                  <c:v>0.675873</c:v>
                </c:pt>
                <c:pt idx="29806">
                  <c:v>0.675896</c:v>
                </c:pt>
                <c:pt idx="29807">
                  <c:v>0.675918</c:v>
                </c:pt>
                <c:pt idx="29808">
                  <c:v>0.675941</c:v>
                </c:pt>
                <c:pt idx="29809">
                  <c:v>0.675964</c:v>
                </c:pt>
                <c:pt idx="29810">
                  <c:v>0.675986</c:v>
                </c:pt>
                <c:pt idx="29811">
                  <c:v>0.676009</c:v>
                </c:pt>
                <c:pt idx="29812">
                  <c:v>0.676032</c:v>
                </c:pt>
                <c:pt idx="29813">
                  <c:v>0.676054</c:v>
                </c:pt>
                <c:pt idx="29814">
                  <c:v>0.676077</c:v>
                </c:pt>
                <c:pt idx="29815">
                  <c:v>0.6761</c:v>
                </c:pt>
                <c:pt idx="29816">
                  <c:v>0.676122</c:v>
                </c:pt>
                <c:pt idx="29817">
                  <c:v>0.676145</c:v>
                </c:pt>
                <c:pt idx="29818">
                  <c:v>0.676168</c:v>
                </c:pt>
                <c:pt idx="29819">
                  <c:v>0.67619</c:v>
                </c:pt>
                <c:pt idx="29820">
                  <c:v>0.676213</c:v>
                </c:pt>
                <c:pt idx="29821">
                  <c:v>0.676236</c:v>
                </c:pt>
                <c:pt idx="29822">
                  <c:v>0.676259</c:v>
                </c:pt>
                <c:pt idx="29823">
                  <c:v>0.676281</c:v>
                </c:pt>
                <c:pt idx="29824">
                  <c:v>0.676304</c:v>
                </c:pt>
                <c:pt idx="29825">
                  <c:v>0.676327</c:v>
                </c:pt>
                <c:pt idx="29826">
                  <c:v>0.676349</c:v>
                </c:pt>
                <c:pt idx="29827">
                  <c:v>0.676372</c:v>
                </c:pt>
                <c:pt idx="29828">
                  <c:v>0.676395</c:v>
                </c:pt>
                <c:pt idx="29829">
                  <c:v>0.676417</c:v>
                </c:pt>
                <c:pt idx="29830">
                  <c:v>0.67644</c:v>
                </c:pt>
                <c:pt idx="29831">
                  <c:v>0.676463</c:v>
                </c:pt>
                <c:pt idx="29832">
                  <c:v>0.676485</c:v>
                </c:pt>
                <c:pt idx="29833">
                  <c:v>0.676508</c:v>
                </c:pt>
                <c:pt idx="29834">
                  <c:v>0.676531</c:v>
                </c:pt>
                <c:pt idx="29835">
                  <c:v>0.676553</c:v>
                </c:pt>
                <c:pt idx="29836">
                  <c:v>0.676576</c:v>
                </c:pt>
                <c:pt idx="29837">
                  <c:v>0.676599</c:v>
                </c:pt>
                <c:pt idx="29838">
                  <c:v>0.676621</c:v>
                </c:pt>
                <c:pt idx="29839">
                  <c:v>0.676644</c:v>
                </c:pt>
                <c:pt idx="29840">
                  <c:v>0.676667</c:v>
                </c:pt>
                <c:pt idx="29841">
                  <c:v>0.676689</c:v>
                </c:pt>
                <c:pt idx="29842">
                  <c:v>0.676712</c:v>
                </c:pt>
                <c:pt idx="29843">
                  <c:v>0.676735</c:v>
                </c:pt>
                <c:pt idx="29844">
                  <c:v>0.676757</c:v>
                </c:pt>
                <c:pt idx="29845">
                  <c:v>0.67678</c:v>
                </c:pt>
                <c:pt idx="29846">
                  <c:v>0.676803</c:v>
                </c:pt>
                <c:pt idx="29847">
                  <c:v>0.676825</c:v>
                </c:pt>
                <c:pt idx="29848">
                  <c:v>0.676848</c:v>
                </c:pt>
                <c:pt idx="29849">
                  <c:v>0.676871</c:v>
                </c:pt>
                <c:pt idx="29850">
                  <c:v>0.676893</c:v>
                </c:pt>
                <c:pt idx="29851">
                  <c:v>0.676916</c:v>
                </c:pt>
                <c:pt idx="29852">
                  <c:v>0.676939</c:v>
                </c:pt>
                <c:pt idx="29853">
                  <c:v>0.676961</c:v>
                </c:pt>
                <c:pt idx="29854">
                  <c:v>0.676984</c:v>
                </c:pt>
                <c:pt idx="29855">
                  <c:v>0.677007</c:v>
                </c:pt>
                <c:pt idx="29856">
                  <c:v>0.677029</c:v>
                </c:pt>
                <c:pt idx="29857">
                  <c:v>0.677052</c:v>
                </c:pt>
                <c:pt idx="29858">
                  <c:v>0.677075</c:v>
                </c:pt>
                <c:pt idx="29859">
                  <c:v>0.677098</c:v>
                </c:pt>
                <c:pt idx="29860">
                  <c:v>0.67712</c:v>
                </c:pt>
                <c:pt idx="29861">
                  <c:v>0.677143</c:v>
                </c:pt>
                <c:pt idx="29862">
                  <c:v>0.677166</c:v>
                </c:pt>
                <c:pt idx="29863">
                  <c:v>0.677188</c:v>
                </c:pt>
                <c:pt idx="29864">
                  <c:v>0.677211</c:v>
                </c:pt>
                <c:pt idx="29865">
                  <c:v>0.677234</c:v>
                </c:pt>
                <c:pt idx="29866">
                  <c:v>0.677256</c:v>
                </c:pt>
                <c:pt idx="29867">
                  <c:v>0.677279</c:v>
                </c:pt>
                <c:pt idx="29868">
                  <c:v>0.677302</c:v>
                </c:pt>
                <c:pt idx="29869">
                  <c:v>0.677324</c:v>
                </c:pt>
                <c:pt idx="29870">
                  <c:v>0.677347</c:v>
                </c:pt>
                <c:pt idx="29871">
                  <c:v>0.67737</c:v>
                </c:pt>
                <c:pt idx="29872">
                  <c:v>0.677392</c:v>
                </c:pt>
                <c:pt idx="29873">
                  <c:v>0.677415</c:v>
                </c:pt>
                <c:pt idx="29874">
                  <c:v>0.677438</c:v>
                </c:pt>
                <c:pt idx="29875">
                  <c:v>0.67746</c:v>
                </c:pt>
                <c:pt idx="29876">
                  <c:v>0.677483</c:v>
                </c:pt>
                <c:pt idx="29877">
                  <c:v>0.677506</c:v>
                </c:pt>
                <c:pt idx="29878">
                  <c:v>0.677528</c:v>
                </c:pt>
                <c:pt idx="29879">
                  <c:v>0.677551</c:v>
                </c:pt>
                <c:pt idx="29880">
                  <c:v>0.677574</c:v>
                </c:pt>
                <c:pt idx="29881">
                  <c:v>0.677596</c:v>
                </c:pt>
                <c:pt idx="29882">
                  <c:v>0.677619</c:v>
                </c:pt>
                <c:pt idx="29883">
                  <c:v>0.677642</c:v>
                </c:pt>
                <c:pt idx="29884">
                  <c:v>0.677664</c:v>
                </c:pt>
                <c:pt idx="29885">
                  <c:v>0.677687</c:v>
                </c:pt>
                <c:pt idx="29886">
                  <c:v>0.67771</c:v>
                </c:pt>
                <c:pt idx="29887">
                  <c:v>0.677732</c:v>
                </c:pt>
                <c:pt idx="29888">
                  <c:v>0.677755</c:v>
                </c:pt>
                <c:pt idx="29889">
                  <c:v>0.677778</c:v>
                </c:pt>
                <c:pt idx="29890">
                  <c:v>0.6778</c:v>
                </c:pt>
                <c:pt idx="29891">
                  <c:v>0.677823</c:v>
                </c:pt>
                <c:pt idx="29892">
                  <c:v>0.677846</c:v>
                </c:pt>
                <c:pt idx="29893">
                  <c:v>0.677868</c:v>
                </c:pt>
                <c:pt idx="29894">
                  <c:v>0.677891</c:v>
                </c:pt>
                <c:pt idx="29895">
                  <c:v>0.677914</c:v>
                </c:pt>
                <c:pt idx="29896">
                  <c:v>0.677937</c:v>
                </c:pt>
                <c:pt idx="29897">
                  <c:v>0.677959</c:v>
                </c:pt>
                <c:pt idx="29898">
                  <c:v>0.677982</c:v>
                </c:pt>
                <c:pt idx="29899">
                  <c:v>0.678005</c:v>
                </c:pt>
                <c:pt idx="29900">
                  <c:v>0.678027</c:v>
                </c:pt>
                <c:pt idx="29901">
                  <c:v>0.67805</c:v>
                </c:pt>
                <c:pt idx="29902">
                  <c:v>0.678073</c:v>
                </c:pt>
                <c:pt idx="29903">
                  <c:v>0.678095</c:v>
                </c:pt>
                <c:pt idx="29904">
                  <c:v>0.678118</c:v>
                </c:pt>
                <c:pt idx="29905">
                  <c:v>0.678141</c:v>
                </c:pt>
                <c:pt idx="29906">
                  <c:v>0.678163</c:v>
                </c:pt>
                <c:pt idx="29907">
                  <c:v>0.678186</c:v>
                </c:pt>
                <c:pt idx="29908">
                  <c:v>0.678209</c:v>
                </c:pt>
                <c:pt idx="29909">
                  <c:v>0.678231</c:v>
                </c:pt>
                <c:pt idx="29910">
                  <c:v>0.678254</c:v>
                </c:pt>
                <c:pt idx="29911">
                  <c:v>0.678277</c:v>
                </c:pt>
                <c:pt idx="29912">
                  <c:v>0.678299</c:v>
                </c:pt>
                <c:pt idx="29913">
                  <c:v>0.678322</c:v>
                </c:pt>
                <c:pt idx="29914">
                  <c:v>0.678345</c:v>
                </c:pt>
                <c:pt idx="29915">
                  <c:v>0.678367</c:v>
                </c:pt>
                <c:pt idx="29916">
                  <c:v>0.67839</c:v>
                </c:pt>
                <c:pt idx="29917">
                  <c:v>0.678413</c:v>
                </c:pt>
                <c:pt idx="29918">
                  <c:v>0.678435</c:v>
                </c:pt>
                <c:pt idx="29919">
                  <c:v>0.678458</c:v>
                </c:pt>
                <c:pt idx="29920">
                  <c:v>0.678481</c:v>
                </c:pt>
                <c:pt idx="29921">
                  <c:v>0.678503</c:v>
                </c:pt>
                <c:pt idx="29922">
                  <c:v>0.678526</c:v>
                </c:pt>
                <c:pt idx="29923">
                  <c:v>0.678549</c:v>
                </c:pt>
                <c:pt idx="29924">
                  <c:v>0.678571</c:v>
                </c:pt>
                <c:pt idx="29925">
                  <c:v>0.678594</c:v>
                </c:pt>
                <c:pt idx="29926">
                  <c:v>0.678617</c:v>
                </c:pt>
                <c:pt idx="29927">
                  <c:v>0.678639</c:v>
                </c:pt>
                <c:pt idx="29928">
                  <c:v>0.678662</c:v>
                </c:pt>
                <c:pt idx="29929">
                  <c:v>0.678685</c:v>
                </c:pt>
                <c:pt idx="29930">
                  <c:v>0.678707</c:v>
                </c:pt>
                <c:pt idx="29931">
                  <c:v>0.67873</c:v>
                </c:pt>
                <c:pt idx="29932">
                  <c:v>0.678753</c:v>
                </c:pt>
                <c:pt idx="29933">
                  <c:v>0.678776</c:v>
                </c:pt>
                <c:pt idx="29934">
                  <c:v>0.678798</c:v>
                </c:pt>
                <c:pt idx="29935">
                  <c:v>0.678821</c:v>
                </c:pt>
                <c:pt idx="29936">
                  <c:v>0.678844</c:v>
                </c:pt>
                <c:pt idx="29937">
                  <c:v>0.678866</c:v>
                </c:pt>
                <c:pt idx="29938">
                  <c:v>0.678889</c:v>
                </c:pt>
                <c:pt idx="29939">
                  <c:v>0.678912</c:v>
                </c:pt>
                <c:pt idx="29940">
                  <c:v>0.678934</c:v>
                </c:pt>
                <c:pt idx="29941">
                  <c:v>0.678957</c:v>
                </c:pt>
                <c:pt idx="29942">
                  <c:v>0.67898</c:v>
                </c:pt>
                <c:pt idx="29943">
                  <c:v>0.679002</c:v>
                </c:pt>
                <c:pt idx="29944">
                  <c:v>0.679025</c:v>
                </c:pt>
                <c:pt idx="29945">
                  <c:v>0.679048</c:v>
                </c:pt>
                <c:pt idx="29946">
                  <c:v>0.67907</c:v>
                </c:pt>
                <c:pt idx="29947">
                  <c:v>0.679093</c:v>
                </c:pt>
                <c:pt idx="29948">
                  <c:v>0.679116</c:v>
                </c:pt>
                <c:pt idx="29949">
                  <c:v>0.679138</c:v>
                </c:pt>
                <c:pt idx="29950">
                  <c:v>0.679161</c:v>
                </c:pt>
                <c:pt idx="29951">
                  <c:v>0.679184</c:v>
                </c:pt>
                <c:pt idx="29952">
                  <c:v>0.679206</c:v>
                </c:pt>
                <c:pt idx="29953">
                  <c:v>0.679229</c:v>
                </c:pt>
                <c:pt idx="29954">
                  <c:v>0.679252</c:v>
                </c:pt>
                <c:pt idx="29955">
                  <c:v>0.679274</c:v>
                </c:pt>
                <c:pt idx="29956">
                  <c:v>0.679297</c:v>
                </c:pt>
                <c:pt idx="29957">
                  <c:v>0.67932</c:v>
                </c:pt>
                <c:pt idx="29958">
                  <c:v>0.679342</c:v>
                </c:pt>
                <c:pt idx="29959">
                  <c:v>0.679365</c:v>
                </c:pt>
                <c:pt idx="29960">
                  <c:v>0.679388</c:v>
                </c:pt>
                <c:pt idx="29961">
                  <c:v>0.67941</c:v>
                </c:pt>
                <c:pt idx="29962">
                  <c:v>0.679433</c:v>
                </c:pt>
                <c:pt idx="29963">
                  <c:v>0.679456</c:v>
                </c:pt>
                <c:pt idx="29964">
                  <c:v>0.679478</c:v>
                </c:pt>
                <c:pt idx="29965">
                  <c:v>0.679501</c:v>
                </c:pt>
                <c:pt idx="29966">
                  <c:v>0.679524</c:v>
                </c:pt>
                <c:pt idx="29967">
                  <c:v>0.679546</c:v>
                </c:pt>
                <c:pt idx="29968">
                  <c:v>0.679569</c:v>
                </c:pt>
                <c:pt idx="29969">
                  <c:v>0.679592</c:v>
                </c:pt>
                <c:pt idx="29970">
                  <c:v>0.679615</c:v>
                </c:pt>
                <c:pt idx="29971">
                  <c:v>0.679637</c:v>
                </c:pt>
                <c:pt idx="29972">
                  <c:v>0.67966</c:v>
                </c:pt>
                <c:pt idx="29973">
                  <c:v>0.679683</c:v>
                </c:pt>
                <c:pt idx="29974">
                  <c:v>0.679705</c:v>
                </c:pt>
                <c:pt idx="29975">
                  <c:v>0.679728</c:v>
                </c:pt>
                <c:pt idx="29976">
                  <c:v>0.679751</c:v>
                </c:pt>
                <c:pt idx="29977">
                  <c:v>0.679773</c:v>
                </c:pt>
                <c:pt idx="29978">
                  <c:v>0.679796</c:v>
                </c:pt>
                <c:pt idx="29979">
                  <c:v>0.679819</c:v>
                </c:pt>
                <c:pt idx="29980">
                  <c:v>0.679841</c:v>
                </c:pt>
                <c:pt idx="29981">
                  <c:v>0.679864</c:v>
                </c:pt>
                <c:pt idx="29982">
                  <c:v>0.679887</c:v>
                </c:pt>
                <c:pt idx="29983">
                  <c:v>0.679909</c:v>
                </c:pt>
                <c:pt idx="29984">
                  <c:v>0.679932</c:v>
                </c:pt>
                <c:pt idx="29985">
                  <c:v>0.679955</c:v>
                </c:pt>
                <c:pt idx="29986">
                  <c:v>0.679977</c:v>
                </c:pt>
                <c:pt idx="29987">
                  <c:v>0.68</c:v>
                </c:pt>
                <c:pt idx="29988">
                  <c:v>0.680023</c:v>
                </c:pt>
                <c:pt idx="29989">
                  <c:v>0.680045</c:v>
                </c:pt>
                <c:pt idx="29990">
                  <c:v>0.680068</c:v>
                </c:pt>
                <c:pt idx="29991">
                  <c:v>0.680091</c:v>
                </c:pt>
                <c:pt idx="29992">
                  <c:v>0.680113</c:v>
                </c:pt>
                <c:pt idx="29993">
                  <c:v>0.680136</c:v>
                </c:pt>
                <c:pt idx="29994">
                  <c:v>0.680159</c:v>
                </c:pt>
                <c:pt idx="29995">
                  <c:v>0.680181</c:v>
                </c:pt>
                <c:pt idx="29996">
                  <c:v>0.680204</c:v>
                </c:pt>
                <c:pt idx="29997">
                  <c:v>0.680227</c:v>
                </c:pt>
                <c:pt idx="29998">
                  <c:v>0.680249</c:v>
                </c:pt>
                <c:pt idx="29999">
                  <c:v>0.680272</c:v>
                </c:pt>
                <c:pt idx="30000">
                  <c:v>0.680295</c:v>
                </c:pt>
                <c:pt idx="30001">
                  <c:v>0.680317</c:v>
                </c:pt>
                <c:pt idx="30002">
                  <c:v>0.68034</c:v>
                </c:pt>
                <c:pt idx="30003">
                  <c:v>0.680363</c:v>
                </c:pt>
                <c:pt idx="30004">
                  <c:v>0.680385</c:v>
                </c:pt>
                <c:pt idx="30005">
                  <c:v>0.680408</c:v>
                </c:pt>
                <c:pt idx="30006">
                  <c:v>0.680431</c:v>
                </c:pt>
                <c:pt idx="30007">
                  <c:v>0.680454</c:v>
                </c:pt>
                <c:pt idx="30008">
                  <c:v>0.680476</c:v>
                </c:pt>
                <c:pt idx="30009">
                  <c:v>0.680499</c:v>
                </c:pt>
                <c:pt idx="30010">
                  <c:v>0.680522</c:v>
                </c:pt>
                <c:pt idx="30011">
                  <c:v>0.680544</c:v>
                </c:pt>
                <c:pt idx="30012">
                  <c:v>0.680567</c:v>
                </c:pt>
                <c:pt idx="30013">
                  <c:v>0.68059</c:v>
                </c:pt>
                <c:pt idx="30014">
                  <c:v>0.680612</c:v>
                </c:pt>
                <c:pt idx="30015">
                  <c:v>0.680635</c:v>
                </c:pt>
                <c:pt idx="30016">
                  <c:v>0.680658</c:v>
                </c:pt>
                <c:pt idx="30017">
                  <c:v>0.68068</c:v>
                </c:pt>
                <c:pt idx="30018">
                  <c:v>0.680703</c:v>
                </c:pt>
                <c:pt idx="30019">
                  <c:v>0.680726</c:v>
                </c:pt>
                <c:pt idx="30020">
                  <c:v>0.680748</c:v>
                </c:pt>
                <c:pt idx="30021">
                  <c:v>0.680771</c:v>
                </c:pt>
                <c:pt idx="30022">
                  <c:v>0.680794</c:v>
                </c:pt>
                <c:pt idx="30023">
                  <c:v>0.680816</c:v>
                </c:pt>
                <c:pt idx="30024">
                  <c:v>0.680839</c:v>
                </c:pt>
                <c:pt idx="30025">
                  <c:v>0.680862</c:v>
                </c:pt>
                <c:pt idx="30026">
                  <c:v>0.680884</c:v>
                </c:pt>
                <c:pt idx="30027">
                  <c:v>0.680907</c:v>
                </c:pt>
                <c:pt idx="30028">
                  <c:v>0.68093</c:v>
                </c:pt>
                <c:pt idx="30029">
                  <c:v>0.680952</c:v>
                </c:pt>
                <c:pt idx="30030">
                  <c:v>0.680975</c:v>
                </c:pt>
                <c:pt idx="30031">
                  <c:v>0.680998</c:v>
                </c:pt>
                <c:pt idx="30032">
                  <c:v>0.68102</c:v>
                </c:pt>
                <c:pt idx="30033">
                  <c:v>0.681043</c:v>
                </c:pt>
                <c:pt idx="30034">
                  <c:v>0.681066</c:v>
                </c:pt>
                <c:pt idx="30035">
                  <c:v>0.681088</c:v>
                </c:pt>
                <c:pt idx="30036">
                  <c:v>0.681111</c:v>
                </c:pt>
                <c:pt idx="30037">
                  <c:v>0.681134</c:v>
                </c:pt>
                <c:pt idx="30038">
                  <c:v>0.681156</c:v>
                </c:pt>
                <c:pt idx="30039">
                  <c:v>0.681179</c:v>
                </c:pt>
                <c:pt idx="30040">
                  <c:v>0.681202</c:v>
                </c:pt>
                <c:pt idx="30041">
                  <c:v>0.681224</c:v>
                </c:pt>
                <c:pt idx="30042">
                  <c:v>0.681247</c:v>
                </c:pt>
                <c:pt idx="30043">
                  <c:v>0.68127</c:v>
                </c:pt>
                <c:pt idx="30044">
                  <c:v>0.681293</c:v>
                </c:pt>
                <c:pt idx="30045">
                  <c:v>0.681315</c:v>
                </c:pt>
                <c:pt idx="30046">
                  <c:v>0.681338</c:v>
                </c:pt>
                <c:pt idx="30047">
                  <c:v>0.681361</c:v>
                </c:pt>
                <c:pt idx="30048">
                  <c:v>0.681383</c:v>
                </c:pt>
                <c:pt idx="30049">
                  <c:v>0.681406</c:v>
                </c:pt>
                <c:pt idx="30050">
                  <c:v>0.681429</c:v>
                </c:pt>
                <c:pt idx="30051">
                  <c:v>0.681451</c:v>
                </c:pt>
                <c:pt idx="30052">
                  <c:v>0.681474</c:v>
                </c:pt>
                <c:pt idx="30053">
                  <c:v>0.681497</c:v>
                </c:pt>
                <c:pt idx="30054">
                  <c:v>0.681519</c:v>
                </c:pt>
                <c:pt idx="30055">
                  <c:v>0.681542</c:v>
                </c:pt>
                <c:pt idx="30056">
                  <c:v>0.681565</c:v>
                </c:pt>
                <c:pt idx="30057">
                  <c:v>0.681587</c:v>
                </c:pt>
                <c:pt idx="30058">
                  <c:v>0.68161</c:v>
                </c:pt>
                <c:pt idx="30059">
                  <c:v>0.681633</c:v>
                </c:pt>
                <c:pt idx="30060">
                  <c:v>0.681655</c:v>
                </c:pt>
                <c:pt idx="30061">
                  <c:v>0.681678</c:v>
                </c:pt>
                <c:pt idx="30062">
                  <c:v>0.681701</c:v>
                </c:pt>
                <c:pt idx="30063">
                  <c:v>0.681723</c:v>
                </c:pt>
                <c:pt idx="30064">
                  <c:v>0.681746</c:v>
                </c:pt>
                <c:pt idx="30065">
                  <c:v>0.681769</c:v>
                </c:pt>
                <c:pt idx="30066">
                  <c:v>0.681791</c:v>
                </c:pt>
                <c:pt idx="30067">
                  <c:v>0.681814</c:v>
                </c:pt>
                <c:pt idx="30068">
                  <c:v>0.681837</c:v>
                </c:pt>
                <c:pt idx="30069">
                  <c:v>0.681859</c:v>
                </c:pt>
                <c:pt idx="30070">
                  <c:v>0.681882</c:v>
                </c:pt>
                <c:pt idx="30071">
                  <c:v>0.681905</c:v>
                </c:pt>
                <c:pt idx="30072">
                  <c:v>0.681927</c:v>
                </c:pt>
                <c:pt idx="30073">
                  <c:v>0.68195</c:v>
                </c:pt>
                <c:pt idx="30074">
                  <c:v>0.681973</c:v>
                </c:pt>
                <c:pt idx="30075">
                  <c:v>0.681995</c:v>
                </c:pt>
                <c:pt idx="30076">
                  <c:v>0.682018</c:v>
                </c:pt>
                <c:pt idx="30077">
                  <c:v>0.682041</c:v>
                </c:pt>
                <c:pt idx="30078">
                  <c:v>0.682063</c:v>
                </c:pt>
                <c:pt idx="30079">
                  <c:v>0.682086</c:v>
                </c:pt>
                <c:pt idx="30080">
                  <c:v>0.682109</c:v>
                </c:pt>
                <c:pt idx="30081">
                  <c:v>0.682132</c:v>
                </c:pt>
                <c:pt idx="30082">
                  <c:v>0.682154</c:v>
                </c:pt>
                <c:pt idx="30083">
                  <c:v>0.682177</c:v>
                </c:pt>
                <c:pt idx="30084">
                  <c:v>0.6822</c:v>
                </c:pt>
                <c:pt idx="30085">
                  <c:v>0.682222</c:v>
                </c:pt>
                <c:pt idx="30086">
                  <c:v>0.682245</c:v>
                </c:pt>
                <c:pt idx="30087">
                  <c:v>0.682268</c:v>
                </c:pt>
                <c:pt idx="30088">
                  <c:v>0.68229</c:v>
                </c:pt>
                <c:pt idx="30089">
                  <c:v>0.682313</c:v>
                </c:pt>
                <c:pt idx="30090">
                  <c:v>0.682336</c:v>
                </c:pt>
                <c:pt idx="30091">
                  <c:v>0.682358</c:v>
                </c:pt>
                <c:pt idx="30092">
                  <c:v>0.682381</c:v>
                </c:pt>
                <c:pt idx="30093">
                  <c:v>0.682404</c:v>
                </c:pt>
                <c:pt idx="30094">
                  <c:v>0.682426</c:v>
                </c:pt>
                <c:pt idx="30095">
                  <c:v>0.682449</c:v>
                </c:pt>
                <c:pt idx="30096">
                  <c:v>0.682472</c:v>
                </c:pt>
                <c:pt idx="30097">
                  <c:v>0.682494</c:v>
                </c:pt>
                <c:pt idx="30098">
                  <c:v>0.682517</c:v>
                </c:pt>
                <c:pt idx="30099">
                  <c:v>0.68254</c:v>
                </c:pt>
                <c:pt idx="30100">
                  <c:v>0.682562</c:v>
                </c:pt>
                <c:pt idx="30101">
                  <c:v>0.682585</c:v>
                </c:pt>
                <c:pt idx="30102">
                  <c:v>0.682608</c:v>
                </c:pt>
                <c:pt idx="30103">
                  <c:v>0.68263</c:v>
                </c:pt>
                <c:pt idx="30104">
                  <c:v>0.682653</c:v>
                </c:pt>
                <c:pt idx="30105">
                  <c:v>0.682676</c:v>
                </c:pt>
                <c:pt idx="30106">
                  <c:v>0.682698</c:v>
                </c:pt>
                <c:pt idx="30107">
                  <c:v>0.682721</c:v>
                </c:pt>
                <c:pt idx="30108">
                  <c:v>0.682744</c:v>
                </c:pt>
                <c:pt idx="30109">
                  <c:v>0.682766</c:v>
                </c:pt>
                <c:pt idx="30110">
                  <c:v>0.682789</c:v>
                </c:pt>
                <c:pt idx="30111">
                  <c:v>0.682812</c:v>
                </c:pt>
                <c:pt idx="30112">
                  <c:v>0.682834</c:v>
                </c:pt>
                <c:pt idx="30113">
                  <c:v>0.682857</c:v>
                </c:pt>
                <c:pt idx="30114">
                  <c:v>0.68288</c:v>
                </c:pt>
                <c:pt idx="30115">
                  <c:v>0.682902</c:v>
                </c:pt>
                <c:pt idx="30116">
                  <c:v>0.682925</c:v>
                </c:pt>
                <c:pt idx="30117">
                  <c:v>0.682948</c:v>
                </c:pt>
                <c:pt idx="30118">
                  <c:v>0.682971</c:v>
                </c:pt>
                <c:pt idx="30119">
                  <c:v>0.682993</c:v>
                </c:pt>
                <c:pt idx="30120">
                  <c:v>0.683016</c:v>
                </c:pt>
                <c:pt idx="30121">
                  <c:v>0.683039</c:v>
                </c:pt>
                <c:pt idx="30122">
                  <c:v>0.683061</c:v>
                </c:pt>
                <c:pt idx="30123">
                  <c:v>0.683084</c:v>
                </c:pt>
                <c:pt idx="30124">
                  <c:v>0.683107</c:v>
                </c:pt>
                <c:pt idx="30125">
                  <c:v>0.683129</c:v>
                </c:pt>
                <c:pt idx="30126">
                  <c:v>0.683152</c:v>
                </c:pt>
                <c:pt idx="30127">
                  <c:v>0.683175</c:v>
                </c:pt>
                <c:pt idx="30128">
                  <c:v>0.683197</c:v>
                </c:pt>
                <c:pt idx="30129">
                  <c:v>0.68322</c:v>
                </c:pt>
                <c:pt idx="30130">
                  <c:v>0.683243</c:v>
                </c:pt>
                <c:pt idx="30131">
                  <c:v>0.683265</c:v>
                </c:pt>
                <c:pt idx="30132">
                  <c:v>0.683288</c:v>
                </c:pt>
                <c:pt idx="30133">
                  <c:v>0.683311</c:v>
                </c:pt>
                <c:pt idx="30134">
                  <c:v>0.683333</c:v>
                </c:pt>
                <c:pt idx="30135">
                  <c:v>0.683356</c:v>
                </c:pt>
                <c:pt idx="30136">
                  <c:v>0.683379</c:v>
                </c:pt>
                <c:pt idx="30137">
                  <c:v>0.683401</c:v>
                </c:pt>
                <c:pt idx="30138">
                  <c:v>0.683424</c:v>
                </c:pt>
                <c:pt idx="30139">
                  <c:v>0.683447</c:v>
                </c:pt>
                <c:pt idx="30140">
                  <c:v>0.683469</c:v>
                </c:pt>
                <c:pt idx="30141">
                  <c:v>0.683492</c:v>
                </c:pt>
                <c:pt idx="30142">
                  <c:v>0.683515</c:v>
                </c:pt>
                <c:pt idx="30143">
                  <c:v>0.683537</c:v>
                </c:pt>
                <c:pt idx="30144">
                  <c:v>0.68356</c:v>
                </c:pt>
                <c:pt idx="30145">
                  <c:v>0.683583</c:v>
                </c:pt>
                <c:pt idx="30146">
                  <c:v>0.683605</c:v>
                </c:pt>
                <c:pt idx="30147">
                  <c:v>0.683628</c:v>
                </c:pt>
                <c:pt idx="30148">
                  <c:v>0.683651</c:v>
                </c:pt>
                <c:pt idx="30149">
                  <c:v>0.683673</c:v>
                </c:pt>
                <c:pt idx="30150">
                  <c:v>0.683696</c:v>
                </c:pt>
                <c:pt idx="30151">
                  <c:v>0.683719</c:v>
                </c:pt>
                <c:pt idx="30152">
                  <c:v>0.683741</c:v>
                </c:pt>
                <c:pt idx="30153">
                  <c:v>0.683764</c:v>
                </c:pt>
                <c:pt idx="30154">
                  <c:v>0.683787</c:v>
                </c:pt>
                <c:pt idx="30155">
                  <c:v>0.68381</c:v>
                </c:pt>
                <c:pt idx="30156">
                  <c:v>0.683832</c:v>
                </c:pt>
                <c:pt idx="30157">
                  <c:v>0.683855</c:v>
                </c:pt>
                <c:pt idx="30158">
                  <c:v>0.683878</c:v>
                </c:pt>
                <c:pt idx="30159">
                  <c:v>0.6839</c:v>
                </c:pt>
                <c:pt idx="30160">
                  <c:v>0.683923</c:v>
                </c:pt>
                <c:pt idx="30161">
                  <c:v>0.683946</c:v>
                </c:pt>
                <c:pt idx="30162">
                  <c:v>0.683968</c:v>
                </c:pt>
                <c:pt idx="30163">
                  <c:v>0.683991</c:v>
                </c:pt>
                <c:pt idx="30164">
                  <c:v>0.684014</c:v>
                </c:pt>
                <c:pt idx="30165">
                  <c:v>0.684036</c:v>
                </c:pt>
                <c:pt idx="30166">
                  <c:v>0.684059</c:v>
                </c:pt>
                <c:pt idx="30167">
                  <c:v>0.684082</c:v>
                </c:pt>
                <c:pt idx="30168">
                  <c:v>0.684104</c:v>
                </c:pt>
                <c:pt idx="30169">
                  <c:v>0.684127</c:v>
                </c:pt>
                <c:pt idx="30170">
                  <c:v>0.68415</c:v>
                </c:pt>
                <c:pt idx="30171">
                  <c:v>0.684172</c:v>
                </c:pt>
                <c:pt idx="30172">
                  <c:v>0.684195</c:v>
                </c:pt>
                <c:pt idx="30173">
                  <c:v>0.684218</c:v>
                </c:pt>
                <c:pt idx="30174">
                  <c:v>0.68424</c:v>
                </c:pt>
                <c:pt idx="30175">
                  <c:v>0.684263</c:v>
                </c:pt>
                <c:pt idx="30176">
                  <c:v>0.684286</c:v>
                </c:pt>
                <c:pt idx="30177">
                  <c:v>0.684308</c:v>
                </c:pt>
                <c:pt idx="30178">
                  <c:v>0.684331</c:v>
                </c:pt>
                <c:pt idx="30179">
                  <c:v>0.684354</c:v>
                </c:pt>
                <c:pt idx="30180">
                  <c:v>0.684376</c:v>
                </c:pt>
                <c:pt idx="30181">
                  <c:v>0.684399</c:v>
                </c:pt>
                <c:pt idx="30182">
                  <c:v>0.684422</c:v>
                </c:pt>
                <c:pt idx="30183">
                  <c:v>0.684444</c:v>
                </c:pt>
                <c:pt idx="30184">
                  <c:v>0.684467</c:v>
                </c:pt>
                <c:pt idx="30185">
                  <c:v>0.68449</c:v>
                </c:pt>
                <c:pt idx="30186">
                  <c:v>0.684512</c:v>
                </c:pt>
                <c:pt idx="30187">
                  <c:v>0.684535</c:v>
                </c:pt>
                <c:pt idx="30188">
                  <c:v>0.684558</c:v>
                </c:pt>
                <c:pt idx="30189">
                  <c:v>0.68458</c:v>
                </c:pt>
                <c:pt idx="30190">
                  <c:v>0.684603</c:v>
                </c:pt>
                <c:pt idx="30191">
                  <c:v>0.684626</c:v>
                </c:pt>
                <c:pt idx="30192">
                  <c:v>0.684649</c:v>
                </c:pt>
                <c:pt idx="30193">
                  <c:v>0.684671</c:v>
                </c:pt>
                <c:pt idx="30194">
                  <c:v>0.684694</c:v>
                </c:pt>
                <c:pt idx="30195">
                  <c:v>0.684717</c:v>
                </c:pt>
                <c:pt idx="30196">
                  <c:v>0.684739</c:v>
                </c:pt>
                <c:pt idx="30197">
                  <c:v>0.684762</c:v>
                </c:pt>
                <c:pt idx="30198">
                  <c:v>0.684785</c:v>
                </c:pt>
                <c:pt idx="30199">
                  <c:v>0.684807</c:v>
                </c:pt>
                <c:pt idx="30200">
                  <c:v>0.68483</c:v>
                </c:pt>
                <c:pt idx="30201">
                  <c:v>0.684853</c:v>
                </c:pt>
                <c:pt idx="30202">
                  <c:v>0.684875</c:v>
                </c:pt>
                <c:pt idx="30203">
                  <c:v>0.684898</c:v>
                </c:pt>
                <c:pt idx="30204">
                  <c:v>0.684921</c:v>
                </c:pt>
                <c:pt idx="30205">
                  <c:v>0.684943</c:v>
                </c:pt>
                <c:pt idx="30206">
                  <c:v>0.684966</c:v>
                </c:pt>
                <c:pt idx="30207">
                  <c:v>0.684989</c:v>
                </c:pt>
                <c:pt idx="30208">
                  <c:v>0.685011</c:v>
                </c:pt>
                <c:pt idx="30209">
                  <c:v>0.685034</c:v>
                </c:pt>
                <c:pt idx="30210">
                  <c:v>0.685057</c:v>
                </c:pt>
                <c:pt idx="30211">
                  <c:v>0.685079</c:v>
                </c:pt>
                <c:pt idx="30212">
                  <c:v>0.685102</c:v>
                </c:pt>
                <c:pt idx="30213">
                  <c:v>0.685125</c:v>
                </c:pt>
                <c:pt idx="30214">
                  <c:v>0.685147</c:v>
                </c:pt>
                <c:pt idx="30215">
                  <c:v>0.68517</c:v>
                </c:pt>
                <c:pt idx="30216">
                  <c:v>0.685193</c:v>
                </c:pt>
                <c:pt idx="30217">
                  <c:v>0.685215</c:v>
                </c:pt>
                <c:pt idx="30218">
                  <c:v>0.685238</c:v>
                </c:pt>
                <c:pt idx="30219">
                  <c:v>0.685261</c:v>
                </c:pt>
                <c:pt idx="30220">
                  <c:v>0.685283</c:v>
                </c:pt>
                <c:pt idx="30221">
                  <c:v>0.685306</c:v>
                </c:pt>
                <c:pt idx="30222">
                  <c:v>0.685329</c:v>
                </c:pt>
                <c:pt idx="30223">
                  <c:v>0.685351</c:v>
                </c:pt>
                <c:pt idx="30224">
                  <c:v>0.685374</c:v>
                </c:pt>
                <c:pt idx="30225">
                  <c:v>0.685397</c:v>
                </c:pt>
                <c:pt idx="30226">
                  <c:v>0.68542</c:v>
                </c:pt>
                <c:pt idx="30227">
                  <c:v>0.685442</c:v>
                </c:pt>
                <c:pt idx="30228">
                  <c:v>0.685465</c:v>
                </c:pt>
                <c:pt idx="30229">
                  <c:v>0.685488</c:v>
                </c:pt>
                <c:pt idx="30230">
                  <c:v>0.68551</c:v>
                </c:pt>
                <c:pt idx="30231">
                  <c:v>0.685533</c:v>
                </c:pt>
                <c:pt idx="30232">
                  <c:v>0.685556</c:v>
                </c:pt>
                <c:pt idx="30233">
                  <c:v>0.685578</c:v>
                </c:pt>
                <c:pt idx="30234">
                  <c:v>0.685601</c:v>
                </c:pt>
                <c:pt idx="30235">
                  <c:v>0.685624</c:v>
                </c:pt>
                <c:pt idx="30236">
                  <c:v>0.685646</c:v>
                </c:pt>
                <c:pt idx="30237">
                  <c:v>0.685669</c:v>
                </c:pt>
                <c:pt idx="30238">
                  <c:v>0.685692</c:v>
                </c:pt>
                <c:pt idx="30239">
                  <c:v>0.685714</c:v>
                </c:pt>
                <c:pt idx="30240">
                  <c:v>0.685737</c:v>
                </c:pt>
                <c:pt idx="30241">
                  <c:v>0.68576</c:v>
                </c:pt>
                <c:pt idx="30242">
                  <c:v>0.685782</c:v>
                </c:pt>
                <c:pt idx="30243">
                  <c:v>0.685805</c:v>
                </c:pt>
                <c:pt idx="30244">
                  <c:v>0.685828</c:v>
                </c:pt>
                <c:pt idx="30245">
                  <c:v>0.68585</c:v>
                </c:pt>
                <c:pt idx="30246">
                  <c:v>0.685873</c:v>
                </c:pt>
                <c:pt idx="30247">
                  <c:v>0.685896</c:v>
                </c:pt>
                <c:pt idx="30248">
                  <c:v>0.685918</c:v>
                </c:pt>
                <c:pt idx="30249">
                  <c:v>0.685941</c:v>
                </c:pt>
                <c:pt idx="30250">
                  <c:v>0.685964</c:v>
                </c:pt>
                <c:pt idx="30251">
                  <c:v>0.685986</c:v>
                </c:pt>
                <c:pt idx="30252">
                  <c:v>0.686009</c:v>
                </c:pt>
                <c:pt idx="30253">
                  <c:v>0.686032</c:v>
                </c:pt>
                <c:pt idx="30254">
                  <c:v>0.686054</c:v>
                </c:pt>
                <c:pt idx="30255">
                  <c:v>0.686077</c:v>
                </c:pt>
                <c:pt idx="30256">
                  <c:v>0.6861</c:v>
                </c:pt>
                <c:pt idx="30257">
                  <c:v>0.686122</c:v>
                </c:pt>
                <c:pt idx="30258">
                  <c:v>0.686145</c:v>
                </c:pt>
                <c:pt idx="30259">
                  <c:v>0.686168</c:v>
                </c:pt>
                <c:pt idx="30260">
                  <c:v>0.68619</c:v>
                </c:pt>
                <c:pt idx="30261">
                  <c:v>0.686213</c:v>
                </c:pt>
                <c:pt idx="30262">
                  <c:v>0.686236</c:v>
                </c:pt>
                <c:pt idx="30263">
                  <c:v>0.686259</c:v>
                </c:pt>
                <c:pt idx="30264">
                  <c:v>0.686281</c:v>
                </c:pt>
                <c:pt idx="30265">
                  <c:v>0.686304</c:v>
                </c:pt>
                <c:pt idx="30266">
                  <c:v>0.686327</c:v>
                </c:pt>
                <c:pt idx="30267">
                  <c:v>0.686349</c:v>
                </c:pt>
                <c:pt idx="30268">
                  <c:v>0.686372</c:v>
                </c:pt>
                <c:pt idx="30269">
                  <c:v>0.686395</c:v>
                </c:pt>
                <c:pt idx="30270">
                  <c:v>0.686417</c:v>
                </c:pt>
                <c:pt idx="30271">
                  <c:v>0.68644</c:v>
                </c:pt>
                <c:pt idx="30272">
                  <c:v>0.686463</c:v>
                </c:pt>
                <c:pt idx="30273">
                  <c:v>0.686485</c:v>
                </c:pt>
                <c:pt idx="30274">
                  <c:v>0.686508</c:v>
                </c:pt>
                <c:pt idx="30275">
                  <c:v>0.686531</c:v>
                </c:pt>
                <c:pt idx="30276">
                  <c:v>0.686553</c:v>
                </c:pt>
                <c:pt idx="30277">
                  <c:v>0.686576</c:v>
                </c:pt>
                <c:pt idx="30278">
                  <c:v>0.686599</c:v>
                </c:pt>
                <c:pt idx="30279">
                  <c:v>0.686621</c:v>
                </c:pt>
                <c:pt idx="30280">
                  <c:v>0.686644</c:v>
                </c:pt>
                <c:pt idx="30281">
                  <c:v>0.686667</c:v>
                </c:pt>
                <c:pt idx="30282">
                  <c:v>0.686689</c:v>
                </c:pt>
                <c:pt idx="30283">
                  <c:v>0.686712</c:v>
                </c:pt>
                <c:pt idx="30284">
                  <c:v>0.686735</c:v>
                </c:pt>
                <c:pt idx="30285">
                  <c:v>0.686757</c:v>
                </c:pt>
                <c:pt idx="30286">
                  <c:v>0.68678</c:v>
                </c:pt>
                <c:pt idx="30287">
                  <c:v>0.686803</c:v>
                </c:pt>
                <c:pt idx="30288">
                  <c:v>0.686825</c:v>
                </c:pt>
                <c:pt idx="30289">
                  <c:v>0.686848</c:v>
                </c:pt>
                <c:pt idx="30290">
                  <c:v>0.686871</c:v>
                </c:pt>
                <c:pt idx="30291">
                  <c:v>0.686893</c:v>
                </c:pt>
                <c:pt idx="30292">
                  <c:v>0.686916</c:v>
                </c:pt>
                <c:pt idx="30293">
                  <c:v>0.686939</c:v>
                </c:pt>
                <c:pt idx="30294">
                  <c:v>0.686961</c:v>
                </c:pt>
                <c:pt idx="30295">
                  <c:v>0.686984</c:v>
                </c:pt>
                <c:pt idx="30296">
                  <c:v>0.687007</c:v>
                </c:pt>
                <c:pt idx="30297">
                  <c:v>0.687029</c:v>
                </c:pt>
                <c:pt idx="30298">
                  <c:v>0.687052</c:v>
                </c:pt>
                <c:pt idx="30299">
                  <c:v>0.687075</c:v>
                </c:pt>
                <c:pt idx="30300">
                  <c:v>0.687098</c:v>
                </c:pt>
                <c:pt idx="30301">
                  <c:v>0.68712</c:v>
                </c:pt>
                <c:pt idx="30302">
                  <c:v>0.687143</c:v>
                </c:pt>
                <c:pt idx="30303">
                  <c:v>0.687166</c:v>
                </c:pt>
                <c:pt idx="30304">
                  <c:v>0.687188</c:v>
                </c:pt>
                <c:pt idx="30305">
                  <c:v>0.687211</c:v>
                </c:pt>
                <c:pt idx="30306">
                  <c:v>0.687234</c:v>
                </c:pt>
                <c:pt idx="30307">
                  <c:v>0.687256</c:v>
                </c:pt>
                <c:pt idx="30308">
                  <c:v>0.687279</c:v>
                </c:pt>
                <c:pt idx="30309">
                  <c:v>0.687302</c:v>
                </c:pt>
                <c:pt idx="30310">
                  <c:v>0.687324</c:v>
                </c:pt>
                <c:pt idx="30311">
                  <c:v>0.687347</c:v>
                </c:pt>
                <c:pt idx="30312">
                  <c:v>0.68737</c:v>
                </c:pt>
                <c:pt idx="30313">
                  <c:v>0.687392</c:v>
                </c:pt>
                <c:pt idx="30314">
                  <c:v>0.687415</c:v>
                </c:pt>
                <c:pt idx="30315">
                  <c:v>0.687438</c:v>
                </c:pt>
                <c:pt idx="30316">
                  <c:v>0.68746</c:v>
                </c:pt>
                <c:pt idx="30317">
                  <c:v>0.687483</c:v>
                </c:pt>
                <c:pt idx="30318">
                  <c:v>0.687506</c:v>
                </c:pt>
                <c:pt idx="30319">
                  <c:v>0.687528</c:v>
                </c:pt>
                <c:pt idx="30320">
                  <c:v>0.687551</c:v>
                </c:pt>
                <c:pt idx="30321">
                  <c:v>0.687574</c:v>
                </c:pt>
                <c:pt idx="30322">
                  <c:v>0.687596</c:v>
                </c:pt>
                <c:pt idx="30323">
                  <c:v>0.687619</c:v>
                </c:pt>
                <c:pt idx="30324">
                  <c:v>0.687642</c:v>
                </c:pt>
                <c:pt idx="30325">
                  <c:v>0.687664</c:v>
                </c:pt>
                <c:pt idx="30326">
                  <c:v>0.687687</c:v>
                </c:pt>
                <c:pt idx="30327">
                  <c:v>0.68771</c:v>
                </c:pt>
                <c:pt idx="30328">
                  <c:v>0.687732</c:v>
                </c:pt>
                <c:pt idx="30329">
                  <c:v>0.687755</c:v>
                </c:pt>
                <c:pt idx="30330">
                  <c:v>0.687778</c:v>
                </c:pt>
                <c:pt idx="30331">
                  <c:v>0.6878</c:v>
                </c:pt>
                <c:pt idx="30332">
                  <c:v>0.687823</c:v>
                </c:pt>
                <c:pt idx="30333">
                  <c:v>0.687846</c:v>
                </c:pt>
                <c:pt idx="30334">
                  <c:v>0.687868</c:v>
                </c:pt>
                <c:pt idx="30335">
                  <c:v>0.687891</c:v>
                </c:pt>
                <c:pt idx="30336">
                  <c:v>0.687914</c:v>
                </c:pt>
                <c:pt idx="30337">
                  <c:v>0.687937</c:v>
                </c:pt>
                <c:pt idx="30338">
                  <c:v>0.687959</c:v>
                </c:pt>
                <c:pt idx="30339">
                  <c:v>0.687982</c:v>
                </c:pt>
                <c:pt idx="30340">
                  <c:v>0.688005</c:v>
                </c:pt>
                <c:pt idx="30341">
                  <c:v>0.688027</c:v>
                </c:pt>
                <c:pt idx="30342">
                  <c:v>0.68805</c:v>
                </c:pt>
                <c:pt idx="30343">
                  <c:v>0.688073</c:v>
                </c:pt>
                <c:pt idx="30344">
                  <c:v>0.688095</c:v>
                </c:pt>
                <c:pt idx="30345">
                  <c:v>0.688118</c:v>
                </c:pt>
                <c:pt idx="30346">
                  <c:v>0.688141</c:v>
                </c:pt>
                <c:pt idx="30347">
                  <c:v>0.688163</c:v>
                </c:pt>
                <c:pt idx="30348">
                  <c:v>0.688186</c:v>
                </c:pt>
                <c:pt idx="30349">
                  <c:v>0.688209</c:v>
                </c:pt>
                <c:pt idx="30350">
                  <c:v>0.688231</c:v>
                </c:pt>
                <c:pt idx="30351">
                  <c:v>0.688254</c:v>
                </c:pt>
                <c:pt idx="30352">
                  <c:v>0.688277</c:v>
                </c:pt>
                <c:pt idx="30353">
                  <c:v>0.688299</c:v>
                </c:pt>
                <c:pt idx="30354">
                  <c:v>0.688322</c:v>
                </c:pt>
                <c:pt idx="30355">
                  <c:v>0.688345</c:v>
                </c:pt>
                <c:pt idx="30356">
                  <c:v>0.688367</c:v>
                </c:pt>
                <c:pt idx="30357">
                  <c:v>0.68839</c:v>
                </c:pt>
                <c:pt idx="30358">
                  <c:v>0.688413</c:v>
                </c:pt>
                <c:pt idx="30359">
                  <c:v>0.688435</c:v>
                </c:pt>
                <c:pt idx="30360">
                  <c:v>0.688458</c:v>
                </c:pt>
                <c:pt idx="30361">
                  <c:v>0.688481</c:v>
                </c:pt>
                <c:pt idx="30362">
                  <c:v>0.688503</c:v>
                </c:pt>
                <c:pt idx="30363">
                  <c:v>0.688526</c:v>
                </c:pt>
                <c:pt idx="30364">
                  <c:v>0.688549</c:v>
                </c:pt>
                <c:pt idx="30365">
                  <c:v>0.688571</c:v>
                </c:pt>
                <c:pt idx="30366">
                  <c:v>0.688594</c:v>
                </c:pt>
                <c:pt idx="30367">
                  <c:v>0.688617</c:v>
                </c:pt>
                <c:pt idx="30368">
                  <c:v>0.688639</c:v>
                </c:pt>
                <c:pt idx="30369">
                  <c:v>0.688662</c:v>
                </c:pt>
                <c:pt idx="30370">
                  <c:v>0.688685</c:v>
                </c:pt>
                <c:pt idx="30371">
                  <c:v>0.688707</c:v>
                </c:pt>
                <c:pt idx="30372">
                  <c:v>0.68873</c:v>
                </c:pt>
                <c:pt idx="30373">
                  <c:v>0.688753</c:v>
                </c:pt>
                <c:pt idx="30374">
                  <c:v>0.688776</c:v>
                </c:pt>
                <c:pt idx="30375">
                  <c:v>0.688798</c:v>
                </c:pt>
                <c:pt idx="30376">
                  <c:v>0.688821</c:v>
                </c:pt>
                <c:pt idx="30377">
                  <c:v>0.688844</c:v>
                </c:pt>
                <c:pt idx="30378">
                  <c:v>0.688866</c:v>
                </c:pt>
                <c:pt idx="30379">
                  <c:v>0.688889</c:v>
                </c:pt>
                <c:pt idx="30380">
                  <c:v>0.688912</c:v>
                </c:pt>
                <c:pt idx="30381">
                  <c:v>0.688934</c:v>
                </c:pt>
                <c:pt idx="30382">
                  <c:v>0.688957</c:v>
                </c:pt>
                <c:pt idx="30383">
                  <c:v>0.68898</c:v>
                </c:pt>
                <c:pt idx="30384">
                  <c:v>0.689002</c:v>
                </c:pt>
                <c:pt idx="30385">
                  <c:v>0.689025</c:v>
                </c:pt>
                <c:pt idx="30386">
                  <c:v>0.689048</c:v>
                </c:pt>
                <c:pt idx="30387">
                  <c:v>0.68907</c:v>
                </c:pt>
                <c:pt idx="30388">
                  <c:v>0.689093</c:v>
                </c:pt>
                <c:pt idx="30389">
                  <c:v>0.689116</c:v>
                </c:pt>
                <c:pt idx="30390">
                  <c:v>0.689138</c:v>
                </c:pt>
                <c:pt idx="30391">
                  <c:v>0.689161</c:v>
                </c:pt>
                <c:pt idx="30392">
                  <c:v>0.689184</c:v>
                </c:pt>
                <c:pt idx="30393">
                  <c:v>0.689206</c:v>
                </c:pt>
                <c:pt idx="30394">
                  <c:v>0.689229</c:v>
                </c:pt>
                <c:pt idx="30395">
                  <c:v>0.689252</c:v>
                </c:pt>
                <c:pt idx="30396">
                  <c:v>0.689274</c:v>
                </c:pt>
                <c:pt idx="30397">
                  <c:v>0.689297</c:v>
                </c:pt>
                <c:pt idx="30398">
                  <c:v>0.68932</c:v>
                </c:pt>
                <c:pt idx="30399">
                  <c:v>0.689342</c:v>
                </c:pt>
                <c:pt idx="30400">
                  <c:v>0.689365</c:v>
                </c:pt>
                <c:pt idx="30401">
                  <c:v>0.689388</c:v>
                </c:pt>
                <c:pt idx="30402">
                  <c:v>0.68941</c:v>
                </c:pt>
                <c:pt idx="30403">
                  <c:v>0.689433</c:v>
                </c:pt>
                <c:pt idx="30404">
                  <c:v>0.689456</c:v>
                </c:pt>
                <c:pt idx="30405">
                  <c:v>0.689478</c:v>
                </c:pt>
                <c:pt idx="30406">
                  <c:v>0.689501</c:v>
                </c:pt>
                <c:pt idx="30407">
                  <c:v>0.689524</c:v>
                </c:pt>
                <c:pt idx="30408">
                  <c:v>0.689546</c:v>
                </c:pt>
                <c:pt idx="30409">
                  <c:v>0.689569</c:v>
                </c:pt>
                <c:pt idx="30410">
                  <c:v>0.689592</c:v>
                </c:pt>
                <c:pt idx="30411">
                  <c:v>0.689615</c:v>
                </c:pt>
                <c:pt idx="30412">
                  <c:v>0.689637</c:v>
                </c:pt>
                <c:pt idx="30413">
                  <c:v>0.68966</c:v>
                </c:pt>
                <c:pt idx="30414">
                  <c:v>0.689683</c:v>
                </c:pt>
                <c:pt idx="30415">
                  <c:v>0.689705</c:v>
                </c:pt>
                <c:pt idx="30416">
                  <c:v>0.689728</c:v>
                </c:pt>
                <c:pt idx="30417">
                  <c:v>0.689751</c:v>
                </c:pt>
                <c:pt idx="30418">
                  <c:v>0.689773</c:v>
                </c:pt>
                <c:pt idx="30419">
                  <c:v>0.689796</c:v>
                </c:pt>
                <c:pt idx="30420">
                  <c:v>0.689819</c:v>
                </c:pt>
                <c:pt idx="30421">
                  <c:v>0.689841</c:v>
                </c:pt>
                <c:pt idx="30422">
                  <c:v>0.689864</c:v>
                </c:pt>
                <c:pt idx="30423">
                  <c:v>0.689887</c:v>
                </c:pt>
                <c:pt idx="30424">
                  <c:v>0.689909</c:v>
                </c:pt>
                <c:pt idx="30425">
                  <c:v>0.689932</c:v>
                </c:pt>
                <c:pt idx="30426">
                  <c:v>0.689955</c:v>
                </c:pt>
                <c:pt idx="30427">
                  <c:v>0.689977</c:v>
                </c:pt>
                <c:pt idx="30428">
                  <c:v>0.69</c:v>
                </c:pt>
                <c:pt idx="30429">
                  <c:v>0.690023</c:v>
                </c:pt>
                <c:pt idx="30430">
                  <c:v>0.690045</c:v>
                </c:pt>
                <c:pt idx="30431">
                  <c:v>0.690068</c:v>
                </c:pt>
                <c:pt idx="30432">
                  <c:v>0.690091</c:v>
                </c:pt>
                <c:pt idx="30433">
                  <c:v>0.690113</c:v>
                </c:pt>
                <c:pt idx="30434">
                  <c:v>0.690136</c:v>
                </c:pt>
                <c:pt idx="30435">
                  <c:v>0.690159</c:v>
                </c:pt>
                <c:pt idx="30436">
                  <c:v>0.690181</c:v>
                </c:pt>
                <c:pt idx="30437">
                  <c:v>0.690204</c:v>
                </c:pt>
                <c:pt idx="30438">
                  <c:v>0.690227</c:v>
                </c:pt>
                <c:pt idx="30439">
                  <c:v>0.690249</c:v>
                </c:pt>
                <c:pt idx="30440">
                  <c:v>0.690272</c:v>
                </c:pt>
                <c:pt idx="30441">
                  <c:v>0.690295</c:v>
                </c:pt>
                <c:pt idx="30442">
                  <c:v>0.690317</c:v>
                </c:pt>
                <c:pt idx="30443">
                  <c:v>0.69034</c:v>
                </c:pt>
                <c:pt idx="30444">
                  <c:v>0.690363</c:v>
                </c:pt>
                <c:pt idx="30445">
                  <c:v>0.690385</c:v>
                </c:pt>
                <c:pt idx="30446">
                  <c:v>0.690408</c:v>
                </c:pt>
                <c:pt idx="30447">
                  <c:v>0.690431</c:v>
                </c:pt>
                <c:pt idx="30448">
                  <c:v>0.690454</c:v>
                </c:pt>
                <c:pt idx="30449">
                  <c:v>0.690476</c:v>
                </c:pt>
                <c:pt idx="30450">
                  <c:v>0.690499</c:v>
                </c:pt>
                <c:pt idx="30451">
                  <c:v>0.690522</c:v>
                </c:pt>
                <c:pt idx="30452">
                  <c:v>0.690544</c:v>
                </c:pt>
                <c:pt idx="30453">
                  <c:v>0.690567</c:v>
                </c:pt>
                <c:pt idx="30454">
                  <c:v>0.69059</c:v>
                </c:pt>
                <c:pt idx="30455">
                  <c:v>0.690612</c:v>
                </c:pt>
                <c:pt idx="30456">
                  <c:v>0.690635</c:v>
                </c:pt>
                <c:pt idx="30457">
                  <c:v>0.690658</c:v>
                </c:pt>
                <c:pt idx="30458">
                  <c:v>0.69068</c:v>
                </c:pt>
                <c:pt idx="30459">
                  <c:v>0.690703</c:v>
                </c:pt>
                <c:pt idx="30460">
                  <c:v>0.690726</c:v>
                </c:pt>
                <c:pt idx="30461">
                  <c:v>0.690748</c:v>
                </c:pt>
                <c:pt idx="30462">
                  <c:v>0.690771</c:v>
                </c:pt>
                <c:pt idx="30463">
                  <c:v>0.690794</c:v>
                </c:pt>
                <c:pt idx="30464">
                  <c:v>0.690816</c:v>
                </c:pt>
                <c:pt idx="30465">
                  <c:v>0.690839</c:v>
                </c:pt>
                <c:pt idx="30466">
                  <c:v>0.690862</c:v>
                </c:pt>
                <c:pt idx="30467">
                  <c:v>0.690884</c:v>
                </c:pt>
                <c:pt idx="30468">
                  <c:v>0.690907</c:v>
                </c:pt>
                <c:pt idx="30469">
                  <c:v>0.69093</c:v>
                </c:pt>
                <c:pt idx="30470">
                  <c:v>0.690952</c:v>
                </c:pt>
                <c:pt idx="30471">
                  <c:v>0.690975</c:v>
                </c:pt>
                <c:pt idx="30472">
                  <c:v>0.690998</c:v>
                </c:pt>
                <c:pt idx="30473">
                  <c:v>0.69102</c:v>
                </c:pt>
                <c:pt idx="30474">
                  <c:v>0.691043</c:v>
                </c:pt>
                <c:pt idx="30475">
                  <c:v>0.691066</c:v>
                </c:pt>
                <c:pt idx="30476">
                  <c:v>0.691088</c:v>
                </c:pt>
                <c:pt idx="30477">
                  <c:v>0.691111</c:v>
                </c:pt>
                <c:pt idx="30478">
                  <c:v>0.691134</c:v>
                </c:pt>
                <c:pt idx="30479">
                  <c:v>0.691156</c:v>
                </c:pt>
                <c:pt idx="30480">
                  <c:v>0.691179</c:v>
                </c:pt>
                <c:pt idx="30481">
                  <c:v>0.691202</c:v>
                </c:pt>
                <c:pt idx="30482">
                  <c:v>0.691224</c:v>
                </c:pt>
                <c:pt idx="30483">
                  <c:v>0.691247</c:v>
                </c:pt>
                <c:pt idx="30484">
                  <c:v>0.69127</c:v>
                </c:pt>
                <c:pt idx="30485">
                  <c:v>0.691293</c:v>
                </c:pt>
                <c:pt idx="30486">
                  <c:v>0.691315</c:v>
                </c:pt>
                <c:pt idx="30487">
                  <c:v>0.691338</c:v>
                </c:pt>
                <c:pt idx="30488">
                  <c:v>0.691361</c:v>
                </c:pt>
                <c:pt idx="30489">
                  <c:v>0.691383</c:v>
                </c:pt>
                <c:pt idx="30490">
                  <c:v>0.691406</c:v>
                </c:pt>
                <c:pt idx="30491">
                  <c:v>0.691429</c:v>
                </c:pt>
                <c:pt idx="30492">
                  <c:v>0.691451</c:v>
                </c:pt>
                <c:pt idx="30493">
                  <c:v>0.691474</c:v>
                </c:pt>
                <c:pt idx="30494">
                  <c:v>0.691497</c:v>
                </c:pt>
                <c:pt idx="30495">
                  <c:v>0.691519</c:v>
                </c:pt>
                <c:pt idx="30496">
                  <c:v>0.691542</c:v>
                </c:pt>
                <c:pt idx="30497">
                  <c:v>0.691565</c:v>
                </c:pt>
                <c:pt idx="30498">
                  <c:v>0.691587</c:v>
                </c:pt>
                <c:pt idx="30499">
                  <c:v>0.69161</c:v>
                </c:pt>
                <c:pt idx="30500">
                  <c:v>0.691633</c:v>
                </c:pt>
                <c:pt idx="30501">
                  <c:v>0.691655</c:v>
                </c:pt>
                <c:pt idx="30502">
                  <c:v>0.691678</c:v>
                </c:pt>
                <c:pt idx="30503">
                  <c:v>0.691701</c:v>
                </c:pt>
                <c:pt idx="30504">
                  <c:v>0.691723</c:v>
                </c:pt>
                <c:pt idx="30505">
                  <c:v>0.691746</c:v>
                </c:pt>
                <c:pt idx="30506">
                  <c:v>0.691769</c:v>
                </c:pt>
                <c:pt idx="30507">
                  <c:v>0.691791</c:v>
                </c:pt>
                <c:pt idx="30508">
                  <c:v>0.691814</c:v>
                </c:pt>
                <c:pt idx="30509">
                  <c:v>0.691837</c:v>
                </c:pt>
                <c:pt idx="30510">
                  <c:v>0.691859</c:v>
                </c:pt>
                <c:pt idx="30511">
                  <c:v>0.691882</c:v>
                </c:pt>
                <c:pt idx="30512">
                  <c:v>0.691905</c:v>
                </c:pt>
                <c:pt idx="30513">
                  <c:v>0.691927</c:v>
                </c:pt>
                <c:pt idx="30514">
                  <c:v>0.69195</c:v>
                </c:pt>
                <c:pt idx="30515">
                  <c:v>0.691973</c:v>
                </c:pt>
                <c:pt idx="30516">
                  <c:v>0.691995</c:v>
                </c:pt>
                <c:pt idx="30517">
                  <c:v>0.692018</c:v>
                </c:pt>
                <c:pt idx="30518">
                  <c:v>0.692041</c:v>
                </c:pt>
                <c:pt idx="30519">
                  <c:v>0.692063</c:v>
                </c:pt>
                <c:pt idx="30520">
                  <c:v>0.692086</c:v>
                </c:pt>
                <c:pt idx="30521">
                  <c:v>0.692109</c:v>
                </c:pt>
                <c:pt idx="30522">
                  <c:v>0.692132</c:v>
                </c:pt>
                <c:pt idx="30523">
                  <c:v>0.692154</c:v>
                </c:pt>
                <c:pt idx="30524">
                  <c:v>0.692177</c:v>
                </c:pt>
                <c:pt idx="30525">
                  <c:v>0.6922</c:v>
                </c:pt>
                <c:pt idx="30526">
                  <c:v>0.692222</c:v>
                </c:pt>
                <c:pt idx="30527">
                  <c:v>0.692245</c:v>
                </c:pt>
                <c:pt idx="30528">
                  <c:v>0.692268</c:v>
                </c:pt>
                <c:pt idx="30529">
                  <c:v>0.69229</c:v>
                </c:pt>
                <c:pt idx="30530">
                  <c:v>0.692313</c:v>
                </c:pt>
                <c:pt idx="30531">
                  <c:v>0.692336</c:v>
                </c:pt>
                <c:pt idx="30532">
                  <c:v>0.692358</c:v>
                </c:pt>
                <c:pt idx="30533">
                  <c:v>0.692381</c:v>
                </c:pt>
                <c:pt idx="30534">
                  <c:v>0.692404</c:v>
                </c:pt>
                <c:pt idx="30535">
                  <c:v>0.692426</c:v>
                </c:pt>
                <c:pt idx="30536">
                  <c:v>0.692449</c:v>
                </c:pt>
                <c:pt idx="30537">
                  <c:v>0.692472</c:v>
                </c:pt>
                <c:pt idx="30538">
                  <c:v>0.692494</c:v>
                </c:pt>
                <c:pt idx="30539">
                  <c:v>0.692517</c:v>
                </c:pt>
                <c:pt idx="30540">
                  <c:v>0.69254</c:v>
                </c:pt>
                <c:pt idx="30541">
                  <c:v>0.692562</c:v>
                </c:pt>
                <c:pt idx="30542">
                  <c:v>0.692585</c:v>
                </c:pt>
                <c:pt idx="30543">
                  <c:v>0.692608</c:v>
                </c:pt>
                <c:pt idx="30544">
                  <c:v>0.69263</c:v>
                </c:pt>
                <c:pt idx="30545">
                  <c:v>0.692653</c:v>
                </c:pt>
                <c:pt idx="30546">
                  <c:v>0.692676</c:v>
                </c:pt>
                <c:pt idx="30547">
                  <c:v>0.692698</c:v>
                </c:pt>
                <c:pt idx="30548">
                  <c:v>0.692721</c:v>
                </c:pt>
                <c:pt idx="30549">
                  <c:v>0.692744</c:v>
                </c:pt>
                <c:pt idx="30550">
                  <c:v>0.692766</c:v>
                </c:pt>
                <c:pt idx="30551">
                  <c:v>0.692789</c:v>
                </c:pt>
                <c:pt idx="30552">
                  <c:v>0.692812</c:v>
                </c:pt>
                <c:pt idx="30553">
                  <c:v>0.692834</c:v>
                </c:pt>
                <c:pt idx="30554">
                  <c:v>0.692857</c:v>
                </c:pt>
                <c:pt idx="30555">
                  <c:v>0.69288</c:v>
                </c:pt>
                <c:pt idx="30556">
                  <c:v>0.692902</c:v>
                </c:pt>
                <c:pt idx="30557">
                  <c:v>0.692925</c:v>
                </c:pt>
                <c:pt idx="30558">
                  <c:v>0.692948</c:v>
                </c:pt>
                <c:pt idx="30559">
                  <c:v>0.692971</c:v>
                </c:pt>
                <c:pt idx="30560">
                  <c:v>0.692993</c:v>
                </c:pt>
                <c:pt idx="30561">
                  <c:v>0.693016</c:v>
                </c:pt>
                <c:pt idx="30562">
                  <c:v>0.693039</c:v>
                </c:pt>
                <c:pt idx="30563">
                  <c:v>0.693061</c:v>
                </c:pt>
                <c:pt idx="30564">
                  <c:v>0.693084</c:v>
                </c:pt>
                <c:pt idx="30565">
                  <c:v>0.693107</c:v>
                </c:pt>
                <c:pt idx="30566">
                  <c:v>0.693129</c:v>
                </c:pt>
                <c:pt idx="30567">
                  <c:v>0.693152</c:v>
                </c:pt>
                <c:pt idx="30568">
                  <c:v>0.693175</c:v>
                </c:pt>
                <c:pt idx="30569">
                  <c:v>0.693197</c:v>
                </c:pt>
                <c:pt idx="30570">
                  <c:v>0.69322</c:v>
                </c:pt>
                <c:pt idx="30571">
                  <c:v>0.693243</c:v>
                </c:pt>
                <c:pt idx="30572">
                  <c:v>0.693265</c:v>
                </c:pt>
                <c:pt idx="30573">
                  <c:v>0.693288</c:v>
                </c:pt>
                <c:pt idx="30574">
                  <c:v>0.693311</c:v>
                </c:pt>
                <c:pt idx="30575">
                  <c:v>0.693333</c:v>
                </c:pt>
                <c:pt idx="30576">
                  <c:v>0.693356</c:v>
                </c:pt>
                <c:pt idx="30577">
                  <c:v>0.693379</c:v>
                </c:pt>
                <c:pt idx="30578">
                  <c:v>0.693401</c:v>
                </c:pt>
                <c:pt idx="30579">
                  <c:v>0.693424</c:v>
                </c:pt>
                <c:pt idx="30580">
                  <c:v>0.693447</c:v>
                </c:pt>
                <c:pt idx="30581">
                  <c:v>0.693469</c:v>
                </c:pt>
                <c:pt idx="30582">
                  <c:v>0.693492</c:v>
                </c:pt>
                <c:pt idx="30583">
                  <c:v>0.693515</c:v>
                </c:pt>
                <c:pt idx="30584">
                  <c:v>0.693537</c:v>
                </c:pt>
                <c:pt idx="30585">
                  <c:v>0.69356</c:v>
                </c:pt>
                <c:pt idx="30586">
                  <c:v>0.693583</c:v>
                </c:pt>
                <c:pt idx="30587">
                  <c:v>0.693605</c:v>
                </c:pt>
                <c:pt idx="30588">
                  <c:v>0.693628</c:v>
                </c:pt>
                <c:pt idx="30589">
                  <c:v>0.693651</c:v>
                </c:pt>
                <c:pt idx="30590">
                  <c:v>0.693673</c:v>
                </c:pt>
                <c:pt idx="30591">
                  <c:v>0.693696</c:v>
                </c:pt>
                <c:pt idx="30592">
                  <c:v>0.693719</c:v>
                </c:pt>
                <c:pt idx="30593">
                  <c:v>0.693741</c:v>
                </c:pt>
                <c:pt idx="30594">
                  <c:v>0.693764</c:v>
                </c:pt>
                <c:pt idx="30595">
                  <c:v>0.693787</c:v>
                </c:pt>
                <c:pt idx="30596">
                  <c:v>0.69381</c:v>
                </c:pt>
                <c:pt idx="30597">
                  <c:v>0.693832</c:v>
                </c:pt>
                <c:pt idx="30598">
                  <c:v>0.693855</c:v>
                </c:pt>
                <c:pt idx="30599">
                  <c:v>0.693878</c:v>
                </c:pt>
                <c:pt idx="30600">
                  <c:v>0.6939</c:v>
                </c:pt>
                <c:pt idx="30601">
                  <c:v>0.693923</c:v>
                </c:pt>
                <c:pt idx="30602">
                  <c:v>0.693946</c:v>
                </c:pt>
                <c:pt idx="30603">
                  <c:v>0.693968</c:v>
                </c:pt>
                <c:pt idx="30604">
                  <c:v>0.693991</c:v>
                </c:pt>
                <c:pt idx="30605">
                  <c:v>0.694014</c:v>
                </c:pt>
                <c:pt idx="30606">
                  <c:v>0.694036</c:v>
                </c:pt>
                <c:pt idx="30607">
                  <c:v>0.694059</c:v>
                </c:pt>
                <c:pt idx="30608">
                  <c:v>0.694082</c:v>
                </c:pt>
                <c:pt idx="30609">
                  <c:v>0.694104</c:v>
                </c:pt>
                <c:pt idx="30610">
                  <c:v>0.694127</c:v>
                </c:pt>
                <c:pt idx="30611">
                  <c:v>0.69415</c:v>
                </c:pt>
                <c:pt idx="30612">
                  <c:v>0.694172</c:v>
                </c:pt>
                <c:pt idx="30613">
                  <c:v>0.694195</c:v>
                </c:pt>
                <c:pt idx="30614">
                  <c:v>0.694218</c:v>
                </c:pt>
                <c:pt idx="30615">
                  <c:v>0.69424</c:v>
                </c:pt>
                <c:pt idx="30616">
                  <c:v>0.694263</c:v>
                </c:pt>
                <c:pt idx="30617">
                  <c:v>0.694286</c:v>
                </c:pt>
                <c:pt idx="30618">
                  <c:v>0.694308</c:v>
                </c:pt>
                <c:pt idx="30619">
                  <c:v>0.694331</c:v>
                </c:pt>
                <c:pt idx="30620">
                  <c:v>0.694354</c:v>
                </c:pt>
                <c:pt idx="30621">
                  <c:v>0.694376</c:v>
                </c:pt>
                <c:pt idx="30622">
                  <c:v>0.694399</c:v>
                </c:pt>
                <c:pt idx="30623">
                  <c:v>0.694422</c:v>
                </c:pt>
                <c:pt idx="30624">
                  <c:v>0.694444</c:v>
                </c:pt>
                <c:pt idx="30625">
                  <c:v>0.694467</c:v>
                </c:pt>
                <c:pt idx="30626">
                  <c:v>0.69449</c:v>
                </c:pt>
                <c:pt idx="30627">
                  <c:v>0.694512</c:v>
                </c:pt>
                <c:pt idx="30628">
                  <c:v>0.694535</c:v>
                </c:pt>
                <c:pt idx="30629">
                  <c:v>0.694558</c:v>
                </c:pt>
                <c:pt idx="30630">
                  <c:v>0.69458</c:v>
                </c:pt>
                <c:pt idx="30631">
                  <c:v>0.694603</c:v>
                </c:pt>
                <c:pt idx="30632">
                  <c:v>0.694626</c:v>
                </c:pt>
                <c:pt idx="30633">
                  <c:v>0.694649</c:v>
                </c:pt>
                <c:pt idx="30634">
                  <c:v>0.694671</c:v>
                </c:pt>
                <c:pt idx="30635">
                  <c:v>0.694694</c:v>
                </c:pt>
                <c:pt idx="30636">
                  <c:v>0.694717</c:v>
                </c:pt>
                <c:pt idx="30637">
                  <c:v>0.694739</c:v>
                </c:pt>
                <c:pt idx="30638">
                  <c:v>0.694762</c:v>
                </c:pt>
                <c:pt idx="30639">
                  <c:v>0.694785</c:v>
                </c:pt>
                <c:pt idx="30640">
                  <c:v>0.694807</c:v>
                </c:pt>
                <c:pt idx="30641">
                  <c:v>0.69483</c:v>
                </c:pt>
                <c:pt idx="30642">
                  <c:v>0.694853</c:v>
                </c:pt>
                <c:pt idx="30643">
                  <c:v>0.694875</c:v>
                </c:pt>
                <c:pt idx="30644">
                  <c:v>0.694898</c:v>
                </c:pt>
                <c:pt idx="30645">
                  <c:v>0.694921</c:v>
                </c:pt>
                <c:pt idx="30646">
                  <c:v>0.694943</c:v>
                </c:pt>
                <c:pt idx="30647">
                  <c:v>0.694966</c:v>
                </c:pt>
                <c:pt idx="30648">
                  <c:v>0.694989</c:v>
                </c:pt>
                <c:pt idx="30649">
                  <c:v>0.695011</c:v>
                </c:pt>
                <c:pt idx="30650">
                  <c:v>0.695034</c:v>
                </c:pt>
                <c:pt idx="30651">
                  <c:v>0.695057</c:v>
                </c:pt>
                <c:pt idx="30652">
                  <c:v>0.695079</c:v>
                </c:pt>
                <c:pt idx="30653">
                  <c:v>0.695102</c:v>
                </c:pt>
                <c:pt idx="30654">
                  <c:v>0.695125</c:v>
                </c:pt>
                <c:pt idx="30655">
                  <c:v>0.695147</c:v>
                </c:pt>
                <c:pt idx="30656">
                  <c:v>0.69517</c:v>
                </c:pt>
                <c:pt idx="30657">
                  <c:v>0.695193</c:v>
                </c:pt>
                <c:pt idx="30658">
                  <c:v>0.695215</c:v>
                </c:pt>
                <c:pt idx="30659">
                  <c:v>0.695238</c:v>
                </c:pt>
                <c:pt idx="30660">
                  <c:v>0.695261</c:v>
                </c:pt>
                <c:pt idx="30661">
                  <c:v>0.695283</c:v>
                </c:pt>
                <c:pt idx="30662">
                  <c:v>0.695306</c:v>
                </c:pt>
                <c:pt idx="30663">
                  <c:v>0.695329</c:v>
                </c:pt>
                <c:pt idx="30664">
                  <c:v>0.695351</c:v>
                </c:pt>
                <c:pt idx="30665">
                  <c:v>0.695374</c:v>
                </c:pt>
                <c:pt idx="30666">
                  <c:v>0.695397</c:v>
                </c:pt>
                <c:pt idx="30667">
                  <c:v>0.69542</c:v>
                </c:pt>
                <c:pt idx="30668">
                  <c:v>0.695442</c:v>
                </c:pt>
                <c:pt idx="30669">
                  <c:v>0.695465</c:v>
                </c:pt>
                <c:pt idx="30670">
                  <c:v>0.695488</c:v>
                </c:pt>
                <c:pt idx="30671">
                  <c:v>0.69551</c:v>
                </c:pt>
                <c:pt idx="30672">
                  <c:v>0.695533</c:v>
                </c:pt>
                <c:pt idx="30673">
                  <c:v>0.695556</c:v>
                </c:pt>
                <c:pt idx="30674">
                  <c:v>0.695578</c:v>
                </c:pt>
                <c:pt idx="30675">
                  <c:v>0.695601</c:v>
                </c:pt>
                <c:pt idx="30676">
                  <c:v>0.695624</c:v>
                </c:pt>
                <c:pt idx="30677">
                  <c:v>0.695646</c:v>
                </c:pt>
                <c:pt idx="30678">
                  <c:v>0.695669</c:v>
                </c:pt>
                <c:pt idx="30679">
                  <c:v>0.695692</c:v>
                </c:pt>
                <c:pt idx="30680">
                  <c:v>0.695714</c:v>
                </c:pt>
                <c:pt idx="30681">
                  <c:v>0.695737</c:v>
                </c:pt>
                <c:pt idx="30682">
                  <c:v>0.69576</c:v>
                </c:pt>
                <c:pt idx="30683">
                  <c:v>0.695782</c:v>
                </c:pt>
                <c:pt idx="30684">
                  <c:v>0.695805</c:v>
                </c:pt>
                <c:pt idx="30685">
                  <c:v>0.695828</c:v>
                </c:pt>
                <c:pt idx="30686">
                  <c:v>0.69585</c:v>
                </c:pt>
                <c:pt idx="30687">
                  <c:v>0.695873</c:v>
                </c:pt>
                <c:pt idx="30688">
                  <c:v>0.695896</c:v>
                </c:pt>
                <c:pt idx="30689">
                  <c:v>0.695918</c:v>
                </c:pt>
                <c:pt idx="30690">
                  <c:v>0.695941</c:v>
                </c:pt>
                <c:pt idx="30691">
                  <c:v>0.695964</c:v>
                </c:pt>
                <c:pt idx="30692">
                  <c:v>0.695986</c:v>
                </c:pt>
                <c:pt idx="30693">
                  <c:v>0.696009</c:v>
                </c:pt>
                <c:pt idx="30694">
                  <c:v>0.696032</c:v>
                </c:pt>
                <c:pt idx="30695">
                  <c:v>0.696054</c:v>
                </c:pt>
                <c:pt idx="30696">
                  <c:v>0.696077</c:v>
                </c:pt>
                <c:pt idx="30697">
                  <c:v>0.6961</c:v>
                </c:pt>
                <c:pt idx="30698">
                  <c:v>0.696122</c:v>
                </c:pt>
                <c:pt idx="30699">
                  <c:v>0.696145</c:v>
                </c:pt>
                <c:pt idx="30700">
                  <c:v>0.696168</c:v>
                </c:pt>
                <c:pt idx="30701">
                  <c:v>0.69619</c:v>
                </c:pt>
                <c:pt idx="30702">
                  <c:v>0.696213</c:v>
                </c:pt>
                <c:pt idx="30703">
                  <c:v>0.696236</c:v>
                </c:pt>
                <c:pt idx="30704">
                  <c:v>0.696259</c:v>
                </c:pt>
                <c:pt idx="30705">
                  <c:v>0.696281</c:v>
                </c:pt>
                <c:pt idx="30706">
                  <c:v>0.696304</c:v>
                </c:pt>
                <c:pt idx="30707">
                  <c:v>0.696327</c:v>
                </c:pt>
                <c:pt idx="30708">
                  <c:v>0.696349</c:v>
                </c:pt>
                <c:pt idx="30709">
                  <c:v>0.696372</c:v>
                </c:pt>
                <c:pt idx="30710">
                  <c:v>0.696395</c:v>
                </c:pt>
                <c:pt idx="30711">
                  <c:v>0.696417</c:v>
                </c:pt>
                <c:pt idx="30712">
                  <c:v>0.69644</c:v>
                </c:pt>
                <c:pt idx="30713">
                  <c:v>0.696463</c:v>
                </c:pt>
                <c:pt idx="30714">
                  <c:v>0.696485</c:v>
                </c:pt>
                <c:pt idx="30715">
                  <c:v>0.696508</c:v>
                </c:pt>
                <c:pt idx="30716">
                  <c:v>0.696531</c:v>
                </c:pt>
                <c:pt idx="30717">
                  <c:v>0.696553</c:v>
                </c:pt>
                <c:pt idx="30718">
                  <c:v>0.696576</c:v>
                </c:pt>
                <c:pt idx="30719">
                  <c:v>0.696599</c:v>
                </c:pt>
                <c:pt idx="30720">
                  <c:v>0.696621</c:v>
                </c:pt>
                <c:pt idx="30721">
                  <c:v>0.696644</c:v>
                </c:pt>
                <c:pt idx="30722">
                  <c:v>0.696667</c:v>
                </c:pt>
                <c:pt idx="30723">
                  <c:v>0.696689</c:v>
                </c:pt>
                <c:pt idx="30724">
                  <c:v>0.696712</c:v>
                </c:pt>
                <c:pt idx="30725">
                  <c:v>0.696735</c:v>
                </c:pt>
                <c:pt idx="30726">
                  <c:v>0.696757</c:v>
                </c:pt>
                <c:pt idx="30727">
                  <c:v>0.69678</c:v>
                </c:pt>
                <c:pt idx="30728">
                  <c:v>0.696803</c:v>
                </c:pt>
                <c:pt idx="30729">
                  <c:v>0.696825</c:v>
                </c:pt>
                <c:pt idx="30730">
                  <c:v>0.696848</c:v>
                </c:pt>
                <c:pt idx="30731">
                  <c:v>0.696871</c:v>
                </c:pt>
                <c:pt idx="30732">
                  <c:v>0.696893</c:v>
                </c:pt>
                <c:pt idx="30733">
                  <c:v>0.696916</c:v>
                </c:pt>
                <c:pt idx="30734">
                  <c:v>0.696939</c:v>
                </c:pt>
                <c:pt idx="30735">
                  <c:v>0.696961</c:v>
                </c:pt>
                <c:pt idx="30736">
                  <c:v>0.696984</c:v>
                </c:pt>
                <c:pt idx="30737">
                  <c:v>0.697007</c:v>
                </c:pt>
                <c:pt idx="30738">
                  <c:v>0.697029</c:v>
                </c:pt>
                <c:pt idx="30739">
                  <c:v>0.697052</c:v>
                </c:pt>
                <c:pt idx="30740">
                  <c:v>0.697075</c:v>
                </c:pt>
                <c:pt idx="30741">
                  <c:v>0.697098</c:v>
                </c:pt>
                <c:pt idx="30742">
                  <c:v>0.69712</c:v>
                </c:pt>
                <c:pt idx="30743">
                  <c:v>0.697143</c:v>
                </c:pt>
                <c:pt idx="30744">
                  <c:v>0.697166</c:v>
                </c:pt>
                <c:pt idx="30745">
                  <c:v>0.697188</c:v>
                </c:pt>
                <c:pt idx="30746">
                  <c:v>0.697211</c:v>
                </c:pt>
                <c:pt idx="30747">
                  <c:v>0.697234</c:v>
                </c:pt>
                <c:pt idx="30748">
                  <c:v>0.697256</c:v>
                </c:pt>
                <c:pt idx="30749">
                  <c:v>0.697279</c:v>
                </c:pt>
                <c:pt idx="30750">
                  <c:v>0.697302</c:v>
                </c:pt>
                <c:pt idx="30751">
                  <c:v>0.697324</c:v>
                </c:pt>
                <c:pt idx="30752">
                  <c:v>0.697347</c:v>
                </c:pt>
                <c:pt idx="30753">
                  <c:v>0.69737</c:v>
                </c:pt>
                <c:pt idx="30754">
                  <c:v>0.697392</c:v>
                </c:pt>
                <c:pt idx="30755">
                  <c:v>0.697415</c:v>
                </c:pt>
                <c:pt idx="30756">
                  <c:v>0.697438</c:v>
                </c:pt>
                <c:pt idx="30757">
                  <c:v>0.69746</c:v>
                </c:pt>
                <c:pt idx="30758">
                  <c:v>0.697483</c:v>
                </c:pt>
                <c:pt idx="30759">
                  <c:v>0.697506</c:v>
                </c:pt>
                <c:pt idx="30760">
                  <c:v>0.697528</c:v>
                </c:pt>
                <c:pt idx="30761">
                  <c:v>0.697551</c:v>
                </c:pt>
                <c:pt idx="30762">
                  <c:v>0.697574</c:v>
                </c:pt>
                <c:pt idx="30763">
                  <c:v>0.697596</c:v>
                </c:pt>
                <c:pt idx="30764">
                  <c:v>0.697619</c:v>
                </c:pt>
                <c:pt idx="30765">
                  <c:v>0.697642</c:v>
                </c:pt>
                <c:pt idx="30766">
                  <c:v>0.697664</c:v>
                </c:pt>
                <c:pt idx="30767">
                  <c:v>0.697687</c:v>
                </c:pt>
                <c:pt idx="30768">
                  <c:v>0.69771</c:v>
                </c:pt>
                <c:pt idx="30769">
                  <c:v>0.697732</c:v>
                </c:pt>
                <c:pt idx="30770">
                  <c:v>0.697755</c:v>
                </c:pt>
                <c:pt idx="30771">
                  <c:v>0.697778</c:v>
                </c:pt>
                <c:pt idx="30772">
                  <c:v>0.6978</c:v>
                </c:pt>
                <c:pt idx="30773">
                  <c:v>0.697823</c:v>
                </c:pt>
                <c:pt idx="30774">
                  <c:v>0.697846</c:v>
                </c:pt>
                <c:pt idx="30775">
                  <c:v>0.697868</c:v>
                </c:pt>
                <c:pt idx="30776">
                  <c:v>0.697891</c:v>
                </c:pt>
                <c:pt idx="30777">
                  <c:v>0.697914</c:v>
                </c:pt>
                <c:pt idx="30778">
                  <c:v>0.697937</c:v>
                </c:pt>
                <c:pt idx="30779">
                  <c:v>0.697959</c:v>
                </c:pt>
                <c:pt idx="30780">
                  <c:v>0.697982</c:v>
                </c:pt>
                <c:pt idx="30781">
                  <c:v>0.698005</c:v>
                </c:pt>
                <c:pt idx="30782">
                  <c:v>0.698027</c:v>
                </c:pt>
                <c:pt idx="30783">
                  <c:v>0.69805</c:v>
                </c:pt>
                <c:pt idx="30784">
                  <c:v>0.698073</c:v>
                </c:pt>
                <c:pt idx="30785">
                  <c:v>0.698095</c:v>
                </c:pt>
                <c:pt idx="30786">
                  <c:v>0.698118</c:v>
                </c:pt>
                <c:pt idx="30787">
                  <c:v>0.698141</c:v>
                </c:pt>
                <c:pt idx="30788">
                  <c:v>0.698163</c:v>
                </c:pt>
                <c:pt idx="30789">
                  <c:v>0.698186</c:v>
                </c:pt>
                <c:pt idx="30790">
                  <c:v>0.698209</c:v>
                </c:pt>
                <c:pt idx="30791">
                  <c:v>0.698231</c:v>
                </c:pt>
                <c:pt idx="30792">
                  <c:v>0.698254</c:v>
                </c:pt>
                <c:pt idx="30793">
                  <c:v>0.698277</c:v>
                </c:pt>
                <c:pt idx="30794">
                  <c:v>0.698299</c:v>
                </c:pt>
                <c:pt idx="30795">
                  <c:v>0.698322</c:v>
                </c:pt>
                <c:pt idx="30796">
                  <c:v>0.698345</c:v>
                </c:pt>
                <c:pt idx="30797">
                  <c:v>0.698367</c:v>
                </c:pt>
                <c:pt idx="30798">
                  <c:v>0.69839</c:v>
                </c:pt>
                <c:pt idx="30799">
                  <c:v>0.698413</c:v>
                </c:pt>
                <c:pt idx="30800">
                  <c:v>0.698435</c:v>
                </c:pt>
                <c:pt idx="30801">
                  <c:v>0.698458</c:v>
                </c:pt>
                <c:pt idx="30802">
                  <c:v>0.698481</c:v>
                </c:pt>
                <c:pt idx="30803">
                  <c:v>0.698503</c:v>
                </c:pt>
                <c:pt idx="30804">
                  <c:v>0.698526</c:v>
                </c:pt>
                <c:pt idx="30805">
                  <c:v>0.698549</c:v>
                </c:pt>
                <c:pt idx="30806">
                  <c:v>0.698571</c:v>
                </c:pt>
                <c:pt idx="30807">
                  <c:v>0.698594</c:v>
                </c:pt>
                <c:pt idx="30808">
                  <c:v>0.698617</c:v>
                </c:pt>
                <c:pt idx="30809">
                  <c:v>0.698639</c:v>
                </c:pt>
                <c:pt idx="30810">
                  <c:v>0.698662</c:v>
                </c:pt>
                <c:pt idx="30811">
                  <c:v>0.698685</c:v>
                </c:pt>
                <c:pt idx="30812">
                  <c:v>0.698707</c:v>
                </c:pt>
                <c:pt idx="30813">
                  <c:v>0.69873</c:v>
                </c:pt>
                <c:pt idx="30814">
                  <c:v>0.698753</c:v>
                </c:pt>
                <c:pt idx="30815">
                  <c:v>0.698776</c:v>
                </c:pt>
                <c:pt idx="30816">
                  <c:v>0.698798</c:v>
                </c:pt>
                <c:pt idx="30817">
                  <c:v>0.698821</c:v>
                </c:pt>
                <c:pt idx="30818">
                  <c:v>0.698844</c:v>
                </c:pt>
                <c:pt idx="30819">
                  <c:v>0.698866</c:v>
                </c:pt>
                <c:pt idx="30820">
                  <c:v>0.698889</c:v>
                </c:pt>
                <c:pt idx="30821">
                  <c:v>0.698912</c:v>
                </c:pt>
                <c:pt idx="30822">
                  <c:v>0.698934</c:v>
                </c:pt>
                <c:pt idx="30823">
                  <c:v>0.698957</c:v>
                </c:pt>
                <c:pt idx="30824">
                  <c:v>0.69898</c:v>
                </c:pt>
                <c:pt idx="30825">
                  <c:v>0.699002</c:v>
                </c:pt>
                <c:pt idx="30826">
                  <c:v>0.699025</c:v>
                </c:pt>
                <c:pt idx="30827">
                  <c:v>0.699048</c:v>
                </c:pt>
                <c:pt idx="30828">
                  <c:v>0.69907</c:v>
                </c:pt>
                <c:pt idx="30829">
                  <c:v>0.699093</c:v>
                </c:pt>
                <c:pt idx="30830">
                  <c:v>0.699116</c:v>
                </c:pt>
                <c:pt idx="30831">
                  <c:v>0.699138</c:v>
                </c:pt>
                <c:pt idx="30832">
                  <c:v>0.699161</c:v>
                </c:pt>
                <c:pt idx="30833">
                  <c:v>0.699184</c:v>
                </c:pt>
                <c:pt idx="30834">
                  <c:v>0.699206</c:v>
                </c:pt>
                <c:pt idx="30835">
                  <c:v>0.699229</c:v>
                </c:pt>
                <c:pt idx="30836">
                  <c:v>0.699252</c:v>
                </c:pt>
                <c:pt idx="30837">
                  <c:v>0.699274</c:v>
                </c:pt>
                <c:pt idx="30838">
                  <c:v>0.699297</c:v>
                </c:pt>
                <c:pt idx="30839">
                  <c:v>0.69932</c:v>
                </c:pt>
                <c:pt idx="30840">
                  <c:v>0.699342</c:v>
                </c:pt>
                <c:pt idx="30841">
                  <c:v>0.699365</c:v>
                </c:pt>
                <c:pt idx="30842">
                  <c:v>0.699388</c:v>
                </c:pt>
                <c:pt idx="30843">
                  <c:v>0.69941</c:v>
                </c:pt>
                <c:pt idx="30844">
                  <c:v>0.699433</c:v>
                </c:pt>
                <c:pt idx="30845">
                  <c:v>0.699456</c:v>
                </c:pt>
                <c:pt idx="30846">
                  <c:v>0.699478</c:v>
                </c:pt>
                <c:pt idx="30847">
                  <c:v>0.699501</c:v>
                </c:pt>
                <c:pt idx="30848">
                  <c:v>0.699524</c:v>
                </c:pt>
                <c:pt idx="30849">
                  <c:v>0.699546</c:v>
                </c:pt>
                <c:pt idx="30850">
                  <c:v>0.699569</c:v>
                </c:pt>
                <c:pt idx="30851">
                  <c:v>0.699592</c:v>
                </c:pt>
                <c:pt idx="30852">
                  <c:v>0.699615</c:v>
                </c:pt>
                <c:pt idx="30853">
                  <c:v>0.699637</c:v>
                </c:pt>
                <c:pt idx="30854">
                  <c:v>0.69966</c:v>
                </c:pt>
                <c:pt idx="30855">
                  <c:v>0.699683</c:v>
                </c:pt>
                <c:pt idx="30856">
                  <c:v>0.699705</c:v>
                </c:pt>
                <c:pt idx="30857">
                  <c:v>0.699728</c:v>
                </c:pt>
                <c:pt idx="30858">
                  <c:v>0.699751</c:v>
                </c:pt>
                <c:pt idx="30859">
                  <c:v>0.699773</c:v>
                </c:pt>
                <c:pt idx="30860">
                  <c:v>0.699796</c:v>
                </c:pt>
                <c:pt idx="30861">
                  <c:v>0.699819</c:v>
                </c:pt>
                <c:pt idx="30862">
                  <c:v>0.699841</c:v>
                </c:pt>
                <c:pt idx="30863">
                  <c:v>0.699864</c:v>
                </c:pt>
                <c:pt idx="30864">
                  <c:v>0.699887</c:v>
                </c:pt>
                <c:pt idx="30865">
                  <c:v>0.699909</c:v>
                </c:pt>
                <c:pt idx="30866">
                  <c:v>0.699932</c:v>
                </c:pt>
                <c:pt idx="30867">
                  <c:v>0.699955</c:v>
                </c:pt>
                <c:pt idx="30868">
                  <c:v>0.699977</c:v>
                </c:pt>
                <c:pt idx="30869">
                  <c:v>0.7</c:v>
                </c:pt>
                <c:pt idx="30870">
                  <c:v>0.700023</c:v>
                </c:pt>
                <c:pt idx="30871">
                  <c:v>0.700045</c:v>
                </c:pt>
                <c:pt idx="30872">
                  <c:v>0.700068</c:v>
                </c:pt>
                <c:pt idx="30873">
                  <c:v>0.700091</c:v>
                </c:pt>
                <c:pt idx="30874">
                  <c:v>0.700113</c:v>
                </c:pt>
                <c:pt idx="30875">
                  <c:v>0.700136</c:v>
                </c:pt>
                <c:pt idx="30876">
                  <c:v>0.700159</c:v>
                </c:pt>
                <c:pt idx="30877">
                  <c:v>0.700181</c:v>
                </c:pt>
                <c:pt idx="30878">
                  <c:v>0.700204</c:v>
                </c:pt>
                <c:pt idx="30879">
                  <c:v>0.700227</c:v>
                </c:pt>
                <c:pt idx="30880">
                  <c:v>0.700249</c:v>
                </c:pt>
                <c:pt idx="30881">
                  <c:v>0.700272</c:v>
                </c:pt>
                <c:pt idx="30882">
                  <c:v>0.700295</c:v>
                </c:pt>
                <c:pt idx="30883">
                  <c:v>0.700317</c:v>
                </c:pt>
                <c:pt idx="30884">
                  <c:v>0.70034</c:v>
                </c:pt>
                <c:pt idx="30885">
                  <c:v>0.700363</c:v>
                </c:pt>
                <c:pt idx="30886">
                  <c:v>0.700385</c:v>
                </c:pt>
                <c:pt idx="30887">
                  <c:v>0.700408</c:v>
                </c:pt>
                <c:pt idx="30888">
                  <c:v>0.700431</c:v>
                </c:pt>
                <c:pt idx="30889">
                  <c:v>0.700454</c:v>
                </c:pt>
                <c:pt idx="30890">
                  <c:v>0.700476</c:v>
                </c:pt>
                <c:pt idx="30891">
                  <c:v>0.700499</c:v>
                </c:pt>
                <c:pt idx="30892">
                  <c:v>0.700522</c:v>
                </c:pt>
                <c:pt idx="30893">
                  <c:v>0.700544</c:v>
                </c:pt>
                <c:pt idx="30894">
                  <c:v>0.700567</c:v>
                </c:pt>
                <c:pt idx="30895">
                  <c:v>0.70059</c:v>
                </c:pt>
                <c:pt idx="30896">
                  <c:v>0.700612</c:v>
                </c:pt>
                <c:pt idx="30897">
                  <c:v>0.700635</c:v>
                </c:pt>
                <c:pt idx="30898">
                  <c:v>0.700658</c:v>
                </c:pt>
                <c:pt idx="30899">
                  <c:v>0.70068</c:v>
                </c:pt>
                <c:pt idx="30900">
                  <c:v>0.700703</c:v>
                </c:pt>
                <c:pt idx="30901">
                  <c:v>0.700726</c:v>
                </c:pt>
                <c:pt idx="30902">
                  <c:v>0.700748</c:v>
                </c:pt>
                <c:pt idx="30903">
                  <c:v>0.700771</c:v>
                </c:pt>
                <c:pt idx="30904">
                  <c:v>0.700794</c:v>
                </c:pt>
                <c:pt idx="30905">
                  <c:v>0.700816</c:v>
                </c:pt>
                <c:pt idx="30906">
                  <c:v>0.700839</c:v>
                </c:pt>
                <c:pt idx="30907">
                  <c:v>0.700862</c:v>
                </c:pt>
                <c:pt idx="30908">
                  <c:v>0.700884</c:v>
                </c:pt>
                <c:pt idx="30909">
                  <c:v>0.700907</c:v>
                </c:pt>
                <c:pt idx="30910">
                  <c:v>0.70093</c:v>
                </c:pt>
                <c:pt idx="30911">
                  <c:v>0.700952</c:v>
                </c:pt>
                <c:pt idx="30912">
                  <c:v>0.700975</c:v>
                </c:pt>
                <c:pt idx="30913">
                  <c:v>0.700998</c:v>
                </c:pt>
                <c:pt idx="30914">
                  <c:v>0.70102</c:v>
                </c:pt>
                <c:pt idx="30915">
                  <c:v>0.701043</c:v>
                </c:pt>
                <c:pt idx="30916">
                  <c:v>0.701066</c:v>
                </c:pt>
                <c:pt idx="30917">
                  <c:v>0.701088</c:v>
                </c:pt>
                <c:pt idx="30918">
                  <c:v>0.701111</c:v>
                </c:pt>
                <c:pt idx="30919">
                  <c:v>0.701134</c:v>
                </c:pt>
                <c:pt idx="30920">
                  <c:v>0.701156</c:v>
                </c:pt>
                <c:pt idx="30921">
                  <c:v>0.701179</c:v>
                </c:pt>
                <c:pt idx="30922">
                  <c:v>0.701202</c:v>
                </c:pt>
                <c:pt idx="30923">
                  <c:v>0.701224</c:v>
                </c:pt>
                <c:pt idx="30924">
                  <c:v>0.701247</c:v>
                </c:pt>
                <c:pt idx="30925">
                  <c:v>0.70127</c:v>
                </c:pt>
                <c:pt idx="30926">
                  <c:v>0.701293</c:v>
                </c:pt>
                <c:pt idx="30927">
                  <c:v>0.701315</c:v>
                </c:pt>
                <c:pt idx="30928">
                  <c:v>0.701338</c:v>
                </c:pt>
                <c:pt idx="30929">
                  <c:v>0.701361</c:v>
                </c:pt>
                <c:pt idx="30930">
                  <c:v>0.701383</c:v>
                </c:pt>
                <c:pt idx="30931">
                  <c:v>0.701406</c:v>
                </c:pt>
                <c:pt idx="30932">
                  <c:v>0.701429</c:v>
                </c:pt>
                <c:pt idx="30933">
                  <c:v>0.701451</c:v>
                </c:pt>
                <c:pt idx="30934">
                  <c:v>0.701474</c:v>
                </c:pt>
                <c:pt idx="30935">
                  <c:v>0.701497</c:v>
                </c:pt>
                <c:pt idx="30936">
                  <c:v>0.701519</c:v>
                </c:pt>
                <c:pt idx="30937">
                  <c:v>0.701542</c:v>
                </c:pt>
                <c:pt idx="30938">
                  <c:v>0.701565</c:v>
                </c:pt>
                <c:pt idx="30939">
                  <c:v>0.701587</c:v>
                </c:pt>
                <c:pt idx="30940">
                  <c:v>0.70161</c:v>
                </c:pt>
                <c:pt idx="30941">
                  <c:v>0.701633</c:v>
                </c:pt>
                <c:pt idx="30942">
                  <c:v>0.701655</c:v>
                </c:pt>
                <c:pt idx="30943">
                  <c:v>0.701678</c:v>
                </c:pt>
                <c:pt idx="30944">
                  <c:v>0.701701</c:v>
                </c:pt>
                <c:pt idx="30945">
                  <c:v>0.701723</c:v>
                </c:pt>
                <c:pt idx="30946">
                  <c:v>0.701746</c:v>
                </c:pt>
                <c:pt idx="30947">
                  <c:v>0.701769</c:v>
                </c:pt>
                <c:pt idx="30948">
                  <c:v>0.701791</c:v>
                </c:pt>
                <c:pt idx="30949">
                  <c:v>0.701814</c:v>
                </c:pt>
                <c:pt idx="30950">
                  <c:v>0.701837</c:v>
                </c:pt>
                <c:pt idx="30951">
                  <c:v>0.701859</c:v>
                </c:pt>
                <c:pt idx="30952">
                  <c:v>0.701882</c:v>
                </c:pt>
                <c:pt idx="30953">
                  <c:v>0.701905</c:v>
                </c:pt>
                <c:pt idx="30954">
                  <c:v>0.701927</c:v>
                </c:pt>
                <c:pt idx="30955">
                  <c:v>0.70195</c:v>
                </c:pt>
                <c:pt idx="30956">
                  <c:v>0.701973</c:v>
                </c:pt>
                <c:pt idx="30957">
                  <c:v>0.701995</c:v>
                </c:pt>
                <c:pt idx="30958">
                  <c:v>0.702018</c:v>
                </c:pt>
                <c:pt idx="30959">
                  <c:v>0.702041</c:v>
                </c:pt>
                <c:pt idx="30960">
                  <c:v>0.702063</c:v>
                </c:pt>
                <c:pt idx="30961">
                  <c:v>0.702086</c:v>
                </c:pt>
                <c:pt idx="30962">
                  <c:v>0.702109</c:v>
                </c:pt>
                <c:pt idx="30963">
                  <c:v>0.702132</c:v>
                </c:pt>
                <c:pt idx="30964">
                  <c:v>0.702154</c:v>
                </c:pt>
                <c:pt idx="30965">
                  <c:v>0.702177</c:v>
                </c:pt>
                <c:pt idx="30966">
                  <c:v>0.7022</c:v>
                </c:pt>
                <c:pt idx="30967">
                  <c:v>0.702222</c:v>
                </c:pt>
                <c:pt idx="30968">
                  <c:v>0.702245</c:v>
                </c:pt>
                <c:pt idx="30969">
                  <c:v>0.702268</c:v>
                </c:pt>
                <c:pt idx="30970">
                  <c:v>0.70229</c:v>
                </c:pt>
                <c:pt idx="30971">
                  <c:v>0.702313</c:v>
                </c:pt>
                <c:pt idx="30972">
                  <c:v>0.702336</c:v>
                </c:pt>
                <c:pt idx="30973">
                  <c:v>0.702358</c:v>
                </c:pt>
                <c:pt idx="30974">
                  <c:v>0.702381</c:v>
                </c:pt>
                <c:pt idx="30975">
                  <c:v>0.702404</c:v>
                </c:pt>
                <c:pt idx="30976">
                  <c:v>0.702426</c:v>
                </c:pt>
                <c:pt idx="30977">
                  <c:v>0.702449</c:v>
                </c:pt>
                <c:pt idx="30978">
                  <c:v>0.702472</c:v>
                </c:pt>
                <c:pt idx="30979">
                  <c:v>0.702494</c:v>
                </c:pt>
                <c:pt idx="30980">
                  <c:v>0.702517</c:v>
                </c:pt>
                <c:pt idx="30981">
                  <c:v>0.70254</c:v>
                </c:pt>
                <c:pt idx="30982">
                  <c:v>0.702562</c:v>
                </c:pt>
                <c:pt idx="30983">
                  <c:v>0.702585</c:v>
                </c:pt>
                <c:pt idx="30984">
                  <c:v>0.702608</c:v>
                </c:pt>
                <c:pt idx="30985">
                  <c:v>0.70263</c:v>
                </c:pt>
                <c:pt idx="30986">
                  <c:v>0.702653</c:v>
                </c:pt>
                <c:pt idx="30987">
                  <c:v>0.702676</c:v>
                </c:pt>
                <c:pt idx="30988">
                  <c:v>0.702698</c:v>
                </c:pt>
                <c:pt idx="30989">
                  <c:v>0.702721</c:v>
                </c:pt>
                <c:pt idx="30990">
                  <c:v>0.702744</c:v>
                </c:pt>
                <c:pt idx="30991">
                  <c:v>0.702766</c:v>
                </c:pt>
                <c:pt idx="30992">
                  <c:v>0.702789</c:v>
                </c:pt>
                <c:pt idx="30993">
                  <c:v>0.702812</c:v>
                </c:pt>
                <c:pt idx="30994">
                  <c:v>0.702834</c:v>
                </c:pt>
                <c:pt idx="30995">
                  <c:v>0.702857</c:v>
                </c:pt>
                <c:pt idx="30996">
                  <c:v>0.70288</c:v>
                </c:pt>
                <c:pt idx="30997">
                  <c:v>0.702902</c:v>
                </c:pt>
                <c:pt idx="30998">
                  <c:v>0.702925</c:v>
                </c:pt>
                <c:pt idx="30999">
                  <c:v>0.702948</c:v>
                </c:pt>
                <c:pt idx="31000">
                  <c:v>0.702971</c:v>
                </c:pt>
                <c:pt idx="31001">
                  <c:v>0.702993</c:v>
                </c:pt>
                <c:pt idx="31002">
                  <c:v>0.703016</c:v>
                </c:pt>
                <c:pt idx="31003">
                  <c:v>0.703039</c:v>
                </c:pt>
                <c:pt idx="31004">
                  <c:v>0.703061</c:v>
                </c:pt>
                <c:pt idx="31005">
                  <c:v>0.703084</c:v>
                </c:pt>
                <c:pt idx="31006">
                  <c:v>0.703107</c:v>
                </c:pt>
                <c:pt idx="31007">
                  <c:v>0.703129</c:v>
                </c:pt>
                <c:pt idx="31008">
                  <c:v>0.703152</c:v>
                </c:pt>
                <c:pt idx="31009">
                  <c:v>0.703175</c:v>
                </c:pt>
                <c:pt idx="31010">
                  <c:v>0.703197</c:v>
                </c:pt>
                <c:pt idx="31011">
                  <c:v>0.70322</c:v>
                </c:pt>
                <c:pt idx="31012">
                  <c:v>0.703243</c:v>
                </c:pt>
                <c:pt idx="31013">
                  <c:v>0.703265</c:v>
                </c:pt>
                <c:pt idx="31014">
                  <c:v>0.703288</c:v>
                </c:pt>
                <c:pt idx="31015">
                  <c:v>0.703311</c:v>
                </c:pt>
                <c:pt idx="31016">
                  <c:v>0.703333</c:v>
                </c:pt>
                <c:pt idx="31017">
                  <c:v>0.703356</c:v>
                </c:pt>
                <c:pt idx="31018">
                  <c:v>0.703379</c:v>
                </c:pt>
                <c:pt idx="31019">
                  <c:v>0.703401</c:v>
                </c:pt>
                <c:pt idx="31020">
                  <c:v>0.703424</c:v>
                </c:pt>
                <c:pt idx="31021">
                  <c:v>0.703447</c:v>
                </c:pt>
                <c:pt idx="31022">
                  <c:v>0.703469</c:v>
                </c:pt>
                <c:pt idx="31023">
                  <c:v>0.703492</c:v>
                </c:pt>
                <c:pt idx="31024">
                  <c:v>0.703515</c:v>
                </c:pt>
                <c:pt idx="31025">
                  <c:v>0.703537</c:v>
                </c:pt>
                <c:pt idx="31026">
                  <c:v>0.70356</c:v>
                </c:pt>
                <c:pt idx="31027">
                  <c:v>0.703583</c:v>
                </c:pt>
                <c:pt idx="31028">
                  <c:v>0.703605</c:v>
                </c:pt>
                <c:pt idx="31029">
                  <c:v>0.703628</c:v>
                </c:pt>
                <c:pt idx="31030">
                  <c:v>0.703651</c:v>
                </c:pt>
                <c:pt idx="31031">
                  <c:v>0.703673</c:v>
                </c:pt>
                <c:pt idx="31032">
                  <c:v>0.703696</c:v>
                </c:pt>
                <c:pt idx="31033">
                  <c:v>0.703719</c:v>
                </c:pt>
                <c:pt idx="31034">
                  <c:v>0.703741</c:v>
                </c:pt>
                <c:pt idx="31035">
                  <c:v>0.703764</c:v>
                </c:pt>
                <c:pt idx="31036">
                  <c:v>0.703787</c:v>
                </c:pt>
                <c:pt idx="31037">
                  <c:v>0.70381</c:v>
                </c:pt>
                <c:pt idx="31038">
                  <c:v>0.703832</c:v>
                </c:pt>
                <c:pt idx="31039">
                  <c:v>0.703855</c:v>
                </c:pt>
                <c:pt idx="31040">
                  <c:v>0.703878</c:v>
                </c:pt>
                <c:pt idx="31041">
                  <c:v>0.7039</c:v>
                </c:pt>
                <c:pt idx="31042">
                  <c:v>0.703923</c:v>
                </c:pt>
                <c:pt idx="31043">
                  <c:v>0.703946</c:v>
                </c:pt>
                <c:pt idx="31044">
                  <c:v>0.703968</c:v>
                </c:pt>
                <c:pt idx="31045">
                  <c:v>0.703991</c:v>
                </c:pt>
                <c:pt idx="31046">
                  <c:v>0.704014</c:v>
                </c:pt>
                <c:pt idx="31047">
                  <c:v>0.704036</c:v>
                </c:pt>
                <c:pt idx="31048">
                  <c:v>0.704059</c:v>
                </c:pt>
                <c:pt idx="31049">
                  <c:v>0.704082</c:v>
                </c:pt>
                <c:pt idx="31050">
                  <c:v>0.704104</c:v>
                </c:pt>
                <c:pt idx="31051">
                  <c:v>0.704127</c:v>
                </c:pt>
                <c:pt idx="31052">
                  <c:v>0.70415</c:v>
                </c:pt>
                <c:pt idx="31053">
                  <c:v>0.704172</c:v>
                </c:pt>
                <c:pt idx="31054">
                  <c:v>0.704195</c:v>
                </c:pt>
                <c:pt idx="31055">
                  <c:v>0.704218</c:v>
                </c:pt>
                <c:pt idx="31056">
                  <c:v>0.70424</c:v>
                </c:pt>
                <c:pt idx="31057">
                  <c:v>0.704263</c:v>
                </c:pt>
                <c:pt idx="31058">
                  <c:v>0.704286</c:v>
                </c:pt>
                <c:pt idx="31059">
                  <c:v>0.704308</c:v>
                </c:pt>
                <c:pt idx="31060">
                  <c:v>0.704331</c:v>
                </c:pt>
                <c:pt idx="31061">
                  <c:v>0.704354</c:v>
                </c:pt>
                <c:pt idx="31062">
                  <c:v>0.704376</c:v>
                </c:pt>
                <c:pt idx="31063">
                  <c:v>0.704399</c:v>
                </c:pt>
                <c:pt idx="31064">
                  <c:v>0.704422</c:v>
                </c:pt>
                <c:pt idx="31065">
                  <c:v>0.704444</c:v>
                </c:pt>
                <c:pt idx="31066">
                  <c:v>0.704467</c:v>
                </c:pt>
                <c:pt idx="31067">
                  <c:v>0.70449</c:v>
                </c:pt>
                <c:pt idx="31068">
                  <c:v>0.704512</c:v>
                </c:pt>
                <c:pt idx="31069">
                  <c:v>0.704535</c:v>
                </c:pt>
                <c:pt idx="31070">
                  <c:v>0.704558</c:v>
                </c:pt>
                <c:pt idx="31071">
                  <c:v>0.70458</c:v>
                </c:pt>
                <c:pt idx="31072">
                  <c:v>0.704603</c:v>
                </c:pt>
                <c:pt idx="31073">
                  <c:v>0.704626</c:v>
                </c:pt>
                <c:pt idx="31074">
                  <c:v>0.704649</c:v>
                </c:pt>
                <c:pt idx="31075">
                  <c:v>0.704671</c:v>
                </c:pt>
                <c:pt idx="31076">
                  <c:v>0.704694</c:v>
                </c:pt>
                <c:pt idx="31077">
                  <c:v>0.704717</c:v>
                </c:pt>
                <c:pt idx="31078">
                  <c:v>0.704739</c:v>
                </c:pt>
                <c:pt idx="31079">
                  <c:v>0.704762</c:v>
                </c:pt>
                <c:pt idx="31080">
                  <c:v>0.704785</c:v>
                </c:pt>
                <c:pt idx="31081">
                  <c:v>0.704807</c:v>
                </c:pt>
                <c:pt idx="31082">
                  <c:v>0.70483</c:v>
                </c:pt>
                <c:pt idx="31083">
                  <c:v>0.704853</c:v>
                </c:pt>
                <c:pt idx="31084">
                  <c:v>0.704875</c:v>
                </c:pt>
                <c:pt idx="31085">
                  <c:v>0.704898</c:v>
                </c:pt>
                <c:pt idx="31086">
                  <c:v>0.704921</c:v>
                </c:pt>
                <c:pt idx="31087">
                  <c:v>0.704943</c:v>
                </c:pt>
                <c:pt idx="31088">
                  <c:v>0.704966</c:v>
                </c:pt>
                <c:pt idx="31089">
                  <c:v>0.704989</c:v>
                </c:pt>
                <c:pt idx="31090">
                  <c:v>0.705011</c:v>
                </c:pt>
                <c:pt idx="31091">
                  <c:v>0.705034</c:v>
                </c:pt>
                <c:pt idx="31092">
                  <c:v>0.705057</c:v>
                </c:pt>
                <c:pt idx="31093">
                  <c:v>0.705079</c:v>
                </c:pt>
                <c:pt idx="31094">
                  <c:v>0.705102</c:v>
                </c:pt>
                <c:pt idx="31095">
                  <c:v>0.705125</c:v>
                </c:pt>
                <c:pt idx="31096">
                  <c:v>0.705147</c:v>
                </c:pt>
                <c:pt idx="31097">
                  <c:v>0.70517</c:v>
                </c:pt>
                <c:pt idx="31098">
                  <c:v>0.705193</c:v>
                </c:pt>
                <c:pt idx="31099">
                  <c:v>0.705215</c:v>
                </c:pt>
                <c:pt idx="31100">
                  <c:v>0.705238</c:v>
                </c:pt>
                <c:pt idx="31101">
                  <c:v>0.705261</c:v>
                </c:pt>
                <c:pt idx="31102">
                  <c:v>0.705283</c:v>
                </c:pt>
                <c:pt idx="31103">
                  <c:v>0.705306</c:v>
                </c:pt>
                <c:pt idx="31104">
                  <c:v>0.705329</c:v>
                </c:pt>
                <c:pt idx="31105">
                  <c:v>0.705351</c:v>
                </c:pt>
                <c:pt idx="31106">
                  <c:v>0.705374</c:v>
                </c:pt>
                <c:pt idx="31107">
                  <c:v>0.705397</c:v>
                </c:pt>
                <c:pt idx="31108">
                  <c:v>0.70542</c:v>
                </c:pt>
                <c:pt idx="31109">
                  <c:v>0.705442</c:v>
                </c:pt>
                <c:pt idx="31110">
                  <c:v>0.705465</c:v>
                </c:pt>
                <c:pt idx="31111">
                  <c:v>0.705488</c:v>
                </c:pt>
                <c:pt idx="31112">
                  <c:v>0.70551</c:v>
                </c:pt>
                <c:pt idx="31113">
                  <c:v>0.705533</c:v>
                </c:pt>
                <c:pt idx="31114">
                  <c:v>0.705556</c:v>
                </c:pt>
                <c:pt idx="31115">
                  <c:v>0.705578</c:v>
                </c:pt>
                <c:pt idx="31116">
                  <c:v>0.705601</c:v>
                </c:pt>
                <c:pt idx="31117">
                  <c:v>0.705624</c:v>
                </c:pt>
                <c:pt idx="31118">
                  <c:v>0.705646</c:v>
                </c:pt>
                <c:pt idx="31119">
                  <c:v>0.705669</c:v>
                </c:pt>
                <c:pt idx="31120">
                  <c:v>0.705692</c:v>
                </c:pt>
                <c:pt idx="31121">
                  <c:v>0.705714</c:v>
                </c:pt>
                <c:pt idx="31122">
                  <c:v>0.705737</c:v>
                </c:pt>
                <c:pt idx="31123">
                  <c:v>0.70576</c:v>
                </c:pt>
                <c:pt idx="31124">
                  <c:v>0.705782</c:v>
                </c:pt>
                <c:pt idx="31125">
                  <c:v>0.705805</c:v>
                </c:pt>
                <c:pt idx="31126">
                  <c:v>0.705828</c:v>
                </c:pt>
                <c:pt idx="31127">
                  <c:v>0.70585</c:v>
                </c:pt>
                <c:pt idx="31128">
                  <c:v>0.705873</c:v>
                </c:pt>
                <c:pt idx="31129">
                  <c:v>0.705896</c:v>
                </c:pt>
                <c:pt idx="31130">
                  <c:v>0.705918</c:v>
                </c:pt>
                <c:pt idx="31131">
                  <c:v>0.705941</c:v>
                </c:pt>
                <c:pt idx="31132">
                  <c:v>0.705964</c:v>
                </c:pt>
                <c:pt idx="31133">
                  <c:v>0.705986</c:v>
                </c:pt>
                <c:pt idx="31134">
                  <c:v>0.706009</c:v>
                </c:pt>
                <c:pt idx="31135">
                  <c:v>0.706032</c:v>
                </c:pt>
                <c:pt idx="31136">
                  <c:v>0.706054</c:v>
                </c:pt>
                <c:pt idx="31137">
                  <c:v>0.706077</c:v>
                </c:pt>
                <c:pt idx="31138">
                  <c:v>0.7061</c:v>
                </c:pt>
                <c:pt idx="31139">
                  <c:v>0.706122</c:v>
                </c:pt>
                <c:pt idx="31140">
                  <c:v>0.706145</c:v>
                </c:pt>
                <c:pt idx="31141">
                  <c:v>0.706168</c:v>
                </c:pt>
                <c:pt idx="31142">
                  <c:v>0.70619</c:v>
                </c:pt>
                <c:pt idx="31143">
                  <c:v>0.706213</c:v>
                </c:pt>
                <c:pt idx="31144">
                  <c:v>0.706236</c:v>
                </c:pt>
                <c:pt idx="31145">
                  <c:v>0.706259</c:v>
                </c:pt>
                <c:pt idx="31146">
                  <c:v>0.706281</c:v>
                </c:pt>
                <c:pt idx="31147">
                  <c:v>0.706304</c:v>
                </c:pt>
                <c:pt idx="31148">
                  <c:v>0.706327</c:v>
                </c:pt>
                <c:pt idx="31149">
                  <c:v>0.706349</c:v>
                </c:pt>
                <c:pt idx="31150">
                  <c:v>0.706372</c:v>
                </c:pt>
                <c:pt idx="31151">
                  <c:v>0.706395</c:v>
                </c:pt>
                <c:pt idx="31152">
                  <c:v>0.706417</c:v>
                </c:pt>
                <c:pt idx="31153">
                  <c:v>0.70644</c:v>
                </c:pt>
                <c:pt idx="31154">
                  <c:v>0.706463</c:v>
                </c:pt>
                <c:pt idx="31155">
                  <c:v>0.706485</c:v>
                </c:pt>
                <c:pt idx="31156">
                  <c:v>0.706508</c:v>
                </c:pt>
                <c:pt idx="31157">
                  <c:v>0.706531</c:v>
                </c:pt>
                <c:pt idx="31158">
                  <c:v>0.706553</c:v>
                </c:pt>
                <c:pt idx="31159">
                  <c:v>0.706576</c:v>
                </c:pt>
                <c:pt idx="31160">
                  <c:v>0.706599</c:v>
                </c:pt>
                <c:pt idx="31161">
                  <c:v>0.706621</c:v>
                </c:pt>
                <c:pt idx="31162">
                  <c:v>0.706644</c:v>
                </c:pt>
                <c:pt idx="31163">
                  <c:v>0.706667</c:v>
                </c:pt>
                <c:pt idx="31164">
                  <c:v>0.706689</c:v>
                </c:pt>
                <c:pt idx="31165">
                  <c:v>0.706712</c:v>
                </c:pt>
                <c:pt idx="31166">
                  <c:v>0.706735</c:v>
                </c:pt>
                <c:pt idx="31167">
                  <c:v>0.706757</c:v>
                </c:pt>
                <c:pt idx="31168">
                  <c:v>0.70678</c:v>
                </c:pt>
                <c:pt idx="31169">
                  <c:v>0.706803</c:v>
                </c:pt>
                <c:pt idx="31170">
                  <c:v>0.706825</c:v>
                </c:pt>
                <c:pt idx="31171">
                  <c:v>0.706848</c:v>
                </c:pt>
                <c:pt idx="31172">
                  <c:v>0.706871</c:v>
                </c:pt>
                <c:pt idx="31173">
                  <c:v>0.706893</c:v>
                </c:pt>
                <c:pt idx="31174">
                  <c:v>0.706916</c:v>
                </c:pt>
                <c:pt idx="31175">
                  <c:v>0.706939</c:v>
                </c:pt>
                <c:pt idx="31176">
                  <c:v>0.706961</c:v>
                </c:pt>
                <c:pt idx="31177">
                  <c:v>0.706984</c:v>
                </c:pt>
                <c:pt idx="31178">
                  <c:v>0.707007</c:v>
                </c:pt>
                <c:pt idx="31179">
                  <c:v>0.707029</c:v>
                </c:pt>
                <c:pt idx="31180">
                  <c:v>0.707052</c:v>
                </c:pt>
                <c:pt idx="31181">
                  <c:v>0.707075</c:v>
                </c:pt>
                <c:pt idx="31182">
                  <c:v>0.707098</c:v>
                </c:pt>
                <c:pt idx="31183">
                  <c:v>0.70712</c:v>
                </c:pt>
                <c:pt idx="31184">
                  <c:v>0.707143</c:v>
                </c:pt>
                <c:pt idx="31185">
                  <c:v>0.707166</c:v>
                </c:pt>
                <c:pt idx="31186">
                  <c:v>0.707188</c:v>
                </c:pt>
                <c:pt idx="31187">
                  <c:v>0.707211</c:v>
                </c:pt>
                <c:pt idx="31188">
                  <c:v>0.707234</c:v>
                </c:pt>
                <c:pt idx="31189">
                  <c:v>0.707256</c:v>
                </c:pt>
                <c:pt idx="31190">
                  <c:v>0.707279</c:v>
                </c:pt>
                <c:pt idx="31191">
                  <c:v>0.707302</c:v>
                </c:pt>
                <c:pt idx="31192">
                  <c:v>0.707324</c:v>
                </c:pt>
                <c:pt idx="31193">
                  <c:v>0.707347</c:v>
                </c:pt>
                <c:pt idx="31194">
                  <c:v>0.70737</c:v>
                </c:pt>
                <c:pt idx="31195">
                  <c:v>0.707392</c:v>
                </c:pt>
                <c:pt idx="31196">
                  <c:v>0.707415</c:v>
                </c:pt>
                <c:pt idx="31197">
                  <c:v>0.707438</c:v>
                </c:pt>
                <c:pt idx="31198">
                  <c:v>0.70746</c:v>
                </c:pt>
                <c:pt idx="31199">
                  <c:v>0.707483</c:v>
                </c:pt>
                <c:pt idx="31200">
                  <c:v>0.707506</c:v>
                </c:pt>
                <c:pt idx="31201">
                  <c:v>0.707528</c:v>
                </c:pt>
                <c:pt idx="31202">
                  <c:v>0.707551</c:v>
                </c:pt>
                <c:pt idx="31203">
                  <c:v>0.707574</c:v>
                </c:pt>
                <c:pt idx="31204">
                  <c:v>0.707596</c:v>
                </c:pt>
                <c:pt idx="31205">
                  <c:v>0.707619</c:v>
                </c:pt>
                <c:pt idx="31206">
                  <c:v>0.707642</c:v>
                </c:pt>
                <c:pt idx="31207">
                  <c:v>0.707664</c:v>
                </c:pt>
                <c:pt idx="31208">
                  <c:v>0.707687</c:v>
                </c:pt>
                <c:pt idx="31209">
                  <c:v>0.70771</c:v>
                </c:pt>
                <c:pt idx="31210">
                  <c:v>0.707732</c:v>
                </c:pt>
                <c:pt idx="31211">
                  <c:v>0.707755</c:v>
                </c:pt>
                <c:pt idx="31212">
                  <c:v>0.707778</c:v>
                </c:pt>
                <c:pt idx="31213">
                  <c:v>0.7078</c:v>
                </c:pt>
                <c:pt idx="31214">
                  <c:v>0.707823</c:v>
                </c:pt>
                <c:pt idx="31215">
                  <c:v>0.707846</c:v>
                </c:pt>
                <c:pt idx="31216">
                  <c:v>0.707868</c:v>
                </c:pt>
                <c:pt idx="31217">
                  <c:v>0.707891</c:v>
                </c:pt>
                <c:pt idx="31218">
                  <c:v>0.707914</c:v>
                </c:pt>
                <c:pt idx="31219">
                  <c:v>0.707937</c:v>
                </c:pt>
                <c:pt idx="31220">
                  <c:v>0.707959</c:v>
                </c:pt>
                <c:pt idx="31221">
                  <c:v>0.707982</c:v>
                </c:pt>
                <c:pt idx="31222">
                  <c:v>0.708005</c:v>
                </c:pt>
                <c:pt idx="31223">
                  <c:v>0.708027</c:v>
                </c:pt>
                <c:pt idx="31224">
                  <c:v>0.70805</c:v>
                </c:pt>
                <c:pt idx="31225">
                  <c:v>0.708073</c:v>
                </c:pt>
                <c:pt idx="31226">
                  <c:v>0.708095</c:v>
                </c:pt>
                <c:pt idx="31227">
                  <c:v>0.708118</c:v>
                </c:pt>
                <c:pt idx="31228">
                  <c:v>0.708141</c:v>
                </c:pt>
                <c:pt idx="31229">
                  <c:v>0.708163</c:v>
                </c:pt>
                <c:pt idx="31230">
                  <c:v>0.708186</c:v>
                </c:pt>
                <c:pt idx="31231">
                  <c:v>0.708209</c:v>
                </c:pt>
                <c:pt idx="31232">
                  <c:v>0.708231</c:v>
                </c:pt>
                <c:pt idx="31233">
                  <c:v>0.708254</c:v>
                </c:pt>
                <c:pt idx="31234">
                  <c:v>0.708277</c:v>
                </c:pt>
                <c:pt idx="31235">
                  <c:v>0.708299</c:v>
                </c:pt>
                <c:pt idx="31236">
                  <c:v>0.708322</c:v>
                </c:pt>
                <c:pt idx="31237">
                  <c:v>0.708345</c:v>
                </c:pt>
                <c:pt idx="31238">
                  <c:v>0.708367</c:v>
                </c:pt>
                <c:pt idx="31239">
                  <c:v>0.70839</c:v>
                </c:pt>
                <c:pt idx="31240">
                  <c:v>0.708413</c:v>
                </c:pt>
                <c:pt idx="31241">
                  <c:v>0.708435</c:v>
                </c:pt>
                <c:pt idx="31242">
                  <c:v>0.708458</c:v>
                </c:pt>
                <c:pt idx="31243">
                  <c:v>0.708481</c:v>
                </c:pt>
                <c:pt idx="31244">
                  <c:v>0.708503</c:v>
                </c:pt>
                <c:pt idx="31245">
                  <c:v>0.708526</c:v>
                </c:pt>
                <c:pt idx="31246">
                  <c:v>0.708549</c:v>
                </c:pt>
                <c:pt idx="31247">
                  <c:v>0.708571</c:v>
                </c:pt>
                <c:pt idx="31248">
                  <c:v>0.708594</c:v>
                </c:pt>
                <c:pt idx="31249">
                  <c:v>0.708617</c:v>
                </c:pt>
                <c:pt idx="31250">
                  <c:v>0.708639</c:v>
                </c:pt>
                <c:pt idx="31251">
                  <c:v>0.708662</c:v>
                </c:pt>
                <c:pt idx="31252">
                  <c:v>0.708685</c:v>
                </c:pt>
                <c:pt idx="31253">
                  <c:v>0.708707</c:v>
                </c:pt>
                <c:pt idx="31254">
                  <c:v>0.70873</c:v>
                </c:pt>
                <c:pt idx="31255">
                  <c:v>0.708753</c:v>
                </c:pt>
                <c:pt idx="31256">
                  <c:v>0.708776</c:v>
                </c:pt>
                <c:pt idx="31257">
                  <c:v>0.708798</c:v>
                </c:pt>
                <c:pt idx="31258">
                  <c:v>0.708821</c:v>
                </c:pt>
                <c:pt idx="31259">
                  <c:v>0.708844</c:v>
                </c:pt>
                <c:pt idx="31260">
                  <c:v>0.708866</c:v>
                </c:pt>
                <c:pt idx="31261">
                  <c:v>0.708889</c:v>
                </c:pt>
                <c:pt idx="31262">
                  <c:v>0.708912</c:v>
                </c:pt>
                <c:pt idx="31263">
                  <c:v>0.708934</c:v>
                </c:pt>
                <c:pt idx="31264">
                  <c:v>0.708957</c:v>
                </c:pt>
                <c:pt idx="31265">
                  <c:v>0.70898</c:v>
                </c:pt>
                <c:pt idx="31266">
                  <c:v>0.709002</c:v>
                </c:pt>
                <c:pt idx="31267">
                  <c:v>0.709025</c:v>
                </c:pt>
                <c:pt idx="31268">
                  <c:v>0.709048</c:v>
                </c:pt>
                <c:pt idx="31269">
                  <c:v>0.70907</c:v>
                </c:pt>
                <c:pt idx="31270">
                  <c:v>0.709093</c:v>
                </c:pt>
                <c:pt idx="31271">
                  <c:v>0.709116</c:v>
                </c:pt>
                <c:pt idx="31272">
                  <c:v>0.709138</c:v>
                </c:pt>
                <c:pt idx="31273">
                  <c:v>0.709161</c:v>
                </c:pt>
                <c:pt idx="31274">
                  <c:v>0.709184</c:v>
                </c:pt>
                <c:pt idx="31275">
                  <c:v>0.709206</c:v>
                </c:pt>
                <c:pt idx="31276">
                  <c:v>0.709229</c:v>
                </c:pt>
                <c:pt idx="31277">
                  <c:v>0.709252</c:v>
                </c:pt>
                <c:pt idx="31278">
                  <c:v>0.709274</c:v>
                </c:pt>
                <c:pt idx="31279">
                  <c:v>0.709297</c:v>
                </c:pt>
                <c:pt idx="31280">
                  <c:v>0.70932</c:v>
                </c:pt>
                <c:pt idx="31281">
                  <c:v>0.709342</c:v>
                </c:pt>
                <c:pt idx="31282">
                  <c:v>0.709365</c:v>
                </c:pt>
                <c:pt idx="31283">
                  <c:v>0.709388</c:v>
                </c:pt>
                <c:pt idx="31284">
                  <c:v>0.70941</c:v>
                </c:pt>
                <c:pt idx="31285">
                  <c:v>0.709433</c:v>
                </c:pt>
                <c:pt idx="31286">
                  <c:v>0.709456</c:v>
                </c:pt>
                <c:pt idx="31287">
                  <c:v>0.709478</c:v>
                </c:pt>
                <c:pt idx="31288">
                  <c:v>0.709501</c:v>
                </c:pt>
                <c:pt idx="31289">
                  <c:v>0.709524</c:v>
                </c:pt>
                <c:pt idx="31290">
                  <c:v>0.709546</c:v>
                </c:pt>
                <c:pt idx="31291">
                  <c:v>0.709569</c:v>
                </c:pt>
                <c:pt idx="31292">
                  <c:v>0.709592</c:v>
                </c:pt>
                <c:pt idx="31293">
                  <c:v>0.709615</c:v>
                </c:pt>
                <c:pt idx="31294">
                  <c:v>0.709637</c:v>
                </c:pt>
                <c:pt idx="31295">
                  <c:v>0.70966</c:v>
                </c:pt>
                <c:pt idx="31296">
                  <c:v>0.709683</c:v>
                </c:pt>
                <c:pt idx="31297">
                  <c:v>0.709705</c:v>
                </c:pt>
                <c:pt idx="31298">
                  <c:v>0.709728</c:v>
                </c:pt>
                <c:pt idx="31299">
                  <c:v>0.709751</c:v>
                </c:pt>
                <c:pt idx="31300">
                  <c:v>0.709773</c:v>
                </c:pt>
                <c:pt idx="31301">
                  <c:v>0.709796</c:v>
                </c:pt>
                <c:pt idx="31302">
                  <c:v>0.709819</c:v>
                </c:pt>
                <c:pt idx="31303">
                  <c:v>0.709841</c:v>
                </c:pt>
                <c:pt idx="31304">
                  <c:v>0.709864</c:v>
                </c:pt>
                <c:pt idx="31305">
                  <c:v>0.709887</c:v>
                </c:pt>
                <c:pt idx="31306">
                  <c:v>0.709909</c:v>
                </c:pt>
                <c:pt idx="31307">
                  <c:v>0.709932</c:v>
                </c:pt>
                <c:pt idx="31308">
                  <c:v>0.709955</c:v>
                </c:pt>
                <c:pt idx="31309">
                  <c:v>0.709977</c:v>
                </c:pt>
                <c:pt idx="31310">
                  <c:v>0.71</c:v>
                </c:pt>
                <c:pt idx="31311">
                  <c:v>0.710023</c:v>
                </c:pt>
                <c:pt idx="31312">
                  <c:v>0.710045</c:v>
                </c:pt>
                <c:pt idx="31313">
                  <c:v>0.710068</c:v>
                </c:pt>
                <c:pt idx="31314">
                  <c:v>0.710091</c:v>
                </c:pt>
                <c:pt idx="31315">
                  <c:v>0.710113</c:v>
                </c:pt>
                <c:pt idx="31316">
                  <c:v>0.710136</c:v>
                </c:pt>
                <c:pt idx="31317">
                  <c:v>0.710159</c:v>
                </c:pt>
                <c:pt idx="31318">
                  <c:v>0.710181</c:v>
                </c:pt>
                <c:pt idx="31319">
                  <c:v>0.710204</c:v>
                </c:pt>
                <c:pt idx="31320">
                  <c:v>0.710227</c:v>
                </c:pt>
                <c:pt idx="31321">
                  <c:v>0.710249</c:v>
                </c:pt>
                <c:pt idx="31322">
                  <c:v>0.710272</c:v>
                </c:pt>
                <c:pt idx="31323">
                  <c:v>0.710295</c:v>
                </c:pt>
                <c:pt idx="31324">
                  <c:v>0.710317</c:v>
                </c:pt>
                <c:pt idx="31325">
                  <c:v>0.71034</c:v>
                </c:pt>
                <c:pt idx="31326">
                  <c:v>0.710363</c:v>
                </c:pt>
                <c:pt idx="31327">
                  <c:v>0.710385</c:v>
                </c:pt>
                <c:pt idx="31328">
                  <c:v>0.710408</c:v>
                </c:pt>
                <c:pt idx="31329">
                  <c:v>0.710431</c:v>
                </c:pt>
                <c:pt idx="31330">
                  <c:v>0.710454</c:v>
                </c:pt>
                <c:pt idx="31331">
                  <c:v>0.710476</c:v>
                </c:pt>
                <c:pt idx="31332">
                  <c:v>0.710499</c:v>
                </c:pt>
                <c:pt idx="31333">
                  <c:v>0.710522</c:v>
                </c:pt>
                <c:pt idx="31334">
                  <c:v>0.710544</c:v>
                </c:pt>
                <c:pt idx="31335">
                  <c:v>0.710567</c:v>
                </c:pt>
                <c:pt idx="31336">
                  <c:v>0.71059</c:v>
                </c:pt>
                <c:pt idx="31337">
                  <c:v>0.710612</c:v>
                </c:pt>
                <c:pt idx="31338">
                  <c:v>0.710635</c:v>
                </c:pt>
                <c:pt idx="31339">
                  <c:v>0.710658</c:v>
                </c:pt>
                <c:pt idx="31340">
                  <c:v>0.71068</c:v>
                </c:pt>
                <c:pt idx="31341">
                  <c:v>0.710703</c:v>
                </c:pt>
                <c:pt idx="31342">
                  <c:v>0.710726</c:v>
                </c:pt>
                <c:pt idx="31343">
                  <c:v>0.710748</c:v>
                </c:pt>
                <c:pt idx="31344">
                  <c:v>0.710771</c:v>
                </c:pt>
                <c:pt idx="31345">
                  <c:v>0.710794</c:v>
                </c:pt>
                <c:pt idx="31346">
                  <c:v>0.710816</c:v>
                </c:pt>
                <c:pt idx="31347">
                  <c:v>0.710839</c:v>
                </c:pt>
                <c:pt idx="31348">
                  <c:v>0.710862</c:v>
                </c:pt>
                <c:pt idx="31349">
                  <c:v>0.710884</c:v>
                </c:pt>
                <c:pt idx="31350">
                  <c:v>0.710907</c:v>
                </c:pt>
                <c:pt idx="31351">
                  <c:v>0.71093</c:v>
                </c:pt>
                <c:pt idx="31352">
                  <c:v>0.710952</c:v>
                </c:pt>
                <c:pt idx="31353">
                  <c:v>0.710975</c:v>
                </c:pt>
                <c:pt idx="31354">
                  <c:v>0.710998</c:v>
                </c:pt>
                <c:pt idx="31355">
                  <c:v>0.71102</c:v>
                </c:pt>
                <c:pt idx="31356">
                  <c:v>0.711043</c:v>
                </c:pt>
                <c:pt idx="31357">
                  <c:v>0.711066</c:v>
                </c:pt>
                <c:pt idx="31358">
                  <c:v>0.711088</c:v>
                </c:pt>
                <c:pt idx="31359">
                  <c:v>0.711111</c:v>
                </c:pt>
                <c:pt idx="31360">
                  <c:v>0.711134</c:v>
                </c:pt>
                <c:pt idx="31361">
                  <c:v>0.711156</c:v>
                </c:pt>
                <c:pt idx="31362">
                  <c:v>0.711179</c:v>
                </c:pt>
                <c:pt idx="31363">
                  <c:v>0.711202</c:v>
                </c:pt>
                <c:pt idx="31364">
                  <c:v>0.711224</c:v>
                </c:pt>
                <c:pt idx="31365">
                  <c:v>0.711247</c:v>
                </c:pt>
                <c:pt idx="31366">
                  <c:v>0.71127</c:v>
                </c:pt>
                <c:pt idx="31367">
                  <c:v>0.711293</c:v>
                </c:pt>
                <c:pt idx="31368">
                  <c:v>0.711315</c:v>
                </c:pt>
                <c:pt idx="31369">
                  <c:v>0.711338</c:v>
                </c:pt>
                <c:pt idx="31370">
                  <c:v>0.711361</c:v>
                </c:pt>
                <c:pt idx="31371">
                  <c:v>0.711383</c:v>
                </c:pt>
                <c:pt idx="31372">
                  <c:v>0.711406</c:v>
                </c:pt>
                <c:pt idx="31373">
                  <c:v>0.711429</c:v>
                </c:pt>
                <c:pt idx="31374">
                  <c:v>0.711451</c:v>
                </c:pt>
                <c:pt idx="31375">
                  <c:v>0.711474</c:v>
                </c:pt>
                <c:pt idx="31376">
                  <c:v>0.711497</c:v>
                </c:pt>
                <c:pt idx="31377">
                  <c:v>0.711519</c:v>
                </c:pt>
                <c:pt idx="31378">
                  <c:v>0.711542</c:v>
                </c:pt>
                <c:pt idx="31379">
                  <c:v>0.711565</c:v>
                </c:pt>
                <c:pt idx="31380">
                  <c:v>0.711587</c:v>
                </c:pt>
                <c:pt idx="31381">
                  <c:v>0.71161</c:v>
                </c:pt>
                <c:pt idx="31382">
                  <c:v>0.711633</c:v>
                </c:pt>
                <c:pt idx="31383">
                  <c:v>0.711655</c:v>
                </c:pt>
                <c:pt idx="31384">
                  <c:v>0.711678</c:v>
                </c:pt>
                <c:pt idx="31385">
                  <c:v>0.711701</c:v>
                </c:pt>
                <c:pt idx="31386">
                  <c:v>0.711723</c:v>
                </c:pt>
                <c:pt idx="31387">
                  <c:v>0.711746</c:v>
                </c:pt>
                <c:pt idx="31388">
                  <c:v>0.711769</c:v>
                </c:pt>
                <c:pt idx="31389">
                  <c:v>0.711791</c:v>
                </c:pt>
                <c:pt idx="31390">
                  <c:v>0.711814</c:v>
                </c:pt>
                <c:pt idx="31391">
                  <c:v>0.711837</c:v>
                </c:pt>
                <c:pt idx="31392">
                  <c:v>0.711859</c:v>
                </c:pt>
                <c:pt idx="31393">
                  <c:v>0.711882</c:v>
                </c:pt>
                <c:pt idx="31394">
                  <c:v>0.711905</c:v>
                </c:pt>
                <c:pt idx="31395">
                  <c:v>0.711927</c:v>
                </c:pt>
                <c:pt idx="31396">
                  <c:v>0.71195</c:v>
                </c:pt>
                <c:pt idx="31397">
                  <c:v>0.711973</c:v>
                </c:pt>
                <c:pt idx="31398">
                  <c:v>0.711995</c:v>
                </c:pt>
                <c:pt idx="31399">
                  <c:v>0.712018</c:v>
                </c:pt>
                <c:pt idx="31400">
                  <c:v>0.712041</c:v>
                </c:pt>
                <c:pt idx="31401">
                  <c:v>0.712063</c:v>
                </c:pt>
                <c:pt idx="31402">
                  <c:v>0.712086</c:v>
                </c:pt>
                <c:pt idx="31403">
                  <c:v>0.712109</c:v>
                </c:pt>
                <c:pt idx="31404">
                  <c:v>0.712132</c:v>
                </c:pt>
                <c:pt idx="31405">
                  <c:v>0.712154</c:v>
                </c:pt>
                <c:pt idx="31406">
                  <c:v>0.712177</c:v>
                </c:pt>
                <c:pt idx="31407">
                  <c:v>0.7122</c:v>
                </c:pt>
                <c:pt idx="31408">
                  <c:v>0.712222</c:v>
                </c:pt>
                <c:pt idx="31409">
                  <c:v>0.712245</c:v>
                </c:pt>
                <c:pt idx="31410">
                  <c:v>0.712268</c:v>
                </c:pt>
                <c:pt idx="31411">
                  <c:v>0.71229</c:v>
                </c:pt>
                <c:pt idx="31412">
                  <c:v>0.712313</c:v>
                </c:pt>
                <c:pt idx="31413">
                  <c:v>0.712336</c:v>
                </c:pt>
                <c:pt idx="31414">
                  <c:v>0.712358</c:v>
                </c:pt>
                <c:pt idx="31415">
                  <c:v>0.712381</c:v>
                </c:pt>
                <c:pt idx="31416">
                  <c:v>0.712404</c:v>
                </c:pt>
                <c:pt idx="31417">
                  <c:v>0.712426</c:v>
                </c:pt>
                <c:pt idx="31418">
                  <c:v>0.712449</c:v>
                </c:pt>
                <c:pt idx="31419">
                  <c:v>0.712472</c:v>
                </c:pt>
                <c:pt idx="31420">
                  <c:v>0.712494</c:v>
                </c:pt>
                <c:pt idx="31421">
                  <c:v>0.712517</c:v>
                </c:pt>
                <c:pt idx="31422">
                  <c:v>0.71254</c:v>
                </c:pt>
                <c:pt idx="31423">
                  <c:v>0.712562</c:v>
                </c:pt>
                <c:pt idx="31424">
                  <c:v>0.712585</c:v>
                </c:pt>
                <c:pt idx="31425">
                  <c:v>0.712608</c:v>
                </c:pt>
                <c:pt idx="31426">
                  <c:v>0.71263</c:v>
                </c:pt>
                <c:pt idx="31427">
                  <c:v>0.712653</c:v>
                </c:pt>
                <c:pt idx="31428">
                  <c:v>0.712676</c:v>
                </c:pt>
                <c:pt idx="31429">
                  <c:v>0.712698</c:v>
                </c:pt>
                <c:pt idx="31430">
                  <c:v>0.712721</c:v>
                </c:pt>
                <c:pt idx="31431">
                  <c:v>0.712744</c:v>
                </c:pt>
                <c:pt idx="31432">
                  <c:v>0.712766</c:v>
                </c:pt>
                <c:pt idx="31433">
                  <c:v>0.712789</c:v>
                </c:pt>
                <c:pt idx="31434">
                  <c:v>0.712812</c:v>
                </c:pt>
                <c:pt idx="31435">
                  <c:v>0.712834</c:v>
                </c:pt>
                <c:pt idx="31436">
                  <c:v>0.712857</c:v>
                </c:pt>
                <c:pt idx="31437">
                  <c:v>0.71288</c:v>
                </c:pt>
                <c:pt idx="31438">
                  <c:v>0.712902</c:v>
                </c:pt>
                <c:pt idx="31439">
                  <c:v>0.712925</c:v>
                </c:pt>
                <c:pt idx="31440">
                  <c:v>0.712948</c:v>
                </c:pt>
                <c:pt idx="31441">
                  <c:v>0.712971</c:v>
                </c:pt>
                <c:pt idx="31442">
                  <c:v>0.712993</c:v>
                </c:pt>
                <c:pt idx="31443">
                  <c:v>0.713016</c:v>
                </c:pt>
                <c:pt idx="31444">
                  <c:v>0.713039</c:v>
                </c:pt>
                <c:pt idx="31445">
                  <c:v>0.713061</c:v>
                </c:pt>
                <c:pt idx="31446">
                  <c:v>0.713084</c:v>
                </c:pt>
                <c:pt idx="31447">
                  <c:v>0.713107</c:v>
                </c:pt>
                <c:pt idx="31448">
                  <c:v>0.713129</c:v>
                </c:pt>
                <c:pt idx="31449">
                  <c:v>0.713152</c:v>
                </c:pt>
                <c:pt idx="31450">
                  <c:v>0.713175</c:v>
                </c:pt>
                <c:pt idx="31451">
                  <c:v>0.713197</c:v>
                </c:pt>
                <c:pt idx="31452">
                  <c:v>0.71322</c:v>
                </c:pt>
                <c:pt idx="31453">
                  <c:v>0.713243</c:v>
                </c:pt>
                <c:pt idx="31454">
                  <c:v>0.713265</c:v>
                </c:pt>
                <c:pt idx="31455">
                  <c:v>0.713288</c:v>
                </c:pt>
                <c:pt idx="31456">
                  <c:v>0.713311</c:v>
                </c:pt>
                <c:pt idx="31457">
                  <c:v>0.713333</c:v>
                </c:pt>
                <c:pt idx="31458">
                  <c:v>0.713356</c:v>
                </c:pt>
                <c:pt idx="31459">
                  <c:v>0.713379</c:v>
                </c:pt>
                <c:pt idx="31460">
                  <c:v>0.713401</c:v>
                </c:pt>
                <c:pt idx="31461">
                  <c:v>0.713424</c:v>
                </c:pt>
                <c:pt idx="31462">
                  <c:v>0.713447</c:v>
                </c:pt>
                <c:pt idx="31463">
                  <c:v>0.713469</c:v>
                </c:pt>
                <c:pt idx="31464">
                  <c:v>0.713492</c:v>
                </c:pt>
                <c:pt idx="31465">
                  <c:v>0.713515</c:v>
                </c:pt>
                <c:pt idx="31466">
                  <c:v>0.713537</c:v>
                </c:pt>
                <c:pt idx="31467">
                  <c:v>0.71356</c:v>
                </c:pt>
                <c:pt idx="31468">
                  <c:v>0.713583</c:v>
                </c:pt>
                <c:pt idx="31469">
                  <c:v>0.713605</c:v>
                </c:pt>
                <c:pt idx="31470">
                  <c:v>0.713628</c:v>
                </c:pt>
                <c:pt idx="31471">
                  <c:v>0.713651</c:v>
                </c:pt>
                <c:pt idx="31472">
                  <c:v>0.713673</c:v>
                </c:pt>
                <c:pt idx="31473">
                  <c:v>0.713696</c:v>
                </c:pt>
                <c:pt idx="31474">
                  <c:v>0.713719</c:v>
                </c:pt>
                <c:pt idx="31475">
                  <c:v>0.713741</c:v>
                </c:pt>
                <c:pt idx="31476">
                  <c:v>0.713764</c:v>
                </c:pt>
                <c:pt idx="31477">
                  <c:v>0.713787</c:v>
                </c:pt>
                <c:pt idx="31478">
                  <c:v>0.71381</c:v>
                </c:pt>
                <c:pt idx="31479">
                  <c:v>0.713832</c:v>
                </c:pt>
                <c:pt idx="31480">
                  <c:v>0.713855</c:v>
                </c:pt>
                <c:pt idx="31481">
                  <c:v>0.713878</c:v>
                </c:pt>
                <c:pt idx="31482">
                  <c:v>0.7139</c:v>
                </c:pt>
                <c:pt idx="31483">
                  <c:v>0.713923</c:v>
                </c:pt>
                <c:pt idx="31484">
                  <c:v>0.713946</c:v>
                </c:pt>
                <c:pt idx="31485">
                  <c:v>0.713968</c:v>
                </c:pt>
                <c:pt idx="31486">
                  <c:v>0.713991</c:v>
                </c:pt>
                <c:pt idx="31487">
                  <c:v>0.714014</c:v>
                </c:pt>
                <c:pt idx="31488">
                  <c:v>0.714036</c:v>
                </c:pt>
                <c:pt idx="31489">
                  <c:v>0.714059</c:v>
                </c:pt>
                <c:pt idx="31490">
                  <c:v>0.714082</c:v>
                </c:pt>
                <c:pt idx="31491">
                  <c:v>0.714104</c:v>
                </c:pt>
                <c:pt idx="31492">
                  <c:v>0.714127</c:v>
                </c:pt>
                <c:pt idx="31493">
                  <c:v>0.71415</c:v>
                </c:pt>
                <c:pt idx="31494">
                  <c:v>0.714172</c:v>
                </c:pt>
                <c:pt idx="31495">
                  <c:v>0.714195</c:v>
                </c:pt>
                <c:pt idx="31496">
                  <c:v>0.714218</c:v>
                </c:pt>
                <c:pt idx="31497">
                  <c:v>0.71424</c:v>
                </c:pt>
                <c:pt idx="31498">
                  <c:v>0.714263</c:v>
                </c:pt>
                <c:pt idx="31499">
                  <c:v>0.714286</c:v>
                </c:pt>
                <c:pt idx="31500">
                  <c:v>0.714308</c:v>
                </c:pt>
                <c:pt idx="31501">
                  <c:v>0.714331</c:v>
                </c:pt>
                <c:pt idx="31502">
                  <c:v>0.714354</c:v>
                </c:pt>
                <c:pt idx="31503">
                  <c:v>0.714376</c:v>
                </c:pt>
                <c:pt idx="31504">
                  <c:v>0.714399</c:v>
                </c:pt>
                <c:pt idx="31505">
                  <c:v>0.714422</c:v>
                </c:pt>
                <c:pt idx="31506">
                  <c:v>0.714444</c:v>
                </c:pt>
                <c:pt idx="31507">
                  <c:v>0.714467</c:v>
                </c:pt>
                <c:pt idx="31508">
                  <c:v>0.71449</c:v>
                </c:pt>
                <c:pt idx="31509">
                  <c:v>0.714512</c:v>
                </c:pt>
                <c:pt idx="31510">
                  <c:v>0.714535</c:v>
                </c:pt>
                <c:pt idx="31511">
                  <c:v>0.714558</c:v>
                </c:pt>
                <c:pt idx="31512">
                  <c:v>0.71458</c:v>
                </c:pt>
                <c:pt idx="31513">
                  <c:v>0.714603</c:v>
                </c:pt>
                <c:pt idx="31514">
                  <c:v>0.714626</c:v>
                </c:pt>
                <c:pt idx="31515">
                  <c:v>0.714649</c:v>
                </c:pt>
                <c:pt idx="31516">
                  <c:v>0.714671</c:v>
                </c:pt>
                <c:pt idx="31517">
                  <c:v>0.714694</c:v>
                </c:pt>
                <c:pt idx="31518">
                  <c:v>0.714717</c:v>
                </c:pt>
                <c:pt idx="31519">
                  <c:v>0.714739</c:v>
                </c:pt>
                <c:pt idx="31520">
                  <c:v>0.714762</c:v>
                </c:pt>
                <c:pt idx="31521">
                  <c:v>0.714785</c:v>
                </c:pt>
                <c:pt idx="31522">
                  <c:v>0.714807</c:v>
                </c:pt>
                <c:pt idx="31523">
                  <c:v>0.71483</c:v>
                </c:pt>
                <c:pt idx="31524">
                  <c:v>0.714853</c:v>
                </c:pt>
                <c:pt idx="31525">
                  <c:v>0.714875</c:v>
                </c:pt>
                <c:pt idx="31526">
                  <c:v>0.714898</c:v>
                </c:pt>
                <c:pt idx="31527">
                  <c:v>0.714921</c:v>
                </c:pt>
                <c:pt idx="31528">
                  <c:v>0.714943</c:v>
                </c:pt>
                <c:pt idx="31529">
                  <c:v>0.714966</c:v>
                </c:pt>
                <c:pt idx="31530">
                  <c:v>0.714989</c:v>
                </c:pt>
                <c:pt idx="31531">
                  <c:v>0.715011</c:v>
                </c:pt>
                <c:pt idx="31532">
                  <c:v>0.715034</c:v>
                </c:pt>
                <c:pt idx="31533">
                  <c:v>0.715057</c:v>
                </c:pt>
                <c:pt idx="31534">
                  <c:v>0.715079</c:v>
                </c:pt>
                <c:pt idx="31535">
                  <c:v>0.715102</c:v>
                </c:pt>
                <c:pt idx="31536">
                  <c:v>0.715125</c:v>
                </c:pt>
                <c:pt idx="31537">
                  <c:v>0.715147</c:v>
                </c:pt>
                <c:pt idx="31538">
                  <c:v>0.71517</c:v>
                </c:pt>
                <c:pt idx="31539">
                  <c:v>0.715193</c:v>
                </c:pt>
                <c:pt idx="31540">
                  <c:v>0.715215</c:v>
                </c:pt>
                <c:pt idx="31541">
                  <c:v>0.715238</c:v>
                </c:pt>
                <c:pt idx="31542">
                  <c:v>0.715261</c:v>
                </c:pt>
                <c:pt idx="31543">
                  <c:v>0.715283</c:v>
                </c:pt>
                <c:pt idx="31544">
                  <c:v>0.715306</c:v>
                </c:pt>
                <c:pt idx="31545">
                  <c:v>0.715329</c:v>
                </c:pt>
                <c:pt idx="31546">
                  <c:v>0.715351</c:v>
                </c:pt>
                <c:pt idx="31547">
                  <c:v>0.715374</c:v>
                </c:pt>
                <c:pt idx="31548">
                  <c:v>0.715397</c:v>
                </c:pt>
                <c:pt idx="31549">
                  <c:v>0.71542</c:v>
                </c:pt>
                <c:pt idx="31550">
                  <c:v>0.715442</c:v>
                </c:pt>
                <c:pt idx="31551">
                  <c:v>0.715465</c:v>
                </c:pt>
                <c:pt idx="31552">
                  <c:v>0.715488</c:v>
                </c:pt>
                <c:pt idx="31553">
                  <c:v>0.71551</c:v>
                </c:pt>
                <c:pt idx="31554">
                  <c:v>0.715533</c:v>
                </c:pt>
                <c:pt idx="31555">
                  <c:v>0.715556</c:v>
                </c:pt>
                <c:pt idx="31556">
                  <c:v>0.715578</c:v>
                </c:pt>
                <c:pt idx="31557">
                  <c:v>0.715601</c:v>
                </c:pt>
                <c:pt idx="31558">
                  <c:v>0.715624</c:v>
                </c:pt>
                <c:pt idx="31559">
                  <c:v>0.715646</c:v>
                </c:pt>
                <c:pt idx="31560">
                  <c:v>0.715669</c:v>
                </c:pt>
                <c:pt idx="31561">
                  <c:v>0.715692</c:v>
                </c:pt>
                <c:pt idx="31562">
                  <c:v>0.715714</c:v>
                </c:pt>
                <c:pt idx="31563">
                  <c:v>0.715737</c:v>
                </c:pt>
                <c:pt idx="31564">
                  <c:v>0.71576</c:v>
                </c:pt>
                <c:pt idx="31565">
                  <c:v>0.715782</c:v>
                </c:pt>
                <c:pt idx="31566">
                  <c:v>0.715805</c:v>
                </c:pt>
                <c:pt idx="31567">
                  <c:v>0.715828</c:v>
                </c:pt>
                <c:pt idx="31568">
                  <c:v>0.71585</c:v>
                </c:pt>
                <c:pt idx="31569">
                  <c:v>0.715873</c:v>
                </c:pt>
                <c:pt idx="31570">
                  <c:v>0.715896</c:v>
                </c:pt>
                <c:pt idx="31571">
                  <c:v>0.715918</c:v>
                </c:pt>
                <c:pt idx="31572">
                  <c:v>0.715941</c:v>
                </c:pt>
                <c:pt idx="31573">
                  <c:v>0.715964</c:v>
                </c:pt>
                <c:pt idx="31574">
                  <c:v>0.715986</c:v>
                </c:pt>
                <c:pt idx="31575">
                  <c:v>0.716009</c:v>
                </c:pt>
                <c:pt idx="31576">
                  <c:v>0.716032</c:v>
                </c:pt>
                <c:pt idx="31577">
                  <c:v>0.716054</c:v>
                </c:pt>
                <c:pt idx="31578">
                  <c:v>0.716077</c:v>
                </c:pt>
                <c:pt idx="31579">
                  <c:v>0.7161</c:v>
                </c:pt>
                <c:pt idx="31580">
                  <c:v>0.716122</c:v>
                </c:pt>
                <c:pt idx="31581">
                  <c:v>0.716145</c:v>
                </c:pt>
                <c:pt idx="31582">
                  <c:v>0.716168</c:v>
                </c:pt>
                <c:pt idx="31583">
                  <c:v>0.71619</c:v>
                </c:pt>
                <c:pt idx="31584">
                  <c:v>0.716213</c:v>
                </c:pt>
                <c:pt idx="31585">
                  <c:v>0.716236</c:v>
                </c:pt>
                <c:pt idx="31586">
                  <c:v>0.716259</c:v>
                </c:pt>
                <c:pt idx="31587">
                  <c:v>0.716281</c:v>
                </c:pt>
                <c:pt idx="31588">
                  <c:v>0.716304</c:v>
                </c:pt>
                <c:pt idx="31589">
                  <c:v>0.716327</c:v>
                </c:pt>
                <c:pt idx="31590">
                  <c:v>0.716349</c:v>
                </c:pt>
                <c:pt idx="31591">
                  <c:v>0.716372</c:v>
                </c:pt>
                <c:pt idx="31592">
                  <c:v>0.716395</c:v>
                </c:pt>
                <c:pt idx="31593">
                  <c:v>0.716417</c:v>
                </c:pt>
                <c:pt idx="31594">
                  <c:v>0.71644</c:v>
                </c:pt>
                <c:pt idx="31595">
                  <c:v>0.716463</c:v>
                </c:pt>
                <c:pt idx="31596">
                  <c:v>0.716485</c:v>
                </c:pt>
                <c:pt idx="31597">
                  <c:v>0.716508</c:v>
                </c:pt>
                <c:pt idx="31598">
                  <c:v>0.716531</c:v>
                </c:pt>
                <c:pt idx="31599">
                  <c:v>0.716553</c:v>
                </c:pt>
                <c:pt idx="31600">
                  <c:v>0.716576</c:v>
                </c:pt>
                <c:pt idx="31601">
                  <c:v>0.716599</c:v>
                </c:pt>
                <c:pt idx="31602">
                  <c:v>0.716621</c:v>
                </c:pt>
                <c:pt idx="31603">
                  <c:v>0.716644</c:v>
                </c:pt>
                <c:pt idx="31604">
                  <c:v>0.716667</c:v>
                </c:pt>
                <c:pt idx="31605">
                  <c:v>0.716689</c:v>
                </c:pt>
                <c:pt idx="31606">
                  <c:v>0.716712</c:v>
                </c:pt>
                <c:pt idx="31607">
                  <c:v>0.716735</c:v>
                </c:pt>
                <c:pt idx="31608">
                  <c:v>0.716757</c:v>
                </c:pt>
                <c:pt idx="31609">
                  <c:v>0.71678</c:v>
                </c:pt>
                <c:pt idx="31610">
                  <c:v>0.716803</c:v>
                </c:pt>
                <c:pt idx="31611">
                  <c:v>0.716825</c:v>
                </c:pt>
                <c:pt idx="31612">
                  <c:v>0.716848</c:v>
                </c:pt>
                <c:pt idx="31613">
                  <c:v>0.716871</c:v>
                </c:pt>
                <c:pt idx="31614">
                  <c:v>0.716893</c:v>
                </c:pt>
                <c:pt idx="31615">
                  <c:v>0.716916</c:v>
                </c:pt>
                <c:pt idx="31616">
                  <c:v>0.716939</c:v>
                </c:pt>
                <c:pt idx="31617">
                  <c:v>0.716961</c:v>
                </c:pt>
                <c:pt idx="31618">
                  <c:v>0.716984</c:v>
                </c:pt>
                <c:pt idx="31619">
                  <c:v>0.717007</c:v>
                </c:pt>
                <c:pt idx="31620">
                  <c:v>0.717029</c:v>
                </c:pt>
                <c:pt idx="31621">
                  <c:v>0.717052</c:v>
                </c:pt>
                <c:pt idx="31622">
                  <c:v>0.717075</c:v>
                </c:pt>
                <c:pt idx="31623">
                  <c:v>0.717098</c:v>
                </c:pt>
                <c:pt idx="31624">
                  <c:v>0.71712</c:v>
                </c:pt>
                <c:pt idx="31625">
                  <c:v>0.717143</c:v>
                </c:pt>
                <c:pt idx="31626">
                  <c:v>0.717166</c:v>
                </c:pt>
                <c:pt idx="31627">
                  <c:v>0.717188</c:v>
                </c:pt>
                <c:pt idx="31628">
                  <c:v>0.717211</c:v>
                </c:pt>
                <c:pt idx="31629">
                  <c:v>0.717234</c:v>
                </c:pt>
                <c:pt idx="31630">
                  <c:v>0.717256</c:v>
                </c:pt>
                <c:pt idx="31631">
                  <c:v>0.717279</c:v>
                </c:pt>
                <c:pt idx="31632">
                  <c:v>0.717302</c:v>
                </c:pt>
                <c:pt idx="31633">
                  <c:v>0.717324</c:v>
                </c:pt>
                <c:pt idx="31634">
                  <c:v>0.717347</c:v>
                </c:pt>
                <c:pt idx="31635">
                  <c:v>0.71737</c:v>
                </c:pt>
                <c:pt idx="31636">
                  <c:v>0.717392</c:v>
                </c:pt>
                <c:pt idx="31637">
                  <c:v>0.717415</c:v>
                </c:pt>
                <c:pt idx="31638">
                  <c:v>0.717438</c:v>
                </c:pt>
                <c:pt idx="31639">
                  <c:v>0.71746</c:v>
                </c:pt>
                <c:pt idx="31640">
                  <c:v>0.717483</c:v>
                </c:pt>
                <c:pt idx="31641">
                  <c:v>0.717506</c:v>
                </c:pt>
                <c:pt idx="31642">
                  <c:v>0.717528</c:v>
                </c:pt>
                <c:pt idx="31643">
                  <c:v>0.717551</c:v>
                </c:pt>
                <c:pt idx="31644">
                  <c:v>0.717574</c:v>
                </c:pt>
                <c:pt idx="31645">
                  <c:v>0.717596</c:v>
                </c:pt>
                <c:pt idx="31646">
                  <c:v>0.717619</c:v>
                </c:pt>
                <c:pt idx="31647">
                  <c:v>0.717642</c:v>
                </c:pt>
                <c:pt idx="31648">
                  <c:v>0.717664</c:v>
                </c:pt>
                <c:pt idx="31649">
                  <c:v>0.717687</c:v>
                </c:pt>
                <c:pt idx="31650">
                  <c:v>0.71771</c:v>
                </c:pt>
                <c:pt idx="31651">
                  <c:v>0.717732</c:v>
                </c:pt>
                <c:pt idx="31652">
                  <c:v>0.717755</c:v>
                </c:pt>
                <c:pt idx="31653">
                  <c:v>0.717778</c:v>
                </c:pt>
                <c:pt idx="31654">
                  <c:v>0.7178</c:v>
                </c:pt>
                <c:pt idx="31655">
                  <c:v>0.717823</c:v>
                </c:pt>
                <c:pt idx="31656">
                  <c:v>0.717846</c:v>
                </c:pt>
                <c:pt idx="31657">
                  <c:v>0.717868</c:v>
                </c:pt>
                <c:pt idx="31658">
                  <c:v>0.717891</c:v>
                </c:pt>
                <c:pt idx="31659">
                  <c:v>0.717914</c:v>
                </c:pt>
                <c:pt idx="31660">
                  <c:v>0.717937</c:v>
                </c:pt>
                <c:pt idx="31661">
                  <c:v>0.717959</c:v>
                </c:pt>
                <c:pt idx="31662">
                  <c:v>0.717982</c:v>
                </c:pt>
                <c:pt idx="31663">
                  <c:v>0.718005</c:v>
                </c:pt>
                <c:pt idx="31664">
                  <c:v>0.718027</c:v>
                </c:pt>
                <c:pt idx="31665">
                  <c:v>0.71805</c:v>
                </c:pt>
                <c:pt idx="31666">
                  <c:v>0.718073</c:v>
                </c:pt>
                <c:pt idx="31667">
                  <c:v>0.718095</c:v>
                </c:pt>
                <c:pt idx="31668">
                  <c:v>0.718118</c:v>
                </c:pt>
                <c:pt idx="31669">
                  <c:v>0.718141</c:v>
                </c:pt>
                <c:pt idx="31670">
                  <c:v>0.718163</c:v>
                </c:pt>
                <c:pt idx="31671">
                  <c:v>0.718186</c:v>
                </c:pt>
                <c:pt idx="31672">
                  <c:v>0.718209</c:v>
                </c:pt>
                <c:pt idx="31673">
                  <c:v>0.718231</c:v>
                </c:pt>
                <c:pt idx="31674">
                  <c:v>0.718254</c:v>
                </c:pt>
                <c:pt idx="31675">
                  <c:v>0.718277</c:v>
                </c:pt>
                <c:pt idx="31676">
                  <c:v>0.718299</c:v>
                </c:pt>
                <c:pt idx="31677">
                  <c:v>0.718322</c:v>
                </c:pt>
                <c:pt idx="31678">
                  <c:v>0.718345</c:v>
                </c:pt>
                <c:pt idx="31679">
                  <c:v>0.718367</c:v>
                </c:pt>
                <c:pt idx="31680">
                  <c:v>0.71839</c:v>
                </c:pt>
                <c:pt idx="31681">
                  <c:v>0.718413</c:v>
                </c:pt>
                <c:pt idx="31682">
                  <c:v>0.718435</c:v>
                </c:pt>
                <c:pt idx="31683">
                  <c:v>0.718458</c:v>
                </c:pt>
                <c:pt idx="31684">
                  <c:v>0.718481</c:v>
                </c:pt>
                <c:pt idx="31685">
                  <c:v>0.718503</c:v>
                </c:pt>
                <c:pt idx="31686">
                  <c:v>0.718526</c:v>
                </c:pt>
                <c:pt idx="31687">
                  <c:v>0.718549</c:v>
                </c:pt>
                <c:pt idx="31688">
                  <c:v>0.718571</c:v>
                </c:pt>
                <c:pt idx="31689">
                  <c:v>0.718594</c:v>
                </c:pt>
                <c:pt idx="31690">
                  <c:v>0.718617</c:v>
                </c:pt>
                <c:pt idx="31691">
                  <c:v>0.718639</c:v>
                </c:pt>
                <c:pt idx="31692">
                  <c:v>0.718662</c:v>
                </c:pt>
                <c:pt idx="31693">
                  <c:v>0.718685</c:v>
                </c:pt>
                <c:pt idx="31694">
                  <c:v>0.718707</c:v>
                </c:pt>
                <c:pt idx="31695">
                  <c:v>0.71873</c:v>
                </c:pt>
                <c:pt idx="31696">
                  <c:v>0.718753</c:v>
                </c:pt>
                <c:pt idx="31697">
                  <c:v>0.718776</c:v>
                </c:pt>
                <c:pt idx="31698">
                  <c:v>0.718798</c:v>
                </c:pt>
                <c:pt idx="31699">
                  <c:v>0.718821</c:v>
                </c:pt>
                <c:pt idx="31700">
                  <c:v>0.718844</c:v>
                </c:pt>
                <c:pt idx="31701">
                  <c:v>0.718866</c:v>
                </c:pt>
                <c:pt idx="31702">
                  <c:v>0.718889</c:v>
                </c:pt>
                <c:pt idx="31703">
                  <c:v>0.718912</c:v>
                </c:pt>
                <c:pt idx="31704">
                  <c:v>0.718934</c:v>
                </c:pt>
                <c:pt idx="31705">
                  <c:v>0.718957</c:v>
                </c:pt>
                <c:pt idx="31706">
                  <c:v>0.71898</c:v>
                </c:pt>
                <c:pt idx="31707">
                  <c:v>0.719002</c:v>
                </c:pt>
                <c:pt idx="31708">
                  <c:v>0.719025</c:v>
                </c:pt>
                <c:pt idx="31709">
                  <c:v>0.719048</c:v>
                </c:pt>
                <c:pt idx="31710">
                  <c:v>0.71907</c:v>
                </c:pt>
                <c:pt idx="31711">
                  <c:v>0.719093</c:v>
                </c:pt>
                <c:pt idx="31712">
                  <c:v>0.719116</c:v>
                </c:pt>
                <c:pt idx="31713">
                  <c:v>0.719138</c:v>
                </c:pt>
                <c:pt idx="31714">
                  <c:v>0.719161</c:v>
                </c:pt>
                <c:pt idx="31715">
                  <c:v>0.719184</c:v>
                </c:pt>
                <c:pt idx="31716">
                  <c:v>0.719206</c:v>
                </c:pt>
                <c:pt idx="31717">
                  <c:v>0.719229</c:v>
                </c:pt>
                <c:pt idx="31718">
                  <c:v>0.719252</c:v>
                </c:pt>
                <c:pt idx="31719">
                  <c:v>0.719274</c:v>
                </c:pt>
                <c:pt idx="31720">
                  <c:v>0.719297</c:v>
                </c:pt>
                <c:pt idx="31721">
                  <c:v>0.71932</c:v>
                </c:pt>
                <c:pt idx="31722">
                  <c:v>0.719342</c:v>
                </c:pt>
                <c:pt idx="31723">
                  <c:v>0.719365</c:v>
                </c:pt>
                <c:pt idx="31724">
                  <c:v>0.719388</c:v>
                </c:pt>
                <c:pt idx="31725">
                  <c:v>0.71941</c:v>
                </c:pt>
                <c:pt idx="31726">
                  <c:v>0.719433</c:v>
                </c:pt>
                <c:pt idx="31727">
                  <c:v>0.719456</c:v>
                </c:pt>
                <c:pt idx="31728">
                  <c:v>0.719478</c:v>
                </c:pt>
                <c:pt idx="31729">
                  <c:v>0.719501</c:v>
                </c:pt>
                <c:pt idx="31730">
                  <c:v>0.719524</c:v>
                </c:pt>
                <c:pt idx="31731">
                  <c:v>0.719546</c:v>
                </c:pt>
                <c:pt idx="31732">
                  <c:v>0.719569</c:v>
                </c:pt>
                <c:pt idx="31733">
                  <c:v>0.719592</c:v>
                </c:pt>
                <c:pt idx="31734">
                  <c:v>0.719615</c:v>
                </c:pt>
                <c:pt idx="31735">
                  <c:v>0.719637</c:v>
                </c:pt>
                <c:pt idx="31736">
                  <c:v>0.71966</c:v>
                </c:pt>
                <c:pt idx="31737">
                  <c:v>0.719683</c:v>
                </c:pt>
                <c:pt idx="31738">
                  <c:v>0.719705</c:v>
                </c:pt>
                <c:pt idx="31739">
                  <c:v>0.719728</c:v>
                </c:pt>
                <c:pt idx="31740">
                  <c:v>0.719751</c:v>
                </c:pt>
                <c:pt idx="31741">
                  <c:v>0.719773</c:v>
                </c:pt>
                <c:pt idx="31742">
                  <c:v>0.719796</c:v>
                </c:pt>
                <c:pt idx="31743">
                  <c:v>0.719819</c:v>
                </c:pt>
                <c:pt idx="31744">
                  <c:v>0.719841</c:v>
                </c:pt>
                <c:pt idx="31745">
                  <c:v>0.719864</c:v>
                </c:pt>
                <c:pt idx="31746">
                  <c:v>0.719887</c:v>
                </c:pt>
                <c:pt idx="31747">
                  <c:v>0.719909</c:v>
                </c:pt>
                <c:pt idx="31748">
                  <c:v>0.719932</c:v>
                </c:pt>
                <c:pt idx="31749">
                  <c:v>0.719955</c:v>
                </c:pt>
                <c:pt idx="31750">
                  <c:v>0.719977</c:v>
                </c:pt>
                <c:pt idx="31751">
                  <c:v>0.72</c:v>
                </c:pt>
                <c:pt idx="31752">
                  <c:v>0.720023</c:v>
                </c:pt>
                <c:pt idx="31753">
                  <c:v>0.720045</c:v>
                </c:pt>
                <c:pt idx="31754">
                  <c:v>0.720068</c:v>
                </c:pt>
                <c:pt idx="31755">
                  <c:v>0.720091</c:v>
                </c:pt>
                <c:pt idx="31756">
                  <c:v>0.720113</c:v>
                </c:pt>
                <c:pt idx="31757">
                  <c:v>0.720136</c:v>
                </c:pt>
                <c:pt idx="31758">
                  <c:v>0.720159</c:v>
                </c:pt>
                <c:pt idx="31759">
                  <c:v>0.720181</c:v>
                </c:pt>
                <c:pt idx="31760">
                  <c:v>0.720204</c:v>
                </c:pt>
                <c:pt idx="31761">
                  <c:v>0.720227</c:v>
                </c:pt>
                <c:pt idx="31762">
                  <c:v>0.720249</c:v>
                </c:pt>
                <c:pt idx="31763">
                  <c:v>0.720272</c:v>
                </c:pt>
                <c:pt idx="31764">
                  <c:v>0.720295</c:v>
                </c:pt>
                <c:pt idx="31765">
                  <c:v>0.720317</c:v>
                </c:pt>
                <c:pt idx="31766">
                  <c:v>0.72034</c:v>
                </c:pt>
                <c:pt idx="31767">
                  <c:v>0.720363</c:v>
                </c:pt>
                <c:pt idx="31768">
                  <c:v>0.720385</c:v>
                </c:pt>
                <c:pt idx="31769">
                  <c:v>0.720408</c:v>
                </c:pt>
                <c:pt idx="31770">
                  <c:v>0.720431</c:v>
                </c:pt>
                <c:pt idx="31771">
                  <c:v>0.720454</c:v>
                </c:pt>
                <c:pt idx="31772">
                  <c:v>0.720476</c:v>
                </c:pt>
                <c:pt idx="31773">
                  <c:v>0.720499</c:v>
                </c:pt>
                <c:pt idx="31774">
                  <c:v>0.720522</c:v>
                </c:pt>
                <c:pt idx="31775">
                  <c:v>0.720544</c:v>
                </c:pt>
                <c:pt idx="31776">
                  <c:v>0.720567</c:v>
                </c:pt>
                <c:pt idx="31777">
                  <c:v>0.72059</c:v>
                </c:pt>
                <c:pt idx="31778">
                  <c:v>0.720612</c:v>
                </c:pt>
                <c:pt idx="31779">
                  <c:v>0.720635</c:v>
                </c:pt>
                <c:pt idx="31780">
                  <c:v>0.720658</c:v>
                </c:pt>
                <c:pt idx="31781">
                  <c:v>0.72068</c:v>
                </c:pt>
                <c:pt idx="31782">
                  <c:v>0.720703</c:v>
                </c:pt>
                <c:pt idx="31783">
                  <c:v>0.720726</c:v>
                </c:pt>
                <c:pt idx="31784">
                  <c:v>0.720748</c:v>
                </c:pt>
                <c:pt idx="31785">
                  <c:v>0.720771</c:v>
                </c:pt>
                <c:pt idx="31786">
                  <c:v>0.720794</c:v>
                </c:pt>
                <c:pt idx="31787">
                  <c:v>0.720816</c:v>
                </c:pt>
                <c:pt idx="31788">
                  <c:v>0.720839</c:v>
                </c:pt>
                <c:pt idx="31789">
                  <c:v>0.720862</c:v>
                </c:pt>
                <c:pt idx="31790">
                  <c:v>0.720884</c:v>
                </c:pt>
                <c:pt idx="31791">
                  <c:v>0.720907</c:v>
                </c:pt>
                <c:pt idx="31792">
                  <c:v>0.72093</c:v>
                </c:pt>
                <c:pt idx="31793">
                  <c:v>0.720952</c:v>
                </c:pt>
                <c:pt idx="31794">
                  <c:v>0.720975</c:v>
                </c:pt>
                <c:pt idx="31795">
                  <c:v>0.720998</c:v>
                </c:pt>
                <c:pt idx="31796">
                  <c:v>0.72102</c:v>
                </c:pt>
                <c:pt idx="31797">
                  <c:v>0.721043</c:v>
                </c:pt>
                <c:pt idx="31798">
                  <c:v>0.721066</c:v>
                </c:pt>
                <c:pt idx="31799">
                  <c:v>0.721088</c:v>
                </c:pt>
                <c:pt idx="31800">
                  <c:v>0.721111</c:v>
                </c:pt>
                <c:pt idx="31801">
                  <c:v>0.721134</c:v>
                </c:pt>
                <c:pt idx="31802">
                  <c:v>0.721156</c:v>
                </c:pt>
                <c:pt idx="31803">
                  <c:v>0.721179</c:v>
                </c:pt>
                <c:pt idx="31804">
                  <c:v>0.721202</c:v>
                </c:pt>
                <c:pt idx="31805">
                  <c:v>0.721224</c:v>
                </c:pt>
                <c:pt idx="31806">
                  <c:v>0.721247</c:v>
                </c:pt>
                <c:pt idx="31807">
                  <c:v>0.72127</c:v>
                </c:pt>
                <c:pt idx="31808">
                  <c:v>0.721293</c:v>
                </c:pt>
                <c:pt idx="31809">
                  <c:v>0.721315</c:v>
                </c:pt>
                <c:pt idx="31810">
                  <c:v>0.721338</c:v>
                </c:pt>
                <c:pt idx="31811">
                  <c:v>0.721361</c:v>
                </c:pt>
                <c:pt idx="31812">
                  <c:v>0.721383</c:v>
                </c:pt>
                <c:pt idx="31813">
                  <c:v>0.721406</c:v>
                </c:pt>
                <c:pt idx="31814">
                  <c:v>0.721429</c:v>
                </c:pt>
                <c:pt idx="31815">
                  <c:v>0.721451</c:v>
                </c:pt>
                <c:pt idx="31816">
                  <c:v>0.721474</c:v>
                </c:pt>
                <c:pt idx="31817">
                  <c:v>0.721497</c:v>
                </c:pt>
                <c:pt idx="31818">
                  <c:v>0.721519</c:v>
                </c:pt>
                <c:pt idx="31819">
                  <c:v>0.721542</c:v>
                </c:pt>
                <c:pt idx="31820">
                  <c:v>0.721565</c:v>
                </c:pt>
                <c:pt idx="31821">
                  <c:v>0.721587</c:v>
                </c:pt>
                <c:pt idx="31822">
                  <c:v>0.72161</c:v>
                </c:pt>
                <c:pt idx="31823">
                  <c:v>0.721633</c:v>
                </c:pt>
                <c:pt idx="31824">
                  <c:v>0.721655</c:v>
                </c:pt>
                <c:pt idx="31825">
                  <c:v>0.721678</c:v>
                </c:pt>
                <c:pt idx="31826">
                  <c:v>0.721701</c:v>
                </c:pt>
                <c:pt idx="31827">
                  <c:v>0.721723</c:v>
                </c:pt>
                <c:pt idx="31828">
                  <c:v>0.721746</c:v>
                </c:pt>
                <c:pt idx="31829">
                  <c:v>0.721769</c:v>
                </c:pt>
                <c:pt idx="31830">
                  <c:v>0.721791</c:v>
                </c:pt>
                <c:pt idx="31831">
                  <c:v>0.721814</c:v>
                </c:pt>
                <c:pt idx="31832">
                  <c:v>0.721837</c:v>
                </c:pt>
                <c:pt idx="31833">
                  <c:v>0.721859</c:v>
                </c:pt>
                <c:pt idx="31834">
                  <c:v>0.721882</c:v>
                </c:pt>
                <c:pt idx="31835">
                  <c:v>0.721905</c:v>
                </c:pt>
                <c:pt idx="31836">
                  <c:v>0.721927</c:v>
                </c:pt>
                <c:pt idx="31837">
                  <c:v>0.72195</c:v>
                </c:pt>
                <c:pt idx="31838">
                  <c:v>0.721973</c:v>
                </c:pt>
                <c:pt idx="31839">
                  <c:v>0.721995</c:v>
                </c:pt>
                <c:pt idx="31840">
                  <c:v>0.722018</c:v>
                </c:pt>
                <c:pt idx="31841">
                  <c:v>0.722041</c:v>
                </c:pt>
                <c:pt idx="31842">
                  <c:v>0.722063</c:v>
                </c:pt>
                <c:pt idx="31843">
                  <c:v>0.722086</c:v>
                </c:pt>
                <c:pt idx="31844">
                  <c:v>0.722109</c:v>
                </c:pt>
                <c:pt idx="31845">
                  <c:v>0.722132</c:v>
                </c:pt>
                <c:pt idx="31846">
                  <c:v>0.722154</c:v>
                </c:pt>
                <c:pt idx="31847">
                  <c:v>0.722177</c:v>
                </c:pt>
                <c:pt idx="31848">
                  <c:v>0.7222</c:v>
                </c:pt>
                <c:pt idx="31849">
                  <c:v>0.722222</c:v>
                </c:pt>
                <c:pt idx="31850">
                  <c:v>0.722245</c:v>
                </c:pt>
                <c:pt idx="31851">
                  <c:v>0.722268</c:v>
                </c:pt>
                <c:pt idx="31852">
                  <c:v>0.72229</c:v>
                </c:pt>
                <c:pt idx="31853">
                  <c:v>0.722313</c:v>
                </c:pt>
                <c:pt idx="31854">
                  <c:v>0.722336</c:v>
                </c:pt>
                <c:pt idx="31855">
                  <c:v>0.722358</c:v>
                </c:pt>
                <c:pt idx="31856">
                  <c:v>0.722381</c:v>
                </c:pt>
                <c:pt idx="31857">
                  <c:v>0.722404</c:v>
                </c:pt>
                <c:pt idx="31858">
                  <c:v>0.722426</c:v>
                </c:pt>
                <c:pt idx="31859">
                  <c:v>0.722449</c:v>
                </c:pt>
                <c:pt idx="31860">
                  <c:v>0.722472</c:v>
                </c:pt>
                <c:pt idx="31861">
                  <c:v>0.722494</c:v>
                </c:pt>
                <c:pt idx="31862">
                  <c:v>0.722517</c:v>
                </c:pt>
                <c:pt idx="31863">
                  <c:v>0.72254</c:v>
                </c:pt>
                <c:pt idx="31864">
                  <c:v>0.722562</c:v>
                </c:pt>
                <c:pt idx="31865">
                  <c:v>0.722585</c:v>
                </c:pt>
                <c:pt idx="31866">
                  <c:v>0.722608</c:v>
                </c:pt>
                <c:pt idx="31867">
                  <c:v>0.72263</c:v>
                </c:pt>
                <c:pt idx="31868">
                  <c:v>0.722653</c:v>
                </c:pt>
                <c:pt idx="31869">
                  <c:v>0.722676</c:v>
                </c:pt>
                <c:pt idx="31870">
                  <c:v>0.722698</c:v>
                </c:pt>
                <c:pt idx="31871">
                  <c:v>0.722721</c:v>
                </c:pt>
                <c:pt idx="31872">
                  <c:v>0.722744</c:v>
                </c:pt>
                <c:pt idx="31873">
                  <c:v>0.722766</c:v>
                </c:pt>
                <c:pt idx="31874">
                  <c:v>0.722789</c:v>
                </c:pt>
                <c:pt idx="31875">
                  <c:v>0.722812</c:v>
                </c:pt>
                <c:pt idx="31876">
                  <c:v>0.722834</c:v>
                </c:pt>
                <c:pt idx="31877">
                  <c:v>0.722857</c:v>
                </c:pt>
                <c:pt idx="31878">
                  <c:v>0.72288</c:v>
                </c:pt>
                <c:pt idx="31879">
                  <c:v>0.722902</c:v>
                </c:pt>
                <c:pt idx="31880">
                  <c:v>0.722925</c:v>
                </c:pt>
                <c:pt idx="31881">
                  <c:v>0.722948</c:v>
                </c:pt>
                <c:pt idx="31882">
                  <c:v>0.722971</c:v>
                </c:pt>
                <c:pt idx="31883">
                  <c:v>0.722993</c:v>
                </c:pt>
                <c:pt idx="31884">
                  <c:v>0.723016</c:v>
                </c:pt>
                <c:pt idx="31885">
                  <c:v>0.723039</c:v>
                </c:pt>
                <c:pt idx="31886">
                  <c:v>0.723061</c:v>
                </c:pt>
                <c:pt idx="31887">
                  <c:v>0.723084</c:v>
                </c:pt>
                <c:pt idx="31888">
                  <c:v>0.723107</c:v>
                </c:pt>
                <c:pt idx="31889">
                  <c:v>0.723129</c:v>
                </c:pt>
                <c:pt idx="31890">
                  <c:v>0.723152</c:v>
                </c:pt>
                <c:pt idx="31891">
                  <c:v>0.723175</c:v>
                </c:pt>
                <c:pt idx="31892">
                  <c:v>0.723197</c:v>
                </c:pt>
                <c:pt idx="31893">
                  <c:v>0.72322</c:v>
                </c:pt>
                <c:pt idx="31894">
                  <c:v>0.723243</c:v>
                </c:pt>
                <c:pt idx="31895">
                  <c:v>0.723265</c:v>
                </c:pt>
                <c:pt idx="31896">
                  <c:v>0.723288</c:v>
                </c:pt>
                <c:pt idx="31897">
                  <c:v>0.723311</c:v>
                </c:pt>
                <c:pt idx="31898">
                  <c:v>0.723333</c:v>
                </c:pt>
                <c:pt idx="31899">
                  <c:v>0.723356</c:v>
                </c:pt>
                <c:pt idx="31900">
                  <c:v>0.723379</c:v>
                </c:pt>
                <c:pt idx="31901">
                  <c:v>0.723401</c:v>
                </c:pt>
                <c:pt idx="31902">
                  <c:v>0.723424</c:v>
                </c:pt>
                <c:pt idx="31903">
                  <c:v>0.723447</c:v>
                </c:pt>
                <c:pt idx="31904">
                  <c:v>0.723469</c:v>
                </c:pt>
                <c:pt idx="31905">
                  <c:v>0.723492</c:v>
                </c:pt>
                <c:pt idx="31906">
                  <c:v>0.723515</c:v>
                </c:pt>
                <c:pt idx="31907">
                  <c:v>0.723537</c:v>
                </c:pt>
                <c:pt idx="31908">
                  <c:v>0.72356</c:v>
                </c:pt>
                <c:pt idx="31909">
                  <c:v>0.723583</c:v>
                </c:pt>
                <c:pt idx="31910">
                  <c:v>0.723605</c:v>
                </c:pt>
                <c:pt idx="31911">
                  <c:v>0.723628</c:v>
                </c:pt>
                <c:pt idx="31912">
                  <c:v>0.723651</c:v>
                </c:pt>
                <c:pt idx="31913">
                  <c:v>0.723673</c:v>
                </c:pt>
                <c:pt idx="31914">
                  <c:v>0.723696</c:v>
                </c:pt>
                <c:pt idx="31915">
                  <c:v>0.723719</c:v>
                </c:pt>
                <c:pt idx="31916">
                  <c:v>0.723741</c:v>
                </c:pt>
                <c:pt idx="31917">
                  <c:v>0.723764</c:v>
                </c:pt>
                <c:pt idx="31918">
                  <c:v>0.723787</c:v>
                </c:pt>
                <c:pt idx="31919">
                  <c:v>0.72381</c:v>
                </c:pt>
                <c:pt idx="31920">
                  <c:v>0.723832</c:v>
                </c:pt>
                <c:pt idx="31921">
                  <c:v>0.723855</c:v>
                </c:pt>
                <c:pt idx="31922">
                  <c:v>0.723878</c:v>
                </c:pt>
                <c:pt idx="31923">
                  <c:v>0.7239</c:v>
                </c:pt>
                <c:pt idx="31924">
                  <c:v>0.723923</c:v>
                </c:pt>
                <c:pt idx="31925">
                  <c:v>0.723946</c:v>
                </c:pt>
                <c:pt idx="31926">
                  <c:v>0.723968</c:v>
                </c:pt>
                <c:pt idx="31927">
                  <c:v>0.723991</c:v>
                </c:pt>
                <c:pt idx="31928">
                  <c:v>0.724014</c:v>
                </c:pt>
                <c:pt idx="31929">
                  <c:v>0.724036</c:v>
                </c:pt>
                <c:pt idx="31930">
                  <c:v>0.724059</c:v>
                </c:pt>
                <c:pt idx="31931">
                  <c:v>0.724082</c:v>
                </c:pt>
                <c:pt idx="31932">
                  <c:v>0.724104</c:v>
                </c:pt>
                <c:pt idx="31933">
                  <c:v>0.724127</c:v>
                </c:pt>
                <c:pt idx="31934">
                  <c:v>0.72415</c:v>
                </c:pt>
                <c:pt idx="31935">
                  <c:v>0.724172</c:v>
                </c:pt>
                <c:pt idx="31936">
                  <c:v>0.724195</c:v>
                </c:pt>
                <c:pt idx="31937">
                  <c:v>0.724218</c:v>
                </c:pt>
                <c:pt idx="31938">
                  <c:v>0.72424</c:v>
                </c:pt>
                <c:pt idx="31939">
                  <c:v>0.724263</c:v>
                </c:pt>
                <c:pt idx="31940">
                  <c:v>0.724286</c:v>
                </c:pt>
                <c:pt idx="31941">
                  <c:v>0.724308</c:v>
                </c:pt>
                <c:pt idx="31942">
                  <c:v>0.724331</c:v>
                </c:pt>
                <c:pt idx="31943">
                  <c:v>0.724354</c:v>
                </c:pt>
                <c:pt idx="31944">
                  <c:v>0.724376</c:v>
                </c:pt>
                <c:pt idx="31945">
                  <c:v>0.724399</c:v>
                </c:pt>
                <c:pt idx="31946">
                  <c:v>0.724422</c:v>
                </c:pt>
                <c:pt idx="31947">
                  <c:v>0.724444</c:v>
                </c:pt>
                <c:pt idx="31948">
                  <c:v>0.724467</c:v>
                </c:pt>
                <c:pt idx="31949">
                  <c:v>0.72449</c:v>
                </c:pt>
                <c:pt idx="31950">
                  <c:v>0.724512</c:v>
                </c:pt>
                <c:pt idx="31951">
                  <c:v>0.724535</c:v>
                </c:pt>
                <c:pt idx="31952">
                  <c:v>0.724558</c:v>
                </c:pt>
                <c:pt idx="31953">
                  <c:v>0.72458</c:v>
                </c:pt>
                <c:pt idx="31954">
                  <c:v>0.724603</c:v>
                </c:pt>
                <c:pt idx="31955">
                  <c:v>0.724626</c:v>
                </c:pt>
                <c:pt idx="31956">
                  <c:v>0.724649</c:v>
                </c:pt>
                <c:pt idx="31957">
                  <c:v>0.724671</c:v>
                </c:pt>
                <c:pt idx="31958">
                  <c:v>0.724694</c:v>
                </c:pt>
                <c:pt idx="31959">
                  <c:v>0.724717</c:v>
                </c:pt>
                <c:pt idx="31960">
                  <c:v>0.724739</c:v>
                </c:pt>
                <c:pt idx="31961">
                  <c:v>0.724762</c:v>
                </c:pt>
                <c:pt idx="31962">
                  <c:v>0.724785</c:v>
                </c:pt>
                <c:pt idx="31963">
                  <c:v>0.724807</c:v>
                </c:pt>
                <c:pt idx="31964">
                  <c:v>0.72483</c:v>
                </c:pt>
                <c:pt idx="31965">
                  <c:v>0.724853</c:v>
                </c:pt>
                <c:pt idx="31966">
                  <c:v>0.724875</c:v>
                </c:pt>
                <c:pt idx="31967">
                  <c:v>0.724898</c:v>
                </c:pt>
                <c:pt idx="31968">
                  <c:v>0.724921</c:v>
                </c:pt>
                <c:pt idx="31969">
                  <c:v>0.724943</c:v>
                </c:pt>
                <c:pt idx="31970">
                  <c:v>0.724966</c:v>
                </c:pt>
                <c:pt idx="31971">
                  <c:v>0.724989</c:v>
                </c:pt>
                <c:pt idx="31972">
                  <c:v>0.725011</c:v>
                </c:pt>
                <c:pt idx="31973">
                  <c:v>0.725034</c:v>
                </c:pt>
                <c:pt idx="31974">
                  <c:v>0.725057</c:v>
                </c:pt>
                <c:pt idx="31975">
                  <c:v>0.725079</c:v>
                </c:pt>
                <c:pt idx="31976">
                  <c:v>0.725102</c:v>
                </c:pt>
                <c:pt idx="31977">
                  <c:v>0.725125</c:v>
                </c:pt>
                <c:pt idx="31978">
                  <c:v>0.725147</c:v>
                </c:pt>
                <c:pt idx="31979">
                  <c:v>0.72517</c:v>
                </c:pt>
                <c:pt idx="31980">
                  <c:v>0.725193</c:v>
                </c:pt>
                <c:pt idx="31981">
                  <c:v>0.725215</c:v>
                </c:pt>
                <c:pt idx="31982">
                  <c:v>0.725238</c:v>
                </c:pt>
                <c:pt idx="31983">
                  <c:v>0.725261</c:v>
                </c:pt>
                <c:pt idx="31984">
                  <c:v>0.725283</c:v>
                </c:pt>
                <c:pt idx="31985">
                  <c:v>0.725306</c:v>
                </c:pt>
                <c:pt idx="31986">
                  <c:v>0.725329</c:v>
                </c:pt>
                <c:pt idx="31987">
                  <c:v>0.725351</c:v>
                </c:pt>
                <c:pt idx="31988">
                  <c:v>0.725374</c:v>
                </c:pt>
                <c:pt idx="31989">
                  <c:v>0.725397</c:v>
                </c:pt>
                <c:pt idx="31990">
                  <c:v>0.72542</c:v>
                </c:pt>
                <c:pt idx="31991">
                  <c:v>0.725442</c:v>
                </c:pt>
                <c:pt idx="31992">
                  <c:v>0.725465</c:v>
                </c:pt>
                <c:pt idx="31993">
                  <c:v>0.725488</c:v>
                </c:pt>
                <c:pt idx="31994">
                  <c:v>0.72551</c:v>
                </c:pt>
                <c:pt idx="31995">
                  <c:v>0.725533</c:v>
                </c:pt>
                <c:pt idx="31996">
                  <c:v>0.725556</c:v>
                </c:pt>
                <c:pt idx="31997">
                  <c:v>0.725578</c:v>
                </c:pt>
                <c:pt idx="31998">
                  <c:v>0.725601</c:v>
                </c:pt>
                <c:pt idx="31999">
                  <c:v>0.725624</c:v>
                </c:pt>
                <c:pt idx="32000">
                  <c:v>0.725646</c:v>
                </c:pt>
                <c:pt idx="32001">
                  <c:v>0.725669</c:v>
                </c:pt>
                <c:pt idx="32002">
                  <c:v>0.725692</c:v>
                </c:pt>
                <c:pt idx="32003">
                  <c:v>0.725714</c:v>
                </c:pt>
                <c:pt idx="32004">
                  <c:v>0.725737</c:v>
                </c:pt>
                <c:pt idx="32005">
                  <c:v>0.72576</c:v>
                </c:pt>
                <c:pt idx="32006">
                  <c:v>0.725782</c:v>
                </c:pt>
                <c:pt idx="32007">
                  <c:v>0.725805</c:v>
                </c:pt>
                <c:pt idx="32008">
                  <c:v>0.725828</c:v>
                </c:pt>
                <c:pt idx="32009">
                  <c:v>0.72585</c:v>
                </c:pt>
                <c:pt idx="32010">
                  <c:v>0.725873</c:v>
                </c:pt>
                <c:pt idx="32011">
                  <c:v>0.725896</c:v>
                </c:pt>
                <c:pt idx="32012">
                  <c:v>0.725918</c:v>
                </c:pt>
                <c:pt idx="32013">
                  <c:v>0.725941</c:v>
                </c:pt>
                <c:pt idx="32014">
                  <c:v>0.725964</c:v>
                </c:pt>
                <c:pt idx="32015">
                  <c:v>0.725986</c:v>
                </c:pt>
                <c:pt idx="32016">
                  <c:v>0.726009</c:v>
                </c:pt>
                <c:pt idx="32017">
                  <c:v>0.726032</c:v>
                </c:pt>
                <c:pt idx="32018">
                  <c:v>0.726054</c:v>
                </c:pt>
                <c:pt idx="32019">
                  <c:v>0.726077</c:v>
                </c:pt>
                <c:pt idx="32020">
                  <c:v>0.7261</c:v>
                </c:pt>
                <c:pt idx="32021">
                  <c:v>0.726122</c:v>
                </c:pt>
                <c:pt idx="32022">
                  <c:v>0.726145</c:v>
                </c:pt>
                <c:pt idx="32023">
                  <c:v>0.726168</c:v>
                </c:pt>
                <c:pt idx="32024">
                  <c:v>0.72619</c:v>
                </c:pt>
                <c:pt idx="32025">
                  <c:v>0.726213</c:v>
                </c:pt>
                <c:pt idx="32026">
                  <c:v>0.726236</c:v>
                </c:pt>
                <c:pt idx="32027">
                  <c:v>0.726259</c:v>
                </c:pt>
                <c:pt idx="32028">
                  <c:v>0.726281</c:v>
                </c:pt>
                <c:pt idx="32029">
                  <c:v>0.726304</c:v>
                </c:pt>
                <c:pt idx="32030">
                  <c:v>0.726327</c:v>
                </c:pt>
                <c:pt idx="32031">
                  <c:v>0.726349</c:v>
                </c:pt>
                <c:pt idx="32032">
                  <c:v>0.726372</c:v>
                </c:pt>
                <c:pt idx="32033">
                  <c:v>0.726395</c:v>
                </c:pt>
                <c:pt idx="32034">
                  <c:v>0.726417</c:v>
                </c:pt>
                <c:pt idx="32035">
                  <c:v>0.72644</c:v>
                </c:pt>
                <c:pt idx="32036">
                  <c:v>0.726463</c:v>
                </c:pt>
                <c:pt idx="32037">
                  <c:v>0.726485</c:v>
                </c:pt>
                <c:pt idx="32038">
                  <c:v>0.726508</c:v>
                </c:pt>
                <c:pt idx="32039">
                  <c:v>0.726531</c:v>
                </c:pt>
                <c:pt idx="32040">
                  <c:v>0.726553</c:v>
                </c:pt>
                <c:pt idx="32041">
                  <c:v>0.726576</c:v>
                </c:pt>
                <c:pt idx="32042">
                  <c:v>0.726599</c:v>
                </c:pt>
                <c:pt idx="32043">
                  <c:v>0.726621</c:v>
                </c:pt>
                <c:pt idx="32044">
                  <c:v>0.726644</c:v>
                </c:pt>
                <c:pt idx="32045">
                  <c:v>0.726667</c:v>
                </c:pt>
                <c:pt idx="32046">
                  <c:v>0.726689</c:v>
                </c:pt>
                <c:pt idx="32047">
                  <c:v>0.726712</c:v>
                </c:pt>
                <c:pt idx="32048">
                  <c:v>0.726735</c:v>
                </c:pt>
                <c:pt idx="32049">
                  <c:v>0.726757</c:v>
                </c:pt>
                <c:pt idx="32050">
                  <c:v>0.72678</c:v>
                </c:pt>
                <c:pt idx="32051">
                  <c:v>0.726803</c:v>
                </c:pt>
                <c:pt idx="32052">
                  <c:v>0.726825</c:v>
                </c:pt>
                <c:pt idx="32053">
                  <c:v>0.726848</c:v>
                </c:pt>
                <c:pt idx="32054">
                  <c:v>0.726871</c:v>
                </c:pt>
                <c:pt idx="32055">
                  <c:v>0.726893</c:v>
                </c:pt>
                <c:pt idx="32056">
                  <c:v>0.726916</c:v>
                </c:pt>
                <c:pt idx="32057">
                  <c:v>0.726939</c:v>
                </c:pt>
                <c:pt idx="32058">
                  <c:v>0.726961</c:v>
                </c:pt>
                <c:pt idx="32059">
                  <c:v>0.726984</c:v>
                </c:pt>
                <c:pt idx="32060">
                  <c:v>0.727007</c:v>
                </c:pt>
                <c:pt idx="32061">
                  <c:v>0.727029</c:v>
                </c:pt>
                <c:pt idx="32062">
                  <c:v>0.727052</c:v>
                </c:pt>
                <c:pt idx="32063">
                  <c:v>0.727075</c:v>
                </c:pt>
                <c:pt idx="32064">
                  <c:v>0.727098</c:v>
                </c:pt>
                <c:pt idx="32065">
                  <c:v>0.72712</c:v>
                </c:pt>
                <c:pt idx="32066">
                  <c:v>0.727143</c:v>
                </c:pt>
                <c:pt idx="32067">
                  <c:v>0.727166</c:v>
                </c:pt>
                <c:pt idx="32068">
                  <c:v>0.727188</c:v>
                </c:pt>
                <c:pt idx="32069">
                  <c:v>0.727211</c:v>
                </c:pt>
                <c:pt idx="32070">
                  <c:v>0.727234</c:v>
                </c:pt>
                <c:pt idx="32071">
                  <c:v>0.727256</c:v>
                </c:pt>
                <c:pt idx="32072">
                  <c:v>0.727279</c:v>
                </c:pt>
                <c:pt idx="32073">
                  <c:v>0.727302</c:v>
                </c:pt>
                <c:pt idx="32074">
                  <c:v>0.727324</c:v>
                </c:pt>
                <c:pt idx="32075">
                  <c:v>0.727347</c:v>
                </c:pt>
                <c:pt idx="32076">
                  <c:v>0.72737</c:v>
                </c:pt>
                <c:pt idx="32077">
                  <c:v>0.727392</c:v>
                </c:pt>
                <c:pt idx="32078">
                  <c:v>0.727415</c:v>
                </c:pt>
                <c:pt idx="32079">
                  <c:v>0.727438</c:v>
                </c:pt>
                <c:pt idx="32080">
                  <c:v>0.72746</c:v>
                </c:pt>
                <c:pt idx="32081">
                  <c:v>0.727483</c:v>
                </c:pt>
                <c:pt idx="32082">
                  <c:v>0.727506</c:v>
                </c:pt>
                <c:pt idx="32083">
                  <c:v>0.727528</c:v>
                </c:pt>
                <c:pt idx="32084">
                  <c:v>0.727551</c:v>
                </c:pt>
                <c:pt idx="32085">
                  <c:v>0.727574</c:v>
                </c:pt>
                <c:pt idx="32086">
                  <c:v>0.727596</c:v>
                </c:pt>
                <c:pt idx="32087">
                  <c:v>0.727619</c:v>
                </c:pt>
                <c:pt idx="32088">
                  <c:v>0.727642</c:v>
                </c:pt>
                <c:pt idx="32089">
                  <c:v>0.727664</c:v>
                </c:pt>
                <c:pt idx="32090">
                  <c:v>0.727687</c:v>
                </c:pt>
                <c:pt idx="32091">
                  <c:v>0.72771</c:v>
                </c:pt>
                <c:pt idx="32092">
                  <c:v>0.727732</c:v>
                </c:pt>
                <c:pt idx="32093">
                  <c:v>0.727755</c:v>
                </c:pt>
                <c:pt idx="32094">
                  <c:v>0.727778</c:v>
                </c:pt>
                <c:pt idx="32095">
                  <c:v>0.7278</c:v>
                </c:pt>
                <c:pt idx="32096">
                  <c:v>0.727823</c:v>
                </c:pt>
                <c:pt idx="32097">
                  <c:v>0.727846</c:v>
                </c:pt>
                <c:pt idx="32098">
                  <c:v>0.727868</c:v>
                </c:pt>
                <c:pt idx="32099">
                  <c:v>0.727891</c:v>
                </c:pt>
                <c:pt idx="32100">
                  <c:v>0.727914</c:v>
                </c:pt>
                <c:pt idx="32101">
                  <c:v>0.727937</c:v>
                </c:pt>
                <c:pt idx="32102">
                  <c:v>0.727959</c:v>
                </c:pt>
                <c:pt idx="32103">
                  <c:v>0.727982</c:v>
                </c:pt>
                <c:pt idx="32104">
                  <c:v>0.728005</c:v>
                </c:pt>
                <c:pt idx="32105">
                  <c:v>0.728027</c:v>
                </c:pt>
                <c:pt idx="32106">
                  <c:v>0.72805</c:v>
                </c:pt>
                <c:pt idx="32107">
                  <c:v>0.728073</c:v>
                </c:pt>
                <c:pt idx="32108">
                  <c:v>0.728095</c:v>
                </c:pt>
                <c:pt idx="32109">
                  <c:v>0.728118</c:v>
                </c:pt>
                <c:pt idx="32110">
                  <c:v>0.728141</c:v>
                </c:pt>
                <c:pt idx="32111">
                  <c:v>0.728163</c:v>
                </c:pt>
                <c:pt idx="32112">
                  <c:v>0.728186</c:v>
                </c:pt>
                <c:pt idx="32113">
                  <c:v>0.728209</c:v>
                </c:pt>
                <c:pt idx="32114">
                  <c:v>0.728231</c:v>
                </c:pt>
                <c:pt idx="32115">
                  <c:v>0.728254</c:v>
                </c:pt>
                <c:pt idx="32116">
                  <c:v>0.728277</c:v>
                </c:pt>
                <c:pt idx="32117">
                  <c:v>0.728299</c:v>
                </c:pt>
                <c:pt idx="32118">
                  <c:v>0.728322</c:v>
                </c:pt>
                <c:pt idx="32119">
                  <c:v>0.728345</c:v>
                </c:pt>
                <c:pt idx="32120">
                  <c:v>0.728367</c:v>
                </c:pt>
                <c:pt idx="32121">
                  <c:v>0.72839</c:v>
                </c:pt>
                <c:pt idx="32122">
                  <c:v>0.728413</c:v>
                </c:pt>
                <c:pt idx="32123">
                  <c:v>0.728435</c:v>
                </c:pt>
                <c:pt idx="32124">
                  <c:v>0.728458</c:v>
                </c:pt>
                <c:pt idx="32125">
                  <c:v>0.728481</c:v>
                </c:pt>
                <c:pt idx="32126">
                  <c:v>0.728503</c:v>
                </c:pt>
                <c:pt idx="32127">
                  <c:v>0.728526</c:v>
                </c:pt>
                <c:pt idx="32128">
                  <c:v>0.728549</c:v>
                </c:pt>
                <c:pt idx="32129">
                  <c:v>0.728571</c:v>
                </c:pt>
                <c:pt idx="32130">
                  <c:v>0.728594</c:v>
                </c:pt>
                <c:pt idx="32131">
                  <c:v>0.728617</c:v>
                </c:pt>
                <c:pt idx="32132">
                  <c:v>0.728639</c:v>
                </c:pt>
                <c:pt idx="32133">
                  <c:v>0.728662</c:v>
                </c:pt>
                <c:pt idx="32134">
                  <c:v>0.728685</c:v>
                </c:pt>
                <c:pt idx="32135">
                  <c:v>0.728707</c:v>
                </c:pt>
                <c:pt idx="32136">
                  <c:v>0.72873</c:v>
                </c:pt>
                <c:pt idx="32137">
                  <c:v>0.728753</c:v>
                </c:pt>
                <c:pt idx="32138">
                  <c:v>0.728776</c:v>
                </c:pt>
                <c:pt idx="32139">
                  <c:v>0.728798</c:v>
                </c:pt>
                <c:pt idx="32140">
                  <c:v>0.728821</c:v>
                </c:pt>
                <c:pt idx="32141">
                  <c:v>0.728844</c:v>
                </c:pt>
                <c:pt idx="32142">
                  <c:v>0.728866</c:v>
                </c:pt>
                <c:pt idx="32143">
                  <c:v>0.728889</c:v>
                </c:pt>
                <c:pt idx="32144">
                  <c:v>0.728912</c:v>
                </c:pt>
                <c:pt idx="32145">
                  <c:v>0.728934</c:v>
                </c:pt>
                <c:pt idx="32146">
                  <c:v>0.728957</c:v>
                </c:pt>
                <c:pt idx="32147">
                  <c:v>0.72898</c:v>
                </c:pt>
                <c:pt idx="32148">
                  <c:v>0.729002</c:v>
                </c:pt>
                <c:pt idx="32149">
                  <c:v>0.729025</c:v>
                </c:pt>
                <c:pt idx="32150">
                  <c:v>0.729048</c:v>
                </c:pt>
                <c:pt idx="32151">
                  <c:v>0.72907</c:v>
                </c:pt>
                <c:pt idx="32152">
                  <c:v>0.729093</c:v>
                </c:pt>
                <c:pt idx="32153">
                  <c:v>0.729116</c:v>
                </c:pt>
                <c:pt idx="32154">
                  <c:v>0.729138</c:v>
                </c:pt>
                <c:pt idx="32155">
                  <c:v>0.729161</c:v>
                </c:pt>
                <c:pt idx="32156">
                  <c:v>0.729184</c:v>
                </c:pt>
                <c:pt idx="32157">
                  <c:v>0.729206</c:v>
                </c:pt>
                <c:pt idx="32158">
                  <c:v>0.729229</c:v>
                </c:pt>
                <c:pt idx="32159">
                  <c:v>0.729252</c:v>
                </c:pt>
                <c:pt idx="32160">
                  <c:v>0.729274</c:v>
                </c:pt>
                <c:pt idx="32161">
                  <c:v>0.729297</c:v>
                </c:pt>
                <c:pt idx="32162">
                  <c:v>0.72932</c:v>
                </c:pt>
                <c:pt idx="32163">
                  <c:v>0.729342</c:v>
                </c:pt>
                <c:pt idx="32164">
                  <c:v>0.729365</c:v>
                </c:pt>
                <c:pt idx="32165">
                  <c:v>0.729388</c:v>
                </c:pt>
                <c:pt idx="32166">
                  <c:v>0.72941</c:v>
                </c:pt>
                <c:pt idx="32167">
                  <c:v>0.729433</c:v>
                </c:pt>
                <c:pt idx="32168">
                  <c:v>0.729456</c:v>
                </c:pt>
                <c:pt idx="32169">
                  <c:v>0.729478</c:v>
                </c:pt>
                <c:pt idx="32170">
                  <c:v>0.729501</c:v>
                </c:pt>
                <c:pt idx="32171">
                  <c:v>0.729524</c:v>
                </c:pt>
                <c:pt idx="32172">
                  <c:v>0.729546</c:v>
                </c:pt>
                <c:pt idx="32173">
                  <c:v>0.729569</c:v>
                </c:pt>
                <c:pt idx="32174">
                  <c:v>0.729592</c:v>
                </c:pt>
                <c:pt idx="32175">
                  <c:v>0.729615</c:v>
                </c:pt>
                <c:pt idx="32176">
                  <c:v>0.729637</c:v>
                </c:pt>
                <c:pt idx="32177">
                  <c:v>0.72966</c:v>
                </c:pt>
                <c:pt idx="32178">
                  <c:v>0.729683</c:v>
                </c:pt>
                <c:pt idx="32179">
                  <c:v>0.729705</c:v>
                </c:pt>
                <c:pt idx="32180">
                  <c:v>0.729728</c:v>
                </c:pt>
                <c:pt idx="32181">
                  <c:v>0.729751</c:v>
                </c:pt>
                <c:pt idx="32182">
                  <c:v>0.729773</c:v>
                </c:pt>
                <c:pt idx="32183">
                  <c:v>0.729796</c:v>
                </c:pt>
                <c:pt idx="32184">
                  <c:v>0.729819</c:v>
                </c:pt>
                <c:pt idx="32185">
                  <c:v>0.729841</c:v>
                </c:pt>
                <c:pt idx="32186">
                  <c:v>0.729864</c:v>
                </c:pt>
                <c:pt idx="32187">
                  <c:v>0.729887</c:v>
                </c:pt>
                <c:pt idx="32188">
                  <c:v>0.729909</c:v>
                </c:pt>
                <c:pt idx="32189">
                  <c:v>0.729932</c:v>
                </c:pt>
                <c:pt idx="32190">
                  <c:v>0.729955</c:v>
                </c:pt>
                <c:pt idx="32191">
                  <c:v>0.729977</c:v>
                </c:pt>
                <c:pt idx="32192">
                  <c:v>0.73</c:v>
                </c:pt>
                <c:pt idx="32193">
                  <c:v>0.730023</c:v>
                </c:pt>
                <c:pt idx="32194">
                  <c:v>0.730045</c:v>
                </c:pt>
                <c:pt idx="32195">
                  <c:v>0.730068</c:v>
                </c:pt>
                <c:pt idx="32196">
                  <c:v>0.730091</c:v>
                </c:pt>
                <c:pt idx="32197">
                  <c:v>0.730113</c:v>
                </c:pt>
                <c:pt idx="32198">
                  <c:v>0.730136</c:v>
                </c:pt>
                <c:pt idx="32199">
                  <c:v>0.730159</c:v>
                </c:pt>
                <c:pt idx="32200">
                  <c:v>0.730181</c:v>
                </c:pt>
                <c:pt idx="32201">
                  <c:v>0.730204</c:v>
                </c:pt>
                <c:pt idx="32202">
                  <c:v>0.730227</c:v>
                </c:pt>
                <c:pt idx="32203">
                  <c:v>0.730249</c:v>
                </c:pt>
                <c:pt idx="32204">
                  <c:v>0.730272</c:v>
                </c:pt>
                <c:pt idx="32205">
                  <c:v>0.730295</c:v>
                </c:pt>
                <c:pt idx="32206">
                  <c:v>0.730317</c:v>
                </c:pt>
                <c:pt idx="32207">
                  <c:v>0.73034</c:v>
                </c:pt>
                <c:pt idx="32208">
                  <c:v>0.730363</c:v>
                </c:pt>
                <c:pt idx="32209">
                  <c:v>0.730385</c:v>
                </c:pt>
                <c:pt idx="32210">
                  <c:v>0.730408</c:v>
                </c:pt>
                <c:pt idx="32211">
                  <c:v>0.730431</c:v>
                </c:pt>
                <c:pt idx="32212">
                  <c:v>0.730454</c:v>
                </c:pt>
                <c:pt idx="32213">
                  <c:v>0.730476</c:v>
                </c:pt>
                <c:pt idx="32214">
                  <c:v>0.730499</c:v>
                </c:pt>
                <c:pt idx="32215">
                  <c:v>0.730522</c:v>
                </c:pt>
                <c:pt idx="32216">
                  <c:v>0.730544</c:v>
                </c:pt>
                <c:pt idx="32217">
                  <c:v>0.730567</c:v>
                </c:pt>
                <c:pt idx="32218">
                  <c:v>0.73059</c:v>
                </c:pt>
                <c:pt idx="32219">
                  <c:v>0.730612</c:v>
                </c:pt>
                <c:pt idx="32220">
                  <c:v>0.730635</c:v>
                </c:pt>
                <c:pt idx="32221">
                  <c:v>0.730658</c:v>
                </c:pt>
                <c:pt idx="32222">
                  <c:v>0.73068</c:v>
                </c:pt>
                <c:pt idx="32223">
                  <c:v>0.730703</c:v>
                </c:pt>
                <c:pt idx="32224">
                  <c:v>0.730726</c:v>
                </c:pt>
                <c:pt idx="32225">
                  <c:v>0.730748</c:v>
                </c:pt>
                <c:pt idx="32226">
                  <c:v>0.730771</c:v>
                </c:pt>
                <c:pt idx="32227">
                  <c:v>0.730794</c:v>
                </c:pt>
                <c:pt idx="32228">
                  <c:v>0.730816</c:v>
                </c:pt>
                <c:pt idx="32229">
                  <c:v>0.730839</c:v>
                </c:pt>
                <c:pt idx="32230">
                  <c:v>0.730862</c:v>
                </c:pt>
                <c:pt idx="32231">
                  <c:v>0.730884</c:v>
                </c:pt>
                <c:pt idx="32232">
                  <c:v>0.730907</c:v>
                </c:pt>
                <c:pt idx="32233">
                  <c:v>0.73093</c:v>
                </c:pt>
                <c:pt idx="32234">
                  <c:v>0.730952</c:v>
                </c:pt>
                <c:pt idx="32235">
                  <c:v>0.730975</c:v>
                </c:pt>
                <c:pt idx="32236">
                  <c:v>0.730998</c:v>
                </c:pt>
                <c:pt idx="32237">
                  <c:v>0.73102</c:v>
                </c:pt>
                <c:pt idx="32238">
                  <c:v>0.731043</c:v>
                </c:pt>
                <c:pt idx="32239">
                  <c:v>0.731066</c:v>
                </c:pt>
                <c:pt idx="32240">
                  <c:v>0.731088</c:v>
                </c:pt>
                <c:pt idx="32241">
                  <c:v>0.731111</c:v>
                </c:pt>
                <c:pt idx="32242">
                  <c:v>0.731134</c:v>
                </c:pt>
                <c:pt idx="32243">
                  <c:v>0.731156</c:v>
                </c:pt>
                <c:pt idx="32244">
                  <c:v>0.731179</c:v>
                </c:pt>
                <c:pt idx="32245">
                  <c:v>0.731202</c:v>
                </c:pt>
                <c:pt idx="32246">
                  <c:v>0.731224</c:v>
                </c:pt>
                <c:pt idx="32247">
                  <c:v>0.731247</c:v>
                </c:pt>
                <c:pt idx="32248">
                  <c:v>0.73127</c:v>
                </c:pt>
                <c:pt idx="32249">
                  <c:v>0.731293</c:v>
                </c:pt>
                <c:pt idx="32250">
                  <c:v>0.731315</c:v>
                </c:pt>
                <c:pt idx="32251">
                  <c:v>0.731338</c:v>
                </c:pt>
                <c:pt idx="32252">
                  <c:v>0.731361</c:v>
                </c:pt>
                <c:pt idx="32253">
                  <c:v>0.731383</c:v>
                </c:pt>
                <c:pt idx="32254">
                  <c:v>0.731406</c:v>
                </c:pt>
                <c:pt idx="32255">
                  <c:v>0.731429</c:v>
                </c:pt>
                <c:pt idx="32256">
                  <c:v>0.731451</c:v>
                </c:pt>
                <c:pt idx="32257">
                  <c:v>0.731474</c:v>
                </c:pt>
                <c:pt idx="32258">
                  <c:v>0.731497</c:v>
                </c:pt>
                <c:pt idx="32259">
                  <c:v>0.731519</c:v>
                </c:pt>
                <c:pt idx="32260">
                  <c:v>0.731542</c:v>
                </c:pt>
                <c:pt idx="32261">
                  <c:v>0.731565</c:v>
                </c:pt>
                <c:pt idx="32262">
                  <c:v>0.731587</c:v>
                </c:pt>
                <c:pt idx="32263">
                  <c:v>0.73161</c:v>
                </c:pt>
                <c:pt idx="32264">
                  <c:v>0.731633</c:v>
                </c:pt>
                <c:pt idx="32265">
                  <c:v>0.731655</c:v>
                </c:pt>
                <c:pt idx="32266">
                  <c:v>0.731678</c:v>
                </c:pt>
                <c:pt idx="32267">
                  <c:v>0.731701</c:v>
                </c:pt>
                <c:pt idx="32268">
                  <c:v>0.731723</c:v>
                </c:pt>
                <c:pt idx="32269">
                  <c:v>0.731746</c:v>
                </c:pt>
                <c:pt idx="32270">
                  <c:v>0.731769</c:v>
                </c:pt>
                <c:pt idx="32271">
                  <c:v>0.731791</c:v>
                </c:pt>
                <c:pt idx="32272">
                  <c:v>0.731814</c:v>
                </c:pt>
                <c:pt idx="32273">
                  <c:v>0.731837</c:v>
                </c:pt>
                <c:pt idx="32274">
                  <c:v>0.731859</c:v>
                </c:pt>
                <c:pt idx="32275">
                  <c:v>0.731882</c:v>
                </c:pt>
                <c:pt idx="32276">
                  <c:v>0.731905</c:v>
                </c:pt>
                <c:pt idx="32277">
                  <c:v>0.731927</c:v>
                </c:pt>
                <c:pt idx="32278">
                  <c:v>0.73195</c:v>
                </c:pt>
                <c:pt idx="32279">
                  <c:v>0.731973</c:v>
                </c:pt>
                <c:pt idx="32280">
                  <c:v>0.731995</c:v>
                </c:pt>
                <c:pt idx="32281">
                  <c:v>0.732018</c:v>
                </c:pt>
                <c:pt idx="32282">
                  <c:v>0.732041</c:v>
                </c:pt>
                <c:pt idx="32283">
                  <c:v>0.732063</c:v>
                </c:pt>
                <c:pt idx="32284">
                  <c:v>0.732086</c:v>
                </c:pt>
                <c:pt idx="32285">
                  <c:v>0.732109</c:v>
                </c:pt>
                <c:pt idx="32286">
                  <c:v>0.732132</c:v>
                </c:pt>
                <c:pt idx="32287">
                  <c:v>0.732154</c:v>
                </c:pt>
                <c:pt idx="32288">
                  <c:v>0.732177</c:v>
                </c:pt>
                <c:pt idx="32289">
                  <c:v>0.7322</c:v>
                </c:pt>
                <c:pt idx="32290">
                  <c:v>0.732222</c:v>
                </c:pt>
                <c:pt idx="32291">
                  <c:v>0.732245</c:v>
                </c:pt>
                <c:pt idx="32292">
                  <c:v>0.732268</c:v>
                </c:pt>
                <c:pt idx="32293">
                  <c:v>0.73229</c:v>
                </c:pt>
                <c:pt idx="32294">
                  <c:v>0.732313</c:v>
                </c:pt>
                <c:pt idx="32295">
                  <c:v>0.732336</c:v>
                </c:pt>
                <c:pt idx="32296">
                  <c:v>0.732358</c:v>
                </c:pt>
                <c:pt idx="32297">
                  <c:v>0.732381</c:v>
                </c:pt>
                <c:pt idx="32298">
                  <c:v>0.732404</c:v>
                </c:pt>
                <c:pt idx="32299">
                  <c:v>0.732426</c:v>
                </c:pt>
                <c:pt idx="32300">
                  <c:v>0.732449</c:v>
                </c:pt>
                <c:pt idx="32301">
                  <c:v>0.732472</c:v>
                </c:pt>
                <c:pt idx="32302">
                  <c:v>0.732494</c:v>
                </c:pt>
                <c:pt idx="32303">
                  <c:v>0.732517</c:v>
                </c:pt>
                <c:pt idx="32304">
                  <c:v>0.73254</c:v>
                </c:pt>
                <c:pt idx="32305">
                  <c:v>0.732562</c:v>
                </c:pt>
                <c:pt idx="32306">
                  <c:v>0.732585</c:v>
                </c:pt>
                <c:pt idx="32307">
                  <c:v>0.732608</c:v>
                </c:pt>
                <c:pt idx="32308">
                  <c:v>0.73263</c:v>
                </c:pt>
                <c:pt idx="32309">
                  <c:v>0.732653</c:v>
                </c:pt>
                <c:pt idx="32310">
                  <c:v>0.732676</c:v>
                </c:pt>
                <c:pt idx="32311">
                  <c:v>0.732698</c:v>
                </c:pt>
                <c:pt idx="32312">
                  <c:v>0.732721</c:v>
                </c:pt>
                <c:pt idx="32313">
                  <c:v>0.732744</c:v>
                </c:pt>
                <c:pt idx="32314">
                  <c:v>0.732766</c:v>
                </c:pt>
                <c:pt idx="32315">
                  <c:v>0.732789</c:v>
                </c:pt>
                <c:pt idx="32316">
                  <c:v>0.732812</c:v>
                </c:pt>
                <c:pt idx="32317">
                  <c:v>0.732834</c:v>
                </c:pt>
                <c:pt idx="32318">
                  <c:v>0.732857</c:v>
                </c:pt>
                <c:pt idx="32319">
                  <c:v>0.73288</c:v>
                </c:pt>
                <c:pt idx="32320">
                  <c:v>0.732902</c:v>
                </c:pt>
                <c:pt idx="32321">
                  <c:v>0.732925</c:v>
                </c:pt>
                <c:pt idx="32322">
                  <c:v>0.732948</c:v>
                </c:pt>
                <c:pt idx="32323">
                  <c:v>0.732971</c:v>
                </c:pt>
                <c:pt idx="32324">
                  <c:v>0.732993</c:v>
                </c:pt>
                <c:pt idx="32325">
                  <c:v>0.733016</c:v>
                </c:pt>
                <c:pt idx="32326">
                  <c:v>0.733039</c:v>
                </c:pt>
                <c:pt idx="32327">
                  <c:v>0.733061</c:v>
                </c:pt>
                <c:pt idx="32328">
                  <c:v>0.733084</c:v>
                </c:pt>
                <c:pt idx="32329">
                  <c:v>0.733107</c:v>
                </c:pt>
                <c:pt idx="32330">
                  <c:v>0.733129</c:v>
                </c:pt>
                <c:pt idx="32331">
                  <c:v>0.733152</c:v>
                </c:pt>
                <c:pt idx="32332">
                  <c:v>0.733175</c:v>
                </c:pt>
                <c:pt idx="32333">
                  <c:v>0.733197</c:v>
                </c:pt>
                <c:pt idx="32334">
                  <c:v>0.73322</c:v>
                </c:pt>
                <c:pt idx="32335">
                  <c:v>0.733243</c:v>
                </c:pt>
                <c:pt idx="32336">
                  <c:v>0.733265</c:v>
                </c:pt>
                <c:pt idx="32337">
                  <c:v>0.733288</c:v>
                </c:pt>
                <c:pt idx="32338">
                  <c:v>0.733311</c:v>
                </c:pt>
                <c:pt idx="32339">
                  <c:v>0.733333</c:v>
                </c:pt>
                <c:pt idx="32340">
                  <c:v>0.733356</c:v>
                </c:pt>
                <c:pt idx="32341">
                  <c:v>0.733379</c:v>
                </c:pt>
                <c:pt idx="32342">
                  <c:v>0.733401</c:v>
                </c:pt>
                <c:pt idx="32343">
                  <c:v>0.733424</c:v>
                </c:pt>
                <c:pt idx="32344">
                  <c:v>0.733447</c:v>
                </c:pt>
                <c:pt idx="32345">
                  <c:v>0.733469</c:v>
                </c:pt>
                <c:pt idx="32346">
                  <c:v>0.733492</c:v>
                </c:pt>
                <c:pt idx="32347">
                  <c:v>0.733515</c:v>
                </c:pt>
                <c:pt idx="32348">
                  <c:v>0.733537</c:v>
                </c:pt>
                <c:pt idx="32349">
                  <c:v>0.73356</c:v>
                </c:pt>
                <c:pt idx="32350">
                  <c:v>0.733583</c:v>
                </c:pt>
                <c:pt idx="32351">
                  <c:v>0.733605</c:v>
                </c:pt>
                <c:pt idx="32352">
                  <c:v>0.733628</c:v>
                </c:pt>
                <c:pt idx="32353">
                  <c:v>0.733651</c:v>
                </c:pt>
                <c:pt idx="32354">
                  <c:v>0.733673</c:v>
                </c:pt>
                <c:pt idx="32355">
                  <c:v>0.733696</c:v>
                </c:pt>
                <c:pt idx="32356">
                  <c:v>0.733719</c:v>
                </c:pt>
                <c:pt idx="32357">
                  <c:v>0.733741</c:v>
                </c:pt>
                <c:pt idx="32358">
                  <c:v>0.733764</c:v>
                </c:pt>
                <c:pt idx="32359">
                  <c:v>0.733787</c:v>
                </c:pt>
                <c:pt idx="32360">
                  <c:v>0.73381</c:v>
                </c:pt>
                <c:pt idx="32361">
                  <c:v>0.733832</c:v>
                </c:pt>
                <c:pt idx="32362">
                  <c:v>0.733855</c:v>
                </c:pt>
                <c:pt idx="32363">
                  <c:v>0.733878</c:v>
                </c:pt>
                <c:pt idx="32364">
                  <c:v>0.7339</c:v>
                </c:pt>
                <c:pt idx="32365">
                  <c:v>0.733923</c:v>
                </c:pt>
                <c:pt idx="32366">
                  <c:v>0.733946</c:v>
                </c:pt>
                <c:pt idx="32367">
                  <c:v>0.733968</c:v>
                </c:pt>
                <c:pt idx="32368">
                  <c:v>0.733991</c:v>
                </c:pt>
                <c:pt idx="32369">
                  <c:v>0.734014</c:v>
                </c:pt>
                <c:pt idx="32370">
                  <c:v>0.734036</c:v>
                </c:pt>
                <c:pt idx="32371">
                  <c:v>0.734059</c:v>
                </c:pt>
                <c:pt idx="32372">
                  <c:v>0.734082</c:v>
                </c:pt>
                <c:pt idx="32373">
                  <c:v>0.734104</c:v>
                </c:pt>
                <c:pt idx="32374">
                  <c:v>0.734127</c:v>
                </c:pt>
                <c:pt idx="32375">
                  <c:v>0.73415</c:v>
                </c:pt>
                <c:pt idx="32376">
                  <c:v>0.734172</c:v>
                </c:pt>
                <c:pt idx="32377">
                  <c:v>0.734195</c:v>
                </c:pt>
                <c:pt idx="32378">
                  <c:v>0.734218</c:v>
                </c:pt>
                <c:pt idx="32379">
                  <c:v>0.73424</c:v>
                </c:pt>
                <c:pt idx="32380">
                  <c:v>0.734263</c:v>
                </c:pt>
                <c:pt idx="32381">
                  <c:v>0.734286</c:v>
                </c:pt>
                <c:pt idx="32382">
                  <c:v>0.734308</c:v>
                </c:pt>
                <c:pt idx="32383">
                  <c:v>0.734331</c:v>
                </c:pt>
                <c:pt idx="32384">
                  <c:v>0.734354</c:v>
                </c:pt>
                <c:pt idx="32385">
                  <c:v>0.734376</c:v>
                </c:pt>
                <c:pt idx="32386">
                  <c:v>0.734399</c:v>
                </c:pt>
                <c:pt idx="32387">
                  <c:v>0.734422</c:v>
                </c:pt>
                <c:pt idx="32388">
                  <c:v>0.734444</c:v>
                </c:pt>
                <c:pt idx="32389">
                  <c:v>0.734467</c:v>
                </c:pt>
                <c:pt idx="32390">
                  <c:v>0.73449</c:v>
                </c:pt>
                <c:pt idx="32391">
                  <c:v>0.734512</c:v>
                </c:pt>
                <c:pt idx="32392">
                  <c:v>0.734535</c:v>
                </c:pt>
                <c:pt idx="32393">
                  <c:v>0.734558</c:v>
                </c:pt>
                <c:pt idx="32394">
                  <c:v>0.73458</c:v>
                </c:pt>
                <c:pt idx="32395">
                  <c:v>0.734603</c:v>
                </c:pt>
                <c:pt idx="32396">
                  <c:v>0.734626</c:v>
                </c:pt>
                <c:pt idx="32397">
                  <c:v>0.734649</c:v>
                </c:pt>
                <c:pt idx="32398">
                  <c:v>0.734671</c:v>
                </c:pt>
                <c:pt idx="32399">
                  <c:v>0.734694</c:v>
                </c:pt>
                <c:pt idx="32400">
                  <c:v>0.734717</c:v>
                </c:pt>
                <c:pt idx="32401">
                  <c:v>0.734739</c:v>
                </c:pt>
                <c:pt idx="32402">
                  <c:v>0.734762</c:v>
                </c:pt>
                <c:pt idx="32403">
                  <c:v>0.734785</c:v>
                </c:pt>
                <c:pt idx="32404">
                  <c:v>0.734807</c:v>
                </c:pt>
                <c:pt idx="32405">
                  <c:v>0.73483</c:v>
                </c:pt>
                <c:pt idx="32406">
                  <c:v>0.734853</c:v>
                </c:pt>
                <c:pt idx="32407">
                  <c:v>0.734875</c:v>
                </c:pt>
                <c:pt idx="32408">
                  <c:v>0.734898</c:v>
                </c:pt>
                <c:pt idx="32409">
                  <c:v>0.734921</c:v>
                </c:pt>
                <c:pt idx="32410">
                  <c:v>0.734943</c:v>
                </c:pt>
                <c:pt idx="32411">
                  <c:v>0.734966</c:v>
                </c:pt>
                <c:pt idx="32412">
                  <c:v>0.734989</c:v>
                </c:pt>
                <c:pt idx="32413">
                  <c:v>0.735011</c:v>
                </c:pt>
                <c:pt idx="32414">
                  <c:v>0.735034</c:v>
                </c:pt>
                <c:pt idx="32415">
                  <c:v>0.735057</c:v>
                </c:pt>
                <c:pt idx="32416">
                  <c:v>0.735079</c:v>
                </c:pt>
                <c:pt idx="32417">
                  <c:v>0.735102</c:v>
                </c:pt>
                <c:pt idx="32418">
                  <c:v>0.735125</c:v>
                </c:pt>
                <c:pt idx="32419">
                  <c:v>0.735147</c:v>
                </c:pt>
                <c:pt idx="32420">
                  <c:v>0.73517</c:v>
                </c:pt>
                <c:pt idx="32421">
                  <c:v>0.735193</c:v>
                </c:pt>
                <c:pt idx="32422">
                  <c:v>0.735215</c:v>
                </c:pt>
                <c:pt idx="32423">
                  <c:v>0.735238</c:v>
                </c:pt>
                <c:pt idx="32424">
                  <c:v>0.735261</c:v>
                </c:pt>
                <c:pt idx="32425">
                  <c:v>0.735283</c:v>
                </c:pt>
                <c:pt idx="32426">
                  <c:v>0.735306</c:v>
                </c:pt>
                <c:pt idx="32427">
                  <c:v>0.735329</c:v>
                </c:pt>
                <c:pt idx="32428">
                  <c:v>0.735351</c:v>
                </c:pt>
                <c:pt idx="32429">
                  <c:v>0.735374</c:v>
                </c:pt>
                <c:pt idx="32430">
                  <c:v>0.735397</c:v>
                </c:pt>
                <c:pt idx="32431">
                  <c:v>0.73542</c:v>
                </c:pt>
                <c:pt idx="32432">
                  <c:v>0.735442</c:v>
                </c:pt>
                <c:pt idx="32433">
                  <c:v>0.735465</c:v>
                </c:pt>
                <c:pt idx="32434">
                  <c:v>0.735488</c:v>
                </c:pt>
                <c:pt idx="32435">
                  <c:v>0.73551</c:v>
                </c:pt>
                <c:pt idx="32436">
                  <c:v>0.735533</c:v>
                </c:pt>
                <c:pt idx="32437">
                  <c:v>0.735556</c:v>
                </c:pt>
                <c:pt idx="32438">
                  <c:v>0.735578</c:v>
                </c:pt>
                <c:pt idx="32439">
                  <c:v>0.735601</c:v>
                </c:pt>
                <c:pt idx="32440">
                  <c:v>0.735624</c:v>
                </c:pt>
                <c:pt idx="32441">
                  <c:v>0.735646</c:v>
                </c:pt>
                <c:pt idx="32442">
                  <c:v>0.735669</c:v>
                </c:pt>
                <c:pt idx="32443">
                  <c:v>0.735692</c:v>
                </c:pt>
                <c:pt idx="32444">
                  <c:v>0.735714</c:v>
                </c:pt>
                <c:pt idx="32445">
                  <c:v>0.735737</c:v>
                </c:pt>
                <c:pt idx="32446">
                  <c:v>0.73576</c:v>
                </c:pt>
                <c:pt idx="32447">
                  <c:v>0.735782</c:v>
                </c:pt>
                <c:pt idx="32448">
                  <c:v>0.735805</c:v>
                </c:pt>
                <c:pt idx="32449">
                  <c:v>0.735828</c:v>
                </c:pt>
                <c:pt idx="32450">
                  <c:v>0.73585</c:v>
                </c:pt>
                <c:pt idx="32451">
                  <c:v>0.735873</c:v>
                </c:pt>
                <c:pt idx="32452">
                  <c:v>0.735896</c:v>
                </c:pt>
                <c:pt idx="32453">
                  <c:v>0.735918</c:v>
                </c:pt>
                <c:pt idx="32454">
                  <c:v>0.735941</c:v>
                </c:pt>
                <c:pt idx="32455">
                  <c:v>0.735964</c:v>
                </c:pt>
                <c:pt idx="32456">
                  <c:v>0.735986</c:v>
                </c:pt>
                <c:pt idx="32457">
                  <c:v>0.736009</c:v>
                </c:pt>
                <c:pt idx="32458">
                  <c:v>0.736032</c:v>
                </c:pt>
                <c:pt idx="32459">
                  <c:v>0.736054</c:v>
                </c:pt>
                <c:pt idx="32460">
                  <c:v>0.736077</c:v>
                </c:pt>
                <c:pt idx="32461">
                  <c:v>0.7361</c:v>
                </c:pt>
                <c:pt idx="32462">
                  <c:v>0.736122</c:v>
                </c:pt>
                <c:pt idx="32463">
                  <c:v>0.736145</c:v>
                </c:pt>
                <c:pt idx="32464">
                  <c:v>0.736168</c:v>
                </c:pt>
                <c:pt idx="32465">
                  <c:v>0.73619</c:v>
                </c:pt>
                <c:pt idx="32466">
                  <c:v>0.736213</c:v>
                </c:pt>
                <c:pt idx="32467">
                  <c:v>0.736236</c:v>
                </c:pt>
                <c:pt idx="32468">
                  <c:v>0.736259</c:v>
                </c:pt>
                <c:pt idx="32469">
                  <c:v>0.736281</c:v>
                </c:pt>
                <c:pt idx="32470">
                  <c:v>0.736304</c:v>
                </c:pt>
                <c:pt idx="32471">
                  <c:v>0.736327</c:v>
                </c:pt>
                <c:pt idx="32472">
                  <c:v>0.736349</c:v>
                </c:pt>
                <c:pt idx="32473">
                  <c:v>0.736372</c:v>
                </c:pt>
                <c:pt idx="32474">
                  <c:v>0.736395</c:v>
                </c:pt>
                <c:pt idx="32475">
                  <c:v>0.736417</c:v>
                </c:pt>
                <c:pt idx="32476">
                  <c:v>0.73644</c:v>
                </c:pt>
                <c:pt idx="32477">
                  <c:v>0.736463</c:v>
                </c:pt>
                <c:pt idx="32478">
                  <c:v>0.736485</c:v>
                </c:pt>
                <c:pt idx="32479">
                  <c:v>0.736508</c:v>
                </c:pt>
                <c:pt idx="32480">
                  <c:v>0.736531</c:v>
                </c:pt>
                <c:pt idx="32481">
                  <c:v>0.736553</c:v>
                </c:pt>
                <c:pt idx="32482">
                  <c:v>0.736576</c:v>
                </c:pt>
                <c:pt idx="32483">
                  <c:v>0.736599</c:v>
                </c:pt>
                <c:pt idx="32484">
                  <c:v>0.736621</c:v>
                </c:pt>
                <c:pt idx="32485">
                  <c:v>0.736644</c:v>
                </c:pt>
                <c:pt idx="32486">
                  <c:v>0.736667</c:v>
                </c:pt>
                <c:pt idx="32487">
                  <c:v>0.736689</c:v>
                </c:pt>
                <c:pt idx="32488">
                  <c:v>0.736712</c:v>
                </c:pt>
                <c:pt idx="32489">
                  <c:v>0.736735</c:v>
                </c:pt>
                <c:pt idx="32490">
                  <c:v>0.736757</c:v>
                </c:pt>
                <c:pt idx="32491">
                  <c:v>0.73678</c:v>
                </c:pt>
                <c:pt idx="32492">
                  <c:v>0.736803</c:v>
                </c:pt>
                <c:pt idx="32493">
                  <c:v>0.736825</c:v>
                </c:pt>
                <c:pt idx="32494">
                  <c:v>0.736848</c:v>
                </c:pt>
                <c:pt idx="32495">
                  <c:v>0.736871</c:v>
                </c:pt>
                <c:pt idx="32496">
                  <c:v>0.736893</c:v>
                </c:pt>
                <c:pt idx="32497">
                  <c:v>0.736916</c:v>
                </c:pt>
                <c:pt idx="32498">
                  <c:v>0.736939</c:v>
                </c:pt>
                <c:pt idx="32499">
                  <c:v>0.736961</c:v>
                </c:pt>
                <c:pt idx="32500">
                  <c:v>0.736984</c:v>
                </c:pt>
                <c:pt idx="32501">
                  <c:v>0.737007</c:v>
                </c:pt>
                <c:pt idx="32502">
                  <c:v>0.737029</c:v>
                </c:pt>
                <c:pt idx="32503">
                  <c:v>0.737052</c:v>
                </c:pt>
                <c:pt idx="32504">
                  <c:v>0.737075</c:v>
                </c:pt>
                <c:pt idx="32505">
                  <c:v>0.737098</c:v>
                </c:pt>
                <c:pt idx="32506">
                  <c:v>0.73712</c:v>
                </c:pt>
                <c:pt idx="32507">
                  <c:v>0.737143</c:v>
                </c:pt>
                <c:pt idx="32508">
                  <c:v>0.737166</c:v>
                </c:pt>
                <c:pt idx="32509">
                  <c:v>0.737188</c:v>
                </c:pt>
                <c:pt idx="32510">
                  <c:v>0.737211</c:v>
                </c:pt>
                <c:pt idx="32511">
                  <c:v>0.737234</c:v>
                </c:pt>
                <c:pt idx="32512">
                  <c:v>0.737256</c:v>
                </c:pt>
                <c:pt idx="32513">
                  <c:v>0.737279</c:v>
                </c:pt>
                <c:pt idx="32514">
                  <c:v>0.737302</c:v>
                </c:pt>
                <c:pt idx="32515">
                  <c:v>0.737324</c:v>
                </c:pt>
                <c:pt idx="32516">
                  <c:v>0.737347</c:v>
                </c:pt>
                <c:pt idx="32517">
                  <c:v>0.73737</c:v>
                </c:pt>
                <c:pt idx="32518">
                  <c:v>0.737392</c:v>
                </c:pt>
                <c:pt idx="32519">
                  <c:v>0.737415</c:v>
                </c:pt>
                <c:pt idx="32520">
                  <c:v>0.737438</c:v>
                </c:pt>
                <c:pt idx="32521">
                  <c:v>0.73746</c:v>
                </c:pt>
                <c:pt idx="32522">
                  <c:v>0.737483</c:v>
                </c:pt>
                <c:pt idx="32523">
                  <c:v>0.737506</c:v>
                </c:pt>
                <c:pt idx="32524">
                  <c:v>0.737528</c:v>
                </c:pt>
                <c:pt idx="32525">
                  <c:v>0.737551</c:v>
                </c:pt>
                <c:pt idx="32526">
                  <c:v>0.737574</c:v>
                </c:pt>
                <c:pt idx="32527">
                  <c:v>0.737596</c:v>
                </c:pt>
                <c:pt idx="32528">
                  <c:v>0.737619</c:v>
                </c:pt>
                <c:pt idx="32529">
                  <c:v>0.737642</c:v>
                </c:pt>
                <c:pt idx="32530">
                  <c:v>0.737664</c:v>
                </c:pt>
                <c:pt idx="32531">
                  <c:v>0.737687</c:v>
                </c:pt>
                <c:pt idx="32532">
                  <c:v>0.73771</c:v>
                </c:pt>
                <c:pt idx="32533">
                  <c:v>0.737732</c:v>
                </c:pt>
                <c:pt idx="32534">
                  <c:v>0.737755</c:v>
                </c:pt>
                <c:pt idx="32535">
                  <c:v>0.737778</c:v>
                </c:pt>
                <c:pt idx="32536">
                  <c:v>0.7378</c:v>
                </c:pt>
                <c:pt idx="32537">
                  <c:v>0.737823</c:v>
                </c:pt>
                <c:pt idx="32538">
                  <c:v>0.737846</c:v>
                </c:pt>
                <c:pt idx="32539">
                  <c:v>0.737868</c:v>
                </c:pt>
                <c:pt idx="32540">
                  <c:v>0.737891</c:v>
                </c:pt>
                <c:pt idx="32541">
                  <c:v>0.737914</c:v>
                </c:pt>
                <c:pt idx="32542">
                  <c:v>0.737937</c:v>
                </c:pt>
                <c:pt idx="32543">
                  <c:v>0.737959</c:v>
                </c:pt>
                <c:pt idx="32544">
                  <c:v>0.737982</c:v>
                </c:pt>
                <c:pt idx="32545">
                  <c:v>0.738005</c:v>
                </c:pt>
                <c:pt idx="32546">
                  <c:v>0.738027</c:v>
                </c:pt>
                <c:pt idx="32547">
                  <c:v>0.73805</c:v>
                </c:pt>
                <c:pt idx="32548">
                  <c:v>0.738073</c:v>
                </c:pt>
                <c:pt idx="32549">
                  <c:v>0.738095</c:v>
                </c:pt>
                <c:pt idx="32550">
                  <c:v>0.738118</c:v>
                </c:pt>
                <c:pt idx="32551">
                  <c:v>0.738141</c:v>
                </c:pt>
                <c:pt idx="32552">
                  <c:v>0.738163</c:v>
                </c:pt>
                <c:pt idx="32553">
                  <c:v>0.738186</c:v>
                </c:pt>
                <c:pt idx="32554">
                  <c:v>0.738209</c:v>
                </c:pt>
                <c:pt idx="32555">
                  <c:v>0.738231</c:v>
                </c:pt>
                <c:pt idx="32556">
                  <c:v>0.738254</c:v>
                </c:pt>
                <c:pt idx="32557">
                  <c:v>0.738277</c:v>
                </c:pt>
                <c:pt idx="32558">
                  <c:v>0.738299</c:v>
                </c:pt>
                <c:pt idx="32559">
                  <c:v>0.738322</c:v>
                </c:pt>
                <c:pt idx="32560">
                  <c:v>0.738345</c:v>
                </c:pt>
                <c:pt idx="32561">
                  <c:v>0.738367</c:v>
                </c:pt>
                <c:pt idx="32562">
                  <c:v>0.73839</c:v>
                </c:pt>
                <c:pt idx="32563">
                  <c:v>0.738413</c:v>
                </c:pt>
                <c:pt idx="32564">
                  <c:v>0.738435</c:v>
                </c:pt>
                <c:pt idx="32565">
                  <c:v>0.738458</c:v>
                </c:pt>
                <c:pt idx="32566">
                  <c:v>0.738481</c:v>
                </c:pt>
                <c:pt idx="32567">
                  <c:v>0.738503</c:v>
                </c:pt>
                <c:pt idx="32568">
                  <c:v>0.738526</c:v>
                </c:pt>
                <c:pt idx="32569">
                  <c:v>0.738549</c:v>
                </c:pt>
                <c:pt idx="32570">
                  <c:v>0.738571</c:v>
                </c:pt>
                <c:pt idx="32571">
                  <c:v>0.738594</c:v>
                </c:pt>
                <c:pt idx="32572">
                  <c:v>0.738617</c:v>
                </c:pt>
                <c:pt idx="32573">
                  <c:v>0.738639</c:v>
                </c:pt>
                <c:pt idx="32574">
                  <c:v>0.738662</c:v>
                </c:pt>
                <c:pt idx="32575">
                  <c:v>0.738685</c:v>
                </c:pt>
                <c:pt idx="32576">
                  <c:v>0.738707</c:v>
                </c:pt>
                <c:pt idx="32577">
                  <c:v>0.73873</c:v>
                </c:pt>
                <c:pt idx="32578">
                  <c:v>0.738753</c:v>
                </c:pt>
                <c:pt idx="32579">
                  <c:v>0.738776</c:v>
                </c:pt>
                <c:pt idx="32580">
                  <c:v>0.738798</c:v>
                </c:pt>
                <c:pt idx="32581">
                  <c:v>0.738821</c:v>
                </c:pt>
                <c:pt idx="32582">
                  <c:v>0.738844</c:v>
                </c:pt>
                <c:pt idx="32583">
                  <c:v>0.738866</c:v>
                </c:pt>
                <c:pt idx="32584">
                  <c:v>0.738889</c:v>
                </c:pt>
                <c:pt idx="32585">
                  <c:v>0.738912</c:v>
                </c:pt>
                <c:pt idx="32586">
                  <c:v>0.738934</c:v>
                </c:pt>
                <c:pt idx="32587">
                  <c:v>0.738957</c:v>
                </c:pt>
                <c:pt idx="32588">
                  <c:v>0.73898</c:v>
                </c:pt>
                <c:pt idx="32589">
                  <c:v>0.739002</c:v>
                </c:pt>
                <c:pt idx="32590">
                  <c:v>0.739025</c:v>
                </c:pt>
                <c:pt idx="32591">
                  <c:v>0.739048</c:v>
                </c:pt>
                <c:pt idx="32592">
                  <c:v>0.73907</c:v>
                </c:pt>
                <c:pt idx="32593">
                  <c:v>0.739093</c:v>
                </c:pt>
                <c:pt idx="32594">
                  <c:v>0.739116</c:v>
                </c:pt>
                <c:pt idx="32595">
                  <c:v>0.739138</c:v>
                </c:pt>
                <c:pt idx="32596">
                  <c:v>0.739161</c:v>
                </c:pt>
                <c:pt idx="32597">
                  <c:v>0.739184</c:v>
                </c:pt>
                <c:pt idx="32598">
                  <c:v>0.739206</c:v>
                </c:pt>
                <c:pt idx="32599">
                  <c:v>0.739229</c:v>
                </c:pt>
                <c:pt idx="32600">
                  <c:v>0.739252</c:v>
                </c:pt>
                <c:pt idx="32601">
                  <c:v>0.739274</c:v>
                </c:pt>
                <c:pt idx="32602">
                  <c:v>0.739297</c:v>
                </c:pt>
                <c:pt idx="32603">
                  <c:v>0.73932</c:v>
                </c:pt>
                <c:pt idx="32604">
                  <c:v>0.739342</c:v>
                </c:pt>
                <c:pt idx="32605">
                  <c:v>0.739365</c:v>
                </c:pt>
                <c:pt idx="32606">
                  <c:v>0.739388</c:v>
                </c:pt>
                <c:pt idx="32607">
                  <c:v>0.73941</c:v>
                </c:pt>
                <c:pt idx="32608">
                  <c:v>0.739433</c:v>
                </c:pt>
                <c:pt idx="32609">
                  <c:v>0.739456</c:v>
                </c:pt>
                <c:pt idx="32610">
                  <c:v>0.739478</c:v>
                </c:pt>
                <c:pt idx="32611">
                  <c:v>0.739501</c:v>
                </c:pt>
                <c:pt idx="32612">
                  <c:v>0.739524</c:v>
                </c:pt>
                <c:pt idx="32613">
                  <c:v>0.739546</c:v>
                </c:pt>
                <c:pt idx="32614">
                  <c:v>0.739569</c:v>
                </c:pt>
                <c:pt idx="32615">
                  <c:v>0.739592</c:v>
                </c:pt>
                <c:pt idx="32616">
                  <c:v>0.739615</c:v>
                </c:pt>
                <c:pt idx="32617">
                  <c:v>0.739637</c:v>
                </c:pt>
                <c:pt idx="32618">
                  <c:v>0.73966</c:v>
                </c:pt>
                <c:pt idx="32619">
                  <c:v>0.739683</c:v>
                </c:pt>
                <c:pt idx="32620">
                  <c:v>0.739705</c:v>
                </c:pt>
                <c:pt idx="32621">
                  <c:v>0.739728</c:v>
                </c:pt>
                <c:pt idx="32622">
                  <c:v>0.739751</c:v>
                </c:pt>
                <c:pt idx="32623">
                  <c:v>0.739773</c:v>
                </c:pt>
                <c:pt idx="32624">
                  <c:v>0.739796</c:v>
                </c:pt>
                <c:pt idx="32625">
                  <c:v>0.739819</c:v>
                </c:pt>
                <c:pt idx="32626">
                  <c:v>0.739841</c:v>
                </c:pt>
                <c:pt idx="32627">
                  <c:v>0.739864</c:v>
                </c:pt>
                <c:pt idx="32628">
                  <c:v>0.739887</c:v>
                </c:pt>
                <c:pt idx="32629">
                  <c:v>0.739909</c:v>
                </c:pt>
                <c:pt idx="32630">
                  <c:v>0.739932</c:v>
                </c:pt>
                <c:pt idx="32631">
                  <c:v>0.739955</c:v>
                </c:pt>
                <c:pt idx="32632">
                  <c:v>0.739977</c:v>
                </c:pt>
                <c:pt idx="32633">
                  <c:v>0.74</c:v>
                </c:pt>
                <c:pt idx="32634">
                  <c:v>0.740023</c:v>
                </c:pt>
                <c:pt idx="32635">
                  <c:v>0.740045</c:v>
                </c:pt>
                <c:pt idx="32636">
                  <c:v>0.740068</c:v>
                </c:pt>
                <c:pt idx="32637">
                  <c:v>0.740091</c:v>
                </c:pt>
                <c:pt idx="32638">
                  <c:v>0.740113</c:v>
                </c:pt>
                <c:pt idx="32639">
                  <c:v>0.740136</c:v>
                </c:pt>
                <c:pt idx="32640">
                  <c:v>0.740159</c:v>
                </c:pt>
                <c:pt idx="32641">
                  <c:v>0.740181</c:v>
                </c:pt>
                <c:pt idx="32642">
                  <c:v>0.740204</c:v>
                </c:pt>
                <c:pt idx="32643">
                  <c:v>0.740227</c:v>
                </c:pt>
                <c:pt idx="32644">
                  <c:v>0.740249</c:v>
                </c:pt>
                <c:pt idx="32645">
                  <c:v>0.740272</c:v>
                </c:pt>
                <c:pt idx="32646">
                  <c:v>0.740295</c:v>
                </c:pt>
                <c:pt idx="32647">
                  <c:v>0.740317</c:v>
                </c:pt>
                <c:pt idx="32648">
                  <c:v>0.74034</c:v>
                </c:pt>
                <c:pt idx="32649">
                  <c:v>0.740363</c:v>
                </c:pt>
                <c:pt idx="32650">
                  <c:v>0.740385</c:v>
                </c:pt>
                <c:pt idx="32651">
                  <c:v>0.740408</c:v>
                </c:pt>
                <c:pt idx="32652">
                  <c:v>0.740431</c:v>
                </c:pt>
                <c:pt idx="32653">
                  <c:v>0.740454</c:v>
                </c:pt>
                <c:pt idx="32654">
                  <c:v>0.740476</c:v>
                </c:pt>
                <c:pt idx="32655">
                  <c:v>0.740499</c:v>
                </c:pt>
                <c:pt idx="32656">
                  <c:v>0.740522</c:v>
                </c:pt>
                <c:pt idx="32657">
                  <c:v>0.740544</c:v>
                </c:pt>
                <c:pt idx="32658">
                  <c:v>0.740567</c:v>
                </c:pt>
                <c:pt idx="32659">
                  <c:v>0.74059</c:v>
                </c:pt>
                <c:pt idx="32660">
                  <c:v>0.740612</c:v>
                </c:pt>
                <c:pt idx="32661">
                  <c:v>0.740635</c:v>
                </c:pt>
                <c:pt idx="32662">
                  <c:v>0.740658</c:v>
                </c:pt>
                <c:pt idx="32663">
                  <c:v>0.74068</c:v>
                </c:pt>
                <c:pt idx="32664">
                  <c:v>0.740703</c:v>
                </c:pt>
                <c:pt idx="32665">
                  <c:v>0.740726</c:v>
                </c:pt>
                <c:pt idx="32666">
                  <c:v>0.740748</c:v>
                </c:pt>
                <c:pt idx="32667">
                  <c:v>0.740771</c:v>
                </c:pt>
                <c:pt idx="32668">
                  <c:v>0.740794</c:v>
                </c:pt>
                <c:pt idx="32669">
                  <c:v>0.740816</c:v>
                </c:pt>
                <c:pt idx="32670">
                  <c:v>0.740839</c:v>
                </c:pt>
                <c:pt idx="32671">
                  <c:v>0.740862</c:v>
                </c:pt>
                <c:pt idx="32672">
                  <c:v>0.740884</c:v>
                </c:pt>
                <c:pt idx="32673">
                  <c:v>0.740907</c:v>
                </c:pt>
                <c:pt idx="32674">
                  <c:v>0.74093</c:v>
                </c:pt>
                <c:pt idx="32675">
                  <c:v>0.740952</c:v>
                </c:pt>
                <c:pt idx="32676">
                  <c:v>0.740975</c:v>
                </c:pt>
                <c:pt idx="32677">
                  <c:v>0.740998</c:v>
                </c:pt>
                <c:pt idx="32678">
                  <c:v>0.74102</c:v>
                </c:pt>
                <c:pt idx="32679">
                  <c:v>0.741043</c:v>
                </c:pt>
                <c:pt idx="32680">
                  <c:v>0.741066</c:v>
                </c:pt>
                <c:pt idx="32681">
                  <c:v>0.741088</c:v>
                </c:pt>
                <c:pt idx="32682">
                  <c:v>0.741111</c:v>
                </c:pt>
                <c:pt idx="32683">
                  <c:v>0.741134</c:v>
                </c:pt>
                <c:pt idx="32684">
                  <c:v>0.741156</c:v>
                </c:pt>
                <c:pt idx="32685">
                  <c:v>0.741179</c:v>
                </c:pt>
                <c:pt idx="32686">
                  <c:v>0.741202</c:v>
                </c:pt>
                <c:pt idx="32687">
                  <c:v>0.741224</c:v>
                </c:pt>
                <c:pt idx="32688">
                  <c:v>0.741247</c:v>
                </c:pt>
                <c:pt idx="32689">
                  <c:v>0.74127</c:v>
                </c:pt>
                <c:pt idx="32690">
                  <c:v>0.741293</c:v>
                </c:pt>
                <c:pt idx="32691">
                  <c:v>0.741315</c:v>
                </c:pt>
                <c:pt idx="32692">
                  <c:v>0.741338</c:v>
                </c:pt>
                <c:pt idx="32693">
                  <c:v>0.741361</c:v>
                </c:pt>
                <c:pt idx="32694">
                  <c:v>0.741383</c:v>
                </c:pt>
                <c:pt idx="32695">
                  <c:v>0.741406</c:v>
                </c:pt>
                <c:pt idx="32696">
                  <c:v>0.741429</c:v>
                </c:pt>
                <c:pt idx="32697">
                  <c:v>0.741451</c:v>
                </c:pt>
                <c:pt idx="32698">
                  <c:v>0.741474</c:v>
                </c:pt>
                <c:pt idx="32699">
                  <c:v>0.741497</c:v>
                </c:pt>
                <c:pt idx="32700">
                  <c:v>0.741519</c:v>
                </c:pt>
                <c:pt idx="32701">
                  <c:v>0.741542</c:v>
                </c:pt>
                <c:pt idx="32702">
                  <c:v>0.741565</c:v>
                </c:pt>
                <c:pt idx="32703">
                  <c:v>0.741587</c:v>
                </c:pt>
                <c:pt idx="32704">
                  <c:v>0.74161</c:v>
                </c:pt>
                <c:pt idx="32705">
                  <c:v>0.741633</c:v>
                </c:pt>
                <c:pt idx="32706">
                  <c:v>0.741655</c:v>
                </c:pt>
                <c:pt idx="32707">
                  <c:v>0.741678</c:v>
                </c:pt>
                <c:pt idx="32708">
                  <c:v>0.741701</c:v>
                </c:pt>
                <c:pt idx="32709">
                  <c:v>0.741723</c:v>
                </c:pt>
                <c:pt idx="32710">
                  <c:v>0.741746</c:v>
                </c:pt>
                <c:pt idx="32711">
                  <c:v>0.741769</c:v>
                </c:pt>
                <c:pt idx="32712">
                  <c:v>0.741791</c:v>
                </c:pt>
                <c:pt idx="32713">
                  <c:v>0.741814</c:v>
                </c:pt>
                <c:pt idx="32714">
                  <c:v>0.741837</c:v>
                </c:pt>
                <c:pt idx="32715">
                  <c:v>0.741859</c:v>
                </c:pt>
                <c:pt idx="32716">
                  <c:v>0.741882</c:v>
                </c:pt>
                <c:pt idx="32717">
                  <c:v>0.741905</c:v>
                </c:pt>
                <c:pt idx="32718">
                  <c:v>0.741927</c:v>
                </c:pt>
                <c:pt idx="32719">
                  <c:v>0.74195</c:v>
                </c:pt>
                <c:pt idx="32720">
                  <c:v>0.741973</c:v>
                </c:pt>
                <c:pt idx="32721">
                  <c:v>0.741995</c:v>
                </c:pt>
                <c:pt idx="32722">
                  <c:v>0.742018</c:v>
                </c:pt>
                <c:pt idx="32723">
                  <c:v>0.742041</c:v>
                </c:pt>
                <c:pt idx="32724">
                  <c:v>0.742063</c:v>
                </c:pt>
                <c:pt idx="32725">
                  <c:v>0.742086</c:v>
                </c:pt>
                <c:pt idx="32726">
                  <c:v>0.742109</c:v>
                </c:pt>
                <c:pt idx="32727">
                  <c:v>0.742132</c:v>
                </c:pt>
                <c:pt idx="32728">
                  <c:v>0.742154</c:v>
                </c:pt>
                <c:pt idx="32729">
                  <c:v>0.742177</c:v>
                </c:pt>
                <c:pt idx="32730">
                  <c:v>0.7422</c:v>
                </c:pt>
                <c:pt idx="32731">
                  <c:v>0.742222</c:v>
                </c:pt>
                <c:pt idx="32732">
                  <c:v>0.742245</c:v>
                </c:pt>
                <c:pt idx="32733">
                  <c:v>0.742268</c:v>
                </c:pt>
                <c:pt idx="32734">
                  <c:v>0.74229</c:v>
                </c:pt>
                <c:pt idx="32735">
                  <c:v>0.742313</c:v>
                </c:pt>
                <c:pt idx="32736">
                  <c:v>0.742336</c:v>
                </c:pt>
                <c:pt idx="32737">
                  <c:v>0.742358</c:v>
                </c:pt>
                <c:pt idx="32738">
                  <c:v>0.742381</c:v>
                </c:pt>
                <c:pt idx="32739">
                  <c:v>0.742404</c:v>
                </c:pt>
                <c:pt idx="32740">
                  <c:v>0.742426</c:v>
                </c:pt>
                <c:pt idx="32741">
                  <c:v>0.742449</c:v>
                </c:pt>
                <c:pt idx="32742">
                  <c:v>0.742472</c:v>
                </c:pt>
                <c:pt idx="32743">
                  <c:v>0.742494</c:v>
                </c:pt>
                <c:pt idx="32744">
                  <c:v>0.742517</c:v>
                </c:pt>
                <c:pt idx="32745">
                  <c:v>0.74254</c:v>
                </c:pt>
                <c:pt idx="32746">
                  <c:v>0.742562</c:v>
                </c:pt>
                <c:pt idx="32747">
                  <c:v>0.742585</c:v>
                </c:pt>
                <c:pt idx="32748">
                  <c:v>0.742608</c:v>
                </c:pt>
                <c:pt idx="32749">
                  <c:v>0.74263</c:v>
                </c:pt>
                <c:pt idx="32750">
                  <c:v>0.742653</c:v>
                </c:pt>
                <c:pt idx="32751">
                  <c:v>0.742676</c:v>
                </c:pt>
                <c:pt idx="32752">
                  <c:v>0.742698</c:v>
                </c:pt>
                <c:pt idx="32753">
                  <c:v>0.742721</c:v>
                </c:pt>
                <c:pt idx="32754">
                  <c:v>0.742744</c:v>
                </c:pt>
                <c:pt idx="32755">
                  <c:v>0.742766</c:v>
                </c:pt>
                <c:pt idx="32756">
                  <c:v>0.742789</c:v>
                </c:pt>
                <c:pt idx="32757">
                  <c:v>0.742812</c:v>
                </c:pt>
                <c:pt idx="32758">
                  <c:v>0.742834</c:v>
                </c:pt>
                <c:pt idx="32759">
                  <c:v>0.742857</c:v>
                </c:pt>
                <c:pt idx="32760">
                  <c:v>0.74288</c:v>
                </c:pt>
                <c:pt idx="32761">
                  <c:v>0.742902</c:v>
                </c:pt>
                <c:pt idx="32762">
                  <c:v>0.742925</c:v>
                </c:pt>
                <c:pt idx="32763">
                  <c:v>0.742948</c:v>
                </c:pt>
                <c:pt idx="32764">
                  <c:v>0.742971</c:v>
                </c:pt>
                <c:pt idx="32765">
                  <c:v>0.742993</c:v>
                </c:pt>
                <c:pt idx="32766">
                  <c:v>0.743016</c:v>
                </c:pt>
                <c:pt idx="32767">
                  <c:v>0.743039</c:v>
                </c:pt>
                <c:pt idx="32768">
                  <c:v>0.743061</c:v>
                </c:pt>
                <c:pt idx="32769">
                  <c:v>0.743084</c:v>
                </c:pt>
                <c:pt idx="32770">
                  <c:v>0.743107</c:v>
                </c:pt>
                <c:pt idx="32771">
                  <c:v>0.743129</c:v>
                </c:pt>
                <c:pt idx="32772">
                  <c:v>0.743152</c:v>
                </c:pt>
                <c:pt idx="32773">
                  <c:v>0.743175</c:v>
                </c:pt>
                <c:pt idx="32774">
                  <c:v>0.743197</c:v>
                </c:pt>
                <c:pt idx="32775">
                  <c:v>0.74322</c:v>
                </c:pt>
                <c:pt idx="32776">
                  <c:v>0.743243</c:v>
                </c:pt>
                <c:pt idx="32777">
                  <c:v>0.743265</c:v>
                </c:pt>
                <c:pt idx="32778">
                  <c:v>0.743288</c:v>
                </c:pt>
                <c:pt idx="32779">
                  <c:v>0.743311</c:v>
                </c:pt>
                <c:pt idx="32780">
                  <c:v>0.743333</c:v>
                </c:pt>
                <c:pt idx="32781">
                  <c:v>0.743356</c:v>
                </c:pt>
                <c:pt idx="32782">
                  <c:v>0.743379</c:v>
                </c:pt>
                <c:pt idx="32783">
                  <c:v>0.743401</c:v>
                </c:pt>
                <c:pt idx="32784">
                  <c:v>0.743424</c:v>
                </c:pt>
                <c:pt idx="32785">
                  <c:v>0.743447</c:v>
                </c:pt>
                <c:pt idx="32786">
                  <c:v>0.743469</c:v>
                </c:pt>
                <c:pt idx="32787">
                  <c:v>0.743492</c:v>
                </c:pt>
                <c:pt idx="32788">
                  <c:v>0.743515</c:v>
                </c:pt>
                <c:pt idx="32789">
                  <c:v>0.743537</c:v>
                </c:pt>
                <c:pt idx="32790">
                  <c:v>0.74356</c:v>
                </c:pt>
                <c:pt idx="32791">
                  <c:v>0.743583</c:v>
                </c:pt>
                <c:pt idx="32792">
                  <c:v>0.743605</c:v>
                </c:pt>
                <c:pt idx="32793">
                  <c:v>0.743628</c:v>
                </c:pt>
                <c:pt idx="32794">
                  <c:v>0.743651</c:v>
                </c:pt>
                <c:pt idx="32795">
                  <c:v>0.743673</c:v>
                </c:pt>
                <c:pt idx="32796">
                  <c:v>0.743696</c:v>
                </c:pt>
                <c:pt idx="32797">
                  <c:v>0.743719</c:v>
                </c:pt>
                <c:pt idx="32798">
                  <c:v>0.743741</c:v>
                </c:pt>
                <c:pt idx="32799">
                  <c:v>0.743764</c:v>
                </c:pt>
                <c:pt idx="32800">
                  <c:v>0.743787</c:v>
                </c:pt>
                <c:pt idx="32801">
                  <c:v>0.74381</c:v>
                </c:pt>
                <c:pt idx="32802">
                  <c:v>0.743832</c:v>
                </c:pt>
                <c:pt idx="32803">
                  <c:v>0.743855</c:v>
                </c:pt>
                <c:pt idx="32804">
                  <c:v>0.743878</c:v>
                </c:pt>
                <c:pt idx="32805">
                  <c:v>0.7439</c:v>
                </c:pt>
                <c:pt idx="32806">
                  <c:v>0.743923</c:v>
                </c:pt>
                <c:pt idx="32807">
                  <c:v>0.743946</c:v>
                </c:pt>
                <c:pt idx="32808">
                  <c:v>0.743968</c:v>
                </c:pt>
                <c:pt idx="32809">
                  <c:v>0.743991</c:v>
                </c:pt>
                <c:pt idx="32810">
                  <c:v>0.744014</c:v>
                </c:pt>
                <c:pt idx="32811">
                  <c:v>0.744036</c:v>
                </c:pt>
                <c:pt idx="32812">
                  <c:v>0.744059</c:v>
                </c:pt>
                <c:pt idx="32813">
                  <c:v>0.744082</c:v>
                </c:pt>
                <c:pt idx="32814">
                  <c:v>0.744104</c:v>
                </c:pt>
                <c:pt idx="32815">
                  <c:v>0.744127</c:v>
                </c:pt>
                <c:pt idx="32816">
                  <c:v>0.74415</c:v>
                </c:pt>
                <c:pt idx="32817">
                  <c:v>0.744172</c:v>
                </c:pt>
                <c:pt idx="32818">
                  <c:v>0.744195</c:v>
                </c:pt>
                <c:pt idx="32819">
                  <c:v>0.744218</c:v>
                </c:pt>
                <c:pt idx="32820">
                  <c:v>0.74424</c:v>
                </c:pt>
                <c:pt idx="32821">
                  <c:v>0.744263</c:v>
                </c:pt>
                <c:pt idx="32822">
                  <c:v>0.744286</c:v>
                </c:pt>
                <c:pt idx="32823">
                  <c:v>0.744308</c:v>
                </c:pt>
                <c:pt idx="32824">
                  <c:v>0.744331</c:v>
                </c:pt>
                <c:pt idx="32825">
                  <c:v>0.744354</c:v>
                </c:pt>
                <c:pt idx="32826">
                  <c:v>0.744376</c:v>
                </c:pt>
                <c:pt idx="32827">
                  <c:v>0.744399</c:v>
                </c:pt>
                <c:pt idx="32828">
                  <c:v>0.744422</c:v>
                </c:pt>
                <c:pt idx="32829">
                  <c:v>0.744444</c:v>
                </c:pt>
                <c:pt idx="32830">
                  <c:v>0.744467</c:v>
                </c:pt>
                <c:pt idx="32831">
                  <c:v>0.74449</c:v>
                </c:pt>
                <c:pt idx="32832">
                  <c:v>0.744512</c:v>
                </c:pt>
                <c:pt idx="32833">
                  <c:v>0.744535</c:v>
                </c:pt>
                <c:pt idx="32834">
                  <c:v>0.744558</c:v>
                </c:pt>
                <c:pt idx="32835">
                  <c:v>0.74458</c:v>
                </c:pt>
                <c:pt idx="32836">
                  <c:v>0.744603</c:v>
                </c:pt>
                <c:pt idx="32837">
                  <c:v>0.744626</c:v>
                </c:pt>
                <c:pt idx="32838">
                  <c:v>0.744649</c:v>
                </c:pt>
                <c:pt idx="32839">
                  <c:v>0.744671</c:v>
                </c:pt>
                <c:pt idx="32840">
                  <c:v>0.744694</c:v>
                </c:pt>
                <c:pt idx="32841">
                  <c:v>0.744717</c:v>
                </c:pt>
                <c:pt idx="32842">
                  <c:v>0.744739</c:v>
                </c:pt>
                <c:pt idx="32843">
                  <c:v>0.744762</c:v>
                </c:pt>
                <c:pt idx="32844">
                  <c:v>0.744785</c:v>
                </c:pt>
                <c:pt idx="32845">
                  <c:v>0.744807</c:v>
                </c:pt>
                <c:pt idx="32846">
                  <c:v>0.74483</c:v>
                </c:pt>
                <c:pt idx="32847">
                  <c:v>0.744853</c:v>
                </c:pt>
                <c:pt idx="32848">
                  <c:v>0.744875</c:v>
                </c:pt>
                <c:pt idx="32849">
                  <c:v>0.744898</c:v>
                </c:pt>
                <c:pt idx="32850">
                  <c:v>0.744921</c:v>
                </c:pt>
                <c:pt idx="32851">
                  <c:v>0.744943</c:v>
                </c:pt>
                <c:pt idx="32852">
                  <c:v>0.744966</c:v>
                </c:pt>
                <c:pt idx="32853">
                  <c:v>0.744989</c:v>
                </c:pt>
                <c:pt idx="32854">
                  <c:v>0.745011</c:v>
                </c:pt>
                <c:pt idx="32855">
                  <c:v>0.745034</c:v>
                </c:pt>
                <c:pt idx="32856">
                  <c:v>0.745057</c:v>
                </c:pt>
                <c:pt idx="32857">
                  <c:v>0.745079</c:v>
                </c:pt>
                <c:pt idx="32858">
                  <c:v>0.745102</c:v>
                </c:pt>
                <c:pt idx="32859">
                  <c:v>0.745125</c:v>
                </c:pt>
                <c:pt idx="32860">
                  <c:v>0.745147</c:v>
                </c:pt>
                <c:pt idx="32861">
                  <c:v>0.74517</c:v>
                </c:pt>
                <c:pt idx="32862">
                  <c:v>0.745193</c:v>
                </c:pt>
                <c:pt idx="32863">
                  <c:v>0.745215</c:v>
                </c:pt>
                <c:pt idx="32864">
                  <c:v>0.745238</c:v>
                </c:pt>
                <c:pt idx="32865">
                  <c:v>0.745261</c:v>
                </c:pt>
                <c:pt idx="32866">
                  <c:v>0.745283</c:v>
                </c:pt>
                <c:pt idx="32867">
                  <c:v>0.745306</c:v>
                </c:pt>
                <c:pt idx="32868">
                  <c:v>0.745329</c:v>
                </c:pt>
                <c:pt idx="32869">
                  <c:v>0.745351</c:v>
                </c:pt>
                <c:pt idx="32870">
                  <c:v>0.745374</c:v>
                </c:pt>
                <c:pt idx="32871">
                  <c:v>0.745397</c:v>
                </c:pt>
                <c:pt idx="32872">
                  <c:v>0.74542</c:v>
                </c:pt>
                <c:pt idx="32873">
                  <c:v>0.745442</c:v>
                </c:pt>
                <c:pt idx="32874">
                  <c:v>0.745465</c:v>
                </c:pt>
                <c:pt idx="32875">
                  <c:v>0.745488</c:v>
                </c:pt>
                <c:pt idx="32876">
                  <c:v>0.74551</c:v>
                </c:pt>
                <c:pt idx="32877">
                  <c:v>0.745533</c:v>
                </c:pt>
                <c:pt idx="32878">
                  <c:v>0.745556</c:v>
                </c:pt>
                <c:pt idx="32879">
                  <c:v>0.745578</c:v>
                </c:pt>
                <c:pt idx="32880">
                  <c:v>0.745601</c:v>
                </c:pt>
                <c:pt idx="32881">
                  <c:v>0.745624</c:v>
                </c:pt>
                <c:pt idx="32882">
                  <c:v>0.745646</c:v>
                </c:pt>
                <c:pt idx="32883">
                  <c:v>0.745669</c:v>
                </c:pt>
                <c:pt idx="32884">
                  <c:v>0.745692</c:v>
                </c:pt>
                <c:pt idx="32885">
                  <c:v>0.745714</c:v>
                </c:pt>
                <c:pt idx="32886">
                  <c:v>0.745737</c:v>
                </c:pt>
                <c:pt idx="32887">
                  <c:v>0.74576</c:v>
                </c:pt>
                <c:pt idx="32888">
                  <c:v>0.745782</c:v>
                </c:pt>
                <c:pt idx="32889">
                  <c:v>0.745805</c:v>
                </c:pt>
                <c:pt idx="32890">
                  <c:v>0.745828</c:v>
                </c:pt>
                <c:pt idx="32891">
                  <c:v>0.74585</c:v>
                </c:pt>
                <c:pt idx="32892">
                  <c:v>0.745873</c:v>
                </c:pt>
                <c:pt idx="32893">
                  <c:v>0.745896</c:v>
                </c:pt>
                <c:pt idx="32894">
                  <c:v>0.745918</c:v>
                </c:pt>
                <c:pt idx="32895">
                  <c:v>0.745941</c:v>
                </c:pt>
                <c:pt idx="32896">
                  <c:v>0.745964</c:v>
                </c:pt>
                <c:pt idx="32897">
                  <c:v>0.745986</c:v>
                </c:pt>
                <c:pt idx="32898">
                  <c:v>0.746009</c:v>
                </c:pt>
                <c:pt idx="32899">
                  <c:v>0.746032</c:v>
                </c:pt>
                <c:pt idx="32900">
                  <c:v>0.746054</c:v>
                </c:pt>
                <c:pt idx="32901">
                  <c:v>0.746077</c:v>
                </c:pt>
                <c:pt idx="32902">
                  <c:v>0.7461</c:v>
                </c:pt>
                <c:pt idx="32903">
                  <c:v>0.746122</c:v>
                </c:pt>
                <c:pt idx="32904">
                  <c:v>0.746145</c:v>
                </c:pt>
                <c:pt idx="32905">
                  <c:v>0.746168</c:v>
                </c:pt>
                <c:pt idx="32906">
                  <c:v>0.74619</c:v>
                </c:pt>
                <c:pt idx="32907">
                  <c:v>0.746213</c:v>
                </c:pt>
                <c:pt idx="32908">
                  <c:v>0.746236</c:v>
                </c:pt>
                <c:pt idx="32909">
                  <c:v>0.746259</c:v>
                </c:pt>
                <c:pt idx="32910">
                  <c:v>0.746281</c:v>
                </c:pt>
                <c:pt idx="32911">
                  <c:v>0.746304</c:v>
                </c:pt>
                <c:pt idx="32912">
                  <c:v>0.746327</c:v>
                </c:pt>
                <c:pt idx="32913">
                  <c:v>0.746349</c:v>
                </c:pt>
                <c:pt idx="32914">
                  <c:v>0.746372</c:v>
                </c:pt>
                <c:pt idx="32915">
                  <c:v>0.746395</c:v>
                </c:pt>
                <c:pt idx="32916">
                  <c:v>0.746417</c:v>
                </c:pt>
                <c:pt idx="32917">
                  <c:v>0.74644</c:v>
                </c:pt>
                <c:pt idx="32918">
                  <c:v>0.746463</c:v>
                </c:pt>
                <c:pt idx="32919">
                  <c:v>0.746485</c:v>
                </c:pt>
                <c:pt idx="32920">
                  <c:v>0.746508</c:v>
                </c:pt>
                <c:pt idx="32921">
                  <c:v>0.746531</c:v>
                </c:pt>
                <c:pt idx="32922">
                  <c:v>0.746553</c:v>
                </c:pt>
                <c:pt idx="32923">
                  <c:v>0.746576</c:v>
                </c:pt>
                <c:pt idx="32924">
                  <c:v>0.746599</c:v>
                </c:pt>
                <c:pt idx="32925">
                  <c:v>0.746621</c:v>
                </c:pt>
                <c:pt idx="32926">
                  <c:v>0.746644</c:v>
                </c:pt>
                <c:pt idx="32927">
                  <c:v>0.746667</c:v>
                </c:pt>
                <c:pt idx="32928">
                  <c:v>0.746689</c:v>
                </c:pt>
                <c:pt idx="32929">
                  <c:v>0.746712</c:v>
                </c:pt>
                <c:pt idx="32930">
                  <c:v>0.746735</c:v>
                </c:pt>
                <c:pt idx="32931">
                  <c:v>0.746757</c:v>
                </c:pt>
                <c:pt idx="32932">
                  <c:v>0.74678</c:v>
                </c:pt>
                <c:pt idx="32933">
                  <c:v>0.746803</c:v>
                </c:pt>
                <c:pt idx="32934">
                  <c:v>0.746825</c:v>
                </c:pt>
                <c:pt idx="32935">
                  <c:v>0.746848</c:v>
                </c:pt>
                <c:pt idx="32936">
                  <c:v>0.746871</c:v>
                </c:pt>
                <c:pt idx="32937">
                  <c:v>0.746893</c:v>
                </c:pt>
                <c:pt idx="32938">
                  <c:v>0.746916</c:v>
                </c:pt>
                <c:pt idx="32939">
                  <c:v>0.746939</c:v>
                </c:pt>
                <c:pt idx="32940">
                  <c:v>0.746961</c:v>
                </c:pt>
                <c:pt idx="32941">
                  <c:v>0.746984</c:v>
                </c:pt>
                <c:pt idx="32942">
                  <c:v>0.747007</c:v>
                </c:pt>
                <c:pt idx="32943">
                  <c:v>0.747029</c:v>
                </c:pt>
                <c:pt idx="32944">
                  <c:v>0.747052</c:v>
                </c:pt>
                <c:pt idx="32945">
                  <c:v>0.747075</c:v>
                </c:pt>
                <c:pt idx="32946">
                  <c:v>0.747098</c:v>
                </c:pt>
                <c:pt idx="32947">
                  <c:v>0.74712</c:v>
                </c:pt>
                <c:pt idx="32948">
                  <c:v>0.747143</c:v>
                </c:pt>
                <c:pt idx="32949">
                  <c:v>0.747166</c:v>
                </c:pt>
                <c:pt idx="32950">
                  <c:v>0.747188</c:v>
                </c:pt>
                <c:pt idx="32951">
                  <c:v>0.747211</c:v>
                </c:pt>
                <c:pt idx="32952">
                  <c:v>0.747234</c:v>
                </c:pt>
                <c:pt idx="32953">
                  <c:v>0.747256</c:v>
                </c:pt>
                <c:pt idx="32954">
                  <c:v>0.747279</c:v>
                </c:pt>
                <c:pt idx="32955">
                  <c:v>0.747302</c:v>
                </c:pt>
                <c:pt idx="32956">
                  <c:v>0.747324</c:v>
                </c:pt>
                <c:pt idx="32957">
                  <c:v>0.747347</c:v>
                </c:pt>
                <c:pt idx="32958">
                  <c:v>0.74737</c:v>
                </c:pt>
                <c:pt idx="32959">
                  <c:v>0.747392</c:v>
                </c:pt>
                <c:pt idx="32960">
                  <c:v>0.747415</c:v>
                </c:pt>
                <c:pt idx="32961">
                  <c:v>0.747438</c:v>
                </c:pt>
                <c:pt idx="32962">
                  <c:v>0.74746</c:v>
                </c:pt>
                <c:pt idx="32963">
                  <c:v>0.747483</c:v>
                </c:pt>
                <c:pt idx="32964">
                  <c:v>0.747506</c:v>
                </c:pt>
                <c:pt idx="32965">
                  <c:v>0.747528</c:v>
                </c:pt>
                <c:pt idx="32966">
                  <c:v>0.747551</c:v>
                </c:pt>
                <c:pt idx="32967">
                  <c:v>0.747574</c:v>
                </c:pt>
                <c:pt idx="32968">
                  <c:v>0.747596</c:v>
                </c:pt>
                <c:pt idx="32969">
                  <c:v>0.747619</c:v>
                </c:pt>
                <c:pt idx="32970">
                  <c:v>0.747642</c:v>
                </c:pt>
                <c:pt idx="32971">
                  <c:v>0.747664</c:v>
                </c:pt>
                <c:pt idx="32972">
                  <c:v>0.747687</c:v>
                </c:pt>
                <c:pt idx="32973">
                  <c:v>0.74771</c:v>
                </c:pt>
                <c:pt idx="32974">
                  <c:v>0.747732</c:v>
                </c:pt>
                <c:pt idx="32975">
                  <c:v>0.747755</c:v>
                </c:pt>
                <c:pt idx="32976">
                  <c:v>0.747778</c:v>
                </c:pt>
                <c:pt idx="32977">
                  <c:v>0.7478</c:v>
                </c:pt>
                <c:pt idx="32978">
                  <c:v>0.747823</c:v>
                </c:pt>
                <c:pt idx="32979">
                  <c:v>0.747846</c:v>
                </c:pt>
                <c:pt idx="32980">
                  <c:v>0.747868</c:v>
                </c:pt>
                <c:pt idx="32981">
                  <c:v>0.747891</c:v>
                </c:pt>
                <c:pt idx="32982">
                  <c:v>0.747914</c:v>
                </c:pt>
                <c:pt idx="32983">
                  <c:v>0.747937</c:v>
                </c:pt>
                <c:pt idx="32984">
                  <c:v>0.747959</c:v>
                </c:pt>
                <c:pt idx="32985">
                  <c:v>0.747982</c:v>
                </c:pt>
                <c:pt idx="32986">
                  <c:v>0.748005</c:v>
                </c:pt>
                <c:pt idx="32987">
                  <c:v>0.748027</c:v>
                </c:pt>
                <c:pt idx="32988">
                  <c:v>0.74805</c:v>
                </c:pt>
                <c:pt idx="32989">
                  <c:v>0.748073</c:v>
                </c:pt>
                <c:pt idx="32990">
                  <c:v>0.748095</c:v>
                </c:pt>
                <c:pt idx="32991">
                  <c:v>0.748118</c:v>
                </c:pt>
                <c:pt idx="32992">
                  <c:v>0.748141</c:v>
                </c:pt>
                <c:pt idx="32993">
                  <c:v>0.748163</c:v>
                </c:pt>
                <c:pt idx="32994">
                  <c:v>0.748186</c:v>
                </c:pt>
                <c:pt idx="32995">
                  <c:v>0.748209</c:v>
                </c:pt>
                <c:pt idx="32996">
                  <c:v>0.748231</c:v>
                </c:pt>
                <c:pt idx="32997">
                  <c:v>0.748254</c:v>
                </c:pt>
                <c:pt idx="32998">
                  <c:v>0.748277</c:v>
                </c:pt>
                <c:pt idx="32999">
                  <c:v>0.748299</c:v>
                </c:pt>
                <c:pt idx="33000">
                  <c:v>0.748322</c:v>
                </c:pt>
                <c:pt idx="33001">
                  <c:v>0.748345</c:v>
                </c:pt>
                <c:pt idx="33002">
                  <c:v>0.748367</c:v>
                </c:pt>
                <c:pt idx="33003">
                  <c:v>0.74839</c:v>
                </c:pt>
                <c:pt idx="33004">
                  <c:v>0.748413</c:v>
                </c:pt>
                <c:pt idx="33005">
                  <c:v>0.748435</c:v>
                </c:pt>
                <c:pt idx="33006">
                  <c:v>0.748458</c:v>
                </c:pt>
                <c:pt idx="33007">
                  <c:v>0.748481</c:v>
                </c:pt>
                <c:pt idx="33008">
                  <c:v>0.748503</c:v>
                </c:pt>
                <c:pt idx="33009">
                  <c:v>0.748526</c:v>
                </c:pt>
                <c:pt idx="33010">
                  <c:v>0.748549</c:v>
                </c:pt>
                <c:pt idx="33011">
                  <c:v>0.748571</c:v>
                </c:pt>
                <c:pt idx="33012">
                  <c:v>0.748594</c:v>
                </c:pt>
                <c:pt idx="33013">
                  <c:v>0.748617</c:v>
                </c:pt>
                <c:pt idx="33014">
                  <c:v>0.748639</c:v>
                </c:pt>
                <c:pt idx="33015">
                  <c:v>0.748662</c:v>
                </c:pt>
                <c:pt idx="33016">
                  <c:v>0.748685</c:v>
                </c:pt>
                <c:pt idx="33017">
                  <c:v>0.748707</c:v>
                </c:pt>
                <c:pt idx="33018">
                  <c:v>0.74873</c:v>
                </c:pt>
                <c:pt idx="33019">
                  <c:v>0.748753</c:v>
                </c:pt>
                <c:pt idx="33020">
                  <c:v>0.748776</c:v>
                </c:pt>
                <c:pt idx="33021">
                  <c:v>0.748798</c:v>
                </c:pt>
                <c:pt idx="33022">
                  <c:v>0.748821</c:v>
                </c:pt>
                <c:pt idx="33023">
                  <c:v>0.748844</c:v>
                </c:pt>
                <c:pt idx="33024">
                  <c:v>0.748866</c:v>
                </c:pt>
                <c:pt idx="33025">
                  <c:v>0.748889</c:v>
                </c:pt>
                <c:pt idx="33026">
                  <c:v>0.748912</c:v>
                </c:pt>
                <c:pt idx="33027">
                  <c:v>0.748934</c:v>
                </c:pt>
                <c:pt idx="33028">
                  <c:v>0.748957</c:v>
                </c:pt>
                <c:pt idx="33029">
                  <c:v>0.74898</c:v>
                </c:pt>
                <c:pt idx="33030">
                  <c:v>0.749002</c:v>
                </c:pt>
                <c:pt idx="33031">
                  <c:v>0.749025</c:v>
                </c:pt>
                <c:pt idx="33032">
                  <c:v>0.749048</c:v>
                </c:pt>
                <c:pt idx="33033">
                  <c:v>0.74907</c:v>
                </c:pt>
                <c:pt idx="33034">
                  <c:v>0.749093</c:v>
                </c:pt>
                <c:pt idx="33035">
                  <c:v>0.749116</c:v>
                </c:pt>
                <c:pt idx="33036">
                  <c:v>0.749138</c:v>
                </c:pt>
                <c:pt idx="33037">
                  <c:v>0.749161</c:v>
                </c:pt>
                <c:pt idx="33038">
                  <c:v>0.749184</c:v>
                </c:pt>
                <c:pt idx="33039">
                  <c:v>0.749206</c:v>
                </c:pt>
                <c:pt idx="33040">
                  <c:v>0.749229</c:v>
                </c:pt>
                <c:pt idx="33041">
                  <c:v>0.749252</c:v>
                </c:pt>
                <c:pt idx="33042">
                  <c:v>0.749274</c:v>
                </c:pt>
                <c:pt idx="33043">
                  <c:v>0.749297</c:v>
                </c:pt>
                <c:pt idx="33044">
                  <c:v>0.74932</c:v>
                </c:pt>
                <c:pt idx="33045">
                  <c:v>0.749342</c:v>
                </c:pt>
                <c:pt idx="33046">
                  <c:v>0.749365</c:v>
                </c:pt>
                <c:pt idx="33047">
                  <c:v>0.749388</c:v>
                </c:pt>
                <c:pt idx="33048">
                  <c:v>0.74941</c:v>
                </c:pt>
                <c:pt idx="33049">
                  <c:v>0.749433</c:v>
                </c:pt>
                <c:pt idx="33050">
                  <c:v>0.749456</c:v>
                </c:pt>
                <c:pt idx="33051">
                  <c:v>0.749478</c:v>
                </c:pt>
                <c:pt idx="33052">
                  <c:v>0.749501</c:v>
                </c:pt>
                <c:pt idx="33053">
                  <c:v>0.749524</c:v>
                </c:pt>
                <c:pt idx="33054">
                  <c:v>0.749546</c:v>
                </c:pt>
                <c:pt idx="33055">
                  <c:v>0.749569</c:v>
                </c:pt>
                <c:pt idx="33056">
                  <c:v>0.749592</c:v>
                </c:pt>
                <c:pt idx="33057">
                  <c:v>0.749615</c:v>
                </c:pt>
                <c:pt idx="33058">
                  <c:v>0.749637</c:v>
                </c:pt>
                <c:pt idx="33059">
                  <c:v>0.74966</c:v>
                </c:pt>
                <c:pt idx="33060">
                  <c:v>0.749683</c:v>
                </c:pt>
                <c:pt idx="33061">
                  <c:v>0.749705</c:v>
                </c:pt>
                <c:pt idx="33062">
                  <c:v>0.749728</c:v>
                </c:pt>
                <c:pt idx="33063">
                  <c:v>0.749751</c:v>
                </c:pt>
                <c:pt idx="33064">
                  <c:v>0.749773</c:v>
                </c:pt>
                <c:pt idx="33065">
                  <c:v>0.749796</c:v>
                </c:pt>
                <c:pt idx="33066">
                  <c:v>0.749819</c:v>
                </c:pt>
                <c:pt idx="33067">
                  <c:v>0.749841</c:v>
                </c:pt>
                <c:pt idx="33068">
                  <c:v>0.749864</c:v>
                </c:pt>
                <c:pt idx="33069">
                  <c:v>0.749887</c:v>
                </c:pt>
                <c:pt idx="33070">
                  <c:v>0.749909</c:v>
                </c:pt>
                <c:pt idx="33071">
                  <c:v>0.749932</c:v>
                </c:pt>
                <c:pt idx="33072">
                  <c:v>0.749955</c:v>
                </c:pt>
                <c:pt idx="33073">
                  <c:v>0.749977</c:v>
                </c:pt>
                <c:pt idx="33074">
                  <c:v>0.75</c:v>
                </c:pt>
                <c:pt idx="33075">
                  <c:v>0.750023</c:v>
                </c:pt>
                <c:pt idx="33076">
                  <c:v>0.750045</c:v>
                </c:pt>
                <c:pt idx="33077">
                  <c:v>0.750068</c:v>
                </c:pt>
                <c:pt idx="33078">
                  <c:v>0.750091</c:v>
                </c:pt>
                <c:pt idx="33079">
                  <c:v>0.750113</c:v>
                </c:pt>
                <c:pt idx="33080">
                  <c:v>0.750136</c:v>
                </c:pt>
                <c:pt idx="33081">
                  <c:v>0.750159</c:v>
                </c:pt>
                <c:pt idx="33082">
                  <c:v>0.750181</c:v>
                </c:pt>
                <c:pt idx="33083">
                  <c:v>0.750204</c:v>
                </c:pt>
                <c:pt idx="33084">
                  <c:v>0.750227</c:v>
                </c:pt>
                <c:pt idx="33085">
                  <c:v>0.750249</c:v>
                </c:pt>
                <c:pt idx="33086">
                  <c:v>0.750272</c:v>
                </c:pt>
                <c:pt idx="33087">
                  <c:v>0.750295</c:v>
                </c:pt>
                <c:pt idx="33088">
                  <c:v>0.750317</c:v>
                </c:pt>
                <c:pt idx="33089">
                  <c:v>0.75034</c:v>
                </c:pt>
                <c:pt idx="33090">
                  <c:v>0.750363</c:v>
                </c:pt>
                <c:pt idx="33091">
                  <c:v>0.750385</c:v>
                </c:pt>
                <c:pt idx="33092">
                  <c:v>0.750408</c:v>
                </c:pt>
                <c:pt idx="33093">
                  <c:v>0.750431</c:v>
                </c:pt>
                <c:pt idx="33094">
                  <c:v>0.750454</c:v>
                </c:pt>
                <c:pt idx="33095">
                  <c:v>0.750476</c:v>
                </c:pt>
                <c:pt idx="33096">
                  <c:v>0.750499</c:v>
                </c:pt>
                <c:pt idx="33097">
                  <c:v>0.750522</c:v>
                </c:pt>
                <c:pt idx="33098">
                  <c:v>0.750544</c:v>
                </c:pt>
                <c:pt idx="33099">
                  <c:v>0.750567</c:v>
                </c:pt>
                <c:pt idx="33100">
                  <c:v>0.75059</c:v>
                </c:pt>
                <c:pt idx="33101">
                  <c:v>0.750612</c:v>
                </c:pt>
                <c:pt idx="33102">
                  <c:v>0.750635</c:v>
                </c:pt>
                <c:pt idx="33103">
                  <c:v>0.750658</c:v>
                </c:pt>
                <c:pt idx="33104">
                  <c:v>0.75068</c:v>
                </c:pt>
                <c:pt idx="33105">
                  <c:v>0.750703</c:v>
                </c:pt>
                <c:pt idx="33106">
                  <c:v>0.750726</c:v>
                </c:pt>
                <c:pt idx="33107">
                  <c:v>0.750748</c:v>
                </c:pt>
                <c:pt idx="33108">
                  <c:v>0.750771</c:v>
                </c:pt>
                <c:pt idx="33109">
                  <c:v>0.750794</c:v>
                </c:pt>
                <c:pt idx="33110">
                  <c:v>0.750816</c:v>
                </c:pt>
                <c:pt idx="33111">
                  <c:v>0.750839</c:v>
                </c:pt>
                <c:pt idx="33112">
                  <c:v>0.750862</c:v>
                </c:pt>
                <c:pt idx="33113">
                  <c:v>0.750884</c:v>
                </c:pt>
                <c:pt idx="33114">
                  <c:v>0.750907</c:v>
                </c:pt>
                <c:pt idx="33115">
                  <c:v>0.75093</c:v>
                </c:pt>
                <c:pt idx="33116">
                  <c:v>0.750952</c:v>
                </c:pt>
                <c:pt idx="33117">
                  <c:v>0.750975</c:v>
                </c:pt>
                <c:pt idx="33118">
                  <c:v>0.750998</c:v>
                </c:pt>
                <c:pt idx="33119">
                  <c:v>0.75102</c:v>
                </c:pt>
                <c:pt idx="33120">
                  <c:v>0.751043</c:v>
                </c:pt>
                <c:pt idx="33121">
                  <c:v>0.751066</c:v>
                </c:pt>
                <c:pt idx="33122">
                  <c:v>0.751088</c:v>
                </c:pt>
                <c:pt idx="33123">
                  <c:v>0.751111</c:v>
                </c:pt>
                <c:pt idx="33124">
                  <c:v>0.751134</c:v>
                </c:pt>
                <c:pt idx="33125">
                  <c:v>0.751156</c:v>
                </c:pt>
                <c:pt idx="33126">
                  <c:v>0.751179</c:v>
                </c:pt>
                <c:pt idx="33127">
                  <c:v>0.751202</c:v>
                </c:pt>
                <c:pt idx="33128">
                  <c:v>0.751224</c:v>
                </c:pt>
                <c:pt idx="33129">
                  <c:v>0.751247</c:v>
                </c:pt>
                <c:pt idx="33130">
                  <c:v>0.75127</c:v>
                </c:pt>
                <c:pt idx="33131">
                  <c:v>0.751293</c:v>
                </c:pt>
                <c:pt idx="33132">
                  <c:v>0.751315</c:v>
                </c:pt>
                <c:pt idx="33133">
                  <c:v>0.751338</c:v>
                </c:pt>
                <c:pt idx="33134">
                  <c:v>0.751361</c:v>
                </c:pt>
                <c:pt idx="33135">
                  <c:v>0.751383</c:v>
                </c:pt>
                <c:pt idx="33136">
                  <c:v>0.751406</c:v>
                </c:pt>
                <c:pt idx="33137">
                  <c:v>0.751429</c:v>
                </c:pt>
                <c:pt idx="33138">
                  <c:v>0.751451</c:v>
                </c:pt>
                <c:pt idx="33139">
                  <c:v>0.751474</c:v>
                </c:pt>
                <c:pt idx="33140">
                  <c:v>0.751497</c:v>
                </c:pt>
                <c:pt idx="33141">
                  <c:v>0.751519</c:v>
                </c:pt>
                <c:pt idx="33142">
                  <c:v>0.751542</c:v>
                </c:pt>
                <c:pt idx="33143">
                  <c:v>0.751565</c:v>
                </c:pt>
                <c:pt idx="33144">
                  <c:v>0.751587</c:v>
                </c:pt>
                <c:pt idx="33145">
                  <c:v>0.75161</c:v>
                </c:pt>
                <c:pt idx="33146">
                  <c:v>0.751633</c:v>
                </c:pt>
                <c:pt idx="33147">
                  <c:v>0.751655</c:v>
                </c:pt>
                <c:pt idx="33148">
                  <c:v>0.751678</c:v>
                </c:pt>
                <c:pt idx="33149">
                  <c:v>0.751701</c:v>
                </c:pt>
                <c:pt idx="33150">
                  <c:v>0.751723</c:v>
                </c:pt>
                <c:pt idx="33151">
                  <c:v>0.751746</c:v>
                </c:pt>
                <c:pt idx="33152">
                  <c:v>0.751769</c:v>
                </c:pt>
                <c:pt idx="33153">
                  <c:v>0.751791</c:v>
                </c:pt>
                <c:pt idx="33154">
                  <c:v>0.751814</c:v>
                </c:pt>
                <c:pt idx="33155">
                  <c:v>0.751837</c:v>
                </c:pt>
                <c:pt idx="33156">
                  <c:v>0.751859</c:v>
                </c:pt>
                <c:pt idx="33157">
                  <c:v>0.751882</c:v>
                </c:pt>
                <c:pt idx="33158">
                  <c:v>0.751905</c:v>
                </c:pt>
                <c:pt idx="33159">
                  <c:v>0.751927</c:v>
                </c:pt>
                <c:pt idx="33160">
                  <c:v>0.75195</c:v>
                </c:pt>
                <c:pt idx="33161">
                  <c:v>0.751973</c:v>
                </c:pt>
                <c:pt idx="33162">
                  <c:v>0.751995</c:v>
                </c:pt>
                <c:pt idx="33163">
                  <c:v>0.752018</c:v>
                </c:pt>
                <c:pt idx="33164">
                  <c:v>0.752041</c:v>
                </c:pt>
                <c:pt idx="33165">
                  <c:v>0.752063</c:v>
                </c:pt>
                <c:pt idx="33166">
                  <c:v>0.752086</c:v>
                </c:pt>
                <c:pt idx="33167">
                  <c:v>0.752109</c:v>
                </c:pt>
                <c:pt idx="33168">
                  <c:v>0.752132</c:v>
                </c:pt>
                <c:pt idx="33169">
                  <c:v>0.752154</c:v>
                </c:pt>
                <c:pt idx="33170">
                  <c:v>0.752177</c:v>
                </c:pt>
                <c:pt idx="33171">
                  <c:v>0.7522</c:v>
                </c:pt>
                <c:pt idx="33172">
                  <c:v>0.752222</c:v>
                </c:pt>
                <c:pt idx="33173">
                  <c:v>0.752245</c:v>
                </c:pt>
                <c:pt idx="33174">
                  <c:v>0.752268</c:v>
                </c:pt>
                <c:pt idx="33175">
                  <c:v>0.75229</c:v>
                </c:pt>
                <c:pt idx="33176">
                  <c:v>0.752313</c:v>
                </c:pt>
                <c:pt idx="33177">
                  <c:v>0.752336</c:v>
                </c:pt>
                <c:pt idx="33178">
                  <c:v>0.752358</c:v>
                </c:pt>
                <c:pt idx="33179">
                  <c:v>0.752381</c:v>
                </c:pt>
                <c:pt idx="33180">
                  <c:v>0.752404</c:v>
                </c:pt>
                <c:pt idx="33181">
                  <c:v>0.752426</c:v>
                </c:pt>
                <c:pt idx="33182">
                  <c:v>0.752449</c:v>
                </c:pt>
                <c:pt idx="33183">
                  <c:v>0.752472</c:v>
                </c:pt>
                <c:pt idx="33184">
                  <c:v>0.752494</c:v>
                </c:pt>
                <c:pt idx="33185">
                  <c:v>0.752517</c:v>
                </c:pt>
                <c:pt idx="33186">
                  <c:v>0.75254</c:v>
                </c:pt>
                <c:pt idx="33187">
                  <c:v>0.752562</c:v>
                </c:pt>
                <c:pt idx="33188">
                  <c:v>0.752585</c:v>
                </c:pt>
                <c:pt idx="33189">
                  <c:v>0.752608</c:v>
                </c:pt>
                <c:pt idx="33190">
                  <c:v>0.75263</c:v>
                </c:pt>
                <c:pt idx="33191">
                  <c:v>0.752653</c:v>
                </c:pt>
                <c:pt idx="33192">
                  <c:v>0.752676</c:v>
                </c:pt>
                <c:pt idx="33193">
                  <c:v>0.752698</c:v>
                </c:pt>
                <c:pt idx="33194">
                  <c:v>0.752721</c:v>
                </c:pt>
                <c:pt idx="33195">
                  <c:v>0.752744</c:v>
                </c:pt>
                <c:pt idx="33196">
                  <c:v>0.752766</c:v>
                </c:pt>
                <c:pt idx="33197">
                  <c:v>0.752789</c:v>
                </c:pt>
                <c:pt idx="33198">
                  <c:v>0.752812</c:v>
                </c:pt>
                <c:pt idx="33199">
                  <c:v>0.752834</c:v>
                </c:pt>
                <c:pt idx="33200">
                  <c:v>0.752857</c:v>
                </c:pt>
                <c:pt idx="33201">
                  <c:v>0.75288</c:v>
                </c:pt>
                <c:pt idx="33202">
                  <c:v>0.752902</c:v>
                </c:pt>
                <c:pt idx="33203">
                  <c:v>0.752925</c:v>
                </c:pt>
                <c:pt idx="33204">
                  <c:v>0.752948</c:v>
                </c:pt>
                <c:pt idx="33205">
                  <c:v>0.752971</c:v>
                </c:pt>
                <c:pt idx="33206">
                  <c:v>0.752993</c:v>
                </c:pt>
                <c:pt idx="33207">
                  <c:v>0.753016</c:v>
                </c:pt>
                <c:pt idx="33208">
                  <c:v>0.753039</c:v>
                </c:pt>
                <c:pt idx="33209">
                  <c:v>0.753061</c:v>
                </c:pt>
                <c:pt idx="33210">
                  <c:v>0.753084</c:v>
                </c:pt>
                <c:pt idx="33211">
                  <c:v>0.753107</c:v>
                </c:pt>
                <c:pt idx="33212">
                  <c:v>0.753129</c:v>
                </c:pt>
                <c:pt idx="33213">
                  <c:v>0.753152</c:v>
                </c:pt>
                <c:pt idx="33214">
                  <c:v>0.753175</c:v>
                </c:pt>
                <c:pt idx="33215">
                  <c:v>0.753197</c:v>
                </c:pt>
                <c:pt idx="33216">
                  <c:v>0.75322</c:v>
                </c:pt>
                <c:pt idx="33217">
                  <c:v>0.753243</c:v>
                </c:pt>
                <c:pt idx="33218">
                  <c:v>0.753265</c:v>
                </c:pt>
                <c:pt idx="33219">
                  <c:v>0.753288</c:v>
                </c:pt>
                <c:pt idx="33220">
                  <c:v>0.753311</c:v>
                </c:pt>
                <c:pt idx="33221">
                  <c:v>0.753333</c:v>
                </c:pt>
                <c:pt idx="33222">
                  <c:v>0.753356</c:v>
                </c:pt>
                <c:pt idx="33223">
                  <c:v>0.753379</c:v>
                </c:pt>
                <c:pt idx="33224">
                  <c:v>0.753401</c:v>
                </c:pt>
                <c:pt idx="33225">
                  <c:v>0.753424</c:v>
                </c:pt>
                <c:pt idx="33226">
                  <c:v>0.753447</c:v>
                </c:pt>
                <c:pt idx="33227">
                  <c:v>0.753469</c:v>
                </c:pt>
                <c:pt idx="33228">
                  <c:v>0.753492</c:v>
                </c:pt>
                <c:pt idx="33229">
                  <c:v>0.753515</c:v>
                </c:pt>
                <c:pt idx="33230">
                  <c:v>0.753537</c:v>
                </c:pt>
                <c:pt idx="33231">
                  <c:v>0.75356</c:v>
                </c:pt>
                <c:pt idx="33232">
                  <c:v>0.753583</c:v>
                </c:pt>
                <c:pt idx="33233">
                  <c:v>0.753605</c:v>
                </c:pt>
                <c:pt idx="33234">
                  <c:v>0.753628</c:v>
                </c:pt>
                <c:pt idx="33235">
                  <c:v>0.753651</c:v>
                </c:pt>
                <c:pt idx="33236">
                  <c:v>0.753673</c:v>
                </c:pt>
                <c:pt idx="33237">
                  <c:v>0.753696</c:v>
                </c:pt>
                <c:pt idx="33238">
                  <c:v>0.753719</c:v>
                </c:pt>
                <c:pt idx="33239">
                  <c:v>0.753741</c:v>
                </c:pt>
                <c:pt idx="33240">
                  <c:v>0.753764</c:v>
                </c:pt>
                <c:pt idx="33241">
                  <c:v>0.753787</c:v>
                </c:pt>
                <c:pt idx="33242">
                  <c:v>0.75381</c:v>
                </c:pt>
                <c:pt idx="33243">
                  <c:v>0.753832</c:v>
                </c:pt>
                <c:pt idx="33244">
                  <c:v>0.753855</c:v>
                </c:pt>
                <c:pt idx="33245">
                  <c:v>0.753878</c:v>
                </c:pt>
                <c:pt idx="33246">
                  <c:v>0.7539</c:v>
                </c:pt>
                <c:pt idx="33247">
                  <c:v>0.753923</c:v>
                </c:pt>
                <c:pt idx="33248">
                  <c:v>0.753946</c:v>
                </c:pt>
                <c:pt idx="33249">
                  <c:v>0.753968</c:v>
                </c:pt>
                <c:pt idx="33250">
                  <c:v>0.753991</c:v>
                </c:pt>
                <c:pt idx="33251">
                  <c:v>0.754014</c:v>
                </c:pt>
                <c:pt idx="33252">
                  <c:v>0.754036</c:v>
                </c:pt>
                <c:pt idx="33253">
                  <c:v>0.754059</c:v>
                </c:pt>
                <c:pt idx="33254">
                  <c:v>0.754082</c:v>
                </c:pt>
                <c:pt idx="33255">
                  <c:v>0.754104</c:v>
                </c:pt>
                <c:pt idx="33256">
                  <c:v>0.754127</c:v>
                </c:pt>
                <c:pt idx="33257">
                  <c:v>0.75415</c:v>
                </c:pt>
                <c:pt idx="33258">
                  <c:v>0.754172</c:v>
                </c:pt>
                <c:pt idx="33259">
                  <c:v>0.754195</c:v>
                </c:pt>
                <c:pt idx="33260">
                  <c:v>0.754218</c:v>
                </c:pt>
                <c:pt idx="33261">
                  <c:v>0.75424</c:v>
                </c:pt>
                <c:pt idx="33262">
                  <c:v>0.754263</c:v>
                </c:pt>
                <c:pt idx="33263">
                  <c:v>0.754286</c:v>
                </c:pt>
                <c:pt idx="33264">
                  <c:v>0.754308</c:v>
                </c:pt>
                <c:pt idx="33265">
                  <c:v>0.754331</c:v>
                </c:pt>
                <c:pt idx="33266">
                  <c:v>0.754354</c:v>
                </c:pt>
                <c:pt idx="33267">
                  <c:v>0.754376</c:v>
                </c:pt>
                <c:pt idx="33268">
                  <c:v>0.754399</c:v>
                </c:pt>
                <c:pt idx="33269">
                  <c:v>0.754422</c:v>
                </c:pt>
                <c:pt idx="33270">
                  <c:v>0.754444</c:v>
                </c:pt>
                <c:pt idx="33271">
                  <c:v>0.754467</c:v>
                </c:pt>
                <c:pt idx="33272">
                  <c:v>0.75449</c:v>
                </c:pt>
                <c:pt idx="33273">
                  <c:v>0.754512</c:v>
                </c:pt>
                <c:pt idx="33274">
                  <c:v>0.754535</c:v>
                </c:pt>
                <c:pt idx="33275">
                  <c:v>0.754558</c:v>
                </c:pt>
                <c:pt idx="33276">
                  <c:v>0.75458</c:v>
                </c:pt>
                <c:pt idx="33277">
                  <c:v>0.754603</c:v>
                </c:pt>
                <c:pt idx="33278">
                  <c:v>0.754626</c:v>
                </c:pt>
                <c:pt idx="33279">
                  <c:v>0.754649</c:v>
                </c:pt>
                <c:pt idx="33280">
                  <c:v>0.754671</c:v>
                </c:pt>
                <c:pt idx="33281">
                  <c:v>0.754694</c:v>
                </c:pt>
                <c:pt idx="33282">
                  <c:v>0.754717</c:v>
                </c:pt>
                <c:pt idx="33283">
                  <c:v>0.754739</c:v>
                </c:pt>
                <c:pt idx="33284">
                  <c:v>0.754762</c:v>
                </c:pt>
                <c:pt idx="33285">
                  <c:v>0.754785</c:v>
                </c:pt>
                <c:pt idx="33286">
                  <c:v>0.754807</c:v>
                </c:pt>
                <c:pt idx="33287">
                  <c:v>0.75483</c:v>
                </c:pt>
                <c:pt idx="33288">
                  <c:v>0.754853</c:v>
                </c:pt>
                <c:pt idx="33289">
                  <c:v>0.754875</c:v>
                </c:pt>
                <c:pt idx="33290">
                  <c:v>0.754898</c:v>
                </c:pt>
                <c:pt idx="33291">
                  <c:v>0.754921</c:v>
                </c:pt>
                <c:pt idx="33292">
                  <c:v>0.754943</c:v>
                </c:pt>
                <c:pt idx="33293">
                  <c:v>0.754966</c:v>
                </c:pt>
                <c:pt idx="33294">
                  <c:v>0.754989</c:v>
                </c:pt>
                <c:pt idx="33295">
                  <c:v>0.755011</c:v>
                </c:pt>
                <c:pt idx="33296">
                  <c:v>0.755034</c:v>
                </c:pt>
                <c:pt idx="33297">
                  <c:v>0.755057</c:v>
                </c:pt>
                <c:pt idx="33298">
                  <c:v>0.755079</c:v>
                </c:pt>
                <c:pt idx="33299">
                  <c:v>0.755102</c:v>
                </c:pt>
                <c:pt idx="33300">
                  <c:v>0.755125</c:v>
                </c:pt>
                <c:pt idx="33301">
                  <c:v>0.755147</c:v>
                </c:pt>
                <c:pt idx="33302">
                  <c:v>0.75517</c:v>
                </c:pt>
                <c:pt idx="33303">
                  <c:v>0.755193</c:v>
                </c:pt>
                <c:pt idx="33304">
                  <c:v>0.755215</c:v>
                </c:pt>
                <c:pt idx="33305">
                  <c:v>0.755238</c:v>
                </c:pt>
                <c:pt idx="33306">
                  <c:v>0.755261</c:v>
                </c:pt>
                <c:pt idx="33307">
                  <c:v>0.755283</c:v>
                </c:pt>
                <c:pt idx="33308">
                  <c:v>0.755306</c:v>
                </c:pt>
                <c:pt idx="33309">
                  <c:v>0.755329</c:v>
                </c:pt>
                <c:pt idx="33310">
                  <c:v>0.755351</c:v>
                </c:pt>
                <c:pt idx="33311">
                  <c:v>0.755374</c:v>
                </c:pt>
                <c:pt idx="33312">
                  <c:v>0.755397</c:v>
                </c:pt>
                <c:pt idx="33313">
                  <c:v>0.75542</c:v>
                </c:pt>
                <c:pt idx="33314">
                  <c:v>0.755442</c:v>
                </c:pt>
                <c:pt idx="33315">
                  <c:v>0.755465</c:v>
                </c:pt>
                <c:pt idx="33316">
                  <c:v>0.755488</c:v>
                </c:pt>
                <c:pt idx="33317">
                  <c:v>0.75551</c:v>
                </c:pt>
                <c:pt idx="33318">
                  <c:v>0.755533</c:v>
                </c:pt>
                <c:pt idx="33319">
                  <c:v>0.755556</c:v>
                </c:pt>
                <c:pt idx="33320">
                  <c:v>0.755578</c:v>
                </c:pt>
                <c:pt idx="33321">
                  <c:v>0.755601</c:v>
                </c:pt>
                <c:pt idx="33322">
                  <c:v>0.755624</c:v>
                </c:pt>
                <c:pt idx="33323">
                  <c:v>0.755646</c:v>
                </c:pt>
                <c:pt idx="33324">
                  <c:v>0.755669</c:v>
                </c:pt>
                <c:pt idx="33325">
                  <c:v>0.755692</c:v>
                </c:pt>
                <c:pt idx="33326">
                  <c:v>0.755714</c:v>
                </c:pt>
                <c:pt idx="33327">
                  <c:v>0.755737</c:v>
                </c:pt>
                <c:pt idx="33328">
                  <c:v>0.75576</c:v>
                </c:pt>
                <c:pt idx="33329">
                  <c:v>0.755782</c:v>
                </c:pt>
                <c:pt idx="33330">
                  <c:v>0.755805</c:v>
                </c:pt>
                <c:pt idx="33331">
                  <c:v>0.755828</c:v>
                </c:pt>
                <c:pt idx="33332">
                  <c:v>0.75585</c:v>
                </c:pt>
                <c:pt idx="33333">
                  <c:v>0.755873</c:v>
                </c:pt>
                <c:pt idx="33334">
                  <c:v>0.755896</c:v>
                </c:pt>
                <c:pt idx="33335">
                  <c:v>0.755918</c:v>
                </c:pt>
                <c:pt idx="33336">
                  <c:v>0.755941</c:v>
                </c:pt>
                <c:pt idx="33337">
                  <c:v>0.755964</c:v>
                </c:pt>
                <c:pt idx="33338">
                  <c:v>0.755986</c:v>
                </c:pt>
                <c:pt idx="33339">
                  <c:v>0.756009</c:v>
                </c:pt>
                <c:pt idx="33340">
                  <c:v>0.756032</c:v>
                </c:pt>
                <c:pt idx="33341">
                  <c:v>0.756054</c:v>
                </c:pt>
                <c:pt idx="33342">
                  <c:v>0.756077</c:v>
                </c:pt>
                <c:pt idx="33343">
                  <c:v>0.7561</c:v>
                </c:pt>
                <c:pt idx="33344">
                  <c:v>0.756122</c:v>
                </c:pt>
                <c:pt idx="33345">
                  <c:v>0.756145</c:v>
                </c:pt>
                <c:pt idx="33346">
                  <c:v>0.756168</c:v>
                </c:pt>
                <c:pt idx="33347">
                  <c:v>0.75619</c:v>
                </c:pt>
                <c:pt idx="33348">
                  <c:v>0.756213</c:v>
                </c:pt>
                <c:pt idx="33349">
                  <c:v>0.756236</c:v>
                </c:pt>
                <c:pt idx="33350">
                  <c:v>0.756259</c:v>
                </c:pt>
                <c:pt idx="33351">
                  <c:v>0.756281</c:v>
                </c:pt>
                <c:pt idx="33352">
                  <c:v>0.756304</c:v>
                </c:pt>
                <c:pt idx="33353">
                  <c:v>0.756327</c:v>
                </c:pt>
                <c:pt idx="33354">
                  <c:v>0.756349</c:v>
                </c:pt>
                <c:pt idx="33355">
                  <c:v>0.756372</c:v>
                </c:pt>
                <c:pt idx="33356">
                  <c:v>0.756395</c:v>
                </c:pt>
                <c:pt idx="33357">
                  <c:v>0.756417</c:v>
                </c:pt>
                <c:pt idx="33358">
                  <c:v>0.75644</c:v>
                </c:pt>
                <c:pt idx="33359">
                  <c:v>0.756463</c:v>
                </c:pt>
                <c:pt idx="33360">
                  <c:v>0.756485</c:v>
                </c:pt>
                <c:pt idx="33361">
                  <c:v>0.756508</c:v>
                </c:pt>
                <c:pt idx="33362">
                  <c:v>0.756531</c:v>
                </c:pt>
                <c:pt idx="33363">
                  <c:v>0.756553</c:v>
                </c:pt>
                <c:pt idx="33364">
                  <c:v>0.756576</c:v>
                </c:pt>
                <c:pt idx="33365">
                  <c:v>0.756599</c:v>
                </c:pt>
                <c:pt idx="33366">
                  <c:v>0.756621</c:v>
                </c:pt>
                <c:pt idx="33367">
                  <c:v>0.756644</c:v>
                </c:pt>
                <c:pt idx="33368">
                  <c:v>0.756667</c:v>
                </c:pt>
                <c:pt idx="33369">
                  <c:v>0.756689</c:v>
                </c:pt>
                <c:pt idx="33370">
                  <c:v>0.756712</c:v>
                </c:pt>
                <c:pt idx="33371">
                  <c:v>0.756735</c:v>
                </c:pt>
                <c:pt idx="33372">
                  <c:v>0.756757</c:v>
                </c:pt>
                <c:pt idx="33373">
                  <c:v>0.75678</c:v>
                </c:pt>
                <c:pt idx="33374">
                  <c:v>0.756803</c:v>
                </c:pt>
                <c:pt idx="33375">
                  <c:v>0.756825</c:v>
                </c:pt>
                <c:pt idx="33376">
                  <c:v>0.756848</c:v>
                </c:pt>
                <c:pt idx="33377">
                  <c:v>0.756871</c:v>
                </c:pt>
                <c:pt idx="33378">
                  <c:v>0.756893</c:v>
                </c:pt>
                <c:pt idx="33379">
                  <c:v>0.756916</c:v>
                </c:pt>
                <c:pt idx="33380">
                  <c:v>0.756939</c:v>
                </c:pt>
                <c:pt idx="33381">
                  <c:v>0.756961</c:v>
                </c:pt>
                <c:pt idx="33382">
                  <c:v>0.756984</c:v>
                </c:pt>
                <c:pt idx="33383">
                  <c:v>0.757007</c:v>
                </c:pt>
                <c:pt idx="33384">
                  <c:v>0.757029</c:v>
                </c:pt>
                <c:pt idx="33385">
                  <c:v>0.757052</c:v>
                </c:pt>
                <c:pt idx="33386">
                  <c:v>0.757075</c:v>
                </c:pt>
                <c:pt idx="33387">
                  <c:v>0.757098</c:v>
                </c:pt>
                <c:pt idx="33388">
                  <c:v>0.75712</c:v>
                </c:pt>
                <c:pt idx="33389">
                  <c:v>0.757143</c:v>
                </c:pt>
                <c:pt idx="33390">
                  <c:v>0.757166</c:v>
                </c:pt>
                <c:pt idx="33391">
                  <c:v>0.757188</c:v>
                </c:pt>
                <c:pt idx="33392">
                  <c:v>0.757211</c:v>
                </c:pt>
                <c:pt idx="33393">
                  <c:v>0.757234</c:v>
                </c:pt>
                <c:pt idx="33394">
                  <c:v>0.757256</c:v>
                </c:pt>
                <c:pt idx="33395">
                  <c:v>0.757279</c:v>
                </c:pt>
                <c:pt idx="33396">
                  <c:v>0.757302</c:v>
                </c:pt>
                <c:pt idx="33397">
                  <c:v>0.757324</c:v>
                </c:pt>
                <c:pt idx="33398">
                  <c:v>0.757347</c:v>
                </c:pt>
                <c:pt idx="33399">
                  <c:v>0.75737</c:v>
                </c:pt>
                <c:pt idx="33400">
                  <c:v>0.757392</c:v>
                </c:pt>
                <c:pt idx="33401">
                  <c:v>0.757415</c:v>
                </c:pt>
                <c:pt idx="33402">
                  <c:v>0.757438</c:v>
                </c:pt>
                <c:pt idx="33403">
                  <c:v>0.75746</c:v>
                </c:pt>
                <c:pt idx="33404">
                  <c:v>0.757483</c:v>
                </c:pt>
                <c:pt idx="33405">
                  <c:v>0.757506</c:v>
                </c:pt>
                <c:pt idx="33406">
                  <c:v>0.757528</c:v>
                </c:pt>
                <c:pt idx="33407">
                  <c:v>0.757551</c:v>
                </c:pt>
                <c:pt idx="33408">
                  <c:v>0.757574</c:v>
                </c:pt>
                <c:pt idx="33409">
                  <c:v>0.757596</c:v>
                </c:pt>
                <c:pt idx="33410">
                  <c:v>0.757619</c:v>
                </c:pt>
                <c:pt idx="33411">
                  <c:v>0.757642</c:v>
                </c:pt>
                <c:pt idx="33412">
                  <c:v>0.757664</c:v>
                </c:pt>
                <c:pt idx="33413">
                  <c:v>0.757687</c:v>
                </c:pt>
                <c:pt idx="33414">
                  <c:v>0.75771</c:v>
                </c:pt>
                <c:pt idx="33415">
                  <c:v>0.757732</c:v>
                </c:pt>
                <c:pt idx="33416">
                  <c:v>0.757755</c:v>
                </c:pt>
                <c:pt idx="33417">
                  <c:v>0.757778</c:v>
                </c:pt>
                <c:pt idx="33418">
                  <c:v>0.7578</c:v>
                </c:pt>
                <c:pt idx="33419">
                  <c:v>0.757823</c:v>
                </c:pt>
                <c:pt idx="33420">
                  <c:v>0.757846</c:v>
                </c:pt>
                <c:pt idx="33421">
                  <c:v>0.757868</c:v>
                </c:pt>
                <c:pt idx="33422">
                  <c:v>0.757891</c:v>
                </c:pt>
                <c:pt idx="33423">
                  <c:v>0.757914</c:v>
                </c:pt>
                <c:pt idx="33424">
                  <c:v>0.757937</c:v>
                </c:pt>
                <c:pt idx="33425">
                  <c:v>0.757959</c:v>
                </c:pt>
                <c:pt idx="33426">
                  <c:v>0.757982</c:v>
                </c:pt>
                <c:pt idx="33427">
                  <c:v>0.758005</c:v>
                </c:pt>
                <c:pt idx="33428">
                  <c:v>0.758027</c:v>
                </c:pt>
                <c:pt idx="33429">
                  <c:v>0.75805</c:v>
                </c:pt>
                <c:pt idx="33430">
                  <c:v>0.758073</c:v>
                </c:pt>
                <c:pt idx="33431">
                  <c:v>0.758095</c:v>
                </c:pt>
                <c:pt idx="33432">
                  <c:v>0.758118</c:v>
                </c:pt>
                <c:pt idx="33433">
                  <c:v>0.758141</c:v>
                </c:pt>
                <c:pt idx="33434">
                  <c:v>0.758163</c:v>
                </c:pt>
                <c:pt idx="33435">
                  <c:v>0.758186</c:v>
                </c:pt>
                <c:pt idx="33436">
                  <c:v>0.758209</c:v>
                </c:pt>
                <c:pt idx="33437">
                  <c:v>0.758231</c:v>
                </c:pt>
                <c:pt idx="33438">
                  <c:v>0.758254</c:v>
                </c:pt>
                <c:pt idx="33439">
                  <c:v>0.758277</c:v>
                </c:pt>
                <c:pt idx="33440">
                  <c:v>0.758299</c:v>
                </c:pt>
                <c:pt idx="33441">
                  <c:v>0.758322</c:v>
                </c:pt>
                <c:pt idx="33442">
                  <c:v>0.758345</c:v>
                </c:pt>
                <c:pt idx="33443">
                  <c:v>0.758367</c:v>
                </c:pt>
                <c:pt idx="33444">
                  <c:v>0.75839</c:v>
                </c:pt>
                <c:pt idx="33445">
                  <c:v>0.758413</c:v>
                </c:pt>
                <c:pt idx="33446">
                  <c:v>0.758435</c:v>
                </c:pt>
                <c:pt idx="33447">
                  <c:v>0.758458</c:v>
                </c:pt>
                <c:pt idx="33448">
                  <c:v>0.758481</c:v>
                </c:pt>
                <c:pt idx="33449">
                  <c:v>0.758503</c:v>
                </c:pt>
                <c:pt idx="33450">
                  <c:v>0.758526</c:v>
                </c:pt>
                <c:pt idx="33451">
                  <c:v>0.758549</c:v>
                </c:pt>
                <c:pt idx="33452">
                  <c:v>0.758571</c:v>
                </c:pt>
                <c:pt idx="33453">
                  <c:v>0.758594</c:v>
                </c:pt>
                <c:pt idx="33454">
                  <c:v>0.758617</c:v>
                </c:pt>
                <c:pt idx="33455">
                  <c:v>0.758639</c:v>
                </c:pt>
                <c:pt idx="33456">
                  <c:v>0.758662</c:v>
                </c:pt>
                <c:pt idx="33457">
                  <c:v>0.758685</c:v>
                </c:pt>
                <c:pt idx="33458">
                  <c:v>0.758707</c:v>
                </c:pt>
                <c:pt idx="33459">
                  <c:v>0.75873</c:v>
                </c:pt>
                <c:pt idx="33460">
                  <c:v>0.758753</c:v>
                </c:pt>
                <c:pt idx="33461">
                  <c:v>0.758776</c:v>
                </c:pt>
                <c:pt idx="33462">
                  <c:v>0.758798</c:v>
                </c:pt>
                <c:pt idx="33463">
                  <c:v>0.758821</c:v>
                </c:pt>
                <c:pt idx="33464">
                  <c:v>0.758844</c:v>
                </c:pt>
                <c:pt idx="33465">
                  <c:v>0.758866</c:v>
                </c:pt>
                <c:pt idx="33466">
                  <c:v>0.758889</c:v>
                </c:pt>
                <c:pt idx="33467">
                  <c:v>0.758912</c:v>
                </c:pt>
                <c:pt idx="33468">
                  <c:v>0.758934</c:v>
                </c:pt>
                <c:pt idx="33469">
                  <c:v>0.758957</c:v>
                </c:pt>
                <c:pt idx="33470">
                  <c:v>0.75898</c:v>
                </c:pt>
                <c:pt idx="33471">
                  <c:v>0.759002</c:v>
                </c:pt>
                <c:pt idx="33472">
                  <c:v>0.759025</c:v>
                </c:pt>
                <c:pt idx="33473">
                  <c:v>0.759048</c:v>
                </c:pt>
                <c:pt idx="33474">
                  <c:v>0.75907</c:v>
                </c:pt>
                <c:pt idx="33475">
                  <c:v>0.759093</c:v>
                </c:pt>
                <c:pt idx="33476">
                  <c:v>0.759116</c:v>
                </c:pt>
                <c:pt idx="33477">
                  <c:v>0.759138</c:v>
                </c:pt>
                <c:pt idx="33478">
                  <c:v>0.759161</c:v>
                </c:pt>
                <c:pt idx="33479">
                  <c:v>0.759184</c:v>
                </c:pt>
                <c:pt idx="33480">
                  <c:v>0.759206</c:v>
                </c:pt>
                <c:pt idx="33481">
                  <c:v>0.759229</c:v>
                </c:pt>
                <c:pt idx="33482">
                  <c:v>0.759252</c:v>
                </c:pt>
                <c:pt idx="33483">
                  <c:v>0.759274</c:v>
                </c:pt>
                <c:pt idx="33484">
                  <c:v>0.759297</c:v>
                </c:pt>
                <c:pt idx="33485">
                  <c:v>0.75932</c:v>
                </c:pt>
                <c:pt idx="33486">
                  <c:v>0.759342</c:v>
                </c:pt>
                <c:pt idx="33487">
                  <c:v>0.759365</c:v>
                </c:pt>
                <c:pt idx="33488">
                  <c:v>0.759388</c:v>
                </c:pt>
                <c:pt idx="33489">
                  <c:v>0.75941</c:v>
                </c:pt>
                <c:pt idx="33490">
                  <c:v>0.759433</c:v>
                </c:pt>
                <c:pt idx="33491">
                  <c:v>0.759456</c:v>
                </c:pt>
                <c:pt idx="33492">
                  <c:v>0.759478</c:v>
                </c:pt>
                <c:pt idx="33493">
                  <c:v>0.759501</c:v>
                </c:pt>
                <c:pt idx="33494">
                  <c:v>0.759524</c:v>
                </c:pt>
                <c:pt idx="33495">
                  <c:v>0.759546</c:v>
                </c:pt>
                <c:pt idx="33496">
                  <c:v>0.759569</c:v>
                </c:pt>
                <c:pt idx="33497">
                  <c:v>0.759592</c:v>
                </c:pt>
                <c:pt idx="33498">
                  <c:v>0.759615</c:v>
                </c:pt>
                <c:pt idx="33499">
                  <c:v>0.759637</c:v>
                </c:pt>
                <c:pt idx="33500">
                  <c:v>0.75966</c:v>
                </c:pt>
                <c:pt idx="33501">
                  <c:v>0.759683</c:v>
                </c:pt>
                <c:pt idx="33502">
                  <c:v>0.759705</c:v>
                </c:pt>
                <c:pt idx="33503">
                  <c:v>0.759728</c:v>
                </c:pt>
                <c:pt idx="33504">
                  <c:v>0.759751</c:v>
                </c:pt>
                <c:pt idx="33505">
                  <c:v>0.759773</c:v>
                </c:pt>
                <c:pt idx="33506">
                  <c:v>0.759796</c:v>
                </c:pt>
                <c:pt idx="33507">
                  <c:v>0.759819</c:v>
                </c:pt>
                <c:pt idx="33508">
                  <c:v>0.759841</c:v>
                </c:pt>
                <c:pt idx="33509">
                  <c:v>0.759864</c:v>
                </c:pt>
                <c:pt idx="33510">
                  <c:v>0.759887</c:v>
                </c:pt>
                <c:pt idx="33511">
                  <c:v>0.759909</c:v>
                </c:pt>
                <c:pt idx="33512">
                  <c:v>0.759932</c:v>
                </c:pt>
                <c:pt idx="33513">
                  <c:v>0.759955</c:v>
                </c:pt>
                <c:pt idx="33514">
                  <c:v>0.759977</c:v>
                </c:pt>
                <c:pt idx="33515">
                  <c:v>0.76</c:v>
                </c:pt>
                <c:pt idx="33516">
                  <c:v>0.760023</c:v>
                </c:pt>
                <c:pt idx="33517">
                  <c:v>0.760045</c:v>
                </c:pt>
                <c:pt idx="33518">
                  <c:v>0.760068</c:v>
                </c:pt>
                <c:pt idx="33519">
                  <c:v>0.760091</c:v>
                </c:pt>
                <c:pt idx="33520">
                  <c:v>0.760113</c:v>
                </c:pt>
                <c:pt idx="33521">
                  <c:v>0.760136</c:v>
                </c:pt>
                <c:pt idx="33522">
                  <c:v>0.760159</c:v>
                </c:pt>
                <c:pt idx="33523">
                  <c:v>0.760181</c:v>
                </c:pt>
                <c:pt idx="33524">
                  <c:v>0.760204</c:v>
                </c:pt>
                <c:pt idx="33525">
                  <c:v>0.760227</c:v>
                </c:pt>
                <c:pt idx="33526">
                  <c:v>0.760249</c:v>
                </c:pt>
                <c:pt idx="33527">
                  <c:v>0.760272</c:v>
                </c:pt>
                <c:pt idx="33528">
                  <c:v>0.760295</c:v>
                </c:pt>
                <c:pt idx="33529">
                  <c:v>0.760317</c:v>
                </c:pt>
                <c:pt idx="33530">
                  <c:v>0.76034</c:v>
                </c:pt>
                <c:pt idx="33531">
                  <c:v>0.760363</c:v>
                </c:pt>
                <c:pt idx="33532">
                  <c:v>0.760385</c:v>
                </c:pt>
                <c:pt idx="33533">
                  <c:v>0.760408</c:v>
                </c:pt>
                <c:pt idx="33534">
                  <c:v>0.760431</c:v>
                </c:pt>
                <c:pt idx="33535">
                  <c:v>0.760454</c:v>
                </c:pt>
                <c:pt idx="33536">
                  <c:v>0.760476</c:v>
                </c:pt>
                <c:pt idx="33537">
                  <c:v>0.760499</c:v>
                </c:pt>
                <c:pt idx="33538">
                  <c:v>0.760522</c:v>
                </c:pt>
                <c:pt idx="33539">
                  <c:v>0.760544</c:v>
                </c:pt>
                <c:pt idx="33540">
                  <c:v>0.760567</c:v>
                </c:pt>
                <c:pt idx="33541">
                  <c:v>0.76059</c:v>
                </c:pt>
                <c:pt idx="33542">
                  <c:v>0.760612</c:v>
                </c:pt>
                <c:pt idx="33543">
                  <c:v>0.760635</c:v>
                </c:pt>
                <c:pt idx="33544">
                  <c:v>0.760658</c:v>
                </c:pt>
                <c:pt idx="33545">
                  <c:v>0.76068</c:v>
                </c:pt>
                <c:pt idx="33546">
                  <c:v>0.760703</c:v>
                </c:pt>
                <c:pt idx="33547">
                  <c:v>0.760726</c:v>
                </c:pt>
                <c:pt idx="33548">
                  <c:v>0.760748</c:v>
                </c:pt>
                <c:pt idx="33549">
                  <c:v>0.760771</c:v>
                </c:pt>
                <c:pt idx="33550">
                  <c:v>0.760794</c:v>
                </c:pt>
                <c:pt idx="33551">
                  <c:v>0.760816</c:v>
                </c:pt>
                <c:pt idx="33552">
                  <c:v>0.760839</c:v>
                </c:pt>
                <c:pt idx="33553">
                  <c:v>0.760862</c:v>
                </c:pt>
                <c:pt idx="33554">
                  <c:v>0.760884</c:v>
                </c:pt>
                <c:pt idx="33555">
                  <c:v>0.760907</c:v>
                </c:pt>
                <c:pt idx="33556">
                  <c:v>0.76093</c:v>
                </c:pt>
                <c:pt idx="33557">
                  <c:v>0.760952</c:v>
                </c:pt>
                <c:pt idx="33558">
                  <c:v>0.760975</c:v>
                </c:pt>
                <c:pt idx="33559">
                  <c:v>0.760998</c:v>
                </c:pt>
                <c:pt idx="33560">
                  <c:v>0.76102</c:v>
                </c:pt>
                <c:pt idx="33561">
                  <c:v>0.761043</c:v>
                </c:pt>
                <c:pt idx="33562">
                  <c:v>0.761066</c:v>
                </c:pt>
                <c:pt idx="33563">
                  <c:v>0.761088</c:v>
                </c:pt>
                <c:pt idx="33564">
                  <c:v>0.761111</c:v>
                </c:pt>
                <c:pt idx="33565">
                  <c:v>0.761134</c:v>
                </c:pt>
                <c:pt idx="33566">
                  <c:v>0.761156</c:v>
                </c:pt>
                <c:pt idx="33567">
                  <c:v>0.761179</c:v>
                </c:pt>
                <c:pt idx="33568">
                  <c:v>0.761202</c:v>
                </c:pt>
                <c:pt idx="33569">
                  <c:v>0.761224</c:v>
                </c:pt>
                <c:pt idx="33570">
                  <c:v>0.761247</c:v>
                </c:pt>
                <c:pt idx="33571">
                  <c:v>0.76127</c:v>
                </c:pt>
                <c:pt idx="33572">
                  <c:v>0.761293</c:v>
                </c:pt>
                <c:pt idx="33573">
                  <c:v>0.761315</c:v>
                </c:pt>
                <c:pt idx="33574">
                  <c:v>0.761338</c:v>
                </c:pt>
                <c:pt idx="33575">
                  <c:v>0.761361</c:v>
                </c:pt>
                <c:pt idx="33576">
                  <c:v>0.761383</c:v>
                </c:pt>
                <c:pt idx="33577">
                  <c:v>0.761406</c:v>
                </c:pt>
                <c:pt idx="33578">
                  <c:v>0.761429</c:v>
                </c:pt>
                <c:pt idx="33579">
                  <c:v>0.761451</c:v>
                </c:pt>
                <c:pt idx="33580">
                  <c:v>0.761474</c:v>
                </c:pt>
                <c:pt idx="33581">
                  <c:v>0.761497</c:v>
                </c:pt>
                <c:pt idx="33582">
                  <c:v>0.761519</c:v>
                </c:pt>
                <c:pt idx="33583">
                  <c:v>0.761542</c:v>
                </c:pt>
                <c:pt idx="33584">
                  <c:v>0.761565</c:v>
                </c:pt>
                <c:pt idx="33585">
                  <c:v>0.761587</c:v>
                </c:pt>
                <c:pt idx="33586">
                  <c:v>0.76161</c:v>
                </c:pt>
                <c:pt idx="33587">
                  <c:v>0.761633</c:v>
                </c:pt>
                <c:pt idx="33588">
                  <c:v>0.761655</c:v>
                </c:pt>
                <c:pt idx="33589">
                  <c:v>0.761678</c:v>
                </c:pt>
                <c:pt idx="33590">
                  <c:v>0.761701</c:v>
                </c:pt>
                <c:pt idx="33591">
                  <c:v>0.761723</c:v>
                </c:pt>
                <c:pt idx="33592">
                  <c:v>0.761746</c:v>
                </c:pt>
                <c:pt idx="33593">
                  <c:v>0.761769</c:v>
                </c:pt>
                <c:pt idx="33594">
                  <c:v>0.761791</c:v>
                </c:pt>
                <c:pt idx="33595">
                  <c:v>0.761814</c:v>
                </c:pt>
                <c:pt idx="33596">
                  <c:v>0.761837</c:v>
                </c:pt>
                <c:pt idx="33597">
                  <c:v>0.761859</c:v>
                </c:pt>
                <c:pt idx="33598">
                  <c:v>0.761882</c:v>
                </c:pt>
                <c:pt idx="33599">
                  <c:v>0.761905</c:v>
                </c:pt>
                <c:pt idx="33600">
                  <c:v>0.761927</c:v>
                </c:pt>
                <c:pt idx="33601">
                  <c:v>0.76195</c:v>
                </c:pt>
                <c:pt idx="33602">
                  <c:v>0.761973</c:v>
                </c:pt>
                <c:pt idx="33603">
                  <c:v>0.761995</c:v>
                </c:pt>
                <c:pt idx="33604">
                  <c:v>0.762018</c:v>
                </c:pt>
                <c:pt idx="33605">
                  <c:v>0.762041</c:v>
                </c:pt>
                <c:pt idx="33606">
                  <c:v>0.762063</c:v>
                </c:pt>
                <c:pt idx="33607">
                  <c:v>0.762086</c:v>
                </c:pt>
                <c:pt idx="33608">
                  <c:v>0.762109</c:v>
                </c:pt>
                <c:pt idx="33609">
                  <c:v>0.762132</c:v>
                </c:pt>
                <c:pt idx="33610">
                  <c:v>0.762154</c:v>
                </c:pt>
                <c:pt idx="33611">
                  <c:v>0.762177</c:v>
                </c:pt>
                <c:pt idx="33612">
                  <c:v>0.7622</c:v>
                </c:pt>
                <c:pt idx="33613">
                  <c:v>0.762222</c:v>
                </c:pt>
                <c:pt idx="33614">
                  <c:v>0.762245</c:v>
                </c:pt>
                <c:pt idx="33615">
                  <c:v>0.762268</c:v>
                </c:pt>
                <c:pt idx="33616">
                  <c:v>0.76229</c:v>
                </c:pt>
                <c:pt idx="33617">
                  <c:v>0.762313</c:v>
                </c:pt>
                <c:pt idx="33618">
                  <c:v>0.762336</c:v>
                </c:pt>
                <c:pt idx="33619">
                  <c:v>0.762358</c:v>
                </c:pt>
                <c:pt idx="33620">
                  <c:v>0.762381</c:v>
                </c:pt>
                <c:pt idx="33621">
                  <c:v>0.762404</c:v>
                </c:pt>
                <c:pt idx="33622">
                  <c:v>0.762426</c:v>
                </c:pt>
                <c:pt idx="33623">
                  <c:v>0.762449</c:v>
                </c:pt>
                <c:pt idx="33624">
                  <c:v>0.762472</c:v>
                </c:pt>
                <c:pt idx="33625">
                  <c:v>0.762494</c:v>
                </c:pt>
                <c:pt idx="33626">
                  <c:v>0.762517</c:v>
                </c:pt>
                <c:pt idx="33627">
                  <c:v>0.76254</c:v>
                </c:pt>
                <c:pt idx="33628">
                  <c:v>0.762562</c:v>
                </c:pt>
                <c:pt idx="33629">
                  <c:v>0.762585</c:v>
                </c:pt>
                <c:pt idx="33630">
                  <c:v>0.762608</c:v>
                </c:pt>
                <c:pt idx="33631">
                  <c:v>0.76263</c:v>
                </c:pt>
                <c:pt idx="33632">
                  <c:v>0.762653</c:v>
                </c:pt>
                <c:pt idx="33633">
                  <c:v>0.762676</c:v>
                </c:pt>
                <c:pt idx="33634">
                  <c:v>0.762698</c:v>
                </c:pt>
                <c:pt idx="33635">
                  <c:v>0.762721</c:v>
                </c:pt>
                <c:pt idx="33636">
                  <c:v>0.762744</c:v>
                </c:pt>
                <c:pt idx="33637">
                  <c:v>0.762766</c:v>
                </c:pt>
                <c:pt idx="33638">
                  <c:v>0.762789</c:v>
                </c:pt>
                <c:pt idx="33639">
                  <c:v>0.762812</c:v>
                </c:pt>
                <c:pt idx="33640">
                  <c:v>0.762834</c:v>
                </c:pt>
                <c:pt idx="33641">
                  <c:v>0.762857</c:v>
                </c:pt>
                <c:pt idx="33642">
                  <c:v>0.76288</c:v>
                </c:pt>
                <c:pt idx="33643">
                  <c:v>0.762902</c:v>
                </c:pt>
                <c:pt idx="33644">
                  <c:v>0.762925</c:v>
                </c:pt>
                <c:pt idx="33645">
                  <c:v>0.762948</c:v>
                </c:pt>
                <c:pt idx="33646">
                  <c:v>0.762971</c:v>
                </c:pt>
                <c:pt idx="33647">
                  <c:v>0.762993</c:v>
                </c:pt>
                <c:pt idx="33648">
                  <c:v>0.763016</c:v>
                </c:pt>
                <c:pt idx="33649">
                  <c:v>0.763039</c:v>
                </c:pt>
                <c:pt idx="33650">
                  <c:v>0.763061</c:v>
                </c:pt>
                <c:pt idx="33651">
                  <c:v>0.763084</c:v>
                </c:pt>
                <c:pt idx="33652">
                  <c:v>0.763107</c:v>
                </c:pt>
                <c:pt idx="33653">
                  <c:v>0.763129</c:v>
                </c:pt>
                <c:pt idx="33654">
                  <c:v>0.763152</c:v>
                </c:pt>
                <c:pt idx="33655">
                  <c:v>0.763175</c:v>
                </c:pt>
                <c:pt idx="33656">
                  <c:v>0.763197</c:v>
                </c:pt>
                <c:pt idx="33657">
                  <c:v>0.76322</c:v>
                </c:pt>
                <c:pt idx="33658">
                  <c:v>0.763243</c:v>
                </c:pt>
                <c:pt idx="33659">
                  <c:v>0.763265</c:v>
                </c:pt>
                <c:pt idx="33660">
                  <c:v>0.763288</c:v>
                </c:pt>
                <c:pt idx="33661">
                  <c:v>0.763311</c:v>
                </c:pt>
                <c:pt idx="33662">
                  <c:v>0.763333</c:v>
                </c:pt>
                <c:pt idx="33663">
                  <c:v>0.763356</c:v>
                </c:pt>
                <c:pt idx="33664">
                  <c:v>0.763379</c:v>
                </c:pt>
                <c:pt idx="33665">
                  <c:v>0.763401</c:v>
                </c:pt>
                <c:pt idx="33666">
                  <c:v>0.763424</c:v>
                </c:pt>
                <c:pt idx="33667">
                  <c:v>0.763447</c:v>
                </c:pt>
                <c:pt idx="33668">
                  <c:v>0.763469</c:v>
                </c:pt>
                <c:pt idx="33669">
                  <c:v>0.763492</c:v>
                </c:pt>
                <c:pt idx="33670">
                  <c:v>0.763515</c:v>
                </c:pt>
                <c:pt idx="33671">
                  <c:v>0.763537</c:v>
                </c:pt>
                <c:pt idx="33672">
                  <c:v>0.76356</c:v>
                </c:pt>
                <c:pt idx="33673">
                  <c:v>0.763583</c:v>
                </c:pt>
                <c:pt idx="33674">
                  <c:v>0.763605</c:v>
                </c:pt>
                <c:pt idx="33675">
                  <c:v>0.763628</c:v>
                </c:pt>
                <c:pt idx="33676">
                  <c:v>0.763651</c:v>
                </c:pt>
                <c:pt idx="33677">
                  <c:v>0.763673</c:v>
                </c:pt>
                <c:pt idx="33678">
                  <c:v>0.763696</c:v>
                </c:pt>
                <c:pt idx="33679">
                  <c:v>0.763719</c:v>
                </c:pt>
                <c:pt idx="33680">
                  <c:v>0.763741</c:v>
                </c:pt>
                <c:pt idx="33681">
                  <c:v>0.763764</c:v>
                </c:pt>
                <c:pt idx="33682">
                  <c:v>0.763787</c:v>
                </c:pt>
                <c:pt idx="33683">
                  <c:v>0.76381</c:v>
                </c:pt>
                <c:pt idx="33684">
                  <c:v>0.763832</c:v>
                </c:pt>
                <c:pt idx="33685">
                  <c:v>0.763855</c:v>
                </c:pt>
                <c:pt idx="33686">
                  <c:v>0.763878</c:v>
                </c:pt>
                <c:pt idx="33687">
                  <c:v>0.7639</c:v>
                </c:pt>
                <c:pt idx="33688">
                  <c:v>0.763923</c:v>
                </c:pt>
                <c:pt idx="33689">
                  <c:v>0.763946</c:v>
                </c:pt>
                <c:pt idx="33690">
                  <c:v>0.763968</c:v>
                </c:pt>
                <c:pt idx="33691">
                  <c:v>0.763991</c:v>
                </c:pt>
                <c:pt idx="33692">
                  <c:v>0.764014</c:v>
                </c:pt>
                <c:pt idx="33693">
                  <c:v>0.764036</c:v>
                </c:pt>
                <c:pt idx="33694">
                  <c:v>0.764059</c:v>
                </c:pt>
                <c:pt idx="33695">
                  <c:v>0.764082</c:v>
                </c:pt>
                <c:pt idx="33696">
                  <c:v>0.764104</c:v>
                </c:pt>
                <c:pt idx="33697">
                  <c:v>0.764127</c:v>
                </c:pt>
                <c:pt idx="33698">
                  <c:v>0.76415</c:v>
                </c:pt>
                <c:pt idx="33699">
                  <c:v>0.764172</c:v>
                </c:pt>
                <c:pt idx="33700">
                  <c:v>0.764195</c:v>
                </c:pt>
                <c:pt idx="33701">
                  <c:v>0.764218</c:v>
                </c:pt>
                <c:pt idx="33702">
                  <c:v>0.76424</c:v>
                </c:pt>
                <c:pt idx="33703">
                  <c:v>0.764263</c:v>
                </c:pt>
                <c:pt idx="33704">
                  <c:v>0.764286</c:v>
                </c:pt>
                <c:pt idx="33705">
                  <c:v>0.764308</c:v>
                </c:pt>
                <c:pt idx="33706">
                  <c:v>0.764331</c:v>
                </c:pt>
                <c:pt idx="33707">
                  <c:v>0.764354</c:v>
                </c:pt>
                <c:pt idx="33708">
                  <c:v>0.764376</c:v>
                </c:pt>
                <c:pt idx="33709">
                  <c:v>0.764399</c:v>
                </c:pt>
                <c:pt idx="33710">
                  <c:v>0.764422</c:v>
                </c:pt>
                <c:pt idx="33711">
                  <c:v>0.764444</c:v>
                </c:pt>
                <c:pt idx="33712">
                  <c:v>0.764467</c:v>
                </c:pt>
                <c:pt idx="33713">
                  <c:v>0.76449</c:v>
                </c:pt>
                <c:pt idx="33714">
                  <c:v>0.764512</c:v>
                </c:pt>
                <c:pt idx="33715">
                  <c:v>0.764535</c:v>
                </c:pt>
                <c:pt idx="33716">
                  <c:v>0.764558</c:v>
                </c:pt>
                <c:pt idx="33717">
                  <c:v>0.76458</c:v>
                </c:pt>
                <c:pt idx="33718">
                  <c:v>0.764603</c:v>
                </c:pt>
                <c:pt idx="33719">
                  <c:v>0.764626</c:v>
                </c:pt>
                <c:pt idx="33720">
                  <c:v>0.764649</c:v>
                </c:pt>
                <c:pt idx="33721">
                  <c:v>0.764671</c:v>
                </c:pt>
                <c:pt idx="33722">
                  <c:v>0.764694</c:v>
                </c:pt>
                <c:pt idx="33723">
                  <c:v>0.764717</c:v>
                </c:pt>
                <c:pt idx="33724">
                  <c:v>0.764739</c:v>
                </c:pt>
                <c:pt idx="33725">
                  <c:v>0.764762</c:v>
                </c:pt>
                <c:pt idx="33726">
                  <c:v>0.764785</c:v>
                </c:pt>
                <c:pt idx="33727">
                  <c:v>0.764807</c:v>
                </c:pt>
                <c:pt idx="33728">
                  <c:v>0.76483</c:v>
                </c:pt>
                <c:pt idx="33729">
                  <c:v>0.764853</c:v>
                </c:pt>
                <c:pt idx="33730">
                  <c:v>0.764875</c:v>
                </c:pt>
                <c:pt idx="33731">
                  <c:v>0.764898</c:v>
                </c:pt>
                <c:pt idx="33732">
                  <c:v>0.764921</c:v>
                </c:pt>
                <c:pt idx="33733">
                  <c:v>0.764943</c:v>
                </c:pt>
                <c:pt idx="33734">
                  <c:v>0.764966</c:v>
                </c:pt>
                <c:pt idx="33735">
                  <c:v>0.764989</c:v>
                </c:pt>
                <c:pt idx="33736">
                  <c:v>0.765011</c:v>
                </c:pt>
                <c:pt idx="33737">
                  <c:v>0.765034</c:v>
                </c:pt>
                <c:pt idx="33738">
                  <c:v>0.765057</c:v>
                </c:pt>
                <c:pt idx="33739">
                  <c:v>0.765079</c:v>
                </c:pt>
                <c:pt idx="33740">
                  <c:v>0.765102</c:v>
                </c:pt>
                <c:pt idx="33741">
                  <c:v>0.765125</c:v>
                </c:pt>
                <c:pt idx="33742">
                  <c:v>0.765147</c:v>
                </c:pt>
                <c:pt idx="33743">
                  <c:v>0.76517</c:v>
                </c:pt>
                <c:pt idx="33744">
                  <c:v>0.765193</c:v>
                </c:pt>
                <c:pt idx="33745">
                  <c:v>0.765215</c:v>
                </c:pt>
                <c:pt idx="33746">
                  <c:v>0.765238</c:v>
                </c:pt>
                <c:pt idx="33747">
                  <c:v>0.765261</c:v>
                </c:pt>
                <c:pt idx="33748">
                  <c:v>0.765283</c:v>
                </c:pt>
                <c:pt idx="33749">
                  <c:v>0.765306</c:v>
                </c:pt>
                <c:pt idx="33750">
                  <c:v>0.765329</c:v>
                </c:pt>
                <c:pt idx="33751">
                  <c:v>0.765351</c:v>
                </c:pt>
                <c:pt idx="33752">
                  <c:v>0.765374</c:v>
                </c:pt>
                <c:pt idx="33753">
                  <c:v>0.765397</c:v>
                </c:pt>
                <c:pt idx="33754">
                  <c:v>0.76542</c:v>
                </c:pt>
                <c:pt idx="33755">
                  <c:v>0.765442</c:v>
                </c:pt>
                <c:pt idx="33756">
                  <c:v>0.765465</c:v>
                </c:pt>
                <c:pt idx="33757">
                  <c:v>0.765488</c:v>
                </c:pt>
                <c:pt idx="33758">
                  <c:v>0.76551</c:v>
                </c:pt>
                <c:pt idx="33759">
                  <c:v>0.765533</c:v>
                </c:pt>
                <c:pt idx="33760">
                  <c:v>0.765556</c:v>
                </c:pt>
                <c:pt idx="33761">
                  <c:v>0.765578</c:v>
                </c:pt>
                <c:pt idx="33762">
                  <c:v>0.765601</c:v>
                </c:pt>
                <c:pt idx="33763">
                  <c:v>0.765624</c:v>
                </c:pt>
                <c:pt idx="33764">
                  <c:v>0.765646</c:v>
                </c:pt>
                <c:pt idx="33765">
                  <c:v>0.765669</c:v>
                </c:pt>
                <c:pt idx="33766">
                  <c:v>0.765692</c:v>
                </c:pt>
                <c:pt idx="33767">
                  <c:v>0.765714</c:v>
                </c:pt>
                <c:pt idx="33768">
                  <c:v>0.765737</c:v>
                </c:pt>
                <c:pt idx="33769">
                  <c:v>0.76576</c:v>
                </c:pt>
                <c:pt idx="33770">
                  <c:v>0.765782</c:v>
                </c:pt>
                <c:pt idx="33771">
                  <c:v>0.765805</c:v>
                </c:pt>
                <c:pt idx="33772">
                  <c:v>0.765828</c:v>
                </c:pt>
                <c:pt idx="33773">
                  <c:v>0.76585</c:v>
                </c:pt>
                <c:pt idx="33774">
                  <c:v>0.765873</c:v>
                </c:pt>
                <c:pt idx="33775">
                  <c:v>0.765896</c:v>
                </c:pt>
                <c:pt idx="33776">
                  <c:v>0.765918</c:v>
                </c:pt>
                <c:pt idx="33777">
                  <c:v>0.765941</c:v>
                </c:pt>
                <c:pt idx="33778">
                  <c:v>0.765964</c:v>
                </c:pt>
                <c:pt idx="33779">
                  <c:v>0.765986</c:v>
                </c:pt>
                <c:pt idx="33780">
                  <c:v>0.766009</c:v>
                </c:pt>
                <c:pt idx="33781">
                  <c:v>0.766032</c:v>
                </c:pt>
                <c:pt idx="33782">
                  <c:v>0.766054</c:v>
                </c:pt>
                <c:pt idx="33783">
                  <c:v>0.766077</c:v>
                </c:pt>
                <c:pt idx="33784">
                  <c:v>0.7661</c:v>
                </c:pt>
                <c:pt idx="33785">
                  <c:v>0.766122</c:v>
                </c:pt>
                <c:pt idx="33786">
                  <c:v>0.766145</c:v>
                </c:pt>
                <c:pt idx="33787">
                  <c:v>0.766168</c:v>
                </c:pt>
                <c:pt idx="33788">
                  <c:v>0.76619</c:v>
                </c:pt>
                <c:pt idx="33789">
                  <c:v>0.766213</c:v>
                </c:pt>
                <c:pt idx="33790">
                  <c:v>0.766236</c:v>
                </c:pt>
                <c:pt idx="33791">
                  <c:v>0.766259</c:v>
                </c:pt>
                <c:pt idx="33792">
                  <c:v>0.766281</c:v>
                </c:pt>
                <c:pt idx="33793">
                  <c:v>0.766304</c:v>
                </c:pt>
                <c:pt idx="33794">
                  <c:v>0.766327</c:v>
                </c:pt>
                <c:pt idx="33795">
                  <c:v>0.766349</c:v>
                </c:pt>
                <c:pt idx="33796">
                  <c:v>0.766372</c:v>
                </c:pt>
                <c:pt idx="33797">
                  <c:v>0.766395</c:v>
                </c:pt>
                <c:pt idx="33798">
                  <c:v>0.766417</c:v>
                </c:pt>
                <c:pt idx="33799">
                  <c:v>0.76644</c:v>
                </c:pt>
                <c:pt idx="33800">
                  <c:v>0.766463</c:v>
                </c:pt>
                <c:pt idx="33801">
                  <c:v>0.766485</c:v>
                </c:pt>
                <c:pt idx="33802">
                  <c:v>0.766508</c:v>
                </c:pt>
                <c:pt idx="33803">
                  <c:v>0.766531</c:v>
                </c:pt>
                <c:pt idx="33804">
                  <c:v>0.766553</c:v>
                </c:pt>
                <c:pt idx="33805">
                  <c:v>0.766576</c:v>
                </c:pt>
                <c:pt idx="33806">
                  <c:v>0.766599</c:v>
                </c:pt>
                <c:pt idx="33807">
                  <c:v>0.766621</c:v>
                </c:pt>
                <c:pt idx="33808">
                  <c:v>0.766644</c:v>
                </c:pt>
                <c:pt idx="33809">
                  <c:v>0.766667</c:v>
                </c:pt>
                <c:pt idx="33810">
                  <c:v>0.766689</c:v>
                </c:pt>
                <c:pt idx="33811">
                  <c:v>0.766712</c:v>
                </c:pt>
                <c:pt idx="33812">
                  <c:v>0.766735</c:v>
                </c:pt>
                <c:pt idx="33813">
                  <c:v>0.766757</c:v>
                </c:pt>
                <c:pt idx="33814">
                  <c:v>0.76678</c:v>
                </c:pt>
                <c:pt idx="33815">
                  <c:v>0.766803</c:v>
                </c:pt>
                <c:pt idx="33816">
                  <c:v>0.766825</c:v>
                </c:pt>
                <c:pt idx="33817">
                  <c:v>0.766848</c:v>
                </c:pt>
                <c:pt idx="33818">
                  <c:v>0.766871</c:v>
                </c:pt>
                <c:pt idx="33819">
                  <c:v>0.766893</c:v>
                </c:pt>
                <c:pt idx="33820">
                  <c:v>0.766916</c:v>
                </c:pt>
                <c:pt idx="33821">
                  <c:v>0.766939</c:v>
                </c:pt>
                <c:pt idx="33822">
                  <c:v>0.766961</c:v>
                </c:pt>
                <c:pt idx="33823">
                  <c:v>0.766984</c:v>
                </c:pt>
                <c:pt idx="33824">
                  <c:v>0.767007</c:v>
                </c:pt>
                <c:pt idx="33825">
                  <c:v>0.767029</c:v>
                </c:pt>
                <c:pt idx="33826">
                  <c:v>0.767052</c:v>
                </c:pt>
                <c:pt idx="33827">
                  <c:v>0.767075</c:v>
                </c:pt>
                <c:pt idx="33828">
                  <c:v>0.767098</c:v>
                </c:pt>
                <c:pt idx="33829">
                  <c:v>0.76712</c:v>
                </c:pt>
                <c:pt idx="33830">
                  <c:v>0.767143</c:v>
                </c:pt>
                <c:pt idx="33831">
                  <c:v>0.767166</c:v>
                </c:pt>
                <c:pt idx="33832">
                  <c:v>0.767188</c:v>
                </c:pt>
                <c:pt idx="33833">
                  <c:v>0.767211</c:v>
                </c:pt>
                <c:pt idx="33834">
                  <c:v>0.767234</c:v>
                </c:pt>
                <c:pt idx="33835">
                  <c:v>0.767256</c:v>
                </c:pt>
                <c:pt idx="33836">
                  <c:v>0.767279</c:v>
                </c:pt>
                <c:pt idx="33837">
                  <c:v>0.767302</c:v>
                </c:pt>
                <c:pt idx="33838">
                  <c:v>0.767324</c:v>
                </c:pt>
                <c:pt idx="33839">
                  <c:v>0.767347</c:v>
                </c:pt>
                <c:pt idx="33840">
                  <c:v>0.76737</c:v>
                </c:pt>
                <c:pt idx="33841">
                  <c:v>0.767392</c:v>
                </c:pt>
                <c:pt idx="33842">
                  <c:v>0.767415</c:v>
                </c:pt>
                <c:pt idx="33843">
                  <c:v>0.767438</c:v>
                </c:pt>
                <c:pt idx="33844">
                  <c:v>0.76746</c:v>
                </c:pt>
                <c:pt idx="33845">
                  <c:v>0.767483</c:v>
                </c:pt>
                <c:pt idx="33846">
                  <c:v>0.767506</c:v>
                </c:pt>
                <c:pt idx="33847">
                  <c:v>0.767528</c:v>
                </c:pt>
                <c:pt idx="33848">
                  <c:v>0.767551</c:v>
                </c:pt>
                <c:pt idx="33849">
                  <c:v>0.767574</c:v>
                </c:pt>
                <c:pt idx="33850">
                  <c:v>0.767596</c:v>
                </c:pt>
                <c:pt idx="33851">
                  <c:v>0.767619</c:v>
                </c:pt>
                <c:pt idx="33852">
                  <c:v>0.767642</c:v>
                </c:pt>
                <c:pt idx="33853">
                  <c:v>0.767664</c:v>
                </c:pt>
                <c:pt idx="33854">
                  <c:v>0.767687</c:v>
                </c:pt>
                <c:pt idx="33855">
                  <c:v>0.76771</c:v>
                </c:pt>
                <c:pt idx="33856">
                  <c:v>0.767732</c:v>
                </c:pt>
                <c:pt idx="33857">
                  <c:v>0.767755</c:v>
                </c:pt>
                <c:pt idx="33858">
                  <c:v>0.767778</c:v>
                </c:pt>
                <c:pt idx="33859">
                  <c:v>0.7678</c:v>
                </c:pt>
                <c:pt idx="33860">
                  <c:v>0.767823</c:v>
                </c:pt>
                <c:pt idx="33861">
                  <c:v>0.767846</c:v>
                </c:pt>
                <c:pt idx="33862">
                  <c:v>0.767868</c:v>
                </c:pt>
                <c:pt idx="33863">
                  <c:v>0.767891</c:v>
                </c:pt>
                <c:pt idx="33864">
                  <c:v>0.767914</c:v>
                </c:pt>
                <c:pt idx="33865">
                  <c:v>0.767937</c:v>
                </c:pt>
                <c:pt idx="33866">
                  <c:v>0.767959</c:v>
                </c:pt>
                <c:pt idx="33867">
                  <c:v>0.767982</c:v>
                </c:pt>
                <c:pt idx="33868">
                  <c:v>0.768005</c:v>
                </c:pt>
                <c:pt idx="33869">
                  <c:v>0.768027</c:v>
                </c:pt>
                <c:pt idx="33870">
                  <c:v>0.76805</c:v>
                </c:pt>
                <c:pt idx="33871">
                  <c:v>0.768073</c:v>
                </c:pt>
                <c:pt idx="33872">
                  <c:v>0.768095</c:v>
                </c:pt>
                <c:pt idx="33873">
                  <c:v>0.768118</c:v>
                </c:pt>
                <c:pt idx="33874">
                  <c:v>0.768141</c:v>
                </c:pt>
                <c:pt idx="33875">
                  <c:v>0.768163</c:v>
                </c:pt>
                <c:pt idx="33876">
                  <c:v>0.768186</c:v>
                </c:pt>
                <c:pt idx="33877">
                  <c:v>0.768209</c:v>
                </c:pt>
                <c:pt idx="33878">
                  <c:v>0.768231</c:v>
                </c:pt>
                <c:pt idx="33879">
                  <c:v>0.768254</c:v>
                </c:pt>
                <c:pt idx="33880">
                  <c:v>0.768277</c:v>
                </c:pt>
                <c:pt idx="33881">
                  <c:v>0.768299</c:v>
                </c:pt>
                <c:pt idx="33882">
                  <c:v>0.768322</c:v>
                </c:pt>
                <c:pt idx="33883">
                  <c:v>0.768345</c:v>
                </c:pt>
                <c:pt idx="33884">
                  <c:v>0.768367</c:v>
                </c:pt>
                <c:pt idx="33885">
                  <c:v>0.76839</c:v>
                </c:pt>
                <c:pt idx="33886">
                  <c:v>0.768413</c:v>
                </c:pt>
                <c:pt idx="33887">
                  <c:v>0.768435</c:v>
                </c:pt>
                <c:pt idx="33888">
                  <c:v>0.768458</c:v>
                </c:pt>
                <c:pt idx="33889">
                  <c:v>0.768481</c:v>
                </c:pt>
                <c:pt idx="33890">
                  <c:v>0.768503</c:v>
                </c:pt>
                <c:pt idx="33891">
                  <c:v>0.768526</c:v>
                </c:pt>
                <c:pt idx="33892">
                  <c:v>0.768549</c:v>
                </c:pt>
                <c:pt idx="33893">
                  <c:v>0.768571</c:v>
                </c:pt>
                <c:pt idx="33894">
                  <c:v>0.768594</c:v>
                </c:pt>
                <c:pt idx="33895">
                  <c:v>0.768617</c:v>
                </c:pt>
                <c:pt idx="33896">
                  <c:v>0.768639</c:v>
                </c:pt>
                <c:pt idx="33897">
                  <c:v>0.768662</c:v>
                </c:pt>
                <c:pt idx="33898">
                  <c:v>0.768685</c:v>
                </c:pt>
                <c:pt idx="33899">
                  <c:v>0.768707</c:v>
                </c:pt>
                <c:pt idx="33900">
                  <c:v>0.76873</c:v>
                </c:pt>
                <c:pt idx="33901">
                  <c:v>0.768753</c:v>
                </c:pt>
                <c:pt idx="33902">
                  <c:v>0.768776</c:v>
                </c:pt>
                <c:pt idx="33903">
                  <c:v>0.768798</c:v>
                </c:pt>
                <c:pt idx="33904">
                  <c:v>0.768821</c:v>
                </c:pt>
                <c:pt idx="33905">
                  <c:v>0.768844</c:v>
                </c:pt>
                <c:pt idx="33906">
                  <c:v>0.768866</c:v>
                </c:pt>
                <c:pt idx="33907">
                  <c:v>0.768889</c:v>
                </c:pt>
                <c:pt idx="33908">
                  <c:v>0.768912</c:v>
                </c:pt>
                <c:pt idx="33909">
                  <c:v>0.768934</c:v>
                </c:pt>
                <c:pt idx="33910">
                  <c:v>0.768957</c:v>
                </c:pt>
                <c:pt idx="33911">
                  <c:v>0.76898</c:v>
                </c:pt>
                <c:pt idx="33912">
                  <c:v>0.769002</c:v>
                </c:pt>
                <c:pt idx="33913">
                  <c:v>0.769025</c:v>
                </c:pt>
                <c:pt idx="33914">
                  <c:v>0.769048</c:v>
                </c:pt>
                <c:pt idx="33915">
                  <c:v>0.76907</c:v>
                </c:pt>
                <c:pt idx="33916">
                  <c:v>0.769093</c:v>
                </c:pt>
                <c:pt idx="33917">
                  <c:v>0.769116</c:v>
                </c:pt>
                <c:pt idx="33918">
                  <c:v>0.769138</c:v>
                </c:pt>
                <c:pt idx="33919">
                  <c:v>0.769161</c:v>
                </c:pt>
                <c:pt idx="33920">
                  <c:v>0.769184</c:v>
                </c:pt>
                <c:pt idx="33921">
                  <c:v>0.769206</c:v>
                </c:pt>
                <c:pt idx="33922">
                  <c:v>0.769229</c:v>
                </c:pt>
                <c:pt idx="33923">
                  <c:v>0.769252</c:v>
                </c:pt>
                <c:pt idx="33924">
                  <c:v>0.769274</c:v>
                </c:pt>
                <c:pt idx="33925">
                  <c:v>0.769297</c:v>
                </c:pt>
                <c:pt idx="33926">
                  <c:v>0.76932</c:v>
                </c:pt>
                <c:pt idx="33927">
                  <c:v>0.769342</c:v>
                </c:pt>
                <c:pt idx="33928">
                  <c:v>0.769365</c:v>
                </c:pt>
                <c:pt idx="33929">
                  <c:v>0.769388</c:v>
                </c:pt>
                <c:pt idx="33930">
                  <c:v>0.76941</c:v>
                </c:pt>
                <c:pt idx="33931">
                  <c:v>0.769433</c:v>
                </c:pt>
                <c:pt idx="33932">
                  <c:v>0.769456</c:v>
                </c:pt>
                <c:pt idx="33933">
                  <c:v>0.769478</c:v>
                </c:pt>
                <c:pt idx="33934">
                  <c:v>0.769501</c:v>
                </c:pt>
                <c:pt idx="33935">
                  <c:v>0.769524</c:v>
                </c:pt>
                <c:pt idx="33936">
                  <c:v>0.769546</c:v>
                </c:pt>
                <c:pt idx="33937">
                  <c:v>0.769569</c:v>
                </c:pt>
                <c:pt idx="33938">
                  <c:v>0.769592</c:v>
                </c:pt>
                <c:pt idx="33939">
                  <c:v>0.769615</c:v>
                </c:pt>
                <c:pt idx="33940">
                  <c:v>0.769637</c:v>
                </c:pt>
                <c:pt idx="33941">
                  <c:v>0.76966</c:v>
                </c:pt>
                <c:pt idx="33942">
                  <c:v>0.769683</c:v>
                </c:pt>
                <c:pt idx="33943">
                  <c:v>0.769705</c:v>
                </c:pt>
                <c:pt idx="33944">
                  <c:v>0.769728</c:v>
                </c:pt>
                <c:pt idx="33945">
                  <c:v>0.769751</c:v>
                </c:pt>
                <c:pt idx="33946">
                  <c:v>0.769773</c:v>
                </c:pt>
                <c:pt idx="33947">
                  <c:v>0.769796</c:v>
                </c:pt>
                <c:pt idx="33948">
                  <c:v>0.769819</c:v>
                </c:pt>
                <c:pt idx="33949">
                  <c:v>0.769841</c:v>
                </c:pt>
                <c:pt idx="33950">
                  <c:v>0.769864</c:v>
                </c:pt>
                <c:pt idx="33951">
                  <c:v>0.769887</c:v>
                </c:pt>
                <c:pt idx="33952">
                  <c:v>0.769909</c:v>
                </c:pt>
                <c:pt idx="33953">
                  <c:v>0.769932</c:v>
                </c:pt>
                <c:pt idx="33954">
                  <c:v>0.769955</c:v>
                </c:pt>
                <c:pt idx="33955">
                  <c:v>0.769977</c:v>
                </c:pt>
                <c:pt idx="33956">
                  <c:v>0.77</c:v>
                </c:pt>
                <c:pt idx="33957">
                  <c:v>0.770023</c:v>
                </c:pt>
                <c:pt idx="33958">
                  <c:v>0.770045</c:v>
                </c:pt>
                <c:pt idx="33959">
                  <c:v>0.770068</c:v>
                </c:pt>
                <c:pt idx="33960">
                  <c:v>0.770091</c:v>
                </c:pt>
                <c:pt idx="33961">
                  <c:v>0.770113</c:v>
                </c:pt>
                <c:pt idx="33962">
                  <c:v>0.770136</c:v>
                </c:pt>
                <c:pt idx="33963">
                  <c:v>0.770159</c:v>
                </c:pt>
                <c:pt idx="33964">
                  <c:v>0.770181</c:v>
                </c:pt>
                <c:pt idx="33965">
                  <c:v>0.770204</c:v>
                </c:pt>
                <c:pt idx="33966">
                  <c:v>0.770227</c:v>
                </c:pt>
                <c:pt idx="33967">
                  <c:v>0.770249</c:v>
                </c:pt>
                <c:pt idx="33968">
                  <c:v>0.770272</c:v>
                </c:pt>
                <c:pt idx="33969">
                  <c:v>0.770295</c:v>
                </c:pt>
                <c:pt idx="33970">
                  <c:v>0.770317</c:v>
                </c:pt>
                <c:pt idx="33971">
                  <c:v>0.77034</c:v>
                </c:pt>
                <c:pt idx="33972">
                  <c:v>0.770363</c:v>
                </c:pt>
                <c:pt idx="33973">
                  <c:v>0.770385</c:v>
                </c:pt>
                <c:pt idx="33974">
                  <c:v>0.770408</c:v>
                </c:pt>
                <c:pt idx="33975">
                  <c:v>0.770431</c:v>
                </c:pt>
                <c:pt idx="33976">
                  <c:v>0.770454</c:v>
                </c:pt>
                <c:pt idx="33977">
                  <c:v>0.770476</c:v>
                </c:pt>
                <c:pt idx="33978">
                  <c:v>0.770499</c:v>
                </c:pt>
                <c:pt idx="33979">
                  <c:v>0.770522</c:v>
                </c:pt>
                <c:pt idx="33980">
                  <c:v>0.770544</c:v>
                </c:pt>
                <c:pt idx="33981">
                  <c:v>0.770567</c:v>
                </c:pt>
                <c:pt idx="33982">
                  <c:v>0.77059</c:v>
                </c:pt>
                <c:pt idx="33983">
                  <c:v>0.770612</c:v>
                </c:pt>
                <c:pt idx="33984">
                  <c:v>0.770635</c:v>
                </c:pt>
                <c:pt idx="33985">
                  <c:v>0.770658</c:v>
                </c:pt>
                <c:pt idx="33986">
                  <c:v>0.77068</c:v>
                </c:pt>
                <c:pt idx="33987">
                  <c:v>0.770703</c:v>
                </c:pt>
                <c:pt idx="33988">
                  <c:v>0.770726</c:v>
                </c:pt>
                <c:pt idx="33989">
                  <c:v>0.770748</c:v>
                </c:pt>
                <c:pt idx="33990">
                  <c:v>0.770771</c:v>
                </c:pt>
                <c:pt idx="33991">
                  <c:v>0.770794</c:v>
                </c:pt>
                <c:pt idx="33992">
                  <c:v>0.770816</c:v>
                </c:pt>
                <c:pt idx="33993">
                  <c:v>0.770839</c:v>
                </c:pt>
                <c:pt idx="33994">
                  <c:v>0.770862</c:v>
                </c:pt>
                <c:pt idx="33995">
                  <c:v>0.770884</c:v>
                </c:pt>
                <c:pt idx="33996">
                  <c:v>0.770907</c:v>
                </c:pt>
                <c:pt idx="33997">
                  <c:v>0.77093</c:v>
                </c:pt>
                <c:pt idx="33998">
                  <c:v>0.770952</c:v>
                </c:pt>
                <c:pt idx="33999">
                  <c:v>0.770975</c:v>
                </c:pt>
                <c:pt idx="34000">
                  <c:v>0.770998</c:v>
                </c:pt>
                <c:pt idx="34001">
                  <c:v>0.77102</c:v>
                </c:pt>
                <c:pt idx="34002">
                  <c:v>0.771043</c:v>
                </c:pt>
                <c:pt idx="34003">
                  <c:v>0.771066</c:v>
                </c:pt>
                <c:pt idx="34004">
                  <c:v>0.771088</c:v>
                </c:pt>
                <c:pt idx="34005">
                  <c:v>0.771111</c:v>
                </c:pt>
                <c:pt idx="34006">
                  <c:v>0.771134</c:v>
                </c:pt>
                <c:pt idx="34007">
                  <c:v>0.771156</c:v>
                </c:pt>
                <c:pt idx="34008">
                  <c:v>0.771179</c:v>
                </c:pt>
                <c:pt idx="34009">
                  <c:v>0.771202</c:v>
                </c:pt>
                <c:pt idx="34010">
                  <c:v>0.771224</c:v>
                </c:pt>
                <c:pt idx="34011">
                  <c:v>0.771247</c:v>
                </c:pt>
                <c:pt idx="34012">
                  <c:v>0.77127</c:v>
                </c:pt>
                <c:pt idx="34013">
                  <c:v>0.771293</c:v>
                </c:pt>
                <c:pt idx="34014">
                  <c:v>0.771315</c:v>
                </c:pt>
                <c:pt idx="34015">
                  <c:v>0.771338</c:v>
                </c:pt>
                <c:pt idx="34016">
                  <c:v>0.771361</c:v>
                </c:pt>
                <c:pt idx="34017">
                  <c:v>0.771383</c:v>
                </c:pt>
                <c:pt idx="34018">
                  <c:v>0.771406</c:v>
                </c:pt>
                <c:pt idx="34019">
                  <c:v>0.771429</c:v>
                </c:pt>
                <c:pt idx="34020">
                  <c:v>0.771451</c:v>
                </c:pt>
                <c:pt idx="34021">
                  <c:v>0.771474</c:v>
                </c:pt>
                <c:pt idx="34022">
                  <c:v>0.771497</c:v>
                </c:pt>
                <c:pt idx="34023">
                  <c:v>0.771519</c:v>
                </c:pt>
                <c:pt idx="34024">
                  <c:v>0.771542</c:v>
                </c:pt>
                <c:pt idx="34025">
                  <c:v>0.771565</c:v>
                </c:pt>
                <c:pt idx="34026">
                  <c:v>0.771587</c:v>
                </c:pt>
                <c:pt idx="34027">
                  <c:v>0.77161</c:v>
                </c:pt>
                <c:pt idx="34028">
                  <c:v>0.771633</c:v>
                </c:pt>
                <c:pt idx="34029">
                  <c:v>0.771655</c:v>
                </c:pt>
                <c:pt idx="34030">
                  <c:v>0.771678</c:v>
                </c:pt>
                <c:pt idx="34031">
                  <c:v>0.771701</c:v>
                </c:pt>
                <c:pt idx="34032">
                  <c:v>0.771723</c:v>
                </c:pt>
                <c:pt idx="34033">
                  <c:v>0.771746</c:v>
                </c:pt>
                <c:pt idx="34034">
                  <c:v>0.771769</c:v>
                </c:pt>
                <c:pt idx="34035">
                  <c:v>0.771791</c:v>
                </c:pt>
                <c:pt idx="34036">
                  <c:v>0.771814</c:v>
                </c:pt>
                <c:pt idx="34037">
                  <c:v>0.771837</c:v>
                </c:pt>
                <c:pt idx="34038">
                  <c:v>0.771859</c:v>
                </c:pt>
                <c:pt idx="34039">
                  <c:v>0.771882</c:v>
                </c:pt>
                <c:pt idx="34040">
                  <c:v>0.771905</c:v>
                </c:pt>
                <c:pt idx="34041">
                  <c:v>0.771927</c:v>
                </c:pt>
                <c:pt idx="34042">
                  <c:v>0.77195</c:v>
                </c:pt>
                <c:pt idx="34043">
                  <c:v>0.771973</c:v>
                </c:pt>
                <c:pt idx="34044">
                  <c:v>0.771995</c:v>
                </c:pt>
                <c:pt idx="34045">
                  <c:v>0.772018</c:v>
                </c:pt>
                <c:pt idx="34046">
                  <c:v>0.772041</c:v>
                </c:pt>
                <c:pt idx="34047">
                  <c:v>0.772063</c:v>
                </c:pt>
                <c:pt idx="34048">
                  <c:v>0.772086</c:v>
                </c:pt>
                <c:pt idx="34049">
                  <c:v>0.772109</c:v>
                </c:pt>
                <c:pt idx="34050">
                  <c:v>0.772132</c:v>
                </c:pt>
                <c:pt idx="34051">
                  <c:v>0.772154</c:v>
                </c:pt>
                <c:pt idx="34052">
                  <c:v>0.772177</c:v>
                </c:pt>
                <c:pt idx="34053">
                  <c:v>0.7722</c:v>
                </c:pt>
                <c:pt idx="34054">
                  <c:v>0.772222</c:v>
                </c:pt>
                <c:pt idx="34055">
                  <c:v>0.772245</c:v>
                </c:pt>
                <c:pt idx="34056">
                  <c:v>0.772268</c:v>
                </c:pt>
                <c:pt idx="34057">
                  <c:v>0.77229</c:v>
                </c:pt>
                <c:pt idx="34058">
                  <c:v>0.772313</c:v>
                </c:pt>
                <c:pt idx="34059">
                  <c:v>0.772336</c:v>
                </c:pt>
                <c:pt idx="34060">
                  <c:v>0.772358</c:v>
                </c:pt>
                <c:pt idx="34061">
                  <c:v>0.772381</c:v>
                </c:pt>
                <c:pt idx="34062">
                  <c:v>0.772404</c:v>
                </c:pt>
                <c:pt idx="34063">
                  <c:v>0.772426</c:v>
                </c:pt>
                <c:pt idx="34064">
                  <c:v>0.772449</c:v>
                </c:pt>
                <c:pt idx="34065">
                  <c:v>0.772472</c:v>
                </c:pt>
                <c:pt idx="34066">
                  <c:v>0.772494</c:v>
                </c:pt>
                <c:pt idx="34067">
                  <c:v>0.772517</c:v>
                </c:pt>
                <c:pt idx="34068">
                  <c:v>0.77254</c:v>
                </c:pt>
                <c:pt idx="34069">
                  <c:v>0.772562</c:v>
                </c:pt>
                <c:pt idx="34070">
                  <c:v>0.772585</c:v>
                </c:pt>
                <c:pt idx="34071">
                  <c:v>0.772608</c:v>
                </c:pt>
                <c:pt idx="34072">
                  <c:v>0.77263</c:v>
                </c:pt>
                <c:pt idx="34073">
                  <c:v>0.772653</c:v>
                </c:pt>
                <c:pt idx="34074">
                  <c:v>0.772676</c:v>
                </c:pt>
                <c:pt idx="34075">
                  <c:v>0.772698</c:v>
                </c:pt>
                <c:pt idx="34076">
                  <c:v>0.772721</c:v>
                </c:pt>
                <c:pt idx="34077">
                  <c:v>0.772744</c:v>
                </c:pt>
                <c:pt idx="34078">
                  <c:v>0.772766</c:v>
                </c:pt>
                <c:pt idx="34079">
                  <c:v>0.772789</c:v>
                </c:pt>
                <c:pt idx="34080">
                  <c:v>0.772812</c:v>
                </c:pt>
                <c:pt idx="34081">
                  <c:v>0.772834</c:v>
                </c:pt>
                <c:pt idx="34082">
                  <c:v>0.772857</c:v>
                </c:pt>
                <c:pt idx="34083">
                  <c:v>0.77288</c:v>
                </c:pt>
                <c:pt idx="34084">
                  <c:v>0.772902</c:v>
                </c:pt>
                <c:pt idx="34085">
                  <c:v>0.772925</c:v>
                </c:pt>
                <c:pt idx="34086">
                  <c:v>0.772948</c:v>
                </c:pt>
                <c:pt idx="34087">
                  <c:v>0.772971</c:v>
                </c:pt>
                <c:pt idx="34088">
                  <c:v>0.772993</c:v>
                </c:pt>
                <c:pt idx="34089">
                  <c:v>0.773016</c:v>
                </c:pt>
                <c:pt idx="34090">
                  <c:v>0.773039</c:v>
                </c:pt>
                <c:pt idx="34091">
                  <c:v>0.773061</c:v>
                </c:pt>
                <c:pt idx="34092">
                  <c:v>0.773084</c:v>
                </c:pt>
                <c:pt idx="34093">
                  <c:v>0.773107</c:v>
                </c:pt>
                <c:pt idx="34094">
                  <c:v>0.773129</c:v>
                </c:pt>
                <c:pt idx="34095">
                  <c:v>0.773152</c:v>
                </c:pt>
                <c:pt idx="34096">
                  <c:v>0.773175</c:v>
                </c:pt>
                <c:pt idx="34097">
                  <c:v>0.773197</c:v>
                </c:pt>
                <c:pt idx="34098">
                  <c:v>0.77322</c:v>
                </c:pt>
                <c:pt idx="34099">
                  <c:v>0.773243</c:v>
                </c:pt>
                <c:pt idx="34100">
                  <c:v>0.773265</c:v>
                </c:pt>
                <c:pt idx="34101">
                  <c:v>0.773288</c:v>
                </c:pt>
                <c:pt idx="34102">
                  <c:v>0.773311</c:v>
                </c:pt>
                <c:pt idx="34103">
                  <c:v>0.773333</c:v>
                </c:pt>
                <c:pt idx="34104">
                  <c:v>0.773356</c:v>
                </c:pt>
                <c:pt idx="34105">
                  <c:v>0.773379</c:v>
                </c:pt>
                <c:pt idx="34106">
                  <c:v>0.773401</c:v>
                </c:pt>
                <c:pt idx="34107">
                  <c:v>0.773424</c:v>
                </c:pt>
                <c:pt idx="34108">
                  <c:v>0.773447</c:v>
                </c:pt>
                <c:pt idx="34109">
                  <c:v>0.773469</c:v>
                </c:pt>
                <c:pt idx="34110">
                  <c:v>0.773492</c:v>
                </c:pt>
                <c:pt idx="34111">
                  <c:v>0.773515</c:v>
                </c:pt>
                <c:pt idx="34112">
                  <c:v>0.773537</c:v>
                </c:pt>
                <c:pt idx="34113">
                  <c:v>0.77356</c:v>
                </c:pt>
                <c:pt idx="34114">
                  <c:v>0.773583</c:v>
                </c:pt>
                <c:pt idx="34115">
                  <c:v>0.773605</c:v>
                </c:pt>
                <c:pt idx="34116">
                  <c:v>0.773628</c:v>
                </c:pt>
                <c:pt idx="34117">
                  <c:v>0.773651</c:v>
                </c:pt>
                <c:pt idx="34118">
                  <c:v>0.773673</c:v>
                </c:pt>
                <c:pt idx="34119">
                  <c:v>0.773696</c:v>
                </c:pt>
                <c:pt idx="34120">
                  <c:v>0.773719</c:v>
                </c:pt>
                <c:pt idx="34121">
                  <c:v>0.773741</c:v>
                </c:pt>
                <c:pt idx="34122">
                  <c:v>0.773764</c:v>
                </c:pt>
                <c:pt idx="34123">
                  <c:v>0.773787</c:v>
                </c:pt>
                <c:pt idx="34124">
                  <c:v>0.77381</c:v>
                </c:pt>
                <c:pt idx="34125">
                  <c:v>0.773832</c:v>
                </c:pt>
                <c:pt idx="34126">
                  <c:v>0.773855</c:v>
                </c:pt>
                <c:pt idx="34127">
                  <c:v>0.773878</c:v>
                </c:pt>
                <c:pt idx="34128">
                  <c:v>0.7739</c:v>
                </c:pt>
                <c:pt idx="34129">
                  <c:v>0.773923</c:v>
                </c:pt>
                <c:pt idx="34130">
                  <c:v>0.773946</c:v>
                </c:pt>
                <c:pt idx="34131">
                  <c:v>0.773968</c:v>
                </c:pt>
                <c:pt idx="34132">
                  <c:v>0.773991</c:v>
                </c:pt>
                <c:pt idx="34133">
                  <c:v>0.774014</c:v>
                </c:pt>
                <c:pt idx="34134">
                  <c:v>0.774036</c:v>
                </c:pt>
                <c:pt idx="34135">
                  <c:v>0.774059</c:v>
                </c:pt>
                <c:pt idx="34136">
                  <c:v>0.774082</c:v>
                </c:pt>
                <c:pt idx="34137">
                  <c:v>0.774104</c:v>
                </c:pt>
                <c:pt idx="34138">
                  <c:v>0.774127</c:v>
                </c:pt>
                <c:pt idx="34139">
                  <c:v>0.77415</c:v>
                </c:pt>
                <c:pt idx="34140">
                  <c:v>0.774172</c:v>
                </c:pt>
                <c:pt idx="34141">
                  <c:v>0.774195</c:v>
                </c:pt>
                <c:pt idx="34142">
                  <c:v>0.774218</c:v>
                </c:pt>
                <c:pt idx="34143">
                  <c:v>0.77424</c:v>
                </c:pt>
                <c:pt idx="34144">
                  <c:v>0.774263</c:v>
                </c:pt>
                <c:pt idx="34145">
                  <c:v>0.774286</c:v>
                </c:pt>
                <c:pt idx="34146">
                  <c:v>0.774308</c:v>
                </c:pt>
                <c:pt idx="34147">
                  <c:v>0.774331</c:v>
                </c:pt>
                <c:pt idx="34148">
                  <c:v>0.774354</c:v>
                </c:pt>
                <c:pt idx="34149">
                  <c:v>0.774376</c:v>
                </c:pt>
                <c:pt idx="34150">
                  <c:v>0.774399</c:v>
                </c:pt>
                <c:pt idx="34151">
                  <c:v>0.774422</c:v>
                </c:pt>
                <c:pt idx="34152">
                  <c:v>0.774444</c:v>
                </c:pt>
                <c:pt idx="34153">
                  <c:v>0.774467</c:v>
                </c:pt>
                <c:pt idx="34154">
                  <c:v>0.77449</c:v>
                </c:pt>
                <c:pt idx="34155">
                  <c:v>0.774512</c:v>
                </c:pt>
                <c:pt idx="34156">
                  <c:v>0.774535</c:v>
                </c:pt>
                <c:pt idx="34157">
                  <c:v>0.774558</c:v>
                </c:pt>
                <c:pt idx="34158">
                  <c:v>0.77458</c:v>
                </c:pt>
                <c:pt idx="34159">
                  <c:v>0.774603</c:v>
                </c:pt>
                <c:pt idx="34160">
                  <c:v>0.774626</c:v>
                </c:pt>
                <c:pt idx="34161">
                  <c:v>0.774649</c:v>
                </c:pt>
                <c:pt idx="34162">
                  <c:v>0.774671</c:v>
                </c:pt>
                <c:pt idx="34163">
                  <c:v>0.774694</c:v>
                </c:pt>
                <c:pt idx="34164">
                  <c:v>0.774717</c:v>
                </c:pt>
                <c:pt idx="34165">
                  <c:v>0.774739</c:v>
                </c:pt>
                <c:pt idx="34166">
                  <c:v>0.774762</c:v>
                </c:pt>
                <c:pt idx="34167">
                  <c:v>0.774785</c:v>
                </c:pt>
                <c:pt idx="34168">
                  <c:v>0.774807</c:v>
                </c:pt>
                <c:pt idx="34169">
                  <c:v>0.77483</c:v>
                </c:pt>
                <c:pt idx="34170">
                  <c:v>0.774853</c:v>
                </c:pt>
                <c:pt idx="34171">
                  <c:v>0.774875</c:v>
                </c:pt>
                <c:pt idx="34172">
                  <c:v>0.774898</c:v>
                </c:pt>
                <c:pt idx="34173">
                  <c:v>0.774921</c:v>
                </c:pt>
                <c:pt idx="34174">
                  <c:v>0.774943</c:v>
                </c:pt>
                <c:pt idx="34175">
                  <c:v>0.774966</c:v>
                </c:pt>
                <c:pt idx="34176">
                  <c:v>0.774989</c:v>
                </c:pt>
                <c:pt idx="34177">
                  <c:v>0.775011</c:v>
                </c:pt>
                <c:pt idx="34178">
                  <c:v>0.775034</c:v>
                </c:pt>
                <c:pt idx="34179">
                  <c:v>0.775057</c:v>
                </c:pt>
                <c:pt idx="34180">
                  <c:v>0.775079</c:v>
                </c:pt>
                <c:pt idx="34181">
                  <c:v>0.775102</c:v>
                </c:pt>
                <c:pt idx="34182">
                  <c:v>0.775125</c:v>
                </c:pt>
                <c:pt idx="34183">
                  <c:v>0.775147</c:v>
                </c:pt>
                <c:pt idx="34184">
                  <c:v>0.77517</c:v>
                </c:pt>
                <c:pt idx="34185">
                  <c:v>0.775193</c:v>
                </c:pt>
                <c:pt idx="34186">
                  <c:v>0.775215</c:v>
                </c:pt>
                <c:pt idx="34187">
                  <c:v>0.775238</c:v>
                </c:pt>
                <c:pt idx="34188">
                  <c:v>0.775261</c:v>
                </c:pt>
                <c:pt idx="34189">
                  <c:v>0.775283</c:v>
                </c:pt>
                <c:pt idx="34190">
                  <c:v>0.775306</c:v>
                </c:pt>
                <c:pt idx="34191">
                  <c:v>0.775329</c:v>
                </c:pt>
                <c:pt idx="34192">
                  <c:v>0.775351</c:v>
                </c:pt>
                <c:pt idx="34193">
                  <c:v>0.775374</c:v>
                </c:pt>
                <c:pt idx="34194">
                  <c:v>0.775397</c:v>
                </c:pt>
                <c:pt idx="34195">
                  <c:v>0.77542</c:v>
                </c:pt>
                <c:pt idx="34196">
                  <c:v>0.775442</c:v>
                </c:pt>
                <c:pt idx="34197">
                  <c:v>0.775465</c:v>
                </c:pt>
                <c:pt idx="34198">
                  <c:v>0.775488</c:v>
                </c:pt>
                <c:pt idx="34199">
                  <c:v>0.77551</c:v>
                </c:pt>
                <c:pt idx="34200">
                  <c:v>0.775533</c:v>
                </c:pt>
                <c:pt idx="34201">
                  <c:v>0.775556</c:v>
                </c:pt>
                <c:pt idx="34202">
                  <c:v>0.775578</c:v>
                </c:pt>
                <c:pt idx="34203">
                  <c:v>0.775601</c:v>
                </c:pt>
                <c:pt idx="34204">
                  <c:v>0.775624</c:v>
                </c:pt>
                <c:pt idx="34205">
                  <c:v>0.775646</c:v>
                </c:pt>
                <c:pt idx="34206">
                  <c:v>0.775669</c:v>
                </c:pt>
                <c:pt idx="34207">
                  <c:v>0.775692</c:v>
                </c:pt>
                <c:pt idx="34208">
                  <c:v>0.775714</c:v>
                </c:pt>
                <c:pt idx="34209">
                  <c:v>0.775737</c:v>
                </c:pt>
                <c:pt idx="34210">
                  <c:v>0.77576</c:v>
                </c:pt>
                <c:pt idx="34211">
                  <c:v>0.775782</c:v>
                </c:pt>
                <c:pt idx="34212">
                  <c:v>0.775805</c:v>
                </c:pt>
                <c:pt idx="34213">
                  <c:v>0.775828</c:v>
                </c:pt>
                <c:pt idx="34214">
                  <c:v>0.77585</c:v>
                </c:pt>
                <c:pt idx="34215">
                  <c:v>0.775873</c:v>
                </c:pt>
                <c:pt idx="34216">
                  <c:v>0.775896</c:v>
                </c:pt>
                <c:pt idx="34217">
                  <c:v>0.775918</c:v>
                </c:pt>
                <c:pt idx="34218">
                  <c:v>0.775941</c:v>
                </c:pt>
                <c:pt idx="34219">
                  <c:v>0.775964</c:v>
                </c:pt>
                <c:pt idx="34220">
                  <c:v>0.775986</c:v>
                </c:pt>
                <c:pt idx="34221">
                  <c:v>0.776009</c:v>
                </c:pt>
                <c:pt idx="34222">
                  <c:v>0.776032</c:v>
                </c:pt>
                <c:pt idx="34223">
                  <c:v>0.776054</c:v>
                </c:pt>
                <c:pt idx="34224">
                  <c:v>0.776077</c:v>
                </c:pt>
                <c:pt idx="34225">
                  <c:v>0.7761</c:v>
                </c:pt>
                <c:pt idx="34226">
                  <c:v>0.776122</c:v>
                </c:pt>
                <c:pt idx="34227">
                  <c:v>0.776145</c:v>
                </c:pt>
                <c:pt idx="34228">
                  <c:v>0.776168</c:v>
                </c:pt>
                <c:pt idx="34229">
                  <c:v>0.77619</c:v>
                </c:pt>
                <c:pt idx="34230">
                  <c:v>0.776213</c:v>
                </c:pt>
                <c:pt idx="34231">
                  <c:v>0.776236</c:v>
                </c:pt>
                <c:pt idx="34232">
                  <c:v>0.776259</c:v>
                </c:pt>
                <c:pt idx="34233">
                  <c:v>0.776281</c:v>
                </c:pt>
                <c:pt idx="34234">
                  <c:v>0.776304</c:v>
                </c:pt>
                <c:pt idx="34235">
                  <c:v>0.776327</c:v>
                </c:pt>
                <c:pt idx="34236">
                  <c:v>0.776349</c:v>
                </c:pt>
                <c:pt idx="34237">
                  <c:v>0.776372</c:v>
                </c:pt>
                <c:pt idx="34238">
                  <c:v>0.776395</c:v>
                </c:pt>
                <c:pt idx="34239">
                  <c:v>0.776417</c:v>
                </c:pt>
                <c:pt idx="34240">
                  <c:v>0.77644</c:v>
                </c:pt>
                <c:pt idx="34241">
                  <c:v>0.776463</c:v>
                </c:pt>
                <c:pt idx="34242">
                  <c:v>0.776485</c:v>
                </c:pt>
                <c:pt idx="34243">
                  <c:v>0.776508</c:v>
                </c:pt>
                <c:pt idx="34244">
                  <c:v>0.776531</c:v>
                </c:pt>
                <c:pt idx="34245">
                  <c:v>0.776553</c:v>
                </c:pt>
                <c:pt idx="34246">
                  <c:v>0.776576</c:v>
                </c:pt>
                <c:pt idx="34247">
                  <c:v>0.776599</c:v>
                </c:pt>
                <c:pt idx="34248">
                  <c:v>0.776621</c:v>
                </c:pt>
                <c:pt idx="34249">
                  <c:v>0.776644</c:v>
                </c:pt>
                <c:pt idx="34250">
                  <c:v>0.776667</c:v>
                </c:pt>
                <c:pt idx="34251">
                  <c:v>0.776689</c:v>
                </c:pt>
                <c:pt idx="34252">
                  <c:v>0.776712</c:v>
                </c:pt>
                <c:pt idx="34253">
                  <c:v>0.776735</c:v>
                </c:pt>
                <c:pt idx="34254">
                  <c:v>0.776757</c:v>
                </c:pt>
                <c:pt idx="34255">
                  <c:v>0.77678</c:v>
                </c:pt>
                <c:pt idx="34256">
                  <c:v>0.776803</c:v>
                </c:pt>
                <c:pt idx="34257">
                  <c:v>0.776825</c:v>
                </c:pt>
                <c:pt idx="34258">
                  <c:v>0.776848</c:v>
                </c:pt>
                <c:pt idx="34259">
                  <c:v>0.776871</c:v>
                </c:pt>
                <c:pt idx="34260">
                  <c:v>0.776893</c:v>
                </c:pt>
                <c:pt idx="34261">
                  <c:v>0.776916</c:v>
                </c:pt>
                <c:pt idx="34262">
                  <c:v>0.776939</c:v>
                </c:pt>
                <c:pt idx="34263">
                  <c:v>0.776961</c:v>
                </c:pt>
                <c:pt idx="34264">
                  <c:v>0.776984</c:v>
                </c:pt>
                <c:pt idx="34265">
                  <c:v>0.777007</c:v>
                </c:pt>
                <c:pt idx="34266">
                  <c:v>0.777029</c:v>
                </c:pt>
                <c:pt idx="34267">
                  <c:v>0.777052</c:v>
                </c:pt>
                <c:pt idx="34268">
                  <c:v>0.777075</c:v>
                </c:pt>
                <c:pt idx="34269">
                  <c:v>0.777098</c:v>
                </c:pt>
                <c:pt idx="34270">
                  <c:v>0.77712</c:v>
                </c:pt>
                <c:pt idx="34271">
                  <c:v>0.777143</c:v>
                </c:pt>
                <c:pt idx="34272">
                  <c:v>0.777166</c:v>
                </c:pt>
                <c:pt idx="34273">
                  <c:v>0.777188</c:v>
                </c:pt>
                <c:pt idx="34274">
                  <c:v>0.777211</c:v>
                </c:pt>
                <c:pt idx="34275">
                  <c:v>0.777234</c:v>
                </c:pt>
                <c:pt idx="34276">
                  <c:v>0.777256</c:v>
                </c:pt>
                <c:pt idx="34277">
                  <c:v>0.777279</c:v>
                </c:pt>
                <c:pt idx="34278">
                  <c:v>0.777302</c:v>
                </c:pt>
                <c:pt idx="34279">
                  <c:v>0.777324</c:v>
                </c:pt>
                <c:pt idx="34280">
                  <c:v>0.777347</c:v>
                </c:pt>
                <c:pt idx="34281">
                  <c:v>0.77737</c:v>
                </c:pt>
                <c:pt idx="34282">
                  <c:v>0.777392</c:v>
                </c:pt>
                <c:pt idx="34283">
                  <c:v>0.777415</c:v>
                </c:pt>
                <c:pt idx="34284">
                  <c:v>0.777438</c:v>
                </c:pt>
                <c:pt idx="34285">
                  <c:v>0.77746</c:v>
                </c:pt>
                <c:pt idx="34286">
                  <c:v>0.777483</c:v>
                </c:pt>
                <c:pt idx="34287">
                  <c:v>0.777506</c:v>
                </c:pt>
                <c:pt idx="34288">
                  <c:v>0.777528</c:v>
                </c:pt>
                <c:pt idx="34289">
                  <c:v>0.777551</c:v>
                </c:pt>
                <c:pt idx="34290">
                  <c:v>0.777574</c:v>
                </c:pt>
                <c:pt idx="34291">
                  <c:v>0.777596</c:v>
                </c:pt>
                <c:pt idx="34292">
                  <c:v>0.777619</c:v>
                </c:pt>
                <c:pt idx="34293">
                  <c:v>0.777642</c:v>
                </c:pt>
                <c:pt idx="34294">
                  <c:v>0.777664</c:v>
                </c:pt>
                <c:pt idx="34295">
                  <c:v>0.777687</c:v>
                </c:pt>
                <c:pt idx="34296">
                  <c:v>0.77771</c:v>
                </c:pt>
                <c:pt idx="34297">
                  <c:v>0.777732</c:v>
                </c:pt>
                <c:pt idx="34298">
                  <c:v>0.777755</c:v>
                </c:pt>
                <c:pt idx="34299">
                  <c:v>0.777778</c:v>
                </c:pt>
                <c:pt idx="34300">
                  <c:v>0.7778</c:v>
                </c:pt>
                <c:pt idx="34301">
                  <c:v>0.777823</c:v>
                </c:pt>
                <c:pt idx="34302">
                  <c:v>0.777846</c:v>
                </c:pt>
                <c:pt idx="34303">
                  <c:v>0.777868</c:v>
                </c:pt>
                <c:pt idx="34304">
                  <c:v>0.777891</c:v>
                </c:pt>
                <c:pt idx="34305">
                  <c:v>0.777914</c:v>
                </c:pt>
                <c:pt idx="34306">
                  <c:v>0.777937</c:v>
                </c:pt>
                <c:pt idx="34307">
                  <c:v>0.777959</c:v>
                </c:pt>
                <c:pt idx="34308">
                  <c:v>0.777982</c:v>
                </c:pt>
                <c:pt idx="34309">
                  <c:v>0.778005</c:v>
                </c:pt>
                <c:pt idx="34310">
                  <c:v>0.778027</c:v>
                </c:pt>
                <c:pt idx="34311">
                  <c:v>0.77805</c:v>
                </c:pt>
                <c:pt idx="34312">
                  <c:v>0.778073</c:v>
                </c:pt>
                <c:pt idx="34313">
                  <c:v>0.778095</c:v>
                </c:pt>
                <c:pt idx="34314">
                  <c:v>0.778118</c:v>
                </c:pt>
                <c:pt idx="34315">
                  <c:v>0.778141</c:v>
                </c:pt>
                <c:pt idx="34316">
                  <c:v>0.778163</c:v>
                </c:pt>
                <c:pt idx="34317">
                  <c:v>0.778186</c:v>
                </c:pt>
                <c:pt idx="34318">
                  <c:v>0.778209</c:v>
                </c:pt>
                <c:pt idx="34319">
                  <c:v>0.778231</c:v>
                </c:pt>
                <c:pt idx="34320">
                  <c:v>0.778254</c:v>
                </c:pt>
                <c:pt idx="34321">
                  <c:v>0.778277</c:v>
                </c:pt>
                <c:pt idx="34322">
                  <c:v>0.778299</c:v>
                </c:pt>
                <c:pt idx="34323">
                  <c:v>0.778322</c:v>
                </c:pt>
                <c:pt idx="34324">
                  <c:v>0.778345</c:v>
                </c:pt>
                <c:pt idx="34325">
                  <c:v>0.778367</c:v>
                </c:pt>
                <c:pt idx="34326">
                  <c:v>0.77839</c:v>
                </c:pt>
                <c:pt idx="34327">
                  <c:v>0.778413</c:v>
                </c:pt>
                <c:pt idx="34328">
                  <c:v>0.778435</c:v>
                </c:pt>
                <c:pt idx="34329">
                  <c:v>0.778458</c:v>
                </c:pt>
                <c:pt idx="34330">
                  <c:v>0.778481</c:v>
                </c:pt>
                <c:pt idx="34331">
                  <c:v>0.778503</c:v>
                </c:pt>
                <c:pt idx="34332">
                  <c:v>0.778526</c:v>
                </c:pt>
                <c:pt idx="34333">
                  <c:v>0.778549</c:v>
                </c:pt>
                <c:pt idx="34334">
                  <c:v>0.778571</c:v>
                </c:pt>
                <c:pt idx="34335">
                  <c:v>0.778594</c:v>
                </c:pt>
                <c:pt idx="34336">
                  <c:v>0.778617</c:v>
                </c:pt>
                <c:pt idx="34337">
                  <c:v>0.778639</c:v>
                </c:pt>
                <c:pt idx="34338">
                  <c:v>0.778662</c:v>
                </c:pt>
                <c:pt idx="34339">
                  <c:v>0.778685</c:v>
                </c:pt>
                <c:pt idx="34340">
                  <c:v>0.778707</c:v>
                </c:pt>
                <c:pt idx="34341">
                  <c:v>0.77873</c:v>
                </c:pt>
                <c:pt idx="34342">
                  <c:v>0.778753</c:v>
                </c:pt>
                <c:pt idx="34343">
                  <c:v>0.778776</c:v>
                </c:pt>
                <c:pt idx="34344">
                  <c:v>0.778798</c:v>
                </c:pt>
                <c:pt idx="34345">
                  <c:v>0.778821</c:v>
                </c:pt>
                <c:pt idx="34346">
                  <c:v>0.778844</c:v>
                </c:pt>
                <c:pt idx="34347">
                  <c:v>0.778866</c:v>
                </c:pt>
                <c:pt idx="34348">
                  <c:v>0.778889</c:v>
                </c:pt>
                <c:pt idx="34349">
                  <c:v>0.778912</c:v>
                </c:pt>
                <c:pt idx="34350">
                  <c:v>0.778934</c:v>
                </c:pt>
                <c:pt idx="34351">
                  <c:v>0.778957</c:v>
                </c:pt>
                <c:pt idx="34352">
                  <c:v>0.77898</c:v>
                </c:pt>
                <c:pt idx="34353">
                  <c:v>0.779002</c:v>
                </c:pt>
                <c:pt idx="34354">
                  <c:v>0.779025</c:v>
                </c:pt>
                <c:pt idx="34355">
                  <c:v>0.779048</c:v>
                </c:pt>
                <c:pt idx="34356">
                  <c:v>0.77907</c:v>
                </c:pt>
                <c:pt idx="34357">
                  <c:v>0.779093</c:v>
                </c:pt>
                <c:pt idx="34358">
                  <c:v>0.779116</c:v>
                </c:pt>
                <c:pt idx="34359">
                  <c:v>0.779138</c:v>
                </c:pt>
                <c:pt idx="34360">
                  <c:v>0.779161</c:v>
                </c:pt>
                <c:pt idx="34361">
                  <c:v>0.779184</c:v>
                </c:pt>
                <c:pt idx="34362">
                  <c:v>0.779206</c:v>
                </c:pt>
                <c:pt idx="34363">
                  <c:v>0.779229</c:v>
                </c:pt>
                <c:pt idx="34364">
                  <c:v>0.779252</c:v>
                </c:pt>
                <c:pt idx="34365">
                  <c:v>0.779274</c:v>
                </c:pt>
                <c:pt idx="34366">
                  <c:v>0.779297</c:v>
                </c:pt>
                <c:pt idx="34367">
                  <c:v>0.77932</c:v>
                </c:pt>
                <c:pt idx="34368">
                  <c:v>0.779342</c:v>
                </c:pt>
                <c:pt idx="34369">
                  <c:v>0.779365</c:v>
                </c:pt>
                <c:pt idx="34370">
                  <c:v>0.779388</c:v>
                </c:pt>
                <c:pt idx="34371">
                  <c:v>0.77941</c:v>
                </c:pt>
                <c:pt idx="34372">
                  <c:v>0.779433</c:v>
                </c:pt>
                <c:pt idx="34373">
                  <c:v>0.779456</c:v>
                </c:pt>
                <c:pt idx="34374">
                  <c:v>0.779478</c:v>
                </c:pt>
                <c:pt idx="34375">
                  <c:v>0.779501</c:v>
                </c:pt>
                <c:pt idx="34376">
                  <c:v>0.779524</c:v>
                </c:pt>
                <c:pt idx="34377">
                  <c:v>0.779546</c:v>
                </c:pt>
                <c:pt idx="34378">
                  <c:v>0.779569</c:v>
                </c:pt>
                <c:pt idx="34379">
                  <c:v>0.779592</c:v>
                </c:pt>
                <c:pt idx="34380">
                  <c:v>0.779615</c:v>
                </c:pt>
                <c:pt idx="34381">
                  <c:v>0.779637</c:v>
                </c:pt>
                <c:pt idx="34382">
                  <c:v>0.77966</c:v>
                </c:pt>
                <c:pt idx="34383">
                  <c:v>0.779683</c:v>
                </c:pt>
                <c:pt idx="34384">
                  <c:v>0.779705</c:v>
                </c:pt>
                <c:pt idx="34385">
                  <c:v>0.779728</c:v>
                </c:pt>
                <c:pt idx="34386">
                  <c:v>0.779751</c:v>
                </c:pt>
                <c:pt idx="34387">
                  <c:v>0.779773</c:v>
                </c:pt>
                <c:pt idx="34388">
                  <c:v>0.779796</c:v>
                </c:pt>
                <c:pt idx="34389">
                  <c:v>0.779819</c:v>
                </c:pt>
                <c:pt idx="34390">
                  <c:v>0.779841</c:v>
                </c:pt>
                <c:pt idx="34391">
                  <c:v>0.779864</c:v>
                </c:pt>
                <c:pt idx="34392">
                  <c:v>0.779887</c:v>
                </c:pt>
                <c:pt idx="34393">
                  <c:v>0.779909</c:v>
                </c:pt>
                <c:pt idx="34394">
                  <c:v>0.779932</c:v>
                </c:pt>
                <c:pt idx="34395">
                  <c:v>0.779955</c:v>
                </c:pt>
                <c:pt idx="34396">
                  <c:v>0.779977</c:v>
                </c:pt>
                <c:pt idx="34397">
                  <c:v>0.78</c:v>
                </c:pt>
                <c:pt idx="34398">
                  <c:v>0.780023</c:v>
                </c:pt>
                <c:pt idx="34399">
                  <c:v>0.780045</c:v>
                </c:pt>
                <c:pt idx="34400">
                  <c:v>0.780068</c:v>
                </c:pt>
                <c:pt idx="34401">
                  <c:v>0.780091</c:v>
                </c:pt>
                <c:pt idx="34402">
                  <c:v>0.780113</c:v>
                </c:pt>
                <c:pt idx="34403">
                  <c:v>0.780136</c:v>
                </c:pt>
                <c:pt idx="34404">
                  <c:v>0.780159</c:v>
                </c:pt>
                <c:pt idx="34405">
                  <c:v>0.780181</c:v>
                </c:pt>
                <c:pt idx="34406">
                  <c:v>0.780204</c:v>
                </c:pt>
                <c:pt idx="34407">
                  <c:v>0.780227</c:v>
                </c:pt>
                <c:pt idx="34408">
                  <c:v>0.780249</c:v>
                </c:pt>
                <c:pt idx="34409">
                  <c:v>0.780272</c:v>
                </c:pt>
                <c:pt idx="34410">
                  <c:v>0.780295</c:v>
                </c:pt>
                <c:pt idx="34411">
                  <c:v>0.780317</c:v>
                </c:pt>
                <c:pt idx="34412">
                  <c:v>0.78034</c:v>
                </c:pt>
                <c:pt idx="34413">
                  <c:v>0.780363</c:v>
                </c:pt>
                <c:pt idx="34414">
                  <c:v>0.780385</c:v>
                </c:pt>
                <c:pt idx="34415">
                  <c:v>0.780408</c:v>
                </c:pt>
                <c:pt idx="34416">
                  <c:v>0.780431</c:v>
                </c:pt>
                <c:pt idx="34417">
                  <c:v>0.780454</c:v>
                </c:pt>
                <c:pt idx="34418">
                  <c:v>0.780476</c:v>
                </c:pt>
                <c:pt idx="34419">
                  <c:v>0.780499</c:v>
                </c:pt>
                <c:pt idx="34420">
                  <c:v>0.780522</c:v>
                </c:pt>
                <c:pt idx="34421">
                  <c:v>0.780544</c:v>
                </c:pt>
                <c:pt idx="34422">
                  <c:v>0.780567</c:v>
                </c:pt>
                <c:pt idx="34423">
                  <c:v>0.78059</c:v>
                </c:pt>
                <c:pt idx="34424">
                  <c:v>0.780612</c:v>
                </c:pt>
                <c:pt idx="34425">
                  <c:v>0.780635</c:v>
                </c:pt>
                <c:pt idx="34426">
                  <c:v>0.780658</c:v>
                </c:pt>
                <c:pt idx="34427">
                  <c:v>0.78068</c:v>
                </c:pt>
                <c:pt idx="34428">
                  <c:v>0.780703</c:v>
                </c:pt>
                <c:pt idx="34429">
                  <c:v>0.780726</c:v>
                </c:pt>
                <c:pt idx="34430">
                  <c:v>0.780748</c:v>
                </c:pt>
                <c:pt idx="34431">
                  <c:v>0.780771</c:v>
                </c:pt>
                <c:pt idx="34432">
                  <c:v>0.780794</c:v>
                </c:pt>
                <c:pt idx="34433">
                  <c:v>0.780816</c:v>
                </c:pt>
                <c:pt idx="34434">
                  <c:v>0.780839</c:v>
                </c:pt>
                <c:pt idx="34435">
                  <c:v>0.780862</c:v>
                </c:pt>
                <c:pt idx="34436">
                  <c:v>0.780884</c:v>
                </c:pt>
                <c:pt idx="34437">
                  <c:v>0.780907</c:v>
                </c:pt>
                <c:pt idx="34438">
                  <c:v>0.78093</c:v>
                </c:pt>
                <c:pt idx="34439">
                  <c:v>0.780952</c:v>
                </c:pt>
                <c:pt idx="34440">
                  <c:v>0.780975</c:v>
                </c:pt>
                <c:pt idx="34441">
                  <c:v>0.780998</c:v>
                </c:pt>
                <c:pt idx="34442">
                  <c:v>0.78102</c:v>
                </c:pt>
                <c:pt idx="34443">
                  <c:v>0.781043</c:v>
                </c:pt>
                <c:pt idx="34444">
                  <c:v>0.781066</c:v>
                </c:pt>
                <c:pt idx="34445">
                  <c:v>0.781088</c:v>
                </c:pt>
                <c:pt idx="34446">
                  <c:v>0.781111</c:v>
                </c:pt>
                <c:pt idx="34447">
                  <c:v>0.781134</c:v>
                </c:pt>
                <c:pt idx="34448">
                  <c:v>0.781156</c:v>
                </c:pt>
                <c:pt idx="34449">
                  <c:v>0.781179</c:v>
                </c:pt>
                <c:pt idx="34450">
                  <c:v>0.781202</c:v>
                </c:pt>
                <c:pt idx="34451">
                  <c:v>0.781224</c:v>
                </c:pt>
                <c:pt idx="34452">
                  <c:v>0.781247</c:v>
                </c:pt>
                <c:pt idx="34453">
                  <c:v>0.78127</c:v>
                </c:pt>
                <c:pt idx="34454">
                  <c:v>0.781293</c:v>
                </c:pt>
                <c:pt idx="34455">
                  <c:v>0.781315</c:v>
                </c:pt>
                <c:pt idx="34456">
                  <c:v>0.781338</c:v>
                </c:pt>
                <c:pt idx="34457">
                  <c:v>0.781361</c:v>
                </c:pt>
                <c:pt idx="34458">
                  <c:v>0.781383</c:v>
                </c:pt>
                <c:pt idx="34459">
                  <c:v>0.781406</c:v>
                </c:pt>
                <c:pt idx="34460">
                  <c:v>0.781429</c:v>
                </c:pt>
                <c:pt idx="34461">
                  <c:v>0.781451</c:v>
                </c:pt>
                <c:pt idx="34462">
                  <c:v>0.781474</c:v>
                </c:pt>
                <c:pt idx="34463">
                  <c:v>0.781497</c:v>
                </c:pt>
                <c:pt idx="34464">
                  <c:v>0.781519</c:v>
                </c:pt>
                <c:pt idx="34465">
                  <c:v>0.781542</c:v>
                </c:pt>
                <c:pt idx="34466">
                  <c:v>0.781565</c:v>
                </c:pt>
                <c:pt idx="34467">
                  <c:v>0.781587</c:v>
                </c:pt>
                <c:pt idx="34468">
                  <c:v>0.78161</c:v>
                </c:pt>
                <c:pt idx="34469">
                  <c:v>0.781633</c:v>
                </c:pt>
                <c:pt idx="34470">
                  <c:v>0.781655</c:v>
                </c:pt>
                <c:pt idx="34471">
                  <c:v>0.781678</c:v>
                </c:pt>
                <c:pt idx="34472">
                  <c:v>0.781701</c:v>
                </c:pt>
                <c:pt idx="34473">
                  <c:v>0.781723</c:v>
                </c:pt>
                <c:pt idx="34474">
                  <c:v>0.781746</c:v>
                </c:pt>
                <c:pt idx="34475">
                  <c:v>0.781769</c:v>
                </c:pt>
                <c:pt idx="34476">
                  <c:v>0.781791</c:v>
                </c:pt>
                <c:pt idx="34477">
                  <c:v>0.781814</c:v>
                </c:pt>
                <c:pt idx="34478">
                  <c:v>0.781837</c:v>
                </c:pt>
                <c:pt idx="34479">
                  <c:v>0.781859</c:v>
                </c:pt>
                <c:pt idx="34480">
                  <c:v>0.781882</c:v>
                </c:pt>
                <c:pt idx="34481">
                  <c:v>0.781905</c:v>
                </c:pt>
                <c:pt idx="34482">
                  <c:v>0.781927</c:v>
                </c:pt>
                <c:pt idx="34483">
                  <c:v>0.78195</c:v>
                </c:pt>
                <c:pt idx="34484">
                  <c:v>0.781973</c:v>
                </c:pt>
                <c:pt idx="34485">
                  <c:v>0.781995</c:v>
                </c:pt>
                <c:pt idx="34486">
                  <c:v>0.782018</c:v>
                </c:pt>
                <c:pt idx="34487">
                  <c:v>0.782041</c:v>
                </c:pt>
                <c:pt idx="34488">
                  <c:v>0.782063</c:v>
                </c:pt>
                <c:pt idx="34489">
                  <c:v>0.782086</c:v>
                </c:pt>
                <c:pt idx="34490">
                  <c:v>0.782109</c:v>
                </c:pt>
                <c:pt idx="34491">
                  <c:v>0.782132</c:v>
                </c:pt>
                <c:pt idx="34492">
                  <c:v>0.782154</c:v>
                </c:pt>
                <c:pt idx="34493">
                  <c:v>0.782177</c:v>
                </c:pt>
                <c:pt idx="34494">
                  <c:v>0.7822</c:v>
                </c:pt>
                <c:pt idx="34495">
                  <c:v>0.782222</c:v>
                </c:pt>
                <c:pt idx="34496">
                  <c:v>0.782245</c:v>
                </c:pt>
                <c:pt idx="34497">
                  <c:v>0.782268</c:v>
                </c:pt>
                <c:pt idx="34498">
                  <c:v>0.78229</c:v>
                </c:pt>
                <c:pt idx="34499">
                  <c:v>0.782313</c:v>
                </c:pt>
                <c:pt idx="34500">
                  <c:v>0.782336</c:v>
                </c:pt>
                <c:pt idx="34501">
                  <c:v>0.782358</c:v>
                </c:pt>
                <c:pt idx="34502">
                  <c:v>0.782381</c:v>
                </c:pt>
                <c:pt idx="34503">
                  <c:v>0.782404</c:v>
                </c:pt>
                <c:pt idx="34504">
                  <c:v>0.782426</c:v>
                </c:pt>
                <c:pt idx="34505">
                  <c:v>0.782449</c:v>
                </c:pt>
                <c:pt idx="34506">
                  <c:v>0.782472</c:v>
                </c:pt>
                <c:pt idx="34507">
                  <c:v>0.782494</c:v>
                </c:pt>
                <c:pt idx="34508">
                  <c:v>0.782517</c:v>
                </c:pt>
                <c:pt idx="34509">
                  <c:v>0.78254</c:v>
                </c:pt>
                <c:pt idx="34510">
                  <c:v>0.782562</c:v>
                </c:pt>
                <c:pt idx="34511">
                  <c:v>0.782585</c:v>
                </c:pt>
                <c:pt idx="34512">
                  <c:v>0.782608</c:v>
                </c:pt>
                <c:pt idx="34513">
                  <c:v>0.78263</c:v>
                </c:pt>
                <c:pt idx="34514">
                  <c:v>0.782653</c:v>
                </c:pt>
                <c:pt idx="34515">
                  <c:v>0.782676</c:v>
                </c:pt>
                <c:pt idx="34516">
                  <c:v>0.782698</c:v>
                </c:pt>
                <c:pt idx="34517">
                  <c:v>0.782721</c:v>
                </c:pt>
                <c:pt idx="34518">
                  <c:v>0.782744</c:v>
                </c:pt>
                <c:pt idx="34519">
                  <c:v>0.782766</c:v>
                </c:pt>
                <c:pt idx="34520">
                  <c:v>0.782789</c:v>
                </c:pt>
                <c:pt idx="34521">
                  <c:v>0.782812</c:v>
                </c:pt>
                <c:pt idx="34522">
                  <c:v>0.782834</c:v>
                </c:pt>
                <c:pt idx="34523">
                  <c:v>0.782857</c:v>
                </c:pt>
                <c:pt idx="34524">
                  <c:v>0.78288</c:v>
                </c:pt>
                <c:pt idx="34525">
                  <c:v>0.782902</c:v>
                </c:pt>
                <c:pt idx="34526">
                  <c:v>0.782925</c:v>
                </c:pt>
                <c:pt idx="34527">
                  <c:v>0.782948</c:v>
                </c:pt>
                <c:pt idx="34528">
                  <c:v>0.782971</c:v>
                </c:pt>
                <c:pt idx="34529">
                  <c:v>0.782993</c:v>
                </c:pt>
                <c:pt idx="34530">
                  <c:v>0.783016</c:v>
                </c:pt>
                <c:pt idx="34531">
                  <c:v>0.783039</c:v>
                </c:pt>
                <c:pt idx="34532">
                  <c:v>0.783061</c:v>
                </c:pt>
                <c:pt idx="34533">
                  <c:v>0.783084</c:v>
                </c:pt>
                <c:pt idx="34534">
                  <c:v>0.783107</c:v>
                </c:pt>
                <c:pt idx="34535">
                  <c:v>0.783129</c:v>
                </c:pt>
                <c:pt idx="34536">
                  <c:v>0.783152</c:v>
                </c:pt>
                <c:pt idx="34537">
                  <c:v>0.783175</c:v>
                </c:pt>
                <c:pt idx="34538">
                  <c:v>0.783197</c:v>
                </c:pt>
                <c:pt idx="34539">
                  <c:v>0.78322</c:v>
                </c:pt>
                <c:pt idx="34540">
                  <c:v>0.783243</c:v>
                </c:pt>
                <c:pt idx="34541">
                  <c:v>0.783265</c:v>
                </c:pt>
                <c:pt idx="34542">
                  <c:v>0.783288</c:v>
                </c:pt>
                <c:pt idx="34543">
                  <c:v>0.783311</c:v>
                </c:pt>
                <c:pt idx="34544">
                  <c:v>0.783333</c:v>
                </c:pt>
                <c:pt idx="34545">
                  <c:v>0.783356</c:v>
                </c:pt>
                <c:pt idx="34546">
                  <c:v>0.783379</c:v>
                </c:pt>
                <c:pt idx="34547">
                  <c:v>0.783401</c:v>
                </c:pt>
                <c:pt idx="34548">
                  <c:v>0.783424</c:v>
                </c:pt>
                <c:pt idx="34549">
                  <c:v>0.783447</c:v>
                </c:pt>
                <c:pt idx="34550">
                  <c:v>0.783469</c:v>
                </c:pt>
                <c:pt idx="34551">
                  <c:v>0.783492</c:v>
                </c:pt>
                <c:pt idx="34552">
                  <c:v>0.783515</c:v>
                </c:pt>
                <c:pt idx="34553">
                  <c:v>0.783537</c:v>
                </c:pt>
                <c:pt idx="34554">
                  <c:v>0.78356</c:v>
                </c:pt>
                <c:pt idx="34555">
                  <c:v>0.783583</c:v>
                </c:pt>
                <c:pt idx="34556">
                  <c:v>0.783605</c:v>
                </c:pt>
                <c:pt idx="34557">
                  <c:v>0.783628</c:v>
                </c:pt>
                <c:pt idx="34558">
                  <c:v>0.783651</c:v>
                </c:pt>
                <c:pt idx="34559">
                  <c:v>0.783673</c:v>
                </c:pt>
                <c:pt idx="34560">
                  <c:v>0.783696</c:v>
                </c:pt>
                <c:pt idx="34561">
                  <c:v>0.783719</c:v>
                </c:pt>
                <c:pt idx="34562">
                  <c:v>0.783741</c:v>
                </c:pt>
                <c:pt idx="34563">
                  <c:v>0.783764</c:v>
                </c:pt>
                <c:pt idx="34564">
                  <c:v>0.783787</c:v>
                </c:pt>
                <c:pt idx="34565">
                  <c:v>0.78381</c:v>
                </c:pt>
                <c:pt idx="34566">
                  <c:v>0.783832</c:v>
                </c:pt>
                <c:pt idx="34567">
                  <c:v>0.783855</c:v>
                </c:pt>
                <c:pt idx="34568">
                  <c:v>0.783878</c:v>
                </c:pt>
                <c:pt idx="34569">
                  <c:v>0.7839</c:v>
                </c:pt>
                <c:pt idx="34570">
                  <c:v>0.783923</c:v>
                </c:pt>
                <c:pt idx="34571">
                  <c:v>0.783946</c:v>
                </c:pt>
                <c:pt idx="34572">
                  <c:v>0.783968</c:v>
                </c:pt>
                <c:pt idx="34573">
                  <c:v>0.783991</c:v>
                </c:pt>
                <c:pt idx="34574">
                  <c:v>0.784014</c:v>
                </c:pt>
                <c:pt idx="34575">
                  <c:v>0.784036</c:v>
                </c:pt>
                <c:pt idx="34576">
                  <c:v>0.784059</c:v>
                </c:pt>
                <c:pt idx="34577">
                  <c:v>0.784082</c:v>
                </c:pt>
                <c:pt idx="34578">
                  <c:v>0.784104</c:v>
                </c:pt>
                <c:pt idx="34579">
                  <c:v>0.784127</c:v>
                </c:pt>
                <c:pt idx="34580">
                  <c:v>0.78415</c:v>
                </c:pt>
                <c:pt idx="34581">
                  <c:v>0.784172</c:v>
                </c:pt>
                <c:pt idx="34582">
                  <c:v>0.784195</c:v>
                </c:pt>
                <c:pt idx="34583">
                  <c:v>0.784218</c:v>
                </c:pt>
                <c:pt idx="34584">
                  <c:v>0.78424</c:v>
                </c:pt>
                <c:pt idx="34585">
                  <c:v>0.784263</c:v>
                </c:pt>
                <c:pt idx="34586">
                  <c:v>0.784286</c:v>
                </c:pt>
                <c:pt idx="34587">
                  <c:v>0.784308</c:v>
                </c:pt>
                <c:pt idx="34588">
                  <c:v>0.784331</c:v>
                </c:pt>
                <c:pt idx="34589">
                  <c:v>0.784354</c:v>
                </c:pt>
                <c:pt idx="34590">
                  <c:v>0.784376</c:v>
                </c:pt>
                <c:pt idx="34591">
                  <c:v>0.784399</c:v>
                </c:pt>
                <c:pt idx="34592">
                  <c:v>0.784422</c:v>
                </c:pt>
                <c:pt idx="34593">
                  <c:v>0.784444</c:v>
                </c:pt>
                <c:pt idx="34594">
                  <c:v>0.784467</c:v>
                </c:pt>
                <c:pt idx="34595">
                  <c:v>0.78449</c:v>
                </c:pt>
                <c:pt idx="34596">
                  <c:v>0.784512</c:v>
                </c:pt>
                <c:pt idx="34597">
                  <c:v>0.784535</c:v>
                </c:pt>
                <c:pt idx="34598">
                  <c:v>0.784558</c:v>
                </c:pt>
                <c:pt idx="34599">
                  <c:v>0.78458</c:v>
                </c:pt>
                <c:pt idx="34600">
                  <c:v>0.784603</c:v>
                </c:pt>
                <c:pt idx="34601">
                  <c:v>0.784626</c:v>
                </c:pt>
                <c:pt idx="34602">
                  <c:v>0.784649</c:v>
                </c:pt>
                <c:pt idx="34603">
                  <c:v>0.784671</c:v>
                </c:pt>
                <c:pt idx="34604">
                  <c:v>0.784694</c:v>
                </c:pt>
                <c:pt idx="34605">
                  <c:v>0.784717</c:v>
                </c:pt>
                <c:pt idx="34606">
                  <c:v>0.784739</c:v>
                </c:pt>
                <c:pt idx="34607">
                  <c:v>0.784762</c:v>
                </c:pt>
                <c:pt idx="34608">
                  <c:v>0.784785</c:v>
                </c:pt>
                <c:pt idx="34609">
                  <c:v>0.784807</c:v>
                </c:pt>
                <c:pt idx="34610">
                  <c:v>0.78483</c:v>
                </c:pt>
                <c:pt idx="34611">
                  <c:v>0.784853</c:v>
                </c:pt>
                <c:pt idx="34612">
                  <c:v>0.784875</c:v>
                </c:pt>
                <c:pt idx="34613">
                  <c:v>0.784898</c:v>
                </c:pt>
                <c:pt idx="34614">
                  <c:v>0.784921</c:v>
                </c:pt>
                <c:pt idx="34615">
                  <c:v>0.784943</c:v>
                </c:pt>
                <c:pt idx="34616">
                  <c:v>0.784966</c:v>
                </c:pt>
                <c:pt idx="34617">
                  <c:v>0.784989</c:v>
                </c:pt>
                <c:pt idx="34618">
                  <c:v>0.785011</c:v>
                </c:pt>
                <c:pt idx="34619">
                  <c:v>0.785034</c:v>
                </c:pt>
                <c:pt idx="34620">
                  <c:v>0.785057</c:v>
                </c:pt>
                <c:pt idx="34621">
                  <c:v>0.785079</c:v>
                </c:pt>
                <c:pt idx="34622">
                  <c:v>0.785102</c:v>
                </c:pt>
                <c:pt idx="34623">
                  <c:v>0.785125</c:v>
                </c:pt>
                <c:pt idx="34624">
                  <c:v>0.785147</c:v>
                </c:pt>
                <c:pt idx="34625">
                  <c:v>0.78517</c:v>
                </c:pt>
                <c:pt idx="34626">
                  <c:v>0.785193</c:v>
                </c:pt>
                <c:pt idx="34627">
                  <c:v>0.785215</c:v>
                </c:pt>
                <c:pt idx="34628">
                  <c:v>0.785238</c:v>
                </c:pt>
                <c:pt idx="34629">
                  <c:v>0.785261</c:v>
                </c:pt>
                <c:pt idx="34630">
                  <c:v>0.785283</c:v>
                </c:pt>
                <c:pt idx="34631">
                  <c:v>0.785306</c:v>
                </c:pt>
                <c:pt idx="34632">
                  <c:v>0.785329</c:v>
                </c:pt>
                <c:pt idx="34633">
                  <c:v>0.785351</c:v>
                </c:pt>
                <c:pt idx="34634">
                  <c:v>0.785374</c:v>
                </c:pt>
                <c:pt idx="34635">
                  <c:v>0.785397</c:v>
                </c:pt>
                <c:pt idx="34636">
                  <c:v>0.78542</c:v>
                </c:pt>
                <c:pt idx="34637">
                  <c:v>0.785442</c:v>
                </c:pt>
                <c:pt idx="34638">
                  <c:v>0.785465</c:v>
                </c:pt>
                <c:pt idx="34639">
                  <c:v>0.785488</c:v>
                </c:pt>
                <c:pt idx="34640">
                  <c:v>0.78551</c:v>
                </c:pt>
                <c:pt idx="34641">
                  <c:v>0.785533</c:v>
                </c:pt>
                <c:pt idx="34642">
                  <c:v>0.785556</c:v>
                </c:pt>
                <c:pt idx="34643">
                  <c:v>0.785578</c:v>
                </c:pt>
                <c:pt idx="34644">
                  <c:v>0.785601</c:v>
                </c:pt>
                <c:pt idx="34645">
                  <c:v>0.785624</c:v>
                </c:pt>
                <c:pt idx="34646">
                  <c:v>0.785646</c:v>
                </c:pt>
                <c:pt idx="34647">
                  <c:v>0.785669</c:v>
                </c:pt>
                <c:pt idx="34648">
                  <c:v>0.785692</c:v>
                </c:pt>
                <c:pt idx="34649">
                  <c:v>0.785714</c:v>
                </c:pt>
                <c:pt idx="34650">
                  <c:v>0.785737</c:v>
                </c:pt>
                <c:pt idx="34651">
                  <c:v>0.78576</c:v>
                </c:pt>
                <c:pt idx="34652">
                  <c:v>0.785782</c:v>
                </c:pt>
                <c:pt idx="34653">
                  <c:v>0.785805</c:v>
                </c:pt>
                <c:pt idx="34654">
                  <c:v>0.785828</c:v>
                </c:pt>
                <c:pt idx="34655">
                  <c:v>0.78585</c:v>
                </c:pt>
                <c:pt idx="34656">
                  <c:v>0.785873</c:v>
                </c:pt>
                <c:pt idx="34657">
                  <c:v>0.785896</c:v>
                </c:pt>
                <c:pt idx="34658">
                  <c:v>0.785918</c:v>
                </c:pt>
                <c:pt idx="34659">
                  <c:v>0.785941</c:v>
                </c:pt>
                <c:pt idx="34660">
                  <c:v>0.785964</c:v>
                </c:pt>
                <c:pt idx="34661">
                  <c:v>0.785986</c:v>
                </c:pt>
                <c:pt idx="34662">
                  <c:v>0.786009</c:v>
                </c:pt>
                <c:pt idx="34663">
                  <c:v>0.786032</c:v>
                </c:pt>
                <c:pt idx="34664">
                  <c:v>0.786054</c:v>
                </c:pt>
                <c:pt idx="34665">
                  <c:v>0.786077</c:v>
                </c:pt>
                <c:pt idx="34666">
                  <c:v>0.7861</c:v>
                </c:pt>
                <c:pt idx="34667">
                  <c:v>0.786122</c:v>
                </c:pt>
                <c:pt idx="34668">
                  <c:v>0.786145</c:v>
                </c:pt>
                <c:pt idx="34669">
                  <c:v>0.786168</c:v>
                </c:pt>
                <c:pt idx="34670">
                  <c:v>0.78619</c:v>
                </c:pt>
                <c:pt idx="34671">
                  <c:v>0.786213</c:v>
                </c:pt>
                <c:pt idx="34672">
                  <c:v>0.786236</c:v>
                </c:pt>
                <c:pt idx="34673">
                  <c:v>0.786259</c:v>
                </c:pt>
                <c:pt idx="34674">
                  <c:v>0.786281</c:v>
                </c:pt>
                <c:pt idx="34675">
                  <c:v>0.786304</c:v>
                </c:pt>
                <c:pt idx="34676">
                  <c:v>0.786327</c:v>
                </c:pt>
                <c:pt idx="34677">
                  <c:v>0.786349</c:v>
                </c:pt>
                <c:pt idx="34678">
                  <c:v>0.786372</c:v>
                </c:pt>
                <c:pt idx="34679">
                  <c:v>0.786395</c:v>
                </c:pt>
                <c:pt idx="34680">
                  <c:v>0.786417</c:v>
                </c:pt>
                <c:pt idx="34681">
                  <c:v>0.78644</c:v>
                </c:pt>
                <c:pt idx="34682">
                  <c:v>0.786463</c:v>
                </c:pt>
                <c:pt idx="34683">
                  <c:v>0.786485</c:v>
                </c:pt>
                <c:pt idx="34684">
                  <c:v>0.786508</c:v>
                </c:pt>
                <c:pt idx="34685">
                  <c:v>0.786531</c:v>
                </c:pt>
                <c:pt idx="34686">
                  <c:v>0.786553</c:v>
                </c:pt>
                <c:pt idx="34687">
                  <c:v>0.786576</c:v>
                </c:pt>
                <c:pt idx="34688">
                  <c:v>0.786599</c:v>
                </c:pt>
                <c:pt idx="34689">
                  <c:v>0.786621</c:v>
                </c:pt>
                <c:pt idx="34690">
                  <c:v>0.786644</c:v>
                </c:pt>
                <c:pt idx="34691">
                  <c:v>0.786667</c:v>
                </c:pt>
                <c:pt idx="34692">
                  <c:v>0.786689</c:v>
                </c:pt>
                <c:pt idx="34693">
                  <c:v>0.786712</c:v>
                </c:pt>
                <c:pt idx="34694">
                  <c:v>0.786735</c:v>
                </c:pt>
                <c:pt idx="34695">
                  <c:v>0.786757</c:v>
                </c:pt>
                <c:pt idx="34696">
                  <c:v>0.78678</c:v>
                </c:pt>
                <c:pt idx="34697">
                  <c:v>0.786803</c:v>
                </c:pt>
                <c:pt idx="34698">
                  <c:v>0.786825</c:v>
                </c:pt>
                <c:pt idx="34699">
                  <c:v>0.786848</c:v>
                </c:pt>
                <c:pt idx="34700">
                  <c:v>0.786871</c:v>
                </c:pt>
                <c:pt idx="34701">
                  <c:v>0.786893</c:v>
                </c:pt>
                <c:pt idx="34702">
                  <c:v>0.786916</c:v>
                </c:pt>
                <c:pt idx="34703">
                  <c:v>0.786939</c:v>
                </c:pt>
                <c:pt idx="34704">
                  <c:v>0.786961</c:v>
                </c:pt>
                <c:pt idx="34705">
                  <c:v>0.786984</c:v>
                </c:pt>
                <c:pt idx="34706">
                  <c:v>0.787007</c:v>
                </c:pt>
                <c:pt idx="34707">
                  <c:v>0.787029</c:v>
                </c:pt>
                <c:pt idx="34708">
                  <c:v>0.787052</c:v>
                </c:pt>
                <c:pt idx="34709">
                  <c:v>0.787075</c:v>
                </c:pt>
                <c:pt idx="34710">
                  <c:v>0.787098</c:v>
                </c:pt>
                <c:pt idx="34711">
                  <c:v>0.78712</c:v>
                </c:pt>
                <c:pt idx="34712">
                  <c:v>0.787143</c:v>
                </c:pt>
                <c:pt idx="34713">
                  <c:v>0.787166</c:v>
                </c:pt>
                <c:pt idx="34714">
                  <c:v>0.787188</c:v>
                </c:pt>
                <c:pt idx="34715">
                  <c:v>0.787211</c:v>
                </c:pt>
                <c:pt idx="34716">
                  <c:v>0.787234</c:v>
                </c:pt>
                <c:pt idx="34717">
                  <c:v>0.787256</c:v>
                </c:pt>
                <c:pt idx="34718">
                  <c:v>0.787279</c:v>
                </c:pt>
                <c:pt idx="34719">
                  <c:v>0.787302</c:v>
                </c:pt>
                <c:pt idx="34720">
                  <c:v>0.787324</c:v>
                </c:pt>
                <c:pt idx="34721">
                  <c:v>0.787347</c:v>
                </c:pt>
                <c:pt idx="34722">
                  <c:v>0.78737</c:v>
                </c:pt>
                <c:pt idx="34723">
                  <c:v>0.787392</c:v>
                </c:pt>
                <c:pt idx="34724">
                  <c:v>0.787415</c:v>
                </c:pt>
                <c:pt idx="34725">
                  <c:v>0.787438</c:v>
                </c:pt>
                <c:pt idx="34726">
                  <c:v>0.78746</c:v>
                </c:pt>
                <c:pt idx="34727">
                  <c:v>0.787483</c:v>
                </c:pt>
                <c:pt idx="34728">
                  <c:v>0.787506</c:v>
                </c:pt>
                <c:pt idx="34729">
                  <c:v>0.787528</c:v>
                </c:pt>
                <c:pt idx="34730">
                  <c:v>0.787551</c:v>
                </c:pt>
                <c:pt idx="34731">
                  <c:v>0.787574</c:v>
                </c:pt>
                <c:pt idx="34732">
                  <c:v>0.787596</c:v>
                </c:pt>
                <c:pt idx="34733">
                  <c:v>0.787619</c:v>
                </c:pt>
                <c:pt idx="34734">
                  <c:v>0.787642</c:v>
                </c:pt>
                <c:pt idx="34735">
                  <c:v>0.787664</c:v>
                </c:pt>
                <c:pt idx="34736">
                  <c:v>0.787687</c:v>
                </c:pt>
                <c:pt idx="34737">
                  <c:v>0.78771</c:v>
                </c:pt>
                <c:pt idx="34738">
                  <c:v>0.787732</c:v>
                </c:pt>
                <c:pt idx="34739">
                  <c:v>0.787755</c:v>
                </c:pt>
                <c:pt idx="34740">
                  <c:v>0.787778</c:v>
                </c:pt>
                <c:pt idx="34741">
                  <c:v>0.7878</c:v>
                </c:pt>
                <c:pt idx="34742">
                  <c:v>0.787823</c:v>
                </c:pt>
                <c:pt idx="34743">
                  <c:v>0.787846</c:v>
                </c:pt>
                <c:pt idx="34744">
                  <c:v>0.787868</c:v>
                </c:pt>
                <c:pt idx="34745">
                  <c:v>0.787891</c:v>
                </c:pt>
                <c:pt idx="34746">
                  <c:v>0.787914</c:v>
                </c:pt>
                <c:pt idx="34747">
                  <c:v>0.787937</c:v>
                </c:pt>
                <c:pt idx="34748">
                  <c:v>0.787959</c:v>
                </c:pt>
                <c:pt idx="34749">
                  <c:v>0.787982</c:v>
                </c:pt>
                <c:pt idx="34750">
                  <c:v>0.788005</c:v>
                </c:pt>
                <c:pt idx="34751">
                  <c:v>0.788027</c:v>
                </c:pt>
                <c:pt idx="34752">
                  <c:v>0.78805</c:v>
                </c:pt>
                <c:pt idx="34753">
                  <c:v>0.788073</c:v>
                </c:pt>
                <c:pt idx="34754">
                  <c:v>0.788095</c:v>
                </c:pt>
                <c:pt idx="34755">
                  <c:v>0.788118</c:v>
                </c:pt>
                <c:pt idx="34756">
                  <c:v>0.788141</c:v>
                </c:pt>
                <c:pt idx="34757">
                  <c:v>0.788163</c:v>
                </c:pt>
                <c:pt idx="34758">
                  <c:v>0.788186</c:v>
                </c:pt>
                <c:pt idx="34759">
                  <c:v>0.788209</c:v>
                </c:pt>
                <c:pt idx="34760">
                  <c:v>0.788231</c:v>
                </c:pt>
                <c:pt idx="34761">
                  <c:v>0.788254</c:v>
                </c:pt>
                <c:pt idx="34762">
                  <c:v>0.788277</c:v>
                </c:pt>
                <c:pt idx="34763">
                  <c:v>0.788299</c:v>
                </c:pt>
                <c:pt idx="34764">
                  <c:v>0.788322</c:v>
                </c:pt>
                <c:pt idx="34765">
                  <c:v>0.788345</c:v>
                </c:pt>
                <c:pt idx="34766">
                  <c:v>0.788367</c:v>
                </c:pt>
                <c:pt idx="34767">
                  <c:v>0.78839</c:v>
                </c:pt>
                <c:pt idx="34768">
                  <c:v>0.788413</c:v>
                </c:pt>
                <c:pt idx="34769">
                  <c:v>0.788435</c:v>
                </c:pt>
                <c:pt idx="34770">
                  <c:v>0.788458</c:v>
                </c:pt>
                <c:pt idx="34771">
                  <c:v>0.788481</c:v>
                </c:pt>
                <c:pt idx="34772">
                  <c:v>0.788503</c:v>
                </c:pt>
                <c:pt idx="34773">
                  <c:v>0.788526</c:v>
                </c:pt>
                <c:pt idx="34774">
                  <c:v>0.788549</c:v>
                </c:pt>
                <c:pt idx="34775">
                  <c:v>0.788571</c:v>
                </c:pt>
                <c:pt idx="34776">
                  <c:v>0.788594</c:v>
                </c:pt>
                <c:pt idx="34777">
                  <c:v>0.788617</c:v>
                </c:pt>
                <c:pt idx="34778">
                  <c:v>0.788639</c:v>
                </c:pt>
                <c:pt idx="34779">
                  <c:v>0.788662</c:v>
                </c:pt>
                <c:pt idx="34780">
                  <c:v>0.788685</c:v>
                </c:pt>
                <c:pt idx="34781">
                  <c:v>0.788707</c:v>
                </c:pt>
                <c:pt idx="34782">
                  <c:v>0.78873</c:v>
                </c:pt>
                <c:pt idx="34783">
                  <c:v>0.788753</c:v>
                </c:pt>
                <c:pt idx="34784">
                  <c:v>0.788776</c:v>
                </c:pt>
                <c:pt idx="34785">
                  <c:v>0.788798</c:v>
                </c:pt>
                <c:pt idx="34786">
                  <c:v>0.788821</c:v>
                </c:pt>
                <c:pt idx="34787">
                  <c:v>0.788844</c:v>
                </c:pt>
                <c:pt idx="34788">
                  <c:v>0.788866</c:v>
                </c:pt>
                <c:pt idx="34789">
                  <c:v>0.788889</c:v>
                </c:pt>
                <c:pt idx="34790">
                  <c:v>0.788912</c:v>
                </c:pt>
                <c:pt idx="34791">
                  <c:v>0.788934</c:v>
                </c:pt>
                <c:pt idx="34792">
                  <c:v>0.788957</c:v>
                </c:pt>
                <c:pt idx="34793">
                  <c:v>0.78898</c:v>
                </c:pt>
                <c:pt idx="34794">
                  <c:v>0.789002</c:v>
                </c:pt>
                <c:pt idx="34795">
                  <c:v>0.789025</c:v>
                </c:pt>
                <c:pt idx="34796">
                  <c:v>0.789048</c:v>
                </c:pt>
                <c:pt idx="34797">
                  <c:v>0.78907</c:v>
                </c:pt>
                <c:pt idx="34798">
                  <c:v>0.789093</c:v>
                </c:pt>
                <c:pt idx="34799">
                  <c:v>0.789116</c:v>
                </c:pt>
                <c:pt idx="34800">
                  <c:v>0.789138</c:v>
                </c:pt>
                <c:pt idx="34801">
                  <c:v>0.789161</c:v>
                </c:pt>
                <c:pt idx="34802">
                  <c:v>0.789184</c:v>
                </c:pt>
                <c:pt idx="34803">
                  <c:v>0.789206</c:v>
                </c:pt>
                <c:pt idx="34804">
                  <c:v>0.789229</c:v>
                </c:pt>
                <c:pt idx="34805">
                  <c:v>0.789252</c:v>
                </c:pt>
                <c:pt idx="34806">
                  <c:v>0.789274</c:v>
                </c:pt>
                <c:pt idx="34807">
                  <c:v>0.789297</c:v>
                </c:pt>
                <c:pt idx="34808">
                  <c:v>0.78932</c:v>
                </c:pt>
                <c:pt idx="34809">
                  <c:v>0.789342</c:v>
                </c:pt>
                <c:pt idx="34810">
                  <c:v>0.789365</c:v>
                </c:pt>
                <c:pt idx="34811">
                  <c:v>0.789388</c:v>
                </c:pt>
                <c:pt idx="34812">
                  <c:v>0.78941</c:v>
                </c:pt>
                <c:pt idx="34813">
                  <c:v>0.789433</c:v>
                </c:pt>
                <c:pt idx="34814">
                  <c:v>0.789456</c:v>
                </c:pt>
                <c:pt idx="34815">
                  <c:v>0.789478</c:v>
                </c:pt>
                <c:pt idx="34816">
                  <c:v>0.789501</c:v>
                </c:pt>
                <c:pt idx="34817">
                  <c:v>0.789524</c:v>
                </c:pt>
                <c:pt idx="34818">
                  <c:v>0.789546</c:v>
                </c:pt>
                <c:pt idx="34819">
                  <c:v>0.789569</c:v>
                </c:pt>
                <c:pt idx="34820">
                  <c:v>0.789592</c:v>
                </c:pt>
                <c:pt idx="34821">
                  <c:v>0.789615</c:v>
                </c:pt>
                <c:pt idx="34822">
                  <c:v>0.789637</c:v>
                </c:pt>
                <c:pt idx="34823">
                  <c:v>0.78966</c:v>
                </c:pt>
                <c:pt idx="34824">
                  <c:v>0.789683</c:v>
                </c:pt>
                <c:pt idx="34825">
                  <c:v>0.789705</c:v>
                </c:pt>
                <c:pt idx="34826">
                  <c:v>0.789728</c:v>
                </c:pt>
                <c:pt idx="34827">
                  <c:v>0.789751</c:v>
                </c:pt>
                <c:pt idx="34828">
                  <c:v>0.789773</c:v>
                </c:pt>
                <c:pt idx="34829">
                  <c:v>0.789796</c:v>
                </c:pt>
                <c:pt idx="34830">
                  <c:v>0.789819</c:v>
                </c:pt>
                <c:pt idx="34831">
                  <c:v>0.789841</c:v>
                </c:pt>
                <c:pt idx="34832">
                  <c:v>0.789864</c:v>
                </c:pt>
                <c:pt idx="34833">
                  <c:v>0.789887</c:v>
                </c:pt>
                <c:pt idx="34834">
                  <c:v>0.789909</c:v>
                </c:pt>
                <c:pt idx="34835">
                  <c:v>0.789932</c:v>
                </c:pt>
                <c:pt idx="34836">
                  <c:v>0.789955</c:v>
                </c:pt>
                <c:pt idx="34837">
                  <c:v>0.789977</c:v>
                </c:pt>
                <c:pt idx="34838">
                  <c:v>0.79</c:v>
                </c:pt>
                <c:pt idx="34839">
                  <c:v>0.790023</c:v>
                </c:pt>
                <c:pt idx="34840">
                  <c:v>0.790045</c:v>
                </c:pt>
                <c:pt idx="34841">
                  <c:v>0.790068</c:v>
                </c:pt>
                <c:pt idx="34842">
                  <c:v>0.790091</c:v>
                </c:pt>
                <c:pt idx="34843">
                  <c:v>0.790113</c:v>
                </c:pt>
                <c:pt idx="34844">
                  <c:v>0.790136</c:v>
                </c:pt>
                <c:pt idx="34845">
                  <c:v>0.790159</c:v>
                </c:pt>
                <c:pt idx="34846">
                  <c:v>0.790181</c:v>
                </c:pt>
                <c:pt idx="34847">
                  <c:v>0.790204</c:v>
                </c:pt>
                <c:pt idx="34848">
                  <c:v>0.790227</c:v>
                </c:pt>
                <c:pt idx="34849">
                  <c:v>0.790249</c:v>
                </c:pt>
                <c:pt idx="34850">
                  <c:v>0.790272</c:v>
                </c:pt>
                <c:pt idx="34851">
                  <c:v>0.790295</c:v>
                </c:pt>
                <c:pt idx="34852">
                  <c:v>0.790317</c:v>
                </c:pt>
                <c:pt idx="34853">
                  <c:v>0.79034</c:v>
                </c:pt>
                <c:pt idx="34854">
                  <c:v>0.790363</c:v>
                </c:pt>
                <c:pt idx="34855">
                  <c:v>0.790385</c:v>
                </c:pt>
                <c:pt idx="34856">
                  <c:v>0.790408</c:v>
                </c:pt>
                <c:pt idx="34857">
                  <c:v>0.790431</c:v>
                </c:pt>
                <c:pt idx="34858">
                  <c:v>0.790454</c:v>
                </c:pt>
                <c:pt idx="34859">
                  <c:v>0.790476</c:v>
                </c:pt>
                <c:pt idx="34860">
                  <c:v>0.790499</c:v>
                </c:pt>
                <c:pt idx="34861">
                  <c:v>0.790522</c:v>
                </c:pt>
                <c:pt idx="34862">
                  <c:v>0.790544</c:v>
                </c:pt>
                <c:pt idx="34863">
                  <c:v>0.790567</c:v>
                </c:pt>
                <c:pt idx="34864">
                  <c:v>0.79059</c:v>
                </c:pt>
                <c:pt idx="34865">
                  <c:v>0.790612</c:v>
                </c:pt>
                <c:pt idx="34866">
                  <c:v>0.790635</c:v>
                </c:pt>
                <c:pt idx="34867">
                  <c:v>0.790658</c:v>
                </c:pt>
                <c:pt idx="34868">
                  <c:v>0.79068</c:v>
                </c:pt>
                <c:pt idx="34869">
                  <c:v>0.790703</c:v>
                </c:pt>
                <c:pt idx="34870">
                  <c:v>0.790726</c:v>
                </c:pt>
                <c:pt idx="34871">
                  <c:v>0.790748</c:v>
                </c:pt>
                <c:pt idx="34872">
                  <c:v>0.790771</c:v>
                </c:pt>
                <c:pt idx="34873">
                  <c:v>0.790794</c:v>
                </c:pt>
                <c:pt idx="34874">
                  <c:v>0.790816</c:v>
                </c:pt>
                <c:pt idx="34875">
                  <c:v>0.790839</c:v>
                </c:pt>
                <c:pt idx="34876">
                  <c:v>0.790862</c:v>
                </c:pt>
                <c:pt idx="34877">
                  <c:v>0.790884</c:v>
                </c:pt>
                <c:pt idx="34878">
                  <c:v>0.790907</c:v>
                </c:pt>
                <c:pt idx="34879">
                  <c:v>0.79093</c:v>
                </c:pt>
                <c:pt idx="34880">
                  <c:v>0.790952</c:v>
                </c:pt>
                <c:pt idx="34881">
                  <c:v>0.790975</c:v>
                </c:pt>
                <c:pt idx="34882">
                  <c:v>0.790998</c:v>
                </c:pt>
                <c:pt idx="34883">
                  <c:v>0.79102</c:v>
                </c:pt>
                <c:pt idx="34884">
                  <c:v>0.791043</c:v>
                </c:pt>
                <c:pt idx="34885">
                  <c:v>0.791066</c:v>
                </c:pt>
                <c:pt idx="34886">
                  <c:v>0.791088</c:v>
                </c:pt>
                <c:pt idx="34887">
                  <c:v>0.791111</c:v>
                </c:pt>
                <c:pt idx="34888">
                  <c:v>0.791134</c:v>
                </c:pt>
                <c:pt idx="34889">
                  <c:v>0.791156</c:v>
                </c:pt>
                <c:pt idx="34890">
                  <c:v>0.791179</c:v>
                </c:pt>
                <c:pt idx="34891">
                  <c:v>0.791202</c:v>
                </c:pt>
                <c:pt idx="34892">
                  <c:v>0.791224</c:v>
                </c:pt>
                <c:pt idx="34893">
                  <c:v>0.791247</c:v>
                </c:pt>
                <c:pt idx="34894">
                  <c:v>0.79127</c:v>
                </c:pt>
                <c:pt idx="34895">
                  <c:v>0.791293</c:v>
                </c:pt>
                <c:pt idx="34896">
                  <c:v>0.791315</c:v>
                </c:pt>
                <c:pt idx="34897">
                  <c:v>0.791338</c:v>
                </c:pt>
                <c:pt idx="34898">
                  <c:v>0.791361</c:v>
                </c:pt>
                <c:pt idx="34899">
                  <c:v>0.791383</c:v>
                </c:pt>
                <c:pt idx="34900">
                  <c:v>0.791406</c:v>
                </c:pt>
                <c:pt idx="34901">
                  <c:v>0.791429</c:v>
                </c:pt>
                <c:pt idx="34902">
                  <c:v>0.791451</c:v>
                </c:pt>
                <c:pt idx="34903">
                  <c:v>0.791474</c:v>
                </c:pt>
                <c:pt idx="34904">
                  <c:v>0.791497</c:v>
                </c:pt>
                <c:pt idx="34905">
                  <c:v>0.791519</c:v>
                </c:pt>
                <c:pt idx="34906">
                  <c:v>0.791542</c:v>
                </c:pt>
                <c:pt idx="34907">
                  <c:v>0.791565</c:v>
                </c:pt>
                <c:pt idx="34908">
                  <c:v>0.791587</c:v>
                </c:pt>
                <c:pt idx="34909">
                  <c:v>0.79161</c:v>
                </c:pt>
                <c:pt idx="34910">
                  <c:v>0.791633</c:v>
                </c:pt>
                <c:pt idx="34911">
                  <c:v>0.791655</c:v>
                </c:pt>
                <c:pt idx="34912">
                  <c:v>0.791678</c:v>
                </c:pt>
                <c:pt idx="34913">
                  <c:v>0.791701</c:v>
                </c:pt>
                <c:pt idx="34914">
                  <c:v>0.791723</c:v>
                </c:pt>
                <c:pt idx="34915">
                  <c:v>0.791746</c:v>
                </c:pt>
                <c:pt idx="34916">
                  <c:v>0.791769</c:v>
                </c:pt>
                <c:pt idx="34917">
                  <c:v>0.791791</c:v>
                </c:pt>
                <c:pt idx="34918">
                  <c:v>0.791814</c:v>
                </c:pt>
                <c:pt idx="34919">
                  <c:v>0.791837</c:v>
                </c:pt>
                <c:pt idx="34920">
                  <c:v>0.791859</c:v>
                </c:pt>
                <c:pt idx="34921">
                  <c:v>0.791882</c:v>
                </c:pt>
                <c:pt idx="34922">
                  <c:v>0.791905</c:v>
                </c:pt>
                <c:pt idx="34923">
                  <c:v>0.791927</c:v>
                </c:pt>
                <c:pt idx="34924">
                  <c:v>0.79195</c:v>
                </c:pt>
                <c:pt idx="34925">
                  <c:v>0.791973</c:v>
                </c:pt>
                <c:pt idx="34926">
                  <c:v>0.791995</c:v>
                </c:pt>
                <c:pt idx="34927">
                  <c:v>0.792018</c:v>
                </c:pt>
                <c:pt idx="34928">
                  <c:v>0.792041</c:v>
                </c:pt>
                <c:pt idx="34929">
                  <c:v>0.792063</c:v>
                </c:pt>
                <c:pt idx="34930">
                  <c:v>0.792086</c:v>
                </c:pt>
                <c:pt idx="34931">
                  <c:v>0.792109</c:v>
                </c:pt>
                <c:pt idx="34932">
                  <c:v>0.792132</c:v>
                </c:pt>
                <c:pt idx="34933">
                  <c:v>0.792154</c:v>
                </c:pt>
                <c:pt idx="34934">
                  <c:v>0.792177</c:v>
                </c:pt>
                <c:pt idx="34935">
                  <c:v>0.7922</c:v>
                </c:pt>
                <c:pt idx="34936">
                  <c:v>0.792222</c:v>
                </c:pt>
                <c:pt idx="34937">
                  <c:v>0.792245</c:v>
                </c:pt>
                <c:pt idx="34938">
                  <c:v>0.792268</c:v>
                </c:pt>
                <c:pt idx="34939">
                  <c:v>0.79229</c:v>
                </c:pt>
                <c:pt idx="34940">
                  <c:v>0.792313</c:v>
                </c:pt>
                <c:pt idx="34941">
                  <c:v>0.792336</c:v>
                </c:pt>
                <c:pt idx="34942">
                  <c:v>0.792358</c:v>
                </c:pt>
                <c:pt idx="34943">
                  <c:v>0.792381</c:v>
                </c:pt>
                <c:pt idx="34944">
                  <c:v>0.792404</c:v>
                </c:pt>
                <c:pt idx="34945">
                  <c:v>0.792426</c:v>
                </c:pt>
                <c:pt idx="34946">
                  <c:v>0.792449</c:v>
                </c:pt>
                <c:pt idx="34947">
                  <c:v>0.792472</c:v>
                </c:pt>
                <c:pt idx="34948">
                  <c:v>0.792494</c:v>
                </c:pt>
                <c:pt idx="34949">
                  <c:v>0.792517</c:v>
                </c:pt>
                <c:pt idx="34950">
                  <c:v>0.79254</c:v>
                </c:pt>
                <c:pt idx="34951">
                  <c:v>0.792562</c:v>
                </c:pt>
                <c:pt idx="34952">
                  <c:v>0.792585</c:v>
                </c:pt>
                <c:pt idx="34953">
                  <c:v>0.792608</c:v>
                </c:pt>
                <c:pt idx="34954">
                  <c:v>0.79263</c:v>
                </c:pt>
                <c:pt idx="34955">
                  <c:v>0.792653</c:v>
                </c:pt>
                <c:pt idx="34956">
                  <c:v>0.792676</c:v>
                </c:pt>
                <c:pt idx="34957">
                  <c:v>0.792698</c:v>
                </c:pt>
                <c:pt idx="34958">
                  <c:v>0.792721</c:v>
                </c:pt>
                <c:pt idx="34959">
                  <c:v>0.792744</c:v>
                </c:pt>
                <c:pt idx="34960">
                  <c:v>0.792766</c:v>
                </c:pt>
                <c:pt idx="34961">
                  <c:v>0.792789</c:v>
                </c:pt>
                <c:pt idx="34962">
                  <c:v>0.792812</c:v>
                </c:pt>
                <c:pt idx="34963">
                  <c:v>0.792834</c:v>
                </c:pt>
                <c:pt idx="34964">
                  <c:v>0.792857</c:v>
                </c:pt>
                <c:pt idx="34965">
                  <c:v>0.79288</c:v>
                </c:pt>
                <c:pt idx="34966">
                  <c:v>0.792902</c:v>
                </c:pt>
                <c:pt idx="34967">
                  <c:v>0.792925</c:v>
                </c:pt>
                <c:pt idx="34968">
                  <c:v>0.792948</c:v>
                </c:pt>
                <c:pt idx="34969">
                  <c:v>0.792971</c:v>
                </c:pt>
                <c:pt idx="34970">
                  <c:v>0.792993</c:v>
                </c:pt>
                <c:pt idx="34971">
                  <c:v>0.793016</c:v>
                </c:pt>
                <c:pt idx="34972">
                  <c:v>0.793039</c:v>
                </c:pt>
                <c:pt idx="34973">
                  <c:v>0.793061</c:v>
                </c:pt>
                <c:pt idx="34974">
                  <c:v>0.793084</c:v>
                </c:pt>
                <c:pt idx="34975">
                  <c:v>0.793107</c:v>
                </c:pt>
                <c:pt idx="34976">
                  <c:v>0.793129</c:v>
                </c:pt>
                <c:pt idx="34977">
                  <c:v>0.793152</c:v>
                </c:pt>
                <c:pt idx="34978">
                  <c:v>0.793175</c:v>
                </c:pt>
                <c:pt idx="34979">
                  <c:v>0.793197</c:v>
                </c:pt>
                <c:pt idx="34980">
                  <c:v>0.79322</c:v>
                </c:pt>
                <c:pt idx="34981">
                  <c:v>0.793243</c:v>
                </c:pt>
                <c:pt idx="34982">
                  <c:v>0.793265</c:v>
                </c:pt>
                <c:pt idx="34983">
                  <c:v>0.793288</c:v>
                </c:pt>
                <c:pt idx="34984">
                  <c:v>0.793311</c:v>
                </c:pt>
                <c:pt idx="34985">
                  <c:v>0.793333</c:v>
                </c:pt>
                <c:pt idx="34986">
                  <c:v>0.793356</c:v>
                </c:pt>
                <c:pt idx="34987">
                  <c:v>0.793379</c:v>
                </c:pt>
                <c:pt idx="34988">
                  <c:v>0.793401</c:v>
                </c:pt>
                <c:pt idx="34989">
                  <c:v>0.793424</c:v>
                </c:pt>
                <c:pt idx="34990">
                  <c:v>0.793447</c:v>
                </c:pt>
                <c:pt idx="34991">
                  <c:v>0.793469</c:v>
                </c:pt>
                <c:pt idx="34992">
                  <c:v>0.793492</c:v>
                </c:pt>
                <c:pt idx="34993">
                  <c:v>0.793515</c:v>
                </c:pt>
                <c:pt idx="34994">
                  <c:v>0.793537</c:v>
                </c:pt>
                <c:pt idx="34995">
                  <c:v>0.79356</c:v>
                </c:pt>
                <c:pt idx="34996">
                  <c:v>0.793583</c:v>
                </c:pt>
                <c:pt idx="34997">
                  <c:v>0.793605</c:v>
                </c:pt>
                <c:pt idx="34998">
                  <c:v>0.793628</c:v>
                </c:pt>
                <c:pt idx="34999">
                  <c:v>0.793651</c:v>
                </c:pt>
                <c:pt idx="35000">
                  <c:v>0.793673</c:v>
                </c:pt>
                <c:pt idx="35001">
                  <c:v>0.793696</c:v>
                </c:pt>
                <c:pt idx="35002">
                  <c:v>0.793719</c:v>
                </c:pt>
                <c:pt idx="35003">
                  <c:v>0.793741</c:v>
                </c:pt>
                <c:pt idx="35004">
                  <c:v>0.793764</c:v>
                </c:pt>
                <c:pt idx="35005">
                  <c:v>0.793787</c:v>
                </c:pt>
                <c:pt idx="35006">
                  <c:v>0.79381</c:v>
                </c:pt>
                <c:pt idx="35007">
                  <c:v>0.793832</c:v>
                </c:pt>
                <c:pt idx="35008">
                  <c:v>0.793855</c:v>
                </c:pt>
                <c:pt idx="35009">
                  <c:v>0.793878</c:v>
                </c:pt>
                <c:pt idx="35010">
                  <c:v>0.7939</c:v>
                </c:pt>
                <c:pt idx="35011">
                  <c:v>0.793923</c:v>
                </c:pt>
                <c:pt idx="35012">
                  <c:v>0.793946</c:v>
                </c:pt>
                <c:pt idx="35013">
                  <c:v>0.793968</c:v>
                </c:pt>
                <c:pt idx="35014">
                  <c:v>0.793991</c:v>
                </c:pt>
                <c:pt idx="35015">
                  <c:v>0.794014</c:v>
                </c:pt>
                <c:pt idx="35016">
                  <c:v>0.794036</c:v>
                </c:pt>
                <c:pt idx="35017">
                  <c:v>0.794059</c:v>
                </c:pt>
                <c:pt idx="35018">
                  <c:v>0.794082</c:v>
                </c:pt>
                <c:pt idx="35019">
                  <c:v>0.794104</c:v>
                </c:pt>
                <c:pt idx="35020">
                  <c:v>0.794127</c:v>
                </c:pt>
                <c:pt idx="35021">
                  <c:v>0.79415</c:v>
                </c:pt>
                <c:pt idx="35022">
                  <c:v>0.794172</c:v>
                </c:pt>
                <c:pt idx="35023">
                  <c:v>0.794195</c:v>
                </c:pt>
                <c:pt idx="35024">
                  <c:v>0.794218</c:v>
                </c:pt>
                <c:pt idx="35025">
                  <c:v>0.79424</c:v>
                </c:pt>
                <c:pt idx="35026">
                  <c:v>0.794263</c:v>
                </c:pt>
                <c:pt idx="35027">
                  <c:v>0.794286</c:v>
                </c:pt>
                <c:pt idx="35028">
                  <c:v>0.794308</c:v>
                </c:pt>
                <c:pt idx="35029">
                  <c:v>0.794331</c:v>
                </c:pt>
                <c:pt idx="35030">
                  <c:v>0.794354</c:v>
                </c:pt>
                <c:pt idx="35031">
                  <c:v>0.794376</c:v>
                </c:pt>
                <c:pt idx="35032">
                  <c:v>0.794399</c:v>
                </c:pt>
                <c:pt idx="35033">
                  <c:v>0.794422</c:v>
                </c:pt>
                <c:pt idx="35034">
                  <c:v>0.794444</c:v>
                </c:pt>
                <c:pt idx="35035">
                  <c:v>0.794467</c:v>
                </c:pt>
                <c:pt idx="35036">
                  <c:v>0.79449</c:v>
                </c:pt>
                <c:pt idx="35037">
                  <c:v>0.794512</c:v>
                </c:pt>
                <c:pt idx="35038">
                  <c:v>0.794535</c:v>
                </c:pt>
                <c:pt idx="35039">
                  <c:v>0.794558</c:v>
                </c:pt>
                <c:pt idx="35040">
                  <c:v>0.79458</c:v>
                </c:pt>
                <c:pt idx="35041">
                  <c:v>0.794603</c:v>
                </c:pt>
                <c:pt idx="35042">
                  <c:v>0.794626</c:v>
                </c:pt>
                <c:pt idx="35043">
                  <c:v>0.794649</c:v>
                </c:pt>
                <c:pt idx="35044">
                  <c:v>0.794671</c:v>
                </c:pt>
                <c:pt idx="35045">
                  <c:v>0.794694</c:v>
                </c:pt>
                <c:pt idx="35046">
                  <c:v>0.794717</c:v>
                </c:pt>
                <c:pt idx="35047">
                  <c:v>0.794739</c:v>
                </c:pt>
                <c:pt idx="35048">
                  <c:v>0.794762</c:v>
                </c:pt>
                <c:pt idx="35049">
                  <c:v>0.794785</c:v>
                </c:pt>
                <c:pt idx="35050">
                  <c:v>0.794807</c:v>
                </c:pt>
                <c:pt idx="35051">
                  <c:v>0.79483</c:v>
                </c:pt>
                <c:pt idx="35052">
                  <c:v>0.794853</c:v>
                </c:pt>
                <c:pt idx="35053">
                  <c:v>0.794875</c:v>
                </c:pt>
                <c:pt idx="35054">
                  <c:v>0.794898</c:v>
                </c:pt>
                <c:pt idx="35055">
                  <c:v>0.794921</c:v>
                </c:pt>
                <c:pt idx="35056">
                  <c:v>0.794943</c:v>
                </c:pt>
                <c:pt idx="35057">
                  <c:v>0.794966</c:v>
                </c:pt>
                <c:pt idx="35058">
                  <c:v>0.794989</c:v>
                </c:pt>
                <c:pt idx="35059">
                  <c:v>0.795011</c:v>
                </c:pt>
                <c:pt idx="35060">
                  <c:v>0.795034</c:v>
                </c:pt>
                <c:pt idx="35061">
                  <c:v>0.795057</c:v>
                </c:pt>
                <c:pt idx="35062">
                  <c:v>0.795079</c:v>
                </c:pt>
                <c:pt idx="35063">
                  <c:v>0.795102</c:v>
                </c:pt>
                <c:pt idx="35064">
                  <c:v>0.795125</c:v>
                </c:pt>
                <c:pt idx="35065">
                  <c:v>0.795147</c:v>
                </c:pt>
                <c:pt idx="35066">
                  <c:v>0.79517</c:v>
                </c:pt>
                <c:pt idx="35067">
                  <c:v>0.795193</c:v>
                </c:pt>
                <c:pt idx="35068">
                  <c:v>0.795215</c:v>
                </c:pt>
                <c:pt idx="35069">
                  <c:v>0.795238</c:v>
                </c:pt>
                <c:pt idx="35070">
                  <c:v>0.795261</c:v>
                </c:pt>
                <c:pt idx="35071">
                  <c:v>0.795283</c:v>
                </c:pt>
                <c:pt idx="35072">
                  <c:v>0.795306</c:v>
                </c:pt>
                <c:pt idx="35073">
                  <c:v>0.795329</c:v>
                </c:pt>
                <c:pt idx="35074">
                  <c:v>0.795351</c:v>
                </c:pt>
                <c:pt idx="35075">
                  <c:v>0.795374</c:v>
                </c:pt>
                <c:pt idx="35076">
                  <c:v>0.795397</c:v>
                </c:pt>
                <c:pt idx="35077">
                  <c:v>0.79542</c:v>
                </c:pt>
                <c:pt idx="35078">
                  <c:v>0.795442</c:v>
                </c:pt>
                <c:pt idx="35079">
                  <c:v>0.795465</c:v>
                </c:pt>
                <c:pt idx="35080">
                  <c:v>0.795488</c:v>
                </c:pt>
                <c:pt idx="35081">
                  <c:v>0.79551</c:v>
                </c:pt>
                <c:pt idx="35082">
                  <c:v>0.795533</c:v>
                </c:pt>
                <c:pt idx="35083">
                  <c:v>0.795556</c:v>
                </c:pt>
                <c:pt idx="35084">
                  <c:v>0.795578</c:v>
                </c:pt>
                <c:pt idx="35085">
                  <c:v>0.795601</c:v>
                </c:pt>
                <c:pt idx="35086">
                  <c:v>0.795624</c:v>
                </c:pt>
                <c:pt idx="35087">
                  <c:v>0.795646</c:v>
                </c:pt>
                <c:pt idx="35088">
                  <c:v>0.795669</c:v>
                </c:pt>
                <c:pt idx="35089">
                  <c:v>0.795692</c:v>
                </c:pt>
                <c:pt idx="35090">
                  <c:v>0.795714</c:v>
                </c:pt>
                <c:pt idx="35091">
                  <c:v>0.795737</c:v>
                </c:pt>
                <c:pt idx="35092">
                  <c:v>0.79576</c:v>
                </c:pt>
                <c:pt idx="35093">
                  <c:v>0.795782</c:v>
                </c:pt>
                <c:pt idx="35094">
                  <c:v>0.795805</c:v>
                </c:pt>
                <c:pt idx="35095">
                  <c:v>0.795828</c:v>
                </c:pt>
                <c:pt idx="35096">
                  <c:v>0.79585</c:v>
                </c:pt>
                <c:pt idx="35097">
                  <c:v>0.795873</c:v>
                </c:pt>
                <c:pt idx="35098">
                  <c:v>0.795896</c:v>
                </c:pt>
                <c:pt idx="35099">
                  <c:v>0.795918</c:v>
                </c:pt>
                <c:pt idx="35100">
                  <c:v>0.795941</c:v>
                </c:pt>
                <c:pt idx="35101">
                  <c:v>0.795964</c:v>
                </c:pt>
                <c:pt idx="35102">
                  <c:v>0.795986</c:v>
                </c:pt>
                <c:pt idx="35103">
                  <c:v>0.796009</c:v>
                </c:pt>
                <c:pt idx="35104">
                  <c:v>0.796032</c:v>
                </c:pt>
                <c:pt idx="35105">
                  <c:v>0.796054</c:v>
                </c:pt>
                <c:pt idx="35106">
                  <c:v>0.796077</c:v>
                </c:pt>
                <c:pt idx="35107">
                  <c:v>0.7961</c:v>
                </c:pt>
                <c:pt idx="35108">
                  <c:v>0.796122</c:v>
                </c:pt>
                <c:pt idx="35109">
                  <c:v>0.796145</c:v>
                </c:pt>
                <c:pt idx="35110">
                  <c:v>0.796168</c:v>
                </c:pt>
                <c:pt idx="35111">
                  <c:v>0.79619</c:v>
                </c:pt>
                <c:pt idx="35112">
                  <c:v>0.796213</c:v>
                </c:pt>
                <c:pt idx="35113">
                  <c:v>0.796236</c:v>
                </c:pt>
                <c:pt idx="35114">
                  <c:v>0.796259</c:v>
                </c:pt>
                <c:pt idx="35115">
                  <c:v>0.796281</c:v>
                </c:pt>
                <c:pt idx="35116">
                  <c:v>0.796304</c:v>
                </c:pt>
                <c:pt idx="35117">
                  <c:v>0.796327</c:v>
                </c:pt>
                <c:pt idx="35118">
                  <c:v>0.796349</c:v>
                </c:pt>
                <c:pt idx="35119">
                  <c:v>0.796372</c:v>
                </c:pt>
                <c:pt idx="35120">
                  <c:v>0.796395</c:v>
                </c:pt>
                <c:pt idx="35121">
                  <c:v>0.796417</c:v>
                </c:pt>
                <c:pt idx="35122">
                  <c:v>0.79644</c:v>
                </c:pt>
                <c:pt idx="35123">
                  <c:v>0.796463</c:v>
                </c:pt>
                <c:pt idx="35124">
                  <c:v>0.796485</c:v>
                </c:pt>
                <c:pt idx="35125">
                  <c:v>0.796508</c:v>
                </c:pt>
                <c:pt idx="35126">
                  <c:v>0.796531</c:v>
                </c:pt>
                <c:pt idx="35127">
                  <c:v>0.796553</c:v>
                </c:pt>
                <c:pt idx="35128">
                  <c:v>0.796576</c:v>
                </c:pt>
                <c:pt idx="35129">
                  <c:v>0.796599</c:v>
                </c:pt>
                <c:pt idx="35130">
                  <c:v>0.796621</c:v>
                </c:pt>
                <c:pt idx="35131">
                  <c:v>0.796644</c:v>
                </c:pt>
                <c:pt idx="35132">
                  <c:v>0.796667</c:v>
                </c:pt>
                <c:pt idx="35133">
                  <c:v>0.796689</c:v>
                </c:pt>
                <c:pt idx="35134">
                  <c:v>0.796712</c:v>
                </c:pt>
                <c:pt idx="35135">
                  <c:v>0.796735</c:v>
                </c:pt>
                <c:pt idx="35136">
                  <c:v>0.796757</c:v>
                </c:pt>
                <c:pt idx="35137">
                  <c:v>0.79678</c:v>
                </c:pt>
                <c:pt idx="35138">
                  <c:v>0.796803</c:v>
                </c:pt>
                <c:pt idx="35139">
                  <c:v>0.796825</c:v>
                </c:pt>
                <c:pt idx="35140">
                  <c:v>0.796848</c:v>
                </c:pt>
                <c:pt idx="35141">
                  <c:v>0.796871</c:v>
                </c:pt>
                <c:pt idx="35142">
                  <c:v>0.796893</c:v>
                </c:pt>
                <c:pt idx="35143">
                  <c:v>0.796916</c:v>
                </c:pt>
                <c:pt idx="35144">
                  <c:v>0.796939</c:v>
                </c:pt>
                <c:pt idx="35145">
                  <c:v>0.796961</c:v>
                </c:pt>
                <c:pt idx="35146">
                  <c:v>0.796984</c:v>
                </c:pt>
                <c:pt idx="35147">
                  <c:v>0.797007</c:v>
                </c:pt>
                <c:pt idx="35148">
                  <c:v>0.797029</c:v>
                </c:pt>
                <c:pt idx="35149">
                  <c:v>0.797052</c:v>
                </c:pt>
                <c:pt idx="35150">
                  <c:v>0.797075</c:v>
                </c:pt>
                <c:pt idx="35151">
                  <c:v>0.797098</c:v>
                </c:pt>
                <c:pt idx="35152">
                  <c:v>0.79712</c:v>
                </c:pt>
                <c:pt idx="35153">
                  <c:v>0.797143</c:v>
                </c:pt>
                <c:pt idx="35154">
                  <c:v>0.797166</c:v>
                </c:pt>
                <c:pt idx="35155">
                  <c:v>0.797188</c:v>
                </c:pt>
                <c:pt idx="35156">
                  <c:v>0.797211</c:v>
                </c:pt>
                <c:pt idx="35157">
                  <c:v>0.797234</c:v>
                </c:pt>
                <c:pt idx="35158">
                  <c:v>0.797256</c:v>
                </c:pt>
                <c:pt idx="35159">
                  <c:v>0.797279</c:v>
                </c:pt>
                <c:pt idx="35160">
                  <c:v>0.797302</c:v>
                </c:pt>
                <c:pt idx="35161">
                  <c:v>0.797324</c:v>
                </c:pt>
                <c:pt idx="35162">
                  <c:v>0.797347</c:v>
                </c:pt>
                <c:pt idx="35163">
                  <c:v>0.79737</c:v>
                </c:pt>
                <c:pt idx="35164">
                  <c:v>0.797392</c:v>
                </c:pt>
                <c:pt idx="35165">
                  <c:v>0.797415</c:v>
                </c:pt>
                <c:pt idx="35166">
                  <c:v>0.797438</c:v>
                </c:pt>
                <c:pt idx="35167">
                  <c:v>0.79746</c:v>
                </c:pt>
                <c:pt idx="35168">
                  <c:v>0.797483</c:v>
                </c:pt>
                <c:pt idx="35169">
                  <c:v>0.797506</c:v>
                </c:pt>
                <c:pt idx="35170">
                  <c:v>0.797528</c:v>
                </c:pt>
                <c:pt idx="35171">
                  <c:v>0.797551</c:v>
                </c:pt>
                <c:pt idx="35172">
                  <c:v>0.797574</c:v>
                </c:pt>
                <c:pt idx="35173">
                  <c:v>0.797596</c:v>
                </c:pt>
                <c:pt idx="35174">
                  <c:v>0.797619</c:v>
                </c:pt>
                <c:pt idx="35175">
                  <c:v>0.797642</c:v>
                </c:pt>
                <c:pt idx="35176">
                  <c:v>0.797664</c:v>
                </c:pt>
                <c:pt idx="35177">
                  <c:v>0.797687</c:v>
                </c:pt>
                <c:pt idx="35178">
                  <c:v>0.79771</c:v>
                </c:pt>
                <c:pt idx="35179">
                  <c:v>0.797732</c:v>
                </c:pt>
                <c:pt idx="35180">
                  <c:v>0.797755</c:v>
                </c:pt>
                <c:pt idx="35181">
                  <c:v>0.797778</c:v>
                </c:pt>
                <c:pt idx="35182">
                  <c:v>0.7978</c:v>
                </c:pt>
                <c:pt idx="35183">
                  <c:v>0.797823</c:v>
                </c:pt>
                <c:pt idx="35184">
                  <c:v>0.797846</c:v>
                </c:pt>
                <c:pt idx="35185">
                  <c:v>0.797868</c:v>
                </c:pt>
                <c:pt idx="35186">
                  <c:v>0.797891</c:v>
                </c:pt>
                <c:pt idx="35187">
                  <c:v>0.797914</c:v>
                </c:pt>
                <c:pt idx="35188">
                  <c:v>0.797937</c:v>
                </c:pt>
                <c:pt idx="35189">
                  <c:v>0.797959</c:v>
                </c:pt>
                <c:pt idx="35190">
                  <c:v>0.797982</c:v>
                </c:pt>
                <c:pt idx="35191">
                  <c:v>0.798005</c:v>
                </c:pt>
                <c:pt idx="35192">
                  <c:v>0.798027</c:v>
                </c:pt>
                <c:pt idx="35193">
                  <c:v>0.79805</c:v>
                </c:pt>
                <c:pt idx="35194">
                  <c:v>0.798073</c:v>
                </c:pt>
                <c:pt idx="35195">
                  <c:v>0.798095</c:v>
                </c:pt>
                <c:pt idx="35196">
                  <c:v>0.798118</c:v>
                </c:pt>
                <c:pt idx="35197">
                  <c:v>0.798141</c:v>
                </c:pt>
                <c:pt idx="35198">
                  <c:v>0.798163</c:v>
                </c:pt>
                <c:pt idx="35199">
                  <c:v>0.798186</c:v>
                </c:pt>
                <c:pt idx="35200">
                  <c:v>0.798209</c:v>
                </c:pt>
                <c:pt idx="35201">
                  <c:v>0.798231</c:v>
                </c:pt>
                <c:pt idx="35202">
                  <c:v>0.798254</c:v>
                </c:pt>
                <c:pt idx="35203">
                  <c:v>0.798277</c:v>
                </c:pt>
                <c:pt idx="35204">
                  <c:v>0.798299</c:v>
                </c:pt>
                <c:pt idx="35205">
                  <c:v>0.798322</c:v>
                </c:pt>
                <c:pt idx="35206">
                  <c:v>0.798345</c:v>
                </c:pt>
                <c:pt idx="35207">
                  <c:v>0.798367</c:v>
                </c:pt>
                <c:pt idx="35208">
                  <c:v>0.79839</c:v>
                </c:pt>
                <c:pt idx="35209">
                  <c:v>0.798413</c:v>
                </c:pt>
                <c:pt idx="35210">
                  <c:v>0.798435</c:v>
                </c:pt>
                <c:pt idx="35211">
                  <c:v>0.798458</c:v>
                </c:pt>
                <c:pt idx="35212">
                  <c:v>0.798481</c:v>
                </c:pt>
                <c:pt idx="35213">
                  <c:v>0.798503</c:v>
                </c:pt>
                <c:pt idx="35214">
                  <c:v>0.798526</c:v>
                </c:pt>
                <c:pt idx="35215">
                  <c:v>0.798549</c:v>
                </c:pt>
                <c:pt idx="35216">
                  <c:v>0.798571</c:v>
                </c:pt>
                <c:pt idx="35217">
                  <c:v>0.798594</c:v>
                </c:pt>
                <c:pt idx="35218">
                  <c:v>0.798617</c:v>
                </c:pt>
                <c:pt idx="35219">
                  <c:v>0.798639</c:v>
                </c:pt>
                <c:pt idx="35220">
                  <c:v>0.798662</c:v>
                </c:pt>
                <c:pt idx="35221">
                  <c:v>0.798685</c:v>
                </c:pt>
                <c:pt idx="35222">
                  <c:v>0.798707</c:v>
                </c:pt>
                <c:pt idx="35223">
                  <c:v>0.79873</c:v>
                </c:pt>
                <c:pt idx="35224">
                  <c:v>0.798753</c:v>
                </c:pt>
                <c:pt idx="35225">
                  <c:v>0.798776</c:v>
                </c:pt>
                <c:pt idx="35226">
                  <c:v>0.798798</c:v>
                </c:pt>
                <c:pt idx="35227">
                  <c:v>0.798821</c:v>
                </c:pt>
                <c:pt idx="35228">
                  <c:v>0.798844</c:v>
                </c:pt>
                <c:pt idx="35229">
                  <c:v>0.798866</c:v>
                </c:pt>
                <c:pt idx="35230">
                  <c:v>0.798889</c:v>
                </c:pt>
                <c:pt idx="35231">
                  <c:v>0.798912</c:v>
                </c:pt>
                <c:pt idx="35232">
                  <c:v>0.798934</c:v>
                </c:pt>
                <c:pt idx="35233">
                  <c:v>0.798957</c:v>
                </c:pt>
                <c:pt idx="35234">
                  <c:v>0.79898</c:v>
                </c:pt>
                <c:pt idx="35235">
                  <c:v>0.799002</c:v>
                </c:pt>
                <c:pt idx="35236">
                  <c:v>0.799025</c:v>
                </c:pt>
                <c:pt idx="35237">
                  <c:v>0.799048</c:v>
                </c:pt>
                <c:pt idx="35238">
                  <c:v>0.79907</c:v>
                </c:pt>
                <c:pt idx="35239">
                  <c:v>0.799093</c:v>
                </c:pt>
                <c:pt idx="35240">
                  <c:v>0.799116</c:v>
                </c:pt>
                <c:pt idx="35241">
                  <c:v>0.799138</c:v>
                </c:pt>
                <c:pt idx="35242">
                  <c:v>0.799161</c:v>
                </c:pt>
                <c:pt idx="35243">
                  <c:v>0.799184</c:v>
                </c:pt>
                <c:pt idx="35244">
                  <c:v>0.799206</c:v>
                </c:pt>
                <c:pt idx="35245">
                  <c:v>0.799229</c:v>
                </c:pt>
                <c:pt idx="35246">
                  <c:v>0.799252</c:v>
                </c:pt>
                <c:pt idx="35247">
                  <c:v>0.799274</c:v>
                </c:pt>
                <c:pt idx="35248">
                  <c:v>0.799297</c:v>
                </c:pt>
                <c:pt idx="35249">
                  <c:v>0.79932</c:v>
                </c:pt>
                <c:pt idx="35250">
                  <c:v>0.799342</c:v>
                </c:pt>
                <c:pt idx="35251">
                  <c:v>0.799365</c:v>
                </c:pt>
                <c:pt idx="35252">
                  <c:v>0.799388</c:v>
                </c:pt>
                <c:pt idx="35253">
                  <c:v>0.79941</c:v>
                </c:pt>
                <c:pt idx="35254">
                  <c:v>0.799433</c:v>
                </c:pt>
                <c:pt idx="35255">
                  <c:v>0.799456</c:v>
                </c:pt>
                <c:pt idx="35256">
                  <c:v>0.799478</c:v>
                </c:pt>
                <c:pt idx="35257">
                  <c:v>0.799501</c:v>
                </c:pt>
                <c:pt idx="35258">
                  <c:v>0.799524</c:v>
                </c:pt>
                <c:pt idx="35259">
                  <c:v>0.799546</c:v>
                </c:pt>
                <c:pt idx="35260">
                  <c:v>0.799569</c:v>
                </c:pt>
                <c:pt idx="35261">
                  <c:v>0.799592</c:v>
                </c:pt>
                <c:pt idx="35262">
                  <c:v>0.799615</c:v>
                </c:pt>
                <c:pt idx="35263">
                  <c:v>0.799637</c:v>
                </c:pt>
                <c:pt idx="35264">
                  <c:v>0.79966</c:v>
                </c:pt>
                <c:pt idx="35265">
                  <c:v>0.799683</c:v>
                </c:pt>
                <c:pt idx="35266">
                  <c:v>0.799705</c:v>
                </c:pt>
                <c:pt idx="35267">
                  <c:v>0.799728</c:v>
                </c:pt>
                <c:pt idx="35268">
                  <c:v>0.799751</c:v>
                </c:pt>
                <c:pt idx="35269">
                  <c:v>0.799773</c:v>
                </c:pt>
                <c:pt idx="35270">
                  <c:v>0.799796</c:v>
                </c:pt>
                <c:pt idx="35271">
                  <c:v>0.799819</c:v>
                </c:pt>
                <c:pt idx="35272">
                  <c:v>0.799841</c:v>
                </c:pt>
                <c:pt idx="35273">
                  <c:v>0.799864</c:v>
                </c:pt>
                <c:pt idx="35274">
                  <c:v>0.799887</c:v>
                </c:pt>
                <c:pt idx="35275">
                  <c:v>0.799909</c:v>
                </c:pt>
                <c:pt idx="35276">
                  <c:v>0.799932</c:v>
                </c:pt>
                <c:pt idx="35277">
                  <c:v>0.799955</c:v>
                </c:pt>
                <c:pt idx="35278">
                  <c:v>0.799977</c:v>
                </c:pt>
                <c:pt idx="35279">
                  <c:v>0.8</c:v>
                </c:pt>
                <c:pt idx="35280">
                  <c:v>0.800023</c:v>
                </c:pt>
                <c:pt idx="35281">
                  <c:v>0.800045</c:v>
                </c:pt>
                <c:pt idx="35282">
                  <c:v>0.800068</c:v>
                </c:pt>
                <c:pt idx="35283">
                  <c:v>0.800091</c:v>
                </c:pt>
                <c:pt idx="35284">
                  <c:v>0.800113</c:v>
                </c:pt>
                <c:pt idx="35285">
                  <c:v>0.800136</c:v>
                </c:pt>
                <c:pt idx="35286">
                  <c:v>0.800159</c:v>
                </c:pt>
                <c:pt idx="35287">
                  <c:v>0.800181</c:v>
                </c:pt>
                <c:pt idx="35288">
                  <c:v>0.800204</c:v>
                </c:pt>
                <c:pt idx="35289">
                  <c:v>0.800227</c:v>
                </c:pt>
                <c:pt idx="35290">
                  <c:v>0.800249</c:v>
                </c:pt>
                <c:pt idx="35291">
                  <c:v>0.800272</c:v>
                </c:pt>
                <c:pt idx="35292">
                  <c:v>0.800295</c:v>
                </c:pt>
                <c:pt idx="35293">
                  <c:v>0.800317</c:v>
                </c:pt>
                <c:pt idx="35294">
                  <c:v>0.80034</c:v>
                </c:pt>
                <c:pt idx="35295">
                  <c:v>0.800363</c:v>
                </c:pt>
                <c:pt idx="35296">
                  <c:v>0.800385</c:v>
                </c:pt>
                <c:pt idx="35297">
                  <c:v>0.800408</c:v>
                </c:pt>
                <c:pt idx="35298">
                  <c:v>0.800431</c:v>
                </c:pt>
                <c:pt idx="35299">
                  <c:v>0.800454</c:v>
                </c:pt>
                <c:pt idx="35300">
                  <c:v>0.800476</c:v>
                </c:pt>
                <c:pt idx="35301">
                  <c:v>0.800499</c:v>
                </c:pt>
                <c:pt idx="35302">
                  <c:v>0.800522</c:v>
                </c:pt>
                <c:pt idx="35303">
                  <c:v>0.800544</c:v>
                </c:pt>
                <c:pt idx="35304">
                  <c:v>0.800567</c:v>
                </c:pt>
                <c:pt idx="35305">
                  <c:v>0.80059</c:v>
                </c:pt>
                <c:pt idx="35306">
                  <c:v>0.800612</c:v>
                </c:pt>
                <c:pt idx="35307">
                  <c:v>0.800635</c:v>
                </c:pt>
                <c:pt idx="35308">
                  <c:v>0.800658</c:v>
                </c:pt>
                <c:pt idx="35309">
                  <c:v>0.80068</c:v>
                </c:pt>
                <c:pt idx="35310">
                  <c:v>0.800703</c:v>
                </c:pt>
                <c:pt idx="35311">
                  <c:v>0.800726</c:v>
                </c:pt>
                <c:pt idx="35312">
                  <c:v>0.800748</c:v>
                </c:pt>
                <c:pt idx="35313">
                  <c:v>0.800771</c:v>
                </c:pt>
                <c:pt idx="35314">
                  <c:v>0.800794</c:v>
                </c:pt>
                <c:pt idx="35315">
                  <c:v>0.800816</c:v>
                </c:pt>
                <c:pt idx="35316">
                  <c:v>0.800839</c:v>
                </c:pt>
                <c:pt idx="35317">
                  <c:v>0.800862</c:v>
                </c:pt>
                <c:pt idx="35318">
                  <c:v>0.800884</c:v>
                </c:pt>
                <c:pt idx="35319">
                  <c:v>0.800907</c:v>
                </c:pt>
                <c:pt idx="35320">
                  <c:v>0.80093</c:v>
                </c:pt>
                <c:pt idx="35321">
                  <c:v>0.800952</c:v>
                </c:pt>
                <c:pt idx="35322">
                  <c:v>0.800975</c:v>
                </c:pt>
                <c:pt idx="35323">
                  <c:v>0.800998</c:v>
                </c:pt>
                <c:pt idx="35324">
                  <c:v>0.80102</c:v>
                </c:pt>
                <c:pt idx="35325">
                  <c:v>0.801043</c:v>
                </c:pt>
                <c:pt idx="35326">
                  <c:v>0.801066</c:v>
                </c:pt>
                <c:pt idx="35327">
                  <c:v>0.801088</c:v>
                </c:pt>
                <c:pt idx="35328">
                  <c:v>0.801111</c:v>
                </c:pt>
                <c:pt idx="35329">
                  <c:v>0.801134</c:v>
                </c:pt>
                <c:pt idx="35330">
                  <c:v>0.801156</c:v>
                </c:pt>
                <c:pt idx="35331">
                  <c:v>0.801179</c:v>
                </c:pt>
                <c:pt idx="35332">
                  <c:v>0.801202</c:v>
                </c:pt>
                <c:pt idx="35333">
                  <c:v>0.801224</c:v>
                </c:pt>
                <c:pt idx="35334">
                  <c:v>0.801247</c:v>
                </c:pt>
                <c:pt idx="35335">
                  <c:v>0.80127</c:v>
                </c:pt>
                <c:pt idx="35336">
                  <c:v>0.801293</c:v>
                </c:pt>
                <c:pt idx="35337">
                  <c:v>0.801315</c:v>
                </c:pt>
                <c:pt idx="35338">
                  <c:v>0.801338</c:v>
                </c:pt>
                <c:pt idx="35339">
                  <c:v>0.801361</c:v>
                </c:pt>
                <c:pt idx="35340">
                  <c:v>0.801383</c:v>
                </c:pt>
                <c:pt idx="35341">
                  <c:v>0.801406</c:v>
                </c:pt>
                <c:pt idx="35342">
                  <c:v>0.801429</c:v>
                </c:pt>
                <c:pt idx="35343">
                  <c:v>0.801451</c:v>
                </c:pt>
                <c:pt idx="35344">
                  <c:v>0.801474</c:v>
                </c:pt>
                <c:pt idx="35345">
                  <c:v>0.801497</c:v>
                </c:pt>
                <c:pt idx="35346">
                  <c:v>0.801519</c:v>
                </c:pt>
                <c:pt idx="35347">
                  <c:v>0.801542</c:v>
                </c:pt>
                <c:pt idx="35348">
                  <c:v>0.801565</c:v>
                </c:pt>
                <c:pt idx="35349">
                  <c:v>0.801587</c:v>
                </c:pt>
                <c:pt idx="35350">
                  <c:v>0.80161</c:v>
                </c:pt>
                <c:pt idx="35351">
                  <c:v>0.801633</c:v>
                </c:pt>
                <c:pt idx="35352">
                  <c:v>0.801655</c:v>
                </c:pt>
                <c:pt idx="35353">
                  <c:v>0.801678</c:v>
                </c:pt>
                <c:pt idx="35354">
                  <c:v>0.801701</c:v>
                </c:pt>
                <c:pt idx="35355">
                  <c:v>0.801723</c:v>
                </c:pt>
                <c:pt idx="35356">
                  <c:v>0.801746</c:v>
                </c:pt>
                <c:pt idx="35357">
                  <c:v>0.801769</c:v>
                </c:pt>
                <c:pt idx="35358">
                  <c:v>0.801791</c:v>
                </c:pt>
                <c:pt idx="35359">
                  <c:v>0.801814</c:v>
                </c:pt>
                <c:pt idx="35360">
                  <c:v>0.801837</c:v>
                </c:pt>
                <c:pt idx="35361">
                  <c:v>0.801859</c:v>
                </c:pt>
                <c:pt idx="35362">
                  <c:v>0.801882</c:v>
                </c:pt>
                <c:pt idx="35363">
                  <c:v>0.801905</c:v>
                </c:pt>
                <c:pt idx="35364">
                  <c:v>0.801927</c:v>
                </c:pt>
                <c:pt idx="35365">
                  <c:v>0.80195</c:v>
                </c:pt>
                <c:pt idx="35366">
                  <c:v>0.801973</c:v>
                </c:pt>
                <c:pt idx="35367">
                  <c:v>0.801995</c:v>
                </c:pt>
                <c:pt idx="35368">
                  <c:v>0.802018</c:v>
                </c:pt>
                <c:pt idx="35369">
                  <c:v>0.802041</c:v>
                </c:pt>
                <c:pt idx="35370">
                  <c:v>0.802063</c:v>
                </c:pt>
                <c:pt idx="35371">
                  <c:v>0.802086</c:v>
                </c:pt>
                <c:pt idx="35372">
                  <c:v>0.802109</c:v>
                </c:pt>
                <c:pt idx="35373">
                  <c:v>0.802132</c:v>
                </c:pt>
                <c:pt idx="35374">
                  <c:v>0.802154</c:v>
                </c:pt>
                <c:pt idx="35375">
                  <c:v>0.802177</c:v>
                </c:pt>
                <c:pt idx="35376">
                  <c:v>0.8022</c:v>
                </c:pt>
                <c:pt idx="35377">
                  <c:v>0.802222</c:v>
                </c:pt>
                <c:pt idx="35378">
                  <c:v>0.802245</c:v>
                </c:pt>
                <c:pt idx="35379">
                  <c:v>0.802268</c:v>
                </c:pt>
                <c:pt idx="35380">
                  <c:v>0.80229</c:v>
                </c:pt>
                <c:pt idx="35381">
                  <c:v>0.802313</c:v>
                </c:pt>
                <c:pt idx="35382">
                  <c:v>0.802336</c:v>
                </c:pt>
                <c:pt idx="35383">
                  <c:v>0.802358</c:v>
                </c:pt>
                <c:pt idx="35384">
                  <c:v>0.802381</c:v>
                </c:pt>
                <c:pt idx="35385">
                  <c:v>0.802404</c:v>
                </c:pt>
                <c:pt idx="35386">
                  <c:v>0.802426</c:v>
                </c:pt>
                <c:pt idx="35387">
                  <c:v>0.802449</c:v>
                </c:pt>
                <c:pt idx="35388">
                  <c:v>0.802472</c:v>
                </c:pt>
                <c:pt idx="35389">
                  <c:v>0.802494</c:v>
                </c:pt>
                <c:pt idx="35390">
                  <c:v>0.802517</c:v>
                </c:pt>
                <c:pt idx="35391">
                  <c:v>0.80254</c:v>
                </c:pt>
                <c:pt idx="35392">
                  <c:v>0.802562</c:v>
                </c:pt>
                <c:pt idx="35393">
                  <c:v>0.802585</c:v>
                </c:pt>
                <c:pt idx="35394">
                  <c:v>0.802608</c:v>
                </c:pt>
                <c:pt idx="35395">
                  <c:v>0.80263</c:v>
                </c:pt>
                <c:pt idx="35396">
                  <c:v>0.802653</c:v>
                </c:pt>
                <c:pt idx="35397">
                  <c:v>0.802676</c:v>
                </c:pt>
                <c:pt idx="35398">
                  <c:v>0.802698</c:v>
                </c:pt>
                <c:pt idx="35399">
                  <c:v>0.802721</c:v>
                </c:pt>
                <c:pt idx="35400">
                  <c:v>0.802744</c:v>
                </c:pt>
                <c:pt idx="35401">
                  <c:v>0.802766</c:v>
                </c:pt>
                <c:pt idx="35402">
                  <c:v>0.802789</c:v>
                </c:pt>
                <c:pt idx="35403">
                  <c:v>0.802812</c:v>
                </c:pt>
                <c:pt idx="35404">
                  <c:v>0.802834</c:v>
                </c:pt>
                <c:pt idx="35405">
                  <c:v>0.802857</c:v>
                </c:pt>
                <c:pt idx="35406">
                  <c:v>0.80288</c:v>
                </c:pt>
                <c:pt idx="35407">
                  <c:v>0.802902</c:v>
                </c:pt>
                <c:pt idx="35408">
                  <c:v>0.802925</c:v>
                </c:pt>
                <c:pt idx="35409">
                  <c:v>0.802948</c:v>
                </c:pt>
                <c:pt idx="35410">
                  <c:v>0.802971</c:v>
                </c:pt>
                <c:pt idx="35411">
                  <c:v>0.802993</c:v>
                </c:pt>
                <c:pt idx="35412">
                  <c:v>0.803016</c:v>
                </c:pt>
                <c:pt idx="35413">
                  <c:v>0.803039</c:v>
                </c:pt>
                <c:pt idx="35414">
                  <c:v>0.803061</c:v>
                </c:pt>
                <c:pt idx="35415">
                  <c:v>0.803084</c:v>
                </c:pt>
                <c:pt idx="35416">
                  <c:v>0.803107</c:v>
                </c:pt>
                <c:pt idx="35417">
                  <c:v>0.803129</c:v>
                </c:pt>
                <c:pt idx="35418">
                  <c:v>0.803152</c:v>
                </c:pt>
                <c:pt idx="35419">
                  <c:v>0.803175</c:v>
                </c:pt>
                <c:pt idx="35420">
                  <c:v>0.803197</c:v>
                </c:pt>
                <c:pt idx="35421">
                  <c:v>0.80322</c:v>
                </c:pt>
                <c:pt idx="35422">
                  <c:v>0.803243</c:v>
                </c:pt>
                <c:pt idx="35423">
                  <c:v>0.803265</c:v>
                </c:pt>
                <c:pt idx="35424">
                  <c:v>0.803288</c:v>
                </c:pt>
                <c:pt idx="35425">
                  <c:v>0.803311</c:v>
                </c:pt>
                <c:pt idx="35426">
                  <c:v>0.803333</c:v>
                </c:pt>
                <c:pt idx="35427">
                  <c:v>0.803356</c:v>
                </c:pt>
                <c:pt idx="35428">
                  <c:v>0.803379</c:v>
                </c:pt>
                <c:pt idx="35429">
                  <c:v>0.803401</c:v>
                </c:pt>
                <c:pt idx="35430">
                  <c:v>0.803424</c:v>
                </c:pt>
                <c:pt idx="35431">
                  <c:v>0.803447</c:v>
                </c:pt>
                <c:pt idx="35432">
                  <c:v>0.803469</c:v>
                </c:pt>
                <c:pt idx="35433">
                  <c:v>0.803492</c:v>
                </c:pt>
                <c:pt idx="35434">
                  <c:v>0.803515</c:v>
                </c:pt>
                <c:pt idx="35435">
                  <c:v>0.803537</c:v>
                </c:pt>
                <c:pt idx="35436">
                  <c:v>0.80356</c:v>
                </c:pt>
                <c:pt idx="35437">
                  <c:v>0.803583</c:v>
                </c:pt>
                <c:pt idx="35438">
                  <c:v>0.803605</c:v>
                </c:pt>
                <c:pt idx="35439">
                  <c:v>0.803628</c:v>
                </c:pt>
                <c:pt idx="35440">
                  <c:v>0.803651</c:v>
                </c:pt>
                <c:pt idx="35441">
                  <c:v>0.803673</c:v>
                </c:pt>
                <c:pt idx="35442">
                  <c:v>0.803696</c:v>
                </c:pt>
                <c:pt idx="35443">
                  <c:v>0.803719</c:v>
                </c:pt>
                <c:pt idx="35444">
                  <c:v>0.803741</c:v>
                </c:pt>
                <c:pt idx="35445">
                  <c:v>0.803764</c:v>
                </c:pt>
                <c:pt idx="35446">
                  <c:v>0.803787</c:v>
                </c:pt>
                <c:pt idx="35447">
                  <c:v>0.80381</c:v>
                </c:pt>
                <c:pt idx="35448">
                  <c:v>0.803832</c:v>
                </c:pt>
                <c:pt idx="35449">
                  <c:v>0.803855</c:v>
                </c:pt>
                <c:pt idx="35450">
                  <c:v>0.803878</c:v>
                </c:pt>
                <c:pt idx="35451">
                  <c:v>0.8039</c:v>
                </c:pt>
                <c:pt idx="35452">
                  <c:v>0.803923</c:v>
                </c:pt>
                <c:pt idx="35453">
                  <c:v>0.803946</c:v>
                </c:pt>
                <c:pt idx="35454">
                  <c:v>0.803968</c:v>
                </c:pt>
                <c:pt idx="35455">
                  <c:v>0.803991</c:v>
                </c:pt>
                <c:pt idx="35456">
                  <c:v>0.804014</c:v>
                </c:pt>
                <c:pt idx="35457">
                  <c:v>0.804036</c:v>
                </c:pt>
                <c:pt idx="35458">
                  <c:v>0.804059</c:v>
                </c:pt>
                <c:pt idx="35459">
                  <c:v>0.804082</c:v>
                </c:pt>
                <c:pt idx="35460">
                  <c:v>0.804104</c:v>
                </c:pt>
                <c:pt idx="35461">
                  <c:v>0.804127</c:v>
                </c:pt>
                <c:pt idx="35462">
                  <c:v>0.80415</c:v>
                </c:pt>
                <c:pt idx="35463">
                  <c:v>0.804172</c:v>
                </c:pt>
                <c:pt idx="35464">
                  <c:v>0.804195</c:v>
                </c:pt>
                <c:pt idx="35465">
                  <c:v>0.804218</c:v>
                </c:pt>
                <c:pt idx="35466">
                  <c:v>0.80424</c:v>
                </c:pt>
                <c:pt idx="35467">
                  <c:v>0.804263</c:v>
                </c:pt>
                <c:pt idx="35468">
                  <c:v>0.804286</c:v>
                </c:pt>
                <c:pt idx="35469">
                  <c:v>0.804308</c:v>
                </c:pt>
                <c:pt idx="35470">
                  <c:v>0.804331</c:v>
                </c:pt>
                <c:pt idx="35471">
                  <c:v>0.804354</c:v>
                </c:pt>
                <c:pt idx="35472">
                  <c:v>0.804376</c:v>
                </c:pt>
                <c:pt idx="35473">
                  <c:v>0.804399</c:v>
                </c:pt>
                <c:pt idx="35474">
                  <c:v>0.804422</c:v>
                </c:pt>
                <c:pt idx="35475">
                  <c:v>0.804444</c:v>
                </c:pt>
                <c:pt idx="35476">
                  <c:v>0.804467</c:v>
                </c:pt>
                <c:pt idx="35477">
                  <c:v>0.80449</c:v>
                </c:pt>
                <c:pt idx="35478">
                  <c:v>0.804512</c:v>
                </c:pt>
                <c:pt idx="35479">
                  <c:v>0.804535</c:v>
                </c:pt>
                <c:pt idx="35480">
                  <c:v>0.804558</c:v>
                </c:pt>
                <c:pt idx="35481">
                  <c:v>0.80458</c:v>
                </c:pt>
                <c:pt idx="35482">
                  <c:v>0.804603</c:v>
                </c:pt>
                <c:pt idx="35483">
                  <c:v>0.804626</c:v>
                </c:pt>
                <c:pt idx="35484">
                  <c:v>0.804649</c:v>
                </c:pt>
                <c:pt idx="35485">
                  <c:v>0.804671</c:v>
                </c:pt>
                <c:pt idx="35486">
                  <c:v>0.804694</c:v>
                </c:pt>
                <c:pt idx="35487">
                  <c:v>0.804717</c:v>
                </c:pt>
                <c:pt idx="35488">
                  <c:v>0.804739</c:v>
                </c:pt>
                <c:pt idx="35489">
                  <c:v>0.804762</c:v>
                </c:pt>
                <c:pt idx="35490">
                  <c:v>0.804785</c:v>
                </c:pt>
                <c:pt idx="35491">
                  <c:v>0.804807</c:v>
                </c:pt>
                <c:pt idx="35492">
                  <c:v>0.80483</c:v>
                </c:pt>
                <c:pt idx="35493">
                  <c:v>0.804853</c:v>
                </c:pt>
                <c:pt idx="35494">
                  <c:v>0.804875</c:v>
                </c:pt>
                <c:pt idx="35495">
                  <c:v>0.804898</c:v>
                </c:pt>
                <c:pt idx="35496">
                  <c:v>0.804921</c:v>
                </c:pt>
                <c:pt idx="35497">
                  <c:v>0.804943</c:v>
                </c:pt>
                <c:pt idx="35498">
                  <c:v>0.804966</c:v>
                </c:pt>
                <c:pt idx="35499">
                  <c:v>0.804989</c:v>
                </c:pt>
                <c:pt idx="35500">
                  <c:v>0.805011</c:v>
                </c:pt>
                <c:pt idx="35501">
                  <c:v>0.805034</c:v>
                </c:pt>
                <c:pt idx="35502">
                  <c:v>0.805057</c:v>
                </c:pt>
                <c:pt idx="35503">
                  <c:v>0.805079</c:v>
                </c:pt>
                <c:pt idx="35504">
                  <c:v>0.805102</c:v>
                </c:pt>
                <c:pt idx="35505">
                  <c:v>0.805125</c:v>
                </c:pt>
                <c:pt idx="35506">
                  <c:v>0.805147</c:v>
                </c:pt>
                <c:pt idx="35507">
                  <c:v>0.80517</c:v>
                </c:pt>
                <c:pt idx="35508">
                  <c:v>0.805193</c:v>
                </c:pt>
                <c:pt idx="35509">
                  <c:v>0.805215</c:v>
                </c:pt>
                <c:pt idx="35510">
                  <c:v>0.805238</c:v>
                </c:pt>
                <c:pt idx="35511">
                  <c:v>0.805261</c:v>
                </c:pt>
                <c:pt idx="35512">
                  <c:v>0.805283</c:v>
                </c:pt>
                <c:pt idx="35513">
                  <c:v>0.805306</c:v>
                </c:pt>
                <c:pt idx="35514">
                  <c:v>0.805329</c:v>
                </c:pt>
                <c:pt idx="35515">
                  <c:v>0.805351</c:v>
                </c:pt>
                <c:pt idx="35516">
                  <c:v>0.805374</c:v>
                </c:pt>
                <c:pt idx="35517">
                  <c:v>0.805397</c:v>
                </c:pt>
                <c:pt idx="35518">
                  <c:v>0.80542</c:v>
                </c:pt>
                <c:pt idx="35519">
                  <c:v>0.805442</c:v>
                </c:pt>
                <c:pt idx="35520">
                  <c:v>0.805465</c:v>
                </c:pt>
                <c:pt idx="35521">
                  <c:v>0.805488</c:v>
                </c:pt>
                <c:pt idx="35522">
                  <c:v>0.80551</c:v>
                </c:pt>
                <c:pt idx="35523">
                  <c:v>0.805533</c:v>
                </c:pt>
                <c:pt idx="35524">
                  <c:v>0.805556</c:v>
                </c:pt>
                <c:pt idx="35525">
                  <c:v>0.805578</c:v>
                </c:pt>
                <c:pt idx="35526">
                  <c:v>0.805601</c:v>
                </c:pt>
                <c:pt idx="35527">
                  <c:v>0.805624</c:v>
                </c:pt>
                <c:pt idx="35528">
                  <c:v>0.805646</c:v>
                </c:pt>
                <c:pt idx="35529">
                  <c:v>0.805669</c:v>
                </c:pt>
                <c:pt idx="35530">
                  <c:v>0.805692</c:v>
                </c:pt>
                <c:pt idx="35531">
                  <c:v>0.805714</c:v>
                </c:pt>
                <c:pt idx="35532">
                  <c:v>0.805737</c:v>
                </c:pt>
                <c:pt idx="35533">
                  <c:v>0.80576</c:v>
                </c:pt>
                <c:pt idx="35534">
                  <c:v>0.805782</c:v>
                </c:pt>
                <c:pt idx="35535">
                  <c:v>0.805805</c:v>
                </c:pt>
                <c:pt idx="35536">
                  <c:v>0.805828</c:v>
                </c:pt>
                <c:pt idx="35537">
                  <c:v>0.80585</c:v>
                </c:pt>
                <c:pt idx="35538">
                  <c:v>0.805873</c:v>
                </c:pt>
                <c:pt idx="35539">
                  <c:v>0.805896</c:v>
                </c:pt>
                <c:pt idx="35540">
                  <c:v>0.805918</c:v>
                </c:pt>
                <c:pt idx="35541">
                  <c:v>0.805941</c:v>
                </c:pt>
                <c:pt idx="35542">
                  <c:v>0.805964</c:v>
                </c:pt>
                <c:pt idx="35543">
                  <c:v>0.805986</c:v>
                </c:pt>
                <c:pt idx="35544">
                  <c:v>0.806009</c:v>
                </c:pt>
                <c:pt idx="35545">
                  <c:v>0.806032</c:v>
                </c:pt>
                <c:pt idx="35546">
                  <c:v>0.806054</c:v>
                </c:pt>
                <c:pt idx="35547">
                  <c:v>0.806077</c:v>
                </c:pt>
                <c:pt idx="35548">
                  <c:v>0.8061</c:v>
                </c:pt>
                <c:pt idx="35549">
                  <c:v>0.806122</c:v>
                </c:pt>
                <c:pt idx="35550">
                  <c:v>0.806145</c:v>
                </c:pt>
                <c:pt idx="35551">
                  <c:v>0.806168</c:v>
                </c:pt>
                <c:pt idx="35552">
                  <c:v>0.80619</c:v>
                </c:pt>
                <c:pt idx="35553">
                  <c:v>0.806213</c:v>
                </c:pt>
                <c:pt idx="35554">
                  <c:v>0.806236</c:v>
                </c:pt>
                <c:pt idx="35555">
                  <c:v>0.806259</c:v>
                </c:pt>
                <c:pt idx="35556">
                  <c:v>0.806281</c:v>
                </c:pt>
                <c:pt idx="35557">
                  <c:v>0.806304</c:v>
                </c:pt>
                <c:pt idx="35558">
                  <c:v>0.806327</c:v>
                </c:pt>
                <c:pt idx="35559">
                  <c:v>0.806349</c:v>
                </c:pt>
                <c:pt idx="35560">
                  <c:v>0.806372</c:v>
                </c:pt>
                <c:pt idx="35561">
                  <c:v>0.806395</c:v>
                </c:pt>
                <c:pt idx="35562">
                  <c:v>0.806417</c:v>
                </c:pt>
                <c:pt idx="35563">
                  <c:v>0.80644</c:v>
                </c:pt>
                <c:pt idx="35564">
                  <c:v>0.806463</c:v>
                </c:pt>
                <c:pt idx="35565">
                  <c:v>0.806485</c:v>
                </c:pt>
                <c:pt idx="35566">
                  <c:v>0.806508</c:v>
                </c:pt>
                <c:pt idx="35567">
                  <c:v>0.806531</c:v>
                </c:pt>
                <c:pt idx="35568">
                  <c:v>0.806553</c:v>
                </c:pt>
                <c:pt idx="35569">
                  <c:v>0.806576</c:v>
                </c:pt>
                <c:pt idx="35570">
                  <c:v>0.806599</c:v>
                </c:pt>
                <c:pt idx="35571">
                  <c:v>0.806621</c:v>
                </c:pt>
                <c:pt idx="35572">
                  <c:v>0.806644</c:v>
                </c:pt>
                <c:pt idx="35573">
                  <c:v>0.806667</c:v>
                </c:pt>
                <c:pt idx="35574">
                  <c:v>0.806689</c:v>
                </c:pt>
                <c:pt idx="35575">
                  <c:v>0.806712</c:v>
                </c:pt>
                <c:pt idx="35576">
                  <c:v>0.806735</c:v>
                </c:pt>
                <c:pt idx="35577">
                  <c:v>0.806757</c:v>
                </c:pt>
                <c:pt idx="35578">
                  <c:v>0.80678</c:v>
                </c:pt>
                <c:pt idx="35579">
                  <c:v>0.806803</c:v>
                </c:pt>
                <c:pt idx="35580">
                  <c:v>0.806825</c:v>
                </c:pt>
                <c:pt idx="35581">
                  <c:v>0.806848</c:v>
                </c:pt>
                <c:pt idx="35582">
                  <c:v>0.806871</c:v>
                </c:pt>
                <c:pt idx="35583">
                  <c:v>0.806893</c:v>
                </c:pt>
                <c:pt idx="35584">
                  <c:v>0.806916</c:v>
                </c:pt>
                <c:pt idx="35585">
                  <c:v>0.806939</c:v>
                </c:pt>
                <c:pt idx="35586">
                  <c:v>0.806961</c:v>
                </c:pt>
                <c:pt idx="35587">
                  <c:v>0.806984</c:v>
                </c:pt>
                <c:pt idx="35588">
                  <c:v>0.807007</c:v>
                </c:pt>
                <c:pt idx="35589">
                  <c:v>0.807029</c:v>
                </c:pt>
                <c:pt idx="35590">
                  <c:v>0.807052</c:v>
                </c:pt>
                <c:pt idx="35591">
                  <c:v>0.807075</c:v>
                </c:pt>
                <c:pt idx="35592">
                  <c:v>0.807098</c:v>
                </c:pt>
                <c:pt idx="35593">
                  <c:v>0.80712</c:v>
                </c:pt>
                <c:pt idx="35594">
                  <c:v>0.807143</c:v>
                </c:pt>
                <c:pt idx="35595">
                  <c:v>0.807166</c:v>
                </c:pt>
                <c:pt idx="35596">
                  <c:v>0.807188</c:v>
                </c:pt>
                <c:pt idx="35597">
                  <c:v>0.807211</c:v>
                </c:pt>
                <c:pt idx="35598">
                  <c:v>0.807234</c:v>
                </c:pt>
                <c:pt idx="35599">
                  <c:v>0.807256</c:v>
                </c:pt>
                <c:pt idx="35600">
                  <c:v>0.807279</c:v>
                </c:pt>
                <c:pt idx="35601">
                  <c:v>0.807302</c:v>
                </c:pt>
                <c:pt idx="35602">
                  <c:v>0.807324</c:v>
                </c:pt>
                <c:pt idx="35603">
                  <c:v>0.807347</c:v>
                </c:pt>
                <c:pt idx="35604">
                  <c:v>0.80737</c:v>
                </c:pt>
                <c:pt idx="35605">
                  <c:v>0.807392</c:v>
                </c:pt>
                <c:pt idx="35606">
                  <c:v>0.807415</c:v>
                </c:pt>
                <c:pt idx="35607">
                  <c:v>0.807438</c:v>
                </c:pt>
                <c:pt idx="35608">
                  <c:v>0.80746</c:v>
                </c:pt>
                <c:pt idx="35609">
                  <c:v>0.807483</c:v>
                </c:pt>
                <c:pt idx="35610">
                  <c:v>0.807506</c:v>
                </c:pt>
                <c:pt idx="35611">
                  <c:v>0.807528</c:v>
                </c:pt>
                <c:pt idx="35612">
                  <c:v>0.807551</c:v>
                </c:pt>
                <c:pt idx="35613">
                  <c:v>0.807574</c:v>
                </c:pt>
                <c:pt idx="35614">
                  <c:v>0.807596</c:v>
                </c:pt>
                <c:pt idx="35615">
                  <c:v>0.807619</c:v>
                </c:pt>
                <c:pt idx="35616">
                  <c:v>0.807642</c:v>
                </c:pt>
                <c:pt idx="35617">
                  <c:v>0.807664</c:v>
                </c:pt>
                <c:pt idx="35618">
                  <c:v>0.807687</c:v>
                </c:pt>
                <c:pt idx="35619">
                  <c:v>0.80771</c:v>
                </c:pt>
                <c:pt idx="35620">
                  <c:v>0.807732</c:v>
                </c:pt>
                <c:pt idx="35621">
                  <c:v>0.807755</c:v>
                </c:pt>
                <c:pt idx="35622">
                  <c:v>0.807778</c:v>
                </c:pt>
                <c:pt idx="35623">
                  <c:v>0.8078</c:v>
                </c:pt>
                <c:pt idx="35624">
                  <c:v>0.807823</c:v>
                </c:pt>
                <c:pt idx="35625">
                  <c:v>0.807846</c:v>
                </c:pt>
                <c:pt idx="35626">
                  <c:v>0.807868</c:v>
                </c:pt>
                <c:pt idx="35627">
                  <c:v>0.807891</c:v>
                </c:pt>
                <c:pt idx="35628">
                  <c:v>0.807914</c:v>
                </c:pt>
                <c:pt idx="35629">
                  <c:v>0.807937</c:v>
                </c:pt>
                <c:pt idx="35630">
                  <c:v>0.807959</c:v>
                </c:pt>
                <c:pt idx="35631">
                  <c:v>0.807982</c:v>
                </c:pt>
                <c:pt idx="35632">
                  <c:v>0.808005</c:v>
                </c:pt>
                <c:pt idx="35633">
                  <c:v>0.808027</c:v>
                </c:pt>
                <c:pt idx="35634">
                  <c:v>0.80805</c:v>
                </c:pt>
                <c:pt idx="35635">
                  <c:v>0.808073</c:v>
                </c:pt>
                <c:pt idx="35636">
                  <c:v>0.808095</c:v>
                </c:pt>
                <c:pt idx="35637">
                  <c:v>0.808118</c:v>
                </c:pt>
                <c:pt idx="35638">
                  <c:v>0.808141</c:v>
                </c:pt>
                <c:pt idx="35639">
                  <c:v>0.808163</c:v>
                </c:pt>
                <c:pt idx="35640">
                  <c:v>0.808186</c:v>
                </c:pt>
                <c:pt idx="35641">
                  <c:v>0.808209</c:v>
                </c:pt>
                <c:pt idx="35642">
                  <c:v>0.808231</c:v>
                </c:pt>
                <c:pt idx="35643">
                  <c:v>0.808254</c:v>
                </c:pt>
                <c:pt idx="35644">
                  <c:v>0.808277</c:v>
                </c:pt>
                <c:pt idx="35645">
                  <c:v>0.808299</c:v>
                </c:pt>
                <c:pt idx="35646">
                  <c:v>0.808322</c:v>
                </c:pt>
                <c:pt idx="35647">
                  <c:v>0.808345</c:v>
                </c:pt>
                <c:pt idx="35648">
                  <c:v>0.808367</c:v>
                </c:pt>
                <c:pt idx="35649">
                  <c:v>0.80839</c:v>
                </c:pt>
                <c:pt idx="35650">
                  <c:v>0.808413</c:v>
                </c:pt>
                <c:pt idx="35651">
                  <c:v>0.808435</c:v>
                </c:pt>
                <c:pt idx="35652">
                  <c:v>0.808458</c:v>
                </c:pt>
                <c:pt idx="35653">
                  <c:v>0.808481</c:v>
                </c:pt>
                <c:pt idx="35654">
                  <c:v>0.808503</c:v>
                </c:pt>
                <c:pt idx="35655">
                  <c:v>0.808526</c:v>
                </c:pt>
                <c:pt idx="35656">
                  <c:v>0.808549</c:v>
                </c:pt>
                <c:pt idx="35657">
                  <c:v>0.808571</c:v>
                </c:pt>
                <c:pt idx="35658">
                  <c:v>0.808594</c:v>
                </c:pt>
                <c:pt idx="35659">
                  <c:v>0.808617</c:v>
                </c:pt>
                <c:pt idx="35660">
                  <c:v>0.808639</c:v>
                </c:pt>
                <c:pt idx="35661">
                  <c:v>0.808662</c:v>
                </c:pt>
                <c:pt idx="35662">
                  <c:v>0.808685</c:v>
                </c:pt>
                <c:pt idx="35663">
                  <c:v>0.808707</c:v>
                </c:pt>
                <c:pt idx="35664">
                  <c:v>0.80873</c:v>
                </c:pt>
                <c:pt idx="35665">
                  <c:v>0.808753</c:v>
                </c:pt>
                <c:pt idx="35666">
                  <c:v>0.808776</c:v>
                </c:pt>
                <c:pt idx="35667">
                  <c:v>0.808798</c:v>
                </c:pt>
                <c:pt idx="35668">
                  <c:v>0.808821</c:v>
                </c:pt>
                <c:pt idx="35669">
                  <c:v>0.808844</c:v>
                </c:pt>
                <c:pt idx="35670">
                  <c:v>0.808866</c:v>
                </c:pt>
                <c:pt idx="35671">
                  <c:v>0.808889</c:v>
                </c:pt>
                <c:pt idx="35672">
                  <c:v>0.808912</c:v>
                </c:pt>
                <c:pt idx="35673">
                  <c:v>0.808934</c:v>
                </c:pt>
                <c:pt idx="35674">
                  <c:v>0.808957</c:v>
                </c:pt>
                <c:pt idx="35675">
                  <c:v>0.80898</c:v>
                </c:pt>
                <c:pt idx="35676">
                  <c:v>0.809002</c:v>
                </c:pt>
                <c:pt idx="35677">
                  <c:v>0.809025</c:v>
                </c:pt>
                <c:pt idx="35678">
                  <c:v>0.809048</c:v>
                </c:pt>
                <c:pt idx="35679">
                  <c:v>0.80907</c:v>
                </c:pt>
                <c:pt idx="35680">
                  <c:v>0.809093</c:v>
                </c:pt>
                <c:pt idx="35681">
                  <c:v>0.809116</c:v>
                </c:pt>
                <c:pt idx="35682">
                  <c:v>0.809138</c:v>
                </c:pt>
                <c:pt idx="35683">
                  <c:v>0.809161</c:v>
                </c:pt>
                <c:pt idx="35684">
                  <c:v>0.809184</c:v>
                </c:pt>
                <c:pt idx="35685">
                  <c:v>0.809206</c:v>
                </c:pt>
                <c:pt idx="35686">
                  <c:v>0.809229</c:v>
                </c:pt>
                <c:pt idx="35687">
                  <c:v>0.809252</c:v>
                </c:pt>
                <c:pt idx="35688">
                  <c:v>0.809274</c:v>
                </c:pt>
                <c:pt idx="35689">
                  <c:v>0.809297</c:v>
                </c:pt>
                <c:pt idx="35690">
                  <c:v>0.80932</c:v>
                </c:pt>
                <c:pt idx="35691">
                  <c:v>0.809342</c:v>
                </c:pt>
                <c:pt idx="35692">
                  <c:v>0.809365</c:v>
                </c:pt>
                <c:pt idx="35693">
                  <c:v>0.809388</c:v>
                </c:pt>
                <c:pt idx="35694">
                  <c:v>0.80941</c:v>
                </c:pt>
                <c:pt idx="35695">
                  <c:v>0.809433</c:v>
                </c:pt>
                <c:pt idx="35696">
                  <c:v>0.809456</c:v>
                </c:pt>
                <c:pt idx="35697">
                  <c:v>0.809478</c:v>
                </c:pt>
                <c:pt idx="35698">
                  <c:v>0.809501</c:v>
                </c:pt>
                <c:pt idx="35699">
                  <c:v>0.809524</c:v>
                </c:pt>
                <c:pt idx="35700">
                  <c:v>0.809546</c:v>
                </c:pt>
                <c:pt idx="35701">
                  <c:v>0.809569</c:v>
                </c:pt>
                <c:pt idx="35702">
                  <c:v>0.809592</c:v>
                </c:pt>
                <c:pt idx="35703">
                  <c:v>0.809615</c:v>
                </c:pt>
                <c:pt idx="35704">
                  <c:v>0.809637</c:v>
                </c:pt>
                <c:pt idx="35705">
                  <c:v>0.80966</c:v>
                </c:pt>
                <c:pt idx="35706">
                  <c:v>0.809683</c:v>
                </c:pt>
                <c:pt idx="35707">
                  <c:v>0.809705</c:v>
                </c:pt>
                <c:pt idx="35708">
                  <c:v>0.809728</c:v>
                </c:pt>
                <c:pt idx="35709">
                  <c:v>0.809751</c:v>
                </c:pt>
                <c:pt idx="35710">
                  <c:v>0.809773</c:v>
                </c:pt>
                <c:pt idx="35711">
                  <c:v>0.809796</c:v>
                </c:pt>
                <c:pt idx="35712">
                  <c:v>0.809819</c:v>
                </c:pt>
                <c:pt idx="35713">
                  <c:v>0.809841</c:v>
                </c:pt>
                <c:pt idx="35714">
                  <c:v>0.809864</c:v>
                </c:pt>
                <c:pt idx="35715">
                  <c:v>0.809887</c:v>
                </c:pt>
                <c:pt idx="35716">
                  <c:v>0.809909</c:v>
                </c:pt>
                <c:pt idx="35717">
                  <c:v>0.809932</c:v>
                </c:pt>
                <c:pt idx="35718">
                  <c:v>0.809955</c:v>
                </c:pt>
                <c:pt idx="35719">
                  <c:v>0.809977</c:v>
                </c:pt>
                <c:pt idx="35720">
                  <c:v>0.81</c:v>
                </c:pt>
                <c:pt idx="35721">
                  <c:v>0.810023</c:v>
                </c:pt>
                <c:pt idx="35722">
                  <c:v>0.810045</c:v>
                </c:pt>
                <c:pt idx="35723">
                  <c:v>0.810068</c:v>
                </c:pt>
                <c:pt idx="35724">
                  <c:v>0.810091</c:v>
                </c:pt>
                <c:pt idx="35725">
                  <c:v>0.810113</c:v>
                </c:pt>
                <c:pt idx="35726">
                  <c:v>0.810136</c:v>
                </c:pt>
                <c:pt idx="35727">
                  <c:v>0.810159</c:v>
                </c:pt>
                <c:pt idx="35728">
                  <c:v>0.810181</c:v>
                </c:pt>
                <c:pt idx="35729">
                  <c:v>0.810204</c:v>
                </c:pt>
                <c:pt idx="35730">
                  <c:v>0.810227</c:v>
                </c:pt>
                <c:pt idx="35731">
                  <c:v>0.810249</c:v>
                </c:pt>
                <c:pt idx="35732">
                  <c:v>0.810272</c:v>
                </c:pt>
                <c:pt idx="35733">
                  <c:v>0.810295</c:v>
                </c:pt>
                <c:pt idx="35734">
                  <c:v>0.810317</c:v>
                </c:pt>
                <c:pt idx="35735">
                  <c:v>0.81034</c:v>
                </c:pt>
                <c:pt idx="35736">
                  <c:v>0.810363</c:v>
                </c:pt>
                <c:pt idx="35737">
                  <c:v>0.810385</c:v>
                </c:pt>
                <c:pt idx="35738">
                  <c:v>0.810408</c:v>
                </c:pt>
                <c:pt idx="35739">
                  <c:v>0.810431</c:v>
                </c:pt>
                <c:pt idx="35740">
                  <c:v>0.810454</c:v>
                </c:pt>
                <c:pt idx="35741">
                  <c:v>0.810476</c:v>
                </c:pt>
                <c:pt idx="35742">
                  <c:v>0.810499</c:v>
                </c:pt>
                <c:pt idx="35743">
                  <c:v>0.810522</c:v>
                </c:pt>
                <c:pt idx="35744">
                  <c:v>0.810544</c:v>
                </c:pt>
                <c:pt idx="35745">
                  <c:v>0.810567</c:v>
                </c:pt>
                <c:pt idx="35746">
                  <c:v>0.81059</c:v>
                </c:pt>
                <c:pt idx="35747">
                  <c:v>0.810612</c:v>
                </c:pt>
                <c:pt idx="35748">
                  <c:v>0.810635</c:v>
                </c:pt>
                <c:pt idx="35749">
                  <c:v>0.810658</c:v>
                </c:pt>
                <c:pt idx="35750">
                  <c:v>0.81068</c:v>
                </c:pt>
                <c:pt idx="35751">
                  <c:v>0.810703</c:v>
                </c:pt>
                <c:pt idx="35752">
                  <c:v>0.810726</c:v>
                </c:pt>
                <c:pt idx="35753">
                  <c:v>0.810748</c:v>
                </c:pt>
                <c:pt idx="35754">
                  <c:v>0.810771</c:v>
                </c:pt>
                <c:pt idx="35755">
                  <c:v>0.810794</c:v>
                </c:pt>
                <c:pt idx="35756">
                  <c:v>0.810816</c:v>
                </c:pt>
                <c:pt idx="35757">
                  <c:v>0.810839</c:v>
                </c:pt>
                <c:pt idx="35758">
                  <c:v>0.810862</c:v>
                </c:pt>
                <c:pt idx="35759">
                  <c:v>0.810884</c:v>
                </c:pt>
                <c:pt idx="35760">
                  <c:v>0.810907</c:v>
                </c:pt>
                <c:pt idx="35761">
                  <c:v>0.81093</c:v>
                </c:pt>
                <c:pt idx="35762">
                  <c:v>0.810952</c:v>
                </c:pt>
                <c:pt idx="35763">
                  <c:v>0.810975</c:v>
                </c:pt>
                <c:pt idx="35764">
                  <c:v>0.810998</c:v>
                </c:pt>
                <c:pt idx="35765">
                  <c:v>0.81102</c:v>
                </c:pt>
                <c:pt idx="35766">
                  <c:v>0.811043</c:v>
                </c:pt>
                <c:pt idx="35767">
                  <c:v>0.811066</c:v>
                </c:pt>
                <c:pt idx="35768">
                  <c:v>0.811088</c:v>
                </c:pt>
                <c:pt idx="35769">
                  <c:v>0.811111</c:v>
                </c:pt>
                <c:pt idx="35770">
                  <c:v>0.811134</c:v>
                </c:pt>
                <c:pt idx="35771">
                  <c:v>0.811156</c:v>
                </c:pt>
                <c:pt idx="35772">
                  <c:v>0.811179</c:v>
                </c:pt>
                <c:pt idx="35773">
                  <c:v>0.811202</c:v>
                </c:pt>
                <c:pt idx="35774">
                  <c:v>0.811224</c:v>
                </c:pt>
                <c:pt idx="35775">
                  <c:v>0.811247</c:v>
                </c:pt>
                <c:pt idx="35776">
                  <c:v>0.81127</c:v>
                </c:pt>
                <c:pt idx="35777">
                  <c:v>0.811293</c:v>
                </c:pt>
                <c:pt idx="35778">
                  <c:v>0.811315</c:v>
                </c:pt>
                <c:pt idx="35779">
                  <c:v>0.811338</c:v>
                </c:pt>
                <c:pt idx="35780">
                  <c:v>0.811361</c:v>
                </c:pt>
                <c:pt idx="35781">
                  <c:v>0.811383</c:v>
                </c:pt>
                <c:pt idx="35782">
                  <c:v>0.811406</c:v>
                </c:pt>
                <c:pt idx="35783">
                  <c:v>0.811429</c:v>
                </c:pt>
                <c:pt idx="35784">
                  <c:v>0.811451</c:v>
                </c:pt>
                <c:pt idx="35785">
                  <c:v>0.811474</c:v>
                </c:pt>
                <c:pt idx="35786">
                  <c:v>0.811497</c:v>
                </c:pt>
                <c:pt idx="35787">
                  <c:v>0.811519</c:v>
                </c:pt>
                <c:pt idx="35788">
                  <c:v>0.811542</c:v>
                </c:pt>
                <c:pt idx="35789">
                  <c:v>0.811565</c:v>
                </c:pt>
                <c:pt idx="35790">
                  <c:v>0.811587</c:v>
                </c:pt>
                <c:pt idx="35791">
                  <c:v>0.81161</c:v>
                </c:pt>
                <c:pt idx="35792">
                  <c:v>0.811633</c:v>
                </c:pt>
                <c:pt idx="35793">
                  <c:v>0.811655</c:v>
                </c:pt>
                <c:pt idx="35794">
                  <c:v>0.811678</c:v>
                </c:pt>
                <c:pt idx="35795">
                  <c:v>0.811701</c:v>
                </c:pt>
                <c:pt idx="35796">
                  <c:v>0.811723</c:v>
                </c:pt>
                <c:pt idx="35797">
                  <c:v>0.811746</c:v>
                </c:pt>
                <c:pt idx="35798">
                  <c:v>0.811769</c:v>
                </c:pt>
                <c:pt idx="35799">
                  <c:v>0.811791</c:v>
                </c:pt>
                <c:pt idx="35800">
                  <c:v>0.811814</c:v>
                </c:pt>
                <c:pt idx="35801">
                  <c:v>0.811837</c:v>
                </c:pt>
                <c:pt idx="35802">
                  <c:v>0.811859</c:v>
                </c:pt>
                <c:pt idx="35803">
                  <c:v>0.811882</c:v>
                </c:pt>
                <c:pt idx="35804">
                  <c:v>0.811905</c:v>
                </c:pt>
                <c:pt idx="35805">
                  <c:v>0.811927</c:v>
                </c:pt>
                <c:pt idx="35806">
                  <c:v>0.81195</c:v>
                </c:pt>
                <c:pt idx="35807">
                  <c:v>0.811973</c:v>
                </c:pt>
                <c:pt idx="35808">
                  <c:v>0.811995</c:v>
                </c:pt>
                <c:pt idx="35809">
                  <c:v>0.812018</c:v>
                </c:pt>
                <c:pt idx="35810">
                  <c:v>0.812041</c:v>
                </c:pt>
                <c:pt idx="35811">
                  <c:v>0.812063</c:v>
                </c:pt>
                <c:pt idx="35812">
                  <c:v>0.812086</c:v>
                </c:pt>
                <c:pt idx="35813">
                  <c:v>0.812109</c:v>
                </c:pt>
                <c:pt idx="35814">
                  <c:v>0.812132</c:v>
                </c:pt>
                <c:pt idx="35815">
                  <c:v>0.812154</c:v>
                </c:pt>
                <c:pt idx="35816">
                  <c:v>0.812177</c:v>
                </c:pt>
                <c:pt idx="35817">
                  <c:v>0.8122</c:v>
                </c:pt>
                <c:pt idx="35818">
                  <c:v>0.812222</c:v>
                </c:pt>
                <c:pt idx="35819">
                  <c:v>0.812245</c:v>
                </c:pt>
                <c:pt idx="35820">
                  <c:v>0.812268</c:v>
                </c:pt>
                <c:pt idx="35821">
                  <c:v>0.81229</c:v>
                </c:pt>
                <c:pt idx="35822">
                  <c:v>0.812313</c:v>
                </c:pt>
                <c:pt idx="35823">
                  <c:v>0.812336</c:v>
                </c:pt>
                <c:pt idx="35824">
                  <c:v>0.812358</c:v>
                </c:pt>
                <c:pt idx="35825">
                  <c:v>0.812381</c:v>
                </c:pt>
                <c:pt idx="35826">
                  <c:v>0.812404</c:v>
                </c:pt>
                <c:pt idx="35827">
                  <c:v>0.812426</c:v>
                </c:pt>
                <c:pt idx="35828">
                  <c:v>0.812449</c:v>
                </c:pt>
                <c:pt idx="35829">
                  <c:v>0.812472</c:v>
                </c:pt>
                <c:pt idx="35830">
                  <c:v>0.812494</c:v>
                </c:pt>
                <c:pt idx="35831">
                  <c:v>0.812517</c:v>
                </c:pt>
                <c:pt idx="35832">
                  <c:v>0.81254</c:v>
                </c:pt>
                <c:pt idx="35833">
                  <c:v>0.812562</c:v>
                </c:pt>
                <c:pt idx="35834">
                  <c:v>0.812585</c:v>
                </c:pt>
                <c:pt idx="35835">
                  <c:v>0.812608</c:v>
                </c:pt>
                <c:pt idx="35836">
                  <c:v>0.81263</c:v>
                </c:pt>
                <c:pt idx="35837">
                  <c:v>0.812653</c:v>
                </c:pt>
                <c:pt idx="35838">
                  <c:v>0.812676</c:v>
                </c:pt>
                <c:pt idx="35839">
                  <c:v>0.812698</c:v>
                </c:pt>
                <c:pt idx="35840">
                  <c:v>0.812721</c:v>
                </c:pt>
                <c:pt idx="35841">
                  <c:v>0.812744</c:v>
                </c:pt>
                <c:pt idx="35842">
                  <c:v>0.812766</c:v>
                </c:pt>
                <c:pt idx="35843">
                  <c:v>0.812789</c:v>
                </c:pt>
                <c:pt idx="35844">
                  <c:v>0.812812</c:v>
                </c:pt>
                <c:pt idx="35845">
                  <c:v>0.812834</c:v>
                </c:pt>
                <c:pt idx="35846">
                  <c:v>0.812857</c:v>
                </c:pt>
                <c:pt idx="35847">
                  <c:v>0.81288</c:v>
                </c:pt>
                <c:pt idx="35848">
                  <c:v>0.812902</c:v>
                </c:pt>
                <c:pt idx="35849">
                  <c:v>0.812925</c:v>
                </c:pt>
                <c:pt idx="35850">
                  <c:v>0.812948</c:v>
                </c:pt>
                <c:pt idx="35851">
                  <c:v>0.812971</c:v>
                </c:pt>
                <c:pt idx="35852">
                  <c:v>0.812993</c:v>
                </c:pt>
                <c:pt idx="35853">
                  <c:v>0.813016</c:v>
                </c:pt>
                <c:pt idx="35854">
                  <c:v>0.813039</c:v>
                </c:pt>
                <c:pt idx="35855">
                  <c:v>0.813061</c:v>
                </c:pt>
                <c:pt idx="35856">
                  <c:v>0.813084</c:v>
                </c:pt>
                <c:pt idx="35857">
                  <c:v>0.813107</c:v>
                </c:pt>
                <c:pt idx="35858">
                  <c:v>0.813129</c:v>
                </c:pt>
                <c:pt idx="35859">
                  <c:v>0.813152</c:v>
                </c:pt>
                <c:pt idx="35860">
                  <c:v>0.813175</c:v>
                </c:pt>
                <c:pt idx="35861">
                  <c:v>0.813197</c:v>
                </c:pt>
                <c:pt idx="35862">
                  <c:v>0.81322</c:v>
                </c:pt>
                <c:pt idx="35863">
                  <c:v>0.813243</c:v>
                </c:pt>
                <c:pt idx="35864">
                  <c:v>0.813265</c:v>
                </c:pt>
                <c:pt idx="35865">
                  <c:v>0.813288</c:v>
                </c:pt>
                <c:pt idx="35866">
                  <c:v>0.813311</c:v>
                </c:pt>
                <c:pt idx="35867">
                  <c:v>0.813333</c:v>
                </c:pt>
                <c:pt idx="35868">
                  <c:v>0.813356</c:v>
                </c:pt>
                <c:pt idx="35869">
                  <c:v>0.813379</c:v>
                </c:pt>
                <c:pt idx="35870">
                  <c:v>0.813401</c:v>
                </c:pt>
                <c:pt idx="35871">
                  <c:v>0.813424</c:v>
                </c:pt>
                <c:pt idx="35872">
                  <c:v>0.813447</c:v>
                </c:pt>
                <c:pt idx="35873">
                  <c:v>0.813469</c:v>
                </c:pt>
                <c:pt idx="35874">
                  <c:v>0.813492</c:v>
                </c:pt>
                <c:pt idx="35875">
                  <c:v>0.813515</c:v>
                </c:pt>
                <c:pt idx="35876">
                  <c:v>0.813537</c:v>
                </c:pt>
                <c:pt idx="35877">
                  <c:v>0.81356</c:v>
                </c:pt>
                <c:pt idx="35878">
                  <c:v>0.813583</c:v>
                </c:pt>
                <c:pt idx="35879">
                  <c:v>0.813605</c:v>
                </c:pt>
                <c:pt idx="35880">
                  <c:v>0.813628</c:v>
                </c:pt>
                <c:pt idx="35881">
                  <c:v>0.813651</c:v>
                </c:pt>
                <c:pt idx="35882">
                  <c:v>0.813673</c:v>
                </c:pt>
                <c:pt idx="35883">
                  <c:v>0.813696</c:v>
                </c:pt>
                <c:pt idx="35884">
                  <c:v>0.813719</c:v>
                </c:pt>
                <c:pt idx="35885">
                  <c:v>0.813741</c:v>
                </c:pt>
                <c:pt idx="35886">
                  <c:v>0.813764</c:v>
                </c:pt>
                <c:pt idx="35887">
                  <c:v>0.813787</c:v>
                </c:pt>
                <c:pt idx="35888">
                  <c:v>0.81381</c:v>
                </c:pt>
                <c:pt idx="35889">
                  <c:v>0.813832</c:v>
                </c:pt>
                <c:pt idx="35890">
                  <c:v>0.813855</c:v>
                </c:pt>
                <c:pt idx="35891">
                  <c:v>0.813878</c:v>
                </c:pt>
                <c:pt idx="35892">
                  <c:v>0.8139</c:v>
                </c:pt>
                <c:pt idx="35893">
                  <c:v>0.813923</c:v>
                </c:pt>
                <c:pt idx="35894">
                  <c:v>0.813946</c:v>
                </c:pt>
                <c:pt idx="35895">
                  <c:v>0.813968</c:v>
                </c:pt>
                <c:pt idx="35896">
                  <c:v>0.813991</c:v>
                </c:pt>
                <c:pt idx="35897">
                  <c:v>0.814014</c:v>
                </c:pt>
                <c:pt idx="35898">
                  <c:v>0.814036</c:v>
                </c:pt>
                <c:pt idx="35899">
                  <c:v>0.814059</c:v>
                </c:pt>
                <c:pt idx="35900">
                  <c:v>0.814082</c:v>
                </c:pt>
                <c:pt idx="35901">
                  <c:v>0.814104</c:v>
                </c:pt>
                <c:pt idx="35902">
                  <c:v>0.814127</c:v>
                </c:pt>
                <c:pt idx="35903">
                  <c:v>0.81415</c:v>
                </c:pt>
                <c:pt idx="35904">
                  <c:v>0.814172</c:v>
                </c:pt>
                <c:pt idx="35905">
                  <c:v>0.814195</c:v>
                </c:pt>
                <c:pt idx="35906">
                  <c:v>0.814218</c:v>
                </c:pt>
                <c:pt idx="35907">
                  <c:v>0.81424</c:v>
                </c:pt>
                <c:pt idx="35908">
                  <c:v>0.814263</c:v>
                </c:pt>
                <c:pt idx="35909">
                  <c:v>0.814286</c:v>
                </c:pt>
                <c:pt idx="35910">
                  <c:v>0.814308</c:v>
                </c:pt>
                <c:pt idx="35911">
                  <c:v>0.814331</c:v>
                </c:pt>
                <c:pt idx="35912">
                  <c:v>0.814354</c:v>
                </c:pt>
                <c:pt idx="35913">
                  <c:v>0.814376</c:v>
                </c:pt>
                <c:pt idx="35914">
                  <c:v>0.814399</c:v>
                </c:pt>
                <c:pt idx="35915">
                  <c:v>0.814422</c:v>
                </c:pt>
                <c:pt idx="35916">
                  <c:v>0.814444</c:v>
                </c:pt>
                <c:pt idx="35917">
                  <c:v>0.814467</c:v>
                </c:pt>
                <c:pt idx="35918">
                  <c:v>0.81449</c:v>
                </c:pt>
                <c:pt idx="35919">
                  <c:v>0.814512</c:v>
                </c:pt>
                <c:pt idx="35920">
                  <c:v>0.814535</c:v>
                </c:pt>
                <c:pt idx="35921">
                  <c:v>0.814558</c:v>
                </c:pt>
                <c:pt idx="35922">
                  <c:v>0.81458</c:v>
                </c:pt>
                <c:pt idx="35923">
                  <c:v>0.814603</c:v>
                </c:pt>
                <c:pt idx="35924">
                  <c:v>0.814626</c:v>
                </c:pt>
                <c:pt idx="35925">
                  <c:v>0.814649</c:v>
                </c:pt>
                <c:pt idx="35926">
                  <c:v>0.814671</c:v>
                </c:pt>
                <c:pt idx="35927">
                  <c:v>0.814694</c:v>
                </c:pt>
                <c:pt idx="35928">
                  <c:v>0.814717</c:v>
                </c:pt>
                <c:pt idx="35929">
                  <c:v>0.814739</c:v>
                </c:pt>
                <c:pt idx="35930">
                  <c:v>0.814762</c:v>
                </c:pt>
                <c:pt idx="35931">
                  <c:v>0.814785</c:v>
                </c:pt>
                <c:pt idx="35932">
                  <c:v>0.814807</c:v>
                </c:pt>
                <c:pt idx="35933">
                  <c:v>0.81483</c:v>
                </c:pt>
                <c:pt idx="35934">
                  <c:v>0.814853</c:v>
                </c:pt>
                <c:pt idx="35935">
                  <c:v>0.814875</c:v>
                </c:pt>
                <c:pt idx="35936">
                  <c:v>0.814898</c:v>
                </c:pt>
                <c:pt idx="35937">
                  <c:v>0.814921</c:v>
                </c:pt>
                <c:pt idx="35938">
                  <c:v>0.814943</c:v>
                </c:pt>
                <c:pt idx="35939">
                  <c:v>0.814966</c:v>
                </c:pt>
                <c:pt idx="35940">
                  <c:v>0.814989</c:v>
                </c:pt>
                <c:pt idx="35941">
                  <c:v>0.815011</c:v>
                </c:pt>
                <c:pt idx="35942">
                  <c:v>0.815034</c:v>
                </c:pt>
                <c:pt idx="35943">
                  <c:v>0.815057</c:v>
                </c:pt>
                <c:pt idx="35944">
                  <c:v>0.815079</c:v>
                </c:pt>
                <c:pt idx="35945">
                  <c:v>0.815102</c:v>
                </c:pt>
                <c:pt idx="35946">
                  <c:v>0.815125</c:v>
                </c:pt>
                <c:pt idx="35947">
                  <c:v>0.815147</c:v>
                </c:pt>
                <c:pt idx="35948">
                  <c:v>0.81517</c:v>
                </c:pt>
                <c:pt idx="35949">
                  <c:v>0.815193</c:v>
                </c:pt>
                <c:pt idx="35950">
                  <c:v>0.815215</c:v>
                </c:pt>
                <c:pt idx="35951">
                  <c:v>0.815238</c:v>
                </c:pt>
                <c:pt idx="35952">
                  <c:v>0.815261</c:v>
                </c:pt>
                <c:pt idx="35953">
                  <c:v>0.815283</c:v>
                </c:pt>
                <c:pt idx="35954">
                  <c:v>0.815306</c:v>
                </c:pt>
                <c:pt idx="35955">
                  <c:v>0.815329</c:v>
                </c:pt>
                <c:pt idx="35956">
                  <c:v>0.815351</c:v>
                </c:pt>
                <c:pt idx="35957">
                  <c:v>0.815374</c:v>
                </c:pt>
                <c:pt idx="35958">
                  <c:v>0.815397</c:v>
                </c:pt>
                <c:pt idx="35959">
                  <c:v>0.81542</c:v>
                </c:pt>
                <c:pt idx="35960">
                  <c:v>0.815442</c:v>
                </c:pt>
                <c:pt idx="35961">
                  <c:v>0.815465</c:v>
                </c:pt>
                <c:pt idx="35962">
                  <c:v>0.815488</c:v>
                </c:pt>
                <c:pt idx="35963">
                  <c:v>0.81551</c:v>
                </c:pt>
                <c:pt idx="35964">
                  <c:v>0.815533</c:v>
                </c:pt>
                <c:pt idx="35965">
                  <c:v>0.815556</c:v>
                </c:pt>
                <c:pt idx="35966">
                  <c:v>0.815578</c:v>
                </c:pt>
                <c:pt idx="35967">
                  <c:v>0.815601</c:v>
                </c:pt>
                <c:pt idx="35968">
                  <c:v>0.815624</c:v>
                </c:pt>
                <c:pt idx="35969">
                  <c:v>0.815646</c:v>
                </c:pt>
                <c:pt idx="35970">
                  <c:v>0.815669</c:v>
                </c:pt>
                <c:pt idx="35971">
                  <c:v>0.815692</c:v>
                </c:pt>
                <c:pt idx="35972">
                  <c:v>0.815714</c:v>
                </c:pt>
                <c:pt idx="35973">
                  <c:v>0.815737</c:v>
                </c:pt>
                <c:pt idx="35974">
                  <c:v>0.81576</c:v>
                </c:pt>
                <c:pt idx="35975">
                  <c:v>0.815782</c:v>
                </c:pt>
                <c:pt idx="35976">
                  <c:v>0.815805</c:v>
                </c:pt>
                <c:pt idx="35977">
                  <c:v>0.815828</c:v>
                </c:pt>
                <c:pt idx="35978">
                  <c:v>0.81585</c:v>
                </c:pt>
                <c:pt idx="35979">
                  <c:v>0.815873</c:v>
                </c:pt>
                <c:pt idx="35980">
                  <c:v>0.815896</c:v>
                </c:pt>
                <c:pt idx="35981">
                  <c:v>0.815918</c:v>
                </c:pt>
                <c:pt idx="35982">
                  <c:v>0.815941</c:v>
                </c:pt>
                <c:pt idx="35983">
                  <c:v>0.815964</c:v>
                </c:pt>
                <c:pt idx="35984">
                  <c:v>0.815986</c:v>
                </c:pt>
                <c:pt idx="35985">
                  <c:v>0.816009</c:v>
                </c:pt>
                <c:pt idx="35986">
                  <c:v>0.816032</c:v>
                </c:pt>
                <c:pt idx="35987">
                  <c:v>0.816054</c:v>
                </c:pt>
                <c:pt idx="35988">
                  <c:v>0.816077</c:v>
                </c:pt>
                <c:pt idx="35989">
                  <c:v>0.8161</c:v>
                </c:pt>
                <c:pt idx="35990">
                  <c:v>0.816122</c:v>
                </c:pt>
                <c:pt idx="35991">
                  <c:v>0.816145</c:v>
                </c:pt>
                <c:pt idx="35992">
                  <c:v>0.816168</c:v>
                </c:pt>
                <c:pt idx="35993">
                  <c:v>0.81619</c:v>
                </c:pt>
                <c:pt idx="35994">
                  <c:v>0.816213</c:v>
                </c:pt>
                <c:pt idx="35995">
                  <c:v>0.816236</c:v>
                </c:pt>
                <c:pt idx="35996">
                  <c:v>0.816259</c:v>
                </c:pt>
                <c:pt idx="35997">
                  <c:v>0.816281</c:v>
                </c:pt>
                <c:pt idx="35998">
                  <c:v>0.816304</c:v>
                </c:pt>
                <c:pt idx="35999">
                  <c:v>0.816327</c:v>
                </c:pt>
                <c:pt idx="36000">
                  <c:v>0.816349</c:v>
                </c:pt>
                <c:pt idx="36001">
                  <c:v>0.816372</c:v>
                </c:pt>
                <c:pt idx="36002">
                  <c:v>0.816395</c:v>
                </c:pt>
                <c:pt idx="36003">
                  <c:v>0.816417</c:v>
                </c:pt>
                <c:pt idx="36004">
                  <c:v>0.81644</c:v>
                </c:pt>
                <c:pt idx="36005">
                  <c:v>0.816463</c:v>
                </c:pt>
                <c:pt idx="36006">
                  <c:v>0.816485</c:v>
                </c:pt>
                <c:pt idx="36007">
                  <c:v>0.816508</c:v>
                </c:pt>
                <c:pt idx="36008">
                  <c:v>0.816531</c:v>
                </c:pt>
                <c:pt idx="36009">
                  <c:v>0.816553</c:v>
                </c:pt>
                <c:pt idx="36010">
                  <c:v>0.816576</c:v>
                </c:pt>
                <c:pt idx="36011">
                  <c:v>0.816599</c:v>
                </c:pt>
                <c:pt idx="36012">
                  <c:v>0.816621</c:v>
                </c:pt>
                <c:pt idx="36013">
                  <c:v>0.816644</c:v>
                </c:pt>
                <c:pt idx="36014">
                  <c:v>0.816667</c:v>
                </c:pt>
                <c:pt idx="36015">
                  <c:v>0.816689</c:v>
                </c:pt>
                <c:pt idx="36016">
                  <c:v>0.816712</c:v>
                </c:pt>
                <c:pt idx="36017">
                  <c:v>0.816735</c:v>
                </c:pt>
                <c:pt idx="36018">
                  <c:v>0.816757</c:v>
                </c:pt>
                <c:pt idx="36019">
                  <c:v>0.81678</c:v>
                </c:pt>
                <c:pt idx="36020">
                  <c:v>0.816803</c:v>
                </c:pt>
                <c:pt idx="36021">
                  <c:v>0.816825</c:v>
                </c:pt>
                <c:pt idx="36022">
                  <c:v>0.816848</c:v>
                </c:pt>
                <c:pt idx="36023">
                  <c:v>0.816871</c:v>
                </c:pt>
                <c:pt idx="36024">
                  <c:v>0.816893</c:v>
                </c:pt>
                <c:pt idx="36025">
                  <c:v>0.816916</c:v>
                </c:pt>
                <c:pt idx="36026">
                  <c:v>0.816939</c:v>
                </c:pt>
                <c:pt idx="36027">
                  <c:v>0.816961</c:v>
                </c:pt>
                <c:pt idx="36028">
                  <c:v>0.816984</c:v>
                </c:pt>
                <c:pt idx="36029">
                  <c:v>0.817007</c:v>
                </c:pt>
                <c:pt idx="36030">
                  <c:v>0.817029</c:v>
                </c:pt>
                <c:pt idx="36031">
                  <c:v>0.817052</c:v>
                </c:pt>
                <c:pt idx="36032">
                  <c:v>0.817075</c:v>
                </c:pt>
                <c:pt idx="36033">
                  <c:v>0.817098</c:v>
                </c:pt>
                <c:pt idx="36034">
                  <c:v>0.81712</c:v>
                </c:pt>
                <c:pt idx="36035">
                  <c:v>0.817143</c:v>
                </c:pt>
                <c:pt idx="36036">
                  <c:v>0.817166</c:v>
                </c:pt>
                <c:pt idx="36037">
                  <c:v>0.817188</c:v>
                </c:pt>
                <c:pt idx="36038">
                  <c:v>0.817211</c:v>
                </c:pt>
                <c:pt idx="36039">
                  <c:v>0.817234</c:v>
                </c:pt>
                <c:pt idx="36040">
                  <c:v>0.817256</c:v>
                </c:pt>
                <c:pt idx="36041">
                  <c:v>0.817279</c:v>
                </c:pt>
                <c:pt idx="36042">
                  <c:v>0.817302</c:v>
                </c:pt>
                <c:pt idx="36043">
                  <c:v>0.817324</c:v>
                </c:pt>
                <c:pt idx="36044">
                  <c:v>0.817347</c:v>
                </c:pt>
                <c:pt idx="36045">
                  <c:v>0.81737</c:v>
                </c:pt>
                <c:pt idx="36046">
                  <c:v>0.817392</c:v>
                </c:pt>
                <c:pt idx="36047">
                  <c:v>0.817415</c:v>
                </c:pt>
                <c:pt idx="36048">
                  <c:v>0.817438</c:v>
                </c:pt>
                <c:pt idx="36049">
                  <c:v>0.81746</c:v>
                </c:pt>
                <c:pt idx="36050">
                  <c:v>0.817483</c:v>
                </c:pt>
                <c:pt idx="36051">
                  <c:v>0.817506</c:v>
                </c:pt>
                <c:pt idx="36052">
                  <c:v>0.817528</c:v>
                </c:pt>
                <c:pt idx="36053">
                  <c:v>0.817551</c:v>
                </c:pt>
                <c:pt idx="36054">
                  <c:v>0.817574</c:v>
                </c:pt>
                <c:pt idx="36055">
                  <c:v>0.817596</c:v>
                </c:pt>
                <c:pt idx="36056">
                  <c:v>0.817619</c:v>
                </c:pt>
                <c:pt idx="36057">
                  <c:v>0.817642</c:v>
                </c:pt>
                <c:pt idx="36058">
                  <c:v>0.817664</c:v>
                </c:pt>
                <c:pt idx="36059">
                  <c:v>0.817687</c:v>
                </c:pt>
                <c:pt idx="36060">
                  <c:v>0.81771</c:v>
                </c:pt>
                <c:pt idx="36061">
                  <c:v>0.817732</c:v>
                </c:pt>
                <c:pt idx="36062">
                  <c:v>0.817755</c:v>
                </c:pt>
                <c:pt idx="36063">
                  <c:v>0.817778</c:v>
                </c:pt>
                <c:pt idx="36064">
                  <c:v>0.8178</c:v>
                </c:pt>
                <c:pt idx="36065">
                  <c:v>0.817823</c:v>
                </c:pt>
                <c:pt idx="36066">
                  <c:v>0.817846</c:v>
                </c:pt>
                <c:pt idx="36067">
                  <c:v>0.817868</c:v>
                </c:pt>
                <c:pt idx="36068">
                  <c:v>0.817891</c:v>
                </c:pt>
                <c:pt idx="36069">
                  <c:v>0.817914</c:v>
                </c:pt>
                <c:pt idx="36070">
                  <c:v>0.817937</c:v>
                </c:pt>
                <c:pt idx="36071">
                  <c:v>0.817959</c:v>
                </c:pt>
                <c:pt idx="36072">
                  <c:v>0.817982</c:v>
                </c:pt>
                <c:pt idx="36073">
                  <c:v>0.818005</c:v>
                </c:pt>
                <c:pt idx="36074">
                  <c:v>0.818027</c:v>
                </c:pt>
                <c:pt idx="36075">
                  <c:v>0.81805</c:v>
                </c:pt>
                <c:pt idx="36076">
                  <c:v>0.818073</c:v>
                </c:pt>
                <c:pt idx="36077">
                  <c:v>0.818095</c:v>
                </c:pt>
                <c:pt idx="36078">
                  <c:v>0.818118</c:v>
                </c:pt>
                <c:pt idx="36079">
                  <c:v>0.818141</c:v>
                </c:pt>
                <c:pt idx="36080">
                  <c:v>0.818163</c:v>
                </c:pt>
                <c:pt idx="36081">
                  <c:v>0.818186</c:v>
                </c:pt>
                <c:pt idx="36082">
                  <c:v>0.818209</c:v>
                </c:pt>
                <c:pt idx="36083">
                  <c:v>0.818231</c:v>
                </c:pt>
                <c:pt idx="36084">
                  <c:v>0.818254</c:v>
                </c:pt>
                <c:pt idx="36085">
                  <c:v>0.818277</c:v>
                </c:pt>
                <c:pt idx="36086">
                  <c:v>0.818299</c:v>
                </c:pt>
                <c:pt idx="36087">
                  <c:v>0.818322</c:v>
                </c:pt>
                <c:pt idx="36088">
                  <c:v>0.818345</c:v>
                </c:pt>
                <c:pt idx="36089">
                  <c:v>0.818367</c:v>
                </c:pt>
                <c:pt idx="36090">
                  <c:v>0.81839</c:v>
                </c:pt>
                <c:pt idx="36091">
                  <c:v>0.818413</c:v>
                </c:pt>
                <c:pt idx="36092">
                  <c:v>0.818435</c:v>
                </c:pt>
                <c:pt idx="36093">
                  <c:v>0.818458</c:v>
                </c:pt>
                <c:pt idx="36094">
                  <c:v>0.818481</c:v>
                </c:pt>
                <c:pt idx="36095">
                  <c:v>0.818503</c:v>
                </c:pt>
                <c:pt idx="36096">
                  <c:v>0.818526</c:v>
                </c:pt>
                <c:pt idx="36097">
                  <c:v>0.818549</c:v>
                </c:pt>
                <c:pt idx="36098">
                  <c:v>0.818571</c:v>
                </c:pt>
                <c:pt idx="36099">
                  <c:v>0.818594</c:v>
                </c:pt>
                <c:pt idx="36100">
                  <c:v>0.818617</c:v>
                </c:pt>
                <c:pt idx="36101">
                  <c:v>0.818639</c:v>
                </c:pt>
                <c:pt idx="36102">
                  <c:v>0.818662</c:v>
                </c:pt>
                <c:pt idx="36103">
                  <c:v>0.818685</c:v>
                </c:pt>
                <c:pt idx="36104">
                  <c:v>0.818707</c:v>
                </c:pt>
                <c:pt idx="36105">
                  <c:v>0.81873</c:v>
                </c:pt>
                <c:pt idx="36106">
                  <c:v>0.818753</c:v>
                </c:pt>
                <c:pt idx="36107">
                  <c:v>0.818776</c:v>
                </c:pt>
                <c:pt idx="36108">
                  <c:v>0.818798</c:v>
                </c:pt>
                <c:pt idx="36109">
                  <c:v>0.818821</c:v>
                </c:pt>
                <c:pt idx="36110">
                  <c:v>0.818844</c:v>
                </c:pt>
                <c:pt idx="36111">
                  <c:v>0.818866</c:v>
                </c:pt>
                <c:pt idx="36112">
                  <c:v>0.818889</c:v>
                </c:pt>
                <c:pt idx="36113">
                  <c:v>0.818912</c:v>
                </c:pt>
                <c:pt idx="36114">
                  <c:v>0.818934</c:v>
                </c:pt>
                <c:pt idx="36115">
                  <c:v>0.818957</c:v>
                </c:pt>
                <c:pt idx="36116">
                  <c:v>0.81898</c:v>
                </c:pt>
                <c:pt idx="36117">
                  <c:v>0.819002</c:v>
                </c:pt>
                <c:pt idx="36118">
                  <c:v>0.819025</c:v>
                </c:pt>
                <c:pt idx="36119">
                  <c:v>0.819048</c:v>
                </c:pt>
                <c:pt idx="36120">
                  <c:v>0.81907</c:v>
                </c:pt>
                <c:pt idx="36121">
                  <c:v>0.819093</c:v>
                </c:pt>
                <c:pt idx="36122">
                  <c:v>0.819116</c:v>
                </c:pt>
                <c:pt idx="36123">
                  <c:v>0.819138</c:v>
                </c:pt>
                <c:pt idx="36124">
                  <c:v>0.819161</c:v>
                </c:pt>
                <c:pt idx="36125">
                  <c:v>0.819184</c:v>
                </c:pt>
                <c:pt idx="36126">
                  <c:v>0.819206</c:v>
                </c:pt>
                <c:pt idx="36127">
                  <c:v>0.819229</c:v>
                </c:pt>
                <c:pt idx="36128">
                  <c:v>0.819252</c:v>
                </c:pt>
                <c:pt idx="36129">
                  <c:v>0.819274</c:v>
                </c:pt>
                <c:pt idx="36130">
                  <c:v>0.819297</c:v>
                </c:pt>
                <c:pt idx="36131">
                  <c:v>0.81932</c:v>
                </c:pt>
                <c:pt idx="36132">
                  <c:v>0.819342</c:v>
                </c:pt>
                <c:pt idx="36133">
                  <c:v>0.819365</c:v>
                </c:pt>
                <c:pt idx="36134">
                  <c:v>0.819388</c:v>
                </c:pt>
                <c:pt idx="36135">
                  <c:v>0.81941</c:v>
                </c:pt>
                <c:pt idx="36136">
                  <c:v>0.819433</c:v>
                </c:pt>
                <c:pt idx="36137">
                  <c:v>0.819456</c:v>
                </c:pt>
                <c:pt idx="36138">
                  <c:v>0.819478</c:v>
                </c:pt>
                <c:pt idx="36139">
                  <c:v>0.819501</c:v>
                </c:pt>
                <c:pt idx="36140">
                  <c:v>0.819524</c:v>
                </c:pt>
                <c:pt idx="36141">
                  <c:v>0.819546</c:v>
                </c:pt>
                <c:pt idx="36142">
                  <c:v>0.819569</c:v>
                </c:pt>
                <c:pt idx="36143">
                  <c:v>0.819592</c:v>
                </c:pt>
                <c:pt idx="36144">
                  <c:v>0.819615</c:v>
                </c:pt>
                <c:pt idx="36145">
                  <c:v>0.819637</c:v>
                </c:pt>
                <c:pt idx="36146">
                  <c:v>0.81966</c:v>
                </c:pt>
                <c:pt idx="36147">
                  <c:v>0.819683</c:v>
                </c:pt>
                <c:pt idx="36148">
                  <c:v>0.819705</c:v>
                </c:pt>
                <c:pt idx="36149">
                  <c:v>0.819728</c:v>
                </c:pt>
                <c:pt idx="36150">
                  <c:v>0.819751</c:v>
                </c:pt>
                <c:pt idx="36151">
                  <c:v>0.819773</c:v>
                </c:pt>
                <c:pt idx="36152">
                  <c:v>0.819796</c:v>
                </c:pt>
                <c:pt idx="36153">
                  <c:v>0.819819</c:v>
                </c:pt>
                <c:pt idx="36154">
                  <c:v>0.819841</c:v>
                </c:pt>
                <c:pt idx="36155">
                  <c:v>0.819864</c:v>
                </c:pt>
                <c:pt idx="36156">
                  <c:v>0.819887</c:v>
                </c:pt>
                <c:pt idx="36157">
                  <c:v>0.819909</c:v>
                </c:pt>
                <c:pt idx="36158">
                  <c:v>0.819932</c:v>
                </c:pt>
                <c:pt idx="36159">
                  <c:v>0.819955</c:v>
                </c:pt>
                <c:pt idx="36160">
                  <c:v>0.819977</c:v>
                </c:pt>
                <c:pt idx="36161">
                  <c:v>0.82</c:v>
                </c:pt>
                <c:pt idx="36162">
                  <c:v>0.820023</c:v>
                </c:pt>
                <c:pt idx="36163">
                  <c:v>0.820045</c:v>
                </c:pt>
                <c:pt idx="36164">
                  <c:v>0.820068</c:v>
                </c:pt>
                <c:pt idx="36165">
                  <c:v>0.820091</c:v>
                </c:pt>
                <c:pt idx="36166">
                  <c:v>0.820113</c:v>
                </c:pt>
                <c:pt idx="36167">
                  <c:v>0.820136</c:v>
                </c:pt>
                <c:pt idx="36168">
                  <c:v>0.820159</c:v>
                </c:pt>
                <c:pt idx="36169">
                  <c:v>0.820181</c:v>
                </c:pt>
                <c:pt idx="36170">
                  <c:v>0.820204</c:v>
                </c:pt>
                <c:pt idx="36171">
                  <c:v>0.820227</c:v>
                </c:pt>
                <c:pt idx="36172">
                  <c:v>0.820249</c:v>
                </c:pt>
                <c:pt idx="36173">
                  <c:v>0.820272</c:v>
                </c:pt>
                <c:pt idx="36174">
                  <c:v>0.820295</c:v>
                </c:pt>
                <c:pt idx="36175">
                  <c:v>0.820317</c:v>
                </c:pt>
                <c:pt idx="36176">
                  <c:v>0.82034</c:v>
                </c:pt>
                <c:pt idx="36177">
                  <c:v>0.820363</c:v>
                </c:pt>
                <c:pt idx="36178">
                  <c:v>0.820385</c:v>
                </c:pt>
                <c:pt idx="36179">
                  <c:v>0.820408</c:v>
                </c:pt>
                <c:pt idx="36180">
                  <c:v>0.820431</c:v>
                </c:pt>
                <c:pt idx="36181">
                  <c:v>0.820454</c:v>
                </c:pt>
                <c:pt idx="36182">
                  <c:v>0.820476</c:v>
                </c:pt>
                <c:pt idx="36183">
                  <c:v>0.820499</c:v>
                </c:pt>
                <c:pt idx="36184">
                  <c:v>0.820522</c:v>
                </c:pt>
                <c:pt idx="36185">
                  <c:v>0.820544</c:v>
                </c:pt>
                <c:pt idx="36186">
                  <c:v>0.820567</c:v>
                </c:pt>
                <c:pt idx="36187">
                  <c:v>0.82059</c:v>
                </c:pt>
                <c:pt idx="36188">
                  <c:v>0.820612</c:v>
                </c:pt>
                <c:pt idx="36189">
                  <c:v>0.820635</c:v>
                </c:pt>
                <c:pt idx="36190">
                  <c:v>0.820658</c:v>
                </c:pt>
                <c:pt idx="36191">
                  <c:v>0.82068</c:v>
                </c:pt>
                <c:pt idx="36192">
                  <c:v>0.820703</c:v>
                </c:pt>
                <c:pt idx="36193">
                  <c:v>0.820726</c:v>
                </c:pt>
                <c:pt idx="36194">
                  <c:v>0.820748</c:v>
                </c:pt>
                <c:pt idx="36195">
                  <c:v>0.820771</c:v>
                </c:pt>
                <c:pt idx="36196">
                  <c:v>0.820794</c:v>
                </c:pt>
                <c:pt idx="36197">
                  <c:v>0.820816</c:v>
                </c:pt>
                <c:pt idx="36198">
                  <c:v>0.820839</c:v>
                </c:pt>
                <c:pt idx="36199">
                  <c:v>0.820862</c:v>
                </c:pt>
                <c:pt idx="36200">
                  <c:v>0.820884</c:v>
                </c:pt>
                <c:pt idx="36201">
                  <c:v>0.820907</c:v>
                </c:pt>
                <c:pt idx="36202">
                  <c:v>0.82093</c:v>
                </c:pt>
                <c:pt idx="36203">
                  <c:v>0.820952</c:v>
                </c:pt>
                <c:pt idx="36204">
                  <c:v>0.820975</c:v>
                </c:pt>
                <c:pt idx="36205">
                  <c:v>0.820998</c:v>
                </c:pt>
                <c:pt idx="36206">
                  <c:v>0.82102</c:v>
                </c:pt>
                <c:pt idx="36207">
                  <c:v>0.821043</c:v>
                </c:pt>
                <c:pt idx="36208">
                  <c:v>0.821066</c:v>
                </c:pt>
                <c:pt idx="36209">
                  <c:v>0.821088</c:v>
                </c:pt>
                <c:pt idx="36210">
                  <c:v>0.821111</c:v>
                </c:pt>
                <c:pt idx="36211">
                  <c:v>0.821134</c:v>
                </c:pt>
                <c:pt idx="36212">
                  <c:v>0.821156</c:v>
                </c:pt>
                <c:pt idx="36213">
                  <c:v>0.821179</c:v>
                </c:pt>
                <c:pt idx="36214">
                  <c:v>0.821202</c:v>
                </c:pt>
                <c:pt idx="36215">
                  <c:v>0.821224</c:v>
                </c:pt>
                <c:pt idx="36216">
                  <c:v>0.821247</c:v>
                </c:pt>
                <c:pt idx="36217">
                  <c:v>0.82127</c:v>
                </c:pt>
                <c:pt idx="36218">
                  <c:v>0.821293</c:v>
                </c:pt>
                <c:pt idx="36219">
                  <c:v>0.821315</c:v>
                </c:pt>
                <c:pt idx="36220">
                  <c:v>0.821338</c:v>
                </c:pt>
                <c:pt idx="36221">
                  <c:v>0.821361</c:v>
                </c:pt>
                <c:pt idx="36222">
                  <c:v>0.821383</c:v>
                </c:pt>
                <c:pt idx="36223">
                  <c:v>0.821406</c:v>
                </c:pt>
                <c:pt idx="36224">
                  <c:v>0.821429</c:v>
                </c:pt>
                <c:pt idx="36225">
                  <c:v>0.821451</c:v>
                </c:pt>
                <c:pt idx="36226">
                  <c:v>0.821474</c:v>
                </c:pt>
                <c:pt idx="36227">
                  <c:v>0.821497</c:v>
                </c:pt>
                <c:pt idx="36228">
                  <c:v>0.821519</c:v>
                </c:pt>
                <c:pt idx="36229">
                  <c:v>0.821542</c:v>
                </c:pt>
                <c:pt idx="36230">
                  <c:v>0.821565</c:v>
                </c:pt>
                <c:pt idx="36231">
                  <c:v>0.821587</c:v>
                </c:pt>
                <c:pt idx="36232">
                  <c:v>0.82161</c:v>
                </c:pt>
                <c:pt idx="36233">
                  <c:v>0.821633</c:v>
                </c:pt>
                <c:pt idx="36234">
                  <c:v>0.821655</c:v>
                </c:pt>
                <c:pt idx="36235">
                  <c:v>0.821678</c:v>
                </c:pt>
                <c:pt idx="36236">
                  <c:v>0.821701</c:v>
                </c:pt>
                <c:pt idx="36237">
                  <c:v>0.821723</c:v>
                </c:pt>
                <c:pt idx="36238">
                  <c:v>0.821746</c:v>
                </c:pt>
                <c:pt idx="36239">
                  <c:v>0.821769</c:v>
                </c:pt>
                <c:pt idx="36240">
                  <c:v>0.821791</c:v>
                </c:pt>
                <c:pt idx="36241">
                  <c:v>0.821814</c:v>
                </c:pt>
                <c:pt idx="36242">
                  <c:v>0.821837</c:v>
                </c:pt>
                <c:pt idx="36243">
                  <c:v>0.821859</c:v>
                </c:pt>
                <c:pt idx="36244">
                  <c:v>0.821882</c:v>
                </c:pt>
                <c:pt idx="36245">
                  <c:v>0.821905</c:v>
                </c:pt>
                <c:pt idx="36246">
                  <c:v>0.821927</c:v>
                </c:pt>
                <c:pt idx="36247">
                  <c:v>0.82195</c:v>
                </c:pt>
                <c:pt idx="36248">
                  <c:v>0.821973</c:v>
                </c:pt>
                <c:pt idx="36249">
                  <c:v>0.821995</c:v>
                </c:pt>
                <c:pt idx="36250">
                  <c:v>0.822018</c:v>
                </c:pt>
                <c:pt idx="36251">
                  <c:v>0.822041</c:v>
                </c:pt>
                <c:pt idx="36252">
                  <c:v>0.822063</c:v>
                </c:pt>
                <c:pt idx="36253">
                  <c:v>0.822086</c:v>
                </c:pt>
                <c:pt idx="36254">
                  <c:v>0.822109</c:v>
                </c:pt>
                <c:pt idx="36255">
                  <c:v>0.822132</c:v>
                </c:pt>
                <c:pt idx="36256">
                  <c:v>0.822154</c:v>
                </c:pt>
                <c:pt idx="36257">
                  <c:v>0.822177</c:v>
                </c:pt>
                <c:pt idx="36258">
                  <c:v>0.8222</c:v>
                </c:pt>
                <c:pt idx="36259">
                  <c:v>0.822222</c:v>
                </c:pt>
                <c:pt idx="36260">
                  <c:v>0.822245</c:v>
                </c:pt>
                <c:pt idx="36261">
                  <c:v>0.822268</c:v>
                </c:pt>
                <c:pt idx="36262">
                  <c:v>0.82229</c:v>
                </c:pt>
                <c:pt idx="36263">
                  <c:v>0.822313</c:v>
                </c:pt>
                <c:pt idx="36264">
                  <c:v>0.822336</c:v>
                </c:pt>
                <c:pt idx="36265">
                  <c:v>0.822358</c:v>
                </c:pt>
                <c:pt idx="36266">
                  <c:v>0.822381</c:v>
                </c:pt>
                <c:pt idx="36267">
                  <c:v>0.822404</c:v>
                </c:pt>
                <c:pt idx="36268">
                  <c:v>0.822426</c:v>
                </c:pt>
                <c:pt idx="36269">
                  <c:v>0.822449</c:v>
                </c:pt>
                <c:pt idx="36270">
                  <c:v>0.822472</c:v>
                </c:pt>
                <c:pt idx="36271">
                  <c:v>0.822494</c:v>
                </c:pt>
                <c:pt idx="36272">
                  <c:v>0.822517</c:v>
                </c:pt>
                <c:pt idx="36273">
                  <c:v>0.82254</c:v>
                </c:pt>
                <c:pt idx="36274">
                  <c:v>0.822562</c:v>
                </c:pt>
                <c:pt idx="36275">
                  <c:v>0.822585</c:v>
                </c:pt>
                <c:pt idx="36276">
                  <c:v>0.822608</c:v>
                </c:pt>
                <c:pt idx="36277">
                  <c:v>0.82263</c:v>
                </c:pt>
                <c:pt idx="36278">
                  <c:v>0.822653</c:v>
                </c:pt>
                <c:pt idx="36279">
                  <c:v>0.822676</c:v>
                </c:pt>
                <c:pt idx="36280">
                  <c:v>0.822698</c:v>
                </c:pt>
                <c:pt idx="36281">
                  <c:v>0.822721</c:v>
                </c:pt>
                <c:pt idx="36282">
                  <c:v>0.822744</c:v>
                </c:pt>
                <c:pt idx="36283">
                  <c:v>0.822766</c:v>
                </c:pt>
                <c:pt idx="36284">
                  <c:v>0.822789</c:v>
                </c:pt>
                <c:pt idx="36285">
                  <c:v>0.822812</c:v>
                </c:pt>
                <c:pt idx="36286">
                  <c:v>0.822834</c:v>
                </c:pt>
                <c:pt idx="36287">
                  <c:v>0.822857</c:v>
                </c:pt>
                <c:pt idx="36288">
                  <c:v>0.82288</c:v>
                </c:pt>
                <c:pt idx="36289">
                  <c:v>0.822902</c:v>
                </c:pt>
                <c:pt idx="36290">
                  <c:v>0.822925</c:v>
                </c:pt>
                <c:pt idx="36291">
                  <c:v>0.822948</c:v>
                </c:pt>
                <c:pt idx="36292">
                  <c:v>0.822971</c:v>
                </c:pt>
                <c:pt idx="36293">
                  <c:v>0.822993</c:v>
                </c:pt>
                <c:pt idx="36294">
                  <c:v>0.823016</c:v>
                </c:pt>
                <c:pt idx="36295">
                  <c:v>0.823039</c:v>
                </c:pt>
                <c:pt idx="36296">
                  <c:v>0.823061</c:v>
                </c:pt>
                <c:pt idx="36297">
                  <c:v>0.823084</c:v>
                </c:pt>
                <c:pt idx="36298">
                  <c:v>0.823107</c:v>
                </c:pt>
                <c:pt idx="36299">
                  <c:v>0.823129</c:v>
                </c:pt>
                <c:pt idx="36300">
                  <c:v>0.823152</c:v>
                </c:pt>
                <c:pt idx="36301">
                  <c:v>0.823175</c:v>
                </c:pt>
                <c:pt idx="36302">
                  <c:v>0.823197</c:v>
                </c:pt>
                <c:pt idx="36303">
                  <c:v>0.82322</c:v>
                </c:pt>
                <c:pt idx="36304">
                  <c:v>0.823243</c:v>
                </c:pt>
                <c:pt idx="36305">
                  <c:v>0.823265</c:v>
                </c:pt>
                <c:pt idx="36306">
                  <c:v>0.823288</c:v>
                </c:pt>
                <c:pt idx="36307">
                  <c:v>0.823311</c:v>
                </c:pt>
                <c:pt idx="36308">
                  <c:v>0.823333</c:v>
                </c:pt>
                <c:pt idx="36309">
                  <c:v>0.823356</c:v>
                </c:pt>
                <c:pt idx="36310">
                  <c:v>0.823379</c:v>
                </c:pt>
                <c:pt idx="36311">
                  <c:v>0.823401</c:v>
                </c:pt>
                <c:pt idx="36312">
                  <c:v>0.823424</c:v>
                </c:pt>
                <c:pt idx="36313">
                  <c:v>0.823447</c:v>
                </c:pt>
                <c:pt idx="36314">
                  <c:v>0.823469</c:v>
                </c:pt>
                <c:pt idx="36315">
                  <c:v>0.823492</c:v>
                </c:pt>
                <c:pt idx="36316">
                  <c:v>0.823515</c:v>
                </c:pt>
                <c:pt idx="36317">
                  <c:v>0.823537</c:v>
                </c:pt>
                <c:pt idx="36318">
                  <c:v>0.82356</c:v>
                </c:pt>
                <c:pt idx="36319">
                  <c:v>0.823583</c:v>
                </c:pt>
                <c:pt idx="36320">
                  <c:v>0.823605</c:v>
                </c:pt>
                <c:pt idx="36321">
                  <c:v>0.823628</c:v>
                </c:pt>
                <c:pt idx="36322">
                  <c:v>0.823651</c:v>
                </c:pt>
                <c:pt idx="36323">
                  <c:v>0.823673</c:v>
                </c:pt>
                <c:pt idx="36324">
                  <c:v>0.823696</c:v>
                </c:pt>
                <c:pt idx="36325">
                  <c:v>0.823719</c:v>
                </c:pt>
                <c:pt idx="36326">
                  <c:v>0.823741</c:v>
                </c:pt>
                <c:pt idx="36327">
                  <c:v>0.823764</c:v>
                </c:pt>
                <c:pt idx="36328">
                  <c:v>0.823787</c:v>
                </c:pt>
                <c:pt idx="36329">
                  <c:v>0.82381</c:v>
                </c:pt>
                <c:pt idx="36330">
                  <c:v>0.823832</c:v>
                </c:pt>
                <c:pt idx="36331">
                  <c:v>0.823855</c:v>
                </c:pt>
                <c:pt idx="36332">
                  <c:v>0.823878</c:v>
                </c:pt>
                <c:pt idx="36333">
                  <c:v>0.8239</c:v>
                </c:pt>
                <c:pt idx="36334">
                  <c:v>0.823923</c:v>
                </c:pt>
                <c:pt idx="36335">
                  <c:v>0.823946</c:v>
                </c:pt>
                <c:pt idx="36336">
                  <c:v>0.823968</c:v>
                </c:pt>
                <c:pt idx="36337">
                  <c:v>0.823991</c:v>
                </c:pt>
                <c:pt idx="36338">
                  <c:v>0.824014</c:v>
                </c:pt>
                <c:pt idx="36339">
                  <c:v>0.824036</c:v>
                </c:pt>
                <c:pt idx="36340">
                  <c:v>0.824059</c:v>
                </c:pt>
                <c:pt idx="36341">
                  <c:v>0.824082</c:v>
                </c:pt>
                <c:pt idx="36342">
                  <c:v>0.824104</c:v>
                </c:pt>
                <c:pt idx="36343">
                  <c:v>0.824127</c:v>
                </c:pt>
                <c:pt idx="36344">
                  <c:v>0.82415</c:v>
                </c:pt>
                <c:pt idx="36345">
                  <c:v>0.824172</c:v>
                </c:pt>
                <c:pt idx="36346">
                  <c:v>0.824195</c:v>
                </c:pt>
                <c:pt idx="36347">
                  <c:v>0.824218</c:v>
                </c:pt>
                <c:pt idx="36348">
                  <c:v>0.82424</c:v>
                </c:pt>
                <c:pt idx="36349">
                  <c:v>0.824263</c:v>
                </c:pt>
                <c:pt idx="36350">
                  <c:v>0.824286</c:v>
                </c:pt>
                <c:pt idx="36351">
                  <c:v>0.824308</c:v>
                </c:pt>
                <c:pt idx="36352">
                  <c:v>0.824331</c:v>
                </c:pt>
                <c:pt idx="36353">
                  <c:v>0.824354</c:v>
                </c:pt>
                <c:pt idx="36354">
                  <c:v>0.824376</c:v>
                </c:pt>
                <c:pt idx="36355">
                  <c:v>0.824399</c:v>
                </c:pt>
                <c:pt idx="36356">
                  <c:v>0.824422</c:v>
                </c:pt>
                <c:pt idx="36357">
                  <c:v>0.824444</c:v>
                </c:pt>
                <c:pt idx="36358">
                  <c:v>0.824467</c:v>
                </c:pt>
                <c:pt idx="36359">
                  <c:v>0.82449</c:v>
                </c:pt>
                <c:pt idx="36360">
                  <c:v>0.824512</c:v>
                </c:pt>
                <c:pt idx="36361">
                  <c:v>0.824535</c:v>
                </c:pt>
                <c:pt idx="36362">
                  <c:v>0.824558</c:v>
                </c:pt>
                <c:pt idx="36363">
                  <c:v>0.82458</c:v>
                </c:pt>
                <c:pt idx="36364">
                  <c:v>0.824603</c:v>
                </c:pt>
                <c:pt idx="36365">
                  <c:v>0.824626</c:v>
                </c:pt>
                <c:pt idx="36366">
                  <c:v>0.824649</c:v>
                </c:pt>
                <c:pt idx="36367">
                  <c:v>0.824671</c:v>
                </c:pt>
                <c:pt idx="36368">
                  <c:v>0.824694</c:v>
                </c:pt>
                <c:pt idx="36369">
                  <c:v>0.824717</c:v>
                </c:pt>
                <c:pt idx="36370">
                  <c:v>0.824739</c:v>
                </c:pt>
                <c:pt idx="36371">
                  <c:v>0.824762</c:v>
                </c:pt>
                <c:pt idx="36372">
                  <c:v>0.824785</c:v>
                </c:pt>
                <c:pt idx="36373">
                  <c:v>0.824807</c:v>
                </c:pt>
                <c:pt idx="36374">
                  <c:v>0.82483</c:v>
                </c:pt>
                <c:pt idx="36375">
                  <c:v>0.824853</c:v>
                </c:pt>
                <c:pt idx="36376">
                  <c:v>0.824875</c:v>
                </c:pt>
                <c:pt idx="36377">
                  <c:v>0.824898</c:v>
                </c:pt>
                <c:pt idx="36378">
                  <c:v>0.824921</c:v>
                </c:pt>
                <c:pt idx="36379">
                  <c:v>0.824943</c:v>
                </c:pt>
                <c:pt idx="36380">
                  <c:v>0.824966</c:v>
                </c:pt>
                <c:pt idx="36381">
                  <c:v>0.824989</c:v>
                </c:pt>
                <c:pt idx="36382">
                  <c:v>0.825011</c:v>
                </c:pt>
                <c:pt idx="36383">
                  <c:v>0.825034</c:v>
                </c:pt>
                <c:pt idx="36384">
                  <c:v>0.825057</c:v>
                </c:pt>
                <c:pt idx="36385">
                  <c:v>0.825079</c:v>
                </c:pt>
                <c:pt idx="36386">
                  <c:v>0.825102</c:v>
                </c:pt>
                <c:pt idx="36387">
                  <c:v>0.825125</c:v>
                </c:pt>
                <c:pt idx="36388">
                  <c:v>0.825147</c:v>
                </c:pt>
                <c:pt idx="36389">
                  <c:v>0.82517</c:v>
                </c:pt>
                <c:pt idx="36390">
                  <c:v>0.825193</c:v>
                </c:pt>
                <c:pt idx="36391">
                  <c:v>0.825215</c:v>
                </c:pt>
                <c:pt idx="36392">
                  <c:v>0.825238</c:v>
                </c:pt>
                <c:pt idx="36393">
                  <c:v>0.825261</c:v>
                </c:pt>
                <c:pt idx="36394">
                  <c:v>0.825283</c:v>
                </c:pt>
                <c:pt idx="36395">
                  <c:v>0.825306</c:v>
                </c:pt>
                <c:pt idx="36396">
                  <c:v>0.825329</c:v>
                </c:pt>
                <c:pt idx="36397">
                  <c:v>0.825351</c:v>
                </c:pt>
                <c:pt idx="36398">
                  <c:v>0.825374</c:v>
                </c:pt>
                <c:pt idx="36399">
                  <c:v>0.825397</c:v>
                </c:pt>
                <c:pt idx="36400">
                  <c:v>0.82542</c:v>
                </c:pt>
                <c:pt idx="36401">
                  <c:v>0.825442</c:v>
                </c:pt>
                <c:pt idx="36402">
                  <c:v>0.825465</c:v>
                </c:pt>
                <c:pt idx="36403">
                  <c:v>0.825488</c:v>
                </c:pt>
                <c:pt idx="36404">
                  <c:v>0.82551</c:v>
                </c:pt>
                <c:pt idx="36405">
                  <c:v>0.825533</c:v>
                </c:pt>
                <c:pt idx="36406">
                  <c:v>0.825556</c:v>
                </c:pt>
                <c:pt idx="36407">
                  <c:v>0.825578</c:v>
                </c:pt>
                <c:pt idx="36408">
                  <c:v>0.825601</c:v>
                </c:pt>
                <c:pt idx="36409">
                  <c:v>0.825624</c:v>
                </c:pt>
                <c:pt idx="36410">
                  <c:v>0.825646</c:v>
                </c:pt>
                <c:pt idx="36411">
                  <c:v>0.825669</c:v>
                </c:pt>
                <c:pt idx="36412">
                  <c:v>0.825692</c:v>
                </c:pt>
                <c:pt idx="36413">
                  <c:v>0.825714</c:v>
                </c:pt>
                <c:pt idx="36414">
                  <c:v>0.825737</c:v>
                </c:pt>
                <c:pt idx="36415">
                  <c:v>0.82576</c:v>
                </c:pt>
                <c:pt idx="36416">
                  <c:v>0.825782</c:v>
                </c:pt>
                <c:pt idx="36417">
                  <c:v>0.825805</c:v>
                </c:pt>
                <c:pt idx="36418">
                  <c:v>0.825828</c:v>
                </c:pt>
                <c:pt idx="36419">
                  <c:v>0.82585</c:v>
                </c:pt>
                <c:pt idx="36420">
                  <c:v>0.825873</c:v>
                </c:pt>
                <c:pt idx="36421">
                  <c:v>0.825896</c:v>
                </c:pt>
                <c:pt idx="36422">
                  <c:v>0.825918</c:v>
                </c:pt>
                <c:pt idx="36423">
                  <c:v>0.825941</c:v>
                </c:pt>
                <c:pt idx="36424">
                  <c:v>0.825964</c:v>
                </c:pt>
                <c:pt idx="36425">
                  <c:v>0.825986</c:v>
                </c:pt>
                <c:pt idx="36426">
                  <c:v>0.826009</c:v>
                </c:pt>
                <c:pt idx="36427">
                  <c:v>0.826032</c:v>
                </c:pt>
                <c:pt idx="36428">
                  <c:v>0.826054</c:v>
                </c:pt>
                <c:pt idx="36429">
                  <c:v>0.826077</c:v>
                </c:pt>
                <c:pt idx="36430">
                  <c:v>0.8261</c:v>
                </c:pt>
                <c:pt idx="36431">
                  <c:v>0.826122</c:v>
                </c:pt>
                <c:pt idx="36432">
                  <c:v>0.826145</c:v>
                </c:pt>
                <c:pt idx="36433">
                  <c:v>0.826168</c:v>
                </c:pt>
                <c:pt idx="36434">
                  <c:v>0.82619</c:v>
                </c:pt>
                <c:pt idx="36435">
                  <c:v>0.826213</c:v>
                </c:pt>
                <c:pt idx="36436">
                  <c:v>0.826236</c:v>
                </c:pt>
                <c:pt idx="36437">
                  <c:v>0.826259</c:v>
                </c:pt>
                <c:pt idx="36438">
                  <c:v>0.826281</c:v>
                </c:pt>
                <c:pt idx="36439">
                  <c:v>0.826304</c:v>
                </c:pt>
                <c:pt idx="36440">
                  <c:v>0.826327</c:v>
                </c:pt>
                <c:pt idx="36441">
                  <c:v>0.826349</c:v>
                </c:pt>
                <c:pt idx="36442">
                  <c:v>0.826372</c:v>
                </c:pt>
                <c:pt idx="36443">
                  <c:v>0.826395</c:v>
                </c:pt>
                <c:pt idx="36444">
                  <c:v>0.826417</c:v>
                </c:pt>
                <c:pt idx="36445">
                  <c:v>0.82644</c:v>
                </c:pt>
                <c:pt idx="36446">
                  <c:v>0.826463</c:v>
                </c:pt>
                <c:pt idx="36447">
                  <c:v>0.826485</c:v>
                </c:pt>
                <c:pt idx="36448">
                  <c:v>0.826508</c:v>
                </c:pt>
                <c:pt idx="36449">
                  <c:v>0.826531</c:v>
                </c:pt>
                <c:pt idx="36450">
                  <c:v>0.826553</c:v>
                </c:pt>
                <c:pt idx="36451">
                  <c:v>0.826576</c:v>
                </c:pt>
                <c:pt idx="36452">
                  <c:v>0.826599</c:v>
                </c:pt>
                <c:pt idx="36453">
                  <c:v>0.826621</c:v>
                </c:pt>
                <c:pt idx="36454">
                  <c:v>0.826644</c:v>
                </c:pt>
                <c:pt idx="36455">
                  <c:v>0.826667</c:v>
                </c:pt>
                <c:pt idx="36456">
                  <c:v>0.826689</c:v>
                </c:pt>
                <c:pt idx="36457">
                  <c:v>0.826712</c:v>
                </c:pt>
                <c:pt idx="36458">
                  <c:v>0.826735</c:v>
                </c:pt>
                <c:pt idx="36459">
                  <c:v>0.826757</c:v>
                </c:pt>
                <c:pt idx="36460">
                  <c:v>0.82678</c:v>
                </c:pt>
                <c:pt idx="36461">
                  <c:v>0.826803</c:v>
                </c:pt>
                <c:pt idx="36462">
                  <c:v>0.826825</c:v>
                </c:pt>
                <c:pt idx="36463">
                  <c:v>0.826848</c:v>
                </c:pt>
                <c:pt idx="36464">
                  <c:v>0.826871</c:v>
                </c:pt>
                <c:pt idx="36465">
                  <c:v>0.826893</c:v>
                </c:pt>
                <c:pt idx="36466">
                  <c:v>0.826916</c:v>
                </c:pt>
                <c:pt idx="36467">
                  <c:v>0.826939</c:v>
                </c:pt>
                <c:pt idx="36468">
                  <c:v>0.826961</c:v>
                </c:pt>
                <c:pt idx="36469">
                  <c:v>0.826984</c:v>
                </c:pt>
                <c:pt idx="36470">
                  <c:v>0.827007</c:v>
                </c:pt>
                <c:pt idx="36471">
                  <c:v>0.827029</c:v>
                </c:pt>
                <c:pt idx="36472">
                  <c:v>0.827052</c:v>
                </c:pt>
                <c:pt idx="36473">
                  <c:v>0.827075</c:v>
                </c:pt>
                <c:pt idx="36474">
                  <c:v>0.827098</c:v>
                </c:pt>
                <c:pt idx="36475">
                  <c:v>0.82712</c:v>
                </c:pt>
                <c:pt idx="36476">
                  <c:v>0.827143</c:v>
                </c:pt>
                <c:pt idx="36477">
                  <c:v>0.827166</c:v>
                </c:pt>
                <c:pt idx="36478">
                  <c:v>0.827188</c:v>
                </c:pt>
                <c:pt idx="36479">
                  <c:v>0.827211</c:v>
                </c:pt>
                <c:pt idx="36480">
                  <c:v>0.827234</c:v>
                </c:pt>
                <c:pt idx="36481">
                  <c:v>0.827256</c:v>
                </c:pt>
                <c:pt idx="36482">
                  <c:v>0.827279</c:v>
                </c:pt>
                <c:pt idx="36483">
                  <c:v>0.827302</c:v>
                </c:pt>
                <c:pt idx="36484">
                  <c:v>0.827324</c:v>
                </c:pt>
                <c:pt idx="36485">
                  <c:v>0.827347</c:v>
                </c:pt>
                <c:pt idx="36486">
                  <c:v>0.82737</c:v>
                </c:pt>
                <c:pt idx="36487">
                  <c:v>0.827392</c:v>
                </c:pt>
                <c:pt idx="36488">
                  <c:v>0.827415</c:v>
                </c:pt>
                <c:pt idx="36489">
                  <c:v>0.827438</c:v>
                </c:pt>
                <c:pt idx="36490">
                  <c:v>0.82746</c:v>
                </c:pt>
                <c:pt idx="36491">
                  <c:v>0.827483</c:v>
                </c:pt>
                <c:pt idx="36492">
                  <c:v>0.827506</c:v>
                </c:pt>
                <c:pt idx="36493">
                  <c:v>0.827528</c:v>
                </c:pt>
                <c:pt idx="36494">
                  <c:v>0.827551</c:v>
                </c:pt>
                <c:pt idx="36495">
                  <c:v>0.827574</c:v>
                </c:pt>
                <c:pt idx="36496">
                  <c:v>0.827596</c:v>
                </c:pt>
                <c:pt idx="36497">
                  <c:v>0.827619</c:v>
                </c:pt>
                <c:pt idx="36498">
                  <c:v>0.827642</c:v>
                </c:pt>
                <c:pt idx="36499">
                  <c:v>0.827664</c:v>
                </c:pt>
                <c:pt idx="36500">
                  <c:v>0.827687</c:v>
                </c:pt>
                <c:pt idx="36501">
                  <c:v>0.82771</c:v>
                </c:pt>
                <c:pt idx="36502">
                  <c:v>0.827732</c:v>
                </c:pt>
                <c:pt idx="36503">
                  <c:v>0.827755</c:v>
                </c:pt>
                <c:pt idx="36504">
                  <c:v>0.827778</c:v>
                </c:pt>
                <c:pt idx="36505">
                  <c:v>0.8278</c:v>
                </c:pt>
                <c:pt idx="36506">
                  <c:v>0.827823</c:v>
                </c:pt>
                <c:pt idx="36507">
                  <c:v>0.827846</c:v>
                </c:pt>
                <c:pt idx="36508">
                  <c:v>0.827868</c:v>
                </c:pt>
                <c:pt idx="36509">
                  <c:v>0.827891</c:v>
                </c:pt>
                <c:pt idx="36510">
                  <c:v>0.827914</c:v>
                </c:pt>
                <c:pt idx="36511">
                  <c:v>0.827937</c:v>
                </c:pt>
                <c:pt idx="36512">
                  <c:v>0.827959</c:v>
                </c:pt>
                <c:pt idx="36513">
                  <c:v>0.827982</c:v>
                </c:pt>
                <c:pt idx="36514">
                  <c:v>0.828005</c:v>
                </c:pt>
                <c:pt idx="36515">
                  <c:v>0.828027</c:v>
                </c:pt>
                <c:pt idx="36516">
                  <c:v>0.82805</c:v>
                </c:pt>
                <c:pt idx="36517">
                  <c:v>0.828073</c:v>
                </c:pt>
                <c:pt idx="36518">
                  <c:v>0.828095</c:v>
                </c:pt>
                <c:pt idx="36519">
                  <c:v>0.828118</c:v>
                </c:pt>
                <c:pt idx="36520">
                  <c:v>0.828141</c:v>
                </c:pt>
                <c:pt idx="36521">
                  <c:v>0.828163</c:v>
                </c:pt>
                <c:pt idx="36522">
                  <c:v>0.828186</c:v>
                </c:pt>
                <c:pt idx="36523">
                  <c:v>0.828209</c:v>
                </c:pt>
                <c:pt idx="36524">
                  <c:v>0.828231</c:v>
                </c:pt>
                <c:pt idx="36525">
                  <c:v>0.828254</c:v>
                </c:pt>
                <c:pt idx="36526">
                  <c:v>0.828277</c:v>
                </c:pt>
                <c:pt idx="36527">
                  <c:v>0.828299</c:v>
                </c:pt>
                <c:pt idx="36528">
                  <c:v>0.828322</c:v>
                </c:pt>
                <c:pt idx="36529">
                  <c:v>0.828345</c:v>
                </c:pt>
                <c:pt idx="36530">
                  <c:v>0.828367</c:v>
                </c:pt>
                <c:pt idx="36531">
                  <c:v>0.82839</c:v>
                </c:pt>
                <c:pt idx="36532">
                  <c:v>0.828413</c:v>
                </c:pt>
                <c:pt idx="36533">
                  <c:v>0.828435</c:v>
                </c:pt>
                <c:pt idx="36534">
                  <c:v>0.828458</c:v>
                </c:pt>
                <c:pt idx="36535">
                  <c:v>0.828481</c:v>
                </c:pt>
                <c:pt idx="36536">
                  <c:v>0.828503</c:v>
                </c:pt>
                <c:pt idx="36537">
                  <c:v>0.828526</c:v>
                </c:pt>
                <c:pt idx="36538">
                  <c:v>0.828549</c:v>
                </c:pt>
                <c:pt idx="36539">
                  <c:v>0.828571</c:v>
                </c:pt>
                <c:pt idx="36540">
                  <c:v>0.828594</c:v>
                </c:pt>
                <c:pt idx="36541">
                  <c:v>0.828617</c:v>
                </c:pt>
                <c:pt idx="36542">
                  <c:v>0.828639</c:v>
                </c:pt>
                <c:pt idx="36543">
                  <c:v>0.828662</c:v>
                </c:pt>
                <c:pt idx="36544">
                  <c:v>0.828685</c:v>
                </c:pt>
                <c:pt idx="36545">
                  <c:v>0.828707</c:v>
                </c:pt>
                <c:pt idx="36546">
                  <c:v>0.82873</c:v>
                </c:pt>
                <c:pt idx="36547">
                  <c:v>0.828753</c:v>
                </c:pt>
                <c:pt idx="36548">
                  <c:v>0.828776</c:v>
                </c:pt>
                <c:pt idx="36549">
                  <c:v>0.828798</c:v>
                </c:pt>
                <c:pt idx="36550">
                  <c:v>0.828821</c:v>
                </c:pt>
                <c:pt idx="36551">
                  <c:v>0.828844</c:v>
                </c:pt>
                <c:pt idx="36552">
                  <c:v>0.828866</c:v>
                </c:pt>
                <c:pt idx="36553">
                  <c:v>0.828889</c:v>
                </c:pt>
                <c:pt idx="36554">
                  <c:v>0.828912</c:v>
                </c:pt>
                <c:pt idx="36555">
                  <c:v>0.828934</c:v>
                </c:pt>
                <c:pt idx="36556">
                  <c:v>0.828957</c:v>
                </c:pt>
                <c:pt idx="36557">
                  <c:v>0.82898</c:v>
                </c:pt>
                <c:pt idx="36558">
                  <c:v>0.829002</c:v>
                </c:pt>
                <c:pt idx="36559">
                  <c:v>0.829025</c:v>
                </c:pt>
                <c:pt idx="36560">
                  <c:v>0.829048</c:v>
                </c:pt>
                <c:pt idx="36561">
                  <c:v>0.82907</c:v>
                </c:pt>
                <c:pt idx="36562">
                  <c:v>0.829093</c:v>
                </c:pt>
                <c:pt idx="36563">
                  <c:v>0.829116</c:v>
                </c:pt>
                <c:pt idx="36564">
                  <c:v>0.829138</c:v>
                </c:pt>
                <c:pt idx="36565">
                  <c:v>0.829161</c:v>
                </c:pt>
                <c:pt idx="36566">
                  <c:v>0.829184</c:v>
                </c:pt>
                <c:pt idx="36567">
                  <c:v>0.829206</c:v>
                </c:pt>
                <c:pt idx="36568">
                  <c:v>0.829229</c:v>
                </c:pt>
                <c:pt idx="36569">
                  <c:v>0.829252</c:v>
                </c:pt>
                <c:pt idx="36570">
                  <c:v>0.829274</c:v>
                </c:pt>
                <c:pt idx="36571">
                  <c:v>0.829297</c:v>
                </c:pt>
                <c:pt idx="36572">
                  <c:v>0.82932</c:v>
                </c:pt>
                <c:pt idx="36573">
                  <c:v>0.829342</c:v>
                </c:pt>
                <c:pt idx="36574">
                  <c:v>0.829365</c:v>
                </c:pt>
                <c:pt idx="36575">
                  <c:v>0.829388</c:v>
                </c:pt>
                <c:pt idx="36576">
                  <c:v>0.82941</c:v>
                </c:pt>
                <c:pt idx="36577">
                  <c:v>0.829433</c:v>
                </c:pt>
                <c:pt idx="36578">
                  <c:v>0.829456</c:v>
                </c:pt>
                <c:pt idx="36579">
                  <c:v>0.829478</c:v>
                </c:pt>
                <c:pt idx="36580">
                  <c:v>0.829501</c:v>
                </c:pt>
                <c:pt idx="36581">
                  <c:v>0.829524</c:v>
                </c:pt>
                <c:pt idx="36582">
                  <c:v>0.829546</c:v>
                </c:pt>
                <c:pt idx="36583">
                  <c:v>0.829569</c:v>
                </c:pt>
                <c:pt idx="36584">
                  <c:v>0.829592</c:v>
                </c:pt>
                <c:pt idx="36585">
                  <c:v>0.829615</c:v>
                </c:pt>
                <c:pt idx="36586">
                  <c:v>0.829637</c:v>
                </c:pt>
                <c:pt idx="36587">
                  <c:v>0.82966</c:v>
                </c:pt>
                <c:pt idx="36588">
                  <c:v>0.829683</c:v>
                </c:pt>
                <c:pt idx="36589">
                  <c:v>0.829705</c:v>
                </c:pt>
                <c:pt idx="36590">
                  <c:v>0.829728</c:v>
                </c:pt>
                <c:pt idx="36591">
                  <c:v>0.829751</c:v>
                </c:pt>
                <c:pt idx="36592">
                  <c:v>0.829773</c:v>
                </c:pt>
                <c:pt idx="36593">
                  <c:v>0.829796</c:v>
                </c:pt>
                <c:pt idx="36594">
                  <c:v>0.829819</c:v>
                </c:pt>
                <c:pt idx="36595">
                  <c:v>0.829841</c:v>
                </c:pt>
                <c:pt idx="36596">
                  <c:v>0.829864</c:v>
                </c:pt>
                <c:pt idx="36597">
                  <c:v>0.829887</c:v>
                </c:pt>
                <c:pt idx="36598">
                  <c:v>0.829909</c:v>
                </c:pt>
                <c:pt idx="36599">
                  <c:v>0.829932</c:v>
                </c:pt>
                <c:pt idx="36600">
                  <c:v>0.829955</c:v>
                </c:pt>
                <c:pt idx="36601">
                  <c:v>0.829977</c:v>
                </c:pt>
                <c:pt idx="36602">
                  <c:v>0.83</c:v>
                </c:pt>
                <c:pt idx="36603">
                  <c:v>0.830023</c:v>
                </c:pt>
                <c:pt idx="36604">
                  <c:v>0.830045</c:v>
                </c:pt>
                <c:pt idx="36605">
                  <c:v>0.830068</c:v>
                </c:pt>
                <c:pt idx="36606">
                  <c:v>0.830091</c:v>
                </c:pt>
                <c:pt idx="36607">
                  <c:v>0.830113</c:v>
                </c:pt>
                <c:pt idx="36608">
                  <c:v>0.830136</c:v>
                </c:pt>
                <c:pt idx="36609">
                  <c:v>0.830159</c:v>
                </c:pt>
                <c:pt idx="36610">
                  <c:v>0.830181</c:v>
                </c:pt>
                <c:pt idx="36611">
                  <c:v>0.830204</c:v>
                </c:pt>
                <c:pt idx="36612">
                  <c:v>0.830227</c:v>
                </c:pt>
                <c:pt idx="36613">
                  <c:v>0.830249</c:v>
                </c:pt>
                <c:pt idx="36614">
                  <c:v>0.830272</c:v>
                </c:pt>
                <c:pt idx="36615">
                  <c:v>0.830295</c:v>
                </c:pt>
                <c:pt idx="36616">
                  <c:v>0.830317</c:v>
                </c:pt>
                <c:pt idx="36617">
                  <c:v>0.83034</c:v>
                </c:pt>
                <c:pt idx="36618">
                  <c:v>0.830363</c:v>
                </c:pt>
                <c:pt idx="36619">
                  <c:v>0.830385</c:v>
                </c:pt>
                <c:pt idx="36620">
                  <c:v>0.830408</c:v>
                </c:pt>
                <c:pt idx="36621">
                  <c:v>0.830431</c:v>
                </c:pt>
                <c:pt idx="36622">
                  <c:v>0.830454</c:v>
                </c:pt>
                <c:pt idx="36623">
                  <c:v>0.830476</c:v>
                </c:pt>
                <c:pt idx="36624">
                  <c:v>0.830499</c:v>
                </c:pt>
                <c:pt idx="36625">
                  <c:v>0.830522</c:v>
                </c:pt>
                <c:pt idx="36626">
                  <c:v>0.830544</c:v>
                </c:pt>
                <c:pt idx="36627">
                  <c:v>0.830567</c:v>
                </c:pt>
                <c:pt idx="36628">
                  <c:v>0.83059</c:v>
                </c:pt>
                <c:pt idx="36629">
                  <c:v>0.830612</c:v>
                </c:pt>
                <c:pt idx="36630">
                  <c:v>0.830635</c:v>
                </c:pt>
                <c:pt idx="36631">
                  <c:v>0.830658</c:v>
                </c:pt>
                <c:pt idx="36632">
                  <c:v>0.83068</c:v>
                </c:pt>
                <c:pt idx="36633">
                  <c:v>0.830703</c:v>
                </c:pt>
                <c:pt idx="36634">
                  <c:v>0.830726</c:v>
                </c:pt>
                <c:pt idx="36635">
                  <c:v>0.830748</c:v>
                </c:pt>
                <c:pt idx="36636">
                  <c:v>0.830771</c:v>
                </c:pt>
                <c:pt idx="36637">
                  <c:v>0.830794</c:v>
                </c:pt>
                <c:pt idx="36638">
                  <c:v>0.830816</c:v>
                </c:pt>
                <c:pt idx="36639">
                  <c:v>0.830839</c:v>
                </c:pt>
                <c:pt idx="36640">
                  <c:v>0.830862</c:v>
                </c:pt>
                <c:pt idx="36641">
                  <c:v>0.830884</c:v>
                </c:pt>
                <c:pt idx="36642">
                  <c:v>0.830907</c:v>
                </c:pt>
                <c:pt idx="36643">
                  <c:v>0.83093</c:v>
                </c:pt>
                <c:pt idx="36644">
                  <c:v>0.830952</c:v>
                </c:pt>
                <c:pt idx="36645">
                  <c:v>0.830975</c:v>
                </c:pt>
                <c:pt idx="36646">
                  <c:v>0.830998</c:v>
                </c:pt>
                <c:pt idx="36647">
                  <c:v>0.83102</c:v>
                </c:pt>
                <c:pt idx="36648">
                  <c:v>0.831043</c:v>
                </c:pt>
                <c:pt idx="36649">
                  <c:v>0.831066</c:v>
                </c:pt>
                <c:pt idx="36650">
                  <c:v>0.831088</c:v>
                </c:pt>
                <c:pt idx="36651">
                  <c:v>0.831111</c:v>
                </c:pt>
                <c:pt idx="36652">
                  <c:v>0.831134</c:v>
                </c:pt>
                <c:pt idx="36653">
                  <c:v>0.831156</c:v>
                </c:pt>
                <c:pt idx="36654">
                  <c:v>0.831179</c:v>
                </c:pt>
                <c:pt idx="36655">
                  <c:v>0.831202</c:v>
                </c:pt>
                <c:pt idx="36656">
                  <c:v>0.831224</c:v>
                </c:pt>
                <c:pt idx="36657">
                  <c:v>0.831247</c:v>
                </c:pt>
                <c:pt idx="36658">
                  <c:v>0.83127</c:v>
                </c:pt>
                <c:pt idx="36659">
                  <c:v>0.831293</c:v>
                </c:pt>
                <c:pt idx="36660">
                  <c:v>0.831315</c:v>
                </c:pt>
                <c:pt idx="36661">
                  <c:v>0.831338</c:v>
                </c:pt>
                <c:pt idx="36662">
                  <c:v>0.831361</c:v>
                </c:pt>
                <c:pt idx="36663">
                  <c:v>0.831383</c:v>
                </c:pt>
                <c:pt idx="36664">
                  <c:v>0.831406</c:v>
                </c:pt>
                <c:pt idx="36665">
                  <c:v>0.831429</c:v>
                </c:pt>
                <c:pt idx="36666">
                  <c:v>0.831451</c:v>
                </c:pt>
                <c:pt idx="36667">
                  <c:v>0.831474</c:v>
                </c:pt>
                <c:pt idx="36668">
                  <c:v>0.831497</c:v>
                </c:pt>
                <c:pt idx="36669">
                  <c:v>0.831519</c:v>
                </c:pt>
                <c:pt idx="36670">
                  <c:v>0.831542</c:v>
                </c:pt>
                <c:pt idx="36671">
                  <c:v>0.831565</c:v>
                </c:pt>
                <c:pt idx="36672">
                  <c:v>0.831587</c:v>
                </c:pt>
                <c:pt idx="36673">
                  <c:v>0.83161</c:v>
                </c:pt>
                <c:pt idx="36674">
                  <c:v>0.831633</c:v>
                </c:pt>
                <c:pt idx="36675">
                  <c:v>0.831655</c:v>
                </c:pt>
                <c:pt idx="36676">
                  <c:v>0.831678</c:v>
                </c:pt>
                <c:pt idx="36677">
                  <c:v>0.831701</c:v>
                </c:pt>
                <c:pt idx="36678">
                  <c:v>0.831723</c:v>
                </c:pt>
                <c:pt idx="36679">
                  <c:v>0.831746</c:v>
                </c:pt>
                <c:pt idx="36680">
                  <c:v>0.831769</c:v>
                </c:pt>
                <c:pt idx="36681">
                  <c:v>0.831791</c:v>
                </c:pt>
                <c:pt idx="36682">
                  <c:v>0.831814</c:v>
                </c:pt>
                <c:pt idx="36683">
                  <c:v>0.831837</c:v>
                </c:pt>
                <c:pt idx="36684">
                  <c:v>0.831859</c:v>
                </c:pt>
                <c:pt idx="36685">
                  <c:v>0.831882</c:v>
                </c:pt>
                <c:pt idx="36686">
                  <c:v>0.831905</c:v>
                </c:pt>
                <c:pt idx="36687">
                  <c:v>0.831927</c:v>
                </c:pt>
                <c:pt idx="36688">
                  <c:v>0.83195</c:v>
                </c:pt>
                <c:pt idx="36689">
                  <c:v>0.831973</c:v>
                </c:pt>
                <c:pt idx="36690">
                  <c:v>0.831995</c:v>
                </c:pt>
                <c:pt idx="36691">
                  <c:v>0.832018</c:v>
                </c:pt>
                <c:pt idx="36692">
                  <c:v>0.832041</c:v>
                </c:pt>
                <c:pt idx="36693">
                  <c:v>0.832063</c:v>
                </c:pt>
                <c:pt idx="36694">
                  <c:v>0.832086</c:v>
                </c:pt>
                <c:pt idx="36695">
                  <c:v>0.832109</c:v>
                </c:pt>
                <c:pt idx="36696">
                  <c:v>0.832132</c:v>
                </c:pt>
                <c:pt idx="36697">
                  <c:v>0.832154</c:v>
                </c:pt>
                <c:pt idx="36698">
                  <c:v>0.832177</c:v>
                </c:pt>
                <c:pt idx="36699">
                  <c:v>0.8322</c:v>
                </c:pt>
                <c:pt idx="36700">
                  <c:v>0.832222</c:v>
                </c:pt>
                <c:pt idx="36701">
                  <c:v>0.832245</c:v>
                </c:pt>
                <c:pt idx="36702">
                  <c:v>0.832268</c:v>
                </c:pt>
                <c:pt idx="36703">
                  <c:v>0.83229</c:v>
                </c:pt>
                <c:pt idx="36704">
                  <c:v>0.832313</c:v>
                </c:pt>
                <c:pt idx="36705">
                  <c:v>0.832336</c:v>
                </c:pt>
                <c:pt idx="36706">
                  <c:v>0.832358</c:v>
                </c:pt>
                <c:pt idx="36707">
                  <c:v>0.832381</c:v>
                </c:pt>
                <c:pt idx="36708">
                  <c:v>0.832404</c:v>
                </c:pt>
                <c:pt idx="36709">
                  <c:v>0.832426</c:v>
                </c:pt>
                <c:pt idx="36710">
                  <c:v>0.832449</c:v>
                </c:pt>
                <c:pt idx="36711">
                  <c:v>0.832472</c:v>
                </c:pt>
                <c:pt idx="36712">
                  <c:v>0.832494</c:v>
                </c:pt>
                <c:pt idx="36713">
                  <c:v>0.832517</c:v>
                </c:pt>
                <c:pt idx="36714">
                  <c:v>0.83254</c:v>
                </c:pt>
                <c:pt idx="36715">
                  <c:v>0.832562</c:v>
                </c:pt>
                <c:pt idx="36716">
                  <c:v>0.832585</c:v>
                </c:pt>
                <c:pt idx="36717">
                  <c:v>0.832608</c:v>
                </c:pt>
                <c:pt idx="36718">
                  <c:v>0.83263</c:v>
                </c:pt>
                <c:pt idx="36719">
                  <c:v>0.832653</c:v>
                </c:pt>
                <c:pt idx="36720">
                  <c:v>0.832676</c:v>
                </c:pt>
                <c:pt idx="36721">
                  <c:v>0.832698</c:v>
                </c:pt>
                <c:pt idx="36722">
                  <c:v>0.832721</c:v>
                </c:pt>
                <c:pt idx="36723">
                  <c:v>0.832744</c:v>
                </c:pt>
                <c:pt idx="36724">
                  <c:v>0.832766</c:v>
                </c:pt>
                <c:pt idx="36725">
                  <c:v>0.832789</c:v>
                </c:pt>
                <c:pt idx="36726">
                  <c:v>0.832812</c:v>
                </c:pt>
                <c:pt idx="36727">
                  <c:v>0.832834</c:v>
                </c:pt>
                <c:pt idx="36728">
                  <c:v>0.832857</c:v>
                </c:pt>
                <c:pt idx="36729">
                  <c:v>0.83288</c:v>
                </c:pt>
                <c:pt idx="36730">
                  <c:v>0.832902</c:v>
                </c:pt>
                <c:pt idx="36731">
                  <c:v>0.832925</c:v>
                </c:pt>
                <c:pt idx="36732">
                  <c:v>0.832948</c:v>
                </c:pt>
                <c:pt idx="36733">
                  <c:v>0.832971</c:v>
                </c:pt>
                <c:pt idx="36734">
                  <c:v>0.832993</c:v>
                </c:pt>
                <c:pt idx="36735">
                  <c:v>0.833016</c:v>
                </c:pt>
                <c:pt idx="36736">
                  <c:v>0.833039</c:v>
                </c:pt>
                <c:pt idx="36737">
                  <c:v>0.833061</c:v>
                </c:pt>
                <c:pt idx="36738">
                  <c:v>0.833084</c:v>
                </c:pt>
                <c:pt idx="36739">
                  <c:v>0.833107</c:v>
                </c:pt>
                <c:pt idx="36740">
                  <c:v>0.833129</c:v>
                </c:pt>
                <c:pt idx="36741">
                  <c:v>0.833152</c:v>
                </c:pt>
                <c:pt idx="36742">
                  <c:v>0.833175</c:v>
                </c:pt>
                <c:pt idx="36743">
                  <c:v>0.833197</c:v>
                </c:pt>
                <c:pt idx="36744">
                  <c:v>0.83322</c:v>
                </c:pt>
                <c:pt idx="36745">
                  <c:v>0.833243</c:v>
                </c:pt>
                <c:pt idx="36746">
                  <c:v>0.833265</c:v>
                </c:pt>
                <c:pt idx="36747">
                  <c:v>0.833288</c:v>
                </c:pt>
                <c:pt idx="36748">
                  <c:v>0.833311</c:v>
                </c:pt>
                <c:pt idx="36749">
                  <c:v>0.833333</c:v>
                </c:pt>
                <c:pt idx="36750">
                  <c:v>0.833356</c:v>
                </c:pt>
                <c:pt idx="36751">
                  <c:v>0.833379</c:v>
                </c:pt>
                <c:pt idx="36752">
                  <c:v>0.833401</c:v>
                </c:pt>
                <c:pt idx="36753">
                  <c:v>0.833424</c:v>
                </c:pt>
                <c:pt idx="36754">
                  <c:v>0.833447</c:v>
                </c:pt>
                <c:pt idx="36755">
                  <c:v>0.833469</c:v>
                </c:pt>
                <c:pt idx="36756">
                  <c:v>0.833492</c:v>
                </c:pt>
                <c:pt idx="36757">
                  <c:v>0.833515</c:v>
                </c:pt>
                <c:pt idx="36758">
                  <c:v>0.833537</c:v>
                </c:pt>
                <c:pt idx="36759">
                  <c:v>0.83356</c:v>
                </c:pt>
                <c:pt idx="36760">
                  <c:v>0.833583</c:v>
                </c:pt>
                <c:pt idx="36761">
                  <c:v>0.833605</c:v>
                </c:pt>
                <c:pt idx="36762">
                  <c:v>0.833628</c:v>
                </c:pt>
                <c:pt idx="36763">
                  <c:v>0.833651</c:v>
                </c:pt>
                <c:pt idx="36764">
                  <c:v>0.833673</c:v>
                </c:pt>
                <c:pt idx="36765">
                  <c:v>0.833696</c:v>
                </c:pt>
                <c:pt idx="36766">
                  <c:v>0.833719</c:v>
                </c:pt>
                <c:pt idx="36767">
                  <c:v>0.833741</c:v>
                </c:pt>
                <c:pt idx="36768">
                  <c:v>0.833764</c:v>
                </c:pt>
                <c:pt idx="36769">
                  <c:v>0.833787</c:v>
                </c:pt>
                <c:pt idx="36770">
                  <c:v>0.83381</c:v>
                </c:pt>
                <c:pt idx="36771">
                  <c:v>0.833832</c:v>
                </c:pt>
                <c:pt idx="36772">
                  <c:v>0.833855</c:v>
                </c:pt>
                <c:pt idx="36773">
                  <c:v>0.833878</c:v>
                </c:pt>
                <c:pt idx="36774">
                  <c:v>0.8339</c:v>
                </c:pt>
                <c:pt idx="36775">
                  <c:v>0.833923</c:v>
                </c:pt>
                <c:pt idx="36776">
                  <c:v>0.833946</c:v>
                </c:pt>
                <c:pt idx="36777">
                  <c:v>0.833968</c:v>
                </c:pt>
                <c:pt idx="36778">
                  <c:v>0.833991</c:v>
                </c:pt>
                <c:pt idx="36779">
                  <c:v>0.834014</c:v>
                </c:pt>
                <c:pt idx="36780">
                  <c:v>0.834036</c:v>
                </c:pt>
                <c:pt idx="36781">
                  <c:v>0.834059</c:v>
                </c:pt>
                <c:pt idx="36782">
                  <c:v>0.834082</c:v>
                </c:pt>
                <c:pt idx="36783">
                  <c:v>0.834104</c:v>
                </c:pt>
                <c:pt idx="36784">
                  <c:v>0.834127</c:v>
                </c:pt>
                <c:pt idx="36785">
                  <c:v>0.83415</c:v>
                </c:pt>
                <c:pt idx="36786">
                  <c:v>0.834172</c:v>
                </c:pt>
                <c:pt idx="36787">
                  <c:v>0.834195</c:v>
                </c:pt>
                <c:pt idx="36788">
                  <c:v>0.834218</c:v>
                </c:pt>
                <c:pt idx="36789">
                  <c:v>0.83424</c:v>
                </c:pt>
                <c:pt idx="36790">
                  <c:v>0.834263</c:v>
                </c:pt>
                <c:pt idx="36791">
                  <c:v>0.834286</c:v>
                </c:pt>
                <c:pt idx="36792">
                  <c:v>0.834308</c:v>
                </c:pt>
                <c:pt idx="36793">
                  <c:v>0.834331</c:v>
                </c:pt>
                <c:pt idx="36794">
                  <c:v>0.834354</c:v>
                </c:pt>
                <c:pt idx="36795">
                  <c:v>0.834376</c:v>
                </c:pt>
                <c:pt idx="36796">
                  <c:v>0.834399</c:v>
                </c:pt>
                <c:pt idx="36797">
                  <c:v>0.834422</c:v>
                </c:pt>
                <c:pt idx="36798">
                  <c:v>0.834444</c:v>
                </c:pt>
                <c:pt idx="36799">
                  <c:v>0.834467</c:v>
                </c:pt>
                <c:pt idx="36800">
                  <c:v>0.83449</c:v>
                </c:pt>
                <c:pt idx="36801">
                  <c:v>0.834512</c:v>
                </c:pt>
                <c:pt idx="36802">
                  <c:v>0.834535</c:v>
                </c:pt>
                <c:pt idx="36803">
                  <c:v>0.834558</c:v>
                </c:pt>
                <c:pt idx="36804">
                  <c:v>0.83458</c:v>
                </c:pt>
                <c:pt idx="36805">
                  <c:v>0.834603</c:v>
                </c:pt>
                <c:pt idx="36806">
                  <c:v>0.834626</c:v>
                </c:pt>
                <c:pt idx="36807">
                  <c:v>0.834649</c:v>
                </c:pt>
                <c:pt idx="36808">
                  <c:v>0.834671</c:v>
                </c:pt>
                <c:pt idx="36809">
                  <c:v>0.834694</c:v>
                </c:pt>
                <c:pt idx="36810">
                  <c:v>0.834717</c:v>
                </c:pt>
                <c:pt idx="36811">
                  <c:v>0.834739</c:v>
                </c:pt>
                <c:pt idx="36812">
                  <c:v>0.834762</c:v>
                </c:pt>
                <c:pt idx="36813">
                  <c:v>0.834785</c:v>
                </c:pt>
                <c:pt idx="36814">
                  <c:v>0.834807</c:v>
                </c:pt>
                <c:pt idx="36815">
                  <c:v>0.83483</c:v>
                </c:pt>
                <c:pt idx="36816">
                  <c:v>0.834853</c:v>
                </c:pt>
                <c:pt idx="36817">
                  <c:v>0.834875</c:v>
                </c:pt>
                <c:pt idx="36818">
                  <c:v>0.834898</c:v>
                </c:pt>
                <c:pt idx="36819">
                  <c:v>0.834921</c:v>
                </c:pt>
                <c:pt idx="36820">
                  <c:v>0.834943</c:v>
                </c:pt>
                <c:pt idx="36821">
                  <c:v>0.834966</c:v>
                </c:pt>
                <c:pt idx="36822">
                  <c:v>0.834989</c:v>
                </c:pt>
                <c:pt idx="36823">
                  <c:v>0.835011</c:v>
                </c:pt>
                <c:pt idx="36824">
                  <c:v>0.835034</c:v>
                </c:pt>
                <c:pt idx="36825">
                  <c:v>0.835057</c:v>
                </c:pt>
                <c:pt idx="36826">
                  <c:v>0.835079</c:v>
                </c:pt>
                <c:pt idx="36827">
                  <c:v>0.835102</c:v>
                </c:pt>
                <c:pt idx="36828">
                  <c:v>0.835125</c:v>
                </c:pt>
                <c:pt idx="36829">
                  <c:v>0.835147</c:v>
                </c:pt>
                <c:pt idx="36830">
                  <c:v>0.83517</c:v>
                </c:pt>
                <c:pt idx="36831">
                  <c:v>0.835193</c:v>
                </c:pt>
                <c:pt idx="36832">
                  <c:v>0.835215</c:v>
                </c:pt>
                <c:pt idx="36833">
                  <c:v>0.835238</c:v>
                </c:pt>
                <c:pt idx="36834">
                  <c:v>0.835261</c:v>
                </c:pt>
                <c:pt idx="36835">
                  <c:v>0.835283</c:v>
                </c:pt>
                <c:pt idx="36836">
                  <c:v>0.835306</c:v>
                </c:pt>
                <c:pt idx="36837">
                  <c:v>0.835329</c:v>
                </c:pt>
                <c:pt idx="36838">
                  <c:v>0.835351</c:v>
                </c:pt>
                <c:pt idx="36839">
                  <c:v>0.835374</c:v>
                </c:pt>
                <c:pt idx="36840">
                  <c:v>0.835397</c:v>
                </c:pt>
                <c:pt idx="36841">
                  <c:v>0.83542</c:v>
                </c:pt>
                <c:pt idx="36842">
                  <c:v>0.835442</c:v>
                </c:pt>
                <c:pt idx="36843">
                  <c:v>0.835465</c:v>
                </c:pt>
                <c:pt idx="36844">
                  <c:v>0.835488</c:v>
                </c:pt>
                <c:pt idx="36845">
                  <c:v>0.83551</c:v>
                </c:pt>
                <c:pt idx="36846">
                  <c:v>0.835533</c:v>
                </c:pt>
                <c:pt idx="36847">
                  <c:v>0.835556</c:v>
                </c:pt>
                <c:pt idx="36848">
                  <c:v>0.835578</c:v>
                </c:pt>
                <c:pt idx="36849">
                  <c:v>0.835601</c:v>
                </c:pt>
                <c:pt idx="36850">
                  <c:v>0.835624</c:v>
                </c:pt>
                <c:pt idx="36851">
                  <c:v>0.835646</c:v>
                </c:pt>
                <c:pt idx="36852">
                  <c:v>0.835669</c:v>
                </c:pt>
                <c:pt idx="36853">
                  <c:v>0.835692</c:v>
                </c:pt>
                <c:pt idx="36854">
                  <c:v>0.835714</c:v>
                </c:pt>
                <c:pt idx="36855">
                  <c:v>0.835737</c:v>
                </c:pt>
                <c:pt idx="36856">
                  <c:v>0.83576</c:v>
                </c:pt>
                <c:pt idx="36857">
                  <c:v>0.835782</c:v>
                </c:pt>
                <c:pt idx="36858">
                  <c:v>0.835805</c:v>
                </c:pt>
                <c:pt idx="36859">
                  <c:v>0.835828</c:v>
                </c:pt>
                <c:pt idx="36860">
                  <c:v>0.83585</c:v>
                </c:pt>
                <c:pt idx="36861">
                  <c:v>0.835873</c:v>
                </c:pt>
                <c:pt idx="36862">
                  <c:v>0.835896</c:v>
                </c:pt>
                <c:pt idx="36863">
                  <c:v>0.835918</c:v>
                </c:pt>
                <c:pt idx="36864">
                  <c:v>0.835941</c:v>
                </c:pt>
                <c:pt idx="36865">
                  <c:v>0.835964</c:v>
                </c:pt>
                <c:pt idx="36866">
                  <c:v>0.835986</c:v>
                </c:pt>
                <c:pt idx="36867">
                  <c:v>0.836009</c:v>
                </c:pt>
                <c:pt idx="36868">
                  <c:v>0.836032</c:v>
                </c:pt>
                <c:pt idx="36869">
                  <c:v>0.836054</c:v>
                </c:pt>
                <c:pt idx="36870">
                  <c:v>0.836077</c:v>
                </c:pt>
                <c:pt idx="36871">
                  <c:v>0.8361</c:v>
                </c:pt>
                <c:pt idx="36872">
                  <c:v>0.836122</c:v>
                </c:pt>
                <c:pt idx="36873">
                  <c:v>0.836145</c:v>
                </c:pt>
                <c:pt idx="36874">
                  <c:v>0.836168</c:v>
                </c:pt>
                <c:pt idx="36875">
                  <c:v>0.83619</c:v>
                </c:pt>
                <c:pt idx="36876">
                  <c:v>0.836213</c:v>
                </c:pt>
                <c:pt idx="36877">
                  <c:v>0.836236</c:v>
                </c:pt>
                <c:pt idx="36878">
                  <c:v>0.836259</c:v>
                </c:pt>
                <c:pt idx="36879">
                  <c:v>0.836281</c:v>
                </c:pt>
                <c:pt idx="36880">
                  <c:v>0.836304</c:v>
                </c:pt>
                <c:pt idx="36881">
                  <c:v>0.836327</c:v>
                </c:pt>
                <c:pt idx="36882">
                  <c:v>0.836349</c:v>
                </c:pt>
                <c:pt idx="36883">
                  <c:v>0.836372</c:v>
                </c:pt>
                <c:pt idx="36884">
                  <c:v>0.836395</c:v>
                </c:pt>
                <c:pt idx="36885">
                  <c:v>0.836417</c:v>
                </c:pt>
                <c:pt idx="36886">
                  <c:v>0.83644</c:v>
                </c:pt>
                <c:pt idx="36887">
                  <c:v>0.836463</c:v>
                </c:pt>
                <c:pt idx="36888">
                  <c:v>0.836485</c:v>
                </c:pt>
                <c:pt idx="36889">
                  <c:v>0.836508</c:v>
                </c:pt>
                <c:pt idx="36890">
                  <c:v>0.836531</c:v>
                </c:pt>
                <c:pt idx="36891">
                  <c:v>0.836553</c:v>
                </c:pt>
                <c:pt idx="36892">
                  <c:v>0.836576</c:v>
                </c:pt>
                <c:pt idx="36893">
                  <c:v>0.836599</c:v>
                </c:pt>
                <c:pt idx="36894">
                  <c:v>0.836621</c:v>
                </c:pt>
                <c:pt idx="36895">
                  <c:v>0.836644</c:v>
                </c:pt>
                <c:pt idx="36896">
                  <c:v>0.836667</c:v>
                </c:pt>
                <c:pt idx="36897">
                  <c:v>0.836689</c:v>
                </c:pt>
                <c:pt idx="36898">
                  <c:v>0.836712</c:v>
                </c:pt>
                <c:pt idx="36899">
                  <c:v>0.836735</c:v>
                </c:pt>
                <c:pt idx="36900">
                  <c:v>0.836757</c:v>
                </c:pt>
                <c:pt idx="36901">
                  <c:v>0.83678</c:v>
                </c:pt>
                <c:pt idx="36902">
                  <c:v>0.836803</c:v>
                </c:pt>
                <c:pt idx="36903">
                  <c:v>0.836825</c:v>
                </c:pt>
                <c:pt idx="36904">
                  <c:v>0.836848</c:v>
                </c:pt>
                <c:pt idx="36905">
                  <c:v>0.836871</c:v>
                </c:pt>
                <c:pt idx="36906">
                  <c:v>0.836893</c:v>
                </c:pt>
                <c:pt idx="36907">
                  <c:v>0.836916</c:v>
                </c:pt>
                <c:pt idx="36908">
                  <c:v>0.836939</c:v>
                </c:pt>
                <c:pt idx="36909">
                  <c:v>0.836961</c:v>
                </c:pt>
                <c:pt idx="36910">
                  <c:v>0.836984</c:v>
                </c:pt>
                <c:pt idx="36911">
                  <c:v>0.837007</c:v>
                </c:pt>
                <c:pt idx="36912">
                  <c:v>0.837029</c:v>
                </c:pt>
                <c:pt idx="36913">
                  <c:v>0.837052</c:v>
                </c:pt>
                <c:pt idx="36914">
                  <c:v>0.837075</c:v>
                </c:pt>
                <c:pt idx="36915">
                  <c:v>0.837098</c:v>
                </c:pt>
                <c:pt idx="36916">
                  <c:v>0.83712</c:v>
                </c:pt>
                <c:pt idx="36917">
                  <c:v>0.837143</c:v>
                </c:pt>
                <c:pt idx="36918">
                  <c:v>0.837166</c:v>
                </c:pt>
                <c:pt idx="36919">
                  <c:v>0.837188</c:v>
                </c:pt>
                <c:pt idx="36920">
                  <c:v>0.837211</c:v>
                </c:pt>
                <c:pt idx="36921">
                  <c:v>0.837234</c:v>
                </c:pt>
                <c:pt idx="36922">
                  <c:v>0.837256</c:v>
                </c:pt>
                <c:pt idx="36923">
                  <c:v>0.837279</c:v>
                </c:pt>
                <c:pt idx="36924">
                  <c:v>0.837302</c:v>
                </c:pt>
                <c:pt idx="36925">
                  <c:v>0.837324</c:v>
                </c:pt>
                <c:pt idx="36926">
                  <c:v>0.837347</c:v>
                </c:pt>
                <c:pt idx="36927">
                  <c:v>0.83737</c:v>
                </c:pt>
                <c:pt idx="36928">
                  <c:v>0.837392</c:v>
                </c:pt>
                <c:pt idx="36929">
                  <c:v>0.837415</c:v>
                </c:pt>
                <c:pt idx="36930">
                  <c:v>0.837438</c:v>
                </c:pt>
                <c:pt idx="36931">
                  <c:v>0.83746</c:v>
                </c:pt>
                <c:pt idx="36932">
                  <c:v>0.837483</c:v>
                </c:pt>
                <c:pt idx="36933">
                  <c:v>0.837506</c:v>
                </c:pt>
                <c:pt idx="36934">
                  <c:v>0.837528</c:v>
                </c:pt>
                <c:pt idx="36935">
                  <c:v>0.837551</c:v>
                </c:pt>
                <c:pt idx="36936">
                  <c:v>0.837574</c:v>
                </c:pt>
                <c:pt idx="36937">
                  <c:v>0.837596</c:v>
                </c:pt>
                <c:pt idx="36938">
                  <c:v>0.837619</c:v>
                </c:pt>
                <c:pt idx="36939">
                  <c:v>0.837642</c:v>
                </c:pt>
                <c:pt idx="36940">
                  <c:v>0.837664</c:v>
                </c:pt>
                <c:pt idx="36941">
                  <c:v>0.837687</c:v>
                </c:pt>
                <c:pt idx="36942">
                  <c:v>0.83771</c:v>
                </c:pt>
                <c:pt idx="36943">
                  <c:v>0.837732</c:v>
                </c:pt>
                <c:pt idx="36944">
                  <c:v>0.837755</c:v>
                </c:pt>
                <c:pt idx="36945">
                  <c:v>0.837778</c:v>
                </c:pt>
                <c:pt idx="36946">
                  <c:v>0.8378</c:v>
                </c:pt>
                <c:pt idx="36947">
                  <c:v>0.837823</c:v>
                </c:pt>
                <c:pt idx="36948">
                  <c:v>0.837846</c:v>
                </c:pt>
                <c:pt idx="36949">
                  <c:v>0.837868</c:v>
                </c:pt>
                <c:pt idx="36950">
                  <c:v>0.837891</c:v>
                </c:pt>
                <c:pt idx="36951">
                  <c:v>0.837914</c:v>
                </c:pt>
                <c:pt idx="36952">
                  <c:v>0.837937</c:v>
                </c:pt>
                <c:pt idx="36953">
                  <c:v>0.837959</c:v>
                </c:pt>
                <c:pt idx="36954">
                  <c:v>0.837982</c:v>
                </c:pt>
                <c:pt idx="36955">
                  <c:v>0.838005</c:v>
                </c:pt>
                <c:pt idx="36956">
                  <c:v>0.838027</c:v>
                </c:pt>
                <c:pt idx="36957">
                  <c:v>0.83805</c:v>
                </c:pt>
                <c:pt idx="36958">
                  <c:v>0.838073</c:v>
                </c:pt>
                <c:pt idx="36959">
                  <c:v>0.838095</c:v>
                </c:pt>
                <c:pt idx="36960">
                  <c:v>0.838118</c:v>
                </c:pt>
                <c:pt idx="36961">
                  <c:v>0.838141</c:v>
                </c:pt>
                <c:pt idx="36962">
                  <c:v>0.838163</c:v>
                </c:pt>
                <c:pt idx="36963">
                  <c:v>0.838186</c:v>
                </c:pt>
                <c:pt idx="36964">
                  <c:v>0.838209</c:v>
                </c:pt>
                <c:pt idx="36965">
                  <c:v>0.838231</c:v>
                </c:pt>
                <c:pt idx="36966">
                  <c:v>0.838254</c:v>
                </c:pt>
                <c:pt idx="36967">
                  <c:v>0.838277</c:v>
                </c:pt>
                <c:pt idx="36968">
                  <c:v>0.838299</c:v>
                </c:pt>
                <c:pt idx="36969">
                  <c:v>0.838322</c:v>
                </c:pt>
                <c:pt idx="36970">
                  <c:v>0.838345</c:v>
                </c:pt>
                <c:pt idx="36971">
                  <c:v>0.838367</c:v>
                </c:pt>
                <c:pt idx="36972">
                  <c:v>0.83839</c:v>
                </c:pt>
                <c:pt idx="36973">
                  <c:v>0.838413</c:v>
                </c:pt>
                <c:pt idx="36974">
                  <c:v>0.838435</c:v>
                </c:pt>
                <c:pt idx="36975">
                  <c:v>0.838458</c:v>
                </c:pt>
                <c:pt idx="36976">
                  <c:v>0.838481</c:v>
                </c:pt>
                <c:pt idx="36977">
                  <c:v>0.838503</c:v>
                </c:pt>
                <c:pt idx="36978">
                  <c:v>0.838526</c:v>
                </c:pt>
                <c:pt idx="36979">
                  <c:v>0.838549</c:v>
                </c:pt>
                <c:pt idx="36980">
                  <c:v>0.838571</c:v>
                </c:pt>
                <c:pt idx="36981">
                  <c:v>0.838594</c:v>
                </c:pt>
                <c:pt idx="36982">
                  <c:v>0.838617</c:v>
                </c:pt>
                <c:pt idx="36983">
                  <c:v>0.838639</c:v>
                </c:pt>
                <c:pt idx="36984">
                  <c:v>0.838662</c:v>
                </c:pt>
                <c:pt idx="36985">
                  <c:v>0.838685</c:v>
                </c:pt>
                <c:pt idx="36986">
                  <c:v>0.838707</c:v>
                </c:pt>
                <c:pt idx="36987">
                  <c:v>0.83873</c:v>
                </c:pt>
                <c:pt idx="36988">
                  <c:v>0.838753</c:v>
                </c:pt>
                <c:pt idx="36989">
                  <c:v>0.838776</c:v>
                </c:pt>
                <c:pt idx="36990">
                  <c:v>0.838798</c:v>
                </c:pt>
                <c:pt idx="36991">
                  <c:v>0.838821</c:v>
                </c:pt>
                <c:pt idx="36992">
                  <c:v>0.838844</c:v>
                </c:pt>
                <c:pt idx="36993">
                  <c:v>0.838866</c:v>
                </c:pt>
                <c:pt idx="36994">
                  <c:v>0.838889</c:v>
                </c:pt>
                <c:pt idx="36995">
                  <c:v>0.838912</c:v>
                </c:pt>
                <c:pt idx="36996">
                  <c:v>0.838934</c:v>
                </c:pt>
                <c:pt idx="36997">
                  <c:v>0.838957</c:v>
                </c:pt>
                <c:pt idx="36998">
                  <c:v>0.83898</c:v>
                </c:pt>
                <c:pt idx="36999">
                  <c:v>0.839002</c:v>
                </c:pt>
                <c:pt idx="37000">
                  <c:v>0.839025</c:v>
                </c:pt>
                <c:pt idx="37001">
                  <c:v>0.839048</c:v>
                </c:pt>
                <c:pt idx="37002">
                  <c:v>0.83907</c:v>
                </c:pt>
                <c:pt idx="37003">
                  <c:v>0.839093</c:v>
                </c:pt>
                <c:pt idx="37004">
                  <c:v>0.839116</c:v>
                </c:pt>
                <c:pt idx="37005">
                  <c:v>0.839138</c:v>
                </c:pt>
                <c:pt idx="37006">
                  <c:v>0.839161</c:v>
                </c:pt>
                <c:pt idx="37007">
                  <c:v>0.839184</c:v>
                </c:pt>
                <c:pt idx="37008">
                  <c:v>0.839206</c:v>
                </c:pt>
                <c:pt idx="37009">
                  <c:v>0.839229</c:v>
                </c:pt>
                <c:pt idx="37010">
                  <c:v>0.839252</c:v>
                </c:pt>
                <c:pt idx="37011">
                  <c:v>0.839274</c:v>
                </c:pt>
                <c:pt idx="37012">
                  <c:v>0.839297</c:v>
                </c:pt>
                <c:pt idx="37013">
                  <c:v>0.83932</c:v>
                </c:pt>
                <c:pt idx="37014">
                  <c:v>0.839342</c:v>
                </c:pt>
                <c:pt idx="37015">
                  <c:v>0.839365</c:v>
                </c:pt>
                <c:pt idx="37016">
                  <c:v>0.839388</c:v>
                </c:pt>
                <c:pt idx="37017">
                  <c:v>0.83941</c:v>
                </c:pt>
                <c:pt idx="37018">
                  <c:v>0.839433</c:v>
                </c:pt>
                <c:pt idx="37019">
                  <c:v>0.839456</c:v>
                </c:pt>
                <c:pt idx="37020">
                  <c:v>0.839478</c:v>
                </c:pt>
                <c:pt idx="37021">
                  <c:v>0.839501</c:v>
                </c:pt>
                <c:pt idx="37022">
                  <c:v>0.839524</c:v>
                </c:pt>
                <c:pt idx="37023">
                  <c:v>0.839546</c:v>
                </c:pt>
                <c:pt idx="37024">
                  <c:v>0.839569</c:v>
                </c:pt>
                <c:pt idx="37025">
                  <c:v>0.839592</c:v>
                </c:pt>
                <c:pt idx="37026">
                  <c:v>0.839615</c:v>
                </c:pt>
                <c:pt idx="37027">
                  <c:v>0.839637</c:v>
                </c:pt>
                <c:pt idx="37028">
                  <c:v>0.83966</c:v>
                </c:pt>
                <c:pt idx="37029">
                  <c:v>0.839683</c:v>
                </c:pt>
                <c:pt idx="37030">
                  <c:v>0.839705</c:v>
                </c:pt>
                <c:pt idx="37031">
                  <c:v>0.839728</c:v>
                </c:pt>
                <c:pt idx="37032">
                  <c:v>0.839751</c:v>
                </c:pt>
                <c:pt idx="37033">
                  <c:v>0.839773</c:v>
                </c:pt>
                <c:pt idx="37034">
                  <c:v>0.839796</c:v>
                </c:pt>
                <c:pt idx="37035">
                  <c:v>0.839819</c:v>
                </c:pt>
                <c:pt idx="37036">
                  <c:v>0.839841</c:v>
                </c:pt>
                <c:pt idx="37037">
                  <c:v>0.839864</c:v>
                </c:pt>
                <c:pt idx="37038">
                  <c:v>0.839887</c:v>
                </c:pt>
                <c:pt idx="37039">
                  <c:v>0.839909</c:v>
                </c:pt>
                <c:pt idx="37040">
                  <c:v>0.839932</c:v>
                </c:pt>
                <c:pt idx="37041">
                  <c:v>0.839955</c:v>
                </c:pt>
                <c:pt idx="37042">
                  <c:v>0.839977</c:v>
                </c:pt>
                <c:pt idx="37043">
                  <c:v>0.84</c:v>
                </c:pt>
                <c:pt idx="37044">
                  <c:v>0.840023</c:v>
                </c:pt>
                <c:pt idx="37045">
                  <c:v>0.840045</c:v>
                </c:pt>
                <c:pt idx="37046">
                  <c:v>0.840068</c:v>
                </c:pt>
                <c:pt idx="37047">
                  <c:v>0.840091</c:v>
                </c:pt>
                <c:pt idx="37048">
                  <c:v>0.840113</c:v>
                </c:pt>
                <c:pt idx="37049">
                  <c:v>0.840136</c:v>
                </c:pt>
                <c:pt idx="37050">
                  <c:v>0.840159</c:v>
                </c:pt>
                <c:pt idx="37051">
                  <c:v>0.840181</c:v>
                </c:pt>
                <c:pt idx="37052">
                  <c:v>0.840204</c:v>
                </c:pt>
                <c:pt idx="37053">
                  <c:v>0.840227</c:v>
                </c:pt>
                <c:pt idx="37054">
                  <c:v>0.840249</c:v>
                </c:pt>
                <c:pt idx="37055">
                  <c:v>0.840272</c:v>
                </c:pt>
                <c:pt idx="37056">
                  <c:v>0.840295</c:v>
                </c:pt>
                <c:pt idx="37057">
                  <c:v>0.840317</c:v>
                </c:pt>
                <c:pt idx="37058">
                  <c:v>0.84034</c:v>
                </c:pt>
                <c:pt idx="37059">
                  <c:v>0.840363</c:v>
                </c:pt>
                <c:pt idx="37060">
                  <c:v>0.840385</c:v>
                </c:pt>
                <c:pt idx="37061">
                  <c:v>0.840408</c:v>
                </c:pt>
                <c:pt idx="37062">
                  <c:v>0.840431</c:v>
                </c:pt>
                <c:pt idx="37063">
                  <c:v>0.840454</c:v>
                </c:pt>
                <c:pt idx="37064">
                  <c:v>0.840476</c:v>
                </c:pt>
                <c:pt idx="37065">
                  <c:v>0.840499</c:v>
                </c:pt>
                <c:pt idx="37066">
                  <c:v>0.840522</c:v>
                </c:pt>
                <c:pt idx="37067">
                  <c:v>0.840544</c:v>
                </c:pt>
                <c:pt idx="37068">
                  <c:v>0.840567</c:v>
                </c:pt>
                <c:pt idx="37069">
                  <c:v>0.84059</c:v>
                </c:pt>
                <c:pt idx="37070">
                  <c:v>0.840612</c:v>
                </c:pt>
                <c:pt idx="37071">
                  <c:v>0.840635</c:v>
                </c:pt>
                <c:pt idx="37072">
                  <c:v>0.840658</c:v>
                </c:pt>
                <c:pt idx="37073">
                  <c:v>0.84068</c:v>
                </c:pt>
                <c:pt idx="37074">
                  <c:v>0.840703</c:v>
                </c:pt>
                <c:pt idx="37075">
                  <c:v>0.840726</c:v>
                </c:pt>
                <c:pt idx="37076">
                  <c:v>0.840748</c:v>
                </c:pt>
                <c:pt idx="37077">
                  <c:v>0.840771</c:v>
                </c:pt>
                <c:pt idx="37078">
                  <c:v>0.840794</c:v>
                </c:pt>
                <c:pt idx="37079">
                  <c:v>0.840816</c:v>
                </c:pt>
                <c:pt idx="37080">
                  <c:v>0.840839</c:v>
                </c:pt>
                <c:pt idx="37081">
                  <c:v>0.840862</c:v>
                </c:pt>
                <c:pt idx="37082">
                  <c:v>0.840884</c:v>
                </c:pt>
                <c:pt idx="37083">
                  <c:v>0.840907</c:v>
                </c:pt>
                <c:pt idx="37084">
                  <c:v>0.84093</c:v>
                </c:pt>
                <c:pt idx="37085">
                  <c:v>0.840952</c:v>
                </c:pt>
                <c:pt idx="37086">
                  <c:v>0.840975</c:v>
                </c:pt>
                <c:pt idx="37087">
                  <c:v>0.840998</c:v>
                </c:pt>
                <c:pt idx="37088">
                  <c:v>0.84102</c:v>
                </c:pt>
                <c:pt idx="37089">
                  <c:v>0.841043</c:v>
                </c:pt>
                <c:pt idx="37090">
                  <c:v>0.841066</c:v>
                </c:pt>
                <c:pt idx="37091">
                  <c:v>0.841088</c:v>
                </c:pt>
                <c:pt idx="37092">
                  <c:v>0.841111</c:v>
                </c:pt>
                <c:pt idx="37093">
                  <c:v>0.841134</c:v>
                </c:pt>
                <c:pt idx="37094">
                  <c:v>0.841156</c:v>
                </c:pt>
                <c:pt idx="37095">
                  <c:v>0.841179</c:v>
                </c:pt>
                <c:pt idx="37096">
                  <c:v>0.841202</c:v>
                </c:pt>
                <c:pt idx="37097">
                  <c:v>0.841224</c:v>
                </c:pt>
                <c:pt idx="37098">
                  <c:v>0.841247</c:v>
                </c:pt>
                <c:pt idx="37099">
                  <c:v>0.84127</c:v>
                </c:pt>
                <c:pt idx="37100">
                  <c:v>0.841293</c:v>
                </c:pt>
                <c:pt idx="37101">
                  <c:v>0.841315</c:v>
                </c:pt>
                <c:pt idx="37102">
                  <c:v>0.841338</c:v>
                </c:pt>
                <c:pt idx="37103">
                  <c:v>0.841361</c:v>
                </c:pt>
                <c:pt idx="37104">
                  <c:v>0.841383</c:v>
                </c:pt>
                <c:pt idx="37105">
                  <c:v>0.841406</c:v>
                </c:pt>
                <c:pt idx="37106">
                  <c:v>0.841429</c:v>
                </c:pt>
                <c:pt idx="37107">
                  <c:v>0.841451</c:v>
                </c:pt>
                <c:pt idx="37108">
                  <c:v>0.841474</c:v>
                </c:pt>
                <c:pt idx="37109">
                  <c:v>0.841497</c:v>
                </c:pt>
                <c:pt idx="37110">
                  <c:v>0.841519</c:v>
                </c:pt>
                <c:pt idx="37111">
                  <c:v>0.841542</c:v>
                </c:pt>
                <c:pt idx="37112">
                  <c:v>0.841565</c:v>
                </c:pt>
                <c:pt idx="37113">
                  <c:v>0.841587</c:v>
                </c:pt>
                <c:pt idx="37114">
                  <c:v>0.84161</c:v>
                </c:pt>
                <c:pt idx="37115">
                  <c:v>0.841633</c:v>
                </c:pt>
                <c:pt idx="37116">
                  <c:v>0.841655</c:v>
                </c:pt>
                <c:pt idx="37117">
                  <c:v>0.841678</c:v>
                </c:pt>
                <c:pt idx="37118">
                  <c:v>0.841701</c:v>
                </c:pt>
                <c:pt idx="37119">
                  <c:v>0.841723</c:v>
                </c:pt>
                <c:pt idx="37120">
                  <c:v>0.841746</c:v>
                </c:pt>
                <c:pt idx="37121">
                  <c:v>0.841769</c:v>
                </c:pt>
                <c:pt idx="37122">
                  <c:v>0.841791</c:v>
                </c:pt>
                <c:pt idx="37123">
                  <c:v>0.841814</c:v>
                </c:pt>
                <c:pt idx="37124">
                  <c:v>0.841837</c:v>
                </c:pt>
                <c:pt idx="37125">
                  <c:v>0.841859</c:v>
                </c:pt>
                <c:pt idx="37126">
                  <c:v>0.841882</c:v>
                </c:pt>
                <c:pt idx="37127">
                  <c:v>0.841905</c:v>
                </c:pt>
                <c:pt idx="37128">
                  <c:v>0.841927</c:v>
                </c:pt>
                <c:pt idx="37129">
                  <c:v>0.84195</c:v>
                </c:pt>
                <c:pt idx="37130">
                  <c:v>0.841973</c:v>
                </c:pt>
                <c:pt idx="37131">
                  <c:v>0.841995</c:v>
                </c:pt>
                <c:pt idx="37132">
                  <c:v>0.842018</c:v>
                </c:pt>
                <c:pt idx="37133">
                  <c:v>0.842041</c:v>
                </c:pt>
                <c:pt idx="37134">
                  <c:v>0.842063</c:v>
                </c:pt>
                <c:pt idx="37135">
                  <c:v>0.842086</c:v>
                </c:pt>
                <c:pt idx="37136">
                  <c:v>0.842109</c:v>
                </c:pt>
                <c:pt idx="37137">
                  <c:v>0.842132</c:v>
                </c:pt>
                <c:pt idx="37138">
                  <c:v>0.842154</c:v>
                </c:pt>
                <c:pt idx="37139">
                  <c:v>0.842177</c:v>
                </c:pt>
                <c:pt idx="37140">
                  <c:v>0.8422</c:v>
                </c:pt>
                <c:pt idx="37141">
                  <c:v>0.842222</c:v>
                </c:pt>
                <c:pt idx="37142">
                  <c:v>0.842245</c:v>
                </c:pt>
                <c:pt idx="37143">
                  <c:v>0.842268</c:v>
                </c:pt>
                <c:pt idx="37144">
                  <c:v>0.84229</c:v>
                </c:pt>
                <c:pt idx="37145">
                  <c:v>0.842313</c:v>
                </c:pt>
                <c:pt idx="37146">
                  <c:v>0.842336</c:v>
                </c:pt>
                <c:pt idx="37147">
                  <c:v>0.842358</c:v>
                </c:pt>
                <c:pt idx="37148">
                  <c:v>0.842381</c:v>
                </c:pt>
                <c:pt idx="37149">
                  <c:v>0.842404</c:v>
                </c:pt>
                <c:pt idx="37150">
                  <c:v>0.842426</c:v>
                </c:pt>
                <c:pt idx="37151">
                  <c:v>0.842449</c:v>
                </c:pt>
                <c:pt idx="37152">
                  <c:v>0.842472</c:v>
                </c:pt>
                <c:pt idx="37153">
                  <c:v>0.842494</c:v>
                </c:pt>
                <c:pt idx="37154">
                  <c:v>0.842517</c:v>
                </c:pt>
                <c:pt idx="37155">
                  <c:v>0.84254</c:v>
                </c:pt>
                <c:pt idx="37156">
                  <c:v>0.842562</c:v>
                </c:pt>
                <c:pt idx="37157">
                  <c:v>0.842585</c:v>
                </c:pt>
                <c:pt idx="37158">
                  <c:v>0.842608</c:v>
                </c:pt>
                <c:pt idx="37159">
                  <c:v>0.84263</c:v>
                </c:pt>
                <c:pt idx="37160">
                  <c:v>0.842653</c:v>
                </c:pt>
                <c:pt idx="37161">
                  <c:v>0.842676</c:v>
                </c:pt>
                <c:pt idx="37162">
                  <c:v>0.842698</c:v>
                </c:pt>
                <c:pt idx="37163">
                  <c:v>0.842721</c:v>
                </c:pt>
                <c:pt idx="37164">
                  <c:v>0.842744</c:v>
                </c:pt>
                <c:pt idx="37165">
                  <c:v>0.842766</c:v>
                </c:pt>
                <c:pt idx="37166">
                  <c:v>0.842789</c:v>
                </c:pt>
                <c:pt idx="37167">
                  <c:v>0.842812</c:v>
                </c:pt>
                <c:pt idx="37168">
                  <c:v>0.842834</c:v>
                </c:pt>
                <c:pt idx="37169">
                  <c:v>0.842857</c:v>
                </c:pt>
                <c:pt idx="37170">
                  <c:v>0.84288</c:v>
                </c:pt>
                <c:pt idx="37171">
                  <c:v>0.842902</c:v>
                </c:pt>
                <c:pt idx="37172">
                  <c:v>0.842925</c:v>
                </c:pt>
                <c:pt idx="37173">
                  <c:v>0.842948</c:v>
                </c:pt>
                <c:pt idx="37174">
                  <c:v>0.842971</c:v>
                </c:pt>
                <c:pt idx="37175">
                  <c:v>0.842993</c:v>
                </c:pt>
                <c:pt idx="37176">
                  <c:v>0.843016</c:v>
                </c:pt>
                <c:pt idx="37177">
                  <c:v>0.843039</c:v>
                </c:pt>
                <c:pt idx="37178">
                  <c:v>0.843061</c:v>
                </c:pt>
                <c:pt idx="37179">
                  <c:v>0.843084</c:v>
                </c:pt>
                <c:pt idx="37180">
                  <c:v>0.843107</c:v>
                </c:pt>
                <c:pt idx="37181">
                  <c:v>0.843129</c:v>
                </c:pt>
                <c:pt idx="37182">
                  <c:v>0.843152</c:v>
                </c:pt>
                <c:pt idx="37183">
                  <c:v>0.843175</c:v>
                </c:pt>
                <c:pt idx="37184">
                  <c:v>0.843197</c:v>
                </c:pt>
                <c:pt idx="37185">
                  <c:v>0.84322</c:v>
                </c:pt>
                <c:pt idx="37186">
                  <c:v>0.843243</c:v>
                </c:pt>
                <c:pt idx="37187">
                  <c:v>0.843265</c:v>
                </c:pt>
                <c:pt idx="37188">
                  <c:v>0.843288</c:v>
                </c:pt>
                <c:pt idx="37189">
                  <c:v>0.843311</c:v>
                </c:pt>
                <c:pt idx="37190">
                  <c:v>0.843333</c:v>
                </c:pt>
                <c:pt idx="37191">
                  <c:v>0.843356</c:v>
                </c:pt>
                <c:pt idx="37192">
                  <c:v>0.843379</c:v>
                </c:pt>
                <c:pt idx="37193">
                  <c:v>0.843401</c:v>
                </c:pt>
                <c:pt idx="37194">
                  <c:v>0.843424</c:v>
                </c:pt>
                <c:pt idx="37195">
                  <c:v>0.843447</c:v>
                </c:pt>
                <c:pt idx="37196">
                  <c:v>0.843469</c:v>
                </c:pt>
                <c:pt idx="37197">
                  <c:v>0.843492</c:v>
                </c:pt>
                <c:pt idx="37198">
                  <c:v>0.843515</c:v>
                </c:pt>
                <c:pt idx="37199">
                  <c:v>0.843537</c:v>
                </c:pt>
                <c:pt idx="37200">
                  <c:v>0.84356</c:v>
                </c:pt>
                <c:pt idx="37201">
                  <c:v>0.843583</c:v>
                </c:pt>
                <c:pt idx="37202">
                  <c:v>0.843605</c:v>
                </c:pt>
                <c:pt idx="37203">
                  <c:v>0.843628</c:v>
                </c:pt>
                <c:pt idx="37204">
                  <c:v>0.843651</c:v>
                </c:pt>
                <c:pt idx="37205">
                  <c:v>0.843673</c:v>
                </c:pt>
                <c:pt idx="37206">
                  <c:v>0.843696</c:v>
                </c:pt>
                <c:pt idx="37207">
                  <c:v>0.843719</c:v>
                </c:pt>
                <c:pt idx="37208">
                  <c:v>0.843741</c:v>
                </c:pt>
                <c:pt idx="37209">
                  <c:v>0.843764</c:v>
                </c:pt>
                <c:pt idx="37210">
                  <c:v>0.843787</c:v>
                </c:pt>
                <c:pt idx="37211">
                  <c:v>0.84381</c:v>
                </c:pt>
                <c:pt idx="37212">
                  <c:v>0.843832</c:v>
                </c:pt>
                <c:pt idx="37213">
                  <c:v>0.843855</c:v>
                </c:pt>
                <c:pt idx="37214">
                  <c:v>0.843878</c:v>
                </c:pt>
                <c:pt idx="37215">
                  <c:v>0.8439</c:v>
                </c:pt>
                <c:pt idx="37216">
                  <c:v>0.843923</c:v>
                </c:pt>
                <c:pt idx="37217">
                  <c:v>0.843946</c:v>
                </c:pt>
                <c:pt idx="37218">
                  <c:v>0.843968</c:v>
                </c:pt>
                <c:pt idx="37219">
                  <c:v>0.843991</c:v>
                </c:pt>
                <c:pt idx="37220">
                  <c:v>0.844014</c:v>
                </c:pt>
                <c:pt idx="37221">
                  <c:v>0.844036</c:v>
                </c:pt>
                <c:pt idx="37222">
                  <c:v>0.844059</c:v>
                </c:pt>
                <c:pt idx="37223">
                  <c:v>0.844082</c:v>
                </c:pt>
                <c:pt idx="37224">
                  <c:v>0.844104</c:v>
                </c:pt>
                <c:pt idx="37225">
                  <c:v>0.844127</c:v>
                </c:pt>
                <c:pt idx="37226">
                  <c:v>0.84415</c:v>
                </c:pt>
                <c:pt idx="37227">
                  <c:v>0.844172</c:v>
                </c:pt>
                <c:pt idx="37228">
                  <c:v>0.844195</c:v>
                </c:pt>
                <c:pt idx="37229">
                  <c:v>0.844218</c:v>
                </c:pt>
                <c:pt idx="37230">
                  <c:v>0.84424</c:v>
                </c:pt>
                <c:pt idx="37231">
                  <c:v>0.844263</c:v>
                </c:pt>
                <c:pt idx="37232">
                  <c:v>0.844286</c:v>
                </c:pt>
                <c:pt idx="37233">
                  <c:v>0.844308</c:v>
                </c:pt>
                <c:pt idx="37234">
                  <c:v>0.844331</c:v>
                </c:pt>
                <c:pt idx="37235">
                  <c:v>0.844354</c:v>
                </c:pt>
                <c:pt idx="37236">
                  <c:v>0.844376</c:v>
                </c:pt>
                <c:pt idx="37237">
                  <c:v>0.844399</c:v>
                </c:pt>
                <c:pt idx="37238">
                  <c:v>0.844422</c:v>
                </c:pt>
                <c:pt idx="37239">
                  <c:v>0.844444</c:v>
                </c:pt>
                <c:pt idx="37240">
                  <c:v>0.844467</c:v>
                </c:pt>
                <c:pt idx="37241">
                  <c:v>0.84449</c:v>
                </c:pt>
                <c:pt idx="37242">
                  <c:v>0.844512</c:v>
                </c:pt>
                <c:pt idx="37243">
                  <c:v>0.844535</c:v>
                </c:pt>
                <c:pt idx="37244">
                  <c:v>0.844558</c:v>
                </c:pt>
                <c:pt idx="37245">
                  <c:v>0.84458</c:v>
                </c:pt>
                <c:pt idx="37246">
                  <c:v>0.844603</c:v>
                </c:pt>
                <c:pt idx="37247">
                  <c:v>0.844626</c:v>
                </c:pt>
                <c:pt idx="37248">
                  <c:v>0.844649</c:v>
                </c:pt>
                <c:pt idx="37249">
                  <c:v>0.844671</c:v>
                </c:pt>
                <c:pt idx="37250">
                  <c:v>0.844694</c:v>
                </c:pt>
                <c:pt idx="37251">
                  <c:v>0.844717</c:v>
                </c:pt>
                <c:pt idx="37252">
                  <c:v>0.844739</c:v>
                </c:pt>
                <c:pt idx="37253">
                  <c:v>0.844762</c:v>
                </c:pt>
                <c:pt idx="37254">
                  <c:v>0.844785</c:v>
                </c:pt>
                <c:pt idx="37255">
                  <c:v>0.844807</c:v>
                </c:pt>
                <c:pt idx="37256">
                  <c:v>0.84483</c:v>
                </c:pt>
                <c:pt idx="37257">
                  <c:v>0.844853</c:v>
                </c:pt>
                <c:pt idx="37258">
                  <c:v>0.844875</c:v>
                </c:pt>
                <c:pt idx="37259">
                  <c:v>0.844898</c:v>
                </c:pt>
                <c:pt idx="37260">
                  <c:v>0.844921</c:v>
                </c:pt>
                <c:pt idx="37261">
                  <c:v>0.844943</c:v>
                </c:pt>
                <c:pt idx="37262">
                  <c:v>0.844966</c:v>
                </c:pt>
                <c:pt idx="37263">
                  <c:v>0.844989</c:v>
                </c:pt>
                <c:pt idx="37264">
                  <c:v>0.845011</c:v>
                </c:pt>
                <c:pt idx="37265">
                  <c:v>0.845034</c:v>
                </c:pt>
                <c:pt idx="37266">
                  <c:v>0.845057</c:v>
                </c:pt>
                <c:pt idx="37267">
                  <c:v>0.845079</c:v>
                </c:pt>
                <c:pt idx="37268">
                  <c:v>0.845102</c:v>
                </c:pt>
                <c:pt idx="37269">
                  <c:v>0.845125</c:v>
                </c:pt>
                <c:pt idx="37270">
                  <c:v>0.845147</c:v>
                </c:pt>
                <c:pt idx="37271">
                  <c:v>0.84517</c:v>
                </c:pt>
                <c:pt idx="37272">
                  <c:v>0.845193</c:v>
                </c:pt>
                <c:pt idx="37273">
                  <c:v>0.845215</c:v>
                </c:pt>
                <c:pt idx="37274">
                  <c:v>0.845238</c:v>
                </c:pt>
                <c:pt idx="37275">
                  <c:v>0.845261</c:v>
                </c:pt>
                <c:pt idx="37276">
                  <c:v>0.845283</c:v>
                </c:pt>
                <c:pt idx="37277">
                  <c:v>0.845306</c:v>
                </c:pt>
                <c:pt idx="37278">
                  <c:v>0.845329</c:v>
                </c:pt>
                <c:pt idx="37279">
                  <c:v>0.845351</c:v>
                </c:pt>
                <c:pt idx="37280">
                  <c:v>0.845374</c:v>
                </c:pt>
                <c:pt idx="37281">
                  <c:v>0.845397</c:v>
                </c:pt>
                <c:pt idx="37282">
                  <c:v>0.84542</c:v>
                </c:pt>
                <c:pt idx="37283">
                  <c:v>0.845442</c:v>
                </c:pt>
                <c:pt idx="37284">
                  <c:v>0.845465</c:v>
                </c:pt>
                <c:pt idx="37285">
                  <c:v>0.845488</c:v>
                </c:pt>
                <c:pt idx="37286">
                  <c:v>0.84551</c:v>
                </c:pt>
                <c:pt idx="37287">
                  <c:v>0.845533</c:v>
                </c:pt>
                <c:pt idx="37288">
                  <c:v>0.845556</c:v>
                </c:pt>
                <c:pt idx="37289">
                  <c:v>0.845578</c:v>
                </c:pt>
                <c:pt idx="37290">
                  <c:v>0.845601</c:v>
                </c:pt>
                <c:pt idx="37291">
                  <c:v>0.845624</c:v>
                </c:pt>
                <c:pt idx="37292">
                  <c:v>0.845646</c:v>
                </c:pt>
                <c:pt idx="37293">
                  <c:v>0.845669</c:v>
                </c:pt>
                <c:pt idx="37294">
                  <c:v>0.845692</c:v>
                </c:pt>
                <c:pt idx="37295">
                  <c:v>0.845714</c:v>
                </c:pt>
                <c:pt idx="37296">
                  <c:v>0.845737</c:v>
                </c:pt>
                <c:pt idx="37297">
                  <c:v>0.84576</c:v>
                </c:pt>
                <c:pt idx="37298">
                  <c:v>0.845782</c:v>
                </c:pt>
                <c:pt idx="37299">
                  <c:v>0.845805</c:v>
                </c:pt>
                <c:pt idx="37300">
                  <c:v>0.845828</c:v>
                </c:pt>
                <c:pt idx="37301">
                  <c:v>0.84585</c:v>
                </c:pt>
                <c:pt idx="37302">
                  <c:v>0.845873</c:v>
                </c:pt>
                <c:pt idx="37303">
                  <c:v>0.845896</c:v>
                </c:pt>
                <c:pt idx="37304">
                  <c:v>0.845918</c:v>
                </c:pt>
                <c:pt idx="37305">
                  <c:v>0.845941</c:v>
                </c:pt>
                <c:pt idx="37306">
                  <c:v>0.845964</c:v>
                </c:pt>
                <c:pt idx="37307">
                  <c:v>0.845986</c:v>
                </c:pt>
                <c:pt idx="37308">
                  <c:v>0.846009</c:v>
                </c:pt>
                <c:pt idx="37309">
                  <c:v>0.846032</c:v>
                </c:pt>
                <c:pt idx="37310">
                  <c:v>0.846054</c:v>
                </c:pt>
                <c:pt idx="37311">
                  <c:v>0.846077</c:v>
                </c:pt>
                <c:pt idx="37312">
                  <c:v>0.8461</c:v>
                </c:pt>
                <c:pt idx="37313">
                  <c:v>0.846122</c:v>
                </c:pt>
                <c:pt idx="37314">
                  <c:v>0.846145</c:v>
                </c:pt>
                <c:pt idx="37315">
                  <c:v>0.846168</c:v>
                </c:pt>
                <c:pt idx="37316">
                  <c:v>0.84619</c:v>
                </c:pt>
                <c:pt idx="37317">
                  <c:v>0.846213</c:v>
                </c:pt>
                <c:pt idx="37318">
                  <c:v>0.846236</c:v>
                </c:pt>
                <c:pt idx="37319">
                  <c:v>0.846259</c:v>
                </c:pt>
                <c:pt idx="37320">
                  <c:v>0.846281</c:v>
                </c:pt>
                <c:pt idx="37321">
                  <c:v>0.846304</c:v>
                </c:pt>
                <c:pt idx="37322">
                  <c:v>0.846327</c:v>
                </c:pt>
                <c:pt idx="37323">
                  <c:v>0.846349</c:v>
                </c:pt>
                <c:pt idx="37324">
                  <c:v>0.846372</c:v>
                </c:pt>
                <c:pt idx="37325">
                  <c:v>0.846395</c:v>
                </c:pt>
                <c:pt idx="37326">
                  <c:v>0.846417</c:v>
                </c:pt>
                <c:pt idx="37327">
                  <c:v>0.84644</c:v>
                </c:pt>
                <c:pt idx="37328">
                  <c:v>0.846463</c:v>
                </c:pt>
                <c:pt idx="37329">
                  <c:v>0.846485</c:v>
                </c:pt>
                <c:pt idx="37330">
                  <c:v>0.846508</c:v>
                </c:pt>
                <c:pt idx="37331">
                  <c:v>0.846531</c:v>
                </c:pt>
                <c:pt idx="37332">
                  <c:v>0.846553</c:v>
                </c:pt>
                <c:pt idx="37333">
                  <c:v>0.846576</c:v>
                </c:pt>
                <c:pt idx="37334">
                  <c:v>0.846599</c:v>
                </c:pt>
                <c:pt idx="37335">
                  <c:v>0.846621</c:v>
                </c:pt>
                <c:pt idx="37336">
                  <c:v>0.846644</c:v>
                </c:pt>
                <c:pt idx="37337">
                  <c:v>0.846667</c:v>
                </c:pt>
                <c:pt idx="37338">
                  <c:v>0.846689</c:v>
                </c:pt>
                <c:pt idx="37339">
                  <c:v>0.846712</c:v>
                </c:pt>
                <c:pt idx="37340">
                  <c:v>0.846735</c:v>
                </c:pt>
                <c:pt idx="37341">
                  <c:v>0.846757</c:v>
                </c:pt>
                <c:pt idx="37342">
                  <c:v>0.84678</c:v>
                </c:pt>
                <c:pt idx="37343">
                  <c:v>0.846803</c:v>
                </c:pt>
                <c:pt idx="37344">
                  <c:v>0.846825</c:v>
                </c:pt>
                <c:pt idx="37345">
                  <c:v>0.846848</c:v>
                </c:pt>
                <c:pt idx="37346">
                  <c:v>0.846871</c:v>
                </c:pt>
                <c:pt idx="37347">
                  <c:v>0.846893</c:v>
                </c:pt>
                <c:pt idx="37348">
                  <c:v>0.846916</c:v>
                </c:pt>
                <c:pt idx="37349">
                  <c:v>0.846939</c:v>
                </c:pt>
                <c:pt idx="37350">
                  <c:v>0.846961</c:v>
                </c:pt>
                <c:pt idx="37351">
                  <c:v>0.846984</c:v>
                </c:pt>
                <c:pt idx="37352">
                  <c:v>0.847007</c:v>
                </c:pt>
                <c:pt idx="37353">
                  <c:v>0.847029</c:v>
                </c:pt>
                <c:pt idx="37354">
                  <c:v>0.847052</c:v>
                </c:pt>
                <c:pt idx="37355">
                  <c:v>0.847075</c:v>
                </c:pt>
                <c:pt idx="37356">
                  <c:v>0.847098</c:v>
                </c:pt>
                <c:pt idx="37357">
                  <c:v>0.84712</c:v>
                </c:pt>
                <c:pt idx="37358">
                  <c:v>0.847143</c:v>
                </c:pt>
                <c:pt idx="37359">
                  <c:v>0.847166</c:v>
                </c:pt>
                <c:pt idx="37360">
                  <c:v>0.847188</c:v>
                </c:pt>
                <c:pt idx="37361">
                  <c:v>0.847211</c:v>
                </c:pt>
                <c:pt idx="37362">
                  <c:v>0.847234</c:v>
                </c:pt>
                <c:pt idx="37363">
                  <c:v>0.847256</c:v>
                </c:pt>
                <c:pt idx="37364">
                  <c:v>0.847279</c:v>
                </c:pt>
                <c:pt idx="37365">
                  <c:v>0.847302</c:v>
                </c:pt>
                <c:pt idx="37366">
                  <c:v>0.847324</c:v>
                </c:pt>
                <c:pt idx="37367">
                  <c:v>0.847347</c:v>
                </c:pt>
                <c:pt idx="37368">
                  <c:v>0.84737</c:v>
                </c:pt>
                <c:pt idx="37369">
                  <c:v>0.847392</c:v>
                </c:pt>
                <c:pt idx="37370">
                  <c:v>0.847415</c:v>
                </c:pt>
                <c:pt idx="37371">
                  <c:v>0.847438</c:v>
                </c:pt>
                <c:pt idx="37372">
                  <c:v>0.84746</c:v>
                </c:pt>
                <c:pt idx="37373">
                  <c:v>0.847483</c:v>
                </c:pt>
                <c:pt idx="37374">
                  <c:v>0.847506</c:v>
                </c:pt>
                <c:pt idx="37375">
                  <c:v>0.847528</c:v>
                </c:pt>
                <c:pt idx="37376">
                  <c:v>0.847551</c:v>
                </c:pt>
                <c:pt idx="37377">
                  <c:v>0.847574</c:v>
                </c:pt>
                <c:pt idx="37378">
                  <c:v>0.847596</c:v>
                </c:pt>
                <c:pt idx="37379">
                  <c:v>0.847619</c:v>
                </c:pt>
                <c:pt idx="37380">
                  <c:v>0.847642</c:v>
                </c:pt>
                <c:pt idx="37381">
                  <c:v>0.847664</c:v>
                </c:pt>
                <c:pt idx="37382">
                  <c:v>0.847687</c:v>
                </c:pt>
                <c:pt idx="37383">
                  <c:v>0.84771</c:v>
                </c:pt>
                <c:pt idx="37384">
                  <c:v>0.847732</c:v>
                </c:pt>
                <c:pt idx="37385">
                  <c:v>0.847755</c:v>
                </c:pt>
                <c:pt idx="37386">
                  <c:v>0.847778</c:v>
                </c:pt>
                <c:pt idx="37387">
                  <c:v>0.8478</c:v>
                </c:pt>
                <c:pt idx="37388">
                  <c:v>0.847823</c:v>
                </c:pt>
                <c:pt idx="37389">
                  <c:v>0.847846</c:v>
                </c:pt>
                <c:pt idx="37390">
                  <c:v>0.847868</c:v>
                </c:pt>
                <c:pt idx="37391">
                  <c:v>0.847891</c:v>
                </c:pt>
                <c:pt idx="37392">
                  <c:v>0.847914</c:v>
                </c:pt>
                <c:pt idx="37393">
                  <c:v>0.847937</c:v>
                </c:pt>
                <c:pt idx="37394">
                  <c:v>0.847959</c:v>
                </c:pt>
                <c:pt idx="37395">
                  <c:v>0.847982</c:v>
                </c:pt>
                <c:pt idx="37396">
                  <c:v>0.848005</c:v>
                </c:pt>
                <c:pt idx="37397">
                  <c:v>0.848027</c:v>
                </c:pt>
                <c:pt idx="37398">
                  <c:v>0.84805</c:v>
                </c:pt>
                <c:pt idx="37399">
                  <c:v>0.848073</c:v>
                </c:pt>
                <c:pt idx="37400">
                  <c:v>0.848095</c:v>
                </c:pt>
                <c:pt idx="37401">
                  <c:v>0.848118</c:v>
                </c:pt>
                <c:pt idx="37402">
                  <c:v>0.848141</c:v>
                </c:pt>
                <c:pt idx="37403">
                  <c:v>0.848163</c:v>
                </c:pt>
                <c:pt idx="37404">
                  <c:v>0.848186</c:v>
                </c:pt>
                <c:pt idx="37405">
                  <c:v>0.848209</c:v>
                </c:pt>
                <c:pt idx="37406">
                  <c:v>0.848231</c:v>
                </c:pt>
                <c:pt idx="37407">
                  <c:v>0.848254</c:v>
                </c:pt>
                <c:pt idx="37408">
                  <c:v>0.848277</c:v>
                </c:pt>
                <c:pt idx="37409">
                  <c:v>0.848299</c:v>
                </c:pt>
                <c:pt idx="37410">
                  <c:v>0.848322</c:v>
                </c:pt>
                <c:pt idx="37411">
                  <c:v>0.848345</c:v>
                </c:pt>
                <c:pt idx="37412">
                  <c:v>0.848367</c:v>
                </c:pt>
                <c:pt idx="37413">
                  <c:v>0.84839</c:v>
                </c:pt>
                <c:pt idx="37414">
                  <c:v>0.848413</c:v>
                </c:pt>
                <c:pt idx="37415">
                  <c:v>0.848435</c:v>
                </c:pt>
                <c:pt idx="37416">
                  <c:v>0.848458</c:v>
                </c:pt>
                <c:pt idx="37417">
                  <c:v>0.848481</c:v>
                </c:pt>
                <c:pt idx="37418">
                  <c:v>0.848503</c:v>
                </c:pt>
                <c:pt idx="37419">
                  <c:v>0.848526</c:v>
                </c:pt>
                <c:pt idx="37420">
                  <c:v>0.848549</c:v>
                </c:pt>
                <c:pt idx="37421">
                  <c:v>0.848571</c:v>
                </c:pt>
                <c:pt idx="37422">
                  <c:v>0.848594</c:v>
                </c:pt>
                <c:pt idx="37423">
                  <c:v>0.848617</c:v>
                </c:pt>
                <c:pt idx="37424">
                  <c:v>0.848639</c:v>
                </c:pt>
                <c:pt idx="37425">
                  <c:v>0.848662</c:v>
                </c:pt>
                <c:pt idx="37426">
                  <c:v>0.848685</c:v>
                </c:pt>
                <c:pt idx="37427">
                  <c:v>0.848707</c:v>
                </c:pt>
                <c:pt idx="37428">
                  <c:v>0.84873</c:v>
                </c:pt>
                <c:pt idx="37429">
                  <c:v>0.848753</c:v>
                </c:pt>
                <c:pt idx="37430">
                  <c:v>0.848776</c:v>
                </c:pt>
                <c:pt idx="37431">
                  <c:v>0.848798</c:v>
                </c:pt>
                <c:pt idx="37432">
                  <c:v>0.848821</c:v>
                </c:pt>
                <c:pt idx="37433">
                  <c:v>0.848844</c:v>
                </c:pt>
                <c:pt idx="37434">
                  <c:v>0.848866</c:v>
                </c:pt>
                <c:pt idx="37435">
                  <c:v>0.848889</c:v>
                </c:pt>
                <c:pt idx="37436">
                  <c:v>0.848912</c:v>
                </c:pt>
                <c:pt idx="37437">
                  <c:v>0.848934</c:v>
                </c:pt>
                <c:pt idx="37438">
                  <c:v>0.848957</c:v>
                </c:pt>
                <c:pt idx="37439">
                  <c:v>0.84898</c:v>
                </c:pt>
                <c:pt idx="37440">
                  <c:v>0.849002</c:v>
                </c:pt>
                <c:pt idx="37441">
                  <c:v>0.849025</c:v>
                </c:pt>
                <c:pt idx="37442">
                  <c:v>0.849048</c:v>
                </c:pt>
                <c:pt idx="37443">
                  <c:v>0.84907</c:v>
                </c:pt>
                <c:pt idx="37444">
                  <c:v>0.849093</c:v>
                </c:pt>
                <c:pt idx="37445">
                  <c:v>0.849116</c:v>
                </c:pt>
                <c:pt idx="37446">
                  <c:v>0.849138</c:v>
                </c:pt>
                <c:pt idx="37447">
                  <c:v>0.849161</c:v>
                </c:pt>
                <c:pt idx="37448">
                  <c:v>0.849184</c:v>
                </c:pt>
                <c:pt idx="37449">
                  <c:v>0.849206</c:v>
                </c:pt>
                <c:pt idx="37450">
                  <c:v>0.849229</c:v>
                </c:pt>
                <c:pt idx="37451">
                  <c:v>0.849252</c:v>
                </c:pt>
                <c:pt idx="37452">
                  <c:v>0.849274</c:v>
                </c:pt>
                <c:pt idx="37453">
                  <c:v>0.849297</c:v>
                </c:pt>
                <c:pt idx="37454">
                  <c:v>0.84932</c:v>
                </c:pt>
                <c:pt idx="37455">
                  <c:v>0.849342</c:v>
                </c:pt>
                <c:pt idx="37456">
                  <c:v>0.849365</c:v>
                </c:pt>
                <c:pt idx="37457">
                  <c:v>0.849388</c:v>
                </c:pt>
                <c:pt idx="37458">
                  <c:v>0.84941</c:v>
                </c:pt>
                <c:pt idx="37459">
                  <c:v>0.849433</c:v>
                </c:pt>
                <c:pt idx="37460">
                  <c:v>0.849456</c:v>
                </c:pt>
                <c:pt idx="37461">
                  <c:v>0.849478</c:v>
                </c:pt>
                <c:pt idx="37462">
                  <c:v>0.849501</c:v>
                </c:pt>
                <c:pt idx="37463">
                  <c:v>0.849524</c:v>
                </c:pt>
                <c:pt idx="37464">
                  <c:v>0.849546</c:v>
                </c:pt>
                <c:pt idx="37465">
                  <c:v>0.849569</c:v>
                </c:pt>
                <c:pt idx="37466">
                  <c:v>0.849592</c:v>
                </c:pt>
                <c:pt idx="37467">
                  <c:v>0.849615</c:v>
                </c:pt>
                <c:pt idx="37468">
                  <c:v>0.849637</c:v>
                </c:pt>
                <c:pt idx="37469">
                  <c:v>0.84966</c:v>
                </c:pt>
                <c:pt idx="37470">
                  <c:v>0.849683</c:v>
                </c:pt>
                <c:pt idx="37471">
                  <c:v>0.849705</c:v>
                </c:pt>
                <c:pt idx="37472">
                  <c:v>0.849728</c:v>
                </c:pt>
                <c:pt idx="37473">
                  <c:v>0.849751</c:v>
                </c:pt>
                <c:pt idx="37474">
                  <c:v>0.849773</c:v>
                </c:pt>
                <c:pt idx="37475">
                  <c:v>0.849796</c:v>
                </c:pt>
                <c:pt idx="37476">
                  <c:v>0.849819</c:v>
                </c:pt>
                <c:pt idx="37477">
                  <c:v>0.849841</c:v>
                </c:pt>
                <c:pt idx="37478">
                  <c:v>0.849864</c:v>
                </c:pt>
                <c:pt idx="37479">
                  <c:v>0.849887</c:v>
                </c:pt>
                <c:pt idx="37480">
                  <c:v>0.849909</c:v>
                </c:pt>
                <c:pt idx="37481">
                  <c:v>0.849932</c:v>
                </c:pt>
                <c:pt idx="37482">
                  <c:v>0.849955</c:v>
                </c:pt>
                <c:pt idx="37483">
                  <c:v>0.849977</c:v>
                </c:pt>
                <c:pt idx="37484">
                  <c:v>0.85</c:v>
                </c:pt>
                <c:pt idx="37485">
                  <c:v>0.850023</c:v>
                </c:pt>
                <c:pt idx="37486">
                  <c:v>0.850045</c:v>
                </c:pt>
                <c:pt idx="37487">
                  <c:v>0.850068</c:v>
                </c:pt>
                <c:pt idx="37488">
                  <c:v>0.850091</c:v>
                </c:pt>
                <c:pt idx="37489">
                  <c:v>0.850113</c:v>
                </c:pt>
                <c:pt idx="37490">
                  <c:v>0.850136</c:v>
                </c:pt>
                <c:pt idx="37491">
                  <c:v>0.850159</c:v>
                </c:pt>
                <c:pt idx="37492">
                  <c:v>0.850181</c:v>
                </c:pt>
                <c:pt idx="37493">
                  <c:v>0.850204</c:v>
                </c:pt>
                <c:pt idx="37494">
                  <c:v>0.850227</c:v>
                </c:pt>
                <c:pt idx="37495">
                  <c:v>0.850249</c:v>
                </c:pt>
                <c:pt idx="37496">
                  <c:v>0.850272</c:v>
                </c:pt>
                <c:pt idx="37497">
                  <c:v>0.850295</c:v>
                </c:pt>
                <c:pt idx="37498">
                  <c:v>0.850317</c:v>
                </c:pt>
                <c:pt idx="37499">
                  <c:v>0.85034</c:v>
                </c:pt>
                <c:pt idx="37500">
                  <c:v>0.850363</c:v>
                </c:pt>
                <c:pt idx="37501">
                  <c:v>0.850385</c:v>
                </c:pt>
                <c:pt idx="37502">
                  <c:v>0.850408</c:v>
                </c:pt>
                <c:pt idx="37503">
                  <c:v>0.850431</c:v>
                </c:pt>
                <c:pt idx="37504">
                  <c:v>0.850454</c:v>
                </c:pt>
                <c:pt idx="37505">
                  <c:v>0.850476</c:v>
                </c:pt>
                <c:pt idx="37506">
                  <c:v>0.850499</c:v>
                </c:pt>
                <c:pt idx="37507">
                  <c:v>0.850522</c:v>
                </c:pt>
                <c:pt idx="37508">
                  <c:v>0.850544</c:v>
                </c:pt>
                <c:pt idx="37509">
                  <c:v>0.850567</c:v>
                </c:pt>
                <c:pt idx="37510">
                  <c:v>0.85059</c:v>
                </c:pt>
                <c:pt idx="37511">
                  <c:v>0.850612</c:v>
                </c:pt>
                <c:pt idx="37512">
                  <c:v>0.850635</c:v>
                </c:pt>
                <c:pt idx="37513">
                  <c:v>0.850658</c:v>
                </c:pt>
                <c:pt idx="37514">
                  <c:v>0.85068</c:v>
                </c:pt>
                <c:pt idx="37515">
                  <c:v>0.850703</c:v>
                </c:pt>
                <c:pt idx="37516">
                  <c:v>0.850726</c:v>
                </c:pt>
                <c:pt idx="37517">
                  <c:v>0.850748</c:v>
                </c:pt>
                <c:pt idx="37518">
                  <c:v>0.850771</c:v>
                </c:pt>
                <c:pt idx="37519">
                  <c:v>0.850794</c:v>
                </c:pt>
                <c:pt idx="37520">
                  <c:v>0.850816</c:v>
                </c:pt>
                <c:pt idx="37521">
                  <c:v>0.850839</c:v>
                </c:pt>
                <c:pt idx="37522">
                  <c:v>0.850862</c:v>
                </c:pt>
                <c:pt idx="37523">
                  <c:v>0.850884</c:v>
                </c:pt>
                <c:pt idx="37524">
                  <c:v>0.850907</c:v>
                </c:pt>
                <c:pt idx="37525">
                  <c:v>0.85093</c:v>
                </c:pt>
                <c:pt idx="37526">
                  <c:v>0.850952</c:v>
                </c:pt>
                <c:pt idx="37527">
                  <c:v>0.850975</c:v>
                </c:pt>
                <c:pt idx="37528">
                  <c:v>0.850998</c:v>
                </c:pt>
                <c:pt idx="37529">
                  <c:v>0.85102</c:v>
                </c:pt>
                <c:pt idx="37530">
                  <c:v>0.851043</c:v>
                </c:pt>
                <c:pt idx="37531">
                  <c:v>0.851066</c:v>
                </c:pt>
                <c:pt idx="37532">
                  <c:v>0.851088</c:v>
                </c:pt>
                <c:pt idx="37533">
                  <c:v>0.851111</c:v>
                </c:pt>
                <c:pt idx="37534">
                  <c:v>0.851134</c:v>
                </c:pt>
                <c:pt idx="37535">
                  <c:v>0.851156</c:v>
                </c:pt>
                <c:pt idx="37536">
                  <c:v>0.851179</c:v>
                </c:pt>
                <c:pt idx="37537">
                  <c:v>0.851202</c:v>
                </c:pt>
                <c:pt idx="37538">
                  <c:v>0.851224</c:v>
                </c:pt>
                <c:pt idx="37539">
                  <c:v>0.851247</c:v>
                </c:pt>
                <c:pt idx="37540">
                  <c:v>0.85127</c:v>
                </c:pt>
                <c:pt idx="37541">
                  <c:v>0.851293</c:v>
                </c:pt>
                <c:pt idx="37542">
                  <c:v>0.851315</c:v>
                </c:pt>
                <c:pt idx="37543">
                  <c:v>0.851338</c:v>
                </c:pt>
                <c:pt idx="37544">
                  <c:v>0.851361</c:v>
                </c:pt>
                <c:pt idx="37545">
                  <c:v>0.851383</c:v>
                </c:pt>
                <c:pt idx="37546">
                  <c:v>0.851406</c:v>
                </c:pt>
                <c:pt idx="37547">
                  <c:v>0.851429</c:v>
                </c:pt>
                <c:pt idx="37548">
                  <c:v>0.851451</c:v>
                </c:pt>
                <c:pt idx="37549">
                  <c:v>0.851474</c:v>
                </c:pt>
                <c:pt idx="37550">
                  <c:v>0.851497</c:v>
                </c:pt>
                <c:pt idx="37551">
                  <c:v>0.851519</c:v>
                </c:pt>
                <c:pt idx="37552">
                  <c:v>0.851542</c:v>
                </c:pt>
                <c:pt idx="37553">
                  <c:v>0.851565</c:v>
                </c:pt>
                <c:pt idx="37554">
                  <c:v>0.851587</c:v>
                </c:pt>
                <c:pt idx="37555">
                  <c:v>0.85161</c:v>
                </c:pt>
                <c:pt idx="37556">
                  <c:v>0.851633</c:v>
                </c:pt>
                <c:pt idx="37557">
                  <c:v>0.851655</c:v>
                </c:pt>
                <c:pt idx="37558">
                  <c:v>0.851678</c:v>
                </c:pt>
                <c:pt idx="37559">
                  <c:v>0.851701</c:v>
                </c:pt>
                <c:pt idx="37560">
                  <c:v>0.851723</c:v>
                </c:pt>
                <c:pt idx="37561">
                  <c:v>0.851746</c:v>
                </c:pt>
                <c:pt idx="37562">
                  <c:v>0.851769</c:v>
                </c:pt>
                <c:pt idx="37563">
                  <c:v>0.851791</c:v>
                </c:pt>
                <c:pt idx="37564">
                  <c:v>0.851814</c:v>
                </c:pt>
                <c:pt idx="37565">
                  <c:v>0.851837</c:v>
                </c:pt>
                <c:pt idx="37566">
                  <c:v>0.851859</c:v>
                </c:pt>
                <c:pt idx="37567">
                  <c:v>0.851882</c:v>
                </c:pt>
                <c:pt idx="37568">
                  <c:v>0.851905</c:v>
                </c:pt>
                <c:pt idx="37569">
                  <c:v>0.851927</c:v>
                </c:pt>
                <c:pt idx="37570">
                  <c:v>0.85195</c:v>
                </c:pt>
                <c:pt idx="37571">
                  <c:v>0.851973</c:v>
                </c:pt>
                <c:pt idx="37572">
                  <c:v>0.851995</c:v>
                </c:pt>
                <c:pt idx="37573">
                  <c:v>0.852018</c:v>
                </c:pt>
                <c:pt idx="37574">
                  <c:v>0.852041</c:v>
                </c:pt>
                <c:pt idx="37575">
                  <c:v>0.852063</c:v>
                </c:pt>
                <c:pt idx="37576">
                  <c:v>0.852086</c:v>
                </c:pt>
                <c:pt idx="37577">
                  <c:v>0.852109</c:v>
                </c:pt>
                <c:pt idx="37578">
                  <c:v>0.852132</c:v>
                </c:pt>
                <c:pt idx="37579">
                  <c:v>0.852154</c:v>
                </c:pt>
                <c:pt idx="37580">
                  <c:v>0.852177</c:v>
                </c:pt>
                <c:pt idx="37581">
                  <c:v>0.8522</c:v>
                </c:pt>
                <c:pt idx="37582">
                  <c:v>0.852222</c:v>
                </c:pt>
                <c:pt idx="37583">
                  <c:v>0.852245</c:v>
                </c:pt>
                <c:pt idx="37584">
                  <c:v>0.852268</c:v>
                </c:pt>
                <c:pt idx="37585">
                  <c:v>0.85229</c:v>
                </c:pt>
                <c:pt idx="37586">
                  <c:v>0.852313</c:v>
                </c:pt>
                <c:pt idx="37587">
                  <c:v>0.852336</c:v>
                </c:pt>
                <c:pt idx="37588">
                  <c:v>0.852358</c:v>
                </c:pt>
                <c:pt idx="37589">
                  <c:v>0.852381</c:v>
                </c:pt>
                <c:pt idx="37590">
                  <c:v>0.852404</c:v>
                </c:pt>
                <c:pt idx="37591">
                  <c:v>0.852426</c:v>
                </c:pt>
                <c:pt idx="37592">
                  <c:v>0.852449</c:v>
                </c:pt>
                <c:pt idx="37593">
                  <c:v>0.852472</c:v>
                </c:pt>
                <c:pt idx="37594">
                  <c:v>0.852494</c:v>
                </c:pt>
                <c:pt idx="37595">
                  <c:v>0.852517</c:v>
                </c:pt>
                <c:pt idx="37596">
                  <c:v>0.85254</c:v>
                </c:pt>
                <c:pt idx="37597">
                  <c:v>0.852562</c:v>
                </c:pt>
                <c:pt idx="37598">
                  <c:v>0.852585</c:v>
                </c:pt>
                <c:pt idx="37599">
                  <c:v>0.852608</c:v>
                </c:pt>
                <c:pt idx="37600">
                  <c:v>0.85263</c:v>
                </c:pt>
                <c:pt idx="37601">
                  <c:v>0.852653</c:v>
                </c:pt>
                <c:pt idx="37602">
                  <c:v>0.852676</c:v>
                </c:pt>
                <c:pt idx="37603">
                  <c:v>0.852698</c:v>
                </c:pt>
                <c:pt idx="37604">
                  <c:v>0.852721</c:v>
                </c:pt>
                <c:pt idx="37605">
                  <c:v>0.852744</c:v>
                </c:pt>
                <c:pt idx="37606">
                  <c:v>0.852766</c:v>
                </c:pt>
                <c:pt idx="37607">
                  <c:v>0.852789</c:v>
                </c:pt>
                <c:pt idx="37608">
                  <c:v>0.852812</c:v>
                </c:pt>
                <c:pt idx="37609">
                  <c:v>0.852834</c:v>
                </c:pt>
                <c:pt idx="37610">
                  <c:v>0.852857</c:v>
                </c:pt>
                <c:pt idx="37611">
                  <c:v>0.85288</c:v>
                </c:pt>
                <c:pt idx="37612">
                  <c:v>0.852902</c:v>
                </c:pt>
                <c:pt idx="37613">
                  <c:v>0.852925</c:v>
                </c:pt>
                <c:pt idx="37614">
                  <c:v>0.852948</c:v>
                </c:pt>
                <c:pt idx="37615">
                  <c:v>0.852971</c:v>
                </c:pt>
                <c:pt idx="37616">
                  <c:v>0.852993</c:v>
                </c:pt>
                <c:pt idx="37617">
                  <c:v>0.853016</c:v>
                </c:pt>
                <c:pt idx="37618">
                  <c:v>0.853039</c:v>
                </c:pt>
                <c:pt idx="37619">
                  <c:v>0.853061</c:v>
                </c:pt>
                <c:pt idx="37620">
                  <c:v>0.853084</c:v>
                </c:pt>
                <c:pt idx="37621">
                  <c:v>0.853107</c:v>
                </c:pt>
                <c:pt idx="37622">
                  <c:v>0.853129</c:v>
                </c:pt>
                <c:pt idx="37623">
                  <c:v>0.853152</c:v>
                </c:pt>
                <c:pt idx="37624">
                  <c:v>0.853175</c:v>
                </c:pt>
                <c:pt idx="37625">
                  <c:v>0.853197</c:v>
                </c:pt>
                <c:pt idx="37626">
                  <c:v>0.85322</c:v>
                </c:pt>
                <c:pt idx="37627">
                  <c:v>0.853243</c:v>
                </c:pt>
                <c:pt idx="37628">
                  <c:v>0.853265</c:v>
                </c:pt>
                <c:pt idx="37629">
                  <c:v>0.853288</c:v>
                </c:pt>
                <c:pt idx="37630">
                  <c:v>0.853311</c:v>
                </c:pt>
                <c:pt idx="37631">
                  <c:v>0.853333</c:v>
                </c:pt>
                <c:pt idx="37632">
                  <c:v>0.853356</c:v>
                </c:pt>
                <c:pt idx="37633">
                  <c:v>0.853379</c:v>
                </c:pt>
                <c:pt idx="37634">
                  <c:v>0.853401</c:v>
                </c:pt>
                <c:pt idx="37635">
                  <c:v>0.853424</c:v>
                </c:pt>
                <c:pt idx="37636">
                  <c:v>0.853447</c:v>
                </c:pt>
                <c:pt idx="37637">
                  <c:v>0.853469</c:v>
                </c:pt>
                <c:pt idx="37638">
                  <c:v>0.853492</c:v>
                </c:pt>
                <c:pt idx="37639">
                  <c:v>0.853515</c:v>
                </c:pt>
                <c:pt idx="37640">
                  <c:v>0.853537</c:v>
                </c:pt>
                <c:pt idx="37641">
                  <c:v>0.85356</c:v>
                </c:pt>
                <c:pt idx="37642">
                  <c:v>0.853583</c:v>
                </c:pt>
                <c:pt idx="37643">
                  <c:v>0.853605</c:v>
                </c:pt>
                <c:pt idx="37644">
                  <c:v>0.853628</c:v>
                </c:pt>
                <c:pt idx="37645">
                  <c:v>0.853651</c:v>
                </c:pt>
                <c:pt idx="37646">
                  <c:v>0.853673</c:v>
                </c:pt>
                <c:pt idx="37647">
                  <c:v>0.853696</c:v>
                </c:pt>
                <c:pt idx="37648">
                  <c:v>0.853719</c:v>
                </c:pt>
                <c:pt idx="37649">
                  <c:v>0.853741</c:v>
                </c:pt>
                <c:pt idx="37650">
                  <c:v>0.853764</c:v>
                </c:pt>
                <c:pt idx="37651">
                  <c:v>0.853787</c:v>
                </c:pt>
                <c:pt idx="37652">
                  <c:v>0.85381</c:v>
                </c:pt>
                <c:pt idx="37653">
                  <c:v>0.853832</c:v>
                </c:pt>
                <c:pt idx="37654">
                  <c:v>0.853855</c:v>
                </c:pt>
                <c:pt idx="37655">
                  <c:v>0.853878</c:v>
                </c:pt>
                <c:pt idx="37656">
                  <c:v>0.8539</c:v>
                </c:pt>
                <c:pt idx="37657">
                  <c:v>0.853923</c:v>
                </c:pt>
                <c:pt idx="37658">
                  <c:v>0.853946</c:v>
                </c:pt>
                <c:pt idx="37659">
                  <c:v>0.853968</c:v>
                </c:pt>
                <c:pt idx="37660">
                  <c:v>0.853991</c:v>
                </c:pt>
                <c:pt idx="37661">
                  <c:v>0.854014</c:v>
                </c:pt>
                <c:pt idx="37662">
                  <c:v>0.854036</c:v>
                </c:pt>
                <c:pt idx="37663">
                  <c:v>0.854059</c:v>
                </c:pt>
                <c:pt idx="37664">
                  <c:v>0.854082</c:v>
                </c:pt>
                <c:pt idx="37665">
                  <c:v>0.854104</c:v>
                </c:pt>
                <c:pt idx="37666">
                  <c:v>0.854127</c:v>
                </c:pt>
                <c:pt idx="37667">
                  <c:v>0.85415</c:v>
                </c:pt>
                <c:pt idx="37668">
                  <c:v>0.854172</c:v>
                </c:pt>
                <c:pt idx="37669">
                  <c:v>0.854195</c:v>
                </c:pt>
                <c:pt idx="37670">
                  <c:v>0.854218</c:v>
                </c:pt>
                <c:pt idx="37671">
                  <c:v>0.85424</c:v>
                </c:pt>
                <c:pt idx="37672">
                  <c:v>0.854263</c:v>
                </c:pt>
                <c:pt idx="37673">
                  <c:v>0.854286</c:v>
                </c:pt>
                <c:pt idx="37674">
                  <c:v>0.854308</c:v>
                </c:pt>
                <c:pt idx="37675">
                  <c:v>0.854331</c:v>
                </c:pt>
                <c:pt idx="37676">
                  <c:v>0.854354</c:v>
                </c:pt>
                <c:pt idx="37677">
                  <c:v>0.854376</c:v>
                </c:pt>
                <c:pt idx="37678">
                  <c:v>0.854399</c:v>
                </c:pt>
                <c:pt idx="37679">
                  <c:v>0.854422</c:v>
                </c:pt>
                <c:pt idx="37680">
                  <c:v>0.854444</c:v>
                </c:pt>
                <c:pt idx="37681">
                  <c:v>0.854467</c:v>
                </c:pt>
                <c:pt idx="37682">
                  <c:v>0.85449</c:v>
                </c:pt>
                <c:pt idx="37683">
                  <c:v>0.854512</c:v>
                </c:pt>
                <c:pt idx="37684">
                  <c:v>0.854535</c:v>
                </c:pt>
                <c:pt idx="37685">
                  <c:v>0.854558</c:v>
                </c:pt>
                <c:pt idx="37686">
                  <c:v>0.85458</c:v>
                </c:pt>
                <c:pt idx="37687">
                  <c:v>0.854603</c:v>
                </c:pt>
                <c:pt idx="37688">
                  <c:v>0.854626</c:v>
                </c:pt>
                <c:pt idx="37689">
                  <c:v>0.854649</c:v>
                </c:pt>
                <c:pt idx="37690">
                  <c:v>0.854671</c:v>
                </c:pt>
                <c:pt idx="37691">
                  <c:v>0.854694</c:v>
                </c:pt>
                <c:pt idx="37692">
                  <c:v>0.854717</c:v>
                </c:pt>
                <c:pt idx="37693">
                  <c:v>0.854739</c:v>
                </c:pt>
                <c:pt idx="37694">
                  <c:v>0.854762</c:v>
                </c:pt>
                <c:pt idx="37695">
                  <c:v>0.854785</c:v>
                </c:pt>
                <c:pt idx="37696">
                  <c:v>0.854807</c:v>
                </c:pt>
                <c:pt idx="37697">
                  <c:v>0.85483</c:v>
                </c:pt>
                <c:pt idx="37698">
                  <c:v>0.854853</c:v>
                </c:pt>
                <c:pt idx="37699">
                  <c:v>0.854875</c:v>
                </c:pt>
                <c:pt idx="37700">
                  <c:v>0.854898</c:v>
                </c:pt>
                <c:pt idx="37701">
                  <c:v>0.854921</c:v>
                </c:pt>
                <c:pt idx="37702">
                  <c:v>0.854943</c:v>
                </c:pt>
                <c:pt idx="37703">
                  <c:v>0.854966</c:v>
                </c:pt>
                <c:pt idx="37704">
                  <c:v>0.854989</c:v>
                </c:pt>
                <c:pt idx="37705">
                  <c:v>0.855011</c:v>
                </c:pt>
                <c:pt idx="37706">
                  <c:v>0.855034</c:v>
                </c:pt>
                <c:pt idx="37707">
                  <c:v>0.855057</c:v>
                </c:pt>
                <c:pt idx="37708">
                  <c:v>0.855079</c:v>
                </c:pt>
                <c:pt idx="37709">
                  <c:v>0.855102</c:v>
                </c:pt>
                <c:pt idx="37710">
                  <c:v>0.855125</c:v>
                </c:pt>
                <c:pt idx="37711">
                  <c:v>0.855147</c:v>
                </c:pt>
                <c:pt idx="37712">
                  <c:v>0.85517</c:v>
                </c:pt>
                <c:pt idx="37713">
                  <c:v>0.855193</c:v>
                </c:pt>
                <c:pt idx="37714">
                  <c:v>0.855215</c:v>
                </c:pt>
                <c:pt idx="37715">
                  <c:v>0.855238</c:v>
                </c:pt>
                <c:pt idx="37716">
                  <c:v>0.855261</c:v>
                </c:pt>
                <c:pt idx="37717">
                  <c:v>0.855283</c:v>
                </c:pt>
                <c:pt idx="37718">
                  <c:v>0.855306</c:v>
                </c:pt>
                <c:pt idx="37719">
                  <c:v>0.855329</c:v>
                </c:pt>
                <c:pt idx="37720">
                  <c:v>0.855351</c:v>
                </c:pt>
                <c:pt idx="37721">
                  <c:v>0.855374</c:v>
                </c:pt>
                <c:pt idx="37722">
                  <c:v>0.855397</c:v>
                </c:pt>
                <c:pt idx="37723">
                  <c:v>0.85542</c:v>
                </c:pt>
                <c:pt idx="37724">
                  <c:v>0.855442</c:v>
                </c:pt>
                <c:pt idx="37725">
                  <c:v>0.855465</c:v>
                </c:pt>
                <c:pt idx="37726">
                  <c:v>0.855488</c:v>
                </c:pt>
                <c:pt idx="37727">
                  <c:v>0.85551</c:v>
                </c:pt>
                <c:pt idx="37728">
                  <c:v>0.855533</c:v>
                </c:pt>
                <c:pt idx="37729">
                  <c:v>0.855556</c:v>
                </c:pt>
                <c:pt idx="37730">
                  <c:v>0.855578</c:v>
                </c:pt>
                <c:pt idx="37731">
                  <c:v>0.855601</c:v>
                </c:pt>
                <c:pt idx="37732">
                  <c:v>0.855624</c:v>
                </c:pt>
                <c:pt idx="37733">
                  <c:v>0.855646</c:v>
                </c:pt>
                <c:pt idx="37734">
                  <c:v>0.855669</c:v>
                </c:pt>
                <c:pt idx="37735">
                  <c:v>0.855692</c:v>
                </c:pt>
                <c:pt idx="37736">
                  <c:v>0.855714</c:v>
                </c:pt>
                <c:pt idx="37737">
                  <c:v>0.855737</c:v>
                </c:pt>
                <c:pt idx="37738">
                  <c:v>0.85576</c:v>
                </c:pt>
                <c:pt idx="37739">
                  <c:v>0.855782</c:v>
                </c:pt>
                <c:pt idx="37740">
                  <c:v>0.855805</c:v>
                </c:pt>
                <c:pt idx="37741">
                  <c:v>0.855828</c:v>
                </c:pt>
                <c:pt idx="37742">
                  <c:v>0.85585</c:v>
                </c:pt>
                <c:pt idx="37743">
                  <c:v>0.855873</c:v>
                </c:pt>
                <c:pt idx="37744">
                  <c:v>0.855896</c:v>
                </c:pt>
                <c:pt idx="37745">
                  <c:v>0.855918</c:v>
                </c:pt>
                <c:pt idx="37746">
                  <c:v>0.855941</c:v>
                </c:pt>
                <c:pt idx="37747">
                  <c:v>0.855964</c:v>
                </c:pt>
                <c:pt idx="37748">
                  <c:v>0.855986</c:v>
                </c:pt>
                <c:pt idx="37749">
                  <c:v>0.856009</c:v>
                </c:pt>
                <c:pt idx="37750">
                  <c:v>0.856032</c:v>
                </c:pt>
                <c:pt idx="37751">
                  <c:v>0.856054</c:v>
                </c:pt>
                <c:pt idx="37752">
                  <c:v>0.856077</c:v>
                </c:pt>
                <c:pt idx="37753">
                  <c:v>0.8561</c:v>
                </c:pt>
                <c:pt idx="37754">
                  <c:v>0.856122</c:v>
                </c:pt>
                <c:pt idx="37755">
                  <c:v>0.856145</c:v>
                </c:pt>
                <c:pt idx="37756">
                  <c:v>0.856168</c:v>
                </c:pt>
                <c:pt idx="37757">
                  <c:v>0.85619</c:v>
                </c:pt>
                <c:pt idx="37758">
                  <c:v>0.856213</c:v>
                </c:pt>
                <c:pt idx="37759">
                  <c:v>0.856236</c:v>
                </c:pt>
                <c:pt idx="37760">
                  <c:v>0.856259</c:v>
                </c:pt>
                <c:pt idx="37761">
                  <c:v>0.856281</c:v>
                </c:pt>
                <c:pt idx="37762">
                  <c:v>0.856304</c:v>
                </c:pt>
                <c:pt idx="37763">
                  <c:v>0.856327</c:v>
                </c:pt>
                <c:pt idx="37764">
                  <c:v>0.856349</c:v>
                </c:pt>
                <c:pt idx="37765">
                  <c:v>0.856372</c:v>
                </c:pt>
                <c:pt idx="37766">
                  <c:v>0.856395</c:v>
                </c:pt>
                <c:pt idx="37767">
                  <c:v>0.856417</c:v>
                </c:pt>
                <c:pt idx="37768">
                  <c:v>0.85644</c:v>
                </c:pt>
                <c:pt idx="37769">
                  <c:v>0.856463</c:v>
                </c:pt>
                <c:pt idx="37770">
                  <c:v>0.856485</c:v>
                </c:pt>
                <c:pt idx="37771">
                  <c:v>0.856508</c:v>
                </c:pt>
                <c:pt idx="37772">
                  <c:v>0.856531</c:v>
                </c:pt>
                <c:pt idx="37773">
                  <c:v>0.856553</c:v>
                </c:pt>
                <c:pt idx="37774">
                  <c:v>0.856576</c:v>
                </c:pt>
                <c:pt idx="37775">
                  <c:v>0.856599</c:v>
                </c:pt>
                <c:pt idx="37776">
                  <c:v>0.856621</c:v>
                </c:pt>
                <c:pt idx="37777">
                  <c:v>0.856644</c:v>
                </c:pt>
                <c:pt idx="37778">
                  <c:v>0.856667</c:v>
                </c:pt>
                <c:pt idx="37779">
                  <c:v>0.856689</c:v>
                </c:pt>
                <c:pt idx="37780">
                  <c:v>0.856712</c:v>
                </c:pt>
                <c:pt idx="37781">
                  <c:v>0.856735</c:v>
                </c:pt>
                <c:pt idx="37782">
                  <c:v>0.856757</c:v>
                </c:pt>
                <c:pt idx="37783">
                  <c:v>0.85678</c:v>
                </c:pt>
                <c:pt idx="37784">
                  <c:v>0.856803</c:v>
                </c:pt>
                <c:pt idx="37785">
                  <c:v>0.856825</c:v>
                </c:pt>
                <c:pt idx="37786">
                  <c:v>0.856848</c:v>
                </c:pt>
                <c:pt idx="37787">
                  <c:v>0.856871</c:v>
                </c:pt>
                <c:pt idx="37788">
                  <c:v>0.856893</c:v>
                </c:pt>
                <c:pt idx="37789">
                  <c:v>0.856916</c:v>
                </c:pt>
                <c:pt idx="37790">
                  <c:v>0.856939</c:v>
                </c:pt>
                <c:pt idx="37791">
                  <c:v>0.856961</c:v>
                </c:pt>
                <c:pt idx="37792">
                  <c:v>0.856984</c:v>
                </c:pt>
                <c:pt idx="37793">
                  <c:v>0.857007</c:v>
                </c:pt>
                <c:pt idx="37794">
                  <c:v>0.857029</c:v>
                </c:pt>
                <c:pt idx="37795">
                  <c:v>0.857052</c:v>
                </c:pt>
                <c:pt idx="37796">
                  <c:v>0.857075</c:v>
                </c:pt>
                <c:pt idx="37797">
                  <c:v>0.857098</c:v>
                </c:pt>
                <c:pt idx="37798">
                  <c:v>0.85712</c:v>
                </c:pt>
                <c:pt idx="37799">
                  <c:v>0.857143</c:v>
                </c:pt>
                <c:pt idx="37800">
                  <c:v>0.857166</c:v>
                </c:pt>
                <c:pt idx="37801">
                  <c:v>0.857188</c:v>
                </c:pt>
                <c:pt idx="37802">
                  <c:v>0.857211</c:v>
                </c:pt>
                <c:pt idx="37803">
                  <c:v>0.857234</c:v>
                </c:pt>
                <c:pt idx="37804">
                  <c:v>0.857256</c:v>
                </c:pt>
                <c:pt idx="37805">
                  <c:v>0.857279</c:v>
                </c:pt>
                <c:pt idx="37806">
                  <c:v>0.857302</c:v>
                </c:pt>
                <c:pt idx="37807">
                  <c:v>0.857324</c:v>
                </c:pt>
                <c:pt idx="37808">
                  <c:v>0.857347</c:v>
                </c:pt>
                <c:pt idx="37809">
                  <c:v>0.85737</c:v>
                </c:pt>
                <c:pt idx="37810">
                  <c:v>0.857392</c:v>
                </c:pt>
                <c:pt idx="37811">
                  <c:v>0.857415</c:v>
                </c:pt>
                <c:pt idx="37812">
                  <c:v>0.857438</c:v>
                </c:pt>
                <c:pt idx="37813">
                  <c:v>0.85746</c:v>
                </c:pt>
                <c:pt idx="37814">
                  <c:v>0.857483</c:v>
                </c:pt>
                <c:pt idx="37815">
                  <c:v>0.857506</c:v>
                </c:pt>
                <c:pt idx="37816">
                  <c:v>0.857528</c:v>
                </c:pt>
                <c:pt idx="37817">
                  <c:v>0.857551</c:v>
                </c:pt>
                <c:pt idx="37818">
                  <c:v>0.857574</c:v>
                </c:pt>
                <c:pt idx="37819">
                  <c:v>0.857596</c:v>
                </c:pt>
                <c:pt idx="37820">
                  <c:v>0.857619</c:v>
                </c:pt>
                <c:pt idx="37821">
                  <c:v>0.857642</c:v>
                </c:pt>
                <c:pt idx="37822">
                  <c:v>0.857664</c:v>
                </c:pt>
                <c:pt idx="37823">
                  <c:v>0.857687</c:v>
                </c:pt>
                <c:pt idx="37824">
                  <c:v>0.85771</c:v>
                </c:pt>
                <c:pt idx="37825">
                  <c:v>0.857732</c:v>
                </c:pt>
                <c:pt idx="37826">
                  <c:v>0.857755</c:v>
                </c:pt>
                <c:pt idx="37827">
                  <c:v>0.857778</c:v>
                </c:pt>
                <c:pt idx="37828">
                  <c:v>0.8578</c:v>
                </c:pt>
                <c:pt idx="37829">
                  <c:v>0.857823</c:v>
                </c:pt>
                <c:pt idx="37830">
                  <c:v>0.857846</c:v>
                </c:pt>
                <c:pt idx="37831">
                  <c:v>0.857868</c:v>
                </c:pt>
                <c:pt idx="37832">
                  <c:v>0.857891</c:v>
                </c:pt>
                <c:pt idx="37833">
                  <c:v>0.857914</c:v>
                </c:pt>
                <c:pt idx="37834">
                  <c:v>0.857937</c:v>
                </c:pt>
                <c:pt idx="37835">
                  <c:v>0.857959</c:v>
                </c:pt>
                <c:pt idx="37836">
                  <c:v>0.857982</c:v>
                </c:pt>
                <c:pt idx="37837">
                  <c:v>0.858005</c:v>
                </c:pt>
                <c:pt idx="37838">
                  <c:v>0.858027</c:v>
                </c:pt>
                <c:pt idx="37839">
                  <c:v>0.85805</c:v>
                </c:pt>
                <c:pt idx="37840">
                  <c:v>0.858073</c:v>
                </c:pt>
                <c:pt idx="37841">
                  <c:v>0.858095</c:v>
                </c:pt>
                <c:pt idx="37842">
                  <c:v>0.858118</c:v>
                </c:pt>
                <c:pt idx="37843">
                  <c:v>0.858141</c:v>
                </c:pt>
                <c:pt idx="37844">
                  <c:v>0.858163</c:v>
                </c:pt>
                <c:pt idx="37845">
                  <c:v>0.858186</c:v>
                </c:pt>
                <c:pt idx="37846">
                  <c:v>0.858209</c:v>
                </c:pt>
                <c:pt idx="37847">
                  <c:v>0.858231</c:v>
                </c:pt>
                <c:pt idx="37848">
                  <c:v>0.858254</c:v>
                </c:pt>
                <c:pt idx="37849">
                  <c:v>0.858277</c:v>
                </c:pt>
                <c:pt idx="37850">
                  <c:v>0.858299</c:v>
                </c:pt>
                <c:pt idx="37851">
                  <c:v>0.858322</c:v>
                </c:pt>
                <c:pt idx="37852">
                  <c:v>0.858345</c:v>
                </c:pt>
                <c:pt idx="37853">
                  <c:v>0.858367</c:v>
                </c:pt>
                <c:pt idx="37854">
                  <c:v>0.85839</c:v>
                </c:pt>
                <c:pt idx="37855">
                  <c:v>0.858413</c:v>
                </c:pt>
                <c:pt idx="37856">
                  <c:v>0.858435</c:v>
                </c:pt>
                <c:pt idx="37857">
                  <c:v>0.858458</c:v>
                </c:pt>
                <c:pt idx="37858">
                  <c:v>0.858481</c:v>
                </c:pt>
                <c:pt idx="37859">
                  <c:v>0.858503</c:v>
                </c:pt>
                <c:pt idx="37860">
                  <c:v>0.858526</c:v>
                </c:pt>
                <c:pt idx="37861">
                  <c:v>0.858549</c:v>
                </c:pt>
                <c:pt idx="37862">
                  <c:v>0.858571</c:v>
                </c:pt>
                <c:pt idx="37863">
                  <c:v>0.858594</c:v>
                </c:pt>
                <c:pt idx="37864">
                  <c:v>0.858617</c:v>
                </c:pt>
                <c:pt idx="37865">
                  <c:v>0.858639</c:v>
                </c:pt>
                <c:pt idx="37866">
                  <c:v>0.858662</c:v>
                </c:pt>
                <c:pt idx="37867">
                  <c:v>0.858685</c:v>
                </c:pt>
                <c:pt idx="37868">
                  <c:v>0.858707</c:v>
                </c:pt>
                <c:pt idx="37869">
                  <c:v>0.85873</c:v>
                </c:pt>
                <c:pt idx="37870">
                  <c:v>0.858753</c:v>
                </c:pt>
                <c:pt idx="37871">
                  <c:v>0.858776</c:v>
                </c:pt>
                <c:pt idx="37872">
                  <c:v>0.858798</c:v>
                </c:pt>
                <c:pt idx="37873">
                  <c:v>0.858821</c:v>
                </c:pt>
                <c:pt idx="37874">
                  <c:v>0.858844</c:v>
                </c:pt>
                <c:pt idx="37875">
                  <c:v>0.858866</c:v>
                </c:pt>
                <c:pt idx="37876">
                  <c:v>0.858889</c:v>
                </c:pt>
                <c:pt idx="37877">
                  <c:v>0.858912</c:v>
                </c:pt>
                <c:pt idx="37878">
                  <c:v>0.858934</c:v>
                </c:pt>
                <c:pt idx="37879">
                  <c:v>0.858957</c:v>
                </c:pt>
                <c:pt idx="37880">
                  <c:v>0.85898</c:v>
                </c:pt>
                <c:pt idx="37881">
                  <c:v>0.859002</c:v>
                </c:pt>
                <c:pt idx="37882">
                  <c:v>0.859025</c:v>
                </c:pt>
                <c:pt idx="37883">
                  <c:v>0.859048</c:v>
                </c:pt>
                <c:pt idx="37884">
                  <c:v>0.85907</c:v>
                </c:pt>
                <c:pt idx="37885">
                  <c:v>0.859093</c:v>
                </c:pt>
                <c:pt idx="37886">
                  <c:v>0.859116</c:v>
                </c:pt>
                <c:pt idx="37887">
                  <c:v>0.859138</c:v>
                </c:pt>
                <c:pt idx="37888">
                  <c:v>0.859161</c:v>
                </c:pt>
                <c:pt idx="37889">
                  <c:v>0.859184</c:v>
                </c:pt>
                <c:pt idx="37890">
                  <c:v>0.859206</c:v>
                </c:pt>
                <c:pt idx="37891">
                  <c:v>0.859229</c:v>
                </c:pt>
                <c:pt idx="37892">
                  <c:v>0.859252</c:v>
                </c:pt>
                <c:pt idx="37893">
                  <c:v>0.859274</c:v>
                </c:pt>
                <c:pt idx="37894">
                  <c:v>0.859297</c:v>
                </c:pt>
                <c:pt idx="37895">
                  <c:v>0.85932</c:v>
                </c:pt>
                <c:pt idx="37896">
                  <c:v>0.859342</c:v>
                </c:pt>
                <c:pt idx="37897">
                  <c:v>0.859365</c:v>
                </c:pt>
                <c:pt idx="37898">
                  <c:v>0.859388</c:v>
                </c:pt>
                <c:pt idx="37899">
                  <c:v>0.85941</c:v>
                </c:pt>
                <c:pt idx="37900">
                  <c:v>0.859433</c:v>
                </c:pt>
                <c:pt idx="37901">
                  <c:v>0.859456</c:v>
                </c:pt>
                <c:pt idx="37902">
                  <c:v>0.859478</c:v>
                </c:pt>
                <c:pt idx="37903">
                  <c:v>0.859501</c:v>
                </c:pt>
                <c:pt idx="37904">
                  <c:v>0.859524</c:v>
                </c:pt>
                <c:pt idx="37905">
                  <c:v>0.859546</c:v>
                </c:pt>
                <c:pt idx="37906">
                  <c:v>0.859569</c:v>
                </c:pt>
                <c:pt idx="37907">
                  <c:v>0.859592</c:v>
                </c:pt>
                <c:pt idx="37908">
                  <c:v>0.859615</c:v>
                </c:pt>
                <c:pt idx="37909">
                  <c:v>0.859637</c:v>
                </c:pt>
                <c:pt idx="37910">
                  <c:v>0.85966</c:v>
                </c:pt>
                <c:pt idx="37911">
                  <c:v>0.859683</c:v>
                </c:pt>
                <c:pt idx="37912">
                  <c:v>0.859705</c:v>
                </c:pt>
                <c:pt idx="37913">
                  <c:v>0.859728</c:v>
                </c:pt>
                <c:pt idx="37914">
                  <c:v>0.859751</c:v>
                </c:pt>
                <c:pt idx="37915">
                  <c:v>0.859773</c:v>
                </c:pt>
                <c:pt idx="37916">
                  <c:v>0.859796</c:v>
                </c:pt>
                <c:pt idx="37917">
                  <c:v>0.859819</c:v>
                </c:pt>
                <c:pt idx="37918">
                  <c:v>0.859841</c:v>
                </c:pt>
                <c:pt idx="37919">
                  <c:v>0.859864</c:v>
                </c:pt>
                <c:pt idx="37920">
                  <c:v>0.859887</c:v>
                </c:pt>
                <c:pt idx="37921">
                  <c:v>0.859909</c:v>
                </c:pt>
                <c:pt idx="37922">
                  <c:v>0.859932</c:v>
                </c:pt>
                <c:pt idx="37923">
                  <c:v>0.859955</c:v>
                </c:pt>
                <c:pt idx="37924">
                  <c:v>0.859977</c:v>
                </c:pt>
                <c:pt idx="37925">
                  <c:v>0.86</c:v>
                </c:pt>
                <c:pt idx="37926">
                  <c:v>0.860023</c:v>
                </c:pt>
                <c:pt idx="37927">
                  <c:v>0.860045</c:v>
                </c:pt>
                <c:pt idx="37928">
                  <c:v>0.860068</c:v>
                </c:pt>
                <c:pt idx="37929">
                  <c:v>0.860091</c:v>
                </c:pt>
                <c:pt idx="37930">
                  <c:v>0.860113</c:v>
                </c:pt>
                <c:pt idx="37931">
                  <c:v>0.860136</c:v>
                </c:pt>
                <c:pt idx="37932">
                  <c:v>0.860159</c:v>
                </c:pt>
                <c:pt idx="37933">
                  <c:v>0.860181</c:v>
                </c:pt>
                <c:pt idx="37934">
                  <c:v>0.860204</c:v>
                </c:pt>
                <c:pt idx="37935">
                  <c:v>0.860227</c:v>
                </c:pt>
                <c:pt idx="37936">
                  <c:v>0.860249</c:v>
                </c:pt>
                <c:pt idx="37937">
                  <c:v>0.860272</c:v>
                </c:pt>
                <c:pt idx="37938">
                  <c:v>0.860295</c:v>
                </c:pt>
                <c:pt idx="37939">
                  <c:v>0.860317</c:v>
                </c:pt>
                <c:pt idx="37940">
                  <c:v>0.86034</c:v>
                </c:pt>
                <c:pt idx="37941">
                  <c:v>0.860363</c:v>
                </c:pt>
                <c:pt idx="37942">
                  <c:v>0.860385</c:v>
                </c:pt>
                <c:pt idx="37943">
                  <c:v>0.860408</c:v>
                </c:pt>
                <c:pt idx="37944">
                  <c:v>0.860431</c:v>
                </c:pt>
                <c:pt idx="37945">
                  <c:v>0.860454</c:v>
                </c:pt>
                <c:pt idx="37946">
                  <c:v>0.860476</c:v>
                </c:pt>
                <c:pt idx="37947">
                  <c:v>0.860499</c:v>
                </c:pt>
                <c:pt idx="37948">
                  <c:v>0.860522</c:v>
                </c:pt>
                <c:pt idx="37949">
                  <c:v>0.860544</c:v>
                </c:pt>
                <c:pt idx="37950">
                  <c:v>0.860567</c:v>
                </c:pt>
                <c:pt idx="37951">
                  <c:v>0.86059</c:v>
                </c:pt>
                <c:pt idx="37952">
                  <c:v>0.860612</c:v>
                </c:pt>
                <c:pt idx="37953">
                  <c:v>0.860635</c:v>
                </c:pt>
                <c:pt idx="37954">
                  <c:v>0.860658</c:v>
                </c:pt>
                <c:pt idx="37955">
                  <c:v>0.86068</c:v>
                </c:pt>
                <c:pt idx="37956">
                  <c:v>0.860703</c:v>
                </c:pt>
                <c:pt idx="37957">
                  <c:v>0.860726</c:v>
                </c:pt>
                <c:pt idx="37958">
                  <c:v>0.860748</c:v>
                </c:pt>
                <c:pt idx="37959">
                  <c:v>0.860771</c:v>
                </c:pt>
                <c:pt idx="37960">
                  <c:v>0.860794</c:v>
                </c:pt>
                <c:pt idx="37961">
                  <c:v>0.860816</c:v>
                </c:pt>
                <c:pt idx="37962">
                  <c:v>0.860839</c:v>
                </c:pt>
                <c:pt idx="37963">
                  <c:v>0.860862</c:v>
                </c:pt>
                <c:pt idx="37964">
                  <c:v>0.860884</c:v>
                </c:pt>
                <c:pt idx="37965">
                  <c:v>0.860907</c:v>
                </c:pt>
                <c:pt idx="37966">
                  <c:v>0.86093</c:v>
                </c:pt>
                <c:pt idx="37967">
                  <c:v>0.860952</c:v>
                </c:pt>
                <c:pt idx="37968">
                  <c:v>0.860975</c:v>
                </c:pt>
                <c:pt idx="37969">
                  <c:v>0.860998</c:v>
                </c:pt>
                <c:pt idx="37970">
                  <c:v>0.86102</c:v>
                </c:pt>
                <c:pt idx="37971">
                  <c:v>0.861043</c:v>
                </c:pt>
                <c:pt idx="37972">
                  <c:v>0.861066</c:v>
                </c:pt>
                <c:pt idx="37973">
                  <c:v>0.861088</c:v>
                </c:pt>
                <c:pt idx="37974">
                  <c:v>0.861111</c:v>
                </c:pt>
                <c:pt idx="37975">
                  <c:v>0.861134</c:v>
                </c:pt>
                <c:pt idx="37976">
                  <c:v>0.861156</c:v>
                </c:pt>
                <c:pt idx="37977">
                  <c:v>0.861179</c:v>
                </c:pt>
                <c:pt idx="37978">
                  <c:v>0.861202</c:v>
                </c:pt>
                <c:pt idx="37979">
                  <c:v>0.861224</c:v>
                </c:pt>
                <c:pt idx="37980">
                  <c:v>0.861247</c:v>
                </c:pt>
                <c:pt idx="37981">
                  <c:v>0.86127</c:v>
                </c:pt>
                <c:pt idx="37982">
                  <c:v>0.861293</c:v>
                </c:pt>
                <c:pt idx="37983">
                  <c:v>0.861315</c:v>
                </c:pt>
                <c:pt idx="37984">
                  <c:v>0.861338</c:v>
                </c:pt>
                <c:pt idx="37985">
                  <c:v>0.861361</c:v>
                </c:pt>
                <c:pt idx="37986">
                  <c:v>0.861383</c:v>
                </c:pt>
                <c:pt idx="37987">
                  <c:v>0.861406</c:v>
                </c:pt>
                <c:pt idx="37988">
                  <c:v>0.861429</c:v>
                </c:pt>
                <c:pt idx="37989">
                  <c:v>0.861451</c:v>
                </c:pt>
                <c:pt idx="37990">
                  <c:v>0.861474</c:v>
                </c:pt>
                <c:pt idx="37991">
                  <c:v>0.861497</c:v>
                </c:pt>
                <c:pt idx="37992">
                  <c:v>0.861519</c:v>
                </c:pt>
                <c:pt idx="37993">
                  <c:v>0.861542</c:v>
                </c:pt>
                <c:pt idx="37994">
                  <c:v>0.861565</c:v>
                </c:pt>
                <c:pt idx="37995">
                  <c:v>0.861587</c:v>
                </c:pt>
                <c:pt idx="37996">
                  <c:v>0.86161</c:v>
                </c:pt>
                <c:pt idx="37997">
                  <c:v>0.861633</c:v>
                </c:pt>
                <c:pt idx="37998">
                  <c:v>0.861655</c:v>
                </c:pt>
                <c:pt idx="37999">
                  <c:v>0.861678</c:v>
                </c:pt>
                <c:pt idx="38000">
                  <c:v>0.861701</c:v>
                </c:pt>
                <c:pt idx="38001">
                  <c:v>0.861723</c:v>
                </c:pt>
                <c:pt idx="38002">
                  <c:v>0.861746</c:v>
                </c:pt>
                <c:pt idx="38003">
                  <c:v>0.861769</c:v>
                </c:pt>
                <c:pt idx="38004">
                  <c:v>0.861791</c:v>
                </c:pt>
                <c:pt idx="38005">
                  <c:v>0.861814</c:v>
                </c:pt>
                <c:pt idx="38006">
                  <c:v>0.861837</c:v>
                </c:pt>
                <c:pt idx="38007">
                  <c:v>0.861859</c:v>
                </c:pt>
                <c:pt idx="38008">
                  <c:v>0.861882</c:v>
                </c:pt>
                <c:pt idx="38009">
                  <c:v>0.861905</c:v>
                </c:pt>
                <c:pt idx="38010">
                  <c:v>0.861927</c:v>
                </c:pt>
                <c:pt idx="38011">
                  <c:v>0.86195</c:v>
                </c:pt>
                <c:pt idx="38012">
                  <c:v>0.861973</c:v>
                </c:pt>
                <c:pt idx="38013">
                  <c:v>0.861995</c:v>
                </c:pt>
                <c:pt idx="38014">
                  <c:v>0.862018</c:v>
                </c:pt>
                <c:pt idx="38015">
                  <c:v>0.862041</c:v>
                </c:pt>
                <c:pt idx="38016">
                  <c:v>0.862063</c:v>
                </c:pt>
                <c:pt idx="38017">
                  <c:v>0.862086</c:v>
                </c:pt>
                <c:pt idx="38018">
                  <c:v>0.862109</c:v>
                </c:pt>
                <c:pt idx="38019">
                  <c:v>0.862132</c:v>
                </c:pt>
                <c:pt idx="38020">
                  <c:v>0.862154</c:v>
                </c:pt>
                <c:pt idx="38021">
                  <c:v>0.862177</c:v>
                </c:pt>
                <c:pt idx="38022">
                  <c:v>0.8622</c:v>
                </c:pt>
                <c:pt idx="38023">
                  <c:v>0.862222</c:v>
                </c:pt>
                <c:pt idx="38024">
                  <c:v>0.862245</c:v>
                </c:pt>
                <c:pt idx="38025">
                  <c:v>0.862268</c:v>
                </c:pt>
                <c:pt idx="38026">
                  <c:v>0.86229</c:v>
                </c:pt>
                <c:pt idx="38027">
                  <c:v>0.862313</c:v>
                </c:pt>
                <c:pt idx="38028">
                  <c:v>0.862336</c:v>
                </c:pt>
                <c:pt idx="38029">
                  <c:v>0.862358</c:v>
                </c:pt>
                <c:pt idx="38030">
                  <c:v>0.862381</c:v>
                </c:pt>
                <c:pt idx="38031">
                  <c:v>0.862404</c:v>
                </c:pt>
                <c:pt idx="38032">
                  <c:v>0.862426</c:v>
                </c:pt>
                <c:pt idx="38033">
                  <c:v>0.862449</c:v>
                </c:pt>
                <c:pt idx="38034">
                  <c:v>0.862472</c:v>
                </c:pt>
                <c:pt idx="38035">
                  <c:v>0.862494</c:v>
                </c:pt>
                <c:pt idx="38036">
                  <c:v>0.862517</c:v>
                </c:pt>
                <c:pt idx="38037">
                  <c:v>0.86254</c:v>
                </c:pt>
                <c:pt idx="38038">
                  <c:v>0.862562</c:v>
                </c:pt>
                <c:pt idx="38039">
                  <c:v>0.862585</c:v>
                </c:pt>
                <c:pt idx="38040">
                  <c:v>0.862608</c:v>
                </c:pt>
                <c:pt idx="38041">
                  <c:v>0.86263</c:v>
                </c:pt>
                <c:pt idx="38042">
                  <c:v>0.862653</c:v>
                </c:pt>
                <c:pt idx="38043">
                  <c:v>0.862676</c:v>
                </c:pt>
                <c:pt idx="38044">
                  <c:v>0.862698</c:v>
                </c:pt>
                <c:pt idx="38045">
                  <c:v>0.862721</c:v>
                </c:pt>
                <c:pt idx="38046">
                  <c:v>0.862744</c:v>
                </c:pt>
                <c:pt idx="38047">
                  <c:v>0.862766</c:v>
                </c:pt>
                <c:pt idx="38048">
                  <c:v>0.862789</c:v>
                </c:pt>
                <c:pt idx="38049">
                  <c:v>0.862812</c:v>
                </c:pt>
                <c:pt idx="38050">
                  <c:v>0.862834</c:v>
                </c:pt>
                <c:pt idx="38051">
                  <c:v>0.862857</c:v>
                </c:pt>
                <c:pt idx="38052">
                  <c:v>0.86288</c:v>
                </c:pt>
                <c:pt idx="38053">
                  <c:v>0.862902</c:v>
                </c:pt>
                <c:pt idx="38054">
                  <c:v>0.862925</c:v>
                </c:pt>
                <c:pt idx="38055">
                  <c:v>0.862948</c:v>
                </c:pt>
                <c:pt idx="38056">
                  <c:v>0.862971</c:v>
                </c:pt>
                <c:pt idx="38057">
                  <c:v>0.862993</c:v>
                </c:pt>
                <c:pt idx="38058">
                  <c:v>0.863016</c:v>
                </c:pt>
                <c:pt idx="38059">
                  <c:v>0.863039</c:v>
                </c:pt>
                <c:pt idx="38060">
                  <c:v>0.863061</c:v>
                </c:pt>
                <c:pt idx="38061">
                  <c:v>0.863084</c:v>
                </c:pt>
                <c:pt idx="38062">
                  <c:v>0.863107</c:v>
                </c:pt>
                <c:pt idx="38063">
                  <c:v>0.863129</c:v>
                </c:pt>
                <c:pt idx="38064">
                  <c:v>0.863152</c:v>
                </c:pt>
                <c:pt idx="38065">
                  <c:v>0.863175</c:v>
                </c:pt>
                <c:pt idx="38066">
                  <c:v>0.863197</c:v>
                </c:pt>
                <c:pt idx="38067">
                  <c:v>0.86322</c:v>
                </c:pt>
                <c:pt idx="38068">
                  <c:v>0.863243</c:v>
                </c:pt>
                <c:pt idx="38069">
                  <c:v>0.863265</c:v>
                </c:pt>
                <c:pt idx="38070">
                  <c:v>0.863288</c:v>
                </c:pt>
                <c:pt idx="38071">
                  <c:v>0.863311</c:v>
                </c:pt>
                <c:pt idx="38072">
                  <c:v>0.863333</c:v>
                </c:pt>
                <c:pt idx="38073">
                  <c:v>0.863356</c:v>
                </c:pt>
                <c:pt idx="38074">
                  <c:v>0.863379</c:v>
                </c:pt>
                <c:pt idx="38075">
                  <c:v>0.863401</c:v>
                </c:pt>
                <c:pt idx="38076">
                  <c:v>0.863424</c:v>
                </c:pt>
                <c:pt idx="38077">
                  <c:v>0.863447</c:v>
                </c:pt>
                <c:pt idx="38078">
                  <c:v>0.863469</c:v>
                </c:pt>
                <c:pt idx="38079">
                  <c:v>0.863492</c:v>
                </c:pt>
                <c:pt idx="38080">
                  <c:v>0.863515</c:v>
                </c:pt>
                <c:pt idx="38081">
                  <c:v>0.863537</c:v>
                </c:pt>
                <c:pt idx="38082">
                  <c:v>0.86356</c:v>
                </c:pt>
                <c:pt idx="38083">
                  <c:v>0.863583</c:v>
                </c:pt>
                <c:pt idx="38084">
                  <c:v>0.863605</c:v>
                </c:pt>
                <c:pt idx="38085">
                  <c:v>0.863628</c:v>
                </c:pt>
                <c:pt idx="38086">
                  <c:v>0.863651</c:v>
                </c:pt>
                <c:pt idx="38087">
                  <c:v>0.863673</c:v>
                </c:pt>
                <c:pt idx="38088">
                  <c:v>0.863696</c:v>
                </c:pt>
                <c:pt idx="38089">
                  <c:v>0.863719</c:v>
                </c:pt>
                <c:pt idx="38090">
                  <c:v>0.863741</c:v>
                </c:pt>
                <c:pt idx="38091">
                  <c:v>0.863764</c:v>
                </c:pt>
                <c:pt idx="38092">
                  <c:v>0.863787</c:v>
                </c:pt>
                <c:pt idx="38093">
                  <c:v>0.86381</c:v>
                </c:pt>
                <c:pt idx="38094">
                  <c:v>0.863832</c:v>
                </c:pt>
                <c:pt idx="38095">
                  <c:v>0.863855</c:v>
                </c:pt>
                <c:pt idx="38096">
                  <c:v>0.863878</c:v>
                </c:pt>
                <c:pt idx="38097">
                  <c:v>0.8639</c:v>
                </c:pt>
                <c:pt idx="38098">
                  <c:v>0.863923</c:v>
                </c:pt>
                <c:pt idx="38099">
                  <c:v>0.863946</c:v>
                </c:pt>
                <c:pt idx="38100">
                  <c:v>0.863968</c:v>
                </c:pt>
                <c:pt idx="38101">
                  <c:v>0.863991</c:v>
                </c:pt>
                <c:pt idx="38102">
                  <c:v>0.864014</c:v>
                </c:pt>
                <c:pt idx="38103">
                  <c:v>0.864036</c:v>
                </c:pt>
                <c:pt idx="38104">
                  <c:v>0.864059</c:v>
                </c:pt>
                <c:pt idx="38105">
                  <c:v>0.864082</c:v>
                </c:pt>
                <c:pt idx="38106">
                  <c:v>0.864104</c:v>
                </c:pt>
                <c:pt idx="38107">
                  <c:v>0.864127</c:v>
                </c:pt>
                <c:pt idx="38108">
                  <c:v>0.86415</c:v>
                </c:pt>
                <c:pt idx="38109">
                  <c:v>0.864172</c:v>
                </c:pt>
                <c:pt idx="38110">
                  <c:v>0.864195</c:v>
                </c:pt>
                <c:pt idx="38111">
                  <c:v>0.864218</c:v>
                </c:pt>
                <c:pt idx="38112">
                  <c:v>0.86424</c:v>
                </c:pt>
                <c:pt idx="38113">
                  <c:v>0.864263</c:v>
                </c:pt>
                <c:pt idx="38114">
                  <c:v>0.864286</c:v>
                </c:pt>
                <c:pt idx="38115">
                  <c:v>0.864308</c:v>
                </c:pt>
                <c:pt idx="38116">
                  <c:v>0.864331</c:v>
                </c:pt>
                <c:pt idx="38117">
                  <c:v>0.864354</c:v>
                </c:pt>
                <c:pt idx="38118">
                  <c:v>0.864376</c:v>
                </c:pt>
                <c:pt idx="38119">
                  <c:v>0.864399</c:v>
                </c:pt>
                <c:pt idx="38120">
                  <c:v>0.864422</c:v>
                </c:pt>
                <c:pt idx="38121">
                  <c:v>0.864444</c:v>
                </c:pt>
                <c:pt idx="38122">
                  <c:v>0.864467</c:v>
                </c:pt>
                <c:pt idx="38123">
                  <c:v>0.86449</c:v>
                </c:pt>
                <c:pt idx="38124">
                  <c:v>0.864512</c:v>
                </c:pt>
                <c:pt idx="38125">
                  <c:v>0.864535</c:v>
                </c:pt>
                <c:pt idx="38126">
                  <c:v>0.864558</c:v>
                </c:pt>
                <c:pt idx="38127">
                  <c:v>0.86458</c:v>
                </c:pt>
                <c:pt idx="38128">
                  <c:v>0.864603</c:v>
                </c:pt>
                <c:pt idx="38129">
                  <c:v>0.864626</c:v>
                </c:pt>
                <c:pt idx="38130">
                  <c:v>0.864649</c:v>
                </c:pt>
                <c:pt idx="38131">
                  <c:v>0.864671</c:v>
                </c:pt>
                <c:pt idx="38132">
                  <c:v>0.864694</c:v>
                </c:pt>
                <c:pt idx="38133">
                  <c:v>0.864717</c:v>
                </c:pt>
                <c:pt idx="38134">
                  <c:v>0.864739</c:v>
                </c:pt>
                <c:pt idx="38135">
                  <c:v>0.864762</c:v>
                </c:pt>
                <c:pt idx="38136">
                  <c:v>0.864785</c:v>
                </c:pt>
                <c:pt idx="38137">
                  <c:v>0.864807</c:v>
                </c:pt>
                <c:pt idx="38138">
                  <c:v>0.86483</c:v>
                </c:pt>
                <c:pt idx="38139">
                  <c:v>0.864853</c:v>
                </c:pt>
                <c:pt idx="38140">
                  <c:v>0.864875</c:v>
                </c:pt>
                <c:pt idx="38141">
                  <c:v>0.864898</c:v>
                </c:pt>
                <c:pt idx="38142">
                  <c:v>0.864921</c:v>
                </c:pt>
                <c:pt idx="38143">
                  <c:v>0.864943</c:v>
                </c:pt>
                <c:pt idx="38144">
                  <c:v>0.864966</c:v>
                </c:pt>
                <c:pt idx="38145">
                  <c:v>0.864989</c:v>
                </c:pt>
                <c:pt idx="38146">
                  <c:v>0.865011</c:v>
                </c:pt>
                <c:pt idx="38147">
                  <c:v>0.865034</c:v>
                </c:pt>
                <c:pt idx="38148">
                  <c:v>0.865057</c:v>
                </c:pt>
                <c:pt idx="38149">
                  <c:v>0.865079</c:v>
                </c:pt>
                <c:pt idx="38150">
                  <c:v>0.865102</c:v>
                </c:pt>
                <c:pt idx="38151">
                  <c:v>0.865125</c:v>
                </c:pt>
                <c:pt idx="38152">
                  <c:v>0.865147</c:v>
                </c:pt>
                <c:pt idx="38153">
                  <c:v>0.86517</c:v>
                </c:pt>
                <c:pt idx="38154">
                  <c:v>0.865193</c:v>
                </c:pt>
                <c:pt idx="38155">
                  <c:v>0.865215</c:v>
                </c:pt>
                <c:pt idx="38156">
                  <c:v>0.865238</c:v>
                </c:pt>
                <c:pt idx="38157">
                  <c:v>0.865261</c:v>
                </c:pt>
                <c:pt idx="38158">
                  <c:v>0.865283</c:v>
                </c:pt>
                <c:pt idx="38159">
                  <c:v>0.865306</c:v>
                </c:pt>
                <c:pt idx="38160">
                  <c:v>0.865329</c:v>
                </c:pt>
                <c:pt idx="38161">
                  <c:v>0.865351</c:v>
                </c:pt>
                <c:pt idx="38162">
                  <c:v>0.865374</c:v>
                </c:pt>
                <c:pt idx="38163">
                  <c:v>0.865397</c:v>
                </c:pt>
                <c:pt idx="38164">
                  <c:v>0.86542</c:v>
                </c:pt>
                <c:pt idx="38165">
                  <c:v>0.865442</c:v>
                </c:pt>
                <c:pt idx="38166">
                  <c:v>0.865465</c:v>
                </c:pt>
                <c:pt idx="38167">
                  <c:v>0.865488</c:v>
                </c:pt>
                <c:pt idx="38168">
                  <c:v>0.86551</c:v>
                </c:pt>
                <c:pt idx="38169">
                  <c:v>0.865533</c:v>
                </c:pt>
                <c:pt idx="38170">
                  <c:v>0.865556</c:v>
                </c:pt>
                <c:pt idx="38171">
                  <c:v>0.865578</c:v>
                </c:pt>
                <c:pt idx="38172">
                  <c:v>0.865601</c:v>
                </c:pt>
                <c:pt idx="38173">
                  <c:v>0.865624</c:v>
                </c:pt>
                <c:pt idx="38174">
                  <c:v>0.865646</c:v>
                </c:pt>
                <c:pt idx="38175">
                  <c:v>0.865669</c:v>
                </c:pt>
                <c:pt idx="38176">
                  <c:v>0.865692</c:v>
                </c:pt>
                <c:pt idx="38177">
                  <c:v>0.865714</c:v>
                </c:pt>
                <c:pt idx="38178">
                  <c:v>0.865737</c:v>
                </c:pt>
                <c:pt idx="38179">
                  <c:v>0.86576</c:v>
                </c:pt>
                <c:pt idx="38180">
                  <c:v>0.865782</c:v>
                </c:pt>
                <c:pt idx="38181">
                  <c:v>0.865805</c:v>
                </c:pt>
                <c:pt idx="38182">
                  <c:v>0.865828</c:v>
                </c:pt>
                <c:pt idx="38183">
                  <c:v>0.86585</c:v>
                </c:pt>
                <c:pt idx="38184">
                  <c:v>0.865873</c:v>
                </c:pt>
                <c:pt idx="38185">
                  <c:v>0.865896</c:v>
                </c:pt>
                <c:pt idx="38186">
                  <c:v>0.865918</c:v>
                </c:pt>
                <c:pt idx="38187">
                  <c:v>0.865941</c:v>
                </c:pt>
                <c:pt idx="38188">
                  <c:v>0.865964</c:v>
                </c:pt>
                <c:pt idx="38189">
                  <c:v>0.865986</c:v>
                </c:pt>
                <c:pt idx="38190">
                  <c:v>0.866009</c:v>
                </c:pt>
                <c:pt idx="38191">
                  <c:v>0.866032</c:v>
                </c:pt>
                <c:pt idx="38192">
                  <c:v>0.866054</c:v>
                </c:pt>
                <c:pt idx="38193">
                  <c:v>0.866077</c:v>
                </c:pt>
                <c:pt idx="38194">
                  <c:v>0.8661</c:v>
                </c:pt>
                <c:pt idx="38195">
                  <c:v>0.866122</c:v>
                </c:pt>
                <c:pt idx="38196">
                  <c:v>0.866145</c:v>
                </c:pt>
                <c:pt idx="38197">
                  <c:v>0.866168</c:v>
                </c:pt>
                <c:pt idx="38198">
                  <c:v>0.86619</c:v>
                </c:pt>
                <c:pt idx="38199">
                  <c:v>0.866213</c:v>
                </c:pt>
                <c:pt idx="38200">
                  <c:v>0.866236</c:v>
                </c:pt>
                <c:pt idx="38201">
                  <c:v>0.866259</c:v>
                </c:pt>
                <c:pt idx="38202">
                  <c:v>0.866281</c:v>
                </c:pt>
                <c:pt idx="38203">
                  <c:v>0.866304</c:v>
                </c:pt>
                <c:pt idx="38204">
                  <c:v>0.866327</c:v>
                </c:pt>
                <c:pt idx="38205">
                  <c:v>0.866349</c:v>
                </c:pt>
                <c:pt idx="38206">
                  <c:v>0.866372</c:v>
                </c:pt>
                <c:pt idx="38207">
                  <c:v>0.866395</c:v>
                </c:pt>
                <c:pt idx="38208">
                  <c:v>0.866417</c:v>
                </c:pt>
                <c:pt idx="38209">
                  <c:v>0.86644</c:v>
                </c:pt>
                <c:pt idx="38210">
                  <c:v>0.866463</c:v>
                </c:pt>
                <c:pt idx="38211">
                  <c:v>0.866485</c:v>
                </c:pt>
                <c:pt idx="38212">
                  <c:v>0.866508</c:v>
                </c:pt>
                <c:pt idx="38213">
                  <c:v>0.866531</c:v>
                </c:pt>
                <c:pt idx="38214">
                  <c:v>0.866553</c:v>
                </c:pt>
                <c:pt idx="38215">
                  <c:v>0.866576</c:v>
                </c:pt>
                <c:pt idx="38216">
                  <c:v>0.866599</c:v>
                </c:pt>
                <c:pt idx="38217">
                  <c:v>0.866621</c:v>
                </c:pt>
                <c:pt idx="38218">
                  <c:v>0.866644</c:v>
                </c:pt>
                <c:pt idx="38219">
                  <c:v>0.866667</c:v>
                </c:pt>
                <c:pt idx="38220">
                  <c:v>0.866689</c:v>
                </c:pt>
                <c:pt idx="38221">
                  <c:v>0.866712</c:v>
                </c:pt>
                <c:pt idx="38222">
                  <c:v>0.866735</c:v>
                </c:pt>
                <c:pt idx="38223">
                  <c:v>0.866757</c:v>
                </c:pt>
                <c:pt idx="38224">
                  <c:v>0.86678</c:v>
                </c:pt>
                <c:pt idx="38225">
                  <c:v>0.866803</c:v>
                </c:pt>
                <c:pt idx="38226">
                  <c:v>0.866825</c:v>
                </c:pt>
                <c:pt idx="38227">
                  <c:v>0.866848</c:v>
                </c:pt>
                <c:pt idx="38228">
                  <c:v>0.866871</c:v>
                </c:pt>
                <c:pt idx="38229">
                  <c:v>0.866893</c:v>
                </c:pt>
                <c:pt idx="38230">
                  <c:v>0.866916</c:v>
                </c:pt>
                <c:pt idx="38231">
                  <c:v>0.866939</c:v>
                </c:pt>
                <c:pt idx="38232">
                  <c:v>0.866961</c:v>
                </c:pt>
                <c:pt idx="38233">
                  <c:v>0.866984</c:v>
                </c:pt>
                <c:pt idx="38234">
                  <c:v>0.867007</c:v>
                </c:pt>
                <c:pt idx="38235">
                  <c:v>0.867029</c:v>
                </c:pt>
                <c:pt idx="38236">
                  <c:v>0.867052</c:v>
                </c:pt>
                <c:pt idx="38237">
                  <c:v>0.867075</c:v>
                </c:pt>
                <c:pt idx="38238">
                  <c:v>0.867098</c:v>
                </c:pt>
                <c:pt idx="38239">
                  <c:v>0.86712</c:v>
                </c:pt>
                <c:pt idx="38240">
                  <c:v>0.867143</c:v>
                </c:pt>
                <c:pt idx="38241">
                  <c:v>0.867166</c:v>
                </c:pt>
                <c:pt idx="38242">
                  <c:v>0.867188</c:v>
                </c:pt>
                <c:pt idx="38243">
                  <c:v>0.867211</c:v>
                </c:pt>
                <c:pt idx="38244">
                  <c:v>0.867234</c:v>
                </c:pt>
                <c:pt idx="38245">
                  <c:v>0.867256</c:v>
                </c:pt>
                <c:pt idx="38246">
                  <c:v>0.867279</c:v>
                </c:pt>
                <c:pt idx="38247">
                  <c:v>0.867302</c:v>
                </c:pt>
                <c:pt idx="38248">
                  <c:v>0.867324</c:v>
                </c:pt>
                <c:pt idx="38249">
                  <c:v>0.867347</c:v>
                </c:pt>
                <c:pt idx="38250">
                  <c:v>0.86737</c:v>
                </c:pt>
                <c:pt idx="38251">
                  <c:v>0.867392</c:v>
                </c:pt>
                <c:pt idx="38252">
                  <c:v>0.867415</c:v>
                </c:pt>
                <c:pt idx="38253">
                  <c:v>0.867438</c:v>
                </c:pt>
                <c:pt idx="38254">
                  <c:v>0.86746</c:v>
                </c:pt>
                <c:pt idx="38255">
                  <c:v>0.867483</c:v>
                </c:pt>
                <c:pt idx="38256">
                  <c:v>0.867506</c:v>
                </c:pt>
                <c:pt idx="38257">
                  <c:v>0.867528</c:v>
                </c:pt>
                <c:pt idx="38258">
                  <c:v>0.867551</c:v>
                </c:pt>
                <c:pt idx="38259">
                  <c:v>0.867574</c:v>
                </c:pt>
                <c:pt idx="38260">
                  <c:v>0.867596</c:v>
                </c:pt>
                <c:pt idx="38261">
                  <c:v>0.867619</c:v>
                </c:pt>
                <c:pt idx="38262">
                  <c:v>0.867642</c:v>
                </c:pt>
                <c:pt idx="38263">
                  <c:v>0.867664</c:v>
                </c:pt>
                <c:pt idx="38264">
                  <c:v>0.867687</c:v>
                </c:pt>
                <c:pt idx="38265">
                  <c:v>0.86771</c:v>
                </c:pt>
                <c:pt idx="38266">
                  <c:v>0.867732</c:v>
                </c:pt>
                <c:pt idx="38267">
                  <c:v>0.867755</c:v>
                </c:pt>
                <c:pt idx="38268">
                  <c:v>0.867778</c:v>
                </c:pt>
                <c:pt idx="38269">
                  <c:v>0.8678</c:v>
                </c:pt>
                <c:pt idx="38270">
                  <c:v>0.867823</c:v>
                </c:pt>
                <c:pt idx="38271">
                  <c:v>0.867846</c:v>
                </c:pt>
                <c:pt idx="38272">
                  <c:v>0.867868</c:v>
                </c:pt>
                <c:pt idx="38273">
                  <c:v>0.867891</c:v>
                </c:pt>
                <c:pt idx="38274">
                  <c:v>0.867914</c:v>
                </c:pt>
                <c:pt idx="38275">
                  <c:v>0.867937</c:v>
                </c:pt>
                <c:pt idx="38276">
                  <c:v>0.867959</c:v>
                </c:pt>
                <c:pt idx="38277">
                  <c:v>0.867982</c:v>
                </c:pt>
                <c:pt idx="38278">
                  <c:v>0.868005</c:v>
                </c:pt>
                <c:pt idx="38279">
                  <c:v>0.868027</c:v>
                </c:pt>
                <c:pt idx="38280">
                  <c:v>0.86805</c:v>
                </c:pt>
                <c:pt idx="38281">
                  <c:v>0.868073</c:v>
                </c:pt>
                <c:pt idx="38282">
                  <c:v>0.868095</c:v>
                </c:pt>
                <c:pt idx="38283">
                  <c:v>0.868118</c:v>
                </c:pt>
                <c:pt idx="38284">
                  <c:v>0.868141</c:v>
                </c:pt>
                <c:pt idx="38285">
                  <c:v>0.868163</c:v>
                </c:pt>
                <c:pt idx="38286">
                  <c:v>0.868186</c:v>
                </c:pt>
                <c:pt idx="38287">
                  <c:v>0.868209</c:v>
                </c:pt>
                <c:pt idx="38288">
                  <c:v>0.868231</c:v>
                </c:pt>
                <c:pt idx="38289">
                  <c:v>0.868254</c:v>
                </c:pt>
                <c:pt idx="38290">
                  <c:v>0.868277</c:v>
                </c:pt>
                <c:pt idx="38291">
                  <c:v>0.868299</c:v>
                </c:pt>
                <c:pt idx="38292">
                  <c:v>0.868322</c:v>
                </c:pt>
                <c:pt idx="38293">
                  <c:v>0.868345</c:v>
                </c:pt>
                <c:pt idx="38294">
                  <c:v>0.868367</c:v>
                </c:pt>
                <c:pt idx="38295">
                  <c:v>0.86839</c:v>
                </c:pt>
                <c:pt idx="38296">
                  <c:v>0.868413</c:v>
                </c:pt>
                <c:pt idx="38297">
                  <c:v>0.868435</c:v>
                </c:pt>
                <c:pt idx="38298">
                  <c:v>0.868458</c:v>
                </c:pt>
                <c:pt idx="38299">
                  <c:v>0.868481</c:v>
                </c:pt>
                <c:pt idx="38300">
                  <c:v>0.868503</c:v>
                </c:pt>
                <c:pt idx="38301">
                  <c:v>0.868526</c:v>
                </c:pt>
                <c:pt idx="38302">
                  <c:v>0.868549</c:v>
                </c:pt>
                <c:pt idx="38303">
                  <c:v>0.868571</c:v>
                </c:pt>
                <c:pt idx="38304">
                  <c:v>0.868594</c:v>
                </c:pt>
                <c:pt idx="38305">
                  <c:v>0.868617</c:v>
                </c:pt>
                <c:pt idx="38306">
                  <c:v>0.868639</c:v>
                </c:pt>
                <c:pt idx="38307">
                  <c:v>0.868662</c:v>
                </c:pt>
                <c:pt idx="38308">
                  <c:v>0.868685</c:v>
                </c:pt>
                <c:pt idx="38309">
                  <c:v>0.868707</c:v>
                </c:pt>
                <c:pt idx="38310">
                  <c:v>0.86873</c:v>
                </c:pt>
                <c:pt idx="38311">
                  <c:v>0.868753</c:v>
                </c:pt>
                <c:pt idx="38312">
                  <c:v>0.868776</c:v>
                </c:pt>
                <c:pt idx="38313">
                  <c:v>0.868798</c:v>
                </c:pt>
                <c:pt idx="38314">
                  <c:v>0.868821</c:v>
                </c:pt>
                <c:pt idx="38315">
                  <c:v>0.868844</c:v>
                </c:pt>
                <c:pt idx="38316">
                  <c:v>0.868866</c:v>
                </c:pt>
                <c:pt idx="38317">
                  <c:v>0.868889</c:v>
                </c:pt>
                <c:pt idx="38318">
                  <c:v>0.868912</c:v>
                </c:pt>
                <c:pt idx="38319">
                  <c:v>0.868934</c:v>
                </c:pt>
                <c:pt idx="38320">
                  <c:v>0.868957</c:v>
                </c:pt>
                <c:pt idx="38321">
                  <c:v>0.86898</c:v>
                </c:pt>
                <c:pt idx="38322">
                  <c:v>0.869002</c:v>
                </c:pt>
                <c:pt idx="38323">
                  <c:v>0.869025</c:v>
                </c:pt>
                <c:pt idx="38324">
                  <c:v>0.869048</c:v>
                </c:pt>
                <c:pt idx="38325">
                  <c:v>0.86907</c:v>
                </c:pt>
                <c:pt idx="38326">
                  <c:v>0.869093</c:v>
                </c:pt>
                <c:pt idx="38327">
                  <c:v>0.869116</c:v>
                </c:pt>
                <c:pt idx="38328">
                  <c:v>0.869138</c:v>
                </c:pt>
                <c:pt idx="38329">
                  <c:v>0.869161</c:v>
                </c:pt>
                <c:pt idx="38330">
                  <c:v>0.869184</c:v>
                </c:pt>
                <c:pt idx="38331">
                  <c:v>0.869206</c:v>
                </c:pt>
                <c:pt idx="38332">
                  <c:v>0.869229</c:v>
                </c:pt>
                <c:pt idx="38333">
                  <c:v>0.869252</c:v>
                </c:pt>
                <c:pt idx="38334">
                  <c:v>0.869274</c:v>
                </c:pt>
                <c:pt idx="38335">
                  <c:v>0.869297</c:v>
                </c:pt>
                <c:pt idx="38336">
                  <c:v>0.86932</c:v>
                </c:pt>
                <c:pt idx="38337">
                  <c:v>0.869342</c:v>
                </c:pt>
                <c:pt idx="38338">
                  <c:v>0.869365</c:v>
                </c:pt>
                <c:pt idx="38339">
                  <c:v>0.869388</c:v>
                </c:pt>
                <c:pt idx="38340">
                  <c:v>0.86941</c:v>
                </c:pt>
                <c:pt idx="38341">
                  <c:v>0.869433</c:v>
                </c:pt>
                <c:pt idx="38342">
                  <c:v>0.869456</c:v>
                </c:pt>
                <c:pt idx="38343">
                  <c:v>0.869478</c:v>
                </c:pt>
                <c:pt idx="38344">
                  <c:v>0.869501</c:v>
                </c:pt>
                <c:pt idx="38345">
                  <c:v>0.869524</c:v>
                </c:pt>
                <c:pt idx="38346">
                  <c:v>0.869546</c:v>
                </c:pt>
                <c:pt idx="38347">
                  <c:v>0.869569</c:v>
                </c:pt>
                <c:pt idx="38348">
                  <c:v>0.869592</c:v>
                </c:pt>
                <c:pt idx="38349">
                  <c:v>0.869615</c:v>
                </c:pt>
                <c:pt idx="38350">
                  <c:v>0.869637</c:v>
                </c:pt>
                <c:pt idx="38351">
                  <c:v>0.86966</c:v>
                </c:pt>
                <c:pt idx="38352">
                  <c:v>0.869683</c:v>
                </c:pt>
                <c:pt idx="38353">
                  <c:v>0.869705</c:v>
                </c:pt>
                <c:pt idx="38354">
                  <c:v>0.869728</c:v>
                </c:pt>
                <c:pt idx="38355">
                  <c:v>0.869751</c:v>
                </c:pt>
                <c:pt idx="38356">
                  <c:v>0.869773</c:v>
                </c:pt>
                <c:pt idx="38357">
                  <c:v>0.869796</c:v>
                </c:pt>
                <c:pt idx="38358">
                  <c:v>0.869819</c:v>
                </c:pt>
                <c:pt idx="38359">
                  <c:v>0.869841</c:v>
                </c:pt>
                <c:pt idx="38360">
                  <c:v>0.869864</c:v>
                </c:pt>
                <c:pt idx="38361">
                  <c:v>0.869887</c:v>
                </c:pt>
                <c:pt idx="38362">
                  <c:v>0.869909</c:v>
                </c:pt>
                <c:pt idx="38363">
                  <c:v>0.869932</c:v>
                </c:pt>
                <c:pt idx="38364">
                  <c:v>0.869955</c:v>
                </c:pt>
                <c:pt idx="38365">
                  <c:v>0.869977</c:v>
                </c:pt>
                <c:pt idx="38366">
                  <c:v>0.87</c:v>
                </c:pt>
                <c:pt idx="38367">
                  <c:v>0.870023</c:v>
                </c:pt>
                <c:pt idx="38368">
                  <c:v>0.870045</c:v>
                </c:pt>
                <c:pt idx="38369">
                  <c:v>0.870068</c:v>
                </c:pt>
                <c:pt idx="38370">
                  <c:v>0.870091</c:v>
                </c:pt>
                <c:pt idx="38371">
                  <c:v>0.870113</c:v>
                </c:pt>
                <c:pt idx="38372">
                  <c:v>0.870136</c:v>
                </c:pt>
                <c:pt idx="38373">
                  <c:v>0.870159</c:v>
                </c:pt>
                <c:pt idx="38374">
                  <c:v>0.870181</c:v>
                </c:pt>
                <c:pt idx="38375">
                  <c:v>0.870204</c:v>
                </c:pt>
                <c:pt idx="38376">
                  <c:v>0.870227</c:v>
                </c:pt>
                <c:pt idx="38377">
                  <c:v>0.870249</c:v>
                </c:pt>
                <c:pt idx="38378">
                  <c:v>0.870272</c:v>
                </c:pt>
                <c:pt idx="38379">
                  <c:v>0.870295</c:v>
                </c:pt>
                <c:pt idx="38380">
                  <c:v>0.870317</c:v>
                </c:pt>
                <c:pt idx="38381">
                  <c:v>0.87034</c:v>
                </c:pt>
                <c:pt idx="38382">
                  <c:v>0.870363</c:v>
                </c:pt>
                <c:pt idx="38383">
                  <c:v>0.870385</c:v>
                </c:pt>
                <c:pt idx="38384">
                  <c:v>0.870408</c:v>
                </c:pt>
                <c:pt idx="38385">
                  <c:v>0.870431</c:v>
                </c:pt>
                <c:pt idx="38386">
                  <c:v>0.870454</c:v>
                </c:pt>
                <c:pt idx="38387">
                  <c:v>0.870476</c:v>
                </c:pt>
                <c:pt idx="38388">
                  <c:v>0.870499</c:v>
                </c:pt>
                <c:pt idx="38389">
                  <c:v>0.870522</c:v>
                </c:pt>
                <c:pt idx="38390">
                  <c:v>0.870544</c:v>
                </c:pt>
                <c:pt idx="38391">
                  <c:v>0.870567</c:v>
                </c:pt>
                <c:pt idx="38392">
                  <c:v>0.87059</c:v>
                </c:pt>
                <c:pt idx="38393">
                  <c:v>0.870612</c:v>
                </c:pt>
                <c:pt idx="38394">
                  <c:v>0.870635</c:v>
                </c:pt>
                <c:pt idx="38395">
                  <c:v>0.870658</c:v>
                </c:pt>
                <c:pt idx="38396">
                  <c:v>0.87068</c:v>
                </c:pt>
                <c:pt idx="38397">
                  <c:v>0.870703</c:v>
                </c:pt>
                <c:pt idx="38398">
                  <c:v>0.870726</c:v>
                </c:pt>
                <c:pt idx="38399">
                  <c:v>0.870748</c:v>
                </c:pt>
                <c:pt idx="38400">
                  <c:v>0.870771</c:v>
                </c:pt>
                <c:pt idx="38401">
                  <c:v>0.870794</c:v>
                </c:pt>
                <c:pt idx="38402">
                  <c:v>0.870816</c:v>
                </c:pt>
                <c:pt idx="38403">
                  <c:v>0.870839</c:v>
                </c:pt>
                <c:pt idx="38404">
                  <c:v>0.870862</c:v>
                </c:pt>
                <c:pt idx="38405">
                  <c:v>0.870884</c:v>
                </c:pt>
                <c:pt idx="38406">
                  <c:v>0.870907</c:v>
                </c:pt>
                <c:pt idx="38407">
                  <c:v>0.87093</c:v>
                </c:pt>
                <c:pt idx="38408">
                  <c:v>0.870952</c:v>
                </c:pt>
                <c:pt idx="38409">
                  <c:v>0.870975</c:v>
                </c:pt>
                <c:pt idx="38410">
                  <c:v>0.870998</c:v>
                </c:pt>
                <c:pt idx="38411">
                  <c:v>0.87102</c:v>
                </c:pt>
                <c:pt idx="38412">
                  <c:v>0.871043</c:v>
                </c:pt>
                <c:pt idx="38413">
                  <c:v>0.871066</c:v>
                </c:pt>
                <c:pt idx="38414">
                  <c:v>0.871088</c:v>
                </c:pt>
                <c:pt idx="38415">
                  <c:v>0.871111</c:v>
                </c:pt>
                <c:pt idx="38416">
                  <c:v>0.871134</c:v>
                </c:pt>
                <c:pt idx="38417">
                  <c:v>0.871156</c:v>
                </c:pt>
                <c:pt idx="38418">
                  <c:v>0.871179</c:v>
                </c:pt>
                <c:pt idx="38419">
                  <c:v>0.871202</c:v>
                </c:pt>
                <c:pt idx="38420">
                  <c:v>0.871224</c:v>
                </c:pt>
                <c:pt idx="38421">
                  <c:v>0.871247</c:v>
                </c:pt>
                <c:pt idx="38422">
                  <c:v>0.87127</c:v>
                </c:pt>
                <c:pt idx="38423">
                  <c:v>0.871293</c:v>
                </c:pt>
                <c:pt idx="38424">
                  <c:v>0.871315</c:v>
                </c:pt>
                <c:pt idx="38425">
                  <c:v>0.871338</c:v>
                </c:pt>
                <c:pt idx="38426">
                  <c:v>0.871361</c:v>
                </c:pt>
                <c:pt idx="38427">
                  <c:v>0.871383</c:v>
                </c:pt>
                <c:pt idx="38428">
                  <c:v>0.871406</c:v>
                </c:pt>
                <c:pt idx="38429">
                  <c:v>0.871429</c:v>
                </c:pt>
                <c:pt idx="38430">
                  <c:v>0.871451</c:v>
                </c:pt>
                <c:pt idx="38431">
                  <c:v>0.871474</c:v>
                </c:pt>
                <c:pt idx="38432">
                  <c:v>0.871497</c:v>
                </c:pt>
                <c:pt idx="38433">
                  <c:v>0.871519</c:v>
                </c:pt>
                <c:pt idx="38434">
                  <c:v>0.871542</c:v>
                </c:pt>
                <c:pt idx="38435">
                  <c:v>0.871565</c:v>
                </c:pt>
                <c:pt idx="38436">
                  <c:v>0.871587</c:v>
                </c:pt>
                <c:pt idx="38437">
                  <c:v>0.87161</c:v>
                </c:pt>
                <c:pt idx="38438">
                  <c:v>0.871633</c:v>
                </c:pt>
                <c:pt idx="38439">
                  <c:v>0.871655</c:v>
                </c:pt>
                <c:pt idx="38440">
                  <c:v>0.871678</c:v>
                </c:pt>
                <c:pt idx="38441">
                  <c:v>0.871701</c:v>
                </c:pt>
                <c:pt idx="38442">
                  <c:v>0.871723</c:v>
                </c:pt>
                <c:pt idx="38443">
                  <c:v>0.871746</c:v>
                </c:pt>
                <c:pt idx="38444">
                  <c:v>0.871769</c:v>
                </c:pt>
                <c:pt idx="38445">
                  <c:v>0.871791</c:v>
                </c:pt>
                <c:pt idx="38446">
                  <c:v>0.871814</c:v>
                </c:pt>
                <c:pt idx="38447">
                  <c:v>0.871837</c:v>
                </c:pt>
                <c:pt idx="38448">
                  <c:v>0.871859</c:v>
                </c:pt>
                <c:pt idx="38449">
                  <c:v>0.871882</c:v>
                </c:pt>
                <c:pt idx="38450">
                  <c:v>0.871905</c:v>
                </c:pt>
                <c:pt idx="38451">
                  <c:v>0.871927</c:v>
                </c:pt>
                <c:pt idx="38452">
                  <c:v>0.87195</c:v>
                </c:pt>
                <c:pt idx="38453">
                  <c:v>0.871973</c:v>
                </c:pt>
                <c:pt idx="38454">
                  <c:v>0.871995</c:v>
                </c:pt>
                <c:pt idx="38455">
                  <c:v>0.872018</c:v>
                </c:pt>
                <c:pt idx="38456">
                  <c:v>0.872041</c:v>
                </c:pt>
                <c:pt idx="38457">
                  <c:v>0.872063</c:v>
                </c:pt>
                <c:pt idx="38458">
                  <c:v>0.872086</c:v>
                </c:pt>
                <c:pt idx="38459">
                  <c:v>0.872109</c:v>
                </c:pt>
                <c:pt idx="38460">
                  <c:v>0.872132</c:v>
                </c:pt>
                <c:pt idx="38461">
                  <c:v>0.872154</c:v>
                </c:pt>
                <c:pt idx="38462">
                  <c:v>0.872177</c:v>
                </c:pt>
                <c:pt idx="38463">
                  <c:v>0.8722</c:v>
                </c:pt>
                <c:pt idx="38464">
                  <c:v>0.872222</c:v>
                </c:pt>
                <c:pt idx="38465">
                  <c:v>0.872245</c:v>
                </c:pt>
                <c:pt idx="38466">
                  <c:v>0.872268</c:v>
                </c:pt>
                <c:pt idx="38467">
                  <c:v>0.87229</c:v>
                </c:pt>
                <c:pt idx="38468">
                  <c:v>0.872313</c:v>
                </c:pt>
                <c:pt idx="38469">
                  <c:v>0.872336</c:v>
                </c:pt>
                <c:pt idx="38470">
                  <c:v>0.872358</c:v>
                </c:pt>
                <c:pt idx="38471">
                  <c:v>0.872381</c:v>
                </c:pt>
                <c:pt idx="38472">
                  <c:v>0.872404</c:v>
                </c:pt>
                <c:pt idx="38473">
                  <c:v>0.872426</c:v>
                </c:pt>
                <c:pt idx="38474">
                  <c:v>0.872449</c:v>
                </c:pt>
                <c:pt idx="38475">
                  <c:v>0.872472</c:v>
                </c:pt>
                <c:pt idx="38476">
                  <c:v>0.872494</c:v>
                </c:pt>
                <c:pt idx="38477">
                  <c:v>0.872517</c:v>
                </c:pt>
                <c:pt idx="38478">
                  <c:v>0.87254</c:v>
                </c:pt>
                <c:pt idx="38479">
                  <c:v>0.872562</c:v>
                </c:pt>
                <c:pt idx="38480">
                  <c:v>0.872585</c:v>
                </c:pt>
                <c:pt idx="38481">
                  <c:v>0.872608</c:v>
                </c:pt>
                <c:pt idx="38482">
                  <c:v>0.87263</c:v>
                </c:pt>
                <c:pt idx="38483">
                  <c:v>0.872653</c:v>
                </c:pt>
                <c:pt idx="38484">
                  <c:v>0.872676</c:v>
                </c:pt>
                <c:pt idx="38485">
                  <c:v>0.872698</c:v>
                </c:pt>
                <c:pt idx="38486">
                  <c:v>0.872721</c:v>
                </c:pt>
                <c:pt idx="38487">
                  <c:v>0.872744</c:v>
                </c:pt>
                <c:pt idx="38488">
                  <c:v>0.872766</c:v>
                </c:pt>
                <c:pt idx="38489">
                  <c:v>0.872789</c:v>
                </c:pt>
                <c:pt idx="38490">
                  <c:v>0.872812</c:v>
                </c:pt>
                <c:pt idx="38491">
                  <c:v>0.872834</c:v>
                </c:pt>
                <c:pt idx="38492">
                  <c:v>0.872857</c:v>
                </c:pt>
                <c:pt idx="38493">
                  <c:v>0.87288</c:v>
                </c:pt>
                <c:pt idx="38494">
                  <c:v>0.872902</c:v>
                </c:pt>
                <c:pt idx="38495">
                  <c:v>0.872925</c:v>
                </c:pt>
                <c:pt idx="38496">
                  <c:v>0.872948</c:v>
                </c:pt>
                <c:pt idx="38497">
                  <c:v>0.872971</c:v>
                </c:pt>
                <c:pt idx="38498">
                  <c:v>0.872993</c:v>
                </c:pt>
                <c:pt idx="38499">
                  <c:v>0.873016</c:v>
                </c:pt>
                <c:pt idx="38500">
                  <c:v>0.873039</c:v>
                </c:pt>
                <c:pt idx="38501">
                  <c:v>0.873061</c:v>
                </c:pt>
                <c:pt idx="38502">
                  <c:v>0.873084</c:v>
                </c:pt>
                <c:pt idx="38503">
                  <c:v>0.873107</c:v>
                </c:pt>
                <c:pt idx="38504">
                  <c:v>0.873129</c:v>
                </c:pt>
                <c:pt idx="38505">
                  <c:v>0.873152</c:v>
                </c:pt>
                <c:pt idx="38506">
                  <c:v>0.873175</c:v>
                </c:pt>
                <c:pt idx="38507">
                  <c:v>0.873197</c:v>
                </c:pt>
                <c:pt idx="38508">
                  <c:v>0.87322</c:v>
                </c:pt>
                <c:pt idx="38509">
                  <c:v>0.873243</c:v>
                </c:pt>
                <c:pt idx="38510">
                  <c:v>0.873265</c:v>
                </c:pt>
                <c:pt idx="38511">
                  <c:v>0.873288</c:v>
                </c:pt>
                <c:pt idx="38512">
                  <c:v>0.873311</c:v>
                </c:pt>
                <c:pt idx="38513">
                  <c:v>0.873333</c:v>
                </c:pt>
                <c:pt idx="38514">
                  <c:v>0.873356</c:v>
                </c:pt>
                <c:pt idx="38515">
                  <c:v>0.873379</c:v>
                </c:pt>
                <c:pt idx="38516">
                  <c:v>0.873401</c:v>
                </c:pt>
                <c:pt idx="38517">
                  <c:v>0.873424</c:v>
                </c:pt>
                <c:pt idx="38518">
                  <c:v>0.873447</c:v>
                </c:pt>
                <c:pt idx="38519">
                  <c:v>0.873469</c:v>
                </c:pt>
                <c:pt idx="38520">
                  <c:v>0.873492</c:v>
                </c:pt>
                <c:pt idx="38521">
                  <c:v>0.873515</c:v>
                </c:pt>
                <c:pt idx="38522">
                  <c:v>0.873537</c:v>
                </c:pt>
                <c:pt idx="38523">
                  <c:v>0.87356</c:v>
                </c:pt>
                <c:pt idx="38524">
                  <c:v>0.873583</c:v>
                </c:pt>
                <c:pt idx="38525">
                  <c:v>0.873605</c:v>
                </c:pt>
                <c:pt idx="38526">
                  <c:v>0.873628</c:v>
                </c:pt>
                <c:pt idx="38527">
                  <c:v>0.873651</c:v>
                </c:pt>
                <c:pt idx="38528">
                  <c:v>0.873673</c:v>
                </c:pt>
                <c:pt idx="38529">
                  <c:v>0.873696</c:v>
                </c:pt>
                <c:pt idx="38530">
                  <c:v>0.873719</c:v>
                </c:pt>
                <c:pt idx="38531">
                  <c:v>0.873741</c:v>
                </c:pt>
                <c:pt idx="38532">
                  <c:v>0.873764</c:v>
                </c:pt>
                <c:pt idx="38533">
                  <c:v>0.873787</c:v>
                </c:pt>
                <c:pt idx="38534">
                  <c:v>0.87381</c:v>
                </c:pt>
                <c:pt idx="38535">
                  <c:v>0.873832</c:v>
                </c:pt>
                <c:pt idx="38536">
                  <c:v>0.873855</c:v>
                </c:pt>
                <c:pt idx="38537">
                  <c:v>0.873878</c:v>
                </c:pt>
                <c:pt idx="38538">
                  <c:v>0.8739</c:v>
                </c:pt>
                <c:pt idx="38539">
                  <c:v>0.873923</c:v>
                </c:pt>
                <c:pt idx="38540">
                  <c:v>0.873946</c:v>
                </c:pt>
                <c:pt idx="38541">
                  <c:v>0.873968</c:v>
                </c:pt>
                <c:pt idx="38542">
                  <c:v>0.873991</c:v>
                </c:pt>
                <c:pt idx="38543">
                  <c:v>0.874014</c:v>
                </c:pt>
                <c:pt idx="38544">
                  <c:v>0.874036</c:v>
                </c:pt>
                <c:pt idx="38545">
                  <c:v>0.874059</c:v>
                </c:pt>
                <c:pt idx="38546">
                  <c:v>0.874082</c:v>
                </c:pt>
                <c:pt idx="38547">
                  <c:v>0.874104</c:v>
                </c:pt>
                <c:pt idx="38548">
                  <c:v>0.874127</c:v>
                </c:pt>
                <c:pt idx="38549">
                  <c:v>0.87415</c:v>
                </c:pt>
                <c:pt idx="38550">
                  <c:v>0.874172</c:v>
                </c:pt>
                <c:pt idx="38551">
                  <c:v>0.874195</c:v>
                </c:pt>
                <c:pt idx="38552">
                  <c:v>0.874218</c:v>
                </c:pt>
                <c:pt idx="38553">
                  <c:v>0.87424</c:v>
                </c:pt>
                <c:pt idx="38554">
                  <c:v>0.874263</c:v>
                </c:pt>
                <c:pt idx="38555">
                  <c:v>0.874286</c:v>
                </c:pt>
                <c:pt idx="38556">
                  <c:v>0.874308</c:v>
                </c:pt>
                <c:pt idx="38557">
                  <c:v>0.874331</c:v>
                </c:pt>
                <c:pt idx="38558">
                  <c:v>0.874354</c:v>
                </c:pt>
                <c:pt idx="38559">
                  <c:v>0.874376</c:v>
                </c:pt>
                <c:pt idx="38560">
                  <c:v>0.874399</c:v>
                </c:pt>
                <c:pt idx="38561">
                  <c:v>0.874422</c:v>
                </c:pt>
                <c:pt idx="38562">
                  <c:v>0.874444</c:v>
                </c:pt>
                <c:pt idx="38563">
                  <c:v>0.874467</c:v>
                </c:pt>
                <c:pt idx="38564">
                  <c:v>0.87449</c:v>
                </c:pt>
                <c:pt idx="38565">
                  <c:v>0.874512</c:v>
                </c:pt>
                <c:pt idx="38566">
                  <c:v>0.874535</c:v>
                </c:pt>
                <c:pt idx="38567">
                  <c:v>0.874558</c:v>
                </c:pt>
                <c:pt idx="38568">
                  <c:v>0.87458</c:v>
                </c:pt>
                <c:pt idx="38569">
                  <c:v>0.874603</c:v>
                </c:pt>
                <c:pt idx="38570">
                  <c:v>0.874626</c:v>
                </c:pt>
                <c:pt idx="38571">
                  <c:v>0.874649</c:v>
                </c:pt>
                <c:pt idx="38572">
                  <c:v>0.874671</c:v>
                </c:pt>
                <c:pt idx="38573">
                  <c:v>0.874694</c:v>
                </c:pt>
                <c:pt idx="38574">
                  <c:v>0.874717</c:v>
                </c:pt>
                <c:pt idx="38575">
                  <c:v>0.874739</c:v>
                </c:pt>
                <c:pt idx="38576">
                  <c:v>0.874762</c:v>
                </c:pt>
                <c:pt idx="38577">
                  <c:v>0.874785</c:v>
                </c:pt>
                <c:pt idx="38578">
                  <c:v>0.874807</c:v>
                </c:pt>
                <c:pt idx="38579">
                  <c:v>0.87483</c:v>
                </c:pt>
                <c:pt idx="38580">
                  <c:v>0.874853</c:v>
                </c:pt>
                <c:pt idx="38581">
                  <c:v>0.874875</c:v>
                </c:pt>
                <c:pt idx="38582">
                  <c:v>0.874898</c:v>
                </c:pt>
                <c:pt idx="38583">
                  <c:v>0.874921</c:v>
                </c:pt>
                <c:pt idx="38584">
                  <c:v>0.874943</c:v>
                </c:pt>
                <c:pt idx="38585">
                  <c:v>0.874966</c:v>
                </c:pt>
                <c:pt idx="38586">
                  <c:v>0.874989</c:v>
                </c:pt>
                <c:pt idx="38587">
                  <c:v>0.875011</c:v>
                </c:pt>
                <c:pt idx="38588">
                  <c:v>0.875034</c:v>
                </c:pt>
                <c:pt idx="38589">
                  <c:v>0.875057</c:v>
                </c:pt>
                <c:pt idx="38590">
                  <c:v>0.875079</c:v>
                </c:pt>
                <c:pt idx="38591">
                  <c:v>0.875102</c:v>
                </c:pt>
                <c:pt idx="38592">
                  <c:v>0.875125</c:v>
                </c:pt>
                <c:pt idx="38593">
                  <c:v>0.875147</c:v>
                </c:pt>
                <c:pt idx="38594">
                  <c:v>0.87517</c:v>
                </c:pt>
                <c:pt idx="38595">
                  <c:v>0.875193</c:v>
                </c:pt>
                <c:pt idx="38596">
                  <c:v>0.875215</c:v>
                </c:pt>
                <c:pt idx="38597">
                  <c:v>0.875238</c:v>
                </c:pt>
                <c:pt idx="38598">
                  <c:v>0.875261</c:v>
                </c:pt>
                <c:pt idx="38599">
                  <c:v>0.875283</c:v>
                </c:pt>
                <c:pt idx="38600">
                  <c:v>0.875306</c:v>
                </c:pt>
                <c:pt idx="38601">
                  <c:v>0.875329</c:v>
                </c:pt>
                <c:pt idx="38602">
                  <c:v>0.875351</c:v>
                </c:pt>
                <c:pt idx="38603">
                  <c:v>0.875374</c:v>
                </c:pt>
                <c:pt idx="38604">
                  <c:v>0.875397</c:v>
                </c:pt>
                <c:pt idx="38605">
                  <c:v>0.87542</c:v>
                </c:pt>
                <c:pt idx="38606">
                  <c:v>0.875442</c:v>
                </c:pt>
                <c:pt idx="38607">
                  <c:v>0.875465</c:v>
                </c:pt>
                <c:pt idx="38608">
                  <c:v>0.875488</c:v>
                </c:pt>
                <c:pt idx="38609">
                  <c:v>0.87551</c:v>
                </c:pt>
                <c:pt idx="38610">
                  <c:v>0.875533</c:v>
                </c:pt>
                <c:pt idx="38611">
                  <c:v>0.875556</c:v>
                </c:pt>
                <c:pt idx="38612">
                  <c:v>0.875578</c:v>
                </c:pt>
                <c:pt idx="38613">
                  <c:v>0.875601</c:v>
                </c:pt>
                <c:pt idx="38614">
                  <c:v>0.875624</c:v>
                </c:pt>
                <c:pt idx="38615">
                  <c:v>0.875646</c:v>
                </c:pt>
                <c:pt idx="38616">
                  <c:v>0.875669</c:v>
                </c:pt>
                <c:pt idx="38617">
                  <c:v>0.875692</c:v>
                </c:pt>
                <c:pt idx="38618">
                  <c:v>0.875714</c:v>
                </c:pt>
                <c:pt idx="38619">
                  <c:v>0.875737</c:v>
                </c:pt>
                <c:pt idx="38620">
                  <c:v>0.87576</c:v>
                </c:pt>
                <c:pt idx="38621">
                  <c:v>0.875782</c:v>
                </c:pt>
                <c:pt idx="38622">
                  <c:v>0.875805</c:v>
                </c:pt>
                <c:pt idx="38623">
                  <c:v>0.875828</c:v>
                </c:pt>
                <c:pt idx="38624">
                  <c:v>0.87585</c:v>
                </c:pt>
                <c:pt idx="38625">
                  <c:v>0.875873</c:v>
                </c:pt>
                <c:pt idx="38626">
                  <c:v>0.875896</c:v>
                </c:pt>
                <c:pt idx="38627">
                  <c:v>0.875918</c:v>
                </c:pt>
                <c:pt idx="38628">
                  <c:v>0.875941</c:v>
                </c:pt>
                <c:pt idx="38629">
                  <c:v>0.875964</c:v>
                </c:pt>
                <c:pt idx="38630">
                  <c:v>0.875986</c:v>
                </c:pt>
                <c:pt idx="38631">
                  <c:v>0.876009</c:v>
                </c:pt>
                <c:pt idx="38632">
                  <c:v>0.876032</c:v>
                </c:pt>
                <c:pt idx="38633">
                  <c:v>0.876054</c:v>
                </c:pt>
                <c:pt idx="38634">
                  <c:v>0.876077</c:v>
                </c:pt>
                <c:pt idx="38635">
                  <c:v>0.8761</c:v>
                </c:pt>
                <c:pt idx="38636">
                  <c:v>0.876122</c:v>
                </c:pt>
                <c:pt idx="38637">
                  <c:v>0.876145</c:v>
                </c:pt>
                <c:pt idx="38638">
                  <c:v>0.876168</c:v>
                </c:pt>
                <c:pt idx="38639">
                  <c:v>0.87619</c:v>
                </c:pt>
                <c:pt idx="38640">
                  <c:v>0.876213</c:v>
                </c:pt>
                <c:pt idx="38641">
                  <c:v>0.876236</c:v>
                </c:pt>
                <c:pt idx="38642">
                  <c:v>0.876259</c:v>
                </c:pt>
                <c:pt idx="38643">
                  <c:v>0.876281</c:v>
                </c:pt>
                <c:pt idx="38644">
                  <c:v>0.876304</c:v>
                </c:pt>
                <c:pt idx="38645">
                  <c:v>0.876327</c:v>
                </c:pt>
                <c:pt idx="38646">
                  <c:v>0.876349</c:v>
                </c:pt>
                <c:pt idx="38647">
                  <c:v>0.876372</c:v>
                </c:pt>
                <c:pt idx="38648">
                  <c:v>0.876395</c:v>
                </c:pt>
                <c:pt idx="38649">
                  <c:v>0.876417</c:v>
                </c:pt>
                <c:pt idx="38650">
                  <c:v>0.87644</c:v>
                </c:pt>
                <c:pt idx="38651">
                  <c:v>0.876463</c:v>
                </c:pt>
                <c:pt idx="38652">
                  <c:v>0.876485</c:v>
                </c:pt>
                <c:pt idx="38653">
                  <c:v>0.876508</c:v>
                </c:pt>
                <c:pt idx="38654">
                  <c:v>0.876531</c:v>
                </c:pt>
                <c:pt idx="38655">
                  <c:v>0.876553</c:v>
                </c:pt>
                <c:pt idx="38656">
                  <c:v>0.876576</c:v>
                </c:pt>
                <c:pt idx="38657">
                  <c:v>0.876599</c:v>
                </c:pt>
                <c:pt idx="38658">
                  <c:v>0.876621</c:v>
                </c:pt>
                <c:pt idx="38659">
                  <c:v>0.876644</c:v>
                </c:pt>
                <c:pt idx="38660">
                  <c:v>0.876667</c:v>
                </c:pt>
                <c:pt idx="38661">
                  <c:v>0.876689</c:v>
                </c:pt>
                <c:pt idx="38662">
                  <c:v>0.876712</c:v>
                </c:pt>
                <c:pt idx="38663">
                  <c:v>0.876735</c:v>
                </c:pt>
                <c:pt idx="38664">
                  <c:v>0.876757</c:v>
                </c:pt>
                <c:pt idx="38665">
                  <c:v>0.87678</c:v>
                </c:pt>
                <c:pt idx="38666">
                  <c:v>0.876803</c:v>
                </c:pt>
                <c:pt idx="38667">
                  <c:v>0.876825</c:v>
                </c:pt>
                <c:pt idx="38668">
                  <c:v>0.876848</c:v>
                </c:pt>
                <c:pt idx="38669">
                  <c:v>0.876871</c:v>
                </c:pt>
                <c:pt idx="38670">
                  <c:v>0.876893</c:v>
                </c:pt>
                <c:pt idx="38671">
                  <c:v>0.876916</c:v>
                </c:pt>
                <c:pt idx="38672">
                  <c:v>0.876939</c:v>
                </c:pt>
                <c:pt idx="38673">
                  <c:v>0.876961</c:v>
                </c:pt>
                <c:pt idx="38674">
                  <c:v>0.876984</c:v>
                </c:pt>
                <c:pt idx="38675">
                  <c:v>0.877007</c:v>
                </c:pt>
                <c:pt idx="38676">
                  <c:v>0.877029</c:v>
                </c:pt>
                <c:pt idx="38677">
                  <c:v>0.877052</c:v>
                </c:pt>
                <c:pt idx="38678">
                  <c:v>0.877075</c:v>
                </c:pt>
                <c:pt idx="38679">
                  <c:v>0.877098</c:v>
                </c:pt>
                <c:pt idx="38680">
                  <c:v>0.87712</c:v>
                </c:pt>
                <c:pt idx="38681">
                  <c:v>0.877143</c:v>
                </c:pt>
                <c:pt idx="38682">
                  <c:v>0.877166</c:v>
                </c:pt>
                <c:pt idx="38683">
                  <c:v>0.877188</c:v>
                </c:pt>
                <c:pt idx="38684">
                  <c:v>0.877211</c:v>
                </c:pt>
                <c:pt idx="38685">
                  <c:v>0.877234</c:v>
                </c:pt>
                <c:pt idx="38686">
                  <c:v>0.877256</c:v>
                </c:pt>
                <c:pt idx="38687">
                  <c:v>0.877279</c:v>
                </c:pt>
                <c:pt idx="38688">
                  <c:v>0.877302</c:v>
                </c:pt>
                <c:pt idx="38689">
                  <c:v>0.877324</c:v>
                </c:pt>
                <c:pt idx="38690">
                  <c:v>0.877347</c:v>
                </c:pt>
                <c:pt idx="38691">
                  <c:v>0.87737</c:v>
                </c:pt>
                <c:pt idx="38692">
                  <c:v>0.877392</c:v>
                </c:pt>
                <c:pt idx="38693">
                  <c:v>0.877415</c:v>
                </c:pt>
                <c:pt idx="38694">
                  <c:v>0.877438</c:v>
                </c:pt>
                <c:pt idx="38695">
                  <c:v>0.87746</c:v>
                </c:pt>
                <c:pt idx="38696">
                  <c:v>0.877483</c:v>
                </c:pt>
                <c:pt idx="38697">
                  <c:v>0.877506</c:v>
                </c:pt>
                <c:pt idx="38698">
                  <c:v>0.877528</c:v>
                </c:pt>
                <c:pt idx="38699">
                  <c:v>0.877551</c:v>
                </c:pt>
                <c:pt idx="38700">
                  <c:v>0.877574</c:v>
                </c:pt>
                <c:pt idx="38701">
                  <c:v>0.877596</c:v>
                </c:pt>
                <c:pt idx="38702">
                  <c:v>0.877619</c:v>
                </c:pt>
                <c:pt idx="38703">
                  <c:v>0.877642</c:v>
                </c:pt>
                <c:pt idx="38704">
                  <c:v>0.877664</c:v>
                </c:pt>
                <c:pt idx="38705">
                  <c:v>0.877687</c:v>
                </c:pt>
                <c:pt idx="38706">
                  <c:v>0.87771</c:v>
                </c:pt>
                <c:pt idx="38707">
                  <c:v>0.877732</c:v>
                </c:pt>
                <c:pt idx="38708">
                  <c:v>0.877755</c:v>
                </c:pt>
                <c:pt idx="38709">
                  <c:v>0.877778</c:v>
                </c:pt>
                <c:pt idx="38710">
                  <c:v>0.8778</c:v>
                </c:pt>
                <c:pt idx="38711">
                  <c:v>0.877823</c:v>
                </c:pt>
                <c:pt idx="38712">
                  <c:v>0.877846</c:v>
                </c:pt>
                <c:pt idx="38713">
                  <c:v>0.877868</c:v>
                </c:pt>
                <c:pt idx="38714">
                  <c:v>0.877891</c:v>
                </c:pt>
                <c:pt idx="38715">
                  <c:v>0.877914</c:v>
                </c:pt>
                <c:pt idx="38716">
                  <c:v>0.877937</c:v>
                </c:pt>
                <c:pt idx="38717">
                  <c:v>0.877959</c:v>
                </c:pt>
                <c:pt idx="38718">
                  <c:v>0.877982</c:v>
                </c:pt>
                <c:pt idx="38719">
                  <c:v>0.878005</c:v>
                </c:pt>
                <c:pt idx="38720">
                  <c:v>0.878027</c:v>
                </c:pt>
                <c:pt idx="38721">
                  <c:v>0.87805</c:v>
                </c:pt>
                <c:pt idx="38722">
                  <c:v>0.878073</c:v>
                </c:pt>
                <c:pt idx="38723">
                  <c:v>0.878095</c:v>
                </c:pt>
                <c:pt idx="38724">
                  <c:v>0.878118</c:v>
                </c:pt>
                <c:pt idx="38725">
                  <c:v>0.878141</c:v>
                </c:pt>
                <c:pt idx="38726">
                  <c:v>0.878163</c:v>
                </c:pt>
                <c:pt idx="38727">
                  <c:v>0.878186</c:v>
                </c:pt>
                <c:pt idx="38728">
                  <c:v>0.878209</c:v>
                </c:pt>
                <c:pt idx="38729">
                  <c:v>0.878231</c:v>
                </c:pt>
                <c:pt idx="38730">
                  <c:v>0.878254</c:v>
                </c:pt>
                <c:pt idx="38731">
                  <c:v>0.878277</c:v>
                </c:pt>
                <c:pt idx="38732">
                  <c:v>0.878299</c:v>
                </c:pt>
                <c:pt idx="38733">
                  <c:v>0.878322</c:v>
                </c:pt>
                <c:pt idx="38734">
                  <c:v>0.878345</c:v>
                </c:pt>
                <c:pt idx="38735">
                  <c:v>0.878367</c:v>
                </c:pt>
                <c:pt idx="38736">
                  <c:v>0.87839</c:v>
                </c:pt>
                <c:pt idx="38737">
                  <c:v>0.878413</c:v>
                </c:pt>
                <c:pt idx="38738">
                  <c:v>0.878435</c:v>
                </c:pt>
                <c:pt idx="38739">
                  <c:v>0.878458</c:v>
                </c:pt>
                <c:pt idx="38740">
                  <c:v>0.878481</c:v>
                </c:pt>
                <c:pt idx="38741">
                  <c:v>0.878503</c:v>
                </c:pt>
                <c:pt idx="38742">
                  <c:v>0.878526</c:v>
                </c:pt>
                <c:pt idx="38743">
                  <c:v>0.878549</c:v>
                </c:pt>
                <c:pt idx="38744">
                  <c:v>0.878571</c:v>
                </c:pt>
                <c:pt idx="38745">
                  <c:v>0.878594</c:v>
                </c:pt>
                <c:pt idx="38746">
                  <c:v>0.878617</c:v>
                </c:pt>
                <c:pt idx="38747">
                  <c:v>0.878639</c:v>
                </c:pt>
                <c:pt idx="38748">
                  <c:v>0.878662</c:v>
                </c:pt>
                <c:pt idx="38749">
                  <c:v>0.878685</c:v>
                </c:pt>
                <c:pt idx="38750">
                  <c:v>0.878707</c:v>
                </c:pt>
                <c:pt idx="38751">
                  <c:v>0.87873</c:v>
                </c:pt>
                <c:pt idx="38752">
                  <c:v>0.878753</c:v>
                </c:pt>
                <c:pt idx="38753">
                  <c:v>0.878776</c:v>
                </c:pt>
                <c:pt idx="38754">
                  <c:v>0.878798</c:v>
                </c:pt>
                <c:pt idx="38755">
                  <c:v>0.878821</c:v>
                </c:pt>
                <c:pt idx="38756">
                  <c:v>0.878844</c:v>
                </c:pt>
                <c:pt idx="38757">
                  <c:v>0.878866</c:v>
                </c:pt>
                <c:pt idx="38758">
                  <c:v>0.878889</c:v>
                </c:pt>
                <c:pt idx="38759">
                  <c:v>0.878912</c:v>
                </c:pt>
                <c:pt idx="38760">
                  <c:v>0.878934</c:v>
                </c:pt>
                <c:pt idx="38761">
                  <c:v>0.878957</c:v>
                </c:pt>
                <c:pt idx="38762">
                  <c:v>0.87898</c:v>
                </c:pt>
                <c:pt idx="38763">
                  <c:v>0.879002</c:v>
                </c:pt>
                <c:pt idx="38764">
                  <c:v>0.879025</c:v>
                </c:pt>
                <c:pt idx="38765">
                  <c:v>0.879048</c:v>
                </c:pt>
                <c:pt idx="38766">
                  <c:v>0.87907</c:v>
                </c:pt>
                <c:pt idx="38767">
                  <c:v>0.879093</c:v>
                </c:pt>
                <c:pt idx="38768">
                  <c:v>0.879116</c:v>
                </c:pt>
                <c:pt idx="38769">
                  <c:v>0.879138</c:v>
                </c:pt>
                <c:pt idx="38770">
                  <c:v>0.879161</c:v>
                </c:pt>
                <c:pt idx="38771">
                  <c:v>0.879184</c:v>
                </c:pt>
                <c:pt idx="38772">
                  <c:v>0.879206</c:v>
                </c:pt>
                <c:pt idx="38773">
                  <c:v>0.879229</c:v>
                </c:pt>
                <c:pt idx="38774">
                  <c:v>0.879252</c:v>
                </c:pt>
                <c:pt idx="38775">
                  <c:v>0.879274</c:v>
                </c:pt>
                <c:pt idx="38776">
                  <c:v>0.879297</c:v>
                </c:pt>
                <c:pt idx="38777">
                  <c:v>0.87932</c:v>
                </c:pt>
                <c:pt idx="38778">
                  <c:v>0.879342</c:v>
                </c:pt>
                <c:pt idx="38779">
                  <c:v>0.879365</c:v>
                </c:pt>
                <c:pt idx="38780">
                  <c:v>0.879388</c:v>
                </c:pt>
                <c:pt idx="38781">
                  <c:v>0.87941</c:v>
                </c:pt>
                <c:pt idx="38782">
                  <c:v>0.879433</c:v>
                </c:pt>
                <c:pt idx="38783">
                  <c:v>0.879456</c:v>
                </c:pt>
                <c:pt idx="38784">
                  <c:v>0.879478</c:v>
                </c:pt>
                <c:pt idx="38785">
                  <c:v>0.879501</c:v>
                </c:pt>
                <c:pt idx="38786">
                  <c:v>0.879524</c:v>
                </c:pt>
                <c:pt idx="38787">
                  <c:v>0.879546</c:v>
                </c:pt>
                <c:pt idx="38788">
                  <c:v>0.879569</c:v>
                </c:pt>
                <c:pt idx="38789">
                  <c:v>0.879592</c:v>
                </c:pt>
                <c:pt idx="38790">
                  <c:v>0.879615</c:v>
                </c:pt>
                <c:pt idx="38791">
                  <c:v>0.879637</c:v>
                </c:pt>
                <c:pt idx="38792">
                  <c:v>0.87966</c:v>
                </c:pt>
                <c:pt idx="38793">
                  <c:v>0.879683</c:v>
                </c:pt>
                <c:pt idx="38794">
                  <c:v>0.879705</c:v>
                </c:pt>
                <c:pt idx="38795">
                  <c:v>0.879728</c:v>
                </c:pt>
                <c:pt idx="38796">
                  <c:v>0.879751</c:v>
                </c:pt>
                <c:pt idx="38797">
                  <c:v>0.879773</c:v>
                </c:pt>
                <c:pt idx="38798">
                  <c:v>0.879796</c:v>
                </c:pt>
                <c:pt idx="38799">
                  <c:v>0.879819</c:v>
                </c:pt>
                <c:pt idx="38800">
                  <c:v>0.879841</c:v>
                </c:pt>
                <c:pt idx="38801">
                  <c:v>0.879864</c:v>
                </c:pt>
                <c:pt idx="38802">
                  <c:v>0.879887</c:v>
                </c:pt>
                <c:pt idx="38803">
                  <c:v>0.879909</c:v>
                </c:pt>
                <c:pt idx="38804">
                  <c:v>0.879932</c:v>
                </c:pt>
                <c:pt idx="38805">
                  <c:v>0.879955</c:v>
                </c:pt>
                <c:pt idx="38806">
                  <c:v>0.879977</c:v>
                </c:pt>
                <c:pt idx="38807">
                  <c:v>0.88</c:v>
                </c:pt>
                <c:pt idx="38808">
                  <c:v>0.880023</c:v>
                </c:pt>
                <c:pt idx="38809">
                  <c:v>0.880045</c:v>
                </c:pt>
                <c:pt idx="38810">
                  <c:v>0.880068</c:v>
                </c:pt>
                <c:pt idx="38811">
                  <c:v>0.880091</c:v>
                </c:pt>
                <c:pt idx="38812">
                  <c:v>0.880113</c:v>
                </c:pt>
                <c:pt idx="38813">
                  <c:v>0.880136</c:v>
                </c:pt>
                <c:pt idx="38814">
                  <c:v>0.880159</c:v>
                </c:pt>
                <c:pt idx="38815">
                  <c:v>0.880181</c:v>
                </c:pt>
                <c:pt idx="38816">
                  <c:v>0.880204</c:v>
                </c:pt>
                <c:pt idx="38817">
                  <c:v>0.880227</c:v>
                </c:pt>
                <c:pt idx="38818">
                  <c:v>0.880249</c:v>
                </c:pt>
                <c:pt idx="38819">
                  <c:v>0.880272</c:v>
                </c:pt>
                <c:pt idx="38820">
                  <c:v>0.880295</c:v>
                </c:pt>
                <c:pt idx="38821">
                  <c:v>0.880317</c:v>
                </c:pt>
                <c:pt idx="38822">
                  <c:v>0.88034</c:v>
                </c:pt>
                <c:pt idx="38823">
                  <c:v>0.880363</c:v>
                </c:pt>
                <c:pt idx="38824">
                  <c:v>0.880385</c:v>
                </c:pt>
                <c:pt idx="38825">
                  <c:v>0.880408</c:v>
                </c:pt>
                <c:pt idx="38826">
                  <c:v>0.880431</c:v>
                </c:pt>
                <c:pt idx="38827">
                  <c:v>0.880454</c:v>
                </c:pt>
                <c:pt idx="38828">
                  <c:v>0.880476</c:v>
                </c:pt>
                <c:pt idx="38829">
                  <c:v>0.880499</c:v>
                </c:pt>
                <c:pt idx="38830">
                  <c:v>0.880522</c:v>
                </c:pt>
                <c:pt idx="38831">
                  <c:v>0.880544</c:v>
                </c:pt>
                <c:pt idx="38832">
                  <c:v>0.880567</c:v>
                </c:pt>
                <c:pt idx="38833">
                  <c:v>0.88059</c:v>
                </c:pt>
                <c:pt idx="38834">
                  <c:v>0.880612</c:v>
                </c:pt>
                <c:pt idx="38835">
                  <c:v>0.880635</c:v>
                </c:pt>
                <c:pt idx="38836">
                  <c:v>0.880658</c:v>
                </c:pt>
                <c:pt idx="38837">
                  <c:v>0.88068</c:v>
                </c:pt>
                <c:pt idx="38838">
                  <c:v>0.880703</c:v>
                </c:pt>
                <c:pt idx="38839">
                  <c:v>0.880726</c:v>
                </c:pt>
                <c:pt idx="38840">
                  <c:v>0.880748</c:v>
                </c:pt>
                <c:pt idx="38841">
                  <c:v>0.880771</c:v>
                </c:pt>
                <c:pt idx="38842">
                  <c:v>0.880794</c:v>
                </c:pt>
                <c:pt idx="38843">
                  <c:v>0.880816</c:v>
                </c:pt>
                <c:pt idx="38844">
                  <c:v>0.880839</c:v>
                </c:pt>
                <c:pt idx="38845">
                  <c:v>0.880862</c:v>
                </c:pt>
                <c:pt idx="38846">
                  <c:v>0.880884</c:v>
                </c:pt>
                <c:pt idx="38847">
                  <c:v>0.880907</c:v>
                </c:pt>
                <c:pt idx="38848">
                  <c:v>0.88093</c:v>
                </c:pt>
                <c:pt idx="38849">
                  <c:v>0.880952</c:v>
                </c:pt>
                <c:pt idx="38850">
                  <c:v>0.880975</c:v>
                </c:pt>
                <c:pt idx="38851">
                  <c:v>0.880998</c:v>
                </c:pt>
                <c:pt idx="38852">
                  <c:v>0.88102</c:v>
                </c:pt>
                <c:pt idx="38853">
                  <c:v>0.881043</c:v>
                </c:pt>
                <c:pt idx="38854">
                  <c:v>0.881066</c:v>
                </c:pt>
                <c:pt idx="38855">
                  <c:v>0.881088</c:v>
                </c:pt>
                <c:pt idx="38856">
                  <c:v>0.881111</c:v>
                </c:pt>
                <c:pt idx="38857">
                  <c:v>0.881134</c:v>
                </c:pt>
                <c:pt idx="38858">
                  <c:v>0.881156</c:v>
                </c:pt>
                <c:pt idx="38859">
                  <c:v>0.881179</c:v>
                </c:pt>
                <c:pt idx="38860">
                  <c:v>0.881202</c:v>
                </c:pt>
                <c:pt idx="38861">
                  <c:v>0.881224</c:v>
                </c:pt>
                <c:pt idx="38862">
                  <c:v>0.881247</c:v>
                </c:pt>
                <c:pt idx="38863">
                  <c:v>0.88127</c:v>
                </c:pt>
                <c:pt idx="38864">
                  <c:v>0.881293</c:v>
                </c:pt>
                <c:pt idx="38865">
                  <c:v>0.881315</c:v>
                </c:pt>
                <c:pt idx="38866">
                  <c:v>0.881338</c:v>
                </c:pt>
                <c:pt idx="38867">
                  <c:v>0.881361</c:v>
                </c:pt>
                <c:pt idx="38868">
                  <c:v>0.881383</c:v>
                </c:pt>
                <c:pt idx="38869">
                  <c:v>0.881406</c:v>
                </c:pt>
                <c:pt idx="38870">
                  <c:v>0.881429</c:v>
                </c:pt>
                <c:pt idx="38871">
                  <c:v>0.881451</c:v>
                </c:pt>
                <c:pt idx="38872">
                  <c:v>0.881474</c:v>
                </c:pt>
                <c:pt idx="38873">
                  <c:v>0.881497</c:v>
                </c:pt>
                <c:pt idx="38874">
                  <c:v>0.881519</c:v>
                </c:pt>
                <c:pt idx="38875">
                  <c:v>0.881542</c:v>
                </c:pt>
                <c:pt idx="38876">
                  <c:v>0.881565</c:v>
                </c:pt>
                <c:pt idx="38877">
                  <c:v>0.881587</c:v>
                </c:pt>
                <c:pt idx="38878">
                  <c:v>0.88161</c:v>
                </c:pt>
                <c:pt idx="38879">
                  <c:v>0.881633</c:v>
                </c:pt>
                <c:pt idx="38880">
                  <c:v>0.881655</c:v>
                </c:pt>
                <c:pt idx="38881">
                  <c:v>0.881678</c:v>
                </c:pt>
                <c:pt idx="38882">
                  <c:v>0.881701</c:v>
                </c:pt>
                <c:pt idx="38883">
                  <c:v>0.881723</c:v>
                </c:pt>
                <c:pt idx="38884">
                  <c:v>0.881746</c:v>
                </c:pt>
                <c:pt idx="38885">
                  <c:v>0.881769</c:v>
                </c:pt>
                <c:pt idx="38886">
                  <c:v>0.881791</c:v>
                </c:pt>
                <c:pt idx="38887">
                  <c:v>0.881814</c:v>
                </c:pt>
                <c:pt idx="38888">
                  <c:v>0.881837</c:v>
                </c:pt>
                <c:pt idx="38889">
                  <c:v>0.881859</c:v>
                </c:pt>
                <c:pt idx="38890">
                  <c:v>0.881882</c:v>
                </c:pt>
                <c:pt idx="38891">
                  <c:v>0.881905</c:v>
                </c:pt>
                <c:pt idx="38892">
                  <c:v>0.881927</c:v>
                </c:pt>
                <c:pt idx="38893">
                  <c:v>0.88195</c:v>
                </c:pt>
                <c:pt idx="38894">
                  <c:v>0.881973</c:v>
                </c:pt>
                <c:pt idx="38895">
                  <c:v>0.881995</c:v>
                </c:pt>
                <c:pt idx="38896">
                  <c:v>0.882018</c:v>
                </c:pt>
                <c:pt idx="38897">
                  <c:v>0.882041</c:v>
                </c:pt>
                <c:pt idx="38898">
                  <c:v>0.882063</c:v>
                </c:pt>
                <c:pt idx="38899">
                  <c:v>0.882086</c:v>
                </c:pt>
                <c:pt idx="38900">
                  <c:v>0.882109</c:v>
                </c:pt>
                <c:pt idx="38901">
                  <c:v>0.882132</c:v>
                </c:pt>
                <c:pt idx="38902">
                  <c:v>0.882154</c:v>
                </c:pt>
                <c:pt idx="38903">
                  <c:v>0.882177</c:v>
                </c:pt>
                <c:pt idx="38904">
                  <c:v>0.8822</c:v>
                </c:pt>
                <c:pt idx="38905">
                  <c:v>0.882222</c:v>
                </c:pt>
                <c:pt idx="38906">
                  <c:v>0.882245</c:v>
                </c:pt>
                <c:pt idx="38907">
                  <c:v>0.882268</c:v>
                </c:pt>
                <c:pt idx="38908">
                  <c:v>0.88229</c:v>
                </c:pt>
                <c:pt idx="38909">
                  <c:v>0.882313</c:v>
                </c:pt>
                <c:pt idx="38910">
                  <c:v>0.882336</c:v>
                </c:pt>
                <c:pt idx="38911">
                  <c:v>0.882358</c:v>
                </c:pt>
                <c:pt idx="38912">
                  <c:v>0.882381</c:v>
                </c:pt>
                <c:pt idx="38913">
                  <c:v>0.882404</c:v>
                </c:pt>
                <c:pt idx="38914">
                  <c:v>0.882426</c:v>
                </c:pt>
                <c:pt idx="38915">
                  <c:v>0.882449</c:v>
                </c:pt>
                <c:pt idx="38916">
                  <c:v>0.882472</c:v>
                </c:pt>
                <c:pt idx="38917">
                  <c:v>0.882494</c:v>
                </c:pt>
                <c:pt idx="38918">
                  <c:v>0.882517</c:v>
                </c:pt>
                <c:pt idx="38919">
                  <c:v>0.88254</c:v>
                </c:pt>
                <c:pt idx="38920">
                  <c:v>0.882562</c:v>
                </c:pt>
                <c:pt idx="38921">
                  <c:v>0.882585</c:v>
                </c:pt>
                <c:pt idx="38922">
                  <c:v>0.882608</c:v>
                </c:pt>
                <c:pt idx="38923">
                  <c:v>0.88263</c:v>
                </c:pt>
                <c:pt idx="38924">
                  <c:v>0.882653</c:v>
                </c:pt>
                <c:pt idx="38925">
                  <c:v>0.882676</c:v>
                </c:pt>
                <c:pt idx="38926">
                  <c:v>0.882698</c:v>
                </c:pt>
                <c:pt idx="38927">
                  <c:v>0.882721</c:v>
                </c:pt>
                <c:pt idx="38928">
                  <c:v>0.882744</c:v>
                </c:pt>
                <c:pt idx="38929">
                  <c:v>0.882766</c:v>
                </c:pt>
                <c:pt idx="38930">
                  <c:v>0.882789</c:v>
                </c:pt>
                <c:pt idx="38931">
                  <c:v>0.882812</c:v>
                </c:pt>
                <c:pt idx="38932">
                  <c:v>0.882834</c:v>
                </c:pt>
                <c:pt idx="38933">
                  <c:v>0.882857</c:v>
                </c:pt>
                <c:pt idx="38934">
                  <c:v>0.88288</c:v>
                </c:pt>
                <c:pt idx="38935">
                  <c:v>0.882902</c:v>
                </c:pt>
                <c:pt idx="38936">
                  <c:v>0.882925</c:v>
                </c:pt>
                <c:pt idx="38937">
                  <c:v>0.882948</c:v>
                </c:pt>
                <c:pt idx="38938">
                  <c:v>0.882971</c:v>
                </c:pt>
                <c:pt idx="38939">
                  <c:v>0.882993</c:v>
                </c:pt>
                <c:pt idx="38940">
                  <c:v>0.883016</c:v>
                </c:pt>
                <c:pt idx="38941">
                  <c:v>0.883039</c:v>
                </c:pt>
                <c:pt idx="38942">
                  <c:v>0.883061</c:v>
                </c:pt>
                <c:pt idx="38943">
                  <c:v>0.883084</c:v>
                </c:pt>
                <c:pt idx="38944">
                  <c:v>0.883107</c:v>
                </c:pt>
                <c:pt idx="38945">
                  <c:v>0.883129</c:v>
                </c:pt>
                <c:pt idx="38946">
                  <c:v>0.883152</c:v>
                </c:pt>
                <c:pt idx="38947">
                  <c:v>0.883175</c:v>
                </c:pt>
                <c:pt idx="38948">
                  <c:v>0.883197</c:v>
                </c:pt>
                <c:pt idx="38949">
                  <c:v>0.88322</c:v>
                </c:pt>
                <c:pt idx="38950">
                  <c:v>0.883243</c:v>
                </c:pt>
                <c:pt idx="38951">
                  <c:v>0.883265</c:v>
                </c:pt>
                <c:pt idx="38952">
                  <c:v>0.883288</c:v>
                </c:pt>
                <c:pt idx="38953">
                  <c:v>0.883311</c:v>
                </c:pt>
                <c:pt idx="38954">
                  <c:v>0.883333</c:v>
                </c:pt>
                <c:pt idx="38955">
                  <c:v>0.883356</c:v>
                </c:pt>
                <c:pt idx="38956">
                  <c:v>0.883379</c:v>
                </c:pt>
                <c:pt idx="38957">
                  <c:v>0.883401</c:v>
                </c:pt>
                <c:pt idx="38958">
                  <c:v>0.883424</c:v>
                </c:pt>
                <c:pt idx="38959">
                  <c:v>0.883447</c:v>
                </c:pt>
                <c:pt idx="38960">
                  <c:v>0.883469</c:v>
                </c:pt>
                <c:pt idx="38961">
                  <c:v>0.883492</c:v>
                </c:pt>
                <c:pt idx="38962">
                  <c:v>0.883515</c:v>
                </c:pt>
                <c:pt idx="38963">
                  <c:v>0.883537</c:v>
                </c:pt>
                <c:pt idx="38964">
                  <c:v>0.88356</c:v>
                </c:pt>
                <c:pt idx="38965">
                  <c:v>0.883583</c:v>
                </c:pt>
                <c:pt idx="38966">
                  <c:v>0.883605</c:v>
                </c:pt>
                <c:pt idx="38967">
                  <c:v>0.883628</c:v>
                </c:pt>
                <c:pt idx="38968">
                  <c:v>0.883651</c:v>
                </c:pt>
                <c:pt idx="38969">
                  <c:v>0.883673</c:v>
                </c:pt>
                <c:pt idx="38970">
                  <c:v>0.883696</c:v>
                </c:pt>
                <c:pt idx="38971">
                  <c:v>0.883719</c:v>
                </c:pt>
                <c:pt idx="38972">
                  <c:v>0.883741</c:v>
                </c:pt>
                <c:pt idx="38973">
                  <c:v>0.883764</c:v>
                </c:pt>
                <c:pt idx="38974">
                  <c:v>0.883787</c:v>
                </c:pt>
                <c:pt idx="38975">
                  <c:v>0.88381</c:v>
                </c:pt>
                <c:pt idx="38976">
                  <c:v>0.883832</c:v>
                </c:pt>
                <c:pt idx="38977">
                  <c:v>0.883855</c:v>
                </c:pt>
                <c:pt idx="38978">
                  <c:v>0.883878</c:v>
                </c:pt>
                <c:pt idx="38979">
                  <c:v>0.8839</c:v>
                </c:pt>
                <c:pt idx="38980">
                  <c:v>0.883923</c:v>
                </c:pt>
                <c:pt idx="38981">
                  <c:v>0.883946</c:v>
                </c:pt>
                <c:pt idx="38982">
                  <c:v>0.883968</c:v>
                </c:pt>
                <c:pt idx="38983">
                  <c:v>0.883991</c:v>
                </c:pt>
                <c:pt idx="38984">
                  <c:v>0.884014</c:v>
                </c:pt>
                <c:pt idx="38985">
                  <c:v>0.884036</c:v>
                </c:pt>
                <c:pt idx="38986">
                  <c:v>0.884059</c:v>
                </c:pt>
                <c:pt idx="38987">
                  <c:v>0.884082</c:v>
                </c:pt>
                <c:pt idx="38988">
                  <c:v>0.884104</c:v>
                </c:pt>
                <c:pt idx="38989">
                  <c:v>0.884127</c:v>
                </c:pt>
                <c:pt idx="38990">
                  <c:v>0.88415</c:v>
                </c:pt>
                <c:pt idx="38991">
                  <c:v>0.884172</c:v>
                </c:pt>
                <c:pt idx="38992">
                  <c:v>0.884195</c:v>
                </c:pt>
                <c:pt idx="38993">
                  <c:v>0.884218</c:v>
                </c:pt>
                <c:pt idx="38994">
                  <c:v>0.88424</c:v>
                </c:pt>
                <c:pt idx="38995">
                  <c:v>0.884263</c:v>
                </c:pt>
                <c:pt idx="38996">
                  <c:v>0.884286</c:v>
                </c:pt>
                <c:pt idx="38997">
                  <c:v>0.884308</c:v>
                </c:pt>
                <c:pt idx="38998">
                  <c:v>0.884331</c:v>
                </c:pt>
                <c:pt idx="38999">
                  <c:v>0.884354</c:v>
                </c:pt>
                <c:pt idx="39000">
                  <c:v>0.884376</c:v>
                </c:pt>
                <c:pt idx="39001">
                  <c:v>0.884399</c:v>
                </c:pt>
                <c:pt idx="39002">
                  <c:v>0.884422</c:v>
                </c:pt>
                <c:pt idx="39003">
                  <c:v>0.884444</c:v>
                </c:pt>
                <c:pt idx="39004">
                  <c:v>0.884467</c:v>
                </c:pt>
                <c:pt idx="39005">
                  <c:v>0.88449</c:v>
                </c:pt>
                <c:pt idx="39006">
                  <c:v>0.884512</c:v>
                </c:pt>
                <c:pt idx="39007">
                  <c:v>0.884535</c:v>
                </c:pt>
                <c:pt idx="39008">
                  <c:v>0.884558</c:v>
                </c:pt>
                <c:pt idx="39009">
                  <c:v>0.88458</c:v>
                </c:pt>
                <c:pt idx="39010">
                  <c:v>0.884603</c:v>
                </c:pt>
                <c:pt idx="39011">
                  <c:v>0.884626</c:v>
                </c:pt>
                <c:pt idx="39012">
                  <c:v>0.884649</c:v>
                </c:pt>
                <c:pt idx="39013">
                  <c:v>0.884671</c:v>
                </c:pt>
                <c:pt idx="39014">
                  <c:v>0.884694</c:v>
                </c:pt>
                <c:pt idx="39015">
                  <c:v>0.884717</c:v>
                </c:pt>
                <c:pt idx="39016">
                  <c:v>0.884739</c:v>
                </c:pt>
                <c:pt idx="39017">
                  <c:v>0.884762</c:v>
                </c:pt>
                <c:pt idx="39018">
                  <c:v>0.884785</c:v>
                </c:pt>
                <c:pt idx="39019">
                  <c:v>0.884807</c:v>
                </c:pt>
                <c:pt idx="39020">
                  <c:v>0.88483</c:v>
                </c:pt>
                <c:pt idx="39021">
                  <c:v>0.884853</c:v>
                </c:pt>
                <c:pt idx="39022">
                  <c:v>0.884875</c:v>
                </c:pt>
                <c:pt idx="39023">
                  <c:v>0.884898</c:v>
                </c:pt>
                <c:pt idx="39024">
                  <c:v>0.884921</c:v>
                </c:pt>
                <c:pt idx="39025">
                  <c:v>0.884943</c:v>
                </c:pt>
                <c:pt idx="39026">
                  <c:v>0.884966</c:v>
                </c:pt>
                <c:pt idx="39027">
                  <c:v>0.884989</c:v>
                </c:pt>
                <c:pt idx="39028">
                  <c:v>0.885011</c:v>
                </c:pt>
                <c:pt idx="39029">
                  <c:v>0.885034</c:v>
                </c:pt>
                <c:pt idx="39030">
                  <c:v>0.885057</c:v>
                </c:pt>
                <c:pt idx="39031">
                  <c:v>0.885079</c:v>
                </c:pt>
                <c:pt idx="39032">
                  <c:v>0.885102</c:v>
                </c:pt>
                <c:pt idx="39033">
                  <c:v>0.885125</c:v>
                </c:pt>
                <c:pt idx="39034">
                  <c:v>0.885147</c:v>
                </c:pt>
                <c:pt idx="39035">
                  <c:v>0.88517</c:v>
                </c:pt>
                <c:pt idx="39036">
                  <c:v>0.885193</c:v>
                </c:pt>
                <c:pt idx="39037">
                  <c:v>0.885215</c:v>
                </c:pt>
                <c:pt idx="39038">
                  <c:v>0.885238</c:v>
                </c:pt>
                <c:pt idx="39039">
                  <c:v>0.885261</c:v>
                </c:pt>
                <c:pt idx="39040">
                  <c:v>0.885283</c:v>
                </c:pt>
                <c:pt idx="39041">
                  <c:v>0.885306</c:v>
                </c:pt>
                <c:pt idx="39042">
                  <c:v>0.885329</c:v>
                </c:pt>
                <c:pt idx="39043">
                  <c:v>0.885351</c:v>
                </c:pt>
                <c:pt idx="39044">
                  <c:v>0.885374</c:v>
                </c:pt>
                <c:pt idx="39045">
                  <c:v>0.885397</c:v>
                </c:pt>
                <c:pt idx="39046">
                  <c:v>0.88542</c:v>
                </c:pt>
                <c:pt idx="39047">
                  <c:v>0.885442</c:v>
                </c:pt>
                <c:pt idx="39048">
                  <c:v>0.885465</c:v>
                </c:pt>
                <c:pt idx="39049">
                  <c:v>0.885488</c:v>
                </c:pt>
                <c:pt idx="39050">
                  <c:v>0.88551</c:v>
                </c:pt>
                <c:pt idx="39051">
                  <c:v>0.885533</c:v>
                </c:pt>
                <c:pt idx="39052">
                  <c:v>0.885556</c:v>
                </c:pt>
                <c:pt idx="39053">
                  <c:v>0.885578</c:v>
                </c:pt>
                <c:pt idx="39054">
                  <c:v>0.885601</c:v>
                </c:pt>
                <c:pt idx="39055">
                  <c:v>0.885624</c:v>
                </c:pt>
                <c:pt idx="39056">
                  <c:v>0.885646</c:v>
                </c:pt>
                <c:pt idx="39057">
                  <c:v>0.885669</c:v>
                </c:pt>
                <c:pt idx="39058">
                  <c:v>0.885692</c:v>
                </c:pt>
                <c:pt idx="39059">
                  <c:v>0.885714</c:v>
                </c:pt>
                <c:pt idx="39060">
                  <c:v>0.885737</c:v>
                </c:pt>
                <c:pt idx="39061">
                  <c:v>0.88576</c:v>
                </c:pt>
                <c:pt idx="39062">
                  <c:v>0.885782</c:v>
                </c:pt>
                <c:pt idx="39063">
                  <c:v>0.885805</c:v>
                </c:pt>
                <c:pt idx="39064">
                  <c:v>0.885828</c:v>
                </c:pt>
                <c:pt idx="39065">
                  <c:v>0.88585</c:v>
                </c:pt>
                <c:pt idx="39066">
                  <c:v>0.885873</c:v>
                </c:pt>
                <c:pt idx="39067">
                  <c:v>0.885896</c:v>
                </c:pt>
                <c:pt idx="39068">
                  <c:v>0.885918</c:v>
                </c:pt>
                <c:pt idx="39069">
                  <c:v>0.885941</c:v>
                </c:pt>
                <c:pt idx="39070">
                  <c:v>0.885964</c:v>
                </c:pt>
                <c:pt idx="39071">
                  <c:v>0.885986</c:v>
                </c:pt>
                <c:pt idx="39072">
                  <c:v>0.886009</c:v>
                </c:pt>
                <c:pt idx="39073">
                  <c:v>0.886032</c:v>
                </c:pt>
                <c:pt idx="39074">
                  <c:v>0.886054</c:v>
                </c:pt>
                <c:pt idx="39075">
                  <c:v>0.886077</c:v>
                </c:pt>
                <c:pt idx="39076">
                  <c:v>0.8861</c:v>
                </c:pt>
                <c:pt idx="39077">
                  <c:v>0.886122</c:v>
                </c:pt>
                <c:pt idx="39078">
                  <c:v>0.886145</c:v>
                </c:pt>
                <c:pt idx="39079">
                  <c:v>0.886168</c:v>
                </c:pt>
                <c:pt idx="39080">
                  <c:v>0.88619</c:v>
                </c:pt>
                <c:pt idx="39081">
                  <c:v>0.886213</c:v>
                </c:pt>
                <c:pt idx="39082">
                  <c:v>0.886236</c:v>
                </c:pt>
                <c:pt idx="39083">
                  <c:v>0.886259</c:v>
                </c:pt>
                <c:pt idx="39084">
                  <c:v>0.886281</c:v>
                </c:pt>
                <c:pt idx="39085">
                  <c:v>0.886304</c:v>
                </c:pt>
                <c:pt idx="39086">
                  <c:v>0.886327</c:v>
                </c:pt>
                <c:pt idx="39087">
                  <c:v>0.886349</c:v>
                </c:pt>
                <c:pt idx="39088">
                  <c:v>0.886372</c:v>
                </c:pt>
                <c:pt idx="39089">
                  <c:v>0.886395</c:v>
                </c:pt>
                <c:pt idx="39090">
                  <c:v>0.886417</c:v>
                </c:pt>
                <c:pt idx="39091">
                  <c:v>0.88644</c:v>
                </c:pt>
                <c:pt idx="39092">
                  <c:v>0.886463</c:v>
                </c:pt>
                <c:pt idx="39093">
                  <c:v>0.886485</c:v>
                </c:pt>
                <c:pt idx="39094">
                  <c:v>0.886508</c:v>
                </c:pt>
                <c:pt idx="39095">
                  <c:v>0.886531</c:v>
                </c:pt>
                <c:pt idx="39096">
                  <c:v>0.886553</c:v>
                </c:pt>
                <c:pt idx="39097">
                  <c:v>0.886576</c:v>
                </c:pt>
                <c:pt idx="39098">
                  <c:v>0.886599</c:v>
                </c:pt>
                <c:pt idx="39099">
                  <c:v>0.886621</c:v>
                </c:pt>
                <c:pt idx="39100">
                  <c:v>0.886644</c:v>
                </c:pt>
                <c:pt idx="39101">
                  <c:v>0.886667</c:v>
                </c:pt>
                <c:pt idx="39102">
                  <c:v>0.886689</c:v>
                </c:pt>
                <c:pt idx="39103">
                  <c:v>0.886712</c:v>
                </c:pt>
                <c:pt idx="39104">
                  <c:v>0.886735</c:v>
                </c:pt>
                <c:pt idx="39105">
                  <c:v>0.886757</c:v>
                </c:pt>
                <c:pt idx="39106">
                  <c:v>0.88678</c:v>
                </c:pt>
                <c:pt idx="39107">
                  <c:v>0.886803</c:v>
                </c:pt>
                <c:pt idx="39108">
                  <c:v>0.886825</c:v>
                </c:pt>
                <c:pt idx="39109">
                  <c:v>0.886848</c:v>
                </c:pt>
                <c:pt idx="39110">
                  <c:v>0.886871</c:v>
                </c:pt>
                <c:pt idx="39111">
                  <c:v>0.886893</c:v>
                </c:pt>
                <c:pt idx="39112">
                  <c:v>0.886916</c:v>
                </c:pt>
                <c:pt idx="39113">
                  <c:v>0.886939</c:v>
                </c:pt>
                <c:pt idx="39114">
                  <c:v>0.886961</c:v>
                </c:pt>
                <c:pt idx="39115">
                  <c:v>0.886984</c:v>
                </c:pt>
                <c:pt idx="39116">
                  <c:v>0.887007</c:v>
                </c:pt>
                <c:pt idx="39117">
                  <c:v>0.887029</c:v>
                </c:pt>
                <c:pt idx="39118">
                  <c:v>0.887052</c:v>
                </c:pt>
                <c:pt idx="39119">
                  <c:v>0.887075</c:v>
                </c:pt>
                <c:pt idx="39120">
                  <c:v>0.887098</c:v>
                </c:pt>
                <c:pt idx="39121">
                  <c:v>0.88712</c:v>
                </c:pt>
                <c:pt idx="39122">
                  <c:v>0.887143</c:v>
                </c:pt>
                <c:pt idx="39123">
                  <c:v>0.887166</c:v>
                </c:pt>
                <c:pt idx="39124">
                  <c:v>0.887188</c:v>
                </c:pt>
                <c:pt idx="39125">
                  <c:v>0.887211</c:v>
                </c:pt>
                <c:pt idx="39126">
                  <c:v>0.887234</c:v>
                </c:pt>
                <c:pt idx="39127">
                  <c:v>0.887256</c:v>
                </c:pt>
                <c:pt idx="39128">
                  <c:v>0.887279</c:v>
                </c:pt>
                <c:pt idx="39129">
                  <c:v>0.887302</c:v>
                </c:pt>
                <c:pt idx="39130">
                  <c:v>0.887324</c:v>
                </c:pt>
                <c:pt idx="39131">
                  <c:v>0.887347</c:v>
                </c:pt>
                <c:pt idx="39132">
                  <c:v>0.88737</c:v>
                </c:pt>
                <c:pt idx="39133">
                  <c:v>0.887392</c:v>
                </c:pt>
                <c:pt idx="39134">
                  <c:v>0.887415</c:v>
                </c:pt>
                <c:pt idx="39135">
                  <c:v>0.887438</c:v>
                </c:pt>
                <c:pt idx="39136">
                  <c:v>0.88746</c:v>
                </c:pt>
                <c:pt idx="39137">
                  <c:v>0.887483</c:v>
                </c:pt>
                <c:pt idx="39138">
                  <c:v>0.887506</c:v>
                </c:pt>
                <c:pt idx="39139">
                  <c:v>0.887528</c:v>
                </c:pt>
                <c:pt idx="39140">
                  <c:v>0.887551</c:v>
                </c:pt>
                <c:pt idx="39141">
                  <c:v>0.887574</c:v>
                </c:pt>
                <c:pt idx="39142">
                  <c:v>0.887596</c:v>
                </c:pt>
                <c:pt idx="39143">
                  <c:v>0.887619</c:v>
                </c:pt>
                <c:pt idx="39144">
                  <c:v>0.887642</c:v>
                </c:pt>
                <c:pt idx="39145">
                  <c:v>0.887664</c:v>
                </c:pt>
                <c:pt idx="39146">
                  <c:v>0.887687</c:v>
                </c:pt>
                <c:pt idx="39147">
                  <c:v>0.88771</c:v>
                </c:pt>
                <c:pt idx="39148">
                  <c:v>0.887732</c:v>
                </c:pt>
                <c:pt idx="39149">
                  <c:v>0.887755</c:v>
                </c:pt>
                <c:pt idx="39150">
                  <c:v>0.887778</c:v>
                </c:pt>
                <c:pt idx="39151">
                  <c:v>0.8878</c:v>
                </c:pt>
                <c:pt idx="39152">
                  <c:v>0.887823</c:v>
                </c:pt>
                <c:pt idx="39153">
                  <c:v>0.887846</c:v>
                </c:pt>
                <c:pt idx="39154">
                  <c:v>0.887868</c:v>
                </c:pt>
                <c:pt idx="39155">
                  <c:v>0.887891</c:v>
                </c:pt>
                <c:pt idx="39156">
                  <c:v>0.887914</c:v>
                </c:pt>
                <c:pt idx="39157">
                  <c:v>0.887937</c:v>
                </c:pt>
                <c:pt idx="39158">
                  <c:v>0.887959</c:v>
                </c:pt>
                <c:pt idx="39159">
                  <c:v>0.887982</c:v>
                </c:pt>
                <c:pt idx="39160">
                  <c:v>0.888005</c:v>
                </c:pt>
                <c:pt idx="39161">
                  <c:v>0.888027</c:v>
                </c:pt>
                <c:pt idx="39162">
                  <c:v>0.88805</c:v>
                </c:pt>
                <c:pt idx="39163">
                  <c:v>0.888073</c:v>
                </c:pt>
                <c:pt idx="39164">
                  <c:v>0.888095</c:v>
                </c:pt>
                <c:pt idx="39165">
                  <c:v>0.888118</c:v>
                </c:pt>
                <c:pt idx="39166">
                  <c:v>0.888141</c:v>
                </c:pt>
                <c:pt idx="39167">
                  <c:v>0.888163</c:v>
                </c:pt>
                <c:pt idx="39168">
                  <c:v>0.888186</c:v>
                </c:pt>
                <c:pt idx="39169">
                  <c:v>0.888209</c:v>
                </c:pt>
                <c:pt idx="39170">
                  <c:v>0.888231</c:v>
                </c:pt>
                <c:pt idx="39171">
                  <c:v>0.888254</c:v>
                </c:pt>
                <c:pt idx="39172">
                  <c:v>0.888277</c:v>
                </c:pt>
                <c:pt idx="39173">
                  <c:v>0.888299</c:v>
                </c:pt>
                <c:pt idx="39174">
                  <c:v>0.888322</c:v>
                </c:pt>
                <c:pt idx="39175">
                  <c:v>0.888345</c:v>
                </c:pt>
                <c:pt idx="39176">
                  <c:v>0.888367</c:v>
                </c:pt>
                <c:pt idx="39177">
                  <c:v>0.88839</c:v>
                </c:pt>
                <c:pt idx="39178">
                  <c:v>0.888413</c:v>
                </c:pt>
                <c:pt idx="39179">
                  <c:v>0.888435</c:v>
                </c:pt>
                <c:pt idx="39180">
                  <c:v>0.888458</c:v>
                </c:pt>
                <c:pt idx="39181">
                  <c:v>0.888481</c:v>
                </c:pt>
                <c:pt idx="39182">
                  <c:v>0.888503</c:v>
                </c:pt>
                <c:pt idx="39183">
                  <c:v>0.888526</c:v>
                </c:pt>
                <c:pt idx="39184">
                  <c:v>0.888549</c:v>
                </c:pt>
                <c:pt idx="39185">
                  <c:v>0.888571</c:v>
                </c:pt>
                <c:pt idx="39186">
                  <c:v>0.888594</c:v>
                </c:pt>
                <c:pt idx="39187">
                  <c:v>0.888617</c:v>
                </c:pt>
                <c:pt idx="39188">
                  <c:v>0.888639</c:v>
                </c:pt>
                <c:pt idx="39189">
                  <c:v>0.888662</c:v>
                </c:pt>
                <c:pt idx="39190">
                  <c:v>0.888685</c:v>
                </c:pt>
                <c:pt idx="39191">
                  <c:v>0.888707</c:v>
                </c:pt>
                <c:pt idx="39192">
                  <c:v>0.88873</c:v>
                </c:pt>
                <c:pt idx="39193">
                  <c:v>0.888753</c:v>
                </c:pt>
                <c:pt idx="39194">
                  <c:v>0.888776</c:v>
                </c:pt>
                <c:pt idx="39195">
                  <c:v>0.888798</c:v>
                </c:pt>
                <c:pt idx="39196">
                  <c:v>0.888821</c:v>
                </c:pt>
                <c:pt idx="39197">
                  <c:v>0.888844</c:v>
                </c:pt>
                <c:pt idx="39198">
                  <c:v>0.888866</c:v>
                </c:pt>
                <c:pt idx="39199">
                  <c:v>0.888889</c:v>
                </c:pt>
                <c:pt idx="39200">
                  <c:v>0.888912</c:v>
                </c:pt>
                <c:pt idx="39201">
                  <c:v>0.888934</c:v>
                </c:pt>
                <c:pt idx="39202">
                  <c:v>0.888957</c:v>
                </c:pt>
                <c:pt idx="39203">
                  <c:v>0.88898</c:v>
                </c:pt>
                <c:pt idx="39204">
                  <c:v>0.889002</c:v>
                </c:pt>
                <c:pt idx="39205">
                  <c:v>0.889025</c:v>
                </c:pt>
                <c:pt idx="39206">
                  <c:v>0.889048</c:v>
                </c:pt>
                <c:pt idx="39207">
                  <c:v>0.88907</c:v>
                </c:pt>
                <c:pt idx="39208">
                  <c:v>0.889093</c:v>
                </c:pt>
                <c:pt idx="39209">
                  <c:v>0.889116</c:v>
                </c:pt>
                <c:pt idx="39210">
                  <c:v>0.889138</c:v>
                </c:pt>
                <c:pt idx="39211">
                  <c:v>0.889161</c:v>
                </c:pt>
                <c:pt idx="39212">
                  <c:v>0.889184</c:v>
                </c:pt>
                <c:pt idx="39213">
                  <c:v>0.889206</c:v>
                </c:pt>
                <c:pt idx="39214">
                  <c:v>0.889229</c:v>
                </c:pt>
                <c:pt idx="39215">
                  <c:v>0.889252</c:v>
                </c:pt>
                <c:pt idx="39216">
                  <c:v>0.889274</c:v>
                </c:pt>
                <c:pt idx="39217">
                  <c:v>0.889297</c:v>
                </c:pt>
                <c:pt idx="39218">
                  <c:v>0.88932</c:v>
                </c:pt>
                <c:pt idx="39219">
                  <c:v>0.889342</c:v>
                </c:pt>
                <c:pt idx="39220">
                  <c:v>0.889365</c:v>
                </c:pt>
                <c:pt idx="39221">
                  <c:v>0.889388</c:v>
                </c:pt>
                <c:pt idx="39222">
                  <c:v>0.88941</c:v>
                </c:pt>
                <c:pt idx="39223">
                  <c:v>0.889433</c:v>
                </c:pt>
                <c:pt idx="39224">
                  <c:v>0.889456</c:v>
                </c:pt>
                <c:pt idx="39225">
                  <c:v>0.889478</c:v>
                </c:pt>
                <c:pt idx="39226">
                  <c:v>0.889501</c:v>
                </c:pt>
                <c:pt idx="39227">
                  <c:v>0.889524</c:v>
                </c:pt>
                <c:pt idx="39228">
                  <c:v>0.889546</c:v>
                </c:pt>
                <c:pt idx="39229">
                  <c:v>0.889569</c:v>
                </c:pt>
                <c:pt idx="39230">
                  <c:v>0.889592</c:v>
                </c:pt>
                <c:pt idx="39231">
                  <c:v>0.889615</c:v>
                </c:pt>
                <c:pt idx="39232">
                  <c:v>0.889637</c:v>
                </c:pt>
                <c:pt idx="39233">
                  <c:v>0.88966</c:v>
                </c:pt>
                <c:pt idx="39234">
                  <c:v>0.889683</c:v>
                </c:pt>
                <c:pt idx="39235">
                  <c:v>0.889705</c:v>
                </c:pt>
                <c:pt idx="39236">
                  <c:v>0.889728</c:v>
                </c:pt>
                <c:pt idx="39237">
                  <c:v>0.889751</c:v>
                </c:pt>
                <c:pt idx="39238">
                  <c:v>0.889773</c:v>
                </c:pt>
                <c:pt idx="39239">
                  <c:v>0.889796</c:v>
                </c:pt>
                <c:pt idx="39240">
                  <c:v>0.889819</c:v>
                </c:pt>
                <c:pt idx="39241">
                  <c:v>0.889841</c:v>
                </c:pt>
                <c:pt idx="39242">
                  <c:v>0.889864</c:v>
                </c:pt>
                <c:pt idx="39243">
                  <c:v>0.889887</c:v>
                </c:pt>
                <c:pt idx="39244">
                  <c:v>0.889909</c:v>
                </c:pt>
                <c:pt idx="39245">
                  <c:v>0.889932</c:v>
                </c:pt>
                <c:pt idx="39246">
                  <c:v>0.889955</c:v>
                </c:pt>
                <c:pt idx="39247">
                  <c:v>0.889977</c:v>
                </c:pt>
                <c:pt idx="39248">
                  <c:v>0.89</c:v>
                </c:pt>
                <c:pt idx="39249">
                  <c:v>0.890023</c:v>
                </c:pt>
                <c:pt idx="39250">
                  <c:v>0.890045</c:v>
                </c:pt>
                <c:pt idx="39251">
                  <c:v>0.890068</c:v>
                </c:pt>
                <c:pt idx="39252">
                  <c:v>0.890091</c:v>
                </c:pt>
                <c:pt idx="39253">
                  <c:v>0.890113</c:v>
                </c:pt>
                <c:pt idx="39254">
                  <c:v>0.890136</c:v>
                </c:pt>
                <c:pt idx="39255">
                  <c:v>0.890159</c:v>
                </c:pt>
                <c:pt idx="39256">
                  <c:v>0.890181</c:v>
                </c:pt>
                <c:pt idx="39257">
                  <c:v>0.890204</c:v>
                </c:pt>
                <c:pt idx="39258">
                  <c:v>0.890227</c:v>
                </c:pt>
                <c:pt idx="39259">
                  <c:v>0.890249</c:v>
                </c:pt>
                <c:pt idx="39260">
                  <c:v>0.890272</c:v>
                </c:pt>
                <c:pt idx="39261">
                  <c:v>0.890295</c:v>
                </c:pt>
                <c:pt idx="39262">
                  <c:v>0.890317</c:v>
                </c:pt>
                <c:pt idx="39263">
                  <c:v>0.89034</c:v>
                </c:pt>
                <c:pt idx="39264">
                  <c:v>0.890363</c:v>
                </c:pt>
                <c:pt idx="39265">
                  <c:v>0.890385</c:v>
                </c:pt>
                <c:pt idx="39266">
                  <c:v>0.890408</c:v>
                </c:pt>
                <c:pt idx="39267">
                  <c:v>0.890431</c:v>
                </c:pt>
                <c:pt idx="39268">
                  <c:v>0.890454</c:v>
                </c:pt>
                <c:pt idx="39269">
                  <c:v>0.890476</c:v>
                </c:pt>
                <c:pt idx="39270">
                  <c:v>0.890499</c:v>
                </c:pt>
                <c:pt idx="39271">
                  <c:v>0.890522</c:v>
                </c:pt>
                <c:pt idx="39272">
                  <c:v>0.890544</c:v>
                </c:pt>
                <c:pt idx="39273">
                  <c:v>0.890567</c:v>
                </c:pt>
                <c:pt idx="39274">
                  <c:v>0.89059</c:v>
                </c:pt>
                <c:pt idx="39275">
                  <c:v>0.890612</c:v>
                </c:pt>
                <c:pt idx="39276">
                  <c:v>0.890635</c:v>
                </c:pt>
                <c:pt idx="39277">
                  <c:v>0.890658</c:v>
                </c:pt>
                <c:pt idx="39278">
                  <c:v>0.89068</c:v>
                </c:pt>
                <c:pt idx="39279">
                  <c:v>0.890703</c:v>
                </c:pt>
                <c:pt idx="39280">
                  <c:v>0.890726</c:v>
                </c:pt>
                <c:pt idx="39281">
                  <c:v>0.890748</c:v>
                </c:pt>
                <c:pt idx="39282">
                  <c:v>0.890771</c:v>
                </c:pt>
                <c:pt idx="39283">
                  <c:v>0.890794</c:v>
                </c:pt>
                <c:pt idx="39284">
                  <c:v>0.890816</c:v>
                </c:pt>
                <c:pt idx="39285">
                  <c:v>0.890839</c:v>
                </c:pt>
                <c:pt idx="39286">
                  <c:v>0.890862</c:v>
                </c:pt>
                <c:pt idx="39287">
                  <c:v>0.890884</c:v>
                </c:pt>
                <c:pt idx="39288">
                  <c:v>0.890907</c:v>
                </c:pt>
                <c:pt idx="39289">
                  <c:v>0.89093</c:v>
                </c:pt>
                <c:pt idx="39290">
                  <c:v>0.890952</c:v>
                </c:pt>
                <c:pt idx="39291">
                  <c:v>0.890975</c:v>
                </c:pt>
                <c:pt idx="39292">
                  <c:v>0.890998</c:v>
                </c:pt>
                <c:pt idx="39293">
                  <c:v>0.89102</c:v>
                </c:pt>
                <c:pt idx="39294">
                  <c:v>0.891043</c:v>
                </c:pt>
                <c:pt idx="39295">
                  <c:v>0.891066</c:v>
                </c:pt>
                <c:pt idx="39296">
                  <c:v>0.891088</c:v>
                </c:pt>
                <c:pt idx="39297">
                  <c:v>0.891111</c:v>
                </c:pt>
                <c:pt idx="39298">
                  <c:v>0.891134</c:v>
                </c:pt>
                <c:pt idx="39299">
                  <c:v>0.891156</c:v>
                </c:pt>
                <c:pt idx="39300">
                  <c:v>0.891179</c:v>
                </c:pt>
                <c:pt idx="39301">
                  <c:v>0.891202</c:v>
                </c:pt>
                <c:pt idx="39302">
                  <c:v>0.891224</c:v>
                </c:pt>
                <c:pt idx="39303">
                  <c:v>0.891247</c:v>
                </c:pt>
                <c:pt idx="39304">
                  <c:v>0.89127</c:v>
                </c:pt>
                <c:pt idx="39305">
                  <c:v>0.891293</c:v>
                </c:pt>
                <c:pt idx="39306">
                  <c:v>0.891315</c:v>
                </c:pt>
                <c:pt idx="39307">
                  <c:v>0.891338</c:v>
                </c:pt>
                <c:pt idx="39308">
                  <c:v>0.891361</c:v>
                </c:pt>
                <c:pt idx="39309">
                  <c:v>0.891383</c:v>
                </c:pt>
                <c:pt idx="39310">
                  <c:v>0.891406</c:v>
                </c:pt>
                <c:pt idx="39311">
                  <c:v>0.891429</c:v>
                </c:pt>
                <c:pt idx="39312">
                  <c:v>0.891451</c:v>
                </c:pt>
                <c:pt idx="39313">
                  <c:v>0.891474</c:v>
                </c:pt>
                <c:pt idx="39314">
                  <c:v>0.891497</c:v>
                </c:pt>
                <c:pt idx="39315">
                  <c:v>0.891519</c:v>
                </c:pt>
                <c:pt idx="39316">
                  <c:v>0.891542</c:v>
                </c:pt>
                <c:pt idx="39317">
                  <c:v>0.891565</c:v>
                </c:pt>
                <c:pt idx="39318">
                  <c:v>0.891587</c:v>
                </c:pt>
                <c:pt idx="39319">
                  <c:v>0.89161</c:v>
                </c:pt>
                <c:pt idx="39320">
                  <c:v>0.891633</c:v>
                </c:pt>
                <c:pt idx="39321">
                  <c:v>0.891655</c:v>
                </c:pt>
                <c:pt idx="39322">
                  <c:v>0.891678</c:v>
                </c:pt>
                <c:pt idx="39323">
                  <c:v>0.891701</c:v>
                </c:pt>
                <c:pt idx="39324">
                  <c:v>0.891723</c:v>
                </c:pt>
                <c:pt idx="39325">
                  <c:v>0.891746</c:v>
                </c:pt>
                <c:pt idx="39326">
                  <c:v>0.891769</c:v>
                </c:pt>
                <c:pt idx="39327">
                  <c:v>0.891791</c:v>
                </c:pt>
                <c:pt idx="39328">
                  <c:v>0.891814</c:v>
                </c:pt>
                <c:pt idx="39329">
                  <c:v>0.891837</c:v>
                </c:pt>
                <c:pt idx="39330">
                  <c:v>0.891859</c:v>
                </c:pt>
                <c:pt idx="39331">
                  <c:v>0.891882</c:v>
                </c:pt>
                <c:pt idx="39332">
                  <c:v>0.891905</c:v>
                </c:pt>
                <c:pt idx="39333">
                  <c:v>0.891927</c:v>
                </c:pt>
                <c:pt idx="39334">
                  <c:v>0.89195</c:v>
                </c:pt>
                <c:pt idx="39335">
                  <c:v>0.891973</c:v>
                </c:pt>
                <c:pt idx="39336">
                  <c:v>0.891995</c:v>
                </c:pt>
                <c:pt idx="39337">
                  <c:v>0.892018</c:v>
                </c:pt>
                <c:pt idx="39338">
                  <c:v>0.892041</c:v>
                </c:pt>
                <c:pt idx="39339">
                  <c:v>0.892063</c:v>
                </c:pt>
                <c:pt idx="39340">
                  <c:v>0.892086</c:v>
                </c:pt>
                <c:pt idx="39341">
                  <c:v>0.892109</c:v>
                </c:pt>
                <c:pt idx="39342">
                  <c:v>0.892132</c:v>
                </c:pt>
                <c:pt idx="39343">
                  <c:v>0.892154</c:v>
                </c:pt>
                <c:pt idx="39344">
                  <c:v>0.892177</c:v>
                </c:pt>
                <c:pt idx="39345">
                  <c:v>0.8922</c:v>
                </c:pt>
                <c:pt idx="39346">
                  <c:v>0.892222</c:v>
                </c:pt>
                <c:pt idx="39347">
                  <c:v>0.892245</c:v>
                </c:pt>
                <c:pt idx="39348">
                  <c:v>0.892268</c:v>
                </c:pt>
                <c:pt idx="39349">
                  <c:v>0.89229</c:v>
                </c:pt>
                <c:pt idx="39350">
                  <c:v>0.892313</c:v>
                </c:pt>
                <c:pt idx="39351">
                  <c:v>0.892336</c:v>
                </c:pt>
                <c:pt idx="39352">
                  <c:v>0.892358</c:v>
                </c:pt>
                <c:pt idx="39353">
                  <c:v>0.892381</c:v>
                </c:pt>
                <c:pt idx="39354">
                  <c:v>0.892404</c:v>
                </c:pt>
                <c:pt idx="39355">
                  <c:v>0.892426</c:v>
                </c:pt>
                <c:pt idx="39356">
                  <c:v>0.892449</c:v>
                </c:pt>
                <c:pt idx="39357">
                  <c:v>0.892472</c:v>
                </c:pt>
                <c:pt idx="39358">
                  <c:v>0.892494</c:v>
                </c:pt>
                <c:pt idx="39359">
                  <c:v>0.892517</c:v>
                </c:pt>
                <c:pt idx="39360">
                  <c:v>0.89254</c:v>
                </c:pt>
                <c:pt idx="39361">
                  <c:v>0.892562</c:v>
                </c:pt>
                <c:pt idx="39362">
                  <c:v>0.892585</c:v>
                </c:pt>
                <c:pt idx="39363">
                  <c:v>0.892608</c:v>
                </c:pt>
                <c:pt idx="39364">
                  <c:v>0.89263</c:v>
                </c:pt>
                <c:pt idx="39365">
                  <c:v>0.892653</c:v>
                </c:pt>
                <c:pt idx="39366">
                  <c:v>0.892676</c:v>
                </c:pt>
                <c:pt idx="39367">
                  <c:v>0.892698</c:v>
                </c:pt>
                <c:pt idx="39368">
                  <c:v>0.892721</c:v>
                </c:pt>
                <c:pt idx="39369">
                  <c:v>0.892744</c:v>
                </c:pt>
                <c:pt idx="39370">
                  <c:v>0.892766</c:v>
                </c:pt>
                <c:pt idx="39371">
                  <c:v>0.892789</c:v>
                </c:pt>
                <c:pt idx="39372">
                  <c:v>0.892812</c:v>
                </c:pt>
                <c:pt idx="39373">
                  <c:v>0.892834</c:v>
                </c:pt>
                <c:pt idx="39374">
                  <c:v>0.892857</c:v>
                </c:pt>
                <c:pt idx="39375">
                  <c:v>0.89288</c:v>
                </c:pt>
                <c:pt idx="39376">
                  <c:v>0.892902</c:v>
                </c:pt>
                <c:pt idx="39377">
                  <c:v>0.892925</c:v>
                </c:pt>
                <c:pt idx="39378">
                  <c:v>0.892948</c:v>
                </c:pt>
                <c:pt idx="39379">
                  <c:v>0.892971</c:v>
                </c:pt>
                <c:pt idx="39380">
                  <c:v>0.892993</c:v>
                </c:pt>
                <c:pt idx="39381">
                  <c:v>0.893016</c:v>
                </c:pt>
                <c:pt idx="39382">
                  <c:v>0.893039</c:v>
                </c:pt>
                <c:pt idx="39383">
                  <c:v>0.893061</c:v>
                </c:pt>
                <c:pt idx="39384">
                  <c:v>0.893084</c:v>
                </c:pt>
                <c:pt idx="39385">
                  <c:v>0.893107</c:v>
                </c:pt>
                <c:pt idx="39386">
                  <c:v>0.893129</c:v>
                </c:pt>
                <c:pt idx="39387">
                  <c:v>0.893152</c:v>
                </c:pt>
                <c:pt idx="39388">
                  <c:v>0.893175</c:v>
                </c:pt>
                <c:pt idx="39389">
                  <c:v>0.893197</c:v>
                </c:pt>
                <c:pt idx="39390">
                  <c:v>0.89322</c:v>
                </c:pt>
                <c:pt idx="39391">
                  <c:v>0.893243</c:v>
                </c:pt>
                <c:pt idx="39392">
                  <c:v>0.893265</c:v>
                </c:pt>
                <c:pt idx="39393">
                  <c:v>0.893288</c:v>
                </c:pt>
                <c:pt idx="39394">
                  <c:v>0.893311</c:v>
                </c:pt>
                <c:pt idx="39395">
                  <c:v>0.893333</c:v>
                </c:pt>
                <c:pt idx="39396">
                  <c:v>0.893356</c:v>
                </c:pt>
                <c:pt idx="39397">
                  <c:v>0.893379</c:v>
                </c:pt>
                <c:pt idx="39398">
                  <c:v>0.893401</c:v>
                </c:pt>
                <c:pt idx="39399">
                  <c:v>0.893424</c:v>
                </c:pt>
                <c:pt idx="39400">
                  <c:v>0.893447</c:v>
                </c:pt>
                <c:pt idx="39401">
                  <c:v>0.893469</c:v>
                </c:pt>
                <c:pt idx="39402">
                  <c:v>0.893492</c:v>
                </c:pt>
                <c:pt idx="39403">
                  <c:v>0.893515</c:v>
                </c:pt>
                <c:pt idx="39404">
                  <c:v>0.893537</c:v>
                </c:pt>
                <c:pt idx="39405">
                  <c:v>0.89356</c:v>
                </c:pt>
                <c:pt idx="39406">
                  <c:v>0.893583</c:v>
                </c:pt>
                <c:pt idx="39407">
                  <c:v>0.893605</c:v>
                </c:pt>
                <c:pt idx="39408">
                  <c:v>0.893628</c:v>
                </c:pt>
                <c:pt idx="39409">
                  <c:v>0.893651</c:v>
                </c:pt>
                <c:pt idx="39410">
                  <c:v>0.893673</c:v>
                </c:pt>
                <c:pt idx="39411">
                  <c:v>0.893696</c:v>
                </c:pt>
                <c:pt idx="39412">
                  <c:v>0.893719</c:v>
                </c:pt>
                <c:pt idx="39413">
                  <c:v>0.893741</c:v>
                </c:pt>
                <c:pt idx="39414">
                  <c:v>0.893764</c:v>
                </c:pt>
                <c:pt idx="39415">
                  <c:v>0.893787</c:v>
                </c:pt>
                <c:pt idx="39416">
                  <c:v>0.89381</c:v>
                </c:pt>
                <c:pt idx="39417">
                  <c:v>0.893832</c:v>
                </c:pt>
                <c:pt idx="39418">
                  <c:v>0.893855</c:v>
                </c:pt>
                <c:pt idx="39419">
                  <c:v>0.893878</c:v>
                </c:pt>
                <c:pt idx="39420">
                  <c:v>0.8939</c:v>
                </c:pt>
                <c:pt idx="39421">
                  <c:v>0.893923</c:v>
                </c:pt>
                <c:pt idx="39422">
                  <c:v>0.893946</c:v>
                </c:pt>
                <c:pt idx="39423">
                  <c:v>0.893968</c:v>
                </c:pt>
                <c:pt idx="39424">
                  <c:v>0.893991</c:v>
                </c:pt>
                <c:pt idx="39425">
                  <c:v>0.894014</c:v>
                </c:pt>
                <c:pt idx="39426">
                  <c:v>0.894036</c:v>
                </c:pt>
                <c:pt idx="39427">
                  <c:v>0.894059</c:v>
                </c:pt>
                <c:pt idx="39428">
                  <c:v>0.894082</c:v>
                </c:pt>
                <c:pt idx="39429">
                  <c:v>0.894104</c:v>
                </c:pt>
                <c:pt idx="39430">
                  <c:v>0.894127</c:v>
                </c:pt>
                <c:pt idx="39431">
                  <c:v>0.89415</c:v>
                </c:pt>
                <c:pt idx="39432">
                  <c:v>0.894172</c:v>
                </c:pt>
                <c:pt idx="39433">
                  <c:v>0.894195</c:v>
                </c:pt>
                <c:pt idx="39434">
                  <c:v>0.894218</c:v>
                </c:pt>
                <c:pt idx="39435">
                  <c:v>0.89424</c:v>
                </c:pt>
                <c:pt idx="39436">
                  <c:v>0.894263</c:v>
                </c:pt>
                <c:pt idx="39437">
                  <c:v>0.894286</c:v>
                </c:pt>
                <c:pt idx="39438">
                  <c:v>0.894308</c:v>
                </c:pt>
                <c:pt idx="39439">
                  <c:v>0.894331</c:v>
                </c:pt>
                <c:pt idx="39440">
                  <c:v>0.894354</c:v>
                </c:pt>
                <c:pt idx="39441">
                  <c:v>0.894376</c:v>
                </c:pt>
                <c:pt idx="39442">
                  <c:v>0.894399</c:v>
                </c:pt>
                <c:pt idx="39443">
                  <c:v>0.894422</c:v>
                </c:pt>
                <c:pt idx="39444">
                  <c:v>0.894444</c:v>
                </c:pt>
                <c:pt idx="39445">
                  <c:v>0.894467</c:v>
                </c:pt>
                <c:pt idx="39446">
                  <c:v>0.89449</c:v>
                </c:pt>
                <c:pt idx="39447">
                  <c:v>0.894512</c:v>
                </c:pt>
                <c:pt idx="39448">
                  <c:v>0.894535</c:v>
                </c:pt>
                <c:pt idx="39449">
                  <c:v>0.894558</c:v>
                </c:pt>
                <c:pt idx="39450">
                  <c:v>0.89458</c:v>
                </c:pt>
                <c:pt idx="39451">
                  <c:v>0.894603</c:v>
                </c:pt>
                <c:pt idx="39452">
                  <c:v>0.894626</c:v>
                </c:pt>
                <c:pt idx="39453">
                  <c:v>0.894649</c:v>
                </c:pt>
                <c:pt idx="39454">
                  <c:v>0.894671</c:v>
                </c:pt>
                <c:pt idx="39455">
                  <c:v>0.894694</c:v>
                </c:pt>
                <c:pt idx="39456">
                  <c:v>0.894717</c:v>
                </c:pt>
                <c:pt idx="39457">
                  <c:v>0.894739</c:v>
                </c:pt>
                <c:pt idx="39458">
                  <c:v>0.894762</c:v>
                </c:pt>
                <c:pt idx="39459">
                  <c:v>0.894785</c:v>
                </c:pt>
                <c:pt idx="39460">
                  <c:v>0.894807</c:v>
                </c:pt>
                <c:pt idx="39461">
                  <c:v>0.89483</c:v>
                </c:pt>
                <c:pt idx="39462">
                  <c:v>0.894853</c:v>
                </c:pt>
                <c:pt idx="39463">
                  <c:v>0.894875</c:v>
                </c:pt>
                <c:pt idx="39464">
                  <c:v>0.894898</c:v>
                </c:pt>
                <c:pt idx="39465">
                  <c:v>0.894921</c:v>
                </c:pt>
                <c:pt idx="39466">
                  <c:v>0.894943</c:v>
                </c:pt>
                <c:pt idx="39467">
                  <c:v>0.894966</c:v>
                </c:pt>
                <c:pt idx="39468">
                  <c:v>0.894989</c:v>
                </c:pt>
                <c:pt idx="39469">
                  <c:v>0.895011</c:v>
                </c:pt>
                <c:pt idx="39470">
                  <c:v>0.895034</c:v>
                </c:pt>
                <c:pt idx="39471">
                  <c:v>0.895057</c:v>
                </c:pt>
                <c:pt idx="39472">
                  <c:v>0.895079</c:v>
                </c:pt>
                <c:pt idx="39473">
                  <c:v>0.895102</c:v>
                </c:pt>
                <c:pt idx="39474">
                  <c:v>0.895125</c:v>
                </c:pt>
                <c:pt idx="39475">
                  <c:v>0.895147</c:v>
                </c:pt>
                <c:pt idx="39476">
                  <c:v>0.89517</c:v>
                </c:pt>
                <c:pt idx="39477">
                  <c:v>0.895193</c:v>
                </c:pt>
                <c:pt idx="39478">
                  <c:v>0.895215</c:v>
                </c:pt>
                <c:pt idx="39479">
                  <c:v>0.895238</c:v>
                </c:pt>
                <c:pt idx="39480">
                  <c:v>0.895261</c:v>
                </c:pt>
                <c:pt idx="39481">
                  <c:v>0.895283</c:v>
                </c:pt>
                <c:pt idx="39482">
                  <c:v>0.895306</c:v>
                </c:pt>
                <c:pt idx="39483">
                  <c:v>0.895329</c:v>
                </c:pt>
                <c:pt idx="39484">
                  <c:v>0.895351</c:v>
                </c:pt>
                <c:pt idx="39485">
                  <c:v>0.895374</c:v>
                </c:pt>
                <c:pt idx="39486">
                  <c:v>0.895397</c:v>
                </c:pt>
                <c:pt idx="39487">
                  <c:v>0.89542</c:v>
                </c:pt>
                <c:pt idx="39488">
                  <c:v>0.895442</c:v>
                </c:pt>
                <c:pt idx="39489">
                  <c:v>0.895465</c:v>
                </c:pt>
                <c:pt idx="39490">
                  <c:v>0.895488</c:v>
                </c:pt>
                <c:pt idx="39491">
                  <c:v>0.89551</c:v>
                </c:pt>
                <c:pt idx="39492">
                  <c:v>0.895533</c:v>
                </c:pt>
                <c:pt idx="39493">
                  <c:v>0.895556</c:v>
                </c:pt>
                <c:pt idx="39494">
                  <c:v>0.895578</c:v>
                </c:pt>
                <c:pt idx="39495">
                  <c:v>0.895601</c:v>
                </c:pt>
                <c:pt idx="39496">
                  <c:v>0.895624</c:v>
                </c:pt>
                <c:pt idx="39497">
                  <c:v>0.895646</c:v>
                </c:pt>
                <c:pt idx="39498">
                  <c:v>0.895669</c:v>
                </c:pt>
                <c:pt idx="39499">
                  <c:v>0.895692</c:v>
                </c:pt>
                <c:pt idx="39500">
                  <c:v>0.895714</c:v>
                </c:pt>
                <c:pt idx="39501">
                  <c:v>0.895737</c:v>
                </c:pt>
                <c:pt idx="39502">
                  <c:v>0.89576</c:v>
                </c:pt>
                <c:pt idx="39503">
                  <c:v>0.895782</c:v>
                </c:pt>
                <c:pt idx="39504">
                  <c:v>0.895805</c:v>
                </c:pt>
                <c:pt idx="39505">
                  <c:v>0.895828</c:v>
                </c:pt>
                <c:pt idx="39506">
                  <c:v>0.89585</c:v>
                </c:pt>
                <c:pt idx="39507">
                  <c:v>0.895873</c:v>
                </c:pt>
                <c:pt idx="39508">
                  <c:v>0.895896</c:v>
                </c:pt>
                <c:pt idx="39509">
                  <c:v>0.895918</c:v>
                </c:pt>
                <c:pt idx="39510">
                  <c:v>0.895941</c:v>
                </c:pt>
                <c:pt idx="39511">
                  <c:v>0.895964</c:v>
                </c:pt>
                <c:pt idx="39512">
                  <c:v>0.895986</c:v>
                </c:pt>
                <c:pt idx="39513">
                  <c:v>0.896009</c:v>
                </c:pt>
                <c:pt idx="39514">
                  <c:v>0.896032</c:v>
                </c:pt>
                <c:pt idx="39515">
                  <c:v>0.896054</c:v>
                </c:pt>
                <c:pt idx="39516">
                  <c:v>0.896077</c:v>
                </c:pt>
                <c:pt idx="39517">
                  <c:v>0.8961</c:v>
                </c:pt>
                <c:pt idx="39518">
                  <c:v>0.896122</c:v>
                </c:pt>
                <c:pt idx="39519">
                  <c:v>0.896145</c:v>
                </c:pt>
                <c:pt idx="39520">
                  <c:v>0.896168</c:v>
                </c:pt>
                <c:pt idx="39521">
                  <c:v>0.89619</c:v>
                </c:pt>
                <c:pt idx="39522">
                  <c:v>0.896213</c:v>
                </c:pt>
                <c:pt idx="39523">
                  <c:v>0.896236</c:v>
                </c:pt>
                <c:pt idx="39524">
                  <c:v>0.896259</c:v>
                </c:pt>
                <c:pt idx="39525">
                  <c:v>0.896281</c:v>
                </c:pt>
                <c:pt idx="39526">
                  <c:v>0.896304</c:v>
                </c:pt>
                <c:pt idx="39527">
                  <c:v>0.896327</c:v>
                </c:pt>
                <c:pt idx="39528">
                  <c:v>0.896349</c:v>
                </c:pt>
                <c:pt idx="39529">
                  <c:v>0.896372</c:v>
                </c:pt>
                <c:pt idx="39530">
                  <c:v>0.896395</c:v>
                </c:pt>
                <c:pt idx="39531">
                  <c:v>0.896417</c:v>
                </c:pt>
                <c:pt idx="39532">
                  <c:v>0.89644</c:v>
                </c:pt>
                <c:pt idx="39533">
                  <c:v>0.896463</c:v>
                </c:pt>
                <c:pt idx="39534">
                  <c:v>0.896485</c:v>
                </c:pt>
                <c:pt idx="39535">
                  <c:v>0.896508</c:v>
                </c:pt>
                <c:pt idx="39536">
                  <c:v>0.896531</c:v>
                </c:pt>
                <c:pt idx="39537">
                  <c:v>0.896553</c:v>
                </c:pt>
                <c:pt idx="39538">
                  <c:v>0.896576</c:v>
                </c:pt>
                <c:pt idx="39539">
                  <c:v>0.896599</c:v>
                </c:pt>
                <c:pt idx="39540">
                  <c:v>0.896621</c:v>
                </c:pt>
                <c:pt idx="39541">
                  <c:v>0.896644</c:v>
                </c:pt>
                <c:pt idx="39542">
                  <c:v>0.896667</c:v>
                </c:pt>
                <c:pt idx="39543">
                  <c:v>0.896689</c:v>
                </c:pt>
                <c:pt idx="39544">
                  <c:v>0.896712</c:v>
                </c:pt>
                <c:pt idx="39545">
                  <c:v>0.896735</c:v>
                </c:pt>
                <c:pt idx="39546">
                  <c:v>0.896757</c:v>
                </c:pt>
                <c:pt idx="39547">
                  <c:v>0.89678</c:v>
                </c:pt>
                <c:pt idx="39548">
                  <c:v>0.896803</c:v>
                </c:pt>
                <c:pt idx="39549">
                  <c:v>0.896825</c:v>
                </c:pt>
                <c:pt idx="39550">
                  <c:v>0.896848</c:v>
                </c:pt>
                <c:pt idx="39551">
                  <c:v>0.896871</c:v>
                </c:pt>
                <c:pt idx="39552">
                  <c:v>0.896893</c:v>
                </c:pt>
                <c:pt idx="39553">
                  <c:v>0.896916</c:v>
                </c:pt>
                <c:pt idx="39554">
                  <c:v>0.896939</c:v>
                </c:pt>
                <c:pt idx="39555">
                  <c:v>0.896961</c:v>
                </c:pt>
                <c:pt idx="39556">
                  <c:v>0.896984</c:v>
                </c:pt>
                <c:pt idx="39557">
                  <c:v>0.897007</c:v>
                </c:pt>
                <c:pt idx="39558">
                  <c:v>0.897029</c:v>
                </c:pt>
                <c:pt idx="39559">
                  <c:v>0.897052</c:v>
                </c:pt>
                <c:pt idx="39560">
                  <c:v>0.897075</c:v>
                </c:pt>
                <c:pt idx="39561">
                  <c:v>0.897098</c:v>
                </c:pt>
                <c:pt idx="39562">
                  <c:v>0.89712</c:v>
                </c:pt>
                <c:pt idx="39563">
                  <c:v>0.897143</c:v>
                </c:pt>
                <c:pt idx="39564">
                  <c:v>0.897166</c:v>
                </c:pt>
                <c:pt idx="39565">
                  <c:v>0.897188</c:v>
                </c:pt>
                <c:pt idx="39566">
                  <c:v>0.897211</c:v>
                </c:pt>
                <c:pt idx="39567">
                  <c:v>0.897234</c:v>
                </c:pt>
                <c:pt idx="39568">
                  <c:v>0.897256</c:v>
                </c:pt>
                <c:pt idx="39569">
                  <c:v>0.897279</c:v>
                </c:pt>
                <c:pt idx="39570">
                  <c:v>0.897302</c:v>
                </c:pt>
                <c:pt idx="39571">
                  <c:v>0.897324</c:v>
                </c:pt>
                <c:pt idx="39572">
                  <c:v>0.897347</c:v>
                </c:pt>
                <c:pt idx="39573">
                  <c:v>0.89737</c:v>
                </c:pt>
                <c:pt idx="39574">
                  <c:v>0.897392</c:v>
                </c:pt>
                <c:pt idx="39575">
                  <c:v>0.897415</c:v>
                </c:pt>
                <c:pt idx="39576">
                  <c:v>0.897438</c:v>
                </c:pt>
                <c:pt idx="39577">
                  <c:v>0.89746</c:v>
                </c:pt>
                <c:pt idx="39578">
                  <c:v>0.897483</c:v>
                </c:pt>
                <c:pt idx="39579">
                  <c:v>0.897506</c:v>
                </c:pt>
                <c:pt idx="39580">
                  <c:v>0.897528</c:v>
                </c:pt>
                <c:pt idx="39581">
                  <c:v>0.897551</c:v>
                </c:pt>
                <c:pt idx="39582">
                  <c:v>0.897574</c:v>
                </c:pt>
                <c:pt idx="39583">
                  <c:v>0.897596</c:v>
                </c:pt>
                <c:pt idx="39584">
                  <c:v>0.897619</c:v>
                </c:pt>
                <c:pt idx="39585">
                  <c:v>0.897642</c:v>
                </c:pt>
                <c:pt idx="39586">
                  <c:v>0.897664</c:v>
                </c:pt>
                <c:pt idx="39587">
                  <c:v>0.897687</c:v>
                </c:pt>
                <c:pt idx="39588">
                  <c:v>0.89771</c:v>
                </c:pt>
                <c:pt idx="39589">
                  <c:v>0.897732</c:v>
                </c:pt>
                <c:pt idx="39590">
                  <c:v>0.897755</c:v>
                </c:pt>
                <c:pt idx="39591">
                  <c:v>0.897778</c:v>
                </c:pt>
                <c:pt idx="39592">
                  <c:v>0.8978</c:v>
                </c:pt>
                <c:pt idx="39593">
                  <c:v>0.897823</c:v>
                </c:pt>
                <c:pt idx="39594">
                  <c:v>0.897846</c:v>
                </c:pt>
                <c:pt idx="39595">
                  <c:v>0.897868</c:v>
                </c:pt>
                <c:pt idx="39596">
                  <c:v>0.897891</c:v>
                </c:pt>
                <c:pt idx="39597">
                  <c:v>0.897914</c:v>
                </c:pt>
                <c:pt idx="39598">
                  <c:v>0.897937</c:v>
                </c:pt>
                <c:pt idx="39599">
                  <c:v>0.897959</c:v>
                </c:pt>
                <c:pt idx="39600">
                  <c:v>0.897982</c:v>
                </c:pt>
                <c:pt idx="39601">
                  <c:v>0.898005</c:v>
                </c:pt>
                <c:pt idx="39602">
                  <c:v>0.898027</c:v>
                </c:pt>
                <c:pt idx="39603">
                  <c:v>0.89805</c:v>
                </c:pt>
                <c:pt idx="39604">
                  <c:v>0.898073</c:v>
                </c:pt>
                <c:pt idx="39605">
                  <c:v>0.898095</c:v>
                </c:pt>
                <c:pt idx="39606">
                  <c:v>0.898118</c:v>
                </c:pt>
                <c:pt idx="39607">
                  <c:v>0.898141</c:v>
                </c:pt>
                <c:pt idx="39608">
                  <c:v>0.898163</c:v>
                </c:pt>
                <c:pt idx="39609">
                  <c:v>0.898186</c:v>
                </c:pt>
                <c:pt idx="39610">
                  <c:v>0.898209</c:v>
                </c:pt>
                <c:pt idx="39611">
                  <c:v>0.898231</c:v>
                </c:pt>
                <c:pt idx="39612">
                  <c:v>0.898254</c:v>
                </c:pt>
                <c:pt idx="39613">
                  <c:v>0.898277</c:v>
                </c:pt>
                <c:pt idx="39614">
                  <c:v>0.898299</c:v>
                </c:pt>
                <c:pt idx="39615">
                  <c:v>0.898322</c:v>
                </c:pt>
                <c:pt idx="39616">
                  <c:v>0.898345</c:v>
                </c:pt>
                <c:pt idx="39617">
                  <c:v>0.898367</c:v>
                </c:pt>
                <c:pt idx="39618">
                  <c:v>0.89839</c:v>
                </c:pt>
                <c:pt idx="39619">
                  <c:v>0.898413</c:v>
                </c:pt>
                <c:pt idx="39620">
                  <c:v>0.898435</c:v>
                </c:pt>
                <c:pt idx="39621">
                  <c:v>0.898458</c:v>
                </c:pt>
                <c:pt idx="39622">
                  <c:v>0.898481</c:v>
                </c:pt>
                <c:pt idx="39623">
                  <c:v>0.898503</c:v>
                </c:pt>
                <c:pt idx="39624">
                  <c:v>0.898526</c:v>
                </c:pt>
                <c:pt idx="39625">
                  <c:v>0.898549</c:v>
                </c:pt>
                <c:pt idx="39626">
                  <c:v>0.898571</c:v>
                </c:pt>
                <c:pt idx="39627">
                  <c:v>0.898594</c:v>
                </c:pt>
                <c:pt idx="39628">
                  <c:v>0.898617</c:v>
                </c:pt>
                <c:pt idx="39629">
                  <c:v>0.898639</c:v>
                </c:pt>
                <c:pt idx="39630">
                  <c:v>0.898662</c:v>
                </c:pt>
                <c:pt idx="39631">
                  <c:v>0.898685</c:v>
                </c:pt>
                <c:pt idx="39632">
                  <c:v>0.898707</c:v>
                </c:pt>
                <c:pt idx="39633">
                  <c:v>0.89873</c:v>
                </c:pt>
                <c:pt idx="39634">
                  <c:v>0.898753</c:v>
                </c:pt>
                <c:pt idx="39635">
                  <c:v>0.898776</c:v>
                </c:pt>
                <c:pt idx="39636">
                  <c:v>0.898798</c:v>
                </c:pt>
                <c:pt idx="39637">
                  <c:v>0.898821</c:v>
                </c:pt>
                <c:pt idx="39638">
                  <c:v>0.898844</c:v>
                </c:pt>
                <c:pt idx="39639">
                  <c:v>0.898866</c:v>
                </c:pt>
                <c:pt idx="39640">
                  <c:v>0.898889</c:v>
                </c:pt>
                <c:pt idx="39641">
                  <c:v>0.898912</c:v>
                </c:pt>
                <c:pt idx="39642">
                  <c:v>0.898934</c:v>
                </c:pt>
                <c:pt idx="39643">
                  <c:v>0.898957</c:v>
                </c:pt>
                <c:pt idx="39644">
                  <c:v>0.89898</c:v>
                </c:pt>
                <c:pt idx="39645">
                  <c:v>0.899002</c:v>
                </c:pt>
                <c:pt idx="39646">
                  <c:v>0.899025</c:v>
                </c:pt>
                <c:pt idx="39647">
                  <c:v>0.899048</c:v>
                </c:pt>
                <c:pt idx="39648">
                  <c:v>0.89907</c:v>
                </c:pt>
                <c:pt idx="39649">
                  <c:v>0.899093</c:v>
                </c:pt>
                <c:pt idx="39650">
                  <c:v>0.899116</c:v>
                </c:pt>
                <c:pt idx="39651">
                  <c:v>0.899138</c:v>
                </c:pt>
                <c:pt idx="39652">
                  <c:v>0.899161</c:v>
                </c:pt>
                <c:pt idx="39653">
                  <c:v>0.899184</c:v>
                </c:pt>
                <c:pt idx="39654">
                  <c:v>0.899206</c:v>
                </c:pt>
                <c:pt idx="39655">
                  <c:v>0.899229</c:v>
                </c:pt>
                <c:pt idx="39656">
                  <c:v>0.899252</c:v>
                </c:pt>
                <c:pt idx="39657">
                  <c:v>0.899274</c:v>
                </c:pt>
                <c:pt idx="39658">
                  <c:v>0.899297</c:v>
                </c:pt>
                <c:pt idx="39659">
                  <c:v>0.89932</c:v>
                </c:pt>
                <c:pt idx="39660">
                  <c:v>0.899342</c:v>
                </c:pt>
                <c:pt idx="39661">
                  <c:v>0.899365</c:v>
                </c:pt>
                <c:pt idx="39662">
                  <c:v>0.899388</c:v>
                </c:pt>
                <c:pt idx="39663">
                  <c:v>0.89941</c:v>
                </c:pt>
                <c:pt idx="39664">
                  <c:v>0.899433</c:v>
                </c:pt>
                <c:pt idx="39665">
                  <c:v>0.899456</c:v>
                </c:pt>
                <c:pt idx="39666">
                  <c:v>0.899478</c:v>
                </c:pt>
                <c:pt idx="39667">
                  <c:v>0.899501</c:v>
                </c:pt>
                <c:pt idx="39668">
                  <c:v>0.899524</c:v>
                </c:pt>
                <c:pt idx="39669">
                  <c:v>0.899546</c:v>
                </c:pt>
                <c:pt idx="39670">
                  <c:v>0.899569</c:v>
                </c:pt>
                <c:pt idx="39671">
                  <c:v>0.899592</c:v>
                </c:pt>
                <c:pt idx="39672">
                  <c:v>0.899615</c:v>
                </c:pt>
                <c:pt idx="39673">
                  <c:v>0.899637</c:v>
                </c:pt>
                <c:pt idx="39674">
                  <c:v>0.89966</c:v>
                </c:pt>
                <c:pt idx="39675">
                  <c:v>0.899683</c:v>
                </c:pt>
                <c:pt idx="39676">
                  <c:v>0.899705</c:v>
                </c:pt>
                <c:pt idx="39677">
                  <c:v>0.899728</c:v>
                </c:pt>
                <c:pt idx="39678">
                  <c:v>0.899751</c:v>
                </c:pt>
                <c:pt idx="39679">
                  <c:v>0.899773</c:v>
                </c:pt>
                <c:pt idx="39680">
                  <c:v>0.899796</c:v>
                </c:pt>
                <c:pt idx="39681">
                  <c:v>0.899819</c:v>
                </c:pt>
                <c:pt idx="39682">
                  <c:v>0.899841</c:v>
                </c:pt>
                <c:pt idx="39683">
                  <c:v>0.899864</c:v>
                </c:pt>
                <c:pt idx="39684">
                  <c:v>0.899887</c:v>
                </c:pt>
                <c:pt idx="39685">
                  <c:v>0.899909</c:v>
                </c:pt>
                <c:pt idx="39686">
                  <c:v>0.899932</c:v>
                </c:pt>
                <c:pt idx="39687">
                  <c:v>0.899955</c:v>
                </c:pt>
                <c:pt idx="39688">
                  <c:v>0.899977</c:v>
                </c:pt>
                <c:pt idx="39689">
                  <c:v>0.9</c:v>
                </c:pt>
                <c:pt idx="39690">
                  <c:v>0.900023</c:v>
                </c:pt>
                <c:pt idx="39691">
                  <c:v>0.900045</c:v>
                </c:pt>
                <c:pt idx="39692">
                  <c:v>0.900068</c:v>
                </c:pt>
                <c:pt idx="39693">
                  <c:v>0.900091</c:v>
                </c:pt>
                <c:pt idx="39694">
                  <c:v>0.900113</c:v>
                </c:pt>
                <c:pt idx="39695">
                  <c:v>0.900136</c:v>
                </c:pt>
                <c:pt idx="39696">
                  <c:v>0.900159</c:v>
                </c:pt>
                <c:pt idx="39697">
                  <c:v>0.900181</c:v>
                </c:pt>
                <c:pt idx="39698">
                  <c:v>0.900204</c:v>
                </c:pt>
                <c:pt idx="39699">
                  <c:v>0.900227</c:v>
                </c:pt>
                <c:pt idx="39700">
                  <c:v>0.900249</c:v>
                </c:pt>
                <c:pt idx="39701">
                  <c:v>0.900272</c:v>
                </c:pt>
                <c:pt idx="39702">
                  <c:v>0.900295</c:v>
                </c:pt>
                <c:pt idx="39703">
                  <c:v>0.900317</c:v>
                </c:pt>
                <c:pt idx="39704">
                  <c:v>0.90034</c:v>
                </c:pt>
                <c:pt idx="39705">
                  <c:v>0.900363</c:v>
                </c:pt>
                <c:pt idx="39706">
                  <c:v>0.900385</c:v>
                </c:pt>
                <c:pt idx="39707">
                  <c:v>0.900408</c:v>
                </c:pt>
                <c:pt idx="39708">
                  <c:v>0.900431</c:v>
                </c:pt>
                <c:pt idx="39709">
                  <c:v>0.900454</c:v>
                </c:pt>
                <c:pt idx="39710">
                  <c:v>0.900476</c:v>
                </c:pt>
                <c:pt idx="39711">
                  <c:v>0.900499</c:v>
                </c:pt>
                <c:pt idx="39712">
                  <c:v>0.900522</c:v>
                </c:pt>
                <c:pt idx="39713">
                  <c:v>0.900544</c:v>
                </c:pt>
                <c:pt idx="39714">
                  <c:v>0.900567</c:v>
                </c:pt>
                <c:pt idx="39715">
                  <c:v>0.90059</c:v>
                </c:pt>
                <c:pt idx="39716">
                  <c:v>0.900612</c:v>
                </c:pt>
                <c:pt idx="39717">
                  <c:v>0.900635</c:v>
                </c:pt>
                <c:pt idx="39718">
                  <c:v>0.900658</c:v>
                </c:pt>
                <c:pt idx="39719">
                  <c:v>0.90068</c:v>
                </c:pt>
                <c:pt idx="39720">
                  <c:v>0.900703</c:v>
                </c:pt>
                <c:pt idx="39721">
                  <c:v>0.900726</c:v>
                </c:pt>
                <c:pt idx="39722">
                  <c:v>0.900748</c:v>
                </c:pt>
                <c:pt idx="39723">
                  <c:v>0.900771</c:v>
                </c:pt>
                <c:pt idx="39724">
                  <c:v>0.900794</c:v>
                </c:pt>
                <c:pt idx="39725">
                  <c:v>0.900816</c:v>
                </c:pt>
                <c:pt idx="39726">
                  <c:v>0.900839</c:v>
                </c:pt>
                <c:pt idx="39727">
                  <c:v>0.900862</c:v>
                </c:pt>
                <c:pt idx="39728">
                  <c:v>0.900884</c:v>
                </c:pt>
                <c:pt idx="39729">
                  <c:v>0.900907</c:v>
                </c:pt>
                <c:pt idx="39730">
                  <c:v>0.90093</c:v>
                </c:pt>
                <c:pt idx="39731">
                  <c:v>0.900952</c:v>
                </c:pt>
                <c:pt idx="39732">
                  <c:v>0.900975</c:v>
                </c:pt>
                <c:pt idx="39733">
                  <c:v>0.900998</c:v>
                </c:pt>
                <c:pt idx="39734">
                  <c:v>0.90102</c:v>
                </c:pt>
                <c:pt idx="39735">
                  <c:v>0.901043</c:v>
                </c:pt>
                <c:pt idx="39736">
                  <c:v>0.901066</c:v>
                </c:pt>
                <c:pt idx="39737">
                  <c:v>0.901088</c:v>
                </c:pt>
                <c:pt idx="39738">
                  <c:v>0.901111</c:v>
                </c:pt>
                <c:pt idx="39739">
                  <c:v>0.901134</c:v>
                </c:pt>
                <c:pt idx="39740">
                  <c:v>0.901156</c:v>
                </c:pt>
                <c:pt idx="39741">
                  <c:v>0.901179</c:v>
                </c:pt>
                <c:pt idx="39742">
                  <c:v>0.901202</c:v>
                </c:pt>
                <c:pt idx="39743">
                  <c:v>0.901224</c:v>
                </c:pt>
                <c:pt idx="39744">
                  <c:v>0.901247</c:v>
                </c:pt>
                <c:pt idx="39745">
                  <c:v>0.90127</c:v>
                </c:pt>
                <c:pt idx="39746">
                  <c:v>0.901293</c:v>
                </c:pt>
                <c:pt idx="39747">
                  <c:v>0.901315</c:v>
                </c:pt>
                <c:pt idx="39748">
                  <c:v>0.901338</c:v>
                </c:pt>
                <c:pt idx="39749">
                  <c:v>0.901361</c:v>
                </c:pt>
                <c:pt idx="39750">
                  <c:v>0.901383</c:v>
                </c:pt>
                <c:pt idx="39751">
                  <c:v>0.901406</c:v>
                </c:pt>
                <c:pt idx="39752">
                  <c:v>0.901429</c:v>
                </c:pt>
                <c:pt idx="39753">
                  <c:v>0.901451</c:v>
                </c:pt>
                <c:pt idx="39754">
                  <c:v>0.901474</c:v>
                </c:pt>
                <c:pt idx="39755">
                  <c:v>0.901497</c:v>
                </c:pt>
                <c:pt idx="39756">
                  <c:v>0.901519</c:v>
                </c:pt>
                <c:pt idx="39757">
                  <c:v>0.901542</c:v>
                </c:pt>
                <c:pt idx="39758">
                  <c:v>0.901565</c:v>
                </c:pt>
                <c:pt idx="39759">
                  <c:v>0.901587</c:v>
                </c:pt>
                <c:pt idx="39760">
                  <c:v>0.90161</c:v>
                </c:pt>
                <c:pt idx="39761">
                  <c:v>0.901633</c:v>
                </c:pt>
                <c:pt idx="39762">
                  <c:v>0.901655</c:v>
                </c:pt>
                <c:pt idx="39763">
                  <c:v>0.901678</c:v>
                </c:pt>
                <c:pt idx="39764">
                  <c:v>0.901701</c:v>
                </c:pt>
                <c:pt idx="39765">
                  <c:v>0.901723</c:v>
                </c:pt>
                <c:pt idx="39766">
                  <c:v>0.901746</c:v>
                </c:pt>
                <c:pt idx="39767">
                  <c:v>0.901769</c:v>
                </c:pt>
                <c:pt idx="39768">
                  <c:v>0.901791</c:v>
                </c:pt>
                <c:pt idx="39769">
                  <c:v>0.901814</c:v>
                </c:pt>
                <c:pt idx="39770">
                  <c:v>0.901837</c:v>
                </c:pt>
                <c:pt idx="39771">
                  <c:v>0.901859</c:v>
                </c:pt>
                <c:pt idx="39772">
                  <c:v>0.901882</c:v>
                </c:pt>
                <c:pt idx="39773">
                  <c:v>0.901905</c:v>
                </c:pt>
                <c:pt idx="39774">
                  <c:v>0.901927</c:v>
                </c:pt>
                <c:pt idx="39775">
                  <c:v>0.90195</c:v>
                </c:pt>
                <c:pt idx="39776">
                  <c:v>0.901973</c:v>
                </c:pt>
                <c:pt idx="39777">
                  <c:v>0.901995</c:v>
                </c:pt>
                <c:pt idx="39778">
                  <c:v>0.902018</c:v>
                </c:pt>
                <c:pt idx="39779">
                  <c:v>0.902041</c:v>
                </c:pt>
                <c:pt idx="39780">
                  <c:v>0.902063</c:v>
                </c:pt>
                <c:pt idx="39781">
                  <c:v>0.902086</c:v>
                </c:pt>
                <c:pt idx="39782">
                  <c:v>0.902109</c:v>
                </c:pt>
                <c:pt idx="39783">
                  <c:v>0.902132</c:v>
                </c:pt>
                <c:pt idx="39784">
                  <c:v>0.902154</c:v>
                </c:pt>
                <c:pt idx="39785">
                  <c:v>0.902177</c:v>
                </c:pt>
                <c:pt idx="39786">
                  <c:v>0.9022</c:v>
                </c:pt>
                <c:pt idx="39787">
                  <c:v>0.902222</c:v>
                </c:pt>
                <c:pt idx="39788">
                  <c:v>0.902245</c:v>
                </c:pt>
                <c:pt idx="39789">
                  <c:v>0.902268</c:v>
                </c:pt>
                <c:pt idx="39790">
                  <c:v>0.90229</c:v>
                </c:pt>
                <c:pt idx="39791">
                  <c:v>0.902313</c:v>
                </c:pt>
                <c:pt idx="39792">
                  <c:v>0.902336</c:v>
                </c:pt>
                <c:pt idx="39793">
                  <c:v>0.902358</c:v>
                </c:pt>
                <c:pt idx="39794">
                  <c:v>0.902381</c:v>
                </c:pt>
                <c:pt idx="39795">
                  <c:v>0.902404</c:v>
                </c:pt>
                <c:pt idx="39796">
                  <c:v>0.902426</c:v>
                </c:pt>
                <c:pt idx="39797">
                  <c:v>0.902449</c:v>
                </c:pt>
                <c:pt idx="39798">
                  <c:v>0.902472</c:v>
                </c:pt>
                <c:pt idx="39799">
                  <c:v>0.902494</c:v>
                </c:pt>
                <c:pt idx="39800">
                  <c:v>0.902517</c:v>
                </c:pt>
                <c:pt idx="39801">
                  <c:v>0.90254</c:v>
                </c:pt>
                <c:pt idx="39802">
                  <c:v>0.902562</c:v>
                </c:pt>
                <c:pt idx="39803">
                  <c:v>0.902585</c:v>
                </c:pt>
                <c:pt idx="39804">
                  <c:v>0.902608</c:v>
                </c:pt>
                <c:pt idx="39805">
                  <c:v>0.90263</c:v>
                </c:pt>
                <c:pt idx="39806">
                  <c:v>0.902653</c:v>
                </c:pt>
                <c:pt idx="39807">
                  <c:v>0.902676</c:v>
                </c:pt>
                <c:pt idx="39808">
                  <c:v>0.902698</c:v>
                </c:pt>
                <c:pt idx="39809">
                  <c:v>0.902721</c:v>
                </c:pt>
                <c:pt idx="39810">
                  <c:v>0.902744</c:v>
                </c:pt>
                <c:pt idx="39811">
                  <c:v>0.902766</c:v>
                </c:pt>
                <c:pt idx="39812">
                  <c:v>0.902789</c:v>
                </c:pt>
                <c:pt idx="39813">
                  <c:v>0.902812</c:v>
                </c:pt>
                <c:pt idx="39814">
                  <c:v>0.902834</c:v>
                </c:pt>
                <c:pt idx="39815">
                  <c:v>0.902857</c:v>
                </c:pt>
                <c:pt idx="39816">
                  <c:v>0.90288</c:v>
                </c:pt>
                <c:pt idx="39817">
                  <c:v>0.902902</c:v>
                </c:pt>
                <c:pt idx="39818">
                  <c:v>0.902925</c:v>
                </c:pt>
                <c:pt idx="39819">
                  <c:v>0.902948</c:v>
                </c:pt>
                <c:pt idx="39820">
                  <c:v>0.902971</c:v>
                </c:pt>
                <c:pt idx="39821">
                  <c:v>0.902993</c:v>
                </c:pt>
                <c:pt idx="39822">
                  <c:v>0.903016</c:v>
                </c:pt>
                <c:pt idx="39823">
                  <c:v>0.903039</c:v>
                </c:pt>
                <c:pt idx="39824">
                  <c:v>0.903061</c:v>
                </c:pt>
                <c:pt idx="39825">
                  <c:v>0.903084</c:v>
                </c:pt>
                <c:pt idx="39826">
                  <c:v>0.903107</c:v>
                </c:pt>
                <c:pt idx="39827">
                  <c:v>0.903129</c:v>
                </c:pt>
                <c:pt idx="39828">
                  <c:v>0.903152</c:v>
                </c:pt>
                <c:pt idx="39829">
                  <c:v>0.903175</c:v>
                </c:pt>
                <c:pt idx="39830">
                  <c:v>0.903197</c:v>
                </c:pt>
                <c:pt idx="39831">
                  <c:v>0.90322</c:v>
                </c:pt>
                <c:pt idx="39832">
                  <c:v>0.903243</c:v>
                </c:pt>
                <c:pt idx="39833">
                  <c:v>0.903265</c:v>
                </c:pt>
                <c:pt idx="39834">
                  <c:v>0.903288</c:v>
                </c:pt>
                <c:pt idx="39835">
                  <c:v>0.903311</c:v>
                </c:pt>
                <c:pt idx="39836">
                  <c:v>0.903333</c:v>
                </c:pt>
                <c:pt idx="39837">
                  <c:v>0.903356</c:v>
                </c:pt>
                <c:pt idx="39838">
                  <c:v>0.903379</c:v>
                </c:pt>
                <c:pt idx="39839">
                  <c:v>0.903401</c:v>
                </c:pt>
                <c:pt idx="39840">
                  <c:v>0.903424</c:v>
                </c:pt>
                <c:pt idx="39841">
                  <c:v>0.903447</c:v>
                </c:pt>
                <c:pt idx="39842">
                  <c:v>0.903469</c:v>
                </c:pt>
                <c:pt idx="39843">
                  <c:v>0.903492</c:v>
                </c:pt>
                <c:pt idx="39844">
                  <c:v>0.903515</c:v>
                </c:pt>
                <c:pt idx="39845">
                  <c:v>0.903537</c:v>
                </c:pt>
                <c:pt idx="39846">
                  <c:v>0.90356</c:v>
                </c:pt>
                <c:pt idx="39847">
                  <c:v>0.903583</c:v>
                </c:pt>
                <c:pt idx="39848">
                  <c:v>0.903605</c:v>
                </c:pt>
                <c:pt idx="39849">
                  <c:v>0.903628</c:v>
                </c:pt>
                <c:pt idx="39850">
                  <c:v>0.903651</c:v>
                </c:pt>
                <c:pt idx="39851">
                  <c:v>0.903673</c:v>
                </c:pt>
                <c:pt idx="39852">
                  <c:v>0.903696</c:v>
                </c:pt>
                <c:pt idx="39853">
                  <c:v>0.903719</c:v>
                </c:pt>
                <c:pt idx="39854">
                  <c:v>0.903741</c:v>
                </c:pt>
                <c:pt idx="39855">
                  <c:v>0.903764</c:v>
                </c:pt>
                <c:pt idx="39856">
                  <c:v>0.903787</c:v>
                </c:pt>
                <c:pt idx="39857">
                  <c:v>0.90381</c:v>
                </c:pt>
                <c:pt idx="39858">
                  <c:v>0.903832</c:v>
                </c:pt>
                <c:pt idx="39859">
                  <c:v>0.903855</c:v>
                </c:pt>
                <c:pt idx="39860">
                  <c:v>0.903878</c:v>
                </c:pt>
                <c:pt idx="39861">
                  <c:v>0.9039</c:v>
                </c:pt>
                <c:pt idx="39862">
                  <c:v>0.903923</c:v>
                </c:pt>
                <c:pt idx="39863">
                  <c:v>0.903946</c:v>
                </c:pt>
                <c:pt idx="39864">
                  <c:v>0.903968</c:v>
                </c:pt>
                <c:pt idx="39865">
                  <c:v>0.903991</c:v>
                </c:pt>
                <c:pt idx="39866">
                  <c:v>0.904014</c:v>
                </c:pt>
                <c:pt idx="39867">
                  <c:v>0.904036</c:v>
                </c:pt>
                <c:pt idx="39868">
                  <c:v>0.904059</c:v>
                </c:pt>
                <c:pt idx="39869">
                  <c:v>0.904082</c:v>
                </c:pt>
                <c:pt idx="39870">
                  <c:v>0.904104</c:v>
                </c:pt>
                <c:pt idx="39871">
                  <c:v>0.904127</c:v>
                </c:pt>
                <c:pt idx="39872">
                  <c:v>0.90415</c:v>
                </c:pt>
                <c:pt idx="39873">
                  <c:v>0.904172</c:v>
                </c:pt>
                <c:pt idx="39874">
                  <c:v>0.904195</c:v>
                </c:pt>
                <c:pt idx="39875">
                  <c:v>0.904218</c:v>
                </c:pt>
                <c:pt idx="39876">
                  <c:v>0.90424</c:v>
                </c:pt>
                <c:pt idx="39877">
                  <c:v>0.904263</c:v>
                </c:pt>
                <c:pt idx="39878">
                  <c:v>0.904286</c:v>
                </c:pt>
                <c:pt idx="39879">
                  <c:v>0.904308</c:v>
                </c:pt>
                <c:pt idx="39880">
                  <c:v>0.904331</c:v>
                </c:pt>
                <c:pt idx="39881">
                  <c:v>0.904354</c:v>
                </c:pt>
                <c:pt idx="39882">
                  <c:v>0.904376</c:v>
                </c:pt>
                <c:pt idx="39883">
                  <c:v>0.904399</c:v>
                </c:pt>
                <c:pt idx="39884">
                  <c:v>0.904422</c:v>
                </c:pt>
                <c:pt idx="39885">
                  <c:v>0.904444</c:v>
                </c:pt>
                <c:pt idx="39886">
                  <c:v>0.904467</c:v>
                </c:pt>
                <c:pt idx="39887">
                  <c:v>0.90449</c:v>
                </c:pt>
                <c:pt idx="39888">
                  <c:v>0.904512</c:v>
                </c:pt>
                <c:pt idx="39889">
                  <c:v>0.904535</c:v>
                </c:pt>
                <c:pt idx="39890">
                  <c:v>0.904558</c:v>
                </c:pt>
                <c:pt idx="39891">
                  <c:v>0.90458</c:v>
                </c:pt>
                <c:pt idx="39892">
                  <c:v>0.904603</c:v>
                </c:pt>
                <c:pt idx="39893">
                  <c:v>0.904626</c:v>
                </c:pt>
                <c:pt idx="39894">
                  <c:v>0.904649</c:v>
                </c:pt>
                <c:pt idx="39895">
                  <c:v>0.904671</c:v>
                </c:pt>
                <c:pt idx="39896">
                  <c:v>0.904694</c:v>
                </c:pt>
                <c:pt idx="39897">
                  <c:v>0.904717</c:v>
                </c:pt>
                <c:pt idx="39898">
                  <c:v>0.904739</c:v>
                </c:pt>
                <c:pt idx="39899">
                  <c:v>0.904762</c:v>
                </c:pt>
                <c:pt idx="39900">
                  <c:v>0.904785</c:v>
                </c:pt>
                <c:pt idx="39901">
                  <c:v>0.904807</c:v>
                </c:pt>
                <c:pt idx="39902">
                  <c:v>0.90483</c:v>
                </c:pt>
                <c:pt idx="39903">
                  <c:v>0.904853</c:v>
                </c:pt>
                <c:pt idx="39904">
                  <c:v>0.904875</c:v>
                </c:pt>
                <c:pt idx="39905">
                  <c:v>0.904898</c:v>
                </c:pt>
                <c:pt idx="39906">
                  <c:v>0.904921</c:v>
                </c:pt>
                <c:pt idx="39907">
                  <c:v>0.904943</c:v>
                </c:pt>
                <c:pt idx="39908">
                  <c:v>0.904966</c:v>
                </c:pt>
                <c:pt idx="39909">
                  <c:v>0.904989</c:v>
                </c:pt>
                <c:pt idx="39910">
                  <c:v>0.905011</c:v>
                </c:pt>
                <c:pt idx="39911">
                  <c:v>0.905034</c:v>
                </c:pt>
                <c:pt idx="39912">
                  <c:v>0.905057</c:v>
                </c:pt>
                <c:pt idx="39913">
                  <c:v>0.905079</c:v>
                </c:pt>
                <c:pt idx="39914">
                  <c:v>0.905102</c:v>
                </c:pt>
                <c:pt idx="39915">
                  <c:v>0.905125</c:v>
                </c:pt>
                <c:pt idx="39916">
                  <c:v>0.905147</c:v>
                </c:pt>
                <c:pt idx="39917">
                  <c:v>0.90517</c:v>
                </c:pt>
                <c:pt idx="39918">
                  <c:v>0.905193</c:v>
                </c:pt>
                <c:pt idx="39919">
                  <c:v>0.905215</c:v>
                </c:pt>
                <c:pt idx="39920">
                  <c:v>0.905238</c:v>
                </c:pt>
                <c:pt idx="39921">
                  <c:v>0.905261</c:v>
                </c:pt>
                <c:pt idx="39922">
                  <c:v>0.905283</c:v>
                </c:pt>
                <c:pt idx="39923">
                  <c:v>0.905306</c:v>
                </c:pt>
                <c:pt idx="39924">
                  <c:v>0.905329</c:v>
                </c:pt>
                <c:pt idx="39925">
                  <c:v>0.905351</c:v>
                </c:pt>
                <c:pt idx="39926">
                  <c:v>0.905374</c:v>
                </c:pt>
                <c:pt idx="39927">
                  <c:v>0.905397</c:v>
                </c:pt>
                <c:pt idx="39928">
                  <c:v>0.90542</c:v>
                </c:pt>
                <c:pt idx="39929">
                  <c:v>0.905442</c:v>
                </c:pt>
                <c:pt idx="39930">
                  <c:v>0.905465</c:v>
                </c:pt>
                <c:pt idx="39931">
                  <c:v>0.905488</c:v>
                </c:pt>
                <c:pt idx="39932">
                  <c:v>0.90551</c:v>
                </c:pt>
                <c:pt idx="39933">
                  <c:v>0.905533</c:v>
                </c:pt>
                <c:pt idx="39934">
                  <c:v>0.905556</c:v>
                </c:pt>
                <c:pt idx="39935">
                  <c:v>0.905578</c:v>
                </c:pt>
                <c:pt idx="39936">
                  <c:v>0.905601</c:v>
                </c:pt>
                <c:pt idx="39937">
                  <c:v>0.905624</c:v>
                </c:pt>
                <c:pt idx="39938">
                  <c:v>0.905646</c:v>
                </c:pt>
                <c:pt idx="39939">
                  <c:v>0.905669</c:v>
                </c:pt>
                <c:pt idx="39940">
                  <c:v>0.905692</c:v>
                </c:pt>
                <c:pt idx="39941">
                  <c:v>0.905714</c:v>
                </c:pt>
                <c:pt idx="39942">
                  <c:v>0.905737</c:v>
                </c:pt>
                <c:pt idx="39943">
                  <c:v>0.90576</c:v>
                </c:pt>
                <c:pt idx="39944">
                  <c:v>0.905782</c:v>
                </c:pt>
                <c:pt idx="39945">
                  <c:v>0.905805</c:v>
                </c:pt>
                <c:pt idx="39946">
                  <c:v>0.905828</c:v>
                </c:pt>
                <c:pt idx="39947">
                  <c:v>0.90585</c:v>
                </c:pt>
                <c:pt idx="39948">
                  <c:v>0.905873</c:v>
                </c:pt>
                <c:pt idx="39949">
                  <c:v>0.905896</c:v>
                </c:pt>
                <c:pt idx="39950">
                  <c:v>0.905918</c:v>
                </c:pt>
                <c:pt idx="39951">
                  <c:v>0.905941</c:v>
                </c:pt>
                <c:pt idx="39952">
                  <c:v>0.905964</c:v>
                </c:pt>
                <c:pt idx="39953">
                  <c:v>0.905986</c:v>
                </c:pt>
                <c:pt idx="39954">
                  <c:v>0.906009</c:v>
                </c:pt>
                <c:pt idx="39955">
                  <c:v>0.906032</c:v>
                </c:pt>
                <c:pt idx="39956">
                  <c:v>0.906054</c:v>
                </c:pt>
                <c:pt idx="39957">
                  <c:v>0.906077</c:v>
                </c:pt>
                <c:pt idx="39958">
                  <c:v>0.9061</c:v>
                </c:pt>
                <c:pt idx="39959">
                  <c:v>0.906122</c:v>
                </c:pt>
                <c:pt idx="39960">
                  <c:v>0.906145</c:v>
                </c:pt>
                <c:pt idx="39961">
                  <c:v>0.906168</c:v>
                </c:pt>
                <c:pt idx="39962">
                  <c:v>0.90619</c:v>
                </c:pt>
                <c:pt idx="39963">
                  <c:v>0.906213</c:v>
                </c:pt>
                <c:pt idx="39964">
                  <c:v>0.906236</c:v>
                </c:pt>
                <c:pt idx="39965">
                  <c:v>0.906259</c:v>
                </c:pt>
                <c:pt idx="39966">
                  <c:v>0.906281</c:v>
                </c:pt>
                <c:pt idx="39967">
                  <c:v>0.906304</c:v>
                </c:pt>
                <c:pt idx="39968">
                  <c:v>0.906327</c:v>
                </c:pt>
                <c:pt idx="39969">
                  <c:v>0.906349</c:v>
                </c:pt>
                <c:pt idx="39970">
                  <c:v>0.906372</c:v>
                </c:pt>
                <c:pt idx="39971">
                  <c:v>0.906395</c:v>
                </c:pt>
                <c:pt idx="39972">
                  <c:v>0.906417</c:v>
                </c:pt>
                <c:pt idx="39973">
                  <c:v>0.90644</c:v>
                </c:pt>
                <c:pt idx="39974">
                  <c:v>0.906463</c:v>
                </c:pt>
                <c:pt idx="39975">
                  <c:v>0.906485</c:v>
                </c:pt>
                <c:pt idx="39976">
                  <c:v>0.906508</c:v>
                </c:pt>
                <c:pt idx="39977">
                  <c:v>0.906531</c:v>
                </c:pt>
                <c:pt idx="39978">
                  <c:v>0.906553</c:v>
                </c:pt>
                <c:pt idx="39979">
                  <c:v>0.906576</c:v>
                </c:pt>
                <c:pt idx="39980">
                  <c:v>0.906599</c:v>
                </c:pt>
                <c:pt idx="39981">
                  <c:v>0.906621</c:v>
                </c:pt>
                <c:pt idx="39982">
                  <c:v>0.906644</c:v>
                </c:pt>
                <c:pt idx="39983">
                  <c:v>0.906667</c:v>
                </c:pt>
                <c:pt idx="39984">
                  <c:v>0.906689</c:v>
                </c:pt>
                <c:pt idx="39985">
                  <c:v>0.906712</c:v>
                </c:pt>
                <c:pt idx="39986">
                  <c:v>0.906735</c:v>
                </c:pt>
                <c:pt idx="39987">
                  <c:v>0.906757</c:v>
                </c:pt>
                <c:pt idx="39988">
                  <c:v>0.90678</c:v>
                </c:pt>
                <c:pt idx="39989">
                  <c:v>0.906803</c:v>
                </c:pt>
                <c:pt idx="39990">
                  <c:v>0.906825</c:v>
                </c:pt>
                <c:pt idx="39991">
                  <c:v>0.906848</c:v>
                </c:pt>
                <c:pt idx="39992">
                  <c:v>0.906871</c:v>
                </c:pt>
                <c:pt idx="39993">
                  <c:v>0.906893</c:v>
                </c:pt>
                <c:pt idx="39994">
                  <c:v>0.906916</c:v>
                </c:pt>
                <c:pt idx="39995">
                  <c:v>0.906939</c:v>
                </c:pt>
                <c:pt idx="39996">
                  <c:v>0.906961</c:v>
                </c:pt>
                <c:pt idx="39997">
                  <c:v>0.906984</c:v>
                </c:pt>
                <c:pt idx="39998">
                  <c:v>0.907007</c:v>
                </c:pt>
                <c:pt idx="39999">
                  <c:v>0.907029</c:v>
                </c:pt>
                <c:pt idx="40000">
                  <c:v>0.907052</c:v>
                </c:pt>
                <c:pt idx="40001">
                  <c:v>0.907075</c:v>
                </c:pt>
                <c:pt idx="40002">
                  <c:v>0.907098</c:v>
                </c:pt>
                <c:pt idx="40003">
                  <c:v>0.90712</c:v>
                </c:pt>
                <c:pt idx="40004">
                  <c:v>0.907143</c:v>
                </c:pt>
                <c:pt idx="40005">
                  <c:v>0.907166</c:v>
                </c:pt>
                <c:pt idx="40006">
                  <c:v>0.907188</c:v>
                </c:pt>
                <c:pt idx="40007">
                  <c:v>0.907211</c:v>
                </c:pt>
                <c:pt idx="40008">
                  <c:v>0.907234</c:v>
                </c:pt>
                <c:pt idx="40009">
                  <c:v>0.907256</c:v>
                </c:pt>
                <c:pt idx="40010">
                  <c:v>0.907279</c:v>
                </c:pt>
                <c:pt idx="40011">
                  <c:v>0.907302</c:v>
                </c:pt>
                <c:pt idx="40012">
                  <c:v>0.907324</c:v>
                </c:pt>
                <c:pt idx="40013">
                  <c:v>0.907347</c:v>
                </c:pt>
                <c:pt idx="40014">
                  <c:v>0.90737</c:v>
                </c:pt>
                <c:pt idx="40015">
                  <c:v>0.907392</c:v>
                </c:pt>
                <c:pt idx="40016">
                  <c:v>0.907415</c:v>
                </c:pt>
                <c:pt idx="40017">
                  <c:v>0.907438</c:v>
                </c:pt>
                <c:pt idx="40018">
                  <c:v>0.90746</c:v>
                </c:pt>
                <c:pt idx="40019">
                  <c:v>0.907483</c:v>
                </c:pt>
                <c:pt idx="40020">
                  <c:v>0.907506</c:v>
                </c:pt>
                <c:pt idx="40021">
                  <c:v>0.907528</c:v>
                </c:pt>
                <c:pt idx="40022">
                  <c:v>0.907551</c:v>
                </c:pt>
                <c:pt idx="40023">
                  <c:v>0.907574</c:v>
                </c:pt>
                <c:pt idx="40024">
                  <c:v>0.907596</c:v>
                </c:pt>
                <c:pt idx="40025">
                  <c:v>0.907619</c:v>
                </c:pt>
                <c:pt idx="40026">
                  <c:v>0.907642</c:v>
                </c:pt>
                <c:pt idx="40027">
                  <c:v>0.907664</c:v>
                </c:pt>
                <c:pt idx="40028">
                  <c:v>0.907687</c:v>
                </c:pt>
                <c:pt idx="40029">
                  <c:v>0.90771</c:v>
                </c:pt>
                <c:pt idx="40030">
                  <c:v>0.907732</c:v>
                </c:pt>
                <c:pt idx="40031">
                  <c:v>0.907755</c:v>
                </c:pt>
                <c:pt idx="40032">
                  <c:v>0.907778</c:v>
                </c:pt>
                <c:pt idx="40033">
                  <c:v>0.9078</c:v>
                </c:pt>
                <c:pt idx="40034">
                  <c:v>0.907823</c:v>
                </c:pt>
                <c:pt idx="40035">
                  <c:v>0.907846</c:v>
                </c:pt>
                <c:pt idx="40036">
                  <c:v>0.907868</c:v>
                </c:pt>
                <c:pt idx="40037">
                  <c:v>0.907891</c:v>
                </c:pt>
                <c:pt idx="40038">
                  <c:v>0.907914</c:v>
                </c:pt>
                <c:pt idx="40039">
                  <c:v>0.907937</c:v>
                </c:pt>
                <c:pt idx="40040">
                  <c:v>0.907959</c:v>
                </c:pt>
                <c:pt idx="40041">
                  <c:v>0.907982</c:v>
                </c:pt>
                <c:pt idx="40042">
                  <c:v>0.908005</c:v>
                </c:pt>
                <c:pt idx="40043">
                  <c:v>0.908027</c:v>
                </c:pt>
                <c:pt idx="40044">
                  <c:v>0.90805</c:v>
                </c:pt>
                <c:pt idx="40045">
                  <c:v>0.908073</c:v>
                </c:pt>
                <c:pt idx="40046">
                  <c:v>0.908095</c:v>
                </c:pt>
                <c:pt idx="40047">
                  <c:v>0.908118</c:v>
                </c:pt>
                <c:pt idx="40048">
                  <c:v>0.908141</c:v>
                </c:pt>
                <c:pt idx="40049">
                  <c:v>0.908163</c:v>
                </c:pt>
                <c:pt idx="40050">
                  <c:v>0.908186</c:v>
                </c:pt>
                <c:pt idx="40051">
                  <c:v>0.908209</c:v>
                </c:pt>
                <c:pt idx="40052">
                  <c:v>0.908231</c:v>
                </c:pt>
                <c:pt idx="40053">
                  <c:v>0.908254</c:v>
                </c:pt>
                <c:pt idx="40054">
                  <c:v>0.908277</c:v>
                </c:pt>
                <c:pt idx="40055">
                  <c:v>0.908299</c:v>
                </c:pt>
                <c:pt idx="40056">
                  <c:v>0.908322</c:v>
                </c:pt>
                <c:pt idx="40057">
                  <c:v>0.908345</c:v>
                </c:pt>
                <c:pt idx="40058">
                  <c:v>0.908367</c:v>
                </c:pt>
                <c:pt idx="40059">
                  <c:v>0.90839</c:v>
                </c:pt>
                <c:pt idx="40060">
                  <c:v>0.908413</c:v>
                </c:pt>
                <c:pt idx="40061">
                  <c:v>0.908435</c:v>
                </c:pt>
                <c:pt idx="40062">
                  <c:v>0.908458</c:v>
                </c:pt>
                <c:pt idx="40063">
                  <c:v>0.908481</c:v>
                </c:pt>
                <c:pt idx="40064">
                  <c:v>0.908503</c:v>
                </c:pt>
                <c:pt idx="40065">
                  <c:v>0.908526</c:v>
                </c:pt>
                <c:pt idx="40066">
                  <c:v>0.908549</c:v>
                </c:pt>
                <c:pt idx="40067">
                  <c:v>0.908571</c:v>
                </c:pt>
                <c:pt idx="40068">
                  <c:v>0.908594</c:v>
                </c:pt>
                <c:pt idx="40069">
                  <c:v>0.908617</c:v>
                </c:pt>
                <c:pt idx="40070">
                  <c:v>0.908639</c:v>
                </c:pt>
                <c:pt idx="40071">
                  <c:v>0.908662</c:v>
                </c:pt>
                <c:pt idx="40072">
                  <c:v>0.908685</c:v>
                </c:pt>
                <c:pt idx="40073">
                  <c:v>0.908707</c:v>
                </c:pt>
                <c:pt idx="40074">
                  <c:v>0.90873</c:v>
                </c:pt>
                <c:pt idx="40075">
                  <c:v>0.908753</c:v>
                </c:pt>
                <c:pt idx="40076">
                  <c:v>0.908776</c:v>
                </c:pt>
                <c:pt idx="40077">
                  <c:v>0.908798</c:v>
                </c:pt>
                <c:pt idx="40078">
                  <c:v>0.908821</c:v>
                </c:pt>
                <c:pt idx="40079">
                  <c:v>0.908844</c:v>
                </c:pt>
                <c:pt idx="40080">
                  <c:v>0.908866</c:v>
                </c:pt>
                <c:pt idx="40081">
                  <c:v>0.908889</c:v>
                </c:pt>
                <c:pt idx="40082">
                  <c:v>0.908912</c:v>
                </c:pt>
                <c:pt idx="40083">
                  <c:v>0.908934</c:v>
                </c:pt>
                <c:pt idx="40084">
                  <c:v>0.908957</c:v>
                </c:pt>
                <c:pt idx="40085">
                  <c:v>0.90898</c:v>
                </c:pt>
                <c:pt idx="40086">
                  <c:v>0.909002</c:v>
                </c:pt>
                <c:pt idx="40087">
                  <c:v>0.909025</c:v>
                </c:pt>
                <c:pt idx="40088">
                  <c:v>0.909048</c:v>
                </c:pt>
                <c:pt idx="40089">
                  <c:v>0.90907</c:v>
                </c:pt>
                <c:pt idx="40090">
                  <c:v>0.909093</c:v>
                </c:pt>
                <c:pt idx="40091">
                  <c:v>0.909116</c:v>
                </c:pt>
                <c:pt idx="40092">
                  <c:v>0.909138</c:v>
                </c:pt>
                <c:pt idx="40093">
                  <c:v>0.909161</c:v>
                </c:pt>
                <c:pt idx="40094">
                  <c:v>0.909184</c:v>
                </c:pt>
                <c:pt idx="40095">
                  <c:v>0.909206</c:v>
                </c:pt>
                <c:pt idx="40096">
                  <c:v>0.909229</c:v>
                </c:pt>
                <c:pt idx="40097">
                  <c:v>0.909252</c:v>
                </c:pt>
                <c:pt idx="40098">
                  <c:v>0.909274</c:v>
                </c:pt>
                <c:pt idx="40099">
                  <c:v>0.909297</c:v>
                </c:pt>
                <c:pt idx="40100">
                  <c:v>0.90932</c:v>
                </c:pt>
                <c:pt idx="40101">
                  <c:v>0.909342</c:v>
                </c:pt>
                <c:pt idx="40102">
                  <c:v>0.909365</c:v>
                </c:pt>
                <c:pt idx="40103">
                  <c:v>0.909388</c:v>
                </c:pt>
                <c:pt idx="40104">
                  <c:v>0.90941</c:v>
                </c:pt>
                <c:pt idx="40105">
                  <c:v>0.909433</c:v>
                </c:pt>
                <c:pt idx="40106">
                  <c:v>0.909456</c:v>
                </c:pt>
                <c:pt idx="40107">
                  <c:v>0.909478</c:v>
                </c:pt>
                <c:pt idx="40108">
                  <c:v>0.909501</c:v>
                </c:pt>
                <c:pt idx="40109">
                  <c:v>0.909524</c:v>
                </c:pt>
                <c:pt idx="40110">
                  <c:v>0.909546</c:v>
                </c:pt>
                <c:pt idx="40111">
                  <c:v>0.909569</c:v>
                </c:pt>
                <c:pt idx="40112">
                  <c:v>0.909592</c:v>
                </c:pt>
                <c:pt idx="40113">
                  <c:v>0.909615</c:v>
                </c:pt>
                <c:pt idx="40114">
                  <c:v>0.909637</c:v>
                </c:pt>
                <c:pt idx="40115">
                  <c:v>0.90966</c:v>
                </c:pt>
                <c:pt idx="40116">
                  <c:v>0.909683</c:v>
                </c:pt>
                <c:pt idx="40117">
                  <c:v>0.909705</c:v>
                </c:pt>
                <c:pt idx="40118">
                  <c:v>0.909728</c:v>
                </c:pt>
                <c:pt idx="40119">
                  <c:v>0.909751</c:v>
                </c:pt>
                <c:pt idx="40120">
                  <c:v>0.909773</c:v>
                </c:pt>
                <c:pt idx="40121">
                  <c:v>0.909796</c:v>
                </c:pt>
                <c:pt idx="40122">
                  <c:v>0.909819</c:v>
                </c:pt>
                <c:pt idx="40123">
                  <c:v>0.909841</c:v>
                </c:pt>
                <c:pt idx="40124">
                  <c:v>0.909864</c:v>
                </c:pt>
                <c:pt idx="40125">
                  <c:v>0.909887</c:v>
                </c:pt>
                <c:pt idx="40126">
                  <c:v>0.909909</c:v>
                </c:pt>
                <c:pt idx="40127">
                  <c:v>0.909932</c:v>
                </c:pt>
                <c:pt idx="40128">
                  <c:v>0.909955</c:v>
                </c:pt>
                <c:pt idx="40129">
                  <c:v>0.909977</c:v>
                </c:pt>
                <c:pt idx="40130">
                  <c:v>0.91</c:v>
                </c:pt>
                <c:pt idx="40131">
                  <c:v>0.910023</c:v>
                </c:pt>
                <c:pt idx="40132">
                  <c:v>0.910045</c:v>
                </c:pt>
                <c:pt idx="40133">
                  <c:v>0.910068</c:v>
                </c:pt>
                <c:pt idx="40134">
                  <c:v>0.910091</c:v>
                </c:pt>
                <c:pt idx="40135">
                  <c:v>0.910113</c:v>
                </c:pt>
                <c:pt idx="40136">
                  <c:v>0.910136</c:v>
                </c:pt>
                <c:pt idx="40137">
                  <c:v>0.910159</c:v>
                </c:pt>
                <c:pt idx="40138">
                  <c:v>0.910181</c:v>
                </c:pt>
                <c:pt idx="40139">
                  <c:v>0.910204</c:v>
                </c:pt>
                <c:pt idx="40140">
                  <c:v>0.910227</c:v>
                </c:pt>
                <c:pt idx="40141">
                  <c:v>0.910249</c:v>
                </c:pt>
                <c:pt idx="40142">
                  <c:v>0.910272</c:v>
                </c:pt>
                <c:pt idx="40143">
                  <c:v>0.910295</c:v>
                </c:pt>
                <c:pt idx="40144">
                  <c:v>0.910317</c:v>
                </c:pt>
                <c:pt idx="40145">
                  <c:v>0.91034</c:v>
                </c:pt>
                <c:pt idx="40146">
                  <c:v>0.910363</c:v>
                </c:pt>
                <c:pt idx="40147">
                  <c:v>0.910385</c:v>
                </c:pt>
                <c:pt idx="40148">
                  <c:v>0.910408</c:v>
                </c:pt>
                <c:pt idx="40149">
                  <c:v>0.910431</c:v>
                </c:pt>
                <c:pt idx="40150">
                  <c:v>0.910454</c:v>
                </c:pt>
                <c:pt idx="40151">
                  <c:v>0.910476</c:v>
                </c:pt>
                <c:pt idx="40152">
                  <c:v>0.910499</c:v>
                </c:pt>
                <c:pt idx="40153">
                  <c:v>0.910522</c:v>
                </c:pt>
                <c:pt idx="40154">
                  <c:v>0.910544</c:v>
                </c:pt>
                <c:pt idx="40155">
                  <c:v>0.910567</c:v>
                </c:pt>
                <c:pt idx="40156">
                  <c:v>0.91059</c:v>
                </c:pt>
                <c:pt idx="40157">
                  <c:v>0.910612</c:v>
                </c:pt>
                <c:pt idx="40158">
                  <c:v>0.910635</c:v>
                </c:pt>
                <c:pt idx="40159">
                  <c:v>0.910658</c:v>
                </c:pt>
                <c:pt idx="40160">
                  <c:v>0.91068</c:v>
                </c:pt>
                <c:pt idx="40161">
                  <c:v>0.910703</c:v>
                </c:pt>
                <c:pt idx="40162">
                  <c:v>0.910726</c:v>
                </c:pt>
                <c:pt idx="40163">
                  <c:v>0.910748</c:v>
                </c:pt>
                <c:pt idx="40164">
                  <c:v>0.910771</c:v>
                </c:pt>
                <c:pt idx="40165">
                  <c:v>0.910794</c:v>
                </c:pt>
                <c:pt idx="40166">
                  <c:v>0.910816</c:v>
                </c:pt>
                <c:pt idx="40167">
                  <c:v>0.910839</c:v>
                </c:pt>
                <c:pt idx="40168">
                  <c:v>0.910862</c:v>
                </c:pt>
                <c:pt idx="40169">
                  <c:v>0.910884</c:v>
                </c:pt>
                <c:pt idx="40170">
                  <c:v>0.910907</c:v>
                </c:pt>
                <c:pt idx="40171">
                  <c:v>0.91093</c:v>
                </c:pt>
                <c:pt idx="40172">
                  <c:v>0.910952</c:v>
                </c:pt>
                <c:pt idx="40173">
                  <c:v>0.910975</c:v>
                </c:pt>
                <c:pt idx="40174">
                  <c:v>0.910998</c:v>
                </c:pt>
                <c:pt idx="40175">
                  <c:v>0.91102</c:v>
                </c:pt>
                <c:pt idx="40176">
                  <c:v>0.911043</c:v>
                </c:pt>
                <c:pt idx="40177">
                  <c:v>0.911066</c:v>
                </c:pt>
                <c:pt idx="40178">
                  <c:v>0.911088</c:v>
                </c:pt>
                <c:pt idx="40179">
                  <c:v>0.911111</c:v>
                </c:pt>
                <c:pt idx="40180">
                  <c:v>0.911134</c:v>
                </c:pt>
                <c:pt idx="40181">
                  <c:v>0.911156</c:v>
                </c:pt>
                <c:pt idx="40182">
                  <c:v>0.911179</c:v>
                </c:pt>
                <c:pt idx="40183">
                  <c:v>0.911202</c:v>
                </c:pt>
                <c:pt idx="40184">
                  <c:v>0.911224</c:v>
                </c:pt>
                <c:pt idx="40185">
                  <c:v>0.911247</c:v>
                </c:pt>
                <c:pt idx="40186">
                  <c:v>0.91127</c:v>
                </c:pt>
                <c:pt idx="40187">
                  <c:v>0.911293</c:v>
                </c:pt>
                <c:pt idx="40188">
                  <c:v>0.911315</c:v>
                </c:pt>
                <c:pt idx="40189">
                  <c:v>0.911338</c:v>
                </c:pt>
                <c:pt idx="40190">
                  <c:v>0.911361</c:v>
                </c:pt>
                <c:pt idx="40191">
                  <c:v>0.911383</c:v>
                </c:pt>
                <c:pt idx="40192">
                  <c:v>0.911406</c:v>
                </c:pt>
                <c:pt idx="40193">
                  <c:v>0.911429</c:v>
                </c:pt>
                <c:pt idx="40194">
                  <c:v>0.911451</c:v>
                </c:pt>
                <c:pt idx="40195">
                  <c:v>0.911474</c:v>
                </c:pt>
                <c:pt idx="40196">
                  <c:v>0.911497</c:v>
                </c:pt>
                <c:pt idx="40197">
                  <c:v>0.911519</c:v>
                </c:pt>
                <c:pt idx="40198">
                  <c:v>0.911542</c:v>
                </c:pt>
                <c:pt idx="40199">
                  <c:v>0.911565</c:v>
                </c:pt>
                <c:pt idx="40200">
                  <c:v>0.911587</c:v>
                </c:pt>
                <c:pt idx="40201">
                  <c:v>0.91161</c:v>
                </c:pt>
                <c:pt idx="40202">
                  <c:v>0.911633</c:v>
                </c:pt>
                <c:pt idx="40203">
                  <c:v>0.911655</c:v>
                </c:pt>
                <c:pt idx="40204">
                  <c:v>0.911678</c:v>
                </c:pt>
                <c:pt idx="40205">
                  <c:v>0.911701</c:v>
                </c:pt>
                <c:pt idx="40206">
                  <c:v>0.911723</c:v>
                </c:pt>
                <c:pt idx="40207">
                  <c:v>0.911746</c:v>
                </c:pt>
                <c:pt idx="40208">
                  <c:v>0.911769</c:v>
                </c:pt>
                <c:pt idx="40209">
                  <c:v>0.911791</c:v>
                </c:pt>
                <c:pt idx="40210">
                  <c:v>0.911814</c:v>
                </c:pt>
                <c:pt idx="40211">
                  <c:v>0.911837</c:v>
                </c:pt>
                <c:pt idx="40212">
                  <c:v>0.911859</c:v>
                </c:pt>
                <c:pt idx="40213">
                  <c:v>0.911882</c:v>
                </c:pt>
                <c:pt idx="40214">
                  <c:v>0.911905</c:v>
                </c:pt>
                <c:pt idx="40215">
                  <c:v>0.911927</c:v>
                </c:pt>
                <c:pt idx="40216">
                  <c:v>0.91195</c:v>
                </c:pt>
                <c:pt idx="40217">
                  <c:v>0.911973</c:v>
                </c:pt>
                <c:pt idx="40218">
                  <c:v>0.911995</c:v>
                </c:pt>
                <c:pt idx="40219">
                  <c:v>0.912018</c:v>
                </c:pt>
                <c:pt idx="40220">
                  <c:v>0.912041</c:v>
                </c:pt>
                <c:pt idx="40221">
                  <c:v>0.912063</c:v>
                </c:pt>
                <c:pt idx="40222">
                  <c:v>0.912086</c:v>
                </c:pt>
                <c:pt idx="40223">
                  <c:v>0.912109</c:v>
                </c:pt>
                <c:pt idx="40224">
                  <c:v>0.912132</c:v>
                </c:pt>
                <c:pt idx="40225">
                  <c:v>0.912154</c:v>
                </c:pt>
                <c:pt idx="40226">
                  <c:v>0.912177</c:v>
                </c:pt>
                <c:pt idx="40227">
                  <c:v>0.9122</c:v>
                </c:pt>
                <c:pt idx="40228">
                  <c:v>0.912222</c:v>
                </c:pt>
                <c:pt idx="40229">
                  <c:v>0.912245</c:v>
                </c:pt>
                <c:pt idx="40230">
                  <c:v>0.912268</c:v>
                </c:pt>
                <c:pt idx="40231">
                  <c:v>0.91229</c:v>
                </c:pt>
                <c:pt idx="40232">
                  <c:v>0.912313</c:v>
                </c:pt>
                <c:pt idx="40233">
                  <c:v>0.912336</c:v>
                </c:pt>
                <c:pt idx="40234">
                  <c:v>0.912358</c:v>
                </c:pt>
                <c:pt idx="40235">
                  <c:v>0.912381</c:v>
                </c:pt>
                <c:pt idx="40236">
                  <c:v>0.912404</c:v>
                </c:pt>
                <c:pt idx="40237">
                  <c:v>0.912426</c:v>
                </c:pt>
                <c:pt idx="40238">
                  <c:v>0.912449</c:v>
                </c:pt>
                <c:pt idx="40239">
                  <c:v>0.912472</c:v>
                </c:pt>
                <c:pt idx="40240">
                  <c:v>0.912494</c:v>
                </c:pt>
                <c:pt idx="40241">
                  <c:v>0.912517</c:v>
                </c:pt>
                <c:pt idx="40242">
                  <c:v>0.91254</c:v>
                </c:pt>
                <c:pt idx="40243">
                  <c:v>0.912562</c:v>
                </c:pt>
                <c:pt idx="40244">
                  <c:v>0.912585</c:v>
                </c:pt>
                <c:pt idx="40245">
                  <c:v>0.912608</c:v>
                </c:pt>
                <c:pt idx="40246">
                  <c:v>0.91263</c:v>
                </c:pt>
                <c:pt idx="40247">
                  <c:v>0.912653</c:v>
                </c:pt>
                <c:pt idx="40248">
                  <c:v>0.912676</c:v>
                </c:pt>
                <c:pt idx="40249">
                  <c:v>0.912698</c:v>
                </c:pt>
                <c:pt idx="40250">
                  <c:v>0.912721</c:v>
                </c:pt>
                <c:pt idx="40251">
                  <c:v>0.912744</c:v>
                </c:pt>
                <c:pt idx="40252">
                  <c:v>0.912766</c:v>
                </c:pt>
                <c:pt idx="40253">
                  <c:v>0.912789</c:v>
                </c:pt>
                <c:pt idx="40254">
                  <c:v>0.912812</c:v>
                </c:pt>
                <c:pt idx="40255">
                  <c:v>0.912834</c:v>
                </c:pt>
                <c:pt idx="40256">
                  <c:v>0.912857</c:v>
                </c:pt>
                <c:pt idx="40257">
                  <c:v>0.91288</c:v>
                </c:pt>
                <c:pt idx="40258">
                  <c:v>0.912902</c:v>
                </c:pt>
                <c:pt idx="40259">
                  <c:v>0.912925</c:v>
                </c:pt>
                <c:pt idx="40260">
                  <c:v>0.912948</c:v>
                </c:pt>
                <c:pt idx="40261">
                  <c:v>0.912971</c:v>
                </c:pt>
                <c:pt idx="40262">
                  <c:v>0.912993</c:v>
                </c:pt>
                <c:pt idx="40263">
                  <c:v>0.913016</c:v>
                </c:pt>
                <c:pt idx="40264">
                  <c:v>0.913039</c:v>
                </c:pt>
                <c:pt idx="40265">
                  <c:v>0.913061</c:v>
                </c:pt>
                <c:pt idx="40266">
                  <c:v>0.913084</c:v>
                </c:pt>
                <c:pt idx="40267">
                  <c:v>0.913107</c:v>
                </c:pt>
                <c:pt idx="40268">
                  <c:v>0.913129</c:v>
                </c:pt>
                <c:pt idx="40269">
                  <c:v>0.913152</c:v>
                </c:pt>
                <c:pt idx="40270">
                  <c:v>0.913175</c:v>
                </c:pt>
                <c:pt idx="40271">
                  <c:v>0.913197</c:v>
                </c:pt>
                <c:pt idx="40272">
                  <c:v>0.91322</c:v>
                </c:pt>
                <c:pt idx="40273">
                  <c:v>0.913243</c:v>
                </c:pt>
                <c:pt idx="40274">
                  <c:v>0.913265</c:v>
                </c:pt>
                <c:pt idx="40275">
                  <c:v>0.913288</c:v>
                </c:pt>
                <c:pt idx="40276">
                  <c:v>0.913311</c:v>
                </c:pt>
                <c:pt idx="40277">
                  <c:v>0.913333</c:v>
                </c:pt>
                <c:pt idx="40278">
                  <c:v>0.913356</c:v>
                </c:pt>
                <c:pt idx="40279">
                  <c:v>0.913379</c:v>
                </c:pt>
                <c:pt idx="40280">
                  <c:v>0.913401</c:v>
                </c:pt>
                <c:pt idx="40281">
                  <c:v>0.913424</c:v>
                </c:pt>
                <c:pt idx="40282">
                  <c:v>0.913447</c:v>
                </c:pt>
                <c:pt idx="40283">
                  <c:v>0.913469</c:v>
                </c:pt>
                <c:pt idx="40284">
                  <c:v>0.913492</c:v>
                </c:pt>
                <c:pt idx="40285">
                  <c:v>0.913515</c:v>
                </c:pt>
                <c:pt idx="40286">
                  <c:v>0.913537</c:v>
                </c:pt>
                <c:pt idx="40287">
                  <c:v>0.91356</c:v>
                </c:pt>
                <c:pt idx="40288">
                  <c:v>0.913583</c:v>
                </c:pt>
                <c:pt idx="40289">
                  <c:v>0.913605</c:v>
                </c:pt>
                <c:pt idx="40290">
                  <c:v>0.913628</c:v>
                </c:pt>
                <c:pt idx="40291">
                  <c:v>0.913651</c:v>
                </c:pt>
                <c:pt idx="40292">
                  <c:v>0.913673</c:v>
                </c:pt>
                <c:pt idx="40293">
                  <c:v>0.913696</c:v>
                </c:pt>
                <c:pt idx="40294">
                  <c:v>0.913719</c:v>
                </c:pt>
                <c:pt idx="40295">
                  <c:v>0.913741</c:v>
                </c:pt>
                <c:pt idx="40296">
                  <c:v>0.913764</c:v>
                </c:pt>
                <c:pt idx="40297">
                  <c:v>0.913787</c:v>
                </c:pt>
                <c:pt idx="40298">
                  <c:v>0.91381</c:v>
                </c:pt>
                <c:pt idx="40299">
                  <c:v>0.913832</c:v>
                </c:pt>
                <c:pt idx="40300">
                  <c:v>0.913855</c:v>
                </c:pt>
                <c:pt idx="40301">
                  <c:v>0.913878</c:v>
                </c:pt>
                <c:pt idx="40302">
                  <c:v>0.9139</c:v>
                </c:pt>
                <c:pt idx="40303">
                  <c:v>0.913923</c:v>
                </c:pt>
                <c:pt idx="40304">
                  <c:v>0.913946</c:v>
                </c:pt>
                <c:pt idx="40305">
                  <c:v>0.913968</c:v>
                </c:pt>
                <c:pt idx="40306">
                  <c:v>0.913991</c:v>
                </c:pt>
                <c:pt idx="40307">
                  <c:v>0.914014</c:v>
                </c:pt>
                <c:pt idx="40308">
                  <c:v>0.914036</c:v>
                </c:pt>
                <c:pt idx="40309">
                  <c:v>0.914059</c:v>
                </c:pt>
                <c:pt idx="40310">
                  <c:v>0.914082</c:v>
                </c:pt>
                <c:pt idx="40311">
                  <c:v>0.914104</c:v>
                </c:pt>
                <c:pt idx="40312">
                  <c:v>0.914127</c:v>
                </c:pt>
                <c:pt idx="40313">
                  <c:v>0.91415</c:v>
                </c:pt>
                <c:pt idx="40314">
                  <c:v>0.914172</c:v>
                </c:pt>
                <c:pt idx="40315">
                  <c:v>0.914195</c:v>
                </c:pt>
                <c:pt idx="40316">
                  <c:v>0.914218</c:v>
                </c:pt>
                <c:pt idx="40317">
                  <c:v>0.91424</c:v>
                </c:pt>
                <c:pt idx="40318">
                  <c:v>0.914263</c:v>
                </c:pt>
                <c:pt idx="40319">
                  <c:v>0.914286</c:v>
                </c:pt>
                <c:pt idx="40320">
                  <c:v>0.914308</c:v>
                </c:pt>
                <c:pt idx="40321">
                  <c:v>0.914331</c:v>
                </c:pt>
                <c:pt idx="40322">
                  <c:v>0.914354</c:v>
                </c:pt>
                <c:pt idx="40323">
                  <c:v>0.914376</c:v>
                </c:pt>
                <c:pt idx="40324">
                  <c:v>0.914399</c:v>
                </c:pt>
                <c:pt idx="40325">
                  <c:v>0.914422</c:v>
                </c:pt>
                <c:pt idx="40326">
                  <c:v>0.914444</c:v>
                </c:pt>
                <c:pt idx="40327">
                  <c:v>0.914467</c:v>
                </c:pt>
                <c:pt idx="40328">
                  <c:v>0.91449</c:v>
                </c:pt>
                <c:pt idx="40329">
                  <c:v>0.914512</c:v>
                </c:pt>
                <c:pt idx="40330">
                  <c:v>0.914535</c:v>
                </c:pt>
                <c:pt idx="40331">
                  <c:v>0.914558</c:v>
                </c:pt>
                <c:pt idx="40332">
                  <c:v>0.91458</c:v>
                </c:pt>
                <c:pt idx="40333">
                  <c:v>0.914603</c:v>
                </c:pt>
                <c:pt idx="40334">
                  <c:v>0.914626</c:v>
                </c:pt>
                <c:pt idx="40335">
                  <c:v>0.914649</c:v>
                </c:pt>
                <c:pt idx="40336">
                  <c:v>0.914671</c:v>
                </c:pt>
                <c:pt idx="40337">
                  <c:v>0.914694</c:v>
                </c:pt>
                <c:pt idx="40338">
                  <c:v>0.914717</c:v>
                </c:pt>
                <c:pt idx="40339">
                  <c:v>0.914739</c:v>
                </c:pt>
                <c:pt idx="40340">
                  <c:v>0.914762</c:v>
                </c:pt>
                <c:pt idx="40341">
                  <c:v>0.914785</c:v>
                </c:pt>
                <c:pt idx="40342">
                  <c:v>0.914807</c:v>
                </c:pt>
                <c:pt idx="40343">
                  <c:v>0.91483</c:v>
                </c:pt>
                <c:pt idx="40344">
                  <c:v>0.914853</c:v>
                </c:pt>
                <c:pt idx="40345">
                  <c:v>0.914875</c:v>
                </c:pt>
                <c:pt idx="40346">
                  <c:v>0.914898</c:v>
                </c:pt>
                <c:pt idx="40347">
                  <c:v>0.914921</c:v>
                </c:pt>
                <c:pt idx="40348">
                  <c:v>0.914943</c:v>
                </c:pt>
                <c:pt idx="40349">
                  <c:v>0.914966</c:v>
                </c:pt>
                <c:pt idx="40350">
                  <c:v>0.914989</c:v>
                </c:pt>
                <c:pt idx="40351">
                  <c:v>0.915011</c:v>
                </c:pt>
                <c:pt idx="40352">
                  <c:v>0.915034</c:v>
                </c:pt>
                <c:pt idx="40353">
                  <c:v>0.915057</c:v>
                </c:pt>
                <c:pt idx="40354">
                  <c:v>0.915079</c:v>
                </c:pt>
                <c:pt idx="40355">
                  <c:v>0.915102</c:v>
                </c:pt>
                <c:pt idx="40356">
                  <c:v>0.915125</c:v>
                </c:pt>
                <c:pt idx="40357">
                  <c:v>0.915147</c:v>
                </c:pt>
                <c:pt idx="40358">
                  <c:v>0.91517</c:v>
                </c:pt>
                <c:pt idx="40359">
                  <c:v>0.915193</c:v>
                </c:pt>
                <c:pt idx="40360">
                  <c:v>0.915215</c:v>
                </c:pt>
                <c:pt idx="40361">
                  <c:v>0.915238</c:v>
                </c:pt>
                <c:pt idx="40362">
                  <c:v>0.915261</c:v>
                </c:pt>
                <c:pt idx="40363">
                  <c:v>0.915283</c:v>
                </c:pt>
                <c:pt idx="40364">
                  <c:v>0.915306</c:v>
                </c:pt>
                <c:pt idx="40365">
                  <c:v>0.915329</c:v>
                </c:pt>
                <c:pt idx="40366">
                  <c:v>0.915351</c:v>
                </c:pt>
                <c:pt idx="40367">
                  <c:v>0.915374</c:v>
                </c:pt>
                <c:pt idx="40368">
                  <c:v>0.915397</c:v>
                </c:pt>
                <c:pt idx="40369">
                  <c:v>0.91542</c:v>
                </c:pt>
                <c:pt idx="40370">
                  <c:v>0.915442</c:v>
                </c:pt>
                <c:pt idx="40371">
                  <c:v>0.915465</c:v>
                </c:pt>
                <c:pt idx="40372">
                  <c:v>0.915488</c:v>
                </c:pt>
                <c:pt idx="40373">
                  <c:v>0.91551</c:v>
                </c:pt>
                <c:pt idx="40374">
                  <c:v>0.915533</c:v>
                </c:pt>
                <c:pt idx="40375">
                  <c:v>0.915556</c:v>
                </c:pt>
                <c:pt idx="40376">
                  <c:v>0.915578</c:v>
                </c:pt>
                <c:pt idx="40377">
                  <c:v>0.915601</c:v>
                </c:pt>
                <c:pt idx="40378">
                  <c:v>0.915624</c:v>
                </c:pt>
                <c:pt idx="40379">
                  <c:v>0.915646</c:v>
                </c:pt>
                <c:pt idx="40380">
                  <c:v>0.915669</c:v>
                </c:pt>
                <c:pt idx="40381">
                  <c:v>0.915692</c:v>
                </c:pt>
                <c:pt idx="40382">
                  <c:v>0.915714</c:v>
                </c:pt>
                <c:pt idx="40383">
                  <c:v>0.915737</c:v>
                </c:pt>
                <c:pt idx="40384">
                  <c:v>0.91576</c:v>
                </c:pt>
                <c:pt idx="40385">
                  <c:v>0.915782</c:v>
                </c:pt>
                <c:pt idx="40386">
                  <c:v>0.915805</c:v>
                </c:pt>
                <c:pt idx="40387">
                  <c:v>0.915828</c:v>
                </c:pt>
                <c:pt idx="40388">
                  <c:v>0.91585</c:v>
                </c:pt>
                <c:pt idx="40389">
                  <c:v>0.915873</c:v>
                </c:pt>
                <c:pt idx="40390">
                  <c:v>0.915896</c:v>
                </c:pt>
                <c:pt idx="40391">
                  <c:v>0.915918</c:v>
                </c:pt>
                <c:pt idx="40392">
                  <c:v>0.915941</c:v>
                </c:pt>
                <c:pt idx="40393">
                  <c:v>0.915964</c:v>
                </c:pt>
                <c:pt idx="40394">
                  <c:v>0.915986</c:v>
                </c:pt>
                <c:pt idx="40395">
                  <c:v>0.916009</c:v>
                </c:pt>
                <c:pt idx="40396">
                  <c:v>0.916032</c:v>
                </c:pt>
                <c:pt idx="40397">
                  <c:v>0.916054</c:v>
                </c:pt>
                <c:pt idx="40398">
                  <c:v>0.916077</c:v>
                </c:pt>
                <c:pt idx="40399">
                  <c:v>0.9161</c:v>
                </c:pt>
                <c:pt idx="40400">
                  <c:v>0.916122</c:v>
                </c:pt>
                <c:pt idx="40401">
                  <c:v>0.916145</c:v>
                </c:pt>
                <c:pt idx="40402">
                  <c:v>0.916168</c:v>
                </c:pt>
                <c:pt idx="40403">
                  <c:v>0.91619</c:v>
                </c:pt>
                <c:pt idx="40404">
                  <c:v>0.916213</c:v>
                </c:pt>
                <c:pt idx="40405">
                  <c:v>0.916236</c:v>
                </c:pt>
                <c:pt idx="40406">
                  <c:v>0.916259</c:v>
                </c:pt>
                <c:pt idx="40407">
                  <c:v>0.916281</c:v>
                </c:pt>
                <c:pt idx="40408">
                  <c:v>0.916304</c:v>
                </c:pt>
                <c:pt idx="40409">
                  <c:v>0.916327</c:v>
                </c:pt>
                <c:pt idx="40410">
                  <c:v>0.916349</c:v>
                </c:pt>
                <c:pt idx="40411">
                  <c:v>0.916372</c:v>
                </c:pt>
                <c:pt idx="40412">
                  <c:v>0.916395</c:v>
                </c:pt>
                <c:pt idx="40413">
                  <c:v>0.916417</c:v>
                </c:pt>
                <c:pt idx="40414">
                  <c:v>0.91644</c:v>
                </c:pt>
                <c:pt idx="40415">
                  <c:v>0.916463</c:v>
                </c:pt>
                <c:pt idx="40416">
                  <c:v>0.916485</c:v>
                </c:pt>
                <c:pt idx="40417">
                  <c:v>0.916508</c:v>
                </c:pt>
                <c:pt idx="40418">
                  <c:v>0.916531</c:v>
                </c:pt>
                <c:pt idx="40419">
                  <c:v>0.916553</c:v>
                </c:pt>
                <c:pt idx="40420">
                  <c:v>0.916576</c:v>
                </c:pt>
                <c:pt idx="40421">
                  <c:v>0.916599</c:v>
                </c:pt>
                <c:pt idx="40422">
                  <c:v>0.916621</c:v>
                </c:pt>
                <c:pt idx="40423">
                  <c:v>0.916644</c:v>
                </c:pt>
                <c:pt idx="40424">
                  <c:v>0.916667</c:v>
                </c:pt>
                <c:pt idx="40425">
                  <c:v>0.916689</c:v>
                </c:pt>
                <c:pt idx="40426">
                  <c:v>0.916712</c:v>
                </c:pt>
                <c:pt idx="40427">
                  <c:v>0.916735</c:v>
                </c:pt>
                <c:pt idx="40428">
                  <c:v>0.916757</c:v>
                </c:pt>
                <c:pt idx="40429">
                  <c:v>0.91678</c:v>
                </c:pt>
                <c:pt idx="40430">
                  <c:v>0.916803</c:v>
                </c:pt>
                <c:pt idx="40431">
                  <c:v>0.916825</c:v>
                </c:pt>
                <c:pt idx="40432">
                  <c:v>0.916848</c:v>
                </c:pt>
                <c:pt idx="40433">
                  <c:v>0.916871</c:v>
                </c:pt>
                <c:pt idx="40434">
                  <c:v>0.916893</c:v>
                </c:pt>
                <c:pt idx="40435">
                  <c:v>0.916916</c:v>
                </c:pt>
                <c:pt idx="40436">
                  <c:v>0.916939</c:v>
                </c:pt>
                <c:pt idx="40437">
                  <c:v>0.916961</c:v>
                </c:pt>
                <c:pt idx="40438">
                  <c:v>0.916984</c:v>
                </c:pt>
                <c:pt idx="40439">
                  <c:v>0.917007</c:v>
                </c:pt>
                <c:pt idx="40440">
                  <c:v>0.917029</c:v>
                </c:pt>
                <c:pt idx="40441">
                  <c:v>0.917052</c:v>
                </c:pt>
                <c:pt idx="40442">
                  <c:v>0.917075</c:v>
                </c:pt>
                <c:pt idx="40443">
                  <c:v>0.917098</c:v>
                </c:pt>
                <c:pt idx="40444">
                  <c:v>0.91712</c:v>
                </c:pt>
                <c:pt idx="40445">
                  <c:v>0.917143</c:v>
                </c:pt>
                <c:pt idx="40446">
                  <c:v>0.917166</c:v>
                </c:pt>
                <c:pt idx="40447">
                  <c:v>0.917188</c:v>
                </c:pt>
                <c:pt idx="40448">
                  <c:v>0.917211</c:v>
                </c:pt>
                <c:pt idx="40449">
                  <c:v>0.917234</c:v>
                </c:pt>
                <c:pt idx="40450">
                  <c:v>0.917256</c:v>
                </c:pt>
                <c:pt idx="40451">
                  <c:v>0.917279</c:v>
                </c:pt>
                <c:pt idx="40452">
                  <c:v>0.917302</c:v>
                </c:pt>
                <c:pt idx="40453">
                  <c:v>0.917324</c:v>
                </c:pt>
                <c:pt idx="40454">
                  <c:v>0.917347</c:v>
                </c:pt>
                <c:pt idx="40455">
                  <c:v>0.91737</c:v>
                </c:pt>
                <c:pt idx="40456">
                  <c:v>0.917392</c:v>
                </c:pt>
                <c:pt idx="40457">
                  <c:v>0.917415</c:v>
                </c:pt>
                <c:pt idx="40458">
                  <c:v>0.917438</c:v>
                </c:pt>
                <c:pt idx="40459">
                  <c:v>0.91746</c:v>
                </c:pt>
                <c:pt idx="40460">
                  <c:v>0.917483</c:v>
                </c:pt>
                <c:pt idx="40461">
                  <c:v>0.917506</c:v>
                </c:pt>
                <c:pt idx="40462">
                  <c:v>0.917528</c:v>
                </c:pt>
                <c:pt idx="40463">
                  <c:v>0.917551</c:v>
                </c:pt>
                <c:pt idx="40464">
                  <c:v>0.917574</c:v>
                </c:pt>
                <c:pt idx="40465">
                  <c:v>0.917596</c:v>
                </c:pt>
                <c:pt idx="40466">
                  <c:v>0.917619</c:v>
                </c:pt>
                <c:pt idx="40467">
                  <c:v>0.917642</c:v>
                </c:pt>
                <c:pt idx="40468">
                  <c:v>0.917664</c:v>
                </c:pt>
                <c:pt idx="40469">
                  <c:v>0.917687</c:v>
                </c:pt>
                <c:pt idx="40470">
                  <c:v>0.91771</c:v>
                </c:pt>
                <c:pt idx="40471">
                  <c:v>0.917732</c:v>
                </c:pt>
                <c:pt idx="40472">
                  <c:v>0.917755</c:v>
                </c:pt>
                <c:pt idx="40473">
                  <c:v>0.917778</c:v>
                </c:pt>
                <c:pt idx="40474">
                  <c:v>0.9178</c:v>
                </c:pt>
                <c:pt idx="40475">
                  <c:v>0.917823</c:v>
                </c:pt>
                <c:pt idx="40476">
                  <c:v>0.917846</c:v>
                </c:pt>
                <c:pt idx="40477">
                  <c:v>0.917868</c:v>
                </c:pt>
                <c:pt idx="40478">
                  <c:v>0.917891</c:v>
                </c:pt>
                <c:pt idx="40479">
                  <c:v>0.917914</c:v>
                </c:pt>
                <c:pt idx="40480">
                  <c:v>0.917937</c:v>
                </c:pt>
                <c:pt idx="40481">
                  <c:v>0.917959</c:v>
                </c:pt>
                <c:pt idx="40482">
                  <c:v>0.917982</c:v>
                </c:pt>
                <c:pt idx="40483">
                  <c:v>0.918005</c:v>
                </c:pt>
                <c:pt idx="40484">
                  <c:v>0.918027</c:v>
                </c:pt>
                <c:pt idx="40485">
                  <c:v>0.91805</c:v>
                </c:pt>
                <c:pt idx="40486">
                  <c:v>0.918073</c:v>
                </c:pt>
                <c:pt idx="40487">
                  <c:v>0.918095</c:v>
                </c:pt>
                <c:pt idx="40488">
                  <c:v>0.918118</c:v>
                </c:pt>
                <c:pt idx="40489">
                  <c:v>0.918141</c:v>
                </c:pt>
                <c:pt idx="40490">
                  <c:v>0.918163</c:v>
                </c:pt>
                <c:pt idx="40491">
                  <c:v>0.918186</c:v>
                </c:pt>
                <c:pt idx="40492">
                  <c:v>0.918209</c:v>
                </c:pt>
                <c:pt idx="40493">
                  <c:v>0.918231</c:v>
                </c:pt>
                <c:pt idx="40494">
                  <c:v>0.918254</c:v>
                </c:pt>
                <c:pt idx="40495">
                  <c:v>0.918277</c:v>
                </c:pt>
                <c:pt idx="40496">
                  <c:v>0.918299</c:v>
                </c:pt>
                <c:pt idx="40497">
                  <c:v>0.918322</c:v>
                </c:pt>
                <c:pt idx="40498">
                  <c:v>0.918345</c:v>
                </c:pt>
                <c:pt idx="40499">
                  <c:v>0.918367</c:v>
                </c:pt>
                <c:pt idx="40500">
                  <c:v>0.91839</c:v>
                </c:pt>
                <c:pt idx="40501">
                  <c:v>0.918413</c:v>
                </c:pt>
                <c:pt idx="40502">
                  <c:v>0.918435</c:v>
                </c:pt>
                <c:pt idx="40503">
                  <c:v>0.918458</c:v>
                </c:pt>
                <c:pt idx="40504">
                  <c:v>0.918481</c:v>
                </c:pt>
                <c:pt idx="40505">
                  <c:v>0.918503</c:v>
                </c:pt>
                <c:pt idx="40506">
                  <c:v>0.918526</c:v>
                </c:pt>
                <c:pt idx="40507">
                  <c:v>0.918549</c:v>
                </c:pt>
                <c:pt idx="40508">
                  <c:v>0.918571</c:v>
                </c:pt>
                <c:pt idx="40509">
                  <c:v>0.918594</c:v>
                </c:pt>
                <c:pt idx="40510">
                  <c:v>0.918617</c:v>
                </c:pt>
                <c:pt idx="40511">
                  <c:v>0.918639</c:v>
                </c:pt>
                <c:pt idx="40512">
                  <c:v>0.918662</c:v>
                </c:pt>
                <c:pt idx="40513">
                  <c:v>0.918685</c:v>
                </c:pt>
                <c:pt idx="40514">
                  <c:v>0.918707</c:v>
                </c:pt>
                <c:pt idx="40515">
                  <c:v>0.91873</c:v>
                </c:pt>
                <c:pt idx="40516">
                  <c:v>0.918753</c:v>
                </c:pt>
                <c:pt idx="40517">
                  <c:v>0.918776</c:v>
                </c:pt>
                <c:pt idx="40518">
                  <c:v>0.918798</c:v>
                </c:pt>
                <c:pt idx="40519">
                  <c:v>0.918821</c:v>
                </c:pt>
                <c:pt idx="40520">
                  <c:v>0.918844</c:v>
                </c:pt>
                <c:pt idx="40521">
                  <c:v>0.918866</c:v>
                </c:pt>
                <c:pt idx="40522">
                  <c:v>0.918889</c:v>
                </c:pt>
                <c:pt idx="40523">
                  <c:v>0.918912</c:v>
                </c:pt>
                <c:pt idx="40524">
                  <c:v>0.918934</c:v>
                </c:pt>
                <c:pt idx="40525">
                  <c:v>0.918957</c:v>
                </c:pt>
                <c:pt idx="40526">
                  <c:v>0.91898</c:v>
                </c:pt>
                <c:pt idx="40527">
                  <c:v>0.919002</c:v>
                </c:pt>
                <c:pt idx="40528">
                  <c:v>0.919025</c:v>
                </c:pt>
                <c:pt idx="40529">
                  <c:v>0.919048</c:v>
                </c:pt>
                <c:pt idx="40530">
                  <c:v>0.91907</c:v>
                </c:pt>
                <c:pt idx="40531">
                  <c:v>0.919093</c:v>
                </c:pt>
                <c:pt idx="40532">
                  <c:v>0.919116</c:v>
                </c:pt>
                <c:pt idx="40533">
                  <c:v>0.919138</c:v>
                </c:pt>
                <c:pt idx="40534">
                  <c:v>0.919161</c:v>
                </c:pt>
                <c:pt idx="40535">
                  <c:v>0.919184</c:v>
                </c:pt>
                <c:pt idx="40536">
                  <c:v>0.919206</c:v>
                </c:pt>
                <c:pt idx="40537">
                  <c:v>0.919229</c:v>
                </c:pt>
                <c:pt idx="40538">
                  <c:v>0.919252</c:v>
                </c:pt>
                <c:pt idx="40539">
                  <c:v>0.919274</c:v>
                </c:pt>
                <c:pt idx="40540">
                  <c:v>0.919297</c:v>
                </c:pt>
                <c:pt idx="40541">
                  <c:v>0.91932</c:v>
                </c:pt>
                <c:pt idx="40542">
                  <c:v>0.919342</c:v>
                </c:pt>
                <c:pt idx="40543">
                  <c:v>0.919365</c:v>
                </c:pt>
                <c:pt idx="40544">
                  <c:v>0.919388</c:v>
                </c:pt>
                <c:pt idx="40545">
                  <c:v>0.91941</c:v>
                </c:pt>
                <c:pt idx="40546">
                  <c:v>0.919433</c:v>
                </c:pt>
                <c:pt idx="40547">
                  <c:v>0.919456</c:v>
                </c:pt>
                <c:pt idx="40548">
                  <c:v>0.919478</c:v>
                </c:pt>
                <c:pt idx="40549">
                  <c:v>0.919501</c:v>
                </c:pt>
                <c:pt idx="40550">
                  <c:v>0.919524</c:v>
                </c:pt>
                <c:pt idx="40551">
                  <c:v>0.919546</c:v>
                </c:pt>
                <c:pt idx="40552">
                  <c:v>0.919569</c:v>
                </c:pt>
                <c:pt idx="40553">
                  <c:v>0.919592</c:v>
                </c:pt>
                <c:pt idx="40554">
                  <c:v>0.919615</c:v>
                </c:pt>
                <c:pt idx="40555">
                  <c:v>0.919637</c:v>
                </c:pt>
                <c:pt idx="40556">
                  <c:v>0.91966</c:v>
                </c:pt>
                <c:pt idx="40557">
                  <c:v>0.919683</c:v>
                </c:pt>
                <c:pt idx="40558">
                  <c:v>0.919705</c:v>
                </c:pt>
                <c:pt idx="40559">
                  <c:v>0.919728</c:v>
                </c:pt>
                <c:pt idx="40560">
                  <c:v>0.919751</c:v>
                </c:pt>
                <c:pt idx="40561">
                  <c:v>0.919773</c:v>
                </c:pt>
                <c:pt idx="40562">
                  <c:v>0.919796</c:v>
                </c:pt>
                <c:pt idx="40563">
                  <c:v>0.919819</c:v>
                </c:pt>
                <c:pt idx="40564">
                  <c:v>0.919841</c:v>
                </c:pt>
                <c:pt idx="40565">
                  <c:v>0.919864</c:v>
                </c:pt>
                <c:pt idx="40566">
                  <c:v>0.919887</c:v>
                </c:pt>
                <c:pt idx="40567">
                  <c:v>0.919909</c:v>
                </c:pt>
                <c:pt idx="40568">
                  <c:v>0.919932</c:v>
                </c:pt>
                <c:pt idx="40569">
                  <c:v>0.919955</c:v>
                </c:pt>
                <c:pt idx="40570">
                  <c:v>0.919977</c:v>
                </c:pt>
                <c:pt idx="40571">
                  <c:v>0.92</c:v>
                </c:pt>
                <c:pt idx="40572">
                  <c:v>0.920023</c:v>
                </c:pt>
                <c:pt idx="40573">
                  <c:v>0.920045</c:v>
                </c:pt>
                <c:pt idx="40574">
                  <c:v>0.920068</c:v>
                </c:pt>
                <c:pt idx="40575">
                  <c:v>0.920091</c:v>
                </c:pt>
                <c:pt idx="40576">
                  <c:v>0.920113</c:v>
                </c:pt>
                <c:pt idx="40577">
                  <c:v>0.920136</c:v>
                </c:pt>
                <c:pt idx="40578">
                  <c:v>0.920159</c:v>
                </c:pt>
                <c:pt idx="40579">
                  <c:v>0.920181</c:v>
                </c:pt>
                <c:pt idx="40580">
                  <c:v>0.920204</c:v>
                </c:pt>
                <c:pt idx="40581">
                  <c:v>0.920227</c:v>
                </c:pt>
                <c:pt idx="40582">
                  <c:v>0.920249</c:v>
                </c:pt>
                <c:pt idx="40583">
                  <c:v>0.920272</c:v>
                </c:pt>
                <c:pt idx="40584">
                  <c:v>0.920295</c:v>
                </c:pt>
                <c:pt idx="40585">
                  <c:v>0.920317</c:v>
                </c:pt>
                <c:pt idx="40586">
                  <c:v>0.92034</c:v>
                </c:pt>
                <c:pt idx="40587">
                  <c:v>0.920363</c:v>
                </c:pt>
                <c:pt idx="40588">
                  <c:v>0.920385</c:v>
                </c:pt>
                <c:pt idx="40589">
                  <c:v>0.920408</c:v>
                </c:pt>
                <c:pt idx="40590">
                  <c:v>0.920431</c:v>
                </c:pt>
                <c:pt idx="40591">
                  <c:v>0.920454</c:v>
                </c:pt>
                <c:pt idx="40592">
                  <c:v>0.920476</c:v>
                </c:pt>
                <c:pt idx="40593">
                  <c:v>0.920499</c:v>
                </c:pt>
                <c:pt idx="40594">
                  <c:v>0.920522</c:v>
                </c:pt>
                <c:pt idx="40595">
                  <c:v>0.920544</c:v>
                </c:pt>
                <c:pt idx="40596">
                  <c:v>0.920567</c:v>
                </c:pt>
                <c:pt idx="40597">
                  <c:v>0.92059</c:v>
                </c:pt>
                <c:pt idx="40598">
                  <c:v>0.920612</c:v>
                </c:pt>
                <c:pt idx="40599">
                  <c:v>0.920635</c:v>
                </c:pt>
                <c:pt idx="40600">
                  <c:v>0.920658</c:v>
                </c:pt>
                <c:pt idx="40601">
                  <c:v>0.92068</c:v>
                </c:pt>
                <c:pt idx="40602">
                  <c:v>0.920703</c:v>
                </c:pt>
                <c:pt idx="40603">
                  <c:v>0.920726</c:v>
                </c:pt>
                <c:pt idx="40604">
                  <c:v>0.920748</c:v>
                </c:pt>
                <c:pt idx="40605">
                  <c:v>0.920771</c:v>
                </c:pt>
                <c:pt idx="40606">
                  <c:v>0.920794</c:v>
                </c:pt>
                <c:pt idx="40607">
                  <c:v>0.920816</c:v>
                </c:pt>
                <c:pt idx="40608">
                  <c:v>0.920839</c:v>
                </c:pt>
                <c:pt idx="40609">
                  <c:v>0.920862</c:v>
                </c:pt>
                <c:pt idx="40610">
                  <c:v>0.920884</c:v>
                </c:pt>
                <c:pt idx="40611">
                  <c:v>0.920907</c:v>
                </c:pt>
                <c:pt idx="40612">
                  <c:v>0.92093</c:v>
                </c:pt>
                <c:pt idx="40613">
                  <c:v>0.920952</c:v>
                </c:pt>
                <c:pt idx="40614">
                  <c:v>0.920975</c:v>
                </c:pt>
                <c:pt idx="40615">
                  <c:v>0.920998</c:v>
                </c:pt>
                <c:pt idx="40616">
                  <c:v>0.92102</c:v>
                </c:pt>
                <c:pt idx="40617">
                  <c:v>0.921043</c:v>
                </c:pt>
                <c:pt idx="40618">
                  <c:v>0.921066</c:v>
                </c:pt>
                <c:pt idx="40619">
                  <c:v>0.921088</c:v>
                </c:pt>
                <c:pt idx="40620">
                  <c:v>0.921111</c:v>
                </c:pt>
                <c:pt idx="40621">
                  <c:v>0.921134</c:v>
                </c:pt>
                <c:pt idx="40622">
                  <c:v>0.921156</c:v>
                </c:pt>
                <c:pt idx="40623">
                  <c:v>0.921179</c:v>
                </c:pt>
                <c:pt idx="40624">
                  <c:v>0.921202</c:v>
                </c:pt>
                <c:pt idx="40625">
                  <c:v>0.921224</c:v>
                </c:pt>
                <c:pt idx="40626">
                  <c:v>0.921247</c:v>
                </c:pt>
                <c:pt idx="40627">
                  <c:v>0.92127</c:v>
                </c:pt>
                <c:pt idx="40628">
                  <c:v>0.921293</c:v>
                </c:pt>
                <c:pt idx="40629">
                  <c:v>0.921315</c:v>
                </c:pt>
                <c:pt idx="40630">
                  <c:v>0.921338</c:v>
                </c:pt>
                <c:pt idx="40631">
                  <c:v>0.921361</c:v>
                </c:pt>
                <c:pt idx="40632">
                  <c:v>0.921383</c:v>
                </c:pt>
                <c:pt idx="40633">
                  <c:v>0.921406</c:v>
                </c:pt>
                <c:pt idx="40634">
                  <c:v>0.921429</c:v>
                </c:pt>
                <c:pt idx="40635">
                  <c:v>0.921451</c:v>
                </c:pt>
                <c:pt idx="40636">
                  <c:v>0.921474</c:v>
                </c:pt>
                <c:pt idx="40637">
                  <c:v>0.921497</c:v>
                </c:pt>
                <c:pt idx="40638">
                  <c:v>0.921519</c:v>
                </c:pt>
                <c:pt idx="40639">
                  <c:v>0.921542</c:v>
                </c:pt>
                <c:pt idx="40640">
                  <c:v>0.921565</c:v>
                </c:pt>
                <c:pt idx="40641">
                  <c:v>0.921587</c:v>
                </c:pt>
                <c:pt idx="40642">
                  <c:v>0.92161</c:v>
                </c:pt>
                <c:pt idx="40643">
                  <c:v>0.921633</c:v>
                </c:pt>
                <c:pt idx="40644">
                  <c:v>0.921655</c:v>
                </c:pt>
                <c:pt idx="40645">
                  <c:v>0.921678</c:v>
                </c:pt>
                <c:pt idx="40646">
                  <c:v>0.921701</c:v>
                </c:pt>
                <c:pt idx="40647">
                  <c:v>0.921723</c:v>
                </c:pt>
                <c:pt idx="40648">
                  <c:v>0.921746</c:v>
                </c:pt>
                <c:pt idx="40649">
                  <c:v>0.921769</c:v>
                </c:pt>
                <c:pt idx="40650">
                  <c:v>0.921791</c:v>
                </c:pt>
                <c:pt idx="40651">
                  <c:v>0.921814</c:v>
                </c:pt>
                <c:pt idx="40652">
                  <c:v>0.921837</c:v>
                </c:pt>
                <c:pt idx="40653">
                  <c:v>0.921859</c:v>
                </c:pt>
                <c:pt idx="40654">
                  <c:v>0.921882</c:v>
                </c:pt>
                <c:pt idx="40655">
                  <c:v>0.921905</c:v>
                </c:pt>
                <c:pt idx="40656">
                  <c:v>0.921927</c:v>
                </c:pt>
                <c:pt idx="40657">
                  <c:v>0.92195</c:v>
                </c:pt>
                <c:pt idx="40658">
                  <c:v>0.921973</c:v>
                </c:pt>
                <c:pt idx="40659">
                  <c:v>0.921995</c:v>
                </c:pt>
                <c:pt idx="40660">
                  <c:v>0.922018</c:v>
                </c:pt>
                <c:pt idx="40661">
                  <c:v>0.922041</c:v>
                </c:pt>
                <c:pt idx="40662">
                  <c:v>0.922063</c:v>
                </c:pt>
                <c:pt idx="40663">
                  <c:v>0.922086</c:v>
                </c:pt>
                <c:pt idx="40664">
                  <c:v>0.922109</c:v>
                </c:pt>
                <c:pt idx="40665">
                  <c:v>0.922132</c:v>
                </c:pt>
                <c:pt idx="40666">
                  <c:v>0.922154</c:v>
                </c:pt>
                <c:pt idx="40667">
                  <c:v>0.922177</c:v>
                </c:pt>
                <c:pt idx="40668">
                  <c:v>0.9222</c:v>
                </c:pt>
                <c:pt idx="40669">
                  <c:v>0.922222</c:v>
                </c:pt>
                <c:pt idx="40670">
                  <c:v>0.922245</c:v>
                </c:pt>
                <c:pt idx="40671">
                  <c:v>0.922268</c:v>
                </c:pt>
                <c:pt idx="40672">
                  <c:v>0.92229</c:v>
                </c:pt>
                <c:pt idx="40673">
                  <c:v>0.922313</c:v>
                </c:pt>
                <c:pt idx="40674">
                  <c:v>0.922336</c:v>
                </c:pt>
                <c:pt idx="40675">
                  <c:v>0.922358</c:v>
                </c:pt>
                <c:pt idx="40676">
                  <c:v>0.922381</c:v>
                </c:pt>
                <c:pt idx="40677">
                  <c:v>0.922404</c:v>
                </c:pt>
                <c:pt idx="40678">
                  <c:v>0.922426</c:v>
                </c:pt>
                <c:pt idx="40679">
                  <c:v>0.922449</c:v>
                </c:pt>
                <c:pt idx="40680">
                  <c:v>0.922472</c:v>
                </c:pt>
                <c:pt idx="40681">
                  <c:v>0.922494</c:v>
                </c:pt>
                <c:pt idx="40682">
                  <c:v>0.922517</c:v>
                </c:pt>
                <c:pt idx="40683">
                  <c:v>0.92254</c:v>
                </c:pt>
                <c:pt idx="40684">
                  <c:v>0.922562</c:v>
                </c:pt>
                <c:pt idx="40685">
                  <c:v>0.922585</c:v>
                </c:pt>
                <c:pt idx="40686">
                  <c:v>0.922608</c:v>
                </c:pt>
                <c:pt idx="40687">
                  <c:v>0.92263</c:v>
                </c:pt>
                <c:pt idx="40688">
                  <c:v>0.922653</c:v>
                </c:pt>
                <c:pt idx="40689">
                  <c:v>0.922676</c:v>
                </c:pt>
                <c:pt idx="40690">
                  <c:v>0.922698</c:v>
                </c:pt>
                <c:pt idx="40691">
                  <c:v>0.922721</c:v>
                </c:pt>
                <c:pt idx="40692">
                  <c:v>0.922744</c:v>
                </c:pt>
                <c:pt idx="40693">
                  <c:v>0.922766</c:v>
                </c:pt>
                <c:pt idx="40694">
                  <c:v>0.922789</c:v>
                </c:pt>
                <c:pt idx="40695">
                  <c:v>0.922812</c:v>
                </c:pt>
                <c:pt idx="40696">
                  <c:v>0.922834</c:v>
                </c:pt>
                <c:pt idx="40697">
                  <c:v>0.922857</c:v>
                </c:pt>
                <c:pt idx="40698">
                  <c:v>0.92288</c:v>
                </c:pt>
                <c:pt idx="40699">
                  <c:v>0.922902</c:v>
                </c:pt>
                <c:pt idx="40700">
                  <c:v>0.922925</c:v>
                </c:pt>
                <c:pt idx="40701">
                  <c:v>0.922948</c:v>
                </c:pt>
                <c:pt idx="40702">
                  <c:v>0.922971</c:v>
                </c:pt>
                <c:pt idx="40703">
                  <c:v>0.922993</c:v>
                </c:pt>
                <c:pt idx="40704">
                  <c:v>0.923016</c:v>
                </c:pt>
                <c:pt idx="40705">
                  <c:v>0.923039</c:v>
                </c:pt>
                <c:pt idx="40706">
                  <c:v>0.923061</c:v>
                </c:pt>
                <c:pt idx="40707">
                  <c:v>0.923084</c:v>
                </c:pt>
                <c:pt idx="40708">
                  <c:v>0.923107</c:v>
                </c:pt>
                <c:pt idx="40709">
                  <c:v>0.923129</c:v>
                </c:pt>
                <c:pt idx="40710">
                  <c:v>0.923152</c:v>
                </c:pt>
                <c:pt idx="40711">
                  <c:v>0.923175</c:v>
                </c:pt>
                <c:pt idx="40712">
                  <c:v>0.923197</c:v>
                </c:pt>
                <c:pt idx="40713">
                  <c:v>0.92322</c:v>
                </c:pt>
                <c:pt idx="40714">
                  <c:v>0.923243</c:v>
                </c:pt>
                <c:pt idx="40715">
                  <c:v>0.923265</c:v>
                </c:pt>
                <c:pt idx="40716">
                  <c:v>0.923288</c:v>
                </c:pt>
                <c:pt idx="40717">
                  <c:v>0.923311</c:v>
                </c:pt>
                <c:pt idx="40718">
                  <c:v>0.923333</c:v>
                </c:pt>
                <c:pt idx="40719">
                  <c:v>0.923356</c:v>
                </c:pt>
                <c:pt idx="40720">
                  <c:v>0.923379</c:v>
                </c:pt>
                <c:pt idx="40721">
                  <c:v>0.923401</c:v>
                </c:pt>
                <c:pt idx="40722">
                  <c:v>0.923424</c:v>
                </c:pt>
                <c:pt idx="40723">
                  <c:v>0.923447</c:v>
                </c:pt>
                <c:pt idx="40724">
                  <c:v>0.923469</c:v>
                </c:pt>
                <c:pt idx="40725">
                  <c:v>0.923492</c:v>
                </c:pt>
                <c:pt idx="40726">
                  <c:v>0.923515</c:v>
                </c:pt>
                <c:pt idx="40727">
                  <c:v>0.923537</c:v>
                </c:pt>
                <c:pt idx="40728">
                  <c:v>0.92356</c:v>
                </c:pt>
                <c:pt idx="40729">
                  <c:v>0.923583</c:v>
                </c:pt>
                <c:pt idx="40730">
                  <c:v>0.923605</c:v>
                </c:pt>
                <c:pt idx="40731">
                  <c:v>0.923628</c:v>
                </c:pt>
                <c:pt idx="40732">
                  <c:v>0.923651</c:v>
                </c:pt>
                <c:pt idx="40733">
                  <c:v>0.923673</c:v>
                </c:pt>
                <c:pt idx="40734">
                  <c:v>0.923696</c:v>
                </c:pt>
                <c:pt idx="40735">
                  <c:v>0.923719</c:v>
                </c:pt>
                <c:pt idx="40736">
                  <c:v>0.923741</c:v>
                </c:pt>
                <c:pt idx="40737">
                  <c:v>0.923764</c:v>
                </c:pt>
                <c:pt idx="40738">
                  <c:v>0.923787</c:v>
                </c:pt>
                <c:pt idx="40739">
                  <c:v>0.92381</c:v>
                </c:pt>
                <c:pt idx="40740">
                  <c:v>0.923832</c:v>
                </c:pt>
                <c:pt idx="40741">
                  <c:v>0.923855</c:v>
                </c:pt>
                <c:pt idx="40742">
                  <c:v>0.923878</c:v>
                </c:pt>
                <c:pt idx="40743">
                  <c:v>0.9239</c:v>
                </c:pt>
                <c:pt idx="40744">
                  <c:v>0.923923</c:v>
                </c:pt>
                <c:pt idx="40745">
                  <c:v>0.923946</c:v>
                </c:pt>
                <c:pt idx="40746">
                  <c:v>0.923968</c:v>
                </c:pt>
                <c:pt idx="40747">
                  <c:v>0.923991</c:v>
                </c:pt>
                <c:pt idx="40748">
                  <c:v>0.924014</c:v>
                </c:pt>
                <c:pt idx="40749">
                  <c:v>0.924036</c:v>
                </c:pt>
                <c:pt idx="40750">
                  <c:v>0.924059</c:v>
                </c:pt>
                <c:pt idx="40751">
                  <c:v>0.924082</c:v>
                </c:pt>
                <c:pt idx="40752">
                  <c:v>0.924104</c:v>
                </c:pt>
                <c:pt idx="40753">
                  <c:v>0.924127</c:v>
                </c:pt>
                <c:pt idx="40754">
                  <c:v>0.92415</c:v>
                </c:pt>
                <c:pt idx="40755">
                  <c:v>0.924172</c:v>
                </c:pt>
                <c:pt idx="40756">
                  <c:v>0.924195</c:v>
                </c:pt>
                <c:pt idx="40757">
                  <c:v>0.924218</c:v>
                </c:pt>
                <c:pt idx="40758">
                  <c:v>0.92424</c:v>
                </c:pt>
                <c:pt idx="40759">
                  <c:v>0.924263</c:v>
                </c:pt>
                <c:pt idx="40760">
                  <c:v>0.924286</c:v>
                </c:pt>
                <c:pt idx="40761">
                  <c:v>0.924308</c:v>
                </c:pt>
                <c:pt idx="40762">
                  <c:v>0.924331</c:v>
                </c:pt>
                <c:pt idx="40763">
                  <c:v>0.924354</c:v>
                </c:pt>
                <c:pt idx="40764">
                  <c:v>0.924376</c:v>
                </c:pt>
                <c:pt idx="40765">
                  <c:v>0.924399</c:v>
                </c:pt>
                <c:pt idx="40766">
                  <c:v>0.924422</c:v>
                </c:pt>
                <c:pt idx="40767">
                  <c:v>0.924444</c:v>
                </c:pt>
                <c:pt idx="40768">
                  <c:v>0.924467</c:v>
                </c:pt>
                <c:pt idx="40769">
                  <c:v>0.92449</c:v>
                </c:pt>
                <c:pt idx="40770">
                  <c:v>0.924512</c:v>
                </c:pt>
                <c:pt idx="40771">
                  <c:v>0.924535</c:v>
                </c:pt>
                <c:pt idx="40772">
                  <c:v>0.924558</c:v>
                </c:pt>
                <c:pt idx="40773">
                  <c:v>0.92458</c:v>
                </c:pt>
                <c:pt idx="40774">
                  <c:v>0.924603</c:v>
                </c:pt>
                <c:pt idx="40775">
                  <c:v>0.924626</c:v>
                </c:pt>
                <c:pt idx="40776">
                  <c:v>0.924649</c:v>
                </c:pt>
                <c:pt idx="40777">
                  <c:v>0.924671</c:v>
                </c:pt>
                <c:pt idx="40778">
                  <c:v>0.924694</c:v>
                </c:pt>
                <c:pt idx="40779">
                  <c:v>0.924717</c:v>
                </c:pt>
                <c:pt idx="40780">
                  <c:v>0.924739</c:v>
                </c:pt>
                <c:pt idx="40781">
                  <c:v>0.924762</c:v>
                </c:pt>
                <c:pt idx="40782">
                  <c:v>0.924785</c:v>
                </c:pt>
                <c:pt idx="40783">
                  <c:v>0.924807</c:v>
                </c:pt>
                <c:pt idx="40784">
                  <c:v>0.92483</c:v>
                </c:pt>
                <c:pt idx="40785">
                  <c:v>0.924853</c:v>
                </c:pt>
                <c:pt idx="40786">
                  <c:v>0.924875</c:v>
                </c:pt>
                <c:pt idx="40787">
                  <c:v>0.924898</c:v>
                </c:pt>
                <c:pt idx="40788">
                  <c:v>0.924921</c:v>
                </c:pt>
                <c:pt idx="40789">
                  <c:v>0.924943</c:v>
                </c:pt>
                <c:pt idx="40790">
                  <c:v>0.924966</c:v>
                </c:pt>
                <c:pt idx="40791">
                  <c:v>0.924989</c:v>
                </c:pt>
                <c:pt idx="40792">
                  <c:v>0.925011</c:v>
                </c:pt>
                <c:pt idx="40793">
                  <c:v>0.925034</c:v>
                </c:pt>
                <c:pt idx="40794">
                  <c:v>0.925057</c:v>
                </c:pt>
                <c:pt idx="40795">
                  <c:v>0.925079</c:v>
                </c:pt>
                <c:pt idx="40796">
                  <c:v>0.925102</c:v>
                </c:pt>
                <c:pt idx="40797">
                  <c:v>0.925125</c:v>
                </c:pt>
                <c:pt idx="40798">
                  <c:v>0.925147</c:v>
                </c:pt>
                <c:pt idx="40799">
                  <c:v>0.92517</c:v>
                </c:pt>
                <c:pt idx="40800">
                  <c:v>0.925193</c:v>
                </c:pt>
                <c:pt idx="40801">
                  <c:v>0.925215</c:v>
                </c:pt>
                <c:pt idx="40802">
                  <c:v>0.925238</c:v>
                </c:pt>
                <c:pt idx="40803">
                  <c:v>0.925261</c:v>
                </c:pt>
                <c:pt idx="40804">
                  <c:v>0.925283</c:v>
                </c:pt>
                <c:pt idx="40805">
                  <c:v>0.925306</c:v>
                </c:pt>
                <c:pt idx="40806">
                  <c:v>0.925329</c:v>
                </c:pt>
                <c:pt idx="40807">
                  <c:v>0.925351</c:v>
                </c:pt>
                <c:pt idx="40808">
                  <c:v>0.925374</c:v>
                </c:pt>
                <c:pt idx="40809">
                  <c:v>0.925397</c:v>
                </c:pt>
                <c:pt idx="40810">
                  <c:v>0.92542</c:v>
                </c:pt>
                <c:pt idx="40811">
                  <c:v>0.925442</c:v>
                </c:pt>
                <c:pt idx="40812">
                  <c:v>0.925465</c:v>
                </c:pt>
                <c:pt idx="40813">
                  <c:v>0.925488</c:v>
                </c:pt>
                <c:pt idx="40814">
                  <c:v>0.92551</c:v>
                </c:pt>
                <c:pt idx="40815">
                  <c:v>0.925533</c:v>
                </c:pt>
                <c:pt idx="40816">
                  <c:v>0.925556</c:v>
                </c:pt>
                <c:pt idx="40817">
                  <c:v>0.925578</c:v>
                </c:pt>
                <c:pt idx="40818">
                  <c:v>0.925601</c:v>
                </c:pt>
                <c:pt idx="40819">
                  <c:v>0.925624</c:v>
                </c:pt>
                <c:pt idx="40820">
                  <c:v>0.925646</c:v>
                </c:pt>
                <c:pt idx="40821">
                  <c:v>0.925669</c:v>
                </c:pt>
                <c:pt idx="40822">
                  <c:v>0.925692</c:v>
                </c:pt>
                <c:pt idx="40823">
                  <c:v>0.925714</c:v>
                </c:pt>
                <c:pt idx="40824">
                  <c:v>0.925737</c:v>
                </c:pt>
                <c:pt idx="40825">
                  <c:v>0.92576</c:v>
                </c:pt>
                <c:pt idx="40826">
                  <c:v>0.925782</c:v>
                </c:pt>
                <c:pt idx="40827">
                  <c:v>0.925805</c:v>
                </c:pt>
                <c:pt idx="40828">
                  <c:v>0.925828</c:v>
                </c:pt>
                <c:pt idx="40829">
                  <c:v>0.92585</c:v>
                </c:pt>
                <c:pt idx="40830">
                  <c:v>0.925873</c:v>
                </c:pt>
                <c:pt idx="40831">
                  <c:v>0.925896</c:v>
                </c:pt>
                <c:pt idx="40832">
                  <c:v>0.925918</c:v>
                </c:pt>
                <c:pt idx="40833">
                  <c:v>0.925941</c:v>
                </c:pt>
                <c:pt idx="40834">
                  <c:v>0.925964</c:v>
                </c:pt>
                <c:pt idx="40835">
                  <c:v>0.925986</c:v>
                </c:pt>
                <c:pt idx="40836">
                  <c:v>0.926009</c:v>
                </c:pt>
                <c:pt idx="40837">
                  <c:v>0.926032</c:v>
                </c:pt>
                <c:pt idx="40838">
                  <c:v>0.926054</c:v>
                </c:pt>
                <c:pt idx="40839">
                  <c:v>0.926077</c:v>
                </c:pt>
                <c:pt idx="40840">
                  <c:v>0.9261</c:v>
                </c:pt>
                <c:pt idx="40841">
                  <c:v>0.926122</c:v>
                </c:pt>
                <c:pt idx="40842">
                  <c:v>0.926145</c:v>
                </c:pt>
                <c:pt idx="40843">
                  <c:v>0.926168</c:v>
                </c:pt>
                <c:pt idx="40844">
                  <c:v>0.92619</c:v>
                </c:pt>
                <c:pt idx="40845">
                  <c:v>0.926213</c:v>
                </c:pt>
                <c:pt idx="40846">
                  <c:v>0.926236</c:v>
                </c:pt>
                <c:pt idx="40847">
                  <c:v>0.926259</c:v>
                </c:pt>
                <c:pt idx="40848">
                  <c:v>0.926281</c:v>
                </c:pt>
                <c:pt idx="40849">
                  <c:v>0.926304</c:v>
                </c:pt>
                <c:pt idx="40850">
                  <c:v>0.926327</c:v>
                </c:pt>
                <c:pt idx="40851">
                  <c:v>0.926349</c:v>
                </c:pt>
                <c:pt idx="40852">
                  <c:v>0.926372</c:v>
                </c:pt>
                <c:pt idx="40853">
                  <c:v>0.926395</c:v>
                </c:pt>
                <c:pt idx="40854">
                  <c:v>0.926417</c:v>
                </c:pt>
                <c:pt idx="40855">
                  <c:v>0.92644</c:v>
                </c:pt>
                <c:pt idx="40856">
                  <c:v>0.926463</c:v>
                </c:pt>
                <c:pt idx="40857">
                  <c:v>0.926485</c:v>
                </c:pt>
                <c:pt idx="40858">
                  <c:v>0.926508</c:v>
                </c:pt>
                <c:pt idx="40859">
                  <c:v>0.926531</c:v>
                </c:pt>
                <c:pt idx="40860">
                  <c:v>0.926553</c:v>
                </c:pt>
                <c:pt idx="40861">
                  <c:v>0.926576</c:v>
                </c:pt>
                <c:pt idx="40862">
                  <c:v>0.926599</c:v>
                </c:pt>
                <c:pt idx="40863">
                  <c:v>0.926621</c:v>
                </c:pt>
                <c:pt idx="40864">
                  <c:v>0.926644</c:v>
                </c:pt>
                <c:pt idx="40865">
                  <c:v>0.926667</c:v>
                </c:pt>
                <c:pt idx="40866">
                  <c:v>0.926689</c:v>
                </c:pt>
                <c:pt idx="40867">
                  <c:v>0.926712</c:v>
                </c:pt>
                <c:pt idx="40868">
                  <c:v>0.926735</c:v>
                </c:pt>
                <c:pt idx="40869">
                  <c:v>0.926757</c:v>
                </c:pt>
                <c:pt idx="40870">
                  <c:v>0.92678</c:v>
                </c:pt>
                <c:pt idx="40871">
                  <c:v>0.926803</c:v>
                </c:pt>
                <c:pt idx="40872">
                  <c:v>0.926825</c:v>
                </c:pt>
                <c:pt idx="40873">
                  <c:v>0.926848</c:v>
                </c:pt>
                <c:pt idx="40874">
                  <c:v>0.926871</c:v>
                </c:pt>
                <c:pt idx="40875">
                  <c:v>0.926893</c:v>
                </c:pt>
                <c:pt idx="40876">
                  <c:v>0.926916</c:v>
                </c:pt>
                <c:pt idx="40877">
                  <c:v>0.926939</c:v>
                </c:pt>
                <c:pt idx="40878">
                  <c:v>0.926961</c:v>
                </c:pt>
                <c:pt idx="40879">
                  <c:v>0.926984</c:v>
                </c:pt>
                <c:pt idx="40880">
                  <c:v>0.927007</c:v>
                </c:pt>
                <c:pt idx="40881">
                  <c:v>0.927029</c:v>
                </c:pt>
                <c:pt idx="40882">
                  <c:v>0.927052</c:v>
                </c:pt>
                <c:pt idx="40883">
                  <c:v>0.927075</c:v>
                </c:pt>
                <c:pt idx="40884">
                  <c:v>0.927098</c:v>
                </c:pt>
                <c:pt idx="40885">
                  <c:v>0.92712</c:v>
                </c:pt>
                <c:pt idx="40886">
                  <c:v>0.927143</c:v>
                </c:pt>
                <c:pt idx="40887">
                  <c:v>0.927166</c:v>
                </c:pt>
                <c:pt idx="40888">
                  <c:v>0.927188</c:v>
                </c:pt>
                <c:pt idx="40889">
                  <c:v>0.927211</c:v>
                </c:pt>
                <c:pt idx="40890">
                  <c:v>0.927234</c:v>
                </c:pt>
                <c:pt idx="40891">
                  <c:v>0.927256</c:v>
                </c:pt>
                <c:pt idx="40892">
                  <c:v>0.927279</c:v>
                </c:pt>
                <c:pt idx="40893">
                  <c:v>0.927302</c:v>
                </c:pt>
                <c:pt idx="40894">
                  <c:v>0.927324</c:v>
                </c:pt>
                <c:pt idx="40895">
                  <c:v>0.927347</c:v>
                </c:pt>
                <c:pt idx="40896">
                  <c:v>0.92737</c:v>
                </c:pt>
                <c:pt idx="40897">
                  <c:v>0.927392</c:v>
                </c:pt>
                <c:pt idx="40898">
                  <c:v>0.927415</c:v>
                </c:pt>
                <c:pt idx="40899">
                  <c:v>0.927438</c:v>
                </c:pt>
                <c:pt idx="40900">
                  <c:v>0.92746</c:v>
                </c:pt>
                <c:pt idx="40901">
                  <c:v>0.927483</c:v>
                </c:pt>
                <c:pt idx="40902">
                  <c:v>0.927506</c:v>
                </c:pt>
                <c:pt idx="40903">
                  <c:v>0.927528</c:v>
                </c:pt>
                <c:pt idx="40904">
                  <c:v>0.927551</c:v>
                </c:pt>
                <c:pt idx="40905">
                  <c:v>0.927574</c:v>
                </c:pt>
                <c:pt idx="40906">
                  <c:v>0.927596</c:v>
                </c:pt>
                <c:pt idx="40907">
                  <c:v>0.927619</c:v>
                </c:pt>
                <c:pt idx="40908">
                  <c:v>0.927642</c:v>
                </c:pt>
                <c:pt idx="40909">
                  <c:v>0.927664</c:v>
                </c:pt>
                <c:pt idx="40910">
                  <c:v>0.927687</c:v>
                </c:pt>
                <c:pt idx="40911">
                  <c:v>0.92771</c:v>
                </c:pt>
                <c:pt idx="40912">
                  <c:v>0.927732</c:v>
                </c:pt>
                <c:pt idx="40913">
                  <c:v>0.927755</c:v>
                </c:pt>
                <c:pt idx="40914">
                  <c:v>0.927778</c:v>
                </c:pt>
                <c:pt idx="40915">
                  <c:v>0.9278</c:v>
                </c:pt>
                <c:pt idx="40916">
                  <c:v>0.927823</c:v>
                </c:pt>
                <c:pt idx="40917">
                  <c:v>0.927846</c:v>
                </c:pt>
                <c:pt idx="40918">
                  <c:v>0.927868</c:v>
                </c:pt>
                <c:pt idx="40919">
                  <c:v>0.927891</c:v>
                </c:pt>
                <c:pt idx="40920">
                  <c:v>0.927914</c:v>
                </c:pt>
                <c:pt idx="40921">
                  <c:v>0.927937</c:v>
                </c:pt>
                <c:pt idx="40922">
                  <c:v>0.927959</c:v>
                </c:pt>
                <c:pt idx="40923">
                  <c:v>0.927982</c:v>
                </c:pt>
                <c:pt idx="40924">
                  <c:v>0.928005</c:v>
                </c:pt>
                <c:pt idx="40925">
                  <c:v>0.928027</c:v>
                </c:pt>
                <c:pt idx="40926">
                  <c:v>0.92805</c:v>
                </c:pt>
                <c:pt idx="40927">
                  <c:v>0.928073</c:v>
                </c:pt>
                <c:pt idx="40928">
                  <c:v>0.928095</c:v>
                </c:pt>
                <c:pt idx="40929">
                  <c:v>0.928118</c:v>
                </c:pt>
                <c:pt idx="40930">
                  <c:v>0.928141</c:v>
                </c:pt>
                <c:pt idx="40931">
                  <c:v>0.928163</c:v>
                </c:pt>
                <c:pt idx="40932">
                  <c:v>0.928186</c:v>
                </c:pt>
                <c:pt idx="40933">
                  <c:v>0.928209</c:v>
                </c:pt>
                <c:pt idx="40934">
                  <c:v>0.928231</c:v>
                </c:pt>
                <c:pt idx="40935">
                  <c:v>0.928254</c:v>
                </c:pt>
                <c:pt idx="40936">
                  <c:v>0.928277</c:v>
                </c:pt>
                <c:pt idx="40937">
                  <c:v>0.928299</c:v>
                </c:pt>
                <c:pt idx="40938">
                  <c:v>0.928322</c:v>
                </c:pt>
                <c:pt idx="40939">
                  <c:v>0.928345</c:v>
                </c:pt>
                <c:pt idx="40940">
                  <c:v>0.928367</c:v>
                </c:pt>
                <c:pt idx="40941">
                  <c:v>0.92839</c:v>
                </c:pt>
                <c:pt idx="40942">
                  <c:v>0.928413</c:v>
                </c:pt>
                <c:pt idx="40943">
                  <c:v>0.928435</c:v>
                </c:pt>
                <c:pt idx="40944">
                  <c:v>0.928458</c:v>
                </c:pt>
                <c:pt idx="40945">
                  <c:v>0.928481</c:v>
                </c:pt>
                <c:pt idx="40946">
                  <c:v>0.928503</c:v>
                </c:pt>
                <c:pt idx="40947">
                  <c:v>0.928526</c:v>
                </c:pt>
                <c:pt idx="40948">
                  <c:v>0.928549</c:v>
                </c:pt>
                <c:pt idx="40949">
                  <c:v>0.928571</c:v>
                </c:pt>
                <c:pt idx="40950">
                  <c:v>0.928594</c:v>
                </c:pt>
                <c:pt idx="40951">
                  <c:v>0.928617</c:v>
                </c:pt>
                <c:pt idx="40952">
                  <c:v>0.928639</c:v>
                </c:pt>
                <c:pt idx="40953">
                  <c:v>0.928662</c:v>
                </c:pt>
                <c:pt idx="40954">
                  <c:v>0.928685</c:v>
                </c:pt>
                <c:pt idx="40955">
                  <c:v>0.928707</c:v>
                </c:pt>
                <c:pt idx="40956">
                  <c:v>0.92873</c:v>
                </c:pt>
                <c:pt idx="40957">
                  <c:v>0.928753</c:v>
                </c:pt>
                <c:pt idx="40958">
                  <c:v>0.928776</c:v>
                </c:pt>
                <c:pt idx="40959">
                  <c:v>0.928798</c:v>
                </c:pt>
                <c:pt idx="40960">
                  <c:v>0.928821</c:v>
                </c:pt>
                <c:pt idx="40961">
                  <c:v>0.928844</c:v>
                </c:pt>
                <c:pt idx="40962">
                  <c:v>0.928866</c:v>
                </c:pt>
                <c:pt idx="40963">
                  <c:v>0.928889</c:v>
                </c:pt>
                <c:pt idx="40964">
                  <c:v>0.928912</c:v>
                </c:pt>
                <c:pt idx="40965">
                  <c:v>0.928934</c:v>
                </c:pt>
                <c:pt idx="40966">
                  <c:v>0.928957</c:v>
                </c:pt>
                <c:pt idx="40967">
                  <c:v>0.92898</c:v>
                </c:pt>
                <c:pt idx="40968">
                  <c:v>0.929002</c:v>
                </c:pt>
                <c:pt idx="40969">
                  <c:v>0.929025</c:v>
                </c:pt>
                <c:pt idx="40970">
                  <c:v>0.929048</c:v>
                </c:pt>
                <c:pt idx="40971">
                  <c:v>0.92907</c:v>
                </c:pt>
                <c:pt idx="40972">
                  <c:v>0.929093</c:v>
                </c:pt>
                <c:pt idx="40973">
                  <c:v>0.929116</c:v>
                </c:pt>
                <c:pt idx="40974">
                  <c:v>0.929138</c:v>
                </c:pt>
                <c:pt idx="40975">
                  <c:v>0.929161</c:v>
                </c:pt>
                <c:pt idx="40976">
                  <c:v>0.929184</c:v>
                </c:pt>
                <c:pt idx="40977">
                  <c:v>0.929206</c:v>
                </c:pt>
                <c:pt idx="40978">
                  <c:v>0.929229</c:v>
                </c:pt>
                <c:pt idx="40979">
                  <c:v>0.929252</c:v>
                </c:pt>
                <c:pt idx="40980">
                  <c:v>0.929274</c:v>
                </c:pt>
                <c:pt idx="40981">
                  <c:v>0.929297</c:v>
                </c:pt>
                <c:pt idx="40982">
                  <c:v>0.92932</c:v>
                </c:pt>
                <c:pt idx="40983">
                  <c:v>0.929342</c:v>
                </c:pt>
                <c:pt idx="40984">
                  <c:v>0.929365</c:v>
                </c:pt>
                <c:pt idx="40985">
                  <c:v>0.929388</c:v>
                </c:pt>
                <c:pt idx="40986">
                  <c:v>0.92941</c:v>
                </c:pt>
                <c:pt idx="40987">
                  <c:v>0.929433</c:v>
                </c:pt>
                <c:pt idx="40988">
                  <c:v>0.929456</c:v>
                </c:pt>
                <c:pt idx="40989">
                  <c:v>0.929478</c:v>
                </c:pt>
                <c:pt idx="40990">
                  <c:v>0.929501</c:v>
                </c:pt>
                <c:pt idx="40991">
                  <c:v>0.929524</c:v>
                </c:pt>
                <c:pt idx="40992">
                  <c:v>0.929546</c:v>
                </c:pt>
                <c:pt idx="40993">
                  <c:v>0.929569</c:v>
                </c:pt>
                <c:pt idx="40994">
                  <c:v>0.929592</c:v>
                </c:pt>
                <c:pt idx="40995">
                  <c:v>0.929615</c:v>
                </c:pt>
                <c:pt idx="40996">
                  <c:v>0.929637</c:v>
                </c:pt>
                <c:pt idx="40997">
                  <c:v>0.92966</c:v>
                </c:pt>
                <c:pt idx="40998">
                  <c:v>0.929683</c:v>
                </c:pt>
                <c:pt idx="40999">
                  <c:v>0.929705</c:v>
                </c:pt>
                <c:pt idx="41000">
                  <c:v>0.929728</c:v>
                </c:pt>
                <c:pt idx="41001">
                  <c:v>0.929751</c:v>
                </c:pt>
                <c:pt idx="41002">
                  <c:v>0.929773</c:v>
                </c:pt>
                <c:pt idx="41003">
                  <c:v>0.929796</c:v>
                </c:pt>
                <c:pt idx="41004">
                  <c:v>0.929819</c:v>
                </c:pt>
                <c:pt idx="41005">
                  <c:v>0.929841</c:v>
                </c:pt>
                <c:pt idx="41006">
                  <c:v>0.929864</c:v>
                </c:pt>
                <c:pt idx="41007">
                  <c:v>0.929887</c:v>
                </c:pt>
                <c:pt idx="41008">
                  <c:v>0.929909</c:v>
                </c:pt>
                <c:pt idx="41009">
                  <c:v>0.929932</c:v>
                </c:pt>
                <c:pt idx="41010">
                  <c:v>0.929955</c:v>
                </c:pt>
                <c:pt idx="41011">
                  <c:v>0.929977</c:v>
                </c:pt>
                <c:pt idx="41012">
                  <c:v>0.93</c:v>
                </c:pt>
                <c:pt idx="41013">
                  <c:v>0.930023</c:v>
                </c:pt>
                <c:pt idx="41014">
                  <c:v>0.930045</c:v>
                </c:pt>
                <c:pt idx="41015">
                  <c:v>0.930068</c:v>
                </c:pt>
                <c:pt idx="41016">
                  <c:v>0.930091</c:v>
                </c:pt>
                <c:pt idx="41017">
                  <c:v>0.930113</c:v>
                </c:pt>
                <c:pt idx="41018">
                  <c:v>0.930136</c:v>
                </c:pt>
                <c:pt idx="41019">
                  <c:v>0.930159</c:v>
                </c:pt>
                <c:pt idx="41020">
                  <c:v>0.930181</c:v>
                </c:pt>
                <c:pt idx="41021">
                  <c:v>0.930204</c:v>
                </c:pt>
                <c:pt idx="41022">
                  <c:v>0.930227</c:v>
                </c:pt>
                <c:pt idx="41023">
                  <c:v>0.930249</c:v>
                </c:pt>
                <c:pt idx="41024">
                  <c:v>0.930272</c:v>
                </c:pt>
                <c:pt idx="41025">
                  <c:v>0.930295</c:v>
                </c:pt>
                <c:pt idx="41026">
                  <c:v>0.930317</c:v>
                </c:pt>
                <c:pt idx="41027">
                  <c:v>0.93034</c:v>
                </c:pt>
                <c:pt idx="41028">
                  <c:v>0.930363</c:v>
                </c:pt>
                <c:pt idx="41029">
                  <c:v>0.930385</c:v>
                </c:pt>
                <c:pt idx="41030">
                  <c:v>0.930408</c:v>
                </c:pt>
                <c:pt idx="41031">
                  <c:v>0.930431</c:v>
                </c:pt>
                <c:pt idx="41032">
                  <c:v>0.930454</c:v>
                </c:pt>
                <c:pt idx="41033">
                  <c:v>0.930476</c:v>
                </c:pt>
                <c:pt idx="41034">
                  <c:v>0.930499</c:v>
                </c:pt>
                <c:pt idx="41035">
                  <c:v>0.930522</c:v>
                </c:pt>
                <c:pt idx="41036">
                  <c:v>0.930544</c:v>
                </c:pt>
                <c:pt idx="41037">
                  <c:v>0.930567</c:v>
                </c:pt>
                <c:pt idx="41038">
                  <c:v>0.93059</c:v>
                </c:pt>
                <c:pt idx="41039">
                  <c:v>0.930612</c:v>
                </c:pt>
                <c:pt idx="41040">
                  <c:v>0.930635</c:v>
                </c:pt>
                <c:pt idx="41041">
                  <c:v>0.930658</c:v>
                </c:pt>
                <c:pt idx="41042">
                  <c:v>0.93068</c:v>
                </c:pt>
                <c:pt idx="41043">
                  <c:v>0.930703</c:v>
                </c:pt>
                <c:pt idx="41044">
                  <c:v>0.930726</c:v>
                </c:pt>
                <c:pt idx="41045">
                  <c:v>0.930748</c:v>
                </c:pt>
                <c:pt idx="41046">
                  <c:v>0.930771</c:v>
                </c:pt>
                <c:pt idx="41047">
                  <c:v>0.930794</c:v>
                </c:pt>
                <c:pt idx="41048">
                  <c:v>0.930816</c:v>
                </c:pt>
                <c:pt idx="41049">
                  <c:v>0.930839</c:v>
                </c:pt>
                <c:pt idx="41050">
                  <c:v>0.930862</c:v>
                </c:pt>
                <c:pt idx="41051">
                  <c:v>0.930884</c:v>
                </c:pt>
                <c:pt idx="41052">
                  <c:v>0.930907</c:v>
                </c:pt>
                <c:pt idx="41053">
                  <c:v>0.93093</c:v>
                </c:pt>
                <c:pt idx="41054">
                  <c:v>0.930952</c:v>
                </c:pt>
                <c:pt idx="41055">
                  <c:v>0.930975</c:v>
                </c:pt>
                <c:pt idx="41056">
                  <c:v>0.930998</c:v>
                </c:pt>
                <c:pt idx="41057">
                  <c:v>0.93102</c:v>
                </c:pt>
                <c:pt idx="41058">
                  <c:v>0.931043</c:v>
                </c:pt>
                <c:pt idx="41059">
                  <c:v>0.931066</c:v>
                </c:pt>
                <c:pt idx="41060">
                  <c:v>0.931088</c:v>
                </c:pt>
                <c:pt idx="41061">
                  <c:v>0.931111</c:v>
                </c:pt>
                <c:pt idx="41062">
                  <c:v>0.931134</c:v>
                </c:pt>
                <c:pt idx="41063">
                  <c:v>0.931156</c:v>
                </c:pt>
                <c:pt idx="41064">
                  <c:v>0.931179</c:v>
                </c:pt>
                <c:pt idx="41065">
                  <c:v>0.931202</c:v>
                </c:pt>
                <c:pt idx="41066">
                  <c:v>0.931224</c:v>
                </c:pt>
                <c:pt idx="41067">
                  <c:v>0.931247</c:v>
                </c:pt>
                <c:pt idx="41068">
                  <c:v>0.93127</c:v>
                </c:pt>
                <c:pt idx="41069">
                  <c:v>0.931293</c:v>
                </c:pt>
                <c:pt idx="41070">
                  <c:v>0.931315</c:v>
                </c:pt>
                <c:pt idx="41071">
                  <c:v>0.931338</c:v>
                </c:pt>
                <c:pt idx="41072">
                  <c:v>0.931361</c:v>
                </c:pt>
                <c:pt idx="41073">
                  <c:v>0.931383</c:v>
                </c:pt>
                <c:pt idx="41074">
                  <c:v>0.931406</c:v>
                </c:pt>
                <c:pt idx="41075">
                  <c:v>0.931429</c:v>
                </c:pt>
                <c:pt idx="41076">
                  <c:v>0.931451</c:v>
                </c:pt>
                <c:pt idx="41077">
                  <c:v>0.931474</c:v>
                </c:pt>
                <c:pt idx="41078">
                  <c:v>0.931497</c:v>
                </c:pt>
                <c:pt idx="41079">
                  <c:v>0.931519</c:v>
                </c:pt>
                <c:pt idx="41080">
                  <c:v>0.931542</c:v>
                </c:pt>
                <c:pt idx="41081">
                  <c:v>0.931565</c:v>
                </c:pt>
                <c:pt idx="41082">
                  <c:v>0.931587</c:v>
                </c:pt>
                <c:pt idx="41083">
                  <c:v>0.93161</c:v>
                </c:pt>
                <c:pt idx="41084">
                  <c:v>0.931633</c:v>
                </c:pt>
                <c:pt idx="41085">
                  <c:v>0.931655</c:v>
                </c:pt>
                <c:pt idx="41086">
                  <c:v>0.931678</c:v>
                </c:pt>
                <c:pt idx="41087">
                  <c:v>0.931701</c:v>
                </c:pt>
                <c:pt idx="41088">
                  <c:v>0.931723</c:v>
                </c:pt>
                <c:pt idx="41089">
                  <c:v>0.931746</c:v>
                </c:pt>
                <c:pt idx="41090">
                  <c:v>0.931769</c:v>
                </c:pt>
                <c:pt idx="41091">
                  <c:v>0.931791</c:v>
                </c:pt>
                <c:pt idx="41092">
                  <c:v>0.931814</c:v>
                </c:pt>
                <c:pt idx="41093">
                  <c:v>0.931837</c:v>
                </c:pt>
                <c:pt idx="41094">
                  <c:v>0.931859</c:v>
                </c:pt>
                <c:pt idx="41095">
                  <c:v>0.931882</c:v>
                </c:pt>
                <c:pt idx="41096">
                  <c:v>0.931905</c:v>
                </c:pt>
                <c:pt idx="41097">
                  <c:v>0.931927</c:v>
                </c:pt>
                <c:pt idx="41098">
                  <c:v>0.93195</c:v>
                </c:pt>
                <c:pt idx="41099">
                  <c:v>0.931973</c:v>
                </c:pt>
                <c:pt idx="41100">
                  <c:v>0.931995</c:v>
                </c:pt>
                <c:pt idx="41101">
                  <c:v>0.932018</c:v>
                </c:pt>
                <c:pt idx="41102">
                  <c:v>0.932041</c:v>
                </c:pt>
                <c:pt idx="41103">
                  <c:v>0.932063</c:v>
                </c:pt>
                <c:pt idx="41104">
                  <c:v>0.932086</c:v>
                </c:pt>
                <c:pt idx="41105">
                  <c:v>0.932109</c:v>
                </c:pt>
                <c:pt idx="41106">
                  <c:v>0.932132</c:v>
                </c:pt>
                <c:pt idx="41107">
                  <c:v>0.932154</c:v>
                </c:pt>
                <c:pt idx="41108">
                  <c:v>0.932177</c:v>
                </c:pt>
                <c:pt idx="41109">
                  <c:v>0.9322</c:v>
                </c:pt>
                <c:pt idx="41110">
                  <c:v>0.932222</c:v>
                </c:pt>
                <c:pt idx="41111">
                  <c:v>0.932245</c:v>
                </c:pt>
                <c:pt idx="41112">
                  <c:v>0.932268</c:v>
                </c:pt>
                <c:pt idx="41113">
                  <c:v>0.93229</c:v>
                </c:pt>
                <c:pt idx="41114">
                  <c:v>0.932313</c:v>
                </c:pt>
                <c:pt idx="41115">
                  <c:v>0.932336</c:v>
                </c:pt>
                <c:pt idx="41116">
                  <c:v>0.932358</c:v>
                </c:pt>
                <c:pt idx="41117">
                  <c:v>0.932381</c:v>
                </c:pt>
                <c:pt idx="41118">
                  <c:v>0.932404</c:v>
                </c:pt>
                <c:pt idx="41119">
                  <c:v>0.932426</c:v>
                </c:pt>
                <c:pt idx="41120">
                  <c:v>0.932449</c:v>
                </c:pt>
                <c:pt idx="41121">
                  <c:v>0.932472</c:v>
                </c:pt>
                <c:pt idx="41122">
                  <c:v>0.932494</c:v>
                </c:pt>
                <c:pt idx="41123">
                  <c:v>0.932517</c:v>
                </c:pt>
                <c:pt idx="41124">
                  <c:v>0.93254</c:v>
                </c:pt>
                <c:pt idx="41125">
                  <c:v>0.932562</c:v>
                </c:pt>
                <c:pt idx="41126">
                  <c:v>0.932585</c:v>
                </c:pt>
                <c:pt idx="41127">
                  <c:v>0.932608</c:v>
                </c:pt>
                <c:pt idx="41128">
                  <c:v>0.93263</c:v>
                </c:pt>
                <c:pt idx="41129">
                  <c:v>0.932653</c:v>
                </c:pt>
                <c:pt idx="41130">
                  <c:v>0.932676</c:v>
                </c:pt>
                <c:pt idx="41131">
                  <c:v>0.932698</c:v>
                </c:pt>
                <c:pt idx="41132">
                  <c:v>0.932721</c:v>
                </c:pt>
                <c:pt idx="41133">
                  <c:v>0.932744</c:v>
                </c:pt>
                <c:pt idx="41134">
                  <c:v>0.932766</c:v>
                </c:pt>
                <c:pt idx="41135">
                  <c:v>0.932789</c:v>
                </c:pt>
                <c:pt idx="41136">
                  <c:v>0.932812</c:v>
                </c:pt>
                <c:pt idx="41137">
                  <c:v>0.932834</c:v>
                </c:pt>
                <c:pt idx="41138">
                  <c:v>0.932857</c:v>
                </c:pt>
                <c:pt idx="41139">
                  <c:v>0.93288</c:v>
                </c:pt>
                <c:pt idx="41140">
                  <c:v>0.932902</c:v>
                </c:pt>
                <c:pt idx="41141">
                  <c:v>0.932925</c:v>
                </c:pt>
                <c:pt idx="41142">
                  <c:v>0.932948</c:v>
                </c:pt>
                <c:pt idx="41143">
                  <c:v>0.932971</c:v>
                </c:pt>
                <c:pt idx="41144">
                  <c:v>0.932993</c:v>
                </c:pt>
                <c:pt idx="41145">
                  <c:v>0.933016</c:v>
                </c:pt>
                <c:pt idx="41146">
                  <c:v>0.933039</c:v>
                </c:pt>
                <c:pt idx="41147">
                  <c:v>0.933061</c:v>
                </c:pt>
                <c:pt idx="41148">
                  <c:v>0.933084</c:v>
                </c:pt>
                <c:pt idx="41149">
                  <c:v>0.933107</c:v>
                </c:pt>
                <c:pt idx="41150">
                  <c:v>0.933129</c:v>
                </c:pt>
                <c:pt idx="41151">
                  <c:v>0.933152</c:v>
                </c:pt>
                <c:pt idx="41152">
                  <c:v>0.933175</c:v>
                </c:pt>
                <c:pt idx="41153">
                  <c:v>0.933197</c:v>
                </c:pt>
                <c:pt idx="41154">
                  <c:v>0.93322</c:v>
                </c:pt>
                <c:pt idx="41155">
                  <c:v>0.933243</c:v>
                </c:pt>
                <c:pt idx="41156">
                  <c:v>0.933265</c:v>
                </c:pt>
                <c:pt idx="41157">
                  <c:v>0.933288</c:v>
                </c:pt>
                <c:pt idx="41158">
                  <c:v>0.933311</c:v>
                </c:pt>
                <c:pt idx="41159">
                  <c:v>0.933333</c:v>
                </c:pt>
                <c:pt idx="41160">
                  <c:v>0.933356</c:v>
                </c:pt>
                <c:pt idx="41161">
                  <c:v>0.933379</c:v>
                </c:pt>
                <c:pt idx="41162">
                  <c:v>0.933401</c:v>
                </c:pt>
                <c:pt idx="41163">
                  <c:v>0.933424</c:v>
                </c:pt>
                <c:pt idx="41164">
                  <c:v>0.933447</c:v>
                </c:pt>
                <c:pt idx="41165">
                  <c:v>0.933469</c:v>
                </c:pt>
                <c:pt idx="41166">
                  <c:v>0.933492</c:v>
                </c:pt>
                <c:pt idx="41167">
                  <c:v>0.933515</c:v>
                </c:pt>
                <c:pt idx="41168">
                  <c:v>0.933537</c:v>
                </c:pt>
                <c:pt idx="41169">
                  <c:v>0.93356</c:v>
                </c:pt>
                <c:pt idx="41170">
                  <c:v>0.933583</c:v>
                </c:pt>
                <c:pt idx="41171">
                  <c:v>0.933605</c:v>
                </c:pt>
                <c:pt idx="41172">
                  <c:v>0.933628</c:v>
                </c:pt>
                <c:pt idx="41173">
                  <c:v>0.933651</c:v>
                </c:pt>
                <c:pt idx="41174">
                  <c:v>0.933673</c:v>
                </c:pt>
                <c:pt idx="41175">
                  <c:v>0.933696</c:v>
                </c:pt>
                <c:pt idx="41176">
                  <c:v>0.933719</c:v>
                </c:pt>
                <c:pt idx="41177">
                  <c:v>0.933741</c:v>
                </c:pt>
                <c:pt idx="41178">
                  <c:v>0.933764</c:v>
                </c:pt>
                <c:pt idx="41179">
                  <c:v>0.933787</c:v>
                </c:pt>
                <c:pt idx="41180">
                  <c:v>0.93381</c:v>
                </c:pt>
                <c:pt idx="41181">
                  <c:v>0.933832</c:v>
                </c:pt>
                <c:pt idx="41182">
                  <c:v>0.933855</c:v>
                </c:pt>
                <c:pt idx="41183">
                  <c:v>0.933878</c:v>
                </c:pt>
                <c:pt idx="41184">
                  <c:v>0.9339</c:v>
                </c:pt>
                <c:pt idx="41185">
                  <c:v>0.933923</c:v>
                </c:pt>
                <c:pt idx="41186">
                  <c:v>0.933946</c:v>
                </c:pt>
                <c:pt idx="41187">
                  <c:v>0.933968</c:v>
                </c:pt>
                <c:pt idx="41188">
                  <c:v>0.933991</c:v>
                </c:pt>
                <c:pt idx="41189">
                  <c:v>0.934014</c:v>
                </c:pt>
                <c:pt idx="41190">
                  <c:v>0.934036</c:v>
                </c:pt>
                <c:pt idx="41191">
                  <c:v>0.934059</c:v>
                </c:pt>
                <c:pt idx="41192">
                  <c:v>0.934082</c:v>
                </c:pt>
                <c:pt idx="41193">
                  <c:v>0.934104</c:v>
                </c:pt>
                <c:pt idx="41194">
                  <c:v>0.934127</c:v>
                </c:pt>
                <c:pt idx="41195">
                  <c:v>0.93415</c:v>
                </c:pt>
                <c:pt idx="41196">
                  <c:v>0.934172</c:v>
                </c:pt>
                <c:pt idx="41197">
                  <c:v>0.934195</c:v>
                </c:pt>
                <c:pt idx="41198">
                  <c:v>0.934218</c:v>
                </c:pt>
                <c:pt idx="41199">
                  <c:v>0.93424</c:v>
                </c:pt>
                <c:pt idx="41200">
                  <c:v>0.934263</c:v>
                </c:pt>
                <c:pt idx="41201">
                  <c:v>0.934286</c:v>
                </c:pt>
                <c:pt idx="41202">
                  <c:v>0.934308</c:v>
                </c:pt>
                <c:pt idx="41203">
                  <c:v>0.934331</c:v>
                </c:pt>
                <c:pt idx="41204">
                  <c:v>0.934354</c:v>
                </c:pt>
                <c:pt idx="41205">
                  <c:v>0.934376</c:v>
                </c:pt>
                <c:pt idx="41206">
                  <c:v>0.934399</c:v>
                </c:pt>
                <c:pt idx="41207">
                  <c:v>0.934422</c:v>
                </c:pt>
                <c:pt idx="41208">
                  <c:v>0.934444</c:v>
                </c:pt>
                <c:pt idx="41209">
                  <c:v>0.934467</c:v>
                </c:pt>
                <c:pt idx="41210">
                  <c:v>0.93449</c:v>
                </c:pt>
                <c:pt idx="41211">
                  <c:v>0.934512</c:v>
                </c:pt>
                <c:pt idx="41212">
                  <c:v>0.934535</c:v>
                </c:pt>
                <c:pt idx="41213">
                  <c:v>0.934558</c:v>
                </c:pt>
                <c:pt idx="41214">
                  <c:v>0.93458</c:v>
                </c:pt>
                <c:pt idx="41215">
                  <c:v>0.934603</c:v>
                </c:pt>
                <c:pt idx="41216">
                  <c:v>0.934626</c:v>
                </c:pt>
                <c:pt idx="41217">
                  <c:v>0.934649</c:v>
                </c:pt>
                <c:pt idx="41218">
                  <c:v>0.934671</c:v>
                </c:pt>
                <c:pt idx="41219">
                  <c:v>0.934694</c:v>
                </c:pt>
                <c:pt idx="41220">
                  <c:v>0.934717</c:v>
                </c:pt>
                <c:pt idx="41221">
                  <c:v>0.934739</c:v>
                </c:pt>
                <c:pt idx="41222">
                  <c:v>0.934762</c:v>
                </c:pt>
                <c:pt idx="41223">
                  <c:v>0.934785</c:v>
                </c:pt>
                <c:pt idx="41224">
                  <c:v>0.934807</c:v>
                </c:pt>
                <c:pt idx="41225">
                  <c:v>0.93483</c:v>
                </c:pt>
                <c:pt idx="41226">
                  <c:v>0.934853</c:v>
                </c:pt>
                <c:pt idx="41227">
                  <c:v>0.934875</c:v>
                </c:pt>
                <c:pt idx="41228">
                  <c:v>0.934898</c:v>
                </c:pt>
                <c:pt idx="41229">
                  <c:v>0.934921</c:v>
                </c:pt>
                <c:pt idx="41230">
                  <c:v>0.934943</c:v>
                </c:pt>
                <c:pt idx="41231">
                  <c:v>0.934966</c:v>
                </c:pt>
                <c:pt idx="41232">
                  <c:v>0.934989</c:v>
                </c:pt>
                <c:pt idx="41233">
                  <c:v>0.935011</c:v>
                </c:pt>
                <c:pt idx="41234">
                  <c:v>0.935034</c:v>
                </c:pt>
                <c:pt idx="41235">
                  <c:v>0.935057</c:v>
                </c:pt>
                <c:pt idx="41236">
                  <c:v>0.935079</c:v>
                </c:pt>
                <c:pt idx="41237">
                  <c:v>0.935102</c:v>
                </c:pt>
                <c:pt idx="41238">
                  <c:v>0.935125</c:v>
                </c:pt>
                <c:pt idx="41239">
                  <c:v>0.935147</c:v>
                </c:pt>
                <c:pt idx="41240">
                  <c:v>0.93517</c:v>
                </c:pt>
                <c:pt idx="41241">
                  <c:v>0.935193</c:v>
                </c:pt>
                <c:pt idx="41242">
                  <c:v>0.935215</c:v>
                </c:pt>
                <c:pt idx="41243">
                  <c:v>0.935238</c:v>
                </c:pt>
                <c:pt idx="41244">
                  <c:v>0.935261</c:v>
                </c:pt>
                <c:pt idx="41245">
                  <c:v>0.935283</c:v>
                </c:pt>
                <c:pt idx="41246">
                  <c:v>0.935306</c:v>
                </c:pt>
                <c:pt idx="41247">
                  <c:v>0.935329</c:v>
                </c:pt>
                <c:pt idx="41248">
                  <c:v>0.935351</c:v>
                </c:pt>
                <c:pt idx="41249">
                  <c:v>0.935374</c:v>
                </c:pt>
                <c:pt idx="41250">
                  <c:v>0.935397</c:v>
                </c:pt>
                <c:pt idx="41251">
                  <c:v>0.93542</c:v>
                </c:pt>
                <c:pt idx="41252">
                  <c:v>0.935442</c:v>
                </c:pt>
                <c:pt idx="41253">
                  <c:v>0.935465</c:v>
                </c:pt>
                <c:pt idx="41254">
                  <c:v>0.935488</c:v>
                </c:pt>
                <c:pt idx="41255">
                  <c:v>0.93551</c:v>
                </c:pt>
                <c:pt idx="41256">
                  <c:v>0.935533</c:v>
                </c:pt>
                <c:pt idx="41257">
                  <c:v>0.935556</c:v>
                </c:pt>
                <c:pt idx="41258">
                  <c:v>0.935578</c:v>
                </c:pt>
                <c:pt idx="41259">
                  <c:v>0.935601</c:v>
                </c:pt>
                <c:pt idx="41260">
                  <c:v>0.935624</c:v>
                </c:pt>
                <c:pt idx="41261">
                  <c:v>0.935646</c:v>
                </c:pt>
                <c:pt idx="41262">
                  <c:v>0.935669</c:v>
                </c:pt>
                <c:pt idx="41263">
                  <c:v>0.935692</c:v>
                </c:pt>
                <c:pt idx="41264">
                  <c:v>0.935714</c:v>
                </c:pt>
                <c:pt idx="41265">
                  <c:v>0.935737</c:v>
                </c:pt>
                <c:pt idx="41266">
                  <c:v>0.93576</c:v>
                </c:pt>
                <c:pt idx="41267">
                  <c:v>0.935782</c:v>
                </c:pt>
                <c:pt idx="41268">
                  <c:v>0.935805</c:v>
                </c:pt>
                <c:pt idx="41269">
                  <c:v>0.935828</c:v>
                </c:pt>
                <c:pt idx="41270">
                  <c:v>0.93585</c:v>
                </c:pt>
                <c:pt idx="41271">
                  <c:v>0.935873</c:v>
                </c:pt>
                <c:pt idx="41272">
                  <c:v>0.935896</c:v>
                </c:pt>
                <c:pt idx="41273">
                  <c:v>0.935918</c:v>
                </c:pt>
                <c:pt idx="41274">
                  <c:v>0.935941</c:v>
                </c:pt>
                <c:pt idx="41275">
                  <c:v>0.935964</c:v>
                </c:pt>
                <c:pt idx="41276">
                  <c:v>0.935986</c:v>
                </c:pt>
                <c:pt idx="41277">
                  <c:v>0.936009</c:v>
                </c:pt>
                <c:pt idx="41278">
                  <c:v>0.936032</c:v>
                </c:pt>
                <c:pt idx="41279">
                  <c:v>0.936054</c:v>
                </c:pt>
                <c:pt idx="41280">
                  <c:v>0.936077</c:v>
                </c:pt>
                <c:pt idx="41281">
                  <c:v>0.9361</c:v>
                </c:pt>
                <c:pt idx="41282">
                  <c:v>0.936122</c:v>
                </c:pt>
                <c:pt idx="41283">
                  <c:v>0.936145</c:v>
                </c:pt>
                <c:pt idx="41284">
                  <c:v>0.936168</c:v>
                </c:pt>
                <c:pt idx="41285">
                  <c:v>0.93619</c:v>
                </c:pt>
                <c:pt idx="41286">
                  <c:v>0.936213</c:v>
                </c:pt>
                <c:pt idx="41287">
                  <c:v>0.936236</c:v>
                </c:pt>
                <c:pt idx="41288">
                  <c:v>0.936259</c:v>
                </c:pt>
                <c:pt idx="41289">
                  <c:v>0.936281</c:v>
                </c:pt>
                <c:pt idx="41290">
                  <c:v>0.936304</c:v>
                </c:pt>
                <c:pt idx="41291">
                  <c:v>0.936327</c:v>
                </c:pt>
                <c:pt idx="41292">
                  <c:v>0.936349</c:v>
                </c:pt>
                <c:pt idx="41293">
                  <c:v>0.936372</c:v>
                </c:pt>
                <c:pt idx="41294">
                  <c:v>0.936395</c:v>
                </c:pt>
                <c:pt idx="41295">
                  <c:v>0.936417</c:v>
                </c:pt>
                <c:pt idx="41296">
                  <c:v>0.93644</c:v>
                </c:pt>
                <c:pt idx="41297">
                  <c:v>0.936463</c:v>
                </c:pt>
                <c:pt idx="41298">
                  <c:v>0.936485</c:v>
                </c:pt>
                <c:pt idx="41299">
                  <c:v>0.936508</c:v>
                </c:pt>
                <c:pt idx="41300">
                  <c:v>0.936531</c:v>
                </c:pt>
                <c:pt idx="41301">
                  <c:v>0.936553</c:v>
                </c:pt>
                <c:pt idx="41302">
                  <c:v>0.936576</c:v>
                </c:pt>
                <c:pt idx="41303">
                  <c:v>0.936599</c:v>
                </c:pt>
                <c:pt idx="41304">
                  <c:v>0.936621</c:v>
                </c:pt>
                <c:pt idx="41305">
                  <c:v>0.936644</c:v>
                </c:pt>
                <c:pt idx="41306">
                  <c:v>0.936667</c:v>
                </c:pt>
                <c:pt idx="41307">
                  <c:v>0.936689</c:v>
                </c:pt>
                <c:pt idx="41308">
                  <c:v>0.936712</c:v>
                </c:pt>
                <c:pt idx="41309">
                  <c:v>0.936735</c:v>
                </c:pt>
                <c:pt idx="41310">
                  <c:v>0.936757</c:v>
                </c:pt>
                <c:pt idx="41311">
                  <c:v>0.93678</c:v>
                </c:pt>
                <c:pt idx="41312">
                  <c:v>0.936803</c:v>
                </c:pt>
                <c:pt idx="41313">
                  <c:v>0.936825</c:v>
                </c:pt>
                <c:pt idx="41314">
                  <c:v>0.936848</c:v>
                </c:pt>
                <c:pt idx="41315">
                  <c:v>0.936871</c:v>
                </c:pt>
                <c:pt idx="41316">
                  <c:v>0.936893</c:v>
                </c:pt>
                <c:pt idx="41317">
                  <c:v>0.936916</c:v>
                </c:pt>
                <c:pt idx="41318">
                  <c:v>0.936939</c:v>
                </c:pt>
                <c:pt idx="41319">
                  <c:v>0.936961</c:v>
                </c:pt>
                <c:pt idx="41320">
                  <c:v>0.936984</c:v>
                </c:pt>
                <c:pt idx="41321">
                  <c:v>0.937007</c:v>
                </c:pt>
                <c:pt idx="41322">
                  <c:v>0.937029</c:v>
                </c:pt>
                <c:pt idx="41323">
                  <c:v>0.937052</c:v>
                </c:pt>
                <c:pt idx="41324">
                  <c:v>0.937075</c:v>
                </c:pt>
                <c:pt idx="41325">
                  <c:v>0.937098</c:v>
                </c:pt>
                <c:pt idx="41326">
                  <c:v>0.93712</c:v>
                </c:pt>
                <c:pt idx="41327">
                  <c:v>0.937143</c:v>
                </c:pt>
                <c:pt idx="41328">
                  <c:v>0.937166</c:v>
                </c:pt>
                <c:pt idx="41329">
                  <c:v>0.937188</c:v>
                </c:pt>
                <c:pt idx="41330">
                  <c:v>0.937211</c:v>
                </c:pt>
                <c:pt idx="41331">
                  <c:v>0.937234</c:v>
                </c:pt>
                <c:pt idx="41332">
                  <c:v>0.937256</c:v>
                </c:pt>
                <c:pt idx="41333">
                  <c:v>0.937279</c:v>
                </c:pt>
                <c:pt idx="41334">
                  <c:v>0.937302</c:v>
                </c:pt>
                <c:pt idx="41335">
                  <c:v>0.937324</c:v>
                </c:pt>
                <c:pt idx="41336">
                  <c:v>0.937347</c:v>
                </c:pt>
                <c:pt idx="41337">
                  <c:v>0.93737</c:v>
                </c:pt>
                <c:pt idx="41338">
                  <c:v>0.937392</c:v>
                </c:pt>
                <c:pt idx="41339">
                  <c:v>0.937415</c:v>
                </c:pt>
                <c:pt idx="41340">
                  <c:v>0.937438</c:v>
                </c:pt>
                <c:pt idx="41341">
                  <c:v>0.93746</c:v>
                </c:pt>
                <c:pt idx="41342">
                  <c:v>0.937483</c:v>
                </c:pt>
                <c:pt idx="41343">
                  <c:v>0.937506</c:v>
                </c:pt>
                <c:pt idx="41344">
                  <c:v>0.937528</c:v>
                </c:pt>
                <c:pt idx="41345">
                  <c:v>0.937551</c:v>
                </c:pt>
                <c:pt idx="41346">
                  <c:v>0.937574</c:v>
                </c:pt>
                <c:pt idx="41347">
                  <c:v>0.937596</c:v>
                </c:pt>
                <c:pt idx="41348">
                  <c:v>0.937619</c:v>
                </c:pt>
                <c:pt idx="41349">
                  <c:v>0.937642</c:v>
                </c:pt>
                <c:pt idx="41350">
                  <c:v>0.937664</c:v>
                </c:pt>
                <c:pt idx="41351">
                  <c:v>0.937687</c:v>
                </c:pt>
                <c:pt idx="41352">
                  <c:v>0.93771</c:v>
                </c:pt>
                <c:pt idx="41353">
                  <c:v>0.937732</c:v>
                </c:pt>
                <c:pt idx="41354">
                  <c:v>0.937755</c:v>
                </c:pt>
                <c:pt idx="41355">
                  <c:v>0.937778</c:v>
                </c:pt>
                <c:pt idx="41356">
                  <c:v>0.9378</c:v>
                </c:pt>
                <c:pt idx="41357">
                  <c:v>0.937823</c:v>
                </c:pt>
                <c:pt idx="41358">
                  <c:v>0.937846</c:v>
                </c:pt>
                <c:pt idx="41359">
                  <c:v>0.937868</c:v>
                </c:pt>
                <c:pt idx="41360">
                  <c:v>0.937891</c:v>
                </c:pt>
                <c:pt idx="41361">
                  <c:v>0.937914</c:v>
                </c:pt>
                <c:pt idx="41362">
                  <c:v>0.937937</c:v>
                </c:pt>
                <c:pt idx="41363">
                  <c:v>0.937959</c:v>
                </c:pt>
                <c:pt idx="41364">
                  <c:v>0.937982</c:v>
                </c:pt>
                <c:pt idx="41365">
                  <c:v>0.938005</c:v>
                </c:pt>
                <c:pt idx="41366">
                  <c:v>0.938027</c:v>
                </c:pt>
                <c:pt idx="41367">
                  <c:v>0.93805</c:v>
                </c:pt>
                <c:pt idx="41368">
                  <c:v>0.938073</c:v>
                </c:pt>
                <c:pt idx="41369">
                  <c:v>0.938095</c:v>
                </c:pt>
                <c:pt idx="41370">
                  <c:v>0.938118</c:v>
                </c:pt>
                <c:pt idx="41371">
                  <c:v>0.938141</c:v>
                </c:pt>
                <c:pt idx="41372">
                  <c:v>0.938163</c:v>
                </c:pt>
                <c:pt idx="41373">
                  <c:v>0.938186</c:v>
                </c:pt>
                <c:pt idx="41374">
                  <c:v>0.938209</c:v>
                </c:pt>
                <c:pt idx="41375">
                  <c:v>0.938231</c:v>
                </c:pt>
                <c:pt idx="41376">
                  <c:v>0.938254</c:v>
                </c:pt>
                <c:pt idx="41377">
                  <c:v>0.938277</c:v>
                </c:pt>
                <c:pt idx="41378">
                  <c:v>0.938299</c:v>
                </c:pt>
                <c:pt idx="41379">
                  <c:v>0.938322</c:v>
                </c:pt>
                <c:pt idx="41380">
                  <c:v>0.938345</c:v>
                </c:pt>
                <c:pt idx="41381">
                  <c:v>0.938367</c:v>
                </c:pt>
                <c:pt idx="41382">
                  <c:v>0.93839</c:v>
                </c:pt>
                <c:pt idx="41383">
                  <c:v>0.938413</c:v>
                </c:pt>
                <c:pt idx="41384">
                  <c:v>0.938435</c:v>
                </c:pt>
                <c:pt idx="41385">
                  <c:v>0.938458</c:v>
                </c:pt>
                <c:pt idx="41386">
                  <c:v>0.938481</c:v>
                </c:pt>
                <c:pt idx="41387">
                  <c:v>0.938503</c:v>
                </c:pt>
                <c:pt idx="41388">
                  <c:v>0.938526</c:v>
                </c:pt>
                <c:pt idx="41389">
                  <c:v>0.938549</c:v>
                </c:pt>
                <c:pt idx="41390">
                  <c:v>0.938571</c:v>
                </c:pt>
                <c:pt idx="41391">
                  <c:v>0.938594</c:v>
                </c:pt>
                <c:pt idx="41392">
                  <c:v>0.938617</c:v>
                </c:pt>
                <c:pt idx="41393">
                  <c:v>0.938639</c:v>
                </c:pt>
                <c:pt idx="41394">
                  <c:v>0.938662</c:v>
                </c:pt>
                <c:pt idx="41395">
                  <c:v>0.938685</c:v>
                </c:pt>
                <c:pt idx="41396">
                  <c:v>0.938707</c:v>
                </c:pt>
                <c:pt idx="41397">
                  <c:v>0.93873</c:v>
                </c:pt>
                <c:pt idx="41398">
                  <c:v>0.938753</c:v>
                </c:pt>
                <c:pt idx="41399">
                  <c:v>0.938776</c:v>
                </c:pt>
                <c:pt idx="41400">
                  <c:v>0.938798</c:v>
                </c:pt>
                <c:pt idx="41401">
                  <c:v>0.938821</c:v>
                </c:pt>
                <c:pt idx="41402">
                  <c:v>0.938844</c:v>
                </c:pt>
                <c:pt idx="41403">
                  <c:v>0.938866</c:v>
                </c:pt>
                <c:pt idx="41404">
                  <c:v>0.938889</c:v>
                </c:pt>
                <c:pt idx="41405">
                  <c:v>0.938912</c:v>
                </c:pt>
                <c:pt idx="41406">
                  <c:v>0.938934</c:v>
                </c:pt>
                <c:pt idx="41407">
                  <c:v>0.938957</c:v>
                </c:pt>
                <c:pt idx="41408">
                  <c:v>0.93898</c:v>
                </c:pt>
                <c:pt idx="41409">
                  <c:v>0.939002</c:v>
                </c:pt>
                <c:pt idx="41410">
                  <c:v>0.939025</c:v>
                </c:pt>
                <c:pt idx="41411">
                  <c:v>0.939048</c:v>
                </c:pt>
                <c:pt idx="41412">
                  <c:v>0.93907</c:v>
                </c:pt>
                <c:pt idx="41413">
                  <c:v>0.939093</c:v>
                </c:pt>
                <c:pt idx="41414">
                  <c:v>0.939116</c:v>
                </c:pt>
                <c:pt idx="41415">
                  <c:v>0.939138</c:v>
                </c:pt>
                <c:pt idx="41416">
                  <c:v>0.939161</c:v>
                </c:pt>
                <c:pt idx="41417">
                  <c:v>0.939184</c:v>
                </c:pt>
                <c:pt idx="41418">
                  <c:v>0.939206</c:v>
                </c:pt>
                <c:pt idx="41419">
                  <c:v>0.939229</c:v>
                </c:pt>
                <c:pt idx="41420">
                  <c:v>0.939252</c:v>
                </c:pt>
                <c:pt idx="41421">
                  <c:v>0.939274</c:v>
                </c:pt>
                <c:pt idx="41422">
                  <c:v>0.939297</c:v>
                </c:pt>
                <c:pt idx="41423">
                  <c:v>0.93932</c:v>
                </c:pt>
                <c:pt idx="41424">
                  <c:v>0.939342</c:v>
                </c:pt>
                <c:pt idx="41425">
                  <c:v>0.939365</c:v>
                </c:pt>
                <c:pt idx="41426">
                  <c:v>0.939388</c:v>
                </c:pt>
                <c:pt idx="41427">
                  <c:v>0.93941</c:v>
                </c:pt>
                <c:pt idx="41428">
                  <c:v>0.939433</c:v>
                </c:pt>
                <c:pt idx="41429">
                  <c:v>0.939456</c:v>
                </c:pt>
                <c:pt idx="41430">
                  <c:v>0.939478</c:v>
                </c:pt>
                <c:pt idx="41431">
                  <c:v>0.939501</c:v>
                </c:pt>
                <c:pt idx="41432">
                  <c:v>0.939524</c:v>
                </c:pt>
                <c:pt idx="41433">
                  <c:v>0.939546</c:v>
                </c:pt>
                <c:pt idx="41434">
                  <c:v>0.939569</c:v>
                </c:pt>
                <c:pt idx="41435">
                  <c:v>0.939592</c:v>
                </c:pt>
                <c:pt idx="41436">
                  <c:v>0.939615</c:v>
                </c:pt>
                <c:pt idx="41437">
                  <c:v>0.939637</c:v>
                </c:pt>
                <c:pt idx="41438">
                  <c:v>0.93966</c:v>
                </c:pt>
                <c:pt idx="41439">
                  <c:v>0.939683</c:v>
                </c:pt>
                <c:pt idx="41440">
                  <c:v>0.939705</c:v>
                </c:pt>
                <c:pt idx="41441">
                  <c:v>0.939728</c:v>
                </c:pt>
                <c:pt idx="41442">
                  <c:v>0.939751</c:v>
                </c:pt>
                <c:pt idx="41443">
                  <c:v>0.939773</c:v>
                </c:pt>
                <c:pt idx="41444">
                  <c:v>0.939796</c:v>
                </c:pt>
                <c:pt idx="41445">
                  <c:v>0.939819</c:v>
                </c:pt>
                <c:pt idx="41446">
                  <c:v>0.939841</c:v>
                </c:pt>
                <c:pt idx="41447">
                  <c:v>0.939864</c:v>
                </c:pt>
                <c:pt idx="41448">
                  <c:v>0.939887</c:v>
                </c:pt>
                <c:pt idx="41449">
                  <c:v>0.939909</c:v>
                </c:pt>
                <c:pt idx="41450">
                  <c:v>0.939932</c:v>
                </c:pt>
                <c:pt idx="41451">
                  <c:v>0.939955</c:v>
                </c:pt>
                <c:pt idx="41452">
                  <c:v>0.939977</c:v>
                </c:pt>
                <c:pt idx="41453">
                  <c:v>0.94</c:v>
                </c:pt>
                <c:pt idx="41454">
                  <c:v>0.940023</c:v>
                </c:pt>
                <c:pt idx="41455">
                  <c:v>0.940045</c:v>
                </c:pt>
                <c:pt idx="41456">
                  <c:v>0.940068</c:v>
                </c:pt>
                <c:pt idx="41457">
                  <c:v>0.940091</c:v>
                </c:pt>
                <c:pt idx="41458">
                  <c:v>0.940113</c:v>
                </c:pt>
                <c:pt idx="41459">
                  <c:v>0.940136</c:v>
                </c:pt>
                <c:pt idx="41460">
                  <c:v>0.940159</c:v>
                </c:pt>
                <c:pt idx="41461">
                  <c:v>0.940181</c:v>
                </c:pt>
                <c:pt idx="41462">
                  <c:v>0.940204</c:v>
                </c:pt>
                <c:pt idx="41463">
                  <c:v>0.940227</c:v>
                </c:pt>
                <c:pt idx="41464">
                  <c:v>0.940249</c:v>
                </c:pt>
                <c:pt idx="41465">
                  <c:v>0.940272</c:v>
                </c:pt>
                <c:pt idx="41466">
                  <c:v>0.940295</c:v>
                </c:pt>
                <c:pt idx="41467">
                  <c:v>0.940317</c:v>
                </c:pt>
                <c:pt idx="41468">
                  <c:v>0.94034</c:v>
                </c:pt>
                <c:pt idx="41469">
                  <c:v>0.940363</c:v>
                </c:pt>
                <c:pt idx="41470">
                  <c:v>0.940385</c:v>
                </c:pt>
                <c:pt idx="41471">
                  <c:v>0.940408</c:v>
                </c:pt>
                <c:pt idx="41472">
                  <c:v>0.940431</c:v>
                </c:pt>
                <c:pt idx="41473">
                  <c:v>0.940454</c:v>
                </c:pt>
                <c:pt idx="41474">
                  <c:v>0.940476</c:v>
                </c:pt>
                <c:pt idx="41475">
                  <c:v>0.940499</c:v>
                </c:pt>
                <c:pt idx="41476">
                  <c:v>0.940522</c:v>
                </c:pt>
                <c:pt idx="41477">
                  <c:v>0.940544</c:v>
                </c:pt>
                <c:pt idx="41478">
                  <c:v>0.940567</c:v>
                </c:pt>
                <c:pt idx="41479">
                  <c:v>0.94059</c:v>
                </c:pt>
                <c:pt idx="41480">
                  <c:v>0.940612</c:v>
                </c:pt>
                <c:pt idx="41481">
                  <c:v>0.940635</c:v>
                </c:pt>
                <c:pt idx="41482">
                  <c:v>0.940658</c:v>
                </c:pt>
                <c:pt idx="41483">
                  <c:v>0.94068</c:v>
                </c:pt>
                <c:pt idx="41484">
                  <c:v>0.940703</c:v>
                </c:pt>
                <c:pt idx="41485">
                  <c:v>0.940726</c:v>
                </c:pt>
                <c:pt idx="41486">
                  <c:v>0.940748</c:v>
                </c:pt>
                <c:pt idx="41487">
                  <c:v>0.940771</c:v>
                </c:pt>
                <c:pt idx="41488">
                  <c:v>0.940794</c:v>
                </c:pt>
                <c:pt idx="41489">
                  <c:v>0.940816</c:v>
                </c:pt>
                <c:pt idx="41490">
                  <c:v>0.940839</c:v>
                </c:pt>
                <c:pt idx="41491">
                  <c:v>0.940862</c:v>
                </c:pt>
                <c:pt idx="41492">
                  <c:v>0.940884</c:v>
                </c:pt>
                <c:pt idx="41493">
                  <c:v>0.940907</c:v>
                </c:pt>
                <c:pt idx="41494">
                  <c:v>0.94093</c:v>
                </c:pt>
                <c:pt idx="41495">
                  <c:v>0.940952</c:v>
                </c:pt>
                <c:pt idx="41496">
                  <c:v>0.940975</c:v>
                </c:pt>
                <c:pt idx="41497">
                  <c:v>0.940998</c:v>
                </c:pt>
                <c:pt idx="41498">
                  <c:v>0.94102</c:v>
                </c:pt>
                <c:pt idx="41499">
                  <c:v>0.941043</c:v>
                </c:pt>
                <c:pt idx="41500">
                  <c:v>0.941066</c:v>
                </c:pt>
                <c:pt idx="41501">
                  <c:v>0.941088</c:v>
                </c:pt>
                <c:pt idx="41502">
                  <c:v>0.941111</c:v>
                </c:pt>
                <c:pt idx="41503">
                  <c:v>0.941134</c:v>
                </c:pt>
                <c:pt idx="41504">
                  <c:v>0.941156</c:v>
                </c:pt>
                <c:pt idx="41505">
                  <c:v>0.941179</c:v>
                </c:pt>
                <c:pt idx="41506">
                  <c:v>0.941202</c:v>
                </c:pt>
                <c:pt idx="41507">
                  <c:v>0.941224</c:v>
                </c:pt>
                <c:pt idx="41508">
                  <c:v>0.941247</c:v>
                </c:pt>
                <c:pt idx="41509">
                  <c:v>0.94127</c:v>
                </c:pt>
                <c:pt idx="41510">
                  <c:v>0.941293</c:v>
                </c:pt>
                <c:pt idx="41511">
                  <c:v>0.941315</c:v>
                </c:pt>
                <c:pt idx="41512">
                  <c:v>0.941338</c:v>
                </c:pt>
                <c:pt idx="41513">
                  <c:v>0.941361</c:v>
                </c:pt>
                <c:pt idx="41514">
                  <c:v>0.941383</c:v>
                </c:pt>
                <c:pt idx="41515">
                  <c:v>0.941406</c:v>
                </c:pt>
                <c:pt idx="41516">
                  <c:v>0.941429</c:v>
                </c:pt>
                <c:pt idx="41517">
                  <c:v>0.941451</c:v>
                </c:pt>
                <c:pt idx="41518">
                  <c:v>0.941474</c:v>
                </c:pt>
                <c:pt idx="41519">
                  <c:v>0.941497</c:v>
                </c:pt>
                <c:pt idx="41520">
                  <c:v>0.941519</c:v>
                </c:pt>
                <c:pt idx="41521">
                  <c:v>0.941542</c:v>
                </c:pt>
                <c:pt idx="41522">
                  <c:v>0.941565</c:v>
                </c:pt>
                <c:pt idx="41523">
                  <c:v>0.941587</c:v>
                </c:pt>
                <c:pt idx="41524">
                  <c:v>0.94161</c:v>
                </c:pt>
                <c:pt idx="41525">
                  <c:v>0.941633</c:v>
                </c:pt>
                <c:pt idx="41526">
                  <c:v>0.941655</c:v>
                </c:pt>
                <c:pt idx="41527">
                  <c:v>0.941678</c:v>
                </c:pt>
                <c:pt idx="41528">
                  <c:v>0.941701</c:v>
                </c:pt>
                <c:pt idx="41529">
                  <c:v>0.941723</c:v>
                </c:pt>
                <c:pt idx="41530">
                  <c:v>0.941746</c:v>
                </c:pt>
                <c:pt idx="41531">
                  <c:v>0.941769</c:v>
                </c:pt>
                <c:pt idx="41532">
                  <c:v>0.941791</c:v>
                </c:pt>
                <c:pt idx="41533">
                  <c:v>0.941814</c:v>
                </c:pt>
                <c:pt idx="41534">
                  <c:v>0.941837</c:v>
                </c:pt>
                <c:pt idx="41535">
                  <c:v>0.941859</c:v>
                </c:pt>
                <c:pt idx="41536">
                  <c:v>0.941882</c:v>
                </c:pt>
                <c:pt idx="41537">
                  <c:v>0.941905</c:v>
                </c:pt>
                <c:pt idx="41538">
                  <c:v>0.941927</c:v>
                </c:pt>
                <c:pt idx="41539">
                  <c:v>0.94195</c:v>
                </c:pt>
                <c:pt idx="41540">
                  <c:v>0.941973</c:v>
                </c:pt>
                <c:pt idx="41541">
                  <c:v>0.941995</c:v>
                </c:pt>
                <c:pt idx="41542">
                  <c:v>0.942018</c:v>
                </c:pt>
                <c:pt idx="41543">
                  <c:v>0.942041</c:v>
                </c:pt>
                <c:pt idx="41544">
                  <c:v>0.942063</c:v>
                </c:pt>
                <c:pt idx="41545">
                  <c:v>0.942086</c:v>
                </c:pt>
                <c:pt idx="41546">
                  <c:v>0.942109</c:v>
                </c:pt>
                <c:pt idx="41547">
                  <c:v>0.942132</c:v>
                </c:pt>
                <c:pt idx="41548">
                  <c:v>0.942154</c:v>
                </c:pt>
                <c:pt idx="41549">
                  <c:v>0.942177</c:v>
                </c:pt>
                <c:pt idx="41550">
                  <c:v>0.9422</c:v>
                </c:pt>
                <c:pt idx="41551">
                  <c:v>0.942222</c:v>
                </c:pt>
                <c:pt idx="41552">
                  <c:v>0.942245</c:v>
                </c:pt>
                <c:pt idx="41553">
                  <c:v>0.942268</c:v>
                </c:pt>
                <c:pt idx="41554">
                  <c:v>0.94229</c:v>
                </c:pt>
                <c:pt idx="41555">
                  <c:v>0.942313</c:v>
                </c:pt>
                <c:pt idx="41556">
                  <c:v>0.942336</c:v>
                </c:pt>
                <c:pt idx="41557">
                  <c:v>0.942358</c:v>
                </c:pt>
                <c:pt idx="41558">
                  <c:v>0.942381</c:v>
                </c:pt>
                <c:pt idx="41559">
                  <c:v>0.942404</c:v>
                </c:pt>
                <c:pt idx="41560">
                  <c:v>0.942426</c:v>
                </c:pt>
                <c:pt idx="41561">
                  <c:v>0.942449</c:v>
                </c:pt>
                <c:pt idx="41562">
                  <c:v>0.942472</c:v>
                </c:pt>
                <c:pt idx="41563">
                  <c:v>0.942494</c:v>
                </c:pt>
                <c:pt idx="41564">
                  <c:v>0.942517</c:v>
                </c:pt>
                <c:pt idx="41565">
                  <c:v>0.94254</c:v>
                </c:pt>
                <c:pt idx="41566">
                  <c:v>0.942562</c:v>
                </c:pt>
                <c:pt idx="41567">
                  <c:v>0.942585</c:v>
                </c:pt>
                <c:pt idx="41568">
                  <c:v>0.942608</c:v>
                </c:pt>
                <c:pt idx="41569">
                  <c:v>0.94263</c:v>
                </c:pt>
                <c:pt idx="41570">
                  <c:v>0.942653</c:v>
                </c:pt>
                <c:pt idx="41571">
                  <c:v>0.942676</c:v>
                </c:pt>
                <c:pt idx="41572">
                  <c:v>0.942698</c:v>
                </c:pt>
                <c:pt idx="41573">
                  <c:v>0.942721</c:v>
                </c:pt>
                <c:pt idx="41574">
                  <c:v>0.942744</c:v>
                </c:pt>
                <c:pt idx="41575">
                  <c:v>0.942766</c:v>
                </c:pt>
                <c:pt idx="41576">
                  <c:v>0.942789</c:v>
                </c:pt>
                <c:pt idx="41577">
                  <c:v>0.942812</c:v>
                </c:pt>
                <c:pt idx="41578">
                  <c:v>0.942834</c:v>
                </c:pt>
                <c:pt idx="41579">
                  <c:v>0.942857</c:v>
                </c:pt>
                <c:pt idx="41580">
                  <c:v>0.94288</c:v>
                </c:pt>
                <c:pt idx="41581">
                  <c:v>0.942902</c:v>
                </c:pt>
                <c:pt idx="41582">
                  <c:v>0.942925</c:v>
                </c:pt>
                <c:pt idx="41583">
                  <c:v>0.942948</c:v>
                </c:pt>
                <c:pt idx="41584">
                  <c:v>0.942971</c:v>
                </c:pt>
                <c:pt idx="41585">
                  <c:v>0.942993</c:v>
                </c:pt>
                <c:pt idx="41586">
                  <c:v>0.943016</c:v>
                </c:pt>
                <c:pt idx="41587">
                  <c:v>0.943039</c:v>
                </c:pt>
                <c:pt idx="41588">
                  <c:v>0.943061</c:v>
                </c:pt>
                <c:pt idx="41589">
                  <c:v>0.943084</c:v>
                </c:pt>
                <c:pt idx="41590">
                  <c:v>0.943107</c:v>
                </c:pt>
                <c:pt idx="41591">
                  <c:v>0.943129</c:v>
                </c:pt>
                <c:pt idx="41592">
                  <c:v>0.943152</c:v>
                </c:pt>
                <c:pt idx="41593">
                  <c:v>0.943175</c:v>
                </c:pt>
                <c:pt idx="41594">
                  <c:v>0.943197</c:v>
                </c:pt>
                <c:pt idx="41595">
                  <c:v>0.94322</c:v>
                </c:pt>
                <c:pt idx="41596">
                  <c:v>0.943243</c:v>
                </c:pt>
                <c:pt idx="41597">
                  <c:v>0.943265</c:v>
                </c:pt>
                <c:pt idx="41598">
                  <c:v>0.943288</c:v>
                </c:pt>
                <c:pt idx="41599">
                  <c:v>0.943311</c:v>
                </c:pt>
                <c:pt idx="41600">
                  <c:v>0.943333</c:v>
                </c:pt>
                <c:pt idx="41601">
                  <c:v>0.943356</c:v>
                </c:pt>
                <c:pt idx="41602">
                  <c:v>0.943379</c:v>
                </c:pt>
                <c:pt idx="41603">
                  <c:v>0.943401</c:v>
                </c:pt>
                <c:pt idx="41604">
                  <c:v>0.943424</c:v>
                </c:pt>
                <c:pt idx="41605">
                  <c:v>0.943447</c:v>
                </c:pt>
                <c:pt idx="41606">
                  <c:v>0.943469</c:v>
                </c:pt>
                <c:pt idx="41607">
                  <c:v>0.943492</c:v>
                </c:pt>
                <c:pt idx="41608">
                  <c:v>0.943515</c:v>
                </c:pt>
                <c:pt idx="41609">
                  <c:v>0.943537</c:v>
                </c:pt>
                <c:pt idx="41610">
                  <c:v>0.94356</c:v>
                </c:pt>
                <c:pt idx="41611">
                  <c:v>0.943583</c:v>
                </c:pt>
                <c:pt idx="41612">
                  <c:v>0.943605</c:v>
                </c:pt>
                <c:pt idx="41613">
                  <c:v>0.943628</c:v>
                </c:pt>
                <c:pt idx="41614">
                  <c:v>0.943651</c:v>
                </c:pt>
                <c:pt idx="41615">
                  <c:v>0.943673</c:v>
                </c:pt>
                <c:pt idx="41616">
                  <c:v>0.943696</c:v>
                </c:pt>
                <c:pt idx="41617">
                  <c:v>0.943719</c:v>
                </c:pt>
                <c:pt idx="41618">
                  <c:v>0.943741</c:v>
                </c:pt>
                <c:pt idx="41619">
                  <c:v>0.943764</c:v>
                </c:pt>
                <c:pt idx="41620">
                  <c:v>0.943787</c:v>
                </c:pt>
                <c:pt idx="41621">
                  <c:v>0.94381</c:v>
                </c:pt>
                <c:pt idx="41622">
                  <c:v>0.943832</c:v>
                </c:pt>
                <c:pt idx="41623">
                  <c:v>0.943855</c:v>
                </c:pt>
                <c:pt idx="41624">
                  <c:v>0.943878</c:v>
                </c:pt>
                <c:pt idx="41625">
                  <c:v>0.9439</c:v>
                </c:pt>
                <c:pt idx="41626">
                  <c:v>0.943923</c:v>
                </c:pt>
                <c:pt idx="41627">
                  <c:v>0.943946</c:v>
                </c:pt>
                <c:pt idx="41628">
                  <c:v>0.943968</c:v>
                </c:pt>
                <c:pt idx="41629">
                  <c:v>0.943991</c:v>
                </c:pt>
                <c:pt idx="41630">
                  <c:v>0.944014</c:v>
                </c:pt>
                <c:pt idx="41631">
                  <c:v>0.944036</c:v>
                </c:pt>
                <c:pt idx="41632">
                  <c:v>0.944059</c:v>
                </c:pt>
                <c:pt idx="41633">
                  <c:v>0.944082</c:v>
                </c:pt>
                <c:pt idx="41634">
                  <c:v>0.944104</c:v>
                </c:pt>
                <c:pt idx="41635">
                  <c:v>0.944127</c:v>
                </c:pt>
                <c:pt idx="41636">
                  <c:v>0.94415</c:v>
                </c:pt>
                <c:pt idx="41637">
                  <c:v>0.944172</c:v>
                </c:pt>
                <c:pt idx="41638">
                  <c:v>0.944195</c:v>
                </c:pt>
                <c:pt idx="41639">
                  <c:v>0.944218</c:v>
                </c:pt>
                <c:pt idx="41640">
                  <c:v>0.94424</c:v>
                </c:pt>
                <c:pt idx="41641">
                  <c:v>0.944263</c:v>
                </c:pt>
                <c:pt idx="41642">
                  <c:v>0.944286</c:v>
                </c:pt>
                <c:pt idx="41643">
                  <c:v>0.944308</c:v>
                </c:pt>
                <c:pt idx="41644">
                  <c:v>0.944331</c:v>
                </c:pt>
                <c:pt idx="41645">
                  <c:v>0.944354</c:v>
                </c:pt>
                <c:pt idx="41646">
                  <c:v>0.944376</c:v>
                </c:pt>
                <c:pt idx="41647">
                  <c:v>0.944399</c:v>
                </c:pt>
                <c:pt idx="41648">
                  <c:v>0.944422</c:v>
                </c:pt>
                <c:pt idx="41649">
                  <c:v>0.944444</c:v>
                </c:pt>
                <c:pt idx="41650">
                  <c:v>0.944467</c:v>
                </c:pt>
                <c:pt idx="41651">
                  <c:v>0.94449</c:v>
                </c:pt>
                <c:pt idx="41652">
                  <c:v>0.944512</c:v>
                </c:pt>
                <c:pt idx="41653">
                  <c:v>0.944535</c:v>
                </c:pt>
                <c:pt idx="41654">
                  <c:v>0.944558</c:v>
                </c:pt>
                <c:pt idx="41655">
                  <c:v>0.94458</c:v>
                </c:pt>
                <c:pt idx="41656">
                  <c:v>0.944603</c:v>
                </c:pt>
                <c:pt idx="41657">
                  <c:v>0.944626</c:v>
                </c:pt>
                <c:pt idx="41658">
                  <c:v>0.944649</c:v>
                </c:pt>
                <c:pt idx="41659">
                  <c:v>0.944671</c:v>
                </c:pt>
                <c:pt idx="41660">
                  <c:v>0.944694</c:v>
                </c:pt>
                <c:pt idx="41661">
                  <c:v>0.944717</c:v>
                </c:pt>
                <c:pt idx="41662">
                  <c:v>0.944739</c:v>
                </c:pt>
                <c:pt idx="41663">
                  <c:v>0.944762</c:v>
                </c:pt>
                <c:pt idx="41664">
                  <c:v>0.944785</c:v>
                </c:pt>
                <c:pt idx="41665">
                  <c:v>0.944807</c:v>
                </c:pt>
                <c:pt idx="41666">
                  <c:v>0.94483</c:v>
                </c:pt>
                <c:pt idx="41667">
                  <c:v>0.944853</c:v>
                </c:pt>
                <c:pt idx="41668">
                  <c:v>0.944875</c:v>
                </c:pt>
                <c:pt idx="41669">
                  <c:v>0.944898</c:v>
                </c:pt>
                <c:pt idx="41670">
                  <c:v>0.944921</c:v>
                </c:pt>
                <c:pt idx="41671">
                  <c:v>0.944943</c:v>
                </c:pt>
                <c:pt idx="41672">
                  <c:v>0.944966</c:v>
                </c:pt>
                <c:pt idx="41673">
                  <c:v>0.944989</c:v>
                </c:pt>
                <c:pt idx="41674">
                  <c:v>0.945011</c:v>
                </c:pt>
                <c:pt idx="41675">
                  <c:v>0.945034</c:v>
                </c:pt>
                <c:pt idx="41676">
                  <c:v>0.945057</c:v>
                </c:pt>
                <c:pt idx="41677">
                  <c:v>0.945079</c:v>
                </c:pt>
                <c:pt idx="41678">
                  <c:v>0.945102</c:v>
                </c:pt>
                <c:pt idx="41679">
                  <c:v>0.945125</c:v>
                </c:pt>
                <c:pt idx="41680">
                  <c:v>0.945147</c:v>
                </c:pt>
                <c:pt idx="41681">
                  <c:v>0.94517</c:v>
                </c:pt>
                <c:pt idx="41682">
                  <c:v>0.945193</c:v>
                </c:pt>
                <c:pt idx="41683">
                  <c:v>0.945215</c:v>
                </c:pt>
                <c:pt idx="41684">
                  <c:v>0.945238</c:v>
                </c:pt>
                <c:pt idx="41685">
                  <c:v>0.945261</c:v>
                </c:pt>
                <c:pt idx="41686">
                  <c:v>0.945283</c:v>
                </c:pt>
                <c:pt idx="41687">
                  <c:v>0.945306</c:v>
                </c:pt>
                <c:pt idx="41688">
                  <c:v>0.945329</c:v>
                </c:pt>
                <c:pt idx="41689">
                  <c:v>0.945351</c:v>
                </c:pt>
                <c:pt idx="41690">
                  <c:v>0.945374</c:v>
                </c:pt>
                <c:pt idx="41691">
                  <c:v>0.945397</c:v>
                </c:pt>
                <c:pt idx="41692">
                  <c:v>0.94542</c:v>
                </c:pt>
                <c:pt idx="41693">
                  <c:v>0.945442</c:v>
                </c:pt>
                <c:pt idx="41694">
                  <c:v>0.945465</c:v>
                </c:pt>
                <c:pt idx="41695">
                  <c:v>0.945488</c:v>
                </c:pt>
                <c:pt idx="41696">
                  <c:v>0.94551</c:v>
                </c:pt>
                <c:pt idx="41697">
                  <c:v>0.945533</c:v>
                </c:pt>
                <c:pt idx="41698">
                  <c:v>0.945556</c:v>
                </c:pt>
                <c:pt idx="41699">
                  <c:v>0.945578</c:v>
                </c:pt>
                <c:pt idx="41700">
                  <c:v>0.945601</c:v>
                </c:pt>
                <c:pt idx="41701">
                  <c:v>0.945624</c:v>
                </c:pt>
                <c:pt idx="41702">
                  <c:v>0.945646</c:v>
                </c:pt>
                <c:pt idx="41703">
                  <c:v>0.945669</c:v>
                </c:pt>
                <c:pt idx="41704">
                  <c:v>0.945692</c:v>
                </c:pt>
                <c:pt idx="41705">
                  <c:v>0.945714</c:v>
                </c:pt>
                <c:pt idx="41706">
                  <c:v>0.945737</c:v>
                </c:pt>
                <c:pt idx="41707">
                  <c:v>0.94576</c:v>
                </c:pt>
                <c:pt idx="41708">
                  <c:v>0.945782</c:v>
                </c:pt>
                <c:pt idx="41709">
                  <c:v>0.945805</c:v>
                </c:pt>
                <c:pt idx="41710">
                  <c:v>0.945828</c:v>
                </c:pt>
                <c:pt idx="41711">
                  <c:v>0.94585</c:v>
                </c:pt>
                <c:pt idx="41712">
                  <c:v>0.945873</c:v>
                </c:pt>
                <c:pt idx="41713">
                  <c:v>0.945896</c:v>
                </c:pt>
                <c:pt idx="41714">
                  <c:v>0.945918</c:v>
                </c:pt>
                <c:pt idx="41715">
                  <c:v>0.945941</c:v>
                </c:pt>
                <c:pt idx="41716">
                  <c:v>0.945964</c:v>
                </c:pt>
                <c:pt idx="41717">
                  <c:v>0.945986</c:v>
                </c:pt>
                <c:pt idx="41718">
                  <c:v>0.946009</c:v>
                </c:pt>
                <c:pt idx="41719">
                  <c:v>0.946032</c:v>
                </c:pt>
                <c:pt idx="41720">
                  <c:v>0.946054</c:v>
                </c:pt>
                <c:pt idx="41721">
                  <c:v>0.946077</c:v>
                </c:pt>
                <c:pt idx="41722">
                  <c:v>0.9461</c:v>
                </c:pt>
                <c:pt idx="41723">
                  <c:v>0.946122</c:v>
                </c:pt>
                <c:pt idx="41724">
                  <c:v>0.946145</c:v>
                </c:pt>
                <c:pt idx="41725">
                  <c:v>0.946168</c:v>
                </c:pt>
                <c:pt idx="41726">
                  <c:v>0.94619</c:v>
                </c:pt>
                <c:pt idx="41727">
                  <c:v>0.946213</c:v>
                </c:pt>
                <c:pt idx="41728">
                  <c:v>0.946236</c:v>
                </c:pt>
                <c:pt idx="41729">
                  <c:v>0.946259</c:v>
                </c:pt>
                <c:pt idx="41730">
                  <c:v>0.946281</c:v>
                </c:pt>
                <c:pt idx="41731">
                  <c:v>0.946304</c:v>
                </c:pt>
                <c:pt idx="41732">
                  <c:v>0.946327</c:v>
                </c:pt>
                <c:pt idx="41733">
                  <c:v>0.946349</c:v>
                </c:pt>
                <c:pt idx="41734">
                  <c:v>0.946372</c:v>
                </c:pt>
                <c:pt idx="41735">
                  <c:v>0.946395</c:v>
                </c:pt>
                <c:pt idx="41736">
                  <c:v>0.946417</c:v>
                </c:pt>
                <c:pt idx="41737">
                  <c:v>0.94644</c:v>
                </c:pt>
                <c:pt idx="41738">
                  <c:v>0.946463</c:v>
                </c:pt>
                <c:pt idx="41739">
                  <c:v>0.946485</c:v>
                </c:pt>
                <c:pt idx="41740">
                  <c:v>0.946508</c:v>
                </c:pt>
                <c:pt idx="41741">
                  <c:v>0.946531</c:v>
                </c:pt>
                <c:pt idx="41742">
                  <c:v>0.946553</c:v>
                </c:pt>
                <c:pt idx="41743">
                  <c:v>0.946576</c:v>
                </c:pt>
                <c:pt idx="41744">
                  <c:v>0.946599</c:v>
                </c:pt>
                <c:pt idx="41745">
                  <c:v>0.946621</c:v>
                </c:pt>
                <c:pt idx="41746">
                  <c:v>0.946644</c:v>
                </c:pt>
                <c:pt idx="41747">
                  <c:v>0.946667</c:v>
                </c:pt>
                <c:pt idx="41748">
                  <c:v>0.946689</c:v>
                </c:pt>
                <c:pt idx="41749">
                  <c:v>0.946712</c:v>
                </c:pt>
                <c:pt idx="41750">
                  <c:v>0.946735</c:v>
                </c:pt>
                <c:pt idx="41751">
                  <c:v>0.946757</c:v>
                </c:pt>
                <c:pt idx="41752">
                  <c:v>0.94678</c:v>
                </c:pt>
                <c:pt idx="41753">
                  <c:v>0.946803</c:v>
                </c:pt>
                <c:pt idx="41754">
                  <c:v>0.946825</c:v>
                </c:pt>
                <c:pt idx="41755">
                  <c:v>0.946848</c:v>
                </c:pt>
                <c:pt idx="41756">
                  <c:v>0.946871</c:v>
                </c:pt>
                <c:pt idx="41757">
                  <c:v>0.946893</c:v>
                </c:pt>
                <c:pt idx="41758">
                  <c:v>0.946916</c:v>
                </c:pt>
                <c:pt idx="41759">
                  <c:v>0.946939</c:v>
                </c:pt>
                <c:pt idx="41760">
                  <c:v>0.946961</c:v>
                </c:pt>
                <c:pt idx="41761">
                  <c:v>0.946984</c:v>
                </c:pt>
                <c:pt idx="41762">
                  <c:v>0.947007</c:v>
                </c:pt>
                <c:pt idx="41763">
                  <c:v>0.947029</c:v>
                </c:pt>
                <c:pt idx="41764">
                  <c:v>0.947052</c:v>
                </c:pt>
                <c:pt idx="41765">
                  <c:v>0.947075</c:v>
                </c:pt>
                <c:pt idx="41766">
                  <c:v>0.947098</c:v>
                </c:pt>
                <c:pt idx="41767">
                  <c:v>0.94712</c:v>
                </c:pt>
                <c:pt idx="41768">
                  <c:v>0.947143</c:v>
                </c:pt>
                <c:pt idx="41769">
                  <c:v>0.947166</c:v>
                </c:pt>
                <c:pt idx="41770">
                  <c:v>0.947188</c:v>
                </c:pt>
                <c:pt idx="41771">
                  <c:v>0.947211</c:v>
                </c:pt>
                <c:pt idx="41772">
                  <c:v>0.947234</c:v>
                </c:pt>
                <c:pt idx="41773">
                  <c:v>0.947256</c:v>
                </c:pt>
                <c:pt idx="41774">
                  <c:v>0.947279</c:v>
                </c:pt>
                <c:pt idx="41775">
                  <c:v>0.947302</c:v>
                </c:pt>
                <c:pt idx="41776">
                  <c:v>0.947324</c:v>
                </c:pt>
                <c:pt idx="41777">
                  <c:v>0.947347</c:v>
                </c:pt>
                <c:pt idx="41778">
                  <c:v>0.94737</c:v>
                </c:pt>
                <c:pt idx="41779">
                  <c:v>0.947392</c:v>
                </c:pt>
                <c:pt idx="41780">
                  <c:v>0.947415</c:v>
                </c:pt>
                <c:pt idx="41781">
                  <c:v>0.947438</c:v>
                </c:pt>
                <c:pt idx="41782">
                  <c:v>0.94746</c:v>
                </c:pt>
                <c:pt idx="41783">
                  <c:v>0.947483</c:v>
                </c:pt>
                <c:pt idx="41784">
                  <c:v>0.947506</c:v>
                </c:pt>
                <c:pt idx="41785">
                  <c:v>0.947528</c:v>
                </c:pt>
                <c:pt idx="41786">
                  <c:v>0.947551</c:v>
                </c:pt>
                <c:pt idx="41787">
                  <c:v>0.947574</c:v>
                </c:pt>
                <c:pt idx="41788">
                  <c:v>0.947596</c:v>
                </c:pt>
                <c:pt idx="41789">
                  <c:v>0.947619</c:v>
                </c:pt>
                <c:pt idx="41790">
                  <c:v>0.947642</c:v>
                </c:pt>
                <c:pt idx="41791">
                  <c:v>0.947664</c:v>
                </c:pt>
                <c:pt idx="41792">
                  <c:v>0.947687</c:v>
                </c:pt>
                <c:pt idx="41793">
                  <c:v>0.94771</c:v>
                </c:pt>
                <c:pt idx="41794">
                  <c:v>0.947732</c:v>
                </c:pt>
                <c:pt idx="41795">
                  <c:v>0.947755</c:v>
                </c:pt>
                <c:pt idx="41796">
                  <c:v>0.947778</c:v>
                </c:pt>
                <c:pt idx="41797">
                  <c:v>0.9478</c:v>
                </c:pt>
                <c:pt idx="41798">
                  <c:v>0.947823</c:v>
                </c:pt>
                <c:pt idx="41799">
                  <c:v>0.947846</c:v>
                </c:pt>
                <c:pt idx="41800">
                  <c:v>0.947868</c:v>
                </c:pt>
                <c:pt idx="41801">
                  <c:v>0.947891</c:v>
                </c:pt>
                <c:pt idx="41802">
                  <c:v>0.947914</c:v>
                </c:pt>
                <c:pt idx="41803">
                  <c:v>0.947937</c:v>
                </c:pt>
                <c:pt idx="41804">
                  <c:v>0.947959</c:v>
                </c:pt>
                <c:pt idx="41805">
                  <c:v>0.947982</c:v>
                </c:pt>
                <c:pt idx="41806">
                  <c:v>0.948005</c:v>
                </c:pt>
                <c:pt idx="41807">
                  <c:v>0.948027</c:v>
                </c:pt>
                <c:pt idx="41808">
                  <c:v>0.94805</c:v>
                </c:pt>
                <c:pt idx="41809">
                  <c:v>0.948073</c:v>
                </c:pt>
                <c:pt idx="41810">
                  <c:v>0.948095</c:v>
                </c:pt>
                <c:pt idx="41811">
                  <c:v>0.948118</c:v>
                </c:pt>
                <c:pt idx="41812">
                  <c:v>0.948141</c:v>
                </c:pt>
                <c:pt idx="41813">
                  <c:v>0.948163</c:v>
                </c:pt>
                <c:pt idx="41814">
                  <c:v>0.948186</c:v>
                </c:pt>
                <c:pt idx="41815">
                  <c:v>0.948209</c:v>
                </c:pt>
                <c:pt idx="41816">
                  <c:v>0.948231</c:v>
                </c:pt>
                <c:pt idx="41817">
                  <c:v>0.948254</c:v>
                </c:pt>
                <c:pt idx="41818">
                  <c:v>0.948277</c:v>
                </c:pt>
                <c:pt idx="41819">
                  <c:v>0.948299</c:v>
                </c:pt>
                <c:pt idx="41820">
                  <c:v>0.948322</c:v>
                </c:pt>
                <c:pt idx="41821">
                  <c:v>0.948345</c:v>
                </c:pt>
                <c:pt idx="41822">
                  <c:v>0.948367</c:v>
                </c:pt>
                <c:pt idx="41823">
                  <c:v>0.94839</c:v>
                </c:pt>
                <c:pt idx="41824">
                  <c:v>0.948413</c:v>
                </c:pt>
                <c:pt idx="41825">
                  <c:v>0.948435</c:v>
                </c:pt>
                <c:pt idx="41826">
                  <c:v>0.948458</c:v>
                </c:pt>
                <c:pt idx="41827">
                  <c:v>0.948481</c:v>
                </c:pt>
                <c:pt idx="41828">
                  <c:v>0.948503</c:v>
                </c:pt>
                <c:pt idx="41829">
                  <c:v>0.948526</c:v>
                </c:pt>
                <c:pt idx="41830">
                  <c:v>0.948549</c:v>
                </c:pt>
                <c:pt idx="41831">
                  <c:v>0.948571</c:v>
                </c:pt>
                <c:pt idx="41832">
                  <c:v>0.948594</c:v>
                </c:pt>
                <c:pt idx="41833">
                  <c:v>0.948617</c:v>
                </c:pt>
                <c:pt idx="41834">
                  <c:v>0.948639</c:v>
                </c:pt>
                <c:pt idx="41835">
                  <c:v>0.948662</c:v>
                </c:pt>
                <c:pt idx="41836">
                  <c:v>0.948685</c:v>
                </c:pt>
                <c:pt idx="41837">
                  <c:v>0.948707</c:v>
                </c:pt>
                <c:pt idx="41838">
                  <c:v>0.94873</c:v>
                </c:pt>
                <c:pt idx="41839">
                  <c:v>0.948753</c:v>
                </c:pt>
                <c:pt idx="41840">
                  <c:v>0.948776</c:v>
                </c:pt>
                <c:pt idx="41841">
                  <c:v>0.948798</c:v>
                </c:pt>
                <c:pt idx="41842">
                  <c:v>0.948821</c:v>
                </c:pt>
                <c:pt idx="41843">
                  <c:v>0.948844</c:v>
                </c:pt>
                <c:pt idx="41844">
                  <c:v>0.948866</c:v>
                </c:pt>
                <c:pt idx="41845">
                  <c:v>0.948889</c:v>
                </c:pt>
                <c:pt idx="41846">
                  <c:v>0.948912</c:v>
                </c:pt>
                <c:pt idx="41847">
                  <c:v>0.948934</c:v>
                </c:pt>
                <c:pt idx="41848">
                  <c:v>0.948957</c:v>
                </c:pt>
                <c:pt idx="41849">
                  <c:v>0.94898</c:v>
                </c:pt>
                <c:pt idx="41850">
                  <c:v>0.949002</c:v>
                </c:pt>
                <c:pt idx="41851">
                  <c:v>0.949025</c:v>
                </c:pt>
                <c:pt idx="41852">
                  <c:v>0.949048</c:v>
                </c:pt>
                <c:pt idx="41853">
                  <c:v>0.94907</c:v>
                </c:pt>
                <c:pt idx="41854">
                  <c:v>0.949093</c:v>
                </c:pt>
                <c:pt idx="41855">
                  <c:v>0.949116</c:v>
                </c:pt>
                <c:pt idx="41856">
                  <c:v>0.949138</c:v>
                </c:pt>
                <c:pt idx="41857">
                  <c:v>0.949161</c:v>
                </c:pt>
                <c:pt idx="41858">
                  <c:v>0.949184</c:v>
                </c:pt>
                <c:pt idx="41859">
                  <c:v>0.949206</c:v>
                </c:pt>
                <c:pt idx="41860">
                  <c:v>0.949229</c:v>
                </c:pt>
                <c:pt idx="41861">
                  <c:v>0.949252</c:v>
                </c:pt>
                <c:pt idx="41862">
                  <c:v>0.949274</c:v>
                </c:pt>
                <c:pt idx="41863">
                  <c:v>0.949297</c:v>
                </c:pt>
                <c:pt idx="41864">
                  <c:v>0.94932</c:v>
                </c:pt>
                <c:pt idx="41865">
                  <c:v>0.949342</c:v>
                </c:pt>
                <c:pt idx="41866">
                  <c:v>0.949365</c:v>
                </c:pt>
                <c:pt idx="41867">
                  <c:v>0.949388</c:v>
                </c:pt>
                <c:pt idx="41868">
                  <c:v>0.94941</c:v>
                </c:pt>
                <c:pt idx="41869">
                  <c:v>0.949433</c:v>
                </c:pt>
                <c:pt idx="41870">
                  <c:v>0.949456</c:v>
                </c:pt>
                <c:pt idx="41871">
                  <c:v>0.949478</c:v>
                </c:pt>
                <c:pt idx="41872">
                  <c:v>0.949501</c:v>
                </c:pt>
                <c:pt idx="41873">
                  <c:v>0.949524</c:v>
                </c:pt>
                <c:pt idx="41874">
                  <c:v>0.949546</c:v>
                </c:pt>
                <c:pt idx="41875">
                  <c:v>0.949569</c:v>
                </c:pt>
                <c:pt idx="41876">
                  <c:v>0.949592</c:v>
                </c:pt>
                <c:pt idx="41877">
                  <c:v>0.949615</c:v>
                </c:pt>
                <c:pt idx="41878">
                  <c:v>0.949637</c:v>
                </c:pt>
                <c:pt idx="41879">
                  <c:v>0.94966</c:v>
                </c:pt>
                <c:pt idx="41880">
                  <c:v>0.949683</c:v>
                </c:pt>
                <c:pt idx="41881">
                  <c:v>0.949705</c:v>
                </c:pt>
                <c:pt idx="41882">
                  <c:v>0.949728</c:v>
                </c:pt>
                <c:pt idx="41883">
                  <c:v>0.949751</c:v>
                </c:pt>
                <c:pt idx="41884">
                  <c:v>0.949773</c:v>
                </c:pt>
                <c:pt idx="41885">
                  <c:v>0.949796</c:v>
                </c:pt>
                <c:pt idx="41886">
                  <c:v>0.949819</c:v>
                </c:pt>
                <c:pt idx="41887">
                  <c:v>0.949841</c:v>
                </c:pt>
                <c:pt idx="41888">
                  <c:v>0.949864</c:v>
                </c:pt>
                <c:pt idx="41889">
                  <c:v>0.949887</c:v>
                </c:pt>
                <c:pt idx="41890">
                  <c:v>0.949909</c:v>
                </c:pt>
                <c:pt idx="41891">
                  <c:v>0.949932</c:v>
                </c:pt>
                <c:pt idx="41892">
                  <c:v>0.949955</c:v>
                </c:pt>
                <c:pt idx="41893">
                  <c:v>0.949977</c:v>
                </c:pt>
                <c:pt idx="41894">
                  <c:v>0.95</c:v>
                </c:pt>
                <c:pt idx="41895">
                  <c:v>0.950023</c:v>
                </c:pt>
                <c:pt idx="41896">
                  <c:v>0.950045</c:v>
                </c:pt>
                <c:pt idx="41897">
                  <c:v>0.950068</c:v>
                </c:pt>
                <c:pt idx="41898">
                  <c:v>0.950091</c:v>
                </c:pt>
                <c:pt idx="41899">
                  <c:v>0.950113</c:v>
                </c:pt>
                <c:pt idx="41900">
                  <c:v>0.950136</c:v>
                </c:pt>
                <c:pt idx="41901">
                  <c:v>0.950159</c:v>
                </c:pt>
                <c:pt idx="41902">
                  <c:v>0.950181</c:v>
                </c:pt>
                <c:pt idx="41903">
                  <c:v>0.950204</c:v>
                </c:pt>
                <c:pt idx="41904">
                  <c:v>0.950227</c:v>
                </c:pt>
                <c:pt idx="41905">
                  <c:v>0.950249</c:v>
                </c:pt>
                <c:pt idx="41906">
                  <c:v>0.950272</c:v>
                </c:pt>
                <c:pt idx="41907">
                  <c:v>0.950295</c:v>
                </c:pt>
                <c:pt idx="41908">
                  <c:v>0.950317</c:v>
                </c:pt>
                <c:pt idx="41909">
                  <c:v>0.95034</c:v>
                </c:pt>
                <c:pt idx="41910">
                  <c:v>0.950363</c:v>
                </c:pt>
                <c:pt idx="41911">
                  <c:v>0.950385</c:v>
                </c:pt>
                <c:pt idx="41912">
                  <c:v>0.950408</c:v>
                </c:pt>
                <c:pt idx="41913">
                  <c:v>0.950431</c:v>
                </c:pt>
                <c:pt idx="41914">
                  <c:v>0.950454</c:v>
                </c:pt>
                <c:pt idx="41915">
                  <c:v>0.950476</c:v>
                </c:pt>
                <c:pt idx="41916">
                  <c:v>0.950499</c:v>
                </c:pt>
                <c:pt idx="41917">
                  <c:v>0.950522</c:v>
                </c:pt>
                <c:pt idx="41918">
                  <c:v>0.950544</c:v>
                </c:pt>
                <c:pt idx="41919">
                  <c:v>0.950567</c:v>
                </c:pt>
                <c:pt idx="41920">
                  <c:v>0.95059</c:v>
                </c:pt>
                <c:pt idx="41921">
                  <c:v>0.950612</c:v>
                </c:pt>
                <c:pt idx="41922">
                  <c:v>0.950635</c:v>
                </c:pt>
                <c:pt idx="41923">
                  <c:v>0.950658</c:v>
                </c:pt>
                <c:pt idx="41924">
                  <c:v>0.95068</c:v>
                </c:pt>
                <c:pt idx="41925">
                  <c:v>0.950703</c:v>
                </c:pt>
                <c:pt idx="41926">
                  <c:v>0.950726</c:v>
                </c:pt>
                <c:pt idx="41927">
                  <c:v>0.950748</c:v>
                </c:pt>
                <c:pt idx="41928">
                  <c:v>0.950771</c:v>
                </c:pt>
                <c:pt idx="41929">
                  <c:v>0.950794</c:v>
                </c:pt>
                <c:pt idx="41930">
                  <c:v>0.950816</c:v>
                </c:pt>
                <c:pt idx="41931">
                  <c:v>0.950839</c:v>
                </c:pt>
                <c:pt idx="41932">
                  <c:v>0.950862</c:v>
                </c:pt>
                <c:pt idx="41933">
                  <c:v>0.950884</c:v>
                </c:pt>
                <c:pt idx="41934">
                  <c:v>0.950907</c:v>
                </c:pt>
                <c:pt idx="41935">
                  <c:v>0.95093</c:v>
                </c:pt>
                <c:pt idx="41936">
                  <c:v>0.950952</c:v>
                </c:pt>
                <c:pt idx="41937">
                  <c:v>0.950975</c:v>
                </c:pt>
                <c:pt idx="41938">
                  <c:v>0.950998</c:v>
                </c:pt>
                <c:pt idx="41939">
                  <c:v>0.95102</c:v>
                </c:pt>
                <c:pt idx="41940">
                  <c:v>0.951043</c:v>
                </c:pt>
                <c:pt idx="41941">
                  <c:v>0.951066</c:v>
                </c:pt>
                <c:pt idx="41942">
                  <c:v>0.951088</c:v>
                </c:pt>
                <c:pt idx="41943">
                  <c:v>0.951111</c:v>
                </c:pt>
                <c:pt idx="41944">
                  <c:v>0.951134</c:v>
                </c:pt>
                <c:pt idx="41945">
                  <c:v>0.951156</c:v>
                </c:pt>
                <c:pt idx="41946">
                  <c:v>0.951179</c:v>
                </c:pt>
                <c:pt idx="41947">
                  <c:v>0.951202</c:v>
                </c:pt>
                <c:pt idx="41948">
                  <c:v>0.951224</c:v>
                </c:pt>
                <c:pt idx="41949">
                  <c:v>0.951247</c:v>
                </c:pt>
                <c:pt idx="41950">
                  <c:v>0.95127</c:v>
                </c:pt>
                <c:pt idx="41951">
                  <c:v>0.951293</c:v>
                </c:pt>
                <c:pt idx="41952">
                  <c:v>0.951315</c:v>
                </c:pt>
                <c:pt idx="41953">
                  <c:v>0.951338</c:v>
                </c:pt>
                <c:pt idx="41954">
                  <c:v>0.951361</c:v>
                </c:pt>
                <c:pt idx="41955">
                  <c:v>0.951383</c:v>
                </c:pt>
                <c:pt idx="41956">
                  <c:v>0.951406</c:v>
                </c:pt>
                <c:pt idx="41957">
                  <c:v>0.951429</c:v>
                </c:pt>
                <c:pt idx="41958">
                  <c:v>0.951451</c:v>
                </c:pt>
                <c:pt idx="41959">
                  <c:v>0.951474</c:v>
                </c:pt>
                <c:pt idx="41960">
                  <c:v>0.951497</c:v>
                </c:pt>
                <c:pt idx="41961">
                  <c:v>0.951519</c:v>
                </c:pt>
                <c:pt idx="41962">
                  <c:v>0.951542</c:v>
                </c:pt>
                <c:pt idx="41963">
                  <c:v>0.951565</c:v>
                </c:pt>
                <c:pt idx="41964">
                  <c:v>0.951587</c:v>
                </c:pt>
                <c:pt idx="41965">
                  <c:v>0.95161</c:v>
                </c:pt>
                <c:pt idx="41966">
                  <c:v>0.951633</c:v>
                </c:pt>
                <c:pt idx="41967">
                  <c:v>0.951655</c:v>
                </c:pt>
                <c:pt idx="41968">
                  <c:v>0.951678</c:v>
                </c:pt>
                <c:pt idx="41969">
                  <c:v>0.951701</c:v>
                </c:pt>
                <c:pt idx="41970">
                  <c:v>0.951723</c:v>
                </c:pt>
                <c:pt idx="41971">
                  <c:v>0.951746</c:v>
                </c:pt>
                <c:pt idx="41972">
                  <c:v>0.951769</c:v>
                </c:pt>
                <c:pt idx="41973">
                  <c:v>0.951791</c:v>
                </c:pt>
                <c:pt idx="41974">
                  <c:v>0.951814</c:v>
                </c:pt>
                <c:pt idx="41975">
                  <c:v>0.951837</c:v>
                </c:pt>
                <c:pt idx="41976">
                  <c:v>0.951859</c:v>
                </c:pt>
                <c:pt idx="41977">
                  <c:v>0.951882</c:v>
                </c:pt>
                <c:pt idx="41978">
                  <c:v>0.951905</c:v>
                </c:pt>
                <c:pt idx="41979">
                  <c:v>0.951927</c:v>
                </c:pt>
                <c:pt idx="41980">
                  <c:v>0.95195</c:v>
                </c:pt>
                <c:pt idx="41981">
                  <c:v>0.951973</c:v>
                </c:pt>
                <c:pt idx="41982">
                  <c:v>0.951995</c:v>
                </c:pt>
                <c:pt idx="41983">
                  <c:v>0.952018</c:v>
                </c:pt>
                <c:pt idx="41984">
                  <c:v>0.952041</c:v>
                </c:pt>
                <c:pt idx="41985">
                  <c:v>0.952063</c:v>
                </c:pt>
                <c:pt idx="41986">
                  <c:v>0.952086</c:v>
                </c:pt>
                <c:pt idx="41987">
                  <c:v>0.952109</c:v>
                </c:pt>
                <c:pt idx="41988">
                  <c:v>0.952132</c:v>
                </c:pt>
                <c:pt idx="41989">
                  <c:v>0.952154</c:v>
                </c:pt>
                <c:pt idx="41990">
                  <c:v>0.952177</c:v>
                </c:pt>
                <c:pt idx="41991">
                  <c:v>0.9522</c:v>
                </c:pt>
                <c:pt idx="41992">
                  <c:v>0.952222</c:v>
                </c:pt>
                <c:pt idx="41993">
                  <c:v>0.952245</c:v>
                </c:pt>
                <c:pt idx="41994">
                  <c:v>0.952268</c:v>
                </c:pt>
                <c:pt idx="41995">
                  <c:v>0.95229</c:v>
                </c:pt>
                <c:pt idx="41996">
                  <c:v>0.952313</c:v>
                </c:pt>
                <c:pt idx="41997">
                  <c:v>0.952336</c:v>
                </c:pt>
                <c:pt idx="41998">
                  <c:v>0.952358</c:v>
                </c:pt>
                <c:pt idx="41999">
                  <c:v>0.952381</c:v>
                </c:pt>
                <c:pt idx="42000">
                  <c:v>0.952404</c:v>
                </c:pt>
                <c:pt idx="42001">
                  <c:v>0.952426</c:v>
                </c:pt>
                <c:pt idx="42002">
                  <c:v>0.952449</c:v>
                </c:pt>
                <c:pt idx="42003">
                  <c:v>0.952472</c:v>
                </c:pt>
                <c:pt idx="42004">
                  <c:v>0.952494</c:v>
                </c:pt>
                <c:pt idx="42005">
                  <c:v>0.952517</c:v>
                </c:pt>
                <c:pt idx="42006">
                  <c:v>0.95254</c:v>
                </c:pt>
                <c:pt idx="42007">
                  <c:v>0.952562</c:v>
                </c:pt>
                <c:pt idx="42008">
                  <c:v>0.952585</c:v>
                </c:pt>
                <c:pt idx="42009">
                  <c:v>0.952608</c:v>
                </c:pt>
                <c:pt idx="42010">
                  <c:v>0.95263</c:v>
                </c:pt>
                <c:pt idx="42011">
                  <c:v>0.952653</c:v>
                </c:pt>
                <c:pt idx="42012">
                  <c:v>0.952676</c:v>
                </c:pt>
                <c:pt idx="42013">
                  <c:v>0.952698</c:v>
                </c:pt>
                <c:pt idx="42014">
                  <c:v>0.952721</c:v>
                </c:pt>
                <c:pt idx="42015">
                  <c:v>0.952744</c:v>
                </c:pt>
                <c:pt idx="42016">
                  <c:v>0.952766</c:v>
                </c:pt>
                <c:pt idx="42017">
                  <c:v>0.952789</c:v>
                </c:pt>
                <c:pt idx="42018">
                  <c:v>0.952812</c:v>
                </c:pt>
                <c:pt idx="42019">
                  <c:v>0.952834</c:v>
                </c:pt>
                <c:pt idx="42020">
                  <c:v>0.952857</c:v>
                </c:pt>
                <c:pt idx="42021">
                  <c:v>0.95288</c:v>
                </c:pt>
                <c:pt idx="42022">
                  <c:v>0.952902</c:v>
                </c:pt>
                <c:pt idx="42023">
                  <c:v>0.952925</c:v>
                </c:pt>
                <c:pt idx="42024">
                  <c:v>0.952948</c:v>
                </c:pt>
                <c:pt idx="42025">
                  <c:v>0.952971</c:v>
                </c:pt>
                <c:pt idx="42026">
                  <c:v>0.952993</c:v>
                </c:pt>
                <c:pt idx="42027">
                  <c:v>0.953016</c:v>
                </c:pt>
                <c:pt idx="42028">
                  <c:v>0.953039</c:v>
                </c:pt>
                <c:pt idx="42029">
                  <c:v>0.953061</c:v>
                </c:pt>
                <c:pt idx="42030">
                  <c:v>0.953084</c:v>
                </c:pt>
                <c:pt idx="42031">
                  <c:v>0.953107</c:v>
                </c:pt>
                <c:pt idx="42032">
                  <c:v>0.953129</c:v>
                </c:pt>
                <c:pt idx="42033">
                  <c:v>0.953152</c:v>
                </c:pt>
                <c:pt idx="42034">
                  <c:v>0.953175</c:v>
                </c:pt>
                <c:pt idx="42035">
                  <c:v>0.953197</c:v>
                </c:pt>
                <c:pt idx="42036">
                  <c:v>0.95322</c:v>
                </c:pt>
                <c:pt idx="42037">
                  <c:v>0.953243</c:v>
                </c:pt>
                <c:pt idx="42038">
                  <c:v>0.953265</c:v>
                </c:pt>
                <c:pt idx="42039">
                  <c:v>0.953288</c:v>
                </c:pt>
                <c:pt idx="42040">
                  <c:v>0.953311</c:v>
                </c:pt>
                <c:pt idx="42041">
                  <c:v>0.953333</c:v>
                </c:pt>
                <c:pt idx="42042">
                  <c:v>0.953356</c:v>
                </c:pt>
                <c:pt idx="42043">
                  <c:v>0.953379</c:v>
                </c:pt>
                <c:pt idx="42044">
                  <c:v>0.953401</c:v>
                </c:pt>
                <c:pt idx="42045">
                  <c:v>0.953424</c:v>
                </c:pt>
                <c:pt idx="42046">
                  <c:v>0.953447</c:v>
                </c:pt>
                <c:pt idx="42047">
                  <c:v>0.953469</c:v>
                </c:pt>
                <c:pt idx="42048">
                  <c:v>0.953492</c:v>
                </c:pt>
                <c:pt idx="42049">
                  <c:v>0.953515</c:v>
                </c:pt>
                <c:pt idx="42050">
                  <c:v>0.953537</c:v>
                </c:pt>
                <c:pt idx="42051">
                  <c:v>0.95356</c:v>
                </c:pt>
                <c:pt idx="42052">
                  <c:v>0.953583</c:v>
                </c:pt>
                <c:pt idx="42053">
                  <c:v>0.953605</c:v>
                </c:pt>
                <c:pt idx="42054">
                  <c:v>0.953628</c:v>
                </c:pt>
                <c:pt idx="42055">
                  <c:v>0.953651</c:v>
                </c:pt>
                <c:pt idx="42056">
                  <c:v>0.953673</c:v>
                </c:pt>
                <c:pt idx="42057">
                  <c:v>0.953696</c:v>
                </c:pt>
                <c:pt idx="42058">
                  <c:v>0.953719</c:v>
                </c:pt>
                <c:pt idx="42059">
                  <c:v>0.953741</c:v>
                </c:pt>
                <c:pt idx="42060">
                  <c:v>0.953764</c:v>
                </c:pt>
                <c:pt idx="42061">
                  <c:v>0.953787</c:v>
                </c:pt>
                <c:pt idx="42062">
                  <c:v>0.95381</c:v>
                </c:pt>
                <c:pt idx="42063">
                  <c:v>0.953832</c:v>
                </c:pt>
                <c:pt idx="42064">
                  <c:v>0.953855</c:v>
                </c:pt>
                <c:pt idx="42065">
                  <c:v>0.953878</c:v>
                </c:pt>
                <c:pt idx="42066">
                  <c:v>0.9539</c:v>
                </c:pt>
                <c:pt idx="42067">
                  <c:v>0.953923</c:v>
                </c:pt>
                <c:pt idx="42068">
                  <c:v>0.953946</c:v>
                </c:pt>
                <c:pt idx="42069">
                  <c:v>0.953968</c:v>
                </c:pt>
                <c:pt idx="42070">
                  <c:v>0.953991</c:v>
                </c:pt>
                <c:pt idx="42071">
                  <c:v>0.954014</c:v>
                </c:pt>
                <c:pt idx="42072">
                  <c:v>0.954036</c:v>
                </c:pt>
                <c:pt idx="42073">
                  <c:v>0.954059</c:v>
                </c:pt>
                <c:pt idx="42074">
                  <c:v>0.954082</c:v>
                </c:pt>
                <c:pt idx="42075">
                  <c:v>0.954104</c:v>
                </c:pt>
                <c:pt idx="42076">
                  <c:v>0.954127</c:v>
                </c:pt>
                <c:pt idx="42077">
                  <c:v>0.95415</c:v>
                </c:pt>
                <c:pt idx="42078">
                  <c:v>0.954172</c:v>
                </c:pt>
                <c:pt idx="42079">
                  <c:v>0.954195</c:v>
                </c:pt>
                <c:pt idx="42080">
                  <c:v>0.954218</c:v>
                </c:pt>
                <c:pt idx="42081">
                  <c:v>0.95424</c:v>
                </c:pt>
                <c:pt idx="42082">
                  <c:v>0.954263</c:v>
                </c:pt>
                <c:pt idx="42083">
                  <c:v>0.954286</c:v>
                </c:pt>
                <c:pt idx="42084">
                  <c:v>0.954308</c:v>
                </c:pt>
                <c:pt idx="42085">
                  <c:v>0.954331</c:v>
                </c:pt>
                <c:pt idx="42086">
                  <c:v>0.954354</c:v>
                </c:pt>
                <c:pt idx="42087">
                  <c:v>0.954376</c:v>
                </c:pt>
                <c:pt idx="42088">
                  <c:v>0.954399</c:v>
                </c:pt>
                <c:pt idx="42089">
                  <c:v>0.954422</c:v>
                </c:pt>
                <c:pt idx="42090">
                  <c:v>0.954444</c:v>
                </c:pt>
                <c:pt idx="42091">
                  <c:v>0.954467</c:v>
                </c:pt>
                <c:pt idx="42092">
                  <c:v>0.95449</c:v>
                </c:pt>
                <c:pt idx="42093">
                  <c:v>0.954512</c:v>
                </c:pt>
                <c:pt idx="42094">
                  <c:v>0.954535</c:v>
                </c:pt>
                <c:pt idx="42095">
                  <c:v>0.954558</c:v>
                </c:pt>
                <c:pt idx="42096">
                  <c:v>0.95458</c:v>
                </c:pt>
                <c:pt idx="42097">
                  <c:v>0.954603</c:v>
                </c:pt>
                <c:pt idx="42098">
                  <c:v>0.954626</c:v>
                </c:pt>
                <c:pt idx="42099">
                  <c:v>0.954649</c:v>
                </c:pt>
                <c:pt idx="42100">
                  <c:v>0.954671</c:v>
                </c:pt>
                <c:pt idx="42101">
                  <c:v>0.954694</c:v>
                </c:pt>
                <c:pt idx="42102">
                  <c:v>0.954717</c:v>
                </c:pt>
                <c:pt idx="42103">
                  <c:v>0.954739</c:v>
                </c:pt>
                <c:pt idx="42104">
                  <c:v>0.954762</c:v>
                </c:pt>
                <c:pt idx="42105">
                  <c:v>0.954785</c:v>
                </c:pt>
                <c:pt idx="42106">
                  <c:v>0.954807</c:v>
                </c:pt>
                <c:pt idx="42107">
                  <c:v>0.95483</c:v>
                </c:pt>
                <c:pt idx="42108">
                  <c:v>0.954853</c:v>
                </c:pt>
                <c:pt idx="42109">
                  <c:v>0.954875</c:v>
                </c:pt>
                <c:pt idx="42110">
                  <c:v>0.954898</c:v>
                </c:pt>
                <c:pt idx="42111">
                  <c:v>0.954921</c:v>
                </c:pt>
                <c:pt idx="42112">
                  <c:v>0.954943</c:v>
                </c:pt>
                <c:pt idx="42113">
                  <c:v>0.954966</c:v>
                </c:pt>
                <c:pt idx="42114">
                  <c:v>0.954989</c:v>
                </c:pt>
                <c:pt idx="42115">
                  <c:v>0.955011</c:v>
                </c:pt>
                <c:pt idx="42116">
                  <c:v>0.955034</c:v>
                </c:pt>
                <c:pt idx="42117">
                  <c:v>0.955057</c:v>
                </c:pt>
                <c:pt idx="42118">
                  <c:v>0.955079</c:v>
                </c:pt>
                <c:pt idx="42119">
                  <c:v>0.955102</c:v>
                </c:pt>
                <c:pt idx="42120">
                  <c:v>0.955125</c:v>
                </c:pt>
                <c:pt idx="42121">
                  <c:v>0.955147</c:v>
                </c:pt>
                <c:pt idx="42122">
                  <c:v>0.95517</c:v>
                </c:pt>
                <c:pt idx="42123">
                  <c:v>0.955193</c:v>
                </c:pt>
                <c:pt idx="42124">
                  <c:v>0.955215</c:v>
                </c:pt>
                <c:pt idx="42125">
                  <c:v>0.955238</c:v>
                </c:pt>
                <c:pt idx="42126">
                  <c:v>0.955261</c:v>
                </c:pt>
                <c:pt idx="42127">
                  <c:v>0.955283</c:v>
                </c:pt>
                <c:pt idx="42128">
                  <c:v>0.955306</c:v>
                </c:pt>
                <c:pt idx="42129">
                  <c:v>0.955329</c:v>
                </c:pt>
                <c:pt idx="42130">
                  <c:v>0.955351</c:v>
                </c:pt>
                <c:pt idx="42131">
                  <c:v>0.955374</c:v>
                </c:pt>
                <c:pt idx="42132">
                  <c:v>0.955397</c:v>
                </c:pt>
                <c:pt idx="42133">
                  <c:v>0.95542</c:v>
                </c:pt>
                <c:pt idx="42134">
                  <c:v>0.955442</c:v>
                </c:pt>
                <c:pt idx="42135">
                  <c:v>0.955465</c:v>
                </c:pt>
                <c:pt idx="42136">
                  <c:v>0.955488</c:v>
                </c:pt>
                <c:pt idx="42137">
                  <c:v>0.95551</c:v>
                </c:pt>
                <c:pt idx="42138">
                  <c:v>0.955533</c:v>
                </c:pt>
                <c:pt idx="42139">
                  <c:v>0.955556</c:v>
                </c:pt>
                <c:pt idx="42140">
                  <c:v>0.955578</c:v>
                </c:pt>
                <c:pt idx="42141">
                  <c:v>0.955601</c:v>
                </c:pt>
                <c:pt idx="42142">
                  <c:v>0.955624</c:v>
                </c:pt>
                <c:pt idx="42143">
                  <c:v>0.955646</c:v>
                </c:pt>
                <c:pt idx="42144">
                  <c:v>0.955669</c:v>
                </c:pt>
                <c:pt idx="42145">
                  <c:v>0.955692</c:v>
                </c:pt>
                <c:pt idx="42146">
                  <c:v>0.955714</c:v>
                </c:pt>
                <c:pt idx="42147">
                  <c:v>0.955737</c:v>
                </c:pt>
                <c:pt idx="42148">
                  <c:v>0.95576</c:v>
                </c:pt>
                <c:pt idx="42149">
                  <c:v>0.955782</c:v>
                </c:pt>
                <c:pt idx="42150">
                  <c:v>0.955805</c:v>
                </c:pt>
                <c:pt idx="42151">
                  <c:v>0.955828</c:v>
                </c:pt>
                <c:pt idx="42152">
                  <c:v>0.95585</c:v>
                </c:pt>
                <c:pt idx="42153">
                  <c:v>0.955873</c:v>
                </c:pt>
                <c:pt idx="42154">
                  <c:v>0.955896</c:v>
                </c:pt>
                <c:pt idx="42155">
                  <c:v>0.955918</c:v>
                </c:pt>
                <c:pt idx="42156">
                  <c:v>0.955941</c:v>
                </c:pt>
                <c:pt idx="42157">
                  <c:v>0.955964</c:v>
                </c:pt>
                <c:pt idx="42158">
                  <c:v>0.955986</c:v>
                </c:pt>
                <c:pt idx="42159">
                  <c:v>0.956009</c:v>
                </c:pt>
                <c:pt idx="42160">
                  <c:v>0.956032</c:v>
                </c:pt>
                <c:pt idx="42161">
                  <c:v>0.956054</c:v>
                </c:pt>
                <c:pt idx="42162">
                  <c:v>0.956077</c:v>
                </c:pt>
                <c:pt idx="42163">
                  <c:v>0.9561</c:v>
                </c:pt>
                <c:pt idx="42164">
                  <c:v>0.956122</c:v>
                </c:pt>
                <c:pt idx="42165">
                  <c:v>0.956145</c:v>
                </c:pt>
                <c:pt idx="42166">
                  <c:v>0.956168</c:v>
                </c:pt>
                <c:pt idx="42167">
                  <c:v>0.95619</c:v>
                </c:pt>
                <c:pt idx="42168">
                  <c:v>0.956213</c:v>
                </c:pt>
                <c:pt idx="42169">
                  <c:v>0.956236</c:v>
                </c:pt>
                <c:pt idx="42170">
                  <c:v>0.956259</c:v>
                </c:pt>
                <c:pt idx="42171">
                  <c:v>0.956281</c:v>
                </c:pt>
                <c:pt idx="42172">
                  <c:v>0.956304</c:v>
                </c:pt>
                <c:pt idx="42173">
                  <c:v>0.956327</c:v>
                </c:pt>
                <c:pt idx="42174">
                  <c:v>0.956349</c:v>
                </c:pt>
                <c:pt idx="42175">
                  <c:v>0.956372</c:v>
                </c:pt>
                <c:pt idx="42176">
                  <c:v>0.956395</c:v>
                </c:pt>
                <c:pt idx="42177">
                  <c:v>0.956417</c:v>
                </c:pt>
                <c:pt idx="42178">
                  <c:v>0.95644</c:v>
                </c:pt>
                <c:pt idx="42179">
                  <c:v>0.956463</c:v>
                </c:pt>
                <c:pt idx="42180">
                  <c:v>0.956485</c:v>
                </c:pt>
                <c:pt idx="42181">
                  <c:v>0.956508</c:v>
                </c:pt>
                <c:pt idx="42182">
                  <c:v>0.956531</c:v>
                </c:pt>
                <c:pt idx="42183">
                  <c:v>0.956553</c:v>
                </c:pt>
                <c:pt idx="42184">
                  <c:v>0.956576</c:v>
                </c:pt>
                <c:pt idx="42185">
                  <c:v>0.956599</c:v>
                </c:pt>
                <c:pt idx="42186">
                  <c:v>0.956621</c:v>
                </c:pt>
                <c:pt idx="42187">
                  <c:v>0.956644</c:v>
                </c:pt>
                <c:pt idx="42188">
                  <c:v>0.956667</c:v>
                </c:pt>
                <c:pt idx="42189">
                  <c:v>0.956689</c:v>
                </c:pt>
                <c:pt idx="42190">
                  <c:v>0.956712</c:v>
                </c:pt>
                <c:pt idx="42191">
                  <c:v>0.956735</c:v>
                </c:pt>
                <c:pt idx="42192">
                  <c:v>0.956757</c:v>
                </c:pt>
                <c:pt idx="42193">
                  <c:v>0.95678</c:v>
                </c:pt>
                <c:pt idx="42194">
                  <c:v>0.956803</c:v>
                </c:pt>
                <c:pt idx="42195">
                  <c:v>0.956825</c:v>
                </c:pt>
                <c:pt idx="42196">
                  <c:v>0.956848</c:v>
                </c:pt>
                <c:pt idx="42197">
                  <c:v>0.956871</c:v>
                </c:pt>
                <c:pt idx="42198">
                  <c:v>0.956893</c:v>
                </c:pt>
                <c:pt idx="42199">
                  <c:v>0.956916</c:v>
                </c:pt>
                <c:pt idx="42200">
                  <c:v>0.956939</c:v>
                </c:pt>
                <c:pt idx="42201">
                  <c:v>0.956961</c:v>
                </c:pt>
                <c:pt idx="42202">
                  <c:v>0.956984</c:v>
                </c:pt>
                <c:pt idx="42203">
                  <c:v>0.957007</c:v>
                </c:pt>
                <c:pt idx="42204">
                  <c:v>0.957029</c:v>
                </c:pt>
                <c:pt idx="42205">
                  <c:v>0.957052</c:v>
                </c:pt>
                <c:pt idx="42206">
                  <c:v>0.957075</c:v>
                </c:pt>
                <c:pt idx="42207">
                  <c:v>0.957098</c:v>
                </c:pt>
                <c:pt idx="42208">
                  <c:v>0.95712</c:v>
                </c:pt>
                <c:pt idx="42209">
                  <c:v>0.957143</c:v>
                </c:pt>
                <c:pt idx="42210">
                  <c:v>0.957166</c:v>
                </c:pt>
                <c:pt idx="42211">
                  <c:v>0.957188</c:v>
                </c:pt>
                <c:pt idx="42212">
                  <c:v>0.957211</c:v>
                </c:pt>
                <c:pt idx="42213">
                  <c:v>0.957234</c:v>
                </c:pt>
                <c:pt idx="42214">
                  <c:v>0.957256</c:v>
                </c:pt>
                <c:pt idx="42215">
                  <c:v>0.957279</c:v>
                </c:pt>
                <c:pt idx="42216">
                  <c:v>0.957302</c:v>
                </c:pt>
                <c:pt idx="42217">
                  <c:v>0.957324</c:v>
                </c:pt>
                <c:pt idx="42218">
                  <c:v>0.957347</c:v>
                </c:pt>
                <c:pt idx="42219">
                  <c:v>0.95737</c:v>
                </c:pt>
                <c:pt idx="42220">
                  <c:v>0.957392</c:v>
                </c:pt>
                <c:pt idx="42221">
                  <c:v>0.957415</c:v>
                </c:pt>
                <c:pt idx="42222">
                  <c:v>0.957438</c:v>
                </c:pt>
                <c:pt idx="42223">
                  <c:v>0.95746</c:v>
                </c:pt>
                <c:pt idx="42224">
                  <c:v>0.957483</c:v>
                </c:pt>
                <c:pt idx="42225">
                  <c:v>0.957506</c:v>
                </c:pt>
                <c:pt idx="42226">
                  <c:v>0.957528</c:v>
                </c:pt>
                <c:pt idx="42227">
                  <c:v>0.957551</c:v>
                </c:pt>
                <c:pt idx="42228">
                  <c:v>0.957574</c:v>
                </c:pt>
                <c:pt idx="42229">
                  <c:v>0.957596</c:v>
                </c:pt>
                <c:pt idx="42230">
                  <c:v>0.957619</c:v>
                </c:pt>
                <c:pt idx="42231">
                  <c:v>0.957642</c:v>
                </c:pt>
                <c:pt idx="42232">
                  <c:v>0.957664</c:v>
                </c:pt>
                <c:pt idx="42233">
                  <c:v>0.957687</c:v>
                </c:pt>
                <c:pt idx="42234">
                  <c:v>0.95771</c:v>
                </c:pt>
                <c:pt idx="42235">
                  <c:v>0.957732</c:v>
                </c:pt>
                <c:pt idx="42236">
                  <c:v>0.957755</c:v>
                </c:pt>
                <c:pt idx="42237">
                  <c:v>0.957778</c:v>
                </c:pt>
                <c:pt idx="42238">
                  <c:v>0.9578</c:v>
                </c:pt>
                <c:pt idx="42239">
                  <c:v>0.957823</c:v>
                </c:pt>
                <c:pt idx="42240">
                  <c:v>0.957846</c:v>
                </c:pt>
                <c:pt idx="42241">
                  <c:v>0.957868</c:v>
                </c:pt>
                <c:pt idx="42242">
                  <c:v>0.957891</c:v>
                </c:pt>
                <c:pt idx="42243">
                  <c:v>0.957914</c:v>
                </c:pt>
                <c:pt idx="42244">
                  <c:v>0.957937</c:v>
                </c:pt>
                <c:pt idx="42245">
                  <c:v>0.957959</c:v>
                </c:pt>
                <c:pt idx="42246">
                  <c:v>0.957982</c:v>
                </c:pt>
                <c:pt idx="42247">
                  <c:v>0.958005</c:v>
                </c:pt>
                <c:pt idx="42248">
                  <c:v>0.958027</c:v>
                </c:pt>
                <c:pt idx="42249">
                  <c:v>0.95805</c:v>
                </c:pt>
                <c:pt idx="42250">
                  <c:v>0.958073</c:v>
                </c:pt>
                <c:pt idx="42251">
                  <c:v>0.958095</c:v>
                </c:pt>
                <c:pt idx="42252">
                  <c:v>0.958118</c:v>
                </c:pt>
                <c:pt idx="42253">
                  <c:v>0.958141</c:v>
                </c:pt>
                <c:pt idx="42254">
                  <c:v>0.958163</c:v>
                </c:pt>
                <c:pt idx="42255">
                  <c:v>0.958186</c:v>
                </c:pt>
                <c:pt idx="42256">
                  <c:v>0.958209</c:v>
                </c:pt>
                <c:pt idx="42257">
                  <c:v>0.958231</c:v>
                </c:pt>
                <c:pt idx="42258">
                  <c:v>0.958254</c:v>
                </c:pt>
                <c:pt idx="42259">
                  <c:v>0.958277</c:v>
                </c:pt>
                <c:pt idx="42260">
                  <c:v>0.958299</c:v>
                </c:pt>
                <c:pt idx="42261">
                  <c:v>0.958322</c:v>
                </c:pt>
                <c:pt idx="42262">
                  <c:v>0.958345</c:v>
                </c:pt>
                <c:pt idx="42263">
                  <c:v>0.958367</c:v>
                </c:pt>
                <c:pt idx="42264">
                  <c:v>0.95839</c:v>
                </c:pt>
                <c:pt idx="42265">
                  <c:v>0.958413</c:v>
                </c:pt>
                <c:pt idx="42266">
                  <c:v>0.958435</c:v>
                </c:pt>
                <c:pt idx="42267">
                  <c:v>0.958458</c:v>
                </c:pt>
                <c:pt idx="42268">
                  <c:v>0.958481</c:v>
                </c:pt>
                <c:pt idx="42269">
                  <c:v>0.958503</c:v>
                </c:pt>
                <c:pt idx="42270">
                  <c:v>0.958526</c:v>
                </c:pt>
                <c:pt idx="42271">
                  <c:v>0.958549</c:v>
                </c:pt>
                <c:pt idx="42272">
                  <c:v>0.958571</c:v>
                </c:pt>
                <c:pt idx="42273">
                  <c:v>0.958594</c:v>
                </c:pt>
                <c:pt idx="42274">
                  <c:v>0.958617</c:v>
                </c:pt>
                <c:pt idx="42275">
                  <c:v>0.958639</c:v>
                </c:pt>
                <c:pt idx="42276">
                  <c:v>0.958662</c:v>
                </c:pt>
                <c:pt idx="42277">
                  <c:v>0.958685</c:v>
                </c:pt>
                <c:pt idx="42278">
                  <c:v>0.958707</c:v>
                </c:pt>
                <c:pt idx="42279">
                  <c:v>0.95873</c:v>
                </c:pt>
                <c:pt idx="42280">
                  <c:v>0.958753</c:v>
                </c:pt>
                <c:pt idx="42281">
                  <c:v>0.958776</c:v>
                </c:pt>
                <c:pt idx="42282">
                  <c:v>0.958798</c:v>
                </c:pt>
                <c:pt idx="42283">
                  <c:v>0.958821</c:v>
                </c:pt>
                <c:pt idx="42284">
                  <c:v>0.958844</c:v>
                </c:pt>
                <c:pt idx="42285">
                  <c:v>0.958866</c:v>
                </c:pt>
                <c:pt idx="42286">
                  <c:v>0.958889</c:v>
                </c:pt>
                <c:pt idx="42287">
                  <c:v>0.958912</c:v>
                </c:pt>
                <c:pt idx="42288">
                  <c:v>0.958934</c:v>
                </c:pt>
                <c:pt idx="42289">
                  <c:v>0.958957</c:v>
                </c:pt>
                <c:pt idx="42290">
                  <c:v>0.95898</c:v>
                </c:pt>
                <c:pt idx="42291">
                  <c:v>0.959002</c:v>
                </c:pt>
                <c:pt idx="42292">
                  <c:v>0.959025</c:v>
                </c:pt>
                <c:pt idx="42293">
                  <c:v>0.959048</c:v>
                </c:pt>
                <c:pt idx="42294">
                  <c:v>0.95907</c:v>
                </c:pt>
                <c:pt idx="42295">
                  <c:v>0.959093</c:v>
                </c:pt>
                <c:pt idx="42296">
                  <c:v>0.959116</c:v>
                </c:pt>
                <c:pt idx="42297">
                  <c:v>0.959138</c:v>
                </c:pt>
                <c:pt idx="42298">
                  <c:v>0.959161</c:v>
                </c:pt>
                <c:pt idx="42299">
                  <c:v>0.959184</c:v>
                </c:pt>
                <c:pt idx="42300">
                  <c:v>0.959206</c:v>
                </c:pt>
                <c:pt idx="42301">
                  <c:v>0.959229</c:v>
                </c:pt>
                <c:pt idx="42302">
                  <c:v>0.959252</c:v>
                </c:pt>
                <c:pt idx="42303">
                  <c:v>0.959274</c:v>
                </c:pt>
                <c:pt idx="42304">
                  <c:v>0.959297</c:v>
                </c:pt>
                <c:pt idx="42305">
                  <c:v>0.95932</c:v>
                </c:pt>
                <c:pt idx="42306">
                  <c:v>0.959342</c:v>
                </c:pt>
                <c:pt idx="42307">
                  <c:v>0.959365</c:v>
                </c:pt>
                <c:pt idx="42308">
                  <c:v>0.959388</c:v>
                </c:pt>
                <c:pt idx="42309">
                  <c:v>0.95941</c:v>
                </c:pt>
                <c:pt idx="42310">
                  <c:v>0.959433</c:v>
                </c:pt>
                <c:pt idx="42311">
                  <c:v>0.959456</c:v>
                </c:pt>
                <c:pt idx="42312">
                  <c:v>0.959478</c:v>
                </c:pt>
                <c:pt idx="42313">
                  <c:v>0.959501</c:v>
                </c:pt>
                <c:pt idx="42314">
                  <c:v>0.959524</c:v>
                </c:pt>
                <c:pt idx="42315">
                  <c:v>0.959546</c:v>
                </c:pt>
                <c:pt idx="42316">
                  <c:v>0.959569</c:v>
                </c:pt>
                <c:pt idx="42317">
                  <c:v>0.959592</c:v>
                </c:pt>
                <c:pt idx="42318">
                  <c:v>0.959615</c:v>
                </c:pt>
                <c:pt idx="42319">
                  <c:v>0.959637</c:v>
                </c:pt>
                <c:pt idx="42320">
                  <c:v>0.95966</c:v>
                </c:pt>
                <c:pt idx="42321">
                  <c:v>0.959683</c:v>
                </c:pt>
                <c:pt idx="42322">
                  <c:v>0.959705</c:v>
                </c:pt>
                <c:pt idx="42323">
                  <c:v>0.959728</c:v>
                </c:pt>
                <c:pt idx="42324">
                  <c:v>0.959751</c:v>
                </c:pt>
                <c:pt idx="42325">
                  <c:v>0.959773</c:v>
                </c:pt>
                <c:pt idx="42326">
                  <c:v>0.959796</c:v>
                </c:pt>
                <c:pt idx="42327">
                  <c:v>0.959819</c:v>
                </c:pt>
                <c:pt idx="42328">
                  <c:v>0.959841</c:v>
                </c:pt>
                <c:pt idx="42329">
                  <c:v>0.959864</c:v>
                </c:pt>
                <c:pt idx="42330">
                  <c:v>0.959887</c:v>
                </c:pt>
                <c:pt idx="42331">
                  <c:v>0.959909</c:v>
                </c:pt>
                <c:pt idx="42332">
                  <c:v>0.959932</c:v>
                </c:pt>
                <c:pt idx="42333">
                  <c:v>0.959955</c:v>
                </c:pt>
                <c:pt idx="42334">
                  <c:v>0.959977</c:v>
                </c:pt>
                <c:pt idx="42335">
                  <c:v>0.96</c:v>
                </c:pt>
                <c:pt idx="42336">
                  <c:v>0.960023</c:v>
                </c:pt>
                <c:pt idx="42337">
                  <c:v>0.960045</c:v>
                </c:pt>
                <c:pt idx="42338">
                  <c:v>0.960068</c:v>
                </c:pt>
                <c:pt idx="42339">
                  <c:v>0.960091</c:v>
                </c:pt>
                <c:pt idx="42340">
                  <c:v>0.960113</c:v>
                </c:pt>
                <c:pt idx="42341">
                  <c:v>0.960136</c:v>
                </c:pt>
                <c:pt idx="42342">
                  <c:v>0.960159</c:v>
                </c:pt>
                <c:pt idx="42343">
                  <c:v>0.960181</c:v>
                </c:pt>
                <c:pt idx="42344">
                  <c:v>0.960204</c:v>
                </c:pt>
                <c:pt idx="42345">
                  <c:v>0.960227</c:v>
                </c:pt>
                <c:pt idx="42346">
                  <c:v>0.960249</c:v>
                </c:pt>
                <c:pt idx="42347">
                  <c:v>0.960272</c:v>
                </c:pt>
                <c:pt idx="42348">
                  <c:v>0.960295</c:v>
                </c:pt>
                <c:pt idx="42349">
                  <c:v>0.960317</c:v>
                </c:pt>
                <c:pt idx="42350">
                  <c:v>0.96034</c:v>
                </c:pt>
                <c:pt idx="42351">
                  <c:v>0.960363</c:v>
                </c:pt>
                <c:pt idx="42352">
                  <c:v>0.960385</c:v>
                </c:pt>
                <c:pt idx="42353">
                  <c:v>0.960408</c:v>
                </c:pt>
                <c:pt idx="42354">
                  <c:v>0.960431</c:v>
                </c:pt>
                <c:pt idx="42355">
                  <c:v>0.960454</c:v>
                </c:pt>
                <c:pt idx="42356">
                  <c:v>0.960476</c:v>
                </c:pt>
                <c:pt idx="42357">
                  <c:v>0.960499</c:v>
                </c:pt>
                <c:pt idx="42358">
                  <c:v>0.960522</c:v>
                </c:pt>
                <c:pt idx="42359">
                  <c:v>0.960544</c:v>
                </c:pt>
                <c:pt idx="42360">
                  <c:v>0.960567</c:v>
                </c:pt>
                <c:pt idx="42361">
                  <c:v>0.96059</c:v>
                </c:pt>
                <c:pt idx="42362">
                  <c:v>0.960612</c:v>
                </c:pt>
                <c:pt idx="42363">
                  <c:v>0.960635</c:v>
                </c:pt>
                <c:pt idx="42364">
                  <c:v>0.960658</c:v>
                </c:pt>
                <c:pt idx="42365">
                  <c:v>0.96068</c:v>
                </c:pt>
                <c:pt idx="42366">
                  <c:v>0.960703</c:v>
                </c:pt>
                <c:pt idx="42367">
                  <c:v>0.960726</c:v>
                </c:pt>
                <c:pt idx="42368">
                  <c:v>0.960748</c:v>
                </c:pt>
                <c:pt idx="42369">
                  <c:v>0.960771</c:v>
                </c:pt>
                <c:pt idx="42370">
                  <c:v>0.960794</c:v>
                </c:pt>
                <c:pt idx="42371">
                  <c:v>0.960816</c:v>
                </c:pt>
                <c:pt idx="42372">
                  <c:v>0.960839</c:v>
                </c:pt>
                <c:pt idx="42373">
                  <c:v>0.960862</c:v>
                </c:pt>
                <c:pt idx="42374">
                  <c:v>0.960884</c:v>
                </c:pt>
                <c:pt idx="42375">
                  <c:v>0.960907</c:v>
                </c:pt>
                <c:pt idx="42376">
                  <c:v>0.96093</c:v>
                </c:pt>
                <c:pt idx="42377">
                  <c:v>0.960952</c:v>
                </c:pt>
                <c:pt idx="42378">
                  <c:v>0.960975</c:v>
                </c:pt>
                <c:pt idx="42379">
                  <c:v>0.960998</c:v>
                </c:pt>
                <c:pt idx="42380">
                  <c:v>0.96102</c:v>
                </c:pt>
                <c:pt idx="42381">
                  <c:v>0.961043</c:v>
                </c:pt>
                <c:pt idx="42382">
                  <c:v>0.961066</c:v>
                </c:pt>
                <c:pt idx="42383">
                  <c:v>0.961088</c:v>
                </c:pt>
                <c:pt idx="42384">
                  <c:v>0.961111</c:v>
                </c:pt>
                <c:pt idx="42385">
                  <c:v>0.961134</c:v>
                </c:pt>
                <c:pt idx="42386">
                  <c:v>0.961156</c:v>
                </c:pt>
                <c:pt idx="42387">
                  <c:v>0.961179</c:v>
                </c:pt>
                <c:pt idx="42388">
                  <c:v>0.961202</c:v>
                </c:pt>
                <c:pt idx="42389">
                  <c:v>0.961224</c:v>
                </c:pt>
                <c:pt idx="42390">
                  <c:v>0.961247</c:v>
                </c:pt>
                <c:pt idx="42391">
                  <c:v>0.96127</c:v>
                </c:pt>
                <c:pt idx="42392">
                  <c:v>0.961293</c:v>
                </c:pt>
                <c:pt idx="42393">
                  <c:v>0.961315</c:v>
                </c:pt>
                <c:pt idx="42394">
                  <c:v>0.961338</c:v>
                </c:pt>
                <c:pt idx="42395">
                  <c:v>0.961361</c:v>
                </c:pt>
                <c:pt idx="42396">
                  <c:v>0.961383</c:v>
                </c:pt>
                <c:pt idx="42397">
                  <c:v>0.961406</c:v>
                </c:pt>
                <c:pt idx="42398">
                  <c:v>0.961429</c:v>
                </c:pt>
                <c:pt idx="42399">
                  <c:v>0.961451</c:v>
                </c:pt>
                <c:pt idx="42400">
                  <c:v>0.961474</c:v>
                </c:pt>
                <c:pt idx="42401">
                  <c:v>0.961497</c:v>
                </c:pt>
                <c:pt idx="42402">
                  <c:v>0.961519</c:v>
                </c:pt>
                <c:pt idx="42403">
                  <c:v>0.961542</c:v>
                </c:pt>
                <c:pt idx="42404">
                  <c:v>0.961565</c:v>
                </c:pt>
                <c:pt idx="42405">
                  <c:v>0.961587</c:v>
                </c:pt>
                <c:pt idx="42406">
                  <c:v>0.96161</c:v>
                </c:pt>
                <c:pt idx="42407">
                  <c:v>0.961633</c:v>
                </c:pt>
                <c:pt idx="42408">
                  <c:v>0.961655</c:v>
                </c:pt>
                <c:pt idx="42409">
                  <c:v>0.961678</c:v>
                </c:pt>
                <c:pt idx="42410">
                  <c:v>0.961701</c:v>
                </c:pt>
                <c:pt idx="42411">
                  <c:v>0.961723</c:v>
                </c:pt>
                <c:pt idx="42412">
                  <c:v>0.961746</c:v>
                </c:pt>
                <c:pt idx="42413">
                  <c:v>0.961769</c:v>
                </c:pt>
                <c:pt idx="42414">
                  <c:v>0.961791</c:v>
                </c:pt>
                <c:pt idx="42415">
                  <c:v>0.961814</c:v>
                </c:pt>
                <c:pt idx="42416">
                  <c:v>0.961837</c:v>
                </c:pt>
                <c:pt idx="42417">
                  <c:v>0.961859</c:v>
                </c:pt>
                <c:pt idx="42418">
                  <c:v>0.961882</c:v>
                </c:pt>
                <c:pt idx="42419">
                  <c:v>0.961905</c:v>
                </c:pt>
                <c:pt idx="42420">
                  <c:v>0.961927</c:v>
                </c:pt>
                <c:pt idx="42421">
                  <c:v>0.96195</c:v>
                </c:pt>
                <c:pt idx="42422">
                  <c:v>0.961973</c:v>
                </c:pt>
                <c:pt idx="42423">
                  <c:v>0.961995</c:v>
                </c:pt>
                <c:pt idx="42424">
                  <c:v>0.962018</c:v>
                </c:pt>
                <c:pt idx="42425">
                  <c:v>0.962041</c:v>
                </c:pt>
                <c:pt idx="42426">
                  <c:v>0.962063</c:v>
                </c:pt>
                <c:pt idx="42427">
                  <c:v>0.962086</c:v>
                </c:pt>
                <c:pt idx="42428">
                  <c:v>0.962109</c:v>
                </c:pt>
                <c:pt idx="42429">
                  <c:v>0.962132</c:v>
                </c:pt>
                <c:pt idx="42430">
                  <c:v>0.962154</c:v>
                </c:pt>
                <c:pt idx="42431">
                  <c:v>0.962177</c:v>
                </c:pt>
                <c:pt idx="42432">
                  <c:v>0.9622</c:v>
                </c:pt>
                <c:pt idx="42433">
                  <c:v>0.962222</c:v>
                </c:pt>
                <c:pt idx="42434">
                  <c:v>0.962245</c:v>
                </c:pt>
                <c:pt idx="42435">
                  <c:v>0.962268</c:v>
                </c:pt>
                <c:pt idx="42436">
                  <c:v>0.96229</c:v>
                </c:pt>
                <c:pt idx="42437">
                  <c:v>0.962313</c:v>
                </c:pt>
                <c:pt idx="42438">
                  <c:v>0.962336</c:v>
                </c:pt>
                <c:pt idx="42439">
                  <c:v>0.962358</c:v>
                </c:pt>
                <c:pt idx="42440">
                  <c:v>0.962381</c:v>
                </c:pt>
                <c:pt idx="42441">
                  <c:v>0.962404</c:v>
                </c:pt>
                <c:pt idx="42442">
                  <c:v>0.962426</c:v>
                </c:pt>
                <c:pt idx="42443">
                  <c:v>0.962449</c:v>
                </c:pt>
                <c:pt idx="42444">
                  <c:v>0.962472</c:v>
                </c:pt>
                <c:pt idx="42445">
                  <c:v>0.962494</c:v>
                </c:pt>
                <c:pt idx="42446">
                  <c:v>0.962517</c:v>
                </c:pt>
                <c:pt idx="42447">
                  <c:v>0.96254</c:v>
                </c:pt>
                <c:pt idx="42448">
                  <c:v>0.962562</c:v>
                </c:pt>
                <c:pt idx="42449">
                  <c:v>0.962585</c:v>
                </c:pt>
                <c:pt idx="42450">
                  <c:v>0.962608</c:v>
                </c:pt>
                <c:pt idx="42451">
                  <c:v>0.96263</c:v>
                </c:pt>
                <c:pt idx="42452">
                  <c:v>0.962653</c:v>
                </c:pt>
                <c:pt idx="42453">
                  <c:v>0.962676</c:v>
                </c:pt>
                <c:pt idx="42454">
                  <c:v>0.962698</c:v>
                </c:pt>
                <c:pt idx="42455">
                  <c:v>0.962721</c:v>
                </c:pt>
                <c:pt idx="42456">
                  <c:v>0.962744</c:v>
                </c:pt>
                <c:pt idx="42457">
                  <c:v>0.962766</c:v>
                </c:pt>
                <c:pt idx="42458">
                  <c:v>0.962789</c:v>
                </c:pt>
                <c:pt idx="42459">
                  <c:v>0.962812</c:v>
                </c:pt>
                <c:pt idx="42460">
                  <c:v>0.962834</c:v>
                </c:pt>
                <c:pt idx="42461">
                  <c:v>0.962857</c:v>
                </c:pt>
                <c:pt idx="42462">
                  <c:v>0.96288</c:v>
                </c:pt>
                <c:pt idx="42463">
                  <c:v>0.962902</c:v>
                </c:pt>
                <c:pt idx="42464">
                  <c:v>0.962925</c:v>
                </c:pt>
                <c:pt idx="42465">
                  <c:v>0.962948</c:v>
                </c:pt>
                <c:pt idx="42466">
                  <c:v>0.962971</c:v>
                </c:pt>
                <c:pt idx="42467">
                  <c:v>0.962993</c:v>
                </c:pt>
                <c:pt idx="42468">
                  <c:v>0.963016</c:v>
                </c:pt>
                <c:pt idx="42469">
                  <c:v>0.963039</c:v>
                </c:pt>
                <c:pt idx="42470">
                  <c:v>0.963061</c:v>
                </c:pt>
                <c:pt idx="42471">
                  <c:v>0.963084</c:v>
                </c:pt>
                <c:pt idx="42472">
                  <c:v>0.963107</c:v>
                </c:pt>
                <c:pt idx="42473">
                  <c:v>0.963129</c:v>
                </c:pt>
                <c:pt idx="42474">
                  <c:v>0.963152</c:v>
                </c:pt>
                <c:pt idx="42475">
                  <c:v>0.963175</c:v>
                </c:pt>
                <c:pt idx="42476">
                  <c:v>0.963197</c:v>
                </c:pt>
                <c:pt idx="42477">
                  <c:v>0.96322</c:v>
                </c:pt>
                <c:pt idx="42478">
                  <c:v>0.963243</c:v>
                </c:pt>
                <c:pt idx="42479">
                  <c:v>0.963265</c:v>
                </c:pt>
                <c:pt idx="42480">
                  <c:v>0.963288</c:v>
                </c:pt>
                <c:pt idx="42481">
                  <c:v>0.963311</c:v>
                </c:pt>
                <c:pt idx="42482">
                  <c:v>0.963333</c:v>
                </c:pt>
                <c:pt idx="42483">
                  <c:v>0.963356</c:v>
                </c:pt>
                <c:pt idx="42484">
                  <c:v>0.963379</c:v>
                </c:pt>
                <c:pt idx="42485">
                  <c:v>0.963401</c:v>
                </c:pt>
                <c:pt idx="42486">
                  <c:v>0.963424</c:v>
                </c:pt>
                <c:pt idx="42487">
                  <c:v>0.963447</c:v>
                </c:pt>
                <c:pt idx="42488">
                  <c:v>0.963469</c:v>
                </c:pt>
                <c:pt idx="42489">
                  <c:v>0.963492</c:v>
                </c:pt>
                <c:pt idx="42490">
                  <c:v>0.963515</c:v>
                </c:pt>
                <c:pt idx="42491">
                  <c:v>0.963537</c:v>
                </c:pt>
                <c:pt idx="42492">
                  <c:v>0.96356</c:v>
                </c:pt>
                <c:pt idx="42493">
                  <c:v>0.963583</c:v>
                </c:pt>
                <c:pt idx="42494">
                  <c:v>0.963605</c:v>
                </c:pt>
                <c:pt idx="42495">
                  <c:v>0.963628</c:v>
                </c:pt>
                <c:pt idx="42496">
                  <c:v>0.963651</c:v>
                </c:pt>
                <c:pt idx="42497">
                  <c:v>0.963673</c:v>
                </c:pt>
                <c:pt idx="42498">
                  <c:v>0.963696</c:v>
                </c:pt>
                <c:pt idx="42499">
                  <c:v>0.963719</c:v>
                </c:pt>
                <c:pt idx="42500">
                  <c:v>0.963741</c:v>
                </c:pt>
                <c:pt idx="42501">
                  <c:v>0.963764</c:v>
                </c:pt>
                <c:pt idx="42502">
                  <c:v>0.963787</c:v>
                </c:pt>
                <c:pt idx="42503">
                  <c:v>0.96381</c:v>
                </c:pt>
                <c:pt idx="42504">
                  <c:v>0.963832</c:v>
                </c:pt>
                <c:pt idx="42505">
                  <c:v>0.963855</c:v>
                </c:pt>
                <c:pt idx="42506">
                  <c:v>0.963878</c:v>
                </c:pt>
                <c:pt idx="42507">
                  <c:v>0.9639</c:v>
                </c:pt>
                <c:pt idx="42508">
                  <c:v>0.963923</c:v>
                </c:pt>
                <c:pt idx="42509">
                  <c:v>0.963946</c:v>
                </c:pt>
                <c:pt idx="42510">
                  <c:v>0.963968</c:v>
                </c:pt>
                <c:pt idx="42511">
                  <c:v>0.963991</c:v>
                </c:pt>
                <c:pt idx="42512">
                  <c:v>0.964014</c:v>
                </c:pt>
                <c:pt idx="42513">
                  <c:v>0.964036</c:v>
                </c:pt>
                <c:pt idx="42514">
                  <c:v>0.964059</c:v>
                </c:pt>
                <c:pt idx="42515">
                  <c:v>0.964082</c:v>
                </c:pt>
                <c:pt idx="42516">
                  <c:v>0.964104</c:v>
                </c:pt>
                <c:pt idx="42517">
                  <c:v>0.964127</c:v>
                </c:pt>
                <c:pt idx="42518">
                  <c:v>0.96415</c:v>
                </c:pt>
                <c:pt idx="42519">
                  <c:v>0.964172</c:v>
                </c:pt>
                <c:pt idx="42520">
                  <c:v>0.964195</c:v>
                </c:pt>
                <c:pt idx="42521">
                  <c:v>0.964218</c:v>
                </c:pt>
                <c:pt idx="42522">
                  <c:v>0.96424</c:v>
                </c:pt>
                <c:pt idx="42523">
                  <c:v>0.964263</c:v>
                </c:pt>
                <c:pt idx="42524">
                  <c:v>0.964286</c:v>
                </c:pt>
                <c:pt idx="42525">
                  <c:v>0.964308</c:v>
                </c:pt>
                <c:pt idx="42526">
                  <c:v>0.964331</c:v>
                </c:pt>
                <c:pt idx="42527">
                  <c:v>0.964354</c:v>
                </c:pt>
                <c:pt idx="42528">
                  <c:v>0.964376</c:v>
                </c:pt>
                <c:pt idx="42529">
                  <c:v>0.964399</c:v>
                </c:pt>
                <c:pt idx="42530">
                  <c:v>0.964422</c:v>
                </c:pt>
                <c:pt idx="42531">
                  <c:v>0.964444</c:v>
                </c:pt>
                <c:pt idx="42532">
                  <c:v>0.964467</c:v>
                </c:pt>
                <c:pt idx="42533">
                  <c:v>0.96449</c:v>
                </c:pt>
                <c:pt idx="42534">
                  <c:v>0.964512</c:v>
                </c:pt>
                <c:pt idx="42535">
                  <c:v>0.964535</c:v>
                </c:pt>
                <c:pt idx="42536">
                  <c:v>0.964558</c:v>
                </c:pt>
                <c:pt idx="42537">
                  <c:v>0.96458</c:v>
                </c:pt>
                <c:pt idx="42538">
                  <c:v>0.964603</c:v>
                </c:pt>
                <c:pt idx="42539">
                  <c:v>0.964626</c:v>
                </c:pt>
                <c:pt idx="42540">
                  <c:v>0.964649</c:v>
                </c:pt>
                <c:pt idx="42541">
                  <c:v>0.964671</c:v>
                </c:pt>
                <c:pt idx="42542">
                  <c:v>0.964694</c:v>
                </c:pt>
                <c:pt idx="42543">
                  <c:v>0.964717</c:v>
                </c:pt>
                <c:pt idx="42544">
                  <c:v>0.964739</c:v>
                </c:pt>
                <c:pt idx="42545">
                  <c:v>0.964762</c:v>
                </c:pt>
                <c:pt idx="42546">
                  <c:v>0.964785</c:v>
                </c:pt>
                <c:pt idx="42547">
                  <c:v>0.964807</c:v>
                </c:pt>
                <c:pt idx="42548">
                  <c:v>0.96483</c:v>
                </c:pt>
                <c:pt idx="42549">
                  <c:v>0.964853</c:v>
                </c:pt>
                <c:pt idx="42550">
                  <c:v>0.964875</c:v>
                </c:pt>
                <c:pt idx="42551">
                  <c:v>0.964898</c:v>
                </c:pt>
                <c:pt idx="42552">
                  <c:v>0.964921</c:v>
                </c:pt>
                <c:pt idx="42553">
                  <c:v>0.964943</c:v>
                </c:pt>
                <c:pt idx="42554">
                  <c:v>0.964966</c:v>
                </c:pt>
                <c:pt idx="42555">
                  <c:v>0.964989</c:v>
                </c:pt>
                <c:pt idx="42556">
                  <c:v>0.965011</c:v>
                </c:pt>
                <c:pt idx="42557">
                  <c:v>0.965034</c:v>
                </c:pt>
                <c:pt idx="42558">
                  <c:v>0.965057</c:v>
                </c:pt>
                <c:pt idx="42559">
                  <c:v>0.965079</c:v>
                </c:pt>
                <c:pt idx="42560">
                  <c:v>0.965102</c:v>
                </c:pt>
                <c:pt idx="42561">
                  <c:v>0.965125</c:v>
                </c:pt>
                <c:pt idx="42562">
                  <c:v>0.965147</c:v>
                </c:pt>
                <c:pt idx="42563">
                  <c:v>0.96517</c:v>
                </c:pt>
                <c:pt idx="42564">
                  <c:v>0.965193</c:v>
                </c:pt>
                <c:pt idx="42565">
                  <c:v>0.965215</c:v>
                </c:pt>
                <c:pt idx="42566">
                  <c:v>0.965238</c:v>
                </c:pt>
                <c:pt idx="42567">
                  <c:v>0.965261</c:v>
                </c:pt>
                <c:pt idx="42568">
                  <c:v>0.965283</c:v>
                </c:pt>
                <c:pt idx="42569">
                  <c:v>0.965306</c:v>
                </c:pt>
                <c:pt idx="42570">
                  <c:v>0.965329</c:v>
                </c:pt>
                <c:pt idx="42571">
                  <c:v>0.965351</c:v>
                </c:pt>
                <c:pt idx="42572">
                  <c:v>0.965374</c:v>
                </c:pt>
                <c:pt idx="42573">
                  <c:v>0.965397</c:v>
                </c:pt>
                <c:pt idx="42574">
                  <c:v>0.96542</c:v>
                </c:pt>
                <c:pt idx="42575">
                  <c:v>0.965442</c:v>
                </c:pt>
                <c:pt idx="42576">
                  <c:v>0.965465</c:v>
                </c:pt>
                <c:pt idx="42577">
                  <c:v>0.965488</c:v>
                </c:pt>
                <c:pt idx="42578">
                  <c:v>0.96551</c:v>
                </c:pt>
                <c:pt idx="42579">
                  <c:v>0.965533</c:v>
                </c:pt>
                <c:pt idx="42580">
                  <c:v>0.965556</c:v>
                </c:pt>
                <c:pt idx="42581">
                  <c:v>0.965578</c:v>
                </c:pt>
                <c:pt idx="42582">
                  <c:v>0.965601</c:v>
                </c:pt>
                <c:pt idx="42583">
                  <c:v>0.965624</c:v>
                </c:pt>
                <c:pt idx="42584">
                  <c:v>0.965646</c:v>
                </c:pt>
                <c:pt idx="42585">
                  <c:v>0.965669</c:v>
                </c:pt>
                <c:pt idx="42586">
                  <c:v>0.965692</c:v>
                </c:pt>
                <c:pt idx="42587">
                  <c:v>0.965714</c:v>
                </c:pt>
                <c:pt idx="42588">
                  <c:v>0.965737</c:v>
                </c:pt>
                <c:pt idx="42589">
                  <c:v>0.96576</c:v>
                </c:pt>
                <c:pt idx="42590">
                  <c:v>0.965782</c:v>
                </c:pt>
                <c:pt idx="42591">
                  <c:v>0.965805</c:v>
                </c:pt>
                <c:pt idx="42592">
                  <c:v>0.965828</c:v>
                </c:pt>
                <c:pt idx="42593">
                  <c:v>0.96585</c:v>
                </c:pt>
                <c:pt idx="42594">
                  <c:v>0.965873</c:v>
                </c:pt>
                <c:pt idx="42595">
                  <c:v>0.965896</c:v>
                </c:pt>
                <c:pt idx="42596">
                  <c:v>0.965918</c:v>
                </c:pt>
                <c:pt idx="42597">
                  <c:v>0.965941</c:v>
                </c:pt>
                <c:pt idx="42598">
                  <c:v>0.965964</c:v>
                </c:pt>
                <c:pt idx="42599">
                  <c:v>0.965986</c:v>
                </c:pt>
                <c:pt idx="42600">
                  <c:v>0.966009</c:v>
                </c:pt>
                <c:pt idx="42601">
                  <c:v>0.966032</c:v>
                </c:pt>
                <c:pt idx="42602">
                  <c:v>0.966054</c:v>
                </c:pt>
                <c:pt idx="42603">
                  <c:v>0.966077</c:v>
                </c:pt>
                <c:pt idx="42604">
                  <c:v>0.9661</c:v>
                </c:pt>
                <c:pt idx="42605">
                  <c:v>0.966122</c:v>
                </c:pt>
                <c:pt idx="42606">
                  <c:v>0.966145</c:v>
                </c:pt>
                <c:pt idx="42607">
                  <c:v>0.966168</c:v>
                </c:pt>
                <c:pt idx="42608">
                  <c:v>0.96619</c:v>
                </c:pt>
                <c:pt idx="42609">
                  <c:v>0.966213</c:v>
                </c:pt>
                <c:pt idx="42610">
                  <c:v>0.966236</c:v>
                </c:pt>
                <c:pt idx="42611">
                  <c:v>0.966259</c:v>
                </c:pt>
                <c:pt idx="42612">
                  <c:v>0.966281</c:v>
                </c:pt>
                <c:pt idx="42613">
                  <c:v>0.966304</c:v>
                </c:pt>
                <c:pt idx="42614">
                  <c:v>0.966327</c:v>
                </c:pt>
                <c:pt idx="42615">
                  <c:v>0.966349</c:v>
                </c:pt>
                <c:pt idx="42616">
                  <c:v>0.966372</c:v>
                </c:pt>
                <c:pt idx="42617">
                  <c:v>0.966395</c:v>
                </c:pt>
                <c:pt idx="42618">
                  <c:v>0.966417</c:v>
                </c:pt>
                <c:pt idx="42619">
                  <c:v>0.96644</c:v>
                </c:pt>
                <c:pt idx="42620">
                  <c:v>0.966463</c:v>
                </c:pt>
                <c:pt idx="42621">
                  <c:v>0.966485</c:v>
                </c:pt>
                <c:pt idx="42622">
                  <c:v>0.966508</c:v>
                </c:pt>
                <c:pt idx="42623">
                  <c:v>0.966531</c:v>
                </c:pt>
                <c:pt idx="42624">
                  <c:v>0.966553</c:v>
                </c:pt>
                <c:pt idx="42625">
                  <c:v>0.966576</c:v>
                </c:pt>
                <c:pt idx="42626">
                  <c:v>0.966599</c:v>
                </c:pt>
                <c:pt idx="42627">
                  <c:v>0.966621</c:v>
                </c:pt>
                <c:pt idx="42628">
                  <c:v>0.966644</c:v>
                </c:pt>
                <c:pt idx="42629">
                  <c:v>0.966667</c:v>
                </c:pt>
                <c:pt idx="42630">
                  <c:v>0.966689</c:v>
                </c:pt>
                <c:pt idx="42631">
                  <c:v>0.966712</c:v>
                </c:pt>
                <c:pt idx="42632">
                  <c:v>0.966735</c:v>
                </c:pt>
                <c:pt idx="42633">
                  <c:v>0.966757</c:v>
                </c:pt>
                <c:pt idx="42634">
                  <c:v>0.96678</c:v>
                </c:pt>
                <c:pt idx="42635">
                  <c:v>0.966803</c:v>
                </c:pt>
                <c:pt idx="42636">
                  <c:v>0.966825</c:v>
                </c:pt>
                <c:pt idx="42637">
                  <c:v>0.966848</c:v>
                </c:pt>
                <c:pt idx="42638">
                  <c:v>0.966871</c:v>
                </c:pt>
                <c:pt idx="42639">
                  <c:v>0.966893</c:v>
                </c:pt>
                <c:pt idx="42640">
                  <c:v>0.966916</c:v>
                </c:pt>
                <c:pt idx="42641">
                  <c:v>0.966939</c:v>
                </c:pt>
                <c:pt idx="42642">
                  <c:v>0.966961</c:v>
                </c:pt>
                <c:pt idx="42643">
                  <c:v>0.966984</c:v>
                </c:pt>
                <c:pt idx="42644">
                  <c:v>0.967007</c:v>
                </c:pt>
                <c:pt idx="42645">
                  <c:v>0.967029</c:v>
                </c:pt>
                <c:pt idx="42646">
                  <c:v>0.967052</c:v>
                </c:pt>
                <c:pt idx="42647">
                  <c:v>0.967075</c:v>
                </c:pt>
                <c:pt idx="42648">
                  <c:v>0.967098</c:v>
                </c:pt>
                <c:pt idx="42649">
                  <c:v>0.96712</c:v>
                </c:pt>
                <c:pt idx="42650">
                  <c:v>0.967143</c:v>
                </c:pt>
                <c:pt idx="42651">
                  <c:v>0.967166</c:v>
                </c:pt>
                <c:pt idx="42652">
                  <c:v>0.967188</c:v>
                </c:pt>
                <c:pt idx="42653">
                  <c:v>0.967211</c:v>
                </c:pt>
                <c:pt idx="42654">
                  <c:v>0.967234</c:v>
                </c:pt>
                <c:pt idx="42655">
                  <c:v>0.967256</c:v>
                </c:pt>
                <c:pt idx="42656">
                  <c:v>0.967279</c:v>
                </c:pt>
                <c:pt idx="42657">
                  <c:v>0.967302</c:v>
                </c:pt>
                <c:pt idx="42658">
                  <c:v>0.967324</c:v>
                </c:pt>
                <c:pt idx="42659">
                  <c:v>0.967347</c:v>
                </c:pt>
                <c:pt idx="42660">
                  <c:v>0.96737</c:v>
                </c:pt>
                <c:pt idx="42661">
                  <c:v>0.967392</c:v>
                </c:pt>
                <c:pt idx="42662">
                  <c:v>0.967415</c:v>
                </c:pt>
                <c:pt idx="42663">
                  <c:v>0.967438</c:v>
                </c:pt>
                <c:pt idx="42664">
                  <c:v>0.96746</c:v>
                </c:pt>
                <c:pt idx="42665">
                  <c:v>0.967483</c:v>
                </c:pt>
                <c:pt idx="42666">
                  <c:v>0.967506</c:v>
                </c:pt>
                <c:pt idx="42667">
                  <c:v>0.967528</c:v>
                </c:pt>
                <c:pt idx="42668">
                  <c:v>0.967551</c:v>
                </c:pt>
                <c:pt idx="42669">
                  <c:v>0.967574</c:v>
                </c:pt>
                <c:pt idx="42670">
                  <c:v>0.967596</c:v>
                </c:pt>
                <c:pt idx="42671">
                  <c:v>0.967619</c:v>
                </c:pt>
                <c:pt idx="42672">
                  <c:v>0.967642</c:v>
                </c:pt>
                <c:pt idx="42673">
                  <c:v>0.967664</c:v>
                </c:pt>
                <c:pt idx="42674">
                  <c:v>0.967687</c:v>
                </c:pt>
                <c:pt idx="42675">
                  <c:v>0.96771</c:v>
                </c:pt>
                <c:pt idx="42676">
                  <c:v>0.967732</c:v>
                </c:pt>
                <c:pt idx="42677">
                  <c:v>0.967755</c:v>
                </c:pt>
                <c:pt idx="42678">
                  <c:v>0.967778</c:v>
                </c:pt>
                <c:pt idx="42679">
                  <c:v>0.9678</c:v>
                </c:pt>
                <c:pt idx="42680">
                  <c:v>0.967823</c:v>
                </c:pt>
                <c:pt idx="42681">
                  <c:v>0.967846</c:v>
                </c:pt>
                <c:pt idx="42682">
                  <c:v>0.967868</c:v>
                </c:pt>
                <c:pt idx="42683">
                  <c:v>0.967891</c:v>
                </c:pt>
                <c:pt idx="42684">
                  <c:v>0.967914</c:v>
                </c:pt>
                <c:pt idx="42685">
                  <c:v>0.967937</c:v>
                </c:pt>
                <c:pt idx="42686">
                  <c:v>0.967959</c:v>
                </c:pt>
                <c:pt idx="42687">
                  <c:v>0.967982</c:v>
                </c:pt>
                <c:pt idx="42688">
                  <c:v>0.968005</c:v>
                </c:pt>
                <c:pt idx="42689">
                  <c:v>0.968027</c:v>
                </c:pt>
                <c:pt idx="42690">
                  <c:v>0.96805</c:v>
                </c:pt>
                <c:pt idx="42691">
                  <c:v>0.968073</c:v>
                </c:pt>
                <c:pt idx="42692">
                  <c:v>0.968095</c:v>
                </c:pt>
                <c:pt idx="42693">
                  <c:v>0.968118</c:v>
                </c:pt>
                <c:pt idx="42694">
                  <c:v>0.968141</c:v>
                </c:pt>
                <c:pt idx="42695">
                  <c:v>0.968163</c:v>
                </c:pt>
                <c:pt idx="42696">
                  <c:v>0.968186</c:v>
                </c:pt>
                <c:pt idx="42697">
                  <c:v>0.968209</c:v>
                </c:pt>
                <c:pt idx="42698">
                  <c:v>0.968231</c:v>
                </c:pt>
                <c:pt idx="42699">
                  <c:v>0.968254</c:v>
                </c:pt>
                <c:pt idx="42700">
                  <c:v>0.968277</c:v>
                </c:pt>
                <c:pt idx="42701">
                  <c:v>0.968299</c:v>
                </c:pt>
                <c:pt idx="42702">
                  <c:v>0.968322</c:v>
                </c:pt>
                <c:pt idx="42703">
                  <c:v>0.968345</c:v>
                </c:pt>
                <c:pt idx="42704">
                  <c:v>0.968367</c:v>
                </c:pt>
                <c:pt idx="42705">
                  <c:v>0.96839</c:v>
                </c:pt>
                <c:pt idx="42706">
                  <c:v>0.968413</c:v>
                </c:pt>
                <c:pt idx="42707">
                  <c:v>0.968435</c:v>
                </c:pt>
                <c:pt idx="42708">
                  <c:v>0.968458</c:v>
                </c:pt>
                <c:pt idx="42709">
                  <c:v>0.968481</c:v>
                </c:pt>
                <c:pt idx="42710">
                  <c:v>0.968503</c:v>
                </c:pt>
                <c:pt idx="42711">
                  <c:v>0.968526</c:v>
                </c:pt>
                <c:pt idx="42712">
                  <c:v>0.968549</c:v>
                </c:pt>
                <c:pt idx="42713">
                  <c:v>0.968571</c:v>
                </c:pt>
                <c:pt idx="42714">
                  <c:v>0.968594</c:v>
                </c:pt>
                <c:pt idx="42715">
                  <c:v>0.968617</c:v>
                </c:pt>
                <c:pt idx="42716">
                  <c:v>0.968639</c:v>
                </c:pt>
                <c:pt idx="42717">
                  <c:v>0.968662</c:v>
                </c:pt>
                <c:pt idx="42718">
                  <c:v>0.968685</c:v>
                </c:pt>
                <c:pt idx="42719">
                  <c:v>0.968707</c:v>
                </c:pt>
                <c:pt idx="42720">
                  <c:v>0.96873</c:v>
                </c:pt>
                <c:pt idx="42721">
                  <c:v>0.968753</c:v>
                </c:pt>
                <c:pt idx="42722">
                  <c:v>0.968776</c:v>
                </c:pt>
                <c:pt idx="42723">
                  <c:v>0.968798</c:v>
                </c:pt>
                <c:pt idx="42724">
                  <c:v>0.968821</c:v>
                </c:pt>
                <c:pt idx="42725">
                  <c:v>0.968844</c:v>
                </c:pt>
                <c:pt idx="42726">
                  <c:v>0.968866</c:v>
                </c:pt>
                <c:pt idx="42727">
                  <c:v>0.968889</c:v>
                </c:pt>
                <c:pt idx="42728">
                  <c:v>0.968912</c:v>
                </c:pt>
                <c:pt idx="42729">
                  <c:v>0.968934</c:v>
                </c:pt>
                <c:pt idx="42730">
                  <c:v>0.968957</c:v>
                </c:pt>
                <c:pt idx="42731">
                  <c:v>0.96898</c:v>
                </c:pt>
                <c:pt idx="42732">
                  <c:v>0.969002</c:v>
                </c:pt>
                <c:pt idx="42733">
                  <c:v>0.969025</c:v>
                </c:pt>
                <c:pt idx="42734">
                  <c:v>0.969048</c:v>
                </c:pt>
                <c:pt idx="42735">
                  <c:v>0.96907</c:v>
                </c:pt>
                <c:pt idx="42736">
                  <c:v>0.969093</c:v>
                </c:pt>
                <c:pt idx="42737">
                  <c:v>0.969116</c:v>
                </c:pt>
                <c:pt idx="42738">
                  <c:v>0.969138</c:v>
                </c:pt>
                <c:pt idx="42739">
                  <c:v>0.969161</c:v>
                </c:pt>
                <c:pt idx="42740">
                  <c:v>0.969184</c:v>
                </c:pt>
                <c:pt idx="42741">
                  <c:v>0.969206</c:v>
                </c:pt>
                <c:pt idx="42742">
                  <c:v>0.969229</c:v>
                </c:pt>
                <c:pt idx="42743">
                  <c:v>0.969252</c:v>
                </c:pt>
                <c:pt idx="42744">
                  <c:v>0.969274</c:v>
                </c:pt>
                <c:pt idx="42745">
                  <c:v>0.969297</c:v>
                </c:pt>
                <c:pt idx="42746">
                  <c:v>0.96932</c:v>
                </c:pt>
                <c:pt idx="42747">
                  <c:v>0.969342</c:v>
                </c:pt>
                <c:pt idx="42748">
                  <c:v>0.969365</c:v>
                </c:pt>
                <c:pt idx="42749">
                  <c:v>0.969388</c:v>
                </c:pt>
                <c:pt idx="42750">
                  <c:v>0.96941</c:v>
                </c:pt>
                <c:pt idx="42751">
                  <c:v>0.969433</c:v>
                </c:pt>
                <c:pt idx="42752">
                  <c:v>0.969456</c:v>
                </c:pt>
                <c:pt idx="42753">
                  <c:v>0.969478</c:v>
                </c:pt>
                <c:pt idx="42754">
                  <c:v>0.969501</c:v>
                </c:pt>
                <c:pt idx="42755">
                  <c:v>0.969524</c:v>
                </c:pt>
                <c:pt idx="42756">
                  <c:v>0.969546</c:v>
                </c:pt>
                <c:pt idx="42757">
                  <c:v>0.969569</c:v>
                </c:pt>
                <c:pt idx="42758">
                  <c:v>0.969592</c:v>
                </c:pt>
                <c:pt idx="42759">
                  <c:v>0.969615</c:v>
                </c:pt>
                <c:pt idx="42760">
                  <c:v>0.969637</c:v>
                </c:pt>
                <c:pt idx="42761">
                  <c:v>0.96966</c:v>
                </c:pt>
                <c:pt idx="42762">
                  <c:v>0.969683</c:v>
                </c:pt>
                <c:pt idx="42763">
                  <c:v>0.969705</c:v>
                </c:pt>
                <c:pt idx="42764">
                  <c:v>0.969728</c:v>
                </c:pt>
                <c:pt idx="42765">
                  <c:v>0.969751</c:v>
                </c:pt>
                <c:pt idx="42766">
                  <c:v>0.969773</c:v>
                </c:pt>
                <c:pt idx="42767">
                  <c:v>0.969796</c:v>
                </c:pt>
                <c:pt idx="42768">
                  <c:v>0.969819</c:v>
                </c:pt>
                <c:pt idx="42769">
                  <c:v>0.969841</c:v>
                </c:pt>
                <c:pt idx="42770">
                  <c:v>0.969864</c:v>
                </c:pt>
                <c:pt idx="42771">
                  <c:v>0.969887</c:v>
                </c:pt>
                <c:pt idx="42772">
                  <c:v>0.969909</c:v>
                </c:pt>
                <c:pt idx="42773">
                  <c:v>0.969932</c:v>
                </c:pt>
                <c:pt idx="42774">
                  <c:v>0.969955</c:v>
                </c:pt>
                <c:pt idx="42775">
                  <c:v>0.969977</c:v>
                </c:pt>
                <c:pt idx="42776">
                  <c:v>0.97</c:v>
                </c:pt>
                <c:pt idx="42777">
                  <c:v>0.970023</c:v>
                </c:pt>
                <c:pt idx="42778">
                  <c:v>0.970045</c:v>
                </c:pt>
                <c:pt idx="42779">
                  <c:v>0.970068</c:v>
                </c:pt>
                <c:pt idx="42780">
                  <c:v>0.970091</c:v>
                </c:pt>
                <c:pt idx="42781">
                  <c:v>0.970113</c:v>
                </c:pt>
                <c:pt idx="42782">
                  <c:v>0.970136</c:v>
                </c:pt>
                <c:pt idx="42783">
                  <c:v>0.970159</c:v>
                </c:pt>
                <c:pt idx="42784">
                  <c:v>0.970181</c:v>
                </c:pt>
                <c:pt idx="42785">
                  <c:v>0.970204</c:v>
                </c:pt>
                <c:pt idx="42786">
                  <c:v>0.970227</c:v>
                </c:pt>
                <c:pt idx="42787">
                  <c:v>0.970249</c:v>
                </c:pt>
                <c:pt idx="42788">
                  <c:v>0.970272</c:v>
                </c:pt>
                <c:pt idx="42789">
                  <c:v>0.970295</c:v>
                </c:pt>
                <c:pt idx="42790">
                  <c:v>0.970317</c:v>
                </c:pt>
                <c:pt idx="42791">
                  <c:v>0.97034</c:v>
                </c:pt>
                <c:pt idx="42792">
                  <c:v>0.970363</c:v>
                </c:pt>
                <c:pt idx="42793">
                  <c:v>0.970385</c:v>
                </c:pt>
                <c:pt idx="42794">
                  <c:v>0.970408</c:v>
                </c:pt>
                <c:pt idx="42795">
                  <c:v>0.970431</c:v>
                </c:pt>
                <c:pt idx="42796">
                  <c:v>0.970454</c:v>
                </c:pt>
                <c:pt idx="42797">
                  <c:v>0.970476</c:v>
                </c:pt>
                <c:pt idx="42798">
                  <c:v>0.970499</c:v>
                </c:pt>
                <c:pt idx="42799">
                  <c:v>0.970522</c:v>
                </c:pt>
                <c:pt idx="42800">
                  <c:v>0.970544</c:v>
                </c:pt>
                <c:pt idx="42801">
                  <c:v>0.970567</c:v>
                </c:pt>
                <c:pt idx="42802">
                  <c:v>0.97059</c:v>
                </c:pt>
                <c:pt idx="42803">
                  <c:v>0.970612</c:v>
                </c:pt>
                <c:pt idx="42804">
                  <c:v>0.970635</c:v>
                </c:pt>
                <c:pt idx="42805">
                  <c:v>0.970658</c:v>
                </c:pt>
                <c:pt idx="42806">
                  <c:v>0.97068</c:v>
                </c:pt>
                <c:pt idx="42807">
                  <c:v>0.970703</c:v>
                </c:pt>
                <c:pt idx="42808">
                  <c:v>0.970726</c:v>
                </c:pt>
                <c:pt idx="42809">
                  <c:v>0.970748</c:v>
                </c:pt>
                <c:pt idx="42810">
                  <c:v>0.970771</c:v>
                </c:pt>
                <c:pt idx="42811">
                  <c:v>0.970794</c:v>
                </c:pt>
                <c:pt idx="42812">
                  <c:v>0.970816</c:v>
                </c:pt>
                <c:pt idx="42813">
                  <c:v>0.970839</c:v>
                </c:pt>
                <c:pt idx="42814">
                  <c:v>0.970862</c:v>
                </c:pt>
                <c:pt idx="42815">
                  <c:v>0.970884</c:v>
                </c:pt>
                <c:pt idx="42816">
                  <c:v>0.970907</c:v>
                </c:pt>
                <c:pt idx="42817">
                  <c:v>0.97093</c:v>
                </c:pt>
                <c:pt idx="42818">
                  <c:v>0.970952</c:v>
                </c:pt>
                <c:pt idx="42819">
                  <c:v>0.970975</c:v>
                </c:pt>
                <c:pt idx="42820">
                  <c:v>0.970998</c:v>
                </c:pt>
                <c:pt idx="42821">
                  <c:v>0.97102</c:v>
                </c:pt>
                <c:pt idx="42822">
                  <c:v>0.971043</c:v>
                </c:pt>
                <c:pt idx="42823">
                  <c:v>0.971066</c:v>
                </c:pt>
                <c:pt idx="42824">
                  <c:v>0.971088</c:v>
                </c:pt>
                <c:pt idx="42825">
                  <c:v>0.971111</c:v>
                </c:pt>
                <c:pt idx="42826">
                  <c:v>0.971134</c:v>
                </c:pt>
                <c:pt idx="42827">
                  <c:v>0.971156</c:v>
                </c:pt>
                <c:pt idx="42828">
                  <c:v>0.971179</c:v>
                </c:pt>
                <c:pt idx="42829">
                  <c:v>0.971202</c:v>
                </c:pt>
                <c:pt idx="42830">
                  <c:v>0.971224</c:v>
                </c:pt>
                <c:pt idx="42831">
                  <c:v>0.971247</c:v>
                </c:pt>
                <c:pt idx="42832">
                  <c:v>0.97127</c:v>
                </c:pt>
                <c:pt idx="42833">
                  <c:v>0.971293</c:v>
                </c:pt>
                <c:pt idx="42834">
                  <c:v>0.971315</c:v>
                </c:pt>
                <c:pt idx="42835">
                  <c:v>0.971338</c:v>
                </c:pt>
                <c:pt idx="42836">
                  <c:v>0.971361</c:v>
                </c:pt>
                <c:pt idx="42837">
                  <c:v>0.971383</c:v>
                </c:pt>
                <c:pt idx="42838">
                  <c:v>0.971406</c:v>
                </c:pt>
                <c:pt idx="42839">
                  <c:v>0.971429</c:v>
                </c:pt>
                <c:pt idx="42840">
                  <c:v>0.971451</c:v>
                </c:pt>
                <c:pt idx="42841">
                  <c:v>0.971474</c:v>
                </c:pt>
                <c:pt idx="42842">
                  <c:v>0.971497</c:v>
                </c:pt>
                <c:pt idx="42843">
                  <c:v>0.971519</c:v>
                </c:pt>
                <c:pt idx="42844">
                  <c:v>0.971542</c:v>
                </c:pt>
                <c:pt idx="42845">
                  <c:v>0.971565</c:v>
                </c:pt>
                <c:pt idx="42846">
                  <c:v>0.971587</c:v>
                </c:pt>
                <c:pt idx="42847">
                  <c:v>0.97161</c:v>
                </c:pt>
                <c:pt idx="42848">
                  <c:v>0.971633</c:v>
                </c:pt>
                <c:pt idx="42849">
                  <c:v>0.971655</c:v>
                </c:pt>
                <c:pt idx="42850">
                  <c:v>0.971678</c:v>
                </c:pt>
                <c:pt idx="42851">
                  <c:v>0.971701</c:v>
                </c:pt>
                <c:pt idx="42852">
                  <c:v>0.971723</c:v>
                </c:pt>
                <c:pt idx="42853">
                  <c:v>0.971746</c:v>
                </c:pt>
                <c:pt idx="42854">
                  <c:v>0.971769</c:v>
                </c:pt>
                <c:pt idx="42855">
                  <c:v>0.971791</c:v>
                </c:pt>
                <c:pt idx="42856">
                  <c:v>0.971814</c:v>
                </c:pt>
                <c:pt idx="42857">
                  <c:v>0.971837</c:v>
                </c:pt>
                <c:pt idx="42858">
                  <c:v>0.971859</c:v>
                </c:pt>
                <c:pt idx="42859">
                  <c:v>0.971882</c:v>
                </c:pt>
                <c:pt idx="42860">
                  <c:v>0.971905</c:v>
                </c:pt>
                <c:pt idx="42861">
                  <c:v>0.971927</c:v>
                </c:pt>
                <c:pt idx="42862">
                  <c:v>0.97195</c:v>
                </c:pt>
                <c:pt idx="42863">
                  <c:v>0.971973</c:v>
                </c:pt>
                <c:pt idx="42864">
                  <c:v>0.971995</c:v>
                </c:pt>
                <c:pt idx="42865">
                  <c:v>0.972018</c:v>
                </c:pt>
                <c:pt idx="42866">
                  <c:v>0.972041</c:v>
                </c:pt>
                <c:pt idx="42867">
                  <c:v>0.972063</c:v>
                </c:pt>
                <c:pt idx="42868">
                  <c:v>0.972086</c:v>
                </c:pt>
                <c:pt idx="42869">
                  <c:v>0.972109</c:v>
                </c:pt>
                <c:pt idx="42870">
                  <c:v>0.972132</c:v>
                </c:pt>
                <c:pt idx="42871">
                  <c:v>0.972154</c:v>
                </c:pt>
                <c:pt idx="42872">
                  <c:v>0.972177</c:v>
                </c:pt>
                <c:pt idx="42873">
                  <c:v>0.9722</c:v>
                </c:pt>
                <c:pt idx="42874">
                  <c:v>0.972222</c:v>
                </c:pt>
                <c:pt idx="42875">
                  <c:v>0.972245</c:v>
                </c:pt>
                <c:pt idx="42876">
                  <c:v>0.972268</c:v>
                </c:pt>
                <c:pt idx="42877">
                  <c:v>0.97229</c:v>
                </c:pt>
                <c:pt idx="42878">
                  <c:v>0.972313</c:v>
                </c:pt>
                <c:pt idx="42879">
                  <c:v>0.972336</c:v>
                </c:pt>
                <c:pt idx="42880">
                  <c:v>0.972358</c:v>
                </c:pt>
                <c:pt idx="42881">
                  <c:v>0.972381</c:v>
                </c:pt>
                <c:pt idx="42882">
                  <c:v>0.972404</c:v>
                </c:pt>
                <c:pt idx="42883">
                  <c:v>0.972426</c:v>
                </c:pt>
                <c:pt idx="42884">
                  <c:v>0.972449</c:v>
                </c:pt>
                <c:pt idx="42885">
                  <c:v>0.972472</c:v>
                </c:pt>
                <c:pt idx="42886">
                  <c:v>0.972494</c:v>
                </c:pt>
                <c:pt idx="42887">
                  <c:v>0.972517</c:v>
                </c:pt>
                <c:pt idx="42888">
                  <c:v>0.97254</c:v>
                </c:pt>
                <c:pt idx="42889">
                  <c:v>0.972562</c:v>
                </c:pt>
                <c:pt idx="42890">
                  <c:v>0.972585</c:v>
                </c:pt>
                <c:pt idx="42891">
                  <c:v>0.972608</c:v>
                </c:pt>
                <c:pt idx="42892">
                  <c:v>0.97263</c:v>
                </c:pt>
                <c:pt idx="42893">
                  <c:v>0.972653</c:v>
                </c:pt>
                <c:pt idx="42894">
                  <c:v>0.972676</c:v>
                </c:pt>
                <c:pt idx="42895">
                  <c:v>0.972698</c:v>
                </c:pt>
                <c:pt idx="42896">
                  <c:v>0.972721</c:v>
                </c:pt>
                <c:pt idx="42897">
                  <c:v>0.972744</c:v>
                </c:pt>
                <c:pt idx="42898">
                  <c:v>0.972766</c:v>
                </c:pt>
                <c:pt idx="42899">
                  <c:v>0.972789</c:v>
                </c:pt>
                <c:pt idx="42900">
                  <c:v>0.972812</c:v>
                </c:pt>
                <c:pt idx="42901">
                  <c:v>0.972834</c:v>
                </c:pt>
                <c:pt idx="42902">
                  <c:v>0.972857</c:v>
                </c:pt>
                <c:pt idx="42903">
                  <c:v>0.97288</c:v>
                </c:pt>
                <c:pt idx="42904">
                  <c:v>0.972902</c:v>
                </c:pt>
                <c:pt idx="42905">
                  <c:v>0.972925</c:v>
                </c:pt>
                <c:pt idx="42906">
                  <c:v>0.972948</c:v>
                </c:pt>
                <c:pt idx="42907">
                  <c:v>0.972971</c:v>
                </c:pt>
                <c:pt idx="42908">
                  <c:v>0.972993</c:v>
                </c:pt>
                <c:pt idx="42909">
                  <c:v>0.973016</c:v>
                </c:pt>
                <c:pt idx="42910">
                  <c:v>0.973039</c:v>
                </c:pt>
                <c:pt idx="42911">
                  <c:v>0.973061</c:v>
                </c:pt>
                <c:pt idx="42912">
                  <c:v>0.973084</c:v>
                </c:pt>
                <c:pt idx="42913">
                  <c:v>0.973107</c:v>
                </c:pt>
                <c:pt idx="42914">
                  <c:v>0.973129</c:v>
                </c:pt>
                <c:pt idx="42915">
                  <c:v>0.973152</c:v>
                </c:pt>
                <c:pt idx="42916">
                  <c:v>0.973175</c:v>
                </c:pt>
                <c:pt idx="42917">
                  <c:v>0.973197</c:v>
                </c:pt>
                <c:pt idx="42918">
                  <c:v>0.97322</c:v>
                </c:pt>
                <c:pt idx="42919">
                  <c:v>0.973243</c:v>
                </c:pt>
                <c:pt idx="42920">
                  <c:v>0.973265</c:v>
                </c:pt>
                <c:pt idx="42921">
                  <c:v>0.973288</c:v>
                </c:pt>
                <c:pt idx="42922">
                  <c:v>0.973311</c:v>
                </c:pt>
                <c:pt idx="42923">
                  <c:v>0.973333</c:v>
                </c:pt>
                <c:pt idx="42924">
                  <c:v>0.973356</c:v>
                </c:pt>
                <c:pt idx="42925">
                  <c:v>0.973379</c:v>
                </c:pt>
                <c:pt idx="42926">
                  <c:v>0.973401</c:v>
                </c:pt>
                <c:pt idx="42927">
                  <c:v>0.973424</c:v>
                </c:pt>
                <c:pt idx="42928">
                  <c:v>0.973447</c:v>
                </c:pt>
                <c:pt idx="42929">
                  <c:v>0.973469</c:v>
                </c:pt>
                <c:pt idx="42930">
                  <c:v>0.973492</c:v>
                </c:pt>
                <c:pt idx="42931">
                  <c:v>0.973515</c:v>
                </c:pt>
                <c:pt idx="42932">
                  <c:v>0.973537</c:v>
                </c:pt>
                <c:pt idx="42933">
                  <c:v>0.97356</c:v>
                </c:pt>
                <c:pt idx="42934">
                  <c:v>0.973583</c:v>
                </c:pt>
                <c:pt idx="42935">
                  <c:v>0.973605</c:v>
                </c:pt>
                <c:pt idx="42936">
                  <c:v>0.973628</c:v>
                </c:pt>
                <c:pt idx="42937">
                  <c:v>0.973651</c:v>
                </c:pt>
                <c:pt idx="42938">
                  <c:v>0.973673</c:v>
                </c:pt>
                <c:pt idx="42939">
                  <c:v>0.973696</c:v>
                </c:pt>
                <c:pt idx="42940">
                  <c:v>0.973719</c:v>
                </c:pt>
                <c:pt idx="42941">
                  <c:v>0.973741</c:v>
                </c:pt>
                <c:pt idx="42942">
                  <c:v>0.973764</c:v>
                </c:pt>
                <c:pt idx="42943">
                  <c:v>0.973787</c:v>
                </c:pt>
                <c:pt idx="42944">
                  <c:v>0.97381</c:v>
                </c:pt>
                <c:pt idx="42945">
                  <c:v>0.973832</c:v>
                </c:pt>
                <c:pt idx="42946">
                  <c:v>0.973855</c:v>
                </c:pt>
                <c:pt idx="42947">
                  <c:v>0.973878</c:v>
                </c:pt>
                <c:pt idx="42948">
                  <c:v>0.9739</c:v>
                </c:pt>
                <c:pt idx="42949">
                  <c:v>0.973923</c:v>
                </c:pt>
                <c:pt idx="42950">
                  <c:v>0.973946</c:v>
                </c:pt>
                <c:pt idx="42951">
                  <c:v>0.973968</c:v>
                </c:pt>
                <c:pt idx="42952">
                  <c:v>0.973991</c:v>
                </c:pt>
                <c:pt idx="42953">
                  <c:v>0.974014</c:v>
                </c:pt>
                <c:pt idx="42954">
                  <c:v>0.974036</c:v>
                </c:pt>
                <c:pt idx="42955">
                  <c:v>0.974059</c:v>
                </c:pt>
                <c:pt idx="42956">
                  <c:v>0.974082</c:v>
                </c:pt>
                <c:pt idx="42957">
                  <c:v>0.974104</c:v>
                </c:pt>
                <c:pt idx="42958">
                  <c:v>0.974127</c:v>
                </c:pt>
                <c:pt idx="42959">
                  <c:v>0.97415</c:v>
                </c:pt>
                <c:pt idx="42960">
                  <c:v>0.974172</c:v>
                </c:pt>
                <c:pt idx="42961">
                  <c:v>0.974195</c:v>
                </c:pt>
                <c:pt idx="42962">
                  <c:v>0.974218</c:v>
                </c:pt>
                <c:pt idx="42963">
                  <c:v>0.97424</c:v>
                </c:pt>
                <c:pt idx="42964">
                  <c:v>0.974263</c:v>
                </c:pt>
                <c:pt idx="42965">
                  <c:v>0.974286</c:v>
                </c:pt>
                <c:pt idx="42966">
                  <c:v>0.974308</c:v>
                </c:pt>
                <c:pt idx="42967">
                  <c:v>0.974331</c:v>
                </c:pt>
                <c:pt idx="42968">
                  <c:v>0.974354</c:v>
                </c:pt>
                <c:pt idx="42969">
                  <c:v>0.974376</c:v>
                </c:pt>
                <c:pt idx="42970">
                  <c:v>0.974399</c:v>
                </c:pt>
                <c:pt idx="42971">
                  <c:v>0.974422</c:v>
                </c:pt>
                <c:pt idx="42972">
                  <c:v>0.974444</c:v>
                </c:pt>
                <c:pt idx="42973">
                  <c:v>0.974467</c:v>
                </c:pt>
                <c:pt idx="42974">
                  <c:v>0.97449</c:v>
                </c:pt>
                <c:pt idx="42975">
                  <c:v>0.974512</c:v>
                </c:pt>
                <c:pt idx="42976">
                  <c:v>0.974535</c:v>
                </c:pt>
                <c:pt idx="42977">
                  <c:v>0.974558</c:v>
                </c:pt>
                <c:pt idx="42978">
                  <c:v>0.97458</c:v>
                </c:pt>
                <c:pt idx="42979">
                  <c:v>0.974603</c:v>
                </c:pt>
                <c:pt idx="42980">
                  <c:v>0.974626</c:v>
                </c:pt>
                <c:pt idx="42981">
                  <c:v>0.974649</c:v>
                </c:pt>
                <c:pt idx="42982">
                  <c:v>0.974671</c:v>
                </c:pt>
                <c:pt idx="42983">
                  <c:v>0.974694</c:v>
                </c:pt>
                <c:pt idx="42984">
                  <c:v>0.974717</c:v>
                </c:pt>
                <c:pt idx="42985">
                  <c:v>0.974739</c:v>
                </c:pt>
                <c:pt idx="42986">
                  <c:v>0.974762</c:v>
                </c:pt>
                <c:pt idx="42987">
                  <c:v>0.974785</c:v>
                </c:pt>
                <c:pt idx="42988">
                  <c:v>0.974807</c:v>
                </c:pt>
                <c:pt idx="42989">
                  <c:v>0.97483</c:v>
                </c:pt>
                <c:pt idx="42990">
                  <c:v>0.974853</c:v>
                </c:pt>
                <c:pt idx="42991">
                  <c:v>0.974875</c:v>
                </c:pt>
                <c:pt idx="42992">
                  <c:v>0.974898</c:v>
                </c:pt>
                <c:pt idx="42993">
                  <c:v>0.974921</c:v>
                </c:pt>
                <c:pt idx="42994">
                  <c:v>0.974943</c:v>
                </c:pt>
                <c:pt idx="42995">
                  <c:v>0.974966</c:v>
                </c:pt>
                <c:pt idx="42996">
                  <c:v>0.974989</c:v>
                </c:pt>
                <c:pt idx="42997">
                  <c:v>0.975011</c:v>
                </c:pt>
                <c:pt idx="42998">
                  <c:v>0.975034</c:v>
                </c:pt>
                <c:pt idx="42999">
                  <c:v>0.975057</c:v>
                </c:pt>
                <c:pt idx="43000">
                  <c:v>0.975079</c:v>
                </c:pt>
                <c:pt idx="43001">
                  <c:v>0.975102</c:v>
                </c:pt>
                <c:pt idx="43002">
                  <c:v>0.975125</c:v>
                </c:pt>
                <c:pt idx="43003">
                  <c:v>0.975147</c:v>
                </c:pt>
                <c:pt idx="43004">
                  <c:v>0.97517</c:v>
                </c:pt>
                <c:pt idx="43005">
                  <c:v>0.975193</c:v>
                </c:pt>
                <c:pt idx="43006">
                  <c:v>0.975215</c:v>
                </c:pt>
                <c:pt idx="43007">
                  <c:v>0.975238</c:v>
                </c:pt>
                <c:pt idx="43008">
                  <c:v>0.975261</c:v>
                </c:pt>
                <c:pt idx="43009">
                  <c:v>0.975283</c:v>
                </c:pt>
                <c:pt idx="43010">
                  <c:v>0.975306</c:v>
                </c:pt>
                <c:pt idx="43011">
                  <c:v>0.975329</c:v>
                </c:pt>
                <c:pt idx="43012">
                  <c:v>0.975351</c:v>
                </c:pt>
                <c:pt idx="43013">
                  <c:v>0.975374</c:v>
                </c:pt>
                <c:pt idx="43014">
                  <c:v>0.975397</c:v>
                </c:pt>
                <c:pt idx="43015">
                  <c:v>0.97542</c:v>
                </c:pt>
                <c:pt idx="43016">
                  <c:v>0.975442</c:v>
                </c:pt>
                <c:pt idx="43017">
                  <c:v>0.975465</c:v>
                </c:pt>
                <c:pt idx="43018">
                  <c:v>0.975488</c:v>
                </c:pt>
                <c:pt idx="43019">
                  <c:v>0.97551</c:v>
                </c:pt>
                <c:pt idx="43020">
                  <c:v>0.975533</c:v>
                </c:pt>
                <c:pt idx="43021">
                  <c:v>0.975556</c:v>
                </c:pt>
                <c:pt idx="43022">
                  <c:v>0.975578</c:v>
                </c:pt>
                <c:pt idx="43023">
                  <c:v>0.975601</c:v>
                </c:pt>
                <c:pt idx="43024">
                  <c:v>0.975624</c:v>
                </c:pt>
                <c:pt idx="43025">
                  <c:v>0.975646</c:v>
                </c:pt>
                <c:pt idx="43026">
                  <c:v>0.975669</c:v>
                </c:pt>
                <c:pt idx="43027">
                  <c:v>0.975692</c:v>
                </c:pt>
                <c:pt idx="43028">
                  <c:v>0.975714</c:v>
                </c:pt>
                <c:pt idx="43029">
                  <c:v>0.975737</c:v>
                </c:pt>
                <c:pt idx="43030">
                  <c:v>0.97576</c:v>
                </c:pt>
                <c:pt idx="43031">
                  <c:v>0.975782</c:v>
                </c:pt>
                <c:pt idx="43032">
                  <c:v>0.975805</c:v>
                </c:pt>
                <c:pt idx="43033">
                  <c:v>0.975828</c:v>
                </c:pt>
                <c:pt idx="43034">
                  <c:v>0.97585</c:v>
                </c:pt>
                <c:pt idx="43035">
                  <c:v>0.975873</c:v>
                </c:pt>
                <c:pt idx="43036">
                  <c:v>0.975896</c:v>
                </c:pt>
                <c:pt idx="43037">
                  <c:v>0.975918</c:v>
                </c:pt>
                <c:pt idx="43038">
                  <c:v>0.975941</c:v>
                </c:pt>
                <c:pt idx="43039">
                  <c:v>0.975964</c:v>
                </c:pt>
                <c:pt idx="43040">
                  <c:v>0.975986</c:v>
                </c:pt>
                <c:pt idx="43041">
                  <c:v>0.976009</c:v>
                </c:pt>
                <c:pt idx="43042">
                  <c:v>0.976032</c:v>
                </c:pt>
                <c:pt idx="43043">
                  <c:v>0.976054</c:v>
                </c:pt>
                <c:pt idx="43044">
                  <c:v>0.976077</c:v>
                </c:pt>
                <c:pt idx="43045">
                  <c:v>0.9761</c:v>
                </c:pt>
                <c:pt idx="43046">
                  <c:v>0.976122</c:v>
                </c:pt>
                <c:pt idx="43047">
                  <c:v>0.976145</c:v>
                </c:pt>
                <c:pt idx="43048">
                  <c:v>0.976168</c:v>
                </c:pt>
                <c:pt idx="43049">
                  <c:v>0.97619</c:v>
                </c:pt>
                <c:pt idx="43050">
                  <c:v>0.976213</c:v>
                </c:pt>
                <c:pt idx="43051">
                  <c:v>0.976236</c:v>
                </c:pt>
                <c:pt idx="43052">
                  <c:v>0.976259</c:v>
                </c:pt>
                <c:pt idx="43053">
                  <c:v>0.976281</c:v>
                </c:pt>
                <c:pt idx="43054">
                  <c:v>0.976304</c:v>
                </c:pt>
                <c:pt idx="43055">
                  <c:v>0.976327</c:v>
                </c:pt>
                <c:pt idx="43056">
                  <c:v>0.976349</c:v>
                </c:pt>
                <c:pt idx="43057">
                  <c:v>0.976372</c:v>
                </c:pt>
                <c:pt idx="43058">
                  <c:v>0.976395</c:v>
                </c:pt>
                <c:pt idx="43059">
                  <c:v>0.976417</c:v>
                </c:pt>
                <c:pt idx="43060">
                  <c:v>0.97644</c:v>
                </c:pt>
                <c:pt idx="43061">
                  <c:v>0.976463</c:v>
                </c:pt>
                <c:pt idx="43062">
                  <c:v>0.976485</c:v>
                </c:pt>
                <c:pt idx="43063">
                  <c:v>0.976508</c:v>
                </c:pt>
                <c:pt idx="43064">
                  <c:v>0.976531</c:v>
                </c:pt>
                <c:pt idx="43065">
                  <c:v>0.976553</c:v>
                </c:pt>
                <c:pt idx="43066">
                  <c:v>0.976576</c:v>
                </c:pt>
                <c:pt idx="43067">
                  <c:v>0.976599</c:v>
                </c:pt>
                <c:pt idx="43068">
                  <c:v>0.976621</c:v>
                </c:pt>
                <c:pt idx="43069">
                  <c:v>0.976644</c:v>
                </c:pt>
                <c:pt idx="43070">
                  <c:v>0.976667</c:v>
                </c:pt>
                <c:pt idx="43071">
                  <c:v>0.976689</c:v>
                </c:pt>
                <c:pt idx="43072">
                  <c:v>0.976712</c:v>
                </c:pt>
                <c:pt idx="43073">
                  <c:v>0.976735</c:v>
                </c:pt>
                <c:pt idx="43074">
                  <c:v>0.976757</c:v>
                </c:pt>
                <c:pt idx="43075">
                  <c:v>0.97678</c:v>
                </c:pt>
                <c:pt idx="43076">
                  <c:v>0.976803</c:v>
                </c:pt>
                <c:pt idx="43077">
                  <c:v>0.976825</c:v>
                </c:pt>
                <c:pt idx="43078">
                  <c:v>0.976848</c:v>
                </c:pt>
                <c:pt idx="43079">
                  <c:v>0.976871</c:v>
                </c:pt>
                <c:pt idx="43080">
                  <c:v>0.976893</c:v>
                </c:pt>
                <c:pt idx="43081">
                  <c:v>0.976916</c:v>
                </c:pt>
                <c:pt idx="43082">
                  <c:v>0.976939</c:v>
                </c:pt>
                <c:pt idx="43083">
                  <c:v>0.976961</c:v>
                </c:pt>
                <c:pt idx="43084">
                  <c:v>0.976984</c:v>
                </c:pt>
                <c:pt idx="43085">
                  <c:v>0.977007</c:v>
                </c:pt>
                <c:pt idx="43086">
                  <c:v>0.977029</c:v>
                </c:pt>
                <c:pt idx="43087">
                  <c:v>0.977052</c:v>
                </c:pt>
                <c:pt idx="43088">
                  <c:v>0.977075</c:v>
                </c:pt>
                <c:pt idx="43089">
                  <c:v>0.977098</c:v>
                </c:pt>
                <c:pt idx="43090">
                  <c:v>0.97712</c:v>
                </c:pt>
                <c:pt idx="43091">
                  <c:v>0.977143</c:v>
                </c:pt>
                <c:pt idx="43092">
                  <c:v>0.977166</c:v>
                </c:pt>
                <c:pt idx="43093">
                  <c:v>0.977188</c:v>
                </c:pt>
                <c:pt idx="43094">
                  <c:v>0.977211</c:v>
                </c:pt>
                <c:pt idx="43095">
                  <c:v>0.977234</c:v>
                </c:pt>
                <c:pt idx="43096">
                  <c:v>0.977256</c:v>
                </c:pt>
                <c:pt idx="43097">
                  <c:v>0.977279</c:v>
                </c:pt>
                <c:pt idx="43098">
                  <c:v>0.977302</c:v>
                </c:pt>
                <c:pt idx="43099">
                  <c:v>0.977324</c:v>
                </c:pt>
                <c:pt idx="43100">
                  <c:v>0.977347</c:v>
                </c:pt>
                <c:pt idx="43101">
                  <c:v>0.97737</c:v>
                </c:pt>
                <c:pt idx="43102">
                  <c:v>0.977392</c:v>
                </c:pt>
                <c:pt idx="43103">
                  <c:v>0.977415</c:v>
                </c:pt>
                <c:pt idx="43104">
                  <c:v>0.977438</c:v>
                </c:pt>
                <c:pt idx="43105">
                  <c:v>0.97746</c:v>
                </c:pt>
                <c:pt idx="43106">
                  <c:v>0.977483</c:v>
                </c:pt>
                <c:pt idx="43107">
                  <c:v>0.977506</c:v>
                </c:pt>
                <c:pt idx="43108">
                  <c:v>0.977528</c:v>
                </c:pt>
                <c:pt idx="43109">
                  <c:v>0.977551</c:v>
                </c:pt>
                <c:pt idx="43110">
                  <c:v>0.977574</c:v>
                </c:pt>
                <c:pt idx="43111">
                  <c:v>0.977596</c:v>
                </c:pt>
                <c:pt idx="43112">
                  <c:v>0.977619</c:v>
                </c:pt>
                <c:pt idx="43113">
                  <c:v>0.977642</c:v>
                </c:pt>
                <c:pt idx="43114">
                  <c:v>0.977664</c:v>
                </c:pt>
                <c:pt idx="43115">
                  <c:v>0.977687</c:v>
                </c:pt>
                <c:pt idx="43116">
                  <c:v>0.97771</c:v>
                </c:pt>
                <c:pt idx="43117">
                  <c:v>0.977732</c:v>
                </c:pt>
                <c:pt idx="43118">
                  <c:v>0.977755</c:v>
                </c:pt>
                <c:pt idx="43119">
                  <c:v>0.977778</c:v>
                </c:pt>
                <c:pt idx="43120">
                  <c:v>0.9778</c:v>
                </c:pt>
                <c:pt idx="43121">
                  <c:v>0.977823</c:v>
                </c:pt>
                <c:pt idx="43122">
                  <c:v>0.977846</c:v>
                </c:pt>
                <c:pt idx="43123">
                  <c:v>0.977868</c:v>
                </c:pt>
                <c:pt idx="43124">
                  <c:v>0.977891</c:v>
                </c:pt>
                <c:pt idx="43125">
                  <c:v>0.977914</c:v>
                </c:pt>
                <c:pt idx="43126">
                  <c:v>0.977937</c:v>
                </c:pt>
                <c:pt idx="43127">
                  <c:v>0.977959</c:v>
                </c:pt>
                <c:pt idx="43128">
                  <c:v>0.977982</c:v>
                </c:pt>
                <c:pt idx="43129">
                  <c:v>0.978005</c:v>
                </c:pt>
                <c:pt idx="43130">
                  <c:v>0.978027</c:v>
                </c:pt>
                <c:pt idx="43131">
                  <c:v>0.97805</c:v>
                </c:pt>
                <c:pt idx="43132">
                  <c:v>0.978073</c:v>
                </c:pt>
                <c:pt idx="43133">
                  <c:v>0.978095</c:v>
                </c:pt>
                <c:pt idx="43134">
                  <c:v>0.978118</c:v>
                </c:pt>
                <c:pt idx="43135">
                  <c:v>0.978141</c:v>
                </c:pt>
                <c:pt idx="43136">
                  <c:v>0.978163</c:v>
                </c:pt>
                <c:pt idx="43137">
                  <c:v>0.978186</c:v>
                </c:pt>
                <c:pt idx="43138">
                  <c:v>0.978209</c:v>
                </c:pt>
                <c:pt idx="43139">
                  <c:v>0.978231</c:v>
                </c:pt>
                <c:pt idx="43140">
                  <c:v>0.978254</c:v>
                </c:pt>
                <c:pt idx="43141">
                  <c:v>0.978277</c:v>
                </c:pt>
                <c:pt idx="43142">
                  <c:v>0.978299</c:v>
                </c:pt>
                <c:pt idx="43143">
                  <c:v>0.978322</c:v>
                </c:pt>
                <c:pt idx="43144">
                  <c:v>0.978345</c:v>
                </c:pt>
                <c:pt idx="43145">
                  <c:v>0.978367</c:v>
                </c:pt>
                <c:pt idx="43146">
                  <c:v>0.97839</c:v>
                </c:pt>
                <c:pt idx="43147">
                  <c:v>0.978413</c:v>
                </c:pt>
                <c:pt idx="43148">
                  <c:v>0.978435</c:v>
                </c:pt>
                <c:pt idx="43149">
                  <c:v>0.978458</c:v>
                </c:pt>
                <c:pt idx="43150">
                  <c:v>0.978481</c:v>
                </c:pt>
                <c:pt idx="43151">
                  <c:v>0.978503</c:v>
                </c:pt>
                <c:pt idx="43152">
                  <c:v>0.978526</c:v>
                </c:pt>
                <c:pt idx="43153">
                  <c:v>0.978549</c:v>
                </c:pt>
                <c:pt idx="43154">
                  <c:v>0.978571</c:v>
                </c:pt>
                <c:pt idx="43155">
                  <c:v>0.978594</c:v>
                </c:pt>
                <c:pt idx="43156">
                  <c:v>0.978617</c:v>
                </c:pt>
                <c:pt idx="43157">
                  <c:v>0.978639</c:v>
                </c:pt>
                <c:pt idx="43158">
                  <c:v>0.978662</c:v>
                </c:pt>
                <c:pt idx="43159">
                  <c:v>0.978685</c:v>
                </c:pt>
                <c:pt idx="43160">
                  <c:v>0.978707</c:v>
                </c:pt>
                <c:pt idx="43161">
                  <c:v>0.97873</c:v>
                </c:pt>
                <c:pt idx="43162">
                  <c:v>0.978753</c:v>
                </c:pt>
                <c:pt idx="43163">
                  <c:v>0.978776</c:v>
                </c:pt>
                <c:pt idx="43164">
                  <c:v>0.978798</c:v>
                </c:pt>
                <c:pt idx="43165">
                  <c:v>0.978821</c:v>
                </c:pt>
                <c:pt idx="43166">
                  <c:v>0.978844</c:v>
                </c:pt>
                <c:pt idx="43167">
                  <c:v>0.978866</c:v>
                </c:pt>
                <c:pt idx="43168">
                  <c:v>0.978889</c:v>
                </c:pt>
                <c:pt idx="43169">
                  <c:v>0.978912</c:v>
                </c:pt>
                <c:pt idx="43170">
                  <c:v>0.978934</c:v>
                </c:pt>
                <c:pt idx="43171">
                  <c:v>0.978957</c:v>
                </c:pt>
                <c:pt idx="43172">
                  <c:v>0.97898</c:v>
                </c:pt>
                <c:pt idx="43173">
                  <c:v>0.979002</c:v>
                </c:pt>
                <c:pt idx="43174">
                  <c:v>0.979025</c:v>
                </c:pt>
                <c:pt idx="43175">
                  <c:v>0.979048</c:v>
                </c:pt>
                <c:pt idx="43176">
                  <c:v>0.97907</c:v>
                </c:pt>
                <c:pt idx="43177">
                  <c:v>0.979093</c:v>
                </c:pt>
                <c:pt idx="43178">
                  <c:v>0.979116</c:v>
                </c:pt>
                <c:pt idx="43179">
                  <c:v>0.979138</c:v>
                </c:pt>
                <c:pt idx="43180">
                  <c:v>0.979161</c:v>
                </c:pt>
                <c:pt idx="43181">
                  <c:v>0.979184</c:v>
                </c:pt>
                <c:pt idx="43182">
                  <c:v>0.979206</c:v>
                </c:pt>
                <c:pt idx="43183">
                  <c:v>0.979229</c:v>
                </c:pt>
                <c:pt idx="43184">
                  <c:v>0.979252</c:v>
                </c:pt>
                <c:pt idx="43185">
                  <c:v>0.979274</c:v>
                </c:pt>
                <c:pt idx="43186">
                  <c:v>0.979297</c:v>
                </c:pt>
                <c:pt idx="43187">
                  <c:v>0.97932</c:v>
                </c:pt>
                <c:pt idx="43188">
                  <c:v>0.979342</c:v>
                </c:pt>
                <c:pt idx="43189">
                  <c:v>0.979365</c:v>
                </c:pt>
                <c:pt idx="43190">
                  <c:v>0.979388</c:v>
                </c:pt>
                <c:pt idx="43191">
                  <c:v>0.97941</c:v>
                </c:pt>
                <c:pt idx="43192">
                  <c:v>0.979433</c:v>
                </c:pt>
                <c:pt idx="43193">
                  <c:v>0.979456</c:v>
                </c:pt>
                <c:pt idx="43194">
                  <c:v>0.979478</c:v>
                </c:pt>
                <c:pt idx="43195">
                  <c:v>0.979501</c:v>
                </c:pt>
                <c:pt idx="43196">
                  <c:v>0.979524</c:v>
                </c:pt>
                <c:pt idx="43197">
                  <c:v>0.979546</c:v>
                </c:pt>
                <c:pt idx="43198">
                  <c:v>0.979569</c:v>
                </c:pt>
                <c:pt idx="43199">
                  <c:v>0.979592</c:v>
                </c:pt>
                <c:pt idx="43200">
                  <c:v>0.979615</c:v>
                </c:pt>
                <c:pt idx="43201">
                  <c:v>0.979637</c:v>
                </c:pt>
                <c:pt idx="43202">
                  <c:v>0.97966</c:v>
                </c:pt>
                <c:pt idx="43203">
                  <c:v>0.979683</c:v>
                </c:pt>
                <c:pt idx="43204">
                  <c:v>0.979705</c:v>
                </c:pt>
                <c:pt idx="43205">
                  <c:v>0.979728</c:v>
                </c:pt>
                <c:pt idx="43206">
                  <c:v>0.979751</c:v>
                </c:pt>
                <c:pt idx="43207">
                  <c:v>0.979773</c:v>
                </c:pt>
                <c:pt idx="43208">
                  <c:v>0.979796</c:v>
                </c:pt>
                <c:pt idx="43209">
                  <c:v>0.979819</c:v>
                </c:pt>
                <c:pt idx="43210">
                  <c:v>0.979841</c:v>
                </c:pt>
                <c:pt idx="43211">
                  <c:v>0.979864</c:v>
                </c:pt>
                <c:pt idx="43212">
                  <c:v>0.979887</c:v>
                </c:pt>
                <c:pt idx="43213">
                  <c:v>0.979909</c:v>
                </c:pt>
                <c:pt idx="43214">
                  <c:v>0.979932</c:v>
                </c:pt>
                <c:pt idx="43215">
                  <c:v>0.979955</c:v>
                </c:pt>
                <c:pt idx="43216">
                  <c:v>0.979977</c:v>
                </c:pt>
                <c:pt idx="43217">
                  <c:v>0.98</c:v>
                </c:pt>
                <c:pt idx="43218">
                  <c:v>0.980023</c:v>
                </c:pt>
                <c:pt idx="43219">
                  <c:v>0.980045</c:v>
                </c:pt>
                <c:pt idx="43220">
                  <c:v>0.980068</c:v>
                </c:pt>
                <c:pt idx="43221">
                  <c:v>0.980091</c:v>
                </c:pt>
                <c:pt idx="43222">
                  <c:v>0.980113</c:v>
                </c:pt>
                <c:pt idx="43223">
                  <c:v>0.980136</c:v>
                </c:pt>
                <c:pt idx="43224">
                  <c:v>0.980159</c:v>
                </c:pt>
                <c:pt idx="43225">
                  <c:v>0.980181</c:v>
                </c:pt>
                <c:pt idx="43226">
                  <c:v>0.980204</c:v>
                </c:pt>
                <c:pt idx="43227">
                  <c:v>0.980227</c:v>
                </c:pt>
                <c:pt idx="43228">
                  <c:v>0.980249</c:v>
                </c:pt>
                <c:pt idx="43229">
                  <c:v>0.980272</c:v>
                </c:pt>
                <c:pt idx="43230">
                  <c:v>0.980295</c:v>
                </c:pt>
                <c:pt idx="43231">
                  <c:v>0.980317</c:v>
                </c:pt>
                <c:pt idx="43232">
                  <c:v>0.98034</c:v>
                </c:pt>
                <c:pt idx="43233">
                  <c:v>0.980363</c:v>
                </c:pt>
                <c:pt idx="43234">
                  <c:v>0.980385</c:v>
                </c:pt>
                <c:pt idx="43235">
                  <c:v>0.980408</c:v>
                </c:pt>
                <c:pt idx="43236">
                  <c:v>0.980431</c:v>
                </c:pt>
                <c:pt idx="43237">
                  <c:v>0.980454</c:v>
                </c:pt>
                <c:pt idx="43238">
                  <c:v>0.980476</c:v>
                </c:pt>
                <c:pt idx="43239">
                  <c:v>0.980499</c:v>
                </c:pt>
                <c:pt idx="43240">
                  <c:v>0.980522</c:v>
                </c:pt>
                <c:pt idx="43241">
                  <c:v>0.980544</c:v>
                </c:pt>
                <c:pt idx="43242">
                  <c:v>0.980567</c:v>
                </c:pt>
                <c:pt idx="43243">
                  <c:v>0.98059</c:v>
                </c:pt>
                <c:pt idx="43244">
                  <c:v>0.980612</c:v>
                </c:pt>
                <c:pt idx="43245">
                  <c:v>0.980635</c:v>
                </c:pt>
                <c:pt idx="43246">
                  <c:v>0.980658</c:v>
                </c:pt>
                <c:pt idx="43247">
                  <c:v>0.98068</c:v>
                </c:pt>
                <c:pt idx="43248">
                  <c:v>0.980703</c:v>
                </c:pt>
                <c:pt idx="43249">
                  <c:v>0.980726</c:v>
                </c:pt>
                <c:pt idx="43250">
                  <c:v>0.980748</c:v>
                </c:pt>
                <c:pt idx="43251">
                  <c:v>0.980771</c:v>
                </c:pt>
                <c:pt idx="43252">
                  <c:v>0.980794</c:v>
                </c:pt>
                <c:pt idx="43253">
                  <c:v>0.980816</c:v>
                </c:pt>
                <c:pt idx="43254">
                  <c:v>0.980839</c:v>
                </c:pt>
                <c:pt idx="43255">
                  <c:v>0.980862</c:v>
                </c:pt>
                <c:pt idx="43256">
                  <c:v>0.980884</c:v>
                </c:pt>
                <c:pt idx="43257">
                  <c:v>0.980907</c:v>
                </c:pt>
                <c:pt idx="43258">
                  <c:v>0.98093</c:v>
                </c:pt>
                <c:pt idx="43259">
                  <c:v>0.980952</c:v>
                </c:pt>
                <c:pt idx="43260">
                  <c:v>0.980975</c:v>
                </c:pt>
                <c:pt idx="43261">
                  <c:v>0.980998</c:v>
                </c:pt>
                <c:pt idx="43262">
                  <c:v>0.98102</c:v>
                </c:pt>
                <c:pt idx="43263">
                  <c:v>0.981043</c:v>
                </c:pt>
                <c:pt idx="43264">
                  <c:v>0.981066</c:v>
                </c:pt>
                <c:pt idx="43265">
                  <c:v>0.981088</c:v>
                </c:pt>
                <c:pt idx="43266">
                  <c:v>0.981111</c:v>
                </c:pt>
                <c:pt idx="43267">
                  <c:v>0.981134</c:v>
                </c:pt>
                <c:pt idx="43268">
                  <c:v>0.981156</c:v>
                </c:pt>
                <c:pt idx="43269">
                  <c:v>0.981179</c:v>
                </c:pt>
                <c:pt idx="43270">
                  <c:v>0.981202</c:v>
                </c:pt>
                <c:pt idx="43271">
                  <c:v>0.981224</c:v>
                </c:pt>
                <c:pt idx="43272">
                  <c:v>0.981247</c:v>
                </c:pt>
                <c:pt idx="43273">
                  <c:v>0.98127</c:v>
                </c:pt>
                <c:pt idx="43274">
                  <c:v>0.981293</c:v>
                </c:pt>
                <c:pt idx="43275">
                  <c:v>0.981315</c:v>
                </c:pt>
                <c:pt idx="43276">
                  <c:v>0.981338</c:v>
                </c:pt>
                <c:pt idx="43277">
                  <c:v>0.981361</c:v>
                </c:pt>
                <c:pt idx="43278">
                  <c:v>0.981383</c:v>
                </c:pt>
                <c:pt idx="43279">
                  <c:v>0.981406</c:v>
                </c:pt>
                <c:pt idx="43280">
                  <c:v>0.981429</c:v>
                </c:pt>
                <c:pt idx="43281">
                  <c:v>0.981451</c:v>
                </c:pt>
                <c:pt idx="43282">
                  <c:v>0.981474</c:v>
                </c:pt>
                <c:pt idx="43283">
                  <c:v>0.981497</c:v>
                </c:pt>
                <c:pt idx="43284">
                  <c:v>0.981519</c:v>
                </c:pt>
                <c:pt idx="43285">
                  <c:v>0.981542</c:v>
                </c:pt>
                <c:pt idx="43286">
                  <c:v>0.981565</c:v>
                </c:pt>
                <c:pt idx="43287">
                  <c:v>0.981587</c:v>
                </c:pt>
                <c:pt idx="43288">
                  <c:v>0.98161</c:v>
                </c:pt>
                <c:pt idx="43289">
                  <c:v>0.981633</c:v>
                </c:pt>
                <c:pt idx="43290">
                  <c:v>0.981655</c:v>
                </c:pt>
                <c:pt idx="43291">
                  <c:v>0.981678</c:v>
                </c:pt>
                <c:pt idx="43292">
                  <c:v>0.981701</c:v>
                </c:pt>
                <c:pt idx="43293">
                  <c:v>0.981723</c:v>
                </c:pt>
                <c:pt idx="43294">
                  <c:v>0.981746</c:v>
                </c:pt>
                <c:pt idx="43295">
                  <c:v>0.981769</c:v>
                </c:pt>
                <c:pt idx="43296">
                  <c:v>0.981791</c:v>
                </c:pt>
                <c:pt idx="43297">
                  <c:v>0.981814</c:v>
                </c:pt>
                <c:pt idx="43298">
                  <c:v>0.981837</c:v>
                </c:pt>
                <c:pt idx="43299">
                  <c:v>0.981859</c:v>
                </c:pt>
                <c:pt idx="43300">
                  <c:v>0.981882</c:v>
                </c:pt>
                <c:pt idx="43301">
                  <c:v>0.981905</c:v>
                </c:pt>
                <c:pt idx="43302">
                  <c:v>0.981927</c:v>
                </c:pt>
                <c:pt idx="43303">
                  <c:v>0.98195</c:v>
                </c:pt>
                <c:pt idx="43304">
                  <c:v>0.981973</c:v>
                </c:pt>
                <c:pt idx="43305">
                  <c:v>0.981995</c:v>
                </c:pt>
                <c:pt idx="43306">
                  <c:v>0.982018</c:v>
                </c:pt>
                <c:pt idx="43307">
                  <c:v>0.982041</c:v>
                </c:pt>
                <c:pt idx="43308">
                  <c:v>0.982063</c:v>
                </c:pt>
                <c:pt idx="43309">
                  <c:v>0.982086</c:v>
                </c:pt>
                <c:pt idx="43310">
                  <c:v>0.982109</c:v>
                </c:pt>
                <c:pt idx="43311">
                  <c:v>0.982132</c:v>
                </c:pt>
                <c:pt idx="43312">
                  <c:v>0.982154</c:v>
                </c:pt>
                <c:pt idx="43313">
                  <c:v>0.982177</c:v>
                </c:pt>
                <c:pt idx="43314">
                  <c:v>0.9822</c:v>
                </c:pt>
                <c:pt idx="43315">
                  <c:v>0.982222</c:v>
                </c:pt>
                <c:pt idx="43316">
                  <c:v>0.982245</c:v>
                </c:pt>
                <c:pt idx="43317">
                  <c:v>0.982268</c:v>
                </c:pt>
                <c:pt idx="43318">
                  <c:v>0.98229</c:v>
                </c:pt>
                <c:pt idx="43319">
                  <c:v>0.982313</c:v>
                </c:pt>
                <c:pt idx="43320">
                  <c:v>0.982336</c:v>
                </c:pt>
                <c:pt idx="43321">
                  <c:v>0.982358</c:v>
                </c:pt>
                <c:pt idx="43322">
                  <c:v>0.982381</c:v>
                </c:pt>
                <c:pt idx="43323">
                  <c:v>0.982404</c:v>
                </c:pt>
                <c:pt idx="43324">
                  <c:v>0.982426</c:v>
                </c:pt>
                <c:pt idx="43325">
                  <c:v>0.982449</c:v>
                </c:pt>
                <c:pt idx="43326">
                  <c:v>0.982472</c:v>
                </c:pt>
                <c:pt idx="43327">
                  <c:v>0.982494</c:v>
                </c:pt>
                <c:pt idx="43328">
                  <c:v>0.982517</c:v>
                </c:pt>
                <c:pt idx="43329">
                  <c:v>0.98254</c:v>
                </c:pt>
                <c:pt idx="43330">
                  <c:v>0.982562</c:v>
                </c:pt>
                <c:pt idx="43331">
                  <c:v>0.982585</c:v>
                </c:pt>
                <c:pt idx="43332">
                  <c:v>0.982608</c:v>
                </c:pt>
                <c:pt idx="43333">
                  <c:v>0.98263</c:v>
                </c:pt>
                <c:pt idx="43334">
                  <c:v>0.982653</c:v>
                </c:pt>
                <c:pt idx="43335">
                  <c:v>0.982676</c:v>
                </c:pt>
                <c:pt idx="43336">
                  <c:v>0.982698</c:v>
                </c:pt>
                <c:pt idx="43337">
                  <c:v>0.982721</c:v>
                </c:pt>
                <c:pt idx="43338">
                  <c:v>0.982744</c:v>
                </c:pt>
                <c:pt idx="43339">
                  <c:v>0.982766</c:v>
                </c:pt>
                <c:pt idx="43340">
                  <c:v>0.982789</c:v>
                </c:pt>
                <c:pt idx="43341">
                  <c:v>0.982812</c:v>
                </c:pt>
                <c:pt idx="43342">
                  <c:v>0.982834</c:v>
                </c:pt>
                <c:pt idx="43343">
                  <c:v>0.982857</c:v>
                </c:pt>
                <c:pt idx="43344">
                  <c:v>0.98288</c:v>
                </c:pt>
                <c:pt idx="43345">
                  <c:v>0.982902</c:v>
                </c:pt>
                <c:pt idx="43346">
                  <c:v>0.982925</c:v>
                </c:pt>
                <c:pt idx="43347">
                  <c:v>0.982948</c:v>
                </c:pt>
                <c:pt idx="43348">
                  <c:v>0.982971</c:v>
                </c:pt>
                <c:pt idx="43349">
                  <c:v>0.982993</c:v>
                </c:pt>
                <c:pt idx="43350">
                  <c:v>0.983016</c:v>
                </c:pt>
                <c:pt idx="43351">
                  <c:v>0.983039</c:v>
                </c:pt>
                <c:pt idx="43352">
                  <c:v>0.983061</c:v>
                </c:pt>
                <c:pt idx="43353">
                  <c:v>0.983084</c:v>
                </c:pt>
                <c:pt idx="43354">
                  <c:v>0.983107</c:v>
                </c:pt>
                <c:pt idx="43355">
                  <c:v>0.983129</c:v>
                </c:pt>
                <c:pt idx="43356">
                  <c:v>0.983152</c:v>
                </c:pt>
                <c:pt idx="43357">
                  <c:v>0.983175</c:v>
                </c:pt>
                <c:pt idx="43358">
                  <c:v>0.983197</c:v>
                </c:pt>
                <c:pt idx="43359">
                  <c:v>0.98322</c:v>
                </c:pt>
                <c:pt idx="43360">
                  <c:v>0.983243</c:v>
                </c:pt>
                <c:pt idx="43361">
                  <c:v>0.983265</c:v>
                </c:pt>
                <c:pt idx="43362">
                  <c:v>0.983288</c:v>
                </c:pt>
                <c:pt idx="43363">
                  <c:v>0.983311</c:v>
                </c:pt>
                <c:pt idx="43364">
                  <c:v>0.983333</c:v>
                </c:pt>
                <c:pt idx="43365">
                  <c:v>0.983356</c:v>
                </c:pt>
                <c:pt idx="43366">
                  <c:v>0.983379</c:v>
                </c:pt>
                <c:pt idx="43367">
                  <c:v>0.983401</c:v>
                </c:pt>
                <c:pt idx="43368">
                  <c:v>0.983424</c:v>
                </c:pt>
                <c:pt idx="43369">
                  <c:v>0.983447</c:v>
                </c:pt>
                <c:pt idx="43370">
                  <c:v>0.983469</c:v>
                </c:pt>
                <c:pt idx="43371">
                  <c:v>0.983492</c:v>
                </c:pt>
                <c:pt idx="43372">
                  <c:v>0.983515</c:v>
                </c:pt>
                <c:pt idx="43373">
                  <c:v>0.983537</c:v>
                </c:pt>
                <c:pt idx="43374">
                  <c:v>0.98356</c:v>
                </c:pt>
                <c:pt idx="43375">
                  <c:v>0.983583</c:v>
                </c:pt>
                <c:pt idx="43376">
                  <c:v>0.983605</c:v>
                </c:pt>
                <c:pt idx="43377">
                  <c:v>0.983628</c:v>
                </c:pt>
                <c:pt idx="43378">
                  <c:v>0.983651</c:v>
                </c:pt>
                <c:pt idx="43379">
                  <c:v>0.983673</c:v>
                </c:pt>
                <c:pt idx="43380">
                  <c:v>0.983696</c:v>
                </c:pt>
                <c:pt idx="43381">
                  <c:v>0.983719</c:v>
                </c:pt>
                <c:pt idx="43382">
                  <c:v>0.983741</c:v>
                </c:pt>
                <c:pt idx="43383">
                  <c:v>0.983764</c:v>
                </c:pt>
                <c:pt idx="43384">
                  <c:v>0.983787</c:v>
                </c:pt>
                <c:pt idx="43385">
                  <c:v>0.98381</c:v>
                </c:pt>
                <c:pt idx="43386">
                  <c:v>0.983832</c:v>
                </c:pt>
                <c:pt idx="43387">
                  <c:v>0.983855</c:v>
                </c:pt>
                <c:pt idx="43388">
                  <c:v>0.983878</c:v>
                </c:pt>
                <c:pt idx="43389">
                  <c:v>0.9839</c:v>
                </c:pt>
                <c:pt idx="43390">
                  <c:v>0.983923</c:v>
                </c:pt>
                <c:pt idx="43391">
                  <c:v>0.983946</c:v>
                </c:pt>
                <c:pt idx="43392">
                  <c:v>0.983968</c:v>
                </c:pt>
                <c:pt idx="43393">
                  <c:v>0.983991</c:v>
                </c:pt>
                <c:pt idx="43394">
                  <c:v>0.984014</c:v>
                </c:pt>
                <c:pt idx="43395">
                  <c:v>0.984036</c:v>
                </c:pt>
                <c:pt idx="43396">
                  <c:v>0.984059</c:v>
                </c:pt>
                <c:pt idx="43397">
                  <c:v>0.984082</c:v>
                </c:pt>
                <c:pt idx="43398">
                  <c:v>0.984104</c:v>
                </c:pt>
                <c:pt idx="43399">
                  <c:v>0.984127</c:v>
                </c:pt>
                <c:pt idx="43400">
                  <c:v>0.98415</c:v>
                </c:pt>
                <c:pt idx="43401">
                  <c:v>0.984172</c:v>
                </c:pt>
                <c:pt idx="43402">
                  <c:v>0.984195</c:v>
                </c:pt>
                <c:pt idx="43403">
                  <c:v>0.984218</c:v>
                </c:pt>
                <c:pt idx="43404">
                  <c:v>0.98424</c:v>
                </c:pt>
                <c:pt idx="43405">
                  <c:v>0.984263</c:v>
                </c:pt>
                <c:pt idx="43406">
                  <c:v>0.984286</c:v>
                </c:pt>
                <c:pt idx="43407">
                  <c:v>0.984308</c:v>
                </c:pt>
                <c:pt idx="43408">
                  <c:v>0.984331</c:v>
                </c:pt>
                <c:pt idx="43409">
                  <c:v>0.984354</c:v>
                </c:pt>
                <c:pt idx="43410">
                  <c:v>0.984376</c:v>
                </c:pt>
                <c:pt idx="43411">
                  <c:v>0.984399</c:v>
                </c:pt>
                <c:pt idx="43412">
                  <c:v>0.984422</c:v>
                </c:pt>
                <c:pt idx="43413">
                  <c:v>0.984444</c:v>
                </c:pt>
                <c:pt idx="43414">
                  <c:v>0.984467</c:v>
                </c:pt>
                <c:pt idx="43415">
                  <c:v>0.98449</c:v>
                </c:pt>
                <c:pt idx="43416">
                  <c:v>0.984512</c:v>
                </c:pt>
                <c:pt idx="43417">
                  <c:v>0.984535</c:v>
                </c:pt>
                <c:pt idx="43418">
                  <c:v>0.984558</c:v>
                </c:pt>
                <c:pt idx="43419">
                  <c:v>0.98458</c:v>
                </c:pt>
                <c:pt idx="43420">
                  <c:v>0.984603</c:v>
                </c:pt>
                <c:pt idx="43421">
                  <c:v>0.984626</c:v>
                </c:pt>
                <c:pt idx="43422">
                  <c:v>0.984649</c:v>
                </c:pt>
                <c:pt idx="43423">
                  <c:v>0.984671</c:v>
                </c:pt>
                <c:pt idx="43424">
                  <c:v>0.984694</c:v>
                </c:pt>
                <c:pt idx="43425">
                  <c:v>0.984717</c:v>
                </c:pt>
                <c:pt idx="43426">
                  <c:v>0.984739</c:v>
                </c:pt>
                <c:pt idx="43427">
                  <c:v>0.984762</c:v>
                </c:pt>
                <c:pt idx="43428">
                  <c:v>0.984785</c:v>
                </c:pt>
                <c:pt idx="43429">
                  <c:v>0.984807</c:v>
                </c:pt>
                <c:pt idx="43430">
                  <c:v>0.98483</c:v>
                </c:pt>
                <c:pt idx="43431">
                  <c:v>0.984853</c:v>
                </c:pt>
                <c:pt idx="43432">
                  <c:v>0.984875</c:v>
                </c:pt>
                <c:pt idx="43433">
                  <c:v>0.984898</c:v>
                </c:pt>
                <c:pt idx="43434">
                  <c:v>0.984921</c:v>
                </c:pt>
                <c:pt idx="43435">
                  <c:v>0.984943</c:v>
                </c:pt>
                <c:pt idx="43436">
                  <c:v>0.984966</c:v>
                </c:pt>
                <c:pt idx="43437">
                  <c:v>0.984989</c:v>
                </c:pt>
                <c:pt idx="43438">
                  <c:v>0.985011</c:v>
                </c:pt>
                <c:pt idx="43439">
                  <c:v>0.985034</c:v>
                </c:pt>
                <c:pt idx="43440">
                  <c:v>0.985057</c:v>
                </c:pt>
                <c:pt idx="43441">
                  <c:v>0.985079</c:v>
                </c:pt>
                <c:pt idx="43442">
                  <c:v>0.985102</c:v>
                </c:pt>
                <c:pt idx="43443">
                  <c:v>0.985125</c:v>
                </c:pt>
                <c:pt idx="43444">
                  <c:v>0.985147</c:v>
                </c:pt>
                <c:pt idx="43445">
                  <c:v>0.98517</c:v>
                </c:pt>
                <c:pt idx="43446">
                  <c:v>0.985193</c:v>
                </c:pt>
                <c:pt idx="43447">
                  <c:v>0.985215</c:v>
                </c:pt>
                <c:pt idx="43448">
                  <c:v>0.985238</c:v>
                </c:pt>
                <c:pt idx="43449">
                  <c:v>0.985261</c:v>
                </c:pt>
                <c:pt idx="43450">
                  <c:v>0.985283</c:v>
                </c:pt>
                <c:pt idx="43451">
                  <c:v>0.985306</c:v>
                </c:pt>
                <c:pt idx="43452">
                  <c:v>0.985329</c:v>
                </c:pt>
                <c:pt idx="43453">
                  <c:v>0.985351</c:v>
                </c:pt>
                <c:pt idx="43454">
                  <c:v>0.985374</c:v>
                </c:pt>
                <c:pt idx="43455">
                  <c:v>0.985397</c:v>
                </c:pt>
                <c:pt idx="43456">
                  <c:v>0.98542</c:v>
                </c:pt>
                <c:pt idx="43457">
                  <c:v>0.985442</c:v>
                </c:pt>
                <c:pt idx="43458">
                  <c:v>0.985465</c:v>
                </c:pt>
                <c:pt idx="43459">
                  <c:v>0.985488</c:v>
                </c:pt>
                <c:pt idx="43460">
                  <c:v>0.98551</c:v>
                </c:pt>
                <c:pt idx="43461">
                  <c:v>0.985533</c:v>
                </c:pt>
                <c:pt idx="43462">
                  <c:v>0.985556</c:v>
                </c:pt>
                <c:pt idx="43463">
                  <c:v>0.985578</c:v>
                </c:pt>
                <c:pt idx="43464">
                  <c:v>0.985601</c:v>
                </c:pt>
                <c:pt idx="43465">
                  <c:v>0.985624</c:v>
                </c:pt>
                <c:pt idx="43466">
                  <c:v>0.985646</c:v>
                </c:pt>
                <c:pt idx="43467">
                  <c:v>0.985669</c:v>
                </c:pt>
                <c:pt idx="43468">
                  <c:v>0.985692</c:v>
                </c:pt>
                <c:pt idx="43469">
                  <c:v>0.985714</c:v>
                </c:pt>
                <c:pt idx="43470">
                  <c:v>0.985737</c:v>
                </c:pt>
                <c:pt idx="43471">
                  <c:v>0.98576</c:v>
                </c:pt>
                <c:pt idx="43472">
                  <c:v>0.985782</c:v>
                </c:pt>
                <c:pt idx="43473">
                  <c:v>0.985805</c:v>
                </c:pt>
                <c:pt idx="43474">
                  <c:v>0.985828</c:v>
                </c:pt>
                <c:pt idx="43475">
                  <c:v>0.98585</c:v>
                </c:pt>
                <c:pt idx="43476">
                  <c:v>0.985873</c:v>
                </c:pt>
                <c:pt idx="43477">
                  <c:v>0.985896</c:v>
                </c:pt>
                <c:pt idx="43478">
                  <c:v>0.985918</c:v>
                </c:pt>
                <c:pt idx="43479">
                  <c:v>0.985941</c:v>
                </c:pt>
                <c:pt idx="43480">
                  <c:v>0.985964</c:v>
                </c:pt>
                <c:pt idx="43481">
                  <c:v>0.985986</c:v>
                </c:pt>
                <c:pt idx="43482">
                  <c:v>0.986009</c:v>
                </c:pt>
                <c:pt idx="43483">
                  <c:v>0.986032</c:v>
                </c:pt>
                <c:pt idx="43484">
                  <c:v>0.986054</c:v>
                </c:pt>
                <c:pt idx="43485">
                  <c:v>0.986077</c:v>
                </c:pt>
                <c:pt idx="43486">
                  <c:v>0.9861</c:v>
                </c:pt>
                <c:pt idx="43487">
                  <c:v>0.986122</c:v>
                </c:pt>
                <c:pt idx="43488">
                  <c:v>0.986145</c:v>
                </c:pt>
                <c:pt idx="43489">
                  <c:v>0.986168</c:v>
                </c:pt>
                <c:pt idx="43490">
                  <c:v>0.98619</c:v>
                </c:pt>
                <c:pt idx="43491">
                  <c:v>0.986213</c:v>
                </c:pt>
                <c:pt idx="43492">
                  <c:v>0.986236</c:v>
                </c:pt>
                <c:pt idx="43493">
                  <c:v>0.986259</c:v>
                </c:pt>
                <c:pt idx="43494">
                  <c:v>0.986281</c:v>
                </c:pt>
                <c:pt idx="43495">
                  <c:v>0.986304</c:v>
                </c:pt>
                <c:pt idx="43496">
                  <c:v>0.986327</c:v>
                </c:pt>
                <c:pt idx="43497">
                  <c:v>0.986349</c:v>
                </c:pt>
                <c:pt idx="43498">
                  <c:v>0.986372</c:v>
                </c:pt>
                <c:pt idx="43499">
                  <c:v>0.986395</c:v>
                </c:pt>
                <c:pt idx="43500">
                  <c:v>0.986417</c:v>
                </c:pt>
                <c:pt idx="43501">
                  <c:v>0.98644</c:v>
                </c:pt>
                <c:pt idx="43502">
                  <c:v>0.986463</c:v>
                </c:pt>
                <c:pt idx="43503">
                  <c:v>0.986485</c:v>
                </c:pt>
                <c:pt idx="43504">
                  <c:v>0.986508</c:v>
                </c:pt>
                <c:pt idx="43505">
                  <c:v>0.986531</c:v>
                </c:pt>
                <c:pt idx="43506">
                  <c:v>0.986553</c:v>
                </c:pt>
                <c:pt idx="43507">
                  <c:v>0.986576</c:v>
                </c:pt>
                <c:pt idx="43508">
                  <c:v>0.986599</c:v>
                </c:pt>
                <c:pt idx="43509">
                  <c:v>0.986621</c:v>
                </c:pt>
                <c:pt idx="43510">
                  <c:v>0.986644</c:v>
                </c:pt>
                <c:pt idx="43511">
                  <c:v>0.986667</c:v>
                </c:pt>
                <c:pt idx="43512">
                  <c:v>0.986689</c:v>
                </c:pt>
                <c:pt idx="43513">
                  <c:v>0.986712</c:v>
                </c:pt>
                <c:pt idx="43514">
                  <c:v>0.986735</c:v>
                </c:pt>
                <c:pt idx="43515">
                  <c:v>0.986757</c:v>
                </c:pt>
                <c:pt idx="43516">
                  <c:v>0.98678</c:v>
                </c:pt>
                <c:pt idx="43517">
                  <c:v>0.986803</c:v>
                </c:pt>
                <c:pt idx="43518">
                  <c:v>0.986825</c:v>
                </c:pt>
                <c:pt idx="43519">
                  <c:v>0.986848</c:v>
                </c:pt>
                <c:pt idx="43520">
                  <c:v>0.986871</c:v>
                </c:pt>
                <c:pt idx="43521">
                  <c:v>0.986893</c:v>
                </c:pt>
                <c:pt idx="43522">
                  <c:v>0.986916</c:v>
                </c:pt>
                <c:pt idx="43523">
                  <c:v>0.986939</c:v>
                </c:pt>
                <c:pt idx="43524">
                  <c:v>0.986961</c:v>
                </c:pt>
                <c:pt idx="43525">
                  <c:v>0.986984</c:v>
                </c:pt>
                <c:pt idx="43526">
                  <c:v>0.987007</c:v>
                </c:pt>
                <c:pt idx="43527">
                  <c:v>0.987029</c:v>
                </c:pt>
                <c:pt idx="43528">
                  <c:v>0.987052</c:v>
                </c:pt>
                <c:pt idx="43529">
                  <c:v>0.987075</c:v>
                </c:pt>
                <c:pt idx="43530">
                  <c:v>0.987098</c:v>
                </c:pt>
                <c:pt idx="43531">
                  <c:v>0.98712</c:v>
                </c:pt>
                <c:pt idx="43532">
                  <c:v>0.987143</c:v>
                </c:pt>
                <c:pt idx="43533">
                  <c:v>0.987166</c:v>
                </c:pt>
                <c:pt idx="43534">
                  <c:v>0.987188</c:v>
                </c:pt>
                <c:pt idx="43535">
                  <c:v>0.987211</c:v>
                </c:pt>
                <c:pt idx="43536">
                  <c:v>0.987234</c:v>
                </c:pt>
                <c:pt idx="43537">
                  <c:v>0.987256</c:v>
                </c:pt>
                <c:pt idx="43538">
                  <c:v>0.987279</c:v>
                </c:pt>
                <c:pt idx="43539">
                  <c:v>0.987302</c:v>
                </c:pt>
                <c:pt idx="43540">
                  <c:v>0.987324</c:v>
                </c:pt>
                <c:pt idx="43541">
                  <c:v>0.987347</c:v>
                </c:pt>
                <c:pt idx="43542">
                  <c:v>0.98737</c:v>
                </c:pt>
                <c:pt idx="43543">
                  <c:v>0.987392</c:v>
                </c:pt>
                <c:pt idx="43544">
                  <c:v>0.987415</c:v>
                </c:pt>
                <c:pt idx="43545">
                  <c:v>0.987438</c:v>
                </c:pt>
                <c:pt idx="43546">
                  <c:v>0.98746</c:v>
                </c:pt>
                <c:pt idx="43547">
                  <c:v>0.987483</c:v>
                </c:pt>
                <c:pt idx="43548">
                  <c:v>0.987506</c:v>
                </c:pt>
                <c:pt idx="43549">
                  <c:v>0.987528</c:v>
                </c:pt>
                <c:pt idx="43550">
                  <c:v>0.987551</c:v>
                </c:pt>
                <c:pt idx="43551">
                  <c:v>0.987574</c:v>
                </c:pt>
                <c:pt idx="43552">
                  <c:v>0.987596</c:v>
                </c:pt>
                <c:pt idx="43553">
                  <c:v>0.987619</c:v>
                </c:pt>
                <c:pt idx="43554">
                  <c:v>0.987642</c:v>
                </c:pt>
                <c:pt idx="43555">
                  <c:v>0.987664</c:v>
                </c:pt>
                <c:pt idx="43556">
                  <c:v>0.987687</c:v>
                </c:pt>
                <c:pt idx="43557">
                  <c:v>0.98771</c:v>
                </c:pt>
                <c:pt idx="43558">
                  <c:v>0.987732</c:v>
                </c:pt>
                <c:pt idx="43559">
                  <c:v>0.987755</c:v>
                </c:pt>
                <c:pt idx="43560">
                  <c:v>0.987778</c:v>
                </c:pt>
                <c:pt idx="43561">
                  <c:v>0.9878</c:v>
                </c:pt>
                <c:pt idx="43562">
                  <c:v>0.987823</c:v>
                </c:pt>
                <c:pt idx="43563">
                  <c:v>0.987846</c:v>
                </c:pt>
                <c:pt idx="43564">
                  <c:v>0.987868</c:v>
                </c:pt>
                <c:pt idx="43565">
                  <c:v>0.987891</c:v>
                </c:pt>
                <c:pt idx="43566">
                  <c:v>0.987914</c:v>
                </c:pt>
                <c:pt idx="43567">
                  <c:v>0.987937</c:v>
                </c:pt>
                <c:pt idx="43568">
                  <c:v>0.987959</c:v>
                </c:pt>
                <c:pt idx="43569">
                  <c:v>0.987982</c:v>
                </c:pt>
                <c:pt idx="43570">
                  <c:v>0.988005</c:v>
                </c:pt>
                <c:pt idx="43571">
                  <c:v>0.988027</c:v>
                </c:pt>
                <c:pt idx="43572">
                  <c:v>0.98805</c:v>
                </c:pt>
                <c:pt idx="43573">
                  <c:v>0.988073</c:v>
                </c:pt>
                <c:pt idx="43574">
                  <c:v>0.988095</c:v>
                </c:pt>
                <c:pt idx="43575">
                  <c:v>0.988118</c:v>
                </c:pt>
                <c:pt idx="43576">
                  <c:v>0.988141</c:v>
                </c:pt>
                <c:pt idx="43577">
                  <c:v>0.988163</c:v>
                </c:pt>
                <c:pt idx="43578">
                  <c:v>0.988186</c:v>
                </c:pt>
                <c:pt idx="43579">
                  <c:v>0.988209</c:v>
                </c:pt>
                <c:pt idx="43580">
                  <c:v>0.988231</c:v>
                </c:pt>
                <c:pt idx="43581">
                  <c:v>0.988254</c:v>
                </c:pt>
                <c:pt idx="43582">
                  <c:v>0.988277</c:v>
                </c:pt>
                <c:pt idx="43583">
                  <c:v>0.988299</c:v>
                </c:pt>
                <c:pt idx="43584">
                  <c:v>0.988322</c:v>
                </c:pt>
                <c:pt idx="43585">
                  <c:v>0.988345</c:v>
                </c:pt>
                <c:pt idx="43586">
                  <c:v>0.988367</c:v>
                </c:pt>
                <c:pt idx="43587">
                  <c:v>0.98839</c:v>
                </c:pt>
                <c:pt idx="43588">
                  <c:v>0.988413</c:v>
                </c:pt>
                <c:pt idx="43589">
                  <c:v>0.988435</c:v>
                </c:pt>
                <c:pt idx="43590">
                  <c:v>0.988458</c:v>
                </c:pt>
                <c:pt idx="43591">
                  <c:v>0.988481</c:v>
                </c:pt>
                <c:pt idx="43592">
                  <c:v>0.988503</c:v>
                </c:pt>
                <c:pt idx="43593">
                  <c:v>0.988526</c:v>
                </c:pt>
                <c:pt idx="43594">
                  <c:v>0.988549</c:v>
                </c:pt>
                <c:pt idx="43595">
                  <c:v>0.988571</c:v>
                </c:pt>
                <c:pt idx="43596">
                  <c:v>0.988594</c:v>
                </c:pt>
                <c:pt idx="43597">
                  <c:v>0.988617</c:v>
                </c:pt>
                <c:pt idx="43598">
                  <c:v>0.988639</c:v>
                </c:pt>
                <c:pt idx="43599">
                  <c:v>0.988662</c:v>
                </c:pt>
                <c:pt idx="43600">
                  <c:v>0.988685</c:v>
                </c:pt>
                <c:pt idx="43601">
                  <c:v>0.988707</c:v>
                </c:pt>
                <c:pt idx="43602">
                  <c:v>0.98873</c:v>
                </c:pt>
                <c:pt idx="43603">
                  <c:v>0.988753</c:v>
                </c:pt>
                <c:pt idx="43604">
                  <c:v>0.988776</c:v>
                </c:pt>
                <c:pt idx="43605">
                  <c:v>0.988798</c:v>
                </c:pt>
                <c:pt idx="43606">
                  <c:v>0.988821</c:v>
                </c:pt>
                <c:pt idx="43607">
                  <c:v>0.988844</c:v>
                </c:pt>
                <c:pt idx="43608">
                  <c:v>0.988866</c:v>
                </c:pt>
                <c:pt idx="43609">
                  <c:v>0.988889</c:v>
                </c:pt>
                <c:pt idx="43610">
                  <c:v>0.988912</c:v>
                </c:pt>
                <c:pt idx="43611">
                  <c:v>0.988934</c:v>
                </c:pt>
                <c:pt idx="43612">
                  <c:v>0.988957</c:v>
                </c:pt>
                <c:pt idx="43613">
                  <c:v>0.98898</c:v>
                </c:pt>
                <c:pt idx="43614">
                  <c:v>0.989002</c:v>
                </c:pt>
                <c:pt idx="43615">
                  <c:v>0.989025</c:v>
                </c:pt>
                <c:pt idx="43616">
                  <c:v>0.989048</c:v>
                </c:pt>
                <c:pt idx="43617">
                  <c:v>0.98907</c:v>
                </c:pt>
                <c:pt idx="43618">
                  <c:v>0.989093</c:v>
                </c:pt>
                <c:pt idx="43619">
                  <c:v>0.989116</c:v>
                </c:pt>
                <c:pt idx="43620">
                  <c:v>0.989138</c:v>
                </c:pt>
                <c:pt idx="43621">
                  <c:v>0.989161</c:v>
                </c:pt>
                <c:pt idx="43622">
                  <c:v>0.989184</c:v>
                </c:pt>
                <c:pt idx="43623">
                  <c:v>0.989206</c:v>
                </c:pt>
                <c:pt idx="43624">
                  <c:v>0.989229</c:v>
                </c:pt>
                <c:pt idx="43625">
                  <c:v>0.989252</c:v>
                </c:pt>
                <c:pt idx="43626">
                  <c:v>0.989274</c:v>
                </c:pt>
                <c:pt idx="43627">
                  <c:v>0.989297</c:v>
                </c:pt>
                <c:pt idx="43628">
                  <c:v>0.98932</c:v>
                </c:pt>
                <c:pt idx="43629">
                  <c:v>0.989342</c:v>
                </c:pt>
                <c:pt idx="43630">
                  <c:v>0.989365</c:v>
                </c:pt>
                <c:pt idx="43631">
                  <c:v>0.989388</c:v>
                </c:pt>
                <c:pt idx="43632">
                  <c:v>0.98941</c:v>
                </c:pt>
                <c:pt idx="43633">
                  <c:v>0.989433</c:v>
                </c:pt>
                <c:pt idx="43634">
                  <c:v>0.989456</c:v>
                </c:pt>
                <c:pt idx="43635">
                  <c:v>0.989478</c:v>
                </c:pt>
                <c:pt idx="43636">
                  <c:v>0.989501</c:v>
                </c:pt>
                <c:pt idx="43637">
                  <c:v>0.989524</c:v>
                </c:pt>
                <c:pt idx="43638">
                  <c:v>0.989546</c:v>
                </c:pt>
                <c:pt idx="43639">
                  <c:v>0.989569</c:v>
                </c:pt>
                <c:pt idx="43640">
                  <c:v>0.989592</c:v>
                </c:pt>
                <c:pt idx="43641">
                  <c:v>0.989615</c:v>
                </c:pt>
                <c:pt idx="43642">
                  <c:v>0.989637</c:v>
                </c:pt>
                <c:pt idx="43643">
                  <c:v>0.98966</c:v>
                </c:pt>
                <c:pt idx="43644">
                  <c:v>0.989683</c:v>
                </c:pt>
                <c:pt idx="43645">
                  <c:v>0.989705</c:v>
                </c:pt>
                <c:pt idx="43646">
                  <c:v>0.989728</c:v>
                </c:pt>
                <c:pt idx="43647">
                  <c:v>0.989751</c:v>
                </c:pt>
                <c:pt idx="43648">
                  <c:v>0.989773</c:v>
                </c:pt>
                <c:pt idx="43649">
                  <c:v>0.989796</c:v>
                </c:pt>
                <c:pt idx="43650">
                  <c:v>0.989819</c:v>
                </c:pt>
                <c:pt idx="43651">
                  <c:v>0.989841</c:v>
                </c:pt>
                <c:pt idx="43652">
                  <c:v>0.989864</c:v>
                </c:pt>
                <c:pt idx="43653">
                  <c:v>0.989887</c:v>
                </c:pt>
                <c:pt idx="43654">
                  <c:v>0.989909</c:v>
                </c:pt>
                <c:pt idx="43655">
                  <c:v>0.989932</c:v>
                </c:pt>
                <c:pt idx="43656">
                  <c:v>0.989955</c:v>
                </c:pt>
                <c:pt idx="43657">
                  <c:v>0.989977</c:v>
                </c:pt>
                <c:pt idx="43658">
                  <c:v>0.99</c:v>
                </c:pt>
                <c:pt idx="43659">
                  <c:v>0.990023</c:v>
                </c:pt>
                <c:pt idx="43660">
                  <c:v>0.990045</c:v>
                </c:pt>
                <c:pt idx="43661">
                  <c:v>0.990068</c:v>
                </c:pt>
                <c:pt idx="43662">
                  <c:v>0.990091</c:v>
                </c:pt>
                <c:pt idx="43663">
                  <c:v>0.990113</c:v>
                </c:pt>
                <c:pt idx="43664">
                  <c:v>0.990136</c:v>
                </c:pt>
                <c:pt idx="43665">
                  <c:v>0.990159</c:v>
                </c:pt>
                <c:pt idx="43666">
                  <c:v>0.990181</c:v>
                </c:pt>
                <c:pt idx="43667">
                  <c:v>0.990204</c:v>
                </c:pt>
                <c:pt idx="43668">
                  <c:v>0.990227</c:v>
                </c:pt>
                <c:pt idx="43669">
                  <c:v>0.990249</c:v>
                </c:pt>
                <c:pt idx="43670">
                  <c:v>0.990272</c:v>
                </c:pt>
                <c:pt idx="43671">
                  <c:v>0.990295</c:v>
                </c:pt>
                <c:pt idx="43672">
                  <c:v>0.990317</c:v>
                </c:pt>
                <c:pt idx="43673">
                  <c:v>0.99034</c:v>
                </c:pt>
                <c:pt idx="43674">
                  <c:v>0.990363</c:v>
                </c:pt>
                <c:pt idx="43675">
                  <c:v>0.990385</c:v>
                </c:pt>
                <c:pt idx="43676">
                  <c:v>0.990408</c:v>
                </c:pt>
                <c:pt idx="43677">
                  <c:v>0.990431</c:v>
                </c:pt>
                <c:pt idx="43678">
                  <c:v>0.990454</c:v>
                </c:pt>
                <c:pt idx="43679">
                  <c:v>0.990476</c:v>
                </c:pt>
                <c:pt idx="43680">
                  <c:v>0.990499</c:v>
                </c:pt>
                <c:pt idx="43681">
                  <c:v>0.990522</c:v>
                </c:pt>
                <c:pt idx="43682">
                  <c:v>0.990544</c:v>
                </c:pt>
                <c:pt idx="43683">
                  <c:v>0.990567</c:v>
                </c:pt>
                <c:pt idx="43684">
                  <c:v>0.99059</c:v>
                </c:pt>
                <c:pt idx="43685">
                  <c:v>0.990612</c:v>
                </c:pt>
                <c:pt idx="43686">
                  <c:v>0.990635</c:v>
                </c:pt>
                <c:pt idx="43687">
                  <c:v>0.990658</c:v>
                </c:pt>
                <c:pt idx="43688">
                  <c:v>0.99068</c:v>
                </c:pt>
                <c:pt idx="43689">
                  <c:v>0.990703</c:v>
                </c:pt>
                <c:pt idx="43690">
                  <c:v>0.990726</c:v>
                </c:pt>
                <c:pt idx="43691">
                  <c:v>0.990748</c:v>
                </c:pt>
                <c:pt idx="43692">
                  <c:v>0.990771</c:v>
                </c:pt>
                <c:pt idx="43693">
                  <c:v>0.990794</c:v>
                </c:pt>
                <c:pt idx="43694">
                  <c:v>0.990816</c:v>
                </c:pt>
                <c:pt idx="43695">
                  <c:v>0.990839</c:v>
                </c:pt>
                <c:pt idx="43696">
                  <c:v>0.990862</c:v>
                </c:pt>
                <c:pt idx="43697">
                  <c:v>0.990884</c:v>
                </c:pt>
                <c:pt idx="43698">
                  <c:v>0.990907</c:v>
                </c:pt>
                <c:pt idx="43699">
                  <c:v>0.99093</c:v>
                </c:pt>
                <c:pt idx="43700">
                  <c:v>0.990952</c:v>
                </c:pt>
                <c:pt idx="43701">
                  <c:v>0.990975</c:v>
                </c:pt>
                <c:pt idx="43702">
                  <c:v>0.990998</c:v>
                </c:pt>
                <c:pt idx="43703">
                  <c:v>0.99102</c:v>
                </c:pt>
                <c:pt idx="43704">
                  <c:v>0.991043</c:v>
                </c:pt>
                <c:pt idx="43705">
                  <c:v>0.991066</c:v>
                </c:pt>
                <c:pt idx="43706">
                  <c:v>0.991088</c:v>
                </c:pt>
                <c:pt idx="43707">
                  <c:v>0.991111</c:v>
                </c:pt>
                <c:pt idx="43708">
                  <c:v>0.991134</c:v>
                </c:pt>
                <c:pt idx="43709">
                  <c:v>0.991156</c:v>
                </c:pt>
                <c:pt idx="43710">
                  <c:v>0.991179</c:v>
                </c:pt>
                <c:pt idx="43711">
                  <c:v>0.991202</c:v>
                </c:pt>
                <c:pt idx="43712">
                  <c:v>0.991224</c:v>
                </c:pt>
                <c:pt idx="43713">
                  <c:v>0.991247</c:v>
                </c:pt>
                <c:pt idx="43714">
                  <c:v>0.99127</c:v>
                </c:pt>
                <c:pt idx="43715">
                  <c:v>0.991293</c:v>
                </c:pt>
                <c:pt idx="43716">
                  <c:v>0.991315</c:v>
                </c:pt>
                <c:pt idx="43717">
                  <c:v>0.991338</c:v>
                </c:pt>
                <c:pt idx="43718">
                  <c:v>0.991361</c:v>
                </c:pt>
                <c:pt idx="43719">
                  <c:v>0.991383</c:v>
                </c:pt>
                <c:pt idx="43720">
                  <c:v>0.991406</c:v>
                </c:pt>
                <c:pt idx="43721">
                  <c:v>0.991429</c:v>
                </c:pt>
                <c:pt idx="43722">
                  <c:v>0.991451</c:v>
                </c:pt>
                <c:pt idx="43723">
                  <c:v>0.991474</c:v>
                </c:pt>
                <c:pt idx="43724">
                  <c:v>0.991497</c:v>
                </c:pt>
                <c:pt idx="43725">
                  <c:v>0.991519</c:v>
                </c:pt>
                <c:pt idx="43726">
                  <c:v>0.991542</c:v>
                </c:pt>
                <c:pt idx="43727">
                  <c:v>0.991565</c:v>
                </c:pt>
                <c:pt idx="43728">
                  <c:v>0.991587</c:v>
                </c:pt>
                <c:pt idx="43729">
                  <c:v>0.99161</c:v>
                </c:pt>
                <c:pt idx="43730">
                  <c:v>0.991633</c:v>
                </c:pt>
                <c:pt idx="43731">
                  <c:v>0.991655</c:v>
                </c:pt>
                <c:pt idx="43732">
                  <c:v>0.991678</c:v>
                </c:pt>
                <c:pt idx="43733">
                  <c:v>0.991701</c:v>
                </c:pt>
                <c:pt idx="43734">
                  <c:v>0.991723</c:v>
                </c:pt>
                <c:pt idx="43735">
                  <c:v>0.991746</c:v>
                </c:pt>
                <c:pt idx="43736">
                  <c:v>0.991769</c:v>
                </c:pt>
                <c:pt idx="43737">
                  <c:v>0.991791</c:v>
                </c:pt>
                <c:pt idx="43738">
                  <c:v>0.991814</c:v>
                </c:pt>
                <c:pt idx="43739">
                  <c:v>0.991837</c:v>
                </c:pt>
                <c:pt idx="43740">
                  <c:v>0.991859</c:v>
                </c:pt>
                <c:pt idx="43741">
                  <c:v>0.991882</c:v>
                </c:pt>
                <c:pt idx="43742">
                  <c:v>0.991905</c:v>
                </c:pt>
                <c:pt idx="43743">
                  <c:v>0.991927</c:v>
                </c:pt>
                <c:pt idx="43744">
                  <c:v>0.99195</c:v>
                </c:pt>
                <c:pt idx="43745">
                  <c:v>0.991973</c:v>
                </c:pt>
                <c:pt idx="43746">
                  <c:v>0.991995</c:v>
                </c:pt>
                <c:pt idx="43747">
                  <c:v>0.992018</c:v>
                </c:pt>
                <c:pt idx="43748">
                  <c:v>0.992041</c:v>
                </c:pt>
                <c:pt idx="43749">
                  <c:v>0.992063</c:v>
                </c:pt>
                <c:pt idx="43750">
                  <c:v>0.992086</c:v>
                </c:pt>
                <c:pt idx="43751">
                  <c:v>0.992109</c:v>
                </c:pt>
                <c:pt idx="43752">
                  <c:v>0.992132</c:v>
                </c:pt>
                <c:pt idx="43753">
                  <c:v>0.992154</c:v>
                </c:pt>
                <c:pt idx="43754">
                  <c:v>0.992177</c:v>
                </c:pt>
                <c:pt idx="43755">
                  <c:v>0.9922</c:v>
                </c:pt>
                <c:pt idx="43756">
                  <c:v>0.992222</c:v>
                </c:pt>
                <c:pt idx="43757">
                  <c:v>0.992245</c:v>
                </c:pt>
                <c:pt idx="43758">
                  <c:v>0.992268</c:v>
                </c:pt>
                <c:pt idx="43759">
                  <c:v>0.99229</c:v>
                </c:pt>
                <c:pt idx="43760">
                  <c:v>0.992313</c:v>
                </c:pt>
                <c:pt idx="43761">
                  <c:v>0.992336</c:v>
                </c:pt>
                <c:pt idx="43762">
                  <c:v>0.992358</c:v>
                </c:pt>
                <c:pt idx="43763">
                  <c:v>0.992381</c:v>
                </c:pt>
                <c:pt idx="43764">
                  <c:v>0.992404</c:v>
                </c:pt>
                <c:pt idx="43765">
                  <c:v>0.992426</c:v>
                </c:pt>
                <c:pt idx="43766">
                  <c:v>0.992449</c:v>
                </c:pt>
                <c:pt idx="43767">
                  <c:v>0.992472</c:v>
                </c:pt>
                <c:pt idx="43768">
                  <c:v>0.992494</c:v>
                </c:pt>
                <c:pt idx="43769">
                  <c:v>0.992517</c:v>
                </c:pt>
                <c:pt idx="43770">
                  <c:v>0.99254</c:v>
                </c:pt>
                <c:pt idx="43771">
                  <c:v>0.992562</c:v>
                </c:pt>
                <c:pt idx="43772">
                  <c:v>0.992585</c:v>
                </c:pt>
                <c:pt idx="43773">
                  <c:v>0.992608</c:v>
                </c:pt>
                <c:pt idx="43774">
                  <c:v>0.99263</c:v>
                </c:pt>
                <c:pt idx="43775">
                  <c:v>0.992653</c:v>
                </c:pt>
                <c:pt idx="43776">
                  <c:v>0.992676</c:v>
                </c:pt>
                <c:pt idx="43777">
                  <c:v>0.992698</c:v>
                </c:pt>
                <c:pt idx="43778">
                  <c:v>0.992721</c:v>
                </c:pt>
                <c:pt idx="43779">
                  <c:v>0.992744</c:v>
                </c:pt>
                <c:pt idx="43780">
                  <c:v>0.992766</c:v>
                </c:pt>
                <c:pt idx="43781">
                  <c:v>0.992789</c:v>
                </c:pt>
                <c:pt idx="43782">
                  <c:v>0.992812</c:v>
                </c:pt>
                <c:pt idx="43783">
                  <c:v>0.992834</c:v>
                </c:pt>
                <c:pt idx="43784">
                  <c:v>0.992857</c:v>
                </c:pt>
                <c:pt idx="43785">
                  <c:v>0.99288</c:v>
                </c:pt>
                <c:pt idx="43786">
                  <c:v>0.992902</c:v>
                </c:pt>
                <c:pt idx="43787">
                  <c:v>0.992925</c:v>
                </c:pt>
                <c:pt idx="43788">
                  <c:v>0.992948</c:v>
                </c:pt>
                <c:pt idx="43789">
                  <c:v>0.992971</c:v>
                </c:pt>
                <c:pt idx="43790">
                  <c:v>0.992993</c:v>
                </c:pt>
                <c:pt idx="43791">
                  <c:v>0.993016</c:v>
                </c:pt>
                <c:pt idx="43792">
                  <c:v>0.993039</c:v>
                </c:pt>
                <c:pt idx="43793">
                  <c:v>0.993061</c:v>
                </c:pt>
                <c:pt idx="43794">
                  <c:v>0.993084</c:v>
                </c:pt>
                <c:pt idx="43795">
                  <c:v>0.993107</c:v>
                </c:pt>
                <c:pt idx="43796">
                  <c:v>0.993129</c:v>
                </c:pt>
                <c:pt idx="43797">
                  <c:v>0.993152</c:v>
                </c:pt>
                <c:pt idx="43798">
                  <c:v>0.993175</c:v>
                </c:pt>
                <c:pt idx="43799">
                  <c:v>0.993197</c:v>
                </c:pt>
                <c:pt idx="43800">
                  <c:v>0.99322</c:v>
                </c:pt>
                <c:pt idx="43801">
                  <c:v>0.993243</c:v>
                </c:pt>
                <c:pt idx="43802">
                  <c:v>0.993265</c:v>
                </c:pt>
                <c:pt idx="43803">
                  <c:v>0.993288</c:v>
                </c:pt>
                <c:pt idx="43804">
                  <c:v>0.993311</c:v>
                </c:pt>
                <c:pt idx="43805">
                  <c:v>0.993333</c:v>
                </c:pt>
                <c:pt idx="43806">
                  <c:v>0.993356</c:v>
                </c:pt>
                <c:pt idx="43807">
                  <c:v>0.993379</c:v>
                </c:pt>
                <c:pt idx="43808">
                  <c:v>0.993401</c:v>
                </c:pt>
                <c:pt idx="43809">
                  <c:v>0.993424</c:v>
                </c:pt>
                <c:pt idx="43810">
                  <c:v>0.993447</c:v>
                </c:pt>
                <c:pt idx="43811">
                  <c:v>0.993469</c:v>
                </c:pt>
                <c:pt idx="43812">
                  <c:v>0.993492</c:v>
                </c:pt>
                <c:pt idx="43813">
                  <c:v>0.993515</c:v>
                </c:pt>
                <c:pt idx="43814">
                  <c:v>0.993537</c:v>
                </c:pt>
                <c:pt idx="43815">
                  <c:v>0.99356</c:v>
                </c:pt>
                <c:pt idx="43816">
                  <c:v>0.993583</c:v>
                </c:pt>
                <c:pt idx="43817">
                  <c:v>0.993605</c:v>
                </c:pt>
                <c:pt idx="43818">
                  <c:v>0.993628</c:v>
                </c:pt>
                <c:pt idx="43819">
                  <c:v>0.993651</c:v>
                </c:pt>
                <c:pt idx="43820">
                  <c:v>0.993673</c:v>
                </c:pt>
                <c:pt idx="43821">
                  <c:v>0.993696</c:v>
                </c:pt>
                <c:pt idx="43822">
                  <c:v>0.993719</c:v>
                </c:pt>
                <c:pt idx="43823">
                  <c:v>0.993741</c:v>
                </c:pt>
                <c:pt idx="43824">
                  <c:v>0.993764</c:v>
                </c:pt>
                <c:pt idx="43825">
                  <c:v>0.993787</c:v>
                </c:pt>
                <c:pt idx="43826">
                  <c:v>0.99381</c:v>
                </c:pt>
                <c:pt idx="43827">
                  <c:v>0.993832</c:v>
                </c:pt>
                <c:pt idx="43828">
                  <c:v>0.993855</c:v>
                </c:pt>
                <c:pt idx="43829">
                  <c:v>0.993878</c:v>
                </c:pt>
                <c:pt idx="43830">
                  <c:v>0.9939</c:v>
                </c:pt>
                <c:pt idx="43831">
                  <c:v>0.993923</c:v>
                </c:pt>
                <c:pt idx="43832">
                  <c:v>0.993946</c:v>
                </c:pt>
                <c:pt idx="43833">
                  <c:v>0.993968</c:v>
                </c:pt>
                <c:pt idx="43834">
                  <c:v>0.993991</c:v>
                </c:pt>
                <c:pt idx="43835">
                  <c:v>0.994014</c:v>
                </c:pt>
                <c:pt idx="43836">
                  <c:v>0.994036</c:v>
                </c:pt>
                <c:pt idx="43837">
                  <c:v>0.994059</c:v>
                </c:pt>
                <c:pt idx="43838">
                  <c:v>0.994082</c:v>
                </c:pt>
                <c:pt idx="43839">
                  <c:v>0.994104</c:v>
                </c:pt>
                <c:pt idx="43840">
                  <c:v>0.994127</c:v>
                </c:pt>
                <c:pt idx="43841">
                  <c:v>0.99415</c:v>
                </c:pt>
                <c:pt idx="43842">
                  <c:v>0.994172</c:v>
                </c:pt>
                <c:pt idx="43843">
                  <c:v>0.994195</c:v>
                </c:pt>
                <c:pt idx="43844">
                  <c:v>0.994218</c:v>
                </c:pt>
                <c:pt idx="43845">
                  <c:v>0.99424</c:v>
                </c:pt>
                <c:pt idx="43846">
                  <c:v>0.994263</c:v>
                </c:pt>
                <c:pt idx="43847">
                  <c:v>0.994286</c:v>
                </c:pt>
                <c:pt idx="43848">
                  <c:v>0.994308</c:v>
                </c:pt>
                <c:pt idx="43849">
                  <c:v>0.994331</c:v>
                </c:pt>
                <c:pt idx="43850">
                  <c:v>0.994354</c:v>
                </c:pt>
                <c:pt idx="43851">
                  <c:v>0.994376</c:v>
                </c:pt>
                <c:pt idx="43852">
                  <c:v>0.994399</c:v>
                </c:pt>
                <c:pt idx="43853">
                  <c:v>0.994422</c:v>
                </c:pt>
                <c:pt idx="43854">
                  <c:v>0.994444</c:v>
                </c:pt>
                <c:pt idx="43855">
                  <c:v>0.994467</c:v>
                </c:pt>
                <c:pt idx="43856">
                  <c:v>0.99449</c:v>
                </c:pt>
                <c:pt idx="43857">
                  <c:v>0.994512</c:v>
                </c:pt>
                <c:pt idx="43858">
                  <c:v>0.994535</c:v>
                </c:pt>
                <c:pt idx="43859">
                  <c:v>0.994558</c:v>
                </c:pt>
                <c:pt idx="43860">
                  <c:v>0.99458</c:v>
                </c:pt>
                <c:pt idx="43861">
                  <c:v>0.994603</c:v>
                </c:pt>
                <c:pt idx="43862">
                  <c:v>0.994626</c:v>
                </c:pt>
                <c:pt idx="43863">
                  <c:v>0.994649</c:v>
                </c:pt>
                <c:pt idx="43864">
                  <c:v>0.994671</c:v>
                </c:pt>
                <c:pt idx="43865">
                  <c:v>0.994694</c:v>
                </c:pt>
                <c:pt idx="43866">
                  <c:v>0.994717</c:v>
                </c:pt>
                <c:pt idx="43867">
                  <c:v>0.994739</c:v>
                </c:pt>
                <c:pt idx="43868">
                  <c:v>0.994762</c:v>
                </c:pt>
                <c:pt idx="43869">
                  <c:v>0.994785</c:v>
                </c:pt>
                <c:pt idx="43870">
                  <c:v>0.994807</c:v>
                </c:pt>
                <c:pt idx="43871">
                  <c:v>0.99483</c:v>
                </c:pt>
                <c:pt idx="43872">
                  <c:v>0.994853</c:v>
                </c:pt>
                <c:pt idx="43873">
                  <c:v>0.994875</c:v>
                </c:pt>
                <c:pt idx="43874">
                  <c:v>0.994898</c:v>
                </c:pt>
                <c:pt idx="43875">
                  <c:v>0.994921</c:v>
                </c:pt>
                <c:pt idx="43876">
                  <c:v>0.994943</c:v>
                </c:pt>
                <c:pt idx="43877">
                  <c:v>0.994966</c:v>
                </c:pt>
                <c:pt idx="43878">
                  <c:v>0.994989</c:v>
                </c:pt>
                <c:pt idx="43879">
                  <c:v>0.995011</c:v>
                </c:pt>
                <c:pt idx="43880">
                  <c:v>0.995034</c:v>
                </c:pt>
                <c:pt idx="43881">
                  <c:v>0.995057</c:v>
                </c:pt>
                <c:pt idx="43882">
                  <c:v>0.995079</c:v>
                </c:pt>
                <c:pt idx="43883">
                  <c:v>0.995102</c:v>
                </c:pt>
                <c:pt idx="43884">
                  <c:v>0.995125</c:v>
                </c:pt>
                <c:pt idx="43885">
                  <c:v>0.995147</c:v>
                </c:pt>
                <c:pt idx="43886">
                  <c:v>0.99517</c:v>
                </c:pt>
                <c:pt idx="43887">
                  <c:v>0.995193</c:v>
                </c:pt>
                <c:pt idx="43888">
                  <c:v>0.995215</c:v>
                </c:pt>
                <c:pt idx="43889">
                  <c:v>0.995238</c:v>
                </c:pt>
                <c:pt idx="43890">
                  <c:v>0.995261</c:v>
                </c:pt>
                <c:pt idx="43891">
                  <c:v>0.995283</c:v>
                </c:pt>
                <c:pt idx="43892">
                  <c:v>0.995306</c:v>
                </c:pt>
                <c:pt idx="43893">
                  <c:v>0.995329</c:v>
                </c:pt>
                <c:pt idx="43894">
                  <c:v>0.995351</c:v>
                </c:pt>
                <c:pt idx="43895">
                  <c:v>0.995374</c:v>
                </c:pt>
                <c:pt idx="43896">
                  <c:v>0.995397</c:v>
                </c:pt>
                <c:pt idx="43897">
                  <c:v>0.99542</c:v>
                </c:pt>
                <c:pt idx="43898">
                  <c:v>0.995442</c:v>
                </c:pt>
                <c:pt idx="43899">
                  <c:v>0.995465</c:v>
                </c:pt>
                <c:pt idx="43900">
                  <c:v>0.995488</c:v>
                </c:pt>
                <c:pt idx="43901">
                  <c:v>0.99551</c:v>
                </c:pt>
                <c:pt idx="43902">
                  <c:v>0.995533</c:v>
                </c:pt>
                <c:pt idx="43903">
                  <c:v>0.995556</c:v>
                </c:pt>
                <c:pt idx="43904">
                  <c:v>0.995578</c:v>
                </c:pt>
                <c:pt idx="43905">
                  <c:v>0.995601</c:v>
                </c:pt>
                <c:pt idx="43906">
                  <c:v>0.995624</c:v>
                </c:pt>
                <c:pt idx="43907">
                  <c:v>0.995646</c:v>
                </c:pt>
                <c:pt idx="43908">
                  <c:v>0.995669</c:v>
                </c:pt>
                <c:pt idx="43909">
                  <c:v>0.995692</c:v>
                </c:pt>
                <c:pt idx="43910">
                  <c:v>0.995714</c:v>
                </c:pt>
                <c:pt idx="43911">
                  <c:v>0.995737</c:v>
                </c:pt>
                <c:pt idx="43912">
                  <c:v>0.99576</c:v>
                </c:pt>
                <c:pt idx="43913">
                  <c:v>0.995782</c:v>
                </c:pt>
                <c:pt idx="43914">
                  <c:v>0.995805</c:v>
                </c:pt>
                <c:pt idx="43915">
                  <c:v>0.995828</c:v>
                </c:pt>
                <c:pt idx="43916">
                  <c:v>0.99585</c:v>
                </c:pt>
                <c:pt idx="43917">
                  <c:v>0.995873</c:v>
                </c:pt>
                <c:pt idx="43918">
                  <c:v>0.995896</c:v>
                </c:pt>
                <c:pt idx="43919">
                  <c:v>0.995918</c:v>
                </c:pt>
                <c:pt idx="43920">
                  <c:v>0.995941</c:v>
                </c:pt>
                <c:pt idx="43921">
                  <c:v>0.995964</c:v>
                </c:pt>
                <c:pt idx="43922">
                  <c:v>0.995986</c:v>
                </c:pt>
                <c:pt idx="43923">
                  <c:v>0.996009</c:v>
                </c:pt>
                <c:pt idx="43924">
                  <c:v>0.996032</c:v>
                </c:pt>
                <c:pt idx="43925">
                  <c:v>0.996054</c:v>
                </c:pt>
                <c:pt idx="43926">
                  <c:v>0.996077</c:v>
                </c:pt>
                <c:pt idx="43927">
                  <c:v>0.9961</c:v>
                </c:pt>
                <c:pt idx="43928">
                  <c:v>0.996122</c:v>
                </c:pt>
                <c:pt idx="43929">
                  <c:v>0.996145</c:v>
                </c:pt>
                <c:pt idx="43930">
                  <c:v>0.996168</c:v>
                </c:pt>
                <c:pt idx="43931">
                  <c:v>0.99619</c:v>
                </c:pt>
                <c:pt idx="43932">
                  <c:v>0.996213</c:v>
                </c:pt>
                <c:pt idx="43933">
                  <c:v>0.996236</c:v>
                </c:pt>
                <c:pt idx="43934">
                  <c:v>0.996259</c:v>
                </c:pt>
                <c:pt idx="43935">
                  <c:v>0.996281</c:v>
                </c:pt>
                <c:pt idx="43936">
                  <c:v>0.996304</c:v>
                </c:pt>
                <c:pt idx="43937">
                  <c:v>0.996327</c:v>
                </c:pt>
                <c:pt idx="43938">
                  <c:v>0.996349</c:v>
                </c:pt>
                <c:pt idx="43939">
                  <c:v>0.996372</c:v>
                </c:pt>
                <c:pt idx="43940">
                  <c:v>0.996395</c:v>
                </c:pt>
                <c:pt idx="43941">
                  <c:v>0.996417</c:v>
                </c:pt>
                <c:pt idx="43942">
                  <c:v>0.99644</c:v>
                </c:pt>
                <c:pt idx="43943">
                  <c:v>0.996463</c:v>
                </c:pt>
                <c:pt idx="43944">
                  <c:v>0.996485</c:v>
                </c:pt>
                <c:pt idx="43945">
                  <c:v>0.996508</c:v>
                </c:pt>
                <c:pt idx="43946">
                  <c:v>0.996531</c:v>
                </c:pt>
                <c:pt idx="43947">
                  <c:v>0.996553</c:v>
                </c:pt>
                <c:pt idx="43948">
                  <c:v>0.996576</c:v>
                </c:pt>
                <c:pt idx="43949">
                  <c:v>0.996599</c:v>
                </c:pt>
                <c:pt idx="43950">
                  <c:v>0.996621</c:v>
                </c:pt>
                <c:pt idx="43951">
                  <c:v>0.996644</c:v>
                </c:pt>
                <c:pt idx="43952">
                  <c:v>0.996667</c:v>
                </c:pt>
                <c:pt idx="43953">
                  <c:v>0.996689</c:v>
                </c:pt>
                <c:pt idx="43954">
                  <c:v>0.996712</c:v>
                </c:pt>
                <c:pt idx="43955">
                  <c:v>0.996735</c:v>
                </c:pt>
                <c:pt idx="43956">
                  <c:v>0.996757</c:v>
                </c:pt>
                <c:pt idx="43957">
                  <c:v>0.99678</c:v>
                </c:pt>
                <c:pt idx="43958">
                  <c:v>0.996803</c:v>
                </c:pt>
                <c:pt idx="43959">
                  <c:v>0.996825</c:v>
                </c:pt>
                <c:pt idx="43960">
                  <c:v>0.996848</c:v>
                </c:pt>
                <c:pt idx="43961">
                  <c:v>0.996871</c:v>
                </c:pt>
                <c:pt idx="43962">
                  <c:v>0.996893</c:v>
                </c:pt>
                <c:pt idx="43963">
                  <c:v>0.996916</c:v>
                </c:pt>
                <c:pt idx="43964">
                  <c:v>0.996939</c:v>
                </c:pt>
                <c:pt idx="43965">
                  <c:v>0.996961</c:v>
                </c:pt>
                <c:pt idx="43966">
                  <c:v>0.996984</c:v>
                </c:pt>
                <c:pt idx="43967">
                  <c:v>0.997007</c:v>
                </c:pt>
                <c:pt idx="43968">
                  <c:v>0.997029</c:v>
                </c:pt>
                <c:pt idx="43969">
                  <c:v>0.997052</c:v>
                </c:pt>
                <c:pt idx="43970">
                  <c:v>0.997075</c:v>
                </c:pt>
                <c:pt idx="43971">
                  <c:v>0.997098</c:v>
                </c:pt>
                <c:pt idx="43972">
                  <c:v>0.99712</c:v>
                </c:pt>
                <c:pt idx="43973">
                  <c:v>0.997143</c:v>
                </c:pt>
                <c:pt idx="43974">
                  <c:v>0.997166</c:v>
                </c:pt>
                <c:pt idx="43975">
                  <c:v>0.997188</c:v>
                </c:pt>
                <c:pt idx="43976">
                  <c:v>0.997211</c:v>
                </c:pt>
                <c:pt idx="43977">
                  <c:v>0.997234</c:v>
                </c:pt>
                <c:pt idx="43978">
                  <c:v>0.997256</c:v>
                </c:pt>
                <c:pt idx="43979">
                  <c:v>0.997279</c:v>
                </c:pt>
                <c:pt idx="43980">
                  <c:v>0.997302</c:v>
                </c:pt>
                <c:pt idx="43981">
                  <c:v>0.997324</c:v>
                </c:pt>
                <c:pt idx="43982">
                  <c:v>0.997347</c:v>
                </c:pt>
                <c:pt idx="43983">
                  <c:v>0.99737</c:v>
                </c:pt>
                <c:pt idx="43984">
                  <c:v>0.997392</c:v>
                </c:pt>
                <c:pt idx="43985">
                  <c:v>0.997415</c:v>
                </c:pt>
                <c:pt idx="43986">
                  <c:v>0.997438</c:v>
                </c:pt>
                <c:pt idx="43987">
                  <c:v>0.99746</c:v>
                </c:pt>
                <c:pt idx="43988">
                  <c:v>0.997483</c:v>
                </c:pt>
                <c:pt idx="43989">
                  <c:v>0.997506</c:v>
                </c:pt>
                <c:pt idx="43990">
                  <c:v>0.997528</c:v>
                </c:pt>
                <c:pt idx="43991">
                  <c:v>0.997551</c:v>
                </c:pt>
                <c:pt idx="43992">
                  <c:v>0.997574</c:v>
                </c:pt>
                <c:pt idx="43993">
                  <c:v>0.997596</c:v>
                </c:pt>
                <c:pt idx="43994">
                  <c:v>0.997619</c:v>
                </c:pt>
                <c:pt idx="43995">
                  <c:v>0.997642</c:v>
                </c:pt>
                <c:pt idx="43996">
                  <c:v>0.997664</c:v>
                </c:pt>
                <c:pt idx="43997">
                  <c:v>0.997687</c:v>
                </c:pt>
                <c:pt idx="43998">
                  <c:v>0.99771</c:v>
                </c:pt>
                <c:pt idx="43999">
                  <c:v>0.997732</c:v>
                </c:pt>
                <c:pt idx="44000">
                  <c:v>0.997755</c:v>
                </c:pt>
                <c:pt idx="44001">
                  <c:v>0.997778</c:v>
                </c:pt>
                <c:pt idx="44002">
                  <c:v>0.9978</c:v>
                </c:pt>
                <c:pt idx="44003">
                  <c:v>0.997823</c:v>
                </c:pt>
                <c:pt idx="44004">
                  <c:v>0.997846</c:v>
                </c:pt>
                <c:pt idx="44005">
                  <c:v>0.997868</c:v>
                </c:pt>
                <c:pt idx="44006">
                  <c:v>0.997891</c:v>
                </c:pt>
                <c:pt idx="44007">
                  <c:v>0.997914</c:v>
                </c:pt>
                <c:pt idx="44008">
                  <c:v>0.997937</c:v>
                </c:pt>
                <c:pt idx="44009">
                  <c:v>0.997959</c:v>
                </c:pt>
                <c:pt idx="44010">
                  <c:v>0.997982</c:v>
                </c:pt>
                <c:pt idx="44011">
                  <c:v>0.998005</c:v>
                </c:pt>
                <c:pt idx="44012">
                  <c:v>0.998027</c:v>
                </c:pt>
                <c:pt idx="44013">
                  <c:v>0.99805</c:v>
                </c:pt>
                <c:pt idx="44014">
                  <c:v>0.998073</c:v>
                </c:pt>
                <c:pt idx="44015">
                  <c:v>0.998095</c:v>
                </c:pt>
                <c:pt idx="44016">
                  <c:v>0.998118</c:v>
                </c:pt>
                <c:pt idx="44017">
                  <c:v>0.998141</c:v>
                </c:pt>
                <c:pt idx="44018">
                  <c:v>0.998163</c:v>
                </c:pt>
                <c:pt idx="44019">
                  <c:v>0.998186</c:v>
                </c:pt>
                <c:pt idx="44020">
                  <c:v>0.998209</c:v>
                </c:pt>
                <c:pt idx="44021">
                  <c:v>0.998231</c:v>
                </c:pt>
                <c:pt idx="44022">
                  <c:v>0.998254</c:v>
                </c:pt>
                <c:pt idx="44023">
                  <c:v>0.998277</c:v>
                </c:pt>
                <c:pt idx="44024">
                  <c:v>0.998299</c:v>
                </c:pt>
                <c:pt idx="44025">
                  <c:v>0.998322</c:v>
                </c:pt>
                <c:pt idx="44026">
                  <c:v>0.998345</c:v>
                </c:pt>
                <c:pt idx="44027">
                  <c:v>0.998367</c:v>
                </c:pt>
                <c:pt idx="44028">
                  <c:v>0.99839</c:v>
                </c:pt>
                <c:pt idx="44029">
                  <c:v>0.998413</c:v>
                </c:pt>
                <c:pt idx="44030">
                  <c:v>0.998435</c:v>
                </c:pt>
                <c:pt idx="44031">
                  <c:v>0.998458</c:v>
                </c:pt>
                <c:pt idx="44032">
                  <c:v>0.998481</c:v>
                </c:pt>
                <c:pt idx="44033">
                  <c:v>0.998503</c:v>
                </c:pt>
                <c:pt idx="44034">
                  <c:v>0.998526</c:v>
                </c:pt>
                <c:pt idx="44035">
                  <c:v>0.998549</c:v>
                </c:pt>
                <c:pt idx="44036">
                  <c:v>0.998571</c:v>
                </c:pt>
                <c:pt idx="44037">
                  <c:v>0.998594</c:v>
                </c:pt>
                <c:pt idx="44038">
                  <c:v>0.998617</c:v>
                </c:pt>
                <c:pt idx="44039">
                  <c:v>0.998639</c:v>
                </c:pt>
                <c:pt idx="44040">
                  <c:v>0.998662</c:v>
                </c:pt>
                <c:pt idx="44041">
                  <c:v>0.998685</c:v>
                </c:pt>
                <c:pt idx="44042">
                  <c:v>0.998707</c:v>
                </c:pt>
                <c:pt idx="44043">
                  <c:v>0.99873</c:v>
                </c:pt>
                <c:pt idx="44044">
                  <c:v>0.998753</c:v>
                </c:pt>
                <c:pt idx="44045">
                  <c:v>0.998776</c:v>
                </c:pt>
                <c:pt idx="44046">
                  <c:v>0.998798</c:v>
                </c:pt>
                <c:pt idx="44047">
                  <c:v>0.998821</c:v>
                </c:pt>
                <c:pt idx="44048">
                  <c:v>0.998844</c:v>
                </c:pt>
                <c:pt idx="44049">
                  <c:v>0.998866</c:v>
                </c:pt>
                <c:pt idx="44050">
                  <c:v>0.998889</c:v>
                </c:pt>
                <c:pt idx="44051">
                  <c:v>0.998912</c:v>
                </c:pt>
                <c:pt idx="44052">
                  <c:v>0.998934</c:v>
                </c:pt>
                <c:pt idx="44053">
                  <c:v>0.998957</c:v>
                </c:pt>
                <c:pt idx="44054">
                  <c:v>0.99898</c:v>
                </c:pt>
                <c:pt idx="44055">
                  <c:v>0.999002</c:v>
                </c:pt>
                <c:pt idx="44056">
                  <c:v>0.999025</c:v>
                </c:pt>
                <c:pt idx="44057">
                  <c:v>0.999048</c:v>
                </c:pt>
                <c:pt idx="44058">
                  <c:v>0.99907</c:v>
                </c:pt>
                <c:pt idx="44059">
                  <c:v>0.999093</c:v>
                </c:pt>
                <c:pt idx="44060">
                  <c:v>0.999116</c:v>
                </c:pt>
                <c:pt idx="44061">
                  <c:v>0.999138</c:v>
                </c:pt>
                <c:pt idx="44062">
                  <c:v>0.999161</c:v>
                </c:pt>
                <c:pt idx="44063">
                  <c:v>0.999184</c:v>
                </c:pt>
                <c:pt idx="44064">
                  <c:v>0.999206</c:v>
                </c:pt>
                <c:pt idx="44065">
                  <c:v>0.999229</c:v>
                </c:pt>
                <c:pt idx="44066">
                  <c:v>0.999252</c:v>
                </c:pt>
                <c:pt idx="44067">
                  <c:v>0.999274</c:v>
                </c:pt>
                <c:pt idx="44068">
                  <c:v>0.999297</c:v>
                </c:pt>
                <c:pt idx="44069">
                  <c:v>0.99932</c:v>
                </c:pt>
                <c:pt idx="44070">
                  <c:v>0.999342</c:v>
                </c:pt>
                <c:pt idx="44071">
                  <c:v>0.999365</c:v>
                </c:pt>
                <c:pt idx="44072">
                  <c:v>0.999388</c:v>
                </c:pt>
                <c:pt idx="44073">
                  <c:v>0.99941</c:v>
                </c:pt>
                <c:pt idx="44074">
                  <c:v>0.999433</c:v>
                </c:pt>
                <c:pt idx="44075">
                  <c:v>0.999456</c:v>
                </c:pt>
                <c:pt idx="44076">
                  <c:v>0.999478</c:v>
                </c:pt>
                <c:pt idx="44077">
                  <c:v>0.999501</c:v>
                </c:pt>
                <c:pt idx="44078">
                  <c:v>0.999524</c:v>
                </c:pt>
                <c:pt idx="44079">
                  <c:v>0.999546</c:v>
                </c:pt>
                <c:pt idx="44080">
                  <c:v>0.999569</c:v>
                </c:pt>
                <c:pt idx="44081">
                  <c:v>0.999592</c:v>
                </c:pt>
                <c:pt idx="44082">
                  <c:v>0.999615</c:v>
                </c:pt>
                <c:pt idx="44083">
                  <c:v>0.999637</c:v>
                </c:pt>
                <c:pt idx="44084">
                  <c:v>0.99966</c:v>
                </c:pt>
                <c:pt idx="44085">
                  <c:v>0.999683</c:v>
                </c:pt>
                <c:pt idx="44086">
                  <c:v>0.999705</c:v>
                </c:pt>
                <c:pt idx="44087">
                  <c:v>0.999728</c:v>
                </c:pt>
                <c:pt idx="44088">
                  <c:v>0.999751</c:v>
                </c:pt>
                <c:pt idx="44089">
                  <c:v>0.999773</c:v>
                </c:pt>
                <c:pt idx="44090">
                  <c:v>0.999796</c:v>
                </c:pt>
                <c:pt idx="44091">
                  <c:v>0.999819</c:v>
                </c:pt>
                <c:pt idx="44092">
                  <c:v>0.999841</c:v>
                </c:pt>
                <c:pt idx="44093">
                  <c:v>0.999864</c:v>
                </c:pt>
                <c:pt idx="44094">
                  <c:v>0.999887</c:v>
                </c:pt>
                <c:pt idx="44095">
                  <c:v>0.999909</c:v>
                </c:pt>
                <c:pt idx="44096">
                  <c:v>0.999932</c:v>
                </c:pt>
                <c:pt idx="44097">
                  <c:v>0.999955</c:v>
                </c:pt>
                <c:pt idx="44098">
                  <c:v>0.999977</c:v>
                </c:pt>
                <c:pt idx="44099">
                  <c:v>1</c:v>
                </c:pt>
                <c:pt idx="44100">
                  <c:v>1.00002</c:v>
                </c:pt>
                <c:pt idx="44101">
                  <c:v>1.00005</c:v>
                </c:pt>
                <c:pt idx="44102">
                  <c:v>1.00007</c:v>
                </c:pt>
                <c:pt idx="44103">
                  <c:v>1.00009</c:v>
                </c:pt>
                <c:pt idx="44104">
                  <c:v>1.00011</c:v>
                </c:pt>
                <c:pt idx="44105">
                  <c:v>1.00014</c:v>
                </c:pt>
                <c:pt idx="44106">
                  <c:v>1.00016</c:v>
                </c:pt>
                <c:pt idx="44107">
                  <c:v>1.00018</c:v>
                </c:pt>
                <c:pt idx="44108">
                  <c:v>1.0002</c:v>
                </c:pt>
                <c:pt idx="44109">
                  <c:v>1.00023</c:v>
                </c:pt>
                <c:pt idx="44110">
                  <c:v>1.00025</c:v>
                </c:pt>
                <c:pt idx="44111">
                  <c:v>1.00027</c:v>
                </c:pt>
                <c:pt idx="44112">
                  <c:v>1.00029</c:v>
                </c:pt>
                <c:pt idx="44113">
                  <c:v>1.00032</c:v>
                </c:pt>
                <c:pt idx="44114">
                  <c:v>1.00034</c:v>
                </c:pt>
                <c:pt idx="44115">
                  <c:v>1.00036</c:v>
                </c:pt>
                <c:pt idx="44116">
                  <c:v>1.00039</c:v>
                </c:pt>
                <c:pt idx="44117">
                  <c:v>1.00041</c:v>
                </c:pt>
                <c:pt idx="44118">
                  <c:v>1.00043</c:v>
                </c:pt>
                <c:pt idx="44119">
                  <c:v>1.00045</c:v>
                </c:pt>
                <c:pt idx="44120">
                  <c:v>1.00048</c:v>
                </c:pt>
                <c:pt idx="44121">
                  <c:v>1.0005</c:v>
                </c:pt>
                <c:pt idx="44122">
                  <c:v>1.00052</c:v>
                </c:pt>
                <c:pt idx="44123">
                  <c:v>1.00054</c:v>
                </c:pt>
                <c:pt idx="44124">
                  <c:v>1.00057</c:v>
                </c:pt>
                <c:pt idx="44125">
                  <c:v>1.00059</c:v>
                </c:pt>
                <c:pt idx="44126">
                  <c:v>1.00061</c:v>
                </c:pt>
                <c:pt idx="44127">
                  <c:v>1.00063</c:v>
                </c:pt>
                <c:pt idx="44128">
                  <c:v>1.00066</c:v>
                </c:pt>
                <c:pt idx="44129">
                  <c:v>1.00068</c:v>
                </c:pt>
                <c:pt idx="44130">
                  <c:v>1.0007</c:v>
                </c:pt>
                <c:pt idx="44131">
                  <c:v>1.00073</c:v>
                </c:pt>
                <c:pt idx="44132">
                  <c:v>1.00075</c:v>
                </c:pt>
                <c:pt idx="44133">
                  <c:v>1.00077</c:v>
                </c:pt>
                <c:pt idx="44134">
                  <c:v>1.00079</c:v>
                </c:pt>
                <c:pt idx="44135">
                  <c:v>1.00082</c:v>
                </c:pt>
                <c:pt idx="44136">
                  <c:v>1.00084</c:v>
                </c:pt>
                <c:pt idx="44137">
                  <c:v>1.00086</c:v>
                </c:pt>
                <c:pt idx="44138">
                  <c:v>1.00088</c:v>
                </c:pt>
                <c:pt idx="44139">
                  <c:v>1.00091</c:v>
                </c:pt>
                <c:pt idx="44140">
                  <c:v>1.00093</c:v>
                </c:pt>
                <c:pt idx="44141">
                  <c:v>1.00095</c:v>
                </c:pt>
                <c:pt idx="44142">
                  <c:v>1.00097</c:v>
                </c:pt>
                <c:pt idx="44143">
                  <c:v>1.001</c:v>
                </c:pt>
                <c:pt idx="44144">
                  <c:v>1.00102</c:v>
                </c:pt>
                <c:pt idx="44145">
                  <c:v>1.00104</c:v>
                </c:pt>
                <c:pt idx="44146">
                  <c:v>1.00107</c:v>
                </c:pt>
                <c:pt idx="44147">
                  <c:v>1.00109</c:v>
                </c:pt>
                <c:pt idx="44148">
                  <c:v>1.00111</c:v>
                </c:pt>
                <c:pt idx="44149">
                  <c:v>1.00113</c:v>
                </c:pt>
                <c:pt idx="44150">
                  <c:v>1.00116</c:v>
                </c:pt>
                <c:pt idx="44151">
                  <c:v>1.00118</c:v>
                </c:pt>
                <c:pt idx="44152">
                  <c:v>1.0012</c:v>
                </c:pt>
                <c:pt idx="44153">
                  <c:v>1.00122</c:v>
                </c:pt>
                <c:pt idx="44154">
                  <c:v>1.00125</c:v>
                </c:pt>
                <c:pt idx="44155">
                  <c:v>1.00127</c:v>
                </c:pt>
                <c:pt idx="44156">
                  <c:v>1.00129</c:v>
                </c:pt>
                <c:pt idx="44157">
                  <c:v>1.00131</c:v>
                </c:pt>
                <c:pt idx="44158">
                  <c:v>1.00134</c:v>
                </c:pt>
                <c:pt idx="44159">
                  <c:v>1.00136</c:v>
                </c:pt>
                <c:pt idx="44160">
                  <c:v>1.00138</c:v>
                </c:pt>
                <c:pt idx="44161">
                  <c:v>1.00141</c:v>
                </c:pt>
                <c:pt idx="44162">
                  <c:v>1.00143</c:v>
                </c:pt>
                <c:pt idx="44163">
                  <c:v>1.00145</c:v>
                </c:pt>
                <c:pt idx="44164">
                  <c:v>1.00147</c:v>
                </c:pt>
                <c:pt idx="44165">
                  <c:v>1.0015</c:v>
                </c:pt>
                <c:pt idx="44166">
                  <c:v>1.00152</c:v>
                </c:pt>
                <c:pt idx="44167">
                  <c:v>1.00154</c:v>
                </c:pt>
                <c:pt idx="44168">
                  <c:v>1.00157</c:v>
                </c:pt>
                <c:pt idx="44169">
                  <c:v>1.00159</c:v>
                </c:pt>
                <c:pt idx="44170">
                  <c:v>1.00161</c:v>
                </c:pt>
                <c:pt idx="44171">
                  <c:v>1.00163</c:v>
                </c:pt>
                <c:pt idx="44172">
                  <c:v>1.00165</c:v>
                </c:pt>
                <c:pt idx="44173">
                  <c:v>1.00168</c:v>
                </c:pt>
                <c:pt idx="44174">
                  <c:v>1.0017</c:v>
                </c:pt>
                <c:pt idx="44175">
                  <c:v>1.00172</c:v>
                </c:pt>
                <c:pt idx="44176">
                  <c:v>1.00175</c:v>
                </c:pt>
                <c:pt idx="44177">
                  <c:v>1.00177</c:v>
                </c:pt>
                <c:pt idx="44178">
                  <c:v>1.00179</c:v>
                </c:pt>
                <c:pt idx="44179">
                  <c:v>1.00181</c:v>
                </c:pt>
                <c:pt idx="44180">
                  <c:v>1.00184</c:v>
                </c:pt>
                <c:pt idx="44181">
                  <c:v>1.00186</c:v>
                </c:pt>
                <c:pt idx="44182">
                  <c:v>1.00188</c:v>
                </c:pt>
                <c:pt idx="44183">
                  <c:v>1.00191</c:v>
                </c:pt>
                <c:pt idx="44184">
                  <c:v>1.00193</c:v>
                </c:pt>
                <c:pt idx="44185">
                  <c:v>1.00195</c:v>
                </c:pt>
                <c:pt idx="44186">
                  <c:v>1.00197</c:v>
                </c:pt>
                <c:pt idx="44187">
                  <c:v>1.00199</c:v>
                </c:pt>
                <c:pt idx="44188">
                  <c:v>1.00202</c:v>
                </c:pt>
                <c:pt idx="44189">
                  <c:v>1.00204</c:v>
                </c:pt>
                <c:pt idx="44190">
                  <c:v>1.00206</c:v>
                </c:pt>
                <c:pt idx="44191">
                  <c:v>1.00209</c:v>
                </c:pt>
                <c:pt idx="44192">
                  <c:v>1.00211</c:v>
                </c:pt>
                <c:pt idx="44193">
                  <c:v>1.00213</c:v>
                </c:pt>
                <c:pt idx="44194">
                  <c:v>1.00215</c:v>
                </c:pt>
                <c:pt idx="44195">
                  <c:v>1.00218</c:v>
                </c:pt>
                <c:pt idx="44196">
                  <c:v>1.0022</c:v>
                </c:pt>
                <c:pt idx="44197">
                  <c:v>1.00222</c:v>
                </c:pt>
                <c:pt idx="44198">
                  <c:v>1.00225</c:v>
                </c:pt>
                <c:pt idx="44199">
                  <c:v>1.00227</c:v>
                </c:pt>
                <c:pt idx="44200">
                  <c:v>1.00229</c:v>
                </c:pt>
                <c:pt idx="44201">
                  <c:v>1.00231</c:v>
                </c:pt>
                <c:pt idx="44202">
                  <c:v>1.00234</c:v>
                </c:pt>
                <c:pt idx="44203">
                  <c:v>1.00236</c:v>
                </c:pt>
                <c:pt idx="44204">
                  <c:v>1.00238</c:v>
                </c:pt>
                <c:pt idx="44205">
                  <c:v>1.0024</c:v>
                </c:pt>
                <c:pt idx="44206">
                  <c:v>1.00243</c:v>
                </c:pt>
                <c:pt idx="44207">
                  <c:v>1.00245</c:v>
                </c:pt>
                <c:pt idx="44208">
                  <c:v>1.00247</c:v>
                </c:pt>
                <c:pt idx="44209">
                  <c:v>1.00249</c:v>
                </c:pt>
                <c:pt idx="44210">
                  <c:v>1.00252</c:v>
                </c:pt>
                <c:pt idx="44211">
                  <c:v>1.00254</c:v>
                </c:pt>
                <c:pt idx="44212">
                  <c:v>1.00256</c:v>
                </c:pt>
                <c:pt idx="44213">
                  <c:v>1.00259</c:v>
                </c:pt>
                <c:pt idx="44214">
                  <c:v>1.00261</c:v>
                </c:pt>
                <c:pt idx="44215">
                  <c:v>1.00263</c:v>
                </c:pt>
                <c:pt idx="44216">
                  <c:v>1.00265</c:v>
                </c:pt>
                <c:pt idx="44217">
                  <c:v>1.00268</c:v>
                </c:pt>
                <c:pt idx="44218">
                  <c:v>1.0027</c:v>
                </c:pt>
                <c:pt idx="44219">
                  <c:v>1.00272</c:v>
                </c:pt>
                <c:pt idx="44220">
                  <c:v>1.00274</c:v>
                </c:pt>
                <c:pt idx="44221">
                  <c:v>1.00277</c:v>
                </c:pt>
                <c:pt idx="44222">
                  <c:v>1.00279</c:v>
                </c:pt>
                <c:pt idx="44223">
                  <c:v>1.00281</c:v>
                </c:pt>
                <c:pt idx="44224">
                  <c:v>1.00283</c:v>
                </c:pt>
                <c:pt idx="44225">
                  <c:v>1.00286</c:v>
                </c:pt>
                <c:pt idx="44226">
                  <c:v>1.00288</c:v>
                </c:pt>
                <c:pt idx="44227">
                  <c:v>1.0029</c:v>
                </c:pt>
                <c:pt idx="44228">
                  <c:v>1.00293</c:v>
                </c:pt>
                <c:pt idx="44229">
                  <c:v>1.00295</c:v>
                </c:pt>
                <c:pt idx="44230">
                  <c:v>1.00297</c:v>
                </c:pt>
                <c:pt idx="44231">
                  <c:v>1.00299</c:v>
                </c:pt>
                <c:pt idx="44232">
                  <c:v>1.00302</c:v>
                </c:pt>
                <c:pt idx="44233">
                  <c:v>1.00304</c:v>
                </c:pt>
                <c:pt idx="44234">
                  <c:v>1.00306</c:v>
                </c:pt>
                <c:pt idx="44235">
                  <c:v>1.00308</c:v>
                </c:pt>
                <c:pt idx="44236">
                  <c:v>1.00311</c:v>
                </c:pt>
                <c:pt idx="44237">
                  <c:v>1.00313</c:v>
                </c:pt>
                <c:pt idx="44238">
                  <c:v>1.00315</c:v>
                </c:pt>
                <c:pt idx="44239">
                  <c:v>1.00317</c:v>
                </c:pt>
                <c:pt idx="44240">
                  <c:v>1.0032</c:v>
                </c:pt>
                <c:pt idx="44241">
                  <c:v>1.00322</c:v>
                </c:pt>
                <c:pt idx="44242">
                  <c:v>1.00324</c:v>
                </c:pt>
                <c:pt idx="44243">
                  <c:v>1.00327</c:v>
                </c:pt>
                <c:pt idx="44244">
                  <c:v>1.00329</c:v>
                </c:pt>
                <c:pt idx="44245">
                  <c:v>1.00331</c:v>
                </c:pt>
                <c:pt idx="44246">
                  <c:v>1.00333</c:v>
                </c:pt>
                <c:pt idx="44247">
                  <c:v>1.00336</c:v>
                </c:pt>
                <c:pt idx="44248">
                  <c:v>1.00338</c:v>
                </c:pt>
                <c:pt idx="44249">
                  <c:v>1.0034</c:v>
                </c:pt>
                <c:pt idx="44250">
                  <c:v>1.00342</c:v>
                </c:pt>
                <c:pt idx="44251">
                  <c:v>1.00345</c:v>
                </c:pt>
                <c:pt idx="44252">
                  <c:v>1.00347</c:v>
                </c:pt>
                <c:pt idx="44253">
                  <c:v>1.00349</c:v>
                </c:pt>
                <c:pt idx="44254">
                  <c:v>1.00351</c:v>
                </c:pt>
                <c:pt idx="44255">
                  <c:v>1.00354</c:v>
                </c:pt>
                <c:pt idx="44256">
                  <c:v>1.00356</c:v>
                </c:pt>
                <c:pt idx="44257">
                  <c:v>1.00358</c:v>
                </c:pt>
                <c:pt idx="44258">
                  <c:v>1.00361</c:v>
                </c:pt>
                <c:pt idx="44259">
                  <c:v>1.00363</c:v>
                </c:pt>
                <c:pt idx="44260">
                  <c:v>1.00365</c:v>
                </c:pt>
                <c:pt idx="44261">
                  <c:v>1.00367</c:v>
                </c:pt>
                <c:pt idx="44262">
                  <c:v>1.0037</c:v>
                </c:pt>
                <c:pt idx="44263">
                  <c:v>1.00372</c:v>
                </c:pt>
                <c:pt idx="44264">
                  <c:v>1.00374</c:v>
                </c:pt>
                <c:pt idx="44265">
                  <c:v>1.00376</c:v>
                </c:pt>
                <c:pt idx="44266">
                  <c:v>1.00379</c:v>
                </c:pt>
                <c:pt idx="44267">
                  <c:v>1.00381</c:v>
                </c:pt>
                <c:pt idx="44268">
                  <c:v>1.00383</c:v>
                </c:pt>
                <c:pt idx="44269">
                  <c:v>1.00385</c:v>
                </c:pt>
                <c:pt idx="44270">
                  <c:v>1.00388</c:v>
                </c:pt>
                <c:pt idx="44271">
                  <c:v>1.0039</c:v>
                </c:pt>
                <c:pt idx="44272">
                  <c:v>1.00392</c:v>
                </c:pt>
                <c:pt idx="44273">
                  <c:v>1.00395</c:v>
                </c:pt>
                <c:pt idx="44274">
                  <c:v>1.00397</c:v>
                </c:pt>
                <c:pt idx="44275">
                  <c:v>1.00399</c:v>
                </c:pt>
                <c:pt idx="44276">
                  <c:v>1.00401</c:v>
                </c:pt>
                <c:pt idx="44277">
                  <c:v>1.00404</c:v>
                </c:pt>
                <c:pt idx="44278">
                  <c:v>1.00406</c:v>
                </c:pt>
                <c:pt idx="44279">
                  <c:v>1.00408</c:v>
                </c:pt>
                <c:pt idx="44280">
                  <c:v>1.0041</c:v>
                </c:pt>
                <c:pt idx="44281">
                  <c:v>1.00413</c:v>
                </c:pt>
                <c:pt idx="44282">
                  <c:v>1.00415</c:v>
                </c:pt>
                <c:pt idx="44283">
                  <c:v>1.00417</c:v>
                </c:pt>
                <c:pt idx="44284">
                  <c:v>1.00419</c:v>
                </c:pt>
                <c:pt idx="44285">
                  <c:v>1.00422</c:v>
                </c:pt>
                <c:pt idx="44286">
                  <c:v>1.00424</c:v>
                </c:pt>
                <c:pt idx="44287">
                  <c:v>1.00426</c:v>
                </c:pt>
                <c:pt idx="44288">
                  <c:v>1.00429</c:v>
                </c:pt>
                <c:pt idx="44289">
                  <c:v>1.00431</c:v>
                </c:pt>
                <c:pt idx="44290">
                  <c:v>1.00433</c:v>
                </c:pt>
                <c:pt idx="44291">
                  <c:v>1.00435</c:v>
                </c:pt>
                <c:pt idx="44292">
                  <c:v>1.00438</c:v>
                </c:pt>
                <c:pt idx="44293">
                  <c:v>1.0044</c:v>
                </c:pt>
                <c:pt idx="44294">
                  <c:v>1.00442</c:v>
                </c:pt>
                <c:pt idx="44295">
                  <c:v>1.00444</c:v>
                </c:pt>
                <c:pt idx="44296">
                  <c:v>1.00447</c:v>
                </c:pt>
                <c:pt idx="44297">
                  <c:v>1.00449</c:v>
                </c:pt>
                <c:pt idx="44298">
                  <c:v>1.00451</c:v>
                </c:pt>
                <c:pt idx="44299">
                  <c:v>1.00453</c:v>
                </c:pt>
                <c:pt idx="44300">
                  <c:v>1.00456</c:v>
                </c:pt>
                <c:pt idx="44301">
                  <c:v>1.00458</c:v>
                </c:pt>
                <c:pt idx="44302">
                  <c:v>1.0046</c:v>
                </c:pt>
                <c:pt idx="44303">
                  <c:v>1.00463</c:v>
                </c:pt>
                <c:pt idx="44304">
                  <c:v>1.00465</c:v>
                </c:pt>
                <c:pt idx="44305">
                  <c:v>1.00467</c:v>
                </c:pt>
                <c:pt idx="44306">
                  <c:v>1.00469</c:v>
                </c:pt>
                <c:pt idx="44307">
                  <c:v>1.00472</c:v>
                </c:pt>
                <c:pt idx="44308">
                  <c:v>1.00474</c:v>
                </c:pt>
                <c:pt idx="44309">
                  <c:v>1.00476</c:v>
                </c:pt>
                <c:pt idx="44310">
                  <c:v>1.00479</c:v>
                </c:pt>
                <c:pt idx="44311">
                  <c:v>1.00481</c:v>
                </c:pt>
                <c:pt idx="44312">
                  <c:v>1.00483</c:v>
                </c:pt>
                <c:pt idx="44313">
                  <c:v>1.00485</c:v>
                </c:pt>
                <c:pt idx="44314">
                  <c:v>1.00487</c:v>
                </c:pt>
                <c:pt idx="44315">
                  <c:v>1.0049</c:v>
                </c:pt>
                <c:pt idx="44316">
                  <c:v>1.00492</c:v>
                </c:pt>
                <c:pt idx="44317">
                  <c:v>1.00494</c:v>
                </c:pt>
                <c:pt idx="44318">
                  <c:v>1.00497</c:v>
                </c:pt>
                <c:pt idx="44319">
                  <c:v>1.00499</c:v>
                </c:pt>
                <c:pt idx="44320">
                  <c:v>1.00501</c:v>
                </c:pt>
                <c:pt idx="44321">
                  <c:v>1.00503</c:v>
                </c:pt>
                <c:pt idx="44322">
                  <c:v>1.00506</c:v>
                </c:pt>
                <c:pt idx="44323">
                  <c:v>1.00508</c:v>
                </c:pt>
                <c:pt idx="44324">
                  <c:v>1.0051</c:v>
                </c:pt>
                <c:pt idx="44325">
                  <c:v>1.00513</c:v>
                </c:pt>
                <c:pt idx="44326">
                  <c:v>1.00515</c:v>
                </c:pt>
                <c:pt idx="44327">
                  <c:v>1.00517</c:v>
                </c:pt>
                <c:pt idx="44328">
                  <c:v>1.00519</c:v>
                </c:pt>
                <c:pt idx="44329">
                  <c:v>1.00521</c:v>
                </c:pt>
                <c:pt idx="44330">
                  <c:v>1.00524</c:v>
                </c:pt>
                <c:pt idx="44331">
                  <c:v>1.00526</c:v>
                </c:pt>
                <c:pt idx="44332">
                  <c:v>1.00528</c:v>
                </c:pt>
                <c:pt idx="44333">
                  <c:v>1.00531</c:v>
                </c:pt>
                <c:pt idx="44334">
                  <c:v>1.00533</c:v>
                </c:pt>
                <c:pt idx="44335">
                  <c:v>1.00535</c:v>
                </c:pt>
                <c:pt idx="44336">
                  <c:v>1.00537</c:v>
                </c:pt>
                <c:pt idx="44337">
                  <c:v>1.0054</c:v>
                </c:pt>
                <c:pt idx="44338">
                  <c:v>1.00542</c:v>
                </c:pt>
                <c:pt idx="44339">
                  <c:v>1.00544</c:v>
                </c:pt>
                <c:pt idx="44340">
                  <c:v>1.00547</c:v>
                </c:pt>
                <c:pt idx="44341">
                  <c:v>1.00549</c:v>
                </c:pt>
                <c:pt idx="44342">
                  <c:v>1.00551</c:v>
                </c:pt>
                <c:pt idx="44343">
                  <c:v>1.00553</c:v>
                </c:pt>
                <c:pt idx="44344">
                  <c:v>1.00556</c:v>
                </c:pt>
                <c:pt idx="44345">
                  <c:v>1.00558</c:v>
                </c:pt>
                <c:pt idx="44346">
                  <c:v>1.0056</c:v>
                </c:pt>
                <c:pt idx="44347">
                  <c:v>1.00562</c:v>
                </c:pt>
                <c:pt idx="44348">
                  <c:v>1.00565</c:v>
                </c:pt>
                <c:pt idx="44349">
                  <c:v>1.00567</c:v>
                </c:pt>
                <c:pt idx="44350">
                  <c:v>1.00569</c:v>
                </c:pt>
                <c:pt idx="44351">
                  <c:v>1.00571</c:v>
                </c:pt>
                <c:pt idx="44352">
                  <c:v>1.00574</c:v>
                </c:pt>
                <c:pt idx="44353">
                  <c:v>1.00576</c:v>
                </c:pt>
                <c:pt idx="44354">
                  <c:v>1.00578</c:v>
                </c:pt>
                <c:pt idx="44355">
                  <c:v>1.00581</c:v>
                </c:pt>
                <c:pt idx="44356">
                  <c:v>1.00583</c:v>
                </c:pt>
                <c:pt idx="44357">
                  <c:v>1.00585</c:v>
                </c:pt>
                <c:pt idx="44358">
                  <c:v>1.00587</c:v>
                </c:pt>
                <c:pt idx="44359">
                  <c:v>1.0059</c:v>
                </c:pt>
                <c:pt idx="44360">
                  <c:v>1.00592</c:v>
                </c:pt>
                <c:pt idx="44361">
                  <c:v>1.00594</c:v>
                </c:pt>
                <c:pt idx="44362">
                  <c:v>1.00596</c:v>
                </c:pt>
                <c:pt idx="44363">
                  <c:v>1.00599</c:v>
                </c:pt>
                <c:pt idx="44364">
                  <c:v>1.00601</c:v>
                </c:pt>
                <c:pt idx="44365">
                  <c:v>1.00603</c:v>
                </c:pt>
                <c:pt idx="44366">
                  <c:v>1.00605</c:v>
                </c:pt>
                <c:pt idx="44367">
                  <c:v>1.00608</c:v>
                </c:pt>
                <c:pt idx="44368">
                  <c:v>1.0061</c:v>
                </c:pt>
                <c:pt idx="44369">
                  <c:v>1.00612</c:v>
                </c:pt>
                <c:pt idx="44370">
                  <c:v>1.00615</c:v>
                </c:pt>
                <c:pt idx="44371">
                  <c:v>1.00617</c:v>
                </c:pt>
                <c:pt idx="44372">
                  <c:v>1.00619</c:v>
                </c:pt>
                <c:pt idx="44373">
                  <c:v>1.00621</c:v>
                </c:pt>
                <c:pt idx="44374">
                  <c:v>1.00624</c:v>
                </c:pt>
                <c:pt idx="44375">
                  <c:v>1.00626</c:v>
                </c:pt>
                <c:pt idx="44376">
                  <c:v>1.00628</c:v>
                </c:pt>
                <c:pt idx="44377">
                  <c:v>1.0063</c:v>
                </c:pt>
                <c:pt idx="44378">
                  <c:v>1.00633</c:v>
                </c:pt>
                <c:pt idx="44379">
                  <c:v>1.00635</c:v>
                </c:pt>
                <c:pt idx="44380">
                  <c:v>1.00637</c:v>
                </c:pt>
                <c:pt idx="44381">
                  <c:v>1.00639</c:v>
                </c:pt>
                <c:pt idx="44382">
                  <c:v>1.00642</c:v>
                </c:pt>
                <c:pt idx="44383">
                  <c:v>1.00644</c:v>
                </c:pt>
                <c:pt idx="44384">
                  <c:v>1.00646</c:v>
                </c:pt>
                <c:pt idx="44385">
                  <c:v>1.00649</c:v>
                </c:pt>
                <c:pt idx="44386">
                  <c:v>1.00651</c:v>
                </c:pt>
                <c:pt idx="44387">
                  <c:v>1.00653</c:v>
                </c:pt>
                <c:pt idx="44388">
                  <c:v>1.00655</c:v>
                </c:pt>
                <c:pt idx="44389">
                  <c:v>1.00658</c:v>
                </c:pt>
                <c:pt idx="44390">
                  <c:v>1.0066</c:v>
                </c:pt>
                <c:pt idx="44391">
                  <c:v>1.00662</c:v>
                </c:pt>
                <c:pt idx="44392">
                  <c:v>1.00664</c:v>
                </c:pt>
                <c:pt idx="44393">
                  <c:v>1.00667</c:v>
                </c:pt>
                <c:pt idx="44394">
                  <c:v>1.00669</c:v>
                </c:pt>
                <c:pt idx="44395">
                  <c:v>1.00671</c:v>
                </c:pt>
                <c:pt idx="44396">
                  <c:v>1.00673</c:v>
                </c:pt>
                <c:pt idx="44397">
                  <c:v>1.00676</c:v>
                </c:pt>
                <c:pt idx="44398">
                  <c:v>1.00678</c:v>
                </c:pt>
                <c:pt idx="44399">
                  <c:v>1.0068</c:v>
                </c:pt>
                <c:pt idx="44400">
                  <c:v>1.00683</c:v>
                </c:pt>
                <c:pt idx="44401">
                  <c:v>1.00685</c:v>
                </c:pt>
                <c:pt idx="44402">
                  <c:v>1.00687</c:v>
                </c:pt>
                <c:pt idx="44403">
                  <c:v>1.00689</c:v>
                </c:pt>
                <c:pt idx="44404">
                  <c:v>1.00692</c:v>
                </c:pt>
                <c:pt idx="44405">
                  <c:v>1.00694</c:v>
                </c:pt>
                <c:pt idx="44406">
                  <c:v>1.00696</c:v>
                </c:pt>
                <c:pt idx="44407">
                  <c:v>1.00698</c:v>
                </c:pt>
                <c:pt idx="44408">
                  <c:v>1.00701</c:v>
                </c:pt>
                <c:pt idx="44409">
                  <c:v>1.00703</c:v>
                </c:pt>
                <c:pt idx="44410">
                  <c:v>1.00705</c:v>
                </c:pt>
                <c:pt idx="44411">
                  <c:v>1.00707</c:v>
                </c:pt>
                <c:pt idx="44412">
                  <c:v>1.0071</c:v>
                </c:pt>
                <c:pt idx="44413">
                  <c:v>1.00712</c:v>
                </c:pt>
                <c:pt idx="44414">
                  <c:v>1.00714</c:v>
                </c:pt>
                <c:pt idx="44415">
                  <c:v>1.00717</c:v>
                </c:pt>
                <c:pt idx="44416">
                  <c:v>1.00719</c:v>
                </c:pt>
                <c:pt idx="44417">
                  <c:v>1.00721</c:v>
                </c:pt>
                <c:pt idx="44418">
                  <c:v>1.00723</c:v>
                </c:pt>
                <c:pt idx="44419">
                  <c:v>1.00726</c:v>
                </c:pt>
                <c:pt idx="44420">
                  <c:v>1.00728</c:v>
                </c:pt>
                <c:pt idx="44421">
                  <c:v>1.0073</c:v>
                </c:pt>
                <c:pt idx="44422">
                  <c:v>1.00732</c:v>
                </c:pt>
                <c:pt idx="44423">
                  <c:v>1.00735</c:v>
                </c:pt>
                <c:pt idx="44424">
                  <c:v>1.00737</c:v>
                </c:pt>
                <c:pt idx="44425">
                  <c:v>1.00739</c:v>
                </c:pt>
                <c:pt idx="44426">
                  <c:v>1.00741</c:v>
                </c:pt>
                <c:pt idx="44427">
                  <c:v>1.00744</c:v>
                </c:pt>
                <c:pt idx="44428">
                  <c:v>1.00746</c:v>
                </c:pt>
                <c:pt idx="44429">
                  <c:v>1.00748</c:v>
                </c:pt>
                <c:pt idx="44430">
                  <c:v>1.00751</c:v>
                </c:pt>
                <c:pt idx="44431">
                  <c:v>1.00753</c:v>
                </c:pt>
                <c:pt idx="44432">
                  <c:v>1.00755</c:v>
                </c:pt>
                <c:pt idx="44433">
                  <c:v>1.00757</c:v>
                </c:pt>
                <c:pt idx="44434">
                  <c:v>1.0076</c:v>
                </c:pt>
                <c:pt idx="44435">
                  <c:v>1.00762</c:v>
                </c:pt>
                <c:pt idx="44436">
                  <c:v>1.00764</c:v>
                </c:pt>
                <c:pt idx="44437">
                  <c:v>1.00766</c:v>
                </c:pt>
                <c:pt idx="44438">
                  <c:v>1.00769</c:v>
                </c:pt>
                <c:pt idx="44439">
                  <c:v>1.00771</c:v>
                </c:pt>
                <c:pt idx="44440">
                  <c:v>1.00773</c:v>
                </c:pt>
                <c:pt idx="44441">
                  <c:v>1.00775</c:v>
                </c:pt>
                <c:pt idx="44442">
                  <c:v>1.00778</c:v>
                </c:pt>
                <c:pt idx="44443">
                  <c:v>1.0078</c:v>
                </c:pt>
                <c:pt idx="44444">
                  <c:v>1.00782</c:v>
                </c:pt>
                <c:pt idx="44445">
                  <c:v>1.00785</c:v>
                </c:pt>
                <c:pt idx="44446">
                  <c:v>1.00787</c:v>
                </c:pt>
                <c:pt idx="44447">
                  <c:v>1.00789</c:v>
                </c:pt>
                <c:pt idx="44448">
                  <c:v>1.00791</c:v>
                </c:pt>
                <c:pt idx="44449">
                  <c:v>1.00794</c:v>
                </c:pt>
                <c:pt idx="44450">
                  <c:v>1.00796</c:v>
                </c:pt>
                <c:pt idx="44451">
                  <c:v>1.00798</c:v>
                </c:pt>
                <c:pt idx="44452">
                  <c:v>1.00801</c:v>
                </c:pt>
                <c:pt idx="44453">
                  <c:v>1.00803</c:v>
                </c:pt>
                <c:pt idx="44454">
                  <c:v>1.00805</c:v>
                </c:pt>
                <c:pt idx="44455">
                  <c:v>1.00807</c:v>
                </c:pt>
                <c:pt idx="44456">
                  <c:v>1.00809</c:v>
                </c:pt>
                <c:pt idx="44457">
                  <c:v>1.00812</c:v>
                </c:pt>
                <c:pt idx="44458">
                  <c:v>1.00814</c:v>
                </c:pt>
                <c:pt idx="44459">
                  <c:v>1.00816</c:v>
                </c:pt>
                <c:pt idx="44460">
                  <c:v>1.00819</c:v>
                </c:pt>
                <c:pt idx="44461">
                  <c:v>1.00821</c:v>
                </c:pt>
                <c:pt idx="44462">
                  <c:v>1.00823</c:v>
                </c:pt>
                <c:pt idx="44463">
                  <c:v>1.00825</c:v>
                </c:pt>
                <c:pt idx="44464">
                  <c:v>1.00828</c:v>
                </c:pt>
                <c:pt idx="44465">
                  <c:v>1.0083</c:v>
                </c:pt>
                <c:pt idx="44466">
                  <c:v>1.00832</c:v>
                </c:pt>
                <c:pt idx="44467">
                  <c:v>1.00835</c:v>
                </c:pt>
                <c:pt idx="44468">
                  <c:v>1.00837</c:v>
                </c:pt>
                <c:pt idx="44469">
                  <c:v>1.00839</c:v>
                </c:pt>
                <c:pt idx="44470">
                  <c:v>1.00841</c:v>
                </c:pt>
                <c:pt idx="44471">
                  <c:v>1.00843</c:v>
                </c:pt>
                <c:pt idx="44472">
                  <c:v>1.00846</c:v>
                </c:pt>
                <c:pt idx="44473">
                  <c:v>1.00848</c:v>
                </c:pt>
                <c:pt idx="44474">
                  <c:v>1.0085</c:v>
                </c:pt>
                <c:pt idx="44475">
                  <c:v>1.00853</c:v>
                </c:pt>
                <c:pt idx="44476">
                  <c:v>1.00855</c:v>
                </c:pt>
                <c:pt idx="44477">
                  <c:v>1.00857</c:v>
                </c:pt>
                <c:pt idx="44478">
                  <c:v>1.00859</c:v>
                </c:pt>
                <c:pt idx="44479">
                  <c:v>1.00862</c:v>
                </c:pt>
                <c:pt idx="44480">
                  <c:v>1.00864</c:v>
                </c:pt>
                <c:pt idx="44481">
                  <c:v>1.00866</c:v>
                </c:pt>
                <c:pt idx="44482">
                  <c:v>1.00869</c:v>
                </c:pt>
                <c:pt idx="44483">
                  <c:v>1.00871</c:v>
                </c:pt>
                <c:pt idx="44484">
                  <c:v>1.00873</c:v>
                </c:pt>
                <c:pt idx="44485">
                  <c:v>1.00875</c:v>
                </c:pt>
                <c:pt idx="44486">
                  <c:v>1.00878</c:v>
                </c:pt>
                <c:pt idx="44487">
                  <c:v>1.0088</c:v>
                </c:pt>
                <c:pt idx="44488">
                  <c:v>1.00882</c:v>
                </c:pt>
                <c:pt idx="44489">
                  <c:v>1.00884</c:v>
                </c:pt>
                <c:pt idx="44490">
                  <c:v>1.00887</c:v>
                </c:pt>
                <c:pt idx="44491">
                  <c:v>1.00889</c:v>
                </c:pt>
                <c:pt idx="44492">
                  <c:v>1.00891</c:v>
                </c:pt>
                <c:pt idx="44493">
                  <c:v>1.00893</c:v>
                </c:pt>
                <c:pt idx="44494">
                  <c:v>1.00896</c:v>
                </c:pt>
                <c:pt idx="44495">
                  <c:v>1.00898</c:v>
                </c:pt>
                <c:pt idx="44496">
                  <c:v>1.009</c:v>
                </c:pt>
                <c:pt idx="44497">
                  <c:v>1.00903</c:v>
                </c:pt>
                <c:pt idx="44498">
                  <c:v>1.00905</c:v>
                </c:pt>
                <c:pt idx="44499">
                  <c:v>1.00907</c:v>
                </c:pt>
                <c:pt idx="44500">
                  <c:v>1.00909</c:v>
                </c:pt>
                <c:pt idx="44501">
                  <c:v>1.00912</c:v>
                </c:pt>
                <c:pt idx="44502">
                  <c:v>1.00914</c:v>
                </c:pt>
                <c:pt idx="44503">
                  <c:v>1.00916</c:v>
                </c:pt>
                <c:pt idx="44504">
                  <c:v>1.00918</c:v>
                </c:pt>
                <c:pt idx="44505">
                  <c:v>1.00921</c:v>
                </c:pt>
                <c:pt idx="44506">
                  <c:v>1.00923</c:v>
                </c:pt>
                <c:pt idx="44507">
                  <c:v>1.00925</c:v>
                </c:pt>
                <c:pt idx="44508">
                  <c:v>1.00927</c:v>
                </c:pt>
                <c:pt idx="44509">
                  <c:v>1.0093</c:v>
                </c:pt>
                <c:pt idx="44510">
                  <c:v>1.00932</c:v>
                </c:pt>
                <c:pt idx="44511">
                  <c:v>1.00934</c:v>
                </c:pt>
                <c:pt idx="44512">
                  <c:v>1.00937</c:v>
                </c:pt>
                <c:pt idx="44513">
                  <c:v>1.00939</c:v>
                </c:pt>
                <c:pt idx="44514">
                  <c:v>1.00941</c:v>
                </c:pt>
                <c:pt idx="44515">
                  <c:v>1.00943</c:v>
                </c:pt>
                <c:pt idx="44516">
                  <c:v>1.00946</c:v>
                </c:pt>
                <c:pt idx="44517">
                  <c:v>1.00948</c:v>
                </c:pt>
                <c:pt idx="44518">
                  <c:v>1.0095</c:v>
                </c:pt>
                <c:pt idx="44519">
                  <c:v>1.00952</c:v>
                </c:pt>
                <c:pt idx="44520">
                  <c:v>1.00955</c:v>
                </c:pt>
                <c:pt idx="44521">
                  <c:v>1.00957</c:v>
                </c:pt>
                <c:pt idx="44522">
                  <c:v>1.00959</c:v>
                </c:pt>
                <c:pt idx="44523">
                  <c:v>1.00961</c:v>
                </c:pt>
                <c:pt idx="44524">
                  <c:v>1.00964</c:v>
                </c:pt>
                <c:pt idx="44525">
                  <c:v>1.00966</c:v>
                </c:pt>
                <c:pt idx="44526">
                  <c:v>1.00968</c:v>
                </c:pt>
                <c:pt idx="44527">
                  <c:v>1.00971</c:v>
                </c:pt>
                <c:pt idx="44528">
                  <c:v>1.00973</c:v>
                </c:pt>
                <c:pt idx="44529">
                  <c:v>1.00975</c:v>
                </c:pt>
                <c:pt idx="44530">
                  <c:v>1.00977</c:v>
                </c:pt>
                <c:pt idx="44531">
                  <c:v>1.0098</c:v>
                </c:pt>
                <c:pt idx="44532">
                  <c:v>1.00982</c:v>
                </c:pt>
                <c:pt idx="44533">
                  <c:v>1.00984</c:v>
                </c:pt>
                <c:pt idx="44534">
                  <c:v>1.00986</c:v>
                </c:pt>
                <c:pt idx="44535">
                  <c:v>1.00989</c:v>
                </c:pt>
                <c:pt idx="44536">
                  <c:v>1.00991</c:v>
                </c:pt>
                <c:pt idx="44537">
                  <c:v>1.00993</c:v>
                </c:pt>
                <c:pt idx="44538">
                  <c:v>1.00995</c:v>
                </c:pt>
                <c:pt idx="44539">
                  <c:v>1.00998</c:v>
                </c:pt>
                <c:pt idx="44540">
                  <c:v>1.01</c:v>
                </c:pt>
                <c:pt idx="44541">
                  <c:v>1.01002</c:v>
                </c:pt>
                <c:pt idx="44542">
                  <c:v>1.01005</c:v>
                </c:pt>
                <c:pt idx="44543">
                  <c:v>1.01007</c:v>
                </c:pt>
                <c:pt idx="44544">
                  <c:v>1.01009</c:v>
                </c:pt>
                <c:pt idx="44545">
                  <c:v>1.01011</c:v>
                </c:pt>
                <c:pt idx="44546">
                  <c:v>1.01014</c:v>
                </c:pt>
                <c:pt idx="44547">
                  <c:v>1.01016</c:v>
                </c:pt>
                <c:pt idx="44548">
                  <c:v>1.01018</c:v>
                </c:pt>
                <c:pt idx="44549">
                  <c:v>1.0102</c:v>
                </c:pt>
                <c:pt idx="44550">
                  <c:v>1.01023</c:v>
                </c:pt>
                <c:pt idx="44551">
                  <c:v>1.01025</c:v>
                </c:pt>
                <c:pt idx="44552">
                  <c:v>1.01027</c:v>
                </c:pt>
                <c:pt idx="44553">
                  <c:v>1.01029</c:v>
                </c:pt>
                <c:pt idx="44554">
                  <c:v>1.01032</c:v>
                </c:pt>
                <c:pt idx="44555">
                  <c:v>1.01034</c:v>
                </c:pt>
                <c:pt idx="44556">
                  <c:v>1.01036</c:v>
                </c:pt>
                <c:pt idx="44557">
                  <c:v>1.01039</c:v>
                </c:pt>
                <c:pt idx="44558">
                  <c:v>1.01041</c:v>
                </c:pt>
                <c:pt idx="44559">
                  <c:v>1.01043</c:v>
                </c:pt>
                <c:pt idx="44560">
                  <c:v>1.01045</c:v>
                </c:pt>
                <c:pt idx="44561">
                  <c:v>1.01048</c:v>
                </c:pt>
                <c:pt idx="44562">
                  <c:v>1.0105</c:v>
                </c:pt>
                <c:pt idx="44563">
                  <c:v>1.01052</c:v>
                </c:pt>
                <c:pt idx="44564">
                  <c:v>1.01054</c:v>
                </c:pt>
                <c:pt idx="44565">
                  <c:v>1.01057</c:v>
                </c:pt>
                <c:pt idx="44566">
                  <c:v>1.01059</c:v>
                </c:pt>
                <c:pt idx="44567">
                  <c:v>1.01061</c:v>
                </c:pt>
                <c:pt idx="44568">
                  <c:v>1.01063</c:v>
                </c:pt>
                <c:pt idx="44569">
                  <c:v>1.01066</c:v>
                </c:pt>
                <c:pt idx="44570">
                  <c:v>1.01068</c:v>
                </c:pt>
                <c:pt idx="44571">
                  <c:v>1.0107</c:v>
                </c:pt>
                <c:pt idx="44572">
                  <c:v>1.01073</c:v>
                </c:pt>
                <c:pt idx="44573">
                  <c:v>1.01075</c:v>
                </c:pt>
                <c:pt idx="44574">
                  <c:v>1.01077</c:v>
                </c:pt>
                <c:pt idx="44575">
                  <c:v>1.01079</c:v>
                </c:pt>
                <c:pt idx="44576">
                  <c:v>1.01082</c:v>
                </c:pt>
                <c:pt idx="44577">
                  <c:v>1.01084</c:v>
                </c:pt>
                <c:pt idx="44578">
                  <c:v>1.01086</c:v>
                </c:pt>
                <c:pt idx="44579">
                  <c:v>1.01088</c:v>
                </c:pt>
                <c:pt idx="44580">
                  <c:v>1.01091</c:v>
                </c:pt>
                <c:pt idx="44581">
                  <c:v>1.01093</c:v>
                </c:pt>
                <c:pt idx="44582">
                  <c:v>1.01095</c:v>
                </c:pt>
                <c:pt idx="44583">
                  <c:v>1.01097</c:v>
                </c:pt>
                <c:pt idx="44584">
                  <c:v>1.011</c:v>
                </c:pt>
                <c:pt idx="44585">
                  <c:v>1.01102</c:v>
                </c:pt>
                <c:pt idx="44586">
                  <c:v>1.01104</c:v>
                </c:pt>
                <c:pt idx="44587">
                  <c:v>1.01107</c:v>
                </c:pt>
                <c:pt idx="44588">
                  <c:v>1.01109</c:v>
                </c:pt>
                <c:pt idx="44589">
                  <c:v>1.01111</c:v>
                </c:pt>
                <c:pt idx="44590">
                  <c:v>1.01113</c:v>
                </c:pt>
                <c:pt idx="44591">
                  <c:v>1.01116</c:v>
                </c:pt>
                <c:pt idx="44592">
                  <c:v>1.01118</c:v>
                </c:pt>
                <c:pt idx="44593">
                  <c:v>1.0112</c:v>
                </c:pt>
                <c:pt idx="44594">
                  <c:v>1.01122</c:v>
                </c:pt>
                <c:pt idx="44595">
                  <c:v>1.01125</c:v>
                </c:pt>
                <c:pt idx="44596">
                  <c:v>1.01127</c:v>
                </c:pt>
                <c:pt idx="44597">
                  <c:v>1.01129</c:v>
                </c:pt>
                <c:pt idx="44598">
                  <c:v>1.01131</c:v>
                </c:pt>
                <c:pt idx="44599">
                  <c:v>1.01134</c:v>
                </c:pt>
                <c:pt idx="44600">
                  <c:v>1.01136</c:v>
                </c:pt>
                <c:pt idx="44601">
                  <c:v>1.01138</c:v>
                </c:pt>
                <c:pt idx="44602">
                  <c:v>1.01141</c:v>
                </c:pt>
                <c:pt idx="44603">
                  <c:v>1.01143</c:v>
                </c:pt>
                <c:pt idx="44604">
                  <c:v>1.01145</c:v>
                </c:pt>
                <c:pt idx="44605">
                  <c:v>1.01147</c:v>
                </c:pt>
                <c:pt idx="44606">
                  <c:v>1.0115</c:v>
                </c:pt>
                <c:pt idx="44607">
                  <c:v>1.01152</c:v>
                </c:pt>
                <c:pt idx="44608">
                  <c:v>1.01154</c:v>
                </c:pt>
                <c:pt idx="44609">
                  <c:v>1.01157</c:v>
                </c:pt>
                <c:pt idx="44610">
                  <c:v>1.01159</c:v>
                </c:pt>
                <c:pt idx="44611">
                  <c:v>1.01161</c:v>
                </c:pt>
                <c:pt idx="44612">
                  <c:v>1.01163</c:v>
                </c:pt>
                <c:pt idx="44613">
                  <c:v>1.01165</c:v>
                </c:pt>
                <c:pt idx="44614">
                  <c:v>1.01168</c:v>
                </c:pt>
                <c:pt idx="44615">
                  <c:v>1.0117</c:v>
                </c:pt>
                <c:pt idx="44616">
                  <c:v>1.01172</c:v>
                </c:pt>
                <c:pt idx="44617">
                  <c:v>1.01175</c:v>
                </c:pt>
                <c:pt idx="44618">
                  <c:v>1.01177</c:v>
                </c:pt>
                <c:pt idx="44619">
                  <c:v>1.01179</c:v>
                </c:pt>
                <c:pt idx="44620">
                  <c:v>1.01181</c:v>
                </c:pt>
                <c:pt idx="44621">
                  <c:v>1.01184</c:v>
                </c:pt>
                <c:pt idx="44622">
                  <c:v>1.01186</c:v>
                </c:pt>
                <c:pt idx="44623">
                  <c:v>1.01188</c:v>
                </c:pt>
                <c:pt idx="44624">
                  <c:v>1.01191</c:v>
                </c:pt>
                <c:pt idx="44625">
                  <c:v>1.01193</c:v>
                </c:pt>
                <c:pt idx="44626">
                  <c:v>1.01195</c:v>
                </c:pt>
                <c:pt idx="44627">
                  <c:v>1.01197</c:v>
                </c:pt>
                <c:pt idx="44628">
                  <c:v>1.01199</c:v>
                </c:pt>
                <c:pt idx="44629">
                  <c:v>1.01202</c:v>
                </c:pt>
                <c:pt idx="44630">
                  <c:v>1.01204</c:v>
                </c:pt>
                <c:pt idx="44631">
                  <c:v>1.01206</c:v>
                </c:pt>
                <c:pt idx="44632">
                  <c:v>1.01209</c:v>
                </c:pt>
                <c:pt idx="44633">
                  <c:v>1.01211</c:v>
                </c:pt>
                <c:pt idx="44634">
                  <c:v>1.01213</c:v>
                </c:pt>
                <c:pt idx="44635">
                  <c:v>1.01215</c:v>
                </c:pt>
                <c:pt idx="44636">
                  <c:v>1.01218</c:v>
                </c:pt>
                <c:pt idx="44637">
                  <c:v>1.0122</c:v>
                </c:pt>
                <c:pt idx="44638">
                  <c:v>1.01222</c:v>
                </c:pt>
                <c:pt idx="44639">
                  <c:v>1.01225</c:v>
                </c:pt>
                <c:pt idx="44640">
                  <c:v>1.01227</c:v>
                </c:pt>
                <c:pt idx="44641">
                  <c:v>1.01229</c:v>
                </c:pt>
                <c:pt idx="44642">
                  <c:v>1.01231</c:v>
                </c:pt>
                <c:pt idx="44643">
                  <c:v>1.01234</c:v>
                </c:pt>
                <c:pt idx="44644">
                  <c:v>1.01236</c:v>
                </c:pt>
                <c:pt idx="44645">
                  <c:v>1.01238</c:v>
                </c:pt>
                <c:pt idx="44646">
                  <c:v>1.0124</c:v>
                </c:pt>
                <c:pt idx="44647">
                  <c:v>1.01243</c:v>
                </c:pt>
                <c:pt idx="44648">
                  <c:v>1.01245</c:v>
                </c:pt>
                <c:pt idx="44649">
                  <c:v>1.01247</c:v>
                </c:pt>
                <c:pt idx="44650">
                  <c:v>1.01249</c:v>
                </c:pt>
                <c:pt idx="44651">
                  <c:v>1.01252</c:v>
                </c:pt>
                <c:pt idx="44652">
                  <c:v>1.01254</c:v>
                </c:pt>
                <c:pt idx="44653">
                  <c:v>1.01256</c:v>
                </c:pt>
                <c:pt idx="44654">
                  <c:v>1.01259</c:v>
                </c:pt>
                <c:pt idx="44655">
                  <c:v>1.01261</c:v>
                </c:pt>
                <c:pt idx="44656">
                  <c:v>1.01263</c:v>
                </c:pt>
                <c:pt idx="44657">
                  <c:v>1.01265</c:v>
                </c:pt>
                <c:pt idx="44658">
                  <c:v>1.01268</c:v>
                </c:pt>
                <c:pt idx="44659">
                  <c:v>1.0127</c:v>
                </c:pt>
                <c:pt idx="44660">
                  <c:v>1.01272</c:v>
                </c:pt>
                <c:pt idx="44661">
                  <c:v>1.01274</c:v>
                </c:pt>
                <c:pt idx="44662">
                  <c:v>1.01277</c:v>
                </c:pt>
                <c:pt idx="44663">
                  <c:v>1.01279</c:v>
                </c:pt>
                <c:pt idx="44664">
                  <c:v>1.01281</c:v>
                </c:pt>
                <c:pt idx="44665">
                  <c:v>1.01283</c:v>
                </c:pt>
                <c:pt idx="44666">
                  <c:v>1.01286</c:v>
                </c:pt>
                <c:pt idx="44667">
                  <c:v>1.01288</c:v>
                </c:pt>
                <c:pt idx="44668">
                  <c:v>1.0129</c:v>
                </c:pt>
                <c:pt idx="44669">
                  <c:v>1.01293</c:v>
                </c:pt>
                <c:pt idx="44670">
                  <c:v>1.01295</c:v>
                </c:pt>
                <c:pt idx="44671">
                  <c:v>1.01297</c:v>
                </c:pt>
                <c:pt idx="44672">
                  <c:v>1.01299</c:v>
                </c:pt>
                <c:pt idx="44673">
                  <c:v>1.01302</c:v>
                </c:pt>
                <c:pt idx="44674">
                  <c:v>1.01304</c:v>
                </c:pt>
                <c:pt idx="44675">
                  <c:v>1.01306</c:v>
                </c:pt>
                <c:pt idx="44676">
                  <c:v>1.01308</c:v>
                </c:pt>
                <c:pt idx="44677">
                  <c:v>1.01311</c:v>
                </c:pt>
                <c:pt idx="44678">
                  <c:v>1.01313</c:v>
                </c:pt>
                <c:pt idx="44679">
                  <c:v>1.01315</c:v>
                </c:pt>
                <c:pt idx="44680">
                  <c:v>1.01317</c:v>
                </c:pt>
                <c:pt idx="44681">
                  <c:v>1.0132</c:v>
                </c:pt>
                <c:pt idx="44682">
                  <c:v>1.01322</c:v>
                </c:pt>
                <c:pt idx="44683">
                  <c:v>1.01324</c:v>
                </c:pt>
                <c:pt idx="44684">
                  <c:v>1.01327</c:v>
                </c:pt>
                <c:pt idx="44685">
                  <c:v>1.01329</c:v>
                </c:pt>
                <c:pt idx="44686">
                  <c:v>1.01331</c:v>
                </c:pt>
                <c:pt idx="44687">
                  <c:v>1.01333</c:v>
                </c:pt>
                <c:pt idx="44688">
                  <c:v>1.01336</c:v>
                </c:pt>
                <c:pt idx="44689">
                  <c:v>1.01338</c:v>
                </c:pt>
                <c:pt idx="44690">
                  <c:v>1.0134</c:v>
                </c:pt>
                <c:pt idx="44691">
                  <c:v>1.01342</c:v>
                </c:pt>
                <c:pt idx="44692">
                  <c:v>1.01345</c:v>
                </c:pt>
                <c:pt idx="44693">
                  <c:v>1.01347</c:v>
                </c:pt>
                <c:pt idx="44694">
                  <c:v>1.01349</c:v>
                </c:pt>
                <c:pt idx="44695">
                  <c:v>1.01351</c:v>
                </c:pt>
                <c:pt idx="44696">
                  <c:v>1.01354</c:v>
                </c:pt>
                <c:pt idx="44697">
                  <c:v>1.01356</c:v>
                </c:pt>
                <c:pt idx="44698">
                  <c:v>1.01358</c:v>
                </c:pt>
                <c:pt idx="44699">
                  <c:v>1.01361</c:v>
                </c:pt>
                <c:pt idx="44700">
                  <c:v>1.01363</c:v>
                </c:pt>
                <c:pt idx="44701">
                  <c:v>1.01365</c:v>
                </c:pt>
                <c:pt idx="44702">
                  <c:v>1.01367</c:v>
                </c:pt>
                <c:pt idx="44703">
                  <c:v>1.0137</c:v>
                </c:pt>
                <c:pt idx="44704">
                  <c:v>1.01372</c:v>
                </c:pt>
                <c:pt idx="44705">
                  <c:v>1.01374</c:v>
                </c:pt>
                <c:pt idx="44706">
                  <c:v>1.01376</c:v>
                </c:pt>
                <c:pt idx="44707">
                  <c:v>1.01379</c:v>
                </c:pt>
                <c:pt idx="44708">
                  <c:v>1.01381</c:v>
                </c:pt>
                <c:pt idx="44709">
                  <c:v>1.01383</c:v>
                </c:pt>
                <c:pt idx="44710">
                  <c:v>1.01385</c:v>
                </c:pt>
                <c:pt idx="44711">
                  <c:v>1.01388</c:v>
                </c:pt>
                <c:pt idx="44712">
                  <c:v>1.0139</c:v>
                </c:pt>
                <c:pt idx="44713">
                  <c:v>1.01392</c:v>
                </c:pt>
                <c:pt idx="44714">
                  <c:v>1.01395</c:v>
                </c:pt>
                <c:pt idx="44715">
                  <c:v>1.01397</c:v>
                </c:pt>
                <c:pt idx="44716">
                  <c:v>1.01399</c:v>
                </c:pt>
                <c:pt idx="44717">
                  <c:v>1.01401</c:v>
                </c:pt>
                <c:pt idx="44718">
                  <c:v>1.01404</c:v>
                </c:pt>
                <c:pt idx="44719">
                  <c:v>1.01406</c:v>
                </c:pt>
                <c:pt idx="44720">
                  <c:v>1.01408</c:v>
                </c:pt>
                <c:pt idx="44721">
                  <c:v>1.0141</c:v>
                </c:pt>
                <c:pt idx="44722">
                  <c:v>1.01413</c:v>
                </c:pt>
                <c:pt idx="44723">
                  <c:v>1.01415</c:v>
                </c:pt>
                <c:pt idx="44724">
                  <c:v>1.01417</c:v>
                </c:pt>
                <c:pt idx="44725">
                  <c:v>1.01419</c:v>
                </c:pt>
                <c:pt idx="44726">
                  <c:v>1.01422</c:v>
                </c:pt>
                <c:pt idx="44727">
                  <c:v>1.01424</c:v>
                </c:pt>
                <c:pt idx="44728">
                  <c:v>1.01426</c:v>
                </c:pt>
                <c:pt idx="44729">
                  <c:v>1.01429</c:v>
                </c:pt>
                <c:pt idx="44730">
                  <c:v>1.01431</c:v>
                </c:pt>
                <c:pt idx="44731">
                  <c:v>1.01433</c:v>
                </c:pt>
                <c:pt idx="44732">
                  <c:v>1.01435</c:v>
                </c:pt>
                <c:pt idx="44733">
                  <c:v>1.01438</c:v>
                </c:pt>
                <c:pt idx="44734">
                  <c:v>1.0144</c:v>
                </c:pt>
                <c:pt idx="44735">
                  <c:v>1.01442</c:v>
                </c:pt>
                <c:pt idx="44736">
                  <c:v>1.01444</c:v>
                </c:pt>
                <c:pt idx="44737">
                  <c:v>1.01447</c:v>
                </c:pt>
                <c:pt idx="44738">
                  <c:v>1.01449</c:v>
                </c:pt>
                <c:pt idx="44739">
                  <c:v>1.01451</c:v>
                </c:pt>
                <c:pt idx="44740">
                  <c:v>1.01453</c:v>
                </c:pt>
                <c:pt idx="44741">
                  <c:v>1.01456</c:v>
                </c:pt>
                <c:pt idx="44742">
                  <c:v>1.01458</c:v>
                </c:pt>
                <c:pt idx="44743">
                  <c:v>1.0146</c:v>
                </c:pt>
                <c:pt idx="44744">
                  <c:v>1.01463</c:v>
                </c:pt>
                <c:pt idx="44745">
                  <c:v>1.01465</c:v>
                </c:pt>
                <c:pt idx="44746">
                  <c:v>1.01467</c:v>
                </c:pt>
                <c:pt idx="44747">
                  <c:v>1.01469</c:v>
                </c:pt>
                <c:pt idx="44748">
                  <c:v>1.01472</c:v>
                </c:pt>
                <c:pt idx="44749">
                  <c:v>1.01474</c:v>
                </c:pt>
                <c:pt idx="44750">
                  <c:v>1.01476</c:v>
                </c:pt>
                <c:pt idx="44751">
                  <c:v>1.01479</c:v>
                </c:pt>
                <c:pt idx="44752">
                  <c:v>1.01481</c:v>
                </c:pt>
                <c:pt idx="44753">
                  <c:v>1.01483</c:v>
                </c:pt>
                <c:pt idx="44754">
                  <c:v>1.01485</c:v>
                </c:pt>
                <c:pt idx="44755">
                  <c:v>1.01487</c:v>
                </c:pt>
                <c:pt idx="44756">
                  <c:v>1.0149</c:v>
                </c:pt>
                <c:pt idx="44757">
                  <c:v>1.01492</c:v>
                </c:pt>
                <c:pt idx="44758">
                  <c:v>1.01494</c:v>
                </c:pt>
                <c:pt idx="44759">
                  <c:v>1.01497</c:v>
                </c:pt>
                <c:pt idx="44760">
                  <c:v>1.01499</c:v>
                </c:pt>
                <c:pt idx="44761">
                  <c:v>1.01501</c:v>
                </c:pt>
                <c:pt idx="44762">
                  <c:v>1.01503</c:v>
                </c:pt>
                <c:pt idx="44763">
                  <c:v>1.01506</c:v>
                </c:pt>
                <c:pt idx="44764">
                  <c:v>1.01508</c:v>
                </c:pt>
                <c:pt idx="44765">
                  <c:v>1.0151</c:v>
                </c:pt>
                <c:pt idx="44766">
                  <c:v>1.01513</c:v>
                </c:pt>
                <c:pt idx="44767">
                  <c:v>1.01515</c:v>
                </c:pt>
                <c:pt idx="44768">
                  <c:v>1.01517</c:v>
                </c:pt>
                <c:pt idx="44769">
                  <c:v>1.01519</c:v>
                </c:pt>
                <c:pt idx="44770">
                  <c:v>1.01521</c:v>
                </c:pt>
                <c:pt idx="44771">
                  <c:v>1.01524</c:v>
                </c:pt>
                <c:pt idx="44772">
                  <c:v>1.01526</c:v>
                </c:pt>
                <c:pt idx="44773">
                  <c:v>1.01528</c:v>
                </c:pt>
                <c:pt idx="44774">
                  <c:v>1.01531</c:v>
                </c:pt>
                <c:pt idx="44775">
                  <c:v>1.01533</c:v>
                </c:pt>
                <c:pt idx="44776">
                  <c:v>1.01535</c:v>
                </c:pt>
                <c:pt idx="44777">
                  <c:v>1.01537</c:v>
                </c:pt>
                <c:pt idx="44778">
                  <c:v>1.0154</c:v>
                </c:pt>
                <c:pt idx="44779">
                  <c:v>1.01542</c:v>
                </c:pt>
                <c:pt idx="44780">
                  <c:v>1.01544</c:v>
                </c:pt>
                <c:pt idx="44781">
                  <c:v>1.01547</c:v>
                </c:pt>
                <c:pt idx="44782">
                  <c:v>1.01549</c:v>
                </c:pt>
                <c:pt idx="44783">
                  <c:v>1.01551</c:v>
                </c:pt>
                <c:pt idx="44784">
                  <c:v>1.01553</c:v>
                </c:pt>
                <c:pt idx="44785">
                  <c:v>1.01556</c:v>
                </c:pt>
                <c:pt idx="44786">
                  <c:v>1.01558</c:v>
                </c:pt>
                <c:pt idx="44787">
                  <c:v>1.0156</c:v>
                </c:pt>
                <c:pt idx="44788">
                  <c:v>1.01562</c:v>
                </c:pt>
                <c:pt idx="44789">
                  <c:v>1.01565</c:v>
                </c:pt>
                <c:pt idx="44790">
                  <c:v>1.01567</c:v>
                </c:pt>
                <c:pt idx="44791">
                  <c:v>1.01569</c:v>
                </c:pt>
                <c:pt idx="44792">
                  <c:v>1.01571</c:v>
                </c:pt>
                <c:pt idx="44793">
                  <c:v>1.01574</c:v>
                </c:pt>
                <c:pt idx="44794">
                  <c:v>1.01576</c:v>
                </c:pt>
                <c:pt idx="44795">
                  <c:v>1.01578</c:v>
                </c:pt>
                <c:pt idx="44796">
                  <c:v>1.01581</c:v>
                </c:pt>
                <c:pt idx="44797">
                  <c:v>1.01583</c:v>
                </c:pt>
                <c:pt idx="44798">
                  <c:v>1.01585</c:v>
                </c:pt>
                <c:pt idx="44799">
                  <c:v>1.01587</c:v>
                </c:pt>
                <c:pt idx="44800">
                  <c:v>1.0159</c:v>
                </c:pt>
                <c:pt idx="44801">
                  <c:v>1.01592</c:v>
                </c:pt>
                <c:pt idx="44802">
                  <c:v>1.01594</c:v>
                </c:pt>
                <c:pt idx="44803">
                  <c:v>1.01596</c:v>
                </c:pt>
                <c:pt idx="44804">
                  <c:v>1.01599</c:v>
                </c:pt>
                <c:pt idx="44805">
                  <c:v>1.01601</c:v>
                </c:pt>
                <c:pt idx="44806">
                  <c:v>1.01603</c:v>
                </c:pt>
                <c:pt idx="44807">
                  <c:v>1.01605</c:v>
                </c:pt>
                <c:pt idx="44808">
                  <c:v>1.01608</c:v>
                </c:pt>
                <c:pt idx="44809">
                  <c:v>1.0161</c:v>
                </c:pt>
                <c:pt idx="44810">
                  <c:v>1.01612</c:v>
                </c:pt>
                <c:pt idx="44811">
                  <c:v>1.01615</c:v>
                </c:pt>
                <c:pt idx="44812">
                  <c:v>1.01617</c:v>
                </c:pt>
                <c:pt idx="44813">
                  <c:v>1.01619</c:v>
                </c:pt>
                <c:pt idx="44814">
                  <c:v>1.01621</c:v>
                </c:pt>
                <c:pt idx="44815">
                  <c:v>1.01624</c:v>
                </c:pt>
                <c:pt idx="44816">
                  <c:v>1.01626</c:v>
                </c:pt>
                <c:pt idx="44817">
                  <c:v>1.01628</c:v>
                </c:pt>
                <c:pt idx="44818">
                  <c:v>1.0163</c:v>
                </c:pt>
                <c:pt idx="44819">
                  <c:v>1.01633</c:v>
                </c:pt>
                <c:pt idx="44820">
                  <c:v>1.01635</c:v>
                </c:pt>
                <c:pt idx="44821">
                  <c:v>1.01637</c:v>
                </c:pt>
                <c:pt idx="44822">
                  <c:v>1.01639</c:v>
                </c:pt>
                <c:pt idx="44823">
                  <c:v>1.01642</c:v>
                </c:pt>
                <c:pt idx="44824">
                  <c:v>1.01644</c:v>
                </c:pt>
                <c:pt idx="44825">
                  <c:v>1.01646</c:v>
                </c:pt>
                <c:pt idx="44826">
                  <c:v>1.01649</c:v>
                </c:pt>
                <c:pt idx="44827">
                  <c:v>1.01651</c:v>
                </c:pt>
                <c:pt idx="44828">
                  <c:v>1.01653</c:v>
                </c:pt>
                <c:pt idx="44829">
                  <c:v>1.01655</c:v>
                </c:pt>
                <c:pt idx="44830">
                  <c:v>1.01658</c:v>
                </c:pt>
                <c:pt idx="44831">
                  <c:v>1.0166</c:v>
                </c:pt>
                <c:pt idx="44832">
                  <c:v>1.01662</c:v>
                </c:pt>
                <c:pt idx="44833">
                  <c:v>1.01664</c:v>
                </c:pt>
                <c:pt idx="44834">
                  <c:v>1.01667</c:v>
                </c:pt>
                <c:pt idx="44835">
                  <c:v>1.01669</c:v>
                </c:pt>
                <c:pt idx="44836">
                  <c:v>1.01671</c:v>
                </c:pt>
                <c:pt idx="44837">
                  <c:v>1.01673</c:v>
                </c:pt>
                <c:pt idx="44838">
                  <c:v>1.01676</c:v>
                </c:pt>
                <c:pt idx="44839">
                  <c:v>1.01678</c:v>
                </c:pt>
                <c:pt idx="44840">
                  <c:v>1.0168</c:v>
                </c:pt>
                <c:pt idx="44841">
                  <c:v>1.01683</c:v>
                </c:pt>
                <c:pt idx="44842">
                  <c:v>1.01685</c:v>
                </c:pt>
                <c:pt idx="44843">
                  <c:v>1.01687</c:v>
                </c:pt>
                <c:pt idx="44844">
                  <c:v>1.01689</c:v>
                </c:pt>
                <c:pt idx="44845">
                  <c:v>1.01692</c:v>
                </c:pt>
                <c:pt idx="44846">
                  <c:v>1.01694</c:v>
                </c:pt>
                <c:pt idx="44847">
                  <c:v>1.01696</c:v>
                </c:pt>
                <c:pt idx="44848">
                  <c:v>1.01698</c:v>
                </c:pt>
                <c:pt idx="44849">
                  <c:v>1.01701</c:v>
                </c:pt>
                <c:pt idx="44850">
                  <c:v>1.01703</c:v>
                </c:pt>
                <c:pt idx="44851">
                  <c:v>1.01705</c:v>
                </c:pt>
                <c:pt idx="44852">
                  <c:v>1.01707</c:v>
                </c:pt>
                <c:pt idx="44853">
                  <c:v>1.0171</c:v>
                </c:pt>
                <c:pt idx="44854">
                  <c:v>1.01712</c:v>
                </c:pt>
                <c:pt idx="44855">
                  <c:v>1.01714</c:v>
                </c:pt>
                <c:pt idx="44856">
                  <c:v>1.01717</c:v>
                </c:pt>
                <c:pt idx="44857">
                  <c:v>1.01719</c:v>
                </c:pt>
                <c:pt idx="44858">
                  <c:v>1.01721</c:v>
                </c:pt>
                <c:pt idx="44859">
                  <c:v>1.01723</c:v>
                </c:pt>
                <c:pt idx="44860">
                  <c:v>1.01726</c:v>
                </c:pt>
                <c:pt idx="44861">
                  <c:v>1.01728</c:v>
                </c:pt>
                <c:pt idx="44862">
                  <c:v>1.0173</c:v>
                </c:pt>
                <c:pt idx="44863">
                  <c:v>1.01732</c:v>
                </c:pt>
                <c:pt idx="44864">
                  <c:v>1.01735</c:v>
                </c:pt>
                <c:pt idx="44865">
                  <c:v>1.01737</c:v>
                </c:pt>
                <c:pt idx="44866">
                  <c:v>1.01739</c:v>
                </c:pt>
                <c:pt idx="44867">
                  <c:v>1.01741</c:v>
                </c:pt>
                <c:pt idx="44868">
                  <c:v>1.01744</c:v>
                </c:pt>
                <c:pt idx="44869">
                  <c:v>1.01746</c:v>
                </c:pt>
                <c:pt idx="44870">
                  <c:v>1.01748</c:v>
                </c:pt>
                <c:pt idx="44871">
                  <c:v>1.01751</c:v>
                </c:pt>
                <c:pt idx="44872">
                  <c:v>1.01753</c:v>
                </c:pt>
                <c:pt idx="44873">
                  <c:v>1.01755</c:v>
                </c:pt>
                <c:pt idx="44874">
                  <c:v>1.01757</c:v>
                </c:pt>
                <c:pt idx="44875">
                  <c:v>1.0176</c:v>
                </c:pt>
                <c:pt idx="44876">
                  <c:v>1.01762</c:v>
                </c:pt>
                <c:pt idx="44877">
                  <c:v>1.01764</c:v>
                </c:pt>
                <c:pt idx="44878">
                  <c:v>1.01766</c:v>
                </c:pt>
                <c:pt idx="44879">
                  <c:v>1.01769</c:v>
                </c:pt>
                <c:pt idx="44880">
                  <c:v>1.01771</c:v>
                </c:pt>
                <c:pt idx="44881">
                  <c:v>1.01773</c:v>
                </c:pt>
                <c:pt idx="44882">
                  <c:v>1.01775</c:v>
                </c:pt>
                <c:pt idx="44883">
                  <c:v>1.01778</c:v>
                </c:pt>
                <c:pt idx="44884">
                  <c:v>1.0178</c:v>
                </c:pt>
                <c:pt idx="44885">
                  <c:v>1.01782</c:v>
                </c:pt>
                <c:pt idx="44886">
                  <c:v>1.01785</c:v>
                </c:pt>
                <c:pt idx="44887">
                  <c:v>1.01787</c:v>
                </c:pt>
                <c:pt idx="44888">
                  <c:v>1.01789</c:v>
                </c:pt>
                <c:pt idx="44889">
                  <c:v>1.01791</c:v>
                </c:pt>
                <c:pt idx="44890">
                  <c:v>1.01794</c:v>
                </c:pt>
                <c:pt idx="44891">
                  <c:v>1.01796</c:v>
                </c:pt>
                <c:pt idx="44892">
                  <c:v>1.01798</c:v>
                </c:pt>
                <c:pt idx="44893">
                  <c:v>1.01801</c:v>
                </c:pt>
                <c:pt idx="44894">
                  <c:v>1.01803</c:v>
                </c:pt>
                <c:pt idx="44895">
                  <c:v>1.01805</c:v>
                </c:pt>
                <c:pt idx="44896">
                  <c:v>1.01807</c:v>
                </c:pt>
                <c:pt idx="44897">
                  <c:v>1.01809</c:v>
                </c:pt>
                <c:pt idx="44898">
                  <c:v>1.01812</c:v>
                </c:pt>
                <c:pt idx="44899">
                  <c:v>1.01814</c:v>
                </c:pt>
                <c:pt idx="44900">
                  <c:v>1.01816</c:v>
                </c:pt>
                <c:pt idx="44901">
                  <c:v>1.01819</c:v>
                </c:pt>
                <c:pt idx="44902">
                  <c:v>1.01821</c:v>
                </c:pt>
                <c:pt idx="44903">
                  <c:v>1.01823</c:v>
                </c:pt>
                <c:pt idx="44904">
                  <c:v>1.01825</c:v>
                </c:pt>
                <c:pt idx="44905">
                  <c:v>1.01828</c:v>
                </c:pt>
                <c:pt idx="44906">
                  <c:v>1.0183</c:v>
                </c:pt>
                <c:pt idx="44907">
                  <c:v>1.01832</c:v>
                </c:pt>
                <c:pt idx="44908">
                  <c:v>1.01835</c:v>
                </c:pt>
                <c:pt idx="44909">
                  <c:v>1.01837</c:v>
                </c:pt>
                <c:pt idx="44910">
                  <c:v>1.01839</c:v>
                </c:pt>
                <c:pt idx="44911">
                  <c:v>1.01841</c:v>
                </c:pt>
                <c:pt idx="44912">
                  <c:v>1.01843</c:v>
                </c:pt>
                <c:pt idx="44913">
                  <c:v>1.01846</c:v>
                </c:pt>
                <c:pt idx="44914">
                  <c:v>1.01848</c:v>
                </c:pt>
                <c:pt idx="44915">
                  <c:v>1.0185</c:v>
                </c:pt>
                <c:pt idx="44916">
                  <c:v>1.01853</c:v>
                </c:pt>
                <c:pt idx="44917">
                  <c:v>1.01855</c:v>
                </c:pt>
                <c:pt idx="44918">
                  <c:v>1.01857</c:v>
                </c:pt>
                <c:pt idx="44919">
                  <c:v>1.01859</c:v>
                </c:pt>
                <c:pt idx="44920">
                  <c:v>1.01862</c:v>
                </c:pt>
                <c:pt idx="44921">
                  <c:v>1.01864</c:v>
                </c:pt>
                <c:pt idx="44922">
                  <c:v>1.01866</c:v>
                </c:pt>
                <c:pt idx="44923">
                  <c:v>1.01869</c:v>
                </c:pt>
                <c:pt idx="44924">
                  <c:v>1.01871</c:v>
                </c:pt>
                <c:pt idx="44925">
                  <c:v>1.01873</c:v>
                </c:pt>
                <c:pt idx="44926">
                  <c:v>1.01875</c:v>
                </c:pt>
                <c:pt idx="44927">
                  <c:v>1.01878</c:v>
                </c:pt>
                <c:pt idx="44928">
                  <c:v>1.0188</c:v>
                </c:pt>
                <c:pt idx="44929">
                  <c:v>1.01882</c:v>
                </c:pt>
                <c:pt idx="44930">
                  <c:v>1.01884</c:v>
                </c:pt>
                <c:pt idx="44931">
                  <c:v>1.01887</c:v>
                </c:pt>
                <c:pt idx="44932">
                  <c:v>1.01889</c:v>
                </c:pt>
                <c:pt idx="44933">
                  <c:v>1.01891</c:v>
                </c:pt>
                <c:pt idx="44934">
                  <c:v>1.01893</c:v>
                </c:pt>
                <c:pt idx="44935">
                  <c:v>1.01896</c:v>
                </c:pt>
                <c:pt idx="44936">
                  <c:v>1.01898</c:v>
                </c:pt>
                <c:pt idx="44937">
                  <c:v>1.019</c:v>
                </c:pt>
                <c:pt idx="44938">
                  <c:v>1.01903</c:v>
                </c:pt>
                <c:pt idx="44939">
                  <c:v>1.01905</c:v>
                </c:pt>
                <c:pt idx="44940">
                  <c:v>1.01907</c:v>
                </c:pt>
                <c:pt idx="44941">
                  <c:v>1.01909</c:v>
                </c:pt>
                <c:pt idx="44942">
                  <c:v>1.01912</c:v>
                </c:pt>
                <c:pt idx="44943">
                  <c:v>1.01914</c:v>
                </c:pt>
                <c:pt idx="44944">
                  <c:v>1.01916</c:v>
                </c:pt>
                <c:pt idx="44945">
                  <c:v>1.01918</c:v>
                </c:pt>
                <c:pt idx="44946">
                  <c:v>1.01921</c:v>
                </c:pt>
                <c:pt idx="44947">
                  <c:v>1.01923</c:v>
                </c:pt>
                <c:pt idx="44948">
                  <c:v>1.01925</c:v>
                </c:pt>
                <c:pt idx="44949">
                  <c:v>1.01927</c:v>
                </c:pt>
                <c:pt idx="44950">
                  <c:v>1.0193</c:v>
                </c:pt>
                <c:pt idx="44951">
                  <c:v>1.01932</c:v>
                </c:pt>
                <c:pt idx="44952">
                  <c:v>1.01934</c:v>
                </c:pt>
                <c:pt idx="44953">
                  <c:v>1.01937</c:v>
                </c:pt>
                <c:pt idx="44954">
                  <c:v>1.01939</c:v>
                </c:pt>
                <c:pt idx="44955">
                  <c:v>1.01941</c:v>
                </c:pt>
                <c:pt idx="44956">
                  <c:v>1.01943</c:v>
                </c:pt>
                <c:pt idx="44957">
                  <c:v>1.01946</c:v>
                </c:pt>
                <c:pt idx="44958">
                  <c:v>1.01948</c:v>
                </c:pt>
                <c:pt idx="44959">
                  <c:v>1.0195</c:v>
                </c:pt>
                <c:pt idx="44960">
                  <c:v>1.01952</c:v>
                </c:pt>
                <c:pt idx="44961">
                  <c:v>1.01955</c:v>
                </c:pt>
                <c:pt idx="44962">
                  <c:v>1.01957</c:v>
                </c:pt>
                <c:pt idx="44963">
                  <c:v>1.01959</c:v>
                </c:pt>
                <c:pt idx="44964">
                  <c:v>1.01961</c:v>
                </c:pt>
                <c:pt idx="44965">
                  <c:v>1.01964</c:v>
                </c:pt>
                <c:pt idx="44966">
                  <c:v>1.01966</c:v>
                </c:pt>
                <c:pt idx="44967">
                  <c:v>1.01968</c:v>
                </c:pt>
                <c:pt idx="44968">
                  <c:v>1.01971</c:v>
                </c:pt>
                <c:pt idx="44969">
                  <c:v>1.01973</c:v>
                </c:pt>
                <c:pt idx="44970">
                  <c:v>1.01975</c:v>
                </c:pt>
                <c:pt idx="44971">
                  <c:v>1.01977</c:v>
                </c:pt>
                <c:pt idx="44972">
                  <c:v>1.0198</c:v>
                </c:pt>
                <c:pt idx="44973">
                  <c:v>1.01982</c:v>
                </c:pt>
                <c:pt idx="44974">
                  <c:v>1.01984</c:v>
                </c:pt>
                <c:pt idx="44975">
                  <c:v>1.01986</c:v>
                </c:pt>
                <c:pt idx="44976">
                  <c:v>1.01989</c:v>
                </c:pt>
                <c:pt idx="44977">
                  <c:v>1.01991</c:v>
                </c:pt>
                <c:pt idx="44978">
                  <c:v>1.01993</c:v>
                </c:pt>
                <c:pt idx="44979">
                  <c:v>1.01995</c:v>
                </c:pt>
                <c:pt idx="44980">
                  <c:v>1.01998</c:v>
                </c:pt>
                <c:pt idx="44981">
                  <c:v>1.02</c:v>
                </c:pt>
                <c:pt idx="44982">
                  <c:v>1.02002</c:v>
                </c:pt>
                <c:pt idx="44983">
                  <c:v>1.02005</c:v>
                </c:pt>
                <c:pt idx="44984">
                  <c:v>1.02007</c:v>
                </c:pt>
                <c:pt idx="44985">
                  <c:v>1.02009</c:v>
                </c:pt>
                <c:pt idx="44986">
                  <c:v>1.02011</c:v>
                </c:pt>
                <c:pt idx="44987">
                  <c:v>1.02014</c:v>
                </c:pt>
                <c:pt idx="44988">
                  <c:v>1.02016</c:v>
                </c:pt>
                <c:pt idx="44989">
                  <c:v>1.02018</c:v>
                </c:pt>
                <c:pt idx="44990">
                  <c:v>1.0202</c:v>
                </c:pt>
                <c:pt idx="44991">
                  <c:v>1.02023</c:v>
                </c:pt>
                <c:pt idx="44992">
                  <c:v>1.02025</c:v>
                </c:pt>
                <c:pt idx="44993">
                  <c:v>1.02027</c:v>
                </c:pt>
                <c:pt idx="44994">
                  <c:v>1.02029</c:v>
                </c:pt>
                <c:pt idx="44995">
                  <c:v>1.02032</c:v>
                </c:pt>
                <c:pt idx="44996">
                  <c:v>1.02034</c:v>
                </c:pt>
                <c:pt idx="44997">
                  <c:v>1.02036</c:v>
                </c:pt>
                <c:pt idx="44998">
                  <c:v>1.02039</c:v>
                </c:pt>
                <c:pt idx="44999">
                  <c:v>1.02041</c:v>
                </c:pt>
                <c:pt idx="45000">
                  <c:v>1.02043</c:v>
                </c:pt>
                <c:pt idx="45001">
                  <c:v>1.02045</c:v>
                </c:pt>
                <c:pt idx="45002">
                  <c:v>1.02048</c:v>
                </c:pt>
                <c:pt idx="45003">
                  <c:v>1.0205</c:v>
                </c:pt>
                <c:pt idx="45004">
                  <c:v>1.02052</c:v>
                </c:pt>
                <c:pt idx="45005">
                  <c:v>1.02054</c:v>
                </c:pt>
                <c:pt idx="45006">
                  <c:v>1.02057</c:v>
                </c:pt>
                <c:pt idx="45007">
                  <c:v>1.02059</c:v>
                </c:pt>
                <c:pt idx="45008">
                  <c:v>1.02061</c:v>
                </c:pt>
                <c:pt idx="45009">
                  <c:v>1.02063</c:v>
                </c:pt>
                <c:pt idx="45010">
                  <c:v>1.02066</c:v>
                </c:pt>
                <c:pt idx="45011">
                  <c:v>1.02068</c:v>
                </c:pt>
                <c:pt idx="45012">
                  <c:v>1.0207</c:v>
                </c:pt>
                <c:pt idx="45013">
                  <c:v>1.02073</c:v>
                </c:pt>
                <c:pt idx="45014">
                  <c:v>1.02075</c:v>
                </c:pt>
                <c:pt idx="45015">
                  <c:v>1.02077</c:v>
                </c:pt>
                <c:pt idx="45016">
                  <c:v>1.02079</c:v>
                </c:pt>
                <c:pt idx="45017">
                  <c:v>1.02082</c:v>
                </c:pt>
                <c:pt idx="45018">
                  <c:v>1.02084</c:v>
                </c:pt>
                <c:pt idx="45019">
                  <c:v>1.02086</c:v>
                </c:pt>
                <c:pt idx="45020">
                  <c:v>1.02088</c:v>
                </c:pt>
                <c:pt idx="45021">
                  <c:v>1.02091</c:v>
                </c:pt>
                <c:pt idx="45022">
                  <c:v>1.02093</c:v>
                </c:pt>
                <c:pt idx="45023">
                  <c:v>1.02095</c:v>
                </c:pt>
                <c:pt idx="45024">
                  <c:v>1.02097</c:v>
                </c:pt>
                <c:pt idx="45025">
                  <c:v>1.021</c:v>
                </c:pt>
                <c:pt idx="45026">
                  <c:v>1.02102</c:v>
                </c:pt>
                <c:pt idx="45027">
                  <c:v>1.02104</c:v>
                </c:pt>
                <c:pt idx="45028">
                  <c:v>1.02107</c:v>
                </c:pt>
                <c:pt idx="45029">
                  <c:v>1.02109</c:v>
                </c:pt>
                <c:pt idx="45030">
                  <c:v>1.02111</c:v>
                </c:pt>
                <c:pt idx="45031">
                  <c:v>1.02113</c:v>
                </c:pt>
                <c:pt idx="45032">
                  <c:v>1.02116</c:v>
                </c:pt>
                <c:pt idx="45033">
                  <c:v>1.02118</c:v>
                </c:pt>
                <c:pt idx="45034">
                  <c:v>1.0212</c:v>
                </c:pt>
                <c:pt idx="45035">
                  <c:v>1.02122</c:v>
                </c:pt>
                <c:pt idx="45036">
                  <c:v>1.02125</c:v>
                </c:pt>
                <c:pt idx="45037">
                  <c:v>1.02127</c:v>
                </c:pt>
                <c:pt idx="45038">
                  <c:v>1.02129</c:v>
                </c:pt>
                <c:pt idx="45039">
                  <c:v>1.02131</c:v>
                </c:pt>
                <c:pt idx="45040">
                  <c:v>1.02134</c:v>
                </c:pt>
                <c:pt idx="45041">
                  <c:v>1.02136</c:v>
                </c:pt>
                <c:pt idx="45042">
                  <c:v>1.02138</c:v>
                </c:pt>
                <c:pt idx="45043">
                  <c:v>1.02141</c:v>
                </c:pt>
                <c:pt idx="45044">
                  <c:v>1.02143</c:v>
                </c:pt>
                <c:pt idx="45045">
                  <c:v>1.02145</c:v>
                </c:pt>
                <c:pt idx="45046">
                  <c:v>1.02147</c:v>
                </c:pt>
                <c:pt idx="45047">
                  <c:v>1.0215</c:v>
                </c:pt>
                <c:pt idx="45048">
                  <c:v>1.02152</c:v>
                </c:pt>
                <c:pt idx="45049">
                  <c:v>1.02154</c:v>
                </c:pt>
                <c:pt idx="45050">
                  <c:v>1.02157</c:v>
                </c:pt>
                <c:pt idx="45051">
                  <c:v>1.02159</c:v>
                </c:pt>
                <c:pt idx="45052">
                  <c:v>1.02161</c:v>
                </c:pt>
                <c:pt idx="45053">
                  <c:v>1.02163</c:v>
                </c:pt>
                <c:pt idx="45054">
                  <c:v>1.02165</c:v>
                </c:pt>
                <c:pt idx="45055">
                  <c:v>1.02168</c:v>
                </c:pt>
                <c:pt idx="45056">
                  <c:v>1.0217</c:v>
                </c:pt>
                <c:pt idx="45057">
                  <c:v>1.02172</c:v>
                </c:pt>
                <c:pt idx="45058">
                  <c:v>1.02175</c:v>
                </c:pt>
                <c:pt idx="45059">
                  <c:v>1.02177</c:v>
                </c:pt>
                <c:pt idx="45060">
                  <c:v>1.02179</c:v>
                </c:pt>
                <c:pt idx="45061">
                  <c:v>1.02181</c:v>
                </c:pt>
                <c:pt idx="45062">
                  <c:v>1.02184</c:v>
                </c:pt>
                <c:pt idx="45063">
                  <c:v>1.02186</c:v>
                </c:pt>
                <c:pt idx="45064">
                  <c:v>1.02188</c:v>
                </c:pt>
                <c:pt idx="45065">
                  <c:v>1.02191</c:v>
                </c:pt>
                <c:pt idx="45066">
                  <c:v>1.02193</c:v>
                </c:pt>
                <c:pt idx="45067">
                  <c:v>1.02195</c:v>
                </c:pt>
                <c:pt idx="45068">
                  <c:v>1.02197</c:v>
                </c:pt>
                <c:pt idx="45069">
                  <c:v>1.02199</c:v>
                </c:pt>
                <c:pt idx="45070">
                  <c:v>1.02202</c:v>
                </c:pt>
                <c:pt idx="45071">
                  <c:v>1.02204</c:v>
                </c:pt>
                <c:pt idx="45072">
                  <c:v>1.02206</c:v>
                </c:pt>
                <c:pt idx="45073">
                  <c:v>1.02209</c:v>
                </c:pt>
                <c:pt idx="45074">
                  <c:v>1.02211</c:v>
                </c:pt>
                <c:pt idx="45075">
                  <c:v>1.02213</c:v>
                </c:pt>
                <c:pt idx="45076">
                  <c:v>1.02215</c:v>
                </c:pt>
                <c:pt idx="45077">
                  <c:v>1.02218</c:v>
                </c:pt>
                <c:pt idx="45078">
                  <c:v>1.0222</c:v>
                </c:pt>
                <c:pt idx="45079">
                  <c:v>1.02222</c:v>
                </c:pt>
                <c:pt idx="45080">
                  <c:v>1.02225</c:v>
                </c:pt>
                <c:pt idx="45081">
                  <c:v>1.02227</c:v>
                </c:pt>
                <c:pt idx="45082">
                  <c:v>1.02229</c:v>
                </c:pt>
                <c:pt idx="45083">
                  <c:v>1.02231</c:v>
                </c:pt>
                <c:pt idx="45084">
                  <c:v>1.02234</c:v>
                </c:pt>
                <c:pt idx="45085">
                  <c:v>1.02236</c:v>
                </c:pt>
                <c:pt idx="45086">
                  <c:v>1.02238</c:v>
                </c:pt>
                <c:pt idx="45087">
                  <c:v>1.0224</c:v>
                </c:pt>
                <c:pt idx="45088">
                  <c:v>1.02243</c:v>
                </c:pt>
                <c:pt idx="45089">
                  <c:v>1.02245</c:v>
                </c:pt>
                <c:pt idx="45090">
                  <c:v>1.02247</c:v>
                </c:pt>
                <c:pt idx="45091">
                  <c:v>1.02249</c:v>
                </c:pt>
                <c:pt idx="45092">
                  <c:v>1.02252</c:v>
                </c:pt>
                <c:pt idx="45093">
                  <c:v>1.02254</c:v>
                </c:pt>
                <c:pt idx="45094">
                  <c:v>1.02256</c:v>
                </c:pt>
                <c:pt idx="45095">
                  <c:v>1.02259</c:v>
                </c:pt>
                <c:pt idx="45096">
                  <c:v>1.02261</c:v>
                </c:pt>
                <c:pt idx="45097">
                  <c:v>1.02263</c:v>
                </c:pt>
                <c:pt idx="45098">
                  <c:v>1.02265</c:v>
                </c:pt>
                <c:pt idx="45099">
                  <c:v>1.02268</c:v>
                </c:pt>
                <c:pt idx="45100">
                  <c:v>1.0227</c:v>
                </c:pt>
                <c:pt idx="45101">
                  <c:v>1.02272</c:v>
                </c:pt>
                <c:pt idx="45102">
                  <c:v>1.02274</c:v>
                </c:pt>
                <c:pt idx="45103">
                  <c:v>1.02277</c:v>
                </c:pt>
                <c:pt idx="45104">
                  <c:v>1.02279</c:v>
                </c:pt>
                <c:pt idx="45105">
                  <c:v>1.02281</c:v>
                </c:pt>
                <c:pt idx="45106">
                  <c:v>1.02283</c:v>
                </c:pt>
                <c:pt idx="45107">
                  <c:v>1.02286</c:v>
                </c:pt>
                <c:pt idx="45108">
                  <c:v>1.02288</c:v>
                </c:pt>
                <c:pt idx="45109">
                  <c:v>1.0229</c:v>
                </c:pt>
                <c:pt idx="45110">
                  <c:v>1.02293</c:v>
                </c:pt>
                <c:pt idx="45111">
                  <c:v>1.02295</c:v>
                </c:pt>
                <c:pt idx="45112">
                  <c:v>1.02297</c:v>
                </c:pt>
                <c:pt idx="45113">
                  <c:v>1.02299</c:v>
                </c:pt>
                <c:pt idx="45114">
                  <c:v>1.02302</c:v>
                </c:pt>
                <c:pt idx="45115">
                  <c:v>1.02304</c:v>
                </c:pt>
                <c:pt idx="45116">
                  <c:v>1.02306</c:v>
                </c:pt>
                <c:pt idx="45117">
                  <c:v>1.02308</c:v>
                </c:pt>
                <c:pt idx="45118">
                  <c:v>1.02311</c:v>
                </c:pt>
                <c:pt idx="45119">
                  <c:v>1.02313</c:v>
                </c:pt>
                <c:pt idx="45120">
                  <c:v>1.02315</c:v>
                </c:pt>
                <c:pt idx="45121">
                  <c:v>1.02317</c:v>
                </c:pt>
                <c:pt idx="45122">
                  <c:v>1.0232</c:v>
                </c:pt>
                <c:pt idx="45123">
                  <c:v>1.02322</c:v>
                </c:pt>
                <c:pt idx="45124">
                  <c:v>1.02324</c:v>
                </c:pt>
                <c:pt idx="45125">
                  <c:v>1.02327</c:v>
                </c:pt>
                <c:pt idx="45126">
                  <c:v>1.02329</c:v>
                </c:pt>
                <c:pt idx="45127">
                  <c:v>1.02331</c:v>
                </c:pt>
                <c:pt idx="45128">
                  <c:v>1.02333</c:v>
                </c:pt>
                <c:pt idx="45129">
                  <c:v>1.02336</c:v>
                </c:pt>
                <c:pt idx="45130">
                  <c:v>1.02338</c:v>
                </c:pt>
                <c:pt idx="45131">
                  <c:v>1.0234</c:v>
                </c:pt>
                <c:pt idx="45132">
                  <c:v>1.02342</c:v>
                </c:pt>
                <c:pt idx="45133">
                  <c:v>1.02345</c:v>
                </c:pt>
                <c:pt idx="45134">
                  <c:v>1.02347</c:v>
                </c:pt>
                <c:pt idx="45135">
                  <c:v>1.02349</c:v>
                </c:pt>
                <c:pt idx="45136">
                  <c:v>1.02351</c:v>
                </c:pt>
                <c:pt idx="45137">
                  <c:v>1.02354</c:v>
                </c:pt>
                <c:pt idx="45138">
                  <c:v>1.02356</c:v>
                </c:pt>
                <c:pt idx="45139">
                  <c:v>1.02358</c:v>
                </c:pt>
                <c:pt idx="45140">
                  <c:v>1.02361</c:v>
                </c:pt>
                <c:pt idx="45141">
                  <c:v>1.02363</c:v>
                </c:pt>
                <c:pt idx="45142">
                  <c:v>1.02365</c:v>
                </c:pt>
                <c:pt idx="45143">
                  <c:v>1.02367</c:v>
                </c:pt>
                <c:pt idx="45144">
                  <c:v>1.0237</c:v>
                </c:pt>
                <c:pt idx="45145">
                  <c:v>1.02372</c:v>
                </c:pt>
                <c:pt idx="45146">
                  <c:v>1.02374</c:v>
                </c:pt>
                <c:pt idx="45147">
                  <c:v>1.02376</c:v>
                </c:pt>
                <c:pt idx="45148">
                  <c:v>1.02379</c:v>
                </c:pt>
                <c:pt idx="45149">
                  <c:v>1.02381</c:v>
                </c:pt>
                <c:pt idx="45150">
                  <c:v>1.02383</c:v>
                </c:pt>
                <c:pt idx="45151">
                  <c:v>1.02385</c:v>
                </c:pt>
                <c:pt idx="45152">
                  <c:v>1.02388</c:v>
                </c:pt>
                <c:pt idx="45153">
                  <c:v>1.0239</c:v>
                </c:pt>
                <c:pt idx="45154">
                  <c:v>1.02392</c:v>
                </c:pt>
                <c:pt idx="45155">
                  <c:v>1.02395</c:v>
                </c:pt>
                <c:pt idx="45156">
                  <c:v>1.02397</c:v>
                </c:pt>
                <c:pt idx="45157">
                  <c:v>1.02399</c:v>
                </c:pt>
                <c:pt idx="45158">
                  <c:v>1.02401</c:v>
                </c:pt>
                <c:pt idx="45159">
                  <c:v>1.02404</c:v>
                </c:pt>
                <c:pt idx="45160">
                  <c:v>1.02406</c:v>
                </c:pt>
                <c:pt idx="45161">
                  <c:v>1.02408</c:v>
                </c:pt>
                <c:pt idx="45162">
                  <c:v>1.0241</c:v>
                </c:pt>
                <c:pt idx="45163">
                  <c:v>1.02413</c:v>
                </c:pt>
                <c:pt idx="45164">
                  <c:v>1.02415</c:v>
                </c:pt>
                <c:pt idx="45165">
                  <c:v>1.02417</c:v>
                </c:pt>
                <c:pt idx="45166">
                  <c:v>1.02419</c:v>
                </c:pt>
                <c:pt idx="45167">
                  <c:v>1.02422</c:v>
                </c:pt>
                <c:pt idx="45168">
                  <c:v>1.02424</c:v>
                </c:pt>
                <c:pt idx="45169">
                  <c:v>1.02426</c:v>
                </c:pt>
                <c:pt idx="45170">
                  <c:v>1.02429</c:v>
                </c:pt>
                <c:pt idx="45171">
                  <c:v>1.02431</c:v>
                </c:pt>
                <c:pt idx="45172">
                  <c:v>1.02433</c:v>
                </c:pt>
                <c:pt idx="45173">
                  <c:v>1.02435</c:v>
                </c:pt>
                <c:pt idx="45174">
                  <c:v>1.02438</c:v>
                </c:pt>
                <c:pt idx="45175">
                  <c:v>1.0244</c:v>
                </c:pt>
                <c:pt idx="45176">
                  <c:v>1.02442</c:v>
                </c:pt>
                <c:pt idx="45177">
                  <c:v>1.02444</c:v>
                </c:pt>
                <c:pt idx="45178">
                  <c:v>1.02447</c:v>
                </c:pt>
                <c:pt idx="45179">
                  <c:v>1.02449</c:v>
                </c:pt>
                <c:pt idx="45180">
                  <c:v>1.02451</c:v>
                </c:pt>
                <c:pt idx="45181">
                  <c:v>1.02453</c:v>
                </c:pt>
                <c:pt idx="45182">
                  <c:v>1.02456</c:v>
                </c:pt>
                <c:pt idx="45183">
                  <c:v>1.02458</c:v>
                </c:pt>
                <c:pt idx="45184">
                  <c:v>1.0246</c:v>
                </c:pt>
                <c:pt idx="45185">
                  <c:v>1.02463</c:v>
                </c:pt>
                <c:pt idx="45186">
                  <c:v>1.02465</c:v>
                </c:pt>
                <c:pt idx="45187">
                  <c:v>1.02467</c:v>
                </c:pt>
                <c:pt idx="45188">
                  <c:v>1.02469</c:v>
                </c:pt>
                <c:pt idx="45189">
                  <c:v>1.02472</c:v>
                </c:pt>
                <c:pt idx="45190">
                  <c:v>1.02474</c:v>
                </c:pt>
                <c:pt idx="45191">
                  <c:v>1.02476</c:v>
                </c:pt>
                <c:pt idx="45192">
                  <c:v>1.02479</c:v>
                </c:pt>
                <c:pt idx="45193">
                  <c:v>1.02481</c:v>
                </c:pt>
                <c:pt idx="45194">
                  <c:v>1.02483</c:v>
                </c:pt>
                <c:pt idx="45195">
                  <c:v>1.02485</c:v>
                </c:pt>
                <c:pt idx="45196">
                  <c:v>1.02487</c:v>
                </c:pt>
                <c:pt idx="45197">
                  <c:v>1.0249</c:v>
                </c:pt>
                <c:pt idx="45198">
                  <c:v>1.02492</c:v>
                </c:pt>
                <c:pt idx="45199">
                  <c:v>1.02494</c:v>
                </c:pt>
                <c:pt idx="45200">
                  <c:v>1.02497</c:v>
                </c:pt>
                <c:pt idx="45201">
                  <c:v>1.02499</c:v>
                </c:pt>
                <c:pt idx="45202">
                  <c:v>1.02501</c:v>
                </c:pt>
                <c:pt idx="45203">
                  <c:v>1.02503</c:v>
                </c:pt>
                <c:pt idx="45204">
                  <c:v>1.02506</c:v>
                </c:pt>
                <c:pt idx="45205">
                  <c:v>1.02508</c:v>
                </c:pt>
                <c:pt idx="45206">
                  <c:v>1.0251</c:v>
                </c:pt>
                <c:pt idx="45207">
                  <c:v>1.02513</c:v>
                </c:pt>
                <c:pt idx="45208">
                  <c:v>1.02515</c:v>
                </c:pt>
                <c:pt idx="45209">
                  <c:v>1.02517</c:v>
                </c:pt>
                <c:pt idx="45210">
                  <c:v>1.02519</c:v>
                </c:pt>
                <c:pt idx="45211">
                  <c:v>1.02521</c:v>
                </c:pt>
                <c:pt idx="45212">
                  <c:v>1.02524</c:v>
                </c:pt>
                <c:pt idx="45213">
                  <c:v>1.02526</c:v>
                </c:pt>
                <c:pt idx="45214">
                  <c:v>1.02528</c:v>
                </c:pt>
                <c:pt idx="45215">
                  <c:v>1.02531</c:v>
                </c:pt>
                <c:pt idx="45216">
                  <c:v>1.02533</c:v>
                </c:pt>
                <c:pt idx="45217">
                  <c:v>1.02535</c:v>
                </c:pt>
                <c:pt idx="45218">
                  <c:v>1.02537</c:v>
                </c:pt>
                <c:pt idx="45219">
                  <c:v>1.0254</c:v>
                </c:pt>
                <c:pt idx="45220">
                  <c:v>1.02542</c:v>
                </c:pt>
                <c:pt idx="45221">
                  <c:v>1.02544</c:v>
                </c:pt>
                <c:pt idx="45222">
                  <c:v>1.02547</c:v>
                </c:pt>
                <c:pt idx="45223">
                  <c:v>1.02549</c:v>
                </c:pt>
                <c:pt idx="45224">
                  <c:v>1.02551</c:v>
                </c:pt>
                <c:pt idx="45225">
                  <c:v>1.02553</c:v>
                </c:pt>
                <c:pt idx="45226">
                  <c:v>1.02556</c:v>
                </c:pt>
                <c:pt idx="45227">
                  <c:v>1.02558</c:v>
                </c:pt>
                <c:pt idx="45228">
                  <c:v>1.0256</c:v>
                </c:pt>
                <c:pt idx="45229">
                  <c:v>1.02562</c:v>
                </c:pt>
                <c:pt idx="45230">
                  <c:v>1.02565</c:v>
                </c:pt>
                <c:pt idx="45231">
                  <c:v>1.02567</c:v>
                </c:pt>
                <c:pt idx="45232">
                  <c:v>1.02569</c:v>
                </c:pt>
                <c:pt idx="45233">
                  <c:v>1.02571</c:v>
                </c:pt>
                <c:pt idx="45234">
                  <c:v>1.02574</c:v>
                </c:pt>
                <c:pt idx="45235">
                  <c:v>1.02576</c:v>
                </c:pt>
                <c:pt idx="45236">
                  <c:v>1.02578</c:v>
                </c:pt>
                <c:pt idx="45237">
                  <c:v>1.02581</c:v>
                </c:pt>
                <c:pt idx="45238">
                  <c:v>1.02583</c:v>
                </c:pt>
                <c:pt idx="45239">
                  <c:v>1.02585</c:v>
                </c:pt>
                <c:pt idx="45240">
                  <c:v>1.02587</c:v>
                </c:pt>
                <c:pt idx="45241">
                  <c:v>1.0259</c:v>
                </c:pt>
                <c:pt idx="45242">
                  <c:v>1.02592</c:v>
                </c:pt>
                <c:pt idx="45243">
                  <c:v>1.02594</c:v>
                </c:pt>
                <c:pt idx="45244">
                  <c:v>1.02596</c:v>
                </c:pt>
                <c:pt idx="45245">
                  <c:v>1.02599</c:v>
                </c:pt>
                <c:pt idx="45246">
                  <c:v>1.02601</c:v>
                </c:pt>
                <c:pt idx="45247">
                  <c:v>1.02603</c:v>
                </c:pt>
                <c:pt idx="45248">
                  <c:v>1.02605</c:v>
                </c:pt>
                <c:pt idx="45249">
                  <c:v>1.02608</c:v>
                </c:pt>
                <c:pt idx="45250">
                  <c:v>1.0261</c:v>
                </c:pt>
                <c:pt idx="45251">
                  <c:v>1.02612</c:v>
                </c:pt>
                <c:pt idx="45252">
                  <c:v>1.02615</c:v>
                </c:pt>
                <c:pt idx="45253">
                  <c:v>1.02617</c:v>
                </c:pt>
                <c:pt idx="45254">
                  <c:v>1.02619</c:v>
                </c:pt>
                <c:pt idx="45255">
                  <c:v>1.02621</c:v>
                </c:pt>
                <c:pt idx="45256">
                  <c:v>1.02624</c:v>
                </c:pt>
                <c:pt idx="45257">
                  <c:v>1.02626</c:v>
                </c:pt>
                <c:pt idx="45258">
                  <c:v>1.02628</c:v>
                </c:pt>
                <c:pt idx="45259">
                  <c:v>1.0263</c:v>
                </c:pt>
                <c:pt idx="45260">
                  <c:v>1.02633</c:v>
                </c:pt>
                <c:pt idx="45261">
                  <c:v>1.02635</c:v>
                </c:pt>
                <c:pt idx="45262">
                  <c:v>1.02637</c:v>
                </c:pt>
                <c:pt idx="45263">
                  <c:v>1.02639</c:v>
                </c:pt>
                <c:pt idx="45264">
                  <c:v>1.02642</c:v>
                </c:pt>
                <c:pt idx="45265">
                  <c:v>1.02644</c:v>
                </c:pt>
                <c:pt idx="45266">
                  <c:v>1.02646</c:v>
                </c:pt>
                <c:pt idx="45267">
                  <c:v>1.02649</c:v>
                </c:pt>
                <c:pt idx="45268">
                  <c:v>1.02651</c:v>
                </c:pt>
                <c:pt idx="45269">
                  <c:v>1.02653</c:v>
                </c:pt>
                <c:pt idx="45270">
                  <c:v>1.02655</c:v>
                </c:pt>
                <c:pt idx="45271">
                  <c:v>1.02658</c:v>
                </c:pt>
                <c:pt idx="45272">
                  <c:v>1.0266</c:v>
                </c:pt>
                <c:pt idx="45273">
                  <c:v>1.02662</c:v>
                </c:pt>
                <c:pt idx="45274">
                  <c:v>1.02664</c:v>
                </c:pt>
                <c:pt idx="45275">
                  <c:v>1.02667</c:v>
                </c:pt>
                <c:pt idx="45276">
                  <c:v>1.02669</c:v>
                </c:pt>
                <c:pt idx="45277">
                  <c:v>1.02671</c:v>
                </c:pt>
                <c:pt idx="45278">
                  <c:v>1.02673</c:v>
                </c:pt>
                <c:pt idx="45279">
                  <c:v>1.02676</c:v>
                </c:pt>
                <c:pt idx="45280">
                  <c:v>1.02678</c:v>
                </c:pt>
                <c:pt idx="45281">
                  <c:v>1.0268</c:v>
                </c:pt>
                <c:pt idx="45282">
                  <c:v>1.02683</c:v>
                </c:pt>
                <c:pt idx="45283">
                  <c:v>1.02685</c:v>
                </c:pt>
                <c:pt idx="45284">
                  <c:v>1.02687</c:v>
                </c:pt>
                <c:pt idx="45285">
                  <c:v>1.02689</c:v>
                </c:pt>
                <c:pt idx="45286">
                  <c:v>1.02692</c:v>
                </c:pt>
                <c:pt idx="45287">
                  <c:v>1.02694</c:v>
                </c:pt>
                <c:pt idx="45288">
                  <c:v>1.02696</c:v>
                </c:pt>
                <c:pt idx="45289">
                  <c:v>1.02698</c:v>
                </c:pt>
                <c:pt idx="45290">
                  <c:v>1.02701</c:v>
                </c:pt>
                <c:pt idx="45291">
                  <c:v>1.02703</c:v>
                </c:pt>
                <c:pt idx="45292">
                  <c:v>1.02705</c:v>
                </c:pt>
                <c:pt idx="45293">
                  <c:v>1.02707</c:v>
                </c:pt>
                <c:pt idx="45294">
                  <c:v>1.0271</c:v>
                </c:pt>
                <c:pt idx="45295">
                  <c:v>1.02712</c:v>
                </c:pt>
                <c:pt idx="45296">
                  <c:v>1.02714</c:v>
                </c:pt>
                <c:pt idx="45297">
                  <c:v>1.02717</c:v>
                </c:pt>
                <c:pt idx="45298">
                  <c:v>1.02719</c:v>
                </c:pt>
                <c:pt idx="45299">
                  <c:v>1.02721</c:v>
                </c:pt>
                <c:pt idx="45300">
                  <c:v>1.02723</c:v>
                </c:pt>
                <c:pt idx="45301">
                  <c:v>1.02726</c:v>
                </c:pt>
                <c:pt idx="45302">
                  <c:v>1.02728</c:v>
                </c:pt>
                <c:pt idx="45303">
                  <c:v>1.0273</c:v>
                </c:pt>
                <c:pt idx="45304">
                  <c:v>1.02732</c:v>
                </c:pt>
                <c:pt idx="45305">
                  <c:v>1.02735</c:v>
                </c:pt>
                <c:pt idx="45306">
                  <c:v>1.02737</c:v>
                </c:pt>
                <c:pt idx="45307">
                  <c:v>1.02739</c:v>
                </c:pt>
                <c:pt idx="45308">
                  <c:v>1.02741</c:v>
                </c:pt>
                <c:pt idx="45309">
                  <c:v>1.02744</c:v>
                </c:pt>
                <c:pt idx="45310">
                  <c:v>1.02746</c:v>
                </c:pt>
                <c:pt idx="45311">
                  <c:v>1.02748</c:v>
                </c:pt>
                <c:pt idx="45312">
                  <c:v>1.02751</c:v>
                </c:pt>
                <c:pt idx="45313">
                  <c:v>1.02753</c:v>
                </c:pt>
                <c:pt idx="45314">
                  <c:v>1.02755</c:v>
                </c:pt>
                <c:pt idx="45315">
                  <c:v>1.02757</c:v>
                </c:pt>
                <c:pt idx="45316">
                  <c:v>1.0276</c:v>
                </c:pt>
                <c:pt idx="45317">
                  <c:v>1.02762</c:v>
                </c:pt>
                <c:pt idx="45318">
                  <c:v>1.02764</c:v>
                </c:pt>
                <c:pt idx="45319">
                  <c:v>1.02766</c:v>
                </c:pt>
                <c:pt idx="45320">
                  <c:v>1.02769</c:v>
                </c:pt>
                <c:pt idx="45321">
                  <c:v>1.02771</c:v>
                </c:pt>
                <c:pt idx="45322">
                  <c:v>1.02773</c:v>
                </c:pt>
                <c:pt idx="45323">
                  <c:v>1.02775</c:v>
                </c:pt>
                <c:pt idx="45324">
                  <c:v>1.02778</c:v>
                </c:pt>
                <c:pt idx="45325">
                  <c:v>1.0278</c:v>
                </c:pt>
                <c:pt idx="45326">
                  <c:v>1.02782</c:v>
                </c:pt>
                <c:pt idx="45327">
                  <c:v>1.02785</c:v>
                </c:pt>
                <c:pt idx="45328">
                  <c:v>1.02787</c:v>
                </c:pt>
                <c:pt idx="45329">
                  <c:v>1.02789</c:v>
                </c:pt>
                <c:pt idx="45330">
                  <c:v>1.02791</c:v>
                </c:pt>
                <c:pt idx="45331">
                  <c:v>1.02794</c:v>
                </c:pt>
                <c:pt idx="45332">
                  <c:v>1.02796</c:v>
                </c:pt>
                <c:pt idx="45333">
                  <c:v>1.02798</c:v>
                </c:pt>
                <c:pt idx="45334">
                  <c:v>1.02801</c:v>
                </c:pt>
                <c:pt idx="45335">
                  <c:v>1.02803</c:v>
                </c:pt>
                <c:pt idx="45336">
                  <c:v>1.02805</c:v>
                </c:pt>
                <c:pt idx="45337">
                  <c:v>1.02807</c:v>
                </c:pt>
                <c:pt idx="45338">
                  <c:v>1.02809</c:v>
                </c:pt>
                <c:pt idx="45339">
                  <c:v>1.02812</c:v>
                </c:pt>
                <c:pt idx="45340">
                  <c:v>1.02814</c:v>
                </c:pt>
                <c:pt idx="45341">
                  <c:v>1.02816</c:v>
                </c:pt>
                <c:pt idx="45342">
                  <c:v>1.02819</c:v>
                </c:pt>
                <c:pt idx="45343">
                  <c:v>1.02821</c:v>
                </c:pt>
                <c:pt idx="45344">
                  <c:v>1.02823</c:v>
                </c:pt>
                <c:pt idx="45345">
                  <c:v>1.02825</c:v>
                </c:pt>
                <c:pt idx="45346">
                  <c:v>1.02828</c:v>
                </c:pt>
                <c:pt idx="45347">
                  <c:v>1.0283</c:v>
                </c:pt>
                <c:pt idx="45348">
                  <c:v>1.02832</c:v>
                </c:pt>
                <c:pt idx="45349">
                  <c:v>1.02835</c:v>
                </c:pt>
                <c:pt idx="45350">
                  <c:v>1.02837</c:v>
                </c:pt>
                <c:pt idx="45351">
                  <c:v>1.02839</c:v>
                </c:pt>
                <c:pt idx="45352">
                  <c:v>1.02841</c:v>
                </c:pt>
                <c:pt idx="45353">
                  <c:v>1.02843</c:v>
                </c:pt>
                <c:pt idx="45354">
                  <c:v>1.02846</c:v>
                </c:pt>
                <c:pt idx="45355">
                  <c:v>1.02848</c:v>
                </c:pt>
                <c:pt idx="45356">
                  <c:v>1.0285</c:v>
                </c:pt>
                <c:pt idx="45357">
                  <c:v>1.02853</c:v>
                </c:pt>
                <c:pt idx="45358">
                  <c:v>1.02855</c:v>
                </c:pt>
                <c:pt idx="45359">
                  <c:v>1.02857</c:v>
                </c:pt>
                <c:pt idx="45360">
                  <c:v>1.02859</c:v>
                </c:pt>
                <c:pt idx="45361">
                  <c:v>1.02862</c:v>
                </c:pt>
                <c:pt idx="45362">
                  <c:v>1.02864</c:v>
                </c:pt>
                <c:pt idx="45363">
                  <c:v>1.02866</c:v>
                </c:pt>
                <c:pt idx="45364">
                  <c:v>1.02869</c:v>
                </c:pt>
                <c:pt idx="45365">
                  <c:v>1.02871</c:v>
                </c:pt>
                <c:pt idx="45366">
                  <c:v>1.02873</c:v>
                </c:pt>
                <c:pt idx="45367">
                  <c:v>1.02875</c:v>
                </c:pt>
                <c:pt idx="45368">
                  <c:v>1.02878</c:v>
                </c:pt>
                <c:pt idx="45369">
                  <c:v>1.0288</c:v>
                </c:pt>
                <c:pt idx="45370">
                  <c:v>1.02882</c:v>
                </c:pt>
                <c:pt idx="45371">
                  <c:v>1.02884</c:v>
                </c:pt>
                <c:pt idx="45372">
                  <c:v>1.02887</c:v>
                </c:pt>
                <c:pt idx="45373">
                  <c:v>1.02889</c:v>
                </c:pt>
                <c:pt idx="45374">
                  <c:v>1.02891</c:v>
                </c:pt>
                <c:pt idx="45375">
                  <c:v>1.02893</c:v>
                </c:pt>
                <c:pt idx="45376">
                  <c:v>1.02896</c:v>
                </c:pt>
                <c:pt idx="45377">
                  <c:v>1.02898</c:v>
                </c:pt>
                <c:pt idx="45378">
                  <c:v>1.029</c:v>
                </c:pt>
                <c:pt idx="45379">
                  <c:v>1.02903</c:v>
                </c:pt>
                <c:pt idx="45380">
                  <c:v>1.02905</c:v>
                </c:pt>
                <c:pt idx="45381">
                  <c:v>1.02907</c:v>
                </c:pt>
                <c:pt idx="45382">
                  <c:v>1.02909</c:v>
                </c:pt>
                <c:pt idx="45383">
                  <c:v>1.02912</c:v>
                </c:pt>
                <c:pt idx="45384">
                  <c:v>1.02914</c:v>
                </c:pt>
                <c:pt idx="45385">
                  <c:v>1.02916</c:v>
                </c:pt>
                <c:pt idx="45386">
                  <c:v>1.02918</c:v>
                </c:pt>
                <c:pt idx="45387">
                  <c:v>1.02921</c:v>
                </c:pt>
                <c:pt idx="45388">
                  <c:v>1.02923</c:v>
                </c:pt>
                <c:pt idx="45389">
                  <c:v>1.02925</c:v>
                </c:pt>
                <c:pt idx="45390">
                  <c:v>1.02927</c:v>
                </c:pt>
                <c:pt idx="45391">
                  <c:v>1.0293</c:v>
                </c:pt>
                <c:pt idx="45392">
                  <c:v>1.02932</c:v>
                </c:pt>
                <c:pt idx="45393">
                  <c:v>1.02934</c:v>
                </c:pt>
                <c:pt idx="45394">
                  <c:v>1.02937</c:v>
                </c:pt>
                <c:pt idx="45395">
                  <c:v>1.02939</c:v>
                </c:pt>
                <c:pt idx="45396">
                  <c:v>1.02941</c:v>
                </c:pt>
                <c:pt idx="45397">
                  <c:v>1.02943</c:v>
                </c:pt>
                <c:pt idx="45398">
                  <c:v>1.02946</c:v>
                </c:pt>
                <c:pt idx="45399">
                  <c:v>1.02948</c:v>
                </c:pt>
                <c:pt idx="45400">
                  <c:v>1.0295</c:v>
                </c:pt>
                <c:pt idx="45401">
                  <c:v>1.02952</c:v>
                </c:pt>
                <c:pt idx="45402">
                  <c:v>1.02955</c:v>
                </c:pt>
                <c:pt idx="45403">
                  <c:v>1.02957</c:v>
                </c:pt>
                <c:pt idx="45404">
                  <c:v>1.02959</c:v>
                </c:pt>
                <c:pt idx="45405">
                  <c:v>1.02961</c:v>
                </c:pt>
                <c:pt idx="45406">
                  <c:v>1.02964</c:v>
                </c:pt>
                <c:pt idx="45407">
                  <c:v>1.02966</c:v>
                </c:pt>
                <c:pt idx="45408">
                  <c:v>1.02968</c:v>
                </c:pt>
                <c:pt idx="45409">
                  <c:v>1.02971</c:v>
                </c:pt>
                <c:pt idx="45410">
                  <c:v>1.02973</c:v>
                </c:pt>
                <c:pt idx="45411">
                  <c:v>1.02975</c:v>
                </c:pt>
                <c:pt idx="45412">
                  <c:v>1.02977</c:v>
                </c:pt>
                <c:pt idx="45413">
                  <c:v>1.0298</c:v>
                </c:pt>
                <c:pt idx="45414">
                  <c:v>1.02982</c:v>
                </c:pt>
                <c:pt idx="45415">
                  <c:v>1.02984</c:v>
                </c:pt>
                <c:pt idx="45416">
                  <c:v>1.02986</c:v>
                </c:pt>
                <c:pt idx="45417">
                  <c:v>1.02989</c:v>
                </c:pt>
                <c:pt idx="45418">
                  <c:v>1.02991</c:v>
                </c:pt>
                <c:pt idx="45419">
                  <c:v>1.02993</c:v>
                </c:pt>
                <c:pt idx="45420">
                  <c:v>1.02995</c:v>
                </c:pt>
                <c:pt idx="45421">
                  <c:v>1.02998</c:v>
                </c:pt>
                <c:pt idx="45422">
                  <c:v>1.03</c:v>
                </c:pt>
                <c:pt idx="45423">
                  <c:v>1.03002</c:v>
                </c:pt>
                <c:pt idx="45424">
                  <c:v>1.03005</c:v>
                </c:pt>
                <c:pt idx="45425">
                  <c:v>1.03007</c:v>
                </c:pt>
                <c:pt idx="45426">
                  <c:v>1.03009</c:v>
                </c:pt>
                <c:pt idx="45427">
                  <c:v>1.03011</c:v>
                </c:pt>
                <c:pt idx="45428">
                  <c:v>1.03014</c:v>
                </c:pt>
                <c:pt idx="45429">
                  <c:v>1.03016</c:v>
                </c:pt>
                <c:pt idx="45430">
                  <c:v>1.03018</c:v>
                </c:pt>
                <c:pt idx="45431">
                  <c:v>1.0302</c:v>
                </c:pt>
                <c:pt idx="45432">
                  <c:v>1.03023</c:v>
                </c:pt>
                <c:pt idx="45433">
                  <c:v>1.03025</c:v>
                </c:pt>
                <c:pt idx="45434">
                  <c:v>1.03027</c:v>
                </c:pt>
                <c:pt idx="45435">
                  <c:v>1.03029</c:v>
                </c:pt>
                <c:pt idx="45436">
                  <c:v>1.03032</c:v>
                </c:pt>
                <c:pt idx="45437">
                  <c:v>1.03034</c:v>
                </c:pt>
                <c:pt idx="45438">
                  <c:v>1.03036</c:v>
                </c:pt>
                <c:pt idx="45439">
                  <c:v>1.03039</c:v>
                </c:pt>
                <c:pt idx="45440">
                  <c:v>1.03041</c:v>
                </c:pt>
                <c:pt idx="45441">
                  <c:v>1.03043</c:v>
                </c:pt>
                <c:pt idx="45442">
                  <c:v>1.03045</c:v>
                </c:pt>
                <c:pt idx="45443">
                  <c:v>1.03048</c:v>
                </c:pt>
                <c:pt idx="45444">
                  <c:v>1.0305</c:v>
                </c:pt>
                <c:pt idx="45445">
                  <c:v>1.03052</c:v>
                </c:pt>
                <c:pt idx="45446">
                  <c:v>1.03054</c:v>
                </c:pt>
                <c:pt idx="45447">
                  <c:v>1.03057</c:v>
                </c:pt>
                <c:pt idx="45448">
                  <c:v>1.03059</c:v>
                </c:pt>
                <c:pt idx="45449">
                  <c:v>1.03061</c:v>
                </c:pt>
                <c:pt idx="45450">
                  <c:v>1.03063</c:v>
                </c:pt>
                <c:pt idx="45451">
                  <c:v>1.03066</c:v>
                </c:pt>
                <c:pt idx="45452">
                  <c:v>1.03068</c:v>
                </c:pt>
                <c:pt idx="45453">
                  <c:v>1.0307</c:v>
                </c:pt>
                <c:pt idx="45454">
                  <c:v>1.03073</c:v>
                </c:pt>
                <c:pt idx="45455">
                  <c:v>1.03075</c:v>
                </c:pt>
                <c:pt idx="45456">
                  <c:v>1.03077</c:v>
                </c:pt>
                <c:pt idx="45457">
                  <c:v>1.03079</c:v>
                </c:pt>
                <c:pt idx="45458">
                  <c:v>1.03082</c:v>
                </c:pt>
                <c:pt idx="45459">
                  <c:v>1.03084</c:v>
                </c:pt>
                <c:pt idx="45460">
                  <c:v>1.03086</c:v>
                </c:pt>
                <c:pt idx="45461">
                  <c:v>1.03088</c:v>
                </c:pt>
                <c:pt idx="45462">
                  <c:v>1.03091</c:v>
                </c:pt>
                <c:pt idx="45463">
                  <c:v>1.03093</c:v>
                </c:pt>
                <c:pt idx="45464">
                  <c:v>1.03095</c:v>
                </c:pt>
                <c:pt idx="45465">
                  <c:v>1.03097</c:v>
                </c:pt>
                <c:pt idx="45466">
                  <c:v>1.031</c:v>
                </c:pt>
                <c:pt idx="45467">
                  <c:v>1.03102</c:v>
                </c:pt>
                <c:pt idx="45468">
                  <c:v>1.03104</c:v>
                </c:pt>
                <c:pt idx="45469">
                  <c:v>1.03107</c:v>
                </c:pt>
                <c:pt idx="45470">
                  <c:v>1.03109</c:v>
                </c:pt>
                <c:pt idx="45471">
                  <c:v>1.03111</c:v>
                </c:pt>
                <c:pt idx="45472">
                  <c:v>1.03113</c:v>
                </c:pt>
                <c:pt idx="45473">
                  <c:v>1.03116</c:v>
                </c:pt>
                <c:pt idx="45474">
                  <c:v>1.03118</c:v>
                </c:pt>
                <c:pt idx="45475">
                  <c:v>1.0312</c:v>
                </c:pt>
                <c:pt idx="45476">
                  <c:v>1.03122</c:v>
                </c:pt>
                <c:pt idx="45477">
                  <c:v>1.03125</c:v>
                </c:pt>
                <c:pt idx="45478">
                  <c:v>1.03127</c:v>
                </c:pt>
                <c:pt idx="45479">
                  <c:v>1.03129</c:v>
                </c:pt>
                <c:pt idx="45480">
                  <c:v>1.03131</c:v>
                </c:pt>
                <c:pt idx="45481">
                  <c:v>1.03134</c:v>
                </c:pt>
                <c:pt idx="45482">
                  <c:v>1.03136</c:v>
                </c:pt>
                <c:pt idx="45483">
                  <c:v>1.03138</c:v>
                </c:pt>
                <c:pt idx="45484">
                  <c:v>1.03141</c:v>
                </c:pt>
                <c:pt idx="45485">
                  <c:v>1.03143</c:v>
                </c:pt>
                <c:pt idx="45486">
                  <c:v>1.03145</c:v>
                </c:pt>
                <c:pt idx="45487">
                  <c:v>1.03147</c:v>
                </c:pt>
                <c:pt idx="45488">
                  <c:v>1.0315</c:v>
                </c:pt>
                <c:pt idx="45489">
                  <c:v>1.03152</c:v>
                </c:pt>
                <c:pt idx="45490">
                  <c:v>1.03154</c:v>
                </c:pt>
                <c:pt idx="45491">
                  <c:v>1.03157</c:v>
                </c:pt>
                <c:pt idx="45492">
                  <c:v>1.03159</c:v>
                </c:pt>
                <c:pt idx="45493">
                  <c:v>1.03161</c:v>
                </c:pt>
                <c:pt idx="45494">
                  <c:v>1.03163</c:v>
                </c:pt>
                <c:pt idx="45495">
                  <c:v>1.03165</c:v>
                </c:pt>
                <c:pt idx="45496">
                  <c:v>1.03168</c:v>
                </c:pt>
                <c:pt idx="45497">
                  <c:v>1.0317</c:v>
                </c:pt>
                <c:pt idx="45498">
                  <c:v>1.03172</c:v>
                </c:pt>
                <c:pt idx="45499">
                  <c:v>1.03175</c:v>
                </c:pt>
                <c:pt idx="45500">
                  <c:v>1.03177</c:v>
                </c:pt>
                <c:pt idx="45501">
                  <c:v>1.03179</c:v>
                </c:pt>
                <c:pt idx="45502">
                  <c:v>1.03181</c:v>
                </c:pt>
                <c:pt idx="45503">
                  <c:v>1.03184</c:v>
                </c:pt>
                <c:pt idx="45504">
                  <c:v>1.03186</c:v>
                </c:pt>
                <c:pt idx="45505">
                  <c:v>1.03188</c:v>
                </c:pt>
                <c:pt idx="45506">
                  <c:v>1.03191</c:v>
                </c:pt>
                <c:pt idx="45507">
                  <c:v>1.03193</c:v>
                </c:pt>
                <c:pt idx="45508">
                  <c:v>1.03195</c:v>
                </c:pt>
                <c:pt idx="45509">
                  <c:v>1.03197</c:v>
                </c:pt>
                <c:pt idx="45510">
                  <c:v>1.03199</c:v>
                </c:pt>
                <c:pt idx="45511">
                  <c:v>1.03202</c:v>
                </c:pt>
                <c:pt idx="45512">
                  <c:v>1.03204</c:v>
                </c:pt>
                <c:pt idx="45513">
                  <c:v>1.03206</c:v>
                </c:pt>
                <c:pt idx="45514">
                  <c:v>1.03209</c:v>
                </c:pt>
                <c:pt idx="45515">
                  <c:v>1.03211</c:v>
                </c:pt>
                <c:pt idx="45516">
                  <c:v>1.03213</c:v>
                </c:pt>
                <c:pt idx="45517">
                  <c:v>1.03215</c:v>
                </c:pt>
                <c:pt idx="45518">
                  <c:v>1.03218</c:v>
                </c:pt>
                <c:pt idx="45519">
                  <c:v>1.0322</c:v>
                </c:pt>
                <c:pt idx="45520">
                  <c:v>1.03222</c:v>
                </c:pt>
                <c:pt idx="45521">
                  <c:v>1.03225</c:v>
                </c:pt>
                <c:pt idx="45522">
                  <c:v>1.03227</c:v>
                </c:pt>
                <c:pt idx="45523">
                  <c:v>1.03229</c:v>
                </c:pt>
                <c:pt idx="45524">
                  <c:v>1.03231</c:v>
                </c:pt>
                <c:pt idx="45525">
                  <c:v>1.03234</c:v>
                </c:pt>
                <c:pt idx="45526">
                  <c:v>1.03236</c:v>
                </c:pt>
                <c:pt idx="45527">
                  <c:v>1.03238</c:v>
                </c:pt>
                <c:pt idx="45528">
                  <c:v>1.0324</c:v>
                </c:pt>
                <c:pt idx="45529">
                  <c:v>1.03243</c:v>
                </c:pt>
                <c:pt idx="45530">
                  <c:v>1.03245</c:v>
                </c:pt>
                <c:pt idx="45531">
                  <c:v>1.03247</c:v>
                </c:pt>
                <c:pt idx="45532">
                  <c:v>1.03249</c:v>
                </c:pt>
                <c:pt idx="45533">
                  <c:v>1.03252</c:v>
                </c:pt>
                <c:pt idx="45534">
                  <c:v>1.03254</c:v>
                </c:pt>
                <c:pt idx="45535">
                  <c:v>1.03256</c:v>
                </c:pt>
                <c:pt idx="45536">
                  <c:v>1.03259</c:v>
                </c:pt>
                <c:pt idx="45537">
                  <c:v>1.03261</c:v>
                </c:pt>
                <c:pt idx="45538">
                  <c:v>1.03263</c:v>
                </c:pt>
                <c:pt idx="45539">
                  <c:v>1.03265</c:v>
                </c:pt>
                <c:pt idx="45540">
                  <c:v>1.03268</c:v>
                </c:pt>
                <c:pt idx="45541">
                  <c:v>1.0327</c:v>
                </c:pt>
                <c:pt idx="45542">
                  <c:v>1.03272</c:v>
                </c:pt>
                <c:pt idx="45543">
                  <c:v>1.03274</c:v>
                </c:pt>
                <c:pt idx="45544">
                  <c:v>1.03277</c:v>
                </c:pt>
                <c:pt idx="45545">
                  <c:v>1.03279</c:v>
                </c:pt>
                <c:pt idx="45546">
                  <c:v>1.03281</c:v>
                </c:pt>
                <c:pt idx="45547">
                  <c:v>1.03283</c:v>
                </c:pt>
                <c:pt idx="45548">
                  <c:v>1.03286</c:v>
                </c:pt>
                <c:pt idx="45549">
                  <c:v>1.03288</c:v>
                </c:pt>
                <c:pt idx="45550">
                  <c:v>1.0329</c:v>
                </c:pt>
                <c:pt idx="45551">
                  <c:v>1.03293</c:v>
                </c:pt>
                <c:pt idx="45552">
                  <c:v>1.03295</c:v>
                </c:pt>
                <c:pt idx="45553">
                  <c:v>1.03297</c:v>
                </c:pt>
                <c:pt idx="45554">
                  <c:v>1.03299</c:v>
                </c:pt>
                <c:pt idx="45555">
                  <c:v>1.03302</c:v>
                </c:pt>
                <c:pt idx="45556">
                  <c:v>1.03304</c:v>
                </c:pt>
                <c:pt idx="45557">
                  <c:v>1.03306</c:v>
                </c:pt>
                <c:pt idx="45558">
                  <c:v>1.03308</c:v>
                </c:pt>
                <c:pt idx="45559">
                  <c:v>1.03311</c:v>
                </c:pt>
                <c:pt idx="45560">
                  <c:v>1.03313</c:v>
                </c:pt>
                <c:pt idx="45561">
                  <c:v>1.03315</c:v>
                </c:pt>
                <c:pt idx="45562">
                  <c:v>1.03317</c:v>
                </c:pt>
                <c:pt idx="45563">
                  <c:v>1.0332</c:v>
                </c:pt>
                <c:pt idx="45564">
                  <c:v>1.03322</c:v>
                </c:pt>
                <c:pt idx="45565">
                  <c:v>1.03324</c:v>
                </c:pt>
                <c:pt idx="45566">
                  <c:v>1.03327</c:v>
                </c:pt>
                <c:pt idx="45567">
                  <c:v>1.03329</c:v>
                </c:pt>
                <c:pt idx="45568">
                  <c:v>1.03331</c:v>
                </c:pt>
                <c:pt idx="45569">
                  <c:v>1.03333</c:v>
                </c:pt>
                <c:pt idx="45570">
                  <c:v>1.03336</c:v>
                </c:pt>
                <c:pt idx="45571">
                  <c:v>1.03338</c:v>
                </c:pt>
                <c:pt idx="45572">
                  <c:v>1.0334</c:v>
                </c:pt>
                <c:pt idx="45573">
                  <c:v>1.03342</c:v>
                </c:pt>
                <c:pt idx="45574">
                  <c:v>1.03345</c:v>
                </c:pt>
                <c:pt idx="45575">
                  <c:v>1.03347</c:v>
                </c:pt>
                <c:pt idx="45576">
                  <c:v>1.03349</c:v>
                </c:pt>
                <c:pt idx="45577">
                  <c:v>1.03351</c:v>
                </c:pt>
                <c:pt idx="45578">
                  <c:v>1.03354</c:v>
                </c:pt>
                <c:pt idx="45579">
                  <c:v>1.03356</c:v>
                </c:pt>
                <c:pt idx="45580">
                  <c:v>1.03358</c:v>
                </c:pt>
                <c:pt idx="45581">
                  <c:v>1.03361</c:v>
                </c:pt>
                <c:pt idx="45582">
                  <c:v>1.03363</c:v>
                </c:pt>
                <c:pt idx="45583">
                  <c:v>1.03365</c:v>
                </c:pt>
                <c:pt idx="45584">
                  <c:v>1.03367</c:v>
                </c:pt>
                <c:pt idx="45585">
                  <c:v>1.0337</c:v>
                </c:pt>
                <c:pt idx="45586">
                  <c:v>1.03372</c:v>
                </c:pt>
                <c:pt idx="45587">
                  <c:v>1.03374</c:v>
                </c:pt>
                <c:pt idx="45588">
                  <c:v>1.03376</c:v>
                </c:pt>
                <c:pt idx="45589">
                  <c:v>1.03379</c:v>
                </c:pt>
                <c:pt idx="45590">
                  <c:v>1.03381</c:v>
                </c:pt>
                <c:pt idx="45591">
                  <c:v>1.03383</c:v>
                </c:pt>
                <c:pt idx="45592">
                  <c:v>1.03385</c:v>
                </c:pt>
                <c:pt idx="45593">
                  <c:v>1.03388</c:v>
                </c:pt>
                <c:pt idx="45594">
                  <c:v>1.0339</c:v>
                </c:pt>
                <c:pt idx="45595">
                  <c:v>1.03392</c:v>
                </c:pt>
                <c:pt idx="45596">
                  <c:v>1.03395</c:v>
                </c:pt>
                <c:pt idx="45597">
                  <c:v>1.03397</c:v>
                </c:pt>
                <c:pt idx="45598">
                  <c:v>1.03399</c:v>
                </c:pt>
                <c:pt idx="45599">
                  <c:v>1.03401</c:v>
                </c:pt>
                <c:pt idx="45600">
                  <c:v>1.03404</c:v>
                </c:pt>
                <c:pt idx="45601">
                  <c:v>1.03406</c:v>
                </c:pt>
                <c:pt idx="45602">
                  <c:v>1.03408</c:v>
                </c:pt>
                <c:pt idx="45603">
                  <c:v>1.0341</c:v>
                </c:pt>
                <c:pt idx="45604">
                  <c:v>1.03413</c:v>
                </c:pt>
                <c:pt idx="45605">
                  <c:v>1.03415</c:v>
                </c:pt>
                <c:pt idx="45606">
                  <c:v>1.03417</c:v>
                </c:pt>
                <c:pt idx="45607">
                  <c:v>1.03419</c:v>
                </c:pt>
                <c:pt idx="45608">
                  <c:v>1.03422</c:v>
                </c:pt>
                <c:pt idx="45609">
                  <c:v>1.03424</c:v>
                </c:pt>
                <c:pt idx="45610">
                  <c:v>1.03426</c:v>
                </c:pt>
                <c:pt idx="45611">
                  <c:v>1.03429</c:v>
                </c:pt>
                <c:pt idx="45612">
                  <c:v>1.03431</c:v>
                </c:pt>
                <c:pt idx="45613">
                  <c:v>1.03433</c:v>
                </c:pt>
                <c:pt idx="45614">
                  <c:v>1.03435</c:v>
                </c:pt>
                <c:pt idx="45615">
                  <c:v>1.03438</c:v>
                </c:pt>
                <c:pt idx="45616">
                  <c:v>1.0344</c:v>
                </c:pt>
                <c:pt idx="45617">
                  <c:v>1.03442</c:v>
                </c:pt>
                <c:pt idx="45618">
                  <c:v>1.03444</c:v>
                </c:pt>
                <c:pt idx="45619">
                  <c:v>1.03447</c:v>
                </c:pt>
                <c:pt idx="45620">
                  <c:v>1.03449</c:v>
                </c:pt>
                <c:pt idx="45621">
                  <c:v>1.03451</c:v>
                </c:pt>
                <c:pt idx="45622">
                  <c:v>1.03453</c:v>
                </c:pt>
                <c:pt idx="45623">
                  <c:v>1.03456</c:v>
                </c:pt>
                <c:pt idx="45624">
                  <c:v>1.03458</c:v>
                </c:pt>
                <c:pt idx="45625">
                  <c:v>1.0346</c:v>
                </c:pt>
                <c:pt idx="45626">
                  <c:v>1.03463</c:v>
                </c:pt>
                <c:pt idx="45627">
                  <c:v>1.03465</c:v>
                </c:pt>
                <c:pt idx="45628">
                  <c:v>1.03467</c:v>
                </c:pt>
                <c:pt idx="45629">
                  <c:v>1.03469</c:v>
                </c:pt>
                <c:pt idx="45630">
                  <c:v>1.03472</c:v>
                </c:pt>
                <c:pt idx="45631">
                  <c:v>1.03474</c:v>
                </c:pt>
                <c:pt idx="45632">
                  <c:v>1.03476</c:v>
                </c:pt>
                <c:pt idx="45633">
                  <c:v>1.03479</c:v>
                </c:pt>
                <c:pt idx="45634">
                  <c:v>1.03481</c:v>
                </c:pt>
                <c:pt idx="45635">
                  <c:v>1.03483</c:v>
                </c:pt>
                <c:pt idx="45636">
                  <c:v>1.03485</c:v>
                </c:pt>
                <c:pt idx="45637">
                  <c:v>1.03487</c:v>
                </c:pt>
                <c:pt idx="45638">
                  <c:v>1.0349</c:v>
                </c:pt>
                <c:pt idx="45639">
                  <c:v>1.03492</c:v>
                </c:pt>
                <c:pt idx="45640">
                  <c:v>1.03494</c:v>
                </c:pt>
                <c:pt idx="45641">
                  <c:v>1.03497</c:v>
                </c:pt>
                <c:pt idx="45642">
                  <c:v>1.03499</c:v>
                </c:pt>
                <c:pt idx="45643">
                  <c:v>1.03501</c:v>
                </c:pt>
                <c:pt idx="45644">
                  <c:v>1.03503</c:v>
                </c:pt>
                <c:pt idx="45645">
                  <c:v>1.03506</c:v>
                </c:pt>
                <c:pt idx="45646">
                  <c:v>1.03508</c:v>
                </c:pt>
                <c:pt idx="45647">
                  <c:v>1.0351</c:v>
                </c:pt>
                <c:pt idx="45648">
                  <c:v>1.03513</c:v>
                </c:pt>
                <c:pt idx="45649">
                  <c:v>1.03515</c:v>
                </c:pt>
                <c:pt idx="45650">
                  <c:v>1.03517</c:v>
                </c:pt>
                <c:pt idx="45651">
                  <c:v>1.03519</c:v>
                </c:pt>
                <c:pt idx="45652">
                  <c:v>1.03521</c:v>
                </c:pt>
                <c:pt idx="45653">
                  <c:v>1.03524</c:v>
                </c:pt>
                <c:pt idx="45654">
                  <c:v>1.03526</c:v>
                </c:pt>
                <c:pt idx="45655">
                  <c:v>1.03528</c:v>
                </c:pt>
                <c:pt idx="45656">
                  <c:v>1.03531</c:v>
                </c:pt>
                <c:pt idx="45657">
                  <c:v>1.03533</c:v>
                </c:pt>
                <c:pt idx="45658">
                  <c:v>1.03535</c:v>
                </c:pt>
                <c:pt idx="45659">
                  <c:v>1.03537</c:v>
                </c:pt>
                <c:pt idx="45660">
                  <c:v>1.0354</c:v>
                </c:pt>
                <c:pt idx="45661">
                  <c:v>1.03542</c:v>
                </c:pt>
                <c:pt idx="45662">
                  <c:v>1.03544</c:v>
                </c:pt>
                <c:pt idx="45663">
                  <c:v>1.03547</c:v>
                </c:pt>
                <c:pt idx="45664">
                  <c:v>1.03549</c:v>
                </c:pt>
                <c:pt idx="45665">
                  <c:v>1.03551</c:v>
                </c:pt>
                <c:pt idx="45666">
                  <c:v>1.03553</c:v>
                </c:pt>
                <c:pt idx="45667">
                  <c:v>1.03556</c:v>
                </c:pt>
                <c:pt idx="45668">
                  <c:v>1.03558</c:v>
                </c:pt>
                <c:pt idx="45669">
                  <c:v>1.0356</c:v>
                </c:pt>
                <c:pt idx="45670">
                  <c:v>1.03562</c:v>
                </c:pt>
                <c:pt idx="45671">
                  <c:v>1.03565</c:v>
                </c:pt>
                <c:pt idx="45672">
                  <c:v>1.03567</c:v>
                </c:pt>
                <c:pt idx="45673">
                  <c:v>1.03569</c:v>
                </c:pt>
                <c:pt idx="45674">
                  <c:v>1.03571</c:v>
                </c:pt>
                <c:pt idx="45675">
                  <c:v>1.03574</c:v>
                </c:pt>
                <c:pt idx="45676">
                  <c:v>1.03576</c:v>
                </c:pt>
                <c:pt idx="45677">
                  <c:v>1.03578</c:v>
                </c:pt>
                <c:pt idx="45678">
                  <c:v>1.03581</c:v>
                </c:pt>
                <c:pt idx="45679">
                  <c:v>1.03583</c:v>
                </c:pt>
                <c:pt idx="45680">
                  <c:v>1.03585</c:v>
                </c:pt>
                <c:pt idx="45681">
                  <c:v>1.03587</c:v>
                </c:pt>
                <c:pt idx="45682">
                  <c:v>1.0359</c:v>
                </c:pt>
                <c:pt idx="45683">
                  <c:v>1.03592</c:v>
                </c:pt>
                <c:pt idx="45684">
                  <c:v>1.03594</c:v>
                </c:pt>
                <c:pt idx="45685">
                  <c:v>1.03596</c:v>
                </c:pt>
                <c:pt idx="45686">
                  <c:v>1.03599</c:v>
                </c:pt>
                <c:pt idx="45687">
                  <c:v>1.03601</c:v>
                </c:pt>
                <c:pt idx="45688">
                  <c:v>1.03603</c:v>
                </c:pt>
                <c:pt idx="45689">
                  <c:v>1.03605</c:v>
                </c:pt>
                <c:pt idx="45690">
                  <c:v>1.03608</c:v>
                </c:pt>
                <c:pt idx="45691">
                  <c:v>1.0361</c:v>
                </c:pt>
                <c:pt idx="45692">
                  <c:v>1.03612</c:v>
                </c:pt>
                <c:pt idx="45693">
                  <c:v>1.03615</c:v>
                </c:pt>
                <c:pt idx="45694">
                  <c:v>1.03617</c:v>
                </c:pt>
                <c:pt idx="45695">
                  <c:v>1.03619</c:v>
                </c:pt>
                <c:pt idx="45696">
                  <c:v>1.03621</c:v>
                </c:pt>
                <c:pt idx="45697">
                  <c:v>1.03624</c:v>
                </c:pt>
                <c:pt idx="45698">
                  <c:v>1.03626</c:v>
                </c:pt>
                <c:pt idx="45699">
                  <c:v>1.03628</c:v>
                </c:pt>
                <c:pt idx="45700">
                  <c:v>1.0363</c:v>
                </c:pt>
                <c:pt idx="45701">
                  <c:v>1.03633</c:v>
                </c:pt>
                <c:pt idx="45702">
                  <c:v>1.03635</c:v>
                </c:pt>
                <c:pt idx="45703">
                  <c:v>1.03637</c:v>
                </c:pt>
                <c:pt idx="45704">
                  <c:v>1.03639</c:v>
                </c:pt>
                <c:pt idx="45705">
                  <c:v>1.03642</c:v>
                </c:pt>
                <c:pt idx="45706">
                  <c:v>1.03644</c:v>
                </c:pt>
                <c:pt idx="45707">
                  <c:v>1.03646</c:v>
                </c:pt>
                <c:pt idx="45708">
                  <c:v>1.03649</c:v>
                </c:pt>
                <c:pt idx="45709">
                  <c:v>1.03651</c:v>
                </c:pt>
                <c:pt idx="45710">
                  <c:v>1.03653</c:v>
                </c:pt>
                <c:pt idx="45711">
                  <c:v>1.03655</c:v>
                </c:pt>
                <c:pt idx="45712">
                  <c:v>1.03658</c:v>
                </c:pt>
                <c:pt idx="45713">
                  <c:v>1.0366</c:v>
                </c:pt>
                <c:pt idx="45714">
                  <c:v>1.03662</c:v>
                </c:pt>
                <c:pt idx="45715">
                  <c:v>1.03664</c:v>
                </c:pt>
                <c:pt idx="45716">
                  <c:v>1.03667</c:v>
                </c:pt>
                <c:pt idx="45717">
                  <c:v>1.03669</c:v>
                </c:pt>
                <c:pt idx="45718">
                  <c:v>1.03671</c:v>
                </c:pt>
                <c:pt idx="45719">
                  <c:v>1.03673</c:v>
                </c:pt>
                <c:pt idx="45720">
                  <c:v>1.03676</c:v>
                </c:pt>
                <c:pt idx="45721">
                  <c:v>1.03678</c:v>
                </c:pt>
                <c:pt idx="45722">
                  <c:v>1.0368</c:v>
                </c:pt>
                <c:pt idx="45723">
                  <c:v>1.03683</c:v>
                </c:pt>
                <c:pt idx="45724">
                  <c:v>1.03685</c:v>
                </c:pt>
                <c:pt idx="45725">
                  <c:v>1.03687</c:v>
                </c:pt>
                <c:pt idx="45726">
                  <c:v>1.03689</c:v>
                </c:pt>
                <c:pt idx="45727">
                  <c:v>1.03692</c:v>
                </c:pt>
                <c:pt idx="45728">
                  <c:v>1.03694</c:v>
                </c:pt>
                <c:pt idx="45729">
                  <c:v>1.03696</c:v>
                </c:pt>
                <c:pt idx="45730">
                  <c:v>1.03698</c:v>
                </c:pt>
                <c:pt idx="45731">
                  <c:v>1.03701</c:v>
                </c:pt>
                <c:pt idx="45732">
                  <c:v>1.03703</c:v>
                </c:pt>
                <c:pt idx="45733">
                  <c:v>1.03705</c:v>
                </c:pt>
                <c:pt idx="45734">
                  <c:v>1.03707</c:v>
                </c:pt>
                <c:pt idx="45735">
                  <c:v>1.0371</c:v>
                </c:pt>
                <c:pt idx="45736">
                  <c:v>1.03712</c:v>
                </c:pt>
                <c:pt idx="45737">
                  <c:v>1.03714</c:v>
                </c:pt>
                <c:pt idx="45738">
                  <c:v>1.03717</c:v>
                </c:pt>
                <c:pt idx="45739">
                  <c:v>1.03719</c:v>
                </c:pt>
                <c:pt idx="45740">
                  <c:v>1.03721</c:v>
                </c:pt>
                <c:pt idx="45741">
                  <c:v>1.03723</c:v>
                </c:pt>
                <c:pt idx="45742">
                  <c:v>1.03726</c:v>
                </c:pt>
                <c:pt idx="45743">
                  <c:v>1.03728</c:v>
                </c:pt>
                <c:pt idx="45744">
                  <c:v>1.0373</c:v>
                </c:pt>
                <c:pt idx="45745">
                  <c:v>1.03732</c:v>
                </c:pt>
                <c:pt idx="45746">
                  <c:v>1.03735</c:v>
                </c:pt>
                <c:pt idx="45747">
                  <c:v>1.03737</c:v>
                </c:pt>
                <c:pt idx="45748">
                  <c:v>1.03739</c:v>
                </c:pt>
                <c:pt idx="45749">
                  <c:v>1.03741</c:v>
                </c:pt>
                <c:pt idx="45750">
                  <c:v>1.03744</c:v>
                </c:pt>
                <c:pt idx="45751">
                  <c:v>1.03746</c:v>
                </c:pt>
                <c:pt idx="45752">
                  <c:v>1.03748</c:v>
                </c:pt>
                <c:pt idx="45753">
                  <c:v>1.03751</c:v>
                </c:pt>
                <c:pt idx="45754">
                  <c:v>1.03753</c:v>
                </c:pt>
                <c:pt idx="45755">
                  <c:v>1.03755</c:v>
                </c:pt>
                <c:pt idx="45756">
                  <c:v>1.03757</c:v>
                </c:pt>
                <c:pt idx="45757">
                  <c:v>1.0376</c:v>
                </c:pt>
                <c:pt idx="45758">
                  <c:v>1.03762</c:v>
                </c:pt>
                <c:pt idx="45759">
                  <c:v>1.03764</c:v>
                </c:pt>
                <c:pt idx="45760">
                  <c:v>1.03766</c:v>
                </c:pt>
                <c:pt idx="45761">
                  <c:v>1.03769</c:v>
                </c:pt>
                <c:pt idx="45762">
                  <c:v>1.03771</c:v>
                </c:pt>
                <c:pt idx="45763">
                  <c:v>1.03773</c:v>
                </c:pt>
                <c:pt idx="45764">
                  <c:v>1.03775</c:v>
                </c:pt>
                <c:pt idx="45765">
                  <c:v>1.03778</c:v>
                </c:pt>
                <c:pt idx="45766">
                  <c:v>1.0378</c:v>
                </c:pt>
                <c:pt idx="45767">
                  <c:v>1.03782</c:v>
                </c:pt>
                <c:pt idx="45768">
                  <c:v>1.03785</c:v>
                </c:pt>
                <c:pt idx="45769">
                  <c:v>1.03787</c:v>
                </c:pt>
                <c:pt idx="45770">
                  <c:v>1.03789</c:v>
                </c:pt>
                <c:pt idx="45771">
                  <c:v>1.03791</c:v>
                </c:pt>
                <c:pt idx="45772">
                  <c:v>1.03794</c:v>
                </c:pt>
                <c:pt idx="45773">
                  <c:v>1.03796</c:v>
                </c:pt>
                <c:pt idx="45774">
                  <c:v>1.03798</c:v>
                </c:pt>
                <c:pt idx="45775">
                  <c:v>1.03801</c:v>
                </c:pt>
                <c:pt idx="45776">
                  <c:v>1.03803</c:v>
                </c:pt>
                <c:pt idx="45777">
                  <c:v>1.03805</c:v>
                </c:pt>
                <c:pt idx="45778">
                  <c:v>1.03807</c:v>
                </c:pt>
                <c:pt idx="45779">
                  <c:v>1.03809</c:v>
                </c:pt>
                <c:pt idx="45780">
                  <c:v>1.03812</c:v>
                </c:pt>
                <c:pt idx="45781">
                  <c:v>1.03814</c:v>
                </c:pt>
                <c:pt idx="45782">
                  <c:v>1.03816</c:v>
                </c:pt>
                <c:pt idx="45783">
                  <c:v>1.03819</c:v>
                </c:pt>
                <c:pt idx="45784">
                  <c:v>1.03821</c:v>
                </c:pt>
                <c:pt idx="45785">
                  <c:v>1.03823</c:v>
                </c:pt>
                <c:pt idx="45786">
                  <c:v>1.03825</c:v>
                </c:pt>
                <c:pt idx="45787">
                  <c:v>1.03828</c:v>
                </c:pt>
                <c:pt idx="45788">
                  <c:v>1.0383</c:v>
                </c:pt>
                <c:pt idx="45789">
                  <c:v>1.03832</c:v>
                </c:pt>
                <c:pt idx="45790">
                  <c:v>1.03835</c:v>
                </c:pt>
                <c:pt idx="45791">
                  <c:v>1.03837</c:v>
                </c:pt>
                <c:pt idx="45792">
                  <c:v>1.03839</c:v>
                </c:pt>
                <c:pt idx="45793">
                  <c:v>1.03841</c:v>
                </c:pt>
                <c:pt idx="45794">
                  <c:v>1.03843</c:v>
                </c:pt>
                <c:pt idx="45795">
                  <c:v>1.03846</c:v>
                </c:pt>
                <c:pt idx="45796">
                  <c:v>1.03848</c:v>
                </c:pt>
                <c:pt idx="45797">
                  <c:v>1.0385</c:v>
                </c:pt>
                <c:pt idx="45798">
                  <c:v>1.03853</c:v>
                </c:pt>
                <c:pt idx="45799">
                  <c:v>1.03855</c:v>
                </c:pt>
                <c:pt idx="45800">
                  <c:v>1.03857</c:v>
                </c:pt>
                <c:pt idx="45801">
                  <c:v>1.03859</c:v>
                </c:pt>
                <c:pt idx="45802">
                  <c:v>1.03862</c:v>
                </c:pt>
                <c:pt idx="45803">
                  <c:v>1.03864</c:v>
                </c:pt>
                <c:pt idx="45804">
                  <c:v>1.03866</c:v>
                </c:pt>
                <c:pt idx="45805">
                  <c:v>1.03869</c:v>
                </c:pt>
                <c:pt idx="45806">
                  <c:v>1.03871</c:v>
                </c:pt>
                <c:pt idx="45807">
                  <c:v>1.03873</c:v>
                </c:pt>
                <c:pt idx="45808">
                  <c:v>1.03875</c:v>
                </c:pt>
                <c:pt idx="45809">
                  <c:v>1.03878</c:v>
                </c:pt>
                <c:pt idx="45810">
                  <c:v>1.0388</c:v>
                </c:pt>
                <c:pt idx="45811">
                  <c:v>1.03882</c:v>
                </c:pt>
                <c:pt idx="45812">
                  <c:v>1.03884</c:v>
                </c:pt>
                <c:pt idx="45813">
                  <c:v>1.03887</c:v>
                </c:pt>
                <c:pt idx="45814">
                  <c:v>1.03889</c:v>
                </c:pt>
                <c:pt idx="45815">
                  <c:v>1.03891</c:v>
                </c:pt>
                <c:pt idx="45816">
                  <c:v>1.03893</c:v>
                </c:pt>
                <c:pt idx="45817">
                  <c:v>1.03896</c:v>
                </c:pt>
                <c:pt idx="45818">
                  <c:v>1.03898</c:v>
                </c:pt>
                <c:pt idx="45819">
                  <c:v>1.039</c:v>
                </c:pt>
                <c:pt idx="45820">
                  <c:v>1.03903</c:v>
                </c:pt>
                <c:pt idx="45821">
                  <c:v>1.03905</c:v>
                </c:pt>
                <c:pt idx="45822">
                  <c:v>1.03907</c:v>
                </c:pt>
                <c:pt idx="45823">
                  <c:v>1.03909</c:v>
                </c:pt>
                <c:pt idx="45824">
                  <c:v>1.03912</c:v>
                </c:pt>
                <c:pt idx="45825">
                  <c:v>1.03914</c:v>
                </c:pt>
                <c:pt idx="45826">
                  <c:v>1.03916</c:v>
                </c:pt>
                <c:pt idx="45827">
                  <c:v>1.03918</c:v>
                </c:pt>
                <c:pt idx="45828">
                  <c:v>1.03921</c:v>
                </c:pt>
                <c:pt idx="45829">
                  <c:v>1.03923</c:v>
                </c:pt>
                <c:pt idx="45830">
                  <c:v>1.03925</c:v>
                </c:pt>
                <c:pt idx="45831">
                  <c:v>1.03927</c:v>
                </c:pt>
                <c:pt idx="45832">
                  <c:v>1.0393</c:v>
                </c:pt>
                <c:pt idx="45833">
                  <c:v>1.03932</c:v>
                </c:pt>
                <c:pt idx="45834">
                  <c:v>1.03934</c:v>
                </c:pt>
                <c:pt idx="45835">
                  <c:v>1.03937</c:v>
                </c:pt>
                <c:pt idx="45836">
                  <c:v>1.03939</c:v>
                </c:pt>
                <c:pt idx="45837">
                  <c:v>1.03941</c:v>
                </c:pt>
                <c:pt idx="45838">
                  <c:v>1.03943</c:v>
                </c:pt>
                <c:pt idx="45839">
                  <c:v>1.03946</c:v>
                </c:pt>
                <c:pt idx="45840">
                  <c:v>1.03948</c:v>
                </c:pt>
                <c:pt idx="45841">
                  <c:v>1.0395</c:v>
                </c:pt>
                <c:pt idx="45842">
                  <c:v>1.03952</c:v>
                </c:pt>
                <c:pt idx="45843">
                  <c:v>1.03955</c:v>
                </c:pt>
                <c:pt idx="45844">
                  <c:v>1.03957</c:v>
                </c:pt>
                <c:pt idx="45845">
                  <c:v>1.03959</c:v>
                </c:pt>
                <c:pt idx="45846">
                  <c:v>1.03961</c:v>
                </c:pt>
                <c:pt idx="45847">
                  <c:v>1.03964</c:v>
                </c:pt>
                <c:pt idx="45848">
                  <c:v>1.03966</c:v>
                </c:pt>
                <c:pt idx="45849">
                  <c:v>1.03968</c:v>
                </c:pt>
                <c:pt idx="45850">
                  <c:v>1.03971</c:v>
                </c:pt>
                <c:pt idx="45851">
                  <c:v>1.03973</c:v>
                </c:pt>
                <c:pt idx="45852">
                  <c:v>1.03975</c:v>
                </c:pt>
                <c:pt idx="45853">
                  <c:v>1.03977</c:v>
                </c:pt>
                <c:pt idx="45854">
                  <c:v>1.0398</c:v>
                </c:pt>
                <c:pt idx="45855">
                  <c:v>1.03982</c:v>
                </c:pt>
                <c:pt idx="45856">
                  <c:v>1.03984</c:v>
                </c:pt>
                <c:pt idx="45857">
                  <c:v>1.03986</c:v>
                </c:pt>
                <c:pt idx="45858">
                  <c:v>1.03989</c:v>
                </c:pt>
                <c:pt idx="45859">
                  <c:v>1.03991</c:v>
                </c:pt>
                <c:pt idx="45860">
                  <c:v>1.03993</c:v>
                </c:pt>
                <c:pt idx="45861">
                  <c:v>1.03995</c:v>
                </c:pt>
                <c:pt idx="45862">
                  <c:v>1.03998</c:v>
                </c:pt>
                <c:pt idx="45863">
                  <c:v>1.04</c:v>
                </c:pt>
                <c:pt idx="45864">
                  <c:v>1.04002</c:v>
                </c:pt>
                <c:pt idx="45865">
                  <c:v>1.04005</c:v>
                </c:pt>
                <c:pt idx="45866">
                  <c:v>1.04007</c:v>
                </c:pt>
                <c:pt idx="45867">
                  <c:v>1.04009</c:v>
                </c:pt>
                <c:pt idx="45868">
                  <c:v>1.04011</c:v>
                </c:pt>
                <c:pt idx="45869">
                  <c:v>1.04014</c:v>
                </c:pt>
                <c:pt idx="45870">
                  <c:v>1.04016</c:v>
                </c:pt>
                <c:pt idx="45871">
                  <c:v>1.04018</c:v>
                </c:pt>
                <c:pt idx="45872">
                  <c:v>1.0402</c:v>
                </c:pt>
                <c:pt idx="45873">
                  <c:v>1.04023</c:v>
                </c:pt>
                <c:pt idx="45874">
                  <c:v>1.04025</c:v>
                </c:pt>
                <c:pt idx="45875">
                  <c:v>1.04027</c:v>
                </c:pt>
                <c:pt idx="45876">
                  <c:v>1.04029</c:v>
                </c:pt>
                <c:pt idx="45877">
                  <c:v>1.04032</c:v>
                </c:pt>
                <c:pt idx="45878">
                  <c:v>1.04034</c:v>
                </c:pt>
                <c:pt idx="45879">
                  <c:v>1.04036</c:v>
                </c:pt>
                <c:pt idx="45880">
                  <c:v>1.04038</c:v>
                </c:pt>
                <c:pt idx="45881">
                  <c:v>1.04041</c:v>
                </c:pt>
                <c:pt idx="45882">
                  <c:v>1.04043</c:v>
                </c:pt>
                <c:pt idx="45883">
                  <c:v>1.04045</c:v>
                </c:pt>
                <c:pt idx="45884">
                  <c:v>1.04048</c:v>
                </c:pt>
                <c:pt idx="45885">
                  <c:v>1.0405</c:v>
                </c:pt>
                <c:pt idx="45886">
                  <c:v>1.04052</c:v>
                </c:pt>
                <c:pt idx="45887">
                  <c:v>1.04054</c:v>
                </c:pt>
                <c:pt idx="45888">
                  <c:v>1.04057</c:v>
                </c:pt>
                <c:pt idx="45889">
                  <c:v>1.04059</c:v>
                </c:pt>
                <c:pt idx="45890">
                  <c:v>1.04061</c:v>
                </c:pt>
                <c:pt idx="45891">
                  <c:v>1.04063</c:v>
                </c:pt>
                <c:pt idx="45892">
                  <c:v>1.04066</c:v>
                </c:pt>
                <c:pt idx="45893">
                  <c:v>1.04068</c:v>
                </c:pt>
                <c:pt idx="45894">
                  <c:v>1.0407</c:v>
                </c:pt>
                <c:pt idx="45895">
                  <c:v>1.04073</c:v>
                </c:pt>
                <c:pt idx="45896">
                  <c:v>1.04075</c:v>
                </c:pt>
                <c:pt idx="45897">
                  <c:v>1.04077</c:v>
                </c:pt>
                <c:pt idx="45898">
                  <c:v>1.04079</c:v>
                </c:pt>
                <c:pt idx="45899">
                  <c:v>1.04082</c:v>
                </c:pt>
                <c:pt idx="45900">
                  <c:v>1.04084</c:v>
                </c:pt>
                <c:pt idx="45901">
                  <c:v>1.04086</c:v>
                </c:pt>
                <c:pt idx="45902">
                  <c:v>1.04088</c:v>
                </c:pt>
                <c:pt idx="45903">
                  <c:v>1.04091</c:v>
                </c:pt>
                <c:pt idx="45904">
                  <c:v>1.04093</c:v>
                </c:pt>
                <c:pt idx="45905">
                  <c:v>1.04095</c:v>
                </c:pt>
                <c:pt idx="45906">
                  <c:v>1.04097</c:v>
                </c:pt>
                <c:pt idx="45907">
                  <c:v>1.041</c:v>
                </c:pt>
                <c:pt idx="45908">
                  <c:v>1.04102</c:v>
                </c:pt>
                <c:pt idx="45909">
                  <c:v>1.04104</c:v>
                </c:pt>
                <c:pt idx="45910">
                  <c:v>1.04107</c:v>
                </c:pt>
                <c:pt idx="45911">
                  <c:v>1.04109</c:v>
                </c:pt>
                <c:pt idx="45912">
                  <c:v>1.04111</c:v>
                </c:pt>
                <c:pt idx="45913">
                  <c:v>1.04113</c:v>
                </c:pt>
                <c:pt idx="45914">
                  <c:v>1.04116</c:v>
                </c:pt>
                <c:pt idx="45915">
                  <c:v>1.04118</c:v>
                </c:pt>
                <c:pt idx="45916">
                  <c:v>1.0412</c:v>
                </c:pt>
                <c:pt idx="45917">
                  <c:v>1.04122</c:v>
                </c:pt>
                <c:pt idx="45918">
                  <c:v>1.04125</c:v>
                </c:pt>
                <c:pt idx="45919">
                  <c:v>1.04127</c:v>
                </c:pt>
                <c:pt idx="45920">
                  <c:v>1.04129</c:v>
                </c:pt>
                <c:pt idx="45921">
                  <c:v>1.04131</c:v>
                </c:pt>
                <c:pt idx="45922">
                  <c:v>1.04134</c:v>
                </c:pt>
                <c:pt idx="45923">
                  <c:v>1.04136</c:v>
                </c:pt>
                <c:pt idx="45924">
                  <c:v>1.04138</c:v>
                </c:pt>
                <c:pt idx="45925">
                  <c:v>1.04141</c:v>
                </c:pt>
                <c:pt idx="45926">
                  <c:v>1.04143</c:v>
                </c:pt>
                <c:pt idx="45927">
                  <c:v>1.04145</c:v>
                </c:pt>
                <c:pt idx="45928">
                  <c:v>1.04147</c:v>
                </c:pt>
                <c:pt idx="45929">
                  <c:v>1.0415</c:v>
                </c:pt>
                <c:pt idx="45930">
                  <c:v>1.04152</c:v>
                </c:pt>
                <c:pt idx="45931">
                  <c:v>1.04154</c:v>
                </c:pt>
                <c:pt idx="45932">
                  <c:v>1.04157</c:v>
                </c:pt>
                <c:pt idx="45933">
                  <c:v>1.04159</c:v>
                </c:pt>
                <c:pt idx="45934">
                  <c:v>1.04161</c:v>
                </c:pt>
                <c:pt idx="45935">
                  <c:v>1.04163</c:v>
                </c:pt>
                <c:pt idx="45936">
                  <c:v>1.04165</c:v>
                </c:pt>
                <c:pt idx="45937">
                  <c:v>1.04168</c:v>
                </c:pt>
                <c:pt idx="45938">
                  <c:v>1.0417</c:v>
                </c:pt>
                <c:pt idx="45939">
                  <c:v>1.04172</c:v>
                </c:pt>
                <c:pt idx="45940">
                  <c:v>1.04175</c:v>
                </c:pt>
                <c:pt idx="45941">
                  <c:v>1.04177</c:v>
                </c:pt>
                <c:pt idx="45942">
                  <c:v>1.04179</c:v>
                </c:pt>
                <c:pt idx="45943">
                  <c:v>1.04181</c:v>
                </c:pt>
                <c:pt idx="45944">
                  <c:v>1.04184</c:v>
                </c:pt>
                <c:pt idx="45945">
                  <c:v>1.04186</c:v>
                </c:pt>
                <c:pt idx="45946">
                  <c:v>1.04188</c:v>
                </c:pt>
                <c:pt idx="45947">
                  <c:v>1.04191</c:v>
                </c:pt>
                <c:pt idx="45948">
                  <c:v>1.04193</c:v>
                </c:pt>
                <c:pt idx="45949">
                  <c:v>1.04195</c:v>
                </c:pt>
                <c:pt idx="45950">
                  <c:v>1.04197</c:v>
                </c:pt>
                <c:pt idx="45951">
                  <c:v>1.042</c:v>
                </c:pt>
                <c:pt idx="45952">
                  <c:v>1.04202</c:v>
                </c:pt>
                <c:pt idx="45953">
                  <c:v>1.04204</c:v>
                </c:pt>
                <c:pt idx="45954">
                  <c:v>1.04206</c:v>
                </c:pt>
                <c:pt idx="45955">
                  <c:v>1.04209</c:v>
                </c:pt>
                <c:pt idx="45956">
                  <c:v>1.04211</c:v>
                </c:pt>
                <c:pt idx="45957">
                  <c:v>1.04213</c:v>
                </c:pt>
                <c:pt idx="45958">
                  <c:v>1.04215</c:v>
                </c:pt>
                <c:pt idx="45959">
                  <c:v>1.04218</c:v>
                </c:pt>
                <c:pt idx="45960">
                  <c:v>1.0422</c:v>
                </c:pt>
                <c:pt idx="45961">
                  <c:v>1.04222</c:v>
                </c:pt>
                <c:pt idx="45962">
                  <c:v>1.04225</c:v>
                </c:pt>
                <c:pt idx="45963">
                  <c:v>1.04227</c:v>
                </c:pt>
                <c:pt idx="45964">
                  <c:v>1.04229</c:v>
                </c:pt>
                <c:pt idx="45965">
                  <c:v>1.04231</c:v>
                </c:pt>
                <c:pt idx="45966">
                  <c:v>1.04234</c:v>
                </c:pt>
                <c:pt idx="45967">
                  <c:v>1.04236</c:v>
                </c:pt>
                <c:pt idx="45968">
                  <c:v>1.04238</c:v>
                </c:pt>
                <c:pt idx="45969">
                  <c:v>1.0424</c:v>
                </c:pt>
                <c:pt idx="45970">
                  <c:v>1.04243</c:v>
                </c:pt>
                <c:pt idx="45971">
                  <c:v>1.04245</c:v>
                </c:pt>
                <c:pt idx="45972">
                  <c:v>1.04247</c:v>
                </c:pt>
                <c:pt idx="45973">
                  <c:v>1.04249</c:v>
                </c:pt>
                <c:pt idx="45974">
                  <c:v>1.04252</c:v>
                </c:pt>
                <c:pt idx="45975">
                  <c:v>1.04254</c:v>
                </c:pt>
                <c:pt idx="45976">
                  <c:v>1.04256</c:v>
                </c:pt>
                <c:pt idx="45977">
                  <c:v>1.04259</c:v>
                </c:pt>
                <c:pt idx="45978">
                  <c:v>1.04261</c:v>
                </c:pt>
                <c:pt idx="45979">
                  <c:v>1.04263</c:v>
                </c:pt>
                <c:pt idx="45980">
                  <c:v>1.04265</c:v>
                </c:pt>
                <c:pt idx="45981">
                  <c:v>1.04268</c:v>
                </c:pt>
                <c:pt idx="45982">
                  <c:v>1.0427</c:v>
                </c:pt>
                <c:pt idx="45983">
                  <c:v>1.04272</c:v>
                </c:pt>
                <c:pt idx="45984">
                  <c:v>1.04274</c:v>
                </c:pt>
                <c:pt idx="45985">
                  <c:v>1.04277</c:v>
                </c:pt>
                <c:pt idx="45986">
                  <c:v>1.04279</c:v>
                </c:pt>
                <c:pt idx="45987">
                  <c:v>1.04281</c:v>
                </c:pt>
                <c:pt idx="45988">
                  <c:v>1.04283</c:v>
                </c:pt>
                <c:pt idx="45989">
                  <c:v>1.04286</c:v>
                </c:pt>
                <c:pt idx="45990">
                  <c:v>1.04288</c:v>
                </c:pt>
                <c:pt idx="45991">
                  <c:v>1.0429</c:v>
                </c:pt>
                <c:pt idx="45992">
                  <c:v>1.04293</c:v>
                </c:pt>
                <c:pt idx="45993">
                  <c:v>1.04295</c:v>
                </c:pt>
                <c:pt idx="45994">
                  <c:v>1.04297</c:v>
                </c:pt>
                <c:pt idx="45995">
                  <c:v>1.04299</c:v>
                </c:pt>
                <c:pt idx="45996">
                  <c:v>1.04302</c:v>
                </c:pt>
                <c:pt idx="45997">
                  <c:v>1.04304</c:v>
                </c:pt>
                <c:pt idx="45998">
                  <c:v>1.04306</c:v>
                </c:pt>
                <c:pt idx="45999">
                  <c:v>1.04308</c:v>
                </c:pt>
                <c:pt idx="46000">
                  <c:v>1.04311</c:v>
                </c:pt>
                <c:pt idx="46001">
                  <c:v>1.04313</c:v>
                </c:pt>
                <c:pt idx="46002">
                  <c:v>1.04315</c:v>
                </c:pt>
                <c:pt idx="46003">
                  <c:v>1.04317</c:v>
                </c:pt>
                <c:pt idx="46004">
                  <c:v>1.0432</c:v>
                </c:pt>
                <c:pt idx="46005">
                  <c:v>1.04322</c:v>
                </c:pt>
                <c:pt idx="46006">
                  <c:v>1.04324</c:v>
                </c:pt>
                <c:pt idx="46007">
                  <c:v>1.04327</c:v>
                </c:pt>
                <c:pt idx="46008">
                  <c:v>1.04329</c:v>
                </c:pt>
                <c:pt idx="46009">
                  <c:v>1.04331</c:v>
                </c:pt>
                <c:pt idx="46010">
                  <c:v>1.04333</c:v>
                </c:pt>
                <c:pt idx="46011">
                  <c:v>1.04336</c:v>
                </c:pt>
                <c:pt idx="46012">
                  <c:v>1.04338</c:v>
                </c:pt>
                <c:pt idx="46013">
                  <c:v>1.0434</c:v>
                </c:pt>
                <c:pt idx="46014">
                  <c:v>1.04342</c:v>
                </c:pt>
                <c:pt idx="46015">
                  <c:v>1.04345</c:v>
                </c:pt>
                <c:pt idx="46016">
                  <c:v>1.04347</c:v>
                </c:pt>
                <c:pt idx="46017">
                  <c:v>1.04349</c:v>
                </c:pt>
                <c:pt idx="46018">
                  <c:v>1.04351</c:v>
                </c:pt>
                <c:pt idx="46019">
                  <c:v>1.04354</c:v>
                </c:pt>
                <c:pt idx="46020">
                  <c:v>1.04356</c:v>
                </c:pt>
                <c:pt idx="46021">
                  <c:v>1.04358</c:v>
                </c:pt>
                <c:pt idx="46022">
                  <c:v>1.0436</c:v>
                </c:pt>
                <c:pt idx="46023">
                  <c:v>1.04363</c:v>
                </c:pt>
                <c:pt idx="46024">
                  <c:v>1.04365</c:v>
                </c:pt>
                <c:pt idx="46025">
                  <c:v>1.04367</c:v>
                </c:pt>
                <c:pt idx="46026">
                  <c:v>1.0437</c:v>
                </c:pt>
                <c:pt idx="46027">
                  <c:v>1.04372</c:v>
                </c:pt>
                <c:pt idx="46028">
                  <c:v>1.04374</c:v>
                </c:pt>
                <c:pt idx="46029">
                  <c:v>1.04376</c:v>
                </c:pt>
                <c:pt idx="46030">
                  <c:v>1.04379</c:v>
                </c:pt>
                <c:pt idx="46031">
                  <c:v>1.04381</c:v>
                </c:pt>
                <c:pt idx="46032">
                  <c:v>1.04383</c:v>
                </c:pt>
                <c:pt idx="46033">
                  <c:v>1.04385</c:v>
                </c:pt>
                <c:pt idx="46034">
                  <c:v>1.04388</c:v>
                </c:pt>
                <c:pt idx="46035">
                  <c:v>1.0439</c:v>
                </c:pt>
                <c:pt idx="46036">
                  <c:v>1.04392</c:v>
                </c:pt>
                <c:pt idx="46037">
                  <c:v>1.04395</c:v>
                </c:pt>
                <c:pt idx="46038">
                  <c:v>1.04397</c:v>
                </c:pt>
                <c:pt idx="46039">
                  <c:v>1.04399</c:v>
                </c:pt>
                <c:pt idx="46040">
                  <c:v>1.04401</c:v>
                </c:pt>
                <c:pt idx="46041">
                  <c:v>1.04404</c:v>
                </c:pt>
                <c:pt idx="46042">
                  <c:v>1.04406</c:v>
                </c:pt>
                <c:pt idx="46043">
                  <c:v>1.04408</c:v>
                </c:pt>
                <c:pt idx="46044">
                  <c:v>1.0441</c:v>
                </c:pt>
                <c:pt idx="46045">
                  <c:v>1.04413</c:v>
                </c:pt>
                <c:pt idx="46046">
                  <c:v>1.04415</c:v>
                </c:pt>
                <c:pt idx="46047">
                  <c:v>1.04417</c:v>
                </c:pt>
                <c:pt idx="46048">
                  <c:v>1.04419</c:v>
                </c:pt>
                <c:pt idx="46049">
                  <c:v>1.04422</c:v>
                </c:pt>
                <c:pt idx="46050">
                  <c:v>1.04424</c:v>
                </c:pt>
                <c:pt idx="46051">
                  <c:v>1.04426</c:v>
                </c:pt>
                <c:pt idx="46052">
                  <c:v>1.04429</c:v>
                </c:pt>
                <c:pt idx="46053">
                  <c:v>1.04431</c:v>
                </c:pt>
                <c:pt idx="46054">
                  <c:v>1.04433</c:v>
                </c:pt>
                <c:pt idx="46055">
                  <c:v>1.04435</c:v>
                </c:pt>
                <c:pt idx="46056">
                  <c:v>1.04438</c:v>
                </c:pt>
                <c:pt idx="46057">
                  <c:v>1.0444</c:v>
                </c:pt>
                <c:pt idx="46058">
                  <c:v>1.04442</c:v>
                </c:pt>
                <c:pt idx="46059">
                  <c:v>1.04444</c:v>
                </c:pt>
                <c:pt idx="46060">
                  <c:v>1.04447</c:v>
                </c:pt>
                <c:pt idx="46061">
                  <c:v>1.04449</c:v>
                </c:pt>
                <c:pt idx="46062">
                  <c:v>1.04451</c:v>
                </c:pt>
                <c:pt idx="46063">
                  <c:v>1.04453</c:v>
                </c:pt>
                <c:pt idx="46064">
                  <c:v>1.04456</c:v>
                </c:pt>
                <c:pt idx="46065">
                  <c:v>1.04458</c:v>
                </c:pt>
                <c:pt idx="46066">
                  <c:v>1.0446</c:v>
                </c:pt>
                <c:pt idx="46067">
                  <c:v>1.04463</c:v>
                </c:pt>
                <c:pt idx="46068">
                  <c:v>1.04465</c:v>
                </c:pt>
                <c:pt idx="46069">
                  <c:v>1.04467</c:v>
                </c:pt>
                <c:pt idx="46070">
                  <c:v>1.04469</c:v>
                </c:pt>
                <c:pt idx="46071">
                  <c:v>1.04472</c:v>
                </c:pt>
                <c:pt idx="46072">
                  <c:v>1.04474</c:v>
                </c:pt>
                <c:pt idx="46073">
                  <c:v>1.04476</c:v>
                </c:pt>
                <c:pt idx="46074">
                  <c:v>1.04479</c:v>
                </c:pt>
                <c:pt idx="46075">
                  <c:v>1.04481</c:v>
                </c:pt>
                <c:pt idx="46076">
                  <c:v>1.04483</c:v>
                </c:pt>
                <c:pt idx="46077">
                  <c:v>1.04485</c:v>
                </c:pt>
                <c:pt idx="46078">
                  <c:v>1.04487</c:v>
                </c:pt>
                <c:pt idx="46079">
                  <c:v>1.0449</c:v>
                </c:pt>
                <c:pt idx="46080">
                  <c:v>1.04492</c:v>
                </c:pt>
                <c:pt idx="46081">
                  <c:v>1.04494</c:v>
                </c:pt>
                <c:pt idx="46082">
                  <c:v>1.04497</c:v>
                </c:pt>
                <c:pt idx="46083">
                  <c:v>1.04499</c:v>
                </c:pt>
                <c:pt idx="46084">
                  <c:v>1.04501</c:v>
                </c:pt>
                <c:pt idx="46085">
                  <c:v>1.04503</c:v>
                </c:pt>
                <c:pt idx="46086">
                  <c:v>1.04506</c:v>
                </c:pt>
                <c:pt idx="46087">
                  <c:v>1.04508</c:v>
                </c:pt>
                <c:pt idx="46088">
                  <c:v>1.0451</c:v>
                </c:pt>
                <c:pt idx="46089">
                  <c:v>1.04513</c:v>
                </c:pt>
                <c:pt idx="46090">
                  <c:v>1.04515</c:v>
                </c:pt>
                <c:pt idx="46091">
                  <c:v>1.04517</c:v>
                </c:pt>
                <c:pt idx="46092">
                  <c:v>1.04519</c:v>
                </c:pt>
                <c:pt idx="46093">
                  <c:v>1.04522</c:v>
                </c:pt>
                <c:pt idx="46094">
                  <c:v>1.04524</c:v>
                </c:pt>
                <c:pt idx="46095">
                  <c:v>1.04526</c:v>
                </c:pt>
                <c:pt idx="46096">
                  <c:v>1.04528</c:v>
                </c:pt>
                <c:pt idx="46097">
                  <c:v>1.04531</c:v>
                </c:pt>
                <c:pt idx="46098">
                  <c:v>1.04533</c:v>
                </c:pt>
                <c:pt idx="46099">
                  <c:v>1.04535</c:v>
                </c:pt>
                <c:pt idx="46100">
                  <c:v>1.04537</c:v>
                </c:pt>
                <c:pt idx="46101">
                  <c:v>1.0454</c:v>
                </c:pt>
                <c:pt idx="46102">
                  <c:v>1.04542</c:v>
                </c:pt>
                <c:pt idx="46103">
                  <c:v>1.04544</c:v>
                </c:pt>
                <c:pt idx="46104">
                  <c:v>1.04547</c:v>
                </c:pt>
                <c:pt idx="46105">
                  <c:v>1.04549</c:v>
                </c:pt>
                <c:pt idx="46106">
                  <c:v>1.04551</c:v>
                </c:pt>
                <c:pt idx="46107">
                  <c:v>1.04553</c:v>
                </c:pt>
                <c:pt idx="46108">
                  <c:v>1.04556</c:v>
                </c:pt>
                <c:pt idx="46109">
                  <c:v>1.04558</c:v>
                </c:pt>
                <c:pt idx="46110">
                  <c:v>1.0456</c:v>
                </c:pt>
                <c:pt idx="46111">
                  <c:v>1.04562</c:v>
                </c:pt>
                <c:pt idx="46112">
                  <c:v>1.04565</c:v>
                </c:pt>
                <c:pt idx="46113">
                  <c:v>1.04567</c:v>
                </c:pt>
                <c:pt idx="46114">
                  <c:v>1.04569</c:v>
                </c:pt>
                <c:pt idx="46115">
                  <c:v>1.04571</c:v>
                </c:pt>
                <c:pt idx="46116">
                  <c:v>1.04574</c:v>
                </c:pt>
                <c:pt idx="46117">
                  <c:v>1.04576</c:v>
                </c:pt>
                <c:pt idx="46118">
                  <c:v>1.04578</c:v>
                </c:pt>
                <c:pt idx="46119">
                  <c:v>1.04581</c:v>
                </c:pt>
                <c:pt idx="46120">
                  <c:v>1.04583</c:v>
                </c:pt>
                <c:pt idx="46121">
                  <c:v>1.04585</c:v>
                </c:pt>
                <c:pt idx="46122">
                  <c:v>1.04587</c:v>
                </c:pt>
                <c:pt idx="46123">
                  <c:v>1.0459</c:v>
                </c:pt>
                <c:pt idx="46124">
                  <c:v>1.04592</c:v>
                </c:pt>
                <c:pt idx="46125">
                  <c:v>1.04594</c:v>
                </c:pt>
                <c:pt idx="46126">
                  <c:v>1.04596</c:v>
                </c:pt>
                <c:pt idx="46127">
                  <c:v>1.04599</c:v>
                </c:pt>
                <c:pt idx="46128">
                  <c:v>1.04601</c:v>
                </c:pt>
                <c:pt idx="46129">
                  <c:v>1.04603</c:v>
                </c:pt>
                <c:pt idx="46130">
                  <c:v>1.04605</c:v>
                </c:pt>
                <c:pt idx="46131">
                  <c:v>1.04608</c:v>
                </c:pt>
                <c:pt idx="46132">
                  <c:v>1.0461</c:v>
                </c:pt>
                <c:pt idx="46133">
                  <c:v>1.04612</c:v>
                </c:pt>
                <c:pt idx="46134">
                  <c:v>1.04615</c:v>
                </c:pt>
                <c:pt idx="46135">
                  <c:v>1.04617</c:v>
                </c:pt>
                <c:pt idx="46136">
                  <c:v>1.04619</c:v>
                </c:pt>
                <c:pt idx="46137">
                  <c:v>1.04621</c:v>
                </c:pt>
                <c:pt idx="46138">
                  <c:v>1.04624</c:v>
                </c:pt>
                <c:pt idx="46139">
                  <c:v>1.04626</c:v>
                </c:pt>
                <c:pt idx="46140">
                  <c:v>1.04628</c:v>
                </c:pt>
                <c:pt idx="46141">
                  <c:v>1.0463</c:v>
                </c:pt>
                <c:pt idx="46142">
                  <c:v>1.04633</c:v>
                </c:pt>
                <c:pt idx="46143">
                  <c:v>1.04635</c:v>
                </c:pt>
                <c:pt idx="46144">
                  <c:v>1.04637</c:v>
                </c:pt>
                <c:pt idx="46145">
                  <c:v>1.04639</c:v>
                </c:pt>
                <c:pt idx="46146">
                  <c:v>1.04642</c:v>
                </c:pt>
                <c:pt idx="46147">
                  <c:v>1.04644</c:v>
                </c:pt>
                <c:pt idx="46148">
                  <c:v>1.04646</c:v>
                </c:pt>
                <c:pt idx="46149">
                  <c:v>1.04649</c:v>
                </c:pt>
                <c:pt idx="46150">
                  <c:v>1.04651</c:v>
                </c:pt>
                <c:pt idx="46151">
                  <c:v>1.04653</c:v>
                </c:pt>
                <c:pt idx="46152">
                  <c:v>1.04655</c:v>
                </c:pt>
                <c:pt idx="46153">
                  <c:v>1.04658</c:v>
                </c:pt>
                <c:pt idx="46154">
                  <c:v>1.0466</c:v>
                </c:pt>
                <c:pt idx="46155">
                  <c:v>1.04662</c:v>
                </c:pt>
                <c:pt idx="46156">
                  <c:v>1.04664</c:v>
                </c:pt>
                <c:pt idx="46157">
                  <c:v>1.04667</c:v>
                </c:pt>
                <c:pt idx="46158">
                  <c:v>1.04669</c:v>
                </c:pt>
                <c:pt idx="46159">
                  <c:v>1.04671</c:v>
                </c:pt>
                <c:pt idx="46160">
                  <c:v>1.04673</c:v>
                </c:pt>
                <c:pt idx="46161">
                  <c:v>1.04676</c:v>
                </c:pt>
                <c:pt idx="46162">
                  <c:v>1.04678</c:v>
                </c:pt>
                <c:pt idx="46163">
                  <c:v>1.0468</c:v>
                </c:pt>
                <c:pt idx="46164">
                  <c:v>1.04682</c:v>
                </c:pt>
                <c:pt idx="46165">
                  <c:v>1.04685</c:v>
                </c:pt>
                <c:pt idx="46166">
                  <c:v>1.04687</c:v>
                </c:pt>
                <c:pt idx="46167">
                  <c:v>1.04689</c:v>
                </c:pt>
                <c:pt idx="46168">
                  <c:v>1.04692</c:v>
                </c:pt>
                <c:pt idx="46169">
                  <c:v>1.04694</c:v>
                </c:pt>
                <c:pt idx="46170">
                  <c:v>1.04696</c:v>
                </c:pt>
                <c:pt idx="46171">
                  <c:v>1.04698</c:v>
                </c:pt>
                <c:pt idx="46172">
                  <c:v>1.04701</c:v>
                </c:pt>
                <c:pt idx="46173">
                  <c:v>1.04703</c:v>
                </c:pt>
                <c:pt idx="46174">
                  <c:v>1.04705</c:v>
                </c:pt>
                <c:pt idx="46175">
                  <c:v>1.04707</c:v>
                </c:pt>
                <c:pt idx="46176">
                  <c:v>1.0471</c:v>
                </c:pt>
                <c:pt idx="46177">
                  <c:v>1.04712</c:v>
                </c:pt>
                <c:pt idx="46178">
                  <c:v>1.04714</c:v>
                </c:pt>
                <c:pt idx="46179">
                  <c:v>1.04717</c:v>
                </c:pt>
                <c:pt idx="46180">
                  <c:v>1.04719</c:v>
                </c:pt>
                <c:pt idx="46181">
                  <c:v>1.04721</c:v>
                </c:pt>
                <c:pt idx="46182">
                  <c:v>1.04723</c:v>
                </c:pt>
                <c:pt idx="46183">
                  <c:v>1.04726</c:v>
                </c:pt>
                <c:pt idx="46184">
                  <c:v>1.04728</c:v>
                </c:pt>
                <c:pt idx="46185">
                  <c:v>1.0473</c:v>
                </c:pt>
                <c:pt idx="46186">
                  <c:v>1.04732</c:v>
                </c:pt>
                <c:pt idx="46187">
                  <c:v>1.04735</c:v>
                </c:pt>
                <c:pt idx="46188">
                  <c:v>1.04737</c:v>
                </c:pt>
                <c:pt idx="46189">
                  <c:v>1.04739</c:v>
                </c:pt>
                <c:pt idx="46190">
                  <c:v>1.04741</c:v>
                </c:pt>
                <c:pt idx="46191">
                  <c:v>1.04744</c:v>
                </c:pt>
                <c:pt idx="46192">
                  <c:v>1.04746</c:v>
                </c:pt>
                <c:pt idx="46193">
                  <c:v>1.04748</c:v>
                </c:pt>
                <c:pt idx="46194">
                  <c:v>1.04751</c:v>
                </c:pt>
                <c:pt idx="46195">
                  <c:v>1.04753</c:v>
                </c:pt>
                <c:pt idx="46196">
                  <c:v>1.04755</c:v>
                </c:pt>
                <c:pt idx="46197">
                  <c:v>1.04757</c:v>
                </c:pt>
                <c:pt idx="46198">
                  <c:v>1.0476</c:v>
                </c:pt>
                <c:pt idx="46199">
                  <c:v>1.04762</c:v>
                </c:pt>
                <c:pt idx="46200">
                  <c:v>1.04764</c:v>
                </c:pt>
                <c:pt idx="46201">
                  <c:v>1.04766</c:v>
                </c:pt>
                <c:pt idx="46202">
                  <c:v>1.04769</c:v>
                </c:pt>
                <c:pt idx="46203">
                  <c:v>1.04771</c:v>
                </c:pt>
                <c:pt idx="46204">
                  <c:v>1.04773</c:v>
                </c:pt>
                <c:pt idx="46205">
                  <c:v>1.04775</c:v>
                </c:pt>
                <c:pt idx="46206">
                  <c:v>1.04778</c:v>
                </c:pt>
                <c:pt idx="46207">
                  <c:v>1.0478</c:v>
                </c:pt>
                <c:pt idx="46208">
                  <c:v>1.04782</c:v>
                </c:pt>
                <c:pt idx="46209">
                  <c:v>1.04785</c:v>
                </c:pt>
                <c:pt idx="46210">
                  <c:v>1.04787</c:v>
                </c:pt>
                <c:pt idx="46211">
                  <c:v>1.04789</c:v>
                </c:pt>
                <c:pt idx="46212">
                  <c:v>1.04791</c:v>
                </c:pt>
                <c:pt idx="46213">
                  <c:v>1.04794</c:v>
                </c:pt>
                <c:pt idx="46214">
                  <c:v>1.04796</c:v>
                </c:pt>
                <c:pt idx="46215">
                  <c:v>1.04798</c:v>
                </c:pt>
                <c:pt idx="46216">
                  <c:v>1.04801</c:v>
                </c:pt>
                <c:pt idx="46217">
                  <c:v>1.04803</c:v>
                </c:pt>
                <c:pt idx="46218">
                  <c:v>1.04805</c:v>
                </c:pt>
                <c:pt idx="46219">
                  <c:v>1.04807</c:v>
                </c:pt>
                <c:pt idx="46220">
                  <c:v>1.04809</c:v>
                </c:pt>
                <c:pt idx="46221">
                  <c:v>1.04812</c:v>
                </c:pt>
                <c:pt idx="46222">
                  <c:v>1.04814</c:v>
                </c:pt>
                <c:pt idx="46223">
                  <c:v>1.04816</c:v>
                </c:pt>
                <c:pt idx="46224">
                  <c:v>1.04819</c:v>
                </c:pt>
                <c:pt idx="46225">
                  <c:v>1.04821</c:v>
                </c:pt>
                <c:pt idx="46226">
                  <c:v>1.04823</c:v>
                </c:pt>
                <c:pt idx="46227">
                  <c:v>1.04825</c:v>
                </c:pt>
                <c:pt idx="46228">
                  <c:v>1.04828</c:v>
                </c:pt>
                <c:pt idx="46229">
                  <c:v>1.0483</c:v>
                </c:pt>
                <c:pt idx="46230">
                  <c:v>1.04832</c:v>
                </c:pt>
                <c:pt idx="46231">
                  <c:v>1.04835</c:v>
                </c:pt>
                <c:pt idx="46232">
                  <c:v>1.04837</c:v>
                </c:pt>
                <c:pt idx="46233">
                  <c:v>1.04839</c:v>
                </c:pt>
                <c:pt idx="46234">
                  <c:v>1.04841</c:v>
                </c:pt>
                <c:pt idx="46235">
                  <c:v>1.04844</c:v>
                </c:pt>
                <c:pt idx="46236">
                  <c:v>1.04846</c:v>
                </c:pt>
                <c:pt idx="46237">
                  <c:v>1.04848</c:v>
                </c:pt>
                <c:pt idx="46238">
                  <c:v>1.0485</c:v>
                </c:pt>
                <c:pt idx="46239">
                  <c:v>1.04853</c:v>
                </c:pt>
                <c:pt idx="46240">
                  <c:v>1.04855</c:v>
                </c:pt>
                <c:pt idx="46241">
                  <c:v>1.04857</c:v>
                </c:pt>
                <c:pt idx="46242">
                  <c:v>1.04859</c:v>
                </c:pt>
                <c:pt idx="46243">
                  <c:v>1.04862</c:v>
                </c:pt>
                <c:pt idx="46244">
                  <c:v>1.04864</c:v>
                </c:pt>
                <c:pt idx="46245">
                  <c:v>1.04866</c:v>
                </c:pt>
                <c:pt idx="46246">
                  <c:v>1.04869</c:v>
                </c:pt>
                <c:pt idx="46247">
                  <c:v>1.04871</c:v>
                </c:pt>
                <c:pt idx="46248">
                  <c:v>1.04873</c:v>
                </c:pt>
                <c:pt idx="46249">
                  <c:v>1.04875</c:v>
                </c:pt>
                <c:pt idx="46250">
                  <c:v>1.04878</c:v>
                </c:pt>
                <c:pt idx="46251">
                  <c:v>1.0488</c:v>
                </c:pt>
                <c:pt idx="46252">
                  <c:v>1.04882</c:v>
                </c:pt>
                <c:pt idx="46253">
                  <c:v>1.04884</c:v>
                </c:pt>
                <c:pt idx="46254">
                  <c:v>1.04887</c:v>
                </c:pt>
                <c:pt idx="46255">
                  <c:v>1.04889</c:v>
                </c:pt>
                <c:pt idx="46256">
                  <c:v>1.04891</c:v>
                </c:pt>
                <c:pt idx="46257">
                  <c:v>1.04893</c:v>
                </c:pt>
                <c:pt idx="46258">
                  <c:v>1.04896</c:v>
                </c:pt>
                <c:pt idx="46259">
                  <c:v>1.04898</c:v>
                </c:pt>
                <c:pt idx="46260">
                  <c:v>1.049</c:v>
                </c:pt>
                <c:pt idx="46261">
                  <c:v>1.04903</c:v>
                </c:pt>
                <c:pt idx="46262">
                  <c:v>1.04905</c:v>
                </c:pt>
                <c:pt idx="46263">
                  <c:v>1.04907</c:v>
                </c:pt>
                <c:pt idx="46264">
                  <c:v>1.04909</c:v>
                </c:pt>
                <c:pt idx="46265">
                  <c:v>1.04912</c:v>
                </c:pt>
                <c:pt idx="46266">
                  <c:v>1.04914</c:v>
                </c:pt>
                <c:pt idx="46267">
                  <c:v>1.04916</c:v>
                </c:pt>
                <c:pt idx="46268">
                  <c:v>1.04918</c:v>
                </c:pt>
                <c:pt idx="46269">
                  <c:v>1.04921</c:v>
                </c:pt>
                <c:pt idx="46270">
                  <c:v>1.04923</c:v>
                </c:pt>
                <c:pt idx="46271">
                  <c:v>1.04925</c:v>
                </c:pt>
                <c:pt idx="46272">
                  <c:v>1.04927</c:v>
                </c:pt>
                <c:pt idx="46273">
                  <c:v>1.0493</c:v>
                </c:pt>
                <c:pt idx="46274">
                  <c:v>1.04932</c:v>
                </c:pt>
                <c:pt idx="46275">
                  <c:v>1.04934</c:v>
                </c:pt>
                <c:pt idx="46276">
                  <c:v>1.04937</c:v>
                </c:pt>
                <c:pt idx="46277">
                  <c:v>1.04939</c:v>
                </c:pt>
                <c:pt idx="46278">
                  <c:v>1.04941</c:v>
                </c:pt>
                <c:pt idx="46279">
                  <c:v>1.04943</c:v>
                </c:pt>
                <c:pt idx="46280">
                  <c:v>1.04946</c:v>
                </c:pt>
                <c:pt idx="46281">
                  <c:v>1.04948</c:v>
                </c:pt>
                <c:pt idx="46282">
                  <c:v>1.0495</c:v>
                </c:pt>
                <c:pt idx="46283">
                  <c:v>1.04952</c:v>
                </c:pt>
                <c:pt idx="46284">
                  <c:v>1.04955</c:v>
                </c:pt>
                <c:pt idx="46285">
                  <c:v>1.04957</c:v>
                </c:pt>
                <c:pt idx="46286">
                  <c:v>1.04959</c:v>
                </c:pt>
                <c:pt idx="46287">
                  <c:v>1.04961</c:v>
                </c:pt>
                <c:pt idx="46288">
                  <c:v>1.04964</c:v>
                </c:pt>
                <c:pt idx="46289">
                  <c:v>1.04966</c:v>
                </c:pt>
                <c:pt idx="46290">
                  <c:v>1.04968</c:v>
                </c:pt>
                <c:pt idx="46291">
                  <c:v>1.04971</c:v>
                </c:pt>
                <c:pt idx="46292">
                  <c:v>1.04973</c:v>
                </c:pt>
                <c:pt idx="46293">
                  <c:v>1.04975</c:v>
                </c:pt>
                <c:pt idx="46294">
                  <c:v>1.04977</c:v>
                </c:pt>
                <c:pt idx="46295">
                  <c:v>1.0498</c:v>
                </c:pt>
                <c:pt idx="46296">
                  <c:v>1.04982</c:v>
                </c:pt>
                <c:pt idx="46297">
                  <c:v>1.04984</c:v>
                </c:pt>
                <c:pt idx="46298">
                  <c:v>1.04986</c:v>
                </c:pt>
                <c:pt idx="46299">
                  <c:v>1.04989</c:v>
                </c:pt>
                <c:pt idx="46300">
                  <c:v>1.04991</c:v>
                </c:pt>
                <c:pt idx="46301">
                  <c:v>1.04993</c:v>
                </c:pt>
                <c:pt idx="46302">
                  <c:v>1.04995</c:v>
                </c:pt>
                <c:pt idx="46303">
                  <c:v>1.04998</c:v>
                </c:pt>
                <c:pt idx="46304">
                  <c:v>1.05</c:v>
                </c:pt>
                <c:pt idx="46305">
                  <c:v>1.05002</c:v>
                </c:pt>
                <c:pt idx="46306">
                  <c:v>1.05004</c:v>
                </c:pt>
                <c:pt idx="46307">
                  <c:v>1.05007</c:v>
                </c:pt>
                <c:pt idx="46308">
                  <c:v>1.05009</c:v>
                </c:pt>
                <c:pt idx="46309">
                  <c:v>1.05011</c:v>
                </c:pt>
                <c:pt idx="46310">
                  <c:v>1.05014</c:v>
                </c:pt>
                <c:pt idx="46311">
                  <c:v>1.05016</c:v>
                </c:pt>
                <c:pt idx="46312">
                  <c:v>1.05018</c:v>
                </c:pt>
                <c:pt idx="46313">
                  <c:v>1.0502</c:v>
                </c:pt>
                <c:pt idx="46314">
                  <c:v>1.05023</c:v>
                </c:pt>
                <c:pt idx="46315">
                  <c:v>1.05025</c:v>
                </c:pt>
                <c:pt idx="46316">
                  <c:v>1.05027</c:v>
                </c:pt>
                <c:pt idx="46317">
                  <c:v>1.05029</c:v>
                </c:pt>
                <c:pt idx="46318">
                  <c:v>1.05032</c:v>
                </c:pt>
                <c:pt idx="46319">
                  <c:v>1.05034</c:v>
                </c:pt>
                <c:pt idx="46320">
                  <c:v>1.05036</c:v>
                </c:pt>
                <c:pt idx="46321">
                  <c:v>1.05038</c:v>
                </c:pt>
                <c:pt idx="46322">
                  <c:v>1.05041</c:v>
                </c:pt>
                <c:pt idx="46323">
                  <c:v>1.05043</c:v>
                </c:pt>
                <c:pt idx="46324">
                  <c:v>1.05045</c:v>
                </c:pt>
                <c:pt idx="46325">
                  <c:v>1.05048</c:v>
                </c:pt>
                <c:pt idx="46326">
                  <c:v>1.0505</c:v>
                </c:pt>
                <c:pt idx="46327">
                  <c:v>1.05052</c:v>
                </c:pt>
                <c:pt idx="46328">
                  <c:v>1.05054</c:v>
                </c:pt>
                <c:pt idx="46329">
                  <c:v>1.05057</c:v>
                </c:pt>
                <c:pt idx="46330">
                  <c:v>1.05059</c:v>
                </c:pt>
                <c:pt idx="46331">
                  <c:v>1.05061</c:v>
                </c:pt>
                <c:pt idx="46332">
                  <c:v>1.05063</c:v>
                </c:pt>
                <c:pt idx="46333">
                  <c:v>1.05066</c:v>
                </c:pt>
                <c:pt idx="46334">
                  <c:v>1.05068</c:v>
                </c:pt>
                <c:pt idx="46335">
                  <c:v>1.0507</c:v>
                </c:pt>
                <c:pt idx="46336">
                  <c:v>1.05073</c:v>
                </c:pt>
                <c:pt idx="46337">
                  <c:v>1.05075</c:v>
                </c:pt>
                <c:pt idx="46338">
                  <c:v>1.05077</c:v>
                </c:pt>
                <c:pt idx="46339">
                  <c:v>1.05079</c:v>
                </c:pt>
                <c:pt idx="46340">
                  <c:v>1.05082</c:v>
                </c:pt>
                <c:pt idx="46341">
                  <c:v>1.05084</c:v>
                </c:pt>
                <c:pt idx="46342">
                  <c:v>1.05086</c:v>
                </c:pt>
                <c:pt idx="46343">
                  <c:v>1.05088</c:v>
                </c:pt>
                <c:pt idx="46344">
                  <c:v>1.05091</c:v>
                </c:pt>
                <c:pt idx="46345">
                  <c:v>1.05093</c:v>
                </c:pt>
                <c:pt idx="46346">
                  <c:v>1.05095</c:v>
                </c:pt>
                <c:pt idx="46347">
                  <c:v>1.05097</c:v>
                </c:pt>
                <c:pt idx="46348">
                  <c:v>1.051</c:v>
                </c:pt>
                <c:pt idx="46349">
                  <c:v>1.05102</c:v>
                </c:pt>
                <c:pt idx="46350">
                  <c:v>1.05104</c:v>
                </c:pt>
                <c:pt idx="46351">
                  <c:v>1.05107</c:v>
                </c:pt>
                <c:pt idx="46352">
                  <c:v>1.05109</c:v>
                </c:pt>
                <c:pt idx="46353">
                  <c:v>1.05111</c:v>
                </c:pt>
                <c:pt idx="46354">
                  <c:v>1.05113</c:v>
                </c:pt>
                <c:pt idx="46355">
                  <c:v>1.05116</c:v>
                </c:pt>
                <c:pt idx="46356">
                  <c:v>1.05118</c:v>
                </c:pt>
                <c:pt idx="46357">
                  <c:v>1.0512</c:v>
                </c:pt>
                <c:pt idx="46358">
                  <c:v>1.05122</c:v>
                </c:pt>
                <c:pt idx="46359">
                  <c:v>1.05125</c:v>
                </c:pt>
                <c:pt idx="46360">
                  <c:v>1.05127</c:v>
                </c:pt>
                <c:pt idx="46361">
                  <c:v>1.05129</c:v>
                </c:pt>
                <c:pt idx="46362">
                  <c:v>1.05131</c:v>
                </c:pt>
                <c:pt idx="46363">
                  <c:v>1.05134</c:v>
                </c:pt>
                <c:pt idx="46364">
                  <c:v>1.05136</c:v>
                </c:pt>
                <c:pt idx="46365">
                  <c:v>1.05138</c:v>
                </c:pt>
                <c:pt idx="46366">
                  <c:v>1.05141</c:v>
                </c:pt>
                <c:pt idx="46367">
                  <c:v>1.05143</c:v>
                </c:pt>
                <c:pt idx="46368">
                  <c:v>1.05145</c:v>
                </c:pt>
                <c:pt idx="46369">
                  <c:v>1.05147</c:v>
                </c:pt>
                <c:pt idx="46370">
                  <c:v>1.0515</c:v>
                </c:pt>
                <c:pt idx="46371">
                  <c:v>1.05152</c:v>
                </c:pt>
                <c:pt idx="46372">
                  <c:v>1.05154</c:v>
                </c:pt>
                <c:pt idx="46373">
                  <c:v>1.05157</c:v>
                </c:pt>
                <c:pt idx="46374">
                  <c:v>1.05159</c:v>
                </c:pt>
                <c:pt idx="46375">
                  <c:v>1.05161</c:v>
                </c:pt>
                <c:pt idx="46376">
                  <c:v>1.05163</c:v>
                </c:pt>
                <c:pt idx="46377">
                  <c:v>1.05166</c:v>
                </c:pt>
                <c:pt idx="46378">
                  <c:v>1.05168</c:v>
                </c:pt>
                <c:pt idx="46379">
                  <c:v>1.0517</c:v>
                </c:pt>
                <c:pt idx="46380">
                  <c:v>1.05172</c:v>
                </c:pt>
                <c:pt idx="46381">
                  <c:v>1.05175</c:v>
                </c:pt>
                <c:pt idx="46382">
                  <c:v>1.05177</c:v>
                </c:pt>
                <c:pt idx="46383">
                  <c:v>1.05179</c:v>
                </c:pt>
                <c:pt idx="46384">
                  <c:v>1.05181</c:v>
                </c:pt>
                <c:pt idx="46385">
                  <c:v>1.05184</c:v>
                </c:pt>
                <c:pt idx="46386">
                  <c:v>1.05186</c:v>
                </c:pt>
                <c:pt idx="46387">
                  <c:v>1.05188</c:v>
                </c:pt>
                <c:pt idx="46388">
                  <c:v>1.05191</c:v>
                </c:pt>
                <c:pt idx="46389">
                  <c:v>1.05193</c:v>
                </c:pt>
                <c:pt idx="46390">
                  <c:v>1.05195</c:v>
                </c:pt>
                <c:pt idx="46391">
                  <c:v>1.05197</c:v>
                </c:pt>
                <c:pt idx="46392">
                  <c:v>1.052</c:v>
                </c:pt>
                <c:pt idx="46393">
                  <c:v>1.05202</c:v>
                </c:pt>
                <c:pt idx="46394">
                  <c:v>1.05204</c:v>
                </c:pt>
                <c:pt idx="46395">
                  <c:v>1.05206</c:v>
                </c:pt>
                <c:pt idx="46396">
                  <c:v>1.05209</c:v>
                </c:pt>
                <c:pt idx="46397">
                  <c:v>1.05211</c:v>
                </c:pt>
                <c:pt idx="46398">
                  <c:v>1.05213</c:v>
                </c:pt>
                <c:pt idx="46399">
                  <c:v>1.05215</c:v>
                </c:pt>
                <c:pt idx="46400">
                  <c:v>1.05218</c:v>
                </c:pt>
                <c:pt idx="46401">
                  <c:v>1.0522</c:v>
                </c:pt>
                <c:pt idx="46402">
                  <c:v>1.05222</c:v>
                </c:pt>
                <c:pt idx="46403">
                  <c:v>1.05225</c:v>
                </c:pt>
                <c:pt idx="46404">
                  <c:v>1.05227</c:v>
                </c:pt>
                <c:pt idx="46405">
                  <c:v>1.05229</c:v>
                </c:pt>
                <c:pt idx="46406">
                  <c:v>1.05231</c:v>
                </c:pt>
                <c:pt idx="46407">
                  <c:v>1.05234</c:v>
                </c:pt>
                <c:pt idx="46408">
                  <c:v>1.05236</c:v>
                </c:pt>
                <c:pt idx="46409">
                  <c:v>1.05238</c:v>
                </c:pt>
                <c:pt idx="46410">
                  <c:v>1.0524</c:v>
                </c:pt>
                <c:pt idx="46411">
                  <c:v>1.05243</c:v>
                </c:pt>
                <c:pt idx="46412">
                  <c:v>1.05245</c:v>
                </c:pt>
                <c:pt idx="46413">
                  <c:v>1.05247</c:v>
                </c:pt>
                <c:pt idx="46414">
                  <c:v>1.05249</c:v>
                </c:pt>
                <c:pt idx="46415">
                  <c:v>1.05252</c:v>
                </c:pt>
                <c:pt idx="46416">
                  <c:v>1.05254</c:v>
                </c:pt>
                <c:pt idx="46417">
                  <c:v>1.05256</c:v>
                </c:pt>
                <c:pt idx="46418">
                  <c:v>1.05259</c:v>
                </c:pt>
                <c:pt idx="46419">
                  <c:v>1.05261</c:v>
                </c:pt>
                <c:pt idx="46420">
                  <c:v>1.05263</c:v>
                </c:pt>
                <c:pt idx="46421">
                  <c:v>1.05265</c:v>
                </c:pt>
                <c:pt idx="46422">
                  <c:v>1.05268</c:v>
                </c:pt>
                <c:pt idx="46423">
                  <c:v>1.0527</c:v>
                </c:pt>
                <c:pt idx="46424">
                  <c:v>1.05272</c:v>
                </c:pt>
                <c:pt idx="46425">
                  <c:v>1.05274</c:v>
                </c:pt>
                <c:pt idx="46426">
                  <c:v>1.05277</c:v>
                </c:pt>
                <c:pt idx="46427">
                  <c:v>1.05279</c:v>
                </c:pt>
                <c:pt idx="46428">
                  <c:v>1.05281</c:v>
                </c:pt>
                <c:pt idx="46429">
                  <c:v>1.05283</c:v>
                </c:pt>
                <c:pt idx="46430">
                  <c:v>1.05286</c:v>
                </c:pt>
                <c:pt idx="46431">
                  <c:v>1.05288</c:v>
                </c:pt>
                <c:pt idx="46432">
                  <c:v>1.0529</c:v>
                </c:pt>
                <c:pt idx="46433">
                  <c:v>1.05293</c:v>
                </c:pt>
                <c:pt idx="46434">
                  <c:v>1.05295</c:v>
                </c:pt>
                <c:pt idx="46435">
                  <c:v>1.05297</c:v>
                </c:pt>
                <c:pt idx="46436">
                  <c:v>1.05299</c:v>
                </c:pt>
                <c:pt idx="46437">
                  <c:v>1.05302</c:v>
                </c:pt>
                <c:pt idx="46438">
                  <c:v>1.05304</c:v>
                </c:pt>
                <c:pt idx="46439">
                  <c:v>1.05306</c:v>
                </c:pt>
                <c:pt idx="46440">
                  <c:v>1.05308</c:v>
                </c:pt>
                <c:pt idx="46441">
                  <c:v>1.05311</c:v>
                </c:pt>
                <c:pt idx="46442">
                  <c:v>1.05313</c:v>
                </c:pt>
                <c:pt idx="46443">
                  <c:v>1.05315</c:v>
                </c:pt>
                <c:pt idx="46444">
                  <c:v>1.05317</c:v>
                </c:pt>
                <c:pt idx="46445">
                  <c:v>1.0532</c:v>
                </c:pt>
                <c:pt idx="46446">
                  <c:v>1.05322</c:v>
                </c:pt>
                <c:pt idx="46447">
                  <c:v>1.05324</c:v>
                </c:pt>
                <c:pt idx="46448">
                  <c:v>1.05326</c:v>
                </c:pt>
                <c:pt idx="46449">
                  <c:v>1.05329</c:v>
                </c:pt>
                <c:pt idx="46450">
                  <c:v>1.05331</c:v>
                </c:pt>
                <c:pt idx="46451">
                  <c:v>1.05333</c:v>
                </c:pt>
                <c:pt idx="46452">
                  <c:v>1.05336</c:v>
                </c:pt>
                <c:pt idx="46453">
                  <c:v>1.05338</c:v>
                </c:pt>
                <c:pt idx="46454">
                  <c:v>1.0534</c:v>
                </c:pt>
                <c:pt idx="46455">
                  <c:v>1.05342</c:v>
                </c:pt>
                <c:pt idx="46456">
                  <c:v>1.05345</c:v>
                </c:pt>
                <c:pt idx="46457">
                  <c:v>1.05347</c:v>
                </c:pt>
                <c:pt idx="46458">
                  <c:v>1.05349</c:v>
                </c:pt>
                <c:pt idx="46459">
                  <c:v>1.05351</c:v>
                </c:pt>
                <c:pt idx="46460">
                  <c:v>1.05354</c:v>
                </c:pt>
                <c:pt idx="46461">
                  <c:v>1.05356</c:v>
                </c:pt>
                <c:pt idx="46462">
                  <c:v>1.05358</c:v>
                </c:pt>
                <c:pt idx="46463">
                  <c:v>1.0536</c:v>
                </c:pt>
                <c:pt idx="46464">
                  <c:v>1.05363</c:v>
                </c:pt>
                <c:pt idx="46465">
                  <c:v>1.05365</c:v>
                </c:pt>
                <c:pt idx="46466">
                  <c:v>1.05367</c:v>
                </c:pt>
                <c:pt idx="46467">
                  <c:v>1.0537</c:v>
                </c:pt>
                <c:pt idx="46468">
                  <c:v>1.05372</c:v>
                </c:pt>
                <c:pt idx="46469">
                  <c:v>1.05374</c:v>
                </c:pt>
                <c:pt idx="46470">
                  <c:v>1.05376</c:v>
                </c:pt>
                <c:pt idx="46471">
                  <c:v>1.05379</c:v>
                </c:pt>
                <c:pt idx="46472">
                  <c:v>1.05381</c:v>
                </c:pt>
                <c:pt idx="46473">
                  <c:v>1.05383</c:v>
                </c:pt>
                <c:pt idx="46474">
                  <c:v>1.05385</c:v>
                </c:pt>
                <c:pt idx="46475">
                  <c:v>1.05388</c:v>
                </c:pt>
                <c:pt idx="46476">
                  <c:v>1.0539</c:v>
                </c:pt>
                <c:pt idx="46477">
                  <c:v>1.05392</c:v>
                </c:pt>
                <c:pt idx="46478">
                  <c:v>1.05395</c:v>
                </c:pt>
                <c:pt idx="46479">
                  <c:v>1.05397</c:v>
                </c:pt>
                <c:pt idx="46480">
                  <c:v>1.05399</c:v>
                </c:pt>
                <c:pt idx="46481">
                  <c:v>1.05401</c:v>
                </c:pt>
                <c:pt idx="46482">
                  <c:v>1.05404</c:v>
                </c:pt>
                <c:pt idx="46483">
                  <c:v>1.05406</c:v>
                </c:pt>
                <c:pt idx="46484">
                  <c:v>1.05408</c:v>
                </c:pt>
                <c:pt idx="46485">
                  <c:v>1.0541</c:v>
                </c:pt>
                <c:pt idx="46486">
                  <c:v>1.05413</c:v>
                </c:pt>
                <c:pt idx="46487">
                  <c:v>1.05415</c:v>
                </c:pt>
                <c:pt idx="46488">
                  <c:v>1.05417</c:v>
                </c:pt>
                <c:pt idx="46489">
                  <c:v>1.05419</c:v>
                </c:pt>
                <c:pt idx="46490">
                  <c:v>1.05422</c:v>
                </c:pt>
                <c:pt idx="46491">
                  <c:v>1.05424</c:v>
                </c:pt>
                <c:pt idx="46492">
                  <c:v>1.05426</c:v>
                </c:pt>
                <c:pt idx="46493">
                  <c:v>1.05429</c:v>
                </c:pt>
                <c:pt idx="46494">
                  <c:v>1.05431</c:v>
                </c:pt>
                <c:pt idx="46495">
                  <c:v>1.05433</c:v>
                </c:pt>
                <c:pt idx="46496">
                  <c:v>1.05435</c:v>
                </c:pt>
                <c:pt idx="46497">
                  <c:v>1.05438</c:v>
                </c:pt>
                <c:pt idx="46498">
                  <c:v>1.0544</c:v>
                </c:pt>
                <c:pt idx="46499">
                  <c:v>1.05442</c:v>
                </c:pt>
                <c:pt idx="46500">
                  <c:v>1.05444</c:v>
                </c:pt>
                <c:pt idx="46501">
                  <c:v>1.05447</c:v>
                </c:pt>
                <c:pt idx="46502">
                  <c:v>1.05449</c:v>
                </c:pt>
                <c:pt idx="46503">
                  <c:v>1.05451</c:v>
                </c:pt>
                <c:pt idx="46504">
                  <c:v>1.05454</c:v>
                </c:pt>
                <c:pt idx="46505">
                  <c:v>1.05456</c:v>
                </c:pt>
                <c:pt idx="46506">
                  <c:v>1.05458</c:v>
                </c:pt>
                <c:pt idx="46507">
                  <c:v>1.0546</c:v>
                </c:pt>
                <c:pt idx="46508">
                  <c:v>1.05463</c:v>
                </c:pt>
                <c:pt idx="46509">
                  <c:v>1.05465</c:v>
                </c:pt>
                <c:pt idx="46510">
                  <c:v>1.05467</c:v>
                </c:pt>
                <c:pt idx="46511">
                  <c:v>1.05469</c:v>
                </c:pt>
                <c:pt idx="46512">
                  <c:v>1.05472</c:v>
                </c:pt>
                <c:pt idx="46513">
                  <c:v>1.05474</c:v>
                </c:pt>
                <c:pt idx="46514">
                  <c:v>1.05476</c:v>
                </c:pt>
                <c:pt idx="46515">
                  <c:v>1.05479</c:v>
                </c:pt>
                <c:pt idx="46516">
                  <c:v>1.05481</c:v>
                </c:pt>
                <c:pt idx="46517">
                  <c:v>1.05483</c:v>
                </c:pt>
                <c:pt idx="46518">
                  <c:v>1.05485</c:v>
                </c:pt>
                <c:pt idx="46519">
                  <c:v>1.05488</c:v>
                </c:pt>
                <c:pt idx="46520">
                  <c:v>1.0549</c:v>
                </c:pt>
                <c:pt idx="46521">
                  <c:v>1.05492</c:v>
                </c:pt>
                <c:pt idx="46522">
                  <c:v>1.05494</c:v>
                </c:pt>
                <c:pt idx="46523">
                  <c:v>1.05497</c:v>
                </c:pt>
                <c:pt idx="46524">
                  <c:v>1.05499</c:v>
                </c:pt>
                <c:pt idx="46525">
                  <c:v>1.05501</c:v>
                </c:pt>
                <c:pt idx="46526">
                  <c:v>1.05503</c:v>
                </c:pt>
                <c:pt idx="46527">
                  <c:v>1.05506</c:v>
                </c:pt>
                <c:pt idx="46528">
                  <c:v>1.05508</c:v>
                </c:pt>
                <c:pt idx="46529">
                  <c:v>1.0551</c:v>
                </c:pt>
                <c:pt idx="46530">
                  <c:v>1.05513</c:v>
                </c:pt>
                <c:pt idx="46531">
                  <c:v>1.05515</c:v>
                </c:pt>
                <c:pt idx="46532">
                  <c:v>1.05517</c:v>
                </c:pt>
                <c:pt idx="46533">
                  <c:v>1.05519</c:v>
                </c:pt>
                <c:pt idx="46534">
                  <c:v>1.05522</c:v>
                </c:pt>
                <c:pt idx="46535">
                  <c:v>1.05524</c:v>
                </c:pt>
                <c:pt idx="46536">
                  <c:v>1.05526</c:v>
                </c:pt>
                <c:pt idx="46537">
                  <c:v>1.05528</c:v>
                </c:pt>
                <c:pt idx="46538">
                  <c:v>1.05531</c:v>
                </c:pt>
                <c:pt idx="46539">
                  <c:v>1.05533</c:v>
                </c:pt>
                <c:pt idx="46540">
                  <c:v>1.05535</c:v>
                </c:pt>
                <c:pt idx="46541">
                  <c:v>1.05537</c:v>
                </c:pt>
                <c:pt idx="46542">
                  <c:v>1.0554</c:v>
                </c:pt>
                <c:pt idx="46543">
                  <c:v>1.05542</c:v>
                </c:pt>
                <c:pt idx="46544">
                  <c:v>1.05544</c:v>
                </c:pt>
                <c:pt idx="46545">
                  <c:v>1.05547</c:v>
                </c:pt>
                <c:pt idx="46546">
                  <c:v>1.05549</c:v>
                </c:pt>
                <c:pt idx="46547">
                  <c:v>1.05551</c:v>
                </c:pt>
                <c:pt idx="46548">
                  <c:v>1.05553</c:v>
                </c:pt>
                <c:pt idx="46549">
                  <c:v>1.05556</c:v>
                </c:pt>
                <c:pt idx="46550">
                  <c:v>1.05558</c:v>
                </c:pt>
                <c:pt idx="46551">
                  <c:v>1.0556</c:v>
                </c:pt>
                <c:pt idx="46552">
                  <c:v>1.05562</c:v>
                </c:pt>
                <c:pt idx="46553">
                  <c:v>1.05565</c:v>
                </c:pt>
                <c:pt idx="46554">
                  <c:v>1.05567</c:v>
                </c:pt>
                <c:pt idx="46555">
                  <c:v>1.05569</c:v>
                </c:pt>
                <c:pt idx="46556">
                  <c:v>1.05571</c:v>
                </c:pt>
                <c:pt idx="46557">
                  <c:v>1.05574</c:v>
                </c:pt>
                <c:pt idx="46558">
                  <c:v>1.05576</c:v>
                </c:pt>
                <c:pt idx="46559">
                  <c:v>1.05578</c:v>
                </c:pt>
                <c:pt idx="46560">
                  <c:v>1.05581</c:v>
                </c:pt>
                <c:pt idx="46561">
                  <c:v>1.05583</c:v>
                </c:pt>
                <c:pt idx="46562">
                  <c:v>1.05585</c:v>
                </c:pt>
                <c:pt idx="46563">
                  <c:v>1.05587</c:v>
                </c:pt>
                <c:pt idx="46564">
                  <c:v>1.0559</c:v>
                </c:pt>
                <c:pt idx="46565">
                  <c:v>1.05592</c:v>
                </c:pt>
                <c:pt idx="46566">
                  <c:v>1.05594</c:v>
                </c:pt>
                <c:pt idx="46567">
                  <c:v>1.05596</c:v>
                </c:pt>
                <c:pt idx="46568">
                  <c:v>1.05599</c:v>
                </c:pt>
                <c:pt idx="46569">
                  <c:v>1.05601</c:v>
                </c:pt>
                <c:pt idx="46570">
                  <c:v>1.05603</c:v>
                </c:pt>
                <c:pt idx="46571">
                  <c:v>1.05605</c:v>
                </c:pt>
                <c:pt idx="46572">
                  <c:v>1.05608</c:v>
                </c:pt>
                <c:pt idx="46573">
                  <c:v>1.0561</c:v>
                </c:pt>
                <c:pt idx="46574">
                  <c:v>1.05612</c:v>
                </c:pt>
                <c:pt idx="46575">
                  <c:v>1.05614</c:v>
                </c:pt>
                <c:pt idx="46576">
                  <c:v>1.05617</c:v>
                </c:pt>
                <c:pt idx="46577">
                  <c:v>1.05619</c:v>
                </c:pt>
                <c:pt idx="46578">
                  <c:v>1.05621</c:v>
                </c:pt>
                <c:pt idx="46579">
                  <c:v>1.05624</c:v>
                </c:pt>
                <c:pt idx="46580">
                  <c:v>1.05626</c:v>
                </c:pt>
                <c:pt idx="46581">
                  <c:v>1.05628</c:v>
                </c:pt>
                <c:pt idx="46582">
                  <c:v>1.0563</c:v>
                </c:pt>
                <c:pt idx="46583">
                  <c:v>1.05633</c:v>
                </c:pt>
                <c:pt idx="46584">
                  <c:v>1.05635</c:v>
                </c:pt>
                <c:pt idx="46585">
                  <c:v>1.05637</c:v>
                </c:pt>
                <c:pt idx="46586">
                  <c:v>1.05639</c:v>
                </c:pt>
                <c:pt idx="46587">
                  <c:v>1.05642</c:v>
                </c:pt>
                <c:pt idx="46588">
                  <c:v>1.05644</c:v>
                </c:pt>
                <c:pt idx="46589">
                  <c:v>1.05646</c:v>
                </c:pt>
                <c:pt idx="46590">
                  <c:v>1.05648</c:v>
                </c:pt>
                <c:pt idx="46591">
                  <c:v>1.05651</c:v>
                </c:pt>
                <c:pt idx="46592">
                  <c:v>1.05653</c:v>
                </c:pt>
                <c:pt idx="46593">
                  <c:v>1.05655</c:v>
                </c:pt>
                <c:pt idx="46594">
                  <c:v>1.05658</c:v>
                </c:pt>
                <c:pt idx="46595">
                  <c:v>1.0566</c:v>
                </c:pt>
                <c:pt idx="46596">
                  <c:v>1.05662</c:v>
                </c:pt>
                <c:pt idx="46597">
                  <c:v>1.05664</c:v>
                </c:pt>
                <c:pt idx="46598">
                  <c:v>1.05667</c:v>
                </c:pt>
                <c:pt idx="46599">
                  <c:v>1.05669</c:v>
                </c:pt>
                <c:pt idx="46600">
                  <c:v>1.05671</c:v>
                </c:pt>
                <c:pt idx="46601">
                  <c:v>1.05673</c:v>
                </c:pt>
                <c:pt idx="46602">
                  <c:v>1.05676</c:v>
                </c:pt>
                <c:pt idx="46603">
                  <c:v>1.05678</c:v>
                </c:pt>
                <c:pt idx="46604">
                  <c:v>1.0568</c:v>
                </c:pt>
                <c:pt idx="46605">
                  <c:v>1.05682</c:v>
                </c:pt>
                <c:pt idx="46606">
                  <c:v>1.05685</c:v>
                </c:pt>
                <c:pt idx="46607">
                  <c:v>1.05687</c:v>
                </c:pt>
                <c:pt idx="46608">
                  <c:v>1.05689</c:v>
                </c:pt>
                <c:pt idx="46609">
                  <c:v>1.05692</c:v>
                </c:pt>
                <c:pt idx="46610">
                  <c:v>1.05694</c:v>
                </c:pt>
                <c:pt idx="46611">
                  <c:v>1.05696</c:v>
                </c:pt>
                <c:pt idx="46612">
                  <c:v>1.05698</c:v>
                </c:pt>
                <c:pt idx="46613">
                  <c:v>1.05701</c:v>
                </c:pt>
                <c:pt idx="46614">
                  <c:v>1.05703</c:v>
                </c:pt>
                <c:pt idx="46615">
                  <c:v>1.05705</c:v>
                </c:pt>
                <c:pt idx="46616">
                  <c:v>1.05707</c:v>
                </c:pt>
                <c:pt idx="46617">
                  <c:v>1.0571</c:v>
                </c:pt>
                <c:pt idx="46618">
                  <c:v>1.05712</c:v>
                </c:pt>
                <c:pt idx="46619">
                  <c:v>1.05714</c:v>
                </c:pt>
                <c:pt idx="46620">
                  <c:v>1.05717</c:v>
                </c:pt>
                <c:pt idx="46621">
                  <c:v>1.05719</c:v>
                </c:pt>
                <c:pt idx="46622">
                  <c:v>1.05721</c:v>
                </c:pt>
                <c:pt idx="46623">
                  <c:v>1.05723</c:v>
                </c:pt>
                <c:pt idx="46624">
                  <c:v>1.05726</c:v>
                </c:pt>
                <c:pt idx="46625">
                  <c:v>1.05728</c:v>
                </c:pt>
                <c:pt idx="46626">
                  <c:v>1.0573</c:v>
                </c:pt>
                <c:pt idx="46627">
                  <c:v>1.05732</c:v>
                </c:pt>
                <c:pt idx="46628">
                  <c:v>1.05735</c:v>
                </c:pt>
                <c:pt idx="46629">
                  <c:v>1.05737</c:v>
                </c:pt>
                <c:pt idx="46630">
                  <c:v>1.05739</c:v>
                </c:pt>
                <c:pt idx="46631">
                  <c:v>1.05741</c:v>
                </c:pt>
                <c:pt idx="46632">
                  <c:v>1.05744</c:v>
                </c:pt>
                <c:pt idx="46633">
                  <c:v>1.05746</c:v>
                </c:pt>
                <c:pt idx="46634">
                  <c:v>1.05748</c:v>
                </c:pt>
                <c:pt idx="46635">
                  <c:v>1.05751</c:v>
                </c:pt>
                <c:pt idx="46636">
                  <c:v>1.05753</c:v>
                </c:pt>
                <c:pt idx="46637">
                  <c:v>1.05755</c:v>
                </c:pt>
                <c:pt idx="46638">
                  <c:v>1.05757</c:v>
                </c:pt>
                <c:pt idx="46639">
                  <c:v>1.0576</c:v>
                </c:pt>
                <c:pt idx="46640">
                  <c:v>1.05762</c:v>
                </c:pt>
                <c:pt idx="46641">
                  <c:v>1.05764</c:v>
                </c:pt>
                <c:pt idx="46642">
                  <c:v>1.05766</c:v>
                </c:pt>
                <c:pt idx="46643">
                  <c:v>1.05769</c:v>
                </c:pt>
                <c:pt idx="46644">
                  <c:v>1.05771</c:v>
                </c:pt>
                <c:pt idx="46645">
                  <c:v>1.05773</c:v>
                </c:pt>
                <c:pt idx="46646">
                  <c:v>1.05776</c:v>
                </c:pt>
                <c:pt idx="46647">
                  <c:v>1.05778</c:v>
                </c:pt>
                <c:pt idx="46648">
                  <c:v>1.0578</c:v>
                </c:pt>
                <c:pt idx="46649">
                  <c:v>1.05782</c:v>
                </c:pt>
                <c:pt idx="46650">
                  <c:v>1.05785</c:v>
                </c:pt>
                <c:pt idx="46651">
                  <c:v>1.05787</c:v>
                </c:pt>
                <c:pt idx="46652">
                  <c:v>1.05789</c:v>
                </c:pt>
                <c:pt idx="46653">
                  <c:v>1.05791</c:v>
                </c:pt>
                <c:pt idx="46654">
                  <c:v>1.05794</c:v>
                </c:pt>
                <c:pt idx="46655">
                  <c:v>1.05796</c:v>
                </c:pt>
                <c:pt idx="46656">
                  <c:v>1.05798</c:v>
                </c:pt>
                <c:pt idx="46657">
                  <c:v>1.05801</c:v>
                </c:pt>
                <c:pt idx="46658">
                  <c:v>1.05803</c:v>
                </c:pt>
                <c:pt idx="46659">
                  <c:v>1.05805</c:v>
                </c:pt>
                <c:pt idx="46660">
                  <c:v>1.05807</c:v>
                </c:pt>
                <c:pt idx="46661">
                  <c:v>1.0581</c:v>
                </c:pt>
                <c:pt idx="46662">
                  <c:v>1.05812</c:v>
                </c:pt>
                <c:pt idx="46663">
                  <c:v>1.05814</c:v>
                </c:pt>
                <c:pt idx="46664">
                  <c:v>1.05816</c:v>
                </c:pt>
                <c:pt idx="46665">
                  <c:v>1.05819</c:v>
                </c:pt>
                <c:pt idx="46666">
                  <c:v>1.05821</c:v>
                </c:pt>
                <c:pt idx="46667">
                  <c:v>1.05823</c:v>
                </c:pt>
                <c:pt idx="46668">
                  <c:v>1.05825</c:v>
                </c:pt>
                <c:pt idx="46669">
                  <c:v>1.05828</c:v>
                </c:pt>
                <c:pt idx="46670">
                  <c:v>1.0583</c:v>
                </c:pt>
                <c:pt idx="46671">
                  <c:v>1.05832</c:v>
                </c:pt>
                <c:pt idx="46672">
                  <c:v>1.05835</c:v>
                </c:pt>
                <c:pt idx="46673">
                  <c:v>1.05837</c:v>
                </c:pt>
                <c:pt idx="46674">
                  <c:v>1.05839</c:v>
                </c:pt>
                <c:pt idx="46675">
                  <c:v>1.05841</c:v>
                </c:pt>
                <c:pt idx="46676">
                  <c:v>1.05844</c:v>
                </c:pt>
                <c:pt idx="46677">
                  <c:v>1.05846</c:v>
                </c:pt>
                <c:pt idx="46678">
                  <c:v>1.05848</c:v>
                </c:pt>
                <c:pt idx="46679">
                  <c:v>1.0585</c:v>
                </c:pt>
                <c:pt idx="46680">
                  <c:v>1.05853</c:v>
                </c:pt>
                <c:pt idx="46681">
                  <c:v>1.05855</c:v>
                </c:pt>
                <c:pt idx="46682">
                  <c:v>1.05857</c:v>
                </c:pt>
                <c:pt idx="46683">
                  <c:v>1.05859</c:v>
                </c:pt>
                <c:pt idx="46684">
                  <c:v>1.05862</c:v>
                </c:pt>
                <c:pt idx="46685">
                  <c:v>1.05864</c:v>
                </c:pt>
                <c:pt idx="46686">
                  <c:v>1.05866</c:v>
                </c:pt>
                <c:pt idx="46687">
                  <c:v>1.05869</c:v>
                </c:pt>
                <c:pt idx="46688">
                  <c:v>1.05871</c:v>
                </c:pt>
                <c:pt idx="46689">
                  <c:v>1.05873</c:v>
                </c:pt>
                <c:pt idx="46690">
                  <c:v>1.05875</c:v>
                </c:pt>
                <c:pt idx="46691">
                  <c:v>1.05878</c:v>
                </c:pt>
                <c:pt idx="46692">
                  <c:v>1.0588</c:v>
                </c:pt>
                <c:pt idx="46693">
                  <c:v>1.05882</c:v>
                </c:pt>
                <c:pt idx="46694">
                  <c:v>1.05884</c:v>
                </c:pt>
                <c:pt idx="46695">
                  <c:v>1.05887</c:v>
                </c:pt>
                <c:pt idx="46696">
                  <c:v>1.05889</c:v>
                </c:pt>
                <c:pt idx="46697">
                  <c:v>1.05891</c:v>
                </c:pt>
                <c:pt idx="46698">
                  <c:v>1.05893</c:v>
                </c:pt>
                <c:pt idx="46699">
                  <c:v>1.05896</c:v>
                </c:pt>
                <c:pt idx="46700">
                  <c:v>1.05898</c:v>
                </c:pt>
                <c:pt idx="46701">
                  <c:v>1.059</c:v>
                </c:pt>
                <c:pt idx="46702">
                  <c:v>1.05903</c:v>
                </c:pt>
                <c:pt idx="46703">
                  <c:v>1.05905</c:v>
                </c:pt>
                <c:pt idx="46704">
                  <c:v>1.05907</c:v>
                </c:pt>
                <c:pt idx="46705">
                  <c:v>1.05909</c:v>
                </c:pt>
                <c:pt idx="46706">
                  <c:v>1.05912</c:v>
                </c:pt>
                <c:pt idx="46707">
                  <c:v>1.05914</c:v>
                </c:pt>
                <c:pt idx="46708">
                  <c:v>1.05916</c:v>
                </c:pt>
                <c:pt idx="46709">
                  <c:v>1.05918</c:v>
                </c:pt>
                <c:pt idx="46710">
                  <c:v>1.05921</c:v>
                </c:pt>
                <c:pt idx="46711">
                  <c:v>1.05923</c:v>
                </c:pt>
                <c:pt idx="46712">
                  <c:v>1.05925</c:v>
                </c:pt>
                <c:pt idx="46713">
                  <c:v>1.05927</c:v>
                </c:pt>
                <c:pt idx="46714">
                  <c:v>1.0593</c:v>
                </c:pt>
                <c:pt idx="46715">
                  <c:v>1.05932</c:v>
                </c:pt>
                <c:pt idx="46716">
                  <c:v>1.05934</c:v>
                </c:pt>
                <c:pt idx="46717">
                  <c:v>1.05936</c:v>
                </c:pt>
                <c:pt idx="46718">
                  <c:v>1.05939</c:v>
                </c:pt>
                <c:pt idx="46719">
                  <c:v>1.05941</c:v>
                </c:pt>
                <c:pt idx="46720">
                  <c:v>1.05943</c:v>
                </c:pt>
                <c:pt idx="46721">
                  <c:v>1.05946</c:v>
                </c:pt>
                <c:pt idx="46722">
                  <c:v>1.05948</c:v>
                </c:pt>
                <c:pt idx="46723">
                  <c:v>1.0595</c:v>
                </c:pt>
                <c:pt idx="46724">
                  <c:v>1.05952</c:v>
                </c:pt>
                <c:pt idx="46725">
                  <c:v>1.05955</c:v>
                </c:pt>
                <c:pt idx="46726">
                  <c:v>1.05957</c:v>
                </c:pt>
                <c:pt idx="46727">
                  <c:v>1.05959</c:v>
                </c:pt>
                <c:pt idx="46728">
                  <c:v>1.05961</c:v>
                </c:pt>
                <c:pt idx="46729">
                  <c:v>1.05964</c:v>
                </c:pt>
                <c:pt idx="46730">
                  <c:v>1.05966</c:v>
                </c:pt>
                <c:pt idx="46731">
                  <c:v>1.05968</c:v>
                </c:pt>
                <c:pt idx="46732">
                  <c:v>1.0597</c:v>
                </c:pt>
                <c:pt idx="46733">
                  <c:v>1.05973</c:v>
                </c:pt>
                <c:pt idx="46734">
                  <c:v>1.05975</c:v>
                </c:pt>
                <c:pt idx="46735">
                  <c:v>1.05977</c:v>
                </c:pt>
                <c:pt idx="46736">
                  <c:v>1.0598</c:v>
                </c:pt>
                <c:pt idx="46737">
                  <c:v>1.05982</c:v>
                </c:pt>
                <c:pt idx="46738">
                  <c:v>1.05984</c:v>
                </c:pt>
                <c:pt idx="46739">
                  <c:v>1.05986</c:v>
                </c:pt>
                <c:pt idx="46740">
                  <c:v>1.05989</c:v>
                </c:pt>
                <c:pt idx="46741">
                  <c:v>1.05991</c:v>
                </c:pt>
                <c:pt idx="46742">
                  <c:v>1.05993</c:v>
                </c:pt>
                <c:pt idx="46743">
                  <c:v>1.05995</c:v>
                </c:pt>
                <c:pt idx="46744">
                  <c:v>1.05998</c:v>
                </c:pt>
                <c:pt idx="46745">
                  <c:v>1.06</c:v>
                </c:pt>
                <c:pt idx="46746">
                  <c:v>1.06002</c:v>
                </c:pt>
                <c:pt idx="46747">
                  <c:v>1.06004</c:v>
                </c:pt>
                <c:pt idx="46748">
                  <c:v>1.06007</c:v>
                </c:pt>
                <c:pt idx="46749">
                  <c:v>1.06009</c:v>
                </c:pt>
                <c:pt idx="46750">
                  <c:v>1.06011</c:v>
                </c:pt>
                <c:pt idx="46751">
                  <c:v>1.06014</c:v>
                </c:pt>
                <c:pt idx="46752">
                  <c:v>1.06016</c:v>
                </c:pt>
                <c:pt idx="46753">
                  <c:v>1.06018</c:v>
                </c:pt>
                <c:pt idx="46754">
                  <c:v>1.0602</c:v>
                </c:pt>
                <c:pt idx="46755">
                  <c:v>1.06023</c:v>
                </c:pt>
                <c:pt idx="46756">
                  <c:v>1.06025</c:v>
                </c:pt>
                <c:pt idx="46757">
                  <c:v>1.06027</c:v>
                </c:pt>
                <c:pt idx="46758">
                  <c:v>1.06029</c:v>
                </c:pt>
                <c:pt idx="46759">
                  <c:v>1.06032</c:v>
                </c:pt>
                <c:pt idx="46760">
                  <c:v>1.06034</c:v>
                </c:pt>
                <c:pt idx="46761">
                  <c:v>1.06036</c:v>
                </c:pt>
                <c:pt idx="46762">
                  <c:v>1.06038</c:v>
                </c:pt>
                <c:pt idx="46763">
                  <c:v>1.06041</c:v>
                </c:pt>
                <c:pt idx="46764">
                  <c:v>1.06043</c:v>
                </c:pt>
                <c:pt idx="46765">
                  <c:v>1.06045</c:v>
                </c:pt>
                <c:pt idx="46766">
                  <c:v>1.06048</c:v>
                </c:pt>
                <c:pt idx="46767">
                  <c:v>1.0605</c:v>
                </c:pt>
                <c:pt idx="46768">
                  <c:v>1.06052</c:v>
                </c:pt>
                <c:pt idx="46769">
                  <c:v>1.06054</c:v>
                </c:pt>
                <c:pt idx="46770">
                  <c:v>1.06057</c:v>
                </c:pt>
                <c:pt idx="46771">
                  <c:v>1.06059</c:v>
                </c:pt>
                <c:pt idx="46772">
                  <c:v>1.06061</c:v>
                </c:pt>
                <c:pt idx="46773">
                  <c:v>1.06063</c:v>
                </c:pt>
                <c:pt idx="46774">
                  <c:v>1.06066</c:v>
                </c:pt>
                <c:pt idx="46775">
                  <c:v>1.06068</c:v>
                </c:pt>
                <c:pt idx="46776">
                  <c:v>1.0607</c:v>
                </c:pt>
                <c:pt idx="46777">
                  <c:v>1.06073</c:v>
                </c:pt>
                <c:pt idx="46778">
                  <c:v>1.06075</c:v>
                </c:pt>
                <c:pt idx="46779">
                  <c:v>1.06077</c:v>
                </c:pt>
                <c:pt idx="46780">
                  <c:v>1.06079</c:v>
                </c:pt>
                <c:pt idx="46781">
                  <c:v>1.06082</c:v>
                </c:pt>
                <c:pt idx="46782">
                  <c:v>1.06084</c:v>
                </c:pt>
                <c:pt idx="46783">
                  <c:v>1.06086</c:v>
                </c:pt>
                <c:pt idx="46784">
                  <c:v>1.06088</c:v>
                </c:pt>
                <c:pt idx="46785">
                  <c:v>1.06091</c:v>
                </c:pt>
                <c:pt idx="46786">
                  <c:v>1.06093</c:v>
                </c:pt>
                <c:pt idx="46787">
                  <c:v>1.06095</c:v>
                </c:pt>
                <c:pt idx="46788">
                  <c:v>1.06098</c:v>
                </c:pt>
                <c:pt idx="46789">
                  <c:v>1.061</c:v>
                </c:pt>
                <c:pt idx="46790">
                  <c:v>1.06102</c:v>
                </c:pt>
                <c:pt idx="46791">
                  <c:v>1.06104</c:v>
                </c:pt>
                <c:pt idx="46792">
                  <c:v>1.06107</c:v>
                </c:pt>
                <c:pt idx="46793">
                  <c:v>1.06109</c:v>
                </c:pt>
                <c:pt idx="46794">
                  <c:v>1.06111</c:v>
                </c:pt>
                <c:pt idx="46795">
                  <c:v>1.06113</c:v>
                </c:pt>
                <c:pt idx="46796">
                  <c:v>1.06116</c:v>
                </c:pt>
                <c:pt idx="46797">
                  <c:v>1.06118</c:v>
                </c:pt>
                <c:pt idx="46798">
                  <c:v>1.0612</c:v>
                </c:pt>
                <c:pt idx="46799">
                  <c:v>1.06122</c:v>
                </c:pt>
                <c:pt idx="46800">
                  <c:v>1.06125</c:v>
                </c:pt>
                <c:pt idx="46801">
                  <c:v>1.06127</c:v>
                </c:pt>
                <c:pt idx="46802">
                  <c:v>1.06129</c:v>
                </c:pt>
                <c:pt idx="46803">
                  <c:v>1.06132</c:v>
                </c:pt>
                <c:pt idx="46804">
                  <c:v>1.06134</c:v>
                </c:pt>
                <c:pt idx="46805">
                  <c:v>1.06136</c:v>
                </c:pt>
                <c:pt idx="46806">
                  <c:v>1.06138</c:v>
                </c:pt>
                <c:pt idx="46807">
                  <c:v>1.06141</c:v>
                </c:pt>
                <c:pt idx="46808">
                  <c:v>1.06143</c:v>
                </c:pt>
                <c:pt idx="46809">
                  <c:v>1.06145</c:v>
                </c:pt>
                <c:pt idx="46810">
                  <c:v>1.06147</c:v>
                </c:pt>
                <c:pt idx="46811">
                  <c:v>1.0615</c:v>
                </c:pt>
                <c:pt idx="46812">
                  <c:v>1.06152</c:v>
                </c:pt>
                <c:pt idx="46813">
                  <c:v>1.06154</c:v>
                </c:pt>
                <c:pt idx="46814">
                  <c:v>1.06157</c:v>
                </c:pt>
                <c:pt idx="46815">
                  <c:v>1.06159</c:v>
                </c:pt>
                <c:pt idx="46816">
                  <c:v>1.06161</c:v>
                </c:pt>
                <c:pt idx="46817">
                  <c:v>1.06163</c:v>
                </c:pt>
                <c:pt idx="46818">
                  <c:v>1.06166</c:v>
                </c:pt>
                <c:pt idx="46819">
                  <c:v>1.06168</c:v>
                </c:pt>
                <c:pt idx="46820">
                  <c:v>1.0617</c:v>
                </c:pt>
                <c:pt idx="46821">
                  <c:v>1.06172</c:v>
                </c:pt>
                <c:pt idx="46822">
                  <c:v>1.06175</c:v>
                </c:pt>
                <c:pt idx="46823">
                  <c:v>1.06177</c:v>
                </c:pt>
                <c:pt idx="46824">
                  <c:v>1.06179</c:v>
                </c:pt>
                <c:pt idx="46825">
                  <c:v>1.06181</c:v>
                </c:pt>
                <c:pt idx="46826">
                  <c:v>1.06184</c:v>
                </c:pt>
                <c:pt idx="46827">
                  <c:v>1.06186</c:v>
                </c:pt>
                <c:pt idx="46828">
                  <c:v>1.06188</c:v>
                </c:pt>
                <c:pt idx="46829">
                  <c:v>1.06191</c:v>
                </c:pt>
                <c:pt idx="46830">
                  <c:v>1.06193</c:v>
                </c:pt>
                <c:pt idx="46831">
                  <c:v>1.06195</c:v>
                </c:pt>
                <c:pt idx="46832">
                  <c:v>1.06197</c:v>
                </c:pt>
                <c:pt idx="46833">
                  <c:v>1.062</c:v>
                </c:pt>
                <c:pt idx="46834">
                  <c:v>1.06202</c:v>
                </c:pt>
                <c:pt idx="46835">
                  <c:v>1.06204</c:v>
                </c:pt>
                <c:pt idx="46836">
                  <c:v>1.06206</c:v>
                </c:pt>
                <c:pt idx="46837">
                  <c:v>1.06209</c:v>
                </c:pt>
                <c:pt idx="46838">
                  <c:v>1.06211</c:v>
                </c:pt>
                <c:pt idx="46839">
                  <c:v>1.06213</c:v>
                </c:pt>
                <c:pt idx="46840">
                  <c:v>1.06215</c:v>
                </c:pt>
                <c:pt idx="46841">
                  <c:v>1.06218</c:v>
                </c:pt>
                <c:pt idx="46842">
                  <c:v>1.0622</c:v>
                </c:pt>
                <c:pt idx="46843">
                  <c:v>1.06222</c:v>
                </c:pt>
                <c:pt idx="46844">
                  <c:v>1.06225</c:v>
                </c:pt>
                <c:pt idx="46845">
                  <c:v>1.06227</c:v>
                </c:pt>
                <c:pt idx="46846">
                  <c:v>1.06229</c:v>
                </c:pt>
                <c:pt idx="46847">
                  <c:v>1.06231</c:v>
                </c:pt>
                <c:pt idx="46848">
                  <c:v>1.06234</c:v>
                </c:pt>
                <c:pt idx="46849">
                  <c:v>1.06236</c:v>
                </c:pt>
                <c:pt idx="46850">
                  <c:v>1.06238</c:v>
                </c:pt>
                <c:pt idx="46851">
                  <c:v>1.0624</c:v>
                </c:pt>
                <c:pt idx="46852">
                  <c:v>1.06243</c:v>
                </c:pt>
                <c:pt idx="46853">
                  <c:v>1.06245</c:v>
                </c:pt>
                <c:pt idx="46854">
                  <c:v>1.06247</c:v>
                </c:pt>
                <c:pt idx="46855">
                  <c:v>1.06249</c:v>
                </c:pt>
                <c:pt idx="46856">
                  <c:v>1.06252</c:v>
                </c:pt>
                <c:pt idx="46857">
                  <c:v>1.06254</c:v>
                </c:pt>
                <c:pt idx="46858">
                  <c:v>1.06256</c:v>
                </c:pt>
                <c:pt idx="46859">
                  <c:v>1.06258</c:v>
                </c:pt>
                <c:pt idx="46860">
                  <c:v>1.06261</c:v>
                </c:pt>
                <c:pt idx="46861">
                  <c:v>1.06263</c:v>
                </c:pt>
                <c:pt idx="46862">
                  <c:v>1.06265</c:v>
                </c:pt>
                <c:pt idx="46863">
                  <c:v>1.06268</c:v>
                </c:pt>
                <c:pt idx="46864">
                  <c:v>1.0627</c:v>
                </c:pt>
                <c:pt idx="46865">
                  <c:v>1.06272</c:v>
                </c:pt>
                <c:pt idx="46866">
                  <c:v>1.06274</c:v>
                </c:pt>
                <c:pt idx="46867">
                  <c:v>1.06277</c:v>
                </c:pt>
                <c:pt idx="46868">
                  <c:v>1.06279</c:v>
                </c:pt>
                <c:pt idx="46869">
                  <c:v>1.06281</c:v>
                </c:pt>
                <c:pt idx="46870">
                  <c:v>1.06283</c:v>
                </c:pt>
                <c:pt idx="46871">
                  <c:v>1.06286</c:v>
                </c:pt>
                <c:pt idx="46872">
                  <c:v>1.06288</c:v>
                </c:pt>
                <c:pt idx="46873">
                  <c:v>1.0629</c:v>
                </c:pt>
                <c:pt idx="46874">
                  <c:v>1.06292</c:v>
                </c:pt>
                <c:pt idx="46875">
                  <c:v>1.06295</c:v>
                </c:pt>
                <c:pt idx="46876">
                  <c:v>1.06297</c:v>
                </c:pt>
                <c:pt idx="46877">
                  <c:v>1.06299</c:v>
                </c:pt>
                <c:pt idx="46878">
                  <c:v>1.06302</c:v>
                </c:pt>
                <c:pt idx="46879">
                  <c:v>1.06304</c:v>
                </c:pt>
                <c:pt idx="46880">
                  <c:v>1.06306</c:v>
                </c:pt>
                <c:pt idx="46881">
                  <c:v>1.06308</c:v>
                </c:pt>
                <c:pt idx="46882">
                  <c:v>1.06311</c:v>
                </c:pt>
                <c:pt idx="46883">
                  <c:v>1.06313</c:v>
                </c:pt>
                <c:pt idx="46884">
                  <c:v>1.06315</c:v>
                </c:pt>
                <c:pt idx="46885">
                  <c:v>1.06317</c:v>
                </c:pt>
                <c:pt idx="46886">
                  <c:v>1.0632</c:v>
                </c:pt>
                <c:pt idx="46887">
                  <c:v>1.06322</c:v>
                </c:pt>
                <c:pt idx="46888">
                  <c:v>1.06324</c:v>
                </c:pt>
                <c:pt idx="46889">
                  <c:v>1.06326</c:v>
                </c:pt>
                <c:pt idx="46890">
                  <c:v>1.06329</c:v>
                </c:pt>
                <c:pt idx="46891">
                  <c:v>1.06331</c:v>
                </c:pt>
                <c:pt idx="46892">
                  <c:v>1.06333</c:v>
                </c:pt>
                <c:pt idx="46893">
                  <c:v>1.06336</c:v>
                </c:pt>
                <c:pt idx="46894">
                  <c:v>1.06338</c:v>
                </c:pt>
                <c:pt idx="46895">
                  <c:v>1.0634</c:v>
                </c:pt>
                <c:pt idx="46896">
                  <c:v>1.06342</c:v>
                </c:pt>
                <c:pt idx="46897">
                  <c:v>1.06345</c:v>
                </c:pt>
                <c:pt idx="46898">
                  <c:v>1.06347</c:v>
                </c:pt>
                <c:pt idx="46899">
                  <c:v>1.06349</c:v>
                </c:pt>
                <c:pt idx="46900">
                  <c:v>1.06351</c:v>
                </c:pt>
                <c:pt idx="46901">
                  <c:v>1.06354</c:v>
                </c:pt>
                <c:pt idx="46902">
                  <c:v>1.06356</c:v>
                </c:pt>
                <c:pt idx="46903">
                  <c:v>1.06358</c:v>
                </c:pt>
                <c:pt idx="46904">
                  <c:v>1.0636</c:v>
                </c:pt>
                <c:pt idx="46905">
                  <c:v>1.06363</c:v>
                </c:pt>
                <c:pt idx="46906">
                  <c:v>1.06365</c:v>
                </c:pt>
                <c:pt idx="46907">
                  <c:v>1.06367</c:v>
                </c:pt>
                <c:pt idx="46908">
                  <c:v>1.0637</c:v>
                </c:pt>
                <c:pt idx="46909">
                  <c:v>1.06372</c:v>
                </c:pt>
                <c:pt idx="46910">
                  <c:v>1.06374</c:v>
                </c:pt>
                <c:pt idx="46911">
                  <c:v>1.06376</c:v>
                </c:pt>
                <c:pt idx="46912">
                  <c:v>1.06379</c:v>
                </c:pt>
                <c:pt idx="46913">
                  <c:v>1.06381</c:v>
                </c:pt>
                <c:pt idx="46914">
                  <c:v>1.06383</c:v>
                </c:pt>
                <c:pt idx="46915">
                  <c:v>1.06385</c:v>
                </c:pt>
                <c:pt idx="46916">
                  <c:v>1.06388</c:v>
                </c:pt>
                <c:pt idx="46917">
                  <c:v>1.0639</c:v>
                </c:pt>
                <c:pt idx="46918">
                  <c:v>1.06392</c:v>
                </c:pt>
                <c:pt idx="46919">
                  <c:v>1.06395</c:v>
                </c:pt>
                <c:pt idx="46920">
                  <c:v>1.06397</c:v>
                </c:pt>
                <c:pt idx="46921">
                  <c:v>1.06399</c:v>
                </c:pt>
                <c:pt idx="46922">
                  <c:v>1.06401</c:v>
                </c:pt>
                <c:pt idx="46923">
                  <c:v>1.06404</c:v>
                </c:pt>
                <c:pt idx="46924">
                  <c:v>1.06406</c:v>
                </c:pt>
                <c:pt idx="46925">
                  <c:v>1.06408</c:v>
                </c:pt>
                <c:pt idx="46926">
                  <c:v>1.0641</c:v>
                </c:pt>
                <c:pt idx="46927">
                  <c:v>1.06413</c:v>
                </c:pt>
                <c:pt idx="46928">
                  <c:v>1.06415</c:v>
                </c:pt>
                <c:pt idx="46929">
                  <c:v>1.06417</c:v>
                </c:pt>
                <c:pt idx="46930">
                  <c:v>1.0642</c:v>
                </c:pt>
                <c:pt idx="46931">
                  <c:v>1.06422</c:v>
                </c:pt>
                <c:pt idx="46932">
                  <c:v>1.06424</c:v>
                </c:pt>
                <c:pt idx="46933">
                  <c:v>1.06426</c:v>
                </c:pt>
                <c:pt idx="46934">
                  <c:v>1.06429</c:v>
                </c:pt>
                <c:pt idx="46935">
                  <c:v>1.06431</c:v>
                </c:pt>
                <c:pt idx="46936">
                  <c:v>1.06433</c:v>
                </c:pt>
                <c:pt idx="46937">
                  <c:v>1.06435</c:v>
                </c:pt>
                <c:pt idx="46938">
                  <c:v>1.06438</c:v>
                </c:pt>
                <c:pt idx="46939">
                  <c:v>1.0644</c:v>
                </c:pt>
                <c:pt idx="46940">
                  <c:v>1.06442</c:v>
                </c:pt>
                <c:pt idx="46941">
                  <c:v>1.06444</c:v>
                </c:pt>
                <c:pt idx="46942">
                  <c:v>1.06447</c:v>
                </c:pt>
                <c:pt idx="46943">
                  <c:v>1.06449</c:v>
                </c:pt>
                <c:pt idx="46944">
                  <c:v>1.06451</c:v>
                </c:pt>
                <c:pt idx="46945">
                  <c:v>1.06454</c:v>
                </c:pt>
                <c:pt idx="46946">
                  <c:v>1.06456</c:v>
                </c:pt>
                <c:pt idx="46947">
                  <c:v>1.06458</c:v>
                </c:pt>
                <c:pt idx="46948">
                  <c:v>1.0646</c:v>
                </c:pt>
                <c:pt idx="46949">
                  <c:v>1.06463</c:v>
                </c:pt>
                <c:pt idx="46950">
                  <c:v>1.06465</c:v>
                </c:pt>
                <c:pt idx="46951">
                  <c:v>1.06467</c:v>
                </c:pt>
                <c:pt idx="46952">
                  <c:v>1.06469</c:v>
                </c:pt>
                <c:pt idx="46953">
                  <c:v>1.06472</c:v>
                </c:pt>
                <c:pt idx="46954">
                  <c:v>1.06474</c:v>
                </c:pt>
                <c:pt idx="46955">
                  <c:v>1.06476</c:v>
                </c:pt>
                <c:pt idx="46956">
                  <c:v>1.06479</c:v>
                </c:pt>
                <c:pt idx="46957">
                  <c:v>1.06481</c:v>
                </c:pt>
                <c:pt idx="46958">
                  <c:v>1.06483</c:v>
                </c:pt>
                <c:pt idx="46959">
                  <c:v>1.06485</c:v>
                </c:pt>
                <c:pt idx="46960">
                  <c:v>1.06488</c:v>
                </c:pt>
                <c:pt idx="46961">
                  <c:v>1.0649</c:v>
                </c:pt>
                <c:pt idx="46962">
                  <c:v>1.06492</c:v>
                </c:pt>
                <c:pt idx="46963">
                  <c:v>1.06494</c:v>
                </c:pt>
                <c:pt idx="46964">
                  <c:v>1.06497</c:v>
                </c:pt>
                <c:pt idx="46965">
                  <c:v>1.06499</c:v>
                </c:pt>
                <c:pt idx="46966">
                  <c:v>1.06501</c:v>
                </c:pt>
                <c:pt idx="46967">
                  <c:v>1.06503</c:v>
                </c:pt>
                <c:pt idx="46968">
                  <c:v>1.06506</c:v>
                </c:pt>
                <c:pt idx="46969">
                  <c:v>1.06508</c:v>
                </c:pt>
                <c:pt idx="46970">
                  <c:v>1.0651</c:v>
                </c:pt>
                <c:pt idx="46971">
                  <c:v>1.06513</c:v>
                </c:pt>
                <c:pt idx="46972">
                  <c:v>1.06515</c:v>
                </c:pt>
                <c:pt idx="46973">
                  <c:v>1.06517</c:v>
                </c:pt>
                <c:pt idx="46974">
                  <c:v>1.06519</c:v>
                </c:pt>
                <c:pt idx="46975">
                  <c:v>1.06522</c:v>
                </c:pt>
                <c:pt idx="46976">
                  <c:v>1.06524</c:v>
                </c:pt>
                <c:pt idx="46977">
                  <c:v>1.06526</c:v>
                </c:pt>
                <c:pt idx="46978">
                  <c:v>1.06528</c:v>
                </c:pt>
                <c:pt idx="46979">
                  <c:v>1.06531</c:v>
                </c:pt>
                <c:pt idx="46980">
                  <c:v>1.06533</c:v>
                </c:pt>
                <c:pt idx="46981">
                  <c:v>1.06535</c:v>
                </c:pt>
                <c:pt idx="46982">
                  <c:v>1.06537</c:v>
                </c:pt>
                <c:pt idx="46983">
                  <c:v>1.0654</c:v>
                </c:pt>
                <c:pt idx="46984">
                  <c:v>1.06542</c:v>
                </c:pt>
                <c:pt idx="46985">
                  <c:v>1.06544</c:v>
                </c:pt>
                <c:pt idx="46986">
                  <c:v>1.06547</c:v>
                </c:pt>
                <c:pt idx="46987">
                  <c:v>1.06549</c:v>
                </c:pt>
                <c:pt idx="46988">
                  <c:v>1.06551</c:v>
                </c:pt>
                <c:pt idx="46989">
                  <c:v>1.06553</c:v>
                </c:pt>
                <c:pt idx="46990">
                  <c:v>1.06556</c:v>
                </c:pt>
                <c:pt idx="46991">
                  <c:v>1.06558</c:v>
                </c:pt>
                <c:pt idx="46992">
                  <c:v>1.0656</c:v>
                </c:pt>
                <c:pt idx="46993">
                  <c:v>1.06562</c:v>
                </c:pt>
                <c:pt idx="46994">
                  <c:v>1.06565</c:v>
                </c:pt>
                <c:pt idx="46995">
                  <c:v>1.06567</c:v>
                </c:pt>
                <c:pt idx="46996">
                  <c:v>1.06569</c:v>
                </c:pt>
                <c:pt idx="46997">
                  <c:v>1.06571</c:v>
                </c:pt>
                <c:pt idx="46998">
                  <c:v>1.06574</c:v>
                </c:pt>
                <c:pt idx="46999">
                  <c:v>1.06576</c:v>
                </c:pt>
                <c:pt idx="47000">
                  <c:v>1.06578</c:v>
                </c:pt>
                <c:pt idx="47001">
                  <c:v>1.0658</c:v>
                </c:pt>
                <c:pt idx="47002">
                  <c:v>1.06583</c:v>
                </c:pt>
                <c:pt idx="47003">
                  <c:v>1.06585</c:v>
                </c:pt>
                <c:pt idx="47004">
                  <c:v>1.06587</c:v>
                </c:pt>
                <c:pt idx="47005">
                  <c:v>1.0659</c:v>
                </c:pt>
                <c:pt idx="47006">
                  <c:v>1.06592</c:v>
                </c:pt>
                <c:pt idx="47007">
                  <c:v>1.06594</c:v>
                </c:pt>
                <c:pt idx="47008">
                  <c:v>1.06596</c:v>
                </c:pt>
                <c:pt idx="47009">
                  <c:v>1.06599</c:v>
                </c:pt>
                <c:pt idx="47010">
                  <c:v>1.06601</c:v>
                </c:pt>
                <c:pt idx="47011">
                  <c:v>1.06603</c:v>
                </c:pt>
                <c:pt idx="47012">
                  <c:v>1.06605</c:v>
                </c:pt>
                <c:pt idx="47013">
                  <c:v>1.06608</c:v>
                </c:pt>
                <c:pt idx="47014">
                  <c:v>1.0661</c:v>
                </c:pt>
                <c:pt idx="47015">
                  <c:v>1.06612</c:v>
                </c:pt>
                <c:pt idx="47016">
                  <c:v>1.06614</c:v>
                </c:pt>
                <c:pt idx="47017">
                  <c:v>1.06617</c:v>
                </c:pt>
                <c:pt idx="47018">
                  <c:v>1.06619</c:v>
                </c:pt>
                <c:pt idx="47019">
                  <c:v>1.06621</c:v>
                </c:pt>
                <c:pt idx="47020">
                  <c:v>1.06624</c:v>
                </c:pt>
                <c:pt idx="47021">
                  <c:v>1.06626</c:v>
                </c:pt>
                <c:pt idx="47022">
                  <c:v>1.06628</c:v>
                </c:pt>
                <c:pt idx="47023">
                  <c:v>1.0663</c:v>
                </c:pt>
                <c:pt idx="47024">
                  <c:v>1.06633</c:v>
                </c:pt>
                <c:pt idx="47025">
                  <c:v>1.06635</c:v>
                </c:pt>
                <c:pt idx="47026">
                  <c:v>1.06637</c:v>
                </c:pt>
                <c:pt idx="47027">
                  <c:v>1.06639</c:v>
                </c:pt>
                <c:pt idx="47028">
                  <c:v>1.06642</c:v>
                </c:pt>
                <c:pt idx="47029">
                  <c:v>1.06644</c:v>
                </c:pt>
                <c:pt idx="47030">
                  <c:v>1.06646</c:v>
                </c:pt>
                <c:pt idx="47031">
                  <c:v>1.06648</c:v>
                </c:pt>
                <c:pt idx="47032">
                  <c:v>1.06651</c:v>
                </c:pt>
                <c:pt idx="47033">
                  <c:v>1.06653</c:v>
                </c:pt>
                <c:pt idx="47034">
                  <c:v>1.06655</c:v>
                </c:pt>
                <c:pt idx="47035">
                  <c:v>1.06658</c:v>
                </c:pt>
                <c:pt idx="47036">
                  <c:v>1.0666</c:v>
                </c:pt>
                <c:pt idx="47037">
                  <c:v>1.06662</c:v>
                </c:pt>
                <c:pt idx="47038">
                  <c:v>1.06664</c:v>
                </c:pt>
                <c:pt idx="47039">
                  <c:v>1.06667</c:v>
                </c:pt>
                <c:pt idx="47040">
                  <c:v>1.06669</c:v>
                </c:pt>
                <c:pt idx="47041">
                  <c:v>1.06671</c:v>
                </c:pt>
                <c:pt idx="47042">
                  <c:v>1.06673</c:v>
                </c:pt>
                <c:pt idx="47043">
                  <c:v>1.06676</c:v>
                </c:pt>
                <c:pt idx="47044">
                  <c:v>1.06678</c:v>
                </c:pt>
                <c:pt idx="47045">
                  <c:v>1.0668</c:v>
                </c:pt>
                <c:pt idx="47046">
                  <c:v>1.06682</c:v>
                </c:pt>
                <c:pt idx="47047">
                  <c:v>1.06685</c:v>
                </c:pt>
                <c:pt idx="47048">
                  <c:v>1.06687</c:v>
                </c:pt>
                <c:pt idx="47049">
                  <c:v>1.06689</c:v>
                </c:pt>
                <c:pt idx="47050">
                  <c:v>1.06692</c:v>
                </c:pt>
                <c:pt idx="47051">
                  <c:v>1.06694</c:v>
                </c:pt>
                <c:pt idx="47052">
                  <c:v>1.06696</c:v>
                </c:pt>
                <c:pt idx="47053">
                  <c:v>1.06698</c:v>
                </c:pt>
                <c:pt idx="47054">
                  <c:v>1.06701</c:v>
                </c:pt>
                <c:pt idx="47055">
                  <c:v>1.06703</c:v>
                </c:pt>
                <c:pt idx="47056">
                  <c:v>1.06705</c:v>
                </c:pt>
                <c:pt idx="47057">
                  <c:v>1.06707</c:v>
                </c:pt>
                <c:pt idx="47058">
                  <c:v>1.0671</c:v>
                </c:pt>
                <c:pt idx="47059">
                  <c:v>1.06712</c:v>
                </c:pt>
                <c:pt idx="47060">
                  <c:v>1.06714</c:v>
                </c:pt>
                <c:pt idx="47061">
                  <c:v>1.06717</c:v>
                </c:pt>
                <c:pt idx="47062">
                  <c:v>1.06719</c:v>
                </c:pt>
                <c:pt idx="47063">
                  <c:v>1.06721</c:v>
                </c:pt>
                <c:pt idx="47064">
                  <c:v>1.06723</c:v>
                </c:pt>
                <c:pt idx="47065">
                  <c:v>1.06726</c:v>
                </c:pt>
                <c:pt idx="47066">
                  <c:v>1.06728</c:v>
                </c:pt>
                <c:pt idx="47067">
                  <c:v>1.0673</c:v>
                </c:pt>
                <c:pt idx="47068">
                  <c:v>1.06732</c:v>
                </c:pt>
                <c:pt idx="47069">
                  <c:v>1.06735</c:v>
                </c:pt>
                <c:pt idx="47070">
                  <c:v>1.06737</c:v>
                </c:pt>
                <c:pt idx="47071">
                  <c:v>1.06739</c:v>
                </c:pt>
                <c:pt idx="47072">
                  <c:v>1.06742</c:v>
                </c:pt>
                <c:pt idx="47073">
                  <c:v>1.06744</c:v>
                </c:pt>
                <c:pt idx="47074">
                  <c:v>1.06746</c:v>
                </c:pt>
                <c:pt idx="47075">
                  <c:v>1.06748</c:v>
                </c:pt>
                <c:pt idx="47076">
                  <c:v>1.06751</c:v>
                </c:pt>
                <c:pt idx="47077">
                  <c:v>1.06753</c:v>
                </c:pt>
                <c:pt idx="47078">
                  <c:v>1.06755</c:v>
                </c:pt>
                <c:pt idx="47079">
                  <c:v>1.06757</c:v>
                </c:pt>
                <c:pt idx="47080">
                  <c:v>1.0676</c:v>
                </c:pt>
                <c:pt idx="47081">
                  <c:v>1.06762</c:v>
                </c:pt>
                <c:pt idx="47082">
                  <c:v>1.06764</c:v>
                </c:pt>
                <c:pt idx="47083">
                  <c:v>1.06766</c:v>
                </c:pt>
                <c:pt idx="47084">
                  <c:v>1.06769</c:v>
                </c:pt>
                <c:pt idx="47085">
                  <c:v>1.06771</c:v>
                </c:pt>
                <c:pt idx="47086">
                  <c:v>1.06773</c:v>
                </c:pt>
                <c:pt idx="47087">
                  <c:v>1.06776</c:v>
                </c:pt>
                <c:pt idx="47088">
                  <c:v>1.06778</c:v>
                </c:pt>
                <c:pt idx="47089">
                  <c:v>1.0678</c:v>
                </c:pt>
                <c:pt idx="47090">
                  <c:v>1.06782</c:v>
                </c:pt>
                <c:pt idx="47091">
                  <c:v>1.06785</c:v>
                </c:pt>
                <c:pt idx="47092">
                  <c:v>1.06787</c:v>
                </c:pt>
                <c:pt idx="47093">
                  <c:v>1.06789</c:v>
                </c:pt>
                <c:pt idx="47094">
                  <c:v>1.06791</c:v>
                </c:pt>
                <c:pt idx="47095">
                  <c:v>1.06794</c:v>
                </c:pt>
                <c:pt idx="47096">
                  <c:v>1.06796</c:v>
                </c:pt>
                <c:pt idx="47097">
                  <c:v>1.06798</c:v>
                </c:pt>
                <c:pt idx="47098">
                  <c:v>1.06801</c:v>
                </c:pt>
                <c:pt idx="47099">
                  <c:v>1.06803</c:v>
                </c:pt>
                <c:pt idx="47100">
                  <c:v>1.06805</c:v>
                </c:pt>
                <c:pt idx="47101">
                  <c:v>1.06807</c:v>
                </c:pt>
                <c:pt idx="47102">
                  <c:v>1.0681</c:v>
                </c:pt>
                <c:pt idx="47103">
                  <c:v>1.06812</c:v>
                </c:pt>
                <c:pt idx="47104">
                  <c:v>1.06814</c:v>
                </c:pt>
                <c:pt idx="47105">
                  <c:v>1.06816</c:v>
                </c:pt>
                <c:pt idx="47106">
                  <c:v>1.06819</c:v>
                </c:pt>
                <c:pt idx="47107">
                  <c:v>1.06821</c:v>
                </c:pt>
                <c:pt idx="47108">
                  <c:v>1.06823</c:v>
                </c:pt>
                <c:pt idx="47109">
                  <c:v>1.06825</c:v>
                </c:pt>
                <c:pt idx="47110">
                  <c:v>1.06828</c:v>
                </c:pt>
                <c:pt idx="47111">
                  <c:v>1.0683</c:v>
                </c:pt>
                <c:pt idx="47112">
                  <c:v>1.06832</c:v>
                </c:pt>
                <c:pt idx="47113">
                  <c:v>1.06835</c:v>
                </c:pt>
                <c:pt idx="47114">
                  <c:v>1.06837</c:v>
                </c:pt>
                <c:pt idx="47115">
                  <c:v>1.06839</c:v>
                </c:pt>
                <c:pt idx="47116">
                  <c:v>1.06841</c:v>
                </c:pt>
                <c:pt idx="47117">
                  <c:v>1.06844</c:v>
                </c:pt>
                <c:pt idx="47118">
                  <c:v>1.06846</c:v>
                </c:pt>
                <c:pt idx="47119">
                  <c:v>1.06848</c:v>
                </c:pt>
                <c:pt idx="47120">
                  <c:v>1.0685</c:v>
                </c:pt>
                <c:pt idx="47121">
                  <c:v>1.06853</c:v>
                </c:pt>
                <c:pt idx="47122">
                  <c:v>1.06855</c:v>
                </c:pt>
                <c:pt idx="47123">
                  <c:v>1.06857</c:v>
                </c:pt>
                <c:pt idx="47124">
                  <c:v>1.06859</c:v>
                </c:pt>
                <c:pt idx="47125">
                  <c:v>1.06862</c:v>
                </c:pt>
                <c:pt idx="47126">
                  <c:v>1.06864</c:v>
                </c:pt>
                <c:pt idx="47127">
                  <c:v>1.06866</c:v>
                </c:pt>
                <c:pt idx="47128">
                  <c:v>1.06869</c:v>
                </c:pt>
                <c:pt idx="47129">
                  <c:v>1.06871</c:v>
                </c:pt>
                <c:pt idx="47130">
                  <c:v>1.06873</c:v>
                </c:pt>
                <c:pt idx="47131">
                  <c:v>1.06875</c:v>
                </c:pt>
                <c:pt idx="47132">
                  <c:v>1.06878</c:v>
                </c:pt>
                <c:pt idx="47133">
                  <c:v>1.0688</c:v>
                </c:pt>
                <c:pt idx="47134">
                  <c:v>1.06882</c:v>
                </c:pt>
                <c:pt idx="47135">
                  <c:v>1.06884</c:v>
                </c:pt>
                <c:pt idx="47136">
                  <c:v>1.06887</c:v>
                </c:pt>
                <c:pt idx="47137">
                  <c:v>1.06889</c:v>
                </c:pt>
                <c:pt idx="47138">
                  <c:v>1.06891</c:v>
                </c:pt>
                <c:pt idx="47139">
                  <c:v>1.06893</c:v>
                </c:pt>
                <c:pt idx="47140">
                  <c:v>1.06896</c:v>
                </c:pt>
                <c:pt idx="47141">
                  <c:v>1.06898</c:v>
                </c:pt>
                <c:pt idx="47142">
                  <c:v>1.069</c:v>
                </c:pt>
                <c:pt idx="47143">
                  <c:v>1.06902</c:v>
                </c:pt>
                <c:pt idx="47144">
                  <c:v>1.06905</c:v>
                </c:pt>
                <c:pt idx="47145">
                  <c:v>1.06907</c:v>
                </c:pt>
                <c:pt idx="47146">
                  <c:v>1.06909</c:v>
                </c:pt>
                <c:pt idx="47147">
                  <c:v>1.06912</c:v>
                </c:pt>
                <c:pt idx="47148">
                  <c:v>1.06914</c:v>
                </c:pt>
                <c:pt idx="47149">
                  <c:v>1.06916</c:v>
                </c:pt>
                <c:pt idx="47150">
                  <c:v>1.06918</c:v>
                </c:pt>
                <c:pt idx="47151">
                  <c:v>1.06921</c:v>
                </c:pt>
                <c:pt idx="47152">
                  <c:v>1.06923</c:v>
                </c:pt>
                <c:pt idx="47153">
                  <c:v>1.06925</c:v>
                </c:pt>
                <c:pt idx="47154">
                  <c:v>1.06927</c:v>
                </c:pt>
                <c:pt idx="47155">
                  <c:v>1.0693</c:v>
                </c:pt>
                <c:pt idx="47156">
                  <c:v>1.06932</c:v>
                </c:pt>
                <c:pt idx="47157">
                  <c:v>1.06934</c:v>
                </c:pt>
                <c:pt idx="47158">
                  <c:v>1.06936</c:v>
                </c:pt>
                <c:pt idx="47159">
                  <c:v>1.06939</c:v>
                </c:pt>
                <c:pt idx="47160">
                  <c:v>1.06941</c:v>
                </c:pt>
                <c:pt idx="47161">
                  <c:v>1.06943</c:v>
                </c:pt>
                <c:pt idx="47162">
                  <c:v>1.06946</c:v>
                </c:pt>
                <c:pt idx="47163">
                  <c:v>1.06948</c:v>
                </c:pt>
                <c:pt idx="47164">
                  <c:v>1.0695</c:v>
                </c:pt>
                <c:pt idx="47165">
                  <c:v>1.06952</c:v>
                </c:pt>
                <c:pt idx="47166">
                  <c:v>1.06955</c:v>
                </c:pt>
                <c:pt idx="47167">
                  <c:v>1.06957</c:v>
                </c:pt>
                <c:pt idx="47168">
                  <c:v>1.06959</c:v>
                </c:pt>
                <c:pt idx="47169">
                  <c:v>1.06961</c:v>
                </c:pt>
                <c:pt idx="47170">
                  <c:v>1.06964</c:v>
                </c:pt>
                <c:pt idx="47171">
                  <c:v>1.06966</c:v>
                </c:pt>
                <c:pt idx="47172">
                  <c:v>1.06968</c:v>
                </c:pt>
                <c:pt idx="47173">
                  <c:v>1.0697</c:v>
                </c:pt>
                <c:pt idx="47174">
                  <c:v>1.06973</c:v>
                </c:pt>
                <c:pt idx="47175">
                  <c:v>1.06975</c:v>
                </c:pt>
                <c:pt idx="47176">
                  <c:v>1.06977</c:v>
                </c:pt>
                <c:pt idx="47177">
                  <c:v>1.0698</c:v>
                </c:pt>
                <c:pt idx="47178">
                  <c:v>1.06982</c:v>
                </c:pt>
                <c:pt idx="47179">
                  <c:v>1.06984</c:v>
                </c:pt>
                <c:pt idx="47180">
                  <c:v>1.06986</c:v>
                </c:pt>
                <c:pt idx="47181">
                  <c:v>1.06989</c:v>
                </c:pt>
                <c:pt idx="47182">
                  <c:v>1.06991</c:v>
                </c:pt>
                <c:pt idx="47183">
                  <c:v>1.06993</c:v>
                </c:pt>
                <c:pt idx="47184">
                  <c:v>1.06995</c:v>
                </c:pt>
                <c:pt idx="47185">
                  <c:v>1.06998</c:v>
                </c:pt>
                <c:pt idx="47186">
                  <c:v>1.07</c:v>
                </c:pt>
                <c:pt idx="47187">
                  <c:v>1.07002</c:v>
                </c:pt>
                <c:pt idx="47188">
                  <c:v>1.07004</c:v>
                </c:pt>
                <c:pt idx="47189">
                  <c:v>1.07007</c:v>
                </c:pt>
                <c:pt idx="47190">
                  <c:v>1.07009</c:v>
                </c:pt>
                <c:pt idx="47191">
                  <c:v>1.07011</c:v>
                </c:pt>
                <c:pt idx="47192">
                  <c:v>1.07014</c:v>
                </c:pt>
                <c:pt idx="47193">
                  <c:v>1.07016</c:v>
                </c:pt>
                <c:pt idx="47194">
                  <c:v>1.07018</c:v>
                </c:pt>
                <c:pt idx="47195">
                  <c:v>1.0702</c:v>
                </c:pt>
                <c:pt idx="47196">
                  <c:v>1.07023</c:v>
                </c:pt>
                <c:pt idx="47197">
                  <c:v>1.07025</c:v>
                </c:pt>
                <c:pt idx="47198">
                  <c:v>1.07027</c:v>
                </c:pt>
                <c:pt idx="47199">
                  <c:v>1.07029</c:v>
                </c:pt>
                <c:pt idx="47200">
                  <c:v>1.07032</c:v>
                </c:pt>
                <c:pt idx="47201">
                  <c:v>1.07034</c:v>
                </c:pt>
                <c:pt idx="47202">
                  <c:v>1.07036</c:v>
                </c:pt>
                <c:pt idx="47203">
                  <c:v>1.07038</c:v>
                </c:pt>
                <c:pt idx="47204">
                  <c:v>1.07041</c:v>
                </c:pt>
                <c:pt idx="47205">
                  <c:v>1.07043</c:v>
                </c:pt>
                <c:pt idx="47206">
                  <c:v>1.07045</c:v>
                </c:pt>
                <c:pt idx="47207">
                  <c:v>1.07048</c:v>
                </c:pt>
                <c:pt idx="47208">
                  <c:v>1.0705</c:v>
                </c:pt>
                <c:pt idx="47209">
                  <c:v>1.07052</c:v>
                </c:pt>
                <c:pt idx="47210">
                  <c:v>1.07054</c:v>
                </c:pt>
                <c:pt idx="47211">
                  <c:v>1.07057</c:v>
                </c:pt>
                <c:pt idx="47212">
                  <c:v>1.07059</c:v>
                </c:pt>
                <c:pt idx="47213">
                  <c:v>1.07061</c:v>
                </c:pt>
                <c:pt idx="47214">
                  <c:v>1.07064</c:v>
                </c:pt>
                <c:pt idx="47215">
                  <c:v>1.07066</c:v>
                </c:pt>
                <c:pt idx="47216">
                  <c:v>1.07068</c:v>
                </c:pt>
                <c:pt idx="47217">
                  <c:v>1.0707</c:v>
                </c:pt>
                <c:pt idx="47218">
                  <c:v>1.07073</c:v>
                </c:pt>
                <c:pt idx="47219">
                  <c:v>1.07075</c:v>
                </c:pt>
                <c:pt idx="47220">
                  <c:v>1.07077</c:v>
                </c:pt>
                <c:pt idx="47221">
                  <c:v>1.07079</c:v>
                </c:pt>
                <c:pt idx="47222">
                  <c:v>1.07082</c:v>
                </c:pt>
                <c:pt idx="47223">
                  <c:v>1.07084</c:v>
                </c:pt>
                <c:pt idx="47224">
                  <c:v>1.07086</c:v>
                </c:pt>
                <c:pt idx="47225">
                  <c:v>1.07088</c:v>
                </c:pt>
                <c:pt idx="47226">
                  <c:v>1.07091</c:v>
                </c:pt>
                <c:pt idx="47227">
                  <c:v>1.07093</c:v>
                </c:pt>
                <c:pt idx="47228">
                  <c:v>1.07095</c:v>
                </c:pt>
                <c:pt idx="47229">
                  <c:v>1.07098</c:v>
                </c:pt>
                <c:pt idx="47230">
                  <c:v>1.071</c:v>
                </c:pt>
                <c:pt idx="47231">
                  <c:v>1.07102</c:v>
                </c:pt>
                <c:pt idx="47232">
                  <c:v>1.07104</c:v>
                </c:pt>
                <c:pt idx="47233">
                  <c:v>1.07107</c:v>
                </c:pt>
                <c:pt idx="47234">
                  <c:v>1.07109</c:v>
                </c:pt>
                <c:pt idx="47235">
                  <c:v>1.07111</c:v>
                </c:pt>
                <c:pt idx="47236">
                  <c:v>1.07113</c:v>
                </c:pt>
                <c:pt idx="47237">
                  <c:v>1.07116</c:v>
                </c:pt>
                <c:pt idx="47238">
                  <c:v>1.07118</c:v>
                </c:pt>
                <c:pt idx="47239">
                  <c:v>1.0712</c:v>
                </c:pt>
                <c:pt idx="47240">
                  <c:v>1.07122</c:v>
                </c:pt>
                <c:pt idx="47241">
                  <c:v>1.07125</c:v>
                </c:pt>
                <c:pt idx="47242">
                  <c:v>1.07127</c:v>
                </c:pt>
                <c:pt idx="47243">
                  <c:v>1.07129</c:v>
                </c:pt>
                <c:pt idx="47244">
                  <c:v>1.07132</c:v>
                </c:pt>
                <c:pt idx="47245">
                  <c:v>1.07134</c:v>
                </c:pt>
                <c:pt idx="47246">
                  <c:v>1.07136</c:v>
                </c:pt>
                <c:pt idx="47247">
                  <c:v>1.07138</c:v>
                </c:pt>
                <c:pt idx="47248">
                  <c:v>1.07141</c:v>
                </c:pt>
                <c:pt idx="47249">
                  <c:v>1.07143</c:v>
                </c:pt>
                <c:pt idx="47250">
                  <c:v>1.07145</c:v>
                </c:pt>
                <c:pt idx="47251">
                  <c:v>1.07147</c:v>
                </c:pt>
                <c:pt idx="47252">
                  <c:v>1.0715</c:v>
                </c:pt>
                <c:pt idx="47253">
                  <c:v>1.07152</c:v>
                </c:pt>
                <c:pt idx="47254">
                  <c:v>1.07154</c:v>
                </c:pt>
                <c:pt idx="47255">
                  <c:v>1.07157</c:v>
                </c:pt>
                <c:pt idx="47256">
                  <c:v>1.07159</c:v>
                </c:pt>
                <c:pt idx="47257">
                  <c:v>1.07161</c:v>
                </c:pt>
                <c:pt idx="47258">
                  <c:v>1.07163</c:v>
                </c:pt>
                <c:pt idx="47259">
                  <c:v>1.07166</c:v>
                </c:pt>
                <c:pt idx="47260">
                  <c:v>1.07168</c:v>
                </c:pt>
                <c:pt idx="47261">
                  <c:v>1.0717</c:v>
                </c:pt>
                <c:pt idx="47262">
                  <c:v>1.07172</c:v>
                </c:pt>
                <c:pt idx="47263">
                  <c:v>1.07175</c:v>
                </c:pt>
                <c:pt idx="47264">
                  <c:v>1.07177</c:v>
                </c:pt>
                <c:pt idx="47265">
                  <c:v>1.07179</c:v>
                </c:pt>
                <c:pt idx="47266">
                  <c:v>1.07181</c:v>
                </c:pt>
                <c:pt idx="47267">
                  <c:v>1.07184</c:v>
                </c:pt>
                <c:pt idx="47268">
                  <c:v>1.07186</c:v>
                </c:pt>
                <c:pt idx="47269">
                  <c:v>1.07188</c:v>
                </c:pt>
                <c:pt idx="47270">
                  <c:v>1.07191</c:v>
                </c:pt>
                <c:pt idx="47271">
                  <c:v>1.07193</c:v>
                </c:pt>
                <c:pt idx="47272">
                  <c:v>1.07195</c:v>
                </c:pt>
                <c:pt idx="47273">
                  <c:v>1.07197</c:v>
                </c:pt>
                <c:pt idx="47274">
                  <c:v>1.072</c:v>
                </c:pt>
                <c:pt idx="47275">
                  <c:v>1.07202</c:v>
                </c:pt>
                <c:pt idx="47276">
                  <c:v>1.07204</c:v>
                </c:pt>
                <c:pt idx="47277">
                  <c:v>1.07206</c:v>
                </c:pt>
                <c:pt idx="47278">
                  <c:v>1.07209</c:v>
                </c:pt>
                <c:pt idx="47279">
                  <c:v>1.07211</c:v>
                </c:pt>
                <c:pt idx="47280">
                  <c:v>1.07213</c:v>
                </c:pt>
                <c:pt idx="47281">
                  <c:v>1.07215</c:v>
                </c:pt>
                <c:pt idx="47282">
                  <c:v>1.07218</c:v>
                </c:pt>
                <c:pt idx="47283">
                  <c:v>1.0722</c:v>
                </c:pt>
                <c:pt idx="47284">
                  <c:v>1.07222</c:v>
                </c:pt>
                <c:pt idx="47285">
                  <c:v>1.07224</c:v>
                </c:pt>
                <c:pt idx="47286">
                  <c:v>1.07227</c:v>
                </c:pt>
                <c:pt idx="47287">
                  <c:v>1.07229</c:v>
                </c:pt>
                <c:pt idx="47288">
                  <c:v>1.07231</c:v>
                </c:pt>
                <c:pt idx="47289">
                  <c:v>1.07234</c:v>
                </c:pt>
                <c:pt idx="47290">
                  <c:v>1.07236</c:v>
                </c:pt>
                <c:pt idx="47291">
                  <c:v>1.07238</c:v>
                </c:pt>
                <c:pt idx="47292">
                  <c:v>1.0724</c:v>
                </c:pt>
                <c:pt idx="47293">
                  <c:v>1.07243</c:v>
                </c:pt>
                <c:pt idx="47294">
                  <c:v>1.07245</c:v>
                </c:pt>
                <c:pt idx="47295">
                  <c:v>1.07247</c:v>
                </c:pt>
                <c:pt idx="47296">
                  <c:v>1.07249</c:v>
                </c:pt>
                <c:pt idx="47297">
                  <c:v>1.07252</c:v>
                </c:pt>
                <c:pt idx="47298">
                  <c:v>1.07254</c:v>
                </c:pt>
                <c:pt idx="47299">
                  <c:v>1.07256</c:v>
                </c:pt>
                <c:pt idx="47300">
                  <c:v>1.07258</c:v>
                </c:pt>
                <c:pt idx="47301">
                  <c:v>1.07261</c:v>
                </c:pt>
                <c:pt idx="47302">
                  <c:v>1.07263</c:v>
                </c:pt>
                <c:pt idx="47303">
                  <c:v>1.07265</c:v>
                </c:pt>
                <c:pt idx="47304">
                  <c:v>1.07268</c:v>
                </c:pt>
                <c:pt idx="47305">
                  <c:v>1.0727</c:v>
                </c:pt>
                <c:pt idx="47306">
                  <c:v>1.07272</c:v>
                </c:pt>
                <c:pt idx="47307">
                  <c:v>1.07274</c:v>
                </c:pt>
                <c:pt idx="47308">
                  <c:v>1.07277</c:v>
                </c:pt>
                <c:pt idx="47309">
                  <c:v>1.07279</c:v>
                </c:pt>
                <c:pt idx="47310">
                  <c:v>1.07281</c:v>
                </c:pt>
                <c:pt idx="47311">
                  <c:v>1.07283</c:v>
                </c:pt>
                <c:pt idx="47312">
                  <c:v>1.07286</c:v>
                </c:pt>
                <c:pt idx="47313">
                  <c:v>1.07288</c:v>
                </c:pt>
                <c:pt idx="47314">
                  <c:v>1.0729</c:v>
                </c:pt>
                <c:pt idx="47315">
                  <c:v>1.07292</c:v>
                </c:pt>
                <c:pt idx="47316">
                  <c:v>1.07295</c:v>
                </c:pt>
                <c:pt idx="47317">
                  <c:v>1.07297</c:v>
                </c:pt>
                <c:pt idx="47318">
                  <c:v>1.07299</c:v>
                </c:pt>
                <c:pt idx="47319">
                  <c:v>1.07302</c:v>
                </c:pt>
                <c:pt idx="47320">
                  <c:v>1.07304</c:v>
                </c:pt>
                <c:pt idx="47321">
                  <c:v>1.07306</c:v>
                </c:pt>
                <c:pt idx="47322">
                  <c:v>1.07308</c:v>
                </c:pt>
                <c:pt idx="47323">
                  <c:v>1.07311</c:v>
                </c:pt>
                <c:pt idx="47324">
                  <c:v>1.07313</c:v>
                </c:pt>
                <c:pt idx="47325">
                  <c:v>1.07315</c:v>
                </c:pt>
                <c:pt idx="47326">
                  <c:v>1.07317</c:v>
                </c:pt>
                <c:pt idx="47327">
                  <c:v>1.0732</c:v>
                </c:pt>
                <c:pt idx="47328">
                  <c:v>1.07322</c:v>
                </c:pt>
                <c:pt idx="47329">
                  <c:v>1.07324</c:v>
                </c:pt>
                <c:pt idx="47330">
                  <c:v>1.07326</c:v>
                </c:pt>
                <c:pt idx="47331">
                  <c:v>1.07329</c:v>
                </c:pt>
                <c:pt idx="47332">
                  <c:v>1.07331</c:v>
                </c:pt>
                <c:pt idx="47333">
                  <c:v>1.07333</c:v>
                </c:pt>
                <c:pt idx="47334">
                  <c:v>1.07336</c:v>
                </c:pt>
                <c:pt idx="47335">
                  <c:v>1.07338</c:v>
                </c:pt>
                <c:pt idx="47336">
                  <c:v>1.0734</c:v>
                </c:pt>
                <c:pt idx="47337">
                  <c:v>1.07342</c:v>
                </c:pt>
                <c:pt idx="47338">
                  <c:v>1.07345</c:v>
                </c:pt>
                <c:pt idx="47339">
                  <c:v>1.07347</c:v>
                </c:pt>
                <c:pt idx="47340">
                  <c:v>1.07349</c:v>
                </c:pt>
                <c:pt idx="47341">
                  <c:v>1.07351</c:v>
                </c:pt>
                <c:pt idx="47342">
                  <c:v>1.07354</c:v>
                </c:pt>
                <c:pt idx="47343">
                  <c:v>1.07356</c:v>
                </c:pt>
                <c:pt idx="47344">
                  <c:v>1.07358</c:v>
                </c:pt>
                <c:pt idx="47345">
                  <c:v>1.0736</c:v>
                </c:pt>
                <c:pt idx="47346">
                  <c:v>1.07363</c:v>
                </c:pt>
                <c:pt idx="47347">
                  <c:v>1.07365</c:v>
                </c:pt>
                <c:pt idx="47348">
                  <c:v>1.07367</c:v>
                </c:pt>
                <c:pt idx="47349">
                  <c:v>1.0737</c:v>
                </c:pt>
                <c:pt idx="47350">
                  <c:v>1.07372</c:v>
                </c:pt>
                <c:pt idx="47351">
                  <c:v>1.07374</c:v>
                </c:pt>
                <c:pt idx="47352">
                  <c:v>1.07376</c:v>
                </c:pt>
                <c:pt idx="47353">
                  <c:v>1.07379</c:v>
                </c:pt>
                <c:pt idx="47354">
                  <c:v>1.07381</c:v>
                </c:pt>
                <c:pt idx="47355">
                  <c:v>1.07383</c:v>
                </c:pt>
                <c:pt idx="47356">
                  <c:v>1.07386</c:v>
                </c:pt>
                <c:pt idx="47357">
                  <c:v>1.07388</c:v>
                </c:pt>
                <c:pt idx="47358">
                  <c:v>1.0739</c:v>
                </c:pt>
                <c:pt idx="47359">
                  <c:v>1.07392</c:v>
                </c:pt>
                <c:pt idx="47360">
                  <c:v>1.07395</c:v>
                </c:pt>
                <c:pt idx="47361">
                  <c:v>1.07397</c:v>
                </c:pt>
                <c:pt idx="47362">
                  <c:v>1.07399</c:v>
                </c:pt>
                <c:pt idx="47363">
                  <c:v>1.07401</c:v>
                </c:pt>
                <c:pt idx="47364">
                  <c:v>1.07404</c:v>
                </c:pt>
                <c:pt idx="47365">
                  <c:v>1.07406</c:v>
                </c:pt>
                <c:pt idx="47366">
                  <c:v>1.07408</c:v>
                </c:pt>
                <c:pt idx="47367">
                  <c:v>1.0741</c:v>
                </c:pt>
                <c:pt idx="47368">
                  <c:v>1.07413</c:v>
                </c:pt>
                <c:pt idx="47369">
                  <c:v>1.07415</c:v>
                </c:pt>
                <c:pt idx="47370">
                  <c:v>1.07417</c:v>
                </c:pt>
                <c:pt idx="47371">
                  <c:v>1.0742</c:v>
                </c:pt>
                <c:pt idx="47372">
                  <c:v>1.07422</c:v>
                </c:pt>
                <c:pt idx="47373">
                  <c:v>1.07424</c:v>
                </c:pt>
                <c:pt idx="47374">
                  <c:v>1.07426</c:v>
                </c:pt>
                <c:pt idx="47375">
                  <c:v>1.07429</c:v>
                </c:pt>
                <c:pt idx="47376">
                  <c:v>1.07431</c:v>
                </c:pt>
                <c:pt idx="47377">
                  <c:v>1.07433</c:v>
                </c:pt>
                <c:pt idx="47378">
                  <c:v>1.07435</c:v>
                </c:pt>
                <c:pt idx="47379">
                  <c:v>1.07438</c:v>
                </c:pt>
                <c:pt idx="47380">
                  <c:v>1.0744</c:v>
                </c:pt>
                <c:pt idx="47381">
                  <c:v>1.07442</c:v>
                </c:pt>
                <c:pt idx="47382">
                  <c:v>1.07444</c:v>
                </c:pt>
                <c:pt idx="47383">
                  <c:v>1.07447</c:v>
                </c:pt>
                <c:pt idx="47384">
                  <c:v>1.07449</c:v>
                </c:pt>
                <c:pt idx="47385">
                  <c:v>1.07451</c:v>
                </c:pt>
                <c:pt idx="47386">
                  <c:v>1.07454</c:v>
                </c:pt>
                <c:pt idx="47387">
                  <c:v>1.07456</c:v>
                </c:pt>
                <c:pt idx="47388">
                  <c:v>1.07458</c:v>
                </c:pt>
                <c:pt idx="47389">
                  <c:v>1.0746</c:v>
                </c:pt>
                <c:pt idx="47390">
                  <c:v>1.07463</c:v>
                </c:pt>
                <c:pt idx="47391">
                  <c:v>1.07465</c:v>
                </c:pt>
                <c:pt idx="47392">
                  <c:v>1.07467</c:v>
                </c:pt>
                <c:pt idx="47393">
                  <c:v>1.07469</c:v>
                </c:pt>
                <c:pt idx="47394">
                  <c:v>1.07472</c:v>
                </c:pt>
                <c:pt idx="47395">
                  <c:v>1.07474</c:v>
                </c:pt>
                <c:pt idx="47396">
                  <c:v>1.07476</c:v>
                </c:pt>
                <c:pt idx="47397">
                  <c:v>1.07479</c:v>
                </c:pt>
                <c:pt idx="47398">
                  <c:v>1.07481</c:v>
                </c:pt>
                <c:pt idx="47399">
                  <c:v>1.07483</c:v>
                </c:pt>
                <c:pt idx="47400">
                  <c:v>1.07485</c:v>
                </c:pt>
                <c:pt idx="47401">
                  <c:v>1.07488</c:v>
                </c:pt>
                <c:pt idx="47402">
                  <c:v>1.0749</c:v>
                </c:pt>
                <c:pt idx="47403">
                  <c:v>1.07492</c:v>
                </c:pt>
                <c:pt idx="47404">
                  <c:v>1.07494</c:v>
                </c:pt>
                <c:pt idx="47405">
                  <c:v>1.07497</c:v>
                </c:pt>
                <c:pt idx="47406">
                  <c:v>1.07499</c:v>
                </c:pt>
                <c:pt idx="47407">
                  <c:v>1.07501</c:v>
                </c:pt>
                <c:pt idx="47408">
                  <c:v>1.07503</c:v>
                </c:pt>
                <c:pt idx="47409">
                  <c:v>1.07506</c:v>
                </c:pt>
                <c:pt idx="47410">
                  <c:v>1.07508</c:v>
                </c:pt>
                <c:pt idx="47411">
                  <c:v>1.0751</c:v>
                </c:pt>
                <c:pt idx="47412">
                  <c:v>1.07513</c:v>
                </c:pt>
                <c:pt idx="47413">
                  <c:v>1.07515</c:v>
                </c:pt>
                <c:pt idx="47414">
                  <c:v>1.07517</c:v>
                </c:pt>
                <c:pt idx="47415">
                  <c:v>1.07519</c:v>
                </c:pt>
                <c:pt idx="47416">
                  <c:v>1.07522</c:v>
                </c:pt>
                <c:pt idx="47417">
                  <c:v>1.07524</c:v>
                </c:pt>
                <c:pt idx="47418">
                  <c:v>1.07526</c:v>
                </c:pt>
                <c:pt idx="47419">
                  <c:v>1.07528</c:v>
                </c:pt>
                <c:pt idx="47420">
                  <c:v>1.07531</c:v>
                </c:pt>
                <c:pt idx="47421">
                  <c:v>1.07533</c:v>
                </c:pt>
                <c:pt idx="47422">
                  <c:v>1.07535</c:v>
                </c:pt>
                <c:pt idx="47423">
                  <c:v>1.07537</c:v>
                </c:pt>
                <c:pt idx="47424">
                  <c:v>1.0754</c:v>
                </c:pt>
                <c:pt idx="47425">
                  <c:v>1.07542</c:v>
                </c:pt>
                <c:pt idx="47426">
                  <c:v>1.07544</c:v>
                </c:pt>
                <c:pt idx="47427">
                  <c:v>1.07546</c:v>
                </c:pt>
                <c:pt idx="47428">
                  <c:v>1.07549</c:v>
                </c:pt>
                <c:pt idx="47429">
                  <c:v>1.07551</c:v>
                </c:pt>
                <c:pt idx="47430">
                  <c:v>1.07553</c:v>
                </c:pt>
                <c:pt idx="47431">
                  <c:v>1.07556</c:v>
                </c:pt>
                <c:pt idx="47432">
                  <c:v>1.07558</c:v>
                </c:pt>
                <c:pt idx="47433">
                  <c:v>1.0756</c:v>
                </c:pt>
                <c:pt idx="47434">
                  <c:v>1.07562</c:v>
                </c:pt>
                <c:pt idx="47435">
                  <c:v>1.07565</c:v>
                </c:pt>
                <c:pt idx="47436">
                  <c:v>1.07567</c:v>
                </c:pt>
                <c:pt idx="47437">
                  <c:v>1.07569</c:v>
                </c:pt>
                <c:pt idx="47438">
                  <c:v>1.07571</c:v>
                </c:pt>
                <c:pt idx="47439">
                  <c:v>1.07574</c:v>
                </c:pt>
                <c:pt idx="47440">
                  <c:v>1.07576</c:v>
                </c:pt>
                <c:pt idx="47441">
                  <c:v>1.07578</c:v>
                </c:pt>
                <c:pt idx="47442">
                  <c:v>1.0758</c:v>
                </c:pt>
                <c:pt idx="47443">
                  <c:v>1.07583</c:v>
                </c:pt>
                <c:pt idx="47444">
                  <c:v>1.07585</c:v>
                </c:pt>
                <c:pt idx="47445">
                  <c:v>1.07587</c:v>
                </c:pt>
                <c:pt idx="47446">
                  <c:v>1.0759</c:v>
                </c:pt>
                <c:pt idx="47447">
                  <c:v>1.07592</c:v>
                </c:pt>
                <c:pt idx="47448">
                  <c:v>1.07594</c:v>
                </c:pt>
                <c:pt idx="47449">
                  <c:v>1.07596</c:v>
                </c:pt>
                <c:pt idx="47450">
                  <c:v>1.07599</c:v>
                </c:pt>
                <c:pt idx="47451">
                  <c:v>1.07601</c:v>
                </c:pt>
                <c:pt idx="47452">
                  <c:v>1.07603</c:v>
                </c:pt>
                <c:pt idx="47453">
                  <c:v>1.07605</c:v>
                </c:pt>
                <c:pt idx="47454">
                  <c:v>1.07608</c:v>
                </c:pt>
                <c:pt idx="47455">
                  <c:v>1.0761</c:v>
                </c:pt>
                <c:pt idx="47456">
                  <c:v>1.07612</c:v>
                </c:pt>
                <c:pt idx="47457">
                  <c:v>1.07614</c:v>
                </c:pt>
                <c:pt idx="47458">
                  <c:v>1.07617</c:v>
                </c:pt>
                <c:pt idx="47459">
                  <c:v>1.07619</c:v>
                </c:pt>
                <c:pt idx="47460">
                  <c:v>1.07621</c:v>
                </c:pt>
                <c:pt idx="47461">
                  <c:v>1.07624</c:v>
                </c:pt>
                <c:pt idx="47462">
                  <c:v>1.07626</c:v>
                </c:pt>
                <c:pt idx="47463">
                  <c:v>1.07628</c:v>
                </c:pt>
                <c:pt idx="47464">
                  <c:v>1.0763</c:v>
                </c:pt>
                <c:pt idx="47465">
                  <c:v>1.07633</c:v>
                </c:pt>
                <c:pt idx="47466">
                  <c:v>1.07635</c:v>
                </c:pt>
                <c:pt idx="47467">
                  <c:v>1.07637</c:v>
                </c:pt>
                <c:pt idx="47468">
                  <c:v>1.07639</c:v>
                </c:pt>
                <c:pt idx="47469">
                  <c:v>1.07642</c:v>
                </c:pt>
                <c:pt idx="47470">
                  <c:v>1.07644</c:v>
                </c:pt>
                <c:pt idx="47471">
                  <c:v>1.07646</c:v>
                </c:pt>
                <c:pt idx="47472">
                  <c:v>1.07648</c:v>
                </c:pt>
                <c:pt idx="47473">
                  <c:v>1.07651</c:v>
                </c:pt>
                <c:pt idx="47474">
                  <c:v>1.07653</c:v>
                </c:pt>
                <c:pt idx="47475">
                  <c:v>1.07655</c:v>
                </c:pt>
                <c:pt idx="47476">
                  <c:v>1.07658</c:v>
                </c:pt>
                <c:pt idx="47477">
                  <c:v>1.0766</c:v>
                </c:pt>
                <c:pt idx="47478">
                  <c:v>1.07662</c:v>
                </c:pt>
                <c:pt idx="47479">
                  <c:v>1.07664</c:v>
                </c:pt>
                <c:pt idx="47480">
                  <c:v>1.07667</c:v>
                </c:pt>
                <c:pt idx="47481">
                  <c:v>1.07669</c:v>
                </c:pt>
                <c:pt idx="47482">
                  <c:v>1.07671</c:v>
                </c:pt>
                <c:pt idx="47483">
                  <c:v>1.07673</c:v>
                </c:pt>
                <c:pt idx="47484">
                  <c:v>1.07676</c:v>
                </c:pt>
                <c:pt idx="47485">
                  <c:v>1.07678</c:v>
                </c:pt>
                <c:pt idx="47486">
                  <c:v>1.0768</c:v>
                </c:pt>
                <c:pt idx="47487">
                  <c:v>1.07682</c:v>
                </c:pt>
                <c:pt idx="47488">
                  <c:v>1.07685</c:v>
                </c:pt>
                <c:pt idx="47489">
                  <c:v>1.07687</c:v>
                </c:pt>
                <c:pt idx="47490">
                  <c:v>1.07689</c:v>
                </c:pt>
                <c:pt idx="47491">
                  <c:v>1.07692</c:v>
                </c:pt>
                <c:pt idx="47492">
                  <c:v>1.07694</c:v>
                </c:pt>
                <c:pt idx="47493">
                  <c:v>1.07696</c:v>
                </c:pt>
                <c:pt idx="47494">
                  <c:v>1.07698</c:v>
                </c:pt>
                <c:pt idx="47495">
                  <c:v>1.07701</c:v>
                </c:pt>
                <c:pt idx="47496">
                  <c:v>1.07703</c:v>
                </c:pt>
                <c:pt idx="47497">
                  <c:v>1.07705</c:v>
                </c:pt>
                <c:pt idx="47498">
                  <c:v>1.07708</c:v>
                </c:pt>
                <c:pt idx="47499">
                  <c:v>1.0771</c:v>
                </c:pt>
                <c:pt idx="47500">
                  <c:v>1.07712</c:v>
                </c:pt>
                <c:pt idx="47501">
                  <c:v>1.07714</c:v>
                </c:pt>
                <c:pt idx="47502">
                  <c:v>1.07717</c:v>
                </c:pt>
                <c:pt idx="47503">
                  <c:v>1.07719</c:v>
                </c:pt>
                <c:pt idx="47504">
                  <c:v>1.07721</c:v>
                </c:pt>
                <c:pt idx="47505">
                  <c:v>1.07723</c:v>
                </c:pt>
                <c:pt idx="47506">
                  <c:v>1.07726</c:v>
                </c:pt>
                <c:pt idx="47507">
                  <c:v>1.07728</c:v>
                </c:pt>
                <c:pt idx="47508">
                  <c:v>1.0773</c:v>
                </c:pt>
                <c:pt idx="47509">
                  <c:v>1.07732</c:v>
                </c:pt>
                <c:pt idx="47510">
                  <c:v>1.07735</c:v>
                </c:pt>
                <c:pt idx="47511">
                  <c:v>1.07737</c:v>
                </c:pt>
                <c:pt idx="47512">
                  <c:v>1.07739</c:v>
                </c:pt>
                <c:pt idx="47513">
                  <c:v>1.07742</c:v>
                </c:pt>
                <c:pt idx="47514">
                  <c:v>1.07744</c:v>
                </c:pt>
                <c:pt idx="47515">
                  <c:v>1.07746</c:v>
                </c:pt>
                <c:pt idx="47516">
                  <c:v>1.07748</c:v>
                </c:pt>
                <c:pt idx="47517">
                  <c:v>1.07751</c:v>
                </c:pt>
                <c:pt idx="47518">
                  <c:v>1.07753</c:v>
                </c:pt>
                <c:pt idx="47519">
                  <c:v>1.07755</c:v>
                </c:pt>
                <c:pt idx="47520">
                  <c:v>1.07757</c:v>
                </c:pt>
                <c:pt idx="47521">
                  <c:v>1.0776</c:v>
                </c:pt>
                <c:pt idx="47522">
                  <c:v>1.07762</c:v>
                </c:pt>
                <c:pt idx="47523">
                  <c:v>1.07764</c:v>
                </c:pt>
                <c:pt idx="47524">
                  <c:v>1.07766</c:v>
                </c:pt>
                <c:pt idx="47525">
                  <c:v>1.07769</c:v>
                </c:pt>
                <c:pt idx="47526">
                  <c:v>1.07771</c:v>
                </c:pt>
                <c:pt idx="47527">
                  <c:v>1.07773</c:v>
                </c:pt>
                <c:pt idx="47528">
                  <c:v>1.07776</c:v>
                </c:pt>
                <c:pt idx="47529">
                  <c:v>1.07778</c:v>
                </c:pt>
                <c:pt idx="47530">
                  <c:v>1.0778</c:v>
                </c:pt>
                <c:pt idx="47531">
                  <c:v>1.07782</c:v>
                </c:pt>
                <c:pt idx="47532">
                  <c:v>1.07785</c:v>
                </c:pt>
                <c:pt idx="47533">
                  <c:v>1.07787</c:v>
                </c:pt>
                <c:pt idx="47534">
                  <c:v>1.07789</c:v>
                </c:pt>
                <c:pt idx="47535">
                  <c:v>1.07791</c:v>
                </c:pt>
                <c:pt idx="47536">
                  <c:v>1.07794</c:v>
                </c:pt>
                <c:pt idx="47537">
                  <c:v>1.07796</c:v>
                </c:pt>
                <c:pt idx="47538">
                  <c:v>1.07798</c:v>
                </c:pt>
                <c:pt idx="47539">
                  <c:v>1.07801</c:v>
                </c:pt>
                <c:pt idx="47540">
                  <c:v>1.07803</c:v>
                </c:pt>
                <c:pt idx="47541">
                  <c:v>1.07805</c:v>
                </c:pt>
                <c:pt idx="47542">
                  <c:v>1.07807</c:v>
                </c:pt>
                <c:pt idx="47543">
                  <c:v>1.0781</c:v>
                </c:pt>
                <c:pt idx="47544">
                  <c:v>1.07812</c:v>
                </c:pt>
                <c:pt idx="47545">
                  <c:v>1.07814</c:v>
                </c:pt>
                <c:pt idx="47546">
                  <c:v>1.07816</c:v>
                </c:pt>
                <c:pt idx="47547">
                  <c:v>1.07819</c:v>
                </c:pt>
                <c:pt idx="47548">
                  <c:v>1.07821</c:v>
                </c:pt>
                <c:pt idx="47549">
                  <c:v>1.07823</c:v>
                </c:pt>
                <c:pt idx="47550">
                  <c:v>1.07825</c:v>
                </c:pt>
                <c:pt idx="47551">
                  <c:v>1.07828</c:v>
                </c:pt>
                <c:pt idx="47552">
                  <c:v>1.0783</c:v>
                </c:pt>
                <c:pt idx="47553">
                  <c:v>1.07832</c:v>
                </c:pt>
                <c:pt idx="47554">
                  <c:v>1.07835</c:v>
                </c:pt>
                <c:pt idx="47555">
                  <c:v>1.07837</c:v>
                </c:pt>
                <c:pt idx="47556">
                  <c:v>1.07839</c:v>
                </c:pt>
                <c:pt idx="47557">
                  <c:v>1.07841</c:v>
                </c:pt>
                <c:pt idx="47558">
                  <c:v>1.07844</c:v>
                </c:pt>
                <c:pt idx="47559">
                  <c:v>1.07846</c:v>
                </c:pt>
                <c:pt idx="47560">
                  <c:v>1.07848</c:v>
                </c:pt>
                <c:pt idx="47561">
                  <c:v>1.0785</c:v>
                </c:pt>
                <c:pt idx="47562">
                  <c:v>1.07853</c:v>
                </c:pt>
                <c:pt idx="47563">
                  <c:v>1.07855</c:v>
                </c:pt>
                <c:pt idx="47564">
                  <c:v>1.07857</c:v>
                </c:pt>
                <c:pt idx="47565">
                  <c:v>1.07859</c:v>
                </c:pt>
                <c:pt idx="47566">
                  <c:v>1.07862</c:v>
                </c:pt>
                <c:pt idx="47567">
                  <c:v>1.07864</c:v>
                </c:pt>
                <c:pt idx="47568">
                  <c:v>1.07866</c:v>
                </c:pt>
                <c:pt idx="47569">
                  <c:v>1.07868</c:v>
                </c:pt>
                <c:pt idx="47570">
                  <c:v>1.07871</c:v>
                </c:pt>
                <c:pt idx="47571">
                  <c:v>1.07873</c:v>
                </c:pt>
                <c:pt idx="47572">
                  <c:v>1.07875</c:v>
                </c:pt>
                <c:pt idx="47573">
                  <c:v>1.07878</c:v>
                </c:pt>
                <c:pt idx="47574">
                  <c:v>1.0788</c:v>
                </c:pt>
                <c:pt idx="47575">
                  <c:v>1.07882</c:v>
                </c:pt>
                <c:pt idx="47576">
                  <c:v>1.07884</c:v>
                </c:pt>
                <c:pt idx="47577">
                  <c:v>1.07887</c:v>
                </c:pt>
                <c:pt idx="47578">
                  <c:v>1.07889</c:v>
                </c:pt>
                <c:pt idx="47579">
                  <c:v>1.07891</c:v>
                </c:pt>
                <c:pt idx="47580">
                  <c:v>1.07893</c:v>
                </c:pt>
                <c:pt idx="47581">
                  <c:v>1.07896</c:v>
                </c:pt>
                <c:pt idx="47582">
                  <c:v>1.07898</c:v>
                </c:pt>
                <c:pt idx="47583">
                  <c:v>1.079</c:v>
                </c:pt>
                <c:pt idx="47584">
                  <c:v>1.07902</c:v>
                </c:pt>
                <c:pt idx="47585">
                  <c:v>1.07905</c:v>
                </c:pt>
                <c:pt idx="47586">
                  <c:v>1.07907</c:v>
                </c:pt>
                <c:pt idx="47587">
                  <c:v>1.07909</c:v>
                </c:pt>
                <c:pt idx="47588">
                  <c:v>1.07912</c:v>
                </c:pt>
                <c:pt idx="47589">
                  <c:v>1.07914</c:v>
                </c:pt>
                <c:pt idx="47590">
                  <c:v>1.07916</c:v>
                </c:pt>
                <c:pt idx="47591">
                  <c:v>1.07918</c:v>
                </c:pt>
                <c:pt idx="47592">
                  <c:v>1.07921</c:v>
                </c:pt>
                <c:pt idx="47593">
                  <c:v>1.07923</c:v>
                </c:pt>
                <c:pt idx="47594">
                  <c:v>1.07925</c:v>
                </c:pt>
                <c:pt idx="47595">
                  <c:v>1.07927</c:v>
                </c:pt>
                <c:pt idx="47596">
                  <c:v>1.0793</c:v>
                </c:pt>
                <c:pt idx="47597">
                  <c:v>1.07932</c:v>
                </c:pt>
                <c:pt idx="47598">
                  <c:v>1.07934</c:v>
                </c:pt>
                <c:pt idx="47599">
                  <c:v>1.07936</c:v>
                </c:pt>
                <c:pt idx="47600">
                  <c:v>1.07939</c:v>
                </c:pt>
                <c:pt idx="47601">
                  <c:v>1.07941</c:v>
                </c:pt>
                <c:pt idx="47602">
                  <c:v>1.07943</c:v>
                </c:pt>
                <c:pt idx="47603">
                  <c:v>1.07946</c:v>
                </c:pt>
                <c:pt idx="47604">
                  <c:v>1.07948</c:v>
                </c:pt>
                <c:pt idx="47605">
                  <c:v>1.0795</c:v>
                </c:pt>
                <c:pt idx="47606">
                  <c:v>1.07952</c:v>
                </c:pt>
                <c:pt idx="47607">
                  <c:v>1.07955</c:v>
                </c:pt>
                <c:pt idx="47608">
                  <c:v>1.07957</c:v>
                </c:pt>
                <c:pt idx="47609">
                  <c:v>1.07959</c:v>
                </c:pt>
                <c:pt idx="47610">
                  <c:v>1.07961</c:v>
                </c:pt>
                <c:pt idx="47611">
                  <c:v>1.07964</c:v>
                </c:pt>
                <c:pt idx="47612">
                  <c:v>1.07966</c:v>
                </c:pt>
                <c:pt idx="47613">
                  <c:v>1.07968</c:v>
                </c:pt>
                <c:pt idx="47614">
                  <c:v>1.0797</c:v>
                </c:pt>
                <c:pt idx="47615">
                  <c:v>1.07973</c:v>
                </c:pt>
                <c:pt idx="47616">
                  <c:v>1.07975</c:v>
                </c:pt>
                <c:pt idx="47617">
                  <c:v>1.07977</c:v>
                </c:pt>
                <c:pt idx="47618">
                  <c:v>1.0798</c:v>
                </c:pt>
                <c:pt idx="47619">
                  <c:v>1.07982</c:v>
                </c:pt>
                <c:pt idx="47620">
                  <c:v>1.07984</c:v>
                </c:pt>
                <c:pt idx="47621">
                  <c:v>1.07986</c:v>
                </c:pt>
                <c:pt idx="47622">
                  <c:v>1.07989</c:v>
                </c:pt>
                <c:pt idx="47623">
                  <c:v>1.07991</c:v>
                </c:pt>
                <c:pt idx="47624">
                  <c:v>1.07993</c:v>
                </c:pt>
                <c:pt idx="47625">
                  <c:v>1.07995</c:v>
                </c:pt>
                <c:pt idx="47626">
                  <c:v>1.07998</c:v>
                </c:pt>
                <c:pt idx="47627">
                  <c:v>1.08</c:v>
                </c:pt>
                <c:pt idx="47628">
                  <c:v>1.08002</c:v>
                </c:pt>
                <c:pt idx="47629">
                  <c:v>1.08004</c:v>
                </c:pt>
                <c:pt idx="47630">
                  <c:v>1.08007</c:v>
                </c:pt>
                <c:pt idx="47631">
                  <c:v>1.08009</c:v>
                </c:pt>
                <c:pt idx="47632">
                  <c:v>1.08011</c:v>
                </c:pt>
                <c:pt idx="47633">
                  <c:v>1.08014</c:v>
                </c:pt>
                <c:pt idx="47634">
                  <c:v>1.08016</c:v>
                </c:pt>
                <c:pt idx="47635">
                  <c:v>1.08018</c:v>
                </c:pt>
                <c:pt idx="47636">
                  <c:v>1.0802</c:v>
                </c:pt>
                <c:pt idx="47637">
                  <c:v>1.08023</c:v>
                </c:pt>
                <c:pt idx="47638">
                  <c:v>1.08025</c:v>
                </c:pt>
                <c:pt idx="47639">
                  <c:v>1.08027</c:v>
                </c:pt>
                <c:pt idx="47640">
                  <c:v>1.0803</c:v>
                </c:pt>
                <c:pt idx="47641">
                  <c:v>1.08032</c:v>
                </c:pt>
                <c:pt idx="47642">
                  <c:v>1.08034</c:v>
                </c:pt>
                <c:pt idx="47643">
                  <c:v>1.08036</c:v>
                </c:pt>
                <c:pt idx="47644">
                  <c:v>1.08038</c:v>
                </c:pt>
                <c:pt idx="47645">
                  <c:v>1.08041</c:v>
                </c:pt>
                <c:pt idx="47646">
                  <c:v>1.08043</c:v>
                </c:pt>
                <c:pt idx="47647">
                  <c:v>1.08045</c:v>
                </c:pt>
                <c:pt idx="47648">
                  <c:v>1.08048</c:v>
                </c:pt>
                <c:pt idx="47649">
                  <c:v>1.0805</c:v>
                </c:pt>
                <c:pt idx="47650">
                  <c:v>1.08052</c:v>
                </c:pt>
                <c:pt idx="47651">
                  <c:v>1.08054</c:v>
                </c:pt>
                <c:pt idx="47652">
                  <c:v>1.08057</c:v>
                </c:pt>
                <c:pt idx="47653">
                  <c:v>1.08059</c:v>
                </c:pt>
                <c:pt idx="47654">
                  <c:v>1.08061</c:v>
                </c:pt>
                <c:pt idx="47655">
                  <c:v>1.08064</c:v>
                </c:pt>
                <c:pt idx="47656">
                  <c:v>1.08066</c:v>
                </c:pt>
                <c:pt idx="47657">
                  <c:v>1.08068</c:v>
                </c:pt>
                <c:pt idx="47658">
                  <c:v>1.0807</c:v>
                </c:pt>
                <c:pt idx="47659">
                  <c:v>1.08073</c:v>
                </c:pt>
                <c:pt idx="47660">
                  <c:v>1.08075</c:v>
                </c:pt>
                <c:pt idx="47661">
                  <c:v>1.08077</c:v>
                </c:pt>
                <c:pt idx="47662">
                  <c:v>1.08079</c:v>
                </c:pt>
                <c:pt idx="47663">
                  <c:v>1.08082</c:v>
                </c:pt>
                <c:pt idx="47664">
                  <c:v>1.08084</c:v>
                </c:pt>
                <c:pt idx="47665">
                  <c:v>1.08086</c:v>
                </c:pt>
                <c:pt idx="47666">
                  <c:v>1.08088</c:v>
                </c:pt>
                <c:pt idx="47667">
                  <c:v>1.08091</c:v>
                </c:pt>
                <c:pt idx="47668">
                  <c:v>1.08093</c:v>
                </c:pt>
                <c:pt idx="47669">
                  <c:v>1.08095</c:v>
                </c:pt>
                <c:pt idx="47670">
                  <c:v>1.08098</c:v>
                </c:pt>
                <c:pt idx="47671">
                  <c:v>1.081</c:v>
                </c:pt>
                <c:pt idx="47672">
                  <c:v>1.08102</c:v>
                </c:pt>
                <c:pt idx="47673">
                  <c:v>1.08104</c:v>
                </c:pt>
                <c:pt idx="47674">
                  <c:v>1.08107</c:v>
                </c:pt>
                <c:pt idx="47675">
                  <c:v>1.08109</c:v>
                </c:pt>
                <c:pt idx="47676">
                  <c:v>1.08111</c:v>
                </c:pt>
                <c:pt idx="47677">
                  <c:v>1.08113</c:v>
                </c:pt>
                <c:pt idx="47678">
                  <c:v>1.08116</c:v>
                </c:pt>
                <c:pt idx="47679">
                  <c:v>1.08118</c:v>
                </c:pt>
                <c:pt idx="47680">
                  <c:v>1.0812</c:v>
                </c:pt>
                <c:pt idx="47681">
                  <c:v>1.08122</c:v>
                </c:pt>
                <c:pt idx="47682">
                  <c:v>1.08125</c:v>
                </c:pt>
                <c:pt idx="47683">
                  <c:v>1.08127</c:v>
                </c:pt>
                <c:pt idx="47684">
                  <c:v>1.08129</c:v>
                </c:pt>
                <c:pt idx="47685">
                  <c:v>1.08132</c:v>
                </c:pt>
                <c:pt idx="47686">
                  <c:v>1.08134</c:v>
                </c:pt>
                <c:pt idx="47687">
                  <c:v>1.08136</c:v>
                </c:pt>
                <c:pt idx="47688">
                  <c:v>1.08138</c:v>
                </c:pt>
                <c:pt idx="47689">
                  <c:v>1.08141</c:v>
                </c:pt>
                <c:pt idx="47690">
                  <c:v>1.08143</c:v>
                </c:pt>
                <c:pt idx="47691">
                  <c:v>1.08145</c:v>
                </c:pt>
                <c:pt idx="47692">
                  <c:v>1.08147</c:v>
                </c:pt>
                <c:pt idx="47693">
                  <c:v>1.0815</c:v>
                </c:pt>
                <c:pt idx="47694">
                  <c:v>1.08152</c:v>
                </c:pt>
                <c:pt idx="47695">
                  <c:v>1.08154</c:v>
                </c:pt>
                <c:pt idx="47696">
                  <c:v>1.08157</c:v>
                </c:pt>
                <c:pt idx="47697">
                  <c:v>1.08159</c:v>
                </c:pt>
                <c:pt idx="47698">
                  <c:v>1.08161</c:v>
                </c:pt>
                <c:pt idx="47699">
                  <c:v>1.08163</c:v>
                </c:pt>
                <c:pt idx="47700">
                  <c:v>1.08166</c:v>
                </c:pt>
                <c:pt idx="47701">
                  <c:v>1.08168</c:v>
                </c:pt>
                <c:pt idx="47702">
                  <c:v>1.0817</c:v>
                </c:pt>
                <c:pt idx="47703">
                  <c:v>1.08172</c:v>
                </c:pt>
                <c:pt idx="47704">
                  <c:v>1.08175</c:v>
                </c:pt>
                <c:pt idx="47705">
                  <c:v>1.08177</c:v>
                </c:pt>
                <c:pt idx="47706">
                  <c:v>1.08179</c:v>
                </c:pt>
                <c:pt idx="47707">
                  <c:v>1.08181</c:v>
                </c:pt>
                <c:pt idx="47708">
                  <c:v>1.08184</c:v>
                </c:pt>
                <c:pt idx="47709">
                  <c:v>1.08186</c:v>
                </c:pt>
                <c:pt idx="47710">
                  <c:v>1.08188</c:v>
                </c:pt>
                <c:pt idx="47711">
                  <c:v>1.0819</c:v>
                </c:pt>
                <c:pt idx="47712">
                  <c:v>1.08193</c:v>
                </c:pt>
                <c:pt idx="47713">
                  <c:v>1.08195</c:v>
                </c:pt>
                <c:pt idx="47714">
                  <c:v>1.08197</c:v>
                </c:pt>
                <c:pt idx="47715">
                  <c:v>1.082</c:v>
                </c:pt>
                <c:pt idx="47716">
                  <c:v>1.08202</c:v>
                </c:pt>
                <c:pt idx="47717">
                  <c:v>1.08204</c:v>
                </c:pt>
                <c:pt idx="47718">
                  <c:v>1.08206</c:v>
                </c:pt>
                <c:pt idx="47719">
                  <c:v>1.08209</c:v>
                </c:pt>
                <c:pt idx="47720">
                  <c:v>1.08211</c:v>
                </c:pt>
                <c:pt idx="47721">
                  <c:v>1.08213</c:v>
                </c:pt>
                <c:pt idx="47722">
                  <c:v>1.08215</c:v>
                </c:pt>
                <c:pt idx="47723">
                  <c:v>1.08218</c:v>
                </c:pt>
                <c:pt idx="47724">
                  <c:v>1.0822</c:v>
                </c:pt>
                <c:pt idx="47725">
                  <c:v>1.08222</c:v>
                </c:pt>
                <c:pt idx="47726">
                  <c:v>1.08224</c:v>
                </c:pt>
                <c:pt idx="47727">
                  <c:v>1.08227</c:v>
                </c:pt>
                <c:pt idx="47728">
                  <c:v>1.08229</c:v>
                </c:pt>
                <c:pt idx="47729">
                  <c:v>1.08231</c:v>
                </c:pt>
                <c:pt idx="47730">
                  <c:v>1.08234</c:v>
                </c:pt>
                <c:pt idx="47731">
                  <c:v>1.08236</c:v>
                </c:pt>
                <c:pt idx="47732">
                  <c:v>1.08238</c:v>
                </c:pt>
                <c:pt idx="47733">
                  <c:v>1.0824</c:v>
                </c:pt>
                <c:pt idx="47734">
                  <c:v>1.08243</c:v>
                </c:pt>
                <c:pt idx="47735">
                  <c:v>1.08245</c:v>
                </c:pt>
                <c:pt idx="47736">
                  <c:v>1.08247</c:v>
                </c:pt>
                <c:pt idx="47737">
                  <c:v>1.08249</c:v>
                </c:pt>
                <c:pt idx="47738">
                  <c:v>1.08252</c:v>
                </c:pt>
                <c:pt idx="47739">
                  <c:v>1.08254</c:v>
                </c:pt>
                <c:pt idx="47740">
                  <c:v>1.08256</c:v>
                </c:pt>
                <c:pt idx="47741">
                  <c:v>1.08258</c:v>
                </c:pt>
                <c:pt idx="47742">
                  <c:v>1.08261</c:v>
                </c:pt>
                <c:pt idx="47743">
                  <c:v>1.08263</c:v>
                </c:pt>
                <c:pt idx="47744">
                  <c:v>1.08265</c:v>
                </c:pt>
                <c:pt idx="47745">
                  <c:v>1.08268</c:v>
                </c:pt>
                <c:pt idx="47746">
                  <c:v>1.0827</c:v>
                </c:pt>
                <c:pt idx="47747">
                  <c:v>1.08272</c:v>
                </c:pt>
                <c:pt idx="47748">
                  <c:v>1.08274</c:v>
                </c:pt>
                <c:pt idx="47749">
                  <c:v>1.08277</c:v>
                </c:pt>
                <c:pt idx="47750">
                  <c:v>1.08279</c:v>
                </c:pt>
                <c:pt idx="47751">
                  <c:v>1.08281</c:v>
                </c:pt>
                <c:pt idx="47752">
                  <c:v>1.08283</c:v>
                </c:pt>
                <c:pt idx="47753">
                  <c:v>1.08286</c:v>
                </c:pt>
                <c:pt idx="47754">
                  <c:v>1.08288</c:v>
                </c:pt>
                <c:pt idx="47755">
                  <c:v>1.0829</c:v>
                </c:pt>
                <c:pt idx="47756">
                  <c:v>1.08292</c:v>
                </c:pt>
                <c:pt idx="47757">
                  <c:v>1.08295</c:v>
                </c:pt>
                <c:pt idx="47758">
                  <c:v>1.08297</c:v>
                </c:pt>
                <c:pt idx="47759">
                  <c:v>1.08299</c:v>
                </c:pt>
                <c:pt idx="47760">
                  <c:v>1.08302</c:v>
                </c:pt>
                <c:pt idx="47761">
                  <c:v>1.08304</c:v>
                </c:pt>
                <c:pt idx="47762">
                  <c:v>1.08306</c:v>
                </c:pt>
                <c:pt idx="47763">
                  <c:v>1.08308</c:v>
                </c:pt>
                <c:pt idx="47764">
                  <c:v>1.08311</c:v>
                </c:pt>
                <c:pt idx="47765">
                  <c:v>1.08313</c:v>
                </c:pt>
                <c:pt idx="47766">
                  <c:v>1.08315</c:v>
                </c:pt>
                <c:pt idx="47767">
                  <c:v>1.08317</c:v>
                </c:pt>
                <c:pt idx="47768">
                  <c:v>1.0832</c:v>
                </c:pt>
                <c:pt idx="47769">
                  <c:v>1.08322</c:v>
                </c:pt>
                <c:pt idx="47770">
                  <c:v>1.08324</c:v>
                </c:pt>
                <c:pt idx="47771">
                  <c:v>1.08326</c:v>
                </c:pt>
                <c:pt idx="47772">
                  <c:v>1.08329</c:v>
                </c:pt>
                <c:pt idx="47773">
                  <c:v>1.08331</c:v>
                </c:pt>
                <c:pt idx="47774">
                  <c:v>1.08333</c:v>
                </c:pt>
                <c:pt idx="47775">
                  <c:v>1.08336</c:v>
                </c:pt>
                <c:pt idx="47776">
                  <c:v>1.08338</c:v>
                </c:pt>
                <c:pt idx="47777">
                  <c:v>1.0834</c:v>
                </c:pt>
                <c:pt idx="47778">
                  <c:v>1.08342</c:v>
                </c:pt>
                <c:pt idx="47779">
                  <c:v>1.08345</c:v>
                </c:pt>
                <c:pt idx="47780">
                  <c:v>1.08347</c:v>
                </c:pt>
                <c:pt idx="47781">
                  <c:v>1.08349</c:v>
                </c:pt>
                <c:pt idx="47782">
                  <c:v>1.08352</c:v>
                </c:pt>
                <c:pt idx="47783">
                  <c:v>1.08354</c:v>
                </c:pt>
                <c:pt idx="47784">
                  <c:v>1.08356</c:v>
                </c:pt>
                <c:pt idx="47785">
                  <c:v>1.08358</c:v>
                </c:pt>
                <c:pt idx="47786">
                  <c:v>1.0836</c:v>
                </c:pt>
                <c:pt idx="47787">
                  <c:v>1.08363</c:v>
                </c:pt>
                <c:pt idx="47788">
                  <c:v>1.08365</c:v>
                </c:pt>
                <c:pt idx="47789">
                  <c:v>1.08367</c:v>
                </c:pt>
                <c:pt idx="47790">
                  <c:v>1.0837</c:v>
                </c:pt>
                <c:pt idx="47791">
                  <c:v>1.08372</c:v>
                </c:pt>
                <c:pt idx="47792">
                  <c:v>1.08374</c:v>
                </c:pt>
                <c:pt idx="47793">
                  <c:v>1.08376</c:v>
                </c:pt>
                <c:pt idx="47794">
                  <c:v>1.08379</c:v>
                </c:pt>
                <c:pt idx="47795">
                  <c:v>1.08381</c:v>
                </c:pt>
                <c:pt idx="47796">
                  <c:v>1.08383</c:v>
                </c:pt>
                <c:pt idx="47797">
                  <c:v>1.08386</c:v>
                </c:pt>
                <c:pt idx="47798">
                  <c:v>1.08388</c:v>
                </c:pt>
                <c:pt idx="47799">
                  <c:v>1.0839</c:v>
                </c:pt>
                <c:pt idx="47800">
                  <c:v>1.08392</c:v>
                </c:pt>
                <c:pt idx="47801">
                  <c:v>1.08395</c:v>
                </c:pt>
                <c:pt idx="47802">
                  <c:v>1.08397</c:v>
                </c:pt>
                <c:pt idx="47803">
                  <c:v>1.08399</c:v>
                </c:pt>
                <c:pt idx="47804">
                  <c:v>1.08401</c:v>
                </c:pt>
                <c:pt idx="47805">
                  <c:v>1.08404</c:v>
                </c:pt>
                <c:pt idx="47806">
                  <c:v>1.08406</c:v>
                </c:pt>
                <c:pt idx="47807">
                  <c:v>1.08408</c:v>
                </c:pt>
                <c:pt idx="47808">
                  <c:v>1.0841</c:v>
                </c:pt>
                <c:pt idx="47809">
                  <c:v>1.08413</c:v>
                </c:pt>
                <c:pt idx="47810">
                  <c:v>1.08415</c:v>
                </c:pt>
                <c:pt idx="47811">
                  <c:v>1.08417</c:v>
                </c:pt>
                <c:pt idx="47812">
                  <c:v>1.0842</c:v>
                </c:pt>
                <c:pt idx="47813">
                  <c:v>1.08422</c:v>
                </c:pt>
                <c:pt idx="47814">
                  <c:v>1.08424</c:v>
                </c:pt>
                <c:pt idx="47815">
                  <c:v>1.08426</c:v>
                </c:pt>
                <c:pt idx="47816">
                  <c:v>1.08429</c:v>
                </c:pt>
                <c:pt idx="47817">
                  <c:v>1.08431</c:v>
                </c:pt>
                <c:pt idx="47818">
                  <c:v>1.08433</c:v>
                </c:pt>
                <c:pt idx="47819">
                  <c:v>1.08435</c:v>
                </c:pt>
                <c:pt idx="47820">
                  <c:v>1.08438</c:v>
                </c:pt>
                <c:pt idx="47821">
                  <c:v>1.0844</c:v>
                </c:pt>
                <c:pt idx="47822">
                  <c:v>1.08442</c:v>
                </c:pt>
                <c:pt idx="47823">
                  <c:v>1.08444</c:v>
                </c:pt>
                <c:pt idx="47824">
                  <c:v>1.08447</c:v>
                </c:pt>
                <c:pt idx="47825">
                  <c:v>1.08449</c:v>
                </c:pt>
                <c:pt idx="47826">
                  <c:v>1.08451</c:v>
                </c:pt>
                <c:pt idx="47827">
                  <c:v>1.08454</c:v>
                </c:pt>
                <c:pt idx="47828">
                  <c:v>1.08456</c:v>
                </c:pt>
                <c:pt idx="47829">
                  <c:v>1.08458</c:v>
                </c:pt>
                <c:pt idx="47830">
                  <c:v>1.0846</c:v>
                </c:pt>
                <c:pt idx="47831">
                  <c:v>1.08463</c:v>
                </c:pt>
                <c:pt idx="47832">
                  <c:v>1.08465</c:v>
                </c:pt>
                <c:pt idx="47833">
                  <c:v>1.08467</c:v>
                </c:pt>
                <c:pt idx="47834">
                  <c:v>1.08469</c:v>
                </c:pt>
                <c:pt idx="47835">
                  <c:v>1.08472</c:v>
                </c:pt>
                <c:pt idx="47836">
                  <c:v>1.08474</c:v>
                </c:pt>
                <c:pt idx="47837">
                  <c:v>1.08476</c:v>
                </c:pt>
                <c:pt idx="47838">
                  <c:v>1.08479</c:v>
                </c:pt>
                <c:pt idx="47839">
                  <c:v>1.08481</c:v>
                </c:pt>
                <c:pt idx="47840">
                  <c:v>1.08483</c:v>
                </c:pt>
                <c:pt idx="47841">
                  <c:v>1.08485</c:v>
                </c:pt>
                <c:pt idx="47842">
                  <c:v>1.08488</c:v>
                </c:pt>
                <c:pt idx="47843">
                  <c:v>1.0849</c:v>
                </c:pt>
                <c:pt idx="47844">
                  <c:v>1.08492</c:v>
                </c:pt>
                <c:pt idx="47845">
                  <c:v>1.08494</c:v>
                </c:pt>
                <c:pt idx="47846">
                  <c:v>1.08497</c:v>
                </c:pt>
                <c:pt idx="47847">
                  <c:v>1.08499</c:v>
                </c:pt>
                <c:pt idx="47848">
                  <c:v>1.08501</c:v>
                </c:pt>
                <c:pt idx="47849">
                  <c:v>1.08503</c:v>
                </c:pt>
                <c:pt idx="47850">
                  <c:v>1.08506</c:v>
                </c:pt>
                <c:pt idx="47851">
                  <c:v>1.08508</c:v>
                </c:pt>
                <c:pt idx="47852">
                  <c:v>1.0851</c:v>
                </c:pt>
                <c:pt idx="47853">
                  <c:v>1.08512</c:v>
                </c:pt>
                <c:pt idx="47854">
                  <c:v>1.08515</c:v>
                </c:pt>
                <c:pt idx="47855">
                  <c:v>1.08517</c:v>
                </c:pt>
                <c:pt idx="47856">
                  <c:v>1.08519</c:v>
                </c:pt>
                <c:pt idx="47857">
                  <c:v>1.08522</c:v>
                </c:pt>
                <c:pt idx="47858">
                  <c:v>1.08524</c:v>
                </c:pt>
                <c:pt idx="47859">
                  <c:v>1.08526</c:v>
                </c:pt>
                <c:pt idx="47860">
                  <c:v>1.08528</c:v>
                </c:pt>
                <c:pt idx="47861">
                  <c:v>1.08531</c:v>
                </c:pt>
                <c:pt idx="47862">
                  <c:v>1.08533</c:v>
                </c:pt>
                <c:pt idx="47863">
                  <c:v>1.08535</c:v>
                </c:pt>
                <c:pt idx="47864">
                  <c:v>1.08537</c:v>
                </c:pt>
                <c:pt idx="47865">
                  <c:v>1.0854</c:v>
                </c:pt>
                <c:pt idx="47866">
                  <c:v>1.08542</c:v>
                </c:pt>
                <c:pt idx="47867">
                  <c:v>1.08544</c:v>
                </c:pt>
                <c:pt idx="47868">
                  <c:v>1.08546</c:v>
                </c:pt>
                <c:pt idx="47869">
                  <c:v>1.08549</c:v>
                </c:pt>
                <c:pt idx="47870">
                  <c:v>1.08551</c:v>
                </c:pt>
                <c:pt idx="47871">
                  <c:v>1.08553</c:v>
                </c:pt>
                <c:pt idx="47872">
                  <c:v>1.08556</c:v>
                </c:pt>
                <c:pt idx="47873">
                  <c:v>1.08558</c:v>
                </c:pt>
                <c:pt idx="47874">
                  <c:v>1.0856</c:v>
                </c:pt>
                <c:pt idx="47875">
                  <c:v>1.08562</c:v>
                </c:pt>
                <c:pt idx="47876">
                  <c:v>1.08565</c:v>
                </c:pt>
                <c:pt idx="47877">
                  <c:v>1.08567</c:v>
                </c:pt>
                <c:pt idx="47878">
                  <c:v>1.08569</c:v>
                </c:pt>
                <c:pt idx="47879">
                  <c:v>1.08571</c:v>
                </c:pt>
                <c:pt idx="47880">
                  <c:v>1.08574</c:v>
                </c:pt>
                <c:pt idx="47881">
                  <c:v>1.08576</c:v>
                </c:pt>
                <c:pt idx="47882">
                  <c:v>1.08578</c:v>
                </c:pt>
                <c:pt idx="47883">
                  <c:v>1.0858</c:v>
                </c:pt>
                <c:pt idx="47884">
                  <c:v>1.08583</c:v>
                </c:pt>
                <c:pt idx="47885">
                  <c:v>1.08585</c:v>
                </c:pt>
                <c:pt idx="47886">
                  <c:v>1.08587</c:v>
                </c:pt>
                <c:pt idx="47887">
                  <c:v>1.0859</c:v>
                </c:pt>
                <c:pt idx="47888">
                  <c:v>1.08592</c:v>
                </c:pt>
                <c:pt idx="47889">
                  <c:v>1.08594</c:v>
                </c:pt>
                <c:pt idx="47890">
                  <c:v>1.08596</c:v>
                </c:pt>
                <c:pt idx="47891">
                  <c:v>1.08599</c:v>
                </c:pt>
                <c:pt idx="47892">
                  <c:v>1.08601</c:v>
                </c:pt>
                <c:pt idx="47893">
                  <c:v>1.08603</c:v>
                </c:pt>
                <c:pt idx="47894">
                  <c:v>1.08605</c:v>
                </c:pt>
                <c:pt idx="47895">
                  <c:v>1.08608</c:v>
                </c:pt>
                <c:pt idx="47896">
                  <c:v>1.0861</c:v>
                </c:pt>
                <c:pt idx="47897">
                  <c:v>1.08612</c:v>
                </c:pt>
                <c:pt idx="47898">
                  <c:v>1.08614</c:v>
                </c:pt>
                <c:pt idx="47899">
                  <c:v>1.08617</c:v>
                </c:pt>
                <c:pt idx="47900">
                  <c:v>1.08619</c:v>
                </c:pt>
                <c:pt idx="47901">
                  <c:v>1.08621</c:v>
                </c:pt>
                <c:pt idx="47902">
                  <c:v>1.08624</c:v>
                </c:pt>
                <c:pt idx="47903">
                  <c:v>1.08626</c:v>
                </c:pt>
                <c:pt idx="47904">
                  <c:v>1.08628</c:v>
                </c:pt>
                <c:pt idx="47905">
                  <c:v>1.0863</c:v>
                </c:pt>
                <c:pt idx="47906">
                  <c:v>1.08633</c:v>
                </c:pt>
                <c:pt idx="47907">
                  <c:v>1.08635</c:v>
                </c:pt>
                <c:pt idx="47908">
                  <c:v>1.08637</c:v>
                </c:pt>
                <c:pt idx="47909">
                  <c:v>1.08639</c:v>
                </c:pt>
                <c:pt idx="47910">
                  <c:v>1.08642</c:v>
                </c:pt>
                <c:pt idx="47911">
                  <c:v>1.08644</c:v>
                </c:pt>
                <c:pt idx="47912">
                  <c:v>1.08646</c:v>
                </c:pt>
                <c:pt idx="47913">
                  <c:v>1.08648</c:v>
                </c:pt>
                <c:pt idx="47914">
                  <c:v>1.08651</c:v>
                </c:pt>
                <c:pt idx="47915">
                  <c:v>1.08653</c:v>
                </c:pt>
                <c:pt idx="47916">
                  <c:v>1.08655</c:v>
                </c:pt>
                <c:pt idx="47917">
                  <c:v>1.08658</c:v>
                </c:pt>
                <c:pt idx="47918">
                  <c:v>1.0866</c:v>
                </c:pt>
                <c:pt idx="47919">
                  <c:v>1.08662</c:v>
                </c:pt>
                <c:pt idx="47920">
                  <c:v>1.08664</c:v>
                </c:pt>
                <c:pt idx="47921">
                  <c:v>1.08667</c:v>
                </c:pt>
                <c:pt idx="47922">
                  <c:v>1.08669</c:v>
                </c:pt>
                <c:pt idx="47923">
                  <c:v>1.08671</c:v>
                </c:pt>
                <c:pt idx="47924">
                  <c:v>1.08674</c:v>
                </c:pt>
                <c:pt idx="47925">
                  <c:v>1.08676</c:v>
                </c:pt>
                <c:pt idx="47926">
                  <c:v>1.08678</c:v>
                </c:pt>
                <c:pt idx="47927">
                  <c:v>1.0868</c:v>
                </c:pt>
                <c:pt idx="47928">
                  <c:v>1.08682</c:v>
                </c:pt>
                <c:pt idx="47929">
                  <c:v>1.08685</c:v>
                </c:pt>
                <c:pt idx="47930">
                  <c:v>1.08687</c:v>
                </c:pt>
                <c:pt idx="47931">
                  <c:v>1.08689</c:v>
                </c:pt>
                <c:pt idx="47932">
                  <c:v>1.08692</c:v>
                </c:pt>
                <c:pt idx="47933">
                  <c:v>1.08694</c:v>
                </c:pt>
                <c:pt idx="47934">
                  <c:v>1.08696</c:v>
                </c:pt>
                <c:pt idx="47935">
                  <c:v>1.08698</c:v>
                </c:pt>
                <c:pt idx="47936">
                  <c:v>1.08701</c:v>
                </c:pt>
                <c:pt idx="47937">
                  <c:v>1.08703</c:v>
                </c:pt>
                <c:pt idx="47938">
                  <c:v>1.08705</c:v>
                </c:pt>
                <c:pt idx="47939">
                  <c:v>1.08708</c:v>
                </c:pt>
                <c:pt idx="47940">
                  <c:v>1.0871</c:v>
                </c:pt>
                <c:pt idx="47941">
                  <c:v>1.08712</c:v>
                </c:pt>
                <c:pt idx="47942">
                  <c:v>1.08714</c:v>
                </c:pt>
                <c:pt idx="47943">
                  <c:v>1.08717</c:v>
                </c:pt>
                <c:pt idx="47944">
                  <c:v>1.08719</c:v>
                </c:pt>
                <c:pt idx="47945">
                  <c:v>1.08721</c:v>
                </c:pt>
                <c:pt idx="47946">
                  <c:v>1.08723</c:v>
                </c:pt>
                <c:pt idx="47947">
                  <c:v>1.08726</c:v>
                </c:pt>
                <c:pt idx="47948">
                  <c:v>1.08728</c:v>
                </c:pt>
                <c:pt idx="47949">
                  <c:v>1.0873</c:v>
                </c:pt>
                <c:pt idx="47950">
                  <c:v>1.08732</c:v>
                </c:pt>
                <c:pt idx="47951">
                  <c:v>1.08735</c:v>
                </c:pt>
                <c:pt idx="47952">
                  <c:v>1.08737</c:v>
                </c:pt>
                <c:pt idx="47953">
                  <c:v>1.08739</c:v>
                </c:pt>
                <c:pt idx="47954">
                  <c:v>1.08742</c:v>
                </c:pt>
                <c:pt idx="47955">
                  <c:v>1.08744</c:v>
                </c:pt>
                <c:pt idx="47956">
                  <c:v>1.08746</c:v>
                </c:pt>
                <c:pt idx="47957">
                  <c:v>1.08748</c:v>
                </c:pt>
                <c:pt idx="47958">
                  <c:v>1.08751</c:v>
                </c:pt>
                <c:pt idx="47959">
                  <c:v>1.08753</c:v>
                </c:pt>
                <c:pt idx="47960">
                  <c:v>1.08755</c:v>
                </c:pt>
                <c:pt idx="47961">
                  <c:v>1.08757</c:v>
                </c:pt>
                <c:pt idx="47962">
                  <c:v>1.0876</c:v>
                </c:pt>
                <c:pt idx="47963">
                  <c:v>1.08762</c:v>
                </c:pt>
                <c:pt idx="47964">
                  <c:v>1.08764</c:v>
                </c:pt>
                <c:pt idx="47965">
                  <c:v>1.08766</c:v>
                </c:pt>
                <c:pt idx="47966">
                  <c:v>1.08769</c:v>
                </c:pt>
                <c:pt idx="47967">
                  <c:v>1.08771</c:v>
                </c:pt>
                <c:pt idx="47968">
                  <c:v>1.08773</c:v>
                </c:pt>
                <c:pt idx="47969">
                  <c:v>1.08776</c:v>
                </c:pt>
                <c:pt idx="47970">
                  <c:v>1.08778</c:v>
                </c:pt>
                <c:pt idx="47971">
                  <c:v>1.0878</c:v>
                </c:pt>
                <c:pt idx="47972">
                  <c:v>1.08782</c:v>
                </c:pt>
                <c:pt idx="47973">
                  <c:v>1.08785</c:v>
                </c:pt>
                <c:pt idx="47974">
                  <c:v>1.08787</c:v>
                </c:pt>
                <c:pt idx="47975">
                  <c:v>1.08789</c:v>
                </c:pt>
                <c:pt idx="47976">
                  <c:v>1.08791</c:v>
                </c:pt>
                <c:pt idx="47977">
                  <c:v>1.08794</c:v>
                </c:pt>
                <c:pt idx="47978">
                  <c:v>1.08796</c:v>
                </c:pt>
                <c:pt idx="47979">
                  <c:v>1.08798</c:v>
                </c:pt>
                <c:pt idx="47980">
                  <c:v>1.08801</c:v>
                </c:pt>
                <c:pt idx="47981">
                  <c:v>1.08803</c:v>
                </c:pt>
                <c:pt idx="47982">
                  <c:v>1.08805</c:v>
                </c:pt>
                <c:pt idx="47983">
                  <c:v>1.08807</c:v>
                </c:pt>
                <c:pt idx="47984">
                  <c:v>1.0881</c:v>
                </c:pt>
                <c:pt idx="47985">
                  <c:v>1.08812</c:v>
                </c:pt>
                <c:pt idx="47986">
                  <c:v>1.08814</c:v>
                </c:pt>
                <c:pt idx="47987">
                  <c:v>1.08816</c:v>
                </c:pt>
                <c:pt idx="47988">
                  <c:v>1.08819</c:v>
                </c:pt>
                <c:pt idx="47989">
                  <c:v>1.08821</c:v>
                </c:pt>
                <c:pt idx="47990">
                  <c:v>1.08823</c:v>
                </c:pt>
                <c:pt idx="47991">
                  <c:v>1.08825</c:v>
                </c:pt>
                <c:pt idx="47992">
                  <c:v>1.08828</c:v>
                </c:pt>
                <c:pt idx="47993">
                  <c:v>1.0883</c:v>
                </c:pt>
                <c:pt idx="47994">
                  <c:v>1.08832</c:v>
                </c:pt>
                <c:pt idx="47995">
                  <c:v>1.08834</c:v>
                </c:pt>
                <c:pt idx="47996">
                  <c:v>1.08837</c:v>
                </c:pt>
                <c:pt idx="47997">
                  <c:v>1.08839</c:v>
                </c:pt>
                <c:pt idx="47998">
                  <c:v>1.08841</c:v>
                </c:pt>
                <c:pt idx="47999">
                  <c:v>1.08844</c:v>
                </c:pt>
                <c:pt idx="48000">
                  <c:v>1.08846</c:v>
                </c:pt>
                <c:pt idx="48001">
                  <c:v>1.08848</c:v>
                </c:pt>
                <c:pt idx="48002">
                  <c:v>1.0885</c:v>
                </c:pt>
                <c:pt idx="48003">
                  <c:v>1.08853</c:v>
                </c:pt>
                <c:pt idx="48004">
                  <c:v>1.08855</c:v>
                </c:pt>
                <c:pt idx="48005">
                  <c:v>1.08857</c:v>
                </c:pt>
                <c:pt idx="48006">
                  <c:v>1.08859</c:v>
                </c:pt>
                <c:pt idx="48007">
                  <c:v>1.08862</c:v>
                </c:pt>
                <c:pt idx="48008">
                  <c:v>1.08864</c:v>
                </c:pt>
                <c:pt idx="48009">
                  <c:v>1.08866</c:v>
                </c:pt>
                <c:pt idx="48010">
                  <c:v>1.08868</c:v>
                </c:pt>
                <c:pt idx="48011">
                  <c:v>1.08871</c:v>
                </c:pt>
                <c:pt idx="48012">
                  <c:v>1.08873</c:v>
                </c:pt>
                <c:pt idx="48013">
                  <c:v>1.08875</c:v>
                </c:pt>
                <c:pt idx="48014">
                  <c:v>1.08878</c:v>
                </c:pt>
                <c:pt idx="48015">
                  <c:v>1.0888</c:v>
                </c:pt>
                <c:pt idx="48016">
                  <c:v>1.08882</c:v>
                </c:pt>
                <c:pt idx="48017">
                  <c:v>1.08884</c:v>
                </c:pt>
                <c:pt idx="48018">
                  <c:v>1.08887</c:v>
                </c:pt>
                <c:pt idx="48019">
                  <c:v>1.08889</c:v>
                </c:pt>
                <c:pt idx="48020">
                  <c:v>1.08891</c:v>
                </c:pt>
                <c:pt idx="48021">
                  <c:v>1.08893</c:v>
                </c:pt>
                <c:pt idx="48022">
                  <c:v>1.08896</c:v>
                </c:pt>
                <c:pt idx="48023">
                  <c:v>1.08898</c:v>
                </c:pt>
                <c:pt idx="48024">
                  <c:v>1.089</c:v>
                </c:pt>
                <c:pt idx="48025">
                  <c:v>1.08902</c:v>
                </c:pt>
                <c:pt idx="48026">
                  <c:v>1.08905</c:v>
                </c:pt>
                <c:pt idx="48027">
                  <c:v>1.08907</c:v>
                </c:pt>
                <c:pt idx="48028">
                  <c:v>1.08909</c:v>
                </c:pt>
                <c:pt idx="48029">
                  <c:v>1.08912</c:v>
                </c:pt>
                <c:pt idx="48030">
                  <c:v>1.08914</c:v>
                </c:pt>
                <c:pt idx="48031">
                  <c:v>1.08916</c:v>
                </c:pt>
                <c:pt idx="48032">
                  <c:v>1.08918</c:v>
                </c:pt>
                <c:pt idx="48033">
                  <c:v>1.08921</c:v>
                </c:pt>
                <c:pt idx="48034">
                  <c:v>1.08923</c:v>
                </c:pt>
                <c:pt idx="48035">
                  <c:v>1.08925</c:v>
                </c:pt>
                <c:pt idx="48036">
                  <c:v>1.08927</c:v>
                </c:pt>
                <c:pt idx="48037">
                  <c:v>1.0893</c:v>
                </c:pt>
                <c:pt idx="48038">
                  <c:v>1.08932</c:v>
                </c:pt>
                <c:pt idx="48039">
                  <c:v>1.08934</c:v>
                </c:pt>
                <c:pt idx="48040">
                  <c:v>1.08936</c:v>
                </c:pt>
                <c:pt idx="48041">
                  <c:v>1.08939</c:v>
                </c:pt>
                <c:pt idx="48042">
                  <c:v>1.08941</c:v>
                </c:pt>
                <c:pt idx="48043">
                  <c:v>1.08943</c:v>
                </c:pt>
                <c:pt idx="48044">
                  <c:v>1.08946</c:v>
                </c:pt>
                <c:pt idx="48045">
                  <c:v>1.08948</c:v>
                </c:pt>
                <c:pt idx="48046">
                  <c:v>1.0895</c:v>
                </c:pt>
                <c:pt idx="48047">
                  <c:v>1.08952</c:v>
                </c:pt>
                <c:pt idx="48048">
                  <c:v>1.08955</c:v>
                </c:pt>
                <c:pt idx="48049">
                  <c:v>1.08957</c:v>
                </c:pt>
                <c:pt idx="48050">
                  <c:v>1.08959</c:v>
                </c:pt>
                <c:pt idx="48051">
                  <c:v>1.08962</c:v>
                </c:pt>
                <c:pt idx="48052">
                  <c:v>1.08964</c:v>
                </c:pt>
                <c:pt idx="48053">
                  <c:v>1.08966</c:v>
                </c:pt>
                <c:pt idx="48054">
                  <c:v>1.08968</c:v>
                </c:pt>
                <c:pt idx="48055">
                  <c:v>1.0897</c:v>
                </c:pt>
                <c:pt idx="48056">
                  <c:v>1.08973</c:v>
                </c:pt>
                <c:pt idx="48057">
                  <c:v>1.08975</c:v>
                </c:pt>
                <c:pt idx="48058">
                  <c:v>1.08977</c:v>
                </c:pt>
                <c:pt idx="48059">
                  <c:v>1.0898</c:v>
                </c:pt>
                <c:pt idx="48060">
                  <c:v>1.08982</c:v>
                </c:pt>
                <c:pt idx="48061">
                  <c:v>1.08984</c:v>
                </c:pt>
                <c:pt idx="48062">
                  <c:v>1.08986</c:v>
                </c:pt>
                <c:pt idx="48063">
                  <c:v>1.08989</c:v>
                </c:pt>
                <c:pt idx="48064">
                  <c:v>1.08991</c:v>
                </c:pt>
                <c:pt idx="48065">
                  <c:v>1.08993</c:v>
                </c:pt>
                <c:pt idx="48066">
                  <c:v>1.08996</c:v>
                </c:pt>
                <c:pt idx="48067">
                  <c:v>1.08998</c:v>
                </c:pt>
                <c:pt idx="48068">
                  <c:v>1.09</c:v>
                </c:pt>
                <c:pt idx="48069">
                  <c:v>1.09002</c:v>
                </c:pt>
                <c:pt idx="48070">
                  <c:v>1.09004</c:v>
                </c:pt>
                <c:pt idx="48071">
                  <c:v>1.09007</c:v>
                </c:pt>
                <c:pt idx="48072">
                  <c:v>1.09009</c:v>
                </c:pt>
                <c:pt idx="48073">
                  <c:v>1.09011</c:v>
                </c:pt>
                <c:pt idx="48074">
                  <c:v>1.09014</c:v>
                </c:pt>
                <c:pt idx="48075">
                  <c:v>1.09016</c:v>
                </c:pt>
                <c:pt idx="48076">
                  <c:v>1.09018</c:v>
                </c:pt>
                <c:pt idx="48077">
                  <c:v>1.0902</c:v>
                </c:pt>
                <c:pt idx="48078">
                  <c:v>1.09023</c:v>
                </c:pt>
                <c:pt idx="48079">
                  <c:v>1.09025</c:v>
                </c:pt>
                <c:pt idx="48080">
                  <c:v>1.09027</c:v>
                </c:pt>
                <c:pt idx="48081">
                  <c:v>1.0903</c:v>
                </c:pt>
                <c:pt idx="48082">
                  <c:v>1.09032</c:v>
                </c:pt>
                <c:pt idx="48083">
                  <c:v>1.09034</c:v>
                </c:pt>
                <c:pt idx="48084">
                  <c:v>1.09036</c:v>
                </c:pt>
                <c:pt idx="48085">
                  <c:v>1.09038</c:v>
                </c:pt>
                <c:pt idx="48086">
                  <c:v>1.09041</c:v>
                </c:pt>
                <c:pt idx="48087">
                  <c:v>1.09043</c:v>
                </c:pt>
                <c:pt idx="48088">
                  <c:v>1.09045</c:v>
                </c:pt>
                <c:pt idx="48089">
                  <c:v>1.09048</c:v>
                </c:pt>
                <c:pt idx="48090">
                  <c:v>1.0905</c:v>
                </c:pt>
                <c:pt idx="48091">
                  <c:v>1.09052</c:v>
                </c:pt>
                <c:pt idx="48092">
                  <c:v>1.09054</c:v>
                </c:pt>
                <c:pt idx="48093">
                  <c:v>1.09057</c:v>
                </c:pt>
                <c:pt idx="48094">
                  <c:v>1.09059</c:v>
                </c:pt>
                <c:pt idx="48095">
                  <c:v>1.09061</c:v>
                </c:pt>
                <c:pt idx="48096">
                  <c:v>1.09064</c:v>
                </c:pt>
                <c:pt idx="48097">
                  <c:v>1.09066</c:v>
                </c:pt>
                <c:pt idx="48098">
                  <c:v>1.09068</c:v>
                </c:pt>
                <c:pt idx="48099">
                  <c:v>1.0907</c:v>
                </c:pt>
                <c:pt idx="48100">
                  <c:v>1.09073</c:v>
                </c:pt>
                <c:pt idx="48101">
                  <c:v>1.09075</c:v>
                </c:pt>
                <c:pt idx="48102">
                  <c:v>1.09077</c:v>
                </c:pt>
                <c:pt idx="48103">
                  <c:v>1.09079</c:v>
                </c:pt>
                <c:pt idx="48104">
                  <c:v>1.09082</c:v>
                </c:pt>
                <c:pt idx="48105">
                  <c:v>1.09084</c:v>
                </c:pt>
                <c:pt idx="48106">
                  <c:v>1.09086</c:v>
                </c:pt>
                <c:pt idx="48107">
                  <c:v>1.09088</c:v>
                </c:pt>
                <c:pt idx="48108">
                  <c:v>1.09091</c:v>
                </c:pt>
                <c:pt idx="48109">
                  <c:v>1.09093</c:v>
                </c:pt>
                <c:pt idx="48110">
                  <c:v>1.09095</c:v>
                </c:pt>
                <c:pt idx="48111">
                  <c:v>1.09098</c:v>
                </c:pt>
                <c:pt idx="48112">
                  <c:v>1.091</c:v>
                </c:pt>
                <c:pt idx="48113">
                  <c:v>1.09102</c:v>
                </c:pt>
                <c:pt idx="48114">
                  <c:v>1.09104</c:v>
                </c:pt>
                <c:pt idx="48115">
                  <c:v>1.09107</c:v>
                </c:pt>
                <c:pt idx="48116">
                  <c:v>1.09109</c:v>
                </c:pt>
                <c:pt idx="48117">
                  <c:v>1.09111</c:v>
                </c:pt>
                <c:pt idx="48118">
                  <c:v>1.09113</c:v>
                </c:pt>
                <c:pt idx="48119">
                  <c:v>1.09116</c:v>
                </c:pt>
                <c:pt idx="48120">
                  <c:v>1.09118</c:v>
                </c:pt>
                <c:pt idx="48121">
                  <c:v>1.0912</c:v>
                </c:pt>
                <c:pt idx="48122">
                  <c:v>1.09122</c:v>
                </c:pt>
                <c:pt idx="48123">
                  <c:v>1.09125</c:v>
                </c:pt>
                <c:pt idx="48124">
                  <c:v>1.09127</c:v>
                </c:pt>
                <c:pt idx="48125">
                  <c:v>1.09129</c:v>
                </c:pt>
                <c:pt idx="48126">
                  <c:v>1.09132</c:v>
                </c:pt>
                <c:pt idx="48127">
                  <c:v>1.09134</c:v>
                </c:pt>
                <c:pt idx="48128">
                  <c:v>1.09136</c:v>
                </c:pt>
                <c:pt idx="48129">
                  <c:v>1.09138</c:v>
                </c:pt>
                <c:pt idx="48130">
                  <c:v>1.09141</c:v>
                </c:pt>
                <c:pt idx="48131">
                  <c:v>1.09143</c:v>
                </c:pt>
                <c:pt idx="48132">
                  <c:v>1.09145</c:v>
                </c:pt>
                <c:pt idx="48133">
                  <c:v>1.09147</c:v>
                </c:pt>
                <c:pt idx="48134">
                  <c:v>1.0915</c:v>
                </c:pt>
                <c:pt idx="48135">
                  <c:v>1.09152</c:v>
                </c:pt>
                <c:pt idx="48136">
                  <c:v>1.09154</c:v>
                </c:pt>
                <c:pt idx="48137">
                  <c:v>1.09156</c:v>
                </c:pt>
                <c:pt idx="48138">
                  <c:v>1.09159</c:v>
                </c:pt>
                <c:pt idx="48139">
                  <c:v>1.09161</c:v>
                </c:pt>
                <c:pt idx="48140">
                  <c:v>1.09163</c:v>
                </c:pt>
                <c:pt idx="48141">
                  <c:v>1.09166</c:v>
                </c:pt>
                <c:pt idx="48142">
                  <c:v>1.09168</c:v>
                </c:pt>
                <c:pt idx="48143">
                  <c:v>1.0917</c:v>
                </c:pt>
                <c:pt idx="48144">
                  <c:v>1.09172</c:v>
                </c:pt>
                <c:pt idx="48145">
                  <c:v>1.09175</c:v>
                </c:pt>
                <c:pt idx="48146">
                  <c:v>1.09177</c:v>
                </c:pt>
                <c:pt idx="48147">
                  <c:v>1.09179</c:v>
                </c:pt>
                <c:pt idx="48148">
                  <c:v>1.09181</c:v>
                </c:pt>
                <c:pt idx="48149">
                  <c:v>1.09184</c:v>
                </c:pt>
                <c:pt idx="48150">
                  <c:v>1.09186</c:v>
                </c:pt>
                <c:pt idx="48151">
                  <c:v>1.09188</c:v>
                </c:pt>
                <c:pt idx="48152">
                  <c:v>1.0919</c:v>
                </c:pt>
                <c:pt idx="48153">
                  <c:v>1.09193</c:v>
                </c:pt>
                <c:pt idx="48154">
                  <c:v>1.09195</c:v>
                </c:pt>
                <c:pt idx="48155">
                  <c:v>1.09197</c:v>
                </c:pt>
                <c:pt idx="48156">
                  <c:v>1.092</c:v>
                </c:pt>
                <c:pt idx="48157">
                  <c:v>1.09202</c:v>
                </c:pt>
                <c:pt idx="48158">
                  <c:v>1.09204</c:v>
                </c:pt>
                <c:pt idx="48159">
                  <c:v>1.09206</c:v>
                </c:pt>
                <c:pt idx="48160">
                  <c:v>1.09209</c:v>
                </c:pt>
                <c:pt idx="48161">
                  <c:v>1.09211</c:v>
                </c:pt>
                <c:pt idx="48162">
                  <c:v>1.09213</c:v>
                </c:pt>
                <c:pt idx="48163">
                  <c:v>1.09215</c:v>
                </c:pt>
                <c:pt idx="48164">
                  <c:v>1.09218</c:v>
                </c:pt>
                <c:pt idx="48165">
                  <c:v>1.0922</c:v>
                </c:pt>
                <c:pt idx="48166">
                  <c:v>1.09222</c:v>
                </c:pt>
                <c:pt idx="48167">
                  <c:v>1.09224</c:v>
                </c:pt>
                <c:pt idx="48168">
                  <c:v>1.09227</c:v>
                </c:pt>
                <c:pt idx="48169">
                  <c:v>1.09229</c:v>
                </c:pt>
                <c:pt idx="48170">
                  <c:v>1.09231</c:v>
                </c:pt>
                <c:pt idx="48171">
                  <c:v>1.09234</c:v>
                </c:pt>
                <c:pt idx="48172">
                  <c:v>1.09236</c:v>
                </c:pt>
                <c:pt idx="48173">
                  <c:v>1.09238</c:v>
                </c:pt>
                <c:pt idx="48174">
                  <c:v>1.0924</c:v>
                </c:pt>
                <c:pt idx="48175">
                  <c:v>1.09243</c:v>
                </c:pt>
                <c:pt idx="48176">
                  <c:v>1.09245</c:v>
                </c:pt>
                <c:pt idx="48177">
                  <c:v>1.09247</c:v>
                </c:pt>
                <c:pt idx="48178">
                  <c:v>1.09249</c:v>
                </c:pt>
                <c:pt idx="48179">
                  <c:v>1.09252</c:v>
                </c:pt>
                <c:pt idx="48180">
                  <c:v>1.09254</c:v>
                </c:pt>
                <c:pt idx="48181">
                  <c:v>1.09256</c:v>
                </c:pt>
                <c:pt idx="48182">
                  <c:v>1.09258</c:v>
                </c:pt>
                <c:pt idx="48183">
                  <c:v>1.09261</c:v>
                </c:pt>
                <c:pt idx="48184">
                  <c:v>1.09263</c:v>
                </c:pt>
                <c:pt idx="48185">
                  <c:v>1.09265</c:v>
                </c:pt>
                <c:pt idx="48186">
                  <c:v>1.09268</c:v>
                </c:pt>
                <c:pt idx="48187">
                  <c:v>1.0927</c:v>
                </c:pt>
                <c:pt idx="48188">
                  <c:v>1.09272</c:v>
                </c:pt>
                <c:pt idx="48189">
                  <c:v>1.09274</c:v>
                </c:pt>
                <c:pt idx="48190">
                  <c:v>1.09277</c:v>
                </c:pt>
                <c:pt idx="48191">
                  <c:v>1.09279</c:v>
                </c:pt>
                <c:pt idx="48192">
                  <c:v>1.09281</c:v>
                </c:pt>
                <c:pt idx="48193">
                  <c:v>1.09283</c:v>
                </c:pt>
                <c:pt idx="48194">
                  <c:v>1.09286</c:v>
                </c:pt>
                <c:pt idx="48195">
                  <c:v>1.09288</c:v>
                </c:pt>
                <c:pt idx="48196">
                  <c:v>1.0929</c:v>
                </c:pt>
                <c:pt idx="48197">
                  <c:v>1.09292</c:v>
                </c:pt>
                <c:pt idx="48198">
                  <c:v>1.09295</c:v>
                </c:pt>
                <c:pt idx="48199">
                  <c:v>1.09297</c:v>
                </c:pt>
                <c:pt idx="48200">
                  <c:v>1.09299</c:v>
                </c:pt>
                <c:pt idx="48201">
                  <c:v>1.09302</c:v>
                </c:pt>
                <c:pt idx="48202">
                  <c:v>1.09304</c:v>
                </c:pt>
                <c:pt idx="48203">
                  <c:v>1.09306</c:v>
                </c:pt>
                <c:pt idx="48204">
                  <c:v>1.09308</c:v>
                </c:pt>
                <c:pt idx="48205">
                  <c:v>1.09311</c:v>
                </c:pt>
                <c:pt idx="48206">
                  <c:v>1.09313</c:v>
                </c:pt>
                <c:pt idx="48207">
                  <c:v>1.09315</c:v>
                </c:pt>
                <c:pt idx="48208">
                  <c:v>1.09318</c:v>
                </c:pt>
                <c:pt idx="48209">
                  <c:v>1.0932</c:v>
                </c:pt>
                <c:pt idx="48210">
                  <c:v>1.09322</c:v>
                </c:pt>
                <c:pt idx="48211">
                  <c:v>1.09324</c:v>
                </c:pt>
                <c:pt idx="48212">
                  <c:v>1.09326</c:v>
                </c:pt>
                <c:pt idx="48213">
                  <c:v>1.09329</c:v>
                </c:pt>
                <c:pt idx="48214">
                  <c:v>1.09331</c:v>
                </c:pt>
                <c:pt idx="48215">
                  <c:v>1.09333</c:v>
                </c:pt>
                <c:pt idx="48216">
                  <c:v>1.09336</c:v>
                </c:pt>
                <c:pt idx="48217">
                  <c:v>1.09338</c:v>
                </c:pt>
                <c:pt idx="48218">
                  <c:v>1.0934</c:v>
                </c:pt>
                <c:pt idx="48219">
                  <c:v>1.09342</c:v>
                </c:pt>
                <c:pt idx="48220">
                  <c:v>1.09345</c:v>
                </c:pt>
                <c:pt idx="48221">
                  <c:v>1.09347</c:v>
                </c:pt>
                <c:pt idx="48222">
                  <c:v>1.09349</c:v>
                </c:pt>
                <c:pt idx="48223">
                  <c:v>1.09352</c:v>
                </c:pt>
                <c:pt idx="48224">
                  <c:v>1.09354</c:v>
                </c:pt>
                <c:pt idx="48225">
                  <c:v>1.09356</c:v>
                </c:pt>
                <c:pt idx="48226">
                  <c:v>1.09358</c:v>
                </c:pt>
                <c:pt idx="48227">
                  <c:v>1.0936</c:v>
                </c:pt>
                <c:pt idx="48228">
                  <c:v>1.09363</c:v>
                </c:pt>
                <c:pt idx="48229">
                  <c:v>1.09365</c:v>
                </c:pt>
                <c:pt idx="48230">
                  <c:v>1.09367</c:v>
                </c:pt>
                <c:pt idx="48231">
                  <c:v>1.0937</c:v>
                </c:pt>
                <c:pt idx="48232">
                  <c:v>1.09372</c:v>
                </c:pt>
                <c:pt idx="48233">
                  <c:v>1.09374</c:v>
                </c:pt>
                <c:pt idx="48234">
                  <c:v>1.09376</c:v>
                </c:pt>
                <c:pt idx="48235">
                  <c:v>1.09379</c:v>
                </c:pt>
                <c:pt idx="48236">
                  <c:v>1.09381</c:v>
                </c:pt>
                <c:pt idx="48237">
                  <c:v>1.09383</c:v>
                </c:pt>
                <c:pt idx="48238">
                  <c:v>1.09386</c:v>
                </c:pt>
                <c:pt idx="48239">
                  <c:v>1.09388</c:v>
                </c:pt>
                <c:pt idx="48240">
                  <c:v>1.0939</c:v>
                </c:pt>
                <c:pt idx="48241">
                  <c:v>1.09392</c:v>
                </c:pt>
                <c:pt idx="48242">
                  <c:v>1.09395</c:v>
                </c:pt>
                <c:pt idx="48243">
                  <c:v>1.09397</c:v>
                </c:pt>
                <c:pt idx="48244">
                  <c:v>1.09399</c:v>
                </c:pt>
                <c:pt idx="48245">
                  <c:v>1.09401</c:v>
                </c:pt>
                <c:pt idx="48246">
                  <c:v>1.09404</c:v>
                </c:pt>
                <c:pt idx="48247">
                  <c:v>1.09406</c:v>
                </c:pt>
                <c:pt idx="48248">
                  <c:v>1.09408</c:v>
                </c:pt>
                <c:pt idx="48249">
                  <c:v>1.0941</c:v>
                </c:pt>
                <c:pt idx="48250">
                  <c:v>1.09413</c:v>
                </c:pt>
                <c:pt idx="48251">
                  <c:v>1.09415</c:v>
                </c:pt>
                <c:pt idx="48252">
                  <c:v>1.09417</c:v>
                </c:pt>
                <c:pt idx="48253">
                  <c:v>1.0942</c:v>
                </c:pt>
                <c:pt idx="48254">
                  <c:v>1.09422</c:v>
                </c:pt>
                <c:pt idx="48255">
                  <c:v>1.09424</c:v>
                </c:pt>
                <c:pt idx="48256">
                  <c:v>1.09426</c:v>
                </c:pt>
                <c:pt idx="48257">
                  <c:v>1.09429</c:v>
                </c:pt>
                <c:pt idx="48258">
                  <c:v>1.09431</c:v>
                </c:pt>
                <c:pt idx="48259">
                  <c:v>1.09433</c:v>
                </c:pt>
                <c:pt idx="48260">
                  <c:v>1.09435</c:v>
                </c:pt>
                <c:pt idx="48261">
                  <c:v>1.09438</c:v>
                </c:pt>
                <c:pt idx="48262">
                  <c:v>1.0944</c:v>
                </c:pt>
                <c:pt idx="48263">
                  <c:v>1.09442</c:v>
                </c:pt>
                <c:pt idx="48264">
                  <c:v>1.09444</c:v>
                </c:pt>
                <c:pt idx="48265">
                  <c:v>1.09447</c:v>
                </c:pt>
                <c:pt idx="48266">
                  <c:v>1.09449</c:v>
                </c:pt>
                <c:pt idx="48267">
                  <c:v>1.09451</c:v>
                </c:pt>
                <c:pt idx="48268">
                  <c:v>1.09454</c:v>
                </c:pt>
                <c:pt idx="48269">
                  <c:v>1.09456</c:v>
                </c:pt>
                <c:pt idx="48270">
                  <c:v>1.09458</c:v>
                </c:pt>
                <c:pt idx="48271">
                  <c:v>1.0946</c:v>
                </c:pt>
                <c:pt idx="48272">
                  <c:v>1.09463</c:v>
                </c:pt>
                <c:pt idx="48273">
                  <c:v>1.09465</c:v>
                </c:pt>
                <c:pt idx="48274">
                  <c:v>1.09467</c:v>
                </c:pt>
                <c:pt idx="48275">
                  <c:v>1.09469</c:v>
                </c:pt>
                <c:pt idx="48276">
                  <c:v>1.09472</c:v>
                </c:pt>
                <c:pt idx="48277">
                  <c:v>1.09474</c:v>
                </c:pt>
                <c:pt idx="48278">
                  <c:v>1.09476</c:v>
                </c:pt>
                <c:pt idx="48279">
                  <c:v>1.09478</c:v>
                </c:pt>
                <c:pt idx="48280">
                  <c:v>1.09481</c:v>
                </c:pt>
                <c:pt idx="48281">
                  <c:v>1.09483</c:v>
                </c:pt>
                <c:pt idx="48282">
                  <c:v>1.09485</c:v>
                </c:pt>
                <c:pt idx="48283">
                  <c:v>1.09488</c:v>
                </c:pt>
                <c:pt idx="48284">
                  <c:v>1.0949</c:v>
                </c:pt>
                <c:pt idx="48285">
                  <c:v>1.09492</c:v>
                </c:pt>
                <c:pt idx="48286">
                  <c:v>1.09494</c:v>
                </c:pt>
                <c:pt idx="48287">
                  <c:v>1.09497</c:v>
                </c:pt>
                <c:pt idx="48288">
                  <c:v>1.09499</c:v>
                </c:pt>
                <c:pt idx="48289">
                  <c:v>1.09501</c:v>
                </c:pt>
                <c:pt idx="48290">
                  <c:v>1.09503</c:v>
                </c:pt>
                <c:pt idx="48291">
                  <c:v>1.09506</c:v>
                </c:pt>
                <c:pt idx="48292">
                  <c:v>1.09508</c:v>
                </c:pt>
                <c:pt idx="48293">
                  <c:v>1.0951</c:v>
                </c:pt>
                <c:pt idx="48294">
                  <c:v>1.09512</c:v>
                </c:pt>
                <c:pt idx="48295">
                  <c:v>1.09515</c:v>
                </c:pt>
                <c:pt idx="48296">
                  <c:v>1.09517</c:v>
                </c:pt>
                <c:pt idx="48297">
                  <c:v>1.09519</c:v>
                </c:pt>
                <c:pt idx="48298">
                  <c:v>1.09522</c:v>
                </c:pt>
                <c:pt idx="48299">
                  <c:v>1.09524</c:v>
                </c:pt>
                <c:pt idx="48300">
                  <c:v>1.09526</c:v>
                </c:pt>
                <c:pt idx="48301">
                  <c:v>1.09528</c:v>
                </c:pt>
                <c:pt idx="48302">
                  <c:v>1.09531</c:v>
                </c:pt>
                <c:pt idx="48303">
                  <c:v>1.09533</c:v>
                </c:pt>
                <c:pt idx="48304">
                  <c:v>1.09535</c:v>
                </c:pt>
                <c:pt idx="48305">
                  <c:v>1.09537</c:v>
                </c:pt>
                <c:pt idx="48306">
                  <c:v>1.0954</c:v>
                </c:pt>
                <c:pt idx="48307">
                  <c:v>1.09542</c:v>
                </c:pt>
                <c:pt idx="48308">
                  <c:v>1.09544</c:v>
                </c:pt>
                <c:pt idx="48309">
                  <c:v>1.09546</c:v>
                </c:pt>
                <c:pt idx="48310">
                  <c:v>1.09549</c:v>
                </c:pt>
                <c:pt idx="48311">
                  <c:v>1.09551</c:v>
                </c:pt>
                <c:pt idx="48312">
                  <c:v>1.09553</c:v>
                </c:pt>
                <c:pt idx="48313">
                  <c:v>1.09556</c:v>
                </c:pt>
                <c:pt idx="48314">
                  <c:v>1.09558</c:v>
                </c:pt>
                <c:pt idx="48315">
                  <c:v>1.0956</c:v>
                </c:pt>
                <c:pt idx="48316">
                  <c:v>1.09562</c:v>
                </c:pt>
                <c:pt idx="48317">
                  <c:v>1.09565</c:v>
                </c:pt>
                <c:pt idx="48318">
                  <c:v>1.09567</c:v>
                </c:pt>
                <c:pt idx="48319">
                  <c:v>1.09569</c:v>
                </c:pt>
                <c:pt idx="48320">
                  <c:v>1.09571</c:v>
                </c:pt>
                <c:pt idx="48321">
                  <c:v>1.09574</c:v>
                </c:pt>
                <c:pt idx="48322">
                  <c:v>1.09576</c:v>
                </c:pt>
                <c:pt idx="48323">
                  <c:v>1.09578</c:v>
                </c:pt>
                <c:pt idx="48324">
                  <c:v>1.0958</c:v>
                </c:pt>
                <c:pt idx="48325">
                  <c:v>1.09583</c:v>
                </c:pt>
                <c:pt idx="48326">
                  <c:v>1.09585</c:v>
                </c:pt>
                <c:pt idx="48327">
                  <c:v>1.09587</c:v>
                </c:pt>
                <c:pt idx="48328">
                  <c:v>1.0959</c:v>
                </c:pt>
                <c:pt idx="48329">
                  <c:v>1.09592</c:v>
                </c:pt>
                <c:pt idx="48330">
                  <c:v>1.09594</c:v>
                </c:pt>
                <c:pt idx="48331">
                  <c:v>1.09596</c:v>
                </c:pt>
                <c:pt idx="48332">
                  <c:v>1.09599</c:v>
                </c:pt>
                <c:pt idx="48333">
                  <c:v>1.09601</c:v>
                </c:pt>
                <c:pt idx="48334">
                  <c:v>1.09603</c:v>
                </c:pt>
                <c:pt idx="48335">
                  <c:v>1.09605</c:v>
                </c:pt>
                <c:pt idx="48336">
                  <c:v>1.09608</c:v>
                </c:pt>
                <c:pt idx="48337">
                  <c:v>1.0961</c:v>
                </c:pt>
                <c:pt idx="48338">
                  <c:v>1.09612</c:v>
                </c:pt>
                <c:pt idx="48339">
                  <c:v>1.09614</c:v>
                </c:pt>
                <c:pt idx="48340">
                  <c:v>1.09617</c:v>
                </c:pt>
                <c:pt idx="48341">
                  <c:v>1.09619</c:v>
                </c:pt>
                <c:pt idx="48342">
                  <c:v>1.09621</c:v>
                </c:pt>
                <c:pt idx="48343">
                  <c:v>1.09624</c:v>
                </c:pt>
                <c:pt idx="48344">
                  <c:v>1.09626</c:v>
                </c:pt>
                <c:pt idx="48345">
                  <c:v>1.09628</c:v>
                </c:pt>
                <c:pt idx="48346">
                  <c:v>1.0963</c:v>
                </c:pt>
                <c:pt idx="48347">
                  <c:v>1.09633</c:v>
                </c:pt>
                <c:pt idx="48348">
                  <c:v>1.09635</c:v>
                </c:pt>
                <c:pt idx="48349">
                  <c:v>1.09637</c:v>
                </c:pt>
                <c:pt idx="48350">
                  <c:v>1.0964</c:v>
                </c:pt>
                <c:pt idx="48351">
                  <c:v>1.09642</c:v>
                </c:pt>
                <c:pt idx="48352">
                  <c:v>1.09644</c:v>
                </c:pt>
                <c:pt idx="48353">
                  <c:v>1.09646</c:v>
                </c:pt>
                <c:pt idx="48354">
                  <c:v>1.09648</c:v>
                </c:pt>
                <c:pt idx="48355">
                  <c:v>1.09651</c:v>
                </c:pt>
                <c:pt idx="48356">
                  <c:v>1.09653</c:v>
                </c:pt>
                <c:pt idx="48357">
                  <c:v>1.09655</c:v>
                </c:pt>
                <c:pt idx="48358">
                  <c:v>1.09658</c:v>
                </c:pt>
                <c:pt idx="48359">
                  <c:v>1.0966</c:v>
                </c:pt>
                <c:pt idx="48360">
                  <c:v>1.09662</c:v>
                </c:pt>
                <c:pt idx="48361">
                  <c:v>1.09664</c:v>
                </c:pt>
                <c:pt idx="48362">
                  <c:v>1.09667</c:v>
                </c:pt>
                <c:pt idx="48363">
                  <c:v>1.09669</c:v>
                </c:pt>
                <c:pt idx="48364">
                  <c:v>1.09671</c:v>
                </c:pt>
                <c:pt idx="48365">
                  <c:v>1.09674</c:v>
                </c:pt>
                <c:pt idx="48366">
                  <c:v>1.09676</c:v>
                </c:pt>
                <c:pt idx="48367">
                  <c:v>1.09678</c:v>
                </c:pt>
                <c:pt idx="48368">
                  <c:v>1.0968</c:v>
                </c:pt>
                <c:pt idx="48369">
                  <c:v>1.09682</c:v>
                </c:pt>
                <c:pt idx="48370">
                  <c:v>1.09685</c:v>
                </c:pt>
                <c:pt idx="48371">
                  <c:v>1.09687</c:v>
                </c:pt>
                <c:pt idx="48372">
                  <c:v>1.09689</c:v>
                </c:pt>
                <c:pt idx="48373">
                  <c:v>1.09692</c:v>
                </c:pt>
                <c:pt idx="48374">
                  <c:v>1.09694</c:v>
                </c:pt>
                <c:pt idx="48375">
                  <c:v>1.09696</c:v>
                </c:pt>
                <c:pt idx="48376">
                  <c:v>1.09698</c:v>
                </c:pt>
                <c:pt idx="48377">
                  <c:v>1.09701</c:v>
                </c:pt>
                <c:pt idx="48378">
                  <c:v>1.09703</c:v>
                </c:pt>
                <c:pt idx="48379">
                  <c:v>1.09705</c:v>
                </c:pt>
                <c:pt idx="48380">
                  <c:v>1.09708</c:v>
                </c:pt>
                <c:pt idx="48381">
                  <c:v>1.0971</c:v>
                </c:pt>
                <c:pt idx="48382">
                  <c:v>1.09712</c:v>
                </c:pt>
                <c:pt idx="48383">
                  <c:v>1.09714</c:v>
                </c:pt>
                <c:pt idx="48384">
                  <c:v>1.09717</c:v>
                </c:pt>
                <c:pt idx="48385">
                  <c:v>1.09719</c:v>
                </c:pt>
                <c:pt idx="48386">
                  <c:v>1.09721</c:v>
                </c:pt>
                <c:pt idx="48387">
                  <c:v>1.09723</c:v>
                </c:pt>
                <c:pt idx="48388">
                  <c:v>1.09726</c:v>
                </c:pt>
                <c:pt idx="48389">
                  <c:v>1.09728</c:v>
                </c:pt>
                <c:pt idx="48390">
                  <c:v>1.0973</c:v>
                </c:pt>
                <c:pt idx="48391">
                  <c:v>1.09732</c:v>
                </c:pt>
                <c:pt idx="48392">
                  <c:v>1.09735</c:v>
                </c:pt>
                <c:pt idx="48393">
                  <c:v>1.09737</c:v>
                </c:pt>
                <c:pt idx="48394">
                  <c:v>1.09739</c:v>
                </c:pt>
                <c:pt idx="48395">
                  <c:v>1.09742</c:v>
                </c:pt>
                <c:pt idx="48396">
                  <c:v>1.09744</c:v>
                </c:pt>
                <c:pt idx="48397">
                  <c:v>1.09746</c:v>
                </c:pt>
                <c:pt idx="48398">
                  <c:v>1.09748</c:v>
                </c:pt>
                <c:pt idx="48399">
                  <c:v>1.09751</c:v>
                </c:pt>
                <c:pt idx="48400">
                  <c:v>1.09753</c:v>
                </c:pt>
                <c:pt idx="48401">
                  <c:v>1.09755</c:v>
                </c:pt>
                <c:pt idx="48402">
                  <c:v>1.09757</c:v>
                </c:pt>
                <c:pt idx="48403">
                  <c:v>1.0976</c:v>
                </c:pt>
                <c:pt idx="48404">
                  <c:v>1.09762</c:v>
                </c:pt>
                <c:pt idx="48405">
                  <c:v>1.09764</c:v>
                </c:pt>
                <c:pt idx="48406">
                  <c:v>1.09766</c:v>
                </c:pt>
                <c:pt idx="48407">
                  <c:v>1.09769</c:v>
                </c:pt>
                <c:pt idx="48408">
                  <c:v>1.09771</c:v>
                </c:pt>
                <c:pt idx="48409">
                  <c:v>1.09773</c:v>
                </c:pt>
                <c:pt idx="48410">
                  <c:v>1.09776</c:v>
                </c:pt>
                <c:pt idx="48411">
                  <c:v>1.09778</c:v>
                </c:pt>
                <c:pt idx="48412">
                  <c:v>1.0978</c:v>
                </c:pt>
                <c:pt idx="48413">
                  <c:v>1.09782</c:v>
                </c:pt>
                <c:pt idx="48414">
                  <c:v>1.09785</c:v>
                </c:pt>
                <c:pt idx="48415">
                  <c:v>1.09787</c:v>
                </c:pt>
                <c:pt idx="48416">
                  <c:v>1.09789</c:v>
                </c:pt>
                <c:pt idx="48417">
                  <c:v>1.09791</c:v>
                </c:pt>
                <c:pt idx="48418">
                  <c:v>1.09794</c:v>
                </c:pt>
                <c:pt idx="48419">
                  <c:v>1.09796</c:v>
                </c:pt>
                <c:pt idx="48420">
                  <c:v>1.09798</c:v>
                </c:pt>
                <c:pt idx="48421">
                  <c:v>1.098</c:v>
                </c:pt>
                <c:pt idx="48422">
                  <c:v>1.09803</c:v>
                </c:pt>
                <c:pt idx="48423">
                  <c:v>1.09805</c:v>
                </c:pt>
                <c:pt idx="48424">
                  <c:v>1.09807</c:v>
                </c:pt>
                <c:pt idx="48425">
                  <c:v>1.0981</c:v>
                </c:pt>
                <c:pt idx="48426">
                  <c:v>1.09812</c:v>
                </c:pt>
                <c:pt idx="48427">
                  <c:v>1.09814</c:v>
                </c:pt>
                <c:pt idx="48428">
                  <c:v>1.09816</c:v>
                </c:pt>
                <c:pt idx="48429">
                  <c:v>1.09819</c:v>
                </c:pt>
                <c:pt idx="48430">
                  <c:v>1.09821</c:v>
                </c:pt>
                <c:pt idx="48431">
                  <c:v>1.09823</c:v>
                </c:pt>
                <c:pt idx="48432">
                  <c:v>1.09825</c:v>
                </c:pt>
                <c:pt idx="48433">
                  <c:v>1.09828</c:v>
                </c:pt>
                <c:pt idx="48434">
                  <c:v>1.0983</c:v>
                </c:pt>
                <c:pt idx="48435">
                  <c:v>1.09832</c:v>
                </c:pt>
                <c:pt idx="48436">
                  <c:v>1.09834</c:v>
                </c:pt>
                <c:pt idx="48437">
                  <c:v>1.09837</c:v>
                </c:pt>
                <c:pt idx="48438">
                  <c:v>1.09839</c:v>
                </c:pt>
                <c:pt idx="48439">
                  <c:v>1.09841</c:v>
                </c:pt>
                <c:pt idx="48440">
                  <c:v>1.09844</c:v>
                </c:pt>
                <c:pt idx="48441">
                  <c:v>1.09846</c:v>
                </c:pt>
                <c:pt idx="48442">
                  <c:v>1.09848</c:v>
                </c:pt>
                <c:pt idx="48443">
                  <c:v>1.0985</c:v>
                </c:pt>
                <c:pt idx="48444">
                  <c:v>1.09853</c:v>
                </c:pt>
                <c:pt idx="48445">
                  <c:v>1.09855</c:v>
                </c:pt>
                <c:pt idx="48446">
                  <c:v>1.09857</c:v>
                </c:pt>
                <c:pt idx="48447">
                  <c:v>1.09859</c:v>
                </c:pt>
                <c:pt idx="48448">
                  <c:v>1.09862</c:v>
                </c:pt>
                <c:pt idx="48449">
                  <c:v>1.09864</c:v>
                </c:pt>
                <c:pt idx="48450">
                  <c:v>1.09866</c:v>
                </c:pt>
                <c:pt idx="48451">
                  <c:v>1.09868</c:v>
                </c:pt>
                <c:pt idx="48452">
                  <c:v>1.09871</c:v>
                </c:pt>
                <c:pt idx="48453">
                  <c:v>1.09873</c:v>
                </c:pt>
                <c:pt idx="48454">
                  <c:v>1.09875</c:v>
                </c:pt>
                <c:pt idx="48455">
                  <c:v>1.09878</c:v>
                </c:pt>
                <c:pt idx="48456">
                  <c:v>1.0988</c:v>
                </c:pt>
                <c:pt idx="48457">
                  <c:v>1.09882</c:v>
                </c:pt>
                <c:pt idx="48458">
                  <c:v>1.09884</c:v>
                </c:pt>
                <c:pt idx="48459">
                  <c:v>1.09887</c:v>
                </c:pt>
                <c:pt idx="48460">
                  <c:v>1.09889</c:v>
                </c:pt>
                <c:pt idx="48461">
                  <c:v>1.09891</c:v>
                </c:pt>
                <c:pt idx="48462">
                  <c:v>1.09893</c:v>
                </c:pt>
                <c:pt idx="48463">
                  <c:v>1.09896</c:v>
                </c:pt>
                <c:pt idx="48464">
                  <c:v>1.09898</c:v>
                </c:pt>
                <c:pt idx="48465">
                  <c:v>1.099</c:v>
                </c:pt>
                <c:pt idx="48466">
                  <c:v>1.09902</c:v>
                </c:pt>
                <c:pt idx="48467">
                  <c:v>1.09905</c:v>
                </c:pt>
                <c:pt idx="48468">
                  <c:v>1.09907</c:v>
                </c:pt>
                <c:pt idx="48469">
                  <c:v>1.09909</c:v>
                </c:pt>
                <c:pt idx="48470">
                  <c:v>1.09912</c:v>
                </c:pt>
                <c:pt idx="48471">
                  <c:v>1.09914</c:v>
                </c:pt>
                <c:pt idx="48472">
                  <c:v>1.09916</c:v>
                </c:pt>
                <c:pt idx="48473">
                  <c:v>1.09918</c:v>
                </c:pt>
                <c:pt idx="48474">
                  <c:v>1.09921</c:v>
                </c:pt>
                <c:pt idx="48475">
                  <c:v>1.09923</c:v>
                </c:pt>
                <c:pt idx="48476">
                  <c:v>1.09925</c:v>
                </c:pt>
                <c:pt idx="48477">
                  <c:v>1.09927</c:v>
                </c:pt>
                <c:pt idx="48478">
                  <c:v>1.0993</c:v>
                </c:pt>
                <c:pt idx="48479">
                  <c:v>1.09932</c:v>
                </c:pt>
                <c:pt idx="48480">
                  <c:v>1.09934</c:v>
                </c:pt>
                <c:pt idx="48481">
                  <c:v>1.09936</c:v>
                </c:pt>
                <c:pt idx="48482">
                  <c:v>1.09939</c:v>
                </c:pt>
                <c:pt idx="48483">
                  <c:v>1.09941</c:v>
                </c:pt>
                <c:pt idx="48484">
                  <c:v>1.09943</c:v>
                </c:pt>
                <c:pt idx="48485">
                  <c:v>1.09946</c:v>
                </c:pt>
                <c:pt idx="48486">
                  <c:v>1.09948</c:v>
                </c:pt>
                <c:pt idx="48487">
                  <c:v>1.0995</c:v>
                </c:pt>
                <c:pt idx="48488">
                  <c:v>1.09952</c:v>
                </c:pt>
                <c:pt idx="48489">
                  <c:v>1.09955</c:v>
                </c:pt>
                <c:pt idx="48490">
                  <c:v>1.09957</c:v>
                </c:pt>
                <c:pt idx="48491">
                  <c:v>1.09959</c:v>
                </c:pt>
                <c:pt idx="48492">
                  <c:v>1.09962</c:v>
                </c:pt>
                <c:pt idx="48493">
                  <c:v>1.09964</c:v>
                </c:pt>
                <c:pt idx="48494">
                  <c:v>1.09966</c:v>
                </c:pt>
                <c:pt idx="48495">
                  <c:v>1.09968</c:v>
                </c:pt>
                <c:pt idx="48496">
                  <c:v>1.0997</c:v>
                </c:pt>
                <c:pt idx="48497">
                  <c:v>1.09973</c:v>
                </c:pt>
                <c:pt idx="48498">
                  <c:v>1.09975</c:v>
                </c:pt>
                <c:pt idx="48499">
                  <c:v>1.09977</c:v>
                </c:pt>
                <c:pt idx="48500">
                  <c:v>1.0998</c:v>
                </c:pt>
                <c:pt idx="48501">
                  <c:v>1.09982</c:v>
                </c:pt>
                <c:pt idx="48502">
                  <c:v>1.09984</c:v>
                </c:pt>
                <c:pt idx="48503">
                  <c:v>1.09986</c:v>
                </c:pt>
                <c:pt idx="48504">
                  <c:v>1.09989</c:v>
                </c:pt>
                <c:pt idx="48505">
                  <c:v>1.09991</c:v>
                </c:pt>
                <c:pt idx="48506">
                  <c:v>1.09993</c:v>
                </c:pt>
                <c:pt idx="48507">
                  <c:v>1.09996</c:v>
                </c:pt>
                <c:pt idx="48508">
                  <c:v>1.09998</c:v>
                </c:pt>
                <c:pt idx="48509">
                  <c:v>1.1</c:v>
                </c:pt>
                <c:pt idx="48510">
                  <c:v>1.10002</c:v>
                </c:pt>
                <c:pt idx="48511">
                  <c:v>1.10004</c:v>
                </c:pt>
                <c:pt idx="48512">
                  <c:v>1.10007</c:v>
                </c:pt>
                <c:pt idx="48513">
                  <c:v>1.10009</c:v>
                </c:pt>
                <c:pt idx="48514">
                  <c:v>1.10011</c:v>
                </c:pt>
                <c:pt idx="48515">
                  <c:v>1.10014</c:v>
                </c:pt>
                <c:pt idx="48516">
                  <c:v>1.10016</c:v>
                </c:pt>
                <c:pt idx="48517">
                  <c:v>1.10018</c:v>
                </c:pt>
                <c:pt idx="48518">
                  <c:v>1.1002</c:v>
                </c:pt>
                <c:pt idx="48519">
                  <c:v>1.10023</c:v>
                </c:pt>
                <c:pt idx="48520">
                  <c:v>1.10025</c:v>
                </c:pt>
                <c:pt idx="48521">
                  <c:v>1.10027</c:v>
                </c:pt>
                <c:pt idx="48522">
                  <c:v>1.1003</c:v>
                </c:pt>
                <c:pt idx="48523">
                  <c:v>1.10032</c:v>
                </c:pt>
                <c:pt idx="48524">
                  <c:v>1.10034</c:v>
                </c:pt>
                <c:pt idx="48525">
                  <c:v>1.10036</c:v>
                </c:pt>
                <c:pt idx="48526">
                  <c:v>1.10038</c:v>
                </c:pt>
                <c:pt idx="48527">
                  <c:v>1.10041</c:v>
                </c:pt>
                <c:pt idx="48528">
                  <c:v>1.10043</c:v>
                </c:pt>
                <c:pt idx="48529">
                  <c:v>1.10045</c:v>
                </c:pt>
                <c:pt idx="48530">
                  <c:v>1.10048</c:v>
                </c:pt>
                <c:pt idx="48531">
                  <c:v>1.1005</c:v>
                </c:pt>
                <c:pt idx="48532">
                  <c:v>1.10052</c:v>
                </c:pt>
                <c:pt idx="48533">
                  <c:v>1.10054</c:v>
                </c:pt>
                <c:pt idx="48534">
                  <c:v>1.10057</c:v>
                </c:pt>
                <c:pt idx="48535">
                  <c:v>1.10059</c:v>
                </c:pt>
                <c:pt idx="48536">
                  <c:v>1.10061</c:v>
                </c:pt>
                <c:pt idx="48537">
                  <c:v>1.10064</c:v>
                </c:pt>
                <c:pt idx="48538">
                  <c:v>1.10066</c:v>
                </c:pt>
                <c:pt idx="48539">
                  <c:v>1.10068</c:v>
                </c:pt>
                <c:pt idx="48540">
                  <c:v>1.1007</c:v>
                </c:pt>
                <c:pt idx="48541">
                  <c:v>1.10073</c:v>
                </c:pt>
                <c:pt idx="48542">
                  <c:v>1.10075</c:v>
                </c:pt>
                <c:pt idx="48543">
                  <c:v>1.10077</c:v>
                </c:pt>
                <c:pt idx="48544">
                  <c:v>1.10079</c:v>
                </c:pt>
                <c:pt idx="48545">
                  <c:v>1.10082</c:v>
                </c:pt>
                <c:pt idx="48546">
                  <c:v>1.10084</c:v>
                </c:pt>
                <c:pt idx="48547">
                  <c:v>1.10086</c:v>
                </c:pt>
                <c:pt idx="48548">
                  <c:v>1.10088</c:v>
                </c:pt>
                <c:pt idx="48549">
                  <c:v>1.10091</c:v>
                </c:pt>
                <c:pt idx="48550">
                  <c:v>1.10093</c:v>
                </c:pt>
                <c:pt idx="48551">
                  <c:v>1.10095</c:v>
                </c:pt>
                <c:pt idx="48552">
                  <c:v>1.10098</c:v>
                </c:pt>
                <c:pt idx="48553">
                  <c:v>1.101</c:v>
                </c:pt>
                <c:pt idx="48554">
                  <c:v>1.10102</c:v>
                </c:pt>
                <c:pt idx="48555">
                  <c:v>1.10104</c:v>
                </c:pt>
                <c:pt idx="48556">
                  <c:v>1.10107</c:v>
                </c:pt>
                <c:pt idx="48557">
                  <c:v>1.10109</c:v>
                </c:pt>
                <c:pt idx="48558">
                  <c:v>1.10111</c:v>
                </c:pt>
                <c:pt idx="48559">
                  <c:v>1.10113</c:v>
                </c:pt>
                <c:pt idx="48560">
                  <c:v>1.10116</c:v>
                </c:pt>
                <c:pt idx="48561">
                  <c:v>1.10118</c:v>
                </c:pt>
                <c:pt idx="48562">
                  <c:v>1.1012</c:v>
                </c:pt>
                <c:pt idx="48563">
                  <c:v>1.10122</c:v>
                </c:pt>
                <c:pt idx="48564">
                  <c:v>1.10125</c:v>
                </c:pt>
                <c:pt idx="48565">
                  <c:v>1.10127</c:v>
                </c:pt>
                <c:pt idx="48566">
                  <c:v>1.10129</c:v>
                </c:pt>
                <c:pt idx="48567">
                  <c:v>1.10132</c:v>
                </c:pt>
                <c:pt idx="48568">
                  <c:v>1.10134</c:v>
                </c:pt>
                <c:pt idx="48569">
                  <c:v>1.10136</c:v>
                </c:pt>
                <c:pt idx="48570">
                  <c:v>1.10138</c:v>
                </c:pt>
                <c:pt idx="48571">
                  <c:v>1.10141</c:v>
                </c:pt>
                <c:pt idx="48572">
                  <c:v>1.10143</c:v>
                </c:pt>
                <c:pt idx="48573">
                  <c:v>1.10145</c:v>
                </c:pt>
                <c:pt idx="48574">
                  <c:v>1.10147</c:v>
                </c:pt>
                <c:pt idx="48575">
                  <c:v>1.1015</c:v>
                </c:pt>
                <c:pt idx="48576">
                  <c:v>1.10152</c:v>
                </c:pt>
                <c:pt idx="48577">
                  <c:v>1.10154</c:v>
                </c:pt>
                <c:pt idx="48578">
                  <c:v>1.10156</c:v>
                </c:pt>
                <c:pt idx="48579">
                  <c:v>1.10159</c:v>
                </c:pt>
                <c:pt idx="48580">
                  <c:v>1.10161</c:v>
                </c:pt>
                <c:pt idx="48581">
                  <c:v>1.10163</c:v>
                </c:pt>
                <c:pt idx="48582">
                  <c:v>1.10166</c:v>
                </c:pt>
                <c:pt idx="48583">
                  <c:v>1.10168</c:v>
                </c:pt>
                <c:pt idx="48584">
                  <c:v>1.1017</c:v>
                </c:pt>
                <c:pt idx="48585">
                  <c:v>1.10172</c:v>
                </c:pt>
                <c:pt idx="48586">
                  <c:v>1.10175</c:v>
                </c:pt>
                <c:pt idx="48587">
                  <c:v>1.10177</c:v>
                </c:pt>
                <c:pt idx="48588">
                  <c:v>1.10179</c:v>
                </c:pt>
                <c:pt idx="48589">
                  <c:v>1.10181</c:v>
                </c:pt>
                <c:pt idx="48590">
                  <c:v>1.10184</c:v>
                </c:pt>
                <c:pt idx="48591">
                  <c:v>1.10186</c:v>
                </c:pt>
                <c:pt idx="48592">
                  <c:v>1.10188</c:v>
                </c:pt>
                <c:pt idx="48593">
                  <c:v>1.1019</c:v>
                </c:pt>
                <c:pt idx="48594">
                  <c:v>1.10193</c:v>
                </c:pt>
                <c:pt idx="48595">
                  <c:v>1.10195</c:v>
                </c:pt>
                <c:pt idx="48596">
                  <c:v>1.10197</c:v>
                </c:pt>
                <c:pt idx="48597">
                  <c:v>1.102</c:v>
                </c:pt>
                <c:pt idx="48598">
                  <c:v>1.10202</c:v>
                </c:pt>
                <c:pt idx="48599">
                  <c:v>1.10204</c:v>
                </c:pt>
                <c:pt idx="48600">
                  <c:v>1.10206</c:v>
                </c:pt>
                <c:pt idx="48601">
                  <c:v>1.10209</c:v>
                </c:pt>
                <c:pt idx="48602">
                  <c:v>1.10211</c:v>
                </c:pt>
                <c:pt idx="48603">
                  <c:v>1.10213</c:v>
                </c:pt>
                <c:pt idx="48604">
                  <c:v>1.10215</c:v>
                </c:pt>
                <c:pt idx="48605">
                  <c:v>1.10218</c:v>
                </c:pt>
                <c:pt idx="48606">
                  <c:v>1.1022</c:v>
                </c:pt>
                <c:pt idx="48607">
                  <c:v>1.10222</c:v>
                </c:pt>
                <c:pt idx="48608">
                  <c:v>1.10224</c:v>
                </c:pt>
                <c:pt idx="48609">
                  <c:v>1.10227</c:v>
                </c:pt>
                <c:pt idx="48610">
                  <c:v>1.10229</c:v>
                </c:pt>
                <c:pt idx="48611">
                  <c:v>1.10231</c:v>
                </c:pt>
                <c:pt idx="48612">
                  <c:v>1.10234</c:v>
                </c:pt>
                <c:pt idx="48613">
                  <c:v>1.10236</c:v>
                </c:pt>
                <c:pt idx="48614">
                  <c:v>1.10238</c:v>
                </c:pt>
                <c:pt idx="48615">
                  <c:v>1.1024</c:v>
                </c:pt>
                <c:pt idx="48616">
                  <c:v>1.10243</c:v>
                </c:pt>
                <c:pt idx="48617">
                  <c:v>1.10245</c:v>
                </c:pt>
                <c:pt idx="48618">
                  <c:v>1.10247</c:v>
                </c:pt>
                <c:pt idx="48619">
                  <c:v>1.10249</c:v>
                </c:pt>
                <c:pt idx="48620">
                  <c:v>1.10252</c:v>
                </c:pt>
                <c:pt idx="48621">
                  <c:v>1.10254</c:v>
                </c:pt>
                <c:pt idx="48622">
                  <c:v>1.10256</c:v>
                </c:pt>
                <c:pt idx="48623">
                  <c:v>1.10258</c:v>
                </c:pt>
                <c:pt idx="48624">
                  <c:v>1.10261</c:v>
                </c:pt>
                <c:pt idx="48625">
                  <c:v>1.10263</c:v>
                </c:pt>
                <c:pt idx="48626">
                  <c:v>1.10265</c:v>
                </c:pt>
                <c:pt idx="48627">
                  <c:v>1.10268</c:v>
                </c:pt>
                <c:pt idx="48628">
                  <c:v>1.1027</c:v>
                </c:pt>
                <c:pt idx="48629">
                  <c:v>1.10272</c:v>
                </c:pt>
                <c:pt idx="48630">
                  <c:v>1.10274</c:v>
                </c:pt>
                <c:pt idx="48631">
                  <c:v>1.10277</c:v>
                </c:pt>
                <c:pt idx="48632">
                  <c:v>1.10279</c:v>
                </c:pt>
                <c:pt idx="48633">
                  <c:v>1.10281</c:v>
                </c:pt>
                <c:pt idx="48634">
                  <c:v>1.10283</c:v>
                </c:pt>
                <c:pt idx="48635">
                  <c:v>1.10286</c:v>
                </c:pt>
                <c:pt idx="48636">
                  <c:v>1.10288</c:v>
                </c:pt>
                <c:pt idx="48637">
                  <c:v>1.1029</c:v>
                </c:pt>
                <c:pt idx="48638">
                  <c:v>1.10292</c:v>
                </c:pt>
                <c:pt idx="48639">
                  <c:v>1.10295</c:v>
                </c:pt>
                <c:pt idx="48640">
                  <c:v>1.10297</c:v>
                </c:pt>
                <c:pt idx="48641">
                  <c:v>1.10299</c:v>
                </c:pt>
                <c:pt idx="48642">
                  <c:v>1.10302</c:v>
                </c:pt>
                <c:pt idx="48643">
                  <c:v>1.10304</c:v>
                </c:pt>
                <c:pt idx="48644">
                  <c:v>1.10306</c:v>
                </c:pt>
                <c:pt idx="48645">
                  <c:v>1.10308</c:v>
                </c:pt>
                <c:pt idx="48646">
                  <c:v>1.10311</c:v>
                </c:pt>
                <c:pt idx="48647">
                  <c:v>1.10313</c:v>
                </c:pt>
                <c:pt idx="48648">
                  <c:v>1.10315</c:v>
                </c:pt>
                <c:pt idx="48649">
                  <c:v>1.10318</c:v>
                </c:pt>
                <c:pt idx="48650">
                  <c:v>1.1032</c:v>
                </c:pt>
                <c:pt idx="48651">
                  <c:v>1.10322</c:v>
                </c:pt>
                <c:pt idx="48652">
                  <c:v>1.10324</c:v>
                </c:pt>
                <c:pt idx="48653">
                  <c:v>1.10326</c:v>
                </c:pt>
                <c:pt idx="48654">
                  <c:v>1.10329</c:v>
                </c:pt>
                <c:pt idx="48655">
                  <c:v>1.10331</c:v>
                </c:pt>
                <c:pt idx="48656">
                  <c:v>1.10333</c:v>
                </c:pt>
                <c:pt idx="48657">
                  <c:v>1.10336</c:v>
                </c:pt>
                <c:pt idx="48658">
                  <c:v>1.10338</c:v>
                </c:pt>
                <c:pt idx="48659">
                  <c:v>1.1034</c:v>
                </c:pt>
                <c:pt idx="48660">
                  <c:v>1.10342</c:v>
                </c:pt>
                <c:pt idx="48661">
                  <c:v>1.10345</c:v>
                </c:pt>
                <c:pt idx="48662">
                  <c:v>1.10347</c:v>
                </c:pt>
                <c:pt idx="48663">
                  <c:v>1.10349</c:v>
                </c:pt>
                <c:pt idx="48664">
                  <c:v>1.10352</c:v>
                </c:pt>
                <c:pt idx="48665">
                  <c:v>1.10354</c:v>
                </c:pt>
                <c:pt idx="48666">
                  <c:v>1.10356</c:v>
                </c:pt>
                <c:pt idx="48667">
                  <c:v>1.10358</c:v>
                </c:pt>
                <c:pt idx="48668">
                  <c:v>1.1036</c:v>
                </c:pt>
                <c:pt idx="48669">
                  <c:v>1.10363</c:v>
                </c:pt>
                <c:pt idx="48670">
                  <c:v>1.10365</c:v>
                </c:pt>
                <c:pt idx="48671">
                  <c:v>1.10367</c:v>
                </c:pt>
                <c:pt idx="48672">
                  <c:v>1.1037</c:v>
                </c:pt>
                <c:pt idx="48673">
                  <c:v>1.10372</c:v>
                </c:pt>
                <c:pt idx="48674">
                  <c:v>1.10374</c:v>
                </c:pt>
                <c:pt idx="48675">
                  <c:v>1.10376</c:v>
                </c:pt>
                <c:pt idx="48676">
                  <c:v>1.10379</c:v>
                </c:pt>
                <c:pt idx="48677">
                  <c:v>1.10381</c:v>
                </c:pt>
                <c:pt idx="48678">
                  <c:v>1.10383</c:v>
                </c:pt>
                <c:pt idx="48679">
                  <c:v>1.10386</c:v>
                </c:pt>
                <c:pt idx="48680">
                  <c:v>1.10388</c:v>
                </c:pt>
                <c:pt idx="48681">
                  <c:v>1.1039</c:v>
                </c:pt>
                <c:pt idx="48682">
                  <c:v>1.10392</c:v>
                </c:pt>
                <c:pt idx="48683">
                  <c:v>1.10395</c:v>
                </c:pt>
                <c:pt idx="48684">
                  <c:v>1.10397</c:v>
                </c:pt>
                <c:pt idx="48685">
                  <c:v>1.10399</c:v>
                </c:pt>
                <c:pt idx="48686">
                  <c:v>1.10401</c:v>
                </c:pt>
                <c:pt idx="48687">
                  <c:v>1.10404</c:v>
                </c:pt>
                <c:pt idx="48688">
                  <c:v>1.10406</c:v>
                </c:pt>
                <c:pt idx="48689">
                  <c:v>1.10408</c:v>
                </c:pt>
                <c:pt idx="48690">
                  <c:v>1.1041</c:v>
                </c:pt>
                <c:pt idx="48691">
                  <c:v>1.10413</c:v>
                </c:pt>
                <c:pt idx="48692">
                  <c:v>1.10415</c:v>
                </c:pt>
                <c:pt idx="48693">
                  <c:v>1.10417</c:v>
                </c:pt>
                <c:pt idx="48694">
                  <c:v>1.1042</c:v>
                </c:pt>
                <c:pt idx="48695">
                  <c:v>1.10422</c:v>
                </c:pt>
                <c:pt idx="48696">
                  <c:v>1.10424</c:v>
                </c:pt>
                <c:pt idx="48697">
                  <c:v>1.10426</c:v>
                </c:pt>
                <c:pt idx="48698">
                  <c:v>1.10429</c:v>
                </c:pt>
                <c:pt idx="48699">
                  <c:v>1.10431</c:v>
                </c:pt>
                <c:pt idx="48700">
                  <c:v>1.10433</c:v>
                </c:pt>
                <c:pt idx="48701">
                  <c:v>1.10435</c:v>
                </c:pt>
                <c:pt idx="48702">
                  <c:v>1.10438</c:v>
                </c:pt>
                <c:pt idx="48703">
                  <c:v>1.1044</c:v>
                </c:pt>
                <c:pt idx="48704">
                  <c:v>1.10442</c:v>
                </c:pt>
                <c:pt idx="48705">
                  <c:v>1.10444</c:v>
                </c:pt>
                <c:pt idx="48706">
                  <c:v>1.10447</c:v>
                </c:pt>
                <c:pt idx="48707">
                  <c:v>1.10449</c:v>
                </c:pt>
                <c:pt idx="48708">
                  <c:v>1.10451</c:v>
                </c:pt>
                <c:pt idx="48709">
                  <c:v>1.10454</c:v>
                </c:pt>
                <c:pt idx="48710">
                  <c:v>1.10456</c:v>
                </c:pt>
                <c:pt idx="48711">
                  <c:v>1.10458</c:v>
                </c:pt>
                <c:pt idx="48712">
                  <c:v>1.1046</c:v>
                </c:pt>
                <c:pt idx="48713">
                  <c:v>1.10463</c:v>
                </c:pt>
                <c:pt idx="48714">
                  <c:v>1.10465</c:v>
                </c:pt>
                <c:pt idx="48715">
                  <c:v>1.10467</c:v>
                </c:pt>
                <c:pt idx="48716">
                  <c:v>1.10469</c:v>
                </c:pt>
                <c:pt idx="48717">
                  <c:v>1.10472</c:v>
                </c:pt>
                <c:pt idx="48718">
                  <c:v>1.10474</c:v>
                </c:pt>
                <c:pt idx="48719">
                  <c:v>1.10476</c:v>
                </c:pt>
                <c:pt idx="48720">
                  <c:v>1.10478</c:v>
                </c:pt>
                <c:pt idx="48721">
                  <c:v>1.10481</c:v>
                </c:pt>
                <c:pt idx="48722">
                  <c:v>1.10483</c:v>
                </c:pt>
                <c:pt idx="48723">
                  <c:v>1.10485</c:v>
                </c:pt>
                <c:pt idx="48724">
                  <c:v>1.10488</c:v>
                </c:pt>
                <c:pt idx="48725">
                  <c:v>1.1049</c:v>
                </c:pt>
                <c:pt idx="48726">
                  <c:v>1.10492</c:v>
                </c:pt>
                <c:pt idx="48727">
                  <c:v>1.10494</c:v>
                </c:pt>
                <c:pt idx="48728">
                  <c:v>1.10497</c:v>
                </c:pt>
                <c:pt idx="48729">
                  <c:v>1.10499</c:v>
                </c:pt>
                <c:pt idx="48730">
                  <c:v>1.10501</c:v>
                </c:pt>
                <c:pt idx="48731">
                  <c:v>1.10503</c:v>
                </c:pt>
                <c:pt idx="48732">
                  <c:v>1.10506</c:v>
                </c:pt>
                <c:pt idx="48733">
                  <c:v>1.10508</c:v>
                </c:pt>
                <c:pt idx="48734">
                  <c:v>1.1051</c:v>
                </c:pt>
                <c:pt idx="48735">
                  <c:v>1.10512</c:v>
                </c:pt>
                <c:pt idx="48736">
                  <c:v>1.10515</c:v>
                </c:pt>
                <c:pt idx="48737">
                  <c:v>1.10517</c:v>
                </c:pt>
                <c:pt idx="48738">
                  <c:v>1.10519</c:v>
                </c:pt>
                <c:pt idx="48739">
                  <c:v>1.10522</c:v>
                </c:pt>
                <c:pt idx="48740">
                  <c:v>1.10524</c:v>
                </c:pt>
                <c:pt idx="48741">
                  <c:v>1.10526</c:v>
                </c:pt>
                <c:pt idx="48742">
                  <c:v>1.10528</c:v>
                </c:pt>
                <c:pt idx="48743">
                  <c:v>1.10531</c:v>
                </c:pt>
                <c:pt idx="48744">
                  <c:v>1.10533</c:v>
                </c:pt>
                <c:pt idx="48745">
                  <c:v>1.10535</c:v>
                </c:pt>
                <c:pt idx="48746">
                  <c:v>1.10537</c:v>
                </c:pt>
                <c:pt idx="48747">
                  <c:v>1.1054</c:v>
                </c:pt>
                <c:pt idx="48748">
                  <c:v>1.10542</c:v>
                </c:pt>
                <c:pt idx="48749">
                  <c:v>1.10544</c:v>
                </c:pt>
                <c:pt idx="48750">
                  <c:v>1.10546</c:v>
                </c:pt>
                <c:pt idx="48751">
                  <c:v>1.10549</c:v>
                </c:pt>
                <c:pt idx="48752">
                  <c:v>1.10551</c:v>
                </c:pt>
                <c:pt idx="48753">
                  <c:v>1.10553</c:v>
                </c:pt>
                <c:pt idx="48754">
                  <c:v>1.10556</c:v>
                </c:pt>
                <c:pt idx="48755">
                  <c:v>1.10558</c:v>
                </c:pt>
                <c:pt idx="48756">
                  <c:v>1.1056</c:v>
                </c:pt>
                <c:pt idx="48757">
                  <c:v>1.10562</c:v>
                </c:pt>
                <c:pt idx="48758">
                  <c:v>1.10565</c:v>
                </c:pt>
                <c:pt idx="48759">
                  <c:v>1.10567</c:v>
                </c:pt>
                <c:pt idx="48760">
                  <c:v>1.10569</c:v>
                </c:pt>
                <c:pt idx="48761">
                  <c:v>1.10571</c:v>
                </c:pt>
                <c:pt idx="48762">
                  <c:v>1.10574</c:v>
                </c:pt>
                <c:pt idx="48763">
                  <c:v>1.10576</c:v>
                </c:pt>
                <c:pt idx="48764">
                  <c:v>1.10578</c:v>
                </c:pt>
                <c:pt idx="48765">
                  <c:v>1.1058</c:v>
                </c:pt>
                <c:pt idx="48766">
                  <c:v>1.10583</c:v>
                </c:pt>
                <c:pt idx="48767">
                  <c:v>1.10585</c:v>
                </c:pt>
                <c:pt idx="48768">
                  <c:v>1.10587</c:v>
                </c:pt>
                <c:pt idx="48769">
                  <c:v>1.1059</c:v>
                </c:pt>
                <c:pt idx="48770">
                  <c:v>1.10592</c:v>
                </c:pt>
                <c:pt idx="48771">
                  <c:v>1.10594</c:v>
                </c:pt>
                <c:pt idx="48772">
                  <c:v>1.10596</c:v>
                </c:pt>
                <c:pt idx="48773">
                  <c:v>1.10599</c:v>
                </c:pt>
                <c:pt idx="48774">
                  <c:v>1.10601</c:v>
                </c:pt>
                <c:pt idx="48775">
                  <c:v>1.10603</c:v>
                </c:pt>
                <c:pt idx="48776">
                  <c:v>1.10605</c:v>
                </c:pt>
                <c:pt idx="48777">
                  <c:v>1.10608</c:v>
                </c:pt>
                <c:pt idx="48778">
                  <c:v>1.1061</c:v>
                </c:pt>
                <c:pt idx="48779">
                  <c:v>1.10612</c:v>
                </c:pt>
                <c:pt idx="48780">
                  <c:v>1.10614</c:v>
                </c:pt>
                <c:pt idx="48781">
                  <c:v>1.10617</c:v>
                </c:pt>
                <c:pt idx="48782">
                  <c:v>1.10619</c:v>
                </c:pt>
                <c:pt idx="48783">
                  <c:v>1.10621</c:v>
                </c:pt>
                <c:pt idx="48784">
                  <c:v>1.10624</c:v>
                </c:pt>
                <c:pt idx="48785">
                  <c:v>1.10626</c:v>
                </c:pt>
                <c:pt idx="48786">
                  <c:v>1.10628</c:v>
                </c:pt>
                <c:pt idx="48787">
                  <c:v>1.1063</c:v>
                </c:pt>
                <c:pt idx="48788">
                  <c:v>1.10633</c:v>
                </c:pt>
                <c:pt idx="48789">
                  <c:v>1.10635</c:v>
                </c:pt>
                <c:pt idx="48790">
                  <c:v>1.10637</c:v>
                </c:pt>
                <c:pt idx="48791">
                  <c:v>1.1064</c:v>
                </c:pt>
                <c:pt idx="48792">
                  <c:v>1.10642</c:v>
                </c:pt>
                <c:pt idx="48793">
                  <c:v>1.10644</c:v>
                </c:pt>
                <c:pt idx="48794">
                  <c:v>1.10646</c:v>
                </c:pt>
                <c:pt idx="48795">
                  <c:v>1.10648</c:v>
                </c:pt>
                <c:pt idx="48796">
                  <c:v>1.10651</c:v>
                </c:pt>
                <c:pt idx="48797">
                  <c:v>1.10653</c:v>
                </c:pt>
                <c:pt idx="48798">
                  <c:v>1.10655</c:v>
                </c:pt>
                <c:pt idx="48799">
                  <c:v>1.10658</c:v>
                </c:pt>
                <c:pt idx="48800">
                  <c:v>1.1066</c:v>
                </c:pt>
                <c:pt idx="48801">
                  <c:v>1.10662</c:v>
                </c:pt>
                <c:pt idx="48802">
                  <c:v>1.10664</c:v>
                </c:pt>
                <c:pt idx="48803">
                  <c:v>1.10667</c:v>
                </c:pt>
                <c:pt idx="48804">
                  <c:v>1.10669</c:v>
                </c:pt>
                <c:pt idx="48805">
                  <c:v>1.10671</c:v>
                </c:pt>
                <c:pt idx="48806">
                  <c:v>1.10674</c:v>
                </c:pt>
                <c:pt idx="48807">
                  <c:v>1.10676</c:v>
                </c:pt>
                <c:pt idx="48808">
                  <c:v>1.10678</c:v>
                </c:pt>
                <c:pt idx="48809">
                  <c:v>1.1068</c:v>
                </c:pt>
                <c:pt idx="48810">
                  <c:v>1.10682</c:v>
                </c:pt>
                <c:pt idx="48811">
                  <c:v>1.10685</c:v>
                </c:pt>
                <c:pt idx="48812">
                  <c:v>1.10687</c:v>
                </c:pt>
                <c:pt idx="48813">
                  <c:v>1.10689</c:v>
                </c:pt>
                <c:pt idx="48814">
                  <c:v>1.10692</c:v>
                </c:pt>
                <c:pt idx="48815">
                  <c:v>1.10694</c:v>
                </c:pt>
                <c:pt idx="48816">
                  <c:v>1.10696</c:v>
                </c:pt>
                <c:pt idx="48817">
                  <c:v>1.10698</c:v>
                </c:pt>
                <c:pt idx="48818">
                  <c:v>1.10701</c:v>
                </c:pt>
                <c:pt idx="48819">
                  <c:v>1.10703</c:v>
                </c:pt>
                <c:pt idx="48820">
                  <c:v>1.10705</c:v>
                </c:pt>
                <c:pt idx="48821">
                  <c:v>1.10708</c:v>
                </c:pt>
                <c:pt idx="48822">
                  <c:v>1.1071</c:v>
                </c:pt>
                <c:pt idx="48823">
                  <c:v>1.10712</c:v>
                </c:pt>
                <c:pt idx="48824">
                  <c:v>1.10714</c:v>
                </c:pt>
                <c:pt idx="48825">
                  <c:v>1.10717</c:v>
                </c:pt>
                <c:pt idx="48826">
                  <c:v>1.10719</c:v>
                </c:pt>
                <c:pt idx="48827">
                  <c:v>1.10721</c:v>
                </c:pt>
                <c:pt idx="48828">
                  <c:v>1.10723</c:v>
                </c:pt>
                <c:pt idx="48829">
                  <c:v>1.10726</c:v>
                </c:pt>
                <c:pt idx="48830">
                  <c:v>1.10728</c:v>
                </c:pt>
                <c:pt idx="48831">
                  <c:v>1.1073</c:v>
                </c:pt>
                <c:pt idx="48832">
                  <c:v>1.10732</c:v>
                </c:pt>
                <c:pt idx="48833">
                  <c:v>1.10735</c:v>
                </c:pt>
                <c:pt idx="48834">
                  <c:v>1.10737</c:v>
                </c:pt>
                <c:pt idx="48835">
                  <c:v>1.10739</c:v>
                </c:pt>
                <c:pt idx="48836">
                  <c:v>1.10742</c:v>
                </c:pt>
                <c:pt idx="48837">
                  <c:v>1.10744</c:v>
                </c:pt>
                <c:pt idx="48838">
                  <c:v>1.10746</c:v>
                </c:pt>
                <c:pt idx="48839">
                  <c:v>1.10748</c:v>
                </c:pt>
                <c:pt idx="48840">
                  <c:v>1.10751</c:v>
                </c:pt>
                <c:pt idx="48841">
                  <c:v>1.10753</c:v>
                </c:pt>
                <c:pt idx="48842">
                  <c:v>1.10755</c:v>
                </c:pt>
                <c:pt idx="48843">
                  <c:v>1.10757</c:v>
                </c:pt>
                <c:pt idx="48844">
                  <c:v>1.1076</c:v>
                </c:pt>
                <c:pt idx="48845">
                  <c:v>1.10762</c:v>
                </c:pt>
                <c:pt idx="48846">
                  <c:v>1.10764</c:v>
                </c:pt>
                <c:pt idx="48847">
                  <c:v>1.10766</c:v>
                </c:pt>
                <c:pt idx="48848">
                  <c:v>1.10769</c:v>
                </c:pt>
                <c:pt idx="48849">
                  <c:v>1.10771</c:v>
                </c:pt>
                <c:pt idx="48850">
                  <c:v>1.10773</c:v>
                </c:pt>
                <c:pt idx="48851">
                  <c:v>1.10776</c:v>
                </c:pt>
                <c:pt idx="48852">
                  <c:v>1.10778</c:v>
                </c:pt>
                <c:pt idx="48853">
                  <c:v>1.1078</c:v>
                </c:pt>
                <c:pt idx="48854">
                  <c:v>1.10782</c:v>
                </c:pt>
                <c:pt idx="48855">
                  <c:v>1.10785</c:v>
                </c:pt>
                <c:pt idx="48856">
                  <c:v>1.10787</c:v>
                </c:pt>
                <c:pt idx="48857">
                  <c:v>1.10789</c:v>
                </c:pt>
                <c:pt idx="48858">
                  <c:v>1.10791</c:v>
                </c:pt>
                <c:pt idx="48859">
                  <c:v>1.10794</c:v>
                </c:pt>
                <c:pt idx="48860">
                  <c:v>1.10796</c:v>
                </c:pt>
                <c:pt idx="48861">
                  <c:v>1.10798</c:v>
                </c:pt>
                <c:pt idx="48862">
                  <c:v>1.108</c:v>
                </c:pt>
                <c:pt idx="48863">
                  <c:v>1.10803</c:v>
                </c:pt>
                <c:pt idx="48864">
                  <c:v>1.10805</c:v>
                </c:pt>
                <c:pt idx="48865">
                  <c:v>1.10807</c:v>
                </c:pt>
                <c:pt idx="48866">
                  <c:v>1.1081</c:v>
                </c:pt>
                <c:pt idx="48867">
                  <c:v>1.10812</c:v>
                </c:pt>
                <c:pt idx="48868">
                  <c:v>1.10814</c:v>
                </c:pt>
                <c:pt idx="48869">
                  <c:v>1.10816</c:v>
                </c:pt>
                <c:pt idx="48870">
                  <c:v>1.10819</c:v>
                </c:pt>
                <c:pt idx="48871">
                  <c:v>1.10821</c:v>
                </c:pt>
                <c:pt idx="48872">
                  <c:v>1.10823</c:v>
                </c:pt>
                <c:pt idx="48873">
                  <c:v>1.10825</c:v>
                </c:pt>
                <c:pt idx="48874">
                  <c:v>1.10828</c:v>
                </c:pt>
                <c:pt idx="48875">
                  <c:v>1.1083</c:v>
                </c:pt>
                <c:pt idx="48876">
                  <c:v>1.10832</c:v>
                </c:pt>
                <c:pt idx="48877">
                  <c:v>1.10834</c:v>
                </c:pt>
                <c:pt idx="48878">
                  <c:v>1.10837</c:v>
                </c:pt>
                <c:pt idx="48879">
                  <c:v>1.10839</c:v>
                </c:pt>
                <c:pt idx="48880">
                  <c:v>1.10841</c:v>
                </c:pt>
                <c:pt idx="48881">
                  <c:v>1.10844</c:v>
                </c:pt>
                <c:pt idx="48882">
                  <c:v>1.10846</c:v>
                </c:pt>
                <c:pt idx="48883">
                  <c:v>1.10848</c:v>
                </c:pt>
                <c:pt idx="48884">
                  <c:v>1.1085</c:v>
                </c:pt>
                <c:pt idx="48885">
                  <c:v>1.10853</c:v>
                </c:pt>
                <c:pt idx="48886">
                  <c:v>1.10855</c:v>
                </c:pt>
                <c:pt idx="48887">
                  <c:v>1.10857</c:v>
                </c:pt>
                <c:pt idx="48888">
                  <c:v>1.10859</c:v>
                </c:pt>
                <c:pt idx="48889">
                  <c:v>1.10862</c:v>
                </c:pt>
                <c:pt idx="48890">
                  <c:v>1.10864</c:v>
                </c:pt>
                <c:pt idx="48891">
                  <c:v>1.10866</c:v>
                </c:pt>
                <c:pt idx="48892">
                  <c:v>1.10868</c:v>
                </c:pt>
                <c:pt idx="48893">
                  <c:v>1.10871</c:v>
                </c:pt>
                <c:pt idx="48894">
                  <c:v>1.10873</c:v>
                </c:pt>
                <c:pt idx="48895">
                  <c:v>1.10875</c:v>
                </c:pt>
                <c:pt idx="48896">
                  <c:v>1.10878</c:v>
                </c:pt>
                <c:pt idx="48897">
                  <c:v>1.1088</c:v>
                </c:pt>
                <c:pt idx="48898">
                  <c:v>1.10882</c:v>
                </c:pt>
                <c:pt idx="48899">
                  <c:v>1.10884</c:v>
                </c:pt>
                <c:pt idx="48900">
                  <c:v>1.10887</c:v>
                </c:pt>
                <c:pt idx="48901">
                  <c:v>1.10889</c:v>
                </c:pt>
                <c:pt idx="48902">
                  <c:v>1.10891</c:v>
                </c:pt>
                <c:pt idx="48903">
                  <c:v>1.10893</c:v>
                </c:pt>
                <c:pt idx="48904">
                  <c:v>1.10896</c:v>
                </c:pt>
                <c:pt idx="48905">
                  <c:v>1.10898</c:v>
                </c:pt>
                <c:pt idx="48906">
                  <c:v>1.109</c:v>
                </c:pt>
                <c:pt idx="48907">
                  <c:v>1.10902</c:v>
                </c:pt>
                <c:pt idx="48908">
                  <c:v>1.10905</c:v>
                </c:pt>
                <c:pt idx="48909">
                  <c:v>1.10907</c:v>
                </c:pt>
                <c:pt idx="48910">
                  <c:v>1.10909</c:v>
                </c:pt>
                <c:pt idx="48911">
                  <c:v>1.10912</c:v>
                </c:pt>
                <c:pt idx="48912">
                  <c:v>1.10914</c:v>
                </c:pt>
                <c:pt idx="48913">
                  <c:v>1.10916</c:v>
                </c:pt>
                <c:pt idx="48914">
                  <c:v>1.10918</c:v>
                </c:pt>
                <c:pt idx="48915">
                  <c:v>1.10921</c:v>
                </c:pt>
                <c:pt idx="48916">
                  <c:v>1.10923</c:v>
                </c:pt>
                <c:pt idx="48917">
                  <c:v>1.10925</c:v>
                </c:pt>
                <c:pt idx="48918">
                  <c:v>1.10927</c:v>
                </c:pt>
                <c:pt idx="48919">
                  <c:v>1.1093</c:v>
                </c:pt>
                <c:pt idx="48920">
                  <c:v>1.10932</c:v>
                </c:pt>
                <c:pt idx="48921">
                  <c:v>1.10934</c:v>
                </c:pt>
                <c:pt idx="48922">
                  <c:v>1.10936</c:v>
                </c:pt>
                <c:pt idx="48923">
                  <c:v>1.10939</c:v>
                </c:pt>
                <c:pt idx="48924">
                  <c:v>1.10941</c:v>
                </c:pt>
                <c:pt idx="48925">
                  <c:v>1.10943</c:v>
                </c:pt>
                <c:pt idx="48926">
                  <c:v>1.10946</c:v>
                </c:pt>
                <c:pt idx="48927">
                  <c:v>1.10948</c:v>
                </c:pt>
                <c:pt idx="48928">
                  <c:v>1.1095</c:v>
                </c:pt>
                <c:pt idx="48929">
                  <c:v>1.10952</c:v>
                </c:pt>
                <c:pt idx="48930">
                  <c:v>1.10955</c:v>
                </c:pt>
                <c:pt idx="48931">
                  <c:v>1.10957</c:v>
                </c:pt>
                <c:pt idx="48932">
                  <c:v>1.10959</c:v>
                </c:pt>
                <c:pt idx="48933">
                  <c:v>1.10962</c:v>
                </c:pt>
                <c:pt idx="48934">
                  <c:v>1.10964</c:v>
                </c:pt>
                <c:pt idx="48935">
                  <c:v>1.10966</c:v>
                </c:pt>
                <c:pt idx="48936">
                  <c:v>1.10968</c:v>
                </c:pt>
                <c:pt idx="48937">
                  <c:v>1.1097</c:v>
                </c:pt>
                <c:pt idx="48938">
                  <c:v>1.10973</c:v>
                </c:pt>
                <c:pt idx="48939">
                  <c:v>1.10975</c:v>
                </c:pt>
                <c:pt idx="48940">
                  <c:v>1.10977</c:v>
                </c:pt>
                <c:pt idx="48941">
                  <c:v>1.1098</c:v>
                </c:pt>
                <c:pt idx="48942">
                  <c:v>1.10982</c:v>
                </c:pt>
                <c:pt idx="48943">
                  <c:v>1.10984</c:v>
                </c:pt>
                <c:pt idx="48944">
                  <c:v>1.10986</c:v>
                </c:pt>
                <c:pt idx="48945">
                  <c:v>1.10989</c:v>
                </c:pt>
                <c:pt idx="48946">
                  <c:v>1.10991</c:v>
                </c:pt>
                <c:pt idx="48947">
                  <c:v>1.10993</c:v>
                </c:pt>
                <c:pt idx="48948">
                  <c:v>1.10996</c:v>
                </c:pt>
                <c:pt idx="48949">
                  <c:v>1.10998</c:v>
                </c:pt>
                <c:pt idx="48950">
                  <c:v>1.11</c:v>
                </c:pt>
                <c:pt idx="48951">
                  <c:v>1.11002</c:v>
                </c:pt>
                <c:pt idx="48952">
                  <c:v>1.11004</c:v>
                </c:pt>
                <c:pt idx="48953">
                  <c:v>1.11007</c:v>
                </c:pt>
                <c:pt idx="48954">
                  <c:v>1.11009</c:v>
                </c:pt>
                <c:pt idx="48955">
                  <c:v>1.11011</c:v>
                </c:pt>
                <c:pt idx="48956">
                  <c:v>1.11014</c:v>
                </c:pt>
                <c:pt idx="48957">
                  <c:v>1.11016</c:v>
                </c:pt>
                <c:pt idx="48958">
                  <c:v>1.11018</c:v>
                </c:pt>
                <c:pt idx="48959">
                  <c:v>1.1102</c:v>
                </c:pt>
                <c:pt idx="48960">
                  <c:v>1.11023</c:v>
                </c:pt>
                <c:pt idx="48961">
                  <c:v>1.11025</c:v>
                </c:pt>
                <c:pt idx="48962">
                  <c:v>1.11027</c:v>
                </c:pt>
                <c:pt idx="48963">
                  <c:v>1.1103</c:v>
                </c:pt>
                <c:pt idx="48964">
                  <c:v>1.11032</c:v>
                </c:pt>
                <c:pt idx="48965">
                  <c:v>1.11034</c:v>
                </c:pt>
                <c:pt idx="48966">
                  <c:v>1.11036</c:v>
                </c:pt>
                <c:pt idx="48967">
                  <c:v>1.11038</c:v>
                </c:pt>
                <c:pt idx="48968">
                  <c:v>1.11041</c:v>
                </c:pt>
                <c:pt idx="48969">
                  <c:v>1.11043</c:v>
                </c:pt>
                <c:pt idx="48970">
                  <c:v>1.11045</c:v>
                </c:pt>
                <c:pt idx="48971">
                  <c:v>1.11048</c:v>
                </c:pt>
                <c:pt idx="48972">
                  <c:v>1.1105</c:v>
                </c:pt>
                <c:pt idx="48973">
                  <c:v>1.11052</c:v>
                </c:pt>
                <c:pt idx="48974">
                  <c:v>1.11054</c:v>
                </c:pt>
                <c:pt idx="48975">
                  <c:v>1.11057</c:v>
                </c:pt>
                <c:pt idx="48976">
                  <c:v>1.11059</c:v>
                </c:pt>
                <c:pt idx="48977">
                  <c:v>1.11061</c:v>
                </c:pt>
                <c:pt idx="48978">
                  <c:v>1.11064</c:v>
                </c:pt>
                <c:pt idx="48979">
                  <c:v>1.11066</c:v>
                </c:pt>
                <c:pt idx="48980">
                  <c:v>1.11068</c:v>
                </c:pt>
                <c:pt idx="48981">
                  <c:v>1.1107</c:v>
                </c:pt>
                <c:pt idx="48982">
                  <c:v>1.11073</c:v>
                </c:pt>
                <c:pt idx="48983">
                  <c:v>1.11075</c:v>
                </c:pt>
                <c:pt idx="48984">
                  <c:v>1.11077</c:v>
                </c:pt>
                <c:pt idx="48985">
                  <c:v>1.11079</c:v>
                </c:pt>
                <c:pt idx="48986">
                  <c:v>1.11082</c:v>
                </c:pt>
                <c:pt idx="48987">
                  <c:v>1.11084</c:v>
                </c:pt>
                <c:pt idx="48988">
                  <c:v>1.11086</c:v>
                </c:pt>
                <c:pt idx="48989">
                  <c:v>1.11088</c:v>
                </c:pt>
                <c:pt idx="48990">
                  <c:v>1.11091</c:v>
                </c:pt>
                <c:pt idx="48991">
                  <c:v>1.11093</c:v>
                </c:pt>
                <c:pt idx="48992">
                  <c:v>1.11095</c:v>
                </c:pt>
                <c:pt idx="48993">
                  <c:v>1.11098</c:v>
                </c:pt>
                <c:pt idx="48994">
                  <c:v>1.111</c:v>
                </c:pt>
                <c:pt idx="48995">
                  <c:v>1.11102</c:v>
                </c:pt>
                <c:pt idx="48996">
                  <c:v>1.11104</c:v>
                </c:pt>
                <c:pt idx="48997">
                  <c:v>1.11107</c:v>
                </c:pt>
                <c:pt idx="48998">
                  <c:v>1.11109</c:v>
                </c:pt>
                <c:pt idx="48999">
                  <c:v>1.11111</c:v>
                </c:pt>
                <c:pt idx="49000">
                  <c:v>1.11113</c:v>
                </c:pt>
                <c:pt idx="49001">
                  <c:v>1.11116</c:v>
                </c:pt>
                <c:pt idx="49002">
                  <c:v>1.11118</c:v>
                </c:pt>
                <c:pt idx="49003">
                  <c:v>1.1112</c:v>
                </c:pt>
                <c:pt idx="49004">
                  <c:v>1.11122</c:v>
                </c:pt>
                <c:pt idx="49005">
                  <c:v>1.11125</c:v>
                </c:pt>
                <c:pt idx="49006">
                  <c:v>1.11127</c:v>
                </c:pt>
                <c:pt idx="49007">
                  <c:v>1.11129</c:v>
                </c:pt>
                <c:pt idx="49008">
                  <c:v>1.11132</c:v>
                </c:pt>
                <c:pt idx="49009">
                  <c:v>1.11134</c:v>
                </c:pt>
                <c:pt idx="49010">
                  <c:v>1.11136</c:v>
                </c:pt>
                <c:pt idx="49011">
                  <c:v>1.11138</c:v>
                </c:pt>
                <c:pt idx="49012">
                  <c:v>1.11141</c:v>
                </c:pt>
                <c:pt idx="49013">
                  <c:v>1.11143</c:v>
                </c:pt>
                <c:pt idx="49014">
                  <c:v>1.11145</c:v>
                </c:pt>
                <c:pt idx="49015">
                  <c:v>1.11147</c:v>
                </c:pt>
                <c:pt idx="49016">
                  <c:v>1.1115</c:v>
                </c:pt>
                <c:pt idx="49017">
                  <c:v>1.11152</c:v>
                </c:pt>
                <c:pt idx="49018">
                  <c:v>1.11154</c:v>
                </c:pt>
                <c:pt idx="49019">
                  <c:v>1.11156</c:v>
                </c:pt>
                <c:pt idx="49020">
                  <c:v>1.11159</c:v>
                </c:pt>
                <c:pt idx="49021">
                  <c:v>1.11161</c:v>
                </c:pt>
                <c:pt idx="49022">
                  <c:v>1.11163</c:v>
                </c:pt>
                <c:pt idx="49023">
                  <c:v>1.11166</c:v>
                </c:pt>
                <c:pt idx="49024">
                  <c:v>1.11168</c:v>
                </c:pt>
                <c:pt idx="49025">
                  <c:v>1.1117</c:v>
                </c:pt>
                <c:pt idx="49026">
                  <c:v>1.11172</c:v>
                </c:pt>
                <c:pt idx="49027">
                  <c:v>1.11175</c:v>
                </c:pt>
                <c:pt idx="49028">
                  <c:v>1.11177</c:v>
                </c:pt>
                <c:pt idx="49029">
                  <c:v>1.11179</c:v>
                </c:pt>
                <c:pt idx="49030">
                  <c:v>1.11181</c:v>
                </c:pt>
                <c:pt idx="49031">
                  <c:v>1.11184</c:v>
                </c:pt>
                <c:pt idx="49032">
                  <c:v>1.11186</c:v>
                </c:pt>
                <c:pt idx="49033">
                  <c:v>1.11188</c:v>
                </c:pt>
                <c:pt idx="49034">
                  <c:v>1.1119</c:v>
                </c:pt>
                <c:pt idx="49035">
                  <c:v>1.11193</c:v>
                </c:pt>
                <c:pt idx="49036">
                  <c:v>1.11195</c:v>
                </c:pt>
                <c:pt idx="49037">
                  <c:v>1.11197</c:v>
                </c:pt>
                <c:pt idx="49038">
                  <c:v>1.112</c:v>
                </c:pt>
                <c:pt idx="49039">
                  <c:v>1.11202</c:v>
                </c:pt>
                <c:pt idx="49040">
                  <c:v>1.11204</c:v>
                </c:pt>
                <c:pt idx="49041">
                  <c:v>1.11206</c:v>
                </c:pt>
                <c:pt idx="49042">
                  <c:v>1.11209</c:v>
                </c:pt>
                <c:pt idx="49043">
                  <c:v>1.11211</c:v>
                </c:pt>
                <c:pt idx="49044">
                  <c:v>1.11213</c:v>
                </c:pt>
                <c:pt idx="49045">
                  <c:v>1.11215</c:v>
                </c:pt>
                <c:pt idx="49046">
                  <c:v>1.11218</c:v>
                </c:pt>
                <c:pt idx="49047">
                  <c:v>1.1122</c:v>
                </c:pt>
                <c:pt idx="49048">
                  <c:v>1.11222</c:v>
                </c:pt>
                <c:pt idx="49049">
                  <c:v>1.11224</c:v>
                </c:pt>
                <c:pt idx="49050">
                  <c:v>1.11227</c:v>
                </c:pt>
                <c:pt idx="49051">
                  <c:v>1.11229</c:v>
                </c:pt>
                <c:pt idx="49052">
                  <c:v>1.11231</c:v>
                </c:pt>
                <c:pt idx="49053">
                  <c:v>1.11234</c:v>
                </c:pt>
                <c:pt idx="49054">
                  <c:v>1.11236</c:v>
                </c:pt>
                <c:pt idx="49055">
                  <c:v>1.11238</c:v>
                </c:pt>
                <c:pt idx="49056">
                  <c:v>1.1124</c:v>
                </c:pt>
                <c:pt idx="49057">
                  <c:v>1.11243</c:v>
                </c:pt>
                <c:pt idx="49058">
                  <c:v>1.11245</c:v>
                </c:pt>
                <c:pt idx="49059">
                  <c:v>1.11247</c:v>
                </c:pt>
                <c:pt idx="49060">
                  <c:v>1.11249</c:v>
                </c:pt>
                <c:pt idx="49061">
                  <c:v>1.11252</c:v>
                </c:pt>
                <c:pt idx="49062">
                  <c:v>1.11254</c:v>
                </c:pt>
                <c:pt idx="49063">
                  <c:v>1.11256</c:v>
                </c:pt>
                <c:pt idx="49064">
                  <c:v>1.11258</c:v>
                </c:pt>
                <c:pt idx="49065">
                  <c:v>1.11261</c:v>
                </c:pt>
                <c:pt idx="49066">
                  <c:v>1.11263</c:v>
                </c:pt>
                <c:pt idx="49067">
                  <c:v>1.11265</c:v>
                </c:pt>
                <c:pt idx="49068">
                  <c:v>1.11268</c:v>
                </c:pt>
                <c:pt idx="49069">
                  <c:v>1.1127</c:v>
                </c:pt>
                <c:pt idx="49070">
                  <c:v>1.11272</c:v>
                </c:pt>
                <c:pt idx="49071">
                  <c:v>1.11274</c:v>
                </c:pt>
                <c:pt idx="49072">
                  <c:v>1.11277</c:v>
                </c:pt>
                <c:pt idx="49073">
                  <c:v>1.11279</c:v>
                </c:pt>
                <c:pt idx="49074">
                  <c:v>1.11281</c:v>
                </c:pt>
                <c:pt idx="49075">
                  <c:v>1.11283</c:v>
                </c:pt>
                <c:pt idx="49076">
                  <c:v>1.11286</c:v>
                </c:pt>
                <c:pt idx="49077">
                  <c:v>1.11288</c:v>
                </c:pt>
                <c:pt idx="49078">
                  <c:v>1.1129</c:v>
                </c:pt>
                <c:pt idx="49079">
                  <c:v>1.11292</c:v>
                </c:pt>
                <c:pt idx="49080">
                  <c:v>1.11295</c:v>
                </c:pt>
                <c:pt idx="49081">
                  <c:v>1.11297</c:v>
                </c:pt>
                <c:pt idx="49082">
                  <c:v>1.11299</c:v>
                </c:pt>
                <c:pt idx="49083">
                  <c:v>1.11302</c:v>
                </c:pt>
                <c:pt idx="49084">
                  <c:v>1.11304</c:v>
                </c:pt>
                <c:pt idx="49085">
                  <c:v>1.11306</c:v>
                </c:pt>
                <c:pt idx="49086">
                  <c:v>1.11308</c:v>
                </c:pt>
                <c:pt idx="49087">
                  <c:v>1.11311</c:v>
                </c:pt>
                <c:pt idx="49088">
                  <c:v>1.11313</c:v>
                </c:pt>
                <c:pt idx="49089">
                  <c:v>1.11315</c:v>
                </c:pt>
                <c:pt idx="49090">
                  <c:v>1.11318</c:v>
                </c:pt>
                <c:pt idx="49091">
                  <c:v>1.1132</c:v>
                </c:pt>
                <c:pt idx="49092">
                  <c:v>1.11322</c:v>
                </c:pt>
                <c:pt idx="49093">
                  <c:v>1.11324</c:v>
                </c:pt>
                <c:pt idx="49094">
                  <c:v>1.11326</c:v>
                </c:pt>
                <c:pt idx="49095">
                  <c:v>1.11329</c:v>
                </c:pt>
                <c:pt idx="49096">
                  <c:v>1.11331</c:v>
                </c:pt>
                <c:pt idx="49097">
                  <c:v>1.11333</c:v>
                </c:pt>
                <c:pt idx="49098">
                  <c:v>1.11336</c:v>
                </c:pt>
                <c:pt idx="49099">
                  <c:v>1.11338</c:v>
                </c:pt>
                <c:pt idx="49100">
                  <c:v>1.1134</c:v>
                </c:pt>
                <c:pt idx="49101">
                  <c:v>1.11342</c:v>
                </c:pt>
                <c:pt idx="49102">
                  <c:v>1.11345</c:v>
                </c:pt>
                <c:pt idx="49103">
                  <c:v>1.11347</c:v>
                </c:pt>
                <c:pt idx="49104">
                  <c:v>1.11349</c:v>
                </c:pt>
                <c:pt idx="49105">
                  <c:v>1.11352</c:v>
                </c:pt>
                <c:pt idx="49106">
                  <c:v>1.11354</c:v>
                </c:pt>
                <c:pt idx="49107">
                  <c:v>1.11356</c:v>
                </c:pt>
                <c:pt idx="49108">
                  <c:v>1.11358</c:v>
                </c:pt>
                <c:pt idx="49109">
                  <c:v>1.1136</c:v>
                </c:pt>
                <c:pt idx="49110">
                  <c:v>1.11363</c:v>
                </c:pt>
                <c:pt idx="49111">
                  <c:v>1.11365</c:v>
                </c:pt>
                <c:pt idx="49112">
                  <c:v>1.11367</c:v>
                </c:pt>
                <c:pt idx="49113">
                  <c:v>1.1137</c:v>
                </c:pt>
                <c:pt idx="49114">
                  <c:v>1.11372</c:v>
                </c:pt>
                <c:pt idx="49115">
                  <c:v>1.11374</c:v>
                </c:pt>
                <c:pt idx="49116">
                  <c:v>1.11376</c:v>
                </c:pt>
                <c:pt idx="49117">
                  <c:v>1.11379</c:v>
                </c:pt>
                <c:pt idx="49118">
                  <c:v>1.11381</c:v>
                </c:pt>
                <c:pt idx="49119">
                  <c:v>1.11383</c:v>
                </c:pt>
                <c:pt idx="49120">
                  <c:v>1.11386</c:v>
                </c:pt>
                <c:pt idx="49121">
                  <c:v>1.11388</c:v>
                </c:pt>
                <c:pt idx="49122">
                  <c:v>1.1139</c:v>
                </c:pt>
                <c:pt idx="49123">
                  <c:v>1.11392</c:v>
                </c:pt>
                <c:pt idx="49124">
                  <c:v>1.11395</c:v>
                </c:pt>
                <c:pt idx="49125">
                  <c:v>1.11397</c:v>
                </c:pt>
                <c:pt idx="49126">
                  <c:v>1.11399</c:v>
                </c:pt>
                <c:pt idx="49127">
                  <c:v>1.11401</c:v>
                </c:pt>
                <c:pt idx="49128">
                  <c:v>1.11404</c:v>
                </c:pt>
                <c:pt idx="49129">
                  <c:v>1.11406</c:v>
                </c:pt>
                <c:pt idx="49130">
                  <c:v>1.11408</c:v>
                </c:pt>
                <c:pt idx="49131">
                  <c:v>1.1141</c:v>
                </c:pt>
                <c:pt idx="49132">
                  <c:v>1.11413</c:v>
                </c:pt>
                <c:pt idx="49133">
                  <c:v>1.11415</c:v>
                </c:pt>
                <c:pt idx="49134">
                  <c:v>1.11417</c:v>
                </c:pt>
                <c:pt idx="49135">
                  <c:v>1.1142</c:v>
                </c:pt>
                <c:pt idx="49136">
                  <c:v>1.11422</c:v>
                </c:pt>
                <c:pt idx="49137">
                  <c:v>1.11424</c:v>
                </c:pt>
                <c:pt idx="49138">
                  <c:v>1.11426</c:v>
                </c:pt>
                <c:pt idx="49139">
                  <c:v>1.11429</c:v>
                </c:pt>
                <c:pt idx="49140">
                  <c:v>1.11431</c:v>
                </c:pt>
                <c:pt idx="49141">
                  <c:v>1.11433</c:v>
                </c:pt>
                <c:pt idx="49142">
                  <c:v>1.11435</c:v>
                </c:pt>
                <c:pt idx="49143">
                  <c:v>1.11438</c:v>
                </c:pt>
                <c:pt idx="49144">
                  <c:v>1.1144</c:v>
                </c:pt>
                <c:pt idx="49145">
                  <c:v>1.11442</c:v>
                </c:pt>
                <c:pt idx="49146">
                  <c:v>1.11444</c:v>
                </c:pt>
                <c:pt idx="49147">
                  <c:v>1.11447</c:v>
                </c:pt>
                <c:pt idx="49148">
                  <c:v>1.11449</c:v>
                </c:pt>
                <c:pt idx="49149">
                  <c:v>1.11451</c:v>
                </c:pt>
                <c:pt idx="49150">
                  <c:v>1.11454</c:v>
                </c:pt>
                <c:pt idx="49151">
                  <c:v>1.11456</c:v>
                </c:pt>
                <c:pt idx="49152">
                  <c:v>1.11458</c:v>
                </c:pt>
                <c:pt idx="49153">
                  <c:v>1.1146</c:v>
                </c:pt>
                <c:pt idx="49154">
                  <c:v>1.11463</c:v>
                </c:pt>
                <c:pt idx="49155">
                  <c:v>1.11465</c:v>
                </c:pt>
                <c:pt idx="49156">
                  <c:v>1.11467</c:v>
                </c:pt>
                <c:pt idx="49157">
                  <c:v>1.11469</c:v>
                </c:pt>
                <c:pt idx="49158">
                  <c:v>1.11472</c:v>
                </c:pt>
                <c:pt idx="49159">
                  <c:v>1.11474</c:v>
                </c:pt>
                <c:pt idx="49160">
                  <c:v>1.11476</c:v>
                </c:pt>
                <c:pt idx="49161">
                  <c:v>1.11478</c:v>
                </c:pt>
                <c:pt idx="49162">
                  <c:v>1.11481</c:v>
                </c:pt>
                <c:pt idx="49163">
                  <c:v>1.11483</c:v>
                </c:pt>
                <c:pt idx="49164">
                  <c:v>1.11485</c:v>
                </c:pt>
                <c:pt idx="49165">
                  <c:v>1.11488</c:v>
                </c:pt>
                <c:pt idx="49166">
                  <c:v>1.1149</c:v>
                </c:pt>
                <c:pt idx="49167">
                  <c:v>1.11492</c:v>
                </c:pt>
                <c:pt idx="49168">
                  <c:v>1.11494</c:v>
                </c:pt>
                <c:pt idx="49169">
                  <c:v>1.11497</c:v>
                </c:pt>
                <c:pt idx="49170">
                  <c:v>1.11499</c:v>
                </c:pt>
                <c:pt idx="49171">
                  <c:v>1.11501</c:v>
                </c:pt>
                <c:pt idx="49172">
                  <c:v>1.11503</c:v>
                </c:pt>
                <c:pt idx="49173">
                  <c:v>1.11506</c:v>
                </c:pt>
                <c:pt idx="49174">
                  <c:v>1.11508</c:v>
                </c:pt>
                <c:pt idx="49175">
                  <c:v>1.1151</c:v>
                </c:pt>
                <c:pt idx="49176">
                  <c:v>1.11512</c:v>
                </c:pt>
                <c:pt idx="49177">
                  <c:v>1.11515</c:v>
                </c:pt>
                <c:pt idx="49178">
                  <c:v>1.11517</c:v>
                </c:pt>
                <c:pt idx="49179">
                  <c:v>1.11519</c:v>
                </c:pt>
                <c:pt idx="49180">
                  <c:v>1.11522</c:v>
                </c:pt>
                <c:pt idx="49181">
                  <c:v>1.11524</c:v>
                </c:pt>
                <c:pt idx="49182">
                  <c:v>1.11526</c:v>
                </c:pt>
                <c:pt idx="49183">
                  <c:v>1.11528</c:v>
                </c:pt>
                <c:pt idx="49184">
                  <c:v>1.11531</c:v>
                </c:pt>
                <c:pt idx="49185">
                  <c:v>1.11533</c:v>
                </c:pt>
                <c:pt idx="49186">
                  <c:v>1.11535</c:v>
                </c:pt>
                <c:pt idx="49187">
                  <c:v>1.11537</c:v>
                </c:pt>
                <c:pt idx="49188">
                  <c:v>1.1154</c:v>
                </c:pt>
                <c:pt idx="49189">
                  <c:v>1.11542</c:v>
                </c:pt>
                <c:pt idx="49190">
                  <c:v>1.11544</c:v>
                </c:pt>
                <c:pt idx="49191">
                  <c:v>1.11546</c:v>
                </c:pt>
                <c:pt idx="49192">
                  <c:v>1.11549</c:v>
                </c:pt>
                <c:pt idx="49193">
                  <c:v>1.11551</c:v>
                </c:pt>
                <c:pt idx="49194">
                  <c:v>1.11553</c:v>
                </c:pt>
                <c:pt idx="49195">
                  <c:v>1.11556</c:v>
                </c:pt>
                <c:pt idx="49196">
                  <c:v>1.11558</c:v>
                </c:pt>
                <c:pt idx="49197">
                  <c:v>1.1156</c:v>
                </c:pt>
                <c:pt idx="49198">
                  <c:v>1.11562</c:v>
                </c:pt>
                <c:pt idx="49199">
                  <c:v>1.11565</c:v>
                </c:pt>
                <c:pt idx="49200">
                  <c:v>1.11567</c:v>
                </c:pt>
                <c:pt idx="49201">
                  <c:v>1.11569</c:v>
                </c:pt>
                <c:pt idx="49202">
                  <c:v>1.11571</c:v>
                </c:pt>
                <c:pt idx="49203">
                  <c:v>1.11574</c:v>
                </c:pt>
                <c:pt idx="49204">
                  <c:v>1.11576</c:v>
                </c:pt>
                <c:pt idx="49205">
                  <c:v>1.11578</c:v>
                </c:pt>
                <c:pt idx="49206">
                  <c:v>1.1158</c:v>
                </c:pt>
                <c:pt idx="49207">
                  <c:v>1.11583</c:v>
                </c:pt>
                <c:pt idx="49208">
                  <c:v>1.11585</c:v>
                </c:pt>
                <c:pt idx="49209">
                  <c:v>1.11587</c:v>
                </c:pt>
                <c:pt idx="49210">
                  <c:v>1.1159</c:v>
                </c:pt>
                <c:pt idx="49211">
                  <c:v>1.11592</c:v>
                </c:pt>
                <c:pt idx="49212">
                  <c:v>1.11594</c:v>
                </c:pt>
                <c:pt idx="49213">
                  <c:v>1.11596</c:v>
                </c:pt>
                <c:pt idx="49214">
                  <c:v>1.11599</c:v>
                </c:pt>
                <c:pt idx="49215">
                  <c:v>1.11601</c:v>
                </c:pt>
                <c:pt idx="49216">
                  <c:v>1.11603</c:v>
                </c:pt>
                <c:pt idx="49217">
                  <c:v>1.11605</c:v>
                </c:pt>
                <c:pt idx="49218">
                  <c:v>1.11608</c:v>
                </c:pt>
                <c:pt idx="49219">
                  <c:v>1.1161</c:v>
                </c:pt>
                <c:pt idx="49220">
                  <c:v>1.11612</c:v>
                </c:pt>
                <c:pt idx="49221">
                  <c:v>1.11614</c:v>
                </c:pt>
                <c:pt idx="49222">
                  <c:v>1.11617</c:v>
                </c:pt>
                <c:pt idx="49223">
                  <c:v>1.11619</c:v>
                </c:pt>
                <c:pt idx="49224">
                  <c:v>1.11621</c:v>
                </c:pt>
                <c:pt idx="49225">
                  <c:v>1.11624</c:v>
                </c:pt>
                <c:pt idx="49226">
                  <c:v>1.11626</c:v>
                </c:pt>
                <c:pt idx="49227">
                  <c:v>1.11628</c:v>
                </c:pt>
                <c:pt idx="49228">
                  <c:v>1.1163</c:v>
                </c:pt>
                <c:pt idx="49229">
                  <c:v>1.11633</c:v>
                </c:pt>
                <c:pt idx="49230">
                  <c:v>1.11635</c:v>
                </c:pt>
                <c:pt idx="49231">
                  <c:v>1.11637</c:v>
                </c:pt>
                <c:pt idx="49232">
                  <c:v>1.1164</c:v>
                </c:pt>
                <c:pt idx="49233">
                  <c:v>1.11642</c:v>
                </c:pt>
                <c:pt idx="49234">
                  <c:v>1.11644</c:v>
                </c:pt>
                <c:pt idx="49235">
                  <c:v>1.11646</c:v>
                </c:pt>
                <c:pt idx="49236">
                  <c:v>1.11648</c:v>
                </c:pt>
                <c:pt idx="49237">
                  <c:v>1.11651</c:v>
                </c:pt>
                <c:pt idx="49238">
                  <c:v>1.11653</c:v>
                </c:pt>
                <c:pt idx="49239">
                  <c:v>1.11655</c:v>
                </c:pt>
                <c:pt idx="49240">
                  <c:v>1.11658</c:v>
                </c:pt>
                <c:pt idx="49241">
                  <c:v>1.1166</c:v>
                </c:pt>
                <c:pt idx="49242">
                  <c:v>1.11662</c:v>
                </c:pt>
                <c:pt idx="49243">
                  <c:v>1.11664</c:v>
                </c:pt>
                <c:pt idx="49244">
                  <c:v>1.11667</c:v>
                </c:pt>
                <c:pt idx="49245">
                  <c:v>1.11669</c:v>
                </c:pt>
                <c:pt idx="49246">
                  <c:v>1.11671</c:v>
                </c:pt>
                <c:pt idx="49247">
                  <c:v>1.11674</c:v>
                </c:pt>
                <c:pt idx="49248">
                  <c:v>1.11676</c:v>
                </c:pt>
                <c:pt idx="49249">
                  <c:v>1.11678</c:v>
                </c:pt>
                <c:pt idx="49250">
                  <c:v>1.1168</c:v>
                </c:pt>
                <c:pt idx="49251">
                  <c:v>1.11682</c:v>
                </c:pt>
                <c:pt idx="49252">
                  <c:v>1.11685</c:v>
                </c:pt>
                <c:pt idx="49253">
                  <c:v>1.11687</c:v>
                </c:pt>
                <c:pt idx="49254">
                  <c:v>1.11689</c:v>
                </c:pt>
                <c:pt idx="49255">
                  <c:v>1.11692</c:v>
                </c:pt>
                <c:pt idx="49256">
                  <c:v>1.11694</c:v>
                </c:pt>
                <c:pt idx="49257">
                  <c:v>1.11696</c:v>
                </c:pt>
                <c:pt idx="49258">
                  <c:v>1.11698</c:v>
                </c:pt>
                <c:pt idx="49259">
                  <c:v>1.11701</c:v>
                </c:pt>
                <c:pt idx="49260">
                  <c:v>1.11703</c:v>
                </c:pt>
                <c:pt idx="49261">
                  <c:v>1.11705</c:v>
                </c:pt>
                <c:pt idx="49262">
                  <c:v>1.11708</c:v>
                </c:pt>
                <c:pt idx="49263">
                  <c:v>1.1171</c:v>
                </c:pt>
                <c:pt idx="49264">
                  <c:v>1.11712</c:v>
                </c:pt>
                <c:pt idx="49265">
                  <c:v>1.11714</c:v>
                </c:pt>
                <c:pt idx="49266">
                  <c:v>1.11717</c:v>
                </c:pt>
                <c:pt idx="49267">
                  <c:v>1.11719</c:v>
                </c:pt>
                <c:pt idx="49268">
                  <c:v>1.11721</c:v>
                </c:pt>
                <c:pt idx="49269">
                  <c:v>1.11723</c:v>
                </c:pt>
                <c:pt idx="49270">
                  <c:v>1.11726</c:v>
                </c:pt>
                <c:pt idx="49271">
                  <c:v>1.11728</c:v>
                </c:pt>
                <c:pt idx="49272">
                  <c:v>1.1173</c:v>
                </c:pt>
                <c:pt idx="49273">
                  <c:v>1.11732</c:v>
                </c:pt>
                <c:pt idx="49274">
                  <c:v>1.11735</c:v>
                </c:pt>
                <c:pt idx="49275">
                  <c:v>1.11737</c:v>
                </c:pt>
                <c:pt idx="49276">
                  <c:v>1.11739</c:v>
                </c:pt>
                <c:pt idx="49277">
                  <c:v>1.11742</c:v>
                </c:pt>
                <c:pt idx="49278">
                  <c:v>1.11744</c:v>
                </c:pt>
                <c:pt idx="49279">
                  <c:v>1.11746</c:v>
                </c:pt>
                <c:pt idx="49280">
                  <c:v>1.11748</c:v>
                </c:pt>
                <c:pt idx="49281">
                  <c:v>1.11751</c:v>
                </c:pt>
                <c:pt idx="49282">
                  <c:v>1.11753</c:v>
                </c:pt>
                <c:pt idx="49283">
                  <c:v>1.11755</c:v>
                </c:pt>
                <c:pt idx="49284">
                  <c:v>1.11757</c:v>
                </c:pt>
                <c:pt idx="49285">
                  <c:v>1.1176</c:v>
                </c:pt>
                <c:pt idx="49286">
                  <c:v>1.11762</c:v>
                </c:pt>
                <c:pt idx="49287">
                  <c:v>1.11764</c:v>
                </c:pt>
                <c:pt idx="49288">
                  <c:v>1.11766</c:v>
                </c:pt>
                <c:pt idx="49289">
                  <c:v>1.11769</c:v>
                </c:pt>
                <c:pt idx="49290">
                  <c:v>1.11771</c:v>
                </c:pt>
                <c:pt idx="49291">
                  <c:v>1.11773</c:v>
                </c:pt>
                <c:pt idx="49292">
                  <c:v>1.11776</c:v>
                </c:pt>
                <c:pt idx="49293">
                  <c:v>1.11778</c:v>
                </c:pt>
                <c:pt idx="49294">
                  <c:v>1.1178</c:v>
                </c:pt>
                <c:pt idx="49295">
                  <c:v>1.11782</c:v>
                </c:pt>
                <c:pt idx="49296">
                  <c:v>1.11785</c:v>
                </c:pt>
                <c:pt idx="49297">
                  <c:v>1.11787</c:v>
                </c:pt>
                <c:pt idx="49298">
                  <c:v>1.11789</c:v>
                </c:pt>
                <c:pt idx="49299">
                  <c:v>1.11791</c:v>
                </c:pt>
                <c:pt idx="49300">
                  <c:v>1.11794</c:v>
                </c:pt>
                <c:pt idx="49301">
                  <c:v>1.11796</c:v>
                </c:pt>
                <c:pt idx="49302">
                  <c:v>1.11798</c:v>
                </c:pt>
                <c:pt idx="49303">
                  <c:v>1.118</c:v>
                </c:pt>
                <c:pt idx="49304">
                  <c:v>1.11803</c:v>
                </c:pt>
                <c:pt idx="49305">
                  <c:v>1.11805</c:v>
                </c:pt>
                <c:pt idx="49306">
                  <c:v>1.11807</c:v>
                </c:pt>
                <c:pt idx="49307">
                  <c:v>1.1181</c:v>
                </c:pt>
                <c:pt idx="49308">
                  <c:v>1.11812</c:v>
                </c:pt>
                <c:pt idx="49309">
                  <c:v>1.11814</c:v>
                </c:pt>
                <c:pt idx="49310">
                  <c:v>1.11816</c:v>
                </c:pt>
                <c:pt idx="49311">
                  <c:v>1.11819</c:v>
                </c:pt>
                <c:pt idx="49312">
                  <c:v>1.11821</c:v>
                </c:pt>
                <c:pt idx="49313">
                  <c:v>1.11823</c:v>
                </c:pt>
                <c:pt idx="49314">
                  <c:v>1.11825</c:v>
                </c:pt>
                <c:pt idx="49315">
                  <c:v>1.11828</c:v>
                </c:pt>
                <c:pt idx="49316">
                  <c:v>1.1183</c:v>
                </c:pt>
                <c:pt idx="49317">
                  <c:v>1.11832</c:v>
                </c:pt>
                <c:pt idx="49318">
                  <c:v>1.11834</c:v>
                </c:pt>
                <c:pt idx="49319">
                  <c:v>1.11837</c:v>
                </c:pt>
                <c:pt idx="49320">
                  <c:v>1.11839</c:v>
                </c:pt>
                <c:pt idx="49321">
                  <c:v>1.11841</c:v>
                </c:pt>
                <c:pt idx="49322">
                  <c:v>1.11844</c:v>
                </c:pt>
                <c:pt idx="49323">
                  <c:v>1.11846</c:v>
                </c:pt>
                <c:pt idx="49324">
                  <c:v>1.11848</c:v>
                </c:pt>
                <c:pt idx="49325">
                  <c:v>1.1185</c:v>
                </c:pt>
                <c:pt idx="49326">
                  <c:v>1.11853</c:v>
                </c:pt>
                <c:pt idx="49327">
                  <c:v>1.11855</c:v>
                </c:pt>
                <c:pt idx="49328">
                  <c:v>1.11857</c:v>
                </c:pt>
                <c:pt idx="49329">
                  <c:v>1.11859</c:v>
                </c:pt>
                <c:pt idx="49330">
                  <c:v>1.11862</c:v>
                </c:pt>
                <c:pt idx="49331">
                  <c:v>1.11864</c:v>
                </c:pt>
                <c:pt idx="49332">
                  <c:v>1.11866</c:v>
                </c:pt>
                <c:pt idx="49333">
                  <c:v>1.11868</c:v>
                </c:pt>
                <c:pt idx="49334">
                  <c:v>1.11871</c:v>
                </c:pt>
                <c:pt idx="49335">
                  <c:v>1.11873</c:v>
                </c:pt>
                <c:pt idx="49336">
                  <c:v>1.11875</c:v>
                </c:pt>
                <c:pt idx="49337">
                  <c:v>1.11878</c:v>
                </c:pt>
                <c:pt idx="49338">
                  <c:v>1.1188</c:v>
                </c:pt>
                <c:pt idx="49339">
                  <c:v>1.11882</c:v>
                </c:pt>
                <c:pt idx="49340">
                  <c:v>1.11884</c:v>
                </c:pt>
                <c:pt idx="49341">
                  <c:v>1.11887</c:v>
                </c:pt>
                <c:pt idx="49342">
                  <c:v>1.11889</c:v>
                </c:pt>
                <c:pt idx="49343">
                  <c:v>1.11891</c:v>
                </c:pt>
                <c:pt idx="49344">
                  <c:v>1.11893</c:v>
                </c:pt>
                <c:pt idx="49345">
                  <c:v>1.11896</c:v>
                </c:pt>
                <c:pt idx="49346">
                  <c:v>1.11898</c:v>
                </c:pt>
                <c:pt idx="49347">
                  <c:v>1.119</c:v>
                </c:pt>
                <c:pt idx="49348">
                  <c:v>1.11902</c:v>
                </c:pt>
                <c:pt idx="49349">
                  <c:v>1.11905</c:v>
                </c:pt>
                <c:pt idx="49350">
                  <c:v>1.11907</c:v>
                </c:pt>
                <c:pt idx="49351">
                  <c:v>1.11909</c:v>
                </c:pt>
                <c:pt idx="49352">
                  <c:v>1.11912</c:v>
                </c:pt>
                <c:pt idx="49353">
                  <c:v>1.11914</c:v>
                </c:pt>
                <c:pt idx="49354">
                  <c:v>1.11916</c:v>
                </c:pt>
                <c:pt idx="49355">
                  <c:v>1.11918</c:v>
                </c:pt>
                <c:pt idx="49356">
                  <c:v>1.11921</c:v>
                </c:pt>
                <c:pt idx="49357">
                  <c:v>1.11923</c:v>
                </c:pt>
                <c:pt idx="49358">
                  <c:v>1.11925</c:v>
                </c:pt>
                <c:pt idx="49359">
                  <c:v>1.11927</c:v>
                </c:pt>
                <c:pt idx="49360">
                  <c:v>1.1193</c:v>
                </c:pt>
                <c:pt idx="49361">
                  <c:v>1.11932</c:v>
                </c:pt>
                <c:pt idx="49362">
                  <c:v>1.11934</c:v>
                </c:pt>
                <c:pt idx="49363">
                  <c:v>1.11936</c:v>
                </c:pt>
                <c:pt idx="49364">
                  <c:v>1.11939</c:v>
                </c:pt>
                <c:pt idx="49365">
                  <c:v>1.11941</c:v>
                </c:pt>
                <c:pt idx="49366">
                  <c:v>1.11943</c:v>
                </c:pt>
                <c:pt idx="49367">
                  <c:v>1.11946</c:v>
                </c:pt>
                <c:pt idx="49368">
                  <c:v>1.11948</c:v>
                </c:pt>
                <c:pt idx="49369">
                  <c:v>1.1195</c:v>
                </c:pt>
                <c:pt idx="49370">
                  <c:v>1.11952</c:v>
                </c:pt>
                <c:pt idx="49371">
                  <c:v>1.11955</c:v>
                </c:pt>
                <c:pt idx="49372">
                  <c:v>1.11957</c:v>
                </c:pt>
                <c:pt idx="49373">
                  <c:v>1.11959</c:v>
                </c:pt>
                <c:pt idx="49374">
                  <c:v>1.11962</c:v>
                </c:pt>
                <c:pt idx="49375">
                  <c:v>1.11964</c:v>
                </c:pt>
                <c:pt idx="49376">
                  <c:v>1.11966</c:v>
                </c:pt>
                <c:pt idx="49377">
                  <c:v>1.11968</c:v>
                </c:pt>
                <c:pt idx="49378">
                  <c:v>1.1197</c:v>
                </c:pt>
                <c:pt idx="49379">
                  <c:v>1.11973</c:v>
                </c:pt>
                <c:pt idx="49380">
                  <c:v>1.11975</c:v>
                </c:pt>
                <c:pt idx="49381">
                  <c:v>1.11977</c:v>
                </c:pt>
                <c:pt idx="49382">
                  <c:v>1.1198</c:v>
                </c:pt>
                <c:pt idx="49383">
                  <c:v>1.11982</c:v>
                </c:pt>
                <c:pt idx="49384">
                  <c:v>1.11984</c:v>
                </c:pt>
                <c:pt idx="49385">
                  <c:v>1.11986</c:v>
                </c:pt>
                <c:pt idx="49386">
                  <c:v>1.11989</c:v>
                </c:pt>
                <c:pt idx="49387">
                  <c:v>1.11991</c:v>
                </c:pt>
                <c:pt idx="49388">
                  <c:v>1.11993</c:v>
                </c:pt>
                <c:pt idx="49389">
                  <c:v>1.11996</c:v>
                </c:pt>
                <c:pt idx="49390">
                  <c:v>1.11998</c:v>
                </c:pt>
                <c:pt idx="49391">
                  <c:v>1.12</c:v>
                </c:pt>
                <c:pt idx="49392">
                  <c:v>1.12002</c:v>
                </c:pt>
                <c:pt idx="49393">
                  <c:v>1.12004</c:v>
                </c:pt>
                <c:pt idx="49394">
                  <c:v>1.12007</c:v>
                </c:pt>
                <c:pt idx="49395">
                  <c:v>1.12009</c:v>
                </c:pt>
                <c:pt idx="49396">
                  <c:v>1.12011</c:v>
                </c:pt>
                <c:pt idx="49397">
                  <c:v>1.12014</c:v>
                </c:pt>
                <c:pt idx="49398">
                  <c:v>1.12016</c:v>
                </c:pt>
                <c:pt idx="49399">
                  <c:v>1.12018</c:v>
                </c:pt>
                <c:pt idx="49400">
                  <c:v>1.1202</c:v>
                </c:pt>
                <c:pt idx="49401">
                  <c:v>1.12023</c:v>
                </c:pt>
                <c:pt idx="49402">
                  <c:v>1.12025</c:v>
                </c:pt>
                <c:pt idx="49403">
                  <c:v>1.12027</c:v>
                </c:pt>
                <c:pt idx="49404">
                  <c:v>1.1203</c:v>
                </c:pt>
                <c:pt idx="49405">
                  <c:v>1.12032</c:v>
                </c:pt>
                <c:pt idx="49406">
                  <c:v>1.12034</c:v>
                </c:pt>
                <c:pt idx="49407">
                  <c:v>1.12036</c:v>
                </c:pt>
                <c:pt idx="49408">
                  <c:v>1.12038</c:v>
                </c:pt>
                <c:pt idx="49409">
                  <c:v>1.12041</c:v>
                </c:pt>
                <c:pt idx="49410">
                  <c:v>1.12043</c:v>
                </c:pt>
                <c:pt idx="49411">
                  <c:v>1.12045</c:v>
                </c:pt>
                <c:pt idx="49412">
                  <c:v>1.12048</c:v>
                </c:pt>
                <c:pt idx="49413">
                  <c:v>1.1205</c:v>
                </c:pt>
                <c:pt idx="49414">
                  <c:v>1.12052</c:v>
                </c:pt>
                <c:pt idx="49415">
                  <c:v>1.12054</c:v>
                </c:pt>
                <c:pt idx="49416">
                  <c:v>1.12057</c:v>
                </c:pt>
                <c:pt idx="49417">
                  <c:v>1.12059</c:v>
                </c:pt>
                <c:pt idx="49418">
                  <c:v>1.12061</c:v>
                </c:pt>
                <c:pt idx="49419">
                  <c:v>1.12064</c:v>
                </c:pt>
                <c:pt idx="49420">
                  <c:v>1.12066</c:v>
                </c:pt>
                <c:pt idx="49421">
                  <c:v>1.12068</c:v>
                </c:pt>
                <c:pt idx="49422">
                  <c:v>1.1207</c:v>
                </c:pt>
                <c:pt idx="49423">
                  <c:v>1.12073</c:v>
                </c:pt>
                <c:pt idx="49424">
                  <c:v>1.12075</c:v>
                </c:pt>
                <c:pt idx="49425">
                  <c:v>1.12077</c:v>
                </c:pt>
                <c:pt idx="49426">
                  <c:v>1.12079</c:v>
                </c:pt>
                <c:pt idx="49427">
                  <c:v>1.12082</c:v>
                </c:pt>
                <c:pt idx="49428">
                  <c:v>1.12084</c:v>
                </c:pt>
                <c:pt idx="49429">
                  <c:v>1.12086</c:v>
                </c:pt>
                <c:pt idx="49430">
                  <c:v>1.12088</c:v>
                </c:pt>
                <c:pt idx="49431">
                  <c:v>1.12091</c:v>
                </c:pt>
                <c:pt idx="49432">
                  <c:v>1.12093</c:v>
                </c:pt>
                <c:pt idx="49433">
                  <c:v>1.12095</c:v>
                </c:pt>
                <c:pt idx="49434">
                  <c:v>1.12098</c:v>
                </c:pt>
                <c:pt idx="49435">
                  <c:v>1.121</c:v>
                </c:pt>
                <c:pt idx="49436">
                  <c:v>1.12102</c:v>
                </c:pt>
                <c:pt idx="49437">
                  <c:v>1.12104</c:v>
                </c:pt>
                <c:pt idx="49438">
                  <c:v>1.12107</c:v>
                </c:pt>
                <c:pt idx="49439">
                  <c:v>1.12109</c:v>
                </c:pt>
                <c:pt idx="49440">
                  <c:v>1.12111</c:v>
                </c:pt>
                <c:pt idx="49441">
                  <c:v>1.12113</c:v>
                </c:pt>
                <c:pt idx="49442">
                  <c:v>1.12116</c:v>
                </c:pt>
                <c:pt idx="49443">
                  <c:v>1.12118</c:v>
                </c:pt>
                <c:pt idx="49444">
                  <c:v>1.1212</c:v>
                </c:pt>
                <c:pt idx="49445">
                  <c:v>1.12122</c:v>
                </c:pt>
                <c:pt idx="49446">
                  <c:v>1.12125</c:v>
                </c:pt>
                <c:pt idx="49447">
                  <c:v>1.12127</c:v>
                </c:pt>
                <c:pt idx="49448">
                  <c:v>1.12129</c:v>
                </c:pt>
                <c:pt idx="49449">
                  <c:v>1.12132</c:v>
                </c:pt>
                <c:pt idx="49450">
                  <c:v>1.12134</c:v>
                </c:pt>
                <c:pt idx="49451">
                  <c:v>1.12136</c:v>
                </c:pt>
                <c:pt idx="49452">
                  <c:v>1.12138</c:v>
                </c:pt>
                <c:pt idx="49453">
                  <c:v>1.12141</c:v>
                </c:pt>
                <c:pt idx="49454">
                  <c:v>1.12143</c:v>
                </c:pt>
                <c:pt idx="49455">
                  <c:v>1.12145</c:v>
                </c:pt>
                <c:pt idx="49456">
                  <c:v>1.12147</c:v>
                </c:pt>
                <c:pt idx="49457">
                  <c:v>1.1215</c:v>
                </c:pt>
                <c:pt idx="49458">
                  <c:v>1.12152</c:v>
                </c:pt>
                <c:pt idx="49459">
                  <c:v>1.12154</c:v>
                </c:pt>
                <c:pt idx="49460">
                  <c:v>1.12156</c:v>
                </c:pt>
                <c:pt idx="49461">
                  <c:v>1.12159</c:v>
                </c:pt>
                <c:pt idx="49462">
                  <c:v>1.12161</c:v>
                </c:pt>
                <c:pt idx="49463">
                  <c:v>1.12163</c:v>
                </c:pt>
                <c:pt idx="49464">
                  <c:v>1.12166</c:v>
                </c:pt>
                <c:pt idx="49465">
                  <c:v>1.12168</c:v>
                </c:pt>
                <c:pt idx="49466">
                  <c:v>1.1217</c:v>
                </c:pt>
                <c:pt idx="49467">
                  <c:v>1.12172</c:v>
                </c:pt>
                <c:pt idx="49468">
                  <c:v>1.12175</c:v>
                </c:pt>
                <c:pt idx="49469">
                  <c:v>1.12177</c:v>
                </c:pt>
                <c:pt idx="49470">
                  <c:v>1.12179</c:v>
                </c:pt>
                <c:pt idx="49471">
                  <c:v>1.12181</c:v>
                </c:pt>
                <c:pt idx="49472">
                  <c:v>1.12184</c:v>
                </c:pt>
                <c:pt idx="49473">
                  <c:v>1.12186</c:v>
                </c:pt>
                <c:pt idx="49474">
                  <c:v>1.12188</c:v>
                </c:pt>
                <c:pt idx="49475">
                  <c:v>1.1219</c:v>
                </c:pt>
                <c:pt idx="49476">
                  <c:v>1.12193</c:v>
                </c:pt>
                <c:pt idx="49477">
                  <c:v>1.12195</c:v>
                </c:pt>
                <c:pt idx="49478">
                  <c:v>1.12197</c:v>
                </c:pt>
                <c:pt idx="49479">
                  <c:v>1.122</c:v>
                </c:pt>
                <c:pt idx="49480">
                  <c:v>1.12202</c:v>
                </c:pt>
                <c:pt idx="49481">
                  <c:v>1.12204</c:v>
                </c:pt>
                <c:pt idx="49482">
                  <c:v>1.12206</c:v>
                </c:pt>
                <c:pt idx="49483">
                  <c:v>1.12209</c:v>
                </c:pt>
                <c:pt idx="49484">
                  <c:v>1.12211</c:v>
                </c:pt>
                <c:pt idx="49485">
                  <c:v>1.12213</c:v>
                </c:pt>
                <c:pt idx="49486">
                  <c:v>1.12215</c:v>
                </c:pt>
                <c:pt idx="49487">
                  <c:v>1.12218</c:v>
                </c:pt>
                <c:pt idx="49488">
                  <c:v>1.1222</c:v>
                </c:pt>
                <c:pt idx="49489">
                  <c:v>1.12222</c:v>
                </c:pt>
                <c:pt idx="49490">
                  <c:v>1.12224</c:v>
                </c:pt>
                <c:pt idx="49491">
                  <c:v>1.12227</c:v>
                </c:pt>
                <c:pt idx="49492">
                  <c:v>1.12229</c:v>
                </c:pt>
                <c:pt idx="49493">
                  <c:v>1.12231</c:v>
                </c:pt>
                <c:pt idx="49494">
                  <c:v>1.12234</c:v>
                </c:pt>
                <c:pt idx="49495">
                  <c:v>1.12236</c:v>
                </c:pt>
                <c:pt idx="49496">
                  <c:v>1.12238</c:v>
                </c:pt>
                <c:pt idx="49497">
                  <c:v>1.1224</c:v>
                </c:pt>
                <c:pt idx="49498">
                  <c:v>1.12243</c:v>
                </c:pt>
                <c:pt idx="49499">
                  <c:v>1.12245</c:v>
                </c:pt>
                <c:pt idx="49500">
                  <c:v>1.12247</c:v>
                </c:pt>
                <c:pt idx="49501">
                  <c:v>1.12249</c:v>
                </c:pt>
                <c:pt idx="49502">
                  <c:v>1.12252</c:v>
                </c:pt>
                <c:pt idx="49503">
                  <c:v>1.12254</c:v>
                </c:pt>
                <c:pt idx="49504">
                  <c:v>1.12256</c:v>
                </c:pt>
                <c:pt idx="49505">
                  <c:v>1.12258</c:v>
                </c:pt>
                <c:pt idx="49506">
                  <c:v>1.12261</c:v>
                </c:pt>
                <c:pt idx="49507">
                  <c:v>1.12263</c:v>
                </c:pt>
                <c:pt idx="49508">
                  <c:v>1.12265</c:v>
                </c:pt>
                <c:pt idx="49509">
                  <c:v>1.12268</c:v>
                </c:pt>
                <c:pt idx="49510">
                  <c:v>1.1227</c:v>
                </c:pt>
                <c:pt idx="49511">
                  <c:v>1.12272</c:v>
                </c:pt>
                <c:pt idx="49512">
                  <c:v>1.12274</c:v>
                </c:pt>
                <c:pt idx="49513">
                  <c:v>1.12277</c:v>
                </c:pt>
                <c:pt idx="49514">
                  <c:v>1.12279</c:v>
                </c:pt>
                <c:pt idx="49515">
                  <c:v>1.12281</c:v>
                </c:pt>
                <c:pt idx="49516">
                  <c:v>1.12283</c:v>
                </c:pt>
                <c:pt idx="49517">
                  <c:v>1.12286</c:v>
                </c:pt>
                <c:pt idx="49518">
                  <c:v>1.12288</c:v>
                </c:pt>
                <c:pt idx="49519">
                  <c:v>1.1229</c:v>
                </c:pt>
                <c:pt idx="49520">
                  <c:v>1.12292</c:v>
                </c:pt>
                <c:pt idx="49521">
                  <c:v>1.12295</c:v>
                </c:pt>
                <c:pt idx="49522">
                  <c:v>1.12297</c:v>
                </c:pt>
                <c:pt idx="49523">
                  <c:v>1.12299</c:v>
                </c:pt>
                <c:pt idx="49524">
                  <c:v>1.12302</c:v>
                </c:pt>
                <c:pt idx="49525">
                  <c:v>1.12304</c:v>
                </c:pt>
                <c:pt idx="49526">
                  <c:v>1.12306</c:v>
                </c:pt>
                <c:pt idx="49527">
                  <c:v>1.12308</c:v>
                </c:pt>
                <c:pt idx="49528">
                  <c:v>1.12311</c:v>
                </c:pt>
                <c:pt idx="49529">
                  <c:v>1.12313</c:v>
                </c:pt>
                <c:pt idx="49530">
                  <c:v>1.12315</c:v>
                </c:pt>
                <c:pt idx="49531">
                  <c:v>1.12318</c:v>
                </c:pt>
                <c:pt idx="49532">
                  <c:v>1.1232</c:v>
                </c:pt>
                <c:pt idx="49533">
                  <c:v>1.12322</c:v>
                </c:pt>
                <c:pt idx="49534">
                  <c:v>1.12324</c:v>
                </c:pt>
                <c:pt idx="49535">
                  <c:v>1.12326</c:v>
                </c:pt>
                <c:pt idx="49536">
                  <c:v>1.12329</c:v>
                </c:pt>
                <c:pt idx="49537">
                  <c:v>1.12331</c:v>
                </c:pt>
                <c:pt idx="49538">
                  <c:v>1.12333</c:v>
                </c:pt>
                <c:pt idx="49539">
                  <c:v>1.12336</c:v>
                </c:pt>
                <c:pt idx="49540">
                  <c:v>1.12338</c:v>
                </c:pt>
                <c:pt idx="49541">
                  <c:v>1.1234</c:v>
                </c:pt>
                <c:pt idx="49542">
                  <c:v>1.12342</c:v>
                </c:pt>
                <c:pt idx="49543">
                  <c:v>1.12345</c:v>
                </c:pt>
                <c:pt idx="49544">
                  <c:v>1.12347</c:v>
                </c:pt>
                <c:pt idx="49545">
                  <c:v>1.12349</c:v>
                </c:pt>
                <c:pt idx="49546">
                  <c:v>1.12352</c:v>
                </c:pt>
                <c:pt idx="49547">
                  <c:v>1.12354</c:v>
                </c:pt>
                <c:pt idx="49548">
                  <c:v>1.12356</c:v>
                </c:pt>
                <c:pt idx="49549">
                  <c:v>1.12358</c:v>
                </c:pt>
                <c:pt idx="49550">
                  <c:v>1.1236</c:v>
                </c:pt>
                <c:pt idx="49551">
                  <c:v>1.12363</c:v>
                </c:pt>
                <c:pt idx="49552">
                  <c:v>1.12365</c:v>
                </c:pt>
                <c:pt idx="49553">
                  <c:v>1.12367</c:v>
                </c:pt>
                <c:pt idx="49554">
                  <c:v>1.1237</c:v>
                </c:pt>
                <c:pt idx="49555">
                  <c:v>1.12372</c:v>
                </c:pt>
                <c:pt idx="49556">
                  <c:v>1.12374</c:v>
                </c:pt>
                <c:pt idx="49557">
                  <c:v>1.12376</c:v>
                </c:pt>
                <c:pt idx="49558">
                  <c:v>1.12379</c:v>
                </c:pt>
                <c:pt idx="49559">
                  <c:v>1.12381</c:v>
                </c:pt>
                <c:pt idx="49560">
                  <c:v>1.12383</c:v>
                </c:pt>
                <c:pt idx="49561">
                  <c:v>1.12386</c:v>
                </c:pt>
                <c:pt idx="49562">
                  <c:v>1.12388</c:v>
                </c:pt>
                <c:pt idx="49563">
                  <c:v>1.1239</c:v>
                </c:pt>
                <c:pt idx="49564">
                  <c:v>1.12392</c:v>
                </c:pt>
                <c:pt idx="49565">
                  <c:v>1.12395</c:v>
                </c:pt>
                <c:pt idx="49566">
                  <c:v>1.12397</c:v>
                </c:pt>
                <c:pt idx="49567">
                  <c:v>1.12399</c:v>
                </c:pt>
                <c:pt idx="49568">
                  <c:v>1.12401</c:v>
                </c:pt>
                <c:pt idx="49569">
                  <c:v>1.12404</c:v>
                </c:pt>
                <c:pt idx="49570">
                  <c:v>1.12406</c:v>
                </c:pt>
                <c:pt idx="49571">
                  <c:v>1.12408</c:v>
                </c:pt>
                <c:pt idx="49572">
                  <c:v>1.1241</c:v>
                </c:pt>
                <c:pt idx="49573">
                  <c:v>1.12413</c:v>
                </c:pt>
                <c:pt idx="49574">
                  <c:v>1.12415</c:v>
                </c:pt>
                <c:pt idx="49575">
                  <c:v>1.12417</c:v>
                </c:pt>
                <c:pt idx="49576">
                  <c:v>1.1242</c:v>
                </c:pt>
                <c:pt idx="49577">
                  <c:v>1.12422</c:v>
                </c:pt>
                <c:pt idx="49578">
                  <c:v>1.12424</c:v>
                </c:pt>
                <c:pt idx="49579">
                  <c:v>1.12426</c:v>
                </c:pt>
                <c:pt idx="49580">
                  <c:v>1.12429</c:v>
                </c:pt>
                <c:pt idx="49581">
                  <c:v>1.12431</c:v>
                </c:pt>
                <c:pt idx="49582">
                  <c:v>1.12433</c:v>
                </c:pt>
                <c:pt idx="49583">
                  <c:v>1.12435</c:v>
                </c:pt>
                <c:pt idx="49584">
                  <c:v>1.12438</c:v>
                </c:pt>
                <c:pt idx="49585">
                  <c:v>1.1244</c:v>
                </c:pt>
                <c:pt idx="49586">
                  <c:v>1.12442</c:v>
                </c:pt>
                <c:pt idx="49587">
                  <c:v>1.12444</c:v>
                </c:pt>
                <c:pt idx="49588">
                  <c:v>1.12447</c:v>
                </c:pt>
                <c:pt idx="49589">
                  <c:v>1.12449</c:v>
                </c:pt>
                <c:pt idx="49590">
                  <c:v>1.12451</c:v>
                </c:pt>
                <c:pt idx="49591">
                  <c:v>1.12454</c:v>
                </c:pt>
                <c:pt idx="49592">
                  <c:v>1.12456</c:v>
                </c:pt>
                <c:pt idx="49593">
                  <c:v>1.12458</c:v>
                </c:pt>
                <c:pt idx="49594">
                  <c:v>1.1246</c:v>
                </c:pt>
                <c:pt idx="49595">
                  <c:v>1.12463</c:v>
                </c:pt>
                <c:pt idx="49596">
                  <c:v>1.12465</c:v>
                </c:pt>
                <c:pt idx="49597">
                  <c:v>1.12467</c:v>
                </c:pt>
                <c:pt idx="49598">
                  <c:v>1.12469</c:v>
                </c:pt>
                <c:pt idx="49599">
                  <c:v>1.12472</c:v>
                </c:pt>
                <c:pt idx="49600">
                  <c:v>1.12474</c:v>
                </c:pt>
                <c:pt idx="49601">
                  <c:v>1.12476</c:v>
                </c:pt>
                <c:pt idx="49602">
                  <c:v>1.12478</c:v>
                </c:pt>
                <c:pt idx="49603">
                  <c:v>1.12481</c:v>
                </c:pt>
                <c:pt idx="49604">
                  <c:v>1.12483</c:v>
                </c:pt>
                <c:pt idx="49605">
                  <c:v>1.12485</c:v>
                </c:pt>
                <c:pt idx="49606">
                  <c:v>1.12488</c:v>
                </c:pt>
                <c:pt idx="49607">
                  <c:v>1.1249</c:v>
                </c:pt>
                <c:pt idx="49608">
                  <c:v>1.12492</c:v>
                </c:pt>
                <c:pt idx="49609">
                  <c:v>1.12494</c:v>
                </c:pt>
                <c:pt idx="49610">
                  <c:v>1.12497</c:v>
                </c:pt>
                <c:pt idx="49611">
                  <c:v>1.12499</c:v>
                </c:pt>
                <c:pt idx="49612">
                  <c:v>1.12501</c:v>
                </c:pt>
                <c:pt idx="49613">
                  <c:v>1.12503</c:v>
                </c:pt>
                <c:pt idx="49614">
                  <c:v>1.12506</c:v>
                </c:pt>
                <c:pt idx="49615">
                  <c:v>1.12508</c:v>
                </c:pt>
                <c:pt idx="49616">
                  <c:v>1.1251</c:v>
                </c:pt>
                <c:pt idx="49617">
                  <c:v>1.12512</c:v>
                </c:pt>
                <c:pt idx="49618">
                  <c:v>1.12515</c:v>
                </c:pt>
                <c:pt idx="49619">
                  <c:v>1.12517</c:v>
                </c:pt>
                <c:pt idx="49620">
                  <c:v>1.12519</c:v>
                </c:pt>
                <c:pt idx="49621">
                  <c:v>1.12522</c:v>
                </c:pt>
                <c:pt idx="49622">
                  <c:v>1.12524</c:v>
                </c:pt>
                <c:pt idx="49623">
                  <c:v>1.12526</c:v>
                </c:pt>
                <c:pt idx="49624">
                  <c:v>1.12528</c:v>
                </c:pt>
                <c:pt idx="49625">
                  <c:v>1.12531</c:v>
                </c:pt>
                <c:pt idx="49626">
                  <c:v>1.12533</c:v>
                </c:pt>
                <c:pt idx="49627">
                  <c:v>1.12535</c:v>
                </c:pt>
                <c:pt idx="49628">
                  <c:v>1.12537</c:v>
                </c:pt>
                <c:pt idx="49629">
                  <c:v>1.1254</c:v>
                </c:pt>
                <c:pt idx="49630">
                  <c:v>1.12542</c:v>
                </c:pt>
                <c:pt idx="49631">
                  <c:v>1.12544</c:v>
                </c:pt>
                <c:pt idx="49632">
                  <c:v>1.12546</c:v>
                </c:pt>
                <c:pt idx="49633">
                  <c:v>1.12549</c:v>
                </c:pt>
                <c:pt idx="49634">
                  <c:v>1.12551</c:v>
                </c:pt>
                <c:pt idx="49635">
                  <c:v>1.12553</c:v>
                </c:pt>
                <c:pt idx="49636">
                  <c:v>1.12556</c:v>
                </c:pt>
                <c:pt idx="49637">
                  <c:v>1.12558</c:v>
                </c:pt>
                <c:pt idx="49638">
                  <c:v>1.1256</c:v>
                </c:pt>
                <c:pt idx="49639">
                  <c:v>1.12562</c:v>
                </c:pt>
                <c:pt idx="49640">
                  <c:v>1.12565</c:v>
                </c:pt>
                <c:pt idx="49641">
                  <c:v>1.12567</c:v>
                </c:pt>
                <c:pt idx="49642">
                  <c:v>1.12569</c:v>
                </c:pt>
                <c:pt idx="49643">
                  <c:v>1.12571</c:v>
                </c:pt>
                <c:pt idx="49644">
                  <c:v>1.12574</c:v>
                </c:pt>
                <c:pt idx="49645">
                  <c:v>1.12576</c:v>
                </c:pt>
                <c:pt idx="49646">
                  <c:v>1.12578</c:v>
                </c:pt>
                <c:pt idx="49647">
                  <c:v>1.1258</c:v>
                </c:pt>
                <c:pt idx="49648">
                  <c:v>1.12583</c:v>
                </c:pt>
                <c:pt idx="49649">
                  <c:v>1.12585</c:v>
                </c:pt>
                <c:pt idx="49650">
                  <c:v>1.12587</c:v>
                </c:pt>
                <c:pt idx="49651">
                  <c:v>1.1259</c:v>
                </c:pt>
                <c:pt idx="49652">
                  <c:v>1.12592</c:v>
                </c:pt>
                <c:pt idx="49653">
                  <c:v>1.12594</c:v>
                </c:pt>
                <c:pt idx="49654">
                  <c:v>1.12596</c:v>
                </c:pt>
                <c:pt idx="49655">
                  <c:v>1.12599</c:v>
                </c:pt>
                <c:pt idx="49656">
                  <c:v>1.12601</c:v>
                </c:pt>
                <c:pt idx="49657">
                  <c:v>1.12603</c:v>
                </c:pt>
                <c:pt idx="49658">
                  <c:v>1.12605</c:v>
                </c:pt>
                <c:pt idx="49659">
                  <c:v>1.12608</c:v>
                </c:pt>
                <c:pt idx="49660">
                  <c:v>1.1261</c:v>
                </c:pt>
                <c:pt idx="49661">
                  <c:v>1.12612</c:v>
                </c:pt>
                <c:pt idx="49662">
                  <c:v>1.12614</c:v>
                </c:pt>
                <c:pt idx="49663">
                  <c:v>1.12617</c:v>
                </c:pt>
                <c:pt idx="49664">
                  <c:v>1.12619</c:v>
                </c:pt>
                <c:pt idx="49665">
                  <c:v>1.12621</c:v>
                </c:pt>
                <c:pt idx="49666">
                  <c:v>1.12624</c:v>
                </c:pt>
                <c:pt idx="49667">
                  <c:v>1.12626</c:v>
                </c:pt>
                <c:pt idx="49668">
                  <c:v>1.12628</c:v>
                </c:pt>
                <c:pt idx="49669">
                  <c:v>1.1263</c:v>
                </c:pt>
                <c:pt idx="49670">
                  <c:v>1.12633</c:v>
                </c:pt>
                <c:pt idx="49671">
                  <c:v>1.12635</c:v>
                </c:pt>
                <c:pt idx="49672">
                  <c:v>1.12637</c:v>
                </c:pt>
                <c:pt idx="49673">
                  <c:v>1.1264</c:v>
                </c:pt>
                <c:pt idx="49674">
                  <c:v>1.12642</c:v>
                </c:pt>
                <c:pt idx="49675">
                  <c:v>1.12644</c:v>
                </c:pt>
                <c:pt idx="49676">
                  <c:v>1.12646</c:v>
                </c:pt>
                <c:pt idx="49677">
                  <c:v>1.12648</c:v>
                </c:pt>
                <c:pt idx="49678">
                  <c:v>1.12651</c:v>
                </c:pt>
                <c:pt idx="49679">
                  <c:v>1.12653</c:v>
                </c:pt>
                <c:pt idx="49680">
                  <c:v>1.12655</c:v>
                </c:pt>
                <c:pt idx="49681">
                  <c:v>1.12658</c:v>
                </c:pt>
                <c:pt idx="49682">
                  <c:v>1.1266</c:v>
                </c:pt>
                <c:pt idx="49683">
                  <c:v>1.12662</c:v>
                </c:pt>
                <c:pt idx="49684">
                  <c:v>1.12664</c:v>
                </c:pt>
                <c:pt idx="49685">
                  <c:v>1.12667</c:v>
                </c:pt>
                <c:pt idx="49686">
                  <c:v>1.12669</c:v>
                </c:pt>
                <c:pt idx="49687">
                  <c:v>1.12671</c:v>
                </c:pt>
                <c:pt idx="49688">
                  <c:v>1.12674</c:v>
                </c:pt>
                <c:pt idx="49689">
                  <c:v>1.12676</c:v>
                </c:pt>
                <c:pt idx="49690">
                  <c:v>1.12678</c:v>
                </c:pt>
                <c:pt idx="49691">
                  <c:v>1.1268</c:v>
                </c:pt>
                <c:pt idx="49692">
                  <c:v>1.12682</c:v>
                </c:pt>
                <c:pt idx="49693">
                  <c:v>1.12685</c:v>
                </c:pt>
                <c:pt idx="49694">
                  <c:v>1.12687</c:v>
                </c:pt>
                <c:pt idx="49695">
                  <c:v>1.12689</c:v>
                </c:pt>
                <c:pt idx="49696">
                  <c:v>1.12692</c:v>
                </c:pt>
                <c:pt idx="49697">
                  <c:v>1.12694</c:v>
                </c:pt>
                <c:pt idx="49698">
                  <c:v>1.12696</c:v>
                </c:pt>
                <c:pt idx="49699">
                  <c:v>1.12698</c:v>
                </c:pt>
                <c:pt idx="49700">
                  <c:v>1.12701</c:v>
                </c:pt>
                <c:pt idx="49701">
                  <c:v>1.12703</c:v>
                </c:pt>
                <c:pt idx="49702">
                  <c:v>1.12705</c:v>
                </c:pt>
                <c:pt idx="49703">
                  <c:v>1.12708</c:v>
                </c:pt>
                <c:pt idx="49704">
                  <c:v>1.1271</c:v>
                </c:pt>
                <c:pt idx="49705">
                  <c:v>1.12712</c:v>
                </c:pt>
                <c:pt idx="49706">
                  <c:v>1.12714</c:v>
                </c:pt>
                <c:pt idx="49707">
                  <c:v>1.12717</c:v>
                </c:pt>
                <c:pt idx="49708">
                  <c:v>1.12719</c:v>
                </c:pt>
                <c:pt idx="49709">
                  <c:v>1.12721</c:v>
                </c:pt>
                <c:pt idx="49710">
                  <c:v>1.12723</c:v>
                </c:pt>
                <c:pt idx="49711">
                  <c:v>1.12726</c:v>
                </c:pt>
                <c:pt idx="49712">
                  <c:v>1.12728</c:v>
                </c:pt>
                <c:pt idx="49713">
                  <c:v>1.1273</c:v>
                </c:pt>
                <c:pt idx="49714">
                  <c:v>1.12732</c:v>
                </c:pt>
                <c:pt idx="49715">
                  <c:v>1.12735</c:v>
                </c:pt>
                <c:pt idx="49716">
                  <c:v>1.12737</c:v>
                </c:pt>
                <c:pt idx="49717">
                  <c:v>1.12739</c:v>
                </c:pt>
                <c:pt idx="49718">
                  <c:v>1.12742</c:v>
                </c:pt>
                <c:pt idx="49719">
                  <c:v>1.12744</c:v>
                </c:pt>
                <c:pt idx="49720">
                  <c:v>1.12746</c:v>
                </c:pt>
                <c:pt idx="49721">
                  <c:v>1.12748</c:v>
                </c:pt>
                <c:pt idx="49722">
                  <c:v>1.12751</c:v>
                </c:pt>
                <c:pt idx="49723">
                  <c:v>1.12753</c:v>
                </c:pt>
                <c:pt idx="49724">
                  <c:v>1.12755</c:v>
                </c:pt>
                <c:pt idx="49725">
                  <c:v>1.12757</c:v>
                </c:pt>
                <c:pt idx="49726">
                  <c:v>1.1276</c:v>
                </c:pt>
                <c:pt idx="49727">
                  <c:v>1.12762</c:v>
                </c:pt>
                <c:pt idx="49728">
                  <c:v>1.12764</c:v>
                </c:pt>
                <c:pt idx="49729">
                  <c:v>1.12766</c:v>
                </c:pt>
                <c:pt idx="49730">
                  <c:v>1.12769</c:v>
                </c:pt>
                <c:pt idx="49731">
                  <c:v>1.12771</c:v>
                </c:pt>
                <c:pt idx="49732">
                  <c:v>1.12773</c:v>
                </c:pt>
                <c:pt idx="49733">
                  <c:v>1.12776</c:v>
                </c:pt>
                <c:pt idx="49734">
                  <c:v>1.12778</c:v>
                </c:pt>
                <c:pt idx="49735">
                  <c:v>1.1278</c:v>
                </c:pt>
                <c:pt idx="49736">
                  <c:v>1.12782</c:v>
                </c:pt>
                <c:pt idx="49737">
                  <c:v>1.12785</c:v>
                </c:pt>
                <c:pt idx="49738">
                  <c:v>1.12787</c:v>
                </c:pt>
                <c:pt idx="49739">
                  <c:v>1.12789</c:v>
                </c:pt>
                <c:pt idx="49740">
                  <c:v>1.12791</c:v>
                </c:pt>
                <c:pt idx="49741">
                  <c:v>1.12794</c:v>
                </c:pt>
                <c:pt idx="49742">
                  <c:v>1.12796</c:v>
                </c:pt>
                <c:pt idx="49743">
                  <c:v>1.12798</c:v>
                </c:pt>
                <c:pt idx="49744">
                  <c:v>1.128</c:v>
                </c:pt>
                <c:pt idx="49745">
                  <c:v>1.12803</c:v>
                </c:pt>
                <c:pt idx="49746">
                  <c:v>1.12805</c:v>
                </c:pt>
                <c:pt idx="49747">
                  <c:v>1.12807</c:v>
                </c:pt>
                <c:pt idx="49748">
                  <c:v>1.1281</c:v>
                </c:pt>
                <c:pt idx="49749">
                  <c:v>1.12812</c:v>
                </c:pt>
                <c:pt idx="49750">
                  <c:v>1.12814</c:v>
                </c:pt>
                <c:pt idx="49751">
                  <c:v>1.12816</c:v>
                </c:pt>
                <c:pt idx="49752">
                  <c:v>1.12819</c:v>
                </c:pt>
                <c:pt idx="49753">
                  <c:v>1.12821</c:v>
                </c:pt>
                <c:pt idx="49754">
                  <c:v>1.12823</c:v>
                </c:pt>
                <c:pt idx="49755">
                  <c:v>1.12825</c:v>
                </c:pt>
                <c:pt idx="49756">
                  <c:v>1.12828</c:v>
                </c:pt>
                <c:pt idx="49757">
                  <c:v>1.1283</c:v>
                </c:pt>
                <c:pt idx="49758">
                  <c:v>1.12832</c:v>
                </c:pt>
                <c:pt idx="49759">
                  <c:v>1.12834</c:v>
                </c:pt>
                <c:pt idx="49760">
                  <c:v>1.12837</c:v>
                </c:pt>
                <c:pt idx="49761">
                  <c:v>1.12839</c:v>
                </c:pt>
                <c:pt idx="49762">
                  <c:v>1.12841</c:v>
                </c:pt>
                <c:pt idx="49763">
                  <c:v>1.12844</c:v>
                </c:pt>
                <c:pt idx="49764">
                  <c:v>1.12846</c:v>
                </c:pt>
                <c:pt idx="49765">
                  <c:v>1.12848</c:v>
                </c:pt>
                <c:pt idx="49766">
                  <c:v>1.1285</c:v>
                </c:pt>
                <c:pt idx="49767">
                  <c:v>1.12853</c:v>
                </c:pt>
                <c:pt idx="49768">
                  <c:v>1.12855</c:v>
                </c:pt>
                <c:pt idx="49769">
                  <c:v>1.12857</c:v>
                </c:pt>
                <c:pt idx="49770">
                  <c:v>1.12859</c:v>
                </c:pt>
                <c:pt idx="49771">
                  <c:v>1.12862</c:v>
                </c:pt>
                <c:pt idx="49772">
                  <c:v>1.12864</c:v>
                </c:pt>
                <c:pt idx="49773">
                  <c:v>1.12866</c:v>
                </c:pt>
                <c:pt idx="49774">
                  <c:v>1.12868</c:v>
                </c:pt>
                <c:pt idx="49775">
                  <c:v>1.12871</c:v>
                </c:pt>
                <c:pt idx="49776">
                  <c:v>1.12873</c:v>
                </c:pt>
                <c:pt idx="49777">
                  <c:v>1.12875</c:v>
                </c:pt>
                <c:pt idx="49778">
                  <c:v>1.12878</c:v>
                </c:pt>
                <c:pt idx="49779">
                  <c:v>1.1288</c:v>
                </c:pt>
                <c:pt idx="49780">
                  <c:v>1.12882</c:v>
                </c:pt>
                <c:pt idx="49781">
                  <c:v>1.12884</c:v>
                </c:pt>
                <c:pt idx="49782">
                  <c:v>1.12887</c:v>
                </c:pt>
                <c:pt idx="49783">
                  <c:v>1.12889</c:v>
                </c:pt>
                <c:pt idx="49784">
                  <c:v>1.12891</c:v>
                </c:pt>
                <c:pt idx="49785">
                  <c:v>1.12893</c:v>
                </c:pt>
                <c:pt idx="49786">
                  <c:v>1.12896</c:v>
                </c:pt>
                <c:pt idx="49787">
                  <c:v>1.12898</c:v>
                </c:pt>
                <c:pt idx="49788">
                  <c:v>1.129</c:v>
                </c:pt>
                <c:pt idx="49789">
                  <c:v>1.12902</c:v>
                </c:pt>
                <c:pt idx="49790">
                  <c:v>1.12905</c:v>
                </c:pt>
                <c:pt idx="49791">
                  <c:v>1.12907</c:v>
                </c:pt>
                <c:pt idx="49792">
                  <c:v>1.12909</c:v>
                </c:pt>
                <c:pt idx="49793">
                  <c:v>1.12912</c:v>
                </c:pt>
                <c:pt idx="49794">
                  <c:v>1.12914</c:v>
                </c:pt>
                <c:pt idx="49795">
                  <c:v>1.12916</c:v>
                </c:pt>
                <c:pt idx="49796">
                  <c:v>1.12918</c:v>
                </c:pt>
                <c:pt idx="49797">
                  <c:v>1.12921</c:v>
                </c:pt>
                <c:pt idx="49798">
                  <c:v>1.12923</c:v>
                </c:pt>
                <c:pt idx="49799">
                  <c:v>1.12925</c:v>
                </c:pt>
                <c:pt idx="49800">
                  <c:v>1.12927</c:v>
                </c:pt>
                <c:pt idx="49801">
                  <c:v>1.1293</c:v>
                </c:pt>
                <c:pt idx="49802">
                  <c:v>1.12932</c:v>
                </c:pt>
                <c:pt idx="49803">
                  <c:v>1.12934</c:v>
                </c:pt>
                <c:pt idx="49804">
                  <c:v>1.12936</c:v>
                </c:pt>
                <c:pt idx="49805">
                  <c:v>1.12939</c:v>
                </c:pt>
                <c:pt idx="49806">
                  <c:v>1.12941</c:v>
                </c:pt>
                <c:pt idx="49807">
                  <c:v>1.12943</c:v>
                </c:pt>
                <c:pt idx="49808">
                  <c:v>1.12946</c:v>
                </c:pt>
                <c:pt idx="49809">
                  <c:v>1.12948</c:v>
                </c:pt>
                <c:pt idx="49810">
                  <c:v>1.1295</c:v>
                </c:pt>
                <c:pt idx="49811">
                  <c:v>1.12952</c:v>
                </c:pt>
                <c:pt idx="49812">
                  <c:v>1.12955</c:v>
                </c:pt>
                <c:pt idx="49813">
                  <c:v>1.12957</c:v>
                </c:pt>
                <c:pt idx="49814">
                  <c:v>1.12959</c:v>
                </c:pt>
                <c:pt idx="49815">
                  <c:v>1.12962</c:v>
                </c:pt>
                <c:pt idx="49816">
                  <c:v>1.12964</c:v>
                </c:pt>
                <c:pt idx="49817">
                  <c:v>1.12966</c:v>
                </c:pt>
                <c:pt idx="49818">
                  <c:v>1.12968</c:v>
                </c:pt>
                <c:pt idx="49819">
                  <c:v>1.1297</c:v>
                </c:pt>
                <c:pt idx="49820">
                  <c:v>1.12973</c:v>
                </c:pt>
                <c:pt idx="49821">
                  <c:v>1.12975</c:v>
                </c:pt>
                <c:pt idx="49822">
                  <c:v>1.12977</c:v>
                </c:pt>
                <c:pt idx="49823">
                  <c:v>1.1298</c:v>
                </c:pt>
                <c:pt idx="49824">
                  <c:v>1.12982</c:v>
                </c:pt>
                <c:pt idx="49825">
                  <c:v>1.12984</c:v>
                </c:pt>
                <c:pt idx="49826">
                  <c:v>1.12986</c:v>
                </c:pt>
                <c:pt idx="49827">
                  <c:v>1.12989</c:v>
                </c:pt>
                <c:pt idx="49828">
                  <c:v>1.12991</c:v>
                </c:pt>
                <c:pt idx="49829">
                  <c:v>1.12993</c:v>
                </c:pt>
                <c:pt idx="49830">
                  <c:v>1.12996</c:v>
                </c:pt>
                <c:pt idx="49831">
                  <c:v>1.12998</c:v>
                </c:pt>
                <c:pt idx="49832">
                  <c:v>1.13</c:v>
                </c:pt>
                <c:pt idx="49833">
                  <c:v>1.13002</c:v>
                </c:pt>
                <c:pt idx="49834">
                  <c:v>1.13004</c:v>
                </c:pt>
                <c:pt idx="49835">
                  <c:v>1.13007</c:v>
                </c:pt>
                <c:pt idx="49836">
                  <c:v>1.13009</c:v>
                </c:pt>
                <c:pt idx="49837">
                  <c:v>1.13011</c:v>
                </c:pt>
                <c:pt idx="49838">
                  <c:v>1.13014</c:v>
                </c:pt>
                <c:pt idx="49839">
                  <c:v>1.13016</c:v>
                </c:pt>
                <c:pt idx="49840">
                  <c:v>1.13018</c:v>
                </c:pt>
                <c:pt idx="49841">
                  <c:v>1.1302</c:v>
                </c:pt>
                <c:pt idx="49842">
                  <c:v>1.13023</c:v>
                </c:pt>
                <c:pt idx="49843">
                  <c:v>1.13025</c:v>
                </c:pt>
                <c:pt idx="49844">
                  <c:v>1.13027</c:v>
                </c:pt>
                <c:pt idx="49845">
                  <c:v>1.1303</c:v>
                </c:pt>
                <c:pt idx="49846">
                  <c:v>1.13032</c:v>
                </c:pt>
                <c:pt idx="49847">
                  <c:v>1.13034</c:v>
                </c:pt>
                <c:pt idx="49848">
                  <c:v>1.13036</c:v>
                </c:pt>
                <c:pt idx="49849">
                  <c:v>1.13038</c:v>
                </c:pt>
                <c:pt idx="49850">
                  <c:v>1.13041</c:v>
                </c:pt>
                <c:pt idx="49851">
                  <c:v>1.13043</c:v>
                </c:pt>
                <c:pt idx="49852">
                  <c:v>1.13045</c:v>
                </c:pt>
                <c:pt idx="49853">
                  <c:v>1.13048</c:v>
                </c:pt>
                <c:pt idx="49854">
                  <c:v>1.1305</c:v>
                </c:pt>
                <c:pt idx="49855">
                  <c:v>1.13052</c:v>
                </c:pt>
                <c:pt idx="49856">
                  <c:v>1.13054</c:v>
                </c:pt>
                <c:pt idx="49857">
                  <c:v>1.13057</c:v>
                </c:pt>
                <c:pt idx="49858">
                  <c:v>1.13059</c:v>
                </c:pt>
                <c:pt idx="49859">
                  <c:v>1.13061</c:v>
                </c:pt>
                <c:pt idx="49860">
                  <c:v>1.13064</c:v>
                </c:pt>
                <c:pt idx="49861">
                  <c:v>1.13066</c:v>
                </c:pt>
                <c:pt idx="49862">
                  <c:v>1.13068</c:v>
                </c:pt>
                <c:pt idx="49863">
                  <c:v>1.1307</c:v>
                </c:pt>
                <c:pt idx="49864">
                  <c:v>1.13073</c:v>
                </c:pt>
                <c:pt idx="49865">
                  <c:v>1.13075</c:v>
                </c:pt>
                <c:pt idx="49866">
                  <c:v>1.13077</c:v>
                </c:pt>
                <c:pt idx="49867">
                  <c:v>1.13079</c:v>
                </c:pt>
                <c:pt idx="49868">
                  <c:v>1.13082</c:v>
                </c:pt>
                <c:pt idx="49869">
                  <c:v>1.13084</c:v>
                </c:pt>
                <c:pt idx="49870">
                  <c:v>1.13086</c:v>
                </c:pt>
                <c:pt idx="49871">
                  <c:v>1.13088</c:v>
                </c:pt>
                <c:pt idx="49872">
                  <c:v>1.13091</c:v>
                </c:pt>
                <c:pt idx="49873">
                  <c:v>1.13093</c:v>
                </c:pt>
                <c:pt idx="49874">
                  <c:v>1.13095</c:v>
                </c:pt>
                <c:pt idx="49875">
                  <c:v>1.13098</c:v>
                </c:pt>
                <c:pt idx="49876">
                  <c:v>1.131</c:v>
                </c:pt>
                <c:pt idx="49877">
                  <c:v>1.13102</c:v>
                </c:pt>
                <c:pt idx="49878">
                  <c:v>1.13104</c:v>
                </c:pt>
                <c:pt idx="49879">
                  <c:v>1.13107</c:v>
                </c:pt>
                <c:pt idx="49880">
                  <c:v>1.13109</c:v>
                </c:pt>
                <c:pt idx="49881">
                  <c:v>1.13111</c:v>
                </c:pt>
                <c:pt idx="49882">
                  <c:v>1.13113</c:v>
                </c:pt>
                <c:pt idx="49883">
                  <c:v>1.13116</c:v>
                </c:pt>
                <c:pt idx="49884">
                  <c:v>1.13118</c:v>
                </c:pt>
                <c:pt idx="49885">
                  <c:v>1.1312</c:v>
                </c:pt>
                <c:pt idx="49886">
                  <c:v>1.13122</c:v>
                </c:pt>
                <c:pt idx="49887">
                  <c:v>1.13125</c:v>
                </c:pt>
                <c:pt idx="49888">
                  <c:v>1.13127</c:v>
                </c:pt>
                <c:pt idx="49889">
                  <c:v>1.13129</c:v>
                </c:pt>
                <c:pt idx="49890">
                  <c:v>1.13132</c:v>
                </c:pt>
                <c:pt idx="49891">
                  <c:v>1.13134</c:v>
                </c:pt>
                <c:pt idx="49892">
                  <c:v>1.13136</c:v>
                </c:pt>
                <c:pt idx="49893">
                  <c:v>1.13138</c:v>
                </c:pt>
                <c:pt idx="49894">
                  <c:v>1.13141</c:v>
                </c:pt>
                <c:pt idx="49895">
                  <c:v>1.13143</c:v>
                </c:pt>
                <c:pt idx="49896">
                  <c:v>1.13145</c:v>
                </c:pt>
                <c:pt idx="49897">
                  <c:v>1.13147</c:v>
                </c:pt>
                <c:pt idx="49898">
                  <c:v>1.1315</c:v>
                </c:pt>
                <c:pt idx="49899">
                  <c:v>1.13152</c:v>
                </c:pt>
                <c:pt idx="49900">
                  <c:v>1.13154</c:v>
                </c:pt>
                <c:pt idx="49901">
                  <c:v>1.13156</c:v>
                </c:pt>
                <c:pt idx="49902">
                  <c:v>1.13159</c:v>
                </c:pt>
                <c:pt idx="49903">
                  <c:v>1.13161</c:v>
                </c:pt>
                <c:pt idx="49904">
                  <c:v>1.13163</c:v>
                </c:pt>
                <c:pt idx="49905">
                  <c:v>1.13166</c:v>
                </c:pt>
                <c:pt idx="49906">
                  <c:v>1.13168</c:v>
                </c:pt>
                <c:pt idx="49907">
                  <c:v>1.1317</c:v>
                </c:pt>
                <c:pt idx="49908">
                  <c:v>1.13172</c:v>
                </c:pt>
                <c:pt idx="49909">
                  <c:v>1.13175</c:v>
                </c:pt>
                <c:pt idx="49910">
                  <c:v>1.13177</c:v>
                </c:pt>
                <c:pt idx="49911">
                  <c:v>1.13179</c:v>
                </c:pt>
                <c:pt idx="49912">
                  <c:v>1.13181</c:v>
                </c:pt>
                <c:pt idx="49913">
                  <c:v>1.13184</c:v>
                </c:pt>
                <c:pt idx="49914">
                  <c:v>1.13186</c:v>
                </c:pt>
                <c:pt idx="49915">
                  <c:v>1.13188</c:v>
                </c:pt>
                <c:pt idx="49916">
                  <c:v>1.1319</c:v>
                </c:pt>
                <c:pt idx="49917">
                  <c:v>1.13193</c:v>
                </c:pt>
                <c:pt idx="49918">
                  <c:v>1.13195</c:v>
                </c:pt>
                <c:pt idx="49919">
                  <c:v>1.13197</c:v>
                </c:pt>
                <c:pt idx="49920">
                  <c:v>1.132</c:v>
                </c:pt>
                <c:pt idx="49921">
                  <c:v>1.13202</c:v>
                </c:pt>
                <c:pt idx="49922">
                  <c:v>1.13204</c:v>
                </c:pt>
                <c:pt idx="49923">
                  <c:v>1.13206</c:v>
                </c:pt>
                <c:pt idx="49924">
                  <c:v>1.13209</c:v>
                </c:pt>
                <c:pt idx="49925">
                  <c:v>1.13211</c:v>
                </c:pt>
                <c:pt idx="49926">
                  <c:v>1.13213</c:v>
                </c:pt>
                <c:pt idx="49927">
                  <c:v>1.13215</c:v>
                </c:pt>
                <c:pt idx="49928">
                  <c:v>1.13218</c:v>
                </c:pt>
                <c:pt idx="49929">
                  <c:v>1.1322</c:v>
                </c:pt>
                <c:pt idx="49930">
                  <c:v>1.13222</c:v>
                </c:pt>
                <c:pt idx="49931">
                  <c:v>1.13224</c:v>
                </c:pt>
                <c:pt idx="49932">
                  <c:v>1.13227</c:v>
                </c:pt>
                <c:pt idx="49933">
                  <c:v>1.13229</c:v>
                </c:pt>
                <c:pt idx="49934">
                  <c:v>1.13231</c:v>
                </c:pt>
                <c:pt idx="49935">
                  <c:v>1.13234</c:v>
                </c:pt>
                <c:pt idx="49936">
                  <c:v>1.13236</c:v>
                </c:pt>
                <c:pt idx="49937">
                  <c:v>1.13238</c:v>
                </c:pt>
                <c:pt idx="49938">
                  <c:v>1.1324</c:v>
                </c:pt>
                <c:pt idx="49939">
                  <c:v>1.13243</c:v>
                </c:pt>
                <c:pt idx="49940">
                  <c:v>1.13245</c:v>
                </c:pt>
                <c:pt idx="49941">
                  <c:v>1.13247</c:v>
                </c:pt>
                <c:pt idx="49942">
                  <c:v>1.13249</c:v>
                </c:pt>
                <c:pt idx="49943">
                  <c:v>1.13252</c:v>
                </c:pt>
                <c:pt idx="49944">
                  <c:v>1.13254</c:v>
                </c:pt>
                <c:pt idx="49945">
                  <c:v>1.13256</c:v>
                </c:pt>
                <c:pt idx="49946">
                  <c:v>1.13258</c:v>
                </c:pt>
                <c:pt idx="49947">
                  <c:v>1.13261</c:v>
                </c:pt>
                <c:pt idx="49948">
                  <c:v>1.13263</c:v>
                </c:pt>
                <c:pt idx="49949">
                  <c:v>1.13265</c:v>
                </c:pt>
                <c:pt idx="49950">
                  <c:v>1.13268</c:v>
                </c:pt>
                <c:pt idx="49951">
                  <c:v>1.1327</c:v>
                </c:pt>
                <c:pt idx="49952">
                  <c:v>1.13272</c:v>
                </c:pt>
                <c:pt idx="49953">
                  <c:v>1.13274</c:v>
                </c:pt>
                <c:pt idx="49954">
                  <c:v>1.13277</c:v>
                </c:pt>
                <c:pt idx="49955">
                  <c:v>1.13279</c:v>
                </c:pt>
                <c:pt idx="49956">
                  <c:v>1.13281</c:v>
                </c:pt>
                <c:pt idx="49957">
                  <c:v>1.13283</c:v>
                </c:pt>
                <c:pt idx="49958">
                  <c:v>1.13286</c:v>
                </c:pt>
                <c:pt idx="49959">
                  <c:v>1.13288</c:v>
                </c:pt>
                <c:pt idx="49960">
                  <c:v>1.1329</c:v>
                </c:pt>
                <c:pt idx="49961">
                  <c:v>1.13292</c:v>
                </c:pt>
                <c:pt idx="49962">
                  <c:v>1.13295</c:v>
                </c:pt>
                <c:pt idx="49963">
                  <c:v>1.13297</c:v>
                </c:pt>
                <c:pt idx="49964">
                  <c:v>1.13299</c:v>
                </c:pt>
                <c:pt idx="49965">
                  <c:v>1.13302</c:v>
                </c:pt>
                <c:pt idx="49966">
                  <c:v>1.13304</c:v>
                </c:pt>
                <c:pt idx="49967">
                  <c:v>1.13306</c:v>
                </c:pt>
                <c:pt idx="49968">
                  <c:v>1.13308</c:v>
                </c:pt>
                <c:pt idx="49969">
                  <c:v>1.13311</c:v>
                </c:pt>
                <c:pt idx="49970">
                  <c:v>1.13313</c:v>
                </c:pt>
                <c:pt idx="49971">
                  <c:v>1.13315</c:v>
                </c:pt>
                <c:pt idx="49972">
                  <c:v>1.13318</c:v>
                </c:pt>
                <c:pt idx="49973">
                  <c:v>1.1332</c:v>
                </c:pt>
                <c:pt idx="49974">
                  <c:v>1.13322</c:v>
                </c:pt>
                <c:pt idx="49975">
                  <c:v>1.13324</c:v>
                </c:pt>
                <c:pt idx="49976">
                  <c:v>1.13326</c:v>
                </c:pt>
                <c:pt idx="49977">
                  <c:v>1.13329</c:v>
                </c:pt>
                <c:pt idx="49978">
                  <c:v>1.13331</c:v>
                </c:pt>
                <c:pt idx="49979">
                  <c:v>1.13333</c:v>
                </c:pt>
                <c:pt idx="49980">
                  <c:v>1.13336</c:v>
                </c:pt>
                <c:pt idx="49981">
                  <c:v>1.13338</c:v>
                </c:pt>
                <c:pt idx="49982">
                  <c:v>1.1334</c:v>
                </c:pt>
                <c:pt idx="49983">
                  <c:v>1.13342</c:v>
                </c:pt>
                <c:pt idx="49984">
                  <c:v>1.13345</c:v>
                </c:pt>
                <c:pt idx="49985">
                  <c:v>1.13347</c:v>
                </c:pt>
                <c:pt idx="49986">
                  <c:v>1.13349</c:v>
                </c:pt>
                <c:pt idx="49987">
                  <c:v>1.13352</c:v>
                </c:pt>
                <c:pt idx="49988">
                  <c:v>1.13354</c:v>
                </c:pt>
                <c:pt idx="49989">
                  <c:v>1.13356</c:v>
                </c:pt>
                <c:pt idx="49990">
                  <c:v>1.13358</c:v>
                </c:pt>
                <c:pt idx="49991">
                  <c:v>1.1336</c:v>
                </c:pt>
                <c:pt idx="49992">
                  <c:v>1.13363</c:v>
                </c:pt>
                <c:pt idx="49993">
                  <c:v>1.13365</c:v>
                </c:pt>
                <c:pt idx="49994">
                  <c:v>1.13367</c:v>
                </c:pt>
                <c:pt idx="49995">
                  <c:v>1.1337</c:v>
                </c:pt>
                <c:pt idx="49996">
                  <c:v>1.13372</c:v>
                </c:pt>
                <c:pt idx="49997">
                  <c:v>1.13374</c:v>
                </c:pt>
                <c:pt idx="49998">
                  <c:v>1.13376</c:v>
                </c:pt>
                <c:pt idx="49999">
                  <c:v>1.13379</c:v>
                </c:pt>
                <c:pt idx="50000">
                  <c:v>1.13381</c:v>
                </c:pt>
                <c:pt idx="50001">
                  <c:v>1.13383</c:v>
                </c:pt>
                <c:pt idx="50002">
                  <c:v>1.13386</c:v>
                </c:pt>
                <c:pt idx="50003">
                  <c:v>1.13388</c:v>
                </c:pt>
                <c:pt idx="50004">
                  <c:v>1.1339</c:v>
                </c:pt>
                <c:pt idx="50005">
                  <c:v>1.13392</c:v>
                </c:pt>
                <c:pt idx="50006">
                  <c:v>1.13395</c:v>
                </c:pt>
                <c:pt idx="50007">
                  <c:v>1.13397</c:v>
                </c:pt>
                <c:pt idx="50008">
                  <c:v>1.13399</c:v>
                </c:pt>
                <c:pt idx="50009">
                  <c:v>1.13401</c:v>
                </c:pt>
                <c:pt idx="50010">
                  <c:v>1.13404</c:v>
                </c:pt>
                <c:pt idx="50011">
                  <c:v>1.13406</c:v>
                </c:pt>
                <c:pt idx="50012">
                  <c:v>1.13408</c:v>
                </c:pt>
                <c:pt idx="50013">
                  <c:v>1.1341</c:v>
                </c:pt>
                <c:pt idx="50014">
                  <c:v>1.13413</c:v>
                </c:pt>
                <c:pt idx="50015">
                  <c:v>1.13415</c:v>
                </c:pt>
                <c:pt idx="50016">
                  <c:v>1.13417</c:v>
                </c:pt>
                <c:pt idx="50017">
                  <c:v>1.1342</c:v>
                </c:pt>
                <c:pt idx="50018">
                  <c:v>1.13422</c:v>
                </c:pt>
                <c:pt idx="50019">
                  <c:v>1.13424</c:v>
                </c:pt>
                <c:pt idx="50020">
                  <c:v>1.13426</c:v>
                </c:pt>
                <c:pt idx="50021">
                  <c:v>1.13429</c:v>
                </c:pt>
                <c:pt idx="50022">
                  <c:v>1.13431</c:v>
                </c:pt>
                <c:pt idx="50023">
                  <c:v>1.13433</c:v>
                </c:pt>
                <c:pt idx="50024">
                  <c:v>1.13435</c:v>
                </c:pt>
                <c:pt idx="50025">
                  <c:v>1.13438</c:v>
                </c:pt>
                <c:pt idx="50026">
                  <c:v>1.1344</c:v>
                </c:pt>
                <c:pt idx="50027">
                  <c:v>1.13442</c:v>
                </c:pt>
                <c:pt idx="50028">
                  <c:v>1.13444</c:v>
                </c:pt>
                <c:pt idx="50029">
                  <c:v>1.13447</c:v>
                </c:pt>
                <c:pt idx="50030">
                  <c:v>1.13449</c:v>
                </c:pt>
                <c:pt idx="50031">
                  <c:v>1.13451</c:v>
                </c:pt>
                <c:pt idx="50032">
                  <c:v>1.13454</c:v>
                </c:pt>
                <c:pt idx="50033">
                  <c:v>1.13456</c:v>
                </c:pt>
                <c:pt idx="50034">
                  <c:v>1.13458</c:v>
                </c:pt>
                <c:pt idx="50035">
                  <c:v>1.1346</c:v>
                </c:pt>
                <c:pt idx="50036">
                  <c:v>1.13463</c:v>
                </c:pt>
                <c:pt idx="50037">
                  <c:v>1.13465</c:v>
                </c:pt>
                <c:pt idx="50038">
                  <c:v>1.13467</c:v>
                </c:pt>
                <c:pt idx="50039">
                  <c:v>1.13469</c:v>
                </c:pt>
                <c:pt idx="50040">
                  <c:v>1.13472</c:v>
                </c:pt>
                <c:pt idx="50041">
                  <c:v>1.13474</c:v>
                </c:pt>
                <c:pt idx="50042">
                  <c:v>1.13476</c:v>
                </c:pt>
                <c:pt idx="50043">
                  <c:v>1.13478</c:v>
                </c:pt>
                <c:pt idx="50044">
                  <c:v>1.13481</c:v>
                </c:pt>
                <c:pt idx="50045">
                  <c:v>1.13483</c:v>
                </c:pt>
                <c:pt idx="50046">
                  <c:v>1.13485</c:v>
                </c:pt>
                <c:pt idx="50047">
                  <c:v>1.13488</c:v>
                </c:pt>
                <c:pt idx="50048">
                  <c:v>1.1349</c:v>
                </c:pt>
                <c:pt idx="50049">
                  <c:v>1.13492</c:v>
                </c:pt>
                <c:pt idx="50050">
                  <c:v>1.13494</c:v>
                </c:pt>
                <c:pt idx="50051">
                  <c:v>1.13497</c:v>
                </c:pt>
                <c:pt idx="50052">
                  <c:v>1.13499</c:v>
                </c:pt>
                <c:pt idx="50053">
                  <c:v>1.13501</c:v>
                </c:pt>
                <c:pt idx="50054">
                  <c:v>1.13503</c:v>
                </c:pt>
                <c:pt idx="50055">
                  <c:v>1.13506</c:v>
                </c:pt>
                <c:pt idx="50056">
                  <c:v>1.13508</c:v>
                </c:pt>
                <c:pt idx="50057">
                  <c:v>1.1351</c:v>
                </c:pt>
                <c:pt idx="50058">
                  <c:v>1.13512</c:v>
                </c:pt>
                <c:pt idx="50059">
                  <c:v>1.13515</c:v>
                </c:pt>
                <c:pt idx="50060">
                  <c:v>1.13517</c:v>
                </c:pt>
                <c:pt idx="50061">
                  <c:v>1.13519</c:v>
                </c:pt>
                <c:pt idx="50062">
                  <c:v>1.13522</c:v>
                </c:pt>
                <c:pt idx="50063">
                  <c:v>1.13524</c:v>
                </c:pt>
                <c:pt idx="50064">
                  <c:v>1.13526</c:v>
                </c:pt>
                <c:pt idx="50065">
                  <c:v>1.13528</c:v>
                </c:pt>
                <c:pt idx="50066">
                  <c:v>1.13531</c:v>
                </c:pt>
                <c:pt idx="50067">
                  <c:v>1.13533</c:v>
                </c:pt>
                <c:pt idx="50068">
                  <c:v>1.13535</c:v>
                </c:pt>
                <c:pt idx="50069">
                  <c:v>1.13537</c:v>
                </c:pt>
                <c:pt idx="50070">
                  <c:v>1.1354</c:v>
                </c:pt>
                <c:pt idx="50071">
                  <c:v>1.13542</c:v>
                </c:pt>
                <c:pt idx="50072">
                  <c:v>1.13544</c:v>
                </c:pt>
                <c:pt idx="50073">
                  <c:v>1.13546</c:v>
                </c:pt>
                <c:pt idx="50074">
                  <c:v>1.13549</c:v>
                </c:pt>
                <c:pt idx="50075">
                  <c:v>1.13551</c:v>
                </c:pt>
                <c:pt idx="50076">
                  <c:v>1.13553</c:v>
                </c:pt>
                <c:pt idx="50077">
                  <c:v>1.13556</c:v>
                </c:pt>
                <c:pt idx="50078">
                  <c:v>1.13558</c:v>
                </c:pt>
                <c:pt idx="50079">
                  <c:v>1.1356</c:v>
                </c:pt>
                <c:pt idx="50080">
                  <c:v>1.13562</c:v>
                </c:pt>
                <c:pt idx="50081">
                  <c:v>1.13565</c:v>
                </c:pt>
                <c:pt idx="50082">
                  <c:v>1.13567</c:v>
                </c:pt>
                <c:pt idx="50083">
                  <c:v>1.13569</c:v>
                </c:pt>
                <c:pt idx="50084">
                  <c:v>1.13571</c:v>
                </c:pt>
                <c:pt idx="50085">
                  <c:v>1.13574</c:v>
                </c:pt>
                <c:pt idx="50086">
                  <c:v>1.13576</c:v>
                </c:pt>
                <c:pt idx="50087">
                  <c:v>1.13578</c:v>
                </c:pt>
                <c:pt idx="50088">
                  <c:v>1.1358</c:v>
                </c:pt>
                <c:pt idx="50089">
                  <c:v>1.13583</c:v>
                </c:pt>
                <c:pt idx="50090">
                  <c:v>1.13585</c:v>
                </c:pt>
                <c:pt idx="50091">
                  <c:v>1.13587</c:v>
                </c:pt>
                <c:pt idx="50092">
                  <c:v>1.1359</c:v>
                </c:pt>
                <c:pt idx="50093">
                  <c:v>1.13592</c:v>
                </c:pt>
                <c:pt idx="50094">
                  <c:v>1.13594</c:v>
                </c:pt>
                <c:pt idx="50095">
                  <c:v>1.13596</c:v>
                </c:pt>
                <c:pt idx="50096">
                  <c:v>1.13599</c:v>
                </c:pt>
                <c:pt idx="50097">
                  <c:v>1.13601</c:v>
                </c:pt>
                <c:pt idx="50098">
                  <c:v>1.13603</c:v>
                </c:pt>
                <c:pt idx="50099">
                  <c:v>1.13605</c:v>
                </c:pt>
                <c:pt idx="50100">
                  <c:v>1.13608</c:v>
                </c:pt>
                <c:pt idx="50101">
                  <c:v>1.1361</c:v>
                </c:pt>
                <c:pt idx="50102">
                  <c:v>1.13612</c:v>
                </c:pt>
                <c:pt idx="50103">
                  <c:v>1.13614</c:v>
                </c:pt>
                <c:pt idx="50104">
                  <c:v>1.13617</c:v>
                </c:pt>
                <c:pt idx="50105">
                  <c:v>1.13619</c:v>
                </c:pt>
                <c:pt idx="50106">
                  <c:v>1.13621</c:v>
                </c:pt>
                <c:pt idx="50107">
                  <c:v>1.13624</c:v>
                </c:pt>
                <c:pt idx="50108">
                  <c:v>1.13626</c:v>
                </c:pt>
                <c:pt idx="50109">
                  <c:v>1.13628</c:v>
                </c:pt>
                <c:pt idx="50110">
                  <c:v>1.1363</c:v>
                </c:pt>
                <c:pt idx="50111">
                  <c:v>1.13633</c:v>
                </c:pt>
                <c:pt idx="50112">
                  <c:v>1.13635</c:v>
                </c:pt>
                <c:pt idx="50113">
                  <c:v>1.13637</c:v>
                </c:pt>
                <c:pt idx="50114">
                  <c:v>1.1364</c:v>
                </c:pt>
                <c:pt idx="50115">
                  <c:v>1.13642</c:v>
                </c:pt>
                <c:pt idx="50116">
                  <c:v>1.13644</c:v>
                </c:pt>
                <c:pt idx="50117">
                  <c:v>1.13646</c:v>
                </c:pt>
                <c:pt idx="50118">
                  <c:v>1.13648</c:v>
                </c:pt>
                <c:pt idx="50119">
                  <c:v>1.13651</c:v>
                </c:pt>
                <c:pt idx="50120">
                  <c:v>1.13653</c:v>
                </c:pt>
                <c:pt idx="50121">
                  <c:v>1.13655</c:v>
                </c:pt>
                <c:pt idx="50122">
                  <c:v>1.13658</c:v>
                </c:pt>
                <c:pt idx="50123">
                  <c:v>1.1366</c:v>
                </c:pt>
                <c:pt idx="50124">
                  <c:v>1.13662</c:v>
                </c:pt>
                <c:pt idx="50125">
                  <c:v>1.13664</c:v>
                </c:pt>
                <c:pt idx="50126">
                  <c:v>1.13667</c:v>
                </c:pt>
                <c:pt idx="50127">
                  <c:v>1.13669</c:v>
                </c:pt>
                <c:pt idx="50128">
                  <c:v>1.13671</c:v>
                </c:pt>
                <c:pt idx="50129">
                  <c:v>1.13674</c:v>
                </c:pt>
                <c:pt idx="50130">
                  <c:v>1.13676</c:v>
                </c:pt>
                <c:pt idx="50131">
                  <c:v>1.13678</c:v>
                </c:pt>
                <c:pt idx="50132">
                  <c:v>1.1368</c:v>
                </c:pt>
                <c:pt idx="50133">
                  <c:v>1.13682</c:v>
                </c:pt>
                <c:pt idx="50134">
                  <c:v>1.13685</c:v>
                </c:pt>
                <c:pt idx="50135">
                  <c:v>1.13687</c:v>
                </c:pt>
                <c:pt idx="50136">
                  <c:v>1.13689</c:v>
                </c:pt>
                <c:pt idx="50137">
                  <c:v>1.13692</c:v>
                </c:pt>
                <c:pt idx="50138">
                  <c:v>1.13694</c:v>
                </c:pt>
                <c:pt idx="50139">
                  <c:v>1.13696</c:v>
                </c:pt>
                <c:pt idx="50140">
                  <c:v>1.13698</c:v>
                </c:pt>
                <c:pt idx="50141">
                  <c:v>1.13701</c:v>
                </c:pt>
                <c:pt idx="50142">
                  <c:v>1.13703</c:v>
                </c:pt>
                <c:pt idx="50143">
                  <c:v>1.13705</c:v>
                </c:pt>
                <c:pt idx="50144">
                  <c:v>1.13708</c:v>
                </c:pt>
                <c:pt idx="50145">
                  <c:v>1.1371</c:v>
                </c:pt>
                <c:pt idx="50146">
                  <c:v>1.13712</c:v>
                </c:pt>
                <c:pt idx="50147">
                  <c:v>1.13714</c:v>
                </c:pt>
                <c:pt idx="50148">
                  <c:v>1.13717</c:v>
                </c:pt>
                <c:pt idx="50149">
                  <c:v>1.13719</c:v>
                </c:pt>
                <c:pt idx="50150">
                  <c:v>1.13721</c:v>
                </c:pt>
                <c:pt idx="50151">
                  <c:v>1.13723</c:v>
                </c:pt>
                <c:pt idx="50152">
                  <c:v>1.13726</c:v>
                </c:pt>
                <c:pt idx="50153">
                  <c:v>1.13728</c:v>
                </c:pt>
                <c:pt idx="50154">
                  <c:v>1.1373</c:v>
                </c:pt>
                <c:pt idx="50155">
                  <c:v>1.13732</c:v>
                </c:pt>
                <c:pt idx="50156">
                  <c:v>1.13735</c:v>
                </c:pt>
                <c:pt idx="50157">
                  <c:v>1.13737</c:v>
                </c:pt>
                <c:pt idx="50158">
                  <c:v>1.13739</c:v>
                </c:pt>
                <c:pt idx="50159">
                  <c:v>1.13742</c:v>
                </c:pt>
                <c:pt idx="50160">
                  <c:v>1.13744</c:v>
                </c:pt>
                <c:pt idx="50161">
                  <c:v>1.13746</c:v>
                </c:pt>
                <c:pt idx="50162">
                  <c:v>1.13748</c:v>
                </c:pt>
                <c:pt idx="50163">
                  <c:v>1.13751</c:v>
                </c:pt>
                <c:pt idx="50164">
                  <c:v>1.13753</c:v>
                </c:pt>
                <c:pt idx="50165">
                  <c:v>1.13755</c:v>
                </c:pt>
                <c:pt idx="50166">
                  <c:v>1.13757</c:v>
                </c:pt>
                <c:pt idx="50167">
                  <c:v>1.1376</c:v>
                </c:pt>
                <c:pt idx="50168">
                  <c:v>1.13762</c:v>
                </c:pt>
                <c:pt idx="50169">
                  <c:v>1.13764</c:v>
                </c:pt>
                <c:pt idx="50170">
                  <c:v>1.13766</c:v>
                </c:pt>
                <c:pt idx="50171">
                  <c:v>1.13769</c:v>
                </c:pt>
                <c:pt idx="50172">
                  <c:v>1.13771</c:v>
                </c:pt>
                <c:pt idx="50173">
                  <c:v>1.13773</c:v>
                </c:pt>
                <c:pt idx="50174">
                  <c:v>1.13776</c:v>
                </c:pt>
                <c:pt idx="50175">
                  <c:v>1.13778</c:v>
                </c:pt>
                <c:pt idx="50176">
                  <c:v>1.1378</c:v>
                </c:pt>
                <c:pt idx="50177">
                  <c:v>1.13782</c:v>
                </c:pt>
                <c:pt idx="50178">
                  <c:v>1.13785</c:v>
                </c:pt>
                <c:pt idx="50179">
                  <c:v>1.13787</c:v>
                </c:pt>
                <c:pt idx="50180">
                  <c:v>1.13789</c:v>
                </c:pt>
                <c:pt idx="50181">
                  <c:v>1.13791</c:v>
                </c:pt>
                <c:pt idx="50182">
                  <c:v>1.13794</c:v>
                </c:pt>
                <c:pt idx="50183">
                  <c:v>1.13796</c:v>
                </c:pt>
                <c:pt idx="50184">
                  <c:v>1.13798</c:v>
                </c:pt>
                <c:pt idx="50185">
                  <c:v>1.138</c:v>
                </c:pt>
                <c:pt idx="50186">
                  <c:v>1.13803</c:v>
                </c:pt>
                <c:pt idx="50187">
                  <c:v>1.13805</c:v>
                </c:pt>
                <c:pt idx="50188">
                  <c:v>1.13807</c:v>
                </c:pt>
                <c:pt idx="50189">
                  <c:v>1.1381</c:v>
                </c:pt>
                <c:pt idx="50190">
                  <c:v>1.13812</c:v>
                </c:pt>
                <c:pt idx="50191">
                  <c:v>1.13814</c:v>
                </c:pt>
                <c:pt idx="50192">
                  <c:v>1.13816</c:v>
                </c:pt>
                <c:pt idx="50193">
                  <c:v>1.13819</c:v>
                </c:pt>
                <c:pt idx="50194">
                  <c:v>1.13821</c:v>
                </c:pt>
                <c:pt idx="50195">
                  <c:v>1.13823</c:v>
                </c:pt>
                <c:pt idx="50196">
                  <c:v>1.13825</c:v>
                </c:pt>
                <c:pt idx="50197">
                  <c:v>1.13828</c:v>
                </c:pt>
                <c:pt idx="50198">
                  <c:v>1.1383</c:v>
                </c:pt>
                <c:pt idx="50199">
                  <c:v>1.13832</c:v>
                </c:pt>
                <c:pt idx="50200">
                  <c:v>1.13834</c:v>
                </c:pt>
                <c:pt idx="50201">
                  <c:v>1.13837</c:v>
                </c:pt>
                <c:pt idx="50202">
                  <c:v>1.13839</c:v>
                </c:pt>
                <c:pt idx="50203">
                  <c:v>1.13841</c:v>
                </c:pt>
                <c:pt idx="50204">
                  <c:v>1.13844</c:v>
                </c:pt>
                <c:pt idx="50205">
                  <c:v>1.13846</c:v>
                </c:pt>
                <c:pt idx="50206">
                  <c:v>1.13848</c:v>
                </c:pt>
                <c:pt idx="50207">
                  <c:v>1.1385</c:v>
                </c:pt>
                <c:pt idx="50208">
                  <c:v>1.13853</c:v>
                </c:pt>
                <c:pt idx="50209">
                  <c:v>1.13855</c:v>
                </c:pt>
                <c:pt idx="50210">
                  <c:v>1.13857</c:v>
                </c:pt>
                <c:pt idx="50211">
                  <c:v>1.13859</c:v>
                </c:pt>
                <c:pt idx="50212">
                  <c:v>1.13862</c:v>
                </c:pt>
                <c:pt idx="50213">
                  <c:v>1.13864</c:v>
                </c:pt>
                <c:pt idx="50214">
                  <c:v>1.13866</c:v>
                </c:pt>
                <c:pt idx="50215">
                  <c:v>1.13868</c:v>
                </c:pt>
                <c:pt idx="50216">
                  <c:v>1.13871</c:v>
                </c:pt>
                <c:pt idx="50217">
                  <c:v>1.13873</c:v>
                </c:pt>
                <c:pt idx="50218">
                  <c:v>1.13875</c:v>
                </c:pt>
                <c:pt idx="50219">
                  <c:v>1.13878</c:v>
                </c:pt>
                <c:pt idx="50220">
                  <c:v>1.1388</c:v>
                </c:pt>
                <c:pt idx="50221">
                  <c:v>1.13882</c:v>
                </c:pt>
                <c:pt idx="50222">
                  <c:v>1.13884</c:v>
                </c:pt>
                <c:pt idx="50223">
                  <c:v>1.13887</c:v>
                </c:pt>
                <c:pt idx="50224">
                  <c:v>1.13889</c:v>
                </c:pt>
                <c:pt idx="50225">
                  <c:v>1.13891</c:v>
                </c:pt>
                <c:pt idx="50226">
                  <c:v>1.13893</c:v>
                </c:pt>
                <c:pt idx="50227">
                  <c:v>1.13896</c:v>
                </c:pt>
                <c:pt idx="50228">
                  <c:v>1.13898</c:v>
                </c:pt>
                <c:pt idx="50229">
                  <c:v>1.139</c:v>
                </c:pt>
                <c:pt idx="50230">
                  <c:v>1.13902</c:v>
                </c:pt>
                <c:pt idx="50231">
                  <c:v>1.13905</c:v>
                </c:pt>
                <c:pt idx="50232">
                  <c:v>1.13907</c:v>
                </c:pt>
                <c:pt idx="50233">
                  <c:v>1.13909</c:v>
                </c:pt>
                <c:pt idx="50234">
                  <c:v>1.13912</c:v>
                </c:pt>
                <c:pt idx="50235">
                  <c:v>1.13914</c:v>
                </c:pt>
                <c:pt idx="50236">
                  <c:v>1.13916</c:v>
                </c:pt>
                <c:pt idx="50237">
                  <c:v>1.13918</c:v>
                </c:pt>
                <c:pt idx="50238">
                  <c:v>1.13921</c:v>
                </c:pt>
                <c:pt idx="50239">
                  <c:v>1.13923</c:v>
                </c:pt>
                <c:pt idx="50240">
                  <c:v>1.13925</c:v>
                </c:pt>
                <c:pt idx="50241">
                  <c:v>1.13927</c:v>
                </c:pt>
                <c:pt idx="50242">
                  <c:v>1.1393</c:v>
                </c:pt>
                <c:pt idx="50243">
                  <c:v>1.13932</c:v>
                </c:pt>
                <c:pt idx="50244">
                  <c:v>1.13934</c:v>
                </c:pt>
                <c:pt idx="50245">
                  <c:v>1.13936</c:v>
                </c:pt>
                <c:pt idx="50246">
                  <c:v>1.13939</c:v>
                </c:pt>
                <c:pt idx="50247">
                  <c:v>1.13941</c:v>
                </c:pt>
                <c:pt idx="50248">
                  <c:v>1.13943</c:v>
                </c:pt>
                <c:pt idx="50249">
                  <c:v>1.13946</c:v>
                </c:pt>
                <c:pt idx="50250">
                  <c:v>1.13948</c:v>
                </c:pt>
                <c:pt idx="50251">
                  <c:v>1.1395</c:v>
                </c:pt>
                <c:pt idx="50252">
                  <c:v>1.13952</c:v>
                </c:pt>
                <c:pt idx="50253">
                  <c:v>1.13955</c:v>
                </c:pt>
                <c:pt idx="50254">
                  <c:v>1.13957</c:v>
                </c:pt>
                <c:pt idx="50255">
                  <c:v>1.13959</c:v>
                </c:pt>
                <c:pt idx="50256">
                  <c:v>1.13962</c:v>
                </c:pt>
                <c:pt idx="50257">
                  <c:v>1.13964</c:v>
                </c:pt>
                <c:pt idx="50258">
                  <c:v>1.13966</c:v>
                </c:pt>
                <c:pt idx="50259">
                  <c:v>1.13968</c:v>
                </c:pt>
                <c:pt idx="50260">
                  <c:v>1.1397</c:v>
                </c:pt>
                <c:pt idx="50261">
                  <c:v>1.13973</c:v>
                </c:pt>
                <c:pt idx="50262">
                  <c:v>1.13975</c:v>
                </c:pt>
                <c:pt idx="50263">
                  <c:v>1.13977</c:v>
                </c:pt>
                <c:pt idx="50264">
                  <c:v>1.1398</c:v>
                </c:pt>
                <c:pt idx="50265">
                  <c:v>1.13982</c:v>
                </c:pt>
                <c:pt idx="50266">
                  <c:v>1.13984</c:v>
                </c:pt>
                <c:pt idx="50267">
                  <c:v>1.13986</c:v>
                </c:pt>
                <c:pt idx="50268">
                  <c:v>1.13989</c:v>
                </c:pt>
                <c:pt idx="50269">
                  <c:v>1.13991</c:v>
                </c:pt>
                <c:pt idx="50270">
                  <c:v>1.13993</c:v>
                </c:pt>
                <c:pt idx="50271">
                  <c:v>1.13996</c:v>
                </c:pt>
                <c:pt idx="50272">
                  <c:v>1.13998</c:v>
                </c:pt>
                <c:pt idx="50273">
                  <c:v>1.14</c:v>
                </c:pt>
                <c:pt idx="50274">
                  <c:v>1.14002</c:v>
                </c:pt>
                <c:pt idx="50275">
                  <c:v>1.14004</c:v>
                </c:pt>
                <c:pt idx="50276">
                  <c:v>1.14007</c:v>
                </c:pt>
                <c:pt idx="50277">
                  <c:v>1.14009</c:v>
                </c:pt>
                <c:pt idx="50278">
                  <c:v>1.14011</c:v>
                </c:pt>
                <c:pt idx="50279">
                  <c:v>1.14014</c:v>
                </c:pt>
                <c:pt idx="50280">
                  <c:v>1.14016</c:v>
                </c:pt>
                <c:pt idx="50281">
                  <c:v>1.14018</c:v>
                </c:pt>
                <c:pt idx="50282">
                  <c:v>1.1402</c:v>
                </c:pt>
                <c:pt idx="50283">
                  <c:v>1.14023</c:v>
                </c:pt>
                <c:pt idx="50284">
                  <c:v>1.14025</c:v>
                </c:pt>
                <c:pt idx="50285">
                  <c:v>1.14027</c:v>
                </c:pt>
                <c:pt idx="50286">
                  <c:v>1.1403</c:v>
                </c:pt>
                <c:pt idx="50287">
                  <c:v>1.14032</c:v>
                </c:pt>
                <c:pt idx="50288">
                  <c:v>1.14034</c:v>
                </c:pt>
                <c:pt idx="50289">
                  <c:v>1.14036</c:v>
                </c:pt>
                <c:pt idx="50290">
                  <c:v>1.14038</c:v>
                </c:pt>
                <c:pt idx="50291">
                  <c:v>1.14041</c:v>
                </c:pt>
                <c:pt idx="50292">
                  <c:v>1.14043</c:v>
                </c:pt>
                <c:pt idx="50293">
                  <c:v>1.14045</c:v>
                </c:pt>
                <c:pt idx="50294">
                  <c:v>1.14048</c:v>
                </c:pt>
                <c:pt idx="50295">
                  <c:v>1.1405</c:v>
                </c:pt>
                <c:pt idx="50296">
                  <c:v>1.14052</c:v>
                </c:pt>
                <c:pt idx="50297">
                  <c:v>1.14054</c:v>
                </c:pt>
                <c:pt idx="50298">
                  <c:v>1.14057</c:v>
                </c:pt>
                <c:pt idx="50299">
                  <c:v>1.14059</c:v>
                </c:pt>
                <c:pt idx="50300">
                  <c:v>1.14061</c:v>
                </c:pt>
                <c:pt idx="50301">
                  <c:v>1.14064</c:v>
                </c:pt>
                <c:pt idx="50302">
                  <c:v>1.14066</c:v>
                </c:pt>
                <c:pt idx="50303">
                  <c:v>1.14068</c:v>
                </c:pt>
                <c:pt idx="50304">
                  <c:v>1.1407</c:v>
                </c:pt>
                <c:pt idx="50305">
                  <c:v>1.14073</c:v>
                </c:pt>
                <c:pt idx="50306">
                  <c:v>1.14075</c:v>
                </c:pt>
                <c:pt idx="50307">
                  <c:v>1.14077</c:v>
                </c:pt>
                <c:pt idx="50308">
                  <c:v>1.14079</c:v>
                </c:pt>
                <c:pt idx="50309">
                  <c:v>1.14082</c:v>
                </c:pt>
                <c:pt idx="50310">
                  <c:v>1.14084</c:v>
                </c:pt>
                <c:pt idx="50311">
                  <c:v>1.14086</c:v>
                </c:pt>
                <c:pt idx="50312">
                  <c:v>1.14088</c:v>
                </c:pt>
                <c:pt idx="50313">
                  <c:v>1.14091</c:v>
                </c:pt>
                <c:pt idx="50314">
                  <c:v>1.14093</c:v>
                </c:pt>
                <c:pt idx="50315">
                  <c:v>1.14095</c:v>
                </c:pt>
                <c:pt idx="50316">
                  <c:v>1.14098</c:v>
                </c:pt>
                <c:pt idx="50317">
                  <c:v>1.141</c:v>
                </c:pt>
                <c:pt idx="50318">
                  <c:v>1.14102</c:v>
                </c:pt>
                <c:pt idx="50319">
                  <c:v>1.14104</c:v>
                </c:pt>
                <c:pt idx="50320">
                  <c:v>1.14107</c:v>
                </c:pt>
                <c:pt idx="50321">
                  <c:v>1.14109</c:v>
                </c:pt>
                <c:pt idx="50322">
                  <c:v>1.14111</c:v>
                </c:pt>
                <c:pt idx="50323">
                  <c:v>1.14113</c:v>
                </c:pt>
                <c:pt idx="50324">
                  <c:v>1.14116</c:v>
                </c:pt>
                <c:pt idx="50325">
                  <c:v>1.14118</c:v>
                </c:pt>
                <c:pt idx="50326">
                  <c:v>1.1412</c:v>
                </c:pt>
                <c:pt idx="50327">
                  <c:v>1.14122</c:v>
                </c:pt>
                <c:pt idx="50328">
                  <c:v>1.14125</c:v>
                </c:pt>
                <c:pt idx="50329">
                  <c:v>1.14127</c:v>
                </c:pt>
                <c:pt idx="50330">
                  <c:v>1.14129</c:v>
                </c:pt>
                <c:pt idx="50331">
                  <c:v>1.14132</c:v>
                </c:pt>
                <c:pt idx="50332">
                  <c:v>1.14134</c:v>
                </c:pt>
                <c:pt idx="50333">
                  <c:v>1.14136</c:v>
                </c:pt>
                <c:pt idx="50334">
                  <c:v>1.14138</c:v>
                </c:pt>
                <c:pt idx="50335">
                  <c:v>1.14141</c:v>
                </c:pt>
                <c:pt idx="50336">
                  <c:v>1.14143</c:v>
                </c:pt>
                <c:pt idx="50337">
                  <c:v>1.14145</c:v>
                </c:pt>
                <c:pt idx="50338">
                  <c:v>1.14147</c:v>
                </c:pt>
                <c:pt idx="50339">
                  <c:v>1.1415</c:v>
                </c:pt>
                <c:pt idx="50340">
                  <c:v>1.14152</c:v>
                </c:pt>
                <c:pt idx="50341">
                  <c:v>1.14154</c:v>
                </c:pt>
                <c:pt idx="50342">
                  <c:v>1.14156</c:v>
                </c:pt>
                <c:pt idx="50343">
                  <c:v>1.14159</c:v>
                </c:pt>
                <c:pt idx="50344">
                  <c:v>1.14161</c:v>
                </c:pt>
                <c:pt idx="50345">
                  <c:v>1.14163</c:v>
                </c:pt>
                <c:pt idx="50346">
                  <c:v>1.14166</c:v>
                </c:pt>
                <c:pt idx="50347">
                  <c:v>1.14168</c:v>
                </c:pt>
                <c:pt idx="50348">
                  <c:v>1.1417</c:v>
                </c:pt>
                <c:pt idx="50349">
                  <c:v>1.14172</c:v>
                </c:pt>
                <c:pt idx="50350">
                  <c:v>1.14175</c:v>
                </c:pt>
                <c:pt idx="50351">
                  <c:v>1.14177</c:v>
                </c:pt>
                <c:pt idx="50352">
                  <c:v>1.14179</c:v>
                </c:pt>
                <c:pt idx="50353">
                  <c:v>1.14181</c:v>
                </c:pt>
                <c:pt idx="50354">
                  <c:v>1.14184</c:v>
                </c:pt>
                <c:pt idx="50355">
                  <c:v>1.14186</c:v>
                </c:pt>
                <c:pt idx="50356">
                  <c:v>1.14188</c:v>
                </c:pt>
                <c:pt idx="50357">
                  <c:v>1.1419</c:v>
                </c:pt>
                <c:pt idx="50358">
                  <c:v>1.14193</c:v>
                </c:pt>
                <c:pt idx="50359">
                  <c:v>1.14195</c:v>
                </c:pt>
                <c:pt idx="50360">
                  <c:v>1.14197</c:v>
                </c:pt>
                <c:pt idx="50361">
                  <c:v>1.142</c:v>
                </c:pt>
                <c:pt idx="50362">
                  <c:v>1.14202</c:v>
                </c:pt>
                <c:pt idx="50363">
                  <c:v>1.14204</c:v>
                </c:pt>
                <c:pt idx="50364">
                  <c:v>1.14206</c:v>
                </c:pt>
                <c:pt idx="50365">
                  <c:v>1.14209</c:v>
                </c:pt>
                <c:pt idx="50366">
                  <c:v>1.14211</c:v>
                </c:pt>
                <c:pt idx="50367">
                  <c:v>1.14213</c:v>
                </c:pt>
                <c:pt idx="50368">
                  <c:v>1.14215</c:v>
                </c:pt>
                <c:pt idx="50369">
                  <c:v>1.14218</c:v>
                </c:pt>
                <c:pt idx="50370">
                  <c:v>1.1422</c:v>
                </c:pt>
                <c:pt idx="50371">
                  <c:v>1.14222</c:v>
                </c:pt>
                <c:pt idx="50372">
                  <c:v>1.14224</c:v>
                </c:pt>
                <c:pt idx="50373">
                  <c:v>1.14227</c:v>
                </c:pt>
                <c:pt idx="50374">
                  <c:v>1.14229</c:v>
                </c:pt>
                <c:pt idx="50375">
                  <c:v>1.14231</c:v>
                </c:pt>
                <c:pt idx="50376">
                  <c:v>1.14234</c:v>
                </c:pt>
                <c:pt idx="50377">
                  <c:v>1.14236</c:v>
                </c:pt>
                <c:pt idx="50378">
                  <c:v>1.14238</c:v>
                </c:pt>
                <c:pt idx="50379">
                  <c:v>1.1424</c:v>
                </c:pt>
                <c:pt idx="50380">
                  <c:v>1.14243</c:v>
                </c:pt>
                <c:pt idx="50381">
                  <c:v>1.14245</c:v>
                </c:pt>
                <c:pt idx="50382">
                  <c:v>1.14247</c:v>
                </c:pt>
                <c:pt idx="50383">
                  <c:v>1.14249</c:v>
                </c:pt>
                <c:pt idx="50384">
                  <c:v>1.14252</c:v>
                </c:pt>
                <c:pt idx="50385">
                  <c:v>1.14254</c:v>
                </c:pt>
                <c:pt idx="50386">
                  <c:v>1.14256</c:v>
                </c:pt>
                <c:pt idx="50387">
                  <c:v>1.14258</c:v>
                </c:pt>
                <c:pt idx="50388">
                  <c:v>1.14261</c:v>
                </c:pt>
                <c:pt idx="50389">
                  <c:v>1.14263</c:v>
                </c:pt>
                <c:pt idx="50390">
                  <c:v>1.14265</c:v>
                </c:pt>
                <c:pt idx="50391">
                  <c:v>1.14268</c:v>
                </c:pt>
                <c:pt idx="50392">
                  <c:v>1.1427</c:v>
                </c:pt>
                <c:pt idx="50393">
                  <c:v>1.14272</c:v>
                </c:pt>
                <c:pt idx="50394">
                  <c:v>1.14274</c:v>
                </c:pt>
                <c:pt idx="50395">
                  <c:v>1.14277</c:v>
                </c:pt>
                <c:pt idx="50396">
                  <c:v>1.14279</c:v>
                </c:pt>
                <c:pt idx="50397">
                  <c:v>1.14281</c:v>
                </c:pt>
                <c:pt idx="50398">
                  <c:v>1.14283</c:v>
                </c:pt>
                <c:pt idx="50399">
                  <c:v>1.14286</c:v>
                </c:pt>
                <c:pt idx="50400">
                  <c:v>1.14288</c:v>
                </c:pt>
                <c:pt idx="50401">
                  <c:v>1.1429</c:v>
                </c:pt>
                <c:pt idx="50402">
                  <c:v>1.14292</c:v>
                </c:pt>
                <c:pt idx="50403">
                  <c:v>1.14295</c:v>
                </c:pt>
                <c:pt idx="50404">
                  <c:v>1.14297</c:v>
                </c:pt>
                <c:pt idx="50405">
                  <c:v>1.14299</c:v>
                </c:pt>
                <c:pt idx="50406">
                  <c:v>1.14302</c:v>
                </c:pt>
                <c:pt idx="50407">
                  <c:v>1.14304</c:v>
                </c:pt>
                <c:pt idx="50408">
                  <c:v>1.14306</c:v>
                </c:pt>
                <c:pt idx="50409">
                  <c:v>1.14308</c:v>
                </c:pt>
                <c:pt idx="50410">
                  <c:v>1.14311</c:v>
                </c:pt>
                <c:pt idx="50411">
                  <c:v>1.14313</c:v>
                </c:pt>
                <c:pt idx="50412">
                  <c:v>1.14315</c:v>
                </c:pt>
                <c:pt idx="50413">
                  <c:v>1.14318</c:v>
                </c:pt>
                <c:pt idx="50414">
                  <c:v>1.1432</c:v>
                </c:pt>
                <c:pt idx="50415">
                  <c:v>1.14322</c:v>
                </c:pt>
                <c:pt idx="50416">
                  <c:v>1.14324</c:v>
                </c:pt>
                <c:pt idx="50417">
                  <c:v>1.14326</c:v>
                </c:pt>
                <c:pt idx="50418">
                  <c:v>1.14329</c:v>
                </c:pt>
                <c:pt idx="50419">
                  <c:v>1.14331</c:v>
                </c:pt>
                <c:pt idx="50420">
                  <c:v>1.14333</c:v>
                </c:pt>
                <c:pt idx="50421">
                  <c:v>1.14336</c:v>
                </c:pt>
                <c:pt idx="50422">
                  <c:v>1.14338</c:v>
                </c:pt>
                <c:pt idx="50423">
                  <c:v>1.1434</c:v>
                </c:pt>
                <c:pt idx="50424">
                  <c:v>1.14342</c:v>
                </c:pt>
                <c:pt idx="50425">
                  <c:v>1.14345</c:v>
                </c:pt>
                <c:pt idx="50426">
                  <c:v>1.14347</c:v>
                </c:pt>
                <c:pt idx="50427">
                  <c:v>1.14349</c:v>
                </c:pt>
                <c:pt idx="50428">
                  <c:v>1.14352</c:v>
                </c:pt>
                <c:pt idx="50429">
                  <c:v>1.14354</c:v>
                </c:pt>
                <c:pt idx="50430">
                  <c:v>1.14356</c:v>
                </c:pt>
                <c:pt idx="50431">
                  <c:v>1.14358</c:v>
                </c:pt>
                <c:pt idx="50432">
                  <c:v>1.1436</c:v>
                </c:pt>
                <c:pt idx="50433">
                  <c:v>1.14363</c:v>
                </c:pt>
                <c:pt idx="50434">
                  <c:v>1.14365</c:v>
                </c:pt>
                <c:pt idx="50435">
                  <c:v>1.14367</c:v>
                </c:pt>
                <c:pt idx="50436">
                  <c:v>1.1437</c:v>
                </c:pt>
                <c:pt idx="50437">
                  <c:v>1.14372</c:v>
                </c:pt>
                <c:pt idx="50438">
                  <c:v>1.14374</c:v>
                </c:pt>
                <c:pt idx="50439">
                  <c:v>1.14376</c:v>
                </c:pt>
                <c:pt idx="50440">
                  <c:v>1.14379</c:v>
                </c:pt>
                <c:pt idx="50441">
                  <c:v>1.14381</c:v>
                </c:pt>
                <c:pt idx="50442">
                  <c:v>1.14383</c:v>
                </c:pt>
                <c:pt idx="50443">
                  <c:v>1.14386</c:v>
                </c:pt>
                <c:pt idx="50444">
                  <c:v>1.14388</c:v>
                </c:pt>
                <c:pt idx="50445">
                  <c:v>1.1439</c:v>
                </c:pt>
                <c:pt idx="50446">
                  <c:v>1.14392</c:v>
                </c:pt>
                <c:pt idx="50447">
                  <c:v>1.14395</c:v>
                </c:pt>
                <c:pt idx="50448">
                  <c:v>1.14397</c:v>
                </c:pt>
                <c:pt idx="50449">
                  <c:v>1.14399</c:v>
                </c:pt>
                <c:pt idx="50450">
                  <c:v>1.14401</c:v>
                </c:pt>
                <c:pt idx="50451">
                  <c:v>1.14404</c:v>
                </c:pt>
                <c:pt idx="50452">
                  <c:v>1.14406</c:v>
                </c:pt>
                <c:pt idx="50453">
                  <c:v>1.14408</c:v>
                </c:pt>
                <c:pt idx="50454">
                  <c:v>1.1441</c:v>
                </c:pt>
                <c:pt idx="50455">
                  <c:v>1.14413</c:v>
                </c:pt>
                <c:pt idx="50456">
                  <c:v>1.14415</c:v>
                </c:pt>
                <c:pt idx="50457">
                  <c:v>1.14417</c:v>
                </c:pt>
                <c:pt idx="50458">
                  <c:v>1.1442</c:v>
                </c:pt>
                <c:pt idx="50459">
                  <c:v>1.14422</c:v>
                </c:pt>
                <c:pt idx="50460">
                  <c:v>1.14424</c:v>
                </c:pt>
                <c:pt idx="50461">
                  <c:v>1.14426</c:v>
                </c:pt>
                <c:pt idx="50462">
                  <c:v>1.14429</c:v>
                </c:pt>
                <c:pt idx="50463">
                  <c:v>1.14431</c:v>
                </c:pt>
                <c:pt idx="50464">
                  <c:v>1.14433</c:v>
                </c:pt>
                <c:pt idx="50465">
                  <c:v>1.14435</c:v>
                </c:pt>
                <c:pt idx="50466">
                  <c:v>1.14438</c:v>
                </c:pt>
                <c:pt idx="50467">
                  <c:v>1.1444</c:v>
                </c:pt>
                <c:pt idx="50468">
                  <c:v>1.14442</c:v>
                </c:pt>
                <c:pt idx="50469">
                  <c:v>1.14444</c:v>
                </c:pt>
                <c:pt idx="50470">
                  <c:v>1.14447</c:v>
                </c:pt>
                <c:pt idx="50471">
                  <c:v>1.14449</c:v>
                </c:pt>
                <c:pt idx="50472">
                  <c:v>1.14451</c:v>
                </c:pt>
                <c:pt idx="50473">
                  <c:v>1.14454</c:v>
                </c:pt>
                <c:pt idx="50474">
                  <c:v>1.14456</c:v>
                </c:pt>
                <c:pt idx="50475">
                  <c:v>1.14458</c:v>
                </c:pt>
                <c:pt idx="50476">
                  <c:v>1.1446</c:v>
                </c:pt>
                <c:pt idx="50477">
                  <c:v>1.14463</c:v>
                </c:pt>
                <c:pt idx="50478">
                  <c:v>1.14465</c:v>
                </c:pt>
                <c:pt idx="50479">
                  <c:v>1.14467</c:v>
                </c:pt>
                <c:pt idx="50480">
                  <c:v>1.14469</c:v>
                </c:pt>
                <c:pt idx="50481">
                  <c:v>1.14472</c:v>
                </c:pt>
                <c:pt idx="50482">
                  <c:v>1.14474</c:v>
                </c:pt>
                <c:pt idx="50483">
                  <c:v>1.14476</c:v>
                </c:pt>
                <c:pt idx="50484">
                  <c:v>1.14478</c:v>
                </c:pt>
                <c:pt idx="50485">
                  <c:v>1.14481</c:v>
                </c:pt>
                <c:pt idx="50486">
                  <c:v>1.14483</c:v>
                </c:pt>
                <c:pt idx="50487">
                  <c:v>1.14485</c:v>
                </c:pt>
                <c:pt idx="50488">
                  <c:v>1.14488</c:v>
                </c:pt>
                <c:pt idx="50489">
                  <c:v>1.1449</c:v>
                </c:pt>
                <c:pt idx="50490">
                  <c:v>1.14492</c:v>
                </c:pt>
                <c:pt idx="50491">
                  <c:v>1.14494</c:v>
                </c:pt>
                <c:pt idx="50492">
                  <c:v>1.14497</c:v>
                </c:pt>
                <c:pt idx="50493">
                  <c:v>1.14499</c:v>
                </c:pt>
                <c:pt idx="50494">
                  <c:v>1.14501</c:v>
                </c:pt>
                <c:pt idx="50495">
                  <c:v>1.14503</c:v>
                </c:pt>
                <c:pt idx="50496">
                  <c:v>1.14506</c:v>
                </c:pt>
                <c:pt idx="50497">
                  <c:v>1.14508</c:v>
                </c:pt>
                <c:pt idx="50498">
                  <c:v>1.1451</c:v>
                </c:pt>
                <c:pt idx="50499">
                  <c:v>1.14512</c:v>
                </c:pt>
                <c:pt idx="50500">
                  <c:v>1.14515</c:v>
                </c:pt>
                <c:pt idx="50501">
                  <c:v>1.14517</c:v>
                </c:pt>
                <c:pt idx="50502">
                  <c:v>1.14519</c:v>
                </c:pt>
                <c:pt idx="50503">
                  <c:v>1.14522</c:v>
                </c:pt>
                <c:pt idx="50504">
                  <c:v>1.14524</c:v>
                </c:pt>
                <c:pt idx="50505">
                  <c:v>1.14526</c:v>
                </c:pt>
                <c:pt idx="50506">
                  <c:v>1.14528</c:v>
                </c:pt>
                <c:pt idx="50507">
                  <c:v>1.14531</c:v>
                </c:pt>
                <c:pt idx="50508">
                  <c:v>1.14533</c:v>
                </c:pt>
                <c:pt idx="50509">
                  <c:v>1.14535</c:v>
                </c:pt>
                <c:pt idx="50510">
                  <c:v>1.14537</c:v>
                </c:pt>
                <c:pt idx="50511">
                  <c:v>1.1454</c:v>
                </c:pt>
                <c:pt idx="50512">
                  <c:v>1.14542</c:v>
                </c:pt>
                <c:pt idx="50513">
                  <c:v>1.14544</c:v>
                </c:pt>
                <c:pt idx="50514">
                  <c:v>1.14546</c:v>
                </c:pt>
                <c:pt idx="50515">
                  <c:v>1.14549</c:v>
                </c:pt>
                <c:pt idx="50516">
                  <c:v>1.14551</c:v>
                </c:pt>
                <c:pt idx="50517">
                  <c:v>1.14553</c:v>
                </c:pt>
                <c:pt idx="50518">
                  <c:v>1.14556</c:v>
                </c:pt>
                <c:pt idx="50519">
                  <c:v>1.14558</c:v>
                </c:pt>
                <c:pt idx="50520">
                  <c:v>1.1456</c:v>
                </c:pt>
                <c:pt idx="50521">
                  <c:v>1.14562</c:v>
                </c:pt>
                <c:pt idx="50522">
                  <c:v>1.14565</c:v>
                </c:pt>
                <c:pt idx="50523">
                  <c:v>1.14567</c:v>
                </c:pt>
                <c:pt idx="50524">
                  <c:v>1.14569</c:v>
                </c:pt>
                <c:pt idx="50525">
                  <c:v>1.14571</c:v>
                </c:pt>
                <c:pt idx="50526">
                  <c:v>1.14574</c:v>
                </c:pt>
                <c:pt idx="50527">
                  <c:v>1.14576</c:v>
                </c:pt>
                <c:pt idx="50528">
                  <c:v>1.14578</c:v>
                </c:pt>
                <c:pt idx="50529">
                  <c:v>1.1458</c:v>
                </c:pt>
                <c:pt idx="50530">
                  <c:v>1.14583</c:v>
                </c:pt>
                <c:pt idx="50531">
                  <c:v>1.14585</c:v>
                </c:pt>
                <c:pt idx="50532">
                  <c:v>1.14587</c:v>
                </c:pt>
                <c:pt idx="50533">
                  <c:v>1.1459</c:v>
                </c:pt>
                <c:pt idx="50534">
                  <c:v>1.14592</c:v>
                </c:pt>
                <c:pt idx="50535">
                  <c:v>1.14594</c:v>
                </c:pt>
                <c:pt idx="50536">
                  <c:v>1.14596</c:v>
                </c:pt>
                <c:pt idx="50537">
                  <c:v>1.14599</c:v>
                </c:pt>
                <c:pt idx="50538">
                  <c:v>1.14601</c:v>
                </c:pt>
                <c:pt idx="50539">
                  <c:v>1.14603</c:v>
                </c:pt>
                <c:pt idx="50540">
                  <c:v>1.14605</c:v>
                </c:pt>
                <c:pt idx="50541">
                  <c:v>1.14608</c:v>
                </c:pt>
                <c:pt idx="50542">
                  <c:v>1.1461</c:v>
                </c:pt>
                <c:pt idx="50543">
                  <c:v>1.14612</c:v>
                </c:pt>
                <c:pt idx="50544">
                  <c:v>1.14614</c:v>
                </c:pt>
                <c:pt idx="50545">
                  <c:v>1.14617</c:v>
                </c:pt>
                <c:pt idx="50546">
                  <c:v>1.14619</c:v>
                </c:pt>
                <c:pt idx="50547">
                  <c:v>1.14621</c:v>
                </c:pt>
                <c:pt idx="50548">
                  <c:v>1.14624</c:v>
                </c:pt>
                <c:pt idx="50549">
                  <c:v>1.14626</c:v>
                </c:pt>
                <c:pt idx="50550">
                  <c:v>1.14628</c:v>
                </c:pt>
                <c:pt idx="50551">
                  <c:v>1.1463</c:v>
                </c:pt>
                <c:pt idx="50552">
                  <c:v>1.14633</c:v>
                </c:pt>
                <c:pt idx="50553">
                  <c:v>1.14635</c:v>
                </c:pt>
                <c:pt idx="50554">
                  <c:v>1.14637</c:v>
                </c:pt>
                <c:pt idx="50555">
                  <c:v>1.1464</c:v>
                </c:pt>
                <c:pt idx="50556">
                  <c:v>1.14642</c:v>
                </c:pt>
                <c:pt idx="50557">
                  <c:v>1.14644</c:v>
                </c:pt>
                <c:pt idx="50558">
                  <c:v>1.14646</c:v>
                </c:pt>
                <c:pt idx="50559">
                  <c:v>1.14648</c:v>
                </c:pt>
                <c:pt idx="50560">
                  <c:v>1.14651</c:v>
                </c:pt>
                <c:pt idx="50561">
                  <c:v>1.14653</c:v>
                </c:pt>
                <c:pt idx="50562">
                  <c:v>1.14655</c:v>
                </c:pt>
                <c:pt idx="50563">
                  <c:v>1.14658</c:v>
                </c:pt>
                <c:pt idx="50564">
                  <c:v>1.1466</c:v>
                </c:pt>
                <c:pt idx="50565">
                  <c:v>1.14662</c:v>
                </c:pt>
                <c:pt idx="50566">
                  <c:v>1.14664</c:v>
                </c:pt>
                <c:pt idx="50567">
                  <c:v>1.14667</c:v>
                </c:pt>
                <c:pt idx="50568">
                  <c:v>1.14669</c:v>
                </c:pt>
                <c:pt idx="50569">
                  <c:v>1.14671</c:v>
                </c:pt>
                <c:pt idx="50570">
                  <c:v>1.14674</c:v>
                </c:pt>
                <c:pt idx="50571">
                  <c:v>1.14676</c:v>
                </c:pt>
                <c:pt idx="50572">
                  <c:v>1.14678</c:v>
                </c:pt>
                <c:pt idx="50573">
                  <c:v>1.1468</c:v>
                </c:pt>
                <c:pt idx="50574">
                  <c:v>1.14682</c:v>
                </c:pt>
                <c:pt idx="50575">
                  <c:v>1.14685</c:v>
                </c:pt>
                <c:pt idx="50576">
                  <c:v>1.14687</c:v>
                </c:pt>
                <c:pt idx="50577">
                  <c:v>1.14689</c:v>
                </c:pt>
                <c:pt idx="50578">
                  <c:v>1.14692</c:v>
                </c:pt>
                <c:pt idx="50579">
                  <c:v>1.14694</c:v>
                </c:pt>
                <c:pt idx="50580">
                  <c:v>1.14696</c:v>
                </c:pt>
                <c:pt idx="50581">
                  <c:v>1.14698</c:v>
                </c:pt>
                <c:pt idx="50582">
                  <c:v>1.14701</c:v>
                </c:pt>
                <c:pt idx="50583">
                  <c:v>1.14703</c:v>
                </c:pt>
                <c:pt idx="50584">
                  <c:v>1.14705</c:v>
                </c:pt>
                <c:pt idx="50585">
                  <c:v>1.14708</c:v>
                </c:pt>
                <c:pt idx="50586">
                  <c:v>1.1471</c:v>
                </c:pt>
                <c:pt idx="50587">
                  <c:v>1.14712</c:v>
                </c:pt>
                <c:pt idx="50588">
                  <c:v>1.14714</c:v>
                </c:pt>
                <c:pt idx="50589">
                  <c:v>1.14717</c:v>
                </c:pt>
                <c:pt idx="50590">
                  <c:v>1.14719</c:v>
                </c:pt>
                <c:pt idx="50591">
                  <c:v>1.14721</c:v>
                </c:pt>
                <c:pt idx="50592">
                  <c:v>1.14723</c:v>
                </c:pt>
                <c:pt idx="50593">
                  <c:v>1.14726</c:v>
                </c:pt>
                <c:pt idx="50594">
                  <c:v>1.14728</c:v>
                </c:pt>
                <c:pt idx="50595">
                  <c:v>1.1473</c:v>
                </c:pt>
                <c:pt idx="50596">
                  <c:v>1.14732</c:v>
                </c:pt>
                <c:pt idx="50597">
                  <c:v>1.14735</c:v>
                </c:pt>
                <c:pt idx="50598">
                  <c:v>1.14737</c:v>
                </c:pt>
                <c:pt idx="50599">
                  <c:v>1.14739</c:v>
                </c:pt>
                <c:pt idx="50600">
                  <c:v>1.14742</c:v>
                </c:pt>
                <c:pt idx="50601">
                  <c:v>1.14744</c:v>
                </c:pt>
                <c:pt idx="50602">
                  <c:v>1.14746</c:v>
                </c:pt>
                <c:pt idx="50603">
                  <c:v>1.14748</c:v>
                </c:pt>
                <c:pt idx="50604">
                  <c:v>1.14751</c:v>
                </c:pt>
                <c:pt idx="50605">
                  <c:v>1.14753</c:v>
                </c:pt>
                <c:pt idx="50606">
                  <c:v>1.14755</c:v>
                </c:pt>
                <c:pt idx="50607">
                  <c:v>1.14757</c:v>
                </c:pt>
                <c:pt idx="50608">
                  <c:v>1.1476</c:v>
                </c:pt>
                <c:pt idx="50609">
                  <c:v>1.14762</c:v>
                </c:pt>
                <c:pt idx="50610">
                  <c:v>1.14764</c:v>
                </c:pt>
                <c:pt idx="50611">
                  <c:v>1.14766</c:v>
                </c:pt>
                <c:pt idx="50612">
                  <c:v>1.14769</c:v>
                </c:pt>
                <c:pt idx="50613">
                  <c:v>1.14771</c:v>
                </c:pt>
                <c:pt idx="50614">
                  <c:v>1.14773</c:v>
                </c:pt>
                <c:pt idx="50615">
                  <c:v>1.14776</c:v>
                </c:pt>
                <c:pt idx="50616">
                  <c:v>1.14778</c:v>
                </c:pt>
                <c:pt idx="50617">
                  <c:v>1.1478</c:v>
                </c:pt>
                <c:pt idx="50618">
                  <c:v>1.14782</c:v>
                </c:pt>
                <c:pt idx="50619">
                  <c:v>1.14785</c:v>
                </c:pt>
                <c:pt idx="50620">
                  <c:v>1.14787</c:v>
                </c:pt>
                <c:pt idx="50621">
                  <c:v>1.14789</c:v>
                </c:pt>
                <c:pt idx="50622">
                  <c:v>1.14791</c:v>
                </c:pt>
                <c:pt idx="50623">
                  <c:v>1.14794</c:v>
                </c:pt>
                <c:pt idx="50624">
                  <c:v>1.14796</c:v>
                </c:pt>
                <c:pt idx="50625">
                  <c:v>1.14798</c:v>
                </c:pt>
                <c:pt idx="50626">
                  <c:v>1.148</c:v>
                </c:pt>
                <c:pt idx="50627">
                  <c:v>1.14803</c:v>
                </c:pt>
                <c:pt idx="50628">
                  <c:v>1.14805</c:v>
                </c:pt>
                <c:pt idx="50629">
                  <c:v>1.14807</c:v>
                </c:pt>
                <c:pt idx="50630">
                  <c:v>1.1481</c:v>
                </c:pt>
                <c:pt idx="50631">
                  <c:v>1.14812</c:v>
                </c:pt>
                <c:pt idx="50632">
                  <c:v>1.14814</c:v>
                </c:pt>
                <c:pt idx="50633">
                  <c:v>1.14816</c:v>
                </c:pt>
                <c:pt idx="50634">
                  <c:v>1.14819</c:v>
                </c:pt>
                <c:pt idx="50635">
                  <c:v>1.14821</c:v>
                </c:pt>
                <c:pt idx="50636">
                  <c:v>1.14823</c:v>
                </c:pt>
                <c:pt idx="50637">
                  <c:v>1.14825</c:v>
                </c:pt>
                <c:pt idx="50638">
                  <c:v>1.14828</c:v>
                </c:pt>
                <c:pt idx="50639">
                  <c:v>1.1483</c:v>
                </c:pt>
                <c:pt idx="50640">
                  <c:v>1.14832</c:v>
                </c:pt>
                <c:pt idx="50641">
                  <c:v>1.14834</c:v>
                </c:pt>
                <c:pt idx="50642">
                  <c:v>1.14837</c:v>
                </c:pt>
                <c:pt idx="50643">
                  <c:v>1.14839</c:v>
                </c:pt>
                <c:pt idx="50644">
                  <c:v>1.14841</c:v>
                </c:pt>
                <c:pt idx="50645">
                  <c:v>1.14844</c:v>
                </c:pt>
                <c:pt idx="50646">
                  <c:v>1.14846</c:v>
                </c:pt>
                <c:pt idx="50647">
                  <c:v>1.14848</c:v>
                </c:pt>
                <c:pt idx="50648">
                  <c:v>1.1485</c:v>
                </c:pt>
                <c:pt idx="50649">
                  <c:v>1.14853</c:v>
                </c:pt>
                <c:pt idx="50650">
                  <c:v>1.14855</c:v>
                </c:pt>
                <c:pt idx="50651">
                  <c:v>1.14857</c:v>
                </c:pt>
                <c:pt idx="50652">
                  <c:v>1.14859</c:v>
                </c:pt>
                <c:pt idx="50653">
                  <c:v>1.14862</c:v>
                </c:pt>
                <c:pt idx="50654">
                  <c:v>1.14864</c:v>
                </c:pt>
                <c:pt idx="50655">
                  <c:v>1.14866</c:v>
                </c:pt>
                <c:pt idx="50656">
                  <c:v>1.14868</c:v>
                </c:pt>
                <c:pt idx="50657">
                  <c:v>1.14871</c:v>
                </c:pt>
                <c:pt idx="50658">
                  <c:v>1.14873</c:v>
                </c:pt>
                <c:pt idx="50659">
                  <c:v>1.14875</c:v>
                </c:pt>
                <c:pt idx="50660">
                  <c:v>1.14878</c:v>
                </c:pt>
                <c:pt idx="50661">
                  <c:v>1.1488</c:v>
                </c:pt>
                <c:pt idx="50662">
                  <c:v>1.14882</c:v>
                </c:pt>
                <c:pt idx="50663">
                  <c:v>1.14884</c:v>
                </c:pt>
                <c:pt idx="50664">
                  <c:v>1.14887</c:v>
                </c:pt>
                <c:pt idx="50665">
                  <c:v>1.14889</c:v>
                </c:pt>
                <c:pt idx="50666">
                  <c:v>1.14891</c:v>
                </c:pt>
                <c:pt idx="50667">
                  <c:v>1.14893</c:v>
                </c:pt>
                <c:pt idx="50668">
                  <c:v>1.14896</c:v>
                </c:pt>
                <c:pt idx="50669">
                  <c:v>1.14898</c:v>
                </c:pt>
                <c:pt idx="50670">
                  <c:v>1.149</c:v>
                </c:pt>
                <c:pt idx="50671">
                  <c:v>1.14902</c:v>
                </c:pt>
                <c:pt idx="50672">
                  <c:v>1.14905</c:v>
                </c:pt>
                <c:pt idx="50673">
                  <c:v>1.14907</c:v>
                </c:pt>
                <c:pt idx="50674">
                  <c:v>1.14909</c:v>
                </c:pt>
                <c:pt idx="50675">
                  <c:v>1.14912</c:v>
                </c:pt>
                <c:pt idx="50676">
                  <c:v>1.14914</c:v>
                </c:pt>
                <c:pt idx="50677">
                  <c:v>1.14916</c:v>
                </c:pt>
                <c:pt idx="50678">
                  <c:v>1.14918</c:v>
                </c:pt>
                <c:pt idx="50679">
                  <c:v>1.14921</c:v>
                </c:pt>
                <c:pt idx="50680">
                  <c:v>1.14923</c:v>
                </c:pt>
                <c:pt idx="50681">
                  <c:v>1.14925</c:v>
                </c:pt>
                <c:pt idx="50682">
                  <c:v>1.14927</c:v>
                </c:pt>
                <c:pt idx="50683">
                  <c:v>1.1493</c:v>
                </c:pt>
                <c:pt idx="50684">
                  <c:v>1.14932</c:v>
                </c:pt>
                <c:pt idx="50685">
                  <c:v>1.14934</c:v>
                </c:pt>
                <c:pt idx="50686">
                  <c:v>1.14936</c:v>
                </c:pt>
                <c:pt idx="50687">
                  <c:v>1.14939</c:v>
                </c:pt>
                <c:pt idx="50688">
                  <c:v>1.14941</c:v>
                </c:pt>
                <c:pt idx="50689">
                  <c:v>1.14943</c:v>
                </c:pt>
                <c:pt idx="50690">
                  <c:v>1.14946</c:v>
                </c:pt>
                <c:pt idx="50691">
                  <c:v>1.14948</c:v>
                </c:pt>
                <c:pt idx="50692">
                  <c:v>1.1495</c:v>
                </c:pt>
                <c:pt idx="50693">
                  <c:v>1.14952</c:v>
                </c:pt>
                <c:pt idx="50694">
                  <c:v>1.14955</c:v>
                </c:pt>
                <c:pt idx="50695">
                  <c:v>1.14957</c:v>
                </c:pt>
                <c:pt idx="50696">
                  <c:v>1.14959</c:v>
                </c:pt>
                <c:pt idx="50697">
                  <c:v>1.14962</c:v>
                </c:pt>
                <c:pt idx="50698">
                  <c:v>1.14964</c:v>
                </c:pt>
                <c:pt idx="50699">
                  <c:v>1.14966</c:v>
                </c:pt>
                <c:pt idx="50700">
                  <c:v>1.14968</c:v>
                </c:pt>
                <c:pt idx="50701">
                  <c:v>1.1497</c:v>
                </c:pt>
                <c:pt idx="50702">
                  <c:v>1.14973</c:v>
                </c:pt>
                <c:pt idx="50703">
                  <c:v>1.14975</c:v>
                </c:pt>
                <c:pt idx="50704">
                  <c:v>1.14977</c:v>
                </c:pt>
                <c:pt idx="50705">
                  <c:v>1.1498</c:v>
                </c:pt>
                <c:pt idx="50706">
                  <c:v>1.14982</c:v>
                </c:pt>
                <c:pt idx="50707">
                  <c:v>1.14984</c:v>
                </c:pt>
                <c:pt idx="50708">
                  <c:v>1.14986</c:v>
                </c:pt>
                <c:pt idx="50709">
                  <c:v>1.14989</c:v>
                </c:pt>
                <c:pt idx="50710">
                  <c:v>1.14991</c:v>
                </c:pt>
                <c:pt idx="50711">
                  <c:v>1.14993</c:v>
                </c:pt>
                <c:pt idx="50712">
                  <c:v>1.14996</c:v>
                </c:pt>
                <c:pt idx="50713">
                  <c:v>1.14998</c:v>
                </c:pt>
                <c:pt idx="50714">
                  <c:v>1.15</c:v>
                </c:pt>
                <c:pt idx="50715">
                  <c:v>1.15002</c:v>
                </c:pt>
                <c:pt idx="50716">
                  <c:v>1.15004</c:v>
                </c:pt>
                <c:pt idx="50717">
                  <c:v>1.15007</c:v>
                </c:pt>
                <c:pt idx="50718">
                  <c:v>1.15009</c:v>
                </c:pt>
                <c:pt idx="50719">
                  <c:v>1.15011</c:v>
                </c:pt>
                <c:pt idx="50720">
                  <c:v>1.15014</c:v>
                </c:pt>
                <c:pt idx="50721">
                  <c:v>1.15016</c:v>
                </c:pt>
                <c:pt idx="50722">
                  <c:v>1.15018</c:v>
                </c:pt>
                <c:pt idx="50723">
                  <c:v>1.1502</c:v>
                </c:pt>
                <c:pt idx="50724">
                  <c:v>1.15023</c:v>
                </c:pt>
                <c:pt idx="50725">
                  <c:v>1.15025</c:v>
                </c:pt>
                <c:pt idx="50726">
                  <c:v>1.15027</c:v>
                </c:pt>
                <c:pt idx="50727">
                  <c:v>1.1503</c:v>
                </c:pt>
                <c:pt idx="50728">
                  <c:v>1.15032</c:v>
                </c:pt>
                <c:pt idx="50729">
                  <c:v>1.15034</c:v>
                </c:pt>
                <c:pt idx="50730">
                  <c:v>1.15036</c:v>
                </c:pt>
                <c:pt idx="50731">
                  <c:v>1.15038</c:v>
                </c:pt>
                <c:pt idx="50732">
                  <c:v>1.15041</c:v>
                </c:pt>
                <c:pt idx="50733">
                  <c:v>1.15043</c:v>
                </c:pt>
                <c:pt idx="50734">
                  <c:v>1.15045</c:v>
                </c:pt>
                <c:pt idx="50735">
                  <c:v>1.15048</c:v>
                </c:pt>
                <c:pt idx="50736">
                  <c:v>1.1505</c:v>
                </c:pt>
                <c:pt idx="50737">
                  <c:v>1.15052</c:v>
                </c:pt>
                <c:pt idx="50738">
                  <c:v>1.15054</c:v>
                </c:pt>
                <c:pt idx="50739">
                  <c:v>1.15057</c:v>
                </c:pt>
                <c:pt idx="50740">
                  <c:v>1.15059</c:v>
                </c:pt>
                <c:pt idx="50741">
                  <c:v>1.15061</c:v>
                </c:pt>
                <c:pt idx="50742">
                  <c:v>1.15064</c:v>
                </c:pt>
                <c:pt idx="50743">
                  <c:v>1.15066</c:v>
                </c:pt>
                <c:pt idx="50744">
                  <c:v>1.15068</c:v>
                </c:pt>
                <c:pt idx="50745">
                  <c:v>1.1507</c:v>
                </c:pt>
                <c:pt idx="50746">
                  <c:v>1.15073</c:v>
                </c:pt>
                <c:pt idx="50747">
                  <c:v>1.15075</c:v>
                </c:pt>
                <c:pt idx="50748">
                  <c:v>1.15077</c:v>
                </c:pt>
                <c:pt idx="50749">
                  <c:v>1.15079</c:v>
                </c:pt>
                <c:pt idx="50750">
                  <c:v>1.15082</c:v>
                </c:pt>
                <c:pt idx="50751">
                  <c:v>1.15084</c:v>
                </c:pt>
                <c:pt idx="50752">
                  <c:v>1.15086</c:v>
                </c:pt>
                <c:pt idx="50753">
                  <c:v>1.15088</c:v>
                </c:pt>
                <c:pt idx="50754">
                  <c:v>1.15091</c:v>
                </c:pt>
                <c:pt idx="50755">
                  <c:v>1.15093</c:v>
                </c:pt>
                <c:pt idx="50756">
                  <c:v>1.15095</c:v>
                </c:pt>
                <c:pt idx="50757">
                  <c:v>1.15098</c:v>
                </c:pt>
                <c:pt idx="50758">
                  <c:v>1.151</c:v>
                </c:pt>
                <c:pt idx="50759">
                  <c:v>1.15102</c:v>
                </c:pt>
                <c:pt idx="50760">
                  <c:v>1.15104</c:v>
                </c:pt>
                <c:pt idx="50761">
                  <c:v>1.15107</c:v>
                </c:pt>
                <c:pt idx="50762">
                  <c:v>1.15109</c:v>
                </c:pt>
                <c:pt idx="50763">
                  <c:v>1.15111</c:v>
                </c:pt>
                <c:pt idx="50764">
                  <c:v>1.15113</c:v>
                </c:pt>
                <c:pt idx="50765">
                  <c:v>1.15116</c:v>
                </c:pt>
                <c:pt idx="50766">
                  <c:v>1.15118</c:v>
                </c:pt>
                <c:pt idx="50767">
                  <c:v>1.1512</c:v>
                </c:pt>
                <c:pt idx="50768">
                  <c:v>1.15122</c:v>
                </c:pt>
                <c:pt idx="50769">
                  <c:v>1.15125</c:v>
                </c:pt>
                <c:pt idx="50770">
                  <c:v>1.15127</c:v>
                </c:pt>
                <c:pt idx="50771">
                  <c:v>1.15129</c:v>
                </c:pt>
                <c:pt idx="50772">
                  <c:v>1.15132</c:v>
                </c:pt>
                <c:pt idx="50773">
                  <c:v>1.15134</c:v>
                </c:pt>
                <c:pt idx="50774">
                  <c:v>1.15136</c:v>
                </c:pt>
                <c:pt idx="50775">
                  <c:v>1.15138</c:v>
                </c:pt>
                <c:pt idx="50776">
                  <c:v>1.15141</c:v>
                </c:pt>
                <c:pt idx="50777">
                  <c:v>1.15143</c:v>
                </c:pt>
                <c:pt idx="50778">
                  <c:v>1.15145</c:v>
                </c:pt>
                <c:pt idx="50779">
                  <c:v>1.15147</c:v>
                </c:pt>
                <c:pt idx="50780">
                  <c:v>1.1515</c:v>
                </c:pt>
                <c:pt idx="50781">
                  <c:v>1.15152</c:v>
                </c:pt>
                <c:pt idx="50782">
                  <c:v>1.15154</c:v>
                </c:pt>
                <c:pt idx="50783">
                  <c:v>1.15156</c:v>
                </c:pt>
                <c:pt idx="50784">
                  <c:v>1.15159</c:v>
                </c:pt>
                <c:pt idx="50785">
                  <c:v>1.15161</c:v>
                </c:pt>
                <c:pt idx="50786">
                  <c:v>1.15163</c:v>
                </c:pt>
                <c:pt idx="50787">
                  <c:v>1.15166</c:v>
                </c:pt>
                <c:pt idx="50788">
                  <c:v>1.15168</c:v>
                </c:pt>
                <c:pt idx="50789">
                  <c:v>1.1517</c:v>
                </c:pt>
                <c:pt idx="50790">
                  <c:v>1.15172</c:v>
                </c:pt>
                <c:pt idx="50791">
                  <c:v>1.15175</c:v>
                </c:pt>
                <c:pt idx="50792">
                  <c:v>1.15177</c:v>
                </c:pt>
                <c:pt idx="50793">
                  <c:v>1.15179</c:v>
                </c:pt>
                <c:pt idx="50794">
                  <c:v>1.15181</c:v>
                </c:pt>
                <c:pt idx="50795">
                  <c:v>1.15184</c:v>
                </c:pt>
                <c:pt idx="50796">
                  <c:v>1.15186</c:v>
                </c:pt>
                <c:pt idx="50797">
                  <c:v>1.15188</c:v>
                </c:pt>
                <c:pt idx="50798">
                  <c:v>1.1519</c:v>
                </c:pt>
                <c:pt idx="50799">
                  <c:v>1.15193</c:v>
                </c:pt>
                <c:pt idx="50800">
                  <c:v>1.15195</c:v>
                </c:pt>
                <c:pt idx="50801">
                  <c:v>1.15197</c:v>
                </c:pt>
                <c:pt idx="50802">
                  <c:v>1.152</c:v>
                </c:pt>
                <c:pt idx="50803">
                  <c:v>1.15202</c:v>
                </c:pt>
                <c:pt idx="50804">
                  <c:v>1.15204</c:v>
                </c:pt>
                <c:pt idx="50805">
                  <c:v>1.15206</c:v>
                </c:pt>
                <c:pt idx="50806">
                  <c:v>1.15209</c:v>
                </c:pt>
                <c:pt idx="50807">
                  <c:v>1.15211</c:v>
                </c:pt>
                <c:pt idx="50808">
                  <c:v>1.15213</c:v>
                </c:pt>
                <c:pt idx="50809">
                  <c:v>1.15215</c:v>
                </c:pt>
                <c:pt idx="50810">
                  <c:v>1.15218</c:v>
                </c:pt>
                <c:pt idx="50811">
                  <c:v>1.1522</c:v>
                </c:pt>
                <c:pt idx="50812">
                  <c:v>1.15222</c:v>
                </c:pt>
                <c:pt idx="50813">
                  <c:v>1.15224</c:v>
                </c:pt>
                <c:pt idx="50814">
                  <c:v>1.15227</c:v>
                </c:pt>
                <c:pt idx="50815">
                  <c:v>1.15229</c:v>
                </c:pt>
                <c:pt idx="50816">
                  <c:v>1.15231</c:v>
                </c:pt>
                <c:pt idx="50817">
                  <c:v>1.15234</c:v>
                </c:pt>
                <c:pt idx="50818">
                  <c:v>1.15236</c:v>
                </c:pt>
                <c:pt idx="50819">
                  <c:v>1.15238</c:v>
                </c:pt>
                <c:pt idx="50820">
                  <c:v>1.1524</c:v>
                </c:pt>
                <c:pt idx="50821">
                  <c:v>1.15243</c:v>
                </c:pt>
                <c:pt idx="50822">
                  <c:v>1.15245</c:v>
                </c:pt>
                <c:pt idx="50823">
                  <c:v>1.15247</c:v>
                </c:pt>
                <c:pt idx="50824">
                  <c:v>1.15249</c:v>
                </c:pt>
                <c:pt idx="50825">
                  <c:v>1.15252</c:v>
                </c:pt>
                <c:pt idx="50826">
                  <c:v>1.15254</c:v>
                </c:pt>
                <c:pt idx="50827">
                  <c:v>1.15256</c:v>
                </c:pt>
                <c:pt idx="50828">
                  <c:v>1.15258</c:v>
                </c:pt>
                <c:pt idx="50829">
                  <c:v>1.15261</c:v>
                </c:pt>
                <c:pt idx="50830">
                  <c:v>1.15263</c:v>
                </c:pt>
                <c:pt idx="50831">
                  <c:v>1.15265</c:v>
                </c:pt>
                <c:pt idx="50832">
                  <c:v>1.15268</c:v>
                </c:pt>
                <c:pt idx="50833">
                  <c:v>1.1527</c:v>
                </c:pt>
                <c:pt idx="50834">
                  <c:v>1.15272</c:v>
                </c:pt>
                <c:pt idx="50835">
                  <c:v>1.15274</c:v>
                </c:pt>
                <c:pt idx="50836">
                  <c:v>1.15277</c:v>
                </c:pt>
                <c:pt idx="50837">
                  <c:v>1.15279</c:v>
                </c:pt>
                <c:pt idx="50838">
                  <c:v>1.15281</c:v>
                </c:pt>
                <c:pt idx="50839">
                  <c:v>1.15283</c:v>
                </c:pt>
                <c:pt idx="50840">
                  <c:v>1.15286</c:v>
                </c:pt>
                <c:pt idx="50841">
                  <c:v>1.15288</c:v>
                </c:pt>
                <c:pt idx="50842">
                  <c:v>1.1529</c:v>
                </c:pt>
                <c:pt idx="50843">
                  <c:v>1.15292</c:v>
                </c:pt>
                <c:pt idx="50844">
                  <c:v>1.15295</c:v>
                </c:pt>
                <c:pt idx="50845">
                  <c:v>1.15297</c:v>
                </c:pt>
                <c:pt idx="50846">
                  <c:v>1.15299</c:v>
                </c:pt>
                <c:pt idx="50847">
                  <c:v>1.15302</c:v>
                </c:pt>
                <c:pt idx="50848">
                  <c:v>1.15304</c:v>
                </c:pt>
                <c:pt idx="50849">
                  <c:v>1.15306</c:v>
                </c:pt>
                <c:pt idx="50850">
                  <c:v>1.15308</c:v>
                </c:pt>
                <c:pt idx="50851">
                  <c:v>1.15311</c:v>
                </c:pt>
                <c:pt idx="50852">
                  <c:v>1.15313</c:v>
                </c:pt>
                <c:pt idx="50853">
                  <c:v>1.15315</c:v>
                </c:pt>
                <c:pt idx="50854">
                  <c:v>1.15318</c:v>
                </c:pt>
                <c:pt idx="50855">
                  <c:v>1.1532</c:v>
                </c:pt>
                <c:pt idx="50856">
                  <c:v>1.15322</c:v>
                </c:pt>
                <c:pt idx="50857">
                  <c:v>1.15324</c:v>
                </c:pt>
                <c:pt idx="50858">
                  <c:v>1.15326</c:v>
                </c:pt>
                <c:pt idx="50859">
                  <c:v>1.15329</c:v>
                </c:pt>
                <c:pt idx="50860">
                  <c:v>1.15331</c:v>
                </c:pt>
                <c:pt idx="50861">
                  <c:v>1.15333</c:v>
                </c:pt>
                <c:pt idx="50862">
                  <c:v>1.15336</c:v>
                </c:pt>
                <c:pt idx="50863">
                  <c:v>1.15338</c:v>
                </c:pt>
                <c:pt idx="50864">
                  <c:v>1.1534</c:v>
                </c:pt>
                <c:pt idx="50865">
                  <c:v>1.15342</c:v>
                </c:pt>
                <c:pt idx="50866">
                  <c:v>1.15345</c:v>
                </c:pt>
                <c:pt idx="50867">
                  <c:v>1.15347</c:v>
                </c:pt>
                <c:pt idx="50868">
                  <c:v>1.15349</c:v>
                </c:pt>
                <c:pt idx="50869">
                  <c:v>1.15352</c:v>
                </c:pt>
                <c:pt idx="50870">
                  <c:v>1.15354</c:v>
                </c:pt>
                <c:pt idx="50871">
                  <c:v>1.15356</c:v>
                </c:pt>
                <c:pt idx="50872">
                  <c:v>1.15358</c:v>
                </c:pt>
                <c:pt idx="50873">
                  <c:v>1.1536</c:v>
                </c:pt>
                <c:pt idx="50874">
                  <c:v>1.15363</c:v>
                </c:pt>
                <c:pt idx="50875">
                  <c:v>1.15365</c:v>
                </c:pt>
                <c:pt idx="50876">
                  <c:v>1.15367</c:v>
                </c:pt>
                <c:pt idx="50877">
                  <c:v>1.1537</c:v>
                </c:pt>
                <c:pt idx="50878">
                  <c:v>1.15372</c:v>
                </c:pt>
                <c:pt idx="50879">
                  <c:v>1.15374</c:v>
                </c:pt>
                <c:pt idx="50880">
                  <c:v>1.15376</c:v>
                </c:pt>
                <c:pt idx="50881">
                  <c:v>1.15379</c:v>
                </c:pt>
                <c:pt idx="50882">
                  <c:v>1.15381</c:v>
                </c:pt>
                <c:pt idx="50883">
                  <c:v>1.15383</c:v>
                </c:pt>
                <c:pt idx="50884">
                  <c:v>1.15386</c:v>
                </c:pt>
                <c:pt idx="50885">
                  <c:v>1.15388</c:v>
                </c:pt>
                <c:pt idx="50886">
                  <c:v>1.1539</c:v>
                </c:pt>
                <c:pt idx="50887">
                  <c:v>1.15392</c:v>
                </c:pt>
                <c:pt idx="50888">
                  <c:v>1.15395</c:v>
                </c:pt>
                <c:pt idx="50889">
                  <c:v>1.15397</c:v>
                </c:pt>
                <c:pt idx="50890">
                  <c:v>1.15399</c:v>
                </c:pt>
                <c:pt idx="50891">
                  <c:v>1.15401</c:v>
                </c:pt>
                <c:pt idx="50892">
                  <c:v>1.15404</c:v>
                </c:pt>
                <c:pt idx="50893">
                  <c:v>1.15406</c:v>
                </c:pt>
                <c:pt idx="50894">
                  <c:v>1.15408</c:v>
                </c:pt>
                <c:pt idx="50895">
                  <c:v>1.1541</c:v>
                </c:pt>
                <c:pt idx="50896">
                  <c:v>1.15413</c:v>
                </c:pt>
                <c:pt idx="50897">
                  <c:v>1.15415</c:v>
                </c:pt>
                <c:pt idx="50898">
                  <c:v>1.15417</c:v>
                </c:pt>
                <c:pt idx="50899">
                  <c:v>1.1542</c:v>
                </c:pt>
                <c:pt idx="50900">
                  <c:v>1.15422</c:v>
                </c:pt>
                <c:pt idx="50901">
                  <c:v>1.15424</c:v>
                </c:pt>
                <c:pt idx="50902">
                  <c:v>1.15426</c:v>
                </c:pt>
                <c:pt idx="50903">
                  <c:v>1.15429</c:v>
                </c:pt>
                <c:pt idx="50904">
                  <c:v>1.15431</c:v>
                </c:pt>
                <c:pt idx="50905">
                  <c:v>1.15433</c:v>
                </c:pt>
                <c:pt idx="50906">
                  <c:v>1.15435</c:v>
                </c:pt>
                <c:pt idx="50907">
                  <c:v>1.15438</c:v>
                </c:pt>
                <c:pt idx="50908">
                  <c:v>1.1544</c:v>
                </c:pt>
                <c:pt idx="50909">
                  <c:v>1.15442</c:v>
                </c:pt>
                <c:pt idx="50910">
                  <c:v>1.15444</c:v>
                </c:pt>
                <c:pt idx="50911">
                  <c:v>1.15447</c:v>
                </c:pt>
                <c:pt idx="50912">
                  <c:v>1.15449</c:v>
                </c:pt>
                <c:pt idx="50913">
                  <c:v>1.15451</c:v>
                </c:pt>
                <c:pt idx="50914">
                  <c:v>1.15454</c:v>
                </c:pt>
                <c:pt idx="50915">
                  <c:v>1.15456</c:v>
                </c:pt>
                <c:pt idx="50916">
                  <c:v>1.15458</c:v>
                </c:pt>
                <c:pt idx="50917">
                  <c:v>1.1546</c:v>
                </c:pt>
                <c:pt idx="50918">
                  <c:v>1.15463</c:v>
                </c:pt>
                <c:pt idx="50919">
                  <c:v>1.15465</c:v>
                </c:pt>
                <c:pt idx="50920">
                  <c:v>1.15467</c:v>
                </c:pt>
                <c:pt idx="50921">
                  <c:v>1.15469</c:v>
                </c:pt>
                <c:pt idx="50922">
                  <c:v>1.15472</c:v>
                </c:pt>
                <c:pt idx="50923">
                  <c:v>1.15474</c:v>
                </c:pt>
                <c:pt idx="50924">
                  <c:v>1.15476</c:v>
                </c:pt>
                <c:pt idx="50925">
                  <c:v>1.15478</c:v>
                </c:pt>
                <c:pt idx="50926">
                  <c:v>1.15481</c:v>
                </c:pt>
                <c:pt idx="50927">
                  <c:v>1.15483</c:v>
                </c:pt>
                <c:pt idx="50928">
                  <c:v>1.15485</c:v>
                </c:pt>
                <c:pt idx="50929">
                  <c:v>1.15488</c:v>
                </c:pt>
                <c:pt idx="50930">
                  <c:v>1.1549</c:v>
                </c:pt>
                <c:pt idx="50931">
                  <c:v>1.15492</c:v>
                </c:pt>
                <c:pt idx="50932">
                  <c:v>1.15494</c:v>
                </c:pt>
                <c:pt idx="50933">
                  <c:v>1.15497</c:v>
                </c:pt>
                <c:pt idx="50934">
                  <c:v>1.15499</c:v>
                </c:pt>
                <c:pt idx="50935">
                  <c:v>1.15501</c:v>
                </c:pt>
                <c:pt idx="50936">
                  <c:v>1.15503</c:v>
                </c:pt>
                <c:pt idx="50937">
                  <c:v>1.15506</c:v>
                </c:pt>
                <c:pt idx="50938">
                  <c:v>1.15508</c:v>
                </c:pt>
                <c:pt idx="50939">
                  <c:v>1.1551</c:v>
                </c:pt>
                <c:pt idx="50940">
                  <c:v>1.15512</c:v>
                </c:pt>
                <c:pt idx="50941">
                  <c:v>1.15515</c:v>
                </c:pt>
                <c:pt idx="50942">
                  <c:v>1.15517</c:v>
                </c:pt>
                <c:pt idx="50943">
                  <c:v>1.15519</c:v>
                </c:pt>
                <c:pt idx="50944">
                  <c:v>1.15522</c:v>
                </c:pt>
                <c:pt idx="50945">
                  <c:v>1.15524</c:v>
                </c:pt>
                <c:pt idx="50946">
                  <c:v>1.15526</c:v>
                </c:pt>
                <c:pt idx="50947">
                  <c:v>1.15528</c:v>
                </c:pt>
                <c:pt idx="50948">
                  <c:v>1.15531</c:v>
                </c:pt>
                <c:pt idx="50949">
                  <c:v>1.15533</c:v>
                </c:pt>
                <c:pt idx="50950">
                  <c:v>1.15535</c:v>
                </c:pt>
                <c:pt idx="50951">
                  <c:v>1.15537</c:v>
                </c:pt>
                <c:pt idx="50952">
                  <c:v>1.1554</c:v>
                </c:pt>
                <c:pt idx="50953">
                  <c:v>1.15542</c:v>
                </c:pt>
                <c:pt idx="50954">
                  <c:v>1.15544</c:v>
                </c:pt>
                <c:pt idx="50955">
                  <c:v>1.15546</c:v>
                </c:pt>
                <c:pt idx="50956">
                  <c:v>1.15549</c:v>
                </c:pt>
                <c:pt idx="50957">
                  <c:v>1.15551</c:v>
                </c:pt>
                <c:pt idx="50958">
                  <c:v>1.15553</c:v>
                </c:pt>
                <c:pt idx="50959">
                  <c:v>1.15556</c:v>
                </c:pt>
                <c:pt idx="50960">
                  <c:v>1.15558</c:v>
                </c:pt>
                <c:pt idx="50961">
                  <c:v>1.1556</c:v>
                </c:pt>
                <c:pt idx="50962">
                  <c:v>1.15562</c:v>
                </c:pt>
                <c:pt idx="50963">
                  <c:v>1.15565</c:v>
                </c:pt>
                <c:pt idx="50964">
                  <c:v>1.15567</c:v>
                </c:pt>
                <c:pt idx="50965">
                  <c:v>1.15569</c:v>
                </c:pt>
                <c:pt idx="50966">
                  <c:v>1.15571</c:v>
                </c:pt>
                <c:pt idx="50967">
                  <c:v>1.15574</c:v>
                </c:pt>
                <c:pt idx="50968">
                  <c:v>1.15576</c:v>
                </c:pt>
                <c:pt idx="50969">
                  <c:v>1.15578</c:v>
                </c:pt>
                <c:pt idx="50970">
                  <c:v>1.1558</c:v>
                </c:pt>
                <c:pt idx="50971">
                  <c:v>1.15583</c:v>
                </c:pt>
                <c:pt idx="50972">
                  <c:v>1.15585</c:v>
                </c:pt>
                <c:pt idx="50973">
                  <c:v>1.15587</c:v>
                </c:pt>
                <c:pt idx="50974">
                  <c:v>1.1559</c:v>
                </c:pt>
                <c:pt idx="50975">
                  <c:v>1.15592</c:v>
                </c:pt>
                <c:pt idx="50976">
                  <c:v>1.15594</c:v>
                </c:pt>
                <c:pt idx="50977">
                  <c:v>1.15596</c:v>
                </c:pt>
                <c:pt idx="50978">
                  <c:v>1.15599</c:v>
                </c:pt>
                <c:pt idx="50979">
                  <c:v>1.15601</c:v>
                </c:pt>
                <c:pt idx="50980">
                  <c:v>1.15603</c:v>
                </c:pt>
                <c:pt idx="50981">
                  <c:v>1.15605</c:v>
                </c:pt>
                <c:pt idx="50982">
                  <c:v>1.15608</c:v>
                </c:pt>
                <c:pt idx="50983">
                  <c:v>1.1561</c:v>
                </c:pt>
                <c:pt idx="50984">
                  <c:v>1.15612</c:v>
                </c:pt>
                <c:pt idx="50985">
                  <c:v>1.15614</c:v>
                </c:pt>
                <c:pt idx="50986">
                  <c:v>1.15617</c:v>
                </c:pt>
                <c:pt idx="50987">
                  <c:v>1.15619</c:v>
                </c:pt>
                <c:pt idx="50988">
                  <c:v>1.15621</c:v>
                </c:pt>
                <c:pt idx="50989">
                  <c:v>1.15624</c:v>
                </c:pt>
                <c:pt idx="50990">
                  <c:v>1.15626</c:v>
                </c:pt>
                <c:pt idx="50991">
                  <c:v>1.15628</c:v>
                </c:pt>
                <c:pt idx="50992">
                  <c:v>1.1563</c:v>
                </c:pt>
                <c:pt idx="50993">
                  <c:v>1.15633</c:v>
                </c:pt>
                <c:pt idx="50994">
                  <c:v>1.15635</c:v>
                </c:pt>
                <c:pt idx="50995">
                  <c:v>1.15637</c:v>
                </c:pt>
                <c:pt idx="50996">
                  <c:v>1.1564</c:v>
                </c:pt>
                <c:pt idx="50997">
                  <c:v>1.15642</c:v>
                </c:pt>
                <c:pt idx="50998">
                  <c:v>1.15644</c:v>
                </c:pt>
                <c:pt idx="50999">
                  <c:v>1.15646</c:v>
                </c:pt>
                <c:pt idx="51000">
                  <c:v>1.15648</c:v>
                </c:pt>
                <c:pt idx="51001">
                  <c:v>1.15651</c:v>
                </c:pt>
                <c:pt idx="51002">
                  <c:v>1.15653</c:v>
                </c:pt>
                <c:pt idx="51003">
                  <c:v>1.15655</c:v>
                </c:pt>
                <c:pt idx="51004">
                  <c:v>1.15658</c:v>
                </c:pt>
                <c:pt idx="51005">
                  <c:v>1.1566</c:v>
                </c:pt>
                <c:pt idx="51006">
                  <c:v>1.15662</c:v>
                </c:pt>
                <c:pt idx="51007">
                  <c:v>1.15664</c:v>
                </c:pt>
                <c:pt idx="51008">
                  <c:v>1.15667</c:v>
                </c:pt>
                <c:pt idx="51009">
                  <c:v>1.15669</c:v>
                </c:pt>
                <c:pt idx="51010">
                  <c:v>1.15671</c:v>
                </c:pt>
                <c:pt idx="51011">
                  <c:v>1.15674</c:v>
                </c:pt>
                <c:pt idx="51012">
                  <c:v>1.15676</c:v>
                </c:pt>
                <c:pt idx="51013">
                  <c:v>1.15678</c:v>
                </c:pt>
                <c:pt idx="51014">
                  <c:v>1.1568</c:v>
                </c:pt>
                <c:pt idx="51015">
                  <c:v>1.15682</c:v>
                </c:pt>
                <c:pt idx="51016">
                  <c:v>1.15685</c:v>
                </c:pt>
                <c:pt idx="51017">
                  <c:v>1.15687</c:v>
                </c:pt>
                <c:pt idx="51018">
                  <c:v>1.15689</c:v>
                </c:pt>
                <c:pt idx="51019">
                  <c:v>1.15692</c:v>
                </c:pt>
                <c:pt idx="51020">
                  <c:v>1.15694</c:v>
                </c:pt>
                <c:pt idx="51021">
                  <c:v>1.15696</c:v>
                </c:pt>
                <c:pt idx="51022">
                  <c:v>1.15698</c:v>
                </c:pt>
                <c:pt idx="51023">
                  <c:v>1.15701</c:v>
                </c:pt>
                <c:pt idx="51024">
                  <c:v>1.15703</c:v>
                </c:pt>
                <c:pt idx="51025">
                  <c:v>1.15705</c:v>
                </c:pt>
                <c:pt idx="51026">
                  <c:v>1.15708</c:v>
                </c:pt>
                <c:pt idx="51027">
                  <c:v>1.1571</c:v>
                </c:pt>
                <c:pt idx="51028">
                  <c:v>1.15712</c:v>
                </c:pt>
                <c:pt idx="51029">
                  <c:v>1.15714</c:v>
                </c:pt>
                <c:pt idx="51030">
                  <c:v>1.15717</c:v>
                </c:pt>
                <c:pt idx="51031">
                  <c:v>1.15719</c:v>
                </c:pt>
                <c:pt idx="51032">
                  <c:v>1.15721</c:v>
                </c:pt>
                <c:pt idx="51033">
                  <c:v>1.15723</c:v>
                </c:pt>
                <c:pt idx="51034">
                  <c:v>1.15726</c:v>
                </c:pt>
                <c:pt idx="51035">
                  <c:v>1.15728</c:v>
                </c:pt>
                <c:pt idx="51036">
                  <c:v>1.1573</c:v>
                </c:pt>
                <c:pt idx="51037">
                  <c:v>1.15732</c:v>
                </c:pt>
                <c:pt idx="51038">
                  <c:v>1.15735</c:v>
                </c:pt>
                <c:pt idx="51039">
                  <c:v>1.15737</c:v>
                </c:pt>
                <c:pt idx="51040">
                  <c:v>1.15739</c:v>
                </c:pt>
                <c:pt idx="51041">
                  <c:v>1.15742</c:v>
                </c:pt>
                <c:pt idx="51042">
                  <c:v>1.15744</c:v>
                </c:pt>
                <c:pt idx="51043">
                  <c:v>1.15746</c:v>
                </c:pt>
                <c:pt idx="51044">
                  <c:v>1.15748</c:v>
                </c:pt>
                <c:pt idx="51045">
                  <c:v>1.15751</c:v>
                </c:pt>
                <c:pt idx="51046">
                  <c:v>1.15753</c:v>
                </c:pt>
                <c:pt idx="51047">
                  <c:v>1.15755</c:v>
                </c:pt>
                <c:pt idx="51048">
                  <c:v>1.15757</c:v>
                </c:pt>
                <c:pt idx="51049">
                  <c:v>1.1576</c:v>
                </c:pt>
                <c:pt idx="51050">
                  <c:v>1.15762</c:v>
                </c:pt>
                <c:pt idx="51051">
                  <c:v>1.15764</c:v>
                </c:pt>
                <c:pt idx="51052">
                  <c:v>1.15766</c:v>
                </c:pt>
                <c:pt idx="51053">
                  <c:v>1.15769</c:v>
                </c:pt>
                <c:pt idx="51054">
                  <c:v>1.15771</c:v>
                </c:pt>
                <c:pt idx="51055">
                  <c:v>1.15773</c:v>
                </c:pt>
                <c:pt idx="51056">
                  <c:v>1.15776</c:v>
                </c:pt>
                <c:pt idx="51057">
                  <c:v>1.15778</c:v>
                </c:pt>
                <c:pt idx="51058">
                  <c:v>1.1578</c:v>
                </c:pt>
                <c:pt idx="51059">
                  <c:v>1.15782</c:v>
                </c:pt>
                <c:pt idx="51060">
                  <c:v>1.15785</c:v>
                </c:pt>
                <c:pt idx="51061">
                  <c:v>1.15787</c:v>
                </c:pt>
                <c:pt idx="51062">
                  <c:v>1.15789</c:v>
                </c:pt>
                <c:pt idx="51063">
                  <c:v>1.15791</c:v>
                </c:pt>
                <c:pt idx="51064">
                  <c:v>1.15794</c:v>
                </c:pt>
                <c:pt idx="51065">
                  <c:v>1.15796</c:v>
                </c:pt>
                <c:pt idx="51066">
                  <c:v>1.15798</c:v>
                </c:pt>
                <c:pt idx="51067">
                  <c:v>1.158</c:v>
                </c:pt>
                <c:pt idx="51068">
                  <c:v>1.15803</c:v>
                </c:pt>
                <c:pt idx="51069">
                  <c:v>1.15805</c:v>
                </c:pt>
                <c:pt idx="51070">
                  <c:v>1.15807</c:v>
                </c:pt>
                <c:pt idx="51071">
                  <c:v>1.1581</c:v>
                </c:pt>
                <c:pt idx="51072">
                  <c:v>1.15812</c:v>
                </c:pt>
                <c:pt idx="51073">
                  <c:v>1.15814</c:v>
                </c:pt>
                <c:pt idx="51074">
                  <c:v>1.15816</c:v>
                </c:pt>
                <c:pt idx="51075">
                  <c:v>1.15819</c:v>
                </c:pt>
                <c:pt idx="51076">
                  <c:v>1.15821</c:v>
                </c:pt>
                <c:pt idx="51077">
                  <c:v>1.15823</c:v>
                </c:pt>
                <c:pt idx="51078">
                  <c:v>1.15825</c:v>
                </c:pt>
                <c:pt idx="51079">
                  <c:v>1.15828</c:v>
                </c:pt>
                <c:pt idx="51080">
                  <c:v>1.1583</c:v>
                </c:pt>
                <c:pt idx="51081">
                  <c:v>1.15832</c:v>
                </c:pt>
                <c:pt idx="51082">
                  <c:v>1.15834</c:v>
                </c:pt>
                <c:pt idx="51083">
                  <c:v>1.15837</c:v>
                </c:pt>
                <c:pt idx="51084">
                  <c:v>1.15839</c:v>
                </c:pt>
                <c:pt idx="51085">
                  <c:v>1.15841</c:v>
                </c:pt>
                <c:pt idx="51086">
                  <c:v>1.15844</c:v>
                </c:pt>
                <c:pt idx="51087">
                  <c:v>1.15846</c:v>
                </c:pt>
                <c:pt idx="51088">
                  <c:v>1.15848</c:v>
                </c:pt>
                <c:pt idx="51089">
                  <c:v>1.1585</c:v>
                </c:pt>
                <c:pt idx="51090">
                  <c:v>1.15853</c:v>
                </c:pt>
                <c:pt idx="51091">
                  <c:v>1.15855</c:v>
                </c:pt>
                <c:pt idx="51092">
                  <c:v>1.15857</c:v>
                </c:pt>
                <c:pt idx="51093">
                  <c:v>1.15859</c:v>
                </c:pt>
                <c:pt idx="51094">
                  <c:v>1.15862</c:v>
                </c:pt>
                <c:pt idx="51095">
                  <c:v>1.15864</c:v>
                </c:pt>
                <c:pt idx="51096">
                  <c:v>1.15866</c:v>
                </c:pt>
                <c:pt idx="51097">
                  <c:v>1.15868</c:v>
                </c:pt>
                <c:pt idx="51098">
                  <c:v>1.15871</c:v>
                </c:pt>
                <c:pt idx="51099">
                  <c:v>1.15873</c:v>
                </c:pt>
                <c:pt idx="51100">
                  <c:v>1.15875</c:v>
                </c:pt>
                <c:pt idx="51101">
                  <c:v>1.15878</c:v>
                </c:pt>
                <c:pt idx="51102">
                  <c:v>1.1588</c:v>
                </c:pt>
                <c:pt idx="51103">
                  <c:v>1.15882</c:v>
                </c:pt>
                <c:pt idx="51104">
                  <c:v>1.15884</c:v>
                </c:pt>
                <c:pt idx="51105">
                  <c:v>1.15887</c:v>
                </c:pt>
                <c:pt idx="51106">
                  <c:v>1.15889</c:v>
                </c:pt>
                <c:pt idx="51107">
                  <c:v>1.15891</c:v>
                </c:pt>
                <c:pt idx="51108">
                  <c:v>1.15893</c:v>
                </c:pt>
                <c:pt idx="51109">
                  <c:v>1.15896</c:v>
                </c:pt>
                <c:pt idx="51110">
                  <c:v>1.15898</c:v>
                </c:pt>
                <c:pt idx="51111">
                  <c:v>1.159</c:v>
                </c:pt>
                <c:pt idx="51112">
                  <c:v>1.15902</c:v>
                </c:pt>
                <c:pt idx="51113">
                  <c:v>1.15905</c:v>
                </c:pt>
                <c:pt idx="51114">
                  <c:v>1.15907</c:v>
                </c:pt>
                <c:pt idx="51115">
                  <c:v>1.15909</c:v>
                </c:pt>
                <c:pt idx="51116">
                  <c:v>1.15912</c:v>
                </c:pt>
                <c:pt idx="51117">
                  <c:v>1.15914</c:v>
                </c:pt>
                <c:pt idx="51118">
                  <c:v>1.15916</c:v>
                </c:pt>
                <c:pt idx="51119">
                  <c:v>1.15918</c:v>
                </c:pt>
                <c:pt idx="51120">
                  <c:v>1.15921</c:v>
                </c:pt>
                <c:pt idx="51121">
                  <c:v>1.15923</c:v>
                </c:pt>
                <c:pt idx="51122">
                  <c:v>1.15925</c:v>
                </c:pt>
                <c:pt idx="51123">
                  <c:v>1.15927</c:v>
                </c:pt>
                <c:pt idx="51124">
                  <c:v>1.1593</c:v>
                </c:pt>
                <c:pt idx="51125">
                  <c:v>1.15932</c:v>
                </c:pt>
                <c:pt idx="51126">
                  <c:v>1.15934</c:v>
                </c:pt>
                <c:pt idx="51127">
                  <c:v>1.15936</c:v>
                </c:pt>
                <c:pt idx="51128">
                  <c:v>1.15939</c:v>
                </c:pt>
                <c:pt idx="51129">
                  <c:v>1.15941</c:v>
                </c:pt>
                <c:pt idx="51130">
                  <c:v>1.15943</c:v>
                </c:pt>
                <c:pt idx="51131">
                  <c:v>1.15946</c:v>
                </c:pt>
                <c:pt idx="51132">
                  <c:v>1.15948</c:v>
                </c:pt>
                <c:pt idx="51133">
                  <c:v>1.1595</c:v>
                </c:pt>
                <c:pt idx="51134">
                  <c:v>1.15952</c:v>
                </c:pt>
                <c:pt idx="51135">
                  <c:v>1.15955</c:v>
                </c:pt>
                <c:pt idx="51136">
                  <c:v>1.15957</c:v>
                </c:pt>
                <c:pt idx="51137">
                  <c:v>1.15959</c:v>
                </c:pt>
                <c:pt idx="51138">
                  <c:v>1.15962</c:v>
                </c:pt>
                <c:pt idx="51139">
                  <c:v>1.15964</c:v>
                </c:pt>
                <c:pt idx="51140">
                  <c:v>1.15966</c:v>
                </c:pt>
                <c:pt idx="51141">
                  <c:v>1.15968</c:v>
                </c:pt>
                <c:pt idx="51142">
                  <c:v>1.1597</c:v>
                </c:pt>
                <c:pt idx="51143">
                  <c:v>1.15973</c:v>
                </c:pt>
                <c:pt idx="51144">
                  <c:v>1.15975</c:v>
                </c:pt>
                <c:pt idx="51145">
                  <c:v>1.15977</c:v>
                </c:pt>
                <c:pt idx="51146">
                  <c:v>1.1598</c:v>
                </c:pt>
                <c:pt idx="51147">
                  <c:v>1.15982</c:v>
                </c:pt>
                <c:pt idx="51148">
                  <c:v>1.15984</c:v>
                </c:pt>
                <c:pt idx="51149">
                  <c:v>1.15986</c:v>
                </c:pt>
                <c:pt idx="51150">
                  <c:v>1.15989</c:v>
                </c:pt>
                <c:pt idx="51151">
                  <c:v>1.15991</c:v>
                </c:pt>
                <c:pt idx="51152">
                  <c:v>1.15993</c:v>
                </c:pt>
                <c:pt idx="51153">
                  <c:v>1.15996</c:v>
                </c:pt>
                <c:pt idx="51154">
                  <c:v>1.15998</c:v>
                </c:pt>
                <c:pt idx="51155">
                  <c:v>1.16</c:v>
                </c:pt>
                <c:pt idx="51156">
                  <c:v>1.16002</c:v>
                </c:pt>
                <c:pt idx="51157">
                  <c:v>1.16004</c:v>
                </c:pt>
                <c:pt idx="51158">
                  <c:v>1.16007</c:v>
                </c:pt>
                <c:pt idx="51159">
                  <c:v>1.16009</c:v>
                </c:pt>
                <c:pt idx="51160">
                  <c:v>1.16011</c:v>
                </c:pt>
                <c:pt idx="51161">
                  <c:v>1.16014</c:v>
                </c:pt>
                <c:pt idx="51162">
                  <c:v>1.16016</c:v>
                </c:pt>
                <c:pt idx="51163">
                  <c:v>1.16018</c:v>
                </c:pt>
                <c:pt idx="51164">
                  <c:v>1.1602</c:v>
                </c:pt>
                <c:pt idx="51165">
                  <c:v>1.16023</c:v>
                </c:pt>
                <c:pt idx="51166">
                  <c:v>1.16025</c:v>
                </c:pt>
                <c:pt idx="51167">
                  <c:v>1.16027</c:v>
                </c:pt>
                <c:pt idx="51168">
                  <c:v>1.1603</c:v>
                </c:pt>
                <c:pt idx="51169">
                  <c:v>1.16032</c:v>
                </c:pt>
                <c:pt idx="51170">
                  <c:v>1.16034</c:v>
                </c:pt>
                <c:pt idx="51171">
                  <c:v>1.16036</c:v>
                </c:pt>
                <c:pt idx="51172">
                  <c:v>1.16038</c:v>
                </c:pt>
                <c:pt idx="51173">
                  <c:v>1.16041</c:v>
                </c:pt>
                <c:pt idx="51174">
                  <c:v>1.16043</c:v>
                </c:pt>
                <c:pt idx="51175">
                  <c:v>1.16045</c:v>
                </c:pt>
                <c:pt idx="51176">
                  <c:v>1.16048</c:v>
                </c:pt>
                <c:pt idx="51177">
                  <c:v>1.1605</c:v>
                </c:pt>
                <c:pt idx="51178">
                  <c:v>1.16052</c:v>
                </c:pt>
                <c:pt idx="51179">
                  <c:v>1.16054</c:v>
                </c:pt>
                <c:pt idx="51180">
                  <c:v>1.16057</c:v>
                </c:pt>
                <c:pt idx="51181">
                  <c:v>1.16059</c:v>
                </c:pt>
                <c:pt idx="51182">
                  <c:v>1.16061</c:v>
                </c:pt>
                <c:pt idx="51183">
                  <c:v>1.16064</c:v>
                </c:pt>
                <c:pt idx="51184">
                  <c:v>1.16066</c:v>
                </c:pt>
                <c:pt idx="51185">
                  <c:v>1.16068</c:v>
                </c:pt>
                <c:pt idx="51186">
                  <c:v>1.1607</c:v>
                </c:pt>
                <c:pt idx="51187">
                  <c:v>1.16073</c:v>
                </c:pt>
                <c:pt idx="51188">
                  <c:v>1.16075</c:v>
                </c:pt>
                <c:pt idx="51189">
                  <c:v>1.16077</c:v>
                </c:pt>
                <c:pt idx="51190">
                  <c:v>1.16079</c:v>
                </c:pt>
                <c:pt idx="51191">
                  <c:v>1.16082</c:v>
                </c:pt>
                <c:pt idx="51192">
                  <c:v>1.16084</c:v>
                </c:pt>
                <c:pt idx="51193">
                  <c:v>1.16086</c:v>
                </c:pt>
                <c:pt idx="51194">
                  <c:v>1.16088</c:v>
                </c:pt>
                <c:pt idx="51195">
                  <c:v>1.16091</c:v>
                </c:pt>
                <c:pt idx="51196">
                  <c:v>1.16093</c:v>
                </c:pt>
                <c:pt idx="51197">
                  <c:v>1.16095</c:v>
                </c:pt>
                <c:pt idx="51198">
                  <c:v>1.16098</c:v>
                </c:pt>
                <c:pt idx="51199">
                  <c:v>1.161</c:v>
                </c:pt>
                <c:pt idx="51200">
                  <c:v>1.16102</c:v>
                </c:pt>
                <c:pt idx="51201">
                  <c:v>1.16104</c:v>
                </c:pt>
                <c:pt idx="51202">
                  <c:v>1.16107</c:v>
                </c:pt>
                <c:pt idx="51203">
                  <c:v>1.16109</c:v>
                </c:pt>
                <c:pt idx="51204">
                  <c:v>1.16111</c:v>
                </c:pt>
                <c:pt idx="51205">
                  <c:v>1.16113</c:v>
                </c:pt>
                <c:pt idx="51206">
                  <c:v>1.16116</c:v>
                </c:pt>
                <c:pt idx="51207">
                  <c:v>1.16118</c:v>
                </c:pt>
                <c:pt idx="51208">
                  <c:v>1.1612</c:v>
                </c:pt>
                <c:pt idx="51209">
                  <c:v>1.16122</c:v>
                </c:pt>
                <c:pt idx="51210">
                  <c:v>1.16125</c:v>
                </c:pt>
                <c:pt idx="51211">
                  <c:v>1.16127</c:v>
                </c:pt>
                <c:pt idx="51212">
                  <c:v>1.16129</c:v>
                </c:pt>
                <c:pt idx="51213">
                  <c:v>1.16132</c:v>
                </c:pt>
                <c:pt idx="51214">
                  <c:v>1.16134</c:v>
                </c:pt>
                <c:pt idx="51215">
                  <c:v>1.16136</c:v>
                </c:pt>
                <c:pt idx="51216">
                  <c:v>1.16138</c:v>
                </c:pt>
                <c:pt idx="51217">
                  <c:v>1.16141</c:v>
                </c:pt>
                <c:pt idx="51218">
                  <c:v>1.16143</c:v>
                </c:pt>
                <c:pt idx="51219">
                  <c:v>1.16145</c:v>
                </c:pt>
                <c:pt idx="51220">
                  <c:v>1.16147</c:v>
                </c:pt>
                <c:pt idx="51221">
                  <c:v>1.1615</c:v>
                </c:pt>
                <c:pt idx="51222">
                  <c:v>1.16152</c:v>
                </c:pt>
                <c:pt idx="51223">
                  <c:v>1.16154</c:v>
                </c:pt>
                <c:pt idx="51224">
                  <c:v>1.16156</c:v>
                </c:pt>
                <c:pt idx="51225">
                  <c:v>1.16159</c:v>
                </c:pt>
                <c:pt idx="51226">
                  <c:v>1.16161</c:v>
                </c:pt>
                <c:pt idx="51227">
                  <c:v>1.16163</c:v>
                </c:pt>
                <c:pt idx="51228">
                  <c:v>1.16166</c:v>
                </c:pt>
                <c:pt idx="51229">
                  <c:v>1.16168</c:v>
                </c:pt>
                <c:pt idx="51230">
                  <c:v>1.1617</c:v>
                </c:pt>
                <c:pt idx="51231">
                  <c:v>1.16172</c:v>
                </c:pt>
                <c:pt idx="51232">
                  <c:v>1.16175</c:v>
                </c:pt>
                <c:pt idx="51233">
                  <c:v>1.16177</c:v>
                </c:pt>
                <c:pt idx="51234">
                  <c:v>1.16179</c:v>
                </c:pt>
                <c:pt idx="51235">
                  <c:v>1.16181</c:v>
                </c:pt>
                <c:pt idx="51236">
                  <c:v>1.16184</c:v>
                </c:pt>
                <c:pt idx="51237">
                  <c:v>1.16186</c:v>
                </c:pt>
                <c:pt idx="51238">
                  <c:v>1.16188</c:v>
                </c:pt>
                <c:pt idx="51239">
                  <c:v>1.1619</c:v>
                </c:pt>
                <c:pt idx="51240">
                  <c:v>1.16193</c:v>
                </c:pt>
                <c:pt idx="51241">
                  <c:v>1.16195</c:v>
                </c:pt>
                <c:pt idx="51242">
                  <c:v>1.16197</c:v>
                </c:pt>
                <c:pt idx="51243">
                  <c:v>1.16199</c:v>
                </c:pt>
                <c:pt idx="51244">
                  <c:v>1.16202</c:v>
                </c:pt>
                <c:pt idx="51245">
                  <c:v>1.16204</c:v>
                </c:pt>
                <c:pt idx="51246">
                  <c:v>1.16206</c:v>
                </c:pt>
                <c:pt idx="51247">
                  <c:v>1.16209</c:v>
                </c:pt>
                <c:pt idx="51248">
                  <c:v>1.16211</c:v>
                </c:pt>
                <c:pt idx="51249">
                  <c:v>1.16213</c:v>
                </c:pt>
                <c:pt idx="51250">
                  <c:v>1.16215</c:v>
                </c:pt>
                <c:pt idx="51251">
                  <c:v>1.16218</c:v>
                </c:pt>
                <c:pt idx="51252">
                  <c:v>1.1622</c:v>
                </c:pt>
                <c:pt idx="51253">
                  <c:v>1.16222</c:v>
                </c:pt>
                <c:pt idx="51254">
                  <c:v>1.16224</c:v>
                </c:pt>
                <c:pt idx="51255">
                  <c:v>1.16227</c:v>
                </c:pt>
                <c:pt idx="51256">
                  <c:v>1.16229</c:v>
                </c:pt>
                <c:pt idx="51257">
                  <c:v>1.16231</c:v>
                </c:pt>
                <c:pt idx="51258">
                  <c:v>1.16234</c:v>
                </c:pt>
                <c:pt idx="51259">
                  <c:v>1.16236</c:v>
                </c:pt>
                <c:pt idx="51260">
                  <c:v>1.16238</c:v>
                </c:pt>
                <c:pt idx="51261">
                  <c:v>1.1624</c:v>
                </c:pt>
                <c:pt idx="51262">
                  <c:v>1.16243</c:v>
                </c:pt>
                <c:pt idx="51263">
                  <c:v>1.16245</c:v>
                </c:pt>
                <c:pt idx="51264">
                  <c:v>1.16247</c:v>
                </c:pt>
                <c:pt idx="51265">
                  <c:v>1.16249</c:v>
                </c:pt>
                <c:pt idx="51266">
                  <c:v>1.16252</c:v>
                </c:pt>
                <c:pt idx="51267">
                  <c:v>1.16254</c:v>
                </c:pt>
                <c:pt idx="51268">
                  <c:v>1.16256</c:v>
                </c:pt>
                <c:pt idx="51269">
                  <c:v>1.16258</c:v>
                </c:pt>
                <c:pt idx="51270">
                  <c:v>1.16261</c:v>
                </c:pt>
                <c:pt idx="51271">
                  <c:v>1.16263</c:v>
                </c:pt>
                <c:pt idx="51272">
                  <c:v>1.16265</c:v>
                </c:pt>
                <c:pt idx="51273">
                  <c:v>1.16268</c:v>
                </c:pt>
                <c:pt idx="51274">
                  <c:v>1.1627</c:v>
                </c:pt>
                <c:pt idx="51275">
                  <c:v>1.16272</c:v>
                </c:pt>
                <c:pt idx="51276">
                  <c:v>1.16274</c:v>
                </c:pt>
                <c:pt idx="51277">
                  <c:v>1.16277</c:v>
                </c:pt>
                <c:pt idx="51278">
                  <c:v>1.16279</c:v>
                </c:pt>
                <c:pt idx="51279">
                  <c:v>1.16281</c:v>
                </c:pt>
                <c:pt idx="51280">
                  <c:v>1.16283</c:v>
                </c:pt>
                <c:pt idx="51281">
                  <c:v>1.16286</c:v>
                </c:pt>
                <c:pt idx="51282">
                  <c:v>1.16288</c:v>
                </c:pt>
                <c:pt idx="51283">
                  <c:v>1.1629</c:v>
                </c:pt>
                <c:pt idx="51284">
                  <c:v>1.16292</c:v>
                </c:pt>
                <c:pt idx="51285">
                  <c:v>1.16295</c:v>
                </c:pt>
                <c:pt idx="51286">
                  <c:v>1.16297</c:v>
                </c:pt>
                <c:pt idx="51287">
                  <c:v>1.16299</c:v>
                </c:pt>
                <c:pt idx="51288">
                  <c:v>1.16302</c:v>
                </c:pt>
                <c:pt idx="51289">
                  <c:v>1.16304</c:v>
                </c:pt>
                <c:pt idx="51290">
                  <c:v>1.16306</c:v>
                </c:pt>
                <c:pt idx="51291">
                  <c:v>1.16308</c:v>
                </c:pt>
                <c:pt idx="51292">
                  <c:v>1.16311</c:v>
                </c:pt>
                <c:pt idx="51293">
                  <c:v>1.16313</c:v>
                </c:pt>
                <c:pt idx="51294">
                  <c:v>1.16315</c:v>
                </c:pt>
                <c:pt idx="51295">
                  <c:v>1.16318</c:v>
                </c:pt>
                <c:pt idx="51296">
                  <c:v>1.1632</c:v>
                </c:pt>
                <c:pt idx="51297">
                  <c:v>1.16322</c:v>
                </c:pt>
                <c:pt idx="51298">
                  <c:v>1.16324</c:v>
                </c:pt>
                <c:pt idx="51299">
                  <c:v>1.16326</c:v>
                </c:pt>
                <c:pt idx="51300">
                  <c:v>1.16329</c:v>
                </c:pt>
                <c:pt idx="51301">
                  <c:v>1.16331</c:v>
                </c:pt>
                <c:pt idx="51302">
                  <c:v>1.16333</c:v>
                </c:pt>
                <c:pt idx="51303">
                  <c:v>1.16336</c:v>
                </c:pt>
                <c:pt idx="51304">
                  <c:v>1.16338</c:v>
                </c:pt>
                <c:pt idx="51305">
                  <c:v>1.1634</c:v>
                </c:pt>
                <c:pt idx="51306">
                  <c:v>1.16342</c:v>
                </c:pt>
                <c:pt idx="51307">
                  <c:v>1.16345</c:v>
                </c:pt>
                <c:pt idx="51308">
                  <c:v>1.16347</c:v>
                </c:pt>
                <c:pt idx="51309">
                  <c:v>1.16349</c:v>
                </c:pt>
                <c:pt idx="51310">
                  <c:v>1.16352</c:v>
                </c:pt>
                <c:pt idx="51311">
                  <c:v>1.16354</c:v>
                </c:pt>
                <c:pt idx="51312">
                  <c:v>1.16356</c:v>
                </c:pt>
                <c:pt idx="51313">
                  <c:v>1.16358</c:v>
                </c:pt>
                <c:pt idx="51314">
                  <c:v>1.16361</c:v>
                </c:pt>
                <c:pt idx="51315">
                  <c:v>1.16363</c:v>
                </c:pt>
                <c:pt idx="51316">
                  <c:v>1.16365</c:v>
                </c:pt>
                <c:pt idx="51317">
                  <c:v>1.16367</c:v>
                </c:pt>
                <c:pt idx="51318">
                  <c:v>1.1637</c:v>
                </c:pt>
                <c:pt idx="51319">
                  <c:v>1.16372</c:v>
                </c:pt>
                <c:pt idx="51320">
                  <c:v>1.16374</c:v>
                </c:pt>
                <c:pt idx="51321">
                  <c:v>1.16376</c:v>
                </c:pt>
                <c:pt idx="51322">
                  <c:v>1.16379</c:v>
                </c:pt>
                <c:pt idx="51323">
                  <c:v>1.16381</c:v>
                </c:pt>
                <c:pt idx="51324">
                  <c:v>1.16383</c:v>
                </c:pt>
                <c:pt idx="51325">
                  <c:v>1.16386</c:v>
                </c:pt>
                <c:pt idx="51326">
                  <c:v>1.16388</c:v>
                </c:pt>
                <c:pt idx="51327">
                  <c:v>1.1639</c:v>
                </c:pt>
                <c:pt idx="51328">
                  <c:v>1.16392</c:v>
                </c:pt>
                <c:pt idx="51329">
                  <c:v>1.16395</c:v>
                </c:pt>
                <c:pt idx="51330">
                  <c:v>1.16397</c:v>
                </c:pt>
                <c:pt idx="51331">
                  <c:v>1.16399</c:v>
                </c:pt>
                <c:pt idx="51332">
                  <c:v>1.16401</c:v>
                </c:pt>
                <c:pt idx="51333">
                  <c:v>1.16404</c:v>
                </c:pt>
                <c:pt idx="51334">
                  <c:v>1.16406</c:v>
                </c:pt>
                <c:pt idx="51335">
                  <c:v>1.16408</c:v>
                </c:pt>
                <c:pt idx="51336">
                  <c:v>1.1641</c:v>
                </c:pt>
                <c:pt idx="51337">
                  <c:v>1.16413</c:v>
                </c:pt>
                <c:pt idx="51338">
                  <c:v>1.16415</c:v>
                </c:pt>
                <c:pt idx="51339">
                  <c:v>1.16417</c:v>
                </c:pt>
                <c:pt idx="51340">
                  <c:v>1.1642</c:v>
                </c:pt>
                <c:pt idx="51341">
                  <c:v>1.16422</c:v>
                </c:pt>
                <c:pt idx="51342">
                  <c:v>1.16424</c:v>
                </c:pt>
                <c:pt idx="51343">
                  <c:v>1.16426</c:v>
                </c:pt>
                <c:pt idx="51344">
                  <c:v>1.16429</c:v>
                </c:pt>
                <c:pt idx="51345">
                  <c:v>1.16431</c:v>
                </c:pt>
                <c:pt idx="51346">
                  <c:v>1.16433</c:v>
                </c:pt>
                <c:pt idx="51347">
                  <c:v>1.16435</c:v>
                </c:pt>
                <c:pt idx="51348">
                  <c:v>1.16438</c:v>
                </c:pt>
                <c:pt idx="51349">
                  <c:v>1.1644</c:v>
                </c:pt>
                <c:pt idx="51350">
                  <c:v>1.16442</c:v>
                </c:pt>
                <c:pt idx="51351">
                  <c:v>1.16444</c:v>
                </c:pt>
                <c:pt idx="51352">
                  <c:v>1.16447</c:v>
                </c:pt>
                <c:pt idx="51353">
                  <c:v>1.16449</c:v>
                </c:pt>
                <c:pt idx="51354">
                  <c:v>1.16451</c:v>
                </c:pt>
                <c:pt idx="51355">
                  <c:v>1.16454</c:v>
                </c:pt>
                <c:pt idx="51356">
                  <c:v>1.16456</c:v>
                </c:pt>
                <c:pt idx="51357">
                  <c:v>1.16458</c:v>
                </c:pt>
                <c:pt idx="51358">
                  <c:v>1.1646</c:v>
                </c:pt>
                <c:pt idx="51359">
                  <c:v>1.16463</c:v>
                </c:pt>
                <c:pt idx="51360">
                  <c:v>1.16465</c:v>
                </c:pt>
                <c:pt idx="51361">
                  <c:v>1.16467</c:v>
                </c:pt>
                <c:pt idx="51362">
                  <c:v>1.16469</c:v>
                </c:pt>
                <c:pt idx="51363">
                  <c:v>1.16472</c:v>
                </c:pt>
                <c:pt idx="51364">
                  <c:v>1.16474</c:v>
                </c:pt>
                <c:pt idx="51365">
                  <c:v>1.16476</c:v>
                </c:pt>
                <c:pt idx="51366">
                  <c:v>1.16478</c:v>
                </c:pt>
                <c:pt idx="51367">
                  <c:v>1.16481</c:v>
                </c:pt>
                <c:pt idx="51368">
                  <c:v>1.16483</c:v>
                </c:pt>
                <c:pt idx="51369">
                  <c:v>1.16485</c:v>
                </c:pt>
                <c:pt idx="51370">
                  <c:v>1.16488</c:v>
                </c:pt>
                <c:pt idx="51371">
                  <c:v>1.1649</c:v>
                </c:pt>
                <c:pt idx="51372">
                  <c:v>1.16492</c:v>
                </c:pt>
                <c:pt idx="51373">
                  <c:v>1.16494</c:v>
                </c:pt>
                <c:pt idx="51374">
                  <c:v>1.16497</c:v>
                </c:pt>
                <c:pt idx="51375">
                  <c:v>1.16499</c:v>
                </c:pt>
                <c:pt idx="51376">
                  <c:v>1.16501</c:v>
                </c:pt>
                <c:pt idx="51377">
                  <c:v>1.16503</c:v>
                </c:pt>
                <c:pt idx="51378">
                  <c:v>1.16506</c:v>
                </c:pt>
                <c:pt idx="51379">
                  <c:v>1.16508</c:v>
                </c:pt>
                <c:pt idx="51380">
                  <c:v>1.1651</c:v>
                </c:pt>
                <c:pt idx="51381">
                  <c:v>1.16512</c:v>
                </c:pt>
                <c:pt idx="51382">
                  <c:v>1.16515</c:v>
                </c:pt>
                <c:pt idx="51383">
                  <c:v>1.16517</c:v>
                </c:pt>
                <c:pt idx="51384">
                  <c:v>1.16519</c:v>
                </c:pt>
                <c:pt idx="51385">
                  <c:v>1.16521</c:v>
                </c:pt>
                <c:pt idx="51386">
                  <c:v>1.16524</c:v>
                </c:pt>
                <c:pt idx="51387">
                  <c:v>1.16526</c:v>
                </c:pt>
                <c:pt idx="51388">
                  <c:v>1.16528</c:v>
                </c:pt>
                <c:pt idx="51389">
                  <c:v>1.16531</c:v>
                </c:pt>
                <c:pt idx="51390">
                  <c:v>1.16533</c:v>
                </c:pt>
                <c:pt idx="51391">
                  <c:v>1.16535</c:v>
                </c:pt>
                <c:pt idx="51392">
                  <c:v>1.16537</c:v>
                </c:pt>
                <c:pt idx="51393">
                  <c:v>1.1654</c:v>
                </c:pt>
                <c:pt idx="51394">
                  <c:v>1.16542</c:v>
                </c:pt>
                <c:pt idx="51395">
                  <c:v>1.16544</c:v>
                </c:pt>
                <c:pt idx="51396">
                  <c:v>1.16546</c:v>
                </c:pt>
                <c:pt idx="51397">
                  <c:v>1.16549</c:v>
                </c:pt>
                <c:pt idx="51398">
                  <c:v>1.16551</c:v>
                </c:pt>
                <c:pt idx="51399">
                  <c:v>1.16553</c:v>
                </c:pt>
                <c:pt idx="51400">
                  <c:v>1.16556</c:v>
                </c:pt>
                <c:pt idx="51401">
                  <c:v>1.16558</c:v>
                </c:pt>
                <c:pt idx="51402">
                  <c:v>1.1656</c:v>
                </c:pt>
                <c:pt idx="51403">
                  <c:v>1.16562</c:v>
                </c:pt>
                <c:pt idx="51404">
                  <c:v>1.16565</c:v>
                </c:pt>
                <c:pt idx="51405">
                  <c:v>1.16567</c:v>
                </c:pt>
                <c:pt idx="51406">
                  <c:v>1.16569</c:v>
                </c:pt>
                <c:pt idx="51407">
                  <c:v>1.16571</c:v>
                </c:pt>
                <c:pt idx="51408">
                  <c:v>1.16574</c:v>
                </c:pt>
                <c:pt idx="51409">
                  <c:v>1.16576</c:v>
                </c:pt>
                <c:pt idx="51410">
                  <c:v>1.16578</c:v>
                </c:pt>
                <c:pt idx="51411">
                  <c:v>1.1658</c:v>
                </c:pt>
                <c:pt idx="51412">
                  <c:v>1.16583</c:v>
                </c:pt>
                <c:pt idx="51413">
                  <c:v>1.16585</c:v>
                </c:pt>
                <c:pt idx="51414">
                  <c:v>1.16587</c:v>
                </c:pt>
                <c:pt idx="51415">
                  <c:v>1.1659</c:v>
                </c:pt>
                <c:pt idx="51416">
                  <c:v>1.16592</c:v>
                </c:pt>
                <c:pt idx="51417">
                  <c:v>1.16594</c:v>
                </c:pt>
                <c:pt idx="51418">
                  <c:v>1.16596</c:v>
                </c:pt>
                <c:pt idx="51419">
                  <c:v>1.16599</c:v>
                </c:pt>
                <c:pt idx="51420">
                  <c:v>1.16601</c:v>
                </c:pt>
                <c:pt idx="51421">
                  <c:v>1.16603</c:v>
                </c:pt>
                <c:pt idx="51422">
                  <c:v>1.16605</c:v>
                </c:pt>
                <c:pt idx="51423">
                  <c:v>1.16608</c:v>
                </c:pt>
                <c:pt idx="51424">
                  <c:v>1.1661</c:v>
                </c:pt>
                <c:pt idx="51425">
                  <c:v>1.16612</c:v>
                </c:pt>
                <c:pt idx="51426">
                  <c:v>1.16614</c:v>
                </c:pt>
                <c:pt idx="51427">
                  <c:v>1.16617</c:v>
                </c:pt>
                <c:pt idx="51428">
                  <c:v>1.16619</c:v>
                </c:pt>
                <c:pt idx="51429">
                  <c:v>1.16621</c:v>
                </c:pt>
                <c:pt idx="51430">
                  <c:v>1.16624</c:v>
                </c:pt>
                <c:pt idx="51431">
                  <c:v>1.16626</c:v>
                </c:pt>
                <c:pt idx="51432">
                  <c:v>1.16628</c:v>
                </c:pt>
                <c:pt idx="51433">
                  <c:v>1.1663</c:v>
                </c:pt>
                <c:pt idx="51434">
                  <c:v>1.16633</c:v>
                </c:pt>
                <c:pt idx="51435">
                  <c:v>1.16635</c:v>
                </c:pt>
                <c:pt idx="51436">
                  <c:v>1.16637</c:v>
                </c:pt>
                <c:pt idx="51437">
                  <c:v>1.1664</c:v>
                </c:pt>
                <c:pt idx="51438">
                  <c:v>1.16642</c:v>
                </c:pt>
                <c:pt idx="51439">
                  <c:v>1.16644</c:v>
                </c:pt>
                <c:pt idx="51440">
                  <c:v>1.16646</c:v>
                </c:pt>
                <c:pt idx="51441">
                  <c:v>1.16648</c:v>
                </c:pt>
                <c:pt idx="51442">
                  <c:v>1.16651</c:v>
                </c:pt>
                <c:pt idx="51443">
                  <c:v>1.16653</c:v>
                </c:pt>
                <c:pt idx="51444">
                  <c:v>1.16655</c:v>
                </c:pt>
                <c:pt idx="51445">
                  <c:v>1.16658</c:v>
                </c:pt>
                <c:pt idx="51446">
                  <c:v>1.1666</c:v>
                </c:pt>
                <c:pt idx="51447">
                  <c:v>1.16662</c:v>
                </c:pt>
                <c:pt idx="51448">
                  <c:v>1.16664</c:v>
                </c:pt>
                <c:pt idx="51449">
                  <c:v>1.16667</c:v>
                </c:pt>
                <c:pt idx="51450">
                  <c:v>1.16669</c:v>
                </c:pt>
                <c:pt idx="51451">
                  <c:v>1.16671</c:v>
                </c:pt>
                <c:pt idx="51452">
                  <c:v>1.16674</c:v>
                </c:pt>
                <c:pt idx="51453">
                  <c:v>1.16676</c:v>
                </c:pt>
                <c:pt idx="51454">
                  <c:v>1.16678</c:v>
                </c:pt>
                <c:pt idx="51455">
                  <c:v>1.1668</c:v>
                </c:pt>
                <c:pt idx="51456">
                  <c:v>1.16683</c:v>
                </c:pt>
                <c:pt idx="51457">
                  <c:v>1.16685</c:v>
                </c:pt>
                <c:pt idx="51458">
                  <c:v>1.16687</c:v>
                </c:pt>
                <c:pt idx="51459">
                  <c:v>1.16689</c:v>
                </c:pt>
                <c:pt idx="51460">
                  <c:v>1.16692</c:v>
                </c:pt>
                <c:pt idx="51461">
                  <c:v>1.16694</c:v>
                </c:pt>
                <c:pt idx="51462">
                  <c:v>1.16696</c:v>
                </c:pt>
                <c:pt idx="51463">
                  <c:v>1.16698</c:v>
                </c:pt>
                <c:pt idx="51464">
                  <c:v>1.16701</c:v>
                </c:pt>
                <c:pt idx="51465">
                  <c:v>1.16703</c:v>
                </c:pt>
                <c:pt idx="51466">
                  <c:v>1.16705</c:v>
                </c:pt>
                <c:pt idx="51467">
                  <c:v>1.16708</c:v>
                </c:pt>
                <c:pt idx="51468">
                  <c:v>1.1671</c:v>
                </c:pt>
                <c:pt idx="51469">
                  <c:v>1.16712</c:v>
                </c:pt>
                <c:pt idx="51470">
                  <c:v>1.16714</c:v>
                </c:pt>
                <c:pt idx="51471">
                  <c:v>1.16717</c:v>
                </c:pt>
                <c:pt idx="51472">
                  <c:v>1.16719</c:v>
                </c:pt>
                <c:pt idx="51473">
                  <c:v>1.16721</c:v>
                </c:pt>
                <c:pt idx="51474">
                  <c:v>1.16723</c:v>
                </c:pt>
                <c:pt idx="51475">
                  <c:v>1.16726</c:v>
                </c:pt>
                <c:pt idx="51476">
                  <c:v>1.16728</c:v>
                </c:pt>
                <c:pt idx="51477">
                  <c:v>1.1673</c:v>
                </c:pt>
                <c:pt idx="51478">
                  <c:v>1.16732</c:v>
                </c:pt>
                <c:pt idx="51479">
                  <c:v>1.16735</c:v>
                </c:pt>
                <c:pt idx="51480">
                  <c:v>1.16737</c:v>
                </c:pt>
                <c:pt idx="51481">
                  <c:v>1.16739</c:v>
                </c:pt>
                <c:pt idx="51482">
                  <c:v>1.16742</c:v>
                </c:pt>
                <c:pt idx="51483">
                  <c:v>1.16744</c:v>
                </c:pt>
                <c:pt idx="51484">
                  <c:v>1.16746</c:v>
                </c:pt>
                <c:pt idx="51485">
                  <c:v>1.16748</c:v>
                </c:pt>
                <c:pt idx="51486">
                  <c:v>1.16751</c:v>
                </c:pt>
                <c:pt idx="51487">
                  <c:v>1.16753</c:v>
                </c:pt>
                <c:pt idx="51488">
                  <c:v>1.16755</c:v>
                </c:pt>
                <c:pt idx="51489">
                  <c:v>1.16757</c:v>
                </c:pt>
                <c:pt idx="51490">
                  <c:v>1.1676</c:v>
                </c:pt>
                <c:pt idx="51491">
                  <c:v>1.16762</c:v>
                </c:pt>
                <c:pt idx="51492">
                  <c:v>1.16764</c:v>
                </c:pt>
                <c:pt idx="51493">
                  <c:v>1.16766</c:v>
                </c:pt>
                <c:pt idx="51494">
                  <c:v>1.16769</c:v>
                </c:pt>
                <c:pt idx="51495">
                  <c:v>1.16771</c:v>
                </c:pt>
                <c:pt idx="51496">
                  <c:v>1.16773</c:v>
                </c:pt>
                <c:pt idx="51497">
                  <c:v>1.16776</c:v>
                </c:pt>
                <c:pt idx="51498">
                  <c:v>1.16778</c:v>
                </c:pt>
                <c:pt idx="51499">
                  <c:v>1.1678</c:v>
                </c:pt>
                <c:pt idx="51500">
                  <c:v>1.16782</c:v>
                </c:pt>
                <c:pt idx="51501">
                  <c:v>1.16785</c:v>
                </c:pt>
                <c:pt idx="51502">
                  <c:v>1.16787</c:v>
                </c:pt>
                <c:pt idx="51503">
                  <c:v>1.16789</c:v>
                </c:pt>
                <c:pt idx="51504">
                  <c:v>1.16791</c:v>
                </c:pt>
                <c:pt idx="51505">
                  <c:v>1.16794</c:v>
                </c:pt>
                <c:pt idx="51506">
                  <c:v>1.16796</c:v>
                </c:pt>
                <c:pt idx="51507">
                  <c:v>1.16798</c:v>
                </c:pt>
                <c:pt idx="51508">
                  <c:v>1.168</c:v>
                </c:pt>
                <c:pt idx="51509">
                  <c:v>1.16803</c:v>
                </c:pt>
                <c:pt idx="51510">
                  <c:v>1.16805</c:v>
                </c:pt>
                <c:pt idx="51511">
                  <c:v>1.16807</c:v>
                </c:pt>
                <c:pt idx="51512">
                  <c:v>1.1681</c:v>
                </c:pt>
                <c:pt idx="51513">
                  <c:v>1.16812</c:v>
                </c:pt>
                <c:pt idx="51514">
                  <c:v>1.16814</c:v>
                </c:pt>
                <c:pt idx="51515">
                  <c:v>1.16816</c:v>
                </c:pt>
                <c:pt idx="51516">
                  <c:v>1.16819</c:v>
                </c:pt>
                <c:pt idx="51517">
                  <c:v>1.16821</c:v>
                </c:pt>
                <c:pt idx="51518">
                  <c:v>1.16823</c:v>
                </c:pt>
                <c:pt idx="51519">
                  <c:v>1.16825</c:v>
                </c:pt>
                <c:pt idx="51520">
                  <c:v>1.16828</c:v>
                </c:pt>
                <c:pt idx="51521">
                  <c:v>1.1683</c:v>
                </c:pt>
                <c:pt idx="51522">
                  <c:v>1.16832</c:v>
                </c:pt>
                <c:pt idx="51523">
                  <c:v>1.16834</c:v>
                </c:pt>
                <c:pt idx="51524">
                  <c:v>1.16837</c:v>
                </c:pt>
                <c:pt idx="51525">
                  <c:v>1.16839</c:v>
                </c:pt>
                <c:pt idx="51526">
                  <c:v>1.16841</c:v>
                </c:pt>
                <c:pt idx="51527">
                  <c:v>1.16843</c:v>
                </c:pt>
                <c:pt idx="51528">
                  <c:v>1.16846</c:v>
                </c:pt>
                <c:pt idx="51529">
                  <c:v>1.16848</c:v>
                </c:pt>
                <c:pt idx="51530">
                  <c:v>1.1685</c:v>
                </c:pt>
                <c:pt idx="51531">
                  <c:v>1.16853</c:v>
                </c:pt>
                <c:pt idx="51532">
                  <c:v>1.16855</c:v>
                </c:pt>
                <c:pt idx="51533">
                  <c:v>1.16857</c:v>
                </c:pt>
                <c:pt idx="51534">
                  <c:v>1.16859</c:v>
                </c:pt>
                <c:pt idx="51535">
                  <c:v>1.16862</c:v>
                </c:pt>
                <c:pt idx="51536">
                  <c:v>1.16864</c:v>
                </c:pt>
                <c:pt idx="51537">
                  <c:v>1.16866</c:v>
                </c:pt>
                <c:pt idx="51538">
                  <c:v>1.16868</c:v>
                </c:pt>
                <c:pt idx="51539">
                  <c:v>1.16871</c:v>
                </c:pt>
                <c:pt idx="51540">
                  <c:v>1.16873</c:v>
                </c:pt>
                <c:pt idx="51541">
                  <c:v>1.16875</c:v>
                </c:pt>
                <c:pt idx="51542">
                  <c:v>1.16878</c:v>
                </c:pt>
                <c:pt idx="51543">
                  <c:v>1.1688</c:v>
                </c:pt>
                <c:pt idx="51544">
                  <c:v>1.16882</c:v>
                </c:pt>
                <c:pt idx="51545">
                  <c:v>1.16884</c:v>
                </c:pt>
                <c:pt idx="51546">
                  <c:v>1.16887</c:v>
                </c:pt>
                <c:pt idx="51547">
                  <c:v>1.16889</c:v>
                </c:pt>
                <c:pt idx="51548">
                  <c:v>1.16891</c:v>
                </c:pt>
                <c:pt idx="51549">
                  <c:v>1.16893</c:v>
                </c:pt>
                <c:pt idx="51550">
                  <c:v>1.16896</c:v>
                </c:pt>
                <c:pt idx="51551">
                  <c:v>1.16898</c:v>
                </c:pt>
                <c:pt idx="51552">
                  <c:v>1.169</c:v>
                </c:pt>
                <c:pt idx="51553">
                  <c:v>1.16902</c:v>
                </c:pt>
                <c:pt idx="51554">
                  <c:v>1.16905</c:v>
                </c:pt>
                <c:pt idx="51555">
                  <c:v>1.16907</c:v>
                </c:pt>
                <c:pt idx="51556">
                  <c:v>1.16909</c:v>
                </c:pt>
                <c:pt idx="51557">
                  <c:v>1.16912</c:v>
                </c:pt>
                <c:pt idx="51558">
                  <c:v>1.16914</c:v>
                </c:pt>
                <c:pt idx="51559">
                  <c:v>1.16916</c:v>
                </c:pt>
                <c:pt idx="51560">
                  <c:v>1.16918</c:v>
                </c:pt>
                <c:pt idx="51561">
                  <c:v>1.16921</c:v>
                </c:pt>
                <c:pt idx="51562">
                  <c:v>1.16923</c:v>
                </c:pt>
                <c:pt idx="51563">
                  <c:v>1.16925</c:v>
                </c:pt>
                <c:pt idx="51564">
                  <c:v>1.16927</c:v>
                </c:pt>
                <c:pt idx="51565">
                  <c:v>1.1693</c:v>
                </c:pt>
                <c:pt idx="51566">
                  <c:v>1.16932</c:v>
                </c:pt>
                <c:pt idx="51567">
                  <c:v>1.16934</c:v>
                </c:pt>
                <c:pt idx="51568">
                  <c:v>1.16936</c:v>
                </c:pt>
                <c:pt idx="51569">
                  <c:v>1.16939</c:v>
                </c:pt>
                <c:pt idx="51570">
                  <c:v>1.16941</c:v>
                </c:pt>
                <c:pt idx="51571">
                  <c:v>1.16943</c:v>
                </c:pt>
                <c:pt idx="51572">
                  <c:v>1.16946</c:v>
                </c:pt>
                <c:pt idx="51573">
                  <c:v>1.16948</c:v>
                </c:pt>
                <c:pt idx="51574">
                  <c:v>1.1695</c:v>
                </c:pt>
                <c:pt idx="51575">
                  <c:v>1.16952</c:v>
                </c:pt>
                <c:pt idx="51576">
                  <c:v>1.16955</c:v>
                </c:pt>
                <c:pt idx="51577">
                  <c:v>1.16957</c:v>
                </c:pt>
                <c:pt idx="51578">
                  <c:v>1.16959</c:v>
                </c:pt>
                <c:pt idx="51579">
                  <c:v>1.16962</c:v>
                </c:pt>
                <c:pt idx="51580">
                  <c:v>1.16964</c:v>
                </c:pt>
                <c:pt idx="51581">
                  <c:v>1.16966</c:v>
                </c:pt>
                <c:pt idx="51582">
                  <c:v>1.16968</c:v>
                </c:pt>
                <c:pt idx="51583">
                  <c:v>1.1697</c:v>
                </c:pt>
                <c:pt idx="51584">
                  <c:v>1.16973</c:v>
                </c:pt>
                <c:pt idx="51585">
                  <c:v>1.16975</c:v>
                </c:pt>
                <c:pt idx="51586">
                  <c:v>1.16977</c:v>
                </c:pt>
                <c:pt idx="51587">
                  <c:v>1.1698</c:v>
                </c:pt>
                <c:pt idx="51588">
                  <c:v>1.16982</c:v>
                </c:pt>
                <c:pt idx="51589">
                  <c:v>1.16984</c:v>
                </c:pt>
                <c:pt idx="51590">
                  <c:v>1.16986</c:v>
                </c:pt>
                <c:pt idx="51591">
                  <c:v>1.16989</c:v>
                </c:pt>
                <c:pt idx="51592">
                  <c:v>1.16991</c:v>
                </c:pt>
                <c:pt idx="51593">
                  <c:v>1.16993</c:v>
                </c:pt>
                <c:pt idx="51594">
                  <c:v>1.16996</c:v>
                </c:pt>
                <c:pt idx="51595">
                  <c:v>1.16998</c:v>
                </c:pt>
                <c:pt idx="51596">
                  <c:v>1.17</c:v>
                </c:pt>
                <c:pt idx="51597">
                  <c:v>1.17002</c:v>
                </c:pt>
                <c:pt idx="51598">
                  <c:v>1.17005</c:v>
                </c:pt>
                <c:pt idx="51599">
                  <c:v>1.17007</c:v>
                </c:pt>
                <c:pt idx="51600">
                  <c:v>1.17009</c:v>
                </c:pt>
                <c:pt idx="51601">
                  <c:v>1.17011</c:v>
                </c:pt>
                <c:pt idx="51602">
                  <c:v>1.17014</c:v>
                </c:pt>
                <c:pt idx="51603">
                  <c:v>1.17016</c:v>
                </c:pt>
                <c:pt idx="51604">
                  <c:v>1.17018</c:v>
                </c:pt>
                <c:pt idx="51605">
                  <c:v>1.1702</c:v>
                </c:pt>
                <c:pt idx="51606">
                  <c:v>1.17023</c:v>
                </c:pt>
                <c:pt idx="51607">
                  <c:v>1.17025</c:v>
                </c:pt>
                <c:pt idx="51608">
                  <c:v>1.17027</c:v>
                </c:pt>
                <c:pt idx="51609">
                  <c:v>1.1703</c:v>
                </c:pt>
                <c:pt idx="51610">
                  <c:v>1.17032</c:v>
                </c:pt>
                <c:pt idx="51611">
                  <c:v>1.17034</c:v>
                </c:pt>
                <c:pt idx="51612">
                  <c:v>1.17036</c:v>
                </c:pt>
                <c:pt idx="51613">
                  <c:v>1.17039</c:v>
                </c:pt>
                <c:pt idx="51614">
                  <c:v>1.17041</c:v>
                </c:pt>
                <c:pt idx="51615">
                  <c:v>1.17043</c:v>
                </c:pt>
                <c:pt idx="51616">
                  <c:v>1.17045</c:v>
                </c:pt>
                <c:pt idx="51617">
                  <c:v>1.17048</c:v>
                </c:pt>
                <c:pt idx="51618">
                  <c:v>1.1705</c:v>
                </c:pt>
                <c:pt idx="51619">
                  <c:v>1.17052</c:v>
                </c:pt>
                <c:pt idx="51620">
                  <c:v>1.17054</c:v>
                </c:pt>
                <c:pt idx="51621">
                  <c:v>1.17057</c:v>
                </c:pt>
                <c:pt idx="51622">
                  <c:v>1.17059</c:v>
                </c:pt>
                <c:pt idx="51623">
                  <c:v>1.17061</c:v>
                </c:pt>
                <c:pt idx="51624">
                  <c:v>1.17064</c:v>
                </c:pt>
                <c:pt idx="51625">
                  <c:v>1.17066</c:v>
                </c:pt>
                <c:pt idx="51626">
                  <c:v>1.17068</c:v>
                </c:pt>
                <c:pt idx="51627">
                  <c:v>1.1707</c:v>
                </c:pt>
                <c:pt idx="51628">
                  <c:v>1.17073</c:v>
                </c:pt>
                <c:pt idx="51629">
                  <c:v>1.17075</c:v>
                </c:pt>
                <c:pt idx="51630">
                  <c:v>1.17077</c:v>
                </c:pt>
                <c:pt idx="51631">
                  <c:v>1.17079</c:v>
                </c:pt>
                <c:pt idx="51632">
                  <c:v>1.17082</c:v>
                </c:pt>
                <c:pt idx="51633">
                  <c:v>1.17084</c:v>
                </c:pt>
                <c:pt idx="51634">
                  <c:v>1.17086</c:v>
                </c:pt>
                <c:pt idx="51635">
                  <c:v>1.17088</c:v>
                </c:pt>
                <c:pt idx="51636">
                  <c:v>1.17091</c:v>
                </c:pt>
                <c:pt idx="51637">
                  <c:v>1.17093</c:v>
                </c:pt>
                <c:pt idx="51638">
                  <c:v>1.17095</c:v>
                </c:pt>
                <c:pt idx="51639">
                  <c:v>1.17098</c:v>
                </c:pt>
                <c:pt idx="51640">
                  <c:v>1.171</c:v>
                </c:pt>
                <c:pt idx="51641">
                  <c:v>1.17102</c:v>
                </c:pt>
                <c:pt idx="51642">
                  <c:v>1.17104</c:v>
                </c:pt>
                <c:pt idx="51643">
                  <c:v>1.17107</c:v>
                </c:pt>
                <c:pt idx="51644">
                  <c:v>1.17109</c:v>
                </c:pt>
                <c:pt idx="51645">
                  <c:v>1.17111</c:v>
                </c:pt>
                <c:pt idx="51646">
                  <c:v>1.17113</c:v>
                </c:pt>
                <c:pt idx="51647">
                  <c:v>1.17116</c:v>
                </c:pt>
                <c:pt idx="51648">
                  <c:v>1.17118</c:v>
                </c:pt>
                <c:pt idx="51649">
                  <c:v>1.1712</c:v>
                </c:pt>
                <c:pt idx="51650">
                  <c:v>1.17122</c:v>
                </c:pt>
                <c:pt idx="51651">
                  <c:v>1.17125</c:v>
                </c:pt>
                <c:pt idx="51652">
                  <c:v>1.17127</c:v>
                </c:pt>
                <c:pt idx="51653">
                  <c:v>1.17129</c:v>
                </c:pt>
                <c:pt idx="51654">
                  <c:v>1.17132</c:v>
                </c:pt>
                <c:pt idx="51655">
                  <c:v>1.17134</c:v>
                </c:pt>
                <c:pt idx="51656">
                  <c:v>1.17136</c:v>
                </c:pt>
                <c:pt idx="51657">
                  <c:v>1.17138</c:v>
                </c:pt>
                <c:pt idx="51658">
                  <c:v>1.17141</c:v>
                </c:pt>
                <c:pt idx="51659">
                  <c:v>1.17143</c:v>
                </c:pt>
                <c:pt idx="51660">
                  <c:v>1.17145</c:v>
                </c:pt>
                <c:pt idx="51661">
                  <c:v>1.17147</c:v>
                </c:pt>
                <c:pt idx="51662">
                  <c:v>1.1715</c:v>
                </c:pt>
                <c:pt idx="51663">
                  <c:v>1.17152</c:v>
                </c:pt>
                <c:pt idx="51664">
                  <c:v>1.17154</c:v>
                </c:pt>
                <c:pt idx="51665">
                  <c:v>1.17156</c:v>
                </c:pt>
                <c:pt idx="51666">
                  <c:v>1.17159</c:v>
                </c:pt>
                <c:pt idx="51667">
                  <c:v>1.17161</c:v>
                </c:pt>
                <c:pt idx="51668">
                  <c:v>1.17163</c:v>
                </c:pt>
                <c:pt idx="51669">
                  <c:v>1.17165</c:v>
                </c:pt>
                <c:pt idx="51670">
                  <c:v>1.17168</c:v>
                </c:pt>
                <c:pt idx="51671">
                  <c:v>1.1717</c:v>
                </c:pt>
                <c:pt idx="51672">
                  <c:v>1.17172</c:v>
                </c:pt>
                <c:pt idx="51673">
                  <c:v>1.17175</c:v>
                </c:pt>
                <c:pt idx="51674">
                  <c:v>1.17177</c:v>
                </c:pt>
                <c:pt idx="51675">
                  <c:v>1.17179</c:v>
                </c:pt>
                <c:pt idx="51676">
                  <c:v>1.17181</c:v>
                </c:pt>
                <c:pt idx="51677">
                  <c:v>1.17184</c:v>
                </c:pt>
                <c:pt idx="51678">
                  <c:v>1.17186</c:v>
                </c:pt>
                <c:pt idx="51679">
                  <c:v>1.17188</c:v>
                </c:pt>
                <c:pt idx="51680">
                  <c:v>1.1719</c:v>
                </c:pt>
                <c:pt idx="51681">
                  <c:v>1.17193</c:v>
                </c:pt>
                <c:pt idx="51682">
                  <c:v>1.17195</c:v>
                </c:pt>
                <c:pt idx="51683">
                  <c:v>1.17197</c:v>
                </c:pt>
                <c:pt idx="51684">
                  <c:v>1.17199</c:v>
                </c:pt>
                <c:pt idx="51685">
                  <c:v>1.17202</c:v>
                </c:pt>
                <c:pt idx="51686">
                  <c:v>1.17204</c:v>
                </c:pt>
                <c:pt idx="51687">
                  <c:v>1.17206</c:v>
                </c:pt>
                <c:pt idx="51688">
                  <c:v>1.17209</c:v>
                </c:pt>
                <c:pt idx="51689">
                  <c:v>1.17211</c:v>
                </c:pt>
                <c:pt idx="51690">
                  <c:v>1.17213</c:v>
                </c:pt>
                <c:pt idx="51691">
                  <c:v>1.17215</c:v>
                </c:pt>
                <c:pt idx="51692">
                  <c:v>1.17218</c:v>
                </c:pt>
                <c:pt idx="51693">
                  <c:v>1.1722</c:v>
                </c:pt>
                <c:pt idx="51694">
                  <c:v>1.17222</c:v>
                </c:pt>
                <c:pt idx="51695">
                  <c:v>1.17224</c:v>
                </c:pt>
                <c:pt idx="51696">
                  <c:v>1.17227</c:v>
                </c:pt>
                <c:pt idx="51697">
                  <c:v>1.17229</c:v>
                </c:pt>
                <c:pt idx="51698">
                  <c:v>1.17231</c:v>
                </c:pt>
                <c:pt idx="51699">
                  <c:v>1.17234</c:v>
                </c:pt>
                <c:pt idx="51700">
                  <c:v>1.17236</c:v>
                </c:pt>
                <c:pt idx="51701">
                  <c:v>1.17238</c:v>
                </c:pt>
                <c:pt idx="51702">
                  <c:v>1.1724</c:v>
                </c:pt>
                <c:pt idx="51703">
                  <c:v>1.17243</c:v>
                </c:pt>
                <c:pt idx="51704">
                  <c:v>1.17245</c:v>
                </c:pt>
                <c:pt idx="51705">
                  <c:v>1.17247</c:v>
                </c:pt>
                <c:pt idx="51706">
                  <c:v>1.17249</c:v>
                </c:pt>
                <c:pt idx="51707">
                  <c:v>1.17252</c:v>
                </c:pt>
                <c:pt idx="51708">
                  <c:v>1.17254</c:v>
                </c:pt>
                <c:pt idx="51709">
                  <c:v>1.17256</c:v>
                </c:pt>
                <c:pt idx="51710">
                  <c:v>1.17258</c:v>
                </c:pt>
                <c:pt idx="51711">
                  <c:v>1.17261</c:v>
                </c:pt>
                <c:pt idx="51712">
                  <c:v>1.17263</c:v>
                </c:pt>
                <c:pt idx="51713">
                  <c:v>1.17265</c:v>
                </c:pt>
                <c:pt idx="51714">
                  <c:v>1.17268</c:v>
                </c:pt>
                <c:pt idx="51715">
                  <c:v>1.1727</c:v>
                </c:pt>
                <c:pt idx="51716">
                  <c:v>1.17272</c:v>
                </c:pt>
                <c:pt idx="51717">
                  <c:v>1.17274</c:v>
                </c:pt>
                <c:pt idx="51718">
                  <c:v>1.17277</c:v>
                </c:pt>
                <c:pt idx="51719">
                  <c:v>1.17279</c:v>
                </c:pt>
                <c:pt idx="51720">
                  <c:v>1.17281</c:v>
                </c:pt>
                <c:pt idx="51721">
                  <c:v>1.17283</c:v>
                </c:pt>
                <c:pt idx="51722">
                  <c:v>1.17286</c:v>
                </c:pt>
                <c:pt idx="51723">
                  <c:v>1.17288</c:v>
                </c:pt>
                <c:pt idx="51724">
                  <c:v>1.1729</c:v>
                </c:pt>
                <c:pt idx="51725">
                  <c:v>1.17292</c:v>
                </c:pt>
                <c:pt idx="51726">
                  <c:v>1.17295</c:v>
                </c:pt>
                <c:pt idx="51727">
                  <c:v>1.17297</c:v>
                </c:pt>
                <c:pt idx="51728">
                  <c:v>1.17299</c:v>
                </c:pt>
                <c:pt idx="51729">
                  <c:v>1.17302</c:v>
                </c:pt>
                <c:pt idx="51730">
                  <c:v>1.17304</c:v>
                </c:pt>
                <c:pt idx="51731">
                  <c:v>1.17306</c:v>
                </c:pt>
                <c:pt idx="51732">
                  <c:v>1.17308</c:v>
                </c:pt>
                <c:pt idx="51733">
                  <c:v>1.17311</c:v>
                </c:pt>
                <c:pt idx="51734">
                  <c:v>1.17313</c:v>
                </c:pt>
                <c:pt idx="51735">
                  <c:v>1.17315</c:v>
                </c:pt>
                <c:pt idx="51736">
                  <c:v>1.17318</c:v>
                </c:pt>
                <c:pt idx="51737">
                  <c:v>1.1732</c:v>
                </c:pt>
                <c:pt idx="51738">
                  <c:v>1.17322</c:v>
                </c:pt>
                <c:pt idx="51739">
                  <c:v>1.17324</c:v>
                </c:pt>
                <c:pt idx="51740">
                  <c:v>1.17327</c:v>
                </c:pt>
                <c:pt idx="51741">
                  <c:v>1.17329</c:v>
                </c:pt>
                <c:pt idx="51742">
                  <c:v>1.17331</c:v>
                </c:pt>
                <c:pt idx="51743">
                  <c:v>1.17333</c:v>
                </c:pt>
                <c:pt idx="51744">
                  <c:v>1.17336</c:v>
                </c:pt>
                <c:pt idx="51745">
                  <c:v>1.17338</c:v>
                </c:pt>
                <c:pt idx="51746">
                  <c:v>1.1734</c:v>
                </c:pt>
                <c:pt idx="51747">
                  <c:v>1.17342</c:v>
                </c:pt>
                <c:pt idx="51748">
                  <c:v>1.17345</c:v>
                </c:pt>
                <c:pt idx="51749">
                  <c:v>1.17347</c:v>
                </c:pt>
                <c:pt idx="51750">
                  <c:v>1.17349</c:v>
                </c:pt>
                <c:pt idx="51751">
                  <c:v>1.17352</c:v>
                </c:pt>
                <c:pt idx="51752">
                  <c:v>1.17354</c:v>
                </c:pt>
                <c:pt idx="51753">
                  <c:v>1.17356</c:v>
                </c:pt>
                <c:pt idx="51754">
                  <c:v>1.17358</c:v>
                </c:pt>
                <c:pt idx="51755">
                  <c:v>1.17361</c:v>
                </c:pt>
                <c:pt idx="51756">
                  <c:v>1.17363</c:v>
                </c:pt>
                <c:pt idx="51757">
                  <c:v>1.17365</c:v>
                </c:pt>
                <c:pt idx="51758">
                  <c:v>1.17367</c:v>
                </c:pt>
                <c:pt idx="51759">
                  <c:v>1.1737</c:v>
                </c:pt>
                <c:pt idx="51760">
                  <c:v>1.17372</c:v>
                </c:pt>
                <c:pt idx="51761">
                  <c:v>1.17374</c:v>
                </c:pt>
                <c:pt idx="51762">
                  <c:v>1.17376</c:v>
                </c:pt>
                <c:pt idx="51763">
                  <c:v>1.17379</c:v>
                </c:pt>
                <c:pt idx="51764">
                  <c:v>1.17381</c:v>
                </c:pt>
                <c:pt idx="51765">
                  <c:v>1.17383</c:v>
                </c:pt>
                <c:pt idx="51766">
                  <c:v>1.17386</c:v>
                </c:pt>
                <c:pt idx="51767">
                  <c:v>1.17388</c:v>
                </c:pt>
                <c:pt idx="51768">
                  <c:v>1.1739</c:v>
                </c:pt>
                <c:pt idx="51769">
                  <c:v>1.17392</c:v>
                </c:pt>
                <c:pt idx="51770">
                  <c:v>1.17395</c:v>
                </c:pt>
                <c:pt idx="51771">
                  <c:v>1.17397</c:v>
                </c:pt>
                <c:pt idx="51772">
                  <c:v>1.17399</c:v>
                </c:pt>
                <c:pt idx="51773">
                  <c:v>1.17401</c:v>
                </c:pt>
                <c:pt idx="51774">
                  <c:v>1.17404</c:v>
                </c:pt>
                <c:pt idx="51775">
                  <c:v>1.17406</c:v>
                </c:pt>
                <c:pt idx="51776">
                  <c:v>1.17408</c:v>
                </c:pt>
                <c:pt idx="51777">
                  <c:v>1.1741</c:v>
                </c:pt>
                <c:pt idx="51778">
                  <c:v>1.17413</c:v>
                </c:pt>
                <c:pt idx="51779">
                  <c:v>1.17415</c:v>
                </c:pt>
                <c:pt idx="51780">
                  <c:v>1.17417</c:v>
                </c:pt>
                <c:pt idx="51781">
                  <c:v>1.1742</c:v>
                </c:pt>
                <c:pt idx="51782">
                  <c:v>1.17422</c:v>
                </c:pt>
                <c:pt idx="51783">
                  <c:v>1.17424</c:v>
                </c:pt>
                <c:pt idx="51784">
                  <c:v>1.17426</c:v>
                </c:pt>
                <c:pt idx="51785">
                  <c:v>1.17429</c:v>
                </c:pt>
                <c:pt idx="51786">
                  <c:v>1.17431</c:v>
                </c:pt>
                <c:pt idx="51787">
                  <c:v>1.17433</c:v>
                </c:pt>
                <c:pt idx="51788">
                  <c:v>1.17435</c:v>
                </c:pt>
                <c:pt idx="51789">
                  <c:v>1.17438</c:v>
                </c:pt>
                <c:pt idx="51790">
                  <c:v>1.1744</c:v>
                </c:pt>
                <c:pt idx="51791">
                  <c:v>1.17442</c:v>
                </c:pt>
                <c:pt idx="51792">
                  <c:v>1.17444</c:v>
                </c:pt>
                <c:pt idx="51793">
                  <c:v>1.17447</c:v>
                </c:pt>
                <c:pt idx="51794">
                  <c:v>1.17449</c:v>
                </c:pt>
                <c:pt idx="51795">
                  <c:v>1.17451</c:v>
                </c:pt>
                <c:pt idx="51796">
                  <c:v>1.17454</c:v>
                </c:pt>
                <c:pt idx="51797">
                  <c:v>1.17456</c:v>
                </c:pt>
                <c:pt idx="51798">
                  <c:v>1.17458</c:v>
                </c:pt>
                <c:pt idx="51799">
                  <c:v>1.1746</c:v>
                </c:pt>
                <c:pt idx="51800">
                  <c:v>1.17463</c:v>
                </c:pt>
                <c:pt idx="51801">
                  <c:v>1.17465</c:v>
                </c:pt>
                <c:pt idx="51802">
                  <c:v>1.17467</c:v>
                </c:pt>
                <c:pt idx="51803">
                  <c:v>1.17469</c:v>
                </c:pt>
                <c:pt idx="51804">
                  <c:v>1.17472</c:v>
                </c:pt>
                <c:pt idx="51805">
                  <c:v>1.17474</c:v>
                </c:pt>
                <c:pt idx="51806">
                  <c:v>1.17476</c:v>
                </c:pt>
                <c:pt idx="51807">
                  <c:v>1.17478</c:v>
                </c:pt>
                <c:pt idx="51808">
                  <c:v>1.17481</c:v>
                </c:pt>
                <c:pt idx="51809">
                  <c:v>1.17483</c:v>
                </c:pt>
                <c:pt idx="51810">
                  <c:v>1.17485</c:v>
                </c:pt>
                <c:pt idx="51811">
                  <c:v>1.17487</c:v>
                </c:pt>
                <c:pt idx="51812">
                  <c:v>1.1749</c:v>
                </c:pt>
                <c:pt idx="51813">
                  <c:v>1.17492</c:v>
                </c:pt>
                <c:pt idx="51814">
                  <c:v>1.17494</c:v>
                </c:pt>
                <c:pt idx="51815">
                  <c:v>1.17497</c:v>
                </c:pt>
                <c:pt idx="51816">
                  <c:v>1.17499</c:v>
                </c:pt>
                <c:pt idx="51817">
                  <c:v>1.17501</c:v>
                </c:pt>
                <c:pt idx="51818">
                  <c:v>1.17503</c:v>
                </c:pt>
                <c:pt idx="51819">
                  <c:v>1.17506</c:v>
                </c:pt>
                <c:pt idx="51820">
                  <c:v>1.17508</c:v>
                </c:pt>
                <c:pt idx="51821">
                  <c:v>1.1751</c:v>
                </c:pt>
                <c:pt idx="51822">
                  <c:v>1.17512</c:v>
                </c:pt>
                <c:pt idx="51823">
                  <c:v>1.17515</c:v>
                </c:pt>
                <c:pt idx="51824">
                  <c:v>1.17517</c:v>
                </c:pt>
                <c:pt idx="51825">
                  <c:v>1.17519</c:v>
                </c:pt>
                <c:pt idx="51826">
                  <c:v>1.17521</c:v>
                </c:pt>
                <c:pt idx="51827">
                  <c:v>1.17524</c:v>
                </c:pt>
                <c:pt idx="51828">
                  <c:v>1.17526</c:v>
                </c:pt>
                <c:pt idx="51829">
                  <c:v>1.17528</c:v>
                </c:pt>
                <c:pt idx="51830">
                  <c:v>1.17531</c:v>
                </c:pt>
                <c:pt idx="51831">
                  <c:v>1.17533</c:v>
                </c:pt>
                <c:pt idx="51832">
                  <c:v>1.17535</c:v>
                </c:pt>
                <c:pt idx="51833">
                  <c:v>1.17537</c:v>
                </c:pt>
                <c:pt idx="51834">
                  <c:v>1.1754</c:v>
                </c:pt>
                <c:pt idx="51835">
                  <c:v>1.17542</c:v>
                </c:pt>
                <c:pt idx="51836">
                  <c:v>1.17544</c:v>
                </c:pt>
                <c:pt idx="51837">
                  <c:v>1.17546</c:v>
                </c:pt>
                <c:pt idx="51838">
                  <c:v>1.17549</c:v>
                </c:pt>
                <c:pt idx="51839">
                  <c:v>1.17551</c:v>
                </c:pt>
                <c:pt idx="51840">
                  <c:v>1.17553</c:v>
                </c:pt>
                <c:pt idx="51841">
                  <c:v>1.17556</c:v>
                </c:pt>
                <c:pt idx="51842">
                  <c:v>1.17558</c:v>
                </c:pt>
                <c:pt idx="51843">
                  <c:v>1.1756</c:v>
                </c:pt>
                <c:pt idx="51844">
                  <c:v>1.17562</c:v>
                </c:pt>
                <c:pt idx="51845">
                  <c:v>1.17565</c:v>
                </c:pt>
                <c:pt idx="51846">
                  <c:v>1.17567</c:v>
                </c:pt>
                <c:pt idx="51847">
                  <c:v>1.17569</c:v>
                </c:pt>
                <c:pt idx="51848">
                  <c:v>1.17571</c:v>
                </c:pt>
                <c:pt idx="51849">
                  <c:v>1.17574</c:v>
                </c:pt>
                <c:pt idx="51850">
                  <c:v>1.17576</c:v>
                </c:pt>
                <c:pt idx="51851">
                  <c:v>1.17578</c:v>
                </c:pt>
                <c:pt idx="51852">
                  <c:v>1.1758</c:v>
                </c:pt>
                <c:pt idx="51853">
                  <c:v>1.17583</c:v>
                </c:pt>
                <c:pt idx="51854">
                  <c:v>1.17585</c:v>
                </c:pt>
                <c:pt idx="51855">
                  <c:v>1.17587</c:v>
                </c:pt>
                <c:pt idx="51856">
                  <c:v>1.1759</c:v>
                </c:pt>
                <c:pt idx="51857">
                  <c:v>1.17592</c:v>
                </c:pt>
                <c:pt idx="51858">
                  <c:v>1.17594</c:v>
                </c:pt>
                <c:pt idx="51859">
                  <c:v>1.17596</c:v>
                </c:pt>
                <c:pt idx="51860">
                  <c:v>1.17599</c:v>
                </c:pt>
                <c:pt idx="51861">
                  <c:v>1.17601</c:v>
                </c:pt>
                <c:pt idx="51862">
                  <c:v>1.17603</c:v>
                </c:pt>
                <c:pt idx="51863">
                  <c:v>1.17605</c:v>
                </c:pt>
                <c:pt idx="51864">
                  <c:v>1.17608</c:v>
                </c:pt>
                <c:pt idx="51865">
                  <c:v>1.1761</c:v>
                </c:pt>
                <c:pt idx="51866">
                  <c:v>1.17612</c:v>
                </c:pt>
                <c:pt idx="51867">
                  <c:v>1.17614</c:v>
                </c:pt>
                <c:pt idx="51868">
                  <c:v>1.17617</c:v>
                </c:pt>
                <c:pt idx="51869">
                  <c:v>1.17619</c:v>
                </c:pt>
                <c:pt idx="51870">
                  <c:v>1.17621</c:v>
                </c:pt>
                <c:pt idx="51871">
                  <c:v>1.17624</c:v>
                </c:pt>
                <c:pt idx="51872">
                  <c:v>1.17626</c:v>
                </c:pt>
                <c:pt idx="51873">
                  <c:v>1.17628</c:v>
                </c:pt>
                <c:pt idx="51874">
                  <c:v>1.1763</c:v>
                </c:pt>
                <c:pt idx="51875">
                  <c:v>1.17633</c:v>
                </c:pt>
                <c:pt idx="51876">
                  <c:v>1.17635</c:v>
                </c:pt>
                <c:pt idx="51877">
                  <c:v>1.17637</c:v>
                </c:pt>
                <c:pt idx="51878">
                  <c:v>1.1764</c:v>
                </c:pt>
                <c:pt idx="51879">
                  <c:v>1.17642</c:v>
                </c:pt>
                <c:pt idx="51880">
                  <c:v>1.17644</c:v>
                </c:pt>
                <c:pt idx="51881">
                  <c:v>1.17646</c:v>
                </c:pt>
                <c:pt idx="51882">
                  <c:v>1.17649</c:v>
                </c:pt>
                <c:pt idx="51883">
                  <c:v>1.17651</c:v>
                </c:pt>
                <c:pt idx="51884">
                  <c:v>1.17653</c:v>
                </c:pt>
                <c:pt idx="51885">
                  <c:v>1.17655</c:v>
                </c:pt>
                <c:pt idx="51886">
                  <c:v>1.17658</c:v>
                </c:pt>
                <c:pt idx="51887">
                  <c:v>1.1766</c:v>
                </c:pt>
                <c:pt idx="51888">
                  <c:v>1.17662</c:v>
                </c:pt>
                <c:pt idx="51889">
                  <c:v>1.17664</c:v>
                </c:pt>
                <c:pt idx="51890">
                  <c:v>1.17667</c:v>
                </c:pt>
                <c:pt idx="51891">
                  <c:v>1.17669</c:v>
                </c:pt>
                <c:pt idx="51892">
                  <c:v>1.17671</c:v>
                </c:pt>
                <c:pt idx="51893">
                  <c:v>1.17674</c:v>
                </c:pt>
                <c:pt idx="51894">
                  <c:v>1.17676</c:v>
                </c:pt>
                <c:pt idx="51895">
                  <c:v>1.17678</c:v>
                </c:pt>
                <c:pt idx="51896">
                  <c:v>1.1768</c:v>
                </c:pt>
                <c:pt idx="51897">
                  <c:v>1.17683</c:v>
                </c:pt>
                <c:pt idx="51898">
                  <c:v>1.17685</c:v>
                </c:pt>
                <c:pt idx="51899">
                  <c:v>1.17687</c:v>
                </c:pt>
                <c:pt idx="51900">
                  <c:v>1.17689</c:v>
                </c:pt>
                <c:pt idx="51901">
                  <c:v>1.17692</c:v>
                </c:pt>
                <c:pt idx="51902">
                  <c:v>1.17694</c:v>
                </c:pt>
                <c:pt idx="51903">
                  <c:v>1.17696</c:v>
                </c:pt>
                <c:pt idx="51904">
                  <c:v>1.17698</c:v>
                </c:pt>
                <c:pt idx="51905">
                  <c:v>1.17701</c:v>
                </c:pt>
                <c:pt idx="51906">
                  <c:v>1.17703</c:v>
                </c:pt>
                <c:pt idx="51907">
                  <c:v>1.17705</c:v>
                </c:pt>
                <c:pt idx="51908">
                  <c:v>1.17708</c:v>
                </c:pt>
                <c:pt idx="51909">
                  <c:v>1.1771</c:v>
                </c:pt>
                <c:pt idx="51910">
                  <c:v>1.17712</c:v>
                </c:pt>
                <c:pt idx="51911">
                  <c:v>1.17714</c:v>
                </c:pt>
                <c:pt idx="51912">
                  <c:v>1.17717</c:v>
                </c:pt>
                <c:pt idx="51913">
                  <c:v>1.17719</c:v>
                </c:pt>
                <c:pt idx="51914">
                  <c:v>1.17721</c:v>
                </c:pt>
                <c:pt idx="51915">
                  <c:v>1.17723</c:v>
                </c:pt>
                <c:pt idx="51916">
                  <c:v>1.17726</c:v>
                </c:pt>
                <c:pt idx="51917">
                  <c:v>1.17728</c:v>
                </c:pt>
                <c:pt idx="51918">
                  <c:v>1.1773</c:v>
                </c:pt>
                <c:pt idx="51919">
                  <c:v>1.17732</c:v>
                </c:pt>
                <c:pt idx="51920">
                  <c:v>1.17735</c:v>
                </c:pt>
                <c:pt idx="51921">
                  <c:v>1.17737</c:v>
                </c:pt>
                <c:pt idx="51922">
                  <c:v>1.17739</c:v>
                </c:pt>
                <c:pt idx="51923">
                  <c:v>1.17742</c:v>
                </c:pt>
                <c:pt idx="51924">
                  <c:v>1.17744</c:v>
                </c:pt>
                <c:pt idx="51925">
                  <c:v>1.17746</c:v>
                </c:pt>
                <c:pt idx="51926">
                  <c:v>1.17748</c:v>
                </c:pt>
                <c:pt idx="51927">
                  <c:v>1.17751</c:v>
                </c:pt>
                <c:pt idx="51928">
                  <c:v>1.17753</c:v>
                </c:pt>
                <c:pt idx="51929">
                  <c:v>1.17755</c:v>
                </c:pt>
                <c:pt idx="51930">
                  <c:v>1.17757</c:v>
                </c:pt>
                <c:pt idx="51931">
                  <c:v>1.1776</c:v>
                </c:pt>
                <c:pt idx="51932">
                  <c:v>1.17762</c:v>
                </c:pt>
                <c:pt idx="51933">
                  <c:v>1.17764</c:v>
                </c:pt>
                <c:pt idx="51934">
                  <c:v>1.17766</c:v>
                </c:pt>
                <c:pt idx="51935">
                  <c:v>1.17769</c:v>
                </c:pt>
                <c:pt idx="51936">
                  <c:v>1.17771</c:v>
                </c:pt>
                <c:pt idx="51937">
                  <c:v>1.17773</c:v>
                </c:pt>
                <c:pt idx="51938">
                  <c:v>1.17776</c:v>
                </c:pt>
                <c:pt idx="51939">
                  <c:v>1.17778</c:v>
                </c:pt>
                <c:pt idx="51940">
                  <c:v>1.1778</c:v>
                </c:pt>
                <c:pt idx="51941">
                  <c:v>1.17782</c:v>
                </c:pt>
                <c:pt idx="51942">
                  <c:v>1.17785</c:v>
                </c:pt>
                <c:pt idx="51943">
                  <c:v>1.17787</c:v>
                </c:pt>
                <c:pt idx="51944">
                  <c:v>1.17789</c:v>
                </c:pt>
                <c:pt idx="51945">
                  <c:v>1.17791</c:v>
                </c:pt>
                <c:pt idx="51946">
                  <c:v>1.17794</c:v>
                </c:pt>
                <c:pt idx="51947">
                  <c:v>1.17796</c:v>
                </c:pt>
                <c:pt idx="51948">
                  <c:v>1.17798</c:v>
                </c:pt>
                <c:pt idx="51949">
                  <c:v>1.178</c:v>
                </c:pt>
                <c:pt idx="51950">
                  <c:v>1.17803</c:v>
                </c:pt>
                <c:pt idx="51951">
                  <c:v>1.17805</c:v>
                </c:pt>
                <c:pt idx="51952">
                  <c:v>1.17807</c:v>
                </c:pt>
                <c:pt idx="51953">
                  <c:v>1.17809</c:v>
                </c:pt>
                <c:pt idx="51954">
                  <c:v>1.17812</c:v>
                </c:pt>
                <c:pt idx="51955">
                  <c:v>1.17814</c:v>
                </c:pt>
                <c:pt idx="51956">
                  <c:v>1.17816</c:v>
                </c:pt>
                <c:pt idx="51957">
                  <c:v>1.17819</c:v>
                </c:pt>
                <c:pt idx="51958">
                  <c:v>1.17821</c:v>
                </c:pt>
                <c:pt idx="51959">
                  <c:v>1.17823</c:v>
                </c:pt>
                <c:pt idx="51960">
                  <c:v>1.17825</c:v>
                </c:pt>
                <c:pt idx="51961">
                  <c:v>1.17828</c:v>
                </c:pt>
                <c:pt idx="51962">
                  <c:v>1.1783</c:v>
                </c:pt>
                <c:pt idx="51963">
                  <c:v>1.17832</c:v>
                </c:pt>
                <c:pt idx="51964">
                  <c:v>1.17834</c:v>
                </c:pt>
                <c:pt idx="51965">
                  <c:v>1.17837</c:v>
                </c:pt>
                <c:pt idx="51966">
                  <c:v>1.17839</c:v>
                </c:pt>
                <c:pt idx="51967">
                  <c:v>1.17841</c:v>
                </c:pt>
                <c:pt idx="51968">
                  <c:v>1.17843</c:v>
                </c:pt>
                <c:pt idx="51969">
                  <c:v>1.17846</c:v>
                </c:pt>
                <c:pt idx="51970">
                  <c:v>1.17848</c:v>
                </c:pt>
                <c:pt idx="51971">
                  <c:v>1.1785</c:v>
                </c:pt>
                <c:pt idx="51972">
                  <c:v>1.17853</c:v>
                </c:pt>
                <c:pt idx="51973">
                  <c:v>1.17855</c:v>
                </c:pt>
                <c:pt idx="51974">
                  <c:v>1.17857</c:v>
                </c:pt>
                <c:pt idx="51975">
                  <c:v>1.17859</c:v>
                </c:pt>
                <c:pt idx="51976">
                  <c:v>1.17862</c:v>
                </c:pt>
                <c:pt idx="51977">
                  <c:v>1.17864</c:v>
                </c:pt>
                <c:pt idx="51978">
                  <c:v>1.17866</c:v>
                </c:pt>
                <c:pt idx="51979">
                  <c:v>1.17868</c:v>
                </c:pt>
                <c:pt idx="51980">
                  <c:v>1.17871</c:v>
                </c:pt>
                <c:pt idx="51981">
                  <c:v>1.17873</c:v>
                </c:pt>
                <c:pt idx="51982">
                  <c:v>1.17875</c:v>
                </c:pt>
                <c:pt idx="51983">
                  <c:v>1.17878</c:v>
                </c:pt>
                <c:pt idx="51984">
                  <c:v>1.1788</c:v>
                </c:pt>
                <c:pt idx="51985">
                  <c:v>1.17882</c:v>
                </c:pt>
                <c:pt idx="51986">
                  <c:v>1.17884</c:v>
                </c:pt>
                <c:pt idx="51987">
                  <c:v>1.17887</c:v>
                </c:pt>
                <c:pt idx="51988">
                  <c:v>1.17889</c:v>
                </c:pt>
                <c:pt idx="51989">
                  <c:v>1.17891</c:v>
                </c:pt>
                <c:pt idx="51990">
                  <c:v>1.17893</c:v>
                </c:pt>
                <c:pt idx="51991">
                  <c:v>1.17896</c:v>
                </c:pt>
                <c:pt idx="51992">
                  <c:v>1.17898</c:v>
                </c:pt>
                <c:pt idx="51993">
                  <c:v>1.179</c:v>
                </c:pt>
                <c:pt idx="51994">
                  <c:v>1.17902</c:v>
                </c:pt>
                <c:pt idx="51995">
                  <c:v>1.17905</c:v>
                </c:pt>
                <c:pt idx="51996">
                  <c:v>1.17907</c:v>
                </c:pt>
                <c:pt idx="51997">
                  <c:v>1.17909</c:v>
                </c:pt>
                <c:pt idx="51998">
                  <c:v>1.17912</c:v>
                </c:pt>
                <c:pt idx="51999">
                  <c:v>1.17914</c:v>
                </c:pt>
                <c:pt idx="52000">
                  <c:v>1.17916</c:v>
                </c:pt>
                <c:pt idx="52001">
                  <c:v>1.17918</c:v>
                </c:pt>
                <c:pt idx="52002">
                  <c:v>1.17921</c:v>
                </c:pt>
                <c:pt idx="52003">
                  <c:v>1.17923</c:v>
                </c:pt>
                <c:pt idx="52004">
                  <c:v>1.17925</c:v>
                </c:pt>
                <c:pt idx="52005">
                  <c:v>1.17927</c:v>
                </c:pt>
                <c:pt idx="52006">
                  <c:v>1.1793</c:v>
                </c:pt>
                <c:pt idx="52007">
                  <c:v>1.17932</c:v>
                </c:pt>
                <c:pt idx="52008">
                  <c:v>1.17934</c:v>
                </c:pt>
                <c:pt idx="52009">
                  <c:v>1.17936</c:v>
                </c:pt>
                <c:pt idx="52010">
                  <c:v>1.17939</c:v>
                </c:pt>
                <c:pt idx="52011">
                  <c:v>1.17941</c:v>
                </c:pt>
                <c:pt idx="52012">
                  <c:v>1.17943</c:v>
                </c:pt>
                <c:pt idx="52013">
                  <c:v>1.17946</c:v>
                </c:pt>
                <c:pt idx="52014">
                  <c:v>1.17948</c:v>
                </c:pt>
                <c:pt idx="52015">
                  <c:v>1.1795</c:v>
                </c:pt>
                <c:pt idx="52016">
                  <c:v>1.17952</c:v>
                </c:pt>
                <c:pt idx="52017">
                  <c:v>1.17955</c:v>
                </c:pt>
                <c:pt idx="52018">
                  <c:v>1.17957</c:v>
                </c:pt>
                <c:pt idx="52019">
                  <c:v>1.17959</c:v>
                </c:pt>
                <c:pt idx="52020">
                  <c:v>1.17962</c:v>
                </c:pt>
                <c:pt idx="52021">
                  <c:v>1.17964</c:v>
                </c:pt>
                <c:pt idx="52022">
                  <c:v>1.17966</c:v>
                </c:pt>
                <c:pt idx="52023">
                  <c:v>1.17968</c:v>
                </c:pt>
                <c:pt idx="52024">
                  <c:v>1.17971</c:v>
                </c:pt>
                <c:pt idx="52025">
                  <c:v>1.17973</c:v>
                </c:pt>
                <c:pt idx="52026">
                  <c:v>1.17975</c:v>
                </c:pt>
                <c:pt idx="52027">
                  <c:v>1.17977</c:v>
                </c:pt>
                <c:pt idx="52028">
                  <c:v>1.1798</c:v>
                </c:pt>
                <c:pt idx="52029">
                  <c:v>1.17982</c:v>
                </c:pt>
                <c:pt idx="52030">
                  <c:v>1.17984</c:v>
                </c:pt>
                <c:pt idx="52031">
                  <c:v>1.17986</c:v>
                </c:pt>
                <c:pt idx="52032">
                  <c:v>1.17989</c:v>
                </c:pt>
                <c:pt idx="52033">
                  <c:v>1.17991</c:v>
                </c:pt>
                <c:pt idx="52034">
                  <c:v>1.17993</c:v>
                </c:pt>
                <c:pt idx="52035">
                  <c:v>1.17996</c:v>
                </c:pt>
                <c:pt idx="52036">
                  <c:v>1.17998</c:v>
                </c:pt>
                <c:pt idx="52037">
                  <c:v>1.18</c:v>
                </c:pt>
                <c:pt idx="52038">
                  <c:v>1.18002</c:v>
                </c:pt>
                <c:pt idx="52039">
                  <c:v>1.18005</c:v>
                </c:pt>
                <c:pt idx="52040">
                  <c:v>1.18007</c:v>
                </c:pt>
                <c:pt idx="52041">
                  <c:v>1.18009</c:v>
                </c:pt>
                <c:pt idx="52042">
                  <c:v>1.18011</c:v>
                </c:pt>
                <c:pt idx="52043">
                  <c:v>1.18014</c:v>
                </c:pt>
                <c:pt idx="52044">
                  <c:v>1.18016</c:v>
                </c:pt>
                <c:pt idx="52045">
                  <c:v>1.18018</c:v>
                </c:pt>
                <c:pt idx="52046">
                  <c:v>1.1802</c:v>
                </c:pt>
                <c:pt idx="52047">
                  <c:v>1.18023</c:v>
                </c:pt>
                <c:pt idx="52048">
                  <c:v>1.18025</c:v>
                </c:pt>
                <c:pt idx="52049">
                  <c:v>1.18027</c:v>
                </c:pt>
                <c:pt idx="52050">
                  <c:v>1.1803</c:v>
                </c:pt>
                <c:pt idx="52051">
                  <c:v>1.18032</c:v>
                </c:pt>
                <c:pt idx="52052">
                  <c:v>1.18034</c:v>
                </c:pt>
                <c:pt idx="52053">
                  <c:v>1.18036</c:v>
                </c:pt>
                <c:pt idx="52054">
                  <c:v>1.18039</c:v>
                </c:pt>
                <c:pt idx="52055">
                  <c:v>1.18041</c:v>
                </c:pt>
                <c:pt idx="52056">
                  <c:v>1.18043</c:v>
                </c:pt>
                <c:pt idx="52057">
                  <c:v>1.18045</c:v>
                </c:pt>
                <c:pt idx="52058">
                  <c:v>1.18048</c:v>
                </c:pt>
                <c:pt idx="52059">
                  <c:v>1.1805</c:v>
                </c:pt>
                <c:pt idx="52060">
                  <c:v>1.18052</c:v>
                </c:pt>
                <c:pt idx="52061">
                  <c:v>1.18054</c:v>
                </c:pt>
                <c:pt idx="52062">
                  <c:v>1.18057</c:v>
                </c:pt>
                <c:pt idx="52063">
                  <c:v>1.18059</c:v>
                </c:pt>
                <c:pt idx="52064">
                  <c:v>1.18061</c:v>
                </c:pt>
                <c:pt idx="52065">
                  <c:v>1.18064</c:v>
                </c:pt>
                <c:pt idx="52066">
                  <c:v>1.18066</c:v>
                </c:pt>
                <c:pt idx="52067">
                  <c:v>1.18068</c:v>
                </c:pt>
                <c:pt idx="52068">
                  <c:v>1.1807</c:v>
                </c:pt>
                <c:pt idx="52069">
                  <c:v>1.18073</c:v>
                </c:pt>
                <c:pt idx="52070">
                  <c:v>1.18075</c:v>
                </c:pt>
                <c:pt idx="52071">
                  <c:v>1.18077</c:v>
                </c:pt>
                <c:pt idx="52072">
                  <c:v>1.18079</c:v>
                </c:pt>
                <c:pt idx="52073">
                  <c:v>1.18082</c:v>
                </c:pt>
                <c:pt idx="52074">
                  <c:v>1.18084</c:v>
                </c:pt>
                <c:pt idx="52075">
                  <c:v>1.18086</c:v>
                </c:pt>
                <c:pt idx="52076">
                  <c:v>1.18088</c:v>
                </c:pt>
                <c:pt idx="52077">
                  <c:v>1.18091</c:v>
                </c:pt>
                <c:pt idx="52078">
                  <c:v>1.18093</c:v>
                </c:pt>
                <c:pt idx="52079">
                  <c:v>1.18095</c:v>
                </c:pt>
                <c:pt idx="52080">
                  <c:v>1.18098</c:v>
                </c:pt>
                <c:pt idx="52081">
                  <c:v>1.181</c:v>
                </c:pt>
                <c:pt idx="52082">
                  <c:v>1.18102</c:v>
                </c:pt>
                <c:pt idx="52083">
                  <c:v>1.18104</c:v>
                </c:pt>
                <c:pt idx="52084">
                  <c:v>1.18107</c:v>
                </c:pt>
                <c:pt idx="52085">
                  <c:v>1.18109</c:v>
                </c:pt>
                <c:pt idx="52086">
                  <c:v>1.18111</c:v>
                </c:pt>
                <c:pt idx="52087">
                  <c:v>1.18113</c:v>
                </c:pt>
                <c:pt idx="52088">
                  <c:v>1.18116</c:v>
                </c:pt>
                <c:pt idx="52089">
                  <c:v>1.18118</c:v>
                </c:pt>
                <c:pt idx="52090">
                  <c:v>1.1812</c:v>
                </c:pt>
                <c:pt idx="52091">
                  <c:v>1.18122</c:v>
                </c:pt>
                <c:pt idx="52092">
                  <c:v>1.18125</c:v>
                </c:pt>
                <c:pt idx="52093">
                  <c:v>1.18127</c:v>
                </c:pt>
                <c:pt idx="52094">
                  <c:v>1.18129</c:v>
                </c:pt>
                <c:pt idx="52095">
                  <c:v>1.18131</c:v>
                </c:pt>
                <c:pt idx="52096">
                  <c:v>1.18134</c:v>
                </c:pt>
                <c:pt idx="52097">
                  <c:v>1.18136</c:v>
                </c:pt>
                <c:pt idx="52098">
                  <c:v>1.18138</c:v>
                </c:pt>
                <c:pt idx="52099">
                  <c:v>1.18141</c:v>
                </c:pt>
                <c:pt idx="52100">
                  <c:v>1.18143</c:v>
                </c:pt>
                <c:pt idx="52101">
                  <c:v>1.18145</c:v>
                </c:pt>
                <c:pt idx="52102">
                  <c:v>1.18147</c:v>
                </c:pt>
                <c:pt idx="52103">
                  <c:v>1.1815</c:v>
                </c:pt>
                <c:pt idx="52104">
                  <c:v>1.18152</c:v>
                </c:pt>
                <c:pt idx="52105">
                  <c:v>1.18154</c:v>
                </c:pt>
                <c:pt idx="52106">
                  <c:v>1.18156</c:v>
                </c:pt>
                <c:pt idx="52107">
                  <c:v>1.18159</c:v>
                </c:pt>
                <c:pt idx="52108">
                  <c:v>1.18161</c:v>
                </c:pt>
                <c:pt idx="52109">
                  <c:v>1.18163</c:v>
                </c:pt>
                <c:pt idx="52110">
                  <c:v>1.18165</c:v>
                </c:pt>
                <c:pt idx="52111">
                  <c:v>1.18168</c:v>
                </c:pt>
                <c:pt idx="52112">
                  <c:v>1.1817</c:v>
                </c:pt>
                <c:pt idx="52113">
                  <c:v>1.18172</c:v>
                </c:pt>
                <c:pt idx="52114">
                  <c:v>1.18175</c:v>
                </c:pt>
                <c:pt idx="52115">
                  <c:v>1.18177</c:v>
                </c:pt>
                <c:pt idx="52116">
                  <c:v>1.18179</c:v>
                </c:pt>
                <c:pt idx="52117">
                  <c:v>1.18181</c:v>
                </c:pt>
                <c:pt idx="52118">
                  <c:v>1.18184</c:v>
                </c:pt>
                <c:pt idx="52119">
                  <c:v>1.18186</c:v>
                </c:pt>
                <c:pt idx="52120">
                  <c:v>1.18188</c:v>
                </c:pt>
                <c:pt idx="52121">
                  <c:v>1.1819</c:v>
                </c:pt>
                <c:pt idx="52122">
                  <c:v>1.18193</c:v>
                </c:pt>
                <c:pt idx="52123">
                  <c:v>1.18195</c:v>
                </c:pt>
                <c:pt idx="52124">
                  <c:v>1.18197</c:v>
                </c:pt>
                <c:pt idx="52125">
                  <c:v>1.18199</c:v>
                </c:pt>
                <c:pt idx="52126">
                  <c:v>1.18202</c:v>
                </c:pt>
                <c:pt idx="52127">
                  <c:v>1.18204</c:v>
                </c:pt>
                <c:pt idx="52128">
                  <c:v>1.18206</c:v>
                </c:pt>
                <c:pt idx="52129">
                  <c:v>1.18209</c:v>
                </c:pt>
                <c:pt idx="52130">
                  <c:v>1.18211</c:v>
                </c:pt>
                <c:pt idx="52131">
                  <c:v>1.18213</c:v>
                </c:pt>
                <c:pt idx="52132">
                  <c:v>1.18215</c:v>
                </c:pt>
                <c:pt idx="52133">
                  <c:v>1.18218</c:v>
                </c:pt>
                <c:pt idx="52134">
                  <c:v>1.1822</c:v>
                </c:pt>
                <c:pt idx="52135">
                  <c:v>1.18222</c:v>
                </c:pt>
                <c:pt idx="52136">
                  <c:v>1.18224</c:v>
                </c:pt>
                <c:pt idx="52137">
                  <c:v>1.18227</c:v>
                </c:pt>
                <c:pt idx="52138">
                  <c:v>1.18229</c:v>
                </c:pt>
                <c:pt idx="52139">
                  <c:v>1.18231</c:v>
                </c:pt>
                <c:pt idx="52140">
                  <c:v>1.18234</c:v>
                </c:pt>
                <c:pt idx="52141">
                  <c:v>1.18236</c:v>
                </c:pt>
                <c:pt idx="52142">
                  <c:v>1.18238</c:v>
                </c:pt>
                <c:pt idx="52143">
                  <c:v>1.1824</c:v>
                </c:pt>
                <c:pt idx="52144">
                  <c:v>1.18243</c:v>
                </c:pt>
                <c:pt idx="52145">
                  <c:v>1.18245</c:v>
                </c:pt>
                <c:pt idx="52146">
                  <c:v>1.18247</c:v>
                </c:pt>
                <c:pt idx="52147">
                  <c:v>1.18249</c:v>
                </c:pt>
                <c:pt idx="52148">
                  <c:v>1.18252</c:v>
                </c:pt>
                <c:pt idx="52149">
                  <c:v>1.18254</c:v>
                </c:pt>
                <c:pt idx="52150">
                  <c:v>1.18256</c:v>
                </c:pt>
                <c:pt idx="52151">
                  <c:v>1.18258</c:v>
                </c:pt>
                <c:pt idx="52152">
                  <c:v>1.18261</c:v>
                </c:pt>
                <c:pt idx="52153">
                  <c:v>1.18263</c:v>
                </c:pt>
                <c:pt idx="52154">
                  <c:v>1.18265</c:v>
                </c:pt>
                <c:pt idx="52155">
                  <c:v>1.18268</c:v>
                </c:pt>
                <c:pt idx="52156">
                  <c:v>1.1827</c:v>
                </c:pt>
                <c:pt idx="52157">
                  <c:v>1.18272</c:v>
                </c:pt>
                <c:pt idx="52158">
                  <c:v>1.18274</c:v>
                </c:pt>
                <c:pt idx="52159">
                  <c:v>1.18277</c:v>
                </c:pt>
                <c:pt idx="52160">
                  <c:v>1.18279</c:v>
                </c:pt>
                <c:pt idx="52161">
                  <c:v>1.18281</c:v>
                </c:pt>
                <c:pt idx="52162">
                  <c:v>1.18283</c:v>
                </c:pt>
                <c:pt idx="52163">
                  <c:v>1.18286</c:v>
                </c:pt>
                <c:pt idx="52164">
                  <c:v>1.18288</c:v>
                </c:pt>
                <c:pt idx="52165">
                  <c:v>1.1829</c:v>
                </c:pt>
                <c:pt idx="52166">
                  <c:v>1.18293</c:v>
                </c:pt>
                <c:pt idx="52167">
                  <c:v>1.18295</c:v>
                </c:pt>
                <c:pt idx="52168">
                  <c:v>1.18297</c:v>
                </c:pt>
                <c:pt idx="52169">
                  <c:v>1.18299</c:v>
                </c:pt>
                <c:pt idx="52170">
                  <c:v>1.18302</c:v>
                </c:pt>
                <c:pt idx="52171">
                  <c:v>1.18304</c:v>
                </c:pt>
                <c:pt idx="52172">
                  <c:v>1.18306</c:v>
                </c:pt>
                <c:pt idx="52173">
                  <c:v>1.18308</c:v>
                </c:pt>
                <c:pt idx="52174">
                  <c:v>1.18311</c:v>
                </c:pt>
                <c:pt idx="52175">
                  <c:v>1.18313</c:v>
                </c:pt>
                <c:pt idx="52176">
                  <c:v>1.18315</c:v>
                </c:pt>
                <c:pt idx="52177">
                  <c:v>1.18318</c:v>
                </c:pt>
                <c:pt idx="52178">
                  <c:v>1.1832</c:v>
                </c:pt>
                <c:pt idx="52179">
                  <c:v>1.18322</c:v>
                </c:pt>
                <c:pt idx="52180">
                  <c:v>1.18324</c:v>
                </c:pt>
                <c:pt idx="52181">
                  <c:v>1.18327</c:v>
                </c:pt>
                <c:pt idx="52182">
                  <c:v>1.18329</c:v>
                </c:pt>
                <c:pt idx="52183">
                  <c:v>1.18331</c:v>
                </c:pt>
                <c:pt idx="52184">
                  <c:v>1.18333</c:v>
                </c:pt>
                <c:pt idx="52185">
                  <c:v>1.18336</c:v>
                </c:pt>
                <c:pt idx="52186">
                  <c:v>1.18338</c:v>
                </c:pt>
                <c:pt idx="52187">
                  <c:v>1.1834</c:v>
                </c:pt>
                <c:pt idx="52188">
                  <c:v>1.18342</c:v>
                </c:pt>
                <c:pt idx="52189">
                  <c:v>1.18345</c:v>
                </c:pt>
                <c:pt idx="52190">
                  <c:v>1.18347</c:v>
                </c:pt>
                <c:pt idx="52191">
                  <c:v>1.18349</c:v>
                </c:pt>
                <c:pt idx="52192">
                  <c:v>1.18352</c:v>
                </c:pt>
                <c:pt idx="52193">
                  <c:v>1.18354</c:v>
                </c:pt>
                <c:pt idx="52194">
                  <c:v>1.18356</c:v>
                </c:pt>
                <c:pt idx="52195">
                  <c:v>1.18358</c:v>
                </c:pt>
                <c:pt idx="52196">
                  <c:v>1.18361</c:v>
                </c:pt>
                <c:pt idx="52197">
                  <c:v>1.18363</c:v>
                </c:pt>
                <c:pt idx="52198">
                  <c:v>1.18365</c:v>
                </c:pt>
                <c:pt idx="52199">
                  <c:v>1.18367</c:v>
                </c:pt>
                <c:pt idx="52200">
                  <c:v>1.1837</c:v>
                </c:pt>
                <c:pt idx="52201">
                  <c:v>1.18372</c:v>
                </c:pt>
                <c:pt idx="52202">
                  <c:v>1.18374</c:v>
                </c:pt>
                <c:pt idx="52203">
                  <c:v>1.18376</c:v>
                </c:pt>
                <c:pt idx="52204">
                  <c:v>1.18379</c:v>
                </c:pt>
                <c:pt idx="52205">
                  <c:v>1.18381</c:v>
                </c:pt>
                <c:pt idx="52206">
                  <c:v>1.18383</c:v>
                </c:pt>
                <c:pt idx="52207">
                  <c:v>1.18386</c:v>
                </c:pt>
                <c:pt idx="52208">
                  <c:v>1.18388</c:v>
                </c:pt>
                <c:pt idx="52209">
                  <c:v>1.1839</c:v>
                </c:pt>
                <c:pt idx="52210">
                  <c:v>1.18392</c:v>
                </c:pt>
                <c:pt idx="52211">
                  <c:v>1.18395</c:v>
                </c:pt>
                <c:pt idx="52212">
                  <c:v>1.18397</c:v>
                </c:pt>
                <c:pt idx="52213">
                  <c:v>1.18399</c:v>
                </c:pt>
                <c:pt idx="52214">
                  <c:v>1.18401</c:v>
                </c:pt>
                <c:pt idx="52215">
                  <c:v>1.18404</c:v>
                </c:pt>
                <c:pt idx="52216">
                  <c:v>1.18406</c:v>
                </c:pt>
                <c:pt idx="52217">
                  <c:v>1.18408</c:v>
                </c:pt>
                <c:pt idx="52218">
                  <c:v>1.1841</c:v>
                </c:pt>
                <c:pt idx="52219">
                  <c:v>1.18413</c:v>
                </c:pt>
                <c:pt idx="52220">
                  <c:v>1.18415</c:v>
                </c:pt>
                <c:pt idx="52221">
                  <c:v>1.18417</c:v>
                </c:pt>
                <c:pt idx="52222">
                  <c:v>1.1842</c:v>
                </c:pt>
                <c:pt idx="52223">
                  <c:v>1.18422</c:v>
                </c:pt>
                <c:pt idx="52224">
                  <c:v>1.18424</c:v>
                </c:pt>
                <c:pt idx="52225">
                  <c:v>1.18426</c:v>
                </c:pt>
                <c:pt idx="52226">
                  <c:v>1.18429</c:v>
                </c:pt>
                <c:pt idx="52227">
                  <c:v>1.18431</c:v>
                </c:pt>
                <c:pt idx="52228">
                  <c:v>1.18433</c:v>
                </c:pt>
                <c:pt idx="52229">
                  <c:v>1.18435</c:v>
                </c:pt>
                <c:pt idx="52230">
                  <c:v>1.18438</c:v>
                </c:pt>
                <c:pt idx="52231">
                  <c:v>1.1844</c:v>
                </c:pt>
                <c:pt idx="52232">
                  <c:v>1.18442</c:v>
                </c:pt>
                <c:pt idx="52233">
                  <c:v>1.18444</c:v>
                </c:pt>
                <c:pt idx="52234">
                  <c:v>1.18447</c:v>
                </c:pt>
                <c:pt idx="52235">
                  <c:v>1.18449</c:v>
                </c:pt>
                <c:pt idx="52236">
                  <c:v>1.18451</c:v>
                </c:pt>
                <c:pt idx="52237">
                  <c:v>1.18453</c:v>
                </c:pt>
                <c:pt idx="52238">
                  <c:v>1.18456</c:v>
                </c:pt>
                <c:pt idx="52239">
                  <c:v>1.18458</c:v>
                </c:pt>
                <c:pt idx="52240">
                  <c:v>1.1846</c:v>
                </c:pt>
                <c:pt idx="52241">
                  <c:v>1.18463</c:v>
                </c:pt>
                <c:pt idx="52242">
                  <c:v>1.18465</c:v>
                </c:pt>
                <c:pt idx="52243">
                  <c:v>1.18467</c:v>
                </c:pt>
                <c:pt idx="52244">
                  <c:v>1.18469</c:v>
                </c:pt>
                <c:pt idx="52245">
                  <c:v>1.18472</c:v>
                </c:pt>
                <c:pt idx="52246">
                  <c:v>1.18474</c:v>
                </c:pt>
                <c:pt idx="52247">
                  <c:v>1.18476</c:v>
                </c:pt>
                <c:pt idx="52248">
                  <c:v>1.18478</c:v>
                </c:pt>
                <c:pt idx="52249">
                  <c:v>1.18481</c:v>
                </c:pt>
                <c:pt idx="52250">
                  <c:v>1.18483</c:v>
                </c:pt>
                <c:pt idx="52251">
                  <c:v>1.18485</c:v>
                </c:pt>
                <c:pt idx="52252">
                  <c:v>1.18487</c:v>
                </c:pt>
                <c:pt idx="52253">
                  <c:v>1.1849</c:v>
                </c:pt>
                <c:pt idx="52254">
                  <c:v>1.18492</c:v>
                </c:pt>
                <c:pt idx="52255">
                  <c:v>1.18494</c:v>
                </c:pt>
                <c:pt idx="52256">
                  <c:v>1.18497</c:v>
                </c:pt>
                <c:pt idx="52257">
                  <c:v>1.18499</c:v>
                </c:pt>
                <c:pt idx="52258">
                  <c:v>1.18501</c:v>
                </c:pt>
                <c:pt idx="52259">
                  <c:v>1.18503</c:v>
                </c:pt>
                <c:pt idx="52260">
                  <c:v>1.18506</c:v>
                </c:pt>
                <c:pt idx="52261">
                  <c:v>1.18508</c:v>
                </c:pt>
                <c:pt idx="52262">
                  <c:v>1.1851</c:v>
                </c:pt>
                <c:pt idx="52263">
                  <c:v>1.18512</c:v>
                </c:pt>
                <c:pt idx="52264">
                  <c:v>1.18515</c:v>
                </c:pt>
                <c:pt idx="52265">
                  <c:v>1.18517</c:v>
                </c:pt>
                <c:pt idx="52266">
                  <c:v>1.18519</c:v>
                </c:pt>
                <c:pt idx="52267">
                  <c:v>1.18521</c:v>
                </c:pt>
                <c:pt idx="52268">
                  <c:v>1.18524</c:v>
                </c:pt>
                <c:pt idx="52269">
                  <c:v>1.18526</c:v>
                </c:pt>
                <c:pt idx="52270">
                  <c:v>1.18528</c:v>
                </c:pt>
                <c:pt idx="52271">
                  <c:v>1.18531</c:v>
                </c:pt>
                <c:pt idx="52272">
                  <c:v>1.18533</c:v>
                </c:pt>
                <c:pt idx="52273">
                  <c:v>1.18535</c:v>
                </c:pt>
                <c:pt idx="52274">
                  <c:v>1.18537</c:v>
                </c:pt>
                <c:pt idx="52275">
                  <c:v>1.1854</c:v>
                </c:pt>
                <c:pt idx="52276">
                  <c:v>1.18542</c:v>
                </c:pt>
                <c:pt idx="52277">
                  <c:v>1.18544</c:v>
                </c:pt>
                <c:pt idx="52278">
                  <c:v>1.18546</c:v>
                </c:pt>
                <c:pt idx="52279">
                  <c:v>1.18549</c:v>
                </c:pt>
                <c:pt idx="52280">
                  <c:v>1.18551</c:v>
                </c:pt>
                <c:pt idx="52281">
                  <c:v>1.18553</c:v>
                </c:pt>
                <c:pt idx="52282">
                  <c:v>1.18556</c:v>
                </c:pt>
                <c:pt idx="52283">
                  <c:v>1.18558</c:v>
                </c:pt>
                <c:pt idx="52284">
                  <c:v>1.1856</c:v>
                </c:pt>
                <c:pt idx="52285">
                  <c:v>1.18562</c:v>
                </c:pt>
                <c:pt idx="52286">
                  <c:v>1.18565</c:v>
                </c:pt>
                <c:pt idx="52287">
                  <c:v>1.18567</c:v>
                </c:pt>
                <c:pt idx="52288">
                  <c:v>1.18569</c:v>
                </c:pt>
                <c:pt idx="52289">
                  <c:v>1.18571</c:v>
                </c:pt>
                <c:pt idx="52290">
                  <c:v>1.18574</c:v>
                </c:pt>
                <c:pt idx="52291">
                  <c:v>1.18576</c:v>
                </c:pt>
                <c:pt idx="52292">
                  <c:v>1.18578</c:v>
                </c:pt>
                <c:pt idx="52293">
                  <c:v>1.1858</c:v>
                </c:pt>
                <c:pt idx="52294">
                  <c:v>1.18583</c:v>
                </c:pt>
                <c:pt idx="52295">
                  <c:v>1.18585</c:v>
                </c:pt>
                <c:pt idx="52296">
                  <c:v>1.18587</c:v>
                </c:pt>
                <c:pt idx="52297">
                  <c:v>1.1859</c:v>
                </c:pt>
                <c:pt idx="52298">
                  <c:v>1.18592</c:v>
                </c:pt>
                <c:pt idx="52299">
                  <c:v>1.18594</c:v>
                </c:pt>
                <c:pt idx="52300">
                  <c:v>1.18596</c:v>
                </c:pt>
                <c:pt idx="52301">
                  <c:v>1.18599</c:v>
                </c:pt>
                <c:pt idx="52302">
                  <c:v>1.18601</c:v>
                </c:pt>
                <c:pt idx="52303">
                  <c:v>1.18603</c:v>
                </c:pt>
                <c:pt idx="52304">
                  <c:v>1.18605</c:v>
                </c:pt>
                <c:pt idx="52305">
                  <c:v>1.18608</c:v>
                </c:pt>
                <c:pt idx="52306">
                  <c:v>1.1861</c:v>
                </c:pt>
                <c:pt idx="52307">
                  <c:v>1.18612</c:v>
                </c:pt>
                <c:pt idx="52308">
                  <c:v>1.18615</c:v>
                </c:pt>
                <c:pt idx="52309">
                  <c:v>1.18617</c:v>
                </c:pt>
                <c:pt idx="52310">
                  <c:v>1.18619</c:v>
                </c:pt>
                <c:pt idx="52311">
                  <c:v>1.18621</c:v>
                </c:pt>
                <c:pt idx="52312">
                  <c:v>1.18624</c:v>
                </c:pt>
                <c:pt idx="52313">
                  <c:v>1.18626</c:v>
                </c:pt>
                <c:pt idx="52314">
                  <c:v>1.18628</c:v>
                </c:pt>
                <c:pt idx="52315">
                  <c:v>1.1863</c:v>
                </c:pt>
                <c:pt idx="52316">
                  <c:v>1.18633</c:v>
                </c:pt>
                <c:pt idx="52317">
                  <c:v>1.18635</c:v>
                </c:pt>
                <c:pt idx="52318">
                  <c:v>1.18637</c:v>
                </c:pt>
                <c:pt idx="52319">
                  <c:v>1.1864</c:v>
                </c:pt>
                <c:pt idx="52320">
                  <c:v>1.18642</c:v>
                </c:pt>
                <c:pt idx="52321">
                  <c:v>1.18644</c:v>
                </c:pt>
                <c:pt idx="52322">
                  <c:v>1.18646</c:v>
                </c:pt>
                <c:pt idx="52323">
                  <c:v>1.18649</c:v>
                </c:pt>
                <c:pt idx="52324">
                  <c:v>1.18651</c:v>
                </c:pt>
                <c:pt idx="52325">
                  <c:v>1.18653</c:v>
                </c:pt>
                <c:pt idx="52326">
                  <c:v>1.18655</c:v>
                </c:pt>
                <c:pt idx="52327">
                  <c:v>1.18658</c:v>
                </c:pt>
                <c:pt idx="52328">
                  <c:v>1.1866</c:v>
                </c:pt>
                <c:pt idx="52329">
                  <c:v>1.18662</c:v>
                </c:pt>
                <c:pt idx="52330">
                  <c:v>1.18664</c:v>
                </c:pt>
                <c:pt idx="52331">
                  <c:v>1.18667</c:v>
                </c:pt>
                <c:pt idx="52332">
                  <c:v>1.18669</c:v>
                </c:pt>
                <c:pt idx="52333">
                  <c:v>1.18671</c:v>
                </c:pt>
                <c:pt idx="52334">
                  <c:v>1.18674</c:v>
                </c:pt>
                <c:pt idx="52335">
                  <c:v>1.18676</c:v>
                </c:pt>
                <c:pt idx="52336">
                  <c:v>1.18678</c:v>
                </c:pt>
                <c:pt idx="52337">
                  <c:v>1.1868</c:v>
                </c:pt>
                <c:pt idx="52338">
                  <c:v>1.18683</c:v>
                </c:pt>
                <c:pt idx="52339">
                  <c:v>1.18685</c:v>
                </c:pt>
                <c:pt idx="52340">
                  <c:v>1.18687</c:v>
                </c:pt>
                <c:pt idx="52341">
                  <c:v>1.18689</c:v>
                </c:pt>
                <c:pt idx="52342">
                  <c:v>1.18692</c:v>
                </c:pt>
                <c:pt idx="52343">
                  <c:v>1.18694</c:v>
                </c:pt>
                <c:pt idx="52344">
                  <c:v>1.18696</c:v>
                </c:pt>
                <c:pt idx="52345">
                  <c:v>1.18698</c:v>
                </c:pt>
                <c:pt idx="52346">
                  <c:v>1.18701</c:v>
                </c:pt>
                <c:pt idx="52347">
                  <c:v>1.18703</c:v>
                </c:pt>
                <c:pt idx="52348">
                  <c:v>1.18705</c:v>
                </c:pt>
                <c:pt idx="52349">
                  <c:v>1.18708</c:v>
                </c:pt>
                <c:pt idx="52350">
                  <c:v>1.1871</c:v>
                </c:pt>
                <c:pt idx="52351">
                  <c:v>1.18712</c:v>
                </c:pt>
                <c:pt idx="52352">
                  <c:v>1.18714</c:v>
                </c:pt>
                <c:pt idx="52353">
                  <c:v>1.18717</c:v>
                </c:pt>
                <c:pt idx="52354">
                  <c:v>1.18719</c:v>
                </c:pt>
                <c:pt idx="52355">
                  <c:v>1.18721</c:v>
                </c:pt>
                <c:pt idx="52356">
                  <c:v>1.18723</c:v>
                </c:pt>
                <c:pt idx="52357">
                  <c:v>1.18726</c:v>
                </c:pt>
                <c:pt idx="52358">
                  <c:v>1.18728</c:v>
                </c:pt>
                <c:pt idx="52359">
                  <c:v>1.1873</c:v>
                </c:pt>
                <c:pt idx="52360">
                  <c:v>1.18732</c:v>
                </c:pt>
                <c:pt idx="52361">
                  <c:v>1.18735</c:v>
                </c:pt>
                <c:pt idx="52362">
                  <c:v>1.18737</c:v>
                </c:pt>
                <c:pt idx="52363">
                  <c:v>1.18739</c:v>
                </c:pt>
                <c:pt idx="52364">
                  <c:v>1.18742</c:v>
                </c:pt>
                <c:pt idx="52365">
                  <c:v>1.18744</c:v>
                </c:pt>
                <c:pt idx="52366">
                  <c:v>1.18746</c:v>
                </c:pt>
                <c:pt idx="52367">
                  <c:v>1.18748</c:v>
                </c:pt>
                <c:pt idx="52368">
                  <c:v>1.18751</c:v>
                </c:pt>
                <c:pt idx="52369">
                  <c:v>1.18753</c:v>
                </c:pt>
                <c:pt idx="52370">
                  <c:v>1.18755</c:v>
                </c:pt>
                <c:pt idx="52371">
                  <c:v>1.18757</c:v>
                </c:pt>
                <c:pt idx="52372">
                  <c:v>1.1876</c:v>
                </c:pt>
                <c:pt idx="52373">
                  <c:v>1.18762</c:v>
                </c:pt>
                <c:pt idx="52374">
                  <c:v>1.18764</c:v>
                </c:pt>
                <c:pt idx="52375">
                  <c:v>1.18766</c:v>
                </c:pt>
                <c:pt idx="52376">
                  <c:v>1.18769</c:v>
                </c:pt>
                <c:pt idx="52377">
                  <c:v>1.18771</c:v>
                </c:pt>
                <c:pt idx="52378">
                  <c:v>1.18773</c:v>
                </c:pt>
                <c:pt idx="52379">
                  <c:v>1.18775</c:v>
                </c:pt>
                <c:pt idx="52380">
                  <c:v>1.18778</c:v>
                </c:pt>
                <c:pt idx="52381">
                  <c:v>1.1878</c:v>
                </c:pt>
                <c:pt idx="52382">
                  <c:v>1.18782</c:v>
                </c:pt>
                <c:pt idx="52383">
                  <c:v>1.18785</c:v>
                </c:pt>
                <c:pt idx="52384">
                  <c:v>1.18787</c:v>
                </c:pt>
                <c:pt idx="52385">
                  <c:v>1.18789</c:v>
                </c:pt>
                <c:pt idx="52386">
                  <c:v>1.18791</c:v>
                </c:pt>
                <c:pt idx="52387">
                  <c:v>1.18794</c:v>
                </c:pt>
                <c:pt idx="52388">
                  <c:v>1.18796</c:v>
                </c:pt>
                <c:pt idx="52389">
                  <c:v>1.18798</c:v>
                </c:pt>
                <c:pt idx="52390">
                  <c:v>1.188</c:v>
                </c:pt>
                <c:pt idx="52391">
                  <c:v>1.18803</c:v>
                </c:pt>
                <c:pt idx="52392">
                  <c:v>1.18805</c:v>
                </c:pt>
                <c:pt idx="52393">
                  <c:v>1.18807</c:v>
                </c:pt>
                <c:pt idx="52394">
                  <c:v>1.18809</c:v>
                </c:pt>
                <c:pt idx="52395">
                  <c:v>1.18812</c:v>
                </c:pt>
                <c:pt idx="52396">
                  <c:v>1.18814</c:v>
                </c:pt>
                <c:pt idx="52397">
                  <c:v>1.18816</c:v>
                </c:pt>
                <c:pt idx="52398">
                  <c:v>1.18819</c:v>
                </c:pt>
                <c:pt idx="52399">
                  <c:v>1.18821</c:v>
                </c:pt>
                <c:pt idx="52400">
                  <c:v>1.18823</c:v>
                </c:pt>
                <c:pt idx="52401">
                  <c:v>1.18825</c:v>
                </c:pt>
                <c:pt idx="52402">
                  <c:v>1.18828</c:v>
                </c:pt>
                <c:pt idx="52403">
                  <c:v>1.1883</c:v>
                </c:pt>
                <c:pt idx="52404">
                  <c:v>1.18832</c:v>
                </c:pt>
                <c:pt idx="52405">
                  <c:v>1.18834</c:v>
                </c:pt>
                <c:pt idx="52406">
                  <c:v>1.18837</c:v>
                </c:pt>
                <c:pt idx="52407">
                  <c:v>1.18839</c:v>
                </c:pt>
                <c:pt idx="52408">
                  <c:v>1.18841</c:v>
                </c:pt>
                <c:pt idx="52409">
                  <c:v>1.18843</c:v>
                </c:pt>
                <c:pt idx="52410">
                  <c:v>1.18846</c:v>
                </c:pt>
                <c:pt idx="52411">
                  <c:v>1.18848</c:v>
                </c:pt>
                <c:pt idx="52412">
                  <c:v>1.1885</c:v>
                </c:pt>
                <c:pt idx="52413">
                  <c:v>1.18853</c:v>
                </c:pt>
                <c:pt idx="52414">
                  <c:v>1.18855</c:v>
                </c:pt>
                <c:pt idx="52415">
                  <c:v>1.18857</c:v>
                </c:pt>
                <c:pt idx="52416">
                  <c:v>1.18859</c:v>
                </c:pt>
                <c:pt idx="52417">
                  <c:v>1.18862</c:v>
                </c:pt>
                <c:pt idx="52418">
                  <c:v>1.18864</c:v>
                </c:pt>
                <c:pt idx="52419">
                  <c:v>1.18866</c:v>
                </c:pt>
                <c:pt idx="52420">
                  <c:v>1.18868</c:v>
                </c:pt>
                <c:pt idx="52421">
                  <c:v>1.18871</c:v>
                </c:pt>
                <c:pt idx="52422">
                  <c:v>1.18873</c:v>
                </c:pt>
                <c:pt idx="52423">
                  <c:v>1.18875</c:v>
                </c:pt>
                <c:pt idx="52424">
                  <c:v>1.18878</c:v>
                </c:pt>
                <c:pt idx="52425">
                  <c:v>1.1888</c:v>
                </c:pt>
                <c:pt idx="52426">
                  <c:v>1.18882</c:v>
                </c:pt>
                <c:pt idx="52427">
                  <c:v>1.18884</c:v>
                </c:pt>
                <c:pt idx="52428">
                  <c:v>1.18887</c:v>
                </c:pt>
                <c:pt idx="52429">
                  <c:v>1.18889</c:v>
                </c:pt>
                <c:pt idx="52430">
                  <c:v>1.18891</c:v>
                </c:pt>
                <c:pt idx="52431">
                  <c:v>1.18893</c:v>
                </c:pt>
                <c:pt idx="52432">
                  <c:v>1.18896</c:v>
                </c:pt>
                <c:pt idx="52433">
                  <c:v>1.18898</c:v>
                </c:pt>
                <c:pt idx="52434">
                  <c:v>1.189</c:v>
                </c:pt>
                <c:pt idx="52435">
                  <c:v>1.18902</c:v>
                </c:pt>
                <c:pt idx="52436">
                  <c:v>1.18905</c:v>
                </c:pt>
                <c:pt idx="52437">
                  <c:v>1.18907</c:v>
                </c:pt>
                <c:pt idx="52438">
                  <c:v>1.18909</c:v>
                </c:pt>
                <c:pt idx="52439">
                  <c:v>1.18912</c:v>
                </c:pt>
                <c:pt idx="52440">
                  <c:v>1.18914</c:v>
                </c:pt>
                <c:pt idx="52441">
                  <c:v>1.18916</c:v>
                </c:pt>
                <c:pt idx="52442">
                  <c:v>1.18918</c:v>
                </c:pt>
                <c:pt idx="52443">
                  <c:v>1.18921</c:v>
                </c:pt>
                <c:pt idx="52444">
                  <c:v>1.18923</c:v>
                </c:pt>
                <c:pt idx="52445">
                  <c:v>1.18925</c:v>
                </c:pt>
                <c:pt idx="52446">
                  <c:v>1.18927</c:v>
                </c:pt>
                <c:pt idx="52447">
                  <c:v>1.1893</c:v>
                </c:pt>
                <c:pt idx="52448">
                  <c:v>1.18932</c:v>
                </c:pt>
                <c:pt idx="52449">
                  <c:v>1.18934</c:v>
                </c:pt>
                <c:pt idx="52450">
                  <c:v>1.18937</c:v>
                </c:pt>
                <c:pt idx="52451">
                  <c:v>1.18939</c:v>
                </c:pt>
                <c:pt idx="52452">
                  <c:v>1.18941</c:v>
                </c:pt>
                <c:pt idx="52453">
                  <c:v>1.18943</c:v>
                </c:pt>
                <c:pt idx="52454">
                  <c:v>1.18946</c:v>
                </c:pt>
                <c:pt idx="52455">
                  <c:v>1.18948</c:v>
                </c:pt>
                <c:pt idx="52456">
                  <c:v>1.1895</c:v>
                </c:pt>
                <c:pt idx="52457">
                  <c:v>1.18952</c:v>
                </c:pt>
                <c:pt idx="52458">
                  <c:v>1.18955</c:v>
                </c:pt>
                <c:pt idx="52459">
                  <c:v>1.18957</c:v>
                </c:pt>
                <c:pt idx="52460">
                  <c:v>1.18959</c:v>
                </c:pt>
                <c:pt idx="52461">
                  <c:v>1.18962</c:v>
                </c:pt>
                <c:pt idx="52462">
                  <c:v>1.18964</c:v>
                </c:pt>
                <c:pt idx="52463">
                  <c:v>1.18966</c:v>
                </c:pt>
                <c:pt idx="52464">
                  <c:v>1.18968</c:v>
                </c:pt>
                <c:pt idx="52465">
                  <c:v>1.18971</c:v>
                </c:pt>
                <c:pt idx="52466">
                  <c:v>1.18973</c:v>
                </c:pt>
                <c:pt idx="52467">
                  <c:v>1.18975</c:v>
                </c:pt>
                <c:pt idx="52468">
                  <c:v>1.18977</c:v>
                </c:pt>
                <c:pt idx="52469">
                  <c:v>1.1898</c:v>
                </c:pt>
                <c:pt idx="52470">
                  <c:v>1.18982</c:v>
                </c:pt>
                <c:pt idx="52471">
                  <c:v>1.18984</c:v>
                </c:pt>
                <c:pt idx="52472">
                  <c:v>1.18986</c:v>
                </c:pt>
                <c:pt idx="52473">
                  <c:v>1.18989</c:v>
                </c:pt>
                <c:pt idx="52474">
                  <c:v>1.18991</c:v>
                </c:pt>
                <c:pt idx="52475">
                  <c:v>1.18993</c:v>
                </c:pt>
                <c:pt idx="52476">
                  <c:v>1.18996</c:v>
                </c:pt>
                <c:pt idx="52477">
                  <c:v>1.18998</c:v>
                </c:pt>
                <c:pt idx="52478">
                  <c:v>1.19</c:v>
                </c:pt>
                <c:pt idx="52479">
                  <c:v>1.19002</c:v>
                </c:pt>
                <c:pt idx="52480">
                  <c:v>1.19005</c:v>
                </c:pt>
                <c:pt idx="52481">
                  <c:v>1.19007</c:v>
                </c:pt>
                <c:pt idx="52482">
                  <c:v>1.19009</c:v>
                </c:pt>
                <c:pt idx="52483">
                  <c:v>1.19011</c:v>
                </c:pt>
                <c:pt idx="52484">
                  <c:v>1.19014</c:v>
                </c:pt>
                <c:pt idx="52485">
                  <c:v>1.19016</c:v>
                </c:pt>
                <c:pt idx="52486">
                  <c:v>1.19018</c:v>
                </c:pt>
                <c:pt idx="52487">
                  <c:v>1.1902</c:v>
                </c:pt>
                <c:pt idx="52488">
                  <c:v>1.19023</c:v>
                </c:pt>
                <c:pt idx="52489">
                  <c:v>1.19025</c:v>
                </c:pt>
                <c:pt idx="52490">
                  <c:v>1.19027</c:v>
                </c:pt>
                <c:pt idx="52491">
                  <c:v>1.1903</c:v>
                </c:pt>
                <c:pt idx="52492">
                  <c:v>1.19032</c:v>
                </c:pt>
                <c:pt idx="52493">
                  <c:v>1.19034</c:v>
                </c:pt>
                <c:pt idx="52494">
                  <c:v>1.19036</c:v>
                </c:pt>
                <c:pt idx="52495">
                  <c:v>1.19039</c:v>
                </c:pt>
                <c:pt idx="52496">
                  <c:v>1.19041</c:v>
                </c:pt>
                <c:pt idx="52497">
                  <c:v>1.19043</c:v>
                </c:pt>
                <c:pt idx="52498">
                  <c:v>1.19045</c:v>
                </c:pt>
                <c:pt idx="52499">
                  <c:v>1.19048</c:v>
                </c:pt>
                <c:pt idx="52500">
                  <c:v>1.1905</c:v>
                </c:pt>
                <c:pt idx="52501">
                  <c:v>1.19052</c:v>
                </c:pt>
                <c:pt idx="52502">
                  <c:v>1.19054</c:v>
                </c:pt>
                <c:pt idx="52503">
                  <c:v>1.19057</c:v>
                </c:pt>
                <c:pt idx="52504">
                  <c:v>1.19059</c:v>
                </c:pt>
                <c:pt idx="52505">
                  <c:v>1.19061</c:v>
                </c:pt>
                <c:pt idx="52506">
                  <c:v>1.19064</c:v>
                </c:pt>
                <c:pt idx="52507">
                  <c:v>1.19066</c:v>
                </c:pt>
                <c:pt idx="52508">
                  <c:v>1.19068</c:v>
                </c:pt>
                <c:pt idx="52509">
                  <c:v>1.1907</c:v>
                </c:pt>
                <c:pt idx="52510">
                  <c:v>1.19073</c:v>
                </c:pt>
                <c:pt idx="52511">
                  <c:v>1.19075</c:v>
                </c:pt>
                <c:pt idx="52512">
                  <c:v>1.19077</c:v>
                </c:pt>
                <c:pt idx="52513">
                  <c:v>1.19079</c:v>
                </c:pt>
                <c:pt idx="52514">
                  <c:v>1.19082</c:v>
                </c:pt>
                <c:pt idx="52515">
                  <c:v>1.19084</c:v>
                </c:pt>
                <c:pt idx="52516">
                  <c:v>1.19086</c:v>
                </c:pt>
                <c:pt idx="52517">
                  <c:v>1.19088</c:v>
                </c:pt>
                <c:pt idx="52518">
                  <c:v>1.19091</c:v>
                </c:pt>
                <c:pt idx="52519">
                  <c:v>1.19093</c:v>
                </c:pt>
                <c:pt idx="52520">
                  <c:v>1.19095</c:v>
                </c:pt>
                <c:pt idx="52521">
                  <c:v>1.19097</c:v>
                </c:pt>
                <c:pt idx="52522">
                  <c:v>1.191</c:v>
                </c:pt>
                <c:pt idx="52523">
                  <c:v>1.19102</c:v>
                </c:pt>
                <c:pt idx="52524">
                  <c:v>1.19104</c:v>
                </c:pt>
                <c:pt idx="52525">
                  <c:v>1.19107</c:v>
                </c:pt>
                <c:pt idx="52526">
                  <c:v>1.19109</c:v>
                </c:pt>
                <c:pt idx="52527">
                  <c:v>1.19111</c:v>
                </c:pt>
                <c:pt idx="52528">
                  <c:v>1.19113</c:v>
                </c:pt>
                <c:pt idx="52529">
                  <c:v>1.19116</c:v>
                </c:pt>
                <c:pt idx="52530">
                  <c:v>1.19118</c:v>
                </c:pt>
                <c:pt idx="52531">
                  <c:v>1.1912</c:v>
                </c:pt>
                <c:pt idx="52532">
                  <c:v>1.19122</c:v>
                </c:pt>
                <c:pt idx="52533">
                  <c:v>1.19125</c:v>
                </c:pt>
                <c:pt idx="52534">
                  <c:v>1.19127</c:v>
                </c:pt>
                <c:pt idx="52535">
                  <c:v>1.19129</c:v>
                </c:pt>
                <c:pt idx="52536">
                  <c:v>1.19131</c:v>
                </c:pt>
                <c:pt idx="52537">
                  <c:v>1.19134</c:v>
                </c:pt>
                <c:pt idx="52538">
                  <c:v>1.19136</c:v>
                </c:pt>
                <c:pt idx="52539">
                  <c:v>1.19138</c:v>
                </c:pt>
                <c:pt idx="52540">
                  <c:v>1.19141</c:v>
                </c:pt>
                <c:pt idx="52541">
                  <c:v>1.19143</c:v>
                </c:pt>
                <c:pt idx="52542">
                  <c:v>1.19145</c:v>
                </c:pt>
                <c:pt idx="52543">
                  <c:v>1.19147</c:v>
                </c:pt>
                <c:pt idx="52544">
                  <c:v>1.1915</c:v>
                </c:pt>
                <c:pt idx="52545">
                  <c:v>1.19152</c:v>
                </c:pt>
                <c:pt idx="52546">
                  <c:v>1.19154</c:v>
                </c:pt>
                <c:pt idx="52547">
                  <c:v>1.19156</c:v>
                </c:pt>
                <c:pt idx="52548">
                  <c:v>1.19159</c:v>
                </c:pt>
                <c:pt idx="52549">
                  <c:v>1.19161</c:v>
                </c:pt>
                <c:pt idx="52550">
                  <c:v>1.19163</c:v>
                </c:pt>
                <c:pt idx="52551">
                  <c:v>1.19165</c:v>
                </c:pt>
                <c:pt idx="52552">
                  <c:v>1.19168</c:v>
                </c:pt>
                <c:pt idx="52553">
                  <c:v>1.1917</c:v>
                </c:pt>
                <c:pt idx="52554">
                  <c:v>1.19172</c:v>
                </c:pt>
                <c:pt idx="52555">
                  <c:v>1.19175</c:v>
                </c:pt>
                <c:pt idx="52556">
                  <c:v>1.19177</c:v>
                </c:pt>
                <c:pt idx="52557">
                  <c:v>1.19179</c:v>
                </c:pt>
                <c:pt idx="52558">
                  <c:v>1.19181</c:v>
                </c:pt>
                <c:pt idx="52559">
                  <c:v>1.19184</c:v>
                </c:pt>
                <c:pt idx="52560">
                  <c:v>1.19186</c:v>
                </c:pt>
                <c:pt idx="52561">
                  <c:v>1.19188</c:v>
                </c:pt>
                <c:pt idx="52562">
                  <c:v>1.1919</c:v>
                </c:pt>
                <c:pt idx="52563">
                  <c:v>1.19193</c:v>
                </c:pt>
                <c:pt idx="52564">
                  <c:v>1.19195</c:v>
                </c:pt>
                <c:pt idx="52565">
                  <c:v>1.19197</c:v>
                </c:pt>
                <c:pt idx="52566">
                  <c:v>1.19199</c:v>
                </c:pt>
                <c:pt idx="52567">
                  <c:v>1.19202</c:v>
                </c:pt>
                <c:pt idx="52568">
                  <c:v>1.19204</c:v>
                </c:pt>
                <c:pt idx="52569">
                  <c:v>1.19206</c:v>
                </c:pt>
                <c:pt idx="52570">
                  <c:v>1.19209</c:v>
                </c:pt>
                <c:pt idx="52571">
                  <c:v>1.19211</c:v>
                </c:pt>
                <c:pt idx="52572">
                  <c:v>1.19213</c:v>
                </c:pt>
                <c:pt idx="52573">
                  <c:v>1.19215</c:v>
                </c:pt>
                <c:pt idx="52574">
                  <c:v>1.19218</c:v>
                </c:pt>
                <c:pt idx="52575">
                  <c:v>1.1922</c:v>
                </c:pt>
                <c:pt idx="52576">
                  <c:v>1.19222</c:v>
                </c:pt>
                <c:pt idx="52577">
                  <c:v>1.19224</c:v>
                </c:pt>
                <c:pt idx="52578">
                  <c:v>1.19227</c:v>
                </c:pt>
                <c:pt idx="52579">
                  <c:v>1.19229</c:v>
                </c:pt>
                <c:pt idx="52580">
                  <c:v>1.19231</c:v>
                </c:pt>
                <c:pt idx="52581">
                  <c:v>1.19234</c:v>
                </c:pt>
                <c:pt idx="52582">
                  <c:v>1.19236</c:v>
                </c:pt>
                <c:pt idx="52583">
                  <c:v>1.19238</c:v>
                </c:pt>
                <c:pt idx="52584">
                  <c:v>1.1924</c:v>
                </c:pt>
                <c:pt idx="52585">
                  <c:v>1.19243</c:v>
                </c:pt>
                <c:pt idx="52586">
                  <c:v>1.19245</c:v>
                </c:pt>
                <c:pt idx="52587">
                  <c:v>1.19247</c:v>
                </c:pt>
                <c:pt idx="52588">
                  <c:v>1.19249</c:v>
                </c:pt>
                <c:pt idx="52589">
                  <c:v>1.19252</c:v>
                </c:pt>
                <c:pt idx="52590">
                  <c:v>1.19254</c:v>
                </c:pt>
                <c:pt idx="52591">
                  <c:v>1.19256</c:v>
                </c:pt>
                <c:pt idx="52592">
                  <c:v>1.19259</c:v>
                </c:pt>
                <c:pt idx="52593">
                  <c:v>1.19261</c:v>
                </c:pt>
                <c:pt idx="52594">
                  <c:v>1.19263</c:v>
                </c:pt>
                <c:pt idx="52595">
                  <c:v>1.19265</c:v>
                </c:pt>
                <c:pt idx="52596">
                  <c:v>1.19268</c:v>
                </c:pt>
                <c:pt idx="52597">
                  <c:v>1.1927</c:v>
                </c:pt>
                <c:pt idx="52598">
                  <c:v>1.19272</c:v>
                </c:pt>
                <c:pt idx="52599">
                  <c:v>1.19274</c:v>
                </c:pt>
                <c:pt idx="52600">
                  <c:v>1.19277</c:v>
                </c:pt>
                <c:pt idx="52601">
                  <c:v>1.19279</c:v>
                </c:pt>
                <c:pt idx="52602">
                  <c:v>1.19281</c:v>
                </c:pt>
                <c:pt idx="52603">
                  <c:v>1.19283</c:v>
                </c:pt>
                <c:pt idx="52604">
                  <c:v>1.19286</c:v>
                </c:pt>
                <c:pt idx="52605">
                  <c:v>1.19288</c:v>
                </c:pt>
                <c:pt idx="52606">
                  <c:v>1.1929</c:v>
                </c:pt>
                <c:pt idx="52607">
                  <c:v>1.19293</c:v>
                </c:pt>
                <c:pt idx="52608">
                  <c:v>1.19295</c:v>
                </c:pt>
                <c:pt idx="52609">
                  <c:v>1.19297</c:v>
                </c:pt>
                <c:pt idx="52610">
                  <c:v>1.19299</c:v>
                </c:pt>
                <c:pt idx="52611">
                  <c:v>1.19302</c:v>
                </c:pt>
                <c:pt idx="52612">
                  <c:v>1.19304</c:v>
                </c:pt>
                <c:pt idx="52613">
                  <c:v>1.19306</c:v>
                </c:pt>
                <c:pt idx="52614">
                  <c:v>1.19308</c:v>
                </c:pt>
                <c:pt idx="52615">
                  <c:v>1.19311</c:v>
                </c:pt>
                <c:pt idx="52616">
                  <c:v>1.19313</c:v>
                </c:pt>
                <c:pt idx="52617">
                  <c:v>1.19315</c:v>
                </c:pt>
                <c:pt idx="52618">
                  <c:v>1.19318</c:v>
                </c:pt>
                <c:pt idx="52619">
                  <c:v>1.1932</c:v>
                </c:pt>
                <c:pt idx="52620">
                  <c:v>1.19322</c:v>
                </c:pt>
                <c:pt idx="52621">
                  <c:v>1.19324</c:v>
                </c:pt>
                <c:pt idx="52622">
                  <c:v>1.19327</c:v>
                </c:pt>
                <c:pt idx="52623">
                  <c:v>1.19329</c:v>
                </c:pt>
                <c:pt idx="52624">
                  <c:v>1.19331</c:v>
                </c:pt>
                <c:pt idx="52625">
                  <c:v>1.19333</c:v>
                </c:pt>
                <c:pt idx="52626">
                  <c:v>1.19336</c:v>
                </c:pt>
                <c:pt idx="52627">
                  <c:v>1.19338</c:v>
                </c:pt>
                <c:pt idx="52628">
                  <c:v>1.1934</c:v>
                </c:pt>
                <c:pt idx="52629">
                  <c:v>1.19342</c:v>
                </c:pt>
                <c:pt idx="52630">
                  <c:v>1.19345</c:v>
                </c:pt>
                <c:pt idx="52631">
                  <c:v>1.19347</c:v>
                </c:pt>
                <c:pt idx="52632">
                  <c:v>1.19349</c:v>
                </c:pt>
                <c:pt idx="52633">
                  <c:v>1.19352</c:v>
                </c:pt>
                <c:pt idx="52634">
                  <c:v>1.19354</c:v>
                </c:pt>
                <c:pt idx="52635">
                  <c:v>1.19356</c:v>
                </c:pt>
                <c:pt idx="52636">
                  <c:v>1.19358</c:v>
                </c:pt>
                <c:pt idx="52637">
                  <c:v>1.19361</c:v>
                </c:pt>
                <c:pt idx="52638">
                  <c:v>1.19363</c:v>
                </c:pt>
                <c:pt idx="52639">
                  <c:v>1.19365</c:v>
                </c:pt>
                <c:pt idx="52640">
                  <c:v>1.19367</c:v>
                </c:pt>
                <c:pt idx="52641">
                  <c:v>1.1937</c:v>
                </c:pt>
                <c:pt idx="52642">
                  <c:v>1.19372</c:v>
                </c:pt>
                <c:pt idx="52643">
                  <c:v>1.19374</c:v>
                </c:pt>
                <c:pt idx="52644">
                  <c:v>1.19376</c:v>
                </c:pt>
                <c:pt idx="52645">
                  <c:v>1.19379</c:v>
                </c:pt>
                <c:pt idx="52646">
                  <c:v>1.19381</c:v>
                </c:pt>
                <c:pt idx="52647">
                  <c:v>1.19383</c:v>
                </c:pt>
                <c:pt idx="52648">
                  <c:v>1.19386</c:v>
                </c:pt>
                <c:pt idx="52649">
                  <c:v>1.19388</c:v>
                </c:pt>
                <c:pt idx="52650">
                  <c:v>1.1939</c:v>
                </c:pt>
                <c:pt idx="52651">
                  <c:v>1.19392</c:v>
                </c:pt>
                <c:pt idx="52652">
                  <c:v>1.19395</c:v>
                </c:pt>
                <c:pt idx="52653">
                  <c:v>1.19397</c:v>
                </c:pt>
                <c:pt idx="52654">
                  <c:v>1.19399</c:v>
                </c:pt>
                <c:pt idx="52655">
                  <c:v>1.19401</c:v>
                </c:pt>
                <c:pt idx="52656">
                  <c:v>1.19404</c:v>
                </c:pt>
                <c:pt idx="52657">
                  <c:v>1.19406</c:v>
                </c:pt>
                <c:pt idx="52658">
                  <c:v>1.19408</c:v>
                </c:pt>
                <c:pt idx="52659">
                  <c:v>1.1941</c:v>
                </c:pt>
                <c:pt idx="52660">
                  <c:v>1.19413</c:v>
                </c:pt>
                <c:pt idx="52661">
                  <c:v>1.19415</c:v>
                </c:pt>
                <c:pt idx="52662">
                  <c:v>1.19417</c:v>
                </c:pt>
                <c:pt idx="52663">
                  <c:v>1.19419</c:v>
                </c:pt>
                <c:pt idx="52664">
                  <c:v>1.19422</c:v>
                </c:pt>
                <c:pt idx="52665">
                  <c:v>1.19424</c:v>
                </c:pt>
                <c:pt idx="52666">
                  <c:v>1.19426</c:v>
                </c:pt>
                <c:pt idx="52667">
                  <c:v>1.19429</c:v>
                </c:pt>
                <c:pt idx="52668">
                  <c:v>1.19431</c:v>
                </c:pt>
                <c:pt idx="52669">
                  <c:v>1.19433</c:v>
                </c:pt>
                <c:pt idx="52670">
                  <c:v>1.19435</c:v>
                </c:pt>
                <c:pt idx="52671">
                  <c:v>1.19438</c:v>
                </c:pt>
                <c:pt idx="52672">
                  <c:v>1.1944</c:v>
                </c:pt>
                <c:pt idx="52673">
                  <c:v>1.19442</c:v>
                </c:pt>
                <c:pt idx="52674">
                  <c:v>1.19444</c:v>
                </c:pt>
                <c:pt idx="52675">
                  <c:v>1.19447</c:v>
                </c:pt>
                <c:pt idx="52676">
                  <c:v>1.19449</c:v>
                </c:pt>
                <c:pt idx="52677">
                  <c:v>1.19451</c:v>
                </c:pt>
                <c:pt idx="52678">
                  <c:v>1.19453</c:v>
                </c:pt>
                <c:pt idx="52679">
                  <c:v>1.19456</c:v>
                </c:pt>
                <c:pt idx="52680">
                  <c:v>1.19458</c:v>
                </c:pt>
                <c:pt idx="52681">
                  <c:v>1.1946</c:v>
                </c:pt>
                <c:pt idx="52682">
                  <c:v>1.19463</c:v>
                </c:pt>
                <c:pt idx="52683">
                  <c:v>1.19465</c:v>
                </c:pt>
                <c:pt idx="52684">
                  <c:v>1.19467</c:v>
                </c:pt>
                <c:pt idx="52685">
                  <c:v>1.19469</c:v>
                </c:pt>
                <c:pt idx="52686">
                  <c:v>1.19472</c:v>
                </c:pt>
                <c:pt idx="52687">
                  <c:v>1.19474</c:v>
                </c:pt>
                <c:pt idx="52688">
                  <c:v>1.19476</c:v>
                </c:pt>
                <c:pt idx="52689">
                  <c:v>1.19478</c:v>
                </c:pt>
                <c:pt idx="52690">
                  <c:v>1.19481</c:v>
                </c:pt>
                <c:pt idx="52691">
                  <c:v>1.19483</c:v>
                </c:pt>
                <c:pt idx="52692">
                  <c:v>1.19485</c:v>
                </c:pt>
                <c:pt idx="52693">
                  <c:v>1.19487</c:v>
                </c:pt>
                <c:pt idx="52694">
                  <c:v>1.1949</c:v>
                </c:pt>
                <c:pt idx="52695">
                  <c:v>1.19492</c:v>
                </c:pt>
                <c:pt idx="52696">
                  <c:v>1.19494</c:v>
                </c:pt>
                <c:pt idx="52697">
                  <c:v>1.19497</c:v>
                </c:pt>
                <c:pt idx="52698">
                  <c:v>1.19499</c:v>
                </c:pt>
                <c:pt idx="52699">
                  <c:v>1.19501</c:v>
                </c:pt>
                <c:pt idx="52700">
                  <c:v>1.19503</c:v>
                </c:pt>
                <c:pt idx="52701">
                  <c:v>1.19506</c:v>
                </c:pt>
                <c:pt idx="52702">
                  <c:v>1.19508</c:v>
                </c:pt>
                <c:pt idx="52703">
                  <c:v>1.1951</c:v>
                </c:pt>
                <c:pt idx="52704">
                  <c:v>1.19512</c:v>
                </c:pt>
                <c:pt idx="52705">
                  <c:v>1.19515</c:v>
                </c:pt>
                <c:pt idx="52706">
                  <c:v>1.19517</c:v>
                </c:pt>
                <c:pt idx="52707">
                  <c:v>1.19519</c:v>
                </c:pt>
                <c:pt idx="52708">
                  <c:v>1.19521</c:v>
                </c:pt>
                <c:pt idx="52709">
                  <c:v>1.19524</c:v>
                </c:pt>
                <c:pt idx="52710">
                  <c:v>1.19526</c:v>
                </c:pt>
                <c:pt idx="52711">
                  <c:v>1.19528</c:v>
                </c:pt>
                <c:pt idx="52712">
                  <c:v>1.19531</c:v>
                </c:pt>
                <c:pt idx="52713">
                  <c:v>1.19533</c:v>
                </c:pt>
                <c:pt idx="52714">
                  <c:v>1.19535</c:v>
                </c:pt>
                <c:pt idx="52715">
                  <c:v>1.19537</c:v>
                </c:pt>
                <c:pt idx="52716">
                  <c:v>1.1954</c:v>
                </c:pt>
                <c:pt idx="52717">
                  <c:v>1.19542</c:v>
                </c:pt>
                <c:pt idx="52718">
                  <c:v>1.19544</c:v>
                </c:pt>
                <c:pt idx="52719">
                  <c:v>1.19546</c:v>
                </c:pt>
                <c:pt idx="52720">
                  <c:v>1.19549</c:v>
                </c:pt>
                <c:pt idx="52721">
                  <c:v>1.19551</c:v>
                </c:pt>
                <c:pt idx="52722">
                  <c:v>1.19553</c:v>
                </c:pt>
                <c:pt idx="52723">
                  <c:v>1.19556</c:v>
                </c:pt>
                <c:pt idx="52724">
                  <c:v>1.19558</c:v>
                </c:pt>
                <c:pt idx="52725">
                  <c:v>1.1956</c:v>
                </c:pt>
                <c:pt idx="52726">
                  <c:v>1.19562</c:v>
                </c:pt>
                <c:pt idx="52727">
                  <c:v>1.19565</c:v>
                </c:pt>
                <c:pt idx="52728">
                  <c:v>1.19567</c:v>
                </c:pt>
                <c:pt idx="52729">
                  <c:v>1.19569</c:v>
                </c:pt>
                <c:pt idx="52730">
                  <c:v>1.19571</c:v>
                </c:pt>
                <c:pt idx="52731">
                  <c:v>1.19574</c:v>
                </c:pt>
                <c:pt idx="52732">
                  <c:v>1.19576</c:v>
                </c:pt>
                <c:pt idx="52733">
                  <c:v>1.19578</c:v>
                </c:pt>
                <c:pt idx="52734">
                  <c:v>1.19581</c:v>
                </c:pt>
                <c:pt idx="52735">
                  <c:v>1.19583</c:v>
                </c:pt>
                <c:pt idx="52736">
                  <c:v>1.19585</c:v>
                </c:pt>
                <c:pt idx="52737">
                  <c:v>1.19587</c:v>
                </c:pt>
                <c:pt idx="52738">
                  <c:v>1.1959</c:v>
                </c:pt>
                <c:pt idx="52739">
                  <c:v>1.19592</c:v>
                </c:pt>
                <c:pt idx="52740">
                  <c:v>1.19594</c:v>
                </c:pt>
                <c:pt idx="52741">
                  <c:v>1.19596</c:v>
                </c:pt>
                <c:pt idx="52742">
                  <c:v>1.19599</c:v>
                </c:pt>
                <c:pt idx="52743">
                  <c:v>1.19601</c:v>
                </c:pt>
                <c:pt idx="52744">
                  <c:v>1.19603</c:v>
                </c:pt>
                <c:pt idx="52745">
                  <c:v>1.19605</c:v>
                </c:pt>
                <c:pt idx="52746">
                  <c:v>1.19608</c:v>
                </c:pt>
                <c:pt idx="52747">
                  <c:v>1.1961</c:v>
                </c:pt>
                <c:pt idx="52748">
                  <c:v>1.19612</c:v>
                </c:pt>
                <c:pt idx="52749">
                  <c:v>1.19615</c:v>
                </c:pt>
                <c:pt idx="52750">
                  <c:v>1.19617</c:v>
                </c:pt>
                <c:pt idx="52751">
                  <c:v>1.19619</c:v>
                </c:pt>
                <c:pt idx="52752">
                  <c:v>1.19621</c:v>
                </c:pt>
                <c:pt idx="52753">
                  <c:v>1.19624</c:v>
                </c:pt>
                <c:pt idx="52754">
                  <c:v>1.19626</c:v>
                </c:pt>
                <c:pt idx="52755">
                  <c:v>1.19628</c:v>
                </c:pt>
                <c:pt idx="52756">
                  <c:v>1.1963</c:v>
                </c:pt>
                <c:pt idx="52757">
                  <c:v>1.19633</c:v>
                </c:pt>
                <c:pt idx="52758">
                  <c:v>1.19635</c:v>
                </c:pt>
                <c:pt idx="52759">
                  <c:v>1.19637</c:v>
                </c:pt>
                <c:pt idx="52760">
                  <c:v>1.1964</c:v>
                </c:pt>
                <c:pt idx="52761">
                  <c:v>1.19642</c:v>
                </c:pt>
                <c:pt idx="52762">
                  <c:v>1.19644</c:v>
                </c:pt>
                <c:pt idx="52763">
                  <c:v>1.19646</c:v>
                </c:pt>
                <c:pt idx="52764">
                  <c:v>1.19649</c:v>
                </c:pt>
                <c:pt idx="52765">
                  <c:v>1.19651</c:v>
                </c:pt>
                <c:pt idx="52766">
                  <c:v>1.19653</c:v>
                </c:pt>
                <c:pt idx="52767">
                  <c:v>1.19655</c:v>
                </c:pt>
                <c:pt idx="52768">
                  <c:v>1.19658</c:v>
                </c:pt>
                <c:pt idx="52769">
                  <c:v>1.1966</c:v>
                </c:pt>
                <c:pt idx="52770">
                  <c:v>1.19662</c:v>
                </c:pt>
                <c:pt idx="52771">
                  <c:v>1.19664</c:v>
                </c:pt>
                <c:pt idx="52772">
                  <c:v>1.19667</c:v>
                </c:pt>
                <c:pt idx="52773">
                  <c:v>1.19669</c:v>
                </c:pt>
                <c:pt idx="52774">
                  <c:v>1.19671</c:v>
                </c:pt>
                <c:pt idx="52775">
                  <c:v>1.19674</c:v>
                </c:pt>
                <c:pt idx="52776">
                  <c:v>1.19676</c:v>
                </c:pt>
                <c:pt idx="52777">
                  <c:v>1.19678</c:v>
                </c:pt>
                <c:pt idx="52778">
                  <c:v>1.1968</c:v>
                </c:pt>
                <c:pt idx="52779">
                  <c:v>1.19683</c:v>
                </c:pt>
                <c:pt idx="52780">
                  <c:v>1.19685</c:v>
                </c:pt>
                <c:pt idx="52781">
                  <c:v>1.19687</c:v>
                </c:pt>
                <c:pt idx="52782">
                  <c:v>1.19689</c:v>
                </c:pt>
                <c:pt idx="52783">
                  <c:v>1.19692</c:v>
                </c:pt>
                <c:pt idx="52784">
                  <c:v>1.19694</c:v>
                </c:pt>
                <c:pt idx="52785">
                  <c:v>1.19696</c:v>
                </c:pt>
                <c:pt idx="52786">
                  <c:v>1.19698</c:v>
                </c:pt>
                <c:pt idx="52787">
                  <c:v>1.19701</c:v>
                </c:pt>
                <c:pt idx="52788">
                  <c:v>1.19703</c:v>
                </c:pt>
                <c:pt idx="52789">
                  <c:v>1.19705</c:v>
                </c:pt>
                <c:pt idx="52790">
                  <c:v>1.19707</c:v>
                </c:pt>
                <c:pt idx="52791">
                  <c:v>1.1971</c:v>
                </c:pt>
                <c:pt idx="52792">
                  <c:v>1.19712</c:v>
                </c:pt>
                <c:pt idx="52793">
                  <c:v>1.19714</c:v>
                </c:pt>
                <c:pt idx="52794">
                  <c:v>1.19717</c:v>
                </c:pt>
                <c:pt idx="52795">
                  <c:v>1.19719</c:v>
                </c:pt>
                <c:pt idx="52796">
                  <c:v>1.19721</c:v>
                </c:pt>
                <c:pt idx="52797">
                  <c:v>1.19723</c:v>
                </c:pt>
                <c:pt idx="52798">
                  <c:v>1.19726</c:v>
                </c:pt>
                <c:pt idx="52799">
                  <c:v>1.19728</c:v>
                </c:pt>
                <c:pt idx="52800">
                  <c:v>1.1973</c:v>
                </c:pt>
                <c:pt idx="52801">
                  <c:v>1.19732</c:v>
                </c:pt>
                <c:pt idx="52802">
                  <c:v>1.19735</c:v>
                </c:pt>
                <c:pt idx="52803">
                  <c:v>1.19737</c:v>
                </c:pt>
                <c:pt idx="52804">
                  <c:v>1.19739</c:v>
                </c:pt>
                <c:pt idx="52805">
                  <c:v>1.19741</c:v>
                </c:pt>
                <c:pt idx="52806">
                  <c:v>1.19744</c:v>
                </c:pt>
                <c:pt idx="52807">
                  <c:v>1.19746</c:v>
                </c:pt>
                <c:pt idx="52808">
                  <c:v>1.19748</c:v>
                </c:pt>
                <c:pt idx="52809">
                  <c:v>1.19751</c:v>
                </c:pt>
                <c:pt idx="52810">
                  <c:v>1.19753</c:v>
                </c:pt>
                <c:pt idx="52811">
                  <c:v>1.19755</c:v>
                </c:pt>
                <c:pt idx="52812">
                  <c:v>1.19757</c:v>
                </c:pt>
                <c:pt idx="52813">
                  <c:v>1.1976</c:v>
                </c:pt>
                <c:pt idx="52814">
                  <c:v>1.19762</c:v>
                </c:pt>
                <c:pt idx="52815">
                  <c:v>1.19764</c:v>
                </c:pt>
                <c:pt idx="52816">
                  <c:v>1.19766</c:v>
                </c:pt>
                <c:pt idx="52817">
                  <c:v>1.19769</c:v>
                </c:pt>
                <c:pt idx="52818">
                  <c:v>1.19771</c:v>
                </c:pt>
                <c:pt idx="52819">
                  <c:v>1.19773</c:v>
                </c:pt>
                <c:pt idx="52820">
                  <c:v>1.19775</c:v>
                </c:pt>
                <c:pt idx="52821">
                  <c:v>1.19778</c:v>
                </c:pt>
                <c:pt idx="52822">
                  <c:v>1.1978</c:v>
                </c:pt>
                <c:pt idx="52823">
                  <c:v>1.19782</c:v>
                </c:pt>
                <c:pt idx="52824">
                  <c:v>1.19785</c:v>
                </c:pt>
                <c:pt idx="52825">
                  <c:v>1.19787</c:v>
                </c:pt>
                <c:pt idx="52826">
                  <c:v>1.19789</c:v>
                </c:pt>
                <c:pt idx="52827">
                  <c:v>1.19791</c:v>
                </c:pt>
                <c:pt idx="52828">
                  <c:v>1.19794</c:v>
                </c:pt>
                <c:pt idx="52829">
                  <c:v>1.19796</c:v>
                </c:pt>
                <c:pt idx="52830">
                  <c:v>1.19798</c:v>
                </c:pt>
                <c:pt idx="52831">
                  <c:v>1.198</c:v>
                </c:pt>
                <c:pt idx="52832">
                  <c:v>1.19803</c:v>
                </c:pt>
                <c:pt idx="52833">
                  <c:v>1.19805</c:v>
                </c:pt>
                <c:pt idx="52834">
                  <c:v>1.19807</c:v>
                </c:pt>
                <c:pt idx="52835">
                  <c:v>1.19809</c:v>
                </c:pt>
                <c:pt idx="52836">
                  <c:v>1.19812</c:v>
                </c:pt>
                <c:pt idx="52837">
                  <c:v>1.19814</c:v>
                </c:pt>
                <c:pt idx="52838">
                  <c:v>1.19816</c:v>
                </c:pt>
                <c:pt idx="52839">
                  <c:v>1.19819</c:v>
                </c:pt>
                <c:pt idx="52840">
                  <c:v>1.19821</c:v>
                </c:pt>
                <c:pt idx="52841">
                  <c:v>1.19823</c:v>
                </c:pt>
                <c:pt idx="52842">
                  <c:v>1.19825</c:v>
                </c:pt>
                <c:pt idx="52843">
                  <c:v>1.19828</c:v>
                </c:pt>
                <c:pt idx="52844">
                  <c:v>1.1983</c:v>
                </c:pt>
                <c:pt idx="52845">
                  <c:v>1.19832</c:v>
                </c:pt>
                <c:pt idx="52846">
                  <c:v>1.19834</c:v>
                </c:pt>
                <c:pt idx="52847">
                  <c:v>1.19837</c:v>
                </c:pt>
                <c:pt idx="52848">
                  <c:v>1.19839</c:v>
                </c:pt>
                <c:pt idx="52849">
                  <c:v>1.19841</c:v>
                </c:pt>
                <c:pt idx="52850">
                  <c:v>1.19843</c:v>
                </c:pt>
                <c:pt idx="52851">
                  <c:v>1.19846</c:v>
                </c:pt>
                <c:pt idx="52852">
                  <c:v>1.19848</c:v>
                </c:pt>
                <c:pt idx="52853">
                  <c:v>1.1985</c:v>
                </c:pt>
                <c:pt idx="52854">
                  <c:v>1.19853</c:v>
                </c:pt>
                <c:pt idx="52855">
                  <c:v>1.19855</c:v>
                </c:pt>
                <c:pt idx="52856">
                  <c:v>1.19857</c:v>
                </c:pt>
                <c:pt idx="52857">
                  <c:v>1.19859</c:v>
                </c:pt>
                <c:pt idx="52858">
                  <c:v>1.19862</c:v>
                </c:pt>
                <c:pt idx="52859">
                  <c:v>1.19864</c:v>
                </c:pt>
                <c:pt idx="52860">
                  <c:v>1.19866</c:v>
                </c:pt>
                <c:pt idx="52861">
                  <c:v>1.19869</c:v>
                </c:pt>
                <c:pt idx="52862">
                  <c:v>1.19871</c:v>
                </c:pt>
                <c:pt idx="52863">
                  <c:v>1.19873</c:v>
                </c:pt>
                <c:pt idx="52864">
                  <c:v>1.19875</c:v>
                </c:pt>
                <c:pt idx="52865">
                  <c:v>1.19878</c:v>
                </c:pt>
                <c:pt idx="52866">
                  <c:v>1.1988</c:v>
                </c:pt>
                <c:pt idx="52867">
                  <c:v>1.19882</c:v>
                </c:pt>
                <c:pt idx="52868">
                  <c:v>1.19884</c:v>
                </c:pt>
                <c:pt idx="52869">
                  <c:v>1.19887</c:v>
                </c:pt>
                <c:pt idx="52870">
                  <c:v>1.19889</c:v>
                </c:pt>
                <c:pt idx="52871">
                  <c:v>1.19891</c:v>
                </c:pt>
                <c:pt idx="52872">
                  <c:v>1.19893</c:v>
                </c:pt>
                <c:pt idx="52873">
                  <c:v>1.19896</c:v>
                </c:pt>
                <c:pt idx="52874">
                  <c:v>1.19898</c:v>
                </c:pt>
                <c:pt idx="52875">
                  <c:v>1.199</c:v>
                </c:pt>
                <c:pt idx="52876">
                  <c:v>1.19903</c:v>
                </c:pt>
                <c:pt idx="52877">
                  <c:v>1.19905</c:v>
                </c:pt>
                <c:pt idx="52878">
                  <c:v>1.19907</c:v>
                </c:pt>
                <c:pt idx="52879">
                  <c:v>1.19909</c:v>
                </c:pt>
                <c:pt idx="52880">
                  <c:v>1.19912</c:v>
                </c:pt>
                <c:pt idx="52881">
                  <c:v>1.19914</c:v>
                </c:pt>
                <c:pt idx="52882">
                  <c:v>1.19916</c:v>
                </c:pt>
                <c:pt idx="52883">
                  <c:v>1.19918</c:v>
                </c:pt>
                <c:pt idx="52884">
                  <c:v>1.19921</c:v>
                </c:pt>
                <c:pt idx="52885">
                  <c:v>1.19923</c:v>
                </c:pt>
                <c:pt idx="52886">
                  <c:v>1.19925</c:v>
                </c:pt>
                <c:pt idx="52887">
                  <c:v>1.19927</c:v>
                </c:pt>
                <c:pt idx="52888">
                  <c:v>1.1993</c:v>
                </c:pt>
                <c:pt idx="52889">
                  <c:v>1.19932</c:v>
                </c:pt>
                <c:pt idx="52890">
                  <c:v>1.19934</c:v>
                </c:pt>
                <c:pt idx="52891">
                  <c:v>1.19937</c:v>
                </c:pt>
                <c:pt idx="52892">
                  <c:v>1.19939</c:v>
                </c:pt>
                <c:pt idx="52893">
                  <c:v>1.19941</c:v>
                </c:pt>
                <c:pt idx="52894">
                  <c:v>1.19943</c:v>
                </c:pt>
                <c:pt idx="52895">
                  <c:v>1.19946</c:v>
                </c:pt>
                <c:pt idx="52896">
                  <c:v>1.19948</c:v>
                </c:pt>
                <c:pt idx="52897">
                  <c:v>1.1995</c:v>
                </c:pt>
                <c:pt idx="52898">
                  <c:v>1.19952</c:v>
                </c:pt>
                <c:pt idx="52899">
                  <c:v>1.19955</c:v>
                </c:pt>
                <c:pt idx="52900">
                  <c:v>1.19957</c:v>
                </c:pt>
                <c:pt idx="52901">
                  <c:v>1.19959</c:v>
                </c:pt>
                <c:pt idx="52902">
                  <c:v>1.19962</c:v>
                </c:pt>
                <c:pt idx="52903">
                  <c:v>1.19964</c:v>
                </c:pt>
                <c:pt idx="52904">
                  <c:v>1.19966</c:v>
                </c:pt>
                <c:pt idx="52905">
                  <c:v>1.19968</c:v>
                </c:pt>
                <c:pt idx="52906">
                  <c:v>1.19971</c:v>
                </c:pt>
                <c:pt idx="52907">
                  <c:v>1.19973</c:v>
                </c:pt>
                <c:pt idx="52908">
                  <c:v>1.19975</c:v>
                </c:pt>
                <c:pt idx="52909">
                  <c:v>1.19977</c:v>
                </c:pt>
                <c:pt idx="52910">
                  <c:v>1.1998</c:v>
                </c:pt>
                <c:pt idx="52911">
                  <c:v>1.19982</c:v>
                </c:pt>
                <c:pt idx="52912">
                  <c:v>1.19984</c:v>
                </c:pt>
                <c:pt idx="52913">
                  <c:v>1.19986</c:v>
                </c:pt>
                <c:pt idx="52914">
                  <c:v>1.19989</c:v>
                </c:pt>
                <c:pt idx="52915">
                  <c:v>1.19991</c:v>
                </c:pt>
                <c:pt idx="52916">
                  <c:v>1.19993</c:v>
                </c:pt>
                <c:pt idx="52917">
                  <c:v>1.19996</c:v>
                </c:pt>
                <c:pt idx="52918">
                  <c:v>1.19998</c:v>
                </c:pt>
                <c:pt idx="52919">
                  <c:v>1.2</c:v>
                </c:pt>
                <c:pt idx="52920">
                  <c:v>1.20002</c:v>
                </c:pt>
                <c:pt idx="52921">
                  <c:v>1.20005</c:v>
                </c:pt>
                <c:pt idx="52922">
                  <c:v>1.20007</c:v>
                </c:pt>
                <c:pt idx="52923">
                  <c:v>1.20009</c:v>
                </c:pt>
                <c:pt idx="52924">
                  <c:v>1.20011</c:v>
                </c:pt>
                <c:pt idx="52925">
                  <c:v>1.20014</c:v>
                </c:pt>
                <c:pt idx="52926">
                  <c:v>1.20016</c:v>
                </c:pt>
                <c:pt idx="52927">
                  <c:v>1.20018</c:v>
                </c:pt>
                <c:pt idx="52928">
                  <c:v>1.2002</c:v>
                </c:pt>
                <c:pt idx="52929">
                  <c:v>1.20023</c:v>
                </c:pt>
                <c:pt idx="52930">
                  <c:v>1.20025</c:v>
                </c:pt>
                <c:pt idx="52931">
                  <c:v>1.20027</c:v>
                </c:pt>
                <c:pt idx="52932">
                  <c:v>1.20029</c:v>
                </c:pt>
                <c:pt idx="52933">
                  <c:v>1.20032</c:v>
                </c:pt>
                <c:pt idx="52934">
                  <c:v>1.20034</c:v>
                </c:pt>
                <c:pt idx="52935">
                  <c:v>1.20036</c:v>
                </c:pt>
                <c:pt idx="52936">
                  <c:v>1.20039</c:v>
                </c:pt>
                <c:pt idx="52937">
                  <c:v>1.20041</c:v>
                </c:pt>
                <c:pt idx="52938">
                  <c:v>1.20043</c:v>
                </c:pt>
                <c:pt idx="52939">
                  <c:v>1.20045</c:v>
                </c:pt>
                <c:pt idx="52940">
                  <c:v>1.20048</c:v>
                </c:pt>
                <c:pt idx="52941">
                  <c:v>1.2005</c:v>
                </c:pt>
                <c:pt idx="52942">
                  <c:v>1.20052</c:v>
                </c:pt>
                <c:pt idx="52943">
                  <c:v>1.20054</c:v>
                </c:pt>
                <c:pt idx="52944">
                  <c:v>1.20057</c:v>
                </c:pt>
                <c:pt idx="52945">
                  <c:v>1.20059</c:v>
                </c:pt>
                <c:pt idx="52946">
                  <c:v>1.20061</c:v>
                </c:pt>
                <c:pt idx="52947">
                  <c:v>1.20063</c:v>
                </c:pt>
                <c:pt idx="52948">
                  <c:v>1.20066</c:v>
                </c:pt>
                <c:pt idx="52949">
                  <c:v>1.20068</c:v>
                </c:pt>
                <c:pt idx="52950">
                  <c:v>1.2007</c:v>
                </c:pt>
                <c:pt idx="52951">
                  <c:v>1.20073</c:v>
                </c:pt>
                <c:pt idx="52952">
                  <c:v>1.20075</c:v>
                </c:pt>
                <c:pt idx="52953">
                  <c:v>1.20077</c:v>
                </c:pt>
                <c:pt idx="52954">
                  <c:v>1.20079</c:v>
                </c:pt>
                <c:pt idx="52955">
                  <c:v>1.20082</c:v>
                </c:pt>
                <c:pt idx="52956">
                  <c:v>1.20084</c:v>
                </c:pt>
                <c:pt idx="52957">
                  <c:v>1.20086</c:v>
                </c:pt>
                <c:pt idx="52958">
                  <c:v>1.20088</c:v>
                </c:pt>
                <c:pt idx="52959">
                  <c:v>1.20091</c:v>
                </c:pt>
                <c:pt idx="52960">
                  <c:v>1.20093</c:v>
                </c:pt>
                <c:pt idx="52961">
                  <c:v>1.20095</c:v>
                </c:pt>
                <c:pt idx="52962">
                  <c:v>1.20097</c:v>
                </c:pt>
                <c:pt idx="52963">
                  <c:v>1.201</c:v>
                </c:pt>
                <c:pt idx="52964">
                  <c:v>1.20102</c:v>
                </c:pt>
                <c:pt idx="52965">
                  <c:v>1.20104</c:v>
                </c:pt>
                <c:pt idx="52966">
                  <c:v>1.20107</c:v>
                </c:pt>
                <c:pt idx="52967">
                  <c:v>1.20109</c:v>
                </c:pt>
                <c:pt idx="52968">
                  <c:v>1.20111</c:v>
                </c:pt>
                <c:pt idx="52969">
                  <c:v>1.20113</c:v>
                </c:pt>
                <c:pt idx="52970">
                  <c:v>1.20116</c:v>
                </c:pt>
                <c:pt idx="52971">
                  <c:v>1.20118</c:v>
                </c:pt>
                <c:pt idx="52972">
                  <c:v>1.2012</c:v>
                </c:pt>
                <c:pt idx="52973">
                  <c:v>1.20122</c:v>
                </c:pt>
                <c:pt idx="52974">
                  <c:v>1.20125</c:v>
                </c:pt>
                <c:pt idx="52975">
                  <c:v>1.20127</c:v>
                </c:pt>
                <c:pt idx="52976">
                  <c:v>1.20129</c:v>
                </c:pt>
                <c:pt idx="52977">
                  <c:v>1.20131</c:v>
                </c:pt>
                <c:pt idx="52978">
                  <c:v>1.20134</c:v>
                </c:pt>
                <c:pt idx="52979">
                  <c:v>1.20136</c:v>
                </c:pt>
                <c:pt idx="52980">
                  <c:v>1.20138</c:v>
                </c:pt>
                <c:pt idx="52981">
                  <c:v>1.20141</c:v>
                </c:pt>
                <c:pt idx="52982">
                  <c:v>1.20143</c:v>
                </c:pt>
                <c:pt idx="52983">
                  <c:v>1.20145</c:v>
                </c:pt>
                <c:pt idx="52984">
                  <c:v>1.20147</c:v>
                </c:pt>
                <c:pt idx="52985">
                  <c:v>1.2015</c:v>
                </c:pt>
                <c:pt idx="52986">
                  <c:v>1.20152</c:v>
                </c:pt>
                <c:pt idx="52987">
                  <c:v>1.20154</c:v>
                </c:pt>
                <c:pt idx="52988">
                  <c:v>1.20156</c:v>
                </c:pt>
                <c:pt idx="52989">
                  <c:v>1.20159</c:v>
                </c:pt>
                <c:pt idx="52990">
                  <c:v>1.20161</c:v>
                </c:pt>
                <c:pt idx="52991">
                  <c:v>1.20163</c:v>
                </c:pt>
                <c:pt idx="52992">
                  <c:v>1.20165</c:v>
                </c:pt>
                <c:pt idx="52993">
                  <c:v>1.20168</c:v>
                </c:pt>
                <c:pt idx="52994">
                  <c:v>1.2017</c:v>
                </c:pt>
                <c:pt idx="52995">
                  <c:v>1.20172</c:v>
                </c:pt>
                <c:pt idx="52996">
                  <c:v>1.20175</c:v>
                </c:pt>
                <c:pt idx="52997">
                  <c:v>1.20177</c:v>
                </c:pt>
                <c:pt idx="52998">
                  <c:v>1.20179</c:v>
                </c:pt>
                <c:pt idx="52999">
                  <c:v>1.20181</c:v>
                </c:pt>
                <c:pt idx="53000">
                  <c:v>1.20184</c:v>
                </c:pt>
                <c:pt idx="53001">
                  <c:v>1.20186</c:v>
                </c:pt>
                <c:pt idx="53002">
                  <c:v>1.20188</c:v>
                </c:pt>
                <c:pt idx="53003">
                  <c:v>1.20191</c:v>
                </c:pt>
                <c:pt idx="53004">
                  <c:v>1.20193</c:v>
                </c:pt>
                <c:pt idx="53005">
                  <c:v>1.20195</c:v>
                </c:pt>
                <c:pt idx="53006">
                  <c:v>1.20197</c:v>
                </c:pt>
                <c:pt idx="53007">
                  <c:v>1.20199</c:v>
                </c:pt>
                <c:pt idx="53008">
                  <c:v>1.20202</c:v>
                </c:pt>
                <c:pt idx="53009">
                  <c:v>1.20204</c:v>
                </c:pt>
                <c:pt idx="53010">
                  <c:v>1.20206</c:v>
                </c:pt>
                <c:pt idx="53011">
                  <c:v>1.20209</c:v>
                </c:pt>
                <c:pt idx="53012">
                  <c:v>1.20211</c:v>
                </c:pt>
                <c:pt idx="53013">
                  <c:v>1.20213</c:v>
                </c:pt>
                <c:pt idx="53014">
                  <c:v>1.20215</c:v>
                </c:pt>
                <c:pt idx="53015">
                  <c:v>1.20218</c:v>
                </c:pt>
                <c:pt idx="53016">
                  <c:v>1.2022</c:v>
                </c:pt>
                <c:pt idx="53017">
                  <c:v>1.20222</c:v>
                </c:pt>
                <c:pt idx="53018">
                  <c:v>1.20225</c:v>
                </c:pt>
                <c:pt idx="53019">
                  <c:v>1.20227</c:v>
                </c:pt>
                <c:pt idx="53020">
                  <c:v>1.20229</c:v>
                </c:pt>
                <c:pt idx="53021">
                  <c:v>1.20231</c:v>
                </c:pt>
                <c:pt idx="53022">
                  <c:v>1.20234</c:v>
                </c:pt>
                <c:pt idx="53023">
                  <c:v>1.20236</c:v>
                </c:pt>
                <c:pt idx="53024">
                  <c:v>1.20238</c:v>
                </c:pt>
                <c:pt idx="53025">
                  <c:v>1.2024</c:v>
                </c:pt>
                <c:pt idx="53026">
                  <c:v>1.20243</c:v>
                </c:pt>
                <c:pt idx="53027">
                  <c:v>1.20245</c:v>
                </c:pt>
                <c:pt idx="53028">
                  <c:v>1.20247</c:v>
                </c:pt>
                <c:pt idx="53029">
                  <c:v>1.20249</c:v>
                </c:pt>
                <c:pt idx="53030">
                  <c:v>1.20252</c:v>
                </c:pt>
                <c:pt idx="53031">
                  <c:v>1.20254</c:v>
                </c:pt>
                <c:pt idx="53032">
                  <c:v>1.20256</c:v>
                </c:pt>
                <c:pt idx="53033">
                  <c:v>1.20259</c:v>
                </c:pt>
                <c:pt idx="53034">
                  <c:v>1.20261</c:v>
                </c:pt>
                <c:pt idx="53035">
                  <c:v>1.20263</c:v>
                </c:pt>
                <c:pt idx="53036">
                  <c:v>1.20265</c:v>
                </c:pt>
                <c:pt idx="53037">
                  <c:v>1.20268</c:v>
                </c:pt>
                <c:pt idx="53038">
                  <c:v>1.2027</c:v>
                </c:pt>
                <c:pt idx="53039">
                  <c:v>1.20272</c:v>
                </c:pt>
                <c:pt idx="53040">
                  <c:v>1.20274</c:v>
                </c:pt>
                <c:pt idx="53041">
                  <c:v>1.20277</c:v>
                </c:pt>
                <c:pt idx="53042">
                  <c:v>1.20279</c:v>
                </c:pt>
                <c:pt idx="53043">
                  <c:v>1.20281</c:v>
                </c:pt>
                <c:pt idx="53044">
                  <c:v>1.20283</c:v>
                </c:pt>
                <c:pt idx="53045">
                  <c:v>1.20286</c:v>
                </c:pt>
                <c:pt idx="53046">
                  <c:v>1.20288</c:v>
                </c:pt>
                <c:pt idx="53047">
                  <c:v>1.2029</c:v>
                </c:pt>
                <c:pt idx="53048">
                  <c:v>1.20293</c:v>
                </c:pt>
                <c:pt idx="53049">
                  <c:v>1.20295</c:v>
                </c:pt>
                <c:pt idx="53050">
                  <c:v>1.20297</c:v>
                </c:pt>
                <c:pt idx="53051">
                  <c:v>1.20299</c:v>
                </c:pt>
                <c:pt idx="53052">
                  <c:v>1.20302</c:v>
                </c:pt>
                <c:pt idx="53053">
                  <c:v>1.20304</c:v>
                </c:pt>
                <c:pt idx="53054">
                  <c:v>1.20306</c:v>
                </c:pt>
                <c:pt idx="53055">
                  <c:v>1.20308</c:v>
                </c:pt>
                <c:pt idx="53056">
                  <c:v>1.20311</c:v>
                </c:pt>
                <c:pt idx="53057">
                  <c:v>1.20313</c:v>
                </c:pt>
                <c:pt idx="53058">
                  <c:v>1.20315</c:v>
                </c:pt>
                <c:pt idx="53059">
                  <c:v>1.20318</c:v>
                </c:pt>
                <c:pt idx="53060">
                  <c:v>1.2032</c:v>
                </c:pt>
                <c:pt idx="53061">
                  <c:v>1.20322</c:v>
                </c:pt>
                <c:pt idx="53062">
                  <c:v>1.20324</c:v>
                </c:pt>
                <c:pt idx="53063">
                  <c:v>1.20327</c:v>
                </c:pt>
                <c:pt idx="53064">
                  <c:v>1.20329</c:v>
                </c:pt>
                <c:pt idx="53065">
                  <c:v>1.20331</c:v>
                </c:pt>
                <c:pt idx="53066">
                  <c:v>1.20333</c:v>
                </c:pt>
                <c:pt idx="53067">
                  <c:v>1.20336</c:v>
                </c:pt>
                <c:pt idx="53068">
                  <c:v>1.20338</c:v>
                </c:pt>
                <c:pt idx="53069">
                  <c:v>1.2034</c:v>
                </c:pt>
                <c:pt idx="53070">
                  <c:v>1.20342</c:v>
                </c:pt>
                <c:pt idx="53071">
                  <c:v>1.20345</c:v>
                </c:pt>
                <c:pt idx="53072">
                  <c:v>1.20347</c:v>
                </c:pt>
                <c:pt idx="53073">
                  <c:v>1.20349</c:v>
                </c:pt>
                <c:pt idx="53074">
                  <c:v>1.20351</c:v>
                </c:pt>
                <c:pt idx="53075">
                  <c:v>1.20354</c:v>
                </c:pt>
                <c:pt idx="53076">
                  <c:v>1.20356</c:v>
                </c:pt>
                <c:pt idx="53077">
                  <c:v>1.20358</c:v>
                </c:pt>
                <c:pt idx="53078">
                  <c:v>1.20361</c:v>
                </c:pt>
                <c:pt idx="53079">
                  <c:v>1.20363</c:v>
                </c:pt>
                <c:pt idx="53080">
                  <c:v>1.20365</c:v>
                </c:pt>
                <c:pt idx="53081">
                  <c:v>1.20367</c:v>
                </c:pt>
                <c:pt idx="53082">
                  <c:v>1.2037</c:v>
                </c:pt>
                <c:pt idx="53083">
                  <c:v>1.20372</c:v>
                </c:pt>
                <c:pt idx="53084">
                  <c:v>1.20374</c:v>
                </c:pt>
                <c:pt idx="53085">
                  <c:v>1.20376</c:v>
                </c:pt>
                <c:pt idx="53086">
                  <c:v>1.20379</c:v>
                </c:pt>
                <c:pt idx="53087">
                  <c:v>1.20381</c:v>
                </c:pt>
                <c:pt idx="53088">
                  <c:v>1.20383</c:v>
                </c:pt>
                <c:pt idx="53089">
                  <c:v>1.20385</c:v>
                </c:pt>
                <c:pt idx="53090">
                  <c:v>1.20388</c:v>
                </c:pt>
                <c:pt idx="53091">
                  <c:v>1.2039</c:v>
                </c:pt>
                <c:pt idx="53092">
                  <c:v>1.20392</c:v>
                </c:pt>
                <c:pt idx="53093">
                  <c:v>1.20395</c:v>
                </c:pt>
                <c:pt idx="53094">
                  <c:v>1.20397</c:v>
                </c:pt>
                <c:pt idx="53095">
                  <c:v>1.20399</c:v>
                </c:pt>
                <c:pt idx="53096">
                  <c:v>1.20401</c:v>
                </c:pt>
                <c:pt idx="53097">
                  <c:v>1.20404</c:v>
                </c:pt>
                <c:pt idx="53098">
                  <c:v>1.20406</c:v>
                </c:pt>
                <c:pt idx="53099">
                  <c:v>1.20408</c:v>
                </c:pt>
                <c:pt idx="53100">
                  <c:v>1.2041</c:v>
                </c:pt>
                <c:pt idx="53101">
                  <c:v>1.20413</c:v>
                </c:pt>
                <c:pt idx="53102">
                  <c:v>1.20415</c:v>
                </c:pt>
                <c:pt idx="53103">
                  <c:v>1.20417</c:v>
                </c:pt>
                <c:pt idx="53104">
                  <c:v>1.20419</c:v>
                </c:pt>
                <c:pt idx="53105">
                  <c:v>1.20422</c:v>
                </c:pt>
                <c:pt idx="53106">
                  <c:v>1.20424</c:v>
                </c:pt>
                <c:pt idx="53107">
                  <c:v>1.20426</c:v>
                </c:pt>
                <c:pt idx="53108">
                  <c:v>1.20429</c:v>
                </c:pt>
                <c:pt idx="53109">
                  <c:v>1.20431</c:v>
                </c:pt>
                <c:pt idx="53110">
                  <c:v>1.20433</c:v>
                </c:pt>
                <c:pt idx="53111">
                  <c:v>1.20435</c:v>
                </c:pt>
                <c:pt idx="53112">
                  <c:v>1.20438</c:v>
                </c:pt>
                <c:pt idx="53113">
                  <c:v>1.2044</c:v>
                </c:pt>
                <c:pt idx="53114">
                  <c:v>1.20442</c:v>
                </c:pt>
                <c:pt idx="53115">
                  <c:v>1.20444</c:v>
                </c:pt>
                <c:pt idx="53116">
                  <c:v>1.20447</c:v>
                </c:pt>
                <c:pt idx="53117">
                  <c:v>1.20449</c:v>
                </c:pt>
                <c:pt idx="53118">
                  <c:v>1.20451</c:v>
                </c:pt>
                <c:pt idx="53119">
                  <c:v>1.20453</c:v>
                </c:pt>
                <c:pt idx="53120">
                  <c:v>1.20456</c:v>
                </c:pt>
                <c:pt idx="53121">
                  <c:v>1.20458</c:v>
                </c:pt>
                <c:pt idx="53122">
                  <c:v>1.2046</c:v>
                </c:pt>
                <c:pt idx="53123">
                  <c:v>1.20463</c:v>
                </c:pt>
                <c:pt idx="53124">
                  <c:v>1.20465</c:v>
                </c:pt>
                <c:pt idx="53125">
                  <c:v>1.20467</c:v>
                </c:pt>
                <c:pt idx="53126">
                  <c:v>1.20469</c:v>
                </c:pt>
                <c:pt idx="53127">
                  <c:v>1.20472</c:v>
                </c:pt>
                <c:pt idx="53128">
                  <c:v>1.20474</c:v>
                </c:pt>
                <c:pt idx="53129">
                  <c:v>1.20476</c:v>
                </c:pt>
                <c:pt idx="53130">
                  <c:v>1.20478</c:v>
                </c:pt>
                <c:pt idx="53131">
                  <c:v>1.20481</c:v>
                </c:pt>
                <c:pt idx="53132">
                  <c:v>1.20483</c:v>
                </c:pt>
                <c:pt idx="53133">
                  <c:v>1.20485</c:v>
                </c:pt>
                <c:pt idx="53134">
                  <c:v>1.20487</c:v>
                </c:pt>
                <c:pt idx="53135">
                  <c:v>1.2049</c:v>
                </c:pt>
                <c:pt idx="53136">
                  <c:v>1.20492</c:v>
                </c:pt>
                <c:pt idx="53137">
                  <c:v>1.20494</c:v>
                </c:pt>
                <c:pt idx="53138">
                  <c:v>1.20497</c:v>
                </c:pt>
                <c:pt idx="53139">
                  <c:v>1.20499</c:v>
                </c:pt>
                <c:pt idx="53140">
                  <c:v>1.20501</c:v>
                </c:pt>
                <c:pt idx="53141">
                  <c:v>1.20503</c:v>
                </c:pt>
                <c:pt idx="53142">
                  <c:v>1.20506</c:v>
                </c:pt>
                <c:pt idx="53143">
                  <c:v>1.20508</c:v>
                </c:pt>
                <c:pt idx="53144">
                  <c:v>1.2051</c:v>
                </c:pt>
                <c:pt idx="53145">
                  <c:v>1.20513</c:v>
                </c:pt>
                <c:pt idx="53146">
                  <c:v>1.20515</c:v>
                </c:pt>
                <c:pt idx="53147">
                  <c:v>1.20517</c:v>
                </c:pt>
                <c:pt idx="53148">
                  <c:v>1.20519</c:v>
                </c:pt>
                <c:pt idx="53149">
                  <c:v>1.20521</c:v>
                </c:pt>
                <c:pt idx="53150">
                  <c:v>1.20524</c:v>
                </c:pt>
                <c:pt idx="53151">
                  <c:v>1.20526</c:v>
                </c:pt>
                <c:pt idx="53152">
                  <c:v>1.20528</c:v>
                </c:pt>
                <c:pt idx="53153">
                  <c:v>1.20531</c:v>
                </c:pt>
                <c:pt idx="53154">
                  <c:v>1.20533</c:v>
                </c:pt>
                <c:pt idx="53155">
                  <c:v>1.20535</c:v>
                </c:pt>
                <c:pt idx="53156">
                  <c:v>1.20537</c:v>
                </c:pt>
                <c:pt idx="53157">
                  <c:v>1.2054</c:v>
                </c:pt>
                <c:pt idx="53158">
                  <c:v>1.20542</c:v>
                </c:pt>
                <c:pt idx="53159">
                  <c:v>1.20544</c:v>
                </c:pt>
                <c:pt idx="53160">
                  <c:v>1.20547</c:v>
                </c:pt>
                <c:pt idx="53161">
                  <c:v>1.20549</c:v>
                </c:pt>
                <c:pt idx="53162">
                  <c:v>1.20551</c:v>
                </c:pt>
                <c:pt idx="53163">
                  <c:v>1.20553</c:v>
                </c:pt>
                <c:pt idx="53164">
                  <c:v>1.20556</c:v>
                </c:pt>
                <c:pt idx="53165">
                  <c:v>1.20558</c:v>
                </c:pt>
                <c:pt idx="53166">
                  <c:v>1.2056</c:v>
                </c:pt>
                <c:pt idx="53167">
                  <c:v>1.20562</c:v>
                </c:pt>
                <c:pt idx="53168">
                  <c:v>1.20565</c:v>
                </c:pt>
                <c:pt idx="53169">
                  <c:v>1.20567</c:v>
                </c:pt>
                <c:pt idx="53170">
                  <c:v>1.20569</c:v>
                </c:pt>
                <c:pt idx="53171">
                  <c:v>1.20571</c:v>
                </c:pt>
                <c:pt idx="53172">
                  <c:v>1.20574</c:v>
                </c:pt>
                <c:pt idx="53173">
                  <c:v>1.20576</c:v>
                </c:pt>
                <c:pt idx="53174">
                  <c:v>1.20578</c:v>
                </c:pt>
                <c:pt idx="53175">
                  <c:v>1.20581</c:v>
                </c:pt>
                <c:pt idx="53176">
                  <c:v>1.20583</c:v>
                </c:pt>
                <c:pt idx="53177">
                  <c:v>1.20585</c:v>
                </c:pt>
                <c:pt idx="53178">
                  <c:v>1.20587</c:v>
                </c:pt>
                <c:pt idx="53179">
                  <c:v>1.2059</c:v>
                </c:pt>
                <c:pt idx="53180">
                  <c:v>1.20592</c:v>
                </c:pt>
                <c:pt idx="53181">
                  <c:v>1.20594</c:v>
                </c:pt>
                <c:pt idx="53182">
                  <c:v>1.20596</c:v>
                </c:pt>
                <c:pt idx="53183">
                  <c:v>1.20599</c:v>
                </c:pt>
                <c:pt idx="53184">
                  <c:v>1.20601</c:v>
                </c:pt>
                <c:pt idx="53185">
                  <c:v>1.20603</c:v>
                </c:pt>
                <c:pt idx="53186">
                  <c:v>1.20605</c:v>
                </c:pt>
                <c:pt idx="53187">
                  <c:v>1.20608</c:v>
                </c:pt>
                <c:pt idx="53188">
                  <c:v>1.2061</c:v>
                </c:pt>
                <c:pt idx="53189">
                  <c:v>1.20612</c:v>
                </c:pt>
                <c:pt idx="53190">
                  <c:v>1.20615</c:v>
                </c:pt>
                <c:pt idx="53191">
                  <c:v>1.20617</c:v>
                </c:pt>
                <c:pt idx="53192">
                  <c:v>1.20619</c:v>
                </c:pt>
                <c:pt idx="53193">
                  <c:v>1.20621</c:v>
                </c:pt>
                <c:pt idx="53194">
                  <c:v>1.20624</c:v>
                </c:pt>
                <c:pt idx="53195">
                  <c:v>1.20626</c:v>
                </c:pt>
                <c:pt idx="53196">
                  <c:v>1.20628</c:v>
                </c:pt>
                <c:pt idx="53197">
                  <c:v>1.2063</c:v>
                </c:pt>
                <c:pt idx="53198">
                  <c:v>1.20633</c:v>
                </c:pt>
                <c:pt idx="53199">
                  <c:v>1.20635</c:v>
                </c:pt>
                <c:pt idx="53200">
                  <c:v>1.20637</c:v>
                </c:pt>
                <c:pt idx="53201">
                  <c:v>1.2064</c:v>
                </c:pt>
                <c:pt idx="53202">
                  <c:v>1.20642</c:v>
                </c:pt>
                <c:pt idx="53203">
                  <c:v>1.20644</c:v>
                </c:pt>
                <c:pt idx="53204">
                  <c:v>1.20646</c:v>
                </c:pt>
                <c:pt idx="53205">
                  <c:v>1.20649</c:v>
                </c:pt>
                <c:pt idx="53206">
                  <c:v>1.20651</c:v>
                </c:pt>
                <c:pt idx="53207">
                  <c:v>1.20653</c:v>
                </c:pt>
                <c:pt idx="53208">
                  <c:v>1.20655</c:v>
                </c:pt>
                <c:pt idx="53209">
                  <c:v>1.20658</c:v>
                </c:pt>
                <c:pt idx="53210">
                  <c:v>1.2066</c:v>
                </c:pt>
                <c:pt idx="53211">
                  <c:v>1.20662</c:v>
                </c:pt>
                <c:pt idx="53212">
                  <c:v>1.20664</c:v>
                </c:pt>
                <c:pt idx="53213">
                  <c:v>1.20667</c:v>
                </c:pt>
                <c:pt idx="53214">
                  <c:v>1.20669</c:v>
                </c:pt>
                <c:pt idx="53215">
                  <c:v>1.20671</c:v>
                </c:pt>
                <c:pt idx="53216">
                  <c:v>1.20673</c:v>
                </c:pt>
                <c:pt idx="53217">
                  <c:v>1.20676</c:v>
                </c:pt>
                <c:pt idx="53218">
                  <c:v>1.20678</c:v>
                </c:pt>
                <c:pt idx="53219">
                  <c:v>1.2068</c:v>
                </c:pt>
                <c:pt idx="53220">
                  <c:v>1.20683</c:v>
                </c:pt>
                <c:pt idx="53221">
                  <c:v>1.20685</c:v>
                </c:pt>
                <c:pt idx="53222">
                  <c:v>1.20687</c:v>
                </c:pt>
                <c:pt idx="53223">
                  <c:v>1.20689</c:v>
                </c:pt>
                <c:pt idx="53224">
                  <c:v>1.20692</c:v>
                </c:pt>
                <c:pt idx="53225">
                  <c:v>1.20694</c:v>
                </c:pt>
                <c:pt idx="53226">
                  <c:v>1.20696</c:v>
                </c:pt>
                <c:pt idx="53227">
                  <c:v>1.20698</c:v>
                </c:pt>
                <c:pt idx="53228">
                  <c:v>1.20701</c:v>
                </c:pt>
                <c:pt idx="53229">
                  <c:v>1.20703</c:v>
                </c:pt>
                <c:pt idx="53230">
                  <c:v>1.20705</c:v>
                </c:pt>
                <c:pt idx="53231">
                  <c:v>1.20707</c:v>
                </c:pt>
                <c:pt idx="53232">
                  <c:v>1.2071</c:v>
                </c:pt>
                <c:pt idx="53233">
                  <c:v>1.20712</c:v>
                </c:pt>
                <c:pt idx="53234">
                  <c:v>1.20714</c:v>
                </c:pt>
                <c:pt idx="53235">
                  <c:v>1.20717</c:v>
                </c:pt>
                <c:pt idx="53236">
                  <c:v>1.20719</c:v>
                </c:pt>
                <c:pt idx="53237">
                  <c:v>1.20721</c:v>
                </c:pt>
                <c:pt idx="53238">
                  <c:v>1.20723</c:v>
                </c:pt>
                <c:pt idx="53239">
                  <c:v>1.20726</c:v>
                </c:pt>
                <c:pt idx="53240">
                  <c:v>1.20728</c:v>
                </c:pt>
                <c:pt idx="53241">
                  <c:v>1.2073</c:v>
                </c:pt>
                <c:pt idx="53242">
                  <c:v>1.20732</c:v>
                </c:pt>
                <c:pt idx="53243">
                  <c:v>1.20735</c:v>
                </c:pt>
                <c:pt idx="53244">
                  <c:v>1.20737</c:v>
                </c:pt>
                <c:pt idx="53245">
                  <c:v>1.20739</c:v>
                </c:pt>
                <c:pt idx="53246">
                  <c:v>1.20741</c:v>
                </c:pt>
                <c:pt idx="53247">
                  <c:v>1.20744</c:v>
                </c:pt>
                <c:pt idx="53248">
                  <c:v>1.20746</c:v>
                </c:pt>
                <c:pt idx="53249">
                  <c:v>1.20748</c:v>
                </c:pt>
                <c:pt idx="53250">
                  <c:v>1.20751</c:v>
                </c:pt>
                <c:pt idx="53251">
                  <c:v>1.20753</c:v>
                </c:pt>
                <c:pt idx="53252">
                  <c:v>1.20755</c:v>
                </c:pt>
                <c:pt idx="53253">
                  <c:v>1.20757</c:v>
                </c:pt>
                <c:pt idx="53254">
                  <c:v>1.2076</c:v>
                </c:pt>
                <c:pt idx="53255">
                  <c:v>1.20762</c:v>
                </c:pt>
                <c:pt idx="53256">
                  <c:v>1.20764</c:v>
                </c:pt>
                <c:pt idx="53257">
                  <c:v>1.20766</c:v>
                </c:pt>
                <c:pt idx="53258">
                  <c:v>1.20769</c:v>
                </c:pt>
                <c:pt idx="53259">
                  <c:v>1.20771</c:v>
                </c:pt>
                <c:pt idx="53260">
                  <c:v>1.20773</c:v>
                </c:pt>
                <c:pt idx="53261">
                  <c:v>1.20775</c:v>
                </c:pt>
                <c:pt idx="53262">
                  <c:v>1.20778</c:v>
                </c:pt>
                <c:pt idx="53263">
                  <c:v>1.2078</c:v>
                </c:pt>
                <c:pt idx="53264">
                  <c:v>1.20782</c:v>
                </c:pt>
                <c:pt idx="53265">
                  <c:v>1.20785</c:v>
                </c:pt>
                <c:pt idx="53266">
                  <c:v>1.20787</c:v>
                </c:pt>
                <c:pt idx="53267">
                  <c:v>1.20789</c:v>
                </c:pt>
                <c:pt idx="53268">
                  <c:v>1.20791</c:v>
                </c:pt>
                <c:pt idx="53269">
                  <c:v>1.20794</c:v>
                </c:pt>
                <c:pt idx="53270">
                  <c:v>1.20796</c:v>
                </c:pt>
                <c:pt idx="53271">
                  <c:v>1.20798</c:v>
                </c:pt>
                <c:pt idx="53272">
                  <c:v>1.208</c:v>
                </c:pt>
                <c:pt idx="53273">
                  <c:v>1.20803</c:v>
                </c:pt>
                <c:pt idx="53274">
                  <c:v>1.20805</c:v>
                </c:pt>
                <c:pt idx="53275">
                  <c:v>1.20807</c:v>
                </c:pt>
                <c:pt idx="53276">
                  <c:v>1.20809</c:v>
                </c:pt>
                <c:pt idx="53277">
                  <c:v>1.20812</c:v>
                </c:pt>
                <c:pt idx="53278">
                  <c:v>1.20814</c:v>
                </c:pt>
                <c:pt idx="53279">
                  <c:v>1.20816</c:v>
                </c:pt>
                <c:pt idx="53280">
                  <c:v>1.20819</c:v>
                </c:pt>
                <c:pt idx="53281">
                  <c:v>1.20821</c:v>
                </c:pt>
                <c:pt idx="53282">
                  <c:v>1.20823</c:v>
                </c:pt>
                <c:pt idx="53283">
                  <c:v>1.20825</c:v>
                </c:pt>
                <c:pt idx="53284">
                  <c:v>1.20828</c:v>
                </c:pt>
                <c:pt idx="53285">
                  <c:v>1.2083</c:v>
                </c:pt>
                <c:pt idx="53286">
                  <c:v>1.20832</c:v>
                </c:pt>
                <c:pt idx="53287">
                  <c:v>1.20835</c:v>
                </c:pt>
                <c:pt idx="53288">
                  <c:v>1.20837</c:v>
                </c:pt>
                <c:pt idx="53289">
                  <c:v>1.20839</c:v>
                </c:pt>
                <c:pt idx="53290">
                  <c:v>1.20841</c:v>
                </c:pt>
                <c:pt idx="53291">
                  <c:v>1.20843</c:v>
                </c:pt>
                <c:pt idx="53292">
                  <c:v>1.20846</c:v>
                </c:pt>
                <c:pt idx="53293">
                  <c:v>1.20848</c:v>
                </c:pt>
                <c:pt idx="53294">
                  <c:v>1.2085</c:v>
                </c:pt>
                <c:pt idx="53295">
                  <c:v>1.20853</c:v>
                </c:pt>
                <c:pt idx="53296">
                  <c:v>1.20855</c:v>
                </c:pt>
                <c:pt idx="53297">
                  <c:v>1.20857</c:v>
                </c:pt>
                <c:pt idx="53298">
                  <c:v>1.20859</c:v>
                </c:pt>
                <c:pt idx="53299">
                  <c:v>1.20862</c:v>
                </c:pt>
                <c:pt idx="53300">
                  <c:v>1.20864</c:v>
                </c:pt>
                <c:pt idx="53301">
                  <c:v>1.20866</c:v>
                </c:pt>
                <c:pt idx="53302">
                  <c:v>1.20869</c:v>
                </c:pt>
                <c:pt idx="53303">
                  <c:v>1.20871</c:v>
                </c:pt>
                <c:pt idx="53304">
                  <c:v>1.20873</c:v>
                </c:pt>
                <c:pt idx="53305">
                  <c:v>1.20875</c:v>
                </c:pt>
                <c:pt idx="53306">
                  <c:v>1.20878</c:v>
                </c:pt>
                <c:pt idx="53307">
                  <c:v>1.2088</c:v>
                </c:pt>
                <c:pt idx="53308">
                  <c:v>1.20882</c:v>
                </c:pt>
                <c:pt idx="53309">
                  <c:v>1.20884</c:v>
                </c:pt>
                <c:pt idx="53310">
                  <c:v>1.20887</c:v>
                </c:pt>
                <c:pt idx="53311">
                  <c:v>1.20889</c:v>
                </c:pt>
                <c:pt idx="53312">
                  <c:v>1.20891</c:v>
                </c:pt>
                <c:pt idx="53313">
                  <c:v>1.20893</c:v>
                </c:pt>
                <c:pt idx="53314">
                  <c:v>1.20896</c:v>
                </c:pt>
                <c:pt idx="53315">
                  <c:v>1.20898</c:v>
                </c:pt>
                <c:pt idx="53316">
                  <c:v>1.209</c:v>
                </c:pt>
                <c:pt idx="53317">
                  <c:v>1.20903</c:v>
                </c:pt>
                <c:pt idx="53318">
                  <c:v>1.20905</c:v>
                </c:pt>
                <c:pt idx="53319">
                  <c:v>1.20907</c:v>
                </c:pt>
                <c:pt idx="53320">
                  <c:v>1.20909</c:v>
                </c:pt>
                <c:pt idx="53321">
                  <c:v>1.20912</c:v>
                </c:pt>
                <c:pt idx="53322">
                  <c:v>1.20914</c:v>
                </c:pt>
                <c:pt idx="53323">
                  <c:v>1.20916</c:v>
                </c:pt>
                <c:pt idx="53324">
                  <c:v>1.20918</c:v>
                </c:pt>
                <c:pt idx="53325">
                  <c:v>1.20921</c:v>
                </c:pt>
                <c:pt idx="53326">
                  <c:v>1.20923</c:v>
                </c:pt>
                <c:pt idx="53327">
                  <c:v>1.20925</c:v>
                </c:pt>
                <c:pt idx="53328">
                  <c:v>1.20927</c:v>
                </c:pt>
                <c:pt idx="53329">
                  <c:v>1.2093</c:v>
                </c:pt>
                <c:pt idx="53330">
                  <c:v>1.20932</c:v>
                </c:pt>
                <c:pt idx="53331">
                  <c:v>1.20934</c:v>
                </c:pt>
                <c:pt idx="53332">
                  <c:v>1.20937</c:v>
                </c:pt>
                <c:pt idx="53333">
                  <c:v>1.20939</c:v>
                </c:pt>
                <c:pt idx="53334">
                  <c:v>1.20941</c:v>
                </c:pt>
                <c:pt idx="53335">
                  <c:v>1.20943</c:v>
                </c:pt>
                <c:pt idx="53336">
                  <c:v>1.20946</c:v>
                </c:pt>
                <c:pt idx="53337">
                  <c:v>1.20948</c:v>
                </c:pt>
                <c:pt idx="53338">
                  <c:v>1.2095</c:v>
                </c:pt>
                <c:pt idx="53339">
                  <c:v>1.20952</c:v>
                </c:pt>
                <c:pt idx="53340">
                  <c:v>1.20955</c:v>
                </c:pt>
                <c:pt idx="53341">
                  <c:v>1.20957</c:v>
                </c:pt>
                <c:pt idx="53342">
                  <c:v>1.20959</c:v>
                </c:pt>
                <c:pt idx="53343">
                  <c:v>1.20962</c:v>
                </c:pt>
                <c:pt idx="53344">
                  <c:v>1.20964</c:v>
                </c:pt>
                <c:pt idx="53345">
                  <c:v>1.20966</c:v>
                </c:pt>
                <c:pt idx="53346">
                  <c:v>1.20968</c:v>
                </c:pt>
                <c:pt idx="53347">
                  <c:v>1.20971</c:v>
                </c:pt>
                <c:pt idx="53348">
                  <c:v>1.20973</c:v>
                </c:pt>
                <c:pt idx="53349">
                  <c:v>1.20975</c:v>
                </c:pt>
                <c:pt idx="53350">
                  <c:v>1.20977</c:v>
                </c:pt>
                <c:pt idx="53351">
                  <c:v>1.2098</c:v>
                </c:pt>
                <c:pt idx="53352">
                  <c:v>1.20982</c:v>
                </c:pt>
                <c:pt idx="53353">
                  <c:v>1.20984</c:v>
                </c:pt>
                <c:pt idx="53354">
                  <c:v>1.20986</c:v>
                </c:pt>
                <c:pt idx="53355">
                  <c:v>1.20989</c:v>
                </c:pt>
                <c:pt idx="53356">
                  <c:v>1.20991</c:v>
                </c:pt>
                <c:pt idx="53357">
                  <c:v>1.20993</c:v>
                </c:pt>
                <c:pt idx="53358">
                  <c:v>1.20995</c:v>
                </c:pt>
                <c:pt idx="53359">
                  <c:v>1.20998</c:v>
                </c:pt>
                <c:pt idx="53360">
                  <c:v>1.21</c:v>
                </c:pt>
                <c:pt idx="53361">
                  <c:v>1.21002</c:v>
                </c:pt>
                <c:pt idx="53362">
                  <c:v>1.21005</c:v>
                </c:pt>
                <c:pt idx="53363">
                  <c:v>1.21007</c:v>
                </c:pt>
                <c:pt idx="53364">
                  <c:v>1.21009</c:v>
                </c:pt>
                <c:pt idx="53365">
                  <c:v>1.21011</c:v>
                </c:pt>
                <c:pt idx="53366">
                  <c:v>1.21014</c:v>
                </c:pt>
                <c:pt idx="53367">
                  <c:v>1.21016</c:v>
                </c:pt>
                <c:pt idx="53368">
                  <c:v>1.21018</c:v>
                </c:pt>
                <c:pt idx="53369">
                  <c:v>1.2102</c:v>
                </c:pt>
                <c:pt idx="53370">
                  <c:v>1.21023</c:v>
                </c:pt>
                <c:pt idx="53371">
                  <c:v>1.21025</c:v>
                </c:pt>
                <c:pt idx="53372">
                  <c:v>1.21027</c:v>
                </c:pt>
                <c:pt idx="53373">
                  <c:v>1.21029</c:v>
                </c:pt>
                <c:pt idx="53374">
                  <c:v>1.21032</c:v>
                </c:pt>
                <c:pt idx="53375">
                  <c:v>1.21034</c:v>
                </c:pt>
                <c:pt idx="53376">
                  <c:v>1.21036</c:v>
                </c:pt>
                <c:pt idx="53377">
                  <c:v>1.21039</c:v>
                </c:pt>
                <c:pt idx="53378">
                  <c:v>1.21041</c:v>
                </c:pt>
                <c:pt idx="53379">
                  <c:v>1.21043</c:v>
                </c:pt>
                <c:pt idx="53380">
                  <c:v>1.21045</c:v>
                </c:pt>
                <c:pt idx="53381">
                  <c:v>1.21048</c:v>
                </c:pt>
                <c:pt idx="53382">
                  <c:v>1.2105</c:v>
                </c:pt>
                <c:pt idx="53383">
                  <c:v>1.21052</c:v>
                </c:pt>
                <c:pt idx="53384">
                  <c:v>1.21054</c:v>
                </c:pt>
                <c:pt idx="53385">
                  <c:v>1.21057</c:v>
                </c:pt>
                <c:pt idx="53386">
                  <c:v>1.21059</c:v>
                </c:pt>
                <c:pt idx="53387">
                  <c:v>1.21061</c:v>
                </c:pt>
                <c:pt idx="53388">
                  <c:v>1.21063</c:v>
                </c:pt>
                <c:pt idx="53389">
                  <c:v>1.21066</c:v>
                </c:pt>
                <c:pt idx="53390">
                  <c:v>1.21068</c:v>
                </c:pt>
                <c:pt idx="53391">
                  <c:v>1.2107</c:v>
                </c:pt>
                <c:pt idx="53392">
                  <c:v>1.21073</c:v>
                </c:pt>
                <c:pt idx="53393">
                  <c:v>1.21075</c:v>
                </c:pt>
                <c:pt idx="53394">
                  <c:v>1.21077</c:v>
                </c:pt>
                <c:pt idx="53395">
                  <c:v>1.21079</c:v>
                </c:pt>
                <c:pt idx="53396">
                  <c:v>1.21082</c:v>
                </c:pt>
                <c:pt idx="53397">
                  <c:v>1.21084</c:v>
                </c:pt>
                <c:pt idx="53398">
                  <c:v>1.21086</c:v>
                </c:pt>
                <c:pt idx="53399">
                  <c:v>1.21088</c:v>
                </c:pt>
                <c:pt idx="53400">
                  <c:v>1.21091</c:v>
                </c:pt>
                <c:pt idx="53401">
                  <c:v>1.21093</c:v>
                </c:pt>
                <c:pt idx="53402">
                  <c:v>1.21095</c:v>
                </c:pt>
                <c:pt idx="53403">
                  <c:v>1.21097</c:v>
                </c:pt>
                <c:pt idx="53404">
                  <c:v>1.211</c:v>
                </c:pt>
                <c:pt idx="53405">
                  <c:v>1.21102</c:v>
                </c:pt>
                <c:pt idx="53406">
                  <c:v>1.21104</c:v>
                </c:pt>
                <c:pt idx="53407">
                  <c:v>1.21107</c:v>
                </c:pt>
                <c:pt idx="53408">
                  <c:v>1.21109</c:v>
                </c:pt>
                <c:pt idx="53409">
                  <c:v>1.21111</c:v>
                </c:pt>
                <c:pt idx="53410">
                  <c:v>1.21113</c:v>
                </c:pt>
                <c:pt idx="53411">
                  <c:v>1.21116</c:v>
                </c:pt>
                <c:pt idx="53412">
                  <c:v>1.21118</c:v>
                </c:pt>
                <c:pt idx="53413">
                  <c:v>1.2112</c:v>
                </c:pt>
                <c:pt idx="53414">
                  <c:v>1.21122</c:v>
                </c:pt>
                <c:pt idx="53415">
                  <c:v>1.21125</c:v>
                </c:pt>
                <c:pt idx="53416">
                  <c:v>1.21127</c:v>
                </c:pt>
                <c:pt idx="53417">
                  <c:v>1.21129</c:v>
                </c:pt>
                <c:pt idx="53418">
                  <c:v>1.21131</c:v>
                </c:pt>
                <c:pt idx="53419">
                  <c:v>1.21134</c:v>
                </c:pt>
                <c:pt idx="53420">
                  <c:v>1.21136</c:v>
                </c:pt>
                <c:pt idx="53421">
                  <c:v>1.21138</c:v>
                </c:pt>
                <c:pt idx="53422">
                  <c:v>1.21141</c:v>
                </c:pt>
                <c:pt idx="53423">
                  <c:v>1.21143</c:v>
                </c:pt>
                <c:pt idx="53424">
                  <c:v>1.21145</c:v>
                </c:pt>
                <c:pt idx="53425">
                  <c:v>1.21147</c:v>
                </c:pt>
                <c:pt idx="53426">
                  <c:v>1.2115</c:v>
                </c:pt>
                <c:pt idx="53427">
                  <c:v>1.21152</c:v>
                </c:pt>
                <c:pt idx="53428">
                  <c:v>1.21154</c:v>
                </c:pt>
                <c:pt idx="53429">
                  <c:v>1.21157</c:v>
                </c:pt>
                <c:pt idx="53430">
                  <c:v>1.21159</c:v>
                </c:pt>
                <c:pt idx="53431">
                  <c:v>1.21161</c:v>
                </c:pt>
                <c:pt idx="53432">
                  <c:v>1.21163</c:v>
                </c:pt>
                <c:pt idx="53433">
                  <c:v>1.21165</c:v>
                </c:pt>
                <c:pt idx="53434">
                  <c:v>1.21168</c:v>
                </c:pt>
                <c:pt idx="53435">
                  <c:v>1.2117</c:v>
                </c:pt>
                <c:pt idx="53436">
                  <c:v>1.21172</c:v>
                </c:pt>
                <c:pt idx="53437">
                  <c:v>1.21175</c:v>
                </c:pt>
                <c:pt idx="53438">
                  <c:v>1.21177</c:v>
                </c:pt>
                <c:pt idx="53439">
                  <c:v>1.21179</c:v>
                </c:pt>
                <c:pt idx="53440">
                  <c:v>1.21181</c:v>
                </c:pt>
                <c:pt idx="53441">
                  <c:v>1.21184</c:v>
                </c:pt>
                <c:pt idx="53442">
                  <c:v>1.21186</c:v>
                </c:pt>
                <c:pt idx="53443">
                  <c:v>1.21188</c:v>
                </c:pt>
                <c:pt idx="53444">
                  <c:v>1.21191</c:v>
                </c:pt>
                <c:pt idx="53445">
                  <c:v>1.21193</c:v>
                </c:pt>
                <c:pt idx="53446">
                  <c:v>1.21195</c:v>
                </c:pt>
                <c:pt idx="53447">
                  <c:v>1.21197</c:v>
                </c:pt>
                <c:pt idx="53448">
                  <c:v>1.21199</c:v>
                </c:pt>
                <c:pt idx="53449">
                  <c:v>1.21202</c:v>
                </c:pt>
                <c:pt idx="53450">
                  <c:v>1.21204</c:v>
                </c:pt>
                <c:pt idx="53451">
                  <c:v>1.21206</c:v>
                </c:pt>
                <c:pt idx="53452">
                  <c:v>1.21209</c:v>
                </c:pt>
                <c:pt idx="53453">
                  <c:v>1.21211</c:v>
                </c:pt>
                <c:pt idx="53454">
                  <c:v>1.21213</c:v>
                </c:pt>
                <c:pt idx="53455">
                  <c:v>1.21215</c:v>
                </c:pt>
                <c:pt idx="53456">
                  <c:v>1.21218</c:v>
                </c:pt>
                <c:pt idx="53457">
                  <c:v>1.2122</c:v>
                </c:pt>
                <c:pt idx="53458">
                  <c:v>1.21222</c:v>
                </c:pt>
                <c:pt idx="53459">
                  <c:v>1.21225</c:v>
                </c:pt>
                <c:pt idx="53460">
                  <c:v>1.21227</c:v>
                </c:pt>
                <c:pt idx="53461">
                  <c:v>1.21229</c:v>
                </c:pt>
                <c:pt idx="53462">
                  <c:v>1.21231</c:v>
                </c:pt>
                <c:pt idx="53463">
                  <c:v>1.21234</c:v>
                </c:pt>
                <c:pt idx="53464">
                  <c:v>1.21236</c:v>
                </c:pt>
                <c:pt idx="53465">
                  <c:v>1.21238</c:v>
                </c:pt>
                <c:pt idx="53466">
                  <c:v>1.2124</c:v>
                </c:pt>
                <c:pt idx="53467">
                  <c:v>1.21243</c:v>
                </c:pt>
                <c:pt idx="53468">
                  <c:v>1.21245</c:v>
                </c:pt>
                <c:pt idx="53469">
                  <c:v>1.21247</c:v>
                </c:pt>
                <c:pt idx="53470">
                  <c:v>1.21249</c:v>
                </c:pt>
                <c:pt idx="53471">
                  <c:v>1.21252</c:v>
                </c:pt>
                <c:pt idx="53472">
                  <c:v>1.21254</c:v>
                </c:pt>
                <c:pt idx="53473">
                  <c:v>1.21256</c:v>
                </c:pt>
                <c:pt idx="53474">
                  <c:v>1.21259</c:v>
                </c:pt>
                <c:pt idx="53475">
                  <c:v>1.21261</c:v>
                </c:pt>
                <c:pt idx="53476">
                  <c:v>1.21263</c:v>
                </c:pt>
                <c:pt idx="53477">
                  <c:v>1.21265</c:v>
                </c:pt>
                <c:pt idx="53478">
                  <c:v>1.21268</c:v>
                </c:pt>
                <c:pt idx="53479">
                  <c:v>1.2127</c:v>
                </c:pt>
                <c:pt idx="53480">
                  <c:v>1.21272</c:v>
                </c:pt>
                <c:pt idx="53481">
                  <c:v>1.21274</c:v>
                </c:pt>
                <c:pt idx="53482">
                  <c:v>1.21277</c:v>
                </c:pt>
                <c:pt idx="53483">
                  <c:v>1.21279</c:v>
                </c:pt>
                <c:pt idx="53484">
                  <c:v>1.21281</c:v>
                </c:pt>
                <c:pt idx="53485">
                  <c:v>1.21283</c:v>
                </c:pt>
                <c:pt idx="53486">
                  <c:v>1.21286</c:v>
                </c:pt>
                <c:pt idx="53487">
                  <c:v>1.21288</c:v>
                </c:pt>
                <c:pt idx="53488">
                  <c:v>1.2129</c:v>
                </c:pt>
                <c:pt idx="53489">
                  <c:v>1.21293</c:v>
                </c:pt>
                <c:pt idx="53490">
                  <c:v>1.21295</c:v>
                </c:pt>
                <c:pt idx="53491">
                  <c:v>1.21297</c:v>
                </c:pt>
                <c:pt idx="53492">
                  <c:v>1.21299</c:v>
                </c:pt>
                <c:pt idx="53493">
                  <c:v>1.21302</c:v>
                </c:pt>
                <c:pt idx="53494">
                  <c:v>1.21304</c:v>
                </c:pt>
                <c:pt idx="53495">
                  <c:v>1.21306</c:v>
                </c:pt>
                <c:pt idx="53496">
                  <c:v>1.21308</c:v>
                </c:pt>
                <c:pt idx="53497">
                  <c:v>1.21311</c:v>
                </c:pt>
                <c:pt idx="53498">
                  <c:v>1.21313</c:v>
                </c:pt>
                <c:pt idx="53499">
                  <c:v>1.21315</c:v>
                </c:pt>
                <c:pt idx="53500">
                  <c:v>1.21317</c:v>
                </c:pt>
                <c:pt idx="53501">
                  <c:v>1.2132</c:v>
                </c:pt>
                <c:pt idx="53502">
                  <c:v>1.21322</c:v>
                </c:pt>
                <c:pt idx="53503">
                  <c:v>1.21324</c:v>
                </c:pt>
                <c:pt idx="53504">
                  <c:v>1.21327</c:v>
                </c:pt>
                <c:pt idx="53505">
                  <c:v>1.21329</c:v>
                </c:pt>
                <c:pt idx="53506">
                  <c:v>1.21331</c:v>
                </c:pt>
                <c:pt idx="53507">
                  <c:v>1.21333</c:v>
                </c:pt>
                <c:pt idx="53508">
                  <c:v>1.21336</c:v>
                </c:pt>
                <c:pt idx="53509">
                  <c:v>1.21338</c:v>
                </c:pt>
                <c:pt idx="53510">
                  <c:v>1.2134</c:v>
                </c:pt>
                <c:pt idx="53511">
                  <c:v>1.21342</c:v>
                </c:pt>
                <c:pt idx="53512">
                  <c:v>1.21345</c:v>
                </c:pt>
                <c:pt idx="53513">
                  <c:v>1.21347</c:v>
                </c:pt>
                <c:pt idx="53514">
                  <c:v>1.21349</c:v>
                </c:pt>
                <c:pt idx="53515">
                  <c:v>1.21351</c:v>
                </c:pt>
                <c:pt idx="53516">
                  <c:v>1.21354</c:v>
                </c:pt>
                <c:pt idx="53517">
                  <c:v>1.21356</c:v>
                </c:pt>
                <c:pt idx="53518">
                  <c:v>1.21358</c:v>
                </c:pt>
                <c:pt idx="53519">
                  <c:v>1.21361</c:v>
                </c:pt>
                <c:pt idx="53520">
                  <c:v>1.21363</c:v>
                </c:pt>
                <c:pt idx="53521">
                  <c:v>1.21365</c:v>
                </c:pt>
                <c:pt idx="53522">
                  <c:v>1.21367</c:v>
                </c:pt>
                <c:pt idx="53523">
                  <c:v>1.2137</c:v>
                </c:pt>
                <c:pt idx="53524">
                  <c:v>1.21372</c:v>
                </c:pt>
                <c:pt idx="53525">
                  <c:v>1.21374</c:v>
                </c:pt>
                <c:pt idx="53526">
                  <c:v>1.21376</c:v>
                </c:pt>
                <c:pt idx="53527">
                  <c:v>1.21379</c:v>
                </c:pt>
                <c:pt idx="53528">
                  <c:v>1.21381</c:v>
                </c:pt>
                <c:pt idx="53529">
                  <c:v>1.21383</c:v>
                </c:pt>
                <c:pt idx="53530">
                  <c:v>1.21385</c:v>
                </c:pt>
                <c:pt idx="53531">
                  <c:v>1.21388</c:v>
                </c:pt>
                <c:pt idx="53532">
                  <c:v>1.2139</c:v>
                </c:pt>
                <c:pt idx="53533">
                  <c:v>1.21392</c:v>
                </c:pt>
                <c:pt idx="53534">
                  <c:v>1.21395</c:v>
                </c:pt>
                <c:pt idx="53535">
                  <c:v>1.21397</c:v>
                </c:pt>
                <c:pt idx="53536">
                  <c:v>1.21399</c:v>
                </c:pt>
                <c:pt idx="53537">
                  <c:v>1.21401</c:v>
                </c:pt>
                <c:pt idx="53538">
                  <c:v>1.21404</c:v>
                </c:pt>
                <c:pt idx="53539">
                  <c:v>1.21406</c:v>
                </c:pt>
                <c:pt idx="53540">
                  <c:v>1.21408</c:v>
                </c:pt>
                <c:pt idx="53541">
                  <c:v>1.2141</c:v>
                </c:pt>
                <c:pt idx="53542">
                  <c:v>1.21413</c:v>
                </c:pt>
                <c:pt idx="53543">
                  <c:v>1.21415</c:v>
                </c:pt>
                <c:pt idx="53544">
                  <c:v>1.21417</c:v>
                </c:pt>
                <c:pt idx="53545">
                  <c:v>1.21419</c:v>
                </c:pt>
                <c:pt idx="53546">
                  <c:v>1.21422</c:v>
                </c:pt>
                <c:pt idx="53547">
                  <c:v>1.21424</c:v>
                </c:pt>
                <c:pt idx="53548">
                  <c:v>1.21426</c:v>
                </c:pt>
                <c:pt idx="53549">
                  <c:v>1.21429</c:v>
                </c:pt>
                <c:pt idx="53550">
                  <c:v>1.21431</c:v>
                </c:pt>
                <c:pt idx="53551">
                  <c:v>1.21433</c:v>
                </c:pt>
                <c:pt idx="53552">
                  <c:v>1.21435</c:v>
                </c:pt>
                <c:pt idx="53553">
                  <c:v>1.21438</c:v>
                </c:pt>
                <c:pt idx="53554">
                  <c:v>1.2144</c:v>
                </c:pt>
                <c:pt idx="53555">
                  <c:v>1.21442</c:v>
                </c:pt>
                <c:pt idx="53556">
                  <c:v>1.21444</c:v>
                </c:pt>
                <c:pt idx="53557">
                  <c:v>1.21447</c:v>
                </c:pt>
                <c:pt idx="53558">
                  <c:v>1.21449</c:v>
                </c:pt>
                <c:pt idx="53559">
                  <c:v>1.21451</c:v>
                </c:pt>
                <c:pt idx="53560">
                  <c:v>1.21453</c:v>
                </c:pt>
                <c:pt idx="53561">
                  <c:v>1.21456</c:v>
                </c:pt>
                <c:pt idx="53562">
                  <c:v>1.21458</c:v>
                </c:pt>
                <c:pt idx="53563">
                  <c:v>1.2146</c:v>
                </c:pt>
                <c:pt idx="53564">
                  <c:v>1.21463</c:v>
                </c:pt>
                <c:pt idx="53565">
                  <c:v>1.21465</c:v>
                </c:pt>
                <c:pt idx="53566">
                  <c:v>1.21467</c:v>
                </c:pt>
                <c:pt idx="53567">
                  <c:v>1.21469</c:v>
                </c:pt>
                <c:pt idx="53568">
                  <c:v>1.21472</c:v>
                </c:pt>
                <c:pt idx="53569">
                  <c:v>1.21474</c:v>
                </c:pt>
                <c:pt idx="53570">
                  <c:v>1.21476</c:v>
                </c:pt>
                <c:pt idx="53571">
                  <c:v>1.21479</c:v>
                </c:pt>
                <c:pt idx="53572">
                  <c:v>1.21481</c:v>
                </c:pt>
                <c:pt idx="53573">
                  <c:v>1.21483</c:v>
                </c:pt>
                <c:pt idx="53574">
                  <c:v>1.21485</c:v>
                </c:pt>
                <c:pt idx="53575">
                  <c:v>1.21487</c:v>
                </c:pt>
                <c:pt idx="53576">
                  <c:v>1.2149</c:v>
                </c:pt>
                <c:pt idx="53577">
                  <c:v>1.21492</c:v>
                </c:pt>
                <c:pt idx="53578">
                  <c:v>1.21494</c:v>
                </c:pt>
                <c:pt idx="53579">
                  <c:v>1.21497</c:v>
                </c:pt>
                <c:pt idx="53580">
                  <c:v>1.21499</c:v>
                </c:pt>
                <c:pt idx="53581">
                  <c:v>1.21501</c:v>
                </c:pt>
                <c:pt idx="53582">
                  <c:v>1.21503</c:v>
                </c:pt>
                <c:pt idx="53583">
                  <c:v>1.21506</c:v>
                </c:pt>
                <c:pt idx="53584">
                  <c:v>1.21508</c:v>
                </c:pt>
                <c:pt idx="53585">
                  <c:v>1.2151</c:v>
                </c:pt>
                <c:pt idx="53586">
                  <c:v>1.21513</c:v>
                </c:pt>
                <c:pt idx="53587">
                  <c:v>1.21515</c:v>
                </c:pt>
                <c:pt idx="53588">
                  <c:v>1.21517</c:v>
                </c:pt>
                <c:pt idx="53589">
                  <c:v>1.21519</c:v>
                </c:pt>
                <c:pt idx="53590">
                  <c:v>1.21521</c:v>
                </c:pt>
                <c:pt idx="53591">
                  <c:v>1.21524</c:v>
                </c:pt>
                <c:pt idx="53592">
                  <c:v>1.21526</c:v>
                </c:pt>
                <c:pt idx="53593">
                  <c:v>1.21528</c:v>
                </c:pt>
                <c:pt idx="53594">
                  <c:v>1.21531</c:v>
                </c:pt>
                <c:pt idx="53595">
                  <c:v>1.21533</c:v>
                </c:pt>
                <c:pt idx="53596">
                  <c:v>1.21535</c:v>
                </c:pt>
                <c:pt idx="53597">
                  <c:v>1.21537</c:v>
                </c:pt>
                <c:pt idx="53598">
                  <c:v>1.2154</c:v>
                </c:pt>
                <c:pt idx="53599">
                  <c:v>1.21542</c:v>
                </c:pt>
                <c:pt idx="53600">
                  <c:v>1.21544</c:v>
                </c:pt>
                <c:pt idx="53601">
                  <c:v>1.21547</c:v>
                </c:pt>
                <c:pt idx="53602">
                  <c:v>1.21549</c:v>
                </c:pt>
                <c:pt idx="53603">
                  <c:v>1.21551</c:v>
                </c:pt>
                <c:pt idx="53604">
                  <c:v>1.21553</c:v>
                </c:pt>
                <c:pt idx="53605">
                  <c:v>1.21556</c:v>
                </c:pt>
                <c:pt idx="53606">
                  <c:v>1.21558</c:v>
                </c:pt>
                <c:pt idx="53607">
                  <c:v>1.2156</c:v>
                </c:pt>
                <c:pt idx="53608">
                  <c:v>1.21562</c:v>
                </c:pt>
                <c:pt idx="53609">
                  <c:v>1.21565</c:v>
                </c:pt>
                <c:pt idx="53610">
                  <c:v>1.21567</c:v>
                </c:pt>
                <c:pt idx="53611">
                  <c:v>1.21569</c:v>
                </c:pt>
                <c:pt idx="53612">
                  <c:v>1.21571</c:v>
                </c:pt>
                <c:pt idx="53613">
                  <c:v>1.21574</c:v>
                </c:pt>
                <c:pt idx="53614">
                  <c:v>1.21576</c:v>
                </c:pt>
                <c:pt idx="53615">
                  <c:v>1.21578</c:v>
                </c:pt>
                <c:pt idx="53616">
                  <c:v>1.21581</c:v>
                </c:pt>
                <c:pt idx="53617">
                  <c:v>1.21583</c:v>
                </c:pt>
                <c:pt idx="53618">
                  <c:v>1.21585</c:v>
                </c:pt>
                <c:pt idx="53619">
                  <c:v>1.21587</c:v>
                </c:pt>
                <c:pt idx="53620">
                  <c:v>1.2159</c:v>
                </c:pt>
                <c:pt idx="53621">
                  <c:v>1.21592</c:v>
                </c:pt>
                <c:pt idx="53622">
                  <c:v>1.21594</c:v>
                </c:pt>
                <c:pt idx="53623">
                  <c:v>1.21596</c:v>
                </c:pt>
                <c:pt idx="53624">
                  <c:v>1.21599</c:v>
                </c:pt>
                <c:pt idx="53625">
                  <c:v>1.21601</c:v>
                </c:pt>
                <c:pt idx="53626">
                  <c:v>1.21603</c:v>
                </c:pt>
                <c:pt idx="53627">
                  <c:v>1.21605</c:v>
                </c:pt>
                <c:pt idx="53628">
                  <c:v>1.21608</c:v>
                </c:pt>
                <c:pt idx="53629">
                  <c:v>1.2161</c:v>
                </c:pt>
                <c:pt idx="53630">
                  <c:v>1.21612</c:v>
                </c:pt>
                <c:pt idx="53631">
                  <c:v>1.21615</c:v>
                </c:pt>
                <c:pt idx="53632">
                  <c:v>1.21617</c:v>
                </c:pt>
                <c:pt idx="53633">
                  <c:v>1.21619</c:v>
                </c:pt>
                <c:pt idx="53634">
                  <c:v>1.21621</c:v>
                </c:pt>
                <c:pt idx="53635">
                  <c:v>1.21624</c:v>
                </c:pt>
                <c:pt idx="53636">
                  <c:v>1.21626</c:v>
                </c:pt>
                <c:pt idx="53637">
                  <c:v>1.21628</c:v>
                </c:pt>
                <c:pt idx="53638">
                  <c:v>1.2163</c:v>
                </c:pt>
                <c:pt idx="53639">
                  <c:v>1.21633</c:v>
                </c:pt>
                <c:pt idx="53640">
                  <c:v>1.21635</c:v>
                </c:pt>
                <c:pt idx="53641">
                  <c:v>1.21637</c:v>
                </c:pt>
                <c:pt idx="53642">
                  <c:v>1.21639</c:v>
                </c:pt>
                <c:pt idx="53643">
                  <c:v>1.21642</c:v>
                </c:pt>
                <c:pt idx="53644">
                  <c:v>1.21644</c:v>
                </c:pt>
                <c:pt idx="53645">
                  <c:v>1.21646</c:v>
                </c:pt>
                <c:pt idx="53646">
                  <c:v>1.21649</c:v>
                </c:pt>
                <c:pt idx="53647">
                  <c:v>1.21651</c:v>
                </c:pt>
                <c:pt idx="53648">
                  <c:v>1.21653</c:v>
                </c:pt>
                <c:pt idx="53649">
                  <c:v>1.21655</c:v>
                </c:pt>
                <c:pt idx="53650">
                  <c:v>1.21658</c:v>
                </c:pt>
                <c:pt idx="53651">
                  <c:v>1.2166</c:v>
                </c:pt>
                <c:pt idx="53652">
                  <c:v>1.21662</c:v>
                </c:pt>
                <c:pt idx="53653">
                  <c:v>1.21664</c:v>
                </c:pt>
                <c:pt idx="53654">
                  <c:v>1.21667</c:v>
                </c:pt>
                <c:pt idx="53655">
                  <c:v>1.21669</c:v>
                </c:pt>
                <c:pt idx="53656">
                  <c:v>1.21671</c:v>
                </c:pt>
                <c:pt idx="53657">
                  <c:v>1.21673</c:v>
                </c:pt>
                <c:pt idx="53658">
                  <c:v>1.21676</c:v>
                </c:pt>
                <c:pt idx="53659">
                  <c:v>1.21678</c:v>
                </c:pt>
                <c:pt idx="53660">
                  <c:v>1.2168</c:v>
                </c:pt>
                <c:pt idx="53661">
                  <c:v>1.21683</c:v>
                </c:pt>
                <c:pt idx="53662">
                  <c:v>1.21685</c:v>
                </c:pt>
                <c:pt idx="53663">
                  <c:v>1.21687</c:v>
                </c:pt>
                <c:pt idx="53664">
                  <c:v>1.21689</c:v>
                </c:pt>
                <c:pt idx="53665">
                  <c:v>1.21692</c:v>
                </c:pt>
                <c:pt idx="53666">
                  <c:v>1.21694</c:v>
                </c:pt>
                <c:pt idx="53667">
                  <c:v>1.21696</c:v>
                </c:pt>
                <c:pt idx="53668">
                  <c:v>1.21698</c:v>
                </c:pt>
                <c:pt idx="53669">
                  <c:v>1.21701</c:v>
                </c:pt>
                <c:pt idx="53670">
                  <c:v>1.21703</c:v>
                </c:pt>
                <c:pt idx="53671">
                  <c:v>1.21705</c:v>
                </c:pt>
                <c:pt idx="53672">
                  <c:v>1.21707</c:v>
                </c:pt>
                <c:pt idx="53673">
                  <c:v>1.2171</c:v>
                </c:pt>
                <c:pt idx="53674">
                  <c:v>1.21712</c:v>
                </c:pt>
                <c:pt idx="53675">
                  <c:v>1.21714</c:v>
                </c:pt>
                <c:pt idx="53676">
                  <c:v>1.21717</c:v>
                </c:pt>
                <c:pt idx="53677">
                  <c:v>1.21719</c:v>
                </c:pt>
                <c:pt idx="53678">
                  <c:v>1.21721</c:v>
                </c:pt>
                <c:pt idx="53679">
                  <c:v>1.21723</c:v>
                </c:pt>
                <c:pt idx="53680">
                  <c:v>1.21726</c:v>
                </c:pt>
                <c:pt idx="53681">
                  <c:v>1.21728</c:v>
                </c:pt>
                <c:pt idx="53682">
                  <c:v>1.2173</c:v>
                </c:pt>
                <c:pt idx="53683">
                  <c:v>1.21732</c:v>
                </c:pt>
                <c:pt idx="53684">
                  <c:v>1.21735</c:v>
                </c:pt>
                <c:pt idx="53685">
                  <c:v>1.21737</c:v>
                </c:pt>
                <c:pt idx="53686">
                  <c:v>1.21739</c:v>
                </c:pt>
                <c:pt idx="53687">
                  <c:v>1.21741</c:v>
                </c:pt>
                <c:pt idx="53688">
                  <c:v>1.21744</c:v>
                </c:pt>
                <c:pt idx="53689">
                  <c:v>1.21746</c:v>
                </c:pt>
                <c:pt idx="53690">
                  <c:v>1.21748</c:v>
                </c:pt>
                <c:pt idx="53691">
                  <c:v>1.21751</c:v>
                </c:pt>
                <c:pt idx="53692">
                  <c:v>1.21753</c:v>
                </c:pt>
                <c:pt idx="53693">
                  <c:v>1.21755</c:v>
                </c:pt>
                <c:pt idx="53694">
                  <c:v>1.21757</c:v>
                </c:pt>
                <c:pt idx="53695">
                  <c:v>1.2176</c:v>
                </c:pt>
                <c:pt idx="53696">
                  <c:v>1.21762</c:v>
                </c:pt>
                <c:pt idx="53697">
                  <c:v>1.21764</c:v>
                </c:pt>
                <c:pt idx="53698">
                  <c:v>1.21766</c:v>
                </c:pt>
                <c:pt idx="53699">
                  <c:v>1.21769</c:v>
                </c:pt>
                <c:pt idx="53700">
                  <c:v>1.21771</c:v>
                </c:pt>
                <c:pt idx="53701">
                  <c:v>1.21773</c:v>
                </c:pt>
                <c:pt idx="53702">
                  <c:v>1.21775</c:v>
                </c:pt>
                <c:pt idx="53703">
                  <c:v>1.21778</c:v>
                </c:pt>
                <c:pt idx="53704">
                  <c:v>1.2178</c:v>
                </c:pt>
                <c:pt idx="53705">
                  <c:v>1.21782</c:v>
                </c:pt>
                <c:pt idx="53706">
                  <c:v>1.21785</c:v>
                </c:pt>
                <c:pt idx="53707">
                  <c:v>1.21787</c:v>
                </c:pt>
                <c:pt idx="53708">
                  <c:v>1.21789</c:v>
                </c:pt>
                <c:pt idx="53709">
                  <c:v>1.21791</c:v>
                </c:pt>
                <c:pt idx="53710">
                  <c:v>1.21794</c:v>
                </c:pt>
                <c:pt idx="53711">
                  <c:v>1.21796</c:v>
                </c:pt>
                <c:pt idx="53712">
                  <c:v>1.21798</c:v>
                </c:pt>
                <c:pt idx="53713">
                  <c:v>1.21801</c:v>
                </c:pt>
                <c:pt idx="53714">
                  <c:v>1.21803</c:v>
                </c:pt>
                <c:pt idx="53715">
                  <c:v>1.21805</c:v>
                </c:pt>
                <c:pt idx="53716">
                  <c:v>1.21807</c:v>
                </c:pt>
                <c:pt idx="53717">
                  <c:v>1.21809</c:v>
                </c:pt>
                <c:pt idx="53718">
                  <c:v>1.21812</c:v>
                </c:pt>
                <c:pt idx="53719">
                  <c:v>1.21814</c:v>
                </c:pt>
                <c:pt idx="53720">
                  <c:v>1.21816</c:v>
                </c:pt>
                <c:pt idx="53721">
                  <c:v>1.21819</c:v>
                </c:pt>
                <c:pt idx="53722">
                  <c:v>1.21821</c:v>
                </c:pt>
                <c:pt idx="53723">
                  <c:v>1.21823</c:v>
                </c:pt>
                <c:pt idx="53724">
                  <c:v>1.21825</c:v>
                </c:pt>
                <c:pt idx="53725">
                  <c:v>1.21828</c:v>
                </c:pt>
                <c:pt idx="53726">
                  <c:v>1.2183</c:v>
                </c:pt>
                <c:pt idx="53727">
                  <c:v>1.21832</c:v>
                </c:pt>
                <c:pt idx="53728">
                  <c:v>1.21835</c:v>
                </c:pt>
                <c:pt idx="53729">
                  <c:v>1.21837</c:v>
                </c:pt>
                <c:pt idx="53730">
                  <c:v>1.21839</c:v>
                </c:pt>
                <c:pt idx="53731">
                  <c:v>1.21841</c:v>
                </c:pt>
                <c:pt idx="53732">
                  <c:v>1.21843</c:v>
                </c:pt>
                <c:pt idx="53733">
                  <c:v>1.21846</c:v>
                </c:pt>
                <c:pt idx="53734">
                  <c:v>1.21848</c:v>
                </c:pt>
                <c:pt idx="53735">
                  <c:v>1.2185</c:v>
                </c:pt>
                <c:pt idx="53736">
                  <c:v>1.21853</c:v>
                </c:pt>
                <c:pt idx="53737">
                  <c:v>1.21855</c:v>
                </c:pt>
                <c:pt idx="53738">
                  <c:v>1.21857</c:v>
                </c:pt>
                <c:pt idx="53739">
                  <c:v>1.21859</c:v>
                </c:pt>
                <c:pt idx="53740">
                  <c:v>1.21862</c:v>
                </c:pt>
                <c:pt idx="53741">
                  <c:v>1.21864</c:v>
                </c:pt>
                <c:pt idx="53742">
                  <c:v>1.21866</c:v>
                </c:pt>
                <c:pt idx="53743">
                  <c:v>1.21869</c:v>
                </c:pt>
                <c:pt idx="53744">
                  <c:v>1.21871</c:v>
                </c:pt>
                <c:pt idx="53745">
                  <c:v>1.21873</c:v>
                </c:pt>
                <c:pt idx="53746">
                  <c:v>1.21875</c:v>
                </c:pt>
                <c:pt idx="53747">
                  <c:v>1.21878</c:v>
                </c:pt>
                <c:pt idx="53748">
                  <c:v>1.2188</c:v>
                </c:pt>
                <c:pt idx="53749">
                  <c:v>1.21882</c:v>
                </c:pt>
                <c:pt idx="53750">
                  <c:v>1.21884</c:v>
                </c:pt>
                <c:pt idx="53751">
                  <c:v>1.21887</c:v>
                </c:pt>
                <c:pt idx="53752">
                  <c:v>1.21889</c:v>
                </c:pt>
                <c:pt idx="53753">
                  <c:v>1.21891</c:v>
                </c:pt>
                <c:pt idx="53754">
                  <c:v>1.21893</c:v>
                </c:pt>
                <c:pt idx="53755">
                  <c:v>1.21896</c:v>
                </c:pt>
                <c:pt idx="53756">
                  <c:v>1.21898</c:v>
                </c:pt>
                <c:pt idx="53757">
                  <c:v>1.219</c:v>
                </c:pt>
                <c:pt idx="53758">
                  <c:v>1.21903</c:v>
                </c:pt>
                <c:pt idx="53759">
                  <c:v>1.21905</c:v>
                </c:pt>
                <c:pt idx="53760">
                  <c:v>1.21907</c:v>
                </c:pt>
                <c:pt idx="53761">
                  <c:v>1.21909</c:v>
                </c:pt>
                <c:pt idx="53762">
                  <c:v>1.21912</c:v>
                </c:pt>
                <c:pt idx="53763">
                  <c:v>1.21914</c:v>
                </c:pt>
                <c:pt idx="53764">
                  <c:v>1.21916</c:v>
                </c:pt>
                <c:pt idx="53765">
                  <c:v>1.21918</c:v>
                </c:pt>
                <c:pt idx="53766">
                  <c:v>1.21921</c:v>
                </c:pt>
                <c:pt idx="53767">
                  <c:v>1.21923</c:v>
                </c:pt>
                <c:pt idx="53768">
                  <c:v>1.21925</c:v>
                </c:pt>
                <c:pt idx="53769">
                  <c:v>1.21927</c:v>
                </c:pt>
                <c:pt idx="53770">
                  <c:v>1.2193</c:v>
                </c:pt>
                <c:pt idx="53771">
                  <c:v>1.21932</c:v>
                </c:pt>
                <c:pt idx="53772">
                  <c:v>1.21934</c:v>
                </c:pt>
                <c:pt idx="53773">
                  <c:v>1.21937</c:v>
                </c:pt>
                <c:pt idx="53774">
                  <c:v>1.21939</c:v>
                </c:pt>
                <c:pt idx="53775">
                  <c:v>1.21941</c:v>
                </c:pt>
                <c:pt idx="53776">
                  <c:v>1.21943</c:v>
                </c:pt>
                <c:pt idx="53777">
                  <c:v>1.21946</c:v>
                </c:pt>
                <c:pt idx="53778">
                  <c:v>1.21948</c:v>
                </c:pt>
                <c:pt idx="53779">
                  <c:v>1.2195</c:v>
                </c:pt>
                <c:pt idx="53780">
                  <c:v>1.21952</c:v>
                </c:pt>
                <c:pt idx="53781">
                  <c:v>1.21955</c:v>
                </c:pt>
                <c:pt idx="53782">
                  <c:v>1.21957</c:v>
                </c:pt>
                <c:pt idx="53783">
                  <c:v>1.21959</c:v>
                </c:pt>
                <c:pt idx="53784">
                  <c:v>1.21961</c:v>
                </c:pt>
                <c:pt idx="53785">
                  <c:v>1.21964</c:v>
                </c:pt>
                <c:pt idx="53786">
                  <c:v>1.21966</c:v>
                </c:pt>
                <c:pt idx="53787">
                  <c:v>1.21968</c:v>
                </c:pt>
                <c:pt idx="53788">
                  <c:v>1.21971</c:v>
                </c:pt>
                <c:pt idx="53789">
                  <c:v>1.21973</c:v>
                </c:pt>
                <c:pt idx="53790">
                  <c:v>1.21975</c:v>
                </c:pt>
                <c:pt idx="53791">
                  <c:v>1.21977</c:v>
                </c:pt>
                <c:pt idx="53792">
                  <c:v>1.2198</c:v>
                </c:pt>
                <c:pt idx="53793">
                  <c:v>1.21982</c:v>
                </c:pt>
                <c:pt idx="53794">
                  <c:v>1.21984</c:v>
                </c:pt>
                <c:pt idx="53795">
                  <c:v>1.21986</c:v>
                </c:pt>
                <c:pt idx="53796">
                  <c:v>1.21989</c:v>
                </c:pt>
                <c:pt idx="53797">
                  <c:v>1.21991</c:v>
                </c:pt>
                <c:pt idx="53798">
                  <c:v>1.21993</c:v>
                </c:pt>
                <c:pt idx="53799">
                  <c:v>1.21995</c:v>
                </c:pt>
                <c:pt idx="53800">
                  <c:v>1.21998</c:v>
                </c:pt>
                <c:pt idx="53801">
                  <c:v>1.22</c:v>
                </c:pt>
                <c:pt idx="53802">
                  <c:v>1.22002</c:v>
                </c:pt>
                <c:pt idx="53803">
                  <c:v>1.22005</c:v>
                </c:pt>
                <c:pt idx="53804">
                  <c:v>1.22007</c:v>
                </c:pt>
                <c:pt idx="53805">
                  <c:v>1.22009</c:v>
                </c:pt>
                <c:pt idx="53806">
                  <c:v>1.22011</c:v>
                </c:pt>
                <c:pt idx="53807">
                  <c:v>1.22014</c:v>
                </c:pt>
                <c:pt idx="53808">
                  <c:v>1.22016</c:v>
                </c:pt>
                <c:pt idx="53809">
                  <c:v>1.22018</c:v>
                </c:pt>
                <c:pt idx="53810">
                  <c:v>1.2202</c:v>
                </c:pt>
                <c:pt idx="53811">
                  <c:v>1.22023</c:v>
                </c:pt>
                <c:pt idx="53812">
                  <c:v>1.22025</c:v>
                </c:pt>
                <c:pt idx="53813">
                  <c:v>1.22027</c:v>
                </c:pt>
                <c:pt idx="53814">
                  <c:v>1.22029</c:v>
                </c:pt>
                <c:pt idx="53815">
                  <c:v>1.22032</c:v>
                </c:pt>
                <c:pt idx="53816">
                  <c:v>1.22034</c:v>
                </c:pt>
                <c:pt idx="53817">
                  <c:v>1.22036</c:v>
                </c:pt>
                <c:pt idx="53818">
                  <c:v>1.22039</c:v>
                </c:pt>
                <c:pt idx="53819">
                  <c:v>1.22041</c:v>
                </c:pt>
                <c:pt idx="53820">
                  <c:v>1.22043</c:v>
                </c:pt>
                <c:pt idx="53821">
                  <c:v>1.22045</c:v>
                </c:pt>
                <c:pt idx="53822">
                  <c:v>1.22048</c:v>
                </c:pt>
                <c:pt idx="53823">
                  <c:v>1.2205</c:v>
                </c:pt>
                <c:pt idx="53824">
                  <c:v>1.22052</c:v>
                </c:pt>
                <c:pt idx="53825">
                  <c:v>1.22054</c:v>
                </c:pt>
                <c:pt idx="53826">
                  <c:v>1.22057</c:v>
                </c:pt>
                <c:pt idx="53827">
                  <c:v>1.22059</c:v>
                </c:pt>
                <c:pt idx="53828">
                  <c:v>1.22061</c:v>
                </c:pt>
                <c:pt idx="53829">
                  <c:v>1.22063</c:v>
                </c:pt>
                <c:pt idx="53830">
                  <c:v>1.22066</c:v>
                </c:pt>
                <c:pt idx="53831">
                  <c:v>1.22068</c:v>
                </c:pt>
                <c:pt idx="53832">
                  <c:v>1.2207</c:v>
                </c:pt>
                <c:pt idx="53833">
                  <c:v>1.22073</c:v>
                </c:pt>
                <c:pt idx="53834">
                  <c:v>1.22075</c:v>
                </c:pt>
                <c:pt idx="53835">
                  <c:v>1.22077</c:v>
                </c:pt>
                <c:pt idx="53836">
                  <c:v>1.22079</c:v>
                </c:pt>
                <c:pt idx="53837">
                  <c:v>1.22082</c:v>
                </c:pt>
                <c:pt idx="53838">
                  <c:v>1.22084</c:v>
                </c:pt>
                <c:pt idx="53839">
                  <c:v>1.22086</c:v>
                </c:pt>
                <c:pt idx="53840">
                  <c:v>1.22088</c:v>
                </c:pt>
                <c:pt idx="53841">
                  <c:v>1.22091</c:v>
                </c:pt>
                <c:pt idx="53842">
                  <c:v>1.22093</c:v>
                </c:pt>
                <c:pt idx="53843">
                  <c:v>1.22095</c:v>
                </c:pt>
                <c:pt idx="53844">
                  <c:v>1.22097</c:v>
                </c:pt>
                <c:pt idx="53845">
                  <c:v>1.221</c:v>
                </c:pt>
                <c:pt idx="53846">
                  <c:v>1.22102</c:v>
                </c:pt>
                <c:pt idx="53847">
                  <c:v>1.22104</c:v>
                </c:pt>
                <c:pt idx="53848">
                  <c:v>1.22107</c:v>
                </c:pt>
                <c:pt idx="53849">
                  <c:v>1.22109</c:v>
                </c:pt>
                <c:pt idx="53850">
                  <c:v>1.22111</c:v>
                </c:pt>
                <c:pt idx="53851">
                  <c:v>1.22113</c:v>
                </c:pt>
                <c:pt idx="53852">
                  <c:v>1.22116</c:v>
                </c:pt>
                <c:pt idx="53853">
                  <c:v>1.22118</c:v>
                </c:pt>
                <c:pt idx="53854">
                  <c:v>1.2212</c:v>
                </c:pt>
                <c:pt idx="53855">
                  <c:v>1.22122</c:v>
                </c:pt>
                <c:pt idx="53856">
                  <c:v>1.22125</c:v>
                </c:pt>
                <c:pt idx="53857">
                  <c:v>1.22127</c:v>
                </c:pt>
                <c:pt idx="53858">
                  <c:v>1.22129</c:v>
                </c:pt>
                <c:pt idx="53859">
                  <c:v>1.22131</c:v>
                </c:pt>
                <c:pt idx="53860">
                  <c:v>1.22134</c:v>
                </c:pt>
                <c:pt idx="53861">
                  <c:v>1.22136</c:v>
                </c:pt>
                <c:pt idx="53862">
                  <c:v>1.22138</c:v>
                </c:pt>
                <c:pt idx="53863">
                  <c:v>1.22141</c:v>
                </c:pt>
                <c:pt idx="53864">
                  <c:v>1.22143</c:v>
                </c:pt>
                <c:pt idx="53865">
                  <c:v>1.22145</c:v>
                </c:pt>
                <c:pt idx="53866">
                  <c:v>1.22147</c:v>
                </c:pt>
                <c:pt idx="53867">
                  <c:v>1.2215</c:v>
                </c:pt>
                <c:pt idx="53868">
                  <c:v>1.22152</c:v>
                </c:pt>
                <c:pt idx="53869">
                  <c:v>1.22154</c:v>
                </c:pt>
                <c:pt idx="53870">
                  <c:v>1.22157</c:v>
                </c:pt>
                <c:pt idx="53871">
                  <c:v>1.22159</c:v>
                </c:pt>
                <c:pt idx="53872">
                  <c:v>1.22161</c:v>
                </c:pt>
                <c:pt idx="53873">
                  <c:v>1.22163</c:v>
                </c:pt>
                <c:pt idx="53874">
                  <c:v>1.22165</c:v>
                </c:pt>
                <c:pt idx="53875">
                  <c:v>1.22168</c:v>
                </c:pt>
                <c:pt idx="53876">
                  <c:v>1.2217</c:v>
                </c:pt>
                <c:pt idx="53877">
                  <c:v>1.22172</c:v>
                </c:pt>
                <c:pt idx="53878">
                  <c:v>1.22175</c:v>
                </c:pt>
                <c:pt idx="53879">
                  <c:v>1.22177</c:v>
                </c:pt>
                <c:pt idx="53880">
                  <c:v>1.22179</c:v>
                </c:pt>
                <c:pt idx="53881">
                  <c:v>1.22181</c:v>
                </c:pt>
                <c:pt idx="53882">
                  <c:v>1.22184</c:v>
                </c:pt>
                <c:pt idx="53883">
                  <c:v>1.22186</c:v>
                </c:pt>
                <c:pt idx="53884">
                  <c:v>1.22188</c:v>
                </c:pt>
                <c:pt idx="53885">
                  <c:v>1.22191</c:v>
                </c:pt>
                <c:pt idx="53886">
                  <c:v>1.22193</c:v>
                </c:pt>
                <c:pt idx="53887">
                  <c:v>1.22195</c:v>
                </c:pt>
                <c:pt idx="53888">
                  <c:v>1.22197</c:v>
                </c:pt>
                <c:pt idx="53889">
                  <c:v>1.22199</c:v>
                </c:pt>
                <c:pt idx="53890">
                  <c:v>1.22202</c:v>
                </c:pt>
                <c:pt idx="53891">
                  <c:v>1.22204</c:v>
                </c:pt>
                <c:pt idx="53892">
                  <c:v>1.22206</c:v>
                </c:pt>
                <c:pt idx="53893">
                  <c:v>1.22209</c:v>
                </c:pt>
                <c:pt idx="53894">
                  <c:v>1.22211</c:v>
                </c:pt>
                <c:pt idx="53895">
                  <c:v>1.22213</c:v>
                </c:pt>
                <c:pt idx="53896">
                  <c:v>1.22215</c:v>
                </c:pt>
                <c:pt idx="53897">
                  <c:v>1.22218</c:v>
                </c:pt>
                <c:pt idx="53898">
                  <c:v>1.2222</c:v>
                </c:pt>
                <c:pt idx="53899">
                  <c:v>1.22222</c:v>
                </c:pt>
                <c:pt idx="53900">
                  <c:v>1.22225</c:v>
                </c:pt>
                <c:pt idx="53901">
                  <c:v>1.22227</c:v>
                </c:pt>
                <c:pt idx="53902">
                  <c:v>1.22229</c:v>
                </c:pt>
                <c:pt idx="53903">
                  <c:v>1.22231</c:v>
                </c:pt>
                <c:pt idx="53904">
                  <c:v>1.22234</c:v>
                </c:pt>
                <c:pt idx="53905">
                  <c:v>1.22236</c:v>
                </c:pt>
                <c:pt idx="53906">
                  <c:v>1.22238</c:v>
                </c:pt>
                <c:pt idx="53907">
                  <c:v>1.2224</c:v>
                </c:pt>
                <c:pt idx="53908">
                  <c:v>1.22243</c:v>
                </c:pt>
                <c:pt idx="53909">
                  <c:v>1.22245</c:v>
                </c:pt>
                <c:pt idx="53910">
                  <c:v>1.22247</c:v>
                </c:pt>
                <c:pt idx="53911">
                  <c:v>1.22249</c:v>
                </c:pt>
                <c:pt idx="53912">
                  <c:v>1.22252</c:v>
                </c:pt>
                <c:pt idx="53913">
                  <c:v>1.22254</c:v>
                </c:pt>
                <c:pt idx="53914">
                  <c:v>1.22256</c:v>
                </c:pt>
                <c:pt idx="53915">
                  <c:v>1.22259</c:v>
                </c:pt>
                <c:pt idx="53916">
                  <c:v>1.22261</c:v>
                </c:pt>
                <c:pt idx="53917">
                  <c:v>1.22263</c:v>
                </c:pt>
                <c:pt idx="53918">
                  <c:v>1.22265</c:v>
                </c:pt>
                <c:pt idx="53919">
                  <c:v>1.22268</c:v>
                </c:pt>
                <c:pt idx="53920">
                  <c:v>1.2227</c:v>
                </c:pt>
                <c:pt idx="53921">
                  <c:v>1.22272</c:v>
                </c:pt>
                <c:pt idx="53922">
                  <c:v>1.22274</c:v>
                </c:pt>
                <c:pt idx="53923">
                  <c:v>1.22277</c:v>
                </c:pt>
                <c:pt idx="53924">
                  <c:v>1.22279</c:v>
                </c:pt>
                <c:pt idx="53925">
                  <c:v>1.22281</c:v>
                </c:pt>
                <c:pt idx="53926">
                  <c:v>1.22283</c:v>
                </c:pt>
                <c:pt idx="53927">
                  <c:v>1.22286</c:v>
                </c:pt>
                <c:pt idx="53928">
                  <c:v>1.22288</c:v>
                </c:pt>
                <c:pt idx="53929">
                  <c:v>1.2229</c:v>
                </c:pt>
                <c:pt idx="53930">
                  <c:v>1.22293</c:v>
                </c:pt>
                <c:pt idx="53931">
                  <c:v>1.22295</c:v>
                </c:pt>
                <c:pt idx="53932">
                  <c:v>1.22297</c:v>
                </c:pt>
                <c:pt idx="53933">
                  <c:v>1.22299</c:v>
                </c:pt>
                <c:pt idx="53934">
                  <c:v>1.22302</c:v>
                </c:pt>
                <c:pt idx="53935">
                  <c:v>1.22304</c:v>
                </c:pt>
                <c:pt idx="53936">
                  <c:v>1.22306</c:v>
                </c:pt>
                <c:pt idx="53937">
                  <c:v>1.22308</c:v>
                </c:pt>
                <c:pt idx="53938">
                  <c:v>1.22311</c:v>
                </c:pt>
                <c:pt idx="53939">
                  <c:v>1.22313</c:v>
                </c:pt>
                <c:pt idx="53940">
                  <c:v>1.22315</c:v>
                </c:pt>
                <c:pt idx="53941">
                  <c:v>1.22317</c:v>
                </c:pt>
                <c:pt idx="53942">
                  <c:v>1.2232</c:v>
                </c:pt>
                <c:pt idx="53943">
                  <c:v>1.22322</c:v>
                </c:pt>
                <c:pt idx="53944">
                  <c:v>1.22324</c:v>
                </c:pt>
                <c:pt idx="53945">
                  <c:v>1.22327</c:v>
                </c:pt>
                <c:pt idx="53946">
                  <c:v>1.22329</c:v>
                </c:pt>
                <c:pt idx="53947">
                  <c:v>1.22331</c:v>
                </c:pt>
                <c:pt idx="53948">
                  <c:v>1.22333</c:v>
                </c:pt>
                <c:pt idx="53949">
                  <c:v>1.22336</c:v>
                </c:pt>
                <c:pt idx="53950">
                  <c:v>1.22338</c:v>
                </c:pt>
                <c:pt idx="53951">
                  <c:v>1.2234</c:v>
                </c:pt>
                <c:pt idx="53952">
                  <c:v>1.22342</c:v>
                </c:pt>
                <c:pt idx="53953">
                  <c:v>1.22345</c:v>
                </c:pt>
                <c:pt idx="53954">
                  <c:v>1.22347</c:v>
                </c:pt>
                <c:pt idx="53955">
                  <c:v>1.22349</c:v>
                </c:pt>
                <c:pt idx="53956">
                  <c:v>1.22351</c:v>
                </c:pt>
                <c:pt idx="53957">
                  <c:v>1.22354</c:v>
                </c:pt>
                <c:pt idx="53958">
                  <c:v>1.22356</c:v>
                </c:pt>
                <c:pt idx="53959">
                  <c:v>1.22358</c:v>
                </c:pt>
                <c:pt idx="53960">
                  <c:v>1.22361</c:v>
                </c:pt>
                <c:pt idx="53961">
                  <c:v>1.22363</c:v>
                </c:pt>
                <c:pt idx="53962">
                  <c:v>1.22365</c:v>
                </c:pt>
                <c:pt idx="53963">
                  <c:v>1.22367</c:v>
                </c:pt>
                <c:pt idx="53964">
                  <c:v>1.2237</c:v>
                </c:pt>
                <c:pt idx="53965">
                  <c:v>1.22372</c:v>
                </c:pt>
                <c:pt idx="53966">
                  <c:v>1.22374</c:v>
                </c:pt>
                <c:pt idx="53967">
                  <c:v>1.22376</c:v>
                </c:pt>
                <c:pt idx="53968">
                  <c:v>1.22379</c:v>
                </c:pt>
                <c:pt idx="53969">
                  <c:v>1.22381</c:v>
                </c:pt>
                <c:pt idx="53970">
                  <c:v>1.22383</c:v>
                </c:pt>
                <c:pt idx="53971">
                  <c:v>1.22385</c:v>
                </c:pt>
                <c:pt idx="53972">
                  <c:v>1.22388</c:v>
                </c:pt>
                <c:pt idx="53973">
                  <c:v>1.2239</c:v>
                </c:pt>
                <c:pt idx="53974">
                  <c:v>1.22392</c:v>
                </c:pt>
                <c:pt idx="53975">
                  <c:v>1.22395</c:v>
                </c:pt>
                <c:pt idx="53976">
                  <c:v>1.22397</c:v>
                </c:pt>
                <c:pt idx="53977">
                  <c:v>1.22399</c:v>
                </c:pt>
                <c:pt idx="53978">
                  <c:v>1.22401</c:v>
                </c:pt>
                <c:pt idx="53979">
                  <c:v>1.22404</c:v>
                </c:pt>
                <c:pt idx="53980">
                  <c:v>1.22406</c:v>
                </c:pt>
                <c:pt idx="53981">
                  <c:v>1.22408</c:v>
                </c:pt>
                <c:pt idx="53982">
                  <c:v>1.2241</c:v>
                </c:pt>
                <c:pt idx="53983">
                  <c:v>1.22413</c:v>
                </c:pt>
                <c:pt idx="53984">
                  <c:v>1.22415</c:v>
                </c:pt>
                <c:pt idx="53985">
                  <c:v>1.22417</c:v>
                </c:pt>
                <c:pt idx="53986">
                  <c:v>1.22419</c:v>
                </c:pt>
                <c:pt idx="53987">
                  <c:v>1.22422</c:v>
                </c:pt>
                <c:pt idx="53988">
                  <c:v>1.22424</c:v>
                </c:pt>
                <c:pt idx="53989">
                  <c:v>1.22426</c:v>
                </c:pt>
                <c:pt idx="53990">
                  <c:v>1.22429</c:v>
                </c:pt>
                <c:pt idx="53991">
                  <c:v>1.22431</c:v>
                </c:pt>
                <c:pt idx="53992">
                  <c:v>1.22433</c:v>
                </c:pt>
                <c:pt idx="53993">
                  <c:v>1.22435</c:v>
                </c:pt>
                <c:pt idx="53994">
                  <c:v>1.22438</c:v>
                </c:pt>
                <c:pt idx="53995">
                  <c:v>1.2244</c:v>
                </c:pt>
                <c:pt idx="53996">
                  <c:v>1.22442</c:v>
                </c:pt>
                <c:pt idx="53997">
                  <c:v>1.22444</c:v>
                </c:pt>
                <c:pt idx="53998">
                  <c:v>1.22447</c:v>
                </c:pt>
                <c:pt idx="53999">
                  <c:v>1.22449</c:v>
                </c:pt>
                <c:pt idx="54000">
                  <c:v>1.22451</c:v>
                </c:pt>
                <c:pt idx="54001">
                  <c:v>1.22453</c:v>
                </c:pt>
                <c:pt idx="54002">
                  <c:v>1.22456</c:v>
                </c:pt>
                <c:pt idx="54003">
                  <c:v>1.22458</c:v>
                </c:pt>
                <c:pt idx="54004">
                  <c:v>1.2246</c:v>
                </c:pt>
                <c:pt idx="54005">
                  <c:v>1.22463</c:v>
                </c:pt>
                <c:pt idx="54006">
                  <c:v>1.22465</c:v>
                </c:pt>
                <c:pt idx="54007">
                  <c:v>1.22467</c:v>
                </c:pt>
                <c:pt idx="54008">
                  <c:v>1.22469</c:v>
                </c:pt>
                <c:pt idx="54009">
                  <c:v>1.22472</c:v>
                </c:pt>
                <c:pt idx="54010">
                  <c:v>1.22474</c:v>
                </c:pt>
                <c:pt idx="54011">
                  <c:v>1.22476</c:v>
                </c:pt>
                <c:pt idx="54012">
                  <c:v>1.22479</c:v>
                </c:pt>
                <c:pt idx="54013">
                  <c:v>1.22481</c:v>
                </c:pt>
                <c:pt idx="54014">
                  <c:v>1.22483</c:v>
                </c:pt>
                <c:pt idx="54015">
                  <c:v>1.22485</c:v>
                </c:pt>
                <c:pt idx="54016">
                  <c:v>1.22487</c:v>
                </c:pt>
                <c:pt idx="54017">
                  <c:v>1.2249</c:v>
                </c:pt>
                <c:pt idx="54018">
                  <c:v>1.22492</c:v>
                </c:pt>
                <c:pt idx="54019">
                  <c:v>1.22494</c:v>
                </c:pt>
                <c:pt idx="54020">
                  <c:v>1.22497</c:v>
                </c:pt>
                <c:pt idx="54021">
                  <c:v>1.22499</c:v>
                </c:pt>
                <c:pt idx="54022">
                  <c:v>1.22501</c:v>
                </c:pt>
                <c:pt idx="54023">
                  <c:v>1.22503</c:v>
                </c:pt>
                <c:pt idx="54024">
                  <c:v>1.22506</c:v>
                </c:pt>
                <c:pt idx="54025">
                  <c:v>1.22508</c:v>
                </c:pt>
                <c:pt idx="54026">
                  <c:v>1.2251</c:v>
                </c:pt>
                <c:pt idx="54027">
                  <c:v>1.22513</c:v>
                </c:pt>
                <c:pt idx="54028">
                  <c:v>1.22515</c:v>
                </c:pt>
                <c:pt idx="54029">
                  <c:v>1.22517</c:v>
                </c:pt>
                <c:pt idx="54030">
                  <c:v>1.22519</c:v>
                </c:pt>
                <c:pt idx="54031">
                  <c:v>1.22521</c:v>
                </c:pt>
                <c:pt idx="54032">
                  <c:v>1.22524</c:v>
                </c:pt>
                <c:pt idx="54033">
                  <c:v>1.22526</c:v>
                </c:pt>
                <c:pt idx="54034">
                  <c:v>1.22528</c:v>
                </c:pt>
                <c:pt idx="54035">
                  <c:v>1.22531</c:v>
                </c:pt>
                <c:pt idx="54036">
                  <c:v>1.22533</c:v>
                </c:pt>
                <c:pt idx="54037">
                  <c:v>1.22535</c:v>
                </c:pt>
                <c:pt idx="54038">
                  <c:v>1.22537</c:v>
                </c:pt>
                <c:pt idx="54039">
                  <c:v>1.2254</c:v>
                </c:pt>
                <c:pt idx="54040">
                  <c:v>1.22542</c:v>
                </c:pt>
                <c:pt idx="54041">
                  <c:v>1.22544</c:v>
                </c:pt>
                <c:pt idx="54042">
                  <c:v>1.22547</c:v>
                </c:pt>
                <c:pt idx="54043">
                  <c:v>1.22549</c:v>
                </c:pt>
                <c:pt idx="54044">
                  <c:v>1.22551</c:v>
                </c:pt>
                <c:pt idx="54045">
                  <c:v>1.22553</c:v>
                </c:pt>
                <c:pt idx="54046">
                  <c:v>1.22556</c:v>
                </c:pt>
                <c:pt idx="54047">
                  <c:v>1.22558</c:v>
                </c:pt>
                <c:pt idx="54048">
                  <c:v>1.2256</c:v>
                </c:pt>
                <c:pt idx="54049">
                  <c:v>1.22562</c:v>
                </c:pt>
                <c:pt idx="54050">
                  <c:v>1.22565</c:v>
                </c:pt>
                <c:pt idx="54051">
                  <c:v>1.22567</c:v>
                </c:pt>
                <c:pt idx="54052">
                  <c:v>1.22569</c:v>
                </c:pt>
                <c:pt idx="54053">
                  <c:v>1.22571</c:v>
                </c:pt>
                <c:pt idx="54054">
                  <c:v>1.22574</c:v>
                </c:pt>
                <c:pt idx="54055">
                  <c:v>1.22576</c:v>
                </c:pt>
                <c:pt idx="54056">
                  <c:v>1.22578</c:v>
                </c:pt>
                <c:pt idx="54057">
                  <c:v>1.22581</c:v>
                </c:pt>
                <c:pt idx="54058">
                  <c:v>1.22583</c:v>
                </c:pt>
                <c:pt idx="54059">
                  <c:v>1.22585</c:v>
                </c:pt>
                <c:pt idx="54060">
                  <c:v>1.22587</c:v>
                </c:pt>
                <c:pt idx="54061">
                  <c:v>1.2259</c:v>
                </c:pt>
                <c:pt idx="54062">
                  <c:v>1.22592</c:v>
                </c:pt>
                <c:pt idx="54063">
                  <c:v>1.22594</c:v>
                </c:pt>
                <c:pt idx="54064">
                  <c:v>1.22596</c:v>
                </c:pt>
                <c:pt idx="54065">
                  <c:v>1.22599</c:v>
                </c:pt>
                <c:pt idx="54066">
                  <c:v>1.22601</c:v>
                </c:pt>
                <c:pt idx="54067">
                  <c:v>1.22603</c:v>
                </c:pt>
                <c:pt idx="54068">
                  <c:v>1.22605</c:v>
                </c:pt>
                <c:pt idx="54069">
                  <c:v>1.22608</c:v>
                </c:pt>
                <c:pt idx="54070">
                  <c:v>1.2261</c:v>
                </c:pt>
                <c:pt idx="54071">
                  <c:v>1.22612</c:v>
                </c:pt>
                <c:pt idx="54072">
                  <c:v>1.22615</c:v>
                </c:pt>
                <c:pt idx="54073">
                  <c:v>1.22617</c:v>
                </c:pt>
                <c:pt idx="54074">
                  <c:v>1.22619</c:v>
                </c:pt>
                <c:pt idx="54075">
                  <c:v>1.22621</c:v>
                </c:pt>
                <c:pt idx="54076">
                  <c:v>1.22624</c:v>
                </c:pt>
                <c:pt idx="54077">
                  <c:v>1.22626</c:v>
                </c:pt>
                <c:pt idx="54078">
                  <c:v>1.22628</c:v>
                </c:pt>
                <c:pt idx="54079">
                  <c:v>1.2263</c:v>
                </c:pt>
                <c:pt idx="54080">
                  <c:v>1.22633</c:v>
                </c:pt>
                <c:pt idx="54081">
                  <c:v>1.22635</c:v>
                </c:pt>
                <c:pt idx="54082">
                  <c:v>1.22637</c:v>
                </c:pt>
                <c:pt idx="54083">
                  <c:v>1.22639</c:v>
                </c:pt>
                <c:pt idx="54084">
                  <c:v>1.22642</c:v>
                </c:pt>
                <c:pt idx="54085">
                  <c:v>1.22644</c:v>
                </c:pt>
                <c:pt idx="54086">
                  <c:v>1.22646</c:v>
                </c:pt>
                <c:pt idx="54087">
                  <c:v>1.22649</c:v>
                </c:pt>
                <c:pt idx="54088">
                  <c:v>1.22651</c:v>
                </c:pt>
                <c:pt idx="54089">
                  <c:v>1.22653</c:v>
                </c:pt>
                <c:pt idx="54090">
                  <c:v>1.22655</c:v>
                </c:pt>
                <c:pt idx="54091">
                  <c:v>1.22658</c:v>
                </c:pt>
                <c:pt idx="54092">
                  <c:v>1.2266</c:v>
                </c:pt>
                <c:pt idx="54093">
                  <c:v>1.22662</c:v>
                </c:pt>
                <c:pt idx="54094">
                  <c:v>1.22664</c:v>
                </c:pt>
                <c:pt idx="54095">
                  <c:v>1.22667</c:v>
                </c:pt>
                <c:pt idx="54096">
                  <c:v>1.22669</c:v>
                </c:pt>
                <c:pt idx="54097">
                  <c:v>1.22671</c:v>
                </c:pt>
                <c:pt idx="54098">
                  <c:v>1.22673</c:v>
                </c:pt>
                <c:pt idx="54099">
                  <c:v>1.22676</c:v>
                </c:pt>
                <c:pt idx="54100">
                  <c:v>1.22678</c:v>
                </c:pt>
                <c:pt idx="54101">
                  <c:v>1.2268</c:v>
                </c:pt>
                <c:pt idx="54102">
                  <c:v>1.22683</c:v>
                </c:pt>
                <c:pt idx="54103">
                  <c:v>1.22685</c:v>
                </c:pt>
                <c:pt idx="54104">
                  <c:v>1.22687</c:v>
                </c:pt>
                <c:pt idx="54105">
                  <c:v>1.22689</c:v>
                </c:pt>
                <c:pt idx="54106">
                  <c:v>1.22692</c:v>
                </c:pt>
                <c:pt idx="54107">
                  <c:v>1.22694</c:v>
                </c:pt>
                <c:pt idx="54108">
                  <c:v>1.22696</c:v>
                </c:pt>
                <c:pt idx="54109">
                  <c:v>1.22698</c:v>
                </c:pt>
                <c:pt idx="54110">
                  <c:v>1.22701</c:v>
                </c:pt>
                <c:pt idx="54111">
                  <c:v>1.22703</c:v>
                </c:pt>
                <c:pt idx="54112">
                  <c:v>1.22705</c:v>
                </c:pt>
                <c:pt idx="54113">
                  <c:v>1.22707</c:v>
                </c:pt>
                <c:pt idx="54114">
                  <c:v>1.2271</c:v>
                </c:pt>
                <c:pt idx="54115">
                  <c:v>1.22712</c:v>
                </c:pt>
                <c:pt idx="54116">
                  <c:v>1.22714</c:v>
                </c:pt>
                <c:pt idx="54117">
                  <c:v>1.22717</c:v>
                </c:pt>
                <c:pt idx="54118">
                  <c:v>1.22719</c:v>
                </c:pt>
                <c:pt idx="54119">
                  <c:v>1.22721</c:v>
                </c:pt>
                <c:pt idx="54120">
                  <c:v>1.22723</c:v>
                </c:pt>
                <c:pt idx="54121">
                  <c:v>1.22726</c:v>
                </c:pt>
                <c:pt idx="54122">
                  <c:v>1.22728</c:v>
                </c:pt>
                <c:pt idx="54123">
                  <c:v>1.2273</c:v>
                </c:pt>
                <c:pt idx="54124">
                  <c:v>1.22732</c:v>
                </c:pt>
                <c:pt idx="54125">
                  <c:v>1.22735</c:v>
                </c:pt>
                <c:pt idx="54126">
                  <c:v>1.22737</c:v>
                </c:pt>
                <c:pt idx="54127">
                  <c:v>1.22739</c:v>
                </c:pt>
                <c:pt idx="54128">
                  <c:v>1.22741</c:v>
                </c:pt>
                <c:pt idx="54129">
                  <c:v>1.22744</c:v>
                </c:pt>
                <c:pt idx="54130">
                  <c:v>1.22746</c:v>
                </c:pt>
                <c:pt idx="54131">
                  <c:v>1.22748</c:v>
                </c:pt>
                <c:pt idx="54132">
                  <c:v>1.22751</c:v>
                </c:pt>
                <c:pt idx="54133">
                  <c:v>1.22753</c:v>
                </c:pt>
                <c:pt idx="54134">
                  <c:v>1.22755</c:v>
                </c:pt>
                <c:pt idx="54135">
                  <c:v>1.22757</c:v>
                </c:pt>
                <c:pt idx="54136">
                  <c:v>1.2276</c:v>
                </c:pt>
                <c:pt idx="54137">
                  <c:v>1.22762</c:v>
                </c:pt>
                <c:pt idx="54138">
                  <c:v>1.22764</c:v>
                </c:pt>
                <c:pt idx="54139">
                  <c:v>1.22766</c:v>
                </c:pt>
                <c:pt idx="54140">
                  <c:v>1.22769</c:v>
                </c:pt>
                <c:pt idx="54141">
                  <c:v>1.22771</c:v>
                </c:pt>
                <c:pt idx="54142">
                  <c:v>1.22773</c:v>
                </c:pt>
                <c:pt idx="54143">
                  <c:v>1.22775</c:v>
                </c:pt>
                <c:pt idx="54144">
                  <c:v>1.22778</c:v>
                </c:pt>
                <c:pt idx="54145">
                  <c:v>1.2278</c:v>
                </c:pt>
                <c:pt idx="54146">
                  <c:v>1.22782</c:v>
                </c:pt>
                <c:pt idx="54147">
                  <c:v>1.22785</c:v>
                </c:pt>
                <c:pt idx="54148">
                  <c:v>1.22787</c:v>
                </c:pt>
                <c:pt idx="54149">
                  <c:v>1.22789</c:v>
                </c:pt>
                <c:pt idx="54150">
                  <c:v>1.22791</c:v>
                </c:pt>
                <c:pt idx="54151">
                  <c:v>1.22794</c:v>
                </c:pt>
                <c:pt idx="54152">
                  <c:v>1.22796</c:v>
                </c:pt>
                <c:pt idx="54153">
                  <c:v>1.22798</c:v>
                </c:pt>
                <c:pt idx="54154">
                  <c:v>1.22801</c:v>
                </c:pt>
                <c:pt idx="54155">
                  <c:v>1.22803</c:v>
                </c:pt>
                <c:pt idx="54156">
                  <c:v>1.22805</c:v>
                </c:pt>
                <c:pt idx="54157">
                  <c:v>1.22807</c:v>
                </c:pt>
                <c:pt idx="54158">
                  <c:v>1.22809</c:v>
                </c:pt>
                <c:pt idx="54159">
                  <c:v>1.22812</c:v>
                </c:pt>
                <c:pt idx="54160">
                  <c:v>1.22814</c:v>
                </c:pt>
                <c:pt idx="54161">
                  <c:v>1.22816</c:v>
                </c:pt>
                <c:pt idx="54162">
                  <c:v>1.22819</c:v>
                </c:pt>
                <c:pt idx="54163">
                  <c:v>1.22821</c:v>
                </c:pt>
                <c:pt idx="54164">
                  <c:v>1.22823</c:v>
                </c:pt>
                <c:pt idx="54165">
                  <c:v>1.22825</c:v>
                </c:pt>
                <c:pt idx="54166">
                  <c:v>1.22828</c:v>
                </c:pt>
                <c:pt idx="54167">
                  <c:v>1.2283</c:v>
                </c:pt>
                <c:pt idx="54168">
                  <c:v>1.22832</c:v>
                </c:pt>
                <c:pt idx="54169">
                  <c:v>1.22835</c:v>
                </c:pt>
                <c:pt idx="54170">
                  <c:v>1.22837</c:v>
                </c:pt>
                <c:pt idx="54171">
                  <c:v>1.22839</c:v>
                </c:pt>
                <c:pt idx="54172">
                  <c:v>1.22841</c:v>
                </c:pt>
                <c:pt idx="54173">
                  <c:v>1.22843</c:v>
                </c:pt>
                <c:pt idx="54174">
                  <c:v>1.22846</c:v>
                </c:pt>
                <c:pt idx="54175">
                  <c:v>1.22848</c:v>
                </c:pt>
                <c:pt idx="54176">
                  <c:v>1.2285</c:v>
                </c:pt>
                <c:pt idx="54177">
                  <c:v>1.22853</c:v>
                </c:pt>
                <c:pt idx="54178">
                  <c:v>1.22855</c:v>
                </c:pt>
                <c:pt idx="54179">
                  <c:v>1.22857</c:v>
                </c:pt>
                <c:pt idx="54180">
                  <c:v>1.22859</c:v>
                </c:pt>
                <c:pt idx="54181">
                  <c:v>1.22862</c:v>
                </c:pt>
                <c:pt idx="54182">
                  <c:v>1.22864</c:v>
                </c:pt>
                <c:pt idx="54183">
                  <c:v>1.22866</c:v>
                </c:pt>
                <c:pt idx="54184">
                  <c:v>1.22869</c:v>
                </c:pt>
                <c:pt idx="54185">
                  <c:v>1.22871</c:v>
                </c:pt>
                <c:pt idx="54186">
                  <c:v>1.22873</c:v>
                </c:pt>
                <c:pt idx="54187">
                  <c:v>1.22875</c:v>
                </c:pt>
                <c:pt idx="54188">
                  <c:v>1.22878</c:v>
                </c:pt>
                <c:pt idx="54189">
                  <c:v>1.2288</c:v>
                </c:pt>
                <c:pt idx="54190">
                  <c:v>1.22882</c:v>
                </c:pt>
                <c:pt idx="54191">
                  <c:v>1.22884</c:v>
                </c:pt>
                <c:pt idx="54192">
                  <c:v>1.22887</c:v>
                </c:pt>
                <c:pt idx="54193">
                  <c:v>1.22889</c:v>
                </c:pt>
                <c:pt idx="54194">
                  <c:v>1.22891</c:v>
                </c:pt>
                <c:pt idx="54195">
                  <c:v>1.22893</c:v>
                </c:pt>
                <c:pt idx="54196">
                  <c:v>1.22896</c:v>
                </c:pt>
                <c:pt idx="54197">
                  <c:v>1.22898</c:v>
                </c:pt>
                <c:pt idx="54198">
                  <c:v>1.229</c:v>
                </c:pt>
                <c:pt idx="54199">
                  <c:v>1.22903</c:v>
                </c:pt>
                <c:pt idx="54200">
                  <c:v>1.22905</c:v>
                </c:pt>
                <c:pt idx="54201">
                  <c:v>1.22907</c:v>
                </c:pt>
                <c:pt idx="54202">
                  <c:v>1.22909</c:v>
                </c:pt>
                <c:pt idx="54203">
                  <c:v>1.22912</c:v>
                </c:pt>
                <c:pt idx="54204">
                  <c:v>1.22914</c:v>
                </c:pt>
                <c:pt idx="54205">
                  <c:v>1.22916</c:v>
                </c:pt>
                <c:pt idx="54206">
                  <c:v>1.22918</c:v>
                </c:pt>
                <c:pt idx="54207">
                  <c:v>1.22921</c:v>
                </c:pt>
                <c:pt idx="54208">
                  <c:v>1.22923</c:v>
                </c:pt>
                <c:pt idx="54209">
                  <c:v>1.22925</c:v>
                </c:pt>
                <c:pt idx="54210">
                  <c:v>1.22927</c:v>
                </c:pt>
                <c:pt idx="54211">
                  <c:v>1.2293</c:v>
                </c:pt>
                <c:pt idx="54212">
                  <c:v>1.22932</c:v>
                </c:pt>
                <c:pt idx="54213">
                  <c:v>1.22934</c:v>
                </c:pt>
                <c:pt idx="54214">
                  <c:v>1.22937</c:v>
                </c:pt>
                <c:pt idx="54215">
                  <c:v>1.22939</c:v>
                </c:pt>
                <c:pt idx="54216">
                  <c:v>1.22941</c:v>
                </c:pt>
                <c:pt idx="54217">
                  <c:v>1.22943</c:v>
                </c:pt>
                <c:pt idx="54218">
                  <c:v>1.22946</c:v>
                </c:pt>
                <c:pt idx="54219">
                  <c:v>1.22948</c:v>
                </c:pt>
                <c:pt idx="54220">
                  <c:v>1.2295</c:v>
                </c:pt>
                <c:pt idx="54221">
                  <c:v>1.22952</c:v>
                </c:pt>
                <c:pt idx="54222">
                  <c:v>1.22955</c:v>
                </c:pt>
                <c:pt idx="54223">
                  <c:v>1.22957</c:v>
                </c:pt>
                <c:pt idx="54224">
                  <c:v>1.22959</c:v>
                </c:pt>
                <c:pt idx="54225">
                  <c:v>1.22961</c:v>
                </c:pt>
                <c:pt idx="54226">
                  <c:v>1.22964</c:v>
                </c:pt>
                <c:pt idx="54227">
                  <c:v>1.22966</c:v>
                </c:pt>
                <c:pt idx="54228">
                  <c:v>1.22968</c:v>
                </c:pt>
                <c:pt idx="54229">
                  <c:v>1.22971</c:v>
                </c:pt>
                <c:pt idx="54230">
                  <c:v>1.22973</c:v>
                </c:pt>
                <c:pt idx="54231">
                  <c:v>1.22975</c:v>
                </c:pt>
                <c:pt idx="54232">
                  <c:v>1.22977</c:v>
                </c:pt>
                <c:pt idx="54233">
                  <c:v>1.2298</c:v>
                </c:pt>
                <c:pt idx="54234">
                  <c:v>1.22982</c:v>
                </c:pt>
                <c:pt idx="54235">
                  <c:v>1.22984</c:v>
                </c:pt>
                <c:pt idx="54236">
                  <c:v>1.22986</c:v>
                </c:pt>
                <c:pt idx="54237">
                  <c:v>1.22989</c:v>
                </c:pt>
                <c:pt idx="54238">
                  <c:v>1.22991</c:v>
                </c:pt>
                <c:pt idx="54239">
                  <c:v>1.22993</c:v>
                </c:pt>
                <c:pt idx="54240">
                  <c:v>1.22995</c:v>
                </c:pt>
                <c:pt idx="54241">
                  <c:v>1.22998</c:v>
                </c:pt>
                <c:pt idx="54242">
                  <c:v>1.23</c:v>
                </c:pt>
                <c:pt idx="54243">
                  <c:v>1.23002</c:v>
                </c:pt>
                <c:pt idx="54244">
                  <c:v>1.23005</c:v>
                </c:pt>
                <c:pt idx="54245">
                  <c:v>1.23007</c:v>
                </c:pt>
                <c:pt idx="54246">
                  <c:v>1.23009</c:v>
                </c:pt>
                <c:pt idx="54247">
                  <c:v>1.23011</c:v>
                </c:pt>
                <c:pt idx="54248">
                  <c:v>1.23014</c:v>
                </c:pt>
                <c:pt idx="54249">
                  <c:v>1.23016</c:v>
                </c:pt>
                <c:pt idx="54250">
                  <c:v>1.23018</c:v>
                </c:pt>
                <c:pt idx="54251">
                  <c:v>1.2302</c:v>
                </c:pt>
                <c:pt idx="54252">
                  <c:v>1.23023</c:v>
                </c:pt>
                <c:pt idx="54253">
                  <c:v>1.23025</c:v>
                </c:pt>
                <c:pt idx="54254">
                  <c:v>1.23027</c:v>
                </c:pt>
                <c:pt idx="54255">
                  <c:v>1.23029</c:v>
                </c:pt>
                <c:pt idx="54256">
                  <c:v>1.23032</c:v>
                </c:pt>
                <c:pt idx="54257">
                  <c:v>1.23034</c:v>
                </c:pt>
                <c:pt idx="54258">
                  <c:v>1.23036</c:v>
                </c:pt>
                <c:pt idx="54259">
                  <c:v>1.23039</c:v>
                </c:pt>
                <c:pt idx="54260">
                  <c:v>1.23041</c:v>
                </c:pt>
                <c:pt idx="54261">
                  <c:v>1.23043</c:v>
                </c:pt>
                <c:pt idx="54262">
                  <c:v>1.23045</c:v>
                </c:pt>
                <c:pt idx="54263">
                  <c:v>1.23048</c:v>
                </c:pt>
                <c:pt idx="54264">
                  <c:v>1.2305</c:v>
                </c:pt>
                <c:pt idx="54265">
                  <c:v>1.23052</c:v>
                </c:pt>
                <c:pt idx="54266">
                  <c:v>1.23054</c:v>
                </c:pt>
                <c:pt idx="54267">
                  <c:v>1.23057</c:v>
                </c:pt>
                <c:pt idx="54268">
                  <c:v>1.23059</c:v>
                </c:pt>
                <c:pt idx="54269">
                  <c:v>1.23061</c:v>
                </c:pt>
                <c:pt idx="54270">
                  <c:v>1.23063</c:v>
                </c:pt>
                <c:pt idx="54271">
                  <c:v>1.23066</c:v>
                </c:pt>
                <c:pt idx="54272">
                  <c:v>1.23068</c:v>
                </c:pt>
                <c:pt idx="54273">
                  <c:v>1.2307</c:v>
                </c:pt>
                <c:pt idx="54274">
                  <c:v>1.23073</c:v>
                </c:pt>
                <c:pt idx="54275">
                  <c:v>1.23075</c:v>
                </c:pt>
                <c:pt idx="54276">
                  <c:v>1.23077</c:v>
                </c:pt>
                <c:pt idx="54277">
                  <c:v>1.23079</c:v>
                </c:pt>
                <c:pt idx="54278">
                  <c:v>1.23082</c:v>
                </c:pt>
                <c:pt idx="54279">
                  <c:v>1.23084</c:v>
                </c:pt>
                <c:pt idx="54280">
                  <c:v>1.23086</c:v>
                </c:pt>
                <c:pt idx="54281">
                  <c:v>1.23088</c:v>
                </c:pt>
                <c:pt idx="54282">
                  <c:v>1.23091</c:v>
                </c:pt>
                <c:pt idx="54283">
                  <c:v>1.23093</c:v>
                </c:pt>
                <c:pt idx="54284">
                  <c:v>1.23095</c:v>
                </c:pt>
                <c:pt idx="54285">
                  <c:v>1.23097</c:v>
                </c:pt>
                <c:pt idx="54286">
                  <c:v>1.231</c:v>
                </c:pt>
                <c:pt idx="54287">
                  <c:v>1.23102</c:v>
                </c:pt>
                <c:pt idx="54288">
                  <c:v>1.23104</c:v>
                </c:pt>
                <c:pt idx="54289">
                  <c:v>1.23107</c:v>
                </c:pt>
                <c:pt idx="54290">
                  <c:v>1.23109</c:v>
                </c:pt>
                <c:pt idx="54291">
                  <c:v>1.23111</c:v>
                </c:pt>
                <c:pt idx="54292">
                  <c:v>1.23113</c:v>
                </c:pt>
                <c:pt idx="54293">
                  <c:v>1.23116</c:v>
                </c:pt>
                <c:pt idx="54294">
                  <c:v>1.23118</c:v>
                </c:pt>
                <c:pt idx="54295">
                  <c:v>1.2312</c:v>
                </c:pt>
                <c:pt idx="54296">
                  <c:v>1.23122</c:v>
                </c:pt>
                <c:pt idx="54297">
                  <c:v>1.23125</c:v>
                </c:pt>
                <c:pt idx="54298">
                  <c:v>1.23127</c:v>
                </c:pt>
                <c:pt idx="54299">
                  <c:v>1.23129</c:v>
                </c:pt>
                <c:pt idx="54300">
                  <c:v>1.23131</c:v>
                </c:pt>
                <c:pt idx="54301">
                  <c:v>1.23134</c:v>
                </c:pt>
                <c:pt idx="54302">
                  <c:v>1.23136</c:v>
                </c:pt>
                <c:pt idx="54303">
                  <c:v>1.23138</c:v>
                </c:pt>
                <c:pt idx="54304">
                  <c:v>1.23141</c:v>
                </c:pt>
                <c:pt idx="54305">
                  <c:v>1.23143</c:v>
                </c:pt>
                <c:pt idx="54306">
                  <c:v>1.23145</c:v>
                </c:pt>
                <c:pt idx="54307">
                  <c:v>1.23147</c:v>
                </c:pt>
                <c:pt idx="54308">
                  <c:v>1.2315</c:v>
                </c:pt>
                <c:pt idx="54309">
                  <c:v>1.23152</c:v>
                </c:pt>
                <c:pt idx="54310">
                  <c:v>1.23154</c:v>
                </c:pt>
                <c:pt idx="54311">
                  <c:v>1.23157</c:v>
                </c:pt>
                <c:pt idx="54312">
                  <c:v>1.23159</c:v>
                </c:pt>
                <c:pt idx="54313">
                  <c:v>1.23161</c:v>
                </c:pt>
                <c:pt idx="54314">
                  <c:v>1.23163</c:v>
                </c:pt>
                <c:pt idx="54315">
                  <c:v>1.23165</c:v>
                </c:pt>
                <c:pt idx="54316">
                  <c:v>1.23168</c:v>
                </c:pt>
                <c:pt idx="54317">
                  <c:v>1.2317</c:v>
                </c:pt>
                <c:pt idx="54318">
                  <c:v>1.23172</c:v>
                </c:pt>
                <c:pt idx="54319">
                  <c:v>1.23175</c:v>
                </c:pt>
                <c:pt idx="54320">
                  <c:v>1.23177</c:v>
                </c:pt>
                <c:pt idx="54321">
                  <c:v>1.23179</c:v>
                </c:pt>
                <c:pt idx="54322">
                  <c:v>1.23181</c:v>
                </c:pt>
                <c:pt idx="54323">
                  <c:v>1.23184</c:v>
                </c:pt>
                <c:pt idx="54324">
                  <c:v>1.23186</c:v>
                </c:pt>
                <c:pt idx="54325">
                  <c:v>1.23188</c:v>
                </c:pt>
                <c:pt idx="54326">
                  <c:v>1.23191</c:v>
                </c:pt>
                <c:pt idx="54327">
                  <c:v>1.23193</c:v>
                </c:pt>
                <c:pt idx="54328">
                  <c:v>1.23195</c:v>
                </c:pt>
                <c:pt idx="54329">
                  <c:v>1.23197</c:v>
                </c:pt>
                <c:pt idx="54330">
                  <c:v>1.23199</c:v>
                </c:pt>
                <c:pt idx="54331">
                  <c:v>1.23202</c:v>
                </c:pt>
                <c:pt idx="54332">
                  <c:v>1.23204</c:v>
                </c:pt>
                <c:pt idx="54333">
                  <c:v>1.23206</c:v>
                </c:pt>
                <c:pt idx="54334">
                  <c:v>1.23209</c:v>
                </c:pt>
                <c:pt idx="54335">
                  <c:v>1.23211</c:v>
                </c:pt>
                <c:pt idx="54336">
                  <c:v>1.23213</c:v>
                </c:pt>
                <c:pt idx="54337">
                  <c:v>1.23215</c:v>
                </c:pt>
                <c:pt idx="54338">
                  <c:v>1.23218</c:v>
                </c:pt>
                <c:pt idx="54339">
                  <c:v>1.2322</c:v>
                </c:pt>
                <c:pt idx="54340">
                  <c:v>1.23222</c:v>
                </c:pt>
                <c:pt idx="54341">
                  <c:v>1.23225</c:v>
                </c:pt>
                <c:pt idx="54342">
                  <c:v>1.23227</c:v>
                </c:pt>
                <c:pt idx="54343">
                  <c:v>1.23229</c:v>
                </c:pt>
                <c:pt idx="54344">
                  <c:v>1.23231</c:v>
                </c:pt>
                <c:pt idx="54345">
                  <c:v>1.23234</c:v>
                </c:pt>
                <c:pt idx="54346">
                  <c:v>1.23236</c:v>
                </c:pt>
                <c:pt idx="54347">
                  <c:v>1.23238</c:v>
                </c:pt>
                <c:pt idx="54348">
                  <c:v>1.2324</c:v>
                </c:pt>
                <c:pt idx="54349">
                  <c:v>1.23243</c:v>
                </c:pt>
                <c:pt idx="54350">
                  <c:v>1.23245</c:v>
                </c:pt>
                <c:pt idx="54351">
                  <c:v>1.23247</c:v>
                </c:pt>
                <c:pt idx="54352">
                  <c:v>1.23249</c:v>
                </c:pt>
                <c:pt idx="54353">
                  <c:v>1.23252</c:v>
                </c:pt>
                <c:pt idx="54354">
                  <c:v>1.23254</c:v>
                </c:pt>
                <c:pt idx="54355">
                  <c:v>1.23256</c:v>
                </c:pt>
                <c:pt idx="54356">
                  <c:v>1.23259</c:v>
                </c:pt>
                <c:pt idx="54357">
                  <c:v>1.23261</c:v>
                </c:pt>
                <c:pt idx="54358">
                  <c:v>1.23263</c:v>
                </c:pt>
                <c:pt idx="54359">
                  <c:v>1.23265</c:v>
                </c:pt>
                <c:pt idx="54360">
                  <c:v>1.23268</c:v>
                </c:pt>
                <c:pt idx="54361">
                  <c:v>1.2327</c:v>
                </c:pt>
                <c:pt idx="54362">
                  <c:v>1.23272</c:v>
                </c:pt>
                <c:pt idx="54363">
                  <c:v>1.23274</c:v>
                </c:pt>
                <c:pt idx="54364">
                  <c:v>1.23277</c:v>
                </c:pt>
                <c:pt idx="54365">
                  <c:v>1.23279</c:v>
                </c:pt>
                <c:pt idx="54366">
                  <c:v>1.23281</c:v>
                </c:pt>
                <c:pt idx="54367">
                  <c:v>1.23283</c:v>
                </c:pt>
                <c:pt idx="54368">
                  <c:v>1.23286</c:v>
                </c:pt>
                <c:pt idx="54369">
                  <c:v>1.23288</c:v>
                </c:pt>
                <c:pt idx="54370">
                  <c:v>1.2329</c:v>
                </c:pt>
                <c:pt idx="54371">
                  <c:v>1.23293</c:v>
                </c:pt>
                <c:pt idx="54372">
                  <c:v>1.23295</c:v>
                </c:pt>
                <c:pt idx="54373">
                  <c:v>1.23297</c:v>
                </c:pt>
                <c:pt idx="54374">
                  <c:v>1.23299</c:v>
                </c:pt>
                <c:pt idx="54375">
                  <c:v>1.23302</c:v>
                </c:pt>
                <c:pt idx="54376">
                  <c:v>1.23304</c:v>
                </c:pt>
                <c:pt idx="54377">
                  <c:v>1.23306</c:v>
                </c:pt>
                <c:pt idx="54378">
                  <c:v>1.23308</c:v>
                </c:pt>
                <c:pt idx="54379">
                  <c:v>1.23311</c:v>
                </c:pt>
                <c:pt idx="54380">
                  <c:v>1.23313</c:v>
                </c:pt>
                <c:pt idx="54381">
                  <c:v>1.23315</c:v>
                </c:pt>
                <c:pt idx="54382">
                  <c:v>1.23317</c:v>
                </c:pt>
                <c:pt idx="54383">
                  <c:v>1.2332</c:v>
                </c:pt>
                <c:pt idx="54384">
                  <c:v>1.23322</c:v>
                </c:pt>
                <c:pt idx="54385">
                  <c:v>1.23324</c:v>
                </c:pt>
                <c:pt idx="54386">
                  <c:v>1.23327</c:v>
                </c:pt>
                <c:pt idx="54387">
                  <c:v>1.23329</c:v>
                </c:pt>
                <c:pt idx="54388">
                  <c:v>1.23331</c:v>
                </c:pt>
                <c:pt idx="54389">
                  <c:v>1.23333</c:v>
                </c:pt>
                <c:pt idx="54390">
                  <c:v>1.23336</c:v>
                </c:pt>
                <c:pt idx="54391">
                  <c:v>1.23338</c:v>
                </c:pt>
                <c:pt idx="54392">
                  <c:v>1.2334</c:v>
                </c:pt>
                <c:pt idx="54393">
                  <c:v>1.23342</c:v>
                </c:pt>
                <c:pt idx="54394">
                  <c:v>1.23345</c:v>
                </c:pt>
                <c:pt idx="54395">
                  <c:v>1.23347</c:v>
                </c:pt>
                <c:pt idx="54396">
                  <c:v>1.23349</c:v>
                </c:pt>
                <c:pt idx="54397">
                  <c:v>1.23351</c:v>
                </c:pt>
                <c:pt idx="54398">
                  <c:v>1.23354</c:v>
                </c:pt>
                <c:pt idx="54399">
                  <c:v>1.23356</c:v>
                </c:pt>
                <c:pt idx="54400">
                  <c:v>1.23358</c:v>
                </c:pt>
                <c:pt idx="54401">
                  <c:v>1.23361</c:v>
                </c:pt>
                <c:pt idx="54402">
                  <c:v>1.23363</c:v>
                </c:pt>
                <c:pt idx="54403">
                  <c:v>1.23365</c:v>
                </c:pt>
                <c:pt idx="54404">
                  <c:v>1.23367</c:v>
                </c:pt>
                <c:pt idx="54405">
                  <c:v>1.2337</c:v>
                </c:pt>
                <c:pt idx="54406">
                  <c:v>1.23372</c:v>
                </c:pt>
                <c:pt idx="54407">
                  <c:v>1.23374</c:v>
                </c:pt>
                <c:pt idx="54408">
                  <c:v>1.23376</c:v>
                </c:pt>
                <c:pt idx="54409">
                  <c:v>1.23379</c:v>
                </c:pt>
                <c:pt idx="54410">
                  <c:v>1.23381</c:v>
                </c:pt>
                <c:pt idx="54411">
                  <c:v>1.23383</c:v>
                </c:pt>
                <c:pt idx="54412">
                  <c:v>1.23385</c:v>
                </c:pt>
                <c:pt idx="54413">
                  <c:v>1.23388</c:v>
                </c:pt>
                <c:pt idx="54414">
                  <c:v>1.2339</c:v>
                </c:pt>
                <c:pt idx="54415">
                  <c:v>1.23392</c:v>
                </c:pt>
                <c:pt idx="54416">
                  <c:v>1.23395</c:v>
                </c:pt>
                <c:pt idx="54417">
                  <c:v>1.23397</c:v>
                </c:pt>
                <c:pt idx="54418">
                  <c:v>1.23399</c:v>
                </c:pt>
                <c:pt idx="54419">
                  <c:v>1.23401</c:v>
                </c:pt>
                <c:pt idx="54420">
                  <c:v>1.23404</c:v>
                </c:pt>
                <c:pt idx="54421">
                  <c:v>1.23406</c:v>
                </c:pt>
                <c:pt idx="54422">
                  <c:v>1.23408</c:v>
                </c:pt>
                <c:pt idx="54423">
                  <c:v>1.2341</c:v>
                </c:pt>
                <c:pt idx="54424">
                  <c:v>1.23413</c:v>
                </c:pt>
                <c:pt idx="54425">
                  <c:v>1.23415</c:v>
                </c:pt>
                <c:pt idx="54426">
                  <c:v>1.23417</c:v>
                </c:pt>
                <c:pt idx="54427">
                  <c:v>1.23419</c:v>
                </c:pt>
                <c:pt idx="54428">
                  <c:v>1.23422</c:v>
                </c:pt>
                <c:pt idx="54429">
                  <c:v>1.23424</c:v>
                </c:pt>
                <c:pt idx="54430">
                  <c:v>1.23426</c:v>
                </c:pt>
                <c:pt idx="54431">
                  <c:v>1.23429</c:v>
                </c:pt>
                <c:pt idx="54432">
                  <c:v>1.23431</c:v>
                </c:pt>
                <c:pt idx="54433">
                  <c:v>1.23433</c:v>
                </c:pt>
                <c:pt idx="54434">
                  <c:v>1.23435</c:v>
                </c:pt>
                <c:pt idx="54435">
                  <c:v>1.23438</c:v>
                </c:pt>
                <c:pt idx="54436">
                  <c:v>1.2344</c:v>
                </c:pt>
                <c:pt idx="54437">
                  <c:v>1.23442</c:v>
                </c:pt>
                <c:pt idx="54438">
                  <c:v>1.23444</c:v>
                </c:pt>
                <c:pt idx="54439">
                  <c:v>1.23447</c:v>
                </c:pt>
                <c:pt idx="54440">
                  <c:v>1.23449</c:v>
                </c:pt>
                <c:pt idx="54441">
                  <c:v>1.23451</c:v>
                </c:pt>
                <c:pt idx="54442">
                  <c:v>1.23453</c:v>
                </c:pt>
                <c:pt idx="54443">
                  <c:v>1.23456</c:v>
                </c:pt>
                <c:pt idx="54444">
                  <c:v>1.23458</c:v>
                </c:pt>
                <c:pt idx="54445">
                  <c:v>1.2346</c:v>
                </c:pt>
                <c:pt idx="54446">
                  <c:v>1.23463</c:v>
                </c:pt>
                <c:pt idx="54447">
                  <c:v>1.23465</c:v>
                </c:pt>
                <c:pt idx="54448">
                  <c:v>1.23467</c:v>
                </c:pt>
                <c:pt idx="54449">
                  <c:v>1.23469</c:v>
                </c:pt>
                <c:pt idx="54450">
                  <c:v>1.23472</c:v>
                </c:pt>
                <c:pt idx="54451">
                  <c:v>1.23474</c:v>
                </c:pt>
                <c:pt idx="54452">
                  <c:v>1.23476</c:v>
                </c:pt>
                <c:pt idx="54453">
                  <c:v>1.23479</c:v>
                </c:pt>
                <c:pt idx="54454">
                  <c:v>1.23481</c:v>
                </c:pt>
                <c:pt idx="54455">
                  <c:v>1.23483</c:v>
                </c:pt>
                <c:pt idx="54456">
                  <c:v>1.23485</c:v>
                </c:pt>
                <c:pt idx="54457">
                  <c:v>1.23487</c:v>
                </c:pt>
                <c:pt idx="54458">
                  <c:v>1.2349</c:v>
                </c:pt>
                <c:pt idx="54459">
                  <c:v>1.23492</c:v>
                </c:pt>
                <c:pt idx="54460">
                  <c:v>1.23494</c:v>
                </c:pt>
                <c:pt idx="54461">
                  <c:v>1.23497</c:v>
                </c:pt>
                <c:pt idx="54462">
                  <c:v>1.23499</c:v>
                </c:pt>
                <c:pt idx="54463">
                  <c:v>1.23501</c:v>
                </c:pt>
                <c:pt idx="54464">
                  <c:v>1.23503</c:v>
                </c:pt>
                <c:pt idx="54465">
                  <c:v>1.23506</c:v>
                </c:pt>
                <c:pt idx="54466">
                  <c:v>1.23508</c:v>
                </c:pt>
                <c:pt idx="54467">
                  <c:v>1.2351</c:v>
                </c:pt>
                <c:pt idx="54468">
                  <c:v>1.23513</c:v>
                </c:pt>
                <c:pt idx="54469">
                  <c:v>1.23515</c:v>
                </c:pt>
                <c:pt idx="54470">
                  <c:v>1.23517</c:v>
                </c:pt>
                <c:pt idx="54471">
                  <c:v>1.23519</c:v>
                </c:pt>
                <c:pt idx="54472">
                  <c:v>1.23521</c:v>
                </c:pt>
                <c:pt idx="54473">
                  <c:v>1.23524</c:v>
                </c:pt>
                <c:pt idx="54474">
                  <c:v>1.23526</c:v>
                </c:pt>
                <c:pt idx="54475">
                  <c:v>1.23528</c:v>
                </c:pt>
                <c:pt idx="54476">
                  <c:v>1.23531</c:v>
                </c:pt>
                <c:pt idx="54477">
                  <c:v>1.23533</c:v>
                </c:pt>
                <c:pt idx="54478">
                  <c:v>1.23535</c:v>
                </c:pt>
                <c:pt idx="54479">
                  <c:v>1.23537</c:v>
                </c:pt>
                <c:pt idx="54480">
                  <c:v>1.2354</c:v>
                </c:pt>
                <c:pt idx="54481">
                  <c:v>1.23542</c:v>
                </c:pt>
                <c:pt idx="54482">
                  <c:v>1.23544</c:v>
                </c:pt>
                <c:pt idx="54483">
                  <c:v>1.23547</c:v>
                </c:pt>
                <c:pt idx="54484">
                  <c:v>1.23549</c:v>
                </c:pt>
                <c:pt idx="54485">
                  <c:v>1.23551</c:v>
                </c:pt>
                <c:pt idx="54486">
                  <c:v>1.23553</c:v>
                </c:pt>
                <c:pt idx="54487">
                  <c:v>1.23556</c:v>
                </c:pt>
                <c:pt idx="54488">
                  <c:v>1.23558</c:v>
                </c:pt>
                <c:pt idx="54489">
                  <c:v>1.2356</c:v>
                </c:pt>
                <c:pt idx="54490">
                  <c:v>1.23562</c:v>
                </c:pt>
                <c:pt idx="54491">
                  <c:v>1.23565</c:v>
                </c:pt>
                <c:pt idx="54492">
                  <c:v>1.23567</c:v>
                </c:pt>
                <c:pt idx="54493">
                  <c:v>1.23569</c:v>
                </c:pt>
                <c:pt idx="54494">
                  <c:v>1.23571</c:v>
                </c:pt>
                <c:pt idx="54495">
                  <c:v>1.23574</c:v>
                </c:pt>
                <c:pt idx="54496">
                  <c:v>1.23576</c:v>
                </c:pt>
                <c:pt idx="54497">
                  <c:v>1.23578</c:v>
                </c:pt>
                <c:pt idx="54498">
                  <c:v>1.23581</c:v>
                </c:pt>
                <c:pt idx="54499">
                  <c:v>1.23583</c:v>
                </c:pt>
                <c:pt idx="54500">
                  <c:v>1.23585</c:v>
                </c:pt>
                <c:pt idx="54501">
                  <c:v>1.23587</c:v>
                </c:pt>
                <c:pt idx="54502">
                  <c:v>1.2359</c:v>
                </c:pt>
                <c:pt idx="54503">
                  <c:v>1.23592</c:v>
                </c:pt>
                <c:pt idx="54504">
                  <c:v>1.23594</c:v>
                </c:pt>
                <c:pt idx="54505">
                  <c:v>1.23596</c:v>
                </c:pt>
                <c:pt idx="54506">
                  <c:v>1.23599</c:v>
                </c:pt>
                <c:pt idx="54507">
                  <c:v>1.23601</c:v>
                </c:pt>
                <c:pt idx="54508">
                  <c:v>1.23603</c:v>
                </c:pt>
                <c:pt idx="54509">
                  <c:v>1.23605</c:v>
                </c:pt>
                <c:pt idx="54510">
                  <c:v>1.23608</c:v>
                </c:pt>
                <c:pt idx="54511">
                  <c:v>1.2361</c:v>
                </c:pt>
                <c:pt idx="54512">
                  <c:v>1.23612</c:v>
                </c:pt>
                <c:pt idx="54513">
                  <c:v>1.23615</c:v>
                </c:pt>
                <c:pt idx="54514">
                  <c:v>1.23617</c:v>
                </c:pt>
                <c:pt idx="54515">
                  <c:v>1.23619</c:v>
                </c:pt>
                <c:pt idx="54516">
                  <c:v>1.23621</c:v>
                </c:pt>
                <c:pt idx="54517">
                  <c:v>1.23624</c:v>
                </c:pt>
                <c:pt idx="54518">
                  <c:v>1.23626</c:v>
                </c:pt>
                <c:pt idx="54519">
                  <c:v>1.23628</c:v>
                </c:pt>
                <c:pt idx="54520">
                  <c:v>1.2363</c:v>
                </c:pt>
                <c:pt idx="54521">
                  <c:v>1.23633</c:v>
                </c:pt>
                <c:pt idx="54522">
                  <c:v>1.23635</c:v>
                </c:pt>
                <c:pt idx="54523">
                  <c:v>1.23637</c:v>
                </c:pt>
                <c:pt idx="54524">
                  <c:v>1.23639</c:v>
                </c:pt>
                <c:pt idx="54525">
                  <c:v>1.23642</c:v>
                </c:pt>
                <c:pt idx="54526">
                  <c:v>1.23644</c:v>
                </c:pt>
                <c:pt idx="54527">
                  <c:v>1.23646</c:v>
                </c:pt>
                <c:pt idx="54528">
                  <c:v>1.23649</c:v>
                </c:pt>
                <c:pt idx="54529">
                  <c:v>1.23651</c:v>
                </c:pt>
                <c:pt idx="54530">
                  <c:v>1.23653</c:v>
                </c:pt>
                <c:pt idx="54531">
                  <c:v>1.23655</c:v>
                </c:pt>
                <c:pt idx="54532">
                  <c:v>1.23658</c:v>
                </c:pt>
                <c:pt idx="54533">
                  <c:v>1.2366</c:v>
                </c:pt>
                <c:pt idx="54534">
                  <c:v>1.23662</c:v>
                </c:pt>
                <c:pt idx="54535">
                  <c:v>1.23664</c:v>
                </c:pt>
                <c:pt idx="54536">
                  <c:v>1.23667</c:v>
                </c:pt>
                <c:pt idx="54537">
                  <c:v>1.23669</c:v>
                </c:pt>
                <c:pt idx="54538">
                  <c:v>1.23671</c:v>
                </c:pt>
                <c:pt idx="54539">
                  <c:v>1.23673</c:v>
                </c:pt>
                <c:pt idx="54540">
                  <c:v>1.23676</c:v>
                </c:pt>
                <c:pt idx="54541">
                  <c:v>1.23678</c:v>
                </c:pt>
                <c:pt idx="54542">
                  <c:v>1.2368</c:v>
                </c:pt>
                <c:pt idx="54543">
                  <c:v>1.23683</c:v>
                </c:pt>
                <c:pt idx="54544">
                  <c:v>1.23685</c:v>
                </c:pt>
                <c:pt idx="54545">
                  <c:v>1.23687</c:v>
                </c:pt>
                <c:pt idx="54546">
                  <c:v>1.23689</c:v>
                </c:pt>
                <c:pt idx="54547">
                  <c:v>1.23692</c:v>
                </c:pt>
                <c:pt idx="54548">
                  <c:v>1.23694</c:v>
                </c:pt>
                <c:pt idx="54549">
                  <c:v>1.23696</c:v>
                </c:pt>
                <c:pt idx="54550">
                  <c:v>1.23698</c:v>
                </c:pt>
                <c:pt idx="54551">
                  <c:v>1.23701</c:v>
                </c:pt>
                <c:pt idx="54552">
                  <c:v>1.23703</c:v>
                </c:pt>
                <c:pt idx="54553">
                  <c:v>1.23705</c:v>
                </c:pt>
                <c:pt idx="54554">
                  <c:v>1.23707</c:v>
                </c:pt>
                <c:pt idx="54555">
                  <c:v>1.2371</c:v>
                </c:pt>
                <c:pt idx="54556">
                  <c:v>1.23712</c:v>
                </c:pt>
                <c:pt idx="54557">
                  <c:v>1.23714</c:v>
                </c:pt>
                <c:pt idx="54558">
                  <c:v>1.23717</c:v>
                </c:pt>
                <c:pt idx="54559">
                  <c:v>1.23719</c:v>
                </c:pt>
                <c:pt idx="54560">
                  <c:v>1.23721</c:v>
                </c:pt>
                <c:pt idx="54561">
                  <c:v>1.23723</c:v>
                </c:pt>
                <c:pt idx="54562">
                  <c:v>1.23726</c:v>
                </c:pt>
                <c:pt idx="54563">
                  <c:v>1.23728</c:v>
                </c:pt>
                <c:pt idx="54564">
                  <c:v>1.2373</c:v>
                </c:pt>
                <c:pt idx="54565">
                  <c:v>1.23732</c:v>
                </c:pt>
                <c:pt idx="54566">
                  <c:v>1.23735</c:v>
                </c:pt>
                <c:pt idx="54567">
                  <c:v>1.23737</c:v>
                </c:pt>
                <c:pt idx="54568">
                  <c:v>1.23739</c:v>
                </c:pt>
                <c:pt idx="54569">
                  <c:v>1.23741</c:v>
                </c:pt>
                <c:pt idx="54570">
                  <c:v>1.23744</c:v>
                </c:pt>
                <c:pt idx="54571">
                  <c:v>1.23746</c:v>
                </c:pt>
                <c:pt idx="54572">
                  <c:v>1.23748</c:v>
                </c:pt>
                <c:pt idx="54573">
                  <c:v>1.23751</c:v>
                </c:pt>
                <c:pt idx="54574">
                  <c:v>1.23753</c:v>
                </c:pt>
                <c:pt idx="54575">
                  <c:v>1.23755</c:v>
                </c:pt>
                <c:pt idx="54576">
                  <c:v>1.23757</c:v>
                </c:pt>
                <c:pt idx="54577">
                  <c:v>1.2376</c:v>
                </c:pt>
                <c:pt idx="54578">
                  <c:v>1.23762</c:v>
                </c:pt>
                <c:pt idx="54579">
                  <c:v>1.23764</c:v>
                </c:pt>
                <c:pt idx="54580">
                  <c:v>1.23766</c:v>
                </c:pt>
                <c:pt idx="54581">
                  <c:v>1.23769</c:v>
                </c:pt>
                <c:pt idx="54582">
                  <c:v>1.23771</c:v>
                </c:pt>
                <c:pt idx="54583">
                  <c:v>1.23773</c:v>
                </c:pt>
                <c:pt idx="54584">
                  <c:v>1.23775</c:v>
                </c:pt>
                <c:pt idx="54585">
                  <c:v>1.23778</c:v>
                </c:pt>
                <c:pt idx="54586">
                  <c:v>1.2378</c:v>
                </c:pt>
                <c:pt idx="54587">
                  <c:v>1.23782</c:v>
                </c:pt>
                <c:pt idx="54588">
                  <c:v>1.23785</c:v>
                </c:pt>
                <c:pt idx="54589">
                  <c:v>1.23787</c:v>
                </c:pt>
                <c:pt idx="54590">
                  <c:v>1.23789</c:v>
                </c:pt>
                <c:pt idx="54591">
                  <c:v>1.23791</c:v>
                </c:pt>
                <c:pt idx="54592">
                  <c:v>1.23794</c:v>
                </c:pt>
                <c:pt idx="54593">
                  <c:v>1.23796</c:v>
                </c:pt>
                <c:pt idx="54594">
                  <c:v>1.23798</c:v>
                </c:pt>
                <c:pt idx="54595">
                  <c:v>1.23801</c:v>
                </c:pt>
                <c:pt idx="54596">
                  <c:v>1.23803</c:v>
                </c:pt>
                <c:pt idx="54597">
                  <c:v>1.23805</c:v>
                </c:pt>
                <c:pt idx="54598">
                  <c:v>1.23807</c:v>
                </c:pt>
                <c:pt idx="54599">
                  <c:v>1.23809</c:v>
                </c:pt>
                <c:pt idx="54600">
                  <c:v>1.23812</c:v>
                </c:pt>
                <c:pt idx="54601">
                  <c:v>1.23814</c:v>
                </c:pt>
                <c:pt idx="54602">
                  <c:v>1.23816</c:v>
                </c:pt>
                <c:pt idx="54603">
                  <c:v>1.23819</c:v>
                </c:pt>
                <c:pt idx="54604">
                  <c:v>1.23821</c:v>
                </c:pt>
                <c:pt idx="54605">
                  <c:v>1.23823</c:v>
                </c:pt>
                <c:pt idx="54606">
                  <c:v>1.23825</c:v>
                </c:pt>
                <c:pt idx="54607">
                  <c:v>1.23828</c:v>
                </c:pt>
                <c:pt idx="54608">
                  <c:v>1.2383</c:v>
                </c:pt>
                <c:pt idx="54609">
                  <c:v>1.23832</c:v>
                </c:pt>
                <c:pt idx="54610">
                  <c:v>1.23835</c:v>
                </c:pt>
                <c:pt idx="54611">
                  <c:v>1.23837</c:v>
                </c:pt>
                <c:pt idx="54612">
                  <c:v>1.23839</c:v>
                </c:pt>
                <c:pt idx="54613">
                  <c:v>1.23841</c:v>
                </c:pt>
                <c:pt idx="54614">
                  <c:v>1.23843</c:v>
                </c:pt>
                <c:pt idx="54615">
                  <c:v>1.23846</c:v>
                </c:pt>
                <c:pt idx="54616">
                  <c:v>1.23848</c:v>
                </c:pt>
                <c:pt idx="54617">
                  <c:v>1.2385</c:v>
                </c:pt>
                <c:pt idx="54618">
                  <c:v>1.23853</c:v>
                </c:pt>
                <c:pt idx="54619">
                  <c:v>1.23855</c:v>
                </c:pt>
                <c:pt idx="54620">
                  <c:v>1.23857</c:v>
                </c:pt>
                <c:pt idx="54621">
                  <c:v>1.23859</c:v>
                </c:pt>
                <c:pt idx="54622">
                  <c:v>1.23862</c:v>
                </c:pt>
                <c:pt idx="54623">
                  <c:v>1.23864</c:v>
                </c:pt>
                <c:pt idx="54624">
                  <c:v>1.23866</c:v>
                </c:pt>
                <c:pt idx="54625">
                  <c:v>1.23869</c:v>
                </c:pt>
                <c:pt idx="54626">
                  <c:v>1.23871</c:v>
                </c:pt>
                <c:pt idx="54627">
                  <c:v>1.23873</c:v>
                </c:pt>
                <c:pt idx="54628">
                  <c:v>1.23875</c:v>
                </c:pt>
                <c:pt idx="54629">
                  <c:v>1.23878</c:v>
                </c:pt>
                <c:pt idx="54630">
                  <c:v>1.2388</c:v>
                </c:pt>
                <c:pt idx="54631">
                  <c:v>1.23882</c:v>
                </c:pt>
                <c:pt idx="54632">
                  <c:v>1.23884</c:v>
                </c:pt>
                <c:pt idx="54633">
                  <c:v>1.23887</c:v>
                </c:pt>
                <c:pt idx="54634">
                  <c:v>1.23889</c:v>
                </c:pt>
                <c:pt idx="54635">
                  <c:v>1.23891</c:v>
                </c:pt>
                <c:pt idx="54636">
                  <c:v>1.23893</c:v>
                </c:pt>
                <c:pt idx="54637">
                  <c:v>1.23896</c:v>
                </c:pt>
                <c:pt idx="54638">
                  <c:v>1.23898</c:v>
                </c:pt>
                <c:pt idx="54639">
                  <c:v>1.239</c:v>
                </c:pt>
                <c:pt idx="54640">
                  <c:v>1.23903</c:v>
                </c:pt>
                <c:pt idx="54641">
                  <c:v>1.23905</c:v>
                </c:pt>
                <c:pt idx="54642">
                  <c:v>1.23907</c:v>
                </c:pt>
                <c:pt idx="54643">
                  <c:v>1.23909</c:v>
                </c:pt>
                <c:pt idx="54644">
                  <c:v>1.23912</c:v>
                </c:pt>
                <c:pt idx="54645">
                  <c:v>1.23914</c:v>
                </c:pt>
                <c:pt idx="54646">
                  <c:v>1.23916</c:v>
                </c:pt>
                <c:pt idx="54647">
                  <c:v>1.23918</c:v>
                </c:pt>
                <c:pt idx="54648">
                  <c:v>1.23921</c:v>
                </c:pt>
                <c:pt idx="54649">
                  <c:v>1.23923</c:v>
                </c:pt>
                <c:pt idx="54650">
                  <c:v>1.23925</c:v>
                </c:pt>
                <c:pt idx="54651">
                  <c:v>1.23927</c:v>
                </c:pt>
                <c:pt idx="54652">
                  <c:v>1.2393</c:v>
                </c:pt>
                <c:pt idx="54653">
                  <c:v>1.23932</c:v>
                </c:pt>
                <c:pt idx="54654">
                  <c:v>1.23934</c:v>
                </c:pt>
                <c:pt idx="54655">
                  <c:v>1.23937</c:v>
                </c:pt>
                <c:pt idx="54656">
                  <c:v>1.23939</c:v>
                </c:pt>
                <c:pt idx="54657">
                  <c:v>1.23941</c:v>
                </c:pt>
                <c:pt idx="54658">
                  <c:v>1.23943</c:v>
                </c:pt>
                <c:pt idx="54659">
                  <c:v>1.23946</c:v>
                </c:pt>
                <c:pt idx="54660">
                  <c:v>1.23948</c:v>
                </c:pt>
                <c:pt idx="54661">
                  <c:v>1.2395</c:v>
                </c:pt>
                <c:pt idx="54662">
                  <c:v>1.23952</c:v>
                </c:pt>
                <c:pt idx="54663">
                  <c:v>1.23955</c:v>
                </c:pt>
                <c:pt idx="54664">
                  <c:v>1.23957</c:v>
                </c:pt>
                <c:pt idx="54665">
                  <c:v>1.23959</c:v>
                </c:pt>
                <c:pt idx="54666">
                  <c:v>1.23961</c:v>
                </c:pt>
                <c:pt idx="54667">
                  <c:v>1.23964</c:v>
                </c:pt>
                <c:pt idx="54668">
                  <c:v>1.23966</c:v>
                </c:pt>
                <c:pt idx="54669">
                  <c:v>1.23968</c:v>
                </c:pt>
                <c:pt idx="54670">
                  <c:v>1.23971</c:v>
                </c:pt>
                <c:pt idx="54671">
                  <c:v>1.23973</c:v>
                </c:pt>
                <c:pt idx="54672">
                  <c:v>1.23975</c:v>
                </c:pt>
                <c:pt idx="54673">
                  <c:v>1.23977</c:v>
                </c:pt>
                <c:pt idx="54674">
                  <c:v>1.2398</c:v>
                </c:pt>
                <c:pt idx="54675">
                  <c:v>1.23982</c:v>
                </c:pt>
                <c:pt idx="54676">
                  <c:v>1.23984</c:v>
                </c:pt>
                <c:pt idx="54677">
                  <c:v>1.23986</c:v>
                </c:pt>
                <c:pt idx="54678">
                  <c:v>1.23989</c:v>
                </c:pt>
                <c:pt idx="54679">
                  <c:v>1.23991</c:v>
                </c:pt>
                <c:pt idx="54680">
                  <c:v>1.23993</c:v>
                </c:pt>
                <c:pt idx="54681">
                  <c:v>1.23995</c:v>
                </c:pt>
                <c:pt idx="54682">
                  <c:v>1.23998</c:v>
                </c:pt>
                <c:pt idx="54683">
                  <c:v>1.24</c:v>
                </c:pt>
                <c:pt idx="54684">
                  <c:v>1.24002</c:v>
                </c:pt>
                <c:pt idx="54685">
                  <c:v>1.24005</c:v>
                </c:pt>
                <c:pt idx="54686">
                  <c:v>1.24007</c:v>
                </c:pt>
                <c:pt idx="54687">
                  <c:v>1.24009</c:v>
                </c:pt>
                <c:pt idx="54688">
                  <c:v>1.24011</c:v>
                </c:pt>
                <c:pt idx="54689">
                  <c:v>1.24014</c:v>
                </c:pt>
                <c:pt idx="54690">
                  <c:v>1.24016</c:v>
                </c:pt>
                <c:pt idx="54691">
                  <c:v>1.24018</c:v>
                </c:pt>
                <c:pt idx="54692">
                  <c:v>1.2402</c:v>
                </c:pt>
                <c:pt idx="54693">
                  <c:v>1.24023</c:v>
                </c:pt>
                <c:pt idx="54694">
                  <c:v>1.24025</c:v>
                </c:pt>
                <c:pt idx="54695">
                  <c:v>1.24027</c:v>
                </c:pt>
                <c:pt idx="54696">
                  <c:v>1.24029</c:v>
                </c:pt>
                <c:pt idx="54697">
                  <c:v>1.24032</c:v>
                </c:pt>
                <c:pt idx="54698">
                  <c:v>1.24034</c:v>
                </c:pt>
                <c:pt idx="54699">
                  <c:v>1.24036</c:v>
                </c:pt>
                <c:pt idx="54700">
                  <c:v>1.24039</c:v>
                </c:pt>
                <c:pt idx="54701">
                  <c:v>1.24041</c:v>
                </c:pt>
                <c:pt idx="54702">
                  <c:v>1.24043</c:v>
                </c:pt>
                <c:pt idx="54703">
                  <c:v>1.24045</c:v>
                </c:pt>
                <c:pt idx="54704">
                  <c:v>1.24048</c:v>
                </c:pt>
                <c:pt idx="54705">
                  <c:v>1.2405</c:v>
                </c:pt>
                <c:pt idx="54706">
                  <c:v>1.24052</c:v>
                </c:pt>
                <c:pt idx="54707">
                  <c:v>1.24054</c:v>
                </c:pt>
                <c:pt idx="54708">
                  <c:v>1.24057</c:v>
                </c:pt>
                <c:pt idx="54709">
                  <c:v>1.24059</c:v>
                </c:pt>
                <c:pt idx="54710">
                  <c:v>1.24061</c:v>
                </c:pt>
                <c:pt idx="54711">
                  <c:v>1.24063</c:v>
                </c:pt>
                <c:pt idx="54712">
                  <c:v>1.24066</c:v>
                </c:pt>
                <c:pt idx="54713">
                  <c:v>1.24068</c:v>
                </c:pt>
                <c:pt idx="54714">
                  <c:v>1.2407</c:v>
                </c:pt>
                <c:pt idx="54715">
                  <c:v>1.24073</c:v>
                </c:pt>
                <c:pt idx="54716">
                  <c:v>1.24075</c:v>
                </c:pt>
                <c:pt idx="54717">
                  <c:v>1.24077</c:v>
                </c:pt>
                <c:pt idx="54718">
                  <c:v>1.24079</c:v>
                </c:pt>
                <c:pt idx="54719">
                  <c:v>1.24082</c:v>
                </c:pt>
                <c:pt idx="54720">
                  <c:v>1.24084</c:v>
                </c:pt>
                <c:pt idx="54721">
                  <c:v>1.24086</c:v>
                </c:pt>
                <c:pt idx="54722">
                  <c:v>1.24088</c:v>
                </c:pt>
                <c:pt idx="54723">
                  <c:v>1.24091</c:v>
                </c:pt>
                <c:pt idx="54724">
                  <c:v>1.24093</c:v>
                </c:pt>
                <c:pt idx="54725">
                  <c:v>1.24095</c:v>
                </c:pt>
                <c:pt idx="54726">
                  <c:v>1.24097</c:v>
                </c:pt>
                <c:pt idx="54727">
                  <c:v>1.241</c:v>
                </c:pt>
                <c:pt idx="54728">
                  <c:v>1.24102</c:v>
                </c:pt>
                <c:pt idx="54729">
                  <c:v>1.24104</c:v>
                </c:pt>
                <c:pt idx="54730">
                  <c:v>1.24107</c:v>
                </c:pt>
                <c:pt idx="54731">
                  <c:v>1.24109</c:v>
                </c:pt>
                <c:pt idx="54732">
                  <c:v>1.24111</c:v>
                </c:pt>
                <c:pt idx="54733">
                  <c:v>1.24113</c:v>
                </c:pt>
                <c:pt idx="54734">
                  <c:v>1.24116</c:v>
                </c:pt>
                <c:pt idx="54735">
                  <c:v>1.24118</c:v>
                </c:pt>
                <c:pt idx="54736">
                  <c:v>1.2412</c:v>
                </c:pt>
                <c:pt idx="54737">
                  <c:v>1.24122</c:v>
                </c:pt>
                <c:pt idx="54738">
                  <c:v>1.24125</c:v>
                </c:pt>
                <c:pt idx="54739">
                  <c:v>1.24127</c:v>
                </c:pt>
                <c:pt idx="54740">
                  <c:v>1.24129</c:v>
                </c:pt>
                <c:pt idx="54741">
                  <c:v>1.24131</c:v>
                </c:pt>
                <c:pt idx="54742">
                  <c:v>1.24134</c:v>
                </c:pt>
                <c:pt idx="54743">
                  <c:v>1.24136</c:v>
                </c:pt>
                <c:pt idx="54744">
                  <c:v>1.24138</c:v>
                </c:pt>
                <c:pt idx="54745">
                  <c:v>1.24141</c:v>
                </c:pt>
                <c:pt idx="54746">
                  <c:v>1.24143</c:v>
                </c:pt>
                <c:pt idx="54747">
                  <c:v>1.24145</c:v>
                </c:pt>
                <c:pt idx="54748">
                  <c:v>1.24147</c:v>
                </c:pt>
                <c:pt idx="54749">
                  <c:v>1.2415</c:v>
                </c:pt>
                <c:pt idx="54750">
                  <c:v>1.24152</c:v>
                </c:pt>
                <c:pt idx="54751">
                  <c:v>1.24154</c:v>
                </c:pt>
                <c:pt idx="54752">
                  <c:v>1.24157</c:v>
                </c:pt>
                <c:pt idx="54753">
                  <c:v>1.24159</c:v>
                </c:pt>
                <c:pt idx="54754">
                  <c:v>1.24161</c:v>
                </c:pt>
                <c:pt idx="54755">
                  <c:v>1.24163</c:v>
                </c:pt>
                <c:pt idx="54756">
                  <c:v>1.24165</c:v>
                </c:pt>
                <c:pt idx="54757">
                  <c:v>1.24168</c:v>
                </c:pt>
                <c:pt idx="54758">
                  <c:v>1.2417</c:v>
                </c:pt>
                <c:pt idx="54759">
                  <c:v>1.24172</c:v>
                </c:pt>
                <c:pt idx="54760">
                  <c:v>1.24175</c:v>
                </c:pt>
                <c:pt idx="54761">
                  <c:v>1.24177</c:v>
                </c:pt>
                <c:pt idx="54762">
                  <c:v>1.24179</c:v>
                </c:pt>
                <c:pt idx="54763">
                  <c:v>1.24181</c:v>
                </c:pt>
                <c:pt idx="54764">
                  <c:v>1.24184</c:v>
                </c:pt>
                <c:pt idx="54765">
                  <c:v>1.24186</c:v>
                </c:pt>
                <c:pt idx="54766">
                  <c:v>1.24188</c:v>
                </c:pt>
                <c:pt idx="54767">
                  <c:v>1.24191</c:v>
                </c:pt>
                <c:pt idx="54768">
                  <c:v>1.24193</c:v>
                </c:pt>
                <c:pt idx="54769">
                  <c:v>1.24195</c:v>
                </c:pt>
                <c:pt idx="54770">
                  <c:v>1.24197</c:v>
                </c:pt>
                <c:pt idx="54771">
                  <c:v>1.24199</c:v>
                </c:pt>
                <c:pt idx="54772">
                  <c:v>1.24202</c:v>
                </c:pt>
                <c:pt idx="54773">
                  <c:v>1.24204</c:v>
                </c:pt>
                <c:pt idx="54774">
                  <c:v>1.24206</c:v>
                </c:pt>
                <c:pt idx="54775">
                  <c:v>1.24209</c:v>
                </c:pt>
                <c:pt idx="54776">
                  <c:v>1.24211</c:v>
                </c:pt>
                <c:pt idx="54777">
                  <c:v>1.24213</c:v>
                </c:pt>
                <c:pt idx="54778">
                  <c:v>1.24215</c:v>
                </c:pt>
                <c:pt idx="54779">
                  <c:v>1.24218</c:v>
                </c:pt>
                <c:pt idx="54780">
                  <c:v>1.2422</c:v>
                </c:pt>
                <c:pt idx="54781">
                  <c:v>1.24222</c:v>
                </c:pt>
                <c:pt idx="54782">
                  <c:v>1.24225</c:v>
                </c:pt>
                <c:pt idx="54783">
                  <c:v>1.24227</c:v>
                </c:pt>
                <c:pt idx="54784">
                  <c:v>1.24229</c:v>
                </c:pt>
                <c:pt idx="54785">
                  <c:v>1.24231</c:v>
                </c:pt>
                <c:pt idx="54786">
                  <c:v>1.24234</c:v>
                </c:pt>
                <c:pt idx="54787">
                  <c:v>1.24236</c:v>
                </c:pt>
                <c:pt idx="54788">
                  <c:v>1.24238</c:v>
                </c:pt>
                <c:pt idx="54789">
                  <c:v>1.2424</c:v>
                </c:pt>
                <c:pt idx="54790">
                  <c:v>1.24243</c:v>
                </c:pt>
                <c:pt idx="54791">
                  <c:v>1.24245</c:v>
                </c:pt>
                <c:pt idx="54792">
                  <c:v>1.24247</c:v>
                </c:pt>
                <c:pt idx="54793">
                  <c:v>1.24249</c:v>
                </c:pt>
                <c:pt idx="54794">
                  <c:v>1.24252</c:v>
                </c:pt>
                <c:pt idx="54795">
                  <c:v>1.24254</c:v>
                </c:pt>
                <c:pt idx="54796">
                  <c:v>1.24256</c:v>
                </c:pt>
                <c:pt idx="54797">
                  <c:v>1.24259</c:v>
                </c:pt>
                <c:pt idx="54798">
                  <c:v>1.24261</c:v>
                </c:pt>
                <c:pt idx="54799">
                  <c:v>1.24263</c:v>
                </c:pt>
                <c:pt idx="54800">
                  <c:v>1.24265</c:v>
                </c:pt>
                <c:pt idx="54801">
                  <c:v>1.24268</c:v>
                </c:pt>
                <c:pt idx="54802">
                  <c:v>1.2427</c:v>
                </c:pt>
                <c:pt idx="54803">
                  <c:v>1.24272</c:v>
                </c:pt>
                <c:pt idx="54804">
                  <c:v>1.24274</c:v>
                </c:pt>
                <c:pt idx="54805">
                  <c:v>1.24277</c:v>
                </c:pt>
                <c:pt idx="54806">
                  <c:v>1.24279</c:v>
                </c:pt>
                <c:pt idx="54807">
                  <c:v>1.24281</c:v>
                </c:pt>
                <c:pt idx="54808">
                  <c:v>1.24283</c:v>
                </c:pt>
                <c:pt idx="54809">
                  <c:v>1.24286</c:v>
                </c:pt>
                <c:pt idx="54810">
                  <c:v>1.24288</c:v>
                </c:pt>
                <c:pt idx="54811">
                  <c:v>1.2429</c:v>
                </c:pt>
                <c:pt idx="54812">
                  <c:v>1.24293</c:v>
                </c:pt>
                <c:pt idx="54813">
                  <c:v>1.24295</c:v>
                </c:pt>
                <c:pt idx="54814">
                  <c:v>1.24297</c:v>
                </c:pt>
                <c:pt idx="54815">
                  <c:v>1.24299</c:v>
                </c:pt>
                <c:pt idx="54816">
                  <c:v>1.24302</c:v>
                </c:pt>
                <c:pt idx="54817">
                  <c:v>1.24304</c:v>
                </c:pt>
                <c:pt idx="54818">
                  <c:v>1.24306</c:v>
                </c:pt>
                <c:pt idx="54819">
                  <c:v>1.24308</c:v>
                </c:pt>
                <c:pt idx="54820">
                  <c:v>1.24311</c:v>
                </c:pt>
                <c:pt idx="54821">
                  <c:v>1.24313</c:v>
                </c:pt>
                <c:pt idx="54822">
                  <c:v>1.24315</c:v>
                </c:pt>
                <c:pt idx="54823">
                  <c:v>1.24317</c:v>
                </c:pt>
                <c:pt idx="54824">
                  <c:v>1.2432</c:v>
                </c:pt>
                <c:pt idx="54825">
                  <c:v>1.24322</c:v>
                </c:pt>
                <c:pt idx="54826">
                  <c:v>1.24324</c:v>
                </c:pt>
                <c:pt idx="54827">
                  <c:v>1.24327</c:v>
                </c:pt>
                <c:pt idx="54828">
                  <c:v>1.24329</c:v>
                </c:pt>
                <c:pt idx="54829">
                  <c:v>1.24331</c:v>
                </c:pt>
                <c:pt idx="54830">
                  <c:v>1.24333</c:v>
                </c:pt>
                <c:pt idx="54831">
                  <c:v>1.24336</c:v>
                </c:pt>
                <c:pt idx="54832">
                  <c:v>1.24338</c:v>
                </c:pt>
                <c:pt idx="54833">
                  <c:v>1.2434</c:v>
                </c:pt>
                <c:pt idx="54834">
                  <c:v>1.24342</c:v>
                </c:pt>
                <c:pt idx="54835">
                  <c:v>1.24345</c:v>
                </c:pt>
                <c:pt idx="54836">
                  <c:v>1.24347</c:v>
                </c:pt>
                <c:pt idx="54837">
                  <c:v>1.24349</c:v>
                </c:pt>
                <c:pt idx="54838">
                  <c:v>1.24351</c:v>
                </c:pt>
                <c:pt idx="54839">
                  <c:v>1.24354</c:v>
                </c:pt>
                <c:pt idx="54840">
                  <c:v>1.24356</c:v>
                </c:pt>
                <c:pt idx="54841">
                  <c:v>1.24358</c:v>
                </c:pt>
                <c:pt idx="54842">
                  <c:v>1.24361</c:v>
                </c:pt>
                <c:pt idx="54843">
                  <c:v>1.24363</c:v>
                </c:pt>
                <c:pt idx="54844">
                  <c:v>1.24365</c:v>
                </c:pt>
                <c:pt idx="54845">
                  <c:v>1.24367</c:v>
                </c:pt>
                <c:pt idx="54846">
                  <c:v>1.2437</c:v>
                </c:pt>
                <c:pt idx="54847">
                  <c:v>1.24372</c:v>
                </c:pt>
                <c:pt idx="54848">
                  <c:v>1.24374</c:v>
                </c:pt>
                <c:pt idx="54849">
                  <c:v>1.24376</c:v>
                </c:pt>
                <c:pt idx="54850">
                  <c:v>1.24379</c:v>
                </c:pt>
                <c:pt idx="54851">
                  <c:v>1.24381</c:v>
                </c:pt>
                <c:pt idx="54852">
                  <c:v>1.24383</c:v>
                </c:pt>
                <c:pt idx="54853">
                  <c:v>1.24385</c:v>
                </c:pt>
                <c:pt idx="54854">
                  <c:v>1.24388</c:v>
                </c:pt>
                <c:pt idx="54855">
                  <c:v>1.2439</c:v>
                </c:pt>
                <c:pt idx="54856">
                  <c:v>1.24392</c:v>
                </c:pt>
                <c:pt idx="54857">
                  <c:v>1.24395</c:v>
                </c:pt>
                <c:pt idx="54858">
                  <c:v>1.24397</c:v>
                </c:pt>
                <c:pt idx="54859">
                  <c:v>1.24399</c:v>
                </c:pt>
                <c:pt idx="54860">
                  <c:v>1.24401</c:v>
                </c:pt>
                <c:pt idx="54861">
                  <c:v>1.24404</c:v>
                </c:pt>
                <c:pt idx="54862">
                  <c:v>1.24406</c:v>
                </c:pt>
                <c:pt idx="54863">
                  <c:v>1.24408</c:v>
                </c:pt>
                <c:pt idx="54864">
                  <c:v>1.2441</c:v>
                </c:pt>
                <c:pt idx="54865">
                  <c:v>1.24413</c:v>
                </c:pt>
                <c:pt idx="54866">
                  <c:v>1.24415</c:v>
                </c:pt>
                <c:pt idx="54867">
                  <c:v>1.24417</c:v>
                </c:pt>
                <c:pt idx="54868">
                  <c:v>1.24419</c:v>
                </c:pt>
                <c:pt idx="54869">
                  <c:v>1.24422</c:v>
                </c:pt>
                <c:pt idx="54870">
                  <c:v>1.24424</c:v>
                </c:pt>
                <c:pt idx="54871">
                  <c:v>1.24426</c:v>
                </c:pt>
                <c:pt idx="54872">
                  <c:v>1.24429</c:v>
                </c:pt>
                <c:pt idx="54873">
                  <c:v>1.24431</c:v>
                </c:pt>
                <c:pt idx="54874">
                  <c:v>1.24433</c:v>
                </c:pt>
                <c:pt idx="54875">
                  <c:v>1.24435</c:v>
                </c:pt>
                <c:pt idx="54876">
                  <c:v>1.24438</c:v>
                </c:pt>
                <c:pt idx="54877">
                  <c:v>1.2444</c:v>
                </c:pt>
                <c:pt idx="54878">
                  <c:v>1.24442</c:v>
                </c:pt>
                <c:pt idx="54879">
                  <c:v>1.24444</c:v>
                </c:pt>
                <c:pt idx="54880">
                  <c:v>1.24447</c:v>
                </c:pt>
                <c:pt idx="54881">
                  <c:v>1.24449</c:v>
                </c:pt>
                <c:pt idx="54882">
                  <c:v>1.24451</c:v>
                </c:pt>
                <c:pt idx="54883">
                  <c:v>1.24453</c:v>
                </c:pt>
                <c:pt idx="54884">
                  <c:v>1.24456</c:v>
                </c:pt>
                <c:pt idx="54885">
                  <c:v>1.24458</c:v>
                </c:pt>
                <c:pt idx="54886">
                  <c:v>1.2446</c:v>
                </c:pt>
                <c:pt idx="54887">
                  <c:v>1.24463</c:v>
                </c:pt>
                <c:pt idx="54888">
                  <c:v>1.24465</c:v>
                </c:pt>
                <c:pt idx="54889">
                  <c:v>1.24467</c:v>
                </c:pt>
                <c:pt idx="54890">
                  <c:v>1.24469</c:v>
                </c:pt>
                <c:pt idx="54891">
                  <c:v>1.24472</c:v>
                </c:pt>
                <c:pt idx="54892">
                  <c:v>1.24474</c:v>
                </c:pt>
                <c:pt idx="54893">
                  <c:v>1.24476</c:v>
                </c:pt>
                <c:pt idx="54894">
                  <c:v>1.24479</c:v>
                </c:pt>
                <c:pt idx="54895">
                  <c:v>1.24481</c:v>
                </c:pt>
                <c:pt idx="54896">
                  <c:v>1.24483</c:v>
                </c:pt>
                <c:pt idx="54897">
                  <c:v>1.24485</c:v>
                </c:pt>
                <c:pt idx="54898">
                  <c:v>1.24487</c:v>
                </c:pt>
                <c:pt idx="54899">
                  <c:v>1.2449</c:v>
                </c:pt>
                <c:pt idx="54900">
                  <c:v>1.24492</c:v>
                </c:pt>
                <c:pt idx="54901">
                  <c:v>1.24494</c:v>
                </c:pt>
                <c:pt idx="54902">
                  <c:v>1.24497</c:v>
                </c:pt>
                <c:pt idx="54903">
                  <c:v>1.24499</c:v>
                </c:pt>
                <c:pt idx="54904">
                  <c:v>1.24501</c:v>
                </c:pt>
                <c:pt idx="54905">
                  <c:v>1.24503</c:v>
                </c:pt>
                <c:pt idx="54906">
                  <c:v>1.24506</c:v>
                </c:pt>
                <c:pt idx="54907">
                  <c:v>1.24508</c:v>
                </c:pt>
                <c:pt idx="54908">
                  <c:v>1.2451</c:v>
                </c:pt>
                <c:pt idx="54909">
                  <c:v>1.24513</c:v>
                </c:pt>
                <c:pt idx="54910">
                  <c:v>1.24515</c:v>
                </c:pt>
                <c:pt idx="54911">
                  <c:v>1.24517</c:v>
                </c:pt>
                <c:pt idx="54912">
                  <c:v>1.24519</c:v>
                </c:pt>
                <c:pt idx="54913">
                  <c:v>1.24521</c:v>
                </c:pt>
                <c:pt idx="54914">
                  <c:v>1.24524</c:v>
                </c:pt>
                <c:pt idx="54915">
                  <c:v>1.24526</c:v>
                </c:pt>
                <c:pt idx="54916">
                  <c:v>1.24528</c:v>
                </c:pt>
                <c:pt idx="54917">
                  <c:v>1.24531</c:v>
                </c:pt>
                <c:pt idx="54918">
                  <c:v>1.24533</c:v>
                </c:pt>
                <c:pt idx="54919">
                  <c:v>1.24535</c:v>
                </c:pt>
                <c:pt idx="54920">
                  <c:v>1.24537</c:v>
                </c:pt>
                <c:pt idx="54921">
                  <c:v>1.2454</c:v>
                </c:pt>
                <c:pt idx="54922">
                  <c:v>1.24542</c:v>
                </c:pt>
                <c:pt idx="54923">
                  <c:v>1.24544</c:v>
                </c:pt>
                <c:pt idx="54924">
                  <c:v>1.24547</c:v>
                </c:pt>
                <c:pt idx="54925">
                  <c:v>1.24549</c:v>
                </c:pt>
                <c:pt idx="54926">
                  <c:v>1.24551</c:v>
                </c:pt>
                <c:pt idx="54927">
                  <c:v>1.24553</c:v>
                </c:pt>
                <c:pt idx="54928">
                  <c:v>1.24556</c:v>
                </c:pt>
                <c:pt idx="54929">
                  <c:v>1.24558</c:v>
                </c:pt>
                <c:pt idx="54930">
                  <c:v>1.2456</c:v>
                </c:pt>
                <c:pt idx="54931">
                  <c:v>1.24562</c:v>
                </c:pt>
                <c:pt idx="54932">
                  <c:v>1.24565</c:v>
                </c:pt>
                <c:pt idx="54933">
                  <c:v>1.24567</c:v>
                </c:pt>
                <c:pt idx="54934">
                  <c:v>1.24569</c:v>
                </c:pt>
                <c:pt idx="54935">
                  <c:v>1.24571</c:v>
                </c:pt>
                <c:pt idx="54936">
                  <c:v>1.24574</c:v>
                </c:pt>
                <c:pt idx="54937">
                  <c:v>1.24576</c:v>
                </c:pt>
                <c:pt idx="54938">
                  <c:v>1.24578</c:v>
                </c:pt>
                <c:pt idx="54939">
                  <c:v>1.24581</c:v>
                </c:pt>
                <c:pt idx="54940">
                  <c:v>1.24583</c:v>
                </c:pt>
                <c:pt idx="54941">
                  <c:v>1.24585</c:v>
                </c:pt>
                <c:pt idx="54942">
                  <c:v>1.24587</c:v>
                </c:pt>
                <c:pt idx="54943">
                  <c:v>1.2459</c:v>
                </c:pt>
                <c:pt idx="54944">
                  <c:v>1.24592</c:v>
                </c:pt>
                <c:pt idx="54945">
                  <c:v>1.24594</c:v>
                </c:pt>
                <c:pt idx="54946">
                  <c:v>1.24596</c:v>
                </c:pt>
                <c:pt idx="54947">
                  <c:v>1.24599</c:v>
                </c:pt>
                <c:pt idx="54948">
                  <c:v>1.24601</c:v>
                </c:pt>
                <c:pt idx="54949">
                  <c:v>1.24603</c:v>
                </c:pt>
                <c:pt idx="54950">
                  <c:v>1.24605</c:v>
                </c:pt>
                <c:pt idx="54951">
                  <c:v>1.24608</c:v>
                </c:pt>
                <c:pt idx="54952">
                  <c:v>1.2461</c:v>
                </c:pt>
                <c:pt idx="54953">
                  <c:v>1.24612</c:v>
                </c:pt>
                <c:pt idx="54954">
                  <c:v>1.24615</c:v>
                </c:pt>
                <c:pt idx="54955">
                  <c:v>1.24617</c:v>
                </c:pt>
                <c:pt idx="54956">
                  <c:v>1.24619</c:v>
                </c:pt>
                <c:pt idx="54957">
                  <c:v>1.24621</c:v>
                </c:pt>
                <c:pt idx="54958">
                  <c:v>1.24624</c:v>
                </c:pt>
                <c:pt idx="54959">
                  <c:v>1.24626</c:v>
                </c:pt>
                <c:pt idx="54960">
                  <c:v>1.24628</c:v>
                </c:pt>
                <c:pt idx="54961">
                  <c:v>1.2463</c:v>
                </c:pt>
                <c:pt idx="54962">
                  <c:v>1.24633</c:v>
                </c:pt>
                <c:pt idx="54963">
                  <c:v>1.24635</c:v>
                </c:pt>
                <c:pt idx="54964">
                  <c:v>1.24637</c:v>
                </c:pt>
                <c:pt idx="54965">
                  <c:v>1.24639</c:v>
                </c:pt>
                <c:pt idx="54966">
                  <c:v>1.24642</c:v>
                </c:pt>
                <c:pt idx="54967">
                  <c:v>1.24644</c:v>
                </c:pt>
                <c:pt idx="54968">
                  <c:v>1.24646</c:v>
                </c:pt>
                <c:pt idx="54969">
                  <c:v>1.24649</c:v>
                </c:pt>
                <c:pt idx="54970">
                  <c:v>1.24651</c:v>
                </c:pt>
                <c:pt idx="54971">
                  <c:v>1.24653</c:v>
                </c:pt>
                <c:pt idx="54972">
                  <c:v>1.24655</c:v>
                </c:pt>
                <c:pt idx="54973">
                  <c:v>1.24658</c:v>
                </c:pt>
                <c:pt idx="54974">
                  <c:v>1.2466</c:v>
                </c:pt>
                <c:pt idx="54975">
                  <c:v>1.24662</c:v>
                </c:pt>
                <c:pt idx="54976">
                  <c:v>1.24664</c:v>
                </c:pt>
                <c:pt idx="54977">
                  <c:v>1.24667</c:v>
                </c:pt>
                <c:pt idx="54978">
                  <c:v>1.24669</c:v>
                </c:pt>
                <c:pt idx="54979">
                  <c:v>1.24671</c:v>
                </c:pt>
                <c:pt idx="54980">
                  <c:v>1.24673</c:v>
                </c:pt>
                <c:pt idx="54981">
                  <c:v>1.24676</c:v>
                </c:pt>
                <c:pt idx="54982">
                  <c:v>1.24678</c:v>
                </c:pt>
                <c:pt idx="54983">
                  <c:v>1.2468</c:v>
                </c:pt>
                <c:pt idx="54984">
                  <c:v>1.24683</c:v>
                </c:pt>
                <c:pt idx="54985">
                  <c:v>1.24685</c:v>
                </c:pt>
                <c:pt idx="54986">
                  <c:v>1.24687</c:v>
                </c:pt>
                <c:pt idx="54987">
                  <c:v>1.24689</c:v>
                </c:pt>
                <c:pt idx="54988">
                  <c:v>1.24692</c:v>
                </c:pt>
                <c:pt idx="54989">
                  <c:v>1.24694</c:v>
                </c:pt>
                <c:pt idx="54990">
                  <c:v>1.24696</c:v>
                </c:pt>
                <c:pt idx="54991">
                  <c:v>1.24698</c:v>
                </c:pt>
                <c:pt idx="54992">
                  <c:v>1.24701</c:v>
                </c:pt>
                <c:pt idx="54993">
                  <c:v>1.24703</c:v>
                </c:pt>
                <c:pt idx="54994">
                  <c:v>1.24705</c:v>
                </c:pt>
                <c:pt idx="54995">
                  <c:v>1.24707</c:v>
                </c:pt>
                <c:pt idx="54996">
                  <c:v>1.2471</c:v>
                </c:pt>
                <c:pt idx="54997">
                  <c:v>1.24712</c:v>
                </c:pt>
                <c:pt idx="54998">
                  <c:v>1.24714</c:v>
                </c:pt>
                <c:pt idx="54999">
                  <c:v>1.24717</c:v>
                </c:pt>
                <c:pt idx="55000">
                  <c:v>1.24719</c:v>
                </c:pt>
                <c:pt idx="55001">
                  <c:v>1.24721</c:v>
                </c:pt>
                <c:pt idx="55002">
                  <c:v>1.24723</c:v>
                </c:pt>
                <c:pt idx="55003">
                  <c:v>1.24726</c:v>
                </c:pt>
                <c:pt idx="55004">
                  <c:v>1.24728</c:v>
                </c:pt>
                <c:pt idx="55005">
                  <c:v>1.2473</c:v>
                </c:pt>
                <c:pt idx="55006">
                  <c:v>1.24732</c:v>
                </c:pt>
                <c:pt idx="55007">
                  <c:v>1.24735</c:v>
                </c:pt>
                <c:pt idx="55008">
                  <c:v>1.24737</c:v>
                </c:pt>
                <c:pt idx="55009">
                  <c:v>1.24739</c:v>
                </c:pt>
                <c:pt idx="55010">
                  <c:v>1.24741</c:v>
                </c:pt>
                <c:pt idx="55011">
                  <c:v>1.24744</c:v>
                </c:pt>
                <c:pt idx="55012">
                  <c:v>1.24746</c:v>
                </c:pt>
                <c:pt idx="55013">
                  <c:v>1.24748</c:v>
                </c:pt>
                <c:pt idx="55014">
                  <c:v>1.24751</c:v>
                </c:pt>
                <c:pt idx="55015">
                  <c:v>1.24753</c:v>
                </c:pt>
                <c:pt idx="55016">
                  <c:v>1.24755</c:v>
                </c:pt>
                <c:pt idx="55017">
                  <c:v>1.24757</c:v>
                </c:pt>
                <c:pt idx="55018">
                  <c:v>1.2476</c:v>
                </c:pt>
                <c:pt idx="55019">
                  <c:v>1.24762</c:v>
                </c:pt>
                <c:pt idx="55020">
                  <c:v>1.24764</c:v>
                </c:pt>
                <c:pt idx="55021">
                  <c:v>1.24766</c:v>
                </c:pt>
                <c:pt idx="55022">
                  <c:v>1.24769</c:v>
                </c:pt>
                <c:pt idx="55023">
                  <c:v>1.24771</c:v>
                </c:pt>
                <c:pt idx="55024">
                  <c:v>1.24773</c:v>
                </c:pt>
                <c:pt idx="55025">
                  <c:v>1.24775</c:v>
                </c:pt>
                <c:pt idx="55026">
                  <c:v>1.24778</c:v>
                </c:pt>
                <c:pt idx="55027">
                  <c:v>1.2478</c:v>
                </c:pt>
                <c:pt idx="55028">
                  <c:v>1.24782</c:v>
                </c:pt>
                <c:pt idx="55029">
                  <c:v>1.24785</c:v>
                </c:pt>
                <c:pt idx="55030">
                  <c:v>1.24787</c:v>
                </c:pt>
                <c:pt idx="55031">
                  <c:v>1.24789</c:v>
                </c:pt>
                <c:pt idx="55032">
                  <c:v>1.24791</c:v>
                </c:pt>
                <c:pt idx="55033">
                  <c:v>1.24794</c:v>
                </c:pt>
                <c:pt idx="55034">
                  <c:v>1.24796</c:v>
                </c:pt>
                <c:pt idx="55035">
                  <c:v>1.24798</c:v>
                </c:pt>
                <c:pt idx="55036">
                  <c:v>1.24801</c:v>
                </c:pt>
                <c:pt idx="55037">
                  <c:v>1.24803</c:v>
                </c:pt>
                <c:pt idx="55038">
                  <c:v>1.24805</c:v>
                </c:pt>
                <c:pt idx="55039">
                  <c:v>1.24807</c:v>
                </c:pt>
                <c:pt idx="55040">
                  <c:v>1.24809</c:v>
                </c:pt>
                <c:pt idx="55041">
                  <c:v>1.24812</c:v>
                </c:pt>
                <c:pt idx="55042">
                  <c:v>1.24814</c:v>
                </c:pt>
                <c:pt idx="55043">
                  <c:v>1.24816</c:v>
                </c:pt>
                <c:pt idx="55044">
                  <c:v>1.24819</c:v>
                </c:pt>
                <c:pt idx="55045">
                  <c:v>1.24821</c:v>
                </c:pt>
                <c:pt idx="55046">
                  <c:v>1.24823</c:v>
                </c:pt>
                <c:pt idx="55047">
                  <c:v>1.24825</c:v>
                </c:pt>
                <c:pt idx="55048">
                  <c:v>1.24828</c:v>
                </c:pt>
                <c:pt idx="55049">
                  <c:v>1.2483</c:v>
                </c:pt>
                <c:pt idx="55050">
                  <c:v>1.24832</c:v>
                </c:pt>
                <c:pt idx="55051">
                  <c:v>1.24835</c:v>
                </c:pt>
                <c:pt idx="55052">
                  <c:v>1.24837</c:v>
                </c:pt>
                <c:pt idx="55053">
                  <c:v>1.24839</c:v>
                </c:pt>
                <c:pt idx="55054">
                  <c:v>1.24841</c:v>
                </c:pt>
                <c:pt idx="55055">
                  <c:v>1.24843</c:v>
                </c:pt>
                <c:pt idx="55056">
                  <c:v>1.24846</c:v>
                </c:pt>
                <c:pt idx="55057">
                  <c:v>1.24848</c:v>
                </c:pt>
                <c:pt idx="55058">
                  <c:v>1.2485</c:v>
                </c:pt>
                <c:pt idx="55059">
                  <c:v>1.24853</c:v>
                </c:pt>
                <c:pt idx="55060">
                  <c:v>1.24855</c:v>
                </c:pt>
                <c:pt idx="55061">
                  <c:v>1.24857</c:v>
                </c:pt>
                <c:pt idx="55062">
                  <c:v>1.24859</c:v>
                </c:pt>
                <c:pt idx="55063">
                  <c:v>1.24862</c:v>
                </c:pt>
                <c:pt idx="55064">
                  <c:v>1.24864</c:v>
                </c:pt>
                <c:pt idx="55065">
                  <c:v>1.24866</c:v>
                </c:pt>
                <c:pt idx="55066">
                  <c:v>1.24869</c:v>
                </c:pt>
                <c:pt idx="55067">
                  <c:v>1.24871</c:v>
                </c:pt>
                <c:pt idx="55068">
                  <c:v>1.24873</c:v>
                </c:pt>
                <c:pt idx="55069">
                  <c:v>1.24875</c:v>
                </c:pt>
                <c:pt idx="55070">
                  <c:v>1.24878</c:v>
                </c:pt>
                <c:pt idx="55071">
                  <c:v>1.2488</c:v>
                </c:pt>
                <c:pt idx="55072">
                  <c:v>1.24882</c:v>
                </c:pt>
                <c:pt idx="55073">
                  <c:v>1.24884</c:v>
                </c:pt>
                <c:pt idx="55074">
                  <c:v>1.24887</c:v>
                </c:pt>
                <c:pt idx="55075">
                  <c:v>1.24889</c:v>
                </c:pt>
                <c:pt idx="55076">
                  <c:v>1.24891</c:v>
                </c:pt>
                <c:pt idx="55077">
                  <c:v>1.24893</c:v>
                </c:pt>
                <c:pt idx="55078">
                  <c:v>1.24896</c:v>
                </c:pt>
                <c:pt idx="55079">
                  <c:v>1.24898</c:v>
                </c:pt>
                <c:pt idx="55080">
                  <c:v>1.249</c:v>
                </c:pt>
                <c:pt idx="55081">
                  <c:v>1.24903</c:v>
                </c:pt>
                <c:pt idx="55082">
                  <c:v>1.24905</c:v>
                </c:pt>
                <c:pt idx="55083">
                  <c:v>1.24907</c:v>
                </c:pt>
                <c:pt idx="55084">
                  <c:v>1.24909</c:v>
                </c:pt>
                <c:pt idx="55085">
                  <c:v>1.24912</c:v>
                </c:pt>
                <c:pt idx="55086">
                  <c:v>1.24914</c:v>
                </c:pt>
                <c:pt idx="55087">
                  <c:v>1.24916</c:v>
                </c:pt>
                <c:pt idx="55088">
                  <c:v>1.24918</c:v>
                </c:pt>
                <c:pt idx="55089">
                  <c:v>1.24921</c:v>
                </c:pt>
                <c:pt idx="55090">
                  <c:v>1.24923</c:v>
                </c:pt>
                <c:pt idx="55091">
                  <c:v>1.24925</c:v>
                </c:pt>
                <c:pt idx="55092">
                  <c:v>1.24927</c:v>
                </c:pt>
                <c:pt idx="55093">
                  <c:v>1.2493</c:v>
                </c:pt>
                <c:pt idx="55094">
                  <c:v>1.24932</c:v>
                </c:pt>
                <c:pt idx="55095">
                  <c:v>1.24934</c:v>
                </c:pt>
                <c:pt idx="55096">
                  <c:v>1.24937</c:v>
                </c:pt>
                <c:pt idx="55097">
                  <c:v>1.24939</c:v>
                </c:pt>
                <c:pt idx="55098">
                  <c:v>1.24941</c:v>
                </c:pt>
                <c:pt idx="55099">
                  <c:v>1.24943</c:v>
                </c:pt>
                <c:pt idx="55100">
                  <c:v>1.24946</c:v>
                </c:pt>
                <c:pt idx="55101">
                  <c:v>1.24948</c:v>
                </c:pt>
                <c:pt idx="55102">
                  <c:v>1.2495</c:v>
                </c:pt>
                <c:pt idx="55103">
                  <c:v>1.24952</c:v>
                </c:pt>
                <c:pt idx="55104">
                  <c:v>1.24955</c:v>
                </c:pt>
                <c:pt idx="55105">
                  <c:v>1.24957</c:v>
                </c:pt>
                <c:pt idx="55106">
                  <c:v>1.24959</c:v>
                </c:pt>
                <c:pt idx="55107">
                  <c:v>1.24961</c:v>
                </c:pt>
                <c:pt idx="55108">
                  <c:v>1.24964</c:v>
                </c:pt>
                <c:pt idx="55109">
                  <c:v>1.24966</c:v>
                </c:pt>
                <c:pt idx="55110">
                  <c:v>1.24968</c:v>
                </c:pt>
                <c:pt idx="55111">
                  <c:v>1.24971</c:v>
                </c:pt>
                <c:pt idx="55112">
                  <c:v>1.24973</c:v>
                </c:pt>
                <c:pt idx="55113">
                  <c:v>1.24975</c:v>
                </c:pt>
                <c:pt idx="55114">
                  <c:v>1.24977</c:v>
                </c:pt>
                <c:pt idx="55115">
                  <c:v>1.2498</c:v>
                </c:pt>
                <c:pt idx="55116">
                  <c:v>1.24982</c:v>
                </c:pt>
                <c:pt idx="55117">
                  <c:v>1.24984</c:v>
                </c:pt>
                <c:pt idx="55118">
                  <c:v>1.24986</c:v>
                </c:pt>
                <c:pt idx="55119">
                  <c:v>1.24989</c:v>
                </c:pt>
                <c:pt idx="55120">
                  <c:v>1.24991</c:v>
                </c:pt>
                <c:pt idx="55121">
                  <c:v>1.24993</c:v>
                </c:pt>
                <c:pt idx="55122">
                  <c:v>1.24995</c:v>
                </c:pt>
                <c:pt idx="55123">
                  <c:v>1.24998</c:v>
                </c:pt>
                <c:pt idx="55124">
                  <c:v>1.25</c:v>
                </c:pt>
                <c:pt idx="55125">
                  <c:v>1.25002</c:v>
                </c:pt>
                <c:pt idx="55126">
                  <c:v>1.25005</c:v>
                </c:pt>
                <c:pt idx="55127">
                  <c:v>1.25007</c:v>
                </c:pt>
                <c:pt idx="55128">
                  <c:v>1.25009</c:v>
                </c:pt>
                <c:pt idx="55129">
                  <c:v>1.25011</c:v>
                </c:pt>
                <c:pt idx="55130">
                  <c:v>1.25014</c:v>
                </c:pt>
                <c:pt idx="55131">
                  <c:v>1.25016</c:v>
                </c:pt>
                <c:pt idx="55132">
                  <c:v>1.25018</c:v>
                </c:pt>
                <c:pt idx="55133">
                  <c:v>1.2502</c:v>
                </c:pt>
                <c:pt idx="55134">
                  <c:v>1.25023</c:v>
                </c:pt>
                <c:pt idx="55135">
                  <c:v>1.25025</c:v>
                </c:pt>
                <c:pt idx="55136">
                  <c:v>1.25027</c:v>
                </c:pt>
                <c:pt idx="55137">
                  <c:v>1.25029</c:v>
                </c:pt>
                <c:pt idx="55138">
                  <c:v>1.25032</c:v>
                </c:pt>
                <c:pt idx="55139">
                  <c:v>1.25034</c:v>
                </c:pt>
                <c:pt idx="55140">
                  <c:v>1.25036</c:v>
                </c:pt>
                <c:pt idx="55141">
                  <c:v>1.25039</c:v>
                </c:pt>
                <c:pt idx="55142">
                  <c:v>1.25041</c:v>
                </c:pt>
                <c:pt idx="55143">
                  <c:v>1.25043</c:v>
                </c:pt>
                <c:pt idx="55144">
                  <c:v>1.25045</c:v>
                </c:pt>
                <c:pt idx="55145">
                  <c:v>1.25048</c:v>
                </c:pt>
                <c:pt idx="55146">
                  <c:v>1.2505</c:v>
                </c:pt>
                <c:pt idx="55147">
                  <c:v>1.25052</c:v>
                </c:pt>
                <c:pt idx="55148">
                  <c:v>1.25054</c:v>
                </c:pt>
                <c:pt idx="55149">
                  <c:v>1.25057</c:v>
                </c:pt>
                <c:pt idx="55150">
                  <c:v>1.25059</c:v>
                </c:pt>
                <c:pt idx="55151">
                  <c:v>1.25061</c:v>
                </c:pt>
                <c:pt idx="55152">
                  <c:v>1.25063</c:v>
                </c:pt>
                <c:pt idx="55153">
                  <c:v>1.25066</c:v>
                </c:pt>
                <c:pt idx="55154">
                  <c:v>1.25068</c:v>
                </c:pt>
                <c:pt idx="55155">
                  <c:v>1.2507</c:v>
                </c:pt>
                <c:pt idx="55156">
                  <c:v>1.25073</c:v>
                </c:pt>
                <c:pt idx="55157">
                  <c:v>1.25075</c:v>
                </c:pt>
                <c:pt idx="55158">
                  <c:v>1.25077</c:v>
                </c:pt>
                <c:pt idx="55159">
                  <c:v>1.25079</c:v>
                </c:pt>
                <c:pt idx="55160">
                  <c:v>1.25082</c:v>
                </c:pt>
                <c:pt idx="55161">
                  <c:v>1.25084</c:v>
                </c:pt>
                <c:pt idx="55162">
                  <c:v>1.25086</c:v>
                </c:pt>
                <c:pt idx="55163">
                  <c:v>1.25088</c:v>
                </c:pt>
                <c:pt idx="55164">
                  <c:v>1.25091</c:v>
                </c:pt>
                <c:pt idx="55165">
                  <c:v>1.25093</c:v>
                </c:pt>
                <c:pt idx="55166">
                  <c:v>1.25095</c:v>
                </c:pt>
                <c:pt idx="55167">
                  <c:v>1.25097</c:v>
                </c:pt>
                <c:pt idx="55168">
                  <c:v>1.251</c:v>
                </c:pt>
                <c:pt idx="55169">
                  <c:v>1.25102</c:v>
                </c:pt>
                <c:pt idx="55170">
                  <c:v>1.25104</c:v>
                </c:pt>
                <c:pt idx="55171">
                  <c:v>1.25107</c:v>
                </c:pt>
                <c:pt idx="55172">
                  <c:v>1.25109</c:v>
                </c:pt>
                <c:pt idx="55173">
                  <c:v>1.25111</c:v>
                </c:pt>
                <c:pt idx="55174">
                  <c:v>1.25113</c:v>
                </c:pt>
                <c:pt idx="55175">
                  <c:v>1.25116</c:v>
                </c:pt>
                <c:pt idx="55176">
                  <c:v>1.25118</c:v>
                </c:pt>
                <c:pt idx="55177">
                  <c:v>1.2512</c:v>
                </c:pt>
                <c:pt idx="55178">
                  <c:v>1.25122</c:v>
                </c:pt>
                <c:pt idx="55179">
                  <c:v>1.25125</c:v>
                </c:pt>
                <c:pt idx="55180">
                  <c:v>1.25127</c:v>
                </c:pt>
                <c:pt idx="55181">
                  <c:v>1.25129</c:v>
                </c:pt>
                <c:pt idx="55182">
                  <c:v>1.25131</c:v>
                </c:pt>
                <c:pt idx="55183">
                  <c:v>1.25134</c:v>
                </c:pt>
                <c:pt idx="55184">
                  <c:v>1.25136</c:v>
                </c:pt>
                <c:pt idx="55185">
                  <c:v>1.25138</c:v>
                </c:pt>
                <c:pt idx="55186">
                  <c:v>1.25141</c:v>
                </c:pt>
                <c:pt idx="55187">
                  <c:v>1.25143</c:v>
                </c:pt>
                <c:pt idx="55188">
                  <c:v>1.25145</c:v>
                </c:pt>
                <c:pt idx="55189">
                  <c:v>1.25147</c:v>
                </c:pt>
                <c:pt idx="55190">
                  <c:v>1.2515</c:v>
                </c:pt>
                <c:pt idx="55191">
                  <c:v>1.25152</c:v>
                </c:pt>
                <c:pt idx="55192">
                  <c:v>1.25154</c:v>
                </c:pt>
                <c:pt idx="55193">
                  <c:v>1.25157</c:v>
                </c:pt>
                <c:pt idx="55194">
                  <c:v>1.25159</c:v>
                </c:pt>
                <c:pt idx="55195">
                  <c:v>1.25161</c:v>
                </c:pt>
                <c:pt idx="55196">
                  <c:v>1.25163</c:v>
                </c:pt>
                <c:pt idx="55197">
                  <c:v>1.25165</c:v>
                </c:pt>
                <c:pt idx="55198">
                  <c:v>1.25168</c:v>
                </c:pt>
                <c:pt idx="55199">
                  <c:v>1.2517</c:v>
                </c:pt>
                <c:pt idx="55200">
                  <c:v>1.25172</c:v>
                </c:pt>
                <c:pt idx="55201">
                  <c:v>1.25175</c:v>
                </c:pt>
                <c:pt idx="55202">
                  <c:v>1.25177</c:v>
                </c:pt>
                <c:pt idx="55203">
                  <c:v>1.25179</c:v>
                </c:pt>
                <c:pt idx="55204">
                  <c:v>1.25181</c:v>
                </c:pt>
                <c:pt idx="55205">
                  <c:v>1.25184</c:v>
                </c:pt>
                <c:pt idx="55206">
                  <c:v>1.25186</c:v>
                </c:pt>
                <c:pt idx="55207">
                  <c:v>1.25188</c:v>
                </c:pt>
                <c:pt idx="55208">
                  <c:v>1.25191</c:v>
                </c:pt>
                <c:pt idx="55209">
                  <c:v>1.25193</c:v>
                </c:pt>
                <c:pt idx="55210">
                  <c:v>1.25195</c:v>
                </c:pt>
                <c:pt idx="55211">
                  <c:v>1.25197</c:v>
                </c:pt>
                <c:pt idx="55212">
                  <c:v>1.25199</c:v>
                </c:pt>
                <c:pt idx="55213">
                  <c:v>1.25202</c:v>
                </c:pt>
                <c:pt idx="55214">
                  <c:v>1.25204</c:v>
                </c:pt>
                <c:pt idx="55215">
                  <c:v>1.25206</c:v>
                </c:pt>
                <c:pt idx="55216">
                  <c:v>1.25209</c:v>
                </c:pt>
                <c:pt idx="55217">
                  <c:v>1.25211</c:v>
                </c:pt>
                <c:pt idx="55218">
                  <c:v>1.25213</c:v>
                </c:pt>
                <c:pt idx="55219">
                  <c:v>1.25215</c:v>
                </c:pt>
                <c:pt idx="55220">
                  <c:v>1.25218</c:v>
                </c:pt>
                <c:pt idx="55221">
                  <c:v>1.2522</c:v>
                </c:pt>
                <c:pt idx="55222">
                  <c:v>1.25222</c:v>
                </c:pt>
                <c:pt idx="55223">
                  <c:v>1.25225</c:v>
                </c:pt>
                <c:pt idx="55224">
                  <c:v>1.25227</c:v>
                </c:pt>
                <c:pt idx="55225">
                  <c:v>1.25229</c:v>
                </c:pt>
                <c:pt idx="55226">
                  <c:v>1.25231</c:v>
                </c:pt>
                <c:pt idx="55227">
                  <c:v>1.25234</c:v>
                </c:pt>
                <c:pt idx="55228">
                  <c:v>1.25236</c:v>
                </c:pt>
                <c:pt idx="55229">
                  <c:v>1.25238</c:v>
                </c:pt>
                <c:pt idx="55230">
                  <c:v>1.2524</c:v>
                </c:pt>
                <c:pt idx="55231">
                  <c:v>1.25243</c:v>
                </c:pt>
                <c:pt idx="55232">
                  <c:v>1.25245</c:v>
                </c:pt>
                <c:pt idx="55233">
                  <c:v>1.25247</c:v>
                </c:pt>
                <c:pt idx="55234">
                  <c:v>1.25249</c:v>
                </c:pt>
                <c:pt idx="55235">
                  <c:v>1.25252</c:v>
                </c:pt>
                <c:pt idx="55236">
                  <c:v>1.25254</c:v>
                </c:pt>
                <c:pt idx="55237">
                  <c:v>1.25256</c:v>
                </c:pt>
                <c:pt idx="55238">
                  <c:v>1.25259</c:v>
                </c:pt>
                <c:pt idx="55239">
                  <c:v>1.25261</c:v>
                </c:pt>
                <c:pt idx="55240">
                  <c:v>1.25263</c:v>
                </c:pt>
                <c:pt idx="55241">
                  <c:v>1.25265</c:v>
                </c:pt>
                <c:pt idx="55242">
                  <c:v>1.25268</c:v>
                </c:pt>
                <c:pt idx="55243">
                  <c:v>1.2527</c:v>
                </c:pt>
                <c:pt idx="55244">
                  <c:v>1.25272</c:v>
                </c:pt>
                <c:pt idx="55245">
                  <c:v>1.25274</c:v>
                </c:pt>
                <c:pt idx="55246">
                  <c:v>1.25277</c:v>
                </c:pt>
                <c:pt idx="55247">
                  <c:v>1.25279</c:v>
                </c:pt>
                <c:pt idx="55248">
                  <c:v>1.25281</c:v>
                </c:pt>
                <c:pt idx="55249">
                  <c:v>1.25283</c:v>
                </c:pt>
                <c:pt idx="55250">
                  <c:v>1.25286</c:v>
                </c:pt>
                <c:pt idx="55251">
                  <c:v>1.25288</c:v>
                </c:pt>
                <c:pt idx="55252">
                  <c:v>1.2529</c:v>
                </c:pt>
                <c:pt idx="55253">
                  <c:v>1.25293</c:v>
                </c:pt>
                <c:pt idx="55254">
                  <c:v>1.25295</c:v>
                </c:pt>
                <c:pt idx="55255">
                  <c:v>1.25297</c:v>
                </c:pt>
                <c:pt idx="55256">
                  <c:v>1.25299</c:v>
                </c:pt>
                <c:pt idx="55257">
                  <c:v>1.25302</c:v>
                </c:pt>
                <c:pt idx="55258">
                  <c:v>1.25304</c:v>
                </c:pt>
                <c:pt idx="55259">
                  <c:v>1.25306</c:v>
                </c:pt>
                <c:pt idx="55260">
                  <c:v>1.25308</c:v>
                </c:pt>
                <c:pt idx="55261">
                  <c:v>1.25311</c:v>
                </c:pt>
                <c:pt idx="55262">
                  <c:v>1.25313</c:v>
                </c:pt>
                <c:pt idx="55263">
                  <c:v>1.25315</c:v>
                </c:pt>
                <c:pt idx="55264">
                  <c:v>1.25317</c:v>
                </c:pt>
                <c:pt idx="55265">
                  <c:v>1.2532</c:v>
                </c:pt>
                <c:pt idx="55266">
                  <c:v>1.25322</c:v>
                </c:pt>
                <c:pt idx="55267">
                  <c:v>1.25324</c:v>
                </c:pt>
                <c:pt idx="55268">
                  <c:v>1.25327</c:v>
                </c:pt>
                <c:pt idx="55269">
                  <c:v>1.25329</c:v>
                </c:pt>
                <c:pt idx="55270">
                  <c:v>1.25331</c:v>
                </c:pt>
                <c:pt idx="55271">
                  <c:v>1.25333</c:v>
                </c:pt>
                <c:pt idx="55272">
                  <c:v>1.25336</c:v>
                </c:pt>
                <c:pt idx="55273">
                  <c:v>1.25338</c:v>
                </c:pt>
                <c:pt idx="55274">
                  <c:v>1.2534</c:v>
                </c:pt>
                <c:pt idx="55275">
                  <c:v>1.25342</c:v>
                </c:pt>
                <c:pt idx="55276">
                  <c:v>1.25345</c:v>
                </c:pt>
                <c:pt idx="55277">
                  <c:v>1.25347</c:v>
                </c:pt>
                <c:pt idx="55278">
                  <c:v>1.25349</c:v>
                </c:pt>
                <c:pt idx="55279">
                  <c:v>1.25351</c:v>
                </c:pt>
                <c:pt idx="55280">
                  <c:v>1.25354</c:v>
                </c:pt>
                <c:pt idx="55281">
                  <c:v>1.25356</c:v>
                </c:pt>
                <c:pt idx="55282">
                  <c:v>1.25358</c:v>
                </c:pt>
                <c:pt idx="55283">
                  <c:v>1.25361</c:v>
                </c:pt>
                <c:pt idx="55284">
                  <c:v>1.25363</c:v>
                </c:pt>
                <c:pt idx="55285">
                  <c:v>1.25365</c:v>
                </c:pt>
                <c:pt idx="55286">
                  <c:v>1.25367</c:v>
                </c:pt>
                <c:pt idx="55287">
                  <c:v>1.2537</c:v>
                </c:pt>
                <c:pt idx="55288">
                  <c:v>1.25372</c:v>
                </c:pt>
                <c:pt idx="55289">
                  <c:v>1.25374</c:v>
                </c:pt>
                <c:pt idx="55290">
                  <c:v>1.25376</c:v>
                </c:pt>
                <c:pt idx="55291">
                  <c:v>1.25379</c:v>
                </c:pt>
                <c:pt idx="55292">
                  <c:v>1.25381</c:v>
                </c:pt>
                <c:pt idx="55293">
                  <c:v>1.25383</c:v>
                </c:pt>
                <c:pt idx="55294">
                  <c:v>1.25385</c:v>
                </c:pt>
                <c:pt idx="55295">
                  <c:v>1.25388</c:v>
                </c:pt>
                <c:pt idx="55296">
                  <c:v>1.2539</c:v>
                </c:pt>
                <c:pt idx="55297">
                  <c:v>1.25392</c:v>
                </c:pt>
                <c:pt idx="55298">
                  <c:v>1.25395</c:v>
                </c:pt>
                <c:pt idx="55299">
                  <c:v>1.25397</c:v>
                </c:pt>
                <c:pt idx="55300">
                  <c:v>1.25399</c:v>
                </c:pt>
                <c:pt idx="55301">
                  <c:v>1.25401</c:v>
                </c:pt>
                <c:pt idx="55302">
                  <c:v>1.25404</c:v>
                </c:pt>
                <c:pt idx="55303">
                  <c:v>1.25406</c:v>
                </c:pt>
                <c:pt idx="55304">
                  <c:v>1.25408</c:v>
                </c:pt>
                <c:pt idx="55305">
                  <c:v>1.2541</c:v>
                </c:pt>
                <c:pt idx="55306">
                  <c:v>1.25413</c:v>
                </c:pt>
                <c:pt idx="55307">
                  <c:v>1.25415</c:v>
                </c:pt>
                <c:pt idx="55308">
                  <c:v>1.25417</c:v>
                </c:pt>
                <c:pt idx="55309">
                  <c:v>1.25419</c:v>
                </c:pt>
                <c:pt idx="55310">
                  <c:v>1.25422</c:v>
                </c:pt>
                <c:pt idx="55311">
                  <c:v>1.25424</c:v>
                </c:pt>
                <c:pt idx="55312">
                  <c:v>1.25426</c:v>
                </c:pt>
                <c:pt idx="55313">
                  <c:v>1.25429</c:v>
                </c:pt>
                <c:pt idx="55314">
                  <c:v>1.25431</c:v>
                </c:pt>
                <c:pt idx="55315">
                  <c:v>1.25433</c:v>
                </c:pt>
                <c:pt idx="55316">
                  <c:v>1.25435</c:v>
                </c:pt>
                <c:pt idx="55317">
                  <c:v>1.25438</c:v>
                </c:pt>
                <c:pt idx="55318">
                  <c:v>1.2544</c:v>
                </c:pt>
                <c:pt idx="55319">
                  <c:v>1.25442</c:v>
                </c:pt>
                <c:pt idx="55320">
                  <c:v>1.25444</c:v>
                </c:pt>
                <c:pt idx="55321">
                  <c:v>1.25447</c:v>
                </c:pt>
                <c:pt idx="55322">
                  <c:v>1.25449</c:v>
                </c:pt>
                <c:pt idx="55323">
                  <c:v>1.25451</c:v>
                </c:pt>
                <c:pt idx="55324">
                  <c:v>1.25453</c:v>
                </c:pt>
                <c:pt idx="55325">
                  <c:v>1.25456</c:v>
                </c:pt>
                <c:pt idx="55326">
                  <c:v>1.25458</c:v>
                </c:pt>
                <c:pt idx="55327">
                  <c:v>1.2546</c:v>
                </c:pt>
                <c:pt idx="55328">
                  <c:v>1.25463</c:v>
                </c:pt>
                <c:pt idx="55329">
                  <c:v>1.25465</c:v>
                </c:pt>
                <c:pt idx="55330">
                  <c:v>1.25467</c:v>
                </c:pt>
                <c:pt idx="55331">
                  <c:v>1.25469</c:v>
                </c:pt>
                <c:pt idx="55332">
                  <c:v>1.25472</c:v>
                </c:pt>
                <c:pt idx="55333">
                  <c:v>1.25474</c:v>
                </c:pt>
                <c:pt idx="55334">
                  <c:v>1.25476</c:v>
                </c:pt>
                <c:pt idx="55335">
                  <c:v>1.25479</c:v>
                </c:pt>
                <c:pt idx="55336">
                  <c:v>1.25481</c:v>
                </c:pt>
                <c:pt idx="55337">
                  <c:v>1.25483</c:v>
                </c:pt>
                <c:pt idx="55338">
                  <c:v>1.25485</c:v>
                </c:pt>
                <c:pt idx="55339">
                  <c:v>1.25487</c:v>
                </c:pt>
                <c:pt idx="55340">
                  <c:v>1.2549</c:v>
                </c:pt>
                <c:pt idx="55341">
                  <c:v>1.25492</c:v>
                </c:pt>
                <c:pt idx="55342">
                  <c:v>1.25494</c:v>
                </c:pt>
                <c:pt idx="55343">
                  <c:v>1.25497</c:v>
                </c:pt>
                <c:pt idx="55344">
                  <c:v>1.25499</c:v>
                </c:pt>
                <c:pt idx="55345">
                  <c:v>1.25501</c:v>
                </c:pt>
                <c:pt idx="55346">
                  <c:v>1.25503</c:v>
                </c:pt>
                <c:pt idx="55347">
                  <c:v>1.25506</c:v>
                </c:pt>
                <c:pt idx="55348">
                  <c:v>1.25508</c:v>
                </c:pt>
                <c:pt idx="55349">
                  <c:v>1.2551</c:v>
                </c:pt>
                <c:pt idx="55350">
                  <c:v>1.25513</c:v>
                </c:pt>
                <c:pt idx="55351">
                  <c:v>1.25515</c:v>
                </c:pt>
                <c:pt idx="55352">
                  <c:v>1.25517</c:v>
                </c:pt>
                <c:pt idx="55353">
                  <c:v>1.25519</c:v>
                </c:pt>
                <c:pt idx="55354">
                  <c:v>1.25521</c:v>
                </c:pt>
                <c:pt idx="55355">
                  <c:v>1.25524</c:v>
                </c:pt>
                <c:pt idx="55356">
                  <c:v>1.25526</c:v>
                </c:pt>
                <c:pt idx="55357">
                  <c:v>1.25528</c:v>
                </c:pt>
                <c:pt idx="55358">
                  <c:v>1.25531</c:v>
                </c:pt>
                <c:pt idx="55359">
                  <c:v>1.25533</c:v>
                </c:pt>
                <c:pt idx="55360">
                  <c:v>1.25535</c:v>
                </c:pt>
                <c:pt idx="55361">
                  <c:v>1.25537</c:v>
                </c:pt>
                <c:pt idx="55362">
                  <c:v>1.2554</c:v>
                </c:pt>
                <c:pt idx="55363">
                  <c:v>1.25542</c:v>
                </c:pt>
                <c:pt idx="55364">
                  <c:v>1.25544</c:v>
                </c:pt>
                <c:pt idx="55365">
                  <c:v>1.25547</c:v>
                </c:pt>
                <c:pt idx="55366">
                  <c:v>1.25549</c:v>
                </c:pt>
                <c:pt idx="55367">
                  <c:v>1.25551</c:v>
                </c:pt>
                <c:pt idx="55368">
                  <c:v>1.25553</c:v>
                </c:pt>
                <c:pt idx="55369">
                  <c:v>1.25556</c:v>
                </c:pt>
                <c:pt idx="55370">
                  <c:v>1.25558</c:v>
                </c:pt>
                <c:pt idx="55371">
                  <c:v>1.2556</c:v>
                </c:pt>
                <c:pt idx="55372">
                  <c:v>1.25562</c:v>
                </c:pt>
                <c:pt idx="55373">
                  <c:v>1.25565</c:v>
                </c:pt>
                <c:pt idx="55374">
                  <c:v>1.25567</c:v>
                </c:pt>
                <c:pt idx="55375">
                  <c:v>1.25569</c:v>
                </c:pt>
                <c:pt idx="55376">
                  <c:v>1.25571</c:v>
                </c:pt>
                <c:pt idx="55377">
                  <c:v>1.25574</c:v>
                </c:pt>
                <c:pt idx="55378">
                  <c:v>1.25576</c:v>
                </c:pt>
                <c:pt idx="55379">
                  <c:v>1.25578</c:v>
                </c:pt>
                <c:pt idx="55380">
                  <c:v>1.25581</c:v>
                </c:pt>
                <c:pt idx="55381">
                  <c:v>1.25583</c:v>
                </c:pt>
                <c:pt idx="55382">
                  <c:v>1.25585</c:v>
                </c:pt>
                <c:pt idx="55383">
                  <c:v>1.25587</c:v>
                </c:pt>
                <c:pt idx="55384">
                  <c:v>1.2559</c:v>
                </c:pt>
                <c:pt idx="55385">
                  <c:v>1.25592</c:v>
                </c:pt>
                <c:pt idx="55386">
                  <c:v>1.25594</c:v>
                </c:pt>
                <c:pt idx="55387">
                  <c:v>1.25596</c:v>
                </c:pt>
                <c:pt idx="55388">
                  <c:v>1.25599</c:v>
                </c:pt>
                <c:pt idx="55389">
                  <c:v>1.25601</c:v>
                </c:pt>
                <c:pt idx="55390">
                  <c:v>1.25603</c:v>
                </c:pt>
                <c:pt idx="55391">
                  <c:v>1.25605</c:v>
                </c:pt>
                <c:pt idx="55392">
                  <c:v>1.25608</c:v>
                </c:pt>
                <c:pt idx="55393">
                  <c:v>1.2561</c:v>
                </c:pt>
                <c:pt idx="55394">
                  <c:v>1.25612</c:v>
                </c:pt>
                <c:pt idx="55395">
                  <c:v>1.25615</c:v>
                </c:pt>
                <c:pt idx="55396">
                  <c:v>1.25617</c:v>
                </c:pt>
                <c:pt idx="55397">
                  <c:v>1.25619</c:v>
                </c:pt>
                <c:pt idx="55398">
                  <c:v>1.25621</c:v>
                </c:pt>
                <c:pt idx="55399">
                  <c:v>1.25624</c:v>
                </c:pt>
                <c:pt idx="55400">
                  <c:v>1.25626</c:v>
                </c:pt>
                <c:pt idx="55401">
                  <c:v>1.25628</c:v>
                </c:pt>
                <c:pt idx="55402">
                  <c:v>1.2563</c:v>
                </c:pt>
                <c:pt idx="55403">
                  <c:v>1.25633</c:v>
                </c:pt>
                <c:pt idx="55404">
                  <c:v>1.25635</c:v>
                </c:pt>
                <c:pt idx="55405">
                  <c:v>1.25637</c:v>
                </c:pt>
                <c:pt idx="55406">
                  <c:v>1.25639</c:v>
                </c:pt>
                <c:pt idx="55407">
                  <c:v>1.25642</c:v>
                </c:pt>
                <c:pt idx="55408">
                  <c:v>1.25644</c:v>
                </c:pt>
                <c:pt idx="55409">
                  <c:v>1.25646</c:v>
                </c:pt>
                <c:pt idx="55410">
                  <c:v>1.25649</c:v>
                </c:pt>
                <c:pt idx="55411">
                  <c:v>1.25651</c:v>
                </c:pt>
                <c:pt idx="55412">
                  <c:v>1.25653</c:v>
                </c:pt>
                <c:pt idx="55413">
                  <c:v>1.25655</c:v>
                </c:pt>
                <c:pt idx="55414">
                  <c:v>1.25658</c:v>
                </c:pt>
                <c:pt idx="55415">
                  <c:v>1.2566</c:v>
                </c:pt>
                <c:pt idx="55416">
                  <c:v>1.25662</c:v>
                </c:pt>
                <c:pt idx="55417">
                  <c:v>1.25664</c:v>
                </c:pt>
                <c:pt idx="55418">
                  <c:v>1.25667</c:v>
                </c:pt>
                <c:pt idx="55419">
                  <c:v>1.25669</c:v>
                </c:pt>
                <c:pt idx="55420">
                  <c:v>1.25671</c:v>
                </c:pt>
                <c:pt idx="55421">
                  <c:v>1.25673</c:v>
                </c:pt>
                <c:pt idx="55422">
                  <c:v>1.25676</c:v>
                </c:pt>
                <c:pt idx="55423">
                  <c:v>1.25678</c:v>
                </c:pt>
                <c:pt idx="55424">
                  <c:v>1.2568</c:v>
                </c:pt>
                <c:pt idx="55425">
                  <c:v>1.25683</c:v>
                </c:pt>
                <c:pt idx="55426">
                  <c:v>1.25685</c:v>
                </c:pt>
                <c:pt idx="55427">
                  <c:v>1.25687</c:v>
                </c:pt>
                <c:pt idx="55428">
                  <c:v>1.25689</c:v>
                </c:pt>
                <c:pt idx="55429">
                  <c:v>1.25692</c:v>
                </c:pt>
                <c:pt idx="55430">
                  <c:v>1.25694</c:v>
                </c:pt>
                <c:pt idx="55431">
                  <c:v>1.25696</c:v>
                </c:pt>
                <c:pt idx="55432">
                  <c:v>1.25698</c:v>
                </c:pt>
                <c:pt idx="55433">
                  <c:v>1.25701</c:v>
                </c:pt>
                <c:pt idx="55434">
                  <c:v>1.25703</c:v>
                </c:pt>
                <c:pt idx="55435">
                  <c:v>1.25705</c:v>
                </c:pt>
                <c:pt idx="55436">
                  <c:v>1.25707</c:v>
                </c:pt>
                <c:pt idx="55437">
                  <c:v>1.2571</c:v>
                </c:pt>
                <c:pt idx="55438">
                  <c:v>1.25712</c:v>
                </c:pt>
                <c:pt idx="55439">
                  <c:v>1.25714</c:v>
                </c:pt>
                <c:pt idx="55440">
                  <c:v>1.25717</c:v>
                </c:pt>
                <c:pt idx="55441">
                  <c:v>1.25719</c:v>
                </c:pt>
                <c:pt idx="55442">
                  <c:v>1.25721</c:v>
                </c:pt>
                <c:pt idx="55443">
                  <c:v>1.25723</c:v>
                </c:pt>
                <c:pt idx="55444">
                  <c:v>1.25726</c:v>
                </c:pt>
                <c:pt idx="55445">
                  <c:v>1.25728</c:v>
                </c:pt>
                <c:pt idx="55446">
                  <c:v>1.2573</c:v>
                </c:pt>
                <c:pt idx="55447">
                  <c:v>1.25732</c:v>
                </c:pt>
                <c:pt idx="55448">
                  <c:v>1.25735</c:v>
                </c:pt>
                <c:pt idx="55449">
                  <c:v>1.25737</c:v>
                </c:pt>
                <c:pt idx="55450">
                  <c:v>1.25739</c:v>
                </c:pt>
                <c:pt idx="55451">
                  <c:v>1.25741</c:v>
                </c:pt>
                <c:pt idx="55452">
                  <c:v>1.25744</c:v>
                </c:pt>
                <c:pt idx="55453">
                  <c:v>1.25746</c:v>
                </c:pt>
                <c:pt idx="55454">
                  <c:v>1.25748</c:v>
                </c:pt>
                <c:pt idx="55455">
                  <c:v>1.25751</c:v>
                </c:pt>
                <c:pt idx="55456">
                  <c:v>1.25753</c:v>
                </c:pt>
                <c:pt idx="55457">
                  <c:v>1.25755</c:v>
                </c:pt>
                <c:pt idx="55458">
                  <c:v>1.25757</c:v>
                </c:pt>
                <c:pt idx="55459">
                  <c:v>1.2576</c:v>
                </c:pt>
                <c:pt idx="55460">
                  <c:v>1.25762</c:v>
                </c:pt>
                <c:pt idx="55461">
                  <c:v>1.25764</c:v>
                </c:pt>
                <c:pt idx="55462">
                  <c:v>1.25766</c:v>
                </c:pt>
                <c:pt idx="55463">
                  <c:v>1.25769</c:v>
                </c:pt>
                <c:pt idx="55464">
                  <c:v>1.25771</c:v>
                </c:pt>
                <c:pt idx="55465">
                  <c:v>1.25773</c:v>
                </c:pt>
                <c:pt idx="55466">
                  <c:v>1.25775</c:v>
                </c:pt>
                <c:pt idx="55467">
                  <c:v>1.25778</c:v>
                </c:pt>
                <c:pt idx="55468">
                  <c:v>1.2578</c:v>
                </c:pt>
                <c:pt idx="55469">
                  <c:v>1.25782</c:v>
                </c:pt>
                <c:pt idx="55470">
                  <c:v>1.25785</c:v>
                </c:pt>
                <c:pt idx="55471">
                  <c:v>1.25787</c:v>
                </c:pt>
                <c:pt idx="55472">
                  <c:v>1.25789</c:v>
                </c:pt>
                <c:pt idx="55473">
                  <c:v>1.25791</c:v>
                </c:pt>
                <c:pt idx="55474">
                  <c:v>1.25794</c:v>
                </c:pt>
                <c:pt idx="55475">
                  <c:v>1.25796</c:v>
                </c:pt>
                <c:pt idx="55476">
                  <c:v>1.25798</c:v>
                </c:pt>
                <c:pt idx="55477">
                  <c:v>1.25801</c:v>
                </c:pt>
                <c:pt idx="55478">
                  <c:v>1.25803</c:v>
                </c:pt>
                <c:pt idx="55479">
                  <c:v>1.25805</c:v>
                </c:pt>
                <c:pt idx="55480">
                  <c:v>1.25807</c:v>
                </c:pt>
                <c:pt idx="55481">
                  <c:v>1.25809</c:v>
                </c:pt>
                <c:pt idx="55482">
                  <c:v>1.25812</c:v>
                </c:pt>
                <c:pt idx="55483">
                  <c:v>1.25814</c:v>
                </c:pt>
                <c:pt idx="55484">
                  <c:v>1.25816</c:v>
                </c:pt>
                <c:pt idx="55485">
                  <c:v>1.25819</c:v>
                </c:pt>
                <c:pt idx="55486">
                  <c:v>1.25821</c:v>
                </c:pt>
                <c:pt idx="55487">
                  <c:v>1.25823</c:v>
                </c:pt>
                <c:pt idx="55488">
                  <c:v>1.25825</c:v>
                </c:pt>
                <c:pt idx="55489">
                  <c:v>1.25828</c:v>
                </c:pt>
                <c:pt idx="55490">
                  <c:v>1.2583</c:v>
                </c:pt>
                <c:pt idx="55491">
                  <c:v>1.25832</c:v>
                </c:pt>
                <c:pt idx="55492">
                  <c:v>1.25835</c:v>
                </c:pt>
                <c:pt idx="55493">
                  <c:v>1.25837</c:v>
                </c:pt>
                <c:pt idx="55494">
                  <c:v>1.25839</c:v>
                </c:pt>
                <c:pt idx="55495">
                  <c:v>1.25841</c:v>
                </c:pt>
                <c:pt idx="55496">
                  <c:v>1.25843</c:v>
                </c:pt>
                <c:pt idx="55497">
                  <c:v>1.25846</c:v>
                </c:pt>
                <c:pt idx="55498">
                  <c:v>1.25848</c:v>
                </c:pt>
                <c:pt idx="55499">
                  <c:v>1.2585</c:v>
                </c:pt>
                <c:pt idx="55500">
                  <c:v>1.25853</c:v>
                </c:pt>
                <c:pt idx="55501">
                  <c:v>1.25855</c:v>
                </c:pt>
                <c:pt idx="55502">
                  <c:v>1.25857</c:v>
                </c:pt>
                <c:pt idx="55503">
                  <c:v>1.25859</c:v>
                </c:pt>
                <c:pt idx="55504">
                  <c:v>1.25862</c:v>
                </c:pt>
                <c:pt idx="55505">
                  <c:v>1.25864</c:v>
                </c:pt>
                <c:pt idx="55506">
                  <c:v>1.25866</c:v>
                </c:pt>
                <c:pt idx="55507">
                  <c:v>1.25869</c:v>
                </c:pt>
                <c:pt idx="55508">
                  <c:v>1.25871</c:v>
                </c:pt>
                <c:pt idx="55509">
                  <c:v>1.25873</c:v>
                </c:pt>
                <c:pt idx="55510">
                  <c:v>1.25875</c:v>
                </c:pt>
                <c:pt idx="55511">
                  <c:v>1.25878</c:v>
                </c:pt>
                <c:pt idx="55512">
                  <c:v>1.2588</c:v>
                </c:pt>
                <c:pt idx="55513">
                  <c:v>1.25882</c:v>
                </c:pt>
                <c:pt idx="55514">
                  <c:v>1.25884</c:v>
                </c:pt>
                <c:pt idx="55515">
                  <c:v>1.25887</c:v>
                </c:pt>
                <c:pt idx="55516">
                  <c:v>1.25889</c:v>
                </c:pt>
                <c:pt idx="55517">
                  <c:v>1.25891</c:v>
                </c:pt>
                <c:pt idx="55518">
                  <c:v>1.25893</c:v>
                </c:pt>
                <c:pt idx="55519">
                  <c:v>1.25896</c:v>
                </c:pt>
                <c:pt idx="55520">
                  <c:v>1.25898</c:v>
                </c:pt>
                <c:pt idx="55521">
                  <c:v>1.259</c:v>
                </c:pt>
                <c:pt idx="55522">
                  <c:v>1.25903</c:v>
                </c:pt>
                <c:pt idx="55523">
                  <c:v>1.25905</c:v>
                </c:pt>
                <c:pt idx="55524">
                  <c:v>1.25907</c:v>
                </c:pt>
                <c:pt idx="55525">
                  <c:v>1.25909</c:v>
                </c:pt>
                <c:pt idx="55526">
                  <c:v>1.25912</c:v>
                </c:pt>
                <c:pt idx="55527">
                  <c:v>1.25914</c:v>
                </c:pt>
                <c:pt idx="55528">
                  <c:v>1.25916</c:v>
                </c:pt>
                <c:pt idx="55529">
                  <c:v>1.25918</c:v>
                </c:pt>
                <c:pt idx="55530">
                  <c:v>1.25921</c:v>
                </c:pt>
                <c:pt idx="55531">
                  <c:v>1.25923</c:v>
                </c:pt>
                <c:pt idx="55532">
                  <c:v>1.25925</c:v>
                </c:pt>
                <c:pt idx="55533">
                  <c:v>1.25927</c:v>
                </c:pt>
                <c:pt idx="55534">
                  <c:v>1.2593</c:v>
                </c:pt>
                <c:pt idx="55535">
                  <c:v>1.25932</c:v>
                </c:pt>
                <c:pt idx="55536">
                  <c:v>1.25934</c:v>
                </c:pt>
                <c:pt idx="55537">
                  <c:v>1.25937</c:v>
                </c:pt>
                <c:pt idx="55538">
                  <c:v>1.25939</c:v>
                </c:pt>
                <c:pt idx="55539">
                  <c:v>1.25941</c:v>
                </c:pt>
                <c:pt idx="55540">
                  <c:v>1.25943</c:v>
                </c:pt>
                <c:pt idx="55541">
                  <c:v>1.25946</c:v>
                </c:pt>
                <c:pt idx="55542">
                  <c:v>1.25948</c:v>
                </c:pt>
                <c:pt idx="55543">
                  <c:v>1.2595</c:v>
                </c:pt>
                <c:pt idx="55544">
                  <c:v>1.25952</c:v>
                </c:pt>
                <c:pt idx="55545">
                  <c:v>1.25955</c:v>
                </c:pt>
                <c:pt idx="55546">
                  <c:v>1.25957</c:v>
                </c:pt>
                <c:pt idx="55547">
                  <c:v>1.25959</c:v>
                </c:pt>
                <c:pt idx="55548">
                  <c:v>1.25961</c:v>
                </c:pt>
                <c:pt idx="55549">
                  <c:v>1.25964</c:v>
                </c:pt>
                <c:pt idx="55550">
                  <c:v>1.25966</c:v>
                </c:pt>
                <c:pt idx="55551">
                  <c:v>1.25968</c:v>
                </c:pt>
                <c:pt idx="55552">
                  <c:v>1.25971</c:v>
                </c:pt>
                <c:pt idx="55553">
                  <c:v>1.25973</c:v>
                </c:pt>
                <c:pt idx="55554">
                  <c:v>1.25975</c:v>
                </c:pt>
                <c:pt idx="55555">
                  <c:v>1.25977</c:v>
                </c:pt>
                <c:pt idx="55556">
                  <c:v>1.2598</c:v>
                </c:pt>
                <c:pt idx="55557">
                  <c:v>1.25982</c:v>
                </c:pt>
                <c:pt idx="55558">
                  <c:v>1.25984</c:v>
                </c:pt>
                <c:pt idx="55559">
                  <c:v>1.25986</c:v>
                </c:pt>
                <c:pt idx="55560">
                  <c:v>1.25989</c:v>
                </c:pt>
                <c:pt idx="55561">
                  <c:v>1.25991</c:v>
                </c:pt>
                <c:pt idx="55562">
                  <c:v>1.25993</c:v>
                </c:pt>
                <c:pt idx="55563">
                  <c:v>1.25995</c:v>
                </c:pt>
                <c:pt idx="55564">
                  <c:v>1.25998</c:v>
                </c:pt>
                <c:pt idx="55565">
                  <c:v>1.26</c:v>
                </c:pt>
                <c:pt idx="55566">
                  <c:v>1.26002</c:v>
                </c:pt>
                <c:pt idx="55567">
                  <c:v>1.26005</c:v>
                </c:pt>
                <c:pt idx="55568">
                  <c:v>1.26007</c:v>
                </c:pt>
                <c:pt idx="55569">
                  <c:v>1.26009</c:v>
                </c:pt>
                <c:pt idx="55570">
                  <c:v>1.26011</c:v>
                </c:pt>
                <c:pt idx="55571">
                  <c:v>1.26014</c:v>
                </c:pt>
                <c:pt idx="55572">
                  <c:v>1.26016</c:v>
                </c:pt>
                <c:pt idx="55573">
                  <c:v>1.26018</c:v>
                </c:pt>
                <c:pt idx="55574">
                  <c:v>1.2602</c:v>
                </c:pt>
                <c:pt idx="55575">
                  <c:v>1.26023</c:v>
                </c:pt>
                <c:pt idx="55576">
                  <c:v>1.26025</c:v>
                </c:pt>
                <c:pt idx="55577">
                  <c:v>1.26027</c:v>
                </c:pt>
                <c:pt idx="55578">
                  <c:v>1.26029</c:v>
                </c:pt>
                <c:pt idx="55579">
                  <c:v>1.26032</c:v>
                </c:pt>
                <c:pt idx="55580">
                  <c:v>1.26034</c:v>
                </c:pt>
                <c:pt idx="55581">
                  <c:v>1.26036</c:v>
                </c:pt>
                <c:pt idx="55582">
                  <c:v>1.26039</c:v>
                </c:pt>
                <c:pt idx="55583">
                  <c:v>1.26041</c:v>
                </c:pt>
                <c:pt idx="55584">
                  <c:v>1.26043</c:v>
                </c:pt>
                <c:pt idx="55585">
                  <c:v>1.26045</c:v>
                </c:pt>
                <c:pt idx="55586">
                  <c:v>1.26048</c:v>
                </c:pt>
                <c:pt idx="55587">
                  <c:v>1.2605</c:v>
                </c:pt>
                <c:pt idx="55588">
                  <c:v>1.26052</c:v>
                </c:pt>
                <c:pt idx="55589">
                  <c:v>1.26054</c:v>
                </c:pt>
                <c:pt idx="55590">
                  <c:v>1.26057</c:v>
                </c:pt>
                <c:pt idx="55591">
                  <c:v>1.26059</c:v>
                </c:pt>
                <c:pt idx="55592">
                  <c:v>1.26061</c:v>
                </c:pt>
                <c:pt idx="55593">
                  <c:v>1.26063</c:v>
                </c:pt>
                <c:pt idx="55594">
                  <c:v>1.26066</c:v>
                </c:pt>
                <c:pt idx="55595">
                  <c:v>1.26068</c:v>
                </c:pt>
                <c:pt idx="55596">
                  <c:v>1.2607</c:v>
                </c:pt>
                <c:pt idx="55597">
                  <c:v>1.26073</c:v>
                </c:pt>
                <c:pt idx="55598">
                  <c:v>1.26075</c:v>
                </c:pt>
                <c:pt idx="55599">
                  <c:v>1.26077</c:v>
                </c:pt>
                <c:pt idx="55600">
                  <c:v>1.26079</c:v>
                </c:pt>
                <c:pt idx="55601">
                  <c:v>1.26082</c:v>
                </c:pt>
                <c:pt idx="55602">
                  <c:v>1.26084</c:v>
                </c:pt>
                <c:pt idx="55603">
                  <c:v>1.26086</c:v>
                </c:pt>
                <c:pt idx="55604">
                  <c:v>1.26088</c:v>
                </c:pt>
                <c:pt idx="55605">
                  <c:v>1.26091</c:v>
                </c:pt>
                <c:pt idx="55606">
                  <c:v>1.26093</c:v>
                </c:pt>
                <c:pt idx="55607">
                  <c:v>1.26095</c:v>
                </c:pt>
                <c:pt idx="55608">
                  <c:v>1.26097</c:v>
                </c:pt>
                <c:pt idx="55609">
                  <c:v>1.261</c:v>
                </c:pt>
                <c:pt idx="55610">
                  <c:v>1.26102</c:v>
                </c:pt>
                <c:pt idx="55611">
                  <c:v>1.26104</c:v>
                </c:pt>
                <c:pt idx="55612">
                  <c:v>1.26107</c:v>
                </c:pt>
                <c:pt idx="55613">
                  <c:v>1.26109</c:v>
                </c:pt>
                <c:pt idx="55614">
                  <c:v>1.26111</c:v>
                </c:pt>
                <c:pt idx="55615">
                  <c:v>1.26113</c:v>
                </c:pt>
                <c:pt idx="55616">
                  <c:v>1.26116</c:v>
                </c:pt>
                <c:pt idx="55617">
                  <c:v>1.26118</c:v>
                </c:pt>
                <c:pt idx="55618">
                  <c:v>1.2612</c:v>
                </c:pt>
                <c:pt idx="55619">
                  <c:v>1.26122</c:v>
                </c:pt>
                <c:pt idx="55620">
                  <c:v>1.26125</c:v>
                </c:pt>
                <c:pt idx="55621">
                  <c:v>1.26127</c:v>
                </c:pt>
                <c:pt idx="55622">
                  <c:v>1.26129</c:v>
                </c:pt>
                <c:pt idx="55623">
                  <c:v>1.26131</c:v>
                </c:pt>
                <c:pt idx="55624">
                  <c:v>1.26134</c:v>
                </c:pt>
                <c:pt idx="55625">
                  <c:v>1.26136</c:v>
                </c:pt>
                <c:pt idx="55626">
                  <c:v>1.26138</c:v>
                </c:pt>
                <c:pt idx="55627">
                  <c:v>1.26141</c:v>
                </c:pt>
                <c:pt idx="55628">
                  <c:v>1.26143</c:v>
                </c:pt>
                <c:pt idx="55629">
                  <c:v>1.26145</c:v>
                </c:pt>
                <c:pt idx="55630">
                  <c:v>1.26147</c:v>
                </c:pt>
                <c:pt idx="55631">
                  <c:v>1.2615</c:v>
                </c:pt>
                <c:pt idx="55632">
                  <c:v>1.26152</c:v>
                </c:pt>
                <c:pt idx="55633">
                  <c:v>1.26154</c:v>
                </c:pt>
                <c:pt idx="55634">
                  <c:v>1.26157</c:v>
                </c:pt>
                <c:pt idx="55635">
                  <c:v>1.26159</c:v>
                </c:pt>
                <c:pt idx="55636">
                  <c:v>1.26161</c:v>
                </c:pt>
                <c:pt idx="55637">
                  <c:v>1.26163</c:v>
                </c:pt>
                <c:pt idx="55638">
                  <c:v>1.26165</c:v>
                </c:pt>
                <c:pt idx="55639">
                  <c:v>1.26168</c:v>
                </c:pt>
                <c:pt idx="55640">
                  <c:v>1.2617</c:v>
                </c:pt>
                <c:pt idx="55641">
                  <c:v>1.26172</c:v>
                </c:pt>
                <c:pt idx="55642">
                  <c:v>1.26175</c:v>
                </c:pt>
                <c:pt idx="55643">
                  <c:v>1.26177</c:v>
                </c:pt>
                <c:pt idx="55644">
                  <c:v>1.26179</c:v>
                </c:pt>
                <c:pt idx="55645">
                  <c:v>1.26181</c:v>
                </c:pt>
                <c:pt idx="55646">
                  <c:v>1.26184</c:v>
                </c:pt>
                <c:pt idx="55647">
                  <c:v>1.26186</c:v>
                </c:pt>
                <c:pt idx="55648">
                  <c:v>1.26188</c:v>
                </c:pt>
                <c:pt idx="55649">
                  <c:v>1.26191</c:v>
                </c:pt>
                <c:pt idx="55650">
                  <c:v>1.26193</c:v>
                </c:pt>
                <c:pt idx="55651">
                  <c:v>1.26195</c:v>
                </c:pt>
                <c:pt idx="55652">
                  <c:v>1.26197</c:v>
                </c:pt>
                <c:pt idx="55653">
                  <c:v>1.26199</c:v>
                </c:pt>
                <c:pt idx="55654">
                  <c:v>1.26202</c:v>
                </c:pt>
                <c:pt idx="55655">
                  <c:v>1.26204</c:v>
                </c:pt>
                <c:pt idx="55656">
                  <c:v>1.26206</c:v>
                </c:pt>
                <c:pt idx="55657">
                  <c:v>1.26209</c:v>
                </c:pt>
                <c:pt idx="55658">
                  <c:v>1.26211</c:v>
                </c:pt>
                <c:pt idx="55659">
                  <c:v>1.26213</c:v>
                </c:pt>
                <c:pt idx="55660">
                  <c:v>1.26215</c:v>
                </c:pt>
                <c:pt idx="55661">
                  <c:v>1.26218</c:v>
                </c:pt>
                <c:pt idx="55662">
                  <c:v>1.2622</c:v>
                </c:pt>
                <c:pt idx="55663">
                  <c:v>1.26222</c:v>
                </c:pt>
                <c:pt idx="55664">
                  <c:v>1.26225</c:v>
                </c:pt>
                <c:pt idx="55665">
                  <c:v>1.26227</c:v>
                </c:pt>
                <c:pt idx="55666">
                  <c:v>1.26229</c:v>
                </c:pt>
                <c:pt idx="55667">
                  <c:v>1.26231</c:v>
                </c:pt>
                <c:pt idx="55668">
                  <c:v>1.26234</c:v>
                </c:pt>
                <c:pt idx="55669">
                  <c:v>1.26236</c:v>
                </c:pt>
                <c:pt idx="55670">
                  <c:v>1.26238</c:v>
                </c:pt>
                <c:pt idx="55671">
                  <c:v>1.2624</c:v>
                </c:pt>
                <c:pt idx="55672">
                  <c:v>1.26243</c:v>
                </c:pt>
                <c:pt idx="55673">
                  <c:v>1.26245</c:v>
                </c:pt>
                <c:pt idx="55674">
                  <c:v>1.26247</c:v>
                </c:pt>
                <c:pt idx="55675">
                  <c:v>1.26249</c:v>
                </c:pt>
                <c:pt idx="55676">
                  <c:v>1.26252</c:v>
                </c:pt>
                <c:pt idx="55677">
                  <c:v>1.26254</c:v>
                </c:pt>
                <c:pt idx="55678">
                  <c:v>1.26256</c:v>
                </c:pt>
                <c:pt idx="55679">
                  <c:v>1.26259</c:v>
                </c:pt>
                <c:pt idx="55680">
                  <c:v>1.26261</c:v>
                </c:pt>
                <c:pt idx="55681">
                  <c:v>1.26263</c:v>
                </c:pt>
                <c:pt idx="55682">
                  <c:v>1.26265</c:v>
                </c:pt>
                <c:pt idx="55683">
                  <c:v>1.26268</c:v>
                </c:pt>
                <c:pt idx="55684">
                  <c:v>1.2627</c:v>
                </c:pt>
                <c:pt idx="55685">
                  <c:v>1.26272</c:v>
                </c:pt>
                <c:pt idx="55686">
                  <c:v>1.26274</c:v>
                </c:pt>
                <c:pt idx="55687">
                  <c:v>1.26277</c:v>
                </c:pt>
                <c:pt idx="55688">
                  <c:v>1.26279</c:v>
                </c:pt>
                <c:pt idx="55689">
                  <c:v>1.26281</c:v>
                </c:pt>
                <c:pt idx="55690">
                  <c:v>1.26283</c:v>
                </c:pt>
                <c:pt idx="55691">
                  <c:v>1.26286</c:v>
                </c:pt>
                <c:pt idx="55692">
                  <c:v>1.26288</c:v>
                </c:pt>
                <c:pt idx="55693">
                  <c:v>1.2629</c:v>
                </c:pt>
                <c:pt idx="55694">
                  <c:v>1.26293</c:v>
                </c:pt>
                <c:pt idx="55695">
                  <c:v>1.26295</c:v>
                </c:pt>
                <c:pt idx="55696">
                  <c:v>1.26297</c:v>
                </c:pt>
                <c:pt idx="55697">
                  <c:v>1.26299</c:v>
                </c:pt>
                <c:pt idx="55698">
                  <c:v>1.26302</c:v>
                </c:pt>
                <c:pt idx="55699">
                  <c:v>1.26304</c:v>
                </c:pt>
                <c:pt idx="55700">
                  <c:v>1.26306</c:v>
                </c:pt>
                <c:pt idx="55701">
                  <c:v>1.26308</c:v>
                </c:pt>
                <c:pt idx="55702">
                  <c:v>1.26311</c:v>
                </c:pt>
                <c:pt idx="55703">
                  <c:v>1.26313</c:v>
                </c:pt>
                <c:pt idx="55704">
                  <c:v>1.26315</c:v>
                </c:pt>
                <c:pt idx="55705">
                  <c:v>1.26317</c:v>
                </c:pt>
                <c:pt idx="55706">
                  <c:v>1.2632</c:v>
                </c:pt>
                <c:pt idx="55707">
                  <c:v>1.26322</c:v>
                </c:pt>
                <c:pt idx="55708">
                  <c:v>1.26324</c:v>
                </c:pt>
                <c:pt idx="55709">
                  <c:v>1.26327</c:v>
                </c:pt>
                <c:pt idx="55710">
                  <c:v>1.26329</c:v>
                </c:pt>
                <c:pt idx="55711">
                  <c:v>1.26331</c:v>
                </c:pt>
                <c:pt idx="55712">
                  <c:v>1.26333</c:v>
                </c:pt>
                <c:pt idx="55713">
                  <c:v>1.26336</c:v>
                </c:pt>
                <c:pt idx="55714">
                  <c:v>1.26338</c:v>
                </c:pt>
                <c:pt idx="55715">
                  <c:v>1.2634</c:v>
                </c:pt>
                <c:pt idx="55716">
                  <c:v>1.26342</c:v>
                </c:pt>
                <c:pt idx="55717">
                  <c:v>1.26345</c:v>
                </c:pt>
                <c:pt idx="55718">
                  <c:v>1.26347</c:v>
                </c:pt>
                <c:pt idx="55719">
                  <c:v>1.26349</c:v>
                </c:pt>
                <c:pt idx="55720">
                  <c:v>1.26351</c:v>
                </c:pt>
                <c:pt idx="55721">
                  <c:v>1.26354</c:v>
                </c:pt>
                <c:pt idx="55722">
                  <c:v>1.26356</c:v>
                </c:pt>
                <c:pt idx="55723">
                  <c:v>1.26358</c:v>
                </c:pt>
                <c:pt idx="55724">
                  <c:v>1.26361</c:v>
                </c:pt>
                <c:pt idx="55725">
                  <c:v>1.26363</c:v>
                </c:pt>
                <c:pt idx="55726">
                  <c:v>1.26365</c:v>
                </c:pt>
                <c:pt idx="55727">
                  <c:v>1.26367</c:v>
                </c:pt>
                <c:pt idx="55728">
                  <c:v>1.2637</c:v>
                </c:pt>
                <c:pt idx="55729">
                  <c:v>1.26372</c:v>
                </c:pt>
                <c:pt idx="55730">
                  <c:v>1.26374</c:v>
                </c:pt>
                <c:pt idx="55731">
                  <c:v>1.26376</c:v>
                </c:pt>
                <c:pt idx="55732">
                  <c:v>1.26379</c:v>
                </c:pt>
                <c:pt idx="55733">
                  <c:v>1.26381</c:v>
                </c:pt>
                <c:pt idx="55734">
                  <c:v>1.26383</c:v>
                </c:pt>
                <c:pt idx="55735">
                  <c:v>1.26385</c:v>
                </c:pt>
                <c:pt idx="55736">
                  <c:v>1.26388</c:v>
                </c:pt>
                <c:pt idx="55737">
                  <c:v>1.2639</c:v>
                </c:pt>
                <c:pt idx="55738">
                  <c:v>1.26392</c:v>
                </c:pt>
                <c:pt idx="55739">
                  <c:v>1.26395</c:v>
                </c:pt>
                <c:pt idx="55740">
                  <c:v>1.26397</c:v>
                </c:pt>
                <c:pt idx="55741">
                  <c:v>1.26399</c:v>
                </c:pt>
                <c:pt idx="55742">
                  <c:v>1.26401</c:v>
                </c:pt>
                <c:pt idx="55743">
                  <c:v>1.26404</c:v>
                </c:pt>
                <c:pt idx="55744">
                  <c:v>1.26406</c:v>
                </c:pt>
                <c:pt idx="55745">
                  <c:v>1.26408</c:v>
                </c:pt>
                <c:pt idx="55746">
                  <c:v>1.2641</c:v>
                </c:pt>
                <c:pt idx="55747">
                  <c:v>1.26413</c:v>
                </c:pt>
                <c:pt idx="55748">
                  <c:v>1.26415</c:v>
                </c:pt>
                <c:pt idx="55749">
                  <c:v>1.26417</c:v>
                </c:pt>
                <c:pt idx="55750">
                  <c:v>1.26419</c:v>
                </c:pt>
                <c:pt idx="55751">
                  <c:v>1.26422</c:v>
                </c:pt>
                <c:pt idx="55752">
                  <c:v>1.26424</c:v>
                </c:pt>
                <c:pt idx="55753">
                  <c:v>1.26426</c:v>
                </c:pt>
                <c:pt idx="55754">
                  <c:v>1.26429</c:v>
                </c:pt>
                <c:pt idx="55755">
                  <c:v>1.26431</c:v>
                </c:pt>
                <c:pt idx="55756">
                  <c:v>1.26433</c:v>
                </c:pt>
                <c:pt idx="55757">
                  <c:v>1.26435</c:v>
                </c:pt>
                <c:pt idx="55758">
                  <c:v>1.26438</c:v>
                </c:pt>
                <c:pt idx="55759">
                  <c:v>1.2644</c:v>
                </c:pt>
                <c:pt idx="55760">
                  <c:v>1.26442</c:v>
                </c:pt>
                <c:pt idx="55761">
                  <c:v>1.26444</c:v>
                </c:pt>
                <c:pt idx="55762">
                  <c:v>1.26447</c:v>
                </c:pt>
                <c:pt idx="55763">
                  <c:v>1.26449</c:v>
                </c:pt>
                <c:pt idx="55764">
                  <c:v>1.26451</c:v>
                </c:pt>
                <c:pt idx="55765">
                  <c:v>1.26453</c:v>
                </c:pt>
                <c:pt idx="55766">
                  <c:v>1.26456</c:v>
                </c:pt>
                <c:pt idx="55767">
                  <c:v>1.26458</c:v>
                </c:pt>
                <c:pt idx="55768">
                  <c:v>1.2646</c:v>
                </c:pt>
                <c:pt idx="55769">
                  <c:v>1.26463</c:v>
                </c:pt>
                <c:pt idx="55770">
                  <c:v>1.26465</c:v>
                </c:pt>
                <c:pt idx="55771">
                  <c:v>1.26467</c:v>
                </c:pt>
                <c:pt idx="55772">
                  <c:v>1.26469</c:v>
                </c:pt>
                <c:pt idx="55773">
                  <c:v>1.26472</c:v>
                </c:pt>
                <c:pt idx="55774">
                  <c:v>1.26474</c:v>
                </c:pt>
                <c:pt idx="55775">
                  <c:v>1.26476</c:v>
                </c:pt>
                <c:pt idx="55776">
                  <c:v>1.26479</c:v>
                </c:pt>
                <c:pt idx="55777">
                  <c:v>1.26481</c:v>
                </c:pt>
                <c:pt idx="55778">
                  <c:v>1.26483</c:v>
                </c:pt>
                <c:pt idx="55779">
                  <c:v>1.26485</c:v>
                </c:pt>
                <c:pt idx="55780">
                  <c:v>1.26487</c:v>
                </c:pt>
                <c:pt idx="55781">
                  <c:v>1.2649</c:v>
                </c:pt>
                <c:pt idx="55782">
                  <c:v>1.26492</c:v>
                </c:pt>
                <c:pt idx="55783">
                  <c:v>1.26494</c:v>
                </c:pt>
                <c:pt idx="55784">
                  <c:v>1.26497</c:v>
                </c:pt>
                <c:pt idx="55785">
                  <c:v>1.26499</c:v>
                </c:pt>
                <c:pt idx="55786">
                  <c:v>1.26501</c:v>
                </c:pt>
                <c:pt idx="55787">
                  <c:v>1.26503</c:v>
                </c:pt>
                <c:pt idx="55788">
                  <c:v>1.26506</c:v>
                </c:pt>
                <c:pt idx="55789">
                  <c:v>1.26508</c:v>
                </c:pt>
                <c:pt idx="55790">
                  <c:v>1.2651</c:v>
                </c:pt>
                <c:pt idx="55791">
                  <c:v>1.26513</c:v>
                </c:pt>
                <c:pt idx="55792">
                  <c:v>1.26515</c:v>
                </c:pt>
                <c:pt idx="55793">
                  <c:v>1.26517</c:v>
                </c:pt>
                <c:pt idx="55794">
                  <c:v>1.26519</c:v>
                </c:pt>
                <c:pt idx="55795">
                  <c:v>1.26521</c:v>
                </c:pt>
                <c:pt idx="55796">
                  <c:v>1.26524</c:v>
                </c:pt>
                <c:pt idx="55797">
                  <c:v>1.26526</c:v>
                </c:pt>
                <c:pt idx="55798">
                  <c:v>1.26528</c:v>
                </c:pt>
                <c:pt idx="55799">
                  <c:v>1.26531</c:v>
                </c:pt>
                <c:pt idx="55800">
                  <c:v>1.26533</c:v>
                </c:pt>
                <c:pt idx="55801">
                  <c:v>1.26535</c:v>
                </c:pt>
                <c:pt idx="55802">
                  <c:v>1.26537</c:v>
                </c:pt>
                <c:pt idx="55803">
                  <c:v>1.2654</c:v>
                </c:pt>
                <c:pt idx="55804">
                  <c:v>1.26542</c:v>
                </c:pt>
                <c:pt idx="55805">
                  <c:v>1.26544</c:v>
                </c:pt>
                <c:pt idx="55806">
                  <c:v>1.26547</c:v>
                </c:pt>
                <c:pt idx="55807">
                  <c:v>1.26549</c:v>
                </c:pt>
                <c:pt idx="55808">
                  <c:v>1.26551</c:v>
                </c:pt>
                <c:pt idx="55809">
                  <c:v>1.26553</c:v>
                </c:pt>
                <c:pt idx="55810">
                  <c:v>1.26556</c:v>
                </c:pt>
                <c:pt idx="55811">
                  <c:v>1.26558</c:v>
                </c:pt>
                <c:pt idx="55812">
                  <c:v>1.2656</c:v>
                </c:pt>
                <c:pt idx="55813">
                  <c:v>1.26562</c:v>
                </c:pt>
                <c:pt idx="55814">
                  <c:v>1.26565</c:v>
                </c:pt>
                <c:pt idx="55815">
                  <c:v>1.26567</c:v>
                </c:pt>
                <c:pt idx="55816">
                  <c:v>1.26569</c:v>
                </c:pt>
                <c:pt idx="55817">
                  <c:v>1.26571</c:v>
                </c:pt>
                <c:pt idx="55818">
                  <c:v>1.26574</c:v>
                </c:pt>
                <c:pt idx="55819">
                  <c:v>1.26576</c:v>
                </c:pt>
                <c:pt idx="55820">
                  <c:v>1.26578</c:v>
                </c:pt>
                <c:pt idx="55821">
                  <c:v>1.26581</c:v>
                </c:pt>
                <c:pt idx="55822">
                  <c:v>1.26583</c:v>
                </c:pt>
                <c:pt idx="55823">
                  <c:v>1.26585</c:v>
                </c:pt>
                <c:pt idx="55824">
                  <c:v>1.26587</c:v>
                </c:pt>
                <c:pt idx="55825">
                  <c:v>1.2659</c:v>
                </c:pt>
                <c:pt idx="55826">
                  <c:v>1.26592</c:v>
                </c:pt>
                <c:pt idx="55827">
                  <c:v>1.26594</c:v>
                </c:pt>
                <c:pt idx="55828">
                  <c:v>1.26596</c:v>
                </c:pt>
                <c:pt idx="55829">
                  <c:v>1.26599</c:v>
                </c:pt>
                <c:pt idx="55830">
                  <c:v>1.26601</c:v>
                </c:pt>
                <c:pt idx="55831">
                  <c:v>1.26603</c:v>
                </c:pt>
                <c:pt idx="55832">
                  <c:v>1.26605</c:v>
                </c:pt>
                <c:pt idx="55833">
                  <c:v>1.26608</c:v>
                </c:pt>
                <c:pt idx="55834">
                  <c:v>1.2661</c:v>
                </c:pt>
                <c:pt idx="55835">
                  <c:v>1.26612</c:v>
                </c:pt>
                <c:pt idx="55836">
                  <c:v>1.26615</c:v>
                </c:pt>
                <c:pt idx="55837">
                  <c:v>1.26617</c:v>
                </c:pt>
                <c:pt idx="55838">
                  <c:v>1.26619</c:v>
                </c:pt>
                <c:pt idx="55839">
                  <c:v>1.26621</c:v>
                </c:pt>
                <c:pt idx="55840">
                  <c:v>1.26624</c:v>
                </c:pt>
                <c:pt idx="55841">
                  <c:v>1.26626</c:v>
                </c:pt>
                <c:pt idx="55842">
                  <c:v>1.26628</c:v>
                </c:pt>
                <c:pt idx="55843">
                  <c:v>1.2663</c:v>
                </c:pt>
                <c:pt idx="55844">
                  <c:v>1.26633</c:v>
                </c:pt>
                <c:pt idx="55845">
                  <c:v>1.26635</c:v>
                </c:pt>
                <c:pt idx="55846">
                  <c:v>1.26637</c:v>
                </c:pt>
                <c:pt idx="55847">
                  <c:v>1.26639</c:v>
                </c:pt>
                <c:pt idx="55848">
                  <c:v>1.26642</c:v>
                </c:pt>
                <c:pt idx="55849">
                  <c:v>1.26644</c:v>
                </c:pt>
                <c:pt idx="55850">
                  <c:v>1.26646</c:v>
                </c:pt>
                <c:pt idx="55851">
                  <c:v>1.26649</c:v>
                </c:pt>
                <c:pt idx="55852">
                  <c:v>1.26651</c:v>
                </c:pt>
                <c:pt idx="55853">
                  <c:v>1.26653</c:v>
                </c:pt>
                <c:pt idx="55854">
                  <c:v>1.26655</c:v>
                </c:pt>
                <c:pt idx="55855">
                  <c:v>1.26658</c:v>
                </c:pt>
                <c:pt idx="55856">
                  <c:v>1.2666</c:v>
                </c:pt>
                <c:pt idx="55857">
                  <c:v>1.26662</c:v>
                </c:pt>
                <c:pt idx="55858">
                  <c:v>1.26664</c:v>
                </c:pt>
                <c:pt idx="55859">
                  <c:v>1.26667</c:v>
                </c:pt>
                <c:pt idx="55860">
                  <c:v>1.26669</c:v>
                </c:pt>
                <c:pt idx="55861">
                  <c:v>1.26671</c:v>
                </c:pt>
                <c:pt idx="55862">
                  <c:v>1.26673</c:v>
                </c:pt>
                <c:pt idx="55863">
                  <c:v>1.26676</c:v>
                </c:pt>
                <c:pt idx="55864">
                  <c:v>1.26678</c:v>
                </c:pt>
                <c:pt idx="55865">
                  <c:v>1.2668</c:v>
                </c:pt>
                <c:pt idx="55866">
                  <c:v>1.26683</c:v>
                </c:pt>
                <c:pt idx="55867">
                  <c:v>1.26685</c:v>
                </c:pt>
                <c:pt idx="55868">
                  <c:v>1.26687</c:v>
                </c:pt>
                <c:pt idx="55869">
                  <c:v>1.26689</c:v>
                </c:pt>
                <c:pt idx="55870">
                  <c:v>1.26692</c:v>
                </c:pt>
                <c:pt idx="55871">
                  <c:v>1.26694</c:v>
                </c:pt>
                <c:pt idx="55872">
                  <c:v>1.26696</c:v>
                </c:pt>
                <c:pt idx="55873">
                  <c:v>1.26698</c:v>
                </c:pt>
                <c:pt idx="55874">
                  <c:v>1.26701</c:v>
                </c:pt>
                <c:pt idx="55875">
                  <c:v>1.26703</c:v>
                </c:pt>
                <c:pt idx="55876">
                  <c:v>1.26705</c:v>
                </c:pt>
                <c:pt idx="55877">
                  <c:v>1.26707</c:v>
                </c:pt>
                <c:pt idx="55878">
                  <c:v>1.2671</c:v>
                </c:pt>
                <c:pt idx="55879">
                  <c:v>1.26712</c:v>
                </c:pt>
                <c:pt idx="55880">
                  <c:v>1.26714</c:v>
                </c:pt>
                <c:pt idx="55881">
                  <c:v>1.26717</c:v>
                </c:pt>
                <c:pt idx="55882">
                  <c:v>1.26719</c:v>
                </c:pt>
                <c:pt idx="55883">
                  <c:v>1.26721</c:v>
                </c:pt>
                <c:pt idx="55884">
                  <c:v>1.26723</c:v>
                </c:pt>
                <c:pt idx="55885">
                  <c:v>1.26726</c:v>
                </c:pt>
                <c:pt idx="55886">
                  <c:v>1.26728</c:v>
                </c:pt>
                <c:pt idx="55887">
                  <c:v>1.2673</c:v>
                </c:pt>
                <c:pt idx="55888">
                  <c:v>1.26732</c:v>
                </c:pt>
                <c:pt idx="55889">
                  <c:v>1.26735</c:v>
                </c:pt>
                <c:pt idx="55890">
                  <c:v>1.26737</c:v>
                </c:pt>
                <c:pt idx="55891">
                  <c:v>1.26739</c:v>
                </c:pt>
                <c:pt idx="55892">
                  <c:v>1.26741</c:v>
                </c:pt>
                <c:pt idx="55893">
                  <c:v>1.26744</c:v>
                </c:pt>
                <c:pt idx="55894">
                  <c:v>1.26746</c:v>
                </c:pt>
                <c:pt idx="55895">
                  <c:v>1.26748</c:v>
                </c:pt>
                <c:pt idx="55896">
                  <c:v>1.26751</c:v>
                </c:pt>
                <c:pt idx="55897">
                  <c:v>1.26753</c:v>
                </c:pt>
                <c:pt idx="55898">
                  <c:v>1.26755</c:v>
                </c:pt>
                <c:pt idx="55899">
                  <c:v>1.26757</c:v>
                </c:pt>
                <c:pt idx="55900">
                  <c:v>1.2676</c:v>
                </c:pt>
                <c:pt idx="55901">
                  <c:v>1.26762</c:v>
                </c:pt>
                <c:pt idx="55902">
                  <c:v>1.26764</c:v>
                </c:pt>
                <c:pt idx="55903">
                  <c:v>1.26766</c:v>
                </c:pt>
                <c:pt idx="55904">
                  <c:v>1.26769</c:v>
                </c:pt>
                <c:pt idx="55905">
                  <c:v>1.26771</c:v>
                </c:pt>
                <c:pt idx="55906">
                  <c:v>1.26773</c:v>
                </c:pt>
                <c:pt idx="55907">
                  <c:v>1.26775</c:v>
                </c:pt>
                <c:pt idx="55908">
                  <c:v>1.26778</c:v>
                </c:pt>
                <c:pt idx="55909">
                  <c:v>1.2678</c:v>
                </c:pt>
                <c:pt idx="55910">
                  <c:v>1.26782</c:v>
                </c:pt>
                <c:pt idx="55911">
                  <c:v>1.26785</c:v>
                </c:pt>
                <c:pt idx="55912">
                  <c:v>1.26787</c:v>
                </c:pt>
                <c:pt idx="55913">
                  <c:v>1.26789</c:v>
                </c:pt>
                <c:pt idx="55914">
                  <c:v>1.26791</c:v>
                </c:pt>
                <c:pt idx="55915">
                  <c:v>1.26794</c:v>
                </c:pt>
                <c:pt idx="55916">
                  <c:v>1.26796</c:v>
                </c:pt>
                <c:pt idx="55917">
                  <c:v>1.26798</c:v>
                </c:pt>
                <c:pt idx="55918">
                  <c:v>1.26801</c:v>
                </c:pt>
                <c:pt idx="55919">
                  <c:v>1.26803</c:v>
                </c:pt>
                <c:pt idx="55920">
                  <c:v>1.26805</c:v>
                </c:pt>
                <c:pt idx="55921">
                  <c:v>1.26807</c:v>
                </c:pt>
                <c:pt idx="55922">
                  <c:v>1.26809</c:v>
                </c:pt>
                <c:pt idx="55923">
                  <c:v>1.26812</c:v>
                </c:pt>
                <c:pt idx="55924">
                  <c:v>1.26814</c:v>
                </c:pt>
                <c:pt idx="55925">
                  <c:v>1.26816</c:v>
                </c:pt>
                <c:pt idx="55926">
                  <c:v>1.26819</c:v>
                </c:pt>
                <c:pt idx="55927">
                  <c:v>1.26821</c:v>
                </c:pt>
                <c:pt idx="55928">
                  <c:v>1.26823</c:v>
                </c:pt>
                <c:pt idx="55929">
                  <c:v>1.26825</c:v>
                </c:pt>
                <c:pt idx="55930">
                  <c:v>1.26828</c:v>
                </c:pt>
                <c:pt idx="55931">
                  <c:v>1.2683</c:v>
                </c:pt>
                <c:pt idx="55932">
                  <c:v>1.26832</c:v>
                </c:pt>
                <c:pt idx="55933">
                  <c:v>1.26835</c:v>
                </c:pt>
                <c:pt idx="55934">
                  <c:v>1.26837</c:v>
                </c:pt>
                <c:pt idx="55935">
                  <c:v>1.26839</c:v>
                </c:pt>
                <c:pt idx="55936">
                  <c:v>1.26841</c:v>
                </c:pt>
                <c:pt idx="55937">
                  <c:v>1.26843</c:v>
                </c:pt>
                <c:pt idx="55938">
                  <c:v>1.26846</c:v>
                </c:pt>
                <c:pt idx="55939">
                  <c:v>1.26848</c:v>
                </c:pt>
                <c:pt idx="55940">
                  <c:v>1.2685</c:v>
                </c:pt>
                <c:pt idx="55941">
                  <c:v>1.26853</c:v>
                </c:pt>
                <c:pt idx="55942">
                  <c:v>1.26855</c:v>
                </c:pt>
                <c:pt idx="55943">
                  <c:v>1.26857</c:v>
                </c:pt>
                <c:pt idx="55944">
                  <c:v>1.26859</c:v>
                </c:pt>
                <c:pt idx="55945">
                  <c:v>1.26862</c:v>
                </c:pt>
                <c:pt idx="55946">
                  <c:v>1.26864</c:v>
                </c:pt>
                <c:pt idx="55947">
                  <c:v>1.26866</c:v>
                </c:pt>
                <c:pt idx="55948">
                  <c:v>1.26869</c:v>
                </c:pt>
                <c:pt idx="55949">
                  <c:v>1.26871</c:v>
                </c:pt>
                <c:pt idx="55950">
                  <c:v>1.26873</c:v>
                </c:pt>
                <c:pt idx="55951">
                  <c:v>1.26875</c:v>
                </c:pt>
                <c:pt idx="55952">
                  <c:v>1.26878</c:v>
                </c:pt>
                <c:pt idx="55953">
                  <c:v>1.2688</c:v>
                </c:pt>
                <c:pt idx="55954">
                  <c:v>1.26882</c:v>
                </c:pt>
                <c:pt idx="55955">
                  <c:v>1.26884</c:v>
                </c:pt>
                <c:pt idx="55956">
                  <c:v>1.26887</c:v>
                </c:pt>
                <c:pt idx="55957">
                  <c:v>1.26889</c:v>
                </c:pt>
                <c:pt idx="55958">
                  <c:v>1.26891</c:v>
                </c:pt>
                <c:pt idx="55959">
                  <c:v>1.26893</c:v>
                </c:pt>
                <c:pt idx="55960">
                  <c:v>1.26896</c:v>
                </c:pt>
                <c:pt idx="55961">
                  <c:v>1.26898</c:v>
                </c:pt>
                <c:pt idx="55962">
                  <c:v>1.269</c:v>
                </c:pt>
                <c:pt idx="55963">
                  <c:v>1.26903</c:v>
                </c:pt>
                <c:pt idx="55964">
                  <c:v>1.26905</c:v>
                </c:pt>
                <c:pt idx="55965">
                  <c:v>1.26907</c:v>
                </c:pt>
                <c:pt idx="55966">
                  <c:v>1.26909</c:v>
                </c:pt>
                <c:pt idx="55967">
                  <c:v>1.26912</c:v>
                </c:pt>
                <c:pt idx="55968">
                  <c:v>1.26914</c:v>
                </c:pt>
                <c:pt idx="55969">
                  <c:v>1.26916</c:v>
                </c:pt>
                <c:pt idx="55970">
                  <c:v>1.26918</c:v>
                </c:pt>
                <c:pt idx="55971">
                  <c:v>1.26921</c:v>
                </c:pt>
                <c:pt idx="55972">
                  <c:v>1.26923</c:v>
                </c:pt>
                <c:pt idx="55973">
                  <c:v>1.26925</c:v>
                </c:pt>
                <c:pt idx="55974">
                  <c:v>1.26927</c:v>
                </c:pt>
                <c:pt idx="55975">
                  <c:v>1.2693</c:v>
                </c:pt>
                <c:pt idx="55976">
                  <c:v>1.26932</c:v>
                </c:pt>
                <c:pt idx="55977">
                  <c:v>1.26934</c:v>
                </c:pt>
                <c:pt idx="55978">
                  <c:v>1.26937</c:v>
                </c:pt>
                <c:pt idx="55979">
                  <c:v>1.26939</c:v>
                </c:pt>
                <c:pt idx="55980">
                  <c:v>1.26941</c:v>
                </c:pt>
                <c:pt idx="55981">
                  <c:v>1.26943</c:v>
                </c:pt>
                <c:pt idx="55982">
                  <c:v>1.26946</c:v>
                </c:pt>
                <c:pt idx="55983">
                  <c:v>1.26948</c:v>
                </c:pt>
                <c:pt idx="55984">
                  <c:v>1.2695</c:v>
                </c:pt>
                <c:pt idx="55985">
                  <c:v>1.26952</c:v>
                </c:pt>
                <c:pt idx="55986">
                  <c:v>1.26955</c:v>
                </c:pt>
                <c:pt idx="55987">
                  <c:v>1.26957</c:v>
                </c:pt>
                <c:pt idx="55988">
                  <c:v>1.26959</c:v>
                </c:pt>
                <c:pt idx="55989">
                  <c:v>1.26961</c:v>
                </c:pt>
                <c:pt idx="55990">
                  <c:v>1.26964</c:v>
                </c:pt>
                <c:pt idx="55991">
                  <c:v>1.26966</c:v>
                </c:pt>
                <c:pt idx="55992">
                  <c:v>1.26968</c:v>
                </c:pt>
                <c:pt idx="55993">
                  <c:v>1.26971</c:v>
                </c:pt>
                <c:pt idx="55994">
                  <c:v>1.26973</c:v>
                </c:pt>
                <c:pt idx="55995">
                  <c:v>1.26975</c:v>
                </c:pt>
                <c:pt idx="55996">
                  <c:v>1.26977</c:v>
                </c:pt>
                <c:pt idx="55997">
                  <c:v>1.2698</c:v>
                </c:pt>
                <c:pt idx="55998">
                  <c:v>1.26982</c:v>
                </c:pt>
                <c:pt idx="55999">
                  <c:v>1.26984</c:v>
                </c:pt>
                <c:pt idx="56000">
                  <c:v>1.26986</c:v>
                </c:pt>
                <c:pt idx="56001">
                  <c:v>1.26989</c:v>
                </c:pt>
                <c:pt idx="56002">
                  <c:v>1.26991</c:v>
                </c:pt>
                <c:pt idx="56003">
                  <c:v>1.26993</c:v>
                </c:pt>
                <c:pt idx="56004">
                  <c:v>1.26995</c:v>
                </c:pt>
                <c:pt idx="56005">
                  <c:v>1.26998</c:v>
                </c:pt>
                <c:pt idx="56006">
                  <c:v>1.27</c:v>
                </c:pt>
                <c:pt idx="56007">
                  <c:v>1.27002</c:v>
                </c:pt>
                <c:pt idx="56008">
                  <c:v>1.27005</c:v>
                </c:pt>
                <c:pt idx="56009">
                  <c:v>1.27007</c:v>
                </c:pt>
                <c:pt idx="56010">
                  <c:v>1.27009</c:v>
                </c:pt>
                <c:pt idx="56011">
                  <c:v>1.27011</c:v>
                </c:pt>
                <c:pt idx="56012">
                  <c:v>1.27014</c:v>
                </c:pt>
                <c:pt idx="56013">
                  <c:v>1.27016</c:v>
                </c:pt>
                <c:pt idx="56014">
                  <c:v>1.27018</c:v>
                </c:pt>
                <c:pt idx="56015">
                  <c:v>1.2702</c:v>
                </c:pt>
                <c:pt idx="56016">
                  <c:v>1.27023</c:v>
                </c:pt>
                <c:pt idx="56017">
                  <c:v>1.27025</c:v>
                </c:pt>
                <c:pt idx="56018">
                  <c:v>1.27027</c:v>
                </c:pt>
                <c:pt idx="56019">
                  <c:v>1.27029</c:v>
                </c:pt>
                <c:pt idx="56020">
                  <c:v>1.27032</c:v>
                </c:pt>
                <c:pt idx="56021">
                  <c:v>1.27034</c:v>
                </c:pt>
                <c:pt idx="56022">
                  <c:v>1.27036</c:v>
                </c:pt>
                <c:pt idx="56023">
                  <c:v>1.27039</c:v>
                </c:pt>
                <c:pt idx="56024">
                  <c:v>1.27041</c:v>
                </c:pt>
                <c:pt idx="56025">
                  <c:v>1.27043</c:v>
                </c:pt>
                <c:pt idx="56026">
                  <c:v>1.27045</c:v>
                </c:pt>
                <c:pt idx="56027">
                  <c:v>1.27048</c:v>
                </c:pt>
                <c:pt idx="56028">
                  <c:v>1.2705</c:v>
                </c:pt>
                <c:pt idx="56029">
                  <c:v>1.27052</c:v>
                </c:pt>
                <c:pt idx="56030">
                  <c:v>1.27054</c:v>
                </c:pt>
                <c:pt idx="56031">
                  <c:v>1.27057</c:v>
                </c:pt>
                <c:pt idx="56032">
                  <c:v>1.27059</c:v>
                </c:pt>
                <c:pt idx="56033">
                  <c:v>1.27061</c:v>
                </c:pt>
                <c:pt idx="56034">
                  <c:v>1.27063</c:v>
                </c:pt>
                <c:pt idx="56035">
                  <c:v>1.27066</c:v>
                </c:pt>
                <c:pt idx="56036">
                  <c:v>1.27068</c:v>
                </c:pt>
                <c:pt idx="56037">
                  <c:v>1.2707</c:v>
                </c:pt>
                <c:pt idx="56038">
                  <c:v>1.27073</c:v>
                </c:pt>
                <c:pt idx="56039">
                  <c:v>1.27075</c:v>
                </c:pt>
                <c:pt idx="56040">
                  <c:v>1.27077</c:v>
                </c:pt>
                <c:pt idx="56041">
                  <c:v>1.27079</c:v>
                </c:pt>
                <c:pt idx="56042">
                  <c:v>1.27082</c:v>
                </c:pt>
                <c:pt idx="56043">
                  <c:v>1.27084</c:v>
                </c:pt>
                <c:pt idx="56044">
                  <c:v>1.27086</c:v>
                </c:pt>
                <c:pt idx="56045">
                  <c:v>1.27088</c:v>
                </c:pt>
                <c:pt idx="56046">
                  <c:v>1.27091</c:v>
                </c:pt>
                <c:pt idx="56047">
                  <c:v>1.27093</c:v>
                </c:pt>
                <c:pt idx="56048">
                  <c:v>1.27095</c:v>
                </c:pt>
                <c:pt idx="56049">
                  <c:v>1.27097</c:v>
                </c:pt>
                <c:pt idx="56050">
                  <c:v>1.271</c:v>
                </c:pt>
                <c:pt idx="56051">
                  <c:v>1.27102</c:v>
                </c:pt>
                <c:pt idx="56052">
                  <c:v>1.27104</c:v>
                </c:pt>
                <c:pt idx="56053">
                  <c:v>1.27107</c:v>
                </c:pt>
                <c:pt idx="56054">
                  <c:v>1.27109</c:v>
                </c:pt>
                <c:pt idx="56055">
                  <c:v>1.27111</c:v>
                </c:pt>
                <c:pt idx="56056">
                  <c:v>1.27113</c:v>
                </c:pt>
                <c:pt idx="56057">
                  <c:v>1.27116</c:v>
                </c:pt>
                <c:pt idx="56058">
                  <c:v>1.27118</c:v>
                </c:pt>
                <c:pt idx="56059">
                  <c:v>1.2712</c:v>
                </c:pt>
                <c:pt idx="56060">
                  <c:v>1.27122</c:v>
                </c:pt>
                <c:pt idx="56061">
                  <c:v>1.27125</c:v>
                </c:pt>
                <c:pt idx="56062">
                  <c:v>1.27127</c:v>
                </c:pt>
                <c:pt idx="56063">
                  <c:v>1.27129</c:v>
                </c:pt>
                <c:pt idx="56064">
                  <c:v>1.27131</c:v>
                </c:pt>
                <c:pt idx="56065">
                  <c:v>1.27134</c:v>
                </c:pt>
                <c:pt idx="56066">
                  <c:v>1.27136</c:v>
                </c:pt>
                <c:pt idx="56067">
                  <c:v>1.27138</c:v>
                </c:pt>
                <c:pt idx="56068">
                  <c:v>1.27141</c:v>
                </c:pt>
                <c:pt idx="56069">
                  <c:v>1.27143</c:v>
                </c:pt>
                <c:pt idx="56070">
                  <c:v>1.27145</c:v>
                </c:pt>
                <c:pt idx="56071">
                  <c:v>1.27147</c:v>
                </c:pt>
                <c:pt idx="56072">
                  <c:v>1.2715</c:v>
                </c:pt>
                <c:pt idx="56073">
                  <c:v>1.27152</c:v>
                </c:pt>
                <c:pt idx="56074">
                  <c:v>1.27154</c:v>
                </c:pt>
                <c:pt idx="56075">
                  <c:v>1.27157</c:v>
                </c:pt>
                <c:pt idx="56076">
                  <c:v>1.27159</c:v>
                </c:pt>
                <c:pt idx="56077">
                  <c:v>1.27161</c:v>
                </c:pt>
                <c:pt idx="56078">
                  <c:v>1.27163</c:v>
                </c:pt>
                <c:pt idx="56079">
                  <c:v>1.27165</c:v>
                </c:pt>
                <c:pt idx="56080">
                  <c:v>1.27168</c:v>
                </c:pt>
                <c:pt idx="56081">
                  <c:v>1.2717</c:v>
                </c:pt>
                <c:pt idx="56082">
                  <c:v>1.27172</c:v>
                </c:pt>
                <c:pt idx="56083">
                  <c:v>1.27175</c:v>
                </c:pt>
                <c:pt idx="56084">
                  <c:v>1.27177</c:v>
                </c:pt>
                <c:pt idx="56085">
                  <c:v>1.27179</c:v>
                </c:pt>
                <c:pt idx="56086">
                  <c:v>1.27181</c:v>
                </c:pt>
                <c:pt idx="56087">
                  <c:v>1.27184</c:v>
                </c:pt>
                <c:pt idx="56088">
                  <c:v>1.27186</c:v>
                </c:pt>
                <c:pt idx="56089">
                  <c:v>1.27188</c:v>
                </c:pt>
                <c:pt idx="56090">
                  <c:v>1.27191</c:v>
                </c:pt>
                <c:pt idx="56091">
                  <c:v>1.27193</c:v>
                </c:pt>
                <c:pt idx="56092">
                  <c:v>1.27195</c:v>
                </c:pt>
                <c:pt idx="56093">
                  <c:v>1.27197</c:v>
                </c:pt>
                <c:pt idx="56094">
                  <c:v>1.27199</c:v>
                </c:pt>
                <c:pt idx="56095">
                  <c:v>1.27202</c:v>
                </c:pt>
                <c:pt idx="56096">
                  <c:v>1.27204</c:v>
                </c:pt>
                <c:pt idx="56097">
                  <c:v>1.27206</c:v>
                </c:pt>
                <c:pt idx="56098">
                  <c:v>1.27209</c:v>
                </c:pt>
                <c:pt idx="56099">
                  <c:v>1.27211</c:v>
                </c:pt>
                <c:pt idx="56100">
                  <c:v>1.27213</c:v>
                </c:pt>
                <c:pt idx="56101">
                  <c:v>1.27215</c:v>
                </c:pt>
                <c:pt idx="56102">
                  <c:v>1.27218</c:v>
                </c:pt>
                <c:pt idx="56103">
                  <c:v>1.2722</c:v>
                </c:pt>
                <c:pt idx="56104">
                  <c:v>1.27222</c:v>
                </c:pt>
                <c:pt idx="56105">
                  <c:v>1.27225</c:v>
                </c:pt>
                <c:pt idx="56106">
                  <c:v>1.27227</c:v>
                </c:pt>
                <c:pt idx="56107">
                  <c:v>1.27229</c:v>
                </c:pt>
                <c:pt idx="56108">
                  <c:v>1.27231</c:v>
                </c:pt>
                <c:pt idx="56109">
                  <c:v>1.27234</c:v>
                </c:pt>
                <c:pt idx="56110">
                  <c:v>1.27236</c:v>
                </c:pt>
                <c:pt idx="56111">
                  <c:v>1.27238</c:v>
                </c:pt>
                <c:pt idx="56112">
                  <c:v>1.2724</c:v>
                </c:pt>
                <c:pt idx="56113">
                  <c:v>1.27243</c:v>
                </c:pt>
                <c:pt idx="56114">
                  <c:v>1.27245</c:v>
                </c:pt>
                <c:pt idx="56115">
                  <c:v>1.27247</c:v>
                </c:pt>
                <c:pt idx="56116">
                  <c:v>1.27249</c:v>
                </c:pt>
                <c:pt idx="56117">
                  <c:v>1.27252</c:v>
                </c:pt>
                <c:pt idx="56118">
                  <c:v>1.27254</c:v>
                </c:pt>
                <c:pt idx="56119">
                  <c:v>1.27256</c:v>
                </c:pt>
                <c:pt idx="56120">
                  <c:v>1.27259</c:v>
                </c:pt>
                <c:pt idx="56121">
                  <c:v>1.27261</c:v>
                </c:pt>
                <c:pt idx="56122">
                  <c:v>1.27263</c:v>
                </c:pt>
                <c:pt idx="56123">
                  <c:v>1.27265</c:v>
                </c:pt>
                <c:pt idx="56124">
                  <c:v>1.27268</c:v>
                </c:pt>
                <c:pt idx="56125">
                  <c:v>1.2727</c:v>
                </c:pt>
                <c:pt idx="56126">
                  <c:v>1.27272</c:v>
                </c:pt>
                <c:pt idx="56127">
                  <c:v>1.27274</c:v>
                </c:pt>
                <c:pt idx="56128">
                  <c:v>1.27277</c:v>
                </c:pt>
                <c:pt idx="56129">
                  <c:v>1.27279</c:v>
                </c:pt>
                <c:pt idx="56130">
                  <c:v>1.27281</c:v>
                </c:pt>
                <c:pt idx="56131">
                  <c:v>1.27283</c:v>
                </c:pt>
                <c:pt idx="56132">
                  <c:v>1.27286</c:v>
                </c:pt>
                <c:pt idx="56133">
                  <c:v>1.27288</c:v>
                </c:pt>
                <c:pt idx="56134">
                  <c:v>1.2729</c:v>
                </c:pt>
                <c:pt idx="56135">
                  <c:v>1.27293</c:v>
                </c:pt>
                <c:pt idx="56136">
                  <c:v>1.27295</c:v>
                </c:pt>
                <c:pt idx="56137">
                  <c:v>1.27297</c:v>
                </c:pt>
                <c:pt idx="56138">
                  <c:v>1.27299</c:v>
                </c:pt>
                <c:pt idx="56139">
                  <c:v>1.27302</c:v>
                </c:pt>
                <c:pt idx="56140">
                  <c:v>1.27304</c:v>
                </c:pt>
                <c:pt idx="56141">
                  <c:v>1.27306</c:v>
                </c:pt>
                <c:pt idx="56142">
                  <c:v>1.27308</c:v>
                </c:pt>
                <c:pt idx="56143">
                  <c:v>1.27311</c:v>
                </c:pt>
                <c:pt idx="56144">
                  <c:v>1.27313</c:v>
                </c:pt>
                <c:pt idx="56145">
                  <c:v>1.27315</c:v>
                </c:pt>
                <c:pt idx="56146">
                  <c:v>1.27317</c:v>
                </c:pt>
                <c:pt idx="56147">
                  <c:v>1.2732</c:v>
                </c:pt>
                <c:pt idx="56148">
                  <c:v>1.27322</c:v>
                </c:pt>
                <c:pt idx="56149">
                  <c:v>1.27324</c:v>
                </c:pt>
                <c:pt idx="56150">
                  <c:v>1.27327</c:v>
                </c:pt>
                <c:pt idx="56151">
                  <c:v>1.27329</c:v>
                </c:pt>
                <c:pt idx="56152">
                  <c:v>1.27331</c:v>
                </c:pt>
                <c:pt idx="56153">
                  <c:v>1.27333</c:v>
                </c:pt>
                <c:pt idx="56154">
                  <c:v>1.27336</c:v>
                </c:pt>
                <c:pt idx="56155">
                  <c:v>1.27338</c:v>
                </c:pt>
                <c:pt idx="56156">
                  <c:v>1.2734</c:v>
                </c:pt>
                <c:pt idx="56157">
                  <c:v>1.27342</c:v>
                </c:pt>
                <c:pt idx="56158">
                  <c:v>1.27345</c:v>
                </c:pt>
                <c:pt idx="56159">
                  <c:v>1.27347</c:v>
                </c:pt>
                <c:pt idx="56160">
                  <c:v>1.27349</c:v>
                </c:pt>
                <c:pt idx="56161">
                  <c:v>1.27351</c:v>
                </c:pt>
                <c:pt idx="56162">
                  <c:v>1.27354</c:v>
                </c:pt>
                <c:pt idx="56163">
                  <c:v>1.27356</c:v>
                </c:pt>
                <c:pt idx="56164">
                  <c:v>1.27358</c:v>
                </c:pt>
                <c:pt idx="56165">
                  <c:v>1.27361</c:v>
                </c:pt>
                <c:pt idx="56166">
                  <c:v>1.27363</c:v>
                </c:pt>
                <c:pt idx="56167">
                  <c:v>1.27365</c:v>
                </c:pt>
                <c:pt idx="56168">
                  <c:v>1.27367</c:v>
                </c:pt>
                <c:pt idx="56169">
                  <c:v>1.2737</c:v>
                </c:pt>
                <c:pt idx="56170">
                  <c:v>1.27372</c:v>
                </c:pt>
                <c:pt idx="56171">
                  <c:v>1.27374</c:v>
                </c:pt>
                <c:pt idx="56172">
                  <c:v>1.27376</c:v>
                </c:pt>
                <c:pt idx="56173">
                  <c:v>1.27379</c:v>
                </c:pt>
                <c:pt idx="56174">
                  <c:v>1.27381</c:v>
                </c:pt>
                <c:pt idx="56175">
                  <c:v>1.27383</c:v>
                </c:pt>
                <c:pt idx="56176">
                  <c:v>1.27385</c:v>
                </c:pt>
                <c:pt idx="56177">
                  <c:v>1.27388</c:v>
                </c:pt>
                <c:pt idx="56178">
                  <c:v>1.2739</c:v>
                </c:pt>
                <c:pt idx="56179">
                  <c:v>1.27392</c:v>
                </c:pt>
                <c:pt idx="56180">
                  <c:v>1.27395</c:v>
                </c:pt>
                <c:pt idx="56181">
                  <c:v>1.27397</c:v>
                </c:pt>
                <c:pt idx="56182">
                  <c:v>1.27399</c:v>
                </c:pt>
                <c:pt idx="56183">
                  <c:v>1.27401</c:v>
                </c:pt>
                <c:pt idx="56184">
                  <c:v>1.27404</c:v>
                </c:pt>
                <c:pt idx="56185">
                  <c:v>1.27406</c:v>
                </c:pt>
                <c:pt idx="56186">
                  <c:v>1.27408</c:v>
                </c:pt>
                <c:pt idx="56187">
                  <c:v>1.2741</c:v>
                </c:pt>
                <c:pt idx="56188">
                  <c:v>1.27413</c:v>
                </c:pt>
                <c:pt idx="56189">
                  <c:v>1.27415</c:v>
                </c:pt>
                <c:pt idx="56190">
                  <c:v>1.27417</c:v>
                </c:pt>
                <c:pt idx="56191">
                  <c:v>1.27419</c:v>
                </c:pt>
                <c:pt idx="56192">
                  <c:v>1.27422</c:v>
                </c:pt>
                <c:pt idx="56193">
                  <c:v>1.27424</c:v>
                </c:pt>
                <c:pt idx="56194">
                  <c:v>1.27426</c:v>
                </c:pt>
                <c:pt idx="56195">
                  <c:v>1.27429</c:v>
                </c:pt>
                <c:pt idx="56196">
                  <c:v>1.27431</c:v>
                </c:pt>
                <c:pt idx="56197">
                  <c:v>1.27433</c:v>
                </c:pt>
                <c:pt idx="56198">
                  <c:v>1.27435</c:v>
                </c:pt>
                <c:pt idx="56199">
                  <c:v>1.27438</c:v>
                </c:pt>
                <c:pt idx="56200">
                  <c:v>1.2744</c:v>
                </c:pt>
                <c:pt idx="56201">
                  <c:v>1.27442</c:v>
                </c:pt>
                <c:pt idx="56202">
                  <c:v>1.27444</c:v>
                </c:pt>
                <c:pt idx="56203">
                  <c:v>1.27447</c:v>
                </c:pt>
                <c:pt idx="56204">
                  <c:v>1.27449</c:v>
                </c:pt>
                <c:pt idx="56205">
                  <c:v>1.27451</c:v>
                </c:pt>
                <c:pt idx="56206">
                  <c:v>1.27453</c:v>
                </c:pt>
                <c:pt idx="56207">
                  <c:v>1.27456</c:v>
                </c:pt>
                <c:pt idx="56208">
                  <c:v>1.27458</c:v>
                </c:pt>
                <c:pt idx="56209">
                  <c:v>1.2746</c:v>
                </c:pt>
                <c:pt idx="56210">
                  <c:v>1.27463</c:v>
                </c:pt>
                <c:pt idx="56211">
                  <c:v>1.27465</c:v>
                </c:pt>
                <c:pt idx="56212">
                  <c:v>1.27467</c:v>
                </c:pt>
                <c:pt idx="56213">
                  <c:v>1.27469</c:v>
                </c:pt>
                <c:pt idx="56214">
                  <c:v>1.27472</c:v>
                </c:pt>
                <c:pt idx="56215">
                  <c:v>1.27474</c:v>
                </c:pt>
                <c:pt idx="56216">
                  <c:v>1.27476</c:v>
                </c:pt>
                <c:pt idx="56217">
                  <c:v>1.27479</c:v>
                </c:pt>
                <c:pt idx="56218">
                  <c:v>1.27481</c:v>
                </c:pt>
                <c:pt idx="56219">
                  <c:v>1.27483</c:v>
                </c:pt>
                <c:pt idx="56220">
                  <c:v>1.27485</c:v>
                </c:pt>
                <c:pt idx="56221">
                  <c:v>1.27487</c:v>
                </c:pt>
                <c:pt idx="56222">
                  <c:v>1.2749</c:v>
                </c:pt>
                <c:pt idx="56223">
                  <c:v>1.27492</c:v>
                </c:pt>
                <c:pt idx="56224">
                  <c:v>1.27494</c:v>
                </c:pt>
                <c:pt idx="56225">
                  <c:v>1.27497</c:v>
                </c:pt>
                <c:pt idx="56226">
                  <c:v>1.27499</c:v>
                </c:pt>
                <c:pt idx="56227">
                  <c:v>1.27501</c:v>
                </c:pt>
                <c:pt idx="56228">
                  <c:v>1.27503</c:v>
                </c:pt>
                <c:pt idx="56229">
                  <c:v>1.27506</c:v>
                </c:pt>
                <c:pt idx="56230">
                  <c:v>1.27508</c:v>
                </c:pt>
                <c:pt idx="56231">
                  <c:v>1.2751</c:v>
                </c:pt>
                <c:pt idx="56232">
                  <c:v>1.27513</c:v>
                </c:pt>
                <c:pt idx="56233">
                  <c:v>1.27515</c:v>
                </c:pt>
                <c:pt idx="56234">
                  <c:v>1.27517</c:v>
                </c:pt>
                <c:pt idx="56235">
                  <c:v>1.27519</c:v>
                </c:pt>
                <c:pt idx="56236">
                  <c:v>1.27521</c:v>
                </c:pt>
                <c:pt idx="56237">
                  <c:v>1.27524</c:v>
                </c:pt>
                <c:pt idx="56238">
                  <c:v>1.27526</c:v>
                </c:pt>
                <c:pt idx="56239">
                  <c:v>1.27528</c:v>
                </c:pt>
                <c:pt idx="56240">
                  <c:v>1.27531</c:v>
                </c:pt>
                <c:pt idx="56241">
                  <c:v>1.27533</c:v>
                </c:pt>
                <c:pt idx="56242">
                  <c:v>1.27535</c:v>
                </c:pt>
                <c:pt idx="56243">
                  <c:v>1.27537</c:v>
                </c:pt>
                <c:pt idx="56244">
                  <c:v>1.2754</c:v>
                </c:pt>
                <c:pt idx="56245">
                  <c:v>1.27542</c:v>
                </c:pt>
                <c:pt idx="56246">
                  <c:v>1.27544</c:v>
                </c:pt>
                <c:pt idx="56247">
                  <c:v>1.27547</c:v>
                </c:pt>
                <c:pt idx="56248">
                  <c:v>1.27549</c:v>
                </c:pt>
                <c:pt idx="56249">
                  <c:v>1.27551</c:v>
                </c:pt>
                <c:pt idx="56250">
                  <c:v>1.27553</c:v>
                </c:pt>
                <c:pt idx="56251">
                  <c:v>1.27556</c:v>
                </c:pt>
                <c:pt idx="56252">
                  <c:v>1.27558</c:v>
                </c:pt>
                <c:pt idx="56253">
                  <c:v>1.2756</c:v>
                </c:pt>
                <c:pt idx="56254">
                  <c:v>1.27562</c:v>
                </c:pt>
                <c:pt idx="56255">
                  <c:v>1.27565</c:v>
                </c:pt>
                <c:pt idx="56256">
                  <c:v>1.27567</c:v>
                </c:pt>
                <c:pt idx="56257">
                  <c:v>1.27569</c:v>
                </c:pt>
                <c:pt idx="56258">
                  <c:v>1.27571</c:v>
                </c:pt>
                <c:pt idx="56259">
                  <c:v>1.27574</c:v>
                </c:pt>
                <c:pt idx="56260">
                  <c:v>1.27576</c:v>
                </c:pt>
                <c:pt idx="56261">
                  <c:v>1.27578</c:v>
                </c:pt>
                <c:pt idx="56262">
                  <c:v>1.27581</c:v>
                </c:pt>
                <c:pt idx="56263">
                  <c:v>1.27583</c:v>
                </c:pt>
                <c:pt idx="56264">
                  <c:v>1.27585</c:v>
                </c:pt>
                <c:pt idx="56265">
                  <c:v>1.27587</c:v>
                </c:pt>
                <c:pt idx="56266">
                  <c:v>1.2759</c:v>
                </c:pt>
                <c:pt idx="56267">
                  <c:v>1.27592</c:v>
                </c:pt>
                <c:pt idx="56268">
                  <c:v>1.27594</c:v>
                </c:pt>
                <c:pt idx="56269">
                  <c:v>1.27596</c:v>
                </c:pt>
                <c:pt idx="56270">
                  <c:v>1.27599</c:v>
                </c:pt>
                <c:pt idx="56271">
                  <c:v>1.27601</c:v>
                </c:pt>
                <c:pt idx="56272">
                  <c:v>1.27603</c:v>
                </c:pt>
                <c:pt idx="56273">
                  <c:v>1.27605</c:v>
                </c:pt>
                <c:pt idx="56274">
                  <c:v>1.27608</c:v>
                </c:pt>
                <c:pt idx="56275">
                  <c:v>1.2761</c:v>
                </c:pt>
                <c:pt idx="56276">
                  <c:v>1.27612</c:v>
                </c:pt>
                <c:pt idx="56277">
                  <c:v>1.27615</c:v>
                </c:pt>
                <c:pt idx="56278">
                  <c:v>1.27617</c:v>
                </c:pt>
                <c:pt idx="56279">
                  <c:v>1.27619</c:v>
                </c:pt>
                <c:pt idx="56280">
                  <c:v>1.27621</c:v>
                </c:pt>
                <c:pt idx="56281">
                  <c:v>1.27624</c:v>
                </c:pt>
                <c:pt idx="56282">
                  <c:v>1.27626</c:v>
                </c:pt>
                <c:pt idx="56283">
                  <c:v>1.27628</c:v>
                </c:pt>
                <c:pt idx="56284">
                  <c:v>1.2763</c:v>
                </c:pt>
                <c:pt idx="56285">
                  <c:v>1.27633</c:v>
                </c:pt>
                <c:pt idx="56286">
                  <c:v>1.27635</c:v>
                </c:pt>
                <c:pt idx="56287">
                  <c:v>1.27637</c:v>
                </c:pt>
                <c:pt idx="56288">
                  <c:v>1.27639</c:v>
                </c:pt>
                <c:pt idx="56289">
                  <c:v>1.27642</c:v>
                </c:pt>
                <c:pt idx="56290">
                  <c:v>1.27644</c:v>
                </c:pt>
                <c:pt idx="56291">
                  <c:v>1.27646</c:v>
                </c:pt>
                <c:pt idx="56292">
                  <c:v>1.27649</c:v>
                </c:pt>
                <c:pt idx="56293">
                  <c:v>1.27651</c:v>
                </c:pt>
                <c:pt idx="56294">
                  <c:v>1.27653</c:v>
                </c:pt>
                <c:pt idx="56295">
                  <c:v>1.27655</c:v>
                </c:pt>
                <c:pt idx="56296">
                  <c:v>1.27658</c:v>
                </c:pt>
                <c:pt idx="56297">
                  <c:v>1.2766</c:v>
                </c:pt>
                <c:pt idx="56298">
                  <c:v>1.27662</c:v>
                </c:pt>
                <c:pt idx="56299">
                  <c:v>1.27664</c:v>
                </c:pt>
                <c:pt idx="56300">
                  <c:v>1.27667</c:v>
                </c:pt>
                <c:pt idx="56301">
                  <c:v>1.27669</c:v>
                </c:pt>
                <c:pt idx="56302">
                  <c:v>1.27671</c:v>
                </c:pt>
                <c:pt idx="56303">
                  <c:v>1.27673</c:v>
                </c:pt>
                <c:pt idx="56304">
                  <c:v>1.27676</c:v>
                </c:pt>
                <c:pt idx="56305">
                  <c:v>1.27678</c:v>
                </c:pt>
                <c:pt idx="56306">
                  <c:v>1.2768</c:v>
                </c:pt>
                <c:pt idx="56307">
                  <c:v>1.27683</c:v>
                </c:pt>
                <c:pt idx="56308">
                  <c:v>1.27685</c:v>
                </c:pt>
                <c:pt idx="56309">
                  <c:v>1.27687</c:v>
                </c:pt>
                <c:pt idx="56310">
                  <c:v>1.27689</c:v>
                </c:pt>
                <c:pt idx="56311">
                  <c:v>1.27692</c:v>
                </c:pt>
                <c:pt idx="56312">
                  <c:v>1.27694</c:v>
                </c:pt>
                <c:pt idx="56313">
                  <c:v>1.27696</c:v>
                </c:pt>
                <c:pt idx="56314">
                  <c:v>1.27698</c:v>
                </c:pt>
                <c:pt idx="56315">
                  <c:v>1.27701</c:v>
                </c:pt>
                <c:pt idx="56316">
                  <c:v>1.27703</c:v>
                </c:pt>
                <c:pt idx="56317">
                  <c:v>1.27705</c:v>
                </c:pt>
                <c:pt idx="56318">
                  <c:v>1.27707</c:v>
                </c:pt>
                <c:pt idx="56319">
                  <c:v>1.2771</c:v>
                </c:pt>
                <c:pt idx="56320">
                  <c:v>1.27712</c:v>
                </c:pt>
                <c:pt idx="56321">
                  <c:v>1.27714</c:v>
                </c:pt>
                <c:pt idx="56322">
                  <c:v>1.27717</c:v>
                </c:pt>
                <c:pt idx="56323">
                  <c:v>1.27719</c:v>
                </c:pt>
                <c:pt idx="56324">
                  <c:v>1.27721</c:v>
                </c:pt>
                <c:pt idx="56325">
                  <c:v>1.27723</c:v>
                </c:pt>
                <c:pt idx="56326">
                  <c:v>1.27726</c:v>
                </c:pt>
                <c:pt idx="56327">
                  <c:v>1.27728</c:v>
                </c:pt>
                <c:pt idx="56328">
                  <c:v>1.2773</c:v>
                </c:pt>
                <c:pt idx="56329">
                  <c:v>1.27732</c:v>
                </c:pt>
                <c:pt idx="56330">
                  <c:v>1.27735</c:v>
                </c:pt>
                <c:pt idx="56331">
                  <c:v>1.27737</c:v>
                </c:pt>
                <c:pt idx="56332">
                  <c:v>1.27739</c:v>
                </c:pt>
                <c:pt idx="56333">
                  <c:v>1.27741</c:v>
                </c:pt>
                <c:pt idx="56334">
                  <c:v>1.27744</c:v>
                </c:pt>
                <c:pt idx="56335">
                  <c:v>1.27746</c:v>
                </c:pt>
                <c:pt idx="56336">
                  <c:v>1.27748</c:v>
                </c:pt>
                <c:pt idx="56337">
                  <c:v>1.27751</c:v>
                </c:pt>
                <c:pt idx="56338">
                  <c:v>1.27753</c:v>
                </c:pt>
                <c:pt idx="56339">
                  <c:v>1.27755</c:v>
                </c:pt>
                <c:pt idx="56340">
                  <c:v>1.27757</c:v>
                </c:pt>
                <c:pt idx="56341">
                  <c:v>1.2776</c:v>
                </c:pt>
                <c:pt idx="56342">
                  <c:v>1.27762</c:v>
                </c:pt>
                <c:pt idx="56343">
                  <c:v>1.27764</c:v>
                </c:pt>
                <c:pt idx="56344">
                  <c:v>1.27766</c:v>
                </c:pt>
                <c:pt idx="56345">
                  <c:v>1.27769</c:v>
                </c:pt>
                <c:pt idx="56346">
                  <c:v>1.27771</c:v>
                </c:pt>
                <c:pt idx="56347">
                  <c:v>1.27773</c:v>
                </c:pt>
                <c:pt idx="56348">
                  <c:v>1.27775</c:v>
                </c:pt>
                <c:pt idx="56349">
                  <c:v>1.27778</c:v>
                </c:pt>
                <c:pt idx="56350">
                  <c:v>1.2778</c:v>
                </c:pt>
                <c:pt idx="56351">
                  <c:v>1.27782</c:v>
                </c:pt>
                <c:pt idx="56352">
                  <c:v>1.27785</c:v>
                </c:pt>
                <c:pt idx="56353">
                  <c:v>1.27787</c:v>
                </c:pt>
                <c:pt idx="56354">
                  <c:v>1.27789</c:v>
                </c:pt>
                <c:pt idx="56355">
                  <c:v>1.27791</c:v>
                </c:pt>
                <c:pt idx="56356">
                  <c:v>1.27794</c:v>
                </c:pt>
                <c:pt idx="56357">
                  <c:v>1.27796</c:v>
                </c:pt>
                <c:pt idx="56358">
                  <c:v>1.27798</c:v>
                </c:pt>
                <c:pt idx="56359">
                  <c:v>1.27801</c:v>
                </c:pt>
                <c:pt idx="56360">
                  <c:v>1.27803</c:v>
                </c:pt>
                <c:pt idx="56361">
                  <c:v>1.27805</c:v>
                </c:pt>
                <c:pt idx="56362">
                  <c:v>1.27807</c:v>
                </c:pt>
                <c:pt idx="56363">
                  <c:v>1.27809</c:v>
                </c:pt>
                <c:pt idx="56364">
                  <c:v>1.27812</c:v>
                </c:pt>
                <c:pt idx="56365">
                  <c:v>1.27814</c:v>
                </c:pt>
                <c:pt idx="56366">
                  <c:v>1.27816</c:v>
                </c:pt>
                <c:pt idx="56367">
                  <c:v>1.27819</c:v>
                </c:pt>
                <c:pt idx="56368">
                  <c:v>1.27821</c:v>
                </c:pt>
                <c:pt idx="56369">
                  <c:v>1.27823</c:v>
                </c:pt>
                <c:pt idx="56370">
                  <c:v>1.27825</c:v>
                </c:pt>
                <c:pt idx="56371">
                  <c:v>1.27828</c:v>
                </c:pt>
                <c:pt idx="56372">
                  <c:v>1.2783</c:v>
                </c:pt>
                <c:pt idx="56373">
                  <c:v>1.27832</c:v>
                </c:pt>
                <c:pt idx="56374">
                  <c:v>1.27835</c:v>
                </c:pt>
                <c:pt idx="56375">
                  <c:v>1.27837</c:v>
                </c:pt>
                <c:pt idx="56376">
                  <c:v>1.27839</c:v>
                </c:pt>
                <c:pt idx="56377">
                  <c:v>1.27841</c:v>
                </c:pt>
                <c:pt idx="56378">
                  <c:v>1.27843</c:v>
                </c:pt>
                <c:pt idx="56379">
                  <c:v>1.27846</c:v>
                </c:pt>
                <c:pt idx="56380">
                  <c:v>1.27848</c:v>
                </c:pt>
                <c:pt idx="56381">
                  <c:v>1.2785</c:v>
                </c:pt>
                <c:pt idx="56382">
                  <c:v>1.27853</c:v>
                </c:pt>
                <c:pt idx="56383">
                  <c:v>1.27855</c:v>
                </c:pt>
                <c:pt idx="56384">
                  <c:v>1.27857</c:v>
                </c:pt>
                <c:pt idx="56385">
                  <c:v>1.27859</c:v>
                </c:pt>
                <c:pt idx="56386">
                  <c:v>1.27862</c:v>
                </c:pt>
                <c:pt idx="56387">
                  <c:v>1.27864</c:v>
                </c:pt>
                <c:pt idx="56388">
                  <c:v>1.27866</c:v>
                </c:pt>
                <c:pt idx="56389">
                  <c:v>1.27869</c:v>
                </c:pt>
                <c:pt idx="56390">
                  <c:v>1.27871</c:v>
                </c:pt>
                <c:pt idx="56391">
                  <c:v>1.27873</c:v>
                </c:pt>
                <c:pt idx="56392">
                  <c:v>1.27875</c:v>
                </c:pt>
                <c:pt idx="56393">
                  <c:v>1.27878</c:v>
                </c:pt>
                <c:pt idx="56394">
                  <c:v>1.2788</c:v>
                </c:pt>
                <c:pt idx="56395">
                  <c:v>1.27882</c:v>
                </c:pt>
                <c:pt idx="56396">
                  <c:v>1.27884</c:v>
                </c:pt>
                <c:pt idx="56397">
                  <c:v>1.27887</c:v>
                </c:pt>
                <c:pt idx="56398">
                  <c:v>1.27889</c:v>
                </c:pt>
                <c:pt idx="56399">
                  <c:v>1.27891</c:v>
                </c:pt>
                <c:pt idx="56400">
                  <c:v>1.27893</c:v>
                </c:pt>
                <c:pt idx="56401">
                  <c:v>1.27896</c:v>
                </c:pt>
                <c:pt idx="56402">
                  <c:v>1.27898</c:v>
                </c:pt>
                <c:pt idx="56403">
                  <c:v>1.279</c:v>
                </c:pt>
                <c:pt idx="56404">
                  <c:v>1.27903</c:v>
                </c:pt>
                <c:pt idx="56405">
                  <c:v>1.27905</c:v>
                </c:pt>
                <c:pt idx="56406">
                  <c:v>1.27907</c:v>
                </c:pt>
                <c:pt idx="56407">
                  <c:v>1.27909</c:v>
                </c:pt>
                <c:pt idx="56408">
                  <c:v>1.27912</c:v>
                </c:pt>
                <c:pt idx="56409">
                  <c:v>1.27914</c:v>
                </c:pt>
                <c:pt idx="56410">
                  <c:v>1.27916</c:v>
                </c:pt>
                <c:pt idx="56411">
                  <c:v>1.27918</c:v>
                </c:pt>
                <c:pt idx="56412">
                  <c:v>1.27921</c:v>
                </c:pt>
                <c:pt idx="56413">
                  <c:v>1.27923</c:v>
                </c:pt>
                <c:pt idx="56414">
                  <c:v>1.27925</c:v>
                </c:pt>
                <c:pt idx="56415">
                  <c:v>1.27927</c:v>
                </c:pt>
                <c:pt idx="56416">
                  <c:v>1.2793</c:v>
                </c:pt>
                <c:pt idx="56417">
                  <c:v>1.27932</c:v>
                </c:pt>
                <c:pt idx="56418">
                  <c:v>1.27934</c:v>
                </c:pt>
                <c:pt idx="56419">
                  <c:v>1.27937</c:v>
                </c:pt>
                <c:pt idx="56420">
                  <c:v>1.27939</c:v>
                </c:pt>
                <c:pt idx="56421">
                  <c:v>1.27941</c:v>
                </c:pt>
                <c:pt idx="56422">
                  <c:v>1.27943</c:v>
                </c:pt>
                <c:pt idx="56423">
                  <c:v>1.27946</c:v>
                </c:pt>
                <c:pt idx="56424">
                  <c:v>1.27948</c:v>
                </c:pt>
                <c:pt idx="56425">
                  <c:v>1.2795</c:v>
                </c:pt>
                <c:pt idx="56426">
                  <c:v>1.27952</c:v>
                </c:pt>
                <c:pt idx="56427">
                  <c:v>1.27955</c:v>
                </c:pt>
                <c:pt idx="56428">
                  <c:v>1.27957</c:v>
                </c:pt>
                <c:pt idx="56429">
                  <c:v>1.27959</c:v>
                </c:pt>
                <c:pt idx="56430">
                  <c:v>1.27961</c:v>
                </c:pt>
                <c:pt idx="56431">
                  <c:v>1.27964</c:v>
                </c:pt>
                <c:pt idx="56432">
                  <c:v>1.27966</c:v>
                </c:pt>
                <c:pt idx="56433">
                  <c:v>1.27968</c:v>
                </c:pt>
                <c:pt idx="56434">
                  <c:v>1.27971</c:v>
                </c:pt>
                <c:pt idx="56435">
                  <c:v>1.27973</c:v>
                </c:pt>
                <c:pt idx="56436">
                  <c:v>1.27975</c:v>
                </c:pt>
                <c:pt idx="56437">
                  <c:v>1.27977</c:v>
                </c:pt>
                <c:pt idx="56438">
                  <c:v>1.2798</c:v>
                </c:pt>
                <c:pt idx="56439">
                  <c:v>1.27982</c:v>
                </c:pt>
                <c:pt idx="56440">
                  <c:v>1.27984</c:v>
                </c:pt>
                <c:pt idx="56441">
                  <c:v>1.27986</c:v>
                </c:pt>
                <c:pt idx="56442">
                  <c:v>1.27989</c:v>
                </c:pt>
                <c:pt idx="56443">
                  <c:v>1.27991</c:v>
                </c:pt>
                <c:pt idx="56444">
                  <c:v>1.27993</c:v>
                </c:pt>
                <c:pt idx="56445">
                  <c:v>1.27995</c:v>
                </c:pt>
                <c:pt idx="56446">
                  <c:v>1.27998</c:v>
                </c:pt>
                <c:pt idx="56447">
                  <c:v>1.28</c:v>
                </c:pt>
                <c:pt idx="56448">
                  <c:v>1.28002</c:v>
                </c:pt>
                <c:pt idx="56449">
                  <c:v>1.28005</c:v>
                </c:pt>
                <c:pt idx="56450">
                  <c:v>1.28007</c:v>
                </c:pt>
                <c:pt idx="56451">
                  <c:v>1.28009</c:v>
                </c:pt>
                <c:pt idx="56452">
                  <c:v>1.28011</c:v>
                </c:pt>
                <c:pt idx="56453">
                  <c:v>1.28014</c:v>
                </c:pt>
                <c:pt idx="56454">
                  <c:v>1.28016</c:v>
                </c:pt>
                <c:pt idx="56455">
                  <c:v>1.28018</c:v>
                </c:pt>
                <c:pt idx="56456">
                  <c:v>1.2802</c:v>
                </c:pt>
                <c:pt idx="56457">
                  <c:v>1.28023</c:v>
                </c:pt>
                <c:pt idx="56458">
                  <c:v>1.28025</c:v>
                </c:pt>
                <c:pt idx="56459">
                  <c:v>1.28027</c:v>
                </c:pt>
                <c:pt idx="56460">
                  <c:v>1.28029</c:v>
                </c:pt>
                <c:pt idx="56461">
                  <c:v>1.28032</c:v>
                </c:pt>
                <c:pt idx="56462">
                  <c:v>1.28034</c:v>
                </c:pt>
                <c:pt idx="56463">
                  <c:v>1.28036</c:v>
                </c:pt>
                <c:pt idx="56464">
                  <c:v>1.28039</c:v>
                </c:pt>
                <c:pt idx="56465">
                  <c:v>1.28041</c:v>
                </c:pt>
                <c:pt idx="56466">
                  <c:v>1.28043</c:v>
                </c:pt>
                <c:pt idx="56467">
                  <c:v>1.28045</c:v>
                </c:pt>
                <c:pt idx="56468">
                  <c:v>1.28048</c:v>
                </c:pt>
                <c:pt idx="56469">
                  <c:v>1.2805</c:v>
                </c:pt>
                <c:pt idx="56470">
                  <c:v>1.28052</c:v>
                </c:pt>
                <c:pt idx="56471">
                  <c:v>1.28054</c:v>
                </c:pt>
                <c:pt idx="56472">
                  <c:v>1.28057</c:v>
                </c:pt>
                <c:pt idx="56473">
                  <c:v>1.28059</c:v>
                </c:pt>
                <c:pt idx="56474">
                  <c:v>1.28061</c:v>
                </c:pt>
                <c:pt idx="56475">
                  <c:v>1.28063</c:v>
                </c:pt>
                <c:pt idx="56476">
                  <c:v>1.28066</c:v>
                </c:pt>
                <c:pt idx="56477">
                  <c:v>1.28068</c:v>
                </c:pt>
                <c:pt idx="56478">
                  <c:v>1.2807</c:v>
                </c:pt>
                <c:pt idx="56479">
                  <c:v>1.28073</c:v>
                </c:pt>
                <c:pt idx="56480">
                  <c:v>1.28075</c:v>
                </c:pt>
                <c:pt idx="56481">
                  <c:v>1.28077</c:v>
                </c:pt>
                <c:pt idx="56482">
                  <c:v>1.28079</c:v>
                </c:pt>
                <c:pt idx="56483">
                  <c:v>1.28082</c:v>
                </c:pt>
                <c:pt idx="56484">
                  <c:v>1.28084</c:v>
                </c:pt>
                <c:pt idx="56485">
                  <c:v>1.28086</c:v>
                </c:pt>
                <c:pt idx="56486">
                  <c:v>1.28088</c:v>
                </c:pt>
                <c:pt idx="56487">
                  <c:v>1.28091</c:v>
                </c:pt>
                <c:pt idx="56488">
                  <c:v>1.28093</c:v>
                </c:pt>
                <c:pt idx="56489">
                  <c:v>1.28095</c:v>
                </c:pt>
                <c:pt idx="56490">
                  <c:v>1.28097</c:v>
                </c:pt>
                <c:pt idx="56491">
                  <c:v>1.281</c:v>
                </c:pt>
                <c:pt idx="56492">
                  <c:v>1.28102</c:v>
                </c:pt>
                <c:pt idx="56493">
                  <c:v>1.28104</c:v>
                </c:pt>
                <c:pt idx="56494">
                  <c:v>1.28107</c:v>
                </c:pt>
                <c:pt idx="56495">
                  <c:v>1.28109</c:v>
                </c:pt>
                <c:pt idx="56496">
                  <c:v>1.28111</c:v>
                </c:pt>
                <c:pt idx="56497">
                  <c:v>1.28113</c:v>
                </c:pt>
                <c:pt idx="56498">
                  <c:v>1.28116</c:v>
                </c:pt>
                <c:pt idx="56499">
                  <c:v>1.28118</c:v>
                </c:pt>
                <c:pt idx="56500">
                  <c:v>1.2812</c:v>
                </c:pt>
                <c:pt idx="56501">
                  <c:v>1.28122</c:v>
                </c:pt>
                <c:pt idx="56502">
                  <c:v>1.28125</c:v>
                </c:pt>
                <c:pt idx="56503">
                  <c:v>1.28127</c:v>
                </c:pt>
                <c:pt idx="56504">
                  <c:v>1.28129</c:v>
                </c:pt>
                <c:pt idx="56505">
                  <c:v>1.28131</c:v>
                </c:pt>
                <c:pt idx="56506">
                  <c:v>1.28134</c:v>
                </c:pt>
                <c:pt idx="56507">
                  <c:v>1.28136</c:v>
                </c:pt>
                <c:pt idx="56508">
                  <c:v>1.28138</c:v>
                </c:pt>
                <c:pt idx="56509">
                  <c:v>1.28141</c:v>
                </c:pt>
                <c:pt idx="56510">
                  <c:v>1.28143</c:v>
                </c:pt>
                <c:pt idx="56511">
                  <c:v>1.28145</c:v>
                </c:pt>
                <c:pt idx="56512">
                  <c:v>1.28147</c:v>
                </c:pt>
                <c:pt idx="56513">
                  <c:v>1.2815</c:v>
                </c:pt>
                <c:pt idx="56514">
                  <c:v>1.28152</c:v>
                </c:pt>
                <c:pt idx="56515">
                  <c:v>1.28154</c:v>
                </c:pt>
                <c:pt idx="56516">
                  <c:v>1.28157</c:v>
                </c:pt>
                <c:pt idx="56517">
                  <c:v>1.28159</c:v>
                </c:pt>
                <c:pt idx="56518">
                  <c:v>1.28161</c:v>
                </c:pt>
                <c:pt idx="56519">
                  <c:v>1.28163</c:v>
                </c:pt>
                <c:pt idx="56520">
                  <c:v>1.28165</c:v>
                </c:pt>
                <c:pt idx="56521">
                  <c:v>1.28168</c:v>
                </c:pt>
                <c:pt idx="56522">
                  <c:v>1.2817</c:v>
                </c:pt>
                <c:pt idx="56523">
                  <c:v>1.28172</c:v>
                </c:pt>
                <c:pt idx="56524">
                  <c:v>1.28175</c:v>
                </c:pt>
                <c:pt idx="56525">
                  <c:v>1.28177</c:v>
                </c:pt>
                <c:pt idx="56526">
                  <c:v>1.28179</c:v>
                </c:pt>
                <c:pt idx="56527">
                  <c:v>1.28181</c:v>
                </c:pt>
                <c:pt idx="56528">
                  <c:v>1.28184</c:v>
                </c:pt>
                <c:pt idx="56529">
                  <c:v>1.28186</c:v>
                </c:pt>
                <c:pt idx="56530">
                  <c:v>1.28188</c:v>
                </c:pt>
                <c:pt idx="56531">
                  <c:v>1.28191</c:v>
                </c:pt>
                <c:pt idx="56532">
                  <c:v>1.28193</c:v>
                </c:pt>
                <c:pt idx="56533">
                  <c:v>1.28195</c:v>
                </c:pt>
                <c:pt idx="56534">
                  <c:v>1.28197</c:v>
                </c:pt>
                <c:pt idx="56535">
                  <c:v>1.28199</c:v>
                </c:pt>
                <c:pt idx="56536">
                  <c:v>1.28202</c:v>
                </c:pt>
                <c:pt idx="56537">
                  <c:v>1.28204</c:v>
                </c:pt>
                <c:pt idx="56538">
                  <c:v>1.28206</c:v>
                </c:pt>
                <c:pt idx="56539">
                  <c:v>1.28209</c:v>
                </c:pt>
                <c:pt idx="56540">
                  <c:v>1.28211</c:v>
                </c:pt>
                <c:pt idx="56541">
                  <c:v>1.28213</c:v>
                </c:pt>
                <c:pt idx="56542">
                  <c:v>1.28215</c:v>
                </c:pt>
                <c:pt idx="56543">
                  <c:v>1.28218</c:v>
                </c:pt>
                <c:pt idx="56544">
                  <c:v>1.2822</c:v>
                </c:pt>
                <c:pt idx="56545">
                  <c:v>1.28222</c:v>
                </c:pt>
                <c:pt idx="56546">
                  <c:v>1.28225</c:v>
                </c:pt>
                <c:pt idx="56547">
                  <c:v>1.28227</c:v>
                </c:pt>
                <c:pt idx="56548">
                  <c:v>1.28229</c:v>
                </c:pt>
                <c:pt idx="56549">
                  <c:v>1.28231</c:v>
                </c:pt>
                <c:pt idx="56550">
                  <c:v>1.28234</c:v>
                </c:pt>
                <c:pt idx="56551">
                  <c:v>1.28236</c:v>
                </c:pt>
                <c:pt idx="56552">
                  <c:v>1.28238</c:v>
                </c:pt>
                <c:pt idx="56553">
                  <c:v>1.2824</c:v>
                </c:pt>
                <c:pt idx="56554">
                  <c:v>1.28243</c:v>
                </c:pt>
                <c:pt idx="56555">
                  <c:v>1.28245</c:v>
                </c:pt>
                <c:pt idx="56556">
                  <c:v>1.28247</c:v>
                </c:pt>
                <c:pt idx="56557">
                  <c:v>1.28249</c:v>
                </c:pt>
                <c:pt idx="56558">
                  <c:v>1.28252</c:v>
                </c:pt>
                <c:pt idx="56559">
                  <c:v>1.28254</c:v>
                </c:pt>
                <c:pt idx="56560">
                  <c:v>1.28256</c:v>
                </c:pt>
                <c:pt idx="56561">
                  <c:v>1.28259</c:v>
                </c:pt>
                <c:pt idx="56562">
                  <c:v>1.28261</c:v>
                </c:pt>
                <c:pt idx="56563">
                  <c:v>1.28263</c:v>
                </c:pt>
                <c:pt idx="56564">
                  <c:v>1.28265</c:v>
                </c:pt>
                <c:pt idx="56565">
                  <c:v>1.28268</c:v>
                </c:pt>
                <c:pt idx="56566">
                  <c:v>1.2827</c:v>
                </c:pt>
                <c:pt idx="56567">
                  <c:v>1.28272</c:v>
                </c:pt>
                <c:pt idx="56568">
                  <c:v>1.28274</c:v>
                </c:pt>
                <c:pt idx="56569">
                  <c:v>1.28277</c:v>
                </c:pt>
                <c:pt idx="56570">
                  <c:v>1.28279</c:v>
                </c:pt>
                <c:pt idx="56571">
                  <c:v>1.28281</c:v>
                </c:pt>
                <c:pt idx="56572">
                  <c:v>1.28283</c:v>
                </c:pt>
                <c:pt idx="56573">
                  <c:v>1.28286</c:v>
                </c:pt>
                <c:pt idx="56574">
                  <c:v>1.28288</c:v>
                </c:pt>
                <c:pt idx="56575">
                  <c:v>1.2829</c:v>
                </c:pt>
                <c:pt idx="56576">
                  <c:v>1.28293</c:v>
                </c:pt>
                <c:pt idx="56577">
                  <c:v>1.28295</c:v>
                </c:pt>
                <c:pt idx="56578">
                  <c:v>1.28297</c:v>
                </c:pt>
                <c:pt idx="56579">
                  <c:v>1.28299</c:v>
                </c:pt>
                <c:pt idx="56580">
                  <c:v>1.28302</c:v>
                </c:pt>
                <c:pt idx="56581">
                  <c:v>1.28304</c:v>
                </c:pt>
                <c:pt idx="56582">
                  <c:v>1.28306</c:v>
                </c:pt>
                <c:pt idx="56583">
                  <c:v>1.28308</c:v>
                </c:pt>
                <c:pt idx="56584">
                  <c:v>1.28311</c:v>
                </c:pt>
                <c:pt idx="56585">
                  <c:v>1.28313</c:v>
                </c:pt>
                <c:pt idx="56586">
                  <c:v>1.28315</c:v>
                </c:pt>
                <c:pt idx="56587">
                  <c:v>1.28317</c:v>
                </c:pt>
                <c:pt idx="56588">
                  <c:v>1.2832</c:v>
                </c:pt>
                <c:pt idx="56589">
                  <c:v>1.28322</c:v>
                </c:pt>
                <c:pt idx="56590">
                  <c:v>1.28324</c:v>
                </c:pt>
                <c:pt idx="56591">
                  <c:v>1.28327</c:v>
                </c:pt>
                <c:pt idx="56592">
                  <c:v>1.28329</c:v>
                </c:pt>
                <c:pt idx="56593">
                  <c:v>1.28331</c:v>
                </c:pt>
                <c:pt idx="56594">
                  <c:v>1.28333</c:v>
                </c:pt>
                <c:pt idx="56595">
                  <c:v>1.28336</c:v>
                </c:pt>
                <c:pt idx="56596">
                  <c:v>1.28338</c:v>
                </c:pt>
                <c:pt idx="56597">
                  <c:v>1.2834</c:v>
                </c:pt>
                <c:pt idx="56598">
                  <c:v>1.28342</c:v>
                </c:pt>
                <c:pt idx="56599">
                  <c:v>1.28345</c:v>
                </c:pt>
                <c:pt idx="56600">
                  <c:v>1.28347</c:v>
                </c:pt>
                <c:pt idx="56601">
                  <c:v>1.28349</c:v>
                </c:pt>
                <c:pt idx="56602">
                  <c:v>1.28351</c:v>
                </c:pt>
                <c:pt idx="56603">
                  <c:v>1.28354</c:v>
                </c:pt>
                <c:pt idx="56604">
                  <c:v>1.28356</c:v>
                </c:pt>
                <c:pt idx="56605">
                  <c:v>1.28358</c:v>
                </c:pt>
                <c:pt idx="56606">
                  <c:v>1.28361</c:v>
                </c:pt>
                <c:pt idx="56607">
                  <c:v>1.28363</c:v>
                </c:pt>
                <c:pt idx="56608">
                  <c:v>1.28365</c:v>
                </c:pt>
                <c:pt idx="56609">
                  <c:v>1.28367</c:v>
                </c:pt>
                <c:pt idx="56610">
                  <c:v>1.2837</c:v>
                </c:pt>
                <c:pt idx="56611">
                  <c:v>1.28372</c:v>
                </c:pt>
                <c:pt idx="56612">
                  <c:v>1.28374</c:v>
                </c:pt>
                <c:pt idx="56613">
                  <c:v>1.28376</c:v>
                </c:pt>
                <c:pt idx="56614">
                  <c:v>1.28379</c:v>
                </c:pt>
                <c:pt idx="56615">
                  <c:v>1.28381</c:v>
                </c:pt>
                <c:pt idx="56616">
                  <c:v>1.28383</c:v>
                </c:pt>
                <c:pt idx="56617">
                  <c:v>1.28385</c:v>
                </c:pt>
                <c:pt idx="56618">
                  <c:v>1.28388</c:v>
                </c:pt>
                <c:pt idx="56619">
                  <c:v>1.2839</c:v>
                </c:pt>
                <c:pt idx="56620">
                  <c:v>1.28392</c:v>
                </c:pt>
                <c:pt idx="56621">
                  <c:v>1.28395</c:v>
                </c:pt>
                <c:pt idx="56622">
                  <c:v>1.28397</c:v>
                </c:pt>
                <c:pt idx="56623">
                  <c:v>1.28399</c:v>
                </c:pt>
                <c:pt idx="56624">
                  <c:v>1.28401</c:v>
                </c:pt>
                <c:pt idx="56625">
                  <c:v>1.28404</c:v>
                </c:pt>
                <c:pt idx="56626">
                  <c:v>1.28406</c:v>
                </c:pt>
                <c:pt idx="56627">
                  <c:v>1.28408</c:v>
                </c:pt>
                <c:pt idx="56628">
                  <c:v>1.2841</c:v>
                </c:pt>
                <c:pt idx="56629">
                  <c:v>1.28413</c:v>
                </c:pt>
                <c:pt idx="56630">
                  <c:v>1.28415</c:v>
                </c:pt>
                <c:pt idx="56631">
                  <c:v>1.28417</c:v>
                </c:pt>
                <c:pt idx="56632">
                  <c:v>1.28419</c:v>
                </c:pt>
                <c:pt idx="56633">
                  <c:v>1.28422</c:v>
                </c:pt>
                <c:pt idx="56634">
                  <c:v>1.28424</c:v>
                </c:pt>
                <c:pt idx="56635">
                  <c:v>1.28426</c:v>
                </c:pt>
                <c:pt idx="56636">
                  <c:v>1.28429</c:v>
                </c:pt>
                <c:pt idx="56637">
                  <c:v>1.28431</c:v>
                </c:pt>
                <c:pt idx="56638">
                  <c:v>1.28433</c:v>
                </c:pt>
                <c:pt idx="56639">
                  <c:v>1.28435</c:v>
                </c:pt>
                <c:pt idx="56640">
                  <c:v>1.28438</c:v>
                </c:pt>
                <c:pt idx="56641">
                  <c:v>1.2844</c:v>
                </c:pt>
                <c:pt idx="56642">
                  <c:v>1.28442</c:v>
                </c:pt>
                <c:pt idx="56643">
                  <c:v>1.28444</c:v>
                </c:pt>
                <c:pt idx="56644">
                  <c:v>1.28447</c:v>
                </c:pt>
                <c:pt idx="56645">
                  <c:v>1.28449</c:v>
                </c:pt>
                <c:pt idx="56646">
                  <c:v>1.28451</c:v>
                </c:pt>
                <c:pt idx="56647">
                  <c:v>1.28453</c:v>
                </c:pt>
                <c:pt idx="56648">
                  <c:v>1.28456</c:v>
                </c:pt>
                <c:pt idx="56649">
                  <c:v>1.28458</c:v>
                </c:pt>
                <c:pt idx="56650">
                  <c:v>1.2846</c:v>
                </c:pt>
                <c:pt idx="56651">
                  <c:v>1.28463</c:v>
                </c:pt>
                <c:pt idx="56652">
                  <c:v>1.28465</c:v>
                </c:pt>
                <c:pt idx="56653">
                  <c:v>1.28467</c:v>
                </c:pt>
                <c:pt idx="56654">
                  <c:v>1.28469</c:v>
                </c:pt>
                <c:pt idx="56655">
                  <c:v>1.28472</c:v>
                </c:pt>
                <c:pt idx="56656">
                  <c:v>1.28474</c:v>
                </c:pt>
                <c:pt idx="56657">
                  <c:v>1.28476</c:v>
                </c:pt>
                <c:pt idx="56658">
                  <c:v>1.28479</c:v>
                </c:pt>
                <c:pt idx="56659">
                  <c:v>1.28481</c:v>
                </c:pt>
                <c:pt idx="56660">
                  <c:v>1.28483</c:v>
                </c:pt>
                <c:pt idx="56661">
                  <c:v>1.28485</c:v>
                </c:pt>
                <c:pt idx="56662">
                  <c:v>1.28487</c:v>
                </c:pt>
                <c:pt idx="56663">
                  <c:v>1.2849</c:v>
                </c:pt>
                <c:pt idx="56664">
                  <c:v>1.28492</c:v>
                </c:pt>
                <c:pt idx="56665">
                  <c:v>1.28494</c:v>
                </c:pt>
                <c:pt idx="56666">
                  <c:v>1.28497</c:v>
                </c:pt>
                <c:pt idx="56667">
                  <c:v>1.28499</c:v>
                </c:pt>
                <c:pt idx="56668">
                  <c:v>1.28501</c:v>
                </c:pt>
                <c:pt idx="56669">
                  <c:v>1.28503</c:v>
                </c:pt>
                <c:pt idx="56670">
                  <c:v>1.28506</c:v>
                </c:pt>
                <c:pt idx="56671">
                  <c:v>1.28508</c:v>
                </c:pt>
                <c:pt idx="56672">
                  <c:v>1.2851</c:v>
                </c:pt>
                <c:pt idx="56673">
                  <c:v>1.28513</c:v>
                </c:pt>
                <c:pt idx="56674">
                  <c:v>1.28515</c:v>
                </c:pt>
                <c:pt idx="56675">
                  <c:v>1.28517</c:v>
                </c:pt>
                <c:pt idx="56676">
                  <c:v>1.28519</c:v>
                </c:pt>
                <c:pt idx="56677">
                  <c:v>1.28521</c:v>
                </c:pt>
                <c:pt idx="56678">
                  <c:v>1.28524</c:v>
                </c:pt>
                <c:pt idx="56679">
                  <c:v>1.28526</c:v>
                </c:pt>
                <c:pt idx="56680">
                  <c:v>1.28528</c:v>
                </c:pt>
                <c:pt idx="56681">
                  <c:v>1.28531</c:v>
                </c:pt>
                <c:pt idx="56682">
                  <c:v>1.28533</c:v>
                </c:pt>
                <c:pt idx="56683">
                  <c:v>1.28535</c:v>
                </c:pt>
                <c:pt idx="56684">
                  <c:v>1.28537</c:v>
                </c:pt>
                <c:pt idx="56685">
                  <c:v>1.2854</c:v>
                </c:pt>
                <c:pt idx="56686">
                  <c:v>1.28542</c:v>
                </c:pt>
                <c:pt idx="56687">
                  <c:v>1.28544</c:v>
                </c:pt>
                <c:pt idx="56688">
                  <c:v>1.28547</c:v>
                </c:pt>
                <c:pt idx="56689">
                  <c:v>1.28549</c:v>
                </c:pt>
                <c:pt idx="56690">
                  <c:v>1.28551</c:v>
                </c:pt>
                <c:pt idx="56691">
                  <c:v>1.28553</c:v>
                </c:pt>
                <c:pt idx="56692">
                  <c:v>1.28556</c:v>
                </c:pt>
                <c:pt idx="56693">
                  <c:v>1.28558</c:v>
                </c:pt>
                <c:pt idx="56694">
                  <c:v>1.2856</c:v>
                </c:pt>
                <c:pt idx="56695">
                  <c:v>1.28562</c:v>
                </c:pt>
                <c:pt idx="56696">
                  <c:v>1.28565</c:v>
                </c:pt>
                <c:pt idx="56697">
                  <c:v>1.28567</c:v>
                </c:pt>
                <c:pt idx="56698">
                  <c:v>1.28569</c:v>
                </c:pt>
                <c:pt idx="56699">
                  <c:v>1.28571</c:v>
                </c:pt>
                <c:pt idx="56700">
                  <c:v>1.28574</c:v>
                </c:pt>
                <c:pt idx="56701">
                  <c:v>1.28576</c:v>
                </c:pt>
                <c:pt idx="56702">
                  <c:v>1.28578</c:v>
                </c:pt>
                <c:pt idx="56703">
                  <c:v>1.28581</c:v>
                </c:pt>
                <c:pt idx="56704">
                  <c:v>1.28583</c:v>
                </c:pt>
                <c:pt idx="56705">
                  <c:v>1.28585</c:v>
                </c:pt>
                <c:pt idx="56706">
                  <c:v>1.28587</c:v>
                </c:pt>
                <c:pt idx="56707">
                  <c:v>1.2859</c:v>
                </c:pt>
                <c:pt idx="56708">
                  <c:v>1.28592</c:v>
                </c:pt>
                <c:pt idx="56709">
                  <c:v>1.28594</c:v>
                </c:pt>
                <c:pt idx="56710">
                  <c:v>1.28596</c:v>
                </c:pt>
                <c:pt idx="56711">
                  <c:v>1.28599</c:v>
                </c:pt>
                <c:pt idx="56712">
                  <c:v>1.28601</c:v>
                </c:pt>
                <c:pt idx="56713">
                  <c:v>1.28603</c:v>
                </c:pt>
                <c:pt idx="56714">
                  <c:v>1.28605</c:v>
                </c:pt>
                <c:pt idx="56715">
                  <c:v>1.28608</c:v>
                </c:pt>
                <c:pt idx="56716">
                  <c:v>1.2861</c:v>
                </c:pt>
                <c:pt idx="56717">
                  <c:v>1.28612</c:v>
                </c:pt>
                <c:pt idx="56718">
                  <c:v>1.28615</c:v>
                </c:pt>
                <c:pt idx="56719">
                  <c:v>1.28617</c:v>
                </c:pt>
                <c:pt idx="56720">
                  <c:v>1.28619</c:v>
                </c:pt>
                <c:pt idx="56721">
                  <c:v>1.28621</c:v>
                </c:pt>
                <c:pt idx="56722">
                  <c:v>1.28624</c:v>
                </c:pt>
                <c:pt idx="56723">
                  <c:v>1.28626</c:v>
                </c:pt>
                <c:pt idx="56724">
                  <c:v>1.28628</c:v>
                </c:pt>
                <c:pt idx="56725">
                  <c:v>1.2863</c:v>
                </c:pt>
                <c:pt idx="56726">
                  <c:v>1.28633</c:v>
                </c:pt>
                <c:pt idx="56727">
                  <c:v>1.28635</c:v>
                </c:pt>
                <c:pt idx="56728">
                  <c:v>1.28637</c:v>
                </c:pt>
                <c:pt idx="56729">
                  <c:v>1.28639</c:v>
                </c:pt>
                <c:pt idx="56730">
                  <c:v>1.28642</c:v>
                </c:pt>
                <c:pt idx="56731">
                  <c:v>1.28644</c:v>
                </c:pt>
                <c:pt idx="56732">
                  <c:v>1.28646</c:v>
                </c:pt>
                <c:pt idx="56733">
                  <c:v>1.28649</c:v>
                </c:pt>
                <c:pt idx="56734">
                  <c:v>1.28651</c:v>
                </c:pt>
                <c:pt idx="56735">
                  <c:v>1.28653</c:v>
                </c:pt>
                <c:pt idx="56736">
                  <c:v>1.28655</c:v>
                </c:pt>
                <c:pt idx="56737">
                  <c:v>1.28658</c:v>
                </c:pt>
                <c:pt idx="56738">
                  <c:v>1.2866</c:v>
                </c:pt>
                <c:pt idx="56739">
                  <c:v>1.28662</c:v>
                </c:pt>
                <c:pt idx="56740">
                  <c:v>1.28664</c:v>
                </c:pt>
                <c:pt idx="56741">
                  <c:v>1.28667</c:v>
                </c:pt>
                <c:pt idx="56742">
                  <c:v>1.28669</c:v>
                </c:pt>
                <c:pt idx="56743">
                  <c:v>1.28671</c:v>
                </c:pt>
                <c:pt idx="56744">
                  <c:v>1.28673</c:v>
                </c:pt>
                <c:pt idx="56745">
                  <c:v>1.28676</c:v>
                </c:pt>
                <c:pt idx="56746">
                  <c:v>1.28678</c:v>
                </c:pt>
                <c:pt idx="56747">
                  <c:v>1.2868</c:v>
                </c:pt>
                <c:pt idx="56748">
                  <c:v>1.28683</c:v>
                </c:pt>
                <c:pt idx="56749">
                  <c:v>1.28685</c:v>
                </c:pt>
                <c:pt idx="56750">
                  <c:v>1.28687</c:v>
                </c:pt>
                <c:pt idx="56751">
                  <c:v>1.28689</c:v>
                </c:pt>
                <c:pt idx="56752">
                  <c:v>1.28692</c:v>
                </c:pt>
                <c:pt idx="56753">
                  <c:v>1.28694</c:v>
                </c:pt>
                <c:pt idx="56754">
                  <c:v>1.28696</c:v>
                </c:pt>
                <c:pt idx="56755">
                  <c:v>1.28698</c:v>
                </c:pt>
                <c:pt idx="56756">
                  <c:v>1.28701</c:v>
                </c:pt>
                <c:pt idx="56757">
                  <c:v>1.28703</c:v>
                </c:pt>
                <c:pt idx="56758">
                  <c:v>1.28705</c:v>
                </c:pt>
                <c:pt idx="56759">
                  <c:v>1.28707</c:v>
                </c:pt>
                <c:pt idx="56760">
                  <c:v>1.2871</c:v>
                </c:pt>
                <c:pt idx="56761">
                  <c:v>1.28712</c:v>
                </c:pt>
                <c:pt idx="56762">
                  <c:v>1.28714</c:v>
                </c:pt>
                <c:pt idx="56763">
                  <c:v>1.28717</c:v>
                </c:pt>
                <c:pt idx="56764">
                  <c:v>1.28719</c:v>
                </c:pt>
                <c:pt idx="56765">
                  <c:v>1.28721</c:v>
                </c:pt>
                <c:pt idx="56766">
                  <c:v>1.28723</c:v>
                </c:pt>
                <c:pt idx="56767">
                  <c:v>1.28726</c:v>
                </c:pt>
                <c:pt idx="56768">
                  <c:v>1.28728</c:v>
                </c:pt>
                <c:pt idx="56769">
                  <c:v>1.2873</c:v>
                </c:pt>
                <c:pt idx="56770">
                  <c:v>1.28732</c:v>
                </c:pt>
                <c:pt idx="56771">
                  <c:v>1.28735</c:v>
                </c:pt>
                <c:pt idx="56772">
                  <c:v>1.28737</c:v>
                </c:pt>
                <c:pt idx="56773">
                  <c:v>1.28739</c:v>
                </c:pt>
                <c:pt idx="56774">
                  <c:v>1.28741</c:v>
                </c:pt>
                <c:pt idx="56775">
                  <c:v>1.28744</c:v>
                </c:pt>
                <c:pt idx="56776">
                  <c:v>1.28746</c:v>
                </c:pt>
                <c:pt idx="56777">
                  <c:v>1.28748</c:v>
                </c:pt>
                <c:pt idx="56778">
                  <c:v>1.28751</c:v>
                </c:pt>
                <c:pt idx="56779">
                  <c:v>1.28753</c:v>
                </c:pt>
                <c:pt idx="56780">
                  <c:v>1.28755</c:v>
                </c:pt>
                <c:pt idx="56781">
                  <c:v>1.28757</c:v>
                </c:pt>
                <c:pt idx="56782">
                  <c:v>1.2876</c:v>
                </c:pt>
                <c:pt idx="56783">
                  <c:v>1.28762</c:v>
                </c:pt>
                <c:pt idx="56784">
                  <c:v>1.28764</c:v>
                </c:pt>
                <c:pt idx="56785">
                  <c:v>1.28766</c:v>
                </c:pt>
                <c:pt idx="56786">
                  <c:v>1.28769</c:v>
                </c:pt>
                <c:pt idx="56787">
                  <c:v>1.28771</c:v>
                </c:pt>
                <c:pt idx="56788">
                  <c:v>1.28773</c:v>
                </c:pt>
                <c:pt idx="56789">
                  <c:v>1.28775</c:v>
                </c:pt>
                <c:pt idx="56790">
                  <c:v>1.28778</c:v>
                </c:pt>
                <c:pt idx="56791">
                  <c:v>1.2878</c:v>
                </c:pt>
                <c:pt idx="56792">
                  <c:v>1.28782</c:v>
                </c:pt>
                <c:pt idx="56793">
                  <c:v>1.28785</c:v>
                </c:pt>
                <c:pt idx="56794">
                  <c:v>1.28787</c:v>
                </c:pt>
                <c:pt idx="56795">
                  <c:v>1.28789</c:v>
                </c:pt>
                <c:pt idx="56796">
                  <c:v>1.28791</c:v>
                </c:pt>
                <c:pt idx="56797">
                  <c:v>1.28794</c:v>
                </c:pt>
                <c:pt idx="56798">
                  <c:v>1.28796</c:v>
                </c:pt>
                <c:pt idx="56799">
                  <c:v>1.28798</c:v>
                </c:pt>
                <c:pt idx="56800">
                  <c:v>1.28801</c:v>
                </c:pt>
                <c:pt idx="56801">
                  <c:v>1.28803</c:v>
                </c:pt>
                <c:pt idx="56802">
                  <c:v>1.28805</c:v>
                </c:pt>
                <c:pt idx="56803">
                  <c:v>1.28807</c:v>
                </c:pt>
                <c:pt idx="56804">
                  <c:v>1.28809</c:v>
                </c:pt>
                <c:pt idx="56805">
                  <c:v>1.28812</c:v>
                </c:pt>
                <c:pt idx="56806">
                  <c:v>1.28814</c:v>
                </c:pt>
                <c:pt idx="56807">
                  <c:v>1.28816</c:v>
                </c:pt>
                <c:pt idx="56808">
                  <c:v>1.28819</c:v>
                </c:pt>
                <c:pt idx="56809">
                  <c:v>1.28821</c:v>
                </c:pt>
                <c:pt idx="56810">
                  <c:v>1.28823</c:v>
                </c:pt>
                <c:pt idx="56811">
                  <c:v>1.28825</c:v>
                </c:pt>
                <c:pt idx="56812">
                  <c:v>1.28828</c:v>
                </c:pt>
                <c:pt idx="56813">
                  <c:v>1.2883</c:v>
                </c:pt>
                <c:pt idx="56814">
                  <c:v>1.28832</c:v>
                </c:pt>
                <c:pt idx="56815">
                  <c:v>1.28835</c:v>
                </c:pt>
                <c:pt idx="56816">
                  <c:v>1.28837</c:v>
                </c:pt>
                <c:pt idx="56817">
                  <c:v>1.28839</c:v>
                </c:pt>
                <c:pt idx="56818">
                  <c:v>1.28841</c:v>
                </c:pt>
                <c:pt idx="56819">
                  <c:v>1.28843</c:v>
                </c:pt>
                <c:pt idx="56820">
                  <c:v>1.28846</c:v>
                </c:pt>
                <c:pt idx="56821">
                  <c:v>1.28848</c:v>
                </c:pt>
                <c:pt idx="56822">
                  <c:v>1.2885</c:v>
                </c:pt>
                <c:pt idx="56823">
                  <c:v>1.28853</c:v>
                </c:pt>
                <c:pt idx="56824">
                  <c:v>1.28855</c:v>
                </c:pt>
                <c:pt idx="56825">
                  <c:v>1.28857</c:v>
                </c:pt>
                <c:pt idx="56826">
                  <c:v>1.28859</c:v>
                </c:pt>
                <c:pt idx="56827">
                  <c:v>1.28862</c:v>
                </c:pt>
                <c:pt idx="56828">
                  <c:v>1.28864</c:v>
                </c:pt>
                <c:pt idx="56829">
                  <c:v>1.28866</c:v>
                </c:pt>
                <c:pt idx="56830">
                  <c:v>1.28869</c:v>
                </c:pt>
                <c:pt idx="56831">
                  <c:v>1.28871</c:v>
                </c:pt>
                <c:pt idx="56832">
                  <c:v>1.28873</c:v>
                </c:pt>
                <c:pt idx="56833">
                  <c:v>1.28875</c:v>
                </c:pt>
                <c:pt idx="56834">
                  <c:v>1.28878</c:v>
                </c:pt>
                <c:pt idx="56835">
                  <c:v>1.2888</c:v>
                </c:pt>
                <c:pt idx="56836">
                  <c:v>1.28882</c:v>
                </c:pt>
                <c:pt idx="56837">
                  <c:v>1.28884</c:v>
                </c:pt>
                <c:pt idx="56838">
                  <c:v>1.28887</c:v>
                </c:pt>
                <c:pt idx="56839">
                  <c:v>1.28889</c:v>
                </c:pt>
                <c:pt idx="56840">
                  <c:v>1.28891</c:v>
                </c:pt>
                <c:pt idx="56841">
                  <c:v>1.28893</c:v>
                </c:pt>
                <c:pt idx="56842">
                  <c:v>1.28896</c:v>
                </c:pt>
                <c:pt idx="56843">
                  <c:v>1.28898</c:v>
                </c:pt>
                <c:pt idx="56844">
                  <c:v>1.289</c:v>
                </c:pt>
                <c:pt idx="56845">
                  <c:v>1.28903</c:v>
                </c:pt>
                <c:pt idx="56846">
                  <c:v>1.28905</c:v>
                </c:pt>
                <c:pt idx="56847">
                  <c:v>1.28907</c:v>
                </c:pt>
                <c:pt idx="56848">
                  <c:v>1.28909</c:v>
                </c:pt>
                <c:pt idx="56849">
                  <c:v>1.28912</c:v>
                </c:pt>
                <c:pt idx="56850">
                  <c:v>1.28914</c:v>
                </c:pt>
                <c:pt idx="56851">
                  <c:v>1.28916</c:v>
                </c:pt>
                <c:pt idx="56852">
                  <c:v>1.28918</c:v>
                </c:pt>
                <c:pt idx="56853">
                  <c:v>1.28921</c:v>
                </c:pt>
                <c:pt idx="56854">
                  <c:v>1.28923</c:v>
                </c:pt>
                <c:pt idx="56855">
                  <c:v>1.28925</c:v>
                </c:pt>
                <c:pt idx="56856">
                  <c:v>1.28927</c:v>
                </c:pt>
                <c:pt idx="56857">
                  <c:v>1.2893</c:v>
                </c:pt>
                <c:pt idx="56858">
                  <c:v>1.28932</c:v>
                </c:pt>
                <c:pt idx="56859">
                  <c:v>1.28934</c:v>
                </c:pt>
                <c:pt idx="56860">
                  <c:v>1.28937</c:v>
                </c:pt>
                <c:pt idx="56861">
                  <c:v>1.28939</c:v>
                </c:pt>
                <c:pt idx="56862">
                  <c:v>1.28941</c:v>
                </c:pt>
                <c:pt idx="56863">
                  <c:v>1.28943</c:v>
                </c:pt>
                <c:pt idx="56864">
                  <c:v>1.28946</c:v>
                </c:pt>
                <c:pt idx="56865">
                  <c:v>1.28948</c:v>
                </c:pt>
                <c:pt idx="56866">
                  <c:v>1.2895</c:v>
                </c:pt>
                <c:pt idx="56867">
                  <c:v>1.28952</c:v>
                </c:pt>
                <c:pt idx="56868">
                  <c:v>1.28955</c:v>
                </c:pt>
                <c:pt idx="56869">
                  <c:v>1.28957</c:v>
                </c:pt>
                <c:pt idx="56870">
                  <c:v>1.28959</c:v>
                </c:pt>
                <c:pt idx="56871">
                  <c:v>1.28961</c:v>
                </c:pt>
                <c:pt idx="56872">
                  <c:v>1.28964</c:v>
                </c:pt>
                <c:pt idx="56873">
                  <c:v>1.28966</c:v>
                </c:pt>
                <c:pt idx="56874">
                  <c:v>1.28968</c:v>
                </c:pt>
                <c:pt idx="56875">
                  <c:v>1.28971</c:v>
                </c:pt>
                <c:pt idx="56876">
                  <c:v>1.28973</c:v>
                </c:pt>
                <c:pt idx="56877">
                  <c:v>1.28975</c:v>
                </c:pt>
                <c:pt idx="56878">
                  <c:v>1.28977</c:v>
                </c:pt>
                <c:pt idx="56879">
                  <c:v>1.2898</c:v>
                </c:pt>
                <c:pt idx="56880">
                  <c:v>1.28982</c:v>
                </c:pt>
                <c:pt idx="56881">
                  <c:v>1.28984</c:v>
                </c:pt>
                <c:pt idx="56882">
                  <c:v>1.28986</c:v>
                </c:pt>
                <c:pt idx="56883">
                  <c:v>1.28989</c:v>
                </c:pt>
                <c:pt idx="56884">
                  <c:v>1.28991</c:v>
                </c:pt>
                <c:pt idx="56885">
                  <c:v>1.28993</c:v>
                </c:pt>
                <c:pt idx="56886">
                  <c:v>1.28995</c:v>
                </c:pt>
                <c:pt idx="56887">
                  <c:v>1.28998</c:v>
                </c:pt>
                <c:pt idx="56888">
                  <c:v>1.29</c:v>
                </c:pt>
                <c:pt idx="56889">
                  <c:v>1.29002</c:v>
                </c:pt>
                <c:pt idx="56890">
                  <c:v>1.29005</c:v>
                </c:pt>
                <c:pt idx="56891">
                  <c:v>1.29007</c:v>
                </c:pt>
                <c:pt idx="56892">
                  <c:v>1.29009</c:v>
                </c:pt>
                <c:pt idx="56893">
                  <c:v>1.29011</c:v>
                </c:pt>
                <c:pt idx="56894">
                  <c:v>1.29014</c:v>
                </c:pt>
                <c:pt idx="56895">
                  <c:v>1.29016</c:v>
                </c:pt>
                <c:pt idx="56896">
                  <c:v>1.29018</c:v>
                </c:pt>
                <c:pt idx="56897">
                  <c:v>1.2902</c:v>
                </c:pt>
                <c:pt idx="56898">
                  <c:v>1.29023</c:v>
                </c:pt>
                <c:pt idx="56899">
                  <c:v>1.29025</c:v>
                </c:pt>
                <c:pt idx="56900">
                  <c:v>1.29027</c:v>
                </c:pt>
                <c:pt idx="56901">
                  <c:v>1.29029</c:v>
                </c:pt>
                <c:pt idx="56902">
                  <c:v>1.29032</c:v>
                </c:pt>
                <c:pt idx="56903">
                  <c:v>1.29034</c:v>
                </c:pt>
                <c:pt idx="56904">
                  <c:v>1.29036</c:v>
                </c:pt>
                <c:pt idx="56905">
                  <c:v>1.29038</c:v>
                </c:pt>
                <c:pt idx="56906">
                  <c:v>1.29041</c:v>
                </c:pt>
                <c:pt idx="56907">
                  <c:v>1.29043</c:v>
                </c:pt>
                <c:pt idx="56908">
                  <c:v>1.29045</c:v>
                </c:pt>
                <c:pt idx="56909">
                  <c:v>1.29048</c:v>
                </c:pt>
                <c:pt idx="56910">
                  <c:v>1.2905</c:v>
                </c:pt>
                <c:pt idx="56911">
                  <c:v>1.29052</c:v>
                </c:pt>
                <c:pt idx="56912">
                  <c:v>1.29054</c:v>
                </c:pt>
                <c:pt idx="56913">
                  <c:v>1.29057</c:v>
                </c:pt>
                <c:pt idx="56914">
                  <c:v>1.29059</c:v>
                </c:pt>
                <c:pt idx="56915">
                  <c:v>1.29061</c:v>
                </c:pt>
                <c:pt idx="56916">
                  <c:v>1.29063</c:v>
                </c:pt>
                <c:pt idx="56917">
                  <c:v>1.29066</c:v>
                </c:pt>
                <c:pt idx="56918">
                  <c:v>1.29068</c:v>
                </c:pt>
                <c:pt idx="56919">
                  <c:v>1.2907</c:v>
                </c:pt>
                <c:pt idx="56920">
                  <c:v>1.29073</c:v>
                </c:pt>
                <c:pt idx="56921">
                  <c:v>1.29075</c:v>
                </c:pt>
                <c:pt idx="56922">
                  <c:v>1.29077</c:v>
                </c:pt>
                <c:pt idx="56923">
                  <c:v>1.29079</c:v>
                </c:pt>
                <c:pt idx="56924">
                  <c:v>1.29082</c:v>
                </c:pt>
                <c:pt idx="56925">
                  <c:v>1.29084</c:v>
                </c:pt>
                <c:pt idx="56926">
                  <c:v>1.29086</c:v>
                </c:pt>
                <c:pt idx="56927">
                  <c:v>1.29088</c:v>
                </c:pt>
                <c:pt idx="56928">
                  <c:v>1.29091</c:v>
                </c:pt>
                <c:pt idx="56929">
                  <c:v>1.29093</c:v>
                </c:pt>
                <c:pt idx="56930">
                  <c:v>1.29095</c:v>
                </c:pt>
                <c:pt idx="56931">
                  <c:v>1.29097</c:v>
                </c:pt>
                <c:pt idx="56932">
                  <c:v>1.291</c:v>
                </c:pt>
                <c:pt idx="56933">
                  <c:v>1.29102</c:v>
                </c:pt>
                <c:pt idx="56934">
                  <c:v>1.29104</c:v>
                </c:pt>
                <c:pt idx="56935">
                  <c:v>1.29107</c:v>
                </c:pt>
                <c:pt idx="56936">
                  <c:v>1.29109</c:v>
                </c:pt>
                <c:pt idx="56937">
                  <c:v>1.29111</c:v>
                </c:pt>
                <c:pt idx="56938">
                  <c:v>1.29113</c:v>
                </c:pt>
                <c:pt idx="56939">
                  <c:v>1.29116</c:v>
                </c:pt>
                <c:pt idx="56940">
                  <c:v>1.29118</c:v>
                </c:pt>
                <c:pt idx="56941">
                  <c:v>1.2912</c:v>
                </c:pt>
                <c:pt idx="56942">
                  <c:v>1.29122</c:v>
                </c:pt>
                <c:pt idx="56943">
                  <c:v>1.29125</c:v>
                </c:pt>
                <c:pt idx="56944">
                  <c:v>1.29127</c:v>
                </c:pt>
                <c:pt idx="56945">
                  <c:v>1.29129</c:v>
                </c:pt>
                <c:pt idx="56946">
                  <c:v>1.29131</c:v>
                </c:pt>
                <c:pt idx="56947">
                  <c:v>1.29134</c:v>
                </c:pt>
                <c:pt idx="56948">
                  <c:v>1.29136</c:v>
                </c:pt>
                <c:pt idx="56949">
                  <c:v>1.29138</c:v>
                </c:pt>
                <c:pt idx="56950">
                  <c:v>1.29141</c:v>
                </c:pt>
                <c:pt idx="56951">
                  <c:v>1.29143</c:v>
                </c:pt>
                <c:pt idx="56952">
                  <c:v>1.29145</c:v>
                </c:pt>
                <c:pt idx="56953">
                  <c:v>1.29147</c:v>
                </c:pt>
                <c:pt idx="56954">
                  <c:v>1.2915</c:v>
                </c:pt>
                <c:pt idx="56955">
                  <c:v>1.29152</c:v>
                </c:pt>
                <c:pt idx="56956">
                  <c:v>1.29154</c:v>
                </c:pt>
                <c:pt idx="56957">
                  <c:v>1.29157</c:v>
                </c:pt>
                <c:pt idx="56958">
                  <c:v>1.29159</c:v>
                </c:pt>
                <c:pt idx="56959">
                  <c:v>1.29161</c:v>
                </c:pt>
                <c:pt idx="56960">
                  <c:v>1.29163</c:v>
                </c:pt>
                <c:pt idx="56961">
                  <c:v>1.29165</c:v>
                </c:pt>
                <c:pt idx="56962">
                  <c:v>1.29168</c:v>
                </c:pt>
                <c:pt idx="56963">
                  <c:v>1.2917</c:v>
                </c:pt>
                <c:pt idx="56964">
                  <c:v>1.29172</c:v>
                </c:pt>
                <c:pt idx="56965">
                  <c:v>1.29175</c:v>
                </c:pt>
                <c:pt idx="56966">
                  <c:v>1.29177</c:v>
                </c:pt>
                <c:pt idx="56967">
                  <c:v>1.29179</c:v>
                </c:pt>
                <c:pt idx="56968">
                  <c:v>1.29181</c:v>
                </c:pt>
                <c:pt idx="56969">
                  <c:v>1.29184</c:v>
                </c:pt>
                <c:pt idx="56970">
                  <c:v>1.29186</c:v>
                </c:pt>
                <c:pt idx="56971">
                  <c:v>1.29188</c:v>
                </c:pt>
                <c:pt idx="56972">
                  <c:v>1.29191</c:v>
                </c:pt>
                <c:pt idx="56973">
                  <c:v>1.29193</c:v>
                </c:pt>
                <c:pt idx="56974">
                  <c:v>1.29195</c:v>
                </c:pt>
                <c:pt idx="56975">
                  <c:v>1.29197</c:v>
                </c:pt>
                <c:pt idx="56976">
                  <c:v>1.292</c:v>
                </c:pt>
                <c:pt idx="56977">
                  <c:v>1.29202</c:v>
                </c:pt>
                <c:pt idx="56978">
                  <c:v>1.29204</c:v>
                </c:pt>
                <c:pt idx="56979">
                  <c:v>1.29206</c:v>
                </c:pt>
                <c:pt idx="56980">
                  <c:v>1.29209</c:v>
                </c:pt>
                <c:pt idx="56981">
                  <c:v>1.29211</c:v>
                </c:pt>
                <c:pt idx="56982">
                  <c:v>1.29213</c:v>
                </c:pt>
                <c:pt idx="56983">
                  <c:v>1.29215</c:v>
                </c:pt>
                <c:pt idx="56984">
                  <c:v>1.29218</c:v>
                </c:pt>
                <c:pt idx="56985">
                  <c:v>1.2922</c:v>
                </c:pt>
                <c:pt idx="56986">
                  <c:v>1.29222</c:v>
                </c:pt>
                <c:pt idx="56987">
                  <c:v>1.29225</c:v>
                </c:pt>
                <c:pt idx="56988">
                  <c:v>1.29227</c:v>
                </c:pt>
                <c:pt idx="56989">
                  <c:v>1.29229</c:v>
                </c:pt>
                <c:pt idx="56990">
                  <c:v>1.29231</c:v>
                </c:pt>
                <c:pt idx="56991">
                  <c:v>1.29234</c:v>
                </c:pt>
                <c:pt idx="56992">
                  <c:v>1.29236</c:v>
                </c:pt>
                <c:pt idx="56993">
                  <c:v>1.29238</c:v>
                </c:pt>
                <c:pt idx="56994">
                  <c:v>1.2924</c:v>
                </c:pt>
                <c:pt idx="56995">
                  <c:v>1.29243</c:v>
                </c:pt>
                <c:pt idx="56996">
                  <c:v>1.29245</c:v>
                </c:pt>
                <c:pt idx="56997">
                  <c:v>1.29247</c:v>
                </c:pt>
                <c:pt idx="56998">
                  <c:v>1.29249</c:v>
                </c:pt>
                <c:pt idx="56999">
                  <c:v>1.29252</c:v>
                </c:pt>
                <c:pt idx="57000">
                  <c:v>1.29254</c:v>
                </c:pt>
                <c:pt idx="57001">
                  <c:v>1.29256</c:v>
                </c:pt>
                <c:pt idx="57002">
                  <c:v>1.29259</c:v>
                </c:pt>
                <c:pt idx="57003">
                  <c:v>1.29261</c:v>
                </c:pt>
                <c:pt idx="57004">
                  <c:v>1.29263</c:v>
                </c:pt>
                <c:pt idx="57005">
                  <c:v>1.29265</c:v>
                </c:pt>
                <c:pt idx="57006">
                  <c:v>1.29268</c:v>
                </c:pt>
                <c:pt idx="57007">
                  <c:v>1.2927</c:v>
                </c:pt>
                <c:pt idx="57008">
                  <c:v>1.29272</c:v>
                </c:pt>
                <c:pt idx="57009">
                  <c:v>1.29274</c:v>
                </c:pt>
                <c:pt idx="57010">
                  <c:v>1.29277</c:v>
                </c:pt>
                <c:pt idx="57011">
                  <c:v>1.29279</c:v>
                </c:pt>
                <c:pt idx="57012">
                  <c:v>1.29281</c:v>
                </c:pt>
                <c:pt idx="57013">
                  <c:v>1.29283</c:v>
                </c:pt>
                <c:pt idx="57014">
                  <c:v>1.29286</c:v>
                </c:pt>
                <c:pt idx="57015">
                  <c:v>1.29288</c:v>
                </c:pt>
                <c:pt idx="57016">
                  <c:v>1.2929</c:v>
                </c:pt>
                <c:pt idx="57017">
                  <c:v>1.29293</c:v>
                </c:pt>
                <c:pt idx="57018">
                  <c:v>1.29295</c:v>
                </c:pt>
                <c:pt idx="57019">
                  <c:v>1.29297</c:v>
                </c:pt>
                <c:pt idx="57020">
                  <c:v>1.29299</c:v>
                </c:pt>
                <c:pt idx="57021">
                  <c:v>1.29302</c:v>
                </c:pt>
                <c:pt idx="57022">
                  <c:v>1.29304</c:v>
                </c:pt>
                <c:pt idx="57023">
                  <c:v>1.29306</c:v>
                </c:pt>
                <c:pt idx="57024">
                  <c:v>1.29308</c:v>
                </c:pt>
                <c:pt idx="57025">
                  <c:v>1.29311</c:v>
                </c:pt>
                <c:pt idx="57026">
                  <c:v>1.29313</c:v>
                </c:pt>
                <c:pt idx="57027">
                  <c:v>1.29315</c:v>
                </c:pt>
                <c:pt idx="57028">
                  <c:v>1.29317</c:v>
                </c:pt>
                <c:pt idx="57029">
                  <c:v>1.2932</c:v>
                </c:pt>
                <c:pt idx="57030">
                  <c:v>1.29322</c:v>
                </c:pt>
                <c:pt idx="57031">
                  <c:v>1.29324</c:v>
                </c:pt>
                <c:pt idx="57032">
                  <c:v>1.29327</c:v>
                </c:pt>
                <c:pt idx="57033">
                  <c:v>1.29329</c:v>
                </c:pt>
                <c:pt idx="57034">
                  <c:v>1.29331</c:v>
                </c:pt>
                <c:pt idx="57035">
                  <c:v>1.29333</c:v>
                </c:pt>
                <c:pt idx="57036">
                  <c:v>1.29336</c:v>
                </c:pt>
                <c:pt idx="57037">
                  <c:v>1.29338</c:v>
                </c:pt>
                <c:pt idx="57038">
                  <c:v>1.2934</c:v>
                </c:pt>
                <c:pt idx="57039">
                  <c:v>1.29342</c:v>
                </c:pt>
                <c:pt idx="57040">
                  <c:v>1.29345</c:v>
                </c:pt>
                <c:pt idx="57041">
                  <c:v>1.29347</c:v>
                </c:pt>
                <c:pt idx="57042">
                  <c:v>1.29349</c:v>
                </c:pt>
                <c:pt idx="57043">
                  <c:v>1.29351</c:v>
                </c:pt>
                <c:pt idx="57044">
                  <c:v>1.29354</c:v>
                </c:pt>
                <c:pt idx="57045">
                  <c:v>1.29356</c:v>
                </c:pt>
                <c:pt idx="57046">
                  <c:v>1.29358</c:v>
                </c:pt>
                <c:pt idx="57047">
                  <c:v>1.2936</c:v>
                </c:pt>
                <c:pt idx="57048">
                  <c:v>1.29363</c:v>
                </c:pt>
                <c:pt idx="57049">
                  <c:v>1.29365</c:v>
                </c:pt>
                <c:pt idx="57050">
                  <c:v>1.29367</c:v>
                </c:pt>
                <c:pt idx="57051">
                  <c:v>1.2937</c:v>
                </c:pt>
                <c:pt idx="57052">
                  <c:v>1.29372</c:v>
                </c:pt>
                <c:pt idx="57053">
                  <c:v>1.29374</c:v>
                </c:pt>
                <c:pt idx="57054">
                  <c:v>1.29376</c:v>
                </c:pt>
                <c:pt idx="57055">
                  <c:v>1.29379</c:v>
                </c:pt>
                <c:pt idx="57056">
                  <c:v>1.29381</c:v>
                </c:pt>
                <c:pt idx="57057">
                  <c:v>1.29383</c:v>
                </c:pt>
                <c:pt idx="57058">
                  <c:v>1.29385</c:v>
                </c:pt>
                <c:pt idx="57059">
                  <c:v>1.29388</c:v>
                </c:pt>
                <c:pt idx="57060">
                  <c:v>1.2939</c:v>
                </c:pt>
                <c:pt idx="57061">
                  <c:v>1.29392</c:v>
                </c:pt>
                <c:pt idx="57062">
                  <c:v>1.29395</c:v>
                </c:pt>
                <c:pt idx="57063">
                  <c:v>1.29397</c:v>
                </c:pt>
                <c:pt idx="57064">
                  <c:v>1.29399</c:v>
                </c:pt>
                <c:pt idx="57065">
                  <c:v>1.29401</c:v>
                </c:pt>
                <c:pt idx="57066">
                  <c:v>1.29404</c:v>
                </c:pt>
                <c:pt idx="57067">
                  <c:v>1.29406</c:v>
                </c:pt>
                <c:pt idx="57068">
                  <c:v>1.29408</c:v>
                </c:pt>
                <c:pt idx="57069">
                  <c:v>1.2941</c:v>
                </c:pt>
                <c:pt idx="57070">
                  <c:v>1.29413</c:v>
                </c:pt>
                <c:pt idx="57071">
                  <c:v>1.29415</c:v>
                </c:pt>
                <c:pt idx="57072">
                  <c:v>1.29417</c:v>
                </c:pt>
                <c:pt idx="57073">
                  <c:v>1.29419</c:v>
                </c:pt>
                <c:pt idx="57074">
                  <c:v>1.29422</c:v>
                </c:pt>
                <c:pt idx="57075">
                  <c:v>1.29424</c:v>
                </c:pt>
                <c:pt idx="57076">
                  <c:v>1.29426</c:v>
                </c:pt>
                <c:pt idx="57077">
                  <c:v>1.29429</c:v>
                </c:pt>
                <c:pt idx="57078">
                  <c:v>1.29431</c:v>
                </c:pt>
                <c:pt idx="57079">
                  <c:v>1.29433</c:v>
                </c:pt>
                <c:pt idx="57080">
                  <c:v>1.29435</c:v>
                </c:pt>
                <c:pt idx="57081">
                  <c:v>1.29438</c:v>
                </c:pt>
                <c:pt idx="57082">
                  <c:v>1.2944</c:v>
                </c:pt>
                <c:pt idx="57083">
                  <c:v>1.29442</c:v>
                </c:pt>
                <c:pt idx="57084">
                  <c:v>1.29444</c:v>
                </c:pt>
                <c:pt idx="57085">
                  <c:v>1.29447</c:v>
                </c:pt>
                <c:pt idx="57086">
                  <c:v>1.29449</c:v>
                </c:pt>
                <c:pt idx="57087">
                  <c:v>1.29451</c:v>
                </c:pt>
                <c:pt idx="57088">
                  <c:v>1.29453</c:v>
                </c:pt>
                <c:pt idx="57089">
                  <c:v>1.29456</c:v>
                </c:pt>
                <c:pt idx="57090">
                  <c:v>1.29458</c:v>
                </c:pt>
                <c:pt idx="57091">
                  <c:v>1.2946</c:v>
                </c:pt>
                <c:pt idx="57092">
                  <c:v>1.29463</c:v>
                </c:pt>
                <c:pt idx="57093">
                  <c:v>1.29465</c:v>
                </c:pt>
                <c:pt idx="57094">
                  <c:v>1.29467</c:v>
                </c:pt>
                <c:pt idx="57095">
                  <c:v>1.29469</c:v>
                </c:pt>
                <c:pt idx="57096">
                  <c:v>1.29472</c:v>
                </c:pt>
                <c:pt idx="57097">
                  <c:v>1.29474</c:v>
                </c:pt>
                <c:pt idx="57098">
                  <c:v>1.29476</c:v>
                </c:pt>
                <c:pt idx="57099">
                  <c:v>1.29479</c:v>
                </c:pt>
                <c:pt idx="57100">
                  <c:v>1.29481</c:v>
                </c:pt>
                <c:pt idx="57101">
                  <c:v>1.29483</c:v>
                </c:pt>
                <c:pt idx="57102">
                  <c:v>1.29485</c:v>
                </c:pt>
                <c:pt idx="57103">
                  <c:v>1.29487</c:v>
                </c:pt>
                <c:pt idx="57104">
                  <c:v>1.2949</c:v>
                </c:pt>
                <c:pt idx="57105">
                  <c:v>1.29492</c:v>
                </c:pt>
                <c:pt idx="57106">
                  <c:v>1.29494</c:v>
                </c:pt>
                <c:pt idx="57107">
                  <c:v>1.29497</c:v>
                </c:pt>
                <c:pt idx="57108">
                  <c:v>1.29499</c:v>
                </c:pt>
                <c:pt idx="57109">
                  <c:v>1.29501</c:v>
                </c:pt>
                <c:pt idx="57110">
                  <c:v>1.29503</c:v>
                </c:pt>
                <c:pt idx="57111">
                  <c:v>1.29506</c:v>
                </c:pt>
                <c:pt idx="57112">
                  <c:v>1.29508</c:v>
                </c:pt>
                <c:pt idx="57113">
                  <c:v>1.2951</c:v>
                </c:pt>
                <c:pt idx="57114">
                  <c:v>1.29513</c:v>
                </c:pt>
                <c:pt idx="57115">
                  <c:v>1.29515</c:v>
                </c:pt>
                <c:pt idx="57116">
                  <c:v>1.29517</c:v>
                </c:pt>
                <c:pt idx="57117">
                  <c:v>1.29519</c:v>
                </c:pt>
                <c:pt idx="57118">
                  <c:v>1.29522</c:v>
                </c:pt>
                <c:pt idx="57119">
                  <c:v>1.29524</c:v>
                </c:pt>
                <c:pt idx="57120">
                  <c:v>1.29526</c:v>
                </c:pt>
                <c:pt idx="57121">
                  <c:v>1.29528</c:v>
                </c:pt>
                <c:pt idx="57122">
                  <c:v>1.29531</c:v>
                </c:pt>
                <c:pt idx="57123">
                  <c:v>1.29533</c:v>
                </c:pt>
                <c:pt idx="57124">
                  <c:v>1.29535</c:v>
                </c:pt>
                <c:pt idx="57125">
                  <c:v>1.29537</c:v>
                </c:pt>
                <c:pt idx="57126">
                  <c:v>1.2954</c:v>
                </c:pt>
                <c:pt idx="57127">
                  <c:v>1.29542</c:v>
                </c:pt>
                <c:pt idx="57128">
                  <c:v>1.29544</c:v>
                </c:pt>
                <c:pt idx="57129">
                  <c:v>1.29547</c:v>
                </c:pt>
                <c:pt idx="57130">
                  <c:v>1.29549</c:v>
                </c:pt>
                <c:pt idx="57131">
                  <c:v>1.29551</c:v>
                </c:pt>
                <c:pt idx="57132">
                  <c:v>1.29553</c:v>
                </c:pt>
                <c:pt idx="57133">
                  <c:v>1.29556</c:v>
                </c:pt>
                <c:pt idx="57134">
                  <c:v>1.29558</c:v>
                </c:pt>
                <c:pt idx="57135">
                  <c:v>1.2956</c:v>
                </c:pt>
                <c:pt idx="57136">
                  <c:v>1.29562</c:v>
                </c:pt>
                <c:pt idx="57137">
                  <c:v>1.29565</c:v>
                </c:pt>
                <c:pt idx="57138">
                  <c:v>1.29567</c:v>
                </c:pt>
                <c:pt idx="57139">
                  <c:v>1.29569</c:v>
                </c:pt>
                <c:pt idx="57140">
                  <c:v>1.29571</c:v>
                </c:pt>
                <c:pt idx="57141">
                  <c:v>1.29574</c:v>
                </c:pt>
                <c:pt idx="57142">
                  <c:v>1.29576</c:v>
                </c:pt>
                <c:pt idx="57143">
                  <c:v>1.29578</c:v>
                </c:pt>
                <c:pt idx="57144">
                  <c:v>1.29581</c:v>
                </c:pt>
                <c:pt idx="57145">
                  <c:v>1.29583</c:v>
                </c:pt>
                <c:pt idx="57146">
                  <c:v>1.29585</c:v>
                </c:pt>
                <c:pt idx="57147">
                  <c:v>1.29587</c:v>
                </c:pt>
                <c:pt idx="57148">
                  <c:v>1.2959</c:v>
                </c:pt>
                <c:pt idx="57149">
                  <c:v>1.29592</c:v>
                </c:pt>
                <c:pt idx="57150">
                  <c:v>1.29594</c:v>
                </c:pt>
                <c:pt idx="57151">
                  <c:v>1.29596</c:v>
                </c:pt>
                <c:pt idx="57152">
                  <c:v>1.29599</c:v>
                </c:pt>
                <c:pt idx="57153">
                  <c:v>1.29601</c:v>
                </c:pt>
                <c:pt idx="57154">
                  <c:v>1.29603</c:v>
                </c:pt>
                <c:pt idx="57155">
                  <c:v>1.29605</c:v>
                </c:pt>
                <c:pt idx="57156">
                  <c:v>1.29608</c:v>
                </c:pt>
                <c:pt idx="57157">
                  <c:v>1.2961</c:v>
                </c:pt>
                <c:pt idx="57158">
                  <c:v>1.29612</c:v>
                </c:pt>
                <c:pt idx="57159">
                  <c:v>1.29615</c:v>
                </c:pt>
                <c:pt idx="57160">
                  <c:v>1.29617</c:v>
                </c:pt>
                <c:pt idx="57161">
                  <c:v>1.29619</c:v>
                </c:pt>
                <c:pt idx="57162">
                  <c:v>1.29621</c:v>
                </c:pt>
                <c:pt idx="57163">
                  <c:v>1.29624</c:v>
                </c:pt>
                <c:pt idx="57164">
                  <c:v>1.29626</c:v>
                </c:pt>
                <c:pt idx="57165">
                  <c:v>1.29628</c:v>
                </c:pt>
                <c:pt idx="57166">
                  <c:v>1.2963</c:v>
                </c:pt>
                <c:pt idx="57167">
                  <c:v>1.29633</c:v>
                </c:pt>
                <c:pt idx="57168">
                  <c:v>1.29635</c:v>
                </c:pt>
                <c:pt idx="57169">
                  <c:v>1.29637</c:v>
                </c:pt>
                <c:pt idx="57170">
                  <c:v>1.29639</c:v>
                </c:pt>
                <c:pt idx="57171">
                  <c:v>1.29642</c:v>
                </c:pt>
                <c:pt idx="57172">
                  <c:v>1.29644</c:v>
                </c:pt>
                <c:pt idx="57173">
                  <c:v>1.29646</c:v>
                </c:pt>
                <c:pt idx="57174">
                  <c:v>1.29649</c:v>
                </c:pt>
                <c:pt idx="57175">
                  <c:v>1.29651</c:v>
                </c:pt>
                <c:pt idx="57176">
                  <c:v>1.29653</c:v>
                </c:pt>
                <c:pt idx="57177">
                  <c:v>1.29655</c:v>
                </c:pt>
                <c:pt idx="57178">
                  <c:v>1.29658</c:v>
                </c:pt>
                <c:pt idx="57179">
                  <c:v>1.2966</c:v>
                </c:pt>
                <c:pt idx="57180">
                  <c:v>1.29662</c:v>
                </c:pt>
                <c:pt idx="57181">
                  <c:v>1.29664</c:v>
                </c:pt>
                <c:pt idx="57182">
                  <c:v>1.29667</c:v>
                </c:pt>
                <c:pt idx="57183">
                  <c:v>1.29669</c:v>
                </c:pt>
                <c:pt idx="57184">
                  <c:v>1.29671</c:v>
                </c:pt>
                <c:pt idx="57185">
                  <c:v>1.29673</c:v>
                </c:pt>
                <c:pt idx="57186">
                  <c:v>1.29676</c:v>
                </c:pt>
                <c:pt idx="57187">
                  <c:v>1.29678</c:v>
                </c:pt>
                <c:pt idx="57188">
                  <c:v>1.2968</c:v>
                </c:pt>
                <c:pt idx="57189">
                  <c:v>1.29682</c:v>
                </c:pt>
                <c:pt idx="57190">
                  <c:v>1.29685</c:v>
                </c:pt>
                <c:pt idx="57191">
                  <c:v>1.29687</c:v>
                </c:pt>
                <c:pt idx="57192">
                  <c:v>1.29689</c:v>
                </c:pt>
                <c:pt idx="57193">
                  <c:v>1.29692</c:v>
                </c:pt>
                <c:pt idx="57194">
                  <c:v>1.29694</c:v>
                </c:pt>
                <c:pt idx="57195">
                  <c:v>1.29696</c:v>
                </c:pt>
                <c:pt idx="57196">
                  <c:v>1.29698</c:v>
                </c:pt>
                <c:pt idx="57197">
                  <c:v>1.29701</c:v>
                </c:pt>
                <c:pt idx="57198">
                  <c:v>1.29703</c:v>
                </c:pt>
                <c:pt idx="57199">
                  <c:v>1.29705</c:v>
                </c:pt>
                <c:pt idx="57200">
                  <c:v>1.29707</c:v>
                </c:pt>
                <c:pt idx="57201">
                  <c:v>1.2971</c:v>
                </c:pt>
                <c:pt idx="57202">
                  <c:v>1.29712</c:v>
                </c:pt>
                <c:pt idx="57203">
                  <c:v>1.29714</c:v>
                </c:pt>
                <c:pt idx="57204">
                  <c:v>1.29717</c:v>
                </c:pt>
                <c:pt idx="57205">
                  <c:v>1.29719</c:v>
                </c:pt>
                <c:pt idx="57206">
                  <c:v>1.29721</c:v>
                </c:pt>
                <c:pt idx="57207">
                  <c:v>1.29723</c:v>
                </c:pt>
                <c:pt idx="57208">
                  <c:v>1.29726</c:v>
                </c:pt>
                <c:pt idx="57209">
                  <c:v>1.29728</c:v>
                </c:pt>
                <c:pt idx="57210">
                  <c:v>1.2973</c:v>
                </c:pt>
                <c:pt idx="57211">
                  <c:v>1.29732</c:v>
                </c:pt>
                <c:pt idx="57212">
                  <c:v>1.29735</c:v>
                </c:pt>
                <c:pt idx="57213">
                  <c:v>1.29737</c:v>
                </c:pt>
                <c:pt idx="57214">
                  <c:v>1.29739</c:v>
                </c:pt>
                <c:pt idx="57215">
                  <c:v>1.29741</c:v>
                </c:pt>
                <c:pt idx="57216">
                  <c:v>1.29744</c:v>
                </c:pt>
                <c:pt idx="57217">
                  <c:v>1.29746</c:v>
                </c:pt>
                <c:pt idx="57218">
                  <c:v>1.29748</c:v>
                </c:pt>
                <c:pt idx="57219">
                  <c:v>1.29751</c:v>
                </c:pt>
                <c:pt idx="57220">
                  <c:v>1.29753</c:v>
                </c:pt>
                <c:pt idx="57221">
                  <c:v>1.29755</c:v>
                </c:pt>
                <c:pt idx="57222">
                  <c:v>1.29757</c:v>
                </c:pt>
                <c:pt idx="57223">
                  <c:v>1.2976</c:v>
                </c:pt>
                <c:pt idx="57224">
                  <c:v>1.29762</c:v>
                </c:pt>
                <c:pt idx="57225">
                  <c:v>1.29764</c:v>
                </c:pt>
                <c:pt idx="57226">
                  <c:v>1.29766</c:v>
                </c:pt>
                <c:pt idx="57227">
                  <c:v>1.29769</c:v>
                </c:pt>
                <c:pt idx="57228">
                  <c:v>1.29771</c:v>
                </c:pt>
                <c:pt idx="57229">
                  <c:v>1.29773</c:v>
                </c:pt>
                <c:pt idx="57230">
                  <c:v>1.29775</c:v>
                </c:pt>
                <c:pt idx="57231">
                  <c:v>1.29778</c:v>
                </c:pt>
                <c:pt idx="57232">
                  <c:v>1.2978</c:v>
                </c:pt>
                <c:pt idx="57233">
                  <c:v>1.29782</c:v>
                </c:pt>
                <c:pt idx="57234">
                  <c:v>1.29785</c:v>
                </c:pt>
                <c:pt idx="57235">
                  <c:v>1.29787</c:v>
                </c:pt>
                <c:pt idx="57236">
                  <c:v>1.29789</c:v>
                </c:pt>
                <c:pt idx="57237">
                  <c:v>1.29791</c:v>
                </c:pt>
                <c:pt idx="57238">
                  <c:v>1.29794</c:v>
                </c:pt>
                <c:pt idx="57239">
                  <c:v>1.29796</c:v>
                </c:pt>
                <c:pt idx="57240">
                  <c:v>1.29798</c:v>
                </c:pt>
                <c:pt idx="57241">
                  <c:v>1.29801</c:v>
                </c:pt>
                <c:pt idx="57242">
                  <c:v>1.29803</c:v>
                </c:pt>
                <c:pt idx="57243">
                  <c:v>1.29805</c:v>
                </c:pt>
                <c:pt idx="57244">
                  <c:v>1.29807</c:v>
                </c:pt>
                <c:pt idx="57245">
                  <c:v>1.29809</c:v>
                </c:pt>
                <c:pt idx="57246">
                  <c:v>1.29812</c:v>
                </c:pt>
                <c:pt idx="57247">
                  <c:v>1.29814</c:v>
                </c:pt>
                <c:pt idx="57248">
                  <c:v>1.29816</c:v>
                </c:pt>
                <c:pt idx="57249">
                  <c:v>1.29819</c:v>
                </c:pt>
                <c:pt idx="57250">
                  <c:v>1.29821</c:v>
                </c:pt>
                <c:pt idx="57251">
                  <c:v>1.29823</c:v>
                </c:pt>
                <c:pt idx="57252">
                  <c:v>1.29825</c:v>
                </c:pt>
                <c:pt idx="57253">
                  <c:v>1.29828</c:v>
                </c:pt>
                <c:pt idx="57254">
                  <c:v>1.2983</c:v>
                </c:pt>
                <c:pt idx="57255">
                  <c:v>1.29832</c:v>
                </c:pt>
                <c:pt idx="57256">
                  <c:v>1.29835</c:v>
                </c:pt>
                <c:pt idx="57257">
                  <c:v>1.29837</c:v>
                </c:pt>
                <c:pt idx="57258">
                  <c:v>1.29839</c:v>
                </c:pt>
                <c:pt idx="57259">
                  <c:v>1.29841</c:v>
                </c:pt>
                <c:pt idx="57260">
                  <c:v>1.29844</c:v>
                </c:pt>
                <c:pt idx="57261">
                  <c:v>1.29846</c:v>
                </c:pt>
                <c:pt idx="57262">
                  <c:v>1.29848</c:v>
                </c:pt>
                <c:pt idx="57263">
                  <c:v>1.2985</c:v>
                </c:pt>
                <c:pt idx="57264">
                  <c:v>1.29853</c:v>
                </c:pt>
                <c:pt idx="57265">
                  <c:v>1.29855</c:v>
                </c:pt>
                <c:pt idx="57266">
                  <c:v>1.29857</c:v>
                </c:pt>
                <c:pt idx="57267">
                  <c:v>1.29859</c:v>
                </c:pt>
                <c:pt idx="57268">
                  <c:v>1.29862</c:v>
                </c:pt>
                <c:pt idx="57269">
                  <c:v>1.29864</c:v>
                </c:pt>
                <c:pt idx="57270">
                  <c:v>1.29866</c:v>
                </c:pt>
                <c:pt idx="57271">
                  <c:v>1.29869</c:v>
                </c:pt>
                <c:pt idx="57272">
                  <c:v>1.29871</c:v>
                </c:pt>
                <c:pt idx="57273">
                  <c:v>1.29873</c:v>
                </c:pt>
                <c:pt idx="57274">
                  <c:v>1.29875</c:v>
                </c:pt>
                <c:pt idx="57275">
                  <c:v>1.29878</c:v>
                </c:pt>
                <c:pt idx="57276">
                  <c:v>1.2988</c:v>
                </c:pt>
                <c:pt idx="57277">
                  <c:v>1.29882</c:v>
                </c:pt>
                <c:pt idx="57278">
                  <c:v>1.29884</c:v>
                </c:pt>
                <c:pt idx="57279">
                  <c:v>1.29887</c:v>
                </c:pt>
                <c:pt idx="57280">
                  <c:v>1.29889</c:v>
                </c:pt>
                <c:pt idx="57281">
                  <c:v>1.29891</c:v>
                </c:pt>
                <c:pt idx="57282">
                  <c:v>1.29893</c:v>
                </c:pt>
                <c:pt idx="57283">
                  <c:v>1.29896</c:v>
                </c:pt>
                <c:pt idx="57284">
                  <c:v>1.29898</c:v>
                </c:pt>
                <c:pt idx="57285">
                  <c:v>1.299</c:v>
                </c:pt>
                <c:pt idx="57286">
                  <c:v>1.29903</c:v>
                </c:pt>
                <c:pt idx="57287">
                  <c:v>1.29905</c:v>
                </c:pt>
                <c:pt idx="57288">
                  <c:v>1.29907</c:v>
                </c:pt>
                <c:pt idx="57289">
                  <c:v>1.29909</c:v>
                </c:pt>
                <c:pt idx="57290">
                  <c:v>1.29912</c:v>
                </c:pt>
                <c:pt idx="57291">
                  <c:v>1.29914</c:v>
                </c:pt>
                <c:pt idx="57292">
                  <c:v>1.29916</c:v>
                </c:pt>
                <c:pt idx="57293">
                  <c:v>1.29918</c:v>
                </c:pt>
                <c:pt idx="57294">
                  <c:v>1.29921</c:v>
                </c:pt>
                <c:pt idx="57295">
                  <c:v>1.29923</c:v>
                </c:pt>
                <c:pt idx="57296">
                  <c:v>1.29925</c:v>
                </c:pt>
                <c:pt idx="57297">
                  <c:v>1.29927</c:v>
                </c:pt>
                <c:pt idx="57298">
                  <c:v>1.2993</c:v>
                </c:pt>
                <c:pt idx="57299">
                  <c:v>1.29932</c:v>
                </c:pt>
                <c:pt idx="57300">
                  <c:v>1.29934</c:v>
                </c:pt>
                <c:pt idx="57301">
                  <c:v>1.29937</c:v>
                </c:pt>
                <c:pt idx="57302">
                  <c:v>1.29939</c:v>
                </c:pt>
                <c:pt idx="57303">
                  <c:v>1.29941</c:v>
                </c:pt>
                <c:pt idx="57304">
                  <c:v>1.29943</c:v>
                </c:pt>
                <c:pt idx="57305">
                  <c:v>1.29946</c:v>
                </c:pt>
                <c:pt idx="57306">
                  <c:v>1.29948</c:v>
                </c:pt>
                <c:pt idx="57307">
                  <c:v>1.2995</c:v>
                </c:pt>
                <c:pt idx="57308">
                  <c:v>1.29952</c:v>
                </c:pt>
                <c:pt idx="57309">
                  <c:v>1.29955</c:v>
                </c:pt>
                <c:pt idx="57310">
                  <c:v>1.29957</c:v>
                </c:pt>
                <c:pt idx="57311">
                  <c:v>1.29959</c:v>
                </c:pt>
                <c:pt idx="57312">
                  <c:v>1.29961</c:v>
                </c:pt>
                <c:pt idx="57313">
                  <c:v>1.29964</c:v>
                </c:pt>
                <c:pt idx="57314">
                  <c:v>1.29966</c:v>
                </c:pt>
                <c:pt idx="57315">
                  <c:v>1.29968</c:v>
                </c:pt>
                <c:pt idx="57316">
                  <c:v>1.29971</c:v>
                </c:pt>
                <c:pt idx="57317">
                  <c:v>1.29973</c:v>
                </c:pt>
                <c:pt idx="57318">
                  <c:v>1.29975</c:v>
                </c:pt>
                <c:pt idx="57319">
                  <c:v>1.29977</c:v>
                </c:pt>
                <c:pt idx="57320">
                  <c:v>1.2998</c:v>
                </c:pt>
                <c:pt idx="57321">
                  <c:v>1.29982</c:v>
                </c:pt>
                <c:pt idx="57322">
                  <c:v>1.29984</c:v>
                </c:pt>
                <c:pt idx="57323">
                  <c:v>1.29986</c:v>
                </c:pt>
                <c:pt idx="57324">
                  <c:v>1.29989</c:v>
                </c:pt>
                <c:pt idx="57325">
                  <c:v>1.29991</c:v>
                </c:pt>
                <c:pt idx="57326">
                  <c:v>1.29993</c:v>
                </c:pt>
                <c:pt idx="57327">
                  <c:v>1.29995</c:v>
                </c:pt>
                <c:pt idx="57328">
                  <c:v>1.29998</c:v>
                </c:pt>
                <c:pt idx="57329">
                  <c:v>1.3</c:v>
                </c:pt>
                <c:pt idx="57330">
                  <c:v>1.30002</c:v>
                </c:pt>
                <c:pt idx="57331">
                  <c:v>1.30004</c:v>
                </c:pt>
                <c:pt idx="57332">
                  <c:v>1.30007</c:v>
                </c:pt>
                <c:pt idx="57333">
                  <c:v>1.30009</c:v>
                </c:pt>
                <c:pt idx="57334">
                  <c:v>1.30011</c:v>
                </c:pt>
                <c:pt idx="57335">
                  <c:v>1.30014</c:v>
                </c:pt>
                <c:pt idx="57336">
                  <c:v>1.30016</c:v>
                </c:pt>
                <c:pt idx="57337">
                  <c:v>1.30018</c:v>
                </c:pt>
                <c:pt idx="57338">
                  <c:v>1.3002</c:v>
                </c:pt>
                <c:pt idx="57339">
                  <c:v>1.30023</c:v>
                </c:pt>
                <c:pt idx="57340">
                  <c:v>1.30025</c:v>
                </c:pt>
                <c:pt idx="57341">
                  <c:v>1.30027</c:v>
                </c:pt>
                <c:pt idx="57342">
                  <c:v>1.30029</c:v>
                </c:pt>
                <c:pt idx="57343">
                  <c:v>1.30032</c:v>
                </c:pt>
                <c:pt idx="57344">
                  <c:v>1.30034</c:v>
                </c:pt>
                <c:pt idx="57345">
                  <c:v>1.30036</c:v>
                </c:pt>
                <c:pt idx="57346">
                  <c:v>1.30038</c:v>
                </c:pt>
                <c:pt idx="57347">
                  <c:v>1.30041</c:v>
                </c:pt>
                <c:pt idx="57348">
                  <c:v>1.30043</c:v>
                </c:pt>
                <c:pt idx="57349">
                  <c:v>1.30045</c:v>
                </c:pt>
                <c:pt idx="57350">
                  <c:v>1.30048</c:v>
                </c:pt>
                <c:pt idx="57351">
                  <c:v>1.3005</c:v>
                </c:pt>
                <c:pt idx="57352">
                  <c:v>1.30052</c:v>
                </c:pt>
                <c:pt idx="57353">
                  <c:v>1.30054</c:v>
                </c:pt>
                <c:pt idx="57354">
                  <c:v>1.30057</c:v>
                </c:pt>
                <c:pt idx="57355">
                  <c:v>1.30059</c:v>
                </c:pt>
                <c:pt idx="57356">
                  <c:v>1.30061</c:v>
                </c:pt>
                <c:pt idx="57357">
                  <c:v>1.30063</c:v>
                </c:pt>
                <c:pt idx="57358">
                  <c:v>1.30066</c:v>
                </c:pt>
                <c:pt idx="57359">
                  <c:v>1.30068</c:v>
                </c:pt>
                <c:pt idx="57360">
                  <c:v>1.3007</c:v>
                </c:pt>
                <c:pt idx="57361">
                  <c:v>1.30073</c:v>
                </c:pt>
                <c:pt idx="57362">
                  <c:v>1.30075</c:v>
                </c:pt>
                <c:pt idx="57363">
                  <c:v>1.30077</c:v>
                </c:pt>
                <c:pt idx="57364">
                  <c:v>1.30079</c:v>
                </c:pt>
                <c:pt idx="57365">
                  <c:v>1.30082</c:v>
                </c:pt>
                <c:pt idx="57366">
                  <c:v>1.30084</c:v>
                </c:pt>
                <c:pt idx="57367">
                  <c:v>1.30086</c:v>
                </c:pt>
                <c:pt idx="57368">
                  <c:v>1.30088</c:v>
                </c:pt>
                <c:pt idx="57369">
                  <c:v>1.30091</c:v>
                </c:pt>
                <c:pt idx="57370">
                  <c:v>1.30093</c:v>
                </c:pt>
                <c:pt idx="57371">
                  <c:v>1.30095</c:v>
                </c:pt>
                <c:pt idx="57372">
                  <c:v>1.30097</c:v>
                </c:pt>
                <c:pt idx="57373">
                  <c:v>1.301</c:v>
                </c:pt>
                <c:pt idx="57374">
                  <c:v>1.30102</c:v>
                </c:pt>
                <c:pt idx="57375">
                  <c:v>1.30104</c:v>
                </c:pt>
                <c:pt idx="57376">
                  <c:v>1.30107</c:v>
                </c:pt>
                <c:pt idx="57377">
                  <c:v>1.30109</c:v>
                </c:pt>
                <c:pt idx="57378">
                  <c:v>1.30111</c:v>
                </c:pt>
                <c:pt idx="57379">
                  <c:v>1.30113</c:v>
                </c:pt>
                <c:pt idx="57380">
                  <c:v>1.30116</c:v>
                </c:pt>
                <c:pt idx="57381">
                  <c:v>1.30118</c:v>
                </c:pt>
                <c:pt idx="57382">
                  <c:v>1.3012</c:v>
                </c:pt>
                <c:pt idx="57383">
                  <c:v>1.30122</c:v>
                </c:pt>
                <c:pt idx="57384">
                  <c:v>1.30125</c:v>
                </c:pt>
                <c:pt idx="57385">
                  <c:v>1.30127</c:v>
                </c:pt>
                <c:pt idx="57386">
                  <c:v>1.30129</c:v>
                </c:pt>
                <c:pt idx="57387">
                  <c:v>1.30131</c:v>
                </c:pt>
                <c:pt idx="57388">
                  <c:v>1.30134</c:v>
                </c:pt>
                <c:pt idx="57389">
                  <c:v>1.30136</c:v>
                </c:pt>
                <c:pt idx="57390">
                  <c:v>1.30138</c:v>
                </c:pt>
                <c:pt idx="57391">
                  <c:v>1.30141</c:v>
                </c:pt>
                <c:pt idx="57392">
                  <c:v>1.30143</c:v>
                </c:pt>
                <c:pt idx="57393">
                  <c:v>1.30145</c:v>
                </c:pt>
                <c:pt idx="57394">
                  <c:v>1.30147</c:v>
                </c:pt>
                <c:pt idx="57395">
                  <c:v>1.3015</c:v>
                </c:pt>
                <c:pt idx="57396">
                  <c:v>1.30152</c:v>
                </c:pt>
                <c:pt idx="57397">
                  <c:v>1.30154</c:v>
                </c:pt>
                <c:pt idx="57398">
                  <c:v>1.30157</c:v>
                </c:pt>
                <c:pt idx="57399">
                  <c:v>1.30159</c:v>
                </c:pt>
                <c:pt idx="57400">
                  <c:v>1.30161</c:v>
                </c:pt>
                <c:pt idx="57401">
                  <c:v>1.30163</c:v>
                </c:pt>
                <c:pt idx="57402">
                  <c:v>1.30166</c:v>
                </c:pt>
                <c:pt idx="57403">
                  <c:v>1.30168</c:v>
                </c:pt>
                <c:pt idx="57404">
                  <c:v>1.3017</c:v>
                </c:pt>
                <c:pt idx="57405">
                  <c:v>1.30172</c:v>
                </c:pt>
                <c:pt idx="57406">
                  <c:v>1.30175</c:v>
                </c:pt>
                <c:pt idx="57407">
                  <c:v>1.30177</c:v>
                </c:pt>
                <c:pt idx="57408">
                  <c:v>1.30179</c:v>
                </c:pt>
                <c:pt idx="57409">
                  <c:v>1.30181</c:v>
                </c:pt>
                <c:pt idx="57410">
                  <c:v>1.30184</c:v>
                </c:pt>
                <c:pt idx="57411">
                  <c:v>1.30186</c:v>
                </c:pt>
                <c:pt idx="57412">
                  <c:v>1.30188</c:v>
                </c:pt>
                <c:pt idx="57413">
                  <c:v>1.30191</c:v>
                </c:pt>
                <c:pt idx="57414">
                  <c:v>1.30193</c:v>
                </c:pt>
                <c:pt idx="57415">
                  <c:v>1.30195</c:v>
                </c:pt>
                <c:pt idx="57416">
                  <c:v>1.30197</c:v>
                </c:pt>
                <c:pt idx="57417">
                  <c:v>1.302</c:v>
                </c:pt>
                <c:pt idx="57418">
                  <c:v>1.30202</c:v>
                </c:pt>
                <c:pt idx="57419">
                  <c:v>1.30204</c:v>
                </c:pt>
                <c:pt idx="57420">
                  <c:v>1.30206</c:v>
                </c:pt>
                <c:pt idx="57421">
                  <c:v>1.30209</c:v>
                </c:pt>
                <c:pt idx="57422">
                  <c:v>1.30211</c:v>
                </c:pt>
                <c:pt idx="57423">
                  <c:v>1.30213</c:v>
                </c:pt>
                <c:pt idx="57424">
                  <c:v>1.30215</c:v>
                </c:pt>
                <c:pt idx="57425">
                  <c:v>1.30218</c:v>
                </c:pt>
                <c:pt idx="57426">
                  <c:v>1.3022</c:v>
                </c:pt>
                <c:pt idx="57427">
                  <c:v>1.30222</c:v>
                </c:pt>
                <c:pt idx="57428">
                  <c:v>1.30225</c:v>
                </c:pt>
                <c:pt idx="57429">
                  <c:v>1.30227</c:v>
                </c:pt>
                <c:pt idx="57430">
                  <c:v>1.30229</c:v>
                </c:pt>
                <c:pt idx="57431">
                  <c:v>1.30231</c:v>
                </c:pt>
                <c:pt idx="57432">
                  <c:v>1.30234</c:v>
                </c:pt>
                <c:pt idx="57433">
                  <c:v>1.30236</c:v>
                </c:pt>
                <c:pt idx="57434">
                  <c:v>1.30238</c:v>
                </c:pt>
                <c:pt idx="57435">
                  <c:v>1.3024</c:v>
                </c:pt>
                <c:pt idx="57436">
                  <c:v>1.30243</c:v>
                </c:pt>
                <c:pt idx="57437">
                  <c:v>1.30245</c:v>
                </c:pt>
                <c:pt idx="57438">
                  <c:v>1.30247</c:v>
                </c:pt>
                <c:pt idx="57439">
                  <c:v>1.30249</c:v>
                </c:pt>
                <c:pt idx="57440">
                  <c:v>1.30252</c:v>
                </c:pt>
                <c:pt idx="57441">
                  <c:v>1.30254</c:v>
                </c:pt>
                <c:pt idx="57442">
                  <c:v>1.30256</c:v>
                </c:pt>
                <c:pt idx="57443">
                  <c:v>1.30259</c:v>
                </c:pt>
                <c:pt idx="57444">
                  <c:v>1.30261</c:v>
                </c:pt>
                <c:pt idx="57445">
                  <c:v>1.30263</c:v>
                </c:pt>
                <c:pt idx="57446">
                  <c:v>1.30265</c:v>
                </c:pt>
                <c:pt idx="57447">
                  <c:v>1.30268</c:v>
                </c:pt>
                <c:pt idx="57448">
                  <c:v>1.3027</c:v>
                </c:pt>
                <c:pt idx="57449">
                  <c:v>1.30272</c:v>
                </c:pt>
                <c:pt idx="57450">
                  <c:v>1.30274</c:v>
                </c:pt>
                <c:pt idx="57451">
                  <c:v>1.30277</c:v>
                </c:pt>
                <c:pt idx="57452">
                  <c:v>1.30279</c:v>
                </c:pt>
                <c:pt idx="57453">
                  <c:v>1.30281</c:v>
                </c:pt>
                <c:pt idx="57454">
                  <c:v>1.30283</c:v>
                </c:pt>
                <c:pt idx="57455">
                  <c:v>1.30286</c:v>
                </c:pt>
                <c:pt idx="57456">
                  <c:v>1.30288</c:v>
                </c:pt>
                <c:pt idx="57457">
                  <c:v>1.3029</c:v>
                </c:pt>
                <c:pt idx="57458">
                  <c:v>1.30293</c:v>
                </c:pt>
                <c:pt idx="57459">
                  <c:v>1.30295</c:v>
                </c:pt>
                <c:pt idx="57460">
                  <c:v>1.30297</c:v>
                </c:pt>
                <c:pt idx="57461">
                  <c:v>1.30299</c:v>
                </c:pt>
                <c:pt idx="57462">
                  <c:v>1.30302</c:v>
                </c:pt>
                <c:pt idx="57463">
                  <c:v>1.30304</c:v>
                </c:pt>
                <c:pt idx="57464">
                  <c:v>1.30306</c:v>
                </c:pt>
                <c:pt idx="57465">
                  <c:v>1.30308</c:v>
                </c:pt>
                <c:pt idx="57466">
                  <c:v>1.30311</c:v>
                </c:pt>
                <c:pt idx="57467">
                  <c:v>1.30313</c:v>
                </c:pt>
                <c:pt idx="57468">
                  <c:v>1.30315</c:v>
                </c:pt>
                <c:pt idx="57469">
                  <c:v>1.30317</c:v>
                </c:pt>
                <c:pt idx="57470">
                  <c:v>1.3032</c:v>
                </c:pt>
                <c:pt idx="57471">
                  <c:v>1.30322</c:v>
                </c:pt>
                <c:pt idx="57472">
                  <c:v>1.30324</c:v>
                </c:pt>
                <c:pt idx="57473">
                  <c:v>1.30326</c:v>
                </c:pt>
                <c:pt idx="57474">
                  <c:v>1.30329</c:v>
                </c:pt>
                <c:pt idx="57475">
                  <c:v>1.30331</c:v>
                </c:pt>
                <c:pt idx="57476">
                  <c:v>1.30333</c:v>
                </c:pt>
                <c:pt idx="57477">
                  <c:v>1.30336</c:v>
                </c:pt>
                <c:pt idx="57478">
                  <c:v>1.30338</c:v>
                </c:pt>
                <c:pt idx="57479">
                  <c:v>1.3034</c:v>
                </c:pt>
                <c:pt idx="57480">
                  <c:v>1.30342</c:v>
                </c:pt>
                <c:pt idx="57481">
                  <c:v>1.30345</c:v>
                </c:pt>
                <c:pt idx="57482">
                  <c:v>1.30347</c:v>
                </c:pt>
                <c:pt idx="57483">
                  <c:v>1.30349</c:v>
                </c:pt>
                <c:pt idx="57484">
                  <c:v>1.30351</c:v>
                </c:pt>
                <c:pt idx="57485">
                  <c:v>1.30354</c:v>
                </c:pt>
                <c:pt idx="57486">
                  <c:v>1.30356</c:v>
                </c:pt>
                <c:pt idx="57487">
                  <c:v>1.30358</c:v>
                </c:pt>
                <c:pt idx="57488">
                  <c:v>1.3036</c:v>
                </c:pt>
                <c:pt idx="57489">
                  <c:v>1.30363</c:v>
                </c:pt>
                <c:pt idx="57490">
                  <c:v>1.30365</c:v>
                </c:pt>
                <c:pt idx="57491">
                  <c:v>1.30367</c:v>
                </c:pt>
                <c:pt idx="57492">
                  <c:v>1.3037</c:v>
                </c:pt>
                <c:pt idx="57493">
                  <c:v>1.30372</c:v>
                </c:pt>
                <c:pt idx="57494">
                  <c:v>1.30374</c:v>
                </c:pt>
                <c:pt idx="57495">
                  <c:v>1.30376</c:v>
                </c:pt>
                <c:pt idx="57496">
                  <c:v>1.30379</c:v>
                </c:pt>
                <c:pt idx="57497">
                  <c:v>1.30381</c:v>
                </c:pt>
                <c:pt idx="57498">
                  <c:v>1.30383</c:v>
                </c:pt>
                <c:pt idx="57499">
                  <c:v>1.30385</c:v>
                </c:pt>
                <c:pt idx="57500">
                  <c:v>1.30388</c:v>
                </c:pt>
                <c:pt idx="57501">
                  <c:v>1.3039</c:v>
                </c:pt>
                <c:pt idx="57502">
                  <c:v>1.30392</c:v>
                </c:pt>
                <c:pt idx="57503">
                  <c:v>1.30395</c:v>
                </c:pt>
                <c:pt idx="57504">
                  <c:v>1.30397</c:v>
                </c:pt>
                <c:pt idx="57505">
                  <c:v>1.30399</c:v>
                </c:pt>
                <c:pt idx="57506">
                  <c:v>1.30401</c:v>
                </c:pt>
                <c:pt idx="57507">
                  <c:v>1.30404</c:v>
                </c:pt>
                <c:pt idx="57508">
                  <c:v>1.30406</c:v>
                </c:pt>
                <c:pt idx="57509">
                  <c:v>1.30408</c:v>
                </c:pt>
                <c:pt idx="57510">
                  <c:v>1.3041</c:v>
                </c:pt>
                <c:pt idx="57511">
                  <c:v>1.30413</c:v>
                </c:pt>
                <c:pt idx="57512">
                  <c:v>1.30415</c:v>
                </c:pt>
                <c:pt idx="57513">
                  <c:v>1.30417</c:v>
                </c:pt>
                <c:pt idx="57514">
                  <c:v>1.30419</c:v>
                </c:pt>
                <c:pt idx="57515">
                  <c:v>1.30422</c:v>
                </c:pt>
                <c:pt idx="57516">
                  <c:v>1.30424</c:v>
                </c:pt>
                <c:pt idx="57517">
                  <c:v>1.30426</c:v>
                </c:pt>
                <c:pt idx="57518">
                  <c:v>1.30429</c:v>
                </c:pt>
                <c:pt idx="57519">
                  <c:v>1.30431</c:v>
                </c:pt>
                <c:pt idx="57520">
                  <c:v>1.30433</c:v>
                </c:pt>
                <c:pt idx="57521">
                  <c:v>1.30435</c:v>
                </c:pt>
                <c:pt idx="57522">
                  <c:v>1.30438</c:v>
                </c:pt>
                <c:pt idx="57523">
                  <c:v>1.3044</c:v>
                </c:pt>
                <c:pt idx="57524">
                  <c:v>1.30442</c:v>
                </c:pt>
                <c:pt idx="57525">
                  <c:v>1.30444</c:v>
                </c:pt>
                <c:pt idx="57526">
                  <c:v>1.30447</c:v>
                </c:pt>
                <c:pt idx="57527">
                  <c:v>1.30449</c:v>
                </c:pt>
                <c:pt idx="57528">
                  <c:v>1.30451</c:v>
                </c:pt>
                <c:pt idx="57529">
                  <c:v>1.30454</c:v>
                </c:pt>
                <c:pt idx="57530">
                  <c:v>1.30456</c:v>
                </c:pt>
                <c:pt idx="57531">
                  <c:v>1.30458</c:v>
                </c:pt>
                <c:pt idx="57532">
                  <c:v>1.3046</c:v>
                </c:pt>
                <c:pt idx="57533">
                  <c:v>1.30463</c:v>
                </c:pt>
                <c:pt idx="57534">
                  <c:v>1.30465</c:v>
                </c:pt>
                <c:pt idx="57535">
                  <c:v>1.30467</c:v>
                </c:pt>
                <c:pt idx="57536">
                  <c:v>1.30469</c:v>
                </c:pt>
                <c:pt idx="57537">
                  <c:v>1.30472</c:v>
                </c:pt>
                <c:pt idx="57538">
                  <c:v>1.30474</c:v>
                </c:pt>
                <c:pt idx="57539">
                  <c:v>1.30476</c:v>
                </c:pt>
                <c:pt idx="57540">
                  <c:v>1.30479</c:v>
                </c:pt>
                <c:pt idx="57541">
                  <c:v>1.30481</c:v>
                </c:pt>
                <c:pt idx="57542">
                  <c:v>1.30483</c:v>
                </c:pt>
                <c:pt idx="57543">
                  <c:v>1.30485</c:v>
                </c:pt>
                <c:pt idx="57544">
                  <c:v>1.30488</c:v>
                </c:pt>
                <c:pt idx="57545">
                  <c:v>1.3049</c:v>
                </c:pt>
                <c:pt idx="57546">
                  <c:v>1.30492</c:v>
                </c:pt>
                <c:pt idx="57547">
                  <c:v>1.30494</c:v>
                </c:pt>
                <c:pt idx="57548">
                  <c:v>1.30497</c:v>
                </c:pt>
                <c:pt idx="57549">
                  <c:v>1.30499</c:v>
                </c:pt>
                <c:pt idx="57550">
                  <c:v>1.30501</c:v>
                </c:pt>
                <c:pt idx="57551">
                  <c:v>1.30503</c:v>
                </c:pt>
                <c:pt idx="57552">
                  <c:v>1.30506</c:v>
                </c:pt>
                <c:pt idx="57553">
                  <c:v>1.30508</c:v>
                </c:pt>
                <c:pt idx="57554">
                  <c:v>1.3051</c:v>
                </c:pt>
                <c:pt idx="57555">
                  <c:v>1.30513</c:v>
                </c:pt>
                <c:pt idx="57556">
                  <c:v>1.30515</c:v>
                </c:pt>
                <c:pt idx="57557">
                  <c:v>1.30517</c:v>
                </c:pt>
                <c:pt idx="57558">
                  <c:v>1.30519</c:v>
                </c:pt>
                <c:pt idx="57559">
                  <c:v>1.30522</c:v>
                </c:pt>
                <c:pt idx="57560">
                  <c:v>1.30524</c:v>
                </c:pt>
                <c:pt idx="57561">
                  <c:v>1.30526</c:v>
                </c:pt>
                <c:pt idx="57562">
                  <c:v>1.30528</c:v>
                </c:pt>
                <c:pt idx="57563">
                  <c:v>1.30531</c:v>
                </c:pt>
                <c:pt idx="57564">
                  <c:v>1.30533</c:v>
                </c:pt>
                <c:pt idx="57565">
                  <c:v>1.30535</c:v>
                </c:pt>
                <c:pt idx="57566">
                  <c:v>1.30537</c:v>
                </c:pt>
                <c:pt idx="57567">
                  <c:v>1.3054</c:v>
                </c:pt>
                <c:pt idx="57568">
                  <c:v>1.30542</c:v>
                </c:pt>
                <c:pt idx="57569">
                  <c:v>1.30544</c:v>
                </c:pt>
                <c:pt idx="57570">
                  <c:v>1.30547</c:v>
                </c:pt>
                <c:pt idx="57571">
                  <c:v>1.30549</c:v>
                </c:pt>
                <c:pt idx="57572">
                  <c:v>1.30551</c:v>
                </c:pt>
                <c:pt idx="57573">
                  <c:v>1.30553</c:v>
                </c:pt>
                <c:pt idx="57574">
                  <c:v>1.30556</c:v>
                </c:pt>
                <c:pt idx="57575">
                  <c:v>1.30558</c:v>
                </c:pt>
                <c:pt idx="57576">
                  <c:v>1.3056</c:v>
                </c:pt>
                <c:pt idx="57577">
                  <c:v>1.30562</c:v>
                </c:pt>
                <c:pt idx="57578">
                  <c:v>1.30565</c:v>
                </c:pt>
                <c:pt idx="57579">
                  <c:v>1.30567</c:v>
                </c:pt>
                <c:pt idx="57580">
                  <c:v>1.30569</c:v>
                </c:pt>
                <c:pt idx="57581">
                  <c:v>1.30571</c:v>
                </c:pt>
                <c:pt idx="57582">
                  <c:v>1.30574</c:v>
                </c:pt>
                <c:pt idx="57583">
                  <c:v>1.30576</c:v>
                </c:pt>
                <c:pt idx="57584">
                  <c:v>1.30578</c:v>
                </c:pt>
                <c:pt idx="57585">
                  <c:v>1.30581</c:v>
                </c:pt>
                <c:pt idx="57586">
                  <c:v>1.30583</c:v>
                </c:pt>
                <c:pt idx="57587">
                  <c:v>1.30585</c:v>
                </c:pt>
                <c:pt idx="57588">
                  <c:v>1.30587</c:v>
                </c:pt>
                <c:pt idx="57589">
                  <c:v>1.3059</c:v>
                </c:pt>
                <c:pt idx="57590">
                  <c:v>1.30592</c:v>
                </c:pt>
                <c:pt idx="57591">
                  <c:v>1.30594</c:v>
                </c:pt>
                <c:pt idx="57592">
                  <c:v>1.30596</c:v>
                </c:pt>
                <c:pt idx="57593">
                  <c:v>1.30599</c:v>
                </c:pt>
                <c:pt idx="57594">
                  <c:v>1.30601</c:v>
                </c:pt>
                <c:pt idx="57595">
                  <c:v>1.30603</c:v>
                </c:pt>
                <c:pt idx="57596">
                  <c:v>1.30605</c:v>
                </c:pt>
                <c:pt idx="57597">
                  <c:v>1.30608</c:v>
                </c:pt>
                <c:pt idx="57598">
                  <c:v>1.3061</c:v>
                </c:pt>
                <c:pt idx="57599">
                  <c:v>1.30612</c:v>
                </c:pt>
                <c:pt idx="57600">
                  <c:v>1.30614</c:v>
                </c:pt>
                <c:pt idx="57601">
                  <c:v>1.30617</c:v>
                </c:pt>
                <c:pt idx="57602">
                  <c:v>1.30619</c:v>
                </c:pt>
                <c:pt idx="57603">
                  <c:v>1.30621</c:v>
                </c:pt>
                <c:pt idx="57604">
                  <c:v>1.30624</c:v>
                </c:pt>
                <c:pt idx="57605">
                  <c:v>1.30626</c:v>
                </c:pt>
                <c:pt idx="57606">
                  <c:v>1.30628</c:v>
                </c:pt>
                <c:pt idx="57607">
                  <c:v>1.3063</c:v>
                </c:pt>
                <c:pt idx="57608">
                  <c:v>1.30633</c:v>
                </c:pt>
                <c:pt idx="57609">
                  <c:v>1.30635</c:v>
                </c:pt>
                <c:pt idx="57610">
                  <c:v>1.30637</c:v>
                </c:pt>
                <c:pt idx="57611">
                  <c:v>1.30639</c:v>
                </c:pt>
                <c:pt idx="57612">
                  <c:v>1.30642</c:v>
                </c:pt>
                <c:pt idx="57613">
                  <c:v>1.30644</c:v>
                </c:pt>
                <c:pt idx="57614">
                  <c:v>1.30646</c:v>
                </c:pt>
                <c:pt idx="57615">
                  <c:v>1.30648</c:v>
                </c:pt>
                <c:pt idx="57616">
                  <c:v>1.30651</c:v>
                </c:pt>
                <c:pt idx="57617">
                  <c:v>1.30653</c:v>
                </c:pt>
                <c:pt idx="57618">
                  <c:v>1.30655</c:v>
                </c:pt>
                <c:pt idx="57619">
                  <c:v>1.30658</c:v>
                </c:pt>
                <c:pt idx="57620">
                  <c:v>1.3066</c:v>
                </c:pt>
                <c:pt idx="57621">
                  <c:v>1.30662</c:v>
                </c:pt>
                <c:pt idx="57622">
                  <c:v>1.30664</c:v>
                </c:pt>
                <c:pt idx="57623">
                  <c:v>1.30667</c:v>
                </c:pt>
                <c:pt idx="57624">
                  <c:v>1.30669</c:v>
                </c:pt>
                <c:pt idx="57625">
                  <c:v>1.30671</c:v>
                </c:pt>
                <c:pt idx="57626">
                  <c:v>1.30673</c:v>
                </c:pt>
                <c:pt idx="57627">
                  <c:v>1.30676</c:v>
                </c:pt>
                <c:pt idx="57628">
                  <c:v>1.30678</c:v>
                </c:pt>
                <c:pt idx="57629">
                  <c:v>1.3068</c:v>
                </c:pt>
                <c:pt idx="57630">
                  <c:v>1.30682</c:v>
                </c:pt>
                <c:pt idx="57631">
                  <c:v>1.30685</c:v>
                </c:pt>
                <c:pt idx="57632">
                  <c:v>1.30687</c:v>
                </c:pt>
                <c:pt idx="57633">
                  <c:v>1.30689</c:v>
                </c:pt>
                <c:pt idx="57634">
                  <c:v>1.30692</c:v>
                </c:pt>
                <c:pt idx="57635">
                  <c:v>1.30694</c:v>
                </c:pt>
                <c:pt idx="57636">
                  <c:v>1.30696</c:v>
                </c:pt>
                <c:pt idx="57637">
                  <c:v>1.30698</c:v>
                </c:pt>
                <c:pt idx="57638">
                  <c:v>1.30701</c:v>
                </c:pt>
                <c:pt idx="57639">
                  <c:v>1.30703</c:v>
                </c:pt>
                <c:pt idx="57640">
                  <c:v>1.30705</c:v>
                </c:pt>
                <c:pt idx="57641">
                  <c:v>1.30707</c:v>
                </c:pt>
                <c:pt idx="57642">
                  <c:v>1.3071</c:v>
                </c:pt>
                <c:pt idx="57643">
                  <c:v>1.30712</c:v>
                </c:pt>
                <c:pt idx="57644">
                  <c:v>1.30714</c:v>
                </c:pt>
                <c:pt idx="57645">
                  <c:v>1.30717</c:v>
                </c:pt>
                <c:pt idx="57646">
                  <c:v>1.30719</c:v>
                </c:pt>
                <c:pt idx="57647">
                  <c:v>1.30721</c:v>
                </c:pt>
                <c:pt idx="57648">
                  <c:v>1.30723</c:v>
                </c:pt>
                <c:pt idx="57649">
                  <c:v>1.30726</c:v>
                </c:pt>
                <c:pt idx="57650">
                  <c:v>1.30728</c:v>
                </c:pt>
                <c:pt idx="57651">
                  <c:v>1.3073</c:v>
                </c:pt>
                <c:pt idx="57652">
                  <c:v>1.30732</c:v>
                </c:pt>
                <c:pt idx="57653">
                  <c:v>1.30735</c:v>
                </c:pt>
                <c:pt idx="57654">
                  <c:v>1.30737</c:v>
                </c:pt>
                <c:pt idx="57655">
                  <c:v>1.30739</c:v>
                </c:pt>
                <c:pt idx="57656">
                  <c:v>1.30741</c:v>
                </c:pt>
                <c:pt idx="57657">
                  <c:v>1.30744</c:v>
                </c:pt>
                <c:pt idx="57658">
                  <c:v>1.30746</c:v>
                </c:pt>
                <c:pt idx="57659">
                  <c:v>1.30748</c:v>
                </c:pt>
                <c:pt idx="57660">
                  <c:v>1.30751</c:v>
                </c:pt>
                <c:pt idx="57661">
                  <c:v>1.30753</c:v>
                </c:pt>
                <c:pt idx="57662">
                  <c:v>1.30755</c:v>
                </c:pt>
                <c:pt idx="57663">
                  <c:v>1.30757</c:v>
                </c:pt>
                <c:pt idx="57664">
                  <c:v>1.3076</c:v>
                </c:pt>
                <c:pt idx="57665">
                  <c:v>1.30762</c:v>
                </c:pt>
                <c:pt idx="57666">
                  <c:v>1.30764</c:v>
                </c:pt>
                <c:pt idx="57667">
                  <c:v>1.30766</c:v>
                </c:pt>
                <c:pt idx="57668">
                  <c:v>1.30769</c:v>
                </c:pt>
                <c:pt idx="57669">
                  <c:v>1.30771</c:v>
                </c:pt>
                <c:pt idx="57670">
                  <c:v>1.30773</c:v>
                </c:pt>
                <c:pt idx="57671">
                  <c:v>1.30776</c:v>
                </c:pt>
                <c:pt idx="57672">
                  <c:v>1.30778</c:v>
                </c:pt>
                <c:pt idx="57673">
                  <c:v>1.3078</c:v>
                </c:pt>
                <c:pt idx="57674">
                  <c:v>1.30782</c:v>
                </c:pt>
                <c:pt idx="57675">
                  <c:v>1.30785</c:v>
                </c:pt>
                <c:pt idx="57676">
                  <c:v>1.30787</c:v>
                </c:pt>
                <c:pt idx="57677">
                  <c:v>1.30789</c:v>
                </c:pt>
                <c:pt idx="57678">
                  <c:v>1.30791</c:v>
                </c:pt>
                <c:pt idx="57679">
                  <c:v>1.30794</c:v>
                </c:pt>
                <c:pt idx="57680">
                  <c:v>1.30796</c:v>
                </c:pt>
                <c:pt idx="57681">
                  <c:v>1.30798</c:v>
                </c:pt>
                <c:pt idx="57682">
                  <c:v>1.30801</c:v>
                </c:pt>
                <c:pt idx="57683">
                  <c:v>1.30803</c:v>
                </c:pt>
                <c:pt idx="57684">
                  <c:v>1.30805</c:v>
                </c:pt>
                <c:pt idx="57685">
                  <c:v>1.30807</c:v>
                </c:pt>
                <c:pt idx="57686">
                  <c:v>1.3081</c:v>
                </c:pt>
                <c:pt idx="57687">
                  <c:v>1.30812</c:v>
                </c:pt>
                <c:pt idx="57688">
                  <c:v>1.30814</c:v>
                </c:pt>
                <c:pt idx="57689">
                  <c:v>1.30816</c:v>
                </c:pt>
                <c:pt idx="57690">
                  <c:v>1.30819</c:v>
                </c:pt>
                <c:pt idx="57691">
                  <c:v>1.30821</c:v>
                </c:pt>
                <c:pt idx="57692">
                  <c:v>1.30823</c:v>
                </c:pt>
                <c:pt idx="57693">
                  <c:v>1.30825</c:v>
                </c:pt>
                <c:pt idx="57694">
                  <c:v>1.30828</c:v>
                </c:pt>
                <c:pt idx="57695">
                  <c:v>1.3083</c:v>
                </c:pt>
                <c:pt idx="57696">
                  <c:v>1.30832</c:v>
                </c:pt>
                <c:pt idx="57697">
                  <c:v>1.30835</c:v>
                </c:pt>
                <c:pt idx="57698">
                  <c:v>1.30837</c:v>
                </c:pt>
                <c:pt idx="57699">
                  <c:v>1.30839</c:v>
                </c:pt>
                <c:pt idx="57700">
                  <c:v>1.30841</c:v>
                </c:pt>
                <c:pt idx="57701">
                  <c:v>1.30844</c:v>
                </c:pt>
                <c:pt idx="57702">
                  <c:v>1.30846</c:v>
                </c:pt>
                <c:pt idx="57703">
                  <c:v>1.30848</c:v>
                </c:pt>
                <c:pt idx="57704">
                  <c:v>1.3085</c:v>
                </c:pt>
                <c:pt idx="57705">
                  <c:v>1.30853</c:v>
                </c:pt>
                <c:pt idx="57706">
                  <c:v>1.30855</c:v>
                </c:pt>
                <c:pt idx="57707">
                  <c:v>1.30857</c:v>
                </c:pt>
                <c:pt idx="57708">
                  <c:v>1.30859</c:v>
                </c:pt>
                <c:pt idx="57709">
                  <c:v>1.30862</c:v>
                </c:pt>
                <c:pt idx="57710">
                  <c:v>1.30864</c:v>
                </c:pt>
                <c:pt idx="57711">
                  <c:v>1.30866</c:v>
                </c:pt>
                <c:pt idx="57712">
                  <c:v>1.30869</c:v>
                </c:pt>
                <c:pt idx="57713">
                  <c:v>1.30871</c:v>
                </c:pt>
                <c:pt idx="57714">
                  <c:v>1.30873</c:v>
                </c:pt>
                <c:pt idx="57715">
                  <c:v>1.30875</c:v>
                </c:pt>
                <c:pt idx="57716">
                  <c:v>1.30878</c:v>
                </c:pt>
                <c:pt idx="57717">
                  <c:v>1.3088</c:v>
                </c:pt>
                <c:pt idx="57718">
                  <c:v>1.30882</c:v>
                </c:pt>
                <c:pt idx="57719">
                  <c:v>1.30884</c:v>
                </c:pt>
                <c:pt idx="57720">
                  <c:v>1.30887</c:v>
                </c:pt>
                <c:pt idx="57721">
                  <c:v>1.30889</c:v>
                </c:pt>
                <c:pt idx="57722">
                  <c:v>1.30891</c:v>
                </c:pt>
                <c:pt idx="57723">
                  <c:v>1.30893</c:v>
                </c:pt>
                <c:pt idx="57724">
                  <c:v>1.30896</c:v>
                </c:pt>
                <c:pt idx="57725">
                  <c:v>1.30898</c:v>
                </c:pt>
                <c:pt idx="57726">
                  <c:v>1.309</c:v>
                </c:pt>
                <c:pt idx="57727">
                  <c:v>1.30903</c:v>
                </c:pt>
                <c:pt idx="57728">
                  <c:v>1.30905</c:v>
                </c:pt>
                <c:pt idx="57729">
                  <c:v>1.30907</c:v>
                </c:pt>
                <c:pt idx="57730">
                  <c:v>1.30909</c:v>
                </c:pt>
                <c:pt idx="57731">
                  <c:v>1.30912</c:v>
                </c:pt>
                <c:pt idx="57732">
                  <c:v>1.30914</c:v>
                </c:pt>
                <c:pt idx="57733">
                  <c:v>1.30916</c:v>
                </c:pt>
                <c:pt idx="57734">
                  <c:v>1.30918</c:v>
                </c:pt>
                <c:pt idx="57735">
                  <c:v>1.30921</c:v>
                </c:pt>
                <c:pt idx="57736">
                  <c:v>1.30923</c:v>
                </c:pt>
                <c:pt idx="57737">
                  <c:v>1.30925</c:v>
                </c:pt>
                <c:pt idx="57738">
                  <c:v>1.30927</c:v>
                </c:pt>
                <c:pt idx="57739">
                  <c:v>1.3093</c:v>
                </c:pt>
                <c:pt idx="57740">
                  <c:v>1.30932</c:v>
                </c:pt>
                <c:pt idx="57741">
                  <c:v>1.30934</c:v>
                </c:pt>
                <c:pt idx="57742">
                  <c:v>1.30936</c:v>
                </c:pt>
                <c:pt idx="57743">
                  <c:v>1.30939</c:v>
                </c:pt>
                <c:pt idx="57744">
                  <c:v>1.30941</c:v>
                </c:pt>
                <c:pt idx="57745">
                  <c:v>1.30943</c:v>
                </c:pt>
                <c:pt idx="57746">
                  <c:v>1.30946</c:v>
                </c:pt>
                <c:pt idx="57747">
                  <c:v>1.30948</c:v>
                </c:pt>
                <c:pt idx="57748">
                  <c:v>1.3095</c:v>
                </c:pt>
                <c:pt idx="57749">
                  <c:v>1.30952</c:v>
                </c:pt>
                <c:pt idx="57750">
                  <c:v>1.30955</c:v>
                </c:pt>
                <c:pt idx="57751">
                  <c:v>1.30957</c:v>
                </c:pt>
                <c:pt idx="57752">
                  <c:v>1.30959</c:v>
                </c:pt>
                <c:pt idx="57753">
                  <c:v>1.30961</c:v>
                </c:pt>
                <c:pt idx="57754">
                  <c:v>1.30964</c:v>
                </c:pt>
                <c:pt idx="57755">
                  <c:v>1.30966</c:v>
                </c:pt>
                <c:pt idx="57756">
                  <c:v>1.30968</c:v>
                </c:pt>
                <c:pt idx="57757">
                  <c:v>1.3097</c:v>
                </c:pt>
                <c:pt idx="57758">
                  <c:v>1.30973</c:v>
                </c:pt>
                <c:pt idx="57759">
                  <c:v>1.30975</c:v>
                </c:pt>
                <c:pt idx="57760">
                  <c:v>1.30977</c:v>
                </c:pt>
                <c:pt idx="57761">
                  <c:v>1.3098</c:v>
                </c:pt>
                <c:pt idx="57762">
                  <c:v>1.30982</c:v>
                </c:pt>
                <c:pt idx="57763">
                  <c:v>1.30984</c:v>
                </c:pt>
                <c:pt idx="57764">
                  <c:v>1.30986</c:v>
                </c:pt>
                <c:pt idx="57765">
                  <c:v>1.30989</c:v>
                </c:pt>
                <c:pt idx="57766">
                  <c:v>1.30991</c:v>
                </c:pt>
                <c:pt idx="57767">
                  <c:v>1.30993</c:v>
                </c:pt>
                <c:pt idx="57768">
                  <c:v>1.30995</c:v>
                </c:pt>
                <c:pt idx="57769">
                  <c:v>1.30998</c:v>
                </c:pt>
                <c:pt idx="57770">
                  <c:v>1.31</c:v>
                </c:pt>
                <c:pt idx="57771">
                  <c:v>1.31002</c:v>
                </c:pt>
                <c:pt idx="57772">
                  <c:v>1.31004</c:v>
                </c:pt>
                <c:pt idx="57773">
                  <c:v>1.31007</c:v>
                </c:pt>
                <c:pt idx="57774">
                  <c:v>1.31009</c:v>
                </c:pt>
                <c:pt idx="57775">
                  <c:v>1.31011</c:v>
                </c:pt>
                <c:pt idx="57776">
                  <c:v>1.31014</c:v>
                </c:pt>
                <c:pt idx="57777">
                  <c:v>1.31016</c:v>
                </c:pt>
                <c:pt idx="57778">
                  <c:v>1.31018</c:v>
                </c:pt>
                <c:pt idx="57779">
                  <c:v>1.3102</c:v>
                </c:pt>
                <c:pt idx="57780">
                  <c:v>1.31023</c:v>
                </c:pt>
                <c:pt idx="57781">
                  <c:v>1.31025</c:v>
                </c:pt>
                <c:pt idx="57782">
                  <c:v>1.31027</c:v>
                </c:pt>
                <c:pt idx="57783">
                  <c:v>1.31029</c:v>
                </c:pt>
                <c:pt idx="57784">
                  <c:v>1.31032</c:v>
                </c:pt>
                <c:pt idx="57785">
                  <c:v>1.31034</c:v>
                </c:pt>
                <c:pt idx="57786">
                  <c:v>1.31036</c:v>
                </c:pt>
                <c:pt idx="57787">
                  <c:v>1.31038</c:v>
                </c:pt>
                <c:pt idx="57788">
                  <c:v>1.31041</c:v>
                </c:pt>
                <c:pt idx="57789">
                  <c:v>1.31043</c:v>
                </c:pt>
                <c:pt idx="57790">
                  <c:v>1.31045</c:v>
                </c:pt>
                <c:pt idx="57791">
                  <c:v>1.31048</c:v>
                </c:pt>
                <c:pt idx="57792">
                  <c:v>1.3105</c:v>
                </c:pt>
                <c:pt idx="57793">
                  <c:v>1.31052</c:v>
                </c:pt>
                <c:pt idx="57794">
                  <c:v>1.31054</c:v>
                </c:pt>
                <c:pt idx="57795">
                  <c:v>1.31057</c:v>
                </c:pt>
                <c:pt idx="57796">
                  <c:v>1.31059</c:v>
                </c:pt>
                <c:pt idx="57797">
                  <c:v>1.31061</c:v>
                </c:pt>
                <c:pt idx="57798">
                  <c:v>1.31063</c:v>
                </c:pt>
                <c:pt idx="57799">
                  <c:v>1.31066</c:v>
                </c:pt>
                <c:pt idx="57800">
                  <c:v>1.31068</c:v>
                </c:pt>
                <c:pt idx="57801">
                  <c:v>1.3107</c:v>
                </c:pt>
                <c:pt idx="57802">
                  <c:v>1.31073</c:v>
                </c:pt>
                <c:pt idx="57803">
                  <c:v>1.31075</c:v>
                </c:pt>
                <c:pt idx="57804">
                  <c:v>1.31077</c:v>
                </c:pt>
                <c:pt idx="57805">
                  <c:v>1.31079</c:v>
                </c:pt>
                <c:pt idx="57806">
                  <c:v>1.31082</c:v>
                </c:pt>
                <c:pt idx="57807">
                  <c:v>1.31084</c:v>
                </c:pt>
                <c:pt idx="57808">
                  <c:v>1.31086</c:v>
                </c:pt>
                <c:pt idx="57809">
                  <c:v>1.31088</c:v>
                </c:pt>
                <c:pt idx="57810">
                  <c:v>1.31091</c:v>
                </c:pt>
                <c:pt idx="57811">
                  <c:v>1.31093</c:v>
                </c:pt>
                <c:pt idx="57812">
                  <c:v>1.31095</c:v>
                </c:pt>
                <c:pt idx="57813">
                  <c:v>1.31098</c:v>
                </c:pt>
                <c:pt idx="57814">
                  <c:v>1.311</c:v>
                </c:pt>
                <c:pt idx="57815">
                  <c:v>1.31102</c:v>
                </c:pt>
                <c:pt idx="57816">
                  <c:v>1.31104</c:v>
                </c:pt>
                <c:pt idx="57817">
                  <c:v>1.31107</c:v>
                </c:pt>
                <c:pt idx="57818">
                  <c:v>1.31109</c:v>
                </c:pt>
                <c:pt idx="57819">
                  <c:v>1.31111</c:v>
                </c:pt>
                <c:pt idx="57820">
                  <c:v>1.31113</c:v>
                </c:pt>
                <c:pt idx="57821">
                  <c:v>1.31116</c:v>
                </c:pt>
                <c:pt idx="57822">
                  <c:v>1.31118</c:v>
                </c:pt>
                <c:pt idx="57823">
                  <c:v>1.3112</c:v>
                </c:pt>
                <c:pt idx="57824">
                  <c:v>1.31122</c:v>
                </c:pt>
                <c:pt idx="57825">
                  <c:v>1.31125</c:v>
                </c:pt>
                <c:pt idx="57826">
                  <c:v>1.31127</c:v>
                </c:pt>
                <c:pt idx="57827">
                  <c:v>1.31129</c:v>
                </c:pt>
                <c:pt idx="57828">
                  <c:v>1.31132</c:v>
                </c:pt>
                <c:pt idx="57829">
                  <c:v>1.31134</c:v>
                </c:pt>
                <c:pt idx="57830">
                  <c:v>1.31136</c:v>
                </c:pt>
                <c:pt idx="57831">
                  <c:v>1.31138</c:v>
                </c:pt>
                <c:pt idx="57832">
                  <c:v>1.31141</c:v>
                </c:pt>
                <c:pt idx="57833">
                  <c:v>1.31143</c:v>
                </c:pt>
                <c:pt idx="57834">
                  <c:v>1.31145</c:v>
                </c:pt>
                <c:pt idx="57835">
                  <c:v>1.31147</c:v>
                </c:pt>
                <c:pt idx="57836">
                  <c:v>1.3115</c:v>
                </c:pt>
                <c:pt idx="57837">
                  <c:v>1.31152</c:v>
                </c:pt>
                <c:pt idx="57838">
                  <c:v>1.31154</c:v>
                </c:pt>
                <c:pt idx="57839">
                  <c:v>1.31157</c:v>
                </c:pt>
                <c:pt idx="57840">
                  <c:v>1.31159</c:v>
                </c:pt>
                <c:pt idx="57841">
                  <c:v>1.31161</c:v>
                </c:pt>
                <c:pt idx="57842">
                  <c:v>1.31163</c:v>
                </c:pt>
                <c:pt idx="57843">
                  <c:v>1.31166</c:v>
                </c:pt>
                <c:pt idx="57844">
                  <c:v>1.31168</c:v>
                </c:pt>
                <c:pt idx="57845">
                  <c:v>1.3117</c:v>
                </c:pt>
                <c:pt idx="57846">
                  <c:v>1.31172</c:v>
                </c:pt>
                <c:pt idx="57847">
                  <c:v>1.31175</c:v>
                </c:pt>
                <c:pt idx="57848">
                  <c:v>1.31177</c:v>
                </c:pt>
                <c:pt idx="57849">
                  <c:v>1.31179</c:v>
                </c:pt>
                <c:pt idx="57850">
                  <c:v>1.31181</c:v>
                </c:pt>
                <c:pt idx="57851">
                  <c:v>1.31184</c:v>
                </c:pt>
                <c:pt idx="57852">
                  <c:v>1.31186</c:v>
                </c:pt>
                <c:pt idx="57853">
                  <c:v>1.31188</c:v>
                </c:pt>
                <c:pt idx="57854">
                  <c:v>1.31191</c:v>
                </c:pt>
                <c:pt idx="57855">
                  <c:v>1.31193</c:v>
                </c:pt>
                <c:pt idx="57856">
                  <c:v>1.31195</c:v>
                </c:pt>
                <c:pt idx="57857">
                  <c:v>1.31197</c:v>
                </c:pt>
                <c:pt idx="57858">
                  <c:v>1.312</c:v>
                </c:pt>
                <c:pt idx="57859">
                  <c:v>1.31202</c:v>
                </c:pt>
                <c:pt idx="57860">
                  <c:v>1.31204</c:v>
                </c:pt>
                <c:pt idx="57861">
                  <c:v>1.31206</c:v>
                </c:pt>
                <c:pt idx="57862">
                  <c:v>1.31209</c:v>
                </c:pt>
                <c:pt idx="57863">
                  <c:v>1.31211</c:v>
                </c:pt>
                <c:pt idx="57864">
                  <c:v>1.31213</c:v>
                </c:pt>
                <c:pt idx="57865">
                  <c:v>1.31215</c:v>
                </c:pt>
                <c:pt idx="57866">
                  <c:v>1.31218</c:v>
                </c:pt>
                <c:pt idx="57867">
                  <c:v>1.3122</c:v>
                </c:pt>
                <c:pt idx="57868">
                  <c:v>1.31222</c:v>
                </c:pt>
                <c:pt idx="57869">
                  <c:v>1.31225</c:v>
                </c:pt>
                <c:pt idx="57870">
                  <c:v>1.31227</c:v>
                </c:pt>
                <c:pt idx="57871">
                  <c:v>1.31229</c:v>
                </c:pt>
                <c:pt idx="57872">
                  <c:v>1.31231</c:v>
                </c:pt>
                <c:pt idx="57873">
                  <c:v>1.31234</c:v>
                </c:pt>
                <c:pt idx="57874">
                  <c:v>1.31236</c:v>
                </c:pt>
                <c:pt idx="57875">
                  <c:v>1.31238</c:v>
                </c:pt>
                <c:pt idx="57876">
                  <c:v>1.3124</c:v>
                </c:pt>
                <c:pt idx="57877">
                  <c:v>1.31243</c:v>
                </c:pt>
                <c:pt idx="57878">
                  <c:v>1.31245</c:v>
                </c:pt>
                <c:pt idx="57879">
                  <c:v>1.31247</c:v>
                </c:pt>
                <c:pt idx="57880">
                  <c:v>1.31249</c:v>
                </c:pt>
                <c:pt idx="57881">
                  <c:v>1.31252</c:v>
                </c:pt>
                <c:pt idx="57882">
                  <c:v>1.31254</c:v>
                </c:pt>
                <c:pt idx="57883">
                  <c:v>1.31256</c:v>
                </c:pt>
                <c:pt idx="57884">
                  <c:v>1.31258</c:v>
                </c:pt>
                <c:pt idx="57885">
                  <c:v>1.31261</c:v>
                </c:pt>
                <c:pt idx="57886">
                  <c:v>1.31263</c:v>
                </c:pt>
                <c:pt idx="57887">
                  <c:v>1.31265</c:v>
                </c:pt>
                <c:pt idx="57888">
                  <c:v>1.31268</c:v>
                </c:pt>
                <c:pt idx="57889">
                  <c:v>1.3127</c:v>
                </c:pt>
                <c:pt idx="57890">
                  <c:v>1.31272</c:v>
                </c:pt>
                <c:pt idx="57891">
                  <c:v>1.31274</c:v>
                </c:pt>
                <c:pt idx="57892">
                  <c:v>1.31277</c:v>
                </c:pt>
                <c:pt idx="57893">
                  <c:v>1.31279</c:v>
                </c:pt>
                <c:pt idx="57894">
                  <c:v>1.31281</c:v>
                </c:pt>
                <c:pt idx="57895">
                  <c:v>1.31283</c:v>
                </c:pt>
                <c:pt idx="57896">
                  <c:v>1.31286</c:v>
                </c:pt>
                <c:pt idx="57897">
                  <c:v>1.31288</c:v>
                </c:pt>
                <c:pt idx="57898">
                  <c:v>1.3129</c:v>
                </c:pt>
                <c:pt idx="57899">
                  <c:v>1.31292</c:v>
                </c:pt>
                <c:pt idx="57900">
                  <c:v>1.31295</c:v>
                </c:pt>
                <c:pt idx="57901">
                  <c:v>1.31297</c:v>
                </c:pt>
                <c:pt idx="57902">
                  <c:v>1.31299</c:v>
                </c:pt>
                <c:pt idx="57903">
                  <c:v>1.31302</c:v>
                </c:pt>
                <c:pt idx="57904">
                  <c:v>1.31304</c:v>
                </c:pt>
                <c:pt idx="57905">
                  <c:v>1.31306</c:v>
                </c:pt>
                <c:pt idx="57906">
                  <c:v>1.31308</c:v>
                </c:pt>
                <c:pt idx="57907">
                  <c:v>1.31311</c:v>
                </c:pt>
                <c:pt idx="57908">
                  <c:v>1.31313</c:v>
                </c:pt>
                <c:pt idx="57909">
                  <c:v>1.31315</c:v>
                </c:pt>
                <c:pt idx="57910">
                  <c:v>1.31317</c:v>
                </c:pt>
                <c:pt idx="57911">
                  <c:v>1.3132</c:v>
                </c:pt>
                <c:pt idx="57912">
                  <c:v>1.31322</c:v>
                </c:pt>
                <c:pt idx="57913">
                  <c:v>1.31324</c:v>
                </c:pt>
                <c:pt idx="57914">
                  <c:v>1.31326</c:v>
                </c:pt>
                <c:pt idx="57915">
                  <c:v>1.31329</c:v>
                </c:pt>
                <c:pt idx="57916">
                  <c:v>1.31331</c:v>
                </c:pt>
                <c:pt idx="57917">
                  <c:v>1.31333</c:v>
                </c:pt>
                <c:pt idx="57918">
                  <c:v>1.31336</c:v>
                </c:pt>
                <c:pt idx="57919">
                  <c:v>1.31338</c:v>
                </c:pt>
                <c:pt idx="57920">
                  <c:v>1.3134</c:v>
                </c:pt>
                <c:pt idx="57921">
                  <c:v>1.31342</c:v>
                </c:pt>
                <c:pt idx="57922">
                  <c:v>1.31345</c:v>
                </c:pt>
                <c:pt idx="57923">
                  <c:v>1.31347</c:v>
                </c:pt>
                <c:pt idx="57924">
                  <c:v>1.31349</c:v>
                </c:pt>
                <c:pt idx="57925">
                  <c:v>1.31351</c:v>
                </c:pt>
                <c:pt idx="57926">
                  <c:v>1.31354</c:v>
                </c:pt>
                <c:pt idx="57927">
                  <c:v>1.31356</c:v>
                </c:pt>
                <c:pt idx="57928">
                  <c:v>1.31358</c:v>
                </c:pt>
                <c:pt idx="57929">
                  <c:v>1.3136</c:v>
                </c:pt>
                <c:pt idx="57930">
                  <c:v>1.31363</c:v>
                </c:pt>
                <c:pt idx="57931">
                  <c:v>1.31365</c:v>
                </c:pt>
                <c:pt idx="57932">
                  <c:v>1.31367</c:v>
                </c:pt>
                <c:pt idx="57933">
                  <c:v>1.3137</c:v>
                </c:pt>
                <c:pt idx="57934">
                  <c:v>1.31372</c:v>
                </c:pt>
                <c:pt idx="57935">
                  <c:v>1.31374</c:v>
                </c:pt>
                <c:pt idx="57936">
                  <c:v>1.31376</c:v>
                </c:pt>
                <c:pt idx="57937">
                  <c:v>1.31379</c:v>
                </c:pt>
                <c:pt idx="57938">
                  <c:v>1.31381</c:v>
                </c:pt>
                <c:pt idx="57939">
                  <c:v>1.31383</c:v>
                </c:pt>
                <c:pt idx="57940">
                  <c:v>1.31385</c:v>
                </c:pt>
                <c:pt idx="57941">
                  <c:v>1.31388</c:v>
                </c:pt>
                <c:pt idx="57942">
                  <c:v>1.3139</c:v>
                </c:pt>
                <c:pt idx="57943">
                  <c:v>1.31392</c:v>
                </c:pt>
                <c:pt idx="57944">
                  <c:v>1.31395</c:v>
                </c:pt>
                <c:pt idx="57945">
                  <c:v>1.31397</c:v>
                </c:pt>
                <c:pt idx="57946">
                  <c:v>1.31399</c:v>
                </c:pt>
                <c:pt idx="57947">
                  <c:v>1.31401</c:v>
                </c:pt>
                <c:pt idx="57948">
                  <c:v>1.31404</c:v>
                </c:pt>
                <c:pt idx="57949">
                  <c:v>1.31406</c:v>
                </c:pt>
                <c:pt idx="57950">
                  <c:v>1.31408</c:v>
                </c:pt>
                <c:pt idx="57951">
                  <c:v>1.3141</c:v>
                </c:pt>
                <c:pt idx="57952">
                  <c:v>1.31413</c:v>
                </c:pt>
                <c:pt idx="57953">
                  <c:v>1.31415</c:v>
                </c:pt>
                <c:pt idx="57954">
                  <c:v>1.31417</c:v>
                </c:pt>
                <c:pt idx="57955">
                  <c:v>1.3142</c:v>
                </c:pt>
                <c:pt idx="57956">
                  <c:v>1.31422</c:v>
                </c:pt>
                <c:pt idx="57957">
                  <c:v>1.31424</c:v>
                </c:pt>
                <c:pt idx="57958">
                  <c:v>1.31426</c:v>
                </c:pt>
                <c:pt idx="57959">
                  <c:v>1.31429</c:v>
                </c:pt>
                <c:pt idx="57960">
                  <c:v>1.31431</c:v>
                </c:pt>
                <c:pt idx="57961">
                  <c:v>1.31433</c:v>
                </c:pt>
                <c:pt idx="57962">
                  <c:v>1.31435</c:v>
                </c:pt>
                <c:pt idx="57963">
                  <c:v>1.31438</c:v>
                </c:pt>
                <c:pt idx="57964">
                  <c:v>1.3144</c:v>
                </c:pt>
                <c:pt idx="57965">
                  <c:v>1.31442</c:v>
                </c:pt>
                <c:pt idx="57966">
                  <c:v>1.31444</c:v>
                </c:pt>
                <c:pt idx="57967">
                  <c:v>1.31447</c:v>
                </c:pt>
                <c:pt idx="57968">
                  <c:v>1.31449</c:v>
                </c:pt>
                <c:pt idx="57969">
                  <c:v>1.31451</c:v>
                </c:pt>
                <c:pt idx="57970">
                  <c:v>1.31454</c:v>
                </c:pt>
                <c:pt idx="57971">
                  <c:v>1.31456</c:v>
                </c:pt>
                <c:pt idx="57972">
                  <c:v>1.31458</c:v>
                </c:pt>
                <c:pt idx="57973">
                  <c:v>1.3146</c:v>
                </c:pt>
                <c:pt idx="57974">
                  <c:v>1.31463</c:v>
                </c:pt>
                <c:pt idx="57975">
                  <c:v>1.31465</c:v>
                </c:pt>
                <c:pt idx="57976">
                  <c:v>1.31467</c:v>
                </c:pt>
                <c:pt idx="57977">
                  <c:v>1.31469</c:v>
                </c:pt>
                <c:pt idx="57978">
                  <c:v>1.31472</c:v>
                </c:pt>
                <c:pt idx="57979">
                  <c:v>1.31474</c:v>
                </c:pt>
                <c:pt idx="57980">
                  <c:v>1.31476</c:v>
                </c:pt>
                <c:pt idx="57981">
                  <c:v>1.31479</c:v>
                </c:pt>
                <c:pt idx="57982">
                  <c:v>1.31481</c:v>
                </c:pt>
                <c:pt idx="57983">
                  <c:v>1.31483</c:v>
                </c:pt>
                <c:pt idx="57984">
                  <c:v>1.31485</c:v>
                </c:pt>
                <c:pt idx="57985">
                  <c:v>1.31488</c:v>
                </c:pt>
                <c:pt idx="57986">
                  <c:v>1.3149</c:v>
                </c:pt>
                <c:pt idx="57987">
                  <c:v>1.31492</c:v>
                </c:pt>
                <c:pt idx="57988">
                  <c:v>1.31494</c:v>
                </c:pt>
                <c:pt idx="57989">
                  <c:v>1.31497</c:v>
                </c:pt>
                <c:pt idx="57990">
                  <c:v>1.31499</c:v>
                </c:pt>
                <c:pt idx="57991">
                  <c:v>1.31501</c:v>
                </c:pt>
                <c:pt idx="57992">
                  <c:v>1.31503</c:v>
                </c:pt>
                <c:pt idx="57993">
                  <c:v>1.31506</c:v>
                </c:pt>
                <c:pt idx="57994">
                  <c:v>1.31508</c:v>
                </c:pt>
                <c:pt idx="57995">
                  <c:v>1.3151</c:v>
                </c:pt>
                <c:pt idx="57996">
                  <c:v>1.31513</c:v>
                </c:pt>
                <c:pt idx="57997">
                  <c:v>1.31515</c:v>
                </c:pt>
                <c:pt idx="57998">
                  <c:v>1.31517</c:v>
                </c:pt>
                <c:pt idx="57999">
                  <c:v>1.31519</c:v>
                </c:pt>
                <c:pt idx="58000">
                  <c:v>1.31522</c:v>
                </c:pt>
                <c:pt idx="58001">
                  <c:v>1.31524</c:v>
                </c:pt>
                <c:pt idx="58002">
                  <c:v>1.31526</c:v>
                </c:pt>
                <c:pt idx="58003">
                  <c:v>1.31528</c:v>
                </c:pt>
                <c:pt idx="58004">
                  <c:v>1.31531</c:v>
                </c:pt>
                <c:pt idx="58005">
                  <c:v>1.31533</c:v>
                </c:pt>
                <c:pt idx="58006">
                  <c:v>1.31535</c:v>
                </c:pt>
                <c:pt idx="58007">
                  <c:v>1.31537</c:v>
                </c:pt>
                <c:pt idx="58008">
                  <c:v>1.3154</c:v>
                </c:pt>
                <c:pt idx="58009">
                  <c:v>1.31542</c:v>
                </c:pt>
                <c:pt idx="58010">
                  <c:v>1.31544</c:v>
                </c:pt>
                <c:pt idx="58011">
                  <c:v>1.31547</c:v>
                </c:pt>
                <c:pt idx="58012">
                  <c:v>1.31549</c:v>
                </c:pt>
                <c:pt idx="58013">
                  <c:v>1.31551</c:v>
                </c:pt>
                <c:pt idx="58014">
                  <c:v>1.31553</c:v>
                </c:pt>
                <c:pt idx="58015">
                  <c:v>1.31556</c:v>
                </c:pt>
                <c:pt idx="58016">
                  <c:v>1.31558</c:v>
                </c:pt>
                <c:pt idx="58017">
                  <c:v>1.3156</c:v>
                </c:pt>
                <c:pt idx="58018">
                  <c:v>1.31562</c:v>
                </c:pt>
                <c:pt idx="58019">
                  <c:v>1.31565</c:v>
                </c:pt>
                <c:pt idx="58020">
                  <c:v>1.31567</c:v>
                </c:pt>
                <c:pt idx="58021">
                  <c:v>1.31569</c:v>
                </c:pt>
                <c:pt idx="58022">
                  <c:v>1.31571</c:v>
                </c:pt>
                <c:pt idx="58023">
                  <c:v>1.31574</c:v>
                </c:pt>
                <c:pt idx="58024">
                  <c:v>1.31576</c:v>
                </c:pt>
                <c:pt idx="58025">
                  <c:v>1.31578</c:v>
                </c:pt>
                <c:pt idx="58026">
                  <c:v>1.3158</c:v>
                </c:pt>
                <c:pt idx="58027">
                  <c:v>1.31583</c:v>
                </c:pt>
                <c:pt idx="58028">
                  <c:v>1.31585</c:v>
                </c:pt>
                <c:pt idx="58029">
                  <c:v>1.31587</c:v>
                </c:pt>
                <c:pt idx="58030">
                  <c:v>1.3159</c:v>
                </c:pt>
                <c:pt idx="58031">
                  <c:v>1.31592</c:v>
                </c:pt>
                <c:pt idx="58032">
                  <c:v>1.31594</c:v>
                </c:pt>
                <c:pt idx="58033">
                  <c:v>1.31596</c:v>
                </c:pt>
                <c:pt idx="58034">
                  <c:v>1.31599</c:v>
                </c:pt>
                <c:pt idx="58035">
                  <c:v>1.31601</c:v>
                </c:pt>
                <c:pt idx="58036">
                  <c:v>1.31603</c:v>
                </c:pt>
                <c:pt idx="58037">
                  <c:v>1.31605</c:v>
                </c:pt>
                <c:pt idx="58038">
                  <c:v>1.31608</c:v>
                </c:pt>
                <c:pt idx="58039">
                  <c:v>1.3161</c:v>
                </c:pt>
                <c:pt idx="58040">
                  <c:v>1.31612</c:v>
                </c:pt>
                <c:pt idx="58041">
                  <c:v>1.31614</c:v>
                </c:pt>
                <c:pt idx="58042">
                  <c:v>1.31617</c:v>
                </c:pt>
                <c:pt idx="58043">
                  <c:v>1.31619</c:v>
                </c:pt>
                <c:pt idx="58044">
                  <c:v>1.31621</c:v>
                </c:pt>
                <c:pt idx="58045">
                  <c:v>1.31624</c:v>
                </c:pt>
                <c:pt idx="58046">
                  <c:v>1.31626</c:v>
                </c:pt>
                <c:pt idx="58047">
                  <c:v>1.31628</c:v>
                </c:pt>
                <c:pt idx="58048">
                  <c:v>1.3163</c:v>
                </c:pt>
                <c:pt idx="58049">
                  <c:v>1.31633</c:v>
                </c:pt>
                <c:pt idx="58050">
                  <c:v>1.31635</c:v>
                </c:pt>
                <c:pt idx="58051">
                  <c:v>1.31637</c:v>
                </c:pt>
                <c:pt idx="58052">
                  <c:v>1.31639</c:v>
                </c:pt>
                <c:pt idx="58053">
                  <c:v>1.31642</c:v>
                </c:pt>
                <c:pt idx="58054">
                  <c:v>1.31644</c:v>
                </c:pt>
                <c:pt idx="58055">
                  <c:v>1.31646</c:v>
                </c:pt>
                <c:pt idx="58056">
                  <c:v>1.31648</c:v>
                </c:pt>
                <c:pt idx="58057">
                  <c:v>1.31651</c:v>
                </c:pt>
                <c:pt idx="58058">
                  <c:v>1.31653</c:v>
                </c:pt>
                <c:pt idx="58059">
                  <c:v>1.31655</c:v>
                </c:pt>
                <c:pt idx="58060">
                  <c:v>1.31658</c:v>
                </c:pt>
                <c:pt idx="58061">
                  <c:v>1.3166</c:v>
                </c:pt>
                <c:pt idx="58062">
                  <c:v>1.31662</c:v>
                </c:pt>
                <c:pt idx="58063">
                  <c:v>1.31664</c:v>
                </c:pt>
                <c:pt idx="58064">
                  <c:v>1.31667</c:v>
                </c:pt>
                <c:pt idx="58065">
                  <c:v>1.31669</c:v>
                </c:pt>
                <c:pt idx="58066">
                  <c:v>1.31671</c:v>
                </c:pt>
                <c:pt idx="58067">
                  <c:v>1.31673</c:v>
                </c:pt>
                <c:pt idx="58068">
                  <c:v>1.31676</c:v>
                </c:pt>
                <c:pt idx="58069">
                  <c:v>1.31678</c:v>
                </c:pt>
                <c:pt idx="58070">
                  <c:v>1.3168</c:v>
                </c:pt>
                <c:pt idx="58071">
                  <c:v>1.31682</c:v>
                </c:pt>
                <c:pt idx="58072">
                  <c:v>1.31685</c:v>
                </c:pt>
                <c:pt idx="58073">
                  <c:v>1.31687</c:v>
                </c:pt>
                <c:pt idx="58074">
                  <c:v>1.31689</c:v>
                </c:pt>
                <c:pt idx="58075">
                  <c:v>1.31692</c:v>
                </c:pt>
                <c:pt idx="58076">
                  <c:v>1.31694</c:v>
                </c:pt>
                <c:pt idx="58077">
                  <c:v>1.31696</c:v>
                </c:pt>
                <c:pt idx="58078">
                  <c:v>1.31698</c:v>
                </c:pt>
                <c:pt idx="58079">
                  <c:v>1.31701</c:v>
                </c:pt>
                <c:pt idx="58080">
                  <c:v>1.31703</c:v>
                </c:pt>
                <c:pt idx="58081">
                  <c:v>1.31705</c:v>
                </c:pt>
                <c:pt idx="58082">
                  <c:v>1.31707</c:v>
                </c:pt>
                <c:pt idx="58083">
                  <c:v>1.3171</c:v>
                </c:pt>
                <c:pt idx="58084">
                  <c:v>1.31712</c:v>
                </c:pt>
                <c:pt idx="58085">
                  <c:v>1.31714</c:v>
                </c:pt>
                <c:pt idx="58086">
                  <c:v>1.31717</c:v>
                </c:pt>
                <c:pt idx="58087">
                  <c:v>1.31719</c:v>
                </c:pt>
                <c:pt idx="58088">
                  <c:v>1.31721</c:v>
                </c:pt>
                <c:pt idx="58089">
                  <c:v>1.31723</c:v>
                </c:pt>
                <c:pt idx="58090">
                  <c:v>1.31726</c:v>
                </c:pt>
                <c:pt idx="58091">
                  <c:v>1.31728</c:v>
                </c:pt>
                <c:pt idx="58092">
                  <c:v>1.3173</c:v>
                </c:pt>
                <c:pt idx="58093">
                  <c:v>1.31732</c:v>
                </c:pt>
                <c:pt idx="58094">
                  <c:v>1.31735</c:v>
                </c:pt>
                <c:pt idx="58095">
                  <c:v>1.31737</c:v>
                </c:pt>
                <c:pt idx="58096">
                  <c:v>1.31739</c:v>
                </c:pt>
                <c:pt idx="58097">
                  <c:v>1.31742</c:v>
                </c:pt>
                <c:pt idx="58098">
                  <c:v>1.31744</c:v>
                </c:pt>
                <c:pt idx="58099">
                  <c:v>1.31746</c:v>
                </c:pt>
                <c:pt idx="58100">
                  <c:v>1.31748</c:v>
                </c:pt>
                <c:pt idx="58101">
                  <c:v>1.31751</c:v>
                </c:pt>
                <c:pt idx="58102">
                  <c:v>1.31753</c:v>
                </c:pt>
                <c:pt idx="58103">
                  <c:v>1.31755</c:v>
                </c:pt>
                <c:pt idx="58104">
                  <c:v>1.31757</c:v>
                </c:pt>
                <c:pt idx="58105">
                  <c:v>1.3176</c:v>
                </c:pt>
                <c:pt idx="58106">
                  <c:v>1.31762</c:v>
                </c:pt>
                <c:pt idx="58107">
                  <c:v>1.31764</c:v>
                </c:pt>
                <c:pt idx="58108">
                  <c:v>1.31766</c:v>
                </c:pt>
                <c:pt idx="58109">
                  <c:v>1.31769</c:v>
                </c:pt>
                <c:pt idx="58110">
                  <c:v>1.31771</c:v>
                </c:pt>
                <c:pt idx="58111">
                  <c:v>1.31773</c:v>
                </c:pt>
                <c:pt idx="58112">
                  <c:v>1.31776</c:v>
                </c:pt>
                <c:pt idx="58113">
                  <c:v>1.31778</c:v>
                </c:pt>
                <c:pt idx="58114">
                  <c:v>1.3178</c:v>
                </c:pt>
                <c:pt idx="58115">
                  <c:v>1.31782</c:v>
                </c:pt>
                <c:pt idx="58116">
                  <c:v>1.31785</c:v>
                </c:pt>
                <c:pt idx="58117">
                  <c:v>1.31787</c:v>
                </c:pt>
                <c:pt idx="58118">
                  <c:v>1.31789</c:v>
                </c:pt>
                <c:pt idx="58119">
                  <c:v>1.31791</c:v>
                </c:pt>
                <c:pt idx="58120">
                  <c:v>1.31794</c:v>
                </c:pt>
                <c:pt idx="58121">
                  <c:v>1.31796</c:v>
                </c:pt>
                <c:pt idx="58122">
                  <c:v>1.31798</c:v>
                </c:pt>
                <c:pt idx="58123">
                  <c:v>1.31801</c:v>
                </c:pt>
                <c:pt idx="58124">
                  <c:v>1.31803</c:v>
                </c:pt>
                <c:pt idx="58125">
                  <c:v>1.31805</c:v>
                </c:pt>
                <c:pt idx="58126">
                  <c:v>1.31807</c:v>
                </c:pt>
                <c:pt idx="58127">
                  <c:v>1.3181</c:v>
                </c:pt>
                <c:pt idx="58128">
                  <c:v>1.31812</c:v>
                </c:pt>
                <c:pt idx="58129">
                  <c:v>1.31814</c:v>
                </c:pt>
                <c:pt idx="58130">
                  <c:v>1.31816</c:v>
                </c:pt>
                <c:pt idx="58131">
                  <c:v>1.31819</c:v>
                </c:pt>
                <c:pt idx="58132">
                  <c:v>1.31821</c:v>
                </c:pt>
                <c:pt idx="58133">
                  <c:v>1.31823</c:v>
                </c:pt>
                <c:pt idx="58134">
                  <c:v>1.31825</c:v>
                </c:pt>
                <c:pt idx="58135">
                  <c:v>1.31828</c:v>
                </c:pt>
                <c:pt idx="58136">
                  <c:v>1.3183</c:v>
                </c:pt>
                <c:pt idx="58137">
                  <c:v>1.31832</c:v>
                </c:pt>
                <c:pt idx="58138">
                  <c:v>1.31835</c:v>
                </c:pt>
                <c:pt idx="58139">
                  <c:v>1.31837</c:v>
                </c:pt>
                <c:pt idx="58140">
                  <c:v>1.31839</c:v>
                </c:pt>
                <c:pt idx="58141">
                  <c:v>1.31841</c:v>
                </c:pt>
                <c:pt idx="58142">
                  <c:v>1.31844</c:v>
                </c:pt>
                <c:pt idx="58143">
                  <c:v>1.31846</c:v>
                </c:pt>
                <c:pt idx="58144">
                  <c:v>1.31848</c:v>
                </c:pt>
                <c:pt idx="58145">
                  <c:v>1.3185</c:v>
                </c:pt>
                <c:pt idx="58146">
                  <c:v>1.31853</c:v>
                </c:pt>
                <c:pt idx="58147">
                  <c:v>1.31855</c:v>
                </c:pt>
                <c:pt idx="58148">
                  <c:v>1.31857</c:v>
                </c:pt>
                <c:pt idx="58149">
                  <c:v>1.31859</c:v>
                </c:pt>
                <c:pt idx="58150">
                  <c:v>1.31862</c:v>
                </c:pt>
                <c:pt idx="58151">
                  <c:v>1.31864</c:v>
                </c:pt>
                <c:pt idx="58152">
                  <c:v>1.31866</c:v>
                </c:pt>
                <c:pt idx="58153">
                  <c:v>1.31869</c:v>
                </c:pt>
                <c:pt idx="58154">
                  <c:v>1.31871</c:v>
                </c:pt>
                <c:pt idx="58155">
                  <c:v>1.31873</c:v>
                </c:pt>
                <c:pt idx="58156">
                  <c:v>1.31875</c:v>
                </c:pt>
                <c:pt idx="58157">
                  <c:v>1.31878</c:v>
                </c:pt>
                <c:pt idx="58158">
                  <c:v>1.3188</c:v>
                </c:pt>
                <c:pt idx="58159">
                  <c:v>1.31882</c:v>
                </c:pt>
                <c:pt idx="58160">
                  <c:v>1.31884</c:v>
                </c:pt>
                <c:pt idx="58161">
                  <c:v>1.31887</c:v>
                </c:pt>
                <c:pt idx="58162">
                  <c:v>1.31889</c:v>
                </c:pt>
                <c:pt idx="58163">
                  <c:v>1.31891</c:v>
                </c:pt>
                <c:pt idx="58164">
                  <c:v>1.31893</c:v>
                </c:pt>
                <c:pt idx="58165">
                  <c:v>1.31896</c:v>
                </c:pt>
                <c:pt idx="58166">
                  <c:v>1.31898</c:v>
                </c:pt>
                <c:pt idx="58167">
                  <c:v>1.319</c:v>
                </c:pt>
                <c:pt idx="58168">
                  <c:v>1.31902</c:v>
                </c:pt>
                <c:pt idx="58169">
                  <c:v>1.31905</c:v>
                </c:pt>
                <c:pt idx="58170">
                  <c:v>1.31907</c:v>
                </c:pt>
                <c:pt idx="58171">
                  <c:v>1.31909</c:v>
                </c:pt>
                <c:pt idx="58172">
                  <c:v>1.31912</c:v>
                </c:pt>
                <c:pt idx="58173">
                  <c:v>1.31914</c:v>
                </c:pt>
                <c:pt idx="58174">
                  <c:v>1.31916</c:v>
                </c:pt>
                <c:pt idx="58175">
                  <c:v>1.31918</c:v>
                </c:pt>
                <c:pt idx="58176">
                  <c:v>1.31921</c:v>
                </c:pt>
                <c:pt idx="58177">
                  <c:v>1.31923</c:v>
                </c:pt>
                <c:pt idx="58178">
                  <c:v>1.31925</c:v>
                </c:pt>
                <c:pt idx="58179">
                  <c:v>1.31927</c:v>
                </c:pt>
                <c:pt idx="58180">
                  <c:v>1.3193</c:v>
                </c:pt>
                <c:pt idx="58181">
                  <c:v>1.31932</c:v>
                </c:pt>
                <c:pt idx="58182">
                  <c:v>1.31934</c:v>
                </c:pt>
                <c:pt idx="58183">
                  <c:v>1.31936</c:v>
                </c:pt>
                <c:pt idx="58184">
                  <c:v>1.31939</c:v>
                </c:pt>
                <c:pt idx="58185">
                  <c:v>1.31941</c:v>
                </c:pt>
                <c:pt idx="58186">
                  <c:v>1.31943</c:v>
                </c:pt>
                <c:pt idx="58187">
                  <c:v>1.31946</c:v>
                </c:pt>
                <c:pt idx="58188">
                  <c:v>1.31948</c:v>
                </c:pt>
                <c:pt idx="58189">
                  <c:v>1.3195</c:v>
                </c:pt>
                <c:pt idx="58190">
                  <c:v>1.31952</c:v>
                </c:pt>
                <c:pt idx="58191">
                  <c:v>1.31955</c:v>
                </c:pt>
                <c:pt idx="58192">
                  <c:v>1.31957</c:v>
                </c:pt>
                <c:pt idx="58193">
                  <c:v>1.31959</c:v>
                </c:pt>
                <c:pt idx="58194">
                  <c:v>1.31961</c:v>
                </c:pt>
                <c:pt idx="58195">
                  <c:v>1.31964</c:v>
                </c:pt>
                <c:pt idx="58196">
                  <c:v>1.31966</c:v>
                </c:pt>
                <c:pt idx="58197">
                  <c:v>1.31968</c:v>
                </c:pt>
                <c:pt idx="58198">
                  <c:v>1.3197</c:v>
                </c:pt>
                <c:pt idx="58199">
                  <c:v>1.31973</c:v>
                </c:pt>
                <c:pt idx="58200">
                  <c:v>1.31975</c:v>
                </c:pt>
                <c:pt idx="58201">
                  <c:v>1.31977</c:v>
                </c:pt>
                <c:pt idx="58202">
                  <c:v>1.3198</c:v>
                </c:pt>
                <c:pt idx="58203">
                  <c:v>1.31982</c:v>
                </c:pt>
                <c:pt idx="58204">
                  <c:v>1.31984</c:v>
                </c:pt>
                <c:pt idx="58205">
                  <c:v>1.31986</c:v>
                </c:pt>
                <c:pt idx="58206">
                  <c:v>1.31989</c:v>
                </c:pt>
                <c:pt idx="58207">
                  <c:v>1.31991</c:v>
                </c:pt>
                <c:pt idx="58208">
                  <c:v>1.31993</c:v>
                </c:pt>
                <c:pt idx="58209">
                  <c:v>1.31995</c:v>
                </c:pt>
                <c:pt idx="58210">
                  <c:v>1.31998</c:v>
                </c:pt>
                <c:pt idx="58211">
                  <c:v>1.32</c:v>
                </c:pt>
                <c:pt idx="58212">
                  <c:v>1.32002</c:v>
                </c:pt>
                <c:pt idx="58213">
                  <c:v>1.32004</c:v>
                </c:pt>
                <c:pt idx="58214">
                  <c:v>1.32007</c:v>
                </c:pt>
                <c:pt idx="58215">
                  <c:v>1.32009</c:v>
                </c:pt>
                <c:pt idx="58216">
                  <c:v>1.32011</c:v>
                </c:pt>
                <c:pt idx="58217">
                  <c:v>1.32014</c:v>
                </c:pt>
                <c:pt idx="58218">
                  <c:v>1.32016</c:v>
                </c:pt>
                <c:pt idx="58219">
                  <c:v>1.32018</c:v>
                </c:pt>
                <c:pt idx="58220">
                  <c:v>1.3202</c:v>
                </c:pt>
                <c:pt idx="58221">
                  <c:v>1.32023</c:v>
                </c:pt>
                <c:pt idx="58222">
                  <c:v>1.32025</c:v>
                </c:pt>
                <c:pt idx="58223">
                  <c:v>1.32027</c:v>
                </c:pt>
                <c:pt idx="58224">
                  <c:v>1.32029</c:v>
                </c:pt>
                <c:pt idx="58225">
                  <c:v>1.32032</c:v>
                </c:pt>
                <c:pt idx="58226">
                  <c:v>1.32034</c:v>
                </c:pt>
                <c:pt idx="58227">
                  <c:v>1.32036</c:v>
                </c:pt>
                <c:pt idx="58228">
                  <c:v>1.32038</c:v>
                </c:pt>
                <c:pt idx="58229">
                  <c:v>1.32041</c:v>
                </c:pt>
                <c:pt idx="58230">
                  <c:v>1.32043</c:v>
                </c:pt>
                <c:pt idx="58231">
                  <c:v>1.32045</c:v>
                </c:pt>
                <c:pt idx="58232">
                  <c:v>1.32048</c:v>
                </c:pt>
                <c:pt idx="58233">
                  <c:v>1.3205</c:v>
                </c:pt>
                <c:pt idx="58234">
                  <c:v>1.32052</c:v>
                </c:pt>
                <c:pt idx="58235">
                  <c:v>1.32054</c:v>
                </c:pt>
                <c:pt idx="58236">
                  <c:v>1.32057</c:v>
                </c:pt>
                <c:pt idx="58237">
                  <c:v>1.32059</c:v>
                </c:pt>
                <c:pt idx="58238">
                  <c:v>1.32061</c:v>
                </c:pt>
                <c:pt idx="58239">
                  <c:v>1.32064</c:v>
                </c:pt>
                <c:pt idx="58240">
                  <c:v>1.32066</c:v>
                </c:pt>
                <c:pt idx="58241">
                  <c:v>1.32068</c:v>
                </c:pt>
                <c:pt idx="58242">
                  <c:v>1.3207</c:v>
                </c:pt>
                <c:pt idx="58243">
                  <c:v>1.32073</c:v>
                </c:pt>
                <c:pt idx="58244">
                  <c:v>1.32075</c:v>
                </c:pt>
                <c:pt idx="58245">
                  <c:v>1.32077</c:v>
                </c:pt>
                <c:pt idx="58246">
                  <c:v>1.32079</c:v>
                </c:pt>
                <c:pt idx="58247">
                  <c:v>1.32082</c:v>
                </c:pt>
                <c:pt idx="58248">
                  <c:v>1.32084</c:v>
                </c:pt>
                <c:pt idx="58249">
                  <c:v>1.32086</c:v>
                </c:pt>
                <c:pt idx="58250">
                  <c:v>1.32088</c:v>
                </c:pt>
                <c:pt idx="58251">
                  <c:v>1.32091</c:v>
                </c:pt>
                <c:pt idx="58252">
                  <c:v>1.32093</c:v>
                </c:pt>
                <c:pt idx="58253">
                  <c:v>1.32095</c:v>
                </c:pt>
                <c:pt idx="58254">
                  <c:v>1.32098</c:v>
                </c:pt>
                <c:pt idx="58255">
                  <c:v>1.321</c:v>
                </c:pt>
                <c:pt idx="58256">
                  <c:v>1.32102</c:v>
                </c:pt>
                <c:pt idx="58257">
                  <c:v>1.32104</c:v>
                </c:pt>
                <c:pt idx="58258">
                  <c:v>1.32107</c:v>
                </c:pt>
                <c:pt idx="58259">
                  <c:v>1.32109</c:v>
                </c:pt>
                <c:pt idx="58260">
                  <c:v>1.32111</c:v>
                </c:pt>
                <c:pt idx="58261">
                  <c:v>1.32113</c:v>
                </c:pt>
                <c:pt idx="58262">
                  <c:v>1.32116</c:v>
                </c:pt>
                <c:pt idx="58263">
                  <c:v>1.32118</c:v>
                </c:pt>
                <c:pt idx="58264">
                  <c:v>1.3212</c:v>
                </c:pt>
                <c:pt idx="58265">
                  <c:v>1.32122</c:v>
                </c:pt>
                <c:pt idx="58266">
                  <c:v>1.32125</c:v>
                </c:pt>
                <c:pt idx="58267">
                  <c:v>1.32127</c:v>
                </c:pt>
                <c:pt idx="58268">
                  <c:v>1.32129</c:v>
                </c:pt>
                <c:pt idx="58269">
                  <c:v>1.32132</c:v>
                </c:pt>
                <c:pt idx="58270">
                  <c:v>1.32134</c:v>
                </c:pt>
                <c:pt idx="58271">
                  <c:v>1.32136</c:v>
                </c:pt>
                <c:pt idx="58272">
                  <c:v>1.32138</c:v>
                </c:pt>
                <c:pt idx="58273">
                  <c:v>1.32141</c:v>
                </c:pt>
                <c:pt idx="58274">
                  <c:v>1.32143</c:v>
                </c:pt>
                <c:pt idx="58275">
                  <c:v>1.32145</c:v>
                </c:pt>
                <c:pt idx="58276">
                  <c:v>1.32147</c:v>
                </c:pt>
                <c:pt idx="58277">
                  <c:v>1.3215</c:v>
                </c:pt>
                <c:pt idx="58278">
                  <c:v>1.32152</c:v>
                </c:pt>
                <c:pt idx="58279">
                  <c:v>1.32154</c:v>
                </c:pt>
                <c:pt idx="58280">
                  <c:v>1.32157</c:v>
                </c:pt>
                <c:pt idx="58281">
                  <c:v>1.32159</c:v>
                </c:pt>
                <c:pt idx="58282">
                  <c:v>1.32161</c:v>
                </c:pt>
                <c:pt idx="58283">
                  <c:v>1.32163</c:v>
                </c:pt>
                <c:pt idx="58284">
                  <c:v>1.32166</c:v>
                </c:pt>
                <c:pt idx="58285">
                  <c:v>1.32168</c:v>
                </c:pt>
                <c:pt idx="58286">
                  <c:v>1.3217</c:v>
                </c:pt>
                <c:pt idx="58287">
                  <c:v>1.32172</c:v>
                </c:pt>
                <c:pt idx="58288">
                  <c:v>1.32175</c:v>
                </c:pt>
                <c:pt idx="58289">
                  <c:v>1.32177</c:v>
                </c:pt>
                <c:pt idx="58290">
                  <c:v>1.32179</c:v>
                </c:pt>
                <c:pt idx="58291">
                  <c:v>1.32181</c:v>
                </c:pt>
                <c:pt idx="58292">
                  <c:v>1.32184</c:v>
                </c:pt>
                <c:pt idx="58293">
                  <c:v>1.32186</c:v>
                </c:pt>
                <c:pt idx="58294">
                  <c:v>1.32188</c:v>
                </c:pt>
                <c:pt idx="58295">
                  <c:v>1.32191</c:v>
                </c:pt>
                <c:pt idx="58296">
                  <c:v>1.32193</c:v>
                </c:pt>
                <c:pt idx="58297">
                  <c:v>1.32195</c:v>
                </c:pt>
                <c:pt idx="58298">
                  <c:v>1.32197</c:v>
                </c:pt>
                <c:pt idx="58299">
                  <c:v>1.322</c:v>
                </c:pt>
                <c:pt idx="58300">
                  <c:v>1.32202</c:v>
                </c:pt>
                <c:pt idx="58301">
                  <c:v>1.32204</c:v>
                </c:pt>
                <c:pt idx="58302">
                  <c:v>1.32206</c:v>
                </c:pt>
                <c:pt idx="58303">
                  <c:v>1.32209</c:v>
                </c:pt>
                <c:pt idx="58304">
                  <c:v>1.32211</c:v>
                </c:pt>
                <c:pt idx="58305">
                  <c:v>1.32213</c:v>
                </c:pt>
                <c:pt idx="58306">
                  <c:v>1.32215</c:v>
                </c:pt>
                <c:pt idx="58307">
                  <c:v>1.32218</c:v>
                </c:pt>
                <c:pt idx="58308">
                  <c:v>1.3222</c:v>
                </c:pt>
                <c:pt idx="58309">
                  <c:v>1.32222</c:v>
                </c:pt>
                <c:pt idx="58310">
                  <c:v>1.32224</c:v>
                </c:pt>
                <c:pt idx="58311">
                  <c:v>1.32227</c:v>
                </c:pt>
                <c:pt idx="58312">
                  <c:v>1.32229</c:v>
                </c:pt>
                <c:pt idx="58313">
                  <c:v>1.32231</c:v>
                </c:pt>
                <c:pt idx="58314">
                  <c:v>1.32234</c:v>
                </c:pt>
                <c:pt idx="58315">
                  <c:v>1.32236</c:v>
                </c:pt>
                <c:pt idx="58316">
                  <c:v>1.32238</c:v>
                </c:pt>
                <c:pt idx="58317">
                  <c:v>1.3224</c:v>
                </c:pt>
                <c:pt idx="58318">
                  <c:v>1.32243</c:v>
                </c:pt>
                <c:pt idx="58319">
                  <c:v>1.32245</c:v>
                </c:pt>
                <c:pt idx="58320">
                  <c:v>1.32247</c:v>
                </c:pt>
                <c:pt idx="58321">
                  <c:v>1.32249</c:v>
                </c:pt>
                <c:pt idx="58322">
                  <c:v>1.32252</c:v>
                </c:pt>
                <c:pt idx="58323">
                  <c:v>1.32254</c:v>
                </c:pt>
                <c:pt idx="58324">
                  <c:v>1.32256</c:v>
                </c:pt>
                <c:pt idx="58325">
                  <c:v>1.32258</c:v>
                </c:pt>
                <c:pt idx="58326">
                  <c:v>1.32261</c:v>
                </c:pt>
                <c:pt idx="58327">
                  <c:v>1.32263</c:v>
                </c:pt>
                <c:pt idx="58328">
                  <c:v>1.32265</c:v>
                </c:pt>
                <c:pt idx="58329">
                  <c:v>1.32268</c:v>
                </c:pt>
                <c:pt idx="58330">
                  <c:v>1.3227</c:v>
                </c:pt>
                <c:pt idx="58331">
                  <c:v>1.32272</c:v>
                </c:pt>
                <c:pt idx="58332">
                  <c:v>1.32274</c:v>
                </c:pt>
                <c:pt idx="58333">
                  <c:v>1.32277</c:v>
                </c:pt>
                <c:pt idx="58334">
                  <c:v>1.32279</c:v>
                </c:pt>
                <c:pt idx="58335">
                  <c:v>1.32281</c:v>
                </c:pt>
                <c:pt idx="58336">
                  <c:v>1.32283</c:v>
                </c:pt>
                <c:pt idx="58337">
                  <c:v>1.32286</c:v>
                </c:pt>
                <c:pt idx="58338">
                  <c:v>1.32288</c:v>
                </c:pt>
                <c:pt idx="58339">
                  <c:v>1.3229</c:v>
                </c:pt>
                <c:pt idx="58340">
                  <c:v>1.32292</c:v>
                </c:pt>
                <c:pt idx="58341">
                  <c:v>1.32295</c:v>
                </c:pt>
                <c:pt idx="58342">
                  <c:v>1.32297</c:v>
                </c:pt>
                <c:pt idx="58343">
                  <c:v>1.32299</c:v>
                </c:pt>
                <c:pt idx="58344">
                  <c:v>1.32302</c:v>
                </c:pt>
                <c:pt idx="58345">
                  <c:v>1.32304</c:v>
                </c:pt>
                <c:pt idx="58346">
                  <c:v>1.32306</c:v>
                </c:pt>
                <c:pt idx="58347">
                  <c:v>1.32308</c:v>
                </c:pt>
                <c:pt idx="58348">
                  <c:v>1.32311</c:v>
                </c:pt>
                <c:pt idx="58349">
                  <c:v>1.32313</c:v>
                </c:pt>
                <c:pt idx="58350">
                  <c:v>1.32315</c:v>
                </c:pt>
                <c:pt idx="58351">
                  <c:v>1.32317</c:v>
                </c:pt>
                <c:pt idx="58352">
                  <c:v>1.3232</c:v>
                </c:pt>
                <c:pt idx="58353">
                  <c:v>1.32322</c:v>
                </c:pt>
                <c:pt idx="58354">
                  <c:v>1.32324</c:v>
                </c:pt>
                <c:pt idx="58355">
                  <c:v>1.32326</c:v>
                </c:pt>
                <c:pt idx="58356">
                  <c:v>1.32329</c:v>
                </c:pt>
                <c:pt idx="58357">
                  <c:v>1.32331</c:v>
                </c:pt>
                <c:pt idx="58358">
                  <c:v>1.32333</c:v>
                </c:pt>
                <c:pt idx="58359">
                  <c:v>1.32336</c:v>
                </c:pt>
                <c:pt idx="58360">
                  <c:v>1.32338</c:v>
                </c:pt>
                <c:pt idx="58361">
                  <c:v>1.3234</c:v>
                </c:pt>
                <c:pt idx="58362">
                  <c:v>1.32342</c:v>
                </c:pt>
                <c:pt idx="58363">
                  <c:v>1.32345</c:v>
                </c:pt>
                <c:pt idx="58364">
                  <c:v>1.32347</c:v>
                </c:pt>
                <c:pt idx="58365">
                  <c:v>1.32349</c:v>
                </c:pt>
                <c:pt idx="58366">
                  <c:v>1.32351</c:v>
                </c:pt>
                <c:pt idx="58367">
                  <c:v>1.32354</c:v>
                </c:pt>
                <c:pt idx="58368">
                  <c:v>1.32356</c:v>
                </c:pt>
                <c:pt idx="58369">
                  <c:v>1.32358</c:v>
                </c:pt>
                <c:pt idx="58370">
                  <c:v>1.3236</c:v>
                </c:pt>
                <c:pt idx="58371">
                  <c:v>1.32363</c:v>
                </c:pt>
                <c:pt idx="58372">
                  <c:v>1.32365</c:v>
                </c:pt>
                <c:pt idx="58373">
                  <c:v>1.32367</c:v>
                </c:pt>
                <c:pt idx="58374">
                  <c:v>1.3237</c:v>
                </c:pt>
                <c:pt idx="58375">
                  <c:v>1.32372</c:v>
                </c:pt>
                <c:pt idx="58376">
                  <c:v>1.32374</c:v>
                </c:pt>
                <c:pt idx="58377">
                  <c:v>1.32376</c:v>
                </c:pt>
                <c:pt idx="58378">
                  <c:v>1.32379</c:v>
                </c:pt>
                <c:pt idx="58379">
                  <c:v>1.32381</c:v>
                </c:pt>
                <c:pt idx="58380">
                  <c:v>1.32383</c:v>
                </c:pt>
                <c:pt idx="58381">
                  <c:v>1.32386</c:v>
                </c:pt>
                <c:pt idx="58382">
                  <c:v>1.32388</c:v>
                </c:pt>
                <c:pt idx="58383">
                  <c:v>1.3239</c:v>
                </c:pt>
                <c:pt idx="58384">
                  <c:v>1.32392</c:v>
                </c:pt>
                <c:pt idx="58385">
                  <c:v>1.32395</c:v>
                </c:pt>
                <c:pt idx="58386">
                  <c:v>1.32397</c:v>
                </c:pt>
                <c:pt idx="58387">
                  <c:v>1.32399</c:v>
                </c:pt>
                <c:pt idx="58388">
                  <c:v>1.32401</c:v>
                </c:pt>
                <c:pt idx="58389">
                  <c:v>1.32404</c:v>
                </c:pt>
                <c:pt idx="58390">
                  <c:v>1.32406</c:v>
                </c:pt>
                <c:pt idx="58391">
                  <c:v>1.32408</c:v>
                </c:pt>
                <c:pt idx="58392">
                  <c:v>1.3241</c:v>
                </c:pt>
                <c:pt idx="58393">
                  <c:v>1.32413</c:v>
                </c:pt>
                <c:pt idx="58394">
                  <c:v>1.32415</c:v>
                </c:pt>
                <c:pt idx="58395">
                  <c:v>1.32417</c:v>
                </c:pt>
                <c:pt idx="58396">
                  <c:v>1.3242</c:v>
                </c:pt>
                <c:pt idx="58397">
                  <c:v>1.32422</c:v>
                </c:pt>
                <c:pt idx="58398">
                  <c:v>1.32424</c:v>
                </c:pt>
                <c:pt idx="58399">
                  <c:v>1.32426</c:v>
                </c:pt>
                <c:pt idx="58400">
                  <c:v>1.32429</c:v>
                </c:pt>
                <c:pt idx="58401">
                  <c:v>1.32431</c:v>
                </c:pt>
                <c:pt idx="58402">
                  <c:v>1.32433</c:v>
                </c:pt>
                <c:pt idx="58403">
                  <c:v>1.32435</c:v>
                </c:pt>
                <c:pt idx="58404">
                  <c:v>1.32438</c:v>
                </c:pt>
                <c:pt idx="58405">
                  <c:v>1.3244</c:v>
                </c:pt>
                <c:pt idx="58406">
                  <c:v>1.32442</c:v>
                </c:pt>
                <c:pt idx="58407">
                  <c:v>1.32444</c:v>
                </c:pt>
                <c:pt idx="58408">
                  <c:v>1.32447</c:v>
                </c:pt>
                <c:pt idx="58409">
                  <c:v>1.32449</c:v>
                </c:pt>
                <c:pt idx="58410">
                  <c:v>1.32451</c:v>
                </c:pt>
                <c:pt idx="58411">
                  <c:v>1.32454</c:v>
                </c:pt>
                <c:pt idx="58412">
                  <c:v>1.32456</c:v>
                </c:pt>
                <c:pt idx="58413">
                  <c:v>1.32458</c:v>
                </c:pt>
                <c:pt idx="58414">
                  <c:v>1.3246</c:v>
                </c:pt>
                <c:pt idx="58415">
                  <c:v>1.32463</c:v>
                </c:pt>
                <c:pt idx="58416">
                  <c:v>1.32465</c:v>
                </c:pt>
                <c:pt idx="58417">
                  <c:v>1.32467</c:v>
                </c:pt>
                <c:pt idx="58418">
                  <c:v>1.32469</c:v>
                </c:pt>
                <c:pt idx="58419">
                  <c:v>1.32472</c:v>
                </c:pt>
                <c:pt idx="58420">
                  <c:v>1.32474</c:v>
                </c:pt>
                <c:pt idx="58421">
                  <c:v>1.32476</c:v>
                </c:pt>
                <c:pt idx="58422">
                  <c:v>1.32479</c:v>
                </c:pt>
                <c:pt idx="58423">
                  <c:v>1.32481</c:v>
                </c:pt>
                <c:pt idx="58424">
                  <c:v>1.32483</c:v>
                </c:pt>
                <c:pt idx="58425">
                  <c:v>1.32485</c:v>
                </c:pt>
                <c:pt idx="58426">
                  <c:v>1.32488</c:v>
                </c:pt>
                <c:pt idx="58427">
                  <c:v>1.3249</c:v>
                </c:pt>
                <c:pt idx="58428">
                  <c:v>1.32492</c:v>
                </c:pt>
                <c:pt idx="58429">
                  <c:v>1.32494</c:v>
                </c:pt>
                <c:pt idx="58430">
                  <c:v>1.32497</c:v>
                </c:pt>
                <c:pt idx="58431">
                  <c:v>1.32499</c:v>
                </c:pt>
                <c:pt idx="58432">
                  <c:v>1.32501</c:v>
                </c:pt>
                <c:pt idx="58433">
                  <c:v>1.32503</c:v>
                </c:pt>
                <c:pt idx="58434">
                  <c:v>1.32506</c:v>
                </c:pt>
                <c:pt idx="58435">
                  <c:v>1.32508</c:v>
                </c:pt>
                <c:pt idx="58436">
                  <c:v>1.3251</c:v>
                </c:pt>
                <c:pt idx="58437">
                  <c:v>1.32513</c:v>
                </c:pt>
                <c:pt idx="58438">
                  <c:v>1.32515</c:v>
                </c:pt>
                <c:pt idx="58439">
                  <c:v>1.32517</c:v>
                </c:pt>
                <c:pt idx="58440">
                  <c:v>1.32519</c:v>
                </c:pt>
                <c:pt idx="58441">
                  <c:v>1.32522</c:v>
                </c:pt>
                <c:pt idx="58442">
                  <c:v>1.32524</c:v>
                </c:pt>
                <c:pt idx="58443">
                  <c:v>1.32526</c:v>
                </c:pt>
                <c:pt idx="58444">
                  <c:v>1.32528</c:v>
                </c:pt>
                <c:pt idx="58445">
                  <c:v>1.32531</c:v>
                </c:pt>
                <c:pt idx="58446">
                  <c:v>1.32533</c:v>
                </c:pt>
                <c:pt idx="58447">
                  <c:v>1.32535</c:v>
                </c:pt>
                <c:pt idx="58448">
                  <c:v>1.32537</c:v>
                </c:pt>
                <c:pt idx="58449">
                  <c:v>1.3254</c:v>
                </c:pt>
                <c:pt idx="58450">
                  <c:v>1.32542</c:v>
                </c:pt>
                <c:pt idx="58451">
                  <c:v>1.32544</c:v>
                </c:pt>
                <c:pt idx="58452">
                  <c:v>1.32546</c:v>
                </c:pt>
                <c:pt idx="58453">
                  <c:v>1.32549</c:v>
                </c:pt>
                <c:pt idx="58454">
                  <c:v>1.32551</c:v>
                </c:pt>
                <c:pt idx="58455">
                  <c:v>1.32553</c:v>
                </c:pt>
                <c:pt idx="58456">
                  <c:v>1.32556</c:v>
                </c:pt>
                <c:pt idx="58457">
                  <c:v>1.32558</c:v>
                </c:pt>
                <c:pt idx="58458">
                  <c:v>1.3256</c:v>
                </c:pt>
                <c:pt idx="58459">
                  <c:v>1.32562</c:v>
                </c:pt>
                <c:pt idx="58460">
                  <c:v>1.32565</c:v>
                </c:pt>
                <c:pt idx="58461">
                  <c:v>1.32567</c:v>
                </c:pt>
                <c:pt idx="58462">
                  <c:v>1.32569</c:v>
                </c:pt>
                <c:pt idx="58463">
                  <c:v>1.32571</c:v>
                </c:pt>
                <c:pt idx="58464">
                  <c:v>1.32574</c:v>
                </c:pt>
                <c:pt idx="58465">
                  <c:v>1.32576</c:v>
                </c:pt>
                <c:pt idx="58466">
                  <c:v>1.32578</c:v>
                </c:pt>
                <c:pt idx="58467">
                  <c:v>1.3258</c:v>
                </c:pt>
                <c:pt idx="58468">
                  <c:v>1.32583</c:v>
                </c:pt>
                <c:pt idx="58469">
                  <c:v>1.32585</c:v>
                </c:pt>
                <c:pt idx="58470">
                  <c:v>1.32587</c:v>
                </c:pt>
                <c:pt idx="58471">
                  <c:v>1.3259</c:v>
                </c:pt>
                <c:pt idx="58472">
                  <c:v>1.32592</c:v>
                </c:pt>
                <c:pt idx="58473">
                  <c:v>1.32594</c:v>
                </c:pt>
                <c:pt idx="58474">
                  <c:v>1.32596</c:v>
                </c:pt>
                <c:pt idx="58475">
                  <c:v>1.32599</c:v>
                </c:pt>
                <c:pt idx="58476">
                  <c:v>1.32601</c:v>
                </c:pt>
                <c:pt idx="58477">
                  <c:v>1.32603</c:v>
                </c:pt>
                <c:pt idx="58478">
                  <c:v>1.32605</c:v>
                </c:pt>
                <c:pt idx="58479">
                  <c:v>1.32608</c:v>
                </c:pt>
                <c:pt idx="58480">
                  <c:v>1.3261</c:v>
                </c:pt>
                <c:pt idx="58481">
                  <c:v>1.32612</c:v>
                </c:pt>
                <c:pt idx="58482">
                  <c:v>1.32614</c:v>
                </c:pt>
                <c:pt idx="58483">
                  <c:v>1.32617</c:v>
                </c:pt>
                <c:pt idx="58484">
                  <c:v>1.32619</c:v>
                </c:pt>
                <c:pt idx="58485">
                  <c:v>1.32621</c:v>
                </c:pt>
                <c:pt idx="58486">
                  <c:v>1.32624</c:v>
                </c:pt>
                <c:pt idx="58487">
                  <c:v>1.32626</c:v>
                </c:pt>
                <c:pt idx="58488">
                  <c:v>1.32628</c:v>
                </c:pt>
                <c:pt idx="58489">
                  <c:v>1.3263</c:v>
                </c:pt>
                <c:pt idx="58490">
                  <c:v>1.32633</c:v>
                </c:pt>
                <c:pt idx="58491">
                  <c:v>1.32635</c:v>
                </c:pt>
                <c:pt idx="58492">
                  <c:v>1.32637</c:v>
                </c:pt>
                <c:pt idx="58493">
                  <c:v>1.32639</c:v>
                </c:pt>
                <c:pt idx="58494">
                  <c:v>1.32642</c:v>
                </c:pt>
                <c:pt idx="58495">
                  <c:v>1.32644</c:v>
                </c:pt>
                <c:pt idx="58496">
                  <c:v>1.32646</c:v>
                </c:pt>
                <c:pt idx="58497">
                  <c:v>1.32648</c:v>
                </c:pt>
                <c:pt idx="58498">
                  <c:v>1.32651</c:v>
                </c:pt>
                <c:pt idx="58499">
                  <c:v>1.32653</c:v>
                </c:pt>
                <c:pt idx="58500">
                  <c:v>1.32655</c:v>
                </c:pt>
                <c:pt idx="58501">
                  <c:v>1.32658</c:v>
                </c:pt>
                <c:pt idx="58502">
                  <c:v>1.3266</c:v>
                </c:pt>
                <c:pt idx="58503">
                  <c:v>1.32662</c:v>
                </c:pt>
                <c:pt idx="58504">
                  <c:v>1.32664</c:v>
                </c:pt>
                <c:pt idx="58505">
                  <c:v>1.32667</c:v>
                </c:pt>
                <c:pt idx="58506">
                  <c:v>1.32669</c:v>
                </c:pt>
                <c:pt idx="58507">
                  <c:v>1.32671</c:v>
                </c:pt>
                <c:pt idx="58508">
                  <c:v>1.32673</c:v>
                </c:pt>
                <c:pt idx="58509">
                  <c:v>1.32676</c:v>
                </c:pt>
                <c:pt idx="58510">
                  <c:v>1.32678</c:v>
                </c:pt>
                <c:pt idx="58511">
                  <c:v>1.3268</c:v>
                </c:pt>
                <c:pt idx="58512">
                  <c:v>1.32682</c:v>
                </c:pt>
                <c:pt idx="58513">
                  <c:v>1.32685</c:v>
                </c:pt>
                <c:pt idx="58514">
                  <c:v>1.32687</c:v>
                </c:pt>
                <c:pt idx="58515">
                  <c:v>1.32689</c:v>
                </c:pt>
                <c:pt idx="58516">
                  <c:v>1.32692</c:v>
                </c:pt>
                <c:pt idx="58517">
                  <c:v>1.32694</c:v>
                </c:pt>
                <c:pt idx="58518">
                  <c:v>1.32696</c:v>
                </c:pt>
                <c:pt idx="58519">
                  <c:v>1.32698</c:v>
                </c:pt>
                <c:pt idx="58520">
                  <c:v>1.32701</c:v>
                </c:pt>
                <c:pt idx="58521">
                  <c:v>1.32703</c:v>
                </c:pt>
                <c:pt idx="58522">
                  <c:v>1.32705</c:v>
                </c:pt>
                <c:pt idx="58523">
                  <c:v>1.32708</c:v>
                </c:pt>
                <c:pt idx="58524">
                  <c:v>1.3271</c:v>
                </c:pt>
                <c:pt idx="58525">
                  <c:v>1.32712</c:v>
                </c:pt>
                <c:pt idx="58526">
                  <c:v>1.32714</c:v>
                </c:pt>
                <c:pt idx="58527">
                  <c:v>1.32717</c:v>
                </c:pt>
                <c:pt idx="58528">
                  <c:v>1.32719</c:v>
                </c:pt>
                <c:pt idx="58529">
                  <c:v>1.32721</c:v>
                </c:pt>
                <c:pt idx="58530">
                  <c:v>1.32723</c:v>
                </c:pt>
                <c:pt idx="58531">
                  <c:v>1.32726</c:v>
                </c:pt>
                <c:pt idx="58532">
                  <c:v>1.32728</c:v>
                </c:pt>
                <c:pt idx="58533">
                  <c:v>1.3273</c:v>
                </c:pt>
                <c:pt idx="58534">
                  <c:v>1.32732</c:v>
                </c:pt>
                <c:pt idx="58535">
                  <c:v>1.32735</c:v>
                </c:pt>
                <c:pt idx="58536">
                  <c:v>1.32737</c:v>
                </c:pt>
                <c:pt idx="58537">
                  <c:v>1.32739</c:v>
                </c:pt>
                <c:pt idx="58538">
                  <c:v>1.32742</c:v>
                </c:pt>
                <c:pt idx="58539">
                  <c:v>1.32744</c:v>
                </c:pt>
                <c:pt idx="58540">
                  <c:v>1.32746</c:v>
                </c:pt>
                <c:pt idx="58541">
                  <c:v>1.32748</c:v>
                </c:pt>
                <c:pt idx="58542">
                  <c:v>1.32751</c:v>
                </c:pt>
                <c:pt idx="58543">
                  <c:v>1.32753</c:v>
                </c:pt>
                <c:pt idx="58544">
                  <c:v>1.32755</c:v>
                </c:pt>
                <c:pt idx="58545">
                  <c:v>1.32757</c:v>
                </c:pt>
                <c:pt idx="58546">
                  <c:v>1.3276</c:v>
                </c:pt>
                <c:pt idx="58547">
                  <c:v>1.32762</c:v>
                </c:pt>
                <c:pt idx="58548">
                  <c:v>1.32764</c:v>
                </c:pt>
                <c:pt idx="58549">
                  <c:v>1.32766</c:v>
                </c:pt>
                <c:pt idx="58550">
                  <c:v>1.32769</c:v>
                </c:pt>
                <c:pt idx="58551">
                  <c:v>1.32771</c:v>
                </c:pt>
                <c:pt idx="58552">
                  <c:v>1.32773</c:v>
                </c:pt>
                <c:pt idx="58553">
                  <c:v>1.32776</c:v>
                </c:pt>
                <c:pt idx="58554">
                  <c:v>1.32778</c:v>
                </c:pt>
                <c:pt idx="58555">
                  <c:v>1.3278</c:v>
                </c:pt>
                <c:pt idx="58556">
                  <c:v>1.32782</c:v>
                </c:pt>
                <c:pt idx="58557">
                  <c:v>1.32785</c:v>
                </c:pt>
                <c:pt idx="58558">
                  <c:v>1.32787</c:v>
                </c:pt>
                <c:pt idx="58559">
                  <c:v>1.32789</c:v>
                </c:pt>
                <c:pt idx="58560">
                  <c:v>1.32791</c:v>
                </c:pt>
                <c:pt idx="58561">
                  <c:v>1.32794</c:v>
                </c:pt>
                <c:pt idx="58562">
                  <c:v>1.32796</c:v>
                </c:pt>
                <c:pt idx="58563">
                  <c:v>1.32798</c:v>
                </c:pt>
                <c:pt idx="58564">
                  <c:v>1.32801</c:v>
                </c:pt>
                <c:pt idx="58565">
                  <c:v>1.32803</c:v>
                </c:pt>
                <c:pt idx="58566">
                  <c:v>1.32805</c:v>
                </c:pt>
                <c:pt idx="58567">
                  <c:v>1.32807</c:v>
                </c:pt>
                <c:pt idx="58568">
                  <c:v>1.3281</c:v>
                </c:pt>
                <c:pt idx="58569">
                  <c:v>1.32812</c:v>
                </c:pt>
                <c:pt idx="58570">
                  <c:v>1.32814</c:v>
                </c:pt>
                <c:pt idx="58571">
                  <c:v>1.32816</c:v>
                </c:pt>
                <c:pt idx="58572">
                  <c:v>1.32819</c:v>
                </c:pt>
                <c:pt idx="58573">
                  <c:v>1.32821</c:v>
                </c:pt>
                <c:pt idx="58574">
                  <c:v>1.32823</c:v>
                </c:pt>
                <c:pt idx="58575">
                  <c:v>1.32825</c:v>
                </c:pt>
                <c:pt idx="58576">
                  <c:v>1.32828</c:v>
                </c:pt>
                <c:pt idx="58577">
                  <c:v>1.3283</c:v>
                </c:pt>
                <c:pt idx="58578">
                  <c:v>1.32832</c:v>
                </c:pt>
                <c:pt idx="58579">
                  <c:v>1.32835</c:v>
                </c:pt>
                <c:pt idx="58580">
                  <c:v>1.32837</c:v>
                </c:pt>
                <c:pt idx="58581">
                  <c:v>1.32839</c:v>
                </c:pt>
                <c:pt idx="58582">
                  <c:v>1.32841</c:v>
                </c:pt>
                <c:pt idx="58583">
                  <c:v>1.32844</c:v>
                </c:pt>
                <c:pt idx="58584">
                  <c:v>1.32846</c:v>
                </c:pt>
                <c:pt idx="58585">
                  <c:v>1.32848</c:v>
                </c:pt>
                <c:pt idx="58586">
                  <c:v>1.3285</c:v>
                </c:pt>
                <c:pt idx="58587">
                  <c:v>1.32853</c:v>
                </c:pt>
                <c:pt idx="58588">
                  <c:v>1.32855</c:v>
                </c:pt>
                <c:pt idx="58589">
                  <c:v>1.32857</c:v>
                </c:pt>
                <c:pt idx="58590">
                  <c:v>1.32859</c:v>
                </c:pt>
                <c:pt idx="58591">
                  <c:v>1.32862</c:v>
                </c:pt>
                <c:pt idx="58592">
                  <c:v>1.32864</c:v>
                </c:pt>
                <c:pt idx="58593">
                  <c:v>1.32866</c:v>
                </c:pt>
                <c:pt idx="58594">
                  <c:v>1.32868</c:v>
                </c:pt>
                <c:pt idx="58595">
                  <c:v>1.32871</c:v>
                </c:pt>
                <c:pt idx="58596">
                  <c:v>1.32873</c:v>
                </c:pt>
                <c:pt idx="58597">
                  <c:v>1.32875</c:v>
                </c:pt>
                <c:pt idx="58598">
                  <c:v>1.32878</c:v>
                </c:pt>
                <c:pt idx="58599">
                  <c:v>1.3288</c:v>
                </c:pt>
                <c:pt idx="58600">
                  <c:v>1.32882</c:v>
                </c:pt>
                <c:pt idx="58601">
                  <c:v>1.32884</c:v>
                </c:pt>
                <c:pt idx="58602">
                  <c:v>1.32887</c:v>
                </c:pt>
                <c:pt idx="58603">
                  <c:v>1.32889</c:v>
                </c:pt>
                <c:pt idx="58604">
                  <c:v>1.32891</c:v>
                </c:pt>
                <c:pt idx="58605">
                  <c:v>1.32893</c:v>
                </c:pt>
                <c:pt idx="58606">
                  <c:v>1.32896</c:v>
                </c:pt>
                <c:pt idx="58607">
                  <c:v>1.32898</c:v>
                </c:pt>
                <c:pt idx="58608">
                  <c:v>1.329</c:v>
                </c:pt>
                <c:pt idx="58609">
                  <c:v>1.32902</c:v>
                </c:pt>
                <c:pt idx="58610">
                  <c:v>1.32905</c:v>
                </c:pt>
                <c:pt idx="58611">
                  <c:v>1.32907</c:v>
                </c:pt>
                <c:pt idx="58612">
                  <c:v>1.32909</c:v>
                </c:pt>
                <c:pt idx="58613">
                  <c:v>1.32912</c:v>
                </c:pt>
                <c:pt idx="58614">
                  <c:v>1.32914</c:v>
                </c:pt>
                <c:pt idx="58615">
                  <c:v>1.32916</c:v>
                </c:pt>
                <c:pt idx="58616">
                  <c:v>1.32918</c:v>
                </c:pt>
                <c:pt idx="58617">
                  <c:v>1.32921</c:v>
                </c:pt>
                <c:pt idx="58618">
                  <c:v>1.32923</c:v>
                </c:pt>
                <c:pt idx="58619">
                  <c:v>1.32925</c:v>
                </c:pt>
                <c:pt idx="58620">
                  <c:v>1.32927</c:v>
                </c:pt>
                <c:pt idx="58621">
                  <c:v>1.3293</c:v>
                </c:pt>
                <c:pt idx="58622">
                  <c:v>1.32932</c:v>
                </c:pt>
                <c:pt idx="58623">
                  <c:v>1.32934</c:v>
                </c:pt>
                <c:pt idx="58624">
                  <c:v>1.32936</c:v>
                </c:pt>
                <c:pt idx="58625">
                  <c:v>1.32939</c:v>
                </c:pt>
                <c:pt idx="58626">
                  <c:v>1.32941</c:v>
                </c:pt>
                <c:pt idx="58627">
                  <c:v>1.32943</c:v>
                </c:pt>
                <c:pt idx="58628">
                  <c:v>1.32946</c:v>
                </c:pt>
                <c:pt idx="58629">
                  <c:v>1.32948</c:v>
                </c:pt>
                <c:pt idx="58630">
                  <c:v>1.3295</c:v>
                </c:pt>
                <c:pt idx="58631">
                  <c:v>1.32952</c:v>
                </c:pt>
                <c:pt idx="58632">
                  <c:v>1.32955</c:v>
                </c:pt>
                <c:pt idx="58633">
                  <c:v>1.32957</c:v>
                </c:pt>
                <c:pt idx="58634">
                  <c:v>1.32959</c:v>
                </c:pt>
                <c:pt idx="58635">
                  <c:v>1.32961</c:v>
                </c:pt>
                <c:pt idx="58636">
                  <c:v>1.32964</c:v>
                </c:pt>
                <c:pt idx="58637">
                  <c:v>1.32966</c:v>
                </c:pt>
                <c:pt idx="58638">
                  <c:v>1.32968</c:v>
                </c:pt>
                <c:pt idx="58639">
                  <c:v>1.3297</c:v>
                </c:pt>
                <c:pt idx="58640">
                  <c:v>1.32973</c:v>
                </c:pt>
                <c:pt idx="58641">
                  <c:v>1.32975</c:v>
                </c:pt>
                <c:pt idx="58642">
                  <c:v>1.32977</c:v>
                </c:pt>
                <c:pt idx="58643">
                  <c:v>1.3298</c:v>
                </c:pt>
                <c:pt idx="58644">
                  <c:v>1.32982</c:v>
                </c:pt>
                <c:pt idx="58645">
                  <c:v>1.32984</c:v>
                </c:pt>
                <c:pt idx="58646">
                  <c:v>1.32986</c:v>
                </c:pt>
                <c:pt idx="58647">
                  <c:v>1.32989</c:v>
                </c:pt>
                <c:pt idx="58648">
                  <c:v>1.32991</c:v>
                </c:pt>
                <c:pt idx="58649">
                  <c:v>1.32993</c:v>
                </c:pt>
                <c:pt idx="58650">
                  <c:v>1.32995</c:v>
                </c:pt>
                <c:pt idx="58651">
                  <c:v>1.32998</c:v>
                </c:pt>
                <c:pt idx="58652">
                  <c:v>1.33</c:v>
                </c:pt>
                <c:pt idx="58653">
                  <c:v>1.33002</c:v>
                </c:pt>
                <c:pt idx="58654">
                  <c:v>1.33004</c:v>
                </c:pt>
                <c:pt idx="58655">
                  <c:v>1.33007</c:v>
                </c:pt>
                <c:pt idx="58656">
                  <c:v>1.33009</c:v>
                </c:pt>
                <c:pt idx="58657">
                  <c:v>1.33011</c:v>
                </c:pt>
                <c:pt idx="58658">
                  <c:v>1.33014</c:v>
                </c:pt>
                <c:pt idx="58659">
                  <c:v>1.33016</c:v>
                </c:pt>
                <c:pt idx="58660">
                  <c:v>1.33018</c:v>
                </c:pt>
                <c:pt idx="58661">
                  <c:v>1.3302</c:v>
                </c:pt>
                <c:pt idx="58662">
                  <c:v>1.33023</c:v>
                </c:pt>
                <c:pt idx="58663">
                  <c:v>1.33025</c:v>
                </c:pt>
                <c:pt idx="58664">
                  <c:v>1.33027</c:v>
                </c:pt>
                <c:pt idx="58665">
                  <c:v>1.3303</c:v>
                </c:pt>
                <c:pt idx="58666">
                  <c:v>1.33032</c:v>
                </c:pt>
                <c:pt idx="58667">
                  <c:v>1.33034</c:v>
                </c:pt>
                <c:pt idx="58668">
                  <c:v>1.33036</c:v>
                </c:pt>
                <c:pt idx="58669">
                  <c:v>1.33038</c:v>
                </c:pt>
                <c:pt idx="58670">
                  <c:v>1.33041</c:v>
                </c:pt>
                <c:pt idx="58671">
                  <c:v>1.33043</c:v>
                </c:pt>
                <c:pt idx="58672">
                  <c:v>1.33045</c:v>
                </c:pt>
                <c:pt idx="58673">
                  <c:v>1.33048</c:v>
                </c:pt>
                <c:pt idx="58674">
                  <c:v>1.3305</c:v>
                </c:pt>
                <c:pt idx="58675">
                  <c:v>1.33052</c:v>
                </c:pt>
                <c:pt idx="58676">
                  <c:v>1.33054</c:v>
                </c:pt>
                <c:pt idx="58677">
                  <c:v>1.33057</c:v>
                </c:pt>
                <c:pt idx="58678">
                  <c:v>1.33059</c:v>
                </c:pt>
                <c:pt idx="58679">
                  <c:v>1.33061</c:v>
                </c:pt>
                <c:pt idx="58680">
                  <c:v>1.33064</c:v>
                </c:pt>
                <c:pt idx="58681">
                  <c:v>1.33066</c:v>
                </c:pt>
                <c:pt idx="58682">
                  <c:v>1.33068</c:v>
                </c:pt>
                <c:pt idx="58683">
                  <c:v>1.3307</c:v>
                </c:pt>
                <c:pt idx="58684">
                  <c:v>1.33073</c:v>
                </c:pt>
                <c:pt idx="58685">
                  <c:v>1.33075</c:v>
                </c:pt>
                <c:pt idx="58686">
                  <c:v>1.33077</c:v>
                </c:pt>
                <c:pt idx="58687">
                  <c:v>1.33079</c:v>
                </c:pt>
                <c:pt idx="58688">
                  <c:v>1.33082</c:v>
                </c:pt>
                <c:pt idx="58689">
                  <c:v>1.33084</c:v>
                </c:pt>
                <c:pt idx="58690">
                  <c:v>1.33086</c:v>
                </c:pt>
                <c:pt idx="58691">
                  <c:v>1.33088</c:v>
                </c:pt>
                <c:pt idx="58692">
                  <c:v>1.33091</c:v>
                </c:pt>
                <c:pt idx="58693">
                  <c:v>1.33093</c:v>
                </c:pt>
                <c:pt idx="58694">
                  <c:v>1.33095</c:v>
                </c:pt>
                <c:pt idx="58695">
                  <c:v>1.33098</c:v>
                </c:pt>
                <c:pt idx="58696">
                  <c:v>1.331</c:v>
                </c:pt>
                <c:pt idx="58697">
                  <c:v>1.33102</c:v>
                </c:pt>
                <c:pt idx="58698">
                  <c:v>1.33104</c:v>
                </c:pt>
                <c:pt idx="58699">
                  <c:v>1.33107</c:v>
                </c:pt>
                <c:pt idx="58700">
                  <c:v>1.33109</c:v>
                </c:pt>
                <c:pt idx="58701">
                  <c:v>1.33111</c:v>
                </c:pt>
                <c:pt idx="58702">
                  <c:v>1.33113</c:v>
                </c:pt>
                <c:pt idx="58703">
                  <c:v>1.33116</c:v>
                </c:pt>
                <c:pt idx="58704">
                  <c:v>1.33118</c:v>
                </c:pt>
                <c:pt idx="58705">
                  <c:v>1.3312</c:v>
                </c:pt>
                <c:pt idx="58706">
                  <c:v>1.33122</c:v>
                </c:pt>
                <c:pt idx="58707">
                  <c:v>1.33125</c:v>
                </c:pt>
                <c:pt idx="58708">
                  <c:v>1.33127</c:v>
                </c:pt>
                <c:pt idx="58709">
                  <c:v>1.33129</c:v>
                </c:pt>
                <c:pt idx="58710">
                  <c:v>1.33132</c:v>
                </c:pt>
                <c:pt idx="58711">
                  <c:v>1.33134</c:v>
                </c:pt>
                <c:pt idx="58712">
                  <c:v>1.33136</c:v>
                </c:pt>
                <c:pt idx="58713">
                  <c:v>1.33138</c:v>
                </c:pt>
                <c:pt idx="58714">
                  <c:v>1.33141</c:v>
                </c:pt>
                <c:pt idx="58715">
                  <c:v>1.33143</c:v>
                </c:pt>
                <c:pt idx="58716">
                  <c:v>1.33145</c:v>
                </c:pt>
                <c:pt idx="58717">
                  <c:v>1.33147</c:v>
                </c:pt>
                <c:pt idx="58718">
                  <c:v>1.3315</c:v>
                </c:pt>
                <c:pt idx="58719">
                  <c:v>1.33152</c:v>
                </c:pt>
                <c:pt idx="58720">
                  <c:v>1.33154</c:v>
                </c:pt>
                <c:pt idx="58721">
                  <c:v>1.33157</c:v>
                </c:pt>
                <c:pt idx="58722">
                  <c:v>1.33159</c:v>
                </c:pt>
                <c:pt idx="58723">
                  <c:v>1.33161</c:v>
                </c:pt>
                <c:pt idx="58724">
                  <c:v>1.33163</c:v>
                </c:pt>
                <c:pt idx="58725">
                  <c:v>1.33166</c:v>
                </c:pt>
                <c:pt idx="58726">
                  <c:v>1.33168</c:v>
                </c:pt>
                <c:pt idx="58727">
                  <c:v>1.3317</c:v>
                </c:pt>
                <c:pt idx="58728">
                  <c:v>1.33172</c:v>
                </c:pt>
                <c:pt idx="58729">
                  <c:v>1.33175</c:v>
                </c:pt>
                <c:pt idx="58730">
                  <c:v>1.33177</c:v>
                </c:pt>
                <c:pt idx="58731">
                  <c:v>1.33179</c:v>
                </c:pt>
                <c:pt idx="58732">
                  <c:v>1.33181</c:v>
                </c:pt>
                <c:pt idx="58733">
                  <c:v>1.33184</c:v>
                </c:pt>
                <c:pt idx="58734">
                  <c:v>1.33186</c:v>
                </c:pt>
                <c:pt idx="58735">
                  <c:v>1.33188</c:v>
                </c:pt>
                <c:pt idx="58736">
                  <c:v>1.3319</c:v>
                </c:pt>
                <c:pt idx="58737">
                  <c:v>1.33193</c:v>
                </c:pt>
                <c:pt idx="58738">
                  <c:v>1.33195</c:v>
                </c:pt>
                <c:pt idx="58739">
                  <c:v>1.33197</c:v>
                </c:pt>
                <c:pt idx="58740">
                  <c:v>1.332</c:v>
                </c:pt>
                <c:pt idx="58741">
                  <c:v>1.33202</c:v>
                </c:pt>
                <c:pt idx="58742">
                  <c:v>1.33204</c:v>
                </c:pt>
                <c:pt idx="58743">
                  <c:v>1.33206</c:v>
                </c:pt>
                <c:pt idx="58744">
                  <c:v>1.33209</c:v>
                </c:pt>
                <c:pt idx="58745">
                  <c:v>1.33211</c:v>
                </c:pt>
                <c:pt idx="58746">
                  <c:v>1.33213</c:v>
                </c:pt>
                <c:pt idx="58747">
                  <c:v>1.33215</c:v>
                </c:pt>
                <c:pt idx="58748">
                  <c:v>1.33218</c:v>
                </c:pt>
                <c:pt idx="58749">
                  <c:v>1.3322</c:v>
                </c:pt>
                <c:pt idx="58750">
                  <c:v>1.33222</c:v>
                </c:pt>
                <c:pt idx="58751">
                  <c:v>1.33224</c:v>
                </c:pt>
                <c:pt idx="58752">
                  <c:v>1.33227</c:v>
                </c:pt>
                <c:pt idx="58753">
                  <c:v>1.33229</c:v>
                </c:pt>
                <c:pt idx="58754">
                  <c:v>1.33231</c:v>
                </c:pt>
                <c:pt idx="58755">
                  <c:v>1.33234</c:v>
                </c:pt>
                <c:pt idx="58756">
                  <c:v>1.33236</c:v>
                </c:pt>
                <c:pt idx="58757">
                  <c:v>1.33238</c:v>
                </c:pt>
                <c:pt idx="58758">
                  <c:v>1.3324</c:v>
                </c:pt>
                <c:pt idx="58759">
                  <c:v>1.33243</c:v>
                </c:pt>
                <c:pt idx="58760">
                  <c:v>1.33245</c:v>
                </c:pt>
                <c:pt idx="58761">
                  <c:v>1.33247</c:v>
                </c:pt>
                <c:pt idx="58762">
                  <c:v>1.33249</c:v>
                </c:pt>
                <c:pt idx="58763">
                  <c:v>1.33252</c:v>
                </c:pt>
                <c:pt idx="58764">
                  <c:v>1.33254</c:v>
                </c:pt>
                <c:pt idx="58765">
                  <c:v>1.33256</c:v>
                </c:pt>
                <c:pt idx="58766">
                  <c:v>1.33258</c:v>
                </c:pt>
                <c:pt idx="58767">
                  <c:v>1.33261</c:v>
                </c:pt>
                <c:pt idx="58768">
                  <c:v>1.33263</c:v>
                </c:pt>
                <c:pt idx="58769">
                  <c:v>1.33265</c:v>
                </c:pt>
                <c:pt idx="58770">
                  <c:v>1.33268</c:v>
                </c:pt>
                <c:pt idx="58771">
                  <c:v>1.3327</c:v>
                </c:pt>
                <c:pt idx="58772">
                  <c:v>1.33272</c:v>
                </c:pt>
                <c:pt idx="58773">
                  <c:v>1.33274</c:v>
                </c:pt>
                <c:pt idx="58774">
                  <c:v>1.33277</c:v>
                </c:pt>
                <c:pt idx="58775">
                  <c:v>1.33279</c:v>
                </c:pt>
                <c:pt idx="58776">
                  <c:v>1.33281</c:v>
                </c:pt>
                <c:pt idx="58777">
                  <c:v>1.33283</c:v>
                </c:pt>
                <c:pt idx="58778">
                  <c:v>1.33286</c:v>
                </c:pt>
                <c:pt idx="58779">
                  <c:v>1.33288</c:v>
                </c:pt>
                <c:pt idx="58780">
                  <c:v>1.3329</c:v>
                </c:pt>
                <c:pt idx="58781">
                  <c:v>1.33292</c:v>
                </c:pt>
                <c:pt idx="58782">
                  <c:v>1.33295</c:v>
                </c:pt>
                <c:pt idx="58783">
                  <c:v>1.33297</c:v>
                </c:pt>
                <c:pt idx="58784">
                  <c:v>1.33299</c:v>
                </c:pt>
                <c:pt idx="58785">
                  <c:v>1.33302</c:v>
                </c:pt>
                <c:pt idx="58786">
                  <c:v>1.33304</c:v>
                </c:pt>
                <c:pt idx="58787">
                  <c:v>1.33306</c:v>
                </c:pt>
                <c:pt idx="58788">
                  <c:v>1.33308</c:v>
                </c:pt>
                <c:pt idx="58789">
                  <c:v>1.33311</c:v>
                </c:pt>
                <c:pt idx="58790">
                  <c:v>1.33313</c:v>
                </c:pt>
                <c:pt idx="58791">
                  <c:v>1.33315</c:v>
                </c:pt>
                <c:pt idx="58792">
                  <c:v>1.33317</c:v>
                </c:pt>
                <c:pt idx="58793">
                  <c:v>1.3332</c:v>
                </c:pt>
                <c:pt idx="58794">
                  <c:v>1.33322</c:v>
                </c:pt>
                <c:pt idx="58795">
                  <c:v>1.33324</c:v>
                </c:pt>
                <c:pt idx="58796">
                  <c:v>1.33326</c:v>
                </c:pt>
                <c:pt idx="58797">
                  <c:v>1.33329</c:v>
                </c:pt>
                <c:pt idx="58798">
                  <c:v>1.33331</c:v>
                </c:pt>
                <c:pt idx="58799">
                  <c:v>1.33333</c:v>
                </c:pt>
                <c:pt idx="58800">
                  <c:v>1.33336</c:v>
                </c:pt>
                <c:pt idx="58801">
                  <c:v>1.33338</c:v>
                </c:pt>
                <c:pt idx="58802">
                  <c:v>1.3334</c:v>
                </c:pt>
                <c:pt idx="58803">
                  <c:v>1.33342</c:v>
                </c:pt>
                <c:pt idx="58804">
                  <c:v>1.33345</c:v>
                </c:pt>
                <c:pt idx="58805">
                  <c:v>1.33347</c:v>
                </c:pt>
                <c:pt idx="58806">
                  <c:v>1.33349</c:v>
                </c:pt>
                <c:pt idx="58807">
                  <c:v>1.33352</c:v>
                </c:pt>
                <c:pt idx="58808">
                  <c:v>1.33354</c:v>
                </c:pt>
                <c:pt idx="58809">
                  <c:v>1.33356</c:v>
                </c:pt>
                <c:pt idx="58810">
                  <c:v>1.33358</c:v>
                </c:pt>
                <c:pt idx="58811">
                  <c:v>1.3336</c:v>
                </c:pt>
                <c:pt idx="58812">
                  <c:v>1.33363</c:v>
                </c:pt>
                <c:pt idx="58813">
                  <c:v>1.33365</c:v>
                </c:pt>
                <c:pt idx="58814">
                  <c:v>1.33367</c:v>
                </c:pt>
                <c:pt idx="58815">
                  <c:v>1.3337</c:v>
                </c:pt>
                <c:pt idx="58816">
                  <c:v>1.33372</c:v>
                </c:pt>
                <c:pt idx="58817">
                  <c:v>1.33374</c:v>
                </c:pt>
                <c:pt idx="58818">
                  <c:v>1.33376</c:v>
                </c:pt>
                <c:pt idx="58819">
                  <c:v>1.33379</c:v>
                </c:pt>
                <c:pt idx="58820">
                  <c:v>1.33381</c:v>
                </c:pt>
                <c:pt idx="58821">
                  <c:v>1.33383</c:v>
                </c:pt>
                <c:pt idx="58822">
                  <c:v>1.33386</c:v>
                </c:pt>
                <c:pt idx="58823">
                  <c:v>1.33388</c:v>
                </c:pt>
                <c:pt idx="58824">
                  <c:v>1.3339</c:v>
                </c:pt>
                <c:pt idx="58825">
                  <c:v>1.33392</c:v>
                </c:pt>
                <c:pt idx="58826">
                  <c:v>1.33395</c:v>
                </c:pt>
                <c:pt idx="58827">
                  <c:v>1.33397</c:v>
                </c:pt>
                <c:pt idx="58828">
                  <c:v>1.33399</c:v>
                </c:pt>
                <c:pt idx="58829">
                  <c:v>1.33401</c:v>
                </c:pt>
                <c:pt idx="58830">
                  <c:v>1.33404</c:v>
                </c:pt>
                <c:pt idx="58831">
                  <c:v>1.33406</c:v>
                </c:pt>
                <c:pt idx="58832">
                  <c:v>1.33408</c:v>
                </c:pt>
                <c:pt idx="58833">
                  <c:v>1.3341</c:v>
                </c:pt>
                <c:pt idx="58834">
                  <c:v>1.33413</c:v>
                </c:pt>
                <c:pt idx="58835">
                  <c:v>1.33415</c:v>
                </c:pt>
                <c:pt idx="58836">
                  <c:v>1.33417</c:v>
                </c:pt>
                <c:pt idx="58837">
                  <c:v>1.3342</c:v>
                </c:pt>
                <c:pt idx="58838">
                  <c:v>1.33422</c:v>
                </c:pt>
                <c:pt idx="58839">
                  <c:v>1.33424</c:v>
                </c:pt>
                <c:pt idx="58840">
                  <c:v>1.33426</c:v>
                </c:pt>
                <c:pt idx="58841">
                  <c:v>1.33429</c:v>
                </c:pt>
                <c:pt idx="58842">
                  <c:v>1.33431</c:v>
                </c:pt>
                <c:pt idx="58843">
                  <c:v>1.33433</c:v>
                </c:pt>
                <c:pt idx="58844">
                  <c:v>1.33435</c:v>
                </c:pt>
                <c:pt idx="58845">
                  <c:v>1.33438</c:v>
                </c:pt>
                <c:pt idx="58846">
                  <c:v>1.3344</c:v>
                </c:pt>
                <c:pt idx="58847">
                  <c:v>1.33442</c:v>
                </c:pt>
                <c:pt idx="58848">
                  <c:v>1.33444</c:v>
                </c:pt>
                <c:pt idx="58849">
                  <c:v>1.33447</c:v>
                </c:pt>
                <c:pt idx="58850">
                  <c:v>1.33449</c:v>
                </c:pt>
                <c:pt idx="58851">
                  <c:v>1.33451</c:v>
                </c:pt>
                <c:pt idx="58852">
                  <c:v>1.33454</c:v>
                </c:pt>
                <c:pt idx="58853">
                  <c:v>1.33456</c:v>
                </c:pt>
                <c:pt idx="58854">
                  <c:v>1.33458</c:v>
                </c:pt>
                <c:pt idx="58855">
                  <c:v>1.3346</c:v>
                </c:pt>
                <c:pt idx="58856">
                  <c:v>1.33463</c:v>
                </c:pt>
                <c:pt idx="58857">
                  <c:v>1.33465</c:v>
                </c:pt>
                <c:pt idx="58858">
                  <c:v>1.33467</c:v>
                </c:pt>
                <c:pt idx="58859">
                  <c:v>1.33469</c:v>
                </c:pt>
                <c:pt idx="58860">
                  <c:v>1.33472</c:v>
                </c:pt>
                <c:pt idx="58861">
                  <c:v>1.33474</c:v>
                </c:pt>
                <c:pt idx="58862">
                  <c:v>1.33476</c:v>
                </c:pt>
                <c:pt idx="58863">
                  <c:v>1.33479</c:v>
                </c:pt>
                <c:pt idx="58864">
                  <c:v>1.33481</c:v>
                </c:pt>
                <c:pt idx="58865">
                  <c:v>1.33483</c:v>
                </c:pt>
                <c:pt idx="58866">
                  <c:v>1.33485</c:v>
                </c:pt>
                <c:pt idx="58867">
                  <c:v>1.33488</c:v>
                </c:pt>
                <c:pt idx="58868">
                  <c:v>1.3349</c:v>
                </c:pt>
                <c:pt idx="58869">
                  <c:v>1.33492</c:v>
                </c:pt>
                <c:pt idx="58870">
                  <c:v>1.33494</c:v>
                </c:pt>
                <c:pt idx="58871">
                  <c:v>1.33497</c:v>
                </c:pt>
                <c:pt idx="58872">
                  <c:v>1.33499</c:v>
                </c:pt>
                <c:pt idx="58873">
                  <c:v>1.33501</c:v>
                </c:pt>
                <c:pt idx="58874">
                  <c:v>1.33503</c:v>
                </c:pt>
                <c:pt idx="58875">
                  <c:v>1.33506</c:v>
                </c:pt>
                <c:pt idx="58876">
                  <c:v>1.33508</c:v>
                </c:pt>
                <c:pt idx="58877">
                  <c:v>1.3351</c:v>
                </c:pt>
                <c:pt idx="58878">
                  <c:v>1.33512</c:v>
                </c:pt>
                <c:pt idx="58879">
                  <c:v>1.33515</c:v>
                </c:pt>
                <c:pt idx="58880">
                  <c:v>1.33517</c:v>
                </c:pt>
                <c:pt idx="58881">
                  <c:v>1.33519</c:v>
                </c:pt>
                <c:pt idx="58882">
                  <c:v>1.33522</c:v>
                </c:pt>
                <c:pt idx="58883">
                  <c:v>1.33524</c:v>
                </c:pt>
                <c:pt idx="58884">
                  <c:v>1.33526</c:v>
                </c:pt>
                <c:pt idx="58885">
                  <c:v>1.33528</c:v>
                </c:pt>
                <c:pt idx="58886">
                  <c:v>1.33531</c:v>
                </c:pt>
                <c:pt idx="58887">
                  <c:v>1.33533</c:v>
                </c:pt>
                <c:pt idx="58888">
                  <c:v>1.33535</c:v>
                </c:pt>
                <c:pt idx="58889">
                  <c:v>1.33537</c:v>
                </c:pt>
                <c:pt idx="58890">
                  <c:v>1.3354</c:v>
                </c:pt>
                <c:pt idx="58891">
                  <c:v>1.33542</c:v>
                </c:pt>
                <c:pt idx="58892">
                  <c:v>1.33544</c:v>
                </c:pt>
                <c:pt idx="58893">
                  <c:v>1.33546</c:v>
                </c:pt>
                <c:pt idx="58894">
                  <c:v>1.33549</c:v>
                </c:pt>
                <c:pt idx="58895">
                  <c:v>1.33551</c:v>
                </c:pt>
                <c:pt idx="58896">
                  <c:v>1.33553</c:v>
                </c:pt>
                <c:pt idx="58897">
                  <c:v>1.33556</c:v>
                </c:pt>
                <c:pt idx="58898">
                  <c:v>1.33558</c:v>
                </c:pt>
                <c:pt idx="58899">
                  <c:v>1.3356</c:v>
                </c:pt>
                <c:pt idx="58900">
                  <c:v>1.33562</c:v>
                </c:pt>
                <c:pt idx="58901">
                  <c:v>1.33565</c:v>
                </c:pt>
                <c:pt idx="58902">
                  <c:v>1.33567</c:v>
                </c:pt>
                <c:pt idx="58903">
                  <c:v>1.33569</c:v>
                </c:pt>
                <c:pt idx="58904">
                  <c:v>1.33571</c:v>
                </c:pt>
                <c:pt idx="58905">
                  <c:v>1.33574</c:v>
                </c:pt>
                <c:pt idx="58906">
                  <c:v>1.33576</c:v>
                </c:pt>
                <c:pt idx="58907">
                  <c:v>1.33578</c:v>
                </c:pt>
                <c:pt idx="58908">
                  <c:v>1.3358</c:v>
                </c:pt>
                <c:pt idx="58909">
                  <c:v>1.33583</c:v>
                </c:pt>
                <c:pt idx="58910">
                  <c:v>1.33585</c:v>
                </c:pt>
                <c:pt idx="58911">
                  <c:v>1.33587</c:v>
                </c:pt>
                <c:pt idx="58912">
                  <c:v>1.3359</c:v>
                </c:pt>
                <c:pt idx="58913">
                  <c:v>1.33592</c:v>
                </c:pt>
                <c:pt idx="58914">
                  <c:v>1.33594</c:v>
                </c:pt>
                <c:pt idx="58915">
                  <c:v>1.33596</c:v>
                </c:pt>
                <c:pt idx="58916">
                  <c:v>1.33599</c:v>
                </c:pt>
                <c:pt idx="58917">
                  <c:v>1.33601</c:v>
                </c:pt>
                <c:pt idx="58918">
                  <c:v>1.33603</c:v>
                </c:pt>
                <c:pt idx="58919">
                  <c:v>1.33605</c:v>
                </c:pt>
                <c:pt idx="58920">
                  <c:v>1.33608</c:v>
                </c:pt>
                <c:pt idx="58921">
                  <c:v>1.3361</c:v>
                </c:pt>
                <c:pt idx="58922">
                  <c:v>1.33612</c:v>
                </c:pt>
                <c:pt idx="58923">
                  <c:v>1.33614</c:v>
                </c:pt>
                <c:pt idx="58924">
                  <c:v>1.33617</c:v>
                </c:pt>
                <c:pt idx="58925">
                  <c:v>1.33619</c:v>
                </c:pt>
                <c:pt idx="58926">
                  <c:v>1.33621</c:v>
                </c:pt>
                <c:pt idx="58927">
                  <c:v>1.33624</c:v>
                </c:pt>
                <c:pt idx="58928">
                  <c:v>1.33626</c:v>
                </c:pt>
                <c:pt idx="58929">
                  <c:v>1.33628</c:v>
                </c:pt>
                <c:pt idx="58930">
                  <c:v>1.3363</c:v>
                </c:pt>
                <c:pt idx="58931">
                  <c:v>1.33633</c:v>
                </c:pt>
                <c:pt idx="58932">
                  <c:v>1.33635</c:v>
                </c:pt>
                <c:pt idx="58933">
                  <c:v>1.33637</c:v>
                </c:pt>
                <c:pt idx="58934">
                  <c:v>1.33639</c:v>
                </c:pt>
                <c:pt idx="58935">
                  <c:v>1.33642</c:v>
                </c:pt>
                <c:pt idx="58936">
                  <c:v>1.33644</c:v>
                </c:pt>
                <c:pt idx="58937">
                  <c:v>1.33646</c:v>
                </c:pt>
                <c:pt idx="58938">
                  <c:v>1.33648</c:v>
                </c:pt>
                <c:pt idx="58939">
                  <c:v>1.33651</c:v>
                </c:pt>
                <c:pt idx="58940">
                  <c:v>1.33653</c:v>
                </c:pt>
                <c:pt idx="58941">
                  <c:v>1.33655</c:v>
                </c:pt>
                <c:pt idx="58942">
                  <c:v>1.33658</c:v>
                </c:pt>
                <c:pt idx="58943">
                  <c:v>1.3366</c:v>
                </c:pt>
                <c:pt idx="58944">
                  <c:v>1.33662</c:v>
                </c:pt>
                <c:pt idx="58945">
                  <c:v>1.33664</c:v>
                </c:pt>
                <c:pt idx="58946">
                  <c:v>1.33667</c:v>
                </c:pt>
                <c:pt idx="58947">
                  <c:v>1.33669</c:v>
                </c:pt>
                <c:pt idx="58948">
                  <c:v>1.33671</c:v>
                </c:pt>
                <c:pt idx="58949">
                  <c:v>1.33674</c:v>
                </c:pt>
                <c:pt idx="58950">
                  <c:v>1.33676</c:v>
                </c:pt>
                <c:pt idx="58951">
                  <c:v>1.33678</c:v>
                </c:pt>
                <c:pt idx="58952">
                  <c:v>1.3368</c:v>
                </c:pt>
                <c:pt idx="58953">
                  <c:v>1.33682</c:v>
                </c:pt>
                <c:pt idx="58954">
                  <c:v>1.33685</c:v>
                </c:pt>
                <c:pt idx="58955">
                  <c:v>1.33687</c:v>
                </c:pt>
                <c:pt idx="58956">
                  <c:v>1.33689</c:v>
                </c:pt>
                <c:pt idx="58957">
                  <c:v>1.33692</c:v>
                </c:pt>
                <c:pt idx="58958">
                  <c:v>1.33694</c:v>
                </c:pt>
                <c:pt idx="58959">
                  <c:v>1.33696</c:v>
                </c:pt>
                <c:pt idx="58960">
                  <c:v>1.33698</c:v>
                </c:pt>
                <c:pt idx="58961">
                  <c:v>1.33701</c:v>
                </c:pt>
                <c:pt idx="58962">
                  <c:v>1.33703</c:v>
                </c:pt>
                <c:pt idx="58963">
                  <c:v>1.33705</c:v>
                </c:pt>
                <c:pt idx="58964">
                  <c:v>1.33708</c:v>
                </c:pt>
                <c:pt idx="58965">
                  <c:v>1.3371</c:v>
                </c:pt>
                <c:pt idx="58966">
                  <c:v>1.33712</c:v>
                </c:pt>
                <c:pt idx="58967">
                  <c:v>1.33714</c:v>
                </c:pt>
                <c:pt idx="58968">
                  <c:v>1.33717</c:v>
                </c:pt>
                <c:pt idx="58969">
                  <c:v>1.33719</c:v>
                </c:pt>
                <c:pt idx="58970">
                  <c:v>1.33721</c:v>
                </c:pt>
                <c:pt idx="58971">
                  <c:v>1.33723</c:v>
                </c:pt>
                <c:pt idx="58972">
                  <c:v>1.33726</c:v>
                </c:pt>
                <c:pt idx="58973">
                  <c:v>1.33728</c:v>
                </c:pt>
                <c:pt idx="58974">
                  <c:v>1.3373</c:v>
                </c:pt>
                <c:pt idx="58975">
                  <c:v>1.33732</c:v>
                </c:pt>
                <c:pt idx="58976">
                  <c:v>1.33735</c:v>
                </c:pt>
                <c:pt idx="58977">
                  <c:v>1.33737</c:v>
                </c:pt>
                <c:pt idx="58978">
                  <c:v>1.33739</c:v>
                </c:pt>
                <c:pt idx="58979">
                  <c:v>1.33742</c:v>
                </c:pt>
                <c:pt idx="58980">
                  <c:v>1.33744</c:v>
                </c:pt>
                <c:pt idx="58981">
                  <c:v>1.33746</c:v>
                </c:pt>
                <c:pt idx="58982">
                  <c:v>1.33748</c:v>
                </c:pt>
                <c:pt idx="58983">
                  <c:v>1.33751</c:v>
                </c:pt>
                <c:pt idx="58984">
                  <c:v>1.33753</c:v>
                </c:pt>
                <c:pt idx="58985">
                  <c:v>1.33755</c:v>
                </c:pt>
                <c:pt idx="58986">
                  <c:v>1.33757</c:v>
                </c:pt>
                <c:pt idx="58987">
                  <c:v>1.3376</c:v>
                </c:pt>
                <c:pt idx="58988">
                  <c:v>1.33762</c:v>
                </c:pt>
                <c:pt idx="58989">
                  <c:v>1.33764</c:v>
                </c:pt>
                <c:pt idx="58990">
                  <c:v>1.33766</c:v>
                </c:pt>
                <c:pt idx="58991">
                  <c:v>1.33769</c:v>
                </c:pt>
                <c:pt idx="58992">
                  <c:v>1.33771</c:v>
                </c:pt>
                <c:pt idx="58993">
                  <c:v>1.33773</c:v>
                </c:pt>
                <c:pt idx="58994">
                  <c:v>1.33776</c:v>
                </c:pt>
                <c:pt idx="58995">
                  <c:v>1.33778</c:v>
                </c:pt>
                <c:pt idx="58996">
                  <c:v>1.3378</c:v>
                </c:pt>
                <c:pt idx="58997">
                  <c:v>1.33782</c:v>
                </c:pt>
                <c:pt idx="58998">
                  <c:v>1.33785</c:v>
                </c:pt>
                <c:pt idx="58999">
                  <c:v>1.33787</c:v>
                </c:pt>
                <c:pt idx="59000">
                  <c:v>1.33789</c:v>
                </c:pt>
                <c:pt idx="59001">
                  <c:v>1.33791</c:v>
                </c:pt>
                <c:pt idx="59002">
                  <c:v>1.33794</c:v>
                </c:pt>
                <c:pt idx="59003">
                  <c:v>1.33796</c:v>
                </c:pt>
                <c:pt idx="59004">
                  <c:v>1.33798</c:v>
                </c:pt>
                <c:pt idx="59005">
                  <c:v>1.33801</c:v>
                </c:pt>
                <c:pt idx="59006">
                  <c:v>1.33803</c:v>
                </c:pt>
                <c:pt idx="59007">
                  <c:v>1.33805</c:v>
                </c:pt>
                <c:pt idx="59008">
                  <c:v>1.33807</c:v>
                </c:pt>
                <c:pt idx="59009">
                  <c:v>1.3381</c:v>
                </c:pt>
                <c:pt idx="59010">
                  <c:v>1.33812</c:v>
                </c:pt>
                <c:pt idx="59011">
                  <c:v>1.33814</c:v>
                </c:pt>
                <c:pt idx="59012">
                  <c:v>1.33816</c:v>
                </c:pt>
                <c:pt idx="59013">
                  <c:v>1.33819</c:v>
                </c:pt>
                <c:pt idx="59014">
                  <c:v>1.33821</c:v>
                </c:pt>
                <c:pt idx="59015">
                  <c:v>1.33823</c:v>
                </c:pt>
                <c:pt idx="59016">
                  <c:v>1.33825</c:v>
                </c:pt>
                <c:pt idx="59017">
                  <c:v>1.33828</c:v>
                </c:pt>
                <c:pt idx="59018">
                  <c:v>1.3383</c:v>
                </c:pt>
                <c:pt idx="59019">
                  <c:v>1.33832</c:v>
                </c:pt>
                <c:pt idx="59020">
                  <c:v>1.33834</c:v>
                </c:pt>
                <c:pt idx="59021">
                  <c:v>1.33837</c:v>
                </c:pt>
                <c:pt idx="59022">
                  <c:v>1.33839</c:v>
                </c:pt>
                <c:pt idx="59023">
                  <c:v>1.33841</c:v>
                </c:pt>
                <c:pt idx="59024">
                  <c:v>1.33844</c:v>
                </c:pt>
                <c:pt idx="59025">
                  <c:v>1.33846</c:v>
                </c:pt>
                <c:pt idx="59026">
                  <c:v>1.33848</c:v>
                </c:pt>
                <c:pt idx="59027">
                  <c:v>1.3385</c:v>
                </c:pt>
                <c:pt idx="59028">
                  <c:v>1.33853</c:v>
                </c:pt>
                <c:pt idx="59029">
                  <c:v>1.33855</c:v>
                </c:pt>
                <c:pt idx="59030">
                  <c:v>1.33857</c:v>
                </c:pt>
                <c:pt idx="59031">
                  <c:v>1.33859</c:v>
                </c:pt>
                <c:pt idx="59032">
                  <c:v>1.33862</c:v>
                </c:pt>
                <c:pt idx="59033">
                  <c:v>1.33864</c:v>
                </c:pt>
                <c:pt idx="59034">
                  <c:v>1.33866</c:v>
                </c:pt>
                <c:pt idx="59035">
                  <c:v>1.33868</c:v>
                </c:pt>
                <c:pt idx="59036">
                  <c:v>1.33871</c:v>
                </c:pt>
                <c:pt idx="59037">
                  <c:v>1.33873</c:v>
                </c:pt>
                <c:pt idx="59038">
                  <c:v>1.33875</c:v>
                </c:pt>
                <c:pt idx="59039">
                  <c:v>1.33878</c:v>
                </c:pt>
                <c:pt idx="59040">
                  <c:v>1.3388</c:v>
                </c:pt>
                <c:pt idx="59041">
                  <c:v>1.33882</c:v>
                </c:pt>
                <c:pt idx="59042">
                  <c:v>1.33884</c:v>
                </c:pt>
                <c:pt idx="59043">
                  <c:v>1.33887</c:v>
                </c:pt>
                <c:pt idx="59044">
                  <c:v>1.33889</c:v>
                </c:pt>
                <c:pt idx="59045">
                  <c:v>1.33891</c:v>
                </c:pt>
                <c:pt idx="59046">
                  <c:v>1.33893</c:v>
                </c:pt>
                <c:pt idx="59047">
                  <c:v>1.33896</c:v>
                </c:pt>
                <c:pt idx="59048">
                  <c:v>1.33898</c:v>
                </c:pt>
                <c:pt idx="59049">
                  <c:v>1.339</c:v>
                </c:pt>
                <c:pt idx="59050">
                  <c:v>1.33902</c:v>
                </c:pt>
                <c:pt idx="59051">
                  <c:v>1.33905</c:v>
                </c:pt>
                <c:pt idx="59052">
                  <c:v>1.33907</c:v>
                </c:pt>
                <c:pt idx="59053">
                  <c:v>1.33909</c:v>
                </c:pt>
                <c:pt idx="59054">
                  <c:v>1.33912</c:v>
                </c:pt>
                <c:pt idx="59055">
                  <c:v>1.33914</c:v>
                </c:pt>
                <c:pt idx="59056">
                  <c:v>1.33916</c:v>
                </c:pt>
                <c:pt idx="59057">
                  <c:v>1.33918</c:v>
                </c:pt>
                <c:pt idx="59058">
                  <c:v>1.33921</c:v>
                </c:pt>
                <c:pt idx="59059">
                  <c:v>1.33923</c:v>
                </c:pt>
                <c:pt idx="59060">
                  <c:v>1.33925</c:v>
                </c:pt>
                <c:pt idx="59061">
                  <c:v>1.33927</c:v>
                </c:pt>
                <c:pt idx="59062">
                  <c:v>1.3393</c:v>
                </c:pt>
                <c:pt idx="59063">
                  <c:v>1.33932</c:v>
                </c:pt>
                <c:pt idx="59064">
                  <c:v>1.33934</c:v>
                </c:pt>
                <c:pt idx="59065">
                  <c:v>1.33936</c:v>
                </c:pt>
                <c:pt idx="59066">
                  <c:v>1.33939</c:v>
                </c:pt>
                <c:pt idx="59067">
                  <c:v>1.33941</c:v>
                </c:pt>
                <c:pt idx="59068">
                  <c:v>1.33943</c:v>
                </c:pt>
                <c:pt idx="59069">
                  <c:v>1.33946</c:v>
                </c:pt>
                <c:pt idx="59070">
                  <c:v>1.33948</c:v>
                </c:pt>
                <c:pt idx="59071">
                  <c:v>1.3395</c:v>
                </c:pt>
                <c:pt idx="59072">
                  <c:v>1.33952</c:v>
                </c:pt>
                <c:pt idx="59073">
                  <c:v>1.33955</c:v>
                </c:pt>
                <c:pt idx="59074">
                  <c:v>1.33957</c:v>
                </c:pt>
                <c:pt idx="59075">
                  <c:v>1.33959</c:v>
                </c:pt>
                <c:pt idx="59076">
                  <c:v>1.33962</c:v>
                </c:pt>
                <c:pt idx="59077">
                  <c:v>1.33964</c:v>
                </c:pt>
                <c:pt idx="59078">
                  <c:v>1.33966</c:v>
                </c:pt>
                <c:pt idx="59079">
                  <c:v>1.33968</c:v>
                </c:pt>
                <c:pt idx="59080">
                  <c:v>1.3397</c:v>
                </c:pt>
                <c:pt idx="59081">
                  <c:v>1.33973</c:v>
                </c:pt>
                <c:pt idx="59082">
                  <c:v>1.33975</c:v>
                </c:pt>
                <c:pt idx="59083">
                  <c:v>1.33977</c:v>
                </c:pt>
                <c:pt idx="59084">
                  <c:v>1.3398</c:v>
                </c:pt>
                <c:pt idx="59085">
                  <c:v>1.33982</c:v>
                </c:pt>
                <c:pt idx="59086">
                  <c:v>1.33984</c:v>
                </c:pt>
                <c:pt idx="59087">
                  <c:v>1.33986</c:v>
                </c:pt>
                <c:pt idx="59088">
                  <c:v>1.33989</c:v>
                </c:pt>
                <c:pt idx="59089">
                  <c:v>1.33991</c:v>
                </c:pt>
                <c:pt idx="59090">
                  <c:v>1.33993</c:v>
                </c:pt>
                <c:pt idx="59091">
                  <c:v>1.33996</c:v>
                </c:pt>
                <c:pt idx="59092">
                  <c:v>1.33998</c:v>
                </c:pt>
                <c:pt idx="59093">
                  <c:v>1.34</c:v>
                </c:pt>
                <c:pt idx="59094">
                  <c:v>1.34002</c:v>
                </c:pt>
                <c:pt idx="59095">
                  <c:v>1.34004</c:v>
                </c:pt>
                <c:pt idx="59096">
                  <c:v>1.34007</c:v>
                </c:pt>
                <c:pt idx="59097">
                  <c:v>1.34009</c:v>
                </c:pt>
                <c:pt idx="59098">
                  <c:v>1.34011</c:v>
                </c:pt>
                <c:pt idx="59099">
                  <c:v>1.34014</c:v>
                </c:pt>
                <c:pt idx="59100">
                  <c:v>1.34016</c:v>
                </c:pt>
                <c:pt idx="59101">
                  <c:v>1.34018</c:v>
                </c:pt>
                <c:pt idx="59102">
                  <c:v>1.3402</c:v>
                </c:pt>
                <c:pt idx="59103">
                  <c:v>1.34023</c:v>
                </c:pt>
                <c:pt idx="59104">
                  <c:v>1.34025</c:v>
                </c:pt>
                <c:pt idx="59105">
                  <c:v>1.34027</c:v>
                </c:pt>
                <c:pt idx="59106">
                  <c:v>1.3403</c:v>
                </c:pt>
                <c:pt idx="59107">
                  <c:v>1.34032</c:v>
                </c:pt>
                <c:pt idx="59108">
                  <c:v>1.34034</c:v>
                </c:pt>
                <c:pt idx="59109">
                  <c:v>1.34036</c:v>
                </c:pt>
                <c:pt idx="59110">
                  <c:v>1.34038</c:v>
                </c:pt>
                <c:pt idx="59111">
                  <c:v>1.34041</c:v>
                </c:pt>
                <c:pt idx="59112">
                  <c:v>1.34043</c:v>
                </c:pt>
                <c:pt idx="59113">
                  <c:v>1.34045</c:v>
                </c:pt>
                <c:pt idx="59114">
                  <c:v>1.34048</c:v>
                </c:pt>
                <c:pt idx="59115">
                  <c:v>1.3405</c:v>
                </c:pt>
                <c:pt idx="59116">
                  <c:v>1.34052</c:v>
                </c:pt>
                <c:pt idx="59117">
                  <c:v>1.34054</c:v>
                </c:pt>
                <c:pt idx="59118">
                  <c:v>1.34057</c:v>
                </c:pt>
                <c:pt idx="59119">
                  <c:v>1.34059</c:v>
                </c:pt>
                <c:pt idx="59120">
                  <c:v>1.34061</c:v>
                </c:pt>
                <c:pt idx="59121">
                  <c:v>1.34064</c:v>
                </c:pt>
                <c:pt idx="59122">
                  <c:v>1.34066</c:v>
                </c:pt>
                <c:pt idx="59123">
                  <c:v>1.34068</c:v>
                </c:pt>
                <c:pt idx="59124">
                  <c:v>1.3407</c:v>
                </c:pt>
                <c:pt idx="59125">
                  <c:v>1.34073</c:v>
                </c:pt>
                <c:pt idx="59126">
                  <c:v>1.34075</c:v>
                </c:pt>
                <c:pt idx="59127">
                  <c:v>1.34077</c:v>
                </c:pt>
                <c:pt idx="59128">
                  <c:v>1.34079</c:v>
                </c:pt>
                <c:pt idx="59129">
                  <c:v>1.34082</c:v>
                </c:pt>
                <c:pt idx="59130">
                  <c:v>1.34084</c:v>
                </c:pt>
                <c:pt idx="59131">
                  <c:v>1.34086</c:v>
                </c:pt>
                <c:pt idx="59132">
                  <c:v>1.34088</c:v>
                </c:pt>
                <c:pt idx="59133">
                  <c:v>1.34091</c:v>
                </c:pt>
                <c:pt idx="59134">
                  <c:v>1.34093</c:v>
                </c:pt>
                <c:pt idx="59135">
                  <c:v>1.34095</c:v>
                </c:pt>
                <c:pt idx="59136">
                  <c:v>1.34098</c:v>
                </c:pt>
                <c:pt idx="59137">
                  <c:v>1.341</c:v>
                </c:pt>
                <c:pt idx="59138">
                  <c:v>1.34102</c:v>
                </c:pt>
                <c:pt idx="59139">
                  <c:v>1.34104</c:v>
                </c:pt>
                <c:pt idx="59140">
                  <c:v>1.34107</c:v>
                </c:pt>
                <c:pt idx="59141">
                  <c:v>1.34109</c:v>
                </c:pt>
                <c:pt idx="59142">
                  <c:v>1.34111</c:v>
                </c:pt>
                <c:pt idx="59143">
                  <c:v>1.34113</c:v>
                </c:pt>
                <c:pt idx="59144">
                  <c:v>1.34116</c:v>
                </c:pt>
                <c:pt idx="59145">
                  <c:v>1.34118</c:v>
                </c:pt>
                <c:pt idx="59146">
                  <c:v>1.3412</c:v>
                </c:pt>
                <c:pt idx="59147">
                  <c:v>1.34122</c:v>
                </c:pt>
                <c:pt idx="59148">
                  <c:v>1.34125</c:v>
                </c:pt>
                <c:pt idx="59149">
                  <c:v>1.34127</c:v>
                </c:pt>
                <c:pt idx="59150">
                  <c:v>1.34129</c:v>
                </c:pt>
                <c:pt idx="59151">
                  <c:v>1.34132</c:v>
                </c:pt>
                <c:pt idx="59152">
                  <c:v>1.34134</c:v>
                </c:pt>
                <c:pt idx="59153">
                  <c:v>1.34136</c:v>
                </c:pt>
                <c:pt idx="59154">
                  <c:v>1.34138</c:v>
                </c:pt>
                <c:pt idx="59155">
                  <c:v>1.34141</c:v>
                </c:pt>
                <c:pt idx="59156">
                  <c:v>1.34143</c:v>
                </c:pt>
                <c:pt idx="59157">
                  <c:v>1.34145</c:v>
                </c:pt>
                <c:pt idx="59158">
                  <c:v>1.34147</c:v>
                </c:pt>
                <c:pt idx="59159">
                  <c:v>1.3415</c:v>
                </c:pt>
                <c:pt idx="59160">
                  <c:v>1.34152</c:v>
                </c:pt>
                <c:pt idx="59161">
                  <c:v>1.34154</c:v>
                </c:pt>
                <c:pt idx="59162">
                  <c:v>1.34156</c:v>
                </c:pt>
                <c:pt idx="59163">
                  <c:v>1.34159</c:v>
                </c:pt>
                <c:pt idx="59164">
                  <c:v>1.34161</c:v>
                </c:pt>
                <c:pt idx="59165">
                  <c:v>1.34163</c:v>
                </c:pt>
                <c:pt idx="59166">
                  <c:v>1.34166</c:v>
                </c:pt>
                <c:pt idx="59167">
                  <c:v>1.34168</c:v>
                </c:pt>
                <c:pt idx="59168">
                  <c:v>1.3417</c:v>
                </c:pt>
                <c:pt idx="59169">
                  <c:v>1.34172</c:v>
                </c:pt>
                <c:pt idx="59170">
                  <c:v>1.34175</c:v>
                </c:pt>
                <c:pt idx="59171">
                  <c:v>1.34177</c:v>
                </c:pt>
                <c:pt idx="59172">
                  <c:v>1.34179</c:v>
                </c:pt>
                <c:pt idx="59173">
                  <c:v>1.34181</c:v>
                </c:pt>
                <c:pt idx="59174">
                  <c:v>1.34184</c:v>
                </c:pt>
                <c:pt idx="59175">
                  <c:v>1.34186</c:v>
                </c:pt>
                <c:pt idx="59176">
                  <c:v>1.34188</c:v>
                </c:pt>
                <c:pt idx="59177">
                  <c:v>1.3419</c:v>
                </c:pt>
                <c:pt idx="59178">
                  <c:v>1.34193</c:v>
                </c:pt>
                <c:pt idx="59179">
                  <c:v>1.34195</c:v>
                </c:pt>
                <c:pt idx="59180">
                  <c:v>1.34197</c:v>
                </c:pt>
                <c:pt idx="59181">
                  <c:v>1.342</c:v>
                </c:pt>
                <c:pt idx="59182">
                  <c:v>1.34202</c:v>
                </c:pt>
                <c:pt idx="59183">
                  <c:v>1.34204</c:v>
                </c:pt>
                <c:pt idx="59184">
                  <c:v>1.34206</c:v>
                </c:pt>
                <c:pt idx="59185">
                  <c:v>1.34209</c:v>
                </c:pt>
                <c:pt idx="59186">
                  <c:v>1.34211</c:v>
                </c:pt>
                <c:pt idx="59187">
                  <c:v>1.34213</c:v>
                </c:pt>
                <c:pt idx="59188">
                  <c:v>1.34215</c:v>
                </c:pt>
                <c:pt idx="59189">
                  <c:v>1.34218</c:v>
                </c:pt>
                <c:pt idx="59190">
                  <c:v>1.3422</c:v>
                </c:pt>
                <c:pt idx="59191">
                  <c:v>1.34222</c:v>
                </c:pt>
                <c:pt idx="59192">
                  <c:v>1.34224</c:v>
                </c:pt>
                <c:pt idx="59193">
                  <c:v>1.34227</c:v>
                </c:pt>
                <c:pt idx="59194">
                  <c:v>1.34229</c:v>
                </c:pt>
                <c:pt idx="59195">
                  <c:v>1.34231</c:v>
                </c:pt>
                <c:pt idx="59196">
                  <c:v>1.34234</c:v>
                </c:pt>
                <c:pt idx="59197">
                  <c:v>1.34236</c:v>
                </c:pt>
                <c:pt idx="59198">
                  <c:v>1.34238</c:v>
                </c:pt>
                <c:pt idx="59199">
                  <c:v>1.3424</c:v>
                </c:pt>
                <c:pt idx="59200">
                  <c:v>1.34243</c:v>
                </c:pt>
                <c:pt idx="59201">
                  <c:v>1.34245</c:v>
                </c:pt>
                <c:pt idx="59202">
                  <c:v>1.34247</c:v>
                </c:pt>
                <c:pt idx="59203">
                  <c:v>1.34249</c:v>
                </c:pt>
                <c:pt idx="59204">
                  <c:v>1.34252</c:v>
                </c:pt>
                <c:pt idx="59205">
                  <c:v>1.34254</c:v>
                </c:pt>
                <c:pt idx="59206">
                  <c:v>1.34256</c:v>
                </c:pt>
                <c:pt idx="59207">
                  <c:v>1.34258</c:v>
                </c:pt>
                <c:pt idx="59208">
                  <c:v>1.34261</c:v>
                </c:pt>
                <c:pt idx="59209">
                  <c:v>1.34263</c:v>
                </c:pt>
                <c:pt idx="59210">
                  <c:v>1.34265</c:v>
                </c:pt>
                <c:pt idx="59211">
                  <c:v>1.34268</c:v>
                </c:pt>
                <c:pt idx="59212">
                  <c:v>1.3427</c:v>
                </c:pt>
                <c:pt idx="59213">
                  <c:v>1.34272</c:v>
                </c:pt>
                <c:pt idx="59214">
                  <c:v>1.34274</c:v>
                </c:pt>
                <c:pt idx="59215">
                  <c:v>1.34277</c:v>
                </c:pt>
                <c:pt idx="59216">
                  <c:v>1.34279</c:v>
                </c:pt>
                <c:pt idx="59217">
                  <c:v>1.34281</c:v>
                </c:pt>
                <c:pt idx="59218">
                  <c:v>1.34283</c:v>
                </c:pt>
                <c:pt idx="59219">
                  <c:v>1.34286</c:v>
                </c:pt>
                <c:pt idx="59220">
                  <c:v>1.34288</c:v>
                </c:pt>
                <c:pt idx="59221">
                  <c:v>1.3429</c:v>
                </c:pt>
                <c:pt idx="59222">
                  <c:v>1.34292</c:v>
                </c:pt>
                <c:pt idx="59223">
                  <c:v>1.34295</c:v>
                </c:pt>
                <c:pt idx="59224">
                  <c:v>1.34297</c:v>
                </c:pt>
                <c:pt idx="59225">
                  <c:v>1.34299</c:v>
                </c:pt>
                <c:pt idx="59226">
                  <c:v>1.34302</c:v>
                </c:pt>
                <c:pt idx="59227">
                  <c:v>1.34304</c:v>
                </c:pt>
                <c:pt idx="59228">
                  <c:v>1.34306</c:v>
                </c:pt>
                <c:pt idx="59229">
                  <c:v>1.34308</c:v>
                </c:pt>
                <c:pt idx="59230">
                  <c:v>1.34311</c:v>
                </c:pt>
                <c:pt idx="59231">
                  <c:v>1.34313</c:v>
                </c:pt>
                <c:pt idx="59232">
                  <c:v>1.34315</c:v>
                </c:pt>
                <c:pt idx="59233">
                  <c:v>1.34318</c:v>
                </c:pt>
                <c:pt idx="59234">
                  <c:v>1.3432</c:v>
                </c:pt>
                <c:pt idx="59235">
                  <c:v>1.34322</c:v>
                </c:pt>
                <c:pt idx="59236">
                  <c:v>1.34324</c:v>
                </c:pt>
                <c:pt idx="59237">
                  <c:v>1.34326</c:v>
                </c:pt>
                <c:pt idx="59238">
                  <c:v>1.34329</c:v>
                </c:pt>
                <c:pt idx="59239">
                  <c:v>1.34331</c:v>
                </c:pt>
                <c:pt idx="59240">
                  <c:v>1.34333</c:v>
                </c:pt>
                <c:pt idx="59241">
                  <c:v>1.34336</c:v>
                </c:pt>
                <c:pt idx="59242">
                  <c:v>1.34338</c:v>
                </c:pt>
                <c:pt idx="59243">
                  <c:v>1.3434</c:v>
                </c:pt>
                <c:pt idx="59244">
                  <c:v>1.34342</c:v>
                </c:pt>
                <c:pt idx="59245">
                  <c:v>1.34345</c:v>
                </c:pt>
                <c:pt idx="59246">
                  <c:v>1.34347</c:v>
                </c:pt>
                <c:pt idx="59247">
                  <c:v>1.34349</c:v>
                </c:pt>
                <c:pt idx="59248">
                  <c:v>1.34352</c:v>
                </c:pt>
                <c:pt idx="59249">
                  <c:v>1.34354</c:v>
                </c:pt>
                <c:pt idx="59250">
                  <c:v>1.34356</c:v>
                </c:pt>
                <c:pt idx="59251">
                  <c:v>1.34358</c:v>
                </c:pt>
                <c:pt idx="59252">
                  <c:v>1.3436</c:v>
                </c:pt>
                <c:pt idx="59253">
                  <c:v>1.34363</c:v>
                </c:pt>
                <c:pt idx="59254">
                  <c:v>1.34365</c:v>
                </c:pt>
                <c:pt idx="59255">
                  <c:v>1.34367</c:v>
                </c:pt>
                <c:pt idx="59256">
                  <c:v>1.3437</c:v>
                </c:pt>
                <c:pt idx="59257">
                  <c:v>1.34372</c:v>
                </c:pt>
                <c:pt idx="59258">
                  <c:v>1.34374</c:v>
                </c:pt>
                <c:pt idx="59259">
                  <c:v>1.34376</c:v>
                </c:pt>
                <c:pt idx="59260">
                  <c:v>1.34379</c:v>
                </c:pt>
                <c:pt idx="59261">
                  <c:v>1.34381</c:v>
                </c:pt>
                <c:pt idx="59262">
                  <c:v>1.34383</c:v>
                </c:pt>
                <c:pt idx="59263">
                  <c:v>1.34386</c:v>
                </c:pt>
                <c:pt idx="59264">
                  <c:v>1.34388</c:v>
                </c:pt>
                <c:pt idx="59265">
                  <c:v>1.3439</c:v>
                </c:pt>
                <c:pt idx="59266">
                  <c:v>1.34392</c:v>
                </c:pt>
                <c:pt idx="59267">
                  <c:v>1.34395</c:v>
                </c:pt>
                <c:pt idx="59268">
                  <c:v>1.34397</c:v>
                </c:pt>
                <c:pt idx="59269">
                  <c:v>1.34399</c:v>
                </c:pt>
                <c:pt idx="59270">
                  <c:v>1.34401</c:v>
                </c:pt>
                <c:pt idx="59271">
                  <c:v>1.34404</c:v>
                </c:pt>
                <c:pt idx="59272">
                  <c:v>1.34406</c:v>
                </c:pt>
                <c:pt idx="59273">
                  <c:v>1.34408</c:v>
                </c:pt>
                <c:pt idx="59274">
                  <c:v>1.3441</c:v>
                </c:pt>
                <c:pt idx="59275">
                  <c:v>1.34413</c:v>
                </c:pt>
                <c:pt idx="59276">
                  <c:v>1.34415</c:v>
                </c:pt>
                <c:pt idx="59277">
                  <c:v>1.34417</c:v>
                </c:pt>
                <c:pt idx="59278">
                  <c:v>1.3442</c:v>
                </c:pt>
                <c:pt idx="59279">
                  <c:v>1.34422</c:v>
                </c:pt>
                <c:pt idx="59280">
                  <c:v>1.34424</c:v>
                </c:pt>
                <c:pt idx="59281">
                  <c:v>1.34426</c:v>
                </c:pt>
                <c:pt idx="59282">
                  <c:v>1.34429</c:v>
                </c:pt>
                <c:pt idx="59283">
                  <c:v>1.34431</c:v>
                </c:pt>
                <c:pt idx="59284">
                  <c:v>1.34433</c:v>
                </c:pt>
                <c:pt idx="59285">
                  <c:v>1.34435</c:v>
                </c:pt>
                <c:pt idx="59286">
                  <c:v>1.34438</c:v>
                </c:pt>
                <c:pt idx="59287">
                  <c:v>1.3444</c:v>
                </c:pt>
                <c:pt idx="59288">
                  <c:v>1.34442</c:v>
                </c:pt>
                <c:pt idx="59289">
                  <c:v>1.34444</c:v>
                </c:pt>
                <c:pt idx="59290">
                  <c:v>1.34447</c:v>
                </c:pt>
                <c:pt idx="59291">
                  <c:v>1.34449</c:v>
                </c:pt>
                <c:pt idx="59292">
                  <c:v>1.34451</c:v>
                </c:pt>
                <c:pt idx="59293">
                  <c:v>1.34454</c:v>
                </c:pt>
                <c:pt idx="59294">
                  <c:v>1.34456</c:v>
                </c:pt>
                <c:pt idx="59295">
                  <c:v>1.34458</c:v>
                </c:pt>
                <c:pt idx="59296">
                  <c:v>1.3446</c:v>
                </c:pt>
                <c:pt idx="59297">
                  <c:v>1.34463</c:v>
                </c:pt>
                <c:pt idx="59298">
                  <c:v>1.34465</c:v>
                </c:pt>
                <c:pt idx="59299">
                  <c:v>1.34467</c:v>
                </c:pt>
                <c:pt idx="59300">
                  <c:v>1.34469</c:v>
                </c:pt>
                <c:pt idx="59301">
                  <c:v>1.34472</c:v>
                </c:pt>
                <c:pt idx="59302">
                  <c:v>1.34474</c:v>
                </c:pt>
                <c:pt idx="59303">
                  <c:v>1.34476</c:v>
                </c:pt>
                <c:pt idx="59304">
                  <c:v>1.34478</c:v>
                </c:pt>
                <c:pt idx="59305">
                  <c:v>1.34481</c:v>
                </c:pt>
                <c:pt idx="59306">
                  <c:v>1.34483</c:v>
                </c:pt>
                <c:pt idx="59307">
                  <c:v>1.34485</c:v>
                </c:pt>
                <c:pt idx="59308">
                  <c:v>1.34488</c:v>
                </c:pt>
                <c:pt idx="59309">
                  <c:v>1.3449</c:v>
                </c:pt>
                <c:pt idx="59310">
                  <c:v>1.34492</c:v>
                </c:pt>
                <c:pt idx="59311">
                  <c:v>1.34494</c:v>
                </c:pt>
                <c:pt idx="59312">
                  <c:v>1.34497</c:v>
                </c:pt>
                <c:pt idx="59313">
                  <c:v>1.34499</c:v>
                </c:pt>
                <c:pt idx="59314">
                  <c:v>1.34501</c:v>
                </c:pt>
                <c:pt idx="59315">
                  <c:v>1.34503</c:v>
                </c:pt>
                <c:pt idx="59316">
                  <c:v>1.34506</c:v>
                </c:pt>
                <c:pt idx="59317">
                  <c:v>1.34508</c:v>
                </c:pt>
                <c:pt idx="59318">
                  <c:v>1.3451</c:v>
                </c:pt>
                <c:pt idx="59319">
                  <c:v>1.34512</c:v>
                </c:pt>
                <c:pt idx="59320">
                  <c:v>1.34515</c:v>
                </c:pt>
                <c:pt idx="59321">
                  <c:v>1.34517</c:v>
                </c:pt>
                <c:pt idx="59322">
                  <c:v>1.34519</c:v>
                </c:pt>
                <c:pt idx="59323">
                  <c:v>1.34522</c:v>
                </c:pt>
                <c:pt idx="59324">
                  <c:v>1.34524</c:v>
                </c:pt>
                <c:pt idx="59325">
                  <c:v>1.34526</c:v>
                </c:pt>
                <c:pt idx="59326">
                  <c:v>1.34528</c:v>
                </c:pt>
                <c:pt idx="59327">
                  <c:v>1.34531</c:v>
                </c:pt>
                <c:pt idx="59328">
                  <c:v>1.34533</c:v>
                </c:pt>
                <c:pt idx="59329">
                  <c:v>1.34535</c:v>
                </c:pt>
                <c:pt idx="59330">
                  <c:v>1.34537</c:v>
                </c:pt>
                <c:pt idx="59331">
                  <c:v>1.3454</c:v>
                </c:pt>
                <c:pt idx="59332">
                  <c:v>1.34542</c:v>
                </c:pt>
                <c:pt idx="59333">
                  <c:v>1.34544</c:v>
                </c:pt>
                <c:pt idx="59334">
                  <c:v>1.34546</c:v>
                </c:pt>
                <c:pt idx="59335">
                  <c:v>1.34549</c:v>
                </c:pt>
                <c:pt idx="59336">
                  <c:v>1.34551</c:v>
                </c:pt>
                <c:pt idx="59337">
                  <c:v>1.34553</c:v>
                </c:pt>
                <c:pt idx="59338">
                  <c:v>1.34556</c:v>
                </c:pt>
                <c:pt idx="59339">
                  <c:v>1.34558</c:v>
                </c:pt>
                <c:pt idx="59340">
                  <c:v>1.3456</c:v>
                </c:pt>
                <c:pt idx="59341">
                  <c:v>1.34562</c:v>
                </c:pt>
                <c:pt idx="59342">
                  <c:v>1.34565</c:v>
                </c:pt>
                <c:pt idx="59343">
                  <c:v>1.34567</c:v>
                </c:pt>
                <c:pt idx="59344">
                  <c:v>1.34569</c:v>
                </c:pt>
                <c:pt idx="59345">
                  <c:v>1.34571</c:v>
                </c:pt>
                <c:pt idx="59346">
                  <c:v>1.34574</c:v>
                </c:pt>
                <c:pt idx="59347">
                  <c:v>1.34576</c:v>
                </c:pt>
                <c:pt idx="59348">
                  <c:v>1.34578</c:v>
                </c:pt>
                <c:pt idx="59349">
                  <c:v>1.3458</c:v>
                </c:pt>
                <c:pt idx="59350">
                  <c:v>1.34583</c:v>
                </c:pt>
                <c:pt idx="59351">
                  <c:v>1.34585</c:v>
                </c:pt>
                <c:pt idx="59352">
                  <c:v>1.34587</c:v>
                </c:pt>
                <c:pt idx="59353">
                  <c:v>1.3459</c:v>
                </c:pt>
                <c:pt idx="59354">
                  <c:v>1.34592</c:v>
                </c:pt>
                <c:pt idx="59355">
                  <c:v>1.34594</c:v>
                </c:pt>
                <c:pt idx="59356">
                  <c:v>1.34596</c:v>
                </c:pt>
                <c:pt idx="59357">
                  <c:v>1.34599</c:v>
                </c:pt>
                <c:pt idx="59358">
                  <c:v>1.34601</c:v>
                </c:pt>
                <c:pt idx="59359">
                  <c:v>1.34603</c:v>
                </c:pt>
                <c:pt idx="59360">
                  <c:v>1.34605</c:v>
                </c:pt>
                <c:pt idx="59361">
                  <c:v>1.34608</c:v>
                </c:pt>
                <c:pt idx="59362">
                  <c:v>1.3461</c:v>
                </c:pt>
                <c:pt idx="59363">
                  <c:v>1.34612</c:v>
                </c:pt>
                <c:pt idx="59364">
                  <c:v>1.34614</c:v>
                </c:pt>
                <c:pt idx="59365">
                  <c:v>1.34617</c:v>
                </c:pt>
                <c:pt idx="59366">
                  <c:v>1.34619</c:v>
                </c:pt>
                <c:pt idx="59367">
                  <c:v>1.34621</c:v>
                </c:pt>
                <c:pt idx="59368">
                  <c:v>1.34624</c:v>
                </c:pt>
                <c:pt idx="59369">
                  <c:v>1.34626</c:v>
                </c:pt>
                <c:pt idx="59370">
                  <c:v>1.34628</c:v>
                </c:pt>
                <c:pt idx="59371">
                  <c:v>1.3463</c:v>
                </c:pt>
                <c:pt idx="59372">
                  <c:v>1.34633</c:v>
                </c:pt>
                <c:pt idx="59373">
                  <c:v>1.34635</c:v>
                </c:pt>
                <c:pt idx="59374">
                  <c:v>1.34637</c:v>
                </c:pt>
                <c:pt idx="59375">
                  <c:v>1.3464</c:v>
                </c:pt>
                <c:pt idx="59376">
                  <c:v>1.34642</c:v>
                </c:pt>
                <c:pt idx="59377">
                  <c:v>1.34644</c:v>
                </c:pt>
                <c:pt idx="59378">
                  <c:v>1.34646</c:v>
                </c:pt>
                <c:pt idx="59379">
                  <c:v>1.34648</c:v>
                </c:pt>
                <c:pt idx="59380">
                  <c:v>1.34651</c:v>
                </c:pt>
                <c:pt idx="59381">
                  <c:v>1.34653</c:v>
                </c:pt>
                <c:pt idx="59382">
                  <c:v>1.34655</c:v>
                </c:pt>
                <c:pt idx="59383">
                  <c:v>1.34658</c:v>
                </c:pt>
                <c:pt idx="59384">
                  <c:v>1.3466</c:v>
                </c:pt>
                <c:pt idx="59385">
                  <c:v>1.34662</c:v>
                </c:pt>
                <c:pt idx="59386">
                  <c:v>1.34664</c:v>
                </c:pt>
                <c:pt idx="59387">
                  <c:v>1.34667</c:v>
                </c:pt>
                <c:pt idx="59388">
                  <c:v>1.34669</c:v>
                </c:pt>
                <c:pt idx="59389">
                  <c:v>1.34671</c:v>
                </c:pt>
                <c:pt idx="59390">
                  <c:v>1.34674</c:v>
                </c:pt>
                <c:pt idx="59391">
                  <c:v>1.34676</c:v>
                </c:pt>
                <c:pt idx="59392">
                  <c:v>1.34678</c:v>
                </c:pt>
                <c:pt idx="59393">
                  <c:v>1.3468</c:v>
                </c:pt>
                <c:pt idx="59394">
                  <c:v>1.34682</c:v>
                </c:pt>
                <c:pt idx="59395">
                  <c:v>1.34685</c:v>
                </c:pt>
                <c:pt idx="59396">
                  <c:v>1.34687</c:v>
                </c:pt>
                <c:pt idx="59397">
                  <c:v>1.34689</c:v>
                </c:pt>
                <c:pt idx="59398">
                  <c:v>1.34692</c:v>
                </c:pt>
                <c:pt idx="59399">
                  <c:v>1.34694</c:v>
                </c:pt>
                <c:pt idx="59400">
                  <c:v>1.34696</c:v>
                </c:pt>
                <c:pt idx="59401">
                  <c:v>1.34698</c:v>
                </c:pt>
                <c:pt idx="59402">
                  <c:v>1.34701</c:v>
                </c:pt>
                <c:pt idx="59403">
                  <c:v>1.34703</c:v>
                </c:pt>
                <c:pt idx="59404">
                  <c:v>1.34705</c:v>
                </c:pt>
                <c:pt idx="59405">
                  <c:v>1.34708</c:v>
                </c:pt>
                <c:pt idx="59406">
                  <c:v>1.3471</c:v>
                </c:pt>
                <c:pt idx="59407">
                  <c:v>1.34712</c:v>
                </c:pt>
                <c:pt idx="59408">
                  <c:v>1.34714</c:v>
                </c:pt>
                <c:pt idx="59409">
                  <c:v>1.34717</c:v>
                </c:pt>
                <c:pt idx="59410">
                  <c:v>1.34719</c:v>
                </c:pt>
                <c:pt idx="59411">
                  <c:v>1.34721</c:v>
                </c:pt>
                <c:pt idx="59412">
                  <c:v>1.34723</c:v>
                </c:pt>
                <c:pt idx="59413">
                  <c:v>1.34726</c:v>
                </c:pt>
                <c:pt idx="59414">
                  <c:v>1.34728</c:v>
                </c:pt>
                <c:pt idx="59415">
                  <c:v>1.3473</c:v>
                </c:pt>
                <c:pt idx="59416">
                  <c:v>1.34732</c:v>
                </c:pt>
                <c:pt idx="59417">
                  <c:v>1.34735</c:v>
                </c:pt>
                <c:pt idx="59418">
                  <c:v>1.34737</c:v>
                </c:pt>
                <c:pt idx="59419">
                  <c:v>1.34739</c:v>
                </c:pt>
                <c:pt idx="59420">
                  <c:v>1.34742</c:v>
                </c:pt>
                <c:pt idx="59421">
                  <c:v>1.34744</c:v>
                </c:pt>
                <c:pt idx="59422">
                  <c:v>1.34746</c:v>
                </c:pt>
                <c:pt idx="59423">
                  <c:v>1.34748</c:v>
                </c:pt>
                <c:pt idx="59424">
                  <c:v>1.34751</c:v>
                </c:pt>
                <c:pt idx="59425">
                  <c:v>1.34753</c:v>
                </c:pt>
                <c:pt idx="59426">
                  <c:v>1.34755</c:v>
                </c:pt>
                <c:pt idx="59427">
                  <c:v>1.34757</c:v>
                </c:pt>
                <c:pt idx="59428">
                  <c:v>1.3476</c:v>
                </c:pt>
                <c:pt idx="59429">
                  <c:v>1.34762</c:v>
                </c:pt>
                <c:pt idx="59430">
                  <c:v>1.34764</c:v>
                </c:pt>
                <c:pt idx="59431">
                  <c:v>1.34766</c:v>
                </c:pt>
                <c:pt idx="59432">
                  <c:v>1.34769</c:v>
                </c:pt>
                <c:pt idx="59433">
                  <c:v>1.34771</c:v>
                </c:pt>
                <c:pt idx="59434">
                  <c:v>1.34773</c:v>
                </c:pt>
                <c:pt idx="59435">
                  <c:v>1.34776</c:v>
                </c:pt>
                <c:pt idx="59436">
                  <c:v>1.34778</c:v>
                </c:pt>
                <c:pt idx="59437">
                  <c:v>1.3478</c:v>
                </c:pt>
                <c:pt idx="59438">
                  <c:v>1.34782</c:v>
                </c:pt>
                <c:pt idx="59439">
                  <c:v>1.34785</c:v>
                </c:pt>
                <c:pt idx="59440">
                  <c:v>1.34787</c:v>
                </c:pt>
                <c:pt idx="59441">
                  <c:v>1.34789</c:v>
                </c:pt>
                <c:pt idx="59442">
                  <c:v>1.34791</c:v>
                </c:pt>
                <c:pt idx="59443">
                  <c:v>1.34794</c:v>
                </c:pt>
                <c:pt idx="59444">
                  <c:v>1.34796</c:v>
                </c:pt>
                <c:pt idx="59445">
                  <c:v>1.34798</c:v>
                </c:pt>
                <c:pt idx="59446">
                  <c:v>1.348</c:v>
                </c:pt>
                <c:pt idx="59447">
                  <c:v>1.34803</c:v>
                </c:pt>
                <c:pt idx="59448">
                  <c:v>1.34805</c:v>
                </c:pt>
                <c:pt idx="59449">
                  <c:v>1.34807</c:v>
                </c:pt>
                <c:pt idx="59450">
                  <c:v>1.3481</c:v>
                </c:pt>
                <c:pt idx="59451">
                  <c:v>1.34812</c:v>
                </c:pt>
                <c:pt idx="59452">
                  <c:v>1.34814</c:v>
                </c:pt>
                <c:pt idx="59453">
                  <c:v>1.34816</c:v>
                </c:pt>
                <c:pt idx="59454">
                  <c:v>1.34819</c:v>
                </c:pt>
                <c:pt idx="59455">
                  <c:v>1.34821</c:v>
                </c:pt>
                <c:pt idx="59456">
                  <c:v>1.34823</c:v>
                </c:pt>
                <c:pt idx="59457">
                  <c:v>1.34825</c:v>
                </c:pt>
                <c:pt idx="59458">
                  <c:v>1.34828</c:v>
                </c:pt>
                <c:pt idx="59459">
                  <c:v>1.3483</c:v>
                </c:pt>
                <c:pt idx="59460">
                  <c:v>1.34832</c:v>
                </c:pt>
                <c:pt idx="59461">
                  <c:v>1.34834</c:v>
                </c:pt>
                <c:pt idx="59462">
                  <c:v>1.34837</c:v>
                </c:pt>
                <c:pt idx="59463">
                  <c:v>1.34839</c:v>
                </c:pt>
                <c:pt idx="59464">
                  <c:v>1.34841</c:v>
                </c:pt>
                <c:pt idx="59465">
                  <c:v>1.34844</c:v>
                </c:pt>
                <c:pt idx="59466">
                  <c:v>1.34846</c:v>
                </c:pt>
                <c:pt idx="59467">
                  <c:v>1.34848</c:v>
                </c:pt>
                <c:pt idx="59468">
                  <c:v>1.3485</c:v>
                </c:pt>
                <c:pt idx="59469">
                  <c:v>1.34853</c:v>
                </c:pt>
                <c:pt idx="59470">
                  <c:v>1.34855</c:v>
                </c:pt>
                <c:pt idx="59471">
                  <c:v>1.34857</c:v>
                </c:pt>
                <c:pt idx="59472">
                  <c:v>1.34859</c:v>
                </c:pt>
                <c:pt idx="59473">
                  <c:v>1.34862</c:v>
                </c:pt>
                <c:pt idx="59474">
                  <c:v>1.34864</c:v>
                </c:pt>
                <c:pt idx="59475">
                  <c:v>1.34866</c:v>
                </c:pt>
                <c:pt idx="59476">
                  <c:v>1.34868</c:v>
                </c:pt>
                <c:pt idx="59477">
                  <c:v>1.34871</c:v>
                </c:pt>
                <c:pt idx="59478">
                  <c:v>1.34873</c:v>
                </c:pt>
                <c:pt idx="59479">
                  <c:v>1.34875</c:v>
                </c:pt>
                <c:pt idx="59480">
                  <c:v>1.34878</c:v>
                </c:pt>
                <c:pt idx="59481">
                  <c:v>1.3488</c:v>
                </c:pt>
                <c:pt idx="59482">
                  <c:v>1.34882</c:v>
                </c:pt>
                <c:pt idx="59483">
                  <c:v>1.34884</c:v>
                </c:pt>
                <c:pt idx="59484">
                  <c:v>1.34887</c:v>
                </c:pt>
                <c:pt idx="59485">
                  <c:v>1.34889</c:v>
                </c:pt>
                <c:pt idx="59486">
                  <c:v>1.34891</c:v>
                </c:pt>
                <c:pt idx="59487">
                  <c:v>1.34893</c:v>
                </c:pt>
                <c:pt idx="59488">
                  <c:v>1.34896</c:v>
                </c:pt>
                <c:pt idx="59489">
                  <c:v>1.34898</c:v>
                </c:pt>
                <c:pt idx="59490">
                  <c:v>1.349</c:v>
                </c:pt>
                <c:pt idx="59491">
                  <c:v>1.34902</c:v>
                </c:pt>
                <c:pt idx="59492">
                  <c:v>1.34905</c:v>
                </c:pt>
                <c:pt idx="59493">
                  <c:v>1.34907</c:v>
                </c:pt>
                <c:pt idx="59494">
                  <c:v>1.34909</c:v>
                </c:pt>
                <c:pt idx="59495">
                  <c:v>1.34912</c:v>
                </c:pt>
                <c:pt idx="59496">
                  <c:v>1.34914</c:v>
                </c:pt>
                <c:pt idx="59497">
                  <c:v>1.34916</c:v>
                </c:pt>
                <c:pt idx="59498">
                  <c:v>1.34918</c:v>
                </c:pt>
                <c:pt idx="59499">
                  <c:v>1.34921</c:v>
                </c:pt>
                <c:pt idx="59500">
                  <c:v>1.34923</c:v>
                </c:pt>
                <c:pt idx="59501">
                  <c:v>1.34925</c:v>
                </c:pt>
                <c:pt idx="59502">
                  <c:v>1.34927</c:v>
                </c:pt>
                <c:pt idx="59503">
                  <c:v>1.3493</c:v>
                </c:pt>
                <c:pt idx="59504">
                  <c:v>1.34932</c:v>
                </c:pt>
                <c:pt idx="59505">
                  <c:v>1.34934</c:v>
                </c:pt>
                <c:pt idx="59506">
                  <c:v>1.34936</c:v>
                </c:pt>
                <c:pt idx="59507">
                  <c:v>1.34939</c:v>
                </c:pt>
                <c:pt idx="59508">
                  <c:v>1.34941</c:v>
                </c:pt>
                <c:pt idx="59509">
                  <c:v>1.34943</c:v>
                </c:pt>
                <c:pt idx="59510">
                  <c:v>1.34946</c:v>
                </c:pt>
                <c:pt idx="59511">
                  <c:v>1.34948</c:v>
                </c:pt>
                <c:pt idx="59512">
                  <c:v>1.3495</c:v>
                </c:pt>
                <c:pt idx="59513">
                  <c:v>1.34952</c:v>
                </c:pt>
                <c:pt idx="59514">
                  <c:v>1.34955</c:v>
                </c:pt>
                <c:pt idx="59515">
                  <c:v>1.34957</c:v>
                </c:pt>
                <c:pt idx="59516">
                  <c:v>1.34959</c:v>
                </c:pt>
                <c:pt idx="59517">
                  <c:v>1.34962</c:v>
                </c:pt>
                <c:pt idx="59518">
                  <c:v>1.34964</c:v>
                </c:pt>
                <c:pt idx="59519">
                  <c:v>1.34966</c:v>
                </c:pt>
                <c:pt idx="59520">
                  <c:v>1.34968</c:v>
                </c:pt>
                <c:pt idx="59521">
                  <c:v>1.3497</c:v>
                </c:pt>
                <c:pt idx="59522">
                  <c:v>1.34973</c:v>
                </c:pt>
                <c:pt idx="59523">
                  <c:v>1.34975</c:v>
                </c:pt>
                <c:pt idx="59524">
                  <c:v>1.34977</c:v>
                </c:pt>
                <c:pt idx="59525">
                  <c:v>1.3498</c:v>
                </c:pt>
                <c:pt idx="59526">
                  <c:v>1.34982</c:v>
                </c:pt>
                <c:pt idx="59527">
                  <c:v>1.34984</c:v>
                </c:pt>
                <c:pt idx="59528">
                  <c:v>1.34986</c:v>
                </c:pt>
                <c:pt idx="59529">
                  <c:v>1.34989</c:v>
                </c:pt>
                <c:pt idx="59530">
                  <c:v>1.34991</c:v>
                </c:pt>
                <c:pt idx="59531">
                  <c:v>1.34993</c:v>
                </c:pt>
                <c:pt idx="59532">
                  <c:v>1.34996</c:v>
                </c:pt>
                <c:pt idx="59533">
                  <c:v>1.34998</c:v>
                </c:pt>
                <c:pt idx="59534">
                  <c:v>1.35</c:v>
                </c:pt>
                <c:pt idx="59535">
                  <c:v>1.35002</c:v>
                </c:pt>
                <c:pt idx="59536">
                  <c:v>1.35004</c:v>
                </c:pt>
                <c:pt idx="59537">
                  <c:v>1.35007</c:v>
                </c:pt>
                <c:pt idx="59538">
                  <c:v>1.35009</c:v>
                </c:pt>
                <c:pt idx="59539">
                  <c:v>1.35011</c:v>
                </c:pt>
                <c:pt idx="59540">
                  <c:v>1.35014</c:v>
                </c:pt>
                <c:pt idx="59541">
                  <c:v>1.35016</c:v>
                </c:pt>
                <c:pt idx="59542">
                  <c:v>1.35018</c:v>
                </c:pt>
                <c:pt idx="59543">
                  <c:v>1.3502</c:v>
                </c:pt>
                <c:pt idx="59544">
                  <c:v>1.35023</c:v>
                </c:pt>
                <c:pt idx="59545">
                  <c:v>1.35025</c:v>
                </c:pt>
                <c:pt idx="59546">
                  <c:v>1.35027</c:v>
                </c:pt>
                <c:pt idx="59547">
                  <c:v>1.3503</c:v>
                </c:pt>
                <c:pt idx="59548">
                  <c:v>1.35032</c:v>
                </c:pt>
                <c:pt idx="59549">
                  <c:v>1.35034</c:v>
                </c:pt>
                <c:pt idx="59550">
                  <c:v>1.35036</c:v>
                </c:pt>
                <c:pt idx="59551">
                  <c:v>1.35038</c:v>
                </c:pt>
                <c:pt idx="59552">
                  <c:v>1.35041</c:v>
                </c:pt>
                <c:pt idx="59553">
                  <c:v>1.35043</c:v>
                </c:pt>
                <c:pt idx="59554">
                  <c:v>1.35045</c:v>
                </c:pt>
                <c:pt idx="59555">
                  <c:v>1.35048</c:v>
                </c:pt>
                <c:pt idx="59556">
                  <c:v>1.3505</c:v>
                </c:pt>
                <c:pt idx="59557">
                  <c:v>1.35052</c:v>
                </c:pt>
                <c:pt idx="59558">
                  <c:v>1.35054</c:v>
                </c:pt>
                <c:pt idx="59559">
                  <c:v>1.35057</c:v>
                </c:pt>
                <c:pt idx="59560">
                  <c:v>1.35059</c:v>
                </c:pt>
                <c:pt idx="59561">
                  <c:v>1.35061</c:v>
                </c:pt>
                <c:pt idx="59562">
                  <c:v>1.35064</c:v>
                </c:pt>
                <c:pt idx="59563">
                  <c:v>1.35066</c:v>
                </c:pt>
                <c:pt idx="59564">
                  <c:v>1.35068</c:v>
                </c:pt>
                <c:pt idx="59565">
                  <c:v>1.3507</c:v>
                </c:pt>
                <c:pt idx="59566">
                  <c:v>1.35073</c:v>
                </c:pt>
                <c:pt idx="59567">
                  <c:v>1.35075</c:v>
                </c:pt>
                <c:pt idx="59568">
                  <c:v>1.35077</c:v>
                </c:pt>
                <c:pt idx="59569">
                  <c:v>1.35079</c:v>
                </c:pt>
                <c:pt idx="59570">
                  <c:v>1.35082</c:v>
                </c:pt>
                <c:pt idx="59571">
                  <c:v>1.35084</c:v>
                </c:pt>
                <c:pt idx="59572">
                  <c:v>1.35086</c:v>
                </c:pt>
                <c:pt idx="59573">
                  <c:v>1.35088</c:v>
                </c:pt>
                <c:pt idx="59574">
                  <c:v>1.35091</c:v>
                </c:pt>
                <c:pt idx="59575">
                  <c:v>1.35093</c:v>
                </c:pt>
                <c:pt idx="59576">
                  <c:v>1.35095</c:v>
                </c:pt>
                <c:pt idx="59577">
                  <c:v>1.35098</c:v>
                </c:pt>
                <c:pt idx="59578">
                  <c:v>1.351</c:v>
                </c:pt>
                <c:pt idx="59579">
                  <c:v>1.35102</c:v>
                </c:pt>
                <c:pt idx="59580">
                  <c:v>1.35104</c:v>
                </c:pt>
                <c:pt idx="59581">
                  <c:v>1.35107</c:v>
                </c:pt>
                <c:pt idx="59582">
                  <c:v>1.35109</c:v>
                </c:pt>
                <c:pt idx="59583">
                  <c:v>1.35111</c:v>
                </c:pt>
                <c:pt idx="59584">
                  <c:v>1.35113</c:v>
                </c:pt>
                <c:pt idx="59585">
                  <c:v>1.35116</c:v>
                </c:pt>
                <c:pt idx="59586">
                  <c:v>1.35118</c:v>
                </c:pt>
                <c:pt idx="59587">
                  <c:v>1.3512</c:v>
                </c:pt>
                <c:pt idx="59588">
                  <c:v>1.35122</c:v>
                </c:pt>
                <c:pt idx="59589">
                  <c:v>1.35125</c:v>
                </c:pt>
                <c:pt idx="59590">
                  <c:v>1.35127</c:v>
                </c:pt>
                <c:pt idx="59591">
                  <c:v>1.35129</c:v>
                </c:pt>
                <c:pt idx="59592">
                  <c:v>1.35132</c:v>
                </c:pt>
                <c:pt idx="59593">
                  <c:v>1.35134</c:v>
                </c:pt>
                <c:pt idx="59594">
                  <c:v>1.35136</c:v>
                </c:pt>
                <c:pt idx="59595">
                  <c:v>1.35138</c:v>
                </c:pt>
                <c:pt idx="59596">
                  <c:v>1.35141</c:v>
                </c:pt>
                <c:pt idx="59597">
                  <c:v>1.35143</c:v>
                </c:pt>
                <c:pt idx="59598">
                  <c:v>1.35145</c:v>
                </c:pt>
                <c:pt idx="59599">
                  <c:v>1.35147</c:v>
                </c:pt>
                <c:pt idx="59600">
                  <c:v>1.3515</c:v>
                </c:pt>
                <c:pt idx="59601">
                  <c:v>1.35152</c:v>
                </c:pt>
                <c:pt idx="59602">
                  <c:v>1.35154</c:v>
                </c:pt>
                <c:pt idx="59603">
                  <c:v>1.35156</c:v>
                </c:pt>
                <c:pt idx="59604">
                  <c:v>1.35159</c:v>
                </c:pt>
                <c:pt idx="59605">
                  <c:v>1.35161</c:v>
                </c:pt>
                <c:pt idx="59606">
                  <c:v>1.35163</c:v>
                </c:pt>
                <c:pt idx="59607">
                  <c:v>1.35166</c:v>
                </c:pt>
                <c:pt idx="59608">
                  <c:v>1.35168</c:v>
                </c:pt>
                <c:pt idx="59609">
                  <c:v>1.3517</c:v>
                </c:pt>
                <c:pt idx="59610">
                  <c:v>1.35172</c:v>
                </c:pt>
                <c:pt idx="59611">
                  <c:v>1.35175</c:v>
                </c:pt>
                <c:pt idx="59612">
                  <c:v>1.35177</c:v>
                </c:pt>
                <c:pt idx="59613">
                  <c:v>1.35179</c:v>
                </c:pt>
                <c:pt idx="59614">
                  <c:v>1.35181</c:v>
                </c:pt>
                <c:pt idx="59615">
                  <c:v>1.35184</c:v>
                </c:pt>
                <c:pt idx="59616">
                  <c:v>1.35186</c:v>
                </c:pt>
                <c:pt idx="59617">
                  <c:v>1.35188</c:v>
                </c:pt>
                <c:pt idx="59618">
                  <c:v>1.3519</c:v>
                </c:pt>
                <c:pt idx="59619">
                  <c:v>1.35193</c:v>
                </c:pt>
                <c:pt idx="59620">
                  <c:v>1.35195</c:v>
                </c:pt>
                <c:pt idx="59621">
                  <c:v>1.35197</c:v>
                </c:pt>
                <c:pt idx="59622">
                  <c:v>1.352</c:v>
                </c:pt>
                <c:pt idx="59623">
                  <c:v>1.35202</c:v>
                </c:pt>
                <c:pt idx="59624">
                  <c:v>1.35204</c:v>
                </c:pt>
                <c:pt idx="59625">
                  <c:v>1.35206</c:v>
                </c:pt>
                <c:pt idx="59626">
                  <c:v>1.35209</c:v>
                </c:pt>
                <c:pt idx="59627">
                  <c:v>1.35211</c:v>
                </c:pt>
                <c:pt idx="59628">
                  <c:v>1.35213</c:v>
                </c:pt>
                <c:pt idx="59629">
                  <c:v>1.35215</c:v>
                </c:pt>
                <c:pt idx="59630">
                  <c:v>1.35218</c:v>
                </c:pt>
                <c:pt idx="59631">
                  <c:v>1.3522</c:v>
                </c:pt>
                <c:pt idx="59632">
                  <c:v>1.35222</c:v>
                </c:pt>
                <c:pt idx="59633">
                  <c:v>1.35224</c:v>
                </c:pt>
                <c:pt idx="59634">
                  <c:v>1.35227</c:v>
                </c:pt>
                <c:pt idx="59635">
                  <c:v>1.35229</c:v>
                </c:pt>
                <c:pt idx="59636">
                  <c:v>1.35231</c:v>
                </c:pt>
                <c:pt idx="59637">
                  <c:v>1.35234</c:v>
                </c:pt>
                <c:pt idx="59638">
                  <c:v>1.35236</c:v>
                </c:pt>
                <c:pt idx="59639">
                  <c:v>1.35238</c:v>
                </c:pt>
                <c:pt idx="59640">
                  <c:v>1.3524</c:v>
                </c:pt>
                <c:pt idx="59641">
                  <c:v>1.35243</c:v>
                </c:pt>
                <c:pt idx="59642">
                  <c:v>1.35245</c:v>
                </c:pt>
                <c:pt idx="59643">
                  <c:v>1.35247</c:v>
                </c:pt>
                <c:pt idx="59644">
                  <c:v>1.35249</c:v>
                </c:pt>
                <c:pt idx="59645">
                  <c:v>1.35252</c:v>
                </c:pt>
                <c:pt idx="59646">
                  <c:v>1.35254</c:v>
                </c:pt>
                <c:pt idx="59647">
                  <c:v>1.35256</c:v>
                </c:pt>
                <c:pt idx="59648">
                  <c:v>1.35258</c:v>
                </c:pt>
                <c:pt idx="59649">
                  <c:v>1.35261</c:v>
                </c:pt>
                <c:pt idx="59650">
                  <c:v>1.35263</c:v>
                </c:pt>
                <c:pt idx="59651">
                  <c:v>1.35265</c:v>
                </c:pt>
                <c:pt idx="59652">
                  <c:v>1.35268</c:v>
                </c:pt>
                <c:pt idx="59653">
                  <c:v>1.3527</c:v>
                </c:pt>
                <c:pt idx="59654">
                  <c:v>1.35272</c:v>
                </c:pt>
                <c:pt idx="59655">
                  <c:v>1.35274</c:v>
                </c:pt>
                <c:pt idx="59656">
                  <c:v>1.35277</c:v>
                </c:pt>
                <c:pt idx="59657">
                  <c:v>1.35279</c:v>
                </c:pt>
                <c:pt idx="59658">
                  <c:v>1.35281</c:v>
                </c:pt>
                <c:pt idx="59659">
                  <c:v>1.35283</c:v>
                </c:pt>
                <c:pt idx="59660">
                  <c:v>1.35286</c:v>
                </c:pt>
                <c:pt idx="59661">
                  <c:v>1.35288</c:v>
                </c:pt>
                <c:pt idx="59662">
                  <c:v>1.3529</c:v>
                </c:pt>
                <c:pt idx="59663">
                  <c:v>1.35292</c:v>
                </c:pt>
                <c:pt idx="59664">
                  <c:v>1.35295</c:v>
                </c:pt>
                <c:pt idx="59665">
                  <c:v>1.35297</c:v>
                </c:pt>
                <c:pt idx="59666">
                  <c:v>1.35299</c:v>
                </c:pt>
                <c:pt idx="59667">
                  <c:v>1.35302</c:v>
                </c:pt>
                <c:pt idx="59668">
                  <c:v>1.35304</c:v>
                </c:pt>
                <c:pt idx="59669">
                  <c:v>1.35306</c:v>
                </c:pt>
                <c:pt idx="59670">
                  <c:v>1.35308</c:v>
                </c:pt>
                <c:pt idx="59671">
                  <c:v>1.35311</c:v>
                </c:pt>
                <c:pt idx="59672">
                  <c:v>1.35313</c:v>
                </c:pt>
                <c:pt idx="59673">
                  <c:v>1.35315</c:v>
                </c:pt>
                <c:pt idx="59674">
                  <c:v>1.35318</c:v>
                </c:pt>
                <c:pt idx="59675">
                  <c:v>1.3532</c:v>
                </c:pt>
                <c:pt idx="59676">
                  <c:v>1.35322</c:v>
                </c:pt>
                <c:pt idx="59677">
                  <c:v>1.35324</c:v>
                </c:pt>
                <c:pt idx="59678">
                  <c:v>1.35326</c:v>
                </c:pt>
                <c:pt idx="59679">
                  <c:v>1.35329</c:v>
                </c:pt>
                <c:pt idx="59680">
                  <c:v>1.35331</c:v>
                </c:pt>
                <c:pt idx="59681">
                  <c:v>1.35333</c:v>
                </c:pt>
                <c:pt idx="59682">
                  <c:v>1.35336</c:v>
                </c:pt>
                <c:pt idx="59683">
                  <c:v>1.35338</c:v>
                </c:pt>
                <c:pt idx="59684">
                  <c:v>1.3534</c:v>
                </c:pt>
                <c:pt idx="59685">
                  <c:v>1.35342</c:v>
                </c:pt>
                <c:pt idx="59686">
                  <c:v>1.35345</c:v>
                </c:pt>
                <c:pt idx="59687">
                  <c:v>1.35347</c:v>
                </c:pt>
                <c:pt idx="59688">
                  <c:v>1.35349</c:v>
                </c:pt>
                <c:pt idx="59689">
                  <c:v>1.35352</c:v>
                </c:pt>
                <c:pt idx="59690">
                  <c:v>1.35354</c:v>
                </c:pt>
                <c:pt idx="59691">
                  <c:v>1.35356</c:v>
                </c:pt>
                <c:pt idx="59692">
                  <c:v>1.35358</c:v>
                </c:pt>
                <c:pt idx="59693">
                  <c:v>1.3536</c:v>
                </c:pt>
                <c:pt idx="59694">
                  <c:v>1.35363</c:v>
                </c:pt>
                <c:pt idx="59695">
                  <c:v>1.35365</c:v>
                </c:pt>
                <c:pt idx="59696">
                  <c:v>1.35367</c:v>
                </c:pt>
                <c:pt idx="59697">
                  <c:v>1.3537</c:v>
                </c:pt>
                <c:pt idx="59698">
                  <c:v>1.35372</c:v>
                </c:pt>
                <c:pt idx="59699">
                  <c:v>1.35374</c:v>
                </c:pt>
                <c:pt idx="59700">
                  <c:v>1.35376</c:v>
                </c:pt>
                <c:pt idx="59701">
                  <c:v>1.35379</c:v>
                </c:pt>
                <c:pt idx="59702">
                  <c:v>1.35381</c:v>
                </c:pt>
                <c:pt idx="59703">
                  <c:v>1.35383</c:v>
                </c:pt>
                <c:pt idx="59704">
                  <c:v>1.35386</c:v>
                </c:pt>
                <c:pt idx="59705">
                  <c:v>1.35388</c:v>
                </c:pt>
                <c:pt idx="59706">
                  <c:v>1.3539</c:v>
                </c:pt>
                <c:pt idx="59707">
                  <c:v>1.35392</c:v>
                </c:pt>
                <c:pt idx="59708">
                  <c:v>1.35395</c:v>
                </c:pt>
                <c:pt idx="59709">
                  <c:v>1.35397</c:v>
                </c:pt>
                <c:pt idx="59710">
                  <c:v>1.35399</c:v>
                </c:pt>
                <c:pt idx="59711">
                  <c:v>1.35401</c:v>
                </c:pt>
                <c:pt idx="59712">
                  <c:v>1.35404</c:v>
                </c:pt>
                <c:pt idx="59713">
                  <c:v>1.35406</c:v>
                </c:pt>
                <c:pt idx="59714">
                  <c:v>1.35408</c:v>
                </c:pt>
                <c:pt idx="59715">
                  <c:v>1.3541</c:v>
                </c:pt>
                <c:pt idx="59716">
                  <c:v>1.35413</c:v>
                </c:pt>
                <c:pt idx="59717">
                  <c:v>1.35415</c:v>
                </c:pt>
                <c:pt idx="59718">
                  <c:v>1.35417</c:v>
                </c:pt>
                <c:pt idx="59719">
                  <c:v>1.3542</c:v>
                </c:pt>
                <c:pt idx="59720">
                  <c:v>1.35422</c:v>
                </c:pt>
                <c:pt idx="59721">
                  <c:v>1.35424</c:v>
                </c:pt>
                <c:pt idx="59722">
                  <c:v>1.35426</c:v>
                </c:pt>
                <c:pt idx="59723">
                  <c:v>1.35429</c:v>
                </c:pt>
                <c:pt idx="59724">
                  <c:v>1.35431</c:v>
                </c:pt>
                <c:pt idx="59725">
                  <c:v>1.35433</c:v>
                </c:pt>
                <c:pt idx="59726">
                  <c:v>1.35435</c:v>
                </c:pt>
                <c:pt idx="59727">
                  <c:v>1.35438</c:v>
                </c:pt>
                <c:pt idx="59728">
                  <c:v>1.3544</c:v>
                </c:pt>
                <c:pt idx="59729">
                  <c:v>1.35442</c:v>
                </c:pt>
                <c:pt idx="59730">
                  <c:v>1.35444</c:v>
                </c:pt>
                <c:pt idx="59731">
                  <c:v>1.35447</c:v>
                </c:pt>
                <c:pt idx="59732">
                  <c:v>1.35449</c:v>
                </c:pt>
                <c:pt idx="59733">
                  <c:v>1.35451</c:v>
                </c:pt>
                <c:pt idx="59734">
                  <c:v>1.35454</c:v>
                </c:pt>
                <c:pt idx="59735">
                  <c:v>1.35456</c:v>
                </c:pt>
                <c:pt idx="59736">
                  <c:v>1.35458</c:v>
                </c:pt>
                <c:pt idx="59737">
                  <c:v>1.3546</c:v>
                </c:pt>
                <c:pt idx="59738">
                  <c:v>1.35463</c:v>
                </c:pt>
                <c:pt idx="59739">
                  <c:v>1.35465</c:v>
                </c:pt>
                <c:pt idx="59740">
                  <c:v>1.35467</c:v>
                </c:pt>
                <c:pt idx="59741">
                  <c:v>1.35469</c:v>
                </c:pt>
                <c:pt idx="59742">
                  <c:v>1.35472</c:v>
                </c:pt>
                <c:pt idx="59743">
                  <c:v>1.35474</c:v>
                </c:pt>
                <c:pt idx="59744">
                  <c:v>1.35476</c:v>
                </c:pt>
                <c:pt idx="59745">
                  <c:v>1.35478</c:v>
                </c:pt>
                <c:pt idx="59746">
                  <c:v>1.35481</c:v>
                </c:pt>
                <c:pt idx="59747">
                  <c:v>1.35483</c:v>
                </c:pt>
                <c:pt idx="59748">
                  <c:v>1.35485</c:v>
                </c:pt>
                <c:pt idx="59749">
                  <c:v>1.35488</c:v>
                </c:pt>
                <c:pt idx="59750">
                  <c:v>1.3549</c:v>
                </c:pt>
                <c:pt idx="59751">
                  <c:v>1.35492</c:v>
                </c:pt>
                <c:pt idx="59752">
                  <c:v>1.35494</c:v>
                </c:pt>
                <c:pt idx="59753">
                  <c:v>1.35497</c:v>
                </c:pt>
                <c:pt idx="59754">
                  <c:v>1.35499</c:v>
                </c:pt>
                <c:pt idx="59755">
                  <c:v>1.35501</c:v>
                </c:pt>
                <c:pt idx="59756">
                  <c:v>1.35503</c:v>
                </c:pt>
                <c:pt idx="59757">
                  <c:v>1.35506</c:v>
                </c:pt>
                <c:pt idx="59758">
                  <c:v>1.35508</c:v>
                </c:pt>
                <c:pt idx="59759">
                  <c:v>1.3551</c:v>
                </c:pt>
                <c:pt idx="59760">
                  <c:v>1.35512</c:v>
                </c:pt>
                <c:pt idx="59761">
                  <c:v>1.35515</c:v>
                </c:pt>
                <c:pt idx="59762">
                  <c:v>1.35517</c:v>
                </c:pt>
                <c:pt idx="59763">
                  <c:v>1.35519</c:v>
                </c:pt>
                <c:pt idx="59764">
                  <c:v>1.35522</c:v>
                </c:pt>
                <c:pt idx="59765">
                  <c:v>1.35524</c:v>
                </c:pt>
                <c:pt idx="59766">
                  <c:v>1.35526</c:v>
                </c:pt>
                <c:pt idx="59767">
                  <c:v>1.35528</c:v>
                </c:pt>
                <c:pt idx="59768">
                  <c:v>1.35531</c:v>
                </c:pt>
                <c:pt idx="59769">
                  <c:v>1.35533</c:v>
                </c:pt>
                <c:pt idx="59770">
                  <c:v>1.35535</c:v>
                </c:pt>
                <c:pt idx="59771">
                  <c:v>1.35537</c:v>
                </c:pt>
                <c:pt idx="59772">
                  <c:v>1.3554</c:v>
                </c:pt>
                <c:pt idx="59773">
                  <c:v>1.35542</c:v>
                </c:pt>
                <c:pt idx="59774">
                  <c:v>1.35544</c:v>
                </c:pt>
                <c:pt idx="59775">
                  <c:v>1.35546</c:v>
                </c:pt>
                <c:pt idx="59776">
                  <c:v>1.35549</c:v>
                </c:pt>
                <c:pt idx="59777">
                  <c:v>1.35551</c:v>
                </c:pt>
                <c:pt idx="59778">
                  <c:v>1.35553</c:v>
                </c:pt>
                <c:pt idx="59779">
                  <c:v>1.35556</c:v>
                </c:pt>
                <c:pt idx="59780">
                  <c:v>1.35558</c:v>
                </c:pt>
                <c:pt idx="59781">
                  <c:v>1.3556</c:v>
                </c:pt>
                <c:pt idx="59782">
                  <c:v>1.35562</c:v>
                </c:pt>
                <c:pt idx="59783">
                  <c:v>1.35565</c:v>
                </c:pt>
                <c:pt idx="59784">
                  <c:v>1.35567</c:v>
                </c:pt>
                <c:pt idx="59785">
                  <c:v>1.35569</c:v>
                </c:pt>
                <c:pt idx="59786">
                  <c:v>1.35571</c:v>
                </c:pt>
                <c:pt idx="59787">
                  <c:v>1.35574</c:v>
                </c:pt>
                <c:pt idx="59788">
                  <c:v>1.35576</c:v>
                </c:pt>
                <c:pt idx="59789">
                  <c:v>1.35578</c:v>
                </c:pt>
                <c:pt idx="59790">
                  <c:v>1.3558</c:v>
                </c:pt>
                <c:pt idx="59791">
                  <c:v>1.35583</c:v>
                </c:pt>
                <c:pt idx="59792">
                  <c:v>1.35585</c:v>
                </c:pt>
                <c:pt idx="59793">
                  <c:v>1.35587</c:v>
                </c:pt>
                <c:pt idx="59794">
                  <c:v>1.3559</c:v>
                </c:pt>
                <c:pt idx="59795">
                  <c:v>1.35592</c:v>
                </c:pt>
                <c:pt idx="59796">
                  <c:v>1.35594</c:v>
                </c:pt>
                <c:pt idx="59797">
                  <c:v>1.35596</c:v>
                </c:pt>
                <c:pt idx="59798">
                  <c:v>1.35599</c:v>
                </c:pt>
                <c:pt idx="59799">
                  <c:v>1.35601</c:v>
                </c:pt>
                <c:pt idx="59800">
                  <c:v>1.35603</c:v>
                </c:pt>
                <c:pt idx="59801">
                  <c:v>1.35605</c:v>
                </c:pt>
                <c:pt idx="59802">
                  <c:v>1.35608</c:v>
                </c:pt>
                <c:pt idx="59803">
                  <c:v>1.3561</c:v>
                </c:pt>
                <c:pt idx="59804">
                  <c:v>1.35612</c:v>
                </c:pt>
                <c:pt idx="59805">
                  <c:v>1.35614</c:v>
                </c:pt>
                <c:pt idx="59806">
                  <c:v>1.35617</c:v>
                </c:pt>
                <c:pt idx="59807">
                  <c:v>1.35619</c:v>
                </c:pt>
                <c:pt idx="59808">
                  <c:v>1.35621</c:v>
                </c:pt>
                <c:pt idx="59809">
                  <c:v>1.35624</c:v>
                </c:pt>
                <c:pt idx="59810">
                  <c:v>1.35626</c:v>
                </c:pt>
                <c:pt idx="59811">
                  <c:v>1.35628</c:v>
                </c:pt>
                <c:pt idx="59812">
                  <c:v>1.3563</c:v>
                </c:pt>
                <c:pt idx="59813">
                  <c:v>1.35633</c:v>
                </c:pt>
                <c:pt idx="59814">
                  <c:v>1.35635</c:v>
                </c:pt>
                <c:pt idx="59815">
                  <c:v>1.35637</c:v>
                </c:pt>
                <c:pt idx="59816">
                  <c:v>1.3564</c:v>
                </c:pt>
                <c:pt idx="59817">
                  <c:v>1.35642</c:v>
                </c:pt>
                <c:pt idx="59818">
                  <c:v>1.35644</c:v>
                </c:pt>
                <c:pt idx="59819">
                  <c:v>1.35646</c:v>
                </c:pt>
                <c:pt idx="59820">
                  <c:v>1.35648</c:v>
                </c:pt>
                <c:pt idx="59821">
                  <c:v>1.35651</c:v>
                </c:pt>
                <c:pt idx="59822">
                  <c:v>1.35653</c:v>
                </c:pt>
                <c:pt idx="59823">
                  <c:v>1.35655</c:v>
                </c:pt>
                <c:pt idx="59824">
                  <c:v>1.35658</c:v>
                </c:pt>
                <c:pt idx="59825">
                  <c:v>1.3566</c:v>
                </c:pt>
                <c:pt idx="59826">
                  <c:v>1.35662</c:v>
                </c:pt>
                <c:pt idx="59827">
                  <c:v>1.35664</c:v>
                </c:pt>
                <c:pt idx="59828">
                  <c:v>1.35667</c:v>
                </c:pt>
                <c:pt idx="59829">
                  <c:v>1.35669</c:v>
                </c:pt>
                <c:pt idx="59830">
                  <c:v>1.35671</c:v>
                </c:pt>
                <c:pt idx="59831">
                  <c:v>1.35674</c:v>
                </c:pt>
                <c:pt idx="59832">
                  <c:v>1.35676</c:v>
                </c:pt>
                <c:pt idx="59833">
                  <c:v>1.35678</c:v>
                </c:pt>
                <c:pt idx="59834">
                  <c:v>1.3568</c:v>
                </c:pt>
                <c:pt idx="59835">
                  <c:v>1.35682</c:v>
                </c:pt>
                <c:pt idx="59836">
                  <c:v>1.35685</c:v>
                </c:pt>
                <c:pt idx="59837">
                  <c:v>1.35687</c:v>
                </c:pt>
                <c:pt idx="59838">
                  <c:v>1.35689</c:v>
                </c:pt>
                <c:pt idx="59839">
                  <c:v>1.35692</c:v>
                </c:pt>
                <c:pt idx="59840">
                  <c:v>1.35694</c:v>
                </c:pt>
                <c:pt idx="59841">
                  <c:v>1.35696</c:v>
                </c:pt>
                <c:pt idx="59842">
                  <c:v>1.35698</c:v>
                </c:pt>
                <c:pt idx="59843">
                  <c:v>1.35701</c:v>
                </c:pt>
                <c:pt idx="59844">
                  <c:v>1.35703</c:v>
                </c:pt>
                <c:pt idx="59845">
                  <c:v>1.35705</c:v>
                </c:pt>
                <c:pt idx="59846">
                  <c:v>1.35708</c:v>
                </c:pt>
                <c:pt idx="59847">
                  <c:v>1.3571</c:v>
                </c:pt>
                <c:pt idx="59848">
                  <c:v>1.35712</c:v>
                </c:pt>
                <c:pt idx="59849">
                  <c:v>1.35714</c:v>
                </c:pt>
                <c:pt idx="59850">
                  <c:v>1.35717</c:v>
                </c:pt>
                <c:pt idx="59851">
                  <c:v>1.35719</c:v>
                </c:pt>
                <c:pt idx="59852">
                  <c:v>1.35721</c:v>
                </c:pt>
                <c:pt idx="59853">
                  <c:v>1.35723</c:v>
                </c:pt>
                <c:pt idx="59854">
                  <c:v>1.35726</c:v>
                </c:pt>
                <c:pt idx="59855">
                  <c:v>1.35728</c:v>
                </c:pt>
                <c:pt idx="59856">
                  <c:v>1.3573</c:v>
                </c:pt>
                <c:pt idx="59857">
                  <c:v>1.35732</c:v>
                </c:pt>
                <c:pt idx="59858">
                  <c:v>1.35735</c:v>
                </c:pt>
                <c:pt idx="59859">
                  <c:v>1.35737</c:v>
                </c:pt>
                <c:pt idx="59860">
                  <c:v>1.35739</c:v>
                </c:pt>
                <c:pt idx="59861">
                  <c:v>1.35742</c:v>
                </c:pt>
                <c:pt idx="59862">
                  <c:v>1.35744</c:v>
                </c:pt>
                <c:pt idx="59863">
                  <c:v>1.35746</c:v>
                </c:pt>
                <c:pt idx="59864">
                  <c:v>1.35748</c:v>
                </c:pt>
                <c:pt idx="59865">
                  <c:v>1.35751</c:v>
                </c:pt>
                <c:pt idx="59866">
                  <c:v>1.35753</c:v>
                </c:pt>
                <c:pt idx="59867">
                  <c:v>1.35755</c:v>
                </c:pt>
                <c:pt idx="59868">
                  <c:v>1.35757</c:v>
                </c:pt>
                <c:pt idx="59869">
                  <c:v>1.3576</c:v>
                </c:pt>
                <c:pt idx="59870">
                  <c:v>1.35762</c:v>
                </c:pt>
                <c:pt idx="59871">
                  <c:v>1.35764</c:v>
                </c:pt>
                <c:pt idx="59872">
                  <c:v>1.35766</c:v>
                </c:pt>
                <c:pt idx="59873">
                  <c:v>1.35769</c:v>
                </c:pt>
                <c:pt idx="59874">
                  <c:v>1.35771</c:v>
                </c:pt>
                <c:pt idx="59875">
                  <c:v>1.35773</c:v>
                </c:pt>
                <c:pt idx="59876">
                  <c:v>1.35776</c:v>
                </c:pt>
                <c:pt idx="59877">
                  <c:v>1.35778</c:v>
                </c:pt>
                <c:pt idx="59878">
                  <c:v>1.3578</c:v>
                </c:pt>
                <c:pt idx="59879">
                  <c:v>1.35782</c:v>
                </c:pt>
                <c:pt idx="59880">
                  <c:v>1.35785</c:v>
                </c:pt>
                <c:pt idx="59881">
                  <c:v>1.35787</c:v>
                </c:pt>
                <c:pt idx="59882">
                  <c:v>1.35789</c:v>
                </c:pt>
                <c:pt idx="59883">
                  <c:v>1.35791</c:v>
                </c:pt>
                <c:pt idx="59884">
                  <c:v>1.35794</c:v>
                </c:pt>
                <c:pt idx="59885">
                  <c:v>1.35796</c:v>
                </c:pt>
                <c:pt idx="59886">
                  <c:v>1.35798</c:v>
                </c:pt>
                <c:pt idx="59887">
                  <c:v>1.358</c:v>
                </c:pt>
                <c:pt idx="59888">
                  <c:v>1.35803</c:v>
                </c:pt>
                <c:pt idx="59889">
                  <c:v>1.35805</c:v>
                </c:pt>
                <c:pt idx="59890">
                  <c:v>1.35807</c:v>
                </c:pt>
                <c:pt idx="59891">
                  <c:v>1.3581</c:v>
                </c:pt>
                <c:pt idx="59892">
                  <c:v>1.35812</c:v>
                </c:pt>
                <c:pt idx="59893">
                  <c:v>1.35814</c:v>
                </c:pt>
                <c:pt idx="59894">
                  <c:v>1.35816</c:v>
                </c:pt>
                <c:pt idx="59895">
                  <c:v>1.35819</c:v>
                </c:pt>
                <c:pt idx="59896">
                  <c:v>1.35821</c:v>
                </c:pt>
                <c:pt idx="59897">
                  <c:v>1.35823</c:v>
                </c:pt>
                <c:pt idx="59898">
                  <c:v>1.35825</c:v>
                </c:pt>
                <c:pt idx="59899">
                  <c:v>1.35828</c:v>
                </c:pt>
                <c:pt idx="59900">
                  <c:v>1.3583</c:v>
                </c:pt>
                <c:pt idx="59901">
                  <c:v>1.35832</c:v>
                </c:pt>
                <c:pt idx="59902">
                  <c:v>1.35834</c:v>
                </c:pt>
                <c:pt idx="59903">
                  <c:v>1.35837</c:v>
                </c:pt>
                <c:pt idx="59904">
                  <c:v>1.35839</c:v>
                </c:pt>
                <c:pt idx="59905">
                  <c:v>1.35841</c:v>
                </c:pt>
                <c:pt idx="59906">
                  <c:v>1.35844</c:v>
                </c:pt>
                <c:pt idx="59907">
                  <c:v>1.35846</c:v>
                </c:pt>
                <c:pt idx="59908">
                  <c:v>1.35848</c:v>
                </c:pt>
                <c:pt idx="59909">
                  <c:v>1.3585</c:v>
                </c:pt>
                <c:pt idx="59910">
                  <c:v>1.35853</c:v>
                </c:pt>
                <c:pt idx="59911">
                  <c:v>1.35855</c:v>
                </c:pt>
                <c:pt idx="59912">
                  <c:v>1.35857</c:v>
                </c:pt>
                <c:pt idx="59913">
                  <c:v>1.35859</c:v>
                </c:pt>
                <c:pt idx="59914">
                  <c:v>1.35862</c:v>
                </c:pt>
                <c:pt idx="59915">
                  <c:v>1.35864</c:v>
                </c:pt>
                <c:pt idx="59916">
                  <c:v>1.35866</c:v>
                </c:pt>
                <c:pt idx="59917">
                  <c:v>1.35868</c:v>
                </c:pt>
                <c:pt idx="59918">
                  <c:v>1.35871</c:v>
                </c:pt>
                <c:pt idx="59919">
                  <c:v>1.35873</c:v>
                </c:pt>
                <c:pt idx="59920">
                  <c:v>1.35875</c:v>
                </c:pt>
                <c:pt idx="59921">
                  <c:v>1.35878</c:v>
                </c:pt>
                <c:pt idx="59922">
                  <c:v>1.3588</c:v>
                </c:pt>
                <c:pt idx="59923">
                  <c:v>1.35882</c:v>
                </c:pt>
                <c:pt idx="59924">
                  <c:v>1.35884</c:v>
                </c:pt>
                <c:pt idx="59925">
                  <c:v>1.35887</c:v>
                </c:pt>
                <c:pt idx="59926">
                  <c:v>1.35889</c:v>
                </c:pt>
                <c:pt idx="59927">
                  <c:v>1.35891</c:v>
                </c:pt>
                <c:pt idx="59928">
                  <c:v>1.35893</c:v>
                </c:pt>
                <c:pt idx="59929">
                  <c:v>1.35896</c:v>
                </c:pt>
                <c:pt idx="59930">
                  <c:v>1.35898</c:v>
                </c:pt>
                <c:pt idx="59931">
                  <c:v>1.359</c:v>
                </c:pt>
                <c:pt idx="59932">
                  <c:v>1.35902</c:v>
                </c:pt>
                <c:pt idx="59933">
                  <c:v>1.35905</c:v>
                </c:pt>
                <c:pt idx="59934">
                  <c:v>1.35907</c:v>
                </c:pt>
                <c:pt idx="59935">
                  <c:v>1.35909</c:v>
                </c:pt>
                <c:pt idx="59936">
                  <c:v>1.35912</c:v>
                </c:pt>
                <c:pt idx="59937">
                  <c:v>1.35914</c:v>
                </c:pt>
                <c:pt idx="59938">
                  <c:v>1.35916</c:v>
                </c:pt>
                <c:pt idx="59939">
                  <c:v>1.35918</c:v>
                </c:pt>
                <c:pt idx="59940">
                  <c:v>1.35921</c:v>
                </c:pt>
                <c:pt idx="59941">
                  <c:v>1.35923</c:v>
                </c:pt>
                <c:pt idx="59942">
                  <c:v>1.35925</c:v>
                </c:pt>
                <c:pt idx="59943">
                  <c:v>1.35927</c:v>
                </c:pt>
                <c:pt idx="59944">
                  <c:v>1.3593</c:v>
                </c:pt>
                <c:pt idx="59945">
                  <c:v>1.35932</c:v>
                </c:pt>
                <c:pt idx="59946">
                  <c:v>1.35934</c:v>
                </c:pt>
                <c:pt idx="59947">
                  <c:v>1.35936</c:v>
                </c:pt>
                <c:pt idx="59948">
                  <c:v>1.35939</c:v>
                </c:pt>
                <c:pt idx="59949">
                  <c:v>1.35941</c:v>
                </c:pt>
                <c:pt idx="59950">
                  <c:v>1.35943</c:v>
                </c:pt>
                <c:pt idx="59951">
                  <c:v>1.35946</c:v>
                </c:pt>
                <c:pt idx="59952">
                  <c:v>1.35948</c:v>
                </c:pt>
                <c:pt idx="59953">
                  <c:v>1.3595</c:v>
                </c:pt>
                <c:pt idx="59954">
                  <c:v>1.35952</c:v>
                </c:pt>
                <c:pt idx="59955">
                  <c:v>1.35955</c:v>
                </c:pt>
                <c:pt idx="59956">
                  <c:v>1.35957</c:v>
                </c:pt>
                <c:pt idx="59957">
                  <c:v>1.35959</c:v>
                </c:pt>
                <c:pt idx="59958">
                  <c:v>1.35962</c:v>
                </c:pt>
                <c:pt idx="59959">
                  <c:v>1.35964</c:v>
                </c:pt>
                <c:pt idx="59960">
                  <c:v>1.35966</c:v>
                </c:pt>
                <c:pt idx="59961">
                  <c:v>1.35968</c:v>
                </c:pt>
                <c:pt idx="59962">
                  <c:v>1.3597</c:v>
                </c:pt>
                <c:pt idx="59963">
                  <c:v>1.35973</c:v>
                </c:pt>
                <c:pt idx="59964">
                  <c:v>1.35975</c:v>
                </c:pt>
                <c:pt idx="59965">
                  <c:v>1.35977</c:v>
                </c:pt>
                <c:pt idx="59966">
                  <c:v>1.3598</c:v>
                </c:pt>
                <c:pt idx="59967">
                  <c:v>1.35982</c:v>
                </c:pt>
                <c:pt idx="59968">
                  <c:v>1.35984</c:v>
                </c:pt>
                <c:pt idx="59969">
                  <c:v>1.35986</c:v>
                </c:pt>
                <c:pt idx="59970">
                  <c:v>1.35989</c:v>
                </c:pt>
                <c:pt idx="59971">
                  <c:v>1.35991</c:v>
                </c:pt>
                <c:pt idx="59972">
                  <c:v>1.35993</c:v>
                </c:pt>
                <c:pt idx="59973">
                  <c:v>1.35996</c:v>
                </c:pt>
                <c:pt idx="59974">
                  <c:v>1.35998</c:v>
                </c:pt>
                <c:pt idx="59975">
                  <c:v>1.36</c:v>
                </c:pt>
                <c:pt idx="59976">
                  <c:v>1.36002</c:v>
                </c:pt>
                <c:pt idx="59977">
                  <c:v>1.36004</c:v>
                </c:pt>
                <c:pt idx="59978">
                  <c:v>1.36007</c:v>
                </c:pt>
                <c:pt idx="59979">
                  <c:v>1.36009</c:v>
                </c:pt>
                <c:pt idx="59980">
                  <c:v>1.36011</c:v>
                </c:pt>
                <c:pt idx="59981">
                  <c:v>1.36014</c:v>
                </c:pt>
                <c:pt idx="59982">
                  <c:v>1.36016</c:v>
                </c:pt>
                <c:pt idx="59983">
                  <c:v>1.36018</c:v>
                </c:pt>
                <c:pt idx="59984">
                  <c:v>1.3602</c:v>
                </c:pt>
                <c:pt idx="59985">
                  <c:v>1.36023</c:v>
                </c:pt>
                <c:pt idx="59986">
                  <c:v>1.36025</c:v>
                </c:pt>
                <c:pt idx="59987">
                  <c:v>1.36027</c:v>
                </c:pt>
                <c:pt idx="59988">
                  <c:v>1.3603</c:v>
                </c:pt>
                <c:pt idx="59989">
                  <c:v>1.36032</c:v>
                </c:pt>
                <c:pt idx="59990">
                  <c:v>1.36034</c:v>
                </c:pt>
                <c:pt idx="59991">
                  <c:v>1.36036</c:v>
                </c:pt>
                <c:pt idx="59992">
                  <c:v>1.36038</c:v>
                </c:pt>
                <c:pt idx="59993">
                  <c:v>1.36041</c:v>
                </c:pt>
                <c:pt idx="59994">
                  <c:v>1.36043</c:v>
                </c:pt>
                <c:pt idx="59995">
                  <c:v>1.36045</c:v>
                </c:pt>
                <c:pt idx="59996">
                  <c:v>1.36048</c:v>
                </c:pt>
                <c:pt idx="59997">
                  <c:v>1.3605</c:v>
                </c:pt>
                <c:pt idx="59998">
                  <c:v>1.36052</c:v>
                </c:pt>
                <c:pt idx="59999">
                  <c:v>1.36054</c:v>
                </c:pt>
                <c:pt idx="60000">
                  <c:v>1.36057</c:v>
                </c:pt>
                <c:pt idx="60001">
                  <c:v>1.36059</c:v>
                </c:pt>
                <c:pt idx="60002">
                  <c:v>1.36061</c:v>
                </c:pt>
                <c:pt idx="60003">
                  <c:v>1.36064</c:v>
                </c:pt>
                <c:pt idx="60004">
                  <c:v>1.36066</c:v>
                </c:pt>
                <c:pt idx="60005">
                  <c:v>1.36068</c:v>
                </c:pt>
                <c:pt idx="60006">
                  <c:v>1.3607</c:v>
                </c:pt>
                <c:pt idx="60007">
                  <c:v>1.36073</c:v>
                </c:pt>
                <c:pt idx="60008">
                  <c:v>1.36075</c:v>
                </c:pt>
                <c:pt idx="60009">
                  <c:v>1.36077</c:v>
                </c:pt>
                <c:pt idx="60010">
                  <c:v>1.36079</c:v>
                </c:pt>
                <c:pt idx="60011">
                  <c:v>1.36082</c:v>
                </c:pt>
                <c:pt idx="60012">
                  <c:v>1.36084</c:v>
                </c:pt>
                <c:pt idx="60013">
                  <c:v>1.36086</c:v>
                </c:pt>
                <c:pt idx="60014">
                  <c:v>1.36088</c:v>
                </c:pt>
                <c:pt idx="60015">
                  <c:v>1.36091</c:v>
                </c:pt>
                <c:pt idx="60016">
                  <c:v>1.36093</c:v>
                </c:pt>
                <c:pt idx="60017">
                  <c:v>1.36095</c:v>
                </c:pt>
                <c:pt idx="60018">
                  <c:v>1.36098</c:v>
                </c:pt>
                <c:pt idx="60019">
                  <c:v>1.361</c:v>
                </c:pt>
                <c:pt idx="60020">
                  <c:v>1.36102</c:v>
                </c:pt>
                <c:pt idx="60021">
                  <c:v>1.36104</c:v>
                </c:pt>
                <c:pt idx="60022">
                  <c:v>1.36107</c:v>
                </c:pt>
                <c:pt idx="60023">
                  <c:v>1.36109</c:v>
                </c:pt>
                <c:pt idx="60024">
                  <c:v>1.36111</c:v>
                </c:pt>
                <c:pt idx="60025">
                  <c:v>1.36113</c:v>
                </c:pt>
                <c:pt idx="60026">
                  <c:v>1.36116</c:v>
                </c:pt>
                <c:pt idx="60027">
                  <c:v>1.36118</c:v>
                </c:pt>
                <c:pt idx="60028">
                  <c:v>1.3612</c:v>
                </c:pt>
                <c:pt idx="60029">
                  <c:v>1.36122</c:v>
                </c:pt>
                <c:pt idx="60030">
                  <c:v>1.36125</c:v>
                </c:pt>
                <c:pt idx="60031">
                  <c:v>1.36127</c:v>
                </c:pt>
                <c:pt idx="60032">
                  <c:v>1.36129</c:v>
                </c:pt>
                <c:pt idx="60033">
                  <c:v>1.36132</c:v>
                </c:pt>
                <c:pt idx="60034">
                  <c:v>1.36134</c:v>
                </c:pt>
                <c:pt idx="60035">
                  <c:v>1.36136</c:v>
                </c:pt>
                <c:pt idx="60036">
                  <c:v>1.36138</c:v>
                </c:pt>
                <c:pt idx="60037">
                  <c:v>1.36141</c:v>
                </c:pt>
                <c:pt idx="60038">
                  <c:v>1.36143</c:v>
                </c:pt>
                <c:pt idx="60039">
                  <c:v>1.36145</c:v>
                </c:pt>
                <c:pt idx="60040">
                  <c:v>1.36147</c:v>
                </c:pt>
                <c:pt idx="60041">
                  <c:v>1.3615</c:v>
                </c:pt>
                <c:pt idx="60042">
                  <c:v>1.36152</c:v>
                </c:pt>
                <c:pt idx="60043">
                  <c:v>1.36154</c:v>
                </c:pt>
                <c:pt idx="60044">
                  <c:v>1.36156</c:v>
                </c:pt>
                <c:pt idx="60045">
                  <c:v>1.36159</c:v>
                </c:pt>
                <c:pt idx="60046">
                  <c:v>1.36161</c:v>
                </c:pt>
                <c:pt idx="60047">
                  <c:v>1.36163</c:v>
                </c:pt>
                <c:pt idx="60048">
                  <c:v>1.36166</c:v>
                </c:pt>
                <c:pt idx="60049">
                  <c:v>1.36168</c:v>
                </c:pt>
                <c:pt idx="60050">
                  <c:v>1.3617</c:v>
                </c:pt>
                <c:pt idx="60051">
                  <c:v>1.36172</c:v>
                </c:pt>
                <c:pt idx="60052">
                  <c:v>1.36175</c:v>
                </c:pt>
                <c:pt idx="60053">
                  <c:v>1.36177</c:v>
                </c:pt>
                <c:pt idx="60054">
                  <c:v>1.36179</c:v>
                </c:pt>
                <c:pt idx="60055">
                  <c:v>1.36181</c:v>
                </c:pt>
                <c:pt idx="60056">
                  <c:v>1.36184</c:v>
                </c:pt>
                <c:pt idx="60057">
                  <c:v>1.36186</c:v>
                </c:pt>
                <c:pt idx="60058">
                  <c:v>1.36188</c:v>
                </c:pt>
                <c:pt idx="60059">
                  <c:v>1.3619</c:v>
                </c:pt>
                <c:pt idx="60060">
                  <c:v>1.36193</c:v>
                </c:pt>
                <c:pt idx="60061">
                  <c:v>1.36195</c:v>
                </c:pt>
                <c:pt idx="60062">
                  <c:v>1.36197</c:v>
                </c:pt>
                <c:pt idx="60063">
                  <c:v>1.362</c:v>
                </c:pt>
                <c:pt idx="60064">
                  <c:v>1.36202</c:v>
                </c:pt>
                <c:pt idx="60065">
                  <c:v>1.36204</c:v>
                </c:pt>
                <c:pt idx="60066">
                  <c:v>1.36206</c:v>
                </c:pt>
                <c:pt idx="60067">
                  <c:v>1.36209</c:v>
                </c:pt>
                <c:pt idx="60068">
                  <c:v>1.36211</c:v>
                </c:pt>
                <c:pt idx="60069">
                  <c:v>1.36213</c:v>
                </c:pt>
                <c:pt idx="60070">
                  <c:v>1.36215</c:v>
                </c:pt>
                <c:pt idx="60071">
                  <c:v>1.36218</c:v>
                </c:pt>
                <c:pt idx="60072">
                  <c:v>1.3622</c:v>
                </c:pt>
                <c:pt idx="60073">
                  <c:v>1.36222</c:v>
                </c:pt>
                <c:pt idx="60074">
                  <c:v>1.36224</c:v>
                </c:pt>
                <c:pt idx="60075">
                  <c:v>1.36227</c:v>
                </c:pt>
                <c:pt idx="60076">
                  <c:v>1.36229</c:v>
                </c:pt>
                <c:pt idx="60077">
                  <c:v>1.36231</c:v>
                </c:pt>
                <c:pt idx="60078">
                  <c:v>1.36234</c:v>
                </c:pt>
                <c:pt idx="60079">
                  <c:v>1.36236</c:v>
                </c:pt>
                <c:pt idx="60080">
                  <c:v>1.36238</c:v>
                </c:pt>
                <c:pt idx="60081">
                  <c:v>1.3624</c:v>
                </c:pt>
                <c:pt idx="60082">
                  <c:v>1.36243</c:v>
                </c:pt>
                <c:pt idx="60083">
                  <c:v>1.36245</c:v>
                </c:pt>
                <c:pt idx="60084">
                  <c:v>1.36247</c:v>
                </c:pt>
                <c:pt idx="60085">
                  <c:v>1.36249</c:v>
                </c:pt>
                <c:pt idx="60086">
                  <c:v>1.36252</c:v>
                </c:pt>
                <c:pt idx="60087">
                  <c:v>1.36254</c:v>
                </c:pt>
                <c:pt idx="60088">
                  <c:v>1.36256</c:v>
                </c:pt>
                <c:pt idx="60089">
                  <c:v>1.36258</c:v>
                </c:pt>
                <c:pt idx="60090">
                  <c:v>1.36261</c:v>
                </c:pt>
                <c:pt idx="60091">
                  <c:v>1.36263</c:v>
                </c:pt>
                <c:pt idx="60092">
                  <c:v>1.36265</c:v>
                </c:pt>
                <c:pt idx="60093">
                  <c:v>1.36268</c:v>
                </c:pt>
                <c:pt idx="60094">
                  <c:v>1.3627</c:v>
                </c:pt>
                <c:pt idx="60095">
                  <c:v>1.36272</c:v>
                </c:pt>
                <c:pt idx="60096">
                  <c:v>1.36274</c:v>
                </c:pt>
                <c:pt idx="60097">
                  <c:v>1.36277</c:v>
                </c:pt>
                <c:pt idx="60098">
                  <c:v>1.36279</c:v>
                </c:pt>
                <c:pt idx="60099">
                  <c:v>1.36281</c:v>
                </c:pt>
                <c:pt idx="60100">
                  <c:v>1.36283</c:v>
                </c:pt>
                <c:pt idx="60101">
                  <c:v>1.36286</c:v>
                </c:pt>
                <c:pt idx="60102">
                  <c:v>1.36288</c:v>
                </c:pt>
                <c:pt idx="60103">
                  <c:v>1.3629</c:v>
                </c:pt>
                <c:pt idx="60104">
                  <c:v>1.36292</c:v>
                </c:pt>
                <c:pt idx="60105">
                  <c:v>1.36295</c:v>
                </c:pt>
                <c:pt idx="60106">
                  <c:v>1.36297</c:v>
                </c:pt>
                <c:pt idx="60107">
                  <c:v>1.36299</c:v>
                </c:pt>
                <c:pt idx="60108">
                  <c:v>1.36302</c:v>
                </c:pt>
                <c:pt idx="60109">
                  <c:v>1.36304</c:v>
                </c:pt>
                <c:pt idx="60110">
                  <c:v>1.36306</c:v>
                </c:pt>
                <c:pt idx="60111">
                  <c:v>1.36308</c:v>
                </c:pt>
                <c:pt idx="60112">
                  <c:v>1.36311</c:v>
                </c:pt>
                <c:pt idx="60113">
                  <c:v>1.36313</c:v>
                </c:pt>
                <c:pt idx="60114">
                  <c:v>1.36315</c:v>
                </c:pt>
                <c:pt idx="60115">
                  <c:v>1.36318</c:v>
                </c:pt>
                <c:pt idx="60116">
                  <c:v>1.3632</c:v>
                </c:pt>
                <c:pt idx="60117">
                  <c:v>1.36322</c:v>
                </c:pt>
                <c:pt idx="60118">
                  <c:v>1.36324</c:v>
                </c:pt>
                <c:pt idx="60119">
                  <c:v>1.36326</c:v>
                </c:pt>
                <c:pt idx="60120">
                  <c:v>1.36329</c:v>
                </c:pt>
                <c:pt idx="60121">
                  <c:v>1.36331</c:v>
                </c:pt>
                <c:pt idx="60122">
                  <c:v>1.36333</c:v>
                </c:pt>
                <c:pt idx="60123">
                  <c:v>1.36336</c:v>
                </c:pt>
                <c:pt idx="60124">
                  <c:v>1.36338</c:v>
                </c:pt>
                <c:pt idx="60125">
                  <c:v>1.3634</c:v>
                </c:pt>
                <c:pt idx="60126">
                  <c:v>1.36342</c:v>
                </c:pt>
                <c:pt idx="60127">
                  <c:v>1.36345</c:v>
                </c:pt>
                <c:pt idx="60128">
                  <c:v>1.36347</c:v>
                </c:pt>
                <c:pt idx="60129">
                  <c:v>1.36349</c:v>
                </c:pt>
                <c:pt idx="60130">
                  <c:v>1.36352</c:v>
                </c:pt>
                <c:pt idx="60131">
                  <c:v>1.36354</c:v>
                </c:pt>
                <c:pt idx="60132">
                  <c:v>1.36356</c:v>
                </c:pt>
                <c:pt idx="60133">
                  <c:v>1.36358</c:v>
                </c:pt>
                <c:pt idx="60134">
                  <c:v>1.3636</c:v>
                </c:pt>
                <c:pt idx="60135">
                  <c:v>1.36363</c:v>
                </c:pt>
                <c:pt idx="60136">
                  <c:v>1.36365</c:v>
                </c:pt>
                <c:pt idx="60137">
                  <c:v>1.36367</c:v>
                </c:pt>
                <c:pt idx="60138">
                  <c:v>1.3637</c:v>
                </c:pt>
                <c:pt idx="60139">
                  <c:v>1.36372</c:v>
                </c:pt>
                <c:pt idx="60140">
                  <c:v>1.36374</c:v>
                </c:pt>
                <c:pt idx="60141">
                  <c:v>1.36376</c:v>
                </c:pt>
                <c:pt idx="60142">
                  <c:v>1.36379</c:v>
                </c:pt>
                <c:pt idx="60143">
                  <c:v>1.36381</c:v>
                </c:pt>
                <c:pt idx="60144">
                  <c:v>1.36383</c:v>
                </c:pt>
                <c:pt idx="60145">
                  <c:v>1.36386</c:v>
                </c:pt>
                <c:pt idx="60146">
                  <c:v>1.36388</c:v>
                </c:pt>
                <c:pt idx="60147">
                  <c:v>1.3639</c:v>
                </c:pt>
                <c:pt idx="60148">
                  <c:v>1.36392</c:v>
                </c:pt>
                <c:pt idx="60149">
                  <c:v>1.36395</c:v>
                </c:pt>
                <c:pt idx="60150">
                  <c:v>1.36397</c:v>
                </c:pt>
                <c:pt idx="60151">
                  <c:v>1.36399</c:v>
                </c:pt>
                <c:pt idx="60152">
                  <c:v>1.36401</c:v>
                </c:pt>
                <c:pt idx="60153">
                  <c:v>1.36404</c:v>
                </c:pt>
                <c:pt idx="60154">
                  <c:v>1.36406</c:v>
                </c:pt>
                <c:pt idx="60155">
                  <c:v>1.36408</c:v>
                </c:pt>
                <c:pt idx="60156">
                  <c:v>1.3641</c:v>
                </c:pt>
                <c:pt idx="60157">
                  <c:v>1.36413</c:v>
                </c:pt>
                <c:pt idx="60158">
                  <c:v>1.36415</c:v>
                </c:pt>
                <c:pt idx="60159">
                  <c:v>1.36417</c:v>
                </c:pt>
                <c:pt idx="60160">
                  <c:v>1.3642</c:v>
                </c:pt>
                <c:pt idx="60161">
                  <c:v>1.36422</c:v>
                </c:pt>
                <c:pt idx="60162">
                  <c:v>1.36424</c:v>
                </c:pt>
                <c:pt idx="60163">
                  <c:v>1.36426</c:v>
                </c:pt>
                <c:pt idx="60164">
                  <c:v>1.36429</c:v>
                </c:pt>
                <c:pt idx="60165">
                  <c:v>1.36431</c:v>
                </c:pt>
                <c:pt idx="60166">
                  <c:v>1.36433</c:v>
                </c:pt>
                <c:pt idx="60167">
                  <c:v>1.36435</c:v>
                </c:pt>
                <c:pt idx="60168">
                  <c:v>1.36438</c:v>
                </c:pt>
                <c:pt idx="60169">
                  <c:v>1.3644</c:v>
                </c:pt>
                <c:pt idx="60170">
                  <c:v>1.36442</c:v>
                </c:pt>
                <c:pt idx="60171">
                  <c:v>1.36444</c:v>
                </c:pt>
                <c:pt idx="60172">
                  <c:v>1.36447</c:v>
                </c:pt>
                <c:pt idx="60173">
                  <c:v>1.36449</c:v>
                </c:pt>
                <c:pt idx="60174">
                  <c:v>1.36451</c:v>
                </c:pt>
                <c:pt idx="60175">
                  <c:v>1.36454</c:v>
                </c:pt>
                <c:pt idx="60176">
                  <c:v>1.36456</c:v>
                </c:pt>
                <c:pt idx="60177">
                  <c:v>1.36458</c:v>
                </c:pt>
                <c:pt idx="60178">
                  <c:v>1.3646</c:v>
                </c:pt>
                <c:pt idx="60179">
                  <c:v>1.36463</c:v>
                </c:pt>
                <c:pt idx="60180">
                  <c:v>1.36465</c:v>
                </c:pt>
                <c:pt idx="60181">
                  <c:v>1.36467</c:v>
                </c:pt>
                <c:pt idx="60182">
                  <c:v>1.36469</c:v>
                </c:pt>
                <c:pt idx="60183">
                  <c:v>1.36472</c:v>
                </c:pt>
                <c:pt idx="60184">
                  <c:v>1.36474</c:v>
                </c:pt>
                <c:pt idx="60185">
                  <c:v>1.36476</c:v>
                </c:pt>
                <c:pt idx="60186">
                  <c:v>1.36478</c:v>
                </c:pt>
                <c:pt idx="60187">
                  <c:v>1.36481</c:v>
                </c:pt>
                <c:pt idx="60188">
                  <c:v>1.36483</c:v>
                </c:pt>
                <c:pt idx="60189">
                  <c:v>1.36485</c:v>
                </c:pt>
                <c:pt idx="60190">
                  <c:v>1.36488</c:v>
                </c:pt>
                <c:pt idx="60191">
                  <c:v>1.3649</c:v>
                </c:pt>
                <c:pt idx="60192">
                  <c:v>1.36492</c:v>
                </c:pt>
                <c:pt idx="60193">
                  <c:v>1.36494</c:v>
                </c:pt>
                <c:pt idx="60194">
                  <c:v>1.36497</c:v>
                </c:pt>
                <c:pt idx="60195">
                  <c:v>1.36499</c:v>
                </c:pt>
                <c:pt idx="60196">
                  <c:v>1.36501</c:v>
                </c:pt>
                <c:pt idx="60197">
                  <c:v>1.36503</c:v>
                </c:pt>
                <c:pt idx="60198">
                  <c:v>1.36506</c:v>
                </c:pt>
                <c:pt idx="60199">
                  <c:v>1.36508</c:v>
                </c:pt>
                <c:pt idx="60200">
                  <c:v>1.3651</c:v>
                </c:pt>
                <c:pt idx="60201">
                  <c:v>1.36512</c:v>
                </c:pt>
                <c:pt idx="60202">
                  <c:v>1.36515</c:v>
                </c:pt>
                <c:pt idx="60203">
                  <c:v>1.36517</c:v>
                </c:pt>
                <c:pt idx="60204">
                  <c:v>1.36519</c:v>
                </c:pt>
                <c:pt idx="60205">
                  <c:v>1.36522</c:v>
                </c:pt>
                <c:pt idx="60206">
                  <c:v>1.36524</c:v>
                </c:pt>
                <c:pt idx="60207">
                  <c:v>1.36526</c:v>
                </c:pt>
                <c:pt idx="60208">
                  <c:v>1.36528</c:v>
                </c:pt>
                <c:pt idx="60209">
                  <c:v>1.36531</c:v>
                </c:pt>
                <c:pt idx="60210">
                  <c:v>1.36533</c:v>
                </c:pt>
                <c:pt idx="60211">
                  <c:v>1.36535</c:v>
                </c:pt>
                <c:pt idx="60212">
                  <c:v>1.36537</c:v>
                </c:pt>
                <c:pt idx="60213">
                  <c:v>1.3654</c:v>
                </c:pt>
                <c:pt idx="60214">
                  <c:v>1.36542</c:v>
                </c:pt>
                <c:pt idx="60215">
                  <c:v>1.36544</c:v>
                </c:pt>
                <c:pt idx="60216">
                  <c:v>1.36546</c:v>
                </c:pt>
                <c:pt idx="60217">
                  <c:v>1.36549</c:v>
                </c:pt>
                <c:pt idx="60218">
                  <c:v>1.36551</c:v>
                </c:pt>
                <c:pt idx="60219">
                  <c:v>1.36553</c:v>
                </c:pt>
                <c:pt idx="60220">
                  <c:v>1.36556</c:v>
                </c:pt>
                <c:pt idx="60221">
                  <c:v>1.36558</c:v>
                </c:pt>
                <c:pt idx="60222">
                  <c:v>1.3656</c:v>
                </c:pt>
                <c:pt idx="60223">
                  <c:v>1.36562</c:v>
                </c:pt>
                <c:pt idx="60224">
                  <c:v>1.36565</c:v>
                </c:pt>
                <c:pt idx="60225">
                  <c:v>1.36567</c:v>
                </c:pt>
                <c:pt idx="60226">
                  <c:v>1.36569</c:v>
                </c:pt>
                <c:pt idx="60227">
                  <c:v>1.36571</c:v>
                </c:pt>
                <c:pt idx="60228">
                  <c:v>1.36574</c:v>
                </c:pt>
                <c:pt idx="60229">
                  <c:v>1.36576</c:v>
                </c:pt>
                <c:pt idx="60230">
                  <c:v>1.36578</c:v>
                </c:pt>
                <c:pt idx="60231">
                  <c:v>1.3658</c:v>
                </c:pt>
                <c:pt idx="60232">
                  <c:v>1.36583</c:v>
                </c:pt>
                <c:pt idx="60233">
                  <c:v>1.36585</c:v>
                </c:pt>
                <c:pt idx="60234">
                  <c:v>1.36587</c:v>
                </c:pt>
                <c:pt idx="60235">
                  <c:v>1.3659</c:v>
                </c:pt>
                <c:pt idx="60236">
                  <c:v>1.36592</c:v>
                </c:pt>
                <c:pt idx="60237">
                  <c:v>1.36594</c:v>
                </c:pt>
                <c:pt idx="60238">
                  <c:v>1.36596</c:v>
                </c:pt>
                <c:pt idx="60239">
                  <c:v>1.36599</c:v>
                </c:pt>
                <c:pt idx="60240">
                  <c:v>1.36601</c:v>
                </c:pt>
                <c:pt idx="60241">
                  <c:v>1.36603</c:v>
                </c:pt>
                <c:pt idx="60242">
                  <c:v>1.36605</c:v>
                </c:pt>
                <c:pt idx="60243">
                  <c:v>1.36608</c:v>
                </c:pt>
                <c:pt idx="60244">
                  <c:v>1.3661</c:v>
                </c:pt>
                <c:pt idx="60245">
                  <c:v>1.36612</c:v>
                </c:pt>
                <c:pt idx="60246">
                  <c:v>1.36614</c:v>
                </c:pt>
                <c:pt idx="60247">
                  <c:v>1.36617</c:v>
                </c:pt>
                <c:pt idx="60248">
                  <c:v>1.36619</c:v>
                </c:pt>
                <c:pt idx="60249">
                  <c:v>1.36621</c:v>
                </c:pt>
                <c:pt idx="60250">
                  <c:v>1.36624</c:v>
                </c:pt>
                <c:pt idx="60251">
                  <c:v>1.36626</c:v>
                </c:pt>
                <c:pt idx="60252">
                  <c:v>1.36628</c:v>
                </c:pt>
                <c:pt idx="60253">
                  <c:v>1.3663</c:v>
                </c:pt>
                <c:pt idx="60254">
                  <c:v>1.36633</c:v>
                </c:pt>
                <c:pt idx="60255">
                  <c:v>1.36635</c:v>
                </c:pt>
                <c:pt idx="60256">
                  <c:v>1.36637</c:v>
                </c:pt>
                <c:pt idx="60257">
                  <c:v>1.3664</c:v>
                </c:pt>
                <c:pt idx="60258">
                  <c:v>1.36642</c:v>
                </c:pt>
                <c:pt idx="60259">
                  <c:v>1.36644</c:v>
                </c:pt>
                <c:pt idx="60260">
                  <c:v>1.36646</c:v>
                </c:pt>
                <c:pt idx="60261">
                  <c:v>1.36648</c:v>
                </c:pt>
                <c:pt idx="60262">
                  <c:v>1.36651</c:v>
                </c:pt>
                <c:pt idx="60263">
                  <c:v>1.36653</c:v>
                </c:pt>
                <c:pt idx="60264">
                  <c:v>1.36655</c:v>
                </c:pt>
                <c:pt idx="60265">
                  <c:v>1.36658</c:v>
                </c:pt>
                <c:pt idx="60266">
                  <c:v>1.3666</c:v>
                </c:pt>
                <c:pt idx="60267">
                  <c:v>1.36662</c:v>
                </c:pt>
                <c:pt idx="60268">
                  <c:v>1.36664</c:v>
                </c:pt>
                <c:pt idx="60269">
                  <c:v>1.36667</c:v>
                </c:pt>
                <c:pt idx="60270">
                  <c:v>1.36669</c:v>
                </c:pt>
                <c:pt idx="60271">
                  <c:v>1.36671</c:v>
                </c:pt>
                <c:pt idx="60272">
                  <c:v>1.36674</c:v>
                </c:pt>
                <c:pt idx="60273">
                  <c:v>1.36676</c:v>
                </c:pt>
                <c:pt idx="60274">
                  <c:v>1.36678</c:v>
                </c:pt>
                <c:pt idx="60275">
                  <c:v>1.3668</c:v>
                </c:pt>
                <c:pt idx="60276">
                  <c:v>1.36682</c:v>
                </c:pt>
                <c:pt idx="60277">
                  <c:v>1.36685</c:v>
                </c:pt>
                <c:pt idx="60278">
                  <c:v>1.36687</c:v>
                </c:pt>
                <c:pt idx="60279">
                  <c:v>1.36689</c:v>
                </c:pt>
                <c:pt idx="60280">
                  <c:v>1.36692</c:v>
                </c:pt>
                <c:pt idx="60281">
                  <c:v>1.36694</c:v>
                </c:pt>
                <c:pt idx="60282">
                  <c:v>1.36696</c:v>
                </c:pt>
                <c:pt idx="60283">
                  <c:v>1.36698</c:v>
                </c:pt>
                <c:pt idx="60284">
                  <c:v>1.36701</c:v>
                </c:pt>
                <c:pt idx="60285">
                  <c:v>1.36703</c:v>
                </c:pt>
                <c:pt idx="60286">
                  <c:v>1.36705</c:v>
                </c:pt>
                <c:pt idx="60287">
                  <c:v>1.36708</c:v>
                </c:pt>
                <c:pt idx="60288">
                  <c:v>1.3671</c:v>
                </c:pt>
                <c:pt idx="60289">
                  <c:v>1.36712</c:v>
                </c:pt>
                <c:pt idx="60290">
                  <c:v>1.36714</c:v>
                </c:pt>
                <c:pt idx="60291">
                  <c:v>1.36717</c:v>
                </c:pt>
                <c:pt idx="60292">
                  <c:v>1.36719</c:v>
                </c:pt>
                <c:pt idx="60293">
                  <c:v>1.36721</c:v>
                </c:pt>
                <c:pt idx="60294">
                  <c:v>1.36723</c:v>
                </c:pt>
                <c:pt idx="60295">
                  <c:v>1.36726</c:v>
                </c:pt>
                <c:pt idx="60296">
                  <c:v>1.36728</c:v>
                </c:pt>
                <c:pt idx="60297">
                  <c:v>1.3673</c:v>
                </c:pt>
                <c:pt idx="60298">
                  <c:v>1.36732</c:v>
                </c:pt>
                <c:pt idx="60299">
                  <c:v>1.36735</c:v>
                </c:pt>
                <c:pt idx="60300">
                  <c:v>1.36737</c:v>
                </c:pt>
                <c:pt idx="60301">
                  <c:v>1.36739</c:v>
                </c:pt>
                <c:pt idx="60302">
                  <c:v>1.36742</c:v>
                </c:pt>
                <c:pt idx="60303">
                  <c:v>1.36744</c:v>
                </c:pt>
                <c:pt idx="60304">
                  <c:v>1.36746</c:v>
                </c:pt>
                <c:pt idx="60305">
                  <c:v>1.36748</c:v>
                </c:pt>
                <c:pt idx="60306">
                  <c:v>1.36751</c:v>
                </c:pt>
                <c:pt idx="60307">
                  <c:v>1.36753</c:v>
                </c:pt>
                <c:pt idx="60308">
                  <c:v>1.36755</c:v>
                </c:pt>
                <c:pt idx="60309">
                  <c:v>1.36757</c:v>
                </c:pt>
                <c:pt idx="60310">
                  <c:v>1.3676</c:v>
                </c:pt>
                <c:pt idx="60311">
                  <c:v>1.36762</c:v>
                </c:pt>
                <c:pt idx="60312">
                  <c:v>1.36764</c:v>
                </c:pt>
                <c:pt idx="60313">
                  <c:v>1.36766</c:v>
                </c:pt>
                <c:pt idx="60314">
                  <c:v>1.36769</c:v>
                </c:pt>
                <c:pt idx="60315">
                  <c:v>1.36771</c:v>
                </c:pt>
                <c:pt idx="60316">
                  <c:v>1.36773</c:v>
                </c:pt>
                <c:pt idx="60317">
                  <c:v>1.36776</c:v>
                </c:pt>
                <c:pt idx="60318">
                  <c:v>1.36778</c:v>
                </c:pt>
                <c:pt idx="60319">
                  <c:v>1.3678</c:v>
                </c:pt>
                <c:pt idx="60320">
                  <c:v>1.36782</c:v>
                </c:pt>
                <c:pt idx="60321">
                  <c:v>1.36785</c:v>
                </c:pt>
                <c:pt idx="60322">
                  <c:v>1.36787</c:v>
                </c:pt>
                <c:pt idx="60323">
                  <c:v>1.36789</c:v>
                </c:pt>
                <c:pt idx="60324">
                  <c:v>1.36791</c:v>
                </c:pt>
                <c:pt idx="60325">
                  <c:v>1.36794</c:v>
                </c:pt>
                <c:pt idx="60326">
                  <c:v>1.36796</c:v>
                </c:pt>
                <c:pt idx="60327">
                  <c:v>1.36798</c:v>
                </c:pt>
                <c:pt idx="60328">
                  <c:v>1.368</c:v>
                </c:pt>
                <c:pt idx="60329">
                  <c:v>1.36803</c:v>
                </c:pt>
                <c:pt idx="60330">
                  <c:v>1.36805</c:v>
                </c:pt>
                <c:pt idx="60331">
                  <c:v>1.36807</c:v>
                </c:pt>
                <c:pt idx="60332">
                  <c:v>1.3681</c:v>
                </c:pt>
                <c:pt idx="60333">
                  <c:v>1.36812</c:v>
                </c:pt>
                <c:pt idx="60334">
                  <c:v>1.36814</c:v>
                </c:pt>
                <c:pt idx="60335">
                  <c:v>1.36816</c:v>
                </c:pt>
                <c:pt idx="60336">
                  <c:v>1.36819</c:v>
                </c:pt>
                <c:pt idx="60337">
                  <c:v>1.36821</c:v>
                </c:pt>
                <c:pt idx="60338">
                  <c:v>1.36823</c:v>
                </c:pt>
                <c:pt idx="60339">
                  <c:v>1.36825</c:v>
                </c:pt>
                <c:pt idx="60340">
                  <c:v>1.36828</c:v>
                </c:pt>
                <c:pt idx="60341">
                  <c:v>1.3683</c:v>
                </c:pt>
                <c:pt idx="60342">
                  <c:v>1.36832</c:v>
                </c:pt>
                <c:pt idx="60343">
                  <c:v>1.36834</c:v>
                </c:pt>
                <c:pt idx="60344">
                  <c:v>1.36837</c:v>
                </c:pt>
                <c:pt idx="60345">
                  <c:v>1.36839</c:v>
                </c:pt>
                <c:pt idx="60346">
                  <c:v>1.36841</c:v>
                </c:pt>
                <c:pt idx="60347">
                  <c:v>1.36844</c:v>
                </c:pt>
                <c:pt idx="60348">
                  <c:v>1.36846</c:v>
                </c:pt>
                <c:pt idx="60349">
                  <c:v>1.36848</c:v>
                </c:pt>
                <c:pt idx="60350">
                  <c:v>1.3685</c:v>
                </c:pt>
                <c:pt idx="60351">
                  <c:v>1.36853</c:v>
                </c:pt>
                <c:pt idx="60352">
                  <c:v>1.36855</c:v>
                </c:pt>
                <c:pt idx="60353">
                  <c:v>1.36857</c:v>
                </c:pt>
                <c:pt idx="60354">
                  <c:v>1.36859</c:v>
                </c:pt>
                <c:pt idx="60355">
                  <c:v>1.36862</c:v>
                </c:pt>
                <c:pt idx="60356">
                  <c:v>1.36864</c:v>
                </c:pt>
                <c:pt idx="60357">
                  <c:v>1.36866</c:v>
                </c:pt>
                <c:pt idx="60358">
                  <c:v>1.36868</c:v>
                </c:pt>
                <c:pt idx="60359">
                  <c:v>1.36871</c:v>
                </c:pt>
                <c:pt idx="60360">
                  <c:v>1.36873</c:v>
                </c:pt>
                <c:pt idx="60361">
                  <c:v>1.36875</c:v>
                </c:pt>
                <c:pt idx="60362">
                  <c:v>1.36878</c:v>
                </c:pt>
                <c:pt idx="60363">
                  <c:v>1.3688</c:v>
                </c:pt>
                <c:pt idx="60364">
                  <c:v>1.36882</c:v>
                </c:pt>
                <c:pt idx="60365">
                  <c:v>1.36884</c:v>
                </c:pt>
                <c:pt idx="60366">
                  <c:v>1.36887</c:v>
                </c:pt>
                <c:pt idx="60367">
                  <c:v>1.36889</c:v>
                </c:pt>
                <c:pt idx="60368">
                  <c:v>1.36891</c:v>
                </c:pt>
                <c:pt idx="60369">
                  <c:v>1.36893</c:v>
                </c:pt>
                <c:pt idx="60370">
                  <c:v>1.36896</c:v>
                </c:pt>
                <c:pt idx="60371">
                  <c:v>1.36898</c:v>
                </c:pt>
                <c:pt idx="60372">
                  <c:v>1.369</c:v>
                </c:pt>
                <c:pt idx="60373">
                  <c:v>1.36902</c:v>
                </c:pt>
                <c:pt idx="60374">
                  <c:v>1.36905</c:v>
                </c:pt>
                <c:pt idx="60375">
                  <c:v>1.36907</c:v>
                </c:pt>
                <c:pt idx="60376">
                  <c:v>1.36909</c:v>
                </c:pt>
                <c:pt idx="60377">
                  <c:v>1.36912</c:v>
                </c:pt>
                <c:pt idx="60378">
                  <c:v>1.36914</c:v>
                </c:pt>
                <c:pt idx="60379">
                  <c:v>1.36916</c:v>
                </c:pt>
                <c:pt idx="60380">
                  <c:v>1.36918</c:v>
                </c:pt>
                <c:pt idx="60381">
                  <c:v>1.36921</c:v>
                </c:pt>
                <c:pt idx="60382">
                  <c:v>1.36923</c:v>
                </c:pt>
                <c:pt idx="60383">
                  <c:v>1.36925</c:v>
                </c:pt>
                <c:pt idx="60384">
                  <c:v>1.36927</c:v>
                </c:pt>
                <c:pt idx="60385">
                  <c:v>1.3693</c:v>
                </c:pt>
                <c:pt idx="60386">
                  <c:v>1.36932</c:v>
                </c:pt>
                <c:pt idx="60387">
                  <c:v>1.36934</c:v>
                </c:pt>
                <c:pt idx="60388">
                  <c:v>1.36936</c:v>
                </c:pt>
                <c:pt idx="60389">
                  <c:v>1.36939</c:v>
                </c:pt>
                <c:pt idx="60390">
                  <c:v>1.36941</c:v>
                </c:pt>
                <c:pt idx="60391">
                  <c:v>1.36943</c:v>
                </c:pt>
                <c:pt idx="60392">
                  <c:v>1.36946</c:v>
                </c:pt>
                <c:pt idx="60393">
                  <c:v>1.36948</c:v>
                </c:pt>
                <c:pt idx="60394">
                  <c:v>1.3695</c:v>
                </c:pt>
                <c:pt idx="60395">
                  <c:v>1.36952</c:v>
                </c:pt>
                <c:pt idx="60396">
                  <c:v>1.36955</c:v>
                </c:pt>
                <c:pt idx="60397">
                  <c:v>1.36957</c:v>
                </c:pt>
                <c:pt idx="60398">
                  <c:v>1.36959</c:v>
                </c:pt>
                <c:pt idx="60399">
                  <c:v>1.36962</c:v>
                </c:pt>
                <c:pt idx="60400">
                  <c:v>1.36964</c:v>
                </c:pt>
                <c:pt idx="60401">
                  <c:v>1.36966</c:v>
                </c:pt>
                <c:pt idx="60402">
                  <c:v>1.36968</c:v>
                </c:pt>
                <c:pt idx="60403">
                  <c:v>1.3697</c:v>
                </c:pt>
                <c:pt idx="60404">
                  <c:v>1.36973</c:v>
                </c:pt>
                <c:pt idx="60405">
                  <c:v>1.36975</c:v>
                </c:pt>
                <c:pt idx="60406">
                  <c:v>1.36977</c:v>
                </c:pt>
                <c:pt idx="60407">
                  <c:v>1.3698</c:v>
                </c:pt>
                <c:pt idx="60408">
                  <c:v>1.36982</c:v>
                </c:pt>
                <c:pt idx="60409">
                  <c:v>1.36984</c:v>
                </c:pt>
                <c:pt idx="60410">
                  <c:v>1.36986</c:v>
                </c:pt>
                <c:pt idx="60411">
                  <c:v>1.36989</c:v>
                </c:pt>
                <c:pt idx="60412">
                  <c:v>1.36991</c:v>
                </c:pt>
                <c:pt idx="60413">
                  <c:v>1.36993</c:v>
                </c:pt>
                <c:pt idx="60414">
                  <c:v>1.36996</c:v>
                </c:pt>
                <c:pt idx="60415">
                  <c:v>1.36998</c:v>
                </c:pt>
                <c:pt idx="60416">
                  <c:v>1.37</c:v>
                </c:pt>
                <c:pt idx="60417">
                  <c:v>1.37002</c:v>
                </c:pt>
                <c:pt idx="60418">
                  <c:v>1.37004</c:v>
                </c:pt>
                <c:pt idx="60419">
                  <c:v>1.37007</c:v>
                </c:pt>
                <c:pt idx="60420">
                  <c:v>1.37009</c:v>
                </c:pt>
                <c:pt idx="60421">
                  <c:v>1.37011</c:v>
                </c:pt>
                <c:pt idx="60422">
                  <c:v>1.37014</c:v>
                </c:pt>
                <c:pt idx="60423">
                  <c:v>1.37016</c:v>
                </c:pt>
                <c:pt idx="60424">
                  <c:v>1.37018</c:v>
                </c:pt>
                <c:pt idx="60425">
                  <c:v>1.3702</c:v>
                </c:pt>
                <c:pt idx="60426">
                  <c:v>1.37023</c:v>
                </c:pt>
                <c:pt idx="60427">
                  <c:v>1.37025</c:v>
                </c:pt>
                <c:pt idx="60428">
                  <c:v>1.37027</c:v>
                </c:pt>
                <c:pt idx="60429">
                  <c:v>1.3703</c:v>
                </c:pt>
                <c:pt idx="60430">
                  <c:v>1.37032</c:v>
                </c:pt>
                <c:pt idx="60431">
                  <c:v>1.37034</c:v>
                </c:pt>
                <c:pt idx="60432">
                  <c:v>1.37036</c:v>
                </c:pt>
                <c:pt idx="60433">
                  <c:v>1.37038</c:v>
                </c:pt>
                <c:pt idx="60434">
                  <c:v>1.37041</c:v>
                </c:pt>
                <c:pt idx="60435">
                  <c:v>1.37043</c:v>
                </c:pt>
                <c:pt idx="60436">
                  <c:v>1.37045</c:v>
                </c:pt>
                <c:pt idx="60437">
                  <c:v>1.37048</c:v>
                </c:pt>
                <c:pt idx="60438">
                  <c:v>1.3705</c:v>
                </c:pt>
                <c:pt idx="60439">
                  <c:v>1.37052</c:v>
                </c:pt>
                <c:pt idx="60440">
                  <c:v>1.37054</c:v>
                </c:pt>
                <c:pt idx="60441">
                  <c:v>1.37057</c:v>
                </c:pt>
                <c:pt idx="60442">
                  <c:v>1.37059</c:v>
                </c:pt>
                <c:pt idx="60443">
                  <c:v>1.37061</c:v>
                </c:pt>
                <c:pt idx="60444">
                  <c:v>1.37064</c:v>
                </c:pt>
                <c:pt idx="60445">
                  <c:v>1.37066</c:v>
                </c:pt>
                <c:pt idx="60446">
                  <c:v>1.37068</c:v>
                </c:pt>
                <c:pt idx="60447">
                  <c:v>1.3707</c:v>
                </c:pt>
                <c:pt idx="60448">
                  <c:v>1.37073</c:v>
                </c:pt>
                <c:pt idx="60449">
                  <c:v>1.37075</c:v>
                </c:pt>
                <c:pt idx="60450">
                  <c:v>1.37077</c:v>
                </c:pt>
                <c:pt idx="60451">
                  <c:v>1.37079</c:v>
                </c:pt>
                <c:pt idx="60452">
                  <c:v>1.37082</c:v>
                </c:pt>
                <c:pt idx="60453">
                  <c:v>1.37084</c:v>
                </c:pt>
                <c:pt idx="60454">
                  <c:v>1.37086</c:v>
                </c:pt>
                <c:pt idx="60455">
                  <c:v>1.37088</c:v>
                </c:pt>
                <c:pt idx="60456">
                  <c:v>1.37091</c:v>
                </c:pt>
                <c:pt idx="60457">
                  <c:v>1.37093</c:v>
                </c:pt>
                <c:pt idx="60458">
                  <c:v>1.37095</c:v>
                </c:pt>
                <c:pt idx="60459">
                  <c:v>1.37098</c:v>
                </c:pt>
                <c:pt idx="60460">
                  <c:v>1.371</c:v>
                </c:pt>
                <c:pt idx="60461">
                  <c:v>1.37102</c:v>
                </c:pt>
                <c:pt idx="60462">
                  <c:v>1.37104</c:v>
                </c:pt>
                <c:pt idx="60463">
                  <c:v>1.37107</c:v>
                </c:pt>
                <c:pt idx="60464">
                  <c:v>1.37109</c:v>
                </c:pt>
                <c:pt idx="60465">
                  <c:v>1.37111</c:v>
                </c:pt>
                <c:pt idx="60466">
                  <c:v>1.37113</c:v>
                </c:pt>
                <c:pt idx="60467">
                  <c:v>1.37116</c:v>
                </c:pt>
                <c:pt idx="60468">
                  <c:v>1.37118</c:v>
                </c:pt>
                <c:pt idx="60469">
                  <c:v>1.3712</c:v>
                </c:pt>
                <c:pt idx="60470">
                  <c:v>1.37122</c:v>
                </c:pt>
                <c:pt idx="60471">
                  <c:v>1.37125</c:v>
                </c:pt>
                <c:pt idx="60472">
                  <c:v>1.37127</c:v>
                </c:pt>
                <c:pt idx="60473">
                  <c:v>1.37129</c:v>
                </c:pt>
                <c:pt idx="60474">
                  <c:v>1.37132</c:v>
                </c:pt>
                <c:pt idx="60475">
                  <c:v>1.37134</c:v>
                </c:pt>
                <c:pt idx="60476">
                  <c:v>1.37136</c:v>
                </c:pt>
                <c:pt idx="60477">
                  <c:v>1.37138</c:v>
                </c:pt>
                <c:pt idx="60478">
                  <c:v>1.37141</c:v>
                </c:pt>
                <c:pt idx="60479">
                  <c:v>1.37143</c:v>
                </c:pt>
                <c:pt idx="60480">
                  <c:v>1.37145</c:v>
                </c:pt>
                <c:pt idx="60481">
                  <c:v>1.37147</c:v>
                </c:pt>
                <c:pt idx="60482">
                  <c:v>1.3715</c:v>
                </c:pt>
                <c:pt idx="60483">
                  <c:v>1.37152</c:v>
                </c:pt>
                <c:pt idx="60484">
                  <c:v>1.37154</c:v>
                </c:pt>
                <c:pt idx="60485">
                  <c:v>1.37156</c:v>
                </c:pt>
                <c:pt idx="60486">
                  <c:v>1.37159</c:v>
                </c:pt>
                <c:pt idx="60487">
                  <c:v>1.37161</c:v>
                </c:pt>
                <c:pt idx="60488">
                  <c:v>1.37163</c:v>
                </c:pt>
                <c:pt idx="60489">
                  <c:v>1.37166</c:v>
                </c:pt>
                <c:pt idx="60490">
                  <c:v>1.37168</c:v>
                </c:pt>
                <c:pt idx="60491">
                  <c:v>1.3717</c:v>
                </c:pt>
                <c:pt idx="60492">
                  <c:v>1.37172</c:v>
                </c:pt>
                <c:pt idx="60493">
                  <c:v>1.37175</c:v>
                </c:pt>
                <c:pt idx="60494">
                  <c:v>1.37177</c:v>
                </c:pt>
                <c:pt idx="60495">
                  <c:v>1.37179</c:v>
                </c:pt>
                <c:pt idx="60496">
                  <c:v>1.37181</c:v>
                </c:pt>
                <c:pt idx="60497">
                  <c:v>1.37184</c:v>
                </c:pt>
                <c:pt idx="60498">
                  <c:v>1.37186</c:v>
                </c:pt>
                <c:pt idx="60499">
                  <c:v>1.37188</c:v>
                </c:pt>
                <c:pt idx="60500">
                  <c:v>1.3719</c:v>
                </c:pt>
                <c:pt idx="60501">
                  <c:v>1.37193</c:v>
                </c:pt>
                <c:pt idx="60502">
                  <c:v>1.37195</c:v>
                </c:pt>
                <c:pt idx="60503">
                  <c:v>1.37197</c:v>
                </c:pt>
                <c:pt idx="60504">
                  <c:v>1.372</c:v>
                </c:pt>
                <c:pt idx="60505">
                  <c:v>1.37202</c:v>
                </c:pt>
                <c:pt idx="60506">
                  <c:v>1.37204</c:v>
                </c:pt>
                <c:pt idx="60507">
                  <c:v>1.37206</c:v>
                </c:pt>
                <c:pt idx="60508">
                  <c:v>1.37209</c:v>
                </c:pt>
                <c:pt idx="60509">
                  <c:v>1.37211</c:v>
                </c:pt>
                <c:pt idx="60510">
                  <c:v>1.37213</c:v>
                </c:pt>
                <c:pt idx="60511">
                  <c:v>1.37215</c:v>
                </c:pt>
                <c:pt idx="60512">
                  <c:v>1.37218</c:v>
                </c:pt>
                <c:pt idx="60513">
                  <c:v>1.3722</c:v>
                </c:pt>
                <c:pt idx="60514">
                  <c:v>1.37222</c:v>
                </c:pt>
                <c:pt idx="60515">
                  <c:v>1.37224</c:v>
                </c:pt>
                <c:pt idx="60516">
                  <c:v>1.37227</c:v>
                </c:pt>
                <c:pt idx="60517">
                  <c:v>1.37229</c:v>
                </c:pt>
                <c:pt idx="60518">
                  <c:v>1.37231</c:v>
                </c:pt>
                <c:pt idx="60519">
                  <c:v>1.37234</c:v>
                </c:pt>
                <c:pt idx="60520">
                  <c:v>1.37236</c:v>
                </c:pt>
                <c:pt idx="60521">
                  <c:v>1.37238</c:v>
                </c:pt>
                <c:pt idx="60522">
                  <c:v>1.3724</c:v>
                </c:pt>
                <c:pt idx="60523">
                  <c:v>1.37243</c:v>
                </c:pt>
                <c:pt idx="60524">
                  <c:v>1.37245</c:v>
                </c:pt>
                <c:pt idx="60525">
                  <c:v>1.37247</c:v>
                </c:pt>
                <c:pt idx="60526">
                  <c:v>1.37249</c:v>
                </c:pt>
                <c:pt idx="60527">
                  <c:v>1.37252</c:v>
                </c:pt>
                <c:pt idx="60528">
                  <c:v>1.37254</c:v>
                </c:pt>
                <c:pt idx="60529">
                  <c:v>1.37256</c:v>
                </c:pt>
                <c:pt idx="60530">
                  <c:v>1.37258</c:v>
                </c:pt>
                <c:pt idx="60531">
                  <c:v>1.37261</c:v>
                </c:pt>
                <c:pt idx="60532">
                  <c:v>1.37263</c:v>
                </c:pt>
                <c:pt idx="60533">
                  <c:v>1.37265</c:v>
                </c:pt>
                <c:pt idx="60534">
                  <c:v>1.37268</c:v>
                </c:pt>
                <c:pt idx="60535">
                  <c:v>1.3727</c:v>
                </c:pt>
                <c:pt idx="60536">
                  <c:v>1.37272</c:v>
                </c:pt>
                <c:pt idx="60537">
                  <c:v>1.37274</c:v>
                </c:pt>
                <c:pt idx="60538">
                  <c:v>1.37277</c:v>
                </c:pt>
                <c:pt idx="60539">
                  <c:v>1.37279</c:v>
                </c:pt>
                <c:pt idx="60540">
                  <c:v>1.37281</c:v>
                </c:pt>
                <c:pt idx="60541">
                  <c:v>1.37283</c:v>
                </c:pt>
                <c:pt idx="60542">
                  <c:v>1.37286</c:v>
                </c:pt>
                <c:pt idx="60543">
                  <c:v>1.37288</c:v>
                </c:pt>
                <c:pt idx="60544">
                  <c:v>1.3729</c:v>
                </c:pt>
                <c:pt idx="60545">
                  <c:v>1.37292</c:v>
                </c:pt>
                <c:pt idx="60546">
                  <c:v>1.37295</c:v>
                </c:pt>
                <c:pt idx="60547">
                  <c:v>1.37297</c:v>
                </c:pt>
                <c:pt idx="60548">
                  <c:v>1.37299</c:v>
                </c:pt>
                <c:pt idx="60549">
                  <c:v>1.37302</c:v>
                </c:pt>
                <c:pt idx="60550">
                  <c:v>1.37304</c:v>
                </c:pt>
                <c:pt idx="60551">
                  <c:v>1.37306</c:v>
                </c:pt>
                <c:pt idx="60552">
                  <c:v>1.37308</c:v>
                </c:pt>
                <c:pt idx="60553">
                  <c:v>1.37311</c:v>
                </c:pt>
                <c:pt idx="60554">
                  <c:v>1.37313</c:v>
                </c:pt>
                <c:pt idx="60555">
                  <c:v>1.37315</c:v>
                </c:pt>
                <c:pt idx="60556">
                  <c:v>1.37318</c:v>
                </c:pt>
                <c:pt idx="60557">
                  <c:v>1.3732</c:v>
                </c:pt>
                <c:pt idx="60558">
                  <c:v>1.37322</c:v>
                </c:pt>
                <c:pt idx="60559">
                  <c:v>1.37324</c:v>
                </c:pt>
                <c:pt idx="60560">
                  <c:v>1.37326</c:v>
                </c:pt>
                <c:pt idx="60561">
                  <c:v>1.37329</c:v>
                </c:pt>
                <c:pt idx="60562">
                  <c:v>1.37331</c:v>
                </c:pt>
                <c:pt idx="60563">
                  <c:v>1.37333</c:v>
                </c:pt>
                <c:pt idx="60564">
                  <c:v>1.37336</c:v>
                </c:pt>
                <c:pt idx="60565">
                  <c:v>1.37338</c:v>
                </c:pt>
                <c:pt idx="60566">
                  <c:v>1.3734</c:v>
                </c:pt>
                <c:pt idx="60567">
                  <c:v>1.37342</c:v>
                </c:pt>
                <c:pt idx="60568">
                  <c:v>1.37345</c:v>
                </c:pt>
                <c:pt idx="60569">
                  <c:v>1.37347</c:v>
                </c:pt>
                <c:pt idx="60570">
                  <c:v>1.37349</c:v>
                </c:pt>
                <c:pt idx="60571">
                  <c:v>1.37352</c:v>
                </c:pt>
                <c:pt idx="60572">
                  <c:v>1.37354</c:v>
                </c:pt>
                <c:pt idx="60573">
                  <c:v>1.37356</c:v>
                </c:pt>
                <c:pt idx="60574">
                  <c:v>1.37358</c:v>
                </c:pt>
                <c:pt idx="60575">
                  <c:v>1.3736</c:v>
                </c:pt>
                <c:pt idx="60576">
                  <c:v>1.37363</c:v>
                </c:pt>
                <c:pt idx="60577">
                  <c:v>1.37365</c:v>
                </c:pt>
                <c:pt idx="60578">
                  <c:v>1.37367</c:v>
                </c:pt>
                <c:pt idx="60579">
                  <c:v>1.3737</c:v>
                </c:pt>
                <c:pt idx="60580">
                  <c:v>1.37372</c:v>
                </c:pt>
                <c:pt idx="60581">
                  <c:v>1.37374</c:v>
                </c:pt>
                <c:pt idx="60582">
                  <c:v>1.37376</c:v>
                </c:pt>
                <c:pt idx="60583">
                  <c:v>1.37379</c:v>
                </c:pt>
                <c:pt idx="60584">
                  <c:v>1.37381</c:v>
                </c:pt>
                <c:pt idx="60585">
                  <c:v>1.37383</c:v>
                </c:pt>
                <c:pt idx="60586">
                  <c:v>1.37386</c:v>
                </c:pt>
                <c:pt idx="60587">
                  <c:v>1.37388</c:v>
                </c:pt>
                <c:pt idx="60588">
                  <c:v>1.3739</c:v>
                </c:pt>
                <c:pt idx="60589">
                  <c:v>1.37392</c:v>
                </c:pt>
                <c:pt idx="60590">
                  <c:v>1.37395</c:v>
                </c:pt>
                <c:pt idx="60591">
                  <c:v>1.37397</c:v>
                </c:pt>
                <c:pt idx="60592">
                  <c:v>1.37399</c:v>
                </c:pt>
                <c:pt idx="60593">
                  <c:v>1.37401</c:v>
                </c:pt>
                <c:pt idx="60594">
                  <c:v>1.37404</c:v>
                </c:pt>
                <c:pt idx="60595">
                  <c:v>1.37406</c:v>
                </c:pt>
                <c:pt idx="60596">
                  <c:v>1.37408</c:v>
                </c:pt>
                <c:pt idx="60597">
                  <c:v>1.3741</c:v>
                </c:pt>
                <c:pt idx="60598">
                  <c:v>1.37413</c:v>
                </c:pt>
                <c:pt idx="60599">
                  <c:v>1.37415</c:v>
                </c:pt>
                <c:pt idx="60600">
                  <c:v>1.37417</c:v>
                </c:pt>
                <c:pt idx="60601">
                  <c:v>1.3742</c:v>
                </c:pt>
                <c:pt idx="60602">
                  <c:v>1.37422</c:v>
                </c:pt>
                <c:pt idx="60603">
                  <c:v>1.37424</c:v>
                </c:pt>
                <c:pt idx="60604">
                  <c:v>1.37426</c:v>
                </c:pt>
                <c:pt idx="60605">
                  <c:v>1.37429</c:v>
                </c:pt>
                <c:pt idx="60606">
                  <c:v>1.37431</c:v>
                </c:pt>
                <c:pt idx="60607">
                  <c:v>1.37433</c:v>
                </c:pt>
                <c:pt idx="60608">
                  <c:v>1.37435</c:v>
                </c:pt>
                <c:pt idx="60609">
                  <c:v>1.37438</c:v>
                </c:pt>
                <c:pt idx="60610">
                  <c:v>1.3744</c:v>
                </c:pt>
                <c:pt idx="60611">
                  <c:v>1.37442</c:v>
                </c:pt>
                <c:pt idx="60612">
                  <c:v>1.37444</c:v>
                </c:pt>
                <c:pt idx="60613">
                  <c:v>1.37447</c:v>
                </c:pt>
                <c:pt idx="60614">
                  <c:v>1.37449</c:v>
                </c:pt>
                <c:pt idx="60615">
                  <c:v>1.37451</c:v>
                </c:pt>
                <c:pt idx="60616">
                  <c:v>1.37454</c:v>
                </c:pt>
                <c:pt idx="60617">
                  <c:v>1.37456</c:v>
                </c:pt>
                <c:pt idx="60618">
                  <c:v>1.37458</c:v>
                </c:pt>
                <c:pt idx="60619">
                  <c:v>1.3746</c:v>
                </c:pt>
                <c:pt idx="60620">
                  <c:v>1.37463</c:v>
                </c:pt>
                <c:pt idx="60621">
                  <c:v>1.37465</c:v>
                </c:pt>
                <c:pt idx="60622">
                  <c:v>1.37467</c:v>
                </c:pt>
                <c:pt idx="60623">
                  <c:v>1.37469</c:v>
                </c:pt>
                <c:pt idx="60624">
                  <c:v>1.37472</c:v>
                </c:pt>
                <c:pt idx="60625">
                  <c:v>1.37474</c:v>
                </c:pt>
                <c:pt idx="60626">
                  <c:v>1.37476</c:v>
                </c:pt>
                <c:pt idx="60627">
                  <c:v>1.37478</c:v>
                </c:pt>
                <c:pt idx="60628">
                  <c:v>1.37481</c:v>
                </c:pt>
                <c:pt idx="60629">
                  <c:v>1.37483</c:v>
                </c:pt>
                <c:pt idx="60630">
                  <c:v>1.37485</c:v>
                </c:pt>
                <c:pt idx="60631">
                  <c:v>1.37488</c:v>
                </c:pt>
                <c:pt idx="60632">
                  <c:v>1.3749</c:v>
                </c:pt>
                <c:pt idx="60633">
                  <c:v>1.37492</c:v>
                </c:pt>
                <c:pt idx="60634">
                  <c:v>1.37494</c:v>
                </c:pt>
                <c:pt idx="60635">
                  <c:v>1.37497</c:v>
                </c:pt>
                <c:pt idx="60636">
                  <c:v>1.37499</c:v>
                </c:pt>
                <c:pt idx="60637">
                  <c:v>1.37501</c:v>
                </c:pt>
                <c:pt idx="60638">
                  <c:v>1.37503</c:v>
                </c:pt>
                <c:pt idx="60639">
                  <c:v>1.37506</c:v>
                </c:pt>
                <c:pt idx="60640">
                  <c:v>1.37508</c:v>
                </c:pt>
                <c:pt idx="60641">
                  <c:v>1.3751</c:v>
                </c:pt>
                <c:pt idx="60642">
                  <c:v>1.37512</c:v>
                </c:pt>
                <c:pt idx="60643">
                  <c:v>1.37515</c:v>
                </c:pt>
                <c:pt idx="60644">
                  <c:v>1.37517</c:v>
                </c:pt>
                <c:pt idx="60645">
                  <c:v>1.37519</c:v>
                </c:pt>
                <c:pt idx="60646">
                  <c:v>1.37522</c:v>
                </c:pt>
                <c:pt idx="60647">
                  <c:v>1.37524</c:v>
                </c:pt>
                <c:pt idx="60648">
                  <c:v>1.37526</c:v>
                </c:pt>
                <c:pt idx="60649">
                  <c:v>1.37528</c:v>
                </c:pt>
                <c:pt idx="60650">
                  <c:v>1.37531</c:v>
                </c:pt>
                <c:pt idx="60651">
                  <c:v>1.37533</c:v>
                </c:pt>
                <c:pt idx="60652">
                  <c:v>1.37535</c:v>
                </c:pt>
                <c:pt idx="60653">
                  <c:v>1.37537</c:v>
                </c:pt>
                <c:pt idx="60654">
                  <c:v>1.3754</c:v>
                </c:pt>
                <c:pt idx="60655">
                  <c:v>1.37542</c:v>
                </c:pt>
                <c:pt idx="60656">
                  <c:v>1.37544</c:v>
                </c:pt>
                <c:pt idx="60657">
                  <c:v>1.37546</c:v>
                </c:pt>
                <c:pt idx="60658">
                  <c:v>1.37549</c:v>
                </c:pt>
                <c:pt idx="60659">
                  <c:v>1.37551</c:v>
                </c:pt>
                <c:pt idx="60660">
                  <c:v>1.37553</c:v>
                </c:pt>
                <c:pt idx="60661">
                  <c:v>1.37556</c:v>
                </c:pt>
                <c:pt idx="60662">
                  <c:v>1.37558</c:v>
                </c:pt>
                <c:pt idx="60663">
                  <c:v>1.3756</c:v>
                </c:pt>
                <c:pt idx="60664">
                  <c:v>1.37562</c:v>
                </c:pt>
                <c:pt idx="60665">
                  <c:v>1.37565</c:v>
                </c:pt>
                <c:pt idx="60666">
                  <c:v>1.37567</c:v>
                </c:pt>
                <c:pt idx="60667">
                  <c:v>1.37569</c:v>
                </c:pt>
                <c:pt idx="60668">
                  <c:v>1.37571</c:v>
                </c:pt>
                <c:pt idx="60669">
                  <c:v>1.37574</c:v>
                </c:pt>
                <c:pt idx="60670">
                  <c:v>1.37576</c:v>
                </c:pt>
                <c:pt idx="60671">
                  <c:v>1.37578</c:v>
                </c:pt>
                <c:pt idx="60672">
                  <c:v>1.3758</c:v>
                </c:pt>
                <c:pt idx="60673">
                  <c:v>1.37583</c:v>
                </c:pt>
                <c:pt idx="60674">
                  <c:v>1.37585</c:v>
                </c:pt>
                <c:pt idx="60675">
                  <c:v>1.37587</c:v>
                </c:pt>
                <c:pt idx="60676">
                  <c:v>1.3759</c:v>
                </c:pt>
                <c:pt idx="60677">
                  <c:v>1.37592</c:v>
                </c:pt>
                <c:pt idx="60678">
                  <c:v>1.37594</c:v>
                </c:pt>
                <c:pt idx="60679">
                  <c:v>1.37596</c:v>
                </c:pt>
                <c:pt idx="60680">
                  <c:v>1.37599</c:v>
                </c:pt>
                <c:pt idx="60681">
                  <c:v>1.37601</c:v>
                </c:pt>
                <c:pt idx="60682">
                  <c:v>1.37603</c:v>
                </c:pt>
                <c:pt idx="60683">
                  <c:v>1.37605</c:v>
                </c:pt>
                <c:pt idx="60684">
                  <c:v>1.37608</c:v>
                </c:pt>
                <c:pt idx="60685">
                  <c:v>1.3761</c:v>
                </c:pt>
                <c:pt idx="60686">
                  <c:v>1.37612</c:v>
                </c:pt>
                <c:pt idx="60687">
                  <c:v>1.37614</c:v>
                </c:pt>
                <c:pt idx="60688">
                  <c:v>1.37617</c:v>
                </c:pt>
                <c:pt idx="60689">
                  <c:v>1.37619</c:v>
                </c:pt>
                <c:pt idx="60690">
                  <c:v>1.37621</c:v>
                </c:pt>
                <c:pt idx="60691">
                  <c:v>1.37624</c:v>
                </c:pt>
                <c:pt idx="60692">
                  <c:v>1.37626</c:v>
                </c:pt>
                <c:pt idx="60693">
                  <c:v>1.37628</c:v>
                </c:pt>
                <c:pt idx="60694">
                  <c:v>1.3763</c:v>
                </c:pt>
                <c:pt idx="60695">
                  <c:v>1.37633</c:v>
                </c:pt>
                <c:pt idx="60696">
                  <c:v>1.37635</c:v>
                </c:pt>
                <c:pt idx="60697">
                  <c:v>1.37637</c:v>
                </c:pt>
                <c:pt idx="60698">
                  <c:v>1.3764</c:v>
                </c:pt>
                <c:pt idx="60699">
                  <c:v>1.37642</c:v>
                </c:pt>
                <c:pt idx="60700">
                  <c:v>1.37644</c:v>
                </c:pt>
                <c:pt idx="60701">
                  <c:v>1.37646</c:v>
                </c:pt>
                <c:pt idx="60702">
                  <c:v>1.37648</c:v>
                </c:pt>
                <c:pt idx="60703">
                  <c:v>1.37651</c:v>
                </c:pt>
                <c:pt idx="60704">
                  <c:v>1.37653</c:v>
                </c:pt>
                <c:pt idx="60705">
                  <c:v>1.37655</c:v>
                </c:pt>
                <c:pt idx="60706">
                  <c:v>1.37658</c:v>
                </c:pt>
                <c:pt idx="60707">
                  <c:v>1.3766</c:v>
                </c:pt>
                <c:pt idx="60708">
                  <c:v>1.37662</c:v>
                </c:pt>
                <c:pt idx="60709">
                  <c:v>1.37664</c:v>
                </c:pt>
                <c:pt idx="60710">
                  <c:v>1.37667</c:v>
                </c:pt>
                <c:pt idx="60711">
                  <c:v>1.37669</c:v>
                </c:pt>
                <c:pt idx="60712">
                  <c:v>1.37671</c:v>
                </c:pt>
                <c:pt idx="60713">
                  <c:v>1.37674</c:v>
                </c:pt>
                <c:pt idx="60714">
                  <c:v>1.37676</c:v>
                </c:pt>
                <c:pt idx="60715">
                  <c:v>1.37678</c:v>
                </c:pt>
                <c:pt idx="60716">
                  <c:v>1.3768</c:v>
                </c:pt>
                <c:pt idx="60717">
                  <c:v>1.37682</c:v>
                </c:pt>
                <c:pt idx="60718">
                  <c:v>1.37685</c:v>
                </c:pt>
                <c:pt idx="60719">
                  <c:v>1.37687</c:v>
                </c:pt>
                <c:pt idx="60720">
                  <c:v>1.37689</c:v>
                </c:pt>
                <c:pt idx="60721">
                  <c:v>1.37692</c:v>
                </c:pt>
                <c:pt idx="60722">
                  <c:v>1.37694</c:v>
                </c:pt>
                <c:pt idx="60723">
                  <c:v>1.37696</c:v>
                </c:pt>
                <c:pt idx="60724">
                  <c:v>1.37698</c:v>
                </c:pt>
                <c:pt idx="60725">
                  <c:v>1.37701</c:v>
                </c:pt>
                <c:pt idx="60726">
                  <c:v>1.37703</c:v>
                </c:pt>
                <c:pt idx="60727">
                  <c:v>1.37705</c:v>
                </c:pt>
                <c:pt idx="60728">
                  <c:v>1.37708</c:v>
                </c:pt>
                <c:pt idx="60729">
                  <c:v>1.3771</c:v>
                </c:pt>
                <c:pt idx="60730">
                  <c:v>1.37712</c:v>
                </c:pt>
                <c:pt idx="60731">
                  <c:v>1.37714</c:v>
                </c:pt>
                <c:pt idx="60732">
                  <c:v>1.37717</c:v>
                </c:pt>
                <c:pt idx="60733">
                  <c:v>1.37719</c:v>
                </c:pt>
                <c:pt idx="60734">
                  <c:v>1.37721</c:v>
                </c:pt>
                <c:pt idx="60735">
                  <c:v>1.37723</c:v>
                </c:pt>
                <c:pt idx="60736">
                  <c:v>1.37726</c:v>
                </c:pt>
                <c:pt idx="60737">
                  <c:v>1.37728</c:v>
                </c:pt>
                <c:pt idx="60738">
                  <c:v>1.3773</c:v>
                </c:pt>
                <c:pt idx="60739">
                  <c:v>1.37732</c:v>
                </c:pt>
                <c:pt idx="60740">
                  <c:v>1.37735</c:v>
                </c:pt>
                <c:pt idx="60741">
                  <c:v>1.37737</c:v>
                </c:pt>
                <c:pt idx="60742">
                  <c:v>1.37739</c:v>
                </c:pt>
                <c:pt idx="60743">
                  <c:v>1.37742</c:v>
                </c:pt>
                <c:pt idx="60744">
                  <c:v>1.37744</c:v>
                </c:pt>
                <c:pt idx="60745">
                  <c:v>1.37746</c:v>
                </c:pt>
                <c:pt idx="60746">
                  <c:v>1.37748</c:v>
                </c:pt>
                <c:pt idx="60747">
                  <c:v>1.37751</c:v>
                </c:pt>
                <c:pt idx="60748">
                  <c:v>1.37753</c:v>
                </c:pt>
                <c:pt idx="60749">
                  <c:v>1.37755</c:v>
                </c:pt>
                <c:pt idx="60750">
                  <c:v>1.37757</c:v>
                </c:pt>
                <c:pt idx="60751">
                  <c:v>1.3776</c:v>
                </c:pt>
                <c:pt idx="60752">
                  <c:v>1.37762</c:v>
                </c:pt>
                <c:pt idx="60753">
                  <c:v>1.37764</c:v>
                </c:pt>
                <c:pt idx="60754">
                  <c:v>1.37766</c:v>
                </c:pt>
                <c:pt idx="60755">
                  <c:v>1.37769</c:v>
                </c:pt>
                <c:pt idx="60756">
                  <c:v>1.37771</c:v>
                </c:pt>
                <c:pt idx="60757">
                  <c:v>1.37773</c:v>
                </c:pt>
                <c:pt idx="60758">
                  <c:v>1.37776</c:v>
                </c:pt>
                <c:pt idx="60759">
                  <c:v>1.37778</c:v>
                </c:pt>
                <c:pt idx="60760">
                  <c:v>1.3778</c:v>
                </c:pt>
                <c:pt idx="60761">
                  <c:v>1.37782</c:v>
                </c:pt>
                <c:pt idx="60762">
                  <c:v>1.37785</c:v>
                </c:pt>
                <c:pt idx="60763">
                  <c:v>1.37787</c:v>
                </c:pt>
                <c:pt idx="60764">
                  <c:v>1.37789</c:v>
                </c:pt>
                <c:pt idx="60765">
                  <c:v>1.37791</c:v>
                </c:pt>
                <c:pt idx="60766">
                  <c:v>1.37794</c:v>
                </c:pt>
                <c:pt idx="60767">
                  <c:v>1.37796</c:v>
                </c:pt>
                <c:pt idx="60768">
                  <c:v>1.37798</c:v>
                </c:pt>
                <c:pt idx="60769">
                  <c:v>1.378</c:v>
                </c:pt>
                <c:pt idx="60770">
                  <c:v>1.37803</c:v>
                </c:pt>
                <c:pt idx="60771">
                  <c:v>1.37805</c:v>
                </c:pt>
                <c:pt idx="60772">
                  <c:v>1.37807</c:v>
                </c:pt>
                <c:pt idx="60773">
                  <c:v>1.3781</c:v>
                </c:pt>
                <c:pt idx="60774">
                  <c:v>1.37812</c:v>
                </c:pt>
                <c:pt idx="60775">
                  <c:v>1.37814</c:v>
                </c:pt>
                <c:pt idx="60776">
                  <c:v>1.37816</c:v>
                </c:pt>
                <c:pt idx="60777">
                  <c:v>1.37819</c:v>
                </c:pt>
                <c:pt idx="60778">
                  <c:v>1.37821</c:v>
                </c:pt>
                <c:pt idx="60779">
                  <c:v>1.37823</c:v>
                </c:pt>
                <c:pt idx="60780">
                  <c:v>1.37825</c:v>
                </c:pt>
                <c:pt idx="60781">
                  <c:v>1.37828</c:v>
                </c:pt>
                <c:pt idx="60782">
                  <c:v>1.3783</c:v>
                </c:pt>
                <c:pt idx="60783">
                  <c:v>1.37832</c:v>
                </c:pt>
                <c:pt idx="60784">
                  <c:v>1.37834</c:v>
                </c:pt>
                <c:pt idx="60785">
                  <c:v>1.37837</c:v>
                </c:pt>
                <c:pt idx="60786">
                  <c:v>1.37839</c:v>
                </c:pt>
                <c:pt idx="60787">
                  <c:v>1.37841</c:v>
                </c:pt>
                <c:pt idx="60788">
                  <c:v>1.37844</c:v>
                </c:pt>
                <c:pt idx="60789">
                  <c:v>1.37846</c:v>
                </c:pt>
                <c:pt idx="60790">
                  <c:v>1.37848</c:v>
                </c:pt>
                <c:pt idx="60791">
                  <c:v>1.3785</c:v>
                </c:pt>
                <c:pt idx="60792">
                  <c:v>1.37853</c:v>
                </c:pt>
                <c:pt idx="60793">
                  <c:v>1.37855</c:v>
                </c:pt>
                <c:pt idx="60794">
                  <c:v>1.37857</c:v>
                </c:pt>
                <c:pt idx="60795">
                  <c:v>1.37859</c:v>
                </c:pt>
                <c:pt idx="60796">
                  <c:v>1.37862</c:v>
                </c:pt>
                <c:pt idx="60797">
                  <c:v>1.37864</c:v>
                </c:pt>
                <c:pt idx="60798">
                  <c:v>1.37866</c:v>
                </c:pt>
                <c:pt idx="60799">
                  <c:v>1.37868</c:v>
                </c:pt>
                <c:pt idx="60800">
                  <c:v>1.37871</c:v>
                </c:pt>
                <c:pt idx="60801">
                  <c:v>1.37873</c:v>
                </c:pt>
                <c:pt idx="60802">
                  <c:v>1.37875</c:v>
                </c:pt>
                <c:pt idx="60803">
                  <c:v>1.37878</c:v>
                </c:pt>
                <c:pt idx="60804">
                  <c:v>1.3788</c:v>
                </c:pt>
                <c:pt idx="60805">
                  <c:v>1.37882</c:v>
                </c:pt>
                <c:pt idx="60806">
                  <c:v>1.37884</c:v>
                </c:pt>
                <c:pt idx="60807">
                  <c:v>1.37887</c:v>
                </c:pt>
                <c:pt idx="60808">
                  <c:v>1.37889</c:v>
                </c:pt>
                <c:pt idx="60809">
                  <c:v>1.37891</c:v>
                </c:pt>
                <c:pt idx="60810">
                  <c:v>1.37893</c:v>
                </c:pt>
                <c:pt idx="60811">
                  <c:v>1.37896</c:v>
                </c:pt>
                <c:pt idx="60812">
                  <c:v>1.37898</c:v>
                </c:pt>
                <c:pt idx="60813">
                  <c:v>1.379</c:v>
                </c:pt>
                <c:pt idx="60814">
                  <c:v>1.37902</c:v>
                </c:pt>
                <c:pt idx="60815">
                  <c:v>1.37905</c:v>
                </c:pt>
                <c:pt idx="60816">
                  <c:v>1.37907</c:v>
                </c:pt>
                <c:pt idx="60817">
                  <c:v>1.37909</c:v>
                </c:pt>
                <c:pt idx="60818">
                  <c:v>1.37912</c:v>
                </c:pt>
                <c:pt idx="60819">
                  <c:v>1.37914</c:v>
                </c:pt>
                <c:pt idx="60820">
                  <c:v>1.37916</c:v>
                </c:pt>
                <c:pt idx="60821">
                  <c:v>1.37918</c:v>
                </c:pt>
                <c:pt idx="60822">
                  <c:v>1.37921</c:v>
                </c:pt>
                <c:pt idx="60823">
                  <c:v>1.37923</c:v>
                </c:pt>
                <c:pt idx="60824">
                  <c:v>1.37925</c:v>
                </c:pt>
                <c:pt idx="60825">
                  <c:v>1.37927</c:v>
                </c:pt>
                <c:pt idx="60826">
                  <c:v>1.3793</c:v>
                </c:pt>
                <c:pt idx="60827">
                  <c:v>1.37932</c:v>
                </c:pt>
                <c:pt idx="60828">
                  <c:v>1.37934</c:v>
                </c:pt>
                <c:pt idx="60829">
                  <c:v>1.37936</c:v>
                </c:pt>
                <c:pt idx="60830">
                  <c:v>1.37939</c:v>
                </c:pt>
                <c:pt idx="60831">
                  <c:v>1.37941</c:v>
                </c:pt>
                <c:pt idx="60832">
                  <c:v>1.37943</c:v>
                </c:pt>
                <c:pt idx="60833">
                  <c:v>1.37946</c:v>
                </c:pt>
                <c:pt idx="60834">
                  <c:v>1.37948</c:v>
                </c:pt>
                <c:pt idx="60835">
                  <c:v>1.3795</c:v>
                </c:pt>
                <c:pt idx="60836">
                  <c:v>1.37952</c:v>
                </c:pt>
                <c:pt idx="60837">
                  <c:v>1.37955</c:v>
                </c:pt>
                <c:pt idx="60838">
                  <c:v>1.37957</c:v>
                </c:pt>
                <c:pt idx="60839">
                  <c:v>1.37959</c:v>
                </c:pt>
                <c:pt idx="60840">
                  <c:v>1.37962</c:v>
                </c:pt>
                <c:pt idx="60841">
                  <c:v>1.37964</c:v>
                </c:pt>
                <c:pt idx="60842">
                  <c:v>1.37966</c:v>
                </c:pt>
                <c:pt idx="60843">
                  <c:v>1.37968</c:v>
                </c:pt>
                <c:pt idx="60844">
                  <c:v>1.3797</c:v>
                </c:pt>
                <c:pt idx="60845">
                  <c:v>1.37973</c:v>
                </c:pt>
                <c:pt idx="60846">
                  <c:v>1.37975</c:v>
                </c:pt>
                <c:pt idx="60847">
                  <c:v>1.37977</c:v>
                </c:pt>
                <c:pt idx="60848">
                  <c:v>1.3798</c:v>
                </c:pt>
                <c:pt idx="60849">
                  <c:v>1.37982</c:v>
                </c:pt>
                <c:pt idx="60850">
                  <c:v>1.37984</c:v>
                </c:pt>
                <c:pt idx="60851">
                  <c:v>1.37986</c:v>
                </c:pt>
                <c:pt idx="60852">
                  <c:v>1.37989</c:v>
                </c:pt>
                <c:pt idx="60853">
                  <c:v>1.37991</c:v>
                </c:pt>
                <c:pt idx="60854">
                  <c:v>1.37993</c:v>
                </c:pt>
                <c:pt idx="60855">
                  <c:v>1.37996</c:v>
                </c:pt>
                <c:pt idx="60856">
                  <c:v>1.37998</c:v>
                </c:pt>
                <c:pt idx="60857">
                  <c:v>1.38</c:v>
                </c:pt>
                <c:pt idx="60858">
                  <c:v>1.38002</c:v>
                </c:pt>
                <c:pt idx="60859">
                  <c:v>1.38004</c:v>
                </c:pt>
                <c:pt idx="60860">
                  <c:v>1.38007</c:v>
                </c:pt>
                <c:pt idx="60861">
                  <c:v>1.38009</c:v>
                </c:pt>
                <c:pt idx="60862">
                  <c:v>1.38011</c:v>
                </c:pt>
                <c:pt idx="60863">
                  <c:v>1.38014</c:v>
                </c:pt>
                <c:pt idx="60864">
                  <c:v>1.38016</c:v>
                </c:pt>
                <c:pt idx="60865">
                  <c:v>1.38018</c:v>
                </c:pt>
                <c:pt idx="60866">
                  <c:v>1.3802</c:v>
                </c:pt>
                <c:pt idx="60867">
                  <c:v>1.38023</c:v>
                </c:pt>
                <c:pt idx="60868">
                  <c:v>1.38025</c:v>
                </c:pt>
                <c:pt idx="60869">
                  <c:v>1.38027</c:v>
                </c:pt>
                <c:pt idx="60870">
                  <c:v>1.3803</c:v>
                </c:pt>
                <c:pt idx="60871">
                  <c:v>1.38032</c:v>
                </c:pt>
                <c:pt idx="60872">
                  <c:v>1.38034</c:v>
                </c:pt>
                <c:pt idx="60873">
                  <c:v>1.38036</c:v>
                </c:pt>
                <c:pt idx="60874">
                  <c:v>1.38038</c:v>
                </c:pt>
                <c:pt idx="60875">
                  <c:v>1.38041</c:v>
                </c:pt>
                <c:pt idx="60876">
                  <c:v>1.38043</c:v>
                </c:pt>
                <c:pt idx="60877">
                  <c:v>1.38045</c:v>
                </c:pt>
                <c:pt idx="60878">
                  <c:v>1.38048</c:v>
                </c:pt>
                <c:pt idx="60879">
                  <c:v>1.3805</c:v>
                </c:pt>
                <c:pt idx="60880">
                  <c:v>1.38052</c:v>
                </c:pt>
                <c:pt idx="60881">
                  <c:v>1.38054</c:v>
                </c:pt>
                <c:pt idx="60882">
                  <c:v>1.38057</c:v>
                </c:pt>
                <c:pt idx="60883">
                  <c:v>1.38059</c:v>
                </c:pt>
                <c:pt idx="60884">
                  <c:v>1.38061</c:v>
                </c:pt>
                <c:pt idx="60885">
                  <c:v>1.38064</c:v>
                </c:pt>
                <c:pt idx="60886">
                  <c:v>1.38066</c:v>
                </c:pt>
                <c:pt idx="60887">
                  <c:v>1.38068</c:v>
                </c:pt>
                <c:pt idx="60888">
                  <c:v>1.3807</c:v>
                </c:pt>
                <c:pt idx="60889">
                  <c:v>1.38073</c:v>
                </c:pt>
                <c:pt idx="60890">
                  <c:v>1.38075</c:v>
                </c:pt>
                <c:pt idx="60891">
                  <c:v>1.38077</c:v>
                </c:pt>
                <c:pt idx="60892">
                  <c:v>1.38079</c:v>
                </c:pt>
                <c:pt idx="60893">
                  <c:v>1.38082</c:v>
                </c:pt>
                <c:pt idx="60894">
                  <c:v>1.38084</c:v>
                </c:pt>
                <c:pt idx="60895">
                  <c:v>1.38086</c:v>
                </c:pt>
                <c:pt idx="60896">
                  <c:v>1.38088</c:v>
                </c:pt>
                <c:pt idx="60897">
                  <c:v>1.38091</c:v>
                </c:pt>
                <c:pt idx="60898">
                  <c:v>1.38093</c:v>
                </c:pt>
                <c:pt idx="60899">
                  <c:v>1.38095</c:v>
                </c:pt>
                <c:pt idx="60900">
                  <c:v>1.38098</c:v>
                </c:pt>
                <c:pt idx="60901">
                  <c:v>1.381</c:v>
                </c:pt>
                <c:pt idx="60902">
                  <c:v>1.38102</c:v>
                </c:pt>
                <c:pt idx="60903">
                  <c:v>1.38104</c:v>
                </c:pt>
                <c:pt idx="60904">
                  <c:v>1.38107</c:v>
                </c:pt>
                <c:pt idx="60905">
                  <c:v>1.38109</c:v>
                </c:pt>
                <c:pt idx="60906">
                  <c:v>1.38111</c:v>
                </c:pt>
                <c:pt idx="60907">
                  <c:v>1.38113</c:v>
                </c:pt>
                <c:pt idx="60908">
                  <c:v>1.38116</c:v>
                </c:pt>
                <c:pt idx="60909">
                  <c:v>1.38118</c:v>
                </c:pt>
                <c:pt idx="60910">
                  <c:v>1.3812</c:v>
                </c:pt>
                <c:pt idx="60911">
                  <c:v>1.38122</c:v>
                </c:pt>
                <c:pt idx="60912">
                  <c:v>1.38125</c:v>
                </c:pt>
                <c:pt idx="60913">
                  <c:v>1.38127</c:v>
                </c:pt>
                <c:pt idx="60914">
                  <c:v>1.38129</c:v>
                </c:pt>
                <c:pt idx="60915">
                  <c:v>1.38132</c:v>
                </c:pt>
                <c:pt idx="60916">
                  <c:v>1.38134</c:v>
                </c:pt>
                <c:pt idx="60917">
                  <c:v>1.38136</c:v>
                </c:pt>
                <c:pt idx="60918">
                  <c:v>1.38138</c:v>
                </c:pt>
                <c:pt idx="60919">
                  <c:v>1.38141</c:v>
                </c:pt>
                <c:pt idx="60920">
                  <c:v>1.38143</c:v>
                </c:pt>
                <c:pt idx="60921">
                  <c:v>1.38145</c:v>
                </c:pt>
                <c:pt idx="60922">
                  <c:v>1.38147</c:v>
                </c:pt>
                <c:pt idx="60923">
                  <c:v>1.3815</c:v>
                </c:pt>
                <c:pt idx="60924">
                  <c:v>1.38152</c:v>
                </c:pt>
                <c:pt idx="60925">
                  <c:v>1.38154</c:v>
                </c:pt>
                <c:pt idx="60926">
                  <c:v>1.38156</c:v>
                </c:pt>
                <c:pt idx="60927">
                  <c:v>1.38159</c:v>
                </c:pt>
                <c:pt idx="60928">
                  <c:v>1.38161</c:v>
                </c:pt>
                <c:pt idx="60929">
                  <c:v>1.38163</c:v>
                </c:pt>
                <c:pt idx="60930">
                  <c:v>1.38166</c:v>
                </c:pt>
                <c:pt idx="60931">
                  <c:v>1.38168</c:v>
                </c:pt>
                <c:pt idx="60932">
                  <c:v>1.3817</c:v>
                </c:pt>
                <c:pt idx="60933">
                  <c:v>1.38172</c:v>
                </c:pt>
                <c:pt idx="60934">
                  <c:v>1.38175</c:v>
                </c:pt>
                <c:pt idx="60935">
                  <c:v>1.38177</c:v>
                </c:pt>
                <c:pt idx="60936">
                  <c:v>1.38179</c:v>
                </c:pt>
                <c:pt idx="60937">
                  <c:v>1.38181</c:v>
                </c:pt>
                <c:pt idx="60938">
                  <c:v>1.38184</c:v>
                </c:pt>
                <c:pt idx="60939">
                  <c:v>1.38186</c:v>
                </c:pt>
                <c:pt idx="60940">
                  <c:v>1.38188</c:v>
                </c:pt>
                <c:pt idx="60941">
                  <c:v>1.3819</c:v>
                </c:pt>
                <c:pt idx="60942">
                  <c:v>1.38193</c:v>
                </c:pt>
                <c:pt idx="60943">
                  <c:v>1.38195</c:v>
                </c:pt>
                <c:pt idx="60944">
                  <c:v>1.38197</c:v>
                </c:pt>
                <c:pt idx="60945">
                  <c:v>1.382</c:v>
                </c:pt>
                <c:pt idx="60946">
                  <c:v>1.38202</c:v>
                </c:pt>
                <c:pt idx="60947">
                  <c:v>1.38204</c:v>
                </c:pt>
                <c:pt idx="60948">
                  <c:v>1.38206</c:v>
                </c:pt>
                <c:pt idx="60949">
                  <c:v>1.38209</c:v>
                </c:pt>
                <c:pt idx="60950">
                  <c:v>1.38211</c:v>
                </c:pt>
                <c:pt idx="60951">
                  <c:v>1.38213</c:v>
                </c:pt>
                <c:pt idx="60952">
                  <c:v>1.38215</c:v>
                </c:pt>
                <c:pt idx="60953">
                  <c:v>1.38218</c:v>
                </c:pt>
                <c:pt idx="60954">
                  <c:v>1.3822</c:v>
                </c:pt>
                <c:pt idx="60955">
                  <c:v>1.38222</c:v>
                </c:pt>
                <c:pt idx="60956">
                  <c:v>1.38224</c:v>
                </c:pt>
                <c:pt idx="60957">
                  <c:v>1.38227</c:v>
                </c:pt>
                <c:pt idx="60958">
                  <c:v>1.38229</c:v>
                </c:pt>
                <c:pt idx="60959">
                  <c:v>1.38231</c:v>
                </c:pt>
                <c:pt idx="60960">
                  <c:v>1.38234</c:v>
                </c:pt>
                <c:pt idx="60961">
                  <c:v>1.38236</c:v>
                </c:pt>
                <c:pt idx="60962">
                  <c:v>1.38238</c:v>
                </c:pt>
                <c:pt idx="60963">
                  <c:v>1.3824</c:v>
                </c:pt>
                <c:pt idx="60964">
                  <c:v>1.38243</c:v>
                </c:pt>
                <c:pt idx="60965">
                  <c:v>1.38245</c:v>
                </c:pt>
                <c:pt idx="60966">
                  <c:v>1.38247</c:v>
                </c:pt>
                <c:pt idx="60967">
                  <c:v>1.38249</c:v>
                </c:pt>
                <c:pt idx="60968">
                  <c:v>1.38252</c:v>
                </c:pt>
                <c:pt idx="60969">
                  <c:v>1.38254</c:v>
                </c:pt>
                <c:pt idx="60970">
                  <c:v>1.38256</c:v>
                </c:pt>
                <c:pt idx="60971">
                  <c:v>1.38258</c:v>
                </c:pt>
                <c:pt idx="60972">
                  <c:v>1.38261</c:v>
                </c:pt>
                <c:pt idx="60973">
                  <c:v>1.38263</c:v>
                </c:pt>
                <c:pt idx="60974">
                  <c:v>1.38265</c:v>
                </c:pt>
                <c:pt idx="60975">
                  <c:v>1.38268</c:v>
                </c:pt>
                <c:pt idx="60976">
                  <c:v>1.3827</c:v>
                </c:pt>
                <c:pt idx="60977">
                  <c:v>1.38272</c:v>
                </c:pt>
                <c:pt idx="60978">
                  <c:v>1.38274</c:v>
                </c:pt>
                <c:pt idx="60979">
                  <c:v>1.38277</c:v>
                </c:pt>
                <c:pt idx="60980">
                  <c:v>1.38279</c:v>
                </c:pt>
                <c:pt idx="60981">
                  <c:v>1.38281</c:v>
                </c:pt>
                <c:pt idx="60982">
                  <c:v>1.38283</c:v>
                </c:pt>
                <c:pt idx="60983">
                  <c:v>1.38286</c:v>
                </c:pt>
                <c:pt idx="60984">
                  <c:v>1.38288</c:v>
                </c:pt>
                <c:pt idx="60985">
                  <c:v>1.3829</c:v>
                </c:pt>
                <c:pt idx="60986">
                  <c:v>1.38292</c:v>
                </c:pt>
                <c:pt idx="60987">
                  <c:v>1.38295</c:v>
                </c:pt>
                <c:pt idx="60988">
                  <c:v>1.38297</c:v>
                </c:pt>
                <c:pt idx="60989">
                  <c:v>1.38299</c:v>
                </c:pt>
                <c:pt idx="60990">
                  <c:v>1.38302</c:v>
                </c:pt>
                <c:pt idx="60991">
                  <c:v>1.38304</c:v>
                </c:pt>
                <c:pt idx="60992">
                  <c:v>1.38306</c:v>
                </c:pt>
                <c:pt idx="60993">
                  <c:v>1.38308</c:v>
                </c:pt>
                <c:pt idx="60994">
                  <c:v>1.38311</c:v>
                </c:pt>
                <c:pt idx="60995">
                  <c:v>1.38313</c:v>
                </c:pt>
                <c:pt idx="60996">
                  <c:v>1.38315</c:v>
                </c:pt>
                <c:pt idx="60997">
                  <c:v>1.38318</c:v>
                </c:pt>
                <c:pt idx="60998">
                  <c:v>1.3832</c:v>
                </c:pt>
                <c:pt idx="60999">
                  <c:v>1.38322</c:v>
                </c:pt>
                <c:pt idx="61000">
                  <c:v>1.38324</c:v>
                </c:pt>
                <c:pt idx="61001">
                  <c:v>1.38326</c:v>
                </c:pt>
                <c:pt idx="61002">
                  <c:v>1.38329</c:v>
                </c:pt>
                <c:pt idx="61003">
                  <c:v>1.38331</c:v>
                </c:pt>
                <c:pt idx="61004">
                  <c:v>1.38333</c:v>
                </c:pt>
                <c:pt idx="61005">
                  <c:v>1.38336</c:v>
                </c:pt>
                <c:pt idx="61006">
                  <c:v>1.38338</c:v>
                </c:pt>
                <c:pt idx="61007">
                  <c:v>1.3834</c:v>
                </c:pt>
                <c:pt idx="61008">
                  <c:v>1.38342</c:v>
                </c:pt>
                <c:pt idx="61009">
                  <c:v>1.38345</c:v>
                </c:pt>
                <c:pt idx="61010">
                  <c:v>1.38347</c:v>
                </c:pt>
                <c:pt idx="61011">
                  <c:v>1.38349</c:v>
                </c:pt>
                <c:pt idx="61012">
                  <c:v>1.38352</c:v>
                </c:pt>
                <c:pt idx="61013">
                  <c:v>1.38354</c:v>
                </c:pt>
                <c:pt idx="61014">
                  <c:v>1.38356</c:v>
                </c:pt>
                <c:pt idx="61015">
                  <c:v>1.38358</c:v>
                </c:pt>
                <c:pt idx="61016">
                  <c:v>1.3836</c:v>
                </c:pt>
                <c:pt idx="61017">
                  <c:v>1.38363</c:v>
                </c:pt>
                <c:pt idx="61018">
                  <c:v>1.38365</c:v>
                </c:pt>
                <c:pt idx="61019">
                  <c:v>1.38367</c:v>
                </c:pt>
                <c:pt idx="61020">
                  <c:v>1.3837</c:v>
                </c:pt>
                <c:pt idx="61021">
                  <c:v>1.38372</c:v>
                </c:pt>
                <c:pt idx="61022">
                  <c:v>1.38374</c:v>
                </c:pt>
                <c:pt idx="61023">
                  <c:v>1.38376</c:v>
                </c:pt>
                <c:pt idx="61024">
                  <c:v>1.38379</c:v>
                </c:pt>
                <c:pt idx="61025">
                  <c:v>1.38381</c:v>
                </c:pt>
                <c:pt idx="61026">
                  <c:v>1.38383</c:v>
                </c:pt>
                <c:pt idx="61027">
                  <c:v>1.38386</c:v>
                </c:pt>
                <c:pt idx="61028">
                  <c:v>1.38388</c:v>
                </c:pt>
                <c:pt idx="61029">
                  <c:v>1.3839</c:v>
                </c:pt>
                <c:pt idx="61030">
                  <c:v>1.38392</c:v>
                </c:pt>
                <c:pt idx="61031">
                  <c:v>1.38395</c:v>
                </c:pt>
                <c:pt idx="61032">
                  <c:v>1.38397</c:v>
                </c:pt>
                <c:pt idx="61033">
                  <c:v>1.38399</c:v>
                </c:pt>
                <c:pt idx="61034">
                  <c:v>1.38401</c:v>
                </c:pt>
                <c:pt idx="61035">
                  <c:v>1.38404</c:v>
                </c:pt>
                <c:pt idx="61036">
                  <c:v>1.38406</c:v>
                </c:pt>
                <c:pt idx="61037">
                  <c:v>1.38408</c:v>
                </c:pt>
                <c:pt idx="61038">
                  <c:v>1.3841</c:v>
                </c:pt>
                <c:pt idx="61039">
                  <c:v>1.38413</c:v>
                </c:pt>
                <c:pt idx="61040">
                  <c:v>1.38415</c:v>
                </c:pt>
                <c:pt idx="61041">
                  <c:v>1.38417</c:v>
                </c:pt>
                <c:pt idx="61042">
                  <c:v>1.3842</c:v>
                </c:pt>
                <c:pt idx="61043">
                  <c:v>1.38422</c:v>
                </c:pt>
                <c:pt idx="61044">
                  <c:v>1.38424</c:v>
                </c:pt>
                <c:pt idx="61045">
                  <c:v>1.38426</c:v>
                </c:pt>
                <c:pt idx="61046">
                  <c:v>1.38429</c:v>
                </c:pt>
                <c:pt idx="61047">
                  <c:v>1.38431</c:v>
                </c:pt>
                <c:pt idx="61048">
                  <c:v>1.38433</c:v>
                </c:pt>
                <c:pt idx="61049">
                  <c:v>1.38435</c:v>
                </c:pt>
                <c:pt idx="61050">
                  <c:v>1.38438</c:v>
                </c:pt>
                <c:pt idx="61051">
                  <c:v>1.3844</c:v>
                </c:pt>
                <c:pt idx="61052">
                  <c:v>1.38442</c:v>
                </c:pt>
                <c:pt idx="61053">
                  <c:v>1.38444</c:v>
                </c:pt>
                <c:pt idx="61054">
                  <c:v>1.38447</c:v>
                </c:pt>
                <c:pt idx="61055">
                  <c:v>1.38449</c:v>
                </c:pt>
                <c:pt idx="61056">
                  <c:v>1.38451</c:v>
                </c:pt>
                <c:pt idx="61057">
                  <c:v>1.38454</c:v>
                </c:pt>
                <c:pt idx="61058">
                  <c:v>1.38456</c:v>
                </c:pt>
                <c:pt idx="61059">
                  <c:v>1.38458</c:v>
                </c:pt>
                <c:pt idx="61060">
                  <c:v>1.3846</c:v>
                </c:pt>
                <c:pt idx="61061">
                  <c:v>1.38463</c:v>
                </c:pt>
                <c:pt idx="61062">
                  <c:v>1.38465</c:v>
                </c:pt>
                <c:pt idx="61063">
                  <c:v>1.38467</c:v>
                </c:pt>
                <c:pt idx="61064">
                  <c:v>1.38469</c:v>
                </c:pt>
                <c:pt idx="61065">
                  <c:v>1.38472</c:v>
                </c:pt>
                <c:pt idx="61066">
                  <c:v>1.38474</c:v>
                </c:pt>
                <c:pt idx="61067">
                  <c:v>1.38476</c:v>
                </c:pt>
                <c:pt idx="61068">
                  <c:v>1.38478</c:v>
                </c:pt>
                <c:pt idx="61069">
                  <c:v>1.38481</c:v>
                </c:pt>
                <c:pt idx="61070">
                  <c:v>1.38483</c:v>
                </c:pt>
                <c:pt idx="61071">
                  <c:v>1.38485</c:v>
                </c:pt>
                <c:pt idx="61072">
                  <c:v>1.38488</c:v>
                </c:pt>
                <c:pt idx="61073">
                  <c:v>1.3849</c:v>
                </c:pt>
                <c:pt idx="61074">
                  <c:v>1.38492</c:v>
                </c:pt>
                <c:pt idx="61075">
                  <c:v>1.38494</c:v>
                </c:pt>
                <c:pt idx="61076">
                  <c:v>1.38497</c:v>
                </c:pt>
                <c:pt idx="61077">
                  <c:v>1.38499</c:v>
                </c:pt>
                <c:pt idx="61078">
                  <c:v>1.38501</c:v>
                </c:pt>
                <c:pt idx="61079">
                  <c:v>1.38503</c:v>
                </c:pt>
                <c:pt idx="61080">
                  <c:v>1.38506</c:v>
                </c:pt>
                <c:pt idx="61081">
                  <c:v>1.38508</c:v>
                </c:pt>
                <c:pt idx="61082">
                  <c:v>1.3851</c:v>
                </c:pt>
                <c:pt idx="61083">
                  <c:v>1.38512</c:v>
                </c:pt>
                <c:pt idx="61084">
                  <c:v>1.38515</c:v>
                </c:pt>
                <c:pt idx="61085">
                  <c:v>1.38517</c:v>
                </c:pt>
                <c:pt idx="61086">
                  <c:v>1.38519</c:v>
                </c:pt>
                <c:pt idx="61087">
                  <c:v>1.38522</c:v>
                </c:pt>
                <c:pt idx="61088">
                  <c:v>1.38524</c:v>
                </c:pt>
                <c:pt idx="61089">
                  <c:v>1.38526</c:v>
                </c:pt>
                <c:pt idx="61090">
                  <c:v>1.38528</c:v>
                </c:pt>
                <c:pt idx="61091">
                  <c:v>1.38531</c:v>
                </c:pt>
                <c:pt idx="61092">
                  <c:v>1.38533</c:v>
                </c:pt>
                <c:pt idx="61093">
                  <c:v>1.38535</c:v>
                </c:pt>
                <c:pt idx="61094">
                  <c:v>1.38537</c:v>
                </c:pt>
                <c:pt idx="61095">
                  <c:v>1.3854</c:v>
                </c:pt>
                <c:pt idx="61096">
                  <c:v>1.38542</c:v>
                </c:pt>
                <c:pt idx="61097">
                  <c:v>1.38544</c:v>
                </c:pt>
                <c:pt idx="61098">
                  <c:v>1.38546</c:v>
                </c:pt>
                <c:pt idx="61099">
                  <c:v>1.38549</c:v>
                </c:pt>
                <c:pt idx="61100">
                  <c:v>1.38551</c:v>
                </c:pt>
                <c:pt idx="61101">
                  <c:v>1.38553</c:v>
                </c:pt>
                <c:pt idx="61102">
                  <c:v>1.38556</c:v>
                </c:pt>
                <c:pt idx="61103">
                  <c:v>1.38558</c:v>
                </c:pt>
                <c:pt idx="61104">
                  <c:v>1.3856</c:v>
                </c:pt>
                <c:pt idx="61105">
                  <c:v>1.38562</c:v>
                </c:pt>
                <c:pt idx="61106">
                  <c:v>1.38565</c:v>
                </c:pt>
                <c:pt idx="61107">
                  <c:v>1.38567</c:v>
                </c:pt>
                <c:pt idx="61108">
                  <c:v>1.38569</c:v>
                </c:pt>
                <c:pt idx="61109">
                  <c:v>1.38571</c:v>
                </c:pt>
                <c:pt idx="61110">
                  <c:v>1.38574</c:v>
                </c:pt>
                <c:pt idx="61111">
                  <c:v>1.38576</c:v>
                </c:pt>
                <c:pt idx="61112">
                  <c:v>1.38578</c:v>
                </c:pt>
                <c:pt idx="61113">
                  <c:v>1.3858</c:v>
                </c:pt>
                <c:pt idx="61114">
                  <c:v>1.38583</c:v>
                </c:pt>
                <c:pt idx="61115">
                  <c:v>1.38585</c:v>
                </c:pt>
                <c:pt idx="61116">
                  <c:v>1.38587</c:v>
                </c:pt>
                <c:pt idx="61117">
                  <c:v>1.3859</c:v>
                </c:pt>
                <c:pt idx="61118">
                  <c:v>1.38592</c:v>
                </c:pt>
                <c:pt idx="61119">
                  <c:v>1.38594</c:v>
                </c:pt>
                <c:pt idx="61120">
                  <c:v>1.38596</c:v>
                </c:pt>
                <c:pt idx="61121">
                  <c:v>1.38599</c:v>
                </c:pt>
                <c:pt idx="61122">
                  <c:v>1.38601</c:v>
                </c:pt>
                <c:pt idx="61123">
                  <c:v>1.38603</c:v>
                </c:pt>
                <c:pt idx="61124">
                  <c:v>1.38605</c:v>
                </c:pt>
                <c:pt idx="61125">
                  <c:v>1.38608</c:v>
                </c:pt>
                <c:pt idx="61126">
                  <c:v>1.3861</c:v>
                </c:pt>
                <c:pt idx="61127">
                  <c:v>1.38612</c:v>
                </c:pt>
                <c:pt idx="61128">
                  <c:v>1.38614</c:v>
                </c:pt>
                <c:pt idx="61129">
                  <c:v>1.38617</c:v>
                </c:pt>
                <c:pt idx="61130">
                  <c:v>1.38619</c:v>
                </c:pt>
                <c:pt idx="61131">
                  <c:v>1.38621</c:v>
                </c:pt>
                <c:pt idx="61132">
                  <c:v>1.38624</c:v>
                </c:pt>
                <c:pt idx="61133">
                  <c:v>1.38626</c:v>
                </c:pt>
                <c:pt idx="61134">
                  <c:v>1.38628</c:v>
                </c:pt>
                <c:pt idx="61135">
                  <c:v>1.3863</c:v>
                </c:pt>
                <c:pt idx="61136">
                  <c:v>1.38633</c:v>
                </c:pt>
                <c:pt idx="61137">
                  <c:v>1.38635</c:v>
                </c:pt>
                <c:pt idx="61138">
                  <c:v>1.38637</c:v>
                </c:pt>
                <c:pt idx="61139">
                  <c:v>1.3864</c:v>
                </c:pt>
                <c:pt idx="61140">
                  <c:v>1.38642</c:v>
                </c:pt>
                <c:pt idx="61141">
                  <c:v>1.38644</c:v>
                </c:pt>
                <c:pt idx="61142">
                  <c:v>1.38646</c:v>
                </c:pt>
                <c:pt idx="61143">
                  <c:v>1.38648</c:v>
                </c:pt>
                <c:pt idx="61144">
                  <c:v>1.38651</c:v>
                </c:pt>
                <c:pt idx="61145">
                  <c:v>1.38653</c:v>
                </c:pt>
                <c:pt idx="61146">
                  <c:v>1.38655</c:v>
                </c:pt>
                <c:pt idx="61147">
                  <c:v>1.38658</c:v>
                </c:pt>
                <c:pt idx="61148">
                  <c:v>1.3866</c:v>
                </c:pt>
                <c:pt idx="61149">
                  <c:v>1.38662</c:v>
                </c:pt>
                <c:pt idx="61150">
                  <c:v>1.38664</c:v>
                </c:pt>
                <c:pt idx="61151">
                  <c:v>1.38667</c:v>
                </c:pt>
                <c:pt idx="61152">
                  <c:v>1.38669</c:v>
                </c:pt>
                <c:pt idx="61153">
                  <c:v>1.38671</c:v>
                </c:pt>
                <c:pt idx="61154">
                  <c:v>1.38674</c:v>
                </c:pt>
                <c:pt idx="61155">
                  <c:v>1.38676</c:v>
                </c:pt>
                <c:pt idx="61156">
                  <c:v>1.38678</c:v>
                </c:pt>
                <c:pt idx="61157">
                  <c:v>1.3868</c:v>
                </c:pt>
                <c:pt idx="61158">
                  <c:v>1.38682</c:v>
                </c:pt>
                <c:pt idx="61159">
                  <c:v>1.38685</c:v>
                </c:pt>
                <c:pt idx="61160">
                  <c:v>1.38687</c:v>
                </c:pt>
                <c:pt idx="61161">
                  <c:v>1.38689</c:v>
                </c:pt>
                <c:pt idx="61162">
                  <c:v>1.38692</c:v>
                </c:pt>
                <c:pt idx="61163">
                  <c:v>1.38694</c:v>
                </c:pt>
                <c:pt idx="61164">
                  <c:v>1.38696</c:v>
                </c:pt>
                <c:pt idx="61165">
                  <c:v>1.38698</c:v>
                </c:pt>
                <c:pt idx="61166">
                  <c:v>1.38701</c:v>
                </c:pt>
                <c:pt idx="61167">
                  <c:v>1.38703</c:v>
                </c:pt>
                <c:pt idx="61168">
                  <c:v>1.38705</c:v>
                </c:pt>
                <c:pt idx="61169">
                  <c:v>1.38708</c:v>
                </c:pt>
                <c:pt idx="61170">
                  <c:v>1.3871</c:v>
                </c:pt>
                <c:pt idx="61171">
                  <c:v>1.38712</c:v>
                </c:pt>
                <c:pt idx="61172">
                  <c:v>1.38714</c:v>
                </c:pt>
                <c:pt idx="61173">
                  <c:v>1.38717</c:v>
                </c:pt>
                <c:pt idx="61174">
                  <c:v>1.38719</c:v>
                </c:pt>
                <c:pt idx="61175">
                  <c:v>1.38721</c:v>
                </c:pt>
                <c:pt idx="61176">
                  <c:v>1.38723</c:v>
                </c:pt>
                <c:pt idx="61177">
                  <c:v>1.38726</c:v>
                </c:pt>
                <c:pt idx="61178">
                  <c:v>1.38728</c:v>
                </c:pt>
                <c:pt idx="61179">
                  <c:v>1.3873</c:v>
                </c:pt>
                <c:pt idx="61180">
                  <c:v>1.38732</c:v>
                </c:pt>
                <c:pt idx="61181">
                  <c:v>1.38735</c:v>
                </c:pt>
                <c:pt idx="61182">
                  <c:v>1.38737</c:v>
                </c:pt>
                <c:pt idx="61183">
                  <c:v>1.38739</c:v>
                </c:pt>
                <c:pt idx="61184">
                  <c:v>1.38742</c:v>
                </c:pt>
                <c:pt idx="61185">
                  <c:v>1.38744</c:v>
                </c:pt>
                <c:pt idx="61186">
                  <c:v>1.38746</c:v>
                </c:pt>
                <c:pt idx="61187">
                  <c:v>1.38748</c:v>
                </c:pt>
                <c:pt idx="61188">
                  <c:v>1.38751</c:v>
                </c:pt>
                <c:pt idx="61189">
                  <c:v>1.38753</c:v>
                </c:pt>
                <c:pt idx="61190">
                  <c:v>1.38755</c:v>
                </c:pt>
                <c:pt idx="61191">
                  <c:v>1.38757</c:v>
                </c:pt>
                <c:pt idx="61192">
                  <c:v>1.3876</c:v>
                </c:pt>
                <c:pt idx="61193">
                  <c:v>1.38762</c:v>
                </c:pt>
                <c:pt idx="61194">
                  <c:v>1.38764</c:v>
                </c:pt>
                <c:pt idx="61195">
                  <c:v>1.38766</c:v>
                </c:pt>
                <c:pt idx="61196">
                  <c:v>1.38769</c:v>
                </c:pt>
                <c:pt idx="61197">
                  <c:v>1.38771</c:v>
                </c:pt>
                <c:pt idx="61198">
                  <c:v>1.38773</c:v>
                </c:pt>
                <c:pt idx="61199">
                  <c:v>1.38776</c:v>
                </c:pt>
                <c:pt idx="61200">
                  <c:v>1.38778</c:v>
                </c:pt>
                <c:pt idx="61201">
                  <c:v>1.3878</c:v>
                </c:pt>
                <c:pt idx="61202">
                  <c:v>1.38782</c:v>
                </c:pt>
                <c:pt idx="61203">
                  <c:v>1.38785</c:v>
                </c:pt>
                <c:pt idx="61204">
                  <c:v>1.38787</c:v>
                </c:pt>
                <c:pt idx="61205">
                  <c:v>1.38789</c:v>
                </c:pt>
                <c:pt idx="61206">
                  <c:v>1.38791</c:v>
                </c:pt>
                <c:pt idx="61207">
                  <c:v>1.38794</c:v>
                </c:pt>
                <c:pt idx="61208">
                  <c:v>1.38796</c:v>
                </c:pt>
                <c:pt idx="61209">
                  <c:v>1.38798</c:v>
                </c:pt>
                <c:pt idx="61210">
                  <c:v>1.388</c:v>
                </c:pt>
                <c:pt idx="61211">
                  <c:v>1.38803</c:v>
                </c:pt>
                <c:pt idx="61212">
                  <c:v>1.38805</c:v>
                </c:pt>
                <c:pt idx="61213">
                  <c:v>1.38807</c:v>
                </c:pt>
                <c:pt idx="61214">
                  <c:v>1.3881</c:v>
                </c:pt>
                <c:pt idx="61215">
                  <c:v>1.38812</c:v>
                </c:pt>
                <c:pt idx="61216">
                  <c:v>1.38814</c:v>
                </c:pt>
                <c:pt idx="61217">
                  <c:v>1.38816</c:v>
                </c:pt>
                <c:pt idx="61218">
                  <c:v>1.38819</c:v>
                </c:pt>
                <c:pt idx="61219">
                  <c:v>1.38821</c:v>
                </c:pt>
                <c:pt idx="61220">
                  <c:v>1.38823</c:v>
                </c:pt>
                <c:pt idx="61221">
                  <c:v>1.38825</c:v>
                </c:pt>
                <c:pt idx="61222">
                  <c:v>1.38828</c:v>
                </c:pt>
                <c:pt idx="61223">
                  <c:v>1.3883</c:v>
                </c:pt>
                <c:pt idx="61224">
                  <c:v>1.38832</c:v>
                </c:pt>
                <c:pt idx="61225">
                  <c:v>1.38834</c:v>
                </c:pt>
                <c:pt idx="61226">
                  <c:v>1.38837</c:v>
                </c:pt>
                <c:pt idx="61227">
                  <c:v>1.38839</c:v>
                </c:pt>
                <c:pt idx="61228">
                  <c:v>1.38841</c:v>
                </c:pt>
                <c:pt idx="61229">
                  <c:v>1.38844</c:v>
                </c:pt>
                <c:pt idx="61230">
                  <c:v>1.38846</c:v>
                </c:pt>
                <c:pt idx="61231">
                  <c:v>1.38848</c:v>
                </c:pt>
                <c:pt idx="61232">
                  <c:v>1.3885</c:v>
                </c:pt>
                <c:pt idx="61233">
                  <c:v>1.38853</c:v>
                </c:pt>
                <c:pt idx="61234">
                  <c:v>1.38855</c:v>
                </c:pt>
                <c:pt idx="61235">
                  <c:v>1.38857</c:v>
                </c:pt>
                <c:pt idx="61236">
                  <c:v>1.38859</c:v>
                </c:pt>
                <c:pt idx="61237">
                  <c:v>1.38862</c:v>
                </c:pt>
                <c:pt idx="61238">
                  <c:v>1.38864</c:v>
                </c:pt>
                <c:pt idx="61239">
                  <c:v>1.38866</c:v>
                </c:pt>
                <c:pt idx="61240">
                  <c:v>1.38868</c:v>
                </c:pt>
                <c:pt idx="61241">
                  <c:v>1.38871</c:v>
                </c:pt>
                <c:pt idx="61242">
                  <c:v>1.38873</c:v>
                </c:pt>
                <c:pt idx="61243">
                  <c:v>1.38875</c:v>
                </c:pt>
                <c:pt idx="61244">
                  <c:v>1.38878</c:v>
                </c:pt>
                <c:pt idx="61245">
                  <c:v>1.3888</c:v>
                </c:pt>
                <c:pt idx="61246">
                  <c:v>1.38882</c:v>
                </c:pt>
                <c:pt idx="61247">
                  <c:v>1.38884</c:v>
                </c:pt>
                <c:pt idx="61248">
                  <c:v>1.38887</c:v>
                </c:pt>
                <c:pt idx="61249">
                  <c:v>1.38889</c:v>
                </c:pt>
                <c:pt idx="61250">
                  <c:v>1.38891</c:v>
                </c:pt>
                <c:pt idx="61251">
                  <c:v>1.38893</c:v>
                </c:pt>
                <c:pt idx="61252">
                  <c:v>1.38896</c:v>
                </c:pt>
                <c:pt idx="61253">
                  <c:v>1.38898</c:v>
                </c:pt>
                <c:pt idx="61254">
                  <c:v>1.389</c:v>
                </c:pt>
                <c:pt idx="61255">
                  <c:v>1.38902</c:v>
                </c:pt>
                <c:pt idx="61256">
                  <c:v>1.38905</c:v>
                </c:pt>
                <c:pt idx="61257">
                  <c:v>1.38907</c:v>
                </c:pt>
                <c:pt idx="61258">
                  <c:v>1.38909</c:v>
                </c:pt>
                <c:pt idx="61259">
                  <c:v>1.38912</c:v>
                </c:pt>
                <c:pt idx="61260">
                  <c:v>1.38914</c:v>
                </c:pt>
                <c:pt idx="61261">
                  <c:v>1.38916</c:v>
                </c:pt>
                <c:pt idx="61262">
                  <c:v>1.38918</c:v>
                </c:pt>
                <c:pt idx="61263">
                  <c:v>1.38921</c:v>
                </c:pt>
                <c:pt idx="61264">
                  <c:v>1.38923</c:v>
                </c:pt>
                <c:pt idx="61265">
                  <c:v>1.38925</c:v>
                </c:pt>
                <c:pt idx="61266">
                  <c:v>1.38927</c:v>
                </c:pt>
                <c:pt idx="61267">
                  <c:v>1.3893</c:v>
                </c:pt>
                <c:pt idx="61268">
                  <c:v>1.38932</c:v>
                </c:pt>
                <c:pt idx="61269">
                  <c:v>1.38934</c:v>
                </c:pt>
                <c:pt idx="61270">
                  <c:v>1.38936</c:v>
                </c:pt>
                <c:pt idx="61271">
                  <c:v>1.38939</c:v>
                </c:pt>
                <c:pt idx="61272">
                  <c:v>1.38941</c:v>
                </c:pt>
                <c:pt idx="61273">
                  <c:v>1.38943</c:v>
                </c:pt>
                <c:pt idx="61274">
                  <c:v>1.38946</c:v>
                </c:pt>
                <c:pt idx="61275">
                  <c:v>1.38948</c:v>
                </c:pt>
                <c:pt idx="61276">
                  <c:v>1.3895</c:v>
                </c:pt>
                <c:pt idx="61277">
                  <c:v>1.38952</c:v>
                </c:pt>
                <c:pt idx="61278">
                  <c:v>1.38955</c:v>
                </c:pt>
                <c:pt idx="61279">
                  <c:v>1.38957</c:v>
                </c:pt>
                <c:pt idx="61280">
                  <c:v>1.38959</c:v>
                </c:pt>
                <c:pt idx="61281">
                  <c:v>1.38962</c:v>
                </c:pt>
                <c:pt idx="61282">
                  <c:v>1.38964</c:v>
                </c:pt>
                <c:pt idx="61283">
                  <c:v>1.38966</c:v>
                </c:pt>
                <c:pt idx="61284">
                  <c:v>1.38968</c:v>
                </c:pt>
                <c:pt idx="61285">
                  <c:v>1.3897</c:v>
                </c:pt>
                <c:pt idx="61286">
                  <c:v>1.38973</c:v>
                </c:pt>
                <c:pt idx="61287">
                  <c:v>1.38975</c:v>
                </c:pt>
                <c:pt idx="61288">
                  <c:v>1.38977</c:v>
                </c:pt>
                <c:pt idx="61289">
                  <c:v>1.3898</c:v>
                </c:pt>
                <c:pt idx="61290">
                  <c:v>1.38982</c:v>
                </c:pt>
                <c:pt idx="61291">
                  <c:v>1.38984</c:v>
                </c:pt>
                <c:pt idx="61292">
                  <c:v>1.38986</c:v>
                </c:pt>
                <c:pt idx="61293">
                  <c:v>1.38989</c:v>
                </c:pt>
                <c:pt idx="61294">
                  <c:v>1.38991</c:v>
                </c:pt>
                <c:pt idx="61295">
                  <c:v>1.38993</c:v>
                </c:pt>
                <c:pt idx="61296">
                  <c:v>1.38996</c:v>
                </c:pt>
                <c:pt idx="61297">
                  <c:v>1.38998</c:v>
                </c:pt>
                <c:pt idx="61298">
                  <c:v>1.39</c:v>
                </c:pt>
                <c:pt idx="61299">
                  <c:v>1.39002</c:v>
                </c:pt>
                <c:pt idx="61300">
                  <c:v>1.39004</c:v>
                </c:pt>
                <c:pt idx="61301">
                  <c:v>1.39007</c:v>
                </c:pt>
                <c:pt idx="61302">
                  <c:v>1.39009</c:v>
                </c:pt>
                <c:pt idx="61303">
                  <c:v>1.39011</c:v>
                </c:pt>
                <c:pt idx="61304">
                  <c:v>1.39014</c:v>
                </c:pt>
                <c:pt idx="61305">
                  <c:v>1.39016</c:v>
                </c:pt>
                <c:pt idx="61306">
                  <c:v>1.39018</c:v>
                </c:pt>
                <c:pt idx="61307">
                  <c:v>1.3902</c:v>
                </c:pt>
                <c:pt idx="61308">
                  <c:v>1.39023</c:v>
                </c:pt>
                <c:pt idx="61309">
                  <c:v>1.39025</c:v>
                </c:pt>
                <c:pt idx="61310">
                  <c:v>1.39027</c:v>
                </c:pt>
                <c:pt idx="61311">
                  <c:v>1.3903</c:v>
                </c:pt>
                <c:pt idx="61312">
                  <c:v>1.39032</c:v>
                </c:pt>
                <c:pt idx="61313">
                  <c:v>1.39034</c:v>
                </c:pt>
                <c:pt idx="61314">
                  <c:v>1.39036</c:v>
                </c:pt>
                <c:pt idx="61315">
                  <c:v>1.39038</c:v>
                </c:pt>
                <c:pt idx="61316">
                  <c:v>1.39041</c:v>
                </c:pt>
                <c:pt idx="61317">
                  <c:v>1.39043</c:v>
                </c:pt>
                <c:pt idx="61318">
                  <c:v>1.39045</c:v>
                </c:pt>
                <c:pt idx="61319">
                  <c:v>1.39048</c:v>
                </c:pt>
                <c:pt idx="61320">
                  <c:v>1.3905</c:v>
                </c:pt>
                <c:pt idx="61321">
                  <c:v>1.39052</c:v>
                </c:pt>
                <c:pt idx="61322">
                  <c:v>1.39054</c:v>
                </c:pt>
                <c:pt idx="61323">
                  <c:v>1.39057</c:v>
                </c:pt>
                <c:pt idx="61324">
                  <c:v>1.39059</c:v>
                </c:pt>
                <c:pt idx="61325">
                  <c:v>1.39061</c:v>
                </c:pt>
                <c:pt idx="61326">
                  <c:v>1.39064</c:v>
                </c:pt>
                <c:pt idx="61327">
                  <c:v>1.39066</c:v>
                </c:pt>
                <c:pt idx="61328">
                  <c:v>1.39068</c:v>
                </c:pt>
                <c:pt idx="61329">
                  <c:v>1.3907</c:v>
                </c:pt>
                <c:pt idx="61330">
                  <c:v>1.39073</c:v>
                </c:pt>
                <c:pt idx="61331">
                  <c:v>1.39075</c:v>
                </c:pt>
                <c:pt idx="61332">
                  <c:v>1.39077</c:v>
                </c:pt>
                <c:pt idx="61333">
                  <c:v>1.39079</c:v>
                </c:pt>
                <c:pt idx="61334">
                  <c:v>1.39082</c:v>
                </c:pt>
                <c:pt idx="61335">
                  <c:v>1.39084</c:v>
                </c:pt>
                <c:pt idx="61336">
                  <c:v>1.39086</c:v>
                </c:pt>
                <c:pt idx="61337">
                  <c:v>1.39088</c:v>
                </c:pt>
                <c:pt idx="61338">
                  <c:v>1.39091</c:v>
                </c:pt>
                <c:pt idx="61339">
                  <c:v>1.39093</c:v>
                </c:pt>
                <c:pt idx="61340">
                  <c:v>1.39095</c:v>
                </c:pt>
                <c:pt idx="61341">
                  <c:v>1.39098</c:v>
                </c:pt>
                <c:pt idx="61342">
                  <c:v>1.391</c:v>
                </c:pt>
                <c:pt idx="61343">
                  <c:v>1.39102</c:v>
                </c:pt>
                <c:pt idx="61344">
                  <c:v>1.39104</c:v>
                </c:pt>
                <c:pt idx="61345">
                  <c:v>1.39107</c:v>
                </c:pt>
                <c:pt idx="61346">
                  <c:v>1.39109</c:v>
                </c:pt>
                <c:pt idx="61347">
                  <c:v>1.39111</c:v>
                </c:pt>
                <c:pt idx="61348">
                  <c:v>1.39113</c:v>
                </c:pt>
                <c:pt idx="61349">
                  <c:v>1.39116</c:v>
                </c:pt>
                <c:pt idx="61350">
                  <c:v>1.39118</c:v>
                </c:pt>
                <c:pt idx="61351">
                  <c:v>1.3912</c:v>
                </c:pt>
                <c:pt idx="61352">
                  <c:v>1.39122</c:v>
                </c:pt>
                <c:pt idx="61353">
                  <c:v>1.39125</c:v>
                </c:pt>
                <c:pt idx="61354">
                  <c:v>1.39127</c:v>
                </c:pt>
                <c:pt idx="61355">
                  <c:v>1.39129</c:v>
                </c:pt>
                <c:pt idx="61356">
                  <c:v>1.39132</c:v>
                </c:pt>
                <c:pt idx="61357">
                  <c:v>1.39134</c:v>
                </c:pt>
                <c:pt idx="61358">
                  <c:v>1.39136</c:v>
                </c:pt>
                <c:pt idx="61359">
                  <c:v>1.39138</c:v>
                </c:pt>
                <c:pt idx="61360">
                  <c:v>1.39141</c:v>
                </c:pt>
                <c:pt idx="61361">
                  <c:v>1.39143</c:v>
                </c:pt>
                <c:pt idx="61362">
                  <c:v>1.39145</c:v>
                </c:pt>
                <c:pt idx="61363">
                  <c:v>1.39147</c:v>
                </c:pt>
                <c:pt idx="61364">
                  <c:v>1.3915</c:v>
                </c:pt>
                <c:pt idx="61365">
                  <c:v>1.39152</c:v>
                </c:pt>
                <c:pt idx="61366">
                  <c:v>1.39154</c:v>
                </c:pt>
                <c:pt idx="61367">
                  <c:v>1.39156</c:v>
                </c:pt>
                <c:pt idx="61368">
                  <c:v>1.39159</c:v>
                </c:pt>
                <c:pt idx="61369">
                  <c:v>1.39161</c:v>
                </c:pt>
                <c:pt idx="61370">
                  <c:v>1.39163</c:v>
                </c:pt>
                <c:pt idx="61371">
                  <c:v>1.39166</c:v>
                </c:pt>
                <c:pt idx="61372">
                  <c:v>1.39168</c:v>
                </c:pt>
                <c:pt idx="61373">
                  <c:v>1.3917</c:v>
                </c:pt>
                <c:pt idx="61374">
                  <c:v>1.39172</c:v>
                </c:pt>
                <c:pt idx="61375">
                  <c:v>1.39175</c:v>
                </c:pt>
                <c:pt idx="61376">
                  <c:v>1.39177</c:v>
                </c:pt>
                <c:pt idx="61377">
                  <c:v>1.39179</c:v>
                </c:pt>
                <c:pt idx="61378">
                  <c:v>1.39181</c:v>
                </c:pt>
                <c:pt idx="61379">
                  <c:v>1.39184</c:v>
                </c:pt>
                <c:pt idx="61380">
                  <c:v>1.39186</c:v>
                </c:pt>
                <c:pt idx="61381">
                  <c:v>1.39188</c:v>
                </c:pt>
                <c:pt idx="61382">
                  <c:v>1.3919</c:v>
                </c:pt>
                <c:pt idx="61383">
                  <c:v>1.39193</c:v>
                </c:pt>
                <c:pt idx="61384">
                  <c:v>1.39195</c:v>
                </c:pt>
                <c:pt idx="61385">
                  <c:v>1.39197</c:v>
                </c:pt>
                <c:pt idx="61386">
                  <c:v>1.392</c:v>
                </c:pt>
                <c:pt idx="61387">
                  <c:v>1.39202</c:v>
                </c:pt>
                <c:pt idx="61388">
                  <c:v>1.39204</c:v>
                </c:pt>
                <c:pt idx="61389">
                  <c:v>1.39206</c:v>
                </c:pt>
                <c:pt idx="61390">
                  <c:v>1.39209</c:v>
                </c:pt>
                <c:pt idx="61391">
                  <c:v>1.39211</c:v>
                </c:pt>
                <c:pt idx="61392">
                  <c:v>1.39213</c:v>
                </c:pt>
                <c:pt idx="61393">
                  <c:v>1.39215</c:v>
                </c:pt>
                <c:pt idx="61394">
                  <c:v>1.39218</c:v>
                </c:pt>
                <c:pt idx="61395">
                  <c:v>1.3922</c:v>
                </c:pt>
                <c:pt idx="61396">
                  <c:v>1.39222</c:v>
                </c:pt>
                <c:pt idx="61397">
                  <c:v>1.39224</c:v>
                </c:pt>
                <c:pt idx="61398">
                  <c:v>1.39227</c:v>
                </c:pt>
                <c:pt idx="61399">
                  <c:v>1.39229</c:v>
                </c:pt>
                <c:pt idx="61400">
                  <c:v>1.39231</c:v>
                </c:pt>
                <c:pt idx="61401">
                  <c:v>1.39234</c:v>
                </c:pt>
                <c:pt idx="61402">
                  <c:v>1.39236</c:v>
                </c:pt>
                <c:pt idx="61403">
                  <c:v>1.39238</c:v>
                </c:pt>
                <c:pt idx="61404">
                  <c:v>1.3924</c:v>
                </c:pt>
                <c:pt idx="61405">
                  <c:v>1.39243</c:v>
                </c:pt>
                <c:pt idx="61406">
                  <c:v>1.39245</c:v>
                </c:pt>
                <c:pt idx="61407">
                  <c:v>1.39247</c:v>
                </c:pt>
                <c:pt idx="61408">
                  <c:v>1.39249</c:v>
                </c:pt>
                <c:pt idx="61409">
                  <c:v>1.39252</c:v>
                </c:pt>
                <c:pt idx="61410">
                  <c:v>1.39254</c:v>
                </c:pt>
                <c:pt idx="61411">
                  <c:v>1.39256</c:v>
                </c:pt>
                <c:pt idx="61412">
                  <c:v>1.39258</c:v>
                </c:pt>
                <c:pt idx="61413">
                  <c:v>1.39261</c:v>
                </c:pt>
                <c:pt idx="61414">
                  <c:v>1.39263</c:v>
                </c:pt>
                <c:pt idx="61415">
                  <c:v>1.39265</c:v>
                </c:pt>
                <c:pt idx="61416">
                  <c:v>1.39268</c:v>
                </c:pt>
                <c:pt idx="61417">
                  <c:v>1.3927</c:v>
                </c:pt>
                <c:pt idx="61418">
                  <c:v>1.39272</c:v>
                </c:pt>
                <c:pt idx="61419">
                  <c:v>1.39274</c:v>
                </c:pt>
                <c:pt idx="61420">
                  <c:v>1.39277</c:v>
                </c:pt>
                <c:pt idx="61421">
                  <c:v>1.39279</c:v>
                </c:pt>
                <c:pt idx="61422">
                  <c:v>1.39281</c:v>
                </c:pt>
                <c:pt idx="61423">
                  <c:v>1.39283</c:v>
                </c:pt>
                <c:pt idx="61424">
                  <c:v>1.39286</c:v>
                </c:pt>
                <c:pt idx="61425">
                  <c:v>1.39288</c:v>
                </c:pt>
                <c:pt idx="61426">
                  <c:v>1.3929</c:v>
                </c:pt>
                <c:pt idx="61427">
                  <c:v>1.39292</c:v>
                </c:pt>
                <c:pt idx="61428">
                  <c:v>1.39295</c:v>
                </c:pt>
                <c:pt idx="61429">
                  <c:v>1.39297</c:v>
                </c:pt>
                <c:pt idx="61430">
                  <c:v>1.39299</c:v>
                </c:pt>
                <c:pt idx="61431">
                  <c:v>1.39302</c:v>
                </c:pt>
                <c:pt idx="61432">
                  <c:v>1.39304</c:v>
                </c:pt>
                <c:pt idx="61433">
                  <c:v>1.39306</c:v>
                </c:pt>
                <c:pt idx="61434">
                  <c:v>1.39308</c:v>
                </c:pt>
                <c:pt idx="61435">
                  <c:v>1.39311</c:v>
                </c:pt>
                <c:pt idx="61436">
                  <c:v>1.39313</c:v>
                </c:pt>
                <c:pt idx="61437">
                  <c:v>1.39315</c:v>
                </c:pt>
                <c:pt idx="61438">
                  <c:v>1.39318</c:v>
                </c:pt>
                <c:pt idx="61439">
                  <c:v>1.3932</c:v>
                </c:pt>
                <c:pt idx="61440">
                  <c:v>1.39322</c:v>
                </c:pt>
                <c:pt idx="61441">
                  <c:v>1.39324</c:v>
                </c:pt>
                <c:pt idx="61442">
                  <c:v>1.39326</c:v>
                </c:pt>
                <c:pt idx="61443">
                  <c:v>1.39329</c:v>
                </c:pt>
                <c:pt idx="61444">
                  <c:v>1.39331</c:v>
                </c:pt>
                <c:pt idx="61445">
                  <c:v>1.39333</c:v>
                </c:pt>
                <c:pt idx="61446">
                  <c:v>1.39336</c:v>
                </c:pt>
                <c:pt idx="61447">
                  <c:v>1.39338</c:v>
                </c:pt>
                <c:pt idx="61448">
                  <c:v>1.3934</c:v>
                </c:pt>
                <c:pt idx="61449">
                  <c:v>1.39342</c:v>
                </c:pt>
                <c:pt idx="61450">
                  <c:v>1.39345</c:v>
                </c:pt>
                <c:pt idx="61451">
                  <c:v>1.39347</c:v>
                </c:pt>
                <c:pt idx="61452">
                  <c:v>1.39349</c:v>
                </c:pt>
                <c:pt idx="61453">
                  <c:v>1.39352</c:v>
                </c:pt>
                <c:pt idx="61454">
                  <c:v>1.39354</c:v>
                </c:pt>
                <c:pt idx="61455">
                  <c:v>1.39356</c:v>
                </c:pt>
                <c:pt idx="61456">
                  <c:v>1.39358</c:v>
                </c:pt>
                <c:pt idx="61457">
                  <c:v>1.3936</c:v>
                </c:pt>
                <c:pt idx="61458">
                  <c:v>1.39363</c:v>
                </c:pt>
                <c:pt idx="61459">
                  <c:v>1.39365</c:v>
                </c:pt>
                <c:pt idx="61460">
                  <c:v>1.39367</c:v>
                </c:pt>
                <c:pt idx="61461">
                  <c:v>1.3937</c:v>
                </c:pt>
                <c:pt idx="61462">
                  <c:v>1.39372</c:v>
                </c:pt>
                <c:pt idx="61463">
                  <c:v>1.39374</c:v>
                </c:pt>
                <c:pt idx="61464">
                  <c:v>1.39376</c:v>
                </c:pt>
                <c:pt idx="61465">
                  <c:v>1.39379</c:v>
                </c:pt>
                <c:pt idx="61466">
                  <c:v>1.39381</c:v>
                </c:pt>
                <c:pt idx="61467">
                  <c:v>1.39383</c:v>
                </c:pt>
                <c:pt idx="61468">
                  <c:v>1.39386</c:v>
                </c:pt>
                <c:pt idx="61469">
                  <c:v>1.39388</c:v>
                </c:pt>
                <c:pt idx="61470">
                  <c:v>1.3939</c:v>
                </c:pt>
                <c:pt idx="61471">
                  <c:v>1.39392</c:v>
                </c:pt>
                <c:pt idx="61472">
                  <c:v>1.39395</c:v>
                </c:pt>
                <c:pt idx="61473">
                  <c:v>1.39397</c:v>
                </c:pt>
                <c:pt idx="61474">
                  <c:v>1.39399</c:v>
                </c:pt>
                <c:pt idx="61475">
                  <c:v>1.39401</c:v>
                </c:pt>
                <c:pt idx="61476">
                  <c:v>1.39404</c:v>
                </c:pt>
                <c:pt idx="61477">
                  <c:v>1.39406</c:v>
                </c:pt>
                <c:pt idx="61478">
                  <c:v>1.39408</c:v>
                </c:pt>
                <c:pt idx="61479">
                  <c:v>1.3941</c:v>
                </c:pt>
                <c:pt idx="61480">
                  <c:v>1.39413</c:v>
                </c:pt>
                <c:pt idx="61481">
                  <c:v>1.39415</c:v>
                </c:pt>
                <c:pt idx="61482">
                  <c:v>1.39417</c:v>
                </c:pt>
                <c:pt idx="61483">
                  <c:v>1.3942</c:v>
                </c:pt>
                <c:pt idx="61484">
                  <c:v>1.39422</c:v>
                </c:pt>
                <c:pt idx="61485">
                  <c:v>1.39424</c:v>
                </c:pt>
                <c:pt idx="61486">
                  <c:v>1.39426</c:v>
                </c:pt>
                <c:pt idx="61487">
                  <c:v>1.39429</c:v>
                </c:pt>
                <c:pt idx="61488">
                  <c:v>1.39431</c:v>
                </c:pt>
                <c:pt idx="61489">
                  <c:v>1.39433</c:v>
                </c:pt>
                <c:pt idx="61490">
                  <c:v>1.39435</c:v>
                </c:pt>
                <c:pt idx="61491">
                  <c:v>1.39438</c:v>
                </c:pt>
                <c:pt idx="61492">
                  <c:v>1.3944</c:v>
                </c:pt>
                <c:pt idx="61493">
                  <c:v>1.39442</c:v>
                </c:pt>
                <c:pt idx="61494">
                  <c:v>1.39444</c:v>
                </c:pt>
                <c:pt idx="61495">
                  <c:v>1.39447</c:v>
                </c:pt>
                <c:pt idx="61496">
                  <c:v>1.39449</c:v>
                </c:pt>
                <c:pt idx="61497">
                  <c:v>1.39451</c:v>
                </c:pt>
                <c:pt idx="61498">
                  <c:v>1.39454</c:v>
                </c:pt>
                <c:pt idx="61499">
                  <c:v>1.39456</c:v>
                </c:pt>
                <c:pt idx="61500">
                  <c:v>1.39458</c:v>
                </c:pt>
                <c:pt idx="61501">
                  <c:v>1.3946</c:v>
                </c:pt>
                <c:pt idx="61502">
                  <c:v>1.39463</c:v>
                </c:pt>
                <c:pt idx="61503">
                  <c:v>1.39465</c:v>
                </c:pt>
                <c:pt idx="61504">
                  <c:v>1.39467</c:v>
                </c:pt>
                <c:pt idx="61505">
                  <c:v>1.39469</c:v>
                </c:pt>
                <c:pt idx="61506">
                  <c:v>1.39472</c:v>
                </c:pt>
                <c:pt idx="61507">
                  <c:v>1.39474</c:v>
                </c:pt>
                <c:pt idx="61508">
                  <c:v>1.39476</c:v>
                </c:pt>
                <c:pt idx="61509">
                  <c:v>1.39478</c:v>
                </c:pt>
                <c:pt idx="61510">
                  <c:v>1.39481</c:v>
                </c:pt>
                <c:pt idx="61511">
                  <c:v>1.39483</c:v>
                </c:pt>
                <c:pt idx="61512">
                  <c:v>1.39485</c:v>
                </c:pt>
                <c:pt idx="61513">
                  <c:v>1.39488</c:v>
                </c:pt>
                <c:pt idx="61514">
                  <c:v>1.3949</c:v>
                </c:pt>
                <c:pt idx="61515">
                  <c:v>1.39492</c:v>
                </c:pt>
                <c:pt idx="61516">
                  <c:v>1.39494</c:v>
                </c:pt>
                <c:pt idx="61517">
                  <c:v>1.39497</c:v>
                </c:pt>
                <c:pt idx="61518">
                  <c:v>1.39499</c:v>
                </c:pt>
                <c:pt idx="61519">
                  <c:v>1.39501</c:v>
                </c:pt>
                <c:pt idx="61520">
                  <c:v>1.39503</c:v>
                </c:pt>
                <c:pt idx="61521">
                  <c:v>1.39506</c:v>
                </c:pt>
                <c:pt idx="61522">
                  <c:v>1.39508</c:v>
                </c:pt>
                <c:pt idx="61523">
                  <c:v>1.3951</c:v>
                </c:pt>
                <c:pt idx="61524">
                  <c:v>1.39512</c:v>
                </c:pt>
                <c:pt idx="61525">
                  <c:v>1.39515</c:v>
                </c:pt>
                <c:pt idx="61526">
                  <c:v>1.39517</c:v>
                </c:pt>
                <c:pt idx="61527">
                  <c:v>1.39519</c:v>
                </c:pt>
                <c:pt idx="61528">
                  <c:v>1.39522</c:v>
                </c:pt>
                <c:pt idx="61529">
                  <c:v>1.39524</c:v>
                </c:pt>
                <c:pt idx="61530">
                  <c:v>1.39526</c:v>
                </c:pt>
                <c:pt idx="61531">
                  <c:v>1.39528</c:v>
                </c:pt>
                <c:pt idx="61532">
                  <c:v>1.39531</c:v>
                </c:pt>
                <c:pt idx="61533">
                  <c:v>1.39533</c:v>
                </c:pt>
                <c:pt idx="61534">
                  <c:v>1.39535</c:v>
                </c:pt>
                <c:pt idx="61535">
                  <c:v>1.39537</c:v>
                </c:pt>
                <c:pt idx="61536">
                  <c:v>1.3954</c:v>
                </c:pt>
                <c:pt idx="61537">
                  <c:v>1.39542</c:v>
                </c:pt>
                <c:pt idx="61538">
                  <c:v>1.39544</c:v>
                </c:pt>
                <c:pt idx="61539">
                  <c:v>1.39546</c:v>
                </c:pt>
                <c:pt idx="61540">
                  <c:v>1.39549</c:v>
                </c:pt>
                <c:pt idx="61541">
                  <c:v>1.39551</c:v>
                </c:pt>
                <c:pt idx="61542">
                  <c:v>1.39553</c:v>
                </c:pt>
                <c:pt idx="61543">
                  <c:v>1.39556</c:v>
                </c:pt>
                <c:pt idx="61544">
                  <c:v>1.39558</c:v>
                </c:pt>
                <c:pt idx="61545">
                  <c:v>1.3956</c:v>
                </c:pt>
                <c:pt idx="61546">
                  <c:v>1.39562</c:v>
                </c:pt>
                <c:pt idx="61547">
                  <c:v>1.39565</c:v>
                </c:pt>
                <c:pt idx="61548">
                  <c:v>1.39567</c:v>
                </c:pt>
                <c:pt idx="61549">
                  <c:v>1.39569</c:v>
                </c:pt>
                <c:pt idx="61550">
                  <c:v>1.39571</c:v>
                </c:pt>
                <c:pt idx="61551">
                  <c:v>1.39574</c:v>
                </c:pt>
                <c:pt idx="61552">
                  <c:v>1.39576</c:v>
                </c:pt>
                <c:pt idx="61553">
                  <c:v>1.39578</c:v>
                </c:pt>
                <c:pt idx="61554">
                  <c:v>1.3958</c:v>
                </c:pt>
                <c:pt idx="61555">
                  <c:v>1.39583</c:v>
                </c:pt>
                <c:pt idx="61556">
                  <c:v>1.39585</c:v>
                </c:pt>
                <c:pt idx="61557">
                  <c:v>1.39587</c:v>
                </c:pt>
                <c:pt idx="61558">
                  <c:v>1.3959</c:v>
                </c:pt>
                <c:pt idx="61559">
                  <c:v>1.39592</c:v>
                </c:pt>
                <c:pt idx="61560">
                  <c:v>1.39594</c:v>
                </c:pt>
                <c:pt idx="61561">
                  <c:v>1.39596</c:v>
                </c:pt>
                <c:pt idx="61562">
                  <c:v>1.39599</c:v>
                </c:pt>
                <c:pt idx="61563">
                  <c:v>1.39601</c:v>
                </c:pt>
                <c:pt idx="61564">
                  <c:v>1.39603</c:v>
                </c:pt>
                <c:pt idx="61565">
                  <c:v>1.39605</c:v>
                </c:pt>
                <c:pt idx="61566">
                  <c:v>1.39608</c:v>
                </c:pt>
                <c:pt idx="61567">
                  <c:v>1.3961</c:v>
                </c:pt>
                <c:pt idx="61568">
                  <c:v>1.39612</c:v>
                </c:pt>
                <c:pt idx="61569">
                  <c:v>1.39614</c:v>
                </c:pt>
                <c:pt idx="61570">
                  <c:v>1.39617</c:v>
                </c:pt>
                <c:pt idx="61571">
                  <c:v>1.39619</c:v>
                </c:pt>
                <c:pt idx="61572">
                  <c:v>1.39621</c:v>
                </c:pt>
                <c:pt idx="61573">
                  <c:v>1.39624</c:v>
                </c:pt>
                <c:pt idx="61574">
                  <c:v>1.39626</c:v>
                </c:pt>
                <c:pt idx="61575">
                  <c:v>1.39628</c:v>
                </c:pt>
                <c:pt idx="61576">
                  <c:v>1.3963</c:v>
                </c:pt>
                <c:pt idx="61577">
                  <c:v>1.39633</c:v>
                </c:pt>
                <c:pt idx="61578">
                  <c:v>1.39635</c:v>
                </c:pt>
                <c:pt idx="61579">
                  <c:v>1.39637</c:v>
                </c:pt>
                <c:pt idx="61580">
                  <c:v>1.3964</c:v>
                </c:pt>
                <c:pt idx="61581">
                  <c:v>1.39642</c:v>
                </c:pt>
                <c:pt idx="61582">
                  <c:v>1.39644</c:v>
                </c:pt>
                <c:pt idx="61583">
                  <c:v>1.39646</c:v>
                </c:pt>
                <c:pt idx="61584">
                  <c:v>1.39648</c:v>
                </c:pt>
                <c:pt idx="61585">
                  <c:v>1.39651</c:v>
                </c:pt>
                <c:pt idx="61586">
                  <c:v>1.39653</c:v>
                </c:pt>
                <c:pt idx="61587">
                  <c:v>1.39655</c:v>
                </c:pt>
                <c:pt idx="61588">
                  <c:v>1.39658</c:v>
                </c:pt>
                <c:pt idx="61589">
                  <c:v>1.3966</c:v>
                </c:pt>
                <c:pt idx="61590">
                  <c:v>1.39662</c:v>
                </c:pt>
                <c:pt idx="61591">
                  <c:v>1.39664</c:v>
                </c:pt>
                <c:pt idx="61592">
                  <c:v>1.39667</c:v>
                </c:pt>
                <c:pt idx="61593">
                  <c:v>1.39669</c:v>
                </c:pt>
                <c:pt idx="61594">
                  <c:v>1.39671</c:v>
                </c:pt>
                <c:pt idx="61595">
                  <c:v>1.39674</c:v>
                </c:pt>
                <c:pt idx="61596">
                  <c:v>1.39676</c:v>
                </c:pt>
                <c:pt idx="61597">
                  <c:v>1.39678</c:v>
                </c:pt>
                <c:pt idx="61598">
                  <c:v>1.3968</c:v>
                </c:pt>
                <c:pt idx="61599">
                  <c:v>1.39682</c:v>
                </c:pt>
                <c:pt idx="61600">
                  <c:v>1.39685</c:v>
                </c:pt>
                <c:pt idx="61601">
                  <c:v>1.39687</c:v>
                </c:pt>
                <c:pt idx="61602">
                  <c:v>1.39689</c:v>
                </c:pt>
                <c:pt idx="61603">
                  <c:v>1.39692</c:v>
                </c:pt>
                <c:pt idx="61604">
                  <c:v>1.39694</c:v>
                </c:pt>
                <c:pt idx="61605">
                  <c:v>1.39696</c:v>
                </c:pt>
                <c:pt idx="61606">
                  <c:v>1.39698</c:v>
                </c:pt>
                <c:pt idx="61607">
                  <c:v>1.39701</c:v>
                </c:pt>
                <c:pt idx="61608">
                  <c:v>1.39703</c:v>
                </c:pt>
                <c:pt idx="61609">
                  <c:v>1.39705</c:v>
                </c:pt>
                <c:pt idx="61610">
                  <c:v>1.39708</c:v>
                </c:pt>
                <c:pt idx="61611">
                  <c:v>1.3971</c:v>
                </c:pt>
                <c:pt idx="61612">
                  <c:v>1.39712</c:v>
                </c:pt>
                <c:pt idx="61613">
                  <c:v>1.39714</c:v>
                </c:pt>
                <c:pt idx="61614">
                  <c:v>1.39717</c:v>
                </c:pt>
                <c:pt idx="61615">
                  <c:v>1.39719</c:v>
                </c:pt>
                <c:pt idx="61616">
                  <c:v>1.39721</c:v>
                </c:pt>
                <c:pt idx="61617">
                  <c:v>1.39723</c:v>
                </c:pt>
                <c:pt idx="61618">
                  <c:v>1.39726</c:v>
                </c:pt>
                <c:pt idx="61619">
                  <c:v>1.39728</c:v>
                </c:pt>
                <c:pt idx="61620">
                  <c:v>1.3973</c:v>
                </c:pt>
                <c:pt idx="61621">
                  <c:v>1.39732</c:v>
                </c:pt>
                <c:pt idx="61622">
                  <c:v>1.39735</c:v>
                </c:pt>
                <c:pt idx="61623">
                  <c:v>1.39737</c:v>
                </c:pt>
                <c:pt idx="61624">
                  <c:v>1.39739</c:v>
                </c:pt>
                <c:pt idx="61625">
                  <c:v>1.39742</c:v>
                </c:pt>
                <c:pt idx="61626">
                  <c:v>1.39744</c:v>
                </c:pt>
                <c:pt idx="61627">
                  <c:v>1.39746</c:v>
                </c:pt>
                <c:pt idx="61628">
                  <c:v>1.39748</c:v>
                </c:pt>
                <c:pt idx="61629">
                  <c:v>1.39751</c:v>
                </c:pt>
                <c:pt idx="61630">
                  <c:v>1.39753</c:v>
                </c:pt>
                <c:pt idx="61631">
                  <c:v>1.39755</c:v>
                </c:pt>
                <c:pt idx="61632">
                  <c:v>1.39757</c:v>
                </c:pt>
                <c:pt idx="61633">
                  <c:v>1.3976</c:v>
                </c:pt>
                <c:pt idx="61634">
                  <c:v>1.39762</c:v>
                </c:pt>
                <c:pt idx="61635">
                  <c:v>1.39764</c:v>
                </c:pt>
                <c:pt idx="61636">
                  <c:v>1.39766</c:v>
                </c:pt>
                <c:pt idx="61637">
                  <c:v>1.39769</c:v>
                </c:pt>
                <c:pt idx="61638">
                  <c:v>1.39771</c:v>
                </c:pt>
                <c:pt idx="61639">
                  <c:v>1.39773</c:v>
                </c:pt>
                <c:pt idx="61640">
                  <c:v>1.39776</c:v>
                </c:pt>
                <c:pt idx="61641">
                  <c:v>1.39778</c:v>
                </c:pt>
                <c:pt idx="61642">
                  <c:v>1.3978</c:v>
                </c:pt>
                <c:pt idx="61643">
                  <c:v>1.39782</c:v>
                </c:pt>
                <c:pt idx="61644">
                  <c:v>1.39785</c:v>
                </c:pt>
                <c:pt idx="61645">
                  <c:v>1.39787</c:v>
                </c:pt>
                <c:pt idx="61646">
                  <c:v>1.39789</c:v>
                </c:pt>
                <c:pt idx="61647">
                  <c:v>1.39791</c:v>
                </c:pt>
                <c:pt idx="61648">
                  <c:v>1.39794</c:v>
                </c:pt>
                <c:pt idx="61649">
                  <c:v>1.39796</c:v>
                </c:pt>
                <c:pt idx="61650">
                  <c:v>1.39798</c:v>
                </c:pt>
                <c:pt idx="61651">
                  <c:v>1.398</c:v>
                </c:pt>
                <c:pt idx="61652">
                  <c:v>1.39803</c:v>
                </c:pt>
                <c:pt idx="61653">
                  <c:v>1.39805</c:v>
                </c:pt>
                <c:pt idx="61654">
                  <c:v>1.39807</c:v>
                </c:pt>
                <c:pt idx="61655">
                  <c:v>1.3981</c:v>
                </c:pt>
                <c:pt idx="61656">
                  <c:v>1.39812</c:v>
                </c:pt>
                <c:pt idx="61657">
                  <c:v>1.39814</c:v>
                </c:pt>
                <c:pt idx="61658">
                  <c:v>1.39816</c:v>
                </c:pt>
                <c:pt idx="61659">
                  <c:v>1.39819</c:v>
                </c:pt>
                <c:pt idx="61660">
                  <c:v>1.39821</c:v>
                </c:pt>
                <c:pt idx="61661">
                  <c:v>1.39823</c:v>
                </c:pt>
                <c:pt idx="61662">
                  <c:v>1.39825</c:v>
                </c:pt>
                <c:pt idx="61663">
                  <c:v>1.39828</c:v>
                </c:pt>
                <c:pt idx="61664">
                  <c:v>1.3983</c:v>
                </c:pt>
                <c:pt idx="61665">
                  <c:v>1.39832</c:v>
                </c:pt>
                <c:pt idx="61666">
                  <c:v>1.39834</c:v>
                </c:pt>
                <c:pt idx="61667">
                  <c:v>1.39837</c:v>
                </c:pt>
                <c:pt idx="61668">
                  <c:v>1.39839</c:v>
                </c:pt>
                <c:pt idx="61669">
                  <c:v>1.39841</c:v>
                </c:pt>
                <c:pt idx="61670">
                  <c:v>1.39844</c:v>
                </c:pt>
                <c:pt idx="61671">
                  <c:v>1.39846</c:v>
                </c:pt>
                <c:pt idx="61672">
                  <c:v>1.39848</c:v>
                </c:pt>
                <c:pt idx="61673">
                  <c:v>1.3985</c:v>
                </c:pt>
                <c:pt idx="61674">
                  <c:v>1.39853</c:v>
                </c:pt>
                <c:pt idx="61675">
                  <c:v>1.39855</c:v>
                </c:pt>
                <c:pt idx="61676">
                  <c:v>1.39857</c:v>
                </c:pt>
                <c:pt idx="61677">
                  <c:v>1.39859</c:v>
                </c:pt>
                <c:pt idx="61678">
                  <c:v>1.39862</c:v>
                </c:pt>
                <c:pt idx="61679">
                  <c:v>1.39864</c:v>
                </c:pt>
                <c:pt idx="61680">
                  <c:v>1.39866</c:v>
                </c:pt>
                <c:pt idx="61681">
                  <c:v>1.39868</c:v>
                </c:pt>
                <c:pt idx="61682">
                  <c:v>1.39871</c:v>
                </c:pt>
                <c:pt idx="61683">
                  <c:v>1.39873</c:v>
                </c:pt>
                <c:pt idx="61684">
                  <c:v>1.39875</c:v>
                </c:pt>
                <c:pt idx="61685">
                  <c:v>1.39878</c:v>
                </c:pt>
                <c:pt idx="61686">
                  <c:v>1.3988</c:v>
                </c:pt>
                <c:pt idx="61687">
                  <c:v>1.39882</c:v>
                </c:pt>
                <c:pt idx="61688">
                  <c:v>1.39884</c:v>
                </c:pt>
                <c:pt idx="61689">
                  <c:v>1.39887</c:v>
                </c:pt>
                <c:pt idx="61690">
                  <c:v>1.39889</c:v>
                </c:pt>
                <c:pt idx="61691">
                  <c:v>1.39891</c:v>
                </c:pt>
                <c:pt idx="61692">
                  <c:v>1.39893</c:v>
                </c:pt>
                <c:pt idx="61693">
                  <c:v>1.39896</c:v>
                </c:pt>
                <c:pt idx="61694">
                  <c:v>1.39898</c:v>
                </c:pt>
                <c:pt idx="61695">
                  <c:v>1.399</c:v>
                </c:pt>
                <c:pt idx="61696">
                  <c:v>1.39902</c:v>
                </c:pt>
                <c:pt idx="61697">
                  <c:v>1.39905</c:v>
                </c:pt>
                <c:pt idx="61698">
                  <c:v>1.39907</c:v>
                </c:pt>
                <c:pt idx="61699">
                  <c:v>1.39909</c:v>
                </c:pt>
                <c:pt idx="61700">
                  <c:v>1.39912</c:v>
                </c:pt>
                <c:pt idx="61701">
                  <c:v>1.39914</c:v>
                </c:pt>
                <c:pt idx="61702">
                  <c:v>1.39916</c:v>
                </c:pt>
                <c:pt idx="61703">
                  <c:v>1.39918</c:v>
                </c:pt>
                <c:pt idx="61704">
                  <c:v>1.39921</c:v>
                </c:pt>
                <c:pt idx="61705">
                  <c:v>1.39923</c:v>
                </c:pt>
                <c:pt idx="61706">
                  <c:v>1.39925</c:v>
                </c:pt>
                <c:pt idx="61707">
                  <c:v>1.39927</c:v>
                </c:pt>
                <c:pt idx="61708">
                  <c:v>1.3993</c:v>
                </c:pt>
                <c:pt idx="61709">
                  <c:v>1.39932</c:v>
                </c:pt>
                <c:pt idx="61710">
                  <c:v>1.39934</c:v>
                </c:pt>
                <c:pt idx="61711">
                  <c:v>1.39936</c:v>
                </c:pt>
                <c:pt idx="61712">
                  <c:v>1.39939</c:v>
                </c:pt>
                <c:pt idx="61713">
                  <c:v>1.39941</c:v>
                </c:pt>
                <c:pt idx="61714">
                  <c:v>1.39943</c:v>
                </c:pt>
                <c:pt idx="61715">
                  <c:v>1.39946</c:v>
                </c:pt>
                <c:pt idx="61716">
                  <c:v>1.39948</c:v>
                </c:pt>
                <c:pt idx="61717">
                  <c:v>1.3995</c:v>
                </c:pt>
                <c:pt idx="61718">
                  <c:v>1.39952</c:v>
                </c:pt>
                <c:pt idx="61719">
                  <c:v>1.39955</c:v>
                </c:pt>
                <c:pt idx="61720">
                  <c:v>1.39957</c:v>
                </c:pt>
                <c:pt idx="61721">
                  <c:v>1.39959</c:v>
                </c:pt>
                <c:pt idx="61722">
                  <c:v>1.39962</c:v>
                </c:pt>
                <c:pt idx="61723">
                  <c:v>1.39964</c:v>
                </c:pt>
                <c:pt idx="61724">
                  <c:v>1.39966</c:v>
                </c:pt>
                <c:pt idx="61725">
                  <c:v>1.39968</c:v>
                </c:pt>
                <c:pt idx="61726">
                  <c:v>1.3997</c:v>
                </c:pt>
                <c:pt idx="61727">
                  <c:v>1.39973</c:v>
                </c:pt>
                <c:pt idx="61728">
                  <c:v>1.39975</c:v>
                </c:pt>
                <c:pt idx="61729">
                  <c:v>1.39977</c:v>
                </c:pt>
                <c:pt idx="61730">
                  <c:v>1.3998</c:v>
                </c:pt>
                <c:pt idx="61731">
                  <c:v>1.39982</c:v>
                </c:pt>
                <c:pt idx="61732">
                  <c:v>1.39984</c:v>
                </c:pt>
                <c:pt idx="61733">
                  <c:v>1.39986</c:v>
                </c:pt>
                <c:pt idx="61734">
                  <c:v>1.39989</c:v>
                </c:pt>
                <c:pt idx="61735">
                  <c:v>1.39991</c:v>
                </c:pt>
                <c:pt idx="61736">
                  <c:v>1.39993</c:v>
                </c:pt>
                <c:pt idx="61737">
                  <c:v>1.39996</c:v>
                </c:pt>
                <c:pt idx="61738">
                  <c:v>1.39998</c:v>
                </c:pt>
                <c:pt idx="61739">
                  <c:v>1.4</c:v>
                </c:pt>
                <c:pt idx="61740">
                  <c:v>1.40002</c:v>
                </c:pt>
                <c:pt idx="61741">
                  <c:v>1.40004</c:v>
                </c:pt>
                <c:pt idx="61742">
                  <c:v>1.40007</c:v>
                </c:pt>
                <c:pt idx="61743">
                  <c:v>1.40009</c:v>
                </c:pt>
                <c:pt idx="61744">
                  <c:v>1.40011</c:v>
                </c:pt>
                <c:pt idx="61745">
                  <c:v>1.40014</c:v>
                </c:pt>
                <c:pt idx="61746">
                  <c:v>1.40016</c:v>
                </c:pt>
                <c:pt idx="61747">
                  <c:v>1.40018</c:v>
                </c:pt>
                <c:pt idx="61748">
                  <c:v>1.4002</c:v>
                </c:pt>
                <c:pt idx="61749">
                  <c:v>1.40023</c:v>
                </c:pt>
                <c:pt idx="61750">
                  <c:v>1.40025</c:v>
                </c:pt>
                <c:pt idx="61751">
                  <c:v>1.40027</c:v>
                </c:pt>
                <c:pt idx="61752">
                  <c:v>1.4003</c:v>
                </c:pt>
                <c:pt idx="61753">
                  <c:v>1.40032</c:v>
                </c:pt>
                <c:pt idx="61754">
                  <c:v>1.40034</c:v>
                </c:pt>
                <c:pt idx="61755">
                  <c:v>1.40036</c:v>
                </c:pt>
                <c:pt idx="61756">
                  <c:v>1.40038</c:v>
                </c:pt>
                <c:pt idx="61757">
                  <c:v>1.40041</c:v>
                </c:pt>
                <c:pt idx="61758">
                  <c:v>1.40043</c:v>
                </c:pt>
                <c:pt idx="61759">
                  <c:v>1.40045</c:v>
                </c:pt>
                <c:pt idx="61760">
                  <c:v>1.40048</c:v>
                </c:pt>
                <c:pt idx="61761">
                  <c:v>1.4005</c:v>
                </c:pt>
                <c:pt idx="61762">
                  <c:v>1.40052</c:v>
                </c:pt>
                <c:pt idx="61763">
                  <c:v>1.40054</c:v>
                </c:pt>
                <c:pt idx="61764">
                  <c:v>1.40057</c:v>
                </c:pt>
                <c:pt idx="61765">
                  <c:v>1.40059</c:v>
                </c:pt>
                <c:pt idx="61766">
                  <c:v>1.40061</c:v>
                </c:pt>
                <c:pt idx="61767">
                  <c:v>1.40064</c:v>
                </c:pt>
                <c:pt idx="61768">
                  <c:v>1.40066</c:v>
                </c:pt>
                <c:pt idx="61769">
                  <c:v>1.40068</c:v>
                </c:pt>
                <c:pt idx="61770">
                  <c:v>1.4007</c:v>
                </c:pt>
                <c:pt idx="61771">
                  <c:v>1.40073</c:v>
                </c:pt>
                <c:pt idx="61772">
                  <c:v>1.40075</c:v>
                </c:pt>
                <c:pt idx="61773">
                  <c:v>1.40077</c:v>
                </c:pt>
                <c:pt idx="61774">
                  <c:v>1.40079</c:v>
                </c:pt>
                <c:pt idx="61775">
                  <c:v>1.40082</c:v>
                </c:pt>
                <c:pt idx="61776">
                  <c:v>1.40084</c:v>
                </c:pt>
                <c:pt idx="61777">
                  <c:v>1.40086</c:v>
                </c:pt>
                <c:pt idx="61778">
                  <c:v>1.40088</c:v>
                </c:pt>
                <c:pt idx="61779">
                  <c:v>1.40091</c:v>
                </c:pt>
                <c:pt idx="61780">
                  <c:v>1.40093</c:v>
                </c:pt>
                <c:pt idx="61781">
                  <c:v>1.40095</c:v>
                </c:pt>
                <c:pt idx="61782">
                  <c:v>1.40098</c:v>
                </c:pt>
                <c:pt idx="61783">
                  <c:v>1.401</c:v>
                </c:pt>
                <c:pt idx="61784">
                  <c:v>1.40102</c:v>
                </c:pt>
                <c:pt idx="61785">
                  <c:v>1.40104</c:v>
                </c:pt>
                <c:pt idx="61786">
                  <c:v>1.40107</c:v>
                </c:pt>
                <c:pt idx="61787">
                  <c:v>1.40109</c:v>
                </c:pt>
                <c:pt idx="61788">
                  <c:v>1.40111</c:v>
                </c:pt>
                <c:pt idx="61789">
                  <c:v>1.40113</c:v>
                </c:pt>
                <c:pt idx="61790">
                  <c:v>1.40116</c:v>
                </c:pt>
                <c:pt idx="61791">
                  <c:v>1.40118</c:v>
                </c:pt>
                <c:pt idx="61792">
                  <c:v>1.4012</c:v>
                </c:pt>
                <c:pt idx="61793">
                  <c:v>1.40122</c:v>
                </c:pt>
                <c:pt idx="61794">
                  <c:v>1.40125</c:v>
                </c:pt>
                <c:pt idx="61795">
                  <c:v>1.40127</c:v>
                </c:pt>
                <c:pt idx="61796">
                  <c:v>1.40129</c:v>
                </c:pt>
                <c:pt idx="61797">
                  <c:v>1.40132</c:v>
                </c:pt>
                <c:pt idx="61798">
                  <c:v>1.40134</c:v>
                </c:pt>
                <c:pt idx="61799">
                  <c:v>1.40136</c:v>
                </c:pt>
                <c:pt idx="61800">
                  <c:v>1.40138</c:v>
                </c:pt>
                <c:pt idx="61801">
                  <c:v>1.40141</c:v>
                </c:pt>
                <c:pt idx="61802">
                  <c:v>1.40143</c:v>
                </c:pt>
                <c:pt idx="61803">
                  <c:v>1.40145</c:v>
                </c:pt>
                <c:pt idx="61804">
                  <c:v>1.40147</c:v>
                </c:pt>
                <c:pt idx="61805">
                  <c:v>1.4015</c:v>
                </c:pt>
                <c:pt idx="61806">
                  <c:v>1.40152</c:v>
                </c:pt>
                <c:pt idx="61807">
                  <c:v>1.40154</c:v>
                </c:pt>
                <c:pt idx="61808">
                  <c:v>1.40156</c:v>
                </c:pt>
                <c:pt idx="61809">
                  <c:v>1.40159</c:v>
                </c:pt>
                <c:pt idx="61810">
                  <c:v>1.40161</c:v>
                </c:pt>
                <c:pt idx="61811">
                  <c:v>1.40163</c:v>
                </c:pt>
                <c:pt idx="61812">
                  <c:v>1.40166</c:v>
                </c:pt>
                <c:pt idx="61813">
                  <c:v>1.40168</c:v>
                </c:pt>
                <c:pt idx="61814">
                  <c:v>1.4017</c:v>
                </c:pt>
                <c:pt idx="61815">
                  <c:v>1.40172</c:v>
                </c:pt>
                <c:pt idx="61816">
                  <c:v>1.40175</c:v>
                </c:pt>
                <c:pt idx="61817">
                  <c:v>1.40177</c:v>
                </c:pt>
                <c:pt idx="61818">
                  <c:v>1.40179</c:v>
                </c:pt>
                <c:pt idx="61819">
                  <c:v>1.40181</c:v>
                </c:pt>
                <c:pt idx="61820">
                  <c:v>1.40184</c:v>
                </c:pt>
                <c:pt idx="61821">
                  <c:v>1.40186</c:v>
                </c:pt>
                <c:pt idx="61822">
                  <c:v>1.40188</c:v>
                </c:pt>
                <c:pt idx="61823">
                  <c:v>1.4019</c:v>
                </c:pt>
                <c:pt idx="61824">
                  <c:v>1.40193</c:v>
                </c:pt>
                <c:pt idx="61825">
                  <c:v>1.40195</c:v>
                </c:pt>
                <c:pt idx="61826">
                  <c:v>1.40197</c:v>
                </c:pt>
                <c:pt idx="61827">
                  <c:v>1.402</c:v>
                </c:pt>
                <c:pt idx="61828">
                  <c:v>1.40202</c:v>
                </c:pt>
                <c:pt idx="61829">
                  <c:v>1.40204</c:v>
                </c:pt>
                <c:pt idx="61830">
                  <c:v>1.40206</c:v>
                </c:pt>
                <c:pt idx="61831">
                  <c:v>1.40209</c:v>
                </c:pt>
                <c:pt idx="61832">
                  <c:v>1.40211</c:v>
                </c:pt>
                <c:pt idx="61833">
                  <c:v>1.40213</c:v>
                </c:pt>
                <c:pt idx="61834">
                  <c:v>1.40215</c:v>
                </c:pt>
                <c:pt idx="61835">
                  <c:v>1.40218</c:v>
                </c:pt>
                <c:pt idx="61836">
                  <c:v>1.4022</c:v>
                </c:pt>
                <c:pt idx="61837">
                  <c:v>1.40222</c:v>
                </c:pt>
                <c:pt idx="61838">
                  <c:v>1.40224</c:v>
                </c:pt>
                <c:pt idx="61839">
                  <c:v>1.40227</c:v>
                </c:pt>
                <c:pt idx="61840">
                  <c:v>1.40229</c:v>
                </c:pt>
                <c:pt idx="61841">
                  <c:v>1.40231</c:v>
                </c:pt>
                <c:pt idx="61842">
                  <c:v>1.40234</c:v>
                </c:pt>
                <c:pt idx="61843">
                  <c:v>1.40236</c:v>
                </c:pt>
                <c:pt idx="61844">
                  <c:v>1.40238</c:v>
                </c:pt>
                <c:pt idx="61845">
                  <c:v>1.4024</c:v>
                </c:pt>
                <c:pt idx="61846">
                  <c:v>1.40243</c:v>
                </c:pt>
                <c:pt idx="61847">
                  <c:v>1.40245</c:v>
                </c:pt>
                <c:pt idx="61848">
                  <c:v>1.40247</c:v>
                </c:pt>
                <c:pt idx="61849">
                  <c:v>1.40249</c:v>
                </c:pt>
                <c:pt idx="61850">
                  <c:v>1.40252</c:v>
                </c:pt>
                <c:pt idx="61851">
                  <c:v>1.40254</c:v>
                </c:pt>
                <c:pt idx="61852">
                  <c:v>1.40256</c:v>
                </c:pt>
                <c:pt idx="61853">
                  <c:v>1.40258</c:v>
                </c:pt>
                <c:pt idx="61854">
                  <c:v>1.40261</c:v>
                </c:pt>
                <c:pt idx="61855">
                  <c:v>1.40263</c:v>
                </c:pt>
                <c:pt idx="61856">
                  <c:v>1.40265</c:v>
                </c:pt>
                <c:pt idx="61857">
                  <c:v>1.40268</c:v>
                </c:pt>
                <c:pt idx="61858">
                  <c:v>1.4027</c:v>
                </c:pt>
                <c:pt idx="61859">
                  <c:v>1.40272</c:v>
                </c:pt>
                <c:pt idx="61860">
                  <c:v>1.40274</c:v>
                </c:pt>
                <c:pt idx="61861">
                  <c:v>1.40277</c:v>
                </c:pt>
                <c:pt idx="61862">
                  <c:v>1.40279</c:v>
                </c:pt>
                <c:pt idx="61863">
                  <c:v>1.40281</c:v>
                </c:pt>
                <c:pt idx="61864">
                  <c:v>1.40283</c:v>
                </c:pt>
                <c:pt idx="61865">
                  <c:v>1.40286</c:v>
                </c:pt>
                <c:pt idx="61866">
                  <c:v>1.40288</c:v>
                </c:pt>
                <c:pt idx="61867">
                  <c:v>1.4029</c:v>
                </c:pt>
                <c:pt idx="61868">
                  <c:v>1.40292</c:v>
                </c:pt>
                <c:pt idx="61869">
                  <c:v>1.40295</c:v>
                </c:pt>
                <c:pt idx="61870">
                  <c:v>1.40297</c:v>
                </c:pt>
                <c:pt idx="61871">
                  <c:v>1.40299</c:v>
                </c:pt>
                <c:pt idx="61872">
                  <c:v>1.40302</c:v>
                </c:pt>
                <c:pt idx="61873">
                  <c:v>1.40304</c:v>
                </c:pt>
                <c:pt idx="61874">
                  <c:v>1.40306</c:v>
                </c:pt>
                <c:pt idx="61875">
                  <c:v>1.40308</c:v>
                </c:pt>
                <c:pt idx="61876">
                  <c:v>1.40311</c:v>
                </c:pt>
                <c:pt idx="61877">
                  <c:v>1.40313</c:v>
                </c:pt>
                <c:pt idx="61878">
                  <c:v>1.40315</c:v>
                </c:pt>
                <c:pt idx="61879">
                  <c:v>1.40318</c:v>
                </c:pt>
                <c:pt idx="61880">
                  <c:v>1.4032</c:v>
                </c:pt>
                <c:pt idx="61881">
                  <c:v>1.40322</c:v>
                </c:pt>
                <c:pt idx="61882">
                  <c:v>1.40324</c:v>
                </c:pt>
                <c:pt idx="61883">
                  <c:v>1.40326</c:v>
                </c:pt>
                <c:pt idx="61884">
                  <c:v>1.40329</c:v>
                </c:pt>
                <c:pt idx="61885">
                  <c:v>1.40331</c:v>
                </c:pt>
                <c:pt idx="61886">
                  <c:v>1.40333</c:v>
                </c:pt>
                <c:pt idx="61887">
                  <c:v>1.40336</c:v>
                </c:pt>
                <c:pt idx="61888">
                  <c:v>1.40338</c:v>
                </c:pt>
                <c:pt idx="61889">
                  <c:v>1.4034</c:v>
                </c:pt>
                <c:pt idx="61890">
                  <c:v>1.40342</c:v>
                </c:pt>
                <c:pt idx="61891">
                  <c:v>1.40345</c:v>
                </c:pt>
                <c:pt idx="61892">
                  <c:v>1.40347</c:v>
                </c:pt>
                <c:pt idx="61893">
                  <c:v>1.40349</c:v>
                </c:pt>
                <c:pt idx="61894">
                  <c:v>1.40352</c:v>
                </c:pt>
                <c:pt idx="61895">
                  <c:v>1.40354</c:v>
                </c:pt>
                <c:pt idx="61896">
                  <c:v>1.40356</c:v>
                </c:pt>
                <c:pt idx="61897">
                  <c:v>1.40358</c:v>
                </c:pt>
                <c:pt idx="61898">
                  <c:v>1.4036</c:v>
                </c:pt>
                <c:pt idx="61899">
                  <c:v>1.40363</c:v>
                </c:pt>
                <c:pt idx="61900">
                  <c:v>1.40365</c:v>
                </c:pt>
                <c:pt idx="61901">
                  <c:v>1.40367</c:v>
                </c:pt>
                <c:pt idx="61902">
                  <c:v>1.4037</c:v>
                </c:pt>
                <c:pt idx="61903">
                  <c:v>1.40372</c:v>
                </c:pt>
                <c:pt idx="61904">
                  <c:v>1.40374</c:v>
                </c:pt>
                <c:pt idx="61905">
                  <c:v>1.40376</c:v>
                </c:pt>
                <c:pt idx="61906">
                  <c:v>1.40379</c:v>
                </c:pt>
                <c:pt idx="61907">
                  <c:v>1.40381</c:v>
                </c:pt>
                <c:pt idx="61908">
                  <c:v>1.40383</c:v>
                </c:pt>
                <c:pt idx="61909">
                  <c:v>1.40386</c:v>
                </c:pt>
                <c:pt idx="61910">
                  <c:v>1.40388</c:v>
                </c:pt>
                <c:pt idx="61911">
                  <c:v>1.4039</c:v>
                </c:pt>
                <c:pt idx="61912">
                  <c:v>1.40392</c:v>
                </c:pt>
                <c:pt idx="61913">
                  <c:v>1.40395</c:v>
                </c:pt>
                <c:pt idx="61914">
                  <c:v>1.40397</c:v>
                </c:pt>
                <c:pt idx="61915">
                  <c:v>1.40399</c:v>
                </c:pt>
                <c:pt idx="61916">
                  <c:v>1.40401</c:v>
                </c:pt>
                <c:pt idx="61917">
                  <c:v>1.40404</c:v>
                </c:pt>
                <c:pt idx="61918">
                  <c:v>1.40406</c:v>
                </c:pt>
                <c:pt idx="61919">
                  <c:v>1.40408</c:v>
                </c:pt>
                <c:pt idx="61920">
                  <c:v>1.4041</c:v>
                </c:pt>
                <c:pt idx="61921">
                  <c:v>1.40413</c:v>
                </c:pt>
                <c:pt idx="61922">
                  <c:v>1.40415</c:v>
                </c:pt>
                <c:pt idx="61923">
                  <c:v>1.40417</c:v>
                </c:pt>
                <c:pt idx="61924">
                  <c:v>1.4042</c:v>
                </c:pt>
                <c:pt idx="61925">
                  <c:v>1.40422</c:v>
                </c:pt>
                <c:pt idx="61926">
                  <c:v>1.40424</c:v>
                </c:pt>
                <c:pt idx="61927">
                  <c:v>1.40426</c:v>
                </c:pt>
                <c:pt idx="61928">
                  <c:v>1.40429</c:v>
                </c:pt>
                <c:pt idx="61929">
                  <c:v>1.40431</c:v>
                </c:pt>
                <c:pt idx="61930">
                  <c:v>1.40433</c:v>
                </c:pt>
                <c:pt idx="61931">
                  <c:v>1.40435</c:v>
                </c:pt>
                <c:pt idx="61932">
                  <c:v>1.40438</c:v>
                </c:pt>
                <c:pt idx="61933">
                  <c:v>1.4044</c:v>
                </c:pt>
                <c:pt idx="61934">
                  <c:v>1.40442</c:v>
                </c:pt>
                <c:pt idx="61935">
                  <c:v>1.40444</c:v>
                </c:pt>
                <c:pt idx="61936">
                  <c:v>1.40447</c:v>
                </c:pt>
                <c:pt idx="61937">
                  <c:v>1.40449</c:v>
                </c:pt>
                <c:pt idx="61938">
                  <c:v>1.40451</c:v>
                </c:pt>
                <c:pt idx="61939">
                  <c:v>1.40454</c:v>
                </c:pt>
                <c:pt idx="61940">
                  <c:v>1.40456</c:v>
                </c:pt>
                <c:pt idx="61941">
                  <c:v>1.40458</c:v>
                </c:pt>
                <c:pt idx="61942">
                  <c:v>1.4046</c:v>
                </c:pt>
                <c:pt idx="61943">
                  <c:v>1.40463</c:v>
                </c:pt>
                <c:pt idx="61944">
                  <c:v>1.40465</c:v>
                </c:pt>
                <c:pt idx="61945">
                  <c:v>1.40467</c:v>
                </c:pt>
                <c:pt idx="61946">
                  <c:v>1.40469</c:v>
                </c:pt>
                <c:pt idx="61947">
                  <c:v>1.40472</c:v>
                </c:pt>
                <c:pt idx="61948">
                  <c:v>1.40474</c:v>
                </c:pt>
                <c:pt idx="61949">
                  <c:v>1.40476</c:v>
                </c:pt>
                <c:pt idx="61950">
                  <c:v>1.40478</c:v>
                </c:pt>
                <c:pt idx="61951">
                  <c:v>1.40481</c:v>
                </c:pt>
                <c:pt idx="61952">
                  <c:v>1.40483</c:v>
                </c:pt>
                <c:pt idx="61953">
                  <c:v>1.40485</c:v>
                </c:pt>
                <c:pt idx="61954">
                  <c:v>1.40488</c:v>
                </c:pt>
                <c:pt idx="61955">
                  <c:v>1.4049</c:v>
                </c:pt>
                <c:pt idx="61956">
                  <c:v>1.40492</c:v>
                </c:pt>
                <c:pt idx="61957">
                  <c:v>1.40494</c:v>
                </c:pt>
                <c:pt idx="61958">
                  <c:v>1.40497</c:v>
                </c:pt>
                <c:pt idx="61959">
                  <c:v>1.40499</c:v>
                </c:pt>
                <c:pt idx="61960">
                  <c:v>1.40501</c:v>
                </c:pt>
                <c:pt idx="61961">
                  <c:v>1.40503</c:v>
                </c:pt>
                <c:pt idx="61962">
                  <c:v>1.40506</c:v>
                </c:pt>
                <c:pt idx="61963">
                  <c:v>1.40508</c:v>
                </c:pt>
                <c:pt idx="61964">
                  <c:v>1.4051</c:v>
                </c:pt>
                <c:pt idx="61965">
                  <c:v>1.40512</c:v>
                </c:pt>
                <c:pt idx="61966">
                  <c:v>1.40515</c:v>
                </c:pt>
                <c:pt idx="61967">
                  <c:v>1.40517</c:v>
                </c:pt>
                <c:pt idx="61968">
                  <c:v>1.40519</c:v>
                </c:pt>
                <c:pt idx="61969">
                  <c:v>1.40522</c:v>
                </c:pt>
                <c:pt idx="61970">
                  <c:v>1.40524</c:v>
                </c:pt>
                <c:pt idx="61971">
                  <c:v>1.40526</c:v>
                </c:pt>
                <c:pt idx="61972">
                  <c:v>1.40528</c:v>
                </c:pt>
                <c:pt idx="61973">
                  <c:v>1.40531</c:v>
                </c:pt>
                <c:pt idx="61974">
                  <c:v>1.40533</c:v>
                </c:pt>
                <c:pt idx="61975">
                  <c:v>1.40535</c:v>
                </c:pt>
                <c:pt idx="61976">
                  <c:v>1.40537</c:v>
                </c:pt>
                <c:pt idx="61977">
                  <c:v>1.4054</c:v>
                </c:pt>
                <c:pt idx="61978">
                  <c:v>1.40542</c:v>
                </c:pt>
                <c:pt idx="61979">
                  <c:v>1.40544</c:v>
                </c:pt>
                <c:pt idx="61980">
                  <c:v>1.40546</c:v>
                </c:pt>
                <c:pt idx="61981">
                  <c:v>1.40549</c:v>
                </c:pt>
                <c:pt idx="61982">
                  <c:v>1.40551</c:v>
                </c:pt>
                <c:pt idx="61983">
                  <c:v>1.40553</c:v>
                </c:pt>
                <c:pt idx="61984">
                  <c:v>1.40556</c:v>
                </c:pt>
                <c:pt idx="61985">
                  <c:v>1.40558</c:v>
                </c:pt>
                <c:pt idx="61986">
                  <c:v>1.4056</c:v>
                </c:pt>
                <c:pt idx="61987">
                  <c:v>1.40562</c:v>
                </c:pt>
                <c:pt idx="61988">
                  <c:v>1.40565</c:v>
                </c:pt>
                <c:pt idx="61989">
                  <c:v>1.40567</c:v>
                </c:pt>
                <c:pt idx="61990">
                  <c:v>1.40569</c:v>
                </c:pt>
                <c:pt idx="61991">
                  <c:v>1.40571</c:v>
                </c:pt>
                <c:pt idx="61992">
                  <c:v>1.40574</c:v>
                </c:pt>
                <c:pt idx="61993">
                  <c:v>1.40576</c:v>
                </c:pt>
                <c:pt idx="61994">
                  <c:v>1.40578</c:v>
                </c:pt>
                <c:pt idx="61995">
                  <c:v>1.4058</c:v>
                </c:pt>
                <c:pt idx="61996">
                  <c:v>1.40583</c:v>
                </c:pt>
                <c:pt idx="61997">
                  <c:v>1.40585</c:v>
                </c:pt>
                <c:pt idx="61998">
                  <c:v>1.40587</c:v>
                </c:pt>
                <c:pt idx="61999">
                  <c:v>1.4059</c:v>
                </c:pt>
                <c:pt idx="62000">
                  <c:v>1.40592</c:v>
                </c:pt>
                <c:pt idx="62001">
                  <c:v>1.40594</c:v>
                </c:pt>
                <c:pt idx="62002">
                  <c:v>1.40596</c:v>
                </c:pt>
                <c:pt idx="62003">
                  <c:v>1.40599</c:v>
                </c:pt>
                <c:pt idx="62004">
                  <c:v>1.40601</c:v>
                </c:pt>
                <c:pt idx="62005">
                  <c:v>1.40603</c:v>
                </c:pt>
                <c:pt idx="62006">
                  <c:v>1.40605</c:v>
                </c:pt>
                <c:pt idx="62007">
                  <c:v>1.40608</c:v>
                </c:pt>
                <c:pt idx="62008">
                  <c:v>1.4061</c:v>
                </c:pt>
                <c:pt idx="62009">
                  <c:v>1.40612</c:v>
                </c:pt>
                <c:pt idx="62010">
                  <c:v>1.40614</c:v>
                </c:pt>
                <c:pt idx="62011">
                  <c:v>1.40617</c:v>
                </c:pt>
                <c:pt idx="62012">
                  <c:v>1.40619</c:v>
                </c:pt>
                <c:pt idx="62013">
                  <c:v>1.40621</c:v>
                </c:pt>
                <c:pt idx="62014">
                  <c:v>1.40624</c:v>
                </c:pt>
                <c:pt idx="62015">
                  <c:v>1.40626</c:v>
                </c:pt>
                <c:pt idx="62016">
                  <c:v>1.40628</c:v>
                </c:pt>
                <c:pt idx="62017">
                  <c:v>1.4063</c:v>
                </c:pt>
                <c:pt idx="62018">
                  <c:v>1.40633</c:v>
                </c:pt>
                <c:pt idx="62019">
                  <c:v>1.40635</c:v>
                </c:pt>
                <c:pt idx="62020">
                  <c:v>1.40637</c:v>
                </c:pt>
                <c:pt idx="62021">
                  <c:v>1.4064</c:v>
                </c:pt>
                <c:pt idx="62022">
                  <c:v>1.40642</c:v>
                </c:pt>
                <c:pt idx="62023">
                  <c:v>1.40644</c:v>
                </c:pt>
                <c:pt idx="62024">
                  <c:v>1.40646</c:v>
                </c:pt>
                <c:pt idx="62025">
                  <c:v>1.40648</c:v>
                </c:pt>
                <c:pt idx="62026">
                  <c:v>1.40651</c:v>
                </c:pt>
                <c:pt idx="62027">
                  <c:v>1.40653</c:v>
                </c:pt>
                <c:pt idx="62028">
                  <c:v>1.40655</c:v>
                </c:pt>
                <c:pt idx="62029">
                  <c:v>1.40658</c:v>
                </c:pt>
                <c:pt idx="62030">
                  <c:v>1.4066</c:v>
                </c:pt>
                <c:pt idx="62031">
                  <c:v>1.40662</c:v>
                </c:pt>
                <c:pt idx="62032">
                  <c:v>1.40664</c:v>
                </c:pt>
                <c:pt idx="62033">
                  <c:v>1.40667</c:v>
                </c:pt>
                <c:pt idx="62034">
                  <c:v>1.40669</c:v>
                </c:pt>
                <c:pt idx="62035">
                  <c:v>1.40671</c:v>
                </c:pt>
                <c:pt idx="62036">
                  <c:v>1.40674</c:v>
                </c:pt>
                <c:pt idx="62037">
                  <c:v>1.40676</c:v>
                </c:pt>
                <c:pt idx="62038">
                  <c:v>1.40678</c:v>
                </c:pt>
                <c:pt idx="62039">
                  <c:v>1.4068</c:v>
                </c:pt>
                <c:pt idx="62040">
                  <c:v>1.40682</c:v>
                </c:pt>
                <c:pt idx="62041">
                  <c:v>1.40685</c:v>
                </c:pt>
                <c:pt idx="62042">
                  <c:v>1.40687</c:v>
                </c:pt>
                <c:pt idx="62043">
                  <c:v>1.40689</c:v>
                </c:pt>
                <c:pt idx="62044">
                  <c:v>1.40692</c:v>
                </c:pt>
                <c:pt idx="62045">
                  <c:v>1.40694</c:v>
                </c:pt>
                <c:pt idx="62046">
                  <c:v>1.40696</c:v>
                </c:pt>
                <c:pt idx="62047">
                  <c:v>1.40698</c:v>
                </c:pt>
                <c:pt idx="62048">
                  <c:v>1.40701</c:v>
                </c:pt>
                <c:pt idx="62049">
                  <c:v>1.40703</c:v>
                </c:pt>
                <c:pt idx="62050">
                  <c:v>1.40705</c:v>
                </c:pt>
                <c:pt idx="62051">
                  <c:v>1.40708</c:v>
                </c:pt>
                <c:pt idx="62052">
                  <c:v>1.4071</c:v>
                </c:pt>
                <c:pt idx="62053">
                  <c:v>1.40712</c:v>
                </c:pt>
                <c:pt idx="62054">
                  <c:v>1.40714</c:v>
                </c:pt>
                <c:pt idx="62055">
                  <c:v>1.40717</c:v>
                </c:pt>
                <c:pt idx="62056">
                  <c:v>1.40719</c:v>
                </c:pt>
                <c:pt idx="62057">
                  <c:v>1.40721</c:v>
                </c:pt>
                <c:pt idx="62058">
                  <c:v>1.40723</c:v>
                </c:pt>
                <c:pt idx="62059">
                  <c:v>1.40726</c:v>
                </c:pt>
                <c:pt idx="62060">
                  <c:v>1.40728</c:v>
                </c:pt>
                <c:pt idx="62061">
                  <c:v>1.4073</c:v>
                </c:pt>
                <c:pt idx="62062">
                  <c:v>1.40732</c:v>
                </c:pt>
                <c:pt idx="62063">
                  <c:v>1.40735</c:v>
                </c:pt>
                <c:pt idx="62064">
                  <c:v>1.40737</c:v>
                </c:pt>
                <c:pt idx="62065">
                  <c:v>1.40739</c:v>
                </c:pt>
                <c:pt idx="62066">
                  <c:v>1.40742</c:v>
                </c:pt>
                <c:pt idx="62067">
                  <c:v>1.40744</c:v>
                </c:pt>
                <c:pt idx="62068">
                  <c:v>1.40746</c:v>
                </c:pt>
                <c:pt idx="62069">
                  <c:v>1.40748</c:v>
                </c:pt>
                <c:pt idx="62070">
                  <c:v>1.40751</c:v>
                </c:pt>
                <c:pt idx="62071">
                  <c:v>1.40753</c:v>
                </c:pt>
                <c:pt idx="62072">
                  <c:v>1.40755</c:v>
                </c:pt>
                <c:pt idx="62073">
                  <c:v>1.40757</c:v>
                </c:pt>
                <c:pt idx="62074">
                  <c:v>1.4076</c:v>
                </c:pt>
                <c:pt idx="62075">
                  <c:v>1.40762</c:v>
                </c:pt>
                <c:pt idx="62076">
                  <c:v>1.40764</c:v>
                </c:pt>
                <c:pt idx="62077">
                  <c:v>1.40766</c:v>
                </c:pt>
                <c:pt idx="62078">
                  <c:v>1.40769</c:v>
                </c:pt>
                <c:pt idx="62079">
                  <c:v>1.40771</c:v>
                </c:pt>
                <c:pt idx="62080">
                  <c:v>1.40773</c:v>
                </c:pt>
                <c:pt idx="62081">
                  <c:v>1.40776</c:v>
                </c:pt>
                <c:pt idx="62082">
                  <c:v>1.40778</c:v>
                </c:pt>
                <c:pt idx="62083">
                  <c:v>1.4078</c:v>
                </c:pt>
                <c:pt idx="62084">
                  <c:v>1.40782</c:v>
                </c:pt>
                <c:pt idx="62085">
                  <c:v>1.40785</c:v>
                </c:pt>
                <c:pt idx="62086">
                  <c:v>1.40787</c:v>
                </c:pt>
                <c:pt idx="62087">
                  <c:v>1.40789</c:v>
                </c:pt>
                <c:pt idx="62088">
                  <c:v>1.40791</c:v>
                </c:pt>
                <c:pt idx="62089">
                  <c:v>1.40794</c:v>
                </c:pt>
                <c:pt idx="62090">
                  <c:v>1.40796</c:v>
                </c:pt>
                <c:pt idx="62091">
                  <c:v>1.40798</c:v>
                </c:pt>
                <c:pt idx="62092">
                  <c:v>1.408</c:v>
                </c:pt>
                <c:pt idx="62093">
                  <c:v>1.40803</c:v>
                </c:pt>
                <c:pt idx="62094">
                  <c:v>1.40805</c:v>
                </c:pt>
                <c:pt idx="62095">
                  <c:v>1.40807</c:v>
                </c:pt>
                <c:pt idx="62096">
                  <c:v>1.4081</c:v>
                </c:pt>
                <c:pt idx="62097">
                  <c:v>1.40812</c:v>
                </c:pt>
                <c:pt idx="62098">
                  <c:v>1.40814</c:v>
                </c:pt>
                <c:pt idx="62099">
                  <c:v>1.40816</c:v>
                </c:pt>
                <c:pt idx="62100">
                  <c:v>1.40819</c:v>
                </c:pt>
                <c:pt idx="62101">
                  <c:v>1.40821</c:v>
                </c:pt>
                <c:pt idx="62102">
                  <c:v>1.40823</c:v>
                </c:pt>
                <c:pt idx="62103">
                  <c:v>1.40825</c:v>
                </c:pt>
                <c:pt idx="62104">
                  <c:v>1.40828</c:v>
                </c:pt>
                <c:pt idx="62105">
                  <c:v>1.4083</c:v>
                </c:pt>
                <c:pt idx="62106">
                  <c:v>1.40832</c:v>
                </c:pt>
                <c:pt idx="62107">
                  <c:v>1.40834</c:v>
                </c:pt>
                <c:pt idx="62108">
                  <c:v>1.40837</c:v>
                </c:pt>
                <c:pt idx="62109">
                  <c:v>1.40839</c:v>
                </c:pt>
                <c:pt idx="62110">
                  <c:v>1.40841</c:v>
                </c:pt>
                <c:pt idx="62111">
                  <c:v>1.40844</c:v>
                </c:pt>
                <c:pt idx="62112">
                  <c:v>1.40846</c:v>
                </c:pt>
                <c:pt idx="62113">
                  <c:v>1.40848</c:v>
                </c:pt>
                <c:pt idx="62114">
                  <c:v>1.4085</c:v>
                </c:pt>
                <c:pt idx="62115">
                  <c:v>1.40853</c:v>
                </c:pt>
                <c:pt idx="62116">
                  <c:v>1.40855</c:v>
                </c:pt>
                <c:pt idx="62117">
                  <c:v>1.40857</c:v>
                </c:pt>
                <c:pt idx="62118">
                  <c:v>1.40859</c:v>
                </c:pt>
                <c:pt idx="62119">
                  <c:v>1.40862</c:v>
                </c:pt>
                <c:pt idx="62120">
                  <c:v>1.40864</c:v>
                </c:pt>
                <c:pt idx="62121">
                  <c:v>1.40866</c:v>
                </c:pt>
                <c:pt idx="62122">
                  <c:v>1.40868</c:v>
                </c:pt>
                <c:pt idx="62123">
                  <c:v>1.40871</c:v>
                </c:pt>
                <c:pt idx="62124">
                  <c:v>1.40873</c:v>
                </c:pt>
                <c:pt idx="62125">
                  <c:v>1.40875</c:v>
                </c:pt>
                <c:pt idx="62126">
                  <c:v>1.40878</c:v>
                </c:pt>
                <c:pt idx="62127">
                  <c:v>1.4088</c:v>
                </c:pt>
                <c:pt idx="62128">
                  <c:v>1.40882</c:v>
                </c:pt>
                <c:pt idx="62129">
                  <c:v>1.40884</c:v>
                </c:pt>
                <c:pt idx="62130">
                  <c:v>1.40887</c:v>
                </c:pt>
                <c:pt idx="62131">
                  <c:v>1.40889</c:v>
                </c:pt>
                <c:pt idx="62132">
                  <c:v>1.40891</c:v>
                </c:pt>
                <c:pt idx="62133">
                  <c:v>1.40893</c:v>
                </c:pt>
                <c:pt idx="62134">
                  <c:v>1.40896</c:v>
                </c:pt>
                <c:pt idx="62135">
                  <c:v>1.40898</c:v>
                </c:pt>
                <c:pt idx="62136">
                  <c:v>1.409</c:v>
                </c:pt>
                <c:pt idx="62137">
                  <c:v>1.40902</c:v>
                </c:pt>
                <c:pt idx="62138">
                  <c:v>1.40905</c:v>
                </c:pt>
                <c:pt idx="62139">
                  <c:v>1.40907</c:v>
                </c:pt>
                <c:pt idx="62140">
                  <c:v>1.40909</c:v>
                </c:pt>
                <c:pt idx="62141">
                  <c:v>1.40912</c:v>
                </c:pt>
                <c:pt idx="62142">
                  <c:v>1.40914</c:v>
                </c:pt>
                <c:pt idx="62143">
                  <c:v>1.40916</c:v>
                </c:pt>
                <c:pt idx="62144">
                  <c:v>1.40918</c:v>
                </c:pt>
                <c:pt idx="62145">
                  <c:v>1.40921</c:v>
                </c:pt>
                <c:pt idx="62146">
                  <c:v>1.40923</c:v>
                </c:pt>
                <c:pt idx="62147">
                  <c:v>1.40925</c:v>
                </c:pt>
                <c:pt idx="62148">
                  <c:v>1.40927</c:v>
                </c:pt>
                <c:pt idx="62149">
                  <c:v>1.4093</c:v>
                </c:pt>
                <c:pt idx="62150">
                  <c:v>1.40932</c:v>
                </c:pt>
                <c:pt idx="62151">
                  <c:v>1.40934</c:v>
                </c:pt>
                <c:pt idx="62152">
                  <c:v>1.40936</c:v>
                </c:pt>
                <c:pt idx="62153">
                  <c:v>1.40939</c:v>
                </c:pt>
                <c:pt idx="62154">
                  <c:v>1.40941</c:v>
                </c:pt>
                <c:pt idx="62155">
                  <c:v>1.40943</c:v>
                </c:pt>
                <c:pt idx="62156">
                  <c:v>1.40946</c:v>
                </c:pt>
                <c:pt idx="62157">
                  <c:v>1.40948</c:v>
                </c:pt>
                <c:pt idx="62158">
                  <c:v>1.4095</c:v>
                </c:pt>
                <c:pt idx="62159">
                  <c:v>1.40952</c:v>
                </c:pt>
                <c:pt idx="62160">
                  <c:v>1.40955</c:v>
                </c:pt>
                <c:pt idx="62161">
                  <c:v>1.40957</c:v>
                </c:pt>
                <c:pt idx="62162">
                  <c:v>1.40959</c:v>
                </c:pt>
                <c:pt idx="62163">
                  <c:v>1.40962</c:v>
                </c:pt>
                <c:pt idx="62164">
                  <c:v>1.40964</c:v>
                </c:pt>
                <c:pt idx="62165">
                  <c:v>1.40966</c:v>
                </c:pt>
                <c:pt idx="62166">
                  <c:v>1.40968</c:v>
                </c:pt>
                <c:pt idx="62167">
                  <c:v>1.4097</c:v>
                </c:pt>
                <c:pt idx="62168">
                  <c:v>1.40973</c:v>
                </c:pt>
                <c:pt idx="62169">
                  <c:v>1.40975</c:v>
                </c:pt>
                <c:pt idx="62170">
                  <c:v>1.40977</c:v>
                </c:pt>
                <c:pt idx="62171">
                  <c:v>1.4098</c:v>
                </c:pt>
                <c:pt idx="62172">
                  <c:v>1.40982</c:v>
                </c:pt>
                <c:pt idx="62173">
                  <c:v>1.40984</c:v>
                </c:pt>
                <c:pt idx="62174">
                  <c:v>1.40986</c:v>
                </c:pt>
                <c:pt idx="62175">
                  <c:v>1.40989</c:v>
                </c:pt>
                <c:pt idx="62176">
                  <c:v>1.40991</c:v>
                </c:pt>
                <c:pt idx="62177">
                  <c:v>1.40993</c:v>
                </c:pt>
                <c:pt idx="62178">
                  <c:v>1.40996</c:v>
                </c:pt>
                <c:pt idx="62179">
                  <c:v>1.40998</c:v>
                </c:pt>
                <c:pt idx="62180">
                  <c:v>1.41</c:v>
                </c:pt>
                <c:pt idx="62181">
                  <c:v>1.41002</c:v>
                </c:pt>
                <c:pt idx="62182">
                  <c:v>1.41004</c:v>
                </c:pt>
                <c:pt idx="62183">
                  <c:v>1.41007</c:v>
                </c:pt>
                <c:pt idx="62184">
                  <c:v>1.41009</c:v>
                </c:pt>
                <c:pt idx="62185">
                  <c:v>1.41011</c:v>
                </c:pt>
                <c:pt idx="62186">
                  <c:v>1.41014</c:v>
                </c:pt>
                <c:pt idx="62187">
                  <c:v>1.41016</c:v>
                </c:pt>
                <c:pt idx="62188">
                  <c:v>1.41018</c:v>
                </c:pt>
                <c:pt idx="62189">
                  <c:v>1.4102</c:v>
                </c:pt>
                <c:pt idx="62190">
                  <c:v>1.41023</c:v>
                </c:pt>
                <c:pt idx="62191">
                  <c:v>1.41025</c:v>
                </c:pt>
                <c:pt idx="62192">
                  <c:v>1.41027</c:v>
                </c:pt>
                <c:pt idx="62193">
                  <c:v>1.4103</c:v>
                </c:pt>
                <c:pt idx="62194">
                  <c:v>1.41032</c:v>
                </c:pt>
                <c:pt idx="62195">
                  <c:v>1.41034</c:v>
                </c:pt>
                <c:pt idx="62196">
                  <c:v>1.41036</c:v>
                </c:pt>
                <c:pt idx="62197">
                  <c:v>1.41038</c:v>
                </c:pt>
                <c:pt idx="62198">
                  <c:v>1.41041</c:v>
                </c:pt>
                <c:pt idx="62199">
                  <c:v>1.41043</c:v>
                </c:pt>
                <c:pt idx="62200">
                  <c:v>1.41045</c:v>
                </c:pt>
                <c:pt idx="62201">
                  <c:v>1.41048</c:v>
                </c:pt>
                <c:pt idx="62202">
                  <c:v>1.4105</c:v>
                </c:pt>
                <c:pt idx="62203">
                  <c:v>1.41052</c:v>
                </c:pt>
                <c:pt idx="62204">
                  <c:v>1.41054</c:v>
                </c:pt>
                <c:pt idx="62205">
                  <c:v>1.41057</c:v>
                </c:pt>
                <c:pt idx="62206">
                  <c:v>1.41059</c:v>
                </c:pt>
                <c:pt idx="62207">
                  <c:v>1.41061</c:v>
                </c:pt>
                <c:pt idx="62208">
                  <c:v>1.41064</c:v>
                </c:pt>
                <c:pt idx="62209">
                  <c:v>1.41066</c:v>
                </c:pt>
                <c:pt idx="62210">
                  <c:v>1.41068</c:v>
                </c:pt>
                <c:pt idx="62211">
                  <c:v>1.4107</c:v>
                </c:pt>
                <c:pt idx="62212">
                  <c:v>1.41073</c:v>
                </c:pt>
                <c:pt idx="62213">
                  <c:v>1.41075</c:v>
                </c:pt>
                <c:pt idx="62214">
                  <c:v>1.41077</c:v>
                </c:pt>
                <c:pt idx="62215">
                  <c:v>1.41079</c:v>
                </c:pt>
                <c:pt idx="62216">
                  <c:v>1.41082</c:v>
                </c:pt>
                <c:pt idx="62217">
                  <c:v>1.41084</c:v>
                </c:pt>
                <c:pt idx="62218">
                  <c:v>1.41086</c:v>
                </c:pt>
                <c:pt idx="62219">
                  <c:v>1.41088</c:v>
                </c:pt>
                <c:pt idx="62220">
                  <c:v>1.41091</c:v>
                </c:pt>
                <c:pt idx="62221">
                  <c:v>1.41093</c:v>
                </c:pt>
                <c:pt idx="62222">
                  <c:v>1.41095</c:v>
                </c:pt>
                <c:pt idx="62223">
                  <c:v>1.41098</c:v>
                </c:pt>
                <c:pt idx="62224">
                  <c:v>1.411</c:v>
                </c:pt>
                <c:pt idx="62225">
                  <c:v>1.41102</c:v>
                </c:pt>
                <c:pt idx="62226">
                  <c:v>1.41104</c:v>
                </c:pt>
                <c:pt idx="62227">
                  <c:v>1.41107</c:v>
                </c:pt>
                <c:pt idx="62228">
                  <c:v>1.41109</c:v>
                </c:pt>
                <c:pt idx="62229">
                  <c:v>1.41111</c:v>
                </c:pt>
                <c:pt idx="62230">
                  <c:v>1.41113</c:v>
                </c:pt>
                <c:pt idx="62231">
                  <c:v>1.41116</c:v>
                </c:pt>
                <c:pt idx="62232">
                  <c:v>1.41118</c:v>
                </c:pt>
                <c:pt idx="62233">
                  <c:v>1.4112</c:v>
                </c:pt>
                <c:pt idx="62234">
                  <c:v>1.41122</c:v>
                </c:pt>
                <c:pt idx="62235">
                  <c:v>1.41125</c:v>
                </c:pt>
                <c:pt idx="62236">
                  <c:v>1.41127</c:v>
                </c:pt>
                <c:pt idx="62237">
                  <c:v>1.41129</c:v>
                </c:pt>
                <c:pt idx="62238">
                  <c:v>1.41132</c:v>
                </c:pt>
                <c:pt idx="62239">
                  <c:v>1.41134</c:v>
                </c:pt>
                <c:pt idx="62240">
                  <c:v>1.41136</c:v>
                </c:pt>
                <c:pt idx="62241">
                  <c:v>1.41138</c:v>
                </c:pt>
                <c:pt idx="62242">
                  <c:v>1.41141</c:v>
                </c:pt>
                <c:pt idx="62243">
                  <c:v>1.41143</c:v>
                </c:pt>
                <c:pt idx="62244">
                  <c:v>1.41145</c:v>
                </c:pt>
                <c:pt idx="62245">
                  <c:v>1.41147</c:v>
                </c:pt>
                <c:pt idx="62246">
                  <c:v>1.4115</c:v>
                </c:pt>
                <c:pt idx="62247">
                  <c:v>1.41152</c:v>
                </c:pt>
                <c:pt idx="62248">
                  <c:v>1.41154</c:v>
                </c:pt>
                <c:pt idx="62249">
                  <c:v>1.41156</c:v>
                </c:pt>
                <c:pt idx="62250">
                  <c:v>1.41159</c:v>
                </c:pt>
                <c:pt idx="62251">
                  <c:v>1.41161</c:v>
                </c:pt>
                <c:pt idx="62252">
                  <c:v>1.41163</c:v>
                </c:pt>
                <c:pt idx="62253">
                  <c:v>1.41166</c:v>
                </c:pt>
                <c:pt idx="62254">
                  <c:v>1.41168</c:v>
                </c:pt>
                <c:pt idx="62255">
                  <c:v>1.4117</c:v>
                </c:pt>
                <c:pt idx="62256">
                  <c:v>1.41172</c:v>
                </c:pt>
                <c:pt idx="62257">
                  <c:v>1.41175</c:v>
                </c:pt>
                <c:pt idx="62258">
                  <c:v>1.41177</c:v>
                </c:pt>
                <c:pt idx="62259">
                  <c:v>1.41179</c:v>
                </c:pt>
                <c:pt idx="62260">
                  <c:v>1.41181</c:v>
                </c:pt>
                <c:pt idx="62261">
                  <c:v>1.41184</c:v>
                </c:pt>
                <c:pt idx="62262">
                  <c:v>1.41186</c:v>
                </c:pt>
                <c:pt idx="62263">
                  <c:v>1.41188</c:v>
                </c:pt>
                <c:pt idx="62264">
                  <c:v>1.4119</c:v>
                </c:pt>
                <c:pt idx="62265">
                  <c:v>1.41193</c:v>
                </c:pt>
                <c:pt idx="62266">
                  <c:v>1.41195</c:v>
                </c:pt>
                <c:pt idx="62267">
                  <c:v>1.41197</c:v>
                </c:pt>
                <c:pt idx="62268">
                  <c:v>1.41199</c:v>
                </c:pt>
                <c:pt idx="62269">
                  <c:v>1.41202</c:v>
                </c:pt>
                <c:pt idx="62270">
                  <c:v>1.41204</c:v>
                </c:pt>
                <c:pt idx="62271">
                  <c:v>1.41206</c:v>
                </c:pt>
                <c:pt idx="62272">
                  <c:v>1.41209</c:v>
                </c:pt>
                <c:pt idx="62273">
                  <c:v>1.41211</c:v>
                </c:pt>
                <c:pt idx="62274">
                  <c:v>1.41213</c:v>
                </c:pt>
                <c:pt idx="62275">
                  <c:v>1.41215</c:v>
                </c:pt>
                <c:pt idx="62276">
                  <c:v>1.41218</c:v>
                </c:pt>
                <c:pt idx="62277">
                  <c:v>1.4122</c:v>
                </c:pt>
                <c:pt idx="62278">
                  <c:v>1.41222</c:v>
                </c:pt>
                <c:pt idx="62279">
                  <c:v>1.41224</c:v>
                </c:pt>
                <c:pt idx="62280">
                  <c:v>1.41227</c:v>
                </c:pt>
                <c:pt idx="62281">
                  <c:v>1.41229</c:v>
                </c:pt>
                <c:pt idx="62282">
                  <c:v>1.41231</c:v>
                </c:pt>
                <c:pt idx="62283">
                  <c:v>1.41234</c:v>
                </c:pt>
                <c:pt idx="62284">
                  <c:v>1.41236</c:v>
                </c:pt>
                <c:pt idx="62285">
                  <c:v>1.41238</c:v>
                </c:pt>
                <c:pt idx="62286">
                  <c:v>1.4124</c:v>
                </c:pt>
                <c:pt idx="62287">
                  <c:v>1.41243</c:v>
                </c:pt>
                <c:pt idx="62288">
                  <c:v>1.41245</c:v>
                </c:pt>
                <c:pt idx="62289">
                  <c:v>1.41247</c:v>
                </c:pt>
                <c:pt idx="62290">
                  <c:v>1.41249</c:v>
                </c:pt>
                <c:pt idx="62291">
                  <c:v>1.41252</c:v>
                </c:pt>
                <c:pt idx="62292">
                  <c:v>1.41254</c:v>
                </c:pt>
                <c:pt idx="62293">
                  <c:v>1.41256</c:v>
                </c:pt>
                <c:pt idx="62294">
                  <c:v>1.41258</c:v>
                </c:pt>
                <c:pt idx="62295">
                  <c:v>1.41261</c:v>
                </c:pt>
                <c:pt idx="62296">
                  <c:v>1.41263</c:v>
                </c:pt>
                <c:pt idx="62297">
                  <c:v>1.41265</c:v>
                </c:pt>
                <c:pt idx="62298">
                  <c:v>1.41268</c:v>
                </c:pt>
                <c:pt idx="62299">
                  <c:v>1.4127</c:v>
                </c:pt>
                <c:pt idx="62300">
                  <c:v>1.41272</c:v>
                </c:pt>
                <c:pt idx="62301">
                  <c:v>1.41274</c:v>
                </c:pt>
                <c:pt idx="62302">
                  <c:v>1.41277</c:v>
                </c:pt>
                <c:pt idx="62303">
                  <c:v>1.41279</c:v>
                </c:pt>
                <c:pt idx="62304">
                  <c:v>1.41281</c:v>
                </c:pt>
                <c:pt idx="62305">
                  <c:v>1.41283</c:v>
                </c:pt>
                <c:pt idx="62306">
                  <c:v>1.41286</c:v>
                </c:pt>
                <c:pt idx="62307">
                  <c:v>1.41288</c:v>
                </c:pt>
                <c:pt idx="62308">
                  <c:v>1.4129</c:v>
                </c:pt>
                <c:pt idx="62309">
                  <c:v>1.41292</c:v>
                </c:pt>
                <c:pt idx="62310">
                  <c:v>1.41295</c:v>
                </c:pt>
                <c:pt idx="62311">
                  <c:v>1.41297</c:v>
                </c:pt>
                <c:pt idx="62312">
                  <c:v>1.41299</c:v>
                </c:pt>
                <c:pt idx="62313">
                  <c:v>1.41302</c:v>
                </c:pt>
                <c:pt idx="62314">
                  <c:v>1.41304</c:v>
                </c:pt>
                <c:pt idx="62315">
                  <c:v>1.41306</c:v>
                </c:pt>
                <c:pt idx="62316">
                  <c:v>1.41308</c:v>
                </c:pt>
                <c:pt idx="62317">
                  <c:v>1.41311</c:v>
                </c:pt>
                <c:pt idx="62318">
                  <c:v>1.41313</c:v>
                </c:pt>
                <c:pt idx="62319">
                  <c:v>1.41315</c:v>
                </c:pt>
                <c:pt idx="62320">
                  <c:v>1.41318</c:v>
                </c:pt>
                <c:pt idx="62321">
                  <c:v>1.4132</c:v>
                </c:pt>
                <c:pt idx="62322">
                  <c:v>1.41322</c:v>
                </c:pt>
                <c:pt idx="62323">
                  <c:v>1.41324</c:v>
                </c:pt>
                <c:pt idx="62324">
                  <c:v>1.41326</c:v>
                </c:pt>
                <c:pt idx="62325">
                  <c:v>1.41329</c:v>
                </c:pt>
                <c:pt idx="62326">
                  <c:v>1.41331</c:v>
                </c:pt>
                <c:pt idx="62327">
                  <c:v>1.41333</c:v>
                </c:pt>
                <c:pt idx="62328">
                  <c:v>1.41336</c:v>
                </c:pt>
                <c:pt idx="62329">
                  <c:v>1.41338</c:v>
                </c:pt>
                <c:pt idx="62330">
                  <c:v>1.4134</c:v>
                </c:pt>
                <c:pt idx="62331">
                  <c:v>1.41342</c:v>
                </c:pt>
                <c:pt idx="62332">
                  <c:v>1.41345</c:v>
                </c:pt>
                <c:pt idx="62333">
                  <c:v>1.41347</c:v>
                </c:pt>
                <c:pt idx="62334">
                  <c:v>1.41349</c:v>
                </c:pt>
                <c:pt idx="62335">
                  <c:v>1.41352</c:v>
                </c:pt>
                <c:pt idx="62336">
                  <c:v>1.41354</c:v>
                </c:pt>
                <c:pt idx="62337">
                  <c:v>1.41356</c:v>
                </c:pt>
                <c:pt idx="62338">
                  <c:v>1.41358</c:v>
                </c:pt>
                <c:pt idx="62339">
                  <c:v>1.41361</c:v>
                </c:pt>
                <c:pt idx="62340">
                  <c:v>1.41363</c:v>
                </c:pt>
                <c:pt idx="62341">
                  <c:v>1.41365</c:v>
                </c:pt>
                <c:pt idx="62342">
                  <c:v>1.41367</c:v>
                </c:pt>
                <c:pt idx="62343">
                  <c:v>1.4137</c:v>
                </c:pt>
                <c:pt idx="62344">
                  <c:v>1.41372</c:v>
                </c:pt>
                <c:pt idx="62345">
                  <c:v>1.41374</c:v>
                </c:pt>
                <c:pt idx="62346">
                  <c:v>1.41376</c:v>
                </c:pt>
                <c:pt idx="62347">
                  <c:v>1.41379</c:v>
                </c:pt>
                <c:pt idx="62348">
                  <c:v>1.41381</c:v>
                </c:pt>
                <c:pt idx="62349">
                  <c:v>1.41383</c:v>
                </c:pt>
                <c:pt idx="62350">
                  <c:v>1.41386</c:v>
                </c:pt>
                <c:pt idx="62351">
                  <c:v>1.41388</c:v>
                </c:pt>
                <c:pt idx="62352">
                  <c:v>1.4139</c:v>
                </c:pt>
                <c:pt idx="62353">
                  <c:v>1.41392</c:v>
                </c:pt>
                <c:pt idx="62354">
                  <c:v>1.41395</c:v>
                </c:pt>
                <c:pt idx="62355">
                  <c:v>1.41397</c:v>
                </c:pt>
                <c:pt idx="62356">
                  <c:v>1.41399</c:v>
                </c:pt>
                <c:pt idx="62357">
                  <c:v>1.41401</c:v>
                </c:pt>
                <c:pt idx="62358">
                  <c:v>1.41404</c:v>
                </c:pt>
                <c:pt idx="62359">
                  <c:v>1.41406</c:v>
                </c:pt>
                <c:pt idx="62360">
                  <c:v>1.41408</c:v>
                </c:pt>
                <c:pt idx="62361">
                  <c:v>1.4141</c:v>
                </c:pt>
                <c:pt idx="62362">
                  <c:v>1.41413</c:v>
                </c:pt>
                <c:pt idx="62363">
                  <c:v>1.41415</c:v>
                </c:pt>
                <c:pt idx="62364">
                  <c:v>1.41417</c:v>
                </c:pt>
                <c:pt idx="62365">
                  <c:v>1.4142</c:v>
                </c:pt>
                <c:pt idx="62366">
                  <c:v>1.41422</c:v>
                </c:pt>
                <c:pt idx="62367">
                  <c:v>1.41424</c:v>
                </c:pt>
                <c:pt idx="62368">
                  <c:v>1.41426</c:v>
                </c:pt>
                <c:pt idx="62369">
                  <c:v>1.41429</c:v>
                </c:pt>
                <c:pt idx="62370">
                  <c:v>1.41431</c:v>
                </c:pt>
                <c:pt idx="62371">
                  <c:v>1.41433</c:v>
                </c:pt>
                <c:pt idx="62372">
                  <c:v>1.41435</c:v>
                </c:pt>
                <c:pt idx="62373">
                  <c:v>1.41438</c:v>
                </c:pt>
                <c:pt idx="62374">
                  <c:v>1.4144</c:v>
                </c:pt>
                <c:pt idx="62375">
                  <c:v>1.41442</c:v>
                </c:pt>
                <c:pt idx="62376">
                  <c:v>1.41444</c:v>
                </c:pt>
                <c:pt idx="62377">
                  <c:v>1.41447</c:v>
                </c:pt>
                <c:pt idx="62378">
                  <c:v>1.41449</c:v>
                </c:pt>
                <c:pt idx="62379">
                  <c:v>1.41451</c:v>
                </c:pt>
                <c:pt idx="62380">
                  <c:v>1.41454</c:v>
                </c:pt>
                <c:pt idx="62381">
                  <c:v>1.41456</c:v>
                </c:pt>
                <c:pt idx="62382">
                  <c:v>1.41458</c:v>
                </c:pt>
                <c:pt idx="62383">
                  <c:v>1.4146</c:v>
                </c:pt>
                <c:pt idx="62384">
                  <c:v>1.41463</c:v>
                </c:pt>
                <c:pt idx="62385">
                  <c:v>1.41465</c:v>
                </c:pt>
                <c:pt idx="62386">
                  <c:v>1.41467</c:v>
                </c:pt>
                <c:pt idx="62387">
                  <c:v>1.41469</c:v>
                </c:pt>
                <c:pt idx="62388">
                  <c:v>1.41472</c:v>
                </c:pt>
                <c:pt idx="62389">
                  <c:v>1.41474</c:v>
                </c:pt>
                <c:pt idx="62390">
                  <c:v>1.41476</c:v>
                </c:pt>
                <c:pt idx="62391">
                  <c:v>1.41478</c:v>
                </c:pt>
                <c:pt idx="62392">
                  <c:v>1.41481</c:v>
                </c:pt>
                <c:pt idx="62393">
                  <c:v>1.41483</c:v>
                </c:pt>
                <c:pt idx="62394">
                  <c:v>1.41485</c:v>
                </c:pt>
                <c:pt idx="62395">
                  <c:v>1.41488</c:v>
                </c:pt>
                <c:pt idx="62396">
                  <c:v>1.4149</c:v>
                </c:pt>
                <c:pt idx="62397">
                  <c:v>1.41492</c:v>
                </c:pt>
                <c:pt idx="62398">
                  <c:v>1.41494</c:v>
                </c:pt>
                <c:pt idx="62399">
                  <c:v>1.41497</c:v>
                </c:pt>
                <c:pt idx="62400">
                  <c:v>1.41499</c:v>
                </c:pt>
                <c:pt idx="62401">
                  <c:v>1.41501</c:v>
                </c:pt>
                <c:pt idx="62402">
                  <c:v>1.41503</c:v>
                </c:pt>
                <c:pt idx="62403">
                  <c:v>1.41506</c:v>
                </c:pt>
                <c:pt idx="62404">
                  <c:v>1.41508</c:v>
                </c:pt>
                <c:pt idx="62405">
                  <c:v>1.4151</c:v>
                </c:pt>
                <c:pt idx="62406">
                  <c:v>1.41512</c:v>
                </c:pt>
                <c:pt idx="62407">
                  <c:v>1.41515</c:v>
                </c:pt>
                <c:pt idx="62408">
                  <c:v>1.41517</c:v>
                </c:pt>
                <c:pt idx="62409">
                  <c:v>1.41519</c:v>
                </c:pt>
                <c:pt idx="62410">
                  <c:v>1.41521</c:v>
                </c:pt>
                <c:pt idx="62411">
                  <c:v>1.41524</c:v>
                </c:pt>
                <c:pt idx="62412">
                  <c:v>1.41526</c:v>
                </c:pt>
                <c:pt idx="62413">
                  <c:v>1.41528</c:v>
                </c:pt>
                <c:pt idx="62414">
                  <c:v>1.41531</c:v>
                </c:pt>
                <c:pt idx="62415">
                  <c:v>1.41533</c:v>
                </c:pt>
                <c:pt idx="62416">
                  <c:v>1.41535</c:v>
                </c:pt>
                <c:pt idx="62417">
                  <c:v>1.41537</c:v>
                </c:pt>
                <c:pt idx="62418">
                  <c:v>1.4154</c:v>
                </c:pt>
                <c:pt idx="62419">
                  <c:v>1.41542</c:v>
                </c:pt>
                <c:pt idx="62420">
                  <c:v>1.41544</c:v>
                </c:pt>
                <c:pt idx="62421">
                  <c:v>1.41546</c:v>
                </c:pt>
                <c:pt idx="62422">
                  <c:v>1.41549</c:v>
                </c:pt>
                <c:pt idx="62423">
                  <c:v>1.41551</c:v>
                </c:pt>
                <c:pt idx="62424">
                  <c:v>1.41553</c:v>
                </c:pt>
                <c:pt idx="62425">
                  <c:v>1.41556</c:v>
                </c:pt>
                <c:pt idx="62426">
                  <c:v>1.41558</c:v>
                </c:pt>
                <c:pt idx="62427">
                  <c:v>1.4156</c:v>
                </c:pt>
                <c:pt idx="62428">
                  <c:v>1.41562</c:v>
                </c:pt>
                <c:pt idx="62429">
                  <c:v>1.41565</c:v>
                </c:pt>
                <c:pt idx="62430">
                  <c:v>1.41567</c:v>
                </c:pt>
                <c:pt idx="62431">
                  <c:v>1.41569</c:v>
                </c:pt>
                <c:pt idx="62432">
                  <c:v>1.41571</c:v>
                </c:pt>
                <c:pt idx="62433">
                  <c:v>1.41574</c:v>
                </c:pt>
                <c:pt idx="62434">
                  <c:v>1.41576</c:v>
                </c:pt>
                <c:pt idx="62435">
                  <c:v>1.41578</c:v>
                </c:pt>
                <c:pt idx="62436">
                  <c:v>1.4158</c:v>
                </c:pt>
                <c:pt idx="62437">
                  <c:v>1.41583</c:v>
                </c:pt>
                <c:pt idx="62438">
                  <c:v>1.41585</c:v>
                </c:pt>
                <c:pt idx="62439">
                  <c:v>1.41587</c:v>
                </c:pt>
                <c:pt idx="62440">
                  <c:v>1.4159</c:v>
                </c:pt>
                <c:pt idx="62441">
                  <c:v>1.41592</c:v>
                </c:pt>
                <c:pt idx="62442">
                  <c:v>1.41594</c:v>
                </c:pt>
                <c:pt idx="62443">
                  <c:v>1.41596</c:v>
                </c:pt>
                <c:pt idx="62444">
                  <c:v>1.41599</c:v>
                </c:pt>
                <c:pt idx="62445">
                  <c:v>1.41601</c:v>
                </c:pt>
                <c:pt idx="62446">
                  <c:v>1.41603</c:v>
                </c:pt>
                <c:pt idx="62447">
                  <c:v>1.41605</c:v>
                </c:pt>
                <c:pt idx="62448">
                  <c:v>1.41608</c:v>
                </c:pt>
                <c:pt idx="62449">
                  <c:v>1.4161</c:v>
                </c:pt>
                <c:pt idx="62450">
                  <c:v>1.41612</c:v>
                </c:pt>
                <c:pt idx="62451">
                  <c:v>1.41614</c:v>
                </c:pt>
                <c:pt idx="62452">
                  <c:v>1.41617</c:v>
                </c:pt>
                <c:pt idx="62453">
                  <c:v>1.41619</c:v>
                </c:pt>
                <c:pt idx="62454">
                  <c:v>1.41621</c:v>
                </c:pt>
                <c:pt idx="62455">
                  <c:v>1.41624</c:v>
                </c:pt>
                <c:pt idx="62456">
                  <c:v>1.41626</c:v>
                </c:pt>
                <c:pt idx="62457">
                  <c:v>1.41628</c:v>
                </c:pt>
                <c:pt idx="62458">
                  <c:v>1.4163</c:v>
                </c:pt>
                <c:pt idx="62459">
                  <c:v>1.41633</c:v>
                </c:pt>
                <c:pt idx="62460">
                  <c:v>1.41635</c:v>
                </c:pt>
                <c:pt idx="62461">
                  <c:v>1.41637</c:v>
                </c:pt>
                <c:pt idx="62462">
                  <c:v>1.4164</c:v>
                </c:pt>
                <c:pt idx="62463">
                  <c:v>1.41642</c:v>
                </c:pt>
                <c:pt idx="62464">
                  <c:v>1.41644</c:v>
                </c:pt>
                <c:pt idx="62465">
                  <c:v>1.41646</c:v>
                </c:pt>
                <c:pt idx="62466">
                  <c:v>1.41648</c:v>
                </c:pt>
                <c:pt idx="62467">
                  <c:v>1.41651</c:v>
                </c:pt>
                <c:pt idx="62468">
                  <c:v>1.41653</c:v>
                </c:pt>
                <c:pt idx="62469">
                  <c:v>1.41655</c:v>
                </c:pt>
                <c:pt idx="62470">
                  <c:v>1.41658</c:v>
                </c:pt>
                <c:pt idx="62471">
                  <c:v>1.4166</c:v>
                </c:pt>
                <c:pt idx="62472">
                  <c:v>1.41662</c:v>
                </c:pt>
                <c:pt idx="62473">
                  <c:v>1.41664</c:v>
                </c:pt>
                <c:pt idx="62474">
                  <c:v>1.41667</c:v>
                </c:pt>
                <c:pt idx="62475">
                  <c:v>1.41669</c:v>
                </c:pt>
                <c:pt idx="62476">
                  <c:v>1.41671</c:v>
                </c:pt>
                <c:pt idx="62477">
                  <c:v>1.41674</c:v>
                </c:pt>
                <c:pt idx="62478">
                  <c:v>1.41676</c:v>
                </c:pt>
                <c:pt idx="62479">
                  <c:v>1.41678</c:v>
                </c:pt>
                <c:pt idx="62480">
                  <c:v>1.4168</c:v>
                </c:pt>
                <c:pt idx="62481">
                  <c:v>1.41683</c:v>
                </c:pt>
                <c:pt idx="62482">
                  <c:v>1.41685</c:v>
                </c:pt>
                <c:pt idx="62483">
                  <c:v>1.41687</c:v>
                </c:pt>
                <c:pt idx="62484">
                  <c:v>1.41689</c:v>
                </c:pt>
                <c:pt idx="62485">
                  <c:v>1.41692</c:v>
                </c:pt>
                <c:pt idx="62486">
                  <c:v>1.41694</c:v>
                </c:pt>
                <c:pt idx="62487">
                  <c:v>1.41696</c:v>
                </c:pt>
                <c:pt idx="62488">
                  <c:v>1.41698</c:v>
                </c:pt>
                <c:pt idx="62489">
                  <c:v>1.41701</c:v>
                </c:pt>
                <c:pt idx="62490">
                  <c:v>1.41703</c:v>
                </c:pt>
                <c:pt idx="62491">
                  <c:v>1.41705</c:v>
                </c:pt>
                <c:pt idx="62492">
                  <c:v>1.41708</c:v>
                </c:pt>
                <c:pt idx="62493">
                  <c:v>1.4171</c:v>
                </c:pt>
                <c:pt idx="62494">
                  <c:v>1.41712</c:v>
                </c:pt>
                <c:pt idx="62495">
                  <c:v>1.41714</c:v>
                </c:pt>
                <c:pt idx="62496">
                  <c:v>1.41717</c:v>
                </c:pt>
                <c:pt idx="62497">
                  <c:v>1.41719</c:v>
                </c:pt>
                <c:pt idx="62498">
                  <c:v>1.41721</c:v>
                </c:pt>
                <c:pt idx="62499">
                  <c:v>1.41723</c:v>
                </c:pt>
                <c:pt idx="62500">
                  <c:v>1.41726</c:v>
                </c:pt>
                <c:pt idx="62501">
                  <c:v>1.41728</c:v>
                </c:pt>
                <c:pt idx="62502">
                  <c:v>1.4173</c:v>
                </c:pt>
                <c:pt idx="62503">
                  <c:v>1.41732</c:v>
                </c:pt>
                <c:pt idx="62504">
                  <c:v>1.41735</c:v>
                </c:pt>
                <c:pt idx="62505">
                  <c:v>1.41737</c:v>
                </c:pt>
                <c:pt idx="62506">
                  <c:v>1.41739</c:v>
                </c:pt>
                <c:pt idx="62507">
                  <c:v>1.41742</c:v>
                </c:pt>
                <c:pt idx="62508">
                  <c:v>1.41744</c:v>
                </c:pt>
                <c:pt idx="62509">
                  <c:v>1.41746</c:v>
                </c:pt>
                <c:pt idx="62510">
                  <c:v>1.41748</c:v>
                </c:pt>
                <c:pt idx="62511">
                  <c:v>1.41751</c:v>
                </c:pt>
                <c:pt idx="62512">
                  <c:v>1.41753</c:v>
                </c:pt>
                <c:pt idx="62513">
                  <c:v>1.41755</c:v>
                </c:pt>
                <c:pt idx="62514">
                  <c:v>1.41757</c:v>
                </c:pt>
                <c:pt idx="62515">
                  <c:v>1.4176</c:v>
                </c:pt>
                <c:pt idx="62516">
                  <c:v>1.41762</c:v>
                </c:pt>
                <c:pt idx="62517">
                  <c:v>1.41764</c:v>
                </c:pt>
                <c:pt idx="62518">
                  <c:v>1.41766</c:v>
                </c:pt>
                <c:pt idx="62519">
                  <c:v>1.41769</c:v>
                </c:pt>
                <c:pt idx="62520">
                  <c:v>1.41771</c:v>
                </c:pt>
                <c:pt idx="62521">
                  <c:v>1.41773</c:v>
                </c:pt>
                <c:pt idx="62522">
                  <c:v>1.41776</c:v>
                </c:pt>
                <c:pt idx="62523">
                  <c:v>1.41778</c:v>
                </c:pt>
                <c:pt idx="62524">
                  <c:v>1.4178</c:v>
                </c:pt>
                <c:pt idx="62525">
                  <c:v>1.41782</c:v>
                </c:pt>
                <c:pt idx="62526">
                  <c:v>1.41785</c:v>
                </c:pt>
                <c:pt idx="62527">
                  <c:v>1.41787</c:v>
                </c:pt>
                <c:pt idx="62528">
                  <c:v>1.41789</c:v>
                </c:pt>
                <c:pt idx="62529">
                  <c:v>1.41791</c:v>
                </c:pt>
                <c:pt idx="62530">
                  <c:v>1.41794</c:v>
                </c:pt>
                <c:pt idx="62531">
                  <c:v>1.41796</c:v>
                </c:pt>
                <c:pt idx="62532">
                  <c:v>1.41798</c:v>
                </c:pt>
                <c:pt idx="62533">
                  <c:v>1.418</c:v>
                </c:pt>
                <c:pt idx="62534">
                  <c:v>1.41803</c:v>
                </c:pt>
                <c:pt idx="62535">
                  <c:v>1.41805</c:v>
                </c:pt>
                <c:pt idx="62536">
                  <c:v>1.41807</c:v>
                </c:pt>
                <c:pt idx="62537">
                  <c:v>1.4181</c:v>
                </c:pt>
                <c:pt idx="62538">
                  <c:v>1.41812</c:v>
                </c:pt>
                <c:pt idx="62539">
                  <c:v>1.41814</c:v>
                </c:pt>
                <c:pt idx="62540">
                  <c:v>1.41816</c:v>
                </c:pt>
                <c:pt idx="62541">
                  <c:v>1.41819</c:v>
                </c:pt>
                <c:pt idx="62542">
                  <c:v>1.41821</c:v>
                </c:pt>
                <c:pt idx="62543">
                  <c:v>1.41823</c:v>
                </c:pt>
                <c:pt idx="62544">
                  <c:v>1.41825</c:v>
                </c:pt>
                <c:pt idx="62545">
                  <c:v>1.41828</c:v>
                </c:pt>
                <c:pt idx="62546">
                  <c:v>1.4183</c:v>
                </c:pt>
                <c:pt idx="62547">
                  <c:v>1.41832</c:v>
                </c:pt>
                <c:pt idx="62548">
                  <c:v>1.41834</c:v>
                </c:pt>
                <c:pt idx="62549">
                  <c:v>1.41837</c:v>
                </c:pt>
                <c:pt idx="62550">
                  <c:v>1.41839</c:v>
                </c:pt>
                <c:pt idx="62551">
                  <c:v>1.41841</c:v>
                </c:pt>
                <c:pt idx="62552">
                  <c:v>1.41843</c:v>
                </c:pt>
                <c:pt idx="62553">
                  <c:v>1.41846</c:v>
                </c:pt>
                <c:pt idx="62554">
                  <c:v>1.41848</c:v>
                </c:pt>
                <c:pt idx="62555">
                  <c:v>1.4185</c:v>
                </c:pt>
                <c:pt idx="62556">
                  <c:v>1.41853</c:v>
                </c:pt>
                <c:pt idx="62557">
                  <c:v>1.41855</c:v>
                </c:pt>
                <c:pt idx="62558">
                  <c:v>1.41857</c:v>
                </c:pt>
                <c:pt idx="62559">
                  <c:v>1.41859</c:v>
                </c:pt>
                <c:pt idx="62560">
                  <c:v>1.41862</c:v>
                </c:pt>
                <c:pt idx="62561">
                  <c:v>1.41864</c:v>
                </c:pt>
                <c:pt idx="62562">
                  <c:v>1.41866</c:v>
                </c:pt>
                <c:pt idx="62563">
                  <c:v>1.41868</c:v>
                </c:pt>
                <c:pt idx="62564">
                  <c:v>1.41871</c:v>
                </c:pt>
                <c:pt idx="62565">
                  <c:v>1.41873</c:v>
                </c:pt>
                <c:pt idx="62566">
                  <c:v>1.41875</c:v>
                </c:pt>
                <c:pt idx="62567">
                  <c:v>1.41878</c:v>
                </c:pt>
                <c:pt idx="62568">
                  <c:v>1.4188</c:v>
                </c:pt>
                <c:pt idx="62569">
                  <c:v>1.41882</c:v>
                </c:pt>
                <c:pt idx="62570">
                  <c:v>1.41884</c:v>
                </c:pt>
                <c:pt idx="62571">
                  <c:v>1.41887</c:v>
                </c:pt>
                <c:pt idx="62572">
                  <c:v>1.41889</c:v>
                </c:pt>
                <c:pt idx="62573">
                  <c:v>1.41891</c:v>
                </c:pt>
                <c:pt idx="62574">
                  <c:v>1.41893</c:v>
                </c:pt>
                <c:pt idx="62575">
                  <c:v>1.41896</c:v>
                </c:pt>
                <c:pt idx="62576">
                  <c:v>1.41898</c:v>
                </c:pt>
                <c:pt idx="62577">
                  <c:v>1.419</c:v>
                </c:pt>
                <c:pt idx="62578">
                  <c:v>1.41902</c:v>
                </c:pt>
                <c:pt idx="62579">
                  <c:v>1.41905</c:v>
                </c:pt>
                <c:pt idx="62580">
                  <c:v>1.41907</c:v>
                </c:pt>
                <c:pt idx="62581">
                  <c:v>1.41909</c:v>
                </c:pt>
                <c:pt idx="62582">
                  <c:v>1.41912</c:v>
                </c:pt>
                <c:pt idx="62583">
                  <c:v>1.41914</c:v>
                </c:pt>
                <c:pt idx="62584">
                  <c:v>1.41916</c:v>
                </c:pt>
                <c:pt idx="62585">
                  <c:v>1.41918</c:v>
                </c:pt>
                <c:pt idx="62586">
                  <c:v>1.41921</c:v>
                </c:pt>
                <c:pt idx="62587">
                  <c:v>1.41923</c:v>
                </c:pt>
                <c:pt idx="62588">
                  <c:v>1.41925</c:v>
                </c:pt>
                <c:pt idx="62589">
                  <c:v>1.41927</c:v>
                </c:pt>
                <c:pt idx="62590">
                  <c:v>1.4193</c:v>
                </c:pt>
                <c:pt idx="62591">
                  <c:v>1.41932</c:v>
                </c:pt>
                <c:pt idx="62592">
                  <c:v>1.41934</c:v>
                </c:pt>
                <c:pt idx="62593">
                  <c:v>1.41936</c:v>
                </c:pt>
                <c:pt idx="62594">
                  <c:v>1.41939</c:v>
                </c:pt>
                <c:pt idx="62595">
                  <c:v>1.41941</c:v>
                </c:pt>
                <c:pt idx="62596">
                  <c:v>1.41943</c:v>
                </c:pt>
                <c:pt idx="62597">
                  <c:v>1.41946</c:v>
                </c:pt>
                <c:pt idx="62598">
                  <c:v>1.41948</c:v>
                </c:pt>
                <c:pt idx="62599">
                  <c:v>1.4195</c:v>
                </c:pt>
                <c:pt idx="62600">
                  <c:v>1.41952</c:v>
                </c:pt>
                <c:pt idx="62601">
                  <c:v>1.41955</c:v>
                </c:pt>
                <c:pt idx="62602">
                  <c:v>1.41957</c:v>
                </c:pt>
                <c:pt idx="62603">
                  <c:v>1.41959</c:v>
                </c:pt>
                <c:pt idx="62604">
                  <c:v>1.41962</c:v>
                </c:pt>
                <c:pt idx="62605">
                  <c:v>1.41964</c:v>
                </c:pt>
                <c:pt idx="62606">
                  <c:v>1.41966</c:v>
                </c:pt>
                <c:pt idx="62607">
                  <c:v>1.41968</c:v>
                </c:pt>
                <c:pt idx="62608">
                  <c:v>1.4197</c:v>
                </c:pt>
                <c:pt idx="62609">
                  <c:v>1.41973</c:v>
                </c:pt>
                <c:pt idx="62610">
                  <c:v>1.41975</c:v>
                </c:pt>
                <c:pt idx="62611">
                  <c:v>1.41977</c:v>
                </c:pt>
                <c:pt idx="62612">
                  <c:v>1.4198</c:v>
                </c:pt>
                <c:pt idx="62613">
                  <c:v>1.41982</c:v>
                </c:pt>
                <c:pt idx="62614">
                  <c:v>1.41984</c:v>
                </c:pt>
                <c:pt idx="62615">
                  <c:v>1.41986</c:v>
                </c:pt>
                <c:pt idx="62616">
                  <c:v>1.41989</c:v>
                </c:pt>
                <c:pt idx="62617">
                  <c:v>1.41991</c:v>
                </c:pt>
                <c:pt idx="62618">
                  <c:v>1.41993</c:v>
                </c:pt>
                <c:pt idx="62619">
                  <c:v>1.41996</c:v>
                </c:pt>
                <c:pt idx="62620">
                  <c:v>1.41998</c:v>
                </c:pt>
                <c:pt idx="62621">
                  <c:v>1.42</c:v>
                </c:pt>
                <c:pt idx="62622">
                  <c:v>1.42002</c:v>
                </c:pt>
                <c:pt idx="62623">
                  <c:v>1.42005</c:v>
                </c:pt>
                <c:pt idx="62624">
                  <c:v>1.42007</c:v>
                </c:pt>
                <c:pt idx="62625">
                  <c:v>1.42009</c:v>
                </c:pt>
                <c:pt idx="62626">
                  <c:v>1.42011</c:v>
                </c:pt>
                <c:pt idx="62627">
                  <c:v>1.42014</c:v>
                </c:pt>
                <c:pt idx="62628">
                  <c:v>1.42016</c:v>
                </c:pt>
                <c:pt idx="62629">
                  <c:v>1.42018</c:v>
                </c:pt>
                <c:pt idx="62630">
                  <c:v>1.4202</c:v>
                </c:pt>
                <c:pt idx="62631">
                  <c:v>1.42023</c:v>
                </c:pt>
                <c:pt idx="62632">
                  <c:v>1.42025</c:v>
                </c:pt>
                <c:pt idx="62633">
                  <c:v>1.42027</c:v>
                </c:pt>
                <c:pt idx="62634">
                  <c:v>1.4203</c:v>
                </c:pt>
                <c:pt idx="62635">
                  <c:v>1.42032</c:v>
                </c:pt>
                <c:pt idx="62636">
                  <c:v>1.42034</c:v>
                </c:pt>
                <c:pt idx="62637">
                  <c:v>1.42036</c:v>
                </c:pt>
                <c:pt idx="62638">
                  <c:v>1.42039</c:v>
                </c:pt>
                <c:pt idx="62639">
                  <c:v>1.42041</c:v>
                </c:pt>
                <c:pt idx="62640">
                  <c:v>1.42043</c:v>
                </c:pt>
                <c:pt idx="62641">
                  <c:v>1.42045</c:v>
                </c:pt>
                <c:pt idx="62642">
                  <c:v>1.42048</c:v>
                </c:pt>
                <c:pt idx="62643">
                  <c:v>1.4205</c:v>
                </c:pt>
                <c:pt idx="62644">
                  <c:v>1.42052</c:v>
                </c:pt>
                <c:pt idx="62645">
                  <c:v>1.42054</c:v>
                </c:pt>
                <c:pt idx="62646">
                  <c:v>1.42057</c:v>
                </c:pt>
                <c:pt idx="62647">
                  <c:v>1.42059</c:v>
                </c:pt>
                <c:pt idx="62648">
                  <c:v>1.42061</c:v>
                </c:pt>
                <c:pt idx="62649">
                  <c:v>1.42064</c:v>
                </c:pt>
                <c:pt idx="62650">
                  <c:v>1.42066</c:v>
                </c:pt>
                <c:pt idx="62651">
                  <c:v>1.42068</c:v>
                </c:pt>
                <c:pt idx="62652">
                  <c:v>1.4207</c:v>
                </c:pt>
                <c:pt idx="62653">
                  <c:v>1.42073</c:v>
                </c:pt>
                <c:pt idx="62654">
                  <c:v>1.42075</c:v>
                </c:pt>
                <c:pt idx="62655">
                  <c:v>1.42077</c:v>
                </c:pt>
                <c:pt idx="62656">
                  <c:v>1.42079</c:v>
                </c:pt>
                <c:pt idx="62657">
                  <c:v>1.42082</c:v>
                </c:pt>
                <c:pt idx="62658">
                  <c:v>1.42084</c:v>
                </c:pt>
                <c:pt idx="62659">
                  <c:v>1.42086</c:v>
                </c:pt>
                <c:pt idx="62660">
                  <c:v>1.42088</c:v>
                </c:pt>
                <c:pt idx="62661">
                  <c:v>1.42091</c:v>
                </c:pt>
                <c:pt idx="62662">
                  <c:v>1.42093</c:v>
                </c:pt>
                <c:pt idx="62663">
                  <c:v>1.42095</c:v>
                </c:pt>
                <c:pt idx="62664">
                  <c:v>1.42098</c:v>
                </c:pt>
                <c:pt idx="62665">
                  <c:v>1.421</c:v>
                </c:pt>
                <c:pt idx="62666">
                  <c:v>1.42102</c:v>
                </c:pt>
                <c:pt idx="62667">
                  <c:v>1.42104</c:v>
                </c:pt>
                <c:pt idx="62668">
                  <c:v>1.42107</c:v>
                </c:pt>
                <c:pt idx="62669">
                  <c:v>1.42109</c:v>
                </c:pt>
                <c:pt idx="62670">
                  <c:v>1.42111</c:v>
                </c:pt>
                <c:pt idx="62671">
                  <c:v>1.42113</c:v>
                </c:pt>
                <c:pt idx="62672">
                  <c:v>1.42116</c:v>
                </c:pt>
                <c:pt idx="62673">
                  <c:v>1.42118</c:v>
                </c:pt>
                <c:pt idx="62674">
                  <c:v>1.4212</c:v>
                </c:pt>
                <c:pt idx="62675">
                  <c:v>1.42122</c:v>
                </c:pt>
                <c:pt idx="62676">
                  <c:v>1.42125</c:v>
                </c:pt>
                <c:pt idx="62677">
                  <c:v>1.42127</c:v>
                </c:pt>
                <c:pt idx="62678">
                  <c:v>1.42129</c:v>
                </c:pt>
                <c:pt idx="62679">
                  <c:v>1.42132</c:v>
                </c:pt>
                <c:pt idx="62680">
                  <c:v>1.42134</c:v>
                </c:pt>
                <c:pt idx="62681">
                  <c:v>1.42136</c:v>
                </c:pt>
                <c:pt idx="62682">
                  <c:v>1.42138</c:v>
                </c:pt>
                <c:pt idx="62683">
                  <c:v>1.42141</c:v>
                </c:pt>
                <c:pt idx="62684">
                  <c:v>1.42143</c:v>
                </c:pt>
                <c:pt idx="62685">
                  <c:v>1.42145</c:v>
                </c:pt>
                <c:pt idx="62686">
                  <c:v>1.42147</c:v>
                </c:pt>
                <c:pt idx="62687">
                  <c:v>1.4215</c:v>
                </c:pt>
                <c:pt idx="62688">
                  <c:v>1.42152</c:v>
                </c:pt>
                <c:pt idx="62689">
                  <c:v>1.42154</c:v>
                </c:pt>
                <c:pt idx="62690">
                  <c:v>1.42156</c:v>
                </c:pt>
                <c:pt idx="62691">
                  <c:v>1.42159</c:v>
                </c:pt>
                <c:pt idx="62692">
                  <c:v>1.42161</c:v>
                </c:pt>
                <c:pt idx="62693">
                  <c:v>1.42163</c:v>
                </c:pt>
                <c:pt idx="62694">
                  <c:v>1.42165</c:v>
                </c:pt>
                <c:pt idx="62695">
                  <c:v>1.42168</c:v>
                </c:pt>
                <c:pt idx="62696">
                  <c:v>1.4217</c:v>
                </c:pt>
                <c:pt idx="62697">
                  <c:v>1.42172</c:v>
                </c:pt>
                <c:pt idx="62698">
                  <c:v>1.42175</c:v>
                </c:pt>
                <c:pt idx="62699">
                  <c:v>1.42177</c:v>
                </c:pt>
                <c:pt idx="62700">
                  <c:v>1.42179</c:v>
                </c:pt>
                <c:pt idx="62701">
                  <c:v>1.42181</c:v>
                </c:pt>
                <c:pt idx="62702">
                  <c:v>1.42184</c:v>
                </c:pt>
                <c:pt idx="62703">
                  <c:v>1.42186</c:v>
                </c:pt>
                <c:pt idx="62704">
                  <c:v>1.42188</c:v>
                </c:pt>
                <c:pt idx="62705">
                  <c:v>1.4219</c:v>
                </c:pt>
                <c:pt idx="62706">
                  <c:v>1.42193</c:v>
                </c:pt>
                <c:pt idx="62707">
                  <c:v>1.42195</c:v>
                </c:pt>
                <c:pt idx="62708">
                  <c:v>1.42197</c:v>
                </c:pt>
                <c:pt idx="62709">
                  <c:v>1.42199</c:v>
                </c:pt>
                <c:pt idx="62710">
                  <c:v>1.42202</c:v>
                </c:pt>
                <c:pt idx="62711">
                  <c:v>1.42204</c:v>
                </c:pt>
                <c:pt idx="62712">
                  <c:v>1.42206</c:v>
                </c:pt>
                <c:pt idx="62713">
                  <c:v>1.42209</c:v>
                </c:pt>
                <c:pt idx="62714">
                  <c:v>1.42211</c:v>
                </c:pt>
                <c:pt idx="62715">
                  <c:v>1.42213</c:v>
                </c:pt>
                <c:pt idx="62716">
                  <c:v>1.42215</c:v>
                </c:pt>
                <c:pt idx="62717">
                  <c:v>1.42218</c:v>
                </c:pt>
                <c:pt idx="62718">
                  <c:v>1.4222</c:v>
                </c:pt>
                <c:pt idx="62719">
                  <c:v>1.42222</c:v>
                </c:pt>
                <c:pt idx="62720">
                  <c:v>1.42224</c:v>
                </c:pt>
                <c:pt idx="62721">
                  <c:v>1.42227</c:v>
                </c:pt>
                <c:pt idx="62722">
                  <c:v>1.42229</c:v>
                </c:pt>
                <c:pt idx="62723">
                  <c:v>1.42231</c:v>
                </c:pt>
                <c:pt idx="62724">
                  <c:v>1.42234</c:v>
                </c:pt>
                <c:pt idx="62725">
                  <c:v>1.42236</c:v>
                </c:pt>
                <c:pt idx="62726">
                  <c:v>1.42238</c:v>
                </c:pt>
                <c:pt idx="62727">
                  <c:v>1.4224</c:v>
                </c:pt>
                <c:pt idx="62728">
                  <c:v>1.42243</c:v>
                </c:pt>
                <c:pt idx="62729">
                  <c:v>1.42245</c:v>
                </c:pt>
                <c:pt idx="62730">
                  <c:v>1.42247</c:v>
                </c:pt>
                <c:pt idx="62731">
                  <c:v>1.42249</c:v>
                </c:pt>
                <c:pt idx="62732">
                  <c:v>1.42252</c:v>
                </c:pt>
                <c:pt idx="62733">
                  <c:v>1.42254</c:v>
                </c:pt>
                <c:pt idx="62734">
                  <c:v>1.42256</c:v>
                </c:pt>
                <c:pt idx="62735">
                  <c:v>1.42258</c:v>
                </c:pt>
                <c:pt idx="62736">
                  <c:v>1.42261</c:v>
                </c:pt>
                <c:pt idx="62737">
                  <c:v>1.42263</c:v>
                </c:pt>
                <c:pt idx="62738">
                  <c:v>1.42265</c:v>
                </c:pt>
                <c:pt idx="62739">
                  <c:v>1.42268</c:v>
                </c:pt>
                <c:pt idx="62740">
                  <c:v>1.4227</c:v>
                </c:pt>
                <c:pt idx="62741">
                  <c:v>1.42272</c:v>
                </c:pt>
                <c:pt idx="62742">
                  <c:v>1.42274</c:v>
                </c:pt>
                <c:pt idx="62743">
                  <c:v>1.42277</c:v>
                </c:pt>
                <c:pt idx="62744">
                  <c:v>1.42279</c:v>
                </c:pt>
                <c:pt idx="62745">
                  <c:v>1.42281</c:v>
                </c:pt>
                <c:pt idx="62746">
                  <c:v>1.42283</c:v>
                </c:pt>
                <c:pt idx="62747">
                  <c:v>1.42286</c:v>
                </c:pt>
                <c:pt idx="62748">
                  <c:v>1.42288</c:v>
                </c:pt>
                <c:pt idx="62749">
                  <c:v>1.4229</c:v>
                </c:pt>
                <c:pt idx="62750">
                  <c:v>1.42292</c:v>
                </c:pt>
                <c:pt idx="62751">
                  <c:v>1.42295</c:v>
                </c:pt>
                <c:pt idx="62752">
                  <c:v>1.42297</c:v>
                </c:pt>
                <c:pt idx="62753">
                  <c:v>1.42299</c:v>
                </c:pt>
                <c:pt idx="62754">
                  <c:v>1.42302</c:v>
                </c:pt>
                <c:pt idx="62755">
                  <c:v>1.42304</c:v>
                </c:pt>
                <c:pt idx="62756">
                  <c:v>1.42306</c:v>
                </c:pt>
                <c:pt idx="62757">
                  <c:v>1.42308</c:v>
                </c:pt>
                <c:pt idx="62758">
                  <c:v>1.42311</c:v>
                </c:pt>
                <c:pt idx="62759">
                  <c:v>1.42313</c:v>
                </c:pt>
                <c:pt idx="62760">
                  <c:v>1.42315</c:v>
                </c:pt>
                <c:pt idx="62761">
                  <c:v>1.42318</c:v>
                </c:pt>
                <c:pt idx="62762">
                  <c:v>1.4232</c:v>
                </c:pt>
                <c:pt idx="62763">
                  <c:v>1.42322</c:v>
                </c:pt>
                <c:pt idx="62764">
                  <c:v>1.42324</c:v>
                </c:pt>
                <c:pt idx="62765">
                  <c:v>1.42327</c:v>
                </c:pt>
                <c:pt idx="62766">
                  <c:v>1.42329</c:v>
                </c:pt>
                <c:pt idx="62767">
                  <c:v>1.42331</c:v>
                </c:pt>
                <c:pt idx="62768">
                  <c:v>1.42333</c:v>
                </c:pt>
                <c:pt idx="62769">
                  <c:v>1.42336</c:v>
                </c:pt>
                <c:pt idx="62770">
                  <c:v>1.42338</c:v>
                </c:pt>
                <c:pt idx="62771">
                  <c:v>1.4234</c:v>
                </c:pt>
                <c:pt idx="62772">
                  <c:v>1.42342</c:v>
                </c:pt>
                <c:pt idx="62773">
                  <c:v>1.42345</c:v>
                </c:pt>
                <c:pt idx="62774">
                  <c:v>1.42347</c:v>
                </c:pt>
                <c:pt idx="62775">
                  <c:v>1.42349</c:v>
                </c:pt>
                <c:pt idx="62776">
                  <c:v>1.42352</c:v>
                </c:pt>
                <c:pt idx="62777">
                  <c:v>1.42354</c:v>
                </c:pt>
                <c:pt idx="62778">
                  <c:v>1.42356</c:v>
                </c:pt>
                <c:pt idx="62779">
                  <c:v>1.42358</c:v>
                </c:pt>
                <c:pt idx="62780">
                  <c:v>1.42361</c:v>
                </c:pt>
                <c:pt idx="62781">
                  <c:v>1.42363</c:v>
                </c:pt>
                <c:pt idx="62782">
                  <c:v>1.42365</c:v>
                </c:pt>
                <c:pt idx="62783">
                  <c:v>1.42367</c:v>
                </c:pt>
                <c:pt idx="62784">
                  <c:v>1.4237</c:v>
                </c:pt>
                <c:pt idx="62785">
                  <c:v>1.42372</c:v>
                </c:pt>
                <c:pt idx="62786">
                  <c:v>1.42374</c:v>
                </c:pt>
                <c:pt idx="62787">
                  <c:v>1.42376</c:v>
                </c:pt>
                <c:pt idx="62788">
                  <c:v>1.42379</c:v>
                </c:pt>
                <c:pt idx="62789">
                  <c:v>1.42381</c:v>
                </c:pt>
                <c:pt idx="62790">
                  <c:v>1.42383</c:v>
                </c:pt>
                <c:pt idx="62791">
                  <c:v>1.42386</c:v>
                </c:pt>
                <c:pt idx="62792">
                  <c:v>1.42388</c:v>
                </c:pt>
                <c:pt idx="62793">
                  <c:v>1.4239</c:v>
                </c:pt>
                <c:pt idx="62794">
                  <c:v>1.42392</c:v>
                </c:pt>
                <c:pt idx="62795">
                  <c:v>1.42395</c:v>
                </c:pt>
                <c:pt idx="62796">
                  <c:v>1.42397</c:v>
                </c:pt>
                <c:pt idx="62797">
                  <c:v>1.42399</c:v>
                </c:pt>
                <c:pt idx="62798">
                  <c:v>1.42401</c:v>
                </c:pt>
                <c:pt idx="62799">
                  <c:v>1.42404</c:v>
                </c:pt>
                <c:pt idx="62800">
                  <c:v>1.42406</c:v>
                </c:pt>
                <c:pt idx="62801">
                  <c:v>1.42408</c:v>
                </c:pt>
                <c:pt idx="62802">
                  <c:v>1.4241</c:v>
                </c:pt>
                <c:pt idx="62803">
                  <c:v>1.42413</c:v>
                </c:pt>
                <c:pt idx="62804">
                  <c:v>1.42415</c:v>
                </c:pt>
                <c:pt idx="62805">
                  <c:v>1.42417</c:v>
                </c:pt>
                <c:pt idx="62806">
                  <c:v>1.4242</c:v>
                </c:pt>
                <c:pt idx="62807">
                  <c:v>1.42422</c:v>
                </c:pt>
                <c:pt idx="62808">
                  <c:v>1.42424</c:v>
                </c:pt>
                <c:pt idx="62809">
                  <c:v>1.42426</c:v>
                </c:pt>
                <c:pt idx="62810">
                  <c:v>1.42429</c:v>
                </c:pt>
                <c:pt idx="62811">
                  <c:v>1.42431</c:v>
                </c:pt>
                <c:pt idx="62812">
                  <c:v>1.42433</c:v>
                </c:pt>
                <c:pt idx="62813">
                  <c:v>1.42435</c:v>
                </c:pt>
                <c:pt idx="62814">
                  <c:v>1.42438</c:v>
                </c:pt>
                <c:pt idx="62815">
                  <c:v>1.4244</c:v>
                </c:pt>
                <c:pt idx="62816">
                  <c:v>1.42442</c:v>
                </c:pt>
                <c:pt idx="62817">
                  <c:v>1.42444</c:v>
                </c:pt>
                <c:pt idx="62818">
                  <c:v>1.42447</c:v>
                </c:pt>
                <c:pt idx="62819">
                  <c:v>1.42449</c:v>
                </c:pt>
                <c:pt idx="62820">
                  <c:v>1.42451</c:v>
                </c:pt>
                <c:pt idx="62821">
                  <c:v>1.42454</c:v>
                </c:pt>
                <c:pt idx="62822">
                  <c:v>1.42456</c:v>
                </c:pt>
                <c:pt idx="62823">
                  <c:v>1.42458</c:v>
                </c:pt>
                <c:pt idx="62824">
                  <c:v>1.4246</c:v>
                </c:pt>
                <c:pt idx="62825">
                  <c:v>1.42463</c:v>
                </c:pt>
                <c:pt idx="62826">
                  <c:v>1.42465</c:v>
                </c:pt>
                <c:pt idx="62827">
                  <c:v>1.42467</c:v>
                </c:pt>
                <c:pt idx="62828">
                  <c:v>1.42469</c:v>
                </c:pt>
                <c:pt idx="62829">
                  <c:v>1.42472</c:v>
                </c:pt>
                <c:pt idx="62830">
                  <c:v>1.42474</c:v>
                </c:pt>
                <c:pt idx="62831">
                  <c:v>1.42476</c:v>
                </c:pt>
                <c:pt idx="62832">
                  <c:v>1.42478</c:v>
                </c:pt>
                <c:pt idx="62833">
                  <c:v>1.42481</c:v>
                </c:pt>
                <c:pt idx="62834">
                  <c:v>1.42483</c:v>
                </c:pt>
                <c:pt idx="62835">
                  <c:v>1.42485</c:v>
                </c:pt>
                <c:pt idx="62836">
                  <c:v>1.42487</c:v>
                </c:pt>
                <c:pt idx="62837">
                  <c:v>1.4249</c:v>
                </c:pt>
                <c:pt idx="62838">
                  <c:v>1.42492</c:v>
                </c:pt>
                <c:pt idx="62839">
                  <c:v>1.42494</c:v>
                </c:pt>
                <c:pt idx="62840">
                  <c:v>1.42497</c:v>
                </c:pt>
                <c:pt idx="62841">
                  <c:v>1.42499</c:v>
                </c:pt>
                <c:pt idx="62842">
                  <c:v>1.42501</c:v>
                </c:pt>
                <c:pt idx="62843">
                  <c:v>1.42503</c:v>
                </c:pt>
                <c:pt idx="62844">
                  <c:v>1.42506</c:v>
                </c:pt>
                <c:pt idx="62845">
                  <c:v>1.42508</c:v>
                </c:pt>
                <c:pt idx="62846">
                  <c:v>1.4251</c:v>
                </c:pt>
                <c:pt idx="62847">
                  <c:v>1.42512</c:v>
                </c:pt>
                <c:pt idx="62848">
                  <c:v>1.42515</c:v>
                </c:pt>
                <c:pt idx="62849">
                  <c:v>1.42517</c:v>
                </c:pt>
                <c:pt idx="62850">
                  <c:v>1.42519</c:v>
                </c:pt>
                <c:pt idx="62851">
                  <c:v>1.42521</c:v>
                </c:pt>
                <c:pt idx="62852">
                  <c:v>1.42524</c:v>
                </c:pt>
                <c:pt idx="62853">
                  <c:v>1.42526</c:v>
                </c:pt>
                <c:pt idx="62854">
                  <c:v>1.42528</c:v>
                </c:pt>
                <c:pt idx="62855">
                  <c:v>1.42531</c:v>
                </c:pt>
                <c:pt idx="62856">
                  <c:v>1.42533</c:v>
                </c:pt>
                <c:pt idx="62857">
                  <c:v>1.42535</c:v>
                </c:pt>
                <c:pt idx="62858">
                  <c:v>1.42537</c:v>
                </c:pt>
                <c:pt idx="62859">
                  <c:v>1.4254</c:v>
                </c:pt>
                <c:pt idx="62860">
                  <c:v>1.42542</c:v>
                </c:pt>
                <c:pt idx="62861">
                  <c:v>1.42544</c:v>
                </c:pt>
                <c:pt idx="62862">
                  <c:v>1.42546</c:v>
                </c:pt>
                <c:pt idx="62863">
                  <c:v>1.42549</c:v>
                </c:pt>
                <c:pt idx="62864">
                  <c:v>1.42551</c:v>
                </c:pt>
                <c:pt idx="62865">
                  <c:v>1.42553</c:v>
                </c:pt>
                <c:pt idx="62866">
                  <c:v>1.42556</c:v>
                </c:pt>
                <c:pt idx="62867">
                  <c:v>1.42558</c:v>
                </c:pt>
                <c:pt idx="62868">
                  <c:v>1.4256</c:v>
                </c:pt>
                <c:pt idx="62869">
                  <c:v>1.42562</c:v>
                </c:pt>
                <c:pt idx="62870">
                  <c:v>1.42565</c:v>
                </c:pt>
                <c:pt idx="62871">
                  <c:v>1.42567</c:v>
                </c:pt>
                <c:pt idx="62872">
                  <c:v>1.42569</c:v>
                </c:pt>
                <c:pt idx="62873">
                  <c:v>1.42571</c:v>
                </c:pt>
                <c:pt idx="62874">
                  <c:v>1.42574</c:v>
                </c:pt>
                <c:pt idx="62875">
                  <c:v>1.42576</c:v>
                </c:pt>
                <c:pt idx="62876">
                  <c:v>1.42578</c:v>
                </c:pt>
                <c:pt idx="62877">
                  <c:v>1.4258</c:v>
                </c:pt>
                <c:pt idx="62878">
                  <c:v>1.42583</c:v>
                </c:pt>
                <c:pt idx="62879">
                  <c:v>1.42585</c:v>
                </c:pt>
                <c:pt idx="62880">
                  <c:v>1.42587</c:v>
                </c:pt>
                <c:pt idx="62881">
                  <c:v>1.4259</c:v>
                </c:pt>
                <c:pt idx="62882">
                  <c:v>1.42592</c:v>
                </c:pt>
                <c:pt idx="62883">
                  <c:v>1.42594</c:v>
                </c:pt>
                <c:pt idx="62884">
                  <c:v>1.42596</c:v>
                </c:pt>
                <c:pt idx="62885">
                  <c:v>1.42599</c:v>
                </c:pt>
                <c:pt idx="62886">
                  <c:v>1.42601</c:v>
                </c:pt>
                <c:pt idx="62887">
                  <c:v>1.42603</c:v>
                </c:pt>
                <c:pt idx="62888">
                  <c:v>1.42605</c:v>
                </c:pt>
                <c:pt idx="62889">
                  <c:v>1.42608</c:v>
                </c:pt>
                <c:pt idx="62890">
                  <c:v>1.4261</c:v>
                </c:pt>
                <c:pt idx="62891">
                  <c:v>1.42612</c:v>
                </c:pt>
                <c:pt idx="62892">
                  <c:v>1.42614</c:v>
                </c:pt>
                <c:pt idx="62893">
                  <c:v>1.42617</c:v>
                </c:pt>
                <c:pt idx="62894">
                  <c:v>1.42619</c:v>
                </c:pt>
                <c:pt idx="62895">
                  <c:v>1.42621</c:v>
                </c:pt>
                <c:pt idx="62896">
                  <c:v>1.42624</c:v>
                </c:pt>
                <c:pt idx="62897">
                  <c:v>1.42626</c:v>
                </c:pt>
                <c:pt idx="62898">
                  <c:v>1.42628</c:v>
                </c:pt>
                <c:pt idx="62899">
                  <c:v>1.4263</c:v>
                </c:pt>
                <c:pt idx="62900">
                  <c:v>1.42633</c:v>
                </c:pt>
                <c:pt idx="62901">
                  <c:v>1.42635</c:v>
                </c:pt>
                <c:pt idx="62902">
                  <c:v>1.42637</c:v>
                </c:pt>
                <c:pt idx="62903">
                  <c:v>1.4264</c:v>
                </c:pt>
                <c:pt idx="62904">
                  <c:v>1.42642</c:v>
                </c:pt>
                <c:pt idx="62905">
                  <c:v>1.42644</c:v>
                </c:pt>
                <c:pt idx="62906">
                  <c:v>1.42646</c:v>
                </c:pt>
                <c:pt idx="62907">
                  <c:v>1.42649</c:v>
                </c:pt>
                <c:pt idx="62908">
                  <c:v>1.42651</c:v>
                </c:pt>
                <c:pt idx="62909">
                  <c:v>1.42653</c:v>
                </c:pt>
                <c:pt idx="62910">
                  <c:v>1.42655</c:v>
                </c:pt>
                <c:pt idx="62911">
                  <c:v>1.42658</c:v>
                </c:pt>
                <c:pt idx="62912">
                  <c:v>1.4266</c:v>
                </c:pt>
                <c:pt idx="62913">
                  <c:v>1.42662</c:v>
                </c:pt>
                <c:pt idx="62914">
                  <c:v>1.42664</c:v>
                </c:pt>
                <c:pt idx="62915">
                  <c:v>1.42667</c:v>
                </c:pt>
                <c:pt idx="62916">
                  <c:v>1.42669</c:v>
                </c:pt>
                <c:pt idx="62917">
                  <c:v>1.42671</c:v>
                </c:pt>
                <c:pt idx="62918">
                  <c:v>1.42674</c:v>
                </c:pt>
                <c:pt idx="62919">
                  <c:v>1.42676</c:v>
                </c:pt>
                <c:pt idx="62920">
                  <c:v>1.42678</c:v>
                </c:pt>
                <c:pt idx="62921">
                  <c:v>1.4268</c:v>
                </c:pt>
                <c:pt idx="62922">
                  <c:v>1.42683</c:v>
                </c:pt>
                <c:pt idx="62923">
                  <c:v>1.42685</c:v>
                </c:pt>
                <c:pt idx="62924">
                  <c:v>1.42687</c:v>
                </c:pt>
                <c:pt idx="62925">
                  <c:v>1.42689</c:v>
                </c:pt>
                <c:pt idx="62926">
                  <c:v>1.42692</c:v>
                </c:pt>
                <c:pt idx="62927">
                  <c:v>1.42694</c:v>
                </c:pt>
                <c:pt idx="62928">
                  <c:v>1.42696</c:v>
                </c:pt>
                <c:pt idx="62929">
                  <c:v>1.42698</c:v>
                </c:pt>
                <c:pt idx="62930">
                  <c:v>1.42701</c:v>
                </c:pt>
                <c:pt idx="62931">
                  <c:v>1.42703</c:v>
                </c:pt>
                <c:pt idx="62932">
                  <c:v>1.42705</c:v>
                </c:pt>
                <c:pt idx="62933">
                  <c:v>1.42708</c:v>
                </c:pt>
                <c:pt idx="62934">
                  <c:v>1.4271</c:v>
                </c:pt>
                <c:pt idx="62935">
                  <c:v>1.42712</c:v>
                </c:pt>
                <c:pt idx="62936">
                  <c:v>1.42714</c:v>
                </c:pt>
                <c:pt idx="62937">
                  <c:v>1.42717</c:v>
                </c:pt>
                <c:pt idx="62938">
                  <c:v>1.42719</c:v>
                </c:pt>
                <c:pt idx="62939">
                  <c:v>1.42721</c:v>
                </c:pt>
                <c:pt idx="62940">
                  <c:v>1.42723</c:v>
                </c:pt>
                <c:pt idx="62941">
                  <c:v>1.42726</c:v>
                </c:pt>
                <c:pt idx="62942">
                  <c:v>1.42728</c:v>
                </c:pt>
                <c:pt idx="62943">
                  <c:v>1.4273</c:v>
                </c:pt>
                <c:pt idx="62944">
                  <c:v>1.42732</c:v>
                </c:pt>
                <c:pt idx="62945">
                  <c:v>1.42735</c:v>
                </c:pt>
                <c:pt idx="62946">
                  <c:v>1.42737</c:v>
                </c:pt>
                <c:pt idx="62947">
                  <c:v>1.42739</c:v>
                </c:pt>
                <c:pt idx="62948">
                  <c:v>1.42742</c:v>
                </c:pt>
                <c:pt idx="62949">
                  <c:v>1.42744</c:v>
                </c:pt>
                <c:pt idx="62950">
                  <c:v>1.42746</c:v>
                </c:pt>
                <c:pt idx="62951">
                  <c:v>1.42748</c:v>
                </c:pt>
                <c:pt idx="62952">
                  <c:v>1.42751</c:v>
                </c:pt>
                <c:pt idx="62953">
                  <c:v>1.42753</c:v>
                </c:pt>
                <c:pt idx="62954">
                  <c:v>1.42755</c:v>
                </c:pt>
                <c:pt idx="62955">
                  <c:v>1.42757</c:v>
                </c:pt>
                <c:pt idx="62956">
                  <c:v>1.4276</c:v>
                </c:pt>
                <c:pt idx="62957">
                  <c:v>1.42762</c:v>
                </c:pt>
                <c:pt idx="62958">
                  <c:v>1.42764</c:v>
                </c:pt>
                <c:pt idx="62959">
                  <c:v>1.42766</c:v>
                </c:pt>
                <c:pt idx="62960">
                  <c:v>1.42769</c:v>
                </c:pt>
                <c:pt idx="62961">
                  <c:v>1.42771</c:v>
                </c:pt>
                <c:pt idx="62962">
                  <c:v>1.42773</c:v>
                </c:pt>
                <c:pt idx="62963">
                  <c:v>1.42776</c:v>
                </c:pt>
                <c:pt idx="62964">
                  <c:v>1.42778</c:v>
                </c:pt>
                <c:pt idx="62965">
                  <c:v>1.4278</c:v>
                </c:pt>
                <c:pt idx="62966">
                  <c:v>1.42782</c:v>
                </c:pt>
                <c:pt idx="62967">
                  <c:v>1.42785</c:v>
                </c:pt>
                <c:pt idx="62968">
                  <c:v>1.42787</c:v>
                </c:pt>
                <c:pt idx="62969">
                  <c:v>1.42789</c:v>
                </c:pt>
                <c:pt idx="62970">
                  <c:v>1.42791</c:v>
                </c:pt>
                <c:pt idx="62971">
                  <c:v>1.42794</c:v>
                </c:pt>
                <c:pt idx="62972">
                  <c:v>1.42796</c:v>
                </c:pt>
                <c:pt idx="62973">
                  <c:v>1.42798</c:v>
                </c:pt>
                <c:pt idx="62974">
                  <c:v>1.428</c:v>
                </c:pt>
                <c:pt idx="62975">
                  <c:v>1.42803</c:v>
                </c:pt>
                <c:pt idx="62976">
                  <c:v>1.42805</c:v>
                </c:pt>
                <c:pt idx="62977">
                  <c:v>1.42807</c:v>
                </c:pt>
                <c:pt idx="62978">
                  <c:v>1.42809</c:v>
                </c:pt>
                <c:pt idx="62979">
                  <c:v>1.42812</c:v>
                </c:pt>
                <c:pt idx="62980">
                  <c:v>1.42814</c:v>
                </c:pt>
                <c:pt idx="62981">
                  <c:v>1.42816</c:v>
                </c:pt>
                <c:pt idx="62982">
                  <c:v>1.42819</c:v>
                </c:pt>
                <c:pt idx="62983">
                  <c:v>1.42821</c:v>
                </c:pt>
                <c:pt idx="62984">
                  <c:v>1.42823</c:v>
                </c:pt>
                <c:pt idx="62985">
                  <c:v>1.42825</c:v>
                </c:pt>
                <c:pt idx="62986">
                  <c:v>1.42828</c:v>
                </c:pt>
                <c:pt idx="62987">
                  <c:v>1.4283</c:v>
                </c:pt>
                <c:pt idx="62988">
                  <c:v>1.42832</c:v>
                </c:pt>
                <c:pt idx="62989">
                  <c:v>1.42834</c:v>
                </c:pt>
                <c:pt idx="62990">
                  <c:v>1.42837</c:v>
                </c:pt>
                <c:pt idx="62991">
                  <c:v>1.42839</c:v>
                </c:pt>
                <c:pt idx="62992">
                  <c:v>1.42841</c:v>
                </c:pt>
                <c:pt idx="62993">
                  <c:v>1.42843</c:v>
                </c:pt>
                <c:pt idx="62994">
                  <c:v>1.42846</c:v>
                </c:pt>
                <c:pt idx="62995">
                  <c:v>1.42848</c:v>
                </c:pt>
                <c:pt idx="62996">
                  <c:v>1.4285</c:v>
                </c:pt>
                <c:pt idx="62997">
                  <c:v>1.42853</c:v>
                </c:pt>
                <c:pt idx="62998">
                  <c:v>1.42855</c:v>
                </c:pt>
                <c:pt idx="62999">
                  <c:v>1.42857</c:v>
                </c:pt>
                <c:pt idx="63000">
                  <c:v>1.42859</c:v>
                </c:pt>
                <c:pt idx="63001">
                  <c:v>1.42862</c:v>
                </c:pt>
                <c:pt idx="63002">
                  <c:v>1.42864</c:v>
                </c:pt>
                <c:pt idx="63003">
                  <c:v>1.42866</c:v>
                </c:pt>
                <c:pt idx="63004">
                  <c:v>1.42868</c:v>
                </c:pt>
                <c:pt idx="63005">
                  <c:v>1.42871</c:v>
                </c:pt>
                <c:pt idx="63006">
                  <c:v>1.42873</c:v>
                </c:pt>
                <c:pt idx="63007">
                  <c:v>1.42875</c:v>
                </c:pt>
                <c:pt idx="63008">
                  <c:v>1.42878</c:v>
                </c:pt>
                <c:pt idx="63009">
                  <c:v>1.4288</c:v>
                </c:pt>
                <c:pt idx="63010">
                  <c:v>1.42882</c:v>
                </c:pt>
                <c:pt idx="63011">
                  <c:v>1.42884</c:v>
                </c:pt>
                <c:pt idx="63012">
                  <c:v>1.42887</c:v>
                </c:pt>
                <c:pt idx="63013">
                  <c:v>1.42889</c:v>
                </c:pt>
                <c:pt idx="63014">
                  <c:v>1.42891</c:v>
                </c:pt>
                <c:pt idx="63015">
                  <c:v>1.42893</c:v>
                </c:pt>
                <c:pt idx="63016">
                  <c:v>1.42896</c:v>
                </c:pt>
                <c:pt idx="63017">
                  <c:v>1.42898</c:v>
                </c:pt>
                <c:pt idx="63018">
                  <c:v>1.429</c:v>
                </c:pt>
                <c:pt idx="63019">
                  <c:v>1.42902</c:v>
                </c:pt>
                <c:pt idx="63020">
                  <c:v>1.42905</c:v>
                </c:pt>
                <c:pt idx="63021">
                  <c:v>1.42907</c:v>
                </c:pt>
                <c:pt idx="63022">
                  <c:v>1.42909</c:v>
                </c:pt>
                <c:pt idx="63023">
                  <c:v>1.42912</c:v>
                </c:pt>
                <c:pt idx="63024">
                  <c:v>1.42914</c:v>
                </c:pt>
                <c:pt idx="63025">
                  <c:v>1.42916</c:v>
                </c:pt>
                <c:pt idx="63026">
                  <c:v>1.42918</c:v>
                </c:pt>
                <c:pt idx="63027">
                  <c:v>1.42921</c:v>
                </c:pt>
                <c:pt idx="63028">
                  <c:v>1.42923</c:v>
                </c:pt>
                <c:pt idx="63029">
                  <c:v>1.42925</c:v>
                </c:pt>
                <c:pt idx="63030">
                  <c:v>1.42927</c:v>
                </c:pt>
                <c:pt idx="63031">
                  <c:v>1.4293</c:v>
                </c:pt>
                <c:pt idx="63032">
                  <c:v>1.42932</c:v>
                </c:pt>
                <c:pt idx="63033">
                  <c:v>1.42934</c:v>
                </c:pt>
                <c:pt idx="63034">
                  <c:v>1.42936</c:v>
                </c:pt>
                <c:pt idx="63035">
                  <c:v>1.42939</c:v>
                </c:pt>
                <c:pt idx="63036">
                  <c:v>1.42941</c:v>
                </c:pt>
                <c:pt idx="63037">
                  <c:v>1.42943</c:v>
                </c:pt>
                <c:pt idx="63038">
                  <c:v>1.42946</c:v>
                </c:pt>
                <c:pt idx="63039">
                  <c:v>1.42948</c:v>
                </c:pt>
                <c:pt idx="63040">
                  <c:v>1.4295</c:v>
                </c:pt>
                <c:pt idx="63041">
                  <c:v>1.42952</c:v>
                </c:pt>
                <c:pt idx="63042">
                  <c:v>1.42955</c:v>
                </c:pt>
                <c:pt idx="63043">
                  <c:v>1.42957</c:v>
                </c:pt>
                <c:pt idx="63044">
                  <c:v>1.42959</c:v>
                </c:pt>
                <c:pt idx="63045">
                  <c:v>1.42962</c:v>
                </c:pt>
                <c:pt idx="63046">
                  <c:v>1.42964</c:v>
                </c:pt>
                <c:pt idx="63047">
                  <c:v>1.42966</c:v>
                </c:pt>
                <c:pt idx="63048">
                  <c:v>1.42968</c:v>
                </c:pt>
                <c:pt idx="63049">
                  <c:v>1.42971</c:v>
                </c:pt>
                <c:pt idx="63050">
                  <c:v>1.42973</c:v>
                </c:pt>
                <c:pt idx="63051">
                  <c:v>1.42975</c:v>
                </c:pt>
                <c:pt idx="63052">
                  <c:v>1.42977</c:v>
                </c:pt>
                <c:pt idx="63053">
                  <c:v>1.4298</c:v>
                </c:pt>
                <c:pt idx="63054">
                  <c:v>1.42982</c:v>
                </c:pt>
                <c:pt idx="63055">
                  <c:v>1.42984</c:v>
                </c:pt>
                <c:pt idx="63056">
                  <c:v>1.42986</c:v>
                </c:pt>
                <c:pt idx="63057">
                  <c:v>1.42989</c:v>
                </c:pt>
                <c:pt idx="63058">
                  <c:v>1.42991</c:v>
                </c:pt>
                <c:pt idx="63059">
                  <c:v>1.42993</c:v>
                </c:pt>
                <c:pt idx="63060">
                  <c:v>1.42996</c:v>
                </c:pt>
                <c:pt idx="63061">
                  <c:v>1.42998</c:v>
                </c:pt>
                <c:pt idx="63062">
                  <c:v>1.43</c:v>
                </c:pt>
                <c:pt idx="63063">
                  <c:v>1.43002</c:v>
                </c:pt>
                <c:pt idx="63064">
                  <c:v>1.43005</c:v>
                </c:pt>
                <c:pt idx="63065">
                  <c:v>1.43007</c:v>
                </c:pt>
                <c:pt idx="63066">
                  <c:v>1.43009</c:v>
                </c:pt>
                <c:pt idx="63067">
                  <c:v>1.43011</c:v>
                </c:pt>
                <c:pt idx="63068">
                  <c:v>1.43014</c:v>
                </c:pt>
                <c:pt idx="63069">
                  <c:v>1.43016</c:v>
                </c:pt>
                <c:pt idx="63070">
                  <c:v>1.43018</c:v>
                </c:pt>
                <c:pt idx="63071">
                  <c:v>1.4302</c:v>
                </c:pt>
                <c:pt idx="63072">
                  <c:v>1.43023</c:v>
                </c:pt>
                <c:pt idx="63073">
                  <c:v>1.43025</c:v>
                </c:pt>
                <c:pt idx="63074">
                  <c:v>1.43027</c:v>
                </c:pt>
                <c:pt idx="63075">
                  <c:v>1.4303</c:v>
                </c:pt>
                <c:pt idx="63076">
                  <c:v>1.43032</c:v>
                </c:pt>
                <c:pt idx="63077">
                  <c:v>1.43034</c:v>
                </c:pt>
                <c:pt idx="63078">
                  <c:v>1.43036</c:v>
                </c:pt>
                <c:pt idx="63079">
                  <c:v>1.43039</c:v>
                </c:pt>
                <c:pt idx="63080">
                  <c:v>1.43041</c:v>
                </c:pt>
                <c:pt idx="63081">
                  <c:v>1.43043</c:v>
                </c:pt>
                <c:pt idx="63082">
                  <c:v>1.43045</c:v>
                </c:pt>
                <c:pt idx="63083">
                  <c:v>1.43048</c:v>
                </c:pt>
                <c:pt idx="63084">
                  <c:v>1.4305</c:v>
                </c:pt>
                <c:pt idx="63085">
                  <c:v>1.43052</c:v>
                </c:pt>
                <c:pt idx="63086">
                  <c:v>1.43054</c:v>
                </c:pt>
                <c:pt idx="63087">
                  <c:v>1.43057</c:v>
                </c:pt>
                <c:pt idx="63088">
                  <c:v>1.43059</c:v>
                </c:pt>
                <c:pt idx="63089">
                  <c:v>1.43061</c:v>
                </c:pt>
                <c:pt idx="63090">
                  <c:v>1.43064</c:v>
                </c:pt>
                <c:pt idx="63091">
                  <c:v>1.43066</c:v>
                </c:pt>
                <c:pt idx="63092">
                  <c:v>1.43068</c:v>
                </c:pt>
                <c:pt idx="63093">
                  <c:v>1.4307</c:v>
                </c:pt>
                <c:pt idx="63094">
                  <c:v>1.43073</c:v>
                </c:pt>
                <c:pt idx="63095">
                  <c:v>1.43075</c:v>
                </c:pt>
                <c:pt idx="63096">
                  <c:v>1.43077</c:v>
                </c:pt>
                <c:pt idx="63097">
                  <c:v>1.43079</c:v>
                </c:pt>
                <c:pt idx="63098">
                  <c:v>1.43082</c:v>
                </c:pt>
                <c:pt idx="63099">
                  <c:v>1.43084</c:v>
                </c:pt>
                <c:pt idx="63100">
                  <c:v>1.43086</c:v>
                </c:pt>
                <c:pt idx="63101">
                  <c:v>1.43088</c:v>
                </c:pt>
                <c:pt idx="63102">
                  <c:v>1.43091</c:v>
                </c:pt>
                <c:pt idx="63103">
                  <c:v>1.43093</c:v>
                </c:pt>
                <c:pt idx="63104">
                  <c:v>1.43095</c:v>
                </c:pt>
                <c:pt idx="63105">
                  <c:v>1.43098</c:v>
                </c:pt>
                <c:pt idx="63106">
                  <c:v>1.431</c:v>
                </c:pt>
                <c:pt idx="63107">
                  <c:v>1.43102</c:v>
                </c:pt>
                <c:pt idx="63108">
                  <c:v>1.43104</c:v>
                </c:pt>
                <c:pt idx="63109">
                  <c:v>1.43107</c:v>
                </c:pt>
                <c:pt idx="63110">
                  <c:v>1.43109</c:v>
                </c:pt>
                <c:pt idx="63111">
                  <c:v>1.43111</c:v>
                </c:pt>
                <c:pt idx="63112">
                  <c:v>1.43113</c:v>
                </c:pt>
                <c:pt idx="63113">
                  <c:v>1.43116</c:v>
                </c:pt>
                <c:pt idx="63114">
                  <c:v>1.43118</c:v>
                </c:pt>
                <c:pt idx="63115">
                  <c:v>1.4312</c:v>
                </c:pt>
                <c:pt idx="63116">
                  <c:v>1.43122</c:v>
                </c:pt>
                <c:pt idx="63117">
                  <c:v>1.43125</c:v>
                </c:pt>
                <c:pt idx="63118">
                  <c:v>1.43127</c:v>
                </c:pt>
                <c:pt idx="63119">
                  <c:v>1.43129</c:v>
                </c:pt>
                <c:pt idx="63120">
                  <c:v>1.43131</c:v>
                </c:pt>
                <c:pt idx="63121">
                  <c:v>1.43134</c:v>
                </c:pt>
                <c:pt idx="63122">
                  <c:v>1.43136</c:v>
                </c:pt>
                <c:pt idx="63123">
                  <c:v>1.43138</c:v>
                </c:pt>
                <c:pt idx="63124">
                  <c:v>1.43141</c:v>
                </c:pt>
                <c:pt idx="63125">
                  <c:v>1.43143</c:v>
                </c:pt>
                <c:pt idx="63126">
                  <c:v>1.43145</c:v>
                </c:pt>
                <c:pt idx="63127">
                  <c:v>1.43147</c:v>
                </c:pt>
                <c:pt idx="63128">
                  <c:v>1.4315</c:v>
                </c:pt>
                <c:pt idx="63129">
                  <c:v>1.43152</c:v>
                </c:pt>
                <c:pt idx="63130">
                  <c:v>1.43154</c:v>
                </c:pt>
                <c:pt idx="63131">
                  <c:v>1.43156</c:v>
                </c:pt>
                <c:pt idx="63132">
                  <c:v>1.43159</c:v>
                </c:pt>
                <c:pt idx="63133">
                  <c:v>1.43161</c:v>
                </c:pt>
                <c:pt idx="63134">
                  <c:v>1.43163</c:v>
                </c:pt>
                <c:pt idx="63135">
                  <c:v>1.43165</c:v>
                </c:pt>
                <c:pt idx="63136">
                  <c:v>1.43168</c:v>
                </c:pt>
                <c:pt idx="63137">
                  <c:v>1.4317</c:v>
                </c:pt>
                <c:pt idx="63138">
                  <c:v>1.43172</c:v>
                </c:pt>
                <c:pt idx="63139">
                  <c:v>1.43175</c:v>
                </c:pt>
                <c:pt idx="63140">
                  <c:v>1.43177</c:v>
                </c:pt>
                <c:pt idx="63141">
                  <c:v>1.43179</c:v>
                </c:pt>
                <c:pt idx="63142">
                  <c:v>1.43181</c:v>
                </c:pt>
                <c:pt idx="63143">
                  <c:v>1.43184</c:v>
                </c:pt>
                <c:pt idx="63144">
                  <c:v>1.43186</c:v>
                </c:pt>
                <c:pt idx="63145">
                  <c:v>1.43188</c:v>
                </c:pt>
                <c:pt idx="63146">
                  <c:v>1.4319</c:v>
                </c:pt>
                <c:pt idx="63147">
                  <c:v>1.43193</c:v>
                </c:pt>
                <c:pt idx="63148">
                  <c:v>1.43195</c:v>
                </c:pt>
                <c:pt idx="63149">
                  <c:v>1.43197</c:v>
                </c:pt>
                <c:pt idx="63150">
                  <c:v>1.43199</c:v>
                </c:pt>
                <c:pt idx="63151">
                  <c:v>1.43202</c:v>
                </c:pt>
                <c:pt idx="63152">
                  <c:v>1.43204</c:v>
                </c:pt>
                <c:pt idx="63153">
                  <c:v>1.43206</c:v>
                </c:pt>
                <c:pt idx="63154">
                  <c:v>1.43209</c:v>
                </c:pt>
                <c:pt idx="63155">
                  <c:v>1.43211</c:v>
                </c:pt>
                <c:pt idx="63156">
                  <c:v>1.43213</c:v>
                </c:pt>
                <c:pt idx="63157">
                  <c:v>1.43215</c:v>
                </c:pt>
                <c:pt idx="63158">
                  <c:v>1.43218</c:v>
                </c:pt>
                <c:pt idx="63159">
                  <c:v>1.4322</c:v>
                </c:pt>
                <c:pt idx="63160">
                  <c:v>1.43222</c:v>
                </c:pt>
                <c:pt idx="63161">
                  <c:v>1.43224</c:v>
                </c:pt>
                <c:pt idx="63162">
                  <c:v>1.43227</c:v>
                </c:pt>
                <c:pt idx="63163">
                  <c:v>1.43229</c:v>
                </c:pt>
                <c:pt idx="63164">
                  <c:v>1.43231</c:v>
                </c:pt>
                <c:pt idx="63165">
                  <c:v>1.43234</c:v>
                </c:pt>
                <c:pt idx="63166">
                  <c:v>1.43236</c:v>
                </c:pt>
                <c:pt idx="63167">
                  <c:v>1.43238</c:v>
                </c:pt>
                <c:pt idx="63168">
                  <c:v>1.4324</c:v>
                </c:pt>
                <c:pt idx="63169">
                  <c:v>1.43243</c:v>
                </c:pt>
                <c:pt idx="63170">
                  <c:v>1.43245</c:v>
                </c:pt>
                <c:pt idx="63171">
                  <c:v>1.43247</c:v>
                </c:pt>
                <c:pt idx="63172">
                  <c:v>1.43249</c:v>
                </c:pt>
                <c:pt idx="63173">
                  <c:v>1.43252</c:v>
                </c:pt>
                <c:pt idx="63174">
                  <c:v>1.43254</c:v>
                </c:pt>
                <c:pt idx="63175">
                  <c:v>1.43256</c:v>
                </c:pt>
                <c:pt idx="63176">
                  <c:v>1.43258</c:v>
                </c:pt>
                <c:pt idx="63177">
                  <c:v>1.43261</c:v>
                </c:pt>
                <c:pt idx="63178">
                  <c:v>1.43263</c:v>
                </c:pt>
                <c:pt idx="63179">
                  <c:v>1.43265</c:v>
                </c:pt>
                <c:pt idx="63180">
                  <c:v>1.43268</c:v>
                </c:pt>
                <c:pt idx="63181">
                  <c:v>1.4327</c:v>
                </c:pt>
                <c:pt idx="63182">
                  <c:v>1.43272</c:v>
                </c:pt>
                <c:pt idx="63183">
                  <c:v>1.43274</c:v>
                </c:pt>
                <c:pt idx="63184">
                  <c:v>1.43277</c:v>
                </c:pt>
                <c:pt idx="63185">
                  <c:v>1.43279</c:v>
                </c:pt>
                <c:pt idx="63186">
                  <c:v>1.43281</c:v>
                </c:pt>
                <c:pt idx="63187">
                  <c:v>1.43283</c:v>
                </c:pt>
                <c:pt idx="63188">
                  <c:v>1.43286</c:v>
                </c:pt>
                <c:pt idx="63189">
                  <c:v>1.43288</c:v>
                </c:pt>
                <c:pt idx="63190">
                  <c:v>1.4329</c:v>
                </c:pt>
                <c:pt idx="63191">
                  <c:v>1.43293</c:v>
                </c:pt>
                <c:pt idx="63192">
                  <c:v>1.43295</c:v>
                </c:pt>
                <c:pt idx="63193">
                  <c:v>1.43297</c:v>
                </c:pt>
                <c:pt idx="63194">
                  <c:v>1.43299</c:v>
                </c:pt>
                <c:pt idx="63195">
                  <c:v>1.43302</c:v>
                </c:pt>
                <c:pt idx="63196">
                  <c:v>1.43304</c:v>
                </c:pt>
                <c:pt idx="63197">
                  <c:v>1.43306</c:v>
                </c:pt>
                <c:pt idx="63198">
                  <c:v>1.43308</c:v>
                </c:pt>
                <c:pt idx="63199">
                  <c:v>1.43311</c:v>
                </c:pt>
                <c:pt idx="63200">
                  <c:v>1.43313</c:v>
                </c:pt>
                <c:pt idx="63201">
                  <c:v>1.43315</c:v>
                </c:pt>
                <c:pt idx="63202">
                  <c:v>1.43318</c:v>
                </c:pt>
                <c:pt idx="63203">
                  <c:v>1.4332</c:v>
                </c:pt>
                <c:pt idx="63204">
                  <c:v>1.43322</c:v>
                </c:pt>
                <c:pt idx="63205">
                  <c:v>1.43324</c:v>
                </c:pt>
                <c:pt idx="63206">
                  <c:v>1.43327</c:v>
                </c:pt>
                <c:pt idx="63207">
                  <c:v>1.43329</c:v>
                </c:pt>
                <c:pt idx="63208">
                  <c:v>1.43331</c:v>
                </c:pt>
                <c:pt idx="63209">
                  <c:v>1.43333</c:v>
                </c:pt>
                <c:pt idx="63210">
                  <c:v>1.43336</c:v>
                </c:pt>
                <c:pt idx="63211">
                  <c:v>1.43338</c:v>
                </c:pt>
                <c:pt idx="63212">
                  <c:v>1.4334</c:v>
                </c:pt>
                <c:pt idx="63213">
                  <c:v>1.43342</c:v>
                </c:pt>
                <c:pt idx="63214">
                  <c:v>1.43345</c:v>
                </c:pt>
                <c:pt idx="63215">
                  <c:v>1.43347</c:v>
                </c:pt>
                <c:pt idx="63216">
                  <c:v>1.43349</c:v>
                </c:pt>
                <c:pt idx="63217">
                  <c:v>1.43352</c:v>
                </c:pt>
                <c:pt idx="63218">
                  <c:v>1.43354</c:v>
                </c:pt>
                <c:pt idx="63219">
                  <c:v>1.43356</c:v>
                </c:pt>
                <c:pt idx="63220">
                  <c:v>1.43358</c:v>
                </c:pt>
                <c:pt idx="63221">
                  <c:v>1.43361</c:v>
                </c:pt>
                <c:pt idx="63222">
                  <c:v>1.43363</c:v>
                </c:pt>
                <c:pt idx="63223">
                  <c:v>1.43365</c:v>
                </c:pt>
                <c:pt idx="63224">
                  <c:v>1.43367</c:v>
                </c:pt>
                <c:pt idx="63225">
                  <c:v>1.4337</c:v>
                </c:pt>
                <c:pt idx="63226">
                  <c:v>1.43372</c:v>
                </c:pt>
                <c:pt idx="63227">
                  <c:v>1.43374</c:v>
                </c:pt>
                <c:pt idx="63228">
                  <c:v>1.43376</c:v>
                </c:pt>
                <c:pt idx="63229">
                  <c:v>1.43379</c:v>
                </c:pt>
                <c:pt idx="63230">
                  <c:v>1.43381</c:v>
                </c:pt>
                <c:pt idx="63231">
                  <c:v>1.43383</c:v>
                </c:pt>
                <c:pt idx="63232">
                  <c:v>1.43386</c:v>
                </c:pt>
                <c:pt idx="63233">
                  <c:v>1.43388</c:v>
                </c:pt>
                <c:pt idx="63234">
                  <c:v>1.4339</c:v>
                </c:pt>
                <c:pt idx="63235">
                  <c:v>1.43392</c:v>
                </c:pt>
                <c:pt idx="63236">
                  <c:v>1.43395</c:v>
                </c:pt>
                <c:pt idx="63237">
                  <c:v>1.43397</c:v>
                </c:pt>
                <c:pt idx="63238">
                  <c:v>1.43399</c:v>
                </c:pt>
                <c:pt idx="63239">
                  <c:v>1.43401</c:v>
                </c:pt>
                <c:pt idx="63240">
                  <c:v>1.43404</c:v>
                </c:pt>
                <c:pt idx="63241">
                  <c:v>1.43406</c:v>
                </c:pt>
                <c:pt idx="63242">
                  <c:v>1.43408</c:v>
                </c:pt>
                <c:pt idx="63243">
                  <c:v>1.4341</c:v>
                </c:pt>
                <c:pt idx="63244">
                  <c:v>1.43413</c:v>
                </c:pt>
                <c:pt idx="63245">
                  <c:v>1.43415</c:v>
                </c:pt>
                <c:pt idx="63246">
                  <c:v>1.43417</c:v>
                </c:pt>
                <c:pt idx="63247">
                  <c:v>1.4342</c:v>
                </c:pt>
                <c:pt idx="63248">
                  <c:v>1.43422</c:v>
                </c:pt>
                <c:pt idx="63249">
                  <c:v>1.43424</c:v>
                </c:pt>
                <c:pt idx="63250">
                  <c:v>1.43426</c:v>
                </c:pt>
                <c:pt idx="63251">
                  <c:v>1.43429</c:v>
                </c:pt>
                <c:pt idx="63252">
                  <c:v>1.43431</c:v>
                </c:pt>
                <c:pt idx="63253">
                  <c:v>1.43433</c:v>
                </c:pt>
                <c:pt idx="63254">
                  <c:v>1.43435</c:v>
                </c:pt>
                <c:pt idx="63255">
                  <c:v>1.43438</c:v>
                </c:pt>
                <c:pt idx="63256">
                  <c:v>1.4344</c:v>
                </c:pt>
                <c:pt idx="63257">
                  <c:v>1.43442</c:v>
                </c:pt>
                <c:pt idx="63258">
                  <c:v>1.43444</c:v>
                </c:pt>
                <c:pt idx="63259">
                  <c:v>1.43447</c:v>
                </c:pt>
                <c:pt idx="63260">
                  <c:v>1.43449</c:v>
                </c:pt>
                <c:pt idx="63261">
                  <c:v>1.43451</c:v>
                </c:pt>
                <c:pt idx="63262">
                  <c:v>1.43453</c:v>
                </c:pt>
                <c:pt idx="63263">
                  <c:v>1.43456</c:v>
                </c:pt>
                <c:pt idx="63264">
                  <c:v>1.43458</c:v>
                </c:pt>
                <c:pt idx="63265">
                  <c:v>1.4346</c:v>
                </c:pt>
                <c:pt idx="63266">
                  <c:v>1.43463</c:v>
                </c:pt>
                <c:pt idx="63267">
                  <c:v>1.43465</c:v>
                </c:pt>
                <c:pt idx="63268">
                  <c:v>1.43467</c:v>
                </c:pt>
                <c:pt idx="63269">
                  <c:v>1.43469</c:v>
                </c:pt>
                <c:pt idx="63270">
                  <c:v>1.43472</c:v>
                </c:pt>
                <c:pt idx="63271">
                  <c:v>1.43474</c:v>
                </c:pt>
                <c:pt idx="63272">
                  <c:v>1.43476</c:v>
                </c:pt>
                <c:pt idx="63273">
                  <c:v>1.43478</c:v>
                </c:pt>
                <c:pt idx="63274">
                  <c:v>1.43481</c:v>
                </c:pt>
                <c:pt idx="63275">
                  <c:v>1.43483</c:v>
                </c:pt>
                <c:pt idx="63276">
                  <c:v>1.43485</c:v>
                </c:pt>
                <c:pt idx="63277">
                  <c:v>1.43487</c:v>
                </c:pt>
                <c:pt idx="63278">
                  <c:v>1.4349</c:v>
                </c:pt>
                <c:pt idx="63279">
                  <c:v>1.43492</c:v>
                </c:pt>
                <c:pt idx="63280">
                  <c:v>1.43494</c:v>
                </c:pt>
                <c:pt idx="63281">
                  <c:v>1.43497</c:v>
                </c:pt>
                <c:pt idx="63282">
                  <c:v>1.43499</c:v>
                </c:pt>
                <c:pt idx="63283">
                  <c:v>1.43501</c:v>
                </c:pt>
                <c:pt idx="63284">
                  <c:v>1.43503</c:v>
                </c:pt>
                <c:pt idx="63285">
                  <c:v>1.43506</c:v>
                </c:pt>
                <c:pt idx="63286">
                  <c:v>1.43508</c:v>
                </c:pt>
                <c:pt idx="63287">
                  <c:v>1.4351</c:v>
                </c:pt>
                <c:pt idx="63288">
                  <c:v>1.43512</c:v>
                </c:pt>
                <c:pt idx="63289">
                  <c:v>1.43515</c:v>
                </c:pt>
                <c:pt idx="63290">
                  <c:v>1.43517</c:v>
                </c:pt>
                <c:pt idx="63291">
                  <c:v>1.43519</c:v>
                </c:pt>
                <c:pt idx="63292">
                  <c:v>1.43521</c:v>
                </c:pt>
                <c:pt idx="63293">
                  <c:v>1.43524</c:v>
                </c:pt>
                <c:pt idx="63294">
                  <c:v>1.43526</c:v>
                </c:pt>
                <c:pt idx="63295">
                  <c:v>1.43528</c:v>
                </c:pt>
                <c:pt idx="63296">
                  <c:v>1.43531</c:v>
                </c:pt>
                <c:pt idx="63297">
                  <c:v>1.43533</c:v>
                </c:pt>
                <c:pt idx="63298">
                  <c:v>1.43535</c:v>
                </c:pt>
                <c:pt idx="63299">
                  <c:v>1.43537</c:v>
                </c:pt>
                <c:pt idx="63300">
                  <c:v>1.4354</c:v>
                </c:pt>
                <c:pt idx="63301">
                  <c:v>1.43542</c:v>
                </c:pt>
                <c:pt idx="63302">
                  <c:v>1.43544</c:v>
                </c:pt>
                <c:pt idx="63303">
                  <c:v>1.43546</c:v>
                </c:pt>
                <c:pt idx="63304">
                  <c:v>1.43549</c:v>
                </c:pt>
                <c:pt idx="63305">
                  <c:v>1.43551</c:v>
                </c:pt>
                <c:pt idx="63306">
                  <c:v>1.43553</c:v>
                </c:pt>
                <c:pt idx="63307">
                  <c:v>1.43556</c:v>
                </c:pt>
                <c:pt idx="63308">
                  <c:v>1.43558</c:v>
                </c:pt>
                <c:pt idx="63309">
                  <c:v>1.4356</c:v>
                </c:pt>
                <c:pt idx="63310">
                  <c:v>1.43562</c:v>
                </c:pt>
                <c:pt idx="63311">
                  <c:v>1.43565</c:v>
                </c:pt>
                <c:pt idx="63312">
                  <c:v>1.43567</c:v>
                </c:pt>
                <c:pt idx="63313">
                  <c:v>1.43569</c:v>
                </c:pt>
                <c:pt idx="63314">
                  <c:v>1.43571</c:v>
                </c:pt>
                <c:pt idx="63315">
                  <c:v>1.43574</c:v>
                </c:pt>
                <c:pt idx="63316">
                  <c:v>1.43576</c:v>
                </c:pt>
                <c:pt idx="63317">
                  <c:v>1.43578</c:v>
                </c:pt>
                <c:pt idx="63318">
                  <c:v>1.4358</c:v>
                </c:pt>
                <c:pt idx="63319">
                  <c:v>1.43583</c:v>
                </c:pt>
                <c:pt idx="63320">
                  <c:v>1.43585</c:v>
                </c:pt>
                <c:pt idx="63321">
                  <c:v>1.43587</c:v>
                </c:pt>
                <c:pt idx="63322">
                  <c:v>1.4359</c:v>
                </c:pt>
                <c:pt idx="63323">
                  <c:v>1.43592</c:v>
                </c:pt>
                <c:pt idx="63324">
                  <c:v>1.43594</c:v>
                </c:pt>
                <c:pt idx="63325">
                  <c:v>1.43596</c:v>
                </c:pt>
                <c:pt idx="63326">
                  <c:v>1.43599</c:v>
                </c:pt>
                <c:pt idx="63327">
                  <c:v>1.43601</c:v>
                </c:pt>
                <c:pt idx="63328">
                  <c:v>1.43603</c:v>
                </c:pt>
                <c:pt idx="63329">
                  <c:v>1.43605</c:v>
                </c:pt>
                <c:pt idx="63330">
                  <c:v>1.43608</c:v>
                </c:pt>
                <c:pt idx="63331">
                  <c:v>1.4361</c:v>
                </c:pt>
                <c:pt idx="63332">
                  <c:v>1.43612</c:v>
                </c:pt>
                <c:pt idx="63333">
                  <c:v>1.43615</c:v>
                </c:pt>
                <c:pt idx="63334">
                  <c:v>1.43617</c:v>
                </c:pt>
                <c:pt idx="63335">
                  <c:v>1.43619</c:v>
                </c:pt>
                <c:pt idx="63336">
                  <c:v>1.43621</c:v>
                </c:pt>
                <c:pt idx="63337">
                  <c:v>1.43624</c:v>
                </c:pt>
                <c:pt idx="63338">
                  <c:v>1.43626</c:v>
                </c:pt>
                <c:pt idx="63339">
                  <c:v>1.43628</c:v>
                </c:pt>
                <c:pt idx="63340">
                  <c:v>1.4363</c:v>
                </c:pt>
                <c:pt idx="63341">
                  <c:v>1.43633</c:v>
                </c:pt>
                <c:pt idx="63342">
                  <c:v>1.43635</c:v>
                </c:pt>
                <c:pt idx="63343">
                  <c:v>1.43637</c:v>
                </c:pt>
                <c:pt idx="63344">
                  <c:v>1.4364</c:v>
                </c:pt>
                <c:pt idx="63345">
                  <c:v>1.43642</c:v>
                </c:pt>
                <c:pt idx="63346">
                  <c:v>1.43644</c:v>
                </c:pt>
                <c:pt idx="63347">
                  <c:v>1.43646</c:v>
                </c:pt>
                <c:pt idx="63348">
                  <c:v>1.43649</c:v>
                </c:pt>
                <c:pt idx="63349">
                  <c:v>1.43651</c:v>
                </c:pt>
                <c:pt idx="63350">
                  <c:v>1.43653</c:v>
                </c:pt>
                <c:pt idx="63351">
                  <c:v>1.43655</c:v>
                </c:pt>
                <c:pt idx="63352">
                  <c:v>1.43658</c:v>
                </c:pt>
                <c:pt idx="63353">
                  <c:v>1.4366</c:v>
                </c:pt>
                <c:pt idx="63354">
                  <c:v>1.43662</c:v>
                </c:pt>
                <c:pt idx="63355">
                  <c:v>1.43664</c:v>
                </c:pt>
                <c:pt idx="63356">
                  <c:v>1.43667</c:v>
                </c:pt>
                <c:pt idx="63357">
                  <c:v>1.43669</c:v>
                </c:pt>
                <c:pt idx="63358">
                  <c:v>1.43671</c:v>
                </c:pt>
                <c:pt idx="63359">
                  <c:v>1.43674</c:v>
                </c:pt>
                <c:pt idx="63360">
                  <c:v>1.43676</c:v>
                </c:pt>
                <c:pt idx="63361">
                  <c:v>1.43678</c:v>
                </c:pt>
                <c:pt idx="63362">
                  <c:v>1.4368</c:v>
                </c:pt>
                <c:pt idx="63363">
                  <c:v>1.43683</c:v>
                </c:pt>
                <c:pt idx="63364">
                  <c:v>1.43685</c:v>
                </c:pt>
                <c:pt idx="63365">
                  <c:v>1.43687</c:v>
                </c:pt>
                <c:pt idx="63366">
                  <c:v>1.43689</c:v>
                </c:pt>
                <c:pt idx="63367">
                  <c:v>1.43692</c:v>
                </c:pt>
                <c:pt idx="63368">
                  <c:v>1.43694</c:v>
                </c:pt>
                <c:pt idx="63369">
                  <c:v>1.43696</c:v>
                </c:pt>
                <c:pt idx="63370">
                  <c:v>1.43698</c:v>
                </c:pt>
                <c:pt idx="63371">
                  <c:v>1.43701</c:v>
                </c:pt>
                <c:pt idx="63372">
                  <c:v>1.43703</c:v>
                </c:pt>
                <c:pt idx="63373">
                  <c:v>1.43705</c:v>
                </c:pt>
                <c:pt idx="63374">
                  <c:v>1.43708</c:v>
                </c:pt>
                <c:pt idx="63375">
                  <c:v>1.4371</c:v>
                </c:pt>
                <c:pt idx="63376">
                  <c:v>1.43712</c:v>
                </c:pt>
                <c:pt idx="63377">
                  <c:v>1.43714</c:v>
                </c:pt>
                <c:pt idx="63378">
                  <c:v>1.43717</c:v>
                </c:pt>
                <c:pt idx="63379">
                  <c:v>1.43719</c:v>
                </c:pt>
                <c:pt idx="63380">
                  <c:v>1.43721</c:v>
                </c:pt>
                <c:pt idx="63381">
                  <c:v>1.43723</c:v>
                </c:pt>
                <c:pt idx="63382">
                  <c:v>1.43726</c:v>
                </c:pt>
                <c:pt idx="63383">
                  <c:v>1.43728</c:v>
                </c:pt>
                <c:pt idx="63384">
                  <c:v>1.4373</c:v>
                </c:pt>
                <c:pt idx="63385">
                  <c:v>1.43732</c:v>
                </c:pt>
                <c:pt idx="63386">
                  <c:v>1.43735</c:v>
                </c:pt>
                <c:pt idx="63387">
                  <c:v>1.43737</c:v>
                </c:pt>
                <c:pt idx="63388">
                  <c:v>1.43739</c:v>
                </c:pt>
                <c:pt idx="63389">
                  <c:v>1.43742</c:v>
                </c:pt>
                <c:pt idx="63390">
                  <c:v>1.43744</c:v>
                </c:pt>
                <c:pt idx="63391">
                  <c:v>1.43746</c:v>
                </c:pt>
                <c:pt idx="63392">
                  <c:v>1.43748</c:v>
                </c:pt>
                <c:pt idx="63393">
                  <c:v>1.43751</c:v>
                </c:pt>
                <c:pt idx="63394">
                  <c:v>1.43753</c:v>
                </c:pt>
                <c:pt idx="63395">
                  <c:v>1.43755</c:v>
                </c:pt>
                <c:pt idx="63396">
                  <c:v>1.43757</c:v>
                </c:pt>
                <c:pt idx="63397">
                  <c:v>1.4376</c:v>
                </c:pt>
                <c:pt idx="63398">
                  <c:v>1.43762</c:v>
                </c:pt>
                <c:pt idx="63399">
                  <c:v>1.43764</c:v>
                </c:pt>
                <c:pt idx="63400">
                  <c:v>1.43766</c:v>
                </c:pt>
                <c:pt idx="63401">
                  <c:v>1.43769</c:v>
                </c:pt>
                <c:pt idx="63402">
                  <c:v>1.43771</c:v>
                </c:pt>
                <c:pt idx="63403">
                  <c:v>1.43773</c:v>
                </c:pt>
                <c:pt idx="63404">
                  <c:v>1.43775</c:v>
                </c:pt>
                <c:pt idx="63405">
                  <c:v>1.43778</c:v>
                </c:pt>
                <c:pt idx="63406">
                  <c:v>1.4378</c:v>
                </c:pt>
                <c:pt idx="63407">
                  <c:v>1.43782</c:v>
                </c:pt>
                <c:pt idx="63408">
                  <c:v>1.43785</c:v>
                </c:pt>
                <c:pt idx="63409">
                  <c:v>1.43787</c:v>
                </c:pt>
                <c:pt idx="63410">
                  <c:v>1.43789</c:v>
                </c:pt>
                <c:pt idx="63411">
                  <c:v>1.43791</c:v>
                </c:pt>
                <c:pt idx="63412">
                  <c:v>1.43794</c:v>
                </c:pt>
                <c:pt idx="63413">
                  <c:v>1.43796</c:v>
                </c:pt>
                <c:pt idx="63414">
                  <c:v>1.43798</c:v>
                </c:pt>
                <c:pt idx="63415">
                  <c:v>1.438</c:v>
                </c:pt>
                <c:pt idx="63416">
                  <c:v>1.43803</c:v>
                </c:pt>
                <c:pt idx="63417">
                  <c:v>1.43805</c:v>
                </c:pt>
                <c:pt idx="63418">
                  <c:v>1.43807</c:v>
                </c:pt>
                <c:pt idx="63419">
                  <c:v>1.43809</c:v>
                </c:pt>
                <c:pt idx="63420">
                  <c:v>1.43812</c:v>
                </c:pt>
                <c:pt idx="63421">
                  <c:v>1.43814</c:v>
                </c:pt>
                <c:pt idx="63422">
                  <c:v>1.43816</c:v>
                </c:pt>
                <c:pt idx="63423">
                  <c:v>1.43819</c:v>
                </c:pt>
                <c:pt idx="63424">
                  <c:v>1.43821</c:v>
                </c:pt>
                <c:pt idx="63425">
                  <c:v>1.43823</c:v>
                </c:pt>
                <c:pt idx="63426">
                  <c:v>1.43825</c:v>
                </c:pt>
                <c:pt idx="63427">
                  <c:v>1.43828</c:v>
                </c:pt>
                <c:pt idx="63428">
                  <c:v>1.4383</c:v>
                </c:pt>
                <c:pt idx="63429">
                  <c:v>1.43832</c:v>
                </c:pt>
                <c:pt idx="63430">
                  <c:v>1.43834</c:v>
                </c:pt>
                <c:pt idx="63431">
                  <c:v>1.43837</c:v>
                </c:pt>
                <c:pt idx="63432">
                  <c:v>1.43839</c:v>
                </c:pt>
                <c:pt idx="63433">
                  <c:v>1.43841</c:v>
                </c:pt>
                <c:pt idx="63434">
                  <c:v>1.43843</c:v>
                </c:pt>
                <c:pt idx="63435">
                  <c:v>1.43846</c:v>
                </c:pt>
                <c:pt idx="63436">
                  <c:v>1.43848</c:v>
                </c:pt>
                <c:pt idx="63437">
                  <c:v>1.4385</c:v>
                </c:pt>
                <c:pt idx="63438">
                  <c:v>1.43853</c:v>
                </c:pt>
                <c:pt idx="63439">
                  <c:v>1.43855</c:v>
                </c:pt>
                <c:pt idx="63440">
                  <c:v>1.43857</c:v>
                </c:pt>
                <c:pt idx="63441">
                  <c:v>1.43859</c:v>
                </c:pt>
                <c:pt idx="63442">
                  <c:v>1.43862</c:v>
                </c:pt>
                <c:pt idx="63443">
                  <c:v>1.43864</c:v>
                </c:pt>
                <c:pt idx="63444">
                  <c:v>1.43866</c:v>
                </c:pt>
                <c:pt idx="63445">
                  <c:v>1.43868</c:v>
                </c:pt>
                <c:pt idx="63446">
                  <c:v>1.43871</c:v>
                </c:pt>
                <c:pt idx="63447">
                  <c:v>1.43873</c:v>
                </c:pt>
                <c:pt idx="63448">
                  <c:v>1.43875</c:v>
                </c:pt>
                <c:pt idx="63449">
                  <c:v>1.43878</c:v>
                </c:pt>
                <c:pt idx="63450">
                  <c:v>1.4388</c:v>
                </c:pt>
                <c:pt idx="63451">
                  <c:v>1.43882</c:v>
                </c:pt>
                <c:pt idx="63452">
                  <c:v>1.43884</c:v>
                </c:pt>
                <c:pt idx="63453">
                  <c:v>1.43887</c:v>
                </c:pt>
                <c:pt idx="63454">
                  <c:v>1.43889</c:v>
                </c:pt>
                <c:pt idx="63455">
                  <c:v>1.43891</c:v>
                </c:pt>
                <c:pt idx="63456">
                  <c:v>1.43893</c:v>
                </c:pt>
                <c:pt idx="63457">
                  <c:v>1.43896</c:v>
                </c:pt>
                <c:pt idx="63458">
                  <c:v>1.43898</c:v>
                </c:pt>
                <c:pt idx="63459">
                  <c:v>1.439</c:v>
                </c:pt>
                <c:pt idx="63460">
                  <c:v>1.43902</c:v>
                </c:pt>
                <c:pt idx="63461">
                  <c:v>1.43905</c:v>
                </c:pt>
                <c:pt idx="63462">
                  <c:v>1.43907</c:v>
                </c:pt>
                <c:pt idx="63463">
                  <c:v>1.43909</c:v>
                </c:pt>
                <c:pt idx="63464">
                  <c:v>1.43912</c:v>
                </c:pt>
                <c:pt idx="63465">
                  <c:v>1.43914</c:v>
                </c:pt>
                <c:pt idx="63466">
                  <c:v>1.43916</c:v>
                </c:pt>
                <c:pt idx="63467">
                  <c:v>1.43918</c:v>
                </c:pt>
                <c:pt idx="63468">
                  <c:v>1.43921</c:v>
                </c:pt>
                <c:pt idx="63469">
                  <c:v>1.43923</c:v>
                </c:pt>
                <c:pt idx="63470">
                  <c:v>1.43925</c:v>
                </c:pt>
                <c:pt idx="63471">
                  <c:v>1.43927</c:v>
                </c:pt>
                <c:pt idx="63472">
                  <c:v>1.4393</c:v>
                </c:pt>
                <c:pt idx="63473">
                  <c:v>1.43932</c:v>
                </c:pt>
                <c:pt idx="63474">
                  <c:v>1.43934</c:v>
                </c:pt>
                <c:pt idx="63475">
                  <c:v>1.43937</c:v>
                </c:pt>
                <c:pt idx="63476">
                  <c:v>1.43939</c:v>
                </c:pt>
                <c:pt idx="63477">
                  <c:v>1.43941</c:v>
                </c:pt>
                <c:pt idx="63478">
                  <c:v>1.43943</c:v>
                </c:pt>
                <c:pt idx="63479">
                  <c:v>1.43946</c:v>
                </c:pt>
                <c:pt idx="63480">
                  <c:v>1.43948</c:v>
                </c:pt>
                <c:pt idx="63481">
                  <c:v>1.4395</c:v>
                </c:pt>
                <c:pt idx="63482">
                  <c:v>1.43952</c:v>
                </c:pt>
                <c:pt idx="63483">
                  <c:v>1.43955</c:v>
                </c:pt>
                <c:pt idx="63484">
                  <c:v>1.43957</c:v>
                </c:pt>
                <c:pt idx="63485">
                  <c:v>1.43959</c:v>
                </c:pt>
                <c:pt idx="63486">
                  <c:v>1.43962</c:v>
                </c:pt>
                <c:pt idx="63487">
                  <c:v>1.43964</c:v>
                </c:pt>
                <c:pt idx="63488">
                  <c:v>1.43966</c:v>
                </c:pt>
                <c:pt idx="63489">
                  <c:v>1.43968</c:v>
                </c:pt>
                <c:pt idx="63490">
                  <c:v>1.43971</c:v>
                </c:pt>
                <c:pt idx="63491">
                  <c:v>1.43973</c:v>
                </c:pt>
                <c:pt idx="63492">
                  <c:v>1.43975</c:v>
                </c:pt>
                <c:pt idx="63493">
                  <c:v>1.43977</c:v>
                </c:pt>
                <c:pt idx="63494">
                  <c:v>1.4398</c:v>
                </c:pt>
                <c:pt idx="63495">
                  <c:v>1.43982</c:v>
                </c:pt>
                <c:pt idx="63496">
                  <c:v>1.43984</c:v>
                </c:pt>
                <c:pt idx="63497">
                  <c:v>1.43986</c:v>
                </c:pt>
                <c:pt idx="63498">
                  <c:v>1.43989</c:v>
                </c:pt>
                <c:pt idx="63499">
                  <c:v>1.43991</c:v>
                </c:pt>
                <c:pt idx="63500">
                  <c:v>1.43993</c:v>
                </c:pt>
                <c:pt idx="63501">
                  <c:v>1.43996</c:v>
                </c:pt>
                <c:pt idx="63502">
                  <c:v>1.43998</c:v>
                </c:pt>
                <c:pt idx="63503">
                  <c:v>1.44</c:v>
                </c:pt>
                <c:pt idx="63504">
                  <c:v>1.44002</c:v>
                </c:pt>
                <c:pt idx="63505">
                  <c:v>1.44005</c:v>
                </c:pt>
                <c:pt idx="63506">
                  <c:v>1.44007</c:v>
                </c:pt>
                <c:pt idx="63507">
                  <c:v>1.44009</c:v>
                </c:pt>
                <c:pt idx="63508">
                  <c:v>1.44011</c:v>
                </c:pt>
                <c:pt idx="63509">
                  <c:v>1.44014</c:v>
                </c:pt>
                <c:pt idx="63510">
                  <c:v>1.44016</c:v>
                </c:pt>
                <c:pt idx="63511">
                  <c:v>1.44018</c:v>
                </c:pt>
                <c:pt idx="63512">
                  <c:v>1.4402</c:v>
                </c:pt>
                <c:pt idx="63513">
                  <c:v>1.44023</c:v>
                </c:pt>
                <c:pt idx="63514">
                  <c:v>1.44025</c:v>
                </c:pt>
                <c:pt idx="63515">
                  <c:v>1.44027</c:v>
                </c:pt>
                <c:pt idx="63516">
                  <c:v>1.4403</c:v>
                </c:pt>
                <c:pt idx="63517">
                  <c:v>1.44032</c:v>
                </c:pt>
                <c:pt idx="63518">
                  <c:v>1.44034</c:v>
                </c:pt>
                <c:pt idx="63519">
                  <c:v>1.44036</c:v>
                </c:pt>
                <c:pt idx="63520">
                  <c:v>1.44039</c:v>
                </c:pt>
                <c:pt idx="63521">
                  <c:v>1.44041</c:v>
                </c:pt>
                <c:pt idx="63522">
                  <c:v>1.44043</c:v>
                </c:pt>
                <c:pt idx="63523">
                  <c:v>1.44045</c:v>
                </c:pt>
                <c:pt idx="63524">
                  <c:v>1.44048</c:v>
                </c:pt>
                <c:pt idx="63525">
                  <c:v>1.4405</c:v>
                </c:pt>
                <c:pt idx="63526">
                  <c:v>1.44052</c:v>
                </c:pt>
                <c:pt idx="63527">
                  <c:v>1.44054</c:v>
                </c:pt>
                <c:pt idx="63528">
                  <c:v>1.44057</c:v>
                </c:pt>
                <c:pt idx="63529">
                  <c:v>1.44059</c:v>
                </c:pt>
                <c:pt idx="63530">
                  <c:v>1.44061</c:v>
                </c:pt>
                <c:pt idx="63531">
                  <c:v>1.44064</c:v>
                </c:pt>
                <c:pt idx="63532">
                  <c:v>1.44066</c:v>
                </c:pt>
                <c:pt idx="63533">
                  <c:v>1.44068</c:v>
                </c:pt>
                <c:pt idx="63534">
                  <c:v>1.4407</c:v>
                </c:pt>
                <c:pt idx="63535">
                  <c:v>1.44073</c:v>
                </c:pt>
                <c:pt idx="63536">
                  <c:v>1.44075</c:v>
                </c:pt>
                <c:pt idx="63537">
                  <c:v>1.44077</c:v>
                </c:pt>
                <c:pt idx="63538">
                  <c:v>1.44079</c:v>
                </c:pt>
                <c:pt idx="63539">
                  <c:v>1.44082</c:v>
                </c:pt>
                <c:pt idx="63540">
                  <c:v>1.44084</c:v>
                </c:pt>
                <c:pt idx="63541">
                  <c:v>1.44086</c:v>
                </c:pt>
                <c:pt idx="63542">
                  <c:v>1.44088</c:v>
                </c:pt>
                <c:pt idx="63543">
                  <c:v>1.44091</c:v>
                </c:pt>
                <c:pt idx="63544">
                  <c:v>1.44093</c:v>
                </c:pt>
                <c:pt idx="63545">
                  <c:v>1.44095</c:v>
                </c:pt>
                <c:pt idx="63546">
                  <c:v>1.44097</c:v>
                </c:pt>
                <c:pt idx="63547">
                  <c:v>1.441</c:v>
                </c:pt>
                <c:pt idx="63548">
                  <c:v>1.44102</c:v>
                </c:pt>
                <c:pt idx="63549">
                  <c:v>1.44104</c:v>
                </c:pt>
                <c:pt idx="63550">
                  <c:v>1.44107</c:v>
                </c:pt>
                <c:pt idx="63551">
                  <c:v>1.44109</c:v>
                </c:pt>
                <c:pt idx="63552">
                  <c:v>1.44111</c:v>
                </c:pt>
                <c:pt idx="63553">
                  <c:v>1.44113</c:v>
                </c:pt>
                <c:pt idx="63554">
                  <c:v>1.44116</c:v>
                </c:pt>
                <c:pt idx="63555">
                  <c:v>1.44118</c:v>
                </c:pt>
                <c:pt idx="63556">
                  <c:v>1.4412</c:v>
                </c:pt>
                <c:pt idx="63557">
                  <c:v>1.44122</c:v>
                </c:pt>
                <c:pt idx="63558">
                  <c:v>1.44125</c:v>
                </c:pt>
                <c:pt idx="63559">
                  <c:v>1.44127</c:v>
                </c:pt>
                <c:pt idx="63560">
                  <c:v>1.44129</c:v>
                </c:pt>
                <c:pt idx="63561">
                  <c:v>1.44131</c:v>
                </c:pt>
                <c:pt idx="63562">
                  <c:v>1.44134</c:v>
                </c:pt>
                <c:pt idx="63563">
                  <c:v>1.44136</c:v>
                </c:pt>
                <c:pt idx="63564">
                  <c:v>1.44138</c:v>
                </c:pt>
                <c:pt idx="63565">
                  <c:v>1.44141</c:v>
                </c:pt>
                <c:pt idx="63566">
                  <c:v>1.44143</c:v>
                </c:pt>
                <c:pt idx="63567">
                  <c:v>1.44145</c:v>
                </c:pt>
                <c:pt idx="63568">
                  <c:v>1.44147</c:v>
                </c:pt>
                <c:pt idx="63569">
                  <c:v>1.4415</c:v>
                </c:pt>
                <c:pt idx="63570">
                  <c:v>1.44152</c:v>
                </c:pt>
                <c:pt idx="63571">
                  <c:v>1.44154</c:v>
                </c:pt>
                <c:pt idx="63572">
                  <c:v>1.44156</c:v>
                </c:pt>
                <c:pt idx="63573">
                  <c:v>1.44159</c:v>
                </c:pt>
                <c:pt idx="63574">
                  <c:v>1.44161</c:v>
                </c:pt>
                <c:pt idx="63575">
                  <c:v>1.44163</c:v>
                </c:pt>
                <c:pt idx="63576">
                  <c:v>1.44165</c:v>
                </c:pt>
                <c:pt idx="63577">
                  <c:v>1.44168</c:v>
                </c:pt>
                <c:pt idx="63578">
                  <c:v>1.4417</c:v>
                </c:pt>
                <c:pt idx="63579">
                  <c:v>1.44172</c:v>
                </c:pt>
                <c:pt idx="63580">
                  <c:v>1.44175</c:v>
                </c:pt>
                <c:pt idx="63581">
                  <c:v>1.44177</c:v>
                </c:pt>
                <c:pt idx="63582">
                  <c:v>1.44179</c:v>
                </c:pt>
                <c:pt idx="63583">
                  <c:v>1.44181</c:v>
                </c:pt>
                <c:pt idx="63584">
                  <c:v>1.44184</c:v>
                </c:pt>
                <c:pt idx="63585">
                  <c:v>1.44186</c:v>
                </c:pt>
                <c:pt idx="63586">
                  <c:v>1.44188</c:v>
                </c:pt>
                <c:pt idx="63587">
                  <c:v>1.4419</c:v>
                </c:pt>
                <c:pt idx="63588">
                  <c:v>1.44193</c:v>
                </c:pt>
                <c:pt idx="63589">
                  <c:v>1.44195</c:v>
                </c:pt>
                <c:pt idx="63590">
                  <c:v>1.44197</c:v>
                </c:pt>
                <c:pt idx="63591">
                  <c:v>1.44199</c:v>
                </c:pt>
                <c:pt idx="63592">
                  <c:v>1.44202</c:v>
                </c:pt>
                <c:pt idx="63593">
                  <c:v>1.44204</c:v>
                </c:pt>
                <c:pt idx="63594">
                  <c:v>1.44206</c:v>
                </c:pt>
                <c:pt idx="63595">
                  <c:v>1.44209</c:v>
                </c:pt>
                <c:pt idx="63596">
                  <c:v>1.44211</c:v>
                </c:pt>
                <c:pt idx="63597">
                  <c:v>1.44213</c:v>
                </c:pt>
                <c:pt idx="63598">
                  <c:v>1.44215</c:v>
                </c:pt>
                <c:pt idx="63599">
                  <c:v>1.44218</c:v>
                </c:pt>
                <c:pt idx="63600">
                  <c:v>1.4422</c:v>
                </c:pt>
                <c:pt idx="63601">
                  <c:v>1.44222</c:v>
                </c:pt>
                <c:pt idx="63602">
                  <c:v>1.44224</c:v>
                </c:pt>
                <c:pt idx="63603">
                  <c:v>1.44227</c:v>
                </c:pt>
                <c:pt idx="63604">
                  <c:v>1.44229</c:v>
                </c:pt>
                <c:pt idx="63605">
                  <c:v>1.44231</c:v>
                </c:pt>
                <c:pt idx="63606">
                  <c:v>1.44234</c:v>
                </c:pt>
                <c:pt idx="63607">
                  <c:v>1.44236</c:v>
                </c:pt>
                <c:pt idx="63608">
                  <c:v>1.44238</c:v>
                </c:pt>
                <c:pt idx="63609">
                  <c:v>1.4424</c:v>
                </c:pt>
                <c:pt idx="63610">
                  <c:v>1.44243</c:v>
                </c:pt>
                <c:pt idx="63611">
                  <c:v>1.44245</c:v>
                </c:pt>
                <c:pt idx="63612">
                  <c:v>1.44247</c:v>
                </c:pt>
                <c:pt idx="63613">
                  <c:v>1.44249</c:v>
                </c:pt>
                <c:pt idx="63614">
                  <c:v>1.44252</c:v>
                </c:pt>
                <c:pt idx="63615">
                  <c:v>1.44254</c:v>
                </c:pt>
                <c:pt idx="63616">
                  <c:v>1.44256</c:v>
                </c:pt>
                <c:pt idx="63617">
                  <c:v>1.44259</c:v>
                </c:pt>
                <c:pt idx="63618">
                  <c:v>1.44261</c:v>
                </c:pt>
                <c:pt idx="63619">
                  <c:v>1.44263</c:v>
                </c:pt>
                <c:pt idx="63620">
                  <c:v>1.44265</c:v>
                </c:pt>
                <c:pt idx="63621">
                  <c:v>1.44268</c:v>
                </c:pt>
                <c:pt idx="63622">
                  <c:v>1.4427</c:v>
                </c:pt>
                <c:pt idx="63623">
                  <c:v>1.44272</c:v>
                </c:pt>
                <c:pt idx="63624">
                  <c:v>1.44274</c:v>
                </c:pt>
                <c:pt idx="63625">
                  <c:v>1.44277</c:v>
                </c:pt>
                <c:pt idx="63626">
                  <c:v>1.44279</c:v>
                </c:pt>
                <c:pt idx="63627">
                  <c:v>1.44281</c:v>
                </c:pt>
                <c:pt idx="63628">
                  <c:v>1.44283</c:v>
                </c:pt>
                <c:pt idx="63629">
                  <c:v>1.44286</c:v>
                </c:pt>
                <c:pt idx="63630">
                  <c:v>1.44288</c:v>
                </c:pt>
                <c:pt idx="63631">
                  <c:v>1.4429</c:v>
                </c:pt>
                <c:pt idx="63632">
                  <c:v>1.44293</c:v>
                </c:pt>
                <c:pt idx="63633">
                  <c:v>1.44295</c:v>
                </c:pt>
                <c:pt idx="63634">
                  <c:v>1.44297</c:v>
                </c:pt>
                <c:pt idx="63635">
                  <c:v>1.44299</c:v>
                </c:pt>
                <c:pt idx="63636">
                  <c:v>1.44302</c:v>
                </c:pt>
                <c:pt idx="63637">
                  <c:v>1.44304</c:v>
                </c:pt>
                <c:pt idx="63638">
                  <c:v>1.44306</c:v>
                </c:pt>
                <c:pt idx="63639">
                  <c:v>1.44308</c:v>
                </c:pt>
                <c:pt idx="63640">
                  <c:v>1.44311</c:v>
                </c:pt>
                <c:pt idx="63641">
                  <c:v>1.44313</c:v>
                </c:pt>
                <c:pt idx="63642">
                  <c:v>1.44315</c:v>
                </c:pt>
                <c:pt idx="63643">
                  <c:v>1.44318</c:v>
                </c:pt>
                <c:pt idx="63644">
                  <c:v>1.4432</c:v>
                </c:pt>
                <c:pt idx="63645">
                  <c:v>1.44322</c:v>
                </c:pt>
                <c:pt idx="63646">
                  <c:v>1.44324</c:v>
                </c:pt>
                <c:pt idx="63647">
                  <c:v>1.44327</c:v>
                </c:pt>
                <c:pt idx="63648">
                  <c:v>1.44329</c:v>
                </c:pt>
                <c:pt idx="63649">
                  <c:v>1.44331</c:v>
                </c:pt>
                <c:pt idx="63650">
                  <c:v>1.44333</c:v>
                </c:pt>
                <c:pt idx="63651">
                  <c:v>1.44336</c:v>
                </c:pt>
                <c:pt idx="63652">
                  <c:v>1.44338</c:v>
                </c:pt>
                <c:pt idx="63653">
                  <c:v>1.4434</c:v>
                </c:pt>
                <c:pt idx="63654">
                  <c:v>1.44342</c:v>
                </c:pt>
                <c:pt idx="63655">
                  <c:v>1.44345</c:v>
                </c:pt>
                <c:pt idx="63656">
                  <c:v>1.44347</c:v>
                </c:pt>
                <c:pt idx="63657">
                  <c:v>1.44349</c:v>
                </c:pt>
                <c:pt idx="63658">
                  <c:v>1.44352</c:v>
                </c:pt>
                <c:pt idx="63659">
                  <c:v>1.44354</c:v>
                </c:pt>
                <c:pt idx="63660">
                  <c:v>1.44356</c:v>
                </c:pt>
                <c:pt idx="63661">
                  <c:v>1.44358</c:v>
                </c:pt>
                <c:pt idx="63662">
                  <c:v>1.44361</c:v>
                </c:pt>
                <c:pt idx="63663">
                  <c:v>1.44363</c:v>
                </c:pt>
                <c:pt idx="63664">
                  <c:v>1.44365</c:v>
                </c:pt>
                <c:pt idx="63665">
                  <c:v>1.44367</c:v>
                </c:pt>
                <c:pt idx="63666">
                  <c:v>1.4437</c:v>
                </c:pt>
                <c:pt idx="63667">
                  <c:v>1.44372</c:v>
                </c:pt>
                <c:pt idx="63668">
                  <c:v>1.44374</c:v>
                </c:pt>
                <c:pt idx="63669">
                  <c:v>1.44376</c:v>
                </c:pt>
                <c:pt idx="63670">
                  <c:v>1.44379</c:v>
                </c:pt>
                <c:pt idx="63671">
                  <c:v>1.44381</c:v>
                </c:pt>
                <c:pt idx="63672">
                  <c:v>1.44383</c:v>
                </c:pt>
                <c:pt idx="63673">
                  <c:v>1.44386</c:v>
                </c:pt>
                <c:pt idx="63674">
                  <c:v>1.44388</c:v>
                </c:pt>
                <c:pt idx="63675">
                  <c:v>1.4439</c:v>
                </c:pt>
                <c:pt idx="63676">
                  <c:v>1.44392</c:v>
                </c:pt>
                <c:pt idx="63677">
                  <c:v>1.44395</c:v>
                </c:pt>
                <c:pt idx="63678">
                  <c:v>1.44397</c:v>
                </c:pt>
                <c:pt idx="63679">
                  <c:v>1.44399</c:v>
                </c:pt>
                <c:pt idx="63680">
                  <c:v>1.44401</c:v>
                </c:pt>
                <c:pt idx="63681">
                  <c:v>1.44404</c:v>
                </c:pt>
                <c:pt idx="63682">
                  <c:v>1.44406</c:v>
                </c:pt>
                <c:pt idx="63683">
                  <c:v>1.44408</c:v>
                </c:pt>
                <c:pt idx="63684">
                  <c:v>1.4441</c:v>
                </c:pt>
                <c:pt idx="63685">
                  <c:v>1.44413</c:v>
                </c:pt>
                <c:pt idx="63686">
                  <c:v>1.44415</c:v>
                </c:pt>
                <c:pt idx="63687">
                  <c:v>1.44417</c:v>
                </c:pt>
                <c:pt idx="63688">
                  <c:v>1.44419</c:v>
                </c:pt>
                <c:pt idx="63689">
                  <c:v>1.44422</c:v>
                </c:pt>
                <c:pt idx="63690">
                  <c:v>1.44424</c:v>
                </c:pt>
                <c:pt idx="63691">
                  <c:v>1.44426</c:v>
                </c:pt>
                <c:pt idx="63692">
                  <c:v>1.44429</c:v>
                </c:pt>
                <c:pt idx="63693">
                  <c:v>1.44431</c:v>
                </c:pt>
                <c:pt idx="63694">
                  <c:v>1.44433</c:v>
                </c:pt>
                <c:pt idx="63695">
                  <c:v>1.44435</c:v>
                </c:pt>
                <c:pt idx="63696">
                  <c:v>1.44438</c:v>
                </c:pt>
                <c:pt idx="63697">
                  <c:v>1.4444</c:v>
                </c:pt>
                <c:pt idx="63698">
                  <c:v>1.44442</c:v>
                </c:pt>
                <c:pt idx="63699">
                  <c:v>1.44444</c:v>
                </c:pt>
                <c:pt idx="63700">
                  <c:v>1.44447</c:v>
                </c:pt>
                <c:pt idx="63701">
                  <c:v>1.44449</c:v>
                </c:pt>
                <c:pt idx="63702">
                  <c:v>1.44451</c:v>
                </c:pt>
                <c:pt idx="63703">
                  <c:v>1.44453</c:v>
                </c:pt>
                <c:pt idx="63704">
                  <c:v>1.44456</c:v>
                </c:pt>
                <c:pt idx="63705">
                  <c:v>1.44458</c:v>
                </c:pt>
                <c:pt idx="63706">
                  <c:v>1.4446</c:v>
                </c:pt>
                <c:pt idx="63707">
                  <c:v>1.44463</c:v>
                </c:pt>
                <c:pt idx="63708">
                  <c:v>1.44465</c:v>
                </c:pt>
                <c:pt idx="63709">
                  <c:v>1.44467</c:v>
                </c:pt>
                <c:pt idx="63710">
                  <c:v>1.44469</c:v>
                </c:pt>
                <c:pt idx="63711">
                  <c:v>1.44472</c:v>
                </c:pt>
                <c:pt idx="63712">
                  <c:v>1.44474</c:v>
                </c:pt>
                <c:pt idx="63713">
                  <c:v>1.44476</c:v>
                </c:pt>
                <c:pt idx="63714">
                  <c:v>1.44478</c:v>
                </c:pt>
                <c:pt idx="63715">
                  <c:v>1.44481</c:v>
                </c:pt>
                <c:pt idx="63716">
                  <c:v>1.44483</c:v>
                </c:pt>
                <c:pt idx="63717">
                  <c:v>1.44485</c:v>
                </c:pt>
                <c:pt idx="63718">
                  <c:v>1.44487</c:v>
                </c:pt>
                <c:pt idx="63719">
                  <c:v>1.4449</c:v>
                </c:pt>
                <c:pt idx="63720">
                  <c:v>1.44492</c:v>
                </c:pt>
                <c:pt idx="63721">
                  <c:v>1.44494</c:v>
                </c:pt>
                <c:pt idx="63722">
                  <c:v>1.44497</c:v>
                </c:pt>
                <c:pt idx="63723">
                  <c:v>1.44499</c:v>
                </c:pt>
                <c:pt idx="63724">
                  <c:v>1.44501</c:v>
                </c:pt>
                <c:pt idx="63725">
                  <c:v>1.44503</c:v>
                </c:pt>
                <c:pt idx="63726">
                  <c:v>1.44506</c:v>
                </c:pt>
                <c:pt idx="63727">
                  <c:v>1.44508</c:v>
                </c:pt>
                <c:pt idx="63728">
                  <c:v>1.4451</c:v>
                </c:pt>
                <c:pt idx="63729">
                  <c:v>1.44512</c:v>
                </c:pt>
                <c:pt idx="63730">
                  <c:v>1.44515</c:v>
                </c:pt>
                <c:pt idx="63731">
                  <c:v>1.44517</c:v>
                </c:pt>
                <c:pt idx="63732">
                  <c:v>1.44519</c:v>
                </c:pt>
                <c:pt idx="63733">
                  <c:v>1.44521</c:v>
                </c:pt>
                <c:pt idx="63734">
                  <c:v>1.44524</c:v>
                </c:pt>
                <c:pt idx="63735">
                  <c:v>1.44526</c:v>
                </c:pt>
                <c:pt idx="63736">
                  <c:v>1.44528</c:v>
                </c:pt>
                <c:pt idx="63737">
                  <c:v>1.44531</c:v>
                </c:pt>
                <c:pt idx="63738">
                  <c:v>1.44533</c:v>
                </c:pt>
                <c:pt idx="63739">
                  <c:v>1.44535</c:v>
                </c:pt>
                <c:pt idx="63740">
                  <c:v>1.44537</c:v>
                </c:pt>
                <c:pt idx="63741">
                  <c:v>1.4454</c:v>
                </c:pt>
                <c:pt idx="63742">
                  <c:v>1.44542</c:v>
                </c:pt>
                <c:pt idx="63743">
                  <c:v>1.44544</c:v>
                </c:pt>
                <c:pt idx="63744">
                  <c:v>1.44546</c:v>
                </c:pt>
                <c:pt idx="63745">
                  <c:v>1.44549</c:v>
                </c:pt>
                <c:pt idx="63746">
                  <c:v>1.44551</c:v>
                </c:pt>
                <c:pt idx="63747">
                  <c:v>1.44553</c:v>
                </c:pt>
                <c:pt idx="63748">
                  <c:v>1.44556</c:v>
                </c:pt>
                <c:pt idx="63749">
                  <c:v>1.44558</c:v>
                </c:pt>
                <c:pt idx="63750">
                  <c:v>1.4456</c:v>
                </c:pt>
                <c:pt idx="63751">
                  <c:v>1.44562</c:v>
                </c:pt>
                <c:pt idx="63752">
                  <c:v>1.44565</c:v>
                </c:pt>
                <c:pt idx="63753">
                  <c:v>1.44567</c:v>
                </c:pt>
                <c:pt idx="63754">
                  <c:v>1.44569</c:v>
                </c:pt>
                <c:pt idx="63755">
                  <c:v>1.44571</c:v>
                </c:pt>
                <c:pt idx="63756">
                  <c:v>1.44574</c:v>
                </c:pt>
                <c:pt idx="63757">
                  <c:v>1.44576</c:v>
                </c:pt>
                <c:pt idx="63758">
                  <c:v>1.44578</c:v>
                </c:pt>
                <c:pt idx="63759">
                  <c:v>1.44581</c:v>
                </c:pt>
                <c:pt idx="63760">
                  <c:v>1.44583</c:v>
                </c:pt>
                <c:pt idx="63761">
                  <c:v>1.44585</c:v>
                </c:pt>
                <c:pt idx="63762">
                  <c:v>1.44587</c:v>
                </c:pt>
                <c:pt idx="63763">
                  <c:v>1.4459</c:v>
                </c:pt>
                <c:pt idx="63764">
                  <c:v>1.44592</c:v>
                </c:pt>
                <c:pt idx="63765">
                  <c:v>1.44594</c:v>
                </c:pt>
                <c:pt idx="63766">
                  <c:v>1.44596</c:v>
                </c:pt>
                <c:pt idx="63767">
                  <c:v>1.44599</c:v>
                </c:pt>
                <c:pt idx="63768">
                  <c:v>1.44601</c:v>
                </c:pt>
                <c:pt idx="63769">
                  <c:v>1.44603</c:v>
                </c:pt>
                <c:pt idx="63770">
                  <c:v>1.44605</c:v>
                </c:pt>
                <c:pt idx="63771">
                  <c:v>1.44608</c:v>
                </c:pt>
                <c:pt idx="63772">
                  <c:v>1.4461</c:v>
                </c:pt>
                <c:pt idx="63773">
                  <c:v>1.44612</c:v>
                </c:pt>
                <c:pt idx="63774">
                  <c:v>1.44615</c:v>
                </c:pt>
                <c:pt idx="63775">
                  <c:v>1.44617</c:v>
                </c:pt>
                <c:pt idx="63776">
                  <c:v>1.44619</c:v>
                </c:pt>
                <c:pt idx="63777">
                  <c:v>1.44621</c:v>
                </c:pt>
                <c:pt idx="63778">
                  <c:v>1.44624</c:v>
                </c:pt>
                <c:pt idx="63779">
                  <c:v>1.44626</c:v>
                </c:pt>
                <c:pt idx="63780">
                  <c:v>1.44628</c:v>
                </c:pt>
                <c:pt idx="63781">
                  <c:v>1.4463</c:v>
                </c:pt>
                <c:pt idx="63782">
                  <c:v>1.44633</c:v>
                </c:pt>
                <c:pt idx="63783">
                  <c:v>1.44635</c:v>
                </c:pt>
                <c:pt idx="63784">
                  <c:v>1.44637</c:v>
                </c:pt>
                <c:pt idx="63785">
                  <c:v>1.4464</c:v>
                </c:pt>
                <c:pt idx="63786">
                  <c:v>1.44642</c:v>
                </c:pt>
                <c:pt idx="63787">
                  <c:v>1.44644</c:v>
                </c:pt>
                <c:pt idx="63788">
                  <c:v>1.44646</c:v>
                </c:pt>
                <c:pt idx="63789">
                  <c:v>1.44649</c:v>
                </c:pt>
                <c:pt idx="63790">
                  <c:v>1.44651</c:v>
                </c:pt>
                <c:pt idx="63791">
                  <c:v>1.44653</c:v>
                </c:pt>
                <c:pt idx="63792">
                  <c:v>1.44655</c:v>
                </c:pt>
                <c:pt idx="63793">
                  <c:v>1.44658</c:v>
                </c:pt>
                <c:pt idx="63794">
                  <c:v>1.4466</c:v>
                </c:pt>
                <c:pt idx="63795">
                  <c:v>1.44662</c:v>
                </c:pt>
                <c:pt idx="63796">
                  <c:v>1.44664</c:v>
                </c:pt>
                <c:pt idx="63797">
                  <c:v>1.44667</c:v>
                </c:pt>
                <c:pt idx="63798">
                  <c:v>1.44669</c:v>
                </c:pt>
                <c:pt idx="63799">
                  <c:v>1.44671</c:v>
                </c:pt>
                <c:pt idx="63800">
                  <c:v>1.44674</c:v>
                </c:pt>
                <c:pt idx="63801">
                  <c:v>1.44676</c:v>
                </c:pt>
                <c:pt idx="63802">
                  <c:v>1.44678</c:v>
                </c:pt>
                <c:pt idx="63803">
                  <c:v>1.4468</c:v>
                </c:pt>
                <c:pt idx="63804">
                  <c:v>1.44683</c:v>
                </c:pt>
                <c:pt idx="63805">
                  <c:v>1.44685</c:v>
                </c:pt>
                <c:pt idx="63806">
                  <c:v>1.44687</c:v>
                </c:pt>
                <c:pt idx="63807">
                  <c:v>1.44689</c:v>
                </c:pt>
                <c:pt idx="63808">
                  <c:v>1.44692</c:v>
                </c:pt>
                <c:pt idx="63809">
                  <c:v>1.44694</c:v>
                </c:pt>
                <c:pt idx="63810">
                  <c:v>1.44696</c:v>
                </c:pt>
                <c:pt idx="63811">
                  <c:v>1.44698</c:v>
                </c:pt>
                <c:pt idx="63812">
                  <c:v>1.44701</c:v>
                </c:pt>
                <c:pt idx="63813">
                  <c:v>1.44703</c:v>
                </c:pt>
                <c:pt idx="63814">
                  <c:v>1.44705</c:v>
                </c:pt>
                <c:pt idx="63815">
                  <c:v>1.44707</c:v>
                </c:pt>
                <c:pt idx="63816">
                  <c:v>1.4471</c:v>
                </c:pt>
                <c:pt idx="63817">
                  <c:v>1.44712</c:v>
                </c:pt>
                <c:pt idx="63818">
                  <c:v>1.44714</c:v>
                </c:pt>
                <c:pt idx="63819">
                  <c:v>1.44717</c:v>
                </c:pt>
                <c:pt idx="63820">
                  <c:v>1.44719</c:v>
                </c:pt>
                <c:pt idx="63821">
                  <c:v>1.44721</c:v>
                </c:pt>
                <c:pt idx="63822">
                  <c:v>1.44723</c:v>
                </c:pt>
                <c:pt idx="63823">
                  <c:v>1.44726</c:v>
                </c:pt>
                <c:pt idx="63824">
                  <c:v>1.44728</c:v>
                </c:pt>
                <c:pt idx="63825">
                  <c:v>1.4473</c:v>
                </c:pt>
                <c:pt idx="63826">
                  <c:v>1.44732</c:v>
                </c:pt>
                <c:pt idx="63827">
                  <c:v>1.44735</c:v>
                </c:pt>
                <c:pt idx="63828">
                  <c:v>1.44737</c:v>
                </c:pt>
                <c:pt idx="63829">
                  <c:v>1.44739</c:v>
                </c:pt>
                <c:pt idx="63830">
                  <c:v>1.44741</c:v>
                </c:pt>
                <c:pt idx="63831">
                  <c:v>1.44744</c:v>
                </c:pt>
                <c:pt idx="63832">
                  <c:v>1.44746</c:v>
                </c:pt>
                <c:pt idx="63833">
                  <c:v>1.44748</c:v>
                </c:pt>
                <c:pt idx="63834">
                  <c:v>1.44751</c:v>
                </c:pt>
                <c:pt idx="63835">
                  <c:v>1.44753</c:v>
                </c:pt>
                <c:pt idx="63836">
                  <c:v>1.44755</c:v>
                </c:pt>
                <c:pt idx="63837">
                  <c:v>1.44757</c:v>
                </c:pt>
                <c:pt idx="63838">
                  <c:v>1.4476</c:v>
                </c:pt>
                <c:pt idx="63839">
                  <c:v>1.44762</c:v>
                </c:pt>
                <c:pt idx="63840">
                  <c:v>1.44764</c:v>
                </c:pt>
                <c:pt idx="63841">
                  <c:v>1.44766</c:v>
                </c:pt>
                <c:pt idx="63842">
                  <c:v>1.44769</c:v>
                </c:pt>
                <c:pt idx="63843">
                  <c:v>1.44771</c:v>
                </c:pt>
                <c:pt idx="63844">
                  <c:v>1.44773</c:v>
                </c:pt>
                <c:pt idx="63845">
                  <c:v>1.44775</c:v>
                </c:pt>
                <c:pt idx="63846">
                  <c:v>1.44778</c:v>
                </c:pt>
                <c:pt idx="63847">
                  <c:v>1.4478</c:v>
                </c:pt>
                <c:pt idx="63848">
                  <c:v>1.44782</c:v>
                </c:pt>
                <c:pt idx="63849">
                  <c:v>1.44785</c:v>
                </c:pt>
                <c:pt idx="63850">
                  <c:v>1.44787</c:v>
                </c:pt>
                <c:pt idx="63851">
                  <c:v>1.44789</c:v>
                </c:pt>
                <c:pt idx="63852">
                  <c:v>1.44791</c:v>
                </c:pt>
                <c:pt idx="63853">
                  <c:v>1.44794</c:v>
                </c:pt>
                <c:pt idx="63854">
                  <c:v>1.44796</c:v>
                </c:pt>
                <c:pt idx="63855">
                  <c:v>1.44798</c:v>
                </c:pt>
                <c:pt idx="63856">
                  <c:v>1.448</c:v>
                </c:pt>
                <c:pt idx="63857">
                  <c:v>1.44803</c:v>
                </c:pt>
                <c:pt idx="63858">
                  <c:v>1.44805</c:v>
                </c:pt>
                <c:pt idx="63859">
                  <c:v>1.44807</c:v>
                </c:pt>
                <c:pt idx="63860">
                  <c:v>1.44809</c:v>
                </c:pt>
                <c:pt idx="63861">
                  <c:v>1.44812</c:v>
                </c:pt>
                <c:pt idx="63862">
                  <c:v>1.44814</c:v>
                </c:pt>
                <c:pt idx="63863">
                  <c:v>1.44816</c:v>
                </c:pt>
                <c:pt idx="63864">
                  <c:v>1.44819</c:v>
                </c:pt>
                <c:pt idx="63865">
                  <c:v>1.44821</c:v>
                </c:pt>
                <c:pt idx="63866">
                  <c:v>1.44823</c:v>
                </c:pt>
                <c:pt idx="63867">
                  <c:v>1.44825</c:v>
                </c:pt>
                <c:pt idx="63868">
                  <c:v>1.44828</c:v>
                </c:pt>
                <c:pt idx="63869">
                  <c:v>1.4483</c:v>
                </c:pt>
                <c:pt idx="63870">
                  <c:v>1.44832</c:v>
                </c:pt>
                <c:pt idx="63871">
                  <c:v>1.44834</c:v>
                </c:pt>
                <c:pt idx="63872">
                  <c:v>1.44837</c:v>
                </c:pt>
                <c:pt idx="63873">
                  <c:v>1.44839</c:v>
                </c:pt>
                <c:pt idx="63874">
                  <c:v>1.44841</c:v>
                </c:pt>
                <c:pt idx="63875">
                  <c:v>1.44843</c:v>
                </c:pt>
                <c:pt idx="63876">
                  <c:v>1.44846</c:v>
                </c:pt>
                <c:pt idx="63877">
                  <c:v>1.44848</c:v>
                </c:pt>
                <c:pt idx="63878">
                  <c:v>1.4485</c:v>
                </c:pt>
                <c:pt idx="63879">
                  <c:v>1.44853</c:v>
                </c:pt>
                <c:pt idx="63880">
                  <c:v>1.44855</c:v>
                </c:pt>
                <c:pt idx="63881">
                  <c:v>1.44857</c:v>
                </c:pt>
                <c:pt idx="63882">
                  <c:v>1.44859</c:v>
                </c:pt>
                <c:pt idx="63883">
                  <c:v>1.44862</c:v>
                </c:pt>
                <c:pt idx="63884">
                  <c:v>1.44864</c:v>
                </c:pt>
                <c:pt idx="63885">
                  <c:v>1.44866</c:v>
                </c:pt>
                <c:pt idx="63886">
                  <c:v>1.44869</c:v>
                </c:pt>
                <c:pt idx="63887">
                  <c:v>1.44871</c:v>
                </c:pt>
                <c:pt idx="63888">
                  <c:v>1.44873</c:v>
                </c:pt>
                <c:pt idx="63889">
                  <c:v>1.44875</c:v>
                </c:pt>
                <c:pt idx="63890">
                  <c:v>1.44878</c:v>
                </c:pt>
                <c:pt idx="63891">
                  <c:v>1.4488</c:v>
                </c:pt>
                <c:pt idx="63892">
                  <c:v>1.44882</c:v>
                </c:pt>
                <c:pt idx="63893">
                  <c:v>1.44884</c:v>
                </c:pt>
                <c:pt idx="63894">
                  <c:v>1.44887</c:v>
                </c:pt>
                <c:pt idx="63895">
                  <c:v>1.44889</c:v>
                </c:pt>
                <c:pt idx="63896">
                  <c:v>1.44891</c:v>
                </c:pt>
                <c:pt idx="63897">
                  <c:v>1.44893</c:v>
                </c:pt>
                <c:pt idx="63898">
                  <c:v>1.44896</c:v>
                </c:pt>
                <c:pt idx="63899">
                  <c:v>1.44898</c:v>
                </c:pt>
                <c:pt idx="63900">
                  <c:v>1.449</c:v>
                </c:pt>
                <c:pt idx="63901">
                  <c:v>1.44903</c:v>
                </c:pt>
                <c:pt idx="63902">
                  <c:v>1.44905</c:v>
                </c:pt>
                <c:pt idx="63903">
                  <c:v>1.44907</c:v>
                </c:pt>
                <c:pt idx="63904">
                  <c:v>1.44909</c:v>
                </c:pt>
                <c:pt idx="63905">
                  <c:v>1.44912</c:v>
                </c:pt>
                <c:pt idx="63906">
                  <c:v>1.44914</c:v>
                </c:pt>
                <c:pt idx="63907">
                  <c:v>1.44916</c:v>
                </c:pt>
                <c:pt idx="63908">
                  <c:v>1.44918</c:v>
                </c:pt>
                <c:pt idx="63909">
                  <c:v>1.44921</c:v>
                </c:pt>
                <c:pt idx="63910">
                  <c:v>1.44923</c:v>
                </c:pt>
                <c:pt idx="63911">
                  <c:v>1.44925</c:v>
                </c:pt>
                <c:pt idx="63912">
                  <c:v>1.44927</c:v>
                </c:pt>
                <c:pt idx="63913">
                  <c:v>1.4493</c:v>
                </c:pt>
                <c:pt idx="63914">
                  <c:v>1.44932</c:v>
                </c:pt>
                <c:pt idx="63915">
                  <c:v>1.44934</c:v>
                </c:pt>
                <c:pt idx="63916">
                  <c:v>1.44937</c:v>
                </c:pt>
                <c:pt idx="63917">
                  <c:v>1.44939</c:v>
                </c:pt>
                <c:pt idx="63918">
                  <c:v>1.44941</c:v>
                </c:pt>
                <c:pt idx="63919">
                  <c:v>1.44943</c:v>
                </c:pt>
                <c:pt idx="63920">
                  <c:v>1.44946</c:v>
                </c:pt>
                <c:pt idx="63921">
                  <c:v>1.44948</c:v>
                </c:pt>
                <c:pt idx="63922">
                  <c:v>1.4495</c:v>
                </c:pt>
                <c:pt idx="63923">
                  <c:v>1.44952</c:v>
                </c:pt>
                <c:pt idx="63924">
                  <c:v>1.44955</c:v>
                </c:pt>
                <c:pt idx="63925">
                  <c:v>1.44957</c:v>
                </c:pt>
                <c:pt idx="63926">
                  <c:v>1.44959</c:v>
                </c:pt>
                <c:pt idx="63927">
                  <c:v>1.44962</c:v>
                </c:pt>
                <c:pt idx="63928">
                  <c:v>1.44964</c:v>
                </c:pt>
                <c:pt idx="63929">
                  <c:v>1.44966</c:v>
                </c:pt>
                <c:pt idx="63930">
                  <c:v>1.44968</c:v>
                </c:pt>
                <c:pt idx="63931">
                  <c:v>1.44971</c:v>
                </c:pt>
                <c:pt idx="63932">
                  <c:v>1.44973</c:v>
                </c:pt>
                <c:pt idx="63933">
                  <c:v>1.44975</c:v>
                </c:pt>
                <c:pt idx="63934">
                  <c:v>1.44977</c:v>
                </c:pt>
                <c:pt idx="63935">
                  <c:v>1.4498</c:v>
                </c:pt>
                <c:pt idx="63936">
                  <c:v>1.44982</c:v>
                </c:pt>
                <c:pt idx="63937">
                  <c:v>1.44984</c:v>
                </c:pt>
                <c:pt idx="63938">
                  <c:v>1.44986</c:v>
                </c:pt>
                <c:pt idx="63939">
                  <c:v>1.44989</c:v>
                </c:pt>
                <c:pt idx="63940">
                  <c:v>1.44991</c:v>
                </c:pt>
                <c:pt idx="63941">
                  <c:v>1.44993</c:v>
                </c:pt>
                <c:pt idx="63942">
                  <c:v>1.44996</c:v>
                </c:pt>
                <c:pt idx="63943">
                  <c:v>1.44998</c:v>
                </c:pt>
                <c:pt idx="63944">
                  <c:v>1.45</c:v>
                </c:pt>
                <c:pt idx="63945">
                  <c:v>1.45002</c:v>
                </c:pt>
                <c:pt idx="63946">
                  <c:v>1.45005</c:v>
                </c:pt>
                <c:pt idx="63947">
                  <c:v>1.45007</c:v>
                </c:pt>
                <c:pt idx="63948">
                  <c:v>1.45009</c:v>
                </c:pt>
                <c:pt idx="63949">
                  <c:v>1.45011</c:v>
                </c:pt>
                <c:pt idx="63950">
                  <c:v>1.45014</c:v>
                </c:pt>
                <c:pt idx="63951">
                  <c:v>1.45016</c:v>
                </c:pt>
                <c:pt idx="63952">
                  <c:v>1.45018</c:v>
                </c:pt>
                <c:pt idx="63953">
                  <c:v>1.4502</c:v>
                </c:pt>
                <c:pt idx="63954">
                  <c:v>1.45023</c:v>
                </c:pt>
                <c:pt idx="63955">
                  <c:v>1.45025</c:v>
                </c:pt>
                <c:pt idx="63956">
                  <c:v>1.45027</c:v>
                </c:pt>
                <c:pt idx="63957">
                  <c:v>1.45029</c:v>
                </c:pt>
                <c:pt idx="63958">
                  <c:v>1.45032</c:v>
                </c:pt>
                <c:pt idx="63959">
                  <c:v>1.45034</c:v>
                </c:pt>
                <c:pt idx="63960">
                  <c:v>1.45036</c:v>
                </c:pt>
                <c:pt idx="63961">
                  <c:v>1.45039</c:v>
                </c:pt>
                <c:pt idx="63962">
                  <c:v>1.45041</c:v>
                </c:pt>
                <c:pt idx="63963">
                  <c:v>1.45043</c:v>
                </c:pt>
                <c:pt idx="63964">
                  <c:v>1.45045</c:v>
                </c:pt>
                <c:pt idx="63965">
                  <c:v>1.45048</c:v>
                </c:pt>
                <c:pt idx="63966">
                  <c:v>1.4505</c:v>
                </c:pt>
                <c:pt idx="63967">
                  <c:v>1.45052</c:v>
                </c:pt>
                <c:pt idx="63968">
                  <c:v>1.45054</c:v>
                </c:pt>
                <c:pt idx="63969">
                  <c:v>1.45057</c:v>
                </c:pt>
                <c:pt idx="63970">
                  <c:v>1.45059</c:v>
                </c:pt>
                <c:pt idx="63971">
                  <c:v>1.45061</c:v>
                </c:pt>
                <c:pt idx="63972">
                  <c:v>1.45063</c:v>
                </c:pt>
                <c:pt idx="63973">
                  <c:v>1.45066</c:v>
                </c:pt>
                <c:pt idx="63974">
                  <c:v>1.45068</c:v>
                </c:pt>
                <c:pt idx="63975">
                  <c:v>1.4507</c:v>
                </c:pt>
                <c:pt idx="63976">
                  <c:v>1.45073</c:v>
                </c:pt>
                <c:pt idx="63977">
                  <c:v>1.45075</c:v>
                </c:pt>
                <c:pt idx="63978">
                  <c:v>1.45077</c:v>
                </c:pt>
                <c:pt idx="63979">
                  <c:v>1.45079</c:v>
                </c:pt>
                <c:pt idx="63980">
                  <c:v>1.45082</c:v>
                </c:pt>
                <c:pt idx="63981">
                  <c:v>1.45084</c:v>
                </c:pt>
                <c:pt idx="63982">
                  <c:v>1.45086</c:v>
                </c:pt>
                <c:pt idx="63983">
                  <c:v>1.45088</c:v>
                </c:pt>
                <c:pt idx="63984">
                  <c:v>1.45091</c:v>
                </c:pt>
                <c:pt idx="63985">
                  <c:v>1.45093</c:v>
                </c:pt>
                <c:pt idx="63986">
                  <c:v>1.45095</c:v>
                </c:pt>
                <c:pt idx="63987">
                  <c:v>1.45097</c:v>
                </c:pt>
                <c:pt idx="63988">
                  <c:v>1.451</c:v>
                </c:pt>
                <c:pt idx="63989">
                  <c:v>1.45102</c:v>
                </c:pt>
                <c:pt idx="63990">
                  <c:v>1.45104</c:v>
                </c:pt>
                <c:pt idx="63991">
                  <c:v>1.45107</c:v>
                </c:pt>
                <c:pt idx="63992">
                  <c:v>1.45109</c:v>
                </c:pt>
                <c:pt idx="63993">
                  <c:v>1.45111</c:v>
                </c:pt>
                <c:pt idx="63994">
                  <c:v>1.45113</c:v>
                </c:pt>
                <c:pt idx="63995">
                  <c:v>1.45116</c:v>
                </c:pt>
                <c:pt idx="63996">
                  <c:v>1.45118</c:v>
                </c:pt>
                <c:pt idx="63997">
                  <c:v>1.4512</c:v>
                </c:pt>
                <c:pt idx="63998">
                  <c:v>1.45122</c:v>
                </c:pt>
                <c:pt idx="63999">
                  <c:v>1.45125</c:v>
                </c:pt>
                <c:pt idx="64000">
                  <c:v>1.45127</c:v>
                </c:pt>
                <c:pt idx="64001">
                  <c:v>1.45129</c:v>
                </c:pt>
                <c:pt idx="64002">
                  <c:v>1.45131</c:v>
                </c:pt>
                <c:pt idx="64003">
                  <c:v>1.45134</c:v>
                </c:pt>
                <c:pt idx="64004">
                  <c:v>1.45136</c:v>
                </c:pt>
                <c:pt idx="64005">
                  <c:v>1.45138</c:v>
                </c:pt>
                <c:pt idx="64006">
                  <c:v>1.45141</c:v>
                </c:pt>
                <c:pt idx="64007">
                  <c:v>1.45143</c:v>
                </c:pt>
                <c:pt idx="64008">
                  <c:v>1.45145</c:v>
                </c:pt>
                <c:pt idx="64009">
                  <c:v>1.45147</c:v>
                </c:pt>
                <c:pt idx="64010">
                  <c:v>1.4515</c:v>
                </c:pt>
                <c:pt idx="64011">
                  <c:v>1.45152</c:v>
                </c:pt>
                <c:pt idx="64012">
                  <c:v>1.45154</c:v>
                </c:pt>
                <c:pt idx="64013">
                  <c:v>1.45156</c:v>
                </c:pt>
                <c:pt idx="64014">
                  <c:v>1.45159</c:v>
                </c:pt>
                <c:pt idx="64015">
                  <c:v>1.45161</c:v>
                </c:pt>
                <c:pt idx="64016">
                  <c:v>1.45163</c:v>
                </c:pt>
                <c:pt idx="64017">
                  <c:v>1.45165</c:v>
                </c:pt>
                <c:pt idx="64018">
                  <c:v>1.45168</c:v>
                </c:pt>
                <c:pt idx="64019">
                  <c:v>1.4517</c:v>
                </c:pt>
                <c:pt idx="64020">
                  <c:v>1.45172</c:v>
                </c:pt>
                <c:pt idx="64021">
                  <c:v>1.45175</c:v>
                </c:pt>
                <c:pt idx="64022">
                  <c:v>1.45177</c:v>
                </c:pt>
                <c:pt idx="64023">
                  <c:v>1.45179</c:v>
                </c:pt>
                <c:pt idx="64024">
                  <c:v>1.45181</c:v>
                </c:pt>
                <c:pt idx="64025">
                  <c:v>1.45184</c:v>
                </c:pt>
                <c:pt idx="64026">
                  <c:v>1.45186</c:v>
                </c:pt>
                <c:pt idx="64027">
                  <c:v>1.45188</c:v>
                </c:pt>
                <c:pt idx="64028">
                  <c:v>1.45191</c:v>
                </c:pt>
                <c:pt idx="64029">
                  <c:v>1.45193</c:v>
                </c:pt>
                <c:pt idx="64030">
                  <c:v>1.45195</c:v>
                </c:pt>
                <c:pt idx="64031">
                  <c:v>1.45197</c:v>
                </c:pt>
                <c:pt idx="64032">
                  <c:v>1.45199</c:v>
                </c:pt>
                <c:pt idx="64033">
                  <c:v>1.45202</c:v>
                </c:pt>
                <c:pt idx="64034">
                  <c:v>1.45204</c:v>
                </c:pt>
                <c:pt idx="64035">
                  <c:v>1.45206</c:v>
                </c:pt>
                <c:pt idx="64036">
                  <c:v>1.45209</c:v>
                </c:pt>
                <c:pt idx="64037">
                  <c:v>1.45211</c:v>
                </c:pt>
                <c:pt idx="64038">
                  <c:v>1.45213</c:v>
                </c:pt>
                <c:pt idx="64039">
                  <c:v>1.45215</c:v>
                </c:pt>
                <c:pt idx="64040">
                  <c:v>1.45218</c:v>
                </c:pt>
                <c:pt idx="64041">
                  <c:v>1.4522</c:v>
                </c:pt>
                <c:pt idx="64042">
                  <c:v>1.45222</c:v>
                </c:pt>
                <c:pt idx="64043">
                  <c:v>1.45225</c:v>
                </c:pt>
                <c:pt idx="64044">
                  <c:v>1.45227</c:v>
                </c:pt>
                <c:pt idx="64045">
                  <c:v>1.45229</c:v>
                </c:pt>
                <c:pt idx="64046">
                  <c:v>1.45231</c:v>
                </c:pt>
                <c:pt idx="64047">
                  <c:v>1.45234</c:v>
                </c:pt>
                <c:pt idx="64048">
                  <c:v>1.45236</c:v>
                </c:pt>
                <c:pt idx="64049">
                  <c:v>1.45238</c:v>
                </c:pt>
                <c:pt idx="64050">
                  <c:v>1.4524</c:v>
                </c:pt>
                <c:pt idx="64051">
                  <c:v>1.45243</c:v>
                </c:pt>
                <c:pt idx="64052">
                  <c:v>1.45245</c:v>
                </c:pt>
                <c:pt idx="64053">
                  <c:v>1.45247</c:v>
                </c:pt>
                <c:pt idx="64054">
                  <c:v>1.45249</c:v>
                </c:pt>
                <c:pt idx="64055">
                  <c:v>1.45252</c:v>
                </c:pt>
                <c:pt idx="64056">
                  <c:v>1.45254</c:v>
                </c:pt>
                <c:pt idx="64057">
                  <c:v>1.45256</c:v>
                </c:pt>
                <c:pt idx="64058">
                  <c:v>1.45259</c:v>
                </c:pt>
                <c:pt idx="64059">
                  <c:v>1.45261</c:v>
                </c:pt>
                <c:pt idx="64060">
                  <c:v>1.45263</c:v>
                </c:pt>
                <c:pt idx="64061">
                  <c:v>1.45265</c:v>
                </c:pt>
                <c:pt idx="64062">
                  <c:v>1.45268</c:v>
                </c:pt>
                <c:pt idx="64063">
                  <c:v>1.4527</c:v>
                </c:pt>
                <c:pt idx="64064">
                  <c:v>1.45272</c:v>
                </c:pt>
                <c:pt idx="64065">
                  <c:v>1.45274</c:v>
                </c:pt>
                <c:pt idx="64066">
                  <c:v>1.45277</c:v>
                </c:pt>
                <c:pt idx="64067">
                  <c:v>1.45279</c:v>
                </c:pt>
                <c:pt idx="64068">
                  <c:v>1.45281</c:v>
                </c:pt>
                <c:pt idx="64069">
                  <c:v>1.45283</c:v>
                </c:pt>
                <c:pt idx="64070">
                  <c:v>1.45286</c:v>
                </c:pt>
                <c:pt idx="64071">
                  <c:v>1.45288</c:v>
                </c:pt>
                <c:pt idx="64072">
                  <c:v>1.4529</c:v>
                </c:pt>
                <c:pt idx="64073">
                  <c:v>1.45293</c:v>
                </c:pt>
                <c:pt idx="64074">
                  <c:v>1.45295</c:v>
                </c:pt>
                <c:pt idx="64075">
                  <c:v>1.45297</c:v>
                </c:pt>
                <c:pt idx="64076">
                  <c:v>1.45299</c:v>
                </c:pt>
                <c:pt idx="64077">
                  <c:v>1.45302</c:v>
                </c:pt>
                <c:pt idx="64078">
                  <c:v>1.45304</c:v>
                </c:pt>
                <c:pt idx="64079">
                  <c:v>1.45306</c:v>
                </c:pt>
                <c:pt idx="64080">
                  <c:v>1.45308</c:v>
                </c:pt>
                <c:pt idx="64081">
                  <c:v>1.45311</c:v>
                </c:pt>
                <c:pt idx="64082">
                  <c:v>1.45313</c:v>
                </c:pt>
                <c:pt idx="64083">
                  <c:v>1.45315</c:v>
                </c:pt>
                <c:pt idx="64084">
                  <c:v>1.45318</c:v>
                </c:pt>
                <c:pt idx="64085">
                  <c:v>1.4532</c:v>
                </c:pt>
                <c:pt idx="64086">
                  <c:v>1.45322</c:v>
                </c:pt>
                <c:pt idx="64087">
                  <c:v>1.45324</c:v>
                </c:pt>
                <c:pt idx="64088">
                  <c:v>1.45327</c:v>
                </c:pt>
                <c:pt idx="64089">
                  <c:v>1.45329</c:v>
                </c:pt>
                <c:pt idx="64090">
                  <c:v>1.45331</c:v>
                </c:pt>
                <c:pt idx="64091">
                  <c:v>1.45333</c:v>
                </c:pt>
                <c:pt idx="64092">
                  <c:v>1.45336</c:v>
                </c:pt>
                <c:pt idx="64093">
                  <c:v>1.45338</c:v>
                </c:pt>
                <c:pt idx="64094">
                  <c:v>1.4534</c:v>
                </c:pt>
                <c:pt idx="64095">
                  <c:v>1.45342</c:v>
                </c:pt>
                <c:pt idx="64096">
                  <c:v>1.45345</c:v>
                </c:pt>
                <c:pt idx="64097">
                  <c:v>1.45347</c:v>
                </c:pt>
                <c:pt idx="64098">
                  <c:v>1.45349</c:v>
                </c:pt>
                <c:pt idx="64099">
                  <c:v>1.45351</c:v>
                </c:pt>
                <c:pt idx="64100">
                  <c:v>1.45354</c:v>
                </c:pt>
                <c:pt idx="64101">
                  <c:v>1.45356</c:v>
                </c:pt>
                <c:pt idx="64102">
                  <c:v>1.45358</c:v>
                </c:pt>
                <c:pt idx="64103">
                  <c:v>1.45361</c:v>
                </c:pt>
                <c:pt idx="64104">
                  <c:v>1.45363</c:v>
                </c:pt>
                <c:pt idx="64105">
                  <c:v>1.45365</c:v>
                </c:pt>
                <c:pt idx="64106">
                  <c:v>1.45367</c:v>
                </c:pt>
                <c:pt idx="64107">
                  <c:v>1.4537</c:v>
                </c:pt>
                <c:pt idx="64108">
                  <c:v>1.45372</c:v>
                </c:pt>
                <c:pt idx="64109">
                  <c:v>1.45374</c:v>
                </c:pt>
                <c:pt idx="64110">
                  <c:v>1.45376</c:v>
                </c:pt>
                <c:pt idx="64111">
                  <c:v>1.45379</c:v>
                </c:pt>
                <c:pt idx="64112">
                  <c:v>1.45381</c:v>
                </c:pt>
                <c:pt idx="64113">
                  <c:v>1.45383</c:v>
                </c:pt>
                <c:pt idx="64114">
                  <c:v>1.45385</c:v>
                </c:pt>
                <c:pt idx="64115">
                  <c:v>1.45388</c:v>
                </c:pt>
                <c:pt idx="64116">
                  <c:v>1.4539</c:v>
                </c:pt>
                <c:pt idx="64117">
                  <c:v>1.45392</c:v>
                </c:pt>
                <c:pt idx="64118">
                  <c:v>1.45395</c:v>
                </c:pt>
                <c:pt idx="64119">
                  <c:v>1.45397</c:v>
                </c:pt>
                <c:pt idx="64120">
                  <c:v>1.45399</c:v>
                </c:pt>
                <c:pt idx="64121">
                  <c:v>1.45401</c:v>
                </c:pt>
                <c:pt idx="64122">
                  <c:v>1.45404</c:v>
                </c:pt>
                <c:pt idx="64123">
                  <c:v>1.45406</c:v>
                </c:pt>
                <c:pt idx="64124">
                  <c:v>1.45408</c:v>
                </c:pt>
                <c:pt idx="64125">
                  <c:v>1.4541</c:v>
                </c:pt>
                <c:pt idx="64126">
                  <c:v>1.45413</c:v>
                </c:pt>
                <c:pt idx="64127">
                  <c:v>1.45415</c:v>
                </c:pt>
                <c:pt idx="64128">
                  <c:v>1.45417</c:v>
                </c:pt>
                <c:pt idx="64129">
                  <c:v>1.45419</c:v>
                </c:pt>
                <c:pt idx="64130">
                  <c:v>1.45422</c:v>
                </c:pt>
                <c:pt idx="64131">
                  <c:v>1.45424</c:v>
                </c:pt>
                <c:pt idx="64132">
                  <c:v>1.45426</c:v>
                </c:pt>
                <c:pt idx="64133">
                  <c:v>1.45429</c:v>
                </c:pt>
                <c:pt idx="64134">
                  <c:v>1.45431</c:v>
                </c:pt>
                <c:pt idx="64135">
                  <c:v>1.45433</c:v>
                </c:pt>
                <c:pt idx="64136">
                  <c:v>1.45435</c:v>
                </c:pt>
                <c:pt idx="64137">
                  <c:v>1.45438</c:v>
                </c:pt>
                <c:pt idx="64138">
                  <c:v>1.4544</c:v>
                </c:pt>
                <c:pt idx="64139">
                  <c:v>1.45442</c:v>
                </c:pt>
                <c:pt idx="64140">
                  <c:v>1.45444</c:v>
                </c:pt>
                <c:pt idx="64141">
                  <c:v>1.45447</c:v>
                </c:pt>
                <c:pt idx="64142">
                  <c:v>1.45449</c:v>
                </c:pt>
                <c:pt idx="64143">
                  <c:v>1.45451</c:v>
                </c:pt>
                <c:pt idx="64144">
                  <c:v>1.45453</c:v>
                </c:pt>
                <c:pt idx="64145">
                  <c:v>1.45456</c:v>
                </c:pt>
                <c:pt idx="64146">
                  <c:v>1.45458</c:v>
                </c:pt>
                <c:pt idx="64147">
                  <c:v>1.4546</c:v>
                </c:pt>
                <c:pt idx="64148">
                  <c:v>1.45463</c:v>
                </c:pt>
                <c:pt idx="64149">
                  <c:v>1.45465</c:v>
                </c:pt>
                <c:pt idx="64150">
                  <c:v>1.45467</c:v>
                </c:pt>
                <c:pt idx="64151">
                  <c:v>1.45469</c:v>
                </c:pt>
                <c:pt idx="64152">
                  <c:v>1.45472</c:v>
                </c:pt>
                <c:pt idx="64153">
                  <c:v>1.45474</c:v>
                </c:pt>
                <c:pt idx="64154">
                  <c:v>1.45476</c:v>
                </c:pt>
                <c:pt idx="64155">
                  <c:v>1.45478</c:v>
                </c:pt>
                <c:pt idx="64156">
                  <c:v>1.45481</c:v>
                </c:pt>
                <c:pt idx="64157">
                  <c:v>1.45483</c:v>
                </c:pt>
                <c:pt idx="64158">
                  <c:v>1.45485</c:v>
                </c:pt>
                <c:pt idx="64159">
                  <c:v>1.45487</c:v>
                </c:pt>
                <c:pt idx="64160">
                  <c:v>1.4549</c:v>
                </c:pt>
                <c:pt idx="64161">
                  <c:v>1.45492</c:v>
                </c:pt>
                <c:pt idx="64162">
                  <c:v>1.45494</c:v>
                </c:pt>
                <c:pt idx="64163">
                  <c:v>1.45497</c:v>
                </c:pt>
                <c:pt idx="64164">
                  <c:v>1.45499</c:v>
                </c:pt>
                <c:pt idx="64165">
                  <c:v>1.45501</c:v>
                </c:pt>
                <c:pt idx="64166">
                  <c:v>1.45503</c:v>
                </c:pt>
                <c:pt idx="64167">
                  <c:v>1.45506</c:v>
                </c:pt>
                <c:pt idx="64168">
                  <c:v>1.45508</c:v>
                </c:pt>
                <c:pt idx="64169">
                  <c:v>1.4551</c:v>
                </c:pt>
                <c:pt idx="64170">
                  <c:v>1.45513</c:v>
                </c:pt>
                <c:pt idx="64171">
                  <c:v>1.45515</c:v>
                </c:pt>
                <c:pt idx="64172">
                  <c:v>1.45517</c:v>
                </c:pt>
                <c:pt idx="64173">
                  <c:v>1.45519</c:v>
                </c:pt>
                <c:pt idx="64174">
                  <c:v>1.45521</c:v>
                </c:pt>
                <c:pt idx="64175">
                  <c:v>1.45524</c:v>
                </c:pt>
                <c:pt idx="64176">
                  <c:v>1.45526</c:v>
                </c:pt>
                <c:pt idx="64177">
                  <c:v>1.45528</c:v>
                </c:pt>
                <c:pt idx="64178">
                  <c:v>1.45531</c:v>
                </c:pt>
                <c:pt idx="64179">
                  <c:v>1.45533</c:v>
                </c:pt>
                <c:pt idx="64180">
                  <c:v>1.45535</c:v>
                </c:pt>
                <c:pt idx="64181">
                  <c:v>1.45537</c:v>
                </c:pt>
                <c:pt idx="64182">
                  <c:v>1.4554</c:v>
                </c:pt>
                <c:pt idx="64183">
                  <c:v>1.45542</c:v>
                </c:pt>
                <c:pt idx="64184">
                  <c:v>1.45544</c:v>
                </c:pt>
                <c:pt idx="64185">
                  <c:v>1.45547</c:v>
                </c:pt>
                <c:pt idx="64186">
                  <c:v>1.45549</c:v>
                </c:pt>
                <c:pt idx="64187">
                  <c:v>1.45551</c:v>
                </c:pt>
                <c:pt idx="64188">
                  <c:v>1.45553</c:v>
                </c:pt>
                <c:pt idx="64189">
                  <c:v>1.45556</c:v>
                </c:pt>
                <c:pt idx="64190">
                  <c:v>1.45558</c:v>
                </c:pt>
                <c:pt idx="64191">
                  <c:v>1.4556</c:v>
                </c:pt>
                <c:pt idx="64192">
                  <c:v>1.45562</c:v>
                </c:pt>
                <c:pt idx="64193">
                  <c:v>1.45565</c:v>
                </c:pt>
                <c:pt idx="64194">
                  <c:v>1.45567</c:v>
                </c:pt>
                <c:pt idx="64195">
                  <c:v>1.45569</c:v>
                </c:pt>
                <c:pt idx="64196">
                  <c:v>1.45571</c:v>
                </c:pt>
                <c:pt idx="64197">
                  <c:v>1.45574</c:v>
                </c:pt>
                <c:pt idx="64198">
                  <c:v>1.45576</c:v>
                </c:pt>
                <c:pt idx="64199">
                  <c:v>1.45578</c:v>
                </c:pt>
                <c:pt idx="64200">
                  <c:v>1.45581</c:v>
                </c:pt>
                <c:pt idx="64201">
                  <c:v>1.45583</c:v>
                </c:pt>
                <c:pt idx="64202">
                  <c:v>1.45585</c:v>
                </c:pt>
                <c:pt idx="64203">
                  <c:v>1.45587</c:v>
                </c:pt>
                <c:pt idx="64204">
                  <c:v>1.4559</c:v>
                </c:pt>
                <c:pt idx="64205">
                  <c:v>1.45592</c:v>
                </c:pt>
                <c:pt idx="64206">
                  <c:v>1.45594</c:v>
                </c:pt>
                <c:pt idx="64207">
                  <c:v>1.45596</c:v>
                </c:pt>
                <c:pt idx="64208">
                  <c:v>1.45599</c:v>
                </c:pt>
                <c:pt idx="64209">
                  <c:v>1.45601</c:v>
                </c:pt>
                <c:pt idx="64210">
                  <c:v>1.45603</c:v>
                </c:pt>
                <c:pt idx="64211">
                  <c:v>1.45605</c:v>
                </c:pt>
                <c:pt idx="64212">
                  <c:v>1.45608</c:v>
                </c:pt>
                <c:pt idx="64213">
                  <c:v>1.4561</c:v>
                </c:pt>
                <c:pt idx="64214">
                  <c:v>1.45612</c:v>
                </c:pt>
                <c:pt idx="64215">
                  <c:v>1.45615</c:v>
                </c:pt>
                <c:pt idx="64216">
                  <c:v>1.45617</c:v>
                </c:pt>
                <c:pt idx="64217">
                  <c:v>1.45619</c:v>
                </c:pt>
                <c:pt idx="64218">
                  <c:v>1.45621</c:v>
                </c:pt>
                <c:pt idx="64219">
                  <c:v>1.45624</c:v>
                </c:pt>
                <c:pt idx="64220">
                  <c:v>1.45626</c:v>
                </c:pt>
                <c:pt idx="64221">
                  <c:v>1.45628</c:v>
                </c:pt>
                <c:pt idx="64222">
                  <c:v>1.4563</c:v>
                </c:pt>
                <c:pt idx="64223">
                  <c:v>1.45633</c:v>
                </c:pt>
                <c:pt idx="64224">
                  <c:v>1.45635</c:v>
                </c:pt>
                <c:pt idx="64225">
                  <c:v>1.45637</c:v>
                </c:pt>
                <c:pt idx="64226">
                  <c:v>1.4564</c:v>
                </c:pt>
                <c:pt idx="64227">
                  <c:v>1.45642</c:v>
                </c:pt>
                <c:pt idx="64228">
                  <c:v>1.45644</c:v>
                </c:pt>
                <c:pt idx="64229">
                  <c:v>1.45646</c:v>
                </c:pt>
                <c:pt idx="64230">
                  <c:v>1.45649</c:v>
                </c:pt>
                <c:pt idx="64231">
                  <c:v>1.45651</c:v>
                </c:pt>
                <c:pt idx="64232">
                  <c:v>1.45653</c:v>
                </c:pt>
                <c:pt idx="64233">
                  <c:v>1.45655</c:v>
                </c:pt>
                <c:pt idx="64234">
                  <c:v>1.45658</c:v>
                </c:pt>
                <c:pt idx="64235">
                  <c:v>1.4566</c:v>
                </c:pt>
                <c:pt idx="64236">
                  <c:v>1.45662</c:v>
                </c:pt>
                <c:pt idx="64237">
                  <c:v>1.45664</c:v>
                </c:pt>
                <c:pt idx="64238">
                  <c:v>1.45667</c:v>
                </c:pt>
                <c:pt idx="64239">
                  <c:v>1.45669</c:v>
                </c:pt>
                <c:pt idx="64240">
                  <c:v>1.45671</c:v>
                </c:pt>
                <c:pt idx="64241">
                  <c:v>1.45673</c:v>
                </c:pt>
                <c:pt idx="64242">
                  <c:v>1.45676</c:v>
                </c:pt>
                <c:pt idx="64243">
                  <c:v>1.45678</c:v>
                </c:pt>
                <c:pt idx="64244">
                  <c:v>1.4568</c:v>
                </c:pt>
                <c:pt idx="64245">
                  <c:v>1.45683</c:v>
                </c:pt>
                <c:pt idx="64246">
                  <c:v>1.45685</c:v>
                </c:pt>
                <c:pt idx="64247">
                  <c:v>1.45687</c:v>
                </c:pt>
                <c:pt idx="64248">
                  <c:v>1.45689</c:v>
                </c:pt>
                <c:pt idx="64249">
                  <c:v>1.45692</c:v>
                </c:pt>
                <c:pt idx="64250">
                  <c:v>1.45694</c:v>
                </c:pt>
                <c:pt idx="64251">
                  <c:v>1.45696</c:v>
                </c:pt>
                <c:pt idx="64252">
                  <c:v>1.45698</c:v>
                </c:pt>
                <c:pt idx="64253">
                  <c:v>1.45701</c:v>
                </c:pt>
                <c:pt idx="64254">
                  <c:v>1.45703</c:v>
                </c:pt>
                <c:pt idx="64255">
                  <c:v>1.45705</c:v>
                </c:pt>
                <c:pt idx="64256">
                  <c:v>1.45707</c:v>
                </c:pt>
                <c:pt idx="64257">
                  <c:v>1.4571</c:v>
                </c:pt>
                <c:pt idx="64258">
                  <c:v>1.45712</c:v>
                </c:pt>
                <c:pt idx="64259">
                  <c:v>1.45714</c:v>
                </c:pt>
                <c:pt idx="64260">
                  <c:v>1.45717</c:v>
                </c:pt>
                <c:pt idx="64261">
                  <c:v>1.45719</c:v>
                </c:pt>
                <c:pt idx="64262">
                  <c:v>1.45721</c:v>
                </c:pt>
                <c:pt idx="64263">
                  <c:v>1.45723</c:v>
                </c:pt>
                <c:pt idx="64264">
                  <c:v>1.45726</c:v>
                </c:pt>
                <c:pt idx="64265">
                  <c:v>1.45728</c:v>
                </c:pt>
                <c:pt idx="64266">
                  <c:v>1.4573</c:v>
                </c:pt>
                <c:pt idx="64267">
                  <c:v>1.45732</c:v>
                </c:pt>
                <c:pt idx="64268">
                  <c:v>1.45735</c:v>
                </c:pt>
                <c:pt idx="64269">
                  <c:v>1.45737</c:v>
                </c:pt>
                <c:pt idx="64270">
                  <c:v>1.45739</c:v>
                </c:pt>
                <c:pt idx="64271">
                  <c:v>1.45741</c:v>
                </c:pt>
                <c:pt idx="64272">
                  <c:v>1.45744</c:v>
                </c:pt>
                <c:pt idx="64273">
                  <c:v>1.45746</c:v>
                </c:pt>
                <c:pt idx="64274">
                  <c:v>1.45748</c:v>
                </c:pt>
                <c:pt idx="64275">
                  <c:v>1.45751</c:v>
                </c:pt>
                <c:pt idx="64276">
                  <c:v>1.45753</c:v>
                </c:pt>
                <c:pt idx="64277">
                  <c:v>1.45755</c:v>
                </c:pt>
                <c:pt idx="64278">
                  <c:v>1.45757</c:v>
                </c:pt>
                <c:pt idx="64279">
                  <c:v>1.4576</c:v>
                </c:pt>
                <c:pt idx="64280">
                  <c:v>1.45762</c:v>
                </c:pt>
                <c:pt idx="64281">
                  <c:v>1.45764</c:v>
                </c:pt>
                <c:pt idx="64282">
                  <c:v>1.45766</c:v>
                </c:pt>
                <c:pt idx="64283">
                  <c:v>1.45769</c:v>
                </c:pt>
                <c:pt idx="64284">
                  <c:v>1.45771</c:v>
                </c:pt>
                <c:pt idx="64285">
                  <c:v>1.45773</c:v>
                </c:pt>
                <c:pt idx="64286">
                  <c:v>1.45775</c:v>
                </c:pt>
                <c:pt idx="64287">
                  <c:v>1.45778</c:v>
                </c:pt>
                <c:pt idx="64288">
                  <c:v>1.4578</c:v>
                </c:pt>
                <c:pt idx="64289">
                  <c:v>1.45782</c:v>
                </c:pt>
                <c:pt idx="64290">
                  <c:v>1.45785</c:v>
                </c:pt>
                <c:pt idx="64291">
                  <c:v>1.45787</c:v>
                </c:pt>
                <c:pt idx="64292">
                  <c:v>1.45789</c:v>
                </c:pt>
                <c:pt idx="64293">
                  <c:v>1.45791</c:v>
                </c:pt>
                <c:pt idx="64294">
                  <c:v>1.45794</c:v>
                </c:pt>
                <c:pt idx="64295">
                  <c:v>1.45796</c:v>
                </c:pt>
                <c:pt idx="64296">
                  <c:v>1.45798</c:v>
                </c:pt>
                <c:pt idx="64297">
                  <c:v>1.458</c:v>
                </c:pt>
                <c:pt idx="64298">
                  <c:v>1.45803</c:v>
                </c:pt>
                <c:pt idx="64299">
                  <c:v>1.45805</c:v>
                </c:pt>
                <c:pt idx="64300">
                  <c:v>1.45807</c:v>
                </c:pt>
                <c:pt idx="64301">
                  <c:v>1.45809</c:v>
                </c:pt>
                <c:pt idx="64302">
                  <c:v>1.45812</c:v>
                </c:pt>
                <c:pt idx="64303">
                  <c:v>1.45814</c:v>
                </c:pt>
                <c:pt idx="64304">
                  <c:v>1.45816</c:v>
                </c:pt>
                <c:pt idx="64305">
                  <c:v>1.45819</c:v>
                </c:pt>
                <c:pt idx="64306">
                  <c:v>1.45821</c:v>
                </c:pt>
                <c:pt idx="64307">
                  <c:v>1.45823</c:v>
                </c:pt>
                <c:pt idx="64308">
                  <c:v>1.45825</c:v>
                </c:pt>
                <c:pt idx="64309">
                  <c:v>1.45828</c:v>
                </c:pt>
                <c:pt idx="64310">
                  <c:v>1.4583</c:v>
                </c:pt>
                <c:pt idx="64311">
                  <c:v>1.45832</c:v>
                </c:pt>
                <c:pt idx="64312">
                  <c:v>1.45835</c:v>
                </c:pt>
                <c:pt idx="64313">
                  <c:v>1.45837</c:v>
                </c:pt>
                <c:pt idx="64314">
                  <c:v>1.45839</c:v>
                </c:pt>
                <c:pt idx="64315">
                  <c:v>1.45841</c:v>
                </c:pt>
                <c:pt idx="64316">
                  <c:v>1.45843</c:v>
                </c:pt>
                <c:pt idx="64317">
                  <c:v>1.45846</c:v>
                </c:pt>
                <c:pt idx="64318">
                  <c:v>1.45848</c:v>
                </c:pt>
                <c:pt idx="64319">
                  <c:v>1.4585</c:v>
                </c:pt>
                <c:pt idx="64320">
                  <c:v>1.45853</c:v>
                </c:pt>
                <c:pt idx="64321">
                  <c:v>1.45855</c:v>
                </c:pt>
                <c:pt idx="64322">
                  <c:v>1.45857</c:v>
                </c:pt>
                <c:pt idx="64323">
                  <c:v>1.45859</c:v>
                </c:pt>
                <c:pt idx="64324">
                  <c:v>1.45862</c:v>
                </c:pt>
                <c:pt idx="64325">
                  <c:v>1.45864</c:v>
                </c:pt>
                <c:pt idx="64326">
                  <c:v>1.45866</c:v>
                </c:pt>
                <c:pt idx="64327">
                  <c:v>1.45869</c:v>
                </c:pt>
                <c:pt idx="64328">
                  <c:v>1.45871</c:v>
                </c:pt>
                <c:pt idx="64329">
                  <c:v>1.45873</c:v>
                </c:pt>
                <c:pt idx="64330">
                  <c:v>1.45875</c:v>
                </c:pt>
                <c:pt idx="64331">
                  <c:v>1.45878</c:v>
                </c:pt>
                <c:pt idx="64332">
                  <c:v>1.4588</c:v>
                </c:pt>
                <c:pt idx="64333">
                  <c:v>1.45882</c:v>
                </c:pt>
                <c:pt idx="64334">
                  <c:v>1.45884</c:v>
                </c:pt>
                <c:pt idx="64335">
                  <c:v>1.45887</c:v>
                </c:pt>
                <c:pt idx="64336">
                  <c:v>1.45889</c:v>
                </c:pt>
                <c:pt idx="64337">
                  <c:v>1.45891</c:v>
                </c:pt>
                <c:pt idx="64338">
                  <c:v>1.45893</c:v>
                </c:pt>
                <c:pt idx="64339">
                  <c:v>1.45896</c:v>
                </c:pt>
                <c:pt idx="64340">
                  <c:v>1.45898</c:v>
                </c:pt>
                <c:pt idx="64341">
                  <c:v>1.459</c:v>
                </c:pt>
                <c:pt idx="64342">
                  <c:v>1.45903</c:v>
                </c:pt>
                <c:pt idx="64343">
                  <c:v>1.45905</c:v>
                </c:pt>
                <c:pt idx="64344">
                  <c:v>1.45907</c:v>
                </c:pt>
                <c:pt idx="64345">
                  <c:v>1.45909</c:v>
                </c:pt>
                <c:pt idx="64346">
                  <c:v>1.45912</c:v>
                </c:pt>
                <c:pt idx="64347">
                  <c:v>1.45914</c:v>
                </c:pt>
                <c:pt idx="64348">
                  <c:v>1.45916</c:v>
                </c:pt>
                <c:pt idx="64349">
                  <c:v>1.45918</c:v>
                </c:pt>
                <c:pt idx="64350">
                  <c:v>1.45921</c:v>
                </c:pt>
                <c:pt idx="64351">
                  <c:v>1.45923</c:v>
                </c:pt>
                <c:pt idx="64352">
                  <c:v>1.45925</c:v>
                </c:pt>
                <c:pt idx="64353">
                  <c:v>1.45927</c:v>
                </c:pt>
                <c:pt idx="64354">
                  <c:v>1.4593</c:v>
                </c:pt>
                <c:pt idx="64355">
                  <c:v>1.45932</c:v>
                </c:pt>
                <c:pt idx="64356">
                  <c:v>1.45934</c:v>
                </c:pt>
                <c:pt idx="64357">
                  <c:v>1.45937</c:v>
                </c:pt>
                <c:pt idx="64358">
                  <c:v>1.45939</c:v>
                </c:pt>
                <c:pt idx="64359">
                  <c:v>1.45941</c:v>
                </c:pt>
                <c:pt idx="64360">
                  <c:v>1.45943</c:v>
                </c:pt>
                <c:pt idx="64361">
                  <c:v>1.45946</c:v>
                </c:pt>
                <c:pt idx="64362">
                  <c:v>1.45948</c:v>
                </c:pt>
                <c:pt idx="64363">
                  <c:v>1.4595</c:v>
                </c:pt>
                <c:pt idx="64364">
                  <c:v>1.45952</c:v>
                </c:pt>
                <c:pt idx="64365">
                  <c:v>1.45955</c:v>
                </c:pt>
                <c:pt idx="64366">
                  <c:v>1.45957</c:v>
                </c:pt>
                <c:pt idx="64367">
                  <c:v>1.45959</c:v>
                </c:pt>
                <c:pt idx="64368">
                  <c:v>1.45962</c:v>
                </c:pt>
                <c:pt idx="64369">
                  <c:v>1.45964</c:v>
                </c:pt>
                <c:pt idx="64370">
                  <c:v>1.45966</c:v>
                </c:pt>
                <c:pt idx="64371">
                  <c:v>1.45968</c:v>
                </c:pt>
                <c:pt idx="64372">
                  <c:v>1.45971</c:v>
                </c:pt>
                <c:pt idx="64373">
                  <c:v>1.45973</c:v>
                </c:pt>
                <c:pt idx="64374">
                  <c:v>1.45975</c:v>
                </c:pt>
                <c:pt idx="64375">
                  <c:v>1.45977</c:v>
                </c:pt>
                <c:pt idx="64376">
                  <c:v>1.4598</c:v>
                </c:pt>
                <c:pt idx="64377">
                  <c:v>1.45982</c:v>
                </c:pt>
                <c:pt idx="64378">
                  <c:v>1.45984</c:v>
                </c:pt>
                <c:pt idx="64379">
                  <c:v>1.45986</c:v>
                </c:pt>
                <c:pt idx="64380">
                  <c:v>1.45989</c:v>
                </c:pt>
                <c:pt idx="64381">
                  <c:v>1.45991</c:v>
                </c:pt>
                <c:pt idx="64382">
                  <c:v>1.45993</c:v>
                </c:pt>
                <c:pt idx="64383">
                  <c:v>1.45995</c:v>
                </c:pt>
                <c:pt idx="64384">
                  <c:v>1.45998</c:v>
                </c:pt>
                <c:pt idx="64385">
                  <c:v>1.46</c:v>
                </c:pt>
                <c:pt idx="64386">
                  <c:v>1.46002</c:v>
                </c:pt>
                <c:pt idx="64387">
                  <c:v>1.46005</c:v>
                </c:pt>
                <c:pt idx="64388">
                  <c:v>1.46007</c:v>
                </c:pt>
                <c:pt idx="64389">
                  <c:v>1.46009</c:v>
                </c:pt>
                <c:pt idx="64390">
                  <c:v>1.46011</c:v>
                </c:pt>
                <c:pt idx="64391">
                  <c:v>1.46014</c:v>
                </c:pt>
                <c:pt idx="64392">
                  <c:v>1.46016</c:v>
                </c:pt>
                <c:pt idx="64393">
                  <c:v>1.46018</c:v>
                </c:pt>
                <c:pt idx="64394">
                  <c:v>1.4602</c:v>
                </c:pt>
                <c:pt idx="64395">
                  <c:v>1.46023</c:v>
                </c:pt>
                <c:pt idx="64396">
                  <c:v>1.46025</c:v>
                </c:pt>
                <c:pt idx="64397">
                  <c:v>1.46027</c:v>
                </c:pt>
                <c:pt idx="64398">
                  <c:v>1.46029</c:v>
                </c:pt>
                <c:pt idx="64399">
                  <c:v>1.46032</c:v>
                </c:pt>
                <c:pt idx="64400">
                  <c:v>1.46034</c:v>
                </c:pt>
                <c:pt idx="64401">
                  <c:v>1.46036</c:v>
                </c:pt>
                <c:pt idx="64402">
                  <c:v>1.46039</c:v>
                </c:pt>
                <c:pt idx="64403">
                  <c:v>1.46041</c:v>
                </c:pt>
                <c:pt idx="64404">
                  <c:v>1.46043</c:v>
                </c:pt>
                <c:pt idx="64405">
                  <c:v>1.46045</c:v>
                </c:pt>
                <c:pt idx="64406">
                  <c:v>1.46048</c:v>
                </c:pt>
                <c:pt idx="64407">
                  <c:v>1.4605</c:v>
                </c:pt>
                <c:pt idx="64408">
                  <c:v>1.46052</c:v>
                </c:pt>
                <c:pt idx="64409">
                  <c:v>1.46054</c:v>
                </c:pt>
                <c:pt idx="64410">
                  <c:v>1.46057</c:v>
                </c:pt>
                <c:pt idx="64411">
                  <c:v>1.46059</c:v>
                </c:pt>
                <c:pt idx="64412">
                  <c:v>1.46061</c:v>
                </c:pt>
                <c:pt idx="64413">
                  <c:v>1.46063</c:v>
                </c:pt>
                <c:pt idx="64414">
                  <c:v>1.46066</c:v>
                </c:pt>
                <c:pt idx="64415">
                  <c:v>1.46068</c:v>
                </c:pt>
                <c:pt idx="64416">
                  <c:v>1.4607</c:v>
                </c:pt>
                <c:pt idx="64417">
                  <c:v>1.46073</c:v>
                </c:pt>
                <c:pt idx="64418">
                  <c:v>1.46075</c:v>
                </c:pt>
                <c:pt idx="64419">
                  <c:v>1.46077</c:v>
                </c:pt>
                <c:pt idx="64420">
                  <c:v>1.46079</c:v>
                </c:pt>
                <c:pt idx="64421">
                  <c:v>1.46082</c:v>
                </c:pt>
                <c:pt idx="64422">
                  <c:v>1.46084</c:v>
                </c:pt>
                <c:pt idx="64423">
                  <c:v>1.46086</c:v>
                </c:pt>
                <c:pt idx="64424">
                  <c:v>1.46088</c:v>
                </c:pt>
                <c:pt idx="64425">
                  <c:v>1.46091</c:v>
                </c:pt>
                <c:pt idx="64426">
                  <c:v>1.46093</c:v>
                </c:pt>
                <c:pt idx="64427">
                  <c:v>1.46095</c:v>
                </c:pt>
                <c:pt idx="64428">
                  <c:v>1.46097</c:v>
                </c:pt>
                <c:pt idx="64429">
                  <c:v>1.461</c:v>
                </c:pt>
                <c:pt idx="64430">
                  <c:v>1.46102</c:v>
                </c:pt>
                <c:pt idx="64431">
                  <c:v>1.46104</c:v>
                </c:pt>
                <c:pt idx="64432">
                  <c:v>1.46107</c:v>
                </c:pt>
                <c:pt idx="64433">
                  <c:v>1.46109</c:v>
                </c:pt>
                <c:pt idx="64434">
                  <c:v>1.46111</c:v>
                </c:pt>
                <c:pt idx="64435">
                  <c:v>1.46113</c:v>
                </c:pt>
                <c:pt idx="64436">
                  <c:v>1.46116</c:v>
                </c:pt>
                <c:pt idx="64437">
                  <c:v>1.46118</c:v>
                </c:pt>
                <c:pt idx="64438">
                  <c:v>1.4612</c:v>
                </c:pt>
                <c:pt idx="64439">
                  <c:v>1.46122</c:v>
                </c:pt>
                <c:pt idx="64440">
                  <c:v>1.46125</c:v>
                </c:pt>
                <c:pt idx="64441">
                  <c:v>1.46127</c:v>
                </c:pt>
                <c:pt idx="64442">
                  <c:v>1.46129</c:v>
                </c:pt>
                <c:pt idx="64443">
                  <c:v>1.46131</c:v>
                </c:pt>
                <c:pt idx="64444">
                  <c:v>1.46134</c:v>
                </c:pt>
                <c:pt idx="64445">
                  <c:v>1.46136</c:v>
                </c:pt>
                <c:pt idx="64446">
                  <c:v>1.46138</c:v>
                </c:pt>
                <c:pt idx="64447">
                  <c:v>1.46141</c:v>
                </c:pt>
                <c:pt idx="64448">
                  <c:v>1.46143</c:v>
                </c:pt>
                <c:pt idx="64449">
                  <c:v>1.46145</c:v>
                </c:pt>
                <c:pt idx="64450">
                  <c:v>1.46147</c:v>
                </c:pt>
                <c:pt idx="64451">
                  <c:v>1.4615</c:v>
                </c:pt>
                <c:pt idx="64452">
                  <c:v>1.46152</c:v>
                </c:pt>
                <c:pt idx="64453">
                  <c:v>1.46154</c:v>
                </c:pt>
                <c:pt idx="64454">
                  <c:v>1.46157</c:v>
                </c:pt>
                <c:pt idx="64455">
                  <c:v>1.46159</c:v>
                </c:pt>
                <c:pt idx="64456">
                  <c:v>1.46161</c:v>
                </c:pt>
                <c:pt idx="64457">
                  <c:v>1.46163</c:v>
                </c:pt>
                <c:pt idx="64458">
                  <c:v>1.46165</c:v>
                </c:pt>
                <c:pt idx="64459">
                  <c:v>1.46168</c:v>
                </c:pt>
                <c:pt idx="64460">
                  <c:v>1.4617</c:v>
                </c:pt>
                <c:pt idx="64461">
                  <c:v>1.46172</c:v>
                </c:pt>
                <c:pt idx="64462">
                  <c:v>1.46175</c:v>
                </c:pt>
                <c:pt idx="64463">
                  <c:v>1.46177</c:v>
                </c:pt>
                <c:pt idx="64464">
                  <c:v>1.46179</c:v>
                </c:pt>
                <c:pt idx="64465">
                  <c:v>1.46181</c:v>
                </c:pt>
                <c:pt idx="64466">
                  <c:v>1.46184</c:v>
                </c:pt>
                <c:pt idx="64467">
                  <c:v>1.46186</c:v>
                </c:pt>
                <c:pt idx="64468">
                  <c:v>1.46188</c:v>
                </c:pt>
                <c:pt idx="64469">
                  <c:v>1.46191</c:v>
                </c:pt>
                <c:pt idx="64470">
                  <c:v>1.46193</c:v>
                </c:pt>
                <c:pt idx="64471">
                  <c:v>1.46195</c:v>
                </c:pt>
                <c:pt idx="64472">
                  <c:v>1.46197</c:v>
                </c:pt>
                <c:pt idx="64473">
                  <c:v>1.46199</c:v>
                </c:pt>
                <c:pt idx="64474">
                  <c:v>1.46202</c:v>
                </c:pt>
                <c:pt idx="64475">
                  <c:v>1.46204</c:v>
                </c:pt>
                <c:pt idx="64476">
                  <c:v>1.46206</c:v>
                </c:pt>
                <c:pt idx="64477">
                  <c:v>1.46209</c:v>
                </c:pt>
                <c:pt idx="64478">
                  <c:v>1.46211</c:v>
                </c:pt>
                <c:pt idx="64479">
                  <c:v>1.46213</c:v>
                </c:pt>
                <c:pt idx="64480">
                  <c:v>1.46215</c:v>
                </c:pt>
                <c:pt idx="64481">
                  <c:v>1.46218</c:v>
                </c:pt>
                <c:pt idx="64482">
                  <c:v>1.4622</c:v>
                </c:pt>
                <c:pt idx="64483">
                  <c:v>1.46222</c:v>
                </c:pt>
                <c:pt idx="64484">
                  <c:v>1.46225</c:v>
                </c:pt>
                <c:pt idx="64485">
                  <c:v>1.46227</c:v>
                </c:pt>
                <c:pt idx="64486">
                  <c:v>1.46229</c:v>
                </c:pt>
                <c:pt idx="64487">
                  <c:v>1.46231</c:v>
                </c:pt>
                <c:pt idx="64488">
                  <c:v>1.46234</c:v>
                </c:pt>
                <c:pt idx="64489">
                  <c:v>1.46236</c:v>
                </c:pt>
                <c:pt idx="64490">
                  <c:v>1.46238</c:v>
                </c:pt>
                <c:pt idx="64491">
                  <c:v>1.4624</c:v>
                </c:pt>
                <c:pt idx="64492">
                  <c:v>1.46243</c:v>
                </c:pt>
                <c:pt idx="64493">
                  <c:v>1.46245</c:v>
                </c:pt>
                <c:pt idx="64494">
                  <c:v>1.46247</c:v>
                </c:pt>
                <c:pt idx="64495">
                  <c:v>1.46249</c:v>
                </c:pt>
                <c:pt idx="64496">
                  <c:v>1.46252</c:v>
                </c:pt>
                <c:pt idx="64497">
                  <c:v>1.46254</c:v>
                </c:pt>
                <c:pt idx="64498">
                  <c:v>1.46256</c:v>
                </c:pt>
                <c:pt idx="64499">
                  <c:v>1.46259</c:v>
                </c:pt>
                <c:pt idx="64500">
                  <c:v>1.46261</c:v>
                </c:pt>
                <c:pt idx="64501">
                  <c:v>1.46263</c:v>
                </c:pt>
                <c:pt idx="64502">
                  <c:v>1.46265</c:v>
                </c:pt>
                <c:pt idx="64503">
                  <c:v>1.46268</c:v>
                </c:pt>
                <c:pt idx="64504">
                  <c:v>1.4627</c:v>
                </c:pt>
                <c:pt idx="64505">
                  <c:v>1.46272</c:v>
                </c:pt>
                <c:pt idx="64506">
                  <c:v>1.46274</c:v>
                </c:pt>
                <c:pt idx="64507">
                  <c:v>1.46277</c:v>
                </c:pt>
                <c:pt idx="64508">
                  <c:v>1.46279</c:v>
                </c:pt>
                <c:pt idx="64509">
                  <c:v>1.46281</c:v>
                </c:pt>
                <c:pt idx="64510">
                  <c:v>1.46283</c:v>
                </c:pt>
                <c:pt idx="64511">
                  <c:v>1.46286</c:v>
                </c:pt>
                <c:pt idx="64512">
                  <c:v>1.46288</c:v>
                </c:pt>
                <c:pt idx="64513">
                  <c:v>1.4629</c:v>
                </c:pt>
                <c:pt idx="64514">
                  <c:v>1.46293</c:v>
                </c:pt>
                <c:pt idx="64515">
                  <c:v>1.46295</c:v>
                </c:pt>
                <c:pt idx="64516">
                  <c:v>1.46297</c:v>
                </c:pt>
                <c:pt idx="64517">
                  <c:v>1.46299</c:v>
                </c:pt>
                <c:pt idx="64518">
                  <c:v>1.46302</c:v>
                </c:pt>
                <c:pt idx="64519">
                  <c:v>1.46304</c:v>
                </c:pt>
                <c:pt idx="64520">
                  <c:v>1.46306</c:v>
                </c:pt>
                <c:pt idx="64521">
                  <c:v>1.46308</c:v>
                </c:pt>
                <c:pt idx="64522">
                  <c:v>1.46311</c:v>
                </c:pt>
                <c:pt idx="64523">
                  <c:v>1.46313</c:v>
                </c:pt>
                <c:pt idx="64524">
                  <c:v>1.46315</c:v>
                </c:pt>
                <c:pt idx="64525">
                  <c:v>1.46317</c:v>
                </c:pt>
                <c:pt idx="64526">
                  <c:v>1.4632</c:v>
                </c:pt>
                <c:pt idx="64527">
                  <c:v>1.46322</c:v>
                </c:pt>
                <c:pt idx="64528">
                  <c:v>1.46324</c:v>
                </c:pt>
                <c:pt idx="64529">
                  <c:v>1.46327</c:v>
                </c:pt>
                <c:pt idx="64530">
                  <c:v>1.46329</c:v>
                </c:pt>
                <c:pt idx="64531">
                  <c:v>1.46331</c:v>
                </c:pt>
                <c:pt idx="64532">
                  <c:v>1.46333</c:v>
                </c:pt>
                <c:pt idx="64533">
                  <c:v>1.46336</c:v>
                </c:pt>
                <c:pt idx="64534">
                  <c:v>1.46338</c:v>
                </c:pt>
                <c:pt idx="64535">
                  <c:v>1.4634</c:v>
                </c:pt>
                <c:pt idx="64536">
                  <c:v>1.46342</c:v>
                </c:pt>
                <c:pt idx="64537">
                  <c:v>1.46345</c:v>
                </c:pt>
                <c:pt idx="64538">
                  <c:v>1.46347</c:v>
                </c:pt>
                <c:pt idx="64539">
                  <c:v>1.46349</c:v>
                </c:pt>
                <c:pt idx="64540">
                  <c:v>1.46351</c:v>
                </c:pt>
                <c:pt idx="64541">
                  <c:v>1.46354</c:v>
                </c:pt>
                <c:pt idx="64542">
                  <c:v>1.46356</c:v>
                </c:pt>
                <c:pt idx="64543">
                  <c:v>1.46358</c:v>
                </c:pt>
                <c:pt idx="64544">
                  <c:v>1.46361</c:v>
                </c:pt>
                <c:pt idx="64545">
                  <c:v>1.46363</c:v>
                </c:pt>
                <c:pt idx="64546">
                  <c:v>1.46365</c:v>
                </c:pt>
                <c:pt idx="64547">
                  <c:v>1.46367</c:v>
                </c:pt>
                <c:pt idx="64548">
                  <c:v>1.4637</c:v>
                </c:pt>
                <c:pt idx="64549">
                  <c:v>1.46372</c:v>
                </c:pt>
                <c:pt idx="64550">
                  <c:v>1.46374</c:v>
                </c:pt>
                <c:pt idx="64551">
                  <c:v>1.46376</c:v>
                </c:pt>
                <c:pt idx="64552">
                  <c:v>1.46379</c:v>
                </c:pt>
                <c:pt idx="64553">
                  <c:v>1.46381</c:v>
                </c:pt>
                <c:pt idx="64554">
                  <c:v>1.46383</c:v>
                </c:pt>
                <c:pt idx="64555">
                  <c:v>1.46385</c:v>
                </c:pt>
                <c:pt idx="64556">
                  <c:v>1.46388</c:v>
                </c:pt>
                <c:pt idx="64557">
                  <c:v>1.4639</c:v>
                </c:pt>
                <c:pt idx="64558">
                  <c:v>1.46392</c:v>
                </c:pt>
                <c:pt idx="64559">
                  <c:v>1.46395</c:v>
                </c:pt>
                <c:pt idx="64560">
                  <c:v>1.46397</c:v>
                </c:pt>
                <c:pt idx="64561">
                  <c:v>1.46399</c:v>
                </c:pt>
                <c:pt idx="64562">
                  <c:v>1.46401</c:v>
                </c:pt>
                <c:pt idx="64563">
                  <c:v>1.46404</c:v>
                </c:pt>
                <c:pt idx="64564">
                  <c:v>1.46406</c:v>
                </c:pt>
                <c:pt idx="64565">
                  <c:v>1.46408</c:v>
                </c:pt>
                <c:pt idx="64566">
                  <c:v>1.4641</c:v>
                </c:pt>
                <c:pt idx="64567">
                  <c:v>1.46413</c:v>
                </c:pt>
                <c:pt idx="64568">
                  <c:v>1.46415</c:v>
                </c:pt>
                <c:pt idx="64569">
                  <c:v>1.46417</c:v>
                </c:pt>
                <c:pt idx="64570">
                  <c:v>1.46419</c:v>
                </c:pt>
                <c:pt idx="64571">
                  <c:v>1.46422</c:v>
                </c:pt>
                <c:pt idx="64572">
                  <c:v>1.46424</c:v>
                </c:pt>
                <c:pt idx="64573">
                  <c:v>1.46426</c:v>
                </c:pt>
                <c:pt idx="64574">
                  <c:v>1.46429</c:v>
                </c:pt>
                <c:pt idx="64575">
                  <c:v>1.46431</c:v>
                </c:pt>
                <c:pt idx="64576">
                  <c:v>1.46433</c:v>
                </c:pt>
                <c:pt idx="64577">
                  <c:v>1.46435</c:v>
                </c:pt>
                <c:pt idx="64578">
                  <c:v>1.46438</c:v>
                </c:pt>
                <c:pt idx="64579">
                  <c:v>1.4644</c:v>
                </c:pt>
                <c:pt idx="64580">
                  <c:v>1.46442</c:v>
                </c:pt>
                <c:pt idx="64581">
                  <c:v>1.46444</c:v>
                </c:pt>
                <c:pt idx="64582">
                  <c:v>1.46447</c:v>
                </c:pt>
                <c:pt idx="64583">
                  <c:v>1.46449</c:v>
                </c:pt>
                <c:pt idx="64584">
                  <c:v>1.46451</c:v>
                </c:pt>
                <c:pt idx="64585">
                  <c:v>1.46453</c:v>
                </c:pt>
                <c:pt idx="64586">
                  <c:v>1.46456</c:v>
                </c:pt>
                <c:pt idx="64587">
                  <c:v>1.46458</c:v>
                </c:pt>
                <c:pt idx="64588">
                  <c:v>1.4646</c:v>
                </c:pt>
                <c:pt idx="64589">
                  <c:v>1.46463</c:v>
                </c:pt>
                <c:pt idx="64590">
                  <c:v>1.46465</c:v>
                </c:pt>
                <c:pt idx="64591">
                  <c:v>1.46467</c:v>
                </c:pt>
                <c:pt idx="64592">
                  <c:v>1.46469</c:v>
                </c:pt>
                <c:pt idx="64593">
                  <c:v>1.46472</c:v>
                </c:pt>
                <c:pt idx="64594">
                  <c:v>1.46474</c:v>
                </c:pt>
                <c:pt idx="64595">
                  <c:v>1.46476</c:v>
                </c:pt>
                <c:pt idx="64596">
                  <c:v>1.46479</c:v>
                </c:pt>
                <c:pt idx="64597">
                  <c:v>1.46481</c:v>
                </c:pt>
                <c:pt idx="64598">
                  <c:v>1.46483</c:v>
                </c:pt>
                <c:pt idx="64599">
                  <c:v>1.46485</c:v>
                </c:pt>
                <c:pt idx="64600">
                  <c:v>1.46487</c:v>
                </c:pt>
                <c:pt idx="64601">
                  <c:v>1.4649</c:v>
                </c:pt>
                <c:pt idx="64602">
                  <c:v>1.46492</c:v>
                </c:pt>
                <c:pt idx="64603">
                  <c:v>1.46494</c:v>
                </c:pt>
                <c:pt idx="64604">
                  <c:v>1.46497</c:v>
                </c:pt>
                <c:pt idx="64605">
                  <c:v>1.46499</c:v>
                </c:pt>
                <c:pt idx="64606">
                  <c:v>1.46501</c:v>
                </c:pt>
                <c:pt idx="64607">
                  <c:v>1.46503</c:v>
                </c:pt>
                <c:pt idx="64608">
                  <c:v>1.46506</c:v>
                </c:pt>
                <c:pt idx="64609">
                  <c:v>1.46508</c:v>
                </c:pt>
                <c:pt idx="64610">
                  <c:v>1.4651</c:v>
                </c:pt>
                <c:pt idx="64611">
                  <c:v>1.46513</c:v>
                </c:pt>
                <c:pt idx="64612">
                  <c:v>1.46515</c:v>
                </c:pt>
                <c:pt idx="64613">
                  <c:v>1.46517</c:v>
                </c:pt>
                <c:pt idx="64614">
                  <c:v>1.46519</c:v>
                </c:pt>
                <c:pt idx="64615">
                  <c:v>1.46521</c:v>
                </c:pt>
                <c:pt idx="64616">
                  <c:v>1.46524</c:v>
                </c:pt>
                <c:pt idx="64617">
                  <c:v>1.46526</c:v>
                </c:pt>
                <c:pt idx="64618">
                  <c:v>1.46528</c:v>
                </c:pt>
                <c:pt idx="64619">
                  <c:v>1.46531</c:v>
                </c:pt>
                <c:pt idx="64620">
                  <c:v>1.46533</c:v>
                </c:pt>
                <c:pt idx="64621">
                  <c:v>1.46535</c:v>
                </c:pt>
                <c:pt idx="64622">
                  <c:v>1.46537</c:v>
                </c:pt>
                <c:pt idx="64623">
                  <c:v>1.4654</c:v>
                </c:pt>
                <c:pt idx="64624">
                  <c:v>1.46542</c:v>
                </c:pt>
                <c:pt idx="64625">
                  <c:v>1.46544</c:v>
                </c:pt>
                <c:pt idx="64626">
                  <c:v>1.46547</c:v>
                </c:pt>
                <c:pt idx="64627">
                  <c:v>1.46549</c:v>
                </c:pt>
                <c:pt idx="64628">
                  <c:v>1.46551</c:v>
                </c:pt>
                <c:pt idx="64629">
                  <c:v>1.46553</c:v>
                </c:pt>
                <c:pt idx="64630">
                  <c:v>1.46556</c:v>
                </c:pt>
                <c:pt idx="64631">
                  <c:v>1.46558</c:v>
                </c:pt>
                <c:pt idx="64632">
                  <c:v>1.4656</c:v>
                </c:pt>
                <c:pt idx="64633">
                  <c:v>1.46562</c:v>
                </c:pt>
                <c:pt idx="64634">
                  <c:v>1.46565</c:v>
                </c:pt>
                <c:pt idx="64635">
                  <c:v>1.46567</c:v>
                </c:pt>
                <c:pt idx="64636">
                  <c:v>1.46569</c:v>
                </c:pt>
                <c:pt idx="64637">
                  <c:v>1.46571</c:v>
                </c:pt>
                <c:pt idx="64638">
                  <c:v>1.46574</c:v>
                </c:pt>
                <c:pt idx="64639">
                  <c:v>1.46576</c:v>
                </c:pt>
                <c:pt idx="64640">
                  <c:v>1.46578</c:v>
                </c:pt>
                <c:pt idx="64641">
                  <c:v>1.46581</c:v>
                </c:pt>
                <c:pt idx="64642">
                  <c:v>1.46583</c:v>
                </c:pt>
                <c:pt idx="64643">
                  <c:v>1.46585</c:v>
                </c:pt>
                <c:pt idx="64644">
                  <c:v>1.46587</c:v>
                </c:pt>
                <c:pt idx="64645">
                  <c:v>1.4659</c:v>
                </c:pt>
                <c:pt idx="64646">
                  <c:v>1.46592</c:v>
                </c:pt>
                <c:pt idx="64647">
                  <c:v>1.46594</c:v>
                </c:pt>
                <c:pt idx="64648">
                  <c:v>1.46596</c:v>
                </c:pt>
                <c:pt idx="64649">
                  <c:v>1.46599</c:v>
                </c:pt>
                <c:pt idx="64650">
                  <c:v>1.46601</c:v>
                </c:pt>
                <c:pt idx="64651">
                  <c:v>1.46603</c:v>
                </c:pt>
                <c:pt idx="64652">
                  <c:v>1.46605</c:v>
                </c:pt>
                <c:pt idx="64653">
                  <c:v>1.46608</c:v>
                </c:pt>
                <c:pt idx="64654">
                  <c:v>1.4661</c:v>
                </c:pt>
                <c:pt idx="64655">
                  <c:v>1.46612</c:v>
                </c:pt>
                <c:pt idx="64656">
                  <c:v>1.46615</c:v>
                </c:pt>
                <c:pt idx="64657">
                  <c:v>1.46617</c:v>
                </c:pt>
                <c:pt idx="64658">
                  <c:v>1.46619</c:v>
                </c:pt>
                <c:pt idx="64659">
                  <c:v>1.46621</c:v>
                </c:pt>
                <c:pt idx="64660">
                  <c:v>1.46624</c:v>
                </c:pt>
                <c:pt idx="64661">
                  <c:v>1.46626</c:v>
                </c:pt>
                <c:pt idx="64662">
                  <c:v>1.46628</c:v>
                </c:pt>
                <c:pt idx="64663">
                  <c:v>1.4663</c:v>
                </c:pt>
                <c:pt idx="64664">
                  <c:v>1.46633</c:v>
                </c:pt>
                <c:pt idx="64665">
                  <c:v>1.46635</c:v>
                </c:pt>
                <c:pt idx="64666">
                  <c:v>1.46637</c:v>
                </c:pt>
                <c:pt idx="64667">
                  <c:v>1.46639</c:v>
                </c:pt>
                <c:pt idx="64668">
                  <c:v>1.46642</c:v>
                </c:pt>
                <c:pt idx="64669">
                  <c:v>1.46644</c:v>
                </c:pt>
                <c:pt idx="64670">
                  <c:v>1.46646</c:v>
                </c:pt>
                <c:pt idx="64671">
                  <c:v>1.46649</c:v>
                </c:pt>
                <c:pt idx="64672">
                  <c:v>1.46651</c:v>
                </c:pt>
                <c:pt idx="64673">
                  <c:v>1.46653</c:v>
                </c:pt>
                <c:pt idx="64674">
                  <c:v>1.46655</c:v>
                </c:pt>
                <c:pt idx="64675">
                  <c:v>1.46658</c:v>
                </c:pt>
                <c:pt idx="64676">
                  <c:v>1.4666</c:v>
                </c:pt>
                <c:pt idx="64677">
                  <c:v>1.46662</c:v>
                </c:pt>
                <c:pt idx="64678">
                  <c:v>1.46664</c:v>
                </c:pt>
                <c:pt idx="64679">
                  <c:v>1.46667</c:v>
                </c:pt>
                <c:pt idx="64680">
                  <c:v>1.46669</c:v>
                </c:pt>
                <c:pt idx="64681">
                  <c:v>1.46671</c:v>
                </c:pt>
                <c:pt idx="64682">
                  <c:v>1.46673</c:v>
                </c:pt>
                <c:pt idx="64683">
                  <c:v>1.46676</c:v>
                </c:pt>
                <c:pt idx="64684">
                  <c:v>1.46678</c:v>
                </c:pt>
                <c:pt idx="64685">
                  <c:v>1.4668</c:v>
                </c:pt>
                <c:pt idx="64686">
                  <c:v>1.46683</c:v>
                </c:pt>
                <c:pt idx="64687">
                  <c:v>1.46685</c:v>
                </c:pt>
                <c:pt idx="64688">
                  <c:v>1.46687</c:v>
                </c:pt>
                <c:pt idx="64689">
                  <c:v>1.46689</c:v>
                </c:pt>
                <c:pt idx="64690">
                  <c:v>1.46692</c:v>
                </c:pt>
                <c:pt idx="64691">
                  <c:v>1.46694</c:v>
                </c:pt>
                <c:pt idx="64692">
                  <c:v>1.46696</c:v>
                </c:pt>
                <c:pt idx="64693">
                  <c:v>1.46698</c:v>
                </c:pt>
                <c:pt idx="64694">
                  <c:v>1.46701</c:v>
                </c:pt>
                <c:pt idx="64695">
                  <c:v>1.46703</c:v>
                </c:pt>
                <c:pt idx="64696">
                  <c:v>1.46705</c:v>
                </c:pt>
                <c:pt idx="64697">
                  <c:v>1.46707</c:v>
                </c:pt>
                <c:pt idx="64698">
                  <c:v>1.4671</c:v>
                </c:pt>
                <c:pt idx="64699">
                  <c:v>1.46712</c:v>
                </c:pt>
                <c:pt idx="64700">
                  <c:v>1.46714</c:v>
                </c:pt>
                <c:pt idx="64701">
                  <c:v>1.46717</c:v>
                </c:pt>
                <c:pt idx="64702">
                  <c:v>1.46719</c:v>
                </c:pt>
                <c:pt idx="64703">
                  <c:v>1.46721</c:v>
                </c:pt>
                <c:pt idx="64704">
                  <c:v>1.46723</c:v>
                </c:pt>
                <c:pt idx="64705">
                  <c:v>1.46726</c:v>
                </c:pt>
                <c:pt idx="64706">
                  <c:v>1.46728</c:v>
                </c:pt>
                <c:pt idx="64707">
                  <c:v>1.4673</c:v>
                </c:pt>
                <c:pt idx="64708">
                  <c:v>1.46732</c:v>
                </c:pt>
                <c:pt idx="64709">
                  <c:v>1.46735</c:v>
                </c:pt>
                <c:pt idx="64710">
                  <c:v>1.46737</c:v>
                </c:pt>
                <c:pt idx="64711">
                  <c:v>1.46739</c:v>
                </c:pt>
                <c:pt idx="64712">
                  <c:v>1.46741</c:v>
                </c:pt>
                <c:pt idx="64713">
                  <c:v>1.46744</c:v>
                </c:pt>
                <c:pt idx="64714">
                  <c:v>1.46746</c:v>
                </c:pt>
                <c:pt idx="64715">
                  <c:v>1.46748</c:v>
                </c:pt>
                <c:pt idx="64716">
                  <c:v>1.46751</c:v>
                </c:pt>
                <c:pt idx="64717">
                  <c:v>1.46753</c:v>
                </c:pt>
                <c:pt idx="64718">
                  <c:v>1.46755</c:v>
                </c:pt>
                <c:pt idx="64719">
                  <c:v>1.46757</c:v>
                </c:pt>
                <c:pt idx="64720">
                  <c:v>1.4676</c:v>
                </c:pt>
                <c:pt idx="64721">
                  <c:v>1.46762</c:v>
                </c:pt>
                <c:pt idx="64722">
                  <c:v>1.46764</c:v>
                </c:pt>
                <c:pt idx="64723">
                  <c:v>1.46766</c:v>
                </c:pt>
                <c:pt idx="64724">
                  <c:v>1.46769</c:v>
                </c:pt>
                <c:pt idx="64725">
                  <c:v>1.46771</c:v>
                </c:pt>
                <c:pt idx="64726">
                  <c:v>1.46773</c:v>
                </c:pt>
                <c:pt idx="64727">
                  <c:v>1.46775</c:v>
                </c:pt>
                <c:pt idx="64728">
                  <c:v>1.46778</c:v>
                </c:pt>
                <c:pt idx="64729">
                  <c:v>1.4678</c:v>
                </c:pt>
                <c:pt idx="64730">
                  <c:v>1.46782</c:v>
                </c:pt>
                <c:pt idx="64731">
                  <c:v>1.46785</c:v>
                </c:pt>
                <c:pt idx="64732">
                  <c:v>1.46787</c:v>
                </c:pt>
                <c:pt idx="64733">
                  <c:v>1.46789</c:v>
                </c:pt>
                <c:pt idx="64734">
                  <c:v>1.46791</c:v>
                </c:pt>
                <c:pt idx="64735">
                  <c:v>1.46794</c:v>
                </c:pt>
                <c:pt idx="64736">
                  <c:v>1.46796</c:v>
                </c:pt>
                <c:pt idx="64737">
                  <c:v>1.46798</c:v>
                </c:pt>
                <c:pt idx="64738">
                  <c:v>1.46801</c:v>
                </c:pt>
                <c:pt idx="64739">
                  <c:v>1.46803</c:v>
                </c:pt>
                <c:pt idx="64740">
                  <c:v>1.46805</c:v>
                </c:pt>
                <c:pt idx="64741">
                  <c:v>1.46807</c:v>
                </c:pt>
                <c:pt idx="64742">
                  <c:v>1.46809</c:v>
                </c:pt>
                <c:pt idx="64743">
                  <c:v>1.46812</c:v>
                </c:pt>
                <c:pt idx="64744">
                  <c:v>1.46814</c:v>
                </c:pt>
                <c:pt idx="64745">
                  <c:v>1.46816</c:v>
                </c:pt>
                <c:pt idx="64746">
                  <c:v>1.46819</c:v>
                </c:pt>
                <c:pt idx="64747">
                  <c:v>1.46821</c:v>
                </c:pt>
                <c:pt idx="64748">
                  <c:v>1.46823</c:v>
                </c:pt>
                <c:pt idx="64749">
                  <c:v>1.46825</c:v>
                </c:pt>
                <c:pt idx="64750">
                  <c:v>1.46828</c:v>
                </c:pt>
                <c:pt idx="64751">
                  <c:v>1.4683</c:v>
                </c:pt>
                <c:pt idx="64752">
                  <c:v>1.46832</c:v>
                </c:pt>
                <c:pt idx="64753">
                  <c:v>1.46835</c:v>
                </c:pt>
                <c:pt idx="64754">
                  <c:v>1.46837</c:v>
                </c:pt>
                <c:pt idx="64755">
                  <c:v>1.46839</c:v>
                </c:pt>
                <c:pt idx="64756">
                  <c:v>1.46841</c:v>
                </c:pt>
                <c:pt idx="64757">
                  <c:v>1.46843</c:v>
                </c:pt>
                <c:pt idx="64758">
                  <c:v>1.46846</c:v>
                </c:pt>
                <c:pt idx="64759">
                  <c:v>1.46848</c:v>
                </c:pt>
                <c:pt idx="64760">
                  <c:v>1.4685</c:v>
                </c:pt>
                <c:pt idx="64761">
                  <c:v>1.46853</c:v>
                </c:pt>
                <c:pt idx="64762">
                  <c:v>1.46855</c:v>
                </c:pt>
                <c:pt idx="64763">
                  <c:v>1.46857</c:v>
                </c:pt>
                <c:pt idx="64764">
                  <c:v>1.46859</c:v>
                </c:pt>
                <c:pt idx="64765">
                  <c:v>1.46862</c:v>
                </c:pt>
                <c:pt idx="64766">
                  <c:v>1.46864</c:v>
                </c:pt>
                <c:pt idx="64767">
                  <c:v>1.46866</c:v>
                </c:pt>
                <c:pt idx="64768">
                  <c:v>1.46869</c:v>
                </c:pt>
                <c:pt idx="64769">
                  <c:v>1.46871</c:v>
                </c:pt>
                <c:pt idx="64770">
                  <c:v>1.46873</c:v>
                </c:pt>
                <c:pt idx="64771">
                  <c:v>1.46875</c:v>
                </c:pt>
                <c:pt idx="64772">
                  <c:v>1.46878</c:v>
                </c:pt>
                <c:pt idx="64773">
                  <c:v>1.4688</c:v>
                </c:pt>
                <c:pt idx="64774">
                  <c:v>1.46882</c:v>
                </c:pt>
                <c:pt idx="64775">
                  <c:v>1.46884</c:v>
                </c:pt>
                <c:pt idx="64776">
                  <c:v>1.46887</c:v>
                </c:pt>
                <c:pt idx="64777">
                  <c:v>1.46889</c:v>
                </c:pt>
                <c:pt idx="64778">
                  <c:v>1.46891</c:v>
                </c:pt>
                <c:pt idx="64779">
                  <c:v>1.46893</c:v>
                </c:pt>
                <c:pt idx="64780">
                  <c:v>1.46896</c:v>
                </c:pt>
                <c:pt idx="64781">
                  <c:v>1.46898</c:v>
                </c:pt>
                <c:pt idx="64782">
                  <c:v>1.469</c:v>
                </c:pt>
                <c:pt idx="64783">
                  <c:v>1.46903</c:v>
                </c:pt>
                <c:pt idx="64784">
                  <c:v>1.46905</c:v>
                </c:pt>
                <c:pt idx="64785">
                  <c:v>1.46907</c:v>
                </c:pt>
                <c:pt idx="64786">
                  <c:v>1.46909</c:v>
                </c:pt>
                <c:pt idx="64787">
                  <c:v>1.46912</c:v>
                </c:pt>
                <c:pt idx="64788">
                  <c:v>1.46914</c:v>
                </c:pt>
                <c:pt idx="64789">
                  <c:v>1.46916</c:v>
                </c:pt>
                <c:pt idx="64790">
                  <c:v>1.46918</c:v>
                </c:pt>
                <c:pt idx="64791">
                  <c:v>1.46921</c:v>
                </c:pt>
                <c:pt idx="64792">
                  <c:v>1.46923</c:v>
                </c:pt>
                <c:pt idx="64793">
                  <c:v>1.46925</c:v>
                </c:pt>
                <c:pt idx="64794">
                  <c:v>1.46927</c:v>
                </c:pt>
                <c:pt idx="64795">
                  <c:v>1.4693</c:v>
                </c:pt>
                <c:pt idx="64796">
                  <c:v>1.46932</c:v>
                </c:pt>
                <c:pt idx="64797">
                  <c:v>1.46934</c:v>
                </c:pt>
                <c:pt idx="64798">
                  <c:v>1.46937</c:v>
                </c:pt>
                <c:pt idx="64799">
                  <c:v>1.46939</c:v>
                </c:pt>
                <c:pt idx="64800">
                  <c:v>1.46941</c:v>
                </c:pt>
                <c:pt idx="64801">
                  <c:v>1.46943</c:v>
                </c:pt>
                <c:pt idx="64802">
                  <c:v>1.46946</c:v>
                </c:pt>
                <c:pt idx="64803">
                  <c:v>1.46948</c:v>
                </c:pt>
                <c:pt idx="64804">
                  <c:v>1.4695</c:v>
                </c:pt>
                <c:pt idx="64805">
                  <c:v>1.46952</c:v>
                </c:pt>
                <c:pt idx="64806">
                  <c:v>1.46955</c:v>
                </c:pt>
                <c:pt idx="64807">
                  <c:v>1.46957</c:v>
                </c:pt>
                <c:pt idx="64808">
                  <c:v>1.46959</c:v>
                </c:pt>
                <c:pt idx="64809">
                  <c:v>1.46961</c:v>
                </c:pt>
                <c:pt idx="64810">
                  <c:v>1.46964</c:v>
                </c:pt>
                <c:pt idx="64811">
                  <c:v>1.46966</c:v>
                </c:pt>
                <c:pt idx="64812">
                  <c:v>1.46968</c:v>
                </c:pt>
                <c:pt idx="64813">
                  <c:v>1.46971</c:v>
                </c:pt>
                <c:pt idx="64814">
                  <c:v>1.46973</c:v>
                </c:pt>
                <c:pt idx="64815">
                  <c:v>1.46975</c:v>
                </c:pt>
                <c:pt idx="64816">
                  <c:v>1.46977</c:v>
                </c:pt>
                <c:pt idx="64817">
                  <c:v>1.4698</c:v>
                </c:pt>
                <c:pt idx="64818">
                  <c:v>1.46982</c:v>
                </c:pt>
                <c:pt idx="64819">
                  <c:v>1.46984</c:v>
                </c:pt>
                <c:pt idx="64820">
                  <c:v>1.46986</c:v>
                </c:pt>
                <c:pt idx="64821">
                  <c:v>1.46989</c:v>
                </c:pt>
                <c:pt idx="64822">
                  <c:v>1.46991</c:v>
                </c:pt>
                <c:pt idx="64823">
                  <c:v>1.46993</c:v>
                </c:pt>
                <c:pt idx="64824">
                  <c:v>1.46995</c:v>
                </c:pt>
                <c:pt idx="64825">
                  <c:v>1.46998</c:v>
                </c:pt>
                <c:pt idx="64826">
                  <c:v>1.47</c:v>
                </c:pt>
                <c:pt idx="64827">
                  <c:v>1.47002</c:v>
                </c:pt>
                <c:pt idx="64828">
                  <c:v>1.47005</c:v>
                </c:pt>
                <c:pt idx="64829">
                  <c:v>1.47007</c:v>
                </c:pt>
                <c:pt idx="64830">
                  <c:v>1.47009</c:v>
                </c:pt>
                <c:pt idx="64831">
                  <c:v>1.47011</c:v>
                </c:pt>
                <c:pt idx="64832">
                  <c:v>1.47014</c:v>
                </c:pt>
                <c:pt idx="64833">
                  <c:v>1.47016</c:v>
                </c:pt>
                <c:pt idx="64834">
                  <c:v>1.47018</c:v>
                </c:pt>
                <c:pt idx="64835">
                  <c:v>1.4702</c:v>
                </c:pt>
                <c:pt idx="64836">
                  <c:v>1.47023</c:v>
                </c:pt>
                <c:pt idx="64837">
                  <c:v>1.47025</c:v>
                </c:pt>
                <c:pt idx="64838">
                  <c:v>1.47027</c:v>
                </c:pt>
                <c:pt idx="64839">
                  <c:v>1.47029</c:v>
                </c:pt>
                <c:pt idx="64840">
                  <c:v>1.47032</c:v>
                </c:pt>
                <c:pt idx="64841">
                  <c:v>1.47034</c:v>
                </c:pt>
                <c:pt idx="64842">
                  <c:v>1.47036</c:v>
                </c:pt>
                <c:pt idx="64843">
                  <c:v>1.47039</c:v>
                </c:pt>
                <c:pt idx="64844">
                  <c:v>1.47041</c:v>
                </c:pt>
                <c:pt idx="64845">
                  <c:v>1.47043</c:v>
                </c:pt>
                <c:pt idx="64846">
                  <c:v>1.47045</c:v>
                </c:pt>
                <c:pt idx="64847">
                  <c:v>1.47048</c:v>
                </c:pt>
                <c:pt idx="64848">
                  <c:v>1.4705</c:v>
                </c:pt>
                <c:pt idx="64849">
                  <c:v>1.47052</c:v>
                </c:pt>
                <c:pt idx="64850">
                  <c:v>1.47054</c:v>
                </c:pt>
                <c:pt idx="64851">
                  <c:v>1.47057</c:v>
                </c:pt>
                <c:pt idx="64852">
                  <c:v>1.47059</c:v>
                </c:pt>
                <c:pt idx="64853">
                  <c:v>1.47061</c:v>
                </c:pt>
                <c:pt idx="64854">
                  <c:v>1.47063</c:v>
                </c:pt>
                <c:pt idx="64855">
                  <c:v>1.47066</c:v>
                </c:pt>
                <c:pt idx="64856">
                  <c:v>1.47068</c:v>
                </c:pt>
                <c:pt idx="64857">
                  <c:v>1.4707</c:v>
                </c:pt>
                <c:pt idx="64858">
                  <c:v>1.47073</c:v>
                </c:pt>
                <c:pt idx="64859">
                  <c:v>1.47075</c:v>
                </c:pt>
                <c:pt idx="64860">
                  <c:v>1.47077</c:v>
                </c:pt>
                <c:pt idx="64861">
                  <c:v>1.47079</c:v>
                </c:pt>
                <c:pt idx="64862">
                  <c:v>1.47082</c:v>
                </c:pt>
                <c:pt idx="64863">
                  <c:v>1.47084</c:v>
                </c:pt>
                <c:pt idx="64864">
                  <c:v>1.47086</c:v>
                </c:pt>
                <c:pt idx="64865">
                  <c:v>1.47088</c:v>
                </c:pt>
                <c:pt idx="64866">
                  <c:v>1.47091</c:v>
                </c:pt>
                <c:pt idx="64867">
                  <c:v>1.47093</c:v>
                </c:pt>
                <c:pt idx="64868">
                  <c:v>1.47095</c:v>
                </c:pt>
                <c:pt idx="64869">
                  <c:v>1.47097</c:v>
                </c:pt>
                <c:pt idx="64870">
                  <c:v>1.471</c:v>
                </c:pt>
                <c:pt idx="64871">
                  <c:v>1.47102</c:v>
                </c:pt>
                <c:pt idx="64872">
                  <c:v>1.47104</c:v>
                </c:pt>
                <c:pt idx="64873">
                  <c:v>1.47107</c:v>
                </c:pt>
                <c:pt idx="64874">
                  <c:v>1.47109</c:v>
                </c:pt>
                <c:pt idx="64875">
                  <c:v>1.47111</c:v>
                </c:pt>
                <c:pt idx="64876">
                  <c:v>1.47113</c:v>
                </c:pt>
                <c:pt idx="64877">
                  <c:v>1.47116</c:v>
                </c:pt>
                <c:pt idx="64878">
                  <c:v>1.47118</c:v>
                </c:pt>
                <c:pt idx="64879">
                  <c:v>1.4712</c:v>
                </c:pt>
                <c:pt idx="64880">
                  <c:v>1.47122</c:v>
                </c:pt>
                <c:pt idx="64881">
                  <c:v>1.47125</c:v>
                </c:pt>
                <c:pt idx="64882">
                  <c:v>1.47127</c:v>
                </c:pt>
                <c:pt idx="64883">
                  <c:v>1.47129</c:v>
                </c:pt>
                <c:pt idx="64884">
                  <c:v>1.47131</c:v>
                </c:pt>
                <c:pt idx="64885">
                  <c:v>1.47134</c:v>
                </c:pt>
                <c:pt idx="64886">
                  <c:v>1.47136</c:v>
                </c:pt>
                <c:pt idx="64887">
                  <c:v>1.47138</c:v>
                </c:pt>
                <c:pt idx="64888">
                  <c:v>1.47141</c:v>
                </c:pt>
                <c:pt idx="64889">
                  <c:v>1.47143</c:v>
                </c:pt>
                <c:pt idx="64890">
                  <c:v>1.47145</c:v>
                </c:pt>
                <c:pt idx="64891">
                  <c:v>1.47147</c:v>
                </c:pt>
                <c:pt idx="64892">
                  <c:v>1.4715</c:v>
                </c:pt>
                <c:pt idx="64893">
                  <c:v>1.47152</c:v>
                </c:pt>
                <c:pt idx="64894">
                  <c:v>1.47154</c:v>
                </c:pt>
                <c:pt idx="64895">
                  <c:v>1.47157</c:v>
                </c:pt>
                <c:pt idx="64896">
                  <c:v>1.47159</c:v>
                </c:pt>
                <c:pt idx="64897">
                  <c:v>1.47161</c:v>
                </c:pt>
                <c:pt idx="64898">
                  <c:v>1.47163</c:v>
                </c:pt>
                <c:pt idx="64899">
                  <c:v>1.47165</c:v>
                </c:pt>
                <c:pt idx="64900">
                  <c:v>1.47168</c:v>
                </c:pt>
                <c:pt idx="64901">
                  <c:v>1.4717</c:v>
                </c:pt>
                <c:pt idx="64902">
                  <c:v>1.47172</c:v>
                </c:pt>
                <c:pt idx="64903">
                  <c:v>1.47175</c:v>
                </c:pt>
                <c:pt idx="64904">
                  <c:v>1.47177</c:v>
                </c:pt>
                <c:pt idx="64905">
                  <c:v>1.47179</c:v>
                </c:pt>
                <c:pt idx="64906">
                  <c:v>1.47181</c:v>
                </c:pt>
                <c:pt idx="64907">
                  <c:v>1.47184</c:v>
                </c:pt>
                <c:pt idx="64908">
                  <c:v>1.47186</c:v>
                </c:pt>
                <c:pt idx="64909">
                  <c:v>1.47188</c:v>
                </c:pt>
                <c:pt idx="64910">
                  <c:v>1.47191</c:v>
                </c:pt>
                <c:pt idx="64911">
                  <c:v>1.47193</c:v>
                </c:pt>
                <c:pt idx="64912">
                  <c:v>1.47195</c:v>
                </c:pt>
                <c:pt idx="64913">
                  <c:v>1.47197</c:v>
                </c:pt>
                <c:pt idx="64914">
                  <c:v>1.47199</c:v>
                </c:pt>
                <c:pt idx="64915">
                  <c:v>1.47202</c:v>
                </c:pt>
                <c:pt idx="64916">
                  <c:v>1.47204</c:v>
                </c:pt>
                <c:pt idx="64917">
                  <c:v>1.47206</c:v>
                </c:pt>
                <c:pt idx="64918">
                  <c:v>1.47209</c:v>
                </c:pt>
                <c:pt idx="64919">
                  <c:v>1.47211</c:v>
                </c:pt>
                <c:pt idx="64920">
                  <c:v>1.47213</c:v>
                </c:pt>
                <c:pt idx="64921">
                  <c:v>1.47215</c:v>
                </c:pt>
                <c:pt idx="64922">
                  <c:v>1.47218</c:v>
                </c:pt>
                <c:pt idx="64923">
                  <c:v>1.4722</c:v>
                </c:pt>
                <c:pt idx="64924">
                  <c:v>1.47222</c:v>
                </c:pt>
                <c:pt idx="64925">
                  <c:v>1.47225</c:v>
                </c:pt>
                <c:pt idx="64926">
                  <c:v>1.47227</c:v>
                </c:pt>
                <c:pt idx="64927">
                  <c:v>1.47229</c:v>
                </c:pt>
                <c:pt idx="64928">
                  <c:v>1.47231</c:v>
                </c:pt>
                <c:pt idx="64929">
                  <c:v>1.47234</c:v>
                </c:pt>
                <c:pt idx="64930">
                  <c:v>1.47236</c:v>
                </c:pt>
                <c:pt idx="64931">
                  <c:v>1.47238</c:v>
                </c:pt>
                <c:pt idx="64932">
                  <c:v>1.4724</c:v>
                </c:pt>
                <c:pt idx="64933">
                  <c:v>1.47243</c:v>
                </c:pt>
                <c:pt idx="64934">
                  <c:v>1.47245</c:v>
                </c:pt>
                <c:pt idx="64935">
                  <c:v>1.47247</c:v>
                </c:pt>
                <c:pt idx="64936">
                  <c:v>1.47249</c:v>
                </c:pt>
                <c:pt idx="64937">
                  <c:v>1.47252</c:v>
                </c:pt>
                <c:pt idx="64938">
                  <c:v>1.47254</c:v>
                </c:pt>
                <c:pt idx="64939">
                  <c:v>1.47256</c:v>
                </c:pt>
                <c:pt idx="64940">
                  <c:v>1.47259</c:v>
                </c:pt>
                <c:pt idx="64941">
                  <c:v>1.47261</c:v>
                </c:pt>
                <c:pt idx="64942">
                  <c:v>1.47263</c:v>
                </c:pt>
                <c:pt idx="64943">
                  <c:v>1.47265</c:v>
                </c:pt>
                <c:pt idx="64944">
                  <c:v>1.47268</c:v>
                </c:pt>
                <c:pt idx="64945">
                  <c:v>1.4727</c:v>
                </c:pt>
                <c:pt idx="64946">
                  <c:v>1.47272</c:v>
                </c:pt>
                <c:pt idx="64947">
                  <c:v>1.47274</c:v>
                </c:pt>
                <c:pt idx="64948">
                  <c:v>1.47277</c:v>
                </c:pt>
                <c:pt idx="64949">
                  <c:v>1.47279</c:v>
                </c:pt>
                <c:pt idx="64950">
                  <c:v>1.47281</c:v>
                </c:pt>
                <c:pt idx="64951">
                  <c:v>1.47283</c:v>
                </c:pt>
                <c:pt idx="64952">
                  <c:v>1.47286</c:v>
                </c:pt>
                <c:pt idx="64953">
                  <c:v>1.47288</c:v>
                </c:pt>
                <c:pt idx="64954">
                  <c:v>1.4729</c:v>
                </c:pt>
                <c:pt idx="64955">
                  <c:v>1.47293</c:v>
                </c:pt>
                <c:pt idx="64956">
                  <c:v>1.47295</c:v>
                </c:pt>
                <c:pt idx="64957">
                  <c:v>1.47297</c:v>
                </c:pt>
                <c:pt idx="64958">
                  <c:v>1.47299</c:v>
                </c:pt>
                <c:pt idx="64959">
                  <c:v>1.47302</c:v>
                </c:pt>
                <c:pt idx="64960">
                  <c:v>1.47304</c:v>
                </c:pt>
                <c:pt idx="64961">
                  <c:v>1.47306</c:v>
                </c:pt>
                <c:pt idx="64962">
                  <c:v>1.47308</c:v>
                </c:pt>
                <c:pt idx="64963">
                  <c:v>1.47311</c:v>
                </c:pt>
                <c:pt idx="64964">
                  <c:v>1.47313</c:v>
                </c:pt>
                <c:pt idx="64965">
                  <c:v>1.47315</c:v>
                </c:pt>
                <c:pt idx="64966">
                  <c:v>1.47317</c:v>
                </c:pt>
                <c:pt idx="64967">
                  <c:v>1.4732</c:v>
                </c:pt>
                <c:pt idx="64968">
                  <c:v>1.47322</c:v>
                </c:pt>
                <c:pt idx="64969">
                  <c:v>1.47324</c:v>
                </c:pt>
                <c:pt idx="64970">
                  <c:v>1.47327</c:v>
                </c:pt>
                <c:pt idx="64971">
                  <c:v>1.47329</c:v>
                </c:pt>
                <c:pt idx="64972">
                  <c:v>1.47331</c:v>
                </c:pt>
                <c:pt idx="64973">
                  <c:v>1.47333</c:v>
                </c:pt>
                <c:pt idx="64974">
                  <c:v>1.47336</c:v>
                </c:pt>
                <c:pt idx="64975">
                  <c:v>1.47338</c:v>
                </c:pt>
                <c:pt idx="64976">
                  <c:v>1.4734</c:v>
                </c:pt>
                <c:pt idx="64977">
                  <c:v>1.47342</c:v>
                </c:pt>
                <c:pt idx="64978">
                  <c:v>1.47345</c:v>
                </c:pt>
                <c:pt idx="64979">
                  <c:v>1.47347</c:v>
                </c:pt>
                <c:pt idx="64980">
                  <c:v>1.47349</c:v>
                </c:pt>
                <c:pt idx="64981">
                  <c:v>1.47351</c:v>
                </c:pt>
                <c:pt idx="64982">
                  <c:v>1.47354</c:v>
                </c:pt>
                <c:pt idx="64983">
                  <c:v>1.47356</c:v>
                </c:pt>
                <c:pt idx="64984">
                  <c:v>1.47358</c:v>
                </c:pt>
                <c:pt idx="64985">
                  <c:v>1.47361</c:v>
                </c:pt>
                <c:pt idx="64986">
                  <c:v>1.47363</c:v>
                </c:pt>
                <c:pt idx="64987">
                  <c:v>1.47365</c:v>
                </c:pt>
                <c:pt idx="64988">
                  <c:v>1.47367</c:v>
                </c:pt>
                <c:pt idx="64989">
                  <c:v>1.4737</c:v>
                </c:pt>
                <c:pt idx="64990">
                  <c:v>1.47372</c:v>
                </c:pt>
                <c:pt idx="64991">
                  <c:v>1.47374</c:v>
                </c:pt>
                <c:pt idx="64992">
                  <c:v>1.47376</c:v>
                </c:pt>
                <c:pt idx="64993">
                  <c:v>1.47379</c:v>
                </c:pt>
                <c:pt idx="64994">
                  <c:v>1.47381</c:v>
                </c:pt>
                <c:pt idx="64995">
                  <c:v>1.47383</c:v>
                </c:pt>
                <c:pt idx="64996">
                  <c:v>1.47385</c:v>
                </c:pt>
                <c:pt idx="64997">
                  <c:v>1.47388</c:v>
                </c:pt>
                <c:pt idx="64998">
                  <c:v>1.4739</c:v>
                </c:pt>
                <c:pt idx="64999">
                  <c:v>1.47392</c:v>
                </c:pt>
                <c:pt idx="65000">
                  <c:v>1.47395</c:v>
                </c:pt>
                <c:pt idx="65001">
                  <c:v>1.47397</c:v>
                </c:pt>
                <c:pt idx="65002">
                  <c:v>1.47399</c:v>
                </c:pt>
                <c:pt idx="65003">
                  <c:v>1.47401</c:v>
                </c:pt>
                <c:pt idx="65004">
                  <c:v>1.47404</c:v>
                </c:pt>
                <c:pt idx="65005">
                  <c:v>1.47406</c:v>
                </c:pt>
                <c:pt idx="65006">
                  <c:v>1.47408</c:v>
                </c:pt>
                <c:pt idx="65007">
                  <c:v>1.4741</c:v>
                </c:pt>
                <c:pt idx="65008">
                  <c:v>1.47413</c:v>
                </c:pt>
                <c:pt idx="65009">
                  <c:v>1.47415</c:v>
                </c:pt>
                <c:pt idx="65010">
                  <c:v>1.47417</c:v>
                </c:pt>
                <c:pt idx="65011">
                  <c:v>1.47419</c:v>
                </c:pt>
                <c:pt idx="65012">
                  <c:v>1.47422</c:v>
                </c:pt>
                <c:pt idx="65013">
                  <c:v>1.47424</c:v>
                </c:pt>
                <c:pt idx="65014">
                  <c:v>1.47426</c:v>
                </c:pt>
                <c:pt idx="65015">
                  <c:v>1.47429</c:v>
                </c:pt>
                <c:pt idx="65016">
                  <c:v>1.47431</c:v>
                </c:pt>
                <c:pt idx="65017">
                  <c:v>1.47433</c:v>
                </c:pt>
                <c:pt idx="65018">
                  <c:v>1.47435</c:v>
                </c:pt>
                <c:pt idx="65019">
                  <c:v>1.47438</c:v>
                </c:pt>
                <c:pt idx="65020">
                  <c:v>1.4744</c:v>
                </c:pt>
                <c:pt idx="65021">
                  <c:v>1.47442</c:v>
                </c:pt>
                <c:pt idx="65022">
                  <c:v>1.47444</c:v>
                </c:pt>
                <c:pt idx="65023">
                  <c:v>1.47447</c:v>
                </c:pt>
                <c:pt idx="65024">
                  <c:v>1.47449</c:v>
                </c:pt>
                <c:pt idx="65025">
                  <c:v>1.47451</c:v>
                </c:pt>
                <c:pt idx="65026">
                  <c:v>1.47453</c:v>
                </c:pt>
                <c:pt idx="65027">
                  <c:v>1.47456</c:v>
                </c:pt>
                <c:pt idx="65028">
                  <c:v>1.47458</c:v>
                </c:pt>
                <c:pt idx="65029">
                  <c:v>1.4746</c:v>
                </c:pt>
                <c:pt idx="65030">
                  <c:v>1.47463</c:v>
                </c:pt>
                <c:pt idx="65031">
                  <c:v>1.47465</c:v>
                </c:pt>
                <c:pt idx="65032">
                  <c:v>1.47467</c:v>
                </c:pt>
                <c:pt idx="65033">
                  <c:v>1.47469</c:v>
                </c:pt>
                <c:pt idx="65034">
                  <c:v>1.47472</c:v>
                </c:pt>
                <c:pt idx="65035">
                  <c:v>1.47474</c:v>
                </c:pt>
                <c:pt idx="65036">
                  <c:v>1.47476</c:v>
                </c:pt>
                <c:pt idx="65037">
                  <c:v>1.47479</c:v>
                </c:pt>
                <c:pt idx="65038">
                  <c:v>1.47481</c:v>
                </c:pt>
                <c:pt idx="65039">
                  <c:v>1.47483</c:v>
                </c:pt>
                <c:pt idx="65040">
                  <c:v>1.47485</c:v>
                </c:pt>
                <c:pt idx="65041">
                  <c:v>1.47487</c:v>
                </c:pt>
                <c:pt idx="65042">
                  <c:v>1.4749</c:v>
                </c:pt>
                <c:pt idx="65043">
                  <c:v>1.47492</c:v>
                </c:pt>
                <c:pt idx="65044">
                  <c:v>1.47494</c:v>
                </c:pt>
                <c:pt idx="65045">
                  <c:v>1.47497</c:v>
                </c:pt>
                <c:pt idx="65046">
                  <c:v>1.47499</c:v>
                </c:pt>
                <c:pt idx="65047">
                  <c:v>1.47501</c:v>
                </c:pt>
                <c:pt idx="65048">
                  <c:v>1.47503</c:v>
                </c:pt>
                <c:pt idx="65049">
                  <c:v>1.47506</c:v>
                </c:pt>
                <c:pt idx="65050">
                  <c:v>1.47508</c:v>
                </c:pt>
                <c:pt idx="65051">
                  <c:v>1.4751</c:v>
                </c:pt>
                <c:pt idx="65052">
                  <c:v>1.47513</c:v>
                </c:pt>
                <c:pt idx="65053">
                  <c:v>1.47515</c:v>
                </c:pt>
                <c:pt idx="65054">
                  <c:v>1.47517</c:v>
                </c:pt>
                <c:pt idx="65055">
                  <c:v>1.47519</c:v>
                </c:pt>
                <c:pt idx="65056">
                  <c:v>1.47521</c:v>
                </c:pt>
                <c:pt idx="65057">
                  <c:v>1.47524</c:v>
                </c:pt>
                <c:pt idx="65058">
                  <c:v>1.47526</c:v>
                </c:pt>
                <c:pt idx="65059">
                  <c:v>1.47528</c:v>
                </c:pt>
                <c:pt idx="65060">
                  <c:v>1.47531</c:v>
                </c:pt>
                <c:pt idx="65061">
                  <c:v>1.47533</c:v>
                </c:pt>
                <c:pt idx="65062">
                  <c:v>1.47535</c:v>
                </c:pt>
                <c:pt idx="65063">
                  <c:v>1.47537</c:v>
                </c:pt>
                <c:pt idx="65064">
                  <c:v>1.4754</c:v>
                </c:pt>
                <c:pt idx="65065">
                  <c:v>1.47542</c:v>
                </c:pt>
                <c:pt idx="65066">
                  <c:v>1.47544</c:v>
                </c:pt>
                <c:pt idx="65067">
                  <c:v>1.47547</c:v>
                </c:pt>
                <c:pt idx="65068">
                  <c:v>1.47549</c:v>
                </c:pt>
                <c:pt idx="65069">
                  <c:v>1.47551</c:v>
                </c:pt>
                <c:pt idx="65070">
                  <c:v>1.47553</c:v>
                </c:pt>
                <c:pt idx="65071">
                  <c:v>1.47556</c:v>
                </c:pt>
                <c:pt idx="65072">
                  <c:v>1.47558</c:v>
                </c:pt>
                <c:pt idx="65073">
                  <c:v>1.4756</c:v>
                </c:pt>
                <c:pt idx="65074">
                  <c:v>1.47562</c:v>
                </c:pt>
                <c:pt idx="65075">
                  <c:v>1.47565</c:v>
                </c:pt>
                <c:pt idx="65076">
                  <c:v>1.47567</c:v>
                </c:pt>
                <c:pt idx="65077">
                  <c:v>1.47569</c:v>
                </c:pt>
                <c:pt idx="65078">
                  <c:v>1.47571</c:v>
                </c:pt>
                <c:pt idx="65079">
                  <c:v>1.47574</c:v>
                </c:pt>
                <c:pt idx="65080">
                  <c:v>1.47576</c:v>
                </c:pt>
                <c:pt idx="65081">
                  <c:v>1.47578</c:v>
                </c:pt>
                <c:pt idx="65082">
                  <c:v>1.47581</c:v>
                </c:pt>
                <c:pt idx="65083">
                  <c:v>1.47583</c:v>
                </c:pt>
                <c:pt idx="65084">
                  <c:v>1.47585</c:v>
                </c:pt>
                <c:pt idx="65085">
                  <c:v>1.47587</c:v>
                </c:pt>
                <c:pt idx="65086">
                  <c:v>1.4759</c:v>
                </c:pt>
                <c:pt idx="65087">
                  <c:v>1.47592</c:v>
                </c:pt>
                <c:pt idx="65088">
                  <c:v>1.47594</c:v>
                </c:pt>
                <c:pt idx="65089">
                  <c:v>1.47596</c:v>
                </c:pt>
                <c:pt idx="65090">
                  <c:v>1.47599</c:v>
                </c:pt>
                <c:pt idx="65091">
                  <c:v>1.47601</c:v>
                </c:pt>
                <c:pt idx="65092">
                  <c:v>1.47603</c:v>
                </c:pt>
                <c:pt idx="65093">
                  <c:v>1.47605</c:v>
                </c:pt>
                <c:pt idx="65094">
                  <c:v>1.47608</c:v>
                </c:pt>
                <c:pt idx="65095">
                  <c:v>1.4761</c:v>
                </c:pt>
                <c:pt idx="65096">
                  <c:v>1.47612</c:v>
                </c:pt>
                <c:pt idx="65097">
                  <c:v>1.47615</c:v>
                </c:pt>
                <c:pt idx="65098">
                  <c:v>1.47617</c:v>
                </c:pt>
                <c:pt idx="65099">
                  <c:v>1.47619</c:v>
                </c:pt>
                <c:pt idx="65100">
                  <c:v>1.47621</c:v>
                </c:pt>
                <c:pt idx="65101">
                  <c:v>1.47624</c:v>
                </c:pt>
                <c:pt idx="65102">
                  <c:v>1.47626</c:v>
                </c:pt>
                <c:pt idx="65103">
                  <c:v>1.47628</c:v>
                </c:pt>
                <c:pt idx="65104">
                  <c:v>1.4763</c:v>
                </c:pt>
                <c:pt idx="65105">
                  <c:v>1.47633</c:v>
                </c:pt>
                <c:pt idx="65106">
                  <c:v>1.47635</c:v>
                </c:pt>
                <c:pt idx="65107">
                  <c:v>1.47637</c:v>
                </c:pt>
                <c:pt idx="65108">
                  <c:v>1.47639</c:v>
                </c:pt>
                <c:pt idx="65109">
                  <c:v>1.47642</c:v>
                </c:pt>
                <c:pt idx="65110">
                  <c:v>1.47644</c:v>
                </c:pt>
                <c:pt idx="65111">
                  <c:v>1.47646</c:v>
                </c:pt>
                <c:pt idx="65112">
                  <c:v>1.47649</c:v>
                </c:pt>
                <c:pt idx="65113">
                  <c:v>1.47651</c:v>
                </c:pt>
                <c:pt idx="65114">
                  <c:v>1.47653</c:v>
                </c:pt>
                <c:pt idx="65115">
                  <c:v>1.47655</c:v>
                </c:pt>
                <c:pt idx="65116">
                  <c:v>1.47658</c:v>
                </c:pt>
                <c:pt idx="65117">
                  <c:v>1.4766</c:v>
                </c:pt>
                <c:pt idx="65118">
                  <c:v>1.47662</c:v>
                </c:pt>
                <c:pt idx="65119">
                  <c:v>1.47664</c:v>
                </c:pt>
                <c:pt idx="65120">
                  <c:v>1.47667</c:v>
                </c:pt>
                <c:pt idx="65121">
                  <c:v>1.47669</c:v>
                </c:pt>
                <c:pt idx="65122">
                  <c:v>1.47671</c:v>
                </c:pt>
                <c:pt idx="65123">
                  <c:v>1.47673</c:v>
                </c:pt>
                <c:pt idx="65124">
                  <c:v>1.47676</c:v>
                </c:pt>
                <c:pt idx="65125">
                  <c:v>1.47678</c:v>
                </c:pt>
                <c:pt idx="65126">
                  <c:v>1.4768</c:v>
                </c:pt>
                <c:pt idx="65127">
                  <c:v>1.47683</c:v>
                </c:pt>
                <c:pt idx="65128">
                  <c:v>1.47685</c:v>
                </c:pt>
                <c:pt idx="65129">
                  <c:v>1.47687</c:v>
                </c:pt>
                <c:pt idx="65130">
                  <c:v>1.47689</c:v>
                </c:pt>
                <c:pt idx="65131">
                  <c:v>1.47692</c:v>
                </c:pt>
                <c:pt idx="65132">
                  <c:v>1.47694</c:v>
                </c:pt>
                <c:pt idx="65133">
                  <c:v>1.47696</c:v>
                </c:pt>
                <c:pt idx="65134">
                  <c:v>1.47698</c:v>
                </c:pt>
                <c:pt idx="65135">
                  <c:v>1.47701</c:v>
                </c:pt>
                <c:pt idx="65136">
                  <c:v>1.47703</c:v>
                </c:pt>
                <c:pt idx="65137">
                  <c:v>1.47705</c:v>
                </c:pt>
                <c:pt idx="65138">
                  <c:v>1.47707</c:v>
                </c:pt>
                <c:pt idx="65139">
                  <c:v>1.4771</c:v>
                </c:pt>
                <c:pt idx="65140">
                  <c:v>1.47712</c:v>
                </c:pt>
                <c:pt idx="65141">
                  <c:v>1.47714</c:v>
                </c:pt>
                <c:pt idx="65142">
                  <c:v>1.47717</c:v>
                </c:pt>
                <c:pt idx="65143">
                  <c:v>1.47719</c:v>
                </c:pt>
                <c:pt idx="65144">
                  <c:v>1.47721</c:v>
                </c:pt>
                <c:pt idx="65145">
                  <c:v>1.47723</c:v>
                </c:pt>
                <c:pt idx="65146">
                  <c:v>1.47726</c:v>
                </c:pt>
                <c:pt idx="65147">
                  <c:v>1.47728</c:v>
                </c:pt>
                <c:pt idx="65148">
                  <c:v>1.4773</c:v>
                </c:pt>
                <c:pt idx="65149">
                  <c:v>1.47732</c:v>
                </c:pt>
                <c:pt idx="65150">
                  <c:v>1.47735</c:v>
                </c:pt>
                <c:pt idx="65151">
                  <c:v>1.47737</c:v>
                </c:pt>
                <c:pt idx="65152">
                  <c:v>1.47739</c:v>
                </c:pt>
                <c:pt idx="65153">
                  <c:v>1.47741</c:v>
                </c:pt>
                <c:pt idx="65154">
                  <c:v>1.47744</c:v>
                </c:pt>
                <c:pt idx="65155">
                  <c:v>1.47746</c:v>
                </c:pt>
                <c:pt idx="65156">
                  <c:v>1.47748</c:v>
                </c:pt>
                <c:pt idx="65157">
                  <c:v>1.47751</c:v>
                </c:pt>
                <c:pt idx="65158">
                  <c:v>1.47753</c:v>
                </c:pt>
                <c:pt idx="65159">
                  <c:v>1.47755</c:v>
                </c:pt>
                <c:pt idx="65160">
                  <c:v>1.47757</c:v>
                </c:pt>
                <c:pt idx="65161">
                  <c:v>1.4776</c:v>
                </c:pt>
                <c:pt idx="65162">
                  <c:v>1.47762</c:v>
                </c:pt>
                <c:pt idx="65163">
                  <c:v>1.47764</c:v>
                </c:pt>
                <c:pt idx="65164">
                  <c:v>1.47766</c:v>
                </c:pt>
                <c:pt idx="65165">
                  <c:v>1.47769</c:v>
                </c:pt>
                <c:pt idx="65166">
                  <c:v>1.47771</c:v>
                </c:pt>
                <c:pt idx="65167">
                  <c:v>1.47773</c:v>
                </c:pt>
                <c:pt idx="65168">
                  <c:v>1.47775</c:v>
                </c:pt>
                <c:pt idx="65169">
                  <c:v>1.47778</c:v>
                </c:pt>
                <c:pt idx="65170">
                  <c:v>1.4778</c:v>
                </c:pt>
                <c:pt idx="65171">
                  <c:v>1.47782</c:v>
                </c:pt>
                <c:pt idx="65172">
                  <c:v>1.47785</c:v>
                </c:pt>
                <c:pt idx="65173">
                  <c:v>1.47787</c:v>
                </c:pt>
                <c:pt idx="65174">
                  <c:v>1.47789</c:v>
                </c:pt>
                <c:pt idx="65175">
                  <c:v>1.47791</c:v>
                </c:pt>
                <c:pt idx="65176">
                  <c:v>1.47794</c:v>
                </c:pt>
                <c:pt idx="65177">
                  <c:v>1.47796</c:v>
                </c:pt>
                <c:pt idx="65178">
                  <c:v>1.47798</c:v>
                </c:pt>
                <c:pt idx="65179">
                  <c:v>1.47801</c:v>
                </c:pt>
                <c:pt idx="65180">
                  <c:v>1.47803</c:v>
                </c:pt>
                <c:pt idx="65181">
                  <c:v>1.47805</c:v>
                </c:pt>
                <c:pt idx="65182">
                  <c:v>1.47807</c:v>
                </c:pt>
                <c:pt idx="65183">
                  <c:v>1.47809</c:v>
                </c:pt>
                <c:pt idx="65184">
                  <c:v>1.47812</c:v>
                </c:pt>
                <c:pt idx="65185">
                  <c:v>1.47814</c:v>
                </c:pt>
                <c:pt idx="65186">
                  <c:v>1.47816</c:v>
                </c:pt>
                <c:pt idx="65187">
                  <c:v>1.47819</c:v>
                </c:pt>
                <c:pt idx="65188">
                  <c:v>1.47821</c:v>
                </c:pt>
                <c:pt idx="65189">
                  <c:v>1.47823</c:v>
                </c:pt>
                <c:pt idx="65190">
                  <c:v>1.47825</c:v>
                </c:pt>
                <c:pt idx="65191">
                  <c:v>1.47828</c:v>
                </c:pt>
                <c:pt idx="65192">
                  <c:v>1.4783</c:v>
                </c:pt>
                <c:pt idx="65193">
                  <c:v>1.47832</c:v>
                </c:pt>
                <c:pt idx="65194">
                  <c:v>1.47835</c:v>
                </c:pt>
                <c:pt idx="65195">
                  <c:v>1.47837</c:v>
                </c:pt>
                <c:pt idx="65196">
                  <c:v>1.47839</c:v>
                </c:pt>
                <c:pt idx="65197">
                  <c:v>1.47841</c:v>
                </c:pt>
                <c:pt idx="65198">
                  <c:v>1.47843</c:v>
                </c:pt>
                <c:pt idx="65199">
                  <c:v>1.47846</c:v>
                </c:pt>
                <c:pt idx="65200">
                  <c:v>1.47848</c:v>
                </c:pt>
                <c:pt idx="65201">
                  <c:v>1.4785</c:v>
                </c:pt>
                <c:pt idx="65202">
                  <c:v>1.47853</c:v>
                </c:pt>
                <c:pt idx="65203">
                  <c:v>1.47855</c:v>
                </c:pt>
                <c:pt idx="65204">
                  <c:v>1.47857</c:v>
                </c:pt>
                <c:pt idx="65205">
                  <c:v>1.47859</c:v>
                </c:pt>
                <c:pt idx="65206">
                  <c:v>1.47862</c:v>
                </c:pt>
                <c:pt idx="65207">
                  <c:v>1.47864</c:v>
                </c:pt>
                <c:pt idx="65208">
                  <c:v>1.47866</c:v>
                </c:pt>
                <c:pt idx="65209">
                  <c:v>1.47869</c:v>
                </c:pt>
                <c:pt idx="65210">
                  <c:v>1.47871</c:v>
                </c:pt>
                <c:pt idx="65211">
                  <c:v>1.47873</c:v>
                </c:pt>
                <c:pt idx="65212">
                  <c:v>1.47875</c:v>
                </c:pt>
                <c:pt idx="65213">
                  <c:v>1.47878</c:v>
                </c:pt>
                <c:pt idx="65214">
                  <c:v>1.4788</c:v>
                </c:pt>
                <c:pt idx="65215">
                  <c:v>1.47882</c:v>
                </c:pt>
                <c:pt idx="65216">
                  <c:v>1.47884</c:v>
                </c:pt>
                <c:pt idx="65217">
                  <c:v>1.47887</c:v>
                </c:pt>
                <c:pt idx="65218">
                  <c:v>1.47889</c:v>
                </c:pt>
                <c:pt idx="65219">
                  <c:v>1.47891</c:v>
                </c:pt>
                <c:pt idx="65220">
                  <c:v>1.47893</c:v>
                </c:pt>
                <c:pt idx="65221">
                  <c:v>1.47896</c:v>
                </c:pt>
                <c:pt idx="65222">
                  <c:v>1.47898</c:v>
                </c:pt>
                <c:pt idx="65223">
                  <c:v>1.479</c:v>
                </c:pt>
                <c:pt idx="65224">
                  <c:v>1.47903</c:v>
                </c:pt>
                <c:pt idx="65225">
                  <c:v>1.47905</c:v>
                </c:pt>
                <c:pt idx="65226">
                  <c:v>1.47907</c:v>
                </c:pt>
                <c:pt idx="65227">
                  <c:v>1.47909</c:v>
                </c:pt>
                <c:pt idx="65228">
                  <c:v>1.47912</c:v>
                </c:pt>
                <c:pt idx="65229">
                  <c:v>1.47914</c:v>
                </c:pt>
                <c:pt idx="65230">
                  <c:v>1.47916</c:v>
                </c:pt>
                <c:pt idx="65231">
                  <c:v>1.47918</c:v>
                </c:pt>
                <c:pt idx="65232">
                  <c:v>1.47921</c:v>
                </c:pt>
                <c:pt idx="65233">
                  <c:v>1.47923</c:v>
                </c:pt>
                <c:pt idx="65234">
                  <c:v>1.47925</c:v>
                </c:pt>
                <c:pt idx="65235">
                  <c:v>1.47927</c:v>
                </c:pt>
                <c:pt idx="65236">
                  <c:v>1.4793</c:v>
                </c:pt>
                <c:pt idx="65237">
                  <c:v>1.47932</c:v>
                </c:pt>
                <c:pt idx="65238">
                  <c:v>1.47934</c:v>
                </c:pt>
                <c:pt idx="65239">
                  <c:v>1.47937</c:v>
                </c:pt>
                <c:pt idx="65240">
                  <c:v>1.47939</c:v>
                </c:pt>
                <c:pt idx="65241">
                  <c:v>1.47941</c:v>
                </c:pt>
                <c:pt idx="65242">
                  <c:v>1.47943</c:v>
                </c:pt>
                <c:pt idx="65243">
                  <c:v>1.47946</c:v>
                </c:pt>
                <c:pt idx="65244">
                  <c:v>1.47948</c:v>
                </c:pt>
                <c:pt idx="65245">
                  <c:v>1.4795</c:v>
                </c:pt>
                <c:pt idx="65246">
                  <c:v>1.47952</c:v>
                </c:pt>
                <c:pt idx="65247">
                  <c:v>1.47955</c:v>
                </c:pt>
                <c:pt idx="65248">
                  <c:v>1.47957</c:v>
                </c:pt>
                <c:pt idx="65249">
                  <c:v>1.47959</c:v>
                </c:pt>
                <c:pt idx="65250">
                  <c:v>1.47961</c:v>
                </c:pt>
                <c:pt idx="65251">
                  <c:v>1.47964</c:v>
                </c:pt>
                <c:pt idx="65252">
                  <c:v>1.47966</c:v>
                </c:pt>
                <c:pt idx="65253">
                  <c:v>1.47968</c:v>
                </c:pt>
                <c:pt idx="65254">
                  <c:v>1.47971</c:v>
                </c:pt>
                <c:pt idx="65255">
                  <c:v>1.47973</c:v>
                </c:pt>
                <c:pt idx="65256">
                  <c:v>1.47975</c:v>
                </c:pt>
                <c:pt idx="65257">
                  <c:v>1.47977</c:v>
                </c:pt>
                <c:pt idx="65258">
                  <c:v>1.4798</c:v>
                </c:pt>
                <c:pt idx="65259">
                  <c:v>1.47982</c:v>
                </c:pt>
                <c:pt idx="65260">
                  <c:v>1.47984</c:v>
                </c:pt>
                <c:pt idx="65261">
                  <c:v>1.47986</c:v>
                </c:pt>
                <c:pt idx="65262">
                  <c:v>1.47989</c:v>
                </c:pt>
                <c:pt idx="65263">
                  <c:v>1.47991</c:v>
                </c:pt>
                <c:pt idx="65264">
                  <c:v>1.47993</c:v>
                </c:pt>
                <c:pt idx="65265">
                  <c:v>1.47995</c:v>
                </c:pt>
                <c:pt idx="65266">
                  <c:v>1.47998</c:v>
                </c:pt>
                <c:pt idx="65267">
                  <c:v>1.48</c:v>
                </c:pt>
                <c:pt idx="65268">
                  <c:v>1.48002</c:v>
                </c:pt>
                <c:pt idx="65269">
                  <c:v>1.48005</c:v>
                </c:pt>
                <c:pt idx="65270">
                  <c:v>1.48007</c:v>
                </c:pt>
                <c:pt idx="65271">
                  <c:v>1.48009</c:v>
                </c:pt>
                <c:pt idx="65272">
                  <c:v>1.48011</c:v>
                </c:pt>
                <c:pt idx="65273">
                  <c:v>1.48014</c:v>
                </c:pt>
                <c:pt idx="65274">
                  <c:v>1.48016</c:v>
                </c:pt>
                <c:pt idx="65275">
                  <c:v>1.48018</c:v>
                </c:pt>
                <c:pt idx="65276">
                  <c:v>1.4802</c:v>
                </c:pt>
                <c:pt idx="65277">
                  <c:v>1.48023</c:v>
                </c:pt>
                <c:pt idx="65278">
                  <c:v>1.48025</c:v>
                </c:pt>
                <c:pt idx="65279">
                  <c:v>1.48027</c:v>
                </c:pt>
                <c:pt idx="65280">
                  <c:v>1.48029</c:v>
                </c:pt>
                <c:pt idx="65281">
                  <c:v>1.48032</c:v>
                </c:pt>
                <c:pt idx="65282">
                  <c:v>1.48034</c:v>
                </c:pt>
                <c:pt idx="65283">
                  <c:v>1.48036</c:v>
                </c:pt>
                <c:pt idx="65284">
                  <c:v>1.48039</c:v>
                </c:pt>
                <c:pt idx="65285">
                  <c:v>1.48041</c:v>
                </c:pt>
                <c:pt idx="65286">
                  <c:v>1.48043</c:v>
                </c:pt>
                <c:pt idx="65287">
                  <c:v>1.48045</c:v>
                </c:pt>
                <c:pt idx="65288">
                  <c:v>1.48048</c:v>
                </c:pt>
                <c:pt idx="65289">
                  <c:v>1.4805</c:v>
                </c:pt>
                <c:pt idx="65290">
                  <c:v>1.48052</c:v>
                </c:pt>
                <c:pt idx="65291">
                  <c:v>1.48054</c:v>
                </c:pt>
                <c:pt idx="65292">
                  <c:v>1.48057</c:v>
                </c:pt>
                <c:pt idx="65293">
                  <c:v>1.48059</c:v>
                </c:pt>
                <c:pt idx="65294">
                  <c:v>1.48061</c:v>
                </c:pt>
                <c:pt idx="65295">
                  <c:v>1.48063</c:v>
                </c:pt>
                <c:pt idx="65296">
                  <c:v>1.48066</c:v>
                </c:pt>
                <c:pt idx="65297">
                  <c:v>1.48068</c:v>
                </c:pt>
                <c:pt idx="65298">
                  <c:v>1.4807</c:v>
                </c:pt>
                <c:pt idx="65299">
                  <c:v>1.48073</c:v>
                </c:pt>
                <c:pt idx="65300">
                  <c:v>1.48075</c:v>
                </c:pt>
                <c:pt idx="65301">
                  <c:v>1.48077</c:v>
                </c:pt>
                <c:pt idx="65302">
                  <c:v>1.48079</c:v>
                </c:pt>
                <c:pt idx="65303">
                  <c:v>1.48082</c:v>
                </c:pt>
                <c:pt idx="65304">
                  <c:v>1.48084</c:v>
                </c:pt>
                <c:pt idx="65305">
                  <c:v>1.48086</c:v>
                </c:pt>
                <c:pt idx="65306">
                  <c:v>1.48088</c:v>
                </c:pt>
                <c:pt idx="65307">
                  <c:v>1.48091</c:v>
                </c:pt>
                <c:pt idx="65308">
                  <c:v>1.48093</c:v>
                </c:pt>
                <c:pt idx="65309">
                  <c:v>1.48095</c:v>
                </c:pt>
                <c:pt idx="65310">
                  <c:v>1.48097</c:v>
                </c:pt>
                <c:pt idx="65311">
                  <c:v>1.481</c:v>
                </c:pt>
                <c:pt idx="65312">
                  <c:v>1.48102</c:v>
                </c:pt>
                <c:pt idx="65313">
                  <c:v>1.48104</c:v>
                </c:pt>
                <c:pt idx="65314">
                  <c:v>1.48107</c:v>
                </c:pt>
                <c:pt idx="65315">
                  <c:v>1.48109</c:v>
                </c:pt>
                <c:pt idx="65316">
                  <c:v>1.48111</c:v>
                </c:pt>
                <c:pt idx="65317">
                  <c:v>1.48113</c:v>
                </c:pt>
                <c:pt idx="65318">
                  <c:v>1.48116</c:v>
                </c:pt>
                <c:pt idx="65319">
                  <c:v>1.48118</c:v>
                </c:pt>
                <c:pt idx="65320">
                  <c:v>1.4812</c:v>
                </c:pt>
                <c:pt idx="65321">
                  <c:v>1.48122</c:v>
                </c:pt>
                <c:pt idx="65322">
                  <c:v>1.48125</c:v>
                </c:pt>
                <c:pt idx="65323">
                  <c:v>1.48127</c:v>
                </c:pt>
                <c:pt idx="65324">
                  <c:v>1.48129</c:v>
                </c:pt>
                <c:pt idx="65325">
                  <c:v>1.48131</c:v>
                </c:pt>
                <c:pt idx="65326">
                  <c:v>1.48134</c:v>
                </c:pt>
                <c:pt idx="65327">
                  <c:v>1.48136</c:v>
                </c:pt>
                <c:pt idx="65328">
                  <c:v>1.48138</c:v>
                </c:pt>
                <c:pt idx="65329">
                  <c:v>1.48141</c:v>
                </c:pt>
                <c:pt idx="65330">
                  <c:v>1.48143</c:v>
                </c:pt>
                <c:pt idx="65331">
                  <c:v>1.48145</c:v>
                </c:pt>
                <c:pt idx="65332">
                  <c:v>1.48147</c:v>
                </c:pt>
                <c:pt idx="65333">
                  <c:v>1.4815</c:v>
                </c:pt>
                <c:pt idx="65334">
                  <c:v>1.48152</c:v>
                </c:pt>
                <c:pt idx="65335">
                  <c:v>1.48154</c:v>
                </c:pt>
                <c:pt idx="65336">
                  <c:v>1.48157</c:v>
                </c:pt>
                <c:pt idx="65337">
                  <c:v>1.48159</c:v>
                </c:pt>
                <c:pt idx="65338">
                  <c:v>1.48161</c:v>
                </c:pt>
                <c:pt idx="65339">
                  <c:v>1.48163</c:v>
                </c:pt>
                <c:pt idx="65340">
                  <c:v>1.48165</c:v>
                </c:pt>
                <c:pt idx="65341">
                  <c:v>1.48168</c:v>
                </c:pt>
                <c:pt idx="65342">
                  <c:v>1.4817</c:v>
                </c:pt>
                <c:pt idx="65343">
                  <c:v>1.48172</c:v>
                </c:pt>
                <c:pt idx="65344">
                  <c:v>1.48175</c:v>
                </c:pt>
                <c:pt idx="65345">
                  <c:v>1.48177</c:v>
                </c:pt>
                <c:pt idx="65346">
                  <c:v>1.48179</c:v>
                </c:pt>
                <c:pt idx="65347">
                  <c:v>1.48181</c:v>
                </c:pt>
                <c:pt idx="65348">
                  <c:v>1.48184</c:v>
                </c:pt>
                <c:pt idx="65349">
                  <c:v>1.48186</c:v>
                </c:pt>
                <c:pt idx="65350">
                  <c:v>1.48188</c:v>
                </c:pt>
                <c:pt idx="65351">
                  <c:v>1.48191</c:v>
                </c:pt>
                <c:pt idx="65352">
                  <c:v>1.48193</c:v>
                </c:pt>
                <c:pt idx="65353">
                  <c:v>1.48195</c:v>
                </c:pt>
                <c:pt idx="65354">
                  <c:v>1.48197</c:v>
                </c:pt>
                <c:pt idx="65355">
                  <c:v>1.48199</c:v>
                </c:pt>
                <c:pt idx="65356">
                  <c:v>1.48202</c:v>
                </c:pt>
                <c:pt idx="65357">
                  <c:v>1.48204</c:v>
                </c:pt>
                <c:pt idx="65358">
                  <c:v>1.48206</c:v>
                </c:pt>
                <c:pt idx="65359">
                  <c:v>1.48209</c:v>
                </c:pt>
                <c:pt idx="65360">
                  <c:v>1.48211</c:v>
                </c:pt>
                <c:pt idx="65361">
                  <c:v>1.48213</c:v>
                </c:pt>
                <c:pt idx="65362">
                  <c:v>1.48215</c:v>
                </c:pt>
                <c:pt idx="65363">
                  <c:v>1.48218</c:v>
                </c:pt>
                <c:pt idx="65364">
                  <c:v>1.4822</c:v>
                </c:pt>
                <c:pt idx="65365">
                  <c:v>1.48222</c:v>
                </c:pt>
                <c:pt idx="65366">
                  <c:v>1.48225</c:v>
                </c:pt>
                <c:pt idx="65367">
                  <c:v>1.48227</c:v>
                </c:pt>
                <c:pt idx="65368">
                  <c:v>1.48229</c:v>
                </c:pt>
                <c:pt idx="65369">
                  <c:v>1.48231</c:v>
                </c:pt>
                <c:pt idx="65370">
                  <c:v>1.48234</c:v>
                </c:pt>
                <c:pt idx="65371">
                  <c:v>1.48236</c:v>
                </c:pt>
                <c:pt idx="65372">
                  <c:v>1.48238</c:v>
                </c:pt>
                <c:pt idx="65373">
                  <c:v>1.4824</c:v>
                </c:pt>
                <c:pt idx="65374">
                  <c:v>1.48243</c:v>
                </c:pt>
                <c:pt idx="65375">
                  <c:v>1.48245</c:v>
                </c:pt>
                <c:pt idx="65376">
                  <c:v>1.48247</c:v>
                </c:pt>
                <c:pt idx="65377">
                  <c:v>1.48249</c:v>
                </c:pt>
                <c:pt idx="65378">
                  <c:v>1.48252</c:v>
                </c:pt>
                <c:pt idx="65379">
                  <c:v>1.48254</c:v>
                </c:pt>
                <c:pt idx="65380">
                  <c:v>1.48256</c:v>
                </c:pt>
                <c:pt idx="65381">
                  <c:v>1.48259</c:v>
                </c:pt>
                <c:pt idx="65382">
                  <c:v>1.48261</c:v>
                </c:pt>
                <c:pt idx="65383">
                  <c:v>1.48263</c:v>
                </c:pt>
                <c:pt idx="65384">
                  <c:v>1.48265</c:v>
                </c:pt>
                <c:pt idx="65385">
                  <c:v>1.48268</c:v>
                </c:pt>
                <c:pt idx="65386">
                  <c:v>1.4827</c:v>
                </c:pt>
                <c:pt idx="65387">
                  <c:v>1.48272</c:v>
                </c:pt>
                <c:pt idx="65388">
                  <c:v>1.48274</c:v>
                </c:pt>
                <c:pt idx="65389">
                  <c:v>1.48277</c:v>
                </c:pt>
                <c:pt idx="65390">
                  <c:v>1.48279</c:v>
                </c:pt>
                <c:pt idx="65391">
                  <c:v>1.48281</c:v>
                </c:pt>
                <c:pt idx="65392">
                  <c:v>1.48283</c:v>
                </c:pt>
                <c:pt idx="65393">
                  <c:v>1.48286</c:v>
                </c:pt>
                <c:pt idx="65394">
                  <c:v>1.48288</c:v>
                </c:pt>
                <c:pt idx="65395">
                  <c:v>1.4829</c:v>
                </c:pt>
                <c:pt idx="65396">
                  <c:v>1.48293</c:v>
                </c:pt>
                <c:pt idx="65397">
                  <c:v>1.48295</c:v>
                </c:pt>
                <c:pt idx="65398">
                  <c:v>1.48297</c:v>
                </c:pt>
                <c:pt idx="65399">
                  <c:v>1.48299</c:v>
                </c:pt>
                <c:pt idx="65400">
                  <c:v>1.48302</c:v>
                </c:pt>
                <c:pt idx="65401">
                  <c:v>1.48304</c:v>
                </c:pt>
                <c:pt idx="65402">
                  <c:v>1.48306</c:v>
                </c:pt>
                <c:pt idx="65403">
                  <c:v>1.48308</c:v>
                </c:pt>
                <c:pt idx="65404">
                  <c:v>1.48311</c:v>
                </c:pt>
                <c:pt idx="65405">
                  <c:v>1.48313</c:v>
                </c:pt>
                <c:pt idx="65406">
                  <c:v>1.48315</c:v>
                </c:pt>
                <c:pt idx="65407">
                  <c:v>1.48317</c:v>
                </c:pt>
                <c:pt idx="65408">
                  <c:v>1.4832</c:v>
                </c:pt>
                <c:pt idx="65409">
                  <c:v>1.48322</c:v>
                </c:pt>
                <c:pt idx="65410">
                  <c:v>1.48324</c:v>
                </c:pt>
                <c:pt idx="65411">
                  <c:v>1.48327</c:v>
                </c:pt>
                <c:pt idx="65412">
                  <c:v>1.48329</c:v>
                </c:pt>
                <c:pt idx="65413">
                  <c:v>1.48331</c:v>
                </c:pt>
                <c:pt idx="65414">
                  <c:v>1.48333</c:v>
                </c:pt>
                <c:pt idx="65415">
                  <c:v>1.48336</c:v>
                </c:pt>
                <c:pt idx="65416">
                  <c:v>1.48338</c:v>
                </c:pt>
                <c:pt idx="65417">
                  <c:v>1.4834</c:v>
                </c:pt>
                <c:pt idx="65418">
                  <c:v>1.48342</c:v>
                </c:pt>
                <c:pt idx="65419">
                  <c:v>1.48345</c:v>
                </c:pt>
                <c:pt idx="65420">
                  <c:v>1.48347</c:v>
                </c:pt>
                <c:pt idx="65421">
                  <c:v>1.48349</c:v>
                </c:pt>
                <c:pt idx="65422">
                  <c:v>1.48351</c:v>
                </c:pt>
                <c:pt idx="65423">
                  <c:v>1.48354</c:v>
                </c:pt>
                <c:pt idx="65424">
                  <c:v>1.48356</c:v>
                </c:pt>
                <c:pt idx="65425">
                  <c:v>1.48358</c:v>
                </c:pt>
                <c:pt idx="65426">
                  <c:v>1.48361</c:v>
                </c:pt>
                <c:pt idx="65427">
                  <c:v>1.48363</c:v>
                </c:pt>
                <c:pt idx="65428">
                  <c:v>1.48365</c:v>
                </c:pt>
                <c:pt idx="65429">
                  <c:v>1.48367</c:v>
                </c:pt>
                <c:pt idx="65430">
                  <c:v>1.4837</c:v>
                </c:pt>
                <c:pt idx="65431">
                  <c:v>1.48372</c:v>
                </c:pt>
                <c:pt idx="65432">
                  <c:v>1.48374</c:v>
                </c:pt>
                <c:pt idx="65433">
                  <c:v>1.48376</c:v>
                </c:pt>
                <c:pt idx="65434">
                  <c:v>1.48379</c:v>
                </c:pt>
                <c:pt idx="65435">
                  <c:v>1.48381</c:v>
                </c:pt>
                <c:pt idx="65436">
                  <c:v>1.48383</c:v>
                </c:pt>
                <c:pt idx="65437">
                  <c:v>1.48385</c:v>
                </c:pt>
                <c:pt idx="65438">
                  <c:v>1.48388</c:v>
                </c:pt>
                <c:pt idx="65439">
                  <c:v>1.4839</c:v>
                </c:pt>
                <c:pt idx="65440">
                  <c:v>1.48392</c:v>
                </c:pt>
                <c:pt idx="65441">
                  <c:v>1.48395</c:v>
                </c:pt>
                <c:pt idx="65442">
                  <c:v>1.48397</c:v>
                </c:pt>
                <c:pt idx="65443">
                  <c:v>1.48399</c:v>
                </c:pt>
                <c:pt idx="65444">
                  <c:v>1.48401</c:v>
                </c:pt>
                <c:pt idx="65445">
                  <c:v>1.48404</c:v>
                </c:pt>
                <c:pt idx="65446">
                  <c:v>1.48406</c:v>
                </c:pt>
                <c:pt idx="65447">
                  <c:v>1.48408</c:v>
                </c:pt>
                <c:pt idx="65448">
                  <c:v>1.4841</c:v>
                </c:pt>
                <c:pt idx="65449">
                  <c:v>1.48413</c:v>
                </c:pt>
                <c:pt idx="65450">
                  <c:v>1.48415</c:v>
                </c:pt>
                <c:pt idx="65451">
                  <c:v>1.48417</c:v>
                </c:pt>
                <c:pt idx="65452">
                  <c:v>1.48419</c:v>
                </c:pt>
                <c:pt idx="65453">
                  <c:v>1.48422</c:v>
                </c:pt>
                <c:pt idx="65454">
                  <c:v>1.48424</c:v>
                </c:pt>
                <c:pt idx="65455">
                  <c:v>1.48426</c:v>
                </c:pt>
                <c:pt idx="65456">
                  <c:v>1.48429</c:v>
                </c:pt>
                <c:pt idx="65457">
                  <c:v>1.48431</c:v>
                </c:pt>
                <c:pt idx="65458">
                  <c:v>1.48433</c:v>
                </c:pt>
                <c:pt idx="65459">
                  <c:v>1.48435</c:v>
                </c:pt>
                <c:pt idx="65460">
                  <c:v>1.48438</c:v>
                </c:pt>
                <c:pt idx="65461">
                  <c:v>1.4844</c:v>
                </c:pt>
                <c:pt idx="65462">
                  <c:v>1.48442</c:v>
                </c:pt>
                <c:pt idx="65463">
                  <c:v>1.48444</c:v>
                </c:pt>
                <c:pt idx="65464">
                  <c:v>1.48447</c:v>
                </c:pt>
                <c:pt idx="65465">
                  <c:v>1.48449</c:v>
                </c:pt>
                <c:pt idx="65466">
                  <c:v>1.48451</c:v>
                </c:pt>
                <c:pt idx="65467">
                  <c:v>1.48453</c:v>
                </c:pt>
                <c:pt idx="65468">
                  <c:v>1.48456</c:v>
                </c:pt>
                <c:pt idx="65469">
                  <c:v>1.48458</c:v>
                </c:pt>
                <c:pt idx="65470">
                  <c:v>1.4846</c:v>
                </c:pt>
                <c:pt idx="65471">
                  <c:v>1.48463</c:v>
                </c:pt>
                <c:pt idx="65472">
                  <c:v>1.48465</c:v>
                </c:pt>
                <c:pt idx="65473">
                  <c:v>1.48467</c:v>
                </c:pt>
                <c:pt idx="65474">
                  <c:v>1.48469</c:v>
                </c:pt>
                <c:pt idx="65475">
                  <c:v>1.48472</c:v>
                </c:pt>
                <c:pt idx="65476">
                  <c:v>1.48474</c:v>
                </c:pt>
                <c:pt idx="65477">
                  <c:v>1.48476</c:v>
                </c:pt>
                <c:pt idx="65478">
                  <c:v>1.48479</c:v>
                </c:pt>
                <c:pt idx="65479">
                  <c:v>1.48481</c:v>
                </c:pt>
                <c:pt idx="65480">
                  <c:v>1.48483</c:v>
                </c:pt>
                <c:pt idx="65481">
                  <c:v>1.48485</c:v>
                </c:pt>
                <c:pt idx="65482">
                  <c:v>1.48487</c:v>
                </c:pt>
                <c:pt idx="65483">
                  <c:v>1.4849</c:v>
                </c:pt>
                <c:pt idx="65484">
                  <c:v>1.48492</c:v>
                </c:pt>
                <c:pt idx="65485">
                  <c:v>1.48494</c:v>
                </c:pt>
                <c:pt idx="65486">
                  <c:v>1.48497</c:v>
                </c:pt>
                <c:pt idx="65487">
                  <c:v>1.48499</c:v>
                </c:pt>
                <c:pt idx="65488">
                  <c:v>1.48501</c:v>
                </c:pt>
                <c:pt idx="65489">
                  <c:v>1.48503</c:v>
                </c:pt>
                <c:pt idx="65490">
                  <c:v>1.48506</c:v>
                </c:pt>
                <c:pt idx="65491">
                  <c:v>1.48508</c:v>
                </c:pt>
                <c:pt idx="65492">
                  <c:v>1.4851</c:v>
                </c:pt>
                <c:pt idx="65493">
                  <c:v>1.48513</c:v>
                </c:pt>
                <c:pt idx="65494">
                  <c:v>1.48515</c:v>
                </c:pt>
                <c:pt idx="65495">
                  <c:v>1.48517</c:v>
                </c:pt>
                <c:pt idx="65496">
                  <c:v>1.48519</c:v>
                </c:pt>
                <c:pt idx="65497">
                  <c:v>1.48521</c:v>
                </c:pt>
                <c:pt idx="65498">
                  <c:v>1.48524</c:v>
                </c:pt>
                <c:pt idx="65499">
                  <c:v>1.48526</c:v>
                </c:pt>
                <c:pt idx="65500">
                  <c:v>1.48528</c:v>
                </c:pt>
                <c:pt idx="65501">
                  <c:v>1.48531</c:v>
                </c:pt>
                <c:pt idx="65502">
                  <c:v>1.48533</c:v>
                </c:pt>
                <c:pt idx="65503">
                  <c:v>1.48535</c:v>
                </c:pt>
                <c:pt idx="65504">
                  <c:v>1.48537</c:v>
                </c:pt>
                <c:pt idx="65505">
                  <c:v>1.4854</c:v>
                </c:pt>
                <c:pt idx="65506">
                  <c:v>1.48542</c:v>
                </c:pt>
                <c:pt idx="65507">
                  <c:v>1.48544</c:v>
                </c:pt>
                <c:pt idx="65508">
                  <c:v>1.48547</c:v>
                </c:pt>
                <c:pt idx="65509">
                  <c:v>1.48549</c:v>
                </c:pt>
                <c:pt idx="65510">
                  <c:v>1.48551</c:v>
                </c:pt>
                <c:pt idx="65511">
                  <c:v>1.48553</c:v>
                </c:pt>
                <c:pt idx="65512">
                  <c:v>1.48556</c:v>
                </c:pt>
                <c:pt idx="65513">
                  <c:v>1.48558</c:v>
                </c:pt>
                <c:pt idx="65514">
                  <c:v>1.4856</c:v>
                </c:pt>
                <c:pt idx="65515">
                  <c:v>1.48562</c:v>
                </c:pt>
                <c:pt idx="65516">
                  <c:v>1.48565</c:v>
                </c:pt>
                <c:pt idx="65517">
                  <c:v>1.48567</c:v>
                </c:pt>
                <c:pt idx="65518">
                  <c:v>1.48569</c:v>
                </c:pt>
                <c:pt idx="65519">
                  <c:v>1.48571</c:v>
                </c:pt>
                <c:pt idx="65520">
                  <c:v>1.48574</c:v>
                </c:pt>
                <c:pt idx="65521">
                  <c:v>1.48576</c:v>
                </c:pt>
                <c:pt idx="65522">
                  <c:v>1.48578</c:v>
                </c:pt>
                <c:pt idx="65523">
                  <c:v>1.48581</c:v>
                </c:pt>
                <c:pt idx="65524">
                  <c:v>1.48583</c:v>
                </c:pt>
                <c:pt idx="65525">
                  <c:v>1.48585</c:v>
                </c:pt>
                <c:pt idx="65526">
                  <c:v>1.48587</c:v>
                </c:pt>
                <c:pt idx="65527">
                  <c:v>1.4859</c:v>
                </c:pt>
                <c:pt idx="65528">
                  <c:v>1.48592</c:v>
                </c:pt>
                <c:pt idx="65529">
                  <c:v>1.48594</c:v>
                </c:pt>
                <c:pt idx="65530">
                  <c:v>1.48596</c:v>
                </c:pt>
                <c:pt idx="65531">
                  <c:v>1.48599</c:v>
                </c:pt>
                <c:pt idx="65532">
                  <c:v>1.48601</c:v>
                </c:pt>
                <c:pt idx="65533">
                  <c:v>1.48603</c:v>
                </c:pt>
                <c:pt idx="65534">
                  <c:v>1.48605</c:v>
                </c:pt>
                <c:pt idx="65535">
                  <c:v>1.48608</c:v>
                </c:pt>
                <c:pt idx="65536">
                  <c:v>1.4861</c:v>
                </c:pt>
                <c:pt idx="65537">
                  <c:v>1.48612</c:v>
                </c:pt>
                <c:pt idx="65538">
                  <c:v>1.48615</c:v>
                </c:pt>
                <c:pt idx="65539">
                  <c:v>1.48617</c:v>
                </c:pt>
                <c:pt idx="65540">
                  <c:v>1.48619</c:v>
                </c:pt>
                <c:pt idx="65541">
                  <c:v>1.48621</c:v>
                </c:pt>
                <c:pt idx="65542">
                  <c:v>1.48624</c:v>
                </c:pt>
                <c:pt idx="65543">
                  <c:v>1.48626</c:v>
                </c:pt>
                <c:pt idx="65544">
                  <c:v>1.48628</c:v>
                </c:pt>
                <c:pt idx="65545">
                  <c:v>1.4863</c:v>
                </c:pt>
                <c:pt idx="65546">
                  <c:v>1.48633</c:v>
                </c:pt>
                <c:pt idx="65547">
                  <c:v>1.48635</c:v>
                </c:pt>
                <c:pt idx="65548">
                  <c:v>1.48637</c:v>
                </c:pt>
                <c:pt idx="65549">
                  <c:v>1.48639</c:v>
                </c:pt>
                <c:pt idx="65550">
                  <c:v>1.48642</c:v>
                </c:pt>
                <c:pt idx="65551">
                  <c:v>1.48644</c:v>
                </c:pt>
                <c:pt idx="65552">
                  <c:v>1.48646</c:v>
                </c:pt>
                <c:pt idx="65553">
                  <c:v>1.48649</c:v>
                </c:pt>
                <c:pt idx="65554">
                  <c:v>1.48651</c:v>
                </c:pt>
                <c:pt idx="65555">
                  <c:v>1.48653</c:v>
                </c:pt>
                <c:pt idx="65556">
                  <c:v>1.48655</c:v>
                </c:pt>
                <c:pt idx="65557">
                  <c:v>1.48658</c:v>
                </c:pt>
                <c:pt idx="65558">
                  <c:v>1.4866</c:v>
                </c:pt>
                <c:pt idx="65559">
                  <c:v>1.48662</c:v>
                </c:pt>
                <c:pt idx="65560">
                  <c:v>1.48664</c:v>
                </c:pt>
                <c:pt idx="65561">
                  <c:v>1.48667</c:v>
                </c:pt>
                <c:pt idx="65562">
                  <c:v>1.48669</c:v>
                </c:pt>
                <c:pt idx="65563">
                  <c:v>1.48671</c:v>
                </c:pt>
                <c:pt idx="65564">
                  <c:v>1.48673</c:v>
                </c:pt>
                <c:pt idx="65565">
                  <c:v>1.48676</c:v>
                </c:pt>
                <c:pt idx="65566">
                  <c:v>1.48678</c:v>
                </c:pt>
                <c:pt idx="65567">
                  <c:v>1.4868</c:v>
                </c:pt>
                <c:pt idx="65568">
                  <c:v>1.48683</c:v>
                </c:pt>
                <c:pt idx="65569">
                  <c:v>1.48685</c:v>
                </c:pt>
                <c:pt idx="65570">
                  <c:v>1.48687</c:v>
                </c:pt>
                <c:pt idx="65571">
                  <c:v>1.48689</c:v>
                </c:pt>
                <c:pt idx="65572">
                  <c:v>1.48692</c:v>
                </c:pt>
                <c:pt idx="65573">
                  <c:v>1.48694</c:v>
                </c:pt>
                <c:pt idx="65574">
                  <c:v>1.48696</c:v>
                </c:pt>
                <c:pt idx="65575">
                  <c:v>1.48698</c:v>
                </c:pt>
                <c:pt idx="65576">
                  <c:v>1.48701</c:v>
                </c:pt>
                <c:pt idx="65577">
                  <c:v>1.48703</c:v>
                </c:pt>
                <c:pt idx="65578">
                  <c:v>1.48705</c:v>
                </c:pt>
                <c:pt idx="65579">
                  <c:v>1.48707</c:v>
                </c:pt>
                <c:pt idx="65580">
                  <c:v>1.4871</c:v>
                </c:pt>
                <c:pt idx="65581">
                  <c:v>1.48712</c:v>
                </c:pt>
                <c:pt idx="65582">
                  <c:v>1.48714</c:v>
                </c:pt>
                <c:pt idx="65583">
                  <c:v>1.48717</c:v>
                </c:pt>
                <c:pt idx="65584">
                  <c:v>1.48719</c:v>
                </c:pt>
                <c:pt idx="65585">
                  <c:v>1.48721</c:v>
                </c:pt>
                <c:pt idx="65586">
                  <c:v>1.48723</c:v>
                </c:pt>
                <c:pt idx="65587">
                  <c:v>1.48726</c:v>
                </c:pt>
                <c:pt idx="65588">
                  <c:v>1.48728</c:v>
                </c:pt>
                <c:pt idx="65589">
                  <c:v>1.4873</c:v>
                </c:pt>
                <c:pt idx="65590">
                  <c:v>1.48732</c:v>
                </c:pt>
                <c:pt idx="65591">
                  <c:v>1.48735</c:v>
                </c:pt>
                <c:pt idx="65592">
                  <c:v>1.48737</c:v>
                </c:pt>
                <c:pt idx="65593">
                  <c:v>1.48739</c:v>
                </c:pt>
                <c:pt idx="65594">
                  <c:v>1.48741</c:v>
                </c:pt>
                <c:pt idx="65595">
                  <c:v>1.48744</c:v>
                </c:pt>
                <c:pt idx="65596">
                  <c:v>1.48746</c:v>
                </c:pt>
                <c:pt idx="65597">
                  <c:v>1.48748</c:v>
                </c:pt>
                <c:pt idx="65598">
                  <c:v>1.48751</c:v>
                </c:pt>
                <c:pt idx="65599">
                  <c:v>1.48753</c:v>
                </c:pt>
                <c:pt idx="65600">
                  <c:v>1.48755</c:v>
                </c:pt>
                <c:pt idx="65601">
                  <c:v>1.48757</c:v>
                </c:pt>
                <c:pt idx="65602">
                  <c:v>1.4876</c:v>
                </c:pt>
                <c:pt idx="65603">
                  <c:v>1.48762</c:v>
                </c:pt>
                <c:pt idx="65604">
                  <c:v>1.48764</c:v>
                </c:pt>
                <c:pt idx="65605">
                  <c:v>1.48766</c:v>
                </c:pt>
                <c:pt idx="65606">
                  <c:v>1.48769</c:v>
                </c:pt>
                <c:pt idx="65607">
                  <c:v>1.48771</c:v>
                </c:pt>
                <c:pt idx="65608">
                  <c:v>1.48773</c:v>
                </c:pt>
                <c:pt idx="65609">
                  <c:v>1.48775</c:v>
                </c:pt>
                <c:pt idx="65610">
                  <c:v>1.48778</c:v>
                </c:pt>
                <c:pt idx="65611">
                  <c:v>1.4878</c:v>
                </c:pt>
                <c:pt idx="65612">
                  <c:v>1.48782</c:v>
                </c:pt>
                <c:pt idx="65613">
                  <c:v>1.48785</c:v>
                </c:pt>
                <c:pt idx="65614">
                  <c:v>1.48787</c:v>
                </c:pt>
                <c:pt idx="65615">
                  <c:v>1.48789</c:v>
                </c:pt>
                <c:pt idx="65616">
                  <c:v>1.48791</c:v>
                </c:pt>
                <c:pt idx="65617">
                  <c:v>1.48794</c:v>
                </c:pt>
                <c:pt idx="65618">
                  <c:v>1.48796</c:v>
                </c:pt>
                <c:pt idx="65619">
                  <c:v>1.48798</c:v>
                </c:pt>
                <c:pt idx="65620">
                  <c:v>1.48801</c:v>
                </c:pt>
                <c:pt idx="65621">
                  <c:v>1.48803</c:v>
                </c:pt>
                <c:pt idx="65622">
                  <c:v>1.48805</c:v>
                </c:pt>
                <c:pt idx="65623">
                  <c:v>1.48807</c:v>
                </c:pt>
                <c:pt idx="65624">
                  <c:v>1.48809</c:v>
                </c:pt>
                <c:pt idx="65625">
                  <c:v>1.48812</c:v>
                </c:pt>
                <c:pt idx="65626">
                  <c:v>1.48814</c:v>
                </c:pt>
                <c:pt idx="65627">
                  <c:v>1.48816</c:v>
                </c:pt>
                <c:pt idx="65628">
                  <c:v>1.48819</c:v>
                </c:pt>
                <c:pt idx="65629">
                  <c:v>1.48821</c:v>
                </c:pt>
                <c:pt idx="65630">
                  <c:v>1.48823</c:v>
                </c:pt>
                <c:pt idx="65631">
                  <c:v>1.48825</c:v>
                </c:pt>
                <c:pt idx="65632">
                  <c:v>1.48828</c:v>
                </c:pt>
                <c:pt idx="65633">
                  <c:v>1.4883</c:v>
                </c:pt>
                <c:pt idx="65634">
                  <c:v>1.48832</c:v>
                </c:pt>
                <c:pt idx="65635">
                  <c:v>1.48835</c:v>
                </c:pt>
                <c:pt idx="65636">
                  <c:v>1.48837</c:v>
                </c:pt>
                <c:pt idx="65637">
                  <c:v>1.48839</c:v>
                </c:pt>
                <c:pt idx="65638">
                  <c:v>1.48841</c:v>
                </c:pt>
                <c:pt idx="65639">
                  <c:v>1.48843</c:v>
                </c:pt>
                <c:pt idx="65640">
                  <c:v>1.48846</c:v>
                </c:pt>
                <c:pt idx="65641">
                  <c:v>1.48848</c:v>
                </c:pt>
                <c:pt idx="65642">
                  <c:v>1.4885</c:v>
                </c:pt>
                <c:pt idx="65643">
                  <c:v>1.48853</c:v>
                </c:pt>
                <c:pt idx="65644">
                  <c:v>1.48855</c:v>
                </c:pt>
                <c:pt idx="65645">
                  <c:v>1.48857</c:v>
                </c:pt>
                <c:pt idx="65646">
                  <c:v>1.48859</c:v>
                </c:pt>
                <c:pt idx="65647">
                  <c:v>1.48862</c:v>
                </c:pt>
                <c:pt idx="65648">
                  <c:v>1.48864</c:v>
                </c:pt>
                <c:pt idx="65649">
                  <c:v>1.48866</c:v>
                </c:pt>
                <c:pt idx="65650">
                  <c:v>1.48869</c:v>
                </c:pt>
                <c:pt idx="65651">
                  <c:v>1.48871</c:v>
                </c:pt>
                <c:pt idx="65652">
                  <c:v>1.48873</c:v>
                </c:pt>
                <c:pt idx="65653">
                  <c:v>1.48875</c:v>
                </c:pt>
                <c:pt idx="65654">
                  <c:v>1.48878</c:v>
                </c:pt>
                <c:pt idx="65655">
                  <c:v>1.4888</c:v>
                </c:pt>
                <c:pt idx="65656">
                  <c:v>1.48882</c:v>
                </c:pt>
                <c:pt idx="65657">
                  <c:v>1.48884</c:v>
                </c:pt>
                <c:pt idx="65658">
                  <c:v>1.48887</c:v>
                </c:pt>
                <c:pt idx="65659">
                  <c:v>1.48889</c:v>
                </c:pt>
                <c:pt idx="65660">
                  <c:v>1.48891</c:v>
                </c:pt>
                <c:pt idx="65661">
                  <c:v>1.48893</c:v>
                </c:pt>
                <c:pt idx="65662">
                  <c:v>1.48896</c:v>
                </c:pt>
                <c:pt idx="65663">
                  <c:v>1.48898</c:v>
                </c:pt>
                <c:pt idx="65664">
                  <c:v>1.489</c:v>
                </c:pt>
                <c:pt idx="65665">
                  <c:v>1.48903</c:v>
                </c:pt>
                <c:pt idx="65666">
                  <c:v>1.48905</c:v>
                </c:pt>
                <c:pt idx="65667">
                  <c:v>1.48907</c:v>
                </c:pt>
                <c:pt idx="65668">
                  <c:v>1.48909</c:v>
                </c:pt>
                <c:pt idx="65669">
                  <c:v>1.48912</c:v>
                </c:pt>
                <c:pt idx="65670">
                  <c:v>1.48914</c:v>
                </c:pt>
                <c:pt idx="65671">
                  <c:v>1.48916</c:v>
                </c:pt>
                <c:pt idx="65672">
                  <c:v>1.48918</c:v>
                </c:pt>
                <c:pt idx="65673">
                  <c:v>1.48921</c:v>
                </c:pt>
                <c:pt idx="65674">
                  <c:v>1.48923</c:v>
                </c:pt>
                <c:pt idx="65675">
                  <c:v>1.48925</c:v>
                </c:pt>
                <c:pt idx="65676">
                  <c:v>1.48927</c:v>
                </c:pt>
                <c:pt idx="65677">
                  <c:v>1.4893</c:v>
                </c:pt>
                <c:pt idx="65678">
                  <c:v>1.48932</c:v>
                </c:pt>
                <c:pt idx="65679">
                  <c:v>1.48934</c:v>
                </c:pt>
                <c:pt idx="65680">
                  <c:v>1.48937</c:v>
                </c:pt>
                <c:pt idx="65681">
                  <c:v>1.48939</c:v>
                </c:pt>
                <c:pt idx="65682">
                  <c:v>1.48941</c:v>
                </c:pt>
                <c:pt idx="65683">
                  <c:v>1.48943</c:v>
                </c:pt>
                <c:pt idx="65684">
                  <c:v>1.48946</c:v>
                </c:pt>
                <c:pt idx="65685">
                  <c:v>1.48948</c:v>
                </c:pt>
                <c:pt idx="65686">
                  <c:v>1.4895</c:v>
                </c:pt>
                <c:pt idx="65687">
                  <c:v>1.48952</c:v>
                </c:pt>
                <c:pt idx="65688">
                  <c:v>1.48955</c:v>
                </c:pt>
                <c:pt idx="65689">
                  <c:v>1.48957</c:v>
                </c:pt>
                <c:pt idx="65690">
                  <c:v>1.48959</c:v>
                </c:pt>
                <c:pt idx="65691">
                  <c:v>1.48961</c:v>
                </c:pt>
                <c:pt idx="65692">
                  <c:v>1.48964</c:v>
                </c:pt>
                <c:pt idx="65693">
                  <c:v>1.48966</c:v>
                </c:pt>
                <c:pt idx="65694">
                  <c:v>1.48968</c:v>
                </c:pt>
                <c:pt idx="65695">
                  <c:v>1.48971</c:v>
                </c:pt>
                <c:pt idx="65696">
                  <c:v>1.48973</c:v>
                </c:pt>
                <c:pt idx="65697">
                  <c:v>1.48975</c:v>
                </c:pt>
                <c:pt idx="65698">
                  <c:v>1.48977</c:v>
                </c:pt>
                <c:pt idx="65699">
                  <c:v>1.4898</c:v>
                </c:pt>
                <c:pt idx="65700">
                  <c:v>1.48982</c:v>
                </c:pt>
                <c:pt idx="65701">
                  <c:v>1.48984</c:v>
                </c:pt>
                <c:pt idx="65702">
                  <c:v>1.48986</c:v>
                </c:pt>
                <c:pt idx="65703">
                  <c:v>1.48989</c:v>
                </c:pt>
                <c:pt idx="65704">
                  <c:v>1.48991</c:v>
                </c:pt>
                <c:pt idx="65705">
                  <c:v>1.48993</c:v>
                </c:pt>
                <c:pt idx="65706">
                  <c:v>1.48995</c:v>
                </c:pt>
                <c:pt idx="65707">
                  <c:v>1.48998</c:v>
                </c:pt>
                <c:pt idx="65708">
                  <c:v>1.49</c:v>
                </c:pt>
                <c:pt idx="65709">
                  <c:v>1.49002</c:v>
                </c:pt>
                <c:pt idx="65710">
                  <c:v>1.49005</c:v>
                </c:pt>
                <c:pt idx="65711">
                  <c:v>1.49007</c:v>
                </c:pt>
                <c:pt idx="65712">
                  <c:v>1.49009</c:v>
                </c:pt>
                <c:pt idx="65713">
                  <c:v>1.49011</c:v>
                </c:pt>
                <c:pt idx="65714">
                  <c:v>1.49014</c:v>
                </c:pt>
                <c:pt idx="65715">
                  <c:v>1.49016</c:v>
                </c:pt>
                <c:pt idx="65716">
                  <c:v>1.49018</c:v>
                </c:pt>
                <c:pt idx="65717">
                  <c:v>1.4902</c:v>
                </c:pt>
                <c:pt idx="65718">
                  <c:v>1.49023</c:v>
                </c:pt>
                <c:pt idx="65719">
                  <c:v>1.49025</c:v>
                </c:pt>
                <c:pt idx="65720">
                  <c:v>1.49027</c:v>
                </c:pt>
                <c:pt idx="65721">
                  <c:v>1.49029</c:v>
                </c:pt>
                <c:pt idx="65722">
                  <c:v>1.49032</c:v>
                </c:pt>
                <c:pt idx="65723">
                  <c:v>1.49034</c:v>
                </c:pt>
                <c:pt idx="65724">
                  <c:v>1.49036</c:v>
                </c:pt>
                <c:pt idx="65725">
                  <c:v>1.49039</c:v>
                </c:pt>
                <c:pt idx="65726">
                  <c:v>1.49041</c:v>
                </c:pt>
                <c:pt idx="65727">
                  <c:v>1.49043</c:v>
                </c:pt>
                <c:pt idx="65728">
                  <c:v>1.49045</c:v>
                </c:pt>
                <c:pt idx="65729">
                  <c:v>1.49048</c:v>
                </c:pt>
                <c:pt idx="65730">
                  <c:v>1.4905</c:v>
                </c:pt>
                <c:pt idx="65731">
                  <c:v>1.49052</c:v>
                </c:pt>
                <c:pt idx="65732">
                  <c:v>1.49054</c:v>
                </c:pt>
                <c:pt idx="65733">
                  <c:v>1.49057</c:v>
                </c:pt>
                <c:pt idx="65734">
                  <c:v>1.49059</c:v>
                </c:pt>
                <c:pt idx="65735">
                  <c:v>1.49061</c:v>
                </c:pt>
                <c:pt idx="65736">
                  <c:v>1.49063</c:v>
                </c:pt>
                <c:pt idx="65737">
                  <c:v>1.49066</c:v>
                </c:pt>
                <c:pt idx="65738">
                  <c:v>1.49068</c:v>
                </c:pt>
                <c:pt idx="65739">
                  <c:v>1.4907</c:v>
                </c:pt>
                <c:pt idx="65740">
                  <c:v>1.49073</c:v>
                </c:pt>
                <c:pt idx="65741">
                  <c:v>1.49075</c:v>
                </c:pt>
                <c:pt idx="65742">
                  <c:v>1.49077</c:v>
                </c:pt>
                <c:pt idx="65743">
                  <c:v>1.49079</c:v>
                </c:pt>
                <c:pt idx="65744">
                  <c:v>1.49082</c:v>
                </c:pt>
                <c:pt idx="65745">
                  <c:v>1.49084</c:v>
                </c:pt>
                <c:pt idx="65746">
                  <c:v>1.49086</c:v>
                </c:pt>
                <c:pt idx="65747">
                  <c:v>1.49088</c:v>
                </c:pt>
                <c:pt idx="65748">
                  <c:v>1.49091</c:v>
                </c:pt>
                <c:pt idx="65749">
                  <c:v>1.49093</c:v>
                </c:pt>
                <c:pt idx="65750">
                  <c:v>1.49095</c:v>
                </c:pt>
                <c:pt idx="65751">
                  <c:v>1.49097</c:v>
                </c:pt>
                <c:pt idx="65752">
                  <c:v>1.491</c:v>
                </c:pt>
                <c:pt idx="65753">
                  <c:v>1.49102</c:v>
                </c:pt>
                <c:pt idx="65754">
                  <c:v>1.49104</c:v>
                </c:pt>
                <c:pt idx="65755">
                  <c:v>1.49107</c:v>
                </c:pt>
                <c:pt idx="65756">
                  <c:v>1.49109</c:v>
                </c:pt>
                <c:pt idx="65757">
                  <c:v>1.49111</c:v>
                </c:pt>
                <c:pt idx="65758">
                  <c:v>1.49113</c:v>
                </c:pt>
                <c:pt idx="65759">
                  <c:v>1.49116</c:v>
                </c:pt>
                <c:pt idx="65760">
                  <c:v>1.49118</c:v>
                </c:pt>
                <c:pt idx="65761">
                  <c:v>1.4912</c:v>
                </c:pt>
                <c:pt idx="65762">
                  <c:v>1.49122</c:v>
                </c:pt>
                <c:pt idx="65763">
                  <c:v>1.49125</c:v>
                </c:pt>
                <c:pt idx="65764">
                  <c:v>1.49127</c:v>
                </c:pt>
                <c:pt idx="65765">
                  <c:v>1.49129</c:v>
                </c:pt>
                <c:pt idx="65766">
                  <c:v>1.49131</c:v>
                </c:pt>
                <c:pt idx="65767">
                  <c:v>1.49134</c:v>
                </c:pt>
                <c:pt idx="65768">
                  <c:v>1.49136</c:v>
                </c:pt>
                <c:pt idx="65769">
                  <c:v>1.49138</c:v>
                </c:pt>
                <c:pt idx="65770">
                  <c:v>1.49141</c:v>
                </c:pt>
                <c:pt idx="65771">
                  <c:v>1.49143</c:v>
                </c:pt>
                <c:pt idx="65772">
                  <c:v>1.49145</c:v>
                </c:pt>
                <c:pt idx="65773">
                  <c:v>1.49147</c:v>
                </c:pt>
                <c:pt idx="65774">
                  <c:v>1.4915</c:v>
                </c:pt>
                <c:pt idx="65775">
                  <c:v>1.49152</c:v>
                </c:pt>
                <c:pt idx="65776">
                  <c:v>1.49154</c:v>
                </c:pt>
                <c:pt idx="65777">
                  <c:v>1.49157</c:v>
                </c:pt>
                <c:pt idx="65778">
                  <c:v>1.49159</c:v>
                </c:pt>
                <c:pt idx="65779">
                  <c:v>1.49161</c:v>
                </c:pt>
                <c:pt idx="65780">
                  <c:v>1.49163</c:v>
                </c:pt>
                <c:pt idx="65781">
                  <c:v>1.49165</c:v>
                </c:pt>
                <c:pt idx="65782">
                  <c:v>1.49168</c:v>
                </c:pt>
                <c:pt idx="65783">
                  <c:v>1.4917</c:v>
                </c:pt>
                <c:pt idx="65784">
                  <c:v>1.49172</c:v>
                </c:pt>
                <c:pt idx="65785">
                  <c:v>1.49175</c:v>
                </c:pt>
                <c:pt idx="65786">
                  <c:v>1.49177</c:v>
                </c:pt>
                <c:pt idx="65787">
                  <c:v>1.49179</c:v>
                </c:pt>
                <c:pt idx="65788">
                  <c:v>1.49181</c:v>
                </c:pt>
                <c:pt idx="65789">
                  <c:v>1.49184</c:v>
                </c:pt>
                <c:pt idx="65790">
                  <c:v>1.49186</c:v>
                </c:pt>
                <c:pt idx="65791">
                  <c:v>1.49188</c:v>
                </c:pt>
                <c:pt idx="65792">
                  <c:v>1.49191</c:v>
                </c:pt>
                <c:pt idx="65793">
                  <c:v>1.49193</c:v>
                </c:pt>
                <c:pt idx="65794">
                  <c:v>1.49195</c:v>
                </c:pt>
                <c:pt idx="65795">
                  <c:v>1.49197</c:v>
                </c:pt>
                <c:pt idx="65796">
                  <c:v>1.49199</c:v>
                </c:pt>
                <c:pt idx="65797">
                  <c:v>1.49202</c:v>
                </c:pt>
                <c:pt idx="65798">
                  <c:v>1.49204</c:v>
                </c:pt>
                <c:pt idx="65799">
                  <c:v>1.49206</c:v>
                </c:pt>
                <c:pt idx="65800">
                  <c:v>1.49209</c:v>
                </c:pt>
                <c:pt idx="65801">
                  <c:v>1.49211</c:v>
                </c:pt>
                <c:pt idx="65802">
                  <c:v>1.49213</c:v>
                </c:pt>
                <c:pt idx="65803">
                  <c:v>1.49215</c:v>
                </c:pt>
                <c:pt idx="65804">
                  <c:v>1.49218</c:v>
                </c:pt>
                <c:pt idx="65805">
                  <c:v>1.4922</c:v>
                </c:pt>
                <c:pt idx="65806">
                  <c:v>1.49222</c:v>
                </c:pt>
                <c:pt idx="65807">
                  <c:v>1.49225</c:v>
                </c:pt>
                <c:pt idx="65808">
                  <c:v>1.49227</c:v>
                </c:pt>
                <c:pt idx="65809">
                  <c:v>1.49229</c:v>
                </c:pt>
                <c:pt idx="65810">
                  <c:v>1.49231</c:v>
                </c:pt>
                <c:pt idx="65811">
                  <c:v>1.49234</c:v>
                </c:pt>
                <c:pt idx="65812">
                  <c:v>1.49236</c:v>
                </c:pt>
                <c:pt idx="65813">
                  <c:v>1.49238</c:v>
                </c:pt>
                <c:pt idx="65814">
                  <c:v>1.4924</c:v>
                </c:pt>
                <c:pt idx="65815">
                  <c:v>1.49243</c:v>
                </c:pt>
                <c:pt idx="65816">
                  <c:v>1.49245</c:v>
                </c:pt>
                <c:pt idx="65817">
                  <c:v>1.49247</c:v>
                </c:pt>
                <c:pt idx="65818">
                  <c:v>1.49249</c:v>
                </c:pt>
                <c:pt idx="65819">
                  <c:v>1.49252</c:v>
                </c:pt>
                <c:pt idx="65820">
                  <c:v>1.49254</c:v>
                </c:pt>
                <c:pt idx="65821">
                  <c:v>1.49256</c:v>
                </c:pt>
                <c:pt idx="65822">
                  <c:v>1.49259</c:v>
                </c:pt>
                <c:pt idx="65823">
                  <c:v>1.49261</c:v>
                </c:pt>
                <c:pt idx="65824">
                  <c:v>1.49263</c:v>
                </c:pt>
                <c:pt idx="65825">
                  <c:v>1.49265</c:v>
                </c:pt>
                <c:pt idx="65826">
                  <c:v>1.49268</c:v>
                </c:pt>
                <c:pt idx="65827">
                  <c:v>1.4927</c:v>
                </c:pt>
                <c:pt idx="65828">
                  <c:v>1.49272</c:v>
                </c:pt>
                <c:pt idx="65829">
                  <c:v>1.49274</c:v>
                </c:pt>
                <c:pt idx="65830">
                  <c:v>1.49277</c:v>
                </c:pt>
                <c:pt idx="65831">
                  <c:v>1.49279</c:v>
                </c:pt>
                <c:pt idx="65832">
                  <c:v>1.49281</c:v>
                </c:pt>
                <c:pt idx="65833">
                  <c:v>1.49283</c:v>
                </c:pt>
                <c:pt idx="65834">
                  <c:v>1.49286</c:v>
                </c:pt>
                <c:pt idx="65835">
                  <c:v>1.49288</c:v>
                </c:pt>
                <c:pt idx="65836">
                  <c:v>1.4929</c:v>
                </c:pt>
                <c:pt idx="65837">
                  <c:v>1.49293</c:v>
                </c:pt>
                <c:pt idx="65838">
                  <c:v>1.49295</c:v>
                </c:pt>
                <c:pt idx="65839">
                  <c:v>1.49297</c:v>
                </c:pt>
                <c:pt idx="65840">
                  <c:v>1.49299</c:v>
                </c:pt>
                <c:pt idx="65841">
                  <c:v>1.49302</c:v>
                </c:pt>
                <c:pt idx="65842">
                  <c:v>1.49304</c:v>
                </c:pt>
                <c:pt idx="65843">
                  <c:v>1.49306</c:v>
                </c:pt>
                <c:pt idx="65844">
                  <c:v>1.49308</c:v>
                </c:pt>
                <c:pt idx="65845">
                  <c:v>1.49311</c:v>
                </c:pt>
                <c:pt idx="65846">
                  <c:v>1.49313</c:v>
                </c:pt>
                <c:pt idx="65847">
                  <c:v>1.49315</c:v>
                </c:pt>
                <c:pt idx="65848">
                  <c:v>1.49317</c:v>
                </c:pt>
                <c:pt idx="65849">
                  <c:v>1.4932</c:v>
                </c:pt>
                <c:pt idx="65850">
                  <c:v>1.49322</c:v>
                </c:pt>
                <c:pt idx="65851">
                  <c:v>1.49324</c:v>
                </c:pt>
                <c:pt idx="65852">
                  <c:v>1.49327</c:v>
                </c:pt>
                <c:pt idx="65853">
                  <c:v>1.49329</c:v>
                </c:pt>
                <c:pt idx="65854">
                  <c:v>1.49331</c:v>
                </c:pt>
                <c:pt idx="65855">
                  <c:v>1.49333</c:v>
                </c:pt>
                <c:pt idx="65856">
                  <c:v>1.49336</c:v>
                </c:pt>
                <c:pt idx="65857">
                  <c:v>1.49338</c:v>
                </c:pt>
                <c:pt idx="65858">
                  <c:v>1.4934</c:v>
                </c:pt>
                <c:pt idx="65859">
                  <c:v>1.49342</c:v>
                </c:pt>
                <c:pt idx="65860">
                  <c:v>1.49345</c:v>
                </c:pt>
                <c:pt idx="65861">
                  <c:v>1.49347</c:v>
                </c:pt>
                <c:pt idx="65862">
                  <c:v>1.49349</c:v>
                </c:pt>
                <c:pt idx="65863">
                  <c:v>1.49351</c:v>
                </c:pt>
                <c:pt idx="65864">
                  <c:v>1.49354</c:v>
                </c:pt>
                <c:pt idx="65865">
                  <c:v>1.49356</c:v>
                </c:pt>
                <c:pt idx="65866">
                  <c:v>1.49358</c:v>
                </c:pt>
                <c:pt idx="65867">
                  <c:v>1.49361</c:v>
                </c:pt>
                <c:pt idx="65868">
                  <c:v>1.49363</c:v>
                </c:pt>
                <c:pt idx="65869">
                  <c:v>1.49365</c:v>
                </c:pt>
                <c:pt idx="65870">
                  <c:v>1.49367</c:v>
                </c:pt>
                <c:pt idx="65871">
                  <c:v>1.4937</c:v>
                </c:pt>
                <c:pt idx="65872">
                  <c:v>1.49372</c:v>
                </c:pt>
                <c:pt idx="65873">
                  <c:v>1.49374</c:v>
                </c:pt>
                <c:pt idx="65874">
                  <c:v>1.49376</c:v>
                </c:pt>
                <c:pt idx="65875">
                  <c:v>1.49379</c:v>
                </c:pt>
                <c:pt idx="65876">
                  <c:v>1.49381</c:v>
                </c:pt>
                <c:pt idx="65877">
                  <c:v>1.49383</c:v>
                </c:pt>
                <c:pt idx="65878">
                  <c:v>1.49385</c:v>
                </c:pt>
                <c:pt idx="65879">
                  <c:v>1.49388</c:v>
                </c:pt>
                <c:pt idx="65880">
                  <c:v>1.4939</c:v>
                </c:pt>
                <c:pt idx="65881">
                  <c:v>1.49392</c:v>
                </c:pt>
                <c:pt idx="65882">
                  <c:v>1.49395</c:v>
                </c:pt>
                <c:pt idx="65883">
                  <c:v>1.49397</c:v>
                </c:pt>
                <c:pt idx="65884">
                  <c:v>1.49399</c:v>
                </c:pt>
                <c:pt idx="65885">
                  <c:v>1.49401</c:v>
                </c:pt>
                <c:pt idx="65886">
                  <c:v>1.49404</c:v>
                </c:pt>
                <c:pt idx="65887">
                  <c:v>1.49406</c:v>
                </c:pt>
                <c:pt idx="65888">
                  <c:v>1.49408</c:v>
                </c:pt>
                <c:pt idx="65889">
                  <c:v>1.4941</c:v>
                </c:pt>
                <c:pt idx="65890">
                  <c:v>1.49413</c:v>
                </c:pt>
                <c:pt idx="65891">
                  <c:v>1.49415</c:v>
                </c:pt>
                <c:pt idx="65892">
                  <c:v>1.49417</c:v>
                </c:pt>
                <c:pt idx="65893">
                  <c:v>1.49419</c:v>
                </c:pt>
                <c:pt idx="65894">
                  <c:v>1.49422</c:v>
                </c:pt>
                <c:pt idx="65895">
                  <c:v>1.49424</c:v>
                </c:pt>
                <c:pt idx="65896">
                  <c:v>1.49426</c:v>
                </c:pt>
                <c:pt idx="65897">
                  <c:v>1.49429</c:v>
                </c:pt>
                <c:pt idx="65898">
                  <c:v>1.49431</c:v>
                </c:pt>
                <c:pt idx="65899">
                  <c:v>1.49433</c:v>
                </c:pt>
                <c:pt idx="65900">
                  <c:v>1.49435</c:v>
                </c:pt>
                <c:pt idx="65901">
                  <c:v>1.49438</c:v>
                </c:pt>
                <c:pt idx="65902">
                  <c:v>1.4944</c:v>
                </c:pt>
                <c:pt idx="65903">
                  <c:v>1.49442</c:v>
                </c:pt>
                <c:pt idx="65904">
                  <c:v>1.49444</c:v>
                </c:pt>
                <c:pt idx="65905">
                  <c:v>1.49447</c:v>
                </c:pt>
                <c:pt idx="65906">
                  <c:v>1.49449</c:v>
                </c:pt>
                <c:pt idx="65907">
                  <c:v>1.49451</c:v>
                </c:pt>
                <c:pt idx="65908">
                  <c:v>1.49453</c:v>
                </c:pt>
                <c:pt idx="65909">
                  <c:v>1.49456</c:v>
                </c:pt>
                <c:pt idx="65910">
                  <c:v>1.49458</c:v>
                </c:pt>
                <c:pt idx="65911">
                  <c:v>1.4946</c:v>
                </c:pt>
                <c:pt idx="65912">
                  <c:v>1.49463</c:v>
                </c:pt>
                <c:pt idx="65913">
                  <c:v>1.49465</c:v>
                </c:pt>
                <c:pt idx="65914">
                  <c:v>1.49467</c:v>
                </c:pt>
                <c:pt idx="65915">
                  <c:v>1.49469</c:v>
                </c:pt>
                <c:pt idx="65916">
                  <c:v>1.49472</c:v>
                </c:pt>
                <c:pt idx="65917">
                  <c:v>1.49474</c:v>
                </c:pt>
                <c:pt idx="65918">
                  <c:v>1.49476</c:v>
                </c:pt>
                <c:pt idx="65919">
                  <c:v>1.49479</c:v>
                </c:pt>
                <c:pt idx="65920">
                  <c:v>1.49481</c:v>
                </c:pt>
                <c:pt idx="65921">
                  <c:v>1.49483</c:v>
                </c:pt>
                <c:pt idx="65922">
                  <c:v>1.49485</c:v>
                </c:pt>
                <c:pt idx="65923">
                  <c:v>1.49487</c:v>
                </c:pt>
                <c:pt idx="65924">
                  <c:v>1.4949</c:v>
                </c:pt>
                <c:pt idx="65925">
                  <c:v>1.49492</c:v>
                </c:pt>
                <c:pt idx="65926">
                  <c:v>1.49494</c:v>
                </c:pt>
                <c:pt idx="65927">
                  <c:v>1.49497</c:v>
                </c:pt>
                <c:pt idx="65928">
                  <c:v>1.49499</c:v>
                </c:pt>
                <c:pt idx="65929">
                  <c:v>1.49501</c:v>
                </c:pt>
                <c:pt idx="65930">
                  <c:v>1.49503</c:v>
                </c:pt>
                <c:pt idx="65931">
                  <c:v>1.49506</c:v>
                </c:pt>
                <c:pt idx="65932">
                  <c:v>1.49508</c:v>
                </c:pt>
                <c:pt idx="65933">
                  <c:v>1.4951</c:v>
                </c:pt>
                <c:pt idx="65934">
                  <c:v>1.49513</c:v>
                </c:pt>
                <c:pt idx="65935">
                  <c:v>1.49515</c:v>
                </c:pt>
                <c:pt idx="65936">
                  <c:v>1.49517</c:v>
                </c:pt>
                <c:pt idx="65937">
                  <c:v>1.49519</c:v>
                </c:pt>
                <c:pt idx="65938">
                  <c:v>1.49521</c:v>
                </c:pt>
                <c:pt idx="65939">
                  <c:v>1.49524</c:v>
                </c:pt>
                <c:pt idx="65940">
                  <c:v>1.49526</c:v>
                </c:pt>
                <c:pt idx="65941">
                  <c:v>1.49528</c:v>
                </c:pt>
                <c:pt idx="65942">
                  <c:v>1.49531</c:v>
                </c:pt>
                <c:pt idx="65943">
                  <c:v>1.49533</c:v>
                </c:pt>
                <c:pt idx="65944">
                  <c:v>1.49535</c:v>
                </c:pt>
                <c:pt idx="65945">
                  <c:v>1.49537</c:v>
                </c:pt>
                <c:pt idx="65946">
                  <c:v>1.4954</c:v>
                </c:pt>
                <c:pt idx="65947">
                  <c:v>1.49542</c:v>
                </c:pt>
                <c:pt idx="65948">
                  <c:v>1.49544</c:v>
                </c:pt>
                <c:pt idx="65949">
                  <c:v>1.49547</c:v>
                </c:pt>
                <c:pt idx="65950">
                  <c:v>1.49549</c:v>
                </c:pt>
                <c:pt idx="65951">
                  <c:v>1.49551</c:v>
                </c:pt>
                <c:pt idx="65952">
                  <c:v>1.49553</c:v>
                </c:pt>
                <c:pt idx="65953">
                  <c:v>1.49556</c:v>
                </c:pt>
                <c:pt idx="65954">
                  <c:v>1.49558</c:v>
                </c:pt>
                <c:pt idx="65955">
                  <c:v>1.4956</c:v>
                </c:pt>
                <c:pt idx="65956">
                  <c:v>1.49562</c:v>
                </c:pt>
                <c:pt idx="65957">
                  <c:v>1.49565</c:v>
                </c:pt>
                <c:pt idx="65958">
                  <c:v>1.49567</c:v>
                </c:pt>
                <c:pt idx="65959">
                  <c:v>1.49569</c:v>
                </c:pt>
                <c:pt idx="65960">
                  <c:v>1.49571</c:v>
                </c:pt>
                <c:pt idx="65961">
                  <c:v>1.49574</c:v>
                </c:pt>
                <c:pt idx="65962">
                  <c:v>1.49576</c:v>
                </c:pt>
                <c:pt idx="65963">
                  <c:v>1.49578</c:v>
                </c:pt>
                <c:pt idx="65964">
                  <c:v>1.49581</c:v>
                </c:pt>
                <c:pt idx="65965">
                  <c:v>1.49583</c:v>
                </c:pt>
                <c:pt idx="65966">
                  <c:v>1.49585</c:v>
                </c:pt>
                <c:pt idx="65967">
                  <c:v>1.49587</c:v>
                </c:pt>
                <c:pt idx="65968">
                  <c:v>1.4959</c:v>
                </c:pt>
                <c:pt idx="65969">
                  <c:v>1.49592</c:v>
                </c:pt>
                <c:pt idx="65970">
                  <c:v>1.49594</c:v>
                </c:pt>
                <c:pt idx="65971">
                  <c:v>1.49596</c:v>
                </c:pt>
                <c:pt idx="65972">
                  <c:v>1.49599</c:v>
                </c:pt>
                <c:pt idx="65973">
                  <c:v>1.49601</c:v>
                </c:pt>
                <c:pt idx="65974">
                  <c:v>1.49603</c:v>
                </c:pt>
                <c:pt idx="65975">
                  <c:v>1.49605</c:v>
                </c:pt>
                <c:pt idx="65976">
                  <c:v>1.49608</c:v>
                </c:pt>
                <c:pt idx="65977">
                  <c:v>1.4961</c:v>
                </c:pt>
                <c:pt idx="65978">
                  <c:v>1.49612</c:v>
                </c:pt>
                <c:pt idx="65979">
                  <c:v>1.49615</c:v>
                </c:pt>
                <c:pt idx="65980">
                  <c:v>1.49617</c:v>
                </c:pt>
                <c:pt idx="65981">
                  <c:v>1.49619</c:v>
                </c:pt>
                <c:pt idx="65982">
                  <c:v>1.49621</c:v>
                </c:pt>
                <c:pt idx="65983">
                  <c:v>1.49624</c:v>
                </c:pt>
                <c:pt idx="65984">
                  <c:v>1.49626</c:v>
                </c:pt>
                <c:pt idx="65985">
                  <c:v>1.49628</c:v>
                </c:pt>
                <c:pt idx="65986">
                  <c:v>1.4963</c:v>
                </c:pt>
                <c:pt idx="65987">
                  <c:v>1.49633</c:v>
                </c:pt>
                <c:pt idx="65988">
                  <c:v>1.49635</c:v>
                </c:pt>
                <c:pt idx="65989">
                  <c:v>1.49637</c:v>
                </c:pt>
                <c:pt idx="65990">
                  <c:v>1.49639</c:v>
                </c:pt>
                <c:pt idx="65991">
                  <c:v>1.49642</c:v>
                </c:pt>
                <c:pt idx="65992">
                  <c:v>1.49644</c:v>
                </c:pt>
                <c:pt idx="65993">
                  <c:v>1.49646</c:v>
                </c:pt>
                <c:pt idx="65994">
                  <c:v>1.49649</c:v>
                </c:pt>
                <c:pt idx="65995">
                  <c:v>1.49651</c:v>
                </c:pt>
                <c:pt idx="65996">
                  <c:v>1.49653</c:v>
                </c:pt>
                <c:pt idx="65997">
                  <c:v>1.49655</c:v>
                </c:pt>
                <c:pt idx="65998">
                  <c:v>1.49658</c:v>
                </c:pt>
                <c:pt idx="65999">
                  <c:v>1.4966</c:v>
                </c:pt>
                <c:pt idx="66000">
                  <c:v>1.49662</c:v>
                </c:pt>
                <c:pt idx="66001">
                  <c:v>1.49664</c:v>
                </c:pt>
                <c:pt idx="66002">
                  <c:v>1.49667</c:v>
                </c:pt>
                <c:pt idx="66003">
                  <c:v>1.49669</c:v>
                </c:pt>
                <c:pt idx="66004">
                  <c:v>1.49671</c:v>
                </c:pt>
                <c:pt idx="66005">
                  <c:v>1.49673</c:v>
                </c:pt>
                <c:pt idx="66006">
                  <c:v>1.49676</c:v>
                </c:pt>
                <c:pt idx="66007">
                  <c:v>1.49678</c:v>
                </c:pt>
                <c:pt idx="66008">
                  <c:v>1.4968</c:v>
                </c:pt>
                <c:pt idx="66009">
                  <c:v>1.49683</c:v>
                </c:pt>
                <c:pt idx="66010">
                  <c:v>1.49685</c:v>
                </c:pt>
                <c:pt idx="66011">
                  <c:v>1.49687</c:v>
                </c:pt>
                <c:pt idx="66012">
                  <c:v>1.49689</c:v>
                </c:pt>
                <c:pt idx="66013">
                  <c:v>1.49692</c:v>
                </c:pt>
                <c:pt idx="66014">
                  <c:v>1.49694</c:v>
                </c:pt>
                <c:pt idx="66015">
                  <c:v>1.49696</c:v>
                </c:pt>
                <c:pt idx="66016">
                  <c:v>1.49698</c:v>
                </c:pt>
                <c:pt idx="66017">
                  <c:v>1.49701</c:v>
                </c:pt>
                <c:pt idx="66018">
                  <c:v>1.49703</c:v>
                </c:pt>
                <c:pt idx="66019">
                  <c:v>1.49705</c:v>
                </c:pt>
                <c:pt idx="66020">
                  <c:v>1.49707</c:v>
                </c:pt>
                <c:pt idx="66021">
                  <c:v>1.4971</c:v>
                </c:pt>
                <c:pt idx="66022">
                  <c:v>1.49712</c:v>
                </c:pt>
                <c:pt idx="66023">
                  <c:v>1.49714</c:v>
                </c:pt>
                <c:pt idx="66024">
                  <c:v>1.49717</c:v>
                </c:pt>
                <c:pt idx="66025">
                  <c:v>1.49719</c:v>
                </c:pt>
                <c:pt idx="66026">
                  <c:v>1.49721</c:v>
                </c:pt>
                <c:pt idx="66027">
                  <c:v>1.49723</c:v>
                </c:pt>
                <c:pt idx="66028">
                  <c:v>1.49726</c:v>
                </c:pt>
                <c:pt idx="66029">
                  <c:v>1.49728</c:v>
                </c:pt>
                <c:pt idx="66030">
                  <c:v>1.4973</c:v>
                </c:pt>
                <c:pt idx="66031">
                  <c:v>1.49732</c:v>
                </c:pt>
                <c:pt idx="66032">
                  <c:v>1.49735</c:v>
                </c:pt>
                <c:pt idx="66033">
                  <c:v>1.49737</c:v>
                </c:pt>
                <c:pt idx="66034">
                  <c:v>1.49739</c:v>
                </c:pt>
                <c:pt idx="66035">
                  <c:v>1.49741</c:v>
                </c:pt>
                <c:pt idx="66036">
                  <c:v>1.49744</c:v>
                </c:pt>
                <c:pt idx="66037">
                  <c:v>1.49746</c:v>
                </c:pt>
                <c:pt idx="66038">
                  <c:v>1.49748</c:v>
                </c:pt>
                <c:pt idx="66039">
                  <c:v>1.49751</c:v>
                </c:pt>
                <c:pt idx="66040">
                  <c:v>1.49753</c:v>
                </c:pt>
                <c:pt idx="66041">
                  <c:v>1.49755</c:v>
                </c:pt>
                <c:pt idx="66042">
                  <c:v>1.49757</c:v>
                </c:pt>
                <c:pt idx="66043">
                  <c:v>1.4976</c:v>
                </c:pt>
                <c:pt idx="66044">
                  <c:v>1.49762</c:v>
                </c:pt>
                <c:pt idx="66045">
                  <c:v>1.49764</c:v>
                </c:pt>
                <c:pt idx="66046">
                  <c:v>1.49766</c:v>
                </c:pt>
                <c:pt idx="66047">
                  <c:v>1.49769</c:v>
                </c:pt>
                <c:pt idx="66048">
                  <c:v>1.49771</c:v>
                </c:pt>
                <c:pt idx="66049">
                  <c:v>1.49773</c:v>
                </c:pt>
                <c:pt idx="66050">
                  <c:v>1.49775</c:v>
                </c:pt>
                <c:pt idx="66051">
                  <c:v>1.49778</c:v>
                </c:pt>
                <c:pt idx="66052">
                  <c:v>1.4978</c:v>
                </c:pt>
                <c:pt idx="66053">
                  <c:v>1.49782</c:v>
                </c:pt>
                <c:pt idx="66054">
                  <c:v>1.49785</c:v>
                </c:pt>
                <c:pt idx="66055">
                  <c:v>1.49787</c:v>
                </c:pt>
                <c:pt idx="66056">
                  <c:v>1.49789</c:v>
                </c:pt>
                <c:pt idx="66057">
                  <c:v>1.49791</c:v>
                </c:pt>
                <c:pt idx="66058">
                  <c:v>1.49794</c:v>
                </c:pt>
                <c:pt idx="66059">
                  <c:v>1.49796</c:v>
                </c:pt>
                <c:pt idx="66060">
                  <c:v>1.49798</c:v>
                </c:pt>
                <c:pt idx="66061">
                  <c:v>1.49801</c:v>
                </c:pt>
                <c:pt idx="66062">
                  <c:v>1.49803</c:v>
                </c:pt>
                <c:pt idx="66063">
                  <c:v>1.49805</c:v>
                </c:pt>
                <c:pt idx="66064">
                  <c:v>1.49807</c:v>
                </c:pt>
                <c:pt idx="66065">
                  <c:v>1.49809</c:v>
                </c:pt>
                <c:pt idx="66066">
                  <c:v>1.49812</c:v>
                </c:pt>
                <c:pt idx="66067">
                  <c:v>1.49814</c:v>
                </c:pt>
                <c:pt idx="66068">
                  <c:v>1.49816</c:v>
                </c:pt>
                <c:pt idx="66069">
                  <c:v>1.49819</c:v>
                </c:pt>
                <c:pt idx="66070">
                  <c:v>1.49821</c:v>
                </c:pt>
                <c:pt idx="66071">
                  <c:v>1.49823</c:v>
                </c:pt>
                <c:pt idx="66072">
                  <c:v>1.49825</c:v>
                </c:pt>
                <c:pt idx="66073">
                  <c:v>1.49828</c:v>
                </c:pt>
                <c:pt idx="66074">
                  <c:v>1.4983</c:v>
                </c:pt>
                <c:pt idx="66075">
                  <c:v>1.49832</c:v>
                </c:pt>
                <c:pt idx="66076">
                  <c:v>1.49835</c:v>
                </c:pt>
                <c:pt idx="66077">
                  <c:v>1.49837</c:v>
                </c:pt>
                <c:pt idx="66078">
                  <c:v>1.49839</c:v>
                </c:pt>
                <c:pt idx="66079">
                  <c:v>1.49841</c:v>
                </c:pt>
                <c:pt idx="66080">
                  <c:v>1.49843</c:v>
                </c:pt>
                <c:pt idx="66081">
                  <c:v>1.49846</c:v>
                </c:pt>
                <c:pt idx="66082">
                  <c:v>1.49848</c:v>
                </c:pt>
                <c:pt idx="66083">
                  <c:v>1.4985</c:v>
                </c:pt>
                <c:pt idx="66084">
                  <c:v>1.49853</c:v>
                </c:pt>
                <c:pt idx="66085">
                  <c:v>1.49855</c:v>
                </c:pt>
                <c:pt idx="66086">
                  <c:v>1.49857</c:v>
                </c:pt>
                <c:pt idx="66087">
                  <c:v>1.49859</c:v>
                </c:pt>
                <c:pt idx="66088">
                  <c:v>1.49862</c:v>
                </c:pt>
                <c:pt idx="66089">
                  <c:v>1.49864</c:v>
                </c:pt>
                <c:pt idx="66090">
                  <c:v>1.49866</c:v>
                </c:pt>
                <c:pt idx="66091">
                  <c:v>1.49869</c:v>
                </c:pt>
                <c:pt idx="66092">
                  <c:v>1.49871</c:v>
                </c:pt>
                <c:pt idx="66093">
                  <c:v>1.49873</c:v>
                </c:pt>
                <c:pt idx="66094">
                  <c:v>1.49875</c:v>
                </c:pt>
                <c:pt idx="66095">
                  <c:v>1.49878</c:v>
                </c:pt>
                <c:pt idx="66096">
                  <c:v>1.4988</c:v>
                </c:pt>
                <c:pt idx="66097">
                  <c:v>1.49882</c:v>
                </c:pt>
                <c:pt idx="66098">
                  <c:v>1.49884</c:v>
                </c:pt>
                <c:pt idx="66099">
                  <c:v>1.49887</c:v>
                </c:pt>
                <c:pt idx="66100">
                  <c:v>1.49889</c:v>
                </c:pt>
                <c:pt idx="66101">
                  <c:v>1.49891</c:v>
                </c:pt>
                <c:pt idx="66102">
                  <c:v>1.49893</c:v>
                </c:pt>
                <c:pt idx="66103">
                  <c:v>1.49896</c:v>
                </c:pt>
                <c:pt idx="66104">
                  <c:v>1.49898</c:v>
                </c:pt>
                <c:pt idx="66105">
                  <c:v>1.499</c:v>
                </c:pt>
                <c:pt idx="66106">
                  <c:v>1.49903</c:v>
                </c:pt>
                <c:pt idx="66107">
                  <c:v>1.49905</c:v>
                </c:pt>
                <c:pt idx="66108">
                  <c:v>1.49907</c:v>
                </c:pt>
                <c:pt idx="66109">
                  <c:v>1.49909</c:v>
                </c:pt>
                <c:pt idx="66110">
                  <c:v>1.49912</c:v>
                </c:pt>
                <c:pt idx="66111">
                  <c:v>1.49914</c:v>
                </c:pt>
                <c:pt idx="66112">
                  <c:v>1.49916</c:v>
                </c:pt>
                <c:pt idx="66113">
                  <c:v>1.49918</c:v>
                </c:pt>
                <c:pt idx="66114">
                  <c:v>1.49921</c:v>
                </c:pt>
                <c:pt idx="66115">
                  <c:v>1.49923</c:v>
                </c:pt>
                <c:pt idx="66116">
                  <c:v>1.49925</c:v>
                </c:pt>
                <c:pt idx="66117">
                  <c:v>1.49927</c:v>
                </c:pt>
                <c:pt idx="66118">
                  <c:v>1.4993</c:v>
                </c:pt>
                <c:pt idx="66119">
                  <c:v>1.49932</c:v>
                </c:pt>
                <c:pt idx="66120">
                  <c:v>1.49934</c:v>
                </c:pt>
                <c:pt idx="66121">
                  <c:v>1.49937</c:v>
                </c:pt>
                <c:pt idx="66122">
                  <c:v>1.49939</c:v>
                </c:pt>
                <c:pt idx="66123">
                  <c:v>1.49941</c:v>
                </c:pt>
                <c:pt idx="66124">
                  <c:v>1.49943</c:v>
                </c:pt>
                <c:pt idx="66125">
                  <c:v>1.49946</c:v>
                </c:pt>
                <c:pt idx="66126">
                  <c:v>1.49948</c:v>
                </c:pt>
                <c:pt idx="66127">
                  <c:v>1.4995</c:v>
                </c:pt>
                <c:pt idx="66128">
                  <c:v>1.49952</c:v>
                </c:pt>
                <c:pt idx="66129">
                  <c:v>1.49955</c:v>
                </c:pt>
                <c:pt idx="66130">
                  <c:v>1.49957</c:v>
                </c:pt>
                <c:pt idx="66131">
                  <c:v>1.49959</c:v>
                </c:pt>
                <c:pt idx="66132">
                  <c:v>1.49961</c:v>
                </c:pt>
                <c:pt idx="66133">
                  <c:v>1.49964</c:v>
                </c:pt>
                <c:pt idx="66134">
                  <c:v>1.49966</c:v>
                </c:pt>
                <c:pt idx="66135">
                  <c:v>1.49968</c:v>
                </c:pt>
                <c:pt idx="66136">
                  <c:v>1.49971</c:v>
                </c:pt>
                <c:pt idx="66137">
                  <c:v>1.49973</c:v>
                </c:pt>
                <c:pt idx="66138">
                  <c:v>1.49975</c:v>
                </c:pt>
                <c:pt idx="66139">
                  <c:v>1.49977</c:v>
                </c:pt>
                <c:pt idx="66140">
                  <c:v>1.4998</c:v>
                </c:pt>
                <c:pt idx="66141">
                  <c:v>1.49982</c:v>
                </c:pt>
                <c:pt idx="66142">
                  <c:v>1.49984</c:v>
                </c:pt>
                <c:pt idx="66143">
                  <c:v>1.49986</c:v>
                </c:pt>
                <c:pt idx="66144">
                  <c:v>1.49989</c:v>
                </c:pt>
                <c:pt idx="66145">
                  <c:v>1.49991</c:v>
                </c:pt>
                <c:pt idx="66146">
                  <c:v>1.49993</c:v>
                </c:pt>
                <c:pt idx="66147">
                  <c:v>1.49995</c:v>
                </c:pt>
                <c:pt idx="66148">
                  <c:v>1.49998</c:v>
                </c:pt>
                <c:pt idx="66149">
                  <c:v>1.5</c:v>
                </c:pt>
                <c:pt idx="66150">
                  <c:v>1.50002</c:v>
                </c:pt>
                <c:pt idx="66151">
                  <c:v>1.50005</c:v>
                </c:pt>
                <c:pt idx="66152">
                  <c:v>1.50007</c:v>
                </c:pt>
                <c:pt idx="66153">
                  <c:v>1.50009</c:v>
                </c:pt>
                <c:pt idx="66154">
                  <c:v>1.50011</c:v>
                </c:pt>
                <c:pt idx="66155">
                  <c:v>1.50014</c:v>
                </c:pt>
                <c:pt idx="66156">
                  <c:v>1.50016</c:v>
                </c:pt>
                <c:pt idx="66157">
                  <c:v>1.50018</c:v>
                </c:pt>
                <c:pt idx="66158">
                  <c:v>1.5002</c:v>
                </c:pt>
                <c:pt idx="66159">
                  <c:v>1.50023</c:v>
                </c:pt>
                <c:pt idx="66160">
                  <c:v>1.50025</c:v>
                </c:pt>
                <c:pt idx="66161">
                  <c:v>1.50027</c:v>
                </c:pt>
                <c:pt idx="66162">
                  <c:v>1.50029</c:v>
                </c:pt>
                <c:pt idx="66163">
                  <c:v>1.50032</c:v>
                </c:pt>
                <c:pt idx="66164">
                  <c:v>1.50034</c:v>
                </c:pt>
                <c:pt idx="66165">
                  <c:v>1.50036</c:v>
                </c:pt>
                <c:pt idx="66166">
                  <c:v>1.50039</c:v>
                </c:pt>
                <c:pt idx="66167">
                  <c:v>1.50041</c:v>
                </c:pt>
                <c:pt idx="66168">
                  <c:v>1.50043</c:v>
                </c:pt>
                <c:pt idx="66169">
                  <c:v>1.50045</c:v>
                </c:pt>
                <c:pt idx="66170">
                  <c:v>1.50048</c:v>
                </c:pt>
                <c:pt idx="66171">
                  <c:v>1.5005</c:v>
                </c:pt>
                <c:pt idx="66172">
                  <c:v>1.50052</c:v>
                </c:pt>
                <c:pt idx="66173">
                  <c:v>1.50054</c:v>
                </c:pt>
                <c:pt idx="66174">
                  <c:v>1.50057</c:v>
                </c:pt>
                <c:pt idx="66175">
                  <c:v>1.50059</c:v>
                </c:pt>
                <c:pt idx="66176">
                  <c:v>1.50061</c:v>
                </c:pt>
                <c:pt idx="66177">
                  <c:v>1.50063</c:v>
                </c:pt>
                <c:pt idx="66178">
                  <c:v>1.50066</c:v>
                </c:pt>
                <c:pt idx="66179">
                  <c:v>1.50068</c:v>
                </c:pt>
                <c:pt idx="66180">
                  <c:v>1.5007</c:v>
                </c:pt>
                <c:pt idx="66181">
                  <c:v>1.50073</c:v>
                </c:pt>
                <c:pt idx="66182">
                  <c:v>1.50075</c:v>
                </c:pt>
                <c:pt idx="66183">
                  <c:v>1.50077</c:v>
                </c:pt>
                <c:pt idx="66184">
                  <c:v>1.50079</c:v>
                </c:pt>
                <c:pt idx="66185">
                  <c:v>1.50082</c:v>
                </c:pt>
                <c:pt idx="66186">
                  <c:v>1.50084</c:v>
                </c:pt>
                <c:pt idx="66187">
                  <c:v>1.50086</c:v>
                </c:pt>
                <c:pt idx="66188">
                  <c:v>1.50088</c:v>
                </c:pt>
                <c:pt idx="66189">
                  <c:v>1.50091</c:v>
                </c:pt>
                <c:pt idx="66190">
                  <c:v>1.50093</c:v>
                </c:pt>
                <c:pt idx="66191">
                  <c:v>1.50095</c:v>
                </c:pt>
                <c:pt idx="66192">
                  <c:v>1.50097</c:v>
                </c:pt>
                <c:pt idx="66193">
                  <c:v>1.501</c:v>
                </c:pt>
                <c:pt idx="66194">
                  <c:v>1.50102</c:v>
                </c:pt>
                <c:pt idx="66195">
                  <c:v>1.50104</c:v>
                </c:pt>
                <c:pt idx="66196">
                  <c:v>1.50107</c:v>
                </c:pt>
                <c:pt idx="66197">
                  <c:v>1.50109</c:v>
                </c:pt>
                <c:pt idx="66198">
                  <c:v>1.50111</c:v>
                </c:pt>
                <c:pt idx="66199">
                  <c:v>1.50113</c:v>
                </c:pt>
                <c:pt idx="66200">
                  <c:v>1.50116</c:v>
                </c:pt>
                <c:pt idx="66201">
                  <c:v>1.50118</c:v>
                </c:pt>
                <c:pt idx="66202">
                  <c:v>1.5012</c:v>
                </c:pt>
                <c:pt idx="66203">
                  <c:v>1.50122</c:v>
                </c:pt>
                <c:pt idx="66204">
                  <c:v>1.50125</c:v>
                </c:pt>
                <c:pt idx="66205">
                  <c:v>1.50127</c:v>
                </c:pt>
                <c:pt idx="66206">
                  <c:v>1.50129</c:v>
                </c:pt>
                <c:pt idx="66207">
                  <c:v>1.50131</c:v>
                </c:pt>
                <c:pt idx="66208">
                  <c:v>1.50134</c:v>
                </c:pt>
                <c:pt idx="66209">
                  <c:v>1.50136</c:v>
                </c:pt>
                <c:pt idx="66210">
                  <c:v>1.50138</c:v>
                </c:pt>
                <c:pt idx="66211">
                  <c:v>1.50141</c:v>
                </c:pt>
                <c:pt idx="66212">
                  <c:v>1.50143</c:v>
                </c:pt>
                <c:pt idx="66213">
                  <c:v>1.50145</c:v>
                </c:pt>
                <c:pt idx="66214">
                  <c:v>1.50147</c:v>
                </c:pt>
                <c:pt idx="66215">
                  <c:v>1.5015</c:v>
                </c:pt>
                <c:pt idx="66216">
                  <c:v>1.50152</c:v>
                </c:pt>
                <c:pt idx="66217">
                  <c:v>1.50154</c:v>
                </c:pt>
                <c:pt idx="66218">
                  <c:v>1.50157</c:v>
                </c:pt>
                <c:pt idx="66219">
                  <c:v>1.50159</c:v>
                </c:pt>
                <c:pt idx="66220">
                  <c:v>1.50161</c:v>
                </c:pt>
                <c:pt idx="66221">
                  <c:v>1.50163</c:v>
                </c:pt>
                <c:pt idx="66222">
                  <c:v>1.50165</c:v>
                </c:pt>
                <c:pt idx="66223">
                  <c:v>1.50168</c:v>
                </c:pt>
                <c:pt idx="66224">
                  <c:v>1.5017</c:v>
                </c:pt>
                <c:pt idx="66225">
                  <c:v>1.50172</c:v>
                </c:pt>
                <c:pt idx="66226">
                  <c:v>1.50175</c:v>
                </c:pt>
                <c:pt idx="66227">
                  <c:v>1.50177</c:v>
                </c:pt>
                <c:pt idx="66228">
                  <c:v>1.50179</c:v>
                </c:pt>
                <c:pt idx="66229">
                  <c:v>1.50181</c:v>
                </c:pt>
                <c:pt idx="66230">
                  <c:v>1.50184</c:v>
                </c:pt>
                <c:pt idx="66231">
                  <c:v>1.50186</c:v>
                </c:pt>
                <c:pt idx="66232">
                  <c:v>1.50188</c:v>
                </c:pt>
                <c:pt idx="66233">
                  <c:v>1.50191</c:v>
                </c:pt>
                <c:pt idx="66234">
                  <c:v>1.50193</c:v>
                </c:pt>
                <c:pt idx="66235">
                  <c:v>1.50195</c:v>
                </c:pt>
                <c:pt idx="66236">
                  <c:v>1.50197</c:v>
                </c:pt>
                <c:pt idx="66237">
                  <c:v>1.50199</c:v>
                </c:pt>
                <c:pt idx="66238">
                  <c:v>1.50202</c:v>
                </c:pt>
                <c:pt idx="66239">
                  <c:v>1.50204</c:v>
                </c:pt>
                <c:pt idx="66240">
                  <c:v>1.50206</c:v>
                </c:pt>
                <c:pt idx="66241">
                  <c:v>1.50209</c:v>
                </c:pt>
                <c:pt idx="66242">
                  <c:v>1.50211</c:v>
                </c:pt>
                <c:pt idx="66243">
                  <c:v>1.50213</c:v>
                </c:pt>
                <c:pt idx="66244">
                  <c:v>1.50215</c:v>
                </c:pt>
                <c:pt idx="66245">
                  <c:v>1.50218</c:v>
                </c:pt>
                <c:pt idx="66246">
                  <c:v>1.5022</c:v>
                </c:pt>
                <c:pt idx="66247">
                  <c:v>1.50222</c:v>
                </c:pt>
                <c:pt idx="66248">
                  <c:v>1.50225</c:v>
                </c:pt>
                <c:pt idx="66249">
                  <c:v>1.50227</c:v>
                </c:pt>
                <c:pt idx="66250">
                  <c:v>1.50229</c:v>
                </c:pt>
                <c:pt idx="66251">
                  <c:v>1.50231</c:v>
                </c:pt>
                <c:pt idx="66252">
                  <c:v>1.50234</c:v>
                </c:pt>
                <c:pt idx="66253">
                  <c:v>1.50236</c:v>
                </c:pt>
                <c:pt idx="66254">
                  <c:v>1.50238</c:v>
                </c:pt>
                <c:pt idx="66255">
                  <c:v>1.5024</c:v>
                </c:pt>
                <c:pt idx="66256">
                  <c:v>1.50243</c:v>
                </c:pt>
                <c:pt idx="66257">
                  <c:v>1.50245</c:v>
                </c:pt>
                <c:pt idx="66258">
                  <c:v>1.50247</c:v>
                </c:pt>
                <c:pt idx="66259">
                  <c:v>1.50249</c:v>
                </c:pt>
                <c:pt idx="66260">
                  <c:v>1.50252</c:v>
                </c:pt>
                <c:pt idx="66261">
                  <c:v>1.50254</c:v>
                </c:pt>
                <c:pt idx="66262">
                  <c:v>1.50256</c:v>
                </c:pt>
                <c:pt idx="66263">
                  <c:v>1.50259</c:v>
                </c:pt>
                <c:pt idx="66264">
                  <c:v>1.50261</c:v>
                </c:pt>
                <c:pt idx="66265">
                  <c:v>1.50263</c:v>
                </c:pt>
                <c:pt idx="66266">
                  <c:v>1.50265</c:v>
                </c:pt>
                <c:pt idx="66267">
                  <c:v>1.50268</c:v>
                </c:pt>
                <c:pt idx="66268">
                  <c:v>1.5027</c:v>
                </c:pt>
                <c:pt idx="66269">
                  <c:v>1.50272</c:v>
                </c:pt>
                <c:pt idx="66270">
                  <c:v>1.50274</c:v>
                </c:pt>
                <c:pt idx="66271">
                  <c:v>1.50277</c:v>
                </c:pt>
                <c:pt idx="66272">
                  <c:v>1.50279</c:v>
                </c:pt>
                <c:pt idx="66273">
                  <c:v>1.50281</c:v>
                </c:pt>
                <c:pt idx="66274">
                  <c:v>1.50283</c:v>
                </c:pt>
                <c:pt idx="66275">
                  <c:v>1.50286</c:v>
                </c:pt>
                <c:pt idx="66276">
                  <c:v>1.50288</c:v>
                </c:pt>
                <c:pt idx="66277">
                  <c:v>1.5029</c:v>
                </c:pt>
                <c:pt idx="66278">
                  <c:v>1.50293</c:v>
                </c:pt>
                <c:pt idx="66279">
                  <c:v>1.50295</c:v>
                </c:pt>
                <c:pt idx="66280">
                  <c:v>1.50297</c:v>
                </c:pt>
                <c:pt idx="66281">
                  <c:v>1.50299</c:v>
                </c:pt>
                <c:pt idx="66282">
                  <c:v>1.50302</c:v>
                </c:pt>
                <c:pt idx="66283">
                  <c:v>1.50304</c:v>
                </c:pt>
                <c:pt idx="66284">
                  <c:v>1.50306</c:v>
                </c:pt>
                <c:pt idx="66285">
                  <c:v>1.50308</c:v>
                </c:pt>
                <c:pt idx="66286">
                  <c:v>1.50311</c:v>
                </c:pt>
                <c:pt idx="66287">
                  <c:v>1.50313</c:v>
                </c:pt>
                <c:pt idx="66288">
                  <c:v>1.50315</c:v>
                </c:pt>
                <c:pt idx="66289">
                  <c:v>1.50317</c:v>
                </c:pt>
                <c:pt idx="66290">
                  <c:v>1.5032</c:v>
                </c:pt>
                <c:pt idx="66291">
                  <c:v>1.50322</c:v>
                </c:pt>
                <c:pt idx="66292">
                  <c:v>1.50324</c:v>
                </c:pt>
                <c:pt idx="66293">
                  <c:v>1.50327</c:v>
                </c:pt>
                <c:pt idx="66294">
                  <c:v>1.50329</c:v>
                </c:pt>
                <c:pt idx="66295">
                  <c:v>1.50331</c:v>
                </c:pt>
                <c:pt idx="66296">
                  <c:v>1.50333</c:v>
                </c:pt>
                <c:pt idx="66297">
                  <c:v>1.50336</c:v>
                </c:pt>
                <c:pt idx="66298">
                  <c:v>1.50338</c:v>
                </c:pt>
                <c:pt idx="66299">
                  <c:v>1.5034</c:v>
                </c:pt>
                <c:pt idx="66300">
                  <c:v>1.50342</c:v>
                </c:pt>
                <c:pt idx="66301">
                  <c:v>1.50345</c:v>
                </c:pt>
                <c:pt idx="66302">
                  <c:v>1.50347</c:v>
                </c:pt>
                <c:pt idx="66303">
                  <c:v>1.50349</c:v>
                </c:pt>
                <c:pt idx="66304">
                  <c:v>1.50351</c:v>
                </c:pt>
                <c:pt idx="66305">
                  <c:v>1.50354</c:v>
                </c:pt>
                <c:pt idx="66306">
                  <c:v>1.50356</c:v>
                </c:pt>
                <c:pt idx="66307">
                  <c:v>1.50358</c:v>
                </c:pt>
                <c:pt idx="66308">
                  <c:v>1.50361</c:v>
                </c:pt>
                <c:pt idx="66309">
                  <c:v>1.50363</c:v>
                </c:pt>
                <c:pt idx="66310">
                  <c:v>1.50365</c:v>
                </c:pt>
                <c:pt idx="66311">
                  <c:v>1.50367</c:v>
                </c:pt>
                <c:pt idx="66312">
                  <c:v>1.5037</c:v>
                </c:pt>
                <c:pt idx="66313">
                  <c:v>1.50372</c:v>
                </c:pt>
                <c:pt idx="66314">
                  <c:v>1.50374</c:v>
                </c:pt>
                <c:pt idx="66315">
                  <c:v>1.50376</c:v>
                </c:pt>
                <c:pt idx="66316">
                  <c:v>1.50379</c:v>
                </c:pt>
                <c:pt idx="66317">
                  <c:v>1.50381</c:v>
                </c:pt>
                <c:pt idx="66318">
                  <c:v>1.50383</c:v>
                </c:pt>
                <c:pt idx="66319">
                  <c:v>1.50385</c:v>
                </c:pt>
                <c:pt idx="66320">
                  <c:v>1.50388</c:v>
                </c:pt>
                <c:pt idx="66321">
                  <c:v>1.5039</c:v>
                </c:pt>
                <c:pt idx="66322">
                  <c:v>1.50392</c:v>
                </c:pt>
                <c:pt idx="66323">
                  <c:v>1.50395</c:v>
                </c:pt>
                <c:pt idx="66324">
                  <c:v>1.50397</c:v>
                </c:pt>
                <c:pt idx="66325">
                  <c:v>1.50399</c:v>
                </c:pt>
                <c:pt idx="66326">
                  <c:v>1.50401</c:v>
                </c:pt>
                <c:pt idx="66327">
                  <c:v>1.50404</c:v>
                </c:pt>
                <c:pt idx="66328">
                  <c:v>1.50406</c:v>
                </c:pt>
                <c:pt idx="66329">
                  <c:v>1.50408</c:v>
                </c:pt>
                <c:pt idx="66330">
                  <c:v>1.5041</c:v>
                </c:pt>
                <c:pt idx="66331">
                  <c:v>1.50413</c:v>
                </c:pt>
                <c:pt idx="66332">
                  <c:v>1.50415</c:v>
                </c:pt>
                <c:pt idx="66333">
                  <c:v>1.50417</c:v>
                </c:pt>
                <c:pt idx="66334">
                  <c:v>1.50419</c:v>
                </c:pt>
                <c:pt idx="66335">
                  <c:v>1.50422</c:v>
                </c:pt>
                <c:pt idx="66336">
                  <c:v>1.50424</c:v>
                </c:pt>
                <c:pt idx="66337">
                  <c:v>1.50426</c:v>
                </c:pt>
                <c:pt idx="66338">
                  <c:v>1.50429</c:v>
                </c:pt>
                <c:pt idx="66339">
                  <c:v>1.50431</c:v>
                </c:pt>
                <c:pt idx="66340">
                  <c:v>1.50433</c:v>
                </c:pt>
                <c:pt idx="66341">
                  <c:v>1.50435</c:v>
                </c:pt>
                <c:pt idx="66342">
                  <c:v>1.50438</c:v>
                </c:pt>
                <c:pt idx="66343">
                  <c:v>1.5044</c:v>
                </c:pt>
                <c:pt idx="66344">
                  <c:v>1.50442</c:v>
                </c:pt>
                <c:pt idx="66345">
                  <c:v>1.50444</c:v>
                </c:pt>
                <c:pt idx="66346">
                  <c:v>1.50447</c:v>
                </c:pt>
                <c:pt idx="66347">
                  <c:v>1.50449</c:v>
                </c:pt>
                <c:pt idx="66348">
                  <c:v>1.50451</c:v>
                </c:pt>
                <c:pt idx="66349">
                  <c:v>1.50453</c:v>
                </c:pt>
                <c:pt idx="66350">
                  <c:v>1.50456</c:v>
                </c:pt>
                <c:pt idx="66351">
                  <c:v>1.50458</c:v>
                </c:pt>
                <c:pt idx="66352">
                  <c:v>1.5046</c:v>
                </c:pt>
                <c:pt idx="66353">
                  <c:v>1.50463</c:v>
                </c:pt>
                <c:pt idx="66354">
                  <c:v>1.50465</c:v>
                </c:pt>
                <c:pt idx="66355">
                  <c:v>1.50467</c:v>
                </c:pt>
                <c:pt idx="66356">
                  <c:v>1.50469</c:v>
                </c:pt>
                <c:pt idx="66357">
                  <c:v>1.50472</c:v>
                </c:pt>
                <c:pt idx="66358">
                  <c:v>1.50474</c:v>
                </c:pt>
                <c:pt idx="66359">
                  <c:v>1.50476</c:v>
                </c:pt>
                <c:pt idx="66360">
                  <c:v>1.50479</c:v>
                </c:pt>
                <c:pt idx="66361">
                  <c:v>1.50481</c:v>
                </c:pt>
                <c:pt idx="66362">
                  <c:v>1.50483</c:v>
                </c:pt>
                <c:pt idx="66363">
                  <c:v>1.50485</c:v>
                </c:pt>
                <c:pt idx="66364">
                  <c:v>1.50487</c:v>
                </c:pt>
                <c:pt idx="66365">
                  <c:v>1.5049</c:v>
                </c:pt>
                <c:pt idx="66366">
                  <c:v>1.50492</c:v>
                </c:pt>
                <c:pt idx="66367">
                  <c:v>1.50494</c:v>
                </c:pt>
                <c:pt idx="66368">
                  <c:v>1.50497</c:v>
                </c:pt>
                <c:pt idx="66369">
                  <c:v>1.50499</c:v>
                </c:pt>
                <c:pt idx="66370">
                  <c:v>1.50501</c:v>
                </c:pt>
                <c:pt idx="66371">
                  <c:v>1.50503</c:v>
                </c:pt>
                <c:pt idx="66372">
                  <c:v>1.50506</c:v>
                </c:pt>
                <c:pt idx="66373">
                  <c:v>1.50508</c:v>
                </c:pt>
                <c:pt idx="66374">
                  <c:v>1.5051</c:v>
                </c:pt>
                <c:pt idx="66375">
                  <c:v>1.50513</c:v>
                </c:pt>
                <c:pt idx="66376">
                  <c:v>1.50515</c:v>
                </c:pt>
                <c:pt idx="66377">
                  <c:v>1.50517</c:v>
                </c:pt>
                <c:pt idx="66378">
                  <c:v>1.50519</c:v>
                </c:pt>
                <c:pt idx="66379">
                  <c:v>1.50521</c:v>
                </c:pt>
                <c:pt idx="66380">
                  <c:v>1.50524</c:v>
                </c:pt>
                <c:pt idx="66381">
                  <c:v>1.50526</c:v>
                </c:pt>
                <c:pt idx="66382">
                  <c:v>1.50528</c:v>
                </c:pt>
                <c:pt idx="66383">
                  <c:v>1.50531</c:v>
                </c:pt>
                <c:pt idx="66384">
                  <c:v>1.50533</c:v>
                </c:pt>
                <c:pt idx="66385">
                  <c:v>1.50535</c:v>
                </c:pt>
                <c:pt idx="66386">
                  <c:v>1.50537</c:v>
                </c:pt>
                <c:pt idx="66387">
                  <c:v>1.5054</c:v>
                </c:pt>
                <c:pt idx="66388">
                  <c:v>1.50542</c:v>
                </c:pt>
                <c:pt idx="66389">
                  <c:v>1.50544</c:v>
                </c:pt>
                <c:pt idx="66390">
                  <c:v>1.50547</c:v>
                </c:pt>
                <c:pt idx="66391">
                  <c:v>1.50549</c:v>
                </c:pt>
                <c:pt idx="66392">
                  <c:v>1.50551</c:v>
                </c:pt>
                <c:pt idx="66393">
                  <c:v>1.50553</c:v>
                </c:pt>
                <c:pt idx="66394">
                  <c:v>1.50556</c:v>
                </c:pt>
                <c:pt idx="66395">
                  <c:v>1.50558</c:v>
                </c:pt>
                <c:pt idx="66396">
                  <c:v>1.5056</c:v>
                </c:pt>
                <c:pt idx="66397">
                  <c:v>1.50562</c:v>
                </c:pt>
                <c:pt idx="66398">
                  <c:v>1.50565</c:v>
                </c:pt>
                <c:pt idx="66399">
                  <c:v>1.50567</c:v>
                </c:pt>
                <c:pt idx="66400">
                  <c:v>1.50569</c:v>
                </c:pt>
                <c:pt idx="66401">
                  <c:v>1.50571</c:v>
                </c:pt>
                <c:pt idx="66402">
                  <c:v>1.50574</c:v>
                </c:pt>
                <c:pt idx="66403">
                  <c:v>1.50576</c:v>
                </c:pt>
                <c:pt idx="66404">
                  <c:v>1.50578</c:v>
                </c:pt>
                <c:pt idx="66405">
                  <c:v>1.50581</c:v>
                </c:pt>
                <c:pt idx="66406">
                  <c:v>1.50583</c:v>
                </c:pt>
                <c:pt idx="66407">
                  <c:v>1.50585</c:v>
                </c:pt>
                <c:pt idx="66408">
                  <c:v>1.50587</c:v>
                </c:pt>
                <c:pt idx="66409">
                  <c:v>1.5059</c:v>
                </c:pt>
                <c:pt idx="66410">
                  <c:v>1.50592</c:v>
                </c:pt>
                <c:pt idx="66411">
                  <c:v>1.50594</c:v>
                </c:pt>
                <c:pt idx="66412">
                  <c:v>1.50596</c:v>
                </c:pt>
                <c:pt idx="66413">
                  <c:v>1.50599</c:v>
                </c:pt>
                <c:pt idx="66414">
                  <c:v>1.50601</c:v>
                </c:pt>
                <c:pt idx="66415">
                  <c:v>1.50603</c:v>
                </c:pt>
                <c:pt idx="66416">
                  <c:v>1.50605</c:v>
                </c:pt>
                <c:pt idx="66417">
                  <c:v>1.50608</c:v>
                </c:pt>
                <c:pt idx="66418">
                  <c:v>1.5061</c:v>
                </c:pt>
                <c:pt idx="66419">
                  <c:v>1.50612</c:v>
                </c:pt>
                <c:pt idx="66420">
                  <c:v>1.50615</c:v>
                </c:pt>
                <c:pt idx="66421">
                  <c:v>1.50617</c:v>
                </c:pt>
                <c:pt idx="66422">
                  <c:v>1.50619</c:v>
                </c:pt>
                <c:pt idx="66423">
                  <c:v>1.50621</c:v>
                </c:pt>
                <c:pt idx="66424">
                  <c:v>1.50624</c:v>
                </c:pt>
                <c:pt idx="66425">
                  <c:v>1.50626</c:v>
                </c:pt>
                <c:pt idx="66426">
                  <c:v>1.50628</c:v>
                </c:pt>
                <c:pt idx="66427">
                  <c:v>1.5063</c:v>
                </c:pt>
                <c:pt idx="66428">
                  <c:v>1.50633</c:v>
                </c:pt>
                <c:pt idx="66429">
                  <c:v>1.50635</c:v>
                </c:pt>
                <c:pt idx="66430">
                  <c:v>1.50637</c:v>
                </c:pt>
                <c:pt idx="66431">
                  <c:v>1.50639</c:v>
                </c:pt>
                <c:pt idx="66432">
                  <c:v>1.50642</c:v>
                </c:pt>
                <c:pt idx="66433">
                  <c:v>1.50644</c:v>
                </c:pt>
                <c:pt idx="66434">
                  <c:v>1.50646</c:v>
                </c:pt>
                <c:pt idx="66435">
                  <c:v>1.50649</c:v>
                </c:pt>
                <c:pt idx="66436">
                  <c:v>1.50651</c:v>
                </c:pt>
                <c:pt idx="66437">
                  <c:v>1.50653</c:v>
                </c:pt>
                <c:pt idx="66438">
                  <c:v>1.50655</c:v>
                </c:pt>
                <c:pt idx="66439">
                  <c:v>1.50658</c:v>
                </c:pt>
                <c:pt idx="66440">
                  <c:v>1.5066</c:v>
                </c:pt>
                <c:pt idx="66441">
                  <c:v>1.50662</c:v>
                </c:pt>
                <c:pt idx="66442">
                  <c:v>1.50664</c:v>
                </c:pt>
                <c:pt idx="66443">
                  <c:v>1.50667</c:v>
                </c:pt>
                <c:pt idx="66444">
                  <c:v>1.50669</c:v>
                </c:pt>
                <c:pt idx="66445">
                  <c:v>1.50671</c:v>
                </c:pt>
                <c:pt idx="66446">
                  <c:v>1.50673</c:v>
                </c:pt>
                <c:pt idx="66447">
                  <c:v>1.50676</c:v>
                </c:pt>
                <c:pt idx="66448">
                  <c:v>1.50678</c:v>
                </c:pt>
                <c:pt idx="66449">
                  <c:v>1.5068</c:v>
                </c:pt>
                <c:pt idx="66450">
                  <c:v>1.50683</c:v>
                </c:pt>
                <c:pt idx="66451">
                  <c:v>1.50685</c:v>
                </c:pt>
                <c:pt idx="66452">
                  <c:v>1.50687</c:v>
                </c:pt>
                <c:pt idx="66453">
                  <c:v>1.50689</c:v>
                </c:pt>
                <c:pt idx="66454">
                  <c:v>1.50692</c:v>
                </c:pt>
                <c:pt idx="66455">
                  <c:v>1.50694</c:v>
                </c:pt>
                <c:pt idx="66456">
                  <c:v>1.50696</c:v>
                </c:pt>
                <c:pt idx="66457">
                  <c:v>1.50698</c:v>
                </c:pt>
                <c:pt idx="66458">
                  <c:v>1.50701</c:v>
                </c:pt>
                <c:pt idx="66459">
                  <c:v>1.50703</c:v>
                </c:pt>
                <c:pt idx="66460">
                  <c:v>1.50705</c:v>
                </c:pt>
                <c:pt idx="66461">
                  <c:v>1.50707</c:v>
                </c:pt>
                <c:pt idx="66462">
                  <c:v>1.5071</c:v>
                </c:pt>
                <c:pt idx="66463">
                  <c:v>1.50712</c:v>
                </c:pt>
                <c:pt idx="66464">
                  <c:v>1.50714</c:v>
                </c:pt>
                <c:pt idx="66465">
                  <c:v>1.50717</c:v>
                </c:pt>
                <c:pt idx="66466">
                  <c:v>1.50719</c:v>
                </c:pt>
                <c:pt idx="66467">
                  <c:v>1.50721</c:v>
                </c:pt>
                <c:pt idx="66468">
                  <c:v>1.50723</c:v>
                </c:pt>
                <c:pt idx="66469">
                  <c:v>1.50726</c:v>
                </c:pt>
                <c:pt idx="66470">
                  <c:v>1.50728</c:v>
                </c:pt>
                <c:pt idx="66471">
                  <c:v>1.5073</c:v>
                </c:pt>
                <c:pt idx="66472">
                  <c:v>1.50732</c:v>
                </c:pt>
                <c:pt idx="66473">
                  <c:v>1.50735</c:v>
                </c:pt>
                <c:pt idx="66474">
                  <c:v>1.50737</c:v>
                </c:pt>
                <c:pt idx="66475">
                  <c:v>1.50739</c:v>
                </c:pt>
                <c:pt idx="66476">
                  <c:v>1.50741</c:v>
                </c:pt>
                <c:pt idx="66477">
                  <c:v>1.50744</c:v>
                </c:pt>
                <c:pt idx="66478">
                  <c:v>1.50746</c:v>
                </c:pt>
                <c:pt idx="66479">
                  <c:v>1.50748</c:v>
                </c:pt>
                <c:pt idx="66480">
                  <c:v>1.50751</c:v>
                </c:pt>
                <c:pt idx="66481">
                  <c:v>1.50753</c:v>
                </c:pt>
                <c:pt idx="66482">
                  <c:v>1.50755</c:v>
                </c:pt>
                <c:pt idx="66483">
                  <c:v>1.50757</c:v>
                </c:pt>
                <c:pt idx="66484">
                  <c:v>1.5076</c:v>
                </c:pt>
                <c:pt idx="66485">
                  <c:v>1.50762</c:v>
                </c:pt>
                <c:pt idx="66486">
                  <c:v>1.50764</c:v>
                </c:pt>
                <c:pt idx="66487">
                  <c:v>1.50766</c:v>
                </c:pt>
                <c:pt idx="66488">
                  <c:v>1.50769</c:v>
                </c:pt>
                <c:pt idx="66489">
                  <c:v>1.50771</c:v>
                </c:pt>
                <c:pt idx="66490">
                  <c:v>1.50773</c:v>
                </c:pt>
                <c:pt idx="66491">
                  <c:v>1.50775</c:v>
                </c:pt>
                <c:pt idx="66492">
                  <c:v>1.50778</c:v>
                </c:pt>
                <c:pt idx="66493">
                  <c:v>1.5078</c:v>
                </c:pt>
                <c:pt idx="66494">
                  <c:v>1.50782</c:v>
                </c:pt>
                <c:pt idx="66495">
                  <c:v>1.50785</c:v>
                </c:pt>
                <c:pt idx="66496">
                  <c:v>1.50787</c:v>
                </c:pt>
                <c:pt idx="66497">
                  <c:v>1.50789</c:v>
                </c:pt>
                <c:pt idx="66498">
                  <c:v>1.50791</c:v>
                </c:pt>
                <c:pt idx="66499">
                  <c:v>1.50794</c:v>
                </c:pt>
                <c:pt idx="66500">
                  <c:v>1.50796</c:v>
                </c:pt>
                <c:pt idx="66501">
                  <c:v>1.50798</c:v>
                </c:pt>
                <c:pt idx="66502">
                  <c:v>1.50801</c:v>
                </c:pt>
                <c:pt idx="66503">
                  <c:v>1.50803</c:v>
                </c:pt>
                <c:pt idx="66504">
                  <c:v>1.50805</c:v>
                </c:pt>
                <c:pt idx="66505">
                  <c:v>1.50807</c:v>
                </c:pt>
                <c:pt idx="66506">
                  <c:v>1.50809</c:v>
                </c:pt>
                <c:pt idx="66507">
                  <c:v>1.50812</c:v>
                </c:pt>
                <c:pt idx="66508">
                  <c:v>1.50814</c:v>
                </c:pt>
                <c:pt idx="66509">
                  <c:v>1.50816</c:v>
                </c:pt>
                <c:pt idx="66510">
                  <c:v>1.50819</c:v>
                </c:pt>
                <c:pt idx="66511">
                  <c:v>1.50821</c:v>
                </c:pt>
                <c:pt idx="66512">
                  <c:v>1.50823</c:v>
                </c:pt>
                <c:pt idx="66513">
                  <c:v>1.50825</c:v>
                </c:pt>
                <c:pt idx="66514">
                  <c:v>1.50828</c:v>
                </c:pt>
                <c:pt idx="66515">
                  <c:v>1.5083</c:v>
                </c:pt>
                <c:pt idx="66516">
                  <c:v>1.50832</c:v>
                </c:pt>
                <c:pt idx="66517">
                  <c:v>1.50835</c:v>
                </c:pt>
                <c:pt idx="66518">
                  <c:v>1.50837</c:v>
                </c:pt>
                <c:pt idx="66519">
                  <c:v>1.50839</c:v>
                </c:pt>
                <c:pt idx="66520">
                  <c:v>1.50841</c:v>
                </c:pt>
                <c:pt idx="66521">
                  <c:v>1.50843</c:v>
                </c:pt>
                <c:pt idx="66522">
                  <c:v>1.50846</c:v>
                </c:pt>
                <c:pt idx="66523">
                  <c:v>1.50848</c:v>
                </c:pt>
                <c:pt idx="66524">
                  <c:v>1.5085</c:v>
                </c:pt>
                <c:pt idx="66525">
                  <c:v>1.50853</c:v>
                </c:pt>
                <c:pt idx="66526">
                  <c:v>1.50855</c:v>
                </c:pt>
                <c:pt idx="66527">
                  <c:v>1.50857</c:v>
                </c:pt>
                <c:pt idx="66528">
                  <c:v>1.50859</c:v>
                </c:pt>
                <c:pt idx="66529">
                  <c:v>1.50862</c:v>
                </c:pt>
                <c:pt idx="66530">
                  <c:v>1.50864</c:v>
                </c:pt>
                <c:pt idx="66531">
                  <c:v>1.50866</c:v>
                </c:pt>
                <c:pt idx="66532">
                  <c:v>1.50869</c:v>
                </c:pt>
                <c:pt idx="66533">
                  <c:v>1.50871</c:v>
                </c:pt>
                <c:pt idx="66534">
                  <c:v>1.50873</c:v>
                </c:pt>
                <c:pt idx="66535">
                  <c:v>1.50875</c:v>
                </c:pt>
                <c:pt idx="66536">
                  <c:v>1.50878</c:v>
                </c:pt>
                <c:pt idx="66537">
                  <c:v>1.5088</c:v>
                </c:pt>
                <c:pt idx="66538">
                  <c:v>1.50882</c:v>
                </c:pt>
                <c:pt idx="66539">
                  <c:v>1.50884</c:v>
                </c:pt>
                <c:pt idx="66540">
                  <c:v>1.50887</c:v>
                </c:pt>
                <c:pt idx="66541">
                  <c:v>1.50889</c:v>
                </c:pt>
                <c:pt idx="66542">
                  <c:v>1.50891</c:v>
                </c:pt>
                <c:pt idx="66543">
                  <c:v>1.50893</c:v>
                </c:pt>
                <c:pt idx="66544">
                  <c:v>1.50896</c:v>
                </c:pt>
                <c:pt idx="66545">
                  <c:v>1.50898</c:v>
                </c:pt>
                <c:pt idx="66546">
                  <c:v>1.509</c:v>
                </c:pt>
                <c:pt idx="66547">
                  <c:v>1.50903</c:v>
                </c:pt>
                <c:pt idx="66548">
                  <c:v>1.50905</c:v>
                </c:pt>
                <c:pt idx="66549">
                  <c:v>1.50907</c:v>
                </c:pt>
                <c:pt idx="66550">
                  <c:v>1.50909</c:v>
                </c:pt>
                <c:pt idx="66551">
                  <c:v>1.50912</c:v>
                </c:pt>
                <c:pt idx="66552">
                  <c:v>1.50914</c:v>
                </c:pt>
                <c:pt idx="66553">
                  <c:v>1.50916</c:v>
                </c:pt>
                <c:pt idx="66554">
                  <c:v>1.50918</c:v>
                </c:pt>
                <c:pt idx="66555">
                  <c:v>1.50921</c:v>
                </c:pt>
                <c:pt idx="66556">
                  <c:v>1.50923</c:v>
                </c:pt>
                <c:pt idx="66557">
                  <c:v>1.50925</c:v>
                </c:pt>
                <c:pt idx="66558">
                  <c:v>1.50927</c:v>
                </c:pt>
                <c:pt idx="66559">
                  <c:v>1.5093</c:v>
                </c:pt>
                <c:pt idx="66560">
                  <c:v>1.50932</c:v>
                </c:pt>
                <c:pt idx="66561">
                  <c:v>1.50934</c:v>
                </c:pt>
                <c:pt idx="66562">
                  <c:v>1.50937</c:v>
                </c:pt>
                <c:pt idx="66563">
                  <c:v>1.50939</c:v>
                </c:pt>
                <c:pt idx="66564">
                  <c:v>1.50941</c:v>
                </c:pt>
                <c:pt idx="66565">
                  <c:v>1.50943</c:v>
                </c:pt>
                <c:pt idx="66566">
                  <c:v>1.50946</c:v>
                </c:pt>
                <c:pt idx="66567">
                  <c:v>1.50948</c:v>
                </c:pt>
                <c:pt idx="66568">
                  <c:v>1.5095</c:v>
                </c:pt>
                <c:pt idx="66569">
                  <c:v>1.50952</c:v>
                </c:pt>
                <c:pt idx="66570">
                  <c:v>1.50955</c:v>
                </c:pt>
                <c:pt idx="66571">
                  <c:v>1.50957</c:v>
                </c:pt>
                <c:pt idx="66572">
                  <c:v>1.50959</c:v>
                </c:pt>
                <c:pt idx="66573">
                  <c:v>1.50961</c:v>
                </c:pt>
                <c:pt idx="66574">
                  <c:v>1.50964</c:v>
                </c:pt>
                <c:pt idx="66575">
                  <c:v>1.50966</c:v>
                </c:pt>
                <c:pt idx="66576">
                  <c:v>1.50968</c:v>
                </c:pt>
                <c:pt idx="66577">
                  <c:v>1.50971</c:v>
                </c:pt>
                <c:pt idx="66578">
                  <c:v>1.50973</c:v>
                </c:pt>
                <c:pt idx="66579">
                  <c:v>1.50975</c:v>
                </c:pt>
                <c:pt idx="66580">
                  <c:v>1.50977</c:v>
                </c:pt>
                <c:pt idx="66581">
                  <c:v>1.5098</c:v>
                </c:pt>
                <c:pt idx="66582">
                  <c:v>1.50982</c:v>
                </c:pt>
                <c:pt idx="66583">
                  <c:v>1.50984</c:v>
                </c:pt>
                <c:pt idx="66584">
                  <c:v>1.50986</c:v>
                </c:pt>
                <c:pt idx="66585">
                  <c:v>1.50989</c:v>
                </c:pt>
                <c:pt idx="66586">
                  <c:v>1.50991</c:v>
                </c:pt>
                <c:pt idx="66587">
                  <c:v>1.50993</c:v>
                </c:pt>
                <c:pt idx="66588">
                  <c:v>1.50995</c:v>
                </c:pt>
                <c:pt idx="66589">
                  <c:v>1.50998</c:v>
                </c:pt>
                <c:pt idx="66590">
                  <c:v>1.51</c:v>
                </c:pt>
                <c:pt idx="66591">
                  <c:v>1.51002</c:v>
                </c:pt>
                <c:pt idx="66592">
                  <c:v>1.51005</c:v>
                </c:pt>
                <c:pt idx="66593">
                  <c:v>1.51007</c:v>
                </c:pt>
                <c:pt idx="66594">
                  <c:v>1.51009</c:v>
                </c:pt>
                <c:pt idx="66595">
                  <c:v>1.51011</c:v>
                </c:pt>
                <c:pt idx="66596">
                  <c:v>1.51014</c:v>
                </c:pt>
                <c:pt idx="66597">
                  <c:v>1.51016</c:v>
                </c:pt>
                <c:pt idx="66598">
                  <c:v>1.51018</c:v>
                </c:pt>
                <c:pt idx="66599">
                  <c:v>1.5102</c:v>
                </c:pt>
                <c:pt idx="66600">
                  <c:v>1.51023</c:v>
                </c:pt>
                <c:pt idx="66601">
                  <c:v>1.51025</c:v>
                </c:pt>
                <c:pt idx="66602">
                  <c:v>1.51027</c:v>
                </c:pt>
                <c:pt idx="66603">
                  <c:v>1.51029</c:v>
                </c:pt>
                <c:pt idx="66604">
                  <c:v>1.51032</c:v>
                </c:pt>
                <c:pt idx="66605">
                  <c:v>1.51034</c:v>
                </c:pt>
                <c:pt idx="66606">
                  <c:v>1.51036</c:v>
                </c:pt>
                <c:pt idx="66607">
                  <c:v>1.51039</c:v>
                </c:pt>
                <c:pt idx="66608">
                  <c:v>1.51041</c:v>
                </c:pt>
                <c:pt idx="66609">
                  <c:v>1.51043</c:v>
                </c:pt>
                <c:pt idx="66610">
                  <c:v>1.51045</c:v>
                </c:pt>
                <c:pt idx="66611">
                  <c:v>1.51048</c:v>
                </c:pt>
                <c:pt idx="66612">
                  <c:v>1.5105</c:v>
                </c:pt>
                <c:pt idx="66613">
                  <c:v>1.51052</c:v>
                </c:pt>
                <c:pt idx="66614">
                  <c:v>1.51054</c:v>
                </c:pt>
                <c:pt idx="66615">
                  <c:v>1.51057</c:v>
                </c:pt>
                <c:pt idx="66616">
                  <c:v>1.51059</c:v>
                </c:pt>
                <c:pt idx="66617">
                  <c:v>1.51061</c:v>
                </c:pt>
                <c:pt idx="66618">
                  <c:v>1.51063</c:v>
                </c:pt>
                <c:pt idx="66619">
                  <c:v>1.51066</c:v>
                </c:pt>
                <c:pt idx="66620">
                  <c:v>1.51068</c:v>
                </c:pt>
                <c:pt idx="66621">
                  <c:v>1.5107</c:v>
                </c:pt>
                <c:pt idx="66622">
                  <c:v>1.51073</c:v>
                </c:pt>
                <c:pt idx="66623">
                  <c:v>1.51075</c:v>
                </c:pt>
                <c:pt idx="66624">
                  <c:v>1.51077</c:v>
                </c:pt>
                <c:pt idx="66625">
                  <c:v>1.51079</c:v>
                </c:pt>
                <c:pt idx="66626">
                  <c:v>1.51082</c:v>
                </c:pt>
                <c:pt idx="66627">
                  <c:v>1.51084</c:v>
                </c:pt>
                <c:pt idx="66628">
                  <c:v>1.51086</c:v>
                </c:pt>
                <c:pt idx="66629">
                  <c:v>1.51088</c:v>
                </c:pt>
                <c:pt idx="66630">
                  <c:v>1.51091</c:v>
                </c:pt>
                <c:pt idx="66631">
                  <c:v>1.51093</c:v>
                </c:pt>
                <c:pt idx="66632">
                  <c:v>1.51095</c:v>
                </c:pt>
                <c:pt idx="66633">
                  <c:v>1.51097</c:v>
                </c:pt>
                <c:pt idx="66634">
                  <c:v>1.511</c:v>
                </c:pt>
                <c:pt idx="66635">
                  <c:v>1.51102</c:v>
                </c:pt>
                <c:pt idx="66636">
                  <c:v>1.51104</c:v>
                </c:pt>
                <c:pt idx="66637">
                  <c:v>1.51107</c:v>
                </c:pt>
                <c:pt idx="66638">
                  <c:v>1.51109</c:v>
                </c:pt>
                <c:pt idx="66639">
                  <c:v>1.51111</c:v>
                </c:pt>
                <c:pt idx="66640">
                  <c:v>1.51113</c:v>
                </c:pt>
                <c:pt idx="66641">
                  <c:v>1.51116</c:v>
                </c:pt>
                <c:pt idx="66642">
                  <c:v>1.51118</c:v>
                </c:pt>
                <c:pt idx="66643">
                  <c:v>1.5112</c:v>
                </c:pt>
                <c:pt idx="66644">
                  <c:v>1.51122</c:v>
                </c:pt>
                <c:pt idx="66645">
                  <c:v>1.51125</c:v>
                </c:pt>
                <c:pt idx="66646">
                  <c:v>1.51127</c:v>
                </c:pt>
                <c:pt idx="66647">
                  <c:v>1.51129</c:v>
                </c:pt>
                <c:pt idx="66648">
                  <c:v>1.51131</c:v>
                </c:pt>
                <c:pt idx="66649">
                  <c:v>1.51134</c:v>
                </c:pt>
                <c:pt idx="66650">
                  <c:v>1.51136</c:v>
                </c:pt>
                <c:pt idx="66651">
                  <c:v>1.51138</c:v>
                </c:pt>
                <c:pt idx="66652">
                  <c:v>1.51141</c:v>
                </c:pt>
                <c:pt idx="66653">
                  <c:v>1.51143</c:v>
                </c:pt>
                <c:pt idx="66654">
                  <c:v>1.51145</c:v>
                </c:pt>
                <c:pt idx="66655">
                  <c:v>1.51147</c:v>
                </c:pt>
                <c:pt idx="66656">
                  <c:v>1.5115</c:v>
                </c:pt>
                <c:pt idx="66657">
                  <c:v>1.51152</c:v>
                </c:pt>
                <c:pt idx="66658">
                  <c:v>1.51154</c:v>
                </c:pt>
                <c:pt idx="66659">
                  <c:v>1.51157</c:v>
                </c:pt>
                <c:pt idx="66660">
                  <c:v>1.51159</c:v>
                </c:pt>
                <c:pt idx="66661">
                  <c:v>1.51161</c:v>
                </c:pt>
                <c:pt idx="66662">
                  <c:v>1.51163</c:v>
                </c:pt>
                <c:pt idx="66663">
                  <c:v>1.51165</c:v>
                </c:pt>
                <c:pt idx="66664">
                  <c:v>1.51168</c:v>
                </c:pt>
                <c:pt idx="66665">
                  <c:v>1.5117</c:v>
                </c:pt>
                <c:pt idx="66666">
                  <c:v>1.51172</c:v>
                </c:pt>
                <c:pt idx="66667">
                  <c:v>1.51175</c:v>
                </c:pt>
                <c:pt idx="66668">
                  <c:v>1.51177</c:v>
                </c:pt>
                <c:pt idx="66669">
                  <c:v>1.51179</c:v>
                </c:pt>
                <c:pt idx="66670">
                  <c:v>1.51181</c:v>
                </c:pt>
                <c:pt idx="66671">
                  <c:v>1.51184</c:v>
                </c:pt>
                <c:pt idx="66672">
                  <c:v>1.51186</c:v>
                </c:pt>
                <c:pt idx="66673">
                  <c:v>1.51188</c:v>
                </c:pt>
                <c:pt idx="66674">
                  <c:v>1.51191</c:v>
                </c:pt>
                <c:pt idx="66675">
                  <c:v>1.51193</c:v>
                </c:pt>
                <c:pt idx="66676">
                  <c:v>1.51195</c:v>
                </c:pt>
                <c:pt idx="66677">
                  <c:v>1.51197</c:v>
                </c:pt>
                <c:pt idx="66678">
                  <c:v>1.51199</c:v>
                </c:pt>
                <c:pt idx="66679">
                  <c:v>1.51202</c:v>
                </c:pt>
                <c:pt idx="66680">
                  <c:v>1.51204</c:v>
                </c:pt>
                <c:pt idx="66681">
                  <c:v>1.51206</c:v>
                </c:pt>
                <c:pt idx="66682">
                  <c:v>1.51209</c:v>
                </c:pt>
                <c:pt idx="66683">
                  <c:v>1.51211</c:v>
                </c:pt>
                <c:pt idx="66684">
                  <c:v>1.51213</c:v>
                </c:pt>
                <c:pt idx="66685">
                  <c:v>1.51215</c:v>
                </c:pt>
                <c:pt idx="66686">
                  <c:v>1.51218</c:v>
                </c:pt>
                <c:pt idx="66687">
                  <c:v>1.5122</c:v>
                </c:pt>
                <c:pt idx="66688">
                  <c:v>1.51222</c:v>
                </c:pt>
                <c:pt idx="66689">
                  <c:v>1.51225</c:v>
                </c:pt>
                <c:pt idx="66690">
                  <c:v>1.51227</c:v>
                </c:pt>
                <c:pt idx="66691">
                  <c:v>1.51229</c:v>
                </c:pt>
                <c:pt idx="66692">
                  <c:v>1.51231</c:v>
                </c:pt>
                <c:pt idx="66693">
                  <c:v>1.51234</c:v>
                </c:pt>
                <c:pt idx="66694">
                  <c:v>1.51236</c:v>
                </c:pt>
                <c:pt idx="66695">
                  <c:v>1.51238</c:v>
                </c:pt>
                <c:pt idx="66696">
                  <c:v>1.5124</c:v>
                </c:pt>
                <c:pt idx="66697">
                  <c:v>1.51243</c:v>
                </c:pt>
                <c:pt idx="66698">
                  <c:v>1.51245</c:v>
                </c:pt>
                <c:pt idx="66699">
                  <c:v>1.51247</c:v>
                </c:pt>
                <c:pt idx="66700">
                  <c:v>1.51249</c:v>
                </c:pt>
                <c:pt idx="66701">
                  <c:v>1.51252</c:v>
                </c:pt>
                <c:pt idx="66702">
                  <c:v>1.51254</c:v>
                </c:pt>
                <c:pt idx="66703">
                  <c:v>1.51256</c:v>
                </c:pt>
                <c:pt idx="66704">
                  <c:v>1.51259</c:v>
                </c:pt>
                <c:pt idx="66705">
                  <c:v>1.51261</c:v>
                </c:pt>
                <c:pt idx="66706">
                  <c:v>1.51263</c:v>
                </c:pt>
                <c:pt idx="66707">
                  <c:v>1.51265</c:v>
                </c:pt>
                <c:pt idx="66708">
                  <c:v>1.51268</c:v>
                </c:pt>
                <c:pt idx="66709">
                  <c:v>1.5127</c:v>
                </c:pt>
                <c:pt idx="66710">
                  <c:v>1.51272</c:v>
                </c:pt>
                <c:pt idx="66711">
                  <c:v>1.51274</c:v>
                </c:pt>
                <c:pt idx="66712">
                  <c:v>1.51277</c:v>
                </c:pt>
                <c:pt idx="66713">
                  <c:v>1.51279</c:v>
                </c:pt>
                <c:pt idx="66714">
                  <c:v>1.51281</c:v>
                </c:pt>
                <c:pt idx="66715">
                  <c:v>1.51283</c:v>
                </c:pt>
                <c:pt idx="66716">
                  <c:v>1.51286</c:v>
                </c:pt>
                <c:pt idx="66717">
                  <c:v>1.51288</c:v>
                </c:pt>
                <c:pt idx="66718">
                  <c:v>1.5129</c:v>
                </c:pt>
                <c:pt idx="66719">
                  <c:v>1.51293</c:v>
                </c:pt>
                <c:pt idx="66720">
                  <c:v>1.51295</c:v>
                </c:pt>
                <c:pt idx="66721">
                  <c:v>1.51297</c:v>
                </c:pt>
                <c:pt idx="66722">
                  <c:v>1.51299</c:v>
                </c:pt>
                <c:pt idx="66723">
                  <c:v>1.51302</c:v>
                </c:pt>
                <c:pt idx="66724">
                  <c:v>1.51304</c:v>
                </c:pt>
                <c:pt idx="66725">
                  <c:v>1.51306</c:v>
                </c:pt>
                <c:pt idx="66726">
                  <c:v>1.51308</c:v>
                </c:pt>
                <c:pt idx="66727">
                  <c:v>1.51311</c:v>
                </c:pt>
                <c:pt idx="66728">
                  <c:v>1.51313</c:v>
                </c:pt>
                <c:pt idx="66729">
                  <c:v>1.51315</c:v>
                </c:pt>
                <c:pt idx="66730">
                  <c:v>1.51317</c:v>
                </c:pt>
                <c:pt idx="66731">
                  <c:v>1.5132</c:v>
                </c:pt>
                <c:pt idx="66732">
                  <c:v>1.51322</c:v>
                </c:pt>
                <c:pt idx="66733">
                  <c:v>1.51324</c:v>
                </c:pt>
                <c:pt idx="66734">
                  <c:v>1.51327</c:v>
                </c:pt>
                <c:pt idx="66735">
                  <c:v>1.51329</c:v>
                </c:pt>
                <c:pt idx="66736">
                  <c:v>1.51331</c:v>
                </c:pt>
                <c:pt idx="66737">
                  <c:v>1.51333</c:v>
                </c:pt>
                <c:pt idx="66738">
                  <c:v>1.51336</c:v>
                </c:pt>
                <c:pt idx="66739">
                  <c:v>1.51338</c:v>
                </c:pt>
                <c:pt idx="66740">
                  <c:v>1.5134</c:v>
                </c:pt>
                <c:pt idx="66741">
                  <c:v>1.51342</c:v>
                </c:pt>
                <c:pt idx="66742">
                  <c:v>1.51345</c:v>
                </c:pt>
                <c:pt idx="66743">
                  <c:v>1.51347</c:v>
                </c:pt>
                <c:pt idx="66744">
                  <c:v>1.51349</c:v>
                </c:pt>
                <c:pt idx="66745">
                  <c:v>1.51351</c:v>
                </c:pt>
                <c:pt idx="66746">
                  <c:v>1.51354</c:v>
                </c:pt>
                <c:pt idx="66747">
                  <c:v>1.51356</c:v>
                </c:pt>
                <c:pt idx="66748">
                  <c:v>1.51358</c:v>
                </c:pt>
                <c:pt idx="66749">
                  <c:v>1.51361</c:v>
                </c:pt>
                <c:pt idx="66750">
                  <c:v>1.51363</c:v>
                </c:pt>
                <c:pt idx="66751">
                  <c:v>1.51365</c:v>
                </c:pt>
                <c:pt idx="66752">
                  <c:v>1.51367</c:v>
                </c:pt>
                <c:pt idx="66753">
                  <c:v>1.5137</c:v>
                </c:pt>
                <c:pt idx="66754">
                  <c:v>1.51372</c:v>
                </c:pt>
                <c:pt idx="66755">
                  <c:v>1.51374</c:v>
                </c:pt>
                <c:pt idx="66756">
                  <c:v>1.51376</c:v>
                </c:pt>
                <c:pt idx="66757">
                  <c:v>1.51379</c:v>
                </c:pt>
                <c:pt idx="66758">
                  <c:v>1.51381</c:v>
                </c:pt>
                <c:pt idx="66759">
                  <c:v>1.51383</c:v>
                </c:pt>
                <c:pt idx="66760">
                  <c:v>1.51385</c:v>
                </c:pt>
                <c:pt idx="66761">
                  <c:v>1.51388</c:v>
                </c:pt>
                <c:pt idx="66762">
                  <c:v>1.5139</c:v>
                </c:pt>
                <c:pt idx="66763">
                  <c:v>1.51392</c:v>
                </c:pt>
                <c:pt idx="66764">
                  <c:v>1.51395</c:v>
                </c:pt>
                <c:pt idx="66765">
                  <c:v>1.51397</c:v>
                </c:pt>
                <c:pt idx="66766">
                  <c:v>1.51399</c:v>
                </c:pt>
                <c:pt idx="66767">
                  <c:v>1.51401</c:v>
                </c:pt>
                <c:pt idx="66768">
                  <c:v>1.51404</c:v>
                </c:pt>
                <c:pt idx="66769">
                  <c:v>1.51406</c:v>
                </c:pt>
                <c:pt idx="66770">
                  <c:v>1.51408</c:v>
                </c:pt>
                <c:pt idx="66771">
                  <c:v>1.5141</c:v>
                </c:pt>
                <c:pt idx="66772">
                  <c:v>1.51413</c:v>
                </c:pt>
                <c:pt idx="66773">
                  <c:v>1.51415</c:v>
                </c:pt>
                <c:pt idx="66774">
                  <c:v>1.51417</c:v>
                </c:pt>
                <c:pt idx="66775">
                  <c:v>1.51419</c:v>
                </c:pt>
                <c:pt idx="66776">
                  <c:v>1.51422</c:v>
                </c:pt>
                <c:pt idx="66777">
                  <c:v>1.51424</c:v>
                </c:pt>
                <c:pt idx="66778">
                  <c:v>1.51426</c:v>
                </c:pt>
                <c:pt idx="66779">
                  <c:v>1.51429</c:v>
                </c:pt>
                <c:pt idx="66780">
                  <c:v>1.51431</c:v>
                </c:pt>
                <c:pt idx="66781">
                  <c:v>1.51433</c:v>
                </c:pt>
                <c:pt idx="66782">
                  <c:v>1.51435</c:v>
                </c:pt>
                <c:pt idx="66783">
                  <c:v>1.51438</c:v>
                </c:pt>
                <c:pt idx="66784">
                  <c:v>1.5144</c:v>
                </c:pt>
                <c:pt idx="66785">
                  <c:v>1.51442</c:v>
                </c:pt>
                <c:pt idx="66786">
                  <c:v>1.51444</c:v>
                </c:pt>
                <c:pt idx="66787">
                  <c:v>1.51447</c:v>
                </c:pt>
                <c:pt idx="66788">
                  <c:v>1.51449</c:v>
                </c:pt>
                <c:pt idx="66789">
                  <c:v>1.51451</c:v>
                </c:pt>
                <c:pt idx="66790">
                  <c:v>1.51453</c:v>
                </c:pt>
                <c:pt idx="66791">
                  <c:v>1.51456</c:v>
                </c:pt>
                <c:pt idx="66792">
                  <c:v>1.51458</c:v>
                </c:pt>
                <c:pt idx="66793">
                  <c:v>1.5146</c:v>
                </c:pt>
                <c:pt idx="66794">
                  <c:v>1.51463</c:v>
                </c:pt>
                <c:pt idx="66795">
                  <c:v>1.51465</c:v>
                </c:pt>
                <c:pt idx="66796">
                  <c:v>1.51467</c:v>
                </c:pt>
                <c:pt idx="66797">
                  <c:v>1.51469</c:v>
                </c:pt>
                <c:pt idx="66798">
                  <c:v>1.51472</c:v>
                </c:pt>
                <c:pt idx="66799">
                  <c:v>1.51474</c:v>
                </c:pt>
                <c:pt idx="66800">
                  <c:v>1.51476</c:v>
                </c:pt>
                <c:pt idx="66801">
                  <c:v>1.51479</c:v>
                </c:pt>
                <c:pt idx="66802">
                  <c:v>1.51481</c:v>
                </c:pt>
                <c:pt idx="66803">
                  <c:v>1.51483</c:v>
                </c:pt>
                <c:pt idx="66804">
                  <c:v>1.51485</c:v>
                </c:pt>
                <c:pt idx="66805">
                  <c:v>1.51487</c:v>
                </c:pt>
                <c:pt idx="66806">
                  <c:v>1.5149</c:v>
                </c:pt>
                <c:pt idx="66807">
                  <c:v>1.51492</c:v>
                </c:pt>
                <c:pt idx="66808">
                  <c:v>1.51494</c:v>
                </c:pt>
                <c:pt idx="66809">
                  <c:v>1.51497</c:v>
                </c:pt>
                <c:pt idx="66810">
                  <c:v>1.51499</c:v>
                </c:pt>
                <c:pt idx="66811">
                  <c:v>1.51501</c:v>
                </c:pt>
                <c:pt idx="66812">
                  <c:v>1.51503</c:v>
                </c:pt>
                <c:pt idx="66813">
                  <c:v>1.51506</c:v>
                </c:pt>
                <c:pt idx="66814">
                  <c:v>1.51508</c:v>
                </c:pt>
                <c:pt idx="66815">
                  <c:v>1.5151</c:v>
                </c:pt>
                <c:pt idx="66816">
                  <c:v>1.51513</c:v>
                </c:pt>
                <c:pt idx="66817">
                  <c:v>1.51515</c:v>
                </c:pt>
                <c:pt idx="66818">
                  <c:v>1.51517</c:v>
                </c:pt>
                <c:pt idx="66819">
                  <c:v>1.51519</c:v>
                </c:pt>
                <c:pt idx="66820">
                  <c:v>1.51521</c:v>
                </c:pt>
                <c:pt idx="66821">
                  <c:v>1.51524</c:v>
                </c:pt>
                <c:pt idx="66822">
                  <c:v>1.51526</c:v>
                </c:pt>
                <c:pt idx="66823">
                  <c:v>1.51528</c:v>
                </c:pt>
                <c:pt idx="66824">
                  <c:v>1.51531</c:v>
                </c:pt>
                <c:pt idx="66825">
                  <c:v>1.51533</c:v>
                </c:pt>
                <c:pt idx="66826">
                  <c:v>1.51535</c:v>
                </c:pt>
                <c:pt idx="66827">
                  <c:v>1.51537</c:v>
                </c:pt>
                <c:pt idx="66828">
                  <c:v>1.5154</c:v>
                </c:pt>
                <c:pt idx="66829">
                  <c:v>1.51542</c:v>
                </c:pt>
                <c:pt idx="66830">
                  <c:v>1.51544</c:v>
                </c:pt>
                <c:pt idx="66831">
                  <c:v>1.51547</c:v>
                </c:pt>
                <c:pt idx="66832">
                  <c:v>1.51549</c:v>
                </c:pt>
                <c:pt idx="66833">
                  <c:v>1.51551</c:v>
                </c:pt>
                <c:pt idx="66834">
                  <c:v>1.51553</c:v>
                </c:pt>
                <c:pt idx="66835">
                  <c:v>1.51556</c:v>
                </c:pt>
                <c:pt idx="66836">
                  <c:v>1.51558</c:v>
                </c:pt>
                <c:pt idx="66837">
                  <c:v>1.5156</c:v>
                </c:pt>
                <c:pt idx="66838">
                  <c:v>1.51562</c:v>
                </c:pt>
                <c:pt idx="66839">
                  <c:v>1.51565</c:v>
                </c:pt>
                <c:pt idx="66840">
                  <c:v>1.51567</c:v>
                </c:pt>
                <c:pt idx="66841">
                  <c:v>1.51569</c:v>
                </c:pt>
                <c:pt idx="66842">
                  <c:v>1.51571</c:v>
                </c:pt>
                <c:pt idx="66843">
                  <c:v>1.51574</c:v>
                </c:pt>
                <c:pt idx="66844">
                  <c:v>1.51576</c:v>
                </c:pt>
                <c:pt idx="66845">
                  <c:v>1.51578</c:v>
                </c:pt>
                <c:pt idx="66846">
                  <c:v>1.51581</c:v>
                </c:pt>
                <c:pt idx="66847">
                  <c:v>1.51583</c:v>
                </c:pt>
                <c:pt idx="66848">
                  <c:v>1.51585</c:v>
                </c:pt>
                <c:pt idx="66849">
                  <c:v>1.51587</c:v>
                </c:pt>
                <c:pt idx="66850">
                  <c:v>1.5159</c:v>
                </c:pt>
                <c:pt idx="66851">
                  <c:v>1.51592</c:v>
                </c:pt>
                <c:pt idx="66852">
                  <c:v>1.51594</c:v>
                </c:pt>
                <c:pt idx="66853">
                  <c:v>1.51596</c:v>
                </c:pt>
                <c:pt idx="66854">
                  <c:v>1.51599</c:v>
                </c:pt>
                <c:pt idx="66855">
                  <c:v>1.51601</c:v>
                </c:pt>
                <c:pt idx="66856">
                  <c:v>1.51603</c:v>
                </c:pt>
                <c:pt idx="66857">
                  <c:v>1.51605</c:v>
                </c:pt>
                <c:pt idx="66858">
                  <c:v>1.51608</c:v>
                </c:pt>
                <c:pt idx="66859">
                  <c:v>1.5161</c:v>
                </c:pt>
                <c:pt idx="66860">
                  <c:v>1.51612</c:v>
                </c:pt>
                <c:pt idx="66861">
                  <c:v>1.51615</c:v>
                </c:pt>
                <c:pt idx="66862">
                  <c:v>1.51617</c:v>
                </c:pt>
                <c:pt idx="66863">
                  <c:v>1.51619</c:v>
                </c:pt>
                <c:pt idx="66864">
                  <c:v>1.51621</c:v>
                </c:pt>
                <c:pt idx="66865">
                  <c:v>1.51624</c:v>
                </c:pt>
                <c:pt idx="66866">
                  <c:v>1.51626</c:v>
                </c:pt>
                <c:pt idx="66867">
                  <c:v>1.51628</c:v>
                </c:pt>
                <c:pt idx="66868">
                  <c:v>1.5163</c:v>
                </c:pt>
                <c:pt idx="66869">
                  <c:v>1.51633</c:v>
                </c:pt>
                <c:pt idx="66870">
                  <c:v>1.51635</c:v>
                </c:pt>
                <c:pt idx="66871">
                  <c:v>1.51637</c:v>
                </c:pt>
                <c:pt idx="66872">
                  <c:v>1.51639</c:v>
                </c:pt>
                <c:pt idx="66873">
                  <c:v>1.51642</c:v>
                </c:pt>
                <c:pt idx="66874">
                  <c:v>1.51644</c:v>
                </c:pt>
                <c:pt idx="66875">
                  <c:v>1.51646</c:v>
                </c:pt>
                <c:pt idx="66876">
                  <c:v>1.51649</c:v>
                </c:pt>
                <c:pt idx="66877">
                  <c:v>1.51651</c:v>
                </c:pt>
                <c:pt idx="66878">
                  <c:v>1.51653</c:v>
                </c:pt>
                <c:pt idx="66879">
                  <c:v>1.51655</c:v>
                </c:pt>
                <c:pt idx="66880">
                  <c:v>1.51658</c:v>
                </c:pt>
                <c:pt idx="66881">
                  <c:v>1.5166</c:v>
                </c:pt>
                <c:pt idx="66882">
                  <c:v>1.51662</c:v>
                </c:pt>
                <c:pt idx="66883">
                  <c:v>1.51664</c:v>
                </c:pt>
                <c:pt idx="66884">
                  <c:v>1.51667</c:v>
                </c:pt>
                <c:pt idx="66885">
                  <c:v>1.51669</c:v>
                </c:pt>
                <c:pt idx="66886">
                  <c:v>1.51671</c:v>
                </c:pt>
                <c:pt idx="66887">
                  <c:v>1.51673</c:v>
                </c:pt>
                <c:pt idx="66888">
                  <c:v>1.51676</c:v>
                </c:pt>
                <c:pt idx="66889">
                  <c:v>1.51678</c:v>
                </c:pt>
                <c:pt idx="66890">
                  <c:v>1.5168</c:v>
                </c:pt>
                <c:pt idx="66891">
                  <c:v>1.51683</c:v>
                </c:pt>
                <c:pt idx="66892">
                  <c:v>1.51685</c:v>
                </c:pt>
                <c:pt idx="66893">
                  <c:v>1.51687</c:v>
                </c:pt>
                <c:pt idx="66894">
                  <c:v>1.51689</c:v>
                </c:pt>
                <c:pt idx="66895">
                  <c:v>1.51692</c:v>
                </c:pt>
                <c:pt idx="66896">
                  <c:v>1.51694</c:v>
                </c:pt>
                <c:pt idx="66897">
                  <c:v>1.51696</c:v>
                </c:pt>
                <c:pt idx="66898">
                  <c:v>1.51698</c:v>
                </c:pt>
                <c:pt idx="66899">
                  <c:v>1.51701</c:v>
                </c:pt>
                <c:pt idx="66900">
                  <c:v>1.51703</c:v>
                </c:pt>
                <c:pt idx="66901">
                  <c:v>1.51705</c:v>
                </c:pt>
                <c:pt idx="66902">
                  <c:v>1.51707</c:v>
                </c:pt>
                <c:pt idx="66903">
                  <c:v>1.5171</c:v>
                </c:pt>
                <c:pt idx="66904">
                  <c:v>1.51712</c:v>
                </c:pt>
                <c:pt idx="66905">
                  <c:v>1.51714</c:v>
                </c:pt>
                <c:pt idx="66906">
                  <c:v>1.51717</c:v>
                </c:pt>
                <c:pt idx="66907">
                  <c:v>1.51719</c:v>
                </c:pt>
                <c:pt idx="66908">
                  <c:v>1.51721</c:v>
                </c:pt>
                <c:pt idx="66909">
                  <c:v>1.51723</c:v>
                </c:pt>
                <c:pt idx="66910">
                  <c:v>1.51726</c:v>
                </c:pt>
                <c:pt idx="66911">
                  <c:v>1.51728</c:v>
                </c:pt>
                <c:pt idx="66912">
                  <c:v>1.5173</c:v>
                </c:pt>
                <c:pt idx="66913">
                  <c:v>1.51732</c:v>
                </c:pt>
                <c:pt idx="66914">
                  <c:v>1.51735</c:v>
                </c:pt>
                <c:pt idx="66915">
                  <c:v>1.51737</c:v>
                </c:pt>
                <c:pt idx="66916">
                  <c:v>1.51739</c:v>
                </c:pt>
                <c:pt idx="66917">
                  <c:v>1.51741</c:v>
                </c:pt>
                <c:pt idx="66918">
                  <c:v>1.51744</c:v>
                </c:pt>
                <c:pt idx="66919">
                  <c:v>1.51746</c:v>
                </c:pt>
                <c:pt idx="66920">
                  <c:v>1.51748</c:v>
                </c:pt>
                <c:pt idx="66921">
                  <c:v>1.51751</c:v>
                </c:pt>
                <c:pt idx="66922">
                  <c:v>1.51753</c:v>
                </c:pt>
                <c:pt idx="66923">
                  <c:v>1.51755</c:v>
                </c:pt>
                <c:pt idx="66924">
                  <c:v>1.51757</c:v>
                </c:pt>
                <c:pt idx="66925">
                  <c:v>1.5176</c:v>
                </c:pt>
                <c:pt idx="66926">
                  <c:v>1.51762</c:v>
                </c:pt>
                <c:pt idx="66927">
                  <c:v>1.51764</c:v>
                </c:pt>
                <c:pt idx="66928">
                  <c:v>1.51766</c:v>
                </c:pt>
                <c:pt idx="66929">
                  <c:v>1.51769</c:v>
                </c:pt>
                <c:pt idx="66930">
                  <c:v>1.51771</c:v>
                </c:pt>
                <c:pt idx="66931">
                  <c:v>1.51773</c:v>
                </c:pt>
                <c:pt idx="66932">
                  <c:v>1.51775</c:v>
                </c:pt>
                <c:pt idx="66933">
                  <c:v>1.51778</c:v>
                </c:pt>
                <c:pt idx="66934">
                  <c:v>1.5178</c:v>
                </c:pt>
                <c:pt idx="66935">
                  <c:v>1.51782</c:v>
                </c:pt>
                <c:pt idx="66936">
                  <c:v>1.51785</c:v>
                </c:pt>
                <c:pt idx="66937">
                  <c:v>1.51787</c:v>
                </c:pt>
                <c:pt idx="66938">
                  <c:v>1.51789</c:v>
                </c:pt>
                <c:pt idx="66939">
                  <c:v>1.51791</c:v>
                </c:pt>
                <c:pt idx="66940">
                  <c:v>1.51794</c:v>
                </c:pt>
                <c:pt idx="66941">
                  <c:v>1.51796</c:v>
                </c:pt>
                <c:pt idx="66942">
                  <c:v>1.51798</c:v>
                </c:pt>
                <c:pt idx="66943">
                  <c:v>1.51801</c:v>
                </c:pt>
                <c:pt idx="66944">
                  <c:v>1.51803</c:v>
                </c:pt>
                <c:pt idx="66945">
                  <c:v>1.51805</c:v>
                </c:pt>
                <c:pt idx="66946">
                  <c:v>1.51807</c:v>
                </c:pt>
                <c:pt idx="66947">
                  <c:v>1.51809</c:v>
                </c:pt>
                <c:pt idx="66948">
                  <c:v>1.51812</c:v>
                </c:pt>
                <c:pt idx="66949">
                  <c:v>1.51814</c:v>
                </c:pt>
                <c:pt idx="66950">
                  <c:v>1.51816</c:v>
                </c:pt>
                <c:pt idx="66951">
                  <c:v>1.51819</c:v>
                </c:pt>
                <c:pt idx="66952">
                  <c:v>1.51821</c:v>
                </c:pt>
                <c:pt idx="66953">
                  <c:v>1.51823</c:v>
                </c:pt>
                <c:pt idx="66954">
                  <c:v>1.51825</c:v>
                </c:pt>
                <c:pt idx="66955">
                  <c:v>1.51828</c:v>
                </c:pt>
                <c:pt idx="66956">
                  <c:v>1.5183</c:v>
                </c:pt>
                <c:pt idx="66957">
                  <c:v>1.51832</c:v>
                </c:pt>
                <c:pt idx="66958">
                  <c:v>1.51835</c:v>
                </c:pt>
                <c:pt idx="66959">
                  <c:v>1.51837</c:v>
                </c:pt>
                <c:pt idx="66960">
                  <c:v>1.51839</c:v>
                </c:pt>
                <c:pt idx="66961">
                  <c:v>1.51841</c:v>
                </c:pt>
                <c:pt idx="66962">
                  <c:v>1.51843</c:v>
                </c:pt>
                <c:pt idx="66963">
                  <c:v>1.51846</c:v>
                </c:pt>
                <c:pt idx="66964">
                  <c:v>1.51848</c:v>
                </c:pt>
                <c:pt idx="66965">
                  <c:v>1.5185</c:v>
                </c:pt>
                <c:pt idx="66966">
                  <c:v>1.51853</c:v>
                </c:pt>
                <c:pt idx="66967">
                  <c:v>1.51855</c:v>
                </c:pt>
                <c:pt idx="66968">
                  <c:v>1.51857</c:v>
                </c:pt>
                <c:pt idx="66969">
                  <c:v>1.51859</c:v>
                </c:pt>
                <c:pt idx="66970">
                  <c:v>1.51862</c:v>
                </c:pt>
                <c:pt idx="66971">
                  <c:v>1.51864</c:v>
                </c:pt>
                <c:pt idx="66972">
                  <c:v>1.51866</c:v>
                </c:pt>
                <c:pt idx="66973">
                  <c:v>1.51869</c:v>
                </c:pt>
                <c:pt idx="66974">
                  <c:v>1.51871</c:v>
                </c:pt>
                <c:pt idx="66975">
                  <c:v>1.51873</c:v>
                </c:pt>
                <c:pt idx="66976">
                  <c:v>1.51875</c:v>
                </c:pt>
                <c:pt idx="66977">
                  <c:v>1.51878</c:v>
                </c:pt>
                <c:pt idx="66978">
                  <c:v>1.5188</c:v>
                </c:pt>
                <c:pt idx="66979">
                  <c:v>1.51882</c:v>
                </c:pt>
                <c:pt idx="66980">
                  <c:v>1.51884</c:v>
                </c:pt>
                <c:pt idx="66981">
                  <c:v>1.51887</c:v>
                </c:pt>
                <c:pt idx="66982">
                  <c:v>1.51889</c:v>
                </c:pt>
                <c:pt idx="66983">
                  <c:v>1.51891</c:v>
                </c:pt>
                <c:pt idx="66984">
                  <c:v>1.51893</c:v>
                </c:pt>
                <c:pt idx="66985">
                  <c:v>1.51896</c:v>
                </c:pt>
                <c:pt idx="66986">
                  <c:v>1.51898</c:v>
                </c:pt>
                <c:pt idx="66987">
                  <c:v>1.519</c:v>
                </c:pt>
                <c:pt idx="66988">
                  <c:v>1.51903</c:v>
                </c:pt>
                <c:pt idx="66989">
                  <c:v>1.51905</c:v>
                </c:pt>
                <c:pt idx="66990">
                  <c:v>1.51907</c:v>
                </c:pt>
                <c:pt idx="66991">
                  <c:v>1.51909</c:v>
                </c:pt>
                <c:pt idx="66992">
                  <c:v>1.51912</c:v>
                </c:pt>
                <c:pt idx="66993">
                  <c:v>1.51914</c:v>
                </c:pt>
                <c:pt idx="66994">
                  <c:v>1.51916</c:v>
                </c:pt>
                <c:pt idx="66995">
                  <c:v>1.51918</c:v>
                </c:pt>
                <c:pt idx="66996">
                  <c:v>1.51921</c:v>
                </c:pt>
                <c:pt idx="66997">
                  <c:v>1.51923</c:v>
                </c:pt>
                <c:pt idx="66998">
                  <c:v>1.51925</c:v>
                </c:pt>
                <c:pt idx="66999">
                  <c:v>1.51927</c:v>
                </c:pt>
                <c:pt idx="67000">
                  <c:v>1.5193</c:v>
                </c:pt>
                <c:pt idx="67001">
                  <c:v>1.51932</c:v>
                </c:pt>
                <c:pt idx="67002">
                  <c:v>1.51934</c:v>
                </c:pt>
                <c:pt idx="67003">
                  <c:v>1.51937</c:v>
                </c:pt>
                <c:pt idx="67004">
                  <c:v>1.51939</c:v>
                </c:pt>
                <c:pt idx="67005">
                  <c:v>1.51941</c:v>
                </c:pt>
                <c:pt idx="67006">
                  <c:v>1.51943</c:v>
                </c:pt>
                <c:pt idx="67007">
                  <c:v>1.51946</c:v>
                </c:pt>
                <c:pt idx="67008">
                  <c:v>1.51948</c:v>
                </c:pt>
                <c:pt idx="67009">
                  <c:v>1.5195</c:v>
                </c:pt>
                <c:pt idx="67010">
                  <c:v>1.51952</c:v>
                </c:pt>
                <c:pt idx="67011">
                  <c:v>1.51955</c:v>
                </c:pt>
                <c:pt idx="67012">
                  <c:v>1.51957</c:v>
                </c:pt>
                <c:pt idx="67013">
                  <c:v>1.51959</c:v>
                </c:pt>
                <c:pt idx="67014">
                  <c:v>1.51961</c:v>
                </c:pt>
                <c:pt idx="67015">
                  <c:v>1.51964</c:v>
                </c:pt>
                <c:pt idx="67016">
                  <c:v>1.51966</c:v>
                </c:pt>
                <c:pt idx="67017">
                  <c:v>1.51968</c:v>
                </c:pt>
                <c:pt idx="67018">
                  <c:v>1.51971</c:v>
                </c:pt>
                <c:pt idx="67019">
                  <c:v>1.51973</c:v>
                </c:pt>
                <c:pt idx="67020">
                  <c:v>1.51975</c:v>
                </c:pt>
                <c:pt idx="67021">
                  <c:v>1.51977</c:v>
                </c:pt>
                <c:pt idx="67022">
                  <c:v>1.5198</c:v>
                </c:pt>
                <c:pt idx="67023">
                  <c:v>1.51982</c:v>
                </c:pt>
                <c:pt idx="67024">
                  <c:v>1.51984</c:v>
                </c:pt>
                <c:pt idx="67025">
                  <c:v>1.51986</c:v>
                </c:pt>
                <c:pt idx="67026">
                  <c:v>1.51989</c:v>
                </c:pt>
                <c:pt idx="67027">
                  <c:v>1.51991</c:v>
                </c:pt>
                <c:pt idx="67028">
                  <c:v>1.51993</c:v>
                </c:pt>
                <c:pt idx="67029">
                  <c:v>1.51995</c:v>
                </c:pt>
                <c:pt idx="67030">
                  <c:v>1.51998</c:v>
                </c:pt>
                <c:pt idx="67031">
                  <c:v>1.52</c:v>
                </c:pt>
                <c:pt idx="67032">
                  <c:v>1.52002</c:v>
                </c:pt>
                <c:pt idx="67033">
                  <c:v>1.52005</c:v>
                </c:pt>
                <c:pt idx="67034">
                  <c:v>1.52007</c:v>
                </c:pt>
                <c:pt idx="67035">
                  <c:v>1.52009</c:v>
                </c:pt>
                <c:pt idx="67036">
                  <c:v>1.52011</c:v>
                </c:pt>
                <c:pt idx="67037">
                  <c:v>1.52014</c:v>
                </c:pt>
                <c:pt idx="67038">
                  <c:v>1.52016</c:v>
                </c:pt>
                <c:pt idx="67039">
                  <c:v>1.52018</c:v>
                </c:pt>
                <c:pt idx="67040">
                  <c:v>1.5202</c:v>
                </c:pt>
                <c:pt idx="67041">
                  <c:v>1.52023</c:v>
                </c:pt>
                <c:pt idx="67042">
                  <c:v>1.52025</c:v>
                </c:pt>
                <c:pt idx="67043">
                  <c:v>1.52027</c:v>
                </c:pt>
                <c:pt idx="67044">
                  <c:v>1.52029</c:v>
                </c:pt>
                <c:pt idx="67045">
                  <c:v>1.52032</c:v>
                </c:pt>
                <c:pt idx="67046">
                  <c:v>1.52034</c:v>
                </c:pt>
                <c:pt idx="67047">
                  <c:v>1.52036</c:v>
                </c:pt>
                <c:pt idx="67048">
                  <c:v>1.52039</c:v>
                </c:pt>
                <c:pt idx="67049">
                  <c:v>1.52041</c:v>
                </c:pt>
                <c:pt idx="67050">
                  <c:v>1.52043</c:v>
                </c:pt>
                <c:pt idx="67051">
                  <c:v>1.52045</c:v>
                </c:pt>
                <c:pt idx="67052">
                  <c:v>1.52048</c:v>
                </c:pt>
                <c:pt idx="67053">
                  <c:v>1.5205</c:v>
                </c:pt>
                <c:pt idx="67054">
                  <c:v>1.52052</c:v>
                </c:pt>
                <c:pt idx="67055">
                  <c:v>1.52054</c:v>
                </c:pt>
                <c:pt idx="67056">
                  <c:v>1.52057</c:v>
                </c:pt>
                <c:pt idx="67057">
                  <c:v>1.52059</c:v>
                </c:pt>
                <c:pt idx="67058">
                  <c:v>1.52061</c:v>
                </c:pt>
                <c:pt idx="67059">
                  <c:v>1.52063</c:v>
                </c:pt>
                <c:pt idx="67060">
                  <c:v>1.52066</c:v>
                </c:pt>
                <c:pt idx="67061">
                  <c:v>1.52068</c:v>
                </c:pt>
                <c:pt idx="67062">
                  <c:v>1.5207</c:v>
                </c:pt>
                <c:pt idx="67063">
                  <c:v>1.52073</c:v>
                </c:pt>
                <c:pt idx="67064">
                  <c:v>1.52075</c:v>
                </c:pt>
                <c:pt idx="67065">
                  <c:v>1.52077</c:v>
                </c:pt>
                <c:pt idx="67066">
                  <c:v>1.52079</c:v>
                </c:pt>
                <c:pt idx="67067">
                  <c:v>1.52082</c:v>
                </c:pt>
                <c:pt idx="67068">
                  <c:v>1.52084</c:v>
                </c:pt>
                <c:pt idx="67069">
                  <c:v>1.52086</c:v>
                </c:pt>
                <c:pt idx="67070">
                  <c:v>1.52088</c:v>
                </c:pt>
                <c:pt idx="67071">
                  <c:v>1.52091</c:v>
                </c:pt>
                <c:pt idx="67072">
                  <c:v>1.52093</c:v>
                </c:pt>
                <c:pt idx="67073">
                  <c:v>1.52095</c:v>
                </c:pt>
                <c:pt idx="67074">
                  <c:v>1.52097</c:v>
                </c:pt>
                <c:pt idx="67075">
                  <c:v>1.521</c:v>
                </c:pt>
                <c:pt idx="67076">
                  <c:v>1.52102</c:v>
                </c:pt>
                <c:pt idx="67077">
                  <c:v>1.52104</c:v>
                </c:pt>
                <c:pt idx="67078">
                  <c:v>1.52107</c:v>
                </c:pt>
                <c:pt idx="67079">
                  <c:v>1.52109</c:v>
                </c:pt>
                <c:pt idx="67080">
                  <c:v>1.52111</c:v>
                </c:pt>
                <c:pt idx="67081">
                  <c:v>1.52113</c:v>
                </c:pt>
                <c:pt idx="67082">
                  <c:v>1.52116</c:v>
                </c:pt>
                <c:pt idx="67083">
                  <c:v>1.52118</c:v>
                </c:pt>
                <c:pt idx="67084">
                  <c:v>1.5212</c:v>
                </c:pt>
                <c:pt idx="67085">
                  <c:v>1.52122</c:v>
                </c:pt>
                <c:pt idx="67086">
                  <c:v>1.52125</c:v>
                </c:pt>
                <c:pt idx="67087">
                  <c:v>1.52127</c:v>
                </c:pt>
                <c:pt idx="67088">
                  <c:v>1.52129</c:v>
                </c:pt>
                <c:pt idx="67089">
                  <c:v>1.52131</c:v>
                </c:pt>
                <c:pt idx="67090">
                  <c:v>1.52134</c:v>
                </c:pt>
                <c:pt idx="67091">
                  <c:v>1.52136</c:v>
                </c:pt>
                <c:pt idx="67092">
                  <c:v>1.52138</c:v>
                </c:pt>
                <c:pt idx="67093">
                  <c:v>1.52141</c:v>
                </c:pt>
                <c:pt idx="67094">
                  <c:v>1.52143</c:v>
                </c:pt>
                <c:pt idx="67095">
                  <c:v>1.52145</c:v>
                </c:pt>
                <c:pt idx="67096">
                  <c:v>1.52147</c:v>
                </c:pt>
                <c:pt idx="67097">
                  <c:v>1.5215</c:v>
                </c:pt>
                <c:pt idx="67098">
                  <c:v>1.52152</c:v>
                </c:pt>
                <c:pt idx="67099">
                  <c:v>1.52154</c:v>
                </c:pt>
                <c:pt idx="67100">
                  <c:v>1.52157</c:v>
                </c:pt>
                <c:pt idx="67101">
                  <c:v>1.52159</c:v>
                </c:pt>
                <c:pt idx="67102">
                  <c:v>1.52161</c:v>
                </c:pt>
                <c:pt idx="67103">
                  <c:v>1.52163</c:v>
                </c:pt>
                <c:pt idx="67104">
                  <c:v>1.52165</c:v>
                </c:pt>
                <c:pt idx="67105">
                  <c:v>1.52168</c:v>
                </c:pt>
                <c:pt idx="67106">
                  <c:v>1.5217</c:v>
                </c:pt>
                <c:pt idx="67107">
                  <c:v>1.52172</c:v>
                </c:pt>
                <c:pt idx="67108">
                  <c:v>1.52175</c:v>
                </c:pt>
                <c:pt idx="67109">
                  <c:v>1.52177</c:v>
                </c:pt>
                <c:pt idx="67110">
                  <c:v>1.52179</c:v>
                </c:pt>
                <c:pt idx="67111">
                  <c:v>1.52181</c:v>
                </c:pt>
                <c:pt idx="67112">
                  <c:v>1.52184</c:v>
                </c:pt>
                <c:pt idx="67113">
                  <c:v>1.52186</c:v>
                </c:pt>
                <c:pt idx="67114">
                  <c:v>1.52188</c:v>
                </c:pt>
                <c:pt idx="67115">
                  <c:v>1.52191</c:v>
                </c:pt>
                <c:pt idx="67116">
                  <c:v>1.52193</c:v>
                </c:pt>
                <c:pt idx="67117">
                  <c:v>1.52195</c:v>
                </c:pt>
                <c:pt idx="67118">
                  <c:v>1.52197</c:v>
                </c:pt>
                <c:pt idx="67119">
                  <c:v>1.52199</c:v>
                </c:pt>
                <c:pt idx="67120">
                  <c:v>1.52202</c:v>
                </c:pt>
                <c:pt idx="67121">
                  <c:v>1.52204</c:v>
                </c:pt>
                <c:pt idx="67122">
                  <c:v>1.52206</c:v>
                </c:pt>
                <c:pt idx="67123">
                  <c:v>1.52209</c:v>
                </c:pt>
                <c:pt idx="67124">
                  <c:v>1.52211</c:v>
                </c:pt>
                <c:pt idx="67125">
                  <c:v>1.52213</c:v>
                </c:pt>
                <c:pt idx="67126">
                  <c:v>1.52215</c:v>
                </c:pt>
                <c:pt idx="67127">
                  <c:v>1.52218</c:v>
                </c:pt>
                <c:pt idx="67128">
                  <c:v>1.5222</c:v>
                </c:pt>
                <c:pt idx="67129">
                  <c:v>1.52222</c:v>
                </c:pt>
                <c:pt idx="67130">
                  <c:v>1.52225</c:v>
                </c:pt>
                <c:pt idx="67131">
                  <c:v>1.52227</c:v>
                </c:pt>
                <c:pt idx="67132">
                  <c:v>1.52229</c:v>
                </c:pt>
                <c:pt idx="67133">
                  <c:v>1.52231</c:v>
                </c:pt>
                <c:pt idx="67134">
                  <c:v>1.52234</c:v>
                </c:pt>
                <c:pt idx="67135">
                  <c:v>1.52236</c:v>
                </c:pt>
                <c:pt idx="67136">
                  <c:v>1.52238</c:v>
                </c:pt>
                <c:pt idx="67137">
                  <c:v>1.5224</c:v>
                </c:pt>
                <c:pt idx="67138">
                  <c:v>1.52243</c:v>
                </c:pt>
                <c:pt idx="67139">
                  <c:v>1.52245</c:v>
                </c:pt>
                <c:pt idx="67140">
                  <c:v>1.52247</c:v>
                </c:pt>
                <c:pt idx="67141">
                  <c:v>1.52249</c:v>
                </c:pt>
                <c:pt idx="67142">
                  <c:v>1.52252</c:v>
                </c:pt>
                <c:pt idx="67143">
                  <c:v>1.52254</c:v>
                </c:pt>
                <c:pt idx="67144">
                  <c:v>1.52256</c:v>
                </c:pt>
                <c:pt idx="67145">
                  <c:v>1.52259</c:v>
                </c:pt>
                <c:pt idx="67146">
                  <c:v>1.52261</c:v>
                </c:pt>
                <c:pt idx="67147">
                  <c:v>1.52263</c:v>
                </c:pt>
                <c:pt idx="67148">
                  <c:v>1.52265</c:v>
                </c:pt>
                <c:pt idx="67149">
                  <c:v>1.52268</c:v>
                </c:pt>
                <c:pt idx="67150">
                  <c:v>1.5227</c:v>
                </c:pt>
                <c:pt idx="67151">
                  <c:v>1.52272</c:v>
                </c:pt>
                <c:pt idx="67152">
                  <c:v>1.52274</c:v>
                </c:pt>
                <c:pt idx="67153">
                  <c:v>1.52277</c:v>
                </c:pt>
                <c:pt idx="67154">
                  <c:v>1.52279</c:v>
                </c:pt>
                <c:pt idx="67155">
                  <c:v>1.52281</c:v>
                </c:pt>
                <c:pt idx="67156">
                  <c:v>1.52283</c:v>
                </c:pt>
                <c:pt idx="67157">
                  <c:v>1.52286</c:v>
                </c:pt>
                <c:pt idx="67158">
                  <c:v>1.52288</c:v>
                </c:pt>
                <c:pt idx="67159">
                  <c:v>1.5229</c:v>
                </c:pt>
                <c:pt idx="67160">
                  <c:v>1.52293</c:v>
                </c:pt>
                <c:pt idx="67161">
                  <c:v>1.52295</c:v>
                </c:pt>
                <c:pt idx="67162">
                  <c:v>1.52297</c:v>
                </c:pt>
                <c:pt idx="67163">
                  <c:v>1.52299</c:v>
                </c:pt>
                <c:pt idx="67164">
                  <c:v>1.52302</c:v>
                </c:pt>
                <c:pt idx="67165">
                  <c:v>1.52304</c:v>
                </c:pt>
                <c:pt idx="67166">
                  <c:v>1.52306</c:v>
                </c:pt>
                <c:pt idx="67167">
                  <c:v>1.52308</c:v>
                </c:pt>
                <c:pt idx="67168">
                  <c:v>1.52311</c:v>
                </c:pt>
                <c:pt idx="67169">
                  <c:v>1.52313</c:v>
                </c:pt>
                <c:pt idx="67170">
                  <c:v>1.52315</c:v>
                </c:pt>
                <c:pt idx="67171">
                  <c:v>1.52317</c:v>
                </c:pt>
                <c:pt idx="67172">
                  <c:v>1.5232</c:v>
                </c:pt>
                <c:pt idx="67173">
                  <c:v>1.52322</c:v>
                </c:pt>
                <c:pt idx="67174">
                  <c:v>1.52324</c:v>
                </c:pt>
                <c:pt idx="67175">
                  <c:v>1.52327</c:v>
                </c:pt>
                <c:pt idx="67176">
                  <c:v>1.52329</c:v>
                </c:pt>
                <c:pt idx="67177">
                  <c:v>1.52331</c:v>
                </c:pt>
                <c:pt idx="67178">
                  <c:v>1.52333</c:v>
                </c:pt>
                <c:pt idx="67179">
                  <c:v>1.52336</c:v>
                </c:pt>
                <c:pt idx="67180">
                  <c:v>1.52338</c:v>
                </c:pt>
                <c:pt idx="67181">
                  <c:v>1.5234</c:v>
                </c:pt>
                <c:pt idx="67182">
                  <c:v>1.52342</c:v>
                </c:pt>
                <c:pt idx="67183">
                  <c:v>1.52345</c:v>
                </c:pt>
                <c:pt idx="67184">
                  <c:v>1.52347</c:v>
                </c:pt>
                <c:pt idx="67185">
                  <c:v>1.52349</c:v>
                </c:pt>
                <c:pt idx="67186">
                  <c:v>1.52351</c:v>
                </c:pt>
                <c:pt idx="67187">
                  <c:v>1.52354</c:v>
                </c:pt>
                <c:pt idx="67188">
                  <c:v>1.52356</c:v>
                </c:pt>
                <c:pt idx="67189">
                  <c:v>1.52358</c:v>
                </c:pt>
                <c:pt idx="67190">
                  <c:v>1.52361</c:v>
                </c:pt>
                <c:pt idx="67191">
                  <c:v>1.52363</c:v>
                </c:pt>
                <c:pt idx="67192">
                  <c:v>1.52365</c:v>
                </c:pt>
                <c:pt idx="67193">
                  <c:v>1.52367</c:v>
                </c:pt>
                <c:pt idx="67194">
                  <c:v>1.5237</c:v>
                </c:pt>
                <c:pt idx="67195">
                  <c:v>1.52372</c:v>
                </c:pt>
                <c:pt idx="67196">
                  <c:v>1.52374</c:v>
                </c:pt>
                <c:pt idx="67197">
                  <c:v>1.52376</c:v>
                </c:pt>
                <c:pt idx="67198">
                  <c:v>1.52379</c:v>
                </c:pt>
                <c:pt idx="67199">
                  <c:v>1.52381</c:v>
                </c:pt>
                <c:pt idx="67200">
                  <c:v>1.52383</c:v>
                </c:pt>
                <c:pt idx="67201">
                  <c:v>1.52385</c:v>
                </c:pt>
                <c:pt idx="67202">
                  <c:v>1.52388</c:v>
                </c:pt>
                <c:pt idx="67203">
                  <c:v>1.5239</c:v>
                </c:pt>
                <c:pt idx="67204">
                  <c:v>1.52392</c:v>
                </c:pt>
                <c:pt idx="67205">
                  <c:v>1.52395</c:v>
                </c:pt>
                <c:pt idx="67206">
                  <c:v>1.52397</c:v>
                </c:pt>
                <c:pt idx="67207">
                  <c:v>1.52399</c:v>
                </c:pt>
                <c:pt idx="67208">
                  <c:v>1.52401</c:v>
                </c:pt>
                <c:pt idx="67209">
                  <c:v>1.52404</c:v>
                </c:pt>
                <c:pt idx="67210">
                  <c:v>1.52406</c:v>
                </c:pt>
                <c:pt idx="67211">
                  <c:v>1.52408</c:v>
                </c:pt>
                <c:pt idx="67212">
                  <c:v>1.5241</c:v>
                </c:pt>
                <c:pt idx="67213">
                  <c:v>1.52413</c:v>
                </c:pt>
                <c:pt idx="67214">
                  <c:v>1.52415</c:v>
                </c:pt>
                <c:pt idx="67215">
                  <c:v>1.52417</c:v>
                </c:pt>
                <c:pt idx="67216">
                  <c:v>1.52419</c:v>
                </c:pt>
                <c:pt idx="67217">
                  <c:v>1.52422</c:v>
                </c:pt>
                <c:pt idx="67218">
                  <c:v>1.52424</c:v>
                </c:pt>
                <c:pt idx="67219">
                  <c:v>1.52426</c:v>
                </c:pt>
                <c:pt idx="67220">
                  <c:v>1.52429</c:v>
                </c:pt>
                <c:pt idx="67221">
                  <c:v>1.52431</c:v>
                </c:pt>
                <c:pt idx="67222">
                  <c:v>1.52433</c:v>
                </c:pt>
                <c:pt idx="67223">
                  <c:v>1.52435</c:v>
                </c:pt>
                <c:pt idx="67224">
                  <c:v>1.52438</c:v>
                </c:pt>
                <c:pt idx="67225">
                  <c:v>1.5244</c:v>
                </c:pt>
                <c:pt idx="67226">
                  <c:v>1.52442</c:v>
                </c:pt>
                <c:pt idx="67227">
                  <c:v>1.52444</c:v>
                </c:pt>
                <c:pt idx="67228">
                  <c:v>1.52447</c:v>
                </c:pt>
                <c:pt idx="67229">
                  <c:v>1.52449</c:v>
                </c:pt>
                <c:pt idx="67230">
                  <c:v>1.52451</c:v>
                </c:pt>
                <c:pt idx="67231">
                  <c:v>1.52453</c:v>
                </c:pt>
                <c:pt idx="67232">
                  <c:v>1.52456</c:v>
                </c:pt>
                <c:pt idx="67233">
                  <c:v>1.52458</c:v>
                </c:pt>
                <c:pt idx="67234">
                  <c:v>1.5246</c:v>
                </c:pt>
                <c:pt idx="67235">
                  <c:v>1.52463</c:v>
                </c:pt>
                <c:pt idx="67236">
                  <c:v>1.52465</c:v>
                </c:pt>
                <c:pt idx="67237">
                  <c:v>1.52467</c:v>
                </c:pt>
                <c:pt idx="67238">
                  <c:v>1.52469</c:v>
                </c:pt>
                <c:pt idx="67239">
                  <c:v>1.52472</c:v>
                </c:pt>
                <c:pt idx="67240">
                  <c:v>1.52474</c:v>
                </c:pt>
                <c:pt idx="67241">
                  <c:v>1.52476</c:v>
                </c:pt>
                <c:pt idx="67242">
                  <c:v>1.52479</c:v>
                </c:pt>
                <c:pt idx="67243">
                  <c:v>1.52481</c:v>
                </c:pt>
                <c:pt idx="67244">
                  <c:v>1.52483</c:v>
                </c:pt>
                <c:pt idx="67245">
                  <c:v>1.52485</c:v>
                </c:pt>
                <c:pt idx="67246">
                  <c:v>1.52487</c:v>
                </c:pt>
                <c:pt idx="67247">
                  <c:v>1.5249</c:v>
                </c:pt>
                <c:pt idx="67248">
                  <c:v>1.52492</c:v>
                </c:pt>
                <c:pt idx="67249">
                  <c:v>1.52494</c:v>
                </c:pt>
                <c:pt idx="67250">
                  <c:v>1.52497</c:v>
                </c:pt>
                <c:pt idx="67251">
                  <c:v>1.52499</c:v>
                </c:pt>
                <c:pt idx="67252">
                  <c:v>1.52501</c:v>
                </c:pt>
                <c:pt idx="67253">
                  <c:v>1.52503</c:v>
                </c:pt>
                <c:pt idx="67254">
                  <c:v>1.52506</c:v>
                </c:pt>
                <c:pt idx="67255">
                  <c:v>1.52508</c:v>
                </c:pt>
                <c:pt idx="67256">
                  <c:v>1.5251</c:v>
                </c:pt>
                <c:pt idx="67257">
                  <c:v>1.52513</c:v>
                </c:pt>
                <c:pt idx="67258">
                  <c:v>1.52515</c:v>
                </c:pt>
                <c:pt idx="67259">
                  <c:v>1.52517</c:v>
                </c:pt>
                <c:pt idx="67260">
                  <c:v>1.52519</c:v>
                </c:pt>
                <c:pt idx="67261">
                  <c:v>1.52521</c:v>
                </c:pt>
                <c:pt idx="67262">
                  <c:v>1.52524</c:v>
                </c:pt>
                <c:pt idx="67263">
                  <c:v>1.52526</c:v>
                </c:pt>
                <c:pt idx="67264">
                  <c:v>1.52528</c:v>
                </c:pt>
                <c:pt idx="67265">
                  <c:v>1.52531</c:v>
                </c:pt>
                <c:pt idx="67266">
                  <c:v>1.52533</c:v>
                </c:pt>
                <c:pt idx="67267">
                  <c:v>1.52535</c:v>
                </c:pt>
                <c:pt idx="67268">
                  <c:v>1.52537</c:v>
                </c:pt>
                <c:pt idx="67269">
                  <c:v>1.5254</c:v>
                </c:pt>
                <c:pt idx="67270">
                  <c:v>1.52542</c:v>
                </c:pt>
                <c:pt idx="67271">
                  <c:v>1.52544</c:v>
                </c:pt>
                <c:pt idx="67272">
                  <c:v>1.52547</c:v>
                </c:pt>
                <c:pt idx="67273">
                  <c:v>1.52549</c:v>
                </c:pt>
                <c:pt idx="67274">
                  <c:v>1.52551</c:v>
                </c:pt>
                <c:pt idx="67275">
                  <c:v>1.52553</c:v>
                </c:pt>
                <c:pt idx="67276">
                  <c:v>1.52556</c:v>
                </c:pt>
                <c:pt idx="67277">
                  <c:v>1.52558</c:v>
                </c:pt>
                <c:pt idx="67278">
                  <c:v>1.5256</c:v>
                </c:pt>
                <c:pt idx="67279">
                  <c:v>1.52562</c:v>
                </c:pt>
                <c:pt idx="67280">
                  <c:v>1.52565</c:v>
                </c:pt>
                <c:pt idx="67281">
                  <c:v>1.52567</c:v>
                </c:pt>
                <c:pt idx="67282">
                  <c:v>1.52569</c:v>
                </c:pt>
                <c:pt idx="67283">
                  <c:v>1.52571</c:v>
                </c:pt>
                <c:pt idx="67284">
                  <c:v>1.52574</c:v>
                </c:pt>
                <c:pt idx="67285">
                  <c:v>1.52576</c:v>
                </c:pt>
                <c:pt idx="67286">
                  <c:v>1.52578</c:v>
                </c:pt>
                <c:pt idx="67287">
                  <c:v>1.52581</c:v>
                </c:pt>
                <c:pt idx="67288">
                  <c:v>1.52583</c:v>
                </c:pt>
                <c:pt idx="67289">
                  <c:v>1.52585</c:v>
                </c:pt>
                <c:pt idx="67290">
                  <c:v>1.52587</c:v>
                </c:pt>
                <c:pt idx="67291">
                  <c:v>1.5259</c:v>
                </c:pt>
                <c:pt idx="67292">
                  <c:v>1.52592</c:v>
                </c:pt>
                <c:pt idx="67293">
                  <c:v>1.52594</c:v>
                </c:pt>
                <c:pt idx="67294">
                  <c:v>1.52596</c:v>
                </c:pt>
                <c:pt idx="67295">
                  <c:v>1.52599</c:v>
                </c:pt>
                <c:pt idx="67296">
                  <c:v>1.52601</c:v>
                </c:pt>
                <c:pt idx="67297">
                  <c:v>1.52603</c:v>
                </c:pt>
                <c:pt idx="67298">
                  <c:v>1.52605</c:v>
                </c:pt>
                <c:pt idx="67299">
                  <c:v>1.52608</c:v>
                </c:pt>
                <c:pt idx="67300">
                  <c:v>1.5261</c:v>
                </c:pt>
                <c:pt idx="67301">
                  <c:v>1.52612</c:v>
                </c:pt>
                <c:pt idx="67302">
                  <c:v>1.52615</c:v>
                </c:pt>
                <c:pt idx="67303">
                  <c:v>1.52617</c:v>
                </c:pt>
                <c:pt idx="67304">
                  <c:v>1.52619</c:v>
                </c:pt>
                <c:pt idx="67305">
                  <c:v>1.52621</c:v>
                </c:pt>
                <c:pt idx="67306">
                  <c:v>1.52624</c:v>
                </c:pt>
                <c:pt idx="67307">
                  <c:v>1.52626</c:v>
                </c:pt>
                <c:pt idx="67308">
                  <c:v>1.52628</c:v>
                </c:pt>
                <c:pt idx="67309">
                  <c:v>1.5263</c:v>
                </c:pt>
                <c:pt idx="67310">
                  <c:v>1.52633</c:v>
                </c:pt>
                <c:pt idx="67311">
                  <c:v>1.52635</c:v>
                </c:pt>
                <c:pt idx="67312">
                  <c:v>1.52637</c:v>
                </c:pt>
                <c:pt idx="67313">
                  <c:v>1.52639</c:v>
                </c:pt>
                <c:pt idx="67314">
                  <c:v>1.52642</c:v>
                </c:pt>
                <c:pt idx="67315">
                  <c:v>1.52644</c:v>
                </c:pt>
                <c:pt idx="67316">
                  <c:v>1.52646</c:v>
                </c:pt>
                <c:pt idx="67317">
                  <c:v>1.52649</c:v>
                </c:pt>
                <c:pt idx="67318">
                  <c:v>1.52651</c:v>
                </c:pt>
                <c:pt idx="67319">
                  <c:v>1.52653</c:v>
                </c:pt>
                <c:pt idx="67320">
                  <c:v>1.52655</c:v>
                </c:pt>
                <c:pt idx="67321">
                  <c:v>1.52658</c:v>
                </c:pt>
                <c:pt idx="67322">
                  <c:v>1.5266</c:v>
                </c:pt>
                <c:pt idx="67323">
                  <c:v>1.52662</c:v>
                </c:pt>
                <c:pt idx="67324">
                  <c:v>1.52664</c:v>
                </c:pt>
                <c:pt idx="67325">
                  <c:v>1.52667</c:v>
                </c:pt>
                <c:pt idx="67326">
                  <c:v>1.52669</c:v>
                </c:pt>
                <c:pt idx="67327">
                  <c:v>1.52671</c:v>
                </c:pt>
                <c:pt idx="67328">
                  <c:v>1.52673</c:v>
                </c:pt>
                <c:pt idx="67329">
                  <c:v>1.52676</c:v>
                </c:pt>
                <c:pt idx="67330">
                  <c:v>1.52678</c:v>
                </c:pt>
                <c:pt idx="67331">
                  <c:v>1.5268</c:v>
                </c:pt>
                <c:pt idx="67332">
                  <c:v>1.52683</c:v>
                </c:pt>
                <c:pt idx="67333">
                  <c:v>1.52685</c:v>
                </c:pt>
                <c:pt idx="67334">
                  <c:v>1.52687</c:v>
                </c:pt>
                <c:pt idx="67335">
                  <c:v>1.52689</c:v>
                </c:pt>
                <c:pt idx="67336">
                  <c:v>1.52692</c:v>
                </c:pt>
                <c:pt idx="67337">
                  <c:v>1.52694</c:v>
                </c:pt>
                <c:pt idx="67338">
                  <c:v>1.52696</c:v>
                </c:pt>
                <c:pt idx="67339">
                  <c:v>1.52698</c:v>
                </c:pt>
                <c:pt idx="67340">
                  <c:v>1.52701</c:v>
                </c:pt>
                <c:pt idx="67341">
                  <c:v>1.52703</c:v>
                </c:pt>
                <c:pt idx="67342">
                  <c:v>1.52705</c:v>
                </c:pt>
                <c:pt idx="67343">
                  <c:v>1.52707</c:v>
                </c:pt>
                <c:pt idx="67344">
                  <c:v>1.5271</c:v>
                </c:pt>
                <c:pt idx="67345">
                  <c:v>1.52712</c:v>
                </c:pt>
                <c:pt idx="67346">
                  <c:v>1.52714</c:v>
                </c:pt>
                <c:pt idx="67347">
                  <c:v>1.52717</c:v>
                </c:pt>
                <c:pt idx="67348">
                  <c:v>1.52719</c:v>
                </c:pt>
                <c:pt idx="67349">
                  <c:v>1.52721</c:v>
                </c:pt>
                <c:pt idx="67350">
                  <c:v>1.52723</c:v>
                </c:pt>
                <c:pt idx="67351">
                  <c:v>1.52726</c:v>
                </c:pt>
                <c:pt idx="67352">
                  <c:v>1.52728</c:v>
                </c:pt>
                <c:pt idx="67353">
                  <c:v>1.5273</c:v>
                </c:pt>
                <c:pt idx="67354">
                  <c:v>1.52732</c:v>
                </c:pt>
                <c:pt idx="67355">
                  <c:v>1.52735</c:v>
                </c:pt>
                <c:pt idx="67356">
                  <c:v>1.52737</c:v>
                </c:pt>
                <c:pt idx="67357">
                  <c:v>1.52739</c:v>
                </c:pt>
                <c:pt idx="67358">
                  <c:v>1.52741</c:v>
                </c:pt>
                <c:pt idx="67359">
                  <c:v>1.52744</c:v>
                </c:pt>
                <c:pt idx="67360">
                  <c:v>1.52746</c:v>
                </c:pt>
                <c:pt idx="67361">
                  <c:v>1.52748</c:v>
                </c:pt>
                <c:pt idx="67362">
                  <c:v>1.52751</c:v>
                </c:pt>
                <c:pt idx="67363">
                  <c:v>1.52753</c:v>
                </c:pt>
                <c:pt idx="67364">
                  <c:v>1.52755</c:v>
                </c:pt>
                <c:pt idx="67365">
                  <c:v>1.52757</c:v>
                </c:pt>
                <c:pt idx="67366">
                  <c:v>1.5276</c:v>
                </c:pt>
                <c:pt idx="67367">
                  <c:v>1.52762</c:v>
                </c:pt>
                <c:pt idx="67368">
                  <c:v>1.52764</c:v>
                </c:pt>
                <c:pt idx="67369">
                  <c:v>1.52766</c:v>
                </c:pt>
                <c:pt idx="67370">
                  <c:v>1.52769</c:v>
                </c:pt>
                <c:pt idx="67371">
                  <c:v>1.52771</c:v>
                </c:pt>
                <c:pt idx="67372">
                  <c:v>1.52773</c:v>
                </c:pt>
                <c:pt idx="67373">
                  <c:v>1.52775</c:v>
                </c:pt>
                <c:pt idx="67374">
                  <c:v>1.52778</c:v>
                </c:pt>
                <c:pt idx="67375">
                  <c:v>1.5278</c:v>
                </c:pt>
                <c:pt idx="67376">
                  <c:v>1.52782</c:v>
                </c:pt>
                <c:pt idx="67377">
                  <c:v>1.52785</c:v>
                </c:pt>
                <c:pt idx="67378">
                  <c:v>1.52787</c:v>
                </c:pt>
                <c:pt idx="67379">
                  <c:v>1.52789</c:v>
                </c:pt>
                <c:pt idx="67380">
                  <c:v>1.52791</c:v>
                </c:pt>
                <c:pt idx="67381">
                  <c:v>1.52794</c:v>
                </c:pt>
                <c:pt idx="67382">
                  <c:v>1.52796</c:v>
                </c:pt>
                <c:pt idx="67383">
                  <c:v>1.52798</c:v>
                </c:pt>
                <c:pt idx="67384">
                  <c:v>1.52801</c:v>
                </c:pt>
                <c:pt idx="67385">
                  <c:v>1.52803</c:v>
                </c:pt>
                <c:pt idx="67386">
                  <c:v>1.52805</c:v>
                </c:pt>
                <c:pt idx="67387">
                  <c:v>1.52807</c:v>
                </c:pt>
                <c:pt idx="67388">
                  <c:v>1.52809</c:v>
                </c:pt>
                <c:pt idx="67389">
                  <c:v>1.52812</c:v>
                </c:pt>
                <c:pt idx="67390">
                  <c:v>1.52814</c:v>
                </c:pt>
                <c:pt idx="67391">
                  <c:v>1.52816</c:v>
                </c:pt>
                <c:pt idx="67392">
                  <c:v>1.52819</c:v>
                </c:pt>
                <c:pt idx="67393">
                  <c:v>1.52821</c:v>
                </c:pt>
                <c:pt idx="67394">
                  <c:v>1.52823</c:v>
                </c:pt>
                <c:pt idx="67395">
                  <c:v>1.52825</c:v>
                </c:pt>
                <c:pt idx="67396">
                  <c:v>1.52828</c:v>
                </c:pt>
                <c:pt idx="67397">
                  <c:v>1.5283</c:v>
                </c:pt>
                <c:pt idx="67398">
                  <c:v>1.52832</c:v>
                </c:pt>
                <c:pt idx="67399">
                  <c:v>1.52835</c:v>
                </c:pt>
                <c:pt idx="67400">
                  <c:v>1.52837</c:v>
                </c:pt>
                <c:pt idx="67401">
                  <c:v>1.52839</c:v>
                </c:pt>
                <c:pt idx="67402">
                  <c:v>1.52841</c:v>
                </c:pt>
                <c:pt idx="67403">
                  <c:v>1.52843</c:v>
                </c:pt>
                <c:pt idx="67404">
                  <c:v>1.52846</c:v>
                </c:pt>
                <c:pt idx="67405">
                  <c:v>1.52848</c:v>
                </c:pt>
                <c:pt idx="67406">
                  <c:v>1.5285</c:v>
                </c:pt>
                <c:pt idx="67407">
                  <c:v>1.52853</c:v>
                </c:pt>
                <c:pt idx="67408">
                  <c:v>1.52855</c:v>
                </c:pt>
                <c:pt idx="67409">
                  <c:v>1.52857</c:v>
                </c:pt>
                <c:pt idx="67410">
                  <c:v>1.52859</c:v>
                </c:pt>
                <c:pt idx="67411">
                  <c:v>1.52862</c:v>
                </c:pt>
                <c:pt idx="67412">
                  <c:v>1.52864</c:v>
                </c:pt>
                <c:pt idx="67413">
                  <c:v>1.52866</c:v>
                </c:pt>
                <c:pt idx="67414">
                  <c:v>1.52869</c:v>
                </c:pt>
                <c:pt idx="67415">
                  <c:v>1.52871</c:v>
                </c:pt>
                <c:pt idx="67416">
                  <c:v>1.52873</c:v>
                </c:pt>
                <c:pt idx="67417">
                  <c:v>1.52875</c:v>
                </c:pt>
                <c:pt idx="67418">
                  <c:v>1.52878</c:v>
                </c:pt>
                <c:pt idx="67419">
                  <c:v>1.5288</c:v>
                </c:pt>
                <c:pt idx="67420">
                  <c:v>1.52882</c:v>
                </c:pt>
                <c:pt idx="67421">
                  <c:v>1.52884</c:v>
                </c:pt>
                <c:pt idx="67422">
                  <c:v>1.52887</c:v>
                </c:pt>
                <c:pt idx="67423">
                  <c:v>1.52889</c:v>
                </c:pt>
                <c:pt idx="67424">
                  <c:v>1.52891</c:v>
                </c:pt>
                <c:pt idx="67425">
                  <c:v>1.52893</c:v>
                </c:pt>
                <c:pt idx="67426">
                  <c:v>1.52896</c:v>
                </c:pt>
                <c:pt idx="67427">
                  <c:v>1.52898</c:v>
                </c:pt>
                <c:pt idx="67428">
                  <c:v>1.529</c:v>
                </c:pt>
                <c:pt idx="67429">
                  <c:v>1.52903</c:v>
                </c:pt>
                <c:pt idx="67430">
                  <c:v>1.52905</c:v>
                </c:pt>
                <c:pt idx="67431">
                  <c:v>1.52907</c:v>
                </c:pt>
                <c:pt idx="67432">
                  <c:v>1.52909</c:v>
                </c:pt>
                <c:pt idx="67433">
                  <c:v>1.52912</c:v>
                </c:pt>
                <c:pt idx="67434">
                  <c:v>1.52914</c:v>
                </c:pt>
                <c:pt idx="67435">
                  <c:v>1.52916</c:v>
                </c:pt>
                <c:pt idx="67436">
                  <c:v>1.52918</c:v>
                </c:pt>
                <c:pt idx="67437">
                  <c:v>1.52921</c:v>
                </c:pt>
                <c:pt idx="67438">
                  <c:v>1.52923</c:v>
                </c:pt>
                <c:pt idx="67439">
                  <c:v>1.52925</c:v>
                </c:pt>
                <c:pt idx="67440">
                  <c:v>1.52927</c:v>
                </c:pt>
                <c:pt idx="67441">
                  <c:v>1.5293</c:v>
                </c:pt>
                <c:pt idx="67442">
                  <c:v>1.52932</c:v>
                </c:pt>
                <c:pt idx="67443">
                  <c:v>1.52934</c:v>
                </c:pt>
                <c:pt idx="67444">
                  <c:v>1.52937</c:v>
                </c:pt>
                <c:pt idx="67445">
                  <c:v>1.52939</c:v>
                </c:pt>
                <c:pt idx="67446">
                  <c:v>1.52941</c:v>
                </c:pt>
                <c:pt idx="67447">
                  <c:v>1.52943</c:v>
                </c:pt>
                <c:pt idx="67448">
                  <c:v>1.52946</c:v>
                </c:pt>
                <c:pt idx="67449">
                  <c:v>1.52948</c:v>
                </c:pt>
                <c:pt idx="67450">
                  <c:v>1.5295</c:v>
                </c:pt>
                <c:pt idx="67451">
                  <c:v>1.52952</c:v>
                </c:pt>
                <c:pt idx="67452">
                  <c:v>1.52955</c:v>
                </c:pt>
                <c:pt idx="67453">
                  <c:v>1.52957</c:v>
                </c:pt>
                <c:pt idx="67454">
                  <c:v>1.52959</c:v>
                </c:pt>
                <c:pt idx="67455">
                  <c:v>1.52961</c:v>
                </c:pt>
                <c:pt idx="67456">
                  <c:v>1.52964</c:v>
                </c:pt>
                <c:pt idx="67457">
                  <c:v>1.52966</c:v>
                </c:pt>
                <c:pt idx="67458">
                  <c:v>1.52968</c:v>
                </c:pt>
                <c:pt idx="67459">
                  <c:v>1.52971</c:v>
                </c:pt>
                <c:pt idx="67460">
                  <c:v>1.52973</c:v>
                </c:pt>
                <c:pt idx="67461">
                  <c:v>1.52975</c:v>
                </c:pt>
                <c:pt idx="67462">
                  <c:v>1.52977</c:v>
                </c:pt>
                <c:pt idx="67463">
                  <c:v>1.5298</c:v>
                </c:pt>
                <c:pt idx="67464">
                  <c:v>1.52982</c:v>
                </c:pt>
                <c:pt idx="67465">
                  <c:v>1.52984</c:v>
                </c:pt>
                <c:pt idx="67466">
                  <c:v>1.52986</c:v>
                </c:pt>
                <c:pt idx="67467">
                  <c:v>1.52989</c:v>
                </c:pt>
                <c:pt idx="67468">
                  <c:v>1.52991</c:v>
                </c:pt>
                <c:pt idx="67469">
                  <c:v>1.52993</c:v>
                </c:pt>
                <c:pt idx="67470">
                  <c:v>1.52995</c:v>
                </c:pt>
                <c:pt idx="67471">
                  <c:v>1.52998</c:v>
                </c:pt>
                <c:pt idx="67472">
                  <c:v>1.53</c:v>
                </c:pt>
                <c:pt idx="67473">
                  <c:v>1.53002</c:v>
                </c:pt>
                <c:pt idx="67474">
                  <c:v>1.53005</c:v>
                </c:pt>
                <c:pt idx="67475">
                  <c:v>1.53007</c:v>
                </c:pt>
                <c:pt idx="67476">
                  <c:v>1.53009</c:v>
                </c:pt>
                <c:pt idx="67477">
                  <c:v>1.53011</c:v>
                </c:pt>
                <c:pt idx="67478">
                  <c:v>1.53014</c:v>
                </c:pt>
                <c:pt idx="67479">
                  <c:v>1.53016</c:v>
                </c:pt>
                <c:pt idx="67480">
                  <c:v>1.53018</c:v>
                </c:pt>
                <c:pt idx="67481">
                  <c:v>1.5302</c:v>
                </c:pt>
                <c:pt idx="67482">
                  <c:v>1.53023</c:v>
                </c:pt>
                <c:pt idx="67483">
                  <c:v>1.53025</c:v>
                </c:pt>
                <c:pt idx="67484">
                  <c:v>1.53027</c:v>
                </c:pt>
                <c:pt idx="67485">
                  <c:v>1.53029</c:v>
                </c:pt>
                <c:pt idx="67486">
                  <c:v>1.53032</c:v>
                </c:pt>
                <c:pt idx="67487">
                  <c:v>1.53034</c:v>
                </c:pt>
                <c:pt idx="67488">
                  <c:v>1.53036</c:v>
                </c:pt>
                <c:pt idx="67489">
                  <c:v>1.53039</c:v>
                </c:pt>
                <c:pt idx="67490">
                  <c:v>1.53041</c:v>
                </c:pt>
                <c:pt idx="67491">
                  <c:v>1.53043</c:v>
                </c:pt>
                <c:pt idx="67492">
                  <c:v>1.53045</c:v>
                </c:pt>
                <c:pt idx="67493">
                  <c:v>1.53048</c:v>
                </c:pt>
                <c:pt idx="67494">
                  <c:v>1.5305</c:v>
                </c:pt>
                <c:pt idx="67495">
                  <c:v>1.53052</c:v>
                </c:pt>
                <c:pt idx="67496">
                  <c:v>1.53054</c:v>
                </c:pt>
                <c:pt idx="67497">
                  <c:v>1.53057</c:v>
                </c:pt>
                <c:pt idx="67498">
                  <c:v>1.53059</c:v>
                </c:pt>
                <c:pt idx="67499">
                  <c:v>1.53061</c:v>
                </c:pt>
                <c:pt idx="67500">
                  <c:v>1.53063</c:v>
                </c:pt>
                <c:pt idx="67501">
                  <c:v>1.53066</c:v>
                </c:pt>
                <c:pt idx="67502">
                  <c:v>1.53068</c:v>
                </c:pt>
                <c:pt idx="67503">
                  <c:v>1.5307</c:v>
                </c:pt>
                <c:pt idx="67504">
                  <c:v>1.53073</c:v>
                </c:pt>
                <c:pt idx="67505">
                  <c:v>1.53075</c:v>
                </c:pt>
                <c:pt idx="67506">
                  <c:v>1.53077</c:v>
                </c:pt>
                <c:pt idx="67507">
                  <c:v>1.53079</c:v>
                </c:pt>
                <c:pt idx="67508">
                  <c:v>1.53082</c:v>
                </c:pt>
                <c:pt idx="67509">
                  <c:v>1.53084</c:v>
                </c:pt>
                <c:pt idx="67510">
                  <c:v>1.53086</c:v>
                </c:pt>
                <c:pt idx="67511">
                  <c:v>1.53088</c:v>
                </c:pt>
                <c:pt idx="67512">
                  <c:v>1.53091</c:v>
                </c:pt>
                <c:pt idx="67513">
                  <c:v>1.53093</c:v>
                </c:pt>
                <c:pt idx="67514">
                  <c:v>1.53095</c:v>
                </c:pt>
                <c:pt idx="67515">
                  <c:v>1.53097</c:v>
                </c:pt>
                <c:pt idx="67516">
                  <c:v>1.531</c:v>
                </c:pt>
                <c:pt idx="67517">
                  <c:v>1.53102</c:v>
                </c:pt>
                <c:pt idx="67518">
                  <c:v>1.53104</c:v>
                </c:pt>
                <c:pt idx="67519">
                  <c:v>1.53107</c:v>
                </c:pt>
                <c:pt idx="67520">
                  <c:v>1.53109</c:v>
                </c:pt>
                <c:pt idx="67521">
                  <c:v>1.53111</c:v>
                </c:pt>
                <c:pt idx="67522">
                  <c:v>1.53113</c:v>
                </c:pt>
                <c:pt idx="67523">
                  <c:v>1.53116</c:v>
                </c:pt>
                <c:pt idx="67524">
                  <c:v>1.53118</c:v>
                </c:pt>
                <c:pt idx="67525">
                  <c:v>1.5312</c:v>
                </c:pt>
                <c:pt idx="67526">
                  <c:v>1.53122</c:v>
                </c:pt>
                <c:pt idx="67527">
                  <c:v>1.53125</c:v>
                </c:pt>
                <c:pt idx="67528">
                  <c:v>1.53127</c:v>
                </c:pt>
                <c:pt idx="67529">
                  <c:v>1.53129</c:v>
                </c:pt>
                <c:pt idx="67530">
                  <c:v>1.53131</c:v>
                </c:pt>
                <c:pt idx="67531">
                  <c:v>1.53134</c:v>
                </c:pt>
                <c:pt idx="67532">
                  <c:v>1.53136</c:v>
                </c:pt>
                <c:pt idx="67533">
                  <c:v>1.53138</c:v>
                </c:pt>
                <c:pt idx="67534">
                  <c:v>1.53141</c:v>
                </c:pt>
                <c:pt idx="67535">
                  <c:v>1.53143</c:v>
                </c:pt>
                <c:pt idx="67536">
                  <c:v>1.53145</c:v>
                </c:pt>
                <c:pt idx="67537">
                  <c:v>1.53147</c:v>
                </c:pt>
                <c:pt idx="67538">
                  <c:v>1.5315</c:v>
                </c:pt>
                <c:pt idx="67539">
                  <c:v>1.53152</c:v>
                </c:pt>
                <c:pt idx="67540">
                  <c:v>1.53154</c:v>
                </c:pt>
                <c:pt idx="67541">
                  <c:v>1.53157</c:v>
                </c:pt>
                <c:pt idx="67542">
                  <c:v>1.53159</c:v>
                </c:pt>
                <c:pt idx="67543">
                  <c:v>1.53161</c:v>
                </c:pt>
                <c:pt idx="67544">
                  <c:v>1.53163</c:v>
                </c:pt>
                <c:pt idx="67545">
                  <c:v>1.53165</c:v>
                </c:pt>
                <c:pt idx="67546">
                  <c:v>1.53168</c:v>
                </c:pt>
                <c:pt idx="67547">
                  <c:v>1.5317</c:v>
                </c:pt>
                <c:pt idx="67548">
                  <c:v>1.53172</c:v>
                </c:pt>
                <c:pt idx="67549">
                  <c:v>1.53175</c:v>
                </c:pt>
                <c:pt idx="67550">
                  <c:v>1.53177</c:v>
                </c:pt>
                <c:pt idx="67551">
                  <c:v>1.53179</c:v>
                </c:pt>
                <c:pt idx="67552">
                  <c:v>1.53181</c:v>
                </c:pt>
                <c:pt idx="67553">
                  <c:v>1.53184</c:v>
                </c:pt>
                <c:pt idx="67554">
                  <c:v>1.53186</c:v>
                </c:pt>
                <c:pt idx="67555">
                  <c:v>1.53188</c:v>
                </c:pt>
                <c:pt idx="67556">
                  <c:v>1.53191</c:v>
                </c:pt>
                <c:pt idx="67557">
                  <c:v>1.53193</c:v>
                </c:pt>
                <c:pt idx="67558">
                  <c:v>1.53195</c:v>
                </c:pt>
                <c:pt idx="67559">
                  <c:v>1.53197</c:v>
                </c:pt>
                <c:pt idx="67560">
                  <c:v>1.53199</c:v>
                </c:pt>
                <c:pt idx="67561">
                  <c:v>1.53202</c:v>
                </c:pt>
                <c:pt idx="67562">
                  <c:v>1.53204</c:v>
                </c:pt>
                <c:pt idx="67563">
                  <c:v>1.53206</c:v>
                </c:pt>
                <c:pt idx="67564">
                  <c:v>1.53209</c:v>
                </c:pt>
                <c:pt idx="67565">
                  <c:v>1.53211</c:v>
                </c:pt>
                <c:pt idx="67566">
                  <c:v>1.53213</c:v>
                </c:pt>
                <c:pt idx="67567">
                  <c:v>1.53215</c:v>
                </c:pt>
                <c:pt idx="67568">
                  <c:v>1.53218</c:v>
                </c:pt>
                <c:pt idx="67569">
                  <c:v>1.5322</c:v>
                </c:pt>
                <c:pt idx="67570">
                  <c:v>1.53222</c:v>
                </c:pt>
                <c:pt idx="67571">
                  <c:v>1.53225</c:v>
                </c:pt>
                <c:pt idx="67572">
                  <c:v>1.53227</c:v>
                </c:pt>
                <c:pt idx="67573">
                  <c:v>1.53229</c:v>
                </c:pt>
                <c:pt idx="67574">
                  <c:v>1.53231</c:v>
                </c:pt>
                <c:pt idx="67575">
                  <c:v>1.53234</c:v>
                </c:pt>
                <c:pt idx="67576">
                  <c:v>1.53236</c:v>
                </c:pt>
                <c:pt idx="67577">
                  <c:v>1.53238</c:v>
                </c:pt>
                <c:pt idx="67578">
                  <c:v>1.5324</c:v>
                </c:pt>
                <c:pt idx="67579">
                  <c:v>1.53243</c:v>
                </c:pt>
                <c:pt idx="67580">
                  <c:v>1.53245</c:v>
                </c:pt>
                <c:pt idx="67581">
                  <c:v>1.53247</c:v>
                </c:pt>
                <c:pt idx="67582">
                  <c:v>1.53249</c:v>
                </c:pt>
                <c:pt idx="67583">
                  <c:v>1.53252</c:v>
                </c:pt>
                <c:pt idx="67584">
                  <c:v>1.53254</c:v>
                </c:pt>
                <c:pt idx="67585">
                  <c:v>1.53256</c:v>
                </c:pt>
                <c:pt idx="67586">
                  <c:v>1.53259</c:v>
                </c:pt>
                <c:pt idx="67587">
                  <c:v>1.53261</c:v>
                </c:pt>
                <c:pt idx="67588">
                  <c:v>1.53263</c:v>
                </c:pt>
                <c:pt idx="67589">
                  <c:v>1.53265</c:v>
                </c:pt>
                <c:pt idx="67590">
                  <c:v>1.53268</c:v>
                </c:pt>
                <c:pt idx="67591">
                  <c:v>1.5327</c:v>
                </c:pt>
                <c:pt idx="67592">
                  <c:v>1.53272</c:v>
                </c:pt>
                <c:pt idx="67593">
                  <c:v>1.53274</c:v>
                </c:pt>
                <c:pt idx="67594">
                  <c:v>1.53277</c:v>
                </c:pt>
                <c:pt idx="67595">
                  <c:v>1.53279</c:v>
                </c:pt>
                <c:pt idx="67596">
                  <c:v>1.53281</c:v>
                </c:pt>
                <c:pt idx="67597">
                  <c:v>1.53283</c:v>
                </c:pt>
                <c:pt idx="67598">
                  <c:v>1.53286</c:v>
                </c:pt>
                <c:pt idx="67599">
                  <c:v>1.53288</c:v>
                </c:pt>
                <c:pt idx="67600">
                  <c:v>1.5329</c:v>
                </c:pt>
                <c:pt idx="67601">
                  <c:v>1.53293</c:v>
                </c:pt>
                <c:pt idx="67602">
                  <c:v>1.53295</c:v>
                </c:pt>
                <c:pt idx="67603">
                  <c:v>1.53297</c:v>
                </c:pt>
                <c:pt idx="67604">
                  <c:v>1.53299</c:v>
                </c:pt>
                <c:pt idx="67605">
                  <c:v>1.53302</c:v>
                </c:pt>
                <c:pt idx="67606">
                  <c:v>1.53304</c:v>
                </c:pt>
                <c:pt idx="67607">
                  <c:v>1.53306</c:v>
                </c:pt>
                <c:pt idx="67608">
                  <c:v>1.53308</c:v>
                </c:pt>
                <c:pt idx="67609">
                  <c:v>1.53311</c:v>
                </c:pt>
                <c:pt idx="67610">
                  <c:v>1.53313</c:v>
                </c:pt>
                <c:pt idx="67611">
                  <c:v>1.53315</c:v>
                </c:pt>
                <c:pt idx="67612">
                  <c:v>1.53317</c:v>
                </c:pt>
                <c:pt idx="67613">
                  <c:v>1.5332</c:v>
                </c:pt>
                <c:pt idx="67614">
                  <c:v>1.53322</c:v>
                </c:pt>
                <c:pt idx="67615">
                  <c:v>1.53324</c:v>
                </c:pt>
                <c:pt idx="67616">
                  <c:v>1.53327</c:v>
                </c:pt>
                <c:pt idx="67617">
                  <c:v>1.53329</c:v>
                </c:pt>
                <c:pt idx="67618">
                  <c:v>1.53331</c:v>
                </c:pt>
                <c:pt idx="67619">
                  <c:v>1.53333</c:v>
                </c:pt>
                <c:pt idx="67620">
                  <c:v>1.53336</c:v>
                </c:pt>
                <c:pt idx="67621">
                  <c:v>1.53338</c:v>
                </c:pt>
                <c:pt idx="67622">
                  <c:v>1.5334</c:v>
                </c:pt>
                <c:pt idx="67623">
                  <c:v>1.53342</c:v>
                </c:pt>
                <c:pt idx="67624">
                  <c:v>1.53345</c:v>
                </c:pt>
                <c:pt idx="67625">
                  <c:v>1.53347</c:v>
                </c:pt>
                <c:pt idx="67626">
                  <c:v>1.53349</c:v>
                </c:pt>
                <c:pt idx="67627">
                  <c:v>1.53351</c:v>
                </c:pt>
                <c:pt idx="67628">
                  <c:v>1.53354</c:v>
                </c:pt>
                <c:pt idx="67629">
                  <c:v>1.53356</c:v>
                </c:pt>
                <c:pt idx="67630">
                  <c:v>1.53358</c:v>
                </c:pt>
                <c:pt idx="67631">
                  <c:v>1.53361</c:v>
                </c:pt>
                <c:pt idx="67632">
                  <c:v>1.53363</c:v>
                </c:pt>
                <c:pt idx="67633">
                  <c:v>1.53365</c:v>
                </c:pt>
                <c:pt idx="67634">
                  <c:v>1.53367</c:v>
                </c:pt>
                <c:pt idx="67635">
                  <c:v>1.5337</c:v>
                </c:pt>
                <c:pt idx="67636">
                  <c:v>1.53372</c:v>
                </c:pt>
                <c:pt idx="67637">
                  <c:v>1.53374</c:v>
                </c:pt>
                <c:pt idx="67638">
                  <c:v>1.53376</c:v>
                </c:pt>
                <c:pt idx="67639">
                  <c:v>1.53379</c:v>
                </c:pt>
                <c:pt idx="67640">
                  <c:v>1.53381</c:v>
                </c:pt>
                <c:pt idx="67641">
                  <c:v>1.53383</c:v>
                </c:pt>
                <c:pt idx="67642">
                  <c:v>1.53385</c:v>
                </c:pt>
                <c:pt idx="67643">
                  <c:v>1.53388</c:v>
                </c:pt>
                <c:pt idx="67644">
                  <c:v>1.5339</c:v>
                </c:pt>
                <c:pt idx="67645">
                  <c:v>1.53392</c:v>
                </c:pt>
                <c:pt idx="67646">
                  <c:v>1.53395</c:v>
                </c:pt>
                <c:pt idx="67647">
                  <c:v>1.53397</c:v>
                </c:pt>
                <c:pt idx="67648">
                  <c:v>1.53399</c:v>
                </c:pt>
                <c:pt idx="67649">
                  <c:v>1.53401</c:v>
                </c:pt>
                <c:pt idx="67650">
                  <c:v>1.53404</c:v>
                </c:pt>
                <c:pt idx="67651">
                  <c:v>1.53406</c:v>
                </c:pt>
                <c:pt idx="67652">
                  <c:v>1.53408</c:v>
                </c:pt>
                <c:pt idx="67653">
                  <c:v>1.5341</c:v>
                </c:pt>
                <c:pt idx="67654">
                  <c:v>1.53413</c:v>
                </c:pt>
                <c:pt idx="67655">
                  <c:v>1.53415</c:v>
                </c:pt>
                <c:pt idx="67656">
                  <c:v>1.53417</c:v>
                </c:pt>
                <c:pt idx="67657">
                  <c:v>1.53419</c:v>
                </c:pt>
                <c:pt idx="67658">
                  <c:v>1.53422</c:v>
                </c:pt>
                <c:pt idx="67659">
                  <c:v>1.53424</c:v>
                </c:pt>
                <c:pt idx="67660">
                  <c:v>1.53426</c:v>
                </c:pt>
                <c:pt idx="67661">
                  <c:v>1.53429</c:v>
                </c:pt>
                <c:pt idx="67662">
                  <c:v>1.53431</c:v>
                </c:pt>
                <c:pt idx="67663">
                  <c:v>1.53433</c:v>
                </c:pt>
                <c:pt idx="67664">
                  <c:v>1.53435</c:v>
                </c:pt>
                <c:pt idx="67665">
                  <c:v>1.53438</c:v>
                </c:pt>
                <c:pt idx="67666">
                  <c:v>1.5344</c:v>
                </c:pt>
                <c:pt idx="67667">
                  <c:v>1.53442</c:v>
                </c:pt>
                <c:pt idx="67668">
                  <c:v>1.53444</c:v>
                </c:pt>
                <c:pt idx="67669">
                  <c:v>1.53447</c:v>
                </c:pt>
                <c:pt idx="67670">
                  <c:v>1.53449</c:v>
                </c:pt>
                <c:pt idx="67671">
                  <c:v>1.53451</c:v>
                </c:pt>
                <c:pt idx="67672">
                  <c:v>1.53453</c:v>
                </c:pt>
                <c:pt idx="67673">
                  <c:v>1.53456</c:v>
                </c:pt>
                <c:pt idx="67674">
                  <c:v>1.53458</c:v>
                </c:pt>
                <c:pt idx="67675">
                  <c:v>1.5346</c:v>
                </c:pt>
                <c:pt idx="67676">
                  <c:v>1.53463</c:v>
                </c:pt>
                <c:pt idx="67677">
                  <c:v>1.53465</c:v>
                </c:pt>
                <c:pt idx="67678">
                  <c:v>1.53467</c:v>
                </c:pt>
                <c:pt idx="67679">
                  <c:v>1.53469</c:v>
                </c:pt>
                <c:pt idx="67680">
                  <c:v>1.53472</c:v>
                </c:pt>
                <c:pt idx="67681">
                  <c:v>1.53474</c:v>
                </c:pt>
                <c:pt idx="67682">
                  <c:v>1.53476</c:v>
                </c:pt>
                <c:pt idx="67683">
                  <c:v>1.53479</c:v>
                </c:pt>
                <c:pt idx="67684">
                  <c:v>1.53481</c:v>
                </c:pt>
                <c:pt idx="67685">
                  <c:v>1.53483</c:v>
                </c:pt>
                <c:pt idx="67686">
                  <c:v>1.53485</c:v>
                </c:pt>
                <c:pt idx="67687">
                  <c:v>1.53487</c:v>
                </c:pt>
                <c:pt idx="67688">
                  <c:v>1.5349</c:v>
                </c:pt>
                <c:pt idx="67689">
                  <c:v>1.53492</c:v>
                </c:pt>
                <c:pt idx="67690">
                  <c:v>1.53494</c:v>
                </c:pt>
                <c:pt idx="67691">
                  <c:v>1.53497</c:v>
                </c:pt>
                <c:pt idx="67692">
                  <c:v>1.53499</c:v>
                </c:pt>
                <c:pt idx="67693">
                  <c:v>1.53501</c:v>
                </c:pt>
                <c:pt idx="67694">
                  <c:v>1.53503</c:v>
                </c:pt>
                <c:pt idx="67695">
                  <c:v>1.53506</c:v>
                </c:pt>
                <c:pt idx="67696">
                  <c:v>1.53508</c:v>
                </c:pt>
                <c:pt idx="67697">
                  <c:v>1.5351</c:v>
                </c:pt>
                <c:pt idx="67698">
                  <c:v>1.53513</c:v>
                </c:pt>
                <c:pt idx="67699">
                  <c:v>1.53515</c:v>
                </c:pt>
                <c:pt idx="67700">
                  <c:v>1.53517</c:v>
                </c:pt>
                <c:pt idx="67701">
                  <c:v>1.53519</c:v>
                </c:pt>
                <c:pt idx="67702">
                  <c:v>1.53521</c:v>
                </c:pt>
                <c:pt idx="67703">
                  <c:v>1.53524</c:v>
                </c:pt>
                <c:pt idx="67704">
                  <c:v>1.53526</c:v>
                </c:pt>
                <c:pt idx="67705">
                  <c:v>1.53528</c:v>
                </c:pt>
                <c:pt idx="67706">
                  <c:v>1.53531</c:v>
                </c:pt>
                <c:pt idx="67707">
                  <c:v>1.53533</c:v>
                </c:pt>
                <c:pt idx="67708">
                  <c:v>1.53535</c:v>
                </c:pt>
                <c:pt idx="67709">
                  <c:v>1.53537</c:v>
                </c:pt>
                <c:pt idx="67710">
                  <c:v>1.5354</c:v>
                </c:pt>
                <c:pt idx="67711">
                  <c:v>1.53542</c:v>
                </c:pt>
                <c:pt idx="67712">
                  <c:v>1.53544</c:v>
                </c:pt>
                <c:pt idx="67713">
                  <c:v>1.53547</c:v>
                </c:pt>
                <c:pt idx="67714">
                  <c:v>1.53549</c:v>
                </c:pt>
                <c:pt idx="67715">
                  <c:v>1.53551</c:v>
                </c:pt>
                <c:pt idx="67716">
                  <c:v>1.53553</c:v>
                </c:pt>
                <c:pt idx="67717">
                  <c:v>1.53556</c:v>
                </c:pt>
                <c:pt idx="67718">
                  <c:v>1.53558</c:v>
                </c:pt>
                <c:pt idx="67719">
                  <c:v>1.5356</c:v>
                </c:pt>
                <c:pt idx="67720">
                  <c:v>1.53562</c:v>
                </c:pt>
                <c:pt idx="67721">
                  <c:v>1.53565</c:v>
                </c:pt>
                <c:pt idx="67722">
                  <c:v>1.53567</c:v>
                </c:pt>
                <c:pt idx="67723">
                  <c:v>1.53569</c:v>
                </c:pt>
                <c:pt idx="67724">
                  <c:v>1.53571</c:v>
                </c:pt>
                <c:pt idx="67725">
                  <c:v>1.53574</c:v>
                </c:pt>
                <c:pt idx="67726">
                  <c:v>1.53576</c:v>
                </c:pt>
                <c:pt idx="67727">
                  <c:v>1.53578</c:v>
                </c:pt>
                <c:pt idx="67728">
                  <c:v>1.53581</c:v>
                </c:pt>
                <c:pt idx="67729">
                  <c:v>1.53583</c:v>
                </c:pt>
                <c:pt idx="67730">
                  <c:v>1.53585</c:v>
                </c:pt>
                <c:pt idx="67731">
                  <c:v>1.53587</c:v>
                </c:pt>
                <c:pt idx="67732">
                  <c:v>1.5359</c:v>
                </c:pt>
                <c:pt idx="67733">
                  <c:v>1.53592</c:v>
                </c:pt>
                <c:pt idx="67734">
                  <c:v>1.53594</c:v>
                </c:pt>
                <c:pt idx="67735">
                  <c:v>1.53596</c:v>
                </c:pt>
                <c:pt idx="67736">
                  <c:v>1.53599</c:v>
                </c:pt>
                <c:pt idx="67737">
                  <c:v>1.53601</c:v>
                </c:pt>
                <c:pt idx="67738">
                  <c:v>1.53603</c:v>
                </c:pt>
                <c:pt idx="67739">
                  <c:v>1.53605</c:v>
                </c:pt>
                <c:pt idx="67740">
                  <c:v>1.53608</c:v>
                </c:pt>
                <c:pt idx="67741">
                  <c:v>1.5361</c:v>
                </c:pt>
                <c:pt idx="67742">
                  <c:v>1.53612</c:v>
                </c:pt>
                <c:pt idx="67743">
                  <c:v>1.53615</c:v>
                </c:pt>
                <c:pt idx="67744">
                  <c:v>1.53617</c:v>
                </c:pt>
                <c:pt idx="67745">
                  <c:v>1.53619</c:v>
                </c:pt>
                <c:pt idx="67746">
                  <c:v>1.53621</c:v>
                </c:pt>
                <c:pt idx="67747">
                  <c:v>1.53624</c:v>
                </c:pt>
                <c:pt idx="67748">
                  <c:v>1.53626</c:v>
                </c:pt>
                <c:pt idx="67749">
                  <c:v>1.53628</c:v>
                </c:pt>
                <c:pt idx="67750">
                  <c:v>1.5363</c:v>
                </c:pt>
                <c:pt idx="67751">
                  <c:v>1.53633</c:v>
                </c:pt>
                <c:pt idx="67752">
                  <c:v>1.53635</c:v>
                </c:pt>
                <c:pt idx="67753">
                  <c:v>1.53637</c:v>
                </c:pt>
                <c:pt idx="67754">
                  <c:v>1.53639</c:v>
                </c:pt>
                <c:pt idx="67755">
                  <c:v>1.53642</c:v>
                </c:pt>
                <c:pt idx="67756">
                  <c:v>1.53644</c:v>
                </c:pt>
                <c:pt idx="67757">
                  <c:v>1.53646</c:v>
                </c:pt>
                <c:pt idx="67758">
                  <c:v>1.53649</c:v>
                </c:pt>
                <c:pt idx="67759">
                  <c:v>1.53651</c:v>
                </c:pt>
                <c:pt idx="67760">
                  <c:v>1.53653</c:v>
                </c:pt>
                <c:pt idx="67761">
                  <c:v>1.53655</c:v>
                </c:pt>
                <c:pt idx="67762">
                  <c:v>1.53658</c:v>
                </c:pt>
                <c:pt idx="67763">
                  <c:v>1.5366</c:v>
                </c:pt>
                <c:pt idx="67764">
                  <c:v>1.53662</c:v>
                </c:pt>
                <c:pt idx="67765">
                  <c:v>1.53664</c:v>
                </c:pt>
                <c:pt idx="67766">
                  <c:v>1.53667</c:v>
                </c:pt>
                <c:pt idx="67767">
                  <c:v>1.53669</c:v>
                </c:pt>
                <c:pt idx="67768">
                  <c:v>1.53671</c:v>
                </c:pt>
                <c:pt idx="67769">
                  <c:v>1.53673</c:v>
                </c:pt>
                <c:pt idx="67770">
                  <c:v>1.53676</c:v>
                </c:pt>
                <c:pt idx="67771">
                  <c:v>1.53678</c:v>
                </c:pt>
                <c:pt idx="67772">
                  <c:v>1.5368</c:v>
                </c:pt>
                <c:pt idx="67773">
                  <c:v>1.53683</c:v>
                </c:pt>
                <c:pt idx="67774">
                  <c:v>1.53685</c:v>
                </c:pt>
                <c:pt idx="67775">
                  <c:v>1.53687</c:v>
                </c:pt>
                <c:pt idx="67776">
                  <c:v>1.53689</c:v>
                </c:pt>
                <c:pt idx="67777">
                  <c:v>1.53692</c:v>
                </c:pt>
                <c:pt idx="67778">
                  <c:v>1.53694</c:v>
                </c:pt>
                <c:pt idx="67779">
                  <c:v>1.53696</c:v>
                </c:pt>
                <c:pt idx="67780">
                  <c:v>1.53698</c:v>
                </c:pt>
                <c:pt idx="67781">
                  <c:v>1.53701</c:v>
                </c:pt>
                <c:pt idx="67782">
                  <c:v>1.53703</c:v>
                </c:pt>
                <c:pt idx="67783">
                  <c:v>1.53705</c:v>
                </c:pt>
                <c:pt idx="67784">
                  <c:v>1.53707</c:v>
                </c:pt>
                <c:pt idx="67785">
                  <c:v>1.5371</c:v>
                </c:pt>
                <c:pt idx="67786">
                  <c:v>1.53712</c:v>
                </c:pt>
                <c:pt idx="67787">
                  <c:v>1.53714</c:v>
                </c:pt>
                <c:pt idx="67788">
                  <c:v>1.53717</c:v>
                </c:pt>
                <c:pt idx="67789">
                  <c:v>1.53719</c:v>
                </c:pt>
                <c:pt idx="67790">
                  <c:v>1.53721</c:v>
                </c:pt>
                <c:pt idx="67791">
                  <c:v>1.53723</c:v>
                </c:pt>
                <c:pt idx="67792">
                  <c:v>1.53726</c:v>
                </c:pt>
                <c:pt idx="67793">
                  <c:v>1.53728</c:v>
                </c:pt>
                <c:pt idx="67794">
                  <c:v>1.5373</c:v>
                </c:pt>
                <c:pt idx="67795">
                  <c:v>1.53732</c:v>
                </c:pt>
                <c:pt idx="67796">
                  <c:v>1.53735</c:v>
                </c:pt>
                <c:pt idx="67797">
                  <c:v>1.53737</c:v>
                </c:pt>
                <c:pt idx="67798">
                  <c:v>1.53739</c:v>
                </c:pt>
                <c:pt idx="67799">
                  <c:v>1.53741</c:v>
                </c:pt>
                <c:pt idx="67800">
                  <c:v>1.53744</c:v>
                </c:pt>
                <c:pt idx="67801">
                  <c:v>1.53746</c:v>
                </c:pt>
                <c:pt idx="67802">
                  <c:v>1.53748</c:v>
                </c:pt>
                <c:pt idx="67803">
                  <c:v>1.53751</c:v>
                </c:pt>
                <c:pt idx="67804">
                  <c:v>1.53753</c:v>
                </c:pt>
                <c:pt idx="67805">
                  <c:v>1.53755</c:v>
                </c:pt>
                <c:pt idx="67806">
                  <c:v>1.53757</c:v>
                </c:pt>
                <c:pt idx="67807">
                  <c:v>1.5376</c:v>
                </c:pt>
                <c:pt idx="67808">
                  <c:v>1.53762</c:v>
                </c:pt>
                <c:pt idx="67809">
                  <c:v>1.53764</c:v>
                </c:pt>
                <c:pt idx="67810">
                  <c:v>1.53766</c:v>
                </c:pt>
                <c:pt idx="67811">
                  <c:v>1.53769</c:v>
                </c:pt>
                <c:pt idx="67812">
                  <c:v>1.53771</c:v>
                </c:pt>
                <c:pt idx="67813">
                  <c:v>1.53773</c:v>
                </c:pt>
                <c:pt idx="67814">
                  <c:v>1.53775</c:v>
                </c:pt>
                <c:pt idx="67815">
                  <c:v>1.53778</c:v>
                </c:pt>
                <c:pt idx="67816">
                  <c:v>1.5378</c:v>
                </c:pt>
                <c:pt idx="67817">
                  <c:v>1.53782</c:v>
                </c:pt>
                <c:pt idx="67818">
                  <c:v>1.53785</c:v>
                </c:pt>
                <c:pt idx="67819">
                  <c:v>1.53787</c:v>
                </c:pt>
                <c:pt idx="67820">
                  <c:v>1.53789</c:v>
                </c:pt>
                <c:pt idx="67821">
                  <c:v>1.53791</c:v>
                </c:pt>
                <c:pt idx="67822">
                  <c:v>1.53794</c:v>
                </c:pt>
                <c:pt idx="67823">
                  <c:v>1.53796</c:v>
                </c:pt>
                <c:pt idx="67824">
                  <c:v>1.53798</c:v>
                </c:pt>
                <c:pt idx="67825">
                  <c:v>1.53801</c:v>
                </c:pt>
                <c:pt idx="67826">
                  <c:v>1.53803</c:v>
                </c:pt>
                <c:pt idx="67827">
                  <c:v>1.53805</c:v>
                </c:pt>
                <c:pt idx="67828">
                  <c:v>1.53807</c:v>
                </c:pt>
                <c:pt idx="67829">
                  <c:v>1.53809</c:v>
                </c:pt>
                <c:pt idx="67830">
                  <c:v>1.53812</c:v>
                </c:pt>
                <c:pt idx="67831">
                  <c:v>1.53814</c:v>
                </c:pt>
                <c:pt idx="67832">
                  <c:v>1.53816</c:v>
                </c:pt>
                <c:pt idx="67833">
                  <c:v>1.53819</c:v>
                </c:pt>
                <c:pt idx="67834">
                  <c:v>1.53821</c:v>
                </c:pt>
                <c:pt idx="67835">
                  <c:v>1.53823</c:v>
                </c:pt>
                <c:pt idx="67836">
                  <c:v>1.53825</c:v>
                </c:pt>
                <c:pt idx="67837">
                  <c:v>1.53828</c:v>
                </c:pt>
                <c:pt idx="67838">
                  <c:v>1.5383</c:v>
                </c:pt>
                <c:pt idx="67839">
                  <c:v>1.53832</c:v>
                </c:pt>
                <c:pt idx="67840">
                  <c:v>1.53835</c:v>
                </c:pt>
                <c:pt idx="67841">
                  <c:v>1.53837</c:v>
                </c:pt>
                <c:pt idx="67842">
                  <c:v>1.53839</c:v>
                </c:pt>
                <c:pt idx="67843">
                  <c:v>1.53841</c:v>
                </c:pt>
                <c:pt idx="67844">
                  <c:v>1.53843</c:v>
                </c:pt>
                <c:pt idx="67845">
                  <c:v>1.53846</c:v>
                </c:pt>
                <c:pt idx="67846">
                  <c:v>1.53848</c:v>
                </c:pt>
                <c:pt idx="67847">
                  <c:v>1.5385</c:v>
                </c:pt>
                <c:pt idx="67848">
                  <c:v>1.53853</c:v>
                </c:pt>
                <c:pt idx="67849">
                  <c:v>1.53855</c:v>
                </c:pt>
                <c:pt idx="67850">
                  <c:v>1.53857</c:v>
                </c:pt>
                <c:pt idx="67851">
                  <c:v>1.53859</c:v>
                </c:pt>
                <c:pt idx="67852">
                  <c:v>1.53862</c:v>
                </c:pt>
                <c:pt idx="67853">
                  <c:v>1.53864</c:v>
                </c:pt>
                <c:pt idx="67854">
                  <c:v>1.53866</c:v>
                </c:pt>
                <c:pt idx="67855">
                  <c:v>1.53869</c:v>
                </c:pt>
                <c:pt idx="67856">
                  <c:v>1.53871</c:v>
                </c:pt>
                <c:pt idx="67857">
                  <c:v>1.53873</c:v>
                </c:pt>
                <c:pt idx="67858">
                  <c:v>1.53875</c:v>
                </c:pt>
                <c:pt idx="67859">
                  <c:v>1.53878</c:v>
                </c:pt>
                <c:pt idx="67860">
                  <c:v>1.5388</c:v>
                </c:pt>
                <c:pt idx="67861">
                  <c:v>1.53882</c:v>
                </c:pt>
                <c:pt idx="67862">
                  <c:v>1.53884</c:v>
                </c:pt>
                <c:pt idx="67863">
                  <c:v>1.53887</c:v>
                </c:pt>
                <c:pt idx="67864">
                  <c:v>1.53889</c:v>
                </c:pt>
                <c:pt idx="67865">
                  <c:v>1.53891</c:v>
                </c:pt>
                <c:pt idx="67866">
                  <c:v>1.53893</c:v>
                </c:pt>
                <c:pt idx="67867">
                  <c:v>1.53896</c:v>
                </c:pt>
                <c:pt idx="67868">
                  <c:v>1.53898</c:v>
                </c:pt>
                <c:pt idx="67869">
                  <c:v>1.539</c:v>
                </c:pt>
                <c:pt idx="67870">
                  <c:v>1.53903</c:v>
                </c:pt>
                <c:pt idx="67871">
                  <c:v>1.53905</c:v>
                </c:pt>
                <c:pt idx="67872">
                  <c:v>1.53907</c:v>
                </c:pt>
                <c:pt idx="67873">
                  <c:v>1.53909</c:v>
                </c:pt>
                <c:pt idx="67874">
                  <c:v>1.53912</c:v>
                </c:pt>
                <c:pt idx="67875">
                  <c:v>1.53914</c:v>
                </c:pt>
                <c:pt idx="67876">
                  <c:v>1.53916</c:v>
                </c:pt>
                <c:pt idx="67877">
                  <c:v>1.53918</c:v>
                </c:pt>
                <c:pt idx="67878">
                  <c:v>1.53921</c:v>
                </c:pt>
                <c:pt idx="67879">
                  <c:v>1.53923</c:v>
                </c:pt>
                <c:pt idx="67880">
                  <c:v>1.53925</c:v>
                </c:pt>
                <c:pt idx="67881">
                  <c:v>1.53927</c:v>
                </c:pt>
                <c:pt idx="67882">
                  <c:v>1.5393</c:v>
                </c:pt>
                <c:pt idx="67883">
                  <c:v>1.53932</c:v>
                </c:pt>
                <c:pt idx="67884">
                  <c:v>1.53934</c:v>
                </c:pt>
                <c:pt idx="67885">
                  <c:v>1.53937</c:v>
                </c:pt>
                <c:pt idx="67886">
                  <c:v>1.53939</c:v>
                </c:pt>
                <c:pt idx="67887">
                  <c:v>1.53941</c:v>
                </c:pt>
                <c:pt idx="67888">
                  <c:v>1.53943</c:v>
                </c:pt>
                <c:pt idx="67889">
                  <c:v>1.53946</c:v>
                </c:pt>
                <c:pt idx="67890">
                  <c:v>1.53948</c:v>
                </c:pt>
                <c:pt idx="67891">
                  <c:v>1.5395</c:v>
                </c:pt>
                <c:pt idx="67892">
                  <c:v>1.53952</c:v>
                </c:pt>
                <c:pt idx="67893">
                  <c:v>1.53955</c:v>
                </c:pt>
                <c:pt idx="67894">
                  <c:v>1.53957</c:v>
                </c:pt>
                <c:pt idx="67895">
                  <c:v>1.53959</c:v>
                </c:pt>
                <c:pt idx="67896">
                  <c:v>1.53961</c:v>
                </c:pt>
                <c:pt idx="67897">
                  <c:v>1.53964</c:v>
                </c:pt>
                <c:pt idx="67898">
                  <c:v>1.53966</c:v>
                </c:pt>
                <c:pt idx="67899">
                  <c:v>1.53968</c:v>
                </c:pt>
                <c:pt idx="67900">
                  <c:v>1.53971</c:v>
                </c:pt>
                <c:pt idx="67901">
                  <c:v>1.53973</c:v>
                </c:pt>
                <c:pt idx="67902">
                  <c:v>1.53975</c:v>
                </c:pt>
                <c:pt idx="67903">
                  <c:v>1.53977</c:v>
                </c:pt>
                <c:pt idx="67904">
                  <c:v>1.5398</c:v>
                </c:pt>
                <c:pt idx="67905">
                  <c:v>1.53982</c:v>
                </c:pt>
                <c:pt idx="67906">
                  <c:v>1.53984</c:v>
                </c:pt>
                <c:pt idx="67907">
                  <c:v>1.53986</c:v>
                </c:pt>
                <c:pt idx="67908">
                  <c:v>1.53989</c:v>
                </c:pt>
                <c:pt idx="67909">
                  <c:v>1.53991</c:v>
                </c:pt>
                <c:pt idx="67910">
                  <c:v>1.53993</c:v>
                </c:pt>
                <c:pt idx="67911">
                  <c:v>1.53995</c:v>
                </c:pt>
                <c:pt idx="67912">
                  <c:v>1.53998</c:v>
                </c:pt>
                <c:pt idx="67913">
                  <c:v>1.54</c:v>
                </c:pt>
                <c:pt idx="67914">
                  <c:v>1.54002</c:v>
                </c:pt>
                <c:pt idx="67915">
                  <c:v>1.54005</c:v>
                </c:pt>
                <c:pt idx="67916">
                  <c:v>1.54007</c:v>
                </c:pt>
                <c:pt idx="67917">
                  <c:v>1.54009</c:v>
                </c:pt>
                <c:pt idx="67918">
                  <c:v>1.54011</c:v>
                </c:pt>
                <c:pt idx="67919">
                  <c:v>1.54014</c:v>
                </c:pt>
                <c:pt idx="67920">
                  <c:v>1.54016</c:v>
                </c:pt>
                <c:pt idx="67921">
                  <c:v>1.54018</c:v>
                </c:pt>
                <c:pt idx="67922">
                  <c:v>1.5402</c:v>
                </c:pt>
                <c:pt idx="67923">
                  <c:v>1.54023</c:v>
                </c:pt>
                <c:pt idx="67924">
                  <c:v>1.54025</c:v>
                </c:pt>
                <c:pt idx="67925">
                  <c:v>1.54027</c:v>
                </c:pt>
                <c:pt idx="67926">
                  <c:v>1.54029</c:v>
                </c:pt>
                <c:pt idx="67927">
                  <c:v>1.54032</c:v>
                </c:pt>
                <c:pt idx="67928">
                  <c:v>1.54034</c:v>
                </c:pt>
                <c:pt idx="67929">
                  <c:v>1.54036</c:v>
                </c:pt>
                <c:pt idx="67930">
                  <c:v>1.54038</c:v>
                </c:pt>
                <c:pt idx="67931">
                  <c:v>1.54041</c:v>
                </c:pt>
                <c:pt idx="67932">
                  <c:v>1.54043</c:v>
                </c:pt>
                <c:pt idx="67933">
                  <c:v>1.54045</c:v>
                </c:pt>
                <c:pt idx="67934">
                  <c:v>1.54048</c:v>
                </c:pt>
                <c:pt idx="67935">
                  <c:v>1.5405</c:v>
                </c:pt>
                <c:pt idx="67936">
                  <c:v>1.54052</c:v>
                </c:pt>
                <c:pt idx="67937">
                  <c:v>1.54054</c:v>
                </c:pt>
                <c:pt idx="67938">
                  <c:v>1.54057</c:v>
                </c:pt>
                <c:pt idx="67939">
                  <c:v>1.54059</c:v>
                </c:pt>
                <c:pt idx="67940">
                  <c:v>1.54061</c:v>
                </c:pt>
                <c:pt idx="67941">
                  <c:v>1.54063</c:v>
                </c:pt>
                <c:pt idx="67942">
                  <c:v>1.54066</c:v>
                </c:pt>
                <c:pt idx="67943">
                  <c:v>1.54068</c:v>
                </c:pt>
                <c:pt idx="67944">
                  <c:v>1.5407</c:v>
                </c:pt>
                <c:pt idx="67945">
                  <c:v>1.54073</c:v>
                </c:pt>
                <c:pt idx="67946">
                  <c:v>1.54075</c:v>
                </c:pt>
                <c:pt idx="67947">
                  <c:v>1.54077</c:v>
                </c:pt>
                <c:pt idx="67948">
                  <c:v>1.54079</c:v>
                </c:pt>
                <c:pt idx="67949">
                  <c:v>1.54082</c:v>
                </c:pt>
                <c:pt idx="67950">
                  <c:v>1.54084</c:v>
                </c:pt>
                <c:pt idx="67951">
                  <c:v>1.54086</c:v>
                </c:pt>
                <c:pt idx="67952">
                  <c:v>1.54088</c:v>
                </c:pt>
                <c:pt idx="67953">
                  <c:v>1.54091</c:v>
                </c:pt>
                <c:pt idx="67954">
                  <c:v>1.54093</c:v>
                </c:pt>
                <c:pt idx="67955">
                  <c:v>1.54095</c:v>
                </c:pt>
                <c:pt idx="67956">
                  <c:v>1.54097</c:v>
                </c:pt>
                <c:pt idx="67957">
                  <c:v>1.541</c:v>
                </c:pt>
                <c:pt idx="67958">
                  <c:v>1.54102</c:v>
                </c:pt>
                <c:pt idx="67959">
                  <c:v>1.54104</c:v>
                </c:pt>
                <c:pt idx="67960">
                  <c:v>1.54107</c:v>
                </c:pt>
                <c:pt idx="67961">
                  <c:v>1.54109</c:v>
                </c:pt>
                <c:pt idx="67962">
                  <c:v>1.54111</c:v>
                </c:pt>
                <c:pt idx="67963">
                  <c:v>1.54113</c:v>
                </c:pt>
                <c:pt idx="67964">
                  <c:v>1.54116</c:v>
                </c:pt>
                <c:pt idx="67965">
                  <c:v>1.54118</c:v>
                </c:pt>
                <c:pt idx="67966">
                  <c:v>1.5412</c:v>
                </c:pt>
                <c:pt idx="67967">
                  <c:v>1.54122</c:v>
                </c:pt>
                <c:pt idx="67968">
                  <c:v>1.54125</c:v>
                </c:pt>
                <c:pt idx="67969">
                  <c:v>1.54127</c:v>
                </c:pt>
                <c:pt idx="67970">
                  <c:v>1.54129</c:v>
                </c:pt>
                <c:pt idx="67971">
                  <c:v>1.54131</c:v>
                </c:pt>
                <c:pt idx="67972">
                  <c:v>1.54134</c:v>
                </c:pt>
                <c:pt idx="67973">
                  <c:v>1.54136</c:v>
                </c:pt>
                <c:pt idx="67974">
                  <c:v>1.54138</c:v>
                </c:pt>
                <c:pt idx="67975">
                  <c:v>1.54141</c:v>
                </c:pt>
                <c:pt idx="67976">
                  <c:v>1.54143</c:v>
                </c:pt>
                <c:pt idx="67977">
                  <c:v>1.54145</c:v>
                </c:pt>
                <c:pt idx="67978">
                  <c:v>1.54147</c:v>
                </c:pt>
                <c:pt idx="67979">
                  <c:v>1.5415</c:v>
                </c:pt>
                <c:pt idx="67980">
                  <c:v>1.54152</c:v>
                </c:pt>
                <c:pt idx="67981">
                  <c:v>1.54154</c:v>
                </c:pt>
                <c:pt idx="67982">
                  <c:v>1.54157</c:v>
                </c:pt>
                <c:pt idx="67983">
                  <c:v>1.54159</c:v>
                </c:pt>
                <c:pt idx="67984">
                  <c:v>1.54161</c:v>
                </c:pt>
                <c:pt idx="67985">
                  <c:v>1.54163</c:v>
                </c:pt>
                <c:pt idx="67986">
                  <c:v>1.54165</c:v>
                </c:pt>
                <c:pt idx="67987">
                  <c:v>1.54168</c:v>
                </c:pt>
                <c:pt idx="67988">
                  <c:v>1.5417</c:v>
                </c:pt>
                <c:pt idx="67989">
                  <c:v>1.54172</c:v>
                </c:pt>
                <c:pt idx="67990">
                  <c:v>1.54175</c:v>
                </c:pt>
                <c:pt idx="67991">
                  <c:v>1.54177</c:v>
                </c:pt>
                <c:pt idx="67992">
                  <c:v>1.54179</c:v>
                </c:pt>
                <c:pt idx="67993">
                  <c:v>1.54181</c:v>
                </c:pt>
                <c:pt idx="67994">
                  <c:v>1.54184</c:v>
                </c:pt>
                <c:pt idx="67995">
                  <c:v>1.54186</c:v>
                </c:pt>
                <c:pt idx="67996">
                  <c:v>1.54188</c:v>
                </c:pt>
                <c:pt idx="67997">
                  <c:v>1.54191</c:v>
                </c:pt>
                <c:pt idx="67998">
                  <c:v>1.54193</c:v>
                </c:pt>
                <c:pt idx="67999">
                  <c:v>1.54195</c:v>
                </c:pt>
                <c:pt idx="68000">
                  <c:v>1.54197</c:v>
                </c:pt>
                <c:pt idx="68001">
                  <c:v>1.542</c:v>
                </c:pt>
                <c:pt idx="68002">
                  <c:v>1.54202</c:v>
                </c:pt>
                <c:pt idx="68003">
                  <c:v>1.54204</c:v>
                </c:pt>
                <c:pt idx="68004">
                  <c:v>1.54206</c:v>
                </c:pt>
                <c:pt idx="68005">
                  <c:v>1.54209</c:v>
                </c:pt>
                <c:pt idx="68006">
                  <c:v>1.54211</c:v>
                </c:pt>
                <c:pt idx="68007">
                  <c:v>1.54213</c:v>
                </c:pt>
                <c:pt idx="68008">
                  <c:v>1.54215</c:v>
                </c:pt>
                <c:pt idx="68009">
                  <c:v>1.54218</c:v>
                </c:pt>
                <c:pt idx="68010">
                  <c:v>1.5422</c:v>
                </c:pt>
                <c:pt idx="68011">
                  <c:v>1.54222</c:v>
                </c:pt>
                <c:pt idx="68012">
                  <c:v>1.54225</c:v>
                </c:pt>
                <c:pt idx="68013">
                  <c:v>1.54227</c:v>
                </c:pt>
                <c:pt idx="68014">
                  <c:v>1.54229</c:v>
                </c:pt>
                <c:pt idx="68015">
                  <c:v>1.54231</c:v>
                </c:pt>
                <c:pt idx="68016">
                  <c:v>1.54234</c:v>
                </c:pt>
                <c:pt idx="68017">
                  <c:v>1.54236</c:v>
                </c:pt>
                <c:pt idx="68018">
                  <c:v>1.54238</c:v>
                </c:pt>
                <c:pt idx="68019">
                  <c:v>1.5424</c:v>
                </c:pt>
                <c:pt idx="68020">
                  <c:v>1.54243</c:v>
                </c:pt>
                <c:pt idx="68021">
                  <c:v>1.54245</c:v>
                </c:pt>
                <c:pt idx="68022">
                  <c:v>1.54247</c:v>
                </c:pt>
                <c:pt idx="68023">
                  <c:v>1.54249</c:v>
                </c:pt>
                <c:pt idx="68024">
                  <c:v>1.54252</c:v>
                </c:pt>
                <c:pt idx="68025">
                  <c:v>1.54254</c:v>
                </c:pt>
                <c:pt idx="68026">
                  <c:v>1.54256</c:v>
                </c:pt>
                <c:pt idx="68027">
                  <c:v>1.54259</c:v>
                </c:pt>
                <c:pt idx="68028">
                  <c:v>1.54261</c:v>
                </c:pt>
                <c:pt idx="68029">
                  <c:v>1.54263</c:v>
                </c:pt>
                <c:pt idx="68030">
                  <c:v>1.54265</c:v>
                </c:pt>
                <c:pt idx="68031">
                  <c:v>1.54268</c:v>
                </c:pt>
                <c:pt idx="68032">
                  <c:v>1.5427</c:v>
                </c:pt>
                <c:pt idx="68033">
                  <c:v>1.54272</c:v>
                </c:pt>
                <c:pt idx="68034">
                  <c:v>1.54274</c:v>
                </c:pt>
                <c:pt idx="68035">
                  <c:v>1.54277</c:v>
                </c:pt>
                <c:pt idx="68036">
                  <c:v>1.54279</c:v>
                </c:pt>
                <c:pt idx="68037">
                  <c:v>1.54281</c:v>
                </c:pt>
                <c:pt idx="68038">
                  <c:v>1.54283</c:v>
                </c:pt>
                <c:pt idx="68039">
                  <c:v>1.54286</c:v>
                </c:pt>
                <c:pt idx="68040">
                  <c:v>1.54288</c:v>
                </c:pt>
                <c:pt idx="68041">
                  <c:v>1.5429</c:v>
                </c:pt>
                <c:pt idx="68042">
                  <c:v>1.54293</c:v>
                </c:pt>
                <c:pt idx="68043">
                  <c:v>1.54295</c:v>
                </c:pt>
                <c:pt idx="68044">
                  <c:v>1.54297</c:v>
                </c:pt>
                <c:pt idx="68045">
                  <c:v>1.54299</c:v>
                </c:pt>
                <c:pt idx="68046">
                  <c:v>1.54302</c:v>
                </c:pt>
                <c:pt idx="68047">
                  <c:v>1.54304</c:v>
                </c:pt>
                <c:pt idx="68048">
                  <c:v>1.54306</c:v>
                </c:pt>
                <c:pt idx="68049">
                  <c:v>1.54308</c:v>
                </c:pt>
                <c:pt idx="68050">
                  <c:v>1.54311</c:v>
                </c:pt>
                <c:pt idx="68051">
                  <c:v>1.54313</c:v>
                </c:pt>
                <c:pt idx="68052">
                  <c:v>1.54315</c:v>
                </c:pt>
                <c:pt idx="68053">
                  <c:v>1.54317</c:v>
                </c:pt>
                <c:pt idx="68054">
                  <c:v>1.5432</c:v>
                </c:pt>
                <c:pt idx="68055">
                  <c:v>1.54322</c:v>
                </c:pt>
                <c:pt idx="68056">
                  <c:v>1.54324</c:v>
                </c:pt>
                <c:pt idx="68057">
                  <c:v>1.54327</c:v>
                </c:pt>
                <c:pt idx="68058">
                  <c:v>1.54329</c:v>
                </c:pt>
                <c:pt idx="68059">
                  <c:v>1.54331</c:v>
                </c:pt>
                <c:pt idx="68060">
                  <c:v>1.54333</c:v>
                </c:pt>
                <c:pt idx="68061">
                  <c:v>1.54336</c:v>
                </c:pt>
                <c:pt idx="68062">
                  <c:v>1.54338</c:v>
                </c:pt>
                <c:pt idx="68063">
                  <c:v>1.5434</c:v>
                </c:pt>
                <c:pt idx="68064">
                  <c:v>1.54342</c:v>
                </c:pt>
                <c:pt idx="68065">
                  <c:v>1.54345</c:v>
                </c:pt>
                <c:pt idx="68066">
                  <c:v>1.54347</c:v>
                </c:pt>
                <c:pt idx="68067">
                  <c:v>1.54349</c:v>
                </c:pt>
                <c:pt idx="68068">
                  <c:v>1.54351</c:v>
                </c:pt>
                <c:pt idx="68069">
                  <c:v>1.54354</c:v>
                </c:pt>
                <c:pt idx="68070">
                  <c:v>1.54356</c:v>
                </c:pt>
                <c:pt idx="68071">
                  <c:v>1.54358</c:v>
                </c:pt>
                <c:pt idx="68072">
                  <c:v>1.5436</c:v>
                </c:pt>
                <c:pt idx="68073">
                  <c:v>1.54363</c:v>
                </c:pt>
                <c:pt idx="68074">
                  <c:v>1.54365</c:v>
                </c:pt>
                <c:pt idx="68075">
                  <c:v>1.54367</c:v>
                </c:pt>
                <c:pt idx="68076">
                  <c:v>1.5437</c:v>
                </c:pt>
                <c:pt idx="68077">
                  <c:v>1.54372</c:v>
                </c:pt>
                <c:pt idx="68078">
                  <c:v>1.54374</c:v>
                </c:pt>
                <c:pt idx="68079">
                  <c:v>1.54376</c:v>
                </c:pt>
                <c:pt idx="68080">
                  <c:v>1.54379</c:v>
                </c:pt>
                <c:pt idx="68081">
                  <c:v>1.54381</c:v>
                </c:pt>
                <c:pt idx="68082">
                  <c:v>1.54383</c:v>
                </c:pt>
                <c:pt idx="68083">
                  <c:v>1.54385</c:v>
                </c:pt>
                <c:pt idx="68084">
                  <c:v>1.54388</c:v>
                </c:pt>
                <c:pt idx="68085">
                  <c:v>1.5439</c:v>
                </c:pt>
                <c:pt idx="68086">
                  <c:v>1.54392</c:v>
                </c:pt>
                <c:pt idx="68087">
                  <c:v>1.54395</c:v>
                </c:pt>
                <c:pt idx="68088">
                  <c:v>1.54397</c:v>
                </c:pt>
                <c:pt idx="68089">
                  <c:v>1.54399</c:v>
                </c:pt>
                <c:pt idx="68090">
                  <c:v>1.54401</c:v>
                </c:pt>
                <c:pt idx="68091">
                  <c:v>1.54404</c:v>
                </c:pt>
                <c:pt idx="68092">
                  <c:v>1.54406</c:v>
                </c:pt>
                <c:pt idx="68093">
                  <c:v>1.54408</c:v>
                </c:pt>
                <c:pt idx="68094">
                  <c:v>1.5441</c:v>
                </c:pt>
                <c:pt idx="68095">
                  <c:v>1.54413</c:v>
                </c:pt>
                <c:pt idx="68096">
                  <c:v>1.54415</c:v>
                </c:pt>
                <c:pt idx="68097">
                  <c:v>1.54417</c:v>
                </c:pt>
                <c:pt idx="68098">
                  <c:v>1.54419</c:v>
                </c:pt>
                <c:pt idx="68099">
                  <c:v>1.54422</c:v>
                </c:pt>
                <c:pt idx="68100">
                  <c:v>1.54424</c:v>
                </c:pt>
                <c:pt idx="68101">
                  <c:v>1.54426</c:v>
                </c:pt>
                <c:pt idx="68102">
                  <c:v>1.54429</c:v>
                </c:pt>
                <c:pt idx="68103">
                  <c:v>1.54431</c:v>
                </c:pt>
                <c:pt idx="68104">
                  <c:v>1.54433</c:v>
                </c:pt>
                <c:pt idx="68105">
                  <c:v>1.54435</c:v>
                </c:pt>
                <c:pt idx="68106">
                  <c:v>1.54438</c:v>
                </c:pt>
                <c:pt idx="68107">
                  <c:v>1.5444</c:v>
                </c:pt>
                <c:pt idx="68108">
                  <c:v>1.54442</c:v>
                </c:pt>
                <c:pt idx="68109">
                  <c:v>1.54444</c:v>
                </c:pt>
                <c:pt idx="68110">
                  <c:v>1.54447</c:v>
                </c:pt>
                <c:pt idx="68111">
                  <c:v>1.54449</c:v>
                </c:pt>
                <c:pt idx="68112">
                  <c:v>1.54451</c:v>
                </c:pt>
                <c:pt idx="68113">
                  <c:v>1.54453</c:v>
                </c:pt>
                <c:pt idx="68114">
                  <c:v>1.54456</c:v>
                </c:pt>
                <c:pt idx="68115">
                  <c:v>1.54458</c:v>
                </c:pt>
                <c:pt idx="68116">
                  <c:v>1.5446</c:v>
                </c:pt>
                <c:pt idx="68117">
                  <c:v>1.54463</c:v>
                </c:pt>
                <c:pt idx="68118">
                  <c:v>1.54465</c:v>
                </c:pt>
                <c:pt idx="68119">
                  <c:v>1.54467</c:v>
                </c:pt>
                <c:pt idx="68120">
                  <c:v>1.54469</c:v>
                </c:pt>
                <c:pt idx="68121">
                  <c:v>1.54472</c:v>
                </c:pt>
                <c:pt idx="68122">
                  <c:v>1.54474</c:v>
                </c:pt>
                <c:pt idx="68123">
                  <c:v>1.54476</c:v>
                </c:pt>
                <c:pt idx="68124">
                  <c:v>1.54479</c:v>
                </c:pt>
                <c:pt idx="68125">
                  <c:v>1.54481</c:v>
                </c:pt>
                <c:pt idx="68126">
                  <c:v>1.54483</c:v>
                </c:pt>
                <c:pt idx="68127">
                  <c:v>1.54485</c:v>
                </c:pt>
                <c:pt idx="68128">
                  <c:v>1.54487</c:v>
                </c:pt>
                <c:pt idx="68129">
                  <c:v>1.5449</c:v>
                </c:pt>
                <c:pt idx="68130">
                  <c:v>1.54492</c:v>
                </c:pt>
                <c:pt idx="68131">
                  <c:v>1.54494</c:v>
                </c:pt>
                <c:pt idx="68132">
                  <c:v>1.54497</c:v>
                </c:pt>
                <c:pt idx="68133">
                  <c:v>1.54499</c:v>
                </c:pt>
                <c:pt idx="68134">
                  <c:v>1.54501</c:v>
                </c:pt>
                <c:pt idx="68135">
                  <c:v>1.54503</c:v>
                </c:pt>
                <c:pt idx="68136">
                  <c:v>1.54506</c:v>
                </c:pt>
                <c:pt idx="68137">
                  <c:v>1.54508</c:v>
                </c:pt>
                <c:pt idx="68138">
                  <c:v>1.5451</c:v>
                </c:pt>
                <c:pt idx="68139">
                  <c:v>1.54513</c:v>
                </c:pt>
                <c:pt idx="68140">
                  <c:v>1.54515</c:v>
                </c:pt>
                <c:pt idx="68141">
                  <c:v>1.54517</c:v>
                </c:pt>
                <c:pt idx="68142">
                  <c:v>1.54519</c:v>
                </c:pt>
                <c:pt idx="68143">
                  <c:v>1.54522</c:v>
                </c:pt>
                <c:pt idx="68144">
                  <c:v>1.54524</c:v>
                </c:pt>
                <c:pt idx="68145">
                  <c:v>1.54526</c:v>
                </c:pt>
                <c:pt idx="68146">
                  <c:v>1.54528</c:v>
                </c:pt>
                <c:pt idx="68147">
                  <c:v>1.54531</c:v>
                </c:pt>
                <c:pt idx="68148">
                  <c:v>1.54533</c:v>
                </c:pt>
                <c:pt idx="68149">
                  <c:v>1.54535</c:v>
                </c:pt>
                <c:pt idx="68150">
                  <c:v>1.54537</c:v>
                </c:pt>
                <c:pt idx="68151">
                  <c:v>1.5454</c:v>
                </c:pt>
                <c:pt idx="68152">
                  <c:v>1.54542</c:v>
                </c:pt>
                <c:pt idx="68153">
                  <c:v>1.54544</c:v>
                </c:pt>
                <c:pt idx="68154">
                  <c:v>1.54547</c:v>
                </c:pt>
                <c:pt idx="68155">
                  <c:v>1.54549</c:v>
                </c:pt>
                <c:pt idx="68156">
                  <c:v>1.54551</c:v>
                </c:pt>
                <c:pt idx="68157">
                  <c:v>1.54553</c:v>
                </c:pt>
                <c:pt idx="68158">
                  <c:v>1.54556</c:v>
                </c:pt>
                <c:pt idx="68159">
                  <c:v>1.54558</c:v>
                </c:pt>
                <c:pt idx="68160">
                  <c:v>1.5456</c:v>
                </c:pt>
                <c:pt idx="68161">
                  <c:v>1.54562</c:v>
                </c:pt>
                <c:pt idx="68162">
                  <c:v>1.54565</c:v>
                </c:pt>
                <c:pt idx="68163">
                  <c:v>1.54567</c:v>
                </c:pt>
                <c:pt idx="68164">
                  <c:v>1.54569</c:v>
                </c:pt>
                <c:pt idx="68165">
                  <c:v>1.54571</c:v>
                </c:pt>
                <c:pt idx="68166">
                  <c:v>1.54574</c:v>
                </c:pt>
                <c:pt idx="68167">
                  <c:v>1.54576</c:v>
                </c:pt>
                <c:pt idx="68168">
                  <c:v>1.54578</c:v>
                </c:pt>
                <c:pt idx="68169">
                  <c:v>1.54581</c:v>
                </c:pt>
                <c:pt idx="68170">
                  <c:v>1.54583</c:v>
                </c:pt>
                <c:pt idx="68171">
                  <c:v>1.54585</c:v>
                </c:pt>
                <c:pt idx="68172">
                  <c:v>1.54587</c:v>
                </c:pt>
                <c:pt idx="68173">
                  <c:v>1.5459</c:v>
                </c:pt>
                <c:pt idx="68174">
                  <c:v>1.54592</c:v>
                </c:pt>
                <c:pt idx="68175">
                  <c:v>1.54594</c:v>
                </c:pt>
                <c:pt idx="68176">
                  <c:v>1.54596</c:v>
                </c:pt>
                <c:pt idx="68177">
                  <c:v>1.54599</c:v>
                </c:pt>
                <c:pt idx="68178">
                  <c:v>1.54601</c:v>
                </c:pt>
                <c:pt idx="68179">
                  <c:v>1.54603</c:v>
                </c:pt>
                <c:pt idx="68180">
                  <c:v>1.54605</c:v>
                </c:pt>
                <c:pt idx="68181">
                  <c:v>1.54608</c:v>
                </c:pt>
                <c:pt idx="68182">
                  <c:v>1.5461</c:v>
                </c:pt>
                <c:pt idx="68183">
                  <c:v>1.54612</c:v>
                </c:pt>
                <c:pt idx="68184">
                  <c:v>1.54615</c:v>
                </c:pt>
                <c:pt idx="68185">
                  <c:v>1.54617</c:v>
                </c:pt>
                <c:pt idx="68186">
                  <c:v>1.54619</c:v>
                </c:pt>
                <c:pt idx="68187">
                  <c:v>1.54621</c:v>
                </c:pt>
                <c:pt idx="68188">
                  <c:v>1.54624</c:v>
                </c:pt>
                <c:pt idx="68189">
                  <c:v>1.54626</c:v>
                </c:pt>
                <c:pt idx="68190">
                  <c:v>1.54628</c:v>
                </c:pt>
                <c:pt idx="68191">
                  <c:v>1.5463</c:v>
                </c:pt>
                <c:pt idx="68192">
                  <c:v>1.54633</c:v>
                </c:pt>
                <c:pt idx="68193">
                  <c:v>1.54635</c:v>
                </c:pt>
                <c:pt idx="68194">
                  <c:v>1.54637</c:v>
                </c:pt>
                <c:pt idx="68195">
                  <c:v>1.54639</c:v>
                </c:pt>
                <c:pt idx="68196">
                  <c:v>1.54642</c:v>
                </c:pt>
                <c:pt idx="68197">
                  <c:v>1.54644</c:v>
                </c:pt>
                <c:pt idx="68198">
                  <c:v>1.54646</c:v>
                </c:pt>
                <c:pt idx="68199">
                  <c:v>1.54649</c:v>
                </c:pt>
                <c:pt idx="68200">
                  <c:v>1.54651</c:v>
                </c:pt>
                <c:pt idx="68201">
                  <c:v>1.54653</c:v>
                </c:pt>
                <c:pt idx="68202">
                  <c:v>1.54655</c:v>
                </c:pt>
                <c:pt idx="68203">
                  <c:v>1.54658</c:v>
                </c:pt>
                <c:pt idx="68204">
                  <c:v>1.5466</c:v>
                </c:pt>
                <c:pt idx="68205">
                  <c:v>1.54662</c:v>
                </c:pt>
                <c:pt idx="68206">
                  <c:v>1.54664</c:v>
                </c:pt>
                <c:pt idx="68207">
                  <c:v>1.54667</c:v>
                </c:pt>
                <c:pt idx="68208">
                  <c:v>1.54669</c:v>
                </c:pt>
                <c:pt idx="68209">
                  <c:v>1.54671</c:v>
                </c:pt>
                <c:pt idx="68210">
                  <c:v>1.54673</c:v>
                </c:pt>
                <c:pt idx="68211">
                  <c:v>1.54676</c:v>
                </c:pt>
                <c:pt idx="68212">
                  <c:v>1.54678</c:v>
                </c:pt>
                <c:pt idx="68213">
                  <c:v>1.5468</c:v>
                </c:pt>
                <c:pt idx="68214">
                  <c:v>1.54682</c:v>
                </c:pt>
                <c:pt idx="68215">
                  <c:v>1.54685</c:v>
                </c:pt>
                <c:pt idx="68216">
                  <c:v>1.54687</c:v>
                </c:pt>
                <c:pt idx="68217">
                  <c:v>1.54689</c:v>
                </c:pt>
                <c:pt idx="68218">
                  <c:v>1.54692</c:v>
                </c:pt>
                <c:pt idx="68219">
                  <c:v>1.54694</c:v>
                </c:pt>
                <c:pt idx="68220">
                  <c:v>1.54696</c:v>
                </c:pt>
                <c:pt idx="68221">
                  <c:v>1.54698</c:v>
                </c:pt>
                <c:pt idx="68222">
                  <c:v>1.54701</c:v>
                </c:pt>
                <c:pt idx="68223">
                  <c:v>1.54703</c:v>
                </c:pt>
                <c:pt idx="68224">
                  <c:v>1.54705</c:v>
                </c:pt>
                <c:pt idx="68225">
                  <c:v>1.54707</c:v>
                </c:pt>
                <c:pt idx="68226">
                  <c:v>1.5471</c:v>
                </c:pt>
                <c:pt idx="68227">
                  <c:v>1.54712</c:v>
                </c:pt>
                <c:pt idx="68228">
                  <c:v>1.54714</c:v>
                </c:pt>
                <c:pt idx="68229">
                  <c:v>1.54717</c:v>
                </c:pt>
                <c:pt idx="68230">
                  <c:v>1.54719</c:v>
                </c:pt>
                <c:pt idx="68231">
                  <c:v>1.54721</c:v>
                </c:pt>
                <c:pt idx="68232">
                  <c:v>1.54723</c:v>
                </c:pt>
                <c:pt idx="68233">
                  <c:v>1.54726</c:v>
                </c:pt>
                <c:pt idx="68234">
                  <c:v>1.54728</c:v>
                </c:pt>
                <c:pt idx="68235">
                  <c:v>1.5473</c:v>
                </c:pt>
                <c:pt idx="68236">
                  <c:v>1.54732</c:v>
                </c:pt>
                <c:pt idx="68237">
                  <c:v>1.54735</c:v>
                </c:pt>
                <c:pt idx="68238">
                  <c:v>1.54737</c:v>
                </c:pt>
                <c:pt idx="68239">
                  <c:v>1.54739</c:v>
                </c:pt>
                <c:pt idx="68240">
                  <c:v>1.54741</c:v>
                </c:pt>
                <c:pt idx="68241">
                  <c:v>1.54744</c:v>
                </c:pt>
                <c:pt idx="68242">
                  <c:v>1.54746</c:v>
                </c:pt>
                <c:pt idx="68243">
                  <c:v>1.54748</c:v>
                </c:pt>
                <c:pt idx="68244">
                  <c:v>1.54751</c:v>
                </c:pt>
                <c:pt idx="68245">
                  <c:v>1.54753</c:v>
                </c:pt>
                <c:pt idx="68246">
                  <c:v>1.54755</c:v>
                </c:pt>
                <c:pt idx="68247">
                  <c:v>1.54757</c:v>
                </c:pt>
                <c:pt idx="68248">
                  <c:v>1.5476</c:v>
                </c:pt>
                <c:pt idx="68249">
                  <c:v>1.54762</c:v>
                </c:pt>
                <c:pt idx="68250">
                  <c:v>1.54764</c:v>
                </c:pt>
                <c:pt idx="68251">
                  <c:v>1.54766</c:v>
                </c:pt>
                <c:pt idx="68252">
                  <c:v>1.54769</c:v>
                </c:pt>
                <c:pt idx="68253">
                  <c:v>1.54771</c:v>
                </c:pt>
                <c:pt idx="68254">
                  <c:v>1.54773</c:v>
                </c:pt>
                <c:pt idx="68255">
                  <c:v>1.54775</c:v>
                </c:pt>
                <c:pt idx="68256">
                  <c:v>1.54778</c:v>
                </c:pt>
                <c:pt idx="68257">
                  <c:v>1.5478</c:v>
                </c:pt>
                <c:pt idx="68258">
                  <c:v>1.54782</c:v>
                </c:pt>
                <c:pt idx="68259">
                  <c:v>1.54785</c:v>
                </c:pt>
                <c:pt idx="68260">
                  <c:v>1.54787</c:v>
                </c:pt>
                <c:pt idx="68261">
                  <c:v>1.54789</c:v>
                </c:pt>
                <c:pt idx="68262">
                  <c:v>1.54791</c:v>
                </c:pt>
                <c:pt idx="68263">
                  <c:v>1.54794</c:v>
                </c:pt>
                <c:pt idx="68264">
                  <c:v>1.54796</c:v>
                </c:pt>
                <c:pt idx="68265">
                  <c:v>1.54798</c:v>
                </c:pt>
                <c:pt idx="68266">
                  <c:v>1.54801</c:v>
                </c:pt>
                <c:pt idx="68267">
                  <c:v>1.54803</c:v>
                </c:pt>
                <c:pt idx="68268">
                  <c:v>1.54805</c:v>
                </c:pt>
                <c:pt idx="68269">
                  <c:v>1.54807</c:v>
                </c:pt>
                <c:pt idx="68270">
                  <c:v>1.54809</c:v>
                </c:pt>
                <c:pt idx="68271">
                  <c:v>1.54812</c:v>
                </c:pt>
                <c:pt idx="68272">
                  <c:v>1.54814</c:v>
                </c:pt>
                <c:pt idx="68273">
                  <c:v>1.54816</c:v>
                </c:pt>
                <c:pt idx="68274">
                  <c:v>1.54819</c:v>
                </c:pt>
                <c:pt idx="68275">
                  <c:v>1.54821</c:v>
                </c:pt>
                <c:pt idx="68276">
                  <c:v>1.54823</c:v>
                </c:pt>
                <c:pt idx="68277">
                  <c:v>1.54825</c:v>
                </c:pt>
                <c:pt idx="68278">
                  <c:v>1.54828</c:v>
                </c:pt>
                <c:pt idx="68279">
                  <c:v>1.5483</c:v>
                </c:pt>
                <c:pt idx="68280">
                  <c:v>1.54832</c:v>
                </c:pt>
                <c:pt idx="68281">
                  <c:v>1.54835</c:v>
                </c:pt>
                <c:pt idx="68282">
                  <c:v>1.54837</c:v>
                </c:pt>
                <c:pt idx="68283">
                  <c:v>1.54839</c:v>
                </c:pt>
                <c:pt idx="68284">
                  <c:v>1.54841</c:v>
                </c:pt>
                <c:pt idx="68285">
                  <c:v>1.54844</c:v>
                </c:pt>
                <c:pt idx="68286">
                  <c:v>1.54846</c:v>
                </c:pt>
                <c:pt idx="68287">
                  <c:v>1.54848</c:v>
                </c:pt>
                <c:pt idx="68288">
                  <c:v>1.5485</c:v>
                </c:pt>
                <c:pt idx="68289">
                  <c:v>1.54853</c:v>
                </c:pt>
                <c:pt idx="68290">
                  <c:v>1.54855</c:v>
                </c:pt>
                <c:pt idx="68291">
                  <c:v>1.54857</c:v>
                </c:pt>
                <c:pt idx="68292">
                  <c:v>1.54859</c:v>
                </c:pt>
                <c:pt idx="68293">
                  <c:v>1.54862</c:v>
                </c:pt>
                <c:pt idx="68294">
                  <c:v>1.54864</c:v>
                </c:pt>
                <c:pt idx="68295">
                  <c:v>1.54866</c:v>
                </c:pt>
                <c:pt idx="68296">
                  <c:v>1.54869</c:v>
                </c:pt>
                <c:pt idx="68297">
                  <c:v>1.54871</c:v>
                </c:pt>
                <c:pt idx="68298">
                  <c:v>1.54873</c:v>
                </c:pt>
                <c:pt idx="68299">
                  <c:v>1.54875</c:v>
                </c:pt>
                <c:pt idx="68300">
                  <c:v>1.54878</c:v>
                </c:pt>
                <c:pt idx="68301">
                  <c:v>1.5488</c:v>
                </c:pt>
                <c:pt idx="68302">
                  <c:v>1.54882</c:v>
                </c:pt>
                <c:pt idx="68303">
                  <c:v>1.54884</c:v>
                </c:pt>
                <c:pt idx="68304">
                  <c:v>1.54887</c:v>
                </c:pt>
                <c:pt idx="68305">
                  <c:v>1.54889</c:v>
                </c:pt>
                <c:pt idx="68306">
                  <c:v>1.54891</c:v>
                </c:pt>
                <c:pt idx="68307">
                  <c:v>1.54893</c:v>
                </c:pt>
                <c:pt idx="68308">
                  <c:v>1.54896</c:v>
                </c:pt>
                <c:pt idx="68309">
                  <c:v>1.54898</c:v>
                </c:pt>
                <c:pt idx="68310">
                  <c:v>1.549</c:v>
                </c:pt>
                <c:pt idx="68311">
                  <c:v>1.54903</c:v>
                </c:pt>
                <c:pt idx="68312">
                  <c:v>1.54905</c:v>
                </c:pt>
                <c:pt idx="68313">
                  <c:v>1.54907</c:v>
                </c:pt>
                <c:pt idx="68314">
                  <c:v>1.54909</c:v>
                </c:pt>
                <c:pt idx="68315">
                  <c:v>1.54912</c:v>
                </c:pt>
                <c:pt idx="68316">
                  <c:v>1.54914</c:v>
                </c:pt>
                <c:pt idx="68317">
                  <c:v>1.54916</c:v>
                </c:pt>
                <c:pt idx="68318">
                  <c:v>1.54918</c:v>
                </c:pt>
                <c:pt idx="68319">
                  <c:v>1.54921</c:v>
                </c:pt>
                <c:pt idx="68320">
                  <c:v>1.54923</c:v>
                </c:pt>
                <c:pt idx="68321">
                  <c:v>1.54925</c:v>
                </c:pt>
                <c:pt idx="68322">
                  <c:v>1.54927</c:v>
                </c:pt>
                <c:pt idx="68323">
                  <c:v>1.5493</c:v>
                </c:pt>
                <c:pt idx="68324">
                  <c:v>1.54932</c:v>
                </c:pt>
                <c:pt idx="68325">
                  <c:v>1.54934</c:v>
                </c:pt>
                <c:pt idx="68326">
                  <c:v>1.54937</c:v>
                </c:pt>
                <c:pt idx="68327">
                  <c:v>1.54939</c:v>
                </c:pt>
                <c:pt idx="68328">
                  <c:v>1.54941</c:v>
                </c:pt>
                <c:pt idx="68329">
                  <c:v>1.54943</c:v>
                </c:pt>
                <c:pt idx="68330">
                  <c:v>1.54946</c:v>
                </c:pt>
                <c:pt idx="68331">
                  <c:v>1.54948</c:v>
                </c:pt>
                <c:pt idx="68332">
                  <c:v>1.5495</c:v>
                </c:pt>
                <c:pt idx="68333">
                  <c:v>1.54952</c:v>
                </c:pt>
                <c:pt idx="68334">
                  <c:v>1.54955</c:v>
                </c:pt>
                <c:pt idx="68335">
                  <c:v>1.54957</c:v>
                </c:pt>
                <c:pt idx="68336">
                  <c:v>1.54959</c:v>
                </c:pt>
                <c:pt idx="68337">
                  <c:v>1.54961</c:v>
                </c:pt>
                <c:pt idx="68338">
                  <c:v>1.54964</c:v>
                </c:pt>
                <c:pt idx="68339">
                  <c:v>1.54966</c:v>
                </c:pt>
                <c:pt idx="68340">
                  <c:v>1.54968</c:v>
                </c:pt>
                <c:pt idx="68341">
                  <c:v>1.54971</c:v>
                </c:pt>
                <c:pt idx="68342">
                  <c:v>1.54973</c:v>
                </c:pt>
                <c:pt idx="68343">
                  <c:v>1.54975</c:v>
                </c:pt>
                <c:pt idx="68344">
                  <c:v>1.54977</c:v>
                </c:pt>
                <c:pt idx="68345">
                  <c:v>1.5498</c:v>
                </c:pt>
                <c:pt idx="68346">
                  <c:v>1.54982</c:v>
                </c:pt>
                <c:pt idx="68347">
                  <c:v>1.54984</c:v>
                </c:pt>
                <c:pt idx="68348">
                  <c:v>1.54986</c:v>
                </c:pt>
                <c:pt idx="68349">
                  <c:v>1.54989</c:v>
                </c:pt>
                <c:pt idx="68350">
                  <c:v>1.54991</c:v>
                </c:pt>
                <c:pt idx="68351">
                  <c:v>1.54993</c:v>
                </c:pt>
                <c:pt idx="68352">
                  <c:v>1.54995</c:v>
                </c:pt>
                <c:pt idx="68353">
                  <c:v>1.54998</c:v>
                </c:pt>
                <c:pt idx="68354">
                  <c:v>1.55</c:v>
                </c:pt>
                <c:pt idx="68355">
                  <c:v>1.55002</c:v>
                </c:pt>
                <c:pt idx="68356">
                  <c:v>1.55004</c:v>
                </c:pt>
                <c:pt idx="68357">
                  <c:v>1.55007</c:v>
                </c:pt>
                <c:pt idx="68358">
                  <c:v>1.55009</c:v>
                </c:pt>
                <c:pt idx="68359">
                  <c:v>1.55011</c:v>
                </c:pt>
                <c:pt idx="68360">
                  <c:v>1.55014</c:v>
                </c:pt>
                <c:pt idx="68361">
                  <c:v>1.55016</c:v>
                </c:pt>
                <c:pt idx="68362">
                  <c:v>1.55018</c:v>
                </c:pt>
                <c:pt idx="68363">
                  <c:v>1.5502</c:v>
                </c:pt>
                <c:pt idx="68364">
                  <c:v>1.55023</c:v>
                </c:pt>
                <c:pt idx="68365">
                  <c:v>1.55025</c:v>
                </c:pt>
                <c:pt idx="68366">
                  <c:v>1.55027</c:v>
                </c:pt>
                <c:pt idx="68367">
                  <c:v>1.55029</c:v>
                </c:pt>
                <c:pt idx="68368">
                  <c:v>1.55032</c:v>
                </c:pt>
                <c:pt idx="68369">
                  <c:v>1.55034</c:v>
                </c:pt>
                <c:pt idx="68370">
                  <c:v>1.55036</c:v>
                </c:pt>
                <c:pt idx="68371">
                  <c:v>1.55038</c:v>
                </c:pt>
                <c:pt idx="68372">
                  <c:v>1.55041</c:v>
                </c:pt>
                <c:pt idx="68373">
                  <c:v>1.55043</c:v>
                </c:pt>
                <c:pt idx="68374">
                  <c:v>1.55045</c:v>
                </c:pt>
                <c:pt idx="68375">
                  <c:v>1.55048</c:v>
                </c:pt>
                <c:pt idx="68376">
                  <c:v>1.5505</c:v>
                </c:pt>
                <c:pt idx="68377">
                  <c:v>1.55052</c:v>
                </c:pt>
                <c:pt idx="68378">
                  <c:v>1.55054</c:v>
                </c:pt>
                <c:pt idx="68379">
                  <c:v>1.55057</c:v>
                </c:pt>
                <c:pt idx="68380">
                  <c:v>1.55059</c:v>
                </c:pt>
                <c:pt idx="68381">
                  <c:v>1.55061</c:v>
                </c:pt>
                <c:pt idx="68382">
                  <c:v>1.55063</c:v>
                </c:pt>
                <c:pt idx="68383">
                  <c:v>1.55066</c:v>
                </c:pt>
                <c:pt idx="68384">
                  <c:v>1.55068</c:v>
                </c:pt>
                <c:pt idx="68385">
                  <c:v>1.5507</c:v>
                </c:pt>
                <c:pt idx="68386">
                  <c:v>1.55073</c:v>
                </c:pt>
                <c:pt idx="68387">
                  <c:v>1.55075</c:v>
                </c:pt>
                <c:pt idx="68388">
                  <c:v>1.55077</c:v>
                </c:pt>
                <c:pt idx="68389">
                  <c:v>1.55079</c:v>
                </c:pt>
                <c:pt idx="68390">
                  <c:v>1.55082</c:v>
                </c:pt>
                <c:pt idx="68391">
                  <c:v>1.55084</c:v>
                </c:pt>
                <c:pt idx="68392">
                  <c:v>1.55086</c:v>
                </c:pt>
                <c:pt idx="68393">
                  <c:v>1.55088</c:v>
                </c:pt>
                <c:pt idx="68394">
                  <c:v>1.55091</c:v>
                </c:pt>
                <c:pt idx="68395">
                  <c:v>1.55093</c:v>
                </c:pt>
                <c:pt idx="68396">
                  <c:v>1.55095</c:v>
                </c:pt>
                <c:pt idx="68397">
                  <c:v>1.55097</c:v>
                </c:pt>
                <c:pt idx="68398">
                  <c:v>1.551</c:v>
                </c:pt>
                <c:pt idx="68399">
                  <c:v>1.55102</c:v>
                </c:pt>
                <c:pt idx="68400">
                  <c:v>1.55104</c:v>
                </c:pt>
                <c:pt idx="68401">
                  <c:v>1.55107</c:v>
                </c:pt>
                <c:pt idx="68402">
                  <c:v>1.55109</c:v>
                </c:pt>
                <c:pt idx="68403">
                  <c:v>1.55111</c:v>
                </c:pt>
                <c:pt idx="68404">
                  <c:v>1.55113</c:v>
                </c:pt>
                <c:pt idx="68405">
                  <c:v>1.55116</c:v>
                </c:pt>
                <c:pt idx="68406">
                  <c:v>1.55118</c:v>
                </c:pt>
                <c:pt idx="68407">
                  <c:v>1.5512</c:v>
                </c:pt>
                <c:pt idx="68408">
                  <c:v>1.55122</c:v>
                </c:pt>
                <c:pt idx="68409">
                  <c:v>1.55125</c:v>
                </c:pt>
                <c:pt idx="68410">
                  <c:v>1.55127</c:v>
                </c:pt>
                <c:pt idx="68411">
                  <c:v>1.55129</c:v>
                </c:pt>
                <c:pt idx="68412">
                  <c:v>1.55131</c:v>
                </c:pt>
                <c:pt idx="68413">
                  <c:v>1.55134</c:v>
                </c:pt>
                <c:pt idx="68414">
                  <c:v>1.55136</c:v>
                </c:pt>
                <c:pt idx="68415">
                  <c:v>1.55138</c:v>
                </c:pt>
                <c:pt idx="68416">
                  <c:v>1.55141</c:v>
                </c:pt>
                <c:pt idx="68417">
                  <c:v>1.55143</c:v>
                </c:pt>
                <c:pt idx="68418">
                  <c:v>1.55145</c:v>
                </c:pt>
                <c:pt idx="68419">
                  <c:v>1.55147</c:v>
                </c:pt>
                <c:pt idx="68420">
                  <c:v>1.5515</c:v>
                </c:pt>
                <c:pt idx="68421">
                  <c:v>1.55152</c:v>
                </c:pt>
                <c:pt idx="68422">
                  <c:v>1.55154</c:v>
                </c:pt>
                <c:pt idx="68423">
                  <c:v>1.55157</c:v>
                </c:pt>
                <c:pt idx="68424">
                  <c:v>1.55159</c:v>
                </c:pt>
                <c:pt idx="68425">
                  <c:v>1.55161</c:v>
                </c:pt>
                <c:pt idx="68426">
                  <c:v>1.55163</c:v>
                </c:pt>
                <c:pt idx="68427">
                  <c:v>1.55166</c:v>
                </c:pt>
                <c:pt idx="68428">
                  <c:v>1.55168</c:v>
                </c:pt>
                <c:pt idx="68429">
                  <c:v>1.5517</c:v>
                </c:pt>
                <c:pt idx="68430">
                  <c:v>1.55172</c:v>
                </c:pt>
                <c:pt idx="68431">
                  <c:v>1.55175</c:v>
                </c:pt>
                <c:pt idx="68432">
                  <c:v>1.55177</c:v>
                </c:pt>
                <c:pt idx="68433">
                  <c:v>1.55179</c:v>
                </c:pt>
                <c:pt idx="68434">
                  <c:v>1.55181</c:v>
                </c:pt>
                <c:pt idx="68435">
                  <c:v>1.55184</c:v>
                </c:pt>
                <c:pt idx="68436">
                  <c:v>1.55186</c:v>
                </c:pt>
                <c:pt idx="68437">
                  <c:v>1.55188</c:v>
                </c:pt>
                <c:pt idx="68438">
                  <c:v>1.55191</c:v>
                </c:pt>
                <c:pt idx="68439">
                  <c:v>1.55193</c:v>
                </c:pt>
                <c:pt idx="68440">
                  <c:v>1.55195</c:v>
                </c:pt>
                <c:pt idx="68441">
                  <c:v>1.55197</c:v>
                </c:pt>
                <c:pt idx="68442">
                  <c:v>1.552</c:v>
                </c:pt>
                <c:pt idx="68443">
                  <c:v>1.55202</c:v>
                </c:pt>
                <c:pt idx="68444">
                  <c:v>1.55204</c:v>
                </c:pt>
                <c:pt idx="68445">
                  <c:v>1.55206</c:v>
                </c:pt>
                <c:pt idx="68446">
                  <c:v>1.55209</c:v>
                </c:pt>
                <c:pt idx="68447">
                  <c:v>1.55211</c:v>
                </c:pt>
                <c:pt idx="68448">
                  <c:v>1.55213</c:v>
                </c:pt>
                <c:pt idx="68449">
                  <c:v>1.55215</c:v>
                </c:pt>
                <c:pt idx="68450">
                  <c:v>1.55218</c:v>
                </c:pt>
                <c:pt idx="68451">
                  <c:v>1.5522</c:v>
                </c:pt>
                <c:pt idx="68452">
                  <c:v>1.55222</c:v>
                </c:pt>
                <c:pt idx="68453">
                  <c:v>1.55225</c:v>
                </c:pt>
                <c:pt idx="68454">
                  <c:v>1.55227</c:v>
                </c:pt>
                <c:pt idx="68455">
                  <c:v>1.55229</c:v>
                </c:pt>
                <c:pt idx="68456">
                  <c:v>1.55231</c:v>
                </c:pt>
                <c:pt idx="68457">
                  <c:v>1.55234</c:v>
                </c:pt>
                <c:pt idx="68458">
                  <c:v>1.55236</c:v>
                </c:pt>
                <c:pt idx="68459">
                  <c:v>1.55238</c:v>
                </c:pt>
                <c:pt idx="68460">
                  <c:v>1.5524</c:v>
                </c:pt>
                <c:pt idx="68461">
                  <c:v>1.55243</c:v>
                </c:pt>
                <c:pt idx="68462">
                  <c:v>1.55245</c:v>
                </c:pt>
                <c:pt idx="68463">
                  <c:v>1.55247</c:v>
                </c:pt>
                <c:pt idx="68464">
                  <c:v>1.55249</c:v>
                </c:pt>
                <c:pt idx="68465">
                  <c:v>1.55252</c:v>
                </c:pt>
                <c:pt idx="68466">
                  <c:v>1.55254</c:v>
                </c:pt>
                <c:pt idx="68467">
                  <c:v>1.55256</c:v>
                </c:pt>
                <c:pt idx="68468">
                  <c:v>1.55259</c:v>
                </c:pt>
                <c:pt idx="68469">
                  <c:v>1.55261</c:v>
                </c:pt>
                <c:pt idx="68470">
                  <c:v>1.55263</c:v>
                </c:pt>
                <c:pt idx="68471">
                  <c:v>1.55265</c:v>
                </c:pt>
                <c:pt idx="68472">
                  <c:v>1.55268</c:v>
                </c:pt>
                <c:pt idx="68473">
                  <c:v>1.5527</c:v>
                </c:pt>
                <c:pt idx="68474">
                  <c:v>1.55272</c:v>
                </c:pt>
                <c:pt idx="68475">
                  <c:v>1.55274</c:v>
                </c:pt>
                <c:pt idx="68476">
                  <c:v>1.55277</c:v>
                </c:pt>
                <c:pt idx="68477">
                  <c:v>1.55279</c:v>
                </c:pt>
                <c:pt idx="68478">
                  <c:v>1.55281</c:v>
                </c:pt>
                <c:pt idx="68479">
                  <c:v>1.55283</c:v>
                </c:pt>
                <c:pt idx="68480">
                  <c:v>1.55286</c:v>
                </c:pt>
                <c:pt idx="68481">
                  <c:v>1.55288</c:v>
                </c:pt>
                <c:pt idx="68482">
                  <c:v>1.5529</c:v>
                </c:pt>
                <c:pt idx="68483">
                  <c:v>1.55293</c:v>
                </c:pt>
                <c:pt idx="68484">
                  <c:v>1.55295</c:v>
                </c:pt>
                <c:pt idx="68485">
                  <c:v>1.55297</c:v>
                </c:pt>
                <c:pt idx="68486">
                  <c:v>1.55299</c:v>
                </c:pt>
                <c:pt idx="68487">
                  <c:v>1.55302</c:v>
                </c:pt>
                <c:pt idx="68488">
                  <c:v>1.55304</c:v>
                </c:pt>
                <c:pt idx="68489">
                  <c:v>1.55306</c:v>
                </c:pt>
                <c:pt idx="68490">
                  <c:v>1.55308</c:v>
                </c:pt>
                <c:pt idx="68491">
                  <c:v>1.55311</c:v>
                </c:pt>
                <c:pt idx="68492">
                  <c:v>1.55313</c:v>
                </c:pt>
                <c:pt idx="68493">
                  <c:v>1.55315</c:v>
                </c:pt>
                <c:pt idx="68494">
                  <c:v>1.55317</c:v>
                </c:pt>
                <c:pt idx="68495">
                  <c:v>1.5532</c:v>
                </c:pt>
                <c:pt idx="68496">
                  <c:v>1.55322</c:v>
                </c:pt>
                <c:pt idx="68497">
                  <c:v>1.55324</c:v>
                </c:pt>
                <c:pt idx="68498">
                  <c:v>1.55326</c:v>
                </c:pt>
                <c:pt idx="68499">
                  <c:v>1.55329</c:v>
                </c:pt>
                <c:pt idx="68500">
                  <c:v>1.55331</c:v>
                </c:pt>
                <c:pt idx="68501">
                  <c:v>1.55333</c:v>
                </c:pt>
                <c:pt idx="68502">
                  <c:v>1.55336</c:v>
                </c:pt>
                <c:pt idx="68503">
                  <c:v>1.55338</c:v>
                </c:pt>
                <c:pt idx="68504">
                  <c:v>1.5534</c:v>
                </c:pt>
                <c:pt idx="68505">
                  <c:v>1.55342</c:v>
                </c:pt>
                <c:pt idx="68506">
                  <c:v>1.55345</c:v>
                </c:pt>
                <c:pt idx="68507">
                  <c:v>1.55347</c:v>
                </c:pt>
                <c:pt idx="68508">
                  <c:v>1.55349</c:v>
                </c:pt>
                <c:pt idx="68509">
                  <c:v>1.55351</c:v>
                </c:pt>
                <c:pt idx="68510">
                  <c:v>1.55354</c:v>
                </c:pt>
                <c:pt idx="68511">
                  <c:v>1.55356</c:v>
                </c:pt>
                <c:pt idx="68512">
                  <c:v>1.55358</c:v>
                </c:pt>
                <c:pt idx="68513">
                  <c:v>1.5536</c:v>
                </c:pt>
                <c:pt idx="68514">
                  <c:v>1.55363</c:v>
                </c:pt>
                <c:pt idx="68515">
                  <c:v>1.55365</c:v>
                </c:pt>
                <c:pt idx="68516">
                  <c:v>1.55367</c:v>
                </c:pt>
                <c:pt idx="68517">
                  <c:v>1.5537</c:v>
                </c:pt>
                <c:pt idx="68518">
                  <c:v>1.55372</c:v>
                </c:pt>
                <c:pt idx="68519">
                  <c:v>1.55374</c:v>
                </c:pt>
                <c:pt idx="68520">
                  <c:v>1.55376</c:v>
                </c:pt>
                <c:pt idx="68521">
                  <c:v>1.55379</c:v>
                </c:pt>
                <c:pt idx="68522">
                  <c:v>1.55381</c:v>
                </c:pt>
                <c:pt idx="68523">
                  <c:v>1.55383</c:v>
                </c:pt>
                <c:pt idx="68524">
                  <c:v>1.55385</c:v>
                </c:pt>
                <c:pt idx="68525">
                  <c:v>1.55388</c:v>
                </c:pt>
                <c:pt idx="68526">
                  <c:v>1.5539</c:v>
                </c:pt>
                <c:pt idx="68527">
                  <c:v>1.55392</c:v>
                </c:pt>
                <c:pt idx="68528">
                  <c:v>1.55395</c:v>
                </c:pt>
                <c:pt idx="68529">
                  <c:v>1.55397</c:v>
                </c:pt>
                <c:pt idx="68530">
                  <c:v>1.55399</c:v>
                </c:pt>
                <c:pt idx="68531">
                  <c:v>1.55401</c:v>
                </c:pt>
                <c:pt idx="68532">
                  <c:v>1.55404</c:v>
                </c:pt>
                <c:pt idx="68533">
                  <c:v>1.55406</c:v>
                </c:pt>
                <c:pt idx="68534">
                  <c:v>1.55408</c:v>
                </c:pt>
                <c:pt idx="68535">
                  <c:v>1.5541</c:v>
                </c:pt>
                <c:pt idx="68536">
                  <c:v>1.55413</c:v>
                </c:pt>
                <c:pt idx="68537">
                  <c:v>1.55415</c:v>
                </c:pt>
                <c:pt idx="68538">
                  <c:v>1.55417</c:v>
                </c:pt>
                <c:pt idx="68539">
                  <c:v>1.55419</c:v>
                </c:pt>
                <c:pt idx="68540">
                  <c:v>1.55422</c:v>
                </c:pt>
                <c:pt idx="68541">
                  <c:v>1.55424</c:v>
                </c:pt>
                <c:pt idx="68542">
                  <c:v>1.55426</c:v>
                </c:pt>
                <c:pt idx="68543">
                  <c:v>1.55429</c:v>
                </c:pt>
                <c:pt idx="68544">
                  <c:v>1.55431</c:v>
                </c:pt>
                <c:pt idx="68545">
                  <c:v>1.55433</c:v>
                </c:pt>
                <c:pt idx="68546">
                  <c:v>1.55435</c:v>
                </c:pt>
                <c:pt idx="68547">
                  <c:v>1.55438</c:v>
                </c:pt>
                <c:pt idx="68548">
                  <c:v>1.5544</c:v>
                </c:pt>
                <c:pt idx="68549">
                  <c:v>1.55442</c:v>
                </c:pt>
                <c:pt idx="68550">
                  <c:v>1.55444</c:v>
                </c:pt>
                <c:pt idx="68551">
                  <c:v>1.55447</c:v>
                </c:pt>
                <c:pt idx="68552">
                  <c:v>1.55449</c:v>
                </c:pt>
                <c:pt idx="68553">
                  <c:v>1.55451</c:v>
                </c:pt>
                <c:pt idx="68554">
                  <c:v>1.55454</c:v>
                </c:pt>
                <c:pt idx="68555">
                  <c:v>1.55456</c:v>
                </c:pt>
                <c:pt idx="68556">
                  <c:v>1.55458</c:v>
                </c:pt>
                <c:pt idx="68557">
                  <c:v>1.5546</c:v>
                </c:pt>
                <c:pt idx="68558">
                  <c:v>1.55463</c:v>
                </c:pt>
                <c:pt idx="68559">
                  <c:v>1.55465</c:v>
                </c:pt>
                <c:pt idx="68560">
                  <c:v>1.55467</c:v>
                </c:pt>
                <c:pt idx="68561">
                  <c:v>1.55469</c:v>
                </c:pt>
                <c:pt idx="68562">
                  <c:v>1.55472</c:v>
                </c:pt>
                <c:pt idx="68563">
                  <c:v>1.55474</c:v>
                </c:pt>
                <c:pt idx="68564">
                  <c:v>1.55476</c:v>
                </c:pt>
                <c:pt idx="68565">
                  <c:v>1.55479</c:v>
                </c:pt>
                <c:pt idx="68566">
                  <c:v>1.55481</c:v>
                </c:pt>
                <c:pt idx="68567">
                  <c:v>1.55483</c:v>
                </c:pt>
                <c:pt idx="68568">
                  <c:v>1.55485</c:v>
                </c:pt>
                <c:pt idx="68569">
                  <c:v>1.55488</c:v>
                </c:pt>
                <c:pt idx="68570">
                  <c:v>1.5549</c:v>
                </c:pt>
                <c:pt idx="68571">
                  <c:v>1.55492</c:v>
                </c:pt>
                <c:pt idx="68572">
                  <c:v>1.55494</c:v>
                </c:pt>
                <c:pt idx="68573">
                  <c:v>1.55497</c:v>
                </c:pt>
                <c:pt idx="68574">
                  <c:v>1.55499</c:v>
                </c:pt>
                <c:pt idx="68575">
                  <c:v>1.55501</c:v>
                </c:pt>
                <c:pt idx="68576">
                  <c:v>1.55503</c:v>
                </c:pt>
                <c:pt idx="68577">
                  <c:v>1.55506</c:v>
                </c:pt>
                <c:pt idx="68578">
                  <c:v>1.55508</c:v>
                </c:pt>
                <c:pt idx="68579">
                  <c:v>1.5551</c:v>
                </c:pt>
                <c:pt idx="68580">
                  <c:v>1.55513</c:v>
                </c:pt>
                <c:pt idx="68581">
                  <c:v>1.55515</c:v>
                </c:pt>
                <c:pt idx="68582">
                  <c:v>1.55517</c:v>
                </c:pt>
                <c:pt idx="68583">
                  <c:v>1.55519</c:v>
                </c:pt>
                <c:pt idx="68584">
                  <c:v>1.55522</c:v>
                </c:pt>
                <c:pt idx="68585">
                  <c:v>1.55524</c:v>
                </c:pt>
                <c:pt idx="68586">
                  <c:v>1.55526</c:v>
                </c:pt>
                <c:pt idx="68587">
                  <c:v>1.55528</c:v>
                </c:pt>
                <c:pt idx="68588">
                  <c:v>1.55531</c:v>
                </c:pt>
                <c:pt idx="68589">
                  <c:v>1.55533</c:v>
                </c:pt>
                <c:pt idx="68590">
                  <c:v>1.55535</c:v>
                </c:pt>
                <c:pt idx="68591">
                  <c:v>1.55537</c:v>
                </c:pt>
                <c:pt idx="68592">
                  <c:v>1.5554</c:v>
                </c:pt>
                <c:pt idx="68593">
                  <c:v>1.55542</c:v>
                </c:pt>
                <c:pt idx="68594">
                  <c:v>1.55544</c:v>
                </c:pt>
                <c:pt idx="68595">
                  <c:v>1.55547</c:v>
                </c:pt>
                <c:pt idx="68596">
                  <c:v>1.55549</c:v>
                </c:pt>
                <c:pt idx="68597">
                  <c:v>1.55551</c:v>
                </c:pt>
                <c:pt idx="68598">
                  <c:v>1.55553</c:v>
                </c:pt>
                <c:pt idx="68599">
                  <c:v>1.55556</c:v>
                </c:pt>
                <c:pt idx="68600">
                  <c:v>1.55558</c:v>
                </c:pt>
                <c:pt idx="68601">
                  <c:v>1.5556</c:v>
                </c:pt>
                <c:pt idx="68602">
                  <c:v>1.55562</c:v>
                </c:pt>
                <c:pt idx="68603">
                  <c:v>1.55565</c:v>
                </c:pt>
                <c:pt idx="68604">
                  <c:v>1.55567</c:v>
                </c:pt>
                <c:pt idx="68605">
                  <c:v>1.55569</c:v>
                </c:pt>
                <c:pt idx="68606">
                  <c:v>1.55571</c:v>
                </c:pt>
                <c:pt idx="68607">
                  <c:v>1.55574</c:v>
                </c:pt>
                <c:pt idx="68608">
                  <c:v>1.55576</c:v>
                </c:pt>
                <c:pt idx="68609">
                  <c:v>1.55578</c:v>
                </c:pt>
                <c:pt idx="68610">
                  <c:v>1.55581</c:v>
                </c:pt>
                <c:pt idx="68611">
                  <c:v>1.55583</c:v>
                </c:pt>
                <c:pt idx="68612">
                  <c:v>1.55585</c:v>
                </c:pt>
                <c:pt idx="68613">
                  <c:v>1.55587</c:v>
                </c:pt>
                <c:pt idx="68614">
                  <c:v>1.5559</c:v>
                </c:pt>
                <c:pt idx="68615">
                  <c:v>1.55592</c:v>
                </c:pt>
                <c:pt idx="68616">
                  <c:v>1.55594</c:v>
                </c:pt>
                <c:pt idx="68617">
                  <c:v>1.55596</c:v>
                </c:pt>
                <c:pt idx="68618">
                  <c:v>1.55599</c:v>
                </c:pt>
                <c:pt idx="68619">
                  <c:v>1.55601</c:v>
                </c:pt>
                <c:pt idx="68620">
                  <c:v>1.55603</c:v>
                </c:pt>
                <c:pt idx="68621">
                  <c:v>1.55605</c:v>
                </c:pt>
                <c:pt idx="68622">
                  <c:v>1.55608</c:v>
                </c:pt>
                <c:pt idx="68623">
                  <c:v>1.5561</c:v>
                </c:pt>
                <c:pt idx="68624">
                  <c:v>1.55612</c:v>
                </c:pt>
                <c:pt idx="68625">
                  <c:v>1.55614</c:v>
                </c:pt>
                <c:pt idx="68626">
                  <c:v>1.55617</c:v>
                </c:pt>
                <c:pt idx="68627">
                  <c:v>1.55619</c:v>
                </c:pt>
                <c:pt idx="68628">
                  <c:v>1.55621</c:v>
                </c:pt>
                <c:pt idx="68629">
                  <c:v>1.55624</c:v>
                </c:pt>
                <c:pt idx="68630">
                  <c:v>1.55626</c:v>
                </c:pt>
                <c:pt idx="68631">
                  <c:v>1.55628</c:v>
                </c:pt>
                <c:pt idx="68632">
                  <c:v>1.5563</c:v>
                </c:pt>
                <c:pt idx="68633">
                  <c:v>1.55633</c:v>
                </c:pt>
                <c:pt idx="68634">
                  <c:v>1.55635</c:v>
                </c:pt>
                <c:pt idx="68635">
                  <c:v>1.55637</c:v>
                </c:pt>
                <c:pt idx="68636">
                  <c:v>1.55639</c:v>
                </c:pt>
                <c:pt idx="68637">
                  <c:v>1.55642</c:v>
                </c:pt>
                <c:pt idx="68638">
                  <c:v>1.55644</c:v>
                </c:pt>
                <c:pt idx="68639">
                  <c:v>1.55646</c:v>
                </c:pt>
                <c:pt idx="68640">
                  <c:v>1.55648</c:v>
                </c:pt>
                <c:pt idx="68641">
                  <c:v>1.55651</c:v>
                </c:pt>
                <c:pt idx="68642">
                  <c:v>1.55653</c:v>
                </c:pt>
                <c:pt idx="68643">
                  <c:v>1.55655</c:v>
                </c:pt>
                <c:pt idx="68644">
                  <c:v>1.55658</c:v>
                </c:pt>
                <c:pt idx="68645">
                  <c:v>1.5566</c:v>
                </c:pt>
                <c:pt idx="68646">
                  <c:v>1.55662</c:v>
                </c:pt>
                <c:pt idx="68647">
                  <c:v>1.55664</c:v>
                </c:pt>
                <c:pt idx="68648">
                  <c:v>1.55667</c:v>
                </c:pt>
                <c:pt idx="68649">
                  <c:v>1.55669</c:v>
                </c:pt>
                <c:pt idx="68650">
                  <c:v>1.55671</c:v>
                </c:pt>
                <c:pt idx="68651">
                  <c:v>1.55673</c:v>
                </c:pt>
                <c:pt idx="68652">
                  <c:v>1.55676</c:v>
                </c:pt>
                <c:pt idx="68653">
                  <c:v>1.55678</c:v>
                </c:pt>
                <c:pt idx="68654">
                  <c:v>1.5568</c:v>
                </c:pt>
                <c:pt idx="68655">
                  <c:v>1.55682</c:v>
                </c:pt>
                <c:pt idx="68656">
                  <c:v>1.55685</c:v>
                </c:pt>
                <c:pt idx="68657">
                  <c:v>1.55687</c:v>
                </c:pt>
                <c:pt idx="68658">
                  <c:v>1.55689</c:v>
                </c:pt>
                <c:pt idx="68659">
                  <c:v>1.55692</c:v>
                </c:pt>
                <c:pt idx="68660">
                  <c:v>1.55694</c:v>
                </c:pt>
                <c:pt idx="68661">
                  <c:v>1.55696</c:v>
                </c:pt>
                <c:pt idx="68662">
                  <c:v>1.55698</c:v>
                </c:pt>
                <c:pt idx="68663">
                  <c:v>1.55701</c:v>
                </c:pt>
                <c:pt idx="68664">
                  <c:v>1.55703</c:v>
                </c:pt>
                <c:pt idx="68665">
                  <c:v>1.55705</c:v>
                </c:pt>
                <c:pt idx="68666">
                  <c:v>1.55707</c:v>
                </c:pt>
                <c:pt idx="68667">
                  <c:v>1.5571</c:v>
                </c:pt>
                <c:pt idx="68668">
                  <c:v>1.55712</c:v>
                </c:pt>
                <c:pt idx="68669">
                  <c:v>1.55714</c:v>
                </c:pt>
                <c:pt idx="68670">
                  <c:v>1.55717</c:v>
                </c:pt>
                <c:pt idx="68671">
                  <c:v>1.55719</c:v>
                </c:pt>
                <c:pt idx="68672">
                  <c:v>1.55721</c:v>
                </c:pt>
                <c:pt idx="68673">
                  <c:v>1.55723</c:v>
                </c:pt>
                <c:pt idx="68674">
                  <c:v>1.55726</c:v>
                </c:pt>
                <c:pt idx="68675">
                  <c:v>1.55728</c:v>
                </c:pt>
                <c:pt idx="68676">
                  <c:v>1.5573</c:v>
                </c:pt>
                <c:pt idx="68677">
                  <c:v>1.55732</c:v>
                </c:pt>
                <c:pt idx="68678">
                  <c:v>1.55735</c:v>
                </c:pt>
                <c:pt idx="68679">
                  <c:v>1.55737</c:v>
                </c:pt>
                <c:pt idx="68680">
                  <c:v>1.55739</c:v>
                </c:pt>
                <c:pt idx="68681">
                  <c:v>1.55741</c:v>
                </c:pt>
                <c:pt idx="68682">
                  <c:v>1.55744</c:v>
                </c:pt>
                <c:pt idx="68683">
                  <c:v>1.55746</c:v>
                </c:pt>
                <c:pt idx="68684">
                  <c:v>1.55748</c:v>
                </c:pt>
                <c:pt idx="68685">
                  <c:v>1.55751</c:v>
                </c:pt>
                <c:pt idx="68686">
                  <c:v>1.55753</c:v>
                </c:pt>
                <c:pt idx="68687">
                  <c:v>1.55755</c:v>
                </c:pt>
                <c:pt idx="68688">
                  <c:v>1.55757</c:v>
                </c:pt>
                <c:pt idx="68689">
                  <c:v>1.5576</c:v>
                </c:pt>
                <c:pt idx="68690">
                  <c:v>1.55762</c:v>
                </c:pt>
                <c:pt idx="68691">
                  <c:v>1.55764</c:v>
                </c:pt>
                <c:pt idx="68692">
                  <c:v>1.55766</c:v>
                </c:pt>
                <c:pt idx="68693">
                  <c:v>1.55769</c:v>
                </c:pt>
                <c:pt idx="68694">
                  <c:v>1.55771</c:v>
                </c:pt>
                <c:pt idx="68695">
                  <c:v>1.55773</c:v>
                </c:pt>
                <c:pt idx="68696">
                  <c:v>1.55776</c:v>
                </c:pt>
                <c:pt idx="68697">
                  <c:v>1.55778</c:v>
                </c:pt>
                <c:pt idx="68698">
                  <c:v>1.5578</c:v>
                </c:pt>
                <c:pt idx="68699">
                  <c:v>1.55782</c:v>
                </c:pt>
                <c:pt idx="68700">
                  <c:v>1.55785</c:v>
                </c:pt>
                <c:pt idx="68701">
                  <c:v>1.55787</c:v>
                </c:pt>
                <c:pt idx="68702">
                  <c:v>1.55789</c:v>
                </c:pt>
                <c:pt idx="68703">
                  <c:v>1.55791</c:v>
                </c:pt>
                <c:pt idx="68704">
                  <c:v>1.55794</c:v>
                </c:pt>
                <c:pt idx="68705">
                  <c:v>1.55796</c:v>
                </c:pt>
                <c:pt idx="68706">
                  <c:v>1.55798</c:v>
                </c:pt>
                <c:pt idx="68707">
                  <c:v>1.55801</c:v>
                </c:pt>
                <c:pt idx="68708">
                  <c:v>1.55803</c:v>
                </c:pt>
                <c:pt idx="68709">
                  <c:v>1.55805</c:v>
                </c:pt>
                <c:pt idx="68710">
                  <c:v>1.55807</c:v>
                </c:pt>
                <c:pt idx="68711">
                  <c:v>1.5581</c:v>
                </c:pt>
                <c:pt idx="68712">
                  <c:v>1.55812</c:v>
                </c:pt>
                <c:pt idx="68713">
                  <c:v>1.55814</c:v>
                </c:pt>
                <c:pt idx="68714">
                  <c:v>1.55816</c:v>
                </c:pt>
                <c:pt idx="68715">
                  <c:v>1.55819</c:v>
                </c:pt>
                <c:pt idx="68716">
                  <c:v>1.55821</c:v>
                </c:pt>
                <c:pt idx="68717">
                  <c:v>1.55823</c:v>
                </c:pt>
                <c:pt idx="68718">
                  <c:v>1.55825</c:v>
                </c:pt>
                <c:pt idx="68719">
                  <c:v>1.55828</c:v>
                </c:pt>
                <c:pt idx="68720">
                  <c:v>1.5583</c:v>
                </c:pt>
                <c:pt idx="68721">
                  <c:v>1.55832</c:v>
                </c:pt>
                <c:pt idx="68722">
                  <c:v>1.55835</c:v>
                </c:pt>
                <c:pt idx="68723">
                  <c:v>1.55837</c:v>
                </c:pt>
                <c:pt idx="68724">
                  <c:v>1.55839</c:v>
                </c:pt>
                <c:pt idx="68725">
                  <c:v>1.55841</c:v>
                </c:pt>
                <c:pt idx="68726">
                  <c:v>1.55844</c:v>
                </c:pt>
                <c:pt idx="68727">
                  <c:v>1.55846</c:v>
                </c:pt>
                <c:pt idx="68728">
                  <c:v>1.55848</c:v>
                </c:pt>
                <c:pt idx="68729">
                  <c:v>1.5585</c:v>
                </c:pt>
                <c:pt idx="68730">
                  <c:v>1.55853</c:v>
                </c:pt>
                <c:pt idx="68731">
                  <c:v>1.55855</c:v>
                </c:pt>
                <c:pt idx="68732">
                  <c:v>1.55857</c:v>
                </c:pt>
                <c:pt idx="68733">
                  <c:v>1.55859</c:v>
                </c:pt>
                <c:pt idx="68734">
                  <c:v>1.55862</c:v>
                </c:pt>
                <c:pt idx="68735">
                  <c:v>1.55864</c:v>
                </c:pt>
                <c:pt idx="68736">
                  <c:v>1.55866</c:v>
                </c:pt>
                <c:pt idx="68737">
                  <c:v>1.55869</c:v>
                </c:pt>
                <c:pt idx="68738">
                  <c:v>1.55871</c:v>
                </c:pt>
                <c:pt idx="68739">
                  <c:v>1.55873</c:v>
                </c:pt>
                <c:pt idx="68740">
                  <c:v>1.55875</c:v>
                </c:pt>
                <c:pt idx="68741">
                  <c:v>1.55878</c:v>
                </c:pt>
                <c:pt idx="68742">
                  <c:v>1.5588</c:v>
                </c:pt>
                <c:pt idx="68743">
                  <c:v>1.55882</c:v>
                </c:pt>
                <c:pt idx="68744">
                  <c:v>1.55884</c:v>
                </c:pt>
                <c:pt idx="68745">
                  <c:v>1.55887</c:v>
                </c:pt>
                <c:pt idx="68746">
                  <c:v>1.55889</c:v>
                </c:pt>
                <c:pt idx="68747">
                  <c:v>1.55891</c:v>
                </c:pt>
                <c:pt idx="68748">
                  <c:v>1.55893</c:v>
                </c:pt>
                <c:pt idx="68749">
                  <c:v>1.55896</c:v>
                </c:pt>
                <c:pt idx="68750">
                  <c:v>1.55898</c:v>
                </c:pt>
                <c:pt idx="68751">
                  <c:v>1.559</c:v>
                </c:pt>
                <c:pt idx="68752">
                  <c:v>1.55903</c:v>
                </c:pt>
                <c:pt idx="68753">
                  <c:v>1.55905</c:v>
                </c:pt>
                <c:pt idx="68754">
                  <c:v>1.55907</c:v>
                </c:pt>
                <c:pt idx="68755">
                  <c:v>1.55909</c:v>
                </c:pt>
                <c:pt idx="68756">
                  <c:v>1.55912</c:v>
                </c:pt>
                <c:pt idx="68757">
                  <c:v>1.55914</c:v>
                </c:pt>
                <c:pt idx="68758">
                  <c:v>1.55916</c:v>
                </c:pt>
                <c:pt idx="68759">
                  <c:v>1.55918</c:v>
                </c:pt>
                <c:pt idx="68760">
                  <c:v>1.55921</c:v>
                </c:pt>
                <c:pt idx="68761">
                  <c:v>1.55923</c:v>
                </c:pt>
                <c:pt idx="68762">
                  <c:v>1.55925</c:v>
                </c:pt>
                <c:pt idx="68763">
                  <c:v>1.55927</c:v>
                </c:pt>
                <c:pt idx="68764">
                  <c:v>1.5593</c:v>
                </c:pt>
                <c:pt idx="68765">
                  <c:v>1.55932</c:v>
                </c:pt>
                <c:pt idx="68766">
                  <c:v>1.55934</c:v>
                </c:pt>
                <c:pt idx="68767">
                  <c:v>1.55936</c:v>
                </c:pt>
                <c:pt idx="68768">
                  <c:v>1.55939</c:v>
                </c:pt>
                <c:pt idx="68769">
                  <c:v>1.55941</c:v>
                </c:pt>
                <c:pt idx="68770">
                  <c:v>1.55943</c:v>
                </c:pt>
                <c:pt idx="68771">
                  <c:v>1.55946</c:v>
                </c:pt>
                <c:pt idx="68772">
                  <c:v>1.55948</c:v>
                </c:pt>
                <c:pt idx="68773">
                  <c:v>1.5595</c:v>
                </c:pt>
                <c:pt idx="68774">
                  <c:v>1.55952</c:v>
                </c:pt>
                <c:pt idx="68775">
                  <c:v>1.55955</c:v>
                </c:pt>
                <c:pt idx="68776">
                  <c:v>1.55957</c:v>
                </c:pt>
                <c:pt idx="68777">
                  <c:v>1.55959</c:v>
                </c:pt>
                <c:pt idx="68778">
                  <c:v>1.55961</c:v>
                </c:pt>
                <c:pt idx="68779">
                  <c:v>1.55964</c:v>
                </c:pt>
                <c:pt idx="68780">
                  <c:v>1.55966</c:v>
                </c:pt>
                <c:pt idx="68781">
                  <c:v>1.55968</c:v>
                </c:pt>
                <c:pt idx="68782">
                  <c:v>1.5597</c:v>
                </c:pt>
                <c:pt idx="68783">
                  <c:v>1.55973</c:v>
                </c:pt>
                <c:pt idx="68784">
                  <c:v>1.55975</c:v>
                </c:pt>
                <c:pt idx="68785">
                  <c:v>1.55977</c:v>
                </c:pt>
                <c:pt idx="68786">
                  <c:v>1.5598</c:v>
                </c:pt>
                <c:pt idx="68787">
                  <c:v>1.55982</c:v>
                </c:pt>
                <c:pt idx="68788">
                  <c:v>1.55984</c:v>
                </c:pt>
                <c:pt idx="68789">
                  <c:v>1.55986</c:v>
                </c:pt>
                <c:pt idx="68790">
                  <c:v>1.55989</c:v>
                </c:pt>
                <c:pt idx="68791">
                  <c:v>1.55991</c:v>
                </c:pt>
                <c:pt idx="68792">
                  <c:v>1.55993</c:v>
                </c:pt>
                <c:pt idx="68793">
                  <c:v>1.55995</c:v>
                </c:pt>
                <c:pt idx="68794">
                  <c:v>1.55998</c:v>
                </c:pt>
                <c:pt idx="68795">
                  <c:v>1.56</c:v>
                </c:pt>
                <c:pt idx="68796">
                  <c:v>1.56002</c:v>
                </c:pt>
                <c:pt idx="68797">
                  <c:v>1.56004</c:v>
                </c:pt>
                <c:pt idx="68798">
                  <c:v>1.56007</c:v>
                </c:pt>
                <c:pt idx="68799">
                  <c:v>1.56009</c:v>
                </c:pt>
                <c:pt idx="68800">
                  <c:v>1.56011</c:v>
                </c:pt>
                <c:pt idx="68801">
                  <c:v>1.56014</c:v>
                </c:pt>
                <c:pt idx="68802">
                  <c:v>1.56016</c:v>
                </c:pt>
                <c:pt idx="68803">
                  <c:v>1.56018</c:v>
                </c:pt>
                <c:pt idx="68804">
                  <c:v>1.5602</c:v>
                </c:pt>
                <c:pt idx="68805">
                  <c:v>1.56023</c:v>
                </c:pt>
                <c:pt idx="68806">
                  <c:v>1.56025</c:v>
                </c:pt>
                <c:pt idx="68807">
                  <c:v>1.56027</c:v>
                </c:pt>
                <c:pt idx="68808">
                  <c:v>1.56029</c:v>
                </c:pt>
                <c:pt idx="68809">
                  <c:v>1.56032</c:v>
                </c:pt>
                <c:pt idx="68810">
                  <c:v>1.56034</c:v>
                </c:pt>
                <c:pt idx="68811">
                  <c:v>1.56036</c:v>
                </c:pt>
                <c:pt idx="68812">
                  <c:v>1.56038</c:v>
                </c:pt>
                <c:pt idx="68813">
                  <c:v>1.56041</c:v>
                </c:pt>
                <c:pt idx="68814">
                  <c:v>1.56043</c:v>
                </c:pt>
                <c:pt idx="68815">
                  <c:v>1.56045</c:v>
                </c:pt>
                <c:pt idx="68816">
                  <c:v>1.56048</c:v>
                </c:pt>
                <c:pt idx="68817">
                  <c:v>1.5605</c:v>
                </c:pt>
                <c:pt idx="68818">
                  <c:v>1.56052</c:v>
                </c:pt>
                <c:pt idx="68819">
                  <c:v>1.56054</c:v>
                </c:pt>
                <c:pt idx="68820">
                  <c:v>1.56057</c:v>
                </c:pt>
                <c:pt idx="68821">
                  <c:v>1.56059</c:v>
                </c:pt>
                <c:pt idx="68822">
                  <c:v>1.56061</c:v>
                </c:pt>
                <c:pt idx="68823">
                  <c:v>1.56063</c:v>
                </c:pt>
                <c:pt idx="68824">
                  <c:v>1.56066</c:v>
                </c:pt>
                <c:pt idx="68825">
                  <c:v>1.56068</c:v>
                </c:pt>
                <c:pt idx="68826">
                  <c:v>1.5607</c:v>
                </c:pt>
                <c:pt idx="68827">
                  <c:v>1.56073</c:v>
                </c:pt>
                <c:pt idx="68828">
                  <c:v>1.56075</c:v>
                </c:pt>
                <c:pt idx="68829">
                  <c:v>1.56077</c:v>
                </c:pt>
                <c:pt idx="68830">
                  <c:v>1.56079</c:v>
                </c:pt>
                <c:pt idx="68831">
                  <c:v>1.56082</c:v>
                </c:pt>
                <c:pt idx="68832">
                  <c:v>1.56084</c:v>
                </c:pt>
                <c:pt idx="68833">
                  <c:v>1.56086</c:v>
                </c:pt>
                <c:pt idx="68834">
                  <c:v>1.56088</c:v>
                </c:pt>
                <c:pt idx="68835">
                  <c:v>1.56091</c:v>
                </c:pt>
                <c:pt idx="68836">
                  <c:v>1.56093</c:v>
                </c:pt>
                <c:pt idx="68837">
                  <c:v>1.56095</c:v>
                </c:pt>
                <c:pt idx="68838">
                  <c:v>1.56098</c:v>
                </c:pt>
                <c:pt idx="68839">
                  <c:v>1.561</c:v>
                </c:pt>
                <c:pt idx="68840">
                  <c:v>1.56102</c:v>
                </c:pt>
                <c:pt idx="68841">
                  <c:v>1.56104</c:v>
                </c:pt>
                <c:pt idx="68842">
                  <c:v>1.56107</c:v>
                </c:pt>
                <c:pt idx="68843">
                  <c:v>1.56109</c:v>
                </c:pt>
                <c:pt idx="68844">
                  <c:v>1.56111</c:v>
                </c:pt>
                <c:pt idx="68845">
                  <c:v>1.56113</c:v>
                </c:pt>
                <c:pt idx="68846">
                  <c:v>1.56116</c:v>
                </c:pt>
                <c:pt idx="68847">
                  <c:v>1.56118</c:v>
                </c:pt>
                <c:pt idx="68848">
                  <c:v>1.5612</c:v>
                </c:pt>
                <c:pt idx="68849">
                  <c:v>1.56122</c:v>
                </c:pt>
                <c:pt idx="68850">
                  <c:v>1.56125</c:v>
                </c:pt>
                <c:pt idx="68851">
                  <c:v>1.56127</c:v>
                </c:pt>
                <c:pt idx="68852">
                  <c:v>1.56129</c:v>
                </c:pt>
                <c:pt idx="68853">
                  <c:v>1.56132</c:v>
                </c:pt>
                <c:pt idx="68854">
                  <c:v>1.56134</c:v>
                </c:pt>
                <c:pt idx="68855">
                  <c:v>1.56136</c:v>
                </c:pt>
                <c:pt idx="68856">
                  <c:v>1.56138</c:v>
                </c:pt>
                <c:pt idx="68857">
                  <c:v>1.56141</c:v>
                </c:pt>
                <c:pt idx="68858">
                  <c:v>1.56143</c:v>
                </c:pt>
                <c:pt idx="68859">
                  <c:v>1.56145</c:v>
                </c:pt>
                <c:pt idx="68860">
                  <c:v>1.56147</c:v>
                </c:pt>
                <c:pt idx="68861">
                  <c:v>1.5615</c:v>
                </c:pt>
                <c:pt idx="68862">
                  <c:v>1.56152</c:v>
                </c:pt>
                <c:pt idx="68863">
                  <c:v>1.56154</c:v>
                </c:pt>
                <c:pt idx="68864">
                  <c:v>1.56157</c:v>
                </c:pt>
                <c:pt idx="68865">
                  <c:v>1.56159</c:v>
                </c:pt>
                <c:pt idx="68866">
                  <c:v>1.56161</c:v>
                </c:pt>
                <c:pt idx="68867">
                  <c:v>1.56163</c:v>
                </c:pt>
                <c:pt idx="68868">
                  <c:v>1.56166</c:v>
                </c:pt>
                <c:pt idx="68869">
                  <c:v>1.56168</c:v>
                </c:pt>
                <c:pt idx="68870">
                  <c:v>1.5617</c:v>
                </c:pt>
                <c:pt idx="68871">
                  <c:v>1.56172</c:v>
                </c:pt>
                <c:pt idx="68872">
                  <c:v>1.56175</c:v>
                </c:pt>
                <c:pt idx="68873">
                  <c:v>1.56177</c:v>
                </c:pt>
                <c:pt idx="68874">
                  <c:v>1.56179</c:v>
                </c:pt>
                <c:pt idx="68875">
                  <c:v>1.56181</c:v>
                </c:pt>
                <c:pt idx="68876">
                  <c:v>1.56184</c:v>
                </c:pt>
                <c:pt idx="68877">
                  <c:v>1.56186</c:v>
                </c:pt>
                <c:pt idx="68878">
                  <c:v>1.56188</c:v>
                </c:pt>
                <c:pt idx="68879">
                  <c:v>1.56191</c:v>
                </c:pt>
                <c:pt idx="68880">
                  <c:v>1.56193</c:v>
                </c:pt>
                <c:pt idx="68881">
                  <c:v>1.56195</c:v>
                </c:pt>
                <c:pt idx="68882">
                  <c:v>1.56197</c:v>
                </c:pt>
                <c:pt idx="68883">
                  <c:v>1.562</c:v>
                </c:pt>
                <c:pt idx="68884">
                  <c:v>1.56202</c:v>
                </c:pt>
                <c:pt idx="68885">
                  <c:v>1.56204</c:v>
                </c:pt>
                <c:pt idx="68886">
                  <c:v>1.56206</c:v>
                </c:pt>
                <c:pt idx="68887">
                  <c:v>1.56209</c:v>
                </c:pt>
                <c:pt idx="68888">
                  <c:v>1.56211</c:v>
                </c:pt>
                <c:pt idx="68889">
                  <c:v>1.56213</c:v>
                </c:pt>
                <c:pt idx="68890">
                  <c:v>1.56215</c:v>
                </c:pt>
                <c:pt idx="68891">
                  <c:v>1.56218</c:v>
                </c:pt>
                <c:pt idx="68892">
                  <c:v>1.5622</c:v>
                </c:pt>
                <c:pt idx="68893">
                  <c:v>1.56222</c:v>
                </c:pt>
                <c:pt idx="68894">
                  <c:v>1.56225</c:v>
                </c:pt>
                <c:pt idx="68895">
                  <c:v>1.56227</c:v>
                </c:pt>
                <c:pt idx="68896">
                  <c:v>1.56229</c:v>
                </c:pt>
                <c:pt idx="68897">
                  <c:v>1.56231</c:v>
                </c:pt>
                <c:pt idx="68898">
                  <c:v>1.56234</c:v>
                </c:pt>
                <c:pt idx="68899">
                  <c:v>1.56236</c:v>
                </c:pt>
                <c:pt idx="68900">
                  <c:v>1.56238</c:v>
                </c:pt>
                <c:pt idx="68901">
                  <c:v>1.5624</c:v>
                </c:pt>
                <c:pt idx="68902">
                  <c:v>1.56243</c:v>
                </c:pt>
                <c:pt idx="68903">
                  <c:v>1.56245</c:v>
                </c:pt>
                <c:pt idx="68904">
                  <c:v>1.56247</c:v>
                </c:pt>
                <c:pt idx="68905">
                  <c:v>1.56249</c:v>
                </c:pt>
                <c:pt idx="68906">
                  <c:v>1.56252</c:v>
                </c:pt>
                <c:pt idx="68907">
                  <c:v>1.56254</c:v>
                </c:pt>
                <c:pt idx="68908">
                  <c:v>1.56256</c:v>
                </c:pt>
                <c:pt idx="68909">
                  <c:v>1.56258</c:v>
                </c:pt>
                <c:pt idx="68910">
                  <c:v>1.56261</c:v>
                </c:pt>
                <c:pt idx="68911">
                  <c:v>1.56263</c:v>
                </c:pt>
                <c:pt idx="68912">
                  <c:v>1.56265</c:v>
                </c:pt>
                <c:pt idx="68913">
                  <c:v>1.56268</c:v>
                </c:pt>
                <c:pt idx="68914">
                  <c:v>1.5627</c:v>
                </c:pt>
                <c:pt idx="68915">
                  <c:v>1.56272</c:v>
                </c:pt>
                <c:pt idx="68916">
                  <c:v>1.56274</c:v>
                </c:pt>
                <c:pt idx="68917">
                  <c:v>1.56277</c:v>
                </c:pt>
                <c:pt idx="68918">
                  <c:v>1.56279</c:v>
                </c:pt>
                <c:pt idx="68919">
                  <c:v>1.56281</c:v>
                </c:pt>
                <c:pt idx="68920">
                  <c:v>1.56283</c:v>
                </c:pt>
                <c:pt idx="68921">
                  <c:v>1.56286</c:v>
                </c:pt>
                <c:pt idx="68922">
                  <c:v>1.56288</c:v>
                </c:pt>
                <c:pt idx="68923">
                  <c:v>1.5629</c:v>
                </c:pt>
                <c:pt idx="68924">
                  <c:v>1.56292</c:v>
                </c:pt>
                <c:pt idx="68925">
                  <c:v>1.56295</c:v>
                </c:pt>
                <c:pt idx="68926">
                  <c:v>1.56297</c:v>
                </c:pt>
                <c:pt idx="68927">
                  <c:v>1.56299</c:v>
                </c:pt>
                <c:pt idx="68928">
                  <c:v>1.56302</c:v>
                </c:pt>
                <c:pt idx="68929">
                  <c:v>1.56304</c:v>
                </c:pt>
                <c:pt idx="68930">
                  <c:v>1.56306</c:v>
                </c:pt>
                <c:pt idx="68931">
                  <c:v>1.56308</c:v>
                </c:pt>
                <c:pt idx="68932">
                  <c:v>1.56311</c:v>
                </c:pt>
                <c:pt idx="68933">
                  <c:v>1.56313</c:v>
                </c:pt>
                <c:pt idx="68934">
                  <c:v>1.56315</c:v>
                </c:pt>
                <c:pt idx="68935">
                  <c:v>1.56317</c:v>
                </c:pt>
                <c:pt idx="68936">
                  <c:v>1.5632</c:v>
                </c:pt>
                <c:pt idx="68937">
                  <c:v>1.56322</c:v>
                </c:pt>
                <c:pt idx="68938">
                  <c:v>1.56324</c:v>
                </c:pt>
                <c:pt idx="68939">
                  <c:v>1.56326</c:v>
                </c:pt>
                <c:pt idx="68940">
                  <c:v>1.56329</c:v>
                </c:pt>
                <c:pt idx="68941">
                  <c:v>1.56331</c:v>
                </c:pt>
                <c:pt idx="68942">
                  <c:v>1.56333</c:v>
                </c:pt>
                <c:pt idx="68943">
                  <c:v>1.56336</c:v>
                </c:pt>
                <c:pt idx="68944">
                  <c:v>1.56338</c:v>
                </c:pt>
                <c:pt idx="68945">
                  <c:v>1.5634</c:v>
                </c:pt>
                <c:pt idx="68946">
                  <c:v>1.56342</c:v>
                </c:pt>
                <c:pt idx="68947">
                  <c:v>1.56345</c:v>
                </c:pt>
                <c:pt idx="68948">
                  <c:v>1.56347</c:v>
                </c:pt>
                <c:pt idx="68949">
                  <c:v>1.56349</c:v>
                </c:pt>
                <c:pt idx="68950">
                  <c:v>1.56351</c:v>
                </c:pt>
                <c:pt idx="68951">
                  <c:v>1.56354</c:v>
                </c:pt>
                <c:pt idx="68952">
                  <c:v>1.56356</c:v>
                </c:pt>
                <c:pt idx="68953">
                  <c:v>1.56358</c:v>
                </c:pt>
                <c:pt idx="68954">
                  <c:v>1.5636</c:v>
                </c:pt>
                <c:pt idx="68955">
                  <c:v>1.56363</c:v>
                </c:pt>
                <c:pt idx="68956">
                  <c:v>1.56365</c:v>
                </c:pt>
                <c:pt idx="68957">
                  <c:v>1.56367</c:v>
                </c:pt>
                <c:pt idx="68958">
                  <c:v>1.5637</c:v>
                </c:pt>
                <c:pt idx="68959">
                  <c:v>1.56372</c:v>
                </c:pt>
                <c:pt idx="68960">
                  <c:v>1.56374</c:v>
                </c:pt>
                <c:pt idx="68961">
                  <c:v>1.56376</c:v>
                </c:pt>
                <c:pt idx="68962">
                  <c:v>1.56379</c:v>
                </c:pt>
                <c:pt idx="68963">
                  <c:v>1.56381</c:v>
                </c:pt>
                <c:pt idx="68964">
                  <c:v>1.56383</c:v>
                </c:pt>
                <c:pt idx="68965">
                  <c:v>1.56385</c:v>
                </c:pt>
                <c:pt idx="68966">
                  <c:v>1.56388</c:v>
                </c:pt>
                <c:pt idx="68967">
                  <c:v>1.5639</c:v>
                </c:pt>
                <c:pt idx="68968">
                  <c:v>1.56392</c:v>
                </c:pt>
                <c:pt idx="68969">
                  <c:v>1.56395</c:v>
                </c:pt>
                <c:pt idx="68970">
                  <c:v>1.56397</c:v>
                </c:pt>
                <c:pt idx="68971">
                  <c:v>1.56399</c:v>
                </c:pt>
                <c:pt idx="68972">
                  <c:v>1.56401</c:v>
                </c:pt>
                <c:pt idx="68973">
                  <c:v>1.56404</c:v>
                </c:pt>
                <c:pt idx="68974">
                  <c:v>1.56406</c:v>
                </c:pt>
                <c:pt idx="68975">
                  <c:v>1.56408</c:v>
                </c:pt>
                <c:pt idx="68976">
                  <c:v>1.5641</c:v>
                </c:pt>
                <c:pt idx="68977">
                  <c:v>1.56413</c:v>
                </c:pt>
                <c:pt idx="68978">
                  <c:v>1.56415</c:v>
                </c:pt>
                <c:pt idx="68979">
                  <c:v>1.56417</c:v>
                </c:pt>
                <c:pt idx="68980">
                  <c:v>1.5642</c:v>
                </c:pt>
                <c:pt idx="68981">
                  <c:v>1.56422</c:v>
                </c:pt>
                <c:pt idx="68982">
                  <c:v>1.56424</c:v>
                </c:pt>
                <c:pt idx="68983">
                  <c:v>1.56426</c:v>
                </c:pt>
                <c:pt idx="68984">
                  <c:v>1.56429</c:v>
                </c:pt>
                <c:pt idx="68985">
                  <c:v>1.56431</c:v>
                </c:pt>
                <c:pt idx="68986">
                  <c:v>1.56433</c:v>
                </c:pt>
                <c:pt idx="68987">
                  <c:v>1.56435</c:v>
                </c:pt>
                <c:pt idx="68988">
                  <c:v>1.56438</c:v>
                </c:pt>
                <c:pt idx="68989">
                  <c:v>1.5644</c:v>
                </c:pt>
                <c:pt idx="68990">
                  <c:v>1.56442</c:v>
                </c:pt>
                <c:pt idx="68991">
                  <c:v>1.56444</c:v>
                </c:pt>
                <c:pt idx="68992">
                  <c:v>1.56447</c:v>
                </c:pt>
                <c:pt idx="68993">
                  <c:v>1.56449</c:v>
                </c:pt>
                <c:pt idx="68994">
                  <c:v>1.56451</c:v>
                </c:pt>
                <c:pt idx="68995">
                  <c:v>1.56454</c:v>
                </c:pt>
                <c:pt idx="68996">
                  <c:v>1.56456</c:v>
                </c:pt>
                <c:pt idx="68997">
                  <c:v>1.56458</c:v>
                </c:pt>
                <c:pt idx="68998">
                  <c:v>1.5646</c:v>
                </c:pt>
                <c:pt idx="68999">
                  <c:v>1.56463</c:v>
                </c:pt>
                <c:pt idx="69000">
                  <c:v>1.56465</c:v>
                </c:pt>
                <c:pt idx="69001">
                  <c:v>1.56467</c:v>
                </c:pt>
                <c:pt idx="69002">
                  <c:v>1.56469</c:v>
                </c:pt>
                <c:pt idx="69003">
                  <c:v>1.56472</c:v>
                </c:pt>
                <c:pt idx="69004">
                  <c:v>1.56474</c:v>
                </c:pt>
                <c:pt idx="69005">
                  <c:v>1.56476</c:v>
                </c:pt>
                <c:pt idx="69006">
                  <c:v>1.56479</c:v>
                </c:pt>
                <c:pt idx="69007">
                  <c:v>1.56481</c:v>
                </c:pt>
                <c:pt idx="69008">
                  <c:v>1.56483</c:v>
                </c:pt>
                <c:pt idx="69009">
                  <c:v>1.56485</c:v>
                </c:pt>
                <c:pt idx="69010">
                  <c:v>1.56488</c:v>
                </c:pt>
                <c:pt idx="69011">
                  <c:v>1.5649</c:v>
                </c:pt>
                <c:pt idx="69012">
                  <c:v>1.56492</c:v>
                </c:pt>
                <c:pt idx="69013">
                  <c:v>1.56494</c:v>
                </c:pt>
                <c:pt idx="69014">
                  <c:v>1.56497</c:v>
                </c:pt>
                <c:pt idx="69015">
                  <c:v>1.56499</c:v>
                </c:pt>
                <c:pt idx="69016">
                  <c:v>1.56501</c:v>
                </c:pt>
                <c:pt idx="69017">
                  <c:v>1.56503</c:v>
                </c:pt>
                <c:pt idx="69018">
                  <c:v>1.56506</c:v>
                </c:pt>
                <c:pt idx="69019">
                  <c:v>1.56508</c:v>
                </c:pt>
                <c:pt idx="69020">
                  <c:v>1.5651</c:v>
                </c:pt>
                <c:pt idx="69021">
                  <c:v>1.56513</c:v>
                </c:pt>
                <c:pt idx="69022">
                  <c:v>1.56515</c:v>
                </c:pt>
                <c:pt idx="69023">
                  <c:v>1.56517</c:v>
                </c:pt>
                <c:pt idx="69024">
                  <c:v>1.56519</c:v>
                </c:pt>
                <c:pt idx="69025">
                  <c:v>1.56522</c:v>
                </c:pt>
                <c:pt idx="69026">
                  <c:v>1.56524</c:v>
                </c:pt>
                <c:pt idx="69027">
                  <c:v>1.56526</c:v>
                </c:pt>
                <c:pt idx="69028">
                  <c:v>1.56528</c:v>
                </c:pt>
                <c:pt idx="69029">
                  <c:v>1.56531</c:v>
                </c:pt>
                <c:pt idx="69030">
                  <c:v>1.56533</c:v>
                </c:pt>
                <c:pt idx="69031">
                  <c:v>1.56535</c:v>
                </c:pt>
                <c:pt idx="69032">
                  <c:v>1.56537</c:v>
                </c:pt>
                <c:pt idx="69033">
                  <c:v>1.5654</c:v>
                </c:pt>
                <c:pt idx="69034">
                  <c:v>1.56542</c:v>
                </c:pt>
                <c:pt idx="69035">
                  <c:v>1.56544</c:v>
                </c:pt>
                <c:pt idx="69036">
                  <c:v>1.56547</c:v>
                </c:pt>
                <c:pt idx="69037">
                  <c:v>1.56549</c:v>
                </c:pt>
                <c:pt idx="69038">
                  <c:v>1.56551</c:v>
                </c:pt>
                <c:pt idx="69039">
                  <c:v>1.56553</c:v>
                </c:pt>
                <c:pt idx="69040">
                  <c:v>1.56556</c:v>
                </c:pt>
                <c:pt idx="69041">
                  <c:v>1.56558</c:v>
                </c:pt>
                <c:pt idx="69042">
                  <c:v>1.5656</c:v>
                </c:pt>
                <c:pt idx="69043">
                  <c:v>1.56562</c:v>
                </c:pt>
                <c:pt idx="69044">
                  <c:v>1.56565</c:v>
                </c:pt>
                <c:pt idx="69045">
                  <c:v>1.56567</c:v>
                </c:pt>
                <c:pt idx="69046">
                  <c:v>1.56569</c:v>
                </c:pt>
                <c:pt idx="69047">
                  <c:v>1.56571</c:v>
                </c:pt>
                <c:pt idx="69048">
                  <c:v>1.56574</c:v>
                </c:pt>
                <c:pt idx="69049">
                  <c:v>1.56576</c:v>
                </c:pt>
                <c:pt idx="69050">
                  <c:v>1.56578</c:v>
                </c:pt>
                <c:pt idx="69051">
                  <c:v>1.5658</c:v>
                </c:pt>
                <c:pt idx="69052">
                  <c:v>1.56583</c:v>
                </c:pt>
                <c:pt idx="69053">
                  <c:v>1.56585</c:v>
                </c:pt>
                <c:pt idx="69054">
                  <c:v>1.56587</c:v>
                </c:pt>
                <c:pt idx="69055">
                  <c:v>1.5659</c:v>
                </c:pt>
                <c:pt idx="69056">
                  <c:v>1.56592</c:v>
                </c:pt>
                <c:pt idx="69057">
                  <c:v>1.56594</c:v>
                </c:pt>
                <c:pt idx="69058">
                  <c:v>1.56596</c:v>
                </c:pt>
                <c:pt idx="69059">
                  <c:v>1.56599</c:v>
                </c:pt>
                <c:pt idx="69060">
                  <c:v>1.56601</c:v>
                </c:pt>
                <c:pt idx="69061">
                  <c:v>1.56603</c:v>
                </c:pt>
                <c:pt idx="69062">
                  <c:v>1.56605</c:v>
                </c:pt>
                <c:pt idx="69063">
                  <c:v>1.56608</c:v>
                </c:pt>
                <c:pt idx="69064">
                  <c:v>1.5661</c:v>
                </c:pt>
                <c:pt idx="69065">
                  <c:v>1.56612</c:v>
                </c:pt>
                <c:pt idx="69066">
                  <c:v>1.56614</c:v>
                </c:pt>
                <c:pt idx="69067">
                  <c:v>1.56617</c:v>
                </c:pt>
                <c:pt idx="69068">
                  <c:v>1.56619</c:v>
                </c:pt>
                <c:pt idx="69069">
                  <c:v>1.56621</c:v>
                </c:pt>
                <c:pt idx="69070">
                  <c:v>1.56624</c:v>
                </c:pt>
                <c:pt idx="69071">
                  <c:v>1.56626</c:v>
                </c:pt>
                <c:pt idx="69072">
                  <c:v>1.56628</c:v>
                </c:pt>
                <c:pt idx="69073">
                  <c:v>1.5663</c:v>
                </c:pt>
                <c:pt idx="69074">
                  <c:v>1.56633</c:v>
                </c:pt>
                <c:pt idx="69075">
                  <c:v>1.56635</c:v>
                </c:pt>
                <c:pt idx="69076">
                  <c:v>1.56637</c:v>
                </c:pt>
                <c:pt idx="69077">
                  <c:v>1.56639</c:v>
                </c:pt>
                <c:pt idx="69078">
                  <c:v>1.56642</c:v>
                </c:pt>
                <c:pt idx="69079">
                  <c:v>1.56644</c:v>
                </c:pt>
                <c:pt idx="69080">
                  <c:v>1.56646</c:v>
                </c:pt>
                <c:pt idx="69081">
                  <c:v>1.56648</c:v>
                </c:pt>
                <c:pt idx="69082">
                  <c:v>1.56651</c:v>
                </c:pt>
                <c:pt idx="69083">
                  <c:v>1.56653</c:v>
                </c:pt>
                <c:pt idx="69084">
                  <c:v>1.56655</c:v>
                </c:pt>
                <c:pt idx="69085">
                  <c:v>1.56658</c:v>
                </c:pt>
                <c:pt idx="69086">
                  <c:v>1.5666</c:v>
                </c:pt>
                <c:pt idx="69087">
                  <c:v>1.56662</c:v>
                </c:pt>
                <c:pt idx="69088">
                  <c:v>1.56664</c:v>
                </c:pt>
                <c:pt idx="69089">
                  <c:v>1.56667</c:v>
                </c:pt>
                <c:pt idx="69090">
                  <c:v>1.56669</c:v>
                </c:pt>
                <c:pt idx="69091">
                  <c:v>1.56671</c:v>
                </c:pt>
                <c:pt idx="69092">
                  <c:v>1.56673</c:v>
                </c:pt>
                <c:pt idx="69093">
                  <c:v>1.56676</c:v>
                </c:pt>
                <c:pt idx="69094">
                  <c:v>1.56678</c:v>
                </c:pt>
                <c:pt idx="69095">
                  <c:v>1.5668</c:v>
                </c:pt>
                <c:pt idx="69096">
                  <c:v>1.56682</c:v>
                </c:pt>
                <c:pt idx="69097">
                  <c:v>1.56685</c:v>
                </c:pt>
                <c:pt idx="69098">
                  <c:v>1.56687</c:v>
                </c:pt>
                <c:pt idx="69099">
                  <c:v>1.56689</c:v>
                </c:pt>
                <c:pt idx="69100">
                  <c:v>1.56692</c:v>
                </c:pt>
                <c:pt idx="69101">
                  <c:v>1.56694</c:v>
                </c:pt>
                <c:pt idx="69102">
                  <c:v>1.56696</c:v>
                </c:pt>
                <c:pt idx="69103">
                  <c:v>1.56698</c:v>
                </c:pt>
                <c:pt idx="69104">
                  <c:v>1.56701</c:v>
                </c:pt>
                <c:pt idx="69105">
                  <c:v>1.56703</c:v>
                </c:pt>
                <c:pt idx="69106">
                  <c:v>1.56705</c:v>
                </c:pt>
                <c:pt idx="69107">
                  <c:v>1.56707</c:v>
                </c:pt>
                <c:pt idx="69108">
                  <c:v>1.5671</c:v>
                </c:pt>
                <c:pt idx="69109">
                  <c:v>1.56712</c:v>
                </c:pt>
                <c:pt idx="69110">
                  <c:v>1.56714</c:v>
                </c:pt>
                <c:pt idx="69111">
                  <c:v>1.56717</c:v>
                </c:pt>
                <c:pt idx="69112">
                  <c:v>1.56719</c:v>
                </c:pt>
                <c:pt idx="69113">
                  <c:v>1.56721</c:v>
                </c:pt>
                <c:pt idx="69114">
                  <c:v>1.56723</c:v>
                </c:pt>
                <c:pt idx="69115">
                  <c:v>1.56726</c:v>
                </c:pt>
                <c:pt idx="69116">
                  <c:v>1.56728</c:v>
                </c:pt>
                <c:pt idx="69117">
                  <c:v>1.5673</c:v>
                </c:pt>
                <c:pt idx="69118">
                  <c:v>1.56732</c:v>
                </c:pt>
                <c:pt idx="69119">
                  <c:v>1.56735</c:v>
                </c:pt>
                <c:pt idx="69120">
                  <c:v>1.56737</c:v>
                </c:pt>
                <c:pt idx="69121">
                  <c:v>1.56739</c:v>
                </c:pt>
                <c:pt idx="69122">
                  <c:v>1.56742</c:v>
                </c:pt>
                <c:pt idx="69123">
                  <c:v>1.56744</c:v>
                </c:pt>
                <c:pt idx="69124">
                  <c:v>1.56746</c:v>
                </c:pt>
                <c:pt idx="69125">
                  <c:v>1.56748</c:v>
                </c:pt>
                <c:pt idx="69126">
                  <c:v>1.56751</c:v>
                </c:pt>
                <c:pt idx="69127">
                  <c:v>1.56753</c:v>
                </c:pt>
                <c:pt idx="69128">
                  <c:v>1.56755</c:v>
                </c:pt>
                <c:pt idx="69129">
                  <c:v>1.56757</c:v>
                </c:pt>
                <c:pt idx="69130">
                  <c:v>1.5676</c:v>
                </c:pt>
                <c:pt idx="69131">
                  <c:v>1.56762</c:v>
                </c:pt>
                <c:pt idx="69132">
                  <c:v>1.56764</c:v>
                </c:pt>
                <c:pt idx="69133">
                  <c:v>1.56766</c:v>
                </c:pt>
                <c:pt idx="69134">
                  <c:v>1.56769</c:v>
                </c:pt>
                <c:pt idx="69135">
                  <c:v>1.56771</c:v>
                </c:pt>
                <c:pt idx="69136">
                  <c:v>1.56773</c:v>
                </c:pt>
                <c:pt idx="69137">
                  <c:v>1.56776</c:v>
                </c:pt>
                <c:pt idx="69138">
                  <c:v>1.56778</c:v>
                </c:pt>
                <c:pt idx="69139">
                  <c:v>1.5678</c:v>
                </c:pt>
                <c:pt idx="69140">
                  <c:v>1.56782</c:v>
                </c:pt>
                <c:pt idx="69141">
                  <c:v>1.56785</c:v>
                </c:pt>
                <c:pt idx="69142">
                  <c:v>1.56787</c:v>
                </c:pt>
                <c:pt idx="69143">
                  <c:v>1.56789</c:v>
                </c:pt>
                <c:pt idx="69144">
                  <c:v>1.56791</c:v>
                </c:pt>
                <c:pt idx="69145">
                  <c:v>1.56794</c:v>
                </c:pt>
                <c:pt idx="69146">
                  <c:v>1.56796</c:v>
                </c:pt>
                <c:pt idx="69147">
                  <c:v>1.56798</c:v>
                </c:pt>
                <c:pt idx="69148">
                  <c:v>1.56801</c:v>
                </c:pt>
                <c:pt idx="69149">
                  <c:v>1.56803</c:v>
                </c:pt>
                <c:pt idx="69150">
                  <c:v>1.56805</c:v>
                </c:pt>
                <c:pt idx="69151">
                  <c:v>1.56807</c:v>
                </c:pt>
                <c:pt idx="69152">
                  <c:v>1.5681</c:v>
                </c:pt>
                <c:pt idx="69153">
                  <c:v>1.56812</c:v>
                </c:pt>
                <c:pt idx="69154">
                  <c:v>1.56814</c:v>
                </c:pt>
                <c:pt idx="69155">
                  <c:v>1.56816</c:v>
                </c:pt>
                <c:pt idx="69156">
                  <c:v>1.56819</c:v>
                </c:pt>
                <c:pt idx="69157">
                  <c:v>1.56821</c:v>
                </c:pt>
                <c:pt idx="69158">
                  <c:v>1.56823</c:v>
                </c:pt>
                <c:pt idx="69159">
                  <c:v>1.56825</c:v>
                </c:pt>
                <c:pt idx="69160">
                  <c:v>1.56828</c:v>
                </c:pt>
                <c:pt idx="69161">
                  <c:v>1.5683</c:v>
                </c:pt>
                <c:pt idx="69162">
                  <c:v>1.56832</c:v>
                </c:pt>
                <c:pt idx="69163">
                  <c:v>1.56835</c:v>
                </c:pt>
                <c:pt idx="69164">
                  <c:v>1.56837</c:v>
                </c:pt>
                <c:pt idx="69165">
                  <c:v>1.56839</c:v>
                </c:pt>
                <c:pt idx="69166">
                  <c:v>1.56841</c:v>
                </c:pt>
                <c:pt idx="69167">
                  <c:v>1.56844</c:v>
                </c:pt>
                <c:pt idx="69168">
                  <c:v>1.56846</c:v>
                </c:pt>
                <c:pt idx="69169">
                  <c:v>1.56848</c:v>
                </c:pt>
                <c:pt idx="69170">
                  <c:v>1.5685</c:v>
                </c:pt>
                <c:pt idx="69171">
                  <c:v>1.56853</c:v>
                </c:pt>
                <c:pt idx="69172">
                  <c:v>1.56855</c:v>
                </c:pt>
                <c:pt idx="69173">
                  <c:v>1.56857</c:v>
                </c:pt>
                <c:pt idx="69174">
                  <c:v>1.56859</c:v>
                </c:pt>
                <c:pt idx="69175">
                  <c:v>1.56862</c:v>
                </c:pt>
                <c:pt idx="69176">
                  <c:v>1.56864</c:v>
                </c:pt>
                <c:pt idx="69177">
                  <c:v>1.56866</c:v>
                </c:pt>
                <c:pt idx="69178">
                  <c:v>1.56869</c:v>
                </c:pt>
                <c:pt idx="69179">
                  <c:v>1.56871</c:v>
                </c:pt>
                <c:pt idx="69180">
                  <c:v>1.56873</c:v>
                </c:pt>
                <c:pt idx="69181">
                  <c:v>1.56875</c:v>
                </c:pt>
                <c:pt idx="69182">
                  <c:v>1.56878</c:v>
                </c:pt>
                <c:pt idx="69183">
                  <c:v>1.5688</c:v>
                </c:pt>
                <c:pt idx="69184">
                  <c:v>1.56882</c:v>
                </c:pt>
                <c:pt idx="69185">
                  <c:v>1.56884</c:v>
                </c:pt>
                <c:pt idx="69186">
                  <c:v>1.56887</c:v>
                </c:pt>
                <c:pt idx="69187">
                  <c:v>1.56889</c:v>
                </c:pt>
                <c:pt idx="69188">
                  <c:v>1.56891</c:v>
                </c:pt>
                <c:pt idx="69189">
                  <c:v>1.56893</c:v>
                </c:pt>
                <c:pt idx="69190">
                  <c:v>1.56896</c:v>
                </c:pt>
                <c:pt idx="69191">
                  <c:v>1.56898</c:v>
                </c:pt>
                <c:pt idx="69192">
                  <c:v>1.569</c:v>
                </c:pt>
                <c:pt idx="69193">
                  <c:v>1.56902</c:v>
                </c:pt>
                <c:pt idx="69194">
                  <c:v>1.56905</c:v>
                </c:pt>
                <c:pt idx="69195">
                  <c:v>1.56907</c:v>
                </c:pt>
                <c:pt idx="69196">
                  <c:v>1.56909</c:v>
                </c:pt>
                <c:pt idx="69197">
                  <c:v>1.56912</c:v>
                </c:pt>
                <c:pt idx="69198">
                  <c:v>1.56914</c:v>
                </c:pt>
                <c:pt idx="69199">
                  <c:v>1.56916</c:v>
                </c:pt>
                <c:pt idx="69200">
                  <c:v>1.56918</c:v>
                </c:pt>
                <c:pt idx="69201">
                  <c:v>1.56921</c:v>
                </c:pt>
                <c:pt idx="69202">
                  <c:v>1.56923</c:v>
                </c:pt>
                <c:pt idx="69203">
                  <c:v>1.56925</c:v>
                </c:pt>
                <c:pt idx="69204">
                  <c:v>1.56927</c:v>
                </c:pt>
                <c:pt idx="69205">
                  <c:v>1.5693</c:v>
                </c:pt>
                <c:pt idx="69206">
                  <c:v>1.56932</c:v>
                </c:pt>
                <c:pt idx="69207">
                  <c:v>1.56934</c:v>
                </c:pt>
                <c:pt idx="69208">
                  <c:v>1.56936</c:v>
                </c:pt>
                <c:pt idx="69209">
                  <c:v>1.56939</c:v>
                </c:pt>
                <c:pt idx="69210">
                  <c:v>1.56941</c:v>
                </c:pt>
                <c:pt idx="69211">
                  <c:v>1.56943</c:v>
                </c:pt>
                <c:pt idx="69212">
                  <c:v>1.56946</c:v>
                </c:pt>
                <c:pt idx="69213">
                  <c:v>1.56948</c:v>
                </c:pt>
                <c:pt idx="69214">
                  <c:v>1.5695</c:v>
                </c:pt>
                <c:pt idx="69215">
                  <c:v>1.56952</c:v>
                </c:pt>
                <c:pt idx="69216">
                  <c:v>1.56955</c:v>
                </c:pt>
                <c:pt idx="69217">
                  <c:v>1.56957</c:v>
                </c:pt>
                <c:pt idx="69218">
                  <c:v>1.56959</c:v>
                </c:pt>
                <c:pt idx="69219">
                  <c:v>1.56961</c:v>
                </c:pt>
                <c:pt idx="69220">
                  <c:v>1.56964</c:v>
                </c:pt>
                <c:pt idx="69221">
                  <c:v>1.56966</c:v>
                </c:pt>
                <c:pt idx="69222">
                  <c:v>1.56968</c:v>
                </c:pt>
                <c:pt idx="69223">
                  <c:v>1.5697</c:v>
                </c:pt>
                <c:pt idx="69224">
                  <c:v>1.56973</c:v>
                </c:pt>
                <c:pt idx="69225">
                  <c:v>1.56975</c:v>
                </c:pt>
                <c:pt idx="69226">
                  <c:v>1.56977</c:v>
                </c:pt>
                <c:pt idx="69227">
                  <c:v>1.5698</c:v>
                </c:pt>
                <c:pt idx="69228">
                  <c:v>1.56982</c:v>
                </c:pt>
                <c:pt idx="69229">
                  <c:v>1.56984</c:v>
                </c:pt>
                <c:pt idx="69230">
                  <c:v>1.56986</c:v>
                </c:pt>
                <c:pt idx="69231">
                  <c:v>1.56989</c:v>
                </c:pt>
                <c:pt idx="69232">
                  <c:v>1.56991</c:v>
                </c:pt>
                <c:pt idx="69233">
                  <c:v>1.56993</c:v>
                </c:pt>
                <c:pt idx="69234">
                  <c:v>1.56995</c:v>
                </c:pt>
                <c:pt idx="69235">
                  <c:v>1.56998</c:v>
                </c:pt>
                <c:pt idx="69236">
                  <c:v>1.57</c:v>
                </c:pt>
                <c:pt idx="69237">
                  <c:v>1.57002</c:v>
                </c:pt>
                <c:pt idx="69238">
                  <c:v>1.57004</c:v>
                </c:pt>
                <c:pt idx="69239">
                  <c:v>1.57007</c:v>
                </c:pt>
                <c:pt idx="69240">
                  <c:v>1.57009</c:v>
                </c:pt>
                <c:pt idx="69241">
                  <c:v>1.57011</c:v>
                </c:pt>
                <c:pt idx="69242">
                  <c:v>1.57014</c:v>
                </c:pt>
                <c:pt idx="69243">
                  <c:v>1.57016</c:v>
                </c:pt>
                <c:pt idx="69244">
                  <c:v>1.57018</c:v>
                </c:pt>
                <c:pt idx="69245">
                  <c:v>1.5702</c:v>
                </c:pt>
                <c:pt idx="69246">
                  <c:v>1.57023</c:v>
                </c:pt>
                <c:pt idx="69247">
                  <c:v>1.57025</c:v>
                </c:pt>
                <c:pt idx="69248">
                  <c:v>1.57027</c:v>
                </c:pt>
                <c:pt idx="69249">
                  <c:v>1.57029</c:v>
                </c:pt>
                <c:pt idx="69250">
                  <c:v>1.57032</c:v>
                </c:pt>
                <c:pt idx="69251">
                  <c:v>1.57034</c:v>
                </c:pt>
                <c:pt idx="69252">
                  <c:v>1.57036</c:v>
                </c:pt>
                <c:pt idx="69253">
                  <c:v>1.57038</c:v>
                </c:pt>
                <c:pt idx="69254">
                  <c:v>1.57041</c:v>
                </c:pt>
                <c:pt idx="69255">
                  <c:v>1.57043</c:v>
                </c:pt>
                <c:pt idx="69256">
                  <c:v>1.57045</c:v>
                </c:pt>
                <c:pt idx="69257">
                  <c:v>1.57048</c:v>
                </c:pt>
                <c:pt idx="69258">
                  <c:v>1.5705</c:v>
                </c:pt>
                <c:pt idx="69259">
                  <c:v>1.57052</c:v>
                </c:pt>
                <c:pt idx="69260">
                  <c:v>1.57054</c:v>
                </c:pt>
                <c:pt idx="69261">
                  <c:v>1.57057</c:v>
                </c:pt>
                <c:pt idx="69262">
                  <c:v>1.57059</c:v>
                </c:pt>
                <c:pt idx="69263">
                  <c:v>1.57061</c:v>
                </c:pt>
                <c:pt idx="69264">
                  <c:v>1.57064</c:v>
                </c:pt>
                <c:pt idx="69265">
                  <c:v>1.57066</c:v>
                </c:pt>
                <c:pt idx="69266">
                  <c:v>1.57068</c:v>
                </c:pt>
                <c:pt idx="69267">
                  <c:v>1.5707</c:v>
                </c:pt>
                <c:pt idx="69268">
                  <c:v>1.57073</c:v>
                </c:pt>
                <c:pt idx="69269">
                  <c:v>1.57075</c:v>
                </c:pt>
                <c:pt idx="69270">
                  <c:v>1.57077</c:v>
                </c:pt>
                <c:pt idx="69271">
                  <c:v>1.57079</c:v>
                </c:pt>
                <c:pt idx="69272">
                  <c:v>1.57082</c:v>
                </c:pt>
                <c:pt idx="69273">
                  <c:v>1.57084</c:v>
                </c:pt>
                <c:pt idx="69274">
                  <c:v>1.57086</c:v>
                </c:pt>
                <c:pt idx="69275">
                  <c:v>1.57088</c:v>
                </c:pt>
                <c:pt idx="69276">
                  <c:v>1.57091</c:v>
                </c:pt>
                <c:pt idx="69277">
                  <c:v>1.57093</c:v>
                </c:pt>
                <c:pt idx="69278">
                  <c:v>1.57095</c:v>
                </c:pt>
                <c:pt idx="69279">
                  <c:v>1.57098</c:v>
                </c:pt>
                <c:pt idx="69280">
                  <c:v>1.571</c:v>
                </c:pt>
                <c:pt idx="69281">
                  <c:v>1.57102</c:v>
                </c:pt>
                <c:pt idx="69282">
                  <c:v>1.57104</c:v>
                </c:pt>
                <c:pt idx="69283">
                  <c:v>1.57107</c:v>
                </c:pt>
                <c:pt idx="69284">
                  <c:v>1.57109</c:v>
                </c:pt>
                <c:pt idx="69285">
                  <c:v>1.57111</c:v>
                </c:pt>
                <c:pt idx="69286">
                  <c:v>1.57113</c:v>
                </c:pt>
                <c:pt idx="69287">
                  <c:v>1.57116</c:v>
                </c:pt>
                <c:pt idx="69288">
                  <c:v>1.57118</c:v>
                </c:pt>
                <c:pt idx="69289">
                  <c:v>1.5712</c:v>
                </c:pt>
                <c:pt idx="69290">
                  <c:v>1.57122</c:v>
                </c:pt>
                <c:pt idx="69291">
                  <c:v>1.57125</c:v>
                </c:pt>
                <c:pt idx="69292">
                  <c:v>1.57127</c:v>
                </c:pt>
                <c:pt idx="69293">
                  <c:v>1.57129</c:v>
                </c:pt>
                <c:pt idx="69294">
                  <c:v>1.57132</c:v>
                </c:pt>
                <c:pt idx="69295">
                  <c:v>1.57134</c:v>
                </c:pt>
                <c:pt idx="69296">
                  <c:v>1.57136</c:v>
                </c:pt>
                <c:pt idx="69297">
                  <c:v>1.57138</c:v>
                </c:pt>
                <c:pt idx="69298">
                  <c:v>1.57141</c:v>
                </c:pt>
                <c:pt idx="69299">
                  <c:v>1.57143</c:v>
                </c:pt>
                <c:pt idx="69300">
                  <c:v>1.57145</c:v>
                </c:pt>
                <c:pt idx="69301">
                  <c:v>1.57147</c:v>
                </c:pt>
                <c:pt idx="69302">
                  <c:v>1.5715</c:v>
                </c:pt>
                <c:pt idx="69303">
                  <c:v>1.57152</c:v>
                </c:pt>
                <c:pt idx="69304">
                  <c:v>1.57154</c:v>
                </c:pt>
                <c:pt idx="69305">
                  <c:v>1.57157</c:v>
                </c:pt>
                <c:pt idx="69306">
                  <c:v>1.57159</c:v>
                </c:pt>
                <c:pt idx="69307">
                  <c:v>1.57161</c:v>
                </c:pt>
                <c:pt idx="69308">
                  <c:v>1.57163</c:v>
                </c:pt>
                <c:pt idx="69309">
                  <c:v>1.57166</c:v>
                </c:pt>
                <c:pt idx="69310">
                  <c:v>1.57168</c:v>
                </c:pt>
                <c:pt idx="69311">
                  <c:v>1.5717</c:v>
                </c:pt>
                <c:pt idx="69312">
                  <c:v>1.57172</c:v>
                </c:pt>
                <c:pt idx="69313">
                  <c:v>1.57175</c:v>
                </c:pt>
                <c:pt idx="69314">
                  <c:v>1.57177</c:v>
                </c:pt>
                <c:pt idx="69315">
                  <c:v>1.57179</c:v>
                </c:pt>
                <c:pt idx="69316">
                  <c:v>1.57181</c:v>
                </c:pt>
                <c:pt idx="69317">
                  <c:v>1.57184</c:v>
                </c:pt>
                <c:pt idx="69318">
                  <c:v>1.57186</c:v>
                </c:pt>
                <c:pt idx="69319">
                  <c:v>1.57188</c:v>
                </c:pt>
                <c:pt idx="69320">
                  <c:v>1.57191</c:v>
                </c:pt>
                <c:pt idx="69321">
                  <c:v>1.57193</c:v>
                </c:pt>
                <c:pt idx="69322">
                  <c:v>1.57195</c:v>
                </c:pt>
                <c:pt idx="69323">
                  <c:v>1.57197</c:v>
                </c:pt>
                <c:pt idx="69324">
                  <c:v>1.572</c:v>
                </c:pt>
                <c:pt idx="69325">
                  <c:v>1.57202</c:v>
                </c:pt>
                <c:pt idx="69326">
                  <c:v>1.57204</c:v>
                </c:pt>
                <c:pt idx="69327">
                  <c:v>1.57206</c:v>
                </c:pt>
                <c:pt idx="69328">
                  <c:v>1.57209</c:v>
                </c:pt>
                <c:pt idx="69329">
                  <c:v>1.57211</c:v>
                </c:pt>
                <c:pt idx="69330">
                  <c:v>1.57213</c:v>
                </c:pt>
                <c:pt idx="69331">
                  <c:v>1.57215</c:v>
                </c:pt>
                <c:pt idx="69332">
                  <c:v>1.57218</c:v>
                </c:pt>
                <c:pt idx="69333">
                  <c:v>1.5722</c:v>
                </c:pt>
                <c:pt idx="69334">
                  <c:v>1.57222</c:v>
                </c:pt>
                <c:pt idx="69335">
                  <c:v>1.57224</c:v>
                </c:pt>
                <c:pt idx="69336">
                  <c:v>1.57227</c:v>
                </c:pt>
                <c:pt idx="69337">
                  <c:v>1.57229</c:v>
                </c:pt>
                <c:pt idx="69338">
                  <c:v>1.57231</c:v>
                </c:pt>
                <c:pt idx="69339">
                  <c:v>1.57234</c:v>
                </c:pt>
                <c:pt idx="69340">
                  <c:v>1.57236</c:v>
                </c:pt>
                <c:pt idx="69341">
                  <c:v>1.57238</c:v>
                </c:pt>
                <c:pt idx="69342">
                  <c:v>1.5724</c:v>
                </c:pt>
                <c:pt idx="69343">
                  <c:v>1.57243</c:v>
                </c:pt>
                <c:pt idx="69344">
                  <c:v>1.57245</c:v>
                </c:pt>
                <c:pt idx="69345">
                  <c:v>1.57247</c:v>
                </c:pt>
                <c:pt idx="69346">
                  <c:v>1.57249</c:v>
                </c:pt>
                <c:pt idx="69347">
                  <c:v>1.57252</c:v>
                </c:pt>
                <c:pt idx="69348">
                  <c:v>1.57254</c:v>
                </c:pt>
                <c:pt idx="69349">
                  <c:v>1.57256</c:v>
                </c:pt>
                <c:pt idx="69350">
                  <c:v>1.57258</c:v>
                </c:pt>
                <c:pt idx="69351">
                  <c:v>1.57261</c:v>
                </c:pt>
                <c:pt idx="69352">
                  <c:v>1.57263</c:v>
                </c:pt>
                <c:pt idx="69353">
                  <c:v>1.57265</c:v>
                </c:pt>
                <c:pt idx="69354">
                  <c:v>1.57268</c:v>
                </c:pt>
                <c:pt idx="69355">
                  <c:v>1.5727</c:v>
                </c:pt>
                <c:pt idx="69356">
                  <c:v>1.57272</c:v>
                </c:pt>
                <c:pt idx="69357">
                  <c:v>1.57274</c:v>
                </c:pt>
                <c:pt idx="69358">
                  <c:v>1.57277</c:v>
                </c:pt>
                <c:pt idx="69359">
                  <c:v>1.57279</c:v>
                </c:pt>
                <c:pt idx="69360">
                  <c:v>1.57281</c:v>
                </c:pt>
                <c:pt idx="69361">
                  <c:v>1.57283</c:v>
                </c:pt>
                <c:pt idx="69362">
                  <c:v>1.57286</c:v>
                </c:pt>
                <c:pt idx="69363">
                  <c:v>1.57288</c:v>
                </c:pt>
                <c:pt idx="69364">
                  <c:v>1.5729</c:v>
                </c:pt>
                <c:pt idx="69365">
                  <c:v>1.57292</c:v>
                </c:pt>
                <c:pt idx="69366">
                  <c:v>1.57295</c:v>
                </c:pt>
                <c:pt idx="69367">
                  <c:v>1.57297</c:v>
                </c:pt>
                <c:pt idx="69368">
                  <c:v>1.57299</c:v>
                </c:pt>
                <c:pt idx="69369">
                  <c:v>1.57302</c:v>
                </c:pt>
                <c:pt idx="69370">
                  <c:v>1.57304</c:v>
                </c:pt>
                <c:pt idx="69371">
                  <c:v>1.57306</c:v>
                </c:pt>
                <c:pt idx="69372">
                  <c:v>1.57308</c:v>
                </c:pt>
                <c:pt idx="69373">
                  <c:v>1.57311</c:v>
                </c:pt>
                <c:pt idx="69374">
                  <c:v>1.57313</c:v>
                </c:pt>
                <c:pt idx="69375">
                  <c:v>1.57315</c:v>
                </c:pt>
                <c:pt idx="69376">
                  <c:v>1.57317</c:v>
                </c:pt>
                <c:pt idx="69377">
                  <c:v>1.5732</c:v>
                </c:pt>
                <c:pt idx="69378">
                  <c:v>1.57322</c:v>
                </c:pt>
                <c:pt idx="69379">
                  <c:v>1.57324</c:v>
                </c:pt>
                <c:pt idx="69380">
                  <c:v>1.57326</c:v>
                </c:pt>
                <c:pt idx="69381">
                  <c:v>1.57329</c:v>
                </c:pt>
                <c:pt idx="69382">
                  <c:v>1.57331</c:v>
                </c:pt>
                <c:pt idx="69383">
                  <c:v>1.57333</c:v>
                </c:pt>
                <c:pt idx="69384">
                  <c:v>1.57336</c:v>
                </c:pt>
                <c:pt idx="69385">
                  <c:v>1.57338</c:v>
                </c:pt>
                <c:pt idx="69386">
                  <c:v>1.5734</c:v>
                </c:pt>
                <c:pt idx="69387">
                  <c:v>1.57342</c:v>
                </c:pt>
                <c:pt idx="69388">
                  <c:v>1.57345</c:v>
                </c:pt>
                <c:pt idx="69389">
                  <c:v>1.57347</c:v>
                </c:pt>
                <c:pt idx="69390">
                  <c:v>1.57349</c:v>
                </c:pt>
                <c:pt idx="69391">
                  <c:v>1.57351</c:v>
                </c:pt>
                <c:pt idx="69392">
                  <c:v>1.57354</c:v>
                </c:pt>
                <c:pt idx="69393">
                  <c:v>1.57356</c:v>
                </c:pt>
                <c:pt idx="69394">
                  <c:v>1.57358</c:v>
                </c:pt>
                <c:pt idx="69395">
                  <c:v>1.5736</c:v>
                </c:pt>
                <c:pt idx="69396">
                  <c:v>1.57363</c:v>
                </c:pt>
                <c:pt idx="69397">
                  <c:v>1.57365</c:v>
                </c:pt>
                <c:pt idx="69398">
                  <c:v>1.57367</c:v>
                </c:pt>
                <c:pt idx="69399">
                  <c:v>1.5737</c:v>
                </c:pt>
                <c:pt idx="69400">
                  <c:v>1.57372</c:v>
                </c:pt>
                <c:pt idx="69401">
                  <c:v>1.57374</c:v>
                </c:pt>
                <c:pt idx="69402">
                  <c:v>1.57376</c:v>
                </c:pt>
                <c:pt idx="69403">
                  <c:v>1.57379</c:v>
                </c:pt>
                <c:pt idx="69404">
                  <c:v>1.57381</c:v>
                </c:pt>
                <c:pt idx="69405">
                  <c:v>1.57383</c:v>
                </c:pt>
                <c:pt idx="69406">
                  <c:v>1.57386</c:v>
                </c:pt>
                <c:pt idx="69407">
                  <c:v>1.57388</c:v>
                </c:pt>
                <c:pt idx="69408">
                  <c:v>1.5739</c:v>
                </c:pt>
                <c:pt idx="69409">
                  <c:v>1.57392</c:v>
                </c:pt>
                <c:pt idx="69410">
                  <c:v>1.57395</c:v>
                </c:pt>
                <c:pt idx="69411">
                  <c:v>1.57397</c:v>
                </c:pt>
                <c:pt idx="69412">
                  <c:v>1.57399</c:v>
                </c:pt>
                <c:pt idx="69413">
                  <c:v>1.57401</c:v>
                </c:pt>
                <c:pt idx="69414">
                  <c:v>1.57404</c:v>
                </c:pt>
                <c:pt idx="69415">
                  <c:v>1.57406</c:v>
                </c:pt>
                <c:pt idx="69416">
                  <c:v>1.57408</c:v>
                </c:pt>
                <c:pt idx="69417">
                  <c:v>1.5741</c:v>
                </c:pt>
                <c:pt idx="69418">
                  <c:v>1.57413</c:v>
                </c:pt>
                <c:pt idx="69419">
                  <c:v>1.57415</c:v>
                </c:pt>
                <c:pt idx="69420">
                  <c:v>1.57417</c:v>
                </c:pt>
                <c:pt idx="69421">
                  <c:v>1.5742</c:v>
                </c:pt>
                <c:pt idx="69422">
                  <c:v>1.57422</c:v>
                </c:pt>
                <c:pt idx="69423">
                  <c:v>1.57424</c:v>
                </c:pt>
                <c:pt idx="69424">
                  <c:v>1.57426</c:v>
                </c:pt>
                <c:pt idx="69425">
                  <c:v>1.57429</c:v>
                </c:pt>
                <c:pt idx="69426">
                  <c:v>1.57431</c:v>
                </c:pt>
                <c:pt idx="69427">
                  <c:v>1.57433</c:v>
                </c:pt>
                <c:pt idx="69428">
                  <c:v>1.57435</c:v>
                </c:pt>
                <c:pt idx="69429">
                  <c:v>1.57438</c:v>
                </c:pt>
                <c:pt idx="69430">
                  <c:v>1.5744</c:v>
                </c:pt>
                <c:pt idx="69431">
                  <c:v>1.57442</c:v>
                </c:pt>
                <c:pt idx="69432">
                  <c:v>1.57444</c:v>
                </c:pt>
                <c:pt idx="69433">
                  <c:v>1.57447</c:v>
                </c:pt>
                <c:pt idx="69434">
                  <c:v>1.57449</c:v>
                </c:pt>
                <c:pt idx="69435">
                  <c:v>1.57451</c:v>
                </c:pt>
                <c:pt idx="69436">
                  <c:v>1.57454</c:v>
                </c:pt>
                <c:pt idx="69437">
                  <c:v>1.57456</c:v>
                </c:pt>
                <c:pt idx="69438">
                  <c:v>1.57458</c:v>
                </c:pt>
                <c:pt idx="69439">
                  <c:v>1.5746</c:v>
                </c:pt>
                <c:pt idx="69440">
                  <c:v>1.57463</c:v>
                </c:pt>
                <c:pt idx="69441">
                  <c:v>1.57465</c:v>
                </c:pt>
                <c:pt idx="69442">
                  <c:v>1.57467</c:v>
                </c:pt>
                <c:pt idx="69443">
                  <c:v>1.57469</c:v>
                </c:pt>
                <c:pt idx="69444">
                  <c:v>1.57472</c:v>
                </c:pt>
                <c:pt idx="69445">
                  <c:v>1.57474</c:v>
                </c:pt>
                <c:pt idx="69446">
                  <c:v>1.57476</c:v>
                </c:pt>
                <c:pt idx="69447">
                  <c:v>1.57479</c:v>
                </c:pt>
                <c:pt idx="69448">
                  <c:v>1.57481</c:v>
                </c:pt>
                <c:pt idx="69449">
                  <c:v>1.57483</c:v>
                </c:pt>
                <c:pt idx="69450">
                  <c:v>1.57485</c:v>
                </c:pt>
                <c:pt idx="69451">
                  <c:v>1.57488</c:v>
                </c:pt>
                <c:pt idx="69452">
                  <c:v>1.5749</c:v>
                </c:pt>
                <c:pt idx="69453">
                  <c:v>1.57492</c:v>
                </c:pt>
                <c:pt idx="69454">
                  <c:v>1.57494</c:v>
                </c:pt>
                <c:pt idx="69455">
                  <c:v>1.57497</c:v>
                </c:pt>
                <c:pt idx="69456">
                  <c:v>1.57499</c:v>
                </c:pt>
                <c:pt idx="69457">
                  <c:v>1.57501</c:v>
                </c:pt>
                <c:pt idx="69458">
                  <c:v>1.57503</c:v>
                </c:pt>
                <c:pt idx="69459">
                  <c:v>1.57506</c:v>
                </c:pt>
                <c:pt idx="69460">
                  <c:v>1.57508</c:v>
                </c:pt>
                <c:pt idx="69461">
                  <c:v>1.5751</c:v>
                </c:pt>
                <c:pt idx="69462">
                  <c:v>1.57513</c:v>
                </c:pt>
                <c:pt idx="69463">
                  <c:v>1.57515</c:v>
                </c:pt>
                <c:pt idx="69464">
                  <c:v>1.57517</c:v>
                </c:pt>
                <c:pt idx="69465">
                  <c:v>1.57519</c:v>
                </c:pt>
                <c:pt idx="69466">
                  <c:v>1.57522</c:v>
                </c:pt>
                <c:pt idx="69467">
                  <c:v>1.57524</c:v>
                </c:pt>
                <c:pt idx="69468">
                  <c:v>1.57526</c:v>
                </c:pt>
                <c:pt idx="69469">
                  <c:v>1.57528</c:v>
                </c:pt>
                <c:pt idx="69470">
                  <c:v>1.57531</c:v>
                </c:pt>
                <c:pt idx="69471">
                  <c:v>1.57533</c:v>
                </c:pt>
                <c:pt idx="69472">
                  <c:v>1.57535</c:v>
                </c:pt>
                <c:pt idx="69473">
                  <c:v>1.57537</c:v>
                </c:pt>
                <c:pt idx="69474">
                  <c:v>1.5754</c:v>
                </c:pt>
                <c:pt idx="69475">
                  <c:v>1.57542</c:v>
                </c:pt>
                <c:pt idx="69476">
                  <c:v>1.57544</c:v>
                </c:pt>
                <c:pt idx="69477">
                  <c:v>1.57546</c:v>
                </c:pt>
                <c:pt idx="69478">
                  <c:v>1.57549</c:v>
                </c:pt>
                <c:pt idx="69479">
                  <c:v>1.57551</c:v>
                </c:pt>
                <c:pt idx="69480">
                  <c:v>1.57553</c:v>
                </c:pt>
                <c:pt idx="69481">
                  <c:v>1.57556</c:v>
                </c:pt>
                <c:pt idx="69482">
                  <c:v>1.57558</c:v>
                </c:pt>
                <c:pt idx="69483">
                  <c:v>1.5756</c:v>
                </c:pt>
                <c:pt idx="69484">
                  <c:v>1.57562</c:v>
                </c:pt>
                <c:pt idx="69485">
                  <c:v>1.57565</c:v>
                </c:pt>
                <c:pt idx="69486">
                  <c:v>1.57567</c:v>
                </c:pt>
                <c:pt idx="69487">
                  <c:v>1.57569</c:v>
                </c:pt>
                <c:pt idx="69488">
                  <c:v>1.57571</c:v>
                </c:pt>
                <c:pt idx="69489">
                  <c:v>1.57574</c:v>
                </c:pt>
                <c:pt idx="69490">
                  <c:v>1.57576</c:v>
                </c:pt>
                <c:pt idx="69491">
                  <c:v>1.57578</c:v>
                </c:pt>
                <c:pt idx="69492">
                  <c:v>1.5758</c:v>
                </c:pt>
                <c:pt idx="69493">
                  <c:v>1.57583</c:v>
                </c:pt>
                <c:pt idx="69494">
                  <c:v>1.57585</c:v>
                </c:pt>
                <c:pt idx="69495">
                  <c:v>1.57587</c:v>
                </c:pt>
                <c:pt idx="69496">
                  <c:v>1.5759</c:v>
                </c:pt>
                <c:pt idx="69497">
                  <c:v>1.57592</c:v>
                </c:pt>
                <c:pt idx="69498">
                  <c:v>1.57594</c:v>
                </c:pt>
                <c:pt idx="69499">
                  <c:v>1.57596</c:v>
                </c:pt>
                <c:pt idx="69500">
                  <c:v>1.57599</c:v>
                </c:pt>
                <c:pt idx="69501">
                  <c:v>1.57601</c:v>
                </c:pt>
                <c:pt idx="69502">
                  <c:v>1.57603</c:v>
                </c:pt>
                <c:pt idx="69503">
                  <c:v>1.57605</c:v>
                </c:pt>
                <c:pt idx="69504">
                  <c:v>1.57608</c:v>
                </c:pt>
                <c:pt idx="69505">
                  <c:v>1.5761</c:v>
                </c:pt>
                <c:pt idx="69506">
                  <c:v>1.57612</c:v>
                </c:pt>
                <c:pt idx="69507">
                  <c:v>1.57614</c:v>
                </c:pt>
                <c:pt idx="69508">
                  <c:v>1.57617</c:v>
                </c:pt>
                <c:pt idx="69509">
                  <c:v>1.57619</c:v>
                </c:pt>
                <c:pt idx="69510">
                  <c:v>1.57621</c:v>
                </c:pt>
                <c:pt idx="69511">
                  <c:v>1.57624</c:v>
                </c:pt>
                <c:pt idx="69512">
                  <c:v>1.57626</c:v>
                </c:pt>
                <c:pt idx="69513">
                  <c:v>1.57628</c:v>
                </c:pt>
                <c:pt idx="69514">
                  <c:v>1.5763</c:v>
                </c:pt>
                <c:pt idx="69515">
                  <c:v>1.57633</c:v>
                </c:pt>
                <c:pt idx="69516">
                  <c:v>1.57635</c:v>
                </c:pt>
                <c:pt idx="69517">
                  <c:v>1.57637</c:v>
                </c:pt>
                <c:pt idx="69518">
                  <c:v>1.57639</c:v>
                </c:pt>
                <c:pt idx="69519">
                  <c:v>1.57642</c:v>
                </c:pt>
                <c:pt idx="69520">
                  <c:v>1.57644</c:v>
                </c:pt>
                <c:pt idx="69521">
                  <c:v>1.57646</c:v>
                </c:pt>
                <c:pt idx="69522">
                  <c:v>1.57648</c:v>
                </c:pt>
                <c:pt idx="69523">
                  <c:v>1.57651</c:v>
                </c:pt>
                <c:pt idx="69524">
                  <c:v>1.57653</c:v>
                </c:pt>
                <c:pt idx="69525">
                  <c:v>1.57655</c:v>
                </c:pt>
                <c:pt idx="69526">
                  <c:v>1.57658</c:v>
                </c:pt>
                <c:pt idx="69527">
                  <c:v>1.5766</c:v>
                </c:pt>
                <c:pt idx="69528">
                  <c:v>1.57662</c:v>
                </c:pt>
                <c:pt idx="69529">
                  <c:v>1.57664</c:v>
                </c:pt>
                <c:pt idx="69530">
                  <c:v>1.57667</c:v>
                </c:pt>
                <c:pt idx="69531">
                  <c:v>1.57669</c:v>
                </c:pt>
                <c:pt idx="69532">
                  <c:v>1.57671</c:v>
                </c:pt>
                <c:pt idx="69533">
                  <c:v>1.57673</c:v>
                </c:pt>
                <c:pt idx="69534">
                  <c:v>1.57676</c:v>
                </c:pt>
                <c:pt idx="69535">
                  <c:v>1.57678</c:v>
                </c:pt>
                <c:pt idx="69536">
                  <c:v>1.5768</c:v>
                </c:pt>
                <c:pt idx="69537">
                  <c:v>1.57682</c:v>
                </c:pt>
                <c:pt idx="69538">
                  <c:v>1.57685</c:v>
                </c:pt>
                <c:pt idx="69539">
                  <c:v>1.57687</c:v>
                </c:pt>
                <c:pt idx="69540">
                  <c:v>1.57689</c:v>
                </c:pt>
                <c:pt idx="69541">
                  <c:v>1.57692</c:v>
                </c:pt>
                <c:pt idx="69542">
                  <c:v>1.57694</c:v>
                </c:pt>
                <c:pt idx="69543">
                  <c:v>1.57696</c:v>
                </c:pt>
                <c:pt idx="69544">
                  <c:v>1.57698</c:v>
                </c:pt>
                <c:pt idx="69545">
                  <c:v>1.57701</c:v>
                </c:pt>
                <c:pt idx="69546">
                  <c:v>1.57703</c:v>
                </c:pt>
                <c:pt idx="69547">
                  <c:v>1.57705</c:v>
                </c:pt>
                <c:pt idx="69548">
                  <c:v>1.57708</c:v>
                </c:pt>
                <c:pt idx="69549">
                  <c:v>1.5771</c:v>
                </c:pt>
                <c:pt idx="69550">
                  <c:v>1.57712</c:v>
                </c:pt>
                <c:pt idx="69551">
                  <c:v>1.57714</c:v>
                </c:pt>
                <c:pt idx="69552">
                  <c:v>1.57717</c:v>
                </c:pt>
                <c:pt idx="69553">
                  <c:v>1.57719</c:v>
                </c:pt>
                <c:pt idx="69554">
                  <c:v>1.57721</c:v>
                </c:pt>
                <c:pt idx="69555">
                  <c:v>1.57723</c:v>
                </c:pt>
                <c:pt idx="69556">
                  <c:v>1.57726</c:v>
                </c:pt>
                <c:pt idx="69557">
                  <c:v>1.57728</c:v>
                </c:pt>
                <c:pt idx="69558">
                  <c:v>1.5773</c:v>
                </c:pt>
                <c:pt idx="69559">
                  <c:v>1.57732</c:v>
                </c:pt>
                <c:pt idx="69560">
                  <c:v>1.57735</c:v>
                </c:pt>
                <c:pt idx="69561">
                  <c:v>1.57737</c:v>
                </c:pt>
                <c:pt idx="69562">
                  <c:v>1.57739</c:v>
                </c:pt>
                <c:pt idx="69563">
                  <c:v>1.57742</c:v>
                </c:pt>
                <c:pt idx="69564">
                  <c:v>1.57744</c:v>
                </c:pt>
                <c:pt idx="69565">
                  <c:v>1.57746</c:v>
                </c:pt>
                <c:pt idx="69566">
                  <c:v>1.57748</c:v>
                </c:pt>
                <c:pt idx="69567">
                  <c:v>1.57751</c:v>
                </c:pt>
                <c:pt idx="69568">
                  <c:v>1.57753</c:v>
                </c:pt>
                <c:pt idx="69569">
                  <c:v>1.57755</c:v>
                </c:pt>
                <c:pt idx="69570">
                  <c:v>1.57757</c:v>
                </c:pt>
                <c:pt idx="69571">
                  <c:v>1.5776</c:v>
                </c:pt>
                <c:pt idx="69572">
                  <c:v>1.57762</c:v>
                </c:pt>
                <c:pt idx="69573">
                  <c:v>1.57764</c:v>
                </c:pt>
                <c:pt idx="69574">
                  <c:v>1.57766</c:v>
                </c:pt>
                <c:pt idx="69575">
                  <c:v>1.57769</c:v>
                </c:pt>
                <c:pt idx="69576">
                  <c:v>1.57771</c:v>
                </c:pt>
                <c:pt idx="69577">
                  <c:v>1.57773</c:v>
                </c:pt>
                <c:pt idx="69578">
                  <c:v>1.57776</c:v>
                </c:pt>
                <c:pt idx="69579">
                  <c:v>1.57778</c:v>
                </c:pt>
                <c:pt idx="69580">
                  <c:v>1.5778</c:v>
                </c:pt>
                <c:pt idx="69581">
                  <c:v>1.57782</c:v>
                </c:pt>
                <c:pt idx="69582">
                  <c:v>1.57785</c:v>
                </c:pt>
                <c:pt idx="69583">
                  <c:v>1.57787</c:v>
                </c:pt>
                <c:pt idx="69584">
                  <c:v>1.57789</c:v>
                </c:pt>
                <c:pt idx="69585">
                  <c:v>1.57791</c:v>
                </c:pt>
                <c:pt idx="69586">
                  <c:v>1.57794</c:v>
                </c:pt>
                <c:pt idx="69587">
                  <c:v>1.57796</c:v>
                </c:pt>
                <c:pt idx="69588">
                  <c:v>1.57798</c:v>
                </c:pt>
                <c:pt idx="69589">
                  <c:v>1.57801</c:v>
                </c:pt>
                <c:pt idx="69590">
                  <c:v>1.57803</c:v>
                </c:pt>
                <c:pt idx="69591">
                  <c:v>1.57805</c:v>
                </c:pt>
                <c:pt idx="69592">
                  <c:v>1.57807</c:v>
                </c:pt>
                <c:pt idx="69593">
                  <c:v>1.5781</c:v>
                </c:pt>
                <c:pt idx="69594">
                  <c:v>1.57812</c:v>
                </c:pt>
                <c:pt idx="69595">
                  <c:v>1.57814</c:v>
                </c:pt>
                <c:pt idx="69596">
                  <c:v>1.57816</c:v>
                </c:pt>
                <c:pt idx="69597">
                  <c:v>1.57819</c:v>
                </c:pt>
                <c:pt idx="69598">
                  <c:v>1.57821</c:v>
                </c:pt>
                <c:pt idx="69599">
                  <c:v>1.57823</c:v>
                </c:pt>
                <c:pt idx="69600">
                  <c:v>1.57825</c:v>
                </c:pt>
                <c:pt idx="69601">
                  <c:v>1.57828</c:v>
                </c:pt>
                <c:pt idx="69602">
                  <c:v>1.5783</c:v>
                </c:pt>
                <c:pt idx="69603">
                  <c:v>1.57832</c:v>
                </c:pt>
                <c:pt idx="69604">
                  <c:v>1.57835</c:v>
                </c:pt>
                <c:pt idx="69605">
                  <c:v>1.57837</c:v>
                </c:pt>
                <c:pt idx="69606">
                  <c:v>1.57839</c:v>
                </c:pt>
                <c:pt idx="69607">
                  <c:v>1.57841</c:v>
                </c:pt>
                <c:pt idx="69608">
                  <c:v>1.57844</c:v>
                </c:pt>
                <c:pt idx="69609">
                  <c:v>1.57846</c:v>
                </c:pt>
                <c:pt idx="69610">
                  <c:v>1.57848</c:v>
                </c:pt>
                <c:pt idx="69611">
                  <c:v>1.5785</c:v>
                </c:pt>
                <c:pt idx="69612">
                  <c:v>1.57853</c:v>
                </c:pt>
                <c:pt idx="69613">
                  <c:v>1.57855</c:v>
                </c:pt>
                <c:pt idx="69614">
                  <c:v>1.57857</c:v>
                </c:pt>
                <c:pt idx="69615">
                  <c:v>1.57859</c:v>
                </c:pt>
                <c:pt idx="69616">
                  <c:v>1.57862</c:v>
                </c:pt>
                <c:pt idx="69617">
                  <c:v>1.57864</c:v>
                </c:pt>
                <c:pt idx="69618">
                  <c:v>1.57866</c:v>
                </c:pt>
                <c:pt idx="69619">
                  <c:v>1.57868</c:v>
                </c:pt>
                <c:pt idx="69620">
                  <c:v>1.57871</c:v>
                </c:pt>
                <c:pt idx="69621">
                  <c:v>1.57873</c:v>
                </c:pt>
                <c:pt idx="69622">
                  <c:v>1.57875</c:v>
                </c:pt>
                <c:pt idx="69623">
                  <c:v>1.57878</c:v>
                </c:pt>
                <c:pt idx="69624">
                  <c:v>1.5788</c:v>
                </c:pt>
                <c:pt idx="69625">
                  <c:v>1.57882</c:v>
                </c:pt>
                <c:pt idx="69626">
                  <c:v>1.57884</c:v>
                </c:pt>
                <c:pt idx="69627">
                  <c:v>1.57887</c:v>
                </c:pt>
                <c:pt idx="69628">
                  <c:v>1.57889</c:v>
                </c:pt>
                <c:pt idx="69629">
                  <c:v>1.57891</c:v>
                </c:pt>
                <c:pt idx="69630">
                  <c:v>1.57893</c:v>
                </c:pt>
                <c:pt idx="69631">
                  <c:v>1.57896</c:v>
                </c:pt>
                <c:pt idx="69632">
                  <c:v>1.57898</c:v>
                </c:pt>
                <c:pt idx="69633">
                  <c:v>1.579</c:v>
                </c:pt>
                <c:pt idx="69634">
                  <c:v>1.57902</c:v>
                </c:pt>
                <c:pt idx="69635">
                  <c:v>1.57905</c:v>
                </c:pt>
                <c:pt idx="69636">
                  <c:v>1.57907</c:v>
                </c:pt>
                <c:pt idx="69637">
                  <c:v>1.57909</c:v>
                </c:pt>
                <c:pt idx="69638">
                  <c:v>1.57912</c:v>
                </c:pt>
                <c:pt idx="69639">
                  <c:v>1.57914</c:v>
                </c:pt>
                <c:pt idx="69640">
                  <c:v>1.57916</c:v>
                </c:pt>
                <c:pt idx="69641">
                  <c:v>1.57918</c:v>
                </c:pt>
                <c:pt idx="69642">
                  <c:v>1.57921</c:v>
                </c:pt>
                <c:pt idx="69643">
                  <c:v>1.57923</c:v>
                </c:pt>
                <c:pt idx="69644">
                  <c:v>1.57925</c:v>
                </c:pt>
                <c:pt idx="69645">
                  <c:v>1.57927</c:v>
                </c:pt>
                <c:pt idx="69646">
                  <c:v>1.5793</c:v>
                </c:pt>
                <c:pt idx="69647">
                  <c:v>1.57932</c:v>
                </c:pt>
                <c:pt idx="69648">
                  <c:v>1.57934</c:v>
                </c:pt>
                <c:pt idx="69649">
                  <c:v>1.57936</c:v>
                </c:pt>
                <c:pt idx="69650">
                  <c:v>1.57939</c:v>
                </c:pt>
                <c:pt idx="69651">
                  <c:v>1.57941</c:v>
                </c:pt>
                <c:pt idx="69652">
                  <c:v>1.57943</c:v>
                </c:pt>
                <c:pt idx="69653">
                  <c:v>1.57946</c:v>
                </c:pt>
                <c:pt idx="69654">
                  <c:v>1.57948</c:v>
                </c:pt>
                <c:pt idx="69655">
                  <c:v>1.5795</c:v>
                </c:pt>
                <c:pt idx="69656">
                  <c:v>1.57952</c:v>
                </c:pt>
                <c:pt idx="69657">
                  <c:v>1.57955</c:v>
                </c:pt>
                <c:pt idx="69658">
                  <c:v>1.57957</c:v>
                </c:pt>
                <c:pt idx="69659">
                  <c:v>1.57959</c:v>
                </c:pt>
                <c:pt idx="69660">
                  <c:v>1.57961</c:v>
                </c:pt>
                <c:pt idx="69661">
                  <c:v>1.57964</c:v>
                </c:pt>
                <c:pt idx="69662">
                  <c:v>1.57966</c:v>
                </c:pt>
                <c:pt idx="69663">
                  <c:v>1.57968</c:v>
                </c:pt>
                <c:pt idx="69664">
                  <c:v>1.5797</c:v>
                </c:pt>
                <c:pt idx="69665">
                  <c:v>1.57973</c:v>
                </c:pt>
                <c:pt idx="69666">
                  <c:v>1.57975</c:v>
                </c:pt>
                <c:pt idx="69667">
                  <c:v>1.57977</c:v>
                </c:pt>
                <c:pt idx="69668">
                  <c:v>1.5798</c:v>
                </c:pt>
                <c:pt idx="69669">
                  <c:v>1.57982</c:v>
                </c:pt>
                <c:pt idx="69670">
                  <c:v>1.57984</c:v>
                </c:pt>
                <c:pt idx="69671">
                  <c:v>1.57986</c:v>
                </c:pt>
                <c:pt idx="69672">
                  <c:v>1.57989</c:v>
                </c:pt>
                <c:pt idx="69673">
                  <c:v>1.57991</c:v>
                </c:pt>
                <c:pt idx="69674">
                  <c:v>1.57993</c:v>
                </c:pt>
                <c:pt idx="69675">
                  <c:v>1.57995</c:v>
                </c:pt>
                <c:pt idx="69676">
                  <c:v>1.57998</c:v>
                </c:pt>
                <c:pt idx="69677">
                  <c:v>1.58</c:v>
                </c:pt>
                <c:pt idx="69678">
                  <c:v>1.58002</c:v>
                </c:pt>
                <c:pt idx="69679">
                  <c:v>1.58004</c:v>
                </c:pt>
                <c:pt idx="69680">
                  <c:v>1.58007</c:v>
                </c:pt>
                <c:pt idx="69681">
                  <c:v>1.58009</c:v>
                </c:pt>
                <c:pt idx="69682">
                  <c:v>1.58011</c:v>
                </c:pt>
                <c:pt idx="69683">
                  <c:v>1.58014</c:v>
                </c:pt>
                <c:pt idx="69684">
                  <c:v>1.58016</c:v>
                </c:pt>
                <c:pt idx="69685">
                  <c:v>1.58018</c:v>
                </c:pt>
                <c:pt idx="69686">
                  <c:v>1.5802</c:v>
                </c:pt>
                <c:pt idx="69687">
                  <c:v>1.58023</c:v>
                </c:pt>
                <c:pt idx="69688">
                  <c:v>1.58025</c:v>
                </c:pt>
                <c:pt idx="69689">
                  <c:v>1.58027</c:v>
                </c:pt>
                <c:pt idx="69690">
                  <c:v>1.5803</c:v>
                </c:pt>
                <c:pt idx="69691">
                  <c:v>1.58032</c:v>
                </c:pt>
                <c:pt idx="69692">
                  <c:v>1.58034</c:v>
                </c:pt>
                <c:pt idx="69693">
                  <c:v>1.58036</c:v>
                </c:pt>
                <c:pt idx="69694">
                  <c:v>1.58038</c:v>
                </c:pt>
                <c:pt idx="69695">
                  <c:v>1.58041</c:v>
                </c:pt>
                <c:pt idx="69696">
                  <c:v>1.58043</c:v>
                </c:pt>
                <c:pt idx="69697">
                  <c:v>1.58045</c:v>
                </c:pt>
                <c:pt idx="69698">
                  <c:v>1.58048</c:v>
                </c:pt>
                <c:pt idx="69699">
                  <c:v>1.5805</c:v>
                </c:pt>
                <c:pt idx="69700">
                  <c:v>1.58052</c:v>
                </c:pt>
                <c:pt idx="69701">
                  <c:v>1.58054</c:v>
                </c:pt>
                <c:pt idx="69702">
                  <c:v>1.58057</c:v>
                </c:pt>
                <c:pt idx="69703">
                  <c:v>1.58059</c:v>
                </c:pt>
                <c:pt idx="69704">
                  <c:v>1.58061</c:v>
                </c:pt>
                <c:pt idx="69705">
                  <c:v>1.58064</c:v>
                </c:pt>
                <c:pt idx="69706">
                  <c:v>1.58066</c:v>
                </c:pt>
                <c:pt idx="69707">
                  <c:v>1.58068</c:v>
                </c:pt>
                <c:pt idx="69708">
                  <c:v>1.5807</c:v>
                </c:pt>
                <c:pt idx="69709">
                  <c:v>1.58073</c:v>
                </c:pt>
                <c:pt idx="69710">
                  <c:v>1.58075</c:v>
                </c:pt>
                <c:pt idx="69711">
                  <c:v>1.58077</c:v>
                </c:pt>
                <c:pt idx="69712">
                  <c:v>1.58079</c:v>
                </c:pt>
                <c:pt idx="69713">
                  <c:v>1.58082</c:v>
                </c:pt>
                <c:pt idx="69714">
                  <c:v>1.58084</c:v>
                </c:pt>
                <c:pt idx="69715">
                  <c:v>1.58086</c:v>
                </c:pt>
                <c:pt idx="69716">
                  <c:v>1.58088</c:v>
                </c:pt>
                <c:pt idx="69717">
                  <c:v>1.58091</c:v>
                </c:pt>
                <c:pt idx="69718">
                  <c:v>1.58093</c:v>
                </c:pt>
                <c:pt idx="69719">
                  <c:v>1.58095</c:v>
                </c:pt>
                <c:pt idx="69720">
                  <c:v>1.58098</c:v>
                </c:pt>
                <c:pt idx="69721">
                  <c:v>1.581</c:v>
                </c:pt>
                <c:pt idx="69722">
                  <c:v>1.58102</c:v>
                </c:pt>
                <c:pt idx="69723">
                  <c:v>1.58104</c:v>
                </c:pt>
                <c:pt idx="69724">
                  <c:v>1.58107</c:v>
                </c:pt>
                <c:pt idx="69725">
                  <c:v>1.58109</c:v>
                </c:pt>
                <c:pt idx="69726">
                  <c:v>1.58111</c:v>
                </c:pt>
                <c:pt idx="69727">
                  <c:v>1.58113</c:v>
                </c:pt>
                <c:pt idx="69728">
                  <c:v>1.58116</c:v>
                </c:pt>
                <c:pt idx="69729">
                  <c:v>1.58118</c:v>
                </c:pt>
                <c:pt idx="69730">
                  <c:v>1.5812</c:v>
                </c:pt>
                <c:pt idx="69731">
                  <c:v>1.58122</c:v>
                </c:pt>
                <c:pt idx="69732">
                  <c:v>1.58125</c:v>
                </c:pt>
                <c:pt idx="69733">
                  <c:v>1.58127</c:v>
                </c:pt>
                <c:pt idx="69734">
                  <c:v>1.58129</c:v>
                </c:pt>
                <c:pt idx="69735">
                  <c:v>1.58132</c:v>
                </c:pt>
                <c:pt idx="69736">
                  <c:v>1.58134</c:v>
                </c:pt>
                <c:pt idx="69737">
                  <c:v>1.58136</c:v>
                </c:pt>
                <c:pt idx="69738">
                  <c:v>1.58138</c:v>
                </c:pt>
                <c:pt idx="69739">
                  <c:v>1.58141</c:v>
                </c:pt>
                <c:pt idx="69740">
                  <c:v>1.58143</c:v>
                </c:pt>
                <c:pt idx="69741">
                  <c:v>1.58145</c:v>
                </c:pt>
                <c:pt idx="69742">
                  <c:v>1.58147</c:v>
                </c:pt>
                <c:pt idx="69743">
                  <c:v>1.5815</c:v>
                </c:pt>
                <c:pt idx="69744">
                  <c:v>1.58152</c:v>
                </c:pt>
                <c:pt idx="69745">
                  <c:v>1.58154</c:v>
                </c:pt>
                <c:pt idx="69746">
                  <c:v>1.58157</c:v>
                </c:pt>
                <c:pt idx="69747">
                  <c:v>1.58159</c:v>
                </c:pt>
                <c:pt idx="69748">
                  <c:v>1.58161</c:v>
                </c:pt>
                <c:pt idx="69749">
                  <c:v>1.58163</c:v>
                </c:pt>
                <c:pt idx="69750">
                  <c:v>1.58166</c:v>
                </c:pt>
                <c:pt idx="69751">
                  <c:v>1.58168</c:v>
                </c:pt>
                <c:pt idx="69752">
                  <c:v>1.5817</c:v>
                </c:pt>
                <c:pt idx="69753">
                  <c:v>1.58172</c:v>
                </c:pt>
                <c:pt idx="69754">
                  <c:v>1.58175</c:v>
                </c:pt>
                <c:pt idx="69755">
                  <c:v>1.58177</c:v>
                </c:pt>
                <c:pt idx="69756">
                  <c:v>1.58179</c:v>
                </c:pt>
                <c:pt idx="69757">
                  <c:v>1.58181</c:v>
                </c:pt>
                <c:pt idx="69758">
                  <c:v>1.58184</c:v>
                </c:pt>
                <c:pt idx="69759">
                  <c:v>1.58186</c:v>
                </c:pt>
                <c:pt idx="69760">
                  <c:v>1.58188</c:v>
                </c:pt>
                <c:pt idx="69761">
                  <c:v>1.5819</c:v>
                </c:pt>
                <c:pt idx="69762">
                  <c:v>1.58193</c:v>
                </c:pt>
                <c:pt idx="69763">
                  <c:v>1.58195</c:v>
                </c:pt>
                <c:pt idx="69764">
                  <c:v>1.58197</c:v>
                </c:pt>
                <c:pt idx="69765">
                  <c:v>1.582</c:v>
                </c:pt>
                <c:pt idx="69766">
                  <c:v>1.58202</c:v>
                </c:pt>
                <c:pt idx="69767">
                  <c:v>1.58204</c:v>
                </c:pt>
                <c:pt idx="69768">
                  <c:v>1.58206</c:v>
                </c:pt>
                <c:pt idx="69769">
                  <c:v>1.58209</c:v>
                </c:pt>
                <c:pt idx="69770">
                  <c:v>1.58211</c:v>
                </c:pt>
                <c:pt idx="69771">
                  <c:v>1.58213</c:v>
                </c:pt>
                <c:pt idx="69772">
                  <c:v>1.58215</c:v>
                </c:pt>
                <c:pt idx="69773">
                  <c:v>1.58218</c:v>
                </c:pt>
                <c:pt idx="69774">
                  <c:v>1.5822</c:v>
                </c:pt>
                <c:pt idx="69775">
                  <c:v>1.58222</c:v>
                </c:pt>
                <c:pt idx="69776">
                  <c:v>1.58224</c:v>
                </c:pt>
                <c:pt idx="69777">
                  <c:v>1.58227</c:v>
                </c:pt>
                <c:pt idx="69778">
                  <c:v>1.58229</c:v>
                </c:pt>
                <c:pt idx="69779">
                  <c:v>1.58231</c:v>
                </c:pt>
                <c:pt idx="69780">
                  <c:v>1.58234</c:v>
                </c:pt>
                <c:pt idx="69781">
                  <c:v>1.58236</c:v>
                </c:pt>
                <c:pt idx="69782">
                  <c:v>1.58238</c:v>
                </c:pt>
                <c:pt idx="69783">
                  <c:v>1.5824</c:v>
                </c:pt>
                <c:pt idx="69784">
                  <c:v>1.58243</c:v>
                </c:pt>
                <c:pt idx="69785">
                  <c:v>1.58245</c:v>
                </c:pt>
                <c:pt idx="69786">
                  <c:v>1.58247</c:v>
                </c:pt>
                <c:pt idx="69787">
                  <c:v>1.58249</c:v>
                </c:pt>
                <c:pt idx="69788">
                  <c:v>1.58252</c:v>
                </c:pt>
                <c:pt idx="69789">
                  <c:v>1.58254</c:v>
                </c:pt>
                <c:pt idx="69790">
                  <c:v>1.58256</c:v>
                </c:pt>
                <c:pt idx="69791">
                  <c:v>1.58258</c:v>
                </c:pt>
                <c:pt idx="69792">
                  <c:v>1.58261</c:v>
                </c:pt>
                <c:pt idx="69793">
                  <c:v>1.58263</c:v>
                </c:pt>
                <c:pt idx="69794">
                  <c:v>1.58265</c:v>
                </c:pt>
                <c:pt idx="69795">
                  <c:v>1.58268</c:v>
                </c:pt>
                <c:pt idx="69796">
                  <c:v>1.5827</c:v>
                </c:pt>
                <c:pt idx="69797">
                  <c:v>1.58272</c:v>
                </c:pt>
                <c:pt idx="69798">
                  <c:v>1.58274</c:v>
                </c:pt>
                <c:pt idx="69799">
                  <c:v>1.58277</c:v>
                </c:pt>
                <c:pt idx="69800">
                  <c:v>1.58279</c:v>
                </c:pt>
                <c:pt idx="69801">
                  <c:v>1.58281</c:v>
                </c:pt>
                <c:pt idx="69802">
                  <c:v>1.58283</c:v>
                </c:pt>
                <c:pt idx="69803">
                  <c:v>1.58286</c:v>
                </c:pt>
                <c:pt idx="69804">
                  <c:v>1.58288</c:v>
                </c:pt>
                <c:pt idx="69805">
                  <c:v>1.5829</c:v>
                </c:pt>
                <c:pt idx="69806">
                  <c:v>1.58292</c:v>
                </c:pt>
                <c:pt idx="69807">
                  <c:v>1.58295</c:v>
                </c:pt>
                <c:pt idx="69808">
                  <c:v>1.58297</c:v>
                </c:pt>
                <c:pt idx="69809">
                  <c:v>1.58299</c:v>
                </c:pt>
                <c:pt idx="69810">
                  <c:v>1.58302</c:v>
                </c:pt>
                <c:pt idx="69811">
                  <c:v>1.58304</c:v>
                </c:pt>
                <c:pt idx="69812">
                  <c:v>1.58306</c:v>
                </c:pt>
                <c:pt idx="69813">
                  <c:v>1.58308</c:v>
                </c:pt>
                <c:pt idx="69814">
                  <c:v>1.58311</c:v>
                </c:pt>
                <c:pt idx="69815">
                  <c:v>1.58313</c:v>
                </c:pt>
                <c:pt idx="69816">
                  <c:v>1.58315</c:v>
                </c:pt>
                <c:pt idx="69817">
                  <c:v>1.58317</c:v>
                </c:pt>
                <c:pt idx="69818">
                  <c:v>1.5832</c:v>
                </c:pt>
                <c:pt idx="69819">
                  <c:v>1.58322</c:v>
                </c:pt>
                <c:pt idx="69820">
                  <c:v>1.58324</c:v>
                </c:pt>
                <c:pt idx="69821">
                  <c:v>1.58326</c:v>
                </c:pt>
                <c:pt idx="69822">
                  <c:v>1.58329</c:v>
                </c:pt>
                <c:pt idx="69823">
                  <c:v>1.58331</c:v>
                </c:pt>
                <c:pt idx="69824">
                  <c:v>1.58333</c:v>
                </c:pt>
                <c:pt idx="69825">
                  <c:v>1.58336</c:v>
                </c:pt>
                <c:pt idx="69826">
                  <c:v>1.58338</c:v>
                </c:pt>
                <c:pt idx="69827">
                  <c:v>1.5834</c:v>
                </c:pt>
                <c:pt idx="69828">
                  <c:v>1.58342</c:v>
                </c:pt>
                <c:pt idx="69829">
                  <c:v>1.58345</c:v>
                </c:pt>
                <c:pt idx="69830">
                  <c:v>1.58347</c:v>
                </c:pt>
                <c:pt idx="69831">
                  <c:v>1.58349</c:v>
                </c:pt>
                <c:pt idx="69832">
                  <c:v>1.58352</c:v>
                </c:pt>
                <c:pt idx="69833">
                  <c:v>1.58354</c:v>
                </c:pt>
                <c:pt idx="69834">
                  <c:v>1.58356</c:v>
                </c:pt>
                <c:pt idx="69835">
                  <c:v>1.58358</c:v>
                </c:pt>
                <c:pt idx="69836">
                  <c:v>1.5836</c:v>
                </c:pt>
                <c:pt idx="69837">
                  <c:v>1.58363</c:v>
                </c:pt>
                <c:pt idx="69838">
                  <c:v>1.58365</c:v>
                </c:pt>
                <c:pt idx="69839">
                  <c:v>1.58367</c:v>
                </c:pt>
                <c:pt idx="69840">
                  <c:v>1.5837</c:v>
                </c:pt>
                <c:pt idx="69841">
                  <c:v>1.58372</c:v>
                </c:pt>
                <c:pt idx="69842">
                  <c:v>1.58374</c:v>
                </c:pt>
                <c:pt idx="69843">
                  <c:v>1.58376</c:v>
                </c:pt>
                <c:pt idx="69844">
                  <c:v>1.58379</c:v>
                </c:pt>
                <c:pt idx="69845">
                  <c:v>1.58381</c:v>
                </c:pt>
                <c:pt idx="69846">
                  <c:v>1.58383</c:v>
                </c:pt>
                <c:pt idx="69847">
                  <c:v>1.58386</c:v>
                </c:pt>
                <c:pt idx="69848">
                  <c:v>1.58388</c:v>
                </c:pt>
                <c:pt idx="69849">
                  <c:v>1.5839</c:v>
                </c:pt>
                <c:pt idx="69850">
                  <c:v>1.58392</c:v>
                </c:pt>
                <c:pt idx="69851">
                  <c:v>1.58395</c:v>
                </c:pt>
                <c:pt idx="69852">
                  <c:v>1.58397</c:v>
                </c:pt>
                <c:pt idx="69853">
                  <c:v>1.58399</c:v>
                </c:pt>
                <c:pt idx="69854">
                  <c:v>1.58401</c:v>
                </c:pt>
                <c:pt idx="69855">
                  <c:v>1.58404</c:v>
                </c:pt>
                <c:pt idx="69856">
                  <c:v>1.58406</c:v>
                </c:pt>
                <c:pt idx="69857">
                  <c:v>1.58408</c:v>
                </c:pt>
                <c:pt idx="69858">
                  <c:v>1.5841</c:v>
                </c:pt>
                <c:pt idx="69859">
                  <c:v>1.58413</c:v>
                </c:pt>
                <c:pt idx="69860">
                  <c:v>1.58415</c:v>
                </c:pt>
                <c:pt idx="69861">
                  <c:v>1.58417</c:v>
                </c:pt>
                <c:pt idx="69862">
                  <c:v>1.5842</c:v>
                </c:pt>
                <c:pt idx="69863">
                  <c:v>1.58422</c:v>
                </c:pt>
                <c:pt idx="69864">
                  <c:v>1.58424</c:v>
                </c:pt>
                <c:pt idx="69865">
                  <c:v>1.58426</c:v>
                </c:pt>
                <c:pt idx="69866">
                  <c:v>1.58429</c:v>
                </c:pt>
                <c:pt idx="69867">
                  <c:v>1.58431</c:v>
                </c:pt>
                <c:pt idx="69868">
                  <c:v>1.58433</c:v>
                </c:pt>
                <c:pt idx="69869">
                  <c:v>1.58435</c:v>
                </c:pt>
                <c:pt idx="69870">
                  <c:v>1.58438</c:v>
                </c:pt>
                <c:pt idx="69871">
                  <c:v>1.5844</c:v>
                </c:pt>
                <c:pt idx="69872">
                  <c:v>1.58442</c:v>
                </c:pt>
                <c:pt idx="69873">
                  <c:v>1.58444</c:v>
                </c:pt>
                <c:pt idx="69874">
                  <c:v>1.58447</c:v>
                </c:pt>
                <c:pt idx="69875">
                  <c:v>1.58449</c:v>
                </c:pt>
                <c:pt idx="69876">
                  <c:v>1.58451</c:v>
                </c:pt>
                <c:pt idx="69877">
                  <c:v>1.58454</c:v>
                </c:pt>
                <c:pt idx="69878">
                  <c:v>1.58456</c:v>
                </c:pt>
                <c:pt idx="69879">
                  <c:v>1.58458</c:v>
                </c:pt>
                <c:pt idx="69880">
                  <c:v>1.5846</c:v>
                </c:pt>
                <c:pt idx="69881">
                  <c:v>1.58463</c:v>
                </c:pt>
                <c:pt idx="69882">
                  <c:v>1.58465</c:v>
                </c:pt>
                <c:pt idx="69883">
                  <c:v>1.58467</c:v>
                </c:pt>
                <c:pt idx="69884">
                  <c:v>1.58469</c:v>
                </c:pt>
                <c:pt idx="69885">
                  <c:v>1.58472</c:v>
                </c:pt>
                <c:pt idx="69886">
                  <c:v>1.58474</c:v>
                </c:pt>
                <c:pt idx="69887">
                  <c:v>1.58476</c:v>
                </c:pt>
                <c:pt idx="69888">
                  <c:v>1.58479</c:v>
                </c:pt>
                <c:pt idx="69889">
                  <c:v>1.58481</c:v>
                </c:pt>
                <c:pt idx="69890">
                  <c:v>1.58483</c:v>
                </c:pt>
                <c:pt idx="69891">
                  <c:v>1.58485</c:v>
                </c:pt>
                <c:pt idx="69892">
                  <c:v>1.58488</c:v>
                </c:pt>
                <c:pt idx="69893">
                  <c:v>1.5849</c:v>
                </c:pt>
                <c:pt idx="69894">
                  <c:v>1.58492</c:v>
                </c:pt>
                <c:pt idx="69895">
                  <c:v>1.58494</c:v>
                </c:pt>
                <c:pt idx="69896">
                  <c:v>1.58497</c:v>
                </c:pt>
                <c:pt idx="69897">
                  <c:v>1.58499</c:v>
                </c:pt>
                <c:pt idx="69898">
                  <c:v>1.58501</c:v>
                </c:pt>
                <c:pt idx="69899">
                  <c:v>1.58503</c:v>
                </c:pt>
                <c:pt idx="69900">
                  <c:v>1.58506</c:v>
                </c:pt>
                <c:pt idx="69901">
                  <c:v>1.58508</c:v>
                </c:pt>
                <c:pt idx="69902">
                  <c:v>1.5851</c:v>
                </c:pt>
                <c:pt idx="69903">
                  <c:v>1.58512</c:v>
                </c:pt>
                <c:pt idx="69904">
                  <c:v>1.58515</c:v>
                </c:pt>
                <c:pt idx="69905">
                  <c:v>1.58517</c:v>
                </c:pt>
                <c:pt idx="69906">
                  <c:v>1.58519</c:v>
                </c:pt>
                <c:pt idx="69907">
                  <c:v>1.58522</c:v>
                </c:pt>
                <c:pt idx="69908">
                  <c:v>1.58524</c:v>
                </c:pt>
                <c:pt idx="69909">
                  <c:v>1.58526</c:v>
                </c:pt>
                <c:pt idx="69910">
                  <c:v>1.58528</c:v>
                </c:pt>
                <c:pt idx="69911">
                  <c:v>1.58531</c:v>
                </c:pt>
                <c:pt idx="69912">
                  <c:v>1.58533</c:v>
                </c:pt>
                <c:pt idx="69913">
                  <c:v>1.58535</c:v>
                </c:pt>
                <c:pt idx="69914">
                  <c:v>1.58537</c:v>
                </c:pt>
                <c:pt idx="69915">
                  <c:v>1.5854</c:v>
                </c:pt>
                <c:pt idx="69916">
                  <c:v>1.58542</c:v>
                </c:pt>
                <c:pt idx="69917">
                  <c:v>1.58544</c:v>
                </c:pt>
                <c:pt idx="69918">
                  <c:v>1.58546</c:v>
                </c:pt>
                <c:pt idx="69919">
                  <c:v>1.58549</c:v>
                </c:pt>
                <c:pt idx="69920">
                  <c:v>1.58551</c:v>
                </c:pt>
                <c:pt idx="69921">
                  <c:v>1.58553</c:v>
                </c:pt>
                <c:pt idx="69922">
                  <c:v>1.58556</c:v>
                </c:pt>
                <c:pt idx="69923">
                  <c:v>1.58558</c:v>
                </c:pt>
                <c:pt idx="69924">
                  <c:v>1.5856</c:v>
                </c:pt>
                <c:pt idx="69925">
                  <c:v>1.58562</c:v>
                </c:pt>
                <c:pt idx="69926">
                  <c:v>1.58565</c:v>
                </c:pt>
                <c:pt idx="69927">
                  <c:v>1.58567</c:v>
                </c:pt>
                <c:pt idx="69928">
                  <c:v>1.58569</c:v>
                </c:pt>
                <c:pt idx="69929">
                  <c:v>1.58571</c:v>
                </c:pt>
                <c:pt idx="69930">
                  <c:v>1.58574</c:v>
                </c:pt>
                <c:pt idx="69931">
                  <c:v>1.58576</c:v>
                </c:pt>
                <c:pt idx="69932">
                  <c:v>1.58578</c:v>
                </c:pt>
                <c:pt idx="69933">
                  <c:v>1.5858</c:v>
                </c:pt>
                <c:pt idx="69934">
                  <c:v>1.58583</c:v>
                </c:pt>
                <c:pt idx="69935">
                  <c:v>1.58585</c:v>
                </c:pt>
                <c:pt idx="69936">
                  <c:v>1.58587</c:v>
                </c:pt>
                <c:pt idx="69937">
                  <c:v>1.5859</c:v>
                </c:pt>
                <c:pt idx="69938">
                  <c:v>1.58592</c:v>
                </c:pt>
                <c:pt idx="69939">
                  <c:v>1.58594</c:v>
                </c:pt>
                <c:pt idx="69940">
                  <c:v>1.58596</c:v>
                </c:pt>
                <c:pt idx="69941">
                  <c:v>1.58599</c:v>
                </c:pt>
                <c:pt idx="69942">
                  <c:v>1.58601</c:v>
                </c:pt>
                <c:pt idx="69943">
                  <c:v>1.58603</c:v>
                </c:pt>
                <c:pt idx="69944">
                  <c:v>1.58605</c:v>
                </c:pt>
                <c:pt idx="69945">
                  <c:v>1.58608</c:v>
                </c:pt>
                <c:pt idx="69946">
                  <c:v>1.5861</c:v>
                </c:pt>
                <c:pt idx="69947">
                  <c:v>1.58612</c:v>
                </c:pt>
                <c:pt idx="69948">
                  <c:v>1.58614</c:v>
                </c:pt>
                <c:pt idx="69949">
                  <c:v>1.58617</c:v>
                </c:pt>
                <c:pt idx="69950">
                  <c:v>1.58619</c:v>
                </c:pt>
                <c:pt idx="69951">
                  <c:v>1.58621</c:v>
                </c:pt>
                <c:pt idx="69952">
                  <c:v>1.58624</c:v>
                </c:pt>
                <c:pt idx="69953">
                  <c:v>1.58626</c:v>
                </c:pt>
                <c:pt idx="69954">
                  <c:v>1.58628</c:v>
                </c:pt>
                <c:pt idx="69955">
                  <c:v>1.5863</c:v>
                </c:pt>
                <c:pt idx="69956">
                  <c:v>1.58633</c:v>
                </c:pt>
                <c:pt idx="69957">
                  <c:v>1.58635</c:v>
                </c:pt>
                <c:pt idx="69958">
                  <c:v>1.58637</c:v>
                </c:pt>
                <c:pt idx="69959">
                  <c:v>1.58639</c:v>
                </c:pt>
                <c:pt idx="69960">
                  <c:v>1.58642</c:v>
                </c:pt>
                <c:pt idx="69961">
                  <c:v>1.58644</c:v>
                </c:pt>
                <c:pt idx="69962">
                  <c:v>1.58646</c:v>
                </c:pt>
                <c:pt idx="69963">
                  <c:v>1.58648</c:v>
                </c:pt>
                <c:pt idx="69964">
                  <c:v>1.58651</c:v>
                </c:pt>
                <c:pt idx="69965">
                  <c:v>1.58653</c:v>
                </c:pt>
                <c:pt idx="69966">
                  <c:v>1.58655</c:v>
                </c:pt>
                <c:pt idx="69967">
                  <c:v>1.58658</c:v>
                </c:pt>
                <c:pt idx="69968">
                  <c:v>1.5866</c:v>
                </c:pt>
                <c:pt idx="69969">
                  <c:v>1.58662</c:v>
                </c:pt>
                <c:pt idx="69970">
                  <c:v>1.58664</c:v>
                </c:pt>
                <c:pt idx="69971">
                  <c:v>1.58667</c:v>
                </c:pt>
                <c:pt idx="69972">
                  <c:v>1.58669</c:v>
                </c:pt>
                <c:pt idx="69973">
                  <c:v>1.58671</c:v>
                </c:pt>
                <c:pt idx="69974">
                  <c:v>1.58674</c:v>
                </c:pt>
                <c:pt idx="69975">
                  <c:v>1.58676</c:v>
                </c:pt>
                <c:pt idx="69976">
                  <c:v>1.58678</c:v>
                </c:pt>
                <c:pt idx="69977">
                  <c:v>1.5868</c:v>
                </c:pt>
                <c:pt idx="69978">
                  <c:v>1.58682</c:v>
                </c:pt>
                <c:pt idx="69979">
                  <c:v>1.58685</c:v>
                </c:pt>
                <c:pt idx="69980">
                  <c:v>1.58687</c:v>
                </c:pt>
                <c:pt idx="69981">
                  <c:v>1.58689</c:v>
                </c:pt>
                <c:pt idx="69982">
                  <c:v>1.58692</c:v>
                </c:pt>
                <c:pt idx="69983">
                  <c:v>1.58694</c:v>
                </c:pt>
                <c:pt idx="69984">
                  <c:v>1.58696</c:v>
                </c:pt>
                <c:pt idx="69985">
                  <c:v>1.58698</c:v>
                </c:pt>
                <c:pt idx="69986">
                  <c:v>1.58701</c:v>
                </c:pt>
                <c:pt idx="69987">
                  <c:v>1.58703</c:v>
                </c:pt>
                <c:pt idx="69988">
                  <c:v>1.58705</c:v>
                </c:pt>
                <c:pt idx="69989">
                  <c:v>1.58708</c:v>
                </c:pt>
                <c:pt idx="69990">
                  <c:v>1.5871</c:v>
                </c:pt>
                <c:pt idx="69991">
                  <c:v>1.58712</c:v>
                </c:pt>
                <c:pt idx="69992">
                  <c:v>1.58714</c:v>
                </c:pt>
                <c:pt idx="69993">
                  <c:v>1.58717</c:v>
                </c:pt>
                <c:pt idx="69994">
                  <c:v>1.58719</c:v>
                </c:pt>
                <c:pt idx="69995">
                  <c:v>1.58721</c:v>
                </c:pt>
                <c:pt idx="69996">
                  <c:v>1.58723</c:v>
                </c:pt>
                <c:pt idx="69997">
                  <c:v>1.58726</c:v>
                </c:pt>
                <c:pt idx="69998">
                  <c:v>1.58728</c:v>
                </c:pt>
                <c:pt idx="69999">
                  <c:v>1.5873</c:v>
                </c:pt>
                <c:pt idx="70000">
                  <c:v>1.58732</c:v>
                </c:pt>
                <c:pt idx="70001">
                  <c:v>1.58735</c:v>
                </c:pt>
                <c:pt idx="70002">
                  <c:v>1.58737</c:v>
                </c:pt>
                <c:pt idx="70003">
                  <c:v>1.58739</c:v>
                </c:pt>
                <c:pt idx="70004">
                  <c:v>1.58742</c:v>
                </c:pt>
                <c:pt idx="70005">
                  <c:v>1.58744</c:v>
                </c:pt>
                <c:pt idx="70006">
                  <c:v>1.58746</c:v>
                </c:pt>
                <c:pt idx="70007">
                  <c:v>1.58748</c:v>
                </c:pt>
                <c:pt idx="70008">
                  <c:v>1.58751</c:v>
                </c:pt>
                <c:pt idx="70009">
                  <c:v>1.58753</c:v>
                </c:pt>
                <c:pt idx="70010">
                  <c:v>1.58755</c:v>
                </c:pt>
                <c:pt idx="70011">
                  <c:v>1.58757</c:v>
                </c:pt>
                <c:pt idx="70012">
                  <c:v>1.5876</c:v>
                </c:pt>
                <c:pt idx="70013">
                  <c:v>1.58762</c:v>
                </c:pt>
                <c:pt idx="70014">
                  <c:v>1.58764</c:v>
                </c:pt>
                <c:pt idx="70015">
                  <c:v>1.58766</c:v>
                </c:pt>
                <c:pt idx="70016">
                  <c:v>1.58769</c:v>
                </c:pt>
                <c:pt idx="70017">
                  <c:v>1.58771</c:v>
                </c:pt>
                <c:pt idx="70018">
                  <c:v>1.58773</c:v>
                </c:pt>
                <c:pt idx="70019">
                  <c:v>1.58776</c:v>
                </c:pt>
                <c:pt idx="70020">
                  <c:v>1.58778</c:v>
                </c:pt>
                <c:pt idx="70021">
                  <c:v>1.5878</c:v>
                </c:pt>
                <c:pt idx="70022">
                  <c:v>1.58782</c:v>
                </c:pt>
                <c:pt idx="70023">
                  <c:v>1.58785</c:v>
                </c:pt>
                <c:pt idx="70024">
                  <c:v>1.58787</c:v>
                </c:pt>
                <c:pt idx="70025">
                  <c:v>1.58789</c:v>
                </c:pt>
                <c:pt idx="70026">
                  <c:v>1.58791</c:v>
                </c:pt>
                <c:pt idx="70027">
                  <c:v>1.58794</c:v>
                </c:pt>
                <c:pt idx="70028">
                  <c:v>1.58796</c:v>
                </c:pt>
                <c:pt idx="70029">
                  <c:v>1.58798</c:v>
                </c:pt>
                <c:pt idx="70030">
                  <c:v>1.58801</c:v>
                </c:pt>
                <c:pt idx="70031">
                  <c:v>1.58803</c:v>
                </c:pt>
                <c:pt idx="70032">
                  <c:v>1.58805</c:v>
                </c:pt>
                <c:pt idx="70033">
                  <c:v>1.58807</c:v>
                </c:pt>
                <c:pt idx="70034">
                  <c:v>1.5881</c:v>
                </c:pt>
                <c:pt idx="70035">
                  <c:v>1.58812</c:v>
                </c:pt>
                <c:pt idx="70036">
                  <c:v>1.58814</c:v>
                </c:pt>
                <c:pt idx="70037">
                  <c:v>1.58816</c:v>
                </c:pt>
                <c:pt idx="70038">
                  <c:v>1.58819</c:v>
                </c:pt>
                <c:pt idx="70039">
                  <c:v>1.58821</c:v>
                </c:pt>
                <c:pt idx="70040">
                  <c:v>1.58823</c:v>
                </c:pt>
                <c:pt idx="70041">
                  <c:v>1.58825</c:v>
                </c:pt>
                <c:pt idx="70042">
                  <c:v>1.58828</c:v>
                </c:pt>
                <c:pt idx="70043">
                  <c:v>1.5883</c:v>
                </c:pt>
                <c:pt idx="70044">
                  <c:v>1.58832</c:v>
                </c:pt>
                <c:pt idx="70045">
                  <c:v>1.58834</c:v>
                </c:pt>
                <c:pt idx="70046">
                  <c:v>1.58837</c:v>
                </c:pt>
                <c:pt idx="70047">
                  <c:v>1.58839</c:v>
                </c:pt>
                <c:pt idx="70048">
                  <c:v>1.58841</c:v>
                </c:pt>
                <c:pt idx="70049">
                  <c:v>1.58844</c:v>
                </c:pt>
                <c:pt idx="70050">
                  <c:v>1.58846</c:v>
                </c:pt>
                <c:pt idx="70051">
                  <c:v>1.58848</c:v>
                </c:pt>
                <c:pt idx="70052">
                  <c:v>1.5885</c:v>
                </c:pt>
                <c:pt idx="70053">
                  <c:v>1.58853</c:v>
                </c:pt>
                <c:pt idx="70054">
                  <c:v>1.58855</c:v>
                </c:pt>
                <c:pt idx="70055">
                  <c:v>1.58857</c:v>
                </c:pt>
                <c:pt idx="70056">
                  <c:v>1.58859</c:v>
                </c:pt>
                <c:pt idx="70057">
                  <c:v>1.58862</c:v>
                </c:pt>
                <c:pt idx="70058">
                  <c:v>1.58864</c:v>
                </c:pt>
                <c:pt idx="70059">
                  <c:v>1.58866</c:v>
                </c:pt>
                <c:pt idx="70060">
                  <c:v>1.58868</c:v>
                </c:pt>
                <c:pt idx="70061">
                  <c:v>1.58871</c:v>
                </c:pt>
                <c:pt idx="70062">
                  <c:v>1.58873</c:v>
                </c:pt>
                <c:pt idx="70063">
                  <c:v>1.58875</c:v>
                </c:pt>
                <c:pt idx="70064">
                  <c:v>1.58878</c:v>
                </c:pt>
                <c:pt idx="70065">
                  <c:v>1.5888</c:v>
                </c:pt>
                <c:pt idx="70066">
                  <c:v>1.58882</c:v>
                </c:pt>
                <c:pt idx="70067">
                  <c:v>1.58884</c:v>
                </c:pt>
                <c:pt idx="70068">
                  <c:v>1.58887</c:v>
                </c:pt>
                <c:pt idx="70069">
                  <c:v>1.58889</c:v>
                </c:pt>
                <c:pt idx="70070">
                  <c:v>1.58891</c:v>
                </c:pt>
                <c:pt idx="70071">
                  <c:v>1.58893</c:v>
                </c:pt>
                <c:pt idx="70072">
                  <c:v>1.58896</c:v>
                </c:pt>
                <c:pt idx="70073">
                  <c:v>1.58898</c:v>
                </c:pt>
                <c:pt idx="70074">
                  <c:v>1.589</c:v>
                </c:pt>
                <c:pt idx="70075">
                  <c:v>1.58902</c:v>
                </c:pt>
                <c:pt idx="70076">
                  <c:v>1.58905</c:v>
                </c:pt>
                <c:pt idx="70077">
                  <c:v>1.58907</c:v>
                </c:pt>
                <c:pt idx="70078">
                  <c:v>1.58909</c:v>
                </c:pt>
                <c:pt idx="70079">
                  <c:v>1.58912</c:v>
                </c:pt>
                <c:pt idx="70080">
                  <c:v>1.58914</c:v>
                </c:pt>
                <c:pt idx="70081">
                  <c:v>1.58916</c:v>
                </c:pt>
                <c:pt idx="70082">
                  <c:v>1.58918</c:v>
                </c:pt>
                <c:pt idx="70083">
                  <c:v>1.58921</c:v>
                </c:pt>
                <c:pt idx="70084">
                  <c:v>1.58923</c:v>
                </c:pt>
                <c:pt idx="70085">
                  <c:v>1.58925</c:v>
                </c:pt>
                <c:pt idx="70086">
                  <c:v>1.58927</c:v>
                </c:pt>
                <c:pt idx="70087">
                  <c:v>1.5893</c:v>
                </c:pt>
                <c:pt idx="70088">
                  <c:v>1.58932</c:v>
                </c:pt>
                <c:pt idx="70089">
                  <c:v>1.58934</c:v>
                </c:pt>
                <c:pt idx="70090">
                  <c:v>1.58936</c:v>
                </c:pt>
                <c:pt idx="70091">
                  <c:v>1.58939</c:v>
                </c:pt>
                <c:pt idx="70092">
                  <c:v>1.58941</c:v>
                </c:pt>
                <c:pt idx="70093">
                  <c:v>1.58943</c:v>
                </c:pt>
                <c:pt idx="70094">
                  <c:v>1.58946</c:v>
                </c:pt>
                <c:pt idx="70095">
                  <c:v>1.58948</c:v>
                </c:pt>
                <c:pt idx="70096">
                  <c:v>1.5895</c:v>
                </c:pt>
                <c:pt idx="70097">
                  <c:v>1.58952</c:v>
                </c:pt>
                <c:pt idx="70098">
                  <c:v>1.58955</c:v>
                </c:pt>
                <c:pt idx="70099">
                  <c:v>1.58957</c:v>
                </c:pt>
                <c:pt idx="70100">
                  <c:v>1.58959</c:v>
                </c:pt>
                <c:pt idx="70101">
                  <c:v>1.58962</c:v>
                </c:pt>
                <c:pt idx="70102">
                  <c:v>1.58964</c:v>
                </c:pt>
                <c:pt idx="70103">
                  <c:v>1.58966</c:v>
                </c:pt>
                <c:pt idx="70104">
                  <c:v>1.58968</c:v>
                </c:pt>
                <c:pt idx="70105">
                  <c:v>1.5897</c:v>
                </c:pt>
                <c:pt idx="70106">
                  <c:v>1.58973</c:v>
                </c:pt>
                <c:pt idx="70107">
                  <c:v>1.58975</c:v>
                </c:pt>
                <c:pt idx="70108">
                  <c:v>1.58977</c:v>
                </c:pt>
                <c:pt idx="70109">
                  <c:v>1.5898</c:v>
                </c:pt>
                <c:pt idx="70110">
                  <c:v>1.58982</c:v>
                </c:pt>
                <c:pt idx="70111">
                  <c:v>1.58984</c:v>
                </c:pt>
                <c:pt idx="70112">
                  <c:v>1.58986</c:v>
                </c:pt>
                <c:pt idx="70113">
                  <c:v>1.58989</c:v>
                </c:pt>
                <c:pt idx="70114">
                  <c:v>1.58991</c:v>
                </c:pt>
                <c:pt idx="70115">
                  <c:v>1.58993</c:v>
                </c:pt>
                <c:pt idx="70116">
                  <c:v>1.58996</c:v>
                </c:pt>
                <c:pt idx="70117">
                  <c:v>1.58998</c:v>
                </c:pt>
                <c:pt idx="70118">
                  <c:v>1.59</c:v>
                </c:pt>
                <c:pt idx="70119">
                  <c:v>1.59002</c:v>
                </c:pt>
                <c:pt idx="70120">
                  <c:v>1.59004</c:v>
                </c:pt>
                <c:pt idx="70121">
                  <c:v>1.59007</c:v>
                </c:pt>
                <c:pt idx="70122">
                  <c:v>1.59009</c:v>
                </c:pt>
                <c:pt idx="70123">
                  <c:v>1.59011</c:v>
                </c:pt>
                <c:pt idx="70124">
                  <c:v>1.59014</c:v>
                </c:pt>
                <c:pt idx="70125">
                  <c:v>1.59016</c:v>
                </c:pt>
                <c:pt idx="70126">
                  <c:v>1.59018</c:v>
                </c:pt>
                <c:pt idx="70127">
                  <c:v>1.5902</c:v>
                </c:pt>
                <c:pt idx="70128">
                  <c:v>1.59023</c:v>
                </c:pt>
                <c:pt idx="70129">
                  <c:v>1.59025</c:v>
                </c:pt>
                <c:pt idx="70130">
                  <c:v>1.59027</c:v>
                </c:pt>
                <c:pt idx="70131">
                  <c:v>1.5903</c:v>
                </c:pt>
                <c:pt idx="70132">
                  <c:v>1.59032</c:v>
                </c:pt>
                <c:pt idx="70133">
                  <c:v>1.59034</c:v>
                </c:pt>
                <c:pt idx="70134">
                  <c:v>1.59036</c:v>
                </c:pt>
                <c:pt idx="70135">
                  <c:v>1.59038</c:v>
                </c:pt>
                <c:pt idx="70136">
                  <c:v>1.59041</c:v>
                </c:pt>
                <c:pt idx="70137">
                  <c:v>1.59043</c:v>
                </c:pt>
                <c:pt idx="70138">
                  <c:v>1.59045</c:v>
                </c:pt>
                <c:pt idx="70139">
                  <c:v>1.59048</c:v>
                </c:pt>
                <c:pt idx="70140">
                  <c:v>1.5905</c:v>
                </c:pt>
                <c:pt idx="70141">
                  <c:v>1.59052</c:v>
                </c:pt>
                <c:pt idx="70142">
                  <c:v>1.59054</c:v>
                </c:pt>
                <c:pt idx="70143">
                  <c:v>1.59057</c:v>
                </c:pt>
                <c:pt idx="70144">
                  <c:v>1.59059</c:v>
                </c:pt>
                <c:pt idx="70145">
                  <c:v>1.59061</c:v>
                </c:pt>
                <c:pt idx="70146">
                  <c:v>1.59064</c:v>
                </c:pt>
                <c:pt idx="70147">
                  <c:v>1.59066</c:v>
                </c:pt>
                <c:pt idx="70148">
                  <c:v>1.59068</c:v>
                </c:pt>
                <c:pt idx="70149">
                  <c:v>1.5907</c:v>
                </c:pt>
                <c:pt idx="70150">
                  <c:v>1.59073</c:v>
                </c:pt>
                <c:pt idx="70151">
                  <c:v>1.59075</c:v>
                </c:pt>
                <c:pt idx="70152">
                  <c:v>1.59077</c:v>
                </c:pt>
                <c:pt idx="70153">
                  <c:v>1.59079</c:v>
                </c:pt>
                <c:pt idx="70154">
                  <c:v>1.59082</c:v>
                </c:pt>
                <c:pt idx="70155">
                  <c:v>1.59084</c:v>
                </c:pt>
                <c:pt idx="70156">
                  <c:v>1.59086</c:v>
                </c:pt>
                <c:pt idx="70157">
                  <c:v>1.59088</c:v>
                </c:pt>
                <c:pt idx="70158">
                  <c:v>1.59091</c:v>
                </c:pt>
                <c:pt idx="70159">
                  <c:v>1.59093</c:v>
                </c:pt>
                <c:pt idx="70160">
                  <c:v>1.59095</c:v>
                </c:pt>
                <c:pt idx="70161">
                  <c:v>1.59098</c:v>
                </c:pt>
                <c:pt idx="70162">
                  <c:v>1.591</c:v>
                </c:pt>
                <c:pt idx="70163">
                  <c:v>1.59102</c:v>
                </c:pt>
                <c:pt idx="70164">
                  <c:v>1.59104</c:v>
                </c:pt>
                <c:pt idx="70165">
                  <c:v>1.59107</c:v>
                </c:pt>
                <c:pt idx="70166">
                  <c:v>1.59109</c:v>
                </c:pt>
                <c:pt idx="70167">
                  <c:v>1.59111</c:v>
                </c:pt>
                <c:pt idx="70168">
                  <c:v>1.59113</c:v>
                </c:pt>
                <c:pt idx="70169">
                  <c:v>1.59116</c:v>
                </c:pt>
                <c:pt idx="70170">
                  <c:v>1.59118</c:v>
                </c:pt>
                <c:pt idx="70171">
                  <c:v>1.5912</c:v>
                </c:pt>
                <c:pt idx="70172">
                  <c:v>1.59122</c:v>
                </c:pt>
                <c:pt idx="70173">
                  <c:v>1.59125</c:v>
                </c:pt>
                <c:pt idx="70174">
                  <c:v>1.59127</c:v>
                </c:pt>
                <c:pt idx="70175">
                  <c:v>1.59129</c:v>
                </c:pt>
                <c:pt idx="70176">
                  <c:v>1.59132</c:v>
                </c:pt>
                <c:pt idx="70177">
                  <c:v>1.59134</c:v>
                </c:pt>
                <c:pt idx="70178">
                  <c:v>1.59136</c:v>
                </c:pt>
                <c:pt idx="70179">
                  <c:v>1.59138</c:v>
                </c:pt>
                <c:pt idx="70180">
                  <c:v>1.59141</c:v>
                </c:pt>
                <c:pt idx="70181">
                  <c:v>1.59143</c:v>
                </c:pt>
                <c:pt idx="70182">
                  <c:v>1.59145</c:v>
                </c:pt>
                <c:pt idx="70183">
                  <c:v>1.59147</c:v>
                </c:pt>
                <c:pt idx="70184">
                  <c:v>1.5915</c:v>
                </c:pt>
                <c:pt idx="70185">
                  <c:v>1.59152</c:v>
                </c:pt>
                <c:pt idx="70186">
                  <c:v>1.59154</c:v>
                </c:pt>
                <c:pt idx="70187">
                  <c:v>1.59156</c:v>
                </c:pt>
                <c:pt idx="70188">
                  <c:v>1.59159</c:v>
                </c:pt>
                <c:pt idx="70189">
                  <c:v>1.59161</c:v>
                </c:pt>
                <c:pt idx="70190">
                  <c:v>1.59163</c:v>
                </c:pt>
                <c:pt idx="70191">
                  <c:v>1.59166</c:v>
                </c:pt>
                <c:pt idx="70192">
                  <c:v>1.59168</c:v>
                </c:pt>
                <c:pt idx="70193">
                  <c:v>1.5917</c:v>
                </c:pt>
                <c:pt idx="70194">
                  <c:v>1.59172</c:v>
                </c:pt>
                <c:pt idx="70195">
                  <c:v>1.59175</c:v>
                </c:pt>
                <c:pt idx="70196">
                  <c:v>1.59177</c:v>
                </c:pt>
                <c:pt idx="70197">
                  <c:v>1.59179</c:v>
                </c:pt>
                <c:pt idx="70198">
                  <c:v>1.59181</c:v>
                </c:pt>
                <c:pt idx="70199">
                  <c:v>1.59184</c:v>
                </c:pt>
                <c:pt idx="70200">
                  <c:v>1.59186</c:v>
                </c:pt>
                <c:pt idx="70201">
                  <c:v>1.59188</c:v>
                </c:pt>
                <c:pt idx="70202">
                  <c:v>1.5919</c:v>
                </c:pt>
                <c:pt idx="70203">
                  <c:v>1.59193</c:v>
                </c:pt>
                <c:pt idx="70204">
                  <c:v>1.59195</c:v>
                </c:pt>
                <c:pt idx="70205">
                  <c:v>1.59197</c:v>
                </c:pt>
                <c:pt idx="70206">
                  <c:v>1.592</c:v>
                </c:pt>
                <c:pt idx="70207">
                  <c:v>1.59202</c:v>
                </c:pt>
                <c:pt idx="70208">
                  <c:v>1.59204</c:v>
                </c:pt>
                <c:pt idx="70209">
                  <c:v>1.59206</c:v>
                </c:pt>
                <c:pt idx="70210">
                  <c:v>1.59209</c:v>
                </c:pt>
                <c:pt idx="70211">
                  <c:v>1.59211</c:v>
                </c:pt>
                <c:pt idx="70212">
                  <c:v>1.59213</c:v>
                </c:pt>
                <c:pt idx="70213">
                  <c:v>1.59215</c:v>
                </c:pt>
                <c:pt idx="70214">
                  <c:v>1.59218</c:v>
                </c:pt>
                <c:pt idx="70215">
                  <c:v>1.5922</c:v>
                </c:pt>
                <c:pt idx="70216">
                  <c:v>1.59222</c:v>
                </c:pt>
                <c:pt idx="70217">
                  <c:v>1.59224</c:v>
                </c:pt>
                <c:pt idx="70218">
                  <c:v>1.59227</c:v>
                </c:pt>
                <c:pt idx="70219">
                  <c:v>1.59229</c:v>
                </c:pt>
                <c:pt idx="70220">
                  <c:v>1.59231</c:v>
                </c:pt>
                <c:pt idx="70221">
                  <c:v>1.59234</c:v>
                </c:pt>
                <c:pt idx="70222">
                  <c:v>1.59236</c:v>
                </c:pt>
                <c:pt idx="70223">
                  <c:v>1.59238</c:v>
                </c:pt>
                <c:pt idx="70224">
                  <c:v>1.5924</c:v>
                </c:pt>
                <c:pt idx="70225">
                  <c:v>1.59243</c:v>
                </c:pt>
                <c:pt idx="70226">
                  <c:v>1.59245</c:v>
                </c:pt>
                <c:pt idx="70227">
                  <c:v>1.59247</c:v>
                </c:pt>
                <c:pt idx="70228">
                  <c:v>1.59249</c:v>
                </c:pt>
                <c:pt idx="70229">
                  <c:v>1.59252</c:v>
                </c:pt>
                <c:pt idx="70230">
                  <c:v>1.59254</c:v>
                </c:pt>
                <c:pt idx="70231">
                  <c:v>1.59256</c:v>
                </c:pt>
                <c:pt idx="70232">
                  <c:v>1.59258</c:v>
                </c:pt>
                <c:pt idx="70233">
                  <c:v>1.59261</c:v>
                </c:pt>
                <c:pt idx="70234">
                  <c:v>1.59263</c:v>
                </c:pt>
                <c:pt idx="70235">
                  <c:v>1.59265</c:v>
                </c:pt>
                <c:pt idx="70236">
                  <c:v>1.59268</c:v>
                </c:pt>
                <c:pt idx="70237">
                  <c:v>1.5927</c:v>
                </c:pt>
                <c:pt idx="70238">
                  <c:v>1.59272</c:v>
                </c:pt>
                <c:pt idx="70239">
                  <c:v>1.59274</c:v>
                </c:pt>
                <c:pt idx="70240">
                  <c:v>1.59277</c:v>
                </c:pt>
                <c:pt idx="70241">
                  <c:v>1.59279</c:v>
                </c:pt>
                <c:pt idx="70242">
                  <c:v>1.59281</c:v>
                </c:pt>
                <c:pt idx="70243">
                  <c:v>1.59283</c:v>
                </c:pt>
                <c:pt idx="70244">
                  <c:v>1.59286</c:v>
                </c:pt>
                <c:pt idx="70245">
                  <c:v>1.59288</c:v>
                </c:pt>
                <c:pt idx="70246">
                  <c:v>1.5929</c:v>
                </c:pt>
                <c:pt idx="70247">
                  <c:v>1.59292</c:v>
                </c:pt>
                <c:pt idx="70248">
                  <c:v>1.59295</c:v>
                </c:pt>
                <c:pt idx="70249">
                  <c:v>1.59297</c:v>
                </c:pt>
                <c:pt idx="70250">
                  <c:v>1.59299</c:v>
                </c:pt>
                <c:pt idx="70251">
                  <c:v>1.59302</c:v>
                </c:pt>
                <c:pt idx="70252">
                  <c:v>1.59304</c:v>
                </c:pt>
                <c:pt idx="70253">
                  <c:v>1.59306</c:v>
                </c:pt>
                <c:pt idx="70254">
                  <c:v>1.59308</c:v>
                </c:pt>
                <c:pt idx="70255">
                  <c:v>1.59311</c:v>
                </c:pt>
                <c:pt idx="70256">
                  <c:v>1.59313</c:v>
                </c:pt>
                <c:pt idx="70257">
                  <c:v>1.59315</c:v>
                </c:pt>
                <c:pt idx="70258">
                  <c:v>1.59318</c:v>
                </c:pt>
                <c:pt idx="70259">
                  <c:v>1.5932</c:v>
                </c:pt>
                <c:pt idx="70260">
                  <c:v>1.59322</c:v>
                </c:pt>
                <c:pt idx="70261">
                  <c:v>1.59324</c:v>
                </c:pt>
                <c:pt idx="70262">
                  <c:v>1.59326</c:v>
                </c:pt>
                <c:pt idx="70263">
                  <c:v>1.59329</c:v>
                </c:pt>
                <c:pt idx="70264">
                  <c:v>1.59331</c:v>
                </c:pt>
                <c:pt idx="70265">
                  <c:v>1.59333</c:v>
                </c:pt>
                <c:pt idx="70266">
                  <c:v>1.59336</c:v>
                </c:pt>
                <c:pt idx="70267">
                  <c:v>1.59338</c:v>
                </c:pt>
                <c:pt idx="70268">
                  <c:v>1.5934</c:v>
                </c:pt>
                <c:pt idx="70269">
                  <c:v>1.59342</c:v>
                </c:pt>
                <c:pt idx="70270">
                  <c:v>1.59345</c:v>
                </c:pt>
                <c:pt idx="70271">
                  <c:v>1.59347</c:v>
                </c:pt>
                <c:pt idx="70272">
                  <c:v>1.59349</c:v>
                </c:pt>
                <c:pt idx="70273">
                  <c:v>1.59352</c:v>
                </c:pt>
                <c:pt idx="70274">
                  <c:v>1.59354</c:v>
                </c:pt>
                <c:pt idx="70275">
                  <c:v>1.59356</c:v>
                </c:pt>
                <c:pt idx="70276">
                  <c:v>1.59358</c:v>
                </c:pt>
                <c:pt idx="70277">
                  <c:v>1.5936</c:v>
                </c:pt>
                <c:pt idx="70278">
                  <c:v>1.59363</c:v>
                </c:pt>
                <c:pt idx="70279">
                  <c:v>1.59365</c:v>
                </c:pt>
                <c:pt idx="70280">
                  <c:v>1.59367</c:v>
                </c:pt>
                <c:pt idx="70281">
                  <c:v>1.5937</c:v>
                </c:pt>
                <c:pt idx="70282">
                  <c:v>1.59372</c:v>
                </c:pt>
                <c:pt idx="70283">
                  <c:v>1.59374</c:v>
                </c:pt>
                <c:pt idx="70284">
                  <c:v>1.59376</c:v>
                </c:pt>
                <c:pt idx="70285">
                  <c:v>1.59379</c:v>
                </c:pt>
                <c:pt idx="70286">
                  <c:v>1.59381</c:v>
                </c:pt>
                <c:pt idx="70287">
                  <c:v>1.59383</c:v>
                </c:pt>
                <c:pt idx="70288">
                  <c:v>1.59386</c:v>
                </c:pt>
                <c:pt idx="70289">
                  <c:v>1.59388</c:v>
                </c:pt>
                <c:pt idx="70290">
                  <c:v>1.5939</c:v>
                </c:pt>
                <c:pt idx="70291">
                  <c:v>1.59392</c:v>
                </c:pt>
                <c:pt idx="70292">
                  <c:v>1.59395</c:v>
                </c:pt>
                <c:pt idx="70293">
                  <c:v>1.59397</c:v>
                </c:pt>
                <c:pt idx="70294">
                  <c:v>1.59399</c:v>
                </c:pt>
                <c:pt idx="70295">
                  <c:v>1.59401</c:v>
                </c:pt>
                <c:pt idx="70296">
                  <c:v>1.59404</c:v>
                </c:pt>
                <c:pt idx="70297">
                  <c:v>1.59406</c:v>
                </c:pt>
                <c:pt idx="70298">
                  <c:v>1.59408</c:v>
                </c:pt>
                <c:pt idx="70299">
                  <c:v>1.5941</c:v>
                </c:pt>
                <c:pt idx="70300">
                  <c:v>1.59413</c:v>
                </c:pt>
                <c:pt idx="70301">
                  <c:v>1.59415</c:v>
                </c:pt>
                <c:pt idx="70302">
                  <c:v>1.59417</c:v>
                </c:pt>
                <c:pt idx="70303">
                  <c:v>1.5942</c:v>
                </c:pt>
                <c:pt idx="70304">
                  <c:v>1.59422</c:v>
                </c:pt>
                <c:pt idx="70305">
                  <c:v>1.59424</c:v>
                </c:pt>
                <c:pt idx="70306">
                  <c:v>1.59426</c:v>
                </c:pt>
                <c:pt idx="70307">
                  <c:v>1.59429</c:v>
                </c:pt>
                <c:pt idx="70308">
                  <c:v>1.59431</c:v>
                </c:pt>
                <c:pt idx="70309">
                  <c:v>1.59433</c:v>
                </c:pt>
                <c:pt idx="70310">
                  <c:v>1.59435</c:v>
                </c:pt>
                <c:pt idx="70311">
                  <c:v>1.59438</c:v>
                </c:pt>
                <c:pt idx="70312">
                  <c:v>1.5944</c:v>
                </c:pt>
                <c:pt idx="70313">
                  <c:v>1.59442</c:v>
                </c:pt>
                <c:pt idx="70314">
                  <c:v>1.59444</c:v>
                </c:pt>
                <c:pt idx="70315">
                  <c:v>1.59447</c:v>
                </c:pt>
                <c:pt idx="70316">
                  <c:v>1.59449</c:v>
                </c:pt>
                <c:pt idx="70317">
                  <c:v>1.59451</c:v>
                </c:pt>
                <c:pt idx="70318">
                  <c:v>1.59454</c:v>
                </c:pt>
                <c:pt idx="70319">
                  <c:v>1.59456</c:v>
                </c:pt>
                <c:pt idx="70320">
                  <c:v>1.59458</c:v>
                </c:pt>
                <c:pt idx="70321">
                  <c:v>1.5946</c:v>
                </c:pt>
                <c:pt idx="70322">
                  <c:v>1.59463</c:v>
                </c:pt>
                <c:pt idx="70323">
                  <c:v>1.59465</c:v>
                </c:pt>
                <c:pt idx="70324">
                  <c:v>1.59467</c:v>
                </c:pt>
                <c:pt idx="70325">
                  <c:v>1.59469</c:v>
                </c:pt>
                <c:pt idx="70326">
                  <c:v>1.59472</c:v>
                </c:pt>
                <c:pt idx="70327">
                  <c:v>1.59474</c:v>
                </c:pt>
                <c:pt idx="70328">
                  <c:v>1.59476</c:v>
                </c:pt>
                <c:pt idx="70329">
                  <c:v>1.59478</c:v>
                </c:pt>
                <c:pt idx="70330">
                  <c:v>1.59481</c:v>
                </c:pt>
                <c:pt idx="70331">
                  <c:v>1.59483</c:v>
                </c:pt>
                <c:pt idx="70332">
                  <c:v>1.59485</c:v>
                </c:pt>
                <c:pt idx="70333">
                  <c:v>1.59488</c:v>
                </c:pt>
                <c:pt idx="70334">
                  <c:v>1.5949</c:v>
                </c:pt>
                <c:pt idx="70335">
                  <c:v>1.59492</c:v>
                </c:pt>
                <c:pt idx="70336">
                  <c:v>1.59494</c:v>
                </c:pt>
                <c:pt idx="70337">
                  <c:v>1.59497</c:v>
                </c:pt>
                <c:pt idx="70338">
                  <c:v>1.59499</c:v>
                </c:pt>
                <c:pt idx="70339">
                  <c:v>1.59501</c:v>
                </c:pt>
                <c:pt idx="70340">
                  <c:v>1.59503</c:v>
                </c:pt>
                <c:pt idx="70341">
                  <c:v>1.59506</c:v>
                </c:pt>
                <c:pt idx="70342">
                  <c:v>1.59508</c:v>
                </c:pt>
                <c:pt idx="70343">
                  <c:v>1.5951</c:v>
                </c:pt>
                <c:pt idx="70344">
                  <c:v>1.59512</c:v>
                </c:pt>
                <c:pt idx="70345">
                  <c:v>1.59515</c:v>
                </c:pt>
                <c:pt idx="70346">
                  <c:v>1.59517</c:v>
                </c:pt>
                <c:pt idx="70347">
                  <c:v>1.59519</c:v>
                </c:pt>
                <c:pt idx="70348">
                  <c:v>1.59522</c:v>
                </c:pt>
                <c:pt idx="70349">
                  <c:v>1.59524</c:v>
                </c:pt>
                <c:pt idx="70350">
                  <c:v>1.59526</c:v>
                </c:pt>
                <c:pt idx="70351">
                  <c:v>1.59528</c:v>
                </c:pt>
                <c:pt idx="70352">
                  <c:v>1.59531</c:v>
                </c:pt>
                <c:pt idx="70353">
                  <c:v>1.59533</c:v>
                </c:pt>
                <c:pt idx="70354">
                  <c:v>1.59535</c:v>
                </c:pt>
                <c:pt idx="70355">
                  <c:v>1.59537</c:v>
                </c:pt>
                <c:pt idx="70356">
                  <c:v>1.5954</c:v>
                </c:pt>
                <c:pt idx="70357">
                  <c:v>1.59542</c:v>
                </c:pt>
                <c:pt idx="70358">
                  <c:v>1.59544</c:v>
                </c:pt>
                <c:pt idx="70359">
                  <c:v>1.59546</c:v>
                </c:pt>
                <c:pt idx="70360">
                  <c:v>1.59549</c:v>
                </c:pt>
                <c:pt idx="70361">
                  <c:v>1.59551</c:v>
                </c:pt>
                <c:pt idx="70362">
                  <c:v>1.59553</c:v>
                </c:pt>
                <c:pt idx="70363">
                  <c:v>1.59556</c:v>
                </c:pt>
                <c:pt idx="70364">
                  <c:v>1.59558</c:v>
                </c:pt>
                <c:pt idx="70365">
                  <c:v>1.5956</c:v>
                </c:pt>
                <c:pt idx="70366">
                  <c:v>1.59562</c:v>
                </c:pt>
                <c:pt idx="70367">
                  <c:v>1.59565</c:v>
                </c:pt>
                <c:pt idx="70368">
                  <c:v>1.59567</c:v>
                </c:pt>
                <c:pt idx="70369">
                  <c:v>1.59569</c:v>
                </c:pt>
                <c:pt idx="70370">
                  <c:v>1.59571</c:v>
                </c:pt>
                <c:pt idx="70371">
                  <c:v>1.59574</c:v>
                </c:pt>
                <c:pt idx="70372">
                  <c:v>1.59576</c:v>
                </c:pt>
                <c:pt idx="70373">
                  <c:v>1.59578</c:v>
                </c:pt>
                <c:pt idx="70374">
                  <c:v>1.5958</c:v>
                </c:pt>
                <c:pt idx="70375">
                  <c:v>1.59583</c:v>
                </c:pt>
                <c:pt idx="70376">
                  <c:v>1.59585</c:v>
                </c:pt>
                <c:pt idx="70377">
                  <c:v>1.59587</c:v>
                </c:pt>
                <c:pt idx="70378">
                  <c:v>1.5959</c:v>
                </c:pt>
                <c:pt idx="70379">
                  <c:v>1.59592</c:v>
                </c:pt>
                <c:pt idx="70380">
                  <c:v>1.59594</c:v>
                </c:pt>
                <c:pt idx="70381">
                  <c:v>1.59596</c:v>
                </c:pt>
                <c:pt idx="70382">
                  <c:v>1.59599</c:v>
                </c:pt>
                <c:pt idx="70383">
                  <c:v>1.59601</c:v>
                </c:pt>
                <c:pt idx="70384">
                  <c:v>1.59603</c:v>
                </c:pt>
                <c:pt idx="70385">
                  <c:v>1.59605</c:v>
                </c:pt>
                <c:pt idx="70386">
                  <c:v>1.59608</c:v>
                </c:pt>
                <c:pt idx="70387">
                  <c:v>1.5961</c:v>
                </c:pt>
                <c:pt idx="70388">
                  <c:v>1.59612</c:v>
                </c:pt>
                <c:pt idx="70389">
                  <c:v>1.59614</c:v>
                </c:pt>
                <c:pt idx="70390">
                  <c:v>1.59617</c:v>
                </c:pt>
                <c:pt idx="70391">
                  <c:v>1.59619</c:v>
                </c:pt>
                <c:pt idx="70392">
                  <c:v>1.59621</c:v>
                </c:pt>
                <c:pt idx="70393">
                  <c:v>1.59624</c:v>
                </c:pt>
                <c:pt idx="70394">
                  <c:v>1.59626</c:v>
                </c:pt>
                <c:pt idx="70395">
                  <c:v>1.59628</c:v>
                </c:pt>
                <c:pt idx="70396">
                  <c:v>1.5963</c:v>
                </c:pt>
                <c:pt idx="70397">
                  <c:v>1.59633</c:v>
                </c:pt>
                <c:pt idx="70398">
                  <c:v>1.59635</c:v>
                </c:pt>
                <c:pt idx="70399">
                  <c:v>1.59637</c:v>
                </c:pt>
                <c:pt idx="70400">
                  <c:v>1.5964</c:v>
                </c:pt>
                <c:pt idx="70401">
                  <c:v>1.59642</c:v>
                </c:pt>
                <c:pt idx="70402">
                  <c:v>1.59644</c:v>
                </c:pt>
                <c:pt idx="70403">
                  <c:v>1.59646</c:v>
                </c:pt>
                <c:pt idx="70404">
                  <c:v>1.59648</c:v>
                </c:pt>
                <c:pt idx="70405">
                  <c:v>1.59651</c:v>
                </c:pt>
                <c:pt idx="70406">
                  <c:v>1.59653</c:v>
                </c:pt>
                <c:pt idx="70407">
                  <c:v>1.59655</c:v>
                </c:pt>
                <c:pt idx="70408">
                  <c:v>1.59658</c:v>
                </c:pt>
                <c:pt idx="70409">
                  <c:v>1.5966</c:v>
                </c:pt>
                <c:pt idx="70410">
                  <c:v>1.59662</c:v>
                </c:pt>
                <c:pt idx="70411">
                  <c:v>1.59664</c:v>
                </c:pt>
                <c:pt idx="70412">
                  <c:v>1.59667</c:v>
                </c:pt>
                <c:pt idx="70413">
                  <c:v>1.59669</c:v>
                </c:pt>
                <c:pt idx="70414">
                  <c:v>1.59671</c:v>
                </c:pt>
                <c:pt idx="70415">
                  <c:v>1.59674</c:v>
                </c:pt>
                <c:pt idx="70416">
                  <c:v>1.59676</c:v>
                </c:pt>
                <c:pt idx="70417">
                  <c:v>1.59678</c:v>
                </c:pt>
                <c:pt idx="70418">
                  <c:v>1.5968</c:v>
                </c:pt>
                <c:pt idx="70419">
                  <c:v>1.59682</c:v>
                </c:pt>
                <c:pt idx="70420">
                  <c:v>1.59685</c:v>
                </c:pt>
                <c:pt idx="70421">
                  <c:v>1.59687</c:v>
                </c:pt>
                <c:pt idx="70422">
                  <c:v>1.59689</c:v>
                </c:pt>
                <c:pt idx="70423">
                  <c:v>1.59692</c:v>
                </c:pt>
                <c:pt idx="70424">
                  <c:v>1.59694</c:v>
                </c:pt>
                <c:pt idx="70425">
                  <c:v>1.59696</c:v>
                </c:pt>
                <c:pt idx="70426">
                  <c:v>1.59698</c:v>
                </c:pt>
                <c:pt idx="70427">
                  <c:v>1.59701</c:v>
                </c:pt>
                <c:pt idx="70428">
                  <c:v>1.59703</c:v>
                </c:pt>
                <c:pt idx="70429">
                  <c:v>1.59705</c:v>
                </c:pt>
                <c:pt idx="70430">
                  <c:v>1.59708</c:v>
                </c:pt>
                <c:pt idx="70431">
                  <c:v>1.5971</c:v>
                </c:pt>
                <c:pt idx="70432">
                  <c:v>1.59712</c:v>
                </c:pt>
                <c:pt idx="70433">
                  <c:v>1.59714</c:v>
                </c:pt>
                <c:pt idx="70434">
                  <c:v>1.59717</c:v>
                </c:pt>
                <c:pt idx="70435">
                  <c:v>1.59719</c:v>
                </c:pt>
                <c:pt idx="70436">
                  <c:v>1.59721</c:v>
                </c:pt>
                <c:pt idx="70437">
                  <c:v>1.59723</c:v>
                </c:pt>
                <c:pt idx="70438">
                  <c:v>1.59726</c:v>
                </c:pt>
                <c:pt idx="70439">
                  <c:v>1.59728</c:v>
                </c:pt>
                <c:pt idx="70440">
                  <c:v>1.5973</c:v>
                </c:pt>
                <c:pt idx="70441">
                  <c:v>1.59732</c:v>
                </c:pt>
                <c:pt idx="70442">
                  <c:v>1.59735</c:v>
                </c:pt>
                <c:pt idx="70443">
                  <c:v>1.59737</c:v>
                </c:pt>
                <c:pt idx="70444">
                  <c:v>1.59739</c:v>
                </c:pt>
                <c:pt idx="70445">
                  <c:v>1.59742</c:v>
                </c:pt>
                <c:pt idx="70446">
                  <c:v>1.59744</c:v>
                </c:pt>
                <c:pt idx="70447">
                  <c:v>1.59746</c:v>
                </c:pt>
                <c:pt idx="70448">
                  <c:v>1.59748</c:v>
                </c:pt>
                <c:pt idx="70449">
                  <c:v>1.59751</c:v>
                </c:pt>
                <c:pt idx="70450">
                  <c:v>1.59753</c:v>
                </c:pt>
                <c:pt idx="70451">
                  <c:v>1.59755</c:v>
                </c:pt>
                <c:pt idx="70452">
                  <c:v>1.59757</c:v>
                </c:pt>
                <c:pt idx="70453">
                  <c:v>1.5976</c:v>
                </c:pt>
                <c:pt idx="70454">
                  <c:v>1.59762</c:v>
                </c:pt>
                <c:pt idx="70455">
                  <c:v>1.59764</c:v>
                </c:pt>
                <c:pt idx="70456">
                  <c:v>1.59766</c:v>
                </c:pt>
                <c:pt idx="70457">
                  <c:v>1.59769</c:v>
                </c:pt>
                <c:pt idx="70458">
                  <c:v>1.59771</c:v>
                </c:pt>
                <c:pt idx="70459">
                  <c:v>1.59773</c:v>
                </c:pt>
                <c:pt idx="70460">
                  <c:v>1.59776</c:v>
                </c:pt>
                <c:pt idx="70461">
                  <c:v>1.59778</c:v>
                </c:pt>
                <c:pt idx="70462">
                  <c:v>1.5978</c:v>
                </c:pt>
                <c:pt idx="70463">
                  <c:v>1.59782</c:v>
                </c:pt>
                <c:pt idx="70464">
                  <c:v>1.59785</c:v>
                </c:pt>
                <c:pt idx="70465">
                  <c:v>1.59787</c:v>
                </c:pt>
                <c:pt idx="70466">
                  <c:v>1.59789</c:v>
                </c:pt>
                <c:pt idx="70467">
                  <c:v>1.59791</c:v>
                </c:pt>
                <c:pt idx="70468">
                  <c:v>1.59794</c:v>
                </c:pt>
                <c:pt idx="70469">
                  <c:v>1.59796</c:v>
                </c:pt>
                <c:pt idx="70470">
                  <c:v>1.59798</c:v>
                </c:pt>
                <c:pt idx="70471">
                  <c:v>1.598</c:v>
                </c:pt>
                <c:pt idx="70472">
                  <c:v>1.59803</c:v>
                </c:pt>
                <c:pt idx="70473">
                  <c:v>1.59805</c:v>
                </c:pt>
                <c:pt idx="70474">
                  <c:v>1.59807</c:v>
                </c:pt>
                <c:pt idx="70475">
                  <c:v>1.5981</c:v>
                </c:pt>
                <c:pt idx="70476">
                  <c:v>1.59812</c:v>
                </c:pt>
                <c:pt idx="70477">
                  <c:v>1.59814</c:v>
                </c:pt>
                <c:pt idx="70478">
                  <c:v>1.59816</c:v>
                </c:pt>
                <c:pt idx="70479">
                  <c:v>1.59819</c:v>
                </c:pt>
                <c:pt idx="70480">
                  <c:v>1.59821</c:v>
                </c:pt>
                <c:pt idx="70481">
                  <c:v>1.59823</c:v>
                </c:pt>
                <c:pt idx="70482">
                  <c:v>1.59825</c:v>
                </c:pt>
                <c:pt idx="70483">
                  <c:v>1.59828</c:v>
                </c:pt>
                <c:pt idx="70484">
                  <c:v>1.5983</c:v>
                </c:pt>
                <c:pt idx="70485">
                  <c:v>1.59832</c:v>
                </c:pt>
                <c:pt idx="70486">
                  <c:v>1.59834</c:v>
                </c:pt>
                <c:pt idx="70487">
                  <c:v>1.59837</c:v>
                </c:pt>
                <c:pt idx="70488">
                  <c:v>1.59839</c:v>
                </c:pt>
                <c:pt idx="70489">
                  <c:v>1.59841</c:v>
                </c:pt>
                <c:pt idx="70490">
                  <c:v>1.59844</c:v>
                </c:pt>
                <c:pt idx="70491">
                  <c:v>1.59846</c:v>
                </c:pt>
                <c:pt idx="70492">
                  <c:v>1.59848</c:v>
                </c:pt>
                <c:pt idx="70493">
                  <c:v>1.5985</c:v>
                </c:pt>
                <c:pt idx="70494">
                  <c:v>1.59853</c:v>
                </c:pt>
                <c:pt idx="70495">
                  <c:v>1.59855</c:v>
                </c:pt>
                <c:pt idx="70496">
                  <c:v>1.59857</c:v>
                </c:pt>
                <c:pt idx="70497">
                  <c:v>1.59859</c:v>
                </c:pt>
                <c:pt idx="70498">
                  <c:v>1.59862</c:v>
                </c:pt>
                <c:pt idx="70499">
                  <c:v>1.59864</c:v>
                </c:pt>
                <c:pt idx="70500">
                  <c:v>1.59866</c:v>
                </c:pt>
                <c:pt idx="70501">
                  <c:v>1.59868</c:v>
                </c:pt>
                <c:pt idx="70502">
                  <c:v>1.59871</c:v>
                </c:pt>
                <c:pt idx="70503">
                  <c:v>1.59873</c:v>
                </c:pt>
                <c:pt idx="70504">
                  <c:v>1.59875</c:v>
                </c:pt>
                <c:pt idx="70505">
                  <c:v>1.59878</c:v>
                </c:pt>
                <c:pt idx="70506">
                  <c:v>1.5988</c:v>
                </c:pt>
                <c:pt idx="70507">
                  <c:v>1.59882</c:v>
                </c:pt>
                <c:pt idx="70508">
                  <c:v>1.59884</c:v>
                </c:pt>
                <c:pt idx="70509">
                  <c:v>1.59887</c:v>
                </c:pt>
                <c:pt idx="70510">
                  <c:v>1.59889</c:v>
                </c:pt>
                <c:pt idx="70511">
                  <c:v>1.59891</c:v>
                </c:pt>
                <c:pt idx="70512">
                  <c:v>1.59893</c:v>
                </c:pt>
                <c:pt idx="70513">
                  <c:v>1.59896</c:v>
                </c:pt>
                <c:pt idx="70514">
                  <c:v>1.59898</c:v>
                </c:pt>
                <c:pt idx="70515">
                  <c:v>1.599</c:v>
                </c:pt>
                <c:pt idx="70516">
                  <c:v>1.59902</c:v>
                </c:pt>
                <c:pt idx="70517">
                  <c:v>1.59905</c:v>
                </c:pt>
                <c:pt idx="70518">
                  <c:v>1.59907</c:v>
                </c:pt>
                <c:pt idx="70519">
                  <c:v>1.59909</c:v>
                </c:pt>
                <c:pt idx="70520">
                  <c:v>1.59912</c:v>
                </c:pt>
                <c:pt idx="70521">
                  <c:v>1.59914</c:v>
                </c:pt>
                <c:pt idx="70522">
                  <c:v>1.59916</c:v>
                </c:pt>
                <c:pt idx="70523">
                  <c:v>1.59918</c:v>
                </c:pt>
                <c:pt idx="70524">
                  <c:v>1.59921</c:v>
                </c:pt>
                <c:pt idx="70525">
                  <c:v>1.59923</c:v>
                </c:pt>
                <c:pt idx="70526">
                  <c:v>1.59925</c:v>
                </c:pt>
                <c:pt idx="70527">
                  <c:v>1.59927</c:v>
                </c:pt>
                <c:pt idx="70528">
                  <c:v>1.5993</c:v>
                </c:pt>
                <c:pt idx="70529">
                  <c:v>1.59932</c:v>
                </c:pt>
                <c:pt idx="70530">
                  <c:v>1.59934</c:v>
                </c:pt>
                <c:pt idx="70531">
                  <c:v>1.59936</c:v>
                </c:pt>
                <c:pt idx="70532">
                  <c:v>1.59939</c:v>
                </c:pt>
                <c:pt idx="70533">
                  <c:v>1.59941</c:v>
                </c:pt>
                <c:pt idx="70534">
                  <c:v>1.59943</c:v>
                </c:pt>
                <c:pt idx="70535">
                  <c:v>1.59946</c:v>
                </c:pt>
                <c:pt idx="70536">
                  <c:v>1.59948</c:v>
                </c:pt>
                <c:pt idx="70537">
                  <c:v>1.5995</c:v>
                </c:pt>
                <c:pt idx="70538">
                  <c:v>1.59952</c:v>
                </c:pt>
                <c:pt idx="70539">
                  <c:v>1.59955</c:v>
                </c:pt>
                <c:pt idx="70540">
                  <c:v>1.59957</c:v>
                </c:pt>
                <c:pt idx="70541">
                  <c:v>1.59959</c:v>
                </c:pt>
                <c:pt idx="70542">
                  <c:v>1.59962</c:v>
                </c:pt>
                <c:pt idx="70543">
                  <c:v>1.59964</c:v>
                </c:pt>
                <c:pt idx="70544">
                  <c:v>1.59966</c:v>
                </c:pt>
                <c:pt idx="70545">
                  <c:v>1.59968</c:v>
                </c:pt>
                <c:pt idx="70546">
                  <c:v>1.5997</c:v>
                </c:pt>
                <c:pt idx="70547">
                  <c:v>1.59973</c:v>
                </c:pt>
                <c:pt idx="70548">
                  <c:v>1.59975</c:v>
                </c:pt>
                <c:pt idx="70549">
                  <c:v>1.59977</c:v>
                </c:pt>
                <c:pt idx="70550">
                  <c:v>1.5998</c:v>
                </c:pt>
                <c:pt idx="70551">
                  <c:v>1.59982</c:v>
                </c:pt>
                <c:pt idx="70552">
                  <c:v>1.59984</c:v>
                </c:pt>
                <c:pt idx="70553">
                  <c:v>1.59986</c:v>
                </c:pt>
                <c:pt idx="70554">
                  <c:v>1.59989</c:v>
                </c:pt>
                <c:pt idx="70555">
                  <c:v>1.59991</c:v>
                </c:pt>
                <c:pt idx="70556">
                  <c:v>1.59993</c:v>
                </c:pt>
                <c:pt idx="70557">
                  <c:v>1.59996</c:v>
                </c:pt>
                <c:pt idx="70558">
                  <c:v>1.59998</c:v>
                </c:pt>
                <c:pt idx="70559">
                  <c:v>1.6</c:v>
                </c:pt>
                <c:pt idx="70560">
                  <c:v>1.60002</c:v>
                </c:pt>
                <c:pt idx="70561">
                  <c:v>1.60004</c:v>
                </c:pt>
                <c:pt idx="70562">
                  <c:v>1.60007</c:v>
                </c:pt>
                <c:pt idx="70563">
                  <c:v>1.60009</c:v>
                </c:pt>
                <c:pt idx="70564">
                  <c:v>1.60011</c:v>
                </c:pt>
                <c:pt idx="70565">
                  <c:v>1.60014</c:v>
                </c:pt>
                <c:pt idx="70566">
                  <c:v>1.60016</c:v>
                </c:pt>
                <c:pt idx="70567">
                  <c:v>1.60018</c:v>
                </c:pt>
                <c:pt idx="70568">
                  <c:v>1.6002</c:v>
                </c:pt>
                <c:pt idx="70569">
                  <c:v>1.60023</c:v>
                </c:pt>
                <c:pt idx="70570">
                  <c:v>1.60025</c:v>
                </c:pt>
                <c:pt idx="70571">
                  <c:v>1.60027</c:v>
                </c:pt>
                <c:pt idx="70572">
                  <c:v>1.6003</c:v>
                </c:pt>
                <c:pt idx="70573">
                  <c:v>1.60032</c:v>
                </c:pt>
                <c:pt idx="70574">
                  <c:v>1.60034</c:v>
                </c:pt>
                <c:pt idx="70575">
                  <c:v>1.60036</c:v>
                </c:pt>
                <c:pt idx="70576">
                  <c:v>1.60038</c:v>
                </c:pt>
                <c:pt idx="70577">
                  <c:v>1.60041</c:v>
                </c:pt>
                <c:pt idx="70578">
                  <c:v>1.60043</c:v>
                </c:pt>
                <c:pt idx="70579">
                  <c:v>1.60045</c:v>
                </c:pt>
                <c:pt idx="70580">
                  <c:v>1.60048</c:v>
                </c:pt>
                <c:pt idx="70581">
                  <c:v>1.6005</c:v>
                </c:pt>
                <c:pt idx="70582">
                  <c:v>1.60052</c:v>
                </c:pt>
                <c:pt idx="70583">
                  <c:v>1.60054</c:v>
                </c:pt>
                <c:pt idx="70584">
                  <c:v>1.60057</c:v>
                </c:pt>
                <c:pt idx="70585">
                  <c:v>1.60059</c:v>
                </c:pt>
                <c:pt idx="70586">
                  <c:v>1.60061</c:v>
                </c:pt>
                <c:pt idx="70587">
                  <c:v>1.60064</c:v>
                </c:pt>
                <c:pt idx="70588">
                  <c:v>1.60066</c:v>
                </c:pt>
                <c:pt idx="70589">
                  <c:v>1.60068</c:v>
                </c:pt>
                <c:pt idx="70590">
                  <c:v>1.6007</c:v>
                </c:pt>
                <c:pt idx="70591">
                  <c:v>1.60073</c:v>
                </c:pt>
                <c:pt idx="70592">
                  <c:v>1.60075</c:v>
                </c:pt>
                <c:pt idx="70593">
                  <c:v>1.60077</c:v>
                </c:pt>
                <c:pt idx="70594">
                  <c:v>1.60079</c:v>
                </c:pt>
                <c:pt idx="70595">
                  <c:v>1.60082</c:v>
                </c:pt>
                <c:pt idx="70596">
                  <c:v>1.60084</c:v>
                </c:pt>
                <c:pt idx="70597">
                  <c:v>1.60086</c:v>
                </c:pt>
                <c:pt idx="70598">
                  <c:v>1.60088</c:v>
                </c:pt>
                <c:pt idx="70599">
                  <c:v>1.60091</c:v>
                </c:pt>
                <c:pt idx="70600">
                  <c:v>1.60093</c:v>
                </c:pt>
                <c:pt idx="70601">
                  <c:v>1.60095</c:v>
                </c:pt>
                <c:pt idx="70602">
                  <c:v>1.60098</c:v>
                </c:pt>
                <c:pt idx="70603">
                  <c:v>1.601</c:v>
                </c:pt>
                <c:pt idx="70604">
                  <c:v>1.60102</c:v>
                </c:pt>
                <c:pt idx="70605">
                  <c:v>1.60104</c:v>
                </c:pt>
                <c:pt idx="70606">
                  <c:v>1.60107</c:v>
                </c:pt>
                <c:pt idx="70607">
                  <c:v>1.60109</c:v>
                </c:pt>
                <c:pt idx="70608">
                  <c:v>1.60111</c:v>
                </c:pt>
                <c:pt idx="70609">
                  <c:v>1.60113</c:v>
                </c:pt>
                <c:pt idx="70610">
                  <c:v>1.60116</c:v>
                </c:pt>
                <c:pt idx="70611">
                  <c:v>1.60118</c:v>
                </c:pt>
                <c:pt idx="70612">
                  <c:v>1.6012</c:v>
                </c:pt>
                <c:pt idx="70613">
                  <c:v>1.60122</c:v>
                </c:pt>
                <c:pt idx="70614">
                  <c:v>1.60125</c:v>
                </c:pt>
                <c:pt idx="70615">
                  <c:v>1.60127</c:v>
                </c:pt>
                <c:pt idx="70616">
                  <c:v>1.60129</c:v>
                </c:pt>
                <c:pt idx="70617">
                  <c:v>1.60132</c:v>
                </c:pt>
                <c:pt idx="70618">
                  <c:v>1.60134</c:v>
                </c:pt>
                <c:pt idx="70619">
                  <c:v>1.60136</c:v>
                </c:pt>
                <c:pt idx="70620">
                  <c:v>1.60138</c:v>
                </c:pt>
                <c:pt idx="70621">
                  <c:v>1.60141</c:v>
                </c:pt>
                <c:pt idx="70622">
                  <c:v>1.60143</c:v>
                </c:pt>
                <c:pt idx="70623">
                  <c:v>1.60145</c:v>
                </c:pt>
                <c:pt idx="70624">
                  <c:v>1.60147</c:v>
                </c:pt>
                <c:pt idx="70625">
                  <c:v>1.6015</c:v>
                </c:pt>
                <c:pt idx="70626">
                  <c:v>1.60152</c:v>
                </c:pt>
                <c:pt idx="70627">
                  <c:v>1.60154</c:v>
                </c:pt>
                <c:pt idx="70628">
                  <c:v>1.60156</c:v>
                </c:pt>
                <c:pt idx="70629">
                  <c:v>1.60159</c:v>
                </c:pt>
                <c:pt idx="70630">
                  <c:v>1.60161</c:v>
                </c:pt>
                <c:pt idx="70631">
                  <c:v>1.60163</c:v>
                </c:pt>
                <c:pt idx="70632">
                  <c:v>1.60166</c:v>
                </c:pt>
                <c:pt idx="70633">
                  <c:v>1.60168</c:v>
                </c:pt>
                <c:pt idx="70634">
                  <c:v>1.6017</c:v>
                </c:pt>
                <c:pt idx="70635">
                  <c:v>1.60172</c:v>
                </c:pt>
                <c:pt idx="70636">
                  <c:v>1.60175</c:v>
                </c:pt>
                <c:pt idx="70637">
                  <c:v>1.60177</c:v>
                </c:pt>
                <c:pt idx="70638">
                  <c:v>1.60179</c:v>
                </c:pt>
                <c:pt idx="70639">
                  <c:v>1.60181</c:v>
                </c:pt>
                <c:pt idx="70640">
                  <c:v>1.60184</c:v>
                </c:pt>
                <c:pt idx="70641">
                  <c:v>1.60186</c:v>
                </c:pt>
                <c:pt idx="70642">
                  <c:v>1.60188</c:v>
                </c:pt>
                <c:pt idx="70643">
                  <c:v>1.6019</c:v>
                </c:pt>
                <c:pt idx="70644">
                  <c:v>1.60193</c:v>
                </c:pt>
                <c:pt idx="70645">
                  <c:v>1.60195</c:v>
                </c:pt>
                <c:pt idx="70646">
                  <c:v>1.60197</c:v>
                </c:pt>
                <c:pt idx="70647">
                  <c:v>1.602</c:v>
                </c:pt>
                <c:pt idx="70648">
                  <c:v>1.60202</c:v>
                </c:pt>
                <c:pt idx="70649">
                  <c:v>1.60204</c:v>
                </c:pt>
                <c:pt idx="70650">
                  <c:v>1.60206</c:v>
                </c:pt>
                <c:pt idx="70651">
                  <c:v>1.60209</c:v>
                </c:pt>
                <c:pt idx="70652">
                  <c:v>1.60211</c:v>
                </c:pt>
                <c:pt idx="70653">
                  <c:v>1.60213</c:v>
                </c:pt>
                <c:pt idx="70654">
                  <c:v>1.60215</c:v>
                </c:pt>
                <c:pt idx="70655">
                  <c:v>1.60218</c:v>
                </c:pt>
                <c:pt idx="70656">
                  <c:v>1.6022</c:v>
                </c:pt>
                <c:pt idx="70657">
                  <c:v>1.60222</c:v>
                </c:pt>
                <c:pt idx="70658">
                  <c:v>1.60224</c:v>
                </c:pt>
                <c:pt idx="70659">
                  <c:v>1.60227</c:v>
                </c:pt>
                <c:pt idx="70660">
                  <c:v>1.60229</c:v>
                </c:pt>
                <c:pt idx="70661">
                  <c:v>1.60231</c:v>
                </c:pt>
                <c:pt idx="70662">
                  <c:v>1.60234</c:v>
                </c:pt>
                <c:pt idx="70663">
                  <c:v>1.60236</c:v>
                </c:pt>
                <c:pt idx="70664">
                  <c:v>1.60238</c:v>
                </c:pt>
                <c:pt idx="70665">
                  <c:v>1.6024</c:v>
                </c:pt>
                <c:pt idx="70666">
                  <c:v>1.60243</c:v>
                </c:pt>
                <c:pt idx="70667">
                  <c:v>1.60245</c:v>
                </c:pt>
                <c:pt idx="70668">
                  <c:v>1.60247</c:v>
                </c:pt>
                <c:pt idx="70669">
                  <c:v>1.60249</c:v>
                </c:pt>
                <c:pt idx="70670">
                  <c:v>1.60252</c:v>
                </c:pt>
                <c:pt idx="70671">
                  <c:v>1.60254</c:v>
                </c:pt>
                <c:pt idx="70672">
                  <c:v>1.60256</c:v>
                </c:pt>
                <c:pt idx="70673">
                  <c:v>1.60258</c:v>
                </c:pt>
                <c:pt idx="70674">
                  <c:v>1.60261</c:v>
                </c:pt>
                <c:pt idx="70675">
                  <c:v>1.60263</c:v>
                </c:pt>
                <c:pt idx="70676">
                  <c:v>1.60265</c:v>
                </c:pt>
                <c:pt idx="70677">
                  <c:v>1.60268</c:v>
                </c:pt>
                <c:pt idx="70678">
                  <c:v>1.6027</c:v>
                </c:pt>
                <c:pt idx="70679">
                  <c:v>1.60272</c:v>
                </c:pt>
                <c:pt idx="70680">
                  <c:v>1.60274</c:v>
                </c:pt>
                <c:pt idx="70681">
                  <c:v>1.60277</c:v>
                </c:pt>
                <c:pt idx="70682">
                  <c:v>1.60279</c:v>
                </c:pt>
                <c:pt idx="70683">
                  <c:v>1.60281</c:v>
                </c:pt>
                <c:pt idx="70684">
                  <c:v>1.60283</c:v>
                </c:pt>
                <c:pt idx="70685">
                  <c:v>1.60286</c:v>
                </c:pt>
                <c:pt idx="70686">
                  <c:v>1.60288</c:v>
                </c:pt>
                <c:pt idx="70687">
                  <c:v>1.6029</c:v>
                </c:pt>
                <c:pt idx="70688">
                  <c:v>1.60292</c:v>
                </c:pt>
                <c:pt idx="70689">
                  <c:v>1.60295</c:v>
                </c:pt>
                <c:pt idx="70690">
                  <c:v>1.60297</c:v>
                </c:pt>
                <c:pt idx="70691">
                  <c:v>1.60299</c:v>
                </c:pt>
                <c:pt idx="70692">
                  <c:v>1.60302</c:v>
                </c:pt>
                <c:pt idx="70693">
                  <c:v>1.60304</c:v>
                </c:pt>
                <c:pt idx="70694">
                  <c:v>1.60306</c:v>
                </c:pt>
                <c:pt idx="70695">
                  <c:v>1.60308</c:v>
                </c:pt>
                <c:pt idx="70696">
                  <c:v>1.60311</c:v>
                </c:pt>
                <c:pt idx="70697">
                  <c:v>1.60313</c:v>
                </c:pt>
                <c:pt idx="70698">
                  <c:v>1.60315</c:v>
                </c:pt>
                <c:pt idx="70699">
                  <c:v>1.60318</c:v>
                </c:pt>
                <c:pt idx="70700">
                  <c:v>1.6032</c:v>
                </c:pt>
                <c:pt idx="70701">
                  <c:v>1.60322</c:v>
                </c:pt>
                <c:pt idx="70702">
                  <c:v>1.60324</c:v>
                </c:pt>
                <c:pt idx="70703">
                  <c:v>1.60326</c:v>
                </c:pt>
                <c:pt idx="70704">
                  <c:v>1.60329</c:v>
                </c:pt>
                <c:pt idx="70705">
                  <c:v>1.60331</c:v>
                </c:pt>
                <c:pt idx="70706">
                  <c:v>1.60333</c:v>
                </c:pt>
                <c:pt idx="70707">
                  <c:v>1.60336</c:v>
                </c:pt>
                <c:pt idx="70708">
                  <c:v>1.60338</c:v>
                </c:pt>
                <c:pt idx="70709">
                  <c:v>1.6034</c:v>
                </c:pt>
                <c:pt idx="70710">
                  <c:v>1.60342</c:v>
                </c:pt>
                <c:pt idx="70711">
                  <c:v>1.60345</c:v>
                </c:pt>
                <c:pt idx="70712">
                  <c:v>1.60347</c:v>
                </c:pt>
                <c:pt idx="70713">
                  <c:v>1.60349</c:v>
                </c:pt>
                <c:pt idx="70714">
                  <c:v>1.60352</c:v>
                </c:pt>
                <c:pt idx="70715">
                  <c:v>1.60354</c:v>
                </c:pt>
                <c:pt idx="70716">
                  <c:v>1.60356</c:v>
                </c:pt>
                <c:pt idx="70717">
                  <c:v>1.60358</c:v>
                </c:pt>
                <c:pt idx="70718">
                  <c:v>1.6036</c:v>
                </c:pt>
                <c:pt idx="70719">
                  <c:v>1.60363</c:v>
                </c:pt>
                <c:pt idx="70720">
                  <c:v>1.60365</c:v>
                </c:pt>
                <c:pt idx="70721">
                  <c:v>1.60367</c:v>
                </c:pt>
                <c:pt idx="70722">
                  <c:v>1.6037</c:v>
                </c:pt>
                <c:pt idx="70723">
                  <c:v>1.60372</c:v>
                </c:pt>
                <c:pt idx="70724">
                  <c:v>1.60374</c:v>
                </c:pt>
                <c:pt idx="70725">
                  <c:v>1.60376</c:v>
                </c:pt>
                <c:pt idx="70726">
                  <c:v>1.60379</c:v>
                </c:pt>
                <c:pt idx="70727">
                  <c:v>1.60381</c:v>
                </c:pt>
                <c:pt idx="70728">
                  <c:v>1.60383</c:v>
                </c:pt>
                <c:pt idx="70729">
                  <c:v>1.60386</c:v>
                </c:pt>
                <c:pt idx="70730">
                  <c:v>1.60388</c:v>
                </c:pt>
                <c:pt idx="70731">
                  <c:v>1.6039</c:v>
                </c:pt>
                <c:pt idx="70732">
                  <c:v>1.60392</c:v>
                </c:pt>
                <c:pt idx="70733">
                  <c:v>1.60395</c:v>
                </c:pt>
                <c:pt idx="70734">
                  <c:v>1.60397</c:v>
                </c:pt>
                <c:pt idx="70735">
                  <c:v>1.60399</c:v>
                </c:pt>
                <c:pt idx="70736">
                  <c:v>1.60401</c:v>
                </c:pt>
                <c:pt idx="70737">
                  <c:v>1.60404</c:v>
                </c:pt>
                <c:pt idx="70738">
                  <c:v>1.60406</c:v>
                </c:pt>
                <c:pt idx="70739">
                  <c:v>1.60408</c:v>
                </c:pt>
                <c:pt idx="70740">
                  <c:v>1.6041</c:v>
                </c:pt>
                <c:pt idx="70741">
                  <c:v>1.60413</c:v>
                </c:pt>
                <c:pt idx="70742">
                  <c:v>1.60415</c:v>
                </c:pt>
                <c:pt idx="70743">
                  <c:v>1.60417</c:v>
                </c:pt>
                <c:pt idx="70744">
                  <c:v>1.6042</c:v>
                </c:pt>
                <c:pt idx="70745">
                  <c:v>1.60422</c:v>
                </c:pt>
                <c:pt idx="70746">
                  <c:v>1.60424</c:v>
                </c:pt>
                <c:pt idx="70747">
                  <c:v>1.60426</c:v>
                </c:pt>
                <c:pt idx="70748">
                  <c:v>1.60429</c:v>
                </c:pt>
                <c:pt idx="70749">
                  <c:v>1.60431</c:v>
                </c:pt>
                <c:pt idx="70750">
                  <c:v>1.60433</c:v>
                </c:pt>
                <c:pt idx="70751">
                  <c:v>1.60435</c:v>
                </c:pt>
                <c:pt idx="70752">
                  <c:v>1.60438</c:v>
                </c:pt>
                <c:pt idx="70753">
                  <c:v>1.6044</c:v>
                </c:pt>
                <c:pt idx="70754">
                  <c:v>1.60442</c:v>
                </c:pt>
                <c:pt idx="70755">
                  <c:v>1.60444</c:v>
                </c:pt>
                <c:pt idx="70756">
                  <c:v>1.60447</c:v>
                </c:pt>
                <c:pt idx="70757">
                  <c:v>1.60449</c:v>
                </c:pt>
                <c:pt idx="70758">
                  <c:v>1.60451</c:v>
                </c:pt>
                <c:pt idx="70759">
                  <c:v>1.60454</c:v>
                </c:pt>
                <c:pt idx="70760">
                  <c:v>1.60456</c:v>
                </c:pt>
                <c:pt idx="70761">
                  <c:v>1.60458</c:v>
                </c:pt>
                <c:pt idx="70762">
                  <c:v>1.6046</c:v>
                </c:pt>
                <c:pt idx="70763">
                  <c:v>1.60463</c:v>
                </c:pt>
                <c:pt idx="70764">
                  <c:v>1.60465</c:v>
                </c:pt>
                <c:pt idx="70765">
                  <c:v>1.60467</c:v>
                </c:pt>
                <c:pt idx="70766">
                  <c:v>1.60469</c:v>
                </c:pt>
                <c:pt idx="70767">
                  <c:v>1.60472</c:v>
                </c:pt>
                <c:pt idx="70768">
                  <c:v>1.60474</c:v>
                </c:pt>
                <c:pt idx="70769">
                  <c:v>1.60476</c:v>
                </c:pt>
                <c:pt idx="70770">
                  <c:v>1.60478</c:v>
                </c:pt>
                <c:pt idx="70771">
                  <c:v>1.60481</c:v>
                </c:pt>
                <c:pt idx="70772">
                  <c:v>1.60483</c:v>
                </c:pt>
                <c:pt idx="70773">
                  <c:v>1.60485</c:v>
                </c:pt>
                <c:pt idx="70774">
                  <c:v>1.60488</c:v>
                </c:pt>
                <c:pt idx="70775">
                  <c:v>1.6049</c:v>
                </c:pt>
                <c:pt idx="70776">
                  <c:v>1.60492</c:v>
                </c:pt>
                <c:pt idx="70777">
                  <c:v>1.60494</c:v>
                </c:pt>
                <c:pt idx="70778">
                  <c:v>1.60497</c:v>
                </c:pt>
                <c:pt idx="70779">
                  <c:v>1.60499</c:v>
                </c:pt>
                <c:pt idx="70780">
                  <c:v>1.60501</c:v>
                </c:pt>
                <c:pt idx="70781">
                  <c:v>1.60503</c:v>
                </c:pt>
                <c:pt idx="70782">
                  <c:v>1.60506</c:v>
                </c:pt>
                <c:pt idx="70783">
                  <c:v>1.60508</c:v>
                </c:pt>
                <c:pt idx="70784">
                  <c:v>1.6051</c:v>
                </c:pt>
                <c:pt idx="70785">
                  <c:v>1.60512</c:v>
                </c:pt>
                <c:pt idx="70786">
                  <c:v>1.60515</c:v>
                </c:pt>
                <c:pt idx="70787">
                  <c:v>1.60517</c:v>
                </c:pt>
                <c:pt idx="70788">
                  <c:v>1.60519</c:v>
                </c:pt>
                <c:pt idx="70789">
                  <c:v>1.60522</c:v>
                </c:pt>
                <c:pt idx="70790">
                  <c:v>1.60524</c:v>
                </c:pt>
                <c:pt idx="70791">
                  <c:v>1.60526</c:v>
                </c:pt>
                <c:pt idx="70792">
                  <c:v>1.60528</c:v>
                </c:pt>
                <c:pt idx="70793">
                  <c:v>1.60531</c:v>
                </c:pt>
                <c:pt idx="70794">
                  <c:v>1.60533</c:v>
                </c:pt>
                <c:pt idx="70795">
                  <c:v>1.60535</c:v>
                </c:pt>
                <c:pt idx="70796">
                  <c:v>1.60537</c:v>
                </c:pt>
                <c:pt idx="70797">
                  <c:v>1.6054</c:v>
                </c:pt>
                <c:pt idx="70798">
                  <c:v>1.60542</c:v>
                </c:pt>
                <c:pt idx="70799">
                  <c:v>1.60544</c:v>
                </c:pt>
                <c:pt idx="70800">
                  <c:v>1.60546</c:v>
                </c:pt>
                <c:pt idx="70801">
                  <c:v>1.60549</c:v>
                </c:pt>
                <c:pt idx="70802">
                  <c:v>1.60551</c:v>
                </c:pt>
                <c:pt idx="70803">
                  <c:v>1.60553</c:v>
                </c:pt>
                <c:pt idx="70804">
                  <c:v>1.60556</c:v>
                </c:pt>
                <c:pt idx="70805">
                  <c:v>1.60558</c:v>
                </c:pt>
                <c:pt idx="70806">
                  <c:v>1.6056</c:v>
                </c:pt>
                <c:pt idx="70807">
                  <c:v>1.60562</c:v>
                </c:pt>
                <c:pt idx="70808">
                  <c:v>1.60565</c:v>
                </c:pt>
                <c:pt idx="70809">
                  <c:v>1.60567</c:v>
                </c:pt>
                <c:pt idx="70810">
                  <c:v>1.60569</c:v>
                </c:pt>
                <c:pt idx="70811">
                  <c:v>1.60571</c:v>
                </c:pt>
                <c:pt idx="70812">
                  <c:v>1.60574</c:v>
                </c:pt>
                <c:pt idx="70813">
                  <c:v>1.60576</c:v>
                </c:pt>
                <c:pt idx="70814">
                  <c:v>1.60578</c:v>
                </c:pt>
                <c:pt idx="70815">
                  <c:v>1.6058</c:v>
                </c:pt>
                <c:pt idx="70816">
                  <c:v>1.60583</c:v>
                </c:pt>
                <c:pt idx="70817">
                  <c:v>1.60585</c:v>
                </c:pt>
                <c:pt idx="70818">
                  <c:v>1.60587</c:v>
                </c:pt>
                <c:pt idx="70819">
                  <c:v>1.6059</c:v>
                </c:pt>
                <c:pt idx="70820">
                  <c:v>1.60592</c:v>
                </c:pt>
                <c:pt idx="70821">
                  <c:v>1.60594</c:v>
                </c:pt>
                <c:pt idx="70822">
                  <c:v>1.60596</c:v>
                </c:pt>
                <c:pt idx="70823">
                  <c:v>1.60599</c:v>
                </c:pt>
                <c:pt idx="70824">
                  <c:v>1.60601</c:v>
                </c:pt>
                <c:pt idx="70825">
                  <c:v>1.60603</c:v>
                </c:pt>
                <c:pt idx="70826">
                  <c:v>1.60605</c:v>
                </c:pt>
                <c:pt idx="70827">
                  <c:v>1.60608</c:v>
                </c:pt>
                <c:pt idx="70828">
                  <c:v>1.6061</c:v>
                </c:pt>
                <c:pt idx="70829">
                  <c:v>1.60612</c:v>
                </c:pt>
                <c:pt idx="70830">
                  <c:v>1.60614</c:v>
                </c:pt>
                <c:pt idx="70831">
                  <c:v>1.60617</c:v>
                </c:pt>
                <c:pt idx="70832">
                  <c:v>1.60619</c:v>
                </c:pt>
                <c:pt idx="70833">
                  <c:v>1.60621</c:v>
                </c:pt>
                <c:pt idx="70834">
                  <c:v>1.60624</c:v>
                </c:pt>
                <c:pt idx="70835">
                  <c:v>1.60626</c:v>
                </c:pt>
                <c:pt idx="70836">
                  <c:v>1.60628</c:v>
                </c:pt>
                <c:pt idx="70837">
                  <c:v>1.6063</c:v>
                </c:pt>
                <c:pt idx="70838">
                  <c:v>1.60633</c:v>
                </c:pt>
                <c:pt idx="70839">
                  <c:v>1.60635</c:v>
                </c:pt>
                <c:pt idx="70840">
                  <c:v>1.60637</c:v>
                </c:pt>
                <c:pt idx="70841">
                  <c:v>1.6064</c:v>
                </c:pt>
                <c:pt idx="70842">
                  <c:v>1.60642</c:v>
                </c:pt>
                <c:pt idx="70843">
                  <c:v>1.60644</c:v>
                </c:pt>
                <c:pt idx="70844">
                  <c:v>1.60646</c:v>
                </c:pt>
                <c:pt idx="70845">
                  <c:v>1.60648</c:v>
                </c:pt>
                <c:pt idx="70846">
                  <c:v>1.60651</c:v>
                </c:pt>
                <c:pt idx="70847">
                  <c:v>1.60653</c:v>
                </c:pt>
                <c:pt idx="70848">
                  <c:v>1.60655</c:v>
                </c:pt>
                <c:pt idx="70849">
                  <c:v>1.60658</c:v>
                </c:pt>
                <c:pt idx="70850">
                  <c:v>1.6066</c:v>
                </c:pt>
                <c:pt idx="70851">
                  <c:v>1.60662</c:v>
                </c:pt>
                <c:pt idx="70852">
                  <c:v>1.60664</c:v>
                </c:pt>
                <c:pt idx="70853">
                  <c:v>1.60667</c:v>
                </c:pt>
                <c:pt idx="70854">
                  <c:v>1.60669</c:v>
                </c:pt>
                <c:pt idx="70855">
                  <c:v>1.60671</c:v>
                </c:pt>
                <c:pt idx="70856">
                  <c:v>1.60674</c:v>
                </c:pt>
                <c:pt idx="70857">
                  <c:v>1.60676</c:v>
                </c:pt>
                <c:pt idx="70858">
                  <c:v>1.60678</c:v>
                </c:pt>
                <c:pt idx="70859">
                  <c:v>1.6068</c:v>
                </c:pt>
                <c:pt idx="70860">
                  <c:v>1.60682</c:v>
                </c:pt>
                <c:pt idx="70861">
                  <c:v>1.60685</c:v>
                </c:pt>
                <c:pt idx="70862">
                  <c:v>1.60687</c:v>
                </c:pt>
                <c:pt idx="70863">
                  <c:v>1.60689</c:v>
                </c:pt>
                <c:pt idx="70864">
                  <c:v>1.60692</c:v>
                </c:pt>
                <c:pt idx="70865">
                  <c:v>1.60694</c:v>
                </c:pt>
                <c:pt idx="70866">
                  <c:v>1.60696</c:v>
                </c:pt>
                <c:pt idx="70867">
                  <c:v>1.60698</c:v>
                </c:pt>
                <c:pt idx="70868">
                  <c:v>1.60701</c:v>
                </c:pt>
                <c:pt idx="70869">
                  <c:v>1.60703</c:v>
                </c:pt>
                <c:pt idx="70870">
                  <c:v>1.60705</c:v>
                </c:pt>
                <c:pt idx="70871">
                  <c:v>1.60708</c:v>
                </c:pt>
                <c:pt idx="70872">
                  <c:v>1.6071</c:v>
                </c:pt>
                <c:pt idx="70873">
                  <c:v>1.60712</c:v>
                </c:pt>
                <c:pt idx="70874">
                  <c:v>1.60714</c:v>
                </c:pt>
                <c:pt idx="70875">
                  <c:v>1.60717</c:v>
                </c:pt>
                <c:pt idx="70876">
                  <c:v>1.60719</c:v>
                </c:pt>
                <c:pt idx="70877">
                  <c:v>1.60721</c:v>
                </c:pt>
                <c:pt idx="70878">
                  <c:v>1.60723</c:v>
                </c:pt>
                <c:pt idx="70879">
                  <c:v>1.60726</c:v>
                </c:pt>
                <c:pt idx="70880">
                  <c:v>1.60728</c:v>
                </c:pt>
                <c:pt idx="70881">
                  <c:v>1.6073</c:v>
                </c:pt>
                <c:pt idx="70882">
                  <c:v>1.60732</c:v>
                </c:pt>
                <c:pt idx="70883">
                  <c:v>1.60735</c:v>
                </c:pt>
                <c:pt idx="70884">
                  <c:v>1.60737</c:v>
                </c:pt>
                <c:pt idx="70885">
                  <c:v>1.60739</c:v>
                </c:pt>
                <c:pt idx="70886">
                  <c:v>1.60742</c:v>
                </c:pt>
                <c:pt idx="70887">
                  <c:v>1.60744</c:v>
                </c:pt>
                <c:pt idx="70888">
                  <c:v>1.60746</c:v>
                </c:pt>
                <c:pt idx="70889">
                  <c:v>1.60748</c:v>
                </c:pt>
                <c:pt idx="70890">
                  <c:v>1.60751</c:v>
                </c:pt>
                <c:pt idx="70891">
                  <c:v>1.60753</c:v>
                </c:pt>
                <c:pt idx="70892">
                  <c:v>1.60755</c:v>
                </c:pt>
                <c:pt idx="70893">
                  <c:v>1.60757</c:v>
                </c:pt>
                <c:pt idx="70894">
                  <c:v>1.6076</c:v>
                </c:pt>
                <c:pt idx="70895">
                  <c:v>1.60762</c:v>
                </c:pt>
                <c:pt idx="70896">
                  <c:v>1.60764</c:v>
                </c:pt>
                <c:pt idx="70897">
                  <c:v>1.60766</c:v>
                </c:pt>
                <c:pt idx="70898">
                  <c:v>1.60769</c:v>
                </c:pt>
                <c:pt idx="70899">
                  <c:v>1.60771</c:v>
                </c:pt>
                <c:pt idx="70900">
                  <c:v>1.60773</c:v>
                </c:pt>
                <c:pt idx="70901">
                  <c:v>1.60776</c:v>
                </c:pt>
                <c:pt idx="70902">
                  <c:v>1.60778</c:v>
                </c:pt>
                <c:pt idx="70903">
                  <c:v>1.6078</c:v>
                </c:pt>
                <c:pt idx="70904">
                  <c:v>1.60782</c:v>
                </c:pt>
                <c:pt idx="70905">
                  <c:v>1.60785</c:v>
                </c:pt>
                <c:pt idx="70906">
                  <c:v>1.60787</c:v>
                </c:pt>
                <c:pt idx="70907">
                  <c:v>1.60789</c:v>
                </c:pt>
                <c:pt idx="70908">
                  <c:v>1.60791</c:v>
                </c:pt>
                <c:pt idx="70909">
                  <c:v>1.60794</c:v>
                </c:pt>
                <c:pt idx="70910">
                  <c:v>1.60796</c:v>
                </c:pt>
                <c:pt idx="70911">
                  <c:v>1.60798</c:v>
                </c:pt>
                <c:pt idx="70912">
                  <c:v>1.608</c:v>
                </c:pt>
                <c:pt idx="70913">
                  <c:v>1.60803</c:v>
                </c:pt>
                <c:pt idx="70914">
                  <c:v>1.60805</c:v>
                </c:pt>
                <c:pt idx="70915">
                  <c:v>1.60807</c:v>
                </c:pt>
                <c:pt idx="70916">
                  <c:v>1.6081</c:v>
                </c:pt>
                <c:pt idx="70917">
                  <c:v>1.60812</c:v>
                </c:pt>
                <c:pt idx="70918">
                  <c:v>1.60814</c:v>
                </c:pt>
                <c:pt idx="70919">
                  <c:v>1.60816</c:v>
                </c:pt>
                <c:pt idx="70920">
                  <c:v>1.60819</c:v>
                </c:pt>
                <c:pt idx="70921">
                  <c:v>1.60821</c:v>
                </c:pt>
                <c:pt idx="70922">
                  <c:v>1.60823</c:v>
                </c:pt>
                <c:pt idx="70923">
                  <c:v>1.60825</c:v>
                </c:pt>
                <c:pt idx="70924">
                  <c:v>1.60828</c:v>
                </c:pt>
                <c:pt idx="70925">
                  <c:v>1.6083</c:v>
                </c:pt>
                <c:pt idx="70926">
                  <c:v>1.60832</c:v>
                </c:pt>
                <c:pt idx="70927">
                  <c:v>1.60834</c:v>
                </c:pt>
                <c:pt idx="70928">
                  <c:v>1.60837</c:v>
                </c:pt>
                <c:pt idx="70929">
                  <c:v>1.60839</c:v>
                </c:pt>
                <c:pt idx="70930">
                  <c:v>1.60841</c:v>
                </c:pt>
                <c:pt idx="70931">
                  <c:v>1.60844</c:v>
                </c:pt>
                <c:pt idx="70932">
                  <c:v>1.60846</c:v>
                </c:pt>
                <c:pt idx="70933">
                  <c:v>1.60848</c:v>
                </c:pt>
                <c:pt idx="70934">
                  <c:v>1.6085</c:v>
                </c:pt>
                <c:pt idx="70935">
                  <c:v>1.60853</c:v>
                </c:pt>
                <c:pt idx="70936">
                  <c:v>1.60855</c:v>
                </c:pt>
                <c:pt idx="70937">
                  <c:v>1.60857</c:v>
                </c:pt>
                <c:pt idx="70938">
                  <c:v>1.60859</c:v>
                </c:pt>
                <c:pt idx="70939">
                  <c:v>1.60862</c:v>
                </c:pt>
                <c:pt idx="70940">
                  <c:v>1.60864</c:v>
                </c:pt>
                <c:pt idx="70941">
                  <c:v>1.60866</c:v>
                </c:pt>
                <c:pt idx="70942">
                  <c:v>1.60868</c:v>
                </c:pt>
                <c:pt idx="70943">
                  <c:v>1.60871</c:v>
                </c:pt>
                <c:pt idx="70944">
                  <c:v>1.60873</c:v>
                </c:pt>
                <c:pt idx="70945">
                  <c:v>1.60875</c:v>
                </c:pt>
                <c:pt idx="70946">
                  <c:v>1.60878</c:v>
                </c:pt>
                <c:pt idx="70947">
                  <c:v>1.6088</c:v>
                </c:pt>
                <c:pt idx="70948">
                  <c:v>1.60882</c:v>
                </c:pt>
                <c:pt idx="70949">
                  <c:v>1.60884</c:v>
                </c:pt>
                <c:pt idx="70950">
                  <c:v>1.60887</c:v>
                </c:pt>
                <c:pt idx="70951">
                  <c:v>1.60889</c:v>
                </c:pt>
                <c:pt idx="70952">
                  <c:v>1.60891</c:v>
                </c:pt>
                <c:pt idx="70953">
                  <c:v>1.60893</c:v>
                </c:pt>
                <c:pt idx="70954">
                  <c:v>1.60896</c:v>
                </c:pt>
                <c:pt idx="70955">
                  <c:v>1.60898</c:v>
                </c:pt>
                <c:pt idx="70956">
                  <c:v>1.609</c:v>
                </c:pt>
                <c:pt idx="70957">
                  <c:v>1.60902</c:v>
                </c:pt>
                <c:pt idx="70958">
                  <c:v>1.60905</c:v>
                </c:pt>
                <c:pt idx="70959">
                  <c:v>1.60907</c:v>
                </c:pt>
                <c:pt idx="70960">
                  <c:v>1.60909</c:v>
                </c:pt>
                <c:pt idx="70961">
                  <c:v>1.60912</c:v>
                </c:pt>
                <c:pt idx="70962">
                  <c:v>1.60914</c:v>
                </c:pt>
                <c:pt idx="70963">
                  <c:v>1.60916</c:v>
                </c:pt>
                <c:pt idx="70964">
                  <c:v>1.60918</c:v>
                </c:pt>
                <c:pt idx="70965">
                  <c:v>1.60921</c:v>
                </c:pt>
                <c:pt idx="70966">
                  <c:v>1.60923</c:v>
                </c:pt>
                <c:pt idx="70967">
                  <c:v>1.60925</c:v>
                </c:pt>
                <c:pt idx="70968">
                  <c:v>1.60927</c:v>
                </c:pt>
                <c:pt idx="70969">
                  <c:v>1.6093</c:v>
                </c:pt>
                <c:pt idx="70970">
                  <c:v>1.60932</c:v>
                </c:pt>
                <c:pt idx="70971">
                  <c:v>1.60934</c:v>
                </c:pt>
                <c:pt idx="70972">
                  <c:v>1.60936</c:v>
                </c:pt>
                <c:pt idx="70973">
                  <c:v>1.60939</c:v>
                </c:pt>
                <c:pt idx="70974">
                  <c:v>1.60941</c:v>
                </c:pt>
                <c:pt idx="70975">
                  <c:v>1.60943</c:v>
                </c:pt>
                <c:pt idx="70976">
                  <c:v>1.60946</c:v>
                </c:pt>
                <c:pt idx="70977">
                  <c:v>1.60948</c:v>
                </c:pt>
                <c:pt idx="70978">
                  <c:v>1.6095</c:v>
                </c:pt>
                <c:pt idx="70979">
                  <c:v>1.60952</c:v>
                </c:pt>
                <c:pt idx="70980">
                  <c:v>1.60955</c:v>
                </c:pt>
                <c:pt idx="70981">
                  <c:v>1.60957</c:v>
                </c:pt>
                <c:pt idx="70982">
                  <c:v>1.60959</c:v>
                </c:pt>
                <c:pt idx="70983">
                  <c:v>1.60962</c:v>
                </c:pt>
                <c:pt idx="70984">
                  <c:v>1.60964</c:v>
                </c:pt>
                <c:pt idx="70985">
                  <c:v>1.60966</c:v>
                </c:pt>
                <c:pt idx="70986">
                  <c:v>1.60968</c:v>
                </c:pt>
                <c:pt idx="70987">
                  <c:v>1.6097</c:v>
                </c:pt>
                <c:pt idx="70988">
                  <c:v>1.60973</c:v>
                </c:pt>
                <c:pt idx="70989">
                  <c:v>1.60975</c:v>
                </c:pt>
                <c:pt idx="70990">
                  <c:v>1.60977</c:v>
                </c:pt>
                <c:pt idx="70991">
                  <c:v>1.6098</c:v>
                </c:pt>
                <c:pt idx="70992">
                  <c:v>1.60982</c:v>
                </c:pt>
                <c:pt idx="70993">
                  <c:v>1.60984</c:v>
                </c:pt>
                <c:pt idx="70994">
                  <c:v>1.60986</c:v>
                </c:pt>
                <c:pt idx="70995">
                  <c:v>1.60989</c:v>
                </c:pt>
                <c:pt idx="70996">
                  <c:v>1.60991</c:v>
                </c:pt>
                <c:pt idx="70997">
                  <c:v>1.60993</c:v>
                </c:pt>
                <c:pt idx="70998">
                  <c:v>1.60996</c:v>
                </c:pt>
                <c:pt idx="70999">
                  <c:v>1.60998</c:v>
                </c:pt>
                <c:pt idx="71000">
                  <c:v>1.61</c:v>
                </c:pt>
                <c:pt idx="71001">
                  <c:v>1.61002</c:v>
                </c:pt>
                <c:pt idx="71002">
                  <c:v>1.61004</c:v>
                </c:pt>
                <c:pt idx="71003">
                  <c:v>1.61007</c:v>
                </c:pt>
                <c:pt idx="71004">
                  <c:v>1.61009</c:v>
                </c:pt>
                <c:pt idx="71005">
                  <c:v>1.61011</c:v>
                </c:pt>
                <c:pt idx="71006">
                  <c:v>1.61014</c:v>
                </c:pt>
                <c:pt idx="71007">
                  <c:v>1.61016</c:v>
                </c:pt>
                <c:pt idx="71008">
                  <c:v>1.61018</c:v>
                </c:pt>
                <c:pt idx="71009">
                  <c:v>1.6102</c:v>
                </c:pt>
                <c:pt idx="71010">
                  <c:v>1.61023</c:v>
                </c:pt>
                <c:pt idx="71011">
                  <c:v>1.61025</c:v>
                </c:pt>
                <c:pt idx="71012">
                  <c:v>1.61027</c:v>
                </c:pt>
                <c:pt idx="71013">
                  <c:v>1.6103</c:v>
                </c:pt>
                <c:pt idx="71014">
                  <c:v>1.61032</c:v>
                </c:pt>
                <c:pt idx="71015">
                  <c:v>1.61034</c:v>
                </c:pt>
                <c:pt idx="71016">
                  <c:v>1.61036</c:v>
                </c:pt>
                <c:pt idx="71017">
                  <c:v>1.61038</c:v>
                </c:pt>
                <c:pt idx="71018">
                  <c:v>1.61041</c:v>
                </c:pt>
                <c:pt idx="71019">
                  <c:v>1.61043</c:v>
                </c:pt>
                <c:pt idx="71020">
                  <c:v>1.61045</c:v>
                </c:pt>
                <c:pt idx="71021">
                  <c:v>1.61048</c:v>
                </c:pt>
                <c:pt idx="71022">
                  <c:v>1.6105</c:v>
                </c:pt>
                <c:pt idx="71023">
                  <c:v>1.61052</c:v>
                </c:pt>
                <c:pt idx="71024">
                  <c:v>1.61054</c:v>
                </c:pt>
                <c:pt idx="71025">
                  <c:v>1.61057</c:v>
                </c:pt>
                <c:pt idx="71026">
                  <c:v>1.61059</c:v>
                </c:pt>
                <c:pt idx="71027">
                  <c:v>1.61061</c:v>
                </c:pt>
                <c:pt idx="71028">
                  <c:v>1.61064</c:v>
                </c:pt>
                <c:pt idx="71029">
                  <c:v>1.61066</c:v>
                </c:pt>
                <c:pt idx="71030">
                  <c:v>1.61068</c:v>
                </c:pt>
                <c:pt idx="71031">
                  <c:v>1.6107</c:v>
                </c:pt>
                <c:pt idx="71032">
                  <c:v>1.61073</c:v>
                </c:pt>
                <c:pt idx="71033">
                  <c:v>1.61075</c:v>
                </c:pt>
                <c:pt idx="71034">
                  <c:v>1.61077</c:v>
                </c:pt>
                <c:pt idx="71035">
                  <c:v>1.61079</c:v>
                </c:pt>
                <c:pt idx="71036">
                  <c:v>1.61082</c:v>
                </c:pt>
                <c:pt idx="71037">
                  <c:v>1.61084</c:v>
                </c:pt>
                <c:pt idx="71038">
                  <c:v>1.61086</c:v>
                </c:pt>
                <c:pt idx="71039">
                  <c:v>1.61088</c:v>
                </c:pt>
                <c:pt idx="71040">
                  <c:v>1.61091</c:v>
                </c:pt>
                <c:pt idx="71041">
                  <c:v>1.61093</c:v>
                </c:pt>
                <c:pt idx="71042">
                  <c:v>1.61095</c:v>
                </c:pt>
                <c:pt idx="71043">
                  <c:v>1.61098</c:v>
                </c:pt>
                <c:pt idx="71044">
                  <c:v>1.611</c:v>
                </c:pt>
                <c:pt idx="71045">
                  <c:v>1.61102</c:v>
                </c:pt>
                <c:pt idx="71046">
                  <c:v>1.61104</c:v>
                </c:pt>
                <c:pt idx="71047">
                  <c:v>1.61107</c:v>
                </c:pt>
                <c:pt idx="71048">
                  <c:v>1.61109</c:v>
                </c:pt>
                <c:pt idx="71049">
                  <c:v>1.61111</c:v>
                </c:pt>
                <c:pt idx="71050">
                  <c:v>1.61113</c:v>
                </c:pt>
                <c:pt idx="71051">
                  <c:v>1.61116</c:v>
                </c:pt>
                <c:pt idx="71052">
                  <c:v>1.61118</c:v>
                </c:pt>
                <c:pt idx="71053">
                  <c:v>1.6112</c:v>
                </c:pt>
                <c:pt idx="71054">
                  <c:v>1.61122</c:v>
                </c:pt>
                <c:pt idx="71055">
                  <c:v>1.61125</c:v>
                </c:pt>
                <c:pt idx="71056">
                  <c:v>1.61127</c:v>
                </c:pt>
                <c:pt idx="71057">
                  <c:v>1.61129</c:v>
                </c:pt>
                <c:pt idx="71058">
                  <c:v>1.61132</c:v>
                </c:pt>
                <c:pt idx="71059">
                  <c:v>1.61134</c:v>
                </c:pt>
                <c:pt idx="71060">
                  <c:v>1.61136</c:v>
                </c:pt>
                <c:pt idx="71061">
                  <c:v>1.61138</c:v>
                </c:pt>
                <c:pt idx="71062">
                  <c:v>1.61141</c:v>
                </c:pt>
                <c:pt idx="71063">
                  <c:v>1.61143</c:v>
                </c:pt>
                <c:pt idx="71064">
                  <c:v>1.61145</c:v>
                </c:pt>
                <c:pt idx="71065">
                  <c:v>1.61147</c:v>
                </c:pt>
                <c:pt idx="71066">
                  <c:v>1.6115</c:v>
                </c:pt>
                <c:pt idx="71067">
                  <c:v>1.61152</c:v>
                </c:pt>
                <c:pt idx="71068">
                  <c:v>1.61154</c:v>
                </c:pt>
                <c:pt idx="71069">
                  <c:v>1.61156</c:v>
                </c:pt>
                <c:pt idx="71070">
                  <c:v>1.61159</c:v>
                </c:pt>
                <c:pt idx="71071">
                  <c:v>1.61161</c:v>
                </c:pt>
                <c:pt idx="71072">
                  <c:v>1.61163</c:v>
                </c:pt>
                <c:pt idx="71073">
                  <c:v>1.61166</c:v>
                </c:pt>
                <c:pt idx="71074">
                  <c:v>1.61168</c:v>
                </c:pt>
                <c:pt idx="71075">
                  <c:v>1.6117</c:v>
                </c:pt>
                <c:pt idx="71076">
                  <c:v>1.61172</c:v>
                </c:pt>
                <c:pt idx="71077">
                  <c:v>1.61175</c:v>
                </c:pt>
                <c:pt idx="71078">
                  <c:v>1.61177</c:v>
                </c:pt>
                <c:pt idx="71079">
                  <c:v>1.61179</c:v>
                </c:pt>
                <c:pt idx="71080">
                  <c:v>1.61181</c:v>
                </c:pt>
                <c:pt idx="71081">
                  <c:v>1.61184</c:v>
                </c:pt>
                <c:pt idx="71082">
                  <c:v>1.61186</c:v>
                </c:pt>
                <c:pt idx="71083">
                  <c:v>1.61188</c:v>
                </c:pt>
                <c:pt idx="71084">
                  <c:v>1.6119</c:v>
                </c:pt>
                <c:pt idx="71085">
                  <c:v>1.61193</c:v>
                </c:pt>
                <c:pt idx="71086">
                  <c:v>1.61195</c:v>
                </c:pt>
                <c:pt idx="71087">
                  <c:v>1.61197</c:v>
                </c:pt>
                <c:pt idx="71088">
                  <c:v>1.612</c:v>
                </c:pt>
                <c:pt idx="71089">
                  <c:v>1.61202</c:v>
                </c:pt>
                <c:pt idx="71090">
                  <c:v>1.61204</c:v>
                </c:pt>
                <c:pt idx="71091">
                  <c:v>1.61206</c:v>
                </c:pt>
                <c:pt idx="71092">
                  <c:v>1.61209</c:v>
                </c:pt>
                <c:pt idx="71093">
                  <c:v>1.61211</c:v>
                </c:pt>
                <c:pt idx="71094">
                  <c:v>1.61213</c:v>
                </c:pt>
                <c:pt idx="71095">
                  <c:v>1.61215</c:v>
                </c:pt>
                <c:pt idx="71096">
                  <c:v>1.61218</c:v>
                </c:pt>
                <c:pt idx="71097">
                  <c:v>1.6122</c:v>
                </c:pt>
                <c:pt idx="71098">
                  <c:v>1.61222</c:v>
                </c:pt>
                <c:pt idx="71099">
                  <c:v>1.61224</c:v>
                </c:pt>
                <c:pt idx="71100">
                  <c:v>1.61227</c:v>
                </c:pt>
                <c:pt idx="71101">
                  <c:v>1.61229</c:v>
                </c:pt>
                <c:pt idx="71102">
                  <c:v>1.61231</c:v>
                </c:pt>
                <c:pt idx="71103">
                  <c:v>1.61234</c:v>
                </c:pt>
                <c:pt idx="71104">
                  <c:v>1.61236</c:v>
                </c:pt>
                <c:pt idx="71105">
                  <c:v>1.61238</c:v>
                </c:pt>
                <c:pt idx="71106">
                  <c:v>1.6124</c:v>
                </c:pt>
                <c:pt idx="71107">
                  <c:v>1.61243</c:v>
                </c:pt>
                <c:pt idx="71108">
                  <c:v>1.61245</c:v>
                </c:pt>
                <c:pt idx="71109">
                  <c:v>1.61247</c:v>
                </c:pt>
                <c:pt idx="71110">
                  <c:v>1.61249</c:v>
                </c:pt>
                <c:pt idx="71111">
                  <c:v>1.61252</c:v>
                </c:pt>
                <c:pt idx="71112">
                  <c:v>1.61254</c:v>
                </c:pt>
                <c:pt idx="71113">
                  <c:v>1.61256</c:v>
                </c:pt>
                <c:pt idx="71114">
                  <c:v>1.61258</c:v>
                </c:pt>
                <c:pt idx="71115">
                  <c:v>1.61261</c:v>
                </c:pt>
                <c:pt idx="71116">
                  <c:v>1.61263</c:v>
                </c:pt>
                <c:pt idx="71117">
                  <c:v>1.61265</c:v>
                </c:pt>
                <c:pt idx="71118">
                  <c:v>1.61268</c:v>
                </c:pt>
                <c:pt idx="71119">
                  <c:v>1.6127</c:v>
                </c:pt>
                <c:pt idx="71120">
                  <c:v>1.61272</c:v>
                </c:pt>
                <c:pt idx="71121">
                  <c:v>1.61274</c:v>
                </c:pt>
                <c:pt idx="71122">
                  <c:v>1.61277</c:v>
                </c:pt>
                <c:pt idx="71123">
                  <c:v>1.61279</c:v>
                </c:pt>
                <c:pt idx="71124">
                  <c:v>1.61281</c:v>
                </c:pt>
                <c:pt idx="71125">
                  <c:v>1.61283</c:v>
                </c:pt>
                <c:pt idx="71126">
                  <c:v>1.61286</c:v>
                </c:pt>
                <c:pt idx="71127">
                  <c:v>1.61288</c:v>
                </c:pt>
                <c:pt idx="71128">
                  <c:v>1.6129</c:v>
                </c:pt>
                <c:pt idx="71129">
                  <c:v>1.61292</c:v>
                </c:pt>
                <c:pt idx="71130">
                  <c:v>1.61295</c:v>
                </c:pt>
                <c:pt idx="71131">
                  <c:v>1.61297</c:v>
                </c:pt>
                <c:pt idx="71132">
                  <c:v>1.61299</c:v>
                </c:pt>
                <c:pt idx="71133">
                  <c:v>1.61302</c:v>
                </c:pt>
                <c:pt idx="71134">
                  <c:v>1.61304</c:v>
                </c:pt>
                <c:pt idx="71135">
                  <c:v>1.61306</c:v>
                </c:pt>
                <c:pt idx="71136">
                  <c:v>1.61308</c:v>
                </c:pt>
                <c:pt idx="71137">
                  <c:v>1.61311</c:v>
                </c:pt>
                <c:pt idx="71138">
                  <c:v>1.61313</c:v>
                </c:pt>
                <c:pt idx="71139">
                  <c:v>1.61315</c:v>
                </c:pt>
                <c:pt idx="71140">
                  <c:v>1.61318</c:v>
                </c:pt>
                <c:pt idx="71141">
                  <c:v>1.6132</c:v>
                </c:pt>
                <c:pt idx="71142">
                  <c:v>1.61322</c:v>
                </c:pt>
                <c:pt idx="71143">
                  <c:v>1.61324</c:v>
                </c:pt>
                <c:pt idx="71144">
                  <c:v>1.61326</c:v>
                </c:pt>
                <c:pt idx="71145">
                  <c:v>1.61329</c:v>
                </c:pt>
                <c:pt idx="71146">
                  <c:v>1.61331</c:v>
                </c:pt>
                <c:pt idx="71147">
                  <c:v>1.61333</c:v>
                </c:pt>
                <c:pt idx="71148">
                  <c:v>1.61336</c:v>
                </c:pt>
                <c:pt idx="71149">
                  <c:v>1.61338</c:v>
                </c:pt>
                <c:pt idx="71150">
                  <c:v>1.6134</c:v>
                </c:pt>
                <c:pt idx="71151">
                  <c:v>1.61342</c:v>
                </c:pt>
                <c:pt idx="71152">
                  <c:v>1.61345</c:v>
                </c:pt>
                <c:pt idx="71153">
                  <c:v>1.61347</c:v>
                </c:pt>
                <c:pt idx="71154">
                  <c:v>1.61349</c:v>
                </c:pt>
                <c:pt idx="71155">
                  <c:v>1.61352</c:v>
                </c:pt>
                <c:pt idx="71156">
                  <c:v>1.61354</c:v>
                </c:pt>
                <c:pt idx="71157">
                  <c:v>1.61356</c:v>
                </c:pt>
                <c:pt idx="71158">
                  <c:v>1.61358</c:v>
                </c:pt>
                <c:pt idx="71159">
                  <c:v>1.6136</c:v>
                </c:pt>
                <c:pt idx="71160">
                  <c:v>1.61363</c:v>
                </c:pt>
                <c:pt idx="71161">
                  <c:v>1.61365</c:v>
                </c:pt>
                <c:pt idx="71162">
                  <c:v>1.61367</c:v>
                </c:pt>
                <c:pt idx="71163">
                  <c:v>1.6137</c:v>
                </c:pt>
                <c:pt idx="71164">
                  <c:v>1.61372</c:v>
                </c:pt>
                <c:pt idx="71165">
                  <c:v>1.61374</c:v>
                </c:pt>
                <c:pt idx="71166">
                  <c:v>1.61376</c:v>
                </c:pt>
                <c:pt idx="71167">
                  <c:v>1.61379</c:v>
                </c:pt>
                <c:pt idx="71168">
                  <c:v>1.61381</c:v>
                </c:pt>
                <c:pt idx="71169">
                  <c:v>1.61383</c:v>
                </c:pt>
                <c:pt idx="71170">
                  <c:v>1.61386</c:v>
                </c:pt>
                <c:pt idx="71171">
                  <c:v>1.61388</c:v>
                </c:pt>
                <c:pt idx="71172">
                  <c:v>1.6139</c:v>
                </c:pt>
                <c:pt idx="71173">
                  <c:v>1.61392</c:v>
                </c:pt>
                <c:pt idx="71174">
                  <c:v>1.61395</c:v>
                </c:pt>
                <c:pt idx="71175">
                  <c:v>1.61397</c:v>
                </c:pt>
                <c:pt idx="71176">
                  <c:v>1.61399</c:v>
                </c:pt>
                <c:pt idx="71177">
                  <c:v>1.61401</c:v>
                </c:pt>
                <c:pt idx="71178">
                  <c:v>1.61404</c:v>
                </c:pt>
                <c:pt idx="71179">
                  <c:v>1.61406</c:v>
                </c:pt>
                <c:pt idx="71180">
                  <c:v>1.61408</c:v>
                </c:pt>
                <c:pt idx="71181">
                  <c:v>1.6141</c:v>
                </c:pt>
                <c:pt idx="71182">
                  <c:v>1.61413</c:v>
                </c:pt>
                <c:pt idx="71183">
                  <c:v>1.61415</c:v>
                </c:pt>
                <c:pt idx="71184">
                  <c:v>1.61417</c:v>
                </c:pt>
                <c:pt idx="71185">
                  <c:v>1.6142</c:v>
                </c:pt>
                <c:pt idx="71186">
                  <c:v>1.61422</c:v>
                </c:pt>
                <c:pt idx="71187">
                  <c:v>1.61424</c:v>
                </c:pt>
                <c:pt idx="71188">
                  <c:v>1.61426</c:v>
                </c:pt>
                <c:pt idx="71189">
                  <c:v>1.61429</c:v>
                </c:pt>
                <c:pt idx="71190">
                  <c:v>1.61431</c:v>
                </c:pt>
                <c:pt idx="71191">
                  <c:v>1.61433</c:v>
                </c:pt>
                <c:pt idx="71192">
                  <c:v>1.61435</c:v>
                </c:pt>
                <c:pt idx="71193">
                  <c:v>1.61438</c:v>
                </c:pt>
                <c:pt idx="71194">
                  <c:v>1.6144</c:v>
                </c:pt>
                <c:pt idx="71195">
                  <c:v>1.61442</c:v>
                </c:pt>
                <c:pt idx="71196">
                  <c:v>1.61444</c:v>
                </c:pt>
                <c:pt idx="71197">
                  <c:v>1.61447</c:v>
                </c:pt>
                <c:pt idx="71198">
                  <c:v>1.61449</c:v>
                </c:pt>
                <c:pt idx="71199">
                  <c:v>1.61451</c:v>
                </c:pt>
                <c:pt idx="71200">
                  <c:v>1.61454</c:v>
                </c:pt>
                <c:pt idx="71201">
                  <c:v>1.61456</c:v>
                </c:pt>
                <c:pt idx="71202">
                  <c:v>1.61458</c:v>
                </c:pt>
                <c:pt idx="71203">
                  <c:v>1.6146</c:v>
                </c:pt>
                <c:pt idx="71204">
                  <c:v>1.61463</c:v>
                </c:pt>
                <c:pt idx="71205">
                  <c:v>1.61465</c:v>
                </c:pt>
                <c:pt idx="71206">
                  <c:v>1.61467</c:v>
                </c:pt>
                <c:pt idx="71207">
                  <c:v>1.61469</c:v>
                </c:pt>
                <c:pt idx="71208">
                  <c:v>1.61472</c:v>
                </c:pt>
                <c:pt idx="71209">
                  <c:v>1.61474</c:v>
                </c:pt>
                <c:pt idx="71210">
                  <c:v>1.61476</c:v>
                </c:pt>
                <c:pt idx="71211">
                  <c:v>1.61478</c:v>
                </c:pt>
                <c:pt idx="71212">
                  <c:v>1.61481</c:v>
                </c:pt>
                <c:pt idx="71213">
                  <c:v>1.61483</c:v>
                </c:pt>
                <c:pt idx="71214">
                  <c:v>1.61485</c:v>
                </c:pt>
                <c:pt idx="71215">
                  <c:v>1.61488</c:v>
                </c:pt>
                <c:pt idx="71216">
                  <c:v>1.6149</c:v>
                </c:pt>
                <c:pt idx="71217">
                  <c:v>1.61492</c:v>
                </c:pt>
                <c:pt idx="71218">
                  <c:v>1.61494</c:v>
                </c:pt>
                <c:pt idx="71219">
                  <c:v>1.61497</c:v>
                </c:pt>
                <c:pt idx="71220">
                  <c:v>1.61499</c:v>
                </c:pt>
                <c:pt idx="71221">
                  <c:v>1.61501</c:v>
                </c:pt>
                <c:pt idx="71222">
                  <c:v>1.61503</c:v>
                </c:pt>
                <c:pt idx="71223">
                  <c:v>1.61506</c:v>
                </c:pt>
                <c:pt idx="71224">
                  <c:v>1.61508</c:v>
                </c:pt>
                <c:pt idx="71225">
                  <c:v>1.6151</c:v>
                </c:pt>
                <c:pt idx="71226">
                  <c:v>1.61512</c:v>
                </c:pt>
                <c:pt idx="71227">
                  <c:v>1.61515</c:v>
                </c:pt>
                <c:pt idx="71228">
                  <c:v>1.61517</c:v>
                </c:pt>
                <c:pt idx="71229">
                  <c:v>1.61519</c:v>
                </c:pt>
                <c:pt idx="71230">
                  <c:v>1.61522</c:v>
                </c:pt>
                <c:pt idx="71231">
                  <c:v>1.61524</c:v>
                </c:pt>
                <c:pt idx="71232">
                  <c:v>1.61526</c:v>
                </c:pt>
                <c:pt idx="71233">
                  <c:v>1.61528</c:v>
                </c:pt>
                <c:pt idx="71234">
                  <c:v>1.61531</c:v>
                </c:pt>
                <c:pt idx="71235">
                  <c:v>1.61533</c:v>
                </c:pt>
                <c:pt idx="71236">
                  <c:v>1.61535</c:v>
                </c:pt>
                <c:pt idx="71237">
                  <c:v>1.61537</c:v>
                </c:pt>
                <c:pt idx="71238">
                  <c:v>1.6154</c:v>
                </c:pt>
                <c:pt idx="71239">
                  <c:v>1.61542</c:v>
                </c:pt>
                <c:pt idx="71240">
                  <c:v>1.61544</c:v>
                </c:pt>
                <c:pt idx="71241">
                  <c:v>1.61546</c:v>
                </c:pt>
                <c:pt idx="71242">
                  <c:v>1.61549</c:v>
                </c:pt>
                <c:pt idx="71243">
                  <c:v>1.61551</c:v>
                </c:pt>
                <c:pt idx="71244">
                  <c:v>1.61553</c:v>
                </c:pt>
                <c:pt idx="71245">
                  <c:v>1.61556</c:v>
                </c:pt>
                <c:pt idx="71246">
                  <c:v>1.61558</c:v>
                </c:pt>
                <c:pt idx="71247">
                  <c:v>1.6156</c:v>
                </c:pt>
                <c:pt idx="71248">
                  <c:v>1.61562</c:v>
                </c:pt>
                <c:pt idx="71249">
                  <c:v>1.61565</c:v>
                </c:pt>
                <c:pt idx="71250">
                  <c:v>1.61567</c:v>
                </c:pt>
                <c:pt idx="71251">
                  <c:v>1.61569</c:v>
                </c:pt>
                <c:pt idx="71252">
                  <c:v>1.61571</c:v>
                </c:pt>
                <c:pt idx="71253">
                  <c:v>1.61574</c:v>
                </c:pt>
                <c:pt idx="71254">
                  <c:v>1.61576</c:v>
                </c:pt>
                <c:pt idx="71255">
                  <c:v>1.61578</c:v>
                </c:pt>
                <c:pt idx="71256">
                  <c:v>1.6158</c:v>
                </c:pt>
                <c:pt idx="71257">
                  <c:v>1.61583</c:v>
                </c:pt>
                <c:pt idx="71258">
                  <c:v>1.61585</c:v>
                </c:pt>
                <c:pt idx="71259">
                  <c:v>1.61587</c:v>
                </c:pt>
                <c:pt idx="71260">
                  <c:v>1.6159</c:v>
                </c:pt>
                <c:pt idx="71261">
                  <c:v>1.61592</c:v>
                </c:pt>
                <c:pt idx="71262">
                  <c:v>1.61594</c:v>
                </c:pt>
                <c:pt idx="71263">
                  <c:v>1.61596</c:v>
                </c:pt>
                <c:pt idx="71264">
                  <c:v>1.61599</c:v>
                </c:pt>
                <c:pt idx="71265">
                  <c:v>1.61601</c:v>
                </c:pt>
                <c:pt idx="71266">
                  <c:v>1.61603</c:v>
                </c:pt>
                <c:pt idx="71267">
                  <c:v>1.61605</c:v>
                </c:pt>
                <c:pt idx="71268">
                  <c:v>1.61608</c:v>
                </c:pt>
                <c:pt idx="71269">
                  <c:v>1.6161</c:v>
                </c:pt>
                <c:pt idx="71270">
                  <c:v>1.61612</c:v>
                </c:pt>
                <c:pt idx="71271">
                  <c:v>1.61614</c:v>
                </c:pt>
                <c:pt idx="71272">
                  <c:v>1.61617</c:v>
                </c:pt>
                <c:pt idx="71273">
                  <c:v>1.61619</c:v>
                </c:pt>
                <c:pt idx="71274">
                  <c:v>1.61621</c:v>
                </c:pt>
                <c:pt idx="71275">
                  <c:v>1.61624</c:v>
                </c:pt>
                <c:pt idx="71276">
                  <c:v>1.61626</c:v>
                </c:pt>
                <c:pt idx="71277">
                  <c:v>1.61628</c:v>
                </c:pt>
                <c:pt idx="71278">
                  <c:v>1.6163</c:v>
                </c:pt>
                <c:pt idx="71279">
                  <c:v>1.61633</c:v>
                </c:pt>
                <c:pt idx="71280">
                  <c:v>1.61635</c:v>
                </c:pt>
                <c:pt idx="71281">
                  <c:v>1.61637</c:v>
                </c:pt>
                <c:pt idx="71282">
                  <c:v>1.6164</c:v>
                </c:pt>
                <c:pt idx="71283">
                  <c:v>1.61642</c:v>
                </c:pt>
                <c:pt idx="71284">
                  <c:v>1.61644</c:v>
                </c:pt>
                <c:pt idx="71285">
                  <c:v>1.61646</c:v>
                </c:pt>
                <c:pt idx="71286">
                  <c:v>1.61648</c:v>
                </c:pt>
                <c:pt idx="71287">
                  <c:v>1.61651</c:v>
                </c:pt>
                <c:pt idx="71288">
                  <c:v>1.61653</c:v>
                </c:pt>
                <c:pt idx="71289">
                  <c:v>1.61655</c:v>
                </c:pt>
                <c:pt idx="71290">
                  <c:v>1.61658</c:v>
                </c:pt>
                <c:pt idx="71291">
                  <c:v>1.6166</c:v>
                </c:pt>
                <c:pt idx="71292">
                  <c:v>1.61662</c:v>
                </c:pt>
                <c:pt idx="71293">
                  <c:v>1.61664</c:v>
                </c:pt>
                <c:pt idx="71294">
                  <c:v>1.61667</c:v>
                </c:pt>
                <c:pt idx="71295">
                  <c:v>1.61669</c:v>
                </c:pt>
                <c:pt idx="71296">
                  <c:v>1.61671</c:v>
                </c:pt>
                <c:pt idx="71297">
                  <c:v>1.61674</c:v>
                </c:pt>
                <c:pt idx="71298">
                  <c:v>1.61676</c:v>
                </c:pt>
                <c:pt idx="71299">
                  <c:v>1.61678</c:v>
                </c:pt>
                <c:pt idx="71300">
                  <c:v>1.6168</c:v>
                </c:pt>
                <c:pt idx="71301">
                  <c:v>1.61682</c:v>
                </c:pt>
                <c:pt idx="71302">
                  <c:v>1.61685</c:v>
                </c:pt>
                <c:pt idx="71303">
                  <c:v>1.61687</c:v>
                </c:pt>
                <c:pt idx="71304">
                  <c:v>1.61689</c:v>
                </c:pt>
                <c:pt idx="71305">
                  <c:v>1.61692</c:v>
                </c:pt>
                <c:pt idx="71306">
                  <c:v>1.61694</c:v>
                </c:pt>
                <c:pt idx="71307">
                  <c:v>1.61696</c:v>
                </c:pt>
                <c:pt idx="71308">
                  <c:v>1.61698</c:v>
                </c:pt>
                <c:pt idx="71309">
                  <c:v>1.61701</c:v>
                </c:pt>
                <c:pt idx="71310">
                  <c:v>1.61703</c:v>
                </c:pt>
                <c:pt idx="71311">
                  <c:v>1.61705</c:v>
                </c:pt>
                <c:pt idx="71312">
                  <c:v>1.61708</c:v>
                </c:pt>
                <c:pt idx="71313">
                  <c:v>1.6171</c:v>
                </c:pt>
                <c:pt idx="71314">
                  <c:v>1.61712</c:v>
                </c:pt>
                <c:pt idx="71315">
                  <c:v>1.61714</c:v>
                </c:pt>
                <c:pt idx="71316">
                  <c:v>1.61717</c:v>
                </c:pt>
                <c:pt idx="71317">
                  <c:v>1.61719</c:v>
                </c:pt>
                <c:pt idx="71318">
                  <c:v>1.61721</c:v>
                </c:pt>
                <c:pt idx="71319">
                  <c:v>1.61723</c:v>
                </c:pt>
                <c:pt idx="71320">
                  <c:v>1.61726</c:v>
                </c:pt>
                <c:pt idx="71321">
                  <c:v>1.61728</c:v>
                </c:pt>
                <c:pt idx="71322">
                  <c:v>1.6173</c:v>
                </c:pt>
                <c:pt idx="71323">
                  <c:v>1.61732</c:v>
                </c:pt>
                <c:pt idx="71324">
                  <c:v>1.61735</c:v>
                </c:pt>
                <c:pt idx="71325">
                  <c:v>1.61737</c:v>
                </c:pt>
                <c:pt idx="71326">
                  <c:v>1.61739</c:v>
                </c:pt>
                <c:pt idx="71327">
                  <c:v>1.61742</c:v>
                </c:pt>
                <c:pt idx="71328">
                  <c:v>1.61744</c:v>
                </c:pt>
                <c:pt idx="71329">
                  <c:v>1.61746</c:v>
                </c:pt>
                <c:pt idx="71330">
                  <c:v>1.61748</c:v>
                </c:pt>
                <c:pt idx="71331">
                  <c:v>1.61751</c:v>
                </c:pt>
                <c:pt idx="71332">
                  <c:v>1.61753</c:v>
                </c:pt>
                <c:pt idx="71333">
                  <c:v>1.61755</c:v>
                </c:pt>
                <c:pt idx="71334">
                  <c:v>1.61757</c:v>
                </c:pt>
                <c:pt idx="71335">
                  <c:v>1.6176</c:v>
                </c:pt>
                <c:pt idx="71336">
                  <c:v>1.61762</c:v>
                </c:pt>
                <c:pt idx="71337">
                  <c:v>1.61764</c:v>
                </c:pt>
                <c:pt idx="71338">
                  <c:v>1.61766</c:v>
                </c:pt>
                <c:pt idx="71339">
                  <c:v>1.61769</c:v>
                </c:pt>
                <c:pt idx="71340">
                  <c:v>1.61771</c:v>
                </c:pt>
                <c:pt idx="71341">
                  <c:v>1.61773</c:v>
                </c:pt>
                <c:pt idx="71342">
                  <c:v>1.61776</c:v>
                </c:pt>
                <c:pt idx="71343">
                  <c:v>1.61778</c:v>
                </c:pt>
                <c:pt idx="71344">
                  <c:v>1.6178</c:v>
                </c:pt>
                <c:pt idx="71345">
                  <c:v>1.61782</c:v>
                </c:pt>
                <c:pt idx="71346">
                  <c:v>1.61785</c:v>
                </c:pt>
                <c:pt idx="71347">
                  <c:v>1.61787</c:v>
                </c:pt>
                <c:pt idx="71348">
                  <c:v>1.61789</c:v>
                </c:pt>
                <c:pt idx="71349">
                  <c:v>1.61791</c:v>
                </c:pt>
                <c:pt idx="71350">
                  <c:v>1.61794</c:v>
                </c:pt>
                <c:pt idx="71351">
                  <c:v>1.61796</c:v>
                </c:pt>
                <c:pt idx="71352">
                  <c:v>1.61798</c:v>
                </c:pt>
                <c:pt idx="71353">
                  <c:v>1.618</c:v>
                </c:pt>
                <c:pt idx="71354">
                  <c:v>1.61803</c:v>
                </c:pt>
                <c:pt idx="71355">
                  <c:v>1.61805</c:v>
                </c:pt>
                <c:pt idx="71356">
                  <c:v>1.61807</c:v>
                </c:pt>
                <c:pt idx="71357">
                  <c:v>1.6181</c:v>
                </c:pt>
                <c:pt idx="71358">
                  <c:v>1.61812</c:v>
                </c:pt>
                <c:pt idx="71359">
                  <c:v>1.61814</c:v>
                </c:pt>
                <c:pt idx="71360">
                  <c:v>1.61816</c:v>
                </c:pt>
                <c:pt idx="71361">
                  <c:v>1.61819</c:v>
                </c:pt>
                <c:pt idx="71362">
                  <c:v>1.61821</c:v>
                </c:pt>
                <c:pt idx="71363">
                  <c:v>1.61823</c:v>
                </c:pt>
                <c:pt idx="71364">
                  <c:v>1.61825</c:v>
                </c:pt>
                <c:pt idx="71365">
                  <c:v>1.61828</c:v>
                </c:pt>
                <c:pt idx="71366">
                  <c:v>1.6183</c:v>
                </c:pt>
                <c:pt idx="71367">
                  <c:v>1.61832</c:v>
                </c:pt>
                <c:pt idx="71368">
                  <c:v>1.61834</c:v>
                </c:pt>
                <c:pt idx="71369">
                  <c:v>1.61837</c:v>
                </c:pt>
                <c:pt idx="71370">
                  <c:v>1.61839</c:v>
                </c:pt>
                <c:pt idx="71371">
                  <c:v>1.61841</c:v>
                </c:pt>
                <c:pt idx="71372">
                  <c:v>1.61844</c:v>
                </c:pt>
                <c:pt idx="71373">
                  <c:v>1.61846</c:v>
                </c:pt>
                <c:pt idx="71374">
                  <c:v>1.61848</c:v>
                </c:pt>
                <c:pt idx="71375">
                  <c:v>1.6185</c:v>
                </c:pt>
                <c:pt idx="71376">
                  <c:v>1.61853</c:v>
                </c:pt>
                <c:pt idx="71377">
                  <c:v>1.61855</c:v>
                </c:pt>
                <c:pt idx="71378">
                  <c:v>1.61857</c:v>
                </c:pt>
                <c:pt idx="71379">
                  <c:v>1.61859</c:v>
                </c:pt>
                <c:pt idx="71380">
                  <c:v>1.61862</c:v>
                </c:pt>
                <c:pt idx="71381">
                  <c:v>1.61864</c:v>
                </c:pt>
                <c:pt idx="71382">
                  <c:v>1.61866</c:v>
                </c:pt>
                <c:pt idx="71383">
                  <c:v>1.61868</c:v>
                </c:pt>
                <c:pt idx="71384">
                  <c:v>1.61871</c:v>
                </c:pt>
                <c:pt idx="71385">
                  <c:v>1.61873</c:v>
                </c:pt>
                <c:pt idx="71386">
                  <c:v>1.61875</c:v>
                </c:pt>
                <c:pt idx="71387">
                  <c:v>1.61878</c:v>
                </c:pt>
                <c:pt idx="71388">
                  <c:v>1.6188</c:v>
                </c:pt>
                <c:pt idx="71389">
                  <c:v>1.61882</c:v>
                </c:pt>
                <c:pt idx="71390">
                  <c:v>1.61884</c:v>
                </c:pt>
                <c:pt idx="71391">
                  <c:v>1.61887</c:v>
                </c:pt>
                <c:pt idx="71392">
                  <c:v>1.61889</c:v>
                </c:pt>
                <c:pt idx="71393">
                  <c:v>1.61891</c:v>
                </c:pt>
                <c:pt idx="71394">
                  <c:v>1.61893</c:v>
                </c:pt>
                <c:pt idx="71395">
                  <c:v>1.61896</c:v>
                </c:pt>
                <c:pt idx="71396">
                  <c:v>1.61898</c:v>
                </c:pt>
                <c:pt idx="71397">
                  <c:v>1.619</c:v>
                </c:pt>
                <c:pt idx="71398">
                  <c:v>1.61902</c:v>
                </c:pt>
                <c:pt idx="71399">
                  <c:v>1.61905</c:v>
                </c:pt>
                <c:pt idx="71400">
                  <c:v>1.61907</c:v>
                </c:pt>
                <c:pt idx="71401">
                  <c:v>1.61909</c:v>
                </c:pt>
                <c:pt idx="71402">
                  <c:v>1.61912</c:v>
                </c:pt>
                <c:pt idx="71403">
                  <c:v>1.61914</c:v>
                </c:pt>
                <c:pt idx="71404">
                  <c:v>1.61916</c:v>
                </c:pt>
                <c:pt idx="71405">
                  <c:v>1.61918</c:v>
                </c:pt>
                <c:pt idx="71406">
                  <c:v>1.61921</c:v>
                </c:pt>
                <c:pt idx="71407">
                  <c:v>1.61923</c:v>
                </c:pt>
                <c:pt idx="71408">
                  <c:v>1.61925</c:v>
                </c:pt>
                <c:pt idx="71409">
                  <c:v>1.61927</c:v>
                </c:pt>
                <c:pt idx="71410">
                  <c:v>1.6193</c:v>
                </c:pt>
                <c:pt idx="71411">
                  <c:v>1.61932</c:v>
                </c:pt>
                <c:pt idx="71412">
                  <c:v>1.61934</c:v>
                </c:pt>
                <c:pt idx="71413">
                  <c:v>1.61936</c:v>
                </c:pt>
                <c:pt idx="71414">
                  <c:v>1.61939</c:v>
                </c:pt>
                <c:pt idx="71415">
                  <c:v>1.61941</c:v>
                </c:pt>
                <c:pt idx="71416">
                  <c:v>1.61943</c:v>
                </c:pt>
                <c:pt idx="71417">
                  <c:v>1.61946</c:v>
                </c:pt>
                <c:pt idx="71418">
                  <c:v>1.61948</c:v>
                </c:pt>
                <c:pt idx="71419">
                  <c:v>1.6195</c:v>
                </c:pt>
                <c:pt idx="71420">
                  <c:v>1.61952</c:v>
                </c:pt>
                <c:pt idx="71421">
                  <c:v>1.61955</c:v>
                </c:pt>
                <c:pt idx="71422">
                  <c:v>1.61957</c:v>
                </c:pt>
                <c:pt idx="71423">
                  <c:v>1.61959</c:v>
                </c:pt>
                <c:pt idx="71424">
                  <c:v>1.61962</c:v>
                </c:pt>
                <c:pt idx="71425">
                  <c:v>1.61964</c:v>
                </c:pt>
                <c:pt idx="71426">
                  <c:v>1.61966</c:v>
                </c:pt>
                <c:pt idx="71427">
                  <c:v>1.61968</c:v>
                </c:pt>
                <c:pt idx="71428">
                  <c:v>1.6197</c:v>
                </c:pt>
                <c:pt idx="71429">
                  <c:v>1.61973</c:v>
                </c:pt>
                <c:pt idx="71430">
                  <c:v>1.61975</c:v>
                </c:pt>
                <c:pt idx="71431">
                  <c:v>1.61977</c:v>
                </c:pt>
                <c:pt idx="71432">
                  <c:v>1.6198</c:v>
                </c:pt>
                <c:pt idx="71433">
                  <c:v>1.61982</c:v>
                </c:pt>
                <c:pt idx="71434">
                  <c:v>1.61984</c:v>
                </c:pt>
                <c:pt idx="71435">
                  <c:v>1.61986</c:v>
                </c:pt>
                <c:pt idx="71436">
                  <c:v>1.61989</c:v>
                </c:pt>
                <c:pt idx="71437">
                  <c:v>1.61991</c:v>
                </c:pt>
                <c:pt idx="71438">
                  <c:v>1.61993</c:v>
                </c:pt>
                <c:pt idx="71439">
                  <c:v>1.61996</c:v>
                </c:pt>
                <c:pt idx="71440">
                  <c:v>1.61998</c:v>
                </c:pt>
                <c:pt idx="71441">
                  <c:v>1.62</c:v>
                </c:pt>
                <c:pt idx="71442">
                  <c:v>1.62002</c:v>
                </c:pt>
                <c:pt idx="71443">
                  <c:v>1.62004</c:v>
                </c:pt>
                <c:pt idx="71444">
                  <c:v>1.62007</c:v>
                </c:pt>
                <c:pt idx="71445">
                  <c:v>1.62009</c:v>
                </c:pt>
                <c:pt idx="71446">
                  <c:v>1.62011</c:v>
                </c:pt>
                <c:pt idx="71447">
                  <c:v>1.62014</c:v>
                </c:pt>
                <c:pt idx="71448">
                  <c:v>1.62016</c:v>
                </c:pt>
                <c:pt idx="71449">
                  <c:v>1.62018</c:v>
                </c:pt>
                <c:pt idx="71450">
                  <c:v>1.6202</c:v>
                </c:pt>
                <c:pt idx="71451">
                  <c:v>1.62023</c:v>
                </c:pt>
                <c:pt idx="71452">
                  <c:v>1.62025</c:v>
                </c:pt>
                <c:pt idx="71453">
                  <c:v>1.62027</c:v>
                </c:pt>
                <c:pt idx="71454">
                  <c:v>1.6203</c:v>
                </c:pt>
                <c:pt idx="71455">
                  <c:v>1.62032</c:v>
                </c:pt>
                <c:pt idx="71456">
                  <c:v>1.62034</c:v>
                </c:pt>
                <c:pt idx="71457">
                  <c:v>1.62036</c:v>
                </c:pt>
                <c:pt idx="71458">
                  <c:v>1.62038</c:v>
                </c:pt>
                <c:pt idx="71459">
                  <c:v>1.62041</c:v>
                </c:pt>
                <c:pt idx="71460">
                  <c:v>1.62043</c:v>
                </c:pt>
                <c:pt idx="71461">
                  <c:v>1.62045</c:v>
                </c:pt>
                <c:pt idx="71462">
                  <c:v>1.62048</c:v>
                </c:pt>
                <c:pt idx="71463">
                  <c:v>1.6205</c:v>
                </c:pt>
                <c:pt idx="71464">
                  <c:v>1.62052</c:v>
                </c:pt>
                <c:pt idx="71465">
                  <c:v>1.62054</c:v>
                </c:pt>
                <c:pt idx="71466">
                  <c:v>1.62057</c:v>
                </c:pt>
                <c:pt idx="71467">
                  <c:v>1.62059</c:v>
                </c:pt>
                <c:pt idx="71468">
                  <c:v>1.62061</c:v>
                </c:pt>
                <c:pt idx="71469">
                  <c:v>1.62064</c:v>
                </c:pt>
                <c:pt idx="71470">
                  <c:v>1.62066</c:v>
                </c:pt>
                <c:pt idx="71471">
                  <c:v>1.62068</c:v>
                </c:pt>
                <c:pt idx="71472">
                  <c:v>1.6207</c:v>
                </c:pt>
                <c:pt idx="71473">
                  <c:v>1.62073</c:v>
                </c:pt>
                <c:pt idx="71474">
                  <c:v>1.62075</c:v>
                </c:pt>
                <c:pt idx="71475">
                  <c:v>1.62077</c:v>
                </c:pt>
                <c:pt idx="71476">
                  <c:v>1.62079</c:v>
                </c:pt>
                <c:pt idx="71477">
                  <c:v>1.62082</c:v>
                </c:pt>
                <c:pt idx="71478">
                  <c:v>1.62084</c:v>
                </c:pt>
                <c:pt idx="71479">
                  <c:v>1.62086</c:v>
                </c:pt>
                <c:pt idx="71480">
                  <c:v>1.62088</c:v>
                </c:pt>
                <c:pt idx="71481">
                  <c:v>1.62091</c:v>
                </c:pt>
                <c:pt idx="71482">
                  <c:v>1.62093</c:v>
                </c:pt>
                <c:pt idx="71483">
                  <c:v>1.62095</c:v>
                </c:pt>
                <c:pt idx="71484">
                  <c:v>1.62098</c:v>
                </c:pt>
                <c:pt idx="71485">
                  <c:v>1.621</c:v>
                </c:pt>
                <c:pt idx="71486">
                  <c:v>1.62102</c:v>
                </c:pt>
                <c:pt idx="71487">
                  <c:v>1.62104</c:v>
                </c:pt>
                <c:pt idx="71488">
                  <c:v>1.62107</c:v>
                </c:pt>
                <c:pt idx="71489">
                  <c:v>1.62109</c:v>
                </c:pt>
                <c:pt idx="71490">
                  <c:v>1.62111</c:v>
                </c:pt>
                <c:pt idx="71491">
                  <c:v>1.62113</c:v>
                </c:pt>
                <c:pt idx="71492">
                  <c:v>1.62116</c:v>
                </c:pt>
                <c:pt idx="71493">
                  <c:v>1.62118</c:v>
                </c:pt>
                <c:pt idx="71494">
                  <c:v>1.6212</c:v>
                </c:pt>
                <c:pt idx="71495">
                  <c:v>1.62122</c:v>
                </c:pt>
                <c:pt idx="71496">
                  <c:v>1.62125</c:v>
                </c:pt>
                <c:pt idx="71497">
                  <c:v>1.62127</c:v>
                </c:pt>
                <c:pt idx="71498">
                  <c:v>1.62129</c:v>
                </c:pt>
                <c:pt idx="71499">
                  <c:v>1.62132</c:v>
                </c:pt>
                <c:pt idx="71500">
                  <c:v>1.62134</c:v>
                </c:pt>
                <c:pt idx="71501">
                  <c:v>1.62136</c:v>
                </c:pt>
                <c:pt idx="71502">
                  <c:v>1.62138</c:v>
                </c:pt>
                <c:pt idx="71503">
                  <c:v>1.62141</c:v>
                </c:pt>
                <c:pt idx="71504">
                  <c:v>1.62143</c:v>
                </c:pt>
                <c:pt idx="71505">
                  <c:v>1.62145</c:v>
                </c:pt>
                <c:pt idx="71506">
                  <c:v>1.62147</c:v>
                </c:pt>
                <c:pt idx="71507">
                  <c:v>1.6215</c:v>
                </c:pt>
                <c:pt idx="71508">
                  <c:v>1.62152</c:v>
                </c:pt>
                <c:pt idx="71509">
                  <c:v>1.62154</c:v>
                </c:pt>
                <c:pt idx="71510">
                  <c:v>1.62156</c:v>
                </c:pt>
                <c:pt idx="71511">
                  <c:v>1.62159</c:v>
                </c:pt>
                <c:pt idx="71512">
                  <c:v>1.62161</c:v>
                </c:pt>
                <c:pt idx="71513">
                  <c:v>1.62163</c:v>
                </c:pt>
                <c:pt idx="71514">
                  <c:v>1.62166</c:v>
                </c:pt>
                <c:pt idx="71515">
                  <c:v>1.62168</c:v>
                </c:pt>
                <c:pt idx="71516">
                  <c:v>1.6217</c:v>
                </c:pt>
                <c:pt idx="71517">
                  <c:v>1.62172</c:v>
                </c:pt>
                <c:pt idx="71518">
                  <c:v>1.62175</c:v>
                </c:pt>
                <c:pt idx="71519">
                  <c:v>1.62177</c:v>
                </c:pt>
                <c:pt idx="71520">
                  <c:v>1.62179</c:v>
                </c:pt>
                <c:pt idx="71521">
                  <c:v>1.62181</c:v>
                </c:pt>
                <c:pt idx="71522">
                  <c:v>1.62184</c:v>
                </c:pt>
                <c:pt idx="71523">
                  <c:v>1.62186</c:v>
                </c:pt>
                <c:pt idx="71524">
                  <c:v>1.62188</c:v>
                </c:pt>
                <c:pt idx="71525">
                  <c:v>1.6219</c:v>
                </c:pt>
                <c:pt idx="71526">
                  <c:v>1.62193</c:v>
                </c:pt>
                <c:pt idx="71527">
                  <c:v>1.62195</c:v>
                </c:pt>
                <c:pt idx="71528">
                  <c:v>1.62197</c:v>
                </c:pt>
                <c:pt idx="71529">
                  <c:v>1.622</c:v>
                </c:pt>
                <c:pt idx="71530">
                  <c:v>1.62202</c:v>
                </c:pt>
                <c:pt idx="71531">
                  <c:v>1.62204</c:v>
                </c:pt>
                <c:pt idx="71532">
                  <c:v>1.62206</c:v>
                </c:pt>
                <c:pt idx="71533">
                  <c:v>1.62209</c:v>
                </c:pt>
                <c:pt idx="71534">
                  <c:v>1.62211</c:v>
                </c:pt>
                <c:pt idx="71535">
                  <c:v>1.62213</c:v>
                </c:pt>
                <c:pt idx="71536">
                  <c:v>1.62215</c:v>
                </c:pt>
                <c:pt idx="71537">
                  <c:v>1.62218</c:v>
                </c:pt>
                <c:pt idx="71538">
                  <c:v>1.6222</c:v>
                </c:pt>
                <c:pt idx="71539">
                  <c:v>1.62222</c:v>
                </c:pt>
                <c:pt idx="71540">
                  <c:v>1.62224</c:v>
                </c:pt>
                <c:pt idx="71541">
                  <c:v>1.62227</c:v>
                </c:pt>
                <c:pt idx="71542">
                  <c:v>1.62229</c:v>
                </c:pt>
                <c:pt idx="71543">
                  <c:v>1.62231</c:v>
                </c:pt>
                <c:pt idx="71544">
                  <c:v>1.62234</c:v>
                </c:pt>
                <c:pt idx="71545">
                  <c:v>1.62236</c:v>
                </c:pt>
                <c:pt idx="71546">
                  <c:v>1.62238</c:v>
                </c:pt>
                <c:pt idx="71547">
                  <c:v>1.6224</c:v>
                </c:pt>
                <c:pt idx="71548">
                  <c:v>1.62243</c:v>
                </c:pt>
                <c:pt idx="71549">
                  <c:v>1.62245</c:v>
                </c:pt>
                <c:pt idx="71550">
                  <c:v>1.62247</c:v>
                </c:pt>
                <c:pt idx="71551">
                  <c:v>1.62249</c:v>
                </c:pt>
                <c:pt idx="71552">
                  <c:v>1.62252</c:v>
                </c:pt>
                <c:pt idx="71553">
                  <c:v>1.62254</c:v>
                </c:pt>
                <c:pt idx="71554">
                  <c:v>1.62256</c:v>
                </c:pt>
                <c:pt idx="71555">
                  <c:v>1.62258</c:v>
                </c:pt>
                <c:pt idx="71556">
                  <c:v>1.62261</c:v>
                </c:pt>
                <c:pt idx="71557">
                  <c:v>1.62263</c:v>
                </c:pt>
                <c:pt idx="71558">
                  <c:v>1.62265</c:v>
                </c:pt>
                <c:pt idx="71559">
                  <c:v>1.62268</c:v>
                </c:pt>
                <c:pt idx="71560">
                  <c:v>1.6227</c:v>
                </c:pt>
                <c:pt idx="71561">
                  <c:v>1.62272</c:v>
                </c:pt>
                <c:pt idx="71562">
                  <c:v>1.62274</c:v>
                </c:pt>
                <c:pt idx="71563">
                  <c:v>1.62277</c:v>
                </c:pt>
                <c:pt idx="71564">
                  <c:v>1.62279</c:v>
                </c:pt>
                <c:pt idx="71565">
                  <c:v>1.62281</c:v>
                </c:pt>
                <c:pt idx="71566">
                  <c:v>1.62283</c:v>
                </c:pt>
                <c:pt idx="71567">
                  <c:v>1.62286</c:v>
                </c:pt>
                <c:pt idx="71568">
                  <c:v>1.62288</c:v>
                </c:pt>
                <c:pt idx="71569">
                  <c:v>1.6229</c:v>
                </c:pt>
                <c:pt idx="71570">
                  <c:v>1.62292</c:v>
                </c:pt>
                <c:pt idx="71571">
                  <c:v>1.62295</c:v>
                </c:pt>
                <c:pt idx="71572">
                  <c:v>1.62297</c:v>
                </c:pt>
                <c:pt idx="71573">
                  <c:v>1.62299</c:v>
                </c:pt>
                <c:pt idx="71574">
                  <c:v>1.62302</c:v>
                </c:pt>
                <c:pt idx="71575">
                  <c:v>1.62304</c:v>
                </c:pt>
                <c:pt idx="71576">
                  <c:v>1.62306</c:v>
                </c:pt>
                <c:pt idx="71577">
                  <c:v>1.62308</c:v>
                </c:pt>
                <c:pt idx="71578">
                  <c:v>1.62311</c:v>
                </c:pt>
                <c:pt idx="71579">
                  <c:v>1.62313</c:v>
                </c:pt>
                <c:pt idx="71580">
                  <c:v>1.62315</c:v>
                </c:pt>
                <c:pt idx="71581">
                  <c:v>1.62318</c:v>
                </c:pt>
                <c:pt idx="71582">
                  <c:v>1.6232</c:v>
                </c:pt>
                <c:pt idx="71583">
                  <c:v>1.62322</c:v>
                </c:pt>
                <c:pt idx="71584">
                  <c:v>1.62324</c:v>
                </c:pt>
                <c:pt idx="71585">
                  <c:v>1.62326</c:v>
                </c:pt>
                <c:pt idx="71586">
                  <c:v>1.62329</c:v>
                </c:pt>
                <c:pt idx="71587">
                  <c:v>1.62331</c:v>
                </c:pt>
                <c:pt idx="71588">
                  <c:v>1.62333</c:v>
                </c:pt>
                <c:pt idx="71589">
                  <c:v>1.62336</c:v>
                </c:pt>
                <c:pt idx="71590">
                  <c:v>1.62338</c:v>
                </c:pt>
                <c:pt idx="71591">
                  <c:v>1.6234</c:v>
                </c:pt>
                <c:pt idx="71592">
                  <c:v>1.62342</c:v>
                </c:pt>
                <c:pt idx="71593">
                  <c:v>1.62345</c:v>
                </c:pt>
                <c:pt idx="71594">
                  <c:v>1.62347</c:v>
                </c:pt>
                <c:pt idx="71595">
                  <c:v>1.62349</c:v>
                </c:pt>
                <c:pt idx="71596">
                  <c:v>1.62352</c:v>
                </c:pt>
                <c:pt idx="71597">
                  <c:v>1.62354</c:v>
                </c:pt>
                <c:pt idx="71598">
                  <c:v>1.62356</c:v>
                </c:pt>
                <c:pt idx="71599">
                  <c:v>1.62358</c:v>
                </c:pt>
                <c:pt idx="71600">
                  <c:v>1.6236</c:v>
                </c:pt>
                <c:pt idx="71601">
                  <c:v>1.62363</c:v>
                </c:pt>
                <c:pt idx="71602">
                  <c:v>1.62365</c:v>
                </c:pt>
                <c:pt idx="71603">
                  <c:v>1.62367</c:v>
                </c:pt>
                <c:pt idx="71604">
                  <c:v>1.6237</c:v>
                </c:pt>
                <c:pt idx="71605">
                  <c:v>1.62372</c:v>
                </c:pt>
                <c:pt idx="71606">
                  <c:v>1.62374</c:v>
                </c:pt>
                <c:pt idx="71607">
                  <c:v>1.62376</c:v>
                </c:pt>
                <c:pt idx="71608">
                  <c:v>1.62379</c:v>
                </c:pt>
                <c:pt idx="71609">
                  <c:v>1.62381</c:v>
                </c:pt>
                <c:pt idx="71610">
                  <c:v>1.62383</c:v>
                </c:pt>
                <c:pt idx="71611">
                  <c:v>1.62386</c:v>
                </c:pt>
                <c:pt idx="71612">
                  <c:v>1.62388</c:v>
                </c:pt>
                <c:pt idx="71613">
                  <c:v>1.6239</c:v>
                </c:pt>
                <c:pt idx="71614">
                  <c:v>1.62392</c:v>
                </c:pt>
                <c:pt idx="71615">
                  <c:v>1.62395</c:v>
                </c:pt>
                <c:pt idx="71616">
                  <c:v>1.62397</c:v>
                </c:pt>
                <c:pt idx="71617">
                  <c:v>1.62399</c:v>
                </c:pt>
                <c:pt idx="71618">
                  <c:v>1.62401</c:v>
                </c:pt>
                <c:pt idx="71619">
                  <c:v>1.62404</c:v>
                </c:pt>
                <c:pt idx="71620">
                  <c:v>1.62406</c:v>
                </c:pt>
                <c:pt idx="71621">
                  <c:v>1.62408</c:v>
                </c:pt>
                <c:pt idx="71622">
                  <c:v>1.6241</c:v>
                </c:pt>
                <c:pt idx="71623">
                  <c:v>1.62413</c:v>
                </c:pt>
                <c:pt idx="71624">
                  <c:v>1.62415</c:v>
                </c:pt>
                <c:pt idx="71625">
                  <c:v>1.62417</c:v>
                </c:pt>
                <c:pt idx="71626">
                  <c:v>1.6242</c:v>
                </c:pt>
                <c:pt idx="71627">
                  <c:v>1.62422</c:v>
                </c:pt>
                <c:pt idx="71628">
                  <c:v>1.62424</c:v>
                </c:pt>
                <c:pt idx="71629">
                  <c:v>1.62426</c:v>
                </c:pt>
                <c:pt idx="71630">
                  <c:v>1.62429</c:v>
                </c:pt>
                <c:pt idx="71631">
                  <c:v>1.62431</c:v>
                </c:pt>
                <c:pt idx="71632">
                  <c:v>1.62433</c:v>
                </c:pt>
                <c:pt idx="71633">
                  <c:v>1.62435</c:v>
                </c:pt>
                <c:pt idx="71634">
                  <c:v>1.62438</c:v>
                </c:pt>
                <c:pt idx="71635">
                  <c:v>1.6244</c:v>
                </c:pt>
                <c:pt idx="71636">
                  <c:v>1.62442</c:v>
                </c:pt>
                <c:pt idx="71637">
                  <c:v>1.62444</c:v>
                </c:pt>
                <c:pt idx="71638">
                  <c:v>1.62447</c:v>
                </c:pt>
                <c:pt idx="71639">
                  <c:v>1.62449</c:v>
                </c:pt>
                <c:pt idx="71640">
                  <c:v>1.62451</c:v>
                </c:pt>
                <c:pt idx="71641">
                  <c:v>1.62454</c:v>
                </c:pt>
                <c:pt idx="71642">
                  <c:v>1.62456</c:v>
                </c:pt>
                <c:pt idx="71643">
                  <c:v>1.62458</c:v>
                </c:pt>
                <c:pt idx="71644">
                  <c:v>1.6246</c:v>
                </c:pt>
                <c:pt idx="71645">
                  <c:v>1.62463</c:v>
                </c:pt>
                <c:pt idx="71646">
                  <c:v>1.62465</c:v>
                </c:pt>
                <c:pt idx="71647">
                  <c:v>1.62467</c:v>
                </c:pt>
                <c:pt idx="71648">
                  <c:v>1.62469</c:v>
                </c:pt>
                <c:pt idx="71649">
                  <c:v>1.62472</c:v>
                </c:pt>
                <c:pt idx="71650">
                  <c:v>1.62474</c:v>
                </c:pt>
                <c:pt idx="71651">
                  <c:v>1.62476</c:v>
                </c:pt>
                <c:pt idx="71652">
                  <c:v>1.62478</c:v>
                </c:pt>
                <c:pt idx="71653">
                  <c:v>1.62481</c:v>
                </c:pt>
                <c:pt idx="71654">
                  <c:v>1.62483</c:v>
                </c:pt>
                <c:pt idx="71655">
                  <c:v>1.62485</c:v>
                </c:pt>
                <c:pt idx="71656">
                  <c:v>1.62488</c:v>
                </c:pt>
                <c:pt idx="71657">
                  <c:v>1.6249</c:v>
                </c:pt>
                <c:pt idx="71658">
                  <c:v>1.62492</c:v>
                </c:pt>
                <c:pt idx="71659">
                  <c:v>1.62494</c:v>
                </c:pt>
                <c:pt idx="71660">
                  <c:v>1.62497</c:v>
                </c:pt>
                <c:pt idx="71661">
                  <c:v>1.62499</c:v>
                </c:pt>
                <c:pt idx="71662">
                  <c:v>1.62501</c:v>
                </c:pt>
                <c:pt idx="71663">
                  <c:v>1.62503</c:v>
                </c:pt>
                <c:pt idx="71664">
                  <c:v>1.62506</c:v>
                </c:pt>
                <c:pt idx="71665">
                  <c:v>1.62508</c:v>
                </c:pt>
                <c:pt idx="71666">
                  <c:v>1.6251</c:v>
                </c:pt>
                <c:pt idx="71667">
                  <c:v>1.62512</c:v>
                </c:pt>
                <c:pt idx="71668">
                  <c:v>1.62515</c:v>
                </c:pt>
                <c:pt idx="71669">
                  <c:v>1.62517</c:v>
                </c:pt>
                <c:pt idx="71670">
                  <c:v>1.62519</c:v>
                </c:pt>
                <c:pt idx="71671">
                  <c:v>1.62522</c:v>
                </c:pt>
                <c:pt idx="71672">
                  <c:v>1.62524</c:v>
                </c:pt>
                <c:pt idx="71673">
                  <c:v>1.62526</c:v>
                </c:pt>
                <c:pt idx="71674">
                  <c:v>1.62528</c:v>
                </c:pt>
                <c:pt idx="71675">
                  <c:v>1.62531</c:v>
                </c:pt>
                <c:pt idx="71676">
                  <c:v>1.62533</c:v>
                </c:pt>
                <c:pt idx="71677">
                  <c:v>1.62535</c:v>
                </c:pt>
                <c:pt idx="71678">
                  <c:v>1.62537</c:v>
                </c:pt>
                <c:pt idx="71679">
                  <c:v>1.6254</c:v>
                </c:pt>
                <c:pt idx="71680">
                  <c:v>1.62542</c:v>
                </c:pt>
                <c:pt idx="71681">
                  <c:v>1.62544</c:v>
                </c:pt>
                <c:pt idx="71682">
                  <c:v>1.62546</c:v>
                </c:pt>
                <c:pt idx="71683">
                  <c:v>1.62549</c:v>
                </c:pt>
                <c:pt idx="71684">
                  <c:v>1.62551</c:v>
                </c:pt>
                <c:pt idx="71685">
                  <c:v>1.62553</c:v>
                </c:pt>
                <c:pt idx="71686">
                  <c:v>1.62556</c:v>
                </c:pt>
                <c:pt idx="71687">
                  <c:v>1.62558</c:v>
                </c:pt>
                <c:pt idx="71688">
                  <c:v>1.6256</c:v>
                </c:pt>
                <c:pt idx="71689">
                  <c:v>1.62562</c:v>
                </c:pt>
                <c:pt idx="71690">
                  <c:v>1.62565</c:v>
                </c:pt>
                <c:pt idx="71691">
                  <c:v>1.62567</c:v>
                </c:pt>
                <c:pt idx="71692">
                  <c:v>1.62569</c:v>
                </c:pt>
                <c:pt idx="71693">
                  <c:v>1.62571</c:v>
                </c:pt>
                <c:pt idx="71694">
                  <c:v>1.62574</c:v>
                </c:pt>
                <c:pt idx="71695">
                  <c:v>1.62576</c:v>
                </c:pt>
                <c:pt idx="71696">
                  <c:v>1.62578</c:v>
                </c:pt>
                <c:pt idx="71697">
                  <c:v>1.6258</c:v>
                </c:pt>
                <c:pt idx="71698">
                  <c:v>1.62583</c:v>
                </c:pt>
                <c:pt idx="71699">
                  <c:v>1.62585</c:v>
                </c:pt>
                <c:pt idx="71700">
                  <c:v>1.62587</c:v>
                </c:pt>
                <c:pt idx="71701">
                  <c:v>1.6259</c:v>
                </c:pt>
                <c:pt idx="71702">
                  <c:v>1.62592</c:v>
                </c:pt>
                <c:pt idx="71703">
                  <c:v>1.62594</c:v>
                </c:pt>
                <c:pt idx="71704">
                  <c:v>1.62596</c:v>
                </c:pt>
                <c:pt idx="71705">
                  <c:v>1.62599</c:v>
                </c:pt>
                <c:pt idx="71706">
                  <c:v>1.62601</c:v>
                </c:pt>
                <c:pt idx="71707">
                  <c:v>1.62603</c:v>
                </c:pt>
                <c:pt idx="71708">
                  <c:v>1.62605</c:v>
                </c:pt>
                <c:pt idx="71709">
                  <c:v>1.62608</c:v>
                </c:pt>
                <c:pt idx="71710">
                  <c:v>1.6261</c:v>
                </c:pt>
                <c:pt idx="71711">
                  <c:v>1.62612</c:v>
                </c:pt>
                <c:pt idx="71712">
                  <c:v>1.62614</c:v>
                </c:pt>
                <c:pt idx="71713">
                  <c:v>1.62617</c:v>
                </c:pt>
                <c:pt idx="71714">
                  <c:v>1.62619</c:v>
                </c:pt>
                <c:pt idx="71715">
                  <c:v>1.62621</c:v>
                </c:pt>
                <c:pt idx="71716">
                  <c:v>1.62624</c:v>
                </c:pt>
                <c:pt idx="71717">
                  <c:v>1.62626</c:v>
                </c:pt>
                <c:pt idx="71718">
                  <c:v>1.62628</c:v>
                </c:pt>
                <c:pt idx="71719">
                  <c:v>1.6263</c:v>
                </c:pt>
                <c:pt idx="71720">
                  <c:v>1.62633</c:v>
                </c:pt>
                <c:pt idx="71721">
                  <c:v>1.62635</c:v>
                </c:pt>
                <c:pt idx="71722">
                  <c:v>1.62637</c:v>
                </c:pt>
                <c:pt idx="71723">
                  <c:v>1.6264</c:v>
                </c:pt>
                <c:pt idx="71724">
                  <c:v>1.62642</c:v>
                </c:pt>
                <c:pt idx="71725">
                  <c:v>1.62644</c:v>
                </c:pt>
                <c:pt idx="71726">
                  <c:v>1.62646</c:v>
                </c:pt>
                <c:pt idx="71727">
                  <c:v>1.62648</c:v>
                </c:pt>
                <c:pt idx="71728">
                  <c:v>1.62651</c:v>
                </c:pt>
                <c:pt idx="71729">
                  <c:v>1.62653</c:v>
                </c:pt>
                <c:pt idx="71730">
                  <c:v>1.62655</c:v>
                </c:pt>
                <c:pt idx="71731">
                  <c:v>1.62658</c:v>
                </c:pt>
                <c:pt idx="71732">
                  <c:v>1.6266</c:v>
                </c:pt>
                <c:pt idx="71733">
                  <c:v>1.62662</c:v>
                </c:pt>
                <c:pt idx="71734">
                  <c:v>1.62664</c:v>
                </c:pt>
                <c:pt idx="71735">
                  <c:v>1.62667</c:v>
                </c:pt>
                <c:pt idx="71736">
                  <c:v>1.62669</c:v>
                </c:pt>
                <c:pt idx="71737">
                  <c:v>1.62671</c:v>
                </c:pt>
                <c:pt idx="71738">
                  <c:v>1.62674</c:v>
                </c:pt>
                <c:pt idx="71739">
                  <c:v>1.62676</c:v>
                </c:pt>
                <c:pt idx="71740">
                  <c:v>1.62678</c:v>
                </c:pt>
                <c:pt idx="71741">
                  <c:v>1.6268</c:v>
                </c:pt>
                <c:pt idx="71742">
                  <c:v>1.62682</c:v>
                </c:pt>
                <c:pt idx="71743">
                  <c:v>1.62685</c:v>
                </c:pt>
                <c:pt idx="71744">
                  <c:v>1.62687</c:v>
                </c:pt>
                <c:pt idx="71745">
                  <c:v>1.62689</c:v>
                </c:pt>
                <c:pt idx="71746">
                  <c:v>1.62692</c:v>
                </c:pt>
                <c:pt idx="71747">
                  <c:v>1.62694</c:v>
                </c:pt>
                <c:pt idx="71748">
                  <c:v>1.62696</c:v>
                </c:pt>
                <c:pt idx="71749">
                  <c:v>1.62698</c:v>
                </c:pt>
                <c:pt idx="71750">
                  <c:v>1.62701</c:v>
                </c:pt>
                <c:pt idx="71751">
                  <c:v>1.62703</c:v>
                </c:pt>
                <c:pt idx="71752">
                  <c:v>1.62705</c:v>
                </c:pt>
                <c:pt idx="71753">
                  <c:v>1.62708</c:v>
                </c:pt>
                <c:pt idx="71754">
                  <c:v>1.6271</c:v>
                </c:pt>
                <c:pt idx="71755">
                  <c:v>1.62712</c:v>
                </c:pt>
                <c:pt idx="71756">
                  <c:v>1.62714</c:v>
                </c:pt>
                <c:pt idx="71757">
                  <c:v>1.62717</c:v>
                </c:pt>
                <c:pt idx="71758">
                  <c:v>1.62719</c:v>
                </c:pt>
                <c:pt idx="71759">
                  <c:v>1.62721</c:v>
                </c:pt>
                <c:pt idx="71760">
                  <c:v>1.62723</c:v>
                </c:pt>
                <c:pt idx="71761">
                  <c:v>1.62726</c:v>
                </c:pt>
                <c:pt idx="71762">
                  <c:v>1.62728</c:v>
                </c:pt>
                <c:pt idx="71763">
                  <c:v>1.6273</c:v>
                </c:pt>
                <c:pt idx="71764">
                  <c:v>1.62732</c:v>
                </c:pt>
                <c:pt idx="71765">
                  <c:v>1.62735</c:v>
                </c:pt>
                <c:pt idx="71766">
                  <c:v>1.62737</c:v>
                </c:pt>
                <c:pt idx="71767">
                  <c:v>1.62739</c:v>
                </c:pt>
                <c:pt idx="71768">
                  <c:v>1.62742</c:v>
                </c:pt>
                <c:pt idx="71769">
                  <c:v>1.62744</c:v>
                </c:pt>
                <c:pt idx="71770">
                  <c:v>1.62746</c:v>
                </c:pt>
                <c:pt idx="71771">
                  <c:v>1.62748</c:v>
                </c:pt>
                <c:pt idx="71772">
                  <c:v>1.62751</c:v>
                </c:pt>
                <c:pt idx="71773">
                  <c:v>1.62753</c:v>
                </c:pt>
                <c:pt idx="71774">
                  <c:v>1.62755</c:v>
                </c:pt>
                <c:pt idx="71775">
                  <c:v>1.62757</c:v>
                </c:pt>
                <c:pt idx="71776">
                  <c:v>1.6276</c:v>
                </c:pt>
                <c:pt idx="71777">
                  <c:v>1.62762</c:v>
                </c:pt>
                <c:pt idx="71778">
                  <c:v>1.62764</c:v>
                </c:pt>
                <c:pt idx="71779">
                  <c:v>1.62766</c:v>
                </c:pt>
                <c:pt idx="71780">
                  <c:v>1.62769</c:v>
                </c:pt>
                <c:pt idx="71781">
                  <c:v>1.62771</c:v>
                </c:pt>
                <c:pt idx="71782">
                  <c:v>1.62773</c:v>
                </c:pt>
                <c:pt idx="71783">
                  <c:v>1.62776</c:v>
                </c:pt>
                <c:pt idx="71784">
                  <c:v>1.62778</c:v>
                </c:pt>
                <c:pt idx="71785">
                  <c:v>1.6278</c:v>
                </c:pt>
                <c:pt idx="71786">
                  <c:v>1.62782</c:v>
                </c:pt>
                <c:pt idx="71787">
                  <c:v>1.62785</c:v>
                </c:pt>
                <c:pt idx="71788">
                  <c:v>1.62787</c:v>
                </c:pt>
                <c:pt idx="71789">
                  <c:v>1.62789</c:v>
                </c:pt>
                <c:pt idx="71790">
                  <c:v>1.62791</c:v>
                </c:pt>
                <c:pt idx="71791">
                  <c:v>1.62794</c:v>
                </c:pt>
                <c:pt idx="71792">
                  <c:v>1.62796</c:v>
                </c:pt>
                <c:pt idx="71793">
                  <c:v>1.62798</c:v>
                </c:pt>
                <c:pt idx="71794">
                  <c:v>1.628</c:v>
                </c:pt>
                <c:pt idx="71795">
                  <c:v>1.62803</c:v>
                </c:pt>
                <c:pt idx="71796">
                  <c:v>1.62805</c:v>
                </c:pt>
                <c:pt idx="71797">
                  <c:v>1.62807</c:v>
                </c:pt>
                <c:pt idx="71798">
                  <c:v>1.6281</c:v>
                </c:pt>
                <c:pt idx="71799">
                  <c:v>1.62812</c:v>
                </c:pt>
                <c:pt idx="71800">
                  <c:v>1.62814</c:v>
                </c:pt>
                <c:pt idx="71801">
                  <c:v>1.62816</c:v>
                </c:pt>
                <c:pt idx="71802">
                  <c:v>1.62819</c:v>
                </c:pt>
                <c:pt idx="71803">
                  <c:v>1.62821</c:v>
                </c:pt>
                <c:pt idx="71804">
                  <c:v>1.62823</c:v>
                </c:pt>
                <c:pt idx="71805">
                  <c:v>1.62825</c:v>
                </c:pt>
                <c:pt idx="71806">
                  <c:v>1.62828</c:v>
                </c:pt>
                <c:pt idx="71807">
                  <c:v>1.6283</c:v>
                </c:pt>
                <c:pt idx="71808">
                  <c:v>1.62832</c:v>
                </c:pt>
                <c:pt idx="71809">
                  <c:v>1.62834</c:v>
                </c:pt>
                <c:pt idx="71810">
                  <c:v>1.62837</c:v>
                </c:pt>
                <c:pt idx="71811">
                  <c:v>1.62839</c:v>
                </c:pt>
                <c:pt idx="71812">
                  <c:v>1.62841</c:v>
                </c:pt>
                <c:pt idx="71813">
                  <c:v>1.62844</c:v>
                </c:pt>
                <c:pt idx="71814">
                  <c:v>1.62846</c:v>
                </c:pt>
                <c:pt idx="71815">
                  <c:v>1.62848</c:v>
                </c:pt>
                <c:pt idx="71816">
                  <c:v>1.6285</c:v>
                </c:pt>
                <c:pt idx="71817">
                  <c:v>1.62853</c:v>
                </c:pt>
                <c:pt idx="71818">
                  <c:v>1.62855</c:v>
                </c:pt>
                <c:pt idx="71819">
                  <c:v>1.62857</c:v>
                </c:pt>
                <c:pt idx="71820">
                  <c:v>1.62859</c:v>
                </c:pt>
                <c:pt idx="71821">
                  <c:v>1.62862</c:v>
                </c:pt>
                <c:pt idx="71822">
                  <c:v>1.62864</c:v>
                </c:pt>
                <c:pt idx="71823">
                  <c:v>1.62866</c:v>
                </c:pt>
                <c:pt idx="71824">
                  <c:v>1.62868</c:v>
                </c:pt>
                <c:pt idx="71825">
                  <c:v>1.62871</c:v>
                </c:pt>
                <c:pt idx="71826">
                  <c:v>1.62873</c:v>
                </c:pt>
                <c:pt idx="71827">
                  <c:v>1.62875</c:v>
                </c:pt>
                <c:pt idx="71828">
                  <c:v>1.62878</c:v>
                </c:pt>
                <c:pt idx="71829">
                  <c:v>1.6288</c:v>
                </c:pt>
                <c:pt idx="71830">
                  <c:v>1.62882</c:v>
                </c:pt>
                <c:pt idx="71831">
                  <c:v>1.62884</c:v>
                </c:pt>
                <c:pt idx="71832">
                  <c:v>1.62887</c:v>
                </c:pt>
                <c:pt idx="71833">
                  <c:v>1.62889</c:v>
                </c:pt>
                <c:pt idx="71834">
                  <c:v>1.62891</c:v>
                </c:pt>
                <c:pt idx="71835">
                  <c:v>1.62893</c:v>
                </c:pt>
                <c:pt idx="71836">
                  <c:v>1.62896</c:v>
                </c:pt>
                <c:pt idx="71837">
                  <c:v>1.62898</c:v>
                </c:pt>
                <c:pt idx="71838">
                  <c:v>1.629</c:v>
                </c:pt>
                <c:pt idx="71839">
                  <c:v>1.62902</c:v>
                </c:pt>
                <c:pt idx="71840">
                  <c:v>1.62905</c:v>
                </c:pt>
                <c:pt idx="71841">
                  <c:v>1.62907</c:v>
                </c:pt>
                <c:pt idx="71842">
                  <c:v>1.62909</c:v>
                </c:pt>
                <c:pt idx="71843">
                  <c:v>1.62912</c:v>
                </c:pt>
                <c:pt idx="71844">
                  <c:v>1.62914</c:v>
                </c:pt>
                <c:pt idx="71845">
                  <c:v>1.62916</c:v>
                </c:pt>
                <c:pt idx="71846">
                  <c:v>1.62918</c:v>
                </c:pt>
                <c:pt idx="71847">
                  <c:v>1.62921</c:v>
                </c:pt>
                <c:pt idx="71848">
                  <c:v>1.62923</c:v>
                </c:pt>
                <c:pt idx="71849">
                  <c:v>1.62925</c:v>
                </c:pt>
                <c:pt idx="71850">
                  <c:v>1.62927</c:v>
                </c:pt>
                <c:pt idx="71851">
                  <c:v>1.6293</c:v>
                </c:pt>
                <c:pt idx="71852">
                  <c:v>1.62932</c:v>
                </c:pt>
                <c:pt idx="71853">
                  <c:v>1.62934</c:v>
                </c:pt>
                <c:pt idx="71854">
                  <c:v>1.62936</c:v>
                </c:pt>
                <c:pt idx="71855">
                  <c:v>1.62939</c:v>
                </c:pt>
                <c:pt idx="71856">
                  <c:v>1.62941</c:v>
                </c:pt>
                <c:pt idx="71857">
                  <c:v>1.62943</c:v>
                </c:pt>
                <c:pt idx="71858">
                  <c:v>1.62946</c:v>
                </c:pt>
                <c:pt idx="71859">
                  <c:v>1.62948</c:v>
                </c:pt>
                <c:pt idx="71860">
                  <c:v>1.6295</c:v>
                </c:pt>
                <c:pt idx="71861">
                  <c:v>1.62952</c:v>
                </c:pt>
                <c:pt idx="71862">
                  <c:v>1.62955</c:v>
                </c:pt>
                <c:pt idx="71863">
                  <c:v>1.62957</c:v>
                </c:pt>
                <c:pt idx="71864">
                  <c:v>1.62959</c:v>
                </c:pt>
                <c:pt idx="71865">
                  <c:v>1.62962</c:v>
                </c:pt>
                <c:pt idx="71866">
                  <c:v>1.62964</c:v>
                </c:pt>
                <c:pt idx="71867">
                  <c:v>1.62966</c:v>
                </c:pt>
                <c:pt idx="71868">
                  <c:v>1.62968</c:v>
                </c:pt>
                <c:pt idx="71869">
                  <c:v>1.6297</c:v>
                </c:pt>
                <c:pt idx="71870">
                  <c:v>1.62973</c:v>
                </c:pt>
                <c:pt idx="71871">
                  <c:v>1.62975</c:v>
                </c:pt>
                <c:pt idx="71872">
                  <c:v>1.62977</c:v>
                </c:pt>
                <c:pt idx="71873">
                  <c:v>1.6298</c:v>
                </c:pt>
                <c:pt idx="71874">
                  <c:v>1.62982</c:v>
                </c:pt>
                <c:pt idx="71875">
                  <c:v>1.62984</c:v>
                </c:pt>
                <c:pt idx="71876">
                  <c:v>1.62986</c:v>
                </c:pt>
                <c:pt idx="71877">
                  <c:v>1.62989</c:v>
                </c:pt>
                <c:pt idx="71878">
                  <c:v>1.62991</c:v>
                </c:pt>
                <c:pt idx="71879">
                  <c:v>1.62993</c:v>
                </c:pt>
                <c:pt idx="71880">
                  <c:v>1.62996</c:v>
                </c:pt>
                <c:pt idx="71881">
                  <c:v>1.62998</c:v>
                </c:pt>
                <c:pt idx="71882">
                  <c:v>1.63</c:v>
                </c:pt>
                <c:pt idx="71883">
                  <c:v>1.63002</c:v>
                </c:pt>
                <c:pt idx="71884">
                  <c:v>1.63004</c:v>
                </c:pt>
                <c:pt idx="71885">
                  <c:v>1.63007</c:v>
                </c:pt>
                <c:pt idx="71886">
                  <c:v>1.63009</c:v>
                </c:pt>
                <c:pt idx="71887">
                  <c:v>1.63011</c:v>
                </c:pt>
                <c:pt idx="71888">
                  <c:v>1.63014</c:v>
                </c:pt>
                <c:pt idx="71889">
                  <c:v>1.63016</c:v>
                </c:pt>
                <c:pt idx="71890">
                  <c:v>1.63018</c:v>
                </c:pt>
                <c:pt idx="71891">
                  <c:v>1.6302</c:v>
                </c:pt>
                <c:pt idx="71892">
                  <c:v>1.63023</c:v>
                </c:pt>
                <c:pt idx="71893">
                  <c:v>1.63025</c:v>
                </c:pt>
                <c:pt idx="71894">
                  <c:v>1.63027</c:v>
                </c:pt>
                <c:pt idx="71895">
                  <c:v>1.6303</c:v>
                </c:pt>
                <c:pt idx="71896">
                  <c:v>1.63032</c:v>
                </c:pt>
                <c:pt idx="71897">
                  <c:v>1.63034</c:v>
                </c:pt>
                <c:pt idx="71898">
                  <c:v>1.63036</c:v>
                </c:pt>
                <c:pt idx="71899">
                  <c:v>1.63038</c:v>
                </c:pt>
                <c:pt idx="71900">
                  <c:v>1.63041</c:v>
                </c:pt>
                <c:pt idx="71901">
                  <c:v>1.63043</c:v>
                </c:pt>
                <c:pt idx="71902">
                  <c:v>1.63045</c:v>
                </c:pt>
                <c:pt idx="71903">
                  <c:v>1.63048</c:v>
                </c:pt>
                <c:pt idx="71904">
                  <c:v>1.6305</c:v>
                </c:pt>
                <c:pt idx="71905">
                  <c:v>1.63052</c:v>
                </c:pt>
                <c:pt idx="71906">
                  <c:v>1.63054</c:v>
                </c:pt>
                <c:pt idx="71907">
                  <c:v>1.63057</c:v>
                </c:pt>
                <c:pt idx="71908">
                  <c:v>1.63059</c:v>
                </c:pt>
                <c:pt idx="71909">
                  <c:v>1.63061</c:v>
                </c:pt>
                <c:pt idx="71910">
                  <c:v>1.63064</c:v>
                </c:pt>
                <c:pt idx="71911">
                  <c:v>1.63066</c:v>
                </c:pt>
                <c:pt idx="71912">
                  <c:v>1.63068</c:v>
                </c:pt>
                <c:pt idx="71913">
                  <c:v>1.6307</c:v>
                </c:pt>
                <c:pt idx="71914">
                  <c:v>1.63073</c:v>
                </c:pt>
                <c:pt idx="71915">
                  <c:v>1.63075</c:v>
                </c:pt>
                <c:pt idx="71916">
                  <c:v>1.63077</c:v>
                </c:pt>
                <c:pt idx="71917">
                  <c:v>1.63079</c:v>
                </c:pt>
                <c:pt idx="71918">
                  <c:v>1.63082</c:v>
                </c:pt>
                <c:pt idx="71919">
                  <c:v>1.63084</c:v>
                </c:pt>
                <c:pt idx="71920">
                  <c:v>1.63086</c:v>
                </c:pt>
                <c:pt idx="71921">
                  <c:v>1.63088</c:v>
                </c:pt>
                <c:pt idx="71922">
                  <c:v>1.63091</c:v>
                </c:pt>
                <c:pt idx="71923">
                  <c:v>1.63093</c:v>
                </c:pt>
                <c:pt idx="71924">
                  <c:v>1.63095</c:v>
                </c:pt>
                <c:pt idx="71925">
                  <c:v>1.63098</c:v>
                </c:pt>
                <c:pt idx="71926">
                  <c:v>1.631</c:v>
                </c:pt>
                <c:pt idx="71927">
                  <c:v>1.63102</c:v>
                </c:pt>
                <c:pt idx="71928">
                  <c:v>1.63104</c:v>
                </c:pt>
                <c:pt idx="71929">
                  <c:v>1.63107</c:v>
                </c:pt>
                <c:pt idx="71930">
                  <c:v>1.63109</c:v>
                </c:pt>
                <c:pt idx="71931">
                  <c:v>1.63111</c:v>
                </c:pt>
                <c:pt idx="71932">
                  <c:v>1.63113</c:v>
                </c:pt>
                <c:pt idx="71933">
                  <c:v>1.63116</c:v>
                </c:pt>
                <c:pt idx="71934">
                  <c:v>1.63118</c:v>
                </c:pt>
                <c:pt idx="71935">
                  <c:v>1.6312</c:v>
                </c:pt>
                <c:pt idx="71936">
                  <c:v>1.63122</c:v>
                </c:pt>
                <c:pt idx="71937">
                  <c:v>1.63125</c:v>
                </c:pt>
                <c:pt idx="71938">
                  <c:v>1.63127</c:v>
                </c:pt>
                <c:pt idx="71939">
                  <c:v>1.63129</c:v>
                </c:pt>
                <c:pt idx="71940">
                  <c:v>1.63132</c:v>
                </c:pt>
                <c:pt idx="71941">
                  <c:v>1.63134</c:v>
                </c:pt>
                <c:pt idx="71942">
                  <c:v>1.63136</c:v>
                </c:pt>
                <c:pt idx="71943">
                  <c:v>1.63138</c:v>
                </c:pt>
                <c:pt idx="71944">
                  <c:v>1.63141</c:v>
                </c:pt>
                <c:pt idx="71945">
                  <c:v>1.63143</c:v>
                </c:pt>
                <c:pt idx="71946">
                  <c:v>1.63145</c:v>
                </c:pt>
                <c:pt idx="71947">
                  <c:v>1.63147</c:v>
                </c:pt>
                <c:pt idx="71948">
                  <c:v>1.6315</c:v>
                </c:pt>
                <c:pt idx="71949">
                  <c:v>1.63152</c:v>
                </c:pt>
                <c:pt idx="71950">
                  <c:v>1.63154</c:v>
                </c:pt>
                <c:pt idx="71951">
                  <c:v>1.63156</c:v>
                </c:pt>
                <c:pt idx="71952">
                  <c:v>1.63159</c:v>
                </c:pt>
                <c:pt idx="71953">
                  <c:v>1.63161</c:v>
                </c:pt>
                <c:pt idx="71954">
                  <c:v>1.63163</c:v>
                </c:pt>
                <c:pt idx="71955">
                  <c:v>1.63166</c:v>
                </c:pt>
                <c:pt idx="71956">
                  <c:v>1.63168</c:v>
                </c:pt>
                <c:pt idx="71957">
                  <c:v>1.6317</c:v>
                </c:pt>
                <c:pt idx="71958">
                  <c:v>1.63172</c:v>
                </c:pt>
                <c:pt idx="71959">
                  <c:v>1.63175</c:v>
                </c:pt>
                <c:pt idx="71960">
                  <c:v>1.63177</c:v>
                </c:pt>
                <c:pt idx="71961">
                  <c:v>1.63179</c:v>
                </c:pt>
                <c:pt idx="71962">
                  <c:v>1.63181</c:v>
                </c:pt>
                <c:pt idx="71963">
                  <c:v>1.63184</c:v>
                </c:pt>
                <c:pt idx="71964">
                  <c:v>1.63186</c:v>
                </c:pt>
                <c:pt idx="71965">
                  <c:v>1.63188</c:v>
                </c:pt>
                <c:pt idx="71966">
                  <c:v>1.6319</c:v>
                </c:pt>
                <c:pt idx="71967">
                  <c:v>1.63193</c:v>
                </c:pt>
                <c:pt idx="71968">
                  <c:v>1.63195</c:v>
                </c:pt>
                <c:pt idx="71969">
                  <c:v>1.63197</c:v>
                </c:pt>
                <c:pt idx="71970">
                  <c:v>1.632</c:v>
                </c:pt>
                <c:pt idx="71971">
                  <c:v>1.63202</c:v>
                </c:pt>
                <c:pt idx="71972">
                  <c:v>1.63204</c:v>
                </c:pt>
                <c:pt idx="71973">
                  <c:v>1.63206</c:v>
                </c:pt>
                <c:pt idx="71974">
                  <c:v>1.63209</c:v>
                </c:pt>
                <c:pt idx="71975">
                  <c:v>1.63211</c:v>
                </c:pt>
                <c:pt idx="71976">
                  <c:v>1.63213</c:v>
                </c:pt>
                <c:pt idx="71977">
                  <c:v>1.63215</c:v>
                </c:pt>
                <c:pt idx="71978">
                  <c:v>1.63218</c:v>
                </c:pt>
                <c:pt idx="71979">
                  <c:v>1.6322</c:v>
                </c:pt>
                <c:pt idx="71980">
                  <c:v>1.63222</c:v>
                </c:pt>
                <c:pt idx="71981">
                  <c:v>1.63224</c:v>
                </c:pt>
                <c:pt idx="71982">
                  <c:v>1.63227</c:v>
                </c:pt>
                <c:pt idx="71983">
                  <c:v>1.63229</c:v>
                </c:pt>
                <c:pt idx="71984">
                  <c:v>1.63231</c:v>
                </c:pt>
                <c:pt idx="71985">
                  <c:v>1.63234</c:v>
                </c:pt>
                <c:pt idx="71986">
                  <c:v>1.63236</c:v>
                </c:pt>
                <c:pt idx="71987">
                  <c:v>1.63238</c:v>
                </c:pt>
                <c:pt idx="71988">
                  <c:v>1.6324</c:v>
                </c:pt>
                <c:pt idx="71989">
                  <c:v>1.63243</c:v>
                </c:pt>
                <c:pt idx="71990">
                  <c:v>1.63245</c:v>
                </c:pt>
                <c:pt idx="71991">
                  <c:v>1.63247</c:v>
                </c:pt>
                <c:pt idx="71992">
                  <c:v>1.63249</c:v>
                </c:pt>
                <c:pt idx="71993">
                  <c:v>1.63252</c:v>
                </c:pt>
                <c:pt idx="71994">
                  <c:v>1.63254</c:v>
                </c:pt>
                <c:pt idx="71995">
                  <c:v>1.63256</c:v>
                </c:pt>
                <c:pt idx="71996">
                  <c:v>1.63258</c:v>
                </c:pt>
                <c:pt idx="71997">
                  <c:v>1.63261</c:v>
                </c:pt>
                <c:pt idx="71998">
                  <c:v>1.63263</c:v>
                </c:pt>
                <c:pt idx="71999">
                  <c:v>1.63265</c:v>
                </c:pt>
                <c:pt idx="72000">
                  <c:v>1.63268</c:v>
                </c:pt>
                <c:pt idx="72001">
                  <c:v>1.6327</c:v>
                </c:pt>
                <c:pt idx="72002">
                  <c:v>1.63272</c:v>
                </c:pt>
                <c:pt idx="72003">
                  <c:v>1.63274</c:v>
                </c:pt>
                <c:pt idx="72004">
                  <c:v>1.63277</c:v>
                </c:pt>
                <c:pt idx="72005">
                  <c:v>1.63279</c:v>
                </c:pt>
                <c:pt idx="72006">
                  <c:v>1.63281</c:v>
                </c:pt>
                <c:pt idx="72007">
                  <c:v>1.63283</c:v>
                </c:pt>
                <c:pt idx="72008">
                  <c:v>1.63286</c:v>
                </c:pt>
                <c:pt idx="72009">
                  <c:v>1.63288</c:v>
                </c:pt>
                <c:pt idx="72010">
                  <c:v>1.6329</c:v>
                </c:pt>
                <c:pt idx="72011">
                  <c:v>1.63292</c:v>
                </c:pt>
                <c:pt idx="72012">
                  <c:v>1.63295</c:v>
                </c:pt>
                <c:pt idx="72013">
                  <c:v>1.63297</c:v>
                </c:pt>
                <c:pt idx="72014">
                  <c:v>1.63299</c:v>
                </c:pt>
                <c:pt idx="72015">
                  <c:v>1.63302</c:v>
                </c:pt>
                <c:pt idx="72016">
                  <c:v>1.63304</c:v>
                </c:pt>
                <c:pt idx="72017">
                  <c:v>1.63306</c:v>
                </c:pt>
                <c:pt idx="72018">
                  <c:v>1.63308</c:v>
                </c:pt>
                <c:pt idx="72019">
                  <c:v>1.63311</c:v>
                </c:pt>
                <c:pt idx="72020">
                  <c:v>1.63313</c:v>
                </c:pt>
                <c:pt idx="72021">
                  <c:v>1.63315</c:v>
                </c:pt>
                <c:pt idx="72022">
                  <c:v>1.63318</c:v>
                </c:pt>
                <c:pt idx="72023">
                  <c:v>1.6332</c:v>
                </c:pt>
                <c:pt idx="72024">
                  <c:v>1.63322</c:v>
                </c:pt>
                <c:pt idx="72025">
                  <c:v>1.63324</c:v>
                </c:pt>
                <c:pt idx="72026">
                  <c:v>1.63326</c:v>
                </c:pt>
                <c:pt idx="72027">
                  <c:v>1.63329</c:v>
                </c:pt>
                <c:pt idx="72028">
                  <c:v>1.63331</c:v>
                </c:pt>
                <c:pt idx="72029">
                  <c:v>1.63333</c:v>
                </c:pt>
                <c:pt idx="72030">
                  <c:v>1.63336</c:v>
                </c:pt>
                <c:pt idx="72031">
                  <c:v>1.63338</c:v>
                </c:pt>
                <c:pt idx="72032">
                  <c:v>1.6334</c:v>
                </c:pt>
                <c:pt idx="72033">
                  <c:v>1.63342</c:v>
                </c:pt>
                <c:pt idx="72034">
                  <c:v>1.63345</c:v>
                </c:pt>
                <c:pt idx="72035">
                  <c:v>1.63347</c:v>
                </c:pt>
                <c:pt idx="72036">
                  <c:v>1.63349</c:v>
                </c:pt>
                <c:pt idx="72037">
                  <c:v>1.63352</c:v>
                </c:pt>
                <c:pt idx="72038">
                  <c:v>1.63354</c:v>
                </c:pt>
                <c:pt idx="72039">
                  <c:v>1.63356</c:v>
                </c:pt>
                <c:pt idx="72040">
                  <c:v>1.63358</c:v>
                </c:pt>
                <c:pt idx="72041">
                  <c:v>1.6336</c:v>
                </c:pt>
                <c:pt idx="72042">
                  <c:v>1.63363</c:v>
                </c:pt>
                <c:pt idx="72043">
                  <c:v>1.63365</c:v>
                </c:pt>
                <c:pt idx="72044">
                  <c:v>1.63367</c:v>
                </c:pt>
                <c:pt idx="72045">
                  <c:v>1.6337</c:v>
                </c:pt>
                <c:pt idx="72046">
                  <c:v>1.63372</c:v>
                </c:pt>
                <c:pt idx="72047">
                  <c:v>1.63374</c:v>
                </c:pt>
                <c:pt idx="72048">
                  <c:v>1.63376</c:v>
                </c:pt>
                <c:pt idx="72049">
                  <c:v>1.63379</c:v>
                </c:pt>
                <c:pt idx="72050">
                  <c:v>1.63381</c:v>
                </c:pt>
                <c:pt idx="72051">
                  <c:v>1.63383</c:v>
                </c:pt>
                <c:pt idx="72052">
                  <c:v>1.63386</c:v>
                </c:pt>
                <c:pt idx="72053">
                  <c:v>1.63388</c:v>
                </c:pt>
                <c:pt idx="72054">
                  <c:v>1.6339</c:v>
                </c:pt>
                <c:pt idx="72055">
                  <c:v>1.63392</c:v>
                </c:pt>
                <c:pt idx="72056">
                  <c:v>1.63395</c:v>
                </c:pt>
                <c:pt idx="72057">
                  <c:v>1.63397</c:v>
                </c:pt>
                <c:pt idx="72058">
                  <c:v>1.63399</c:v>
                </c:pt>
                <c:pt idx="72059">
                  <c:v>1.63401</c:v>
                </c:pt>
                <c:pt idx="72060">
                  <c:v>1.63404</c:v>
                </c:pt>
                <c:pt idx="72061">
                  <c:v>1.63406</c:v>
                </c:pt>
                <c:pt idx="72062">
                  <c:v>1.63408</c:v>
                </c:pt>
                <c:pt idx="72063">
                  <c:v>1.6341</c:v>
                </c:pt>
                <c:pt idx="72064">
                  <c:v>1.63413</c:v>
                </c:pt>
                <c:pt idx="72065">
                  <c:v>1.63415</c:v>
                </c:pt>
                <c:pt idx="72066">
                  <c:v>1.63417</c:v>
                </c:pt>
                <c:pt idx="72067">
                  <c:v>1.6342</c:v>
                </c:pt>
                <c:pt idx="72068">
                  <c:v>1.63422</c:v>
                </c:pt>
                <c:pt idx="72069">
                  <c:v>1.63424</c:v>
                </c:pt>
                <c:pt idx="72070">
                  <c:v>1.63426</c:v>
                </c:pt>
                <c:pt idx="72071">
                  <c:v>1.63429</c:v>
                </c:pt>
                <c:pt idx="72072">
                  <c:v>1.63431</c:v>
                </c:pt>
                <c:pt idx="72073">
                  <c:v>1.63433</c:v>
                </c:pt>
                <c:pt idx="72074">
                  <c:v>1.63435</c:v>
                </c:pt>
                <c:pt idx="72075">
                  <c:v>1.63438</c:v>
                </c:pt>
                <c:pt idx="72076">
                  <c:v>1.6344</c:v>
                </c:pt>
                <c:pt idx="72077">
                  <c:v>1.63442</c:v>
                </c:pt>
                <c:pt idx="72078">
                  <c:v>1.63444</c:v>
                </c:pt>
                <c:pt idx="72079">
                  <c:v>1.63447</c:v>
                </c:pt>
                <c:pt idx="72080">
                  <c:v>1.63449</c:v>
                </c:pt>
                <c:pt idx="72081">
                  <c:v>1.63451</c:v>
                </c:pt>
                <c:pt idx="72082">
                  <c:v>1.63454</c:v>
                </c:pt>
                <c:pt idx="72083">
                  <c:v>1.63456</c:v>
                </c:pt>
                <c:pt idx="72084">
                  <c:v>1.63458</c:v>
                </c:pt>
                <c:pt idx="72085">
                  <c:v>1.6346</c:v>
                </c:pt>
                <c:pt idx="72086">
                  <c:v>1.63463</c:v>
                </c:pt>
                <c:pt idx="72087">
                  <c:v>1.63465</c:v>
                </c:pt>
                <c:pt idx="72088">
                  <c:v>1.63467</c:v>
                </c:pt>
                <c:pt idx="72089">
                  <c:v>1.63469</c:v>
                </c:pt>
                <c:pt idx="72090">
                  <c:v>1.63472</c:v>
                </c:pt>
                <c:pt idx="72091">
                  <c:v>1.63474</c:v>
                </c:pt>
                <c:pt idx="72092">
                  <c:v>1.63476</c:v>
                </c:pt>
                <c:pt idx="72093">
                  <c:v>1.63478</c:v>
                </c:pt>
                <c:pt idx="72094">
                  <c:v>1.63481</c:v>
                </c:pt>
                <c:pt idx="72095">
                  <c:v>1.63483</c:v>
                </c:pt>
                <c:pt idx="72096">
                  <c:v>1.63485</c:v>
                </c:pt>
                <c:pt idx="72097">
                  <c:v>1.63488</c:v>
                </c:pt>
                <c:pt idx="72098">
                  <c:v>1.6349</c:v>
                </c:pt>
                <c:pt idx="72099">
                  <c:v>1.63492</c:v>
                </c:pt>
                <c:pt idx="72100">
                  <c:v>1.63494</c:v>
                </c:pt>
                <c:pt idx="72101">
                  <c:v>1.63497</c:v>
                </c:pt>
                <c:pt idx="72102">
                  <c:v>1.63499</c:v>
                </c:pt>
                <c:pt idx="72103">
                  <c:v>1.63501</c:v>
                </c:pt>
                <c:pt idx="72104">
                  <c:v>1.63503</c:v>
                </c:pt>
                <c:pt idx="72105">
                  <c:v>1.63506</c:v>
                </c:pt>
                <c:pt idx="72106">
                  <c:v>1.63508</c:v>
                </c:pt>
                <c:pt idx="72107">
                  <c:v>1.6351</c:v>
                </c:pt>
                <c:pt idx="72108">
                  <c:v>1.63512</c:v>
                </c:pt>
                <c:pt idx="72109">
                  <c:v>1.63515</c:v>
                </c:pt>
                <c:pt idx="72110">
                  <c:v>1.63517</c:v>
                </c:pt>
                <c:pt idx="72111">
                  <c:v>1.63519</c:v>
                </c:pt>
                <c:pt idx="72112">
                  <c:v>1.63522</c:v>
                </c:pt>
                <c:pt idx="72113">
                  <c:v>1.63524</c:v>
                </c:pt>
                <c:pt idx="72114">
                  <c:v>1.63526</c:v>
                </c:pt>
                <c:pt idx="72115">
                  <c:v>1.63528</c:v>
                </c:pt>
                <c:pt idx="72116">
                  <c:v>1.63531</c:v>
                </c:pt>
                <c:pt idx="72117">
                  <c:v>1.63533</c:v>
                </c:pt>
                <c:pt idx="72118">
                  <c:v>1.63535</c:v>
                </c:pt>
                <c:pt idx="72119">
                  <c:v>1.63537</c:v>
                </c:pt>
                <c:pt idx="72120">
                  <c:v>1.6354</c:v>
                </c:pt>
                <c:pt idx="72121">
                  <c:v>1.63542</c:v>
                </c:pt>
                <c:pt idx="72122">
                  <c:v>1.63544</c:v>
                </c:pt>
                <c:pt idx="72123">
                  <c:v>1.63546</c:v>
                </c:pt>
                <c:pt idx="72124">
                  <c:v>1.63549</c:v>
                </c:pt>
                <c:pt idx="72125">
                  <c:v>1.63551</c:v>
                </c:pt>
                <c:pt idx="72126">
                  <c:v>1.63553</c:v>
                </c:pt>
                <c:pt idx="72127">
                  <c:v>1.63556</c:v>
                </c:pt>
                <c:pt idx="72128">
                  <c:v>1.63558</c:v>
                </c:pt>
                <c:pt idx="72129">
                  <c:v>1.6356</c:v>
                </c:pt>
                <c:pt idx="72130">
                  <c:v>1.63562</c:v>
                </c:pt>
                <c:pt idx="72131">
                  <c:v>1.63565</c:v>
                </c:pt>
                <c:pt idx="72132">
                  <c:v>1.63567</c:v>
                </c:pt>
                <c:pt idx="72133">
                  <c:v>1.63569</c:v>
                </c:pt>
                <c:pt idx="72134">
                  <c:v>1.63571</c:v>
                </c:pt>
                <c:pt idx="72135">
                  <c:v>1.63574</c:v>
                </c:pt>
                <c:pt idx="72136">
                  <c:v>1.63576</c:v>
                </c:pt>
                <c:pt idx="72137">
                  <c:v>1.63578</c:v>
                </c:pt>
                <c:pt idx="72138">
                  <c:v>1.6358</c:v>
                </c:pt>
                <c:pt idx="72139">
                  <c:v>1.63583</c:v>
                </c:pt>
                <c:pt idx="72140">
                  <c:v>1.63585</c:v>
                </c:pt>
                <c:pt idx="72141">
                  <c:v>1.63587</c:v>
                </c:pt>
                <c:pt idx="72142">
                  <c:v>1.6359</c:v>
                </c:pt>
                <c:pt idx="72143">
                  <c:v>1.63592</c:v>
                </c:pt>
                <c:pt idx="72144">
                  <c:v>1.63594</c:v>
                </c:pt>
                <c:pt idx="72145">
                  <c:v>1.63596</c:v>
                </c:pt>
                <c:pt idx="72146">
                  <c:v>1.63599</c:v>
                </c:pt>
                <c:pt idx="72147">
                  <c:v>1.63601</c:v>
                </c:pt>
                <c:pt idx="72148">
                  <c:v>1.63603</c:v>
                </c:pt>
                <c:pt idx="72149">
                  <c:v>1.63605</c:v>
                </c:pt>
                <c:pt idx="72150">
                  <c:v>1.63608</c:v>
                </c:pt>
                <c:pt idx="72151">
                  <c:v>1.6361</c:v>
                </c:pt>
                <c:pt idx="72152">
                  <c:v>1.63612</c:v>
                </c:pt>
                <c:pt idx="72153">
                  <c:v>1.63614</c:v>
                </c:pt>
                <c:pt idx="72154">
                  <c:v>1.63617</c:v>
                </c:pt>
                <c:pt idx="72155">
                  <c:v>1.63619</c:v>
                </c:pt>
                <c:pt idx="72156">
                  <c:v>1.63621</c:v>
                </c:pt>
                <c:pt idx="72157">
                  <c:v>1.63624</c:v>
                </c:pt>
                <c:pt idx="72158">
                  <c:v>1.63626</c:v>
                </c:pt>
                <c:pt idx="72159">
                  <c:v>1.63628</c:v>
                </c:pt>
                <c:pt idx="72160">
                  <c:v>1.6363</c:v>
                </c:pt>
                <c:pt idx="72161">
                  <c:v>1.63633</c:v>
                </c:pt>
                <c:pt idx="72162">
                  <c:v>1.63635</c:v>
                </c:pt>
                <c:pt idx="72163">
                  <c:v>1.63637</c:v>
                </c:pt>
                <c:pt idx="72164">
                  <c:v>1.6364</c:v>
                </c:pt>
                <c:pt idx="72165">
                  <c:v>1.63642</c:v>
                </c:pt>
                <c:pt idx="72166">
                  <c:v>1.63644</c:v>
                </c:pt>
                <c:pt idx="72167">
                  <c:v>1.63646</c:v>
                </c:pt>
                <c:pt idx="72168">
                  <c:v>1.63648</c:v>
                </c:pt>
                <c:pt idx="72169">
                  <c:v>1.63651</c:v>
                </c:pt>
                <c:pt idx="72170">
                  <c:v>1.63653</c:v>
                </c:pt>
                <c:pt idx="72171">
                  <c:v>1.63655</c:v>
                </c:pt>
                <c:pt idx="72172">
                  <c:v>1.63658</c:v>
                </c:pt>
                <c:pt idx="72173">
                  <c:v>1.6366</c:v>
                </c:pt>
                <c:pt idx="72174">
                  <c:v>1.63662</c:v>
                </c:pt>
                <c:pt idx="72175">
                  <c:v>1.63664</c:v>
                </c:pt>
                <c:pt idx="72176">
                  <c:v>1.63667</c:v>
                </c:pt>
                <c:pt idx="72177">
                  <c:v>1.63669</c:v>
                </c:pt>
                <c:pt idx="72178">
                  <c:v>1.63671</c:v>
                </c:pt>
                <c:pt idx="72179">
                  <c:v>1.63674</c:v>
                </c:pt>
                <c:pt idx="72180">
                  <c:v>1.63676</c:v>
                </c:pt>
                <c:pt idx="72181">
                  <c:v>1.63678</c:v>
                </c:pt>
                <c:pt idx="72182">
                  <c:v>1.6368</c:v>
                </c:pt>
                <c:pt idx="72183">
                  <c:v>1.63682</c:v>
                </c:pt>
                <c:pt idx="72184">
                  <c:v>1.63685</c:v>
                </c:pt>
                <c:pt idx="72185">
                  <c:v>1.63687</c:v>
                </c:pt>
                <c:pt idx="72186">
                  <c:v>1.63689</c:v>
                </c:pt>
                <c:pt idx="72187">
                  <c:v>1.63692</c:v>
                </c:pt>
                <c:pt idx="72188">
                  <c:v>1.63694</c:v>
                </c:pt>
                <c:pt idx="72189">
                  <c:v>1.63696</c:v>
                </c:pt>
                <c:pt idx="72190">
                  <c:v>1.63698</c:v>
                </c:pt>
                <c:pt idx="72191">
                  <c:v>1.63701</c:v>
                </c:pt>
                <c:pt idx="72192">
                  <c:v>1.63703</c:v>
                </c:pt>
                <c:pt idx="72193">
                  <c:v>1.63705</c:v>
                </c:pt>
                <c:pt idx="72194">
                  <c:v>1.63708</c:v>
                </c:pt>
                <c:pt idx="72195">
                  <c:v>1.6371</c:v>
                </c:pt>
                <c:pt idx="72196">
                  <c:v>1.63712</c:v>
                </c:pt>
                <c:pt idx="72197">
                  <c:v>1.63714</c:v>
                </c:pt>
                <c:pt idx="72198">
                  <c:v>1.63717</c:v>
                </c:pt>
                <c:pt idx="72199">
                  <c:v>1.63719</c:v>
                </c:pt>
                <c:pt idx="72200">
                  <c:v>1.63721</c:v>
                </c:pt>
                <c:pt idx="72201">
                  <c:v>1.63723</c:v>
                </c:pt>
                <c:pt idx="72202">
                  <c:v>1.63726</c:v>
                </c:pt>
                <c:pt idx="72203">
                  <c:v>1.63728</c:v>
                </c:pt>
                <c:pt idx="72204">
                  <c:v>1.6373</c:v>
                </c:pt>
                <c:pt idx="72205">
                  <c:v>1.63732</c:v>
                </c:pt>
                <c:pt idx="72206">
                  <c:v>1.63735</c:v>
                </c:pt>
                <c:pt idx="72207">
                  <c:v>1.63737</c:v>
                </c:pt>
                <c:pt idx="72208">
                  <c:v>1.63739</c:v>
                </c:pt>
                <c:pt idx="72209">
                  <c:v>1.63742</c:v>
                </c:pt>
                <c:pt idx="72210">
                  <c:v>1.63744</c:v>
                </c:pt>
                <c:pt idx="72211">
                  <c:v>1.63746</c:v>
                </c:pt>
                <c:pt idx="72212">
                  <c:v>1.63748</c:v>
                </c:pt>
                <c:pt idx="72213">
                  <c:v>1.63751</c:v>
                </c:pt>
                <c:pt idx="72214">
                  <c:v>1.63753</c:v>
                </c:pt>
                <c:pt idx="72215">
                  <c:v>1.63755</c:v>
                </c:pt>
                <c:pt idx="72216">
                  <c:v>1.63757</c:v>
                </c:pt>
                <c:pt idx="72217">
                  <c:v>1.6376</c:v>
                </c:pt>
                <c:pt idx="72218">
                  <c:v>1.63762</c:v>
                </c:pt>
                <c:pt idx="72219">
                  <c:v>1.63764</c:v>
                </c:pt>
                <c:pt idx="72220">
                  <c:v>1.63766</c:v>
                </c:pt>
                <c:pt idx="72221">
                  <c:v>1.63769</c:v>
                </c:pt>
                <c:pt idx="72222">
                  <c:v>1.63771</c:v>
                </c:pt>
                <c:pt idx="72223">
                  <c:v>1.63773</c:v>
                </c:pt>
                <c:pt idx="72224">
                  <c:v>1.63776</c:v>
                </c:pt>
                <c:pt idx="72225">
                  <c:v>1.63778</c:v>
                </c:pt>
                <c:pt idx="72226">
                  <c:v>1.6378</c:v>
                </c:pt>
                <c:pt idx="72227">
                  <c:v>1.63782</c:v>
                </c:pt>
                <c:pt idx="72228">
                  <c:v>1.63785</c:v>
                </c:pt>
                <c:pt idx="72229">
                  <c:v>1.63787</c:v>
                </c:pt>
                <c:pt idx="72230">
                  <c:v>1.63789</c:v>
                </c:pt>
                <c:pt idx="72231">
                  <c:v>1.63791</c:v>
                </c:pt>
                <c:pt idx="72232">
                  <c:v>1.63794</c:v>
                </c:pt>
                <c:pt idx="72233">
                  <c:v>1.63796</c:v>
                </c:pt>
                <c:pt idx="72234">
                  <c:v>1.63798</c:v>
                </c:pt>
                <c:pt idx="72235">
                  <c:v>1.638</c:v>
                </c:pt>
                <c:pt idx="72236">
                  <c:v>1.63803</c:v>
                </c:pt>
                <c:pt idx="72237">
                  <c:v>1.63805</c:v>
                </c:pt>
                <c:pt idx="72238">
                  <c:v>1.63807</c:v>
                </c:pt>
                <c:pt idx="72239">
                  <c:v>1.6381</c:v>
                </c:pt>
                <c:pt idx="72240">
                  <c:v>1.63812</c:v>
                </c:pt>
                <c:pt idx="72241">
                  <c:v>1.63814</c:v>
                </c:pt>
                <c:pt idx="72242">
                  <c:v>1.63816</c:v>
                </c:pt>
                <c:pt idx="72243">
                  <c:v>1.63819</c:v>
                </c:pt>
                <c:pt idx="72244">
                  <c:v>1.63821</c:v>
                </c:pt>
                <c:pt idx="72245">
                  <c:v>1.63823</c:v>
                </c:pt>
                <c:pt idx="72246">
                  <c:v>1.63825</c:v>
                </c:pt>
                <c:pt idx="72247">
                  <c:v>1.63828</c:v>
                </c:pt>
                <c:pt idx="72248">
                  <c:v>1.6383</c:v>
                </c:pt>
                <c:pt idx="72249">
                  <c:v>1.63832</c:v>
                </c:pt>
                <c:pt idx="72250">
                  <c:v>1.63834</c:v>
                </c:pt>
                <c:pt idx="72251">
                  <c:v>1.63837</c:v>
                </c:pt>
                <c:pt idx="72252">
                  <c:v>1.63839</c:v>
                </c:pt>
                <c:pt idx="72253">
                  <c:v>1.63841</c:v>
                </c:pt>
                <c:pt idx="72254">
                  <c:v>1.63844</c:v>
                </c:pt>
                <c:pt idx="72255">
                  <c:v>1.63846</c:v>
                </c:pt>
                <c:pt idx="72256">
                  <c:v>1.63848</c:v>
                </c:pt>
                <c:pt idx="72257">
                  <c:v>1.6385</c:v>
                </c:pt>
                <c:pt idx="72258">
                  <c:v>1.63853</c:v>
                </c:pt>
                <c:pt idx="72259">
                  <c:v>1.63855</c:v>
                </c:pt>
                <c:pt idx="72260">
                  <c:v>1.63857</c:v>
                </c:pt>
                <c:pt idx="72261">
                  <c:v>1.63859</c:v>
                </c:pt>
                <c:pt idx="72262">
                  <c:v>1.63862</c:v>
                </c:pt>
                <c:pt idx="72263">
                  <c:v>1.63864</c:v>
                </c:pt>
                <c:pt idx="72264">
                  <c:v>1.63866</c:v>
                </c:pt>
                <c:pt idx="72265">
                  <c:v>1.63868</c:v>
                </c:pt>
                <c:pt idx="72266">
                  <c:v>1.63871</c:v>
                </c:pt>
                <c:pt idx="72267">
                  <c:v>1.63873</c:v>
                </c:pt>
                <c:pt idx="72268">
                  <c:v>1.63875</c:v>
                </c:pt>
                <c:pt idx="72269">
                  <c:v>1.63878</c:v>
                </c:pt>
                <c:pt idx="72270">
                  <c:v>1.6388</c:v>
                </c:pt>
                <c:pt idx="72271">
                  <c:v>1.63882</c:v>
                </c:pt>
                <c:pt idx="72272">
                  <c:v>1.63884</c:v>
                </c:pt>
                <c:pt idx="72273">
                  <c:v>1.63887</c:v>
                </c:pt>
                <c:pt idx="72274">
                  <c:v>1.63889</c:v>
                </c:pt>
                <c:pt idx="72275">
                  <c:v>1.63891</c:v>
                </c:pt>
                <c:pt idx="72276">
                  <c:v>1.63893</c:v>
                </c:pt>
                <c:pt idx="72277">
                  <c:v>1.63896</c:v>
                </c:pt>
                <c:pt idx="72278">
                  <c:v>1.63898</c:v>
                </c:pt>
                <c:pt idx="72279">
                  <c:v>1.639</c:v>
                </c:pt>
                <c:pt idx="72280">
                  <c:v>1.63902</c:v>
                </c:pt>
                <c:pt idx="72281">
                  <c:v>1.63905</c:v>
                </c:pt>
                <c:pt idx="72282">
                  <c:v>1.63907</c:v>
                </c:pt>
                <c:pt idx="72283">
                  <c:v>1.63909</c:v>
                </c:pt>
                <c:pt idx="72284">
                  <c:v>1.63912</c:v>
                </c:pt>
                <c:pt idx="72285">
                  <c:v>1.63914</c:v>
                </c:pt>
                <c:pt idx="72286">
                  <c:v>1.63916</c:v>
                </c:pt>
                <c:pt idx="72287">
                  <c:v>1.63918</c:v>
                </c:pt>
                <c:pt idx="72288">
                  <c:v>1.63921</c:v>
                </c:pt>
                <c:pt idx="72289">
                  <c:v>1.63923</c:v>
                </c:pt>
                <c:pt idx="72290">
                  <c:v>1.63925</c:v>
                </c:pt>
                <c:pt idx="72291">
                  <c:v>1.63927</c:v>
                </c:pt>
                <c:pt idx="72292">
                  <c:v>1.6393</c:v>
                </c:pt>
                <c:pt idx="72293">
                  <c:v>1.63932</c:v>
                </c:pt>
                <c:pt idx="72294">
                  <c:v>1.63934</c:v>
                </c:pt>
                <c:pt idx="72295">
                  <c:v>1.63936</c:v>
                </c:pt>
                <c:pt idx="72296">
                  <c:v>1.63939</c:v>
                </c:pt>
                <c:pt idx="72297">
                  <c:v>1.63941</c:v>
                </c:pt>
                <c:pt idx="72298">
                  <c:v>1.63943</c:v>
                </c:pt>
                <c:pt idx="72299">
                  <c:v>1.63946</c:v>
                </c:pt>
                <c:pt idx="72300">
                  <c:v>1.63948</c:v>
                </c:pt>
                <c:pt idx="72301">
                  <c:v>1.6395</c:v>
                </c:pt>
                <c:pt idx="72302">
                  <c:v>1.63952</c:v>
                </c:pt>
                <c:pt idx="72303">
                  <c:v>1.63955</c:v>
                </c:pt>
                <c:pt idx="72304">
                  <c:v>1.63957</c:v>
                </c:pt>
                <c:pt idx="72305">
                  <c:v>1.63959</c:v>
                </c:pt>
                <c:pt idx="72306">
                  <c:v>1.63962</c:v>
                </c:pt>
                <c:pt idx="72307">
                  <c:v>1.63964</c:v>
                </c:pt>
                <c:pt idx="72308">
                  <c:v>1.63966</c:v>
                </c:pt>
                <c:pt idx="72309">
                  <c:v>1.63968</c:v>
                </c:pt>
                <c:pt idx="72310">
                  <c:v>1.6397</c:v>
                </c:pt>
                <c:pt idx="72311">
                  <c:v>1.63973</c:v>
                </c:pt>
                <c:pt idx="72312">
                  <c:v>1.63975</c:v>
                </c:pt>
                <c:pt idx="72313">
                  <c:v>1.63977</c:v>
                </c:pt>
                <c:pt idx="72314">
                  <c:v>1.6398</c:v>
                </c:pt>
                <c:pt idx="72315">
                  <c:v>1.63982</c:v>
                </c:pt>
                <c:pt idx="72316">
                  <c:v>1.63984</c:v>
                </c:pt>
                <c:pt idx="72317">
                  <c:v>1.63986</c:v>
                </c:pt>
                <c:pt idx="72318">
                  <c:v>1.63989</c:v>
                </c:pt>
                <c:pt idx="72319">
                  <c:v>1.63991</c:v>
                </c:pt>
                <c:pt idx="72320">
                  <c:v>1.63993</c:v>
                </c:pt>
                <c:pt idx="72321">
                  <c:v>1.63996</c:v>
                </c:pt>
                <c:pt idx="72322">
                  <c:v>1.63998</c:v>
                </c:pt>
                <c:pt idx="72323">
                  <c:v>1.64</c:v>
                </c:pt>
                <c:pt idx="72324">
                  <c:v>1.64002</c:v>
                </c:pt>
                <c:pt idx="72325">
                  <c:v>1.64004</c:v>
                </c:pt>
                <c:pt idx="72326">
                  <c:v>1.64007</c:v>
                </c:pt>
                <c:pt idx="72327">
                  <c:v>1.64009</c:v>
                </c:pt>
                <c:pt idx="72328">
                  <c:v>1.64011</c:v>
                </c:pt>
                <c:pt idx="72329">
                  <c:v>1.64014</c:v>
                </c:pt>
                <c:pt idx="72330">
                  <c:v>1.64016</c:v>
                </c:pt>
                <c:pt idx="72331">
                  <c:v>1.64018</c:v>
                </c:pt>
                <c:pt idx="72332">
                  <c:v>1.6402</c:v>
                </c:pt>
                <c:pt idx="72333">
                  <c:v>1.64023</c:v>
                </c:pt>
                <c:pt idx="72334">
                  <c:v>1.64025</c:v>
                </c:pt>
                <c:pt idx="72335">
                  <c:v>1.64027</c:v>
                </c:pt>
                <c:pt idx="72336">
                  <c:v>1.6403</c:v>
                </c:pt>
                <c:pt idx="72337">
                  <c:v>1.64032</c:v>
                </c:pt>
                <c:pt idx="72338">
                  <c:v>1.64034</c:v>
                </c:pt>
                <c:pt idx="72339">
                  <c:v>1.64036</c:v>
                </c:pt>
                <c:pt idx="72340">
                  <c:v>1.64038</c:v>
                </c:pt>
                <c:pt idx="72341">
                  <c:v>1.64041</c:v>
                </c:pt>
                <c:pt idx="72342">
                  <c:v>1.64043</c:v>
                </c:pt>
                <c:pt idx="72343">
                  <c:v>1.64045</c:v>
                </c:pt>
                <c:pt idx="72344">
                  <c:v>1.64048</c:v>
                </c:pt>
                <c:pt idx="72345">
                  <c:v>1.6405</c:v>
                </c:pt>
                <c:pt idx="72346">
                  <c:v>1.64052</c:v>
                </c:pt>
                <c:pt idx="72347">
                  <c:v>1.64054</c:v>
                </c:pt>
                <c:pt idx="72348">
                  <c:v>1.64057</c:v>
                </c:pt>
                <c:pt idx="72349">
                  <c:v>1.64059</c:v>
                </c:pt>
                <c:pt idx="72350">
                  <c:v>1.64061</c:v>
                </c:pt>
                <c:pt idx="72351">
                  <c:v>1.64064</c:v>
                </c:pt>
                <c:pt idx="72352">
                  <c:v>1.64066</c:v>
                </c:pt>
                <c:pt idx="72353">
                  <c:v>1.64068</c:v>
                </c:pt>
                <c:pt idx="72354">
                  <c:v>1.6407</c:v>
                </c:pt>
                <c:pt idx="72355">
                  <c:v>1.64073</c:v>
                </c:pt>
                <c:pt idx="72356">
                  <c:v>1.64075</c:v>
                </c:pt>
                <c:pt idx="72357">
                  <c:v>1.64077</c:v>
                </c:pt>
                <c:pt idx="72358">
                  <c:v>1.64079</c:v>
                </c:pt>
                <c:pt idx="72359">
                  <c:v>1.64082</c:v>
                </c:pt>
                <c:pt idx="72360">
                  <c:v>1.64084</c:v>
                </c:pt>
                <c:pt idx="72361">
                  <c:v>1.64086</c:v>
                </c:pt>
                <c:pt idx="72362">
                  <c:v>1.64088</c:v>
                </c:pt>
                <c:pt idx="72363">
                  <c:v>1.64091</c:v>
                </c:pt>
                <c:pt idx="72364">
                  <c:v>1.64093</c:v>
                </c:pt>
                <c:pt idx="72365">
                  <c:v>1.64095</c:v>
                </c:pt>
                <c:pt idx="72366">
                  <c:v>1.64098</c:v>
                </c:pt>
                <c:pt idx="72367">
                  <c:v>1.641</c:v>
                </c:pt>
                <c:pt idx="72368">
                  <c:v>1.64102</c:v>
                </c:pt>
                <c:pt idx="72369">
                  <c:v>1.64104</c:v>
                </c:pt>
                <c:pt idx="72370">
                  <c:v>1.64107</c:v>
                </c:pt>
                <c:pt idx="72371">
                  <c:v>1.64109</c:v>
                </c:pt>
                <c:pt idx="72372">
                  <c:v>1.64111</c:v>
                </c:pt>
                <c:pt idx="72373">
                  <c:v>1.64113</c:v>
                </c:pt>
                <c:pt idx="72374">
                  <c:v>1.64116</c:v>
                </c:pt>
                <c:pt idx="72375">
                  <c:v>1.64118</c:v>
                </c:pt>
                <c:pt idx="72376">
                  <c:v>1.6412</c:v>
                </c:pt>
                <c:pt idx="72377">
                  <c:v>1.64122</c:v>
                </c:pt>
                <c:pt idx="72378">
                  <c:v>1.64125</c:v>
                </c:pt>
                <c:pt idx="72379">
                  <c:v>1.64127</c:v>
                </c:pt>
                <c:pt idx="72380">
                  <c:v>1.64129</c:v>
                </c:pt>
                <c:pt idx="72381">
                  <c:v>1.64132</c:v>
                </c:pt>
                <c:pt idx="72382">
                  <c:v>1.64134</c:v>
                </c:pt>
                <c:pt idx="72383">
                  <c:v>1.64136</c:v>
                </c:pt>
                <c:pt idx="72384">
                  <c:v>1.64138</c:v>
                </c:pt>
                <c:pt idx="72385">
                  <c:v>1.64141</c:v>
                </c:pt>
                <c:pt idx="72386">
                  <c:v>1.64143</c:v>
                </c:pt>
                <c:pt idx="72387">
                  <c:v>1.64145</c:v>
                </c:pt>
                <c:pt idx="72388">
                  <c:v>1.64147</c:v>
                </c:pt>
                <c:pt idx="72389">
                  <c:v>1.6415</c:v>
                </c:pt>
                <c:pt idx="72390">
                  <c:v>1.64152</c:v>
                </c:pt>
                <c:pt idx="72391">
                  <c:v>1.64154</c:v>
                </c:pt>
                <c:pt idx="72392">
                  <c:v>1.64156</c:v>
                </c:pt>
                <c:pt idx="72393">
                  <c:v>1.64159</c:v>
                </c:pt>
                <c:pt idx="72394">
                  <c:v>1.64161</c:v>
                </c:pt>
                <c:pt idx="72395">
                  <c:v>1.64163</c:v>
                </c:pt>
                <c:pt idx="72396">
                  <c:v>1.64166</c:v>
                </c:pt>
                <c:pt idx="72397">
                  <c:v>1.64168</c:v>
                </c:pt>
                <c:pt idx="72398">
                  <c:v>1.6417</c:v>
                </c:pt>
                <c:pt idx="72399">
                  <c:v>1.64172</c:v>
                </c:pt>
                <c:pt idx="72400">
                  <c:v>1.64175</c:v>
                </c:pt>
                <c:pt idx="72401">
                  <c:v>1.64177</c:v>
                </c:pt>
                <c:pt idx="72402">
                  <c:v>1.64179</c:v>
                </c:pt>
                <c:pt idx="72403">
                  <c:v>1.64181</c:v>
                </c:pt>
                <c:pt idx="72404">
                  <c:v>1.64184</c:v>
                </c:pt>
                <c:pt idx="72405">
                  <c:v>1.64186</c:v>
                </c:pt>
                <c:pt idx="72406">
                  <c:v>1.64188</c:v>
                </c:pt>
                <c:pt idx="72407">
                  <c:v>1.6419</c:v>
                </c:pt>
                <c:pt idx="72408">
                  <c:v>1.64193</c:v>
                </c:pt>
                <c:pt idx="72409">
                  <c:v>1.64195</c:v>
                </c:pt>
                <c:pt idx="72410">
                  <c:v>1.64197</c:v>
                </c:pt>
                <c:pt idx="72411">
                  <c:v>1.642</c:v>
                </c:pt>
                <c:pt idx="72412">
                  <c:v>1.64202</c:v>
                </c:pt>
                <c:pt idx="72413">
                  <c:v>1.64204</c:v>
                </c:pt>
                <c:pt idx="72414">
                  <c:v>1.64206</c:v>
                </c:pt>
                <c:pt idx="72415">
                  <c:v>1.64209</c:v>
                </c:pt>
                <c:pt idx="72416">
                  <c:v>1.64211</c:v>
                </c:pt>
                <c:pt idx="72417">
                  <c:v>1.64213</c:v>
                </c:pt>
                <c:pt idx="72418">
                  <c:v>1.64215</c:v>
                </c:pt>
                <c:pt idx="72419">
                  <c:v>1.64218</c:v>
                </c:pt>
                <c:pt idx="72420">
                  <c:v>1.6422</c:v>
                </c:pt>
                <c:pt idx="72421">
                  <c:v>1.64222</c:v>
                </c:pt>
                <c:pt idx="72422">
                  <c:v>1.64224</c:v>
                </c:pt>
                <c:pt idx="72423">
                  <c:v>1.64227</c:v>
                </c:pt>
                <c:pt idx="72424">
                  <c:v>1.64229</c:v>
                </c:pt>
                <c:pt idx="72425">
                  <c:v>1.64231</c:v>
                </c:pt>
                <c:pt idx="72426">
                  <c:v>1.64234</c:v>
                </c:pt>
                <c:pt idx="72427">
                  <c:v>1.64236</c:v>
                </c:pt>
                <c:pt idx="72428">
                  <c:v>1.64238</c:v>
                </c:pt>
                <c:pt idx="72429">
                  <c:v>1.6424</c:v>
                </c:pt>
                <c:pt idx="72430">
                  <c:v>1.64243</c:v>
                </c:pt>
                <c:pt idx="72431">
                  <c:v>1.64245</c:v>
                </c:pt>
                <c:pt idx="72432">
                  <c:v>1.64247</c:v>
                </c:pt>
                <c:pt idx="72433">
                  <c:v>1.64249</c:v>
                </c:pt>
                <c:pt idx="72434">
                  <c:v>1.64252</c:v>
                </c:pt>
                <c:pt idx="72435">
                  <c:v>1.64254</c:v>
                </c:pt>
                <c:pt idx="72436">
                  <c:v>1.64256</c:v>
                </c:pt>
                <c:pt idx="72437">
                  <c:v>1.64258</c:v>
                </c:pt>
                <c:pt idx="72438">
                  <c:v>1.64261</c:v>
                </c:pt>
                <c:pt idx="72439">
                  <c:v>1.64263</c:v>
                </c:pt>
                <c:pt idx="72440">
                  <c:v>1.64265</c:v>
                </c:pt>
                <c:pt idx="72441">
                  <c:v>1.64268</c:v>
                </c:pt>
                <c:pt idx="72442">
                  <c:v>1.6427</c:v>
                </c:pt>
                <c:pt idx="72443">
                  <c:v>1.64272</c:v>
                </c:pt>
                <c:pt idx="72444">
                  <c:v>1.64274</c:v>
                </c:pt>
                <c:pt idx="72445">
                  <c:v>1.64277</c:v>
                </c:pt>
                <c:pt idx="72446">
                  <c:v>1.64279</c:v>
                </c:pt>
                <c:pt idx="72447">
                  <c:v>1.64281</c:v>
                </c:pt>
                <c:pt idx="72448">
                  <c:v>1.64283</c:v>
                </c:pt>
                <c:pt idx="72449">
                  <c:v>1.64286</c:v>
                </c:pt>
                <c:pt idx="72450">
                  <c:v>1.64288</c:v>
                </c:pt>
                <c:pt idx="72451">
                  <c:v>1.6429</c:v>
                </c:pt>
                <c:pt idx="72452">
                  <c:v>1.64292</c:v>
                </c:pt>
                <c:pt idx="72453">
                  <c:v>1.64295</c:v>
                </c:pt>
                <c:pt idx="72454">
                  <c:v>1.64297</c:v>
                </c:pt>
                <c:pt idx="72455">
                  <c:v>1.64299</c:v>
                </c:pt>
                <c:pt idx="72456">
                  <c:v>1.64302</c:v>
                </c:pt>
                <c:pt idx="72457">
                  <c:v>1.64304</c:v>
                </c:pt>
                <c:pt idx="72458">
                  <c:v>1.64306</c:v>
                </c:pt>
                <c:pt idx="72459">
                  <c:v>1.64308</c:v>
                </c:pt>
                <c:pt idx="72460">
                  <c:v>1.64311</c:v>
                </c:pt>
                <c:pt idx="72461">
                  <c:v>1.64313</c:v>
                </c:pt>
                <c:pt idx="72462">
                  <c:v>1.64315</c:v>
                </c:pt>
                <c:pt idx="72463">
                  <c:v>1.64318</c:v>
                </c:pt>
                <c:pt idx="72464">
                  <c:v>1.6432</c:v>
                </c:pt>
                <c:pt idx="72465">
                  <c:v>1.64322</c:v>
                </c:pt>
                <c:pt idx="72466">
                  <c:v>1.64324</c:v>
                </c:pt>
                <c:pt idx="72467">
                  <c:v>1.64326</c:v>
                </c:pt>
                <c:pt idx="72468">
                  <c:v>1.64329</c:v>
                </c:pt>
                <c:pt idx="72469">
                  <c:v>1.64331</c:v>
                </c:pt>
                <c:pt idx="72470">
                  <c:v>1.64333</c:v>
                </c:pt>
                <c:pt idx="72471">
                  <c:v>1.64336</c:v>
                </c:pt>
                <c:pt idx="72472">
                  <c:v>1.64338</c:v>
                </c:pt>
                <c:pt idx="72473">
                  <c:v>1.6434</c:v>
                </c:pt>
                <c:pt idx="72474">
                  <c:v>1.64342</c:v>
                </c:pt>
                <c:pt idx="72475">
                  <c:v>1.64345</c:v>
                </c:pt>
                <c:pt idx="72476">
                  <c:v>1.64347</c:v>
                </c:pt>
                <c:pt idx="72477">
                  <c:v>1.64349</c:v>
                </c:pt>
                <c:pt idx="72478">
                  <c:v>1.64352</c:v>
                </c:pt>
                <c:pt idx="72479">
                  <c:v>1.64354</c:v>
                </c:pt>
                <c:pt idx="72480">
                  <c:v>1.64356</c:v>
                </c:pt>
                <c:pt idx="72481">
                  <c:v>1.64358</c:v>
                </c:pt>
                <c:pt idx="72482">
                  <c:v>1.6436</c:v>
                </c:pt>
                <c:pt idx="72483">
                  <c:v>1.64363</c:v>
                </c:pt>
                <c:pt idx="72484">
                  <c:v>1.64365</c:v>
                </c:pt>
                <c:pt idx="72485">
                  <c:v>1.64367</c:v>
                </c:pt>
                <c:pt idx="72486">
                  <c:v>1.6437</c:v>
                </c:pt>
                <c:pt idx="72487">
                  <c:v>1.64372</c:v>
                </c:pt>
                <c:pt idx="72488">
                  <c:v>1.64374</c:v>
                </c:pt>
                <c:pt idx="72489">
                  <c:v>1.64376</c:v>
                </c:pt>
                <c:pt idx="72490">
                  <c:v>1.64379</c:v>
                </c:pt>
                <c:pt idx="72491">
                  <c:v>1.64381</c:v>
                </c:pt>
                <c:pt idx="72492">
                  <c:v>1.64383</c:v>
                </c:pt>
                <c:pt idx="72493">
                  <c:v>1.64386</c:v>
                </c:pt>
                <c:pt idx="72494">
                  <c:v>1.64388</c:v>
                </c:pt>
                <c:pt idx="72495">
                  <c:v>1.6439</c:v>
                </c:pt>
                <c:pt idx="72496">
                  <c:v>1.64392</c:v>
                </c:pt>
                <c:pt idx="72497">
                  <c:v>1.64395</c:v>
                </c:pt>
                <c:pt idx="72498">
                  <c:v>1.64397</c:v>
                </c:pt>
                <c:pt idx="72499">
                  <c:v>1.64399</c:v>
                </c:pt>
                <c:pt idx="72500">
                  <c:v>1.64401</c:v>
                </c:pt>
                <c:pt idx="72501">
                  <c:v>1.64404</c:v>
                </c:pt>
                <c:pt idx="72502">
                  <c:v>1.64406</c:v>
                </c:pt>
                <c:pt idx="72503">
                  <c:v>1.64408</c:v>
                </c:pt>
                <c:pt idx="72504">
                  <c:v>1.6441</c:v>
                </c:pt>
                <c:pt idx="72505">
                  <c:v>1.64413</c:v>
                </c:pt>
                <c:pt idx="72506">
                  <c:v>1.64415</c:v>
                </c:pt>
                <c:pt idx="72507">
                  <c:v>1.64417</c:v>
                </c:pt>
                <c:pt idx="72508">
                  <c:v>1.6442</c:v>
                </c:pt>
                <c:pt idx="72509">
                  <c:v>1.64422</c:v>
                </c:pt>
                <c:pt idx="72510">
                  <c:v>1.64424</c:v>
                </c:pt>
                <c:pt idx="72511">
                  <c:v>1.64426</c:v>
                </c:pt>
                <c:pt idx="72512">
                  <c:v>1.64429</c:v>
                </c:pt>
                <c:pt idx="72513">
                  <c:v>1.64431</c:v>
                </c:pt>
                <c:pt idx="72514">
                  <c:v>1.64433</c:v>
                </c:pt>
                <c:pt idx="72515">
                  <c:v>1.64435</c:v>
                </c:pt>
                <c:pt idx="72516">
                  <c:v>1.64438</c:v>
                </c:pt>
                <c:pt idx="72517">
                  <c:v>1.6444</c:v>
                </c:pt>
                <c:pt idx="72518">
                  <c:v>1.64442</c:v>
                </c:pt>
                <c:pt idx="72519">
                  <c:v>1.64444</c:v>
                </c:pt>
                <c:pt idx="72520">
                  <c:v>1.64447</c:v>
                </c:pt>
                <c:pt idx="72521">
                  <c:v>1.64449</c:v>
                </c:pt>
                <c:pt idx="72522">
                  <c:v>1.64451</c:v>
                </c:pt>
                <c:pt idx="72523">
                  <c:v>1.64454</c:v>
                </c:pt>
                <c:pt idx="72524">
                  <c:v>1.64456</c:v>
                </c:pt>
                <c:pt idx="72525">
                  <c:v>1.64458</c:v>
                </c:pt>
                <c:pt idx="72526">
                  <c:v>1.6446</c:v>
                </c:pt>
                <c:pt idx="72527">
                  <c:v>1.64463</c:v>
                </c:pt>
                <c:pt idx="72528">
                  <c:v>1.64465</c:v>
                </c:pt>
                <c:pt idx="72529">
                  <c:v>1.64467</c:v>
                </c:pt>
                <c:pt idx="72530">
                  <c:v>1.64469</c:v>
                </c:pt>
                <c:pt idx="72531">
                  <c:v>1.64472</c:v>
                </c:pt>
                <c:pt idx="72532">
                  <c:v>1.64474</c:v>
                </c:pt>
                <c:pt idx="72533">
                  <c:v>1.64476</c:v>
                </c:pt>
                <c:pt idx="72534">
                  <c:v>1.64478</c:v>
                </c:pt>
                <c:pt idx="72535">
                  <c:v>1.64481</c:v>
                </c:pt>
                <c:pt idx="72536">
                  <c:v>1.64483</c:v>
                </c:pt>
                <c:pt idx="72537">
                  <c:v>1.64485</c:v>
                </c:pt>
                <c:pt idx="72538">
                  <c:v>1.64488</c:v>
                </c:pt>
                <c:pt idx="72539">
                  <c:v>1.6449</c:v>
                </c:pt>
                <c:pt idx="72540">
                  <c:v>1.64492</c:v>
                </c:pt>
                <c:pt idx="72541">
                  <c:v>1.64494</c:v>
                </c:pt>
                <c:pt idx="72542">
                  <c:v>1.64497</c:v>
                </c:pt>
                <c:pt idx="72543">
                  <c:v>1.64499</c:v>
                </c:pt>
                <c:pt idx="72544">
                  <c:v>1.64501</c:v>
                </c:pt>
                <c:pt idx="72545">
                  <c:v>1.64503</c:v>
                </c:pt>
                <c:pt idx="72546">
                  <c:v>1.64506</c:v>
                </c:pt>
                <c:pt idx="72547">
                  <c:v>1.64508</c:v>
                </c:pt>
                <c:pt idx="72548">
                  <c:v>1.6451</c:v>
                </c:pt>
                <c:pt idx="72549">
                  <c:v>1.64512</c:v>
                </c:pt>
                <c:pt idx="72550">
                  <c:v>1.64515</c:v>
                </c:pt>
                <c:pt idx="72551">
                  <c:v>1.64517</c:v>
                </c:pt>
                <c:pt idx="72552">
                  <c:v>1.64519</c:v>
                </c:pt>
                <c:pt idx="72553">
                  <c:v>1.64522</c:v>
                </c:pt>
                <c:pt idx="72554">
                  <c:v>1.64524</c:v>
                </c:pt>
                <c:pt idx="72555">
                  <c:v>1.64526</c:v>
                </c:pt>
                <c:pt idx="72556">
                  <c:v>1.64528</c:v>
                </c:pt>
                <c:pt idx="72557">
                  <c:v>1.64531</c:v>
                </c:pt>
                <c:pt idx="72558">
                  <c:v>1.64533</c:v>
                </c:pt>
                <c:pt idx="72559">
                  <c:v>1.64535</c:v>
                </c:pt>
                <c:pt idx="72560">
                  <c:v>1.64537</c:v>
                </c:pt>
                <c:pt idx="72561">
                  <c:v>1.6454</c:v>
                </c:pt>
                <c:pt idx="72562">
                  <c:v>1.64542</c:v>
                </c:pt>
                <c:pt idx="72563">
                  <c:v>1.64544</c:v>
                </c:pt>
                <c:pt idx="72564">
                  <c:v>1.64546</c:v>
                </c:pt>
                <c:pt idx="72565">
                  <c:v>1.64549</c:v>
                </c:pt>
                <c:pt idx="72566">
                  <c:v>1.64551</c:v>
                </c:pt>
                <c:pt idx="72567">
                  <c:v>1.64553</c:v>
                </c:pt>
                <c:pt idx="72568">
                  <c:v>1.64556</c:v>
                </c:pt>
                <c:pt idx="72569">
                  <c:v>1.64558</c:v>
                </c:pt>
                <c:pt idx="72570">
                  <c:v>1.6456</c:v>
                </c:pt>
                <c:pt idx="72571">
                  <c:v>1.64562</c:v>
                </c:pt>
                <c:pt idx="72572">
                  <c:v>1.64565</c:v>
                </c:pt>
                <c:pt idx="72573">
                  <c:v>1.64567</c:v>
                </c:pt>
                <c:pt idx="72574">
                  <c:v>1.64569</c:v>
                </c:pt>
                <c:pt idx="72575">
                  <c:v>1.64571</c:v>
                </c:pt>
                <c:pt idx="72576">
                  <c:v>1.64574</c:v>
                </c:pt>
                <c:pt idx="72577">
                  <c:v>1.64576</c:v>
                </c:pt>
                <c:pt idx="72578">
                  <c:v>1.64578</c:v>
                </c:pt>
                <c:pt idx="72579">
                  <c:v>1.6458</c:v>
                </c:pt>
                <c:pt idx="72580">
                  <c:v>1.64583</c:v>
                </c:pt>
                <c:pt idx="72581">
                  <c:v>1.64585</c:v>
                </c:pt>
                <c:pt idx="72582">
                  <c:v>1.64587</c:v>
                </c:pt>
                <c:pt idx="72583">
                  <c:v>1.6459</c:v>
                </c:pt>
                <c:pt idx="72584">
                  <c:v>1.64592</c:v>
                </c:pt>
                <c:pt idx="72585">
                  <c:v>1.64594</c:v>
                </c:pt>
                <c:pt idx="72586">
                  <c:v>1.64596</c:v>
                </c:pt>
                <c:pt idx="72587">
                  <c:v>1.64599</c:v>
                </c:pt>
                <c:pt idx="72588">
                  <c:v>1.64601</c:v>
                </c:pt>
                <c:pt idx="72589">
                  <c:v>1.64603</c:v>
                </c:pt>
                <c:pt idx="72590">
                  <c:v>1.64605</c:v>
                </c:pt>
                <c:pt idx="72591">
                  <c:v>1.64608</c:v>
                </c:pt>
                <c:pt idx="72592">
                  <c:v>1.6461</c:v>
                </c:pt>
                <c:pt idx="72593">
                  <c:v>1.64612</c:v>
                </c:pt>
                <c:pt idx="72594">
                  <c:v>1.64614</c:v>
                </c:pt>
                <c:pt idx="72595">
                  <c:v>1.64617</c:v>
                </c:pt>
                <c:pt idx="72596">
                  <c:v>1.64619</c:v>
                </c:pt>
                <c:pt idx="72597">
                  <c:v>1.64621</c:v>
                </c:pt>
                <c:pt idx="72598">
                  <c:v>1.64624</c:v>
                </c:pt>
                <c:pt idx="72599">
                  <c:v>1.64626</c:v>
                </c:pt>
                <c:pt idx="72600">
                  <c:v>1.64628</c:v>
                </c:pt>
                <c:pt idx="72601">
                  <c:v>1.6463</c:v>
                </c:pt>
                <c:pt idx="72602">
                  <c:v>1.64633</c:v>
                </c:pt>
                <c:pt idx="72603">
                  <c:v>1.64635</c:v>
                </c:pt>
                <c:pt idx="72604">
                  <c:v>1.64637</c:v>
                </c:pt>
                <c:pt idx="72605">
                  <c:v>1.6464</c:v>
                </c:pt>
                <c:pt idx="72606">
                  <c:v>1.64642</c:v>
                </c:pt>
                <c:pt idx="72607">
                  <c:v>1.64644</c:v>
                </c:pt>
                <c:pt idx="72608">
                  <c:v>1.64646</c:v>
                </c:pt>
                <c:pt idx="72609">
                  <c:v>1.64648</c:v>
                </c:pt>
                <c:pt idx="72610">
                  <c:v>1.64651</c:v>
                </c:pt>
                <c:pt idx="72611">
                  <c:v>1.64653</c:v>
                </c:pt>
                <c:pt idx="72612">
                  <c:v>1.64655</c:v>
                </c:pt>
                <c:pt idx="72613">
                  <c:v>1.64658</c:v>
                </c:pt>
                <c:pt idx="72614">
                  <c:v>1.6466</c:v>
                </c:pt>
                <c:pt idx="72615">
                  <c:v>1.64662</c:v>
                </c:pt>
                <c:pt idx="72616">
                  <c:v>1.64664</c:v>
                </c:pt>
                <c:pt idx="72617">
                  <c:v>1.64667</c:v>
                </c:pt>
                <c:pt idx="72618">
                  <c:v>1.64669</c:v>
                </c:pt>
                <c:pt idx="72619">
                  <c:v>1.64671</c:v>
                </c:pt>
                <c:pt idx="72620">
                  <c:v>1.64674</c:v>
                </c:pt>
                <c:pt idx="72621">
                  <c:v>1.64676</c:v>
                </c:pt>
                <c:pt idx="72622">
                  <c:v>1.64678</c:v>
                </c:pt>
                <c:pt idx="72623">
                  <c:v>1.6468</c:v>
                </c:pt>
                <c:pt idx="72624">
                  <c:v>1.64682</c:v>
                </c:pt>
                <c:pt idx="72625">
                  <c:v>1.64685</c:v>
                </c:pt>
                <c:pt idx="72626">
                  <c:v>1.64687</c:v>
                </c:pt>
                <c:pt idx="72627">
                  <c:v>1.64689</c:v>
                </c:pt>
                <c:pt idx="72628">
                  <c:v>1.64692</c:v>
                </c:pt>
                <c:pt idx="72629">
                  <c:v>1.64694</c:v>
                </c:pt>
                <c:pt idx="72630">
                  <c:v>1.64696</c:v>
                </c:pt>
                <c:pt idx="72631">
                  <c:v>1.64698</c:v>
                </c:pt>
                <c:pt idx="72632">
                  <c:v>1.64701</c:v>
                </c:pt>
                <c:pt idx="72633">
                  <c:v>1.64703</c:v>
                </c:pt>
                <c:pt idx="72634">
                  <c:v>1.64705</c:v>
                </c:pt>
                <c:pt idx="72635">
                  <c:v>1.64708</c:v>
                </c:pt>
                <c:pt idx="72636">
                  <c:v>1.6471</c:v>
                </c:pt>
                <c:pt idx="72637">
                  <c:v>1.64712</c:v>
                </c:pt>
                <c:pt idx="72638">
                  <c:v>1.64714</c:v>
                </c:pt>
                <c:pt idx="72639">
                  <c:v>1.64717</c:v>
                </c:pt>
                <c:pt idx="72640">
                  <c:v>1.64719</c:v>
                </c:pt>
                <c:pt idx="72641">
                  <c:v>1.64721</c:v>
                </c:pt>
                <c:pt idx="72642">
                  <c:v>1.64723</c:v>
                </c:pt>
                <c:pt idx="72643">
                  <c:v>1.64726</c:v>
                </c:pt>
                <c:pt idx="72644">
                  <c:v>1.64728</c:v>
                </c:pt>
                <c:pt idx="72645">
                  <c:v>1.6473</c:v>
                </c:pt>
                <c:pt idx="72646">
                  <c:v>1.64732</c:v>
                </c:pt>
                <c:pt idx="72647">
                  <c:v>1.64735</c:v>
                </c:pt>
                <c:pt idx="72648">
                  <c:v>1.64737</c:v>
                </c:pt>
                <c:pt idx="72649">
                  <c:v>1.64739</c:v>
                </c:pt>
                <c:pt idx="72650">
                  <c:v>1.64742</c:v>
                </c:pt>
                <c:pt idx="72651">
                  <c:v>1.64744</c:v>
                </c:pt>
                <c:pt idx="72652">
                  <c:v>1.64746</c:v>
                </c:pt>
                <c:pt idx="72653">
                  <c:v>1.64748</c:v>
                </c:pt>
                <c:pt idx="72654">
                  <c:v>1.64751</c:v>
                </c:pt>
                <c:pt idx="72655">
                  <c:v>1.64753</c:v>
                </c:pt>
                <c:pt idx="72656">
                  <c:v>1.64755</c:v>
                </c:pt>
                <c:pt idx="72657">
                  <c:v>1.64757</c:v>
                </c:pt>
                <c:pt idx="72658">
                  <c:v>1.6476</c:v>
                </c:pt>
                <c:pt idx="72659">
                  <c:v>1.64762</c:v>
                </c:pt>
                <c:pt idx="72660">
                  <c:v>1.64764</c:v>
                </c:pt>
                <c:pt idx="72661">
                  <c:v>1.64766</c:v>
                </c:pt>
                <c:pt idx="72662">
                  <c:v>1.64769</c:v>
                </c:pt>
                <c:pt idx="72663">
                  <c:v>1.64771</c:v>
                </c:pt>
                <c:pt idx="72664">
                  <c:v>1.64773</c:v>
                </c:pt>
                <c:pt idx="72665">
                  <c:v>1.64776</c:v>
                </c:pt>
                <c:pt idx="72666">
                  <c:v>1.64778</c:v>
                </c:pt>
                <c:pt idx="72667">
                  <c:v>1.6478</c:v>
                </c:pt>
                <c:pt idx="72668">
                  <c:v>1.64782</c:v>
                </c:pt>
                <c:pt idx="72669">
                  <c:v>1.64785</c:v>
                </c:pt>
                <c:pt idx="72670">
                  <c:v>1.64787</c:v>
                </c:pt>
                <c:pt idx="72671">
                  <c:v>1.64789</c:v>
                </c:pt>
                <c:pt idx="72672">
                  <c:v>1.64791</c:v>
                </c:pt>
                <c:pt idx="72673">
                  <c:v>1.64794</c:v>
                </c:pt>
                <c:pt idx="72674">
                  <c:v>1.64796</c:v>
                </c:pt>
                <c:pt idx="72675">
                  <c:v>1.64798</c:v>
                </c:pt>
                <c:pt idx="72676">
                  <c:v>1.648</c:v>
                </c:pt>
                <c:pt idx="72677">
                  <c:v>1.64803</c:v>
                </c:pt>
                <c:pt idx="72678">
                  <c:v>1.64805</c:v>
                </c:pt>
                <c:pt idx="72679">
                  <c:v>1.64807</c:v>
                </c:pt>
                <c:pt idx="72680">
                  <c:v>1.6481</c:v>
                </c:pt>
                <c:pt idx="72681">
                  <c:v>1.64812</c:v>
                </c:pt>
                <c:pt idx="72682">
                  <c:v>1.64814</c:v>
                </c:pt>
                <c:pt idx="72683">
                  <c:v>1.64816</c:v>
                </c:pt>
                <c:pt idx="72684">
                  <c:v>1.64819</c:v>
                </c:pt>
                <c:pt idx="72685">
                  <c:v>1.64821</c:v>
                </c:pt>
                <c:pt idx="72686">
                  <c:v>1.64823</c:v>
                </c:pt>
                <c:pt idx="72687">
                  <c:v>1.64825</c:v>
                </c:pt>
                <c:pt idx="72688">
                  <c:v>1.64828</c:v>
                </c:pt>
                <c:pt idx="72689">
                  <c:v>1.6483</c:v>
                </c:pt>
                <c:pt idx="72690">
                  <c:v>1.64832</c:v>
                </c:pt>
                <c:pt idx="72691">
                  <c:v>1.64834</c:v>
                </c:pt>
                <c:pt idx="72692">
                  <c:v>1.64837</c:v>
                </c:pt>
                <c:pt idx="72693">
                  <c:v>1.64839</c:v>
                </c:pt>
                <c:pt idx="72694">
                  <c:v>1.64841</c:v>
                </c:pt>
                <c:pt idx="72695">
                  <c:v>1.64844</c:v>
                </c:pt>
                <c:pt idx="72696">
                  <c:v>1.64846</c:v>
                </c:pt>
                <c:pt idx="72697">
                  <c:v>1.64848</c:v>
                </c:pt>
                <c:pt idx="72698">
                  <c:v>1.6485</c:v>
                </c:pt>
                <c:pt idx="72699">
                  <c:v>1.64853</c:v>
                </c:pt>
                <c:pt idx="72700">
                  <c:v>1.64855</c:v>
                </c:pt>
                <c:pt idx="72701">
                  <c:v>1.64857</c:v>
                </c:pt>
                <c:pt idx="72702">
                  <c:v>1.64859</c:v>
                </c:pt>
                <c:pt idx="72703">
                  <c:v>1.64862</c:v>
                </c:pt>
                <c:pt idx="72704">
                  <c:v>1.64864</c:v>
                </c:pt>
                <c:pt idx="72705">
                  <c:v>1.64866</c:v>
                </c:pt>
                <c:pt idx="72706">
                  <c:v>1.64868</c:v>
                </c:pt>
                <c:pt idx="72707">
                  <c:v>1.64871</c:v>
                </c:pt>
                <c:pt idx="72708">
                  <c:v>1.64873</c:v>
                </c:pt>
                <c:pt idx="72709">
                  <c:v>1.64875</c:v>
                </c:pt>
                <c:pt idx="72710">
                  <c:v>1.64878</c:v>
                </c:pt>
                <c:pt idx="72711">
                  <c:v>1.6488</c:v>
                </c:pt>
                <c:pt idx="72712">
                  <c:v>1.64882</c:v>
                </c:pt>
                <c:pt idx="72713">
                  <c:v>1.64884</c:v>
                </c:pt>
                <c:pt idx="72714">
                  <c:v>1.64887</c:v>
                </c:pt>
                <c:pt idx="72715">
                  <c:v>1.64889</c:v>
                </c:pt>
                <c:pt idx="72716">
                  <c:v>1.64891</c:v>
                </c:pt>
                <c:pt idx="72717">
                  <c:v>1.64893</c:v>
                </c:pt>
                <c:pt idx="72718">
                  <c:v>1.64896</c:v>
                </c:pt>
                <c:pt idx="72719">
                  <c:v>1.64898</c:v>
                </c:pt>
                <c:pt idx="72720">
                  <c:v>1.649</c:v>
                </c:pt>
                <c:pt idx="72721">
                  <c:v>1.64902</c:v>
                </c:pt>
                <c:pt idx="72722">
                  <c:v>1.64905</c:v>
                </c:pt>
                <c:pt idx="72723">
                  <c:v>1.64907</c:v>
                </c:pt>
                <c:pt idx="72724">
                  <c:v>1.64909</c:v>
                </c:pt>
                <c:pt idx="72725">
                  <c:v>1.64912</c:v>
                </c:pt>
                <c:pt idx="72726">
                  <c:v>1.64914</c:v>
                </c:pt>
                <c:pt idx="72727">
                  <c:v>1.64916</c:v>
                </c:pt>
                <c:pt idx="72728">
                  <c:v>1.64918</c:v>
                </c:pt>
                <c:pt idx="72729">
                  <c:v>1.64921</c:v>
                </c:pt>
                <c:pt idx="72730">
                  <c:v>1.64923</c:v>
                </c:pt>
                <c:pt idx="72731">
                  <c:v>1.64925</c:v>
                </c:pt>
                <c:pt idx="72732">
                  <c:v>1.64927</c:v>
                </c:pt>
                <c:pt idx="72733">
                  <c:v>1.6493</c:v>
                </c:pt>
                <c:pt idx="72734">
                  <c:v>1.64932</c:v>
                </c:pt>
                <c:pt idx="72735">
                  <c:v>1.64934</c:v>
                </c:pt>
                <c:pt idx="72736">
                  <c:v>1.64936</c:v>
                </c:pt>
                <c:pt idx="72737">
                  <c:v>1.64939</c:v>
                </c:pt>
                <c:pt idx="72738">
                  <c:v>1.64941</c:v>
                </c:pt>
                <c:pt idx="72739">
                  <c:v>1.64943</c:v>
                </c:pt>
                <c:pt idx="72740">
                  <c:v>1.64946</c:v>
                </c:pt>
                <c:pt idx="72741">
                  <c:v>1.64948</c:v>
                </c:pt>
                <c:pt idx="72742">
                  <c:v>1.6495</c:v>
                </c:pt>
                <c:pt idx="72743">
                  <c:v>1.64952</c:v>
                </c:pt>
                <c:pt idx="72744">
                  <c:v>1.64955</c:v>
                </c:pt>
                <c:pt idx="72745">
                  <c:v>1.64957</c:v>
                </c:pt>
                <c:pt idx="72746">
                  <c:v>1.64959</c:v>
                </c:pt>
                <c:pt idx="72747">
                  <c:v>1.64962</c:v>
                </c:pt>
                <c:pt idx="72748">
                  <c:v>1.64964</c:v>
                </c:pt>
                <c:pt idx="72749">
                  <c:v>1.64966</c:v>
                </c:pt>
                <c:pt idx="72750">
                  <c:v>1.64968</c:v>
                </c:pt>
                <c:pt idx="72751">
                  <c:v>1.6497</c:v>
                </c:pt>
                <c:pt idx="72752">
                  <c:v>1.64973</c:v>
                </c:pt>
                <c:pt idx="72753">
                  <c:v>1.64975</c:v>
                </c:pt>
                <c:pt idx="72754">
                  <c:v>1.64977</c:v>
                </c:pt>
                <c:pt idx="72755">
                  <c:v>1.6498</c:v>
                </c:pt>
                <c:pt idx="72756">
                  <c:v>1.64982</c:v>
                </c:pt>
                <c:pt idx="72757">
                  <c:v>1.64984</c:v>
                </c:pt>
                <c:pt idx="72758">
                  <c:v>1.64986</c:v>
                </c:pt>
                <c:pt idx="72759">
                  <c:v>1.64989</c:v>
                </c:pt>
                <c:pt idx="72760">
                  <c:v>1.64991</c:v>
                </c:pt>
                <c:pt idx="72761">
                  <c:v>1.64993</c:v>
                </c:pt>
                <c:pt idx="72762">
                  <c:v>1.64996</c:v>
                </c:pt>
                <c:pt idx="72763">
                  <c:v>1.64998</c:v>
                </c:pt>
                <c:pt idx="72764">
                  <c:v>1.65</c:v>
                </c:pt>
                <c:pt idx="72765">
                  <c:v>1.65002</c:v>
                </c:pt>
                <c:pt idx="72766">
                  <c:v>1.65004</c:v>
                </c:pt>
                <c:pt idx="72767">
                  <c:v>1.65007</c:v>
                </c:pt>
                <c:pt idx="72768">
                  <c:v>1.65009</c:v>
                </c:pt>
                <c:pt idx="72769">
                  <c:v>1.65011</c:v>
                </c:pt>
                <c:pt idx="72770">
                  <c:v>1.65014</c:v>
                </c:pt>
                <c:pt idx="72771">
                  <c:v>1.65016</c:v>
                </c:pt>
                <c:pt idx="72772">
                  <c:v>1.65018</c:v>
                </c:pt>
                <c:pt idx="72773">
                  <c:v>1.6502</c:v>
                </c:pt>
                <c:pt idx="72774">
                  <c:v>1.65023</c:v>
                </c:pt>
                <c:pt idx="72775">
                  <c:v>1.65025</c:v>
                </c:pt>
                <c:pt idx="72776">
                  <c:v>1.65027</c:v>
                </c:pt>
                <c:pt idx="72777">
                  <c:v>1.6503</c:v>
                </c:pt>
                <c:pt idx="72778">
                  <c:v>1.65032</c:v>
                </c:pt>
                <c:pt idx="72779">
                  <c:v>1.65034</c:v>
                </c:pt>
                <c:pt idx="72780">
                  <c:v>1.65036</c:v>
                </c:pt>
                <c:pt idx="72781">
                  <c:v>1.65038</c:v>
                </c:pt>
                <c:pt idx="72782">
                  <c:v>1.65041</c:v>
                </c:pt>
                <c:pt idx="72783">
                  <c:v>1.65043</c:v>
                </c:pt>
                <c:pt idx="72784">
                  <c:v>1.65045</c:v>
                </c:pt>
                <c:pt idx="72785">
                  <c:v>1.65048</c:v>
                </c:pt>
                <c:pt idx="72786">
                  <c:v>1.6505</c:v>
                </c:pt>
                <c:pt idx="72787">
                  <c:v>1.65052</c:v>
                </c:pt>
                <c:pt idx="72788">
                  <c:v>1.65054</c:v>
                </c:pt>
                <c:pt idx="72789">
                  <c:v>1.65057</c:v>
                </c:pt>
                <c:pt idx="72790">
                  <c:v>1.65059</c:v>
                </c:pt>
                <c:pt idx="72791">
                  <c:v>1.65061</c:v>
                </c:pt>
                <c:pt idx="72792">
                  <c:v>1.65064</c:v>
                </c:pt>
                <c:pt idx="72793">
                  <c:v>1.65066</c:v>
                </c:pt>
                <c:pt idx="72794">
                  <c:v>1.65068</c:v>
                </c:pt>
                <c:pt idx="72795">
                  <c:v>1.6507</c:v>
                </c:pt>
                <c:pt idx="72796">
                  <c:v>1.65073</c:v>
                </c:pt>
                <c:pt idx="72797">
                  <c:v>1.65075</c:v>
                </c:pt>
                <c:pt idx="72798">
                  <c:v>1.65077</c:v>
                </c:pt>
                <c:pt idx="72799">
                  <c:v>1.65079</c:v>
                </c:pt>
                <c:pt idx="72800">
                  <c:v>1.65082</c:v>
                </c:pt>
                <c:pt idx="72801">
                  <c:v>1.65084</c:v>
                </c:pt>
                <c:pt idx="72802">
                  <c:v>1.65086</c:v>
                </c:pt>
                <c:pt idx="72803">
                  <c:v>1.65088</c:v>
                </c:pt>
                <c:pt idx="72804">
                  <c:v>1.65091</c:v>
                </c:pt>
                <c:pt idx="72805">
                  <c:v>1.65093</c:v>
                </c:pt>
                <c:pt idx="72806">
                  <c:v>1.65095</c:v>
                </c:pt>
                <c:pt idx="72807">
                  <c:v>1.65098</c:v>
                </c:pt>
                <c:pt idx="72808">
                  <c:v>1.651</c:v>
                </c:pt>
                <c:pt idx="72809">
                  <c:v>1.65102</c:v>
                </c:pt>
                <c:pt idx="72810">
                  <c:v>1.65104</c:v>
                </c:pt>
                <c:pt idx="72811">
                  <c:v>1.65107</c:v>
                </c:pt>
                <c:pt idx="72812">
                  <c:v>1.65109</c:v>
                </c:pt>
                <c:pt idx="72813">
                  <c:v>1.65111</c:v>
                </c:pt>
                <c:pt idx="72814">
                  <c:v>1.65113</c:v>
                </c:pt>
                <c:pt idx="72815">
                  <c:v>1.65116</c:v>
                </c:pt>
                <c:pt idx="72816">
                  <c:v>1.65118</c:v>
                </c:pt>
                <c:pt idx="72817">
                  <c:v>1.6512</c:v>
                </c:pt>
                <c:pt idx="72818">
                  <c:v>1.65122</c:v>
                </c:pt>
                <c:pt idx="72819">
                  <c:v>1.65125</c:v>
                </c:pt>
                <c:pt idx="72820">
                  <c:v>1.65127</c:v>
                </c:pt>
                <c:pt idx="72821">
                  <c:v>1.65129</c:v>
                </c:pt>
                <c:pt idx="72822">
                  <c:v>1.65132</c:v>
                </c:pt>
                <c:pt idx="72823">
                  <c:v>1.65134</c:v>
                </c:pt>
                <c:pt idx="72824">
                  <c:v>1.65136</c:v>
                </c:pt>
                <c:pt idx="72825">
                  <c:v>1.65138</c:v>
                </c:pt>
                <c:pt idx="72826">
                  <c:v>1.65141</c:v>
                </c:pt>
                <c:pt idx="72827">
                  <c:v>1.65143</c:v>
                </c:pt>
                <c:pt idx="72828">
                  <c:v>1.65145</c:v>
                </c:pt>
                <c:pt idx="72829">
                  <c:v>1.65147</c:v>
                </c:pt>
                <c:pt idx="72830">
                  <c:v>1.6515</c:v>
                </c:pt>
                <c:pt idx="72831">
                  <c:v>1.65152</c:v>
                </c:pt>
                <c:pt idx="72832">
                  <c:v>1.65154</c:v>
                </c:pt>
                <c:pt idx="72833">
                  <c:v>1.65156</c:v>
                </c:pt>
                <c:pt idx="72834">
                  <c:v>1.65159</c:v>
                </c:pt>
                <c:pt idx="72835">
                  <c:v>1.65161</c:v>
                </c:pt>
                <c:pt idx="72836">
                  <c:v>1.65163</c:v>
                </c:pt>
                <c:pt idx="72837">
                  <c:v>1.65166</c:v>
                </c:pt>
                <c:pt idx="72838">
                  <c:v>1.65168</c:v>
                </c:pt>
                <c:pt idx="72839">
                  <c:v>1.6517</c:v>
                </c:pt>
                <c:pt idx="72840">
                  <c:v>1.65172</c:v>
                </c:pt>
                <c:pt idx="72841">
                  <c:v>1.65175</c:v>
                </c:pt>
                <c:pt idx="72842">
                  <c:v>1.65177</c:v>
                </c:pt>
                <c:pt idx="72843">
                  <c:v>1.65179</c:v>
                </c:pt>
                <c:pt idx="72844">
                  <c:v>1.65181</c:v>
                </c:pt>
                <c:pt idx="72845">
                  <c:v>1.65184</c:v>
                </c:pt>
                <c:pt idx="72846">
                  <c:v>1.65186</c:v>
                </c:pt>
                <c:pt idx="72847">
                  <c:v>1.65188</c:v>
                </c:pt>
                <c:pt idx="72848">
                  <c:v>1.6519</c:v>
                </c:pt>
                <c:pt idx="72849">
                  <c:v>1.65193</c:v>
                </c:pt>
                <c:pt idx="72850">
                  <c:v>1.65195</c:v>
                </c:pt>
                <c:pt idx="72851">
                  <c:v>1.65197</c:v>
                </c:pt>
                <c:pt idx="72852">
                  <c:v>1.652</c:v>
                </c:pt>
                <c:pt idx="72853">
                  <c:v>1.65202</c:v>
                </c:pt>
                <c:pt idx="72854">
                  <c:v>1.65204</c:v>
                </c:pt>
                <c:pt idx="72855">
                  <c:v>1.65206</c:v>
                </c:pt>
                <c:pt idx="72856">
                  <c:v>1.65209</c:v>
                </c:pt>
                <c:pt idx="72857">
                  <c:v>1.65211</c:v>
                </c:pt>
                <c:pt idx="72858">
                  <c:v>1.65213</c:v>
                </c:pt>
                <c:pt idx="72859">
                  <c:v>1.65215</c:v>
                </c:pt>
                <c:pt idx="72860">
                  <c:v>1.65218</c:v>
                </c:pt>
                <c:pt idx="72861">
                  <c:v>1.6522</c:v>
                </c:pt>
                <c:pt idx="72862">
                  <c:v>1.65222</c:v>
                </c:pt>
                <c:pt idx="72863">
                  <c:v>1.65224</c:v>
                </c:pt>
                <c:pt idx="72864">
                  <c:v>1.65227</c:v>
                </c:pt>
                <c:pt idx="72865">
                  <c:v>1.65229</c:v>
                </c:pt>
                <c:pt idx="72866">
                  <c:v>1.65231</c:v>
                </c:pt>
                <c:pt idx="72867">
                  <c:v>1.65234</c:v>
                </c:pt>
                <c:pt idx="72868">
                  <c:v>1.65236</c:v>
                </c:pt>
                <c:pt idx="72869">
                  <c:v>1.65238</c:v>
                </c:pt>
                <c:pt idx="72870">
                  <c:v>1.6524</c:v>
                </c:pt>
                <c:pt idx="72871">
                  <c:v>1.65243</c:v>
                </c:pt>
                <c:pt idx="72872">
                  <c:v>1.65245</c:v>
                </c:pt>
                <c:pt idx="72873">
                  <c:v>1.65247</c:v>
                </c:pt>
                <c:pt idx="72874">
                  <c:v>1.65249</c:v>
                </c:pt>
                <c:pt idx="72875">
                  <c:v>1.65252</c:v>
                </c:pt>
                <c:pt idx="72876">
                  <c:v>1.65254</c:v>
                </c:pt>
                <c:pt idx="72877">
                  <c:v>1.65256</c:v>
                </c:pt>
                <c:pt idx="72878">
                  <c:v>1.65258</c:v>
                </c:pt>
                <c:pt idx="72879">
                  <c:v>1.65261</c:v>
                </c:pt>
                <c:pt idx="72880">
                  <c:v>1.65263</c:v>
                </c:pt>
                <c:pt idx="72881">
                  <c:v>1.65265</c:v>
                </c:pt>
                <c:pt idx="72882">
                  <c:v>1.65268</c:v>
                </c:pt>
                <c:pt idx="72883">
                  <c:v>1.6527</c:v>
                </c:pt>
                <c:pt idx="72884">
                  <c:v>1.65272</c:v>
                </c:pt>
                <c:pt idx="72885">
                  <c:v>1.65274</c:v>
                </c:pt>
                <c:pt idx="72886">
                  <c:v>1.65277</c:v>
                </c:pt>
                <c:pt idx="72887">
                  <c:v>1.65279</c:v>
                </c:pt>
                <c:pt idx="72888">
                  <c:v>1.65281</c:v>
                </c:pt>
                <c:pt idx="72889">
                  <c:v>1.65283</c:v>
                </c:pt>
                <c:pt idx="72890">
                  <c:v>1.65286</c:v>
                </c:pt>
                <c:pt idx="72891">
                  <c:v>1.65288</c:v>
                </c:pt>
                <c:pt idx="72892">
                  <c:v>1.6529</c:v>
                </c:pt>
                <c:pt idx="72893">
                  <c:v>1.65292</c:v>
                </c:pt>
                <c:pt idx="72894">
                  <c:v>1.65295</c:v>
                </c:pt>
                <c:pt idx="72895">
                  <c:v>1.65297</c:v>
                </c:pt>
                <c:pt idx="72896">
                  <c:v>1.65299</c:v>
                </c:pt>
                <c:pt idx="72897">
                  <c:v>1.65302</c:v>
                </c:pt>
                <c:pt idx="72898">
                  <c:v>1.65304</c:v>
                </c:pt>
                <c:pt idx="72899">
                  <c:v>1.65306</c:v>
                </c:pt>
                <c:pt idx="72900">
                  <c:v>1.65308</c:v>
                </c:pt>
                <c:pt idx="72901">
                  <c:v>1.65311</c:v>
                </c:pt>
                <c:pt idx="72902">
                  <c:v>1.65313</c:v>
                </c:pt>
                <c:pt idx="72903">
                  <c:v>1.65315</c:v>
                </c:pt>
                <c:pt idx="72904">
                  <c:v>1.65318</c:v>
                </c:pt>
                <c:pt idx="72905">
                  <c:v>1.6532</c:v>
                </c:pt>
                <c:pt idx="72906">
                  <c:v>1.65322</c:v>
                </c:pt>
                <c:pt idx="72907">
                  <c:v>1.65324</c:v>
                </c:pt>
                <c:pt idx="72908">
                  <c:v>1.65326</c:v>
                </c:pt>
                <c:pt idx="72909">
                  <c:v>1.65329</c:v>
                </c:pt>
                <c:pt idx="72910">
                  <c:v>1.65331</c:v>
                </c:pt>
                <c:pt idx="72911">
                  <c:v>1.65333</c:v>
                </c:pt>
                <c:pt idx="72912">
                  <c:v>1.65336</c:v>
                </c:pt>
                <c:pt idx="72913">
                  <c:v>1.65338</c:v>
                </c:pt>
                <c:pt idx="72914">
                  <c:v>1.6534</c:v>
                </c:pt>
                <c:pt idx="72915">
                  <c:v>1.65342</c:v>
                </c:pt>
                <c:pt idx="72916">
                  <c:v>1.65345</c:v>
                </c:pt>
                <c:pt idx="72917">
                  <c:v>1.65347</c:v>
                </c:pt>
                <c:pt idx="72918">
                  <c:v>1.65349</c:v>
                </c:pt>
                <c:pt idx="72919">
                  <c:v>1.65352</c:v>
                </c:pt>
                <c:pt idx="72920">
                  <c:v>1.65354</c:v>
                </c:pt>
                <c:pt idx="72921">
                  <c:v>1.65356</c:v>
                </c:pt>
                <c:pt idx="72922">
                  <c:v>1.65358</c:v>
                </c:pt>
                <c:pt idx="72923">
                  <c:v>1.6536</c:v>
                </c:pt>
                <c:pt idx="72924">
                  <c:v>1.65363</c:v>
                </c:pt>
                <c:pt idx="72925">
                  <c:v>1.65365</c:v>
                </c:pt>
                <c:pt idx="72926">
                  <c:v>1.65367</c:v>
                </c:pt>
                <c:pt idx="72927">
                  <c:v>1.6537</c:v>
                </c:pt>
                <c:pt idx="72928">
                  <c:v>1.65372</c:v>
                </c:pt>
                <c:pt idx="72929">
                  <c:v>1.65374</c:v>
                </c:pt>
                <c:pt idx="72930">
                  <c:v>1.65376</c:v>
                </c:pt>
                <c:pt idx="72931">
                  <c:v>1.65379</c:v>
                </c:pt>
                <c:pt idx="72932">
                  <c:v>1.65381</c:v>
                </c:pt>
                <c:pt idx="72933">
                  <c:v>1.65383</c:v>
                </c:pt>
                <c:pt idx="72934">
                  <c:v>1.65386</c:v>
                </c:pt>
                <c:pt idx="72935">
                  <c:v>1.65388</c:v>
                </c:pt>
                <c:pt idx="72936">
                  <c:v>1.6539</c:v>
                </c:pt>
                <c:pt idx="72937">
                  <c:v>1.65392</c:v>
                </c:pt>
                <c:pt idx="72938">
                  <c:v>1.65395</c:v>
                </c:pt>
                <c:pt idx="72939">
                  <c:v>1.65397</c:v>
                </c:pt>
                <c:pt idx="72940">
                  <c:v>1.65399</c:v>
                </c:pt>
                <c:pt idx="72941">
                  <c:v>1.65401</c:v>
                </c:pt>
                <c:pt idx="72942">
                  <c:v>1.65404</c:v>
                </c:pt>
                <c:pt idx="72943">
                  <c:v>1.65406</c:v>
                </c:pt>
                <c:pt idx="72944">
                  <c:v>1.65408</c:v>
                </c:pt>
                <c:pt idx="72945">
                  <c:v>1.6541</c:v>
                </c:pt>
                <c:pt idx="72946">
                  <c:v>1.65413</c:v>
                </c:pt>
                <c:pt idx="72947">
                  <c:v>1.65415</c:v>
                </c:pt>
                <c:pt idx="72948">
                  <c:v>1.65417</c:v>
                </c:pt>
                <c:pt idx="72949">
                  <c:v>1.6542</c:v>
                </c:pt>
                <c:pt idx="72950">
                  <c:v>1.65422</c:v>
                </c:pt>
                <c:pt idx="72951">
                  <c:v>1.65424</c:v>
                </c:pt>
                <c:pt idx="72952">
                  <c:v>1.65426</c:v>
                </c:pt>
                <c:pt idx="72953">
                  <c:v>1.65429</c:v>
                </c:pt>
                <c:pt idx="72954">
                  <c:v>1.65431</c:v>
                </c:pt>
                <c:pt idx="72955">
                  <c:v>1.65433</c:v>
                </c:pt>
                <c:pt idx="72956">
                  <c:v>1.65435</c:v>
                </c:pt>
                <c:pt idx="72957">
                  <c:v>1.65438</c:v>
                </c:pt>
                <c:pt idx="72958">
                  <c:v>1.6544</c:v>
                </c:pt>
                <c:pt idx="72959">
                  <c:v>1.65442</c:v>
                </c:pt>
                <c:pt idx="72960">
                  <c:v>1.65444</c:v>
                </c:pt>
                <c:pt idx="72961">
                  <c:v>1.65447</c:v>
                </c:pt>
                <c:pt idx="72962">
                  <c:v>1.65449</c:v>
                </c:pt>
                <c:pt idx="72963">
                  <c:v>1.65451</c:v>
                </c:pt>
                <c:pt idx="72964">
                  <c:v>1.65454</c:v>
                </c:pt>
                <c:pt idx="72965">
                  <c:v>1.65456</c:v>
                </c:pt>
                <c:pt idx="72966">
                  <c:v>1.65458</c:v>
                </c:pt>
                <c:pt idx="72967">
                  <c:v>1.6546</c:v>
                </c:pt>
                <c:pt idx="72968">
                  <c:v>1.65463</c:v>
                </c:pt>
                <c:pt idx="72969">
                  <c:v>1.65465</c:v>
                </c:pt>
                <c:pt idx="72970">
                  <c:v>1.65467</c:v>
                </c:pt>
                <c:pt idx="72971">
                  <c:v>1.65469</c:v>
                </c:pt>
                <c:pt idx="72972">
                  <c:v>1.65472</c:v>
                </c:pt>
                <c:pt idx="72973">
                  <c:v>1.65474</c:v>
                </c:pt>
                <c:pt idx="72974">
                  <c:v>1.65476</c:v>
                </c:pt>
                <c:pt idx="72975">
                  <c:v>1.65478</c:v>
                </c:pt>
                <c:pt idx="72976">
                  <c:v>1.65481</c:v>
                </c:pt>
                <c:pt idx="72977">
                  <c:v>1.65483</c:v>
                </c:pt>
                <c:pt idx="72978">
                  <c:v>1.65485</c:v>
                </c:pt>
                <c:pt idx="72979">
                  <c:v>1.65488</c:v>
                </c:pt>
                <c:pt idx="72980">
                  <c:v>1.6549</c:v>
                </c:pt>
                <c:pt idx="72981">
                  <c:v>1.65492</c:v>
                </c:pt>
                <c:pt idx="72982">
                  <c:v>1.65494</c:v>
                </c:pt>
                <c:pt idx="72983">
                  <c:v>1.65497</c:v>
                </c:pt>
                <c:pt idx="72984">
                  <c:v>1.65499</c:v>
                </c:pt>
                <c:pt idx="72985">
                  <c:v>1.65501</c:v>
                </c:pt>
                <c:pt idx="72986">
                  <c:v>1.65503</c:v>
                </c:pt>
                <c:pt idx="72987">
                  <c:v>1.65506</c:v>
                </c:pt>
                <c:pt idx="72988">
                  <c:v>1.65508</c:v>
                </c:pt>
                <c:pt idx="72989">
                  <c:v>1.6551</c:v>
                </c:pt>
                <c:pt idx="72990">
                  <c:v>1.65512</c:v>
                </c:pt>
                <c:pt idx="72991">
                  <c:v>1.65515</c:v>
                </c:pt>
                <c:pt idx="72992">
                  <c:v>1.65517</c:v>
                </c:pt>
                <c:pt idx="72993">
                  <c:v>1.65519</c:v>
                </c:pt>
                <c:pt idx="72994">
                  <c:v>1.65522</c:v>
                </c:pt>
                <c:pt idx="72995">
                  <c:v>1.65524</c:v>
                </c:pt>
                <c:pt idx="72996">
                  <c:v>1.65526</c:v>
                </c:pt>
                <c:pt idx="72997">
                  <c:v>1.65528</c:v>
                </c:pt>
                <c:pt idx="72998">
                  <c:v>1.65531</c:v>
                </c:pt>
                <c:pt idx="72999">
                  <c:v>1.65533</c:v>
                </c:pt>
                <c:pt idx="73000">
                  <c:v>1.65535</c:v>
                </c:pt>
                <c:pt idx="73001">
                  <c:v>1.65537</c:v>
                </c:pt>
                <c:pt idx="73002">
                  <c:v>1.6554</c:v>
                </c:pt>
                <c:pt idx="73003">
                  <c:v>1.65542</c:v>
                </c:pt>
                <c:pt idx="73004">
                  <c:v>1.65544</c:v>
                </c:pt>
                <c:pt idx="73005">
                  <c:v>1.65546</c:v>
                </c:pt>
                <c:pt idx="73006">
                  <c:v>1.65549</c:v>
                </c:pt>
                <c:pt idx="73007">
                  <c:v>1.65551</c:v>
                </c:pt>
                <c:pt idx="73008">
                  <c:v>1.65553</c:v>
                </c:pt>
                <c:pt idx="73009">
                  <c:v>1.65556</c:v>
                </c:pt>
                <c:pt idx="73010">
                  <c:v>1.65558</c:v>
                </c:pt>
                <c:pt idx="73011">
                  <c:v>1.6556</c:v>
                </c:pt>
                <c:pt idx="73012">
                  <c:v>1.65562</c:v>
                </c:pt>
                <c:pt idx="73013">
                  <c:v>1.65565</c:v>
                </c:pt>
                <c:pt idx="73014">
                  <c:v>1.65567</c:v>
                </c:pt>
                <c:pt idx="73015">
                  <c:v>1.65569</c:v>
                </c:pt>
                <c:pt idx="73016">
                  <c:v>1.65571</c:v>
                </c:pt>
                <c:pt idx="73017">
                  <c:v>1.65574</c:v>
                </c:pt>
                <c:pt idx="73018">
                  <c:v>1.65576</c:v>
                </c:pt>
                <c:pt idx="73019">
                  <c:v>1.65578</c:v>
                </c:pt>
                <c:pt idx="73020">
                  <c:v>1.6558</c:v>
                </c:pt>
                <c:pt idx="73021">
                  <c:v>1.65583</c:v>
                </c:pt>
                <c:pt idx="73022">
                  <c:v>1.65585</c:v>
                </c:pt>
                <c:pt idx="73023">
                  <c:v>1.65587</c:v>
                </c:pt>
                <c:pt idx="73024">
                  <c:v>1.6559</c:v>
                </c:pt>
                <c:pt idx="73025">
                  <c:v>1.65592</c:v>
                </c:pt>
                <c:pt idx="73026">
                  <c:v>1.65594</c:v>
                </c:pt>
                <c:pt idx="73027">
                  <c:v>1.65596</c:v>
                </c:pt>
                <c:pt idx="73028">
                  <c:v>1.65599</c:v>
                </c:pt>
                <c:pt idx="73029">
                  <c:v>1.65601</c:v>
                </c:pt>
                <c:pt idx="73030">
                  <c:v>1.65603</c:v>
                </c:pt>
                <c:pt idx="73031">
                  <c:v>1.65605</c:v>
                </c:pt>
                <c:pt idx="73032">
                  <c:v>1.65608</c:v>
                </c:pt>
                <c:pt idx="73033">
                  <c:v>1.6561</c:v>
                </c:pt>
                <c:pt idx="73034">
                  <c:v>1.65612</c:v>
                </c:pt>
                <c:pt idx="73035">
                  <c:v>1.65614</c:v>
                </c:pt>
                <c:pt idx="73036">
                  <c:v>1.65617</c:v>
                </c:pt>
                <c:pt idx="73037">
                  <c:v>1.65619</c:v>
                </c:pt>
                <c:pt idx="73038">
                  <c:v>1.65621</c:v>
                </c:pt>
                <c:pt idx="73039">
                  <c:v>1.65624</c:v>
                </c:pt>
                <c:pt idx="73040">
                  <c:v>1.65626</c:v>
                </c:pt>
                <c:pt idx="73041">
                  <c:v>1.65628</c:v>
                </c:pt>
                <c:pt idx="73042">
                  <c:v>1.6563</c:v>
                </c:pt>
                <c:pt idx="73043">
                  <c:v>1.65633</c:v>
                </c:pt>
                <c:pt idx="73044">
                  <c:v>1.65635</c:v>
                </c:pt>
                <c:pt idx="73045">
                  <c:v>1.65637</c:v>
                </c:pt>
                <c:pt idx="73046">
                  <c:v>1.6564</c:v>
                </c:pt>
                <c:pt idx="73047">
                  <c:v>1.65642</c:v>
                </c:pt>
                <c:pt idx="73048">
                  <c:v>1.65644</c:v>
                </c:pt>
                <c:pt idx="73049">
                  <c:v>1.65646</c:v>
                </c:pt>
                <c:pt idx="73050">
                  <c:v>1.65648</c:v>
                </c:pt>
                <c:pt idx="73051">
                  <c:v>1.65651</c:v>
                </c:pt>
                <c:pt idx="73052">
                  <c:v>1.65653</c:v>
                </c:pt>
                <c:pt idx="73053">
                  <c:v>1.65655</c:v>
                </c:pt>
                <c:pt idx="73054">
                  <c:v>1.65658</c:v>
                </c:pt>
                <c:pt idx="73055">
                  <c:v>1.6566</c:v>
                </c:pt>
                <c:pt idx="73056">
                  <c:v>1.65662</c:v>
                </c:pt>
                <c:pt idx="73057">
                  <c:v>1.65664</c:v>
                </c:pt>
                <c:pt idx="73058">
                  <c:v>1.65667</c:v>
                </c:pt>
                <c:pt idx="73059">
                  <c:v>1.65669</c:v>
                </c:pt>
                <c:pt idx="73060">
                  <c:v>1.65671</c:v>
                </c:pt>
                <c:pt idx="73061">
                  <c:v>1.65674</c:v>
                </c:pt>
                <c:pt idx="73062">
                  <c:v>1.65676</c:v>
                </c:pt>
                <c:pt idx="73063">
                  <c:v>1.65678</c:v>
                </c:pt>
                <c:pt idx="73064">
                  <c:v>1.6568</c:v>
                </c:pt>
                <c:pt idx="73065">
                  <c:v>1.65682</c:v>
                </c:pt>
                <c:pt idx="73066">
                  <c:v>1.65685</c:v>
                </c:pt>
                <c:pt idx="73067">
                  <c:v>1.65687</c:v>
                </c:pt>
                <c:pt idx="73068">
                  <c:v>1.65689</c:v>
                </c:pt>
                <c:pt idx="73069">
                  <c:v>1.65692</c:v>
                </c:pt>
                <c:pt idx="73070">
                  <c:v>1.65694</c:v>
                </c:pt>
                <c:pt idx="73071">
                  <c:v>1.65696</c:v>
                </c:pt>
                <c:pt idx="73072">
                  <c:v>1.65698</c:v>
                </c:pt>
                <c:pt idx="73073">
                  <c:v>1.65701</c:v>
                </c:pt>
                <c:pt idx="73074">
                  <c:v>1.65703</c:v>
                </c:pt>
                <c:pt idx="73075">
                  <c:v>1.65705</c:v>
                </c:pt>
                <c:pt idx="73076">
                  <c:v>1.65708</c:v>
                </c:pt>
                <c:pt idx="73077">
                  <c:v>1.6571</c:v>
                </c:pt>
                <c:pt idx="73078">
                  <c:v>1.65712</c:v>
                </c:pt>
                <c:pt idx="73079">
                  <c:v>1.65714</c:v>
                </c:pt>
                <c:pt idx="73080">
                  <c:v>1.65717</c:v>
                </c:pt>
                <c:pt idx="73081">
                  <c:v>1.65719</c:v>
                </c:pt>
                <c:pt idx="73082">
                  <c:v>1.65721</c:v>
                </c:pt>
                <c:pt idx="73083">
                  <c:v>1.65723</c:v>
                </c:pt>
                <c:pt idx="73084">
                  <c:v>1.65726</c:v>
                </c:pt>
                <c:pt idx="73085">
                  <c:v>1.65728</c:v>
                </c:pt>
                <c:pt idx="73086">
                  <c:v>1.6573</c:v>
                </c:pt>
                <c:pt idx="73087">
                  <c:v>1.65732</c:v>
                </c:pt>
                <c:pt idx="73088">
                  <c:v>1.65735</c:v>
                </c:pt>
                <c:pt idx="73089">
                  <c:v>1.65737</c:v>
                </c:pt>
                <c:pt idx="73090">
                  <c:v>1.65739</c:v>
                </c:pt>
                <c:pt idx="73091">
                  <c:v>1.65742</c:v>
                </c:pt>
                <c:pt idx="73092">
                  <c:v>1.65744</c:v>
                </c:pt>
                <c:pt idx="73093">
                  <c:v>1.65746</c:v>
                </c:pt>
                <c:pt idx="73094">
                  <c:v>1.65748</c:v>
                </c:pt>
                <c:pt idx="73095">
                  <c:v>1.65751</c:v>
                </c:pt>
                <c:pt idx="73096">
                  <c:v>1.65753</c:v>
                </c:pt>
                <c:pt idx="73097">
                  <c:v>1.65755</c:v>
                </c:pt>
                <c:pt idx="73098">
                  <c:v>1.65757</c:v>
                </c:pt>
                <c:pt idx="73099">
                  <c:v>1.6576</c:v>
                </c:pt>
                <c:pt idx="73100">
                  <c:v>1.65762</c:v>
                </c:pt>
                <c:pt idx="73101">
                  <c:v>1.65764</c:v>
                </c:pt>
                <c:pt idx="73102">
                  <c:v>1.65766</c:v>
                </c:pt>
                <c:pt idx="73103">
                  <c:v>1.65769</c:v>
                </c:pt>
                <c:pt idx="73104">
                  <c:v>1.65771</c:v>
                </c:pt>
                <c:pt idx="73105">
                  <c:v>1.65773</c:v>
                </c:pt>
                <c:pt idx="73106">
                  <c:v>1.65776</c:v>
                </c:pt>
                <c:pt idx="73107">
                  <c:v>1.65778</c:v>
                </c:pt>
                <c:pt idx="73108">
                  <c:v>1.6578</c:v>
                </c:pt>
                <c:pt idx="73109">
                  <c:v>1.65782</c:v>
                </c:pt>
                <c:pt idx="73110">
                  <c:v>1.65785</c:v>
                </c:pt>
                <c:pt idx="73111">
                  <c:v>1.65787</c:v>
                </c:pt>
                <c:pt idx="73112">
                  <c:v>1.65789</c:v>
                </c:pt>
                <c:pt idx="73113">
                  <c:v>1.65791</c:v>
                </c:pt>
                <c:pt idx="73114">
                  <c:v>1.65794</c:v>
                </c:pt>
                <c:pt idx="73115">
                  <c:v>1.65796</c:v>
                </c:pt>
                <c:pt idx="73116">
                  <c:v>1.65798</c:v>
                </c:pt>
                <c:pt idx="73117">
                  <c:v>1.658</c:v>
                </c:pt>
                <c:pt idx="73118">
                  <c:v>1.65803</c:v>
                </c:pt>
                <c:pt idx="73119">
                  <c:v>1.65805</c:v>
                </c:pt>
                <c:pt idx="73120">
                  <c:v>1.65807</c:v>
                </c:pt>
                <c:pt idx="73121">
                  <c:v>1.6581</c:v>
                </c:pt>
                <c:pt idx="73122">
                  <c:v>1.65812</c:v>
                </c:pt>
                <c:pt idx="73123">
                  <c:v>1.65814</c:v>
                </c:pt>
                <c:pt idx="73124">
                  <c:v>1.65816</c:v>
                </c:pt>
                <c:pt idx="73125">
                  <c:v>1.65819</c:v>
                </c:pt>
                <c:pt idx="73126">
                  <c:v>1.65821</c:v>
                </c:pt>
                <c:pt idx="73127">
                  <c:v>1.65823</c:v>
                </c:pt>
                <c:pt idx="73128">
                  <c:v>1.65825</c:v>
                </c:pt>
                <c:pt idx="73129">
                  <c:v>1.65828</c:v>
                </c:pt>
                <c:pt idx="73130">
                  <c:v>1.6583</c:v>
                </c:pt>
                <c:pt idx="73131">
                  <c:v>1.65832</c:v>
                </c:pt>
                <c:pt idx="73132">
                  <c:v>1.65834</c:v>
                </c:pt>
                <c:pt idx="73133">
                  <c:v>1.65837</c:v>
                </c:pt>
                <c:pt idx="73134">
                  <c:v>1.65839</c:v>
                </c:pt>
                <c:pt idx="73135">
                  <c:v>1.65841</c:v>
                </c:pt>
                <c:pt idx="73136">
                  <c:v>1.65844</c:v>
                </c:pt>
                <c:pt idx="73137">
                  <c:v>1.65846</c:v>
                </c:pt>
                <c:pt idx="73138">
                  <c:v>1.65848</c:v>
                </c:pt>
                <c:pt idx="73139">
                  <c:v>1.6585</c:v>
                </c:pt>
                <c:pt idx="73140">
                  <c:v>1.65853</c:v>
                </c:pt>
                <c:pt idx="73141">
                  <c:v>1.65855</c:v>
                </c:pt>
                <c:pt idx="73142">
                  <c:v>1.65857</c:v>
                </c:pt>
                <c:pt idx="73143">
                  <c:v>1.65859</c:v>
                </c:pt>
                <c:pt idx="73144">
                  <c:v>1.65862</c:v>
                </c:pt>
                <c:pt idx="73145">
                  <c:v>1.65864</c:v>
                </c:pt>
                <c:pt idx="73146">
                  <c:v>1.65866</c:v>
                </c:pt>
                <c:pt idx="73147">
                  <c:v>1.65868</c:v>
                </c:pt>
                <c:pt idx="73148">
                  <c:v>1.65871</c:v>
                </c:pt>
                <c:pt idx="73149">
                  <c:v>1.65873</c:v>
                </c:pt>
                <c:pt idx="73150">
                  <c:v>1.65875</c:v>
                </c:pt>
                <c:pt idx="73151">
                  <c:v>1.65878</c:v>
                </c:pt>
                <c:pt idx="73152">
                  <c:v>1.6588</c:v>
                </c:pt>
                <c:pt idx="73153">
                  <c:v>1.65882</c:v>
                </c:pt>
                <c:pt idx="73154">
                  <c:v>1.65884</c:v>
                </c:pt>
                <c:pt idx="73155">
                  <c:v>1.65887</c:v>
                </c:pt>
                <c:pt idx="73156">
                  <c:v>1.65889</c:v>
                </c:pt>
                <c:pt idx="73157">
                  <c:v>1.65891</c:v>
                </c:pt>
                <c:pt idx="73158">
                  <c:v>1.65893</c:v>
                </c:pt>
                <c:pt idx="73159">
                  <c:v>1.65896</c:v>
                </c:pt>
                <c:pt idx="73160">
                  <c:v>1.65898</c:v>
                </c:pt>
                <c:pt idx="73161">
                  <c:v>1.659</c:v>
                </c:pt>
                <c:pt idx="73162">
                  <c:v>1.65902</c:v>
                </c:pt>
                <c:pt idx="73163">
                  <c:v>1.65905</c:v>
                </c:pt>
                <c:pt idx="73164">
                  <c:v>1.65907</c:v>
                </c:pt>
                <c:pt idx="73165">
                  <c:v>1.65909</c:v>
                </c:pt>
                <c:pt idx="73166">
                  <c:v>1.65912</c:v>
                </c:pt>
                <c:pt idx="73167">
                  <c:v>1.65914</c:v>
                </c:pt>
                <c:pt idx="73168">
                  <c:v>1.65916</c:v>
                </c:pt>
                <c:pt idx="73169">
                  <c:v>1.65918</c:v>
                </c:pt>
                <c:pt idx="73170">
                  <c:v>1.65921</c:v>
                </c:pt>
                <c:pt idx="73171">
                  <c:v>1.65923</c:v>
                </c:pt>
                <c:pt idx="73172">
                  <c:v>1.65925</c:v>
                </c:pt>
                <c:pt idx="73173">
                  <c:v>1.65927</c:v>
                </c:pt>
                <c:pt idx="73174">
                  <c:v>1.6593</c:v>
                </c:pt>
                <c:pt idx="73175">
                  <c:v>1.65932</c:v>
                </c:pt>
                <c:pt idx="73176">
                  <c:v>1.65934</c:v>
                </c:pt>
                <c:pt idx="73177">
                  <c:v>1.65936</c:v>
                </c:pt>
                <c:pt idx="73178">
                  <c:v>1.65939</c:v>
                </c:pt>
                <c:pt idx="73179">
                  <c:v>1.65941</c:v>
                </c:pt>
                <c:pt idx="73180">
                  <c:v>1.65943</c:v>
                </c:pt>
                <c:pt idx="73181">
                  <c:v>1.65946</c:v>
                </c:pt>
                <c:pt idx="73182">
                  <c:v>1.65948</c:v>
                </c:pt>
                <c:pt idx="73183">
                  <c:v>1.6595</c:v>
                </c:pt>
                <c:pt idx="73184">
                  <c:v>1.65952</c:v>
                </c:pt>
                <c:pt idx="73185">
                  <c:v>1.65955</c:v>
                </c:pt>
                <c:pt idx="73186">
                  <c:v>1.65957</c:v>
                </c:pt>
                <c:pt idx="73187">
                  <c:v>1.65959</c:v>
                </c:pt>
                <c:pt idx="73188">
                  <c:v>1.65962</c:v>
                </c:pt>
                <c:pt idx="73189">
                  <c:v>1.65964</c:v>
                </c:pt>
                <c:pt idx="73190">
                  <c:v>1.65966</c:v>
                </c:pt>
                <c:pt idx="73191">
                  <c:v>1.65968</c:v>
                </c:pt>
                <c:pt idx="73192">
                  <c:v>1.6597</c:v>
                </c:pt>
                <c:pt idx="73193">
                  <c:v>1.65973</c:v>
                </c:pt>
                <c:pt idx="73194">
                  <c:v>1.65975</c:v>
                </c:pt>
                <c:pt idx="73195">
                  <c:v>1.65977</c:v>
                </c:pt>
                <c:pt idx="73196">
                  <c:v>1.6598</c:v>
                </c:pt>
                <c:pt idx="73197">
                  <c:v>1.65982</c:v>
                </c:pt>
                <c:pt idx="73198">
                  <c:v>1.65984</c:v>
                </c:pt>
                <c:pt idx="73199">
                  <c:v>1.65986</c:v>
                </c:pt>
                <c:pt idx="73200">
                  <c:v>1.65989</c:v>
                </c:pt>
                <c:pt idx="73201">
                  <c:v>1.65991</c:v>
                </c:pt>
                <c:pt idx="73202">
                  <c:v>1.65993</c:v>
                </c:pt>
                <c:pt idx="73203">
                  <c:v>1.65996</c:v>
                </c:pt>
                <c:pt idx="73204">
                  <c:v>1.65998</c:v>
                </c:pt>
                <c:pt idx="73205">
                  <c:v>1.66</c:v>
                </c:pt>
                <c:pt idx="73206">
                  <c:v>1.66002</c:v>
                </c:pt>
                <c:pt idx="73207">
                  <c:v>1.66004</c:v>
                </c:pt>
                <c:pt idx="73208">
                  <c:v>1.66007</c:v>
                </c:pt>
                <c:pt idx="73209">
                  <c:v>1.66009</c:v>
                </c:pt>
                <c:pt idx="73210">
                  <c:v>1.66011</c:v>
                </c:pt>
                <c:pt idx="73211">
                  <c:v>1.66014</c:v>
                </c:pt>
                <c:pt idx="73212">
                  <c:v>1.66016</c:v>
                </c:pt>
                <c:pt idx="73213">
                  <c:v>1.66018</c:v>
                </c:pt>
                <c:pt idx="73214">
                  <c:v>1.6602</c:v>
                </c:pt>
                <c:pt idx="73215">
                  <c:v>1.66023</c:v>
                </c:pt>
                <c:pt idx="73216">
                  <c:v>1.66025</c:v>
                </c:pt>
                <c:pt idx="73217">
                  <c:v>1.66027</c:v>
                </c:pt>
                <c:pt idx="73218">
                  <c:v>1.6603</c:v>
                </c:pt>
                <c:pt idx="73219">
                  <c:v>1.66032</c:v>
                </c:pt>
                <c:pt idx="73220">
                  <c:v>1.66034</c:v>
                </c:pt>
                <c:pt idx="73221">
                  <c:v>1.66036</c:v>
                </c:pt>
                <c:pt idx="73222">
                  <c:v>1.66038</c:v>
                </c:pt>
                <c:pt idx="73223">
                  <c:v>1.66041</c:v>
                </c:pt>
                <c:pt idx="73224">
                  <c:v>1.66043</c:v>
                </c:pt>
                <c:pt idx="73225">
                  <c:v>1.66045</c:v>
                </c:pt>
                <c:pt idx="73226">
                  <c:v>1.66048</c:v>
                </c:pt>
                <c:pt idx="73227">
                  <c:v>1.6605</c:v>
                </c:pt>
                <c:pt idx="73228">
                  <c:v>1.66052</c:v>
                </c:pt>
                <c:pt idx="73229">
                  <c:v>1.66054</c:v>
                </c:pt>
                <c:pt idx="73230">
                  <c:v>1.66057</c:v>
                </c:pt>
                <c:pt idx="73231">
                  <c:v>1.66059</c:v>
                </c:pt>
                <c:pt idx="73232">
                  <c:v>1.66061</c:v>
                </c:pt>
                <c:pt idx="73233">
                  <c:v>1.66064</c:v>
                </c:pt>
                <c:pt idx="73234">
                  <c:v>1.66066</c:v>
                </c:pt>
                <c:pt idx="73235">
                  <c:v>1.66068</c:v>
                </c:pt>
                <c:pt idx="73236">
                  <c:v>1.6607</c:v>
                </c:pt>
                <c:pt idx="73237">
                  <c:v>1.66073</c:v>
                </c:pt>
                <c:pt idx="73238">
                  <c:v>1.66075</c:v>
                </c:pt>
                <c:pt idx="73239">
                  <c:v>1.66077</c:v>
                </c:pt>
                <c:pt idx="73240">
                  <c:v>1.66079</c:v>
                </c:pt>
                <c:pt idx="73241">
                  <c:v>1.66082</c:v>
                </c:pt>
                <c:pt idx="73242">
                  <c:v>1.66084</c:v>
                </c:pt>
                <c:pt idx="73243">
                  <c:v>1.66086</c:v>
                </c:pt>
                <c:pt idx="73244">
                  <c:v>1.66088</c:v>
                </c:pt>
                <c:pt idx="73245">
                  <c:v>1.66091</c:v>
                </c:pt>
                <c:pt idx="73246">
                  <c:v>1.66093</c:v>
                </c:pt>
                <c:pt idx="73247">
                  <c:v>1.66095</c:v>
                </c:pt>
                <c:pt idx="73248">
                  <c:v>1.66098</c:v>
                </c:pt>
                <c:pt idx="73249">
                  <c:v>1.661</c:v>
                </c:pt>
                <c:pt idx="73250">
                  <c:v>1.66102</c:v>
                </c:pt>
                <c:pt idx="73251">
                  <c:v>1.66104</c:v>
                </c:pt>
                <c:pt idx="73252">
                  <c:v>1.66107</c:v>
                </c:pt>
                <c:pt idx="73253">
                  <c:v>1.66109</c:v>
                </c:pt>
                <c:pt idx="73254">
                  <c:v>1.66111</c:v>
                </c:pt>
                <c:pt idx="73255">
                  <c:v>1.66113</c:v>
                </c:pt>
                <c:pt idx="73256">
                  <c:v>1.66116</c:v>
                </c:pt>
                <c:pt idx="73257">
                  <c:v>1.66118</c:v>
                </c:pt>
                <c:pt idx="73258">
                  <c:v>1.6612</c:v>
                </c:pt>
                <c:pt idx="73259">
                  <c:v>1.66122</c:v>
                </c:pt>
                <c:pt idx="73260">
                  <c:v>1.66125</c:v>
                </c:pt>
                <c:pt idx="73261">
                  <c:v>1.66127</c:v>
                </c:pt>
                <c:pt idx="73262">
                  <c:v>1.66129</c:v>
                </c:pt>
                <c:pt idx="73263">
                  <c:v>1.66132</c:v>
                </c:pt>
                <c:pt idx="73264">
                  <c:v>1.66134</c:v>
                </c:pt>
                <c:pt idx="73265">
                  <c:v>1.66136</c:v>
                </c:pt>
                <c:pt idx="73266">
                  <c:v>1.66138</c:v>
                </c:pt>
                <c:pt idx="73267">
                  <c:v>1.66141</c:v>
                </c:pt>
                <c:pt idx="73268">
                  <c:v>1.66143</c:v>
                </c:pt>
                <c:pt idx="73269">
                  <c:v>1.66145</c:v>
                </c:pt>
                <c:pt idx="73270">
                  <c:v>1.66147</c:v>
                </c:pt>
                <c:pt idx="73271">
                  <c:v>1.6615</c:v>
                </c:pt>
                <c:pt idx="73272">
                  <c:v>1.66152</c:v>
                </c:pt>
                <c:pt idx="73273">
                  <c:v>1.66154</c:v>
                </c:pt>
                <c:pt idx="73274">
                  <c:v>1.66156</c:v>
                </c:pt>
                <c:pt idx="73275">
                  <c:v>1.66159</c:v>
                </c:pt>
                <c:pt idx="73276">
                  <c:v>1.66161</c:v>
                </c:pt>
                <c:pt idx="73277">
                  <c:v>1.66163</c:v>
                </c:pt>
                <c:pt idx="73278">
                  <c:v>1.66166</c:v>
                </c:pt>
                <c:pt idx="73279">
                  <c:v>1.66168</c:v>
                </c:pt>
                <c:pt idx="73280">
                  <c:v>1.6617</c:v>
                </c:pt>
                <c:pt idx="73281">
                  <c:v>1.66172</c:v>
                </c:pt>
                <c:pt idx="73282">
                  <c:v>1.66175</c:v>
                </c:pt>
                <c:pt idx="73283">
                  <c:v>1.66177</c:v>
                </c:pt>
                <c:pt idx="73284">
                  <c:v>1.66179</c:v>
                </c:pt>
                <c:pt idx="73285">
                  <c:v>1.66181</c:v>
                </c:pt>
                <c:pt idx="73286">
                  <c:v>1.66184</c:v>
                </c:pt>
                <c:pt idx="73287">
                  <c:v>1.66186</c:v>
                </c:pt>
                <c:pt idx="73288">
                  <c:v>1.66188</c:v>
                </c:pt>
                <c:pt idx="73289">
                  <c:v>1.6619</c:v>
                </c:pt>
                <c:pt idx="73290">
                  <c:v>1.66193</c:v>
                </c:pt>
                <c:pt idx="73291">
                  <c:v>1.66195</c:v>
                </c:pt>
                <c:pt idx="73292">
                  <c:v>1.66197</c:v>
                </c:pt>
                <c:pt idx="73293">
                  <c:v>1.662</c:v>
                </c:pt>
                <c:pt idx="73294">
                  <c:v>1.66202</c:v>
                </c:pt>
                <c:pt idx="73295">
                  <c:v>1.66204</c:v>
                </c:pt>
                <c:pt idx="73296">
                  <c:v>1.66206</c:v>
                </c:pt>
                <c:pt idx="73297">
                  <c:v>1.66209</c:v>
                </c:pt>
                <c:pt idx="73298">
                  <c:v>1.66211</c:v>
                </c:pt>
                <c:pt idx="73299">
                  <c:v>1.66213</c:v>
                </c:pt>
                <c:pt idx="73300">
                  <c:v>1.66215</c:v>
                </c:pt>
                <c:pt idx="73301">
                  <c:v>1.66218</c:v>
                </c:pt>
                <c:pt idx="73302">
                  <c:v>1.6622</c:v>
                </c:pt>
                <c:pt idx="73303">
                  <c:v>1.66222</c:v>
                </c:pt>
                <c:pt idx="73304">
                  <c:v>1.66224</c:v>
                </c:pt>
                <c:pt idx="73305">
                  <c:v>1.66227</c:v>
                </c:pt>
                <c:pt idx="73306">
                  <c:v>1.66229</c:v>
                </c:pt>
                <c:pt idx="73307">
                  <c:v>1.66231</c:v>
                </c:pt>
                <c:pt idx="73308">
                  <c:v>1.66234</c:v>
                </c:pt>
                <c:pt idx="73309">
                  <c:v>1.66236</c:v>
                </c:pt>
                <c:pt idx="73310">
                  <c:v>1.66238</c:v>
                </c:pt>
                <c:pt idx="73311">
                  <c:v>1.6624</c:v>
                </c:pt>
                <c:pt idx="73312">
                  <c:v>1.66243</c:v>
                </c:pt>
                <c:pt idx="73313">
                  <c:v>1.66245</c:v>
                </c:pt>
                <c:pt idx="73314">
                  <c:v>1.66247</c:v>
                </c:pt>
                <c:pt idx="73315">
                  <c:v>1.66249</c:v>
                </c:pt>
                <c:pt idx="73316">
                  <c:v>1.66252</c:v>
                </c:pt>
                <c:pt idx="73317">
                  <c:v>1.66254</c:v>
                </c:pt>
                <c:pt idx="73318">
                  <c:v>1.66256</c:v>
                </c:pt>
                <c:pt idx="73319">
                  <c:v>1.66258</c:v>
                </c:pt>
                <c:pt idx="73320">
                  <c:v>1.66261</c:v>
                </c:pt>
                <c:pt idx="73321">
                  <c:v>1.66263</c:v>
                </c:pt>
                <c:pt idx="73322">
                  <c:v>1.66265</c:v>
                </c:pt>
                <c:pt idx="73323">
                  <c:v>1.66268</c:v>
                </c:pt>
                <c:pt idx="73324">
                  <c:v>1.6627</c:v>
                </c:pt>
                <c:pt idx="73325">
                  <c:v>1.66272</c:v>
                </c:pt>
                <c:pt idx="73326">
                  <c:v>1.66274</c:v>
                </c:pt>
                <c:pt idx="73327">
                  <c:v>1.66277</c:v>
                </c:pt>
                <c:pt idx="73328">
                  <c:v>1.66279</c:v>
                </c:pt>
                <c:pt idx="73329">
                  <c:v>1.66281</c:v>
                </c:pt>
                <c:pt idx="73330">
                  <c:v>1.66283</c:v>
                </c:pt>
                <c:pt idx="73331">
                  <c:v>1.66286</c:v>
                </c:pt>
                <c:pt idx="73332">
                  <c:v>1.66288</c:v>
                </c:pt>
                <c:pt idx="73333">
                  <c:v>1.6629</c:v>
                </c:pt>
                <c:pt idx="73334">
                  <c:v>1.66292</c:v>
                </c:pt>
                <c:pt idx="73335">
                  <c:v>1.66295</c:v>
                </c:pt>
                <c:pt idx="73336">
                  <c:v>1.66297</c:v>
                </c:pt>
                <c:pt idx="73337">
                  <c:v>1.66299</c:v>
                </c:pt>
                <c:pt idx="73338">
                  <c:v>1.66302</c:v>
                </c:pt>
                <c:pt idx="73339">
                  <c:v>1.66304</c:v>
                </c:pt>
                <c:pt idx="73340">
                  <c:v>1.66306</c:v>
                </c:pt>
                <c:pt idx="73341">
                  <c:v>1.66308</c:v>
                </c:pt>
                <c:pt idx="73342">
                  <c:v>1.66311</c:v>
                </c:pt>
                <c:pt idx="73343">
                  <c:v>1.66313</c:v>
                </c:pt>
                <c:pt idx="73344">
                  <c:v>1.66315</c:v>
                </c:pt>
                <c:pt idx="73345">
                  <c:v>1.66318</c:v>
                </c:pt>
                <c:pt idx="73346">
                  <c:v>1.6632</c:v>
                </c:pt>
                <c:pt idx="73347">
                  <c:v>1.66322</c:v>
                </c:pt>
                <c:pt idx="73348">
                  <c:v>1.66324</c:v>
                </c:pt>
                <c:pt idx="73349">
                  <c:v>1.66326</c:v>
                </c:pt>
                <c:pt idx="73350">
                  <c:v>1.66329</c:v>
                </c:pt>
                <c:pt idx="73351">
                  <c:v>1.66331</c:v>
                </c:pt>
                <c:pt idx="73352">
                  <c:v>1.66333</c:v>
                </c:pt>
                <c:pt idx="73353">
                  <c:v>1.66336</c:v>
                </c:pt>
                <c:pt idx="73354">
                  <c:v>1.66338</c:v>
                </c:pt>
                <c:pt idx="73355">
                  <c:v>1.6634</c:v>
                </c:pt>
                <c:pt idx="73356">
                  <c:v>1.66342</c:v>
                </c:pt>
                <c:pt idx="73357">
                  <c:v>1.66345</c:v>
                </c:pt>
                <c:pt idx="73358">
                  <c:v>1.66347</c:v>
                </c:pt>
                <c:pt idx="73359">
                  <c:v>1.66349</c:v>
                </c:pt>
                <c:pt idx="73360">
                  <c:v>1.66352</c:v>
                </c:pt>
                <c:pt idx="73361">
                  <c:v>1.66354</c:v>
                </c:pt>
                <c:pt idx="73362">
                  <c:v>1.66356</c:v>
                </c:pt>
                <c:pt idx="73363">
                  <c:v>1.66358</c:v>
                </c:pt>
                <c:pt idx="73364">
                  <c:v>1.66361</c:v>
                </c:pt>
                <c:pt idx="73365">
                  <c:v>1.66363</c:v>
                </c:pt>
                <c:pt idx="73366">
                  <c:v>1.66365</c:v>
                </c:pt>
                <c:pt idx="73367">
                  <c:v>1.66367</c:v>
                </c:pt>
                <c:pt idx="73368">
                  <c:v>1.6637</c:v>
                </c:pt>
                <c:pt idx="73369">
                  <c:v>1.66372</c:v>
                </c:pt>
                <c:pt idx="73370">
                  <c:v>1.66374</c:v>
                </c:pt>
                <c:pt idx="73371">
                  <c:v>1.66376</c:v>
                </c:pt>
                <c:pt idx="73372">
                  <c:v>1.66379</c:v>
                </c:pt>
                <c:pt idx="73373">
                  <c:v>1.66381</c:v>
                </c:pt>
                <c:pt idx="73374">
                  <c:v>1.66383</c:v>
                </c:pt>
                <c:pt idx="73375">
                  <c:v>1.66386</c:v>
                </c:pt>
                <c:pt idx="73376">
                  <c:v>1.66388</c:v>
                </c:pt>
                <c:pt idx="73377">
                  <c:v>1.6639</c:v>
                </c:pt>
                <c:pt idx="73378">
                  <c:v>1.66392</c:v>
                </c:pt>
                <c:pt idx="73379">
                  <c:v>1.66395</c:v>
                </c:pt>
                <c:pt idx="73380">
                  <c:v>1.66397</c:v>
                </c:pt>
                <c:pt idx="73381">
                  <c:v>1.66399</c:v>
                </c:pt>
                <c:pt idx="73382">
                  <c:v>1.66401</c:v>
                </c:pt>
                <c:pt idx="73383">
                  <c:v>1.66404</c:v>
                </c:pt>
                <c:pt idx="73384">
                  <c:v>1.66406</c:v>
                </c:pt>
                <c:pt idx="73385">
                  <c:v>1.66408</c:v>
                </c:pt>
                <c:pt idx="73386">
                  <c:v>1.6641</c:v>
                </c:pt>
                <c:pt idx="73387">
                  <c:v>1.66413</c:v>
                </c:pt>
                <c:pt idx="73388">
                  <c:v>1.66415</c:v>
                </c:pt>
                <c:pt idx="73389">
                  <c:v>1.66417</c:v>
                </c:pt>
                <c:pt idx="73390">
                  <c:v>1.6642</c:v>
                </c:pt>
                <c:pt idx="73391">
                  <c:v>1.66422</c:v>
                </c:pt>
                <c:pt idx="73392">
                  <c:v>1.66424</c:v>
                </c:pt>
                <c:pt idx="73393">
                  <c:v>1.66426</c:v>
                </c:pt>
                <c:pt idx="73394">
                  <c:v>1.66429</c:v>
                </c:pt>
                <c:pt idx="73395">
                  <c:v>1.66431</c:v>
                </c:pt>
                <c:pt idx="73396">
                  <c:v>1.66433</c:v>
                </c:pt>
                <c:pt idx="73397">
                  <c:v>1.66435</c:v>
                </c:pt>
                <c:pt idx="73398">
                  <c:v>1.66438</c:v>
                </c:pt>
                <c:pt idx="73399">
                  <c:v>1.6644</c:v>
                </c:pt>
                <c:pt idx="73400">
                  <c:v>1.66442</c:v>
                </c:pt>
                <c:pt idx="73401">
                  <c:v>1.66444</c:v>
                </c:pt>
                <c:pt idx="73402">
                  <c:v>1.66447</c:v>
                </c:pt>
                <c:pt idx="73403">
                  <c:v>1.66449</c:v>
                </c:pt>
                <c:pt idx="73404">
                  <c:v>1.66451</c:v>
                </c:pt>
                <c:pt idx="73405">
                  <c:v>1.66454</c:v>
                </c:pt>
                <c:pt idx="73406">
                  <c:v>1.66456</c:v>
                </c:pt>
                <c:pt idx="73407">
                  <c:v>1.66458</c:v>
                </c:pt>
                <c:pt idx="73408">
                  <c:v>1.6646</c:v>
                </c:pt>
                <c:pt idx="73409">
                  <c:v>1.66463</c:v>
                </c:pt>
                <c:pt idx="73410">
                  <c:v>1.66465</c:v>
                </c:pt>
                <c:pt idx="73411">
                  <c:v>1.66467</c:v>
                </c:pt>
                <c:pt idx="73412">
                  <c:v>1.66469</c:v>
                </c:pt>
                <c:pt idx="73413">
                  <c:v>1.66472</c:v>
                </c:pt>
                <c:pt idx="73414">
                  <c:v>1.66474</c:v>
                </c:pt>
                <c:pt idx="73415">
                  <c:v>1.66476</c:v>
                </c:pt>
                <c:pt idx="73416">
                  <c:v>1.66478</c:v>
                </c:pt>
                <c:pt idx="73417">
                  <c:v>1.66481</c:v>
                </c:pt>
                <c:pt idx="73418">
                  <c:v>1.66483</c:v>
                </c:pt>
                <c:pt idx="73419">
                  <c:v>1.66485</c:v>
                </c:pt>
                <c:pt idx="73420">
                  <c:v>1.66488</c:v>
                </c:pt>
                <c:pt idx="73421">
                  <c:v>1.6649</c:v>
                </c:pt>
                <c:pt idx="73422">
                  <c:v>1.66492</c:v>
                </c:pt>
                <c:pt idx="73423">
                  <c:v>1.66494</c:v>
                </c:pt>
                <c:pt idx="73424">
                  <c:v>1.66497</c:v>
                </c:pt>
                <c:pt idx="73425">
                  <c:v>1.66499</c:v>
                </c:pt>
                <c:pt idx="73426">
                  <c:v>1.66501</c:v>
                </c:pt>
                <c:pt idx="73427">
                  <c:v>1.66503</c:v>
                </c:pt>
                <c:pt idx="73428">
                  <c:v>1.66506</c:v>
                </c:pt>
                <c:pt idx="73429">
                  <c:v>1.66508</c:v>
                </c:pt>
                <c:pt idx="73430">
                  <c:v>1.6651</c:v>
                </c:pt>
                <c:pt idx="73431">
                  <c:v>1.66512</c:v>
                </c:pt>
                <c:pt idx="73432">
                  <c:v>1.66515</c:v>
                </c:pt>
                <c:pt idx="73433">
                  <c:v>1.66517</c:v>
                </c:pt>
                <c:pt idx="73434">
                  <c:v>1.66519</c:v>
                </c:pt>
                <c:pt idx="73435">
                  <c:v>1.66521</c:v>
                </c:pt>
                <c:pt idx="73436">
                  <c:v>1.66524</c:v>
                </c:pt>
                <c:pt idx="73437">
                  <c:v>1.66526</c:v>
                </c:pt>
                <c:pt idx="73438">
                  <c:v>1.66528</c:v>
                </c:pt>
                <c:pt idx="73439">
                  <c:v>1.66531</c:v>
                </c:pt>
                <c:pt idx="73440">
                  <c:v>1.66533</c:v>
                </c:pt>
                <c:pt idx="73441">
                  <c:v>1.66535</c:v>
                </c:pt>
                <c:pt idx="73442">
                  <c:v>1.66537</c:v>
                </c:pt>
                <c:pt idx="73443">
                  <c:v>1.6654</c:v>
                </c:pt>
                <c:pt idx="73444">
                  <c:v>1.66542</c:v>
                </c:pt>
                <c:pt idx="73445">
                  <c:v>1.66544</c:v>
                </c:pt>
                <c:pt idx="73446">
                  <c:v>1.66546</c:v>
                </c:pt>
                <c:pt idx="73447">
                  <c:v>1.66549</c:v>
                </c:pt>
                <c:pt idx="73448">
                  <c:v>1.66551</c:v>
                </c:pt>
                <c:pt idx="73449">
                  <c:v>1.66553</c:v>
                </c:pt>
                <c:pt idx="73450">
                  <c:v>1.66556</c:v>
                </c:pt>
                <c:pt idx="73451">
                  <c:v>1.66558</c:v>
                </c:pt>
                <c:pt idx="73452">
                  <c:v>1.6656</c:v>
                </c:pt>
                <c:pt idx="73453">
                  <c:v>1.66562</c:v>
                </c:pt>
                <c:pt idx="73454">
                  <c:v>1.66565</c:v>
                </c:pt>
                <c:pt idx="73455">
                  <c:v>1.66567</c:v>
                </c:pt>
                <c:pt idx="73456">
                  <c:v>1.66569</c:v>
                </c:pt>
                <c:pt idx="73457">
                  <c:v>1.66571</c:v>
                </c:pt>
                <c:pt idx="73458">
                  <c:v>1.66574</c:v>
                </c:pt>
                <c:pt idx="73459">
                  <c:v>1.66576</c:v>
                </c:pt>
                <c:pt idx="73460">
                  <c:v>1.66578</c:v>
                </c:pt>
                <c:pt idx="73461">
                  <c:v>1.6658</c:v>
                </c:pt>
                <c:pt idx="73462">
                  <c:v>1.66583</c:v>
                </c:pt>
                <c:pt idx="73463">
                  <c:v>1.66585</c:v>
                </c:pt>
                <c:pt idx="73464">
                  <c:v>1.66587</c:v>
                </c:pt>
                <c:pt idx="73465">
                  <c:v>1.6659</c:v>
                </c:pt>
                <c:pt idx="73466">
                  <c:v>1.66592</c:v>
                </c:pt>
                <c:pt idx="73467">
                  <c:v>1.66594</c:v>
                </c:pt>
                <c:pt idx="73468">
                  <c:v>1.66596</c:v>
                </c:pt>
                <c:pt idx="73469">
                  <c:v>1.66599</c:v>
                </c:pt>
                <c:pt idx="73470">
                  <c:v>1.66601</c:v>
                </c:pt>
                <c:pt idx="73471">
                  <c:v>1.66603</c:v>
                </c:pt>
                <c:pt idx="73472">
                  <c:v>1.66605</c:v>
                </c:pt>
                <c:pt idx="73473">
                  <c:v>1.66608</c:v>
                </c:pt>
                <c:pt idx="73474">
                  <c:v>1.6661</c:v>
                </c:pt>
                <c:pt idx="73475">
                  <c:v>1.66612</c:v>
                </c:pt>
                <c:pt idx="73476">
                  <c:v>1.66614</c:v>
                </c:pt>
                <c:pt idx="73477">
                  <c:v>1.66617</c:v>
                </c:pt>
                <c:pt idx="73478">
                  <c:v>1.66619</c:v>
                </c:pt>
                <c:pt idx="73479">
                  <c:v>1.66621</c:v>
                </c:pt>
                <c:pt idx="73480">
                  <c:v>1.66624</c:v>
                </c:pt>
                <c:pt idx="73481">
                  <c:v>1.66626</c:v>
                </c:pt>
                <c:pt idx="73482">
                  <c:v>1.66628</c:v>
                </c:pt>
                <c:pt idx="73483">
                  <c:v>1.6663</c:v>
                </c:pt>
                <c:pt idx="73484">
                  <c:v>1.66633</c:v>
                </c:pt>
                <c:pt idx="73485">
                  <c:v>1.66635</c:v>
                </c:pt>
                <c:pt idx="73486">
                  <c:v>1.66637</c:v>
                </c:pt>
                <c:pt idx="73487">
                  <c:v>1.6664</c:v>
                </c:pt>
                <c:pt idx="73488">
                  <c:v>1.66642</c:v>
                </c:pt>
                <c:pt idx="73489">
                  <c:v>1.66644</c:v>
                </c:pt>
                <c:pt idx="73490">
                  <c:v>1.66646</c:v>
                </c:pt>
                <c:pt idx="73491">
                  <c:v>1.66648</c:v>
                </c:pt>
                <c:pt idx="73492">
                  <c:v>1.66651</c:v>
                </c:pt>
                <c:pt idx="73493">
                  <c:v>1.66653</c:v>
                </c:pt>
                <c:pt idx="73494">
                  <c:v>1.66655</c:v>
                </c:pt>
                <c:pt idx="73495">
                  <c:v>1.66658</c:v>
                </c:pt>
                <c:pt idx="73496">
                  <c:v>1.6666</c:v>
                </c:pt>
                <c:pt idx="73497">
                  <c:v>1.66662</c:v>
                </c:pt>
                <c:pt idx="73498">
                  <c:v>1.66664</c:v>
                </c:pt>
                <c:pt idx="73499">
                  <c:v>1.66667</c:v>
                </c:pt>
                <c:pt idx="73500">
                  <c:v>1.66669</c:v>
                </c:pt>
                <c:pt idx="73501">
                  <c:v>1.66671</c:v>
                </c:pt>
                <c:pt idx="73502">
                  <c:v>1.66674</c:v>
                </c:pt>
                <c:pt idx="73503">
                  <c:v>1.66676</c:v>
                </c:pt>
                <c:pt idx="73504">
                  <c:v>1.66678</c:v>
                </c:pt>
                <c:pt idx="73505">
                  <c:v>1.6668</c:v>
                </c:pt>
                <c:pt idx="73506">
                  <c:v>1.66683</c:v>
                </c:pt>
                <c:pt idx="73507">
                  <c:v>1.66685</c:v>
                </c:pt>
                <c:pt idx="73508">
                  <c:v>1.66687</c:v>
                </c:pt>
                <c:pt idx="73509">
                  <c:v>1.66689</c:v>
                </c:pt>
                <c:pt idx="73510">
                  <c:v>1.66692</c:v>
                </c:pt>
                <c:pt idx="73511">
                  <c:v>1.66694</c:v>
                </c:pt>
                <c:pt idx="73512">
                  <c:v>1.66696</c:v>
                </c:pt>
                <c:pt idx="73513">
                  <c:v>1.66698</c:v>
                </c:pt>
                <c:pt idx="73514">
                  <c:v>1.66701</c:v>
                </c:pt>
                <c:pt idx="73515">
                  <c:v>1.66703</c:v>
                </c:pt>
                <c:pt idx="73516">
                  <c:v>1.66705</c:v>
                </c:pt>
                <c:pt idx="73517">
                  <c:v>1.66708</c:v>
                </c:pt>
                <c:pt idx="73518">
                  <c:v>1.6671</c:v>
                </c:pt>
                <c:pt idx="73519">
                  <c:v>1.66712</c:v>
                </c:pt>
                <c:pt idx="73520">
                  <c:v>1.66714</c:v>
                </c:pt>
                <c:pt idx="73521">
                  <c:v>1.66717</c:v>
                </c:pt>
                <c:pt idx="73522">
                  <c:v>1.66719</c:v>
                </c:pt>
                <c:pt idx="73523">
                  <c:v>1.66721</c:v>
                </c:pt>
                <c:pt idx="73524">
                  <c:v>1.66723</c:v>
                </c:pt>
                <c:pt idx="73525">
                  <c:v>1.66726</c:v>
                </c:pt>
                <c:pt idx="73526">
                  <c:v>1.66728</c:v>
                </c:pt>
                <c:pt idx="73527">
                  <c:v>1.6673</c:v>
                </c:pt>
                <c:pt idx="73528">
                  <c:v>1.66732</c:v>
                </c:pt>
                <c:pt idx="73529">
                  <c:v>1.66735</c:v>
                </c:pt>
                <c:pt idx="73530">
                  <c:v>1.66737</c:v>
                </c:pt>
                <c:pt idx="73531">
                  <c:v>1.66739</c:v>
                </c:pt>
                <c:pt idx="73532">
                  <c:v>1.66742</c:v>
                </c:pt>
                <c:pt idx="73533">
                  <c:v>1.66744</c:v>
                </c:pt>
                <c:pt idx="73534">
                  <c:v>1.66746</c:v>
                </c:pt>
                <c:pt idx="73535">
                  <c:v>1.66748</c:v>
                </c:pt>
                <c:pt idx="73536">
                  <c:v>1.66751</c:v>
                </c:pt>
                <c:pt idx="73537">
                  <c:v>1.66753</c:v>
                </c:pt>
                <c:pt idx="73538">
                  <c:v>1.66755</c:v>
                </c:pt>
                <c:pt idx="73539">
                  <c:v>1.66757</c:v>
                </c:pt>
                <c:pt idx="73540">
                  <c:v>1.6676</c:v>
                </c:pt>
                <c:pt idx="73541">
                  <c:v>1.66762</c:v>
                </c:pt>
                <c:pt idx="73542">
                  <c:v>1.66764</c:v>
                </c:pt>
                <c:pt idx="73543">
                  <c:v>1.66766</c:v>
                </c:pt>
                <c:pt idx="73544">
                  <c:v>1.66769</c:v>
                </c:pt>
                <c:pt idx="73545">
                  <c:v>1.66771</c:v>
                </c:pt>
                <c:pt idx="73546">
                  <c:v>1.66773</c:v>
                </c:pt>
                <c:pt idx="73547">
                  <c:v>1.66776</c:v>
                </c:pt>
                <c:pt idx="73548">
                  <c:v>1.66778</c:v>
                </c:pt>
                <c:pt idx="73549">
                  <c:v>1.6678</c:v>
                </c:pt>
                <c:pt idx="73550">
                  <c:v>1.66782</c:v>
                </c:pt>
                <c:pt idx="73551">
                  <c:v>1.66785</c:v>
                </c:pt>
                <c:pt idx="73552">
                  <c:v>1.66787</c:v>
                </c:pt>
                <c:pt idx="73553">
                  <c:v>1.66789</c:v>
                </c:pt>
                <c:pt idx="73554">
                  <c:v>1.66791</c:v>
                </c:pt>
                <c:pt idx="73555">
                  <c:v>1.66794</c:v>
                </c:pt>
                <c:pt idx="73556">
                  <c:v>1.66796</c:v>
                </c:pt>
                <c:pt idx="73557">
                  <c:v>1.66798</c:v>
                </c:pt>
                <c:pt idx="73558">
                  <c:v>1.668</c:v>
                </c:pt>
                <c:pt idx="73559">
                  <c:v>1.66803</c:v>
                </c:pt>
                <c:pt idx="73560">
                  <c:v>1.66805</c:v>
                </c:pt>
                <c:pt idx="73561">
                  <c:v>1.66807</c:v>
                </c:pt>
                <c:pt idx="73562">
                  <c:v>1.6681</c:v>
                </c:pt>
                <c:pt idx="73563">
                  <c:v>1.66812</c:v>
                </c:pt>
                <c:pt idx="73564">
                  <c:v>1.66814</c:v>
                </c:pt>
                <c:pt idx="73565">
                  <c:v>1.66816</c:v>
                </c:pt>
                <c:pt idx="73566">
                  <c:v>1.66819</c:v>
                </c:pt>
                <c:pt idx="73567">
                  <c:v>1.66821</c:v>
                </c:pt>
                <c:pt idx="73568">
                  <c:v>1.66823</c:v>
                </c:pt>
                <c:pt idx="73569">
                  <c:v>1.66825</c:v>
                </c:pt>
                <c:pt idx="73570">
                  <c:v>1.66828</c:v>
                </c:pt>
                <c:pt idx="73571">
                  <c:v>1.6683</c:v>
                </c:pt>
                <c:pt idx="73572">
                  <c:v>1.66832</c:v>
                </c:pt>
                <c:pt idx="73573">
                  <c:v>1.66834</c:v>
                </c:pt>
                <c:pt idx="73574">
                  <c:v>1.66837</c:v>
                </c:pt>
                <c:pt idx="73575">
                  <c:v>1.66839</c:v>
                </c:pt>
                <c:pt idx="73576">
                  <c:v>1.66841</c:v>
                </c:pt>
                <c:pt idx="73577">
                  <c:v>1.66843</c:v>
                </c:pt>
                <c:pt idx="73578">
                  <c:v>1.66846</c:v>
                </c:pt>
                <c:pt idx="73579">
                  <c:v>1.66848</c:v>
                </c:pt>
                <c:pt idx="73580">
                  <c:v>1.6685</c:v>
                </c:pt>
                <c:pt idx="73581">
                  <c:v>1.66853</c:v>
                </c:pt>
                <c:pt idx="73582">
                  <c:v>1.66855</c:v>
                </c:pt>
                <c:pt idx="73583">
                  <c:v>1.66857</c:v>
                </c:pt>
                <c:pt idx="73584">
                  <c:v>1.66859</c:v>
                </c:pt>
                <c:pt idx="73585">
                  <c:v>1.66862</c:v>
                </c:pt>
                <c:pt idx="73586">
                  <c:v>1.66864</c:v>
                </c:pt>
                <c:pt idx="73587">
                  <c:v>1.66866</c:v>
                </c:pt>
                <c:pt idx="73588">
                  <c:v>1.66868</c:v>
                </c:pt>
                <c:pt idx="73589">
                  <c:v>1.66871</c:v>
                </c:pt>
                <c:pt idx="73590">
                  <c:v>1.66873</c:v>
                </c:pt>
                <c:pt idx="73591">
                  <c:v>1.66875</c:v>
                </c:pt>
                <c:pt idx="73592">
                  <c:v>1.66878</c:v>
                </c:pt>
                <c:pt idx="73593">
                  <c:v>1.6688</c:v>
                </c:pt>
                <c:pt idx="73594">
                  <c:v>1.66882</c:v>
                </c:pt>
                <c:pt idx="73595">
                  <c:v>1.66884</c:v>
                </c:pt>
                <c:pt idx="73596">
                  <c:v>1.66887</c:v>
                </c:pt>
                <c:pt idx="73597">
                  <c:v>1.66889</c:v>
                </c:pt>
                <c:pt idx="73598">
                  <c:v>1.66891</c:v>
                </c:pt>
                <c:pt idx="73599">
                  <c:v>1.66893</c:v>
                </c:pt>
                <c:pt idx="73600">
                  <c:v>1.66896</c:v>
                </c:pt>
                <c:pt idx="73601">
                  <c:v>1.66898</c:v>
                </c:pt>
                <c:pt idx="73602">
                  <c:v>1.669</c:v>
                </c:pt>
                <c:pt idx="73603">
                  <c:v>1.66902</c:v>
                </c:pt>
                <c:pt idx="73604">
                  <c:v>1.66905</c:v>
                </c:pt>
                <c:pt idx="73605">
                  <c:v>1.66907</c:v>
                </c:pt>
                <c:pt idx="73606">
                  <c:v>1.66909</c:v>
                </c:pt>
                <c:pt idx="73607">
                  <c:v>1.66912</c:v>
                </c:pt>
                <c:pt idx="73608">
                  <c:v>1.66914</c:v>
                </c:pt>
                <c:pt idx="73609">
                  <c:v>1.66916</c:v>
                </c:pt>
                <c:pt idx="73610">
                  <c:v>1.66918</c:v>
                </c:pt>
                <c:pt idx="73611">
                  <c:v>1.66921</c:v>
                </c:pt>
                <c:pt idx="73612">
                  <c:v>1.66923</c:v>
                </c:pt>
                <c:pt idx="73613">
                  <c:v>1.66925</c:v>
                </c:pt>
                <c:pt idx="73614">
                  <c:v>1.66927</c:v>
                </c:pt>
                <c:pt idx="73615">
                  <c:v>1.6693</c:v>
                </c:pt>
                <c:pt idx="73616">
                  <c:v>1.66932</c:v>
                </c:pt>
                <c:pt idx="73617">
                  <c:v>1.66934</c:v>
                </c:pt>
                <c:pt idx="73618">
                  <c:v>1.66936</c:v>
                </c:pt>
                <c:pt idx="73619">
                  <c:v>1.66939</c:v>
                </c:pt>
                <c:pt idx="73620">
                  <c:v>1.66941</c:v>
                </c:pt>
                <c:pt idx="73621">
                  <c:v>1.66943</c:v>
                </c:pt>
                <c:pt idx="73622">
                  <c:v>1.66946</c:v>
                </c:pt>
                <c:pt idx="73623">
                  <c:v>1.66948</c:v>
                </c:pt>
                <c:pt idx="73624">
                  <c:v>1.6695</c:v>
                </c:pt>
                <c:pt idx="73625">
                  <c:v>1.66952</c:v>
                </c:pt>
                <c:pt idx="73626">
                  <c:v>1.66955</c:v>
                </c:pt>
                <c:pt idx="73627">
                  <c:v>1.66957</c:v>
                </c:pt>
                <c:pt idx="73628">
                  <c:v>1.66959</c:v>
                </c:pt>
                <c:pt idx="73629">
                  <c:v>1.66962</c:v>
                </c:pt>
                <c:pt idx="73630">
                  <c:v>1.66964</c:v>
                </c:pt>
                <c:pt idx="73631">
                  <c:v>1.66966</c:v>
                </c:pt>
                <c:pt idx="73632">
                  <c:v>1.66968</c:v>
                </c:pt>
                <c:pt idx="73633">
                  <c:v>1.6697</c:v>
                </c:pt>
                <c:pt idx="73634">
                  <c:v>1.66973</c:v>
                </c:pt>
                <c:pt idx="73635">
                  <c:v>1.66975</c:v>
                </c:pt>
                <c:pt idx="73636">
                  <c:v>1.66977</c:v>
                </c:pt>
                <c:pt idx="73637">
                  <c:v>1.6698</c:v>
                </c:pt>
                <c:pt idx="73638">
                  <c:v>1.66982</c:v>
                </c:pt>
                <c:pt idx="73639">
                  <c:v>1.66984</c:v>
                </c:pt>
                <c:pt idx="73640">
                  <c:v>1.66986</c:v>
                </c:pt>
                <c:pt idx="73641">
                  <c:v>1.66989</c:v>
                </c:pt>
                <c:pt idx="73642">
                  <c:v>1.66991</c:v>
                </c:pt>
                <c:pt idx="73643">
                  <c:v>1.66993</c:v>
                </c:pt>
                <c:pt idx="73644">
                  <c:v>1.66996</c:v>
                </c:pt>
                <c:pt idx="73645">
                  <c:v>1.66998</c:v>
                </c:pt>
                <c:pt idx="73646">
                  <c:v>1.67</c:v>
                </c:pt>
                <c:pt idx="73647">
                  <c:v>1.67002</c:v>
                </c:pt>
                <c:pt idx="73648">
                  <c:v>1.67005</c:v>
                </c:pt>
                <c:pt idx="73649">
                  <c:v>1.67007</c:v>
                </c:pt>
                <c:pt idx="73650">
                  <c:v>1.67009</c:v>
                </c:pt>
                <c:pt idx="73651">
                  <c:v>1.67011</c:v>
                </c:pt>
                <c:pt idx="73652">
                  <c:v>1.67014</c:v>
                </c:pt>
                <c:pt idx="73653">
                  <c:v>1.67016</c:v>
                </c:pt>
                <c:pt idx="73654">
                  <c:v>1.67018</c:v>
                </c:pt>
                <c:pt idx="73655">
                  <c:v>1.6702</c:v>
                </c:pt>
                <c:pt idx="73656">
                  <c:v>1.67023</c:v>
                </c:pt>
                <c:pt idx="73657">
                  <c:v>1.67025</c:v>
                </c:pt>
                <c:pt idx="73658">
                  <c:v>1.67027</c:v>
                </c:pt>
                <c:pt idx="73659">
                  <c:v>1.6703</c:v>
                </c:pt>
                <c:pt idx="73660">
                  <c:v>1.67032</c:v>
                </c:pt>
                <c:pt idx="73661">
                  <c:v>1.67034</c:v>
                </c:pt>
                <c:pt idx="73662">
                  <c:v>1.67036</c:v>
                </c:pt>
                <c:pt idx="73663">
                  <c:v>1.67039</c:v>
                </c:pt>
                <c:pt idx="73664">
                  <c:v>1.67041</c:v>
                </c:pt>
                <c:pt idx="73665">
                  <c:v>1.67043</c:v>
                </c:pt>
                <c:pt idx="73666">
                  <c:v>1.67045</c:v>
                </c:pt>
                <c:pt idx="73667">
                  <c:v>1.67048</c:v>
                </c:pt>
                <c:pt idx="73668">
                  <c:v>1.6705</c:v>
                </c:pt>
                <c:pt idx="73669">
                  <c:v>1.67052</c:v>
                </c:pt>
                <c:pt idx="73670">
                  <c:v>1.67054</c:v>
                </c:pt>
                <c:pt idx="73671">
                  <c:v>1.67057</c:v>
                </c:pt>
                <c:pt idx="73672">
                  <c:v>1.67059</c:v>
                </c:pt>
                <c:pt idx="73673">
                  <c:v>1.67061</c:v>
                </c:pt>
                <c:pt idx="73674">
                  <c:v>1.67064</c:v>
                </c:pt>
                <c:pt idx="73675">
                  <c:v>1.67066</c:v>
                </c:pt>
                <c:pt idx="73676">
                  <c:v>1.67068</c:v>
                </c:pt>
                <c:pt idx="73677">
                  <c:v>1.6707</c:v>
                </c:pt>
                <c:pt idx="73678">
                  <c:v>1.67073</c:v>
                </c:pt>
                <c:pt idx="73679">
                  <c:v>1.67075</c:v>
                </c:pt>
                <c:pt idx="73680">
                  <c:v>1.67077</c:v>
                </c:pt>
                <c:pt idx="73681">
                  <c:v>1.67079</c:v>
                </c:pt>
                <c:pt idx="73682">
                  <c:v>1.67082</c:v>
                </c:pt>
                <c:pt idx="73683">
                  <c:v>1.67084</c:v>
                </c:pt>
                <c:pt idx="73684">
                  <c:v>1.67086</c:v>
                </c:pt>
                <c:pt idx="73685">
                  <c:v>1.67088</c:v>
                </c:pt>
                <c:pt idx="73686">
                  <c:v>1.67091</c:v>
                </c:pt>
                <c:pt idx="73687">
                  <c:v>1.67093</c:v>
                </c:pt>
                <c:pt idx="73688">
                  <c:v>1.67095</c:v>
                </c:pt>
                <c:pt idx="73689">
                  <c:v>1.67098</c:v>
                </c:pt>
                <c:pt idx="73690">
                  <c:v>1.671</c:v>
                </c:pt>
                <c:pt idx="73691">
                  <c:v>1.67102</c:v>
                </c:pt>
                <c:pt idx="73692">
                  <c:v>1.67104</c:v>
                </c:pt>
                <c:pt idx="73693">
                  <c:v>1.67107</c:v>
                </c:pt>
                <c:pt idx="73694">
                  <c:v>1.67109</c:v>
                </c:pt>
                <c:pt idx="73695">
                  <c:v>1.67111</c:v>
                </c:pt>
                <c:pt idx="73696">
                  <c:v>1.67113</c:v>
                </c:pt>
                <c:pt idx="73697">
                  <c:v>1.67116</c:v>
                </c:pt>
                <c:pt idx="73698">
                  <c:v>1.67118</c:v>
                </c:pt>
                <c:pt idx="73699">
                  <c:v>1.6712</c:v>
                </c:pt>
                <c:pt idx="73700">
                  <c:v>1.67122</c:v>
                </c:pt>
                <c:pt idx="73701">
                  <c:v>1.67125</c:v>
                </c:pt>
                <c:pt idx="73702">
                  <c:v>1.67127</c:v>
                </c:pt>
                <c:pt idx="73703">
                  <c:v>1.67129</c:v>
                </c:pt>
                <c:pt idx="73704">
                  <c:v>1.67132</c:v>
                </c:pt>
                <c:pt idx="73705">
                  <c:v>1.67134</c:v>
                </c:pt>
                <c:pt idx="73706">
                  <c:v>1.67136</c:v>
                </c:pt>
                <c:pt idx="73707">
                  <c:v>1.67138</c:v>
                </c:pt>
                <c:pt idx="73708">
                  <c:v>1.67141</c:v>
                </c:pt>
                <c:pt idx="73709">
                  <c:v>1.67143</c:v>
                </c:pt>
                <c:pt idx="73710">
                  <c:v>1.67145</c:v>
                </c:pt>
                <c:pt idx="73711">
                  <c:v>1.67147</c:v>
                </c:pt>
                <c:pt idx="73712">
                  <c:v>1.6715</c:v>
                </c:pt>
                <c:pt idx="73713">
                  <c:v>1.67152</c:v>
                </c:pt>
                <c:pt idx="73714">
                  <c:v>1.67154</c:v>
                </c:pt>
                <c:pt idx="73715">
                  <c:v>1.67156</c:v>
                </c:pt>
                <c:pt idx="73716">
                  <c:v>1.67159</c:v>
                </c:pt>
                <c:pt idx="73717">
                  <c:v>1.67161</c:v>
                </c:pt>
                <c:pt idx="73718">
                  <c:v>1.67163</c:v>
                </c:pt>
                <c:pt idx="73719">
                  <c:v>1.67165</c:v>
                </c:pt>
                <c:pt idx="73720">
                  <c:v>1.67168</c:v>
                </c:pt>
                <c:pt idx="73721">
                  <c:v>1.6717</c:v>
                </c:pt>
                <c:pt idx="73722">
                  <c:v>1.67172</c:v>
                </c:pt>
                <c:pt idx="73723">
                  <c:v>1.67175</c:v>
                </c:pt>
                <c:pt idx="73724">
                  <c:v>1.67177</c:v>
                </c:pt>
                <c:pt idx="73725">
                  <c:v>1.67179</c:v>
                </c:pt>
                <c:pt idx="73726">
                  <c:v>1.67181</c:v>
                </c:pt>
                <c:pt idx="73727">
                  <c:v>1.67184</c:v>
                </c:pt>
                <c:pt idx="73728">
                  <c:v>1.67186</c:v>
                </c:pt>
                <c:pt idx="73729">
                  <c:v>1.67188</c:v>
                </c:pt>
                <c:pt idx="73730">
                  <c:v>1.6719</c:v>
                </c:pt>
                <c:pt idx="73731">
                  <c:v>1.67193</c:v>
                </c:pt>
                <c:pt idx="73732">
                  <c:v>1.67195</c:v>
                </c:pt>
                <c:pt idx="73733">
                  <c:v>1.67197</c:v>
                </c:pt>
                <c:pt idx="73734">
                  <c:v>1.67199</c:v>
                </c:pt>
                <c:pt idx="73735">
                  <c:v>1.67202</c:v>
                </c:pt>
                <c:pt idx="73736">
                  <c:v>1.67204</c:v>
                </c:pt>
                <c:pt idx="73737">
                  <c:v>1.67206</c:v>
                </c:pt>
                <c:pt idx="73738">
                  <c:v>1.67209</c:v>
                </c:pt>
                <c:pt idx="73739">
                  <c:v>1.67211</c:v>
                </c:pt>
                <c:pt idx="73740">
                  <c:v>1.67213</c:v>
                </c:pt>
                <c:pt idx="73741">
                  <c:v>1.67215</c:v>
                </c:pt>
                <c:pt idx="73742">
                  <c:v>1.67218</c:v>
                </c:pt>
                <c:pt idx="73743">
                  <c:v>1.6722</c:v>
                </c:pt>
                <c:pt idx="73744">
                  <c:v>1.67222</c:v>
                </c:pt>
                <c:pt idx="73745">
                  <c:v>1.67224</c:v>
                </c:pt>
                <c:pt idx="73746">
                  <c:v>1.67227</c:v>
                </c:pt>
                <c:pt idx="73747">
                  <c:v>1.67229</c:v>
                </c:pt>
                <c:pt idx="73748">
                  <c:v>1.67231</c:v>
                </c:pt>
                <c:pt idx="73749">
                  <c:v>1.67234</c:v>
                </c:pt>
                <c:pt idx="73750">
                  <c:v>1.67236</c:v>
                </c:pt>
                <c:pt idx="73751">
                  <c:v>1.67238</c:v>
                </c:pt>
                <c:pt idx="73752">
                  <c:v>1.6724</c:v>
                </c:pt>
                <c:pt idx="73753">
                  <c:v>1.67243</c:v>
                </c:pt>
                <c:pt idx="73754">
                  <c:v>1.67245</c:v>
                </c:pt>
                <c:pt idx="73755">
                  <c:v>1.67247</c:v>
                </c:pt>
                <c:pt idx="73756">
                  <c:v>1.67249</c:v>
                </c:pt>
                <c:pt idx="73757">
                  <c:v>1.67252</c:v>
                </c:pt>
                <c:pt idx="73758">
                  <c:v>1.67254</c:v>
                </c:pt>
                <c:pt idx="73759">
                  <c:v>1.67256</c:v>
                </c:pt>
                <c:pt idx="73760">
                  <c:v>1.67258</c:v>
                </c:pt>
                <c:pt idx="73761">
                  <c:v>1.67261</c:v>
                </c:pt>
                <c:pt idx="73762">
                  <c:v>1.67263</c:v>
                </c:pt>
                <c:pt idx="73763">
                  <c:v>1.67265</c:v>
                </c:pt>
                <c:pt idx="73764">
                  <c:v>1.67268</c:v>
                </c:pt>
                <c:pt idx="73765">
                  <c:v>1.6727</c:v>
                </c:pt>
                <c:pt idx="73766">
                  <c:v>1.67272</c:v>
                </c:pt>
                <c:pt idx="73767">
                  <c:v>1.67274</c:v>
                </c:pt>
                <c:pt idx="73768">
                  <c:v>1.67277</c:v>
                </c:pt>
                <c:pt idx="73769">
                  <c:v>1.67279</c:v>
                </c:pt>
                <c:pt idx="73770">
                  <c:v>1.67281</c:v>
                </c:pt>
                <c:pt idx="73771">
                  <c:v>1.67283</c:v>
                </c:pt>
                <c:pt idx="73772">
                  <c:v>1.67286</c:v>
                </c:pt>
                <c:pt idx="73773">
                  <c:v>1.67288</c:v>
                </c:pt>
                <c:pt idx="73774">
                  <c:v>1.6729</c:v>
                </c:pt>
                <c:pt idx="73775">
                  <c:v>1.67292</c:v>
                </c:pt>
                <c:pt idx="73776">
                  <c:v>1.67295</c:v>
                </c:pt>
                <c:pt idx="73777">
                  <c:v>1.67297</c:v>
                </c:pt>
                <c:pt idx="73778">
                  <c:v>1.67299</c:v>
                </c:pt>
                <c:pt idx="73779">
                  <c:v>1.67302</c:v>
                </c:pt>
                <c:pt idx="73780">
                  <c:v>1.67304</c:v>
                </c:pt>
                <c:pt idx="73781">
                  <c:v>1.67306</c:v>
                </c:pt>
                <c:pt idx="73782">
                  <c:v>1.67308</c:v>
                </c:pt>
                <c:pt idx="73783">
                  <c:v>1.67311</c:v>
                </c:pt>
                <c:pt idx="73784">
                  <c:v>1.67313</c:v>
                </c:pt>
                <c:pt idx="73785">
                  <c:v>1.67315</c:v>
                </c:pt>
                <c:pt idx="73786">
                  <c:v>1.67318</c:v>
                </c:pt>
                <c:pt idx="73787">
                  <c:v>1.6732</c:v>
                </c:pt>
                <c:pt idx="73788">
                  <c:v>1.67322</c:v>
                </c:pt>
                <c:pt idx="73789">
                  <c:v>1.67324</c:v>
                </c:pt>
                <c:pt idx="73790">
                  <c:v>1.67327</c:v>
                </c:pt>
                <c:pt idx="73791">
                  <c:v>1.67329</c:v>
                </c:pt>
                <c:pt idx="73792">
                  <c:v>1.67331</c:v>
                </c:pt>
                <c:pt idx="73793">
                  <c:v>1.67333</c:v>
                </c:pt>
                <c:pt idx="73794">
                  <c:v>1.67336</c:v>
                </c:pt>
                <c:pt idx="73795">
                  <c:v>1.67338</c:v>
                </c:pt>
                <c:pt idx="73796">
                  <c:v>1.6734</c:v>
                </c:pt>
                <c:pt idx="73797">
                  <c:v>1.67342</c:v>
                </c:pt>
                <c:pt idx="73798">
                  <c:v>1.67345</c:v>
                </c:pt>
                <c:pt idx="73799">
                  <c:v>1.67347</c:v>
                </c:pt>
                <c:pt idx="73800">
                  <c:v>1.67349</c:v>
                </c:pt>
                <c:pt idx="73801">
                  <c:v>1.67352</c:v>
                </c:pt>
                <c:pt idx="73802">
                  <c:v>1.67354</c:v>
                </c:pt>
                <c:pt idx="73803">
                  <c:v>1.67356</c:v>
                </c:pt>
                <c:pt idx="73804">
                  <c:v>1.67358</c:v>
                </c:pt>
                <c:pt idx="73805">
                  <c:v>1.67361</c:v>
                </c:pt>
                <c:pt idx="73806">
                  <c:v>1.67363</c:v>
                </c:pt>
                <c:pt idx="73807">
                  <c:v>1.67365</c:v>
                </c:pt>
                <c:pt idx="73808">
                  <c:v>1.67367</c:v>
                </c:pt>
                <c:pt idx="73809">
                  <c:v>1.6737</c:v>
                </c:pt>
                <c:pt idx="73810">
                  <c:v>1.67372</c:v>
                </c:pt>
                <c:pt idx="73811">
                  <c:v>1.67374</c:v>
                </c:pt>
                <c:pt idx="73812">
                  <c:v>1.67376</c:v>
                </c:pt>
                <c:pt idx="73813">
                  <c:v>1.67379</c:v>
                </c:pt>
                <c:pt idx="73814">
                  <c:v>1.67381</c:v>
                </c:pt>
                <c:pt idx="73815">
                  <c:v>1.67383</c:v>
                </c:pt>
                <c:pt idx="73816">
                  <c:v>1.67386</c:v>
                </c:pt>
                <c:pt idx="73817">
                  <c:v>1.67388</c:v>
                </c:pt>
                <c:pt idx="73818">
                  <c:v>1.6739</c:v>
                </c:pt>
                <c:pt idx="73819">
                  <c:v>1.67392</c:v>
                </c:pt>
                <c:pt idx="73820">
                  <c:v>1.67395</c:v>
                </c:pt>
                <c:pt idx="73821">
                  <c:v>1.67397</c:v>
                </c:pt>
                <c:pt idx="73822">
                  <c:v>1.67399</c:v>
                </c:pt>
                <c:pt idx="73823">
                  <c:v>1.67401</c:v>
                </c:pt>
                <c:pt idx="73824">
                  <c:v>1.67404</c:v>
                </c:pt>
                <c:pt idx="73825">
                  <c:v>1.67406</c:v>
                </c:pt>
                <c:pt idx="73826">
                  <c:v>1.67408</c:v>
                </c:pt>
                <c:pt idx="73827">
                  <c:v>1.6741</c:v>
                </c:pt>
                <c:pt idx="73828">
                  <c:v>1.67413</c:v>
                </c:pt>
                <c:pt idx="73829">
                  <c:v>1.67415</c:v>
                </c:pt>
                <c:pt idx="73830">
                  <c:v>1.67417</c:v>
                </c:pt>
                <c:pt idx="73831">
                  <c:v>1.6742</c:v>
                </c:pt>
                <c:pt idx="73832">
                  <c:v>1.67422</c:v>
                </c:pt>
                <c:pt idx="73833">
                  <c:v>1.67424</c:v>
                </c:pt>
                <c:pt idx="73834">
                  <c:v>1.67426</c:v>
                </c:pt>
                <c:pt idx="73835">
                  <c:v>1.67429</c:v>
                </c:pt>
                <c:pt idx="73836">
                  <c:v>1.67431</c:v>
                </c:pt>
                <c:pt idx="73837">
                  <c:v>1.67433</c:v>
                </c:pt>
                <c:pt idx="73838">
                  <c:v>1.67435</c:v>
                </c:pt>
                <c:pt idx="73839">
                  <c:v>1.67438</c:v>
                </c:pt>
                <c:pt idx="73840">
                  <c:v>1.6744</c:v>
                </c:pt>
                <c:pt idx="73841">
                  <c:v>1.67442</c:v>
                </c:pt>
                <c:pt idx="73842">
                  <c:v>1.67444</c:v>
                </c:pt>
                <c:pt idx="73843">
                  <c:v>1.67447</c:v>
                </c:pt>
                <c:pt idx="73844">
                  <c:v>1.67449</c:v>
                </c:pt>
                <c:pt idx="73845">
                  <c:v>1.67451</c:v>
                </c:pt>
                <c:pt idx="73846">
                  <c:v>1.67454</c:v>
                </c:pt>
                <c:pt idx="73847">
                  <c:v>1.67456</c:v>
                </c:pt>
                <c:pt idx="73848">
                  <c:v>1.67458</c:v>
                </c:pt>
                <c:pt idx="73849">
                  <c:v>1.6746</c:v>
                </c:pt>
                <c:pt idx="73850">
                  <c:v>1.67463</c:v>
                </c:pt>
                <c:pt idx="73851">
                  <c:v>1.67465</c:v>
                </c:pt>
                <c:pt idx="73852">
                  <c:v>1.67467</c:v>
                </c:pt>
                <c:pt idx="73853">
                  <c:v>1.67469</c:v>
                </c:pt>
                <c:pt idx="73854">
                  <c:v>1.67472</c:v>
                </c:pt>
                <c:pt idx="73855">
                  <c:v>1.67474</c:v>
                </c:pt>
                <c:pt idx="73856">
                  <c:v>1.67476</c:v>
                </c:pt>
                <c:pt idx="73857">
                  <c:v>1.67478</c:v>
                </c:pt>
                <c:pt idx="73858">
                  <c:v>1.67481</c:v>
                </c:pt>
                <c:pt idx="73859">
                  <c:v>1.67483</c:v>
                </c:pt>
                <c:pt idx="73860">
                  <c:v>1.67485</c:v>
                </c:pt>
                <c:pt idx="73861">
                  <c:v>1.67487</c:v>
                </c:pt>
                <c:pt idx="73862">
                  <c:v>1.6749</c:v>
                </c:pt>
                <c:pt idx="73863">
                  <c:v>1.67492</c:v>
                </c:pt>
                <c:pt idx="73864">
                  <c:v>1.67494</c:v>
                </c:pt>
                <c:pt idx="73865">
                  <c:v>1.67497</c:v>
                </c:pt>
                <c:pt idx="73866">
                  <c:v>1.67499</c:v>
                </c:pt>
                <c:pt idx="73867">
                  <c:v>1.67501</c:v>
                </c:pt>
                <c:pt idx="73868">
                  <c:v>1.67503</c:v>
                </c:pt>
                <c:pt idx="73869">
                  <c:v>1.67506</c:v>
                </c:pt>
                <c:pt idx="73870">
                  <c:v>1.67508</c:v>
                </c:pt>
                <c:pt idx="73871">
                  <c:v>1.6751</c:v>
                </c:pt>
                <c:pt idx="73872">
                  <c:v>1.67512</c:v>
                </c:pt>
                <c:pt idx="73873">
                  <c:v>1.67515</c:v>
                </c:pt>
                <c:pt idx="73874">
                  <c:v>1.67517</c:v>
                </c:pt>
                <c:pt idx="73875">
                  <c:v>1.67519</c:v>
                </c:pt>
                <c:pt idx="73876">
                  <c:v>1.67521</c:v>
                </c:pt>
                <c:pt idx="73877">
                  <c:v>1.67524</c:v>
                </c:pt>
                <c:pt idx="73878">
                  <c:v>1.67526</c:v>
                </c:pt>
                <c:pt idx="73879">
                  <c:v>1.67528</c:v>
                </c:pt>
                <c:pt idx="73880">
                  <c:v>1.67531</c:v>
                </c:pt>
                <c:pt idx="73881">
                  <c:v>1.67533</c:v>
                </c:pt>
                <c:pt idx="73882">
                  <c:v>1.67535</c:v>
                </c:pt>
                <c:pt idx="73883">
                  <c:v>1.67537</c:v>
                </c:pt>
                <c:pt idx="73884">
                  <c:v>1.6754</c:v>
                </c:pt>
                <c:pt idx="73885">
                  <c:v>1.67542</c:v>
                </c:pt>
                <c:pt idx="73886">
                  <c:v>1.67544</c:v>
                </c:pt>
                <c:pt idx="73887">
                  <c:v>1.67546</c:v>
                </c:pt>
                <c:pt idx="73888">
                  <c:v>1.67549</c:v>
                </c:pt>
                <c:pt idx="73889">
                  <c:v>1.67551</c:v>
                </c:pt>
                <c:pt idx="73890">
                  <c:v>1.67553</c:v>
                </c:pt>
                <c:pt idx="73891">
                  <c:v>1.67556</c:v>
                </c:pt>
                <c:pt idx="73892">
                  <c:v>1.67558</c:v>
                </c:pt>
                <c:pt idx="73893">
                  <c:v>1.6756</c:v>
                </c:pt>
                <c:pt idx="73894">
                  <c:v>1.67562</c:v>
                </c:pt>
                <c:pt idx="73895">
                  <c:v>1.67565</c:v>
                </c:pt>
                <c:pt idx="73896">
                  <c:v>1.67567</c:v>
                </c:pt>
                <c:pt idx="73897">
                  <c:v>1.67569</c:v>
                </c:pt>
                <c:pt idx="73898">
                  <c:v>1.67571</c:v>
                </c:pt>
                <c:pt idx="73899">
                  <c:v>1.67574</c:v>
                </c:pt>
                <c:pt idx="73900">
                  <c:v>1.67576</c:v>
                </c:pt>
                <c:pt idx="73901">
                  <c:v>1.67578</c:v>
                </c:pt>
                <c:pt idx="73902">
                  <c:v>1.6758</c:v>
                </c:pt>
                <c:pt idx="73903">
                  <c:v>1.67583</c:v>
                </c:pt>
                <c:pt idx="73904">
                  <c:v>1.67585</c:v>
                </c:pt>
                <c:pt idx="73905">
                  <c:v>1.67587</c:v>
                </c:pt>
                <c:pt idx="73906">
                  <c:v>1.6759</c:v>
                </c:pt>
                <c:pt idx="73907">
                  <c:v>1.67592</c:v>
                </c:pt>
                <c:pt idx="73908">
                  <c:v>1.67594</c:v>
                </c:pt>
                <c:pt idx="73909">
                  <c:v>1.67596</c:v>
                </c:pt>
                <c:pt idx="73910">
                  <c:v>1.67599</c:v>
                </c:pt>
                <c:pt idx="73911">
                  <c:v>1.67601</c:v>
                </c:pt>
                <c:pt idx="73912">
                  <c:v>1.67603</c:v>
                </c:pt>
                <c:pt idx="73913">
                  <c:v>1.67605</c:v>
                </c:pt>
                <c:pt idx="73914">
                  <c:v>1.67608</c:v>
                </c:pt>
                <c:pt idx="73915">
                  <c:v>1.6761</c:v>
                </c:pt>
                <c:pt idx="73916">
                  <c:v>1.67612</c:v>
                </c:pt>
                <c:pt idx="73917">
                  <c:v>1.67614</c:v>
                </c:pt>
                <c:pt idx="73918">
                  <c:v>1.67617</c:v>
                </c:pt>
                <c:pt idx="73919">
                  <c:v>1.67619</c:v>
                </c:pt>
                <c:pt idx="73920">
                  <c:v>1.67621</c:v>
                </c:pt>
                <c:pt idx="73921">
                  <c:v>1.67624</c:v>
                </c:pt>
                <c:pt idx="73922">
                  <c:v>1.67626</c:v>
                </c:pt>
                <c:pt idx="73923">
                  <c:v>1.67628</c:v>
                </c:pt>
                <c:pt idx="73924">
                  <c:v>1.6763</c:v>
                </c:pt>
                <c:pt idx="73925">
                  <c:v>1.67633</c:v>
                </c:pt>
                <c:pt idx="73926">
                  <c:v>1.67635</c:v>
                </c:pt>
                <c:pt idx="73927">
                  <c:v>1.67637</c:v>
                </c:pt>
                <c:pt idx="73928">
                  <c:v>1.6764</c:v>
                </c:pt>
                <c:pt idx="73929">
                  <c:v>1.67642</c:v>
                </c:pt>
                <c:pt idx="73930">
                  <c:v>1.67644</c:v>
                </c:pt>
                <c:pt idx="73931">
                  <c:v>1.67646</c:v>
                </c:pt>
                <c:pt idx="73932">
                  <c:v>1.67649</c:v>
                </c:pt>
                <c:pt idx="73933">
                  <c:v>1.67651</c:v>
                </c:pt>
                <c:pt idx="73934">
                  <c:v>1.67653</c:v>
                </c:pt>
                <c:pt idx="73935">
                  <c:v>1.67655</c:v>
                </c:pt>
                <c:pt idx="73936">
                  <c:v>1.67658</c:v>
                </c:pt>
                <c:pt idx="73937">
                  <c:v>1.6766</c:v>
                </c:pt>
                <c:pt idx="73938">
                  <c:v>1.67662</c:v>
                </c:pt>
                <c:pt idx="73939">
                  <c:v>1.67664</c:v>
                </c:pt>
                <c:pt idx="73940">
                  <c:v>1.67667</c:v>
                </c:pt>
                <c:pt idx="73941">
                  <c:v>1.67669</c:v>
                </c:pt>
                <c:pt idx="73942">
                  <c:v>1.67671</c:v>
                </c:pt>
                <c:pt idx="73943">
                  <c:v>1.67674</c:v>
                </c:pt>
                <c:pt idx="73944">
                  <c:v>1.67676</c:v>
                </c:pt>
                <c:pt idx="73945">
                  <c:v>1.67678</c:v>
                </c:pt>
                <c:pt idx="73946">
                  <c:v>1.6768</c:v>
                </c:pt>
                <c:pt idx="73947">
                  <c:v>1.67683</c:v>
                </c:pt>
                <c:pt idx="73948">
                  <c:v>1.67685</c:v>
                </c:pt>
                <c:pt idx="73949">
                  <c:v>1.67687</c:v>
                </c:pt>
                <c:pt idx="73950">
                  <c:v>1.67689</c:v>
                </c:pt>
                <c:pt idx="73951">
                  <c:v>1.67692</c:v>
                </c:pt>
                <c:pt idx="73952">
                  <c:v>1.67694</c:v>
                </c:pt>
                <c:pt idx="73953">
                  <c:v>1.67696</c:v>
                </c:pt>
                <c:pt idx="73954">
                  <c:v>1.67698</c:v>
                </c:pt>
                <c:pt idx="73955">
                  <c:v>1.67701</c:v>
                </c:pt>
                <c:pt idx="73956">
                  <c:v>1.67703</c:v>
                </c:pt>
                <c:pt idx="73957">
                  <c:v>1.67705</c:v>
                </c:pt>
                <c:pt idx="73958">
                  <c:v>1.67708</c:v>
                </c:pt>
                <c:pt idx="73959">
                  <c:v>1.6771</c:v>
                </c:pt>
                <c:pt idx="73960">
                  <c:v>1.67712</c:v>
                </c:pt>
                <c:pt idx="73961">
                  <c:v>1.67714</c:v>
                </c:pt>
                <c:pt idx="73962">
                  <c:v>1.67717</c:v>
                </c:pt>
                <c:pt idx="73963">
                  <c:v>1.67719</c:v>
                </c:pt>
                <c:pt idx="73964">
                  <c:v>1.67721</c:v>
                </c:pt>
                <c:pt idx="73965">
                  <c:v>1.67723</c:v>
                </c:pt>
                <c:pt idx="73966">
                  <c:v>1.67726</c:v>
                </c:pt>
                <c:pt idx="73967">
                  <c:v>1.67728</c:v>
                </c:pt>
                <c:pt idx="73968">
                  <c:v>1.6773</c:v>
                </c:pt>
                <c:pt idx="73969">
                  <c:v>1.67732</c:v>
                </c:pt>
                <c:pt idx="73970">
                  <c:v>1.67735</c:v>
                </c:pt>
                <c:pt idx="73971">
                  <c:v>1.67737</c:v>
                </c:pt>
                <c:pt idx="73972">
                  <c:v>1.67739</c:v>
                </c:pt>
                <c:pt idx="73973">
                  <c:v>1.67742</c:v>
                </c:pt>
                <c:pt idx="73974">
                  <c:v>1.67744</c:v>
                </c:pt>
                <c:pt idx="73975">
                  <c:v>1.67746</c:v>
                </c:pt>
                <c:pt idx="73976">
                  <c:v>1.67748</c:v>
                </c:pt>
                <c:pt idx="73977">
                  <c:v>1.67751</c:v>
                </c:pt>
                <c:pt idx="73978">
                  <c:v>1.67753</c:v>
                </c:pt>
                <c:pt idx="73979">
                  <c:v>1.67755</c:v>
                </c:pt>
                <c:pt idx="73980">
                  <c:v>1.67757</c:v>
                </c:pt>
                <c:pt idx="73981">
                  <c:v>1.6776</c:v>
                </c:pt>
                <c:pt idx="73982">
                  <c:v>1.67762</c:v>
                </c:pt>
                <c:pt idx="73983">
                  <c:v>1.67764</c:v>
                </c:pt>
                <c:pt idx="73984">
                  <c:v>1.67766</c:v>
                </c:pt>
                <c:pt idx="73985">
                  <c:v>1.67769</c:v>
                </c:pt>
                <c:pt idx="73986">
                  <c:v>1.67771</c:v>
                </c:pt>
                <c:pt idx="73987">
                  <c:v>1.67773</c:v>
                </c:pt>
                <c:pt idx="73988">
                  <c:v>1.67776</c:v>
                </c:pt>
                <c:pt idx="73989">
                  <c:v>1.67778</c:v>
                </c:pt>
                <c:pt idx="73990">
                  <c:v>1.6778</c:v>
                </c:pt>
                <c:pt idx="73991">
                  <c:v>1.67782</c:v>
                </c:pt>
                <c:pt idx="73992">
                  <c:v>1.67785</c:v>
                </c:pt>
                <c:pt idx="73993">
                  <c:v>1.67787</c:v>
                </c:pt>
                <c:pt idx="73994">
                  <c:v>1.67789</c:v>
                </c:pt>
                <c:pt idx="73995">
                  <c:v>1.67791</c:v>
                </c:pt>
                <c:pt idx="73996">
                  <c:v>1.67794</c:v>
                </c:pt>
                <c:pt idx="73997">
                  <c:v>1.67796</c:v>
                </c:pt>
                <c:pt idx="73998">
                  <c:v>1.67798</c:v>
                </c:pt>
                <c:pt idx="73999">
                  <c:v>1.678</c:v>
                </c:pt>
                <c:pt idx="74000">
                  <c:v>1.67803</c:v>
                </c:pt>
                <c:pt idx="74001">
                  <c:v>1.67805</c:v>
                </c:pt>
                <c:pt idx="74002">
                  <c:v>1.67807</c:v>
                </c:pt>
                <c:pt idx="74003">
                  <c:v>1.67809</c:v>
                </c:pt>
                <c:pt idx="74004">
                  <c:v>1.67812</c:v>
                </c:pt>
                <c:pt idx="74005">
                  <c:v>1.67814</c:v>
                </c:pt>
                <c:pt idx="74006">
                  <c:v>1.67816</c:v>
                </c:pt>
                <c:pt idx="74007">
                  <c:v>1.67819</c:v>
                </c:pt>
                <c:pt idx="74008">
                  <c:v>1.67821</c:v>
                </c:pt>
                <c:pt idx="74009">
                  <c:v>1.67823</c:v>
                </c:pt>
                <c:pt idx="74010">
                  <c:v>1.67825</c:v>
                </c:pt>
                <c:pt idx="74011">
                  <c:v>1.67828</c:v>
                </c:pt>
                <c:pt idx="74012">
                  <c:v>1.6783</c:v>
                </c:pt>
                <c:pt idx="74013">
                  <c:v>1.67832</c:v>
                </c:pt>
                <c:pt idx="74014">
                  <c:v>1.67834</c:v>
                </c:pt>
                <c:pt idx="74015">
                  <c:v>1.67837</c:v>
                </c:pt>
                <c:pt idx="74016">
                  <c:v>1.67839</c:v>
                </c:pt>
                <c:pt idx="74017">
                  <c:v>1.67841</c:v>
                </c:pt>
                <c:pt idx="74018">
                  <c:v>1.67843</c:v>
                </c:pt>
                <c:pt idx="74019">
                  <c:v>1.67846</c:v>
                </c:pt>
                <c:pt idx="74020">
                  <c:v>1.67848</c:v>
                </c:pt>
                <c:pt idx="74021">
                  <c:v>1.6785</c:v>
                </c:pt>
                <c:pt idx="74022">
                  <c:v>1.67853</c:v>
                </c:pt>
                <c:pt idx="74023">
                  <c:v>1.67855</c:v>
                </c:pt>
                <c:pt idx="74024">
                  <c:v>1.67857</c:v>
                </c:pt>
                <c:pt idx="74025">
                  <c:v>1.67859</c:v>
                </c:pt>
                <c:pt idx="74026">
                  <c:v>1.67862</c:v>
                </c:pt>
                <c:pt idx="74027">
                  <c:v>1.67864</c:v>
                </c:pt>
                <c:pt idx="74028">
                  <c:v>1.67866</c:v>
                </c:pt>
                <c:pt idx="74029">
                  <c:v>1.67868</c:v>
                </c:pt>
                <c:pt idx="74030">
                  <c:v>1.67871</c:v>
                </c:pt>
                <c:pt idx="74031">
                  <c:v>1.67873</c:v>
                </c:pt>
                <c:pt idx="74032">
                  <c:v>1.67875</c:v>
                </c:pt>
                <c:pt idx="74033">
                  <c:v>1.67878</c:v>
                </c:pt>
                <c:pt idx="74034">
                  <c:v>1.6788</c:v>
                </c:pt>
                <c:pt idx="74035">
                  <c:v>1.67882</c:v>
                </c:pt>
                <c:pt idx="74036">
                  <c:v>1.67884</c:v>
                </c:pt>
                <c:pt idx="74037">
                  <c:v>1.67887</c:v>
                </c:pt>
                <c:pt idx="74038">
                  <c:v>1.67889</c:v>
                </c:pt>
                <c:pt idx="74039">
                  <c:v>1.67891</c:v>
                </c:pt>
                <c:pt idx="74040">
                  <c:v>1.67893</c:v>
                </c:pt>
                <c:pt idx="74041">
                  <c:v>1.67896</c:v>
                </c:pt>
                <c:pt idx="74042">
                  <c:v>1.67898</c:v>
                </c:pt>
                <c:pt idx="74043">
                  <c:v>1.679</c:v>
                </c:pt>
                <c:pt idx="74044">
                  <c:v>1.67902</c:v>
                </c:pt>
                <c:pt idx="74045">
                  <c:v>1.67905</c:v>
                </c:pt>
                <c:pt idx="74046">
                  <c:v>1.67907</c:v>
                </c:pt>
                <c:pt idx="74047">
                  <c:v>1.67909</c:v>
                </c:pt>
                <c:pt idx="74048">
                  <c:v>1.67912</c:v>
                </c:pt>
                <c:pt idx="74049">
                  <c:v>1.67914</c:v>
                </c:pt>
                <c:pt idx="74050">
                  <c:v>1.67916</c:v>
                </c:pt>
                <c:pt idx="74051">
                  <c:v>1.67918</c:v>
                </c:pt>
                <c:pt idx="74052">
                  <c:v>1.67921</c:v>
                </c:pt>
                <c:pt idx="74053">
                  <c:v>1.67923</c:v>
                </c:pt>
                <c:pt idx="74054">
                  <c:v>1.67925</c:v>
                </c:pt>
                <c:pt idx="74055">
                  <c:v>1.67927</c:v>
                </c:pt>
                <c:pt idx="74056">
                  <c:v>1.6793</c:v>
                </c:pt>
                <c:pt idx="74057">
                  <c:v>1.67932</c:v>
                </c:pt>
                <c:pt idx="74058">
                  <c:v>1.67934</c:v>
                </c:pt>
                <c:pt idx="74059">
                  <c:v>1.67936</c:v>
                </c:pt>
                <c:pt idx="74060">
                  <c:v>1.67939</c:v>
                </c:pt>
                <c:pt idx="74061">
                  <c:v>1.67941</c:v>
                </c:pt>
                <c:pt idx="74062">
                  <c:v>1.67943</c:v>
                </c:pt>
                <c:pt idx="74063">
                  <c:v>1.67946</c:v>
                </c:pt>
                <c:pt idx="74064">
                  <c:v>1.67948</c:v>
                </c:pt>
                <c:pt idx="74065">
                  <c:v>1.6795</c:v>
                </c:pt>
                <c:pt idx="74066">
                  <c:v>1.67952</c:v>
                </c:pt>
                <c:pt idx="74067">
                  <c:v>1.67955</c:v>
                </c:pt>
                <c:pt idx="74068">
                  <c:v>1.67957</c:v>
                </c:pt>
                <c:pt idx="74069">
                  <c:v>1.67959</c:v>
                </c:pt>
                <c:pt idx="74070">
                  <c:v>1.67962</c:v>
                </c:pt>
                <c:pt idx="74071">
                  <c:v>1.67964</c:v>
                </c:pt>
                <c:pt idx="74072">
                  <c:v>1.67966</c:v>
                </c:pt>
                <c:pt idx="74073">
                  <c:v>1.67968</c:v>
                </c:pt>
                <c:pt idx="74074">
                  <c:v>1.67971</c:v>
                </c:pt>
                <c:pt idx="74075">
                  <c:v>1.67973</c:v>
                </c:pt>
                <c:pt idx="74076">
                  <c:v>1.67975</c:v>
                </c:pt>
                <c:pt idx="74077">
                  <c:v>1.67977</c:v>
                </c:pt>
                <c:pt idx="74078">
                  <c:v>1.6798</c:v>
                </c:pt>
                <c:pt idx="74079">
                  <c:v>1.67982</c:v>
                </c:pt>
                <c:pt idx="74080">
                  <c:v>1.67984</c:v>
                </c:pt>
                <c:pt idx="74081">
                  <c:v>1.67986</c:v>
                </c:pt>
                <c:pt idx="74082">
                  <c:v>1.67989</c:v>
                </c:pt>
                <c:pt idx="74083">
                  <c:v>1.67991</c:v>
                </c:pt>
                <c:pt idx="74084">
                  <c:v>1.67993</c:v>
                </c:pt>
                <c:pt idx="74085">
                  <c:v>1.67996</c:v>
                </c:pt>
                <c:pt idx="74086">
                  <c:v>1.67998</c:v>
                </c:pt>
                <c:pt idx="74087">
                  <c:v>1.68</c:v>
                </c:pt>
                <c:pt idx="74088">
                  <c:v>1.68002</c:v>
                </c:pt>
                <c:pt idx="74089">
                  <c:v>1.68005</c:v>
                </c:pt>
                <c:pt idx="74090">
                  <c:v>1.68007</c:v>
                </c:pt>
                <c:pt idx="74091">
                  <c:v>1.68009</c:v>
                </c:pt>
                <c:pt idx="74092">
                  <c:v>1.68011</c:v>
                </c:pt>
                <c:pt idx="74093">
                  <c:v>1.68014</c:v>
                </c:pt>
                <c:pt idx="74094">
                  <c:v>1.68016</c:v>
                </c:pt>
                <c:pt idx="74095">
                  <c:v>1.68018</c:v>
                </c:pt>
                <c:pt idx="74096">
                  <c:v>1.6802</c:v>
                </c:pt>
                <c:pt idx="74097">
                  <c:v>1.68023</c:v>
                </c:pt>
                <c:pt idx="74098">
                  <c:v>1.68025</c:v>
                </c:pt>
                <c:pt idx="74099">
                  <c:v>1.68027</c:v>
                </c:pt>
                <c:pt idx="74100">
                  <c:v>1.6803</c:v>
                </c:pt>
                <c:pt idx="74101">
                  <c:v>1.68032</c:v>
                </c:pt>
                <c:pt idx="74102">
                  <c:v>1.68034</c:v>
                </c:pt>
                <c:pt idx="74103">
                  <c:v>1.68036</c:v>
                </c:pt>
                <c:pt idx="74104">
                  <c:v>1.68039</c:v>
                </c:pt>
                <c:pt idx="74105">
                  <c:v>1.68041</c:v>
                </c:pt>
                <c:pt idx="74106">
                  <c:v>1.68043</c:v>
                </c:pt>
                <c:pt idx="74107">
                  <c:v>1.68045</c:v>
                </c:pt>
                <c:pt idx="74108">
                  <c:v>1.68048</c:v>
                </c:pt>
                <c:pt idx="74109">
                  <c:v>1.6805</c:v>
                </c:pt>
                <c:pt idx="74110">
                  <c:v>1.68052</c:v>
                </c:pt>
                <c:pt idx="74111">
                  <c:v>1.68054</c:v>
                </c:pt>
                <c:pt idx="74112">
                  <c:v>1.68057</c:v>
                </c:pt>
                <c:pt idx="74113">
                  <c:v>1.68059</c:v>
                </c:pt>
                <c:pt idx="74114">
                  <c:v>1.68061</c:v>
                </c:pt>
                <c:pt idx="74115">
                  <c:v>1.68064</c:v>
                </c:pt>
                <c:pt idx="74116">
                  <c:v>1.68066</c:v>
                </c:pt>
                <c:pt idx="74117">
                  <c:v>1.68068</c:v>
                </c:pt>
                <c:pt idx="74118">
                  <c:v>1.6807</c:v>
                </c:pt>
                <c:pt idx="74119">
                  <c:v>1.68073</c:v>
                </c:pt>
                <c:pt idx="74120">
                  <c:v>1.68075</c:v>
                </c:pt>
                <c:pt idx="74121">
                  <c:v>1.68077</c:v>
                </c:pt>
                <c:pt idx="74122">
                  <c:v>1.68079</c:v>
                </c:pt>
                <c:pt idx="74123">
                  <c:v>1.68082</c:v>
                </c:pt>
                <c:pt idx="74124">
                  <c:v>1.68084</c:v>
                </c:pt>
                <c:pt idx="74125">
                  <c:v>1.68086</c:v>
                </c:pt>
                <c:pt idx="74126">
                  <c:v>1.68088</c:v>
                </c:pt>
                <c:pt idx="74127">
                  <c:v>1.68091</c:v>
                </c:pt>
                <c:pt idx="74128">
                  <c:v>1.68093</c:v>
                </c:pt>
                <c:pt idx="74129">
                  <c:v>1.68095</c:v>
                </c:pt>
                <c:pt idx="74130">
                  <c:v>1.68098</c:v>
                </c:pt>
                <c:pt idx="74131">
                  <c:v>1.681</c:v>
                </c:pt>
                <c:pt idx="74132">
                  <c:v>1.68102</c:v>
                </c:pt>
                <c:pt idx="74133">
                  <c:v>1.68104</c:v>
                </c:pt>
                <c:pt idx="74134">
                  <c:v>1.68107</c:v>
                </c:pt>
                <c:pt idx="74135">
                  <c:v>1.68109</c:v>
                </c:pt>
                <c:pt idx="74136">
                  <c:v>1.68111</c:v>
                </c:pt>
                <c:pt idx="74137">
                  <c:v>1.68113</c:v>
                </c:pt>
                <c:pt idx="74138">
                  <c:v>1.68116</c:v>
                </c:pt>
                <c:pt idx="74139">
                  <c:v>1.68118</c:v>
                </c:pt>
                <c:pt idx="74140">
                  <c:v>1.6812</c:v>
                </c:pt>
                <c:pt idx="74141">
                  <c:v>1.68122</c:v>
                </c:pt>
                <c:pt idx="74142">
                  <c:v>1.68125</c:v>
                </c:pt>
                <c:pt idx="74143">
                  <c:v>1.68127</c:v>
                </c:pt>
                <c:pt idx="74144">
                  <c:v>1.68129</c:v>
                </c:pt>
                <c:pt idx="74145">
                  <c:v>1.68131</c:v>
                </c:pt>
                <c:pt idx="74146">
                  <c:v>1.68134</c:v>
                </c:pt>
                <c:pt idx="74147">
                  <c:v>1.68136</c:v>
                </c:pt>
                <c:pt idx="74148">
                  <c:v>1.68138</c:v>
                </c:pt>
                <c:pt idx="74149">
                  <c:v>1.68141</c:v>
                </c:pt>
                <c:pt idx="74150">
                  <c:v>1.68143</c:v>
                </c:pt>
                <c:pt idx="74151">
                  <c:v>1.68145</c:v>
                </c:pt>
                <c:pt idx="74152">
                  <c:v>1.68147</c:v>
                </c:pt>
                <c:pt idx="74153">
                  <c:v>1.6815</c:v>
                </c:pt>
                <c:pt idx="74154">
                  <c:v>1.68152</c:v>
                </c:pt>
                <c:pt idx="74155">
                  <c:v>1.68154</c:v>
                </c:pt>
                <c:pt idx="74156">
                  <c:v>1.68156</c:v>
                </c:pt>
                <c:pt idx="74157">
                  <c:v>1.68159</c:v>
                </c:pt>
                <c:pt idx="74158">
                  <c:v>1.68161</c:v>
                </c:pt>
                <c:pt idx="74159">
                  <c:v>1.68163</c:v>
                </c:pt>
                <c:pt idx="74160">
                  <c:v>1.68165</c:v>
                </c:pt>
                <c:pt idx="74161">
                  <c:v>1.68168</c:v>
                </c:pt>
                <c:pt idx="74162">
                  <c:v>1.6817</c:v>
                </c:pt>
                <c:pt idx="74163">
                  <c:v>1.68172</c:v>
                </c:pt>
                <c:pt idx="74164">
                  <c:v>1.68175</c:v>
                </c:pt>
                <c:pt idx="74165">
                  <c:v>1.68177</c:v>
                </c:pt>
                <c:pt idx="74166">
                  <c:v>1.68179</c:v>
                </c:pt>
                <c:pt idx="74167">
                  <c:v>1.68181</c:v>
                </c:pt>
                <c:pt idx="74168">
                  <c:v>1.68184</c:v>
                </c:pt>
                <c:pt idx="74169">
                  <c:v>1.68186</c:v>
                </c:pt>
                <c:pt idx="74170">
                  <c:v>1.68188</c:v>
                </c:pt>
                <c:pt idx="74171">
                  <c:v>1.6819</c:v>
                </c:pt>
                <c:pt idx="74172">
                  <c:v>1.68193</c:v>
                </c:pt>
                <c:pt idx="74173">
                  <c:v>1.68195</c:v>
                </c:pt>
                <c:pt idx="74174">
                  <c:v>1.68197</c:v>
                </c:pt>
                <c:pt idx="74175">
                  <c:v>1.68199</c:v>
                </c:pt>
                <c:pt idx="74176">
                  <c:v>1.68202</c:v>
                </c:pt>
                <c:pt idx="74177">
                  <c:v>1.68204</c:v>
                </c:pt>
                <c:pt idx="74178">
                  <c:v>1.68206</c:v>
                </c:pt>
                <c:pt idx="74179">
                  <c:v>1.68209</c:v>
                </c:pt>
                <c:pt idx="74180">
                  <c:v>1.68211</c:v>
                </c:pt>
                <c:pt idx="74181">
                  <c:v>1.68213</c:v>
                </c:pt>
                <c:pt idx="74182">
                  <c:v>1.68215</c:v>
                </c:pt>
                <c:pt idx="74183">
                  <c:v>1.68218</c:v>
                </c:pt>
                <c:pt idx="74184">
                  <c:v>1.6822</c:v>
                </c:pt>
                <c:pt idx="74185">
                  <c:v>1.68222</c:v>
                </c:pt>
                <c:pt idx="74186">
                  <c:v>1.68224</c:v>
                </c:pt>
                <c:pt idx="74187">
                  <c:v>1.68227</c:v>
                </c:pt>
                <c:pt idx="74188">
                  <c:v>1.68229</c:v>
                </c:pt>
                <c:pt idx="74189">
                  <c:v>1.68231</c:v>
                </c:pt>
                <c:pt idx="74190">
                  <c:v>1.68234</c:v>
                </c:pt>
                <c:pt idx="74191">
                  <c:v>1.68236</c:v>
                </c:pt>
                <c:pt idx="74192">
                  <c:v>1.68238</c:v>
                </c:pt>
                <c:pt idx="74193">
                  <c:v>1.6824</c:v>
                </c:pt>
                <c:pt idx="74194">
                  <c:v>1.68243</c:v>
                </c:pt>
                <c:pt idx="74195">
                  <c:v>1.68245</c:v>
                </c:pt>
                <c:pt idx="74196">
                  <c:v>1.68247</c:v>
                </c:pt>
                <c:pt idx="74197">
                  <c:v>1.68249</c:v>
                </c:pt>
                <c:pt idx="74198">
                  <c:v>1.68252</c:v>
                </c:pt>
                <c:pt idx="74199">
                  <c:v>1.68254</c:v>
                </c:pt>
                <c:pt idx="74200">
                  <c:v>1.68256</c:v>
                </c:pt>
                <c:pt idx="74201">
                  <c:v>1.68258</c:v>
                </c:pt>
                <c:pt idx="74202">
                  <c:v>1.68261</c:v>
                </c:pt>
                <c:pt idx="74203">
                  <c:v>1.68263</c:v>
                </c:pt>
                <c:pt idx="74204">
                  <c:v>1.68265</c:v>
                </c:pt>
                <c:pt idx="74205">
                  <c:v>1.68268</c:v>
                </c:pt>
                <c:pt idx="74206">
                  <c:v>1.6827</c:v>
                </c:pt>
                <c:pt idx="74207">
                  <c:v>1.68272</c:v>
                </c:pt>
                <c:pt idx="74208">
                  <c:v>1.68274</c:v>
                </c:pt>
                <c:pt idx="74209">
                  <c:v>1.68277</c:v>
                </c:pt>
                <c:pt idx="74210">
                  <c:v>1.68279</c:v>
                </c:pt>
                <c:pt idx="74211">
                  <c:v>1.68281</c:v>
                </c:pt>
                <c:pt idx="74212">
                  <c:v>1.68283</c:v>
                </c:pt>
                <c:pt idx="74213">
                  <c:v>1.68286</c:v>
                </c:pt>
                <c:pt idx="74214">
                  <c:v>1.68288</c:v>
                </c:pt>
                <c:pt idx="74215">
                  <c:v>1.6829</c:v>
                </c:pt>
                <c:pt idx="74216">
                  <c:v>1.68293</c:v>
                </c:pt>
                <c:pt idx="74217">
                  <c:v>1.68295</c:v>
                </c:pt>
                <c:pt idx="74218">
                  <c:v>1.68297</c:v>
                </c:pt>
                <c:pt idx="74219">
                  <c:v>1.68299</c:v>
                </c:pt>
                <c:pt idx="74220">
                  <c:v>1.68302</c:v>
                </c:pt>
                <c:pt idx="74221">
                  <c:v>1.68304</c:v>
                </c:pt>
                <c:pt idx="74222">
                  <c:v>1.68306</c:v>
                </c:pt>
                <c:pt idx="74223">
                  <c:v>1.68308</c:v>
                </c:pt>
                <c:pt idx="74224">
                  <c:v>1.68311</c:v>
                </c:pt>
                <c:pt idx="74225">
                  <c:v>1.68313</c:v>
                </c:pt>
                <c:pt idx="74226">
                  <c:v>1.68315</c:v>
                </c:pt>
                <c:pt idx="74227">
                  <c:v>1.68318</c:v>
                </c:pt>
                <c:pt idx="74228">
                  <c:v>1.6832</c:v>
                </c:pt>
                <c:pt idx="74229">
                  <c:v>1.68322</c:v>
                </c:pt>
                <c:pt idx="74230">
                  <c:v>1.68324</c:v>
                </c:pt>
                <c:pt idx="74231">
                  <c:v>1.68327</c:v>
                </c:pt>
                <c:pt idx="74232">
                  <c:v>1.68329</c:v>
                </c:pt>
                <c:pt idx="74233">
                  <c:v>1.68331</c:v>
                </c:pt>
                <c:pt idx="74234">
                  <c:v>1.68333</c:v>
                </c:pt>
                <c:pt idx="74235">
                  <c:v>1.68336</c:v>
                </c:pt>
                <c:pt idx="74236">
                  <c:v>1.68338</c:v>
                </c:pt>
                <c:pt idx="74237">
                  <c:v>1.6834</c:v>
                </c:pt>
                <c:pt idx="74238">
                  <c:v>1.68342</c:v>
                </c:pt>
                <c:pt idx="74239">
                  <c:v>1.68345</c:v>
                </c:pt>
                <c:pt idx="74240">
                  <c:v>1.68347</c:v>
                </c:pt>
                <c:pt idx="74241">
                  <c:v>1.68349</c:v>
                </c:pt>
                <c:pt idx="74242">
                  <c:v>1.68352</c:v>
                </c:pt>
                <c:pt idx="74243">
                  <c:v>1.68354</c:v>
                </c:pt>
                <c:pt idx="74244">
                  <c:v>1.68356</c:v>
                </c:pt>
                <c:pt idx="74245">
                  <c:v>1.68358</c:v>
                </c:pt>
                <c:pt idx="74246">
                  <c:v>1.68361</c:v>
                </c:pt>
                <c:pt idx="74247">
                  <c:v>1.68363</c:v>
                </c:pt>
                <c:pt idx="74248">
                  <c:v>1.68365</c:v>
                </c:pt>
                <c:pt idx="74249">
                  <c:v>1.68367</c:v>
                </c:pt>
                <c:pt idx="74250">
                  <c:v>1.6837</c:v>
                </c:pt>
                <c:pt idx="74251">
                  <c:v>1.68372</c:v>
                </c:pt>
                <c:pt idx="74252">
                  <c:v>1.68374</c:v>
                </c:pt>
                <c:pt idx="74253">
                  <c:v>1.68376</c:v>
                </c:pt>
                <c:pt idx="74254">
                  <c:v>1.68379</c:v>
                </c:pt>
                <c:pt idx="74255">
                  <c:v>1.68381</c:v>
                </c:pt>
                <c:pt idx="74256">
                  <c:v>1.68383</c:v>
                </c:pt>
                <c:pt idx="74257">
                  <c:v>1.68386</c:v>
                </c:pt>
                <c:pt idx="74258">
                  <c:v>1.68388</c:v>
                </c:pt>
                <c:pt idx="74259">
                  <c:v>1.6839</c:v>
                </c:pt>
                <c:pt idx="74260">
                  <c:v>1.68392</c:v>
                </c:pt>
                <c:pt idx="74261">
                  <c:v>1.68395</c:v>
                </c:pt>
                <c:pt idx="74262">
                  <c:v>1.68397</c:v>
                </c:pt>
                <c:pt idx="74263">
                  <c:v>1.68399</c:v>
                </c:pt>
                <c:pt idx="74264">
                  <c:v>1.68401</c:v>
                </c:pt>
                <c:pt idx="74265">
                  <c:v>1.68404</c:v>
                </c:pt>
                <c:pt idx="74266">
                  <c:v>1.68406</c:v>
                </c:pt>
                <c:pt idx="74267">
                  <c:v>1.68408</c:v>
                </c:pt>
                <c:pt idx="74268">
                  <c:v>1.6841</c:v>
                </c:pt>
                <c:pt idx="74269">
                  <c:v>1.68413</c:v>
                </c:pt>
                <c:pt idx="74270">
                  <c:v>1.68415</c:v>
                </c:pt>
                <c:pt idx="74271">
                  <c:v>1.68417</c:v>
                </c:pt>
                <c:pt idx="74272">
                  <c:v>1.6842</c:v>
                </c:pt>
                <c:pt idx="74273">
                  <c:v>1.68422</c:v>
                </c:pt>
                <c:pt idx="74274">
                  <c:v>1.68424</c:v>
                </c:pt>
                <c:pt idx="74275">
                  <c:v>1.68426</c:v>
                </c:pt>
                <c:pt idx="74276">
                  <c:v>1.68429</c:v>
                </c:pt>
                <c:pt idx="74277">
                  <c:v>1.68431</c:v>
                </c:pt>
                <c:pt idx="74278">
                  <c:v>1.68433</c:v>
                </c:pt>
                <c:pt idx="74279">
                  <c:v>1.68435</c:v>
                </c:pt>
                <c:pt idx="74280">
                  <c:v>1.68438</c:v>
                </c:pt>
                <c:pt idx="74281">
                  <c:v>1.6844</c:v>
                </c:pt>
                <c:pt idx="74282">
                  <c:v>1.68442</c:v>
                </c:pt>
                <c:pt idx="74283">
                  <c:v>1.68444</c:v>
                </c:pt>
                <c:pt idx="74284">
                  <c:v>1.68447</c:v>
                </c:pt>
                <c:pt idx="74285">
                  <c:v>1.68449</c:v>
                </c:pt>
                <c:pt idx="74286">
                  <c:v>1.68451</c:v>
                </c:pt>
                <c:pt idx="74287">
                  <c:v>1.68453</c:v>
                </c:pt>
                <c:pt idx="74288">
                  <c:v>1.68456</c:v>
                </c:pt>
                <c:pt idx="74289">
                  <c:v>1.68458</c:v>
                </c:pt>
                <c:pt idx="74290">
                  <c:v>1.6846</c:v>
                </c:pt>
                <c:pt idx="74291">
                  <c:v>1.68463</c:v>
                </c:pt>
                <c:pt idx="74292">
                  <c:v>1.68465</c:v>
                </c:pt>
                <c:pt idx="74293">
                  <c:v>1.68467</c:v>
                </c:pt>
                <c:pt idx="74294">
                  <c:v>1.68469</c:v>
                </c:pt>
                <c:pt idx="74295">
                  <c:v>1.68472</c:v>
                </c:pt>
                <c:pt idx="74296">
                  <c:v>1.68474</c:v>
                </c:pt>
                <c:pt idx="74297">
                  <c:v>1.68476</c:v>
                </c:pt>
                <c:pt idx="74298">
                  <c:v>1.68478</c:v>
                </c:pt>
                <c:pt idx="74299">
                  <c:v>1.68481</c:v>
                </c:pt>
                <c:pt idx="74300">
                  <c:v>1.68483</c:v>
                </c:pt>
                <c:pt idx="74301">
                  <c:v>1.68485</c:v>
                </c:pt>
                <c:pt idx="74302">
                  <c:v>1.68487</c:v>
                </c:pt>
                <c:pt idx="74303">
                  <c:v>1.6849</c:v>
                </c:pt>
                <c:pt idx="74304">
                  <c:v>1.68492</c:v>
                </c:pt>
                <c:pt idx="74305">
                  <c:v>1.68494</c:v>
                </c:pt>
                <c:pt idx="74306">
                  <c:v>1.68497</c:v>
                </c:pt>
                <c:pt idx="74307">
                  <c:v>1.68499</c:v>
                </c:pt>
                <c:pt idx="74308">
                  <c:v>1.68501</c:v>
                </c:pt>
                <c:pt idx="74309">
                  <c:v>1.68503</c:v>
                </c:pt>
                <c:pt idx="74310">
                  <c:v>1.68506</c:v>
                </c:pt>
                <c:pt idx="74311">
                  <c:v>1.68508</c:v>
                </c:pt>
                <c:pt idx="74312">
                  <c:v>1.6851</c:v>
                </c:pt>
                <c:pt idx="74313">
                  <c:v>1.68512</c:v>
                </c:pt>
                <c:pt idx="74314">
                  <c:v>1.68515</c:v>
                </c:pt>
                <c:pt idx="74315">
                  <c:v>1.68517</c:v>
                </c:pt>
                <c:pt idx="74316">
                  <c:v>1.68519</c:v>
                </c:pt>
                <c:pt idx="74317">
                  <c:v>1.68521</c:v>
                </c:pt>
                <c:pt idx="74318">
                  <c:v>1.68524</c:v>
                </c:pt>
                <c:pt idx="74319">
                  <c:v>1.68526</c:v>
                </c:pt>
                <c:pt idx="74320">
                  <c:v>1.68528</c:v>
                </c:pt>
                <c:pt idx="74321">
                  <c:v>1.68531</c:v>
                </c:pt>
                <c:pt idx="74322">
                  <c:v>1.68533</c:v>
                </c:pt>
                <c:pt idx="74323">
                  <c:v>1.68535</c:v>
                </c:pt>
                <c:pt idx="74324">
                  <c:v>1.68537</c:v>
                </c:pt>
                <c:pt idx="74325">
                  <c:v>1.6854</c:v>
                </c:pt>
                <c:pt idx="74326">
                  <c:v>1.68542</c:v>
                </c:pt>
                <c:pt idx="74327">
                  <c:v>1.68544</c:v>
                </c:pt>
                <c:pt idx="74328">
                  <c:v>1.68546</c:v>
                </c:pt>
                <c:pt idx="74329">
                  <c:v>1.68549</c:v>
                </c:pt>
                <c:pt idx="74330">
                  <c:v>1.68551</c:v>
                </c:pt>
                <c:pt idx="74331">
                  <c:v>1.68553</c:v>
                </c:pt>
                <c:pt idx="74332">
                  <c:v>1.68556</c:v>
                </c:pt>
                <c:pt idx="74333">
                  <c:v>1.68558</c:v>
                </c:pt>
                <c:pt idx="74334">
                  <c:v>1.6856</c:v>
                </c:pt>
                <c:pt idx="74335">
                  <c:v>1.68562</c:v>
                </c:pt>
                <c:pt idx="74336">
                  <c:v>1.68565</c:v>
                </c:pt>
                <c:pt idx="74337">
                  <c:v>1.68567</c:v>
                </c:pt>
                <c:pt idx="74338">
                  <c:v>1.68569</c:v>
                </c:pt>
                <c:pt idx="74339">
                  <c:v>1.68571</c:v>
                </c:pt>
                <c:pt idx="74340">
                  <c:v>1.68574</c:v>
                </c:pt>
                <c:pt idx="74341">
                  <c:v>1.68576</c:v>
                </c:pt>
                <c:pt idx="74342">
                  <c:v>1.68578</c:v>
                </c:pt>
                <c:pt idx="74343">
                  <c:v>1.6858</c:v>
                </c:pt>
                <c:pt idx="74344">
                  <c:v>1.68583</c:v>
                </c:pt>
                <c:pt idx="74345">
                  <c:v>1.68585</c:v>
                </c:pt>
                <c:pt idx="74346">
                  <c:v>1.68587</c:v>
                </c:pt>
                <c:pt idx="74347">
                  <c:v>1.6859</c:v>
                </c:pt>
                <c:pt idx="74348">
                  <c:v>1.68592</c:v>
                </c:pt>
                <c:pt idx="74349">
                  <c:v>1.68594</c:v>
                </c:pt>
                <c:pt idx="74350">
                  <c:v>1.68596</c:v>
                </c:pt>
                <c:pt idx="74351">
                  <c:v>1.68599</c:v>
                </c:pt>
                <c:pt idx="74352">
                  <c:v>1.68601</c:v>
                </c:pt>
                <c:pt idx="74353">
                  <c:v>1.68603</c:v>
                </c:pt>
                <c:pt idx="74354">
                  <c:v>1.68605</c:v>
                </c:pt>
                <c:pt idx="74355">
                  <c:v>1.68608</c:v>
                </c:pt>
                <c:pt idx="74356">
                  <c:v>1.6861</c:v>
                </c:pt>
                <c:pt idx="74357">
                  <c:v>1.68612</c:v>
                </c:pt>
                <c:pt idx="74358">
                  <c:v>1.68615</c:v>
                </c:pt>
                <c:pt idx="74359">
                  <c:v>1.68617</c:v>
                </c:pt>
                <c:pt idx="74360">
                  <c:v>1.68619</c:v>
                </c:pt>
                <c:pt idx="74361">
                  <c:v>1.68621</c:v>
                </c:pt>
                <c:pt idx="74362">
                  <c:v>1.68624</c:v>
                </c:pt>
                <c:pt idx="74363">
                  <c:v>1.68626</c:v>
                </c:pt>
                <c:pt idx="74364">
                  <c:v>1.68628</c:v>
                </c:pt>
                <c:pt idx="74365">
                  <c:v>1.6863</c:v>
                </c:pt>
                <c:pt idx="74366">
                  <c:v>1.68633</c:v>
                </c:pt>
                <c:pt idx="74367">
                  <c:v>1.68635</c:v>
                </c:pt>
                <c:pt idx="74368">
                  <c:v>1.68637</c:v>
                </c:pt>
                <c:pt idx="74369">
                  <c:v>1.6864</c:v>
                </c:pt>
                <c:pt idx="74370">
                  <c:v>1.68642</c:v>
                </c:pt>
                <c:pt idx="74371">
                  <c:v>1.68644</c:v>
                </c:pt>
                <c:pt idx="74372">
                  <c:v>1.68646</c:v>
                </c:pt>
                <c:pt idx="74373">
                  <c:v>1.68649</c:v>
                </c:pt>
                <c:pt idx="74374">
                  <c:v>1.68651</c:v>
                </c:pt>
                <c:pt idx="74375">
                  <c:v>1.68653</c:v>
                </c:pt>
                <c:pt idx="74376">
                  <c:v>1.68655</c:v>
                </c:pt>
                <c:pt idx="74377">
                  <c:v>1.68658</c:v>
                </c:pt>
                <c:pt idx="74378">
                  <c:v>1.6866</c:v>
                </c:pt>
                <c:pt idx="74379">
                  <c:v>1.68662</c:v>
                </c:pt>
                <c:pt idx="74380">
                  <c:v>1.68664</c:v>
                </c:pt>
                <c:pt idx="74381">
                  <c:v>1.68667</c:v>
                </c:pt>
                <c:pt idx="74382">
                  <c:v>1.68669</c:v>
                </c:pt>
                <c:pt idx="74383">
                  <c:v>1.68671</c:v>
                </c:pt>
                <c:pt idx="74384">
                  <c:v>1.68674</c:v>
                </c:pt>
                <c:pt idx="74385">
                  <c:v>1.68676</c:v>
                </c:pt>
                <c:pt idx="74386">
                  <c:v>1.68678</c:v>
                </c:pt>
                <c:pt idx="74387">
                  <c:v>1.6868</c:v>
                </c:pt>
                <c:pt idx="74388">
                  <c:v>1.68683</c:v>
                </c:pt>
                <c:pt idx="74389">
                  <c:v>1.68685</c:v>
                </c:pt>
                <c:pt idx="74390">
                  <c:v>1.68687</c:v>
                </c:pt>
                <c:pt idx="74391">
                  <c:v>1.68689</c:v>
                </c:pt>
                <c:pt idx="74392">
                  <c:v>1.68692</c:v>
                </c:pt>
                <c:pt idx="74393">
                  <c:v>1.68694</c:v>
                </c:pt>
                <c:pt idx="74394">
                  <c:v>1.68696</c:v>
                </c:pt>
                <c:pt idx="74395">
                  <c:v>1.68698</c:v>
                </c:pt>
                <c:pt idx="74396">
                  <c:v>1.68701</c:v>
                </c:pt>
                <c:pt idx="74397">
                  <c:v>1.68703</c:v>
                </c:pt>
                <c:pt idx="74398">
                  <c:v>1.68705</c:v>
                </c:pt>
                <c:pt idx="74399">
                  <c:v>1.68708</c:v>
                </c:pt>
                <c:pt idx="74400">
                  <c:v>1.6871</c:v>
                </c:pt>
                <c:pt idx="74401">
                  <c:v>1.68712</c:v>
                </c:pt>
                <c:pt idx="74402">
                  <c:v>1.68714</c:v>
                </c:pt>
                <c:pt idx="74403">
                  <c:v>1.68717</c:v>
                </c:pt>
                <c:pt idx="74404">
                  <c:v>1.68719</c:v>
                </c:pt>
                <c:pt idx="74405">
                  <c:v>1.68721</c:v>
                </c:pt>
                <c:pt idx="74406">
                  <c:v>1.68723</c:v>
                </c:pt>
                <c:pt idx="74407">
                  <c:v>1.68726</c:v>
                </c:pt>
                <c:pt idx="74408">
                  <c:v>1.68728</c:v>
                </c:pt>
                <c:pt idx="74409">
                  <c:v>1.6873</c:v>
                </c:pt>
                <c:pt idx="74410">
                  <c:v>1.68732</c:v>
                </c:pt>
                <c:pt idx="74411">
                  <c:v>1.68735</c:v>
                </c:pt>
                <c:pt idx="74412">
                  <c:v>1.68737</c:v>
                </c:pt>
                <c:pt idx="74413">
                  <c:v>1.68739</c:v>
                </c:pt>
                <c:pt idx="74414">
                  <c:v>1.68742</c:v>
                </c:pt>
                <c:pt idx="74415">
                  <c:v>1.68744</c:v>
                </c:pt>
                <c:pt idx="74416">
                  <c:v>1.68746</c:v>
                </c:pt>
                <c:pt idx="74417">
                  <c:v>1.68748</c:v>
                </c:pt>
                <c:pt idx="74418">
                  <c:v>1.68751</c:v>
                </c:pt>
                <c:pt idx="74419">
                  <c:v>1.68753</c:v>
                </c:pt>
                <c:pt idx="74420">
                  <c:v>1.68755</c:v>
                </c:pt>
                <c:pt idx="74421">
                  <c:v>1.68757</c:v>
                </c:pt>
                <c:pt idx="74422">
                  <c:v>1.6876</c:v>
                </c:pt>
                <c:pt idx="74423">
                  <c:v>1.68762</c:v>
                </c:pt>
                <c:pt idx="74424">
                  <c:v>1.68764</c:v>
                </c:pt>
                <c:pt idx="74425">
                  <c:v>1.68766</c:v>
                </c:pt>
                <c:pt idx="74426">
                  <c:v>1.68769</c:v>
                </c:pt>
                <c:pt idx="74427">
                  <c:v>1.68771</c:v>
                </c:pt>
                <c:pt idx="74428">
                  <c:v>1.68773</c:v>
                </c:pt>
                <c:pt idx="74429">
                  <c:v>1.68775</c:v>
                </c:pt>
                <c:pt idx="74430">
                  <c:v>1.68778</c:v>
                </c:pt>
                <c:pt idx="74431">
                  <c:v>1.6878</c:v>
                </c:pt>
                <c:pt idx="74432">
                  <c:v>1.68782</c:v>
                </c:pt>
                <c:pt idx="74433">
                  <c:v>1.68785</c:v>
                </c:pt>
                <c:pt idx="74434">
                  <c:v>1.68787</c:v>
                </c:pt>
                <c:pt idx="74435">
                  <c:v>1.68789</c:v>
                </c:pt>
                <c:pt idx="74436">
                  <c:v>1.68791</c:v>
                </c:pt>
                <c:pt idx="74437">
                  <c:v>1.68794</c:v>
                </c:pt>
                <c:pt idx="74438">
                  <c:v>1.68796</c:v>
                </c:pt>
                <c:pt idx="74439">
                  <c:v>1.68798</c:v>
                </c:pt>
                <c:pt idx="74440">
                  <c:v>1.688</c:v>
                </c:pt>
                <c:pt idx="74441">
                  <c:v>1.68803</c:v>
                </c:pt>
                <c:pt idx="74442">
                  <c:v>1.68805</c:v>
                </c:pt>
                <c:pt idx="74443">
                  <c:v>1.68807</c:v>
                </c:pt>
                <c:pt idx="74444">
                  <c:v>1.68809</c:v>
                </c:pt>
                <c:pt idx="74445">
                  <c:v>1.68812</c:v>
                </c:pt>
                <c:pt idx="74446">
                  <c:v>1.68814</c:v>
                </c:pt>
                <c:pt idx="74447">
                  <c:v>1.68816</c:v>
                </c:pt>
                <c:pt idx="74448">
                  <c:v>1.68819</c:v>
                </c:pt>
                <c:pt idx="74449">
                  <c:v>1.68821</c:v>
                </c:pt>
                <c:pt idx="74450">
                  <c:v>1.68823</c:v>
                </c:pt>
                <c:pt idx="74451">
                  <c:v>1.68825</c:v>
                </c:pt>
                <c:pt idx="74452">
                  <c:v>1.68828</c:v>
                </c:pt>
                <c:pt idx="74453">
                  <c:v>1.6883</c:v>
                </c:pt>
                <c:pt idx="74454">
                  <c:v>1.68832</c:v>
                </c:pt>
                <c:pt idx="74455">
                  <c:v>1.68834</c:v>
                </c:pt>
                <c:pt idx="74456">
                  <c:v>1.68837</c:v>
                </c:pt>
                <c:pt idx="74457">
                  <c:v>1.68839</c:v>
                </c:pt>
                <c:pt idx="74458">
                  <c:v>1.68841</c:v>
                </c:pt>
                <c:pt idx="74459">
                  <c:v>1.68843</c:v>
                </c:pt>
                <c:pt idx="74460">
                  <c:v>1.68846</c:v>
                </c:pt>
                <c:pt idx="74461">
                  <c:v>1.68848</c:v>
                </c:pt>
                <c:pt idx="74462">
                  <c:v>1.6885</c:v>
                </c:pt>
                <c:pt idx="74463">
                  <c:v>1.68853</c:v>
                </c:pt>
                <c:pt idx="74464">
                  <c:v>1.68855</c:v>
                </c:pt>
                <c:pt idx="74465">
                  <c:v>1.68857</c:v>
                </c:pt>
                <c:pt idx="74466">
                  <c:v>1.68859</c:v>
                </c:pt>
                <c:pt idx="74467">
                  <c:v>1.68862</c:v>
                </c:pt>
                <c:pt idx="74468">
                  <c:v>1.68864</c:v>
                </c:pt>
                <c:pt idx="74469">
                  <c:v>1.68866</c:v>
                </c:pt>
                <c:pt idx="74470">
                  <c:v>1.68868</c:v>
                </c:pt>
                <c:pt idx="74471">
                  <c:v>1.68871</c:v>
                </c:pt>
                <c:pt idx="74472">
                  <c:v>1.68873</c:v>
                </c:pt>
                <c:pt idx="74473">
                  <c:v>1.68875</c:v>
                </c:pt>
                <c:pt idx="74474">
                  <c:v>1.68878</c:v>
                </c:pt>
                <c:pt idx="74475">
                  <c:v>1.6888</c:v>
                </c:pt>
                <c:pt idx="74476">
                  <c:v>1.68882</c:v>
                </c:pt>
                <c:pt idx="74477">
                  <c:v>1.68884</c:v>
                </c:pt>
                <c:pt idx="74478">
                  <c:v>1.68887</c:v>
                </c:pt>
                <c:pt idx="74479">
                  <c:v>1.68889</c:v>
                </c:pt>
                <c:pt idx="74480">
                  <c:v>1.68891</c:v>
                </c:pt>
                <c:pt idx="74481">
                  <c:v>1.68893</c:v>
                </c:pt>
                <c:pt idx="74482">
                  <c:v>1.68896</c:v>
                </c:pt>
                <c:pt idx="74483">
                  <c:v>1.68898</c:v>
                </c:pt>
                <c:pt idx="74484">
                  <c:v>1.689</c:v>
                </c:pt>
                <c:pt idx="74485">
                  <c:v>1.68902</c:v>
                </c:pt>
                <c:pt idx="74486">
                  <c:v>1.68905</c:v>
                </c:pt>
                <c:pt idx="74487">
                  <c:v>1.68907</c:v>
                </c:pt>
                <c:pt idx="74488">
                  <c:v>1.68909</c:v>
                </c:pt>
                <c:pt idx="74489">
                  <c:v>1.68912</c:v>
                </c:pt>
                <c:pt idx="74490">
                  <c:v>1.68914</c:v>
                </c:pt>
                <c:pt idx="74491">
                  <c:v>1.68916</c:v>
                </c:pt>
                <c:pt idx="74492">
                  <c:v>1.68918</c:v>
                </c:pt>
                <c:pt idx="74493">
                  <c:v>1.68921</c:v>
                </c:pt>
                <c:pt idx="74494">
                  <c:v>1.68923</c:v>
                </c:pt>
                <c:pt idx="74495">
                  <c:v>1.68925</c:v>
                </c:pt>
                <c:pt idx="74496">
                  <c:v>1.68927</c:v>
                </c:pt>
                <c:pt idx="74497">
                  <c:v>1.6893</c:v>
                </c:pt>
                <c:pt idx="74498">
                  <c:v>1.68932</c:v>
                </c:pt>
                <c:pt idx="74499">
                  <c:v>1.68934</c:v>
                </c:pt>
                <c:pt idx="74500">
                  <c:v>1.68937</c:v>
                </c:pt>
                <c:pt idx="74501">
                  <c:v>1.68939</c:v>
                </c:pt>
                <c:pt idx="74502">
                  <c:v>1.68941</c:v>
                </c:pt>
                <c:pt idx="74503">
                  <c:v>1.68943</c:v>
                </c:pt>
                <c:pt idx="74504">
                  <c:v>1.68946</c:v>
                </c:pt>
                <c:pt idx="74505">
                  <c:v>1.68948</c:v>
                </c:pt>
                <c:pt idx="74506">
                  <c:v>1.6895</c:v>
                </c:pt>
                <c:pt idx="74507">
                  <c:v>1.68952</c:v>
                </c:pt>
                <c:pt idx="74508">
                  <c:v>1.68955</c:v>
                </c:pt>
                <c:pt idx="74509">
                  <c:v>1.68957</c:v>
                </c:pt>
                <c:pt idx="74510">
                  <c:v>1.68959</c:v>
                </c:pt>
                <c:pt idx="74511">
                  <c:v>1.68962</c:v>
                </c:pt>
                <c:pt idx="74512">
                  <c:v>1.68964</c:v>
                </c:pt>
                <c:pt idx="74513">
                  <c:v>1.68966</c:v>
                </c:pt>
                <c:pt idx="74514">
                  <c:v>1.68968</c:v>
                </c:pt>
                <c:pt idx="74515">
                  <c:v>1.68971</c:v>
                </c:pt>
                <c:pt idx="74516">
                  <c:v>1.68973</c:v>
                </c:pt>
                <c:pt idx="74517">
                  <c:v>1.68975</c:v>
                </c:pt>
                <c:pt idx="74518">
                  <c:v>1.68977</c:v>
                </c:pt>
                <c:pt idx="74519">
                  <c:v>1.6898</c:v>
                </c:pt>
                <c:pt idx="74520">
                  <c:v>1.68982</c:v>
                </c:pt>
                <c:pt idx="74521">
                  <c:v>1.68984</c:v>
                </c:pt>
                <c:pt idx="74522">
                  <c:v>1.68986</c:v>
                </c:pt>
                <c:pt idx="74523">
                  <c:v>1.68989</c:v>
                </c:pt>
                <c:pt idx="74524">
                  <c:v>1.68991</c:v>
                </c:pt>
                <c:pt idx="74525">
                  <c:v>1.68993</c:v>
                </c:pt>
                <c:pt idx="74526">
                  <c:v>1.68996</c:v>
                </c:pt>
                <c:pt idx="74527">
                  <c:v>1.68998</c:v>
                </c:pt>
                <c:pt idx="74528">
                  <c:v>1.69</c:v>
                </c:pt>
                <c:pt idx="74529">
                  <c:v>1.69002</c:v>
                </c:pt>
                <c:pt idx="74530">
                  <c:v>1.69005</c:v>
                </c:pt>
                <c:pt idx="74531">
                  <c:v>1.69007</c:v>
                </c:pt>
                <c:pt idx="74532">
                  <c:v>1.69009</c:v>
                </c:pt>
                <c:pt idx="74533">
                  <c:v>1.69011</c:v>
                </c:pt>
                <c:pt idx="74534">
                  <c:v>1.69014</c:v>
                </c:pt>
                <c:pt idx="74535">
                  <c:v>1.69016</c:v>
                </c:pt>
                <c:pt idx="74536">
                  <c:v>1.69018</c:v>
                </c:pt>
                <c:pt idx="74537">
                  <c:v>1.6902</c:v>
                </c:pt>
                <c:pt idx="74538">
                  <c:v>1.69023</c:v>
                </c:pt>
                <c:pt idx="74539">
                  <c:v>1.69025</c:v>
                </c:pt>
                <c:pt idx="74540">
                  <c:v>1.69027</c:v>
                </c:pt>
                <c:pt idx="74541">
                  <c:v>1.6903</c:v>
                </c:pt>
                <c:pt idx="74542">
                  <c:v>1.69032</c:v>
                </c:pt>
                <c:pt idx="74543">
                  <c:v>1.69034</c:v>
                </c:pt>
                <c:pt idx="74544">
                  <c:v>1.69036</c:v>
                </c:pt>
                <c:pt idx="74545">
                  <c:v>1.69039</c:v>
                </c:pt>
                <c:pt idx="74546">
                  <c:v>1.69041</c:v>
                </c:pt>
                <c:pt idx="74547">
                  <c:v>1.69043</c:v>
                </c:pt>
                <c:pt idx="74548">
                  <c:v>1.69045</c:v>
                </c:pt>
                <c:pt idx="74549">
                  <c:v>1.69048</c:v>
                </c:pt>
                <c:pt idx="74550">
                  <c:v>1.6905</c:v>
                </c:pt>
                <c:pt idx="74551">
                  <c:v>1.69052</c:v>
                </c:pt>
                <c:pt idx="74552">
                  <c:v>1.69054</c:v>
                </c:pt>
                <c:pt idx="74553">
                  <c:v>1.69057</c:v>
                </c:pt>
                <c:pt idx="74554">
                  <c:v>1.69059</c:v>
                </c:pt>
                <c:pt idx="74555">
                  <c:v>1.69061</c:v>
                </c:pt>
                <c:pt idx="74556">
                  <c:v>1.69064</c:v>
                </c:pt>
                <c:pt idx="74557">
                  <c:v>1.69066</c:v>
                </c:pt>
                <c:pt idx="74558">
                  <c:v>1.69068</c:v>
                </c:pt>
                <c:pt idx="74559">
                  <c:v>1.6907</c:v>
                </c:pt>
                <c:pt idx="74560">
                  <c:v>1.69073</c:v>
                </c:pt>
                <c:pt idx="74561">
                  <c:v>1.69075</c:v>
                </c:pt>
                <c:pt idx="74562">
                  <c:v>1.69077</c:v>
                </c:pt>
                <c:pt idx="74563">
                  <c:v>1.69079</c:v>
                </c:pt>
                <c:pt idx="74564">
                  <c:v>1.69082</c:v>
                </c:pt>
                <c:pt idx="74565">
                  <c:v>1.69084</c:v>
                </c:pt>
                <c:pt idx="74566">
                  <c:v>1.69086</c:v>
                </c:pt>
                <c:pt idx="74567">
                  <c:v>1.69088</c:v>
                </c:pt>
                <c:pt idx="74568">
                  <c:v>1.69091</c:v>
                </c:pt>
                <c:pt idx="74569">
                  <c:v>1.69093</c:v>
                </c:pt>
                <c:pt idx="74570">
                  <c:v>1.69095</c:v>
                </c:pt>
                <c:pt idx="74571">
                  <c:v>1.69097</c:v>
                </c:pt>
                <c:pt idx="74572">
                  <c:v>1.691</c:v>
                </c:pt>
                <c:pt idx="74573">
                  <c:v>1.69102</c:v>
                </c:pt>
                <c:pt idx="74574">
                  <c:v>1.69104</c:v>
                </c:pt>
                <c:pt idx="74575">
                  <c:v>1.69107</c:v>
                </c:pt>
                <c:pt idx="74576">
                  <c:v>1.69109</c:v>
                </c:pt>
                <c:pt idx="74577">
                  <c:v>1.69111</c:v>
                </c:pt>
                <c:pt idx="74578">
                  <c:v>1.69113</c:v>
                </c:pt>
                <c:pt idx="74579">
                  <c:v>1.69116</c:v>
                </c:pt>
                <c:pt idx="74580">
                  <c:v>1.69118</c:v>
                </c:pt>
                <c:pt idx="74581">
                  <c:v>1.6912</c:v>
                </c:pt>
                <c:pt idx="74582">
                  <c:v>1.69122</c:v>
                </c:pt>
                <c:pt idx="74583">
                  <c:v>1.69125</c:v>
                </c:pt>
                <c:pt idx="74584">
                  <c:v>1.69127</c:v>
                </c:pt>
                <c:pt idx="74585">
                  <c:v>1.69129</c:v>
                </c:pt>
                <c:pt idx="74586">
                  <c:v>1.69131</c:v>
                </c:pt>
                <c:pt idx="74587">
                  <c:v>1.69134</c:v>
                </c:pt>
                <c:pt idx="74588">
                  <c:v>1.69136</c:v>
                </c:pt>
                <c:pt idx="74589">
                  <c:v>1.69138</c:v>
                </c:pt>
                <c:pt idx="74590">
                  <c:v>1.69141</c:v>
                </c:pt>
                <c:pt idx="74591">
                  <c:v>1.69143</c:v>
                </c:pt>
                <c:pt idx="74592">
                  <c:v>1.69145</c:v>
                </c:pt>
                <c:pt idx="74593">
                  <c:v>1.69147</c:v>
                </c:pt>
                <c:pt idx="74594">
                  <c:v>1.6915</c:v>
                </c:pt>
                <c:pt idx="74595">
                  <c:v>1.69152</c:v>
                </c:pt>
                <c:pt idx="74596">
                  <c:v>1.69154</c:v>
                </c:pt>
                <c:pt idx="74597">
                  <c:v>1.69156</c:v>
                </c:pt>
                <c:pt idx="74598">
                  <c:v>1.69159</c:v>
                </c:pt>
                <c:pt idx="74599">
                  <c:v>1.69161</c:v>
                </c:pt>
                <c:pt idx="74600">
                  <c:v>1.69163</c:v>
                </c:pt>
                <c:pt idx="74601">
                  <c:v>1.69165</c:v>
                </c:pt>
                <c:pt idx="74602">
                  <c:v>1.69168</c:v>
                </c:pt>
                <c:pt idx="74603">
                  <c:v>1.6917</c:v>
                </c:pt>
                <c:pt idx="74604">
                  <c:v>1.69172</c:v>
                </c:pt>
                <c:pt idx="74605">
                  <c:v>1.69175</c:v>
                </c:pt>
                <c:pt idx="74606">
                  <c:v>1.69177</c:v>
                </c:pt>
                <c:pt idx="74607">
                  <c:v>1.69179</c:v>
                </c:pt>
                <c:pt idx="74608">
                  <c:v>1.69181</c:v>
                </c:pt>
                <c:pt idx="74609">
                  <c:v>1.69184</c:v>
                </c:pt>
                <c:pt idx="74610">
                  <c:v>1.69186</c:v>
                </c:pt>
                <c:pt idx="74611">
                  <c:v>1.69188</c:v>
                </c:pt>
                <c:pt idx="74612">
                  <c:v>1.6919</c:v>
                </c:pt>
                <c:pt idx="74613">
                  <c:v>1.69193</c:v>
                </c:pt>
                <c:pt idx="74614">
                  <c:v>1.69195</c:v>
                </c:pt>
                <c:pt idx="74615">
                  <c:v>1.69197</c:v>
                </c:pt>
                <c:pt idx="74616">
                  <c:v>1.69199</c:v>
                </c:pt>
                <c:pt idx="74617">
                  <c:v>1.69202</c:v>
                </c:pt>
                <c:pt idx="74618">
                  <c:v>1.69204</c:v>
                </c:pt>
                <c:pt idx="74619">
                  <c:v>1.69206</c:v>
                </c:pt>
                <c:pt idx="74620">
                  <c:v>1.69209</c:v>
                </c:pt>
                <c:pt idx="74621">
                  <c:v>1.69211</c:v>
                </c:pt>
                <c:pt idx="74622">
                  <c:v>1.69213</c:v>
                </c:pt>
                <c:pt idx="74623">
                  <c:v>1.69215</c:v>
                </c:pt>
                <c:pt idx="74624">
                  <c:v>1.69218</c:v>
                </c:pt>
                <c:pt idx="74625">
                  <c:v>1.6922</c:v>
                </c:pt>
                <c:pt idx="74626">
                  <c:v>1.69222</c:v>
                </c:pt>
                <c:pt idx="74627">
                  <c:v>1.69224</c:v>
                </c:pt>
                <c:pt idx="74628">
                  <c:v>1.69227</c:v>
                </c:pt>
                <c:pt idx="74629">
                  <c:v>1.69229</c:v>
                </c:pt>
                <c:pt idx="74630">
                  <c:v>1.69231</c:v>
                </c:pt>
                <c:pt idx="74631">
                  <c:v>1.69234</c:v>
                </c:pt>
                <c:pt idx="74632">
                  <c:v>1.69236</c:v>
                </c:pt>
                <c:pt idx="74633">
                  <c:v>1.69238</c:v>
                </c:pt>
                <c:pt idx="74634">
                  <c:v>1.6924</c:v>
                </c:pt>
                <c:pt idx="74635">
                  <c:v>1.69243</c:v>
                </c:pt>
                <c:pt idx="74636">
                  <c:v>1.69245</c:v>
                </c:pt>
                <c:pt idx="74637">
                  <c:v>1.69247</c:v>
                </c:pt>
                <c:pt idx="74638">
                  <c:v>1.69249</c:v>
                </c:pt>
                <c:pt idx="74639">
                  <c:v>1.69252</c:v>
                </c:pt>
                <c:pt idx="74640">
                  <c:v>1.69254</c:v>
                </c:pt>
                <c:pt idx="74641">
                  <c:v>1.69256</c:v>
                </c:pt>
                <c:pt idx="74642">
                  <c:v>1.69259</c:v>
                </c:pt>
                <c:pt idx="74643">
                  <c:v>1.69261</c:v>
                </c:pt>
                <c:pt idx="74644">
                  <c:v>1.69263</c:v>
                </c:pt>
                <c:pt idx="74645">
                  <c:v>1.69265</c:v>
                </c:pt>
                <c:pt idx="74646">
                  <c:v>1.69268</c:v>
                </c:pt>
                <c:pt idx="74647">
                  <c:v>1.6927</c:v>
                </c:pt>
                <c:pt idx="74648">
                  <c:v>1.69272</c:v>
                </c:pt>
                <c:pt idx="74649">
                  <c:v>1.69274</c:v>
                </c:pt>
                <c:pt idx="74650">
                  <c:v>1.69277</c:v>
                </c:pt>
                <c:pt idx="74651">
                  <c:v>1.69279</c:v>
                </c:pt>
                <c:pt idx="74652">
                  <c:v>1.69281</c:v>
                </c:pt>
                <c:pt idx="74653">
                  <c:v>1.69283</c:v>
                </c:pt>
                <c:pt idx="74654">
                  <c:v>1.69286</c:v>
                </c:pt>
                <c:pt idx="74655">
                  <c:v>1.69288</c:v>
                </c:pt>
                <c:pt idx="74656">
                  <c:v>1.6929</c:v>
                </c:pt>
                <c:pt idx="74657">
                  <c:v>1.69293</c:v>
                </c:pt>
                <c:pt idx="74658">
                  <c:v>1.69295</c:v>
                </c:pt>
                <c:pt idx="74659">
                  <c:v>1.69297</c:v>
                </c:pt>
                <c:pt idx="74660">
                  <c:v>1.69299</c:v>
                </c:pt>
                <c:pt idx="74661">
                  <c:v>1.69302</c:v>
                </c:pt>
                <c:pt idx="74662">
                  <c:v>1.69304</c:v>
                </c:pt>
                <c:pt idx="74663">
                  <c:v>1.69306</c:v>
                </c:pt>
                <c:pt idx="74664">
                  <c:v>1.69308</c:v>
                </c:pt>
                <c:pt idx="74665">
                  <c:v>1.69311</c:v>
                </c:pt>
                <c:pt idx="74666">
                  <c:v>1.69313</c:v>
                </c:pt>
                <c:pt idx="74667">
                  <c:v>1.69315</c:v>
                </c:pt>
                <c:pt idx="74668">
                  <c:v>1.69318</c:v>
                </c:pt>
                <c:pt idx="74669">
                  <c:v>1.6932</c:v>
                </c:pt>
                <c:pt idx="74670">
                  <c:v>1.69322</c:v>
                </c:pt>
                <c:pt idx="74671">
                  <c:v>1.69324</c:v>
                </c:pt>
                <c:pt idx="74672">
                  <c:v>1.69327</c:v>
                </c:pt>
                <c:pt idx="74673">
                  <c:v>1.69329</c:v>
                </c:pt>
                <c:pt idx="74674">
                  <c:v>1.69331</c:v>
                </c:pt>
                <c:pt idx="74675">
                  <c:v>1.69333</c:v>
                </c:pt>
                <c:pt idx="74676">
                  <c:v>1.69336</c:v>
                </c:pt>
                <c:pt idx="74677">
                  <c:v>1.69338</c:v>
                </c:pt>
                <c:pt idx="74678">
                  <c:v>1.6934</c:v>
                </c:pt>
                <c:pt idx="74679">
                  <c:v>1.69342</c:v>
                </c:pt>
                <c:pt idx="74680">
                  <c:v>1.69345</c:v>
                </c:pt>
                <c:pt idx="74681">
                  <c:v>1.69347</c:v>
                </c:pt>
                <c:pt idx="74682">
                  <c:v>1.69349</c:v>
                </c:pt>
                <c:pt idx="74683">
                  <c:v>1.69352</c:v>
                </c:pt>
                <c:pt idx="74684">
                  <c:v>1.69354</c:v>
                </c:pt>
                <c:pt idx="74685">
                  <c:v>1.69356</c:v>
                </c:pt>
                <c:pt idx="74686">
                  <c:v>1.69358</c:v>
                </c:pt>
                <c:pt idx="74687">
                  <c:v>1.69361</c:v>
                </c:pt>
                <c:pt idx="74688">
                  <c:v>1.69363</c:v>
                </c:pt>
                <c:pt idx="74689">
                  <c:v>1.69365</c:v>
                </c:pt>
                <c:pt idx="74690">
                  <c:v>1.69367</c:v>
                </c:pt>
                <c:pt idx="74691">
                  <c:v>1.6937</c:v>
                </c:pt>
                <c:pt idx="74692">
                  <c:v>1.69372</c:v>
                </c:pt>
                <c:pt idx="74693">
                  <c:v>1.69374</c:v>
                </c:pt>
                <c:pt idx="74694">
                  <c:v>1.69376</c:v>
                </c:pt>
                <c:pt idx="74695">
                  <c:v>1.69379</c:v>
                </c:pt>
                <c:pt idx="74696">
                  <c:v>1.69381</c:v>
                </c:pt>
                <c:pt idx="74697">
                  <c:v>1.69383</c:v>
                </c:pt>
                <c:pt idx="74698">
                  <c:v>1.69386</c:v>
                </c:pt>
                <c:pt idx="74699">
                  <c:v>1.69388</c:v>
                </c:pt>
                <c:pt idx="74700">
                  <c:v>1.6939</c:v>
                </c:pt>
                <c:pt idx="74701">
                  <c:v>1.69392</c:v>
                </c:pt>
                <c:pt idx="74702">
                  <c:v>1.69395</c:v>
                </c:pt>
                <c:pt idx="74703">
                  <c:v>1.69397</c:v>
                </c:pt>
                <c:pt idx="74704">
                  <c:v>1.69399</c:v>
                </c:pt>
                <c:pt idx="74705">
                  <c:v>1.69401</c:v>
                </c:pt>
                <c:pt idx="74706">
                  <c:v>1.69404</c:v>
                </c:pt>
                <c:pt idx="74707">
                  <c:v>1.69406</c:v>
                </c:pt>
                <c:pt idx="74708">
                  <c:v>1.69408</c:v>
                </c:pt>
                <c:pt idx="74709">
                  <c:v>1.6941</c:v>
                </c:pt>
                <c:pt idx="74710">
                  <c:v>1.69413</c:v>
                </c:pt>
                <c:pt idx="74711">
                  <c:v>1.69415</c:v>
                </c:pt>
                <c:pt idx="74712">
                  <c:v>1.69417</c:v>
                </c:pt>
                <c:pt idx="74713">
                  <c:v>1.69419</c:v>
                </c:pt>
                <c:pt idx="74714">
                  <c:v>1.69422</c:v>
                </c:pt>
                <c:pt idx="74715">
                  <c:v>1.69424</c:v>
                </c:pt>
                <c:pt idx="74716">
                  <c:v>1.69426</c:v>
                </c:pt>
                <c:pt idx="74717">
                  <c:v>1.69429</c:v>
                </c:pt>
                <c:pt idx="74718">
                  <c:v>1.69431</c:v>
                </c:pt>
                <c:pt idx="74719">
                  <c:v>1.69433</c:v>
                </c:pt>
                <c:pt idx="74720">
                  <c:v>1.69435</c:v>
                </c:pt>
                <c:pt idx="74721">
                  <c:v>1.69438</c:v>
                </c:pt>
                <c:pt idx="74722">
                  <c:v>1.6944</c:v>
                </c:pt>
                <c:pt idx="74723">
                  <c:v>1.69442</c:v>
                </c:pt>
                <c:pt idx="74724">
                  <c:v>1.69444</c:v>
                </c:pt>
                <c:pt idx="74725">
                  <c:v>1.69447</c:v>
                </c:pt>
                <c:pt idx="74726">
                  <c:v>1.69449</c:v>
                </c:pt>
                <c:pt idx="74727">
                  <c:v>1.69451</c:v>
                </c:pt>
                <c:pt idx="74728">
                  <c:v>1.69453</c:v>
                </c:pt>
                <c:pt idx="74729">
                  <c:v>1.69456</c:v>
                </c:pt>
                <c:pt idx="74730">
                  <c:v>1.69458</c:v>
                </c:pt>
                <c:pt idx="74731">
                  <c:v>1.6946</c:v>
                </c:pt>
                <c:pt idx="74732">
                  <c:v>1.69463</c:v>
                </c:pt>
                <c:pt idx="74733">
                  <c:v>1.69465</c:v>
                </c:pt>
                <c:pt idx="74734">
                  <c:v>1.69467</c:v>
                </c:pt>
                <c:pt idx="74735">
                  <c:v>1.69469</c:v>
                </c:pt>
                <c:pt idx="74736">
                  <c:v>1.69472</c:v>
                </c:pt>
                <c:pt idx="74737">
                  <c:v>1.69474</c:v>
                </c:pt>
                <c:pt idx="74738">
                  <c:v>1.69476</c:v>
                </c:pt>
                <c:pt idx="74739">
                  <c:v>1.69478</c:v>
                </c:pt>
                <c:pt idx="74740">
                  <c:v>1.69481</c:v>
                </c:pt>
                <c:pt idx="74741">
                  <c:v>1.69483</c:v>
                </c:pt>
                <c:pt idx="74742">
                  <c:v>1.69485</c:v>
                </c:pt>
                <c:pt idx="74743">
                  <c:v>1.69487</c:v>
                </c:pt>
                <c:pt idx="74744">
                  <c:v>1.6949</c:v>
                </c:pt>
                <c:pt idx="74745">
                  <c:v>1.69492</c:v>
                </c:pt>
                <c:pt idx="74746">
                  <c:v>1.69494</c:v>
                </c:pt>
                <c:pt idx="74747">
                  <c:v>1.69497</c:v>
                </c:pt>
                <c:pt idx="74748">
                  <c:v>1.69499</c:v>
                </c:pt>
                <c:pt idx="74749">
                  <c:v>1.69501</c:v>
                </c:pt>
                <c:pt idx="74750">
                  <c:v>1.69503</c:v>
                </c:pt>
                <c:pt idx="74751">
                  <c:v>1.69506</c:v>
                </c:pt>
                <c:pt idx="74752">
                  <c:v>1.69508</c:v>
                </c:pt>
                <c:pt idx="74753">
                  <c:v>1.6951</c:v>
                </c:pt>
                <c:pt idx="74754">
                  <c:v>1.69512</c:v>
                </c:pt>
                <c:pt idx="74755">
                  <c:v>1.69515</c:v>
                </c:pt>
                <c:pt idx="74756">
                  <c:v>1.69517</c:v>
                </c:pt>
                <c:pt idx="74757">
                  <c:v>1.69519</c:v>
                </c:pt>
                <c:pt idx="74758">
                  <c:v>1.69521</c:v>
                </c:pt>
                <c:pt idx="74759">
                  <c:v>1.69524</c:v>
                </c:pt>
                <c:pt idx="74760">
                  <c:v>1.69526</c:v>
                </c:pt>
                <c:pt idx="74761">
                  <c:v>1.69528</c:v>
                </c:pt>
                <c:pt idx="74762">
                  <c:v>1.69531</c:v>
                </c:pt>
                <c:pt idx="74763">
                  <c:v>1.69533</c:v>
                </c:pt>
                <c:pt idx="74764">
                  <c:v>1.69535</c:v>
                </c:pt>
                <c:pt idx="74765">
                  <c:v>1.69537</c:v>
                </c:pt>
                <c:pt idx="74766">
                  <c:v>1.6954</c:v>
                </c:pt>
                <c:pt idx="74767">
                  <c:v>1.69542</c:v>
                </c:pt>
                <c:pt idx="74768">
                  <c:v>1.69544</c:v>
                </c:pt>
                <c:pt idx="74769">
                  <c:v>1.69546</c:v>
                </c:pt>
                <c:pt idx="74770">
                  <c:v>1.69549</c:v>
                </c:pt>
                <c:pt idx="74771">
                  <c:v>1.69551</c:v>
                </c:pt>
                <c:pt idx="74772">
                  <c:v>1.69553</c:v>
                </c:pt>
                <c:pt idx="74773">
                  <c:v>1.69556</c:v>
                </c:pt>
                <c:pt idx="74774">
                  <c:v>1.69558</c:v>
                </c:pt>
                <c:pt idx="74775">
                  <c:v>1.6956</c:v>
                </c:pt>
                <c:pt idx="74776">
                  <c:v>1.69562</c:v>
                </c:pt>
                <c:pt idx="74777">
                  <c:v>1.69565</c:v>
                </c:pt>
                <c:pt idx="74778">
                  <c:v>1.69567</c:v>
                </c:pt>
                <c:pt idx="74779">
                  <c:v>1.69569</c:v>
                </c:pt>
                <c:pt idx="74780">
                  <c:v>1.69571</c:v>
                </c:pt>
                <c:pt idx="74781">
                  <c:v>1.69574</c:v>
                </c:pt>
                <c:pt idx="74782">
                  <c:v>1.69576</c:v>
                </c:pt>
                <c:pt idx="74783">
                  <c:v>1.69578</c:v>
                </c:pt>
                <c:pt idx="74784">
                  <c:v>1.69581</c:v>
                </c:pt>
                <c:pt idx="74785">
                  <c:v>1.69583</c:v>
                </c:pt>
                <c:pt idx="74786">
                  <c:v>1.69585</c:v>
                </c:pt>
                <c:pt idx="74787">
                  <c:v>1.69587</c:v>
                </c:pt>
                <c:pt idx="74788">
                  <c:v>1.6959</c:v>
                </c:pt>
                <c:pt idx="74789">
                  <c:v>1.69592</c:v>
                </c:pt>
                <c:pt idx="74790">
                  <c:v>1.69594</c:v>
                </c:pt>
                <c:pt idx="74791">
                  <c:v>1.69596</c:v>
                </c:pt>
                <c:pt idx="74792">
                  <c:v>1.69599</c:v>
                </c:pt>
                <c:pt idx="74793">
                  <c:v>1.69601</c:v>
                </c:pt>
                <c:pt idx="74794">
                  <c:v>1.69603</c:v>
                </c:pt>
                <c:pt idx="74795">
                  <c:v>1.69605</c:v>
                </c:pt>
                <c:pt idx="74796">
                  <c:v>1.69608</c:v>
                </c:pt>
                <c:pt idx="74797">
                  <c:v>1.6961</c:v>
                </c:pt>
                <c:pt idx="74798">
                  <c:v>1.69612</c:v>
                </c:pt>
                <c:pt idx="74799">
                  <c:v>1.69615</c:v>
                </c:pt>
                <c:pt idx="74800">
                  <c:v>1.69617</c:v>
                </c:pt>
                <c:pt idx="74801">
                  <c:v>1.69619</c:v>
                </c:pt>
                <c:pt idx="74802">
                  <c:v>1.69621</c:v>
                </c:pt>
                <c:pt idx="74803">
                  <c:v>1.69624</c:v>
                </c:pt>
                <c:pt idx="74804">
                  <c:v>1.69626</c:v>
                </c:pt>
                <c:pt idx="74805">
                  <c:v>1.69628</c:v>
                </c:pt>
                <c:pt idx="74806">
                  <c:v>1.6963</c:v>
                </c:pt>
                <c:pt idx="74807">
                  <c:v>1.69633</c:v>
                </c:pt>
                <c:pt idx="74808">
                  <c:v>1.69635</c:v>
                </c:pt>
                <c:pt idx="74809">
                  <c:v>1.69637</c:v>
                </c:pt>
                <c:pt idx="74810">
                  <c:v>1.6964</c:v>
                </c:pt>
                <c:pt idx="74811">
                  <c:v>1.69642</c:v>
                </c:pt>
                <c:pt idx="74812">
                  <c:v>1.69644</c:v>
                </c:pt>
                <c:pt idx="74813">
                  <c:v>1.69646</c:v>
                </c:pt>
                <c:pt idx="74814">
                  <c:v>1.69649</c:v>
                </c:pt>
                <c:pt idx="74815">
                  <c:v>1.69651</c:v>
                </c:pt>
                <c:pt idx="74816">
                  <c:v>1.69653</c:v>
                </c:pt>
                <c:pt idx="74817">
                  <c:v>1.69655</c:v>
                </c:pt>
                <c:pt idx="74818">
                  <c:v>1.69658</c:v>
                </c:pt>
                <c:pt idx="74819">
                  <c:v>1.6966</c:v>
                </c:pt>
                <c:pt idx="74820">
                  <c:v>1.69662</c:v>
                </c:pt>
                <c:pt idx="74821">
                  <c:v>1.69664</c:v>
                </c:pt>
                <c:pt idx="74822">
                  <c:v>1.69667</c:v>
                </c:pt>
                <c:pt idx="74823">
                  <c:v>1.69669</c:v>
                </c:pt>
                <c:pt idx="74824">
                  <c:v>1.69671</c:v>
                </c:pt>
                <c:pt idx="74825">
                  <c:v>1.69674</c:v>
                </c:pt>
                <c:pt idx="74826">
                  <c:v>1.69676</c:v>
                </c:pt>
                <c:pt idx="74827">
                  <c:v>1.69678</c:v>
                </c:pt>
                <c:pt idx="74828">
                  <c:v>1.6968</c:v>
                </c:pt>
                <c:pt idx="74829">
                  <c:v>1.69683</c:v>
                </c:pt>
                <c:pt idx="74830">
                  <c:v>1.69685</c:v>
                </c:pt>
                <c:pt idx="74831">
                  <c:v>1.69687</c:v>
                </c:pt>
                <c:pt idx="74832">
                  <c:v>1.69689</c:v>
                </c:pt>
                <c:pt idx="74833">
                  <c:v>1.69692</c:v>
                </c:pt>
                <c:pt idx="74834">
                  <c:v>1.69694</c:v>
                </c:pt>
                <c:pt idx="74835">
                  <c:v>1.69696</c:v>
                </c:pt>
                <c:pt idx="74836">
                  <c:v>1.69698</c:v>
                </c:pt>
                <c:pt idx="74837">
                  <c:v>1.69701</c:v>
                </c:pt>
                <c:pt idx="74838">
                  <c:v>1.69703</c:v>
                </c:pt>
                <c:pt idx="74839">
                  <c:v>1.69705</c:v>
                </c:pt>
                <c:pt idx="74840">
                  <c:v>1.69707</c:v>
                </c:pt>
                <c:pt idx="74841">
                  <c:v>1.6971</c:v>
                </c:pt>
                <c:pt idx="74842">
                  <c:v>1.69712</c:v>
                </c:pt>
                <c:pt idx="74843">
                  <c:v>1.69714</c:v>
                </c:pt>
                <c:pt idx="74844">
                  <c:v>1.69717</c:v>
                </c:pt>
                <c:pt idx="74845">
                  <c:v>1.69719</c:v>
                </c:pt>
                <c:pt idx="74846">
                  <c:v>1.69721</c:v>
                </c:pt>
                <c:pt idx="74847">
                  <c:v>1.69723</c:v>
                </c:pt>
                <c:pt idx="74848">
                  <c:v>1.69726</c:v>
                </c:pt>
                <c:pt idx="74849">
                  <c:v>1.69728</c:v>
                </c:pt>
                <c:pt idx="74850">
                  <c:v>1.6973</c:v>
                </c:pt>
                <c:pt idx="74851">
                  <c:v>1.69732</c:v>
                </c:pt>
                <c:pt idx="74852">
                  <c:v>1.69735</c:v>
                </c:pt>
                <c:pt idx="74853">
                  <c:v>1.69737</c:v>
                </c:pt>
                <c:pt idx="74854">
                  <c:v>1.69739</c:v>
                </c:pt>
                <c:pt idx="74855">
                  <c:v>1.69741</c:v>
                </c:pt>
                <c:pt idx="74856">
                  <c:v>1.69744</c:v>
                </c:pt>
                <c:pt idx="74857">
                  <c:v>1.69746</c:v>
                </c:pt>
                <c:pt idx="74858">
                  <c:v>1.69748</c:v>
                </c:pt>
                <c:pt idx="74859">
                  <c:v>1.69751</c:v>
                </c:pt>
                <c:pt idx="74860">
                  <c:v>1.69753</c:v>
                </c:pt>
                <c:pt idx="74861">
                  <c:v>1.69755</c:v>
                </c:pt>
                <c:pt idx="74862">
                  <c:v>1.69757</c:v>
                </c:pt>
                <c:pt idx="74863">
                  <c:v>1.6976</c:v>
                </c:pt>
                <c:pt idx="74864">
                  <c:v>1.69762</c:v>
                </c:pt>
                <c:pt idx="74865">
                  <c:v>1.69764</c:v>
                </c:pt>
                <c:pt idx="74866">
                  <c:v>1.69766</c:v>
                </c:pt>
                <c:pt idx="74867">
                  <c:v>1.69769</c:v>
                </c:pt>
                <c:pt idx="74868">
                  <c:v>1.69771</c:v>
                </c:pt>
                <c:pt idx="74869">
                  <c:v>1.69773</c:v>
                </c:pt>
                <c:pt idx="74870">
                  <c:v>1.69775</c:v>
                </c:pt>
                <c:pt idx="74871">
                  <c:v>1.69778</c:v>
                </c:pt>
                <c:pt idx="74872">
                  <c:v>1.6978</c:v>
                </c:pt>
                <c:pt idx="74873">
                  <c:v>1.69782</c:v>
                </c:pt>
                <c:pt idx="74874">
                  <c:v>1.69785</c:v>
                </c:pt>
                <c:pt idx="74875">
                  <c:v>1.69787</c:v>
                </c:pt>
                <c:pt idx="74876">
                  <c:v>1.69789</c:v>
                </c:pt>
                <c:pt idx="74877">
                  <c:v>1.69791</c:v>
                </c:pt>
                <c:pt idx="74878">
                  <c:v>1.69794</c:v>
                </c:pt>
                <c:pt idx="74879">
                  <c:v>1.69796</c:v>
                </c:pt>
                <c:pt idx="74880">
                  <c:v>1.69798</c:v>
                </c:pt>
                <c:pt idx="74881">
                  <c:v>1.698</c:v>
                </c:pt>
                <c:pt idx="74882">
                  <c:v>1.69803</c:v>
                </c:pt>
                <c:pt idx="74883">
                  <c:v>1.69805</c:v>
                </c:pt>
                <c:pt idx="74884">
                  <c:v>1.69807</c:v>
                </c:pt>
                <c:pt idx="74885">
                  <c:v>1.69809</c:v>
                </c:pt>
                <c:pt idx="74886">
                  <c:v>1.69812</c:v>
                </c:pt>
                <c:pt idx="74887">
                  <c:v>1.69814</c:v>
                </c:pt>
                <c:pt idx="74888">
                  <c:v>1.69816</c:v>
                </c:pt>
                <c:pt idx="74889">
                  <c:v>1.69819</c:v>
                </c:pt>
                <c:pt idx="74890">
                  <c:v>1.69821</c:v>
                </c:pt>
                <c:pt idx="74891">
                  <c:v>1.69823</c:v>
                </c:pt>
                <c:pt idx="74892">
                  <c:v>1.69825</c:v>
                </c:pt>
                <c:pt idx="74893">
                  <c:v>1.69828</c:v>
                </c:pt>
                <c:pt idx="74894">
                  <c:v>1.6983</c:v>
                </c:pt>
                <c:pt idx="74895">
                  <c:v>1.69832</c:v>
                </c:pt>
                <c:pt idx="74896">
                  <c:v>1.69834</c:v>
                </c:pt>
                <c:pt idx="74897">
                  <c:v>1.69837</c:v>
                </c:pt>
                <c:pt idx="74898">
                  <c:v>1.69839</c:v>
                </c:pt>
                <c:pt idx="74899">
                  <c:v>1.69841</c:v>
                </c:pt>
                <c:pt idx="74900">
                  <c:v>1.69843</c:v>
                </c:pt>
                <c:pt idx="74901">
                  <c:v>1.69846</c:v>
                </c:pt>
                <c:pt idx="74902">
                  <c:v>1.69848</c:v>
                </c:pt>
                <c:pt idx="74903">
                  <c:v>1.6985</c:v>
                </c:pt>
                <c:pt idx="74904">
                  <c:v>1.69853</c:v>
                </c:pt>
                <c:pt idx="74905">
                  <c:v>1.69855</c:v>
                </c:pt>
                <c:pt idx="74906">
                  <c:v>1.69857</c:v>
                </c:pt>
                <c:pt idx="74907">
                  <c:v>1.69859</c:v>
                </c:pt>
                <c:pt idx="74908">
                  <c:v>1.69862</c:v>
                </c:pt>
                <c:pt idx="74909">
                  <c:v>1.69864</c:v>
                </c:pt>
                <c:pt idx="74910">
                  <c:v>1.69866</c:v>
                </c:pt>
                <c:pt idx="74911">
                  <c:v>1.69869</c:v>
                </c:pt>
                <c:pt idx="74912">
                  <c:v>1.69871</c:v>
                </c:pt>
                <c:pt idx="74913">
                  <c:v>1.69873</c:v>
                </c:pt>
                <c:pt idx="74914">
                  <c:v>1.69875</c:v>
                </c:pt>
                <c:pt idx="74915">
                  <c:v>1.69878</c:v>
                </c:pt>
                <c:pt idx="74916">
                  <c:v>1.6988</c:v>
                </c:pt>
                <c:pt idx="74917">
                  <c:v>1.69882</c:v>
                </c:pt>
                <c:pt idx="74918">
                  <c:v>1.69884</c:v>
                </c:pt>
                <c:pt idx="74919">
                  <c:v>1.69887</c:v>
                </c:pt>
                <c:pt idx="74920">
                  <c:v>1.69889</c:v>
                </c:pt>
                <c:pt idx="74921">
                  <c:v>1.69891</c:v>
                </c:pt>
                <c:pt idx="74922">
                  <c:v>1.69893</c:v>
                </c:pt>
                <c:pt idx="74923">
                  <c:v>1.69896</c:v>
                </c:pt>
                <c:pt idx="74924">
                  <c:v>1.69898</c:v>
                </c:pt>
                <c:pt idx="74925">
                  <c:v>1.699</c:v>
                </c:pt>
                <c:pt idx="74926">
                  <c:v>1.69903</c:v>
                </c:pt>
                <c:pt idx="74927">
                  <c:v>1.69905</c:v>
                </c:pt>
                <c:pt idx="74928">
                  <c:v>1.69907</c:v>
                </c:pt>
                <c:pt idx="74929">
                  <c:v>1.69909</c:v>
                </c:pt>
                <c:pt idx="74930">
                  <c:v>1.69912</c:v>
                </c:pt>
                <c:pt idx="74931">
                  <c:v>1.69914</c:v>
                </c:pt>
                <c:pt idx="74932">
                  <c:v>1.69916</c:v>
                </c:pt>
                <c:pt idx="74933">
                  <c:v>1.69918</c:v>
                </c:pt>
                <c:pt idx="74934">
                  <c:v>1.69921</c:v>
                </c:pt>
                <c:pt idx="74935">
                  <c:v>1.69923</c:v>
                </c:pt>
                <c:pt idx="74936">
                  <c:v>1.69925</c:v>
                </c:pt>
                <c:pt idx="74937">
                  <c:v>1.69927</c:v>
                </c:pt>
                <c:pt idx="74938">
                  <c:v>1.6993</c:v>
                </c:pt>
                <c:pt idx="74939">
                  <c:v>1.69932</c:v>
                </c:pt>
                <c:pt idx="74940">
                  <c:v>1.69934</c:v>
                </c:pt>
                <c:pt idx="74941">
                  <c:v>1.69937</c:v>
                </c:pt>
                <c:pt idx="74942">
                  <c:v>1.69939</c:v>
                </c:pt>
                <c:pt idx="74943">
                  <c:v>1.69941</c:v>
                </c:pt>
                <c:pt idx="74944">
                  <c:v>1.69943</c:v>
                </c:pt>
                <c:pt idx="74945">
                  <c:v>1.69946</c:v>
                </c:pt>
                <c:pt idx="74946">
                  <c:v>1.69948</c:v>
                </c:pt>
                <c:pt idx="74947">
                  <c:v>1.6995</c:v>
                </c:pt>
                <c:pt idx="74948">
                  <c:v>1.69952</c:v>
                </c:pt>
                <c:pt idx="74949">
                  <c:v>1.69955</c:v>
                </c:pt>
                <c:pt idx="74950">
                  <c:v>1.69957</c:v>
                </c:pt>
                <c:pt idx="74951">
                  <c:v>1.69959</c:v>
                </c:pt>
                <c:pt idx="74952">
                  <c:v>1.69962</c:v>
                </c:pt>
                <c:pt idx="74953">
                  <c:v>1.69964</c:v>
                </c:pt>
                <c:pt idx="74954">
                  <c:v>1.69966</c:v>
                </c:pt>
                <c:pt idx="74955">
                  <c:v>1.69968</c:v>
                </c:pt>
                <c:pt idx="74956">
                  <c:v>1.69971</c:v>
                </c:pt>
                <c:pt idx="74957">
                  <c:v>1.69973</c:v>
                </c:pt>
                <c:pt idx="74958">
                  <c:v>1.69975</c:v>
                </c:pt>
                <c:pt idx="74959">
                  <c:v>1.69977</c:v>
                </c:pt>
                <c:pt idx="74960">
                  <c:v>1.6998</c:v>
                </c:pt>
                <c:pt idx="74961">
                  <c:v>1.69982</c:v>
                </c:pt>
                <c:pt idx="74962">
                  <c:v>1.69984</c:v>
                </c:pt>
                <c:pt idx="74963">
                  <c:v>1.69986</c:v>
                </c:pt>
                <c:pt idx="74964">
                  <c:v>1.69989</c:v>
                </c:pt>
                <c:pt idx="74965">
                  <c:v>1.69991</c:v>
                </c:pt>
                <c:pt idx="74966">
                  <c:v>1.69993</c:v>
                </c:pt>
                <c:pt idx="74967">
                  <c:v>1.69996</c:v>
                </c:pt>
                <c:pt idx="74968">
                  <c:v>1.69998</c:v>
                </c:pt>
                <c:pt idx="74969">
                  <c:v>1.7</c:v>
                </c:pt>
                <c:pt idx="74970">
                  <c:v>1.70002</c:v>
                </c:pt>
                <c:pt idx="74971">
                  <c:v>1.70005</c:v>
                </c:pt>
                <c:pt idx="74972">
                  <c:v>1.70007</c:v>
                </c:pt>
                <c:pt idx="74973">
                  <c:v>1.70009</c:v>
                </c:pt>
                <c:pt idx="74974">
                  <c:v>1.70011</c:v>
                </c:pt>
                <c:pt idx="74975">
                  <c:v>1.70014</c:v>
                </c:pt>
                <c:pt idx="74976">
                  <c:v>1.70016</c:v>
                </c:pt>
                <c:pt idx="74977">
                  <c:v>1.70018</c:v>
                </c:pt>
                <c:pt idx="74978">
                  <c:v>1.7002</c:v>
                </c:pt>
                <c:pt idx="74979">
                  <c:v>1.70023</c:v>
                </c:pt>
                <c:pt idx="74980">
                  <c:v>1.70025</c:v>
                </c:pt>
                <c:pt idx="74981">
                  <c:v>1.70027</c:v>
                </c:pt>
                <c:pt idx="74982">
                  <c:v>1.70029</c:v>
                </c:pt>
                <c:pt idx="74983">
                  <c:v>1.70032</c:v>
                </c:pt>
                <c:pt idx="74984">
                  <c:v>1.70034</c:v>
                </c:pt>
                <c:pt idx="74985">
                  <c:v>1.70036</c:v>
                </c:pt>
                <c:pt idx="74986">
                  <c:v>1.70039</c:v>
                </c:pt>
                <c:pt idx="74987">
                  <c:v>1.70041</c:v>
                </c:pt>
                <c:pt idx="74988">
                  <c:v>1.70043</c:v>
                </c:pt>
                <c:pt idx="74989">
                  <c:v>1.70045</c:v>
                </c:pt>
                <c:pt idx="74990">
                  <c:v>1.70048</c:v>
                </c:pt>
                <c:pt idx="74991">
                  <c:v>1.7005</c:v>
                </c:pt>
                <c:pt idx="74992">
                  <c:v>1.70052</c:v>
                </c:pt>
                <c:pt idx="74993">
                  <c:v>1.70054</c:v>
                </c:pt>
                <c:pt idx="74994">
                  <c:v>1.70057</c:v>
                </c:pt>
                <c:pt idx="74995">
                  <c:v>1.70059</c:v>
                </c:pt>
                <c:pt idx="74996">
                  <c:v>1.70061</c:v>
                </c:pt>
                <c:pt idx="74997">
                  <c:v>1.70063</c:v>
                </c:pt>
                <c:pt idx="74998">
                  <c:v>1.70066</c:v>
                </c:pt>
                <c:pt idx="74999">
                  <c:v>1.70068</c:v>
                </c:pt>
                <c:pt idx="75000">
                  <c:v>1.7007</c:v>
                </c:pt>
                <c:pt idx="75001">
                  <c:v>1.70073</c:v>
                </c:pt>
                <c:pt idx="75002">
                  <c:v>1.70075</c:v>
                </c:pt>
                <c:pt idx="75003">
                  <c:v>1.70077</c:v>
                </c:pt>
                <c:pt idx="75004">
                  <c:v>1.70079</c:v>
                </c:pt>
                <c:pt idx="75005">
                  <c:v>1.70082</c:v>
                </c:pt>
                <c:pt idx="75006">
                  <c:v>1.70084</c:v>
                </c:pt>
                <c:pt idx="75007">
                  <c:v>1.70086</c:v>
                </c:pt>
                <c:pt idx="75008">
                  <c:v>1.70088</c:v>
                </c:pt>
                <c:pt idx="75009">
                  <c:v>1.70091</c:v>
                </c:pt>
                <c:pt idx="75010">
                  <c:v>1.70093</c:v>
                </c:pt>
                <c:pt idx="75011">
                  <c:v>1.70095</c:v>
                </c:pt>
                <c:pt idx="75012">
                  <c:v>1.70097</c:v>
                </c:pt>
                <c:pt idx="75013">
                  <c:v>1.701</c:v>
                </c:pt>
                <c:pt idx="75014">
                  <c:v>1.70102</c:v>
                </c:pt>
                <c:pt idx="75015">
                  <c:v>1.70104</c:v>
                </c:pt>
                <c:pt idx="75016">
                  <c:v>1.70107</c:v>
                </c:pt>
                <c:pt idx="75017">
                  <c:v>1.70109</c:v>
                </c:pt>
                <c:pt idx="75018">
                  <c:v>1.70111</c:v>
                </c:pt>
                <c:pt idx="75019">
                  <c:v>1.70113</c:v>
                </c:pt>
                <c:pt idx="75020">
                  <c:v>1.70116</c:v>
                </c:pt>
                <c:pt idx="75021">
                  <c:v>1.70118</c:v>
                </c:pt>
                <c:pt idx="75022">
                  <c:v>1.7012</c:v>
                </c:pt>
                <c:pt idx="75023">
                  <c:v>1.70122</c:v>
                </c:pt>
                <c:pt idx="75024">
                  <c:v>1.70125</c:v>
                </c:pt>
                <c:pt idx="75025">
                  <c:v>1.70127</c:v>
                </c:pt>
                <c:pt idx="75026">
                  <c:v>1.70129</c:v>
                </c:pt>
                <c:pt idx="75027">
                  <c:v>1.70131</c:v>
                </c:pt>
                <c:pt idx="75028">
                  <c:v>1.70134</c:v>
                </c:pt>
                <c:pt idx="75029">
                  <c:v>1.70136</c:v>
                </c:pt>
                <c:pt idx="75030">
                  <c:v>1.70138</c:v>
                </c:pt>
                <c:pt idx="75031">
                  <c:v>1.70141</c:v>
                </c:pt>
                <c:pt idx="75032">
                  <c:v>1.70143</c:v>
                </c:pt>
                <c:pt idx="75033">
                  <c:v>1.70145</c:v>
                </c:pt>
                <c:pt idx="75034">
                  <c:v>1.70147</c:v>
                </c:pt>
                <c:pt idx="75035">
                  <c:v>1.7015</c:v>
                </c:pt>
                <c:pt idx="75036">
                  <c:v>1.70152</c:v>
                </c:pt>
                <c:pt idx="75037">
                  <c:v>1.70154</c:v>
                </c:pt>
                <c:pt idx="75038">
                  <c:v>1.70156</c:v>
                </c:pt>
                <c:pt idx="75039">
                  <c:v>1.70159</c:v>
                </c:pt>
                <c:pt idx="75040">
                  <c:v>1.70161</c:v>
                </c:pt>
                <c:pt idx="75041">
                  <c:v>1.70163</c:v>
                </c:pt>
                <c:pt idx="75042">
                  <c:v>1.70165</c:v>
                </c:pt>
                <c:pt idx="75043">
                  <c:v>1.70168</c:v>
                </c:pt>
                <c:pt idx="75044">
                  <c:v>1.7017</c:v>
                </c:pt>
                <c:pt idx="75045">
                  <c:v>1.70172</c:v>
                </c:pt>
                <c:pt idx="75046">
                  <c:v>1.70175</c:v>
                </c:pt>
                <c:pt idx="75047">
                  <c:v>1.70177</c:v>
                </c:pt>
                <c:pt idx="75048">
                  <c:v>1.70179</c:v>
                </c:pt>
                <c:pt idx="75049">
                  <c:v>1.70181</c:v>
                </c:pt>
                <c:pt idx="75050">
                  <c:v>1.70184</c:v>
                </c:pt>
                <c:pt idx="75051">
                  <c:v>1.70186</c:v>
                </c:pt>
                <c:pt idx="75052">
                  <c:v>1.70188</c:v>
                </c:pt>
                <c:pt idx="75053">
                  <c:v>1.70191</c:v>
                </c:pt>
                <c:pt idx="75054">
                  <c:v>1.70193</c:v>
                </c:pt>
                <c:pt idx="75055">
                  <c:v>1.70195</c:v>
                </c:pt>
                <c:pt idx="75056">
                  <c:v>1.70197</c:v>
                </c:pt>
                <c:pt idx="75057">
                  <c:v>1.70199</c:v>
                </c:pt>
                <c:pt idx="75058">
                  <c:v>1.70202</c:v>
                </c:pt>
                <c:pt idx="75059">
                  <c:v>1.70204</c:v>
                </c:pt>
                <c:pt idx="75060">
                  <c:v>1.70206</c:v>
                </c:pt>
                <c:pt idx="75061">
                  <c:v>1.70209</c:v>
                </c:pt>
                <c:pt idx="75062">
                  <c:v>1.70211</c:v>
                </c:pt>
                <c:pt idx="75063">
                  <c:v>1.70213</c:v>
                </c:pt>
                <c:pt idx="75064">
                  <c:v>1.70215</c:v>
                </c:pt>
                <c:pt idx="75065">
                  <c:v>1.70218</c:v>
                </c:pt>
                <c:pt idx="75066">
                  <c:v>1.7022</c:v>
                </c:pt>
                <c:pt idx="75067">
                  <c:v>1.70222</c:v>
                </c:pt>
                <c:pt idx="75068">
                  <c:v>1.70225</c:v>
                </c:pt>
                <c:pt idx="75069">
                  <c:v>1.70227</c:v>
                </c:pt>
                <c:pt idx="75070">
                  <c:v>1.70229</c:v>
                </c:pt>
                <c:pt idx="75071">
                  <c:v>1.70231</c:v>
                </c:pt>
                <c:pt idx="75072">
                  <c:v>1.70234</c:v>
                </c:pt>
                <c:pt idx="75073">
                  <c:v>1.70236</c:v>
                </c:pt>
                <c:pt idx="75074">
                  <c:v>1.70238</c:v>
                </c:pt>
                <c:pt idx="75075">
                  <c:v>1.7024</c:v>
                </c:pt>
                <c:pt idx="75076">
                  <c:v>1.70243</c:v>
                </c:pt>
                <c:pt idx="75077">
                  <c:v>1.70245</c:v>
                </c:pt>
                <c:pt idx="75078">
                  <c:v>1.70247</c:v>
                </c:pt>
                <c:pt idx="75079">
                  <c:v>1.70249</c:v>
                </c:pt>
                <c:pt idx="75080">
                  <c:v>1.70252</c:v>
                </c:pt>
                <c:pt idx="75081">
                  <c:v>1.70254</c:v>
                </c:pt>
                <c:pt idx="75082">
                  <c:v>1.70256</c:v>
                </c:pt>
                <c:pt idx="75083">
                  <c:v>1.70259</c:v>
                </c:pt>
                <c:pt idx="75084">
                  <c:v>1.70261</c:v>
                </c:pt>
                <c:pt idx="75085">
                  <c:v>1.70263</c:v>
                </c:pt>
                <c:pt idx="75086">
                  <c:v>1.70265</c:v>
                </c:pt>
                <c:pt idx="75087">
                  <c:v>1.70268</c:v>
                </c:pt>
                <c:pt idx="75088">
                  <c:v>1.7027</c:v>
                </c:pt>
                <c:pt idx="75089">
                  <c:v>1.70272</c:v>
                </c:pt>
                <c:pt idx="75090">
                  <c:v>1.70274</c:v>
                </c:pt>
                <c:pt idx="75091">
                  <c:v>1.70277</c:v>
                </c:pt>
                <c:pt idx="75092">
                  <c:v>1.70279</c:v>
                </c:pt>
                <c:pt idx="75093">
                  <c:v>1.70281</c:v>
                </c:pt>
                <c:pt idx="75094">
                  <c:v>1.70283</c:v>
                </c:pt>
                <c:pt idx="75095">
                  <c:v>1.70286</c:v>
                </c:pt>
                <c:pt idx="75096">
                  <c:v>1.70288</c:v>
                </c:pt>
                <c:pt idx="75097">
                  <c:v>1.7029</c:v>
                </c:pt>
                <c:pt idx="75098">
                  <c:v>1.70293</c:v>
                </c:pt>
                <c:pt idx="75099">
                  <c:v>1.70295</c:v>
                </c:pt>
                <c:pt idx="75100">
                  <c:v>1.70297</c:v>
                </c:pt>
                <c:pt idx="75101">
                  <c:v>1.70299</c:v>
                </c:pt>
                <c:pt idx="75102">
                  <c:v>1.70302</c:v>
                </c:pt>
                <c:pt idx="75103">
                  <c:v>1.70304</c:v>
                </c:pt>
                <c:pt idx="75104">
                  <c:v>1.70306</c:v>
                </c:pt>
                <c:pt idx="75105">
                  <c:v>1.70308</c:v>
                </c:pt>
                <c:pt idx="75106">
                  <c:v>1.70311</c:v>
                </c:pt>
                <c:pt idx="75107">
                  <c:v>1.70313</c:v>
                </c:pt>
                <c:pt idx="75108">
                  <c:v>1.70315</c:v>
                </c:pt>
                <c:pt idx="75109">
                  <c:v>1.70318</c:v>
                </c:pt>
                <c:pt idx="75110">
                  <c:v>1.7032</c:v>
                </c:pt>
                <c:pt idx="75111">
                  <c:v>1.70322</c:v>
                </c:pt>
                <c:pt idx="75112">
                  <c:v>1.70324</c:v>
                </c:pt>
                <c:pt idx="75113">
                  <c:v>1.70327</c:v>
                </c:pt>
                <c:pt idx="75114">
                  <c:v>1.70329</c:v>
                </c:pt>
                <c:pt idx="75115">
                  <c:v>1.70331</c:v>
                </c:pt>
                <c:pt idx="75116">
                  <c:v>1.70333</c:v>
                </c:pt>
                <c:pt idx="75117">
                  <c:v>1.70336</c:v>
                </c:pt>
                <c:pt idx="75118">
                  <c:v>1.70338</c:v>
                </c:pt>
                <c:pt idx="75119">
                  <c:v>1.7034</c:v>
                </c:pt>
                <c:pt idx="75120">
                  <c:v>1.70342</c:v>
                </c:pt>
                <c:pt idx="75121">
                  <c:v>1.70345</c:v>
                </c:pt>
                <c:pt idx="75122">
                  <c:v>1.70347</c:v>
                </c:pt>
                <c:pt idx="75123">
                  <c:v>1.70349</c:v>
                </c:pt>
                <c:pt idx="75124">
                  <c:v>1.70351</c:v>
                </c:pt>
                <c:pt idx="75125">
                  <c:v>1.70354</c:v>
                </c:pt>
                <c:pt idx="75126">
                  <c:v>1.70356</c:v>
                </c:pt>
                <c:pt idx="75127">
                  <c:v>1.70358</c:v>
                </c:pt>
                <c:pt idx="75128">
                  <c:v>1.70361</c:v>
                </c:pt>
                <c:pt idx="75129">
                  <c:v>1.70363</c:v>
                </c:pt>
                <c:pt idx="75130">
                  <c:v>1.70365</c:v>
                </c:pt>
                <c:pt idx="75131">
                  <c:v>1.70367</c:v>
                </c:pt>
                <c:pt idx="75132">
                  <c:v>1.7037</c:v>
                </c:pt>
                <c:pt idx="75133">
                  <c:v>1.70372</c:v>
                </c:pt>
                <c:pt idx="75134">
                  <c:v>1.70374</c:v>
                </c:pt>
                <c:pt idx="75135">
                  <c:v>1.70376</c:v>
                </c:pt>
                <c:pt idx="75136">
                  <c:v>1.70379</c:v>
                </c:pt>
                <c:pt idx="75137">
                  <c:v>1.70381</c:v>
                </c:pt>
                <c:pt idx="75138">
                  <c:v>1.70383</c:v>
                </c:pt>
                <c:pt idx="75139">
                  <c:v>1.70385</c:v>
                </c:pt>
                <c:pt idx="75140">
                  <c:v>1.70388</c:v>
                </c:pt>
                <c:pt idx="75141">
                  <c:v>1.7039</c:v>
                </c:pt>
                <c:pt idx="75142">
                  <c:v>1.70392</c:v>
                </c:pt>
                <c:pt idx="75143">
                  <c:v>1.70395</c:v>
                </c:pt>
                <c:pt idx="75144">
                  <c:v>1.70397</c:v>
                </c:pt>
                <c:pt idx="75145">
                  <c:v>1.70399</c:v>
                </c:pt>
                <c:pt idx="75146">
                  <c:v>1.70401</c:v>
                </c:pt>
                <c:pt idx="75147">
                  <c:v>1.70404</c:v>
                </c:pt>
                <c:pt idx="75148">
                  <c:v>1.70406</c:v>
                </c:pt>
                <c:pt idx="75149">
                  <c:v>1.70408</c:v>
                </c:pt>
                <c:pt idx="75150">
                  <c:v>1.7041</c:v>
                </c:pt>
                <c:pt idx="75151">
                  <c:v>1.70413</c:v>
                </c:pt>
                <c:pt idx="75152">
                  <c:v>1.70415</c:v>
                </c:pt>
                <c:pt idx="75153">
                  <c:v>1.70417</c:v>
                </c:pt>
                <c:pt idx="75154">
                  <c:v>1.70419</c:v>
                </c:pt>
                <c:pt idx="75155">
                  <c:v>1.70422</c:v>
                </c:pt>
                <c:pt idx="75156">
                  <c:v>1.70424</c:v>
                </c:pt>
                <c:pt idx="75157">
                  <c:v>1.70426</c:v>
                </c:pt>
                <c:pt idx="75158">
                  <c:v>1.70429</c:v>
                </c:pt>
                <c:pt idx="75159">
                  <c:v>1.70431</c:v>
                </c:pt>
                <c:pt idx="75160">
                  <c:v>1.70433</c:v>
                </c:pt>
                <c:pt idx="75161">
                  <c:v>1.70435</c:v>
                </c:pt>
                <c:pt idx="75162">
                  <c:v>1.70438</c:v>
                </c:pt>
                <c:pt idx="75163">
                  <c:v>1.7044</c:v>
                </c:pt>
                <c:pt idx="75164">
                  <c:v>1.70442</c:v>
                </c:pt>
                <c:pt idx="75165">
                  <c:v>1.70444</c:v>
                </c:pt>
                <c:pt idx="75166">
                  <c:v>1.70447</c:v>
                </c:pt>
                <c:pt idx="75167">
                  <c:v>1.70449</c:v>
                </c:pt>
                <c:pt idx="75168">
                  <c:v>1.70451</c:v>
                </c:pt>
                <c:pt idx="75169">
                  <c:v>1.70453</c:v>
                </c:pt>
                <c:pt idx="75170">
                  <c:v>1.70456</c:v>
                </c:pt>
                <c:pt idx="75171">
                  <c:v>1.70458</c:v>
                </c:pt>
                <c:pt idx="75172">
                  <c:v>1.7046</c:v>
                </c:pt>
                <c:pt idx="75173">
                  <c:v>1.70463</c:v>
                </c:pt>
                <c:pt idx="75174">
                  <c:v>1.70465</c:v>
                </c:pt>
                <c:pt idx="75175">
                  <c:v>1.70467</c:v>
                </c:pt>
                <c:pt idx="75176">
                  <c:v>1.70469</c:v>
                </c:pt>
                <c:pt idx="75177">
                  <c:v>1.70472</c:v>
                </c:pt>
                <c:pt idx="75178">
                  <c:v>1.70474</c:v>
                </c:pt>
                <c:pt idx="75179">
                  <c:v>1.70476</c:v>
                </c:pt>
                <c:pt idx="75180">
                  <c:v>1.70478</c:v>
                </c:pt>
                <c:pt idx="75181">
                  <c:v>1.70481</c:v>
                </c:pt>
                <c:pt idx="75182">
                  <c:v>1.70483</c:v>
                </c:pt>
                <c:pt idx="75183">
                  <c:v>1.70485</c:v>
                </c:pt>
                <c:pt idx="75184">
                  <c:v>1.70487</c:v>
                </c:pt>
                <c:pt idx="75185">
                  <c:v>1.7049</c:v>
                </c:pt>
                <c:pt idx="75186">
                  <c:v>1.70492</c:v>
                </c:pt>
                <c:pt idx="75187">
                  <c:v>1.70494</c:v>
                </c:pt>
                <c:pt idx="75188">
                  <c:v>1.70497</c:v>
                </c:pt>
                <c:pt idx="75189">
                  <c:v>1.70499</c:v>
                </c:pt>
                <c:pt idx="75190">
                  <c:v>1.70501</c:v>
                </c:pt>
                <c:pt idx="75191">
                  <c:v>1.70503</c:v>
                </c:pt>
                <c:pt idx="75192">
                  <c:v>1.70506</c:v>
                </c:pt>
                <c:pt idx="75193">
                  <c:v>1.70508</c:v>
                </c:pt>
                <c:pt idx="75194">
                  <c:v>1.7051</c:v>
                </c:pt>
                <c:pt idx="75195">
                  <c:v>1.70513</c:v>
                </c:pt>
                <c:pt idx="75196">
                  <c:v>1.70515</c:v>
                </c:pt>
                <c:pt idx="75197">
                  <c:v>1.70517</c:v>
                </c:pt>
                <c:pt idx="75198">
                  <c:v>1.70519</c:v>
                </c:pt>
                <c:pt idx="75199">
                  <c:v>1.70521</c:v>
                </c:pt>
                <c:pt idx="75200">
                  <c:v>1.70524</c:v>
                </c:pt>
                <c:pt idx="75201">
                  <c:v>1.70526</c:v>
                </c:pt>
                <c:pt idx="75202">
                  <c:v>1.70528</c:v>
                </c:pt>
                <c:pt idx="75203">
                  <c:v>1.70531</c:v>
                </c:pt>
                <c:pt idx="75204">
                  <c:v>1.70533</c:v>
                </c:pt>
                <c:pt idx="75205">
                  <c:v>1.70535</c:v>
                </c:pt>
                <c:pt idx="75206">
                  <c:v>1.70537</c:v>
                </c:pt>
                <c:pt idx="75207">
                  <c:v>1.7054</c:v>
                </c:pt>
                <c:pt idx="75208">
                  <c:v>1.70542</c:v>
                </c:pt>
                <c:pt idx="75209">
                  <c:v>1.70544</c:v>
                </c:pt>
                <c:pt idx="75210">
                  <c:v>1.70547</c:v>
                </c:pt>
                <c:pt idx="75211">
                  <c:v>1.70549</c:v>
                </c:pt>
                <c:pt idx="75212">
                  <c:v>1.70551</c:v>
                </c:pt>
                <c:pt idx="75213">
                  <c:v>1.70553</c:v>
                </c:pt>
                <c:pt idx="75214">
                  <c:v>1.70556</c:v>
                </c:pt>
                <c:pt idx="75215">
                  <c:v>1.70558</c:v>
                </c:pt>
                <c:pt idx="75216">
                  <c:v>1.7056</c:v>
                </c:pt>
                <c:pt idx="75217">
                  <c:v>1.70562</c:v>
                </c:pt>
                <c:pt idx="75218">
                  <c:v>1.70565</c:v>
                </c:pt>
                <c:pt idx="75219">
                  <c:v>1.70567</c:v>
                </c:pt>
                <c:pt idx="75220">
                  <c:v>1.70569</c:v>
                </c:pt>
                <c:pt idx="75221">
                  <c:v>1.70571</c:v>
                </c:pt>
                <c:pt idx="75222">
                  <c:v>1.70574</c:v>
                </c:pt>
                <c:pt idx="75223">
                  <c:v>1.70576</c:v>
                </c:pt>
                <c:pt idx="75224">
                  <c:v>1.70578</c:v>
                </c:pt>
                <c:pt idx="75225">
                  <c:v>1.70581</c:v>
                </c:pt>
                <c:pt idx="75226">
                  <c:v>1.70583</c:v>
                </c:pt>
                <c:pt idx="75227">
                  <c:v>1.70585</c:v>
                </c:pt>
                <c:pt idx="75228">
                  <c:v>1.70587</c:v>
                </c:pt>
                <c:pt idx="75229">
                  <c:v>1.7059</c:v>
                </c:pt>
                <c:pt idx="75230">
                  <c:v>1.70592</c:v>
                </c:pt>
                <c:pt idx="75231">
                  <c:v>1.70594</c:v>
                </c:pt>
                <c:pt idx="75232">
                  <c:v>1.70596</c:v>
                </c:pt>
                <c:pt idx="75233">
                  <c:v>1.70599</c:v>
                </c:pt>
                <c:pt idx="75234">
                  <c:v>1.70601</c:v>
                </c:pt>
                <c:pt idx="75235">
                  <c:v>1.70603</c:v>
                </c:pt>
                <c:pt idx="75236">
                  <c:v>1.70605</c:v>
                </c:pt>
                <c:pt idx="75237">
                  <c:v>1.70608</c:v>
                </c:pt>
                <c:pt idx="75238">
                  <c:v>1.7061</c:v>
                </c:pt>
                <c:pt idx="75239">
                  <c:v>1.70612</c:v>
                </c:pt>
                <c:pt idx="75240">
                  <c:v>1.70615</c:v>
                </c:pt>
                <c:pt idx="75241">
                  <c:v>1.70617</c:v>
                </c:pt>
                <c:pt idx="75242">
                  <c:v>1.70619</c:v>
                </c:pt>
                <c:pt idx="75243">
                  <c:v>1.70621</c:v>
                </c:pt>
                <c:pt idx="75244">
                  <c:v>1.70624</c:v>
                </c:pt>
                <c:pt idx="75245">
                  <c:v>1.70626</c:v>
                </c:pt>
                <c:pt idx="75246">
                  <c:v>1.70628</c:v>
                </c:pt>
                <c:pt idx="75247">
                  <c:v>1.7063</c:v>
                </c:pt>
                <c:pt idx="75248">
                  <c:v>1.70633</c:v>
                </c:pt>
                <c:pt idx="75249">
                  <c:v>1.70635</c:v>
                </c:pt>
                <c:pt idx="75250">
                  <c:v>1.70637</c:v>
                </c:pt>
                <c:pt idx="75251">
                  <c:v>1.7064</c:v>
                </c:pt>
                <c:pt idx="75252">
                  <c:v>1.70642</c:v>
                </c:pt>
                <c:pt idx="75253">
                  <c:v>1.70644</c:v>
                </c:pt>
                <c:pt idx="75254">
                  <c:v>1.70646</c:v>
                </c:pt>
                <c:pt idx="75255">
                  <c:v>1.70649</c:v>
                </c:pt>
                <c:pt idx="75256">
                  <c:v>1.70651</c:v>
                </c:pt>
                <c:pt idx="75257">
                  <c:v>1.70653</c:v>
                </c:pt>
                <c:pt idx="75258">
                  <c:v>1.70655</c:v>
                </c:pt>
                <c:pt idx="75259">
                  <c:v>1.70658</c:v>
                </c:pt>
                <c:pt idx="75260">
                  <c:v>1.7066</c:v>
                </c:pt>
                <c:pt idx="75261">
                  <c:v>1.70662</c:v>
                </c:pt>
                <c:pt idx="75262">
                  <c:v>1.70664</c:v>
                </c:pt>
                <c:pt idx="75263">
                  <c:v>1.70667</c:v>
                </c:pt>
                <c:pt idx="75264">
                  <c:v>1.70669</c:v>
                </c:pt>
                <c:pt idx="75265">
                  <c:v>1.70671</c:v>
                </c:pt>
                <c:pt idx="75266">
                  <c:v>1.70673</c:v>
                </c:pt>
                <c:pt idx="75267">
                  <c:v>1.70676</c:v>
                </c:pt>
                <c:pt idx="75268">
                  <c:v>1.70678</c:v>
                </c:pt>
                <c:pt idx="75269">
                  <c:v>1.7068</c:v>
                </c:pt>
                <c:pt idx="75270">
                  <c:v>1.70683</c:v>
                </c:pt>
                <c:pt idx="75271">
                  <c:v>1.70685</c:v>
                </c:pt>
                <c:pt idx="75272">
                  <c:v>1.70687</c:v>
                </c:pt>
                <c:pt idx="75273">
                  <c:v>1.70689</c:v>
                </c:pt>
                <c:pt idx="75274">
                  <c:v>1.70692</c:v>
                </c:pt>
                <c:pt idx="75275">
                  <c:v>1.70694</c:v>
                </c:pt>
                <c:pt idx="75276">
                  <c:v>1.70696</c:v>
                </c:pt>
                <c:pt idx="75277">
                  <c:v>1.70698</c:v>
                </c:pt>
                <c:pt idx="75278">
                  <c:v>1.70701</c:v>
                </c:pt>
                <c:pt idx="75279">
                  <c:v>1.70703</c:v>
                </c:pt>
                <c:pt idx="75280">
                  <c:v>1.70705</c:v>
                </c:pt>
                <c:pt idx="75281">
                  <c:v>1.70707</c:v>
                </c:pt>
                <c:pt idx="75282">
                  <c:v>1.7071</c:v>
                </c:pt>
                <c:pt idx="75283">
                  <c:v>1.70712</c:v>
                </c:pt>
                <c:pt idx="75284">
                  <c:v>1.70714</c:v>
                </c:pt>
                <c:pt idx="75285">
                  <c:v>1.70717</c:v>
                </c:pt>
                <c:pt idx="75286">
                  <c:v>1.70719</c:v>
                </c:pt>
                <c:pt idx="75287">
                  <c:v>1.70721</c:v>
                </c:pt>
                <c:pt idx="75288">
                  <c:v>1.70723</c:v>
                </c:pt>
                <c:pt idx="75289">
                  <c:v>1.70726</c:v>
                </c:pt>
                <c:pt idx="75290">
                  <c:v>1.70728</c:v>
                </c:pt>
                <c:pt idx="75291">
                  <c:v>1.7073</c:v>
                </c:pt>
                <c:pt idx="75292">
                  <c:v>1.70732</c:v>
                </c:pt>
                <c:pt idx="75293">
                  <c:v>1.70735</c:v>
                </c:pt>
                <c:pt idx="75294">
                  <c:v>1.70737</c:v>
                </c:pt>
                <c:pt idx="75295">
                  <c:v>1.70739</c:v>
                </c:pt>
                <c:pt idx="75296">
                  <c:v>1.70741</c:v>
                </c:pt>
                <c:pt idx="75297">
                  <c:v>1.70744</c:v>
                </c:pt>
                <c:pt idx="75298">
                  <c:v>1.70746</c:v>
                </c:pt>
                <c:pt idx="75299">
                  <c:v>1.70748</c:v>
                </c:pt>
                <c:pt idx="75300">
                  <c:v>1.70751</c:v>
                </c:pt>
                <c:pt idx="75301">
                  <c:v>1.70753</c:v>
                </c:pt>
                <c:pt idx="75302">
                  <c:v>1.70755</c:v>
                </c:pt>
                <c:pt idx="75303">
                  <c:v>1.70757</c:v>
                </c:pt>
                <c:pt idx="75304">
                  <c:v>1.7076</c:v>
                </c:pt>
                <c:pt idx="75305">
                  <c:v>1.70762</c:v>
                </c:pt>
                <c:pt idx="75306">
                  <c:v>1.70764</c:v>
                </c:pt>
                <c:pt idx="75307">
                  <c:v>1.70766</c:v>
                </c:pt>
                <c:pt idx="75308">
                  <c:v>1.70769</c:v>
                </c:pt>
                <c:pt idx="75309">
                  <c:v>1.70771</c:v>
                </c:pt>
                <c:pt idx="75310">
                  <c:v>1.70773</c:v>
                </c:pt>
                <c:pt idx="75311">
                  <c:v>1.70775</c:v>
                </c:pt>
                <c:pt idx="75312">
                  <c:v>1.70778</c:v>
                </c:pt>
                <c:pt idx="75313">
                  <c:v>1.7078</c:v>
                </c:pt>
                <c:pt idx="75314">
                  <c:v>1.70782</c:v>
                </c:pt>
                <c:pt idx="75315">
                  <c:v>1.70785</c:v>
                </c:pt>
                <c:pt idx="75316">
                  <c:v>1.70787</c:v>
                </c:pt>
                <c:pt idx="75317">
                  <c:v>1.70789</c:v>
                </c:pt>
                <c:pt idx="75318">
                  <c:v>1.70791</c:v>
                </c:pt>
                <c:pt idx="75319">
                  <c:v>1.70794</c:v>
                </c:pt>
                <c:pt idx="75320">
                  <c:v>1.70796</c:v>
                </c:pt>
                <c:pt idx="75321">
                  <c:v>1.70798</c:v>
                </c:pt>
                <c:pt idx="75322">
                  <c:v>1.708</c:v>
                </c:pt>
                <c:pt idx="75323">
                  <c:v>1.70803</c:v>
                </c:pt>
                <c:pt idx="75324">
                  <c:v>1.70805</c:v>
                </c:pt>
                <c:pt idx="75325">
                  <c:v>1.70807</c:v>
                </c:pt>
                <c:pt idx="75326">
                  <c:v>1.70809</c:v>
                </c:pt>
                <c:pt idx="75327">
                  <c:v>1.70812</c:v>
                </c:pt>
                <c:pt idx="75328">
                  <c:v>1.70814</c:v>
                </c:pt>
                <c:pt idx="75329">
                  <c:v>1.70816</c:v>
                </c:pt>
                <c:pt idx="75330">
                  <c:v>1.70819</c:v>
                </c:pt>
                <c:pt idx="75331">
                  <c:v>1.70821</c:v>
                </c:pt>
                <c:pt idx="75332">
                  <c:v>1.70823</c:v>
                </c:pt>
                <c:pt idx="75333">
                  <c:v>1.70825</c:v>
                </c:pt>
                <c:pt idx="75334">
                  <c:v>1.70828</c:v>
                </c:pt>
                <c:pt idx="75335">
                  <c:v>1.7083</c:v>
                </c:pt>
                <c:pt idx="75336">
                  <c:v>1.70832</c:v>
                </c:pt>
                <c:pt idx="75337">
                  <c:v>1.70835</c:v>
                </c:pt>
                <c:pt idx="75338">
                  <c:v>1.70837</c:v>
                </c:pt>
                <c:pt idx="75339">
                  <c:v>1.70839</c:v>
                </c:pt>
                <c:pt idx="75340">
                  <c:v>1.70841</c:v>
                </c:pt>
                <c:pt idx="75341">
                  <c:v>1.70843</c:v>
                </c:pt>
                <c:pt idx="75342">
                  <c:v>1.70846</c:v>
                </c:pt>
                <c:pt idx="75343">
                  <c:v>1.70848</c:v>
                </c:pt>
                <c:pt idx="75344">
                  <c:v>1.7085</c:v>
                </c:pt>
                <c:pt idx="75345">
                  <c:v>1.70853</c:v>
                </c:pt>
                <c:pt idx="75346">
                  <c:v>1.70855</c:v>
                </c:pt>
                <c:pt idx="75347">
                  <c:v>1.70857</c:v>
                </c:pt>
                <c:pt idx="75348">
                  <c:v>1.70859</c:v>
                </c:pt>
                <c:pt idx="75349">
                  <c:v>1.70862</c:v>
                </c:pt>
                <c:pt idx="75350">
                  <c:v>1.70864</c:v>
                </c:pt>
                <c:pt idx="75351">
                  <c:v>1.70866</c:v>
                </c:pt>
                <c:pt idx="75352">
                  <c:v>1.70869</c:v>
                </c:pt>
                <c:pt idx="75353">
                  <c:v>1.70871</c:v>
                </c:pt>
                <c:pt idx="75354">
                  <c:v>1.70873</c:v>
                </c:pt>
                <c:pt idx="75355">
                  <c:v>1.70875</c:v>
                </c:pt>
                <c:pt idx="75356">
                  <c:v>1.70878</c:v>
                </c:pt>
                <c:pt idx="75357">
                  <c:v>1.7088</c:v>
                </c:pt>
                <c:pt idx="75358">
                  <c:v>1.70882</c:v>
                </c:pt>
                <c:pt idx="75359">
                  <c:v>1.70884</c:v>
                </c:pt>
                <c:pt idx="75360">
                  <c:v>1.70887</c:v>
                </c:pt>
                <c:pt idx="75361">
                  <c:v>1.70889</c:v>
                </c:pt>
                <c:pt idx="75362">
                  <c:v>1.70891</c:v>
                </c:pt>
                <c:pt idx="75363">
                  <c:v>1.70893</c:v>
                </c:pt>
                <c:pt idx="75364">
                  <c:v>1.70896</c:v>
                </c:pt>
                <c:pt idx="75365">
                  <c:v>1.70898</c:v>
                </c:pt>
                <c:pt idx="75366">
                  <c:v>1.709</c:v>
                </c:pt>
                <c:pt idx="75367">
                  <c:v>1.70903</c:v>
                </c:pt>
                <c:pt idx="75368">
                  <c:v>1.70905</c:v>
                </c:pt>
                <c:pt idx="75369">
                  <c:v>1.70907</c:v>
                </c:pt>
                <c:pt idx="75370">
                  <c:v>1.70909</c:v>
                </c:pt>
                <c:pt idx="75371">
                  <c:v>1.70912</c:v>
                </c:pt>
                <c:pt idx="75372">
                  <c:v>1.70914</c:v>
                </c:pt>
                <c:pt idx="75373">
                  <c:v>1.70916</c:v>
                </c:pt>
                <c:pt idx="75374">
                  <c:v>1.70918</c:v>
                </c:pt>
                <c:pt idx="75375">
                  <c:v>1.70921</c:v>
                </c:pt>
                <c:pt idx="75376">
                  <c:v>1.70923</c:v>
                </c:pt>
                <c:pt idx="75377">
                  <c:v>1.70925</c:v>
                </c:pt>
                <c:pt idx="75378">
                  <c:v>1.70927</c:v>
                </c:pt>
                <c:pt idx="75379">
                  <c:v>1.7093</c:v>
                </c:pt>
                <c:pt idx="75380">
                  <c:v>1.70932</c:v>
                </c:pt>
                <c:pt idx="75381">
                  <c:v>1.70934</c:v>
                </c:pt>
                <c:pt idx="75382">
                  <c:v>1.70937</c:v>
                </c:pt>
                <c:pt idx="75383">
                  <c:v>1.70939</c:v>
                </c:pt>
                <c:pt idx="75384">
                  <c:v>1.70941</c:v>
                </c:pt>
                <c:pt idx="75385">
                  <c:v>1.70943</c:v>
                </c:pt>
                <c:pt idx="75386">
                  <c:v>1.70946</c:v>
                </c:pt>
                <c:pt idx="75387">
                  <c:v>1.70948</c:v>
                </c:pt>
                <c:pt idx="75388">
                  <c:v>1.7095</c:v>
                </c:pt>
                <c:pt idx="75389">
                  <c:v>1.70952</c:v>
                </c:pt>
                <c:pt idx="75390">
                  <c:v>1.70955</c:v>
                </c:pt>
                <c:pt idx="75391">
                  <c:v>1.70957</c:v>
                </c:pt>
                <c:pt idx="75392">
                  <c:v>1.70959</c:v>
                </c:pt>
                <c:pt idx="75393">
                  <c:v>1.70962</c:v>
                </c:pt>
                <c:pt idx="75394">
                  <c:v>1.70964</c:v>
                </c:pt>
                <c:pt idx="75395">
                  <c:v>1.70966</c:v>
                </c:pt>
                <c:pt idx="75396">
                  <c:v>1.70968</c:v>
                </c:pt>
                <c:pt idx="75397">
                  <c:v>1.70971</c:v>
                </c:pt>
                <c:pt idx="75398">
                  <c:v>1.70973</c:v>
                </c:pt>
                <c:pt idx="75399">
                  <c:v>1.70975</c:v>
                </c:pt>
                <c:pt idx="75400">
                  <c:v>1.70977</c:v>
                </c:pt>
                <c:pt idx="75401">
                  <c:v>1.7098</c:v>
                </c:pt>
                <c:pt idx="75402">
                  <c:v>1.70982</c:v>
                </c:pt>
                <c:pt idx="75403">
                  <c:v>1.70984</c:v>
                </c:pt>
                <c:pt idx="75404">
                  <c:v>1.70986</c:v>
                </c:pt>
                <c:pt idx="75405">
                  <c:v>1.70989</c:v>
                </c:pt>
                <c:pt idx="75406">
                  <c:v>1.70991</c:v>
                </c:pt>
                <c:pt idx="75407">
                  <c:v>1.70993</c:v>
                </c:pt>
                <c:pt idx="75408">
                  <c:v>1.70995</c:v>
                </c:pt>
                <c:pt idx="75409">
                  <c:v>1.70998</c:v>
                </c:pt>
                <c:pt idx="75410">
                  <c:v>1.71</c:v>
                </c:pt>
                <c:pt idx="75411">
                  <c:v>1.71002</c:v>
                </c:pt>
                <c:pt idx="75412">
                  <c:v>1.71005</c:v>
                </c:pt>
                <c:pt idx="75413">
                  <c:v>1.71007</c:v>
                </c:pt>
                <c:pt idx="75414">
                  <c:v>1.71009</c:v>
                </c:pt>
                <c:pt idx="75415">
                  <c:v>1.71011</c:v>
                </c:pt>
                <c:pt idx="75416">
                  <c:v>1.71014</c:v>
                </c:pt>
                <c:pt idx="75417">
                  <c:v>1.71016</c:v>
                </c:pt>
                <c:pt idx="75418">
                  <c:v>1.71018</c:v>
                </c:pt>
                <c:pt idx="75419">
                  <c:v>1.7102</c:v>
                </c:pt>
                <c:pt idx="75420">
                  <c:v>1.71023</c:v>
                </c:pt>
                <c:pt idx="75421">
                  <c:v>1.71025</c:v>
                </c:pt>
                <c:pt idx="75422">
                  <c:v>1.71027</c:v>
                </c:pt>
                <c:pt idx="75423">
                  <c:v>1.71029</c:v>
                </c:pt>
                <c:pt idx="75424">
                  <c:v>1.71032</c:v>
                </c:pt>
                <c:pt idx="75425">
                  <c:v>1.71034</c:v>
                </c:pt>
                <c:pt idx="75426">
                  <c:v>1.71036</c:v>
                </c:pt>
                <c:pt idx="75427">
                  <c:v>1.71039</c:v>
                </c:pt>
                <c:pt idx="75428">
                  <c:v>1.71041</c:v>
                </c:pt>
                <c:pt idx="75429">
                  <c:v>1.71043</c:v>
                </c:pt>
                <c:pt idx="75430">
                  <c:v>1.71045</c:v>
                </c:pt>
                <c:pt idx="75431">
                  <c:v>1.71048</c:v>
                </c:pt>
                <c:pt idx="75432">
                  <c:v>1.7105</c:v>
                </c:pt>
                <c:pt idx="75433">
                  <c:v>1.71052</c:v>
                </c:pt>
                <c:pt idx="75434">
                  <c:v>1.71054</c:v>
                </c:pt>
                <c:pt idx="75435">
                  <c:v>1.71057</c:v>
                </c:pt>
                <c:pt idx="75436">
                  <c:v>1.71059</c:v>
                </c:pt>
                <c:pt idx="75437">
                  <c:v>1.71061</c:v>
                </c:pt>
                <c:pt idx="75438">
                  <c:v>1.71063</c:v>
                </c:pt>
                <c:pt idx="75439">
                  <c:v>1.71066</c:v>
                </c:pt>
                <c:pt idx="75440">
                  <c:v>1.71068</c:v>
                </c:pt>
                <c:pt idx="75441">
                  <c:v>1.7107</c:v>
                </c:pt>
                <c:pt idx="75442">
                  <c:v>1.71073</c:v>
                </c:pt>
                <c:pt idx="75443">
                  <c:v>1.71075</c:v>
                </c:pt>
                <c:pt idx="75444">
                  <c:v>1.71077</c:v>
                </c:pt>
                <c:pt idx="75445">
                  <c:v>1.71079</c:v>
                </c:pt>
                <c:pt idx="75446">
                  <c:v>1.71082</c:v>
                </c:pt>
                <c:pt idx="75447">
                  <c:v>1.71084</c:v>
                </c:pt>
                <c:pt idx="75448">
                  <c:v>1.71086</c:v>
                </c:pt>
                <c:pt idx="75449">
                  <c:v>1.71088</c:v>
                </c:pt>
                <c:pt idx="75450">
                  <c:v>1.71091</c:v>
                </c:pt>
                <c:pt idx="75451">
                  <c:v>1.71093</c:v>
                </c:pt>
                <c:pt idx="75452">
                  <c:v>1.71095</c:v>
                </c:pt>
                <c:pt idx="75453">
                  <c:v>1.71097</c:v>
                </c:pt>
                <c:pt idx="75454">
                  <c:v>1.711</c:v>
                </c:pt>
                <c:pt idx="75455">
                  <c:v>1.71102</c:v>
                </c:pt>
                <c:pt idx="75456">
                  <c:v>1.71104</c:v>
                </c:pt>
                <c:pt idx="75457">
                  <c:v>1.71107</c:v>
                </c:pt>
                <c:pt idx="75458">
                  <c:v>1.71109</c:v>
                </c:pt>
                <c:pt idx="75459">
                  <c:v>1.71111</c:v>
                </c:pt>
                <c:pt idx="75460">
                  <c:v>1.71113</c:v>
                </c:pt>
                <c:pt idx="75461">
                  <c:v>1.71116</c:v>
                </c:pt>
                <c:pt idx="75462">
                  <c:v>1.71118</c:v>
                </c:pt>
                <c:pt idx="75463">
                  <c:v>1.7112</c:v>
                </c:pt>
                <c:pt idx="75464">
                  <c:v>1.71122</c:v>
                </c:pt>
                <c:pt idx="75465">
                  <c:v>1.71125</c:v>
                </c:pt>
                <c:pt idx="75466">
                  <c:v>1.71127</c:v>
                </c:pt>
                <c:pt idx="75467">
                  <c:v>1.71129</c:v>
                </c:pt>
                <c:pt idx="75468">
                  <c:v>1.71131</c:v>
                </c:pt>
                <c:pt idx="75469">
                  <c:v>1.71134</c:v>
                </c:pt>
                <c:pt idx="75470">
                  <c:v>1.71136</c:v>
                </c:pt>
                <c:pt idx="75471">
                  <c:v>1.71138</c:v>
                </c:pt>
                <c:pt idx="75472">
                  <c:v>1.71141</c:v>
                </c:pt>
                <c:pt idx="75473">
                  <c:v>1.71143</c:v>
                </c:pt>
                <c:pt idx="75474">
                  <c:v>1.71145</c:v>
                </c:pt>
                <c:pt idx="75475">
                  <c:v>1.71147</c:v>
                </c:pt>
                <c:pt idx="75476">
                  <c:v>1.7115</c:v>
                </c:pt>
                <c:pt idx="75477">
                  <c:v>1.71152</c:v>
                </c:pt>
                <c:pt idx="75478">
                  <c:v>1.71154</c:v>
                </c:pt>
                <c:pt idx="75479">
                  <c:v>1.71157</c:v>
                </c:pt>
                <c:pt idx="75480">
                  <c:v>1.71159</c:v>
                </c:pt>
                <c:pt idx="75481">
                  <c:v>1.71161</c:v>
                </c:pt>
                <c:pt idx="75482">
                  <c:v>1.71163</c:v>
                </c:pt>
                <c:pt idx="75483">
                  <c:v>1.71165</c:v>
                </c:pt>
                <c:pt idx="75484">
                  <c:v>1.71168</c:v>
                </c:pt>
                <c:pt idx="75485">
                  <c:v>1.7117</c:v>
                </c:pt>
                <c:pt idx="75486">
                  <c:v>1.71172</c:v>
                </c:pt>
                <c:pt idx="75487">
                  <c:v>1.71175</c:v>
                </c:pt>
                <c:pt idx="75488">
                  <c:v>1.71177</c:v>
                </c:pt>
                <c:pt idx="75489">
                  <c:v>1.71179</c:v>
                </c:pt>
                <c:pt idx="75490">
                  <c:v>1.71181</c:v>
                </c:pt>
                <c:pt idx="75491">
                  <c:v>1.71184</c:v>
                </c:pt>
                <c:pt idx="75492">
                  <c:v>1.71186</c:v>
                </c:pt>
                <c:pt idx="75493">
                  <c:v>1.71188</c:v>
                </c:pt>
                <c:pt idx="75494">
                  <c:v>1.71191</c:v>
                </c:pt>
                <c:pt idx="75495">
                  <c:v>1.71193</c:v>
                </c:pt>
                <c:pt idx="75496">
                  <c:v>1.71195</c:v>
                </c:pt>
                <c:pt idx="75497">
                  <c:v>1.71197</c:v>
                </c:pt>
                <c:pt idx="75498">
                  <c:v>1.71199</c:v>
                </c:pt>
                <c:pt idx="75499">
                  <c:v>1.71202</c:v>
                </c:pt>
                <c:pt idx="75500">
                  <c:v>1.71204</c:v>
                </c:pt>
                <c:pt idx="75501">
                  <c:v>1.71206</c:v>
                </c:pt>
                <c:pt idx="75502">
                  <c:v>1.71209</c:v>
                </c:pt>
                <c:pt idx="75503">
                  <c:v>1.71211</c:v>
                </c:pt>
                <c:pt idx="75504">
                  <c:v>1.71213</c:v>
                </c:pt>
                <c:pt idx="75505">
                  <c:v>1.71215</c:v>
                </c:pt>
                <c:pt idx="75506">
                  <c:v>1.71218</c:v>
                </c:pt>
                <c:pt idx="75507">
                  <c:v>1.7122</c:v>
                </c:pt>
                <c:pt idx="75508">
                  <c:v>1.71222</c:v>
                </c:pt>
                <c:pt idx="75509">
                  <c:v>1.71225</c:v>
                </c:pt>
                <c:pt idx="75510">
                  <c:v>1.71227</c:v>
                </c:pt>
                <c:pt idx="75511">
                  <c:v>1.71229</c:v>
                </c:pt>
                <c:pt idx="75512">
                  <c:v>1.71231</c:v>
                </c:pt>
                <c:pt idx="75513">
                  <c:v>1.71234</c:v>
                </c:pt>
                <c:pt idx="75514">
                  <c:v>1.71236</c:v>
                </c:pt>
                <c:pt idx="75515">
                  <c:v>1.71238</c:v>
                </c:pt>
                <c:pt idx="75516">
                  <c:v>1.7124</c:v>
                </c:pt>
                <c:pt idx="75517">
                  <c:v>1.71243</c:v>
                </c:pt>
                <c:pt idx="75518">
                  <c:v>1.71245</c:v>
                </c:pt>
                <c:pt idx="75519">
                  <c:v>1.71247</c:v>
                </c:pt>
                <c:pt idx="75520">
                  <c:v>1.71249</c:v>
                </c:pt>
                <c:pt idx="75521">
                  <c:v>1.71252</c:v>
                </c:pt>
                <c:pt idx="75522">
                  <c:v>1.71254</c:v>
                </c:pt>
                <c:pt idx="75523">
                  <c:v>1.71256</c:v>
                </c:pt>
                <c:pt idx="75524">
                  <c:v>1.71259</c:v>
                </c:pt>
                <c:pt idx="75525">
                  <c:v>1.71261</c:v>
                </c:pt>
                <c:pt idx="75526">
                  <c:v>1.71263</c:v>
                </c:pt>
                <c:pt idx="75527">
                  <c:v>1.71265</c:v>
                </c:pt>
                <c:pt idx="75528">
                  <c:v>1.71268</c:v>
                </c:pt>
                <c:pt idx="75529">
                  <c:v>1.7127</c:v>
                </c:pt>
                <c:pt idx="75530">
                  <c:v>1.71272</c:v>
                </c:pt>
                <c:pt idx="75531">
                  <c:v>1.71274</c:v>
                </c:pt>
                <c:pt idx="75532">
                  <c:v>1.71277</c:v>
                </c:pt>
                <c:pt idx="75533">
                  <c:v>1.71279</c:v>
                </c:pt>
                <c:pt idx="75534">
                  <c:v>1.71281</c:v>
                </c:pt>
                <c:pt idx="75535">
                  <c:v>1.71283</c:v>
                </c:pt>
                <c:pt idx="75536">
                  <c:v>1.71286</c:v>
                </c:pt>
                <c:pt idx="75537">
                  <c:v>1.71288</c:v>
                </c:pt>
                <c:pt idx="75538">
                  <c:v>1.7129</c:v>
                </c:pt>
                <c:pt idx="75539">
                  <c:v>1.71293</c:v>
                </c:pt>
                <c:pt idx="75540">
                  <c:v>1.71295</c:v>
                </c:pt>
                <c:pt idx="75541">
                  <c:v>1.71297</c:v>
                </c:pt>
                <c:pt idx="75542">
                  <c:v>1.71299</c:v>
                </c:pt>
                <c:pt idx="75543">
                  <c:v>1.71302</c:v>
                </c:pt>
                <c:pt idx="75544">
                  <c:v>1.71304</c:v>
                </c:pt>
                <c:pt idx="75545">
                  <c:v>1.71306</c:v>
                </c:pt>
                <c:pt idx="75546">
                  <c:v>1.71308</c:v>
                </c:pt>
                <c:pt idx="75547">
                  <c:v>1.71311</c:v>
                </c:pt>
                <c:pt idx="75548">
                  <c:v>1.71313</c:v>
                </c:pt>
                <c:pt idx="75549">
                  <c:v>1.71315</c:v>
                </c:pt>
                <c:pt idx="75550">
                  <c:v>1.71317</c:v>
                </c:pt>
                <c:pt idx="75551">
                  <c:v>1.7132</c:v>
                </c:pt>
                <c:pt idx="75552">
                  <c:v>1.71322</c:v>
                </c:pt>
                <c:pt idx="75553">
                  <c:v>1.71324</c:v>
                </c:pt>
                <c:pt idx="75554">
                  <c:v>1.71327</c:v>
                </c:pt>
                <c:pt idx="75555">
                  <c:v>1.71329</c:v>
                </c:pt>
                <c:pt idx="75556">
                  <c:v>1.71331</c:v>
                </c:pt>
                <c:pt idx="75557">
                  <c:v>1.71333</c:v>
                </c:pt>
                <c:pt idx="75558">
                  <c:v>1.71336</c:v>
                </c:pt>
                <c:pt idx="75559">
                  <c:v>1.71338</c:v>
                </c:pt>
                <c:pt idx="75560">
                  <c:v>1.7134</c:v>
                </c:pt>
                <c:pt idx="75561">
                  <c:v>1.71342</c:v>
                </c:pt>
                <c:pt idx="75562">
                  <c:v>1.71345</c:v>
                </c:pt>
                <c:pt idx="75563">
                  <c:v>1.71347</c:v>
                </c:pt>
                <c:pt idx="75564">
                  <c:v>1.71349</c:v>
                </c:pt>
                <c:pt idx="75565">
                  <c:v>1.71351</c:v>
                </c:pt>
                <c:pt idx="75566">
                  <c:v>1.71354</c:v>
                </c:pt>
                <c:pt idx="75567">
                  <c:v>1.71356</c:v>
                </c:pt>
                <c:pt idx="75568">
                  <c:v>1.71358</c:v>
                </c:pt>
                <c:pt idx="75569">
                  <c:v>1.71361</c:v>
                </c:pt>
                <c:pt idx="75570">
                  <c:v>1.71363</c:v>
                </c:pt>
                <c:pt idx="75571">
                  <c:v>1.71365</c:v>
                </c:pt>
                <c:pt idx="75572">
                  <c:v>1.71367</c:v>
                </c:pt>
                <c:pt idx="75573">
                  <c:v>1.7137</c:v>
                </c:pt>
                <c:pt idx="75574">
                  <c:v>1.71372</c:v>
                </c:pt>
                <c:pt idx="75575">
                  <c:v>1.71374</c:v>
                </c:pt>
                <c:pt idx="75576">
                  <c:v>1.71376</c:v>
                </c:pt>
                <c:pt idx="75577">
                  <c:v>1.71379</c:v>
                </c:pt>
                <c:pt idx="75578">
                  <c:v>1.71381</c:v>
                </c:pt>
                <c:pt idx="75579">
                  <c:v>1.71383</c:v>
                </c:pt>
                <c:pt idx="75580">
                  <c:v>1.71385</c:v>
                </c:pt>
                <c:pt idx="75581">
                  <c:v>1.71388</c:v>
                </c:pt>
                <c:pt idx="75582">
                  <c:v>1.7139</c:v>
                </c:pt>
                <c:pt idx="75583">
                  <c:v>1.71392</c:v>
                </c:pt>
                <c:pt idx="75584">
                  <c:v>1.71395</c:v>
                </c:pt>
                <c:pt idx="75585">
                  <c:v>1.71397</c:v>
                </c:pt>
                <c:pt idx="75586">
                  <c:v>1.71399</c:v>
                </c:pt>
                <c:pt idx="75587">
                  <c:v>1.71401</c:v>
                </c:pt>
                <c:pt idx="75588">
                  <c:v>1.71404</c:v>
                </c:pt>
                <c:pt idx="75589">
                  <c:v>1.71406</c:v>
                </c:pt>
                <c:pt idx="75590">
                  <c:v>1.71408</c:v>
                </c:pt>
                <c:pt idx="75591">
                  <c:v>1.7141</c:v>
                </c:pt>
                <c:pt idx="75592">
                  <c:v>1.71413</c:v>
                </c:pt>
                <c:pt idx="75593">
                  <c:v>1.71415</c:v>
                </c:pt>
                <c:pt idx="75594">
                  <c:v>1.71417</c:v>
                </c:pt>
                <c:pt idx="75595">
                  <c:v>1.71419</c:v>
                </c:pt>
                <c:pt idx="75596">
                  <c:v>1.71422</c:v>
                </c:pt>
                <c:pt idx="75597">
                  <c:v>1.71424</c:v>
                </c:pt>
                <c:pt idx="75598">
                  <c:v>1.71426</c:v>
                </c:pt>
                <c:pt idx="75599">
                  <c:v>1.71429</c:v>
                </c:pt>
                <c:pt idx="75600">
                  <c:v>1.71431</c:v>
                </c:pt>
                <c:pt idx="75601">
                  <c:v>1.71433</c:v>
                </c:pt>
                <c:pt idx="75602">
                  <c:v>1.71435</c:v>
                </c:pt>
                <c:pt idx="75603">
                  <c:v>1.71438</c:v>
                </c:pt>
                <c:pt idx="75604">
                  <c:v>1.7144</c:v>
                </c:pt>
                <c:pt idx="75605">
                  <c:v>1.71442</c:v>
                </c:pt>
                <c:pt idx="75606">
                  <c:v>1.71444</c:v>
                </c:pt>
                <c:pt idx="75607">
                  <c:v>1.71447</c:v>
                </c:pt>
                <c:pt idx="75608">
                  <c:v>1.71449</c:v>
                </c:pt>
                <c:pt idx="75609">
                  <c:v>1.71451</c:v>
                </c:pt>
                <c:pt idx="75610">
                  <c:v>1.71453</c:v>
                </c:pt>
                <c:pt idx="75611">
                  <c:v>1.71456</c:v>
                </c:pt>
                <c:pt idx="75612">
                  <c:v>1.71458</c:v>
                </c:pt>
                <c:pt idx="75613">
                  <c:v>1.7146</c:v>
                </c:pt>
                <c:pt idx="75614">
                  <c:v>1.71463</c:v>
                </c:pt>
                <c:pt idx="75615">
                  <c:v>1.71465</c:v>
                </c:pt>
                <c:pt idx="75616">
                  <c:v>1.71467</c:v>
                </c:pt>
                <c:pt idx="75617">
                  <c:v>1.71469</c:v>
                </c:pt>
                <c:pt idx="75618">
                  <c:v>1.71472</c:v>
                </c:pt>
                <c:pt idx="75619">
                  <c:v>1.71474</c:v>
                </c:pt>
                <c:pt idx="75620">
                  <c:v>1.71476</c:v>
                </c:pt>
                <c:pt idx="75621">
                  <c:v>1.71479</c:v>
                </c:pt>
                <c:pt idx="75622">
                  <c:v>1.71481</c:v>
                </c:pt>
                <c:pt idx="75623">
                  <c:v>1.71483</c:v>
                </c:pt>
                <c:pt idx="75624">
                  <c:v>1.71485</c:v>
                </c:pt>
                <c:pt idx="75625">
                  <c:v>1.71487</c:v>
                </c:pt>
                <c:pt idx="75626">
                  <c:v>1.7149</c:v>
                </c:pt>
                <c:pt idx="75627">
                  <c:v>1.71492</c:v>
                </c:pt>
                <c:pt idx="75628">
                  <c:v>1.71494</c:v>
                </c:pt>
                <c:pt idx="75629">
                  <c:v>1.71497</c:v>
                </c:pt>
                <c:pt idx="75630">
                  <c:v>1.71499</c:v>
                </c:pt>
                <c:pt idx="75631">
                  <c:v>1.71501</c:v>
                </c:pt>
                <c:pt idx="75632">
                  <c:v>1.71503</c:v>
                </c:pt>
                <c:pt idx="75633">
                  <c:v>1.71506</c:v>
                </c:pt>
                <c:pt idx="75634">
                  <c:v>1.71508</c:v>
                </c:pt>
                <c:pt idx="75635">
                  <c:v>1.7151</c:v>
                </c:pt>
                <c:pt idx="75636">
                  <c:v>1.71513</c:v>
                </c:pt>
                <c:pt idx="75637">
                  <c:v>1.71515</c:v>
                </c:pt>
                <c:pt idx="75638">
                  <c:v>1.71517</c:v>
                </c:pt>
                <c:pt idx="75639">
                  <c:v>1.71519</c:v>
                </c:pt>
                <c:pt idx="75640">
                  <c:v>1.71521</c:v>
                </c:pt>
                <c:pt idx="75641">
                  <c:v>1.71524</c:v>
                </c:pt>
                <c:pt idx="75642">
                  <c:v>1.71526</c:v>
                </c:pt>
                <c:pt idx="75643">
                  <c:v>1.71528</c:v>
                </c:pt>
                <c:pt idx="75644">
                  <c:v>1.71531</c:v>
                </c:pt>
                <c:pt idx="75645">
                  <c:v>1.71533</c:v>
                </c:pt>
                <c:pt idx="75646">
                  <c:v>1.71535</c:v>
                </c:pt>
                <c:pt idx="75647">
                  <c:v>1.71537</c:v>
                </c:pt>
                <c:pt idx="75648">
                  <c:v>1.7154</c:v>
                </c:pt>
                <c:pt idx="75649">
                  <c:v>1.71542</c:v>
                </c:pt>
                <c:pt idx="75650">
                  <c:v>1.71544</c:v>
                </c:pt>
                <c:pt idx="75651">
                  <c:v>1.71547</c:v>
                </c:pt>
                <c:pt idx="75652">
                  <c:v>1.71549</c:v>
                </c:pt>
                <c:pt idx="75653">
                  <c:v>1.71551</c:v>
                </c:pt>
                <c:pt idx="75654">
                  <c:v>1.71553</c:v>
                </c:pt>
                <c:pt idx="75655">
                  <c:v>1.71556</c:v>
                </c:pt>
                <c:pt idx="75656">
                  <c:v>1.71558</c:v>
                </c:pt>
                <c:pt idx="75657">
                  <c:v>1.7156</c:v>
                </c:pt>
                <c:pt idx="75658">
                  <c:v>1.71562</c:v>
                </c:pt>
                <c:pt idx="75659">
                  <c:v>1.71565</c:v>
                </c:pt>
                <c:pt idx="75660">
                  <c:v>1.71567</c:v>
                </c:pt>
                <c:pt idx="75661">
                  <c:v>1.71569</c:v>
                </c:pt>
                <c:pt idx="75662">
                  <c:v>1.71571</c:v>
                </c:pt>
                <c:pt idx="75663">
                  <c:v>1.71574</c:v>
                </c:pt>
                <c:pt idx="75664">
                  <c:v>1.71576</c:v>
                </c:pt>
                <c:pt idx="75665">
                  <c:v>1.71578</c:v>
                </c:pt>
                <c:pt idx="75666">
                  <c:v>1.71581</c:v>
                </c:pt>
                <c:pt idx="75667">
                  <c:v>1.71583</c:v>
                </c:pt>
                <c:pt idx="75668">
                  <c:v>1.71585</c:v>
                </c:pt>
                <c:pt idx="75669">
                  <c:v>1.71587</c:v>
                </c:pt>
                <c:pt idx="75670">
                  <c:v>1.7159</c:v>
                </c:pt>
                <c:pt idx="75671">
                  <c:v>1.71592</c:v>
                </c:pt>
                <c:pt idx="75672">
                  <c:v>1.71594</c:v>
                </c:pt>
                <c:pt idx="75673">
                  <c:v>1.71596</c:v>
                </c:pt>
                <c:pt idx="75674">
                  <c:v>1.71599</c:v>
                </c:pt>
                <c:pt idx="75675">
                  <c:v>1.71601</c:v>
                </c:pt>
                <c:pt idx="75676">
                  <c:v>1.71603</c:v>
                </c:pt>
                <c:pt idx="75677">
                  <c:v>1.71605</c:v>
                </c:pt>
                <c:pt idx="75678">
                  <c:v>1.71608</c:v>
                </c:pt>
                <c:pt idx="75679">
                  <c:v>1.7161</c:v>
                </c:pt>
                <c:pt idx="75680">
                  <c:v>1.71612</c:v>
                </c:pt>
                <c:pt idx="75681">
                  <c:v>1.71615</c:v>
                </c:pt>
                <c:pt idx="75682">
                  <c:v>1.71617</c:v>
                </c:pt>
                <c:pt idx="75683">
                  <c:v>1.71619</c:v>
                </c:pt>
                <c:pt idx="75684">
                  <c:v>1.71621</c:v>
                </c:pt>
                <c:pt idx="75685">
                  <c:v>1.71624</c:v>
                </c:pt>
                <c:pt idx="75686">
                  <c:v>1.71626</c:v>
                </c:pt>
                <c:pt idx="75687">
                  <c:v>1.71628</c:v>
                </c:pt>
                <c:pt idx="75688">
                  <c:v>1.7163</c:v>
                </c:pt>
                <c:pt idx="75689">
                  <c:v>1.71633</c:v>
                </c:pt>
                <c:pt idx="75690">
                  <c:v>1.71635</c:v>
                </c:pt>
                <c:pt idx="75691">
                  <c:v>1.71637</c:v>
                </c:pt>
                <c:pt idx="75692">
                  <c:v>1.71639</c:v>
                </c:pt>
                <c:pt idx="75693">
                  <c:v>1.71642</c:v>
                </c:pt>
                <c:pt idx="75694">
                  <c:v>1.71644</c:v>
                </c:pt>
                <c:pt idx="75695">
                  <c:v>1.71646</c:v>
                </c:pt>
                <c:pt idx="75696">
                  <c:v>1.71649</c:v>
                </c:pt>
                <c:pt idx="75697">
                  <c:v>1.71651</c:v>
                </c:pt>
                <c:pt idx="75698">
                  <c:v>1.71653</c:v>
                </c:pt>
                <c:pt idx="75699">
                  <c:v>1.71655</c:v>
                </c:pt>
                <c:pt idx="75700">
                  <c:v>1.71658</c:v>
                </c:pt>
                <c:pt idx="75701">
                  <c:v>1.7166</c:v>
                </c:pt>
                <c:pt idx="75702">
                  <c:v>1.71662</c:v>
                </c:pt>
                <c:pt idx="75703">
                  <c:v>1.71664</c:v>
                </c:pt>
                <c:pt idx="75704">
                  <c:v>1.71667</c:v>
                </c:pt>
                <c:pt idx="75705">
                  <c:v>1.71669</c:v>
                </c:pt>
                <c:pt idx="75706">
                  <c:v>1.71671</c:v>
                </c:pt>
                <c:pt idx="75707">
                  <c:v>1.71673</c:v>
                </c:pt>
                <c:pt idx="75708">
                  <c:v>1.71676</c:v>
                </c:pt>
                <c:pt idx="75709">
                  <c:v>1.71678</c:v>
                </c:pt>
                <c:pt idx="75710">
                  <c:v>1.7168</c:v>
                </c:pt>
                <c:pt idx="75711">
                  <c:v>1.71683</c:v>
                </c:pt>
                <c:pt idx="75712">
                  <c:v>1.71685</c:v>
                </c:pt>
                <c:pt idx="75713">
                  <c:v>1.71687</c:v>
                </c:pt>
                <c:pt idx="75714">
                  <c:v>1.71689</c:v>
                </c:pt>
                <c:pt idx="75715">
                  <c:v>1.71692</c:v>
                </c:pt>
                <c:pt idx="75716">
                  <c:v>1.71694</c:v>
                </c:pt>
                <c:pt idx="75717">
                  <c:v>1.71696</c:v>
                </c:pt>
                <c:pt idx="75718">
                  <c:v>1.71698</c:v>
                </c:pt>
                <c:pt idx="75719">
                  <c:v>1.71701</c:v>
                </c:pt>
                <c:pt idx="75720">
                  <c:v>1.71703</c:v>
                </c:pt>
                <c:pt idx="75721">
                  <c:v>1.71705</c:v>
                </c:pt>
                <c:pt idx="75722">
                  <c:v>1.71707</c:v>
                </c:pt>
                <c:pt idx="75723">
                  <c:v>1.7171</c:v>
                </c:pt>
                <c:pt idx="75724">
                  <c:v>1.71712</c:v>
                </c:pt>
                <c:pt idx="75725">
                  <c:v>1.71714</c:v>
                </c:pt>
                <c:pt idx="75726">
                  <c:v>1.71717</c:v>
                </c:pt>
                <c:pt idx="75727">
                  <c:v>1.71719</c:v>
                </c:pt>
                <c:pt idx="75728">
                  <c:v>1.71721</c:v>
                </c:pt>
                <c:pt idx="75729">
                  <c:v>1.71723</c:v>
                </c:pt>
                <c:pt idx="75730">
                  <c:v>1.71726</c:v>
                </c:pt>
                <c:pt idx="75731">
                  <c:v>1.71728</c:v>
                </c:pt>
                <c:pt idx="75732">
                  <c:v>1.7173</c:v>
                </c:pt>
                <c:pt idx="75733">
                  <c:v>1.71732</c:v>
                </c:pt>
                <c:pt idx="75734">
                  <c:v>1.71735</c:v>
                </c:pt>
                <c:pt idx="75735">
                  <c:v>1.71737</c:v>
                </c:pt>
                <c:pt idx="75736">
                  <c:v>1.71739</c:v>
                </c:pt>
                <c:pt idx="75737">
                  <c:v>1.71741</c:v>
                </c:pt>
                <c:pt idx="75738">
                  <c:v>1.71744</c:v>
                </c:pt>
                <c:pt idx="75739">
                  <c:v>1.71746</c:v>
                </c:pt>
                <c:pt idx="75740">
                  <c:v>1.71748</c:v>
                </c:pt>
                <c:pt idx="75741">
                  <c:v>1.71751</c:v>
                </c:pt>
                <c:pt idx="75742">
                  <c:v>1.71753</c:v>
                </c:pt>
                <c:pt idx="75743">
                  <c:v>1.71755</c:v>
                </c:pt>
                <c:pt idx="75744">
                  <c:v>1.71757</c:v>
                </c:pt>
                <c:pt idx="75745">
                  <c:v>1.7176</c:v>
                </c:pt>
                <c:pt idx="75746">
                  <c:v>1.71762</c:v>
                </c:pt>
                <c:pt idx="75747">
                  <c:v>1.71764</c:v>
                </c:pt>
                <c:pt idx="75748">
                  <c:v>1.71766</c:v>
                </c:pt>
                <c:pt idx="75749">
                  <c:v>1.71769</c:v>
                </c:pt>
                <c:pt idx="75750">
                  <c:v>1.71771</c:v>
                </c:pt>
                <c:pt idx="75751">
                  <c:v>1.71773</c:v>
                </c:pt>
                <c:pt idx="75752">
                  <c:v>1.71775</c:v>
                </c:pt>
                <c:pt idx="75753">
                  <c:v>1.71778</c:v>
                </c:pt>
                <c:pt idx="75754">
                  <c:v>1.7178</c:v>
                </c:pt>
                <c:pt idx="75755">
                  <c:v>1.71782</c:v>
                </c:pt>
                <c:pt idx="75756">
                  <c:v>1.71785</c:v>
                </c:pt>
                <c:pt idx="75757">
                  <c:v>1.71787</c:v>
                </c:pt>
                <c:pt idx="75758">
                  <c:v>1.71789</c:v>
                </c:pt>
                <c:pt idx="75759">
                  <c:v>1.71791</c:v>
                </c:pt>
                <c:pt idx="75760">
                  <c:v>1.71794</c:v>
                </c:pt>
                <c:pt idx="75761">
                  <c:v>1.71796</c:v>
                </c:pt>
                <c:pt idx="75762">
                  <c:v>1.71798</c:v>
                </c:pt>
                <c:pt idx="75763">
                  <c:v>1.71801</c:v>
                </c:pt>
                <c:pt idx="75764">
                  <c:v>1.71803</c:v>
                </c:pt>
                <c:pt idx="75765">
                  <c:v>1.71805</c:v>
                </c:pt>
                <c:pt idx="75766">
                  <c:v>1.71807</c:v>
                </c:pt>
                <c:pt idx="75767">
                  <c:v>1.71809</c:v>
                </c:pt>
                <c:pt idx="75768">
                  <c:v>1.71812</c:v>
                </c:pt>
                <c:pt idx="75769">
                  <c:v>1.71814</c:v>
                </c:pt>
                <c:pt idx="75770">
                  <c:v>1.71816</c:v>
                </c:pt>
                <c:pt idx="75771">
                  <c:v>1.71819</c:v>
                </c:pt>
                <c:pt idx="75772">
                  <c:v>1.71821</c:v>
                </c:pt>
                <c:pt idx="75773">
                  <c:v>1.71823</c:v>
                </c:pt>
                <c:pt idx="75774">
                  <c:v>1.71825</c:v>
                </c:pt>
                <c:pt idx="75775">
                  <c:v>1.71828</c:v>
                </c:pt>
                <c:pt idx="75776">
                  <c:v>1.7183</c:v>
                </c:pt>
                <c:pt idx="75777">
                  <c:v>1.71832</c:v>
                </c:pt>
                <c:pt idx="75778">
                  <c:v>1.71835</c:v>
                </c:pt>
                <c:pt idx="75779">
                  <c:v>1.71837</c:v>
                </c:pt>
                <c:pt idx="75780">
                  <c:v>1.71839</c:v>
                </c:pt>
                <c:pt idx="75781">
                  <c:v>1.71841</c:v>
                </c:pt>
                <c:pt idx="75782">
                  <c:v>1.71843</c:v>
                </c:pt>
                <c:pt idx="75783">
                  <c:v>1.71846</c:v>
                </c:pt>
                <c:pt idx="75784">
                  <c:v>1.71848</c:v>
                </c:pt>
                <c:pt idx="75785">
                  <c:v>1.7185</c:v>
                </c:pt>
                <c:pt idx="75786">
                  <c:v>1.71853</c:v>
                </c:pt>
                <c:pt idx="75787">
                  <c:v>1.71855</c:v>
                </c:pt>
                <c:pt idx="75788">
                  <c:v>1.71857</c:v>
                </c:pt>
                <c:pt idx="75789">
                  <c:v>1.71859</c:v>
                </c:pt>
                <c:pt idx="75790">
                  <c:v>1.71862</c:v>
                </c:pt>
                <c:pt idx="75791">
                  <c:v>1.71864</c:v>
                </c:pt>
                <c:pt idx="75792">
                  <c:v>1.71866</c:v>
                </c:pt>
                <c:pt idx="75793">
                  <c:v>1.71869</c:v>
                </c:pt>
                <c:pt idx="75794">
                  <c:v>1.71871</c:v>
                </c:pt>
                <c:pt idx="75795">
                  <c:v>1.71873</c:v>
                </c:pt>
                <c:pt idx="75796">
                  <c:v>1.71875</c:v>
                </c:pt>
                <c:pt idx="75797">
                  <c:v>1.71878</c:v>
                </c:pt>
                <c:pt idx="75798">
                  <c:v>1.7188</c:v>
                </c:pt>
                <c:pt idx="75799">
                  <c:v>1.71882</c:v>
                </c:pt>
                <c:pt idx="75800">
                  <c:v>1.71884</c:v>
                </c:pt>
                <c:pt idx="75801">
                  <c:v>1.71887</c:v>
                </c:pt>
                <c:pt idx="75802">
                  <c:v>1.71889</c:v>
                </c:pt>
                <c:pt idx="75803">
                  <c:v>1.71891</c:v>
                </c:pt>
                <c:pt idx="75804">
                  <c:v>1.71893</c:v>
                </c:pt>
                <c:pt idx="75805">
                  <c:v>1.71896</c:v>
                </c:pt>
                <c:pt idx="75806">
                  <c:v>1.71898</c:v>
                </c:pt>
                <c:pt idx="75807">
                  <c:v>1.719</c:v>
                </c:pt>
                <c:pt idx="75808">
                  <c:v>1.71903</c:v>
                </c:pt>
                <c:pt idx="75809">
                  <c:v>1.71905</c:v>
                </c:pt>
                <c:pt idx="75810">
                  <c:v>1.71907</c:v>
                </c:pt>
                <c:pt idx="75811">
                  <c:v>1.71909</c:v>
                </c:pt>
                <c:pt idx="75812">
                  <c:v>1.71912</c:v>
                </c:pt>
                <c:pt idx="75813">
                  <c:v>1.71914</c:v>
                </c:pt>
                <c:pt idx="75814">
                  <c:v>1.71916</c:v>
                </c:pt>
                <c:pt idx="75815">
                  <c:v>1.71918</c:v>
                </c:pt>
                <c:pt idx="75816">
                  <c:v>1.71921</c:v>
                </c:pt>
                <c:pt idx="75817">
                  <c:v>1.71923</c:v>
                </c:pt>
                <c:pt idx="75818">
                  <c:v>1.71925</c:v>
                </c:pt>
                <c:pt idx="75819">
                  <c:v>1.71927</c:v>
                </c:pt>
                <c:pt idx="75820">
                  <c:v>1.7193</c:v>
                </c:pt>
                <c:pt idx="75821">
                  <c:v>1.71932</c:v>
                </c:pt>
                <c:pt idx="75822">
                  <c:v>1.71934</c:v>
                </c:pt>
                <c:pt idx="75823">
                  <c:v>1.71937</c:v>
                </c:pt>
                <c:pt idx="75824">
                  <c:v>1.71939</c:v>
                </c:pt>
                <c:pt idx="75825">
                  <c:v>1.71941</c:v>
                </c:pt>
                <c:pt idx="75826">
                  <c:v>1.71943</c:v>
                </c:pt>
                <c:pt idx="75827">
                  <c:v>1.71946</c:v>
                </c:pt>
                <c:pt idx="75828">
                  <c:v>1.71948</c:v>
                </c:pt>
                <c:pt idx="75829">
                  <c:v>1.7195</c:v>
                </c:pt>
                <c:pt idx="75830">
                  <c:v>1.71952</c:v>
                </c:pt>
                <c:pt idx="75831">
                  <c:v>1.71955</c:v>
                </c:pt>
                <c:pt idx="75832">
                  <c:v>1.71957</c:v>
                </c:pt>
                <c:pt idx="75833">
                  <c:v>1.71959</c:v>
                </c:pt>
                <c:pt idx="75834">
                  <c:v>1.71961</c:v>
                </c:pt>
                <c:pt idx="75835">
                  <c:v>1.71964</c:v>
                </c:pt>
                <c:pt idx="75836">
                  <c:v>1.71966</c:v>
                </c:pt>
                <c:pt idx="75837">
                  <c:v>1.71968</c:v>
                </c:pt>
                <c:pt idx="75838">
                  <c:v>1.71971</c:v>
                </c:pt>
                <c:pt idx="75839">
                  <c:v>1.71973</c:v>
                </c:pt>
                <c:pt idx="75840">
                  <c:v>1.71975</c:v>
                </c:pt>
                <c:pt idx="75841">
                  <c:v>1.71977</c:v>
                </c:pt>
                <c:pt idx="75842">
                  <c:v>1.7198</c:v>
                </c:pt>
                <c:pt idx="75843">
                  <c:v>1.71982</c:v>
                </c:pt>
                <c:pt idx="75844">
                  <c:v>1.71984</c:v>
                </c:pt>
                <c:pt idx="75845">
                  <c:v>1.71986</c:v>
                </c:pt>
                <c:pt idx="75846">
                  <c:v>1.71989</c:v>
                </c:pt>
                <c:pt idx="75847">
                  <c:v>1.71991</c:v>
                </c:pt>
                <c:pt idx="75848">
                  <c:v>1.71993</c:v>
                </c:pt>
                <c:pt idx="75849">
                  <c:v>1.71995</c:v>
                </c:pt>
                <c:pt idx="75850">
                  <c:v>1.71998</c:v>
                </c:pt>
                <c:pt idx="75851">
                  <c:v>1.72</c:v>
                </c:pt>
                <c:pt idx="75852">
                  <c:v>1.72002</c:v>
                </c:pt>
                <c:pt idx="75853">
                  <c:v>1.72005</c:v>
                </c:pt>
                <c:pt idx="75854">
                  <c:v>1.72007</c:v>
                </c:pt>
                <c:pt idx="75855">
                  <c:v>1.72009</c:v>
                </c:pt>
                <c:pt idx="75856">
                  <c:v>1.72011</c:v>
                </c:pt>
                <c:pt idx="75857">
                  <c:v>1.72014</c:v>
                </c:pt>
                <c:pt idx="75858">
                  <c:v>1.72016</c:v>
                </c:pt>
                <c:pt idx="75859">
                  <c:v>1.72018</c:v>
                </c:pt>
                <c:pt idx="75860">
                  <c:v>1.7202</c:v>
                </c:pt>
                <c:pt idx="75861">
                  <c:v>1.72023</c:v>
                </c:pt>
                <c:pt idx="75862">
                  <c:v>1.72025</c:v>
                </c:pt>
                <c:pt idx="75863">
                  <c:v>1.72027</c:v>
                </c:pt>
                <c:pt idx="75864">
                  <c:v>1.72029</c:v>
                </c:pt>
                <c:pt idx="75865">
                  <c:v>1.72032</c:v>
                </c:pt>
                <c:pt idx="75866">
                  <c:v>1.72034</c:v>
                </c:pt>
                <c:pt idx="75867">
                  <c:v>1.72036</c:v>
                </c:pt>
                <c:pt idx="75868">
                  <c:v>1.72039</c:v>
                </c:pt>
                <c:pt idx="75869">
                  <c:v>1.72041</c:v>
                </c:pt>
                <c:pt idx="75870">
                  <c:v>1.72043</c:v>
                </c:pt>
                <c:pt idx="75871">
                  <c:v>1.72045</c:v>
                </c:pt>
                <c:pt idx="75872">
                  <c:v>1.72048</c:v>
                </c:pt>
                <c:pt idx="75873">
                  <c:v>1.7205</c:v>
                </c:pt>
                <c:pt idx="75874">
                  <c:v>1.72052</c:v>
                </c:pt>
                <c:pt idx="75875">
                  <c:v>1.72054</c:v>
                </c:pt>
                <c:pt idx="75876">
                  <c:v>1.72057</c:v>
                </c:pt>
                <c:pt idx="75877">
                  <c:v>1.72059</c:v>
                </c:pt>
                <c:pt idx="75878">
                  <c:v>1.72061</c:v>
                </c:pt>
                <c:pt idx="75879">
                  <c:v>1.72063</c:v>
                </c:pt>
                <c:pt idx="75880">
                  <c:v>1.72066</c:v>
                </c:pt>
                <c:pt idx="75881">
                  <c:v>1.72068</c:v>
                </c:pt>
                <c:pt idx="75882">
                  <c:v>1.7207</c:v>
                </c:pt>
                <c:pt idx="75883">
                  <c:v>1.72073</c:v>
                </c:pt>
                <c:pt idx="75884">
                  <c:v>1.72075</c:v>
                </c:pt>
                <c:pt idx="75885">
                  <c:v>1.72077</c:v>
                </c:pt>
                <c:pt idx="75886">
                  <c:v>1.72079</c:v>
                </c:pt>
                <c:pt idx="75887">
                  <c:v>1.72082</c:v>
                </c:pt>
                <c:pt idx="75888">
                  <c:v>1.72084</c:v>
                </c:pt>
                <c:pt idx="75889">
                  <c:v>1.72086</c:v>
                </c:pt>
                <c:pt idx="75890">
                  <c:v>1.72088</c:v>
                </c:pt>
                <c:pt idx="75891">
                  <c:v>1.72091</c:v>
                </c:pt>
                <c:pt idx="75892">
                  <c:v>1.72093</c:v>
                </c:pt>
                <c:pt idx="75893">
                  <c:v>1.72095</c:v>
                </c:pt>
                <c:pt idx="75894">
                  <c:v>1.72097</c:v>
                </c:pt>
                <c:pt idx="75895">
                  <c:v>1.721</c:v>
                </c:pt>
                <c:pt idx="75896">
                  <c:v>1.72102</c:v>
                </c:pt>
                <c:pt idx="75897">
                  <c:v>1.72104</c:v>
                </c:pt>
                <c:pt idx="75898">
                  <c:v>1.72107</c:v>
                </c:pt>
                <c:pt idx="75899">
                  <c:v>1.72109</c:v>
                </c:pt>
                <c:pt idx="75900">
                  <c:v>1.72111</c:v>
                </c:pt>
                <c:pt idx="75901">
                  <c:v>1.72113</c:v>
                </c:pt>
                <c:pt idx="75902">
                  <c:v>1.72116</c:v>
                </c:pt>
                <c:pt idx="75903">
                  <c:v>1.72118</c:v>
                </c:pt>
                <c:pt idx="75904">
                  <c:v>1.7212</c:v>
                </c:pt>
                <c:pt idx="75905">
                  <c:v>1.72122</c:v>
                </c:pt>
                <c:pt idx="75906">
                  <c:v>1.72125</c:v>
                </c:pt>
                <c:pt idx="75907">
                  <c:v>1.72127</c:v>
                </c:pt>
                <c:pt idx="75908">
                  <c:v>1.72129</c:v>
                </c:pt>
                <c:pt idx="75909">
                  <c:v>1.72131</c:v>
                </c:pt>
                <c:pt idx="75910">
                  <c:v>1.72134</c:v>
                </c:pt>
                <c:pt idx="75911">
                  <c:v>1.72136</c:v>
                </c:pt>
                <c:pt idx="75912">
                  <c:v>1.72138</c:v>
                </c:pt>
                <c:pt idx="75913">
                  <c:v>1.72141</c:v>
                </c:pt>
                <c:pt idx="75914">
                  <c:v>1.72143</c:v>
                </c:pt>
                <c:pt idx="75915">
                  <c:v>1.72145</c:v>
                </c:pt>
                <c:pt idx="75916">
                  <c:v>1.72147</c:v>
                </c:pt>
                <c:pt idx="75917">
                  <c:v>1.7215</c:v>
                </c:pt>
                <c:pt idx="75918">
                  <c:v>1.72152</c:v>
                </c:pt>
                <c:pt idx="75919">
                  <c:v>1.72154</c:v>
                </c:pt>
                <c:pt idx="75920">
                  <c:v>1.72157</c:v>
                </c:pt>
                <c:pt idx="75921">
                  <c:v>1.72159</c:v>
                </c:pt>
                <c:pt idx="75922">
                  <c:v>1.72161</c:v>
                </c:pt>
                <c:pt idx="75923">
                  <c:v>1.72163</c:v>
                </c:pt>
                <c:pt idx="75924">
                  <c:v>1.72165</c:v>
                </c:pt>
                <c:pt idx="75925">
                  <c:v>1.72168</c:v>
                </c:pt>
                <c:pt idx="75926">
                  <c:v>1.7217</c:v>
                </c:pt>
                <c:pt idx="75927">
                  <c:v>1.72172</c:v>
                </c:pt>
                <c:pt idx="75928">
                  <c:v>1.72175</c:v>
                </c:pt>
                <c:pt idx="75929">
                  <c:v>1.72177</c:v>
                </c:pt>
                <c:pt idx="75930">
                  <c:v>1.72179</c:v>
                </c:pt>
                <c:pt idx="75931">
                  <c:v>1.72181</c:v>
                </c:pt>
                <c:pt idx="75932">
                  <c:v>1.72184</c:v>
                </c:pt>
                <c:pt idx="75933">
                  <c:v>1.72186</c:v>
                </c:pt>
                <c:pt idx="75934">
                  <c:v>1.72188</c:v>
                </c:pt>
                <c:pt idx="75935">
                  <c:v>1.72191</c:v>
                </c:pt>
                <c:pt idx="75936">
                  <c:v>1.72193</c:v>
                </c:pt>
                <c:pt idx="75937">
                  <c:v>1.72195</c:v>
                </c:pt>
                <c:pt idx="75938">
                  <c:v>1.72197</c:v>
                </c:pt>
                <c:pt idx="75939">
                  <c:v>1.72199</c:v>
                </c:pt>
                <c:pt idx="75940">
                  <c:v>1.72202</c:v>
                </c:pt>
                <c:pt idx="75941">
                  <c:v>1.72204</c:v>
                </c:pt>
                <c:pt idx="75942">
                  <c:v>1.72206</c:v>
                </c:pt>
                <c:pt idx="75943">
                  <c:v>1.72209</c:v>
                </c:pt>
                <c:pt idx="75944">
                  <c:v>1.72211</c:v>
                </c:pt>
                <c:pt idx="75945">
                  <c:v>1.72213</c:v>
                </c:pt>
                <c:pt idx="75946">
                  <c:v>1.72215</c:v>
                </c:pt>
                <c:pt idx="75947">
                  <c:v>1.72218</c:v>
                </c:pt>
                <c:pt idx="75948">
                  <c:v>1.7222</c:v>
                </c:pt>
                <c:pt idx="75949">
                  <c:v>1.72222</c:v>
                </c:pt>
                <c:pt idx="75950">
                  <c:v>1.72225</c:v>
                </c:pt>
                <c:pt idx="75951">
                  <c:v>1.72227</c:v>
                </c:pt>
                <c:pt idx="75952">
                  <c:v>1.72229</c:v>
                </c:pt>
                <c:pt idx="75953">
                  <c:v>1.72231</c:v>
                </c:pt>
                <c:pt idx="75954">
                  <c:v>1.72234</c:v>
                </c:pt>
                <c:pt idx="75955">
                  <c:v>1.72236</c:v>
                </c:pt>
                <c:pt idx="75956">
                  <c:v>1.72238</c:v>
                </c:pt>
                <c:pt idx="75957">
                  <c:v>1.7224</c:v>
                </c:pt>
                <c:pt idx="75958">
                  <c:v>1.72243</c:v>
                </c:pt>
                <c:pt idx="75959">
                  <c:v>1.72245</c:v>
                </c:pt>
                <c:pt idx="75960">
                  <c:v>1.72247</c:v>
                </c:pt>
                <c:pt idx="75961">
                  <c:v>1.72249</c:v>
                </c:pt>
                <c:pt idx="75962">
                  <c:v>1.72252</c:v>
                </c:pt>
                <c:pt idx="75963">
                  <c:v>1.72254</c:v>
                </c:pt>
                <c:pt idx="75964">
                  <c:v>1.72256</c:v>
                </c:pt>
                <c:pt idx="75965">
                  <c:v>1.72259</c:v>
                </c:pt>
                <c:pt idx="75966">
                  <c:v>1.72261</c:v>
                </c:pt>
                <c:pt idx="75967">
                  <c:v>1.72263</c:v>
                </c:pt>
                <c:pt idx="75968">
                  <c:v>1.72265</c:v>
                </c:pt>
                <c:pt idx="75969">
                  <c:v>1.72268</c:v>
                </c:pt>
                <c:pt idx="75970">
                  <c:v>1.7227</c:v>
                </c:pt>
                <c:pt idx="75971">
                  <c:v>1.72272</c:v>
                </c:pt>
                <c:pt idx="75972">
                  <c:v>1.72274</c:v>
                </c:pt>
                <c:pt idx="75973">
                  <c:v>1.72277</c:v>
                </c:pt>
                <c:pt idx="75974">
                  <c:v>1.72279</c:v>
                </c:pt>
                <c:pt idx="75975">
                  <c:v>1.72281</c:v>
                </c:pt>
                <c:pt idx="75976">
                  <c:v>1.72283</c:v>
                </c:pt>
                <c:pt idx="75977">
                  <c:v>1.72286</c:v>
                </c:pt>
                <c:pt idx="75978">
                  <c:v>1.72288</c:v>
                </c:pt>
                <c:pt idx="75979">
                  <c:v>1.7229</c:v>
                </c:pt>
                <c:pt idx="75980">
                  <c:v>1.72293</c:v>
                </c:pt>
                <c:pt idx="75981">
                  <c:v>1.72295</c:v>
                </c:pt>
                <c:pt idx="75982">
                  <c:v>1.72297</c:v>
                </c:pt>
                <c:pt idx="75983">
                  <c:v>1.72299</c:v>
                </c:pt>
                <c:pt idx="75984">
                  <c:v>1.72302</c:v>
                </c:pt>
                <c:pt idx="75985">
                  <c:v>1.72304</c:v>
                </c:pt>
                <c:pt idx="75986">
                  <c:v>1.72306</c:v>
                </c:pt>
                <c:pt idx="75987">
                  <c:v>1.72308</c:v>
                </c:pt>
                <c:pt idx="75988">
                  <c:v>1.72311</c:v>
                </c:pt>
                <c:pt idx="75989">
                  <c:v>1.72313</c:v>
                </c:pt>
                <c:pt idx="75990">
                  <c:v>1.72315</c:v>
                </c:pt>
                <c:pt idx="75991">
                  <c:v>1.72317</c:v>
                </c:pt>
                <c:pt idx="75992">
                  <c:v>1.7232</c:v>
                </c:pt>
                <c:pt idx="75993">
                  <c:v>1.72322</c:v>
                </c:pt>
                <c:pt idx="75994">
                  <c:v>1.72324</c:v>
                </c:pt>
                <c:pt idx="75995">
                  <c:v>1.72327</c:v>
                </c:pt>
                <c:pt idx="75996">
                  <c:v>1.72329</c:v>
                </c:pt>
                <c:pt idx="75997">
                  <c:v>1.72331</c:v>
                </c:pt>
                <c:pt idx="75998">
                  <c:v>1.72333</c:v>
                </c:pt>
                <c:pt idx="75999">
                  <c:v>1.72336</c:v>
                </c:pt>
                <c:pt idx="76000">
                  <c:v>1.72338</c:v>
                </c:pt>
                <c:pt idx="76001">
                  <c:v>1.7234</c:v>
                </c:pt>
                <c:pt idx="76002">
                  <c:v>1.72342</c:v>
                </c:pt>
                <c:pt idx="76003">
                  <c:v>1.72345</c:v>
                </c:pt>
                <c:pt idx="76004">
                  <c:v>1.72347</c:v>
                </c:pt>
                <c:pt idx="76005">
                  <c:v>1.72349</c:v>
                </c:pt>
                <c:pt idx="76006">
                  <c:v>1.72351</c:v>
                </c:pt>
                <c:pt idx="76007">
                  <c:v>1.72354</c:v>
                </c:pt>
                <c:pt idx="76008">
                  <c:v>1.72356</c:v>
                </c:pt>
                <c:pt idx="76009">
                  <c:v>1.72358</c:v>
                </c:pt>
                <c:pt idx="76010">
                  <c:v>1.72361</c:v>
                </c:pt>
                <c:pt idx="76011">
                  <c:v>1.72363</c:v>
                </c:pt>
                <c:pt idx="76012">
                  <c:v>1.72365</c:v>
                </c:pt>
                <c:pt idx="76013">
                  <c:v>1.72367</c:v>
                </c:pt>
                <c:pt idx="76014">
                  <c:v>1.7237</c:v>
                </c:pt>
                <c:pt idx="76015">
                  <c:v>1.72372</c:v>
                </c:pt>
                <c:pt idx="76016">
                  <c:v>1.72374</c:v>
                </c:pt>
                <c:pt idx="76017">
                  <c:v>1.72376</c:v>
                </c:pt>
                <c:pt idx="76018">
                  <c:v>1.72379</c:v>
                </c:pt>
                <c:pt idx="76019">
                  <c:v>1.72381</c:v>
                </c:pt>
                <c:pt idx="76020">
                  <c:v>1.72383</c:v>
                </c:pt>
                <c:pt idx="76021">
                  <c:v>1.72385</c:v>
                </c:pt>
                <c:pt idx="76022">
                  <c:v>1.72388</c:v>
                </c:pt>
                <c:pt idx="76023">
                  <c:v>1.7239</c:v>
                </c:pt>
                <c:pt idx="76024">
                  <c:v>1.72392</c:v>
                </c:pt>
                <c:pt idx="76025">
                  <c:v>1.72395</c:v>
                </c:pt>
                <c:pt idx="76026">
                  <c:v>1.72397</c:v>
                </c:pt>
                <c:pt idx="76027">
                  <c:v>1.72399</c:v>
                </c:pt>
                <c:pt idx="76028">
                  <c:v>1.72401</c:v>
                </c:pt>
                <c:pt idx="76029">
                  <c:v>1.72404</c:v>
                </c:pt>
                <c:pt idx="76030">
                  <c:v>1.72406</c:v>
                </c:pt>
                <c:pt idx="76031">
                  <c:v>1.72408</c:v>
                </c:pt>
                <c:pt idx="76032">
                  <c:v>1.7241</c:v>
                </c:pt>
                <c:pt idx="76033">
                  <c:v>1.72413</c:v>
                </c:pt>
                <c:pt idx="76034">
                  <c:v>1.72415</c:v>
                </c:pt>
                <c:pt idx="76035">
                  <c:v>1.72417</c:v>
                </c:pt>
                <c:pt idx="76036">
                  <c:v>1.72419</c:v>
                </c:pt>
                <c:pt idx="76037">
                  <c:v>1.72422</c:v>
                </c:pt>
                <c:pt idx="76038">
                  <c:v>1.72424</c:v>
                </c:pt>
                <c:pt idx="76039">
                  <c:v>1.72426</c:v>
                </c:pt>
                <c:pt idx="76040">
                  <c:v>1.72429</c:v>
                </c:pt>
                <c:pt idx="76041">
                  <c:v>1.72431</c:v>
                </c:pt>
                <c:pt idx="76042">
                  <c:v>1.72433</c:v>
                </c:pt>
                <c:pt idx="76043">
                  <c:v>1.72435</c:v>
                </c:pt>
                <c:pt idx="76044">
                  <c:v>1.72438</c:v>
                </c:pt>
                <c:pt idx="76045">
                  <c:v>1.7244</c:v>
                </c:pt>
                <c:pt idx="76046">
                  <c:v>1.72442</c:v>
                </c:pt>
                <c:pt idx="76047">
                  <c:v>1.72444</c:v>
                </c:pt>
                <c:pt idx="76048">
                  <c:v>1.72447</c:v>
                </c:pt>
                <c:pt idx="76049">
                  <c:v>1.72449</c:v>
                </c:pt>
                <c:pt idx="76050">
                  <c:v>1.72451</c:v>
                </c:pt>
                <c:pt idx="76051">
                  <c:v>1.72453</c:v>
                </c:pt>
                <c:pt idx="76052">
                  <c:v>1.72456</c:v>
                </c:pt>
                <c:pt idx="76053">
                  <c:v>1.72458</c:v>
                </c:pt>
                <c:pt idx="76054">
                  <c:v>1.7246</c:v>
                </c:pt>
                <c:pt idx="76055">
                  <c:v>1.72463</c:v>
                </c:pt>
                <c:pt idx="76056">
                  <c:v>1.72465</c:v>
                </c:pt>
                <c:pt idx="76057">
                  <c:v>1.72467</c:v>
                </c:pt>
                <c:pt idx="76058">
                  <c:v>1.72469</c:v>
                </c:pt>
                <c:pt idx="76059">
                  <c:v>1.72472</c:v>
                </c:pt>
                <c:pt idx="76060">
                  <c:v>1.72474</c:v>
                </c:pt>
                <c:pt idx="76061">
                  <c:v>1.72476</c:v>
                </c:pt>
                <c:pt idx="76062">
                  <c:v>1.72479</c:v>
                </c:pt>
                <c:pt idx="76063">
                  <c:v>1.72481</c:v>
                </c:pt>
                <c:pt idx="76064">
                  <c:v>1.72483</c:v>
                </c:pt>
                <c:pt idx="76065">
                  <c:v>1.72485</c:v>
                </c:pt>
                <c:pt idx="76066">
                  <c:v>1.72487</c:v>
                </c:pt>
                <c:pt idx="76067">
                  <c:v>1.7249</c:v>
                </c:pt>
                <c:pt idx="76068">
                  <c:v>1.72492</c:v>
                </c:pt>
                <c:pt idx="76069">
                  <c:v>1.72494</c:v>
                </c:pt>
                <c:pt idx="76070">
                  <c:v>1.72497</c:v>
                </c:pt>
                <c:pt idx="76071">
                  <c:v>1.72499</c:v>
                </c:pt>
                <c:pt idx="76072">
                  <c:v>1.72501</c:v>
                </c:pt>
                <c:pt idx="76073">
                  <c:v>1.72503</c:v>
                </c:pt>
                <c:pt idx="76074">
                  <c:v>1.72506</c:v>
                </c:pt>
                <c:pt idx="76075">
                  <c:v>1.72508</c:v>
                </c:pt>
                <c:pt idx="76076">
                  <c:v>1.7251</c:v>
                </c:pt>
                <c:pt idx="76077">
                  <c:v>1.72513</c:v>
                </c:pt>
                <c:pt idx="76078">
                  <c:v>1.72515</c:v>
                </c:pt>
                <c:pt idx="76079">
                  <c:v>1.72517</c:v>
                </c:pt>
                <c:pt idx="76080">
                  <c:v>1.72519</c:v>
                </c:pt>
                <c:pt idx="76081">
                  <c:v>1.72521</c:v>
                </c:pt>
                <c:pt idx="76082">
                  <c:v>1.72524</c:v>
                </c:pt>
                <c:pt idx="76083">
                  <c:v>1.72526</c:v>
                </c:pt>
                <c:pt idx="76084">
                  <c:v>1.72528</c:v>
                </c:pt>
                <c:pt idx="76085">
                  <c:v>1.72531</c:v>
                </c:pt>
                <c:pt idx="76086">
                  <c:v>1.72533</c:v>
                </c:pt>
                <c:pt idx="76087">
                  <c:v>1.72535</c:v>
                </c:pt>
                <c:pt idx="76088">
                  <c:v>1.72537</c:v>
                </c:pt>
                <c:pt idx="76089">
                  <c:v>1.7254</c:v>
                </c:pt>
                <c:pt idx="76090">
                  <c:v>1.72542</c:v>
                </c:pt>
                <c:pt idx="76091">
                  <c:v>1.72544</c:v>
                </c:pt>
                <c:pt idx="76092">
                  <c:v>1.72547</c:v>
                </c:pt>
                <c:pt idx="76093">
                  <c:v>1.72549</c:v>
                </c:pt>
                <c:pt idx="76094">
                  <c:v>1.72551</c:v>
                </c:pt>
                <c:pt idx="76095">
                  <c:v>1.72553</c:v>
                </c:pt>
                <c:pt idx="76096">
                  <c:v>1.72556</c:v>
                </c:pt>
                <c:pt idx="76097">
                  <c:v>1.72558</c:v>
                </c:pt>
                <c:pt idx="76098">
                  <c:v>1.7256</c:v>
                </c:pt>
                <c:pt idx="76099">
                  <c:v>1.72562</c:v>
                </c:pt>
                <c:pt idx="76100">
                  <c:v>1.72565</c:v>
                </c:pt>
                <c:pt idx="76101">
                  <c:v>1.72567</c:v>
                </c:pt>
                <c:pt idx="76102">
                  <c:v>1.72569</c:v>
                </c:pt>
                <c:pt idx="76103">
                  <c:v>1.72571</c:v>
                </c:pt>
                <c:pt idx="76104">
                  <c:v>1.72574</c:v>
                </c:pt>
                <c:pt idx="76105">
                  <c:v>1.72576</c:v>
                </c:pt>
                <c:pt idx="76106">
                  <c:v>1.72578</c:v>
                </c:pt>
                <c:pt idx="76107">
                  <c:v>1.72581</c:v>
                </c:pt>
                <c:pt idx="76108">
                  <c:v>1.72583</c:v>
                </c:pt>
                <c:pt idx="76109">
                  <c:v>1.72585</c:v>
                </c:pt>
                <c:pt idx="76110">
                  <c:v>1.72587</c:v>
                </c:pt>
                <c:pt idx="76111">
                  <c:v>1.7259</c:v>
                </c:pt>
                <c:pt idx="76112">
                  <c:v>1.72592</c:v>
                </c:pt>
                <c:pt idx="76113">
                  <c:v>1.72594</c:v>
                </c:pt>
                <c:pt idx="76114">
                  <c:v>1.72596</c:v>
                </c:pt>
                <c:pt idx="76115">
                  <c:v>1.72599</c:v>
                </c:pt>
                <c:pt idx="76116">
                  <c:v>1.72601</c:v>
                </c:pt>
                <c:pt idx="76117">
                  <c:v>1.72603</c:v>
                </c:pt>
                <c:pt idx="76118">
                  <c:v>1.72605</c:v>
                </c:pt>
                <c:pt idx="76119">
                  <c:v>1.72608</c:v>
                </c:pt>
                <c:pt idx="76120">
                  <c:v>1.7261</c:v>
                </c:pt>
                <c:pt idx="76121">
                  <c:v>1.72612</c:v>
                </c:pt>
                <c:pt idx="76122">
                  <c:v>1.72615</c:v>
                </c:pt>
                <c:pt idx="76123">
                  <c:v>1.72617</c:v>
                </c:pt>
                <c:pt idx="76124">
                  <c:v>1.72619</c:v>
                </c:pt>
                <c:pt idx="76125">
                  <c:v>1.72621</c:v>
                </c:pt>
                <c:pt idx="76126">
                  <c:v>1.72624</c:v>
                </c:pt>
                <c:pt idx="76127">
                  <c:v>1.72626</c:v>
                </c:pt>
                <c:pt idx="76128">
                  <c:v>1.72628</c:v>
                </c:pt>
                <c:pt idx="76129">
                  <c:v>1.7263</c:v>
                </c:pt>
                <c:pt idx="76130">
                  <c:v>1.72633</c:v>
                </c:pt>
                <c:pt idx="76131">
                  <c:v>1.72635</c:v>
                </c:pt>
                <c:pt idx="76132">
                  <c:v>1.72637</c:v>
                </c:pt>
                <c:pt idx="76133">
                  <c:v>1.72639</c:v>
                </c:pt>
                <c:pt idx="76134">
                  <c:v>1.72642</c:v>
                </c:pt>
                <c:pt idx="76135">
                  <c:v>1.72644</c:v>
                </c:pt>
                <c:pt idx="76136">
                  <c:v>1.72646</c:v>
                </c:pt>
                <c:pt idx="76137">
                  <c:v>1.72649</c:v>
                </c:pt>
                <c:pt idx="76138">
                  <c:v>1.72651</c:v>
                </c:pt>
                <c:pt idx="76139">
                  <c:v>1.72653</c:v>
                </c:pt>
                <c:pt idx="76140">
                  <c:v>1.72655</c:v>
                </c:pt>
                <c:pt idx="76141">
                  <c:v>1.72658</c:v>
                </c:pt>
                <c:pt idx="76142">
                  <c:v>1.7266</c:v>
                </c:pt>
                <c:pt idx="76143">
                  <c:v>1.72662</c:v>
                </c:pt>
                <c:pt idx="76144">
                  <c:v>1.72664</c:v>
                </c:pt>
                <c:pt idx="76145">
                  <c:v>1.72667</c:v>
                </c:pt>
                <c:pt idx="76146">
                  <c:v>1.72669</c:v>
                </c:pt>
                <c:pt idx="76147">
                  <c:v>1.72671</c:v>
                </c:pt>
                <c:pt idx="76148">
                  <c:v>1.72673</c:v>
                </c:pt>
                <c:pt idx="76149">
                  <c:v>1.72676</c:v>
                </c:pt>
                <c:pt idx="76150">
                  <c:v>1.72678</c:v>
                </c:pt>
                <c:pt idx="76151">
                  <c:v>1.7268</c:v>
                </c:pt>
                <c:pt idx="76152">
                  <c:v>1.72683</c:v>
                </c:pt>
                <c:pt idx="76153">
                  <c:v>1.72685</c:v>
                </c:pt>
                <c:pt idx="76154">
                  <c:v>1.72687</c:v>
                </c:pt>
                <c:pt idx="76155">
                  <c:v>1.72689</c:v>
                </c:pt>
                <c:pt idx="76156">
                  <c:v>1.72692</c:v>
                </c:pt>
                <c:pt idx="76157">
                  <c:v>1.72694</c:v>
                </c:pt>
                <c:pt idx="76158">
                  <c:v>1.72696</c:v>
                </c:pt>
                <c:pt idx="76159">
                  <c:v>1.72698</c:v>
                </c:pt>
                <c:pt idx="76160">
                  <c:v>1.72701</c:v>
                </c:pt>
                <c:pt idx="76161">
                  <c:v>1.72703</c:v>
                </c:pt>
                <c:pt idx="76162">
                  <c:v>1.72705</c:v>
                </c:pt>
                <c:pt idx="76163">
                  <c:v>1.72707</c:v>
                </c:pt>
                <c:pt idx="76164">
                  <c:v>1.7271</c:v>
                </c:pt>
                <c:pt idx="76165">
                  <c:v>1.72712</c:v>
                </c:pt>
                <c:pt idx="76166">
                  <c:v>1.72714</c:v>
                </c:pt>
                <c:pt idx="76167">
                  <c:v>1.72717</c:v>
                </c:pt>
                <c:pt idx="76168">
                  <c:v>1.72719</c:v>
                </c:pt>
                <c:pt idx="76169">
                  <c:v>1.72721</c:v>
                </c:pt>
                <c:pt idx="76170">
                  <c:v>1.72723</c:v>
                </c:pt>
                <c:pt idx="76171">
                  <c:v>1.72726</c:v>
                </c:pt>
                <c:pt idx="76172">
                  <c:v>1.72728</c:v>
                </c:pt>
                <c:pt idx="76173">
                  <c:v>1.7273</c:v>
                </c:pt>
                <c:pt idx="76174">
                  <c:v>1.72732</c:v>
                </c:pt>
                <c:pt idx="76175">
                  <c:v>1.72735</c:v>
                </c:pt>
                <c:pt idx="76176">
                  <c:v>1.72737</c:v>
                </c:pt>
                <c:pt idx="76177">
                  <c:v>1.72739</c:v>
                </c:pt>
                <c:pt idx="76178">
                  <c:v>1.72741</c:v>
                </c:pt>
                <c:pt idx="76179">
                  <c:v>1.72744</c:v>
                </c:pt>
                <c:pt idx="76180">
                  <c:v>1.72746</c:v>
                </c:pt>
                <c:pt idx="76181">
                  <c:v>1.72748</c:v>
                </c:pt>
                <c:pt idx="76182">
                  <c:v>1.72751</c:v>
                </c:pt>
                <c:pt idx="76183">
                  <c:v>1.72753</c:v>
                </c:pt>
                <c:pt idx="76184">
                  <c:v>1.72755</c:v>
                </c:pt>
                <c:pt idx="76185">
                  <c:v>1.72757</c:v>
                </c:pt>
                <c:pt idx="76186">
                  <c:v>1.7276</c:v>
                </c:pt>
                <c:pt idx="76187">
                  <c:v>1.72762</c:v>
                </c:pt>
                <c:pt idx="76188">
                  <c:v>1.72764</c:v>
                </c:pt>
                <c:pt idx="76189">
                  <c:v>1.72766</c:v>
                </c:pt>
                <c:pt idx="76190">
                  <c:v>1.72769</c:v>
                </c:pt>
                <c:pt idx="76191">
                  <c:v>1.72771</c:v>
                </c:pt>
                <c:pt idx="76192">
                  <c:v>1.72773</c:v>
                </c:pt>
                <c:pt idx="76193">
                  <c:v>1.72775</c:v>
                </c:pt>
                <c:pt idx="76194">
                  <c:v>1.72778</c:v>
                </c:pt>
                <c:pt idx="76195">
                  <c:v>1.7278</c:v>
                </c:pt>
                <c:pt idx="76196">
                  <c:v>1.72782</c:v>
                </c:pt>
                <c:pt idx="76197">
                  <c:v>1.72785</c:v>
                </c:pt>
                <c:pt idx="76198">
                  <c:v>1.72787</c:v>
                </c:pt>
                <c:pt idx="76199">
                  <c:v>1.72789</c:v>
                </c:pt>
                <c:pt idx="76200">
                  <c:v>1.72791</c:v>
                </c:pt>
                <c:pt idx="76201">
                  <c:v>1.72794</c:v>
                </c:pt>
                <c:pt idx="76202">
                  <c:v>1.72796</c:v>
                </c:pt>
                <c:pt idx="76203">
                  <c:v>1.72798</c:v>
                </c:pt>
                <c:pt idx="76204">
                  <c:v>1.72801</c:v>
                </c:pt>
                <c:pt idx="76205">
                  <c:v>1.72803</c:v>
                </c:pt>
                <c:pt idx="76206">
                  <c:v>1.72805</c:v>
                </c:pt>
                <c:pt idx="76207">
                  <c:v>1.72807</c:v>
                </c:pt>
                <c:pt idx="76208">
                  <c:v>1.72809</c:v>
                </c:pt>
                <c:pt idx="76209">
                  <c:v>1.72812</c:v>
                </c:pt>
                <c:pt idx="76210">
                  <c:v>1.72814</c:v>
                </c:pt>
                <c:pt idx="76211">
                  <c:v>1.72816</c:v>
                </c:pt>
                <c:pt idx="76212">
                  <c:v>1.72819</c:v>
                </c:pt>
                <c:pt idx="76213">
                  <c:v>1.72821</c:v>
                </c:pt>
                <c:pt idx="76214">
                  <c:v>1.72823</c:v>
                </c:pt>
                <c:pt idx="76215">
                  <c:v>1.72825</c:v>
                </c:pt>
                <c:pt idx="76216">
                  <c:v>1.72828</c:v>
                </c:pt>
                <c:pt idx="76217">
                  <c:v>1.7283</c:v>
                </c:pt>
                <c:pt idx="76218">
                  <c:v>1.72832</c:v>
                </c:pt>
                <c:pt idx="76219">
                  <c:v>1.72835</c:v>
                </c:pt>
                <c:pt idx="76220">
                  <c:v>1.72837</c:v>
                </c:pt>
                <c:pt idx="76221">
                  <c:v>1.72839</c:v>
                </c:pt>
                <c:pt idx="76222">
                  <c:v>1.72841</c:v>
                </c:pt>
                <c:pt idx="76223">
                  <c:v>1.72843</c:v>
                </c:pt>
                <c:pt idx="76224">
                  <c:v>1.72846</c:v>
                </c:pt>
                <c:pt idx="76225">
                  <c:v>1.72848</c:v>
                </c:pt>
                <c:pt idx="76226">
                  <c:v>1.7285</c:v>
                </c:pt>
                <c:pt idx="76227">
                  <c:v>1.72853</c:v>
                </c:pt>
                <c:pt idx="76228">
                  <c:v>1.72855</c:v>
                </c:pt>
                <c:pt idx="76229">
                  <c:v>1.72857</c:v>
                </c:pt>
                <c:pt idx="76230">
                  <c:v>1.72859</c:v>
                </c:pt>
                <c:pt idx="76231">
                  <c:v>1.72862</c:v>
                </c:pt>
                <c:pt idx="76232">
                  <c:v>1.72864</c:v>
                </c:pt>
                <c:pt idx="76233">
                  <c:v>1.72866</c:v>
                </c:pt>
                <c:pt idx="76234">
                  <c:v>1.72869</c:v>
                </c:pt>
                <c:pt idx="76235">
                  <c:v>1.72871</c:v>
                </c:pt>
                <c:pt idx="76236">
                  <c:v>1.72873</c:v>
                </c:pt>
                <c:pt idx="76237">
                  <c:v>1.72875</c:v>
                </c:pt>
                <c:pt idx="76238">
                  <c:v>1.72878</c:v>
                </c:pt>
                <c:pt idx="76239">
                  <c:v>1.7288</c:v>
                </c:pt>
                <c:pt idx="76240">
                  <c:v>1.72882</c:v>
                </c:pt>
                <c:pt idx="76241">
                  <c:v>1.72884</c:v>
                </c:pt>
                <c:pt idx="76242">
                  <c:v>1.72887</c:v>
                </c:pt>
                <c:pt idx="76243">
                  <c:v>1.72889</c:v>
                </c:pt>
                <c:pt idx="76244">
                  <c:v>1.72891</c:v>
                </c:pt>
                <c:pt idx="76245">
                  <c:v>1.72893</c:v>
                </c:pt>
                <c:pt idx="76246">
                  <c:v>1.72896</c:v>
                </c:pt>
                <c:pt idx="76247">
                  <c:v>1.72898</c:v>
                </c:pt>
                <c:pt idx="76248">
                  <c:v>1.729</c:v>
                </c:pt>
                <c:pt idx="76249">
                  <c:v>1.72903</c:v>
                </c:pt>
                <c:pt idx="76250">
                  <c:v>1.72905</c:v>
                </c:pt>
                <c:pt idx="76251">
                  <c:v>1.72907</c:v>
                </c:pt>
                <c:pt idx="76252">
                  <c:v>1.72909</c:v>
                </c:pt>
                <c:pt idx="76253">
                  <c:v>1.72912</c:v>
                </c:pt>
                <c:pt idx="76254">
                  <c:v>1.72914</c:v>
                </c:pt>
                <c:pt idx="76255">
                  <c:v>1.72916</c:v>
                </c:pt>
                <c:pt idx="76256">
                  <c:v>1.72918</c:v>
                </c:pt>
                <c:pt idx="76257">
                  <c:v>1.72921</c:v>
                </c:pt>
                <c:pt idx="76258">
                  <c:v>1.72923</c:v>
                </c:pt>
                <c:pt idx="76259">
                  <c:v>1.72925</c:v>
                </c:pt>
                <c:pt idx="76260">
                  <c:v>1.72927</c:v>
                </c:pt>
                <c:pt idx="76261">
                  <c:v>1.7293</c:v>
                </c:pt>
                <c:pt idx="76262">
                  <c:v>1.72932</c:v>
                </c:pt>
                <c:pt idx="76263">
                  <c:v>1.72934</c:v>
                </c:pt>
                <c:pt idx="76264">
                  <c:v>1.72937</c:v>
                </c:pt>
                <c:pt idx="76265">
                  <c:v>1.72939</c:v>
                </c:pt>
                <c:pt idx="76266">
                  <c:v>1.72941</c:v>
                </c:pt>
                <c:pt idx="76267">
                  <c:v>1.72943</c:v>
                </c:pt>
                <c:pt idx="76268">
                  <c:v>1.72946</c:v>
                </c:pt>
                <c:pt idx="76269">
                  <c:v>1.72948</c:v>
                </c:pt>
                <c:pt idx="76270">
                  <c:v>1.7295</c:v>
                </c:pt>
                <c:pt idx="76271">
                  <c:v>1.72952</c:v>
                </c:pt>
                <c:pt idx="76272">
                  <c:v>1.72955</c:v>
                </c:pt>
                <c:pt idx="76273">
                  <c:v>1.72957</c:v>
                </c:pt>
                <c:pt idx="76274">
                  <c:v>1.72959</c:v>
                </c:pt>
                <c:pt idx="76275">
                  <c:v>1.72961</c:v>
                </c:pt>
                <c:pt idx="76276">
                  <c:v>1.72964</c:v>
                </c:pt>
                <c:pt idx="76277">
                  <c:v>1.72966</c:v>
                </c:pt>
                <c:pt idx="76278">
                  <c:v>1.72968</c:v>
                </c:pt>
                <c:pt idx="76279">
                  <c:v>1.72971</c:v>
                </c:pt>
                <c:pt idx="76280">
                  <c:v>1.72973</c:v>
                </c:pt>
                <c:pt idx="76281">
                  <c:v>1.72975</c:v>
                </c:pt>
                <c:pt idx="76282">
                  <c:v>1.72977</c:v>
                </c:pt>
                <c:pt idx="76283">
                  <c:v>1.7298</c:v>
                </c:pt>
                <c:pt idx="76284">
                  <c:v>1.72982</c:v>
                </c:pt>
                <c:pt idx="76285">
                  <c:v>1.72984</c:v>
                </c:pt>
                <c:pt idx="76286">
                  <c:v>1.72986</c:v>
                </c:pt>
                <c:pt idx="76287">
                  <c:v>1.72989</c:v>
                </c:pt>
                <c:pt idx="76288">
                  <c:v>1.72991</c:v>
                </c:pt>
                <c:pt idx="76289">
                  <c:v>1.72993</c:v>
                </c:pt>
                <c:pt idx="76290">
                  <c:v>1.72995</c:v>
                </c:pt>
                <c:pt idx="76291">
                  <c:v>1.72998</c:v>
                </c:pt>
                <c:pt idx="76292">
                  <c:v>1.73</c:v>
                </c:pt>
                <c:pt idx="76293">
                  <c:v>1.73002</c:v>
                </c:pt>
                <c:pt idx="76294">
                  <c:v>1.73005</c:v>
                </c:pt>
                <c:pt idx="76295">
                  <c:v>1.73007</c:v>
                </c:pt>
                <c:pt idx="76296">
                  <c:v>1.73009</c:v>
                </c:pt>
                <c:pt idx="76297">
                  <c:v>1.73011</c:v>
                </c:pt>
                <c:pt idx="76298">
                  <c:v>1.73014</c:v>
                </c:pt>
                <c:pt idx="76299">
                  <c:v>1.73016</c:v>
                </c:pt>
                <c:pt idx="76300">
                  <c:v>1.73018</c:v>
                </c:pt>
                <c:pt idx="76301">
                  <c:v>1.7302</c:v>
                </c:pt>
                <c:pt idx="76302">
                  <c:v>1.73023</c:v>
                </c:pt>
                <c:pt idx="76303">
                  <c:v>1.73025</c:v>
                </c:pt>
                <c:pt idx="76304">
                  <c:v>1.73027</c:v>
                </c:pt>
                <c:pt idx="76305">
                  <c:v>1.73029</c:v>
                </c:pt>
                <c:pt idx="76306">
                  <c:v>1.73032</c:v>
                </c:pt>
                <c:pt idx="76307">
                  <c:v>1.73034</c:v>
                </c:pt>
                <c:pt idx="76308">
                  <c:v>1.73036</c:v>
                </c:pt>
                <c:pt idx="76309">
                  <c:v>1.73039</c:v>
                </c:pt>
                <c:pt idx="76310">
                  <c:v>1.73041</c:v>
                </c:pt>
                <c:pt idx="76311">
                  <c:v>1.73043</c:v>
                </c:pt>
                <c:pt idx="76312">
                  <c:v>1.73045</c:v>
                </c:pt>
                <c:pt idx="76313">
                  <c:v>1.73048</c:v>
                </c:pt>
                <c:pt idx="76314">
                  <c:v>1.7305</c:v>
                </c:pt>
                <c:pt idx="76315">
                  <c:v>1.73052</c:v>
                </c:pt>
                <c:pt idx="76316">
                  <c:v>1.73054</c:v>
                </c:pt>
                <c:pt idx="76317">
                  <c:v>1.73057</c:v>
                </c:pt>
                <c:pt idx="76318">
                  <c:v>1.73059</c:v>
                </c:pt>
                <c:pt idx="76319">
                  <c:v>1.73061</c:v>
                </c:pt>
                <c:pt idx="76320">
                  <c:v>1.73063</c:v>
                </c:pt>
                <c:pt idx="76321">
                  <c:v>1.73066</c:v>
                </c:pt>
                <c:pt idx="76322">
                  <c:v>1.73068</c:v>
                </c:pt>
                <c:pt idx="76323">
                  <c:v>1.7307</c:v>
                </c:pt>
                <c:pt idx="76324">
                  <c:v>1.73073</c:v>
                </c:pt>
                <c:pt idx="76325">
                  <c:v>1.73075</c:v>
                </c:pt>
                <c:pt idx="76326">
                  <c:v>1.73077</c:v>
                </c:pt>
                <c:pt idx="76327">
                  <c:v>1.73079</c:v>
                </c:pt>
                <c:pt idx="76328">
                  <c:v>1.73082</c:v>
                </c:pt>
                <c:pt idx="76329">
                  <c:v>1.73084</c:v>
                </c:pt>
                <c:pt idx="76330">
                  <c:v>1.73086</c:v>
                </c:pt>
                <c:pt idx="76331">
                  <c:v>1.73088</c:v>
                </c:pt>
                <c:pt idx="76332">
                  <c:v>1.73091</c:v>
                </c:pt>
                <c:pt idx="76333">
                  <c:v>1.73093</c:v>
                </c:pt>
                <c:pt idx="76334">
                  <c:v>1.73095</c:v>
                </c:pt>
                <c:pt idx="76335">
                  <c:v>1.73097</c:v>
                </c:pt>
                <c:pt idx="76336">
                  <c:v>1.731</c:v>
                </c:pt>
                <c:pt idx="76337">
                  <c:v>1.73102</c:v>
                </c:pt>
                <c:pt idx="76338">
                  <c:v>1.73104</c:v>
                </c:pt>
                <c:pt idx="76339">
                  <c:v>1.73107</c:v>
                </c:pt>
                <c:pt idx="76340">
                  <c:v>1.73109</c:v>
                </c:pt>
                <c:pt idx="76341">
                  <c:v>1.73111</c:v>
                </c:pt>
                <c:pt idx="76342">
                  <c:v>1.73113</c:v>
                </c:pt>
                <c:pt idx="76343">
                  <c:v>1.73116</c:v>
                </c:pt>
                <c:pt idx="76344">
                  <c:v>1.73118</c:v>
                </c:pt>
                <c:pt idx="76345">
                  <c:v>1.7312</c:v>
                </c:pt>
                <c:pt idx="76346">
                  <c:v>1.73122</c:v>
                </c:pt>
                <c:pt idx="76347">
                  <c:v>1.73125</c:v>
                </c:pt>
                <c:pt idx="76348">
                  <c:v>1.73127</c:v>
                </c:pt>
                <c:pt idx="76349">
                  <c:v>1.73129</c:v>
                </c:pt>
                <c:pt idx="76350">
                  <c:v>1.73131</c:v>
                </c:pt>
                <c:pt idx="76351">
                  <c:v>1.73134</c:v>
                </c:pt>
                <c:pt idx="76352">
                  <c:v>1.73136</c:v>
                </c:pt>
                <c:pt idx="76353">
                  <c:v>1.73138</c:v>
                </c:pt>
                <c:pt idx="76354">
                  <c:v>1.73141</c:v>
                </c:pt>
                <c:pt idx="76355">
                  <c:v>1.73143</c:v>
                </c:pt>
                <c:pt idx="76356">
                  <c:v>1.73145</c:v>
                </c:pt>
                <c:pt idx="76357">
                  <c:v>1.73147</c:v>
                </c:pt>
                <c:pt idx="76358">
                  <c:v>1.7315</c:v>
                </c:pt>
                <c:pt idx="76359">
                  <c:v>1.73152</c:v>
                </c:pt>
                <c:pt idx="76360">
                  <c:v>1.73154</c:v>
                </c:pt>
                <c:pt idx="76361">
                  <c:v>1.73157</c:v>
                </c:pt>
                <c:pt idx="76362">
                  <c:v>1.73159</c:v>
                </c:pt>
                <c:pt idx="76363">
                  <c:v>1.73161</c:v>
                </c:pt>
                <c:pt idx="76364">
                  <c:v>1.73163</c:v>
                </c:pt>
                <c:pt idx="76365">
                  <c:v>1.73165</c:v>
                </c:pt>
                <c:pt idx="76366">
                  <c:v>1.73168</c:v>
                </c:pt>
                <c:pt idx="76367">
                  <c:v>1.7317</c:v>
                </c:pt>
                <c:pt idx="76368">
                  <c:v>1.73172</c:v>
                </c:pt>
                <c:pt idx="76369">
                  <c:v>1.73175</c:v>
                </c:pt>
                <c:pt idx="76370">
                  <c:v>1.73177</c:v>
                </c:pt>
                <c:pt idx="76371">
                  <c:v>1.73179</c:v>
                </c:pt>
                <c:pt idx="76372">
                  <c:v>1.73181</c:v>
                </c:pt>
                <c:pt idx="76373">
                  <c:v>1.73184</c:v>
                </c:pt>
                <c:pt idx="76374">
                  <c:v>1.73186</c:v>
                </c:pt>
                <c:pt idx="76375">
                  <c:v>1.73188</c:v>
                </c:pt>
                <c:pt idx="76376">
                  <c:v>1.73191</c:v>
                </c:pt>
                <c:pt idx="76377">
                  <c:v>1.73193</c:v>
                </c:pt>
                <c:pt idx="76378">
                  <c:v>1.73195</c:v>
                </c:pt>
                <c:pt idx="76379">
                  <c:v>1.73197</c:v>
                </c:pt>
                <c:pt idx="76380">
                  <c:v>1.73199</c:v>
                </c:pt>
                <c:pt idx="76381">
                  <c:v>1.73202</c:v>
                </c:pt>
                <c:pt idx="76382">
                  <c:v>1.73204</c:v>
                </c:pt>
                <c:pt idx="76383">
                  <c:v>1.73206</c:v>
                </c:pt>
                <c:pt idx="76384">
                  <c:v>1.73209</c:v>
                </c:pt>
                <c:pt idx="76385">
                  <c:v>1.73211</c:v>
                </c:pt>
                <c:pt idx="76386">
                  <c:v>1.73213</c:v>
                </c:pt>
                <c:pt idx="76387">
                  <c:v>1.73215</c:v>
                </c:pt>
                <c:pt idx="76388">
                  <c:v>1.73218</c:v>
                </c:pt>
                <c:pt idx="76389">
                  <c:v>1.7322</c:v>
                </c:pt>
                <c:pt idx="76390">
                  <c:v>1.73222</c:v>
                </c:pt>
                <c:pt idx="76391">
                  <c:v>1.73225</c:v>
                </c:pt>
                <c:pt idx="76392">
                  <c:v>1.73227</c:v>
                </c:pt>
                <c:pt idx="76393">
                  <c:v>1.73229</c:v>
                </c:pt>
                <c:pt idx="76394">
                  <c:v>1.73231</c:v>
                </c:pt>
                <c:pt idx="76395">
                  <c:v>1.73234</c:v>
                </c:pt>
                <c:pt idx="76396">
                  <c:v>1.73236</c:v>
                </c:pt>
                <c:pt idx="76397">
                  <c:v>1.73238</c:v>
                </c:pt>
                <c:pt idx="76398">
                  <c:v>1.7324</c:v>
                </c:pt>
                <c:pt idx="76399">
                  <c:v>1.73243</c:v>
                </c:pt>
                <c:pt idx="76400">
                  <c:v>1.73245</c:v>
                </c:pt>
                <c:pt idx="76401">
                  <c:v>1.73247</c:v>
                </c:pt>
                <c:pt idx="76402">
                  <c:v>1.73249</c:v>
                </c:pt>
                <c:pt idx="76403">
                  <c:v>1.73252</c:v>
                </c:pt>
                <c:pt idx="76404">
                  <c:v>1.73254</c:v>
                </c:pt>
                <c:pt idx="76405">
                  <c:v>1.73256</c:v>
                </c:pt>
                <c:pt idx="76406">
                  <c:v>1.73259</c:v>
                </c:pt>
                <c:pt idx="76407">
                  <c:v>1.73261</c:v>
                </c:pt>
                <c:pt idx="76408">
                  <c:v>1.73263</c:v>
                </c:pt>
                <c:pt idx="76409">
                  <c:v>1.73265</c:v>
                </c:pt>
                <c:pt idx="76410">
                  <c:v>1.73268</c:v>
                </c:pt>
                <c:pt idx="76411">
                  <c:v>1.7327</c:v>
                </c:pt>
                <c:pt idx="76412">
                  <c:v>1.73272</c:v>
                </c:pt>
                <c:pt idx="76413">
                  <c:v>1.73274</c:v>
                </c:pt>
                <c:pt idx="76414">
                  <c:v>1.73277</c:v>
                </c:pt>
                <c:pt idx="76415">
                  <c:v>1.73279</c:v>
                </c:pt>
                <c:pt idx="76416">
                  <c:v>1.73281</c:v>
                </c:pt>
                <c:pt idx="76417">
                  <c:v>1.73283</c:v>
                </c:pt>
                <c:pt idx="76418">
                  <c:v>1.73286</c:v>
                </c:pt>
                <c:pt idx="76419">
                  <c:v>1.73288</c:v>
                </c:pt>
                <c:pt idx="76420">
                  <c:v>1.7329</c:v>
                </c:pt>
                <c:pt idx="76421">
                  <c:v>1.73293</c:v>
                </c:pt>
                <c:pt idx="76422">
                  <c:v>1.73295</c:v>
                </c:pt>
                <c:pt idx="76423">
                  <c:v>1.73297</c:v>
                </c:pt>
                <c:pt idx="76424">
                  <c:v>1.73299</c:v>
                </c:pt>
                <c:pt idx="76425">
                  <c:v>1.73302</c:v>
                </c:pt>
                <c:pt idx="76426">
                  <c:v>1.73304</c:v>
                </c:pt>
                <c:pt idx="76427">
                  <c:v>1.73306</c:v>
                </c:pt>
                <c:pt idx="76428">
                  <c:v>1.73308</c:v>
                </c:pt>
                <c:pt idx="76429">
                  <c:v>1.73311</c:v>
                </c:pt>
                <c:pt idx="76430">
                  <c:v>1.73313</c:v>
                </c:pt>
                <c:pt idx="76431">
                  <c:v>1.73315</c:v>
                </c:pt>
                <c:pt idx="76432">
                  <c:v>1.73317</c:v>
                </c:pt>
                <c:pt idx="76433">
                  <c:v>1.7332</c:v>
                </c:pt>
                <c:pt idx="76434">
                  <c:v>1.73322</c:v>
                </c:pt>
                <c:pt idx="76435">
                  <c:v>1.73324</c:v>
                </c:pt>
                <c:pt idx="76436">
                  <c:v>1.73327</c:v>
                </c:pt>
                <c:pt idx="76437">
                  <c:v>1.73329</c:v>
                </c:pt>
                <c:pt idx="76438">
                  <c:v>1.73331</c:v>
                </c:pt>
                <c:pt idx="76439">
                  <c:v>1.73333</c:v>
                </c:pt>
                <c:pt idx="76440">
                  <c:v>1.73336</c:v>
                </c:pt>
                <c:pt idx="76441">
                  <c:v>1.73338</c:v>
                </c:pt>
                <c:pt idx="76442">
                  <c:v>1.7334</c:v>
                </c:pt>
                <c:pt idx="76443">
                  <c:v>1.73342</c:v>
                </c:pt>
                <c:pt idx="76444">
                  <c:v>1.73345</c:v>
                </c:pt>
                <c:pt idx="76445">
                  <c:v>1.73347</c:v>
                </c:pt>
                <c:pt idx="76446">
                  <c:v>1.73349</c:v>
                </c:pt>
                <c:pt idx="76447">
                  <c:v>1.73351</c:v>
                </c:pt>
                <c:pt idx="76448">
                  <c:v>1.73354</c:v>
                </c:pt>
                <c:pt idx="76449">
                  <c:v>1.73356</c:v>
                </c:pt>
                <c:pt idx="76450">
                  <c:v>1.73358</c:v>
                </c:pt>
                <c:pt idx="76451">
                  <c:v>1.73361</c:v>
                </c:pt>
                <c:pt idx="76452">
                  <c:v>1.73363</c:v>
                </c:pt>
                <c:pt idx="76453">
                  <c:v>1.73365</c:v>
                </c:pt>
                <c:pt idx="76454">
                  <c:v>1.73367</c:v>
                </c:pt>
                <c:pt idx="76455">
                  <c:v>1.7337</c:v>
                </c:pt>
                <c:pt idx="76456">
                  <c:v>1.73372</c:v>
                </c:pt>
                <c:pt idx="76457">
                  <c:v>1.73374</c:v>
                </c:pt>
                <c:pt idx="76458">
                  <c:v>1.73376</c:v>
                </c:pt>
                <c:pt idx="76459">
                  <c:v>1.73379</c:v>
                </c:pt>
                <c:pt idx="76460">
                  <c:v>1.73381</c:v>
                </c:pt>
                <c:pt idx="76461">
                  <c:v>1.73383</c:v>
                </c:pt>
                <c:pt idx="76462">
                  <c:v>1.73385</c:v>
                </c:pt>
                <c:pt idx="76463">
                  <c:v>1.73388</c:v>
                </c:pt>
                <c:pt idx="76464">
                  <c:v>1.7339</c:v>
                </c:pt>
                <c:pt idx="76465">
                  <c:v>1.73392</c:v>
                </c:pt>
                <c:pt idx="76466">
                  <c:v>1.73395</c:v>
                </c:pt>
                <c:pt idx="76467">
                  <c:v>1.73397</c:v>
                </c:pt>
                <c:pt idx="76468">
                  <c:v>1.73399</c:v>
                </c:pt>
                <c:pt idx="76469">
                  <c:v>1.73401</c:v>
                </c:pt>
                <c:pt idx="76470">
                  <c:v>1.73404</c:v>
                </c:pt>
                <c:pt idx="76471">
                  <c:v>1.73406</c:v>
                </c:pt>
                <c:pt idx="76472">
                  <c:v>1.73408</c:v>
                </c:pt>
                <c:pt idx="76473">
                  <c:v>1.7341</c:v>
                </c:pt>
                <c:pt idx="76474">
                  <c:v>1.73413</c:v>
                </c:pt>
                <c:pt idx="76475">
                  <c:v>1.73415</c:v>
                </c:pt>
                <c:pt idx="76476">
                  <c:v>1.73417</c:v>
                </c:pt>
                <c:pt idx="76477">
                  <c:v>1.73419</c:v>
                </c:pt>
                <c:pt idx="76478">
                  <c:v>1.73422</c:v>
                </c:pt>
                <c:pt idx="76479">
                  <c:v>1.73424</c:v>
                </c:pt>
                <c:pt idx="76480">
                  <c:v>1.73426</c:v>
                </c:pt>
                <c:pt idx="76481">
                  <c:v>1.73429</c:v>
                </c:pt>
                <c:pt idx="76482">
                  <c:v>1.73431</c:v>
                </c:pt>
                <c:pt idx="76483">
                  <c:v>1.73433</c:v>
                </c:pt>
                <c:pt idx="76484">
                  <c:v>1.73435</c:v>
                </c:pt>
                <c:pt idx="76485">
                  <c:v>1.73438</c:v>
                </c:pt>
                <c:pt idx="76486">
                  <c:v>1.7344</c:v>
                </c:pt>
                <c:pt idx="76487">
                  <c:v>1.73442</c:v>
                </c:pt>
                <c:pt idx="76488">
                  <c:v>1.73444</c:v>
                </c:pt>
                <c:pt idx="76489">
                  <c:v>1.73447</c:v>
                </c:pt>
                <c:pt idx="76490">
                  <c:v>1.73449</c:v>
                </c:pt>
                <c:pt idx="76491">
                  <c:v>1.73451</c:v>
                </c:pt>
                <c:pt idx="76492">
                  <c:v>1.73453</c:v>
                </c:pt>
                <c:pt idx="76493">
                  <c:v>1.73456</c:v>
                </c:pt>
                <c:pt idx="76494">
                  <c:v>1.73458</c:v>
                </c:pt>
                <c:pt idx="76495">
                  <c:v>1.7346</c:v>
                </c:pt>
                <c:pt idx="76496">
                  <c:v>1.73463</c:v>
                </c:pt>
                <c:pt idx="76497">
                  <c:v>1.73465</c:v>
                </c:pt>
                <c:pt idx="76498">
                  <c:v>1.73467</c:v>
                </c:pt>
                <c:pt idx="76499">
                  <c:v>1.73469</c:v>
                </c:pt>
                <c:pt idx="76500">
                  <c:v>1.73472</c:v>
                </c:pt>
                <c:pt idx="76501">
                  <c:v>1.73474</c:v>
                </c:pt>
                <c:pt idx="76502">
                  <c:v>1.73476</c:v>
                </c:pt>
                <c:pt idx="76503">
                  <c:v>1.73479</c:v>
                </c:pt>
                <c:pt idx="76504">
                  <c:v>1.73481</c:v>
                </c:pt>
                <c:pt idx="76505">
                  <c:v>1.73483</c:v>
                </c:pt>
                <c:pt idx="76506">
                  <c:v>1.73485</c:v>
                </c:pt>
                <c:pt idx="76507">
                  <c:v>1.73487</c:v>
                </c:pt>
                <c:pt idx="76508">
                  <c:v>1.7349</c:v>
                </c:pt>
                <c:pt idx="76509">
                  <c:v>1.73492</c:v>
                </c:pt>
                <c:pt idx="76510">
                  <c:v>1.73494</c:v>
                </c:pt>
                <c:pt idx="76511">
                  <c:v>1.73497</c:v>
                </c:pt>
                <c:pt idx="76512">
                  <c:v>1.73499</c:v>
                </c:pt>
                <c:pt idx="76513">
                  <c:v>1.73501</c:v>
                </c:pt>
                <c:pt idx="76514">
                  <c:v>1.73503</c:v>
                </c:pt>
                <c:pt idx="76515">
                  <c:v>1.73506</c:v>
                </c:pt>
                <c:pt idx="76516">
                  <c:v>1.73508</c:v>
                </c:pt>
                <c:pt idx="76517">
                  <c:v>1.7351</c:v>
                </c:pt>
                <c:pt idx="76518">
                  <c:v>1.73513</c:v>
                </c:pt>
                <c:pt idx="76519">
                  <c:v>1.73515</c:v>
                </c:pt>
                <c:pt idx="76520">
                  <c:v>1.73517</c:v>
                </c:pt>
                <c:pt idx="76521">
                  <c:v>1.73519</c:v>
                </c:pt>
                <c:pt idx="76522">
                  <c:v>1.73521</c:v>
                </c:pt>
                <c:pt idx="76523">
                  <c:v>1.73524</c:v>
                </c:pt>
                <c:pt idx="76524">
                  <c:v>1.73526</c:v>
                </c:pt>
                <c:pt idx="76525">
                  <c:v>1.73528</c:v>
                </c:pt>
                <c:pt idx="76526">
                  <c:v>1.73531</c:v>
                </c:pt>
                <c:pt idx="76527">
                  <c:v>1.73533</c:v>
                </c:pt>
                <c:pt idx="76528">
                  <c:v>1.73535</c:v>
                </c:pt>
                <c:pt idx="76529">
                  <c:v>1.73537</c:v>
                </c:pt>
                <c:pt idx="76530">
                  <c:v>1.7354</c:v>
                </c:pt>
                <c:pt idx="76531">
                  <c:v>1.73542</c:v>
                </c:pt>
                <c:pt idx="76532">
                  <c:v>1.73544</c:v>
                </c:pt>
                <c:pt idx="76533">
                  <c:v>1.73547</c:v>
                </c:pt>
                <c:pt idx="76534">
                  <c:v>1.73549</c:v>
                </c:pt>
                <c:pt idx="76535">
                  <c:v>1.73551</c:v>
                </c:pt>
                <c:pt idx="76536">
                  <c:v>1.73553</c:v>
                </c:pt>
                <c:pt idx="76537">
                  <c:v>1.73556</c:v>
                </c:pt>
                <c:pt idx="76538">
                  <c:v>1.73558</c:v>
                </c:pt>
                <c:pt idx="76539">
                  <c:v>1.7356</c:v>
                </c:pt>
                <c:pt idx="76540">
                  <c:v>1.73562</c:v>
                </c:pt>
                <c:pt idx="76541">
                  <c:v>1.73565</c:v>
                </c:pt>
                <c:pt idx="76542">
                  <c:v>1.73567</c:v>
                </c:pt>
                <c:pt idx="76543">
                  <c:v>1.73569</c:v>
                </c:pt>
                <c:pt idx="76544">
                  <c:v>1.73571</c:v>
                </c:pt>
                <c:pt idx="76545">
                  <c:v>1.73574</c:v>
                </c:pt>
                <c:pt idx="76546">
                  <c:v>1.73576</c:v>
                </c:pt>
                <c:pt idx="76547">
                  <c:v>1.73578</c:v>
                </c:pt>
                <c:pt idx="76548">
                  <c:v>1.73581</c:v>
                </c:pt>
                <c:pt idx="76549">
                  <c:v>1.73583</c:v>
                </c:pt>
                <c:pt idx="76550">
                  <c:v>1.73585</c:v>
                </c:pt>
                <c:pt idx="76551">
                  <c:v>1.73587</c:v>
                </c:pt>
                <c:pt idx="76552">
                  <c:v>1.7359</c:v>
                </c:pt>
                <c:pt idx="76553">
                  <c:v>1.73592</c:v>
                </c:pt>
                <c:pt idx="76554">
                  <c:v>1.73594</c:v>
                </c:pt>
                <c:pt idx="76555">
                  <c:v>1.73596</c:v>
                </c:pt>
                <c:pt idx="76556">
                  <c:v>1.73599</c:v>
                </c:pt>
                <c:pt idx="76557">
                  <c:v>1.73601</c:v>
                </c:pt>
                <c:pt idx="76558">
                  <c:v>1.73603</c:v>
                </c:pt>
                <c:pt idx="76559">
                  <c:v>1.73605</c:v>
                </c:pt>
                <c:pt idx="76560">
                  <c:v>1.73608</c:v>
                </c:pt>
                <c:pt idx="76561">
                  <c:v>1.7361</c:v>
                </c:pt>
                <c:pt idx="76562">
                  <c:v>1.73612</c:v>
                </c:pt>
                <c:pt idx="76563">
                  <c:v>1.73615</c:v>
                </c:pt>
                <c:pt idx="76564">
                  <c:v>1.73617</c:v>
                </c:pt>
                <c:pt idx="76565">
                  <c:v>1.73619</c:v>
                </c:pt>
                <c:pt idx="76566">
                  <c:v>1.73621</c:v>
                </c:pt>
                <c:pt idx="76567">
                  <c:v>1.73624</c:v>
                </c:pt>
                <c:pt idx="76568">
                  <c:v>1.73626</c:v>
                </c:pt>
                <c:pt idx="76569">
                  <c:v>1.73628</c:v>
                </c:pt>
                <c:pt idx="76570">
                  <c:v>1.7363</c:v>
                </c:pt>
                <c:pt idx="76571">
                  <c:v>1.73633</c:v>
                </c:pt>
                <c:pt idx="76572">
                  <c:v>1.73635</c:v>
                </c:pt>
                <c:pt idx="76573">
                  <c:v>1.73637</c:v>
                </c:pt>
                <c:pt idx="76574">
                  <c:v>1.73639</c:v>
                </c:pt>
                <c:pt idx="76575">
                  <c:v>1.73642</c:v>
                </c:pt>
                <c:pt idx="76576">
                  <c:v>1.73644</c:v>
                </c:pt>
                <c:pt idx="76577">
                  <c:v>1.73646</c:v>
                </c:pt>
                <c:pt idx="76578">
                  <c:v>1.73649</c:v>
                </c:pt>
                <c:pt idx="76579">
                  <c:v>1.73651</c:v>
                </c:pt>
                <c:pt idx="76580">
                  <c:v>1.73653</c:v>
                </c:pt>
                <c:pt idx="76581">
                  <c:v>1.73655</c:v>
                </c:pt>
                <c:pt idx="76582">
                  <c:v>1.73658</c:v>
                </c:pt>
                <c:pt idx="76583">
                  <c:v>1.7366</c:v>
                </c:pt>
                <c:pt idx="76584">
                  <c:v>1.73662</c:v>
                </c:pt>
                <c:pt idx="76585">
                  <c:v>1.73664</c:v>
                </c:pt>
                <c:pt idx="76586">
                  <c:v>1.73667</c:v>
                </c:pt>
                <c:pt idx="76587">
                  <c:v>1.73669</c:v>
                </c:pt>
                <c:pt idx="76588">
                  <c:v>1.73671</c:v>
                </c:pt>
                <c:pt idx="76589">
                  <c:v>1.73673</c:v>
                </c:pt>
                <c:pt idx="76590">
                  <c:v>1.73676</c:v>
                </c:pt>
                <c:pt idx="76591">
                  <c:v>1.73678</c:v>
                </c:pt>
                <c:pt idx="76592">
                  <c:v>1.7368</c:v>
                </c:pt>
                <c:pt idx="76593">
                  <c:v>1.73683</c:v>
                </c:pt>
                <c:pt idx="76594">
                  <c:v>1.73685</c:v>
                </c:pt>
                <c:pt idx="76595">
                  <c:v>1.73687</c:v>
                </c:pt>
                <c:pt idx="76596">
                  <c:v>1.73689</c:v>
                </c:pt>
                <c:pt idx="76597">
                  <c:v>1.73692</c:v>
                </c:pt>
                <c:pt idx="76598">
                  <c:v>1.73694</c:v>
                </c:pt>
                <c:pt idx="76599">
                  <c:v>1.73696</c:v>
                </c:pt>
                <c:pt idx="76600">
                  <c:v>1.73698</c:v>
                </c:pt>
                <c:pt idx="76601">
                  <c:v>1.73701</c:v>
                </c:pt>
                <c:pt idx="76602">
                  <c:v>1.73703</c:v>
                </c:pt>
                <c:pt idx="76603">
                  <c:v>1.73705</c:v>
                </c:pt>
                <c:pt idx="76604">
                  <c:v>1.73707</c:v>
                </c:pt>
                <c:pt idx="76605">
                  <c:v>1.7371</c:v>
                </c:pt>
                <c:pt idx="76606">
                  <c:v>1.73712</c:v>
                </c:pt>
                <c:pt idx="76607">
                  <c:v>1.73714</c:v>
                </c:pt>
                <c:pt idx="76608">
                  <c:v>1.73717</c:v>
                </c:pt>
                <c:pt idx="76609">
                  <c:v>1.73719</c:v>
                </c:pt>
                <c:pt idx="76610">
                  <c:v>1.73721</c:v>
                </c:pt>
                <c:pt idx="76611">
                  <c:v>1.73723</c:v>
                </c:pt>
                <c:pt idx="76612">
                  <c:v>1.73726</c:v>
                </c:pt>
                <c:pt idx="76613">
                  <c:v>1.73728</c:v>
                </c:pt>
                <c:pt idx="76614">
                  <c:v>1.7373</c:v>
                </c:pt>
                <c:pt idx="76615">
                  <c:v>1.73732</c:v>
                </c:pt>
                <c:pt idx="76616">
                  <c:v>1.73735</c:v>
                </c:pt>
                <c:pt idx="76617">
                  <c:v>1.73737</c:v>
                </c:pt>
                <c:pt idx="76618">
                  <c:v>1.73739</c:v>
                </c:pt>
                <c:pt idx="76619">
                  <c:v>1.73741</c:v>
                </c:pt>
                <c:pt idx="76620">
                  <c:v>1.73744</c:v>
                </c:pt>
                <c:pt idx="76621">
                  <c:v>1.73746</c:v>
                </c:pt>
                <c:pt idx="76622">
                  <c:v>1.73748</c:v>
                </c:pt>
                <c:pt idx="76623">
                  <c:v>1.73751</c:v>
                </c:pt>
                <c:pt idx="76624">
                  <c:v>1.73753</c:v>
                </c:pt>
                <c:pt idx="76625">
                  <c:v>1.73755</c:v>
                </c:pt>
                <c:pt idx="76626">
                  <c:v>1.73757</c:v>
                </c:pt>
                <c:pt idx="76627">
                  <c:v>1.7376</c:v>
                </c:pt>
                <c:pt idx="76628">
                  <c:v>1.73762</c:v>
                </c:pt>
                <c:pt idx="76629">
                  <c:v>1.73764</c:v>
                </c:pt>
                <c:pt idx="76630">
                  <c:v>1.73766</c:v>
                </c:pt>
                <c:pt idx="76631">
                  <c:v>1.73769</c:v>
                </c:pt>
                <c:pt idx="76632">
                  <c:v>1.73771</c:v>
                </c:pt>
                <c:pt idx="76633">
                  <c:v>1.73773</c:v>
                </c:pt>
                <c:pt idx="76634">
                  <c:v>1.73775</c:v>
                </c:pt>
                <c:pt idx="76635">
                  <c:v>1.73778</c:v>
                </c:pt>
                <c:pt idx="76636">
                  <c:v>1.7378</c:v>
                </c:pt>
                <c:pt idx="76637">
                  <c:v>1.73782</c:v>
                </c:pt>
                <c:pt idx="76638">
                  <c:v>1.73785</c:v>
                </c:pt>
                <c:pt idx="76639">
                  <c:v>1.73787</c:v>
                </c:pt>
                <c:pt idx="76640">
                  <c:v>1.73789</c:v>
                </c:pt>
                <c:pt idx="76641">
                  <c:v>1.73791</c:v>
                </c:pt>
                <c:pt idx="76642">
                  <c:v>1.73794</c:v>
                </c:pt>
                <c:pt idx="76643">
                  <c:v>1.73796</c:v>
                </c:pt>
                <c:pt idx="76644">
                  <c:v>1.73798</c:v>
                </c:pt>
                <c:pt idx="76645">
                  <c:v>1.73801</c:v>
                </c:pt>
                <c:pt idx="76646">
                  <c:v>1.73803</c:v>
                </c:pt>
                <c:pt idx="76647">
                  <c:v>1.73805</c:v>
                </c:pt>
                <c:pt idx="76648">
                  <c:v>1.73807</c:v>
                </c:pt>
                <c:pt idx="76649">
                  <c:v>1.73809</c:v>
                </c:pt>
                <c:pt idx="76650">
                  <c:v>1.73812</c:v>
                </c:pt>
                <c:pt idx="76651">
                  <c:v>1.73814</c:v>
                </c:pt>
                <c:pt idx="76652">
                  <c:v>1.73816</c:v>
                </c:pt>
                <c:pt idx="76653">
                  <c:v>1.73819</c:v>
                </c:pt>
                <c:pt idx="76654">
                  <c:v>1.73821</c:v>
                </c:pt>
                <c:pt idx="76655">
                  <c:v>1.73823</c:v>
                </c:pt>
                <c:pt idx="76656">
                  <c:v>1.73825</c:v>
                </c:pt>
                <c:pt idx="76657">
                  <c:v>1.73828</c:v>
                </c:pt>
                <c:pt idx="76658">
                  <c:v>1.7383</c:v>
                </c:pt>
                <c:pt idx="76659">
                  <c:v>1.73832</c:v>
                </c:pt>
                <c:pt idx="76660">
                  <c:v>1.73835</c:v>
                </c:pt>
                <c:pt idx="76661">
                  <c:v>1.73837</c:v>
                </c:pt>
                <c:pt idx="76662">
                  <c:v>1.73839</c:v>
                </c:pt>
                <c:pt idx="76663">
                  <c:v>1.73841</c:v>
                </c:pt>
                <c:pt idx="76664">
                  <c:v>1.73843</c:v>
                </c:pt>
                <c:pt idx="76665">
                  <c:v>1.73846</c:v>
                </c:pt>
                <c:pt idx="76666">
                  <c:v>1.73848</c:v>
                </c:pt>
                <c:pt idx="76667">
                  <c:v>1.7385</c:v>
                </c:pt>
                <c:pt idx="76668">
                  <c:v>1.73853</c:v>
                </c:pt>
                <c:pt idx="76669">
                  <c:v>1.73855</c:v>
                </c:pt>
                <c:pt idx="76670">
                  <c:v>1.73857</c:v>
                </c:pt>
                <c:pt idx="76671">
                  <c:v>1.73859</c:v>
                </c:pt>
                <c:pt idx="76672">
                  <c:v>1.73862</c:v>
                </c:pt>
                <c:pt idx="76673">
                  <c:v>1.73864</c:v>
                </c:pt>
                <c:pt idx="76674">
                  <c:v>1.73866</c:v>
                </c:pt>
                <c:pt idx="76675">
                  <c:v>1.73869</c:v>
                </c:pt>
                <c:pt idx="76676">
                  <c:v>1.73871</c:v>
                </c:pt>
                <c:pt idx="76677">
                  <c:v>1.73873</c:v>
                </c:pt>
                <c:pt idx="76678">
                  <c:v>1.73875</c:v>
                </c:pt>
                <c:pt idx="76679">
                  <c:v>1.73878</c:v>
                </c:pt>
                <c:pt idx="76680">
                  <c:v>1.7388</c:v>
                </c:pt>
                <c:pt idx="76681">
                  <c:v>1.73882</c:v>
                </c:pt>
                <c:pt idx="76682">
                  <c:v>1.73884</c:v>
                </c:pt>
                <c:pt idx="76683">
                  <c:v>1.73887</c:v>
                </c:pt>
                <c:pt idx="76684">
                  <c:v>1.73889</c:v>
                </c:pt>
                <c:pt idx="76685">
                  <c:v>1.73891</c:v>
                </c:pt>
                <c:pt idx="76686">
                  <c:v>1.73893</c:v>
                </c:pt>
                <c:pt idx="76687">
                  <c:v>1.73896</c:v>
                </c:pt>
                <c:pt idx="76688">
                  <c:v>1.73898</c:v>
                </c:pt>
                <c:pt idx="76689">
                  <c:v>1.739</c:v>
                </c:pt>
                <c:pt idx="76690">
                  <c:v>1.73903</c:v>
                </c:pt>
                <c:pt idx="76691">
                  <c:v>1.73905</c:v>
                </c:pt>
                <c:pt idx="76692">
                  <c:v>1.73907</c:v>
                </c:pt>
                <c:pt idx="76693">
                  <c:v>1.73909</c:v>
                </c:pt>
                <c:pt idx="76694">
                  <c:v>1.73912</c:v>
                </c:pt>
                <c:pt idx="76695">
                  <c:v>1.73914</c:v>
                </c:pt>
                <c:pt idx="76696">
                  <c:v>1.73916</c:v>
                </c:pt>
                <c:pt idx="76697">
                  <c:v>1.73918</c:v>
                </c:pt>
                <c:pt idx="76698">
                  <c:v>1.73921</c:v>
                </c:pt>
                <c:pt idx="76699">
                  <c:v>1.73923</c:v>
                </c:pt>
                <c:pt idx="76700">
                  <c:v>1.73925</c:v>
                </c:pt>
                <c:pt idx="76701">
                  <c:v>1.73927</c:v>
                </c:pt>
                <c:pt idx="76702">
                  <c:v>1.7393</c:v>
                </c:pt>
                <c:pt idx="76703">
                  <c:v>1.73932</c:v>
                </c:pt>
                <c:pt idx="76704">
                  <c:v>1.73934</c:v>
                </c:pt>
                <c:pt idx="76705">
                  <c:v>1.73937</c:v>
                </c:pt>
                <c:pt idx="76706">
                  <c:v>1.73939</c:v>
                </c:pt>
                <c:pt idx="76707">
                  <c:v>1.73941</c:v>
                </c:pt>
                <c:pt idx="76708">
                  <c:v>1.73943</c:v>
                </c:pt>
                <c:pt idx="76709">
                  <c:v>1.73946</c:v>
                </c:pt>
                <c:pt idx="76710">
                  <c:v>1.73948</c:v>
                </c:pt>
                <c:pt idx="76711">
                  <c:v>1.7395</c:v>
                </c:pt>
                <c:pt idx="76712">
                  <c:v>1.73952</c:v>
                </c:pt>
                <c:pt idx="76713">
                  <c:v>1.73955</c:v>
                </c:pt>
                <c:pt idx="76714">
                  <c:v>1.73957</c:v>
                </c:pt>
                <c:pt idx="76715">
                  <c:v>1.73959</c:v>
                </c:pt>
                <c:pt idx="76716">
                  <c:v>1.73961</c:v>
                </c:pt>
                <c:pt idx="76717">
                  <c:v>1.73964</c:v>
                </c:pt>
                <c:pt idx="76718">
                  <c:v>1.73966</c:v>
                </c:pt>
                <c:pt idx="76719">
                  <c:v>1.73968</c:v>
                </c:pt>
                <c:pt idx="76720">
                  <c:v>1.73971</c:v>
                </c:pt>
                <c:pt idx="76721">
                  <c:v>1.73973</c:v>
                </c:pt>
                <c:pt idx="76722">
                  <c:v>1.73975</c:v>
                </c:pt>
                <c:pt idx="76723">
                  <c:v>1.73977</c:v>
                </c:pt>
                <c:pt idx="76724">
                  <c:v>1.7398</c:v>
                </c:pt>
                <c:pt idx="76725">
                  <c:v>1.73982</c:v>
                </c:pt>
                <c:pt idx="76726">
                  <c:v>1.73984</c:v>
                </c:pt>
                <c:pt idx="76727">
                  <c:v>1.73986</c:v>
                </c:pt>
                <c:pt idx="76728">
                  <c:v>1.73989</c:v>
                </c:pt>
                <c:pt idx="76729">
                  <c:v>1.73991</c:v>
                </c:pt>
                <c:pt idx="76730">
                  <c:v>1.73993</c:v>
                </c:pt>
                <c:pt idx="76731">
                  <c:v>1.73995</c:v>
                </c:pt>
                <c:pt idx="76732">
                  <c:v>1.73998</c:v>
                </c:pt>
                <c:pt idx="76733">
                  <c:v>1.74</c:v>
                </c:pt>
                <c:pt idx="76734">
                  <c:v>1.74002</c:v>
                </c:pt>
                <c:pt idx="76735">
                  <c:v>1.74005</c:v>
                </c:pt>
                <c:pt idx="76736">
                  <c:v>1.74007</c:v>
                </c:pt>
                <c:pt idx="76737">
                  <c:v>1.74009</c:v>
                </c:pt>
                <c:pt idx="76738">
                  <c:v>1.74011</c:v>
                </c:pt>
                <c:pt idx="76739">
                  <c:v>1.74014</c:v>
                </c:pt>
                <c:pt idx="76740">
                  <c:v>1.74016</c:v>
                </c:pt>
                <c:pt idx="76741">
                  <c:v>1.74018</c:v>
                </c:pt>
                <c:pt idx="76742">
                  <c:v>1.7402</c:v>
                </c:pt>
                <c:pt idx="76743">
                  <c:v>1.74023</c:v>
                </c:pt>
                <c:pt idx="76744">
                  <c:v>1.74025</c:v>
                </c:pt>
                <c:pt idx="76745">
                  <c:v>1.74027</c:v>
                </c:pt>
                <c:pt idx="76746">
                  <c:v>1.74029</c:v>
                </c:pt>
                <c:pt idx="76747">
                  <c:v>1.74032</c:v>
                </c:pt>
                <c:pt idx="76748">
                  <c:v>1.74034</c:v>
                </c:pt>
                <c:pt idx="76749">
                  <c:v>1.74036</c:v>
                </c:pt>
                <c:pt idx="76750">
                  <c:v>1.74039</c:v>
                </c:pt>
                <c:pt idx="76751">
                  <c:v>1.74041</c:v>
                </c:pt>
                <c:pt idx="76752">
                  <c:v>1.74043</c:v>
                </c:pt>
                <c:pt idx="76753">
                  <c:v>1.74045</c:v>
                </c:pt>
                <c:pt idx="76754">
                  <c:v>1.74048</c:v>
                </c:pt>
                <c:pt idx="76755">
                  <c:v>1.7405</c:v>
                </c:pt>
                <c:pt idx="76756">
                  <c:v>1.74052</c:v>
                </c:pt>
                <c:pt idx="76757">
                  <c:v>1.74054</c:v>
                </c:pt>
                <c:pt idx="76758">
                  <c:v>1.74057</c:v>
                </c:pt>
                <c:pt idx="76759">
                  <c:v>1.74059</c:v>
                </c:pt>
                <c:pt idx="76760">
                  <c:v>1.74061</c:v>
                </c:pt>
                <c:pt idx="76761">
                  <c:v>1.74063</c:v>
                </c:pt>
                <c:pt idx="76762">
                  <c:v>1.74066</c:v>
                </c:pt>
                <c:pt idx="76763">
                  <c:v>1.74068</c:v>
                </c:pt>
                <c:pt idx="76764">
                  <c:v>1.7407</c:v>
                </c:pt>
                <c:pt idx="76765">
                  <c:v>1.74073</c:v>
                </c:pt>
                <c:pt idx="76766">
                  <c:v>1.74075</c:v>
                </c:pt>
                <c:pt idx="76767">
                  <c:v>1.74077</c:v>
                </c:pt>
                <c:pt idx="76768">
                  <c:v>1.74079</c:v>
                </c:pt>
                <c:pt idx="76769">
                  <c:v>1.74082</c:v>
                </c:pt>
                <c:pt idx="76770">
                  <c:v>1.74084</c:v>
                </c:pt>
                <c:pt idx="76771">
                  <c:v>1.74086</c:v>
                </c:pt>
                <c:pt idx="76772">
                  <c:v>1.74088</c:v>
                </c:pt>
                <c:pt idx="76773">
                  <c:v>1.74091</c:v>
                </c:pt>
                <c:pt idx="76774">
                  <c:v>1.74093</c:v>
                </c:pt>
                <c:pt idx="76775">
                  <c:v>1.74095</c:v>
                </c:pt>
                <c:pt idx="76776">
                  <c:v>1.74097</c:v>
                </c:pt>
                <c:pt idx="76777">
                  <c:v>1.741</c:v>
                </c:pt>
                <c:pt idx="76778">
                  <c:v>1.74102</c:v>
                </c:pt>
                <c:pt idx="76779">
                  <c:v>1.74104</c:v>
                </c:pt>
                <c:pt idx="76780">
                  <c:v>1.74107</c:v>
                </c:pt>
                <c:pt idx="76781">
                  <c:v>1.74109</c:v>
                </c:pt>
                <c:pt idx="76782">
                  <c:v>1.74111</c:v>
                </c:pt>
                <c:pt idx="76783">
                  <c:v>1.74113</c:v>
                </c:pt>
                <c:pt idx="76784">
                  <c:v>1.74116</c:v>
                </c:pt>
                <c:pt idx="76785">
                  <c:v>1.74118</c:v>
                </c:pt>
                <c:pt idx="76786">
                  <c:v>1.7412</c:v>
                </c:pt>
                <c:pt idx="76787">
                  <c:v>1.74122</c:v>
                </c:pt>
                <c:pt idx="76788">
                  <c:v>1.74125</c:v>
                </c:pt>
                <c:pt idx="76789">
                  <c:v>1.74127</c:v>
                </c:pt>
                <c:pt idx="76790">
                  <c:v>1.74129</c:v>
                </c:pt>
                <c:pt idx="76791">
                  <c:v>1.74131</c:v>
                </c:pt>
                <c:pt idx="76792">
                  <c:v>1.74134</c:v>
                </c:pt>
                <c:pt idx="76793">
                  <c:v>1.74136</c:v>
                </c:pt>
                <c:pt idx="76794">
                  <c:v>1.74138</c:v>
                </c:pt>
                <c:pt idx="76795">
                  <c:v>1.74141</c:v>
                </c:pt>
                <c:pt idx="76796">
                  <c:v>1.74143</c:v>
                </c:pt>
                <c:pt idx="76797">
                  <c:v>1.74145</c:v>
                </c:pt>
                <c:pt idx="76798">
                  <c:v>1.74147</c:v>
                </c:pt>
                <c:pt idx="76799">
                  <c:v>1.7415</c:v>
                </c:pt>
                <c:pt idx="76800">
                  <c:v>1.74152</c:v>
                </c:pt>
                <c:pt idx="76801">
                  <c:v>1.74154</c:v>
                </c:pt>
                <c:pt idx="76802">
                  <c:v>1.74157</c:v>
                </c:pt>
                <c:pt idx="76803">
                  <c:v>1.74159</c:v>
                </c:pt>
                <c:pt idx="76804">
                  <c:v>1.74161</c:v>
                </c:pt>
                <c:pt idx="76805">
                  <c:v>1.74163</c:v>
                </c:pt>
                <c:pt idx="76806">
                  <c:v>1.74165</c:v>
                </c:pt>
                <c:pt idx="76807">
                  <c:v>1.74168</c:v>
                </c:pt>
                <c:pt idx="76808">
                  <c:v>1.7417</c:v>
                </c:pt>
                <c:pt idx="76809">
                  <c:v>1.74172</c:v>
                </c:pt>
                <c:pt idx="76810">
                  <c:v>1.74175</c:v>
                </c:pt>
                <c:pt idx="76811">
                  <c:v>1.74177</c:v>
                </c:pt>
                <c:pt idx="76812">
                  <c:v>1.74179</c:v>
                </c:pt>
                <c:pt idx="76813">
                  <c:v>1.74181</c:v>
                </c:pt>
                <c:pt idx="76814">
                  <c:v>1.74184</c:v>
                </c:pt>
                <c:pt idx="76815">
                  <c:v>1.74186</c:v>
                </c:pt>
                <c:pt idx="76816">
                  <c:v>1.74188</c:v>
                </c:pt>
                <c:pt idx="76817">
                  <c:v>1.74191</c:v>
                </c:pt>
                <c:pt idx="76818">
                  <c:v>1.74193</c:v>
                </c:pt>
                <c:pt idx="76819">
                  <c:v>1.74195</c:v>
                </c:pt>
                <c:pt idx="76820">
                  <c:v>1.74197</c:v>
                </c:pt>
                <c:pt idx="76821">
                  <c:v>1.74199</c:v>
                </c:pt>
                <c:pt idx="76822">
                  <c:v>1.74202</c:v>
                </c:pt>
                <c:pt idx="76823">
                  <c:v>1.74204</c:v>
                </c:pt>
                <c:pt idx="76824">
                  <c:v>1.74206</c:v>
                </c:pt>
                <c:pt idx="76825">
                  <c:v>1.74209</c:v>
                </c:pt>
                <c:pt idx="76826">
                  <c:v>1.74211</c:v>
                </c:pt>
                <c:pt idx="76827">
                  <c:v>1.74213</c:v>
                </c:pt>
                <c:pt idx="76828">
                  <c:v>1.74215</c:v>
                </c:pt>
                <c:pt idx="76829">
                  <c:v>1.74218</c:v>
                </c:pt>
                <c:pt idx="76830">
                  <c:v>1.7422</c:v>
                </c:pt>
                <c:pt idx="76831">
                  <c:v>1.74222</c:v>
                </c:pt>
                <c:pt idx="76832">
                  <c:v>1.74225</c:v>
                </c:pt>
                <c:pt idx="76833">
                  <c:v>1.74227</c:v>
                </c:pt>
                <c:pt idx="76834">
                  <c:v>1.74229</c:v>
                </c:pt>
                <c:pt idx="76835">
                  <c:v>1.74231</c:v>
                </c:pt>
                <c:pt idx="76836">
                  <c:v>1.74234</c:v>
                </c:pt>
                <c:pt idx="76837">
                  <c:v>1.74236</c:v>
                </c:pt>
                <c:pt idx="76838">
                  <c:v>1.74238</c:v>
                </c:pt>
                <c:pt idx="76839">
                  <c:v>1.7424</c:v>
                </c:pt>
                <c:pt idx="76840">
                  <c:v>1.74243</c:v>
                </c:pt>
                <c:pt idx="76841">
                  <c:v>1.74245</c:v>
                </c:pt>
                <c:pt idx="76842">
                  <c:v>1.74247</c:v>
                </c:pt>
                <c:pt idx="76843">
                  <c:v>1.74249</c:v>
                </c:pt>
                <c:pt idx="76844">
                  <c:v>1.74252</c:v>
                </c:pt>
                <c:pt idx="76845">
                  <c:v>1.74254</c:v>
                </c:pt>
                <c:pt idx="76846">
                  <c:v>1.74256</c:v>
                </c:pt>
                <c:pt idx="76847">
                  <c:v>1.74259</c:v>
                </c:pt>
                <c:pt idx="76848">
                  <c:v>1.74261</c:v>
                </c:pt>
                <c:pt idx="76849">
                  <c:v>1.74263</c:v>
                </c:pt>
                <c:pt idx="76850">
                  <c:v>1.74265</c:v>
                </c:pt>
                <c:pt idx="76851">
                  <c:v>1.74268</c:v>
                </c:pt>
                <c:pt idx="76852">
                  <c:v>1.7427</c:v>
                </c:pt>
                <c:pt idx="76853">
                  <c:v>1.74272</c:v>
                </c:pt>
                <c:pt idx="76854">
                  <c:v>1.74274</c:v>
                </c:pt>
                <c:pt idx="76855">
                  <c:v>1.74277</c:v>
                </c:pt>
                <c:pt idx="76856">
                  <c:v>1.74279</c:v>
                </c:pt>
                <c:pt idx="76857">
                  <c:v>1.74281</c:v>
                </c:pt>
                <c:pt idx="76858">
                  <c:v>1.74283</c:v>
                </c:pt>
                <c:pt idx="76859">
                  <c:v>1.74286</c:v>
                </c:pt>
                <c:pt idx="76860">
                  <c:v>1.74288</c:v>
                </c:pt>
                <c:pt idx="76861">
                  <c:v>1.7429</c:v>
                </c:pt>
                <c:pt idx="76862">
                  <c:v>1.74293</c:v>
                </c:pt>
                <c:pt idx="76863">
                  <c:v>1.74295</c:v>
                </c:pt>
                <c:pt idx="76864">
                  <c:v>1.74297</c:v>
                </c:pt>
                <c:pt idx="76865">
                  <c:v>1.74299</c:v>
                </c:pt>
                <c:pt idx="76866">
                  <c:v>1.74302</c:v>
                </c:pt>
                <c:pt idx="76867">
                  <c:v>1.74304</c:v>
                </c:pt>
                <c:pt idx="76868">
                  <c:v>1.74306</c:v>
                </c:pt>
                <c:pt idx="76869">
                  <c:v>1.74308</c:v>
                </c:pt>
                <c:pt idx="76870">
                  <c:v>1.74311</c:v>
                </c:pt>
                <c:pt idx="76871">
                  <c:v>1.74313</c:v>
                </c:pt>
                <c:pt idx="76872">
                  <c:v>1.74315</c:v>
                </c:pt>
                <c:pt idx="76873">
                  <c:v>1.74317</c:v>
                </c:pt>
                <c:pt idx="76874">
                  <c:v>1.7432</c:v>
                </c:pt>
                <c:pt idx="76875">
                  <c:v>1.74322</c:v>
                </c:pt>
                <c:pt idx="76876">
                  <c:v>1.74324</c:v>
                </c:pt>
                <c:pt idx="76877">
                  <c:v>1.74327</c:v>
                </c:pt>
                <c:pt idx="76878">
                  <c:v>1.74329</c:v>
                </c:pt>
                <c:pt idx="76879">
                  <c:v>1.74331</c:v>
                </c:pt>
                <c:pt idx="76880">
                  <c:v>1.74333</c:v>
                </c:pt>
                <c:pt idx="76881">
                  <c:v>1.74336</c:v>
                </c:pt>
                <c:pt idx="76882">
                  <c:v>1.74338</c:v>
                </c:pt>
                <c:pt idx="76883">
                  <c:v>1.7434</c:v>
                </c:pt>
                <c:pt idx="76884">
                  <c:v>1.74342</c:v>
                </c:pt>
                <c:pt idx="76885">
                  <c:v>1.74345</c:v>
                </c:pt>
                <c:pt idx="76886">
                  <c:v>1.74347</c:v>
                </c:pt>
                <c:pt idx="76887">
                  <c:v>1.74349</c:v>
                </c:pt>
                <c:pt idx="76888">
                  <c:v>1.74351</c:v>
                </c:pt>
                <c:pt idx="76889">
                  <c:v>1.74354</c:v>
                </c:pt>
                <c:pt idx="76890">
                  <c:v>1.74356</c:v>
                </c:pt>
                <c:pt idx="76891">
                  <c:v>1.74358</c:v>
                </c:pt>
                <c:pt idx="76892">
                  <c:v>1.74361</c:v>
                </c:pt>
                <c:pt idx="76893">
                  <c:v>1.74363</c:v>
                </c:pt>
                <c:pt idx="76894">
                  <c:v>1.74365</c:v>
                </c:pt>
                <c:pt idx="76895">
                  <c:v>1.74367</c:v>
                </c:pt>
                <c:pt idx="76896">
                  <c:v>1.7437</c:v>
                </c:pt>
                <c:pt idx="76897">
                  <c:v>1.74372</c:v>
                </c:pt>
                <c:pt idx="76898">
                  <c:v>1.74374</c:v>
                </c:pt>
                <c:pt idx="76899">
                  <c:v>1.74376</c:v>
                </c:pt>
                <c:pt idx="76900">
                  <c:v>1.74379</c:v>
                </c:pt>
                <c:pt idx="76901">
                  <c:v>1.74381</c:v>
                </c:pt>
                <c:pt idx="76902">
                  <c:v>1.74383</c:v>
                </c:pt>
                <c:pt idx="76903">
                  <c:v>1.74385</c:v>
                </c:pt>
                <c:pt idx="76904">
                  <c:v>1.74388</c:v>
                </c:pt>
                <c:pt idx="76905">
                  <c:v>1.7439</c:v>
                </c:pt>
                <c:pt idx="76906">
                  <c:v>1.74392</c:v>
                </c:pt>
                <c:pt idx="76907">
                  <c:v>1.74395</c:v>
                </c:pt>
                <c:pt idx="76908">
                  <c:v>1.74397</c:v>
                </c:pt>
                <c:pt idx="76909">
                  <c:v>1.74399</c:v>
                </c:pt>
                <c:pt idx="76910">
                  <c:v>1.74401</c:v>
                </c:pt>
                <c:pt idx="76911">
                  <c:v>1.74404</c:v>
                </c:pt>
                <c:pt idx="76912">
                  <c:v>1.74406</c:v>
                </c:pt>
                <c:pt idx="76913">
                  <c:v>1.74408</c:v>
                </c:pt>
                <c:pt idx="76914">
                  <c:v>1.7441</c:v>
                </c:pt>
                <c:pt idx="76915">
                  <c:v>1.74413</c:v>
                </c:pt>
                <c:pt idx="76916">
                  <c:v>1.74415</c:v>
                </c:pt>
                <c:pt idx="76917">
                  <c:v>1.74417</c:v>
                </c:pt>
                <c:pt idx="76918">
                  <c:v>1.74419</c:v>
                </c:pt>
                <c:pt idx="76919">
                  <c:v>1.74422</c:v>
                </c:pt>
                <c:pt idx="76920">
                  <c:v>1.74424</c:v>
                </c:pt>
                <c:pt idx="76921">
                  <c:v>1.74426</c:v>
                </c:pt>
                <c:pt idx="76922">
                  <c:v>1.74429</c:v>
                </c:pt>
                <c:pt idx="76923">
                  <c:v>1.74431</c:v>
                </c:pt>
                <c:pt idx="76924">
                  <c:v>1.74433</c:v>
                </c:pt>
                <c:pt idx="76925">
                  <c:v>1.74435</c:v>
                </c:pt>
                <c:pt idx="76926">
                  <c:v>1.74438</c:v>
                </c:pt>
                <c:pt idx="76927">
                  <c:v>1.7444</c:v>
                </c:pt>
                <c:pt idx="76928">
                  <c:v>1.74442</c:v>
                </c:pt>
                <c:pt idx="76929">
                  <c:v>1.74444</c:v>
                </c:pt>
                <c:pt idx="76930">
                  <c:v>1.74447</c:v>
                </c:pt>
                <c:pt idx="76931">
                  <c:v>1.74449</c:v>
                </c:pt>
                <c:pt idx="76932">
                  <c:v>1.74451</c:v>
                </c:pt>
                <c:pt idx="76933">
                  <c:v>1.74453</c:v>
                </c:pt>
                <c:pt idx="76934">
                  <c:v>1.74456</c:v>
                </c:pt>
                <c:pt idx="76935">
                  <c:v>1.74458</c:v>
                </c:pt>
                <c:pt idx="76936">
                  <c:v>1.7446</c:v>
                </c:pt>
                <c:pt idx="76937">
                  <c:v>1.74463</c:v>
                </c:pt>
                <c:pt idx="76938">
                  <c:v>1.74465</c:v>
                </c:pt>
                <c:pt idx="76939">
                  <c:v>1.74467</c:v>
                </c:pt>
                <c:pt idx="76940">
                  <c:v>1.74469</c:v>
                </c:pt>
                <c:pt idx="76941">
                  <c:v>1.74472</c:v>
                </c:pt>
                <c:pt idx="76942">
                  <c:v>1.74474</c:v>
                </c:pt>
                <c:pt idx="76943">
                  <c:v>1.74476</c:v>
                </c:pt>
                <c:pt idx="76944">
                  <c:v>1.74479</c:v>
                </c:pt>
                <c:pt idx="76945">
                  <c:v>1.74481</c:v>
                </c:pt>
                <c:pt idx="76946">
                  <c:v>1.74483</c:v>
                </c:pt>
                <c:pt idx="76947">
                  <c:v>1.74485</c:v>
                </c:pt>
                <c:pt idx="76948">
                  <c:v>1.74487</c:v>
                </c:pt>
                <c:pt idx="76949">
                  <c:v>1.7449</c:v>
                </c:pt>
                <c:pt idx="76950">
                  <c:v>1.74492</c:v>
                </c:pt>
                <c:pt idx="76951">
                  <c:v>1.74494</c:v>
                </c:pt>
                <c:pt idx="76952">
                  <c:v>1.74497</c:v>
                </c:pt>
                <c:pt idx="76953">
                  <c:v>1.74499</c:v>
                </c:pt>
                <c:pt idx="76954">
                  <c:v>1.74501</c:v>
                </c:pt>
                <c:pt idx="76955">
                  <c:v>1.74503</c:v>
                </c:pt>
                <c:pt idx="76956">
                  <c:v>1.74506</c:v>
                </c:pt>
                <c:pt idx="76957">
                  <c:v>1.74508</c:v>
                </c:pt>
                <c:pt idx="76958">
                  <c:v>1.7451</c:v>
                </c:pt>
                <c:pt idx="76959">
                  <c:v>1.74513</c:v>
                </c:pt>
                <c:pt idx="76960">
                  <c:v>1.74515</c:v>
                </c:pt>
                <c:pt idx="76961">
                  <c:v>1.74517</c:v>
                </c:pt>
                <c:pt idx="76962">
                  <c:v>1.74519</c:v>
                </c:pt>
                <c:pt idx="76963">
                  <c:v>1.74521</c:v>
                </c:pt>
                <c:pt idx="76964">
                  <c:v>1.74524</c:v>
                </c:pt>
                <c:pt idx="76965">
                  <c:v>1.74526</c:v>
                </c:pt>
                <c:pt idx="76966">
                  <c:v>1.74528</c:v>
                </c:pt>
                <c:pt idx="76967">
                  <c:v>1.74531</c:v>
                </c:pt>
                <c:pt idx="76968">
                  <c:v>1.74533</c:v>
                </c:pt>
                <c:pt idx="76969">
                  <c:v>1.74535</c:v>
                </c:pt>
                <c:pt idx="76970">
                  <c:v>1.74537</c:v>
                </c:pt>
                <c:pt idx="76971">
                  <c:v>1.7454</c:v>
                </c:pt>
                <c:pt idx="76972">
                  <c:v>1.74542</c:v>
                </c:pt>
                <c:pt idx="76973">
                  <c:v>1.74544</c:v>
                </c:pt>
                <c:pt idx="76974">
                  <c:v>1.74547</c:v>
                </c:pt>
                <c:pt idx="76975">
                  <c:v>1.74549</c:v>
                </c:pt>
                <c:pt idx="76976">
                  <c:v>1.74551</c:v>
                </c:pt>
                <c:pt idx="76977">
                  <c:v>1.74553</c:v>
                </c:pt>
                <c:pt idx="76978">
                  <c:v>1.74556</c:v>
                </c:pt>
                <c:pt idx="76979">
                  <c:v>1.74558</c:v>
                </c:pt>
                <c:pt idx="76980">
                  <c:v>1.7456</c:v>
                </c:pt>
                <c:pt idx="76981">
                  <c:v>1.74562</c:v>
                </c:pt>
                <c:pt idx="76982">
                  <c:v>1.74565</c:v>
                </c:pt>
                <c:pt idx="76983">
                  <c:v>1.74567</c:v>
                </c:pt>
                <c:pt idx="76984">
                  <c:v>1.74569</c:v>
                </c:pt>
                <c:pt idx="76985">
                  <c:v>1.74571</c:v>
                </c:pt>
                <c:pt idx="76986">
                  <c:v>1.74574</c:v>
                </c:pt>
                <c:pt idx="76987">
                  <c:v>1.74576</c:v>
                </c:pt>
                <c:pt idx="76988">
                  <c:v>1.74578</c:v>
                </c:pt>
                <c:pt idx="76989">
                  <c:v>1.74581</c:v>
                </c:pt>
                <c:pt idx="76990">
                  <c:v>1.74583</c:v>
                </c:pt>
                <c:pt idx="76991">
                  <c:v>1.74585</c:v>
                </c:pt>
                <c:pt idx="76992">
                  <c:v>1.74587</c:v>
                </c:pt>
                <c:pt idx="76993">
                  <c:v>1.7459</c:v>
                </c:pt>
                <c:pt idx="76994">
                  <c:v>1.74592</c:v>
                </c:pt>
                <c:pt idx="76995">
                  <c:v>1.74594</c:v>
                </c:pt>
                <c:pt idx="76996">
                  <c:v>1.74596</c:v>
                </c:pt>
                <c:pt idx="76997">
                  <c:v>1.74599</c:v>
                </c:pt>
                <c:pt idx="76998">
                  <c:v>1.74601</c:v>
                </c:pt>
                <c:pt idx="76999">
                  <c:v>1.74603</c:v>
                </c:pt>
                <c:pt idx="77000">
                  <c:v>1.74605</c:v>
                </c:pt>
                <c:pt idx="77001">
                  <c:v>1.74608</c:v>
                </c:pt>
                <c:pt idx="77002">
                  <c:v>1.7461</c:v>
                </c:pt>
                <c:pt idx="77003">
                  <c:v>1.74612</c:v>
                </c:pt>
                <c:pt idx="77004">
                  <c:v>1.74615</c:v>
                </c:pt>
                <c:pt idx="77005">
                  <c:v>1.74617</c:v>
                </c:pt>
                <c:pt idx="77006">
                  <c:v>1.74619</c:v>
                </c:pt>
                <c:pt idx="77007">
                  <c:v>1.74621</c:v>
                </c:pt>
                <c:pt idx="77008">
                  <c:v>1.74624</c:v>
                </c:pt>
                <c:pt idx="77009">
                  <c:v>1.74626</c:v>
                </c:pt>
                <c:pt idx="77010">
                  <c:v>1.74628</c:v>
                </c:pt>
                <c:pt idx="77011">
                  <c:v>1.7463</c:v>
                </c:pt>
                <c:pt idx="77012">
                  <c:v>1.74633</c:v>
                </c:pt>
                <c:pt idx="77013">
                  <c:v>1.74635</c:v>
                </c:pt>
                <c:pt idx="77014">
                  <c:v>1.74637</c:v>
                </c:pt>
                <c:pt idx="77015">
                  <c:v>1.74639</c:v>
                </c:pt>
                <c:pt idx="77016">
                  <c:v>1.74642</c:v>
                </c:pt>
                <c:pt idx="77017">
                  <c:v>1.74644</c:v>
                </c:pt>
                <c:pt idx="77018">
                  <c:v>1.74646</c:v>
                </c:pt>
                <c:pt idx="77019">
                  <c:v>1.74649</c:v>
                </c:pt>
                <c:pt idx="77020">
                  <c:v>1.74651</c:v>
                </c:pt>
                <c:pt idx="77021">
                  <c:v>1.74653</c:v>
                </c:pt>
                <c:pt idx="77022">
                  <c:v>1.74655</c:v>
                </c:pt>
                <c:pt idx="77023">
                  <c:v>1.74658</c:v>
                </c:pt>
                <c:pt idx="77024">
                  <c:v>1.7466</c:v>
                </c:pt>
                <c:pt idx="77025">
                  <c:v>1.74662</c:v>
                </c:pt>
                <c:pt idx="77026">
                  <c:v>1.74664</c:v>
                </c:pt>
                <c:pt idx="77027">
                  <c:v>1.74667</c:v>
                </c:pt>
                <c:pt idx="77028">
                  <c:v>1.74669</c:v>
                </c:pt>
                <c:pt idx="77029">
                  <c:v>1.74671</c:v>
                </c:pt>
                <c:pt idx="77030">
                  <c:v>1.74673</c:v>
                </c:pt>
                <c:pt idx="77031">
                  <c:v>1.74676</c:v>
                </c:pt>
                <c:pt idx="77032">
                  <c:v>1.74678</c:v>
                </c:pt>
                <c:pt idx="77033">
                  <c:v>1.7468</c:v>
                </c:pt>
                <c:pt idx="77034">
                  <c:v>1.74683</c:v>
                </c:pt>
                <c:pt idx="77035">
                  <c:v>1.74685</c:v>
                </c:pt>
                <c:pt idx="77036">
                  <c:v>1.74687</c:v>
                </c:pt>
                <c:pt idx="77037">
                  <c:v>1.74689</c:v>
                </c:pt>
                <c:pt idx="77038">
                  <c:v>1.74692</c:v>
                </c:pt>
                <c:pt idx="77039">
                  <c:v>1.74694</c:v>
                </c:pt>
                <c:pt idx="77040">
                  <c:v>1.74696</c:v>
                </c:pt>
                <c:pt idx="77041">
                  <c:v>1.74698</c:v>
                </c:pt>
                <c:pt idx="77042">
                  <c:v>1.74701</c:v>
                </c:pt>
                <c:pt idx="77043">
                  <c:v>1.74703</c:v>
                </c:pt>
                <c:pt idx="77044">
                  <c:v>1.74705</c:v>
                </c:pt>
                <c:pt idx="77045">
                  <c:v>1.74707</c:v>
                </c:pt>
                <c:pt idx="77046">
                  <c:v>1.7471</c:v>
                </c:pt>
                <c:pt idx="77047">
                  <c:v>1.74712</c:v>
                </c:pt>
                <c:pt idx="77048">
                  <c:v>1.74714</c:v>
                </c:pt>
                <c:pt idx="77049">
                  <c:v>1.74717</c:v>
                </c:pt>
                <c:pt idx="77050">
                  <c:v>1.74719</c:v>
                </c:pt>
                <c:pt idx="77051">
                  <c:v>1.74721</c:v>
                </c:pt>
                <c:pt idx="77052">
                  <c:v>1.74723</c:v>
                </c:pt>
                <c:pt idx="77053">
                  <c:v>1.74726</c:v>
                </c:pt>
                <c:pt idx="77054">
                  <c:v>1.74728</c:v>
                </c:pt>
                <c:pt idx="77055">
                  <c:v>1.7473</c:v>
                </c:pt>
                <c:pt idx="77056">
                  <c:v>1.74732</c:v>
                </c:pt>
                <c:pt idx="77057">
                  <c:v>1.74735</c:v>
                </c:pt>
                <c:pt idx="77058">
                  <c:v>1.74737</c:v>
                </c:pt>
                <c:pt idx="77059">
                  <c:v>1.74739</c:v>
                </c:pt>
                <c:pt idx="77060">
                  <c:v>1.74741</c:v>
                </c:pt>
                <c:pt idx="77061">
                  <c:v>1.74744</c:v>
                </c:pt>
                <c:pt idx="77062">
                  <c:v>1.74746</c:v>
                </c:pt>
                <c:pt idx="77063">
                  <c:v>1.74748</c:v>
                </c:pt>
                <c:pt idx="77064">
                  <c:v>1.74751</c:v>
                </c:pt>
                <c:pt idx="77065">
                  <c:v>1.74753</c:v>
                </c:pt>
                <c:pt idx="77066">
                  <c:v>1.74755</c:v>
                </c:pt>
                <c:pt idx="77067">
                  <c:v>1.74757</c:v>
                </c:pt>
                <c:pt idx="77068">
                  <c:v>1.7476</c:v>
                </c:pt>
                <c:pt idx="77069">
                  <c:v>1.74762</c:v>
                </c:pt>
                <c:pt idx="77070">
                  <c:v>1.74764</c:v>
                </c:pt>
                <c:pt idx="77071">
                  <c:v>1.74766</c:v>
                </c:pt>
                <c:pt idx="77072">
                  <c:v>1.74769</c:v>
                </c:pt>
                <c:pt idx="77073">
                  <c:v>1.74771</c:v>
                </c:pt>
                <c:pt idx="77074">
                  <c:v>1.74773</c:v>
                </c:pt>
                <c:pt idx="77075">
                  <c:v>1.74775</c:v>
                </c:pt>
                <c:pt idx="77076">
                  <c:v>1.74778</c:v>
                </c:pt>
                <c:pt idx="77077">
                  <c:v>1.7478</c:v>
                </c:pt>
                <c:pt idx="77078">
                  <c:v>1.74782</c:v>
                </c:pt>
                <c:pt idx="77079">
                  <c:v>1.74785</c:v>
                </c:pt>
                <c:pt idx="77080">
                  <c:v>1.74787</c:v>
                </c:pt>
                <c:pt idx="77081">
                  <c:v>1.74789</c:v>
                </c:pt>
                <c:pt idx="77082">
                  <c:v>1.74791</c:v>
                </c:pt>
                <c:pt idx="77083">
                  <c:v>1.74794</c:v>
                </c:pt>
                <c:pt idx="77084">
                  <c:v>1.74796</c:v>
                </c:pt>
                <c:pt idx="77085">
                  <c:v>1.74798</c:v>
                </c:pt>
                <c:pt idx="77086">
                  <c:v>1.74801</c:v>
                </c:pt>
                <c:pt idx="77087">
                  <c:v>1.74803</c:v>
                </c:pt>
                <c:pt idx="77088">
                  <c:v>1.74805</c:v>
                </c:pt>
                <c:pt idx="77089">
                  <c:v>1.74807</c:v>
                </c:pt>
                <c:pt idx="77090">
                  <c:v>1.74809</c:v>
                </c:pt>
                <c:pt idx="77091">
                  <c:v>1.74812</c:v>
                </c:pt>
                <c:pt idx="77092">
                  <c:v>1.74814</c:v>
                </c:pt>
                <c:pt idx="77093">
                  <c:v>1.74816</c:v>
                </c:pt>
                <c:pt idx="77094">
                  <c:v>1.74819</c:v>
                </c:pt>
                <c:pt idx="77095">
                  <c:v>1.74821</c:v>
                </c:pt>
                <c:pt idx="77096">
                  <c:v>1.74823</c:v>
                </c:pt>
                <c:pt idx="77097">
                  <c:v>1.74825</c:v>
                </c:pt>
                <c:pt idx="77098">
                  <c:v>1.74828</c:v>
                </c:pt>
                <c:pt idx="77099">
                  <c:v>1.7483</c:v>
                </c:pt>
                <c:pt idx="77100">
                  <c:v>1.74832</c:v>
                </c:pt>
                <c:pt idx="77101">
                  <c:v>1.74835</c:v>
                </c:pt>
                <c:pt idx="77102">
                  <c:v>1.74837</c:v>
                </c:pt>
                <c:pt idx="77103">
                  <c:v>1.74839</c:v>
                </c:pt>
                <c:pt idx="77104">
                  <c:v>1.74841</c:v>
                </c:pt>
                <c:pt idx="77105">
                  <c:v>1.74843</c:v>
                </c:pt>
                <c:pt idx="77106">
                  <c:v>1.74846</c:v>
                </c:pt>
                <c:pt idx="77107">
                  <c:v>1.74848</c:v>
                </c:pt>
                <c:pt idx="77108">
                  <c:v>1.7485</c:v>
                </c:pt>
                <c:pt idx="77109">
                  <c:v>1.74853</c:v>
                </c:pt>
                <c:pt idx="77110">
                  <c:v>1.74855</c:v>
                </c:pt>
                <c:pt idx="77111">
                  <c:v>1.74857</c:v>
                </c:pt>
                <c:pt idx="77112">
                  <c:v>1.74859</c:v>
                </c:pt>
                <c:pt idx="77113">
                  <c:v>1.74862</c:v>
                </c:pt>
                <c:pt idx="77114">
                  <c:v>1.74864</c:v>
                </c:pt>
                <c:pt idx="77115">
                  <c:v>1.74866</c:v>
                </c:pt>
                <c:pt idx="77116">
                  <c:v>1.74869</c:v>
                </c:pt>
                <c:pt idx="77117">
                  <c:v>1.74871</c:v>
                </c:pt>
                <c:pt idx="77118">
                  <c:v>1.74873</c:v>
                </c:pt>
                <c:pt idx="77119">
                  <c:v>1.74875</c:v>
                </c:pt>
                <c:pt idx="77120">
                  <c:v>1.74878</c:v>
                </c:pt>
                <c:pt idx="77121">
                  <c:v>1.7488</c:v>
                </c:pt>
                <c:pt idx="77122">
                  <c:v>1.74882</c:v>
                </c:pt>
                <c:pt idx="77123">
                  <c:v>1.74884</c:v>
                </c:pt>
                <c:pt idx="77124">
                  <c:v>1.74887</c:v>
                </c:pt>
                <c:pt idx="77125">
                  <c:v>1.74889</c:v>
                </c:pt>
                <c:pt idx="77126">
                  <c:v>1.74891</c:v>
                </c:pt>
                <c:pt idx="77127">
                  <c:v>1.74893</c:v>
                </c:pt>
                <c:pt idx="77128">
                  <c:v>1.74896</c:v>
                </c:pt>
                <c:pt idx="77129">
                  <c:v>1.74898</c:v>
                </c:pt>
                <c:pt idx="77130">
                  <c:v>1.749</c:v>
                </c:pt>
                <c:pt idx="77131">
                  <c:v>1.74903</c:v>
                </c:pt>
                <c:pt idx="77132">
                  <c:v>1.74905</c:v>
                </c:pt>
                <c:pt idx="77133">
                  <c:v>1.74907</c:v>
                </c:pt>
                <c:pt idx="77134">
                  <c:v>1.74909</c:v>
                </c:pt>
                <c:pt idx="77135">
                  <c:v>1.74912</c:v>
                </c:pt>
                <c:pt idx="77136">
                  <c:v>1.74914</c:v>
                </c:pt>
                <c:pt idx="77137">
                  <c:v>1.74916</c:v>
                </c:pt>
                <c:pt idx="77138">
                  <c:v>1.74918</c:v>
                </c:pt>
                <c:pt idx="77139">
                  <c:v>1.74921</c:v>
                </c:pt>
                <c:pt idx="77140">
                  <c:v>1.74923</c:v>
                </c:pt>
                <c:pt idx="77141">
                  <c:v>1.74925</c:v>
                </c:pt>
                <c:pt idx="77142">
                  <c:v>1.74927</c:v>
                </c:pt>
                <c:pt idx="77143">
                  <c:v>1.7493</c:v>
                </c:pt>
                <c:pt idx="77144">
                  <c:v>1.74932</c:v>
                </c:pt>
                <c:pt idx="77145">
                  <c:v>1.74934</c:v>
                </c:pt>
                <c:pt idx="77146">
                  <c:v>1.74937</c:v>
                </c:pt>
                <c:pt idx="77147">
                  <c:v>1.74939</c:v>
                </c:pt>
                <c:pt idx="77148">
                  <c:v>1.74941</c:v>
                </c:pt>
                <c:pt idx="77149">
                  <c:v>1.74943</c:v>
                </c:pt>
                <c:pt idx="77150">
                  <c:v>1.74946</c:v>
                </c:pt>
                <c:pt idx="77151">
                  <c:v>1.74948</c:v>
                </c:pt>
                <c:pt idx="77152">
                  <c:v>1.7495</c:v>
                </c:pt>
                <c:pt idx="77153">
                  <c:v>1.74952</c:v>
                </c:pt>
                <c:pt idx="77154">
                  <c:v>1.74955</c:v>
                </c:pt>
                <c:pt idx="77155">
                  <c:v>1.74957</c:v>
                </c:pt>
                <c:pt idx="77156">
                  <c:v>1.74959</c:v>
                </c:pt>
                <c:pt idx="77157">
                  <c:v>1.74961</c:v>
                </c:pt>
                <c:pt idx="77158">
                  <c:v>1.74964</c:v>
                </c:pt>
                <c:pt idx="77159">
                  <c:v>1.74966</c:v>
                </c:pt>
                <c:pt idx="77160">
                  <c:v>1.74968</c:v>
                </c:pt>
                <c:pt idx="77161">
                  <c:v>1.74971</c:v>
                </c:pt>
                <c:pt idx="77162">
                  <c:v>1.74973</c:v>
                </c:pt>
                <c:pt idx="77163">
                  <c:v>1.74975</c:v>
                </c:pt>
                <c:pt idx="77164">
                  <c:v>1.74977</c:v>
                </c:pt>
                <c:pt idx="77165">
                  <c:v>1.7498</c:v>
                </c:pt>
                <c:pt idx="77166">
                  <c:v>1.74982</c:v>
                </c:pt>
                <c:pt idx="77167">
                  <c:v>1.74984</c:v>
                </c:pt>
                <c:pt idx="77168">
                  <c:v>1.74986</c:v>
                </c:pt>
                <c:pt idx="77169">
                  <c:v>1.74989</c:v>
                </c:pt>
                <c:pt idx="77170">
                  <c:v>1.74991</c:v>
                </c:pt>
                <c:pt idx="77171">
                  <c:v>1.74993</c:v>
                </c:pt>
                <c:pt idx="77172">
                  <c:v>1.74995</c:v>
                </c:pt>
                <c:pt idx="77173">
                  <c:v>1.74998</c:v>
                </c:pt>
                <c:pt idx="77174">
                  <c:v>1.75</c:v>
                </c:pt>
                <c:pt idx="77175">
                  <c:v>1.75002</c:v>
                </c:pt>
                <c:pt idx="77176">
                  <c:v>1.75005</c:v>
                </c:pt>
                <c:pt idx="77177">
                  <c:v>1.75007</c:v>
                </c:pt>
                <c:pt idx="77178">
                  <c:v>1.75009</c:v>
                </c:pt>
                <c:pt idx="77179">
                  <c:v>1.75011</c:v>
                </c:pt>
                <c:pt idx="77180">
                  <c:v>1.75014</c:v>
                </c:pt>
                <c:pt idx="77181">
                  <c:v>1.75016</c:v>
                </c:pt>
                <c:pt idx="77182">
                  <c:v>1.75018</c:v>
                </c:pt>
                <c:pt idx="77183">
                  <c:v>1.7502</c:v>
                </c:pt>
                <c:pt idx="77184">
                  <c:v>1.75023</c:v>
                </c:pt>
                <c:pt idx="77185">
                  <c:v>1.75025</c:v>
                </c:pt>
                <c:pt idx="77186">
                  <c:v>1.75027</c:v>
                </c:pt>
                <c:pt idx="77187">
                  <c:v>1.75029</c:v>
                </c:pt>
                <c:pt idx="77188">
                  <c:v>1.75032</c:v>
                </c:pt>
                <c:pt idx="77189">
                  <c:v>1.75034</c:v>
                </c:pt>
                <c:pt idx="77190">
                  <c:v>1.75036</c:v>
                </c:pt>
                <c:pt idx="77191">
                  <c:v>1.75039</c:v>
                </c:pt>
                <c:pt idx="77192">
                  <c:v>1.75041</c:v>
                </c:pt>
                <c:pt idx="77193">
                  <c:v>1.75043</c:v>
                </c:pt>
                <c:pt idx="77194">
                  <c:v>1.75045</c:v>
                </c:pt>
                <c:pt idx="77195">
                  <c:v>1.75048</c:v>
                </c:pt>
                <c:pt idx="77196">
                  <c:v>1.7505</c:v>
                </c:pt>
                <c:pt idx="77197">
                  <c:v>1.75052</c:v>
                </c:pt>
                <c:pt idx="77198">
                  <c:v>1.75054</c:v>
                </c:pt>
                <c:pt idx="77199">
                  <c:v>1.75057</c:v>
                </c:pt>
                <c:pt idx="77200">
                  <c:v>1.75059</c:v>
                </c:pt>
                <c:pt idx="77201">
                  <c:v>1.75061</c:v>
                </c:pt>
                <c:pt idx="77202">
                  <c:v>1.75063</c:v>
                </c:pt>
                <c:pt idx="77203">
                  <c:v>1.75066</c:v>
                </c:pt>
                <c:pt idx="77204">
                  <c:v>1.75068</c:v>
                </c:pt>
                <c:pt idx="77205">
                  <c:v>1.7507</c:v>
                </c:pt>
                <c:pt idx="77206">
                  <c:v>1.75073</c:v>
                </c:pt>
                <c:pt idx="77207">
                  <c:v>1.75075</c:v>
                </c:pt>
                <c:pt idx="77208">
                  <c:v>1.75077</c:v>
                </c:pt>
                <c:pt idx="77209">
                  <c:v>1.75079</c:v>
                </c:pt>
                <c:pt idx="77210">
                  <c:v>1.75082</c:v>
                </c:pt>
                <c:pt idx="77211">
                  <c:v>1.75084</c:v>
                </c:pt>
                <c:pt idx="77212">
                  <c:v>1.75086</c:v>
                </c:pt>
                <c:pt idx="77213">
                  <c:v>1.75088</c:v>
                </c:pt>
                <c:pt idx="77214">
                  <c:v>1.75091</c:v>
                </c:pt>
                <c:pt idx="77215">
                  <c:v>1.75093</c:v>
                </c:pt>
                <c:pt idx="77216">
                  <c:v>1.75095</c:v>
                </c:pt>
                <c:pt idx="77217">
                  <c:v>1.75097</c:v>
                </c:pt>
                <c:pt idx="77218">
                  <c:v>1.751</c:v>
                </c:pt>
                <c:pt idx="77219">
                  <c:v>1.75102</c:v>
                </c:pt>
                <c:pt idx="77220">
                  <c:v>1.75104</c:v>
                </c:pt>
                <c:pt idx="77221">
                  <c:v>1.75107</c:v>
                </c:pt>
                <c:pt idx="77222">
                  <c:v>1.75109</c:v>
                </c:pt>
                <c:pt idx="77223">
                  <c:v>1.75111</c:v>
                </c:pt>
                <c:pt idx="77224">
                  <c:v>1.75113</c:v>
                </c:pt>
                <c:pt idx="77225">
                  <c:v>1.75116</c:v>
                </c:pt>
                <c:pt idx="77226">
                  <c:v>1.75118</c:v>
                </c:pt>
                <c:pt idx="77227">
                  <c:v>1.7512</c:v>
                </c:pt>
                <c:pt idx="77228">
                  <c:v>1.75122</c:v>
                </c:pt>
                <c:pt idx="77229">
                  <c:v>1.75125</c:v>
                </c:pt>
                <c:pt idx="77230">
                  <c:v>1.75127</c:v>
                </c:pt>
                <c:pt idx="77231">
                  <c:v>1.75129</c:v>
                </c:pt>
                <c:pt idx="77232">
                  <c:v>1.75131</c:v>
                </c:pt>
                <c:pt idx="77233">
                  <c:v>1.75134</c:v>
                </c:pt>
                <c:pt idx="77234">
                  <c:v>1.75136</c:v>
                </c:pt>
                <c:pt idx="77235">
                  <c:v>1.75138</c:v>
                </c:pt>
                <c:pt idx="77236">
                  <c:v>1.75141</c:v>
                </c:pt>
                <c:pt idx="77237">
                  <c:v>1.75143</c:v>
                </c:pt>
                <c:pt idx="77238">
                  <c:v>1.75145</c:v>
                </c:pt>
                <c:pt idx="77239">
                  <c:v>1.75147</c:v>
                </c:pt>
                <c:pt idx="77240">
                  <c:v>1.7515</c:v>
                </c:pt>
                <c:pt idx="77241">
                  <c:v>1.75152</c:v>
                </c:pt>
                <c:pt idx="77242">
                  <c:v>1.75154</c:v>
                </c:pt>
                <c:pt idx="77243">
                  <c:v>1.75157</c:v>
                </c:pt>
                <c:pt idx="77244">
                  <c:v>1.75159</c:v>
                </c:pt>
                <c:pt idx="77245">
                  <c:v>1.75161</c:v>
                </c:pt>
                <c:pt idx="77246">
                  <c:v>1.75163</c:v>
                </c:pt>
                <c:pt idx="77247">
                  <c:v>1.75165</c:v>
                </c:pt>
                <c:pt idx="77248">
                  <c:v>1.75168</c:v>
                </c:pt>
                <c:pt idx="77249">
                  <c:v>1.7517</c:v>
                </c:pt>
                <c:pt idx="77250">
                  <c:v>1.75172</c:v>
                </c:pt>
                <c:pt idx="77251">
                  <c:v>1.75175</c:v>
                </c:pt>
                <c:pt idx="77252">
                  <c:v>1.75177</c:v>
                </c:pt>
                <c:pt idx="77253">
                  <c:v>1.75179</c:v>
                </c:pt>
                <c:pt idx="77254">
                  <c:v>1.75181</c:v>
                </c:pt>
                <c:pt idx="77255">
                  <c:v>1.75184</c:v>
                </c:pt>
                <c:pt idx="77256">
                  <c:v>1.75186</c:v>
                </c:pt>
                <c:pt idx="77257">
                  <c:v>1.75188</c:v>
                </c:pt>
                <c:pt idx="77258">
                  <c:v>1.75191</c:v>
                </c:pt>
                <c:pt idx="77259">
                  <c:v>1.75193</c:v>
                </c:pt>
                <c:pt idx="77260">
                  <c:v>1.75195</c:v>
                </c:pt>
                <c:pt idx="77261">
                  <c:v>1.75197</c:v>
                </c:pt>
                <c:pt idx="77262">
                  <c:v>1.75199</c:v>
                </c:pt>
                <c:pt idx="77263">
                  <c:v>1.75202</c:v>
                </c:pt>
                <c:pt idx="77264">
                  <c:v>1.75204</c:v>
                </c:pt>
                <c:pt idx="77265">
                  <c:v>1.75206</c:v>
                </c:pt>
                <c:pt idx="77266">
                  <c:v>1.75209</c:v>
                </c:pt>
                <c:pt idx="77267">
                  <c:v>1.75211</c:v>
                </c:pt>
                <c:pt idx="77268">
                  <c:v>1.75213</c:v>
                </c:pt>
                <c:pt idx="77269">
                  <c:v>1.75215</c:v>
                </c:pt>
                <c:pt idx="77270">
                  <c:v>1.75218</c:v>
                </c:pt>
                <c:pt idx="77271">
                  <c:v>1.7522</c:v>
                </c:pt>
                <c:pt idx="77272">
                  <c:v>1.75222</c:v>
                </c:pt>
                <c:pt idx="77273">
                  <c:v>1.75225</c:v>
                </c:pt>
                <c:pt idx="77274">
                  <c:v>1.75227</c:v>
                </c:pt>
                <c:pt idx="77275">
                  <c:v>1.75229</c:v>
                </c:pt>
                <c:pt idx="77276">
                  <c:v>1.75231</c:v>
                </c:pt>
                <c:pt idx="77277">
                  <c:v>1.75234</c:v>
                </c:pt>
                <c:pt idx="77278">
                  <c:v>1.75236</c:v>
                </c:pt>
                <c:pt idx="77279">
                  <c:v>1.75238</c:v>
                </c:pt>
                <c:pt idx="77280">
                  <c:v>1.7524</c:v>
                </c:pt>
                <c:pt idx="77281">
                  <c:v>1.75243</c:v>
                </c:pt>
                <c:pt idx="77282">
                  <c:v>1.75245</c:v>
                </c:pt>
                <c:pt idx="77283">
                  <c:v>1.75247</c:v>
                </c:pt>
                <c:pt idx="77284">
                  <c:v>1.75249</c:v>
                </c:pt>
                <c:pt idx="77285">
                  <c:v>1.75252</c:v>
                </c:pt>
                <c:pt idx="77286">
                  <c:v>1.75254</c:v>
                </c:pt>
                <c:pt idx="77287">
                  <c:v>1.75256</c:v>
                </c:pt>
                <c:pt idx="77288">
                  <c:v>1.75259</c:v>
                </c:pt>
                <c:pt idx="77289">
                  <c:v>1.75261</c:v>
                </c:pt>
                <c:pt idx="77290">
                  <c:v>1.75263</c:v>
                </c:pt>
                <c:pt idx="77291">
                  <c:v>1.75265</c:v>
                </c:pt>
                <c:pt idx="77292">
                  <c:v>1.75268</c:v>
                </c:pt>
                <c:pt idx="77293">
                  <c:v>1.7527</c:v>
                </c:pt>
                <c:pt idx="77294">
                  <c:v>1.75272</c:v>
                </c:pt>
                <c:pt idx="77295">
                  <c:v>1.75274</c:v>
                </c:pt>
                <c:pt idx="77296">
                  <c:v>1.75277</c:v>
                </c:pt>
                <c:pt idx="77297">
                  <c:v>1.75279</c:v>
                </c:pt>
                <c:pt idx="77298">
                  <c:v>1.75281</c:v>
                </c:pt>
                <c:pt idx="77299">
                  <c:v>1.75283</c:v>
                </c:pt>
                <c:pt idx="77300">
                  <c:v>1.75286</c:v>
                </c:pt>
                <c:pt idx="77301">
                  <c:v>1.75288</c:v>
                </c:pt>
                <c:pt idx="77302">
                  <c:v>1.7529</c:v>
                </c:pt>
                <c:pt idx="77303">
                  <c:v>1.75293</c:v>
                </c:pt>
                <c:pt idx="77304">
                  <c:v>1.75295</c:v>
                </c:pt>
                <c:pt idx="77305">
                  <c:v>1.75297</c:v>
                </c:pt>
                <c:pt idx="77306">
                  <c:v>1.75299</c:v>
                </c:pt>
                <c:pt idx="77307">
                  <c:v>1.75302</c:v>
                </c:pt>
                <c:pt idx="77308">
                  <c:v>1.75304</c:v>
                </c:pt>
                <c:pt idx="77309">
                  <c:v>1.75306</c:v>
                </c:pt>
                <c:pt idx="77310">
                  <c:v>1.75308</c:v>
                </c:pt>
                <c:pt idx="77311">
                  <c:v>1.75311</c:v>
                </c:pt>
                <c:pt idx="77312">
                  <c:v>1.75313</c:v>
                </c:pt>
                <c:pt idx="77313">
                  <c:v>1.75315</c:v>
                </c:pt>
                <c:pt idx="77314">
                  <c:v>1.75317</c:v>
                </c:pt>
                <c:pt idx="77315">
                  <c:v>1.7532</c:v>
                </c:pt>
                <c:pt idx="77316">
                  <c:v>1.75322</c:v>
                </c:pt>
                <c:pt idx="77317">
                  <c:v>1.75324</c:v>
                </c:pt>
                <c:pt idx="77318">
                  <c:v>1.75327</c:v>
                </c:pt>
                <c:pt idx="77319">
                  <c:v>1.75329</c:v>
                </c:pt>
                <c:pt idx="77320">
                  <c:v>1.75331</c:v>
                </c:pt>
                <c:pt idx="77321">
                  <c:v>1.75333</c:v>
                </c:pt>
                <c:pt idx="77322">
                  <c:v>1.75336</c:v>
                </c:pt>
                <c:pt idx="77323">
                  <c:v>1.75338</c:v>
                </c:pt>
                <c:pt idx="77324">
                  <c:v>1.7534</c:v>
                </c:pt>
                <c:pt idx="77325">
                  <c:v>1.75342</c:v>
                </c:pt>
                <c:pt idx="77326">
                  <c:v>1.75345</c:v>
                </c:pt>
                <c:pt idx="77327">
                  <c:v>1.75347</c:v>
                </c:pt>
                <c:pt idx="77328">
                  <c:v>1.75349</c:v>
                </c:pt>
                <c:pt idx="77329">
                  <c:v>1.75351</c:v>
                </c:pt>
                <c:pt idx="77330">
                  <c:v>1.75354</c:v>
                </c:pt>
                <c:pt idx="77331">
                  <c:v>1.75356</c:v>
                </c:pt>
                <c:pt idx="77332">
                  <c:v>1.75358</c:v>
                </c:pt>
                <c:pt idx="77333">
                  <c:v>1.75361</c:v>
                </c:pt>
                <c:pt idx="77334">
                  <c:v>1.75363</c:v>
                </c:pt>
                <c:pt idx="77335">
                  <c:v>1.75365</c:v>
                </c:pt>
                <c:pt idx="77336">
                  <c:v>1.75367</c:v>
                </c:pt>
                <c:pt idx="77337">
                  <c:v>1.7537</c:v>
                </c:pt>
                <c:pt idx="77338">
                  <c:v>1.75372</c:v>
                </c:pt>
                <c:pt idx="77339">
                  <c:v>1.75374</c:v>
                </c:pt>
                <c:pt idx="77340">
                  <c:v>1.75376</c:v>
                </c:pt>
                <c:pt idx="77341">
                  <c:v>1.75379</c:v>
                </c:pt>
                <c:pt idx="77342">
                  <c:v>1.75381</c:v>
                </c:pt>
                <c:pt idx="77343">
                  <c:v>1.75383</c:v>
                </c:pt>
                <c:pt idx="77344">
                  <c:v>1.75385</c:v>
                </c:pt>
                <c:pt idx="77345">
                  <c:v>1.75388</c:v>
                </c:pt>
                <c:pt idx="77346">
                  <c:v>1.7539</c:v>
                </c:pt>
                <c:pt idx="77347">
                  <c:v>1.75392</c:v>
                </c:pt>
                <c:pt idx="77348">
                  <c:v>1.75395</c:v>
                </c:pt>
                <c:pt idx="77349">
                  <c:v>1.75397</c:v>
                </c:pt>
                <c:pt idx="77350">
                  <c:v>1.75399</c:v>
                </c:pt>
                <c:pt idx="77351">
                  <c:v>1.75401</c:v>
                </c:pt>
                <c:pt idx="77352">
                  <c:v>1.75404</c:v>
                </c:pt>
                <c:pt idx="77353">
                  <c:v>1.75406</c:v>
                </c:pt>
                <c:pt idx="77354">
                  <c:v>1.75408</c:v>
                </c:pt>
                <c:pt idx="77355">
                  <c:v>1.7541</c:v>
                </c:pt>
                <c:pt idx="77356">
                  <c:v>1.75413</c:v>
                </c:pt>
                <c:pt idx="77357">
                  <c:v>1.75415</c:v>
                </c:pt>
                <c:pt idx="77358">
                  <c:v>1.75417</c:v>
                </c:pt>
                <c:pt idx="77359">
                  <c:v>1.75419</c:v>
                </c:pt>
                <c:pt idx="77360">
                  <c:v>1.75422</c:v>
                </c:pt>
                <c:pt idx="77361">
                  <c:v>1.75424</c:v>
                </c:pt>
                <c:pt idx="77362">
                  <c:v>1.75426</c:v>
                </c:pt>
                <c:pt idx="77363">
                  <c:v>1.75429</c:v>
                </c:pt>
                <c:pt idx="77364">
                  <c:v>1.75431</c:v>
                </c:pt>
                <c:pt idx="77365">
                  <c:v>1.75433</c:v>
                </c:pt>
                <c:pt idx="77366">
                  <c:v>1.75435</c:v>
                </c:pt>
                <c:pt idx="77367">
                  <c:v>1.75438</c:v>
                </c:pt>
                <c:pt idx="77368">
                  <c:v>1.7544</c:v>
                </c:pt>
                <c:pt idx="77369">
                  <c:v>1.75442</c:v>
                </c:pt>
                <c:pt idx="77370">
                  <c:v>1.75444</c:v>
                </c:pt>
                <c:pt idx="77371">
                  <c:v>1.75447</c:v>
                </c:pt>
                <c:pt idx="77372">
                  <c:v>1.75449</c:v>
                </c:pt>
                <c:pt idx="77373">
                  <c:v>1.75451</c:v>
                </c:pt>
                <c:pt idx="77374">
                  <c:v>1.75453</c:v>
                </c:pt>
                <c:pt idx="77375">
                  <c:v>1.75456</c:v>
                </c:pt>
                <c:pt idx="77376">
                  <c:v>1.75458</c:v>
                </c:pt>
                <c:pt idx="77377">
                  <c:v>1.7546</c:v>
                </c:pt>
                <c:pt idx="77378">
                  <c:v>1.75463</c:v>
                </c:pt>
                <c:pt idx="77379">
                  <c:v>1.75465</c:v>
                </c:pt>
                <c:pt idx="77380">
                  <c:v>1.75467</c:v>
                </c:pt>
                <c:pt idx="77381">
                  <c:v>1.75469</c:v>
                </c:pt>
                <c:pt idx="77382">
                  <c:v>1.75472</c:v>
                </c:pt>
                <c:pt idx="77383">
                  <c:v>1.75474</c:v>
                </c:pt>
                <c:pt idx="77384">
                  <c:v>1.75476</c:v>
                </c:pt>
                <c:pt idx="77385">
                  <c:v>1.75479</c:v>
                </c:pt>
                <c:pt idx="77386">
                  <c:v>1.75481</c:v>
                </c:pt>
                <c:pt idx="77387">
                  <c:v>1.75483</c:v>
                </c:pt>
                <c:pt idx="77388">
                  <c:v>1.75485</c:v>
                </c:pt>
                <c:pt idx="77389">
                  <c:v>1.75487</c:v>
                </c:pt>
                <c:pt idx="77390">
                  <c:v>1.7549</c:v>
                </c:pt>
                <c:pt idx="77391">
                  <c:v>1.75492</c:v>
                </c:pt>
                <c:pt idx="77392">
                  <c:v>1.75494</c:v>
                </c:pt>
                <c:pt idx="77393">
                  <c:v>1.75497</c:v>
                </c:pt>
                <c:pt idx="77394">
                  <c:v>1.75499</c:v>
                </c:pt>
                <c:pt idx="77395">
                  <c:v>1.75501</c:v>
                </c:pt>
                <c:pt idx="77396">
                  <c:v>1.75503</c:v>
                </c:pt>
                <c:pt idx="77397">
                  <c:v>1.75506</c:v>
                </c:pt>
                <c:pt idx="77398">
                  <c:v>1.75508</c:v>
                </c:pt>
                <c:pt idx="77399">
                  <c:v>1.7551</c:v>
                </c:pt>
                <c:pt idx="77400">
                  <c:v>1.75513</c:v>
                </c:pt>
                <c:pt idx="77401">
                  <c:v>1.75515</c:v>
                </c:pt>
                <c:pt idx="77402">
                  <c:v>1.75517</c:v>
                </c:pt>
                <c:pt idx="77403">
                  <c:v>1.75519</c:v>
                </c:pt>
                <c:pt idx="77404">
                  <c:v>1.75521</c:v>
                </c:pt>
                <c:pt idx="77405">
                  <c:v>1.75524</c:v>
                </c:pt>
                <c:pt idx="77406">
                  <c:v>1.75526</c:v>
                </c:pt>
                <c:pt idx="77407">
                  <c:v>1.75528</c:v>
                </c:pt>
                <c:pt idx="77408">
                  <c:v>1.75531</c:v>
                </c:pt>
                <c:pt idx="77409">
                  <c:v>1.75533</c:v>
                </c:pt>
                <c:pt idx="77410">
                  <c:v>1.75535</c:v>
                </c:pt>
                <c:pt idx="77411">
                  <c:v>1.75537</c:v>
                </c:pt>
                <c:pt idx="77412">
                  <c:v>1.7554</c:v>
                </c:pt>
                <c:pt idx="77413">
                  <c:v>1.75542</c:v>
                </c:pt>
                <c:pt idx="77414">
                  <c:v>1.75544</c:v>
                </c:pt>
                <c:pt idx="77415">
                  <c:v>1.75547</c:v>
                </c:pt>
                <c:pt idx="77416">
                  <c:v>1.75549</c:v>
                </c:pt>
                <c:pt idx="77417">
                  <c:v>1.75551</c:v>
                </c:pt>
                <c:pt idx="77418">
                  <c:v>1.75553</c:v>
                </c:pt>
                <c:pt idx="77419">
                  <c:v>1.75556</c:v>
                </c:pt>
                <c:pt idx="77420">
                  <c:v>1.75558</c:v>
                </c:pt>
                <c:pt idx="77421">
                  <c:v>1.7556</c:v>
                </c:pt>
                <c:pt idx="77422">
                  <c:v>1.75562</c:v>
                </c:pt>
                <c:pt idx="77423">
                  <c:v>1.75565</c:v>
                </c:pt>
                <c:pt idx="77424">
                  <c:v>1.75567</c:v>
                </c:pt>
                <c:pt idx="77425">
                  <c:v>1.75569</c:v>
                </c:pt>
                <c:pt idx="77426">
                  <c:v>1.75571</c:v>
                </c:pt>
                <c:pt idx="77427">
                  <c:v>1.75574</c:v>
                </c:pt>
                <c:pt idx="77428">
                  <c:v>1.75576</c:v>
                </c:pt>
                <c:pt idx="77429">
                  <c:v>1.75578</c:v>
                </c:pt>
                <c:pt idx="77430">
                  <c:v>1.75581</c:v>
                </c:pt>
                <c:pt idx="77431">
                  <c:v>1.75583</c:v>
                </c:pt>
                <c:pt idx="77432">
                  <c:v>1.75585</c:v>
                </c:pt>
                <c:pt idx="77433">
                  <c:v>1.75587</c:v>
                </c:pt>
                <c:pt idx="77434">
                  <c:v>1.7559</c:v>
                </c:pt>
                <c:pt idx="77435">
                  <c:v>1.75592</c:v>
                </c:pt>
                <c:pt idx="77436">
                  <c:v>1.75594</c:v>
                </c:pt>
                <c:pt idx="77437">
                  <c:v>1.75596</c:v>
                </c:pt>
                <c:pt idx="77438">
                  <c:v>1.75599</c:v>
                </c:pt>
                <c:pt idx="77439">
                  <c:v>1.75601</c:v>
                </c:pt>
                <c:pt idx="77440">
                  <c:v>1.75603</c:v>
                </c:pt>
                <c:pt idx="77441">
                  <c:v>1.75605</c:v>
                </c:pt>
                <c:pt idx="77442">
                  <c:v>1.75608</c:v>
                </c:pt>
                <c:pt idx="77443">
                  <c:v>1.7561</c:v>
                </c:pt>
                <c:pt idx="77444">
                  <c:v>1.75612</c:v>
                </c:pt>
                <c:pt idx="77445">
                  <c:v>1.75615</c:v>
                </c:pt>
                <c:pt idx="77446">
                  <c:v>1.75617</c:v>
                </c:pt>
                <c:pt idx="77447">
                  <c:v>1.75619</c:v>
                </c:pt>
                <c:pt idx="77448">
                  <c:v>1.75621</c:v>
                </c:pt>
                <c:pt idx="77449">
                  <c:v>1.75624</c:v>
                </c:pt>
                <c:pt idx="77450">
                  <c:v>1.75626</c:v>
                </c:pt>
                <c:pt idx="77451">
                  <c:v>1.75628</c:v>
                </c:pt>
                <c:pt idx="77452">
                  <c:v>1.7563</c:v>
                </c:pt>
                <c:pt idx="77453">
                  <c:v>1.75633</c:v>
                </c:pt>
                <c:pt idx="77454">
                  <c:v>1.75635</c:v>
                </c:pt>
                <c:pt idx="77455">
                  <c:v>1.75637</c:v>
                </c:pt>
                <c:pt idx="77456">
                  <c:v>1.75639</c:v>
                </c:pt>
                <c:pt idx="77457">
                  <c:v>1.75642</c:v>
                </c:pt>
                <c:pt idx="77458">
                  <c:v>1.75644</c:v>
                </c:pt>
                <c:pt idx="77459">
                  <c:v>1.75646</c:v>
                </c:pt>
                <c:pt idx="77460">
                  <c:v>1.75649</c:v>
                </c:pt>
                <c:pt idx="77461">
                  <c:v>1.75651</c:v>
                </c:pt>
                <c:pt idx="77462">
                  <c:v>1.75653</c:v>
                </c:pt>
                <c:pt idx="77463">
                  <c:v>1.75655</c:v>
                </c:pt>
                <c:pt idx="77464">
                  <c:v>1.75658</c:v>
                </c:pt>
                <c:pt idx="77465">
                  <c:v>1.7566</c:v>
                </c:pt>
                <c:pt idx="77466">
                  <c:v>1.75662</c:v>
                </c:pt>
                <c:pt idx="77467">
                  <c:v>1.75664</c:v>
                </c:pt>
                <c:pt idx="77468">
                  <c:v>1.75667</c:v>
                </c:pt>
                <c:pt idx="77469">
                  <c:v>1.75669</c:v>
                </c:pt>
                <c:pt idx="77470">
                  <c:v>1.75671</c:v>
                </c:pt>
                <c:pt idx="77471">
                  <c:v>1.75673</c:v>
                </c:pt>
                <c:pt idx="77472">
                  <c:v>1.75676</c:v>
                </c:pt>
                <c:pt idx="77473">
                  <c:v>1.75678</c:v>
                </c:pt>
                <c:pt idx="77474">
                  <c:v>1.7568</c:v>
                </c:pt>
                <c:pt idx="77475">
                  <c:v>1.75683</c:v>
                </c:pt>
                <c:pt idx="77476">
                  <c:v>1.75685</c:v>
                </c:pt>
                <c:pt idx="77477">
                  <c:v>1.75687</c:v>
                </c:pt>
                <c:pt idx="77478">
                  <c:v>1.75689</c:v>
                </c:pt>
                <c:pt idx="77479">
                  <c:v>1.75692</c:v>
                </c:pt>
                <c:pt idx="77480">
                  <c:v>1.75694</c:v>
                </c:pt>
                <c:pt idx="77481">
                  <c:v>1.75696</c:v>
                </c:pt>
                <c:pt idx="77482">
                  <c:v>1.75698</c:v>
                </c:pt>
                <c:pt idx="77483">
                  <c:v>1.75701</c:v>
                </c:pt>
                <c:pt idx="77484">
                  <c:v>1.75703</c:v>
                </c:pt>
                <c:pt idx="77485">
                  <c:v>1.75705</c:v>
                </c:pt>
                <c:pt idx="77486">
                  <c:v>1.75707</c:v>
                </c:pt>
                <c:pt idx="77487">
                  <c:v>1.7571</c:v>
                </c:pt>
                <c:pt idx="77488">
                  <c:v>1.75712</c:v>
                </c:pt>
                <c:pt idx="77489">
                  <c:v>1.75714</c:v>
                </c:pt>
                <c:pt idx="77490">
                  <c:v>1.75717</c:v>
                </c:pt>
                <c:pt idx="77491">
                  <c:v>1.75719</c:v>
                </c:pt>
                <c:pt idx="77492">
                  <c:v>1.75721</c:v>
                </c:pt>
                <c:pt idx="77493">
                  <c:v>1.75723</c:v>
                </c:pt>
                <c:pt idx="77494">
                  <c:v>1.75726</c:v>
                </c:pt>
                <c:pt idx="77495">
                  <c:v>1.75728</c:v>
                </c:pt>
                <c:pt idx="77496">
                  <c:v>1.7573</c:v>
                </c:pt>
                <c:pt idx="77497">
                  <c:v>1.75732</c:v>
                </c:pt>
                <c:pt idx="77498">
                  <c:v>1.75735</c:v>
                </c:pt>
                <c:pt idx="77499">
                  <c:v>1.75737</c:v>
                </c:pt>
                <c:pt idx="77500">
                  <c:v>1.75739</c:v>
                </c:pt>
                <c:pt idx="77501">
                  <c:v>1.75741</c:v>
                </c:pt>
                <c:pt idx="77502">
                  <c:v>1.75744</c:v>
                </c:pt>
                <c:pt idx="77503">
                  <c:v>1.75746</c:v>
                </c:pt>
                <c:pt idx="77504">
                  <c:v>1.75748</c:v>
                </c:pt>
                <c:pt idx="77505">
                  <c:v>1.75751</c:v>
                </c:pt>
                <c:pt idx="77506">
                  <c:v>1.75753</c:v>
                </c:pt>
                <c:pt idx="77507">
                  <c:v>1.75755</c:v>
                </c:pt>
                <c:pt idx="77508">
                  <c:v>1.75757</c:v>
                </c:pt>
                <c:pt idx="77509">
                  <c:v>1.7576</c:v>
                </c:pt>
                <c:pt idx="77510">
                  <c:v>1.75762</c:v>
                </c:pt>
                <c:pt idx="77511">
                  <c:v>1.75764</c:v>
                </c:pt>
                <c:pt idx="77512">
                  <c:v>1.75766</c:v>
                </c:pt>
                <c:pt idx="77513">
                  <c:v>1.75769</c:v>
                </c:pt>
                <c:pt idx="77514">
                  <c:v>1.75771</c:v>
                </c:pt>
                <c:pt idx="77515">
                  <c:v>1.75773</c:v>
                </c:pt>
                <c:pt idx="77516">
                  <c:v>1.75775</c:v>
                </c:pt>
                <c:pt idx="77517">
                  <c:v>1.75778</c:v>
                </c:pt>
                <c:pt idx="77518">
                  <c:v>1.7578</c:v>
                </c:pt>
                <c:pt idx="77519">
                  <c:v>1.75782</c:v>
                </c:pt>
                <c:pt idx="77520">
                  <c:v>1.75785</c:v>
                </c:pt>
                <c:pt idx="77521">
                  <c:v>1.75787</c:v>
                </c:pt>
                <c:pt idx="77522">
                  <c:v>1.75789</c:v>
                </c:pt>
                <c:pt idx="77523">
                  <c:v>1.75791</c:v>
                </c:pt>
                <c:pt idx="77524">
                  <c:v>1.75794</c:v>
                </c:pt>
                <c:pt idx="77525">
                  <c:v>1.75796</c:v>
                </c:pt>
                <c:pt idx="77526">
                  <c:v>1.75798</c:v>
                </c:pt>
                <c:pt idx="77527">
                  <c:v>1.75801</c:v>
                </c:pt>
                <c:pt idx="77528">
                  <c:v>1.75803</c:v>
                </c:pt>
                <c:pt idx="77529">
                  <c:v>1.75805</c:v>
                </c:pt>
                <c:pt idx="77530">
                  <c:v>1.75807</c:v>
                </c:pt>
                <c:pt idx="77531">
                  <c:v>1.75809</c:v>
                </c:pt>
                <c:pt idx="77532">
                  <c:v>1.75812</c:v>
                </c:pt>
                <c:pt idx="77533">
                  <c:v>1.75814</c:v>
                </c:pt>
                <c:pt idx="77534">
                  <c:v>1.75816</c:v>
                </c:pt>
                <c:pt idx="77535">
                  <c:v>1.75819</c:v>
                </c:pt>
                <c:pt idx="77536">
                  <c:v>1.75821</c:v>
                </c:pt>
                <c:pt idx="77537">
                  <c:v>1.75823</c:v>
                </c:pt>
                <c:pt idx="77538">
                  <c:v>1.75825</c:v>
                </c:pt>
                <c:pt idx="77539">
                  <c:v>1.75828</c:v>
                </c:pt>
                <c:pt idx="77540">
                  <c:v>1.7583</c:v>
                </c:pt>
                <c:pt idx="77541">
                  <c:v>1.75832</c:v>
                </c:pt>
                <c:pt idx="77542">
                  <c:v>1.75835</c:v>
                </c:pt>
                <c:pt idx="77543">
                  <c:v>1.75837</c:v>
                </c:pt>
                <c:pt idx="77544">
                  <c:v>1.75839</c:v>
                </c:pt>
                <c:pt idx="77545">
                  <c:v>1.75841</c:v>
                </c:pt>
                <c:pt idx="77546">
                  <c:v>1.75843</c:v>
                </c:pt>
                <c:pt idx="77547">
                  <c:v>1.75846</c:v>
                </c:pt>
                <c:pt idx="77548">
                  <c:v>1.75848</c:v>
                </c:pt>
                <c:pt idx="77549">
                  <c:v>1.7585</c:v>
                </c:pt>
                <c:pt idx="77550">
                  <c:v>1.75853</c:v>
                </c:pt>
                <c:pt idx="77551">
                  <c:v>1.75855</c:v>
                </c:pt>
                <c:pt idx="77552">
                  <c:v>1.75857</c:v>
                </c:pt>
                <c:pt idx="77553">
                  <c:v>1.75859</c:v>
                </c:pt>
                <c:pt idx="77554">
                  <c:v>1.75862</c:v>
                </c:pt>
                <c:pt idx="77555">
                  <c:v>1.75864</c:v>
                </c:pt>
                <c:pt idx="77556">
                  <c:v>1.75866</c:v>
                </c:pt>
                <c:pt idx="77557">
                  <c:v>1.75869</c:v>
                </c:pt>
                <c:pt idx="77558">
                  <c:v>1.75871</c:v>
                </c:pt>
                <c:pt idx="77559">
                  <c:v>1.75873</c:v>
                </c:pt>
                <c:pt idx="77560">
                  <c:v>1.75875</c:v>
                </c:pt>
                <c:pt idx="77561">
                  <c:v>1.75878</c:v>
                </c:pt>
                <c:pt idx="77562">
                  <c:v>1.7588</c:v>
                </c:pt>
                <c:pt idx="77563">
                  <c:v>1.75882</c:v>
                </c:pt>
                <c:pt idx="77564">
                  <c:v>1.75884</c:v>
                </c:pt>
                <c:pt idx="77565">
                  <c:v>1.75887</c:v>
                </c:pt>
                <c:pt idx="77566">
                  <c:v>1.75889</c:v>
                </c:pt>
                <c:pt idx="77567">
                  <c:v>1.75891</c:v>
                </c:pt>
                <c:pt idx="77568">
                  <c:v>1.75893</c:v>
                </c:pt>
                <c:pt idx="77569">
                  <c:v>1.75896</c:v>
                </c:pt>
                <c:pt idx="77570">
                  <c:v>1.75898</c:v>
                </c:pt>
                <c:pt idx="77571">
                  <c:v>1.759</c:v>
                </c:pt>
                <c:pt idx="77572">
                  <c:v>1.75903</c:v>
                </c:pt>
                <c:pt idx="77573">
                  <c:v>1.75905</c:v>
                </c:pt>
                <c:pt idx="77574">
                  <c:v>1.75907</c:v>
                </c:pt>
                <c:pt idx="77575">
                  <c:v>1.75909</c:v>
                </c:pt>
                <c:pt idx="77576">
                  <c:v>1.75912</c:v>
                </c:pt>
                <c:pt idx="77577">
                  <c:v>1.75914</c:v>
                </c:pt>
                <c:pt idx="77578">
                  <c:v>1.75916</c:v>
                </c:pt>
                <c:pt idx="77579">
                  <c:v>1.75918</c:v>
                </c:pt>
                <c:pt idx="77580">
                  <c:v>1.75921</c:v>
                </c:pt>
                <c:pt idx="77581">
                  <c:v>1.75923</c:v>
                </c:pt>
                <c:pt idx="77582">
                  <c:v>1.75925</c:v>
                </c:pt>
                <c:pt idx="77583">
                  <c:v>1.75927</c:v>
                </c:pt>
                <c:pt idx="77584">
                  <c:v>1.7593</c:v>
                </c:pt>
                <c:pt idx="77585">
                  <c:v>1.75932</c:v>
                </c:pt>
                <c:pt idx="77586">
                  <c:v>1.75934</c:v>
                </c:pt>
                <c:pt idx="77587">
                  <c:v>1.75937</c:v>
                </c:pt>
                <c:pt idx="77588">
                  <c:v>1.75939</c:v>
                </c:pt>
                <c:pt idx="77589">
                  <c:v>1.75941</c:v>
                </c:pt>
                <c:pt idx="77590">
                  <c:v>1.75943</c:v>
                </c:pt>
                <c:pt idx="77591">
                  <c:v>1.75946</c:v>
                </c:pt>
                <c:pt idx="77592">
                  <c:v>1.75948</c:v>
                </c:pt>
                <c:pt idx="77593">
                  <c:v>1.7595</c:v>
                </c:pt>
                <c:pt idx="77594">
                  <c:v>1.75952</c:v>
                </c:pt>
                <c:pt idx="77595">
                  <c:v>1.75955</c:v>
                </c:pt>
                <c:pt idx="77596">
                  <c:v>1.75957</c:v>
                </c:pt>
                <c:pt idx="77597">
                  <c:v>1.75959</c:v>
                </c:pt>
                <c:pt idx="77598">
                  <c:v>1.75961</c:v>
                </c:pt>
                <c:pt idx="77599">
                  <c:v>1.75964</c:v>
                </c:pt>
                <c:pt idx="77600">
                  <c:v>1.75966</c:v>
                </c:pt>
                <c:pt idx="77601">
                  <c:v>1.75968</c:v>
                </c:pt>
                <c:pt idx="77602">
                  <c:v>1.75971</c:v>
                </c:pt>
                <c:pt idx="77603">
                  <c:v>1.75973</c:v>
                </c:pt>
                <c:pt idx="77604">
                  <c:v>1.75975</c:v>
                </c:pt>
                <c:pt idx="77605">
                  <c:v>1.75977</c:v>
                </c:pt>
                <c:pt idx="77606">
                  <c:v>1.7598</c:v>
                </c:pt>
                <c:pt idx="77607">
                  <c:v>1.75982</c:v>
                </c:pt>
                <c:pt idx="77608">
                  <c:v>1.75984</c:v>
                </c:pt>
                <c:pt idx="77609">
                  <c:v>1.75986</c:v>
                </c:pt>
                <c:pt idx="77610">
                  <c:v>1.75989</c:v>
                </c:pt>
                <c:pt idx="77611">
                  <c:v>1.75991</c:v>
                </c:pt>
                <c:pt idx="77612">
                  <c:v>1.75993</c:v>
                </c:pt>
                <c:pt idx="77613">
                  <c:v>1.75995</c:v>
                </c:pt>
                <c:pt idx="77614">
                  <c:v>1.75998</c:v>
                </c:pt>
                <c:pt idx="77615">
                  <c:v>1.76</c:v>
                </c:pt>
                <c:pt idx="77616">
                  <c:v>1.76002</c:v>
                </c:pt>
                <c:pt idx="77617">
                  <c:v>1.76005</c:v>
                </c:pt>
                <c:pt idx="77618">
                  <c:v>1.76007</c:v>
                </c:pt>
                <c:pt idx="77619">
                  <c:v>1.76009</c:v>
                </c:pt>
                <c:pt idx="77620">
                  <c:v>1.76011</c:v>
                </c:pt>
                <c:pt idx="77621">
                  <c:v>1.76014</c:v>
                </c:pt>
                <c:pt idx="77622">
                  <c:v>1.76016</c:v>
                </c:pt>
                <c:pt idx="77623">
                  <c:v>1.76018</c:v>
                </c:pt>
                <c:pt idx="77624">
                  <c:v>1.7602</c:v>
                </c:pt>
                <c:pt idx="77625">
                  <c:v>1.76023</c:v>
                </c:pt>
                <c:pt idx="77626">
                  <c:v>1.76025</c:v>
                </c:pt>
                <c:pt idx="77627">
                  <c:v>1.76027</c:v>
                </c:pt>
                <c:pt idx="77628">
                  <c:v>1.76029</c:v>
                </c:pt>
                <c:pt idx="77629">
                  <c:v>1.76032</c:v>
                </c:pt>
                <c:pt idx="77630">
                  <c:v>1.76034</c:v>
                </c:pt>
                <c:pt idx="77631">
                  <c:v>1.76036</c:v>
                </c:pt>
                <c:pt idx="77632">
                  <c:v>1.76039</c:v>
                </c:pt>
                <c:pt idx="77633">
                  <c:v>1.76041</c:v>
                </c:pt>
                <c:pt idx="77634">
                  <c:v>1.76043</c:v>
                </c:pt>
                <c:pt idx="77635">
                  <c:v>1.76045</c:v>
                </c:pt>
                <c:pt idx="77636">
                  <c:v>1.76048</c:v>
                </c:pt>
                <c:pt idx="77637">
                  <c:v>1.7605</c:v>
                </c:pt>
                <c:pt idx="77638">
                  <c:v>1.76052</c:v>
                </c:pt>
                <c:pt idx="77639">
                  <c:v>1.76054</c:v>
                </c:pt>
                <c:pt idx="77640">
                  <c:v>1.76057</c:v>
                </c:pt>
                <c:pt idx="77641">
                  <c:v>1.76059</c:v>
                </c:pt>
                <c:pt idx="77642">
                  <c:v>1.76061</c:v>
                </c:pt>
                <c:pt idx="77643">
                  <c:v>1.76063</c:v>
                </c:pt>
                <c:pt idx="77644">
                  <c:v>1.76066</c:v>
                </c:pt>
                <c:pt idx="77645">
                  <c:v>1.76068</c:v>
                </c:pt>
                <c:pt idx="77646">
                  <c:v>1.7607</c:v>
                </c:pt>
                <c:pt idx="77647">
                  <c:v>1.76073</c:v>
                </c:pt>
                <c:pt idx="77648">
                  <c:v>1.76075</c:v>
                </c:pt>
                <c:pt idx="77649">
                  <c:v>1.76077</c:v>
                </c:pt>
                <c:pt idx="77650">
                  <c:v>1.76079</c:v>
                </c:pt>
                <c:pt idx="77651">
                  <c:v>1.76082</c:v>
                </c:pt>
                <c:pt idx="77652">
                  <c:v>1.76084</c:v>
                </c:pt>
                <c:pt idx="77653">
                  <c:v>1.76086</c:v>
                </c:pt>
                <c:pt idx="77654">
                  <c:v>1.76088</c:v>
                </c:pt>
                <c:pt idx="77655">
                  <c:v>1.76091</c:v>
                </c:pt>
                <c:pt idx="77656">
                  <c:v>1.76093</c:v>
                </c:pt>
                <c:pt idx="77657">
                  <c:v>1.76095</c:v>
                </c:pt>
                <c:pt idx="77658">
                  <c:v>1.76097</c:v>
                </c:pt>
                <c:pt idx="77659">
                  <c:v>1.761</c:v>
                </c:pt>
                <c:pt idx="77660">
                  <c:v>1.76102</c:v>
                </c:pt>
                <c:pt idx="77661">
                  <c:v>1.76104</c:v>
                </c:pt>
                <c:pt idx="77662">
                  <c:v>1.76107</c:v>
                </c:pt>
                <c:pt idx="77663">
                  <c:v>1.76109</c:v>
                </c:pt>
                <c:pt idx="77664">
                  <c:v>1.76111</c:v>
                </c:pt>
                <c:pt idx="77665">
                  <c:v>1.76113</c:v>
                </c:pt>
                <c:pt idx="77666">
                  <c:v>1.76116</c:v>
                </c:pt>
                <c:pt idx="77667">
                  <c:v>1.76118</c:v>
                </c:pt>
                <c:pt idx="77668">
                  <c:v>1.7612</c:v>
                </c:pt>
                <c:pt idx="77669">
                  <c:v>1.76122</c:v>
                </c:pt>
                <c:pt idx="77670">
                  <c:v>1.76125</c:v>
                </c:pt>
                <c:pt idx="77671">
                  <c:v>1.76127</c:v>
                </c:pt>
                <c:pt idx="77672">
                  <c:v>1.76129</c:v>
                </c:pt>
                <c:pt idx="77673">
                  <c:v>1.76131</c:v>
                </c:pt>
                <c:pt idx="77674">
                  <c:v>1.76134</c:v>
                </c:pt>
                <c:pt idx="77675">
                  <c:v>1.76136</c:v>
                </c:pt>
                <c:pt idx="77676">
                  <c:v>1.76138</c:v>
                </c:pt>
                <c:pt idx="77677">
                  <c:v>1.76141</c:v>
                </c:pt>
                <c:pt idx="77678">
                  <c:v>1.76143</c:v>
                </c:pt>
                <c:pt idx="77679">
                  <c:v>1.76145</c:v>
                </c:pt>
                <c:pt idx="77680">
                  <c:v>1.76147</c:v>
                </c:pt>
                <c:pt idx="77681">
                  <c:v>1.7615</c:v>
                </c:pt>
                <c:pt idx="77682">
                  <c:v>1.76152</c:v>
                </c:pt>
                <c:pt idx="77683">
                  <c:v>1.76154</c:v>
                </c:pt>
                <c:pt idx="77684">
                  <c:v>1.76157</c:v>
                </c:pt>
                <c:pt idx="77685">
                  <c:v>1.76159</c:v>
                </c:pt>
                <c:pt idx="77686">
                  <c:v>1.76161</c:v>
                </c:pt>
                <c:pt idx="77687">
                  <c:v>1.76163</c:v>
                </c:pt>
                <c:pt idx="77688">
                  <c:v>1.76165</c:v>
                </c:pt>
                <c:pt idx="77689">
                  <c:v>1.76168</c:v>
                </c:pt>
                <c:pt idx="77690">
                  <c:v>1.7617</c:v>
                </c:pt>
                <c:pt idx="77691">
                  <c:v>1.76172</c:v>
                </c:pt>
                <c:pt idx="77692">
                  <c:v>1.76175</c:v>
                </c:pt>
                <c:pt idx="77693">
                  <c:v>1.76177</c:v>
                </c:pt>
                <c:pt idx="77694">
                  <c:v>1.76179</c:v>
                </c:pt>
                <c:pt idx="77695">
                  <c:v>1.76181</c:v>
                </c:pt>
                <c:pt idx="77696">
                  <c:v>1.76184</c:v>
                </c:pt>
                <c:pt idx="77697">
                  <c:v>1.76186</c:v>
                </c:pt>
                <c:pt idx="77698">
                  <c:v>1.76188</c:v>
                </c:pt>
                <c:pt idx="77699">
                  <c:v>1.76191</c:v>
                </c:pt>
                <c:pt idx="77700">
                  <c:v>1.76193</c:v>
                </c:pt>
                <c:pt idx="77701">
                  <c:v>1.76195</c:v>
                </c:pt>
                <c:pt idx="77702">
                  <c:v>1.76197</c:v>
                </c:pt>
                <c:pt idx="77703">
                  <c:v>1.76199</c:v>
                </c:pt>
                <c:pt idx="77704">
                  <c:v>1.76202</c:v>
                </c:pt>
                <c:pt idx="77705">
                  <c:v>1.76204</c:v>
                </c:pt>
                <c:pt idx="77706">
                  <c:v>1.76206</c:v>
                </c:pt>
                <c:pt idx="77707">
                  <c:v>1.76209</c:v>
                </c:pt>
                <c:pt idx="77708">
                  <c:v>1.76211</c:v>
                </c:pt>
                <c:pt idx="77709">
                  <c:v>1.76213</c:v>
                </c:pt>
                <c:pt idx="77710">
                  <c:v>1.76215</c:v>
                </c:pt>
                <c:pt idx="77711">
                  <c:v>1.76218</c:v>
                </c:pt>
                <c:pt idx="77712">
                  <c:v>1.7622</c:v>
                </c:pt>
                <c:pt idx="77713">
                  <c:v>1.76222</c:v>
                </c:pt>
                <c:pt idx="77714">
                  <c:v>1.76225</c:v>
                </c:pt>
                <c:pt idx="77715">
                  <c:v>1.76227</c:v>
                </c:pt>
                <c:pt idx="77716">
                  <c:v>1.76229</c:v>
                </c:pt>
                <c:pt idx="77717">
                  <c:v>1.76231</c:v>
                </c:pt>
                <c:pt idx="77718">
                  <c:v>1.76234</c:v>
                </c:pt>
                <c:pt idx="77719">
                  <c:v>1.76236</c:v>
                </c:pt>
                <c:pt idx="77720">
                  <c:v>1.76238</c:v>
                </c:pt>
                <c:pt idx="77721">
                  <c:v>1.7624</c:v>
                </c:pt>
                <c:pt idx="77722">
                  <c:v>1.76243</c:v>
                </c:pt>
                <c:pt idx="77723">
                  <c:v>1.76245</c:v>
                </c:pt>
                <c:pt idx="77724">
                  <c:v>1.76247</c:v>
                </c:pt>
                <c:pt idx="77725">
                  <c:v>1.76249</c:v>
                </c:pt>
                <c:pt idx="77726">
                  <c:v>1.76252</c:v>
                </c:pt>
                <c:pt idx="77727">
                  <c:v>1.76254</c:v>
                </c:pt>
                <c:pt idx="77728">
                  <c:v>1.76256</c:v>
                </c:pt>
                <c:pt idx="77729">
                  <c:v>1.76259</c:v>
                </c:pt>
                <c:pt idx="77730">
                  <c:v>1.76261</c:v>
                </c:pt>
                <c:pt idx="77731">
                  <c:v>1.76263</c:v>
                </c:pt>
                <c:pt idx="77732">
                  <c:v>1.76265</c:v>
                </c:pt>
                <c:pt idx="77733">
                  <c:v>1.76268</c:v>
                </c:pt>
                <c:pt idx="77734">
                  <c:v>1.7627</c:v>
                </c:pt>
                <c:pt idx="77735">
                  <c:v>1.76272</c:v>
                </c:pt>
                <c:pt idx="77736">
                  <c:v>1.76274</c:v>
                </c:pt>
                <c:pt idx="77737">
                  <c:v>1.76277</c:v>
                </c:pt>
                <c:pt idx="77738">
                  <c:v>1.76279</c:v>
                </c:pt>
                <c:pt idx="77739">
                  <c:v>1.76281</c:v>
                </c:pt>
                <c:pt idx="77740">
                  <c:v>1.76283</c:v>
                </c:pt>
                <c:pt idx="77741">
                  <c:v>1.76286</c:v>
                </c:pt>
                <c:pt idx="77742">
                  <c:v>1.76288</c:v>
                </c:pt>
                <c:pt idx="77743">
                  <c:v>1.7629</c:v>
                </c:pt>
                <c:pt idx="77744">
                  <c:v>1.76293</c:v>
                </c:pt>
                <c:pt idx="77745">
                  <c:v>1.76295</c:v>
                </c:pt>
                <c:pt idx="77746">
                  <c:v>1.76297</c:v>
                </c:pt>
                <c:pt idx="77747">
                  <c:v>1.76299</c:v>
                </c:pt>
                <c:pt idx="77748">
                  <c:v>1.76302</c:v>
                </c:pt>
                <c:pt idx="77749">
                  <c:v>1.76304</c:v>
                </c:pt>
                <c:pt idx="77750">
                  <c:v>1.76306</c:v>
                </c:pt>
                <c:pt idx="77751">
                  <c:v>1.76308</c:v>
                </c:pt>
                <c:pt idx="77752">
                  <c:v>1.76311</c:v>
                </c:pt>
                <c:pt idx="77753">
                  <c:v>1.76313</c:v>
                </c:pt>
                <c:pt idx="77754">
                  <c:v>1.76315</c:v>
                </c:pt>
                <c:pt idx="77755">
                  <c:v>1.76317</c:v>
                </c:pt>
                <c:pt idx="77756">
                  <c:v>1.7632</c:v>
                </c:pt>
                <c:pt idx="77757">
                  <c:v>1.76322</c:v>
                </c:pt>
                <c:pt idx="77758">
                  <c:v>1.76324</c:v>
                </c:pt>
                <c:pt idx="77759">
                  <c:v>1.76327</c:v>
                </c:pt>
                <c:pt idx="77760">
                  <c:v>1.76329</c:v>
                </c:pt>
                <c:pt idx="77761">
                  <c:v>1.76331</c:v>
                </c:pt>
                <c:pt idx="77762">
                  <c:v>1.76333</c:v>
                </c:pt>
                <c:pt idx="77763">
                  <c:v>1.76336</c:v>
                </c:pt>
                <c:pt idx="77764">
                  <c:v>1.76338</c:v>
                </c:pt>
                <c:pt idx="77765">
                  <c:v>1.7634</c:v>
                </c:pt>
                <c:pt idx="77766">
                  <c:v>1.76342</c:v>
                </c:pt>
                <c:pt idx="77767">
                  <c:v>1.76345</c:v>
                </c:pt>
                <c:pt idx="77768">
                  <c:v>1.76347</c:v>
                </c:pt>
                <c:pt idx="77769">
                  <c:v>1.76349</c:v>
                </c:pt>
                <c:pt idx="77770">
                  <c:v>1.76351</c:v>
                </c:pt>
                <c:pt idx="77771">
                  <c:v>1.76354</c:v>
                </c:pt>
                <c:pt idx="77772">
                  <c:v>1.76356</c:v>
                </c:pt>
                <c:pt idx="77773">
                  <c:v>1.76358</c:v>
                </c:pt>
                <c:pt idx="77774">
                  <c:v>1.76361</c:v>
                </c:pt>
                <c:pt idx="77775">
                  <c:v>1.76363</c:v>
                </c:pt>
                <c:pt idx="77776">
                  <c:v>1.76365</c:v>
                </c:pt>
                <c:pt idx="77777">
                  <c:v>1.76367</c:v>
                </c:pt>
                <c:pt idx="77778">
                  <c:v>1.7637</c:v>
                </c:pt>
                <c:pt idx="77779">
                  <c:v>1.76372</c:v>
                </c:pt>
                <c:pt idx="77780">
                  <c:v>1.76374</c:v>
                </c:pt>
                <c:pt idx="77781">
                  <c:v>1.76376</c:v>
                </c:pt>
                <c:pt idx="77782">
                  <c:v>1.76379</c:v>
                </c:pt>
                <c:pt idx="77783">
                  <c:v>1.76381</c:v>
                </c:pt>
                <c:pt idx="77784">
                  <c:v>1.76383</c:v>
                </c:pt>
                <c:pt idx="77785">
                  <c:v>1.76385</c:v>
                </c:pt>
                <c:pt idx="77786">
                  <c:v>1.76388</c:v>
                </c:pt>
                <c:pt idx="77787">
                  <c:v>1.7639</c:v>
                </c:pt>
                <c:pt idx="77788">
                  <c:v>1.76392</c:v>
                </c:pt>
                <c:pt idx="77789">
                  <c:v>1.76395</c:v>
                </c:pt>
                <c:pt idx="77790">
                  <c:v>1.76397</c:v>
                </c:pt>
                <c:pt idx="77791">
                  <c:v>1.76399</c:v>
                </c:pt>
                <c:pt idx="77792">
                  <c:v>1.76401</c:v>
                </c:pt>
                <c:pt idx="77793">
                  <c:v>1.76404</c:v>
                </c:pt>
                <c:pt idx="77794">
                  <c:v>1.76406</c:v>
                </c:pt>
                <c:pt idx="77795">
                  <c:v>1.76408</c:v>
                </c:pt>
                <c:pt idx="77796">
                  <c:v>1.7641</c:v>
                </c:pt>
                <c:pt idx="77797">
                  <c:v>1.76413</c:v>
                </c:pt>
                <c:pt idx="77798">
                  <c:v>1.76415</c:v>
                </c:pt>
                <c:pt idx="77799">
                  <c:v>1.76417</c:v>
                </c:pt>
                <c:pt idx="77800">
                  <c:v>1.76419</c:v>
                </c:pt>
                <c:pt idx="77801">
                  <c:v>1.76422</c:v>
                </c:pt>
                <c:pt idx="77802">
                  <c:v>1.76424</c:v>
                </c:pt>
                <c:pt idx="77803">
                  <c:v>1.76426</c:v>
                </c:pt>
                <c:pt idx="77804">
                  <c:v>1.76429</c:v>
                </c:pt>
                <c:pt idx="77805">
                  <c:v>1.76431</c:v>
                </c:pt>
                <c:pt idx="77806">
                  <c:v>1.76433</c:v>
                </c:pt>
                <c:pt idx="77807">
                  <c:v>1.76435</c:v>
                </c:pt>
                <c:pt idx="77808">
                  <c:v>1.76438</c:v>
                </c:pt>
                <c:pt idx="77809">
                  <c:v>1.7644</c:v>
                </c:pt>
                <c:pt idx="77810">
                  <c:v>1.76442</c:v>
                </c:pt>
                <c:pt idx="77811">
                  <c:v>1.76444</c:v>
                </c:pt>
                <c:pt idx="77812">
                  <c:v>1.76447</c:v>
                </c:pt>
                <c:pt idx="77813">
                  <c:v>1.76449</c:v>
                </c:pt>
                <c:pt idx="77814">
                  <c:v>1.76451</c:v>
                </c:pt>
                <c:pt idx="77815">
                  <c:v>1.76453</c:v>
                </c:pt>
                <c:pt idx="77816">
                  <c:v>1.76456</c:v>
                </c:pt>
                <c:pt idx="77817">
                  <c:v>1.76458</c:v>
                </c:pt>
                <c:pt idx="77818">
                  <c:v>1.7646</c:v>
                </c:pt>
                <c:pt idx="77819">
                  <c:v>1.76463</c:v>
                </c:pt>
                <c:pt idx="77820">
                  <c:v>1.76465</c:v>
                </c:pt>
                <c:pt idx="77821">
                  <c:v>1.76467</c:v>
                </c:pt>
                <c:pt idx="77822">
                  <c:v>1.76469</c:v>
                </c:pt>
                <c:pt idx="77823">
                  <c:v>1.76472</c:v>
                </c:pt>
                <c:pt idx="77824">
                  <c:v>1.76474</c:v>
                </c:pt>
                <c:pt idx="77825">
                  <c:v>1.76476</c:v>
                </c:pt>
                <c:pt idx="77826">
                  <c:v>1.76479</c:v>
                </c:pt>
                <c:pt idx="77827">
                  <c:v>1.76481</c:v>
                </c:pt>
                <c:pt idx="77828">
                  <c:v>1.76483</c:v>
                </c:pt>
                <c:pt idx="77829">
                  <c:v>1.76485</c:v>
                </c:pt>
                <c:pt idx="77830">
                  <c:v>1.76487</c:v>
                </c:pt>
                <c:pt idx="77831">
                  <c:v>1.7649</c:v>
                </c:pt>
                <c:pt idx="77832">
                  <c:v>1.76492</c:v>
                </c:pt>
                <c:pt idx="77833">
                  <c:v>1.76494</c:v>
                </c:pt>
                <c:pt idx="77834">
                  <c:v>1.76497</c:v>
                </c:pt>
                <c:pt idx="77835">
                  <c:v>1.76499</c:v>
                </c:pt>
                <c:pt idx="77836">
                  <c:v>1.76501</c:v>
                </c:pt>
                <c:pt idx="77837">
                  <c:v>1.76503</c:v>
                </c:pt>
                <c:pt idx="77838">
                  <c:v>1.76506</c:v>
                </c:pt>
                <c:pt idx="77839">
                  <c:v>1.76508</c:v>
                </c:pt>
                <c:pt idx="77840">
                  <c:v>1.7651</c:v>
                </c:pt>
                <c:pt idx="77841">
                  <c:v>1.76513</c:v>
                </c:pt>
                <c:pt idx="77842">
                  <c:v>1.76515</c:v>
                </c:pt>
                <c:pt idx="77843">
                  <c:v>1.76517</c:v>
                </c:pt>
                <c:pt idx="77844">
                  <c:v>1.76519</c:v>
                </c:pt>
                <c:pt idx="77845">
                  <c:v>1.76521</c:v>
                </c:pt>
                <c:pt idx="77846">
                  <c:v>1.76524</c:v>
                </c:pt>
                <c:pt idx="77847">
                  <c:v>1.76526</c:v>
                </c:pt>
                <c:pt idx="77848">
                  <c:v>1.76528</c:v>
                </c:pt>
                <c:pt idx="77849">
                  <c:v>1.76531</c:v>
                </c:pt>
                <c:pt idx="77850">
                  <c:v>1.76533</c:v>
                </c:pt>
                <c:pt idx="77851">
                  <c:v>1.76535</c:v>
                </c:pt>
                <c:pt idx="77852">
                  <c:v>1.76537</c:v>
                </c:pt>
                <c:pt idx="77853">
                  <c:v>1.7654</c:v>
                </c:pt>
                <c:pt idx="77854">
                  <c:v>1.76542</c:v>
                </c:pt>
                <c:pt idx="77855">
                  <c:v>1.76544</c:v>
                </c:pt>
                <c:pt idx="77856">
                  <c:v>1.76547</c:v>
                </c:pt>
                <c:pt idx="77857">
                  <c:v>1.76549</c:v>
                </c:pt>
                <c:pt idx="77858">
                  <c:v>1.76551</c:v>
                </c:pt>
                <c:pt idx="77859">
                  <c:v>1.76553</c:v>
                </c:pt>
                <c:pt idx="77860">
                  <c:v>1.76556</c:v>
                </c:pt>
                <c:pt idx="77861">
                  <c:v>1.76558</c:v>
                </c:pt>
                <c:pt idx="77862">
                  <c:v>1.7656</c:v>
                </c:pt>
                <c:pt idx="77863">
                  <c:v>1.76562</c:v>
                </c:pt>
                <c:pt idx="77864">
                  <c:v>1.76565</c:v>
                </c:pt>
                <c:pt idx="77865">
                  <c:v>1.76567</c:v>
                </c:pt>
                <c:pt idx="77866">
                  <c:v>1.76569</c:v>
                </c:pt>
                <c:pt idx="77867">
                  <c:v>1.76571</c:v>
                </c:pt>
                <c:pt idx="77868">
                  <c:v>1.76574</c:v>
                </c:pt>
                <c:pt idx="77869">
                  <c:v>1.76576</c:v>
                </c:pt>
                <c:pt idx="77870">
                  <c:v>1.76578</c:v>
                </c:pt>
                <c:pt idx="77871">
                  <c:v>1.76581</c:v>
                </c:pt>
                <c:pt idx="77872">
                  <c:v>1.76583</c:v>
                </c:pt>
                <c:pt idx="77873">
                  <c:v>1.76585</c:v>
                </c:pt>
                <c:pt idx="77874">
                  <c:v>1.76587</c:v>
                </c:pt>
                <c:pt idx="77875">
                  <c:v>1.7659</c:v>
                </c:pt>
                <c:pt idx="77876">
                  <c:v>1.76592</c:v>
                </c:pt>
                <c:pt idx="77877">
                  <c:v>1.76594</c:v>
                </c:pt>
                <c:pt idx="77878">
                  <c:v>1.76596</c:v>
                </c:pt>
                <c:pt idx="77879">
                  <c:v>1.76599</c:v>
                </c:pt>
                <c:pt idx="77880">
                  <c:v>1.76601</c:v>
                </c:pt>
                <c:pt idx="77881">
                  <c:v>1.76603</c:v>
                </c:pt>
                <c:pt idx="77882">
                  <c:v>1.76605</c:v>
                </c:pt>
                <c:pt idx="77883">
                  <c:v>1.76608</c:v>
                </c:pt>
                <c:pt idx="77884">
                  <c:v>1.7661</c:v>
                </c:pt>
                <c:pt idx="77885">
                  <c:v>1.76612</c:v>
                </c:pt>
                <c:pt idx="77886">
                  <c:v>1.76615</c:v>
                </c:pt>
                <c:pt idx="77887">
                  <c:v>1.76617</c:v>
                </c:pt>
                <c:pt idx="77888">
                  <c:v>1.76619</c:v>
                </c:pt>
                <c:pt idx="77889">
                  <c:v>1.76621</c:v>
                </c:pt>
                <c:pt idx="77890">
                  <c:v>1.76624</c:v>
                </c:pt>
                <c:pt idx="77891">
                  <c:v>1.76626</c:v>
                </c:pt>
                <c:pt idx="77892">
                  <c:v>1.76628</c:v>
                </c:pt>
                <c:pt idx="77893">
                  <c:v>1.7663</c:v>
                </c:pt>
                <c:pt idx="77894">
                  <c:v>1.76633</c:v>
                </c:pt>
                <c:pt idx="77895">
                  <c:v>1.76635</c:v>
                </c:pt>
                <c:pt idx="77896">
                  <c:v>1.76637</c:v>
                </c:pt>
                <c:pt idx="77897">
                  <c:v>1.76639</c:v>
                </c:pt>
                <c:pt idx="77898">
                  <c:v>1.76642</c:v>
                </c:pt>
                <c:pt idx="77899">
                  <c:v>1.76644</c:v>
                </c:pt>
                <c:pt idx="77900">
                  <c:v>1.76646</c:v>
                </c:pt>
                <c:pt idx="77901">
                  <c:v>1.76649</c:v>
                </c:pt>
                <c:pt idx="77902">
                  <c:v>1.76651</c:v>
                </c:pt>
                <c:pt idx="77903">
                  <c:v>1.76653</c:v>
                </c:pt>
                <c:pt idx="77904">
                  <c:v>1.76655</c:v>
                </c:pt>
                <c:pt idx="77905">
                  <c:v>1.76658</c:v>
                </c:pt>
                <c:pt idx="77906">
                  <c:v>1.7666</c:v>
                </c:pt>
                <c:pt idx="77907">
                  <c:v>1.76662</c:v>
                </c:pt>
                <c:pt idx="77908">
                  <c:v>1.76664</c:v>
                </c:pt>
                <c:pt idx="77909">
                  <c:v>1.76667</c:v>
                </c:pt>
                <c:pt idx="77910">
                  <c:v>1.76669</c:v>
                </c:pt>
                <c:pt idx="77911">
                  <c:v>1.76671</c:v>
                </c:pt>
                <c:pt idx="77912">
                  <c:v>1.76673</c:v>
                </c:pt>
                <c:pt idx="77913">
                  <c:v>1.76676</c:v>
                </c:pt>
                <c:pt idx="77914">
                  <c:v>1.76678</c:v>
                </c:pt>
                <c:pt idx="77915">
                  <c:v>1.7668</c:v>
                </c:pt>
                <c:pt idx="77916">
                  <c:v>1.76683</c:v>
                </c:pt>
                <c:pt idx="77917">
                  <c:v>1.76685</c:v>
                </c:pt>
                <c:pt idx="77918">
                  <c:v>1.76687</c:v>
                </c:pt>
                <c:pt idx="77919">
                  <c:v>1.76689</c:v>
                </c:pt>
                <c:pt idx="77920">
                  <c:v>1.76692</c:v>
                </c:pt>
                <c:pt idx="77921">
                  <c:v>1.76694</c:v>
                </c:pt>
                <c:pt idx="77922">
                  <c:v>1.76696</c:v>
                </c:pt>
                <c:pt idx="77923">
                  <c:v>1.76698</c:v>
                </c:pt>
                <c:pt idx="77924">
                  <c:v>1.76701</c:v>
                </c:pt>
                <c:pt idx="77925">
                  <c:v>1.76703</c:v>
                </c:pt>
                <c:pt idx="77926">
                  <c:v>1.76705</c:v>
                </c:pt>
                <c:pt idx="77927">
                  <c:v>1.76707</c:v>
                </c:pt>
                <c:pt idx="77928">
                  <c:v>1.7671</c:v>
                </c:pt>
                <c:pt idx="77929">
                  <c:v>1.76712</c:v>
                </c:pt>
                <c:pt idx="77930">
                  <c:v>1.76714</c:v>
                </c:pt>
                <c:pt idx="77931">
                  <c:v>1.76717</c:v>
                </c:pt>
                <c:pt idx="77932">
                  <c:v>1.76719</c:v>
                </c:pt>
                <c:pt idx="77933">
                  <c:v>1.76721</c:v>
                </c:pt>
                <c:pt idx="77934">
                  <c:v>1.76723</c:v>
                </c:pt>
                <c:pt idx="77935">
                  <c:v>1.76726</c:v>
                </c:pt>
                <c:pt idx="77936">
                  <c:v>1.76728</c:v>
                </c:pt>
                <c:pt idx="77937">
                  <c:v>1.7673</c:v>
                </c:pt>
                <c:pt idx="77938">
                  <c:v>1.76732</c:v>
                </c:pt>
                <c:pt idx="77939">
                  <c:v>1.76735</c:v>
                </c:pt>
                <c:pt idx="77940">
                  <c:v>1.76737</c:v>
                </c:pt>
                <c:pt idx="77941">
                  <c:v>1.76739</c:v>
                </c:pt>
                <c:pt idx="77942">
                  <c:v>1.76741</c:v>
                </c:pt>
                <c:pt idx="77943">
                  <c:v>1.76744</c:v>
                </c:pt>
                <c:pt idx="77944">
                  <c:v>1.76746</c:v>
                </c:pt>
                <c:pt idx="77945">
                  <c:v>1.76748</c:v>
                </c:pt>
                <c:pt idx="77946">
                  <c:v>1.76751</c:v>
                </c:pt>
                <c:pt idx="77947">
                  <c:v>1.76753</c:v>
                </c:pt>
                <c:pt idx="77948">
                  <c:v>1.76755</c:v>
                </c:pt>
                <c:pt idx="77949">
                  <c:v>1.76757</c:v>
                </c:pt>
                <c:pt idx="77950">
                  <c:v>1.7676</c:v>
                </c:pt>
                <c:pt idx="77951">
                  <c:v>1.76762</c:v>
                </c:pt>
                <c:pt idx="77952">
                  <c:v>1.76764</c:v>
                </c:pt>
                <c:pt idx="77953">
                  <c:v>1.76766</c:v>
                </c:pt>
                <c:pt idx="77954">
                  <c:v>1.76769</c:v>
                </c:pt>
                <c:pt idx="77955">
                  <c:v>1.76771</c:v>
                </c:pt>
                <c:pt idx="77956">
                  <c:v>1.76773</c:v>
                </c:pt>
                <c:pt idx="77957">
                  <c:v>1.76775</c:v>
                </c:pt>
                <c:pt idx="77958">
                  <c:v>1.76778</c:v>
                </c:pt>
                <c:pt idx="77959">
                  <c:v>1.7678</c:v>
                </c:pt>
                <c:pt idx="77960">
                  <c:v>1.76782</c:v>
                </c:pt>
                <c:pt idx="77961">
                  <c:v>1.76785</c:v>
                </c:pt>
                <c:pt idx="77962">
                  <c:v>1.76787</c:v>
                </c:pt>
                <c:pt idx="77963">
                  <c:v>1.76789</c:v>
                </c:pt>
                <c:pt idx="77964">
                  <c:v>1.76791</c:v>
                </c:pt>
                <c:pt idx="77965">
                  <c:v>1.76794</c:v>
                </c:pt>
                <c:pt idx="77966">
                  <c:v>1.76796</c:v>
                </c:pt>
                <c:pt idx="77967">
                  <c:v>1.76798</c:v>
                </c:pt>
                <c:pt idx="77968">
                  <c:v>1.76801</c:v>
                </c:pt>
                <c:pt idx="77969">
                  <c:v>1.76803</c:v>
                </c:pt>
                <c:pt idx="77970">
                  <c:v>1.76805</c:v>
                </c:pt>
                <c:pt idx="77971">
                  <c:v>1.76807</c:v>
                </c:pt>
                <c:pt idx="77972">
                  <c:v>1.76809</c:v>
                </c:pt>
                <c:pt idx="77973">
                  <c:v>1.76812</c:v>
                </c:pt>
                <c:pt idx="77974">
                  <c:v>1.76814</c:v>
                </c:pt>
                <c:pt idx="77975">
                  <c:v>1.76816</c:v>
                </c:pt>
                <c:pt idx="77976">
                  <c:v>1.76819</c:v>
                </c:pt>
                <c:pt idx="77977">
                  <c:v>1.76821</c:v>
                </c:pt>
                <c:pt idx="77978">
                  <c:v>1.76823</c:v>
                </c:pt>
                <c:pt idx="77979">
                  <c:v>1.76825</c:v>
                </c:pt>
                <c:pt idx="77980">
                  <c:v>1.76828</c:v>
                </c:pt>
                <c:pt idx="77981">
                  <c:v>1.7683</c:v>
                </c:pt>
                <c:pt idx="77982">
                  <c:v>1.76832</c:v>
                </c:pt>
                <c:pt idx="77983">
                  <c:v>1.76835</c:v>
                </c:pt>
                <c:pt idx="77984">
                  <c:v>1.76837</c:v>
                </c:pt>
                <c:pt idx="77985">
                  <c:v>1.76839</c:v>
                </c:pt>
                <c:pt idx="77986">
                  <c:v>1.76841</c:v>
                </c:pt>
                <c:pt idx="77987">
                  <c:v>1.76843</c:v>
                </c:pt>
                <c:pt idx="77988">
                  <c:v>1.76846</c:v>
                </c:pt>
                <c:pt idx="77989">
                  <c:v>1.76848</c:v>
                </c:pt>
                <c:pt idx="77990">
                  <c:v>1.7685</c:v>
                </c:pt>
                <c:pt idx="77991">
                  <c:v>1.76853</c:v>
                </c:pt>
                <c:pt idx="77992">
                  <c:v>1.76855</c:v>
                </c:pt>
                <c:pt idx="77993">
                  <c:v>1.76857</c:v>
                </c:pt>
                <c:pt idx="77994">
                  <c:v>1.76859</c:v>
                </c:pt>
                <c:pt idx="77995">
                  <c:v>1.76862</c:v>
                </c:pt>
                <c:pt idx="77996">
                  <c:v>1.76864</c:v>
                </c:pt>
                <c:pt idx="77997">
                  <c:v>1.76866</c:v>
                </c:pt>
                <c:pt idx="77998">
                  <c:v>1.76869</c:v>
                </c:pt>
                <c:pt idx="77999">
                  <c:v>1.76871</c:v>
                </c:pt>
                <c:pt idx="78000">
                  <c:v>1.76873</c:v>
                </c:pt>
                <c:pt idx="78001">
                  <c:v>1.76875</c:v>
                </c:pt>
                <c:pt idx="78002">
                  <c:v>1.76878</c:v>
                </c:pt>
                <c:pt idx="78003">
                  <c:v>1.7688</c:v>
                </c:pt>
                <c:pt idx="78004">
                  <c:v>1.76882</c:v>
                </c:pt>
                <c:pt idx="78005">
                  <c:v>1.76884</c:v>
                </c:pt>
                <c:pt idx="78006">
                  <c:v>1.76887</c:v>
                </c:pt>
                <c:pt idx="78007">
                  <c:v>1.76889</c:v>
                </c:pt>
                <c:pt idx="78008">
                  <c:v>1.76891</c:v>
                </c:pt>
                <c:pt idx="78009">
                  <c:v>1.76893</c:v>
                </c:pt>
                <c:pt idx="78010">
                  <c:v>1.76896</c:v>
                </c:pt>
                <c:pt idx="78011">
                  <c:v>1.76898</c:v>
                </c:pt>
                <c:pt idx="78012">
                  <c:v>1.769</c:v>
                </c:pt>
                <c:pt idx="78013">
                  <c:v>1.76903</c:v>
                </c:pt>
                <c:pt idx="78014">
                  <c:v>1.76905</c:v>
                </c:pt>
                <c:pt idx="78015">
                  <c:v>1.76907</c:v>
                </c:pt>
                <c:pt idx="78016">
                  <c:v>1.76909</c:v>
                </c:pt>
                <c:pt idx="78017">
                  <c:v>1.76912</c:v>
                </c:pt>
                <c:pt idx="78018">
                  <c:v>1.76914</c:v>
                </c:pt>
                <c:pt idx="78019">
                  <c:v>1.76916</c:v>
                </c:pt>
                <c:pt idx="78020">
                  <c:v>1.76918</c:v>
                </c:pt>
                <c:pt idx="78021">
                  <c:v>1.76921</c:v>
                </c:pt>
                <c:pt idx="78022">
                  <c:v>1.76923</c:v>
                </c:pt>
                <c:pt idx="78023">
                  <c:v>1.76925</c:v>
                </c:pt>
                <c:pt idx="78024">
                  <c:v>1.76927</c:v>
                </c:pt>
                <c:pt idx="78025">
                  <c:v>1.7693</c:v>
                </c:pt>
                <c:pt idx="78026">
                  <c:v>1.76932</c:v>
                </c:pt>
                <c:pt idx="78027">
                  <c:v>1.76934</c:v>
                </c:pt>
                <c:pt idx="78028">
                  <c:v>1.76937</c:v>
                </c:pt>
                <c:pt idx="78029">
                  <c:v>1.76939</c:v>
                </c:pt>
                <c:pt idx="78030">
                  <c:v>1.76941</c:v>
                </c:pt>
                <c:pt idx="78031">
                  <c:v>1.76943</c:v>
                </c:pt>
                <c:pt idx="78032">
                  <c:v>1.76946</c:v>
                </c:pt>
                <c:pt idx="78033">
                  <c:v>1.76948</c:v>
                </c:pt>
                <c:pt idx="78034">
                  <c:v>1.7695</c:v>
                </c:pt>
                <c:pt idx="78035">
                  <c:v>1.76952</c:v>
                </c:pt>
                <c:pt idx="78036">
                  <c:v>1.76955</c:v>
                </c:pt>
                <c:pt idx="78037">
                  <c:v>1.76957</c:v>
                </c:pt>
                <c:pt idx="78038">
                  <c:v>1.76959</c:v>
                </c:pt>
                <c:pt idx="78039">
                  <c:v>1.76961</c:v>
                </c:pt>
                <c:pt idx="78040">
                  <c:v>1.76964</c:v>
                </c:pt>
                <c:pt idx="78041">
                  <c:v>1.76966</c:v>
                </c:pt>
                <c:pt idx="78042">
                  <c:v>1.76968</c:v>
                </c:pt>
                <c:pt idx="78043">
                  <c:v>1.76971</c:v>
                </c:pt>
                <c:pt idx="78044">
                  <c:v>1.76973</c:v>
                </c:pt>
                <c:pt idx="78045">
                  <c:v>1.76975</c:v>
                </c:pt>
                <c:pt idx="78046">
                  <c:v>1.76977</c:v>
                </c:pt>
                <c:pt idx="78047">
                  <c:v>1.7698</c:v>
                </c:pt>
                <c:pt idx="78048">
                  <c:v>1.76982</c:v>
                </c:pt>
                <c:pt idx="78049">
                  <c:v>1.76984</c:v>
                </c:pt>
                <c:pt idx="78050">
                  <c:v>1.76986</c:v>
                </c:pt>
                <c:pt idx="78051">
                  <c:v>1.76989</c:v>
                </c:pt>
                <c:pt idx="78052">
                  <c:v>1.76991</c:v>
                </c:pt>
                <c:pt idx="78053">
                  <c:v>1.76993</c:v>
                </c:pt>
                <c:pt idx="78054">
                  <c:v>1.76995</c:v>
                </c:pt>
                <c:pt idx="78055">
                  <c:v>1.76998</c:v>
                </c:pt>
                <c:pt idx="78056">
                  <c:v>1.77</c:v>
                </c:pt>
                <c:pt idx="78057">
                  <c:v>1.77002</c:v>
                </c:pt>
                <c:pt idx="78058">
                  <c:v>1.77005</c:v>
                </c:pt>
                <c:pt idx="78059">
                  <c:v>1.77007</c:v>
                </c:pt>
                <c:pt idx="78060">
                  <c:v>1.77009</c:v>
                </c:pt>
                <c:pt idx="78061">
                  <c:v>1.77011</c:v>
                </c:pt>
                <c:pt idx="78062">
                  <c:v>1.77014</c:v>
                </c:pt>
                <c:pt idx="78063">
                  <c:v>1.77016</c:v>
                </c:pt>
                <c:pt idx="78064">
                  <c:v>1.77018</c:v>
                </c:pt>
                <c:pt idx="78065">
                  <c:v>1.7702</c:v>
                </c:pt>
                <c:pt idx="78066">
                  <c:v>1.77023</c:v>
                </c:pt>
                <c:pt idx="78067">
                  <c:v>1.77025</c:v>
                </c:pt>
                <c:pt idx="78068">
                  <c:v>1.77027</c:v>
                </c:pt>
                <c:pt idx="78069">
                  <c:v>1.77029</c:v>
                </c:pt>
                <c:pt idx="78070">
                  <c:v>1.77032</c:v>
                </c:pt>
                <c:pt idx="78071">
                  <c:v>1.77034</c:v>
                </c:pt>
                <c:pt idx="78072">
                  <c:v>1.77036</c:v>
                </c:pt>
                <c:pt idx="78073">
                  <c:v>1.77039</c:v>
                </c:pt>
                <c:pt idx="78074">
                  <c:v>1.77041</c:v>
                </c:pt>
                <c:pt idx="78075">
                  <c:v>1.77043</c:v>
                </c:pt>
                <c:pt idx="78076">
                  <c:v>1.77045</c:v>
                </c:pt>
                <c:pt idx="78077">
                  <c:v>1.77048</c:v>
                </c:pt>
                <c:pt idx="78078">
                  <c:v>1.7705</c:v>
                </c:pt>
                <c:pt idx="78079">
                  <c:v>1.77052</c:v>
                </c:pt>
                <c:pt idx="78080">
                  <c:v>1.77054</c:v>
                </c:pt>
                <c:pt idx="78081">
                  <c:v>1.77057</c:v>
                </c:pt>
                <c:pt idx="78082">
                  <c:v>1.77059</c:v>
                </c:pt>
                <c:pt idx="78083">
                  <c:v>1.77061</c:v>
                </c:pt>
                <c:pt idx="78084">
                  <c:v>1.77063</c:v>
                </c:pt>
                <c:pt idx="78085">
                  <c:v>1.77066</c:v>
                </c:pt>
                <c:pt idx="78086">
                  <c:v>1.77068</c:v>
                </c:pt>
                <c:pt idx="78087">
                  <c:v>1.7707</c:v>
                </c:pt>
                <c:pt idx="78088">
                  <c:v>1.77073</c:v>
                </c:pt>
                <c:pt idx="78089">
                  <c:v>1.77075</c:v>
                </c:pt>
                <c:pt idx="78090">
                  <c:v>1.77077</c:v>
                </c:pt>
                <c:pt idx="78091">
                  <c:v>1.77079</c:v>
                </c:pt>
                <c:pt idx="78092">
                  <c:v>1.77082</c:v>
                </c:pt>
                <c:pt idx="78093">
                  <c:v>1.77084</c:v>
                </c:pt>
                <c:pt idx="78094">
                  <c:v>1.77086</c:v>
                </c:pt>
                <c:pt idx="78095">
                  <c:v>1.77088</c:v>
                </c:pt>
                <c:pt idx="78096">
                  <c:v>1.77091</c:v>
                </c:pt>
                <c:pt idx="78097">
                  <c:v>1.77093</c:v>
                </c:pt>
                <c:pt idx="78098">
                  <c:v>1.77095</c:v>
                </c:pt>
                <c:pt idx="78099">
                  <c:v>1.77097</c:v>
                </c:pt>
                <c:pt idx="78100">
                  <c:v>1.771</c:v>
                </c:pt>
                <c:pt idx="78101">
                  <c:v>1.77102</c:v>
                </c:pt>
                <c:pt idx="78102">
                  <c:v>1.77104</c:v>
                </c:pt>
                <c:pt idx="78103">
                  <c:v>1.77107</c:v>
                </c:pt>
                <c:pt idx="78104">
                  <c:v>1.77109</c:v>
                </c:pt>
                <c:pt idx="78105">
                  <c:v>1.77111</c:v>
                </c:pt>
                <c:pt idx="78106">
                  <c:v>1.77113</c:v>
                </c:pt>
                <c:pt idx="78107">
                  <c:v>1.77116</c:v>
                </c:pt>
                <c:pt idx="78108">
                  <c:v>1.77118</c:v>
                </c:pt>
                <c:pt idx="78109">
                  <c:v>1.7712</c:v>
                </c:pt>
                <c:pt idx="78110">
                  <c:v>1.77122</c:v>
                </c:pt>
                <c:pt idx="78111">
                  <c:v>1.77125</c:v>
                </c:pt>
                <c:pt idx="78112">
                  <c:v>1.77127</c:v>
                </c:pt>
                <c:pt idx="78113">
                  <c:v>1.77129</c:v>
                </c:pt>
                <c:pt idx="78114">
                  <c:v>1.77131</c:v>
                </c:pt>
                <c:pt idx="78115">
                  <c:v>1.77134</c:v>
                </c:pt>
                <c:pt idx="78116">
                  <c:v>1.77136</c:v>
                </c:pt>
                <c:pt idx="78117">
                  <c:v>1.77138</c:v>
                </c:pt>
                <c:pt idx="78118">
                  <c:v>1.77141</c:v>
                </c:pt>
                <c:pt idx="78119">
                  <c:v>1.77143</c:v>
                </c:pt>
                <c:pt idx="78120">
                  <c:v>1.77145</c:v>
                </c:pt>
                <c:pt idx="78121">
                  <c:v>1.77147</c:v>
                </c:pt>
                <c:pt idx="78122">
                  <c:v>1.7715</c:v>
                </c:pt>
                <c:pt idx="78123">
                  <c:v>1.77152</c:v>
                </c:pt>
                <c:pt idx="78124">
                  <c:v>1.77154</c:v>
                </c:pt>
                <c:pt idx="78125">
                  <c:v>1.77157</c:v>
                </c:pt>
                <c:pt idx="78126">
                  <c:v>1.77159</c:v>
                </c:pt>
                <c:pt idx="78127">
                  <c:v>1.77161</c:v>
                </c:pt>
                <c:pt idx="78128">
                  <c:v>1.77163</c:v>
                </c:pt>
                <c:pt idx="78129">
                  <c:v>1.77165</c:v>
                </c:pt>
                <c:pt idx="78130">
                  <c:v>1.77168</c:v>
                </c:pt>
                <c:pt idx="78131">
                  <c:v>1.7717</c:v>
                </c:pt>
                <c:pt idx="78132">
                  <c:v>1.77172</c:v>
                </c:pt>
                <c:pt idx="78133">
                  <c:v>1.77175</c:v>
                </c:pt>
                <c:pt idx="78134">
                  <c:v>1.77177</c:v>
                </c:pt>
                <c:pt idx="78135">
                  <c:v>1.77179</c:v>
                </c:pt>
                <c:pt idx="78136">
                  <c:v>1.77181</c:v>
                </c:pt>
                <c:pt idx="78137">
                  <c:v>1.77184</c:v>
                </c:pt>
                <c:pt idx="78138">
                  <c:v>1.77186</c:v>
                </c:pt>
                <c:pt idx="78139">
                  <c:v>1.77188</c:v>
                </c:pt>
                <c:pt idx="78140">
                  <c:v>1.77191</c:v>
                </c:pt>
                <c:pt idx="78141">
                  <c:v>1.77193</c:v>
                </c:pt>
                <c:pt idx="78142">
                  <c:v>1.77195</c:v>
                </c:pt>
                <c:pt idx="78143">
                  <c:v>1.77197</c:v>
                </c:pt>
                <c:pt idx="78144">
                  <c:v>1.77199</c:v>
                </c:pt>
                <c:pt idx="78145">
                  <c:v>1.77202</c:v>
                </c:pt>
                <c:pt idx="78146">
                  <c:v>1.77204</c:v>
                </c:pt>
                <c:pt idx="78147">
                  <c:v>1.77206</c:v>
                </c:pt>
                <c:pt idx="78148">
                  <c:v>1.77209</c:v>
                </c:pt>
                <c:pt idx="78149">
                  <c:v>1.77211</c:v>
                </c:pt>
                <c:pt idx="78150">
                  <c:v>1.77213</c:v>
                </c:pt>
                <c:pt idx="78151">
                  <c:v>1.77215</c:v>
                </c:pt>
                <c:pt idx="78152">
                  <c:v>1.77218</c:v>
                </c:pt>
                <c:pt idx="78153">
                  <c:v>1.7722</c:v>
                </c:pt>
                <c:pt idx="78154">
                  <c:v>1.77222</c:v>
                </c:pt>
                <c:pt idx="78155">
                  <c:v>1.77225</c:v>
                </c:pt>
                <c:pt idx="78156">
                  <c:v>1.77227</c:v>
                </c:pt>
                <c:pt idx="78157">
                  <c:v>1.77229</c:v>
                </c:pt>
                <c:pt idx="78158">
                  <c:v>1.77231</c:v>
                </c:pt>
                <c:pt idx="78159">
                  <c:v>1.77234</c:v>
                </c:pt>
                <c:pt idx="78160">
                  <c:v>1.77236</c:v>
                </c:pt>
                <c:pt idx="78161">
                  <c:v>1.77238</c:v>
                </c:pt>
                <c:pt idx="78162">
                  <c:v>1.7724</c:v>
                </c:pt>
                <c:pt idx="78163">
                  <c:v>1.77243</c:v>
                </c:pt>
                <c:pt idx="78164">
                  <c:v>1.77245</c:v>
                </c:pt>
                <c:pt idx="78165">
                  <c:v>1.77247</c:v>
                </c:pt>
                <c:pt idx="78166">
                  <c:v>1.77249</c:v>
                </c:pt>
                <c:pt idx="78167">
                  <c:v>1.77252</c:v>
                </c:pt>
                <c:pt idx="78168">
                  <c:v>1.77254</c:v>
                </c:pt>
                <c:pt idx="78169">
                  <c:v>1.77256</c:v>
                </c:pt>
                <c:pt idx="78170">
                  <c:v>1.77259</c:v>
                </c:pt>
                <c:pt idx="78171">
                  <c:v>1.77261</c:v>
                </c:pt>
                <c:pt idx="78172">
                  <c:v>1.77263</c:v>
                </c:pt>
                <c:pt idx="78173">
                  <c:v>1.77265</c:v>
                </c:pt>
                <c:pt idx="78174">
                  <c:v>1.77268</c:v>
                </c:pt>
                <c:pt idx="78175">
                  <c:v>1.7727</c:v>
                </c:pt>
                <c:pt idx="78176">
                  <c:v>1.77272</c:v>
                </c:pt>
                <c:pt idx="78177">
                  <c:v>1.77274</c:v>
                </c:pt>
                <c:pt idx="78178">
                  <c:v>1.77277</c:v>
                </c:pt>
                <c:pt idx="78179">
                  <c:v>1.77279</c:v>
                </c:pt>
                <c:pt idx="78180">
                  <c:v>1.77281</c:v>
                </c:pt>
                <c:pt idx="78181">
                  <c:v>1.77283</c:v>
                </c:pt>
                <c:pt idx="78182">
                  <c:v>1.77286</c:v>
                </c:pt>
                <c:pt idx="78183">
                  <c:v>1.77288</c:v>
                </c:pt>
                <c:pt idx="78184">
                  <c:v>1.7729</c:v>
                </c:pt>
                <c:pt idx="78185">
                  <c:v>1.77293</c:v>
                </c:pt>
                <c:pt idx="78186">
                  <c:v>1.77295</c:v>
                </c:pt>
                <c:pt idx="78187">
                  <c:v>1.77297</c:v>
                </c:pt>
                <c:pt idx="78188">
                  <c:v>1.77299</c:v>
                </c:pt>
                <c:pt idx="78189">
                  <c:v>1.77302</c:v>
                </c:pt>
                <c:pt idx="78190">
                  <c:v>1.77304</c:v>
                </c:pt>
                <c:pt idx="78191">
                  <c:v>1.77306</c:v>
                </c:pt>
                <c:pt idx="78192">
                  <c:v>1.77308</c:v>
                </c:pt>
                <c:pt idx="78193">
                  <c:v>1.77311</c:v>
                </c:pt>
                <c:pt idx="78194">
                  <c:v>1.77313</c:v>
                </c:pt>
                <c:pt idx="78195">
                  <c:v>1.77315</c:v>
                </c:pt>
                <c:pt idx="78196">
                  <c:v>1.77317</c:v>
                </c:pt>
                <c:pt idx="78197">
                  <c:v>1.7732</c:v>
                </c:pt>
                <c:pt idx="78198">
                  <c:v>1.77322</c:v>
                </c:pt>
                <c:pt idx="78199">
                  <c:v>1.77324</c:v>
                </c:pt>
                <c:pt idx="78200">
                  <c:v>1.77327</c:v>
                </c:pt>
                <c:pt idx="78201">
                  <c:v>1.77329</c:v>
                </c:pt>
                <c:pt idx="78202">
                  <c:v>1.77331</c:v>
                </c:pt>
                <c:pt idx="78203">
                  <c:v>1.77333</c:v>
                </c:pt>
                <c:pt idx="78204">
                  <c:v>1.77336</c:v>
                </c:pt>
                <c:pt idx="78205">
                  <c:v>1.77338</c:v>
                </c:pt>
                <c:pt idx="78206">
                  <c:v>1.7734</c:v>
                </c:pt>
                <c:pt idx="78207">
                  <c:v>1.77342</c:v>
                </c:pt>
                <c:pt idx="78208">
                  <c:v>1.77345</c:v>
                </c:pt>
                <c:pt idx="78209">
                  <c:v>1.77347</c:v>
                </c:pt>
                <c:pt idx="78210">
                  <c:v>1.77349</c:v>
                </c:pt>
                <c:pt idx="78211">
                  <c:v>1.77351</c:v>
                </c:pt>
                <c:pt idx="78212">
                  <c:v>1.77354</c:v>
                </c:pt>
                <c:pt idx="78213">
                  <c:v>1.77356</c:v>
                </c:pt>
                <c:pt idx="78214">
                  <c:v>1.77358</c:v>
                </c:pt>
                <c:pt idx="78215">
                  <c:v>1.77361</c:v>
                </c:pt>
                <c:pt idx="78216">
                  <c:v>1.77363</c:v>
                </c:pt>
                <c:pt idx="78217">
                  <c:v>1.77365</c:v>
                </c:pt>
                <c:pt idx="78218">
                  <c:v>1.77367</c:v>
                </c:pt>
                <c:pt idx="78219">
                  <c:v>1.7737</c:v>
                </c:pt>
                <c:pt idx="78220">
                  <c:v>1.77372</c:v>
                </c:pt>
                <c:pt idx="78221">
                  <c:v>1.77374</c:v>
                </c:pt>
                <c:pt idx="78222">
                  <c:v>1.77376</c:v>
                </c:pt>
                <c:pt idx="78223">
                  <c:v>1.77379</c:v>
                </c:pt>
                <c:pt idx="78224">
                  <c:v>1.77381</c:v>
                </c:pt>
                <c:pt idx="78225">
                  <c:v>1.77383</c:v>
                </c:pt>
                <c:pt idx="78226">
                  <c:v>1.77385</c:v>
                </c:pt>
                <c:pt idx="78227">
                  <c:v>1.77388</c:v>
                </c:pt>
                <c:pt idx="78228">
                  <c:v>1.7739</c:v>
                </c:pt>
                <c:pt idx="78229">
                  <c:v>1.77392</c:v>
                </c:pt>
                <c:pt idx="78230">
                  <c:v>1.77395</c:v>
                </c:pt>
                <c:pt idx="78231">
                  <c:v>1.77397</c:v>
                </c:pt>
                <c:pt idx="78232">
                  <c:v>1.77399</c:v>
                </c:pt>
                <c:pt idx="78233">
                  <c:v>1.77401</c:v>
                </c:pt>
                <c:pt idx="78234">
                  <c:v>1.77404</c:v>
                </c:pt>
                <c:pt idx="78235">
                  <c:v>1.77406</c:v>
                </c:pt>
                <c:pt idx="78236">
                  <c:v>1.77408</c:v>
                </c:pt>
                <c:pt idx="78237">
                  <c:v>1.7741</c:v>
                </c:pt>
                <c:pt idx="78238">
                  <c:v>1.77413</c:v>
                </c:pt>
                <c:pt idx="78239">
                  <c:v>1.77415</c:v>
                </c:pt>
                <c:pt idx="78240">
                  <c:v>1.77417</c:v>
                </c:pt>
                <c:pt idx="78241">
                  <c:v>1.77419</c:v>
                </c:pt>
                <c:pt idx="78242">
                  <c:v>1.77422</c:v>
                </c:pt>
                <c:pt idx="78243">
                  <c:v>1.77424</c:v>
                </c:pt>
                <c:pt idx="78244">
                  <c:v>1.77426</c:v>
                </c:pt>
                <c:pt idx="78245">
                  <c:v>1.77429</c:v>
                </c:pt>
                <c:pt idx="78246">
                  <c:v>1.77431</c:v>
                </c:pt>
                <c:pt idx="78247">
                  <c:v>1.77433</c:v>
                </c:pt>
                <c:pt idx="78248">
                  <c:v>1.77435</c:v>
                </c:pt>
                <c:pt idx="78249">
                  <c:v>1.77438</c:v>
                </c:pt>
                <c:pt idx="78250">
                  <c:v>1.7744</c:v>
                </c:pt>
                <c:pt idx="78251">
                  <c:v>1.77442</c:v>
                </c:pt>
                <c:pt idx="78252">
                  <c:v>1.77444</c:v>
                </c:pt>
                <c:pt idx="78253">
                  <c:v>1.77447</c:v>
                </c:pt>
                <c:pt idx="78254">
                  <c:v>1.77449</c:v>
                </c:pt>
                <c:pt idx="78255">
                  <c:v>1.77451</c:v>
                </c:pt>
                <c:pt idx="78256">
                  <c:v>1.77453</c:v>
                </c:pt>
                <c:pt idx="78257">
                  <c:v>1.77456</c:v>
                </c:pt>
                <c:pt idx="78258">
                  <c:v>1.77458</c:v>
                </c:pt>
                <c:pt idx="78259">
                  <c:v>1.7746</c:v>
                </c:pt>
                <c:pt idx="78260">
                  <c:v>1.77463</c:v>
                </c:pt>
                <c:pt idx="78261">
                  <c:v>1.77465</c:v>
                </c:pt>
                <c:pt idx="78262">
                  <c:v>1.77467</c:v>
                </c:pt>
                <c:pt idx="78263">
                  <c:v>1.77469</c:v>
                </c:pt>
                <c:pt idx="78264">
                  <c:v>1.77472</c:v>
                </c:pt>
                <c:pt idx="78265">
                  <c:v>1.77474</c:v>
                </c:pt>
                <c:pt idx="78266">
                  <c:v>1.77476</c:v>
                </c:pt>
                <c:pt idx="78267">
                  <c:v>1.77479</c:v>
                </c:pt>
                <c:pt idx="78268">
                  <c:v>1.77481</c:v>
                </c:pt>
                <c:pt idx="78269">
                  <c:v>1.77483</c:v>
                </c:pt>
                <c:pt idx="78270">
                  <c:v>1.77485</c:v>
                </c:pt>
                <c:pt idx="78271">
                  <c:v>1.77487</c:v>
                </c:pt>
                <c:pt idx="78272">
                  <c:v>1.7749</c:v>
                </c:pt>
                <c:pt idx="78273">
                  <c:v>1.77492</c:v>
                </c:pt>
                <c:pt idx="78274">
                  <c:v>1.77494</c:v>
                </c:pt>
                <c:pt idx="78275">
                  <c:v>1.77497</c:v>
                </c:pt>
                <c:pt idx="78276">
                  <c:v>1.77499</c:v>
                </c:pt>
                <c:pt idx="78277">
                  <c:v>1.77501</c:v>
                </c:pt>
                <c:pt idx="78278">
                  <c:v>1.77503</c:v>
                </c:pt>
                <c:pt idx="78279">
                  <c:v>1.77506</c:v>
                </c:pt>
                <c:pt idx="78280">
                  <c:v>1.77508</c:v>
                </c:pt>
                <c:pt idx="78281">
                  <c:v>1.7751</c:v>
                </c:pt>
                <c:pt idx="78282">
                  <c:v>1.77513</c:v>
                </c:pt>
                <c:pt idx="78283">
                  <c:v>1.77515</c:v>
                </c:pt>
                <c:pt idx="78284">
                  <c:v>1.77517</c:v>
                </c:pt>
                <c:pt idx="78285">
                  <c:v>1.77519</c:v>
                </c:pt>
                <c:pt idx="78286">
                  <c:v>1.77521</c:v>
                </c:pt>
                <c:pt idx="78287">
                  <c:v>1.77524</c:v>
                </c:pt>
                <c:pt idx="78288">
                  <c:v>1.77526</c:v>
                </c:pt>
                <c:pt idx="78289">
                  <c:v>1.77528</c:v>
                </c:pt>
                <c:pt idx="78290">
                  <c:v>1.77531</c:v>
                </c:pt>
                <c:pt idx="78291">
                  <c:v>1.77533</c:v>
                </c:pt>
                <c:pt idx="78292">
                  <c:v>1.77535</c:v>
                </c:pt>
                <c:pt idx="78293">
                  <c:v>1.77537</c:v>
                </c:pt>
                <c:pt idx="78294">
                  <c:v>1.7754</c:v>
                </c:pt>
                <c:pt idx="78295">
                  <c:v>1.77542</c:v>
                </c:pt>
                <c:pt idx="78296">
                  <c:v>1.77544</c:v>
                </c:pt>
                <c:pt idx="78297">
                  <c:v>1.77547</c:v>
                </c:pt>
                <c:pt idx="78298">
                  <c:v>1.77549</c:v>
                </c:pt>
                <c:pt idx="78299">
                  <c:v>1.77551</c:v>
                </c:pt>
                <c:pt idx="78300">
                  <c:v>1.77553</c:v>
                </c:pt>
                <c:pt idx="78301">
                  <c:v>1.77556</c:v>
                </c:pt>
                <c:pt idx="78302">
                  <c:v>1.77558</c:v>
                </c:pt>
                <c:pt idx="78303">
                  <c:v>1.7756</c:v>
                </c:pt>
                <c:pt idx="78304">
                  <c:v>1.77562</c:v>
                </c:pt>
                <c:pt idx="78305">
                  <c:v>1.77565</c:v>
                </c:pt>
                <c:pt idx="78306">
                  <c:v>1.77567</c:v>
                </c:pt>
                <c:pt idx="78307">
                  <c:v>1.77569</c:v>
                </c:pt>
                <c:pt idx="78308">
                  <c:v>1.77571</c:v>
                </c:pt>
                <c:pt idx="78309">
                  <c:v>1.77574</c:v>
                </c:pt>
                <c:pt idx="78310">
                  <c:v>1.77576</c:v>
                </c:pt>
                <c:pt idx="78311">
                  <c:v>1.77578</c:v>
                </c:pt>
                <c:pt idx="78312">
                  <c:v>1.77581</c:v>
                </c:pt>
                <c:pt idx="78313">
                  <c:v>1.77583</c:v>
                </c:pt>
                <c:pt idx="78314">
                  <c:v>1.77585</c:v>
                </c:pt>
                <c:pt idx="78315">
                  <c:v>1.77587</c:v>
                </c:pt>
                <c:pt idx="78316">
                  <c:v>1.7759</c:v>
                </c:pt>
                <c:pt idx="78317">
                  <c:v>1.77592</c:v>
                </c:pt>
                <c:pt idx="78318">
                  <c:v>1.77594</c:v>
                </c:pt>
                <c:pt idx="78319">
                  <c:v>1.77596</c:v>
                </c:pt>
                <c:pt idx="78320">
                  <c:v>1.77599</c:v>
                </c:pt>
                <c:pt idx="78321">
                  <c:v>1.77601</c:v>
                </c:pt>
                <c:pt idx="78322">
                  <c:v>1.77603</c:v>
                </c:pt>
                <c:pt idx="78323">
                  <c:v>1.77605</c:v>
                </c:pt>
                <c:pt idx="78324">
                  <c:v>1.77608</c:v>
                </c:pt>
                <c:pt idx="78325">
                  <c:v>1.7761</c:v>
                </c:pt>
                <c:pt idx="78326">
                  <c:v>1.77612</c:v>
                </c:pt>
                <c:pt idx="78327">
                  <c:v>1.77615</c:v>
                </c:pt>
                <c:pt idx="78328">
                  <c:v>1.77617</c:v>
                </c:pt>
                <c:pt idx="78329">
                  <c:v>1.77619</c:v>
                </c:pt>
                <c:pt idx="78330">
                  <c:v>1.77621</c:v>
                </c:pt>
                <c:pt idx="78331">
                  <c:v>1.77624</c:v>
                </c:pt>
                <c:pt idx="78332">
                  <c:v>1.77626</c:v>
                </c:pt>
                <c:pt idx="78333">
                  <c:v>1.77628</c:v>
                </c:pt>
                <c:pt idx="78334">
                  <c:v>1.7763</c:v>
                </c:pt>
                <c:pt idx="78335">
                  <c:v>1.77633</c:v>
                </c:pt>
                <c:pt idx="78336">
                  <c:v>1.77635</c:v>
                </c:pt>
                <c:pt idx="78337">
                  <c:v>1.77637</c:v>
                </c:pt>
                <c:pt idx="78338">
                  <c:v>1.77639</c:v>
                </c:pt>
                <c:pt idx="78339">
                  <c:v>1.77642</c:v>
                </c:pt>
                <c:pt idx="78340">
                  <c:v>1.77644</c:v>
                </c:pt>
                <c:pt idx="78341">
                  <c:v>1.77646</c:v>
                </c:pt>
                <c:pt idx="78342">
                  <c:v>1.77649</c:v>
                </c:pt>
                <c:pt idx="78343">
                  <c:v>1.77651</c:v>
                </c:pt>
                <c:pt idx="78344">
                  <c:v>1.77653</c:v>
                </c:pt>
                <c:pt idx="78345">
                  <c:v>1.77655</c:v>
                </c:pt>
                <c:pt idx="78346">
                  <c:v>1.77658</c:v>
                </c:pt>
                <c:pt idx="78347">
                  <c:v>1.7766</c:v>
                </c:pt>
                <c:pt idx="78348">
                  <c:v>1.77662</c:v>
                </c:pt>
                <c:pt idx="78349">
                  <c:v>1.77664</c:v>
                </c:pt>
                <c:pt idx="78350">
                  <c:v>1.77667</c:v>
                </c:pt>
                <c:pt idx="78351">
                  <c:v>1.77669</c:v>
                </c:pt>
                <c:pt idx="78352">
                  <c:v>1.77671</c:v>
                </c:pt>
                <c:pt idx="78353">
                  <c:v>1.77673</c:v>
                </c:pt>
                <c:pt idx="78354">
                  <c:v>1.77676</c:v>
                </c:pt>
                <c:pt idx="78355">
                  <c:v>1.77678</c:v>
                </c:pt>
                <c:pt idx="78356">
                  <c:v>1.7768</c:v>
                </c:pt>
                <c:pt idx="78357">
                  <c:v>1.77683</c:v>
                </c:pt>
                <c:pt idx="78358">
                  <c:v>1.77685</c:v>
                </c:pt>
                <c:pt idx="78359">
                  <c:v>1.77687</c:v>
                </c:pt>
                <c:pt idx="78360">
                  <c:v>1.77689</c:v>
                </c:pt>
                <c:pt idx="78361">
                  <c:v>1.77692</c:v>
                </c:pt>
                <c:pt idx="78362">
                  <c:v>1.77694</c:v>
                </c:pt>
                <c:pt idx="78363">
                  <c:v>1.77696</c:v>
                </c:pt>
                <c:pt idx="78364">
                  <c:v>1.77698</c:v>
                </c:pt>
                <c:pt idx="78365">
                  <c:v>1.77701</c:v>
                </c:pt>
                <c:pt idx="78366">
                  <c:v>1.77703</c:v>
                </c:pt>
                <c:pt idx="78367">
                  <c:v>1.77705</c:v>
                </c:pt>
                <c:pt idx="78368">
                  <c:v>1.77707</c:v>
                </c:pt>
                <c:pt idx="78369">
                  <c:v>1.7771</c:v>
                </c:pt>
                <c:pt idx="78370">
                  <c:v>1.77712</c:v>
                </c:pt>
                <c:pt idx="78371">
                  <c:v>1.77714</c:v>
                </c:pt>
                <c:pt idx="78372">
                  <c:v>1.77717</c:v>
                </c:pt>
                <c:pt idx="78373">
                  <c:v>1.77719</c:v>
                </c:pt>
                <c:pt idx="78374">
                  <c:v>1.77721</c:v>
                </c:pt>
                <c:pt idx="78375">
                  <c:v>1.77723</c:v>
                </c:pt>
                <c:pt idx="78376">
                  <c:v>1.77726</c:v>
                </c:pt>
                <c:pt idx="78377">
                  <c:v>1.77728</c:v>
                </c:pt>
                <c:pt idx="78378">
                  <c:v>1.7773</c:v>
                </c:pt>
                <c:pt idx="78379">
                  <c:v>1.77732</c:v>
                </c:pt>
                <c:pt idx="78380">
                  <c:v>1.77735</c:v>
                </c:pt>
                <c:pt idx="78381">
                  <c:v>1.77737</c:v>
                </c:pt>
                <c:pt idx="78382">
                  <c:v>1.77739</c:v>
                </c:pt>
                <c:pt idx="78383">
                  <c:v>1.77741</c:v>
                </c:pt>
                <c:pt idx="78384">
                  <c:v>1.77744</c:v>
                </c:pt>
                <c:pt idx="78385">
                  <c:v>1.77746</c:v>
                </c:pt>
                <c:pt idx="78386">
                  <c:v>1.77748</c:v>
                </c:pt>
                <c:pt idx="78387">
                  <c:v>1.77751</c:v>
                </c:pt>
                <c:pt idx="78388">
                  <c:v>1.77753</c:v>
                </c:pt>
                <c:pt idx="78389">
                  <c:v>1.77755</c:v>
                </c:pt>
                <c:pt idx="78390">
                  <c:v>1.77757</c:v>
                </c:pt>
                <c:pt idx="78391">
                  <c:v>1.7776</c:v>
                </c:pt>
                <c:pt idx="78392">
                  <c:v>1.77762</c:v>
                </c:pt>
                <c:pt idx="78393">
                  <c:v>1.77764</c:v>
                </c:pt>
                <c:pt idx="78394">
                  <c:v>1.77766</c:v>
                </c:pt>
                <c:pt idx="78395">
                  <c:v>1.77769</c:v>
                </c:pt>
                <c:pt idx="78396">
                  <c:v>1.77771</c:v>
                </c:pt>
                <c:pt idx="78397">
                  <c:v>1.77773</c:v>
                </c:pt>
                <c:pt idx="78398">
                  <c:v>1.77775</c:v>
                </c:pt>
                <c:pt idx="78399">
                  <c:v>1.77778</c:v>
                </c:pt>
                <c:pt idx="78400">
                  <c:v>1.7778</c:v>
                </c:pt>
                <c:pt idx="78401">
                  <c:v>1.77782</c:v>
                </c:pt>
                <c:pt idx="78402">
                  <c:v>1.77785</c:v>
                </c:pt>
                <c:pt idx="78403">
                  <c:v>1.77787</c:v>
                </c:pt>
                <c:pt idx="78404">
                  <c:v>1.77789</c:v>
                </c:pt>
                <c:pt idx="78405">
                  <c:v>1.77791</c:v>
                </c:pt>
                <c:pt idx="78406">
                  <c:v>1.77794</c:v>
                </c:pt>
                <c:pt idx="78407">
                  <c:v>1.77796</c:v>
                </c:pt>
                <c:pt idx="78408">
                  <c:v>1.77798</c:v>
                </c:pt>
                <c:pt idx="78409">
                  <c:v>1.77801</c:v>
                </c:pt>
                <c:pt idx="78410">
                  <c:v>1.77803</c:v>
                </c:pt>
                <c:pt idx="78411">
                  <c:v>1.77805</c:v>
                </c:pt>
                <c:pt idx="78412">
                  <c:v>1.77807</c:v>
                </c:pt>
                <c:pt idx="78413">
                  <c:v>1.77809</c:v>
                </c:pt>
                <c:pt idx="78414">
                  <c:v>1.77812</c:v>
                </c:pt>
                <c:pt idx="78415">
                  <c:v>1.77814</c:v>
                </c:pt>
                <c:pt idx="78416">
                  <c:v>1.77816</c:v>
                </c:pt>
                <c:pt idx="78417">
                  <c:v>1.77819</c:v>
                </c:pt>
                <c:pt idx="78418">
                  <c:v>1.77821</c:v>
                </c:pt>
                <c:pt idx="78419">
                  <c:v>1.77823</c:v>
                </c:pt>
                <c:pt idx="78420">
                  <c:v>1.77825</c:v>
                </c:pt>
                <c:pt idx="78421">
                  <c:v>1.77828</c:v>
                </c:pt>
                <c:pt idx="78422">
                  <c:v>1.7783</c:v>
                </c:pt>
                <c:pt idx="78423">
                  <c:v>1.77832</c:v>
                </c:pt>
                <c:pt idx="78424">
                  <c:v>1.77835</c:v>
                </c:pt>
                <c:pt idx="78425">
                  <c:v>1.77837</c:v>
                </c:pt>
                <c:pt idx="78426">
                  <c:v>1.77839</c:v>
                </c:pt>
                <c:pt idx="78427">
                  <c:v>1.77841</c:v>
                </c:pt>
                <c:pt idx="78428">
                  <c:v>1.77843</c:v>
                </c:pt>
                <c:pt idx="78429">
                  <c:v>1.77846</c:v>
                </c:pt>
                <c:pt idx="78430">
                  <c:v>1.77848</c:v>
                </c:pt>
                <c:pt idx="78431">
                  <c:v>1.7785</c:v>
                </c:pt>
                <c:pt idx="78432">
                  <c:v>1.77853</c:v>
                </c:pt>
                <c:pt idx="78433">
                  <c:v>1.77855</c:v>
                </c:pt>
                <c:pt idx="78434">
                  <c:v>1.77857</c:v>
                </c:pt>
                <c:pt idx="78435">
                  <c:v>1.77859</c:v>
                </c:pt>
                <c:pt idx="78436">
                  <c:v>1.77862</c:v>
                </c:pt>
                <c:pt idx="78437">
                  <c:v>1.77864</c:v>
                </c:pt>
                <c:pt idx="78438">
                  <c:v>1.77866</c:v>
                </c:pt>
                <c:pt idx="78439">
                  <c:v>1.77869</c:v>
                </c:pt>
                <c:pt idx="78440">
                  <c:v>1.77871</c:v>
                </c:pt>
                <c:pt idx="78441">
                  <c:v>1.77873</c:v>
                </c:pt>
                <c:pt idx="78442">
                  <c:v>1.77875</c:v>
                </c:pt>
                <c:pt idx="78443">
                  <c:v>1.77878</c:v>
                </c:pt>
                <c:pt idx="78444">
                  <c:v>1.7788</c:v>
                </c:pt>
                <c:pt idx="78445">
                  <c:v>1.77882</c:v>
                </c:pt>
                <c:pt idx="78446">
                  <c:v>1.77884</c:v>
                </c:pt>
                <c:pt idx="78447">
                  <c:v>1.77887</c:v>
                </c:pt>
                <c:pt idx="78448">
                  <c:v>1.77889</c:v>
                </c:pt>
                <c:pt idx="78449">
                  <c:v>1.77891</c:v>
                </c:pt>
                <c:pt idx="78450">
                  <c:v>1.77893</c:v>
                </c:pt>
                <c:pt idx="78451">
                  <c:v>1.77896</c:v>
                </c:pt>
                <c:pt idx="78452">
                  <c:v>1.77898</c:v>
                </c:pt>
                <c:pt idx="78453">
                  <c:v>1.779</c:v>
                </c:pt>
                <c:pt idx="78454">
                  <c:v>1.77903</c:v>
                </c:pt>
                <c:pt idx="78455">
                  <c:v>1.77905</c:v>
                </c:pt>
                <c:pt idx="78456">
                  <c:v>1.77907</c:v>
                </c:pt>
                <c:pt idx="78457">
                  <c:v>1.77909</c:v>
                </c:pt>
                <c:pt idx="78458">
                  <c:v>1.77912</c:v>
                </c:pt>
                <c:pt idx="78459">
                  <c:v>1.77914</c:v>
                </c:pt>
                <c:pt idx="78460">
                  <c:v>1.77916</c:v>
                </c:pt>
                <c:pt idx="78461">
                  <c:v>1.77918</c:v>
                </c:pt>
                <c:pt idx="78462">
                  <c:v>1.77921</c:v>
                </c:pt>
                <c:pt idx="78463">
                  <c:v>1.77923</c:v>
                </c:pt>
                <c:pt idx="78464">
                  <c:v>1.77925</c:v>
                </c:pt>
                <c:pt idx="78465">
                  <c:v>1.77927</c:v>
                </c:pt>
                <c:pt idx="78466">
                  <c:v>1.7793</c:v>
                </c:pt>
                <c:pt idx="78467">
                  <c:v>1.77932</c:v>
                </c:pt>
                <c:pt idx="78468">
                  <c:v>1.77934</c:v>
                </c:pt>
                <c:pt idx="78469">
                  <c:v>1.77937</c:v>
                </c:pt>
                <c:pt idx="78470">
                  <c:v>1.77939</c:v>
                </c:pt>
                <c:pt idx="78471">
                  <c:v>1.77941</c:v>
                </c:pt>
                <c:pt idx="78472">
                  <c:v>1.77943</c:v>
                </c:pt>
                <c:pt idx="78473">
                  <c:v>1.77946</c:v>
                </c:pt>
                <c:pt idx="78474">
                  <c:v>1.77948</c:v>
                </c:pt>
                <c:pt idx="78475">
                  <c:v>1.7795</c:v>
                </c:pt>
                <c:pt idx="78476">
                  <c:v>1.77952</c:v>
                </c:pt>
                <c:pt idx="78477">
                  <c:v>1.77955</c:v>
                </c:pt>
                <c:pt idx="78478">
                  <c:v>1.77957</c:v>
                </c:pt>
                <c:pt idx="78479">
                  <c:v>1.77959</c:v>
                </c:pt>
                <c:pt idx="78480">
                  <c:v>1.77961</c:v>
                </c:pt>
                <c:pt idx="78481">
                  <c:v>1.77964</c:v>
                </c:pt>
                <c:pt idx="78482">
                  <c:v>1.77966</c:v>
                </c:pt>
                <c:pt idx="78483">
                  <c:v>1.77968</c:v>
                </c:pt>
                <c:pt idx="78484">
                  <c:v>1.77971</c:v>
                </c:pt>
                <c:pt idx="78485">
                  <c:v>1.77973</c:v>
                </c:pt>
                <c:pt idx="78486">
                  <c:v>1.77975</c:v>
                </c:pt>
                <c:pt idx="78487">
                  <c:v>1.77977</c:v>
                </c:pt>
                <c:pt idx="78488">
                  <c:v>1.7798</c:v>
                </c:pt>
                <c:pt idx="78489">
                  <c:v>1.77982</c:v>
                </c:pt>
                <c:pt idx="78490">
                  <c:v>1.77984</c:v>
                </c:pt>
                <c:pt idx="78491">
                  <c:v>1.77986</c:v>
                </c:pt>
                <c:pt idx="78492">
                  <c:v>1.77989</c:v>
                </c:pt>
                <c:pt idx="78493">
                  <c:v>1.77991</c:v>
                </c:pt>
                <c:pt idx="78494">
                  <c:v>1.77993</c:v>
                </c:pt>
                <c:pt idx="78495">
                  <c:v>1.77995</c:v>
                </c:pt>
                <c:pt idx="78496">
                  <c:v>1.77998</c:v>
                </c:pt>
                <c:pt idx="78497">
                  <c:v>1.78</c:v>
                </c:pt>
                <c:pt idx="78498">
                  <c:v>1.78002</c:v>
                </c:pt>
                <c:pt idx="78499">
                  <c:v>1.78005</c:v>
                </c:pt>
                <c:pt idx="78500">
                  <c:v>1.78007</c:v>
                </c:pt>
                <c:pt idx="78501">
                  <c:v>1.78009</c:v>
                </c:pt>
                <c:pt idx="78502">
                  <c:v>1.78011</c:v>
                </c:pt>
                <c:pt idx="78503">
                  <c:v>1.78014</c:v>
                </c:pt>
                <c:pt idx="78504">
                  <c:v>1.78016</c:v>
                </c:pt>
                <c:pt idx="78505">
                  <c:v>1.78018</c:v>
                </c:pt>
                <c:pt idx="78506">
                  <c:v>1.7802</c:v>
                </c:pt>
                <c:pt idx="78507">
                  <c:v>1.78023</c:v>
                </c:pt>
                <c:pt idx="78508">
                  <c:v>1.78025</c:v>
                </c:pt>
                <c:pt idx="78509">
                  <c:v>1.78027</c:v>
                </c:pt>
                <c:pt idx="78510">
                  <c:v>1.78029</c:v>
                </c:pt>
                <c:pt idx="78511">
                  <c:v>1.78032</c:v>
                </c:pt>
                <c:pt idx="78512">
                  <c:v>1.78034</c:v>
                </c:pt>
                <c:pt idx="78513">
                  <c:v>1.78036</c:v>
                </c:pt>
                <c:pt idx="78514">
                  <c:v>1.78039</c:v>
                </c:pt>
                <c:pt idx="78515">
                  <c:v>1.78041</c:v>
                </c:pt>
                <c:pt idx="78516">
                  <c:v>1.78043</c:v>
                </c:pt>
                <c:pt idx="78517">
                  <c:v>1.78045</c:v>
                </c:pt>
                <c:pt idx="78518">
                  <c:v>1.78048</c:v>
                </c:pt>
                <c:pt idx="78519">
                  <c:v>1.7805</c:v>
                </c:pt>
                <c:pt idx="78520">
                  <c:v>1.78052</c:v>
                </c:pt>
                <c:pt idx="78521">
                  <c:v>1.78054</c:v>
                </c:pt>
                <c:pt idx="78522">
                  <c:v>1.78057</c:v>
                </c:pt>
                <c:pt idx="78523">
                  <c:v>1.78059</c:v>
                </c:pt>
                <c:pt idx="78524">
                  <c:v>1.78061</c:v>
                </c:pt>
                <c:pt idx="78525">
                  <c:v>1.78063</c:v>
                </c:pt>
                <c:pt idx="78526">
                  <c:v>1.78066</c:v>
                </c:pt>
                <c:pt idx="78527">
                  <c:v>1.78068</c:v>
                </c:pt>
                <c:pt idx="78528">
                  <c:v>1.7807</c:v>
                </c:pt>
                <c:pt idx="78529">
                  <c:v>1.78073</c:v>
                </c:pt>
                <c:pt idx="78530">
                  <c:v>1.78075</c:v>
                </c:pt>
                <c:pt idx="78531">
                  <c:v>1.78077</c:v>
                </c:pt>
                <c:pt idx="78532">
                  <c:v>1.78079</c:v>
                </c:pt>
                <c:pt idx="78533">
                  <c:v>1.78082</c:v>
                </c:pt>
                <c:pt idx="78534">
                  <c:v>1.78084</c:v>
                </c:pt>
                <c:pt idx="78535">
                  <c:v>1.78086</c:v>
                </c:pt>
                <c:pt idx="78536">
                  <c:v>1.78088</c:v>
                </c:pt>
                <c:pt idx="78537">
                  <c:v>1.78091</c:v>
                </c:pt>
                <c:pt idx="78538">
                  <c:v>1.78093</c:v>
                </c:pt>
                <c:pt idx="78539">
                  <c:v>1.78095</c:v>
                </c:pt>
                <c:pt idx="78540">
                  <c:v>1.78097</c:v>
                </c:pt>
                <c:pt idx="78541">
                  <c:v>1.781</c:v>
                </c:pt>
                <c:pt idx="78542">
                  <c:v>1.78102</c:v>
                </c:pt>
                <c:pt idx="78543">
                  <c:v>1.78104</c:v>
                </c:pt>
                <c:pt idx="78544">
                  <c:v>1.78107</c:v>
                </c:pt>
                <c:pt idx="78545">
                  <c:v>1.78109</c:v>
                </c:pt>
                <c:pt idx="78546">
                  <c:v>1.78111</c:v>
                </c:pt>
                <c:pt idx="78547">
                  <c:v>1.78113</c:v>
                </c:pt>
                <c:pt idx="78548">
                  <c:v>1.78116</c:v>
                </c:pt>
                <c:pt idx="78549">
                  <c:v>1.78118</c:v>
                </c:pt>
                <c:pt idx="78550">
                  <c:v>1.7812</c:v>
                </c:pt>
                <c:pt idx="78551">
                  <c:v>1.78122</c:v>
                </c:pt>
                <c:pt idx="78552">
                  <c:v>1.78125</c:v>
                </c:pt>
                <c:pt idx="78553">
                  <c:v>1.78127</c:v>
                </c:pt>
                <c:pt idx="78554">
                  <c:v>1.78129</c:v>
                </c:pt>
                <c:pt idx="78555">
                  <c:v>1.78131</c:v>
                </c:pt>
                <c:pt idx="78556">
                  <c:v>1.78134</c:v>
                </c:pt>
                <c:pt idx="78557">
                  <c:v>1.78136</c:v>
                </c:pt>
                <c:pt idx="78558">
                  <c:v>1.78138</c:v>
                </c:pt>
                <c:pt idx="78559">
                  <c:v>1.78141</c:v>
                </c:pt>
                <c:pt idx="78560">
                  <c:v>1.78143</c:v>
                </c:pt>
                <c:pt idx="78561">
                  <c:v>1.78145</c:v>
                </c:pt>
                <c:pt idx="78562">
                  <c:v>1.78147</c:v>
                </c:pt>
                <c:pt idx="78563">
                  <c:v>1.7815</c:v>
                </c:pt>
                <c:pt idx="78564">
                  <c:v>1.78152</c:v>
                </c:pt>
                <c:pt idx="78565">
                  <c:v>1.78154</c:v>
                </c:pt>
                <c:pt idx="78566">
                  <c:v>1.78157</c:v>
                </c:pt>
                <c:pt idx="78567">
                  <c:v>1.78159</c:v>
                </c:pt>
                <c:pt idx="78568">
                  <c:v>1.78161</c:v>
                </c:pt>
                <c:pt idx="78569">
                  <c:v>1.78163</c:v>
                </c:pt>
                <c:pt idx="78570">
                  <c:v>1.78165</c:v>
                </c:pt>
                <c:pt idx="78571">
                  <c:v>1.78168</c:v>
                </c:pt>
                <c:pt idx="78572">
                  <c:v>1.7817</c:v>
                </c:pt>
                <c:pt idx="78573">
                  <c:v>1.78172</c:v>
                </c:pt>
                <c:pt idx="78574">
                  <c:v>1.78175</c:v>
                </c:pt>
                <c:pt idx="78575">
                  <c:v>1.78177</c:v>
                </c:pt>
                <c:pt idx="78576">
                  <c:v>1.78179</c:v>
                </c:pt>
                <c:pt idx="78577">
                  <c:v>1.78181</c:v>
                </c:pt>
                <c:pt idx="78578">
                  <c:v>1.78184</c:v>
                </c:pt>
                <c:pt idx="78579">
                  <c:v>1.78186</c:v>
                </c:pt>
                <c:pt idx="78580">
                  <c:v>1.78188</c:v>
                </c:pt>
                <c:pt idx="78581">
                  <c:v>1.78191</c:v>
                </c:pt>
                <c:pt idx="78582">
                  <c:v>1.78193</c:v>
                </c:pt>
                <c:pt idx="78583">
                  <c:v>1.78195</c:v>
                </c:pt>
                <c:pt idx="78584">
                  <c:v>1.78197</c:v>
                </c:pt>
                <c:pt idx="78585">
                  <c:v>1.78199</c:v>
                </c:pt>
                <c:pt idx="78586">
                  <c:v>1.78202</c:v>
                </c:pt>
                <c:pt idx="78587">
                  <c:v>1.78204</c:v>
                </c:pt>
                <c:pt idx="78588">
                  <c:v>1.78206</c:v>
                </c:pt>
                <c:pt idx="78589">
                  <c:v>1.78209</c:v>
                </c:pt>
                <c:pt idx="78590">
                  <c:v>1.78211</c:v>
                </c:pt>
                <c:pt idx="78591">
                  <c:v>1.78213</c:v>
                </c:pt>
                <c:pt idx="78592">
                  <c:v>1.78215</c:v>
                </c:pt>
                <c:pt idx="78593">
                  <c:v>1.78218</c:v>
                </c:pt>
                <c:pt idx="78594">
                  <c:v>1.7822</c:v>
                </c:pt>
                <c:pt idx="78595">
                  <c:v>1.78222</c:v>
                </c:pt>
                <c:pt idx="78596">
                  <c:v>1.78225</c:v>
                </c:pt>
                <c:pt idx="78597">
                  <c:v>1.78227</c:v>
                </c:pt>
                <c:pt idx="78598">
                  <c:v>1.78229</c:v>
                </c:pt>
                <c:pt idx="78599">
                  <c:v>1.78231</c:v>
                </c:pt>
                <c:pt idx="78600">
                  <c:v>1.78234</c:v>
                </c:pt>
                <c:pt idx="78601">
                  <c:v>1.78236</c:v>
                </c:pt>
                <c:pt idx="78602">
                  <c:v>1.78238</c:v>
                </c:pt>
                <c:pt idx="78603">
                  <c:v>1.7824</c:v>
                </c:pt>
                <c:pt idx="78604">
                  <c:v>1.78243</c:v>
                </c:pt>
                <c:pt idx="78605">
                  <c:v>1.78245</c:v>
                </c:pt>
                <c:pt idx="78606">
                  <c:v>1.78247</c:v>
                </c:pt>
                <c:pt idx="78607">
                  <c:v>1.78249</c:v>
                </c:pt>
                <c:pt idx="78608">
                  <c:v>1.78252</c:v>
                </c:pt>
                <c:pt idx="78609">
                  <c:v>1.78254</c:v>
                </c:pt>
                <c:pt idx="78610">
                  <c:v>1.78256</c:v>
                </c:pt>
                <c:pt idx="78611">
                  <c:v>1.78259</c:v>
                </c:pt>
                <c:pt idx="78612">
                  <c:v>1.78261</c:v>
                </c:pt>
                <c:pt idx="78613">
                  <c:v>1.78263</c:v>
                </c:pt>
                <c:pt idx="78614">
                  <c:v>1.78265</c:v>
                </c:pt>
                <c:pt idx="78615">
                  <c:v>1.78268</c:v>
                </c:pt>
                <c:pt idx="78616">
                  <c:v>1.7827</c:v>
                </c:pt>
                <c:pt idx="78617">
                  <c:v>1.78272</c:v>
                </c:pt>
                <c:pt idx="78618">
                  <c:v>1.78274</c:v>
                </c:pt>
                <c:pt idx="78619">
                  <c:v>1.78277</c:v>
                </c:pt>
                <c:pt idx="78620">
                  <c:v>1.78279</c:v>
                </c:pt>
                <c:pt idx="78621">
                  <c:v>1.78281</c:v>
                </c:pt>
                <c:pt idx="78622">
                  <c:v>1.78283</c:v>
                </c:pt>
                <c:pt idx="78623">
                  <c:v>1.78286</c:v>
                </c:pt>
                <c:pt idx="78624">
                  <c:v>1.78288</c:v>
                </c:pt>
                <c:pt idx="78625">
                  <c:v>1.7829</c:v>
                </c:pt>
                <c:pt idx="78626">
                  <c:v>1.78293</c:v>
                </c:pt>
                <c:pt idx="78627">
                  <c:v>1.78295</c:v>
                </c:pt>
                <c:pt idx="78628">
                  <c:v>1.78297</c:v>
                </c:pt>
                <c:pt idx="78629">
                  <c:v>1.78299</c:v>
                </c:pt>
                <c:pt idx="78630">
                  <c:v>1.78302</c:v>
                </c:pt>
                <c:pt idx="78631">
                  <c:v>1.78304</c:v>
                </c:pt>
                <c:pt idx="78632">
                  <c:v>1.78306</c:v>
                </c:pt>
                <c:pt idx="78633">
                  <c:v>1.78308</c:v>
                </c:pt>
                <c:pt idx="78634">
                  <c:v>1.78311</c:v>
                </c:pt>
                <c:pt idx="78635">
                  <c:v>1.78313</c:v>
                </c:pt>
                <c:pt idx="78636">
                  <c:v>1.78315</c:v>
                </c:pt>
                <c:pt idx="78637">
                  <c:v>1.78317</c:v>
                </c:pt>
                <c:pt idx="78638">
                  <c:v>1.7832</c:v>
                </c:pt>
                <c:pt idx="78639">
                  <c:v>1.78322</c:v>
                </c:pt>
                <c:pt idx="78640">
                  <c:v>1.78324</c:v>
                </c:pt>
                <c:pt idx="78641">
                  <c:v>1.78327</c:v>
                </c:pt>
                <c:pt idx="78642">
                  <c:v>1.78329</c:v>
                </c:pt>
                <c:pt idx="78643">
                  <c:v>1.78331</c:v>
                </c:pt>
                <c:pt idx="78644">
                  <c:v>1.78333</c:v>
                </c:pt>
                <c:pt idx="78645">
                  <c:v>1.78336</c:v>
                </c:pt>
                <c:pt idx="78646">
                  <c:v>1.78338</c:v>
                </c:pt>
                <c:pt idx="78647">
                  <c:v>1.7834</c:v>
                </c:pt>
                <c:pt idx="78648">
                  <c:v>1.78342</c:v>
                </c:pt>
                <c:pt idx="78649">
                  <c:v>1.78345</c:v>
                </c:pt>
                <c:pt idx="78650">
                  <c:v>1.78347</c:v>
                </c:pt>
                <c:pt idx="78651">
                  <c:v>1.78349</c:v>
                </c:pt>
                <c:pt idx="78652">
                  <c:v>1.78351</c:v>
                </c:pt>
                <c:pt idx="78653">
                  <c:v>1.78354</c:v>
                </c:pt>
                <c:pt idx="78654">
                  <c:v>1.78356</c:v>
                </c:pt>
                <c:pt idx="78655">
                  <c:v>1.78358</c:v>
                </c:pt>
                <c:pt idx="78656">
                  <c:v>1.78361</c:v>
                </c:pt>
                <c:pt idx="78657">
                  <c:v>1.78363</c:v>
                </c:pt>
                <c:pt idx="78658">
                  <c:v>1.78365</c:v>
                </c:pt>
                <c:pt idx="78659">
                  <c:v>1.78367</c:v>
                </c:pt>
                <c:pt idx="78660">
                  <c:v>1.7837</c:v>
                </c:pt>
                <c:pt idx="78661">
                  <c:v>1.78372</c:v>
                </c:pt>
                <c:pt idx="78662">
                  <c:v>1.78374</c:v>
                </c:pt>
                <c:pt idx="78663">
                  <c:v>1.78376</c:v>
                </c:pt>
                <c:pt idx="78664">
                  <c:v>1.78379</c:v>
                </c:pt>
                <c:pt idx="78665">
                  <c:v>1.78381</c:v>
                </c:pt>
                <c:pt idx="78666">
                  <c:v>1.78383</c:v>
                </c:pt>
                <c:pt idx="78667">
                  <c:v>1.78385</c:v>
                </c:pt>
                <c:pt idx="78668">
                  <c:v>1.78388</c:v>
                </c:pt>
                <c:pt idx="78669">
                  <c:v>1.7839</c:v>
                </c:pt>
                <c:pt idx="78670">
                  <c:v>1.78392</c:v>
                </c:pt>
                <c:pt idx="78671">
                  <c:v>1.78395</c:v>
                </c:pt>
                <c:pt idx="78672">
                  <c:v>1.78397</c:v>
                </c:pt>
                <c:pt idx="78673">
                  <c:v>1.78399</c:v>
                </c:pt>
                <c:pt idx="78674">
                  <c:v>1.78401</c:v>
                </c:pt>
                <c:pt idx="78675">
                  <c:v>1.78404</c:v>
                </c:pt>
                <c:pt idx="78676">
                  <c:v>1.78406</c:v>
                </c:pt>
                <c:pt idx="78677">
                  <c:v>1.78408</c:v>
                </c:pt>
                <c:pt idx="78678">
                  <c:v>1.7841</c:v>
                </c:pt>
                <c:pt idx="78679">
                  <c:v>1.78413</c:v>
                </c:pt>
                <c:pt idx="78680">
                  <c:v>1.78415</c:v>
                </c:pt>
                <c:pt idx="78681">
                  <c:v>1.78417</c:v>
                </c:pt>
                <c:pt idx="78682">
                  <c:v>1.78419</c:v>
                </c:pt>
                <c:pt idx="78683">
                  <c:v>1.78422</c:v>
                </c:pt>
                <c:pt idx="78684">
                  <c:v>1.78424</c:v>
                </c:pt>
                <c:pt idx="78685">
                  <c:v>1.78426</c:v>
                </c:pt>
                <c:pt idx="78686">
                  <c:v>1.78429</c:v>
                </c:pt>
                <c:pt idx="78687">
                  <c:v>1.78431</c:v>
                </c:pt>
                <c:pt idx="78688">
                  <c:v>1.78433</c:v>
                </c:pt>
                <c:pt idx="78689">
                  <c:v>1.78435</c:v>
                </c:pt>
                <c:pt idx="78690">
                  <c:v>1.78438</c:v>
                </c:pt>
                <c:pt idx="78691">
                  <c:v>1.7844</c:v>
                </c:pt>
                <c:pt idx="78692">
                  <c:v>1.78442</c:v>
                </c:pt>
                <c:pt idx="78693">
                  <c:v>1.78444</c:v>
                </c:pt>
                <c:pt idx="78694">
                  <c:v>1.78447</c:v>
                </c:pt>
                <c:pt idx="78695">
                  <c:v>1.78449</c:v>
                </c:pt>
                <c:pt idx="78696">
                  <c:v>1.78451</c:v>
                </c:pt>
                <c:pt idx="78697">
                  <c:v>1.78453</c:v>
                </c:pt>
                <c:pt idx="78698">
                  <c:v>1.78456</c:v>
                </c:pt>
                <c:pt idx="78699">
                  <c:v>1.78458</c:v>
                </c:pt>
                <c:pt idx="78700">
                  <c:v>1.7846</c:v>
                </c:pt>
                <c:pt idx="78701">
                  <c:v>1.78463</c:v>
                </c:pt>
                <c:pt idx="78702">
                  <c:v>1.78465</c:v>
                </c:pt>
                <c:pt idx="78703">
                  <c:v>1.78467</c:v>
                </c:pt>
                <c:pt idx="78704">
                  <c:v>1.78469</c:v>
                </c:pt>
                <c:pt idx="78705">
                  <c:v>1.78472</c:v>
                </c:pt>
                <c:pt idx="78706">
                  <c:v>1.78474</c:v>
                </c:pt>
                <c:pt idx="78707">
                  <c:v>1.78476</c:v>
                </c:pt>
                <c:pt idx="78708">
                  <c:v>1.78479</c:v>
                </c:pt>
                <c:pt idx="78709">
                  <c:v>1.78481</c:v>
                </c:pt>
                <c:pt idx="78710">
                  <c:v>1.78483</c:v>
                </c:pt>
                <c:pt idx="78711">
                  <c:v>1.78485</c:v>
                </c:pt>
                <c:pt idx="78712">
                  <c:v>1.78487</c:v>
                </c:pt>
                <c:pt idx="78713">
                  <c:v>1.7849</c:v>
                </c:pt>
                <c:pt idx="78714">
                  <c:v>1.78492</c:v>
                </c:pt>
                <c:pt idx="78715">
                  <c:v>1.78494</c:v>
                </c:pt>
                <c:pt idx="78716">
                  <c:v>1.78497</c:v>
                </c:pt>
                <c:pt idx="78717">
                  <c:v>1.78499</c:v>
                </c:pt>
                <c:pt idx="78718">
                  <c:v>1.78501</c:v>
                </c:pt>
                <c:pt idx="78719">
                  <c:v>1.78503</c:v>
                </c:pt>
                <c:pt idx="78720">
                  <c:v>1.78506</c:v>
                </c:pt>
                <c:pt idx="78721">
                  <c:v>1.78508</c:v>
                </c:pt>
                <c:pt idx="78722">
                  <c:v>1.7851</c:v>
                </c:pt>
                <c:pt idx="78723">
                  <c:v>1.78513</c:v>
                </c:pt>
                <c:pt idx="78724">
                  <c:v>1.78515</c:v>
                </c:pt>
                <c:pt idx="78725">
                  <c:v>1.78517</c:v>
                </c:pt>
                <c:pt idx="78726">
                  <c:v>1.78519</c:v>
                </c:pt>
                <c:pt idx="78727">
                  <c:v>1.78521</c:v>
                </c:pt>
                <c:pt idx="78728">
                  <c:v>1.78524</c:v>
                </c:pt>
                <c:pt idx="78729">
                  <c:v>1.78526</c:v>
                </c:pt>
                <c:pt idx="78730">
                  <c:v>1.78528</c:v>
                </c:pt>
                <c:pt idx="78731">
                  <c:v>1.78531</c:v>
                </c:pt>
                <c:pt idx="78732">
                  <c:v>1.78533</c:v>
                </c:pt>
                <c:pt idx="78733">
                  <c:v>1.78535</c:v>
                </c:pt>
                <c:pt idx="78734">
                  <c:v>1.78537</c:v>
                </c:pt>
                <c:pt idx="78735">
                  <c:v>1.7854</c:v>
                </c:pt>
                <c:pt idx="78736">
                  <c:v>1.78542</c:v>
                </c:pt>
                <c:pt idx="78737">
                  <c:v>1.78544</c:v>
                </c:pt>
                <c:pt idx="78738">
                  <c:v>1.78547</c:v>
                </c:pt>
                <c:pt idx="78739">
                  <c:v>1.78549</c:v>
                </c:pt>
                <c:pt idx="78740">
                  <c:v>1.78551</c:v>
                </c:pt>
                <c:pt idx="78741">
                  <c:v>1.78553</c:v>
                </c:pt>
                <c:pt idx="78742">
                  <c:v>1.78556</c:v>
                </c:pt>
                <c:pt idx="78743">
                  <c:v>1.78558</c:v>
                </c:pt>
                <c:pt idx="78744">
                  <c:v>1.7856</c:v>
                </c:pt>
                <c:pt idx="78745">
                  <c:v>1.78562</c:v>
                </c:pt>
                <c:pt idx="78746">
                  <c:v>1.78565</c:v>
                </c:pt>
                <c:pt idx="78747">
                  <c:v>1.78567</c:v>
                </c:pt>
                <c:pt idx="78748">
                  <c:v>1.78569</c:v>
                </c:pt>
                <c:pt idx="78749">
                  <c:v>1.78571</c:v>
                </c:pt>
                <c:pt idx="78750">
                  <c:v>1.78574</c:v>
                </c:pt>
                <c:pt idx="78751">
                  <c:v>1.78576</c:v>
                </c:pt>
                <c:pt idx="78752">
                  <c:v>1.78578</c:v>
                </c:pt>
                <c:pt idx="78753">
                  <c:v>1.78581</c:v>
                </c:pt>
                <c:pt idx="78754">
                  <c:v>1.78583</c:v>
                </c:pt>
                <c:pt idx="78755">
                  <c:v>1.78585</c:v>
                </c:pt>
                <c:pt idx="78756">
                  <c:v>1.78587</c:v>
                </c:pt>
                <c:pt idx="78757">
                  <c:v>1.7859</c:v>
                </c:pt>
                <c:pt idx="78758">
                  <c:v>1.78592</c:v>
                </c:pt>
                <c:pt idx="78759">
                  <c:v>1.78594</c:v>
                </c:pt>
                <c:pt idx="78760">
                  <c:v>1.78596</c:v>
                </c:pt>
                <c:pt idx="78761">
                  <c:v>1.78599</c:v>
                </c:pt>
                <c:pt idx="78762">
                  <c:v>1.78601</c:v>
                </c:pt>
                <c:pt idx="78763">
                  <c:v>1.78603</c:v>
                </c:pt>
                <c:pt idx="78764">
                  <c:v>1.78605</c:v>
                </c:pt>
                <c:pt idx="78765">
                  <c:v>1.78608</c:v>
                </c:pt>
                <c:pt idx="78766">
                  <c:v>1.7861</c:v>
                </c:pt>
                <c:pt idx="78767">
                  <c:v>1.78612</c:v>
                </c:pt>
                <c:pt idx="78768">
                  <c:v>1.78615</c:v>
                </c:pt>
                <c:pt idx="78769">
                  <c:v>1.78617</c:v>
                </c:pt>
                <c:pt idx="78770">
                  <c:v>1.78619</c:v>
                </c:pt>
                <c:pt idx="78771">
                  <c:v>1.78621</c:v>
                </c:pt>
                <c:pt idx="78772">
                  <c:v>1.78624</c:v>
                </c:pt>
                <c:pt idx="78773">
                  <c:v>1.78626</c:v>
                </c:pt>
                <c:pt idx="78774">
                  <c:v>1.78628</c:v>
                </c:pt>
                <c:pt idx="78775">
                  <c:v>1.7863</c:v>
                </c:pt>
                <c:pt idx="78776">
                  <c:v>1.78633</c:v>
                </c:pt>
                <c:pt idx="78777">
                  <c:v>1.78635</c:v>
                </c:pt>
                <c:pt idx="78778">
                  <c:v>1.78637</c:v>
                </c:pt>
                <c:pt idx="78779">
                  <c:v>1.78639</c:v>
                </c:pt>
                <c:pt idx="78780">
                  <c:v>1.78642</c:v>
                </c:pt>
                <c:pt idx="78781">
                  <c:v>1.78644</c:v>
                </c:pt>
                <c:pt idx="78782">
                  <c:v>1.78646</c:v>
                </c:pt>
                <c:pt idx="78783">
                  <c:v>1.78649</c:v>
                </c:pt>
                <c:pt idx="78784">
                  <c:v>1.78651</c:v>
                </c:pt>
                <c:pt idx="78785">
                  <c:v>1.78653</c:v>
                </c:pt>
                <c:pt idx="78786">
                  <c:v>1.78655</c:v>
                </c:pt>
                <c:pt idx="78787">
                  <c:v>1.78658</c:v>
                </c:pt>
                <c:pt idx="78788">
                  <c:v>1.7866</c:v>
                </c:pt>
                <c:pt idx="78789">
                  <c:v>1.78662</c:v>
                </c:pt>
                <c:pt idx="78790">
                  <c:v>1.78664</c:v>
                </c:pt>
                <c:pt idx="78791">
                  <c:v>1.78667</c:v>
                </c:pt>
                <c:pt idx="78792">
                  <c:v>1.78669</c:v>
                </c:pt>
                <c:pt idx="78793">
                  <c:v>1.78671</c:v>
                </c:pt>
                <c:pt idx="78794">
                  <c:v>1.78673</c:v>
                </c:pt>
                <c:pt idx="78795">
                  <c:v>1.78676</c:v>
                </c:pt>
                <c:pt idx="78796">
                  <c:v>1.78678</c:v>
                </c:pt>
                <c:pt idx="78797">
                  <c:v>1.7868</c:v>
                </c:pt>
                <c:pt idx="78798">
                  <c:v>1.78683</c:v>
                </c:pt>
                <c:pt idx="78799">
                  <c:v>1.78685</c:v>
                </c:pt>
                <c:pt idx="78800">
                  <c:v>1.78687</c:v>
                </c:pt>
                <c:pt idx="78801">
                  <c:v>1.78689</c:v>
                </c:pt>
                <c:pt idx="78802">
                  <c:v>1.78692</c:v>
                </c:pt>
                <c:pt idx="78803">
                  <c:v>1.78694</c:v>
                </c:pt>
                <c:pt idx="78804">
                  <c:v>1.78696</c:v>
                </c:pt>
                <c:pt idx="78805">
                  <c:v>1.78698</c:v>
                </c:pt>
                <c:pt idx="78806">
                  <c:v>1.78701</c:v>
                </c:pt>
                <c:pt idx="78807">
                  <c:v>1.78703</c:v>
                </c:pt>
                <c:pt idx="78808">
                  <c:v>1.78705</c:v>
                </c:pt>
                <c:pt idx="78809">
                  <c:v>1.78707</c:v>
                </c:pt>
                <c:pt idx="78810">
                  <c:v>1.7871</c:v>
                </c:pt>
                <c:pt idx="78811">
                  <c:v>1.78712</c:v>
                </c:pt>
                <c:pt idx="78812">
                  <c:v>1.78714</c:v>
                </c:pt>
                <c:pt idx="78813">
                  <c:v>1.78717</c:v>
                </c:pt>
                <c:pt idx="78814">
                  <c:v>1.78719</c:v>
                </c:pt>
                <c:pt idx="78815">
                  <c:v>1.78721</c:v>
                </c:pt>
                <c:pt idx="78816">
                  <c:v>1.78723</c:v>
                </c:pt>
                <c:pt idx="78817">
                  <c:v>1.78726</c:v>
                </c:pt>
                <c:pt idx="78818">
                  <c:v>1.78728</c:v>
                </c:pt>
                <c:pt idx="78819">
                  <c:v>1.7873</c:v>
                </c:pt>
                <c:pt idx="78820">
                  <c:v>1.78732</c:v>
                </c:pt>
                <c:pt idx="78821">
                  <c:v>1.78735</c:v>
                </c:pt>
                <c:pt idx="78822">
                  <c:v>1.78737</c:v>
                </c:pt>
                <c:pt idx="78823">
                  <c:v>1.78739</c:v>
                </c:pt>
                <c:pt idx="78824">
                  <c:v>1.78741</c:v>
                </c:pt>
                <c:pt idx="78825">
                  <c:v>1.78744</c:v>
                </c:pt>
                <c:pt idx="78826">
                  <c:v>1.78746</c:v>
                </c:pt>
                <c:pt idx="78827">
                  <c:v>1.78748</c:v>
                </c:pt>
                <c:pt idx="78828">
                  <c:v>1.78751</c:v>
                </c:pt>
                <c:pt idx="78829">
                  <c:v>1.78753</c:v>
                </c:pt>
                <c:pt idx="78830">
                  <c:v>1.78755</c:v>
                </c:pt>
                <c:pt idx="78831">
                  <c:v>1.78757</c:v>
                </c:pt>
                <c:pt idx="78832">
                  <c:v>1.7876</c:v>
                </c:pt>
                <c:pt idx="78833">
                  <c:v>1.78762</c:v>
                </c:pt>
                <c:pt idx="78834">
                  <c:v>1.78764</c:v>
                </c:pt>
                <c:pt idx="78835">
                  <c:v>1.78766</c:v>
                </c:pt>
                <c:pt idx="78836">
                  <c:v>1.78769</c:v>
                </c:pt>
                <c:pt idx="78837">
                  <c:v>1.78771</c:v>
                </c:pt>
                <c:pt idx="78838">
                  <c:v>1.78773</c:v>
                </c:pt>
                <c:pt idx="78839">
                  <c:v>1.78775</c:v>
                </c:pt>
                <c:pt idx="78840">
                  <c:v>1.78778</c:v>
                </c:pt>
                <c:pt idx="78841">
                  <c:v>1.7878</c:v>
                </c:pt>
                <c:pt idx="78842">
                  <c:v>1.78782</c:v>
                </c:pt>
                <c:pt idx="78843">
                  <c:v>1.78785</c:v>
                </c:pt>
                <c:pt idx="78844">
                  <c:v>1.78787</c:v>
                </c:pt>
                <c:pt idx="78845">
                  <c:v>1.78789</c:v>
                </c:pt>
                <c:pt idx="78846">
                  <c:v>1.78791</c:v>
                </c:pt>
                <c:pt idx="78847">
                  <c:v>1.78794</c:v>
                </c:pt>
                <c:pt idx="78848">
                  <c:v>1.78796</c:v>
                </c:pt>
                <c:pt idx="78849">
                  <c:v>1.78798</c:v>
                </c:pt>
                <c:pt idx="78850">
                  <c:v>1.78801</c:v>
                </c:pt>
                <c:pt idx="78851">
                  <c:v>1.78803</c:v>
                </c:pt>
                <c:pt idx="78852">
                  <c:v>1.78805</c:v>
                </c:pt>
                <c:pt idx="78853">
                  <c:v>1.78807</c:v>
                </c:pt>
                <c:pt idx="78854">
                  <c:v>1.78809</c:v>
                </c:pt>
                <c:pt idx="78855">
                  <c:v>1.78812</c:v>
                </c:pt>
                <c:pt idx="78856">
                  <c:v>1.78814</c:v>
                </c:pt>
                <c:pt idx="78857">
                  <c:v>1.78816</c:v>
                </c:pt>
                <c:pt idx="78858">
                  <c:v>1.78819</c:v>
                </c:pt>
                <c:pt idx="78859">
                  <c:v>1.78821</c:v>
                </c:pt>
                <c:pt idx="78860">
                  <c:v>1.78823</c:v>
                </c:pt>
                <c:pt idx="78861">
                  <c:v>1.78825</c:v>
                </c:pt>
                <c:pt idx="78862">
                  <c:v>1.78828</c:v>
                </c:pt>
                <c:pt idx="78863">
                  <c:v>1.7883</c:v>
                </c:pt>
                <c:pt idx="78864">
                  <c:v>1.78832</c:v>
                </c:pt>
                <c:pt idx="78865">
                  <c:v>1.78835</c:v>
                </c:pt>
                <c:pt idx="78866">
                  <c:v>1.78837</c:v>
                </c:pt>
                <c:pt idx="78867">
                  <c:v>1.78839</c:v>
                </c:pt>
                <c:pt idx="78868">
                  <c:v>1.78841</c:v>
                </c:pt>
                <c:pt idx="78869">
                  <c:v>1.78843</c:v>
                </c:pt>
                <c:pt idx="78870">
                  <c:v>1.78846</c:v>
                </c:pt>
                <c:pt idx="78871">
                  <c:v>1.78848</c:v>
                </c:pt>
                <c:pt idx="78872">
                  <c:v>1.7885</c:v>
                </c:pt>
                <c:pt idx="78873">
                  <c:v>1.78853</c:v>
                </c:pt>
                <c:pt idx="78874">
                  <c:v>1.78855</c:v>
                </c:pt>
                <c:pt idx="78875">
                  <c:v>1.78857</c:v>
                </c:pt>
                <c:pt idx="78876">
                  <c:v>1.78859</c:v>
                </c:pt>
                <c:pt idx="78877">
                  <c:v>1.78862</c:v>
                </c:pt>
                <c:pt idx="78878">
                  <c:v>1.78864</c:v>
                </c:pt>
                <c:pt idx="78879">
                  <c:v>1.78866</c:v>
                </c:pt>
                <c:pt idx="78880">
                  <c:v>1.78869</c:v>
                </c:pt>
                <c:pt idx="78881">
                  <c:v>1.78871</c:v>
                </c:pt>
                <c:pt idx="78882">
                  <c:v>1.78873</c:v>
                </c:pt>
                <c:pt idx="78883">
                  <c:v>1.78875</c:v>
                </c:pt>
                <c:pt idx="78884">
                  <c:v>1.78878</c:v>
                </c:pt>
                <c:pt idx="78885">
                  <c:v>1.7888</c:v>
                </c:pt>
                <c:pt idx="78886">
                  <c:v>1.78882</c:v>
                </c:pt>
                <c:pt idx="78887">
                  <c:v>1.78884</c:v>
                </c:pt>
                <c:pt idx="78888">
                  <c:v>1.78887</c:v>
                </c:pt>
                <c:pt idx="78889">
                  <c:v>1.78889</c:v>
                </c:pt>
                <c:pt idx="78890">
                  <c:v>1.78891</c:v>
                </c:pt>
                <c:pt idx="78891">
                  <c:v>1.78893</c:v>
                </c:pt>
                <c:pt idx="78892">
                  <c:v>1.78896</c:v>
                </c:pt>
                <c:pt idx="78893">
                  <c:v>1.78898</c:v>
                </c:pt>
                <c:pt idx="78894">
                  <c:v>1.789</c:v>
                </c:pt>
                <c:pt idx="78895">
                  <c:v>1.78903</c:v>
                </c:pt>
                <c:pt idx="78896">
                  <c:v>1.78905</c:v>
                </c:pt>
                <c:pt idx="78897">
                  <c:v>1.78907</c:v>
                </c:pt>
                <c:pt idx="78898">
                  <c:v>1.78909</c:v>
                </c:pt>
                <c:pt idx="78899">
                  <c:v>1.78912</c:v>
                </c:pt>
                <c:pt idx="78900">
                  <c:v>1.78914</c:v>
                </c:pt>
                <c:pt idx="78901">
                  <c:v>1.78916</c:v>
                </c:pt>
                <c:pt idx="78902">
                  <c:v>1.78918</c:v>
                </c:pt>
                <c:pt idx="78903">
                  <c:v>1.78921</c:v>
                </c:pt>
                <c:pt idx="78904">
                  <c:v>1.78923</c:v>
                </c:pt>
                <c:pt idx="78905">
                  <c:v>1.78925</c:v>
                </c:pt>
                <c:pt idx="78906">
                  <c:v>1.78927</c:v>
                </c:pt>
                <c:pt idx="78907">
                  <c:v>1.7893</c:v>
                </c:pt>
                <c:pt idx="78908">
                  <c:v>1.78932</c:v>
                </c:pt>
                <c:pt idx="78909">
                  <c:v>1.78934</c:v>
                </c:pt>
                <c:pt idx="78910">
                  <c:v>1.78937</c:v>
                </c:pt>
                <c:pt idx="78911">
                  <c:v>1.78939</c:v>
                </c:pt>
                <c:pt idx="78912">
                  <c:v>1.78941</c:v>
                </c:pt>
                <c:pt idx="78913">
                  <c:v>1.78943</c:v>
                </c:pt>
                <c:pt idx="78914">
                  <c:v>1.78946</c:v>
                </c:pt>
                <c:pt idx="78915">
                  <c:v>1.78948</c:v>
                </c:pt>
                <c:pt idx="78916">
                  <c:v>1.7895</c:v>
                </c:pt>
                <c:pt idx="78917">
                  <c:v>1.78952</c:v>
                </c:pt>
                <c:pt idx="78918">
                  <c:v>1.78955</c:v>
                </c:pt>
                <c:pt idx="78919">
                  <c:v>1.78957</c:v>
                </c:pt>
                <c:pt idx="78920">
                  <c:v>1.78959</c:v>
                </c:pt>
                <c:pt idx="78921">
                  <c:v>1.78961</c:v>
                </c:pt>
                <c:pt idx="78922">
                  <c:v>1.78964</c:v>
                </c:pt>
                <c:pt idx="78923">
                  <c:v>1.78966</c:v>
                </c:pt>
                <c:pt idx="78924">
                  <c:v>1.78968</c:v>
                </c:pt>
                <c:pt idx="78925">
                  <c:v>1.78971</c:v>
                </c:pt>
                <c:pt idx="78926">
                  <c:v>1.78973</c:v>
                </c:pt>
                <c:pt idx="78927">
                  <c:v>1.78975</c:v>
                </c:pt>
                <c:pt idx="78928">
                  <c:v>1.78977</c:v>
                </c:pt>
                <c:pt idx="78929">
                  <c:v>1.7898</c:v>
                </c:pt>
                <c:pt idx="78930">
                  <c:v>1.78982</c:v>
                </c:pt>
                <c:pt idx="78931">
                  <c:v>1.78984</c:v>
                </c:pt>
                <c:pt idx="78932">
                  <c:v>1.78986</c:v>
                </c:pt>
                <c:pt idx="78933">
                  <c:v>1.78989</c:v>
                </c:pt>
                <c:pt idx="78934">
                  <c:v>1.78991</c:v>
                </c:pt>
                <c:pt idx="78935">
                  <c:v>1.78993</c:v>
                </c:pt>
                <c:pt idx="78936">
                  <c:v>1.78995</c:v>
                </c:pt>
                <c:pt idx="78937">
                  <c:v>1.78998</c:v>
                </c:pt>
                <c:pt idx="78938">
                  <c:v>1.79</c:v>
                </c:pt>
                <c:pt idx="78939">
                  <c:v>1.79002</c:v>
                </c:pt>
                <c:pt idx="78940">
                  <c:v>1.79005</c:v>
                </c:pt>
                <c:pt idx="78941">
                  <c:v>1.79007</c:v>
                </c:pt>
                <c:pt idx="78942">
                  <c:v>1.79009</c:v>
                </c:pt>
                <c:pt idx="78943">
                  <c:v>1.79011</c:v>
                </c:pt>
                <c:pt idx="78944">
                  <c:v>1.79014</c:v>
                </c:pt>
                <c:pt idx="78945">
                  <c:v>1.79016</c:v>
                </c:pt>
                <c:pt idx="78946">
                  <c:v>1.79018</c:v>
                </c:pt>
                <c:pt idx="78947">
                  <c:v>1.7902</c:v>
                </c:pt>
                <c:pt idx="78948">
                  <c:v>1.79023</c:v>
                </c:pt>
                <c:pt idx="78949">
                  <c:v>1.79025</c:v>
                </c:pt>
                <c:pt idx="78950">
                  <c:v>1.79027</c:v>
                </c:pt>
                <c:pt idx="78951">
                  <c:v>1.79029</c:v>
                </c:pt>
                <c:pt idx="78952">
                  <c:v>1.79032</c:v>
                </c:pt>
                <c:pt idx="78953">
                  <c:v>1.79034</c:v>
                </c:pt>
                <c:pt idx="78954">
                  <c:v>1.79036</c:v>
                </c:pt>
                <c:pt idx="78955">
                  <c:v>1.79038</c:v>
                </c:pt>
                <c:pt idx="78956">
                  <c:v>1.79041</c:v>
                </c:pt>
                <c:pt idx="78957">
                  <c:v>1.79043</c:v>
                </c:pt>
                <c:pt idx="78958">
                  <c:v>1.79045</c:v>
                </c:pt>
                <c:pt idx="78959">
                  <c:v>1.79048</c:v>
                </c:pt>
                <c:pt idx="78960">
                  <c:v>1.7905</c:v>
                </c:pt>
                <c:pt idx="78961">
                  <c:v>1.79052</c:v>
                </c:pt>
                <c:pt idx="78962">
                  <c:v>1.79054</c:v>
                </c:pt>
                <c:pt idx="78963">
                  <c:v>1.79057</c:v>
                </c:pt>
                <c:pt idx="78964">
                  <c:v>1.79059</c:v>
                </c:pt>
                <c:pt idx="78965">
                  <c:v>1.79061</c:v>
                </c:pt>
                <c:pt idx="78966">
                  <c:v>1.79063</c:v>
                </c:pt>
                <c:pt idx="78967">
                  <c:v>1.79066</c:v>
                </c:pt>
                <c:pt idx="78968">
                  <c:v>1.79068</c:v>
                </c:pt>
                <c:pt idx="78969">
                  <c:v>1.7907</c:v>
                </c:pt>
                <c:pt idx="78970">
                  <c:v>1.79073</c:v>
                </c:pt>
                <c:pt idx="78971">
                  <c:v>1.79075</c:v>
                </c:pt>
                <c:pt idx="78972">
                  <c:v>1.79077</c:v>
                </c:pt>
                <c:pt idx="78973">
                  <c:v>1.79079</c:v>
                </c:pt>
                <c:pt idx="78974">
                  <c:v>1.79082</c:v>
                </c:pt>
                <c:pt idx="78975">
                  <c:v>1.79084</c:v>
                </c:pt>
                <c:pt idx="78976">
                  <c:v>1.79086</c:v>
                </c:pt>
                <c:pt idx="78977">
                  <c:v>1.79088</c:v>
                </c:pt>
                <c:pt idx="78978">
                  <c:v>1.79091</c:v>
                </c:pt>
                <c:pt idx="78979">
                  <c:v>1.79093</c:v>
                </c:pt>
                <c:pt idx="78980">
                  <c:v>1.79095</c:v>
                </c:pt>
                <c:pt idx="78981">
                  <c:v>1.79097</c:v>
                </c:pt>
                <c:pt idx="78982">
                  <c:v>1.791</c:v>
                </c:pt>
                <c:pt idx="78983">
                  <c:v>1.79102</c:v>
                </c:pt>
                <c:pt idx="78984">
                  <c:v>1.79104</c:v>
                </c:pt>
                <c:pt idx="78985">
                  <c:v>1.79107</c:v>
                </c:pt>
                <c:pt idx="78986">
                  <c:v>1.79109</c:v>
                </c:pt>
                <c:pt idx="78987">
                  <c:v>1.79111</c:v>
                </c:pt>
                <c:pt idx="78988">
                  <c:v>1.79113</c:v>
                </c:pt>
                <c:pt idx="78989">
                  <c:v>1.79116</c:v>
                </c:pt>
                <c:pt idx="78990">
                  <c:v>1.79118</c:v>
                </c:pt>
                <c:pt idx="78991">
                  <c:v>1.7912</c:v>
                </c:pt>
                <c:pt idx="78992">
                  <c:v>1.79122</c:v>
                </c:pt>
                <c:pt idx="78993">
                  <c:v>1.79125</c:v>
                </c:pt>
                <c:pt idx="78994">
                  <c:v>1.79127</c:v>
                </c:pt>
                <c:pt idx="78995">
                  <c:v>1.79129</c:v>
                </c:pt>
                <c:pt idx="78996">
                  <c:v>1.79131</c:v>
                </c:pt>
                <c:pt idx="78997">
                  <c:v>1.79134</c:v>
                </c:pt>
                <c:pt idx="78998">
                  <c:v>1.79136</c:v>
                </c:pt>
                <c:pt idx="78999">
                  <c:v>1.79138</c:v>
                </c:pt>
                <c:pt idx="79000">
                  <c:v>1.79141</c:v>
                </c:pt>
                <c:pt idx="79001">
                  <c:v>1.79143</c:v>
                </c:pt>
                <c:pt idx="79002">
                  <c:v>1.79145</c:v>
                </c:pt>
                <c:pt idx="79003">
                  <c:v>1.79147</c:v>
                </c:pt>
                <c:pt idx="79004">
                  <c:v>1.7915</c:v>
                </c:pt>
                <c:pt idx="79005">
                  <c:v>1.79152</c:v>
                </c:pt>
                <c:pt idx="79006">
                  <c:v>1.79154</c:v>
                </c:pt>
                <c:pt idx="79007">
                  <c:v>1.79157</c:v>
                </c:pt>
                <c:pt idx="79008">
                  <c:v>1.79159</c:v>
                </c:pt>
                <c:pt idx="79009">
                  <c:v>1.79161</c:v>
                </c:pt>
                <c:pt idx="79010">
                  <c:v>1.79163</c:v>
                </c:pt>
                <c:pt idx="79011">
                  <c:v>1.79165</c:v>
                </c:pt>
                <c:pt idx="79012">
                  <c:v>1.79168</c:v>
                </c:pt>
                <c:pt idx="79013">
                  <c:v>1.7917</c:v>
                </c:pt>
                <c:pt idx="79014">
                  <c:v>1.79172</c:v>
                </c:pt>
                <c:pt idx="79015">
                  <c:v>1.79175</c:v>
                </c:pt>
                <c:pt idx="79016">
                  <c:v>1.79177</c:v>
                </c:pt>
                <c:pt idx="79017">
                  <c:v>1.79179</c:v>
                </c:pt>
                <c:pt idx="79018">
                  <c:v>1.79181</c:v>
                </c:pt>
                <c:pt idx="79019">
                  <c:v>1.79184</c:v>
                </c:pt>
                <c:pt idx="79020">
                  <c:v>1.79186</c:v>
                </c:pt>
                <c:pt idx="79021">
                  <c:v>1.79188</c:v>
                </c:pt>
                <c:pt idx="79022">
                  <c:v>1.79191</c:v>
                </c:pt>
                <c:pt idx="79023">
                  <c:v>1.79193</c:v>
                </c:pt>
                <c:pt idx="79024">
                  <c:v>1.79195</c:v>
                </c:pt>
                <c:pt idx="79025">
                  <c:v>1.79197</c:v>
                </c:pt>
                <c:pt idx="79026">
                  <c:v>1.792</c:v>
                </c:pt>
                <c:pt idx="79027">
                  <c:v>1.79202</c:v>
                </c:pt>
                <c:pt idx="79028">
                  <c:v>1.79204</c:v>
                </c:pt>
                <c:pt idx="79029">
                  <c:v>1.79206</c:v>
                </c:pt>
                <c:pt idx="79030">
                  <c:v>1.79209</c:v>
                </c:pt>
                <c:pt idx="79031">
                  <c:v>1.79211</c:v>
                </c:pt>
                <c:pt idx="79032">
                  <c:v>1.79213</c:v>
                </c:pt>
                <c:pt idx="79033">
                  <c:v>1.79215</c:v>
                </c:pt>
                <c:pt idx="79034">
                  <c:v>1.79218</c:v>
                </c:pt>
                <c:pt idx="79035">
                  <c:v>1.7922</c:v>
                </c:pt>
                <c:pt idx="79036">
                  <c:v>1.79222</c:v>
                </c:pt>
                <c:pt idx="79037">
                  <c:v>1.79225</c:v>
                </c:pt>
                <c:pt idx="79038">
                  <c:v>1.79227</c:v>
                </c:pt>
                <c:pt idx="79039">
                  <c:v>1.79229</c:v>
                </c:pt>
                <c:pt idx="79040">
                  <c:v>1.79231</c:v>
                </c:pt>
                <c:pt idx="79041">
                  <c:v>1.79234</c:v>
                </c:pt>
                <c:pt idx="79042">
                  <c:v>1.79236</c:v>
                </c:pt>
                <c:pt idx="79043">
                  <c:v>1.79238</c:v>
                </c:pt>
                <c:pt idx="79044">
                  <c:v>1.7924</c:v>
                </c:pt>
                <c:pt idx="79045">
                  <c:v>1.79243</c:v>
                </c:pt>
                <c:pt idx="79046">
                  <c:v>1.79245</c:v>
                </c:pt>
                <c:pt idx="79047">
                  <c:v>1.79247</c:v>
                </c:pt>
                <c:pt idx="79048">
                  <c:v>1.79249</c:v>
                </c:pt>
                <c:pt idx="79049">
                  <c:v>1.79252</c:v>
                </c:pt>
                <c:pt idx="79050">
                  <c:v>1.79254</c:v>
                </c:pt>
                <c:pt idx="79051">
                  <c:v>1.79256</c:v>
                </c:pt>
                <c:pt idx="79052">
                  <c:v>1.79259</c:v>
                </c:pt>
                <c:pt idx="79053">
                  <c:v>1.79261</c:v>
                </c:pt>
                <c:pt idx="79054">
                  <c:v>1.79263</c:v>
                </c:pt>
                <c:pt idx="79055">
                  <c:v>1.79265</c:v>
                </c:pt>
                <c:pt idx="79056">
                  <c:v>1.79268</c:v>
                </c:pt>
                <c:pt idx="79057">
                  <c:v>1.7927</c:v>
                </c:pt>
                <c:pt idx="79058">
                  <c:v>1.79272</c:v>
                </c:pt>
                <c:pt idx="79059">
                  <c:v>1.79274</c:v>
                </c:pt>
                <c:pt idx="79060">
                  <c:v>1.79277</c:v>
                </c:pt>
                <c:pt idx="79061">
                  <c:v>1.79279</c:v>
                </c:pt>
                <c:pt idx="79062">
                  <c:v>1.79281</c:v>
                </c:pt>
                <c:pt idx="79063">
                  <c:v>1.79283</c:v>
                </c:pt>
                <c:pt idx="79064">
                  <c:v>1.79286</c:v>
                </c:pt>
                <c:pt idx="79065">
                  <c:v>1.79288</c:v>
                </c:pt>
                <c:pt idx="79066">
                  <c:v>1.7929</c:v>
                </c:pt>
                <c:pt idx="79067">
                  <c:v>1.79293</c:v>
                </c:pt>
                <c:pt idx="79068">
                  <c:v>1.79295</c:v>
                </c:pt>
                <c:pt idx="79069">
                  <c:v>1.79297</c:v>
                </c:pt>
                <c:pt idx="79070">
                  <c:v>1.79299</c:v>
                </c:pt>
                <c:pt idx="79071">
                  <c:v>1.79302</c:v>
                </c:pt>
                <c:pt idx="79072">
                  <c:v>1.79304</c:v>
                </c:pt>
                <c:pt idx="79073">
                  <c:v>1.79306</c:v>
                </c:pt>
                <c:pt idx="79074">
                  <c:v>1.79308</c:v>
                </c:pt>
                <c:pt idx="79075">
                  <c:v>1.79311</c:v>
                </c:pt>
                <c:pt idx="79076">
                  <c:v>1.79313</c:v>
                </c:pt>
                <c:pt idx="79077">
                  <c:v>1.79315</c:v>
                </c:pt>
                <c:pt idx="79078">
                  <c:v>1.79317</c:v>
                </c:pt>
                <c:pt idx="79079">
                  <c:v>1.7932</c:v>
                </c:pt>
                <c:pt idx="79080">
                  <c:v>1.79322</c:v>
                </c:pt>
                <c:pt idx="79081">
                  <c:v>1.79324</c:v>
                </c:pt>
                <c:pt idx="79082">
                  <c:v>1.79327</c:v>
                </c:pt>
                <c:pt idx="79083">
                  <c:v>1.79329</c:v>
                </c:pt>
                <c:pt idx="79084">
                  <c:v>1.79331</c:v>
                </c:pt>
                <c:pt idx="79085">
                  <c:v>1.79333</c:v>
                </c:pt>
                <c:pt idx="79086">
                  <c:v>1.79336</c:v>
                </c:pt>
                <c:pt idx="79087">
                  <c:v>1.79338</c:v>
                </c:pt>
                <c:pt idx="79088">
                  <c:v>1.7934</c:v>
                </c:pt>
                <c:pt idx="79089">
                  <c:v>1.79342</c:v>
                </c:pt>
                <c:pt idx="79090">
                  <c:v>1.79345</c:v>
                </c:pt>
                <c:pt idx="79091">
                  <c:v>1.79347</c:v>
                </c:pt>
                <c:pt idx="79092">
                  <c:v>1.79349</c:v>
                </c:pt>
                <c:pt idx="79093">
                  <c:v>1.79351</c:v>
                </c:pt>
                <c:pt idx="79094">
                  <c:v>1.79354</c:v>
                </c:pt>
                <c:pt idx="79095">
                  <c:v>1.79356</c:v>
                </c:pt>
                <c:pt idx="79096">
                  <c:v>1.79358</c:v>
                </c:pt>
                <c:pt idx="79097">
                  <c:v>1.7936</c:v>
                </c:pt>
                <c:pt idx="79098">
                  <c:v>1.79363</c:v>
                </c:pt>
                <c:pt idx="79099">
                  <c:v>1.79365</c:v>
                </c:pt>
                <c:pt idx="79100">
                  <c:v>1.79367</c:v>
                </c:pt>
                <c:pt idx="79101">
                  <c:v>1.7937</c:v>
                </c:pt>
                <c:pt idx="79102">
                  <c:v>1.79372</c:v>
                </c:pt>
                <c:pt idx="79103">
                  <c:v>1.79374</c:v>
                </c:pt>
                <c:pt idx="79104">
                  <c:v>1.79376</c:v>
                </c:pt>
                <c:pt idx="79105">
                  <c:v>1.79379</c:v>
                </c:pt>
                <c:pt idx="79106">
                  <c:v>1.79381</c:v>
                </c:pt>
                <c:pt idx="79107">
                  <c:v>1.79383</c:v>
                </c:pt>
                <c:pt idx="79108">
                  <c:v>1.79385</c:v>
                </c:pt>
                <c:pt idx="79109">
                  <c:v>1.79388</c:v>
                </c:pt>
                <c:pt idx="79110">
                  <c:v>1.7939</c:v>
                </c:pt>
                <c:pt idx="79111">
                  <c:v>1.79392</c:v>
                </c:pt>
                <c:pt idx="79112">
                  <c:v>1.79395</c:v>
                </c:pt>
                <c:pt idx="79113">
                  <c:v>1.79397</c:v>
                </c:pt>
                <c:pt idx="79114">
                  <c:v>1.79399</c:v>
                </c:pt>
                <c:pt idx="79115">
                  <c:v>1.79401</c:v>
                </c:pt>
                <c:pt idx="79116">
                  <c:v>1.79404</c:v>
                </c:pt>
                <c:pt idx="79117">
                  <c:v>1.79406</c:v>
                </c:pt>
                <c:pt idx="79118">
                  <c:v>1.79408</c:v>
                </c:pt>
                <c:pt idx="79119">
                  <c:v>1.7941</c:v>
                </c:pt>
                <c:pt idx="79120">
                  <c:v>1.79413</c:v>
                </c:pt>
                <c:pt idx="79121">
                  <c:v>1.79415</c:v>
                </c:pt>
                <c:pt idx="79122">
                  <c:v>1.79417</c:v>
                </c:pt>
                <c:pt idx="79123">
                  <c:v>1.79419</c:v>
                </c:pt>
                <c:pt idx="79124">
                  <c:v>1.79422</c:v>
                </c:pt>
                <c:pt idx="79125">
                  <c:v>1.79424</c:v>
                </c:pt>
                <c:pt idx="79126">
                  <c:v>1.79426</c:v>
                </c:pt>
                <c:pt idx="79127">
                  <c:v>1.79429</c:v>
                </c:pt>
                <c:pt idx="79128">
                  <c:v>1.79431</c:v>
                </c:pt>
                <c:pt idx="79129">
                  <c:v>1.79433</c:v>
                </c:pt>
                <c:pt idx="79130">
                  <c:v>1.79435</c:v>
                </c:pt>
                <c:pt idx="79131">
                  <c:v>1.79438</c:v>
                </c:pt>
                <c:pt idx="79132">
                  <c:v>1.7944</c:v>
                </c:pt>
                <c:pt idx="79133">
                  <c:v>1.79442</c:v>
                </c:pt>
                <c:pt idx="79134">
                  <c:v>1.79444</c:v>
                </c:pt>
                <c:pt idx="79135">
                  <c:v>1.79447</c:v>
                </c:pt>
                <c:pt idx="79136">
                  <c:v>1.79449</c:v>
                </c:pt>
                <c:pt idx="79137">
                  <c:v>1.79451</c:v>
                </c:pt>
                <c:pt idx="79138">
                  <c:v>1.79453</c:v>
                </c:pt>
                <c:pt idx="79139">
                  <c:v>1.79456</c:v>
                </c:pt>
                <c:pt idx="79140">
                  <c:v>1.79458</c:v>
                </c:pt>
                <c:pt idx="79141">
                  <c:v>1.7946</c:v>
                </c:pt>
                <c:pt idx="79142">
                  <c:v>1.79463</c:v>
                </c:pt>
                <c:pt idx="79143">
                  <c:v>1.79465</c:v>
                </c:pt>
                <c:pt idx="79144">
                  <c:v>1.79467</c:v>
                </c:pt>
                <c:pt idx="79145">
                  <c:v>1.79469</c:v>
                </c:pt>
                <c:pt idx="79146">
                  <c:v>1.79472</c:v>
                </c:pt>
                <c:pt idx="79147">
                  <c:v>1.79474</c:v>
                </c:pt>
                <c:pt idx="79148">
                  <c:v>1.79476</c:v>
                </c:pt>
                <c:pt idx="79149">
                  <c:v>1.79479</c:v>
                </c:pt>
                <c:pt idx="79150">
                  <c:v>1.79481</c:v>
                </c:pt>
                <c:pt idx="79151">
                  <c:v>1.79483</c:v>
                </c:pt>
                <c:pt idx="79152">
                  <c:v>1.79485</c:v>
                </c:pt>
                <c:pt idx="79153">
                  <c:v>1.79487</c:v>
                </c:pt>
                <c:pt idx="79154">
                  <c:v>1.7949</c:v>
                </c:pt>
                <c:pt idx="79155">
                  <c:v>1.79492</c:v>
                </c:pt>
                <c:pt idx="79156">
                  <c:v>1.79494</c:v>
                </c:pt>
                <c:pt idx="79157">
                  <c:v>1.79497</c:v>
                </c:pt>
                <c:pt idx="79158">
                  <c:v>1.79499</c:v>
                </c:pt>
                <c:pt idx="79159">
                  <c:v>1.79501</c:v>
                </c:pt>
                <c:pt idx="79160">
                  <c:v>1.79503</c:v>
                </c:pt>
                <c:pt idx="79161">
                  <c:v>1.79506</c:v>
                </c:pt>
                <c:pt idx="79162">
                  <c:v>1.79508</c:v>
                </c:pt>
                <c:pt idx="79163">
                  <c:v>1.7951</c:v>
                </c:pt>
                <c:pt idx="79164">
                  <c:v>1.79513</c:v>
                </c:pt>
                <c:pt idx="79165">
                  <c:v>1.79515</c:v>
                </c:pt>
                <c:pt idx="79166">
                  <c:v>1.79517</c:v>
                </c:pt>
                <c:pt idx="79167">
                  <c:v>1.79519</c:v>
                </c:pt>
                <c:pt idx="79168">
                  <c:v>1.79522</c:v>
                </c:pt>
                <c:pt idx="79169">
                  <c:v>1.79524</c:v>
                </c:pt>
                <c:pt idx="79170">
                  <c:v>1.79526</c:v>
                </c:pt>
                <c:pt idx="79171">
                  <c:v>1.79528</c:v>
                </c:pt>
                <c:pt idx="79172">
                  <c:v>1.79531</c:v>
                </c:pt>
                <c:pt idx="79173">
                  <c:v>1.79533</c:v>
                </c:pt>
                <c:pt idx="79174">
                  <c:v>1.79535</c:v>
                </c:pt>
                <c:pt idx="79175">
                  <c:v>1.79537</c:v>
                </c:pt>
                <c:pt idx="79176">
                  <c:v>1.7954</c:v>
                </c:pt>
                <c:pt idx="79177">
                  <c:v>1.79542</c:v>
                </c:pt>
                <c:pt idx="79178">
                  <c:v>1.79544</c:v>
                </c:pt>
                <c:pt idx="79179">
                  <c:v>1.79547</c:v>
                </c:pt>
                <c:pt idx="79180">
                  <c:v>1.79549</c:v>
                </c:pt>
                <c:pt idx="79181">
                  <c:v>1.79551</c:v>
                </c:pt>
                <c:pt idx="79182">
                  <c:v>1.79553</c:v>
                </c:pt>
                <c:pt idx="79183">
                  <c:v>1.79556</c:v>
                </c:pt>
                <c:pt idx="79184">
                  <c:v>1.79558</c:v>
                </c:pt>
                <c:pt idx="79185">
                  <c:v>1.7956</c:v>
                </c:pt>
                <c:pt idx="79186">
                  <c:v>1.79562</c:v>
                </c:pt>
                <c:pt idx="79187">
                  <c:v>1.79565</c:v>
                </c:pt>
                <c:pt idx="79188">
                  <c:v>1.79567</c:v>
                </c:pt>
                <c:pt idx="79189">
                  <c:v>1.79569</c:v>
                </c:pt>
                <c:pt idx="79190">
                  <c:v>1.79571</c:v>
                </c:pt>
                <c:pt idx="79191">
                  <c:v>1.79574</c:v>
                </c:pt>
                <c:pt idx="79192">
                  <c:v>1.79576</c:v>
                </c:pt>
                <c:pt idx="79193">
                  <c:v>1.79578</c:v>
                </c:pt>
                <c:pt idx="79194">
                  <c:v>1.79581</c:v>
                </c:pt>
                <c:pt idx="79195">
                  <c:v>1.79583</c:v>
                </c:pt>
                <c:pt idx="79196">
                  <c:v>1.79585</c:v>
                </c:pt>
                <c:pt idx="79197">
                  <c:v>1.79587</c:v>
                </c:pt>
                <c:pt idx="79198">
                  <c:v>1.7959</c:v>
                </c:pt>
                <c:pt idx="79199">
                  <c:v>1.79592</c:v>
                </c:pt>
                <c:pt idx="79200">
                  <c:v>1.79594</c:v>
                </c:pt>
                <c:pt idx="79201">
                  <c:v>1.79596</c:v>
                </c:pt>
                <c:pt idx="79202">
                  <c:v>1.79599</c:v>
                </c:pt>
                <c:pt idx="79203">
                  <c:v>1.79601</c:v>
                </c:pt>
                <c:pt idx="79204">
                  <c:v>1.79603</c:v>
                </c:pt>
                <c:pt idx="79205">
                  <c:v>1.79605</c:v>
                </c:pt>
                <c:pt idx="79206">
                  <c:v>1.79608</c:v>
                </c:pt>
                <c:pt idx="79207">
                  <c:v>1.7961</c:v>
                </c:pt>
                <c:pt idx="79208">
                  <c:v>1.79612</c:v>
                </c:pt>
                <c:pt idx="79209">
                  <c:v>1.79615</c:v>
                </c:pt>
                <c:pt idx="79210">
                  <c:v>1.79617</c:v>
                </c:pt>
                <c:pt idx="79211">
                  <c:v>1.79619</c:v>
                </c:pt>
                <c:pt idx="79212">
                  <c:v>1.79621</c:v>
                </c:pt>
                <c:pt idx="79213">
                  <c:v>1.79624</c:v>
                </c:pt>
                <c:pt idx="79214">
                  <c:v>1.79626</c:v>
                </c:pt>
                <c:pt idx="79215">
                  <c:v>1.79628</c:v>
                </c:pt>
                <c:pt idx="79216">
                  <c:v>1.7963</c:v>
                </c:pt>
                <c:pt idx="79217">
                  <c:v>1.79633</c:v>
                </c:pt>
                <c:pt idx="79218">
                  <c:v>1.79635</c:v>
                </c:pt>
                <c:pt idx="79219">
                  <c:v>1.79637</c:v>
                </c:pt>
                <c:pt idx="79220">
                  <c:v>1.79639</c:v>
                </c:pt>
                <c:pt idx="79221">
                  <c:v>1.79642</c:v>
                </c:pt>
                <c:pt idx="79222">
                  <c:v>1.79644</c:v>
                </c:pt>
                <c:pt idx="79223">
                  <c:v>1.79646</c:v>
                </c:pt>
                <c:pt idx="79224">
                  <c:v>1.79649</c:v>
                </c:pt>
                <c:pt idx="79225">
                  <c:v>1.79651</c:v>
                </c:pt>
                <c:pt idx="79226">
                  <c:v>1.79653</c:v>
                </c:pt>
                <c:pt idx="79227">
                  <c:v>1.79655</c:v>
                </c:pt>
                <c:pt idx="79228">
                  <c:v>1.79658</c:v>
                </c:pt>
                <c:pt idx="79229">
                  <c:v>1.7966</c:v>
                </c:pt>
                <c:pt idx="79230">
                  <c:v>1.79662</c:v>
                </c:pt>
                <c:pt idx="79231">
                  <c:v>1.79664</c:v>
                </c:pt>
                <c:pt idx="79232">
                  <c:v>1.79667</c:v>
                </c:pt>
                <c:pt idx="79233">
                  <c:v>1.79669</c:v>
                </c:pt>
                <c:pt idx="79234">
                  <c:v>1.79671</c:v>
                </c:pt>
                <c:pt idx="79235">
                  <c:v>1.79673</c:v>
                </c:pt>
                <c:pt idx="79236">
                  <c:v>1.79676</c:v>
                </c:pt>
                <c:pt idx="79237">
                  <c:v>1.79678</c:v>
                </c:pt>
                <c:pt idx="79238">
                  <c:v>1.7968</c:v>
                </c:pt>
                <c:pt idx="79239">
                  <c:v>1.79682</c:v>
                </c:pt>
                <c:pt idx="79240">
                  <c:v>1.79685</c:v>
                </c:pt>
                <c:pt idx="79241">
                  <c:v>1.79687</c:v>
                </c:pt>
                <c:pt idx="79242">
                  <c:v>1.79689</c:v>
                </c:pt>
                <c:pt idx="79243">
                  <c:v>1.79692</c:v>
                </c:pt>
                <c:pt idx="79244">
                  <c:v>1.79694</c:v>
                </c:pt>
                <c:pt idx="79245">
                  <c:v>1.79696</c:v>
                </c:pt>
                <c:pt idx="79246">
                  <c:v>1.79698</c:v>
                </c:pt>
                <c:pt idx="79247">
                  <c:v>1.79701</c:v>
                </c:pt>
                <c:pt idx="79248">
                  <c:v>1.79703</c:v>
                </c:pt>
                <c:pt idx="79249">
                  <c:v>1.79705</c:v>
                </c:pt>
                <c:pt idx="79250">
                  <c:v>1.79707</c:v>
                </c:pt>
                <c:pt idx="79251">
                  <c:v>1.7971</c:v>
                </c:pt>
                <c:pt idx="79252">
                  <c:v>1.79712</c:v>
                </c:pt>
                <c:pt idx="79253">
                  <c:v>1.79714</c:v>
                </c:pt>
                <c:pt idx="79254">
                  <c:v>1.79717</c:v>
                </c:pt>
                <c:pt idx="79255">
                  <c:v>1.79719</c:v>
                </c:pt>
                <c:pt idx="79256">
                  <c:v>1.79721</c:v>
                </c:pt>
                <c:pt idx="79257">
                  <c:v>1.79723</c:v>
                </c:pt>
                <c:pt idx="79258">
                  <c:v>1.79726</c:v>
                </c:pt>
                <c:pt idx="79259">
                  <c:v>1.79728</c:v>
                </c:pt>
                <c:pt idx="79260">
                  <c:v>1.7973</c:v>
                </c:pt>
                <c:pt idx="79261">
                  <c:v>1.79732</c:v>
                </c:pt>
                <c:pt idx="79262">
                  <c:v>1.79735</c:v>
                </c:pt>
                <c:pt idx="79263">
                  <c:v>1.79737</c:v>
                </c:pt>
                <c:pt idx="79264">
                  <c:v>1.79739</c:v>
                </c:pt>
                <c:pt idx="79265">
                  <c:v>1.79741</c:v>
                </c:pt>
                <c:pt idx="79266">
                  <c:v>1.79744</c:v>
                </c:pt>
                <c:pt idx="79267">
                  <c:v>1.79746</c:v>
                </c:pt>
                <c:pt idx="79268">
                  <c:v>1.79748</c:v>
                </c:pt>
                <c:pt idx="79269">
                  <c:v>1.79751</c:v>
                </c:pt>
                <c:pt idx="79270">
                  <c:v>1.79753</c:v>
                </c:pt>
                <c:pt idx="79271">
                  <c:v>1.79755</c:v>
                </c:pt>
                <c:pt idx="79272">
                  <c:v>1.79757</c:v>
                </c:pt>
                <c:pt idx="79273">
                  <c:v>1.7976</c:v>
                </c:pt>
                <c:pt idx="79274">
                  <c:v>1.79762</c:v>
                </c:pt>
                <c:pt idx="79275">
                  <c:v>1.79764</c:v>
                </c:pt>
                <c:pt idx="79276">
                  <c:v>1.79766</c:v>
                </c:pt>
                <c:pt idx="79277">
                  <c:v>1.79769</c:v>
                </c:pt>
                <c:pt idx="79278">
                  <c:v>1.79771</c:v>
                </c:pt>
                <c:pt idx="79279">
                  <c:v>1.79773</c:v>
                </c:pt>
                <c:pt idx="79280">
                  <c:v>1.79775</c:v>
                </c:pt>
                <c:pt idx="79281">
                  <c:v>1.79778</c:v>
                </c:pt>
                <c:pt idx="79282">
                  <c:v>1.7978</c:v>
                </c:pt>
                <c:pt idx="79283">
                  <c:v>1.79782</c:v>
                </c:pt>
                <c:pt idx="79284">
                  <c:v>1.79785</c:v>
                </c:pt>
                <c:pt idx="79285">
                  <c:v>1.79787</c:v>
                </c:pt>
                <c:pt idx="79286">
                  <c:v>1.79789</c:v>
                </c:pt>
                <c:pt idx="79287">
                  <c:v>1.79791</c:v>
                </c:pt>
                <c:pt idx="79288">
                  <c:v>1.79794</c:v>
                </c:pt>
                <c:pt idx="79289">
                  <c:v>1.79796</c:v>
                </c:pt>
                <c:pt idx="79290">
                  <c:v>1.79798</c:v>
                </c:pt>
                <c:pt idx="79291">
                  <c:v>1.79801</c:v>
                </c:pt>
                <c:pt idx="79292">
                  <c:v>1.79803</c:v>
                </c:pt>
                <c:pt idx="79293">
                  <c:v>1.79805</c:v>
                </c:pt>
                <c:pt idx="79294">
                  <c:v>1.79807</c:v>
                </c:pt>
                <c:pt idx="79295">
                  <c:v>1.79809</c:v>
                </c:pt>
                <c:pt idx="79296">
                  <c:v>1.79812</c:v>
                </c:pt>
                <c:pt idx="79297">
                  <c:v>1.79814</c:v>
                </c:pt>
                <c:pt idx="79298">
                  <c:v>1.79816</c:v>
                </c:pt>
                <c:pt idx="79299">
                  <c:v>1.79819</c:v>
                </c:pt>
                <c:pt idx="79300">
                  <c:v>1.79821</c:v>
                </c:pt>
                <c:pt idx="79301">
                  <c:v>1.79823</c:v>
                </c:pt>
                <c:pt idx="79302">
                  <c:v>1.79825</c:v>
                </c:pt>
                <c:pt idx="79303">
                  <c:v>1.79828</c:v>
                </c:pt>
                <c:pt idx="79304">
                  <c:v>1.7983</c:v>
                </c:pt>
                <c:pt idx="79305">
                  <c:v>1.79832</c:v>
                </c:pt>
                <c:pt idx="79306">
                  <c:v>1.79835</c:v>
                </c:pt>
                <c:pt idx="79307">
                  <c:v>1.79837</c:v>
                </c:pt>
                <c:pt idx="79308">
                  <c:v>1.79839</c:v>
                </c:pt>
                <c:pt idx="79309">
                  <c:v>1.79841</c:v>
                </c:pt>
                <c:pt idx="79310">
                  <c:v>1.79844</c:v>
                </c:pt>
                <c:pt idx="79311">
                  <c:v>1.79846</c:v>
                </c:pt>
                <c:pt idx="79312">
                  <c:v>1.79848</c:v>
                </c:pt>
                <c:pt idx="79313">
                  <c:v>1.7985</c:v>
                </c:pt>
                <c:pt idx="79314">
                  <c:v>1.79853</c:v>
                </c:pt>
                <c:pt idx="79315">
                  <c:v>1.79855</c:v>
                </c:pt>
                <c:pt idx="79316">
                  <c:v>1.79857</c:v>
                </c:pt>
                <c:pt idx="79317">
                  <c:v>1.79859</c:v>
                </c:pt>
                <c:pt idx="79318">
                  <c:v>1.79862</c:v>
                </c:pt>
                <c:pt idx="79319">
                  <c:v>1.79864</c:v>
                </c:pt>
                <c:pt idx="79320">
                  <c:v>1.79866</c:v>
                </c:pt>
                <c:pt idx="79321">
                  <c:v>1.79869</c:v>
                </c:pt>
                <c:pt idx="79322">
                  <c:v>1.79871</c:v>
                </c:pt>
                <c:pt idx="79323">
                  <c:v>1.79873</c:v>
                </c:pt>
                <c:pt idx="79324">
                  <c:v>1.79875</c:v>
                </c:pt>
                <c:pt idx="79325">
                  <c:v>1.79878</c:v>
                </c:pt>
                <c:pt idx="79326">
                  <c:v>1.7988</c:v>
                </c:pt>
                <c:pt idx="79327">
                  <c:v>1.79882</c:v>
                </c:pt>
                <c:pt idx="79328">
                  <c:v>1.79884</c:v>
                </c:pt>
                <c:pt idx="79329">
                  <c:v>1.79887</c:v>
                </c:pt>
                <c:pt idx="79330">
                  <c:v>1.79889</c:v>
                </c:pt>
                <c:pt idx="79331">
                  <c:v>1.79891</c:v>
                </c:pt>
                <c:pt idx="79332">
                  <c:v>1.79893</c:v>
                </c:pt>
                <c:pt idx="79333">
                  <c:v>1.79896</c:v>
                </c:pt>
                <c:pt idx="79334">
                  <c:v>1.79898</c:v>
                </c:pt>
                <c:pt idx="79335">
                  <c:v>1.799</c:v>
                </c:pt>
                <c:pt idx="79336">
                  <c:v>1.79903</c:v>
                </c:pt>
                <c:pt idx="79337">
                  <c:v>1.79905</c:v>
                </c:pt>
                <c:pt idx="79338">
                  <c:v>1.79907</c:v>
                </c:pt>
                <c:pt idx="79339">
                  <c:v>1.79909</c:v>
                </c:pt>
                <c:pt idx="79340">
                  <c:v>1.79912</c:v>
                </c:pt>
                <c:pt idx="79341">
                  <c:v>1.79914</c:v>
                </c:pt>
                <c:pt idx="79342">
                  <c:v>1.79916</c:v>
                </c:pt>
                <c:pt idx="79343">
                  <c:v>1.79918</c:v>
                </c:pt>
                <c:pt idx="79344">
                  <c:v>1.79921</c:v>
                </c:pt>
                <c:pt idx="79345">
                  <c:v>1.79923</c:v>
                </c:pt>
                <c:pt idx="79346">
                  <c:v>1.79925</c:v>
                </c:pt>
                <c:pt idx="79347">
                  <c:v>1.79927</c:v>
                </c:pt>
                <c:pt idx="79348">
                  <c:v>1.7993</c:v>
                </c:pt>
                <c:pt idx="79349">
                  <c:v>1.79932</c:v>
                </c:pt>
                <c:pt idx="79350">
                  <c:v>1.79934</c:v>
                </c:pt>
                <c:pt idx="79351">
                  <c:v>1.79937</c:v>
                </c:pt>
                <c:pt idx="79352">
                  <c:v>1.79939</c:v>
                </c:pt>
                <c:pt idx="79353">
                  <c:v>1.79941</c:v>
                </c:pt>
                <c:pt idx="79354">
                  <c:v>1.79943</c:v>
                </c:pt>
                <c:pt idx="79355">
                  <c:v>1.79946</c:v>
                </c:pt>
                <c:pt idx="79356">
                  <c:v>1.79948</c:v>
                </c:pt>
                <c:pt idx="79357">
                  <c:v>1.7995</c:v>
                </c:pt>
                <c:pt idx="79358">
                  <c:v>1.79952</c:v>
                </c:pt>
                <c:pt idx="79359">
                  <c:v>1.79955</c:v>
                </c:pt>
                <c:pt idx="79360">
                  <c:v>1.79957</c:v>
                </c:pt>
                <c:pt idx="79361">
                  <c:v>1.79959</c:v>
                </c:pt>
                <c:pt idx="79362">
                  <c:v>1.79961</c:v>
                </c:pt>
                <c:pt idx="79363">
                  <c:v>1.79964</c:v>
                </c:pt>
                <c:pt idx="79364">
                  <c:v>1.79966</c:v>
                </c:pt>
                <c:pt idx="79365">
                  <c:v>1.79968</c:v>
                </c:pt>
                <c:pt idx="79366">
                  <c:v>1.79971</c:v>
                </c:pt>
                <c:pt idx="79367">
                  <c:v>1.79973</c:v>
                </c:pt>
                <c:pt idx="79368">
                  <c:v>1.79975</c:v>
                </c:pt>
                <c:pt idx="79369">
                  <c:v>1.79977</c:v>
                </c:pt>
                <c:pt idx="79370">
                  <c:v>1.7998</c:v>
                </c:pt>
                <c:pt idx="79371">
                  <c:v>1.79982</c:v>
                </c:pt>
                <c:pt idx="79372">
                  <c:v>1.79984</c:v>
                </c:pt>
                <c:pt idx="79373">
                  <c:v>1.79986</c:v>
                </c:pt>
                <c:pt idx="79374">
                  <c:v>1.79989</c:v>
                </c:pt>
                <c:pt idx="79375">
                  <c:v>1.79991</c:v>
                </c:pt>
                <c:pt idx="79376">
                  <c:v>1.79993</c:v>
                </c:pt>
                <c:pt idx="79377">
                  <c:v>1.79995</c:v>
                </c:pt>
                <c:pt idx="79378">
                  <c:v>1.79998</c:v>
                </c:pt>
                <c:pt idx="79379">
                  <c:v>1.8</c:v>
                </c:pt>
                <c:pt idx="79380">
                  <c:v>1.80002</c:v>
                </c:pt>
                <c:pt idx="79381">
                  <c:v>1.80004</c:v>
                </c:pt>
                <c:pt idx="79382">
                  <c:v>1.80007</c:v>
                </c:pt>
                <c:pt idx="79383">
                  <c:v>1.80009</c:v>
                </c:pt>
                <c:pt idx="79384">
                  <c:v>1.80011</c:v>
                </c:pt>
                <c:pt idx="79385">
                  <c:v>1.80014</c:v>
                </c:pt>
                <c:pt idx="79386">
                  <c:v>1.80016</c:v>
                </c:pt>
                <c:pt idx="79387">
                  <c:v>1.80018</c:v>
                </c:pt>
                <c:pt idx="79388">
                  <c:v>1.8002</c:v>
                </c:pt>
                <c:pt idx="79389">
                  <c:v>1.80023</c:v>
                </c:pt>
                <c:pt idx="79390">
                  <c:v>1.80025</c:v>
                </c:pt>
                <c:pt idx="79391">
                  <c:v>1.80027</c:v>
                </c:pt>
                <c:pt idx="79392">
                  <c:v>1.80029</c:v>
                </c:pt>
                <c:pt idx="79393">
                  <c:v>1.80032</c:v>
                </c:pt>
                <c:pt idx="79394">
                  <c:v>1.80034</c:v>
                </c:pt>
                <c:pt idx="79395">
                  <c:v>1.80036</c:v>
                </c:pt>
                <c:pt idx="79396">
                  <c:v>1.80038</c:v>
                </c:pt>
                <c:pt idx="79397">
                  <c:v>1.80041</c:v>
                </c:pt>
                <c:pt idx="79398">
                  <c:v>1.80043</c:v>
                </c:pt>
                <c:pt idx="79399">
                  <c:v>1.80045</c:v>
                </c:pt>
                <c:pt idx="79400">
                  <c:v>1.80048</c:v>
                </c:pt>
                <c:pt idx="79401">
                  <c:v>1.8005</c:v>
                </c:pt>
                <c:pt idx="79402">
                  <c:v>1.80052</c:v>
                </c:pt>
                <c:pt idx="79403">
                  <c:v>1.80054</c:v>
                </c:pt>
                <c:pt idx="79404">
                  <c:v>1.80057</c:v>
                </c:pt>
                <c:pt idx="79405">
                  <c:v>1.80059</c:v>
                </c:pt>
                <c:pt idx="79406">
                  <c:v>1.80061</c:v>
                </c:pt>
                <c:pt idx="79407">
                  <c:v>1.80063</c:v>
                </c:pt>
                <c:pt idx="79408">
                  <c:v>1.80066</c:v>
                </c:pt>
                <c:pt idx="79409">
                  <c:v>1.80068</c:v>
                </c:pt>
                <c:pt idx="79410">
                  <c:v>1.8007</c:v>
                </c:pt>
                <c:pt idx="79411">
                  <c:v>1.80073</c:v>
                </c:pt>
                <c:pt idx="79412">
                  <c:v>1.80075</c:v>
                </c:pt>
                <c:pt idx="79413">
                  <c:v>1.80077</c:v>
                </c:pt>
                <c:pt idx="79414">
                  <c:v>1.80079</c:v>
                </c:pt>
                <c:pt idx="79415">
                  <c:v>1.80082</c:v>
                </c:pt>
                <c:pt idx="79416">
                  <c:v>1.80084</c:v>
                </c:pt>
                <c:pt idx="79417">
                  <c:v>1.80086</c:v>
                </c:pt>
                <c:pt idx="79418">
                  <c:v>1.80088</c:v>
                </c:pt>
                <c:pt idx="79419">
                  <c:v>1.80091</c:v>
                </c:pt>
                <c:pt idx="79420">
                  <c:v>1.80093</c:v>
                </c:pt>
                <c:pt idx="79421">
                  <c:v>1.80095</c:v>
                </c:pt>
                <c:pt idx="79422">
                  <c:v>1.80097</c:v>
                </c:pt>
                <c:pt idx="79423">
                  <c:v>1.801</c:v>
                </c:pt>
                <c:pt idx="79424">
                  <c:v>1.80102</c:v>
                </c:pt>
                <c:pt idx="79425">
                  <c:v>1.80104</c:v>
                </c:pt>
                <c:pt idx="79426">
                  <c:v>1.80107</c:v>
                </c:pt>
                <c:pt idx="79427">
                  <c:v>1.80109</c:v>
                </c:pt>
                <c:pt idx="79428">
                  <c:v>1.80111</c:v>
                </c:pt>
                <c:pt idx="79429">
                  <c:v>1.80113</c:v>
                </c:pt>
                <c:pt idx="79430">
                  <c:v>1.80116</c:v>
                </c:pt>
                <c:pt idx="79431">
                  <c:v>1.80118</c:v>
                </c:pt>
                <c:pt idx="79432">
                  <c:v>1.8012</c:v>
                </c:pt>
                <c:pt idx="79433">
                  <c:v>1.80122</c:v>
                </c:pt>
                <c:pt idx="79434">
                  <c:v>1.80125</c:v>
                </c:pt>
                <c:pt idx="79435">
                  <c:v>1.80127</c:v>
                </c:pt>
                <c:pt idx="79436">
                  <c:v>1.80129</c:v>
                </c:pt>
                <c:pt idx="79437">
                  <c:v>1.80131</c:v>
                </c:pt>
                <c:pt idx="79438">
                  <c:v>1.80134</c:v>
                </c:pt>
                <c:pt idx="79439">
                  <c:v>1.80136</c:v>
                </c:pt>
                <c:pt idx="79440">
                  <c:v>1.80138</c:v>
                </c:pt>
                <c:pt idx="79441">
                  <c:v>1.80141</c:v>
                </c:pt>
                <c:pt idx="79442">
                  <c:v>1.80143</c:v>
                </c:pt>
                <c:pt idx="79443">
                  <c:v>1.80145</c:v>
                </c:pt>
                <c:pt idx="79444">
                  <c:v>1.80147</c:v>
                </c:pt>
                <c:pt idx="79445">
                  <c:v>1.8015</c:v>
                </c:pt>
                <c:pt idx="79446">
                  <c:v>1.80152</c:v>
                </c:pt>
                <c:pt idx="79447">
                  <c:v>1.80154</c:v>
                </c:pt>
                <c:pt idx="79448">
                  <c:v>1.80157</c:v>
                </c:pt>
                <c:pt idx="79449">
                  <c:v>1.80159</c:v>
                </c:pt>
                <c:pt idx="79450">
                  <c:v>1.80161</c:v>
                </c:pt>
                <c:pt idx="79451">
                  <c:v>1.80163</c:v>
                </c:pt>
                <c:pt idx="79452">
                  <c:v>1.80166</c:v>
                </c:pt>
                <c:pt idx="79453">
                  <c:v>1.80168</c:v>
                </c:pt>
                <c:pt idx="79454">
                  <c:v>1.8017</c:v>
                </c:pt>
                <c:pt idx="79455">
                  <c:v>1.80172</c:v>
                </c:pt>
                <c:pt idx="79456">
                  <c:v>1.80175</c:v>
                </c:pt>
                <c:pt idx="79457">
                  <c:v>1.80177</c:v>
                </c:pt>
                <c:pt idx="79458">
                  <c:v>1.80179</c:v>
                </c:pt>
                <c:pt idx="79459">
                  <c:v>1.80181</c:v>
                </c:pt>
                <c:pt idx="79460">
                  <c:v>1.80184</c:v>
                </c:pt>
                <c:pt idx="79461">
                  <c:v>1.80186</c:v>
                </c:pt>
                <c:pt idx="79462">
                  <c:v>1.80188</c:v>
                </c:pt>
                <c:pt idx="79463">
                  <c:v>1.80191</c:v>
                </c:pt>
                <c:pt idx="79464">
                  <c:v>1.80193</c:v>
                </c:pt>
                <c:pt idx="79465">
                  <c:v>1.80195</c:v>
                </c:pt>
                <c:pt idx="79466">
                  <c:v>1.80197</c:v>
                </c:pt>
                <c:pt idx="79467">
                  <c:v>1.802</c:v>
                </c:pt>
                <c:pt idx="79468">
                  <c:v>1.80202</c:v>
                </c:pt>
                <c:pt idx="79469">
                  <c:v>1.80204</c:v>
                </c:pt>
                <c:pt idx="79470">
                  <c:v>1.80206</c:v>
                </c:pt>
                <c:pt idx="79471">
                  <c:v>1.80209</c:v>
                </c:pt>
                <c:pt idx="79472">
                  <c:v>1.80211</c:v>
                </c:pt>
                <c:pt idx="79473">
                  <c:v>1.80213</c:v>
                </c:pt>
                <c:pt idx="79474">
                  <c:v>1.80215</c:v>
                </c:pt>
                <c:pt idx="79475">
                  <c:v>1.80218</c:v>
                </c:pt>
                <c:pt idx="79476">
                  <c:v>1.8022</c:v>
                </c:pt>
                <c:pt idx="79477">
                  <c:v>1.80222</c:v>
                </c:pt>
                <c:pt idx="79478">
                  <c:v>1.80225</c:v>
                </c:pt>
                <c:pt idx="79479">
                  <c:v>1.80227</c:v>
                </c:pt>
                <c:pt idx="79480">
                  <c:v>1.80229</c:v>
                </c:pt>
                <c:pt idx="79481">
                  <c:v>1.80231</c:v>
                </c:pt>
                <c:pt idx="79482">
                  <c:v>1.80234</c:v>
                </c:pt>
                <c:pt idx="79483">
                  <c:v>1.80236</c:v>
                </c:pt>
                <c:pt idx="79484">
                  <c:v>1.80238</c:v>
                </c:pt>
                <c:pt idx="79485">
                  <c:v>1.8024</c:v>
                </c:pt>
                <c:pt idx="79486">
                  <c:v>1.80243</c:v>
                </c:pt>
                <c:pt idx="79487">
                  <c:v>1.80245</c:v>
                </c:pt>
                <c:pt idx="79488">
                  <c:v>1.80247</c:v>
                </c:pt>
                <c:pt idx="79489">
                  <c:v>1.80249</c:v>
                </c:pt>
                <c:pt idx="79490">
                  <c:v>1.80252</c:v>
                </c:pt>
                <c:pt idx="79491">
                  <c:v>1.80254</c:v>
                </c:pt>
                <c:pt idx="79492">
                  <c:v>1.80256</c:v>
                </c:pt>
                <c:pt idx="79493">
                  <c:v>1.80259</c:v>
                </c:pt>
                <c:pt idx="79494">
                  <c:v>1.80261</c:v>
                </c:pt>
                <c:pt idx="79495">
                  <c:v>1.80263</c:v>
                </c:pt>
                <c:pt idx="79496">
                  <c:v>1.80265</c:v>
                </c:pt>
                <c:pt idx="79497">
                  <c:v>1.80268</c:v>
                </c:pt>
                <c:pt idx="79498">
                  <c:v>1.8027</c:v>
                </c:pt>
                <c:pt idx="79499">
                  <c:v>1.80272</c:v>
                </c:pt>
                <c:pt idx="79500">
                  <c:v>1.80274</c:v>
                </c:pt>
                <c:pt idx="79501">
                  <c:v>1.80277</c:v>
                </c:pt>
                <c:pt idx="79502">
                  <c:v>1.80279</c:v>
                </c:pt>
                <c:pt idx="79503">
                  <c:v>1.80281</c:v>
                </c:pt>
                <c:pt idx="79504">
                  <c:v>1.80283</c:v>
                </c:pt>
                <c:pt idx="79505">
                  <c:v>1.80286</c:v>
                </c:pt>
                <c:pt idx="79506">
                  <c:v>1.80288</c:v>
                </c:pt>
                <c:pt idx="79507">
                  <c:v>1.8029</c:v>
                </c:pt>
                <c:pt idx="79508">
                  <c:v>1.80293</c:v>
                </c:pt>
                <c:pt idx="79509">
                  <c:v>1.80295</c:v>
                </c:pt>
                <c:pt idx="79510">
                  <c:v>1.80297</c:v>
                </c:pt>
                <c:pt idx="79511">
                  <c:v>1.80299</c:v>
                </c:pt>
                <c:pt idx="79512">
                  <c:v>1.80302</c:v>
                </c:pt>
                <c:pt idx="79513">
                  <c:v>1.80304</c:v>
                </c:pt>
                <c:pt idx="79514">
                  <c:v>1.80306</c:v>
                </c:pt>
                <c:pt idx="79515">
                  <c:v>1.80308</c:v>
                </c:pt>
                <c:pt idx="79516">
                  <c:v>1.80311</c:v>
                </c:pt>
                <c:pt idx="79517">
                  <c:v>1.80313</c:v>
                </c:pt>
                <c:pt idx="79518">
                  <c:v>1.80315</c:v>
                </c:pt>
                <c:pt idx="79519">
                  <c:v>1.80317</c:v>
                </c:pt>
                <c:pt idx="79520">
                  <c:v>1.8032</c:v>
                </c:pt>
                <c:pt idx="79521">
                  <c:v>1.80322</c:v>
                </c:pt>
                <c:pt idx="79522">
                  <c:v>1.80324</c:v>
                </c:pt>
                <c:pt idx="79523">
                  <c:v>1.80326</c:v>
                </c:pt>
                <c:pt idx="79524">
                  <c:v>1.80329</c:v>
                </c:pt>
                <c:pt idx="79525">
                  <c:v>1.80331</c:v>
                </c:pt>
                <c:pt idx="79526">
                  <c:v>1.80333</c:v>
                </c:pt>
                <c:pt idx="79527">
                  <c:v>1.80336</c:v>
                </c:pt>
                <c:pt idx="79528">
                  <c:v>1.80338</c:v>
                </c:pt>
                <c:pt idx="79529">
                  <c:v>1.8034</c:v>
                </c:pt>
                <c:pt idx="79530">
                  <c:v>1.80342</c:v>
                </c:pt>
                <c:pt idx="79531">
                  <c:v>1.80345</c:v>
                </c:pt>
                <c:pt idx="79532">
                  <c:v>1.80347</c:v>
                </c:pt>
                <c:pt idx="79533">
                  <c:v>1.80349</c:v>
                </c:pt>
                <c:pt idx="79534">
                  <c:v>1.80351</c:v>
                </c:pt>
                <c:pt idx="79535">
                  <c:v>1.80354</c:v>
                </c:pt>
                <c:pt idx="79536">
                  <c:v>1.80356</c:v>
                </c:pt>
                <c:pt idx="79537">
                  <c:v>1.80358</c:v>
                </c:pt>
                <c:pt idx="79538">
                  <c:v>1.8036</c:v>
                </c:pt>
                <c:pt idx="79539">
                  <c:v>1.80363</c:v>
                </c:pt>
                <c:pt idx="79540">
                  <c:v>1.80365</c:v>
                </c:pt>
                <c:pt idx="79541">
                  <c:v>1.80367</c:v>
                </c:pt>
                <c:pt idx="79542">
                  <c:v>1.8037</c:v>
                </c:pt>
                <c:pt idx="79543">
                  <c:v>1.80372</c:v>
                </c:pt>
                <c:pt idx="79544">
                  <c:v>1.80374</c:v>
                </c:pt>
                <c:pt idx="79545">
                  <c:v>1.80376</c:v>
                </c:pt>
                <c:pt idx="79546">
                  <c:v>1.80379</c:v>
                </c:pt>
                <c:pt idx="79547">
                  <c:v>1.80381</c:v>
                </c:pt>
                <c:pt idx="79548">
                  <c:v>1.80383</c:v>
                </c:pt>
                <c:pt idx="79549">
                  <c:v>1.80385</c:v>
                </c:pt>
                <c:pt idx="79550">
                  <c:v>1.80388</c:v>
                </c:pt>
                <c:pt idx="79551">
                  <c:v>1.8039</c:v>
                </c:pt>
                <c:pt idx="79552">
                  <c:v>1.80392</c:v>
                </c:pt>
                <c:pt idx="79553">
                  <c:v>1.80395</c:v>
                </c:pt>
                <c:pt idx="79554">
                  <c:v>1.80397</c:v>
                </c:pt>
                <c:pt idx="79555">
                  <c:v>1.80399</c:v>
                </c:pt>
                <c:pt idx="79556">
                  <c:v>1.80401</c:v>
                </c:pt>
                <c:pt idx="79557">
                  <c:v>1.80404</c:v>
                </c:pt>
                <c:pt idx="79558">
                  <c:v>1.80406</c:v>
                </c:pt>
                <c:pt idx="79559">
                  <c:v>1.80408</c:v>
                </c:pt>
                <c:pt idx="79560">
                  <c:v>1.8041</c:v>
                </c:pt>
                <c:pt idx="79561">
                  <c:v>1.80413</c:v>
                </c:pt>
                <c:pt idx="79562">
                  <c:v>1.80415</c:v>
                </c:pt>
                <c:pt idx="79563">
                  <c:v>1.80417</c:v>
                </c:pt>
                <c:pt idx="79564">
                  <c:v>1.80419</c:v>
                </c:pt>
                <c:pt idx="79565">
                  <c:v>1.80422</c:v>
                </c:pt>
                <c:pt idx="79566">
                  <c:v>1.80424</c:v>
                </c:pt>
                <c:pt idx="79567">
                  <c:v>1.80426</c:v>
                </c:pt>
                <c:pt idx="79568">
                  <c:v>1.80429</c:v>
                </c:pt>
                <c:pt idx="79569">
                  <c:v>1.80431</c:v>
                </c:pt>
                <c:pt idx="79570">
                  <c:v>1.80433</c:v>
                </c:pt>
                <c:pt idx="79571">
                  <c:v>1.80435</c:v>
                </c:pt>
                <c:pt idx="79572">
                  <c:v>1.80438</c:v>
                </c:pt>
                <c:pt idx="79573">
                  <c:v>1.8044</c:v>
                </c:pt>
                <c:pt idx="79574">
                  <c:v>1.80442</c:v>
                </c:pt>
                <c:pt idx="79575">
                  <c:v>1.80444</c:v>
                </c:pt>
                <c:pt idx="79576">
                  <c:v>1.80447</c:v>
                </c:pt>
                <c:pt idx="79577">
                  <c:v>1.80449</c:v>
                </c:pt>
                <c:pt idx="79578">
                  <c:v>1.80451</c:v>
                </c:pt>
                <c:pt idx="79579">
                  <c:v>1.80454</c:v>
                </c:pt>
                <c:pt idx="79580">
                  <c:v>1.80456</c:v>
                </c:pt>
                <c:pt idx="79581">
                  <c:v>1.80458</c:v>
                </c:pt>
                <c:pt idx="79582">
                  <c:v>1.8046</c:v>
                </c:pt>
                <c:pt idx="79583">
                  <c:v>1.80463</c:v>
                </c:pt>
                <c:pt idx="79584">
                  <c:v>1.80465</c:v>
                </c:pt>
                <c:pt idx="79585">
                  <c:v>1.80467</c:v>
                </c:pt>
                <c:pt idx="79586">
                  <c:v>1.80469</c:v>
                </c:pt>
                <c:pt idx="79587">
                  <c:v>1.80472</c:v>
                </c:pt>
                <c:pt idx="79588">
                  <c:v>1.80474</c:v>
                </c:pt>
                <c:pt idx="79589">
                  <c:v>1.80476</c:v>
                </c:pt>
                <c:pt idx="79590">
                  <c:v>1.80479</c:v>
                </c:pt>
                <c:pt idx="79591">
                  <c:v>1.80481</c:v>
                </c:pt>
                <c:pt idx="79592">
                  <c:v>1.80483</c:v>
                </c:pt>
                <c:pt idx="79593">
                  <c:v>1.80485</c:v>
                </c:pt>
                <c:pt idx="79594">
                  <c:v>1.80488</c:v>
                </c:pt>
                <c:pt idx="79595">
                  <c:v>1.8049</c:v>
                </c:pt>
                <c:pt idx="79596">
                  <c:v>1.80492</c:v>
                </c:pt>
                <c:pt idx="79597">
                  <c:v>1.80494</c:v>
                </c:pt>
                <c:pt idx="79598">
                  <c:v>1.80497</c:v>
                </c:pt>
                <c:pt idx="79599">
                  <c:v>1.80499</c:v>
                </c:pt>
                <c:pt idx="79600">
                  <c:v>1.80501</c:v>
                </c:pt>
                <c:pt idx="79601">
                  <c:v>1.80503</c:v>
                </c:pt>
                <c:pt idx="79602">
                  <c:v>1.80506</c:v>
                </c:pt>
                <c:pt idx="79603">
                  <c:v>1.80508</c:v>
                </c:pt>
                <c:pt idx="79604">
                  <c:v>1.8051</c:v>
                </c:pt>
                <c:pt idx="79605">
                  <c:v>1.80513</c:v>
                </c:pt>
                <c:pt idx="79606">
                  <c:v>1.80515</c:v>
                </c:pt>
                <c:pt idx="79607">
                  <c:v>1.80517</c:v>
                </c:pt>
                <c:pt idx="79608">
                  <c:v>1.80519</c:v>
                </c:pt>
                <c:pt idx="79609">
                  <c:v>1.80522</c:v>
                </c:pt>
                <c:pt idx="79610">
                  <c:v>1.80524</c:v>
                </c:pt>
                <c:pt idx="79611">
                  <c:v>1.80526</c:v>
                </c:pt>
                <c:pt idx="79612">
                  <c:v>1.80528</c:v>
                </c:pt>
                <c:pt idx="79613">
                  <c:v>1.80531</c:v>
                </c:pt>
                <c:pt idx="79614">
                  <c:v>1.80533</c:v>
                </c:pt>
                <c:pt idx="79615">
                  <c:v>1.80535</c:v>
                </c:pt>
                <c:pt idx="79616">
                  <c:v>1.80537</c:v>
                </c:pt>
                <c:pt idx="79617">
                  <c:v>1.8054</c:v>
                </c:pt>
                <c:pt idx="79618">
                  <c:v>1.80542</c:v>
                </c:pt>
                <c:pt idx="79619">
                  <c:v>1.80544</c:v>
                </c:pt>
                <c:pt idx="79620">
                  <c:v>1.80547</c:v>
                </c:pt>
                <c:pt idx="79621">
                  <c:v>1.80549</c:v>
                </c:pt>
                <c:pt idx="79622">
                  <c:v>1.80551</c:v>
                </c:pt>
                <c:pt idx="79623">
                  <c:v>1.80553</c:v>
                </c:pt>
                <c:pt idx="79624">
                  <c:v>1.80556</c:v>
                </c:pt>
                <c:pt idx="79625">
                  <c:v>1.80558</c:v>
                </c:pt>
                <c:pt idx="79626">
                  <c:v>1.8056</c:v>
                </c:pt>
                <c:pt idx="79627">
                  <c:v>1.80562</c:v>
                </c:pt>
                <c:pt idx="79628">
                  <c:v>1.80565</c:v>
                </c:pt>
                <c:pt idx="79629">
                  <c:v>1.80567</c:v>
                </c:pt>
                <c:pt idx="79630">
                  <c:v>1.80569</c:v>
                </c:pt>
                <c:pt idx="79631">
                  <c:v>1.80571</c:v>
                </c:pt>
                <c:pt idx="79632">
                  <c:v>1.80574</c:v>
                </c:pt>
                <c:pt idx="79633">
                  <c:v>1.80576</c:v>
                </c:pt>
                <c:pt idx="79634">
                  <c:v>1.80578</c:v>
                </c:pt>
                <c:pt idx="79635">
                  <c:v>1.80581</c:v>
                </c:pt>
                <c:pt idx="79636">
                  <c:v>1.80583</c:v>
                </c:pt>
                <c:pt idx="79637">
                  <c:v>1.80585</c:v>
                </c:pt>
                <c:pt idx="79638">
                  <c:v>1.80587</c:v>
                </c:pt>
                <c:pt idx="79639">
                  <c:v>1.8059</c:v>
                </c:pt>
                <c:pt idx="79640">
                  <c:v>1.80592</c:v>
                </c:pt>
                <c:pt idx="79641">
                  <c:v>1.80594</c:v>
                </c:pt>
                <c:pt idx="79642">
                  <c:v>1.80596</c:v>
                </c:pt>
                <c:pt idx="79643">
                  <c:v>1.80599</c:v>
                </c:pt>
                <c:pt idx="79644">
                  <c:v>1.80601</c:v>
                </c:pt>
                <c:pt idx="79645">
                  <c:v>1.80603</c:v>
                </c:pt>
                <c:pt idx="79646">
                  <c:v>1.80605</c:v>
                </c:pt>
                <c:pt idx="79647">
                  <c:v>1.80608</c:v>
                </c:pt>
                <c:pt idx="79648">
                  <c:v>1.8061</c:v>
                </c:pt>
                <c:pt idx="79649">
                  <c:v>1.80612</c:v>
                </c:pt>
                <c:pt idx="79650">
                  <c:v>1.80614</c:v>
                </c:pt>
                <c:pt idx="79651">
                  <c:v>1.80617</c:v>
                </c:pt>
                <c:pt idx="79652">
                  <c:v>1.80619</c:v>
                </c:pt>
                <c:pt idx="79653">
                  <c:v>1.80621</c:v>
                </c:pt>
                <c:pt idx="79654">
                  <c:v>1.80624</c:v>
                </c:pt>
                <c:pt idx="79655">
                  <c:v>1.80626</c:v>
                </c:pt>
                <c:pt idx="79656">
                  <c:v>1.80628</c:v>
                </c:pt>
                <c:pt idx="79657">
                  <c:v>1.8063</c:v>
                </c:pt>
                <c:pt idx="79658">
                  <c:v>1.80633</c:v>
                </c:pt>
                <c:pt idx="79659">
                  <c:v>1.80635</c:v>
                </c:pt>
                <c:pt idx="79660">
                  <c:v>1.80637</c:v>
                </c:pt>
                <c:pt idx="79661">
                  <c:v>1.80639</c:v>
                </c:pt>
                <c:pt idx="79662">
                  <c:v>1.80642</c:v>
                </c:pt>
                <c:pt idx="79663">
                  <c:v>1.80644</c:v>
                </c:pt>
                <c:pt idx="79664">
                  <c:v>1.80646</c:v>
                </c:pt>
                <c:pt idx="79665">
                  <c:v>1.80648</c:v>
                </c:pt>
                <c:pt idx="79666">
                  <c:v>1.80651</c:v>
                </c:pt>
                <c:pt idx="79667">
                  <c:v>1.80653</c:v>
                </c:pt>
                <c:pt idx="79668">
                  <c:v>1.80655</c:v>
                </c:pt>
                <c:pt idx="79669">
                  <c:v>1.80658</c:v>
                </c:pt>
                <c:pt idx="79670">
                  <c:v>1.8066</c:v>
                </c:pt>
                <c:pt idx="79671">
                  <c:v>1.80662</c:v>
                </c:pt>
                <c:pt idx="79672">
                  <c:v>1.80664</c:v>
                </c:pt>
                <c:pt idx="79673">
                  <c:v>1.80667</c:v>
                </c:pt>
                <c:pt idx="79674">
                  <c:v>1.80669</c:v>
                </c:pt>
                <c:pt idx="79675">
                  <c:v>1.80671</c:v>
                </c:pt>
                <c:pt idx="79676">
                  <c:v>1.80673</c:v>
                </c:pt>
                <c:pt idx="79677">
                  <c:v>1.80676</c:v>
                </c:pt>
                <c:pt idx="79678">
                  <c:v>1.80678</c:v>
                </c:pt>
                <c:pt idx="79679">
                  <c:v>1.8068</c:v>
                </c:pt>
                <c:pt idx="79680">
                  <c:v>1.80682</c:v>
                </c:pt>
                <c:pt idx="79681">
                  <c:v>1.80685</c:v>
                </c:pt>
                <c:pt idx="79682">
                  <c:v>1.80687</c:v>
                </c:pt>
                <c:pt idx="79683">
                  <c:v>1.80689</c:v>
                </c:pt>
                <c:pt idx="79684">
                  <c:v>1.80692</c:v>
                </c:pt>
                <c:pt idx="79685">
                  <c:v>1.80694</c:v>
                </c:pt>
                <c:pt idx="79686">
                  <c:v>1.80696</c:v>
                </c:pt>
                <c:pt idx="79687">
                  <c:v>1.80698</c:v>
                </c:pt>
                <c:pt idx="79688">
                  <c:v>1.80701</c:v>
                </c:pt>
                <c:pt idx="79689">
                  <c:v>1.80703</c:v>
                </c:pt>
                <c:pt idx="79690">
                  <c:v>1.80705</c:v>
                </c:pt>
                <c:pt idx="79691">
                  <c:v>1.80707</c:v>
                </c:pt>
                <c:pt idx="79692">
                  <c:v>1.8071</c:v>
                </c:pt>
                <c:pt idx="79693">
                  <c:v>1.80712</c:v>
                </c:pt>
                <c:pt idx="79694">
                  <c:v>1.80714</c:v>
                </c:pt>
                <c:pt idx="79695">
                  <c:v>1.80717</c:v>
                </c:pt>
                <c:pt idx="79696">
                  <c:v>1.80719</c:v>
                </c:pt>
                <c:pt idx="79697">
                  <c:v>1.80721</c:v>
                </c:pt>
                <c:pt idx="79698">
                  <c:v>1.80723</c:v>
                </c:pt>
                <c:pt idx="79699">
                  <c:v>1.80726</c:v>
                </c:pt>
                <c:pt idx="79700">
                  <c:v>1.80728</c:v>
                </c:pt>
                <c:pt idx="79701">
                  <c:v>1.8073</c:v>
                </c:pt>
                <c:pt idx="79702">
                  <c:v>1.80732</c:v>
                </c:pt>
                <c:pt idx="79703">
                  <c:v>1.80735</c:v>
                </c:pt>
                <c:pt idx="79704">
                  <c:v>1.80737</c:v>
                </c:pt>
                <c:pt idx="79705">
                  <c:v>1.80739</c:v>
                </c:pt>
                <c:pt idx="79706">
                  <c:v>1.80741</c:v>
                </c:pt>
                <c:pt idx="79707">
                  <c:v>1.80744</c:v>
                </c:pt>
                <c:pt idx="79708">
                  <c:v>1.80746</c:v>
                </c:pt>
                <c:pt idx="79709">
                  <c:v>1.80748</c:v>
                </c:pt>
                <c:pt idx="79710">
                  <c:v>1.80751</c:v>
                </c:pt>
                <c:pt idx="79711">
                  <c:v>1.80753</c:v>
                </c:pt>
                <c:pt idx="79712">
                  <c:v>1.80755</c:v>
                </c:pt>
                <c:pt idx="79713">
                  <c:v>1.80757</c:v>
                </c:pt>
                <c:pt idx="79714">
                  <c:v>1.8076</c:v>
                </c:pt>
                <c:pt idx="79715">
                  <c:v>1.80762</c:v>
                </c:pt>
                <c:pt idx="79716">
                  <c:v>1.80764</c:v>
                </c:pt>
                <c:pt idx="79717">
                  <c:v>1.80766</c:v>
                </c:pt>
                <c:pt idx="79718">
                  <c:v>1.80769</c:v>
                </c:pt>
                <c:pt idx="79719">
                  <c:v>1.80771</c:v>
                </c:pt>
                <c:pt idx="79720">
                  <c:v>1.80773</c:v>
                </c:pt>
                <c:pt idx="79721">
                  <c:v>1.80776</c:v>
                </c:pt>
                <c:pt idx="79722">
                  <c:v>1.80778</c:v>
                </c:pt>
                <c:pt idx="79723">
                  <c:v>1.8078</c:v>
                </c:pt>
                <c:pt idx="79724">
                  <c:v>1.80782</c:v>
                </c:pt>
                <c:pt idx="79725">
                  <c:v>1.80785</c:v>
                </c:pt>
                <c:pt idx="79726">
                  <c:v>1.80787</c:v>
                </c:pt>
                <c:pt idx="79727">
                  <c:v>1.80789</c:v>
                </c:pt>
                <c:pt idx="79728">
                  <c:v>1.80791</c:v>
                </c:pt>
                <c:pt idx="79729">
                  <c:v>1.80794</c:v>
                </c:pt>
                <c:pt idx="79730">
                  <c:v>1.80796</c:v>
                </c:pt>
                <c:pt idx="79731">
                  <c:v>1.80798</c:v>
                </c:pt>
                <c:pt idx="79732">
                  <c:v>1.80801</c:v>
                </c:pt>
                <c:pt idx="79733">
                  <c:v>1.80803</c:v>
                </c:pt>
                <c:pt idx="79734">
                  <c:v>1.80805</c:v>
                </c:pt>
                <c:pt idx="79735">
                  <c:v>1.80807</c:v>
                </c:pt>
                <c:pt idx="79736">
                  <c:v>1.8081</c:v>
                </c:pt>
                <c:pt idx="79737">
                  <c:v>1.80812</c:v>
                </c:pt>
                <c:pt idx="79738">
                  <c:v>1.80814</c:v>
                </c:pt>
                <c:pt idx="79739">
                  <c:v>1.80816</c:v>
                </c:pt>
                <c:pt idx="79740">
                  <c:v>1.80819</c:v>
                </c:pt>
                <c:pt idx="79741">
                  <c:v>1.80821</c:v>
                </c:pt>
                <c:pt idx="79742">
                  <c:v>1.80823</c:v>
                </c:pt>
                <c:pt idx="79743">
                  <c:v>1.80825</c:v>
                </c:pt>
                <c:pt idx="79744">
                  <c:v>1.80828</c:v>
                </c:pt>
                <c:pt idx="79745">
                  <c:v>1.8083</c:v>
                </c:pt>
                <c:pt idx="79746">
                  <c:v>1.80832</c:v>
                </c:pt>
                <c:pt idx="79747">
                  <c:v>1.80835</c:v>
                </c:pt>
                <c:pt idx="79748">
                  <c:v>1.80837</c:v>
                </c:pt>
                <c:pt idx="79749">
                  <c:v>1.80839</c:v>
                </c:pt>
                <c:pt idx="79750">
                  <c:v>1.80841</c:v>
                </c:pt>
                <c:pt idx="79751">
                  <c:v>1.80844</c:v>
                </c:pt>
                <c:pt idx="79752">
                  <c:v>1.80846</c:v>
                </c:pt>
                <c:pt idx="79753">
                  <c:v>1.80848</c:v>
                </c:pt>
                <c:pt idx="79754">
                  <c:v>1.8085</c:v>
                </c:pt>
                <c:pt idx="79755">
                  <c:v>1.80853</c:v>
                </c:pt>
                <c:pt idx="79756">
                  <c:v>1.80855</c:v>
                </c:pt>
                <c:pt idx="79757">
                  <c:v>1.80857</c:v>
                </c:pt>
                <c:pt idx="79758">
                  <c:v>1.80859</c:v>
                </c:pt>
                <c:pt idx="79759">
                  <c:v>1.80862</c:v>
                </c:pt>
                <c:pt idx="79760">
                  <c:v>1.80864</c:v>
                </c:pt>
                <c:pt idx="79761">
                  <c:v>1.80866</c:v>
                </c:pt>
                <c:pt idx="79762">
                  <c:v>1.80869</c:v>
                </c:pt>
                <c:pt idx="79763">
                  <c:v>1.80871</c:v>
                </c:pt>
                <c:pt idx="79764">
                  <c:v>1.80873</c:v>
                </c:pt>
                <c:pt idx="79765">
                  <c:v>1.80875</c:v>
                </c:pt>
                <c:pt idx="79766">
                  <c:v>1.80878</c:v>
                </c:pt>
                <c:pt idx="79767">
                  <c:v>1.8088</c:v>
                </c:pt>
                <c:pt idx="79768">
                  <c:v>1.80882</c:v>
                </c:pt>
                <c:pt idx="79769">
                  <c:v>1.80884</c:v>
                </c:pt>
                <c:pt idx="79770">
                  <c:v>1.80887</c:v>
                </c:pt>
                <c:pt idx="79771">
                  <c:v>1.80889</c:v>
                </c:pt>
                <c:pt idx="79772">
                  <c:v>1.80891</c:v>
                </c:pt>
                <c:pt idx="79773">
                  <c:v>1.80893</c:v>
                </c:pt>
                <c:pt idx="79774">
                  <c:v>1.80896</c:v>
                </c:pt>
                <c:pt idx="79775">
                  <c:v>1.80898</c:v>
                </c:pt>
                <c:pt idx="79776">
                  <c:v>1.809</c:v>
                </c:pt>
                <c:pt idx="79777">
                  <c:v>1.80903</c:v>
                </c:pt>
                <c:pt idx="79778">
                  <c:v>1.80905</c:v>
                </c:pt>
                <c:pt idx="79779">
                  <c:v>1.80907</c:v>
                </c:pt>
                <c:pt idx="79780">
                  <c:v>1.80909</c:v>
                </c:pt>
                <c:pt idx="79781">
                  <c:v>1.80912</c:v>
                </c:pt>
                <c:pt idx="79782">
                  <c:v>1.80914</c:v>
                </c:pt>
                <c:pt idx="79783">
                  <c:v>1.80916</c:v>
                </c:pt>
                <c:pt idx="79784">
                  <c:v>1.80918</c:v>
                </c:pt>
                <c:pt idx="79785">
                  <c:v>1.80921</c:v>
                </c:pt>
                <c:pt idx="79786">
                  <c:v>1.80923</c:v>
                </c:pt>
                <c:pt idx="79787">
                  <c:v>1.80925</c:v>
                </c:pt>
                <c:pt idx="79788">
                  <c:v>1.80927</c:v>
                </c:pt>
                <c:pt idx="79789">
                  <c:v>1.8093</c:v>
                </c:pt>
                <c:pt idx="79790">
                  <c:v>1.80932</c:v>
                </c:pt>
                <c:pt idx="79791">
                  <c:v>1.80934</c:v>
                </c:pt>
                <c:pt idx="79792">
                  <c:v>1.80936</c:v>
                </c:pt>
                <c:pt idx="79793">
                  <c:v>1.80939</c:v>
                </c:pt>
                <c:pt idx="79794">
                  <c:v>1.80941</c:v>
                </c:pt>
                <c:pt idx="79795">
                  <c:v>1.80943</c:v>
                </c:pt>
                <c:pt idx="79796">
                  <c:v>1.80946</c:v>
                </c:pt>
                <c:pt idx="79797">
                  <c:v>1.80948</c:v>
                </c:pt>
                <c:pt idx="79798">
                  <c:v>1.8095</c:v>
                </c:pt>
                <c:pt idx="79799">
                  <c:v>1.80952</c:v>
                </c:pt>
                <c:pt idx="79800">
                  <c:v>1.80955</c:v>
                </c:pt>
                <c:pt idx="79801">
                  <c:v>1.80957</c:v>
                </c:pt>
                <c:pt idx="79802">
                  <c:v>1.80959</c:v>
                </c:pt>
                <c:pt idx="79803">
                  <c:v>1.80961</c:v>
                </c:pt>
                <c:pt idx="79804">
                  <c:v>1.80964</c:v>
                </c:pt>
                <c:pt idx="79805">
                  <c:v>1.80966</c:v>
                </c:pt>
                <c:pt idx="79806">
                  <c:v>1.80968</c:v>
                </c:pt>
                <c:pt idx="79807">
                  <c:v>1.8097</c:v>
                </c:pt>
                <c:pt idx="79808">
                  <c:v>1.80973</c:v>
                </c:pt>
                <c:pt idx="79809">
                  <c:v>1.80975</c:v>
                </c:pt>
                <c:pt idx="79810">
                  <c:v>1.80977</c:v>
                </c:pt>
                <c:pt idx="79811">
                  <c:v>1.8098</c:v>
                </c:pt>
                <c:pt idx="79812">
                  <c:v>1.80982</c:v>
                </c:pt>
                <c:pt idx="79813">
                  <c:v>1.80984</c:v>
                </c:pt>
                <c:pt idx="79814">
                  <c:v>1.80986</c:v>
                </c:pt>
                <c:pt idx="79815">
                  <c:v>1.80989</c:v>
                </c:pt>
                <c:pt idx="79816">
                  <c:v>1.80991</c:v>
                </c:pt>
                <c:pt idx="79817">
                  <c:v>1.80993</c:v>
                </c:pt>
                <c:pt idx="79818">
                  <c:v>1.80995</c:v>
                </c:pt>
                <c:pt idx="79819">
                  <c:v>1.80998</c:v>
                </c:pt>
                <c:pt idx="79820">
                  <c:v>1.81</c:v>
                </c:pt>
                <c:pt idx="79821">
                  <c:v>1.81002</c:v>
                </c:pt>
                <c:pt idx="79822">
                  <c:v>1.81004</c:v>
                </c:pt>
                <c:pt idx="79823">
                  <c:v>1.81007</c:v>
                </c:pt>
                <c:pt idx="79824">
                  <c:v>1.81009</c:v>
                </c:pt>
                <c:pt idx="79825">
                  <c:v>1.81011</c:v>
                </c:pt>
                <c:pt idx="79826">
                  <c:v>1.81014</c:v>
                </c:pt>
                <c:pt idx="79827">
                  <c:v>1.81016</c:v>
                </c:pt>
                <c:pt idx="79828">
                  <c:v>1.81018</c:v>
                </c:pt>
                <c:pt idx="79829">
                  <c:v>1.8102</c:v>
                </c:pt>
                <c:pt idx="79830">
                  <c:v>1.81023</c:v>
                </c:pt>
                <c:pt idx="79831">
                  <c:v>1.81025</c:v>
                </c:pt>
                <c:pt idx="79832">
                  <c:v>1.81027</c:v>
                </c:pt>
                <c:pt idx="79833">
                  <c:v>1.81029</c:v>
                </c:pt>
                <c:pt idx="79834">
                  <c:v>1.81032</c:v>
                </c:pt>
                <c:pt idx="79835">
                  <c:v>1.81034</c:v>
                </c:pt>
                <c:pt idx="79836">
                  <c:v>1.81036</c:v>
                </c:pt>
                <c:pt idx="79837">
                  <c:v>1.81038</c:v>
                </c:pt>
                <c:pt idx="79838">
                  <c:v>1.81041</c:v>
                </c:pt>
                <c:pt idx="79839">
                  <c:v>1.81043</c:v>
                </c:pt>
                <c:pt idx="79840">
                  <c:v>1.81045</c:v>
                </c:pt>
                <c:pt idx="79841">
                  <c:v>1.81048</c:v>
                </c:pt>
                <c:pt idx="79842">
                  <c:v>1.8105</c:v>
                </c:pt>
                <c:pt idx="79843">
                  <c:v>1.81052</c:v>
                </c:pt>
                <c:pt idx="79844">
                  <c:v>1.81054</c:v>
                </c:pt>
                <c:pt idx="79845">
                  <c:v>1.81057</c:v>
                </c:pt>
                <c:pt idx="79846">
                  <c:v>1.81059</c:v>
                </c:pt>
                <c:pt idx="79847">
                  <c:v>1.81061</c:v>
                </c:pt>
                <c:pt idx="79848">
                  <c:v>1.81063</c:v>
                </c:pt>
                <c:pt idx="79849">
                  <c:v>1.81066</c:v>
                </c:pt>
                <c:pt idx="79850">
                  <c:v>1.81068</c:v>
                </c:pt>
                <c:pt idx="79851">
                  <c:v>1.8107</c:v>
                </c:pt>
                <c:pt idx="79852">
                  <c:v>1.81073</c:v>
                </c:pt>
                <c:pt idx="79853">
                  <c:v>1.81075</c:v>
                </c:pt>
                <c:pt idx="79854">
                  <c:v>1.81077</c:v>
                </c:pt>
                <c:pt idx="79855">
                  <c:v>1.81079</c:v>
                </c:pt>
                <c:pt idx="79856">
                  <c:v>1.81082</c:v>
                </c:pt>
                <c:pt idx="79857">
                  <c:v>1.81084</c:v>
                </c:pt>
                <c:pt idx="79858">
                  <c:v>1.81086</c:v>
                </c:pt>
                <c:pt idx="79859">
                  <c:v>1.81088</c:v>
                </c:pt>
                <c:pt idx="79860">
                  <c:v>1.81091</c:v>
                </c:pt>
                <c:pt idx="79861">
                  <c:v>1.81093</c:v>
                </c:pt>
                <c:pt idx="79862">
                  <c:v>1.81095</c:v>
                </c:pt>
                <c:pt idx="79863">
                  <c:v>1.81098</c:v>
                </c:pt>
                <c:pt idx="79864">
                  <c:v>1.811</c:v>
                </c:pt>
                <c:pt idx="79865">
                  <c:v>1.81102</c:v>
                </c:pt>
                <c:pt idx="79866">
                  <c:v>1.81104</c:v>
                </c:pt>
                <c:pt idx="79867">
                  <c:v>1.81107</c:v>
                </c:pt>
                <c:pt idx="79868">
                  <c:v>1.81109</c:v>
                </c:pt>
                <c:pt idx="79869">
                  <c:v>1.81111</c:v>
                </c:pt>
                <c:pt idx="79870">
                  <c:v>1.81113</c:v>
                </c:pt>
                <c:pt idx="79871">
                  <c:v>1.81116</c:v>
                </c:pt>
                <c:pt idx="79872">
                  <c:v>1.81118</c:v>
                </c:pt>
                <c:pt idx="79873">
                  <c:v>1.8112</c:v>
                </c:pt>
                <c:pt idx="79874">
                  <c:v>1.81122</c:v>
                </c:pt>
                <c:pt idx="79875">
                  <c:v>1.81125</c:v>
                </c:pt>
                <c:pt idx="79876">
                  <c:v>1.81127</c:v>
                </c:pt>
                <c:pt idx="79877">
                  <c:v>1.81129</c:v>
                </c:pt>
                <c:pt idx="79878">
                  <c:v>1.81132</c:v>
                </c:pt>
                <c:pt idx="79879">
                  <c:v>1.81134</c:v>
                </c:pt>
                <c:pt idx="79880">
                  <c:v>1.81136</c:v>
                </c:pt>
                <c:pt idx="79881">
                  <c:v>1.81138</c:v>
                </c:pt>
                <c:pt idx="79882">
                  <c:v>1.81141</c:v>
                </c:pt>
                <c:pt idx="79883">
                  <c:v>1.81143</c:v>
                </c:pt>
                <c:pt idx="79884">
                  <c:v>1.81145</c:v>
                </c:pt>
                <c:pt idx="79885">
                  <c:v>1.81147</c:v>
                </c:pt>
                <c:pt idx="79886">
                  <c:v>1.8115</c:v>
                </c:pt>
                <c:pt idx="79887">
                  <c:v>1.81152</c:v>
                </c:pt>
                <c:pt idx="79888">
                  <c:v>1.81154</c:v>
                </c:pt>
                <c:pt idx="79889">
                  <c:v>1.81157</c:v>
                </c:pt>
                <c:pt idx="79890">
                  <c:v>1.81159</c:v>
                </c:pt>
                <c:pt idx="79891">
                  <c:v>1.81161</c:v>
                </c:pt>
                <c:pt idx="79892">
                  <c:v>1.81163</c:v>
                </c:pt>
                <c:pt idx="79893">
                  <c:v>1.81166</c:v>
                </c:pt>
                <c:pt idx="79894">
                  <c:v>1.81168</c:v>
                </c:pt>
                <c:pt idx="79895">
                  <c:v>1.8117</c:v>
                </c:pt>
                <c:pt idx="79896">
                  <c:v>1.81172</c:v>
                </c:pt>
                <c:pt idx="79897">
                  <c:v>1.81175</c:v>
                </c:pt>
                <c:pt idx="79898">
                  <c:v>1.81177</c:v>
                </c:pt>
                <c:pt idx="79899">
                  <c:v>1.81179</c:v>
                </c:pt>
                <c:pt idx="79900">
                  <c:v>1.81181</c:v>
                </c:pt>
                <c:pt idx="79901">
                  <c:v>1.81184</c:v>
                </c:pt>
                <c:pt idx="79902">
                  <c:v>1.81186</c:v>
                </c:pt>
                <c:pt idx="79903">
                  <c:v>1.81188</c:v>
                </c:pt>
                <c:pt idx="79904">
                  <c:v>1.81191</c:v>
                </c:pt>
                <c:pt idx="79905">
                  <c:v>1.81193</c:v>
                </c:pt>
                <c:pt idx="79906">
                  <c:v>1.81195</c:v>
                </c:pt>
                <c:pt idx="79907">
                  <c:v>1.81197</c:v>
                </c:pt>
                <c:pt idx="79908">
                  <c:v>1.812</c:v>
                </c:pt>
                <c:pt idx="79909">
                  <c:v>1.81202</c:v>
                </c:pt>
                <c:pt idx="79910">
                  <c:v>1.81204</c:v>
                </c:pt>
                <c:pt idx="79911">
                  <c:v>1.81206</c:v>
                </c:pt>
                <c:pt idx="79912">
                  <c:v>1.81209</c:v>
                </c:pt>
                <c:pt idx="79913">
                  <c:v>1.81211</c:v>
                </c:pt>
                <c:pt idx="79914">
                  <c:v>1.81213</c:v>
                </c:pt>
                <c:pt idx="79915">
                  <c:v>1.81215</c:v>
                </c:pt>
                <c:pt idx="79916">
                  <c:v>1.81218</c:v>
                </c:pt>
                <c:pt idx="79917">
                  <c:v>1.8122</c:v>
                </c:pt>
                <c:pt idx="79918">
                  <c:v>1.81222</c:v>
                </c:pt>
                <c:pt idx="79919">
                  <c:v>1.81225</c:v>
                </c:pt>
                <c:pt idx="79920">
                  <c:v>1.81227</c:v>
                </c:pt>
                <c:pt idx="79921">
                  <c:v>1.81229</c:v>
                </c:pt>
                <c:pt idx="79922">
                  <c:v>1.81231</c:v>
                </c:pt>
                <c:pt idx="79923">
                  <c:v>1.81234</c:v>
                </c:pt>
                <c:pt idx="79924">
                  <c:v>1.81236</c:v>
                </c:pt>
                <c:pt idx="79925">
                  <c:v>1.81238</c:v>
                </c:pt>
                <c:pt idx="79926">
                  <c:v>1.8124</c:v>
                </c:pt>
                <c:pt idx="79927">
                  <c:v>1.81243</c:v>
                </c:pt>
                <c:pt idx="79928">
                  <c:v>1.81245</c:v>
                </c:pt>
                <c:pt idx="79929">
                  <c:v>1.81247</c:v>
                </c:pt>
                <c:pt idx="79930">
                  <c:v>1.81249</c:v>
                </c:pt>
                <c:pt idx="79931">
                  <c:v>1.81252</c:v>
                </c:pt>
                <c:pt idx="79932">
                  <c:v>1.81254</c:v>
                </c:pt>
                <c:pt idx="79933">
                  <c:v>1.81256</c:v>
                </c:pt>
                <c:pt idx="79934">
                  <c:v>1.81258</c:v>
                </c:pt>
                <c:pt idx="79935">
                  <c:v>1.81261</c:v>
                </c:pt>
                <c:pt idx="79936">
                  <c:v>1.81263</c:v>
                </c:pt>
                <c:pt idx="79937">
                  <c:v>1.81265</c:v>
                </c:pt>
                <c:pt idx="79938">
                  <c:v>1.81268</c:v>
                </c:pt>
                <c:pt idx="79939">
                  <c:v>1.8127</c:v>
                </c:pt>
                <c:pt idx="79940">
                  <c:v>1.81272</c:v>
                </c:pt>
                <c:pt idx="79941">
                  <c:v>1.81274</c:v>
                </c:pt>
                <c:pt idx="79942">
                  <c:v>1.81277</c:v>
                </c:pt>
                <c:pt idx="79943">
                  <c:v>1.81279</c:v>
                </c:pt>
                <c:pt idx="79944">
                  <c:v>1.81281</c:v>
                </c:pt>
                <c:pt idx="79945">
                  <c:v>1.81283</c:v>
                </c:pt>
                <c:pt idx="79946">
                  <c:v>1.81286</c:v>
                </c:pt>
                <c:pt idx="79947">
                  <c:v>1.81288</c:v>
                </c:pt>
                <c:pt idx="79948">
                  <c:v>1.8129</c:v>
                </c:pt>
                <c:pt idx="79949">
                  <c:v>1.81292</c:v>
                </c:pt>
                <c:pt idx="79950">
                  <c:v>1.81295</c:v>
                </c:pt>
                <c:pt idx="79951">
                  <c:v>1.81297</c:v>
                </c:pt>
                <c:pt idx="79952">
                  <c:v>1.81299</c:v>
                </c:pt>
                <c:pt idx="79953">
                  <c:v>1.81302</c:v>
                </c:pt>
                <c:pt idx="79954">
                  <c:v>1.81304</c:v>
                </c:pt>
                <c:pt idx="79955">
                  <c:v>1.81306</c:v>
                </c:pt>
                <c:pt idx="79956">
                  <c:v>1.81308</c:v>
                </c:pt>
                <c:pt idx="79957">
                  <c:v>1.81311</c:v>
                </c:pt>
                <c:pt idx="79958">
                  <c:v>1.81313</c:v>
                </c:pt>
                <c:pt idx="79959">
                  <c:v>1.81315</c:v>
                </c:pt>
                <c:pt idx="79960">
                  <c:v>1.81317</c:v>
                </c:pt>
                <c:pt idx="79961">
                  <c:v>1.8132</c:v>
                </c:pt>
                <c:pt idx="79962">
                  <c:v>1.81322</c:v>
                </c:pt>
                <c:pt idx="79963">
                  <c:v>1.81324</c:v>
                </c:pt>
                <c:pt idx="79964">
                  <c:v>1.81326</c:v>
                </c:pt>
                <c:pt idx="79965">
                  <c:v>1.81329</c:v>
                </c:pt>
                <c:pt idx="79966">
                  <c:v>1.81331</c:v>
                </c:pt>
                <c:pt idx="79967">
                  <c:v>1.81333</c:v>
                </c:pt>
                <c:pt idx="79968">
                  <c:v>1.81336</c:v>
                </c:pt>
                <c:pt idx="79969">
                  <c:v>1.81338</c:v>
                </c:pt>
                <c:pt idx="79970">
                  <c:v>1.8134</c:v>
                </c:pt>
                <c:pt idx="79971">
                  <c:v>1.81342</c:v>
                </c:pt>
                <c:pt idx="79972">
                  <c:v>1.81345</c:v>
                </c:pt>
                <c:pt idx="79973">
                  <c:v>1.81347</c:v>
                </c:pt>
                <c:pt idx="79974">
                  <c:v>1.81349</c:v>
                </c:pt>
                <c:pt idx="79975">
                  <c:v>1.81351</c:v>
                </c:pt>
                <c:pt idx="79976">
                  <c:v>1.81354</c:v>
                </c:pt>
                <c:pt idx="79977">
                  <c:v>1.81356</c:v>
                </c:pt>
                <c:pt idx="79978">
                  <c:v>1.81358</c:v>
                </c:pt>
                <c:pt idx="79979">
                  <c:v>1.8136</c:v>
                </c:pt>
                <c:pt idx="79980">
                  <c:v>1.81363</c:v>
                </c:pt>
                <c:pt idx="79981">
                  <c:v>1.81365</c:v>
                </c:pt>
                <c:pt idx="79982">
                  <c:v>1.81367</c:v>
                </c:pt>
                <c:pt idx="79983">
                  <c:v>1.8137</c:v>
                </c:pt>
                <c:pt idx="79984">
                  <c:v>1.81372</c:v>
                </c:pt>
                <c:pt idx="79985">
                  <c:v>1.81374</c:v>
                </c:pt>
                <c:pt idx="79986">
                  <c:v>1.81376</c:v>
                </c:pt>
                <c:pt idx="79987">
                  <c:v>1.81379</c:v>
                </c:pt>
                <c:pt idx="79988">
                  <c:v>1.81381</c:v>
                </c:pt>
                <c:pt idx="79989">
                  <c:v>1.81383</c:v>
                </c:pt>
                <c:pt idx="79990">
                  <c:v>1.81385</c:v>
                </c:pt>
                <c:pt idx="79991">
                  <c:v>1.81388</c:v>
                </c:pt>
                <c:pt idx="79992">
                  <c:v>1.8139</c:v>
                </c:pt>
                <c:pt idx="79993">
                  <c:v>1.81392</c:v>
                </c:pt>
                <c:pt idx="79994">
                  <c:v>1.81395</c:v>
                </c:pt>
                <c:pt idx="79995">
                  <c:v>1.81397</c:v>
                </c:pt>
                <c:pt idx="79996">
                  <c:v>1.81399</c:v>
                </c:pt>
                <c:pt idx="79997">
                  <c:v>1.81401</c:v>
                </c:pt>
                <c:pt idx="79998">
                  <c:v>1.81404</c:v>
                </c:pt>
                <c:pt idx="79999">
                  <c:v>1.81406</c:v>
                </c:pt>
                <c:pt idx="80000">
                  <c:v>1.81408</c:v>
                </c:pt>
                <c:pt idx="80001">
                  <c:v>1.8141</c:v>
                </c:pt>
                <c:pt idx="80002">
                  <c:v>1.81413</c:v>
                </c:pt>
                <c:pt idx="80003">
                  <c:v>1.81415</c:v>
                </c:pt>
                <c:pt idx="80004">
                  <c:v>1.81417</c:v>
                </c:pt>
                <c:pt idx="80005">
                  <c:v>1.8142</c:v>
                </c:pt>
                <c:pt idx="80006">
                  <c:v>1.81422</c:v>
                </c:pt>
                <c:pt idx="80007">
                  <c:v>1.81424</c:v>
                </c:pt>
                <c:pt idx="80008">
                  <c:v>1.81426</c:v>
                </c:pt>
                <c:pt idx="80009">
                  <c:v>1.81429</c:v>
                </c:pt>
                <c:pt idx="80010">
                  <c:v>1.81431</c:v>
                </c:pt>
                <c:pt idx="80011">
                  <c:v>1.81433</c:v>
                </c:pt>
                <c:pt idx="80012">
                  <c:v>1.81435</c:v>
                </c:pt>
                <c:pt idx="80013">
                  <c:v>1.81438</c:v>
                </c:pt>
                <c:pt idx="80014">
                  <c:v>1.8144</c:v>
                </c:pt>
                <c:pt idx="80015">
                  <c:v>1.81442</c:v>
                </c:pt>
                <c:pt idx="80016">
                  <c:v>1.81444</c:v>
                </c:pt>
                <c:pt idx="80017">
                  <c:v>1.81447</c:v>
                </c:pt>
                <c:pt idx="80018">
                  <c:v>1.81449</c:v>
                </c:pt>
                <c:pt idx="80019">
                  <c:v>1.81451</c:v>
                </c:pt>
                <c:pt idx="80020">
                  <c:v>1.81454</c:v>
                </c:pt>
                <c:pt idx="80021">
                  <c:v>1.81456</c:v>
                </c:pt>
                <c:pt idx="80022">
                  <c:v>1.81458</c:v>
                </c:pt>
                <c:pt idx="80023">
                  <c:v>1.8146</c:v>
                </c:pt>
                <c:pt idx="80024">
                  <c:v>1.81463</c:v>
                </c:pt>
                <c:pt idx="80025">
                  <c:v>1.81465</c:v>
                </c:pt>
                <c:pt idx="80026">
                  <c:v>1.81467</c:v>
                </c:pt>
                <c:pt idx="80027">
                  <c:v>1.81469</c:v>
                </c:pt>
                <c:pt idx="80028">
                  <c:v>1.81472</c:v>
                </c:pt>
                <c:pt idx="80029">
                  <c:v>1.81474</c:v>
                </c:pt>
                <c:pt idx="80030">
                  <c:v>1.81476</c:v>
                </c:pt>
                <c:pt idx="80031">
                  <c:v>1.81479</c:v>
                </c:pt>
                <c:pt idx="80032">
                  <c:v>1.81481</c:v>
                </c:pt>
                <c:pt idx="80033">
                  <c:v>1.81483</c:v>
                </c:pt>
                <c:pt idx="80034">
                  <c:v>1.81485</c:v>
                </c:pt>
                <c:pt idx="80035">
                  <c:v>1.81488</c:v>
                </c:pt>
                <c:pt idx="80036">
                  <c:v>1.8149</c:v>
                </c:pt>
                <c:pt idx="80037">
                  <c:v>1.81492</c:v>
                </c:pt>
                <c:pt idx="80038">
                  <c:v>1.81494</c:v>
                </c:pt>
                <c:pt idx="80039">
                  <c:v>1.81497</c:v>
                </c:pt>
                <c:pt idx="80040">
                  <c:v>1.81499</c:v>
                </c:pt>
                <c:pt idx="80041">
                  <c:v>1.81501</c:v>
                </c:pt>
                <c:pt idx="80042">
                  <c:v>1.81503</c:v>
                </c:pt>
                <c:pt idx="80043">
                  <c:v>1.81506</c:v>
                </c:pt>
                <c:pt idx="80044">
                  <c:v>1.81508</c:v>
                </c:pt>
                <c:pt idx="80045">
                  <c:v>1.8151</c:v>
                </c:pt>
                <c:pt idx="80046">
                  <c:v>1.81513</c:v>
                </c:pt>
                <c:pt idx="80047">
                  <c:v>1.81515</c:v>
                </c:pt>
                <c:pt idx="80048">
                  <c:v>1.81517</c:v>
                </c:pt>
                <c:pt idx="80049">
                  <c:v>1.81519</c:v>
                </c:pt>
                <c:pt idx="80050">
                  <c:v>1.81522</c:v>
                </c:pt>
                <c:pt idx="80051">
                  <c:v>1.81524</c:v>
                </c:pt>
                <c:pt idx="80052">
                  <c:v>1.81526</c:v>
                </c:pt>
                <c:pt idx="80053">
                  <c:v>1.81528</c:v>
                </c:pt>
                <c:pt idx="80054">
                  <c:v>1.81531</c:v>
                </c:pt>
                <c:pt idx="80055">
                  <c:v>1.81533</c:v>
                </c:pt>
                <c:pt idx="80056">
                  <c:v>1.81535</c:v>
                </c:pt>
                <c:pt idx="80057">
                  <c:v>1.81537</c:v>
                </c:pt>
                <c:pt idx="80058">
                  <c:v>1.8154</c:v>
                </c:pt>
                <c:pt idx="80059">
                  <c:v>1.81542</c:v>
                </c:pt>
                <c:pt idx="80060">
                  <c:v>1.81544</c:v>
                </c:pt>
                <c:pt idx="80061">
                  <c:v>1.81547</c:v>
                </c:pt>
                <c:pt idx="80062">
                  <c:v>1.81549</c:v>
                </c:pt>
                <c:pt idx="80063">
                  <c:v>1.81551</c:v>
                </c:pt>
                <c:pt idx="80064">
                  <c:v>1.81553</c:v>
                </c:pt>
                <c:pt idx="80065">
                  <c:v>1.81556</c:v>
                </c:pt>
                <c:pt idx="80066">
                  <c:v>1.81558</c:v>
                </c:pt>
                <c:pt idx="80067">
                  <c:v>1.8156</c:v>
                </c:pt>
                <c:pt idx="80068">
                  <c:v>1.81562</c:v>
                </c:pt>
                <c:pt idx="80069">
                  <c:v>1.81565</c:v>
                </c:pt>
                <c:pt idx="80070">
                  <c:v>1.81567</c:v>
                </c:pt>
                <c:pt idx="80071">
                  <c:v>1.81569</c:v>
                </c:pt>
                <c:pt idx="80072">
                  <c:v>1.81571</c:v>
                </c:pt>
                <c:pt idx="80073">
                  <c:v>1.81574</c:v>
                </c:pt>
                <c:pt idx="80074">
                  <c:v>1.81576</c:v>
                </c:pt>
                <c:pt idx="80075">
                  <c:v>1.81578</c:v>
                </c:pt>
                <c:pt idx="80076">
                  <c:v>1.8158</c:v>
                </c:pt>
                <c:pt idx="80077">
                  <c:v>1.81583</c:v>
                </c:pt>
                <c:pt idx="80078">
                  <c:v>1.81585</c:v>
                </c:pt>
                <c:pt idx="80079">
                  <c:v>1.81587</c:v>
                </c:pt>
                <c:pt idx="80080">
                  <c:v>1.8159</c:v>
                </c:pt>
                <c:pt idx="80081">
                  <c:v>1.81592</c:v>
                </c:pt>
                <c:pt idx="80082">
                  <c:v>1.81594</c:v>
                </c:pt>
                <c:pt idx="80083">
                  <c:v>1.81596</c:v>
                </c:pt>
                <c:pt idx="80084">
                  <c:v>1.81599</c:v>
                </c:pt>
                <c:pt idx="80085">
                  <c:v>1.81601</c:v>
                </c:pt>
                <c:pt idx="80086">
                  <c:v>1.81603</c:v>
                </c:pt>
                <c:pt idx="80087">
                  <c:v>1.81605</c:v>
                </c:pt>
                <c:pt idx="80088">
                  <c:v>1.81608</c:v>
                </c:pt>
                <c:pt idx="80089">
                  <c:v>1.8161</c:v>
                </c:pt>
                <c:pt idx="80090">
                  <c:v>1.81612</c:v>
                </c:pt>
                <c:pt idx="80091">
                  <c:v>1.81614</c:v>
                </c:pt>
                <c:pt idx="80092">
                  <c:v>1.81617</c:v>
                </c:pt>
                <c:pt idx="80093">
                  <c:v>1.81619</c:v>
                </c:pt>
                <c:pt idx="80094">
                  <c:v>1.81621</c:v>
                </c:pt>
                <c:pt idx="80095">
                  <c:v>1.81624</c:v>
                </c:pt>
                <c:pt idx="80096">
                  <c:v>1.81626</c:v>
                </c:pt>
                <c:pt idx="80097">
                  <c:v>1.81628</c:v>
                </c:pt>
                <c:pt idx="80098">
                  <c:v>1.8163</c:v>
                </c:pt>
                <c:pt idx="80099">
                  <c:v>1.81633</c:v>
                </c:pt>
                <c:pt idx="80100">
                  <c:v>1.81635</c:v>
                </c:pt>
                <c:pt idx="80101">
                  <c:v>1.81637</c:v>
                </c:pt>
                <c:pt idx="80102">
                  <c:v>1.81639</c:v>
                </c:pt>
                <c:pt idx="80103">
                  <c:v>1.81642</c:v>
                </c:pt>
                <c:pt idx="80104">
                  <c:v>1.81644</c:v>
                </c:pt>
                <c:pt idx="80105">
                  <c:v>1.81646</c:v>
                </c:pt>
                <c:pt idx="80106">
                  <c:v>1.81648</c:v>
                </c:pt>
                <c:pt idx="80107">
                  <c:v>1.81651</c:v>
                </c:pt>
                <c:pt idx="80108">
                  <c:v>1.81653</c:v>
                </c:pt>
                <c:pt idx="80109">
                  <c:v>1.81655</c:v>
                </c:pt>
                <c:pt idx="80110">
                  <c:v>1.81658</c:v>
                </c:pt>
                <c:pt idx="80111">
                  <c:v>1.8166</c:v>
                </c:pt>
                <c:pt idx="80112">
                  <c:v>1.81662</c:v>
                </c:pt>
                <c:pt idx="80113">
                  <c:v>1.81664</c:v>
                </c:pt>
                <c:pt idx="80114">
                  <c:v>1.81667</c:v>
                </c:pt>
                <c:pt idx="80115">
                  <c:v>1.81669</c:v>
                </c:pt>
                <c:pt idx="80116">
                  <c:v>1.81671</c:v>
                </c:pt>
                <c:pt idx="80117">
                  <c:v>1.81673</c:v>
                </c:pt>
                <c:pt idx="80118">
                  <c:v>1.81676</c:v>
                </c:pt>
                <c:pt idx="80119">
                  <c:v>1.81678</c:v>
                </c:pt>
                <c:pt idx="80120">
                  <c:v>1.8168</c:v>
                </c:pt>
                <c:pt idx="80121">
                  <c:v>1.81682</c:v>
                </c:pt>
                <c:pt idx="80122">
                  <c:v>1.81685</c:v>
                </c:pt>
                <c:pt idx="80123">
                  <c:v>1.81687</c:v>
                </c:pt>
                <c:pt idx="80124">
                  <c:v>1.81689</c:v>
                </c:pt>
                <c:pt idx="80125">
                  <c:v>1.81692</c:v>
                </c:pt>
                <c:pt idx="80126">
                  <c:v>1.81694</c:v>
                </c:pt>
                <c:pt idx="80127">
                  <c:v>1.81696</c:v>
                </c:pt>
                <c:pt idx="80128">
                  <c:v>1.81698</c:v>
                </c:pt>
                <c:pt idx="80129">
                  <c:v>1.81701</c:v>
                </c:pt>
                <c:pt idx="80130">
                  <c:v>1.81703</c:v>
                </c:pt>
                <c:pt idx="80131">
                  <c:v>1.81705</c:v>
                </c:pt>
                <c:pt idx="80132">
                  <c:v>1.81707</c:v>
                </c:pt>
                <c:pt idx="80133">
                  <c:v>1.8171</c:v>
                </c:pt>
                <c:pt idx="80134">
                  <c:v>1.81712</c:v>
                </c:pt>
                <c:pt idx="80135">
                  <c:v>1.81714</c:v>
                </c:pt>
                <c:pt idx="80136">
                  <c:v>1.81717</c:v>
                </c:pt>
                <c:pt idx="80137">
                  <c:v>1.81719</c:v>
                </c:pt>
                <c:pt idx="80138">
                  <c:v>1.81721</c:v>
                </c:pt>
                <c:pt idx="80139">
                  <c:v>1.81723</c:v>
                </c:pt>
                <c:pt idx="80140">
                  <c:v>1.81726</c:v>
                </c:pt>
                <c:pt idx="80141">
                  <c:v>1.81728</c:v>
                </c:pt>
                <c:pt idx="80142">
                  <c:v>1.8173</c:v>
                </c:pt>
                <c:pt idx="80143">
                  <c:v>1.81732</c:v>
                </c:pt>
                <c:pt idx="80144">
                  <c:v>1.81735</c:v>
                </c:pt>
                <c:pt idx="80145">
                  <c:v>1.81737</c:v>
                </c:pt>
                <c:pt idx="80146">
                  <c:v>1.81739</c:v>
                </c:pt>
                <c:pt idx="80147">
                  <c:v>1.81742</c:v>
                </c:pt>
                <c:pt idx="80148">
                  <c:v>1.81744</c:v>
                </c:pt>
                <c:pt idx="80149">
                  <c:v>1.81746</c:v>
                </c:pt>
                <c:pt idx="80150">
                  <c:v>1.81748</c:v>
                </c:pt>
                <c:pt idx="80151">
                  <c:v>1.81751</c:v>
                </c:pt>
                <c:pt idx="80152">
                  <c:v>1.81753</c:v>
                </c:pt>
                <c:pt idx="80153">
                  <c:v>1.81755</c:v>
                </c:pt>
                <c:pt idx="80154">
                  <c:v>1.81757</c:v>
                </c:pt>
                <c:pt idx="80155">
                  <c:v>1.8176</c:v>
                </c:pt>
                <c:pt idx="80156">
                  <c:v>1.81762</c:v>
                </c:pt>
                <c:pt idx="80157">
                  <c:v>1.81764</c:v>
                </c:pt>
                <c:pt idx="80158">
                  <c:v>1.81766</c:v>
                </c:pt>
                <c:pt idx="80159">
                  <c:v>1.81769</c:v>
                </c:pt>
                <c:pt idx="80160">
                  <c:v>1.81771</c:v>
                </c:pt>
                <c:pt idx="80161">
                  <c:v>1.81773</c:v>
                </c:pt>
                <c:pt idx="80162">
                  <c:v>1.81776</c:v>
                </c:pt>
                <c:pt idx="80163">
                  <c:v>1.81778</c:v>
                </c:pt>
                <c:pt idx="80164">
                  <c:v>1.8178</c:v>
                </c:pt>
                <c:pt idx="80165">
                  <c:v>1.81782</c:v>
                </c:pt>
                <c:pt idx="80166">
                  <c:v>1.81785</c:v>
                </c:pt>
                <c:pt idx="80167">
                  <c:v>1.81787</c:v>
                </c:pt>
                <c:pt idx="80168">
                  <c:v>1.81789</c:v>
                </c:pt>
                <c:pt idx="80169">
                  <c:v>1.81791</c:v>
                </c:pt>
                <c:pt idx="80170">
                  <c:v>1.81794</c:v>
                </c:pt>
                <c:pt idx="80171">
                  <c:v>1.81796</c:v>
                </c:pt>
                <c:pt idx="80172">
                  <c:v>1.81798</c:v>
                </c:pt>
                <c:pt idx="80173">
                  <c:v>1.81801</c:v>
                </c:pt>
                <c:pt idx="80174">
                  <c:v>1.81803</c:v>
                </c:pt>
                <c:pt idx="80175">
                  <c:v>1.81805</c:v>
                </c:pt>
                <c:pt idx="80176">
                  <c:v>1.81807</c:v>
                </c:pt>
                <c:pt idx="80177">
                  <c:v>1.8181</c:v>
                </c:pt>
                <c:pt idx="80178">
                  <c:v>1.81812</c:v>
                </c:pt>
                <c:pt idx="80179">
                  <c:v>1.81814</c:v>
                </c:pt>
                <c:pt idx="80180">
                  <c:v>1.81816</c:v>
                </c:pt>
                <c:pt idx="80181">
                  <c:v>1.81819</c:v>
                </c:pt>
                <c:pt idx="80182">
                  <c:v>1.81821</c:v>
                </c:pt>
                <c:pt idx="80183">
                  <c:v>1.81823</c:v>
                </c:pt>
                <c:pt idx="80184">
                  <c:v>1.81825</c:v>
                </c:pt>
                <c:pt idx="80185">
                  <c:v>1.81828</c:v>
                </c:pt>
                <c:pt idx="80186">
                  <c:v>1.8183</c:v>
                </c:pt>
                <c:pt idx="80187">
                  <c:v>1.81832</c:v>
                </c:pt>
                <c:pt idx="80188">
                  <c:v>1.81835</c:v>
                </c:pt>
                <c:pt idx="80189">
                  <c:v>1.81837</c:v>
                </c:pt>
                <c:pt idx="80190">
                  <c:v>1.81839</c:v>
                </c:pt>
                <c:pt idx="80191">
                  <c:v>1.81841</c:v>
                </c:pt>
                <c:pt idx="80192">
                  <c:v>1.81844</c:v>
                </c:pt>
                <c:pt idx="80193">
                  <c:v>1.81846</c:v>
                </c:pt>
                <c:pt idx="80194">
                  <c:v>1.81848</c:v>
                </c:pt>
                <c:pt idx="80195">
                  <c:v>1.8185</c:v>
                </c:pt>
                <c:pt idx="80196">
                  <c:v>1.81853</c:v>
                </c:pt>
                <c:pt idx="80197">
                  <c:v>1.81855</c:v>
                </c:pt>
                <c:pt idx="80198">
                  <c:v>1.81857</c:v>
                </c:pt>
                <c:pt idx="80199">
                  <c:v>1.81859</c:v>
                </c:pt>
                <c:pt idx="80200">
                  <c:v>1.81862</c:v>
                </c:pt>
                <c:pt idx="80201">
                  <c:v>1.81864</c:v>
                </c:pt>
                <c:pt idx="80202">
                  <c:v>1.81866</c:v>
                </c:pt>
                <c:pt idx="80203">
                  <c:v>1.81869</c:v>
                </c:pt>
                <c:pt idx="80204">
                  <c:v>1.81871</c:v>
                </c:pt>
                <c:pt idx="80205">
                  <c:v>1.81873</c:v>
                </c:pt>
                <c:pt idx="80206">
                  <c:v>1.81875</c:v>
                </c:pt>
                <c:pt idx="80207">
                  <c:v>1.81878</c:v>
                </c:pt>
                <c:pt idx="80208">
                  <c:v>1.8188</c:v>
                </c:pt>
                <c:pt idx="80209">
                  <c:v>1.81882</c:v>
                </c:pt>
                <c:pt idx="80210">
                  <c:v>1.81884</c:v>
                </c:pt>
                <c:pt idx="80211">
                  <c:v>1.81887</c:v>
                </c:pt>
                <c:pt idx="80212">
                  <c:v>1.81889</c:v>
                </c:pt>
                <c:pt idx="80213">
                  <c:v>1.81891</c:v>
                </c:pt>
                <c:pt idx="80214">
                  <c:v>1.81893</c:v>
                </c:pt>
                <c:pt idx="80215">
                  <c:v>1.81896</c:v>
                </c:pt>
                <c:pt idx="80216">
                  <c:v>1.81898</c:v>
                </c:pt>
                <c:pt idx="80217">
                  <c:v>1.819</c:v>
                </c:pt>
                <c:pt idx="80218">
                  <c:v>1.81902</c:v>
                </c:pt>
                <c:pt idx="80219">
                  <c:v>1.81905</c:v>
                </c:pt>
                <c:pt idx="80220">
                  <c:v>1.81907</c:v>
                </c:pt>
                <c:pt idx="80221">
                  <c:v>1.81909</c:v>
                </c:pt>
                <c:pt idx="80222">
                  <c:v>1.81912</c:v>
                </c:pt>
                <c:pt idx="80223">
                  <c:v>1.81914</c:v>
                </c:pt>
                <c:pt idx="80224">
                  <c:v>1.81916</c:v>
                </c:pt>
                <c:pt idx="80225">
                  <c:v>1.81918</c:v>
                </c:pt>
                <c:pt idx="80226">
                  <c:v>1.81921</c:v>
                </c:pt>
                <c:pt idx="80227">
                  <c:v>1.81923</c:v>
                </c:pt>
                <c:pt idx="80228">
                  <c:v>1.81925</c:v>
                </c:pt>
                <c:pt idx="80229">
                  <c:v>1.81927</c:v>
                </c:pt>
                <c:pt idx="80230">
                  <c:v>1.8193</c:v>
                </c:pt>
                <c:pt idx="80231">
                  <c:v>1.81932</c:v>
                </c:pt>
                <c:pt idx="80232">
                  <c:v>1.81934</c:v>
                </c:pt>
                <c:pt idx="80233">
                  <c:v>1.81936</c:v>
                </c:pt>
                <c:pt idx="80234">
                  <c:v>1.81939</c:v>
                </c:pt>
                <c:pt idx="80235">
                  <c:v>1.81941</c:v>
                </c:pt>
                <c:pt idx="80236">
                  <c:v>1.81943</c:v>
                </c:pt>
                <c:pt idx="80237">
                  <c:v>1.81946</c:v>
                </c:pt>
                <c:pt idx="80238">
                  <c:v>1.81948</c:v>
                </c:pt>
                <c:pt idx="80239">
                  <c:v>1.8195</c:v>
                </c:pt>
                <c:pt idx="80240">
                  <c:v>1.81952</c:v>
                </c:pt>
                <c:pt idx="80241">
                  <c:v>1.81955</c:v>
                </c:pt>
                <c:pt idx="80242">
                  <c:v>1.81957</c:v>
                </c:pt>
                <c:pt idx="80243">
                  <c:v>1.81959</c:v>
                </c:pt>
                <c:pt idx="80244">
                  <c:v>1.81961</c:v>
                </c:pt>
                <c:pt idx="80245">
                  <c:v>1.81964</c:v>
                </c:pt>
                <c:pt idx="80246">
                  <c:v>1.81966</c:v>
                </c:pt>
                <c:pt idx="80247">
                  <c:v>1.81968</c:v>
                </c:pt>
                <c:pt idx="80248">
                  <c:v>1.8197</c:v>
                </c:pt>
                <c:pt idx="80249">
                  <c:v>1.81973</c:v>
                </c:pt>
                <c:pt idx="80250">
                  <c:v>1.81975</c:v>
                </c:pt>
                <c:pt idx="80251">
                  <c:v>1.81977</c:v>
                </c:pt>
                <c:pt idx="80252">
                  <c:v>1.8198</c:v>
                </c:pt>
                <c:pt idx="80253">
                  <c:v>1.81982</c:v>
                </c:pt>
                <c:pt idx="80254">
                  <c:v>1.81984</c:v>
                </c:pt>
                <c:pt idx="80255">
                  <c:v>1.81986</c:v>
                </c:pt>
                <c:pt idx="80256">
                  <c:v>1.81989</c:v>
                </c:pt>
                <c:pt idx="80257">
                  <c:v>1.81991</c:v>
                </c:pt>
                <c:pt idx="80258">
                  <c:v>1.81993</c:v>
                </c:pt>
                <c:pt idx="80259">
                  <c:v>1.81995</c:v>
                </c:pt>
                <c:pt idx="80260">
                  <c:v>1.81998</c:v>
                </c:pt>
                <c:pt idx="80261">
                  <c:v>1.82</c:v>
                </c:pt>
                <c:pt idx="80262">
                  <c:v>1.82002</c:v>
                </c:pt>
                <c:pt idx="80263">
                  <c:v>1.82004</c:v>
                </c:pt>
                <c:pt idx="80264">
                  <c:v>1.82007</c:v>
                </c:pt>
                <c:pt idx="80265">
                  <c:v>1.82009</c:v>
                </c:pt>
                <c:pt idx="80266">
                  <c:v>1.82011</c:v>
                </c:pt>
                <c:pt idx="80267">
                  <c:v>1.82014</c:v>
                </c:pt>
                <c:pt idx="80268">
                  <c:v>1.82016</c:v>
                </c:pt>
                <c:pt idx="80269">
                  <c:v>1.82018</c:v>
                </c:pt>
                <c:pt idx="80270">
                  <c:v>1.8202</c:v>
                </c:pt>
                <c:pt idx="80271">
                  <c:v>1.82023</c:v>
                </c:pt>
                <c:pt idx="80272">
                  <c:v>1.82025</c:v>
                </c:pt>
                <c:pt idx="80273">
                  <c:v>1.82027</c:v>
                </c:pt>
                <c:pt idx="80274">
                  <c:v>1.82029</c:v>
                </c:pt>
                <c:pt idx="80275">
                  <c:v>1.82032</c:v>
                </c:pt>
                <c:pt idx="80276">
                  <c:v>1.82034</c:v>
                </c:pt>
                <c:pt idx="80277">
                  <c:v>1.82036</c:v>
                </c:pt>
                <c:pt idx="80278">
                  <c:v>1.82038</c:v>
                </c:pt>
                <c:pt idx="80279">
                  <c:v>1.82041</c:v>
                </c:pt>
                <c:pt idx="80280">
                  <c:v>1.82043</c:v>
                </c:pt>
                <c:pt idx="80281">
                  <c:v>1.82045</c:v>
                </c:pt>
                <c:pt idx="80282">
                  <c:v>1.82048</c:v>
                </c:pt>
                <c:pt idx="80283">
                  <c:v>1.8205</c:v>
                </c:pt>
                <c:pt idx="80284">
                  <c:v>1.82052</c:v>
                </c:pt>
                <c:pt idx="80285">
                  <c:v>1.82054</c:v>
                </c:pt>
                <c:pt idx="80286">
                  <c:v>1.82057</c:v>
                </c:pt>
                <c:pt idx="80287">
                  <c:v>1.82059</c:v>
                </c:pt>
                <c:pt idx="80288">
                  <c:v>1.82061</c:v>
                </c:pt>
                <c:pt idx="80289">
                  <c:v>1.82064</c:v>
                </c:pt>
                <c:pt idx="80290">
                  <c:v>1.82066</c:v>
                </c:pt>
                <c:pt idx="80291">
                  <c:v>1.82068</c:v>
                </c:pt>
                <c:pt idx="80292">
                  <c:v>1.8207</c:v>
                </c:pt>
                <c:pt idx="80293">
                  <c:v>1.82073</c:v>
                </c:pt>
                <c:pt idx="80294">
                  <c:v>1.82075</c:v>
                </c:pt>
                <c:pt idx="80295">
                  <c:v>1.82077</c:v>
                </c:pt>
                <c:pt idx="80296">
                  <c:v>1.82079</c:v>
                </c:pt>
                <c:pt idx="80297">
                  <c:v>1.82082</c:v>
                </c:pt>
                <c:pt idx="80298">
                  <c:v>1.82084</c:v>
                </c:pt>
                <c:pt idx="80299">
                  <c:v>1.82086</c:v>
                </c:pt>
                <c:pt idx="80300">
                  <c:v>1.82088</c:v>
                </c:pt>
                <c:pt idx="80301">
                  <c:v>1.82091</c:v>
                </c:pt>
                <c:pt idx="80302">
                  <c:v>1.82093</c:v>
                </c:pt>
                <c:pt idx="80303">
                  <c:v>1.82095</c:v>
                </c:pt>
                <c:pt idx="80304">
                  <c:v>1.82098</c:v>
                </c:pt>
                <c:pt idx="80305">
                  <c:v>1.821</c:v>
                </c:pt>
                <c:pt idx="80306">
                  <c:v>1.82102</c:v>
                </c:pt>
                <c:pt idx="80307">
                  <c:v>1.82104</c:v>
                </c:pt>
                <c:pt idx="80308">
                  <c:v>1.82107</c:v>
                </c:pt>
                <c:pt idx="80309">
                  <c:v>1.82109</c:v>
                </c:pt>
                <c:pt idx="80310">
                  <c:v>1.82111</c:v>
                </c:pt>
                <c:pt idx="80311">
                  <c:v>1.82113</c:v>
                </c:pt>
                <c:pt idx="80312">
                  <c:v>1.82116</c:v>
                </c:pt>
                <c:pt idx="80313">
                  <c:v>1.82118</c:v>
                </c:pt>
                <c:pt idx="80314">
                  <c:v>1.8212</c:v>
                </c:pt>
                <c:pt idx="80315">
                  <c:v>1.82122</c:v>
                </c:pt>
                <c:pt idx="80316">
                  <c:v>1.82125</c:v>
                </c:pt>
                <c:pt idx="80317">
                  <c:v>1.82127</c:v>
                </c:pt>
                <c:pt idx="80318">
                  <c:v>1.82129</c:v>
                </c:pt>
                <c:pt idx="80319">
                  <c:v>1.82132</c:v>
                </c:pt>
                <c:pt idx="80320">
                  <c:v>1.82134</c:v>
                </c:pt>
                <c:pt idx="80321">
                  <c:v>1.82136</c:v>
                </c:pt>
                <c:pt idx="80322">
                  <c:v>1.82138</c:v>
                </c:pt>
                <c:pt idx="80323">
                  <c:v>1.82141</c:v>
                </c:pt>
                <c:pt idx="80324">
                  <c:v>1.82143</c:v>
                </c:pt>
                <c:pt idx="80325">
                  <c:v>1.82145</c:v>
                </c:pt>
                <c:pt idx="80326">
                  <c:v>1.82147</c:v>
                </c:pt>
                <c:pt idx="80327">
                  <c:v>1.8215</c:v>
                </c:pt>
                <c:pt idx="80328">
                  <c:v>1.82152</c:v>
                </c:pt>
                <c:pt idx="80329">
                  <c:v>1.82154</c:v>
                </c:pt>
                <c:pt idx="80330">
                  <c:v>1.82157</c:v>
                </c:pt>
                <c:pt idx="80331">
                  <c:v>1.82159</c:v>
                </c:pt>
                <c:pt idx="80332">
                  <c:v>1.82161</c:v>
                </c:pt>
                <c:pt idx="80333">
                  <c:v>1.82163</c:v>
                </c:pt>
                <c:pt idx="80334">
                  <c:v>1.82166</c:v>
                </c:pt>
                <c:pt idx="80335">
                  <c:v>1.82168</c:v>
                </c:pt>
                <c:pt idx="80336">
                  <c:v>1.8217</c:v>
                </c:pt>
                <c:pt idx="80337">
                  <c:v>1.82172</c:v>
                </c:pt>
                <c:pt idx="80338">
                  <c:v>1.82175</c:v>
                </c:pt>
                <c:pt idx="80339">
                  <c:v>1.82177</c:v>
                </c:pt>
                <c:pt idx="80340">
                  <c:v>1.82179</c:v>
                </c:pt>
                <c:pt idx="80341">
                  <c:v>1.82181</c:v>
                </c:pt>
                <c:pt idx="80342">
                  <c:v>1.82184</c:v>
                </c:pt>
                <c:pt idx="80343">
                  <c:v>1.82186</c:v>
                </c:pt>
                <c:pt idx="80344">
                  <c:v>1.82188</c:v>
                </c:pt>
                <c:pt idx="80345">
                  <c:v>1.82191</c:v>
                </c:pt>
                <c:pt idx="80346">
                  <c:v>1.82193</c:v>
                </c:pt>
                <c:pt idx="80347">
                  <c:v>1.82195</c:v>
                </c:pt>
                <c:pt idx="80348">
                  <c:v>1.82197</c:v>
                </c:pt>
                <c:pt idx="80349">
                  <c:v>1.822</c:v>
                </c:pt>
                <c:pt idx="80350">
                  <c:v>1.82202</c:v>
                </c:pt>
                <c:pt idx="80351">
                  <c:v>1.82204</c:v>
                </c:pt>
                <c:pt idx="80352">
                  <c:v>1.82206</c:v>
                </c:pt>
                <c:pt idx="80353">
                  <c:v>1.82209</c:v>
                </c:pt>
                <c:pt idx="80354">
                  <c:v>1.82211</c:v>
                </c:pt>
                <c:pt idx="80355">
                  <c:v>1.82213</c:v>
                </c:pt>
                <c:pt idx="80356">
                  <c:v>1.82215</c:v>
                </c:pt>
                <c:pt idx="80357">
                  <c:v>1.82218</c:v>
                </c:pt>
                <c:pt idx="80358">
                  <c:v>1.8222</c:v>
                </c:pt>
                <c:pt idx="80359">
                  <c:v>1.82222</c:v>
                </c:pt>
                <c:pt idx="80360">
                  <c:v>1.82224</c:v>
                </c:pt>
                <c:pt idx="80361">
                  <c:v>1.82227</c:v>
                </c:pt>
                <c:pt idx="80362">
                  <c:v>1.82229</c:v>
                </c:pt>
                <c:pt idx="80363">
                  <c:v>1.82231</c:v>
                </c:pt>
                <c:pt idx="80364">
                  <c:v>1.82234</c:v>
                </c:pt>
                <c:pt idx="80365">
                  <c:v>1.82236</c:v>
                </c:pt>
                <c:pt idx="80366">
                  <c:v>1.82238</c:v>
                </c:pt>
                <c:pt idx="80367">
                  <c:v>1.8224</c:v>
                </c:pt>
                <c:pt idx="80368">
                  <c:v>1.82243</c:v>
                </c:pt>
                <c:pt idx="80369">
                  <c:v>1.82245</c:v>
                </c:pt>
                <c:pt idx="80370">
                  <c:v>1.82247</c:v>
                </c:pt>
                <c:pt idx="80371">
                  <c:v>1.82249</c:v>
                </c:pt>
                <c:pt idx="80372">
                  <c:v>1.82252</c:v>
                </c:pt>
                <c:pt idx="80373">
                  <c:v>1.82254</c:v>
                </c:pt>
                <c:pt idx="80374">
                  <c:v>1.82256</c:v>
                </c:pt>
                <c:pt idx="80375">
                  <c:v>1.82258</c:v>
                </c:pt>
                <c:pt idx="80376">
                  <c:v>1.82261</c:v>
                </c:pt>
                <c:pt idx="80377">
                  <c:v>1.82263</c:v>
                </c:pt>
                <c:pt idx="80378">
                  <c:v>1.82265</c:v>
                </c:pt>
                <c:pt idx="80379">
                  <c:v>1.82268</c:v>
                </c:pt>
                <c:pt idx="80380">
                  <c:v>1.8227</c:v>
                </c:pt>
                <c:pt idx="80381">
                  <c:v>1.82272</c:v>
                </c:pt>
                <c:pt idx="80382">
                  <c:v>1.82274</c:v>
                </c:pt>
                <c:pt idx="80383">
                  <c:v>1.82277</c:v>
                </c:pt>
                <c:pt idx="80384">
                  <c:v>1.82279</c:v>
                </c:pt>
                <c:pt idx="80385">
                  <c:v>1.82281</c:v>
                </c:pt>
                <c:pt idx="80386">
                  <c:v>1.82283</c:v>
                </c:pt>
                <c:pt idx="80387">
                  <c:v>1.82286</c:v>
                </c:pt>
                <c:pt idx="80388">
                  <c:v>1.82288</c:v>
                </c:pt>
                <c:pt idx="80389">
                  <c:v>1.8229</c:v>
                </c:pt>
                <c:pt idx="80390">
                  <c:v>1.82292</c:v>
                </c:pt>
                <c:pt idx="80391">
                  <c:v>1.82295</c:v>
                </c:pt>
                <c:pt idx="80392">
                  <c:v>1.82297</c:v>
                </c:pt>
                <c:pt idx="80393">
                  <c:v>1.82299</c:v>
                </c:pt>
                <c:pt idx="80394">
                  <c:v>1.82302</c:v>
                </c:pt>
                <c:pt idx="80395">
                  <c:v>1.82304</c:v>
                </c:pt>
                <c:pt idx="80396">
                  <c:v>1.82306</c:v>
                </c:pt>
                <c:pt idx="80397">
                  <c:v>1.82308</c:v>
                </c:pt>
                <c:pt idx="80398">
                  <c:v>1.82311</c:v>
                </c:pt>
                <c:pt idx="80399">
                  <c:v>1.82313</c:v>
                </c:pt>
                <c:pt idx="80400">
                  <c:v>1.82315</c:v>
                </c:pt>
                <c:pt idx="80401">
                  <c:v>1.82317</c:v>
                </c:pt>
                <c:pt idx="80402">
                  <c:v>1.8232</c:v>
                </c:pt>
                <c:pt idx="80403">
                  <c:v>1.82322</c:v>
                </c:pt>
                <c:pt idx="80404">
                  <c:v>1.82324</c:v>
                </c:pt>
                <c:pt idx="80405">
                  <c:v>1.82326</c:v>
                </c:pt>
                <c:pt idx="80406">
                  <c:v>1.82329</c:v>
                </c:pt>
                <c:pt idx="80407">
                  <c:v>1.82331</c:v>
                </c:pt>
                <c:pt idx="80408">
                  <c:v>1.82333</c:v>
                </c:pt>
                <c:pt idx="80409">
                  <c:v>1.82336</c:v>
                </c:pt>
                <c:pt idx="80410">
                  <c:v>1.82338</c:v>
                </c:pt>
                <c:pt idx="80411">
                  <c:v>1.8234</c:v>
                </c:pt>
                <c:pt idx="80412">
                  <c:v>1.82342</c:v>
                </c:pt>
                <c:pt idx="80413">
                  <c:v>1.82345</c:v>
                </c:pt>
                <c:pt idx="80414">
                  <c:v>1.82347</c:v>
                </c:pt>
                <c:pt idx="80415">
                  <c:v>1.82349</c:v>
                </c:pt>
                <c:pt idx="80416">
                  <c:v>1.82351</c:v>
                </c:pt>
                <c:pt idx="80417">
                  <c:v>1.82354</c:v>
                </c:pt>
                <c:pt idx="80418">
                  <c:v>1.82356</c:v>
                </c:pt>
                <c:pt idx="80419">
                  <c:v>1.82358</c:v>
                </c:pt>
                <c:pt idx="80420">
                  <c:v>1.8236</c:v>
                </c:pt>
                <c:pt idx="80421">
                  <c:v>1.82363</c:v>
                </c:pt>
                <c:pt idx="80422">
                  <c:v>1.82365</c:v>
                </c:pt>
                <c:pt idx="80423">
                  <c:v>1.82367</c:v>
                </c:pt>
                <c:pt idx="80424">
                  <c:v>1.8237</c:v>
                </c:pt>
                <c:pt idx="80425">
                  <c:v>1.82372</c:v>
                </c:pt>
                <c:pt idx="80426">
                  <c:v>1.82374</c:v>
                </c:pt>
                <c:pt idx="80427">
                  <c:v>1.82376</c:v>
                </c:pt>
                <c:pt idx="80428">
                  <c:v>1.82379</c:v>
                </c:pt>
                <c:pt idx="80429">
                  <c:v>1.82381</c:v>
                </c:pt>
                <c:pt idx="80430">
                  <c:v>1.82383</c:v>
                </c:pt>
                <c:pt idx="80431">
                  <c:v>1.82386</c:v>
                </c:pt>
                <c:pt idx="80432">
                  <c:v>1.82388</c:v>
                </c:pt>
                <c:pt idx="80433">
                  <c:v>1.8239</c:v>
                </c:pt>
                <c:pt idx="80434">
                  <c:v>1.82392</c:v>
                </c:pt>
                <c:pt idx="80435">
                  <c:v>1.82395</c:v>
                </c:pt>
                <c:pt idx="80436">
                  <c:v>1.82397</c:v>
                </c:pt>
                <c:pt idx="80437">
                  <c:v>1.82399</c:v>
                </c:pt>
                <c:pt idx="80438">
                  <c:v>1.82401</c:v>
                </c:pt>
                <c:pt idx="80439">
                  <c:v>1.82404</c:v>
                </c:pt>
                <c:pt idx="80440">
                  <c:v>1.82406</c:v>
                </c:pt>
                <c:pt idx="80441">
                  <c:v>1.82408</c:v>
                </c:pt>
                <c:pt idx="80442">
                  <c:v>1.8241</c:v>
                </c:pt>
                <c:pt idx="80443">
                  <c:v>1.82413</c:v>
                </c:pt>
                <c:pt idx="80444">
                  <c:v>1.82415</c:v>
                </c:pt>
                <c:pt idx="80445">
                  <c:v>1.82417</c:v>
                </c:pt>
                <c:pt idx="80446">
                  <c:v>1.8242</c:v>
                </c:pt>
                <c:pt idx="80447">
                  <c:v>1.82422</c:v>
                </c:pt>
                <c:pt idx="80448">
                  <c:v>1.82424</c:v>
                </c:pt>
                <c:pt idx="80449">
                  <c:v>1.82426</c:v>
                </c:pt>
                <c:pt idx="80450">
                  <c:v>1.82429</c:v>
                </c:pt>
                <c:pt idx="80451">
                  <c:v>1.82431</c:v>
                </c:pt>
                <c:pt idx="80452">
                  <c:v>1.82433</c:v>
                </c:pt>
                <c:pt idx="80453">
                  <c:v>1.82435</c:v>
                </c:pt>
                <c:pt idx="80454">
                  <c:v>1.82438</c:v>
                </c:pt>
                <c:pt idx="80455">
                  <c:v>1.8244</c:v>
                </c:pt>
                <c:pt idx="80456">
                  <c:v>1.82442</c:v>
                </c:pt>
                <c:pt idx="80457">
                  <c:v>1.82444</c:v>
                </c:pt>
                <c:pt idx="80458">
                  <c:v>1.82447</c:v>
                </c:pt>
                <c:pt idx="80459">
                  <c:v>1.82449</c:v>
                </c:pt>
                <c:pt idx="80460">
                  <c:v>1.82451</c:v>
                </c:pt>
                <c:pt idx="80461">
                  <c:v>1.82454</c:v>
                </c:pt>
                <c:pt idx="80462">
                  <c:v>1.82456</c:v>
                </c:pt>
                <c:pt idx="80463">
                  <c:v>1.82458</c:v>
                </c:pt>
                <c:pt idx="80464">
                  <c:v>1.8246</c:v>
                </c:pt>
                <c:pt idx="80465">
                  <c:v>1.82463</c:v>
                </c:pt>
                <c:pt idx="80466">
                  <c:v>1.82465</c:v>
                </c:pt>
                <c:pt idx="80467">
                  <c:v>1.82467</c:v>
                </c:pt>
                <c:pt idx="80468">
                  <c:v>1.82469</c:v>
                </c:pt>
                <c:pt idx="80469">
                  <c:v>1.82472</c:v>
                </c:pt>
                <c:pt idx="80470">
                  <c:v>1.82474</c:v>
                </c:pt>
                <c:pt idx="80471">
                  <c:v>1.82476</c:v>
                </c:pt>
                <c:pt idx="80472">
                  <c:v>1.82479</c:v>
                </c:pt>
                <c:pt idx="80473">
                  <c:v>1.82481</c:v>
                </c:pt>
                <c:pt idx="80474">
                  <c:v>1.82483</c:v>
                </c:pt>
                <c:pt idx="80475">
                  <c:v>1.82485</c:v>
                </c:pt>
                <c:pt idx="80476">
                  <c:v>1.82488</c:v>
                </c:pt>
                <c:pt idx="80477">
                  <c:v>1.8249</c:v>
                </c:pt>
                <c:pt idx="80478">
                  <c:v>1.82492</c:v>
                </c:pt>
                <c:pt idx="80479">
                  <c:v>1.82494</c:v>
                </c:pt>
                <c:pt idx="80480">
                  <c:v>1.82497</c:v>
                </c:pt>
                <c:pt idx="80481">
                  <c:v>1.82499</c:v>
                </c:pt>
                <c:pt idx="80482">
                  <c:v>1.82501</c:v>
                </c:pt>
                <c:pt idx="80483">
                  <c:v>1.82503</c:v>
                </c:pt>
                <c:pt idx="80484">
                  <c:v>1.82506</c:v>
                </c:pt>
                <c:pt idx="80485">
                  <c:v>1.82508</c:v>
                </c:pt>
                <c:pt idx="80486">
                  <c:v>1.8251</c:v>
                </c:pt>
                <c:pt idx="80487">
                  <c:v>1.82513</c:v>
                </c:pt>
                <c:pt idx="80488">
                  <c:v>1.82515</c:v>
                </c:pt>
                <c:pt idx="80489">
                  <c:v>1.82517</c:v>
                </c:pt>
                <c:pt idx="80490">
                  <c:v>1.82519</c:v>
                </c:pt>
                <c:pt idx="80491">
                  <c:v>1.82522</c:v>
                </c:pt>
                <c:pt idx="80492">
                  <c:v>1.82524</c:v>
                </c:pt>
                <c:pt idx="80493">
                  <c:v>1.82526</c:v>
                </c:pt>
                <c:pt idx="80494">
                  <c:v>1.82528</c:v>
                </c:pt>
                <c:pt idx="80495">
                  <c:v>1.82531</c:v>
                </c:pt>
                <c:pt idx="80496">
                  <c:v>1.82533</c:v>
                </c:pt>
                <c:pt idx="80497">
                  <c:v>1.82535</c:v>
                </c:pt>
                <c:pt idx="80498">
                  <c:v>1.82537</c:v>
                </c:pt>
                <c:pt idx="80499">
                  <c:v>1.8254</c:v>
                </c:pt>
                <c:pt idx="80500">
                  <c:v>1.82542</c:v>
                </c:pt>
                <c:pt idx="80501">
                  <c:v>1.82544</c:v>
                </c:pt>
                <c:pt idx="80502">
                  <c:v>1.82546</c:v>
                </c:pt>
                <c:pt idx="80503">
                  <c:v>1.82549</c:v>
                </c:pt>
                <c:pt idx="80504">
                  <c:v>1.82551</c:v>
                </c:pt>
                <c:pt idx="80505">
                  <c:v>1.82553</c:v>
                </c:pt>
                <c:pt idx="80506">
                  <c:v>1.82556</c:v>
                </c:pt>
                <c:pt idx="80507">
                  <c:v>1.82558</c:v>
                </c:pt>
                <c:pt idx="80508">
                  <c:v>1.8256</c:v>
                </c:pt>
                <c:pt idx="80509">
                  <c:v>1.82562</c:v>
                </c:pt>
                <c:pt idx="80510">
                  <c:v>1.82565</c:v>
                </c:pt>
                <c:pt idx="80511">
                  <c:v>1.82567</c:v>
                </c:pt>
                <c:pt idx="80512">
                  <c:v>1.82569</c:v>
                </c:pt>
                <c:pt idx="80513">
                  <c:v>1.82571</c:v>
                </c:pt>
                <c:pt idx="80514">
                  <c:v>1.82574</c:v>
                </c:pt>
                <c:pt idx="80515">
                  <c:v>1.82576</c:v>
                </c:pt>
                <c:pt idx="80516">
                  <c:v>1.82578</c:v>
                </c:pt>
                <c:pt idx="80517">
                  <c:v>1.8258</c:v>
                </c:pt>
                <c:pt idx="80518">
                  <c:v>1.82583</c:v>
                </c:pt>
                <c:pt idx="80519">
                  <c:v>1.82585</c:v>
                </c:pt>
                <c:pt idx="80520">
                  <c:v>1.82587</c:v>
                </c:pt>
                <c:pt idx="80521">
                  <c:v>1.8259</c:v>
                </c:pt>
                <c:pt idx="80522">
                  <c:v>1.82592</c:v>
                </c:pt>
                <c:pt idx="80523">
                  <c:v>1.82594</c:v>
                </c:pt>
                <c:pt idx="80524">
                  <c:v>1.82596</c:v>
                </c:pt>
                <c:pt idx="80525">
                  <c:v>1.82599</c:v>
                </c:pt>
                <c:pt idx="80526">
                  <c:v>1.82601</c:v>
                </c:pt>
                <c:pt idx="80527">
                  <c:v>1.82603</c:v>
                </c:pt>
                <c:pt idx="80528">
                  <c:v>1.82605</c:v>
                </c:pt>
                <c:pt idx="80529">
                  <c:v>1.82608</c:v>
                </c:pt>
                <c:pt idx="80530">
                  <c:v>1.8261</c:v>
                </c:pt>
                <c:pt idx="80531">
                  <c:v>1.82612</c:v>
                </c:pt>
                <c:pt idx="80532">
                  <c:v>1.82614</c:v>
                </c:pt>
                <c:pt idx="80533">
                  <c:v>1.82617</c:v>
                </c:pt>
                <c:pt idx="80534">
                  <c:v>1.82619</c:v>
                </c:pt>
                <c:pt idx="80535">
                  <c:v>1.82621</c:v>
                </c:pt>
                <c:pt idx="80536">
                  <c:v>1.82624</c:v>
                </c:pt>
                <c:pt idx="80537">
                  <c:v>1.82626</c:v>
                </c:pt>
                <c:pt idx="80538">
                  <c:v>1.82628</c:v>
                </c:pt>
                <c:pt idx="80539">
                  <c:v>1.8263</c:v>
                </c:pt>
                <c:pt idx="80540">
                  <c:v>1.82633</c:v>
                </c:pt>
                <c:pt idx="80541">
                  <c:v>1.82635</c:v>
                </c:pt>
                <c:pt idx="80542">
                  <c:v>1.82637</c:v>
                </c:pt>
                <c:pt idx="80543">
                  <c:v>1.82639</c:v>
                </c:pt>
                <c:pt idx="80544">
                  <c:v>1.82642</c:v>
                </c:pt>
                <c:pt idx="80545">
                  <c:v>1.82644</c:v>
                </c:pt>
                <c:pt idx="80546">
                  <c:v>1.82646</c:v>
                </c:pt>
                <c:pt idx="80547">
                  <c:v>1.82648</c:v>
                </c:pt>
                <c:pt idx="80548">
                  <c:v>1.82651</c:v>
                </c:pt>
                <c:pt idx="80549">
                  <c:v>1.82653</c:v>
                </c:pt>
                <c:pt idx="80550">
                  <c:v>1.82655</c:v>
                </c:pt>
                <c:pt idx="80551">
                  <c:v>1.82658</c:v>
                </c:pt>
                <c:pt idx="80552">
                  <c:v>1.8266</c:v>
                </c:pt>
                <c:pt idx="80553">
                  <c:v>1.82662</c:v>
                </c:pt>
                <c:pt idx="80554">
                  <c:v>1.82664</c:v>
                </c:pt>
                <c:pt idx="80555">
                  <c:v>1.82667</c:v>
                </c:pt>
                <c:pt idx="80556">
                  <c:v>1.82669</c:v>
                </c:pt>
                <c:pt idx="80557">
                  <c:v>1.82671</c:v>
                </c:pt>
                <c:pt idx="80558">
                  <c:v>1.82673</c:v>
                </c:pt>
                <c:pt idx="80559">
                  <c:v>1.82676</c:v>
                </c:pt>
                <c:pt idx="80560">
                  <c:v>1.82678</c:v>
                </c:pt>
                <c:pt idx="80561">
                  <c:v>1.8268</c:v>
                </c:pt>
                <c:pt idx="80562">
                  <c:v>1.82682</c:v>
                </c:pt>
                <c:pt idx="80563">
                  <c:v>1.82685</c:v>
                </c:pt>
                <c:pt idx="80564">
                  <c:v>1.82687</c:v>
                </c:pt>
                <c:pt idx="80565">
                  <c:v>1.82689</c:v>
                </c:pt>
                <c:pt idx="80566">
                  <c:v>1.82692</c:v>
                </c:pt>
                <c:pt idx="80567">
                  <c:v>1.82694</c:v>
                </c:pt>
                <c:pt idx="80568">
                  <c:v>1.82696</c:v>
                </c:pt>
                <c:pt idx="80569">
                  <c:v>1.82698</c:v>
                </c:pt>
                <c:pt idx="80570">
                  <c:v>1.82701</c:v>
                </c:pt>
                <c:pt idx="80571">
                  <c:v>1.82703</c:v>
                </c:pt>
                <c:pt idx="80572">
                  <c:v>1.82705</c:v>
                </c:pt>
                <c:pt idx="80573">
                  <c:v>1.82708</c:v>
                </c:pt>
                <c:pt idx="80574">
                  <c:v>1.8271</c:v>
                </c:pt>
                <c:pt idx="80575">
                  <c:v>1.82712</c:v>
                </c:pt>
                <c:pt idx="80576">
                  <c:v>1.82714</c:v>
                </c:pt>
                <c:pt idx="80577">
                  <c:v>1.82717</c:v>
                </c:pt>
                <c:pt idx="80578">
                  <c:v>1.82719</c:v>
                </c:pt>
                <c:pt idx="80579">
                  <c:v>1.82721</c:v>
                </c:pt>
                <c:pt idx="80580">
                  <c:v>1.82723</c:v>
                </c:pt>
                <c:pt idx="80581">
                  <c:v>1.82726</c:v>
                </c:pt>
                <c:pt idx="80582">
                  <c:v>1.82728</c:v>
                </c:pt>
                <c:pt idx="80583">
                  <c:v>1.8273</c:v>
                </c:pt>
                <c:pt idx="80584">
                  <c:v>1.82732</c:v>
                </c:pt>
                <c:pt idx="80585">
                  <c:v>1.82735</c:v>
                </c:pt>
                <c:pt idx="80586">
                  <c:v>1.82737</c:v>
                </c:pt>
                <c:pt idx="80587">
                  <c:v>1.82739</c:v>
                </c:pt>
                <c:pt idx="80588">
                  <c:v>1.82742</c:v>
                </c:pt>
                <c:pt idx="80589">
                  <c:v>1.82744</c:v>
                </c:pt>
                <c:pt idx="80590">
                  <c:v>1.82746</c:v>
                </c:pt>
                <c:pt idx="80591">
                  <c:v>1.82748</c:v>
                </c:pt>
                <c:pt idx="80592">
                  <c:v>1.82751</c:v>
                </c:pt>
                <c:pt idx="80593">
                  <c:v>1.82753</c:v>
                </c:pt>
                <c:pt idx="80594">
                  <c:v>1.82755</c:v>
                </c:pt>
                <c:pt idx="80595">
                  <c:v>1.82757</c:v>
                </c:pt>
                <c:pt idx="80596">
                  <c:v>1.8276</c:v>
                </c:pt>
                <c:pt idx="80597">
                  <c:v>1.82762</c:v>
                </c:pt>
                <c:pt idx="80598">
                  <c:v>1.82764</c:v>
                </c:pt>
                <c:pt idx="80599">
                  <c:v>1.82766</c:v>
                </c:pt>
                <c:pt idx="80600">
                  <c:v>1.82769</c:v>
                </c:pt>
                <c:pt idx="80601">
                  <c:v>1.82771</c:v>
                </c:pt>
                <c:pt idx="80602">
                  <c:v>1.82773</c:v>
                </c:pt>
                <c:pt idx="80603">
                  <c:v>1.82776</c:v>
                </c:pt>
                <c:pt idx="80604">
                  <c:v>1.82778</c:v>
                </c:pt>
                <c:pt idx="80605">
                  <c:v>1.8278</c:v>
                </c:pt>
                <c:pt idx="80606">
                  <c:v>1.82782</c:v>
                </c:pt>
                <c:pt idx="80607">
                  <c:v>1.82785</c:v>
                </c:pt>
                <c:pt idx="80608">
                  <c:v>1.82787</c:v>
                </c:pt>
                <c:pt idx="80609">
                  <c:v>1.82789</c:v>
                </c:pt>
                <c:pt idx="80610">
                  <c:v>1.82791</c:v>
                </c:pt>
                <c:pt idx="80611">
                  <c:v>1.82794</c:v>
                </c:pt>
                <c:pt idx="80612">
                  <c:v>1.82796</c:v>
                </c:pt>
                <c:pt idx="80613">
                  <c:v>1.82798</c:v>
                </c:pt>
                <c:pt idx="80614">
                  <c:v>1.82801</c:v>
                </c:pt>
                <c:pt idx="80615">
                  <c:v>1.82803</c:v>
                </c:pt>
                <c:pt idx="80616">
                  <c:v>1.82805</c:v>
                </c:pt>
                <c:pt idx="80617">
                  <c:v>1.82807</c:v>
                </c:pt>
                <c:pt idx="80618">
                  <c:v>1.8281</c:v>
                </c:pt>
                <c:pt idx="80619">
                  <c:v>1.82812</c:v>
                </c:pt>
                <c:pt idx="80620">
                  <c:v>1.82814</c:v>
                </c:pt>
                <c:pt idx="80621">
                  <c:v>1.82816</c:v>
                </c:pt>
                <c:pt idx="80622">
                  <c:v>1.82819</c:v>
                </c:pt>
                <c:pt idx="80623">
                  <c:v>1.82821</c:v>
                </c:pt>
                <c:pt idx="80624">
                  <c:v>1.82823</c:v>
                </c:pt>
                <c:pt idx="80625">
                  <c:v>1.82825</c:v>
                </c:pt>
                <c:pt idx="80626">
                  <c:v>1.82828</c:v>
                </c:pt>
                <c:pt idx="80627">
                  <c:v>1.8283</c:v>
                </c:pt>
                <c:pt idx="80628">
                  <c:v>1.82832</c:v>
                </c:pt>
                <c:pt idx="80629">
                  <c:v>1.82835</c:v>
                </c:pt>
                <c:pt idx="80630">
                  <c:v>1.82837</c:v>
                </c:pt>
                <c:pt idx="80631">
                  <c:v>1.82839</c:v>
                </c:pt>
                <c:pt idx="80632">
                  <c:v>1.82841</c:v>
                </c:pt>
                <c:pt idx="80633">
                  <c:v>1.82844</c:v>
                </c:pt>
                <c:pt idx="80634">
                  <c:v>1.82846</c:v>
                </c:pt>
                <c:pt idx="80635">
                  <c:v>1.82848</c:v>
                </c:pt>
                <c:pt idx="80636">
                  <c:v>1.8285</c:v>
                </c:pt>
                <c:pt idx="80637">
                  <c:v>1.82853</c:v>
                </c:pt>
                <c:pt idx="80638">
                  <c:v>1.82855</c:v>
                </c:pt>
                <c:pt idx="80639">
                  <c:v>1.82857</c:v>
                </c:pt>
                <c:pt idx="80640">
                  <c:v>1.82859</c:v>
                </c:pt>
                <c:pt idx="80641">
                  <c:v>1.82862</c:v>
                </c:pt>
                <c:pt idx="80642">
                  <c:v>1.82864</c:v>
                </c:pt>
                <c:pt idx="80643">
                  <c:v>1.82866</c:v>
                </c:pt>
                <c:pt idx="80644">
                  <c:v>1.82868</c:v>
                </c:pt>
                <c:pt idx="80645">
                  <c:v>1.82871</c:v>
                </c:pt>
                <c:pt idx="80646">
                  <c:v>1.82873</c:v>
                </c:pt>
                <c:pt idx="80647">
                  <c:v>1.82875</c:v>
                </c:pt>
                <c:pt idx="80648">
                  <c:v>1.82878</c:v>
                </c:pt>
                <c:pt idx="80649">
                  <c:v>1.8288</c:v>
                </c:pt>
                <c:pt idx="80650">
                  <c:v>1.82882</c:v>
                </c:pt>
                <c:pt idx="80651">
                  <c:v>1.82884</c:v>
                </c:pt>
                <c:pt idx="80652">
                  <c:v>1.82887</c:v>
                </c:pt>
                <c:pt idx="80653">
                  <c:v>1.82889</c:v>
                </c:pt>
                <c:pt idx="80654">
                  <c:v>1.82891</c:v>
                </c:pt>
                <c:pt idx="80655">
                  <c:v>1.82893</c:v>
                </c:pt>
                <c:pt idx="80656">
                  <c:v>1.82896</c:v>
                </c:pt>
                <c:pt idx="80657">
                  <c:v>1.82898</c:v>
                </c:pt>
                <c:pt idx="80658">
                  <c:v>1.829</c:v>
                </c:pt>
                <c:pt idx="80659">
                  <c:v>1.82902</c:v>
                </c:pt>
                <c:pt idx="80660">
                  <c:v>1.82905</c:v>
                </c:pt>
                <c:pt idx="80661">
                  <c:v>1.82907</c:v>
                </c:pt>
                <c:pt idx="80662">
                  <c:v>1.82909</c:v>
                </c:pt>
                <c:pt idx="80663">
                  <c:v>1.82912</c:v>
                </c:pt>
                <c:pt idx="80664">
                  <c:v>1.82914</c:v>
                </c:pt>
                <c:pt idx="80665">
                  <c:v>1.82916</c:v>
                </c:pt>
                <c:pt idx="80666">
                  <c:v>1.82918</c:v>
                </c:pt>
                <c:pt idx="80667">
                  <c:v>1.82921</c:v>
                </c:pt>
                <c:pt idx="80668">
                  <c:v>1.82923</c:v>
                </c:pt>
                <c:pt idx="80669">
                  <c:v>1.82925</c:v>
                </c:pt>
                <c:pt idx="80670">
                  <c:v>1.82927</c:v>
                </c:pt>
                <c:pt idx="80671">
                  <c:v>1.8293</c:v>
                </c:pt>
                <c:pt idx="80672">
                  <c:v>1.82932</c:v>
                </c:pt>
                <c:pt idx="80673">
                  <c:v>1.82934</c:v>
                </c:pt>
                <c:pt idx="80674">
                  <c:v>1.82936</c:v>
                </c:pt>
                <c:pt idx="80675">
                  <c:v>1.82939</c:v>
                </c:pt>
                <c:pt idx="80676">
                  <c:v>1.82941</c:v>
                </c:pt>
                <c:pt idx="80677">
                  <c:v>1.82943</c:v>
                </c:pt>
                <c:pt idx="80678">
                  <c:v>1.82946</c:v>
                </c:pt>
                <c:pt idx="80679">
                  <c:v>1.82948</c:v>
                </c:pt>
                <c:pt idx="80680">
                  <c:v>1.8295</c:v>
                </c:pt>
                <c:pt idx="80681">
                  <c:v>1.82952</c:v>
                </c:pt>
                <c:pt idx="80682">
                  <c:v>1.82955</c:v>
                </c:pt>
                <c:pt idx="80683">
                  <c:v>1.82957</c:v>
                </c:pt>
                <c:pt idx="80684">
                  <c:v>1.82959</c:v>
                </c:pt>
                <c:pt idx="80685">
                  <c:v>1.82961</c:v>
                </c:pt>
                <c:pt idx="80686">
                  <c:v>1.82964</c:v>
                </c:pt>
                <c:pt idx="80687">
                  <c:v>1.82966</c:v>
                </c:pt>
                <c:pt idx="80688">
                  <c:v>1.82968</c:v>
                </c:pt>
                <c:pt idx="80689">
                  <c:v>1.8297</c:v>
                </c:pt>
                <c:pt idx="80690">
                  <c:v>1.82973</c:v>
                </c:pt>
                <c:pt idx="80691">
                  <c:v>1.82975</c:v>
                </c:pt>
                <c:pt idx="80692">
                  <c:v>1.82977</c:v>
                </c:pt>
                <c:pt idx="80693">
                  <c:v>1.8298</c:v>
                </c:pt>
                <c:pt idx="80694">
                  <c:v>1.82982</c:v>
                </c:pt>
                <c:pt idx="80695">
                  <c:v>1.82984</c:v>
                </c:pt>
                <c:pt idx="80696">
                  <c:v>1.82986</c:v>
                </c:pt>
                <c:pt idx="80697">
                  <c:v>1.82989</c:v>
                </c:pt>
                <c:pt idx="80698">
                  <c:v>1.82991</c:v>
                </c:pt>
                <c:pt idx="80699">
                  <c:v>1.82993</c:v>
                </c:pt>
                <c:pt idx="80700">
                  <c:v>1.82995</c:v>
                </c:pt>
                <c:pt idx="80701">
                  <c:v>1.82998</c:v>
                </c:pt>
                <c:pt idx="80702">
                  <c:v>1.83</c:v>
                </c:pt>
                <c:pt idx="80703">
                  <c:v>1.83002</c:v>
                </c:pt>
                <c:pt idx="80704">
                  <c:v>1.83004</c:v>
                </c:pt>
                <c:pt idx="80705">
                  <c:v>1.83007</c:v>
                </c:pt>
                <c:pt idx="80706">
                  <c:v>1.83009</c:v>
                </c:pt>
                <c:pt idx="80707">
                  <c:v>1.83011</c:v>
                </c:pt>
                <c:pt idx="80708">
                  <c:v>1.83014</c:v>
                </c:pt>
                <c:pt idx="80709">
                  <c:v>1.83016</c:v>
                </c:pt>
                <c:pt idx="80710">
                  <c:v>1.83018</c:v>
                </c:pt>
                <c:pt idx="80711">
                  <c:v>1.8302</c:v>
                </c:pt>
                <c:pt idx="80712">
                  <c:v>1.83023</c:v>
                </c:pt>
                <c:pt idx="80713">
                  <c:v>1.83025</c:v>
                </c:pt>
                <c:pt idx="80714">
                  <c:v>1.83027</c:v>
                </c:pt>
                <c:pt idx="80715">
                  <c:v>1.8303</c:v>
                </c:pt>
                <c:pt idx="80716">
                  <c:v>1.83032</c:v>
                </c:pt>
                <c:pt idx="80717">
                  <c:v>1.83034</c:v>
                </c:pt>
                <c:pt idx="80718">
                  <c:v>1.83036</c:v>
                </c:pt>
                <c:pt idx="80719">
                  <c:v>1.83038</c:v>
                </c:pt>
                <c:pt idx="80720">
                  <c:v>1.83041</c:v>
                </c:pt>
                <c:pt idx="80721">
                  <c:v>1.83043</c:v>
                </c:pt>
                <c:pt idx="80722">
                  <c:v>1.83045</c:v>
                </c:pt>
                <c:pt idx="80723">
                  <c:v>1.83048</c:v>
                </c:pt>
                <c:pt idx="80724">
                  <c:v>1.8305</c:v>
                </c:pt>
                <c:pt idx="80725">
                  <c:v>1.83052</c:v>
                </c:pt>
                <c:pt idx="80726">
                  <c:v>1.83054</c:v>
                </c:pt>
                <c:pt idx="80727">
                  <c:v>1.83057</c:v>
                </c:pt>
                <c:pt idx="80728">
                  <c:v>1.83059</c:v>
                </c:pt>
                <c:pt idx="80729">
                  <c:v>1.83061</c:v>
                </c:pt>
                <c:pt idx="80730">
                  <c:v>1.83064</c:v>
                </c:pt>
                <c:pt idx="80731">
                  <c:v>1.83066</c:v>
                </c:pt>
                <c:pt idx="80732">
                  <c:v>1.83068</c:v>
                </c:pt>
                <c:pt idx="80733">
                  <c:v>1.8307</c:v>
                </c:pt>
                <c:pt idx="80734">
                  <c:v>1.83073</c:v>
                </c:pt>
                <c:pt idx="80735">
                  <c:v>1.83075</c:v>
                </c:pt>
                <c:pt idx="80736">
                  <c:v>1.83077</c:v>
                </c:pt>
                <c:pt idx="80737">
                  <c:v>1.83079</c:v>
                </c:pt>
                <c:pt idx="80738">
                  <c:v>1.83082</c:v>
                </c:pt>
                <c:pt idx="80739">
                  <c:v>1.83084</c:v>
                </c:pt>
                <c:pt idx="80740">
                  <c:v>1.83086</c:v>
                </c:pt>
                <c:pt idx="80741">
                  <c:v>1.83088</c:v>
                </c:pt>
                <c:pt idx="80742">
                  <c:v>1.83091</c:v>
                </c:pt>
                <c:pt idx="80743">
                  <c:v>1.83093</c:v>
                </c:pt>
                <c:pt idx="80744">
                  <c:v>1.83095</c:v>
                </c:pt>
                <c:pt idx="80745">
                  <c:v>1.83098</c:v>
                </c:pt>
                <c:pt idx="80746">
                  <c:v>1.831</c:v>
                </c:pt>
                <c:pt idx="80747">
                  <c:v>1.83102</c:v>
                </c:pt>
                <c:pt idx="80748">
                  <c:v>1.83104</c:v>
                </c:pt>
                <c:pt idx="80749">
                  <c:v>1.83107</c:v>
                </c:pt>
                <c:pt idx="80750">
                  <c:v>1.83109</c:v>
                </c:pt>
                <c:pt idx="80751">
                  <c:v>1.83111</c:v>
                </c:pt>
                <c:pt idx="80752">
                  <c:v>1.83113</c:v>
                </c:pt>
                <c:pt idx="80753">
                  <c:v>1.83116</c:v>
                </c:pt>
                <c:pt idx="80754">
                  <c:v>1.83118</c:v>
                </c:pt>
                <c:pt idx="80755">
                  <c:v>1.8312</c:v>
                </c:pt>
                <c:pt idx="80756">
                  <c:v>1.83122</c:v>
                </c:pt>
                <c:pt idx="80757">
                  <c:v>1.83125</c:v>
                </c:pt>
                <c:pt idx="80758">
                  <c:v>1.83127</c:v>
                </c:pt>
                <c:pt idx="80759">
                  <c:v>1.83129</c:v>
                </c:pt>
                <c:pt idx="80760">
                  <c:v>1.83132</c:v>
                </c:pt>
                <c:pt idx="80761">
                  <c:v>1.83134</c:v>
                </c:pt>
                <c:pt idx="80762">
                  <c:v>1.83136</c:v>
                </c:pt>
                <c:pt idx="80763">
                  <c:v>1.83138</c:v>
                </c:pt>
                <c:pt idx="80764">
                  <c:v>1.83141</c:v>
                </c:pt>
                <c:pt idx="80765">
                  <c:v>1.83143</c:v>
                </c:pt>
                <c:pt idx="80766">
                  <c:v>1.83145</c:v>
                </c:pt>
                <c:pt idx="80767">
                  <c:v>1.83147</c:v>
                </c:pt>
                <c:pt idx="80768">
                  <c:v>1.8315</c:v>
                </c:pt>
                <c:pt idx="80769">
                  <c:v>1.83152</c:v>
                </c:pt>
                <c:pt idx="80770">
                  <c:v>1.83154</c:v>
                </c:pt>
                <c:pt idx="80771">
                  <c:v>1.83157</c:v>
                </c:pt>
                <c:pt idx="80772">
                  <c:v>1.83159</c:v>
                </c:pt>
                <c:pt idx="80773">
                  <c:v>1.83161</c:v>
                </c:pt>
                <c:pt idx="80774">
                  <c:v>1.83163</c:v>
                </c:pt>
                <c:pt idx="80775">
                  <c:v>1.83166</c:v>
                </c:pt>
                <c:pt idx="80776">
                  <c:v>1.83168</c:v>
                </c:pt>
                <c:pt idx="80777">
                  <c:v>1.8317</c:v>
                </c:pt>
                <c:pt idx="80778">
                  <c:v>1.83172</c:v>
                </c:pt>
                <c:pt idx="80779">
                  <c:v>1.83175</c:v>
                </c:pt>
                <c:pt idx="80780">
                  <c:v>1.83177</c:v>
                </c:pt>
                <c:pt idx="80781">
                  <c:v>1.83179</c:v>
                </c:pt>
                <c:pt idx="80782">
                  <c:v>1.83181</c:v>
                </c:pt>
                <c:pt idx="80783">
                  <c:v>1.83184</c:v>
                </c:pt>
                <c:pt idx="80784">
                  <c:v>1.83186</c:v>
                </c:pt>
                <c:pt idx="80785">
                  <c:v>1.83188</c:v>
                </c:pt>
                <c:pt idx="80786">
                  <c:v>1.8319</c:v>
                </c:pt>
                <c:pt idx="80787">
                  <c:v>1.83193</c:v>
                </c:pt>
                <c:pt idx="80788">
                  <c:v>1.83195</c:v>
                </c:pt>
                <c:pt idx="80789">
                  <c:v>1.83197</c:v>
                </c:pt>
                <c:pt idx="80790">
                  <c:v>1.832</c:v>
                </c:pt>
                <c:pt idx="80791">
                  <c:v>1.83202</c:v>
                </c:pt>
                <c:pt idx="80792">
                  <c:v>1.83204</c:v>
                </c:pt>
                <c:pt idx="80793">
                  <c:v>1.83206</c:v>
                </c:pt>
                <c:pt idx="80794">
                  <c:v>1.83209</c:v>
                </c:pt>
                <c:pt idx="80795">
                  <c:v>1.83211</c:v>
                </c:pt>
                <c:pt idx="80796">
                  <c:v>1.83213</c:v>
                </c:pt>
                <c:pt idx="80797">
                  <c:v>1.83215</c:v>
                </c:pt>
                <c:pt idx="80798">
                  <c:v>1.83218</c:v>
                </c:pt>
                <c:pt idx="80799">
                  <c:v>1.8322</c:v>
                </c:pt>
                <c:pt idx="80800">
                  <c:v>1.83222</c:v>
                </c:pt>
                <c:pt idx="80801">
                  <c:v>1.83224</c:v>
                </c:pt>
                <c:pt idx="80802">
                  <c:v>1.83227</c:v>
                </c:pt>
                <c:pt idx="80803">
                  <c:v>1.83229</c:v>
                </c:pt>
                <c:pt idx="80804">
                  <c:v>1.83231</c:v>
                </c:pt>
                <c:pt idx="80805">
                  <c:v>1.83234</c:v>
                </c:pt>
                <c:pt idx="80806">
                  <c:v>1.83236</c:v>
                </c:pt>
                <c:pt idx="80807">
                  <c:v>1.83238</c:v>
                </c:pt>
                <c:pt idx="80808">
                  <c:v>1.8324</c:v>
                </c:pt>
                <c:pt idx="80809">
                  <c:v>1.83243</c:v>
                </c:pt>
                <c:pt idx="80810">
                  <c:v>1.83245</c:v>
                </c:pt>
                <c:pt idx="80811">
                  <c:v>1.83247</c:v>
                </c:pt>
                <c:pt idx="80812">
                  <c:v>1.83249</c:v>
                </c:pt>
                <c:pt idx="80813">
                  <c:v>1.83252</c:v>
                </c:pt>
                <c:pt idx="80814">
                  <c:v>1.83254</c:v>
                </c:pt>
                <c:pt idx="80815">
                  <c:v>1.83256</c:v>
                </c:pt>
                <c:pt idx="80816">
                  <c:v>1.83258</c:v>
                </c:pt>
                <c:pt idx="80817">
                  <c:v>1.83261</c:v>
                </c:pt>
                <c:pt idx="80818">
                  <c:v>1.83263</c:v>
                </c:pt>
                <c:pt idx="80819">
                  <c:v>1.83265</c:v>
                </c:pt>
                <c:pt idx="80820">
                  <c:v>1.83268</c:v>
                </c:pt>
                <c:pt idx="80821">
                  <c:v>1.8327</c:v>
                </c:pt>
                <c:pt idx="80822">
                  <c:v>1.83272</c:v>
                </c:pt>
                <c:pt idx="80823">
                  <c:v>1.83274</c:v>
                </c:pt>
                <c:pt idx="80824">
                  <c:v>1.83277</c:v>
                </c:pt>
                <c:pt idx="80825">
                  <c:v>1.83279</c:v>
                </c:pt>
                <c:pt idx="80826">
                  <c:v>1.83281</c:v>
                </c:pt>
                <c:pt idx="80827">
                  <c:v>1.83283</c:v>
                </c:pt>
                <c:pt idx="80828">
                  <c:v>1.83286</c:v>
                </c:pt>
                <c:pt idx="80829">
                  <c:v>1.83288</c:v>
                </c:pt>
                <c:pt idx="80830">
                  <c:v>1.8329</c:v>
                </c:pt>
                <c:pt idx="80831">
                  <c:v>1.83292</c:v>
                </c:pt>
                <c:pt idx="80832">
                  <c:v>1.83295</c:v>
                </c:pt>
                <c:pt idx="80833">
                  <c:v>1.83297</c:v>
                </c:pt>
                <c:pt idx="80834">
                  <c:v>1.83299</c:v>
                </c:pt>
                <c:pt idx="80835">
                  <c:v>1.83302</c:v>
                </c:pt>
                <c:pt idx="80836">
                  <c:v>1.83304</c:v>
                </c:pt>
                <c:pt idx="80837">
                  <c:v>1.83306</c:v>
                </c:pt>
                <c:pt idx="80838">
                  <c:v>1.83308</c:v>
                </c:pt>
                <c:pt idx="80839">
                  <c:v>1.83311</c:v>
                </c:pt>
                <c:pt idx="80840">
                  <c:v>1.83313</c:v>
                </c:pt>
                <c:pt idx="80841">
                  <c:v>1.83315</c:v>
                </c:pt>
                <c:pt idx="80842">
                  <c:v>1.83317</c:v>
                </c:pt>
                <c:pt idx="80843">
                  <c:v>1.8332</c:v>
                </c:pt>
                <c:pt idx="80844">
                  <c:v>1.83322</c:v>
                </c:pt>
                <c:pt idx="80845">
                  <c:v>1.83324</c:v>
                </c:pt>
                <c:pt idx="80846">
                  <c:v>1.83326</c:v>
                </c:pt>
                <c:pt idx="80847">
                  <c:v>1.83329</c:v>
                </c:pt>
                <c:pt idx="80848">
                  <c:v>1.83331</c:v>
                </c:pt>
                <c:pt idx="80849">
                  <c:v>1.83333</c:v>
                </c:pt>
                <c:pt idx="80850">
                  <c:v>1.83336</c:v>
                </c:pt>
                <c:pt idx="80851">
                  <c:v>1.83338</c:v>
                </c:pt>
                <c:pt idx="80852">
                  <c:v>1.8334</c:v>
                </c:pt>
                <c:pt idx="80853">
                  <c:v>1.83342</c:v>
                </c:pt>
                <c:pt idx="80854">
                  <c:v>1.83345</c:v>
                </c:pt>
                <c:pt idx="80855">
                  <c:v>1.83347</c:v>
                </c:pt>
                <c:pt idx="80856">
                  <c:v>1.83349</c:v>
                </c:pt>
                <c:pt idx="80857">
                  <c:v>1.83352</c:v>
                </c:pt>
                <c:pt idx="80858">
                  <c:v>1.83354</c:v>
                </c:pt>
                <c:pt idx="80859">
                  <c:v>1.83356</c:v>
                </c:pt>
                <c:pt idx="80860">
                  <c:v>1.83358</c:v>
                </c:pt>
                <c:pt idx="80861">
                  <c:v>1.8336</c:v>
                </c:pt>
                <c:pt idx="80862">
                  <c:v>1.83363</c:v>
                </c:pt>
                <c:pt idx="80863">
                  <c:v>1.83365</c:v>
                </c:pt>
                <c:pt idx="80864">
                  <c:v>1.83367</c:v>
                </c:pt>
                <c:pt idx="80865">
                  <c:v>1.8337</c:v>
                </c:pt>
                <c:pt idx="80866">
                  <c:v>1.83372</c:v>
                </c:pt>
                <c:pt idx="80867">
                  <c:v>1.83374</c:v>
                </c:pt>
                <c:pt idx="80868">
                  <c:v>1.83376</c:v>
                </c:pt>
                <c:pt idx="80869">
                  <c:v>1.83379</c:v>
                </c:pt>
                <c:pt idx="80870">
                  <c:v>1.83381</c:v>
                </c:pt>
                <c:pt idx="80871">
                  <c:v>1.83383</c:v>
                </c:pt>
                <c:pt idx="80872">
                  <c:v>1.83386</c:v>
                </c:pt>
                <c:pt idx="80873">
                  <c:v>1.83388</c:v>
                </c:pt>
                <c:pt idx="80874">
                  <c:v>1.8339</c:v>
                </c:pt>
                <c:pt idx="80875">
                  <c:v>1.83392</c:v>
                </c:pt>
                <c:pt idx="80876">
                  <c:v>1.83395</c:v>
                </c:pt>
                <c:pt idx="80877">
                  <c:v>1.83397</c:v>
                </c:pt>
                <c:pt idx="80878">
                  <c:v>1.83399</c:v>
                </c:pt>
                <c:pt idx="80879">
                  <c:v>1.83401</c:v>
                </c:pt>
                <c:pt idx="80880">
                  <c:v>1.83404</c:v>
                </c:pt>
                <c:pt idx="80881">
                  <c:v>1.83406</c:v>
                </c:pt>
                <c:pt idx="80882">
                  <c:v>1.83408</c:v>
                </c:pt>
                <c:pt idx="80883">
                  <c:v>1.8341</c:v>
                </c:pt>
                <c:pt idx="80884">
                  <c:v>1.83413</c:v>
                </c:pt>
                <c:pt idx="80885">
                  <c:v>1.83415</c:v>
                </c:pt>
                <c:pt idx="80886">
                  <c:v>1.83417</c:v>
                </c:pt>
                <c:pt idx="80887">
                  <c:v>1.8342</c:v>
                </c:pt>
                <c:pt idx="80888">
                  <c:v>1.83422</c:v>
                </c:pt>
                <c:pt idx="80889">
                  <c:v>1.83424</c:v>
                </c:pt>
                <c:pt idx="80890">
                  <c:v>1.83426</c:v>
                </c:pt>
                <c:pt idx="80891">
                  <c:v>1.83429</c:v>
                </c:pt>
                <c:pt idx="80892">
                  <c:v>1.83431</c:v>
                </c:pt>
                <c:pt idx="80893">
                  <c:v>1.83433</c:v>
                </c:pt>
                <c:pt idx="80894">
                  <c:v>1.83435</c:v>
                </c:pt>
                <c:pt idx="80895">
                  <c:v>1.83438</c:v>
                </c:pt>
                <c:pt idx="80896">
                  <c:v>1.8344</c:v>
                </c:pt>
                <c:pt idx="80897">
                  <c:v>1.83442</c:v>
                </c:pt>
                <c:pt idx="80898">
                  <c:v>1.83444</c:v>
                </c:pt>
                <c:pt idx="80899">
                  <c:v>1.83447</c:v>
                </c:pt>
                <c:pt idx="80900">
                  <c:v>1.83449</c:v>
                </c:pt>
                <c:pt idx="80901">
                  <c:v>1.83451</c:v>
                </c:pt>
                <c:pt idx="80902">
                  <c:v>1.83454</c:v>
                </c:pt>
                <c:pt idx="80903">
                  <c:v>1.83456</c:v>
                </c:pt>
                <c:pt idx="80904">
                  <c:v>1.83458</c:v>
                </c:pt>
                <c:pt idx="80905">
                  <c:v>1.8346</c:v>
                </c:pt>
                <c:pt idx="80906">
                  <c:v>1.83463</c:v>
                </c:pt>
                <c:pt idx="80907">
                  <c:v>1.83465</c:v>
                </c:pt>
                <c:pt idx="80908">
                  <c:v>1.83467</c:v>
                </c:pt>
                <c:pt idx="80909">
                  <c:v>1.83469</c:v>
                </c:pt>
                <c:pt idx="80910">
                  <c:v>1.83472</c:v>
                </c:pt>
                <c:pt idx="80911">
                  <c:v>1.83474</c:v>
                </c:pt>
                <c:pt idx="80912">
                  <c:v>1.83476</c:v>
                </c:pt>
                <c:pt idx="80913">
                  <c:v>1.83479</c:v>
                </c:pt>
                <c:pt idx="80914">
                  <c:v>1.83481</c:v>
                </c:pt>
                <c:pt idx="80915">
                  <c:v>1.83483</c:v>
                </c:pt>
                <c:pt idx="80916">
                  <c:v>1.83485</c:v>
                </c:pt>
                <c:pt idx="80917">
                  <c:v>1.83488</c:v>
                </c:pt>
                <c:pt idx="80918">
                  <c:v>1.8349</c:v>
                </c:pt>
                <c:pt idx="80919">
                  <c:v>1.83492</c:v>
                </c:pt>
                <c:pt idx="80920">
                  <c:v>1.83494</c:v>
                </c:pt>
                <c:pt idx="80921">
                  <c:v>1.83497</c:v>
                </c:pt>
                <c:pt idx="80922">
                  <c:v>1.83499</c:v>
                </c:pt>
                <c:pt idx="80923">
                  <c:v>1.83501</c:v>
                </c:pt>
                <c:pt idx="80924">
                  <c:v>1.83503</c:v>
                </c:pt>
                <c:pt idx="80925">
                  <c:v>1.83506</c:v>
                </c:pt>
                <c:pt idx="80926">
                  <c:v>1.83508</c:v>
                </c:pt>
                <c:pt idx="80927">
                  <c:v>1.8351</c:v>
                </c:pt>
                <c:pt idx="80928">
                  <c:v>1.83512</c:v>
                </c:pt>
                <c:pt idx="80929">
                  <c:v>1.83515</c:v>
                </c:pt>
                <c:pt idx="80930">
                  <c:v>1.83517</c:v>
                </c:pt>
                <c:pt idx="80931">
                  <c:v>1.83519</c:v>
                </c:pt>
                <c:pt idx="80932">
                  <c:v>1.83522</c:v>
                </c:pt>
                <c:pt idx="80933">
                  <c:v>1.83524</c:v>
                </c:pt>
                <c:pt idx="80934">
                  <c:v>1.83526</c:v>
                </c:pt>
                <c:pt idx="80935">
                  <c:v>1.83528</c:v>
                </c:pt>
                <c:pt idx="80936">
                  <c:v>1.83531</c:v>
                </c:pt>
                <c:pt idx="80937">
                  <c:v>1.83533</c:v>
                </c:pt>
                <c:pt idx="80938">
                  <c:v>1.83535</c:v>
                </c:pt>
                <c:pt idx="80939">
                  <c:v>1.83537</c:v>
                </c:pt>
                <c:pt idx="80940">
                  <c:v>1.8354</c:v>
                </c:pt>
                <c:pt idx="80941">
                  <c:v>1.83542</c:v>
                </c:pt>
                <c:pt idx="80942">
                  <c:v>1.83544</c:v>
                </c:pt>
                <c:pt idx="80943">
                  <c:v>1.83546</c:v>
                </c:pt>
                <c:pt idx="80944">
                  <c:v>1.83549</c:v>
                </c:pt>
                <c:pt idx="80945">
                  <c:v>1.83551</c:v>
                </c:pt>
                <c:pt idx="80946">
                  <c:v>1.83553</c:v>
                </c:pt>
                <c:pt idx="80947">
                  <c:v>1.83556</c:v>
                </c:pt>
                <c:pt idx="80948">
                  <c:v>1.83558</c:v>
                </c:pt>
                <c:pt idx="80949">
                  <c:v>1.8356</c:v>
                </c:pt>
                <c:pt idx="80950">
                  <c:v>1.83562</c:v>
                </c:pt>
                <c:pt idx="80951">
                  <c:v>1.83565</c:v>
                </c:pt>
                <c:pt idx="80952">
                  <c:v>1.83567</c:v>
                </c:pt>
                <c:pt idx="80953">
                  <c:v>1.83569</c:v>
                </c:pt>
                <c:pt idx="80954">
                  <c:v>1.83571</c:v>
                </c:pt>
                <c:pt idx="80955">
                  <c:v>1.83574</c:v>
                </c:pt>
                <c:pt idx="80956">
                  <c:v>1.83576</c:v>
                </c:pt>
                <c:pt idx="80957">
                  <c:v>1.83578</c:v>
                </c:pt>
                <c:pt idx="80958">
                  <c:v>1.8358</c:v>
                </c:pt>
                <c:pt idx="80959">
                  <c:v>1.83583</c:v>
                </c:pt>
                <c:pt idx="80960">
                  <c:v>1.83585</c:v>
                </c:pt>
                <c:pt idx="80961">
                  <c:v>1.83587</c:v>
                </c:pt>
                <c:pt idx="80962">
                  <c:v>1.8359</c:v>
                </c:pt>
                <c:pt idx="80963">
                  <c:v>1.83592</c:v>
                </c:pt>
                <c:pt idx="80964">
                  <c:v>1.83594</c:v>
                </c:pt>
                <c:pt idx="80965">
                  <c:v>1.83596</c:v>
                </c:pt>
                <c:pt idx="80966">
                  <c:v>1.83599</c:v>
                </c:pt>
                <c:pt idx="80967">
                  <c:v>1.83601</c:v>
                </c:pt>
                <c:pt idx="80968">
                  <c:v>1.83603</c:v>
                </c:pt>
                <c:pt idx="80969">
                  <c:v>1.83605</c:v>
                </c:pt>
                <c:pt idx="80970">
                  <c:v>1.83608</c:v>
                </c:pt>
                <c:pt idx="80971">
                  <c:v>1.8361</c:v>
                </c:pt>
                <c:pt idx="80972">
                  <c:v>1.83612</c:v>
                </c:pt>
                <c:pt idx="80973">
                  <c:v>1.83614</c:v>
                </c:pt>
                <c:pt idx="80974">
                  <c:v>1.83617</c:v>
                </c:pt>
                <c:pt idx="80975">
                  <c:v>1.83619</c:v>
                </c:pt>
                <c:pt idx="80976">
                  <c:v>1.83621</c:v>
                </c:pt>
                <c:pt idx="80977">
                  <c:v>1.83624</c:v>
                </c:pt>
                <c:pt idx="80978">
                  <c:v>1.83626</c:v>
                </c:pt>
                <c:pt idx="80979">
                  <c:v>1.83628</c:v>
                </c:pt>
                <c:pt idx="80980">
                  <c:v>1.8363</c:v>
                </c:pt>
                <c:pt idx="80981">
                  <c:v>1.83633</c:v>
                </c:pt>
                <c:pt idx="80982">
                  <c:v>1.83635</c:v>
                </c:pt>
                <c:pt idx="80983">
                  <c:v>1.83637</c:v>
                </c:pt>
                <c:pt idx="80984">
                  <c:v>1.83639</c:v>
                </c:pt>
                <c:pt idx="80985">
                  <c:v>1.83642</c:v>
                </c:pt>
                <c:pt idx="80986">
                  <c:v>1.83644</c:v>
                </c:pt>
                <c:pt idx="80987">
                  <c:v>1.83646</c:v>
                </c:pt>
                <c:pt idx="80988">
                  <c:v>1.83648</c:v>
                </c:pt>
                <c:pt idx="80989">
                  <c:v>1.83651</c:v>
                </c:pt>
                <c:pt idx="80990">
                  <c:v>1.83653</c:v>
                </c:pt>
                <c:pt idx="80991">
                  <c:v>1.83655</c:v>
                </c:pt>
                <c:pt idx="80992">
                  <c:v>1.83658</c:v>
                </c:pt>
                <c:pt idx="80993">
                  <c:v>1.8366</c:v>
                </c:pt>
                <c:pt idx="80994">
                  <c:v>1.83662</c:v>
                </c:pt>
                <c:pt idx="80995">
                  <c:v>1.83664</c:v>
                </c:pt>
                <c:pt idx="80996">
                  <c:v>1.83667</c:v>
                </c:pt>
                <c:pt idx="80997">
                  <c:v>1.83669</c:v>
                </c:pt>
                <c:pt idx="80998">
                  <c:v>1.83671</c:v>
                </c:pt>
                <c:pt idx="80999">
                  <c:v>1.83674</c:v>
                </c:pt>
                <c:pt idx="81000">
                  <c:v>1.83676</c:v>
                </c:pt>
                <c:pt idx="81001">
                  <c:v>1.83678</c:v>
                </c:pt>
                <c:pt idx="81002">
                  <c:v>1.8368</c:v>
                </c:pt>
                <c:pt idx="81003">
                  <c:v>1.83682</c:v>
                </c:pt>
                <c:pt idx="81004">
                  <c:v>1.83685</c:v>
                </c:pt>
                <c:pt idx="81005">
                  <c:v>1.83687</c:v>
                </c:pt>
                <c:pt idx="81006">
                  <c:v>1.83689</c:v>
                </c:pt>
                <c:pt idx="81007">
                  <c:v>1.83692</c:v>
                </c:pt>
                <c:pt idx="81008">
                  <c:v>1.83694</c:v>
                </c:pt>
                <c:pt idx="81009">
                  <c:v>1.83696</c:v>
                </c:pt>
                <c:pt idx="81010">
                  <c:v>1.83698</c:v>
                </c:pt>
                <c:pt idx="81011">
                  <c:v>1.83701</c:v>
                </c:pt>
                <c:pt idx="81012">
                  <c:v>1.83703</c:v>
                </c:pt>
                <c:pt idx="81013">
                  <c:v>1.83705</c:v>
                </c:pt>
                <c:pt idx="81014">
                  <c:v>1.83708</c:v>
                </c:pt>
                <c:pt idx="81015">
                  <c:v>1.8371</c:v>
                </c:pt>
                <c:pt idx="81016">
                  <c:v>1.83712</c:v>
                </c:pt>
                <c:pt idx="81017">
                  <c:v>1.83714</c:v>
                </c:pt>
                <c:pt idx="81018">
                  <c:v>1.83717</c:v>
                </c:pt>
                <c:pt idx="81019">
                  <c:v>1.83719</c:v>
                </c:pt>
                <c:pt idx="81020">
                  <c:v>1.83721</c:v>
                </c:pt>
                <c:pt idx="81021">
                  <c:v>1.83723</c:v>
                </c:pt>
                <c:pt idx="81022">
                  <c:v>1.83726</c:v>
                </c:pt>
                <c:pt idx="81023">
                  <c:v>1.83728</c:v>
                </c:pt>
                <c:pt idx="81024">
                  <c:v>1.8373</c:v>
                </c:pt>
                <c:pt idx="81025">
                  <c:v>1.83732</c:v>
                </c:pt>
                <c:pt idx="81026">
                  <c:v>1.83735</c:v>
                </c:pt>
                <c:pt idx="81027">
                  <c:v>1.83737</c:v>
                </c:pt>
                <c:pt idx="81028">
                  <c:v>1.83739</c:v>
                </c:pt>
                <c:pt idx="81029">
                  <c:v>1.83742</c:v>
                </c:pt>
                <c:pt idx="81030">
                  <c:v>1.83744</c:v>
                </c:pt>
                <c:pt idx="81031">
                  <c:v>1.83746</c:v>
                </c:pt>
                <c:pt idx="81032">
                  <c:v>1.83748</c:v>
                </c:pt>
                <c:pt idx="81033">
                  <c:v>1.83751</c:v>
                </c:pt>
                <c:pt idx="81034">
                  <c:v>1.83753</c:v>
                </c:pt>
                <c:pt idx="81035">
                  <c:v>1.83755</c:v>
                </c:pt>
                <c:pt idx="81036">
                  <c:v>1.83757</c:v>
                </c:pt>
                <c:pt idx="81037">
                  <c:v>1.8376</c:v>
                </c:pt>
                <c:pt idx="81038">
                  <c:v>1.83762</c:v>
                </c:pt>
                <c:pt idx="81039">
                  <c:v>1.83764</c:v>
                </c:pt>
                <c:pt idx="81040">
                  <c:v>1.83766</c:v>
                </c:pt>
                <c:pt idx="81041">
                  <c:v>1.83769</c:v>
                </c:pt>
                <c:pt idx="81042">
                  <c:v>1.83771</c:v>
                </c:pt>
                <c:pt idx="81043">
                  <c:v>1.83773</c:v>
                </c:pt>
                <c:pt idx="81044">
                  <c:v>1.83776</c:v>
                </c:pt>
                <c:pt idx="81045">
                  <c:v>1.83778</c:v>
                </c:pt>
                <c:pt idx="81046">
                  <c:v>1.8378</c:v>
                </c:pt>
                <c:pt idx="81047">
                  <c:v>1.83782</c:v>
                </c:pt>
                <c:pt idx="81048">
                  <c:v>1.83785</c:v>
                </c:pt>
                <c:pt idx="81049">
                  <c:v>1.83787</c:v>
                </c:pt>
                <c:pt idx="81050">
                  <c:v>1.83789</c:v>
                </c:pt>
                <c:pt idx="81051">
                  <c:v>1.83791</c:v>
                </c:pt>
                <c:pt idx="81052">
                  <c:v>1.83794</c:v>
                </c:pt>
                <c:pt idx="81053">
                  <c:v>1.83796</c:v>
                </c:pt>
                <c:pt idx="81054">
                  <c:v>1.83798</c:v>
                </c:pt>
                <c:pt idx="81055">
                  <c:v>1.83801</c:v>
                </c:pt>
                <c:pt idx="81056">
                  <c:v>1.83803</c:v>
                </c:pt>
                <c:pt idx="81057">
                  <c:v>1.83805</c:v>
                </c:pt>
                <c:pt idx="81058">
                  <c:v>1.83807</c:v>
                </c:pt>
                <c:pt idx="81059">
                  <c:v>1.8381</c:v>
                </c:pt>
                <c:pt idx="81060">
                  <c:v>1.83812</c:v>
                </c:pt>
                <c:pt idx="81061">
                  <c:v>1.83814</c:v>
                </c:pt>
                <c:pt idx="81062">
                  <c:v>1.83816</c:v>
                </c:pt>
                <c:pt idx="81063">
                  <c:v>1.83819</c:v>
                </c:pt>
                <c:pt idx="81064">
                  <c:v>1.83821</c:v>
                </c:pt>
                <c:pt idx="81065">
                  <c:v>1.83823</c:v>
                </c:pt>
                <c:pt idx="81066">
                  <c:v>1.83825</c:v>
                </c:pt>
                <c:pt idx="81067">
                  <c:v>1.83828</c:v>
                </c:pt>
                <c:pt idx="81068">
                  <c:v>1.8383</c:v>
                </c:pt>
                <c:pt idx="81069">
                  <c:v>1.83832</c:v>
                </c:pt>
                <c:pt idx="81070">
                  <c:v>1.83834</c:v>
                </c:pt>
                <c:pt idx="81071">
                  <c:v>1.83837</c:v>
                </c:pt>
                <c:pt idx="81072">
                  <c:v>1.83839</c:v>
                </c:pt>
                <c:pt idx="81073">
                  <c:v>1.83841</c:v>
                </c:pt>
                <c:pt idx="81074">
                  <c:v>1.83844</c:v>
                </c:pt>
                <c:pt idx="81075">
                  <c:v>1.83846</c:v>
                </c:pt>
                <c:pt idx="81076">
                  <c:v>1.83848</c:v>
                </c:pt>
                <c:pt idx="81077">
                  <c:v>1.8385</c:v>
                </c:pt>
                <c:pt idx="81078">
                  <c:v>1.83853</c:v>
                </c:pt>
                <c:pt idx="81079">
                  <c:v>1.83855</c:v>
                </c:pt>
                <c:pt idx="81080">
                  <c:v>1.83857</c:v>
                </c:pt>
                <c:pt idx="81081">
                  <c:v>1.83859</c:v>
                </c:pt>
                <c:pt idx="81082">
                  <c:v>1.83862</c:v>
                </c:pt>
                <c:pt idx="81083">
                  <c:v>1.83864</c:v>
                </c:pt>
                <c:pt idx="81084">
                  <c:v>1.83866</c:v>
                </c:pt>
                <c:pt idx="81085">
                  <c:v>1.83868</c:v>
                </c:pt>
                <c:pt idx="81086">
                  <c:v>1.83871</c:v>
                </c:pt>
                <c:pt idx="81087">
                  <c:v>1.83873</c:v>
                </c:pt>
                <c:pt idx="81088">
                  <c:v>1.83875</c:v>
                </c:pt>
                <c:pt idx="81089">
                  <c:v>1.83878</c:v>
                </c:pt>
                <c:pt idx="81090">
                  <c:v>1.8388</c:v>
                </c:pt>
                <c:pt idx="81091">
                  <c:v>1.83882</c:v>
                </c:pt>
                <c:pt idx="81092">
                  <c:v>1.83884</c:v>
                </c:pt>
                <c:pt idx="81093">
                  <c:v>1.83887</c:v>
                </c:pt>
                <c:pt idx="81094">
                  <c:v>1.83889</c:v>
                </c:pt>
                <c:pt idx="81095">
                  <c:v>1.83891</c:v>
                </c:pt>
                <c:pt idx="81096">
                  <c:v>1.83893</c:v>
                </c:pt>
                <c:pt idx="81097">
                  <c:v>1.83896</c:v>
                </c:pt>
                <c:pt idx="81098">
                  <c:v>1.83898</c:v>
                </c:pt>
                <c:pt idx="81099">
                  <c:v>1.839</c:v>
                </c:pt>
                <c:pt idx="81100">
                  <c:v>1.83902</c:v>
                </c:pt>
                <c:pt idx="81101">
                  <c:v>1.83905</c:v>
                </c:pt>
                <c:pt idx="81102">
                  <c:v>1.83907</c:v>
                </c:pt>
                <c:pt idx="81103">
                  <c:v>1.83909</c:v>
                </c:pt>
                <c:pt idx="81104">
                  <c:v>1.83912</c:v>
                </c:pt>
                <c:pt idx="81105">
                  <c:v>1.83914</c:v>
                </c:pt>
                <c:pt idx="81106">
                  <c:v>1.83916</c:v>
                </c:pt>
                <c:pt idx="81107">
                  <c:v>1.83918</c:v>
                </c:pt>
                <c:pt idx="81108">
                  <c:v>1.83921</c:v>
                </c:pt>
                <c:pt idx="81109">
                  <c:v>1.83923</c:v>
                </c:pt>
                <c:pt idx="81110">
                  <c:v>1.83925</c:v>
                </c:pt>
                <c:pt idx="81111">
                  <c:v>1.83927</c:v>
                </c:pt>
                <c:pt idx="81112">
                  <c:v>1.8393</c:v>
                </c:pt>
                <c:pt idx="81113">
                  <c:v>1.83932</c:v>
                </c:pt>
                <c:pt idx="81114">
                  <c:v>1.83934</c:v>
                </c:pt>
                <c:pt idx="81115">
                  <c:v>1.83936</c:v>
                </c:pt>
                <c:pt idx="81116">
                  <c:v>1.83939</c:v>
                </c:pt>
                <c:pt idx="81117">
                  <c:v>1.83941</c:v>
                </c:pt>
                <c:pt idx="81118">
                  <c:v>1.83943</c:v>
                </c:pt>
                <c:pt idx="81119">
                  <c:v>1.83946</c:v>
                </c:pt>
                <c:pt idx="81120">
                  <c:v>1.83948</c:v>
                </c:pt>
                <c:pt idx="81121">
                  <c:v>1.8395</c:v>
                </c:pt>
                <c:pt idx="81122">
                  <c:v>1.83952</c:v>
                </c:pt>
                <c:pt idx="81123">
                  <c:v>1.83955</c:v>
                </c:pt>
                <c:pt idx="81124">
                  <c:v>1.83957</c:v>
                </c:pt>
                <c:pt idx="81125">
                  <c:v>1.83959</c:v>
                </c:pt>
                <c:pt idx="81126">
                  <c:v>1.83962</c:v>
                </c:pt>
                <c:pt idx="81127">
                  <c:v>1.83964</c:v>
                </c:pt>
                <c:pt idx="81128">
                  <c:v>1.83966</c:v>
                </c:pt>
                <c:pt idx="81129">
                  <c:v>1.83968</c:v>
                </c:pt>
                <c:pt idx="81130">
                  <c:v>1.8397</c:v>
                </c:pt>
                <c:pt idx="81131">
                  <c:v>1.83973</c:v>
                </c:pt>
                <c:pt idx="81132">
                  <c:v>1.83975</c:v>
                </c:pt>
                <c:pt idx="81133">
                  <c:v>1.83977</c:v>
                </c:pt>
                <c:pt idx="81134">
                  <c:v>1.8398</c:v>
                </c:pt>
                <c:pt idx="81135">
                  <c:v>1.83982</c:v>
                </c:pt>
                <c:pt idx="81136">
                  <c:v>1.83984</c:v>
                </c:pt>
                <c:pt idx="81137">
                  <c:v>1.83986</c:v>
                </c:pt>
                <c:pt idx="81138">
                  <c:v>1.83989</c:v>
                </c:pt>
                <c:pt idx="81139">
                  <c:v>1.83991</c:v>
                </c:pt>
                <c:pt idx="81140">
                  <c:v>1.83993</c:v>
                </c:pt>
                <c:pt idx="81141">
                  <c:v>1.83996</c:v>
                </c:pt>
                <c:pt idx="81142">
                  <c:v>1.83998</c:v>
                </c:pt>
                <c:pt idx="81143">
                  <c:v>1.84</c:v>
                </c:pt>
                <c:pt idx="81144">
                  <c:v>1.84002</c:v>
                </c:pt>
                <c:pt idx="81145">
                  <c:v>1.84004</c:v>
                </c:pt>
                <c:pt idx="81146">
                  <c:v>1.84007</c:v>
                </c:pt>
                <c:pt idx="81147">
                  <c:v>1.84009</c:v>
                </c:pt>
                <c:pt idx="81148">
                  <c:v>1.84011</c:v>
                </c:pt>
                <c:pt idx="81149">
                  <c:v>1.84014</c:v>
                </c:pt>
                <c:pt idx="81150">
                  <c:v>1.84016</c:v>
                </c:pt>
                <c:pt idx="81151">
                  <c:v>1.84018</c:v>
                </c:pt>
                <c:pt idx="81152">
                  <c:v>1.8402</c:v>
                </c:pt>
                <c:pt idx="81153">
                  <c:v>1.84023</c:v>
                </c:pt>
                <c:pt idx="81154">
                  <c:v>1.84025</c:v>
                </c:pt>
                <c:pt idx="81155">
                  <c:v>1.84027</c:v>
                </c:pt>
                <c:pt idx="81156">
                  <c:v>1.8403</c:v>
                </c:pt>
                <c:pt idx="81157">
                  <c:v>1.84032</c:v>
                </c:pt>
                <c:pt idx="81158">
                  <c:v>1.84034</c:v>
                </c:pt>
                <c:pt idx="81159">
                  <c:v>1.84036</c:v>
                </c:pt>
                <c:pt idx="81160">
                  <c:v>1.84038</c:v>
                </c:pt>
                <c:pt idx="81161">
                  <c:v>1.84041</c:v>
                </c:pt>
                <c:pt idx="81162">
                  <c:v>1.84043</c:v>
                </c:pt>
                <c:pt idx="81163">
                  <c:v>1.84045</c:v>
                </c:pt>
                <c:pt idx="81164">
                  <c:v>1.84048</c:v>
                </c:pt>
                <c:pt idx="81165">
                  <c:v>1.8405</c:v>
                </c:pt>
                <c:pt idx="81166">
                  <c:v>1.84052</c:v>
                </c:pt>
                <c:pt idx="81167">
                  <c:v>1.84054</c:v>
                </c:pt>
                <c:pt idx="81168">
                  <c:v>1.84057</c:v>
                </c:pt>
                <c:pt idx="81169">
                  <c:v>1.84059</c:v>
                </c:pt>
                <c:pt idx="81170">
                  <c:v>1.84061</c:v>
                </c:pt>
                <c:pt idx="81171">
                  <c:v>1.84064</c:v>
                </c:pt>
                <c:pt idx="81172">
                  <c:v>1.84066</c:v>
                </c:pt>
                <c:pt idx="81173">
                  <c:v>1.84068</c:v>
                </c:pt>
                <c:pt idx="81174">
                  <c:v>1.8407</c:v>
                </c:pt>
                <c:pt idx="81175">
                  <c:v>1.84073</c:v>
                </c:pt>
                <c:pt idx="81176">
                  <c:v>1.84075</c:v>
                </c:pt>
                <c:pt idx="81177">
                  <c:v>1.84077</c:v>
                </c:pt>
                <c:pt idx="81178">
                  <c:v>1.84079</c:v>
                </c:pt>
                <c:pt idx="81179">
                  <c:v>1.84082</c:v>
                </c:pt>
                <c:pt idx="81180">
                  <c:v>1.84084</c:v>
                </c:pt>
                <c:pt idx="81181">
                  <c:v>1.84086</c:v>
                </c:pt>
                <c:pt idx="81182">
                  <c:v>1.84088</c:v>
                </c:pt>
                <c:pt idx="81183">
                  <c:v>1.84091</c:v>
                </c:pt>
                <c:pt idx="81184">
                  <c:v>1.84093</c:v>
                </c:pt>
                <c:pt idx="81185">
                  <c:v>1.84095</c:v>
                </c:pt>
                <c:pt idx="81186">
                  <c:v>1.84098</c:v>
                </c:pt>
                <c:pt idx="81187">
                  <c:v>1.841</c:v>
                </c:pt>
                <c:pt idx="81188">
                  <c:v>1.84102</c:v>
                </c:pt>
                <c:pt idx="81189">
                  <c:v>1.84104</c:v>
                </c:pt>
                <c:pt idx="81190">
                  <c:v>1.84107</c:v>
                </c:pt>
                <c:pt idx="81191">
                  <c:v>1.84109</c:v>
                </c:pt>
                <c:pt idx="81192">
                  <c:v>1.84111</c:v>
                </c:pt>
                <c:pt idx="81193">
                  <c:v>1.84113</c:v>
                </c:pt>
                <c:pt idx="81194">
                  <c:v>1.84116</c:v>
                </c:pt>
                <c:pt idx="81195">
                  <c:v>1.84118</c:v>
                </c:pt>
                <c:pt idx="81196">
                  <c:v>1.8412</c:v>
                </c:pt>
                <c:pt idx="81197">
                  <c:v>1.84122</c:v>
                </c:pt>
                <c:pt idx="81198">
                  <c:v>1.84125</c:v>
                </c:pt>
                <c:pt idx="81199">
                  <c:v>1.84127</c:v>
                </c:pt>
                <c:pt idx="81200">
                  <c:v>1.84129</c:v>
                </c:pt>
                <c:pt idx="81201">
                  <c:v>1.84132</c:v>
                </c:pt>
                <c:pt idx="81202">
                  <c:v>1.84134</c:v>
                </c:pt>
                <c:pt idx="81203">
                  <c:v>1.84136</c:v>
                </c:pt>
                <c:pt idx="81204">
                  <c:v>1.84138</c:v>
                </c:pt>
                <c:pt idx="81205">
                  <c:v>1.84141</c:v>
                </c:pt>
                <c:pt idx="81206">
                  <c:v>1.84143</c:v>
                </c:pt>
                <c:pt idx="81207">
                  <c:v>1.84145</c:v>
                </c:pt>
                <c:pt idx="81208">
                  <c:v>1.84147</c:v>
                </c:pt>
                <c:pt idx="81209">
                  <c:v>1.8415</c:v>
                </c:pt>
                <c:pt idx="81210">
                  <c:v>1.84152</c:v>
                </c:pt>
                <c:pt idx="81211">
                  <c:v>1.84154</c:v>
                </c:pt>
                <c:pt idx="81212">
                  <c:v>1.84156</c:v>
                </c:pt>
                <c:pt idx="81213">
                  <c:v>1.84159</c:v>
                </c:pt>
                <c:pt idx="81214">
                  <c:v>1.84161</c:v>
                </c:pt>
                <c:pt idx="81215">
                  <c:v>1.84163</c:v>
                </c:pt>
                <c:pt idx="81216">
                  <c:v>1.84166</c:v>
                </c:pt>
                <c:pt idx="81217">
                  <c:v>1.84168</c:v>
                </c:pt>
                <c:pt idx="81218">
                  <c:v>1.8417</c:v>
                </c:pt>
                <c:pt idx="81219">
                  <c:v>1.84172</c:v>
                </c:pt>
                <c:pt idx="81220">
                  <c:v>1.84175</c:v>
                </c:pt>
                <c:pt idx="81221">
                  <c:v>1.84177</c:v>
                </c:pt>
                <c:pt idx="81222">
                  <c:v>1.84179</c:v>
                </c:pt>
                <c:pt idx="81223">
                  <c:v>1.84181</c:v>
                </c:pt>
                <c:pt idx="81224">
                  <c:v>1.84184</c:v>
                </c:pt>
                <c:pt idx="81225">
                  <c:v>1.84186</c:v>
                </c:pt>
                <c:pt idx="81226">
                  <c:v>1.84188</c:v>
                </c:pt>
                <c:pt idx="81227">
                  <c:v>1.8419</c:v>
                </c:pt>
                <c:pt idx="81228">
                  <c:v>1.84193</c:v>
                </c:pt>
                <c:pt idx="81229">
                  <c:v>1.84195</c:v>
                </c:pt>
                <c:pt idx="81230">
                  <c:v>1.84197</c:v>
                </c:pt>
                <c:pt idx="81231">
                  <c:v>1.842</c:v>
                </c:pt>
                <c:pt idx="81232">
                  <c:v>1.84202</c:v>
                </c:pt>
                <c:pt idx="81233">
                  <c:v>1.84204</c:v>
                </c:pt>
                <c:pt idx="81234">
                  <c:v>1.84206</c:v>
                </c:pt>
                <c:pt idx="81235">
                  <c:v>1.84209</c:v>
                </c:pt>
                <c:pt idx="81236">
                  <c:v>1.84211</c:v>
                </c:pt>
                <c:pt idx="81237">
                  <c:v>1.84213</c:v>
                </c:pt>
                <c:pt idx="81238">
                  <c:v>1.84215</c:v>
                </c:pt>
                <c:pt idx="81239">
                  <c:v>1.84218</c:v>
                </c:pt>
                <c:pt idx="81240">
                  <c:v>1.8422</c:v>
                </c:pt>
                <c:pt idx="81241">
                  <c:v>1.84222</c:v>
                </c:pt>
                <c:pt idx="81242">
                  <c:v>1.84224</c:v>
                </c:pt>
                <c:pt idx="81243">
                  <c:v>1.84227</c:v>
                </c:pt>
                <c:pt idx="81244">
                  <c:v>1.84229</c:v>
                </c:pt>
                <c:pt idx="81245">
                  <c:v>1.84231</c:v>
                </c:pt>
                <c:pt idx="81246">
                  <c:v>1.84234</c:v>
                </c:pt>
                <c:pt idx="81247">
                  <c:v>1.84236</c:v>
                </c:pt>
                <c:pt idx="81248">
                  <c:v>1.84238</c:v>
                </c:pt>
                <c:pt idx="81249">
                  <c:v>1.8424</c:v>
                </c:pt>
                <c:pt idx="81250">
                  <c:v>1.84243</c:v>
                </c:pt>
                <c:pt idx="81251">
                  <c:v>1.84245</c:v>
                </c:pt>
                <c:pt idx="81252">
                  <c:v>1.84247</c:v>
                </c:pt>
                <c:pt idx="81253">
                  <c:v>1.84249</c:v>
                </c:pt>
                <c:pt idx="81254">
                  <c:v>1.84252</c:v>
                </c:pt>
                <c:pt idx="81255">
                  <c:v>1.84254</c:v>
                </c:pt>
                <c:pt idx="81256">
                  <c:v>1.84256</c:v>
                </c:pt>
                <c:pt idx="81257">
                  <c:v>1.84258</c:v>
                </c:pt>
                <c:pt idx="81258">
                  <c:v>1.84261</c:v>
                </c:pt>
                <c:pt idx="81259">
                  <c:v>1.84263</c:v>
                </c:pt>
                <c:pt idx="81260">
                  <c:v>1.84265</c:v>
                </c:pt>
                <c:pt idx="81261">
                  <c:v>1.84268</c:v>
                </c:pt>
                <c:pt idx="81262">
                  <c:v>1.8427</c:v>
                </c:pt>
                <c:pt idx="81263">
                  <c:v>1.84272</c:v>
                </c:pt>
                <c:pt idx="81264">
                  <c:v>1.84274</c:v>
                </c:pt>
                <c:pt idx="81265">
                  <c:v>1.84277</c:v>
                </c:pt>
                <c:pt idx="81266">
                  <c:v>1.84279</c:v>
                </c:pt>
                <c:pt idx="81267">
                  <c:v>1.84281</c:v>
                </c:pt>
                <c:pt idx="81268">
                  <c:v>1.84283</c:v>
                </c:pt>
                <c:pt idx="81269">
                  <c:v>1.84286</c:v>
                </c:pt>
                <c:pt idx="81270">
                  <c:v>1.84288</c:v>
                </c:pt>
                <c:pt idx="81271">
                  <c:v>1.8429</c:v>
                </c:pt>
                <c:pt idx="81272">
                  <c:v>1.84292</c:v>
                </c:pt>
                <c:pt idx="81273">
                  <c:v>1.84295</c:v>
                </c:pt>
                <c:pt idx="81274">
                  <c:v>1.84297</c:v>
                </c:pt>
                <c:pt idx="81275">
                  <c:v>1.84299</c:v>
                </c:pt>
                <c:pt idx="81276">
                  <c:v>1.84302</c:v>
                </c:pt>
                <c:pt idx="81277">
                  <c:v>1.84304</c:v>
                </c:pt>
                <c:pt idx="81278">
                  <c:v>1.84306</c:v>
                </c:pt>
                <c:pt idx="81279">
                  <c:v>1.84308</c:v>
                </c:pt>
                <c:pt idx="81280">
                  <c:v>1.84311</c:v>
                </c:pt>
                <c:pt idx="81281">
                  <c:v>1.84313</c:v>
                </c:pt>
                <c:pt idx="81282">
                  <c:v>1.84315</c:v>
                </c:pt>
                <c:pt idx="81283">
                  <c:v>1.84318</c:v>
                </c:pt>
                <c:pt idx="81284">
                  <c:v>1.8432</c:v>
                </c:pt>
                <c:pt idx="81285">
                  <c:v>1.84322</c:v>
                </c:pt>
                <c:pt idx="81286">
                  <c:v>1.84324</c:v>
                </c:pt>
                <c:pt idx="81287">
                  <c:v>1.84326</c:v>
                </c:pt>
                <c:pt idx="81288">
                  <c:v>1.84329</c:v>
                </c:pt>
                <c:pt idx="81289">
                  <c:v>1.84331</c:v>
                </c:pt>
                <c:pt idx="81290">
                  <c:v>1.84333</c:v>
                </c:pt>
                <c:pt idx="81291">
                  <c:v>1.84336</c:v>
                </c:pt>
                <c:pt idx="81292">
                  <c:v>1.84338</c:v>
                </c:pt>
                <c:pt idx="81293">
                  <c:v>1.8434</c:v>
                </c:pt>
                <c:pt idx="81294">
                  <c:v>1.84342</c:v>
                </c:pt>
                <c:pt idx="81295">
                  <c:v>1.84345</c:v>
                </c:pt>
                <c:pt idx="81296">
                  <c:v>1.84347</c:v>
                </c:pt>
                <c:pt idx="81297">
                  <c:v>1.84349</c:v>
                </c:pt>
                <c:pt idx="81298">
                  <c:v>1.84352</c:v>
                </c:pt>
                <c:pt idx="81299">
                  <c:v>1.84354</c:v>
                </c:pt>
                <c:pt idx="81300">
                  <c:v>1.84356</c:v>
                </c:pt>
                <c:pt idx="81301">
                  <c:v>1.84358</c:v>
                </c:pt>
                <c:pt idx="81302">
                  <c:v>1.8436</c:v>
                </c:pt>
                <c:pt idx="81303">
                  <c:v>1.84363</c:v>
                </c:pt>
                <c:pt idx="81304">
                  <c:v>1.84365</c:v>
                </c:pt>
                <c:pt idx="81305">
                  <c:v>1.84367</c:v>
                </c:pt>
                <c:pt idx="81306">
                  <c:v>1.8437</c:v>
                </c:pt>
                <c:pt idx="81307">
                  <c:v>1.84372</c:v>
                </c:pt>
                <c:pt idx="81308">
                  <c:v>1.84374</c:v>
                </c:pt>
                <c:pt idx="81309">
                  <c:v>1.84376</c:v>
                </c:pt>
                <c:pt idx="81310">
                  <c:v>1.84379</c:v>
                </c:pt>
                <c:pt idx="81311">
                  <c:v>1.84381</c:v>
                </c:pt>
                <c:pt idx="81312">
                  <c:v>1.84383</c:v>
                </c:pt>
                <c:pt idx="81313">
                  <c:v>1.84386</c:v>
                </c:pt>
                <c:pt idx="81314">
                  <c:v>1.84388</c:v>
                </c:pt>
                <c:pt idx="81315">
                  <c:v>1.8439</c:v>
                </c:pt>
                <c:pt idx="81316">
                  <c:v>1.84392</c:v>
                </c:pt>
                <c:pt idx="81317">
                  <c:v>1.84395</c:v>
                </c:pt>
                <c:pt idx="81318">
                  <c:v>1.84397</c:v>
                </c:pt>
                <c:pt idx="81319">
                  <c:v>1.84399</c:v>
                </c:pt>
                <c:pt idx="81320">
                  <c:v>1.84401</c:v>
                </c:pt>
                <c:pt idx="81321">
                  <c:v>1.84404</c:v>
                </c:pt>
                <c:pt idx="81322">
                  <c:v>1.84406</c:v>
                </c:pt>
                <c:pt idx="81323">
                  <c:v>1.84408</c:v>
                </c:pt>
                <c:pt idx="81324">
                  <c:v>1.8441</c:v>
                </c:pt>
                <c:pt idx="81325">
                  <c:v>1.84413</c:v>
                </c:pt>
                <c:pt idx="81326">
                  <c:v>1.84415</c:v>
                </c:pt>
                <c:pt idx="81327">
                  <c:v>1.84417</c:v>
                </c:pt>
                <c:pt idx="81328">
                  <c:v>1.8442</c:v>
                </c:pt>
                <c:pt idx="81329">
                  <c:v>1.84422</c:v>
                </c:pt>
                <c:pt idx="81330">
                  <c:v>1.84424</c:v>
                </c:pt>
                <c:pt idx="81331">
                  <c:v>1.84426</c:v>
                </c:pt>
                <c:pt idx="81332">
                  <c:v>1.84429</c:v>
                </c:pt>
                <c:pt idx="81333">
                  <c:v>1.84431</c:v>
                </c:pt>
                <c:pt idx="81334">
                  <c:v>1.84433</c:v>
                </c:pt>
                <c:pt idx="81335">
                  <c:v>1.84435</c:v>
                </c:pt>
                <c:pt idx="81336">
                  <c:v>1.84438</c:v>
                </c:pt>
                <c:pt idx="81337">
                  <c:v>1.8444</c:v>
                </c:pt>
                <c:pt idx="81338">
                  <c:v>1.84442</c:v>
                </c:pt>
                <c:pt idx="81339">
                  <c:v>1.84444</c:v>
                </c:pt>
                <c:pt idx="81340">
                  <c:v>1.84447</c:v>
                </c:pt>
                <c:pt idx="81341">
                  <c:v>1.84449</c:v>
                </c:pt>
                <c:pt idx="81342">
                  <c:v>1.84451</c:v>
                </c:pt>
                <c:pt idx="81343">
                  <c:v>1.84454</c:v>
                </c:pt>
                <c:pt idx="81344">
                  <c:v>1.84456</c:v>
                </c:pt>
                <c:pt idx="81345">
                  <c:v>1.84458</c:v>
                </c:pt>
                <c:pt idx="81346">
                  <c:v>1.8446</c:v>
                </c:pt>
                <c:pt idx="81347">
                  <c:v>1.84463</c:v>
                </c:pt>
                <c:pt idx="81348">
                  <c:v>1.84465</c:v>
                </c:pt>
                <c:pt idx="81349">
                  <c:v>1.84467</c:v>
                </c:pt>
                <c:pt idx="81350">
                  <c:v>1.84469</c:v>
                </c:pt>
                <c:pt idx="81351">
                  <c:v>1.84472</c:v>
                </c:pt>
                <c:pt idx="81352">
                  <c:v>1.84474</c:v>
                </c:pt>
                <c:pt idx="81353">
                  <c:v>1.84476</c:v>
                </c:pt>
                <c:pt idx="81354">
                  <c:v>1.84478</c:v>
                </c:pt>
                <c:pt idx="81355">
                  <c:v>1.84481</c:v>
                </c:pt>
                <c:pt idx="81356">
                  <c:v>1.84483</c:v>
                </c:pt>
                <c:pt idx="81357">
                  <c:v>1.84485</c:v>
                </c:pt>
                <c:pt idx="81358">
                  <c:v>1.84488</c:v>
                </c:pt>
                <c:pt idx="81359">
                  <c:v>1.8449</c:v>
                </c:pt>
                <c:pt idx="81360">
                  <c:v>1.84492</c:v>
                </c:pt>
                <c:pt idx="81361">
                  <c:v>1.84494</c:v>
                </c:pt>
                <c:pt idx="81362">
                  <c:v>1.84497</c:v>
                </c:pt>
                <c:pt idx="81363">
                  <c:v>1.84499</c:v>
                </c:pt>
                <c:pt idx="81364">
                  <c:v>1.84501</c:v>
                </c:pt>
                <c:pt idx="81365">
                  <c:v>1.84503</c:v>
                </c:pt>
                <c:pt idx="81366">
                  <c:v>1.84506</c:v>
                </c:pt>
                <c:pt idx="81367">
                  <c:v>1.84508</c:v>
                </c:pt>
                <c:pt idx="81368">
                  <c:v>1.8451</c:v>
                </c:pt>
                <c:pt idx="81369">
                  <c:v>1.84512</c:v>
                </c:pt>
                <c:pt idx="81370">
                  <c:v>1.84515</c:v>
                </c:pt>
                <c:pt idx="81371">
                  <c:v>1.84517</c:v>
                </c:pt>
                <c:pt idx="81372">
                  <c:v>1.84519</c:v>
                </c:pt>
                <c:pt idx="81373">
                  <c:v>1.84522</c:v>
                </c:pt>
                <c:pt idx="81374">
                  <c:v>1.84524</c:v>
                </c:pt>
                <c:pt idx="81375">
                  <c:v>1.84526</c:v>
                </c:pt>
                <c:pt idx="81376">
                  <c:v>1.84528</c:v>
                </c:pt>
                <c:pt idx="81377">
                  <c:v>1.84531</c:v>
                </c:pt>
                <c:pt idx="81378">
                  <c:v>1.84533</c:v>
                </c:pt>
                <c:pt idx="81379">
                  <c:v>1.84535</c:v>
                </c:pt>
                <c:pt idx="81380">
                  <c:v>1.84537</c:v>
                </c:pt>
                <c:pt idx="81381">
                  <c:v>1.8454</c:v>
                </c:pt>
                <c:pt idx="81382">
                  <c:v>1.84542</c:v>
                </c:pt>
                <c:pt idx="81383">
                  <c:v>1.84544</c:v>
                </c:pt>
                <c:pt idx="81384">
                  <c:v>1.84546</c:v>
                </c:pt>
                <c:pt idx="81385">
                  <c:v>1.84549</c:v>
                </c:pt>
                <c:pt idx="81386">
                  <c:v>1.84551</c:v>
                </c:pt>
                <c:pt idx="81387">
                  <c:v>1.84553</c:v>
                </c:pt>
                <c:pt idx="81388">
                  <c:v>1.84556</c:v>
                </c:pt>
                <c:pt idx="81389">
                  <c:v>1.84558</c:v>
                </c:pt>
                <c:pt idx="81390">
                  <c:v>1.8456</c:v>
                </c:pt>
                <c:pt idx="81391">
                  <c:v>1.84562</c:v>
                </c:pt>
                <c:pt idx="81392">
                  <c:v>1.84565</c:v>
                </c:pt>
                <c:pt idx="81393">
                  <c:v>1.84567</c:v>
                </c:pt>
                <c:pt idx="81394">
                  <c:v>1.84569</c:v>
                </c:pt>
                <c:pt idx="81395">
                  <c:v>1.84571</c:v>
                </c:pt>
                <c:pt idx="81396">
                  <c:v>1.84574</c:v>
                </c:pt>
                <c:pt idx="81397">
                  <c:v>1.84576</c:v>
                </c:pt>
                <c:pt idx="81398">
                  <c:v>1.84578</c:v>
                </c:pt>
                <c:pt idx="81399">
                  <c:v>1.8458</c:v>
                </c:pt>
                <c:pt idx="81400">
                  <c:v>1.84583</c:v>
                </c:pt>
                <c:pt idx="81401">
                  <c:v>1.84585</c:v>
                </c:pt>
                <c:pt idx="81402">
                  <c:v>1.84587</c:v>
                </c:pt>
                <c:pt idx="81403">
                  <c:v>1.8459</c:v>
                </c:pt>
                <c:pt idx="81404">
                  <c:v>1.84592</c:v>
                </c:pt>
                <c:pt idx="81405">
                  <c:v>1.84594</c:v>
                </c:pt>
                <c:pt idx="81406">
                  <c:v>1.84596</c:v>
                </c:pt>
                <c:pt idx="81407">
                  <c:v>1.84599</c:v>
                </c:pt>
                <c:pt idx="81408">
                  <c:v>1.84601</c:v>
                </c:pt>
                <c:pt idx="81409">
                  <c:v>1.84603</c:v>
                </c:pt>
                <c:pt idx="81410">
                  <c:v>1.84605</c:v>
                </c:pt>
                <c:pt idx="81411">
                  <c:v>1.84608</c:v>
                </c:pt>
                <c:pt idx="81412">
                  <c:v>1.8461</c:v>
                </c:pt>
                <c:pt idx="81413">
                  <c:v>1.84612</c:v>
                </c:pt>
                <c:pt idx="81414">
                  <c:v>1.84614</c:v>
                </c:pt>
                <c:pt idx="81415">
                  <c:v>1.84617</c:v>
                </c:pt>
                <c:pt idx="81416">
                  <c:v>1.84619</c:v>
                </c:pt>
                <c:pt idx="81417">
                  <c:v>1.84621</c:v>
                </c:pt>
                <c:pt idx="81418">
                  <c:v>1.84624</c:v>
                </c:pt>
                <c:pt idx="81419">
                  <c:v>1.84626</c:v>
                </c:pt>
                <c:pt idx="81420">
                  <c:v>1.84628</c:v>
                </c:pt>
                <c:pt idx="81421">
                  <c:v>1.8463</c:v>
                </c:pt>
                <c:pt idx="81422">
                  <c:v>1.84633</c:v>
                </c:pt>
                <c:pt idx="81423">
                  <c:v>1.84635</c:v>
                </c:pt>
                <c:pt idx="81424">
                  <c:v>1.84637</c:v>
                </c:pt>
                <c:pt idx="81425">
                  <c:v>1.8464</c:v>
                </c:pt>
                <c:pt idx="81426">
                  <c:v>1.84642</c:v>
                </c:pt>
                <c:pt idx="81427">
                  <c:v>1.84644</c:v>
                </c:pt>
                <c:pt idx="81428">
                  <c:v>1.84646</c:v>
                </c:pt>
                <c:pt idx="81429">
                  <c:v>1.84648</c:v>
                </c:pt>
                <c:pt idx="81430">
                  <c:v>1.84651</c:v>
                </c:pt>
                <c:pt idx="81431">
                  <c:v>1.84653</c:v>
                </c:pt>
                <c:pt idx="81432">
                  <c:v>1.84655</c:v>
                </c:pt>
                <c:pt idx="81433">
                  <c:v>1.84658</c:v>
                </c:pt>
                <c:pt idx="81434">
                  <c:v>1.8466</c:v>
                </c:pt>
                <c:pt idx="81435">
                  <c:v>1.84662</c:v>
                </c:pt>
                <c:pt idx="81436">
                  <c:v>1.84664</c:v>
                </c:pt>
                <c:pt idx="81437">
                  <c:v>1.84667</c:v>
                </c:pt>
                <c:pt idx="81438">
                  <c:v>1.84669</c:v>
                </c:pt>
                <c:pt idx="81439">
                  <c:v>1.84671</c:v>
                </c:pt>
                <c:pt idx="81440">
                  <c:v>1.84674</c:v>
                </c:pt>
                <c:pt idx="81441">
                  <c:v>1.84676</c:v>
                </c:pt>
                <c:pt idx="81442">
                  <c:v>1.84678</c:v>
                </c:pt>
                <c:pt idx="81443">
                  <c:v>1.8468</c:v>
                </c:pt>
                <c:pt idx="81444">
                  <c:v>1.84682</c:v>
                </c:pt>
                <c:pt idx="81445">
                  <c:v>1.84685</c:v>
                </c:pt>
                <c:pt idx="81446">
                  <c:v>1.84687</c:v>
                </c:pt>
                <c:pt idx="81447">
                  <c:v>1.84689</c:v>
                </c:pt>
                <c:pt idx="81448">
                  <c:v>1.84692</c:v>
                </c:pt>
                <c:pt idx="81449">
                  <c:v>1.84694</c:v>
                </c:pt>
                <c:pt idx="81450">
                  <c:v>1.84696</c:v>
                </c:pt>
                <c:pt idx="81451">
                  <c:v>1.84698</c:v>
                </c:pt>
                <c:pt idx="81452">
                  <c:v>1.84701</c:v>
                </c:pt>
                <c:pt idx="81453">
                  <c:v>1.84703</c:v>
                </c:pt>
                <c:pt idx="81454">
                  <c:v>1.84705</c:v>
                </c:pt>
                <c:pt idx="81455">
                  <c:v>1.84708</c:v>
                </c:pt>
                <c:pt idx="81456">
                  <c:v>1.8471</c:v>
                </c:pt>
                <c:pt idx="81457">
                  <c:v>1.84712</c:v>
                </c:pt>
                <c:pt idx="81458">
                  <c:v>1.84714</c:v>
                </c:pt>
                <c:pt idx="81459">
                  <c:v>1.84717</c:v>
                </c:pt>
                <c:pt idx="81460">
                  <c:v>1.84719</c:v>
                </c:pt>
                <c:pt idx="81461">
                  <c:v>1.84721</c:v>
                </c:pt>
                <c:pt idx="81462">
                  <c:v>1.84723</c:v>
                </c:pt>
                <c:pt idx="81463">
                  <c:v>1.84726</c:v>
                </c:pt>
                <c:pt idx="81464">
                  <c:v>1.84728</c:v>
                </c:pt>
                <c:pt idx="81465">
                  <c:v>1.8473</c:v>
                </c:pt>
                <c:pt idx="81466">
                  <c:v>1.84732</c:v>
                </c:pt>
                <c:pt idx="81467">
                  <c:v>1.84735</c:v>
                </c:pt>
                <c:pt idx="81468">
                  <c:v>1.84737</c:v>
                </c:pt>
                <c:pt idx="81469">
                  <c:v>1.84739</c:v>
                </c:pt>
                <c:pt idx="81470">
                  <c:v>1.84742</c:v>
                </c:pt>
                <c:pt idx="81471">
                  <c:v>1.84744</c:v>
                </c:pt>
                <c:pt idx="81472">
                  <c:v>1.84746</c:v>
                </c:pt>
                <c:pt idx="81473">
                  <c:v>1.84748</c:v>
                </c:pt>
                <c:pt idx="81474">
                  <c:v>1.84751</c:v>
                </c:pt>
                <c:pt idx="81475">
                  <c:v>1.84753</c:v>
                </c:pt>
                <c:pt idx="81476">
                  <c:v>1.84755</c:v>
                </c:pt>
                <c:pt idx="81477">
                  <c:v>1.84757</c:v>
                </c:pt>
                <c:pt idx="81478">
                  <c:v>1.8476</c:v>
                </c:pt>
                <c:pt idx="81479">
                  <c:v>1.84762</c:v>
                </c:pt>
                <c:pt idx="81480">
                  <c:v>1.84764</c:v>
                </c:pt>
                <c:pt idx="81481">
                  <c:v>1.84766</c:v>
                </c:pt>
                <c:pt idx="81482">
                  <c:v>1.84769</c:v>
                </c:pt>
                <c:pt idx="81483">
                  <c:v>1.84771</c:v>
                </c:pt>
                <c:pt idx="81484">
                  <c:v>1.84773</c:v>
                </c:pt>
                <c:pt idx="81485">
                  <c:v>1.84776</c:v>
                </c:pt>
                <c:pt idx="81486">
                  <c:v>1.84778</c:v>
                </c:pt>
                <c:pt idx="81487">
                  <c:v>1.8478</c:v>
                </c:pt>
                <c:pt idx="81488">
                  <c:v>1.84782</c:v>
                </c:pt>
                <c:pt idx="81489">
                  <c:v>1.84785</c:v>
                </c:pt>
                <c:pt idx="81490">
                  <c:v>1.84787</c:v>
                </c:pt>
                <c:pt idx="81491">
                  <c:v>1.84789</c:v>
                </c:pt>
                <c:pt idx="81492">
                  <c:v>1.84791</c:v>
                </c:pt>
                <c:pt idx="81493">
                  <c:v>1.84794</c:v>
                </c:pt>
                <c:pt idx="81494">
                  <c:v>1.84796</c:v>
                </c:pt>
                <c:pt idx="81495">
                  <c:v>1.84798</c:v>
                </c:pt>
                <c:pt idx="81496">
                  <c:v>1.848</c:v>
                </c:pt>
                <c:pt idx="81497">
                  <c:v>1.84803</c:v>
                </c:pt>
                <c:pt idx="81498">
                  <c:v>1.84805</c:v>
                </c:pt>
                <c:pt idx="81499">
                  <c:v>1.84807</c:v>
                </c:pt>
                <c:pt idx="81500">
                  <c:v>1.8481</c:v>
                </c:pt>
                <c:pt idx="81501">
                  <c:v>1.84812</c:v>
                </c:pt>
                <c:pt idx="81502">
                  <c:v>1.84814</c:v>
                </c:pt>
                <c:pt idx="81503">
                  <c:v>1.84816</c:v>
                </c:pt>
                <c:pt idx="81504">
                  <c:v>1.84819</c:v>
                </c:pt>
                <c:pt idx="81505">
                  <c:v>1.84821</c:v>
                </c:pt>
                <c:pt idx="81506">
                  <c:v>1.84823</c:v>
                </c:pt>
                <c:pt idx="81507">
                  <c:v>1.84825</c:v>
                </c:pt>
                <c:pt idx="81508">
                  <c:v>1.84828</c:v>
                </c:pt>
                <c:pt idx="81509">
                  <c:v>1.8483</c:v>
                </c:pt>
                <c:pt idx="81510">
                  <c:v>1.84832</c:v>
                </c:pt>
                <c:pt idx="81511">
                  <c:v>1.84834</c:v>
                </c:pt>
                <c:pt idx="81512">
                  <c:v>1.84837</c:v>
                </c:pt>
                <c:pt idx="81513">
                  <c:v>1.84839</c:v>
                </c:pt>
                <c:pt idx="81514">
                  <c:v>1.84841</c:v>
                </c:pt>
                <c:pt idx="81515">
                  <c:v>1.84844</c:v>
                </c:pt>
                <c:pt idx="81516">
                  <c:v>1.84846</c:v>
                </c:pt>
                <c:pt idx="81517">
                  <c:v>1.84848</c:v>
                </c:pt>
                <c:pt idx="81518">
                  <c:v>1.8485</c:v>
                </c:pt>
                <c:pt idx="81519">
                  <c:v>1.84853</c:v>
                </c:pt>
                <c:pt idx="81520">
                  <c:v>1.84855</c:v>
                </c:pt>
                <c:pt idx="81521">
                  <c:v>1.84857</c:v>
                </c:pt>
                <c:pt idx="81522">
                  <c:v>1.84859</c:v>
                </c:pt>
                <c:pt idx="81523">
                  <c:v>1.84862</c:v>
                </c:pt>
                <c:pt idx="81524">
                  <c:v>1.84864</c:v>
                </c:pt>
                <c:pt idx="81525">
                  <c:v>1.84866</c:v>
                </c:pt>
                <c:pt idx="81526">
                  <c:v>1.84868</c:v>
                </c:pt>
                <c:pt idx="81527">
                  <c:v>1.84871</c:v>
                </c:pt>
                <c:pt idx="81528">
                  <c:v>1.84873</c:v>
                </c:pt>
                <c:pt idx="81529">
                  <c:v>1.84875</c:v>
                </c:pt>
                <c:pt idx="81530">
                  <c:v>1.84878</c:v>
                </c:pt>
                <c:pt idx="81531">
                  <c:v>1.8488</c:v>
                </c:pt>
                <c:pt idx="81532">
                  <c:v>1.84882</c:v>
                </c:pt>
                <c:pt idx="81533">
                  <c:v>1.84884</c:v>
                </c:pt>
                <c:pt idx="81534">
                  <c:v>1.84887</c:v>
                </c:pt>
                <c:pt idx="81535">
                  <c:v>1.84889</c:v>
                </c:pt>
                <c:pt idx="81536">
                  <c:v>1.84891</c:v>
                </c:pt>
                <c:pt idx="81537">
                  <c:v>1.84893</c:v>
                </c:pt>
                <c:pt idx="81538">
                  <c:v>1.84896</c:v>
                </c:pt>
                <c:pt idx="81539">
                  <c:v>1.84898</c:v>
                </c:pt>
                <c:pt idx="81540">
                  <c:v>1.849</c:v>
                </c:pt>
                <c:pt idx="81541">
                  <c:v>1.84902</c:v>
                </c:pt>
                <c:pt idx="81542">
                  <c:v>1.84905</c:v>
                </c:pt>
                <c:pt idx="81543">
                  <c:v>1.84907</c:v>
                </c:pt>
                <c:pt idx="81544">
                  <c:v>1.84909</c:v>
                </c:pt>
                <c:pt idx="81545">
                  <c:v>1.84912</c:v>
                </c:pt>
                <c:pt idx="81546">
                  <c:v>1.84914</c:v>
                </c:pt>
                <c:pt idx="81547">
                  <c:v>1.84916</c:v>
                </c:pt>
                <c:pt idx="81548">
                  <c:v>1.84918</c:v>
                </c:pt>
                <c:pt idx="81549">
                  <c:v>1.84921</c:v>
                </c:pt>
                <c:pt idx="81550">
                  <c:v>1.84923</c:v>
                </c:pt>
                <c:pt idx="81551">
                  <c:v>1.84925</c:v>
                </c:pt>
                <c:pt idx="81552">
                  <c:v>1.84927</c:v>
                </c:pt>
                <c:pt idx="81553">
                  <c:v>1.8493</c:v>
                </c:pt>
                <c:pt idx="81554">
                  <c:v>1.84932</c:v>
                </c:pt>
                <c:pt idx="81555">
                  <c:v>1.84934</c:v>
                </c:pt>
                <c:pt idx="81556">
                  <c:v>1.84936</c:v>
                </c:pt>
                <c:pt idx="81557">
                  <c:v>1.84939</c:v>
                </c:pt>
                <c:pt idx="81558">
                  <c:v>1.84941</c:v>
                </c:pt>
                <c:pt idx="81559">
                  <c:v>1.84943</c:v>
                </c:pt>
                <c:pt idx="81560">
                  <c:v>1.84946</c:v>
                </c:pt>
                <c:pt idx="81561">
                  <c:v>1.84948</c:v>
                </c:pt>
                <c:pt idx="81562">
                  <c:v>1.8495</c:v>
                </c:pt>
                <c:pt idx="81563">
                  <c:v>1.84952</c:v>
                </c:pt>
                <c:pt idx="81564">
                  <c:v>1.84955</c:v>
                </c:pt>
                <c:pt idx="81565">
                  <c:v>1.84957</c:v>
                </c:pt>
                <c:pt idx="81566">
                  <c:v>1.84959</c:v>
                </c:pt>
                <c:pt idx="81567">
                  <c:v>1.84962</c:v>
                </c:pt>
                <c:pt idx="81568">
                  <c:v>1.84964</c:v>
                </c:pt>
                <c:pt idx="81569">
                  <c:v>1.84966</c:v>
                </c:pt>
                <c:pt idx="81570">
                  <c:v>1.84968</c:v>
                </c:pt>
                <c:pt idx="81571">
                  <c:v>1.8497</c:v>
                </c:pt>
                <c:pt idx="81572">
                  <c:v>1.84973</c:v>
                </c:pt>
                <c:pt idx="81573">
                  <c:v>1.84975</c:v>
                </c:pt>
                <c:pt idx="81574">
                  <c:v>1.84977</c:v>
                </c:pt>
                <c:pt idx="81575">
                  <c:v>1.8498</c:v>
                </c:pt>
                <c:pt idx="81576">
                  <c:v>1.84982</c:v>
                </c:pt>
                <c:pt idx="81577">
                  <c:v>1.84984</c:v>
                </c:pt>
                <c:pt idx="81578">
                  <c:v>1.84986</c:v>
                </c:pt>
                <c:pt idx="81579">
                  <c:v>1.84989</c:v>
                </c:pt>
                <c:pt idx="81580">
                  <c:v>1.84991</c:v>
                </c:pt>
                <c:pt idx="81581">
                  <c:v>1.84993</c:v>
                </c:pt>
                <c:pt idx="81582">
                  <c:v>1.84996</c:v>
                </c:pt>
                <c:pt idx="81583">
                  <c:v>1.84998</c:v>
                </c:pt>
                <c:pt idx="81584">
                  <c:v>1.85</c:v>
                </c:pt>
                <c:pt idx="81585">
                  <c:v>1.85002</c:v>
                </c:pt>
                <c:pt idx="81586">
                  <c:v>1.85004</c:v>
                </c:pt>
                <c:pt idx="81587">
                  <c:v>1.85007</c:v>
                </c:pt>
                <c:pt idx="81588">
                  <c:v>1.85009</c:v>
                </c:pt>
                <c:pt idx="81589">
                  <c:v>1.85011</c:v>
                </c:pt>
                <c:pt idx="81590">
                  <c:v>1.85014</c:v>
                </c:pt>
                <c:pt idx="81591">
                  <c:v>1.85016</c:v>
                </c:pt>
                <c:pt idx="81592">
                  <c:v>1.85018</c:v>
                </c:pt>
                <c:pt idx="81593">
                  <c:v>1.8502</c:v>
                </c:pt>
                <c:pt idx="81594">
                  <c:v>1.85023</c:v>
                </c:pt>
                <c:pt idx="81595">
                  <c:v>1.85025</c:v>
                </c:pt>
                <c:pt idx="81596">
                  <c:v>1.85027</c:v>
                </c:pt>
                <c:pt idx="81597">
                  <c:v>1.8503</c:v>
                </c:pt>
                <c:pt idx="81598">
                  <c:v>1.85032</c:v>
                </c:pt>
                <c:pt idx="81599">
                  <c:v>1.85034</c:v>
                </c:pt>
                <c:pt idx="81600">
                  <c:v>1.85036</c:v>
                </c:pt>
                <c:pt idx="81601">
                  <c:v>1.85038</c:v>
                </c:pt>
                <c:pt idx="81602">
                  <c:v>1.85041</c:v>
                </c:pt>
                <c:pt idx="81603">
                  <c:v>1.85043</c:v>
                </c:pt>
                <c:pt idx="81604">
                  <c:v>1.85045</c:v>
                </c:pt>
                <c:pt idx="81605">
                  <c:v>1.85048</c:v>
                </c:pt>
                <c:pt idx="81606">
                  <c:v>1.8505</c:v>
                </c:pt>
                <c:pt idx="81607">
                  <c:v>1.85052</c:v>
                </c:pt>
                <c:pt idx="81608">
                  <c:v>1.85054</c:v>
                </c:pt>
                <c:pt idx="81609">
                  <c:v>1.85057</c:v>
                </c:pt>
                <c:pt idx="81610">
                  <c:v>1.85059</c:v>
                </c:pt>
                <c:pt idx="81611">
                  <c:v>1.85061</c:v>
                </c:pt>
                <c:pt idx="81612">
                  <c:v>1.85064</c:v>
                </c:pt>
                <c:pt idx="81613">
                  <c:v>1.85066</c:v>
                </c:pt>
                <c:pt idx="81614">
                  <c:v>1.85068</c:v>
                </c:pt>
                <c:pt idx="81615">
                  <c:v>1.8507</c:v>
                </c:pt>
                <c:pt idx="81616">
                  <c:v>1.85073</c:v>
                </c:pt>
                <c:pt idx="81617">
                  <c:v>1.85075</c:v>
                </c:pt>
                <c:pt idx="81618">
                  <c:v>1.85077</c:v>
                </c:pt>
                <c:pt idx="81619">
                  <c:v>1.85079</c:v>
                </c:pt>
                <c:pt idx="81620">
                  <c:v>1.85082</c:v>
                </c:pt>
                <c:pt idx="81621">
                  <c:v>1.85084</c:v>
                </c:pt>
                <c:pt idx="81622">
                  <c:v>1.85086</c:v>
                </c:pt>
                <c:pt idx="81623">
                  <c:v>1.85088</c:v>
                </c:pt>
                <c:pt idx="81624">
                  <c:v>1.85091</c:v>
                </c:pt>
                <c:pt idx="81625">
                  <c:v>1.85093</c:v>
                </c:pt>
                <c:pt idx="81626">
                  <c:v>1.85095</c:v>
                </c:pt>
                <c:pt idx="81627">
                  <c:v>1.85098</c:v>
                </c:pt>
                <c:pt idx="81628">
                  <c:v>1.851</c:v>
                </c:pt>
                <c:pt idx="81629">
                  <c:v>1.85102</c:v>
                </c:pt>
                <c:pt idx="81630">
                  <c:v>1.85104</c:v>
                </c:pt>
                <c:pt idx="81631">
                  <c:v>1.85107</c:v>
                </c:pt>
                <c:pt idx="81632">
                  <c:v>1.85109</c:v>
                </c:pt>
                <c:pt idx="81633">
                  <c:v>1.85111</c:v>
                </c:pt>
                <c:pt idx="81634">
                  <c:v>1.85113</c:v>
                </c:pt>
                <c:pt idx="81635">
                  <c:v>1.85116</c:v>
                </c:pt>
                <c:pt idx="81636">
                  <c:v>1.85118</c:v>
                </c:pt>
                <c:pt idx="81637">
                  <c:v>1.8512</c:v>
                </c:pt>
                <c:pt idx="81638">
                  <c:v>1.85122</c:v>
                </c:pt>
                <c:pt idx="81639">
                  <c:v>1.85125</c:v>
                </c:pt>
                <c:pt idx="81640">
                  <c:v>1.85127</c:v>
                </c:pt>
                <c:pt idx="81641">
                  <c:v>1.85129</c:v>
                </c:pt>
                <c:pt idx="81642">
                  <c:v>1.85132</c:v>
                </c:pt>
                <c:pt idx="81643">
                  <c:v>1.85134</c:v>
                </c:pt>
                <c:pt idx="81644">
                  <c:v>1.85136</c:v>
                </c:pt>
                <c:pt idx="81645">
                  <c:v>1.85138</c:v>
                </c:pt>
                <c:pt idx="81646">
                  <c:v>1.85141</c:v>
                </c:pt>
                <c:pt idx="81647">
                  <c:v>1.85143</c:v>
                </c:pt>
                <c:pt idx="81648">
                  <c:v>1.85145</c:v>
                </c:pt>
                <c:pt idx="81649">
                  <c:v>1.85147</c:v>
                </c:pt>
                <c:pt idx="81650">
                  <c:v>1.8515</c:v>
                </c:pt>
                <c:pt idx="81651">
                  <c:v>1.85152</c:v>
                </c:pt>
                <c:pt idx="81652">
                  <c:v>1.85154</c:v>
                </c:pt>
                <c:pt idx="81653">
                  <c:v>1.85156</c:v>
                </c:pt>
                <c:pt idx="81654">
                  <c:v>1.85159</c:v>
                </c:pt>
                <c:pt idx="81655">
                  <c:v>1.85161</c:v>
                </c:pt>
                <c:pt idx="81656">
                  <c:v>1.85163</c:v>
                </c:pt>
                <c:pt idx="81657">
                  <c:v>1.85166</c:v>
                </c:pt>
                <c:pt idx="81658">
                  <c:v>1.85168</c:v>
                </c:pt>
                <c:pt idx="81659">
                  <c:v>1.8517</c:v>
                </c:pt>
                <c:pt idx="81660">
                  <c:v>1.85172</c:v>
                </c:pt>
                <c:pt idx="81661">
                  <c:v>1.85175</c:v>
                </c:pt>
                <c:pt idx="81662">
                  <c:v>1.85177</c:v>
                </c:pt>
                <c:pt idx="81663">
                  <c:v>1.85179</c:v>
                </c:pt>
                <c:pt idx="81664">
                  <c:v>1.85181</c:v>
                </c:pt>
                <c:pt idx="81665">
                  <c:v>1.85184</c:v>
                </c:pt>
                <c:pt idx="81666">
                  <c:v>1.85186</c:v>
                </c:pt>
                <c:pt idx="81667">
                  <c:v>1.85188</c:v>
                </c:pt>
                <c:pt idx="81668">
                  <c:v>1.8519</c:v>
                </c:pt>
                <c:pt idx="81669">
                  <c:v>1.85193</c:v>
                </c:pt>
                <c:pt idx="81670">
                  <c:v>1.85195</c:v>
                </c:pt>
                <c:pt idx="81671">
                  <c:v>1.85197</c:v>
                </c:pt>
                <c:pt idx="81672">
                  <c:v>1.852</c:v>
                </c:pt>
                <c:pt idx="81673">
                  <c:v>1.85202</c:v>
                </c:pt>
                <c:pt idx="81674">
                  <c:v>1.85204</c:v>
                </c:pt>
                <c:pt idx="81675">
                  <c:v>1.85206</c:v>
                </c:pt>
                <c:pt idx="81676">
                  <c:v>1.85209</c:v>
                </c:pt>
                <c:pt idx="81677">
                  <c:v>1.85211</c:v>
                </c:pt>
                <c:pt idx="81678">
                  <c:v>1.85213</c:v>
                </c:pt>
                <c:pt idx="81679">
                  <c:v>1.85215</c:v>
                </c:pt>
                <c:pt idx="81680">
                  <c:v>1.85218</c:v>
                </c:pt>
                <c:pt idx="81681">
                  <c:v>1.8522</c:v>
                </c:pt>
                <c:pt idx="81682">
                  <c:v>1.85222</c:v>
                </c:pt>
                <c:pt idx="81683">
                  <c:v>1.85224</c:v>
                </c:pt>
                <c:pt idx="81684">
                  <c:v>1.85227</c:v>
                </c:pt>
                <c:pt idx="81685">
                  <c:v>1.85229</c:v>
                </c:pt>
                <c:pt idx="81686">
                  <c:v>1.85231</c:v>
                </c:pt>
                <c:pt idx="81687">
                  <c:v>1.85234</c:v>
                </c:pt>
                <c:pt idx="81688">
                  <c:v>1.85236</c:v>
                </c:pt>
                <c:pt idx="81689">
                  <c:v>1.85238</c:v>
                </c:pt>
                <c:pt idx="81690">
                  <c:v>1.8524</c:v>
                </c:pt>
                <c:pt idx="81691">
                  <c:v>1.85243</c:v>
                </c:pt>
                <c:pt idx="81692">
                  <c:v>1.85245</c:v>
                </c:pt>
                <c:pt idx="81693">
                  <c:v>1.85247</c:v>
                </c:pt>
                <c:pt idx="81694">
                  <c:v>1.85249</c:v>
                </c:pt>
                <c:pt idx="81695">
                  <c:v>1.85252</c:v>
                </c:pt>
                <c:pt idx="81696">
                  <c:v>1.85254</c:v>
                </c:pt>
                <c:pt idx="81697">
                  <c:v>1.85256</c:v>
                </c:pt>
                <c:pt idx="81698">
                  <c:v>1.85258</c:v>
                </c:pt>
                <c:pt idx="81699">
                  <c:v>1.85261</c:v>
                </c:pt>
                <c:pt idx="81700">
                  <c:v>1.85263</c:v>
                </c:pt>
                <c:pt idx="81701">
                  <c:v>1.85265</c:v>
                </c:pt>
                <c:pt idx="81702">
                  <c:v>1.85268</c:v>
                </c:pt>
                <c:pt idx="81703">
                  <c:v>1.8527</c:v>
                </c:pt>
                <c:pt idx="81704">
                  <c:v>1.85272</c:v>
                </c:pt>
                <c:pt idx="81705">
                  <c:v>1.85274</c:v>
                </c:pt>
                <c:pt idx="81706">
                  <c:v>1.85277</c:v>
                </c:pt>
                <c:pt idx="81707">
                  <c:v>1.85279</c:v>
                </c:pt>
                <c:pt idx="81708">
                  <c:v>1.85281</c:v>
                </c:pt>
                <c:pt idx="81709">
                  <c:v>1.85283</c:v>
                </c:pt>
                <c:pt idx="81710">
                  <c:v>1.85286</c:v>
                </c:pt>
                <c:pt idx="81711">
                  <c:v>1.85288</c:v>
                </c:pt>
                <c:pt idx="81712">
                  <c:v>1.8529</c:v>
                </c:pt>
                <c:pt idx="81713">
                  <c:v>1.85292</c:v>
                </c:pt>
                <c:pt idx="81714">
                  <c:v>1.85295</c:v>
                </c:pt>
                <c:pt idx="81715">
                  <c:v>1.85297</c:v>
                </c:pt>
                <c:pt idx="81716">
                  <c:v>1.85299</c:v>
                </c:pt>
                <c:pt idx="81717">
                  <c:v>1.85302</c:v>
                </c:pt>
                <c:pt idx="81718">
                  <c:v>1.85304</c:v>
                </c:pt>
                <c:pt idx="81719">
                  <c:v>1.85306</c:v>
                </c:pt>
                <c:pt idx="81720">
                  <c:v>1.85308</c:v>
                </c:pt>
                <c:pt idx="81721">
                  <c:v>1.85311</c:v>
                </c:pt>
                <c:pt idx="81722">
                  <c:v>1.85313</c:v>
                </c:pt>
                <c:pt idx="81723">
                  <c:v>1.85315</c:v>
                </c:pt>
                <c:pt idx="81724">
                  <c:v>1.85318</c:v>
                </c:pt>
                <c:pt idx="81725">
                  <c:v>1.8532</c:v>
                </c:pt>
                <c:pt idx="81726">
                  <c:v>1.85322</c:v>
                </c:pt>
                <c:pt idx="81727">
                  <c:v>1.85324</c:v>
                </c:pt>
                <c:pt idx="81728">
                  <c:v>1.85326</c:v>
                </c:pt>
                <c:pt idx="81729">
                  <c:v>1.85329</c:v>
                </c:pt>
                <c:pt idx="81730">
                  <c:v>1.85331</c:v>
                </c:pt>
                <c:pt idx="81731">
                  <c:v>1.85333</c:v>
                </c:pt>
                <c:pt idx="81732">
                  <c:v>1.85336</c:v>
                </c:pt>
                <c:pt idx="81733">
                  <c:v>1.85338</c:v>
                </c:pt>
                <c:pt idx="81734">
                  <c:v>1.8534</c:v>
                </c:pt>
                <c:pt idx="81735">
                  <c:v>1.85342</c:v>
                </c:pt>
                <c:pt idx="81736">
                  <c:v>1.85345</c:v>
                </c:pt>
                <c:pt idx="81737">
                  <c:v>1.85347</c:v>
                </c:pt>
                <c:pt idx="81738">
                  <c:v>1.85349</c:v>
                </c:pt>
                <c:pt idx="81739">
                  <c:v>1.85352</c:v>
                </c:pt>
                <c:pt idx="81740">
                  <c:v>1.85354</c:v>
                </c:pt>
                <c:pt idx="81741">
                  <c:v>1.85356</c:v>
                </c:pt>
                <c:pt idx="81742">
                  <c:v>1.85358</c:v>
                </c:pt>
                <c:pt idx="81743">
                  <c:v>1.8536</c:v>
                </c:pt>
                <c:pt idx="81744">
                  <c:v>1.85363</c:v>
                </c:pt>
                <c:pt idx="81745">
                  <c:v>1.85365</c:v>
                </c:pt>
                <c:pt idx="81746">
                  <c:v>1.85367</c:v>
                </c:pt>
                <c:pt idx="81747">
                  <c:v>1.8537</c:v>
                </c:pt>
                <c:pt idx="81748">
                  <c:v>1.85372</c:v>
                </c:pt>
                <c:pt idx="81749">
                  <c:v>1.85374</c:v>
                </c:pt>
                <c:pt idx="81750">
                  <c:v>1.85376</c:v>
                </c:pt>
                <c:pt idx="81751">
                  <c:v>1.85379</c:v>
                </c:pt>
                <c:pt idx="81752">
                  <c:v>1.85381</c:v>
                </c:pt>
                <c:pt idx="81753">
                  <c:v>1.85383</c:v>
                </c:pt>
                <c:pt idx="81754">
                  <c:v>1.85386</c:v>
                </c:pt>
                <c:pt idx="81755">
                  <c:v>1.85388</c:v>
                </c:pt>
                <c:pt idx="81756">
                  <c:v>1.8539</c:v>
                </c:pt>
                <c:pt idx="81757">
                  <c:v>1.85392</c:v>
                </c:pt>
                <c:pt idx="81758">
                  <c:v>1.85395</c:v>
                </c:pt>
                <c:pt idx="81759">
                  <c:v>1.85397</c:v>
                </c:pt>
                <c:pt idx="81760">
                  <c:v>1.85399</c:v>
                </c:pt>
                <c:pt idx="81761">
                  <c:v>1.85401</c:v>
                </c:pt>
                <c:pt idx="81762">
                  <c:v>1.85404</c:v>
                </c:pt>
                <c:pt idx="81763">
                  <c:v>1.85406</c:v>
                </c:pt>
                <c:pt idx="81764">
                  <c:v>1.85408</c:v>
                </c:pt>
                <c:pt idx="81765">
                  <c:v>1.8541</c:v>
                </c:pt>
                <c:pt idx="81766">
                  <c:v>1.85413</c:v>
                </c:pt>
                <c:pt idx="81767">
                  <c:v>1.85415</c:v>
                </c:pt>
                <c:pt idx="81768">
                  <c:v>1.85417</c:v>
                </c:pt>
                <c:pt idx="81769">
                  <c:v>1.8542</c:v>
                </c:pt>
                <c:pt idx="81770">
                  <c:v>1.85422</c:v>
                </c:pt>
                <c:pt idx="81771">
                  <c:v>1.85424</c:v>
                </c:pt>
                <c:pt idx="81772">
                  <c:v>1.85426</c:v>
                </c:pt>
                <c:pt idx="81773">
                  <c:v>1.85429</c:v>
                </c:pt>
                <c:pt idx="81774">
                  <c:v>1.85431</c:v>
                </c:pt>
                <c:pt idx="81775">
                  <c:v>1.85433</c:v>
                </c:pt>
                <c:pt idx="81776">
                  <c:v>1.85435</c:v>
                </c:pt>
                <c:pt idx="81777">
                  <c:v>1.85438</c:v>
                </c:pt>
                <c:pt idx="81778">
                  <c:v>1.8544</c:v>
                </c:pt>
                <c:pt idx="81779">
                  <c:v>1.85442</c:v>
                </c:pt>
                <c:pt idx="81780">
                  <c:v>1.85444</c:v>
                </c:pt>
                <c:pt idx="81781">
                  <c:v>1.85447</c:v>
                </c:pt>
                <c:pt idx="81782">
                  <c:v>1.85449</c:v>
                </c:pt>
                <c:pt idx="81783">
                  <c:v>1.85451</c:v>
                </c:pt>
                <c:pt idx="81784">
                  <c:v>1.85454</c:v>
                </c:pt>
                <c:pt idx="81785">
                  <c:v>1.85456</c:v>
                </c:pt>
                <c:pt idx="81786">
                  <c:v>1.85458</c:v>
                </c:pt>
                <c:pt idx="81787">
                  <c:v>1.8546</c:v>
                </c:pt>
                <c:pt idx="81788">
                  <c:v>1.85463</c:v>
                </c:pt>
                <c:pt idx="81789">
                  <c:v>1.85465</c:v>
                </c:pt>
                <c:pt idx="81790">
                  <c:v>1.85467</c:v>
                </c:pt>
                <c:pt idx="81791">
                  <c:v>1.85469</c:v>
                </c:pt>
                <c:pt idx="81792">
                  <c:v>1.85472</c:v>
                </c:pt>
                <c:pt idx="81793">
                  <c:v>1.85474</c:v>
                </c:pt>
                <c:pt idx="81794">
                  <c:v>1.85476</c:v>
                </c:pt>
                <c:pt idx="81795">
                  <c:v>1.85478</c:v>
                </c:pt>
                <c:pt idx="81796">
                  <c:v>1.85481</c:v>
                </c:pt>
                <c:pt idx="81797">
                  <c:v>1.85483</c:v>
                </c:pt>
                <c:pt idx="81798">
                  <c:v>1.85485</c:v>
                </c:pt>
                <c:pt idx="81799">
                  <c:v>1.85488</c:v>
                </c:pt>
                <c:pt idx="81800">
                  <c:v>1.8549</c:v>
                </c:pt>
                <c:pt idx="81801">
                  <c:v>1.85492</c:v>
                </c:pt>
                <c:pt idx="81802">
                  <c:v>1.85494</c:v>
                </c:pt>
                <c:pt idx="81803">
                  <c:v>1.85497</c:v>
                </c:pt>
                <c:pt idx="81804">
                  <c:v>1.85499</c:v>
                </c:pt>
                <c:pt idx="81805">
                  <c:v>1.85501</c:v>
                </c:pt>
                <c:pt idx="81806">
                  <c:v>1.85503</c:v>
                </c:pt>
                <c:pt idx="81807">
                  <c:v>1.85506</c:v>
                </c:pt>
                <c:pt idx="81808">
                  <c:v>1.85508</c:v>
                </c:pt>
                <c:pt idx="81809">
                  <c:v>1.8551</c:v>
                </c:pt>
                <c:pt idx="81810">
                  <c:v>1.85512</c:v>
                </c:pt>
                <c:pt idx="81811">
                  <c:v>1.85515</c:v>
                </c:pt>
                <c:pt idx="81812">
                  <c:v>1.85517</c:v>
                </c:pt>
                <c:pt idx="81813">
                  <c:v>1.85519</c:v>
                </c:pt>
                <c:pt idx="81814">
                  <c:v>1.85522</c:v>
                </c:pt>
                <c:pt idx="81815">
                  <c:v>1.85524</c:v>
                </c:pt>
                <c:pt idx="81816">
                  <c:v>1.85526</c:v>
                </c:pt>
                <c:pt idx="81817">
                  <c:v>1.85528</c:v>
                </c:pt>
                <c:pt idx="81818">
                  <c:v>1.85531</c:v>
                </c:pt>
                <c:pt idx="81819">
                  <c:v>1.85533</c:v>
                </c:pt>
                <c:pt idx="81820">
                  <c:v>1.85535</c:v>
                </c:pt>
                <c:pt idx="81821">
                  <c:v>1.85537</c:v>
                </c:pt>
                <c:pt idx="81822">
                  <c:v>1.8554</c:v>
                </c:pt>
                <c:pt idx="81823">
                  <c:v>1.85542</c:v>
                </c:pt>
                <c:pt idx="81824">
                  <c:v>1.85544</c:v>
                </c:pt>
                <c:pt idx="81825">
                  <c:v>1.85546</c:v>
                </c:pt>
                <c:pt idx="81826">
                  <c:v>1.85549</c:v>
                </c:pt>
                <c:pt idx="81827">
                  <c:v>1.85551</c:v>
                </c:pt>
                <c:pt idx="81828">
                  <c:v>1.85553</c:v>
                </c:pt>
                <c:pt idx="81829">
                  <c:v>1.85556</c:v>
                </c:pt>
                <c:pt idx="81830">
                  <c:v>1.85558</c:v>
                </c:pt>
                <c:pt idx="81831">
                  <c:v>1.8556</c:v>
                </c:pt>
                <c:pt idx="81832">
                  <c:v>1.85562</c:v>
                </c:pt>
                <c:pt idx="81833">
                  <c:v>1.85565</c:v>
                </c:pt>
                <c:pt idx="81834">
                  <c:v>1.85567</c:v>
                </c:pt>
                <c:pt idx="81835">
                  <c:v>1.85569</c:v>
                </c:pt>
                <c:pt idx="81836">
                  <c:v>1.85571</c:v>
                </c:pt>
                <c:pt idx="81837">
                  <c:v>1.85574</c:v>
                </c:pt>
                <c:pt idx="81838">
                  <c:v>1.85576</c:v>
                </c:pt>
                <c:pt idx="81839">
                  <c:v>1.85578</c:v>
                </c:pt>
                <c:pt idx="81840">
                  <c:v>1.8558</c:v>
                </c:pt>
                <c:pt idx="81841">
                  <c:v>1.85583</c:v>
                </c:pt>
                <c:pt idx="81842">
                  <c:v>1.85585</c:v>
                </c:pt>
                <c:pt idx="81843">
                  <c:v>1.85587</c:v>
                </c:pt>
                <c:pt idx="81844">
                  <c:v>1.8559</c:v>
                </c:pt>
                <c:pt idx="81845">
                  <c:v>1.85592</c:v>
                </c:pt>
                <c:pt idx="81846">
                  <c:v>1.85594</c:v>
                </c:pt>
                <c:pt idx="81847">
                  <c:v>1.85596</c:v>
                </c:pt>
                <c:pt idx="81848">
                  <c:v>1.85599</c:v>
                </c:pt>
                <c:pt idx="81849">
                  <c:v>1.85601</c:v>
                </c:pt>
                <c:pt idx="81850">
                  <c:v>1.85603</c:v>
                </c:pt>
                <c:pt idx="81851">
                  <c:v>1.85605</c:v>
                </c:pt>
                <c:pt idx="81852">
                  <c:v>1.85608</c:v>
                </c:pt>
                <c:pt idx="81853">
                  <c:v>1.8561</c:v>
                </c:pt>
                <c:pt idx="81854">
                  <c:v>1.85612</c:v>
                </c:pt>
                <c:pt idx="81855">
                  <c:v>1.85614</c:v>
                </c:pt>
                <c:pt idx="81856">
                  <c:v>1.85617</c:v>
                </c:pt>
                <c:pt idx="81857">
                  <c:v>1.85619</c:v>
                </c:pt>
                <c:pt idx="81858">
                  <c:v>1.85621</c:v>
                </c:pt>
                <c:pt idx="81859">
                  <c:v>1.85624</c:v>
                </c:pt>
                <c:pt idx="81860">
                  <c:v>1.85626</c:v>
                </c:pt>
                <c:pt idx="81861">
                  <c:v>1.85628</c:v>
                </c:pt>
                <c:pt idx="81862">
                  <c:v>1.8563</c:v>
                </c:pt>
                <c:pt idx="81863">
                  <c:v>1.85633</c:v>
                </c:pt>
                <c:pt idx="81864">
                  <c:v>1.85635</c:v>
                </c:pt>
                <c:pt idx="81865">
                  <c:v>1.85637</c:v>
                </c:pt>
                <c:pt idx="81866">
                  <c:v>1.8564</c:v>
                </c:pt>
                <c:pt idx="81867">
                  <c:v>1.85642</c:v>
                </c:pt>
                <c:pt idx="81868">
                  <c:v>1.85644</c:v>
                </c:pt>
                <c:pt idx="81869">
                  <c:v>1.85646</c:v>
                </c:pt>
                <c:pt idx="81870">
                  <c:v>1.85648</c:v>
                </c:pt>
                <c:pt idx="81871">
                  <c:v>1.85651</c:v>
                </c:pt>
                <c:pt idx="81872">
                  <c:v>1.85653</c:v>
                </c:pt>
                <c:pt idx="81873">
                  <c:v>1.85655</c:v>
                </c:pt>
                <c:pt idx="81874">
                  <c:v>1.85658</c:v>
                </c:pt>
                <c:pt idx="81875">
                  <c:v>1.8566</c:v>
                </c:pt>
                <c:pt idx="81876">
                  <c:v>1.85662</c:v>
                </c:pt>
                <c:pt idx="81877">
                  <c:v>1.85664</c:v>
                </c:pt>
                <c:pt idx="81878">
                  <c:v>1.85667</c:v>
                </c:pt>
                <c:pt idx="81879">
                  <c:v>1.85669</c:v>
                </c:pt>
                <c:pt idx="81880">
                  <c:v>1.85671</c:v>
                </c:pt>
                <c:pt idx="81881">
                  <c:v>1.85674</c:v>
                </c:pt>
                <c:pt idx="81882">
                  <c:v>1.85676</c:v>
                </c:pt>
                <c:pt idx="81883">
                  <c:v>1.85678</c:v>
                </c:pt>
                <c:pt idx="81884">
                  <c:v>1.8568</c:v>
                </c:pt>
                <c:pt idx="81885">
                  <c:v>1.85682</c:v>
                </c:pt>
                <c:pt idx="81886">
                  <c:v>1.85685</c:v>
                </c:pt>
                <c:pt idx="81887">
                  <c:v>1.85687</c:v>
                </c:pt>
                <c:pt idx="81888">
                  <c:v>1.85689</c:v>
                </c:pt>
                <c:pt idx="81889">
                  <c:v>1.85692</c:v>
                </c:pt>
                <c:pt idx="81890">
                  <c:v>1.85694</c:v>
                </c:pt>
                <c:pt idx="81891">
                  <c:v>1.85696</c:v>
                </c:pt>
                <c:pt idx="81892">
                  <c:v>1.85698</c:v>
                </c:pt>
                <c:pt idx="81893">
                  <c:v>1.85701</c:v>
                </c:pt>
                <c:pt idx="81894">
                  <c:v>1.85703</c:v>
                </c:pt>
                <c:pt idx="81895">
                  <c:v>1.85705</c:v>
                </c:pt>
                <c:pt idx="81896">
                  <c:v>1.85708</c:v>
                </c:pt>
                <c:pt idx="81897">
                  <c:v>1.8571</c:v>
                </c:pt>
                <c:pt idx="81898">
                  <c:v>1.85712</c:v>
                </c:pt>
                <c:pt idx="81899">
                  <c:v>1.85714</c:v>
                </c:pt>
                <c:pt idx="81900">
                  <c:v>1.85717</c:v>
                </c:pt>
                <c:pt idx="81901">
                  <c:v>1.85719</c:v>
                </c:pt>
                <c:pt idx="81902">
                  <c:v>1.85721</c:v>
                </c:pt>
                <c:pt idx="81903">
                  <c:v>1.85723</c:v>
                </c:pt>
                <c:pt idx="81904">
                  <c:v>1.85726</c:v>
                </c:pt>
                <c:pt idx="81905">
                  <c:v>1.85728</c:v>
                </c:pt>
                <c:pt idx="81906">
                  <c:v>1.8573</c:v>
                </c:pt>
                <c:pt idx="81907">
                  <c:v>1.85732</c:v>
                </c:pt>
                <c:pt idx="81908">
                  <c:v>1.85735</c:v>
                </c:pt>
                <c:pt idx="81909">
                  <c:v>1.85737</c:v>
                </c:pt>
                <c:pt idx="81910">
                  <c:v>1.85739</c:v>
                </c:pt>
                <c:pt idx="81911">
                  <c:v>1.85742</c:v>
                </c:pt>
                <c:pt idx="81912">
                  <c:v>1.85744</c:v>
                </c:pt>
                <c:pt idx="81913">
                  <c:v>1.85746</c:v>
                </c:pt>
                <c:pt idx="81914">
                  <c:v>1.85748</c:v>
                </c:pt>
                <c:pt idx="81915">
                  <c:v>1.85751</c:v>
                </c:pt>
                <c:pt idx="81916">
                  <c:v>1.85753</c:v>
                </c:pt>
                <c:pt idx="81917">
                  <c:v>1.85755</c:v>
                </c:pt>
                <c:pt idx="81918">
                  <c:v>1.85757</c:v>
                </c:pt>
                <c:pt idx="81919">
                  <c:v>1.8576</c:v>
                </c:pt>
                <c:pt idx="81920">
                  <c:v>1.85762</c:v>
                </c:pt>
                <c:pt idx="81921">
                  <c:v>1.85764</c:v>
                </c:pt>
                <c:pt idx="81922">
                  <c:v>1.85766</c:v>
                </c:pt>
                <c:pt idx="81923">
                  <c:v>1.85769</c:v>
                </c:pt>
                <c:pt idx="81924">
                  <c:v>1.85771</c:v>
                </c:pt>
                <c:pt idx="81925">
                  <c:v>1.85773</c:v>
                </c:pt>
                <c:pt idx="81926">
                  <c:v>1.85776</c:v>
                </c:pt>
                <c:pt idx="81927">
                  <c:v>1.85778</c:v>
                </c:pt>
                <c:pt idx="81928">
                  <c:v>1.8578</c:v>
                </c:pt>
                <c:pt idx="81929">
                  <c:v>1.85782</c:v>
                </c:pt>
                <c:pt idx="81930">
                  <c:v>1.85785</c:v>
                </c:pt>
                <c:pt idx="81931">
                  <c:v>1.85787</c:v>
                </c:pt>
                <c:pt idx="81932">
                  <c:v>1.85789</c:v>
                </c:pt>
                <c:pt idx="81933">
                  <c:v>1.85791</c:v>
                </c:pt>
                <c:pt idx="81934">
                  <c:v>1.85794</c:v>
                </c:pt>
                <c:pt idx="81935">
                  <c:v>1.85796</c:v>
                </c:pt>
                <c:pt idx="81936">
                  <c:v>1.85798</c:v>
                </c:pt>
                <c:pt idx="81937">
                  <c:v>1.858</c:v>
                </c:pt>
                <c:pt idx="81938">
                  <c:v>1.85803</c:v>
                </c:pt>
                <c:pt idx="81939">
                  <c:v>1.85805</c:v>
                </c:pt>
                <c:pt idx="81940">
                  <c:v>1.85807</c:v>
                </c:pt>
                <c:pt idx="81941">
                  <c:v>1.8581</c:v>
                </c:pt>
                <c:pt idx="81942">
                  <c:v>1.85812</c:v>
                </c:pt>
                <c:pt idx="81943">
                  <c:v>1.85814</c:v>
                </c:pt>
                <c:pt idx="81944">
                  <c:v>1.85816</c:v>
                </c:pt>
                <c:pt idx="81945">
                  <c:v>1.85819</c:v>
                </c:pt>
                <c:pt idx="81946">
                  <c:v>1.85821</c:v>
                </c:pt>
                <c:pt idx="81947">
                  <c:v>1.85823</c:v>
                </c:pt>
                <c:pt idx="81948">
                  <c:v>1.85825</c:v>
                </c:pt>
                <c:pt idx="81949">
                  <c:v>1.85828</c:v>
                </c:pt>
                <c:pt idx="81950">
                  <c:v>1.8583</c:v>
                </c:pt>
                <c:pt idx="81951">
                  <c:v>1.85832</c:v>
                </c:pt>
                <c:pt idx="81952">
                  <c:v>1.85834</c:v>
                </c:pt>
                <c:pt idx="81953">
                  <c:v>1.85837</c:v>
                </c:pt>
                <c:pt idx="81954">
                  <c:v>1.85839</c:v>
                </c:pt>
                <c:pt idx="81955">
                  <c:v>1.85841</c:v>
                </c:pt>
                <c:pt idx="81956">
                  <c:v>1.85844</c:v>
                </c:pt>
                <c:pt idx="81957">
                  <c:v>1.85846</c:v>
                </c:pt>
                <c:pt idx="81958">
                  <c:v>1.85848</c:v>
                </c:pt>
                <c:pt idx="81959">
                  <c:v>1.8585</c:v>
                </c:pt>
                <c:pt idx="81960">
                  <c:v>1.85853</c:v>
                </c:pt>
                <c:pt idx="81961">
                  <c:v>1.85855</c:v>
                </c:pt>
                <c:pt idx="81962">
                  <c:v>1.85857</c:v>
                </c:pt>
                <c:pt idx="81963">
                  <c:v>1.85859</c:v>
                </c:pt>
                <c:pt idx="81964">
                  <c:v>1.85862</c:v>
                </c:pt>
                <c:pt idx="81965">
                  <c:v>1.85864</c:v>
                </c:pt>
                <c:pt idx="81966">
                  <c:v>1.85866</c:v>
                </c:pt>
                <c:pt idx="81967">
                  <c:v>1.85868</c:v>
                </c:pt>
                <c:pt idx="81968">
                  <c:v>1.85871</c:v>
                </c:pt>
                <c:pt idx="81969">
                  <c:v>1.85873</c:v>
                </c:pt>
                <c:pt idx="81970">
                  <c:v>1.85875</c:v>
                </c:pt>
                <c:pt idx="81971">
                  <c:v>1.85878</c:v>
                </c:pt>
                <c:pt idx="81972">
                  <c:v>1.8588</c:v>
                </c:pt>
                <c:pt idx="81973">
                  <c:v>1.85882</c:v>
                </c:pt>
                <c:pt idx="81974">
                  <c:v>1.85884</c:v>
                </c:pt>
                <c:pt idx="81975">
                  <c:v>1.85887</c:v>
                </c:pt>
                <c:pt idx="81976">
                  <c:v>1.85889</c:v>
                </c:pt>
                <c:pt idx="81977">
                  <c:v>1.85891</c:v>
                </c:pt>
                <c:pt idx="81978">
                  <c:v>1.85893</c:v>
                </c:pt>
                <c:pt idx="81979">
                  <c:v>1.85896</c:v>
                </c:pt>
                <c:pt idx="81980">
                  <c:v>1.85898</c:v>
                </c:pt>
                <c:pt idx="81981">
                  <c:v>1.859</c:v>
                </c:pt>
                <c:pt idx="81982">
                  <c:v>1.85902</c:v>
                </c:pt>
                <c:pt idx="81983">
                  <c:v>1.85905</c:v>
                </c:pt>
                <c:pt idx="81984">
                  <c:v>1.85907</c:v>
                </c:pt>
                <c:pt idx="81985">
                  <c:v>1.85909</c:v>
                </c:pt>
                <c:pt idx="81986">
                  <c:v>1.85912</c:v>
                </c:pt>
                <c:pt idx="81987">
                  <c:v>1.85914</c:v>
                </c:pt>
                <c:pt idx="81988">
                  <c:v>1.85916</c:v>
                </c:pt>
                <c:pt idx="81989">
                  <c:v>1.85918</c:v>
                </c:pt>
                <c:pt idx="81990">
                  <c:v>1.85921</c:v>
                </c:pt>
                <c:pt idx="81991">
                  <c:v>1.85923</c:v>
                </c:pt>
                <c:pt idx="81992">
                  <c:v>1.85925</c:v>
                </c:pt>
                <c:pt idx="81993">
                  <c:v>1.85927</c:v>
                </c:pt>
                <c:pt idx="81994">
                  <c:v>1.8593</c:v>
                </c:pt>
                <c:pt idx="81995">
                  <c:v>1.85932</c:v>
                </c:pt>
                <c:pt idx="81996">
                  <c:v>1.85934</c:v>
                </c:pt>
                <c:pt idx="81997">
                  <c:v>1.85936</c:v>
                </c:pt>
                <c:pt idx="81998">
                  <c:v>1.85939</c:v>
                </c:pt>
                <c:pt idx="81999">
                  <c:v>1.85941</c:v>
                </c:pt>
                <c:pt idx="82000">
                  <c:v>1.85943</c:v>
                </c:pt>
                <c:pt idx="82001">
                  <c:v>1.85946</c:v>
                </c:pt>
                <c:pt idx="82002">
                  <c:v>1.85948</c:v>
                </c:pt>
                <c:pt idx="82003">
                  <c:v>1.8595</c:v>
                </c:pt>
                <c:pt idx="82004">
                  <c:v>1.85952</c:v>
                </c:pt>
                <c:pt idx="82005">
                  <c:v>1.85955</c:v>
                </c:pt>
                <c:pt idx="82006">
                  <c:v>1.85957</c:v>
                </c:pt>
                <c:pt idx="82007">
                  <c:v>1.85959</c:v>
                </c:pt>
                <c:pt idx="82008">
                  <c:v>1.85962</c:v>
                </c:pt>
                <c:pt idx="82009">
                  <c:v>1.85964</c:v>
                </c:pt>
                <c:pt idx="82010">
                  <c:v>1.85966</c:v>
                </c:pt>
                <c:pt idx="82011">
                  <c:v>1.85968</c:v>
                </c:pt>
                <c:pt idx="82012">
                  <c:v>1.8597</c:v>
                </c:pt>
                <c:pt idx="82013">
                  <c:v>1.85973</c:v>
                </c:pt>
                <c:pt idx="82014">
                  <c:v>1.85975</c:v>
                </c:pt>
                <c:pt idx="82015">
                  <c:v>1.85977</c:v>
                </c:pt>
                <c:pt idx="82016">
                  <c:v>1.8598</c:v>
                </c:pt>
                <c:pt idx="82017">
                  <c:v>1.85982</c:v>
                </c:pt>
                <c:pt idx="82018">
                  <c:v>1.85984</c:v>
                </c:pt>
                <c:pt idx="82019">
                  <c:v>1.85986</c:v>
                </c:pt>
                <c:pt idx="82020">
                  <c:v>1.85989</c:v>
                </c:pt>
                <c:pt idx="82021">
                  <c:v>1.85991</c:v>
                </c:pt>
                <c:pt idx="82022">
                  <c:v>1.85993</c:v>
                </c:pt>
                <c:pt idx="82023">
                  <c:v>1.85996</c:v>
                </c:pt>
                <c:pt idx="82024">
                  <c:v>1.85998</c:v>
                </c:pt>
                <c:pt idx="82025">
                  <c:v>1.86</c:v>
                </c:pt>
                <c:pt idx="82026">
                  <c:v>1.86002</c:v>
                </c:pt>
                <c:pt idx="82027">
                  <c:v>1.86004</c:v>
                </c:pt>
                <c:pt idx="82028">
                  <c:v>1.86007</c:v>
                </c:pt>
                <c:pt idx="82029">
                  <c:v>1.86009</c:v>
                </c:pt>
                <c:pt idx="82030">
                  <c:v>1.86011</c:v>
                </c:pt>
                <c:pt idx="82031">
                  <c:v>1.86014</c:v>
                </c:pt>
                <c:pt idx="82032">
                  <c:v>1.86016</c:v>
                </c:pt>
                <c:pt idx="82033">
                  <c:v>1.86018</c:v>
                </c:pt>
                <c:pt idx="82034">
                  <c:v>1.8602</c:v>
                </c:pt>
                <c:pt idx="82035">
                  <c:v>1.86023</c:v>
                </c:pt>
                <c:pt idx="82036">
                  <c:v>1.86025</c:v>
                </c:pt>
                <c:pt idx="82037">
                  <c:v>1.86027</c:v>
                </c:pt>
                <c:pt idx="82038">
                  <c:v>1.8603</c:v>
                </c:pt>
                <c:pt idx="82039">
                  <c:v>1.86032</c:v>
                </c:pt>
                <c:pt idx="82040">
                  <c:v>1.86034</c:v>
                </c:pt>
                <c:pt idx="82041">
                  <c:v>1.86036</c:v>
                </c:pt>
                <c:pt idx="82042">
                  <c:v>1.86038</c:v>
                </c:pt>
                <c:pt idx="82043">
                  <c:v>1.86041</c:v>
                </c:pt>
                <c:pt idx="82044">
                  <c:v>1.86043</c:v>
                </c:pt>
                <c:pt idx="82045">
                  <c:v>1.86045</c:v>
                </c:pt>
                <c:pt idx="82046">
                  <c:v>1.86048</c:v>
                </c:pt>
                <c:pt idx="82047">
                  <c:v>1.8605</c:v>
                </c:pt>
                <c:pt idx="82048">
                  <c:v>1.86052</c:v>
                </c:pt>
                <c:pt idx="82049">
                  <c:v>1.86054</c:v>
                </c:pt>
                <c:pt idx="82050">
                  <c:v>1.86057</c:v>
                </c:pt>
                <c:pt idx="82051">
                  <c:v>1.86059</c:v>
                </c:pt>
                <c:pt idx="82052">
                  <c:v>1.86061</c:v>
                </c:pt>
                <c:pt idx="82053">
                  <c:v>1.86064</c:v>
                </c:pt>
                <c:pt idx="82054">
                  <c:v>1.86066</c:v>
                </c:pt>
                <c:pt idx="82055">
                  <c:v>1.86068</c:v>
                </c:pt>
                <c:pt idx="82056">
                  <c:v>1.8607</c:v>
                </c:pt>
                <c:pt idx="82057">
                  <c:v>1.86073</c:v>
                </c:pt>
                <c:pt idx="82058">
                  <c:v>1.86075</c:v>
                </c:pt>
                <c:pt idx="82059">
                  <c:v>1.86077</c:v>
                </c:pt>
                <c:pt idx="82060">
                  <c:v>1.86079</c:v>
                </c:pt>
                <c:pt idx="82061">
                  <c:v>1.86082</c:v>
                </c:pt>
                <c:pt idx="82062">
                  <c:v>1.86084</c:v>
                </c:pt>
                <c:pt idx="82063">
                  <c:v>1.86086</c:v>
                </c:pt>
                <c:pt idx="82064">
                  <c:v>1.86088</c:v>
                </c:pt>
                <c:pt idx="82065">
                  <c:v>1.86091</c:v>
                </c:pt>
                <c:pt idx="82066">
                  <c:v>1.86093</c:v>
                </c:pt>
                <c:pt idx="82067">
                  <c:v>1.86095</c:v>
                </c:pt>
                <c:pt idx="82068">
                  <c:v>1.86098</c:v>
                </c:pt>
                <c:pt idx="82069">
                  <c:v>1.861</c:v>
                </c:pt>
                <c:pt idx="82070">
                  <c:v>1.86102</c:v>
                </c:pt>
                <c:pt idx="82071">
                  <c:v>1.86104</c:v>
                </c:pt>
                <c:pt idx="82072">
                  <c:v>1.86107</c:v>
                </c:pt>
                <c:pt idx="82073">
                  <c:v>1.86109</c:v>
                </c:pt>
                <c:pt idx="82074">
                  <c:v>1.86111</c:v>
                </c:pt>
                <c:pt idx="82075">
                  <c:v>1.86113</c:v>
                </c:pt>
                <c:pt idx="82076">
                  <c:v>1.86116</c:v>
                </c:pt>
                <c:pt idx="82077">
                  <c:v>1.86118</c:v>
                </c:pt>
                <c:pt idx="82078">
                  <c:v>1.8612</c:v>
                </c:pt>
                <c:pt idx="82079">
                  <c:v>1.86122</c:v>
                </c:pt>
                <c:pt idx="82080">
                  <c:v>1.86125</c:v>
                </c:pt>
                <c:pt idx="82081">
                  <c:v>1.86127</c:v>
                </c:pt>
                <c:pt idx="82082">
                  <c:v>1.86129</c:v>
                </c:pt>
                <c:pt idx="82083">
                  <c:v>1.86132</c:v>
                </c:pt>
                <c:pt idx="82084">
                  <c:v>1.86134</c:v>
                </c:pt>
                <c:pt idx="82085">
                  <c:v>1.86136</c:v>
                </c:pt>
                <c:pt idx="82086">
                  <c:v>1.86138</c:v>
                </c:pt>
                <c:pt idx="82087">
                  <c:v>1.86141</c:v>
                </c:pt>
                <c:pt idx="82088">
                  <c:v>1.86143</c:v>
                </c:pt>
                <c:pt idx="82089">
                  <c:v>1.86145</c:v>
                </c:pt>
                <c:pt idx="82090">
                  <c:v>1.86147</c:v>
                </c:pt>
                <c:pt idx="82091">
                  <c:v>1.8615</c:v>
                </c:pt>
                <c:pt idx="82092">
                  <c:v>1.86152</c:v>
                </c:pt>
                <c:pt idx="82093">
                  <c:v>1.86154</c:v>
                </c:pt>
                <c:pt idx="82094">
                  <c:v>1.86156</c:v>
                </c:pt>
                <c:pt idx="82095">
                  <c:v>1.86159</c:v>
                </c:pt>
                <c:pt idx="82096">
                  <c:v>1.86161</c:v>
                </c:pt>
                <c:pt idx="82097">
                  <c:v>1.86163</c:v>
                </c:pt>
                <c:pt idx="82098">
                  <c:v>1.86166</c:v>
                </c:pt>
                <c:pt idx="82099">
                  <c:v>1.86168</c:v>
                </c:pt>
                <c:pt idx="82100">
                  <c:v>1.8617</c:v>
                </c:pt>
                <c:pt idx="82101">
                  <c:v>1.86172</c:v>
                </c:pt>
                <c:pt idx="82102">
                  <c:v>1.86175</c:v>
                </c:pt>
                <c:pt idx="82103">
                  <c:v>1.86177</c:v>
                </c:pt>
                <c:pt idx="82104">
                  <c:v>1.86179</c:v>
                </c:pt>
                <c:pt idx="82105">
                  <c:v>1.86181</c:v>
                </c:pt>
                <c:pt idx="82106">
                  <c:v>1.86184</c:v>
                </c:pt>
                <c:pt idx="82107">
                  <c:v>1.86186</c:v>
                </c:pt>
                <c:pt idx="82108">
                  <c:v>1.86188</c:v>
                </c:pt>
                <c:pt idx="82109">
                  <c:v>1.8619</c:v>
                </c:pt>
                <c:pt idx="82110">
                  <c:v>1.86193</c:v>
                </c:pt>
                <c:pt idx="82111">
                  <c:v>1.86195</c:v>
                </c:pt>
                <c:pt idx="82112">
                  <c:v>1.86197</c:v>
                </c:pt>
                <c:pt idx="82113">
                  <c:v>1.862</c:v>
                </c:pt>
                <c:pt idx="82114">
                  <c:v>1.86202</c:v>
                </c:pt>
                <c:pt idx="82115">
                  <c:v>1.86204</c:v>
                </c:pt>
                <c:pt idx="82116">
                  <c:v>1.86206</c:v>
                </c:pt>
                <c:pt idx="82117">
                  <c:v>1.86209</c:v>
                </c:pt>
                <c:pt idx="82118">
                  <c:v>1.86211</c:v>
                </c:pt>
                <c:pt idx="82119">
                  <c:v>1.86213</c:v>
                </c:pt>
                <c:pt idx="82120">
                  <c:v>1.86215</c:v>
                </c:pt>
                <c:pt idx="82121">
                  <c:v>1.86218</c:v>
                </c:pt>
                <c:pt idx="82122">
                  <c:v>1.8622</c:v>
                </c:pt>
                <c:pt idx="82123">
                  <c:v>1.86222</c:v>
                </c:pt>
                <c:pt idx="82124">
                  <c:v>1.86224</c:v>
                </c:pt>
                <c:pt idx="82125">
                  <c:v>1.86227</c:v>
                </c:pt>
                <c:pt idx="82126">
                  <c:v>1.86229</c:v>
                </c:pt>
                <c:pt idx="82127">
                  <c:v>1.86231</c:v>
                </c:pt>
                <c:pt idx="82128">
                  <c:v>1.86234</c:v>
                </c:pt>
                <c:pt idx="82129">
                  <c:v>1.86236</c:v>
                </c:pt>
                <c:pt idx="82130">
                  <c:v>1.86238</c:v>
                </c:pt>
                <c:pt idx="82131">
                  <c:v>1.8624</c:v>
                </c:pt>
                <c:pt idx="82132">
                  <c:v>1.86243</c:v>
                </c:pt>
                <c:pt idx="82133">
                  <c:v>1.86245</c:v>
                </c:pt>
                <c:pt idx="82134">
                  <c:v>1.86247</c:v>
                </c:pt>
                <c:pt idx="82135">
                  <c:v>1.86249</c:v>
                </c:pt>
                <c:pt idx="82136">
                  <c:v>1.86252</c:v>
                </c:pt>
                <c:pt idx="82137">
                  <c:v>1.86254</c:v>
                </c:pt>
                <c:pt idx="82138">
                  <c:v>1.86256</c:v>
                </c:pt>
                <c:pt idx="82139">
                  <c:v>1.86258</c:v>
                </c:pt>
                <c:pt idx="82140">
                  <c:v>1.86261</c:v>
                </c:pt>
                <c:pt idx="82141">
                  <c:v>1.86263</c:v>
                </c:pt>
                <c:pt idx="82142">
                  <c:v>1.86265</c:v>
                </c:pt>
                <c:pt idx="82143">
                  <c:v>1.86268</c:v>
                </c:pt>
                <c:pt idx="82144">
                  <c:v>1.8627</c:v>
                </c:pt>
                <c:pt idx="82145">
                  <c:v>1.86272</c:v>
                </c:pt>
                <c:pt idx="82146">
                  <c:v>1.86274</c:v>
                </c:pt>
                <c:pt idx="82147">
                  <c:v>1.86277</c:v>
                </c:pt>
                <c:pt idx="82148">
                  <c:v>1.86279</c:v>
                </c:pt>
                <c:pt idx="82149">
                  <c:v>1.86281</c:v>
                </c:pt>
                <c:pt idx="82150">
                  <c:v>1.86283</c:v>
                </c:pt>
                <c:pt idx="82151">
                  <c:v>1.86286</c:v>
                </c:pt>
                <c:pt idx="82152">
                  <c:v>1.86288</c:v>
                </c:pt>
                <c:pt idx="82153">
                  <c:v>1.8629</c:v>
                </c:pt>
                <c:pt idx="82154">
                  <c:v>1.86292</c:v>
                </c:pt>
                <c:pt idx="82155">
                  <c:v>1.86295</c:v>
                </c:pt>
                <c:pt idx="82156">
                  <c:v>1.86297</c:v>
                </c:pt>
                <c:pt idx="82157">
                  <c:v>1.86299</c:v>
                </c:pt>
                <c:pt idx="82158">
                  <c:v>1.86302</c:v>
                </c:pt>
                <c:pt idx="82159">
                  <c:v>1.86304</c:v>
                </c:pt>
                <c:pt idx="82160">
                  <c:v>1.86306</c:v>
                </c:pt>
                <c:pt idx="82161">
                  <c:v>1.86308</c:v>
                </c:pt>
                <c:pt idx="82162">
                  <c:v>1.86311</c:v>
                </c:pt>
                <c:pt idx="82163">
                  <c:v>1.86313</c:v>
                </c:pt>
                <c:pt idx="82164">
                  <c:v>1.86315</c:v>
                </c:pt>
                <c:pt idx="82165">
                  <c:v>1.86318</c:v>
                </c:pt>
                <c:pt idx="82166">
                  <c:v>1.8632</c:v>
                </c:pt>
                <c:pt idx="82167">
                  <c:v>1.86322</c:v>
                </c:pt>
                <c:pt idx="82168">
                  <c:v>1.86324</c:v>
                </c:pt>
                <c:pt idx="82169">
                  <c:v>1.86326</c:v>
                </c:pt>
                <c:pt idx="82170">
                  <c:v>1.86329</c:v>
                </c:pt>
                <c:pt idx="82171">
                  <c:v>1.86331</c:v>
                </c:pt>
                <c:pt idx="82172">
                  <c:v>1.86333</c:v>
                </c:pt>
                <c:pt idx="82173">
                  <c:v>1.86336</c:v>
                </c:pt>
                <c:pt idx="82174">
                  <c:v>1.86338</c:v>
                </c:pt>
                <c:pt idx="82175">
                  <c:v>1.8634</c:v>
                </c:pt>
                <c:pt idx="82176">
                  <c:v>1.86342</c:v>
                </c:pt>
                <c:pt idx="82177">
                  <c:v>1.86345</c:v>
                </c:pt>
                <c:pt idx="82178">
                  <c:v>1.86347</c:v>
                </c:pt>
                <c:pt idx="82179">
                  <c:v>1.86349</c:v>
                </c:pt>
                <c:pt idx="82180">
                  <c:v>1.86352</c:v>
                </c:pt>
                <c:pt idx="82181">
                  <c:v>1.86354</c:v>
                </c:pt>
                <c:pt idx="82182">
                  <c:v>1.86356</c:v>
                </c:pt>
                <c:pt idx="82183">
                  <c:v>1.86358</c:v>
                </c:pt>
                <c:pt idx="82184">
                  <c:v>1.8636</c:v>
                </c:pt>
                <c:pt idx="82185">
                  <c:v>1.86363</c:v>
                </c:pt>
                <c:pt idx="82186">
                  <c:v>1.86365</c:v>
                </c:pt>
                <c:pt idx="82187">
                  <c:v>1.86367</c:v>
                </c:pt>
                <c:pt idx="82188">
                  <c:v>1.8637</c:v>
                </c:pt>
                <c:pt idx="82189">
                  <c:v>1.86372</c:v>
                </c:pt>
                <c:pt idx="82190">
                  <c:v>1.86374</c:v>
                </c:pt>
                <c:pt idx="82191">
                  <c:v>1.86376</c:v>
                </c:pt>
                <c:pt idx="82192">
                  <c:v>1.86379</c:v>
                </c:pt>
                <c:pt idx="82193">
                  <c:v>1.86381</c:v>
                </c:pt>
                <c:pt idx="82194">
                  <c:v>1.86383</c:v>
                </c:pt>
                <c:pt idx="82195">
                  <c:v>1.86386</c:v>
                </c:pt>
                <c:pt idx="82196">
                  <c:v>1.86388</c:v>
                </c:pt>
                <c:pt idx="82197">
                  <c:v>1.8639</c:v>
                </c:pt>
                <c:pt idx="82198">
                  <c:v>1.86392</c:v>
                </c:pt>
                <c:pt idx="82199">
                  <c:v>1.86395</c:v>
                </c:pt>
                <c:pt idx="82200">
                  <c:v>1.86397</c:v>
                </c:pt>
                <c:pt idx="82201">
                  <c:v>1.86399</c:v>
                </c:pt>
                <c:pt idx="82202">
                  <c:v>1.86401</c:v>
                </c:pt>
                <c:pt idx="82203">
                  <c:v>1.86404</c:v>
                </c:pt>
                <c:pt idx="82204">
                  <c:v>1.86406</c:v>
                </c:pt>
                <c:pt idx="82205">
                  <c:v>1.86408</c:v>
                </c:pt>
                <c:pt idx="82206">
                  <c:v>1.8641</c:v>
                </c:pt>
                <c:pt idx="82207">
                  <c:v>1.86413</c:v>
                </c:pt>
                <c:pt idx="82208">
                  <c:v>1.86415</c:v>
                </c:pt>
                <c:pt idx="82209">
                  <c:v>1.86417</c:v>
                </c:pt>
                <c:pt idx="82210">
                  <c:v>1.8642</c:v>
                </c:pt>
                <c:pt idx="82211">
                  <c:v>1.86422</c:v>
                </c:pt>
                <c:pt idx="82212">
                  <c:v>1.86424</c:v>
                </c:pt>
                <c:pt idx="82213">
                  <c:v>1.86426</c:v>
                </c:pt>
                <c:pt idx="82214">
                  <c:v>1.86429</c:v>
                </c:pt>
                <c:pt idx="82215">
                  <c:v>1.86431</c:v>
                </c:pt>
                <c:pt idx="82216">
                  <c:v>1.86433</c:v>
                </c:pt>
                <c:pt idx="82217">
                  <c:v>1.86435</c:v>
                </c:pt>
                <c:pt idx="82218">
                  <c:v>1.86438</c:v>
                </c:pt>
                <c:pt idx="82219">
                  <c:v>1.8644</c:v>
                </c:pt>
                <c:pt idx="82220">
                  <c:v>1.86442</c:v>
                </c:pt>
                <c:pt idx="82221">
                  <c:v>1.86444</c:v>
                </c:pt>
                <c:pt idx="82222">
                  <c:v>1.86447</c:v>
                </c:pt>
                <c:pt idx="82223">
                  <c:v>1.86449</c:v>
                </c:pt>
                <c:pt idx="82224">
                  <c:v>1.86451</c:v>
                </c:pt>
                <c:pt idx="82225">
                  <c:v>1.86454</c:v>
                </c:pt>
                <c:pt idx="82226">
                  <c:v>1.86456</c:v>
                </c:pt>
                <c:pt idx="82227">
                  <c:v>1.86458</c:v>
                </c:pt>
                <c:pt idx="82228">
                  <c:v>1.8646</c:v>
                </c:pt>
                <c:pt idx="82229">
                  <c:v>1.86463</c:v>
                </c:pt>
                <c:pt idx="82230">
                  <c:v>1.86465</c:v>
                </c:pt>
                <c:pt idx="82231">
                  <c:v>1.86467</c:v>
                </c:pt>
                <c:pt idx="82232">
                  <c:v>1.86469</c:v>
                </c:pt>
                <c:pt idx="82233">
                  <c:v>1.86472</c:v>
                </c:pt>
                <c:pt idx="82234">
                  <c:v>1.86474</c:v>
                </c:pt>
                <c:pt idx="82235">
                  <c:v>1.86476</c:v>
                </c:pt>
                <c:pt idx="82236">
                  <c:v>1.86478</c:v>
                </c:pt>
                <c:pt idx="82237">
                  <c:v>1.86481</c:v>
                </c:pt>
                <c:pt idx="82238">
                  <c:v>1.86483</c:v>
                </c:pt>
                <c:pt idx="82239">
                  <c:v>1.86485</c:v>
                </c:pt>
                <c:pt idx="82240">
                  <c:v>1.86488</c:v>
                </c:pt>
                <c:pt idx="82241">
                  <c:v>1.8649</c:v>
                </c:pt>
                <c:pt idx="82242">
                  <c:v>1.86492</c:v>
                </c:pt>
                <c:pt idx="82243">
                  <c:v>1.86494</c:v>
                </c:pt>
                <c:pt idx="82244">
                  <c:v>1.86497</c:v>
                </c:pt>
                <c:pt idx="82245">
                  <c:v>1.86499</c:v>
                </c:pt>
                <c:pt idx="82246">
                  <c:v>1.86501</c:v>
                </c:pt>
                <c:pt idx="82247">
                  <c:v>1.86503</c:v>
                </c:pt>
                <c:pt idx="82248">
                  <c:v>1.86506</c:v>
                </c:pt>
                <c:pt idx="82249">
                  <c:v>1.86508</c:v>
                </c:pt>
                <c:pt idx="82250">
                  <c:v>1.8651</c:v>
                </c:pt>
                <c:pt idx="82251">
                  <c:v>1.86512</c:v>
                </c:pt>
                <c:pt idx="82252">
                  <c:v>1.86515</c:v>
                </c:pt>
                <c:pt idx="82253">
                  <c:v>1.86517</c:v>
                </c:pt>
                <c:pt idx="82254">
                  <c:v>1.86519</c:v>
                </c:pt>
                <c:pt idx="82255">
                  <c:v>1.86522</c:v>
                </c:pt>
                <c:pt idx="82256">
                  <c:v>1.86524</c:v>
                </c:pt>
                <c:pt idx="82257">
                  <c:v>1.86526</c:v>
                </c:pt>
                <c:pt idx="82258">
                  <c:v>1.86528</c:v>
                </c:pt>
                <c:pt idx="82259">
                  <c:v>1.86531</c:v>
                </c:pt>
                <c:pt idx="82260">
                  <c:v>1.86533</c:v>
                </c:pt>
                <c:pt idx="82261">
                  <c:v>1.86535</c:v>
                </c:pt>
                <c:pt idx="82262">
                  <c:v>1.86537</c:v>
                </c:pt>
                <c:pt idx="82263">
                  <c:v>1.8654</c:v>
                </c:pt>
                <c:pt idx="82264">
                  <c:v>1.86542</c:v>
                </c:pt>
                <c:pt idx="82265">
                  <c:v>1.86544</c:v>
                </c:pt>
                <c:pt idx="82266">
                  <c:v>1.86546</c:v>
                </c:pt>
                <c:pt idx="82267">
                  <c:v>1.86549</c:v>
                </c:pt>
                <c:pt idx="82268">
                  <c:v>1.86551</c:v>
                </c:pt>
                <c:pt idx="82269">
                  <c:v>1.86553</c:v>
                </c:pt>
                <c:pt idx="82270">
                  <c:v>1.86556</c:v>
                </c:pt>
                <c:pt idx="82271">
                  <c:v>1.86558</c:v>
                </c:pt>
                <c:pt idx="82272">
                  <c:v>1.8656</c:v>
                </c:pt>
                <c:pt idx="82273">
                  <c:v>1.86562</c:v>
                </c:pt>
                <c:pt idx="82274">
                  <c:v>1.86565</c:v>
                </c:pt>
                <c:pt idx="82275">
                  <c:v>1.86567</c:v>
                </c:pt>
                <c:pt idx="82276">
                  <c:v>1.86569</c:v>
                </c:pt>
                <c:pt idx="82277">
                  <c:v>1.86571</c:v>
                </c:pt>
                <c:pt idx="82278">
                  <c:v>1.86574</c:v>
                </c:pt>
                <c:pt idx="82279">
                  <c:v>1.86576</c:v>
                </c:pt>
                <c:pt idx="82280">
                  <c:v>1.86578</c:v>
                </c:pt>
                <c:pt idx="82281">
                  <c:v>1.8658</c:v>
                </c:pt>
                <c:pt idx="82282">
                  <c:v>1.86583</c:v>
                </c:pt>
                <c:pt idx="82283">
                  <c:v>1.86585</c:v>
                </c:pt>
                <c:pt idx="82284">
                  <c:v>1.86587</c:v>
                </c:pt>
                <c:pt idx="82285">
                  <c:v>1.8659</c:v>
                </c:pt>
                <c:pt idx="82286">
                  <c:v>1.86592</c:v>
                </c:pt>
                <c:pt idx="82287">
                  <c:v>1.86594</c:v>
                </c:pt>
                <c:pt idx="82288">
                  <c:v>1.86596</c:v>
                </c:pt>
                <c:pt idx="82289">
                  <c:v>1.86599</c:v>
                </c:pt>
                <c:pt idx="82290">
                  <c:v>1.86601</c:v>
                </c:pt>
                <c:pt idx="82291">
                  <c:v>1.86603</c:v>
                </c:pt>
                <c:pt idx="82292">
                  <c:v>1.86605</c:v>
                </c:pt>
                <c:pt idx="82293">
                  <c:v>1.86608</c:v>
                </c:pt>
                <c:pt idx="82294">
                  <c:v>1.8661</c:v>
                </c:pt>
                <c:pt idx="82295">
                  <c:v>1.86612</c:v>
                </c:pt>
                <c:pt idx="82296">
                  <c:v>1.86614</c:v>
                </c:pt>
                <c:pt idx="82297">
                  <c:v>1.86617</c:v>
                </c:pt>
                <c:pt idx="82298">
                  <c:v>1.86619</c:v>
                </c:pt>
                <c:pt idx="82299">
                  <c:v>1.86621</c:v>
                </c:pt>
                <c:pt idx="82300">
                  <c:v>1.86624</c:v>
                </c:pt>
                <c:pt idx="82301">
                  <c:v>1.86626</c:v>
                </c:pt>
                <c:pt idx="82302">
                  <c:v>1.86628</c:v>
                </c:pt>
                <c:pt idx="82303">
                  <c:v>1.8663</c:v>
                </c:pt>
                <c:pt idx="82304">
                  <c:v>1.86633</c:v>
                </c:pt>
                <c:pt idx="82305">
                  <c:v>1.86635</c:v>
                </c:pt>
                <c:pt idx="82306">
                  <c:v>1.86637</c:v>
                </c:pt>
                <c:pt idx="82307">
                  <c:v>1.8664</c:v>
                </c:pt>
                <c:pt idx="82308">
                  <c:v>1.86642</c:v>
                </c:pt>
                <c:pt idx="82309">
                  <c:v>1.86644</c:v>
                </c:pt>
                <c:pt idx="82310">
                  <c:v>1.86646</c:v>
                </c:pt>
                <c:pt idx="82311">
                  <c:v>1.86648</c:v>
                </c:pt>
                <c:pt idx="82312">
                  <c:v>1.86651</c:v>
                </c:pt>
                <c:pt idx="82313">
                  <c:v>1.86653</c:v>
                </c:pt>
                <c:pt idx="82314">
                  <c:v>1.86655</c:v>
                </c:pt>
                <c:pt idx="82315">
                  <c:v>1.86658</c:v>
                </c:pt>
                <c:pt idx="82316">
                  <c:v>1.8666</c:v>
                </c:pt>
                <c:pt idx="82317">
                  <c:v>1.86662</c:v>
                </c:pt>
                <c:pt idx="82318">
                  <c:v>1.86664</c:v>
                </c:pt>
                <c:pt idx="82319">
                  <c:v>1.86667</c:v>
                </c:pt>
                <c:pt idx="82320">
                  <c:v>1.86669</c:v>
                </c:pt>
                <c:pt idx="82321">
                  <c:v>1.86671</c:v>
                </c:pt>
                <c:pt idx="82322">
                  <c:v>1.86674</c:v>
                </c:pt>
                <c:pt idx="82323">
                  <c:v>1.86676</c:v>
                </c:pt>
                <c:pt idx="82324">
                  <c:v>1.86678</c:v>
                </c:pt>
                <c:pt idx="82325">
                  <c:v>1.8668</c:v>
                </c:pt>
                <c:pt idx="82326">
                  <c:v>1.86682</c:v>
                </c:pt>
                <c:pt idx="82327">
                  <c:v>1.86685</c:v>
                </c:pt>
                <c:pt idx="82328">
                  <c:v>1.86687</c:v>
                </c:pt>
                <c:pt idx="82329">
                  <c:v>1.86689</c:v>
                </c:pt>
                <c:pt idx="82330">
                  <c:v>1.86692</c:v>
                </c:pt>
                <c:pt idx="82331">
                  <c:v>1.86694</c:v>
                </c:pt>
                <c:pt idx="82332">
                  <c:v>1.86696</c:v>
                </c:pt>
                <c:pt idx="82333">
                  <c:v>1.86698</c:v>
                </c:pt>
                <c:pt idx="82334">
                  <c:v>1.86701</c:v>
                </c:pt>
                <c:pt idx="82335">
                  <c:v>1.86703</c:v>
                </c:pt>
                <c:pt idx="82336">
                  <c:v>1.86705</c:v>
                </c:pt>
                <c:pt idx="82337">
                  <c:v>1.86708</c:v>
                </c:pt>
                <c:pt idx="82338">
                  <c:v>1.8671</c:v>
                </c:pt>
                <c:pt idx="82339">
                  <c:v>1.86712</c:v>
                </c:pt>
                <c:pt idx="82340">
                  <c:v>1.86714</c:v>
                </c:pt>
                <c:pt idx="82341">
                  <c:v>1.86717</c:v>
                </c:pt>
                <c:pt idx="82342">
                  <c:v>1.86719</c:v>
                </c:pt>
                <c:pt idx="82343">
                  <c:v>1.86721</c:v>
                </c:pt>
                <c:pt idx="82344">
                  <c:v>1.86723</c:v>
                </c:pt>
                <c:pt idx="82345">
                  <c:v>1.86726</c:v>
                </c:pt>
                <c:pt idx="82346">
                  <c:v>1.86728</c:v>
                </c:pt>
                <c:pt idx="82347">
                  <c:v>1.8673</c:v>
                </c:pt>
                <c:pt idx="82348">
                  <c:v>1.86732</c:v>
                </c:pt>
                <c:pt idx="82349">
                  <c:v>1.86735</c:v>
                </c:pt>
                <c:pt idx="82350">
                  <c:v>1.86737</c:v>
                </c:pt>
                <c:pt idx="82351">
                  <c:v>1.86739</c:v>
                </c:pt>
                <c:pt idx="82352">
                  <c:v>1.86742</c:v>
                </c:pt>
                <c:pt idx="82353">
                  <c:v>1.86744</c:v>
                </c:pt>
                <c:pt idx="82354">
                  <c:v>1.86746</c:v>
                </c:pt>
                <c:pt idx="82355">
                  <c:v>1.86748</c:v>
                </c:pt>
                <c:pt idx="82356">
                  <c:v>1.86751</c:v>
                </c:pt>
                <c:pt idx="82357">
                  <c:v>1.86753</c:v>
                </c:pt>
                <c:pt idx="82358">
                  <c:v>1.86755</c:v>
                </c:pt>
                <c:pt idx="82359">
                  <c:v>1.86757</c:v>
                </c:pt>
                <c:pt idx="82360">
                  <c:v>1.8676</c:v>
                </c:pt>
                <c:pt idx="82361">
                  <c:v>1.86762</c:v>
                </c:pt>
                <c:pt idx="82362">
                  <c:v>1.86764</c:v>
                </c:pt>
                <c:pt idx="82363">
                  <c:v>1.86766</c:v>
                </c:pt>
                <c:pt idx="82364">
                  <c:v>1.86769</c:v>
                </c:pt>
                <c:pt idx="82365">
                  <c:v>1.86771</c:v>
                </c:pt>
                <c:pt idx="82366">
                  <c:v>1.86773</c:v>
                </c:pt>
                <c:pt idx="82367">
                  <c:v>1.86776</c:v>
                </c:pt>
                <c:pt idx="82368">
                  <c:v>1.86778</c:v>
                </c:pt>
                <c:pt idx="82369">
                  <c:v>1.8678</c:v>
                </c:pt>
                <c:pt idx="82370">
                  <c:v>1.86782</c:v>
                </c:pt>
                <c:pt idx="82371">
                  <c:v>1.86785</c:v>
                </c:pt>
                <c:pt idx="82372">
                  <c:v>1.86787</c:v>
                </c:pt>
                <c:pt idx="82373">
                  <c:v>1.86789</c:v>
                </c:pt>
                <c:pt idx="82374">
                  <c:v>1.86791</c:v>
                </c:pt>
                <c:pt idx="82375">
                  <c:v>1.86794</c:v>
                </c:pt>
                <c:pt idx="82376">
                  <c:v>1.86796</c:v>
                </c:pt>
                <c:pt idx="82377">
                  <c:v>1.86798</c:v>
                </c:pt>
                <c:pt idx="82378">
                  <c:v>1.868</c:v>
                </c:pt>
                <c:pt idx="82379">
                  <c:v>1.86803</c:v>
                </c:pt>
                <c:pt idx="82380">
                  <c:v>1.86805</c:v>
                </c:pt>
                <c:pt idx="82381">
                  <c:v>1.86807</c:v>
                </c:pt>
                <c:pt idx="82382">
                  <c:v>1.8681</c:v>
                </c:pt>
                <c:pt idx="82383">
                  <c:v>1.86812</c:v>
                </c:pt>
                <c:pt idx="82384">
                  <c:v>1.86814</c:v>
                </c:pt>
                <c:pt idx="82385">
                  <c:v>1.86816</c:v>
                </c:pt>
                <c:pt idx="82386">
                  <c:v>1.86819</c:v>
                </c:pt>
                <c:pt idx="82387">
                  <c:v>1.86821</c:v>
                </c:pt>
                <c:pt idx="82388">
                  <c:v>1.86823</c:v>
                </c:pt>
                <c:pt idx="82389">
                  <c:v>1.86825</c:v>
                </c:pt>
                <c:pt idx="82390">
                  <c:v>1.86828</c:v>
                </c:pt>
                <c:pt idx="82391">
                  <c:v>1.8683</c:v>
                </c:pt>
                <c:pt idx="82392">
                  <c:v>1.86832</c:v>
                </c:pt>
                <c:pt idx="82393">
                  <c:v>1.86834</c:v>
                </c:pt>
                <c:pt idx="82394">
                  <c:v>1.86837</c:v>
                </c:pt>
                <c:pt idx="82395">
                  <c:v>1.86839</c:v>
                </c:pt>
                <c:pt idx="82396">
                  <c:v>1.86841</c:v>
                </c:pt>
                <c:pt idx="82397">
                  <c:v>1.86844</c:v>
                </c:pt>
                <c:pt idx="82398">
                  <c:v>1.86846</c:v>
                </c:pt>
                <c:pt idx="82399">
                  <c:v>1.86848</c:v>
                </c:pt>
                <c:pt idx="82400">
                  <c:v>1.8685</c:v>
                </c:pt>
                <c:pt idx="82401">
                  <c:v>1.86853</c:v>
                </c:pt>
                <c:pt idx="82402">
                  <c:v>1.86855</c:v>
                </c:pt>
                <c:pt idx="82403">
                  <c:v>1.86857</c:v>
                </c:pt>
                <c:pt idx="82404">
                  <c:v>1.86859</c:v>
                </c:pt>
                <c:pt idx="82405">
                  <c:v>1.86862</c:v>
                </c:pt>
                <c:pt idx="82406">
                  <c:v>1.86864</c:v>
                </c:pt>
                <c:pt idx="82407">
                  <c:v>1.86866</c:v>
                </c:pt>
                <c:pt idx="82408">
                  <c:v>1.86868</c:v>
                </c:pt>
                <c:pt idx="82409">
                  <c:v>1.86871</c:v>
                </c:pt>
                <c:pt idx="82410">
                  <c:v>1.86873</c:v>
                </c:pt>
                <c:pt idx="82411">
                  <c:v>1.86875</c:v>
                </c:pt>
                <c:pt idx="82412">
                  <c:v>1.86878</c:v>
                </c:pt>
                <c:pt idx="82413">
                  <c:v>1.8688</c:v>
                </c:pt>
                <c:pt idx="82414">
                  <c:v>1.86882</c:v>
                </c:pt>
                <c:pt idx="82415">
                  <c:v>1.86884</c:v>
                </c:pt>
                <c:pt idx="82416">
                  <c:v>1.86887</c:v>
                </c:pt>
                <c:pt idx="82417">
                  <c:v>1.86889</c:v>
                </c:pt>
                <c:pt idx="82418">
                  <c:v>1.86891</c:v>
                </c:pt>
                <c:pt idx="82419">
                  <c:v>1.86893</c:v>
                </c:pt>
                <c:pt idx="82420">
                  <c:v>1.86896</c:v>
                </c:pt>
                <c:pt idx="82421">
                  <c:v>1.86898</c:v>
                </c:pt>
                <c:pt idx="82422">
                  <c:v>1.869</c:v>
                </c:pt>
                <c:pt idx="82423">
                  <c:v>1.86902</c:v>
                </c:pt>
                <c:pt idx="82424">
                  <c:v>1.86905</c:v>
                </c:pt>
                <c:pt idx="82425">
                  <c:v>1.86907</c:v>
                </c:pt>
                <c:pt idx="82426">
                  <c:v>1.86909</c:v>
                </c:pt>
                <c:pt idx="82427">
                  <c:v>1.86912</c:v>
                </c:pt>
                <c:pt idx="82428">
                  <c:v>1.86914</c:v>
                </c:pt>
                <c:pt idx="82429">
                  <c:v>1.86916</c:v>
                </c:pt>
                <c:pt idx="82430">
                  <c:v>1.86918</c:v>
                </c:pt>
                <c:pt idx="82431">
                  <c:v>1.86921</c:v>
                </c:pt>
                <c:pt idx="82432">
                  <c:v>1.86923</c:v>
                </c:pt>
                <c:pt idx="82433">
                  <c:v>1.86925</c:v>
                </c:pt>
                <c:pt idx="82434">
                  <c:v>1.86927</c:v>
                </c:pt>
                <c:pt idx="82435">
                  <c:v>1.8693</c:v>
                </c:pt>
                <c:pt idx="82436">
                  <c:v>1.86932</c:v>
                </c:pt>
                <c:pt idx="82437">
                  <c:v>1.86934</c:v>
                </c:pt>
                <c:pt idx="82438">
                  <c:v>1.86936</c:v>
                </c:pt>
                <c:pt idx="82439">
                  <c:v>1.86939</c:v>
                </c:pt>
                <c:pt idx="82440">
                  <c:v>1.86941</c:v>
                </c:pt>
                <c:pt idx="82441">
                  <c:v>1.86943</c:v>
                </c:pt>
                <c:pt idx="82442">
                  <c:v>1.86946</c:v>
                </c:pt>
                <c:pt idx="82443">
                  <c:v>1.86948</c:v>
                </c:pt>
                <c:pt idx="82444">
                  <c:v>1.8695</c:v>
                </c:pt>
                <c:pt idx="82445">
                  <c:v>1.86952</c:v>
                </c:pt>
                <c:pt idx="82446">
                  <c:v>1.86955</c:v>
                </c:pt>
                <c:pt idx="82447">
                  <c:v>1.86957</c:v>
                </c:pt>
                <c:pt idx="82448">
                  <c:v>1.86959</c:v>
                </c:pt>
                <c:pt idx="82449">
                  <c:v>1.86962</c:v>
                </c:pt>
                <c:pt idx="82450">
                  <c:v>1.86964</c:v>
                </c:pt>
                <c:pt idx="82451">
                  <c:v>1.86966</c:v>
                </c:pt>
                <c:pt idx="82452">
                  <c:v>1.86968</c:v>
                </c:pt>
                <c:pt idx="82453">
                  <c:v>1.8697</c:v>
                </c:pt>
                <c:pt idx="82454">
                  <c:v>1.86973</c:v>
                </c:pt>
                <c:pt idx="82455">
                  <c:v>1.86975</c:v>
                </c:pt>
                <c:pt idx="82456">
                  <c:v>1.86977</c:v>
                </c:pt>
                <c:pt idx="82457">
                  <c:v>1.8698</c:v>
                </c:pt>
                <c:pt idx="82458">
                  <c:v>1.86982</c:v>
                </c:pt>
                <c:pt idx="82459">
                  <c:v>1.86984</c:v>
                </c:pt>
                <c:pt idx="82460">
                  <c:v>1.86986</c:v>
                </c:pt>
                <c:pt idx="82461">
                  <c:v>1.86989</c:v>
                </c:pt>
                <c:pt idx="82462">
                  <c:v>1.86991</c:v>
                </c:pt>
                <c:pt idx="82463">
                  <c:v>1.86993</c:v>
                </c:pt>
                <c:pt idx="82464">
                  <c:v>1.86996</c:v>
                </c:pt>
                <c:pt idx="82465">
                  <c:v>1.86998</c:v>
                </c:pt>
                <c:pt idx="82466">
                  <c:v>1.87</c:v>
                </c:pt>
                <c:pt idx="82467">
                  <c:v>1.87002</c:v>
                </c:pt>
                <c:pt idx="82468">
                  <c:v>1.87004</c:v>
                </c:pt>
                <c:pt idx="82469">
                  <c:v>1.87007</c:v>
                </c:pt>
                <c:pt idx="82470">
                  <c:v>1.87009</c:v>
                </c:pt>
                <c:pt idx="82471">
                  <c:v>1.87011</c:v>
                </c:pt>
                <c:pt idx="82472">
                  <c:v>1.87014</c:v>
                </c:pt>
                <c:pt idx="82473">
                  <c:v>1.87016</c:v>
                </c:pt>
                <c:pt idx="82474">
                  <c:v>1.87018</c:v>
                </c:pt>
                <c:pt idx="82475">
                  <c:v>1.8702</c:v>
                </c:pt>
                <c:pt idx="82476">
                  <c:v>1.87023</c:v>
                </c:pt>
                <c:pt idx="82477">
                  <c:v>1.87025</c:v>
                </c:pt>
                <c:pt idx="82478">
                  <c:v>1.87027</c:v>
                </c:pt>
                <c:pt idx="82479">
                  <c:v>1.8703</c:v>
                </c:pt>
                <c:pt idx="82480">
                  <c:v>1.87032</c:v>
                </c:pt>
                <c:pt idx="82481">
                  <c:v>1.87034</c:v>
                </c:pt>
                <c:pt idx="82482">
                  <c:v>1.87036</c:v>
                </c:pt>
                <c:pt idx="82483">
                  <c:v>1.87038</c:v>
                </c:pt>
                <c:pt idx="82484">
                  <c:v>1.87041</c:v>
                </c:pt>
                <c:pt idx="82485">
                  <c:v>1.87043</c:v>
                </c:pt>
                <c:pt idx="82486">
                  <c:v>1.87045</c:v>
                </c:pt>
                <c:pt idx="82487">
                  <c:v>1.87048</c:v>
                </c:pt>
                <c:pt idx="82488">
                  <c:v>1.8705</c:v>
                </c:pt>
                <c:pt idx="82489">
                  <c:v>1.87052</c:v>
                </c:pt>
                <c:pt idx="82490">
                  <c:v>1.87054</c:v>
                </c:pt>
                <c:pt idx="82491">
                  <c:v>1.87057</c:v>
                </c:pt>
                <c:pt idx="82492">
                  <c:v>1.87059</c:v>
                </c:pt>
                <c:pt idx="82493">
                  <c:v>1.87061</c:v>
                </c:pt>
                <c:pt idx="82494">
                  <c:v>1.87064</c:v>
                </c:pt>
                <c:pt idx="82495">
                  <c:v>1.87066</c:v>
                </c:pt>
                <c:pt idx="82496">
                  <c:v>1.87068</c:v>
                </c:pt>
                <c:pt idx="82497">
                  <c:v>1.8707</c:v>
                </c:pt>
                <c:pt idx="82498">
                  <c:v>1.87073</c:v>
                </c:pt>
                <c:pt idx="82499">
                  <c:v>1.87075</c:v>
                </c:pt>
                <c:pt idx="82500">
                  <c:v>1.87077</c:v>
                </c:pt>
                <c:pt idx="82501">
                  <c:v>1.87079</c:v>
                </c:pt>
                <c:pt idx="82502">
                  <c:v>1.87082</c:v>
                </c:pt>
                <c:pt idx="82503">
                  <c:v>1.87084</c:v>
                </c:pt>
                <c:pt idx="82504">
                  <c:v>1.87086</c:v>
                </c:pt>
                <c:pt idx="82505">
                  <c:v>1.87088</c:v>
                </c:pt>
                <c:pt idx="82506">
                  <c:v>1.87091</c:v>
                </c:pt>
                <c:pt idx="82507">
                  <c:v>1.87093</c:v>
                </c:pt>
                <c:pt idx="82508">
                  <c:v>1.87095</c:v>
                </c:pt>
                <c:pt idx="82509">
                  <c:v>1.87098</c:v>
                </c:pt>
                <c:pt idx="82510">
                  <c:v>1.871</c:v>
                </c:pt>
                <c:pt idx="82511">
                  <c:v>1.87102</c:v>
                </c:pt>
                <c:pt idx="82512">
                  <c:v>1.87104</c:v>
                </c:pt>
                <c:pt idx="82513">
                  <c:v>1.87107</c:v>
                </c:pt>
                <c:pt idx="82514">
                  <c:v>1.87109</c:v>
                </c:pt>
                <c:pt idx="82515">
                  <c:v>1.87111</c:v>
                </c:pt>
                <c:pt idx="82516">
                  <c:v>1.87113</c:v>
                </c:pt>
                <c:pt idx="82517">
                  <c:v>1.87116</c:v>
                </c:pt>
                <c:pt idx="82518">
                  <c:v>1.87118</c:v>
                </c:pt>
                <c:pt idx="82519">
                  <c:v>1.8712</c:v>
                </c:pt>
                <c:pt idx="82520">
                  <c:v>1.87122</c:v>
                </c:pt>
                <c:pt idx="82521">
                  <c:v>1.87125</c:v>
                </c:pt>
                <c:pt idx="82522">
                  <c:v>1.87127</c:v>
                </c:pt>
                <c:pt idx="82523">
                  <c:v>1.87129</c:v>
                </c:pt>
                <c:pt idx="82524">
                  <c:v>1.87132</c:v>
                </c:pt>
                <c:pt idx="82525">
                  <c:v>1.87134</c:v>
                </c:pt>
                <c:pt idx="82526">
                  <c:v>1.87136</c:v>
                </c:pt>
                <c:pt idx="82527">
                  <c:v>1.87138</c:v>
                </c:pt>
                <c:pt idx="82528">
                  <c:v>1.87141</c:v>
                </c:pt>
                <c:pt idx="82529">
                  <c:v>1.87143</c:v>
                </c:pt>
                <c:pt idx="82530">
                  <c:v>1.87145</c:v>
                </c:pt>
                <c:pt idx="82531">
                  <c:v>1.87147</c:v>
                </c:pt>
                <c:pt idx="82532">
                  <c:v>1.8715</c:v>
                </c:pt>
                <c:pt idx="82533">
                  <c:v>1.87152</c:v>
                </c:pt>
                <c:pt idx="82534">
                  <c:v>1.87154</c:v>
                </c:pt>
                <c:pt idx="82535">
                  <c:v>1.87156</c:v>
                </c:pt>
                <c:pt idx="82536">
                  <c:v>1.87159</c:v>
                </c:pt>
                <c:pt idx="82537">
                  <c:v>1.87161</c:v>
                </c:pt>
                <c:pt idx="82538">
                  <c:v>1.87163</c:v>
                </c:pt>
                <c:pt idx="82539">
                  <c:v>1.87166</c:v>
                </c:pt>
                <c:pt idx="82540">
                  <c:v>1.87168</c:v>
                </c:pt>
                <c:pt idx="82541">
                  <c:v>1.8717</c:v>
                </c:pt>
                <c:pt idx="82542">
                  <c:v>1.87172</c:v>
                </c:pt>
                <c:pt idx="82543">
                  <c:v>1.87175</c:v>
                </c:pt>
                <c:pt idx="82544">
                  <c:v>1.87177</c:v>
                </c:pt>
                <c:pt idx="82545">
                  <c:v>1.87179</c:v>
                </c:pt>
                <c:pt idx="82546">
                  <c:v>1.87181</c:v>
                </c:pt>
                <c:pt idx="82547">
                  <c:v>1.87184</c:v>
                </c:pt>
                <c:pt idx="82548">
                  <c:v>1.87186</c:v>
                </c:pt>
                <c:pt idx="82549">
                  <c:v>1.87188</c:v>
                </c:pt>
                <c:pt idx="82550">
                  <c:v>1.8719</c:v>
                </c:pt>
                <c:pt idx="82551">
                  <c:v>1.87193</c:v>
                </c:pt>
                <c:pt idx="82552">
                  <c:v>1.87195</c:v>
                </c:pt>
                <c:pt idx="82553">
                  <c:v>1.87197</c:v>
                </c:pt>
                <c:pt idx="82554">
                  <c:v>1.872</c:v>
                </c:pt>
                <c:pt idx="82555">
                  <c:v>1.87202</c:v>
                </c:pt>
                <c:pt idx="82556">
                  <c:v>1.87204</c:v>
                </c:pt>
                <c:pt idx="82557">
                  <c:v>1.87206</c:v>
                </c:pt>
                <c:pt idx="82558">
                  <c:v>1.87209</c:v>
                </c:pt>
                <c:pt idx="82559">
                  <c:v>1.87211</c:v>
                </c:pt>
                <c:pt idx="82560">
                  <c:v>1.87213</c:v>
                </c:pt>
                <c:pt idx="82561">
                  <c:v>1.87215</c:v>
                </c:pt>
                <c:pt idx="82562">
                  <c:v>1.87218</c:v>
                </c:pt>
                <c:pt idx="82563">
                  <c:v>1.8722</c:v>
                </c:pt>
                <c:pt idx="82564">
                  <c:v>1.87222</c:v>
                </c:pt>
                <c:pt idx="82565">
                  <c:v>1.87224</c:v>
                </c:pt>
                <c:pt idx="82566">
                  <c:v>1.87227</c:v>
                </c:pt>
                <c:pt idx="82567">
                  <c:v>1.87229</c:v>
                </c:pt>
                <c:pt idx="82568">
                  <c:v>1.87231</c:v>
                </c:pt>
                <c:pt idx="82569">
                  <c:v>1.87234</c:v>
                </c:pt>
                <c:pt idx="82570">
                  <c:v>1.87236</c:v>
                </c:pt>
                <c:pt idx="82571">
                  <c:v>1.87238</c:v>
                </c:pt>
                <c:pt idx="82572">
                  <c:v>1.8724</c:v>
                </c:pt>
                <c:pt idx="82573">
                  <c:v>1.87243</c:v>
                </c:pt>
                <c:pt idx="82574">
                  <c:v>1.87245</c:v>
                </c:pt>
                <c:pt idx="82575">
                  <c:v>1.87247</c:v>
                </c:pt>
                <c:pt idx="82576">
                  <c:v>1.87249</c:v>
                </c:pt>
                <c:pt idx="82577">
                  <c:v>1.87252</c:v>
                </c:pt>
                <c:pt idx="82578">
                  <c:v>1.87254</c:v>
                </c:pt>
                <c:pt idx="82579">
                  <c:v>1.87256</c:v>
                </c:pt>
                <c:pt idx="82580">
                  <c:v>1.87258</c:v>
                </c:pt>
                <c:pt idx="82581">
                  <c:v>1.87261</c:v>
                </c:pt>
                <c:pt idx="82582">
                  <c:v>1.87263</c:v>
                </c:pt>
                <c:pt idx="82583">
                  <c:v>1.87265</c:v>
                </c:pt>
                <c:pt idx="82584">
                  <c:v>1.87268</c:v>
                </c:pt>
                <c:pt idx="82585">
                  <c:v>1.8727</c:v>
                </c:pt>
                <c:pt idx="82586">
                  <c:v>1.87272</c:v>
                </c:pt>
                <c:pt idx="82587">
                  <c:v>1.87274</c:v>
                </c:pt>
                <c:pt idx="82588">
                  <c:v>1.87277</c:v>
                </c:pt>
                <c:pt idx="82589">
                  <c:v>1.87279</c:v>
                </c:pt>
                <c:pt idx="82590">
                  <c:v>1.87281</c:v>
                </c:pt>
                <c:pt idx="82591">
                  <c:v>1.87283</c:v>
                </c:pt>
                <c:pt idx="82592">
                  <c:v>1.87286</c:v>
                </c:pt>
                <c:pt idx="82593">
                  <c:v>1.87288</c:v>
                </c:pt>
                <c:pt idx="82594">
                  <c:v>1.8729</c:v>
                </c:pt>
                <c:pt idx="82595">
                  <c:v>1.87292</c:v>
                </c:pt>
                <c:pt idx="82596">
                  <c:v>1.87295</c:v>
                </c:pt>
                <c:pt idx="82597">
                  <c:v>1.87297</c:v>
                </c:pt>
                <c:pt idx="82598">
                  <c:v>1.87299</c:v>
                </c:pt>
                <c:pt idx="82599">
                  <c:v>1.87302</c:v>
                </c:pt>
                <c:pt idx="82600">
                  <c:v>1.87304</c:v>
                </c:pt>
                <c:pt idx="82601">
                  <c:v>1.87306</c:v>
                </c:pt>
                <c:pt idx="82602">
                  <c:v>1.87308</c:v>
                </c:pt>
                <c:pt idx="82603">
                  <c:v>1.87311</c:v>
                </c:pt>
                <c:pt idx="82604">
                  <c:v>1.87313</c:v>
                </c:pt>
                <c:pt idx="82605">
                  <c:v>1.87315</c:v>
                </c:pt>
                <c:pt idx="82606">
                  <c:v>1.87318</c:v>
                </c:pt>
                <c:pt idx="82607">
                  <c:v>1.8732</c:v>
                </c:pt>
                <c:pt idx="82608">
                  <c:v>1.87322</c:v>
                </c:pt>
                <c:pt idx="82609">
                  <c:v>1.87324</c:v>
                </c:pt>
                <c:pt idx="82610">
                  <c:v>1.87326</c:v>
                </c:pt>
                <c:pt idx="82611">
                  <c:v>1.87329</c:v>
                </c:pt>
                <c:pt idx="82612">
                  <c:v>1.87331</c:v>
                </c:pt>
                <c:pt idx="82613">
                  <c:v>1.87333</c:v>
                </c:pt>
                <c:pt idx="82614">
                  <c:v>1.87336</c:v>
                </c:pt>
                <c:pt idx="82615">
                  <c:v>1.87338</c:v>
                </c:pt>
                <c:pt idx="82616">
                  <c:v>1.8734</c:v>
                </c:pt>
                <c:pt idx="82617">
                  <c:v>1.87342</c:v>
                </c:pt>
                <c:pt idx="82618">
                  <c:v>1.87345</c:v>
                </c:pt>
                <c:pt idx="82619">
                  <c:v>1.87347</c:v>
                </c:pt>
                <c:pt idx="82620">
                  <c:v>1.87349</c:v>
                </c:pt>
                <c:pt idx="82621">
                  <c:v>1.87352</c:v>
                </c:pt>
                <c:pt idx="82622">
                  <c:v>1.87354</c:v>
                </c:pt>
                <c:pt idx="82623">
                  <c:v>1.87356</c:v>
                </c:pt>
                <c:pt idx="82624">
                  <c:v>1.87358</c:v>
                </c:pt>
                <c:pt idx="82625">
                  <c:v>1.8736</c:v>
                </c:pt>
                <c:pt idx="82626">
                  <c:v>1.87363</c:v>
                </c:pt>
                <c:pt idx="82627">
                  <c:v>1.87365</c:v>
                </c:pt>
                <c:pt idx="82628">
                  <c:v>1.87367</c:v>
                </c:pt>
                <c:pt idx="82629">
                  <c:v>1.8737</c:v>
                </c:pt>
                <c:pt idx="82630">
                  <c:v>1.87372</c:v>
                </c:pt>
                <c:pt idx="82631">
                  <c:v>1.87374</c:v>
                </c:pt>
                <c:pt idx="82632">
                  <c:v>1.87376</c:v>
                </c:pt>
                <c:pt idx="82633">
                  <c:v>1.87379</c:v>
                </c:pt>
                <c:pt idx="82634">
                  <c:v>1.87381</c:v>
                </c:pt>
                <c:pt idx="82635">
                  <c:v>1.87383</c:v>
                </c:pt>
                <c:pt idx="82636">
                  <c:v>1.87386</c:v>
                </c:pt>
                <c:pt idx="82637">
                  <c:v>1.87388</c:v>
                </c:pt>
                <c:pt idx="82638">
                  <c:v>1.8739</c:v>
                </c:pt>
                <c:pt idx="82639">
                  <c:v>1.87392</c:v>
                </c:pt>
                <c:pt idx="82640">
                  <c:v>1.87395</c:v>
                </c:pt>
                <c:pt idx="82641">
                  <c:v>1.87397</c:v>
                </c:pt>
                <c:pt idx="82642">
                  <c:v>1.87399</c:v>
                </c:pt>
                <c:pt idx="82643">
                  <c:v>1.87401</c:v>
                </c:pt>
                <c:pt idx="82644">
                  <c:v>1.87404</c:v>
                </c:pt>
                <c:pt idx="82645">
                  <c:v>1.87406</c:v>
                </c:pt>
                <c:pt idx="82646">
                  <c:v>1.87408</c:v>
                </c:pt>
                <c:pt idx="82647">
                  <c:v>1.8741</c:v>
                </c:pt>
                <c:pt idx="82648">
                  <c:v>1.87413</c:v>
                </c:pt>
                <c:pt idx="82649">
                  <c:v>1.87415</c:v>
                </c:pt>
                <c:pt idx="82650">
                  <c:v>1.87417</c:v>
                </c:pt>
                <c:pt idx="82651">
                  <c:v>1.8742</c:v>
                </c:pt>
                <c:pt idx="82652">
                  <c:v>1.87422</c:v>
                </c:pt>
                <c:pt idx="82653">
                  <c:v>1.87424</c:v>
                </c:pt>
                <c:pt idx="82654">
                  <c:v>1.87426</c:v>
                </c:pt>
                <c:pt idx="82655">
                  <c:v>1.87429</c:v>
                </c:pt>
                <c:pt idx="82656">
                  <c:v>1.87431</c:v>
                </c:pt>
                <c:pt idx="82657">
                  <c:v>1.87433</c:v>
                </c:pt>
                <c:pt idx="82658">
                  <c:v>1.87435</c:v>
                </c:pt>
                <c:pt idx="82659">
                  <c:v>1.87438</c:v>
                </c:pt>
                <c:pt idx="82660">
                  <c:v>1.8744</c:v>
                </c:pt>
                <c:pt idx="82661">
                  <c:v>1.87442</c:v>
                </c:pt>
                <c:pt idx="82662">
                  <c:v>1.87444</c:v>
                </c:pt>
                <c:pt idx="82663">
                  <c:v>1.87447</c:v>
                </c:pt>
                <c:pt idx="82664">
                  <c:v>1.87449</c:v>
                </c:pt>
                <c:pt idx="82665">
                  <c:v>1.87451</c:v>
                </c:pt>
                <c:pt idx="82666">
                  <c:v>1.87454</c:v>
                </c:pt>
                <c:pt idx="82667">
                  <c:v>1.87456</c:v>
                </c:pt>
                <c:pt idx="82668">
                  <c:v>1.87458</c:v>
                </c:pt>
                <c:pt idx="82669">
                  <c:v>1.8746</c:v>
                </c:pt>
                <c:pt idx="82670">
                  <c:v>1.87463</c:v>
                </c:pt>
                <c:pt idx="82671">
                  <c:v>1.87465</c:v>
                </c:pt>
                <c:pt idx="82672">
                  <c:v>1.87467</c:v>
                </c:pt>
                <c:pt idx="82673">
                  <c:v>1.87469</c:v>
                </c:pt>
                <c:pt idx="82674">
                  <c:v>1.87472</c:v>
                </c:pt>
                <c:pt idx="82675">
                  <c:v>1.87474</c:v>
                </c:pt>
                <c:pt idx="82676">
                  <c:v>1.87476</c:v>
                </c:pt>
                <c:pt idx="82677">
                  <c:v>1.87478</c:v>
                </c:pt>
                <c:pt idx="82678">
                  <c:v>1.87481</c:v>
                </c:pt>
                <c:pt idx="82679">
                  <c:v>1.87483</c:v>
                </c:pt>
                <c:pt idx="82680">
                  <c:v>1.87485</c:v>
                </c:pt>
                <c:pt idx="82681">
                  <c:v>1.87488</c:v>
                </c:pt>
                <c:pt idx="82682">
                  <c:v>1.8749</c:v>
                </c:pt>
                <c:pt idx="82683">
                  <c:v>1.87492</c:v>
                </c:pt>
                <c:pt idx="82684">
                  <c:v>1.87494</c:v>
                </c:pt>
                <c:pt idx="82685">
                  <c:v>1.87497</c:v>
                </c:pt>
                <c:pt idx="82686">
                  <c:v>1.87499</c:v>
                </c:pt>
                <c:pt idx="82687">
                  <c:v>1.87501</c:v>
                </c:pt>
                <c:pt idx="82688">
                  <c:v>1.87503</c:v>
                </c:pt>
                <c:pt idx="82689">
                  <c:v>1.87506</c:v>
                </c:pt>
                <c:pt idx="82690">
                  <c:v>1.87508</c:v>
                </c:pt>
                <c:pt idx="82691">
                  <c:v>1.8751</c:v>
                </c:pt>
                <c:pt idx="82692">
                  <c:v>1.87512</c:v>
                </c:pt>
                <c:pt idx="82693">
                  <c:v>1.87515</c:v>
                </c:pt>
                <c:pt idx="82694">
                  <c:v>1.87517</c:v>
                </c:pt>
                <c:pt idx="82695">
                  <c:v>1.87519</c:v>
                </c:pt>
                <c:pt idx="82696">
                  <c:v>1.87522</c:v>
                </c:pt>
                <c:pt idx="82697">
                  <c:v>1.87524</c:v>
                </c:pt>
                <c:pt idx="82698">
                  <c:v>1.87526</c:v>
                </c:pt>
                <c:pt idx="82699">
                  <c:v>1.87528</c:v>
                </c:pt>
                <c:pt idx="82700">
                  <c:v>1.87531</c:v>
                </c:pt>
                <c:pt idx="82701">
                  <c:v>1.87533</c:v>
                </c:pt>
                <c:pt idx="82702">
                  <c:v>1.87535</c:v>
                </c:pt>
                <c:pt idx="82703">
                  <c:v>1.87537</c:v>
                </c:pt>
                <c:pt idx="82704">
                  <c:v>1.8754</c:v>
                </c:pt>
                <c:pt idx="82705">
                  <c:v>1.87542</c:v>
                </c:pt>
                <c:pt idx="82706">
                  <c:v>1.87544</c:v>
                </c:pt>
                <c:pt idx="82707">
                  <c:v>1.87546</c:v>
                </c:pt>
                <c:pt idx="82708">
                  <c:v>1.87549</c:v>
                </c:pt>
                <c:pt idx="82709">
                  <c:v>1.87551</c:v>
                </c:pt>
                <c:pt idx="82710">
                  <c:v>1.87553</c:v>
                </c:pt>
                <c:pt idx="82711">
                  <c:v>1.87556</c:v>
                </c:pt>
                <c:pt idx="82712">
                  <c:v>1.87558</c:v>
                </c:pt>
                <c:pt idx="82713">
                  <c:v>1.8756</c:v>
                </c:pt>
                <c:pt idx="82714">
                  <c:v>1.87562</c:v>
                </c:pt>
                <c:pt idx="82715">
                  <c:v>1.87565</c:v>
                </c:pt>
                <c:pt idx="82716">
                  <c:v>1.87567</c:v>
                </c:pt>
                <c:pt idx="82717">
                  <c:v>1.87569</c:v>
                </c:pt>
                <c:pt idx="82718">
                  <c:v>1.87571</c:v>
                </c:pt>
                <c:pt idx="82719">
                  <c:v>1.87574</c:v>
                </c:pt>
                <c:pt idx="82720">
                  <c:v>1.87576</c:v>
                </c:pt>
                <c:pt idx="82721">
                  <c:v>1.87578</c:v>
                </c:pt>
                <c:pt idx="82722">
                  <c:v>1.8758</c:v>
                </c:pt>
                <c:pt idx="82723">
                  <c:v>1.87583</c:v>
                </c:pt>
                <c:pt idx="82724">
                  <c:v>1.87585</c:v>
                </c:pt>
                <c:pt idx="82725">
                  <c:v>1.87587</c:v>
                </c:pt>
                <c:pt idx="82726">
                  <c:v>1.8759</c:v>
                </c:pt>
                <c:pt idx="82727">
                  <c:v>1.87592</c:v>
                </c:pt>
                <c:pt idx="82728">
                  <c:v>1.87594</c:v>
                </c:pt>
                <c:pt idx="82729">
                  <c:v>1.87596</c:v>
                </c:pt>
                <c:pt idx="82730">
                  <c:v>1.87599</c:v>
                </c:pt>
                <c:pt idx="82731">
                  <c:v>1.87601</c:v>
                </c:pt>
                <c:pt idx="82732">
                  <c:v>1.87603</c:v>
                </c:pt>
                <c:pt idx="82733">
                  <c:v>1.87605</c:v>
                </c:pt>
                <c:pt idx="82734">
                  <c:v>1.87608</c:v>
                </c:pt>
                <c:pt idx="82735">
                  <c:v>1.8761</c:v>
                </c:pt>
                <c:pt idx="82736">
                  <c:v>1.87612</c:v>
                </c:pt>
                <c:pt idx="82737">
                  <c:v>1.87614</c:v>
                </c:pt>
                <c:pt idx="82738">
                  <c:v>1.87617</c:v>
                </c:pt>
                <c:pt idx="82739">
                  <c:v>1.87619</c:v>
                </c:pt>
                <c:pt idx="82740">
                  <c:v>1.87621</c:v>
                </c:pt>
                <c:pt idx="82741">
                  <c:v>1.87624</c:v>
                </c:pt>
                <c:pt idx="82742">
                  <c:v>1.87626</c:v>
                </c:pt>
                <c:pt idx="82743">
                  <c:v>1.87628</c:v>
                </c:pt>
                <c:pt idx="82744">
                  <c:v>1.8763</c:v>
                </c:pt>
                <c:pt idx="82745">
                  <c:v>1.87633</c:v>
                </c:pt>
                <c:pt idx="82746">
                  <c:v>1.87635</c:v>
                </c:pt>
                <c:pt idx="82747">
                  <c:v>1.87637</c:v>
                </c:pt>
                <c:pt idx="82748">
                  <c:v>1.8764</c:v>
                </c:pt>
                <c:pt idx="82749">
                  <c:v>1.87642</c:v>
                </c:pt>
                <c:pt idx="82750">
                  <c:v>1.87644</c:v>
                </c:pt>
                <c:pt idx="82751">
                  <c:v>1.87646</c:v>
                </c:pt>
                <c:pt idx="82752">
                  <c:v>1.87648</c:v>
                </c:pt>
                <c:pt idx="82753">
                  <c:v>1.87651</c:v>
                </c:pt>
                <c:pt idx="82754">
                  <c:v>1.87653</c:v>
                </c:pt>
                <c:pt idx="82755">
                  <c:v>1.87655</c:v>
                </c:pt>
                <c:pt idx="82756">
                  <c:v>1.87658</c:v>
                </c:pt>
                <c:pt idx="82757">
                  <c:v>1.8766</c:v>
                </c:pt>
                <c:pt idx="82758">
                  <c:v>1.87662</c:v>
                </c:pt>
                <c:pt idx="82759">
                  <c:v>1.87664</c:v>
                </c:pt>
                <c:pt idx="82760">
                  <c:v>1.87667</c:v>
                </c:pt>
                <c:pt idx="82761">
                  <c:v>1.87669</c:v>
                </c:pt>
                <c:pt idx="82762">
                  <c:v>1.87671</c:v>
                </c:pt>
                <c:pt idx="82763">
                  <c:v>1.87674</c:v>
                </c:pt>
                <c:pt idx="82764">
                  <c:v>1.87676</c:v>
                </c:pt>
                <c:pt idx="82765">
                  <c:v>1.87678</c:v>
                </c:pt>
                <c:pt idx="82766">
                  <c:v>1.8768</c:v>
                </c:pt>
                <c:pt idx="82767">
                  <c:v>1.87682</c:v>
                </c:pt>
                <c:pt idx="82768">
                  <c:v>1.87685</c:v>
                </c:pt>
                <c:pt idx="82769">
                  <c:v>1.87687</c:v>
                </c:pt>
                <c:pt idx="82770">
                  <c:v>1.87689</c:v>
                </c:pt>
                <c:pt idx="82771">
                  <c:v>1.87692</c:v>
                </c:pt>
                <c:pt idx="82772">
                  <c:v>1.87694</c:v>
                </c:pt>
                <c:pt idx="82773">
                  <c:v>1.87696</c:v>
                </c:pt>
                <c:pt idx="82774">
                  <c:v>1.87698</c:v>
                </c:pt>
                <c:pt idx="82775">
                  <c:v>1.87701</c:v>
                </c:pt>
                <c:pt idx="82776">
                  <c:v>1.87703</c:v>
                </c:pt>
                <c:pt idx="82777">
                  <c:v>1.87705</c:v>
                </c:pt>
                <c:pt idx="82778">
                  <c:v>1.87708</c:v>
                </c:pt>
                <c:pt idx="82779">
                  <c:v>1.8771</c:v>
                </c:pt>
                <c:pt idx="82780">
                  <c:v>1.87712</c:v>
                </c:pt>
                <c:pt idx="82781">
                  <c:v>1.87714</c:v>
                </c:pt>
                <c:pt idx="82782">
                  <c:v>1.87717</c:v>
                </c:pt>
                <c:pt idx="82783">
                  <c:v>1.87719</c:v>
                </c:pt>
                <c:pt idx="82784">
                  <c:v>1.87721</c:v>
                </c:pt>
                <c:pt idx="82785">
                  <c:v>1.87723</c:v>
                </c:pt>
                <c:pt idx="82786">
                  <c:v>1.87726</c:v>
                </c:pt>
                <c:pt idx="82787">
                  <c:v>1.87728</c:v>
                </c:pt>
                <c:pt idx="82788">
                  <c:v>1.8773</c:v>
                </c:pt>
                <c:pt idx="82789">
                  <c:v>1.87732</c:v>
                </c:pt>
                <c:pt idx="82790">
                  <c:v>1.87735</c:v>
                </c:pt>
                <c:pt idx="82791">
                  <c:v>1.87737</c:v>
                </c:pt>
                <c:pt idx="82792">
                  <c:v>1.87739</c:v>
                </c:pt>
                <c:pt idx="82793">
                  <c:v>1.87742</c:v>
                </c:pt>
                <c:pt idx="82794">
                  <c:v>1.87744</c:v>
                </c:pt>
                <c:pt idx="82795">
                  <c:v>1.87746</c:v>
                </c:pt>
                <c:pt idx="82796">
                  <c:v>1.87748</c:v>
                </c:pt>
                <c:pt idx="82797">
                  <c:v>1.87751</c:v>
                </c:pt>
                <c:pt idx="82798">
                  <c:v>1.87753</c:v>
                </c:pt>
                <c:pt idx="82799">
                  <c:v>1.87755</c:v>
                </c:pt>
                <c:pt idx="82800">
                  <c:v>1.87757</c:v>
                </c:pt>
                <c:pt idx="82801">
                  <c:v>1.8776</c:v>
                </c:pt>
                <c:pt idx="82802">
                  <c:v>1.87762</c:v>
                </c:pt>
                <c:pt idx="82803">
                  <c:v>1.87764</c:v>
                </c:pt>
                <c:pt idx="82804">
                  <c:v>1.87766</c:v>
                </c:pt>
                <c:pt idx="82805">
                  <c:v>1.87769</c:v>
                </c:pt>
                <c:pt idx="82806">
                  <c:v>1.87771</c:v>
                </c:pt>
                <c:pt idx="82807">
                  <c:v>1.87773</c:v>
                </c:pt>
                <c:pt idx="82808">
                  <c:v>1.87776</c:v>
                </c:pt>
                <c:pt idx="82809">
                  <c:v>1.87778</c:v>
                </c:pt>
                <c:pt idx="82810">
                  <c:v>1.8778</c:v>
                </c:pt>
                <c:pt idx="82811">
                  <c:v>1.87782</c:v>
                </c:pt>
                <c:pt idx="82812">
                  <c:v>1.87785</c:v>
                </c:pt>
                <c:pt idx="82813">
                  <c:v>1.87787</c:v>
                </c:pt>
                <c:pt idx="82814">
                  <c:v>1.87789</c:v>
                </c:pt>
                <c:pt idx="82815">
                  <c:v>1.87791</c:v>
                </c:pt>
                <c:pt idx="82816">
                  <c:v>1.87794</c:v>
                </c:pt>
                <c:pt idx="82817">
                  <c:v>1.87796</c:v>
                </c:pt>
                <c:pt idx="82818">
                  <c:v>1.87798</c:v>
                </c:pt>
                <c:pt idx="82819">
                  <c:v>1.878</c:v>
                </c:pt>
                <c:pt idx="82820">
                  <c:v>1.87803</c:v>
                </c:pt>
                <c:pt idx="82821">
                  <c:v>1.87805</c:v>
                </c:pt>
                <c:pt idx="82822">
                  <c:v>1.87807</c:v>
                </c:pt>
                <c:pt idx="82823">
                  <c:v>1.8781</c:v>
                </c:pt>
                <c:pt idx="82824">
                  <c:v>1.87812</c:v>
                </c:pt>
                <c:pt idx="82825">
                  <c:v>1.87814</c:v>
                </c:pt>
                <c:pt idx="82826">
                  <c:v>1.87816</c:v>
                </c:pt>
                <c:pt idx="82827">
                  <c:v>1.87819</c:v>
                </c:pt>
                <c:pt idx="82828">
                  <c:v>1.87821</c:v>
                </c:pt>
                <c:pt idx="82829">
                  <c:v>1.87823</c:v>
                </c:pt>
                <c:pt idx="82830">
                  <c:v>1.87825</c:v>
                </c:pt>
                <c:pt idx="82831">
                  <c:v>1.87828</c:v>
                </c:pt>
                <c:pt idx="82832">
                  <c:v>1.8783</c:v>
                </c:pt>
                <c:pt idx="82833">
                  <c:v>1.87832</c:v>
                </c:pt>
                <c:pt idx="82834">
                  <c:v>1.87834</c:v>
                </c:pt>
                <c:pt idx="82835">
                  <c:v>1.87837</c:v>
                </c:pt>
                <c:pt idx="82836">
                  <c:v>1.87839</c:v>
                </c:pt>
                <c:pt idx="82837">
                  <c:v>1.87841</c:v>
                </c:pt>
                <c:pt idx="82838">
                  <c:v>1.87844</c:v>
                </c:pt>
                <c:pt idx="82839">
                  <c:v>1.87846</c:v>
                </c:pt>
                <c:pt idx="82840">
                  <c:v>1.87848</c:v>
                </c:pt>
                <c:pt idx="82841">
                  <c:v>1.8785</c:v>
                </c:pt>
                <c:pt idx="82842">
                  <c:v>1.87853</c:v>
                </c:pt>
                <c:pt idx="82843">
                  <c:v>1.87855</c:v>
                </c:pt>
                <c:pt idx="82844">
                  <c:v>1.87857</c:v>
                </c:pt>
                <c:pt idx="82845">
                  <c:v>1.87859</c:v>
                </c:pt>
                <c:pt idx="82846">
                  <c:v>1.87862</c:v>
                </c:pt>
                <c:pt idx="82847">
                  <c:v>1.87864</c:v>
                </c:pt>
                <c:pt idx="82848">
                  <c:v>1.87866</c:v>
                </c:pt>
                <c:pt idx="82849">
                  <c:v>1.87868</c:v>
                </c:pt>
                <c:pt idx="82850">
                  <c:v>1.87871</c:v>
                </c:pt>
                <c:pt idx="82851">
                  <c:v>1.87873</c:v>
                </c:pt>
                <c:pt idx="82852">
                  <c:v>1.87875</c:v>
                </c:pt>
                <c:pt idx="82853">
                  <c:v>1.87878</c:v>
                </c:pt>
                <c:pt idx="82854">
                  <c:v>1.8788</c:v>
                </c:pt>
                <c:pt idx="82855">
                  <c:v>1.87882</c:v>
                </c:pt>
                <c:pt idx="82856">
                  <c:v>1.87884</c:v>
                </c:pt>
                <c:pt idx="82857">
                  <c:v>1.87887</c:v>
                </c:pt>
                <c:pt idx="82858">
                  <c:v>1.87889</c:v>
                </c:pt>
                <c:pt idx="82859">
                  <c:v>1.87891</c:v>
                </c:pt>
                <c:pt idx="82860">
                  <c:v>1.87893</c:v>
                </c:pt>
                <c:pt idx="82861">
                  <c:v>1.87896</c:v>
                </c:pt>
                <c:pt idx="82862">
                  <c:v>1.87898</c:v>
                </c:pt>
                <c:pt idx="82863">
                  <c:v>1.879</c:v>
                </c:pt>
                <c:pt idx="82864">
                  <c:v>1.87902</c:v>
                </c:pt>
                <c:pt idx="82865">
                  <c:v>1.87905</c:v>
                </c:pt>
                <c:pt idx="82866">
                  <c:v>1.87907</c:v>
                </c:pt>
                <c:pt idx="82867">
                  <c:v>1.87909</c:v>
                </c:pt>
                <c:pt idx="82868">
                  <c:v>1.87912</c:v>
                </c:pt>
                <c:pt idx="82869">
                  <c:v>1.87914</c:v>
                </c:pt>
                <c:pt idx="82870">
                  <c:v>1.87916</c:v>
                </c:pt>
                <c:pt idx="82871">
                  <c:v>1.87918</c:v>
                </c:pt>
                <c:pt idx="82872">
                  <c:v>1.87921</c:v>
                </c:pt>
                <c:pt idx="82873">
                  <c:v>1.87923</c:v>
                </c:pt>
                <c:pt idx="82874">
                  <c:v>1.87925</c:v>
                </c:pt>
                <c:pt idx="82875">
                  <c:v>1.87927</c:v>
                </c:pt>
                <c:pt idx="82876">
                  <c:v>1.8793</c:v>
                </c:pt>
                <c:pt idx="82877">
                  <c:v>1.87932</c:v>
                </c:pt>
                <c:pt idx="82878">
                  <c:v>1.87934</c:v>
                </c:pt>
                <c:pt idx="82879">
                  <c:v>1.87936</c:v>
                </c:pt>
                <c:pt idx="82880">
                  <c:v>1.87939</c:v>
                </c:pt>
                <c:pt idx="82881">
                  <c:v>1.87941</c:v>
                </c:pt>
                <c:pt idx="82882">
                  <c:v>1.87943</c:v>
                </c:pt>
                <c:pt idx="82883">
                  <c:v>1.87946</c:v>
                </c:pt>
                <c:pt idx="82884">
                  <c:v>1.87948</c:v>
                </c:pt>
                <c:pt idx="82885">
                  <c:v>1.8795</c:v>
                </c:pt>
                <c:pt idx="82886">
                  <c:v>1.87952</c:v>
                </c:pt>
                <c:pt idx="82887">
                  <c:v>1.87955</c:v>
                </c:pt>
                <c:pt idx="82888">
                  <c:v>1.87957</c:v>
                </c:pt>
                <c:pt idx="82889">
                  <c:v>1.87959</c:v>
                </c:pt>
                <c:pt idx="82890">
                  <c:v>1.87962</c:v>
                </c:pt>
                <c:pt idx="82891">
                  <c:v>1.87964</c:v>
                </c:pt>
                <c:pt idx="82892">
                  <c:v>1.87966</c:v>
                </c:pt>
                <c:pt idx="82893">
                  <c:v>1.87968</c:v>
                </c:pt>
                <c:pt idx="82894">
                  <c:v>1.8797</c:v>
                </c:pt>
                <c:pt idx="82895">
                  <c:v>1.87973</c:v>
                </c:pt>
                <c:pt idx="82896">
                  <c:v>1.87975</c:v>
                </c:pt>
                <c:pt idx="82897">
                  <c:v>1.87977</c:v>
                </c:pt>
                <c:pt idx="82898">
                  <c:v>1.8798</c:v>
                </c:pt>
                <c:pt idx="82899">
                  <c:v>1.87982</c:v>
                </c:pt>
                <c:pt idx="82900">
                  <c:v>1.87984</c:v>
                </c:pt>
                <c:pt idx="82901">
                  <c:v>1.87986</c:v>
                </c:pt>
                <c:pt idx="82902">
                  <c:v>1.87989</c:v>
                </c:pt>
                <c:pt idx="82903">
                  <c:v>1.87991</c:v>
                </c:pt>
                <c:pt idx="82904">
                  <c:v>1.87993</c:v>
                </c:pt>
                <c:pt idx="82905">
                  <c:v>1.87996</c:v>
                </c:pt>
                <c:pt idx="82906">
                  <c:v>1.87998</c:v>
                </c:pt>
                <c:pt idx="82907">
                  <c:v>1.88</c:v>
                </c:pt>
                <c:pt idx="82908">
                  <c:v>1.88002</c:v>
                </c:pt>
                <c:pt idx="82909">
                  <c:v>1.88004</c:v>
                </c:pt>
                <c:pt idx="82910">
                  <c:v>1.88007</c:v>
                </c:pt>
                <c:pt idx="82911">
                  <c:v>1.88009</c:v>
                </c:pt>
                <c:pt idx="82912">
                  <c:v>1.88011</c:v>
                </c:pt>
                <c:pt idx="82913">
                  <c:v>1.88014</c:v>
                </c:pt>
                <c:pt idx="82914">
                  <c:v>1.88016</c:v>
                </c:pt>
                <c:pt idx="82915">
                  <c:v>1.88018</c:v>
                </c:pt>
                <c:pt idx="82916">
                  <c:v>1.8802</c:v>
                </c:pt>
                <c:pt idx="82917">
                  <c:v>1.88023</c:v>
                </c:pt>
                <c:pt idx="82918">
                  <c:v>1.88025</c:v>
                </c:pt>
                <c:pt idx="82919">
                  <c:v>1.88027</c:v>
                </c:pt>
                <c:pt idx="82920">
                  <c:v>1.8803</c:v>
                </c:pt>
                <c:pt idx="82921">
                  <c:v>1.88032</c:v>
                </c:pt>
                <c:pt idx="82922">
                  <c:v>1.88034</c:v>
                </c:pt>
                <c:pt idx="82923">
                  <c:v>1.88036</c:v>
                </c:pt>
                <c:pt idx="82924">
                  <c:v>1.88038</c:v>
                </c:pt>
                <c:pt idx="82925">
                  <c:v>1.88041</c:v>
                </c:pt>
                <c:pt idx="82926">
                  <c:v>1.88043</c:v>
                </c:pt>
                <c:pt idx="82927">
                  <c:v>1.88045</c:v>
                </c:pt>
                <c:pt idx="82928">
                  <c:v>1.88048</c:v>
                </c:pt>
                <c:pt idx="82929">
                  <c:v>1.8805</c:v>
                </c:pt>
                <c:pt idx="82930">
                  <c:v>1.88052</c:v>
                </c:pt>
                <c:pt idx="82931">
                  <c:v>1.88054</c:v>
                </c:pt>
                <c:pt idx="82932">
                  <c:v>1.88057</c:v>
                </c:pt>
                <c:pt idx="82933">
                  <c:v>1.88059</c:v>
                </c:pt>
                <c:pt idx="82934">
                  <c:v>1.88061</c:v>
                </c:pt>
                <c:pt idx="82935">
                  <c:v>1.88064</c:v>
                </c:pt>
                <c:pt idx="82936">
                  <c:v>1.88066</c:v>
                </c:pt>
                <c:pt idx="82937">
                  <c:v>1.88068</c:v>
                </c:pt>
                <c:pt idx="82938">
                  <c:v>1.8807</c:v>
                </c:pt>
                <c:pt idx="82939">
                  <c:v>1.88073</c:v>
                </c:pt>
                <c:pt idx="82940">
                  <c:v>1.88075</c:v>
                </c:pt>
                <c:pt idx="82941">
                  <c:v>1.88077</c:v>
                </c:pt>
                <c:pt idx="82942">
                  <c:v>1.88079</c:v>
                </c:pt>
                <c:pt idx="82943">
                  <c:v>1.88082</c:v>
                </c:pt>
                <c:pt idx="82944">
                  <c:v>1.88084</c:v>
                </c:pt>
                <c:pt idx="82945">
                  <c:v>1.88086</c:v>
                </c:pt>
                <c:pt idx="82946">
                  <c:v>1.88088</c:v>
                </c:pt>
                <c:pt idx="82947">
                  <c:v>1.88091</c:v>
                </c:pt>
                <c:pt idx="82948">
                  <c:v>1.88093</c:v>
                </c:pt>
                <c:pt idx="82949">
                  <c:v>1.88095</c:v>
                </c:pt>
                <c:pt idx="82950">
                  <c:v>1.88098</c:v>
                </c:pt>
                <c:pt idx="82951">
                  <c:v>1.881</c:v>
                </c:pt>
                <c:pt idx="82952">
                  <c:v>1.88102</c:v>
                </c:pt>
                <c:pt idx="82953">
                  <c:v>1.88104</c:v>
                </c:pt>
                <c:pt idx="82954">
                  <c:v>1.88107</c:v>
                </c:pt>
                <c:pt idx="82955">
                  <c:v>1.88109</c:v>
                </c:pt>
                <c:pt idx="82956">
                  <c:v>1.88111</c:v>
                </c:pt>
                <c:pt idx="82957">
                  <c:v>1.88113</c:v>
                </c:pt>
                <c:pt idx="82958">
                  <c:v>1.88116</c:v>
                </c:pt>
                <c:pt idx="82959">
                  <c:v>1.88118</c:v>
                </c:pt>
                <c:pt idx="82960">
                  <c:v>1.8812</c:v>
                </c:pt>
                <c:pt idx="82961">
                  <c:v>1.88122</c:v>
                </c:pt>
                <c:pt idx="82962">
                  <c:v>1.88125</c:v>
                </c:pt>
                <c:pt idx="82963">
                  <c:v>1.88127</c:v>
                </c:pt>
                <c:pt idx="82964">
                  <c:v>1.88129</c:v>
                </c:pt>
                <c:pt idx="82965">
                  <c:v>1.88132</c:v>
                </c:pt>
                <c:pt idx="82966">
                  <c:v>1.88134</c:v>
                </c:pt>
                <c:pt idx="82967">
                  <c:v>1.88136</c:v>
                </c:pt>
                <c:pt idx="82968">
                  <c:v>1.88138</c:v>
                </c:pt>
                <c:pt idx="82969">
                  <c:v>1.88141</c:v>
                </c:pt>
                <c:pt idx="82970">
                  <c:v>1.88143</c:v>
                </c:pt>
                <c:pt idx="82971">
                  <c:v>1.88145</c:v>
                </c:pt>
                <c:pt idx="82972">
                  <c:v>1.88147</c:v>
                </c:pt>
                <c:pt idx="82973">
                  <c:v>1.8815</c:v>
                </c:pt>
                <c:pt idx="82974">
                  <c:v>1.88152</c:v>
                </c:pt>
                <c:pt idx="82975">
                  <c:v>1.88154</c:v>
                </c:pt>
                <c:pt idx="82976">
                  <c:v>1.88156</c:v>
                </c:pt>
                <c:pt idx="82977">
                  <c:v>1.88159</c:v>
                </c:pt>
                <c:pt idx="82978">
                  <c:v>1.88161</c:v>
                </c:pt>
                <c:pt idx="82979">
                  <c:v>1.88163</c:v>
                </c:pt>
                <c:pt idx="82980">
                  <c:v>1.88166</c:v>
                </c:pt>
                <c:pt idx="82981">
                  <c:v>1.88168</c:v>
                </c:pt>
                <c:pt idx="82982">
                  <c:v>1.8817</c:v>
                </c:pt>
                <c:pt idx="82983">
                  <c:v>1.88172</c:v>
                </c:pt>
                <c:pt idx="82984">
                  <c:v>1.88175</c:v>
                </c:pt>
                <c:pt idx="82985">
                  <c:v>1.88177</c:v>
                </c:pt>
                <c:pt idx="82986">
                  <c:v>1.88179</c:v>
                </c:pt>
                <c:pt idx="82987">
                  <c:v>1.88181</c:v>
                </c:pt>
                <c:pt idx="82988">
                  <c:v>1.88184</c:v>
                </c:pt>
                <c:pt idx="82989">
                  <c:v>1.88186</c:v>
                </c:pt>
                <c:pt idx="82990">
                  <c:v>1.88188</c:v>
                </c:pt>
                <c:pt idx="82991">
                  <c:v>1.8819</c:v>
                </c:pt>
                <c:pt idx="82992">
                  <c:v>1.88193</c:v>
                </c:pt>
                <c:pt idx="82993">
                  <c:v>1.88195</c:v>
                </c:pt>
                <c:pt idx="82994">
                  <c:v>1.88197</c:v>
                </c:pt>
                <c:pt idx="82995">
                  <c:v>1.882</c:v>
                </c:pt>
                <c:pt idx="82996">
                  <c:v>1.88202</c:v>
                </c:pt>
                <c:pt idx="82997">
                  <c:v>1.88204</c:v>
                </c:pt>
                <c:pt idx="82998">
                  <c:v>1.88206</c:v>
                </c:pt>
                <c:pt idx="82999">
                  <c:v>1.88209</c:v>
                </c:pt>
                <c:pt idx="83000">
                  <c:v>1.88211</c:v>
                </c:pt>
                <c:pt idx="83001">
                  <c:v>1.88213</c:v>
                </c:pt>
                <c:pt idx="83002">
                  <c:v>1.88215</c:v>
                </c:pt>
                <c:pt idx="83003">
                  <c:v>1.88218</c:v>
                </c:pt>
                <c:pt idx="83004">
                  <c:v>1.8822</c:v>
                </c:pt>
                <c:pt idx="83005">
                  <c:v>1.88222</c:v>
                </c:pt>
                <c:pt idx="83006">
                  <c:v>1.88224</c:v>
                </c:pt>
                <c:pt idx="83007">
                  <c:v>1.88227</c:v>
                </c:pt>
                <c:pt idx="83008">
                  <c:v>1.88229</c:v>
                </c:pt>
                <c:pt idx="83009">
                  <c:v>1.88231</c:v>
                </c:pt>
                <c:pt idx="83010">
                  <c:v>1.88234</c:v>
                </c:pt>
                <c:pt idx="83011">
                  <c:v>1.88236</c:v>
                </c:pt>
                <c:pt idx="83012">
                  <c:v>1.88238</c:v>
                </c:pt>
                <c:pt idx="83013">
                  <c:v>1.8824</c:v>
                </c:pt>
                <c:pt idx="83014">
                  <c:v>1.88243</c:v>
                </c:pt>
                <c:pt idx="83015">
                  <c:v>1.88245</c:v>
                </c:pt>
                <c:pt idx="83016">
                  <c:v>1.88247</c:v>
                </c:pt>
                <c:pt idx="83017">
                  <c:v>1.88249</c:v>
                </c:pt>
                <c:pt idx="83018">
                  <c:v>1.88252</c:v>
                </c:pt>
                <c:pt idx="83019">
                  <c:v>1.88254</c:v>
                </c:pt>
                <c:pt idx="83020">
                  <c:v>1.88256</c:v>
                </c:pt>
                <c:pt idx="83021">
                  <c:v>1.88258</c:v>
                </c:pt>
                <c:pt idx="83022">
                  <c:v>1.88261</c:v>
                </c:pt>
                <c:pt idx="83023">
                  <c:v>1.88263</c:v>
                </c:pt>
                <c:pt idx="83024">
                  <c:v>1.88265</c:v>
                </c:pt>
                <c:pt idx="83025">
                  <c:v>1.88268</c:v>
                </c:pt>
                <c:pt idx="83026">
                  <c:v>1.8827</c:v>
                </c:pt>
                <c:pt idx="83027">
                  <c:v>1.88272</c:v>
                </c:pt>
                <c:pt idx="83028">
                  <c:v>1.88274</c:v>
                </c:pt>
                <c:pt idx="83029">
                  <c:v>1.88277</c:v>
                </c:pt>
                <c:pt idx="83030">
                  <c:v>1.88279</c:v>
                </c:pt>
                <c:pt idx="83031">
                  <c:v>1.88281</c:v>
                </c:pt>
                <c:pt idx="83032">
                  <c:v>1.88283</c:v>
                </c:pt>
                <c:pt idx="83033">
                  <c:v>1.88286</c:v>
                </c:pt>
                <c:pt idx="83034">
                  <c:v>1.88288</c:v>
                </c:pt>
                <c:pt idx="83035">
                  <c:v>1.8829</c:v>
                </c:pt>
                <c:pt idx="83036">
                  <c:v>1.88292</c:v>
                </c:pt>
                <c:pt idx="83037">
                  <c:v>1.88295</c:v>
                </c:pt>
                <c:pt idx="83038">
                  <c:v>1.88297</c:v>
                </c:pt>
                <c:pt idx="83039">
                  <c:v>1.88299</c:v>
                </c:pt>
                <c:pt idx="83040">
                  <c:v>1.88302</c:v>
                </c:pt>
                <c:pt idx="83041">
                  <c:v>1.88304</c:v>
                </c:pt>
                <c:pt idx="83042">
                  <c:v>1.88306</c:v>
                </c:pt>
                <c:pt idx="83043">
                  <c:v>1.88308</c:v>
                </c:pt>
                <c:pt idx="83044">
                  <c:v>1.88311</c:v>
                </c:pt>
                <c:pt idx="83045">
                  <c:v>1.88313</c:v>
                </c:pt>
                <c:pt idx="83046">
                  <c:v>1.88315</c:v>
                </c:pt>
                <c:pt idx="83047">
                  <c:v>1.88318</c:v>
                </c:pt>
                <c:pt idx="83048">
                  <c:v>1.8832</c:v>
                </c:pt>
                <c:pt idx="83049">
                  <c:v>1.88322</c:v>
                </c:pt>
                <c:pt idx="83050">
                  <c:v>1.88324</c:v>
                </c:pt>
                <c:pt idx="83051">
                  <c:v>1.88326</c:v>
                </c:pt>
                <c:pt idx="83052">
                  <c:v>1.88329</c:v>
                </c:pt>
                <c:pt idx="83053">
                  <c:v>1.88331</c:v>
                </c:pt>
                <c:pt idx="83054">
                  <c:v>1.88333</c:v>
                </c:pt>
                <c:pt idx="83055">
                  <c:v>1.88336</c:v>
                </c:pt>
                <c:pt idx="83056">
                  <c:v>1.88338</c:v>
                </c:pt>
                <c:pt idx="83057">
                  <c:v>1.8834</c:v>
                </c:pt>
                <c:pt idx="83058">
                  <c:v>1.88342</c:v>
                </c:pt>
                <c:pt idx="83059">
                  <c:v>1.88345</c:v>
                </c:pt>
                <c:pt idx="83060">
                  <c:v>1.88347</c:v>
                </c:pt>
                <c:pt idx="83061">
                  <c:v>1.88349</c:v>
                </c:pt>
                <c:pt idx="83062">
                  <c:v>1.88352</c:v>
                </c:pt>
                <c:pt idx="83063">
                  <c:v>1.88354</c:v>
                </c:pt>
                <c:pt idx="83064">
                  <c:v>1.88356</c:v>
                </c:pt>
                <c:pt idx="83065">
                  <c:v>1.88358</c:v>
                </c:pt>
                <c:pt idx="83066">
                  <c:v>1.8836</c:v>
                </c:pt>
                <c:pt idx="83067">
                  <c:v>1.88363</c:v>
                </c:pt>
                <c:pt idx="83068">
                  <c:v>1.88365</c:v>
                </c:pt>
                <c:pt idx="83069">
                  <c:v>1.88367</c:v>
                </c:pt>
                <c:pt idx="83070">
                  <c:v>1.8837</c:v>
                </c:pt>
                <c:pt idx="83071">
                  <c:v>1.88372</c:v>
                </c:pt>
                <c:pt idx="83072">
                  <c:v>1.88374</c:v>
                </c:pt>
                <c:pt idx="83073">
                  <c:v>1.88376</c:v>
                </c:pt>
                <c:pt idx="83074">
                  <c:v>1.88379</c:v>
                </c:pt>
                <c:pt idx="83075">
                  <c:v>1.88381</c:v>
                </c:pt>
                <c:pt idx="83076">
                  <c:v>1.88383</c:v>
                </c:pt>
                <c:pt idx="83077">
                  <c:v>1.88386</c:v>
                </c:pt>
                <c:pt idx="83078">
                  <c:v>1.88388</c:v>
                </c:pt>
                <c:pt idx="83079">
                  <c:v>1.8839</c:v>
                </c:pt>
                <c:pt idx="83080">
                  <c:v>1.88392</c:v>
                </c:pt>
                <c:pt idx="83081">
                  <c:v>1.88395</c:v>
                </c:pt>
                <c:pt idx="83082">
                  <c:v>1.88397</c:v>
                </c:pt>
                <c:pt idx="83083">
                  <c:v>1.88399</c:v>
                </c:pt>
                <c:pt idx="83084">
                  <c:v>1.88401</c:v>
                </c:pt>
                <c:pt idx="83085">
                  <c:v>1.88404</c:v>
                </c:pt>
                <c:pt idx="83086">
                  <c:v>1.88406</c:v>
                </c:pt>
                <c:pt idx="83087">
                  <c:v>1.88408</c:v>
                </c:pt>
                <c:pt idx="83088">
                  <c:v>1.8841</c:v>
                </c:pt>
                <c:pt idx="83089">
                  <c:v>1.88413</c:v>
                </c:pt>
                <c:pt idx="83090">
                  <c:v>1.88415</c:v>
                </c:pt>
                <c:pt idx="83091">
                  <c:v>1.88417</c:v>
                </c:pt>
                <c:pt idx="83092">
                  <c:v>1.8842</c:v>
                </c:pt>
                <c:pt idx="83093">
                  <c:v>1.88422</c:v>
                </c:pt>
                <c:pt idx="83094">
                  <c:v>1.88424</c:v>
                </c:pt>
                <c:pt idx="83095">
                  <c:v>1.88426</c:v>
                </c:pt>
                <c:pt idx="83096">
                  <c:v>1.88429</c:v>
                </c:pt>
                <c:pt idx="83097">
                  <c:v>1.88431</c:v>
                </c:pt>
                <c:pt idx="83098">
                  <c:v>1.88433</c:v>
                </c:pt>
                <c:pt idx="83099">
                  <c:v>1.88435</c:v>
                </c:pt>
                <c:pt idx="83100">
                  <c:v>1.88438</c:v>
                </c:pt>
                <c:pt idx="83101">
                  <c:v>1.8844</c:v>
                </c:pt>
                <c:pt idx="83102">
                  <c:v>1.88442</c:v>
                </c:pt>
                <c:pt idx="83103">
                  <c:v>1.88444</c:v>
                </c:pt>
                <c:pt idx="83104">
                  <c:v>1.88447</c:v>
                </c:pt>
                <c:pt idx="83105">
                  <c:v>1.88449</c:v>
                </c:pt>
                <c:pt idx="83106">
                  <c:v>1.88451</c:v>
                </c:pt>
                <c:pt idx="83107">
                  <c:v>1.88454</c:v>
                </c:pt>
                <c:pt idx="83108">
                  <c:v>1.88456</c:v>
                </c:pt>
                <c:pt idx="83109">
                  <c:v>1.88458</c:v>
                </c:pt>
                <c:pt idx="83110">
                  <c:v>1.8846</c:v>
                </c:pt>
                <c:pt idx="83111">
                  <c:v>1.88463</c:v>
                </c:pt>
                <c:pt idx="83112">
                  <c:v>1.88465</c:v>
                </c:pt>
                <c:pt idx="83113">
                  <c:v>1.88467</c:v>
                </c:pt>
                <c:pt idx="83114">
                  <c:v>1.88469</c:v>
                </c:pt>
                <c:pt idx="83115">
                  <c:v>1.88472</c:v>
                </c:pt>
                <c:pt idx="83116">
                  <c:v>1.88474</c:v>
                </c:pt>
                <c:pt idx="83117">
                  <c:v>1.88476</c:v>
                </c:pt>
                <c:pt idx="83118">
                  <c:v>1.88478</c:v>
                </c:pt>
                <c:pt idx="83119">
                  <c:v>1.88481</c:v>
                </c:pt>
                <c:pt idx="83120">
                  <c:v>1.88483</c:v>
                </c:pt>
                <c:pt idx="83121">
                  <c:v>1.88485</c:v>
                </c:pt>
                <c:pt idx="83122">
                  <c:v>1.88488</c:v>
                </c:pt>
                <c:pt idx="83123">
                  <c:v>1.8849</c:v>
                </c:pt>
                <c:pt idx="83124">
                  <c:v>1.88492</c:v>
                </c:pt>
                <c:pt idx="83125">
                  <c:v>1.88494</c:v>
                </c:pt>
                <c:pt idx="83126">
                  <c:v>1.88497</c:v>
                </c:pt>
                <c:pt idx="83127">
                  <c:v>1.88499</c:v>
                </c:pt>
                <c:pt idx="83128">
                  <c:v>1.88501</c:v>
                </c:pt>
                <c:pt idx="83129">
                  <c:v>1.88503</c:v>
                </c:pt>
                <c:pt idx="83130">
                  <c:v>1.88506</c:v>
                </c:pt>
                <c:pt idx="83131">
                  <c:v>1.88508</c:v>
                </c:pt>
                <c:pt idx="83132">
                  <c:v>1.8851</c:v>
                </c:pt>
                <c:pt idx="83133">
                  <c:v>1.88512</c:v>
                </c:pt>
                <c:pt idx="83134">
                  <c:v>1.88515</c:v>
                </c:pt>
                <c:pt idx="83135">
                  <c:v>1.88517</c:v>
                </c:pt>
                <c:pt idx="83136">
                  <c:v>1.88519</c:v>
                </c:pt>
                <c:pt idx="83137">
                  <c:v>1.88522</c:v>
                </c:pt>
                <c:pt idx="83138">
                  <c:v>1.88524</c:v>
                </c:pt>
                <c:pt idx="83139">
                  <c:v>1.88526</c:v>
                </c:pt>
                <c:pt idx="83140">
                  <c:v>1.88528</c:v>
                </c:pt>
                <c:pt idx="83141">
                  <c:v>1.88531</c:v>
                </c:pt>
                <c:pt idx="83142">
                  <c:v>1.88533</c:v>
                </c:pt>
                <c:pt idx="83143">
                  <c:v>1.88535</c:v>
                </c:pt>
                <c:pt idx="83144">
                  <c:v>1.88537</c:v>
                </c:pt>
                <c:pt idx="83145">
                  <c:v>1.8854</c:v>
                </c:pt>
                <c:pt idx="83146">
                  <c:v>1.88542</c:v>
                </c:pt>
                <c:pt idx="83147">
                  <c:v>1.88544</c:v>
                </c:pt>
                <c:pt idx="83148">
                  <c:v>1.88546</c:v>
                </c:pt>
                <c:pt idx="83149">
                  <c:v>1.88549</c:v>
                </c:pt>
                <c:pt idx="83150">
                  <c:v>1.88551</c:v>
                </c:pt>
                <c:pt idx="83151">
                  <c:v>1.88553</c:v>
                </c:pt>
                <c:pt idx="83152">
                  <c:v>1.88556</c:v>
                </c:pt>
                <c:pt idx="83153">
                  <c:v>1.88558</c:v>
                </c:pt>
                <c:pt idx="83154">
                  <c:v>1.8856</c:v>
                </c:pt>
                <c:pt idx="83155">
                  <c:v>1.88562</c:v>
                </c:pt>
                <c:pt idx="83156">
                  <c:v>1.88565</c:v>
                </c:pt>
                <c:pt idx="83157">
                  <c:v>1.88567</c:v>
                </c:pt>
                <c:pt idx="83158">
                  <c:v>1.88569</c:v>
                </c:pt>
                <c:pt idx="83159">
                  <c:v>1.88571</c:v>
                </c:pt>
                <c:pt idx="83160">
                  <c:v>1.88574</c:v>
                </c:pt>
                <c:pt idx="83161">
                  <c:v>1.88576</c:v>
                </c:pt>
                <c:pt idx="83162">
                  <c:v>1.88578</c:v>
                </c:pt>
                <c:pt idx="83163">
                  <c:v>1.8858</c:v>
                </c:pt>
                <c:pt idx="83164">
                  <c:v>1.88583</c:v>
                </c:pt>
                <c:pt idx="83165">
                  <c:v>1.88585</c:v>
                </c:pt>
                <c:pt idx="83166">
                  <c:v>1.88587</c:v>
                </c:pt>
                <c:pt idx="83167">
                  <c:v>1.8859</c:v>
                </c:pt>
                <c:pt idx="83168">
                  <c:v>1.88592</c:v>
                </c:pt>
                <c:pt idx="83169">
                  <c:v>1.88594</c:v>
                </c:pt>
                <c:pt idx="83170">
                  <c:v>1.88596</c:v>
                </c:pt>
                <c:pt idx="83171">
                  <c:v>1.88599</c:v>
                </c:pt>
                <c:pt idx="83172">
                  <c:v>1.88601</c:v>
                </c:pt>
                <c:pt idx="83173">
                  <c:v>1.88603</c:v>
                </c:pt>
                <c:pt idx="83174">
                  <c:v>1.88605</c:v>
                </c:pt>
                <c:pt idx="83175">
                  <c:v>1.88608</c:v>
                </c:pt>
                <c:pt idx="83176">
                  <c:v>1.8861</c:v>
                </c:pt>
                <c:pt idx="83177">
                  <c:v>1.88612</c:v>
                </c:pt>
                <c:pt idx="83178">
                  <c:v>1.88614</c:v>
                </c:pt>
                <c:pt idx="83179">
                  <c:v>1.88617</c:v>
                </c:pt>
                <c:pt idx="83180">
                  <c:v>1.88619</c:v>
                </c:pt>
                <c:pt idx="83181">
                  <c:v>1.88621</c:v>
                </c:pt>
                <c:pt idx="83182">
                  <c:v>1.88624</c:v>
                </c:pt>
                <c:pt idx="83183">
                  <c:v>1.88626</c:v>
                </c:pt>
                <c:pt idx="83184">
                  <c:v>1.88628</c:v>
                </c:pt>
                <c:pt idx="83185">
                  <c:v>1.8863</c:v>
                </c:pt>
                <c:pt idx="83186">
                  <c:v>1.88633</c:v>
                </c:pt>
                <c:pt idx="83187">
                  <c:v>1.88635</c:v>
                </c:pt>
                <c:pt idx="83188">
                  <c:v>1.88637</c:v>
                </c:pt>
                <c:pt idx="83189">
                  <c:v>1.8864</c:v>
                </c:pt>
                <c:pt idx="83190">
                  <c:v>1.88642</c:v>
                </c:pt>
                <c:pt idx="83191">
                  <c:v>1.88644</c:v>
                </c:pt>
                <c:pt idx="83192">
                  <c:v>1.88646</c:v>
                </c:pt>
                <c:pt idx="83193">
                  <c:v>1.88648</c:v>
                </c:pt>
                <c:pt idx="83194">
                  <c:v>1.88651</c:v>
                </c:pt>
                <c:pt idx="83195">
                  <c:v>1.88653</c:v>
                </c:pt>
                <c:pt idx="83196">
                  <c:v>1.88655</c:v>
                </c:pt>
                <c:pt idx="83197">
                  <c:v>1.88658</c:v>
                </c:pt>
                <c:pt idx="83198">
                  <c:v>1.8866</c:v>
                </c:pt>
                <c:pt idx="83199">
                  <c:v>1.88662</c:v>
                </c:pt>
                <c:pt idx="83200">
                  <c:v>1.88664</c:v>
                </c:pt>
                <c:pt idx="83201">
                  <c:v>1.88667</c:v>
                </c:pt>
                <c:pt idx="83202">
                  <c:v>1.88669</c:v>
                </c:pt>
                <c:pt idx="83203">
                  <c:v>1.88671</c:v>
                </c:pt>
                <c:pt idx="83204">
                  <c:v>1.88674</c:v>
                </c:pt>
                <c:pt idx="83205">
                  <c:v>1.88676</c:v>
                </c:pt>
                <c:pt idx="83206">
                  <c:v>1.88678</c:v>
                </c:pt>
                <c:pt idx="83207">
                  <c:v>1.8868</c:v>
                </c:pt>
                <c:pt idx="83208">
                  <c:v>1.88682</c:v>
                </c:pt>
                <c:pt idx="83209">
                  <c:v>1.88685</c:v>
                </c:pt>
                <c:pt idx="83210">
                  <c:v>1.88687</c:v>
                </c:pt>
                <c:pt idx="83211">
                  <c:v>1.88689</c:v>
                </c:pt>
                <c:pt idx="83212">
                  <c:v>1.88692</c:v>
                </c:pt>
                <c:pt idx="83213">
                  <c:v>1.88694</c:v>
                </c:pt>
                <c:pt idx="83214">
                  <c:v>1.88696</c:v>
                </c:pt>
                <c:pt idx="83215">
                  <c:v>1.88698</c:v>
                </c:pt>
                <c:pt idx="83216">
                  <c:v>1.88701</c:v>
                </c:pt>
                <c:pt idx="83217">
                  <c:v>1.88703</c:v>
                </c:pt>
                <c:pt idx="83218">
                  <c:v>1.88705</c:v>
                </c:pt>
                <c:pt idx="83219">
                  <c:v>1.88708</c:v>
                </c:pt>
                <c:pt idx="83220">
                  <c:v>1.8871</c:v>
                </c:pt>
                <c:pt idx="83221">
                  <c:v>1.88712</c:v>
                </c:pt>
                <c:pt idx="83222">
                  <c:v>1.88714</c:v>
                </c:pt>
                <c:pt idx="83223">
                  <c:v>1.88717</c:v>
                </c:pt>
                <c:pt idx="83224">
                  <c:v>1.88719</c:v>
                </c:pt>
                <c:pt idx="83225">
                  <c:v>1.88721</c:v>
                </c:pt>
                <c:pt idx="83226">
                  <c:v>1.88723</c:v>
                </c:pt>
                <c:pt idx="83227">
                  <c:v>1.88726</c:v>
                </c:pt>
                <c:pt idx="83228">
                  <c:v>1.88728</c:v>
                </c:pt>
                <c:pt idx="83229">
                  <c:v>1.8873</c:v>
                </c:pt>
                <c:pt idx="83230">
                  <c:v>1.88732</c:v>
                </c:pt>
                <c:pt idx="83231">
                  <c:v>1.88735</c:v>
                </c:pt>
                <c:pt idx="83232">
                  <c:v>1.88737</c:v>
                </c:pt>
                <c:pt idx="83233">
                  <c:v>1.88739</c:v>
                </c:pt>
                <c:pt idx="83234">
                  <c:v>1.88742</c:v>
                </c:pt>
                <c:pt idx="83235">
                  <c:v>1.88744</c:v>
                </c:pt>
                <c:pt idx="83236">
                  <c:v>1.88746</c:v>
                </c:pt>
                <c:pt idx="83237">
                  <c:v>1.88748</c:v>
                </c:pt>
                <c:pt idx="83238">
                  <c:v>1.88751</c:v>
                </c:pt>
                <c:pt idx="83239">
                  <c:v>1.88753</c:v>
                </c:pt>
                <c:pt idx="83240">
                  <c:v>1.88755</c:v>
                </c:pt>
                <c:pt idx="83241">
                  <c:v>1.88757</c:v>
                </c:pt>
                <c:pt idx="83242">
                  <c:v>1.8876</c:v>
                </c:pt>
                <c:pt idx="83243">
                  <c:v>1.88762</c:v>
                </c:pt>
                <c:pt idx="83244">
                  <c:v>1.88764</c:v>
                </c:pt>
                <c:pt idx="83245">
                  <c:v>1.88766</c:v>
                </c:pt>
                <c:pt idx="83246">
                  <c:v>1.88769</c:v>
                </c:pt>
                <c:pt idx="83247">
                  <c:v>1.88771</c:v>
                </c:pt>
                <c:pt idx="83248">
                  <c:v>1.88773</c:v>
                </c:pt>
                <c:pt idx="83249">
                  <c:v>1.88776</c:v>
                </c:pt>
                <c:pt idx="83250">
                  <c:v>1.88778</c:v>
                </c:pt>
                <c:pt idx="83251">
                  <c:v>1.8878</c:v>
                </c:pt>
                <c:pt idx="83252">
                  <c:v>1.88782</c:v>
                </c:pt>
                <c:pt idx="83253">
                  <c:v>1.88785</c:v>
                </c:pt>
                <c:pt idx="83254">
                  <c:v>1.88787</c:v>
                </c:pt>
                <c:pt idx="83255">
                  <c:v>1.88789</c:v>
                </c:pt>
                <c:pt idx="83256">
                  <c:v>1.88791</c:v>
                </c:pt>
                <c:pt idx="83257">
                  <c:v>1.88794</c:v>
                </c:pt>
                <c:pt idx="83258">
                  <c:v>1.88796</c:v>
                </c:pt>
                <c:pt idx="83259">
                  <c:v>1.88798</c:v>
                </c:pt>
                <c:pt idx="83260">
                  <c:v>1.888</c:v>
                </c:pt>
                <c:pt idx="83261">
                  <c:v>1.88803</c:v>
                </c:pt>
                <c:pt idx="83262">
                  <c:v>1.88805</c:v>
                </c:pt>
                <c:pt idx="83263">
                  <c:v>1.88807</c:v>
                </c:pt>
                <c:pt idx="83264">
                  <c:v>1.8881</c:v>
                </c:pt>
                <c:pt idx="83265">
                  <c:v>1.88812</c:v>
                </c:pt>
                <c:pt idx="83266">
                  <c:v>1.88814</c:v>
                </c:pt>
                <c:pt idx="83267">
                  <c:v>1.88816</c:v>
                </c:pt>
                <c:pt idx="83268">
                  <c:v>1.88819</c:v>
                </c:pt>
                <c:pt idx="83269">
                  <c:v>1.88821</c:v>
                </c:pt>
                <c:pt idx="83270">
                  <c:v>1.88823</c:v>
                </c:pt>
                <c:pt idx="83271">
                  <c:v>1.88825</c:v>
                </c:pt>
                <c:pt idx="83272">
                  <c:v>1.88828</c:v>
                </c:pt>
                <c:pt idx="83273">
                  <c:v>1.8883</c:v>
                </c:pt>
                <c:pt idx="83274">
                  <c:v>1.88832</c:v>
                </c:pt>
                <c:pt idx="83275">
                  <c:v>1.88834</c:v>
                </c:pt>
                <c:pt idx="83276">
                  <c:v>1.88837</c:v>
                </c:pt>
                <c:pt idx="83277">
                  <c:v>1.88839</c:v>
                </c:pt>
                <c:pt idx="83278">
                  <c:v>1.88841</c:v>
                </c:pt>
                <c:pt idx="83279">
                  <c:v>1.88844</c:v>
                </c:pt>
                <c:pt idx="83280">
                  <c:v>1.88846</c:v>
                </c:pt>
                <c:pt idx="83281">
                  <c:v>1.88848</c:v>
                </c:pt>
                <c:pt idx="83282">
                  <c:v>1.8885</c:v>
                </c:pt>
                <c:pt idx="83283">
                  <c:v>1.88853</c:v>
                </c:pt>
                <c:pt idx="83284">
                  <c:v>1.88855</c:v>
                </c:pt>
                <c:pt idx="83285">
                  <c:v>1.88857</c:v>
                </c:pt>
                <c:pt idx="83286">
                  <c:v>1.88859</c:v>
                </c:pt>
                <c:pt idx="83287">
                  <c:v>1.88862</c:v>
                </c:pt>
                <c:pt idx="83288">
                  <c:v>1.88864</c:v>
                </c:pt>
                <c:pt idx="83289">
                  <c:v>1.88866</c:v>
                </c:pt>
                <c:pt idx="83290">
                  <c:v>1.88868</c:v>
                </c:pt>
                <c:pt idx="83291">
                  <c:v>1.88871</c:v>
                </c:pt>
                <c:pt idx="83292">
                  <c:v>1.88873</c:v>
                </c:pt>
                <c:pt idx="83293">
                  <c:v>1.88875</c:v>
                </c:pt>
                <c:pt idx="83294">
                  <c:v>1.88878</c:v>
                </c:pt>
                <c:pt idx="83295">
                  <c:v>1.8888</c:v>
                </c:pt>
                <c:pt idx="83296">
                  <c:v>1.88882</c:v>
                </c:pt>
                <c:pt idx="83297">
                  <c:v>1.88884</c:v>
                </c:pt>
                <c:pt idx="83298">
                  <c:v>1.88887</c:v>
                </c:pt>
                <c:pt idx="83299">
                  <c:v>1.88889</c:v>
                </c:pt>
                <c:pt idx="83300">
                  <c:v>1.88891</c:v>
                </c:pt>
                <c:pt idx="83301">
                  <c:v>1.88893</c:v>
                </c:pt>
                <c:pt idx="83302">
                  <c:v>1.88896</c:v>
                </c:pt>
                <c:pt idx="83303">
                  <c:v>1.88898</c:v>
                </c:pt>
                <c:pt idx="83304">
                  <c:v>1.889</c:v>
                </c:pt>
                <c:pt idx="83305">
                  <c:v>1.88902</c:v>
                </c:pt>
                <c:pt idx="83306">
                  <c:v>1.88905</c:v>
                </c:pt>
                <c:pt idx="83307">
                  <c:v>1.88907</c:v>
                </c:pt>
                <c:pt idx="83308">
                  <c:v>1.88909</c:v>
                </c:pt>
                <c:pt idx="83309">
                  <c:v>1.88912</c:v>
                </c:pt>
                <c:pt idx="83310">
                  <c:v>1.88914</c:v>
                </c:pt>
                <c:pt idx="83311">
                  <c:v>1.88916</c:v>
                </c:pt>
                <c:pt idx="83312">
                  <c:v>1.88918</c:v>
                </c:pt>
                <c:pt idx="83313">
                  <c:v>1.88921</c:v>
                </c:pt>
                <c:pt idx="83314">
                  <c:v>1.88923</c:v>
                </c:pt>
                <c:pt idx="83315">
                  <c:v>1.88925</c:v>
                </c:pt>
                <c:pt idx="83316">
                  <c:v>1.88927</c:v>
                </c:pt>
                <c:pt idx="83317">
                  <c:v>1.8893</c:v>
                </c:pt>
                <c:pt idx="83318">
                  <c:v>1.88932</c:v>
                </c:pt>
                <c:pt idx="83319">
                  <c:v>1.88934</c:v>
                </c:pt>
                <c:pt idx="83320">
                  <c:v>1.88936</c:v>
                </c:pt>
                <c:pt idx="83321">
                  <c:v>1.88939</c:v>
                </c:pt>
                <c:pt idx="83322">
                  <c:v>1.88941</c:v>
                </c:pt>
                <c:pt idx="83323">
                  <c:v>1.88943</c:v>
                </c:pt>
                <c:pt idx="83324">
                  <c:v>1.88946</c:v>
                </c:pt>
                <c:pt idx="83325">
                  <c:v>1.88948</c:v>
                </c:pt>
                <c:pt idx="83326">
                  <c:v>1.8895</c:v>
                </c:pt>
                <c:pt idx="83327">
                  <c:v>1.88952</c:v>
                </c:pt>
                <c:pt idx="83328">
                  <c:v>1.88955</c:v>
                </c:pt>
                <c:pt idx="83329">
                  <c:v>1.88957</c:v>
                </c:pt>
                <c:pt idx="83330">
                  <c:v>1.88959</c:v>
                </c:pt>
                <c:pt idx="83331">
                  <c:v>1.88962</c:v>
                </c:pt>
                <c:pt idx="83332">
                  <c:v>1.88964</c:v>
                </c:pt>
                <c:pt idx="83333">
                  <c:v>1.88966</c:v>
                </c:pt>
                <c:pt idx="83334">
                  <c:v>1.88968</c:v>
                </c:pt>
                <c:pt idx="83335">
                  <c:v>1.8897</c:v>
                </c:pt>
                <c:pt idx="83336">
                  <c:v>1.88973</c:v>
                </c:pt>
                <c:pt idx="83337">
                  <c:v>1.88975</c:v>
                </c:pt>
                <c:pt idx="83338">
                  <c:v>1.88977</c:v>
                </c:pt>
                <c:pt idx="83339">
                  <c:v>1.8898</c:v>
                </c:pt>
                <c:pt idx="83340">
                  <c:v>1.88982</c:v>
                </c:pt>
                <c:pt idx="83341">
                  <c:v>1.88984</c:v>
                </c:pt>
                <c:pt idx="83342">
                  <c:v>1.88986</c:v>
                </c:pt>
                <c:pt idx="83343">
                  <c:v>1.88989</c:v>
                </c:pt>
                <c:pt idx="83344">
                  <c:v>1.88991</c:v>
                </c:pt>
                <c:pt idx="83345">
                  <c:v>1.88993</c:v>
                </c:pt>
                <c:pt idx="83346">
                  <c:v>1.88996</c:v>
                </c:pt>
                <c:pt idx="83347">
                  <c:v>1.88998</c:v>
                </c:pt>
                <c:pt idx="83348">
                  <c:v>1.89</c:v>
                </c:pt>
                <c:pt idx="83349">
                  <c:v>1.89002</c:v>
                </c:pt>
                <c:pt idx="83350">
                  <c:v>1.89004</c:v>
                </c:pt>
                <c:pt idx="83351">
                  <c:v>1.89007</c:v>
                </c:pt>
                <c:pt idx="83352">
                  <c:v>1.89009</c:v>
                </c:pt>
                <c:pt idx="83353">
                  <c:v>1.89011</c:v>
                </c:pt>
                <c:pt idx="83354">
                  <c:v>1.89014</c:v>
                </c:pt>
                <c:pt idx="83355">
                  <c:v>1.89016</c:v>
                </c:pt>
                <c:pt idx="83356">
                  <c:v>1.89018</c:v>
                </c:pt>
                <c:pt idx="83357">
                  <c:v>1.8902</c:v>
                </c:pt>
                <c:pt idx="83358">
                  <c:v>1.89023</c:v>
                </c:pt>
                <c:pt idx="83359">
                  <c:v>1.89025</c:v>
                </c:pt>
                <c:pt idx="83360">
                  <c:v>1.89027</c:v>
                </c:pt>
                <c:pt idx="83361">
                  <c:v>1.8903</c:v>
                </c:pt>
                <c:pt idx="83362">
                  <c:v>1.89032</c:v>
                </c:pt>
                <c:pt idx="83363">
                  <c:v>1.89034</c:v>
                </c:pt>
                <c:pt idx="83364">
                  <c:v>1.89036</c:v>
                </c:pt>
                <c:pt idx="83365">
                  <c:v>1.89038</c:v>
                </c:pt>
                <c:pt idx="83366">
                  <c:v>1.89041</c:v>
                </c:pt>
                <c:pt idx="83367">
                  <c:v>1.89043</c:v>
                </c:pt>
                <c:pt idx="83368">
                  <c:v>1.89045</c:v>
                </c:pt>
                <c:pt idx="83369">
                  <c:v>1.89048</c:v>
                </c:pt>
                <c:pt idx="83370">
                  <c:v>1.8905</c:v>
                </c:pt>
                <c:pt idx="83371">
                  <c:v>1.89052</c:v>
                </c:pt>
                <c:pt idx="83372">
                  <c:v>1.89054</c:v>
                </c:pt>
                <c:pt idx="83373">
                  <c:v>1.89057</c:v>
                </c:pt>
                <c:pt idx="83374">
                  <c:v>1.89059</c:v>
                </c:pt>
                <c:pt idx="83375">
                  <c:v>1.89061</c:v>
                </c:pt>
                <c:pt idx="83376">
                  <c:v>1.89064</c:v>
                </c:pt>
                <c:pt idx="83377">
                  <c:v>1.89066</c:v>
                </c:pt>
                <c:pt idx="83378">
                  <c:v>1.89068</c:v>
                </c:pt>
                <c:pt idx="83379">
                  <c:v>1.8907</c:v>
                </c:pt>
                <c:pt idx="83380">
                  <c:v>1.89073</c:v>
                </c:pt>
                <c:pt idx="83381">
                  <c:v>1.89075</c:v>
                </c:pt>
                <c:pt idx="83382">
                  <c:v>1.89077</c:v>
                </c:pt>
                <c:pt idx="83383">
                  <c:v>1.89079</c:v>
                </c:pt>
                <c:pt idx="83384">
                  <c:v>1.89082</c:v>
                </c:pt>
                <c:pt idx="83385">
                  <c:v>1.89084</c:v>
                </c:pt>
                <c:pt idx="83386">
                  <c:v>1.89086</c:v>
                </c:pt>
                <c:pt idx="83387">
                  <c:v>1.89088</c:v>
                </c:pt>
                <c:pt idx="83388">
                  <c:v>1.89091</c:v>
                </c:pt>
                <c:pt idx="83389">
                  <c:v>1.89093</c:v>
                </c:pt>
                <c:pt idx="83390">
                  <c:v>1.89095</c:v>
                </c:pt>
                <c:pt idx="83391">
                  <c:v>1.89098</c:v>
                </c:pt>
                <c:pt idx="83392">
                  <c:v>1.891</c:v>
                </c:pt>
                <c:pt idx="83393">
                  <c:v>1.89102</c:v>
                </c:pt>
                <c:pt idx="83394">
                  <c:v>1.89104</c:v>
                </c:pt>
                <c:pt idx="83395">
                  <c:v>1.89107</c:v>
                </c:pt>
                <c:pt idx="83396">
                  <c:v>1.89109</c:v>
                </c:pt>
                <c:pt idx="83397">
                  <c:v>1.89111</c:v>
                </c:pt>
                <c:pt idx="83398">
                  <c:v>1.89113</c:v>
                </c:pt>
                <c:pt idx="83399">
                  <c:v>1.89116</c:v>
                </c:pt>
                <c:pt idx="83400">
                  <c:v>1.89118</c:v>
                </c:pt>
                <c:pt idx="83401">
                  <c:v>1.8912</c:v>
                </c:pt>
                <c:pt idx="83402">
                  <c:v>1.89122</c:v>
                </c:pt>
                <c:pt idx="83403">
                  <c:v>1.89125</c:v>
                </c:pt>
                <c:pt idx="83404">
                  <c:v>1.89127</c:v>
                </c:pt>
                <c:pt idx="83405">
                  <c:v>1.89129</c:v>
                </c:pt>
                <c:pt idx="83406">
                  <c:v>1.89132</c:v>
                </c:pt>
                <c:pt idx="83407">
                  <c:v>1.89134</c:v>
                </c:pt>
                <c:pt idx="83408">
                  <c:v>1.89136</c:v>
                </c:pt>
                <c:pt idx="83409">
                  <c:v>1.89138</c:v>
                </c:pt>
                <c:pt idx="83410">
                  <c:v>1.89141</c:v>
                </c:pt>
                <c:pt idx="83411">
                  <c:v>1.89143</c:v>
                </c:pt>
                <c:pt idx="83412">
                  <c:v>1.89145</c:v>
                </c:pt>
                <c:pt idx="83413">
                  <c:v>1.89147</c:v>
                </c:pt>
                <c:pt idx="83414">
                  <c:v>1.8915</c:v>
                </c:pt>
                <c:pt idx="83415">
                  <c:v>1.89152</c:v>
                </c:pt>
                <c:pt idx="83416">
                  <c:v>1.89154</c:v>
                </c:pt>
                <c:pt idx="83417">
                  <c:v>1.89156</c:v>
                </c:pt>
                <c:pt idx="83418">
                  <c:v>1.89159</c:v>
                </c:pt>
                <c:pt idx="83419">
                  <c:v>1.89161</c:v>
                </c:pt>
                <c:pt idx="83420">
                  <c:v>1.89163</c:v>
                </c:pt>
                <c:pt idx="83421">
                  <c:v>1.89166</c:v>
                </c:pt>
                <c:pt idx="83422">
                  <c:v>1.89168</c:v>
                </c:pt>
                <c:pt idx="83423">
                  <c:v>1.8917</c:v>
                </c:pt>
                <c:pt idx="83424">
                  <c:v>1.89172</c:v>
                </c:pt>
                <c:pt idx="83425">
                  <c:v>1.89175</c:v>
                </c:pt>
                <c:pt idx="83426">
                  <c:v>1.89177</c:v>
                </c:pt>
                <c:pt idx="83427">
                  <c:v>1.89179</c:v>
                </c:pt>
                <c:pt idx="83428">
                  <c:v>1.89181</c:v>
                </c:pt>
                <c:pt idx="83429">
                  <c:v>1.89184</c:v>
                </c:pt>
                <c:pt idx="83430">
                  <c:v>1.89186</c:v>
                </c:pt>
                <c:pt idx="83431">
                  <c:v>1.89188</c:v>
                </c:pt>
                <c:pt idx="83432">
                  <c:v>1.8919</c:v>
                </c:pt>
                <c:pt idx="83433">
                  <c:v>1.89193</c:v>
                </c:pt>
                <c:pt idx="83434">
                  <c:v>1.89195</c:v>
                </c:pt>
                <c:pt idx="83435">
                  <c:v>1.89197</c:v>
                </c:pt>
                <c:pt idx="83436">
                  <c:v>1.892</c:v>
                </c:pt>
                <c:pt idx="83437">
                  <c:v>1.89202</c:v>
                </c:pt>
                <c:pt idx="83438">
                  <c:v>1.89204</c:v>
                </c:pt>
                <c:pt idx="83439">
                  <c:v>1.89206</c:v>
                </c:pt>
                <c:pt idx="83440">
                  <c:v>1.89209</c:v>
                </c:pt>
                <c:pt idx="83441">
                  <c:v>1.89211</c:v>
                </c:pt>
                <c:pt idx="83442">
                  <c:v>1.89213</c:v>
                </c:pt>
                <c:pt idx="83443">
                  <c:v>1.89215</c:v>
                </c:pt>
                <c:pt idx="83444">
                  <c:v>1.89218</c:v>
                </c:pt>
                <c:pt idx="83445">
                  <c:v>1.8922</c:v>
                </c:pt>
                <c:pt idx="83446">
                  <c:v>1.89222</c:v>
                </c:pt>
                <c:pt idx="83447">
                  <c:v>1.89224</c:v>
                </c:pt>
                <c:pt idx="83448">
                  <c:v>1.89227</c:v>
                </c:pt>
                <c:pt idx="83449">
                  <c:v>1.89229</c:v>
                </c:pt>
                <c:pt idx="83450">
                  <c:v>1.89231</c:v>
                </c:pt>
                <c:pt idx="83451">
                  <c:v>1.89234</c:v>
                </c:pt>
                <c:pt idx="83452">
                  <c:v>1.89236</c:v>
                </c:pt>
                <c:pt idx="83453">
                  <c:v>1.89238</c:v>
                </c:pt>
                <c:pt idx="83454">
                  <c:v>1.8924</c:v>
                </c:pt>
                <c:pt idx="83455">
                  <c:v>1.89243</c:v>
                </c:pt>
                <c:pt idx="83456">
                  <c:v>1.89245</c:v>
                </c:pt>
                <c:pt idx="83457">
                  <c:v>1.89247</c:v>
                </c:pt>
                <c:pt idx="83458">
                  <c:v>1.89249</c:v>
                </c:pt>
                <c:pt idx="83459">
                  <c:v>1.89252</c:v>
                </c:pt>
                <c:pt idx="83460">
                  <c:v>1.89254</c:v>
                </c:pt>
                <c:pt idx="83461">
                  <c:v>1.89256</c:v>
                </c:pt>
                <c:pt idx="83462">
                  <c:v>1.89258</c:v>
                </c:pt>
                <c:pt idx="83463">
                  <c:v>1.89261</c:v>
                </c:pt>
                <c:pt idx="83464">
                  <c:v>1.89263</c:v>
                </c:pt>
                <c:pt idx="83465">
                  <c:v>1.89265</c:v>
                </c:pt>
                <c:pt idx="83466">
                  <c:v>1.89268</c:v>
                </c:pt>
                <c:pt idx="83467">
                  <c:v>1.8927</c:v>
                </c:pt>
                <c:pt idx="83468">
                  <c:v>1.89272</c:v>
                </c:pt>
                <c:pt idx="83469">
                  <c:v>1.89274</c:v>
                </c:pt>
                <c:pt idx="83470">
                  <c:v>1.89277</c:v>
                </c:pt>
                <c:pt idx="83471">
                  <c:v>1.89279</c:v>
                </c:pt>
                <c:pt idx="83472">
                  <c:v>1.89281</c:v>
                </c:pt>
                <c:pt idx="83473">
                  <c:v>1.89283</c:v>
                </c:pt>
                <c:pt idx="83474">
                  <c:v>1.89286</c:v>
                </c:pt>
                <c:pt idx="83475">
                  <c:v>1.89288</c:v>
                </c:pt>
                <c:pt idx="83476">
                  <c:v>1.8929</c:v>
                </c:pt>
                <c:pt idx="83477">
                  <c:v>1.89292</c:v>
                </c:pt>
                <c:pt idx="83478">
                  <c:v>1.89295</c:v>
                </c:pt>
                <c:pt idx="83479">
                  <c:v>1.89297</c:v>
                </c:pt>
                <c:pt idx="83480">
                  <c:v>1.89299</c:v>
                </c:pt>
                <c:pt idx="83481">
                  <c:v>1.89302</c:v>
                </c:pt>
                <c:pt idx="83482">
                  <c:v>1.89304</c:v>
                </c:pt>
                <c:pt idx="83483">
                  <c:v>1.89306</c:v>
                </c:pt>
                <c:pt idx="83484">
                  <c:v>1.89308</c:v>
                </c:pt>
                <c:pt idx="83485">
                  <c:v>1.89311</c:v>
                </c:pt>
                <c:pt idx="83486">
                  <c:v>1.89313</c:v>
                </c:pt>
                <c:pt idx="83487">
                  <c:v>1.89315</c:v>
                </c:pt>
                <c:pt idx="83488">
                  <c:v>1.89318</c:v>
                </c:pt>
                <c:pt idx="83489">
                  <c:v>1.8932</c:v>
                </c:pt>
                <c:pt idx="83490">
                  <c:v>1.89322</c:v>
                </c:pt>
                <c:pt idx="83491">
                  <c:v>1.89324</c:v>
                </c:pt>
                <c:pt idx="83492">
                  <c:v>1.89326</c:v>
                </c:pt>
                <c:pt idx="83493">
                  <c:v>1.89329</c:v>
                </c:pt>
                <c:pt idx="83494">
                  <c:v>1.89331</c:v>
                </c:pt>
                <c:pt idx="83495">
                  <c:v>1.89333</c:v>
                </c:pt>
                <c:pt idx="83496">
                  <c:v>1.89336</c:v>
                </c:pt>
                <c:pt idx="83497">
                  <c:v>1.89338</c:v>
                </c:pt>
                <c:pt idx="83498">
                  <c:v>1.8934</c:v>
                </c:pt>
                <c:pt idx="83499">
                  <c:v>1.89342</c:v>
                </c:pt>
                <c:pt idx="83500">
                  <c:v>1.89345</c:v>
                </c:pt>
                <c:pt idx="83501">
                  <c:v>1.89347</c:v>
                </c:pt>
                <c:pt idx="83502">
                  <c:v>1.89349</c:v>
                </c:pt>
                <c:pt idx="83503">
                  <c:v>1.89352</c:v>
                </c:pt>
                <c:pt idx="83504">
                  <c:v>1.89354</c:v>
                </c:pt>
                <c:pt idx="83505">
                  <c:v>1.89356</c:v>
                </c:pt>
                <c:pt idx="83506">
                  <c:v>1.89358</c:v>
                </c:pt>
                <c:pt idx="83507">
                  <c:v>1.8936</c:v>
                </c:pt>
                <c:pt idx="83508">
                  <c:v>1.89363</c:v>
                </c:pt>
                <c:pt idx="83509">
                  <c:v>1.89365</c:v>
                </c:pt>
                <c:pt idx="83510">
                  <c:v>1.89367</c:v>
                </c:pt>
                <c:pt idx="83511">
                  <c:v>1.8937</c:v>
                </c:pt>
                <c:pt idx="83512">
                  <c:v>1.89372</c:v>
                </c:pt>
                <c:pt idx="83513">
                  <c:v>1.89374</c:v>
                </c:pt>
                <c:pt idx="83514">
                  <c:v>1.89376</c:v>
                </c:pt>
                <c:pt idx="83515">
                  <c:v>1.89379</c:v>
                </c:pt>
                <c:pt idx="83516">
                  <c:v>1.89381</c:v>
                </c:pt>
                <c:pt idx="83517">
                  <c:v>1.89383</c:v>
                </c:pt>
                <c:pt idx="83518">
                  <c:v>1.89386</c:v>
                </c:pt>
                <c:pt idx="83519">
                  <c:v>1.89388</c:v>
                </c:pt>
                <c:pt idx="83520">
                  <c:v>1.8939</c:v>
                </c:pt>
                <c:pt idx="83521">
                  <c:v>1.89392</c:v>
                </c:pt>
                <c:pt idx="83522">
                  <c:v>1.89395</c:v>
                </c:pt>
                <c:pt idx="83523">
                  <c:v>1.89397</c:v>
                </c:pt>
                <c:pt idx="83524">
                  <c:v>1.89399</c:v>
                </c:pt>
                <c:pt idx="83525">
                  <c:v>1.89401</c:v>
                </c:pt>
                <c:pt idx="83526">
                  <c:v>1.89404</c:v>
                </c:pt>
                <c:pt idx="83527">
                  <c:v>1.89406</c:v>
                </c:pt>
                <c:pt idx="83528">
                  <c:v>1.89408</c:v>
                </c:pt>
                <c:pt idx="83529">
                  <c:v>1.8941</c:v>
                </c:pt>
                <c:pt idx="83530">
                  <c:v>1.89413</c:v>
                </c:pt>
                <c:pt idx="83531">
                  <c:v>1.89415</c:v>
                </c:pt>
                <c:pt idx="83532">
                  <c:v>1.89417</c:v>
                </c:pt>
                <c:pt idx="83533">
                  <c:v>1.8942</c:v>
                </c:pt>
                <c:pt idx="83534">
                  <c:v>1.89422</c:v>
                </c:pt>
                <c:pt idx="83535">
                  <c:v>1.89424</c:v>
                </c:pt>
                <c:pt idx="83536">
                  <c:v>1.89426</c:v>
                </c:pt>
                <c:pt idx="83537">
                  <c:v>1.89429</c:v>
                </c:pt>
                <c:pt idx="83538">
                  <c:v>1.89431</c:v>
                </c:pt>
                <c:pt idx="83539">
                  <c:v>1.89433</c:v>
                </c:pt>
                <c:pt idx="83540">
                  <c:v>1.89435</c:v>
                </c:pt>
                <c:pt idx="83541">
                  <c:v>1.89438</c:v>
                </c:pt>
                <c:pt idx="83542">
                  <c:v>1.8944</c:v>
                </c:pt>
                <c:pt idx="83543">
                  <c:v>1.89442</c:v>
                </c:pt>
                <c:pt idx="83544">
                  <c:v>1.89444</c:v>
                </c:pt>
                <c:pt idx="83545">
                  <c:v>1.89447</c:v>
                </c:pt>
                <c:pt idx="83546">
                  <c:v>1.89449</c:v>
                </c:pt>
                <c:pt idx="83547">
                  <c:v>1.89451</c:v>
                </c:pt>
                <c:pt idx="83548">
                  <c:v>1.89454</c:v>
                </c:pt>
                <c:pt idx="83549">
                  <c:v>1.89456</c:v>
                </c:pt>
                <c:pt idx="83550">
                  <c:v>1.89458</c:v>
                </c:pt>
                <c:pt idx="83551">
                  <c:v>1.8946</c:v>
                </c:pt>
                <c:pt idx="83552">
                  <c:v>1.89463</c:v>
                </c:pt>
                <c:pt idx="83553">
                  <c:v>1.89465</c:v>
                </c:pt>
                <c:pt idx="83554">
                  <c:v>1.89467</c:v>
                </c:pt>
                <c:pt idx="83555">
                  <c:v>1.89469</c:v>
                </c:pt>
                <c:pt idx="83556">
                  <c:v>1.89472</c:v>
                </c:pt>
                <c:pt idx="83557">
                  <c:v>1.89474</c:v>
                </c:pt>
                <c:pt idx="83558">
                  <c:v>1.89476</c:v>
                </c:pt>
                <c:pt idx="83559">
                  <c:v>1.89478</c:v>
                </c:pt>
                <c:pt idx="83560">
                  <c:v>1.89481</c:v>
                </c:pt>
                <c:pt idx="83561">
                  <c:v>1.89483</c:v>
                </c:pt>
                <c:pt idx="83562">
                  <c:v>1.89485</c:v>
                </c:pt>
                <c:pt idx="83563">
                  <c:v>1.89488</c:v>
                </c:pt>
                <c:pt idx="83564">
                  <c:v>1.8949</c:v>
                </c:pt>
                <c:pt idx="83565">
                  <c:v>1.89492</c:v>
                </c:pt>
                <c:pt idx="83566">
                  <c:v>1.89494</c:v>
                </c:pt>
                <c:pt idx="83567">
                  <c:v>1.89497</c:v>
                </c:pt>
                <c:pt idx="83568">
                  <c:v>1.89499</c:v>
                </c:pt>
                <c:pt idx="83569">
                  <c:v>1.89501</c:v>
                </c:pt>
                <c:pt idx="83570">
                  <c:v>1.89503</c:v>
                </c:pt>
                <c:pt idx="83571">
                  <c:v>1.89506</c:v>
                </c:pt>
                <c:pt idx="83572">
                  <c:v>1.89508</c:v>
                </c:pt>
                <c:pt idx="83573">
                  <c:v>1.8951</c:v>
                </c:pt>
                <c:pt idx="83574">
                  <c:v>1.89512</c:v>
                </c:pt>
                <c:pt idx="83575">
                  <c:v>1.89515</c:v>
                </c:pt>
                <c:pt idx="83576">
                  <c:v>1.89517</c:v>
                </c:pt>
                <c:pt idx="83577">
                  <c:v>1.89519</c:v>
                </c:pt>
                <c:pt idx="83578">
                  <c:v>1.89522</c:v>
                </c:pt>
                <c:pt idx="83579">
                  <c:v>1.89524</c:v>
                </c:pt>
                <c:pt idx="83580">
                  <c:v>1.89526</c:v>
                </c:pt>
                <c:pt idx="83581">
                  <c:v>1.89528</c:v>
                </c:pt>
                <c:pt idx="83582">
                  <c:v>1.89531</c:v>
                </c:pt>
                <c:pt idx="83583">
                  <c:v>1.89533</c:v>
                </c:pt>
                <c:pt idx="83584">
                  <c:v>1.89535</c:v>
                </c:pt>
                <c:pt idx="83585">
                  <c:v>1.89537</c:v>
                </c:pt>
                <c:pt idx="83586">
                  <c:v>1.8954</c:v>
                </c:pt>
                <c:pt idx="83587">
                  <c:v>1.89542</c:v>
                </c:pt>
                <c:pt idx="83588">
                  <c:v>1.89544</c:v>
                </c:pt>
                <c:pt idx="83589">
                  <c:v>1.89546</c:v>
                </c:pt>
                <c:pt idx="83590">
                  <c:v>1.89549</c:v>
                </c:pt>
                <c:pt idx="83591">
                  <c:v>1.89551</c:v>
                </c:pt>
                <c:pt idx="83592">
                  <c:v>1.89553</c:v>
                </c:pt>
                <c:pt idx="83593">
                  <c:v>1.89556</c:v>
                </c:pt>
                <c:pt idx="83594">
                  <c:v>1.89558</c:v>
                </c:pt>
                <c:pt idx="83595">
                  <c:v>1.8956</c:v>
                </c:pt>
                <c:pt idx="83596">
                  <c:v>1.89562</c:v>
                </c:pt>
                <c:pt idx="83597">
                  <c:v>1.89565</c:v>
                </c:pt>
                <c:pt idx="83598">
                  <c:v>1.89567</c:v>
                </c:pt>
                <c:pt idx="83599">
                  <c:v>1.89569</c:v>
                </c:pt>
                <c:pt idx="83600">
                  <c:v>1.89571</c:v>
                </c:pt>
                <c:pt idx="83601">
                  <c:v>1.89574</c:v>
                </c:pt>
                <c:pt idx="83602">
                  <c:v>1.89576</c:v>
                </c:pt>
                <c:pt idx="83603">
                  <c:v>1.89578</c:v>
                </c:pt>
                <c:pt idx="83604">
                  <c:v>1.8958</c:v>
                </c:pt>
                <c:pt idx="83605">
                  <c:v>1.89583</c:v>
                </c:pt>
                <c:pt idx="83606">
                  <c:v>1.89585</c:v>
                </c:pt>
                <c:pt idx="83607">
                  <c:v>1.89587</c:v>
                </c:pt>
                <c:pt idx="83608">
                  <c:v>1.8959</c:v>
                </c:pt>
                <c:pt idx="83609">
                  <c:v>1.89592</c:v>
                </c:pt>
                <c:pt idx="83610">
                  <c:v>1.89594</c:v>
                </c:pt>
                <c:pt idx="83611">
                  <c:v>1.89596</c:v>
                </c:pt>
                <c:pt idx="83612">
                  <c:v>1.89599</c:v>
                </c:pt>
                <c:pt idx="83613">
                  <c:v>1.89601</c:v>
                </c:pt>
                <c:pt idx="83614">
                  <c:v>1.89603</c:v>
                </c:pt>
                <c:pt idx="83615">
                  <c:v>1.89605</c:v>
                </c:pt>
                <c:pt idx="83616">
                  <c:v>1.89608</c:v>
                </c:pt>
                <c:pt idx="83617">
                  <c:v>1.8961</c:v>
                </c:pt>
                <c:pt idx="83618">
                  <c:v>1.89612</c:v>
                </c:pt>
                <c:pt idx="83619">
                  <c:v>1.89614</c:v>
                </c:pt>
                <c:pt idx="83620">
                  <c:v>1.89617</c:v>
                </c:pt>
                <c:pt idx="83621">
                  <c:v>1.89619</c:v>
                </c:pt>
                <c:pt idx="83622">
                  <c:v>1.89621</c:v>
                </c:pt>
                <c:pt idx="83623">
                  <c:v>1.89624</c:v>
                </c:pt>
                <c:pt idx="83624">
                  <c:v>1.89626</c:v>
                </c:pt>
                <c:pt idx="83625">
                  <c:v>1.89628</c:v>
                </c:pt>
                <c:pt idx="83626">
                  <c:v>1.8963</c:v>
                </c:pt>
                <c:pt idx="83627">
                  <c:v>1.89633</c:v>
                </c:pt>
                <c:pt idx="83628">
                  <c:v>1.89635</c:v>
                </c:pt>
                <c:pt idx="83629">
                  <c:v>1.89637</c:v>
                </c:pt>
                <c:pt idx="83630">
                  <c:v>1.8964</c:v>
                </c:pt>
                <c:pt idx="83631">
                  <c:v>1.89642</c:v>
                </c:pt>
                <c:pt idx="83632">
                  <c:v>1.89644</c:v>
                </c:pt>
                <c:pt idx="83633">
                  <c:v>1.89646</c:v>
                </c:pt>
                <c:pt idx="83634">
                  <c:v>1.89648</c:v>
                </c:pt>
                <c:pt idx="83635">
                  <c:v>1.89651</c:v>
                </c:pt>
                <c:pt idx="83636">
                  <c:v>1.89653</c:v>
                </c:pt>
                <c:pt idx="83637">
                  <c:v>1.89655</c:v>
                </c:pt>
                <c:pt idx="83638">
                  <c:v>1.89658</c:v>
                </c:pt>
                <c:pt idx="83639">
                  <c:v>1.8966</c:v>
                </c:pt>
                <c:pt idx="83640">
                  <c:v>1.89662</c:v>
                </c:pt>
                <c:pt idx="83641">
                  <c:v>1.89664</c:v>
                </c:pt>
                <c:pt idx="83642">
                  <c:v>1.89667</c:v>
                </c:pt>
                <c:pt idx="83643">
                  <c:v>1.89669</c:v>
                </c:pt>
                <c:pt idx="83644">
                  <c:v>1.89671</c:v>
                </c:pt>
                <c:pt idx="83645">
                  <c:v>1.89674</c:v>
                </c:pt>
                <c:pt idx="83646">
                  <c:v>1.89676</c:v>
                </c:pt>
                <c:pt idx="83647">
                  <c:v>1.89678</c:v>
                </c:pt>
                <c:pt idx="83648">
                  <c:v>1.8968</c:v>
                </c:pt>
                <c:pt idx="83649">
                  <c:v>1.89682</c:v>
                </c:pt>
                <c:pt idx="83650">
                  <c:v>1.89685</c:v>
                </c:pt>
                <c:pt idx="83651">
                  <c:v>1.89687</c:v>
                </c:pt>
                <c:pt idx="83652">
                  <c:v>1.89689</c:v>
                </c:pt>
                <c:pt idx="83653">
                  <c:v>1.89692</c:v>
                </c:pt>
                <c:pt idx="83654">
                  <c:v>1.89694</c:v>
                </c:pt>
                <c:pt idx="83655">
                  <c:v>1.89696</c:v>
                </c:pt>
                <c:pt idx="83656">
                  <c:v>1.89698</c:v>
                </c:pt>
                <c:pt idx="83657">
                  <c:v>1.89701</c:v>
                </c:pt>
                <c:pt idx="83658">
                  <c:v>1.89703</c:v>
                </c:pt>
                <c:pt idx="83659">
                  <c:v>1.89705</c:v>
                </c:pt>
                <c:pt idx="83660">
                  <c:v>1.89708</c:v>
                </c:pt>
                <c:pt idx="83661">
                  <c:v>1.8971</c:v>
                </c:pt>
                <c:pt idx="83662">
                  <c:v>1.89712</c:v>
                </c:pt>
                <c:pt idx="83663">
                  <c:v>1.89714</c:v>
                </c:pt>
                <c:pt idx="83664">
                  <c:v>1.89717</c:v>
                </c:pt>
                <c:pt idx="83665">
                  <c:v>1.89719</c:v>
                </c:pt>
                <c:pt idx="83666">
                  <c:v>1.89721</c:v>
                </c:pt>
                <c:pt idx="83667">
                  <c:v>1.89723</c:v>
                </c:pt>
                <c:pt idx="83668">
                  <c:v>1.89726</c:v>
                </c:pt>
                <c:pt idx="83669">
                  <c:v>1.89728</c:v>
                </c:pt>
                <c:pt idx="83670">
                  <c:v>1.8973</c:v>
                </c:pt>
                <c:pt idx="83671">
                  <c:v>1.89732</c:v>
                </c:pt>
                <c:pt idx="83672">
                  <c:v>1.89735</c:v>
                </c:pt>
                <c:pt idx="83673">
                  <c:v>1.89737</c:v>
                </c:pt>
                <c:pt idx="83674">
                  <c:v>1.89739</c:v>
                </c:pt>
                <c:pt idx="83675">
                  <c:v>1.89742</c:v>
                </c:pt>
                <c:pt idx="83676">
                  <c:v>1.89744</c:v>
                </c:pt>
                <c:pt idx="83677">
                  <c:v>1.89746</c:v>
                </c:pt>
                <c:pt idx="83678">
                  <c:v>1.89748</c:v>
                </c:pt>
                <c:pt idx="83679">
                  <c:v>1.89751</c:v>
                </c:pt>
                <c:pt idx="83680">
                  <c:v>1.89753</c:v>
                </c:pt>
                <c:pt idx="83681">
                  <c:v>1.89755</c:v>
                </c:pt>
                <c:pt idx="83682">
                  <c:v>1.89757</c:v>
                </c:pt>
                <c:pt idx="83683">
                  <c:v>1.8976</c:v>
                </c:pt>
                <c:pt idx="83684">
                  <c:v>1.89762</c:v>
                </c:pt>
                <c:pt idx="83685">
                  <c:v>1.89764</c:v>
                </c:pt>
                <c:pt idx="83686">
                  <c:v>1.89766</c:v>
                </c:pt>
                <c:pt idx="83687">
                  <c:v>1.89769</c:v>
                </c:pt>
                <c:pt idx="83688">
                  <c:v>1.89771</c:v>
                </c:pt>
                <c:pt idx="83689">
                  <c:v>1.89773</c:v>
                </c:pt>
                <c:pt idx="83690">
                  <c:v>1.89776</c:v>
                </c:pt>
                <c:pt idx="83691">
                  <c:v>1.89778</c:v>
                </c:pt>
                <c:pt idx="83692">
                  <c:v>1.8978</c:v>
                </c:pt>
                <c:pt idx="83693">
                  <c:v>1.89782</c:v>
                </c:pt>
                <c:pt idx="83694">
                  <c:v>1.89785</c:v>
                </c:pt>
                <c:pt idx="83695">
                  <c:v>1.89787</c:v>
                </c:pt>
                <c:pt idx="83696">
                  <c:v>1.89789</c:v>
                </c:pt>
                <c:pt idx="83697">
                  <c:v>1.89791</c:v>
                </c:pt>
                <c:pt idx="83698">
                  <c:v>1.89794</c:v>
                </c:pt>
                <c:pt idx="83699">
                  <c:v>1.89796</c:v>
                </c:pt>
                <c:pt idx="83700">
                  <c:v>1.89798</c:v>
                </c:pt>
                <c:pt idx="83701">
                  <c:v>1.898</c:v>
                </c:pt>
                <c:pt idx="83702">
                  <c:v>1.89803</c:v>
                </c:pt>
                <c:pt idx="83703">
                  <c:v>1.89805</c:v>
                </c:pt>
                <c:pt idx="83704">
                  <c:v>1.89807</c:v>
                </c:pt>
                <c:pt idx="83705">
                  <c:v>1.8981</c:v>
                </c:pt>
                <c:pt idx="83706">
                  <c:v>1.89812</c:v>
                </c:pt>
                <c:pt idx="83707">
                  <c:v>1.89814</c:v>
                </c:pt>
                <c:pt idx="83708">
                  <c:v>1.89816</c:v>
                </c:pt>
                <c:pt idx="83709">
                  <c:v>1.89819</c:v>
                </c:pt>
                <c:pt idx="83710">
                  <c:v>1.89821</c:v>
                </c:pt>
                <c:pt idx="83711">
                  <c:v>1.89823</c:v>
                </c:pt>
                <c:pt idx="83712">
                  <c:v>1.89825</c:v>
                </c:pt>
                <c:pt idx="83713">
                  <c:v>1.89828</c:v>
                </c:pt>
                <c:pt idx="83714">
                  <c:v>1.8983</c:v>
                </c:pt>
                <c:pt idx="83715">
                  <c:v>1.89832</c:v>
                </c:pt>
                <c:pt idx="83716">
                  <c:v>1.89834</c:v>
                </c:pt>
                <c:pt idx="83717">
                  <c:v>1.89837</c:v>
                </c:pt>
                <c:pt idx="83718">
                  <c:v>1.89839</c:v>
                </c:pt>
                <c:pt idx="83719">
                  <c:v>1.89841</c:v>
                </c:pt>
                <c:pt idx="83720">
                  <c:v>1.89844</c:v>
                </c:pt>
                <c:pt idx="83721">
                  <c:v>1.89846</c:v>
                </c:pt>
                <c:pt idx="83722">
                  <c:v>1.89848</c:v>
                </c:pt>
                <c:pt idx="83723">
                  <c:v>1.8985</c:v>
                </c:pt>
                <c:pt idx="83724">
                  <c:v>1.89853</c:v>
                </c:pt>
                <c:pt idx="83725">
                  <c:v>1.89855</c:v>
                </c:pt>
                <c:pt idx="83726">
                  <c:v>1.89857</c:v>
                </c:pt>
                <c:pt idx="83727">
                  <c:v>1.89859</c:v>
                </c:pt>
                <c:pt idx="83728">
                  <c:v>1.89862</c:v>
                </c:pt>
                <c:pt idx="83729">
                  <c:v>1.89864</c:v>
                </c:pt>
                <c:pt idx="83730">
                  <c:v>1.89866</c:v>
                </c:pt>
                <c:pt idx="83731">
                  <c:v>1.89868</c:v>
                </c:pt>
                <c:pt idx="83732">
                  <c:v>1.89871</c:v>
                </c:pt>
                <c:pt idx="83733">
                  <c:v>1.89873</c:v>
                </c:pt>
                <c:pt idx="83734">
                  <c:v>1.89875</c:v>
                </c:pt>
                <c:pt idx="83735">
                  <c:v>1.89878</c:v>
                </c:pt>
                <c:pt idx="83736">
                  <c:v>1.8988</c:v>
                </c:pt>
                <c:pt idx="83737">
                  <c:v>1.89882</c:v>
                </c:pt>
                <c:pt idx="83738">
                  <c:v>1.89884</c:v>
                </c:pt>
                <c:pt idx="83739">
                  <c:v>1.89887</c:v>
                </c:pt>
                <c:pt idx="83740">
                  <c:v>1.89889</c:v>
                </c:pt>
                <c:pt idx="83741">
                  <c:v>1.89891</c:v>
                </c:pt>
                <c:pt idx="83742">
                  <c:v>1.89893</c:v>
                </c:pt>
                <c:pt idx="83743">
                  <c:v>1.89896</c:v>
                </c:pt>
                <c:pt idx="83744">
                  <c:v>1.89898</c:v>
                </c:pt>
                <c:pt idx="83745">
                  <c:v>1.899</c:v>
                </c:pt>
                <c:pt idx="83746">
                  <c:v>1.89902</c:v>
                </c:pt>
                <c:pt idx="83747">
                  <c:v>1.89905</c:v>
                </c:pt>
                <c:pt idx="83748">
                  <c:v>1.89907</c:v>
                </c:pt>
                <c:pt idx="83749">
                  <c:v>1.89909</c:v>
                </c:pt>
                <c:pt idx="83750">
                  <c:v>1.89912</c:v>
                </c:pt>
                <c:pt idx="83751">
                  <c:v>1.89914</c:v>
                </c:pt>
                <c:pt idx="83752">
                  <c:v>1.89916</c:v>
                </c:pt>
                <c:pt idx="83753">
                  <c:v>1.89918</c:v>
                </c:pt>
                <c:pt idx="83754">
                  <c:v>1.89921</c:v>
                </c:pt>
                <c:pt idx="83755">
                  <c:v>1.89923</c:v>
                </c:pt>
                <c:pt idx="83756">
                  <c:v>1.89925</c:v>
                </c:pt>
                <c:pt idx="83757">
                  <c:v>1.89927</c:v>
                </c:pt>
                <c:pt idx="83758">
                  <c:v>1.8993</c:v>
                </c:pt>
                <c:pt idx="83759">
                  <c:v>1.89932</c:v>
                </c:pt>
                <c:pt idx="83760">
                  <c:v>1.89934</c:v>
                </c:pt>
                <c:pt idx="83761">
                  <c:v>1.89936</c:v>
                </c:pt>
                <c:pt idx="83762">
                  <c:v>1.89939</c:v>
                </c:pt>
                <c:pt idx="83763">
                  <c:v>1.89941</c:v>
                </c:pt>
                <c:pt idx="83764">
                  <c:v>1.89943</c:v>
                </c:pt>
                <c:pt idx="83765">
                  <c:v>1.89946</c:v>
                </c:pt>
                <c:pt idx="83766">
                  <c:v>1.89948</c:v>
                </c:pt>
                <c:pt idx="83767">
                  <c:v>1.8995</c:v>
                </c:pt>
                <c:pt idx="83768">
                  <c:v>1.89952</c:v>
                </c:pt>
                <c:pt idx="83769">
                  <c:v>1.89955</c:v>
                </c:pt>
                <c:pt idx="83770">
                  <c:v>1.89957</c:v>
                </c:pt>
                <c:pt idx="83771">
                  <c:v>1.89959</c:v>
                </c:pt>
                <c:pt idx="83772">
                  <c:v>1.89962</c:v>
                </c:pt>
                <c:pt idx="83773">
                  <c:v>1.89964</c:v>
                </c:pt>
                <c:pt idx="83774">
                  <c:v>1.89966</c:v>
                </c:pt>
                <c:pt idx="83775">
                  <c:v>1.89968</c:v>
                </c:pt>
                <c:pt idx="83776">
                  <c:v>1.8997</c:v>
                </c:pt>
                <c:pt idx="83777">
                  <c:v>1.89973</c:v>
                </c:pt>
                <c:pt idx="83778">
                  <c:v>1.89975</c:v>
                </c:pt>
                <c:pt idx="83779">
                  <c:v>1.89977</c:v>
                </c:pt>
                <c:pt idx="83780">
                  <c:v>1.8998</c:v>
                </c:pt>
                <c:pt idx="83781">
                  <c:v>1.89982</c:v>
                </c:pt>
                <c:pt idx="83782">
                  <c:v>1.89984</c:v>
                </c:pt>
                <c:pt idx="83783">
                  <c:v>1.89986</c:v>
                </c:pt>
                <c:pt idx="83784">
                  <c:v>1.89989</c:v>
                </c:pt>
                <c:pt idx="83785">
                  <c:v>1.89991</c:v>
                </c:pt>
                <c:pt idx="83786">
                  <c:v>1.89993</c:v>
                </c:pt>
                <c:pt idx="83787">
                  <c:v>1.89996</c:v>
                </c:pt>
                <c:pt idx="83788">
                  <c:v>1.89998</c:v>
                </c:pt>
                <c:pt idx="83789">
                  <c:v>1.9</c:v>
                </c:pt>
                <c:pt idx="83790">
                  <c:v>1.90002</c:v>
                </c:pt>
                <c:pt idx="83791">
                  <c:v>1.90004</c:v>
                </c:pt>
                <c:pt idx="83792">
                  <c:v>1.90007</c:v>
                </c:pt>
                <c:pt idx="83793">
                  <c:v>1.90009</c:v>
                </c:pt>
                <c:pt idx="83794">
                  <c:v>1.90011</c:v>
                </c:pt>
                <c:pt idx="83795">
                  <c:v>1.90014</c:v>
                </c:pt>
                <c:pt idx="83796">
                  <c:v>1.90016</c:v>
                </c:pt>
                <c:pt idx="83797">
                  <c:v>1.90018</c:v>
                </c:pt>
                <c:pt idx="83798">
                  <c:v>1.9002</c:v>
                </c:pt>
                <c:pt idx="83799">
                  <c:v>1.90023</c:v>
                </c:pt>
                <c:pt idx="83800">
                  <c:v>1.90025</c:v>
                </c:pt>
                <c:pt idx="83801">
                  <c:v>1.90027</c:v>
                </c:pt>
                <c:pt idx="83802">
                  <c:v>1.9003</c:v>
                </c:pt>
                <c:pt idx="83803">
                  <c:v>1.90032</c:v>
                </c:pt>
                <c:pt idx="83804">
                  <c:v>1.90034</c:v>
                </c:pt>
                <c:pt idx="83805">
                  <c:v>1.90036</c:v>
                </c:pt>
                <c:pt idx="83806">
                  <c:v>1.90038</c:v>
                </c:pt>
                <c:pt idx="83807">
                  <c:v>1.90041</c:v>
                </c:pt>
                <c:pt idx="83808">
                  <c:v>1.90043</c:v>
                </c:pt>
                <c:pt idx="83809">
                  <c:v>1.90045</c:v>
                </c:pt>
                <c:pt idx="83810">
                  <c:v>1.90048</c:v>
                </c:pt>
                <c:pt idx="83811">
                  <c:v>1.9005</c:v>
                </c:pt>
                <c:pt idx="83812">
                  <c:v>1.90052</c:v>
                </c:pt>
                <c:pt idx="83813">
                  <c:v>1.90054</c:v>
                </c:pt>
                <c:pt idx="83814">
                  <c:v>1.90057</c:v>
                </c:pt>
                <c:pt idx="83815">
                  <c:v>1.90059</c:v>
                </c:pt>
                <c:pt idx="83816">
                  <c:v>1.90061</c:v>
                </c:pt>
                <c:pt idx="83817">
                  <c:v>1.90064</c:v>
                </c:pt>
                <c:pt idx="83818">
                  <c:v>1.90066</c:v>
                </c:pt>
                <c:pt idx="83819">
                  <c:v>1.90068</c:v>
                </c:pt>
                <c:pt idx="83820">
                  <c:v>1.9007</c:v>
                </c:pt>
                <c:pt idx="83821">
                  <c:v>1.90073</c:v>
                </c:pt>
                <c:pt idx="83822">
                  <c:v>1.90075</c:v>
                </c:pt>
                <c:pt idx="83823">
                  <c:v>1.90077</c:v>
                </c:pt>
                <c:pt idx="83824">
                  <c:v>1.90079</c:v>
                </c:pt>
                <c:pt idx="83825">
                  <c:v>1.90082</c:v>
                </c:pt>
                <c:pt idx="83826">
                  <c:v>1.90084</c:v>
                </c:pt>
                <c:pt idx="83827">
                  <c:v>1.90086</c:v>
                </c:pt>
                <c:pt idx="83828">
                  <c:v>1.90088</c:v>
                </c:pt>
                <c:pt idx="83829">
                  <c:v>1.90091</c:v>
                </c:pt>
                <c:pt idx="83830">
                  <c:v>1.90093</c:v>
                </c:pt>
                <c:pt idx="83831">
                  <c:v>1.90095</c:v>
                </c:pt>
                <c:pt idx="83832">
                  <c:v>1.90098</c:v>
                </c:pt>
                <c:pt idx="83833">
                  <c:v>1.901</c:v>
                </c:pt>
                <c:pt idx="83834">
                  <c:v>1.90102</c:v>
                </c:pt>
                <c:pt idx="83835">
                  <c:v>1.90104</c:v>
                </c:pt>
                <c:pt idx="83836">
                  <c:v>1.90107</c:v>
                </c:pt>
                <c:pt idx="83837">
                  <c:v>1.90109</c:v>
                </c:pt>
                <c:pt idx="83838">
                  <c:v>1.90111</c:v>
                </c:pt>
                <c:pt idx="83839">
                  <c:v>1.90113</c:v>
                </c:pt>
                <c:pt idx="83840">
                  <c:v>1.90116</c:v>
                </c:pt>
                <c:pt idx="83841">
                  <c:v>1.90118</c:v>
                </c:pt>
                <c:pt idx="83842">
                  <c:v>1.9012</c:v>
                </c:pt>
                <c:pt idx="83843">
                  <c:v>1.90122</c:v>
                </c:pt>
                <c:pt idx="83844">
                  <c:v>1.90125</c:v>
                </c:pt>
                <c:pt idx="83845">
                  <c:v>1.90127</c:v>
                </c:pt>
                <c:pt idx="83846">
                  <c:v>1.90129</c:v>
                </c:pt>
                <c:pt idx="83847">
                  <c:v>1.90132</c:v>
                </c:pt>
                <c:pt idx="83848">
                  <c:v>1.90134</c:v>
                </c:pt>
                <c:pt idx="83849">
                  <c:v>1.90136</c:v>
                </c:pt>
                <c:pt idx="83850">
                  <c:v>1.90138</c:v>
                </c:pt>
                <c:pt idx="83851">
                  <c:v>1.90141</c:v>
                </c:pt>
                <c:pt idx="83852">
                  <c:v>1.90143</c:v>
                </c:pt>
                <c:pt idx="83853">
                  <c:v>1.90145</c:v>
                </c:pt>
                <c:pt idx="83854">
                  <c:v>1.90147</c:v>
                </c:pt>
                <c:pt idx="83855">
                  <c:v>1.9015</c:v>
                </c:pt>
                <c:pt idx="83856">
                  <c:v>1.90152</c:v>
                </c:pt>
                <c:pt idx="83857">
                  <c:v>1.90154</c:v>
                </c:pt>
                <c:pt idx="83858">
                  <c:v>1.90156</c:v>
                </c:pt>
                <c:pt idx="83859">
                  <c:v>1.90159</c:v>
                </c:pt>
                <c:pt idx="83860">
                  <c:v>1.90161</c:v>
                </c:pt>
                <c:pt idx="83861">
                  <c:v>1.90163</c:v>
                </c:pt>
                <c:pt idx="83862">
                  <c:v>1.90166</c:v>
                </c:pt>
                <c:pt idx="83863">
                  <c:v>1.90168</c:v>
                </c:pt>
                <c:pt idx="83864">
                  <c:v>1.9017</c:v>
                </c:pt>
                <c:pt idx="83865">
                  <c:v>1.90172</c:v>
                </c:pt>
                <c:pt idx="83866">
                  <c:v>1.90175</c:v>
                </c:pt>
                <c:pt idx="83867">
                  <c:v>1.90177</c:v>
                </c:pt>
                <c:pt idx="83868">
                  <c:v>1.90179</c:v>
                </c:pt>
                <c:pt idx="83869">
                  <c:v>1.90181</c:v>
                </c:pt>
                <c:pt idx="83870">
                  <c:v>1.90184</c:v>
                </c:pt>
                <c:pt idx="83871">
                  <c:v>1.90186</c:v>
                </c:pt>
                <c:pt idx="83872">
                  <c:v>1.90188</c:v>
                </c:pt>
                <c:pt idx="83873">
                  <c:v>1.9019</c:v>
                </c:pt>
                <c:pt idx="83874">
                  <c:v>1.90193</c:v>
                </c:pt>
                <c:pt idx="83875">
                  <c:v>1.90195</c:v>
                </c:pt>
                <c:pt idx="83876">
                  <c:v>1.90197</c:v>
                </c:pt>
                <c:pt idx="83877">
                  <c:v>1.902</c:v>
                </c:pt>
                <c:pt idx="83878">
                  <c:v>1.90202</c:v>
                </c:pt>
                <c:pt idx="83879">
                  <c:v>1.90204</c:v>
                </c:pt>
                <c:pt idx="83880">
                  <c:v>1.90206</c:v>
                </c:pt>
                <c:pt idx="83881">
                  <c:v>1.90209</c:v>
                </c:pt>
                <c:pt idx="83882">
                  <c:v>1.90211</c:v>
                </c:pt>
                <c:pt idx="83883">
                  <c:v>1.90213</c:v>
                </c:pt>
                <c:pt idx="83884">
                  <c:v>1.90215</c:v>
                </c:pt>
                <c:pt idx="83885">
                  <c:v>1.90218</c:v>
                </c:pt>
                <c:pt idx="83886">
                  <c:v>1.9022</c:v>
                </c:pt>
                <c:pt idx="83887">
                  <c:v>1.90222</c:v>
                </c:pt>
                <c:pt idx="83888">
                  <c:v>1.90224</c:v>
                </c:pt>
                <c:pt idx="83889">
                  <c:v>1.90227</c:v>
                </c:pt>
                <c:pt idx="83890">
                  <c:v>1.90229</c:v>
                </c:pt>
                <c:pt idx="83891">
                  <c:v>1.90231</c:v>
                </c:pt>
                <c:pt idx="83892">
                  <c:v>1.90234</c:v>
                </c:pt>
                <c:pt idx="83893">
                  <c:v>1.90236</c:v>
                </c:pt>
                <c:pt idx="83894">
                  <c:v>1.90238</c:v>
                </c:pt>
                <c:pt idx="83895">
                  <c:v>1.9024</c:v>
                </c:pt>
                <c:pt idx="83896">
                  <c:v>1.90243</c:v>
                </c:pt>
                <c:pt idx="83897">
                  <c:v>1.90245</c:v>
                </c:pt>
                <c:pt idx="83898">
                  <c:v>1.90247</c:v>
                </c:pt>
                <c:pt idx="83899">
                  <c:v>1.90249</c:v>
                </c:pt>
                <c:pt idx="83900">
                  <c:v>1.90252</c:v>
                </c:pt>
                <c:pt idx="83901">
                  <c:v>1.90254</c:v>
                </c:pt>
                <c:pt idx="83902">
                  <c:v>1.90256</c:v>
                </c:pt>
                <c:pt idx="83903">
                  <c:v>1.90258</c:v>
                </c:pt>
                <c:pt idx="83904">
                  <c:v>1.90261</c:v>
                </c:pt>
                <c:pt idx="83905">
                  <c:v>1.90263</c:v>
                </c:pt>
                <c:pt idx="83906">
                  <c:v>1.90265</c:v>
                </c:pt>
                <c:pt idx="83907">
                  <c:v>1.90268</c:v>
                </c:pt>
                <c:pt idx="83908">
                  <c:v>1.9027</c:v>
                </c:pt>
                <c:pt idx="83909">
                  <c:v>1.90272</c:v>
                </c:pt>
                <c:pt idx="83910">
                  <c:v>1.90274</c:v>
                </c:pt>
                <c:pt idx="83911">
                  <c:v>1.90277</c:v>
                </c:pt>
                <c:pt idx="83912">
                  <c:v>1.90279</c:v>
                </c:pt>
                <c:pt idx="83913">
                  <c:v>1.90281</c:v>
                </c:pt>
                <c:pt idx="83914">
                  <c:v>1.90283</c:v>
                </c:pt>
                <c:pt idx="83915">
                  <c:v>1.90286</c:v>
                </c:pt>
                <c:pt idx="83916">
                  <c:v>1.90288</c:v>
                </c:pt>
                <c:pt idx="83917">
                  <c:v>1.9029</c:v>
                </c:pt>
                <c:pt idx="83918">
                  <c:v>1.90292</c:v>
                </c:pt>
                <c:pt idx="83919">
                  <c:v>1.90295</c:v>
                </c:pt>
                <c:pt idx="83920">
                  <c:v>1.90297</c:v>
                </c:pt>
                <c:pt idx="83921">
                  <c:v>1.90299</c:v>
                </c:pt>
                <c:pt idx="83922">
                  <c:v>1.90302</c:v>
                </c:pt>
                <c:pt idx="83923">
                  <c:v>1.90304</c:v>
                </c:pt>
                <c:pt idx="83924">
                  <c:v>1.90306</c:v>
                </c:pt>
                <c:pt idx="83925">
                  <c:v>1.90308</c:v>
                </c:pt>
                <c:pt idx="83926">
                  <c:v>1.90311</c:v>
                </c:pt>
                <c:pt idx="83927">
                  <c:v>1.90313</c:v>
                </c:pt>
                <c:pt idx="83928">
                  <c:v>1.90315</c:v>
                </c:pt>
                <c:pt idx="83929">
                  <c:v>1.90318</c:v>
                </c:pt>
                <c:pt idx="83930">
                  <c:v>1.9032</c:v>
                </c:pt>
                <c:pt idx="83931">
                  <c:v>1.90322</c:v>
                </c:pt>
                <c:pt idx="83932">
                  <c:v>1.90324</c:v>
                </c:pt>
                <c:pt idx="83933">
                  <c:v>1.90326</c:v>
                </c:pt>
                <c:pt idx="83934">
                  <c:v>1.90329</c:v>
                </c:pt>
                <c:pt idx="83935">
                  <c:v>1.90331</c:v>
                </c:pt>
                <c:pt idx="83936">
                  <c:v>1.90333</c:v>
                </c:pt>
                <c:pt idx="83937">
                  <c:v>1.90336</c:v>
                </c:pt>
                <c:pt idx="83938">
                  <c:v>1.90338</c:v>
                </c:pt>
                <c:pt idx="83939">
                  <c:v>1.9034</c:v>
                </c:pt>
                <c:pt idx="83940">
                  <c:v>1.90342</c:v>
                </c:pt>
                <c:pt idx="83941">
                  <c:v>1.90345</c:v>
                </c:pt>
                <c:pt idx="83942">
                  <c:v>1.90347</c:v>
                </c:pt>
                <c:pt idx="83943">
                  <c:v>1.90349</c:v>
                </c:pt>
                <c:pt idx="83944">
                  <c:v>1.90352</c:v>
                </c:pt>
                <c:pt idx="83945">
                  <c:v>1.90354</c:v>
                </c:pt>
                <c:pt idx="83946">
                  <c:v>1.90356</c:v>
                </c:pt>
                <c:pt idx="83947">
                  <c:v>1.90358</c:v>
                </c:pt>
                <c:pt idx="83948">
                  <c:v>1.9036</c:v>
                </c:pt>
                <c:pt idx="83949">
                  <c:v>1.90363</c:v>
                </c:pt>
                <c:pt idx="83950">
                  <c:v>1.90365</c:v>
                </c:pt>
                <c:pt idx="83951">
                  <c:v>1.90367</c:v>
                </c:pt>
                <c:pt idx="83952">
                  <c:v>1.9037</c:v>
                </c:pt>
                <c:pt idx="83953">
                  <c:v>1.90372</c:v>
                </c:pt>
                <c:pt idx="83954">
                  <c:v>1.90374</c:v>
                </c:pt>
                <c:pt idx="83955">
                  <c:v>1.90376</c:v>
                </c:pt>
                <c:pt idx="83956">
                  <c:v>1.90379</c:v>
                </c:pt>
                <c:pt idx="83957">
                  <c:v>1.90381</c:v>
                </c:pt>
                <c:pt idx="83958">
                  <c:v>1.90383</c:v>
                </c:pt>
                <c:pt idx="83959">
                  <c:v>1.90386</c:v>
                </c:pt>
                <c:pt idx="83960">
                  <c:v>1.90388</c:v>
                </c:pt>
                <c:pt idx="83961">
                  <c:v>1.9039</c:v>
                </c:pt>
                <c:pt idx="83962">
                  <c:v>1.90392</c:v>
                </c:pt>
                <c:pt idx="83963">
                  <c:v>1.90395</c:v>
                </c:pt>
                <c:pt idx="83964">
                  <c:v>1.90397</c:v>
                </c:pt>
                <c:pt idx="83965">
                  <c:v>1.90399</c:v>
                </c:pt>
                <c:pt idx="83966">
                  <c:v>1.90401</c:v>
                </c:pt>
                <c:pt idx="83967">
                  <c:v>1.90404</c:v>
                </c:pt>
                <c:pt idx="83968">
                  <c:v>1.90406</c:v>
                </c:pt>
                <c:pt idx="83969">
                  <c:v>1.90408</c:v>
                </c:pt>
                <c:pt idx="83970">
                  <c:v>1.9041</c:v>
                </c:pt>
                <c:pt idx="83971">
                  <c:v>1.90413</c:v>
                </c:pt>
                <c:pt idx="83972">
                  <c:v>1.90415</c:v>
                </c:pt>
                <c:pt idx="83973">
                  <c:v>1.90417</c:v>
                </c:pt>
                <c:pt idx="83974">
                  <c:v>1.9042</c:v>
                </c:pt>
                <c:pt idx="83975">
                  <c:v>1.90422</c:v>
                </c:pt>
                <c:pt idx="83976">
                  <c:v>1.90424</c:v>
                </c:pt>
                <c:pt idx="83977">
                  <c:v>1.90426</c:v>
                </c:pt>
                <c:pt idx="83978">
                  <c:v>1.90429</c:v>
                </c:pt>
                <c:pt idx="83979">
                  <c:v>1.90431</c:v>
                </c:pt>
                <c:pt idx="83980">
                  <c:v>1.90433</c:v>
                </c:pt>
                <c:pt idx="83981">
                  <c:v>1.90435</c:v>
                </c:pt>
                <c:pt idx="83982">
                  <c:v>1.90438</c:v>
                </c:pt>
                <c:pt idx="83983">
                  <c:v>1.9044</c:v>
                </c:pt>
                <c:pt idx="83984">
                  <c:v>1.90442</c:v>
                </c:pt>
                <c:pt idx="83985">
                  <c:v>1.90444</c:v>
                </c:pt>
                <c:pt idx="83986">
                  <c:v>1.90447</c:v>
                </c:pt>
                <c:pt idx="83987">
                  <c:v>1.90449</c:v>
                </c:pt>
                <c:pt idx="83988">
                  <c:v>1.90451</c:v>
                </c:pt>
                <c:pt idx="83989">
                  <c:v>1.90454</c:v>
                </c:pt>
                <c:pt idx="83990">
                  <c:v>1.90456</c:v>
                </c:pt>
                <c:pt idx="83991">
                  <c:v>1.90458</c:v>
                </c:pt>
                <c:pt idx="83992">
                  <c:v>1.9046</c:v>
                </c:pt>
                <c:pt idx="83993">
                  <c:v>1.90463</c:v>
                </c:pt>
                <c:pt idx="83994">
                  <c:v>1.90465</c:v>
                </c:pt>
                <c:pt idx="83995">
                  <c:v>1.90467</c:v>
                </c:pt>
                <c:pt idx="83996">
                  <c:v>1.90469</c:v>
                </c:pt>
                <c:pt idx="83997">
                  <c:v>1.90472</c:v>
                </c:pt>
                <c:pt idx="83998">
                  <c:v>1.90474</c:v>
                </c:pt>
                <c:pt idx="83999">
                  <c:v>1.90476</c:v>
                </c:pt>
                <c:pt idx="84000">
                  <c:v>1.90478</c:v>
                </c:pt>
                <c:pt idx="84001">
                  <c:v>1.90481</c:v>
                </c:pt>
                <c:pt idx="84002">
                  <c:v>1.90483</c:v>
                </c:pt>
                <c:pt idx="84003">
                  <c:v>1.90485</c:v>
                </c:pt>
                <c:pt idx="84004">
                  <c:v>1.90488</c:v>
                </c:pt>
                <c:pt idx="84005">
                  <c:v>1.9049</c:v>
                </c:pt>
                <c:pt idx="84006">
                  <c:v>1.90492</c:v>
                </c:pt>
                <c:pt idx="84007">
                  <c:v>1.90494</c:v>
                </c:pt>
                <c:pt idx="84008">
                  <c:v>1.90497</c:v>
                </c:pt>
                <c:pt idx="84009">
                  <c:v>1.90499</c:v>
                </c:pt>
                <c:pt idx="84010">
                  <c:v>1.90501</c:v>
                </c:pt>
                <c:pt idx="84011">
                  <c:v>1.90503</c:v>
                </c:pt>
                <c:pt idx="84012">
                  <c:v>1.90506</c:v>
                </c:pt>
                <c:pt idx="84013">
                  <c:v>1.90508</c:v>
                </c:pt>
                <c:pt idx="84014">
                  <c:v>1.9051</c:v>
                </c:pt>
                <c:pt idx="84015">
                  <c:v>1.90512</c:v>
                </c:pt>
                <c:pt idx="84016">
                  <c:v>1.90515</c:v>
                </c:pt>
                <c:pt idx="84017">
                  <c:v>1.90517</c:v>
                </c:pt>
                <c:pt idx="84018">
                  <c:v>1.90519</c:v>
                </c:pt>
                <c:pt idx="84019">
                  <c:v>1.90522</c:v>
                </c:pt>
                <c:pt idx="84020">
                  <c:v>1.90524</c:v>
                </c:pt>
                <c:pt idx="84021">
                  <c:v>1.90526</c:v>
                </c:pt>
                <c:pt idx="84022">
                  <c:v>1.90528</c:v>
                </c:pt>
                <c:pt idx="84023">
                  <c:v>1.90531</c:v>
                </c:pt>
                <c:pt idx="84024">
                  <c:v>1.90533</c:v>
                </c:pt>
                <c:pt idx="84025">
                  <c:v>1.90535</c:v>
                </c:pt>
                <c:pt idx="84026">
                  <c:v>1.90537</c:v>
                </c:pt>
                <c:pt idx="84027">
                  <c:v>1.9054</c:v>
                </c:pt>
                <c:pt idx="84028">
                  <c:v>1.90542</c:v>
                </c:pt>
                <c:pt idx="84029">
                  <c:v>1.90544</c:v>
                </c:pt>
                <c:pt idx="84030">
                  <c:v>1.90546</c:v>
                </c:pt>
                <c:pt idx="84031">
                  <c:v>1.90549</c:v>
                </c:pt>
                <c:pt idx="84032">
                  <c:v>1.90551</c:v>
                </c:pt>
                <c:pt idx="84033">
                  <c:v>1.90553</c:v>
                </c:pt>
                <c:pt idx="84034">
                  <c:v>1.90556</c:v>
                </c:pt>
                <c:pt idx="84035">
                  <c:v>1.90558</c:v>
                </c:pt>
                <c:pt idx="84036">
                  <c:v>1.9056</c:v>
                </c:pt>
                <c:pt idx="84037">
                  <c:v>1.90562</c:v>
                </c:pt>
                <c:pt idx="84038">
                  <c:v>1.90565</c:v>
                </c:pt>
                <c:pt idx="84039">
                  <c:v>1.90567</c:v>
                </c:pt>
                <c:pt idx="84040">
                  <c:v>1.90569</c:v>
                </c:pt>
                <c:pt idx="84041">
                  <c:v>1.90571</c:v>
                </c:pt>
                <c:pt idx="84042">
                  <c:v>1.90574</c:v>
                </c:pt>
                <c:pt idx="84043">
                  <c:v>1.90576</c:v>
                </c:pt>
                <c:pt idx="84044">
                  <c:v>1.90578</c:v>
                </c:pt>
                <c:pt idx="84045">
                  <c:v>1.9058</c:v>
                </c:pt>
                <c:pt idx="84046">
                  <c:v>1.90583</c:v>
                </c:pt>
                <c:pt idx="84047">
                  <c:v>1.90585</c:v>
                </c:pt>
                <c:pt idx="84048">
                  <c:v>1.90587</c:v>
                </c:pt>
                <c:pt idx="84049">
                  <c:v>1.9059</c:v>
                </c:pt>
                <c:pt idx="84050">
                  <c:v>1.90592</c:v>
                </c:pt>
                <c:pt idx="84051">
                  <c:v>1.90594</c:v>
                </c:pt>
                <c:pt idx="84052">
                  <c:v>1.90596</c:v>
                </c:pt>
                <c:pt idx="84053">
                  <c:v>1.90599</c:v>
                </c:pt>
                <c:pt idx="84054">
                  <c:v>1.90601</c:v>
                </c:pt>
                <c:pt idx="84055">
                  <c:v>1.90603</c:v>
                </c:pt>
                <c:pt idx="84056">
                  <c:v>1.90605</c:v>
                </c:pt>
                <c:pt idx="84057">
                  <c:v>1.90608</c:v>
                </c:pt>
                <c:pt idx="84058">
                  <c:v>1.9061</c:v>
                </c:pt>
                <c:pt idx="84059">
                  <c:v>1.90612</c:v>
                </c:pt>
                <c:pt idx="84060">
                  <c:v>1.90614</c:v>
                </c:pt>
                <c:pt idx="84061">
                  <c:v>1.90617</c:v>
                </c:pt>
                <c:pt idx="84062">
                  <c:v>1.90619</c:v>
                </c:pt>
                <c:pt idx="84063">
                  <c:v>1.90621</c:v>
                </c:pt>
                <c:pt idx="84064">
                  <c:v>1.90624</c:v>
                </c:pt>
                <c:pt idx="84065">
                  <c:v>1.90626</c:v>
                </c:pt>
                <c:pt idx="84066">
                  <c:v>1.90628</c:v>
                </c:pt>
                <c:pt idx="84067">
                  <c:v>1.9063</c:v>
                </c:pt>
                <c:pt idx="84068">
                  <c:v>1.90633</c:v>
                </c:pt>
                <c:pt idx="84069">
                  <c:v>1.90635</c:v>
                </c:pt>
                <c:pt idx="84070">
                  <c:v>1.90637</c:v>
                </c:pt>
                <c:pt idx="84071">
                  <c:v>1.9064</c:v>
                </c:pt>
                <c:pt idx="84072">
                  <c:v>1.90642</c:v>
                </c:pt>
                <c:pt idx="84073">
                  <c:v>1.90644</c:v>
                </c:pt>
                <c:pt idx="84074">
                  <c:v>1.90646</c:v>
                </c:pt>
                <c:pt idx="84075">
                  <c:v>1.90648</c:v>
                </c:pt>
                <c:pt idx="84076">
                  <c:v>1.90651</c:v>
                </c:pt>
                <c:pt idx="84077">
                  <c:v>1.90653</c:v>
                </c:pt>
                <c:pt idx="84078">
                  <c:v>1.90655</c:v>
                </c:pt>
                <c:pt idx="84079">
                  <c:v>1.90658</c:v>
                </c:pt>
                <c:pt idx="84080">
                  <c:v>1.9066</c:v>
                </c:pt>
                <c:pt idx="84081">
                  <c:v>1.90662</c:v>
                </c:pt>
                <c:pt idx="84082">
                  <c:v>1.90664</c:v>
                </c:pt>
                <c:pt idx="84083">
                  <c:v>1.90667</c:v>
                </c:pt>
                <c:pt idx="84084">
                  <c:v>1.90669</c:v>
                </c:pt>
                <c:pt idx="84085">
                  <c:v>1.90671</c:v>
                </c:pt>
                <c:pt idx="84086">
                  <c:v>1.90674</c:v>
                </c:pt>
                <c:pt idx="84087">
                  <c:v>1.90676</c:v>
                </c:pt>
                <c:pt idx="84088">
                  <c:v>1.90678</c:v>
                </c:pt>
                <c:pt idx="84089">
                  <c:v>1.9068</c:v>
                </c:pt>
                <c:pt idx="84090">
                  <c:v>1.90682</c:v>
                </c:pt>
                <c:pt idx="84091">
                  <c:v>1.90685</c:v>
                </c:pt>
                <c:pt idx="84092">
                  <c:v>1.90687</c:v>
                </c:pt>
                <c:pt idx="84093">
                  <c:v>1.90689</c:v>
                </c:pt>
                <c:pt idx="84094">
                  <c:v>1.90692</c:v>
                </c:pt>
                <c:pt idx="84095">
                  <c:v>1.90694</c:v>
                </c:pt>
                <c:pt idx="84096">
                  <c:v>1.90696</c:v>
                </c:pt>
                <c:pt idx="84097">
                  <c:v>1.90698</c:v>
                </c:pt>
                <c:pt idx="84098">
                  <c:v>1.90701</c:v>
                </c:pt>
                <c:pt idx="84099">
                  <c:v>1.90703</c:v>
                </c:pt>
                <c:pt idx="84100">
                  <c:v>1.90705</c:v>
                </c:pt>
                <c:pt idx="84101">
                  <c:v>1.90708</c:v>
                </c:pt>
                <c:pt idx="84102">
                  <c:v>1.9071</c:v>
                </c:pt>
                <c:pt idx="84103">
                  <c:v>1.90712</c:v>
                </c:pt>
                <c:pt idx="84104">
                  <c:v>1.90714</c:v>
                </c:pt>
                <c:pt idx="84105">
                  <c:v>1.90717</c:v>
                </c:pt>
                <c:pt idx="84106">
                  <c:v>1.90719</c:v>
                </c:pt>
                <c:pt idx="84107">
                  <c:v>1.90721</c:v>
                </c:pt>
                <c:pt idx="84108">
                  <c:v>1.90723</c:v>
                </c:pt>
                <c:pt idx="84109">
                  <c:v>1.90726</c:v>
                </c:pt>
                <c:pt idx="84110">
                  <c:v>1.90728</c:v>
                </c:pt>
                <c:pt idx="84111">
                  <c:v>1.9073</c:v>
                </c:pt>
                <c:pt idx="84112">
                  <c:v>1.90732</c:v>
                </c:pt>
                <c:pt idx="84113">
                  <c:v>1.90735</c:v>
                </c:pt>
                <c:pt idx="84114">
                  <c:v>1.90737</c:v>
                </c:pt>
                <c:pt idx="84115">
                  <c:v>1.90739</c:v>
                </c:pt>
                <c:pt idx="84116">
                  <c:v>1.90742</c:v>
                </c:pt>
                <c:pt idx="84117">
                  <c:v>1.90744</c:v>
                </c:pt>
                <c:pt idx="84118">
                  <c:v>1.90746</c:v>
                </c:pt>
                <c:pt idx="84119">
                  <c:v>1.90748</c:v>
                </c:pt>
                <c:pt idx="84120">
                  <c:v>1.90751</c:v>
                </c:pt>
                <c:pt idx="84121">
                  <c:v>1.90753</c:v>
                </c:pt>
                <c:pt idx="84122">
                  <c:v>1.90755</c:v>
                </c:pt>
                <c:pt idx="84123">
                  <c:v>1.90757</c:v>
                </c:pt>
                <c:pt idx="84124">
                  <c:v>1.9076</c:v>
                </c:pt>
                <c:pt idx="84125">
                  <c:v>1.90762</c:v>
                </c:pt>
                <c:pt idx="84126">
                  <c:v>1.90764</c:v>
                </c:pt>
                <c:pt idx="84127">
                  <c:v>1.90766</c:v>
                </c:pt>
                <c:pt idx="84128">
                  <c:v>1.90769</c:v>
                </c:pt>
                <c:pt idx="84129">
                  <c:v>1.90771</c:v>
                </c:pt>
                <c:pt idx="84130">
                  <c:v>1.90773</c:v>
                </c:pt>
                <c:pt idx="84131">
                  <c:v>1.90776</c:v>
                </c:pt>
                <c:pt idx="84132">
                  <c:v>1.90778</c:v>
                </c:pt>
                <c:pt idx="84133">
                  <c:v>1.9078</c:v>
                </c:pt>
                <c:pt idx="84134">
                  <c:v>1.90782</c:v>
                </c:pt>
                <c:pt idx="84135">
                  <c:v>1.90785</c:v>
                </c:pt>
                <c:pt idx="84136">
                  <c:v>1.90787</c:v>
                </c:pt>
                <c:pt idx="84137">
                  <c:v>1.90789</c:v>
                </c:pt>
                <c:pt idx="84138">
                  <c:v>1.90791</c:v>
                </c:pt>
                <c:pt idx="84139">
                  <c:v>1.90794</c:v>
                </c:pt>
                <c:pt idx="84140">
                  <c:v>1.90796</c:v>
                </c:pt>
                <c:pt idx="84141">
                  <c:v>1.90798</c:v>
                </c:pt>
                <c:pt idx="84142">
                  <c:v>1.908</c:v>
                </c:pt>
                <c:pt idx="84143">
                  <c:v>1.90803</c:v>
                </c:pt>
                <c:pt idx="84144">
                  <c:v>1.90805</c:v>
                </c:pt>
                <c:pt idx="84145">
                  <c:v>1.90807</c:v>
                </c:pt>
                <c:pt idx="84146">
                  <c:v>1.9081</c:v>
                </c:pt>
                <c:pt idx="84147">
                  <c:v>1.90812</c:v>
                </c:pt>
                <c:pt idx="84148">
                  <c:v>1.90814</c:v>
                </c:pt>
                <c:pt idx="84149">
                  <c:v>1.90816</c:v>
                </c:pt>
                <c:pt idx="84150">
                  <c:v>1.90819</c:v>
                </c:pt>
                <c:pt idx="84151">
                  <c:v>1.90821</c:v>
                </c:pt>
                <c:pt idx="84152">
                  <c:v>1.90823</c:v>
                </c:pt>
                <c:pt idx="84153">
                  <c:v>1.90825</c:v>
                </c:pt>
                <c:pt idx="84154">
                  <c:v>1.90828</c:v>
                </c:pt>
                <c:pt idx="84155">
                  <c:v>1.9083</c:v>
                </c:pt>
                <c:pt idx="84156">
                  <c:v>1.90832</c:v>
                </c:pt>
                <c:pt idx="84157">
                  <c:v>1.90834</c:v>
                </c:pt>
                <c:pt idx="84158">
                  <c:v>1.90837</c:v>
                </c:pt>
                <c:pt idx="84159">
                  <c:v>1.90839</c:v>
                </c:pt>
                <c:pt idx="84160">
                  <c:v>1.90841</c:v>
                </c:pt>
                <c:pt idx="84161">
                  <c:v>1.90844</c:v>
                </c:pt>
                <c:pt idx="84162">
                  <c:v>1.90846</c:v>
                </c:pt>
                <c:pt idx="84163">
                  <c:v>1.90848</c:v>
                </c:pt>
                <c:pt idx="84164">
                  <c:v>1.9085</c:v>
                </c:pt>
                <c:pt idx="84165">
                  <c:v>1.90853</c:v>
                </c:pt>
                <c:pt idx="84166">
                  <c:v>1.90855</c:v>
                </c:pt>
                <c:pt idx="84167">
                  <c:v>1.90857</c:v>
                </c:pt>
                <c:pt idx="84168">
                  <c:v>1.90859</c:v>
                </c:pt>
                <c:pt idx="84169">
                  <c:v>1.90862</c:v>
                </c:pt>
                <c:pt idx="84170">
                  <c:v>1.90864</c:v>
                </c:pt>
                <c:pt idx="84171">
                  <c:v>1.90866</c:v>
                </c:pt>
                <c:pt idx="84172">
                  <c:v>1.90868</c:v>
                </c:pt>
                <c:pt idx="84173">
                  <c:v>1.90871</c:v>
                </c:pt>
                <c:pt idx="84174">
                  <c:v>1.90873</c:v>
                </c:pt>
                <c:pt idx="84175">
                  <c:v>1.90875</c:v>
                </c:pt>
                <c:pt idx="84176">
                  <c:v>1.90878</c:v>
                </c:pt>
                <c:pt idx="84177">
                  <c:v>1.9088</c:v>
                </c:pt>
                <c:pt idx="84178">
                  <c:v>1.90882</c:v>
                </c:pt>
                <c:pt idx="84179">
                  <c:v>1.90884</c:v>
                </c:pt>
                <c:pt idx="84180">
                  <c:v>1.90887</c:v>
                </c:pt>
                <c:pt idx="84181">
                  <c:v>1.90889</c:v>
                </c:pt>
                <c:pt idx="84182">
                  <c:v>1.90891</c:v>
                </c:pt>
                <c:pt idx="84183">
                  <c:v>1.90893</c:v>
                </c:pt>
                <c:pt idx="84184">
                  <c:v>1.90896</c:v>
                </c:pt>
                <c:pt idx="84185">
                  <c:v>1.90898</c:v>
                </c:pt>
                <c:pt idx="84186">
                  <c:v>1.909</c:v>
                </c:pt>
                <c:pt idx="84187">
                  <c:v>1.90902</c:v>
                </c:pt>
                <c:pt idx="84188">
                  <c:v>1.90905</c:v>
                </c:pt>
                <c:pt idx="84189">
                  <c:v>1.90907</c:v>
                </c:pt>
                <c:pt idx="84190">
                  <c:v>1.90909</c:v>
                </c:pt>
                <c:pt idx="84191">
                  <c:v>1.90912</c:v>
                </c:pt>
                <c:pt idx="84192">
                  <c:v>1.90914</c:v>
                </c:pt>
                <c:pt idx="84193">
                  <c:v>1.90916</c:v>
                </c:pt>
                <c:pt idx="84194">
                  <c:v>1.90918</c:v>
                </c:pt>
                <c:pt idx="84195">
                  <c:v>1.90921</c:v>
                </c:pt>
                <c:pt idx="84196">
                  <c:v>1.90923</c:v>
                </c:pt>
                <c:pt idx="84197">
                  <c:v>1.90925</c:v>
                </c:pt>
                <c:pt idx="84198">
                  <c:v>1.90927</c:v>
                </c:pt>
                <c:pt idx="84199">
                  <c:v>1.9093</c:v>
                </c:pt>
                <c:pt idx="84200">
                  <c:v>1.90932</c:v>
                </c:pt>
                <c:pt idx="84201">
                  <c:v>1.90934</c:v>
                </c:pt>
                <c:pt idx="84202">
                  <c:v>1.90936</c:v>
                </c:pt>
                <c:pt idx="84203">
                  <c:v>1.90939</c:v>
                </c:pt>
                <c:pt idx="84204">
                  <c:v>1.90941</c:v>
                </c:pt>
                <c:pt idx="84205">
                  <c:v>1.90943</c:v>
                </c:pt>
                <c:pt idx="84206">
                  <c:v>1.90946</c:v>
                </c:pt>
                <c:pt idx="84207">
                  <c:v>1.90948</c:v>
                </c:pt>
                <c:pt idx="84208">
                  <c:v>1.9095</c:v>
                </c:pt>
                <c:pt idx="84209">
                  <c:v>1.90952</c:v>
                </c:pt>
                <c:pt idx="84210">
                  <c:v>1.90955</c:v>
                </c:pt>
                <c:pt idx="84211">
                  <c:v>1.90957</c:v>
                </c:pt>
                <c:pt idx="84212">
                  <c:v>1.90959</c:v>
                </c:pt>
                <c:pt idx="84213">
                  <c:v>1.90962</c:v>
                </c:pt>
                <c:pt idx="84214">
                  <c:v>1.90964</c:v>
                </c:pt>
                <c:pt idx="84215">
                  <c:v>1.90966</c:v>
                </c:pt>
                <c:pt idx="84216">
                  <c:v>1.90968</c:v>
                </c:pt>
                <c:pt idx="84217">
                  <c:v>1.9097</c:v>
                </c:pt>
                <c:pt idx="84218">
                  <c:v>1.90973</c:v>
                </c:pt>
                <c:pt idx="84219">
                  <c:v>1.90975</c:v>
                </c:pt>
                <c:pt idx="84220">
                  <c:v>1.90977</c:v>
                </c:pt>
                <c:pt idx="84221">
                  <c:v>1.9098</c:v>
                </c:pt>
                <c:pt idx="84222">
                  <c:v>1.90982</c:v>
                </c:pt>
                <c:pt idx="84223">
                  <c:v>1.90984</c:v>
                </c:pt>
                <c:pt idx="84224">
                  <c:v>1.90986</c:v>
                </c:pt>
                <c:pt idx="84225">
                  <c:v>1.90989</c:v>
                </c:pt>
                <c:pt idx="84226">
                  <c:v>1.90991</c:v>
                </c:pt>
                <c:pt idx="84227">
                  <c:v>1.90993</c:v>
                </c:pt>
                <c:pt idx="84228">
                  <c:v>1.90996</c:v>
                </c:pt>
                <c:pt idx="84229">
                  <c:v>1.90998</c:v>
                </c:pt>
                <c:pt idx="84230">
                  <c:v>1.91</c:v>
                </c:pt>
                <c:pt idx="84231">
                  <c:v>1.91002</c:v>
                </c:pt>
                <c:pt idx="84232">
                  <c:v>1.91004</c:v>
                </c:pt>
                <c:pt idx="84233">
                  <c:v>1.91007</c:v>
                </c:pt>
                <c:pt idx="84234">
                  <c:v>1.91009</c:v>
                </c:pt>
                <c:pt idx="84235">
                  <c:v>1.91011</c:v>
                </c:pt>
                <c:pt idx="84236">
                  <c:v>1.91014</c:v>
                </c:pt>
                <c:pt idx="84237">
                  <c:v>1.91016</c:v>
                </c:pt>
                <c:pt idx="84238">
                  <c:v>1.91018</c:v>
                </c:pt>
                <c:pt idx="84239">
                  <c:v>1.9102</c:v>
                </c:pt>
                <c:pt idx="84240">
                  <c:v>1.91023</c:v>
                </c:pt>
                <c:pt idx="84241">
                  <c:v>1.91025</c:v>
                </c:pt>
                <c:pt idx="84242">
                  <c:v>1.91027</c:v>
                </c:pt>
                <c:pt idx="84243">
                  <c:v>1.9103</c:v>
                </c:pt>
                <c:pt idx="84244">
                  <c:v>1.91032</c:v>
                </c:pt>
                <c:pt idx="84245">
                  <c:v>1.91034</c:v>
                </c:pt>
                <c:pt idx="84246">
                  <c:v>1.91036</c:v>
                </c:pt>
                <c:pt idx="84247">
                  <c:v>1.91038</c:v>
                </c:pt>
                <c:pt idx="84248">
                  <c:v>1.91041</c:v>
                </c:pt>
                <c:pt idx="84249">
                  <c:v>1.91043</c:v>
                </c:pt>
                <c:pt idx="84250">
                  <c:v>1.91045</c:v>
                </c:pt>
                <c:pt idx="84251">
                  <c:v>1.91048</c:v>
                </c:pt>
                <c:pt idx="84252">
                  <c:v>1.9105</c:v>
                </c:pt>
                <c:pt idx="84253">
                  <c:v>1.91052</c:v>
                </c:pt>
                <c:pt idx="84254">
                  <c:v>1.91054</c:v>
                </c:pt>
                <c:pt idx="84255">
                  <c:v>1.91057</c:v>
                </c:pt>
                <c:pt idx="84256">
                  <c:v>1.91059</c:v>
                </c:pt>
                <c:pt idx="84257">
                  <c:v>1.91061</c:v>
                </c:pt>
                <c:pt idx="84258">
                  <c:v>1.91064</c:v>
                </c:pt>
                <c:pt idx="84259">
                  <c:v>1.91066</c:v>
                </c:pt>
                <c:pt idx="84260">
                  <c:v>1.91068</c:v>
                </c:pt>
                <c:pt idx="84261">
                  <c:v>1.9107</c:v>
                </c:pt>
                <c:pt idx="84262">
                  <c:v>1.91073</c:v>
                </c:pt>
                <c:pt idx="84263">
                  <c:v>1.91075</c:v>
                </c:pt>
                <c:pt idx="84264">
                  <c:v>1.91077</c:v>
                </c:pt>
                <c:pt idx="84265">
                  <c:v>1.91079</c:v>
                </c:pt>
                <c:pt idx="84266">
                  <c:v>1.91082</c:v>
                </c:pt>
                <c:pt idx="84267">
                  <c:v>1.91084</c:v>
                </c:pt>
                <c:pt idx="84268">
                  <c:v>1.91086</c:v>
                </c:pt>
                <c:pt idx="84269">
                  <c:v>1.91088</c:v>
                </c:pt>
                <c:pt idx="84270">
                  <c:v>1.91091</c:v>
                </c:pt>
                <c:pt idx="84271">
                  <c:v>1.91093</c:v>
                </c:pt>
                <c:pt idx="84272">
                  <c:v>1.91095</c:v>
                </c:pt>
                <c:pt idx="84273">
                  <c:v>1.91098</c:v>
                </c:pt>
                <c:pt idx="84274">
                  <c:v>1.911</c:v>
                </c:pt>
                <c:pt idx="84275">
                  <c:v>1.91102</c:v>
                </c:pt>
                <c:pt idx="84276">
                  <c:v>1.91104</c:v>
                </c:pt>
                <c:pt idx="84277">
                  <c:v>1.91107</c:v>
                </c:pt>
                <c:pt idx="84278">
                  <c:v>1.91109</c:v>
                </c:pt>
                <c:pt idx="84279">
                  <c:v>1.91111</c:v>
                </c:pt>
                <c:pt idx="84280">
                  <c:v>1.91113</c:v>
                </c:pt>
                <c:pt idx="84281">
                  <c:v>1.91116</c:v>
                </c:pt>
                <c:pt idx="84282">
                  <c:v>1.91118</c:v>
                </c:pt>
                <c:pt idx="84283">
                  <c:v>1.9112</c:v>
                </c:pt>
                <c:pt idx="84284">
                  <c:v>1.91122</c:v>
                </c:pt>
                <c:pt idx="84285">
                  <c:v>1.91125</c:v>
                </c:pt>
                <c:pt idx="84286">
                  <c:v>1.91127</c:v>
                </c:pt>
                <c:pt idx="84287">
                  <c:v>1.91129</c:v>
                </c:pt>
                <c:pt idx="84288">
                  <c:v>1.91132</c:v>
                </c:pt>
                <c:pt idx="84289">
                  <c:v>1.91134</c:v>
                </c:pt>
                <c:pt idx="84290">
                  <c:v>1.91136</c:v>
                </c:pt>
                <c:pt idx="84291">
                  <c:v>1.91138</c:v>
                </c:pt>
                <c:pt idx="84292">
                  <c:v>1.91141</c:v>
                </c:pt>
                <c:pt idx="84293">
                  <c:v>1.91143</c:v>
                </c:pt>
                <c:pt idx="84294">
                  <c:v>1.91145</c:v>
                </c:pt>
                <c:pt idx="84295">
                  <c:v>1.91147</c:v>
                </c:pt>
                <c:pt idx="84296">
                  <c:v>1.9115</c:v>
                </c:pt>
                <c:pt idx="84297">
                  <c:v>1.91152</c:v>
                </c:pt>
                <c:pt idx="84298">
                  <c:v>1.91154</c:v>
                </c:pt>
                <c:pt idx="84299">
                  <c:v>1.91156</c:v>
                </c:pt>
                <c:pt idx="84300">
                  <c:v>1.91159</c:v>
                </c:pt>
                <c:pt idx="84301">
                  <c:v>1.91161</c:v>
                </c:pt>
                <c:pt idx="84302">
                  <c:v>1.91163</c:v>
                </c:pt>
                <c:pt idx="84303">
                  <c:v>1.91166</c:v>
                </c:pt>
                <c:pt idx="84304">
                  <c:v>1.91168</c:v>
                </c:pt>
                <c:pt idx="84305">
                  <c:v>1.9117</c:v>
                </c:pt>
                <c:pt idx="84306">
                  <c:v>1.91172</c:v>
                </c:pt>
                <c:pt idx="84307">
                  <c:v>1.91175</c:v>
                </c:pt>
                <c:pt idx="84308">
                  <c:v>1.91177</c:v>
                </c:pt>
                <c:pt idx="84309">
                  <c:v>1.91179</c:v>
                </c:pt>
                <c:pt idx="84310">
                  <c:v>1.91181</c:v>
                </c:pt>
                <c:pt idx="84311">
                  <c:v>1.91184</c:v>
                </c:pt>
                <c:pt idx="84312">
                  <c:v>1.91186</c:v>
                </c:pt>
                <c:pt idx="84313">
                  <c:v>1.91188</c:v>
                </c:pt>
                <c:pt idx="84314">
                  <c:v>1.9119</c:v>
                </c:pt>
                <c:pt idx="84315">
                  <c:v>1.91193</c:v>
                </c:pt>
                <c:pt idx="84316">
                  <c:v>1.91195</c:v>
                </c:pt>
                <c:pt idx="84317">
                  <c:v>1.91197</c:v>
                </c:pt>
                <c:pt idx="84318">
                  <c:v>1.912</c:v>
                </c:pt>
                <c:pt idx="84319">
                  <c:v>1.91202</c:v>
                </c:pt>
                <c:pt idx="84320">
                  <c:v>1.91204</c:v>
                </c:pt>
                <c:pt idx="84321">
                  <c:v>1.91206</c:v>
                </c:pt>
                <c:pt idx="84322">
                  <c:v>1.91209</c:v>
                </c:pt>
                <c:pt idx="84323">
                  <c:v>1.91211</c:v>
                </c:pt>
                <c:pt idx="84324">
                  <c:v>1.91213</c:v>
                </c:pt>
                <c:pt idx="84325">
                  <c:v>1.91215</c:v>
                </c:pt>
                <c:pt idx="84326">
                  <c:v>1.91218</c:v>
                </c:pt>
                <c:pt idx="84327">
                  <c:v>1.9122</c:v>
                </c:pt>
                <c:pt idx="84328">
                  <c:v>1.91222</c:v>
                </c:pt>
                <c:pt idx="84329">
                  <c:v>1.91224</c:v>
                </c:pt>
                <c:pt idx="84330">
                  <c:v>1.91227</c:v>
                </c:pt>
                <c:pt idx="84331">
                  <c:v>1.91229</c:v>
                </c:pt>
                <c:pt idx="84332">
                  <c:v>1.91231</c:v>
                </c:pt>
                <c:pt idx="84333">
                  <c:v>1.91234</c:v>
                </c:pt>
                <c:pt idx="84334">
                  <c:v>1.91236</c:v>
                </c:pt>
                <c:pt idx="84335">
                  <c:v>1.91238</c:v>
                </c:pt>
                <c:pt idx="84336">
                  <c:v>1.9124</c:v>
                </c:pt>
                <c:pt idx="84337">
                  <c:v>1.91243</c:v>
                </c:pt>
                <c:pt idx="84338">
                  <c:v>1.91245</c:v>
                </c:pt>
                <c:pt idx="84339">
                  <c:v>1.91247</c:v>
                </c:pt>
                <c:pt idx="84340">
                  <c:v>1.91249</c:v>
                </c:pt>
                <c:pt idx="84341">
                  <c:v>1.91252</c:v>
                </c:pt>
                <c:pt idx="84342">
                  <c:v>1.91254</c:v>
                </c:pt>
                <c:pt idx="84343">
                  <c:v>1.91256</c:v>
                </c:pt>
                <c:pt idx="84344">
                  <c:v>1.91258</c:v>
                </c:pt>
                <c:pt idx="84345">
                  <c:v>1.91261</c:v>
                </c:pt>
                <c:pt idx="84346">
                  <c:v>1.91263</c:v>
                </c:pt>
                <c:pt idx="84347">
                  <c:v>1.91265</c:v>
                </c:pt>
                <c:pt idx="84348">
                  <c:v>1.91268</c:v>
                </c:pt>
                <c:pt idx="84349">
                  <c:v>1.9127</c:v>
                </c:pt>
                <c:pt idx="84350">
                  <c:v>1.91272</c:v>
                </c:pt>
                <c:pt idx="84351">
                  <c:v>1.91274</c:v>
                </c:pt>
                <c:pt idx="84352">
                  <c:v>1.91277</c:v>
                </c:pt>
                <c:pt idx="84353">
                  <c:v>1.91279</c:v>
                </c:pt>
                <c:pt idx="84354">
                  <c:v>1.91281</c:v>
                </c:pt>
                <c:pt idx="84355">
                  <c:v>1.91283</c:v>
                </c:pt>
                <c:pt idx="84356">
                  <c:v>1.91286</c:v>
                </c:pt>
                <c:pt idx="84357">
                  <c:v>1.91288</c:v>
                </c:pt>
                <c:pt idx="84358">
                  <c:v>1.9129</c:v>
                </c:pt>
                <c:pt idx="84359">
                  <c:v>1.91292</c:v>
                </c:pt>
                <c:pt idx="84360">
                  <c:v>1.91295</c:v>
                </c:pt>
                <c:pt idx="84361">
                  <c:v>1.91297</c:v>
                </c:pt>
                <c:pt idx="84362">
                  <c:v>1.91299</c:v>
                </c:pt>
                <c:pt idx="84363">
                  <c:v>1.91302</c:v>
                </c:pt>
                <c:pt idx="84364">
                  <c:v>1.91304</c:v>
                </c:pt>
                <c:pt idx="84365">
                  <c:v>1.91306</c:v>
                </c:pt>
                <c:pt idx="84366">
                  <c:v>1.91308</c:v>
                </c:pt>
                <c:pt idx="84367">
                  <c:v>1.91311</c:v>
                </c:pt>
                <c:pt idx="84368">
                  <c:v>1.91313</c:v>
                </c:pt>
                <c:pt idx="84369">
                  <c:v>1.91315</c:v>
                </c:pt>
                <c:pt idx="84370">
                  <c:v>1.91318</c:v>
                </c:pt>
                <c:pt idx="84371">
                  <c:v>1.9132</c:v>
                </c:pt>
                <c:pt idx="84372">
                  <c:v>1.91322</c:v>
                </c:pt>
                <c:pt idx="84373">
                  <c:v>1.91324</c:v>
                </c:pt>
                <c:pt idx="84374">
                  <c:v>1.91326</c:v>
                </c:pt>
                <c:pt idx="84375">
                  <c:v>1.91329</c:v>
                </c:pt>
                <c:pt idx="84376">
                  <c:v>1.91331</c:v>
                </c:pt>
                <c:pt idx="84377">
                  <c:v>1.91333</c:v>
                </c:pt>
                <c:pt idx="84378">
                  <c:v>1.91336</c:v>
                </c:pt>
                <c:pt idx="84379">
                  <c:v>1.91338</c:v>
                </c:pt>
                <c:pt idx="84380">
                  <c:v>1.9134</c:v>
                </c:pt>
                <c:pt idx="84381">
                  <c:v>1.91342</c:v>
                </c:pt>
                <c:pt idx="84382">
                  <c:v>1.91345</c:v>
                </c:pt>
                <c:pt idx="84383">
                  <c:v>1.91347</c:v>
                </c:pt>
                <c:pt idx="84384">
                  <c:v>1.91349</c:v>
                </c:pt>
                <c:pt idx="84385">
                  <c:v>1.91352</c:v>
                </c:pt>
                <c:pt idx="84386">
                  <c:v>1.91354</c:v>
                </c:pt>
                <c:pt idx="84387">
                  <c:v>1.91356</c:v>
                </c:pt>
                <c:pt idx="84388">
                  <c:v>1.91358</c:v>
                </c:pt>
                <c:pt idx="84389">
                  <c:v>1.91361</c:v>
                </c:pt>
                <c:pt idx="84390">
                  <c:v>1.91363</c:v>
                </c:pt>
                <c:pt idx="84391">
                  <c:v>1.91365</c:v>
                </c:pt>
                <c:pt idx="84392">
                  <c:v>1.91367</c:v>
                </c:pt>
                <c:pt idx="84393">
                  <c:v>1.9137</c:v>
                </c:pt>
                <c:pt idx="84394">
                  <c:v>1.91372</c:v>
                </c:pt>
                <c:pt idx="84395">
                  <c:v>1.91374</c:v>
                </c:pt>
                <c:pt idx="84396">
                  <c:v>1.91376</c:v>
                </c:pt>
                <c:pt idx="84397">
                  <c:v>1.91379</c:v>
                </c:pt>
                <c:pt idx="84398">
                  <c:v>1.91381</c:v>
                </c:pt>
                <c:pt idx="84399">
                  <c:v>1.91383</c:v>
                </c:pt>
                <c:pt idx="84400">
                  <c:v>1.91386</c:v>
                </c:pt>
                <c:pt idx="84401">
                  <c:v>1.91388</c:v>
                </c:pt>
                <c:pt idx="84402">
                  <c:v>1.9139</c:v>
                </c:pt>
                <c:pt idx="84403">
                  <c:v>1.91392</c:v>
                </c:pt>
                <c:pt idx="84404">
                  <c:v>1.91395</c:v>
                </c:pt>
                <c:pt idx="84405">
                  <c:v>1.91397</c:v>
                </c:pt>
                <c:pt idx="84406">
                  <c:v>1.91399</c:v>
                </c:pt>
                <c:pt idx="84407">
                  <c:v>1.91401</c:v>
                </c:pt>
                <c:pt idx="84408">
                  <c:v>1.91404</c:v>
                </c:pt>
                <c:pt idx="84409">
                  <c:v>1.91406</c:v>
                </c:pt>
                <c:pt idx="84410">
                  <c:v>1.91408</c:v>
                </c:pt>
                <c:pt idx="84411">
                  <c:v>1.9141</c:v>
                </c:pt>
                <c:pt idx="84412">
                  <c:v>1.91413</c:v>
                </c:pt>
                <c:pt idx="84413">
                  <c:v>1.91415</c:v>
                </c:pt>
                <c:pt idx="84414">
                  <c:v>1.91417</c:v>
                </c:pt>
                <c:pt idx="84415">
                  <c:v>1.9142</c:v>
                </c:pt>
                <c:pt idx="84416">
                  <c:v>1.91422</c:v>
                </c:pt>
                <c:pt idx="84417">
                  <c:v>1.91424</c:v>
                </c:pt>
                <c:pt idx="84418">
                  <c:v>1.91426</c:v>
                </c:pt>
                <c:pt idx="84419">
                  <c:v>1.91429</c:v>
                </c:pt>
                <c:pt idx="84420">
                  <c:v>1.91431</c:v>
                </c:pt>
                <c:pt idx="84421">
                  <c:v>1.91433</c:v>
                </c:pt>
                <c:pt idx="84422">
                  <c:v>1.91435</c:v>
                </c:pt>
                <c:pt idx="84423">
                  <c:v>1.91438</c:v>
                </c:pt>
                <c:pt idx="84424">
                  <c:v>1.9144</c:v>
                </c:pt>
                <c:pt idx="84425">
                  <c:v>1.91442</c:v>
                </c:pt>
                <c:pt idx="84426">
                  <c:v>1.91444</c:v>
                </c:pt>
                <c:pt idx="84427">
                  <c:v>1.91447</c:v>
                </c:pt>
                <c:pt idx="84428">
                  <c:v>1.91449</c:v>
                </c:pt>
                <c:pt idx="84429">
                  <c:v>1.91451</c:v>
                </c:pt>
                <c:pt idx="84430">
                  <c:v>1.91454</c:v>
                </c:pt>
                <c:pt idx="84431">
                  <c:v>1.91456</c:v>
                </c:pt>
                <c:pt idx="84432">
                  <c:v>1.91458</c:v>
                </c:pt>
                <c:pt idx="84433">
                  <c:v>1.9146</c:v>
                </c:pt>
                <c:pt idx="84434">
                  <c:v>1.91463</c:v>
                </c:pt>
                <c:pt idx="84435">
                  <c:v>1.91465</c:v>
                </c:pt>
                <c:pt idx="84436">
                  <c:v>1.91467</c:v>
                </c:pt>
                <c:pt idx="84437">
                  <c:v>1.91469</c:v>
                </c:pt>
                <c:pt idx="84438">
                  <c:v>1.91472</c:v>
                </c:pt>
                <c:pt idx="84439">
                  <c:v>1.91474</c:v>
                </c:pt>
                <c:pt idx="84440">
                  <c:v>1.91476</c:v>
                </c:pt>
                <c:pt idx="84441">
                  <c:v>1.91478</c:v>
                </c:pt>
                <c:pt idx="84442">
                  <c:v>1.91481</c:v>
                </c:pt>
                <c:pt idx="84443">
                  <c:v>1.91483</c:v>
                </c:pt>
                <c:pt idx="84444">
                  <c:v>1.91485</c:v>
                </c:pt>
                <c:pt idx="84445">
                  <c:v>1.91488</c:v>
                </c:pt>
                <c:pt idx="84446">
                  <c:v>1.9149</c:v>
                </c:pt>
                <c:pt idx="84447">
                  <c:v>1.91492</c:v>
                </c:pt>
                <c:pt idx="84448">
                  <c:v>1.91494</c:v>
                </c:pt>
                <c:pt idx="84449">
                  <c:v>1.91497</c:v>
                </c:pt>
                <c:pt idx="84450">
                  <c:v>1.91499</c:v>
                </c:pt>
                <c:pt idx="84451">
                  <c:v>1.91501</c:v>
                </c:pt>
                <c:pt idx="84452">
                  <c:v>1.91503</c:v>
                </c:pt>
                <c:pt idx="84453">
                  <c:v>1.91506</c:v>
                </c:pt>
                <c:pt idx="84454">
                  <c:v>1.91508</c:v>
                </c:pt>
                <c:pt idx="84455">
                  <c:v>1.9151</c:v>
                </c:pt>
                <c:pt idx="84456">
                  <c:v>1.91512</c:v>
                </c:pt>
                <c:pt idx="84457">
                  <c:v>1.91515</c:v>
                </c:pt>
                <c:pt idx="84458">
                  <c:v>1.91517</c:v>
                </c:pt>
                <c:pt idx="84459">
                  <c:v>1.91519</c:v>
                </c:pt>
                <c:pt idx="84460">
                  <c:v>1.91521</c:v>
                </c:pt>
                <c:pt idx="84461">
                  <c:v>1.91524</c:v>
                </c:pt>
                <c:pt idx="84462">
                  <c:v>1.91526</c:v>
                </c:pt>
                <c:pt idx="84463">
                  <c:v>1.91528</c:v>
                </c:pt>
                <c:pt idx="84464">
                  <c:v>1.91531</c:v>
                </c:pt>
                <c:pt idx="84465">
                  <c:v>1.91533</c:v>
                </c:pt>
                <c:pt idx="84466">
                  <c:v>1.91535</c:v>
                </c:pt>
                <c:pt idx="84467">
                  <c:v>1.91537</c:v>
                </c:pt>
                <c:pt idx="84468">
                  <c:v>1.9154</c:v>
                </c:pt>
                <c:pt idx="84469">
                  <c:v>1.91542</c:v>
                </c:pt>
                <c:pt idx="84470">
                  <c:v>1.91544</c:v>
                </c:pt>
                <c:pt idx="84471">
                  <c:v>1.91546</c:v>
                </c:pt>
                <c:pt idx="84472">
                  <c:v>1.91549</c:v>
                </c:pt>
                <c:pt idx="84473">
                  <c:v>1.91551</c:v>
                </c:pt>
                <c:pt idx="84474">
                  <c:v>1.91553</c:v>
                </c:pt>
                <c:pt idx="84475">
                  <c:v>1.91556</c:v>
                </c:pt>
                <c:pt idx="84476">
                  <c:v>1.91558</c:v>
                </c:pt>
                <c:pt idx="84477">
                  <c:v>1.9156</c:v>
                </c:pt>
                <c:pt idx="84478">
                  <c:v>1.91562</c:v>
                </c:pt>
                <c:pt idx="84479">
                  <c:v>1.91565</c:v>
                </c:pt>
                <c:pt idx="84480">
                  <c:v>1.91567</c:v>
                </c:pt>
                <c:pt idx="84481">
                  <c:v>1.91569</c:v>
                </c:pt>
                <c:pt idx="84482">
                  <c:v>1.91571</c:v>
                </c:pt>
                <c:pt idx="84483">
                  <c:v>1.91574</c:v>
                </c:pt>
                <c:pt idx="84484">
                  <c:v>1.91576</c:v>
                </c:pt>
                <c:pt idx="84485">
                  <c:v>1.91578</c:v>
                </c:pt>
                <c:pt idx="84486">
                  <c:v>1.9158</c:v>
                </c:pt>
                <c:pt idx="84487">
                  <c:v>1.91583</c:v>
                </c:pt>
                <c:pt idx="84488">
                  <c:v>1.91585</c:v>
                </c:pt>
                <c:pt idx="84489">
                  <c:v>1.91587</c:v>
                </c:pt>
                <c:pt idx="84490">
                  <c:v>1.9159</c:v>
                </c:pt>
                <c:pt idx="84491">
                  <c:v>1.91592</c:v>
                </c:pt>
                <c:pt idx="84492">
                  <c:v>1.91594</c:v>
                </c:pt>
                <c:pt idx="84493">
                  <c:v>1.91596</c:v>
                </c:pt>
                <c:pt idx="84494">
                  <c:v>1.91599</c:v>
                </c:pt>
                <c:pt idx="84495">
                  <c:v>1.91601</c:v>
                </c:pt>
                <c:pt idx="84496">
                  <c:v>1.91603</c:v>
                </c:pt>
                <c:pt idx="84497">
                  <c:v>1.91605</c:v>
                </c:pt>
                <c:pt idx="84498">
                  <c:v>1.91608</c:v>
                </c:pt>
                <c:pt idx="84499">
                  <c:v>1.9161</c:v>
                </c:pt>
                <c:pt idx="84500">
                  <c:v>1.91612</c:v>
                </c:pt>
                <c:pt idx="84501">
                  <c:v>1.91614</c:v>
                </c:pt>
                <c:pt idx="84502">
                  <c:v>1.91617</c:v>
                </c:pt>
                <c:pt idx="84503">
                  <c:v>1.91619</c:v>
                </c:pt>
                <c:pt idx="84504">
                  <c:v>1.91621</c:v>
                </c:pt>
                <c:pt idx="84505">
                  <c:v>1.91624</c:v>
                </c:pt>
                <c:pt idx="84506">
                  <c:v>1.91626</c:v>
                </c:pt>
                <c:pt idx="84507">
                  <c:v>1.91628</c:v>
                </c:pt>
                <c:pt idx="84508">
                  <c:v>1.9163</c:v>
                </c:pt>
                <c:pt idx="84509">
                  <c:v>1.91633</c:v>
                </c:pt>
                <c:pt idx="84510">
                  <c:v>1.91635</c:v>
                </c:pt>
                <c:pt idx="84511">
                  <c:v>1.91637</c:v>
                </c:pt>
                <c:pt idx="84512">
                  <c:v>1.9164</c:v>
                </c:pt>
                <c:pt idx="84513">
                  <c:v>1.91642</c:v>
                </c:pt>
                <c:pt idx="84514">
                  <c:v>1.91644</c:v>
                </c:pt>
                <c:pt idx="84515">
                  <c:v>1.91646</c:v>
                </c:pt>
                <c:pt idx="84516">
                  <c:v>1.91648</c:v>
                </c:pt>
                <c:pt idx="84517">
                  <c:v>1.91651</c:v>
                </c:pt>
                <c:pt idx="84518">
                  <c:v>1.91653</c:v>
                </c:pt>
                <c:pt idx="84519">
                  <c:v>1.91655</c:v>
                </c:pt>
                <c:pt idx="84520">
                  <c:v>1.91658</c:v>
                </c:pt>
                <c:pt idx="84521">
                  <c:v>1.9166</c:v>
                </c:pt>
                <c:pt idx="84522">
                  <c:v>1.91662</c:v>
                </c:pt>
                <c:pt idx="84523">
                  <c:v>1.91664</c:v>
                </c:pt>
                <c:pt idx="84524">
                  <c:v>1.91667</c:v>
                </c:pt>
                <c:pt idx="84525">
                  <c:v>1.91669</c:v>
                </c:pt>
                <c:pt idx="84526">
                  <c:v>1.91671</c:v>
                </c:pt>
                <c:pt idx="84527">
                  <c:v>1.91674</c:v>
                </c:pt>
                <c:pt idx="84528">
                  <c:v>1.91676</c:v>
                </c:pt>
                <c:pt idx="84529">
                  <c:v>1.91678</c:v>
                </c:pt>
                <c:pt idx="84530">
                  <c:v>1.9168</c:v>
                </c:pt>
                <c:pt idx="84531">
                  <c:v>1.91683</c:v>
                </c:pt>
                <c:pt idx="84532">
                  <c:v>1.91685</c:v>
                </c:pt>
                <c:pt idx="84533">
                  <c:v>1.91687</c:v>
                </c:pt>
                <c:pt idx="84534">
                  <c:v>1.91689</c:v>
                </c:pt>
                <c:pt idx="84535">
                  <c:v>1.91692</c:v>
                </c:pt>
                <c:pt idx="84536">
                  <c:v>1.91694</c:v>
                </c:pt>
                <c:pt idx="84537">
                  <c:v>1.91696</c:v>
                </c:pt>
                <c:pt idx="84538">
                  <c:v>1.91698</c:v>
                </c:pt>
                <c:pt idx="84539">
                  <c:v>1.91701</c:v>
                </c:pt>
                <c:pt idx="84540">
                  <c:v>1.91703</c:v>
                </c:pt>
                <c:pt idx="84541">
                  <c:v>1.91705</c:v>
                </c:pt>
                <c:pt idx="84542">
                  <c:v>1.91708</c:v>
                </c:pt>
                <c:pt idx="84543">
                  <c:v>1.9171</c:v>
                </c:pt>
                <c:pt idx="84544">
                  <c:v>1.91712</c:v>
                </c:pt>
                <c:pt idx="84545">
                  <c:v>1.91714</c:v>
                </c:pt>
                <c:pt idx="84546">
                  <c:v>1.91717</c:v>
                </c:pt>
                <c:pt idx="84547">
                  <c:v>1.91719</c:v>
                </c:pt>
                <c:pt idx="84548">
                  <c:v>1.91721</c:v>
                </c:pt>
                <c:pt idx="84549">
                  <c:v>1.91723</c:v>
                </c:pt>
                <c:pt idx="84550">
                  <c:v>1.91726</c:v>
                </c:pt>
                <c:pt idx="84551">
                  <c:v>1.91728</c:v>
                </c:pt>
                <c:pt idx="84552">
                  <c:v>1.9173</c:v>
                </c:pt>
                <c:pt idx="84553">
                  <c:v>1.91732</c:v>
                </c:pt>
                <c:pt idx="84554">
                  <c:v>1.91735</c:v>
                </c:pt>
                <c:pt idx="84555">
                  <c:v>1.91737</c:v>
                </c:pt>
                <c:pt idx="84556">
                  <c:v>1.91739</c:v>
                </c:pt>
                <c:pt idx="84557">
                  <c:v>1.91742</c:v>
                </c:pt>
                <c:pt idx="84558">
                  <c:v>1.91744</c:v>
                </c:pt>
                <c:pt idx="84559">
                  <c:v>1.91746</c:v>
                </c:pt>
                <c:pt idx="84560">
                  <c:v>1.91748</c:v>
                </c:pt>
                <c:pt idx="84561">
                  <c:v>1.91751</c:v>
                </c:pt>
                <c:pt idx="84562">
                  <c:v>1.91753</c:v>
                </c:pt>
                <c:pt idx="84563">
                  <c:v>1.91755</c:v>
                </c:pt>
                <c:pt idx="84564">
                  <c:v>1.91757</c:v>
                </c:pt>
                <c:pt idx="84565">
                  <c:v>1.9176</c:v>
                </c:pt>
                <c:pt idx="84566">
                  <c:v>1.91762</c:v>
                </c:pt>
                <c:pt idx="84567">
                  <c:v>1.91764</c:v>
                </c:pt>
                <c:pt idx="84568">
                  <c:v>1.91766</c:v>
                </c:pt>
                <c:pt idx="84569">
                  <c:v>1.91769</c:v>
                </c:pt>
                <c:pt idx="84570">
                  <c:v>1.91771</c:v>
                </c:pt>
                <c:pt idx="84571">
                  <c:v>1.91773</c:v>
                </c:pt>
                <c:pt idx="84572">
                  <c:v>1.91776</c:v>
                </c:pt>
                <c:pt idx="84573">
                  <c:v>1.91778</c:v>
                </c:pt>
                <c:pt idx="84574">
                  <c:v>1.9178</c:v>
                </c:pt>
                <c:pt idx="84575">
                  <c:v>1.91782</c:v>
                </c:pt>
                <c:pt idx="84576">
                  <c:v>1.91785</c:v>
                </c:pt>
                <c:pt idx="84577">
                  <c:v>1.91787</c:v>
                </c:pt>
                <c:pt idx="84578">
                  <c:v>1.91789</c:v>
                </c:pt>
                <c:pt idx="84579">
                  <c:v>1.91791</c:v>
                </c:pt>
                <c:pt idx="84580">
                  <c:v>1.91794</c:v>
                </c:pt>
                <c:pt idx="84581">
                  <c:v>1.91796</c:v>
                </c:pt>
                <c:pt idx="84582">
                  <c:v>1.91798</c:v>
                </c:pt>
                <c:pt idx="84583">
                  <c:v>1.918</c:v>
                </c:pt>
                <c:pt idx="84584">
                  <c:v>1.91803</c:v>
                </c:pt>
                <c:pt idx="84585">
                  <c:v>1.91805</c:v>
                </c:pt>
                <c:pt idx="84586">
                  <c:v>1.91807</c:v>
                </c:pt>
                <c:pt idx="84587">
                  <c:v>1.9181</c:v>
                </c:pt>
                <c:pt idx="84588">
                  <c:v>1.91812</c:v>
                </c:pt>
                <c:pt idx="84589">
                  <c:v>1.91814</c:v>
                </c:pt>
                <c:pt idx="84590">
                  <c:v>1.91816</c:v>
                </c:pt>
                <c:pt idx="84591">
                  <c:v>1.91819</c:v>
                </c:pt>
                <c:pt idx="84592">
                  <c:v>1.91821</c:v>
                </c:pt>
                <c:pt idx="84593">
                  <c:v>1.91823</c:v>
                </c:pt>
                <c:pt idx="84594">
                  <c:v>1.91825</c:v>
                </c:pt>
                <c:pt idx="84595">
                  <c:v>1.91828</c:v>
                </c:pt>
                <c:pt idx="84596">
                  <c:v>1.9183</c:v>
                </c:pt>
                <c:pt idx="84597">
                  <c:v>1.91832</c:v>
                </c:pt>
                <c:pt idx="84598">
                  <c:v>1.91834</c:v>
                </c:pt>
                <c:pt idx="84599">
                  <c:v>1.91837</c:v>
                </c:pt>
                <c:pt idx="84600">
                  <c:v>1.91839</c:v>
                </c:pt>
                <c:pt idx="84601">
                  <c:v>1.91841</c:v>
                </c:pt>
                <c:pt idx="84602">
                  <c:v>1.91843</c:v>
                </c:pt>
                <c:pt idx="84603">
                  <c:v>1.91846</c:v>
                </c:pt>
                <c:pt idx="84604">
                  <c:v>1.91848</c:v>
                </c:pt>
                <c:pt idx="84605">
                  <c:v>1.9185</c:v>
                </c:pt>
                <c:pt idx="84606">
                  <c:v>1.91853</c:v>
                </c:pt>
                <c:pt idx="84607">
                  <c:v>1.91855</c:v>
                </c:pt>
                <c:pt idx="84608">
                  <c:v>1.91857</c:v>
                </c:pt>
                <c:pt idx="84609">
                  <c:v>1.91859</c:v>
                </c:pt>
                <c:pt idx="84610">
                  <c:v>1.91862</c:v>
                </c:pt>
                <c:pt idx="84611">
                  <c:v>1.91864</c:v>
                </c:pt>
                <c:pt idx="84612">
                  <c:v>1.91866</c:v>
                </c:pt>
                <c:pt idx="84613">
                  <c:v>1.91868</c:v>
                </c:pt>
                <c:pt idx="84614">
                  <c:v>1.91871</c:v>
                </c:pt>
                <c:pt idx="84615">
                  <c:v>1.91873</c:v>
                </c:pt>
                <c:pt idx="84616">
                  <c:v>1.91875</c:v>
                </c:pt>
                <c:pt idx="84617">
                  <c:v>1.91878</c:v>
                </c:pt>
                <c:pt idx="84618">
                  <c:v>1.9188</c:v>
                </c:pt>
                <c:pt idx="84619">
                  <c:v>1.91882</c:v>
                </c:pt>
                <c:pt idx="84620">
                  <c:v>1.91884</c:v>
                </c:pt>
                <c:pt idx="84621">
                  <c:v>1.91887</c:v>
                </c:pt>
                <c:pt idx="84622">
                  <c:v>1.91889</c:v>
                </c:pt>
                <c:pt idx="84623">
                  <c:v>1.91891</c:v>
                </c:pt>
                <c:pt idx="84624">
                  <c:v>1.91893</c:v>
                </c:pt>
                <c:pt idx="84625">
                  <c:v>1.91896</c:v>
                </c:pt>
                <c:pt idx="84626">
                  <c:v>1.91898</c:v>
                </c:pt>
                <c:pt idx="84627">
                  <c:v>1.919</c:v>
                </c:pt>
                <c:pt idx="84628">
                  <c:v>1.91902</c:v>
                </c:pt>
                <c:pt idx="84629">
                  <c:v>1.91905</c:v>
                </c:pt>
                <c:pt idx="84630">
                  <c:v>1.91907</c:v>
                </c:pt>
                <c:pt idx="84631">
                  <c:v>1.91909</c:v>
                </c:pt>
                <c:pt idx="84632">
                  <c:v>1.91912</c:v>
                </c:pt>
                <c:pt idx="84633">
                  <c:v>1.91914</c:v>
                </c:pt>
                <c:pt idx="84634">
                  <c:v>1.91916</c:v>
                </c:pt>
                <c:pt idx="84635">
                  <c:v>1.91918</c:v>
                </c:pt>
                <c:pt idx="84636">
                  <c:v>1.91921</c:v>
                </c:pt>
                <c:pt idx="84637">
                  <c:v>1.91923</c:v>
                </c:pt>
                <c:pt idx="84638">
                  <c:v>1.91925</c:v>
                </c:pt>
                <c:pt idx="84639">
                  <c:v>1.91927</c:v>
                </c:pt>
                <c:pt idx="84640">
                  <c:v>1.9193</c:v>
                </c:pt>
                <c:pt idx="84641">
                  <c:v>1.91932</c:v>
                </c:pt>
                <c:pt idx="84642">
                  <c:v>1.91934</c:v>
                </c:pt>
                <c:pt idx="84643">
                  <c:v>1.91936</c:v>
                </c:pt>
                <c:pt idx="84644">
                  <c:v>1.91939</c:v>
                </c:pt>
                <c:pt idx="84645">
                  <c:v>1.91941</c:v>
                </c:pt>
                <c:pt idx="84646">
                  <c:v>1.91943</c:v>
                </c:pt>
                <c:pt idx="84647">
                  <c:v>1.91946</c:v>
                </c:pt>
                <c:pt idx="84648">
                  <c:v>1.91948</c:v>
                </c:pt>
                <c:pt idx="84649">
                  <c:v>1.9195</c:v>
                </c:pt>
                <c:pt idx="84650">
                  <c:v>1.91952</c:v>
                </c:pt>
                <c:pt idx="84651">
                  <c:v>1.91955</c:v>
                </c:pt>
                <c:pt idx="84652">
                  <c:v>1.91957</c:v>
                </c:pt>
                <c:pt idx="84653">
                  <c:v>1.91959</c:v>
                </c:pt>
                <c:pt idx="84654">
                  <c:v>1.91962</c:v>
                </c:pt>
                <c:pt idx="84655">
                  <c:v>1.91964</c:v>
                </c:pt>
                <c:pt idx="84656">
                  <c:v>1.91966</c:v>
                </c:pt>
                <c:pt idx="84657">
                  <c:v>1.91968</c:v>
                </c:pt>
                <c:pt idx="84658">
                  <c:v>1.9197</c:v>
                </c:pt>
                <c:pt idx="84659">
                  <c:v>1.91973</c:v>
                </c:pt>
                <c:pt idx="84660">
                  <c:v>1.91975</c:v>
                </c:pt>
                <c:pt idx="84661">
                  <c:v>1.91977</c:v>
                </c:pt>
                <c:pt idx="84662">
                  <c:v>1.9198</c:v>
                </c:pt>
                <c:pt idx="84663">
                  <c:v>1.91982</c:v>
                </c:pt>
                <c:pt idx="84664">
                  <c:v>1.91984</c:v>
                </c:pt>
                <c:pt idx="84665">
                  <c:v>1.91986</c:v>
                </c:pt>
                <c:pt idx="84666">
                  <c:v>1.91989</c:v>
                </c:pt>
                <c:pt idx="84667">
                  <c:v>1.91991</c:v>
                </c:pt>
                <c:pt idx="84668">
                  <c:v>1.91993</c:v>
                </c:pt>
                <c:pt idx="84669">
                  <c:v>1.91996</c:v>
                </c:pt>
                <c:pt idx="84670">
                  <c:v>1.91998</c:v>
                </c:pt>
                <c:pt idx="84671">
                  <c:v>1.92</c:v>
                </c:pt>
                <c:pt idx="84672">
                  <c:v>1.92002</c:v>
                </c:pt>
                <c:pt idx="84673">
                  <c:v>1.92005</c:v>
                </c:pt>
                <c:pt idx="84674">
                  <c:v>1.92007</c:v>
                </c:pt>
                <c:pt idx="84675">
                  <c:v>1.92009</c:v>
                </c:pt>
                <c:pt idx="84676">
                  <c:v>1.92011</c:v>
                </c:pt>
                <c:pt idx="84677">
                  <c:v>1.92014</c:v>
                </c:pt>
                <c:pt idx="84678">
                  <c:v>1.92016</c:v>
                </c:pt>
                <c:pt idx="84679">
                  <c:v>1.92018</c:v>
                </c:pt>
                <c:pt idx="84680">
                  <c:v>1.9202</c:v>
                </c:pt>
                <c:pt idx="84681">
                  <c:v>1.92023</c:v>
                </c:pt>
                <c:pt idx="84682">
                  <c:v>1.92025</c:v>
                </c:pt>
                <c:pt idx="84683">
                  <c:v>1.92027</c:v>
                </c:pt>
                <c:pt idx="84684">
                  <c:v>1.9203</c:v>
                </c:pt>
                <c:pt idx="84685">
                  <c:v>1.92032</c:v>
                </c:pt>
                <c:pt idx="84686">
                  <c:v>1.92034</c:v>
                </c:pt>
                <c:pt idx="84687">
                  <c:v>1.92036</c:v>
                </c:pt>
                <c:pt idx="84688">
                  <c:v>1.92039</c:v>
                </c:pt>
                <c:pt idx="84689">
                  <c:v>1.92041</c:v>
                </c:pt>
                <c:pt idx="84690">
                  <c:v>1.92043</c:v>
                </c:pt>
                <c:pt idx="84691">
                  <c:v>1.92045</c:v>
                </c:pt>
                <c:pt idx="84692">
                  <c:v>1.92048</c:v>
                </c:pt>
                <c:pt idx="84693">
                  <c:v>1.9205</c:v>
                </c:pt>
                <c:pt idx="84694">
                  <c:v>1.92052</c:v>
                </c:pt>
                <c:pt idx="84695">
                  <c:v>1.92054</c:v>
                </c:pt>
                <c:pt idx="84696">
                  <c:v>1.92057</c:v>
                </c:pt>
                <c:pt idx="84697">
                  <c:v>1.92059</c:v>
                </c:pt>
                <c:pt idx="84698">
                  <c:v>1.92061</c:v>
                </c:pt>
                <c:pt idx="84699">
                  <c:v>1.92064</c:v>
                </c:pt>
                <c:pt idx="84700">
                  <c:v>1.92066</c:v>
                </c:pt>
                <c:pt idx="84701">
                  <c:v>1.92068</c:v>
                </c:pt>
                <c:pt idx="84702">
                  <c:v>1.9207</c:v>
                </c:pt>
                <c:pt idx="84703">
                  <c:v>1.92073</c:v>
                </c:pt>
                <c:pt idx="84704">
                  <c:v>1.92075</c:v>
                </c:pt>
                <c:pt idx="84705">
                  <c:v>1.92077</c:v>
                </c:pt>
                <c:pt idx="84706">
                  <c:v>1.92079</c:v>
                </c:pt>
                <c:pt idx="84707">
                  <c:v>1.92082</c:v>
                </c:pt>
                <c:pt idx="84708">
                  <c:v>1.92084</c:v>
                </c:pt>
                <c:pt idx="84709">
                  <c:v>1.92086</c:v>
                </c:pt>
                <c:pt idx="84710">
                  <c:v>1.92088</c:v>
                </c:pt>
                <c:pt idx="84711">
                  <c:v>1.92091</c:v>
                </c:pt>
                <c:pt idx="84712">
                  <c:v>1.92093</c:v>
                </c:pt>
                <c:pt idx="84713">
                  <c:v>1.92095</c:v>
                </c:pt>
                <c:pt idx="84714">
                  <c:v>1.92098</c:v>
                </c:pt>
                <c:pt idx="84715">
                  <c:v>1.921</c:v>
                </c:pt>
                <c:pt idx="84716">
                  <c:v>1.92102</c:v>
                </c:pt>
                <c:pt idx="84717">
                  <c:v>1.92104</c:v>
                </c:pt>
                <c:pt idx="84718">
                  <c:v>1.92107</c:v>
                </c:pt>
                <c:pt idx="84719">
                  <c:v>1.92109</c:v>
                </c:pt>
                <c:pt idx="84720">
                  <c:v>1.92111</c:v>
                </c:pt>
                <c:pt idx="84721">
                  <c:v>1.92113</c:v>
                </c:pt>
                <c:pt idx="84722">
                  <c:v>1.92116</c:v>
                </c:pt>
                <c:pt idx="84723">
                  <c:v>1.92118</c:v>
                </c:pt>
                <c:pt idx="84724">
                  <c:v>1.9212</c:v>
                </c:pt>
                <c:pt idx="84725">
                  <c:v>1.92122</c:v>
                </c:pt>
                <c:pt idx="84726">
                  <c:v>1.92125</c:v>
                </c:pt>
                <c:pt idx="84727">
                  <c:v>1.92127</c:v>
                </c:pt>
                <c:pt idx="84728">
                  <c:v>1.92129</c:v>
                </c:pt>
                <c:pt idx="84729">
                  <c:v>1.92132</c:v>
                </c:pt>
                <c:pt idx="84730">
                  <c:v>1.92134</c:v>
                </c:pt>
                <c:pt idx="84731">
                  <c:v>1.92136</c:v>
                </c:pt>
                <c:pt idx="84732">
                  <c:v>1.92138</c:v>
                </c:pt>
                <c:pt idx="84733">
                  <c:v>1.92141</c:v>
                </c:pt>
                <c:pt idx="84734">
                  <c:v>1.92143</c:v>
                </c:pt>
                <c:pt idx="84735">
                  <c:v>1.92145</c:v>
                </c:pt>
                <c:pt idx="84736">
                  <c:v>1.92147</c:v>
                </c:pt>
                <c:pt idx="84737">
                  <c:v>1.9215</c:v>
                </c:pt>
                <c:pt idx="84738">
                  <c:v>1.92152</c:v>
                </c:pt>
                <c:pt idx="84739">
                  <c:v>1.92154</c:v>
                </c:pt>
                <c:pt idx="84740">
                  <c:v>1.92156</c:v>
                </c:pt>
                <c:pt idx="84741">
                  <c:v>1.92159</c:v>
                </c:pt>
                <c:pt idx="84742">
                  <c:v>1.92161</c:v>
                </c:pt>
                <c:pt idx="84743">
                  <c:v>1.92163</c:v>
                </c:pt>
                <c:pt idx="84744">
                  <c:v>1.92165</c:v>
                </c:pt>
                <c:pt idx="84745">
                  <c:v>1.92168</c:v>
                </c:pt>
                <c:pt idx="84746">
                  <c:v>1.9217</c:v>
                </c:pt>
                <c:pt idx="84747">
                  <c:v>1.92172</c:v>
                </c:pt>
                <c:pt idx="84748">
                  <c:v>1.92175</c:v>
                </c:pt>
                <c:pt idx="84749">
                  <c:v>1.92177</c:v>
                </c:pt>
                <c:pt idx="84750">
                  <c:v>1.92179</c:v>
                </c:pt>
                <c:pt idx="84751">
                  <c:v>1.92181</c:v>
                </c:pt>
                <c:pt idx="84752">
                  <c:v>1.92184</c:v>
                </c:pt>
                <c:pt idx="84753">
                  <c:v>1.92186</c:v>
                </c:pt>
                <c:pt idx="84754">
                  <c:v>1.92188</c:v>
                </c:pt>
                <c:pt idx="84755">
                  <c:v>1.9219</c:v>
                </c:pt>
                <c:pt idx="84756">
                  <c:v>1.92193</c:v>
                </c:pt>
                <c:pt idx="84757">
                  <c:v>1.92195</c:v>
                </c:pt>
                <c:pt idx="84758">
                  <c:v>1.92197</c:v>
                </c:pt>
                <c:pt idx="84759">
                  <c:v>1.92199</c:v>
                </c:pt>
                <c:pt idx="84760">
                  <c:v>1.92202</c:v>
                </c:pt>
                <c:pt idx="84761">
                  <c:v>1.92204</c:v>
                </c:pt>
                <c:pt idx="84762">
                  <c:v>1.92206</c:v>
                </c:pt>
                <c:pt idx="84763">
                  <c:v>1.92209</c:v>
                </c:pt>
                <c:pt idx="84764">
                  <c:v>1.92211</c:v>
                </c:pt>
                <c:pt idx="84765">
                  <c:v>1.92213</c:v>
                </c:pt>
                <c:pt idx="84766">
                  <c:v>1.92215</c:v>
                </c:pt>
                <c:pt idx="84767">
                  <c:v>1.92218</c:v>
                </c:pt>
                <c:pt idx="84768">
                  <c:v>1.9222</c:v>
                </c:pt>
                <c:pt idx="84769">
                  <c:v>1.92222</c:v>
                </c:pt>
                <c:pt idx="84770">
                  <c:v>1.92224</c:v>
                </c:pt>
                <c:pt idx="84771">
                  <c:v>1.92227</c:v>
                </c:pt>
                <c:pt idx="84772">
                  <c:v>1.92229</c:v>
                </c:pt>
                <c:pt idx="84773">
                  <c:v>1.92231</c:v>
                </c:pt>
                <c:pt idx="84774">
                  <c:v>1.92234</c:v>
                </c:pt>
                <c:pt idx="84775">
                  <c:v>1.92236</c:v>
                </c:pt>
                <c:pt idx="84776">
                  <c:v>1.92238</c:v>
                </c:pt>
                <c:pt idx="84777">
                  <c:v>1.9224</c:v>
                </c:pt>
                <c:pt idx="84778">
                  <c:v>1.92243</c:v>
                </c:pt>
                <c:pt idx="84779">
                  <c:v>1.92245</c:v>
                </c:pt>
                <c:pt idx="84780">
                  <c:v>1.92247</c:v>
                </c:pt>
                <c:pt idx="84781">
                  <c:v>1.92249</c:v>
                </c:pt>
                <c:pt idx="84782">
                  <c:v>1.92252</c:v>
                </c:pt>
                <c:pt idx="84783">
                  <c:v>1.92254</c:v>
                </c:pt>
                <c:pt idx="84784">
                  <c:v>1.92256</c:v>
                </c:pt>
                <c:pt idx="84785">
                  <c:v>1.92258</c:v>
                </c:pt>
                <c:pt idx="84786">
                  <c:v>1.92261</c:v>
                </c:pt>
                <c:pt idx="84787">
                  <c:v>1.92263</c:v>
                </c:pt>
                <c:pt idx="84788">
                  <c:v>1.92265</c:v>
                </c:pt>
                <c:pt idx="84789">
                  <c:v>1.92268</c:v>
                </c:pt>
                <c:pt idx="84790">
                  <c:v>1.9227</c:v>
                </c:pt>
                <c:pt idx="84791">
                  <c:v>1.92272</c:v>
                </c:pt>
                <c:pt idx="84792">
                  <c:v>1.92274</c:v>
                </c:pt>
                <c:pt idx="84793">
                  <c:v>1.92277</c:v>
                </c:pt>
                <c:pt idx="84794">
                  <c:v>1.92279</c:v>
                </c:pt>
                <c:pt idx="84795">
                  <c:v>1.92281</c:v>
                </c:pt>
                <c:pt idx="84796">
                  <c:v>1.92283</c:v>
                </c:pt>
                <c:pt idx="84797">
                  <c:v>1.92286</c:v>
                </c:pt>
                <c:pt idx="84798">
                  <c:v>1.92288</c:v>
                </c:pt>
                <c:pt idx="84799">
                  <c:v>1.9229</c:v>
                </c:pt>
                <c:pt idx="84800">
                  <c:v>1.92292</c:v>
                </c:pt>
                <c:pt idx="84801">
                  <c:v>1.92295</c:v>
                </c:pt>
                <c:pt idx="84802">
                  <c:v>1.92297</c:v>
                </c:pt>
                <c:pt idx="84803">
                  <c:v>1.92299</c:v>
                </c:pt>
                <c:pt idx="84804">
                  <c:v>1.92302</c:v>
                </c:pt>
                <c:pt idx="84805">
                  <c:v>1.92304</c:v>
                </c:pt>
                <c:pt idx="84806">
                  <c:v>1.92306</c:v>
                </c:pt>
                <c:pt idx="84807">
                  <c:v>1.92308</c:v>
                </c:pt>
                <c:pt idx="84808">
                  <c:v>1.92311</c:v>
                </c:pt>
                <c:pt idx="84809">
                  <c:v>1.92313</c:v>
                </c:pt>
                <c:pt idx="84810">
                  <c:v>1.92315</c:v>
                </c:pt>
                <c:pt idx="84811">
                  <c:v>1.92318</c:v>
                </c:pt>
                <c:pt idx="84812">
                  <c:v>1.9232</c:v>
                </c:pt>
                <c:pt idx="84813">
                  <c:v>1.92322</c:v>
                </c:pt>
                <c:pt idx="84814">
                  <c:v>1.92324</c:v>
                </c:pt>
                <c:pt idx="84815">
                  <c:v>1.92327</c:v>
                </c:pt>
                <c:pt idx="84816">
                  <c:v>1.92329</c:v>
                </c:pt>
                <c:pt idx="84817">
                  <c:v>1.92331</c:v>
                </c:pt>
                <c:pt idx="84818">
                  <c:v>1.92333</c:v>
                </c:pt>
                <c:pt idx="84819">
                  <c:v>1.92336</c:v>
                </c:pt>
                <c:pt idx="84820">
                  <c:v>1.92338</c:v>
                </c:pt>
                <c:pt idx="84821">
                  <c:v>1.9234</c:v>
                </c:pt>
                <c:pt idx="84822">
                  <c:v>1.92342</c:v>
                </c:pt>
                <c:pt idx="84823">
                  <c:v>1.92345</c:v>
                </c:pt>
                <c:pt idx="84824">
                  <c:v>1.92347</c:v>
                </c:pt>
                <c:pt idx="84825">
                  <c:v>1.92349</c:v>
                </c:pt>
                <c:pt idx="84826">
                  <c:v>1.92352</c:v>
                </c:pt>
                <c:pt idx="84827">
                  <c:v>1.92354</c:v>
                </c:pt>
                <c:pt idx="84828">
                  <c:v>1.92356</c:v>
                </c:pt>
                <c:pt idx="84829">
                  <c:v>1.92358</c:v>
                </c:pt>
                <c:pt idx="84830">
                  <c:v>1.92361</c:v>
                </c:pt>
                <c:pt idx="84831">
                  <c:v>1.92363</c:v>
                </c:pt>
                <c:pt idx="84832">
                  <c:v>1.92365</c:v>
                </c:pt>
                <c:pt idx="84833">
                  <c:v>1.92367</c:v>
                </c:pt>
                <c:pt idx="84834">
                  <c:v>1.9237</c:v>
                </c:pt>
                <c:pt idx="84835">
                  <c:v>1.92372</c:v>
                </c:pt>
                <c:pt idx="84836">
                  <c:v>1.92374</c:v>
                </c:pt>
                <c:pt idx="84837">
                  <c:v>1.92376</c:v>
                </c:pt>
                <c:pt idx="84838">
                  <c:v>1.92379</c:v>
                </c:pt>
                <c:pt idx="84839">
                  <c:v>1.92381</c:v>
                </c:pt>
                <c:pt idx="84840">
                  <c:v>1.92383</c:v>
                </c:pt>
                <c:pt idx="84841">
                  <c:v>1.92386</c:v>
                </c:pt>
                <c:pt idx="84842">
                  <c:v>1.92388</c:v>
                </c:pt>
                <c:pt idx="84843">
                  <c:v>1.9239</c:v>
                </c:pt>
                <c:pt idx="84844">
                  <c:v>1.92392</c:v>
                </c:pt>
                <c:pt idx="84845">
                  <c:v>1.92395</c:v>
                </c:pt>
                <c:pt idx="84846">
                  <c:v>1.92397</c:v>
                </c:pt>
                <c:pt idx="84847">
                  <c:v>1.92399</c:v>
                </c:pt>
                <c:pt idx="84848">
                  <c:v>1.92401</c:v>
                </c:pt>
                <c:pt idx="84849">
                  <c:v>1.92404</c:v>
                </c:pt>
                <c:pt idx="84850">
                  <c:v>1.92406</c:v>
                </c:pt>
                <c:pt idx="84851">
                  <c:v>1.92408</c:v>
                </c:pt>
                <c:pt idx="84852">
                  <c:v>1.9241</c:v>
                </c:pt>
                <c:pt idx="84853">
                  <c:v>1.92413</c:v>
                </c:pt>
                <c:pt idx="84854">
                  <c:v>1.92415</c:v>
                </c:pt>
                <c:pt idx="84855">
                  <c:v>1.92417</c:v>
                </c:pt>
                <c:pt idx="84856">
                  <c:v>1.9242</c:v>
                </c:pt>
                <c:pt idx="84857">
                  <c:v>1.92422</c:v>
                </c:pt>
                <c:pt idx="84858">
                  <c:v>1.92424</c:v>
                </c:pt>
                <c:pt idx="84859">
                  <c:v>1.92426</c:v>
                </c:pt>
                <c:pt idx="84860">
                  <c:v>1.92429</c:v>
                </c:pt>
                <c:pt idx="84861">
                  <c:v>1.92431</c:v>
                </c:pt>
                <c:pt idx="84862">
                  <c:v>1.92433</c:v>
                </c:pt>
                <c:pt idx="84863">
                  <c:v>1.92435</c:v>
                </c:pt>
                <c:pt idx="84864">
                  <c:v>1.92438</c:v>
                </c:pt>
                <c:pt idx="84865">
                  <c:v>1.9244</c:v>
                </c:pt>
                <c:pt idx="84866">
                  <c:v>1.92442</c:v>
                </c:pt>
                <c:pt idx="84867">
                  <c:v>1.92444</c:v>
                </c:pt>
                <c:pt idx="84868">
                  <c:v>1.92447</c:v>
                </c:pt>
                <c:pt idx="84869">
                  <c:v>1.92449</c:v>
                </c:pt>
                <c:pt idx="84870">
                  <c:v>1.92451</c:v>
                </c:pt>
                <c:pt idx="84871">
                  <c:v>1.92454</c:v>
                </c:pt>
                <c:pt idx="84872">
                  <c:v>1.92456</c:v>
                </c:pt>
                <c:pt idx="84873">
                  <c:v>1.92458</c:v>
                </c:pt>
                <c:pt idx="84874">
                  <c:v>1.9246</c:v>
                </c:pt>
                <c:pt idx="84875">
                  <c:v>1.92463</c:v>
                </c:pt>
                <c:pt idx="84876">
                  <c:v>1.92465</c:v>
                </c:pt>
                <c:pt idx="84877">
                  <c:v>1.92467</c:v>
                </c:pt>
                <c:pt idx="84878">
                  <c:v>1.92469</c:v>
                </c:pt>
                <c:pt idx="84879">
                  <c:v>1.92472</c:v>
                </c:pt>
                <c:pt idx="84880">
                  <c:v>1.92474</c:v>
                </c:pt>
                <c:pt idx="84881">
                  <c:v>1.92476</c:v>
                </c:pt>
                <c:pt idx="84882">
                  <c:v>1.92478</c:v>
                </c:pt>
                <c:pt idx="84883">
                  <c:v>1.92481</c:v>
                </c:pt>
                <c:pt idx="84884">
                  <c:v>1.92483</c:v>
                </c:pt>
                <c:pt idx="84885">
                  <c:v>1.92485</c:v>
                </c:pt>
                <c:pt idx="84886">
                  <c:v>1.92487</c:v>
                </c:pt>
                <c:pt idx="84887">
                  <c:v>1.9249</c:v>
                </c:pt>
                <c:pt idx="84888">
                  <c:v>1.92492</c:v>
                </c:pt>
                <c:pt idx="84889">
                  <c:v>1.92494</c:v>
                </c:pt>
                <c:pt idx="84890">
                  <c:v>1.92497</c:v>
                </c:pt>
                <c:pt idx="84891">
                  <c:v>1.92499</c:v>
                </c:pt>
                <c:pt idx="84892">
                  <c:v>1.92501</c:v>
                </c:pt>
                <c:pt idx="84893">
                  <c:v>1.92503</c:v>
                </c:pt>
                <c:pt idx="84894">
                  <c:v>1.92506</c:v>
                </c:pt>
                <c:pt idx="84895">
                  <c:v>1.92508</c:v>
                </c:pt>
                <c:pt idx="84896">
                  <c:v>1.9251</c:v>
                </c:pt>
                <c:pt idx="84897">
                  <c:v>1.92512</c:v>
                </c:pt>
                <c:pt idx="84898">
                  <c:v>1.92515</c:v>
                </c:pt>
                <c:pt idx="84899">
                  <c:v>1.92517</c:v>
                </c:pt>
                <c:pt idx="84900">
                  <c:v>1.92519</c:v>
                </c:pt>
                <c:pt idx="84901">
                  <c:v>1.92521</c:v>
                </c:pt>
                <c:pt idx="84902">
                  <c:v>1.92524</c:v>
                </c:pt>
                <c:pt idx="84903">
                  <c:v>1.92526</c:v>
                </c:pt>
                <c:pt idx="84904">
                  <c:v>1.92528</c:v>
                </c:pt>
                <c:pt idx="84905">
                  <c:v>1.92531</c:v>
                </c:pt>
                <c:pt idx="84906">
                  <c:v>1.92533</c:v>
                </c:pt>
                <c:pt idx="84907">
                  <c:v>1.92535</c:v>
                </c:pt>
                <c:pt idx="84908">
                  <c:v>1.92537</c:v>
                </c:pt>
                <c:pt idx="84909">
                  <c:v>1.9254</c:v>
                </c:pt>
                <c:pt idx="84910">
                  <c:v>1.92542</c:v>
                </c:pt>
                <c:pt idx="84911">
                  <c:v>1.92544</c:v>
                </c:pt>
                <c:pt idx="84912">
                  <c:v>1.92546</c:v>
                </c:pt>
                <c:pt idx="84913">
                  <c:v>1.92549</c:v>
                </c:pt>
                <c:pt idx="84914">
                  <c:v>1.92551</c:v>
                </c:pt>
                <c:pt idx="84915">
                  <c:v>1.92553</c:v>
                </c:pt>
                <c:pt idx="84916">
                  <c:v>1.92556</c:v>
                </c:pt>
                <c:pt idx="84917">
                  <c:v>1.92558</c:v>
                </c:pt>
                <c:pt idx="84918">
                  <c:v>1.9256</c:v>
                </c:pt>
                <c:pt idx="84919">
                  <c:v>1.92562</c:v>
                </c:pt>
                <c:pt idx="84920">
                  <c:v>1.92565</c:v>
                </c:pt>
                <c:pt idx="84921">
                  <c:v>1.92567</c:v>
                </c:pt>
                <c:pt idx="84922">
                  <c:v>1.92569</c:v>
                </c:pt>
                <c:pt idx="84923">
                  <c:v>1.92571</c:v>
                </c:pt>
                <c:pt idx="84924">
                  <c:v>1.92574</c:v>
                </c:pt>
                <c:pt idx="84925">
                  <c:v>1.92576</c:v>
                </c:pt>
                <c:pt idx="84926">
                  <c:v>1.92578</c:v>
                </c:pt>
                <c:pt idx="84927">
                  <c:v>1.9258</c:v>
                </c:pt>
                <c:pt idx="84928">
                  <c:v>1.92583</c:v>
                </c:pt>
                <c:pt idx="84929">
                  <c:v>1.92585</c:v>
                </c:pt>
                <c:pt idx="84930">
                  <c:v>1.92587</c:v>
                </c:pt>
                <c:pt idx="84931">
                  <c:v>1.9259</c:v>
                </c:pt>
                <c:pt idx="84932">
                  <c:v>1.92592</c:v>
                </c:pt>
                <c:pt idx="84933">
                  <c:v>1.92594</c:v>
                </c:pt>
                <c:pt idx="84934">
                  <c:v>1.92596</c:v>
                </c:pt>
                <c:pt idx="84935">
                  <c:v>1.92599</c:v>
                </c:pt>
                <c:pt idx="84936">
                  <c:v>1.92601</c:v>
                </c:pt>
                <c:pt idx="84937">
                  <c:v>1.92603</c:v>
                </c:pt>
                <c:pt idx="84938">
                  <c:v>1.92605</c:v>
                </c:pt>
                <c:pt idx="84939">
                  <c:v>1.92608</c:v>
                </c:pt>
                <c:pt idx="84940">
                  <c:v>1.9261</c:v>
                </c:pt>
                <c:pt idx="84941">
                  <c:v>1.92612</c:v>
                </c:pt>
                <c:pt idx="84942">
                  <c:v>1.92614</c:v>
                </c:pt>
                <c:pt idx="84943">
                  <c:v>1.92617</c:v>
                </c:pt>
                <c:pt idx="84944">
                  <c:v>1.92619</c:v>
                </c:pt>
                <c:pt idx="84945">
                  <c:v>1.92621</c:v>
                </c:pt>
                <c:pt idx="84946">
                  <c:v>1.92624</c:v>
                </c:pt>
                <c:pt idx="84947">
                  <c:v>1.92626</c:v>
                </c:pt>
                <c:pt idx="84948">
                  <c:v>1.92628</c:v>
                </c:pt>
                <c:pt idx="84949">
                  <c:v>1.9263</c:v>
                </c:pt>
                <c:pt idx="84950">
                  <c:v>1.92633</c:v>
                </c:pt>
                <c:pt idx="84951">
                  <c:v>1.92635</c:v>
                </c:pt>
                <c:pt idx="84952">
                  <c:v>1.92637</c:v>
                </c:pt>
                <c:pt idx="84953">
                  <c:v>1.9264</c:v>
                </c:pt>
                <c:pt idx="84954">
                  <c:v>1.92642</c:v>
                </c:pt>
                <c:pt idx="84955">
                  <c:v>1.92644</c:v>
                </c:pt>
                <c:pt idx="84956">
                  <c:v>1.92646</c:v>
                </c:pt>
                <c:pt idx="84957">
                  <c:v>1.92649</c:v>
                </c:pt>
                <c:pt idx="84958">
                  <c:v>1.92651</c:v>
                </c:pt>
                <c:pt idx="84959">
                  <c:v>1.92653</c:v>
                </c:pt>
                <c:pt idx="84960">
                  <c:v>1.92655</c:v>
                </c:pt>
                <c:pt idx="84961">
                  <c:v>1.92658</c:v>
                </c:pt>
                <c:pt idx="84962">
                  <c:v>1.9266</c:v>
                </c:pt>
                <c:pt idx="84963">
                  <c:v>1.92662</c:v>
                </c:pt>
                <c:pt idx="84964">
                  <c:v>1.92664</c:v>
                </c:pt>
                <c:pt idx="84965">
                  <c:v>1.92667</c:v>
                </c:pt>
                <c:pt idx="84966">
                  <c:v>1.92669</c:v>
                </c:pt>
                <c:pt idx="84967">
                  <c:v>1.92671</c:v>
                </c:pt>
                <c:pt idx="84968">
                  <c:v>1.92674</c:v>
                </c:pt>
                <c:pt idx="84969">
                  <c:v>1.92676</c:v>
                </c:pt>
                <c:pt idx="84970">
                  <c:v>1.92678</c:v>
                </c:pt>
                <c:pt idx="84971">
                  <c:v>1.9268</c:v>
                </c:pt>
                <c:pt idx="84972">
                  <c:v>1.92683</c:v>
                </c:pt>
                <c:pt idx="84973">
                  <c:v>1.92685</c:v>
                </c:pt>
                <c:pt idx="84974">
                  <c:v>1.92687</c:v>
                </c:pt>
                <c:pt idx="84975">
                  <c:v>1.92689</c:v>
                </c:pt>
                <c:pt idx="84976">
                  <c:v>1.92692</c:v>
                </c:pt>
                <c:pt idx="84977">
                  <c:v>1.92694</c:v>
                </c:pt>
                <c:pt idx="84978">
                  <c:v>1.92696</c:v>
                </c:pt>
                <c:pt idx="84979">
                  <c:v>1.92698</c:v>
                </c:pt>
                <c:pt idx="84980">
                  <c:v>1.92701</c:v>
                </c:pt>
                <c:pt idx="84981">
                  <c:v>1.92703</c:v>
                </c:pt>
                <c:pt idx="84982">
                  <c:v>1.92705</c:v>
                </c:pt>
                <c:pt idx="84983">
                  <c:v>1.92708</c:v>
                </c:pt>
                <c:pt idx="84984">
                  <c:v>1.9271</c:v>
                </c:pt>
                <c:pt idx="84985">
                  <c:v>1.92712</c:v>
                </c:pt>
                <c:pt idx="84986">
                  <c:v>1.92714</c:v>
                </c:pt>
                <c:pt idx="84987">
                  <c:v>1.92717</c:v>
                </c:pt>
                <c:pt idx="84988">
                  <c:v>1.92719</c:v>
                </c:pt>
                <c:pt idx="84989">
                  <c:v>1.92721</c:v>
                </c:pt>
                <c:pt idx="84990">
                  <c:v>1.92723</c:v>
                </c:pt>
                <c:pt idx="84991">
                  <c:v>1.92726</c:v>
                </c:pt>
                <c:pt idx="84992">
                  <c:v>1.92728</c:v>
                </c:pt>
                <c:pt idx="84993">
                  <c:v>1.9273</c:v>
                </c:pt>
                <c:pt idx="84994">
                  <c:v>1.92732</c:v>
                </c:pt>
                <c:pt idx="84995">
                  <c:v>1.92735</c:v>
                </c:pt>
                <c:pt idx="84996">
                  <c:v>1.92737</c:v>
                </c:pt>
                <c:pt idx="84997">
                  <c:v>1.92739</c:v>
                </c:pt>
                <c:pt idx="84998">
                  <c:v>1.92742</c:v>
                </c:pt>
                <c:pt idx="84999">
                  <c:v>1.92744</c:v>
                </c:pt>
                <c:pt idx="85000">
                  <c:v>1.92746</c:v>
                </c:pt>
                <c:pt idx="85001">
                  <c:v>1.92748</c:v>
                </c:pt>
                <c:pt idx="85002">
                  <c:v>1.92751</c:v>
                </c:pt>
                <c:pt idx="85003">
                  <c:v>1.92753</c:v>
                </c:pt>
                <c:pt idx="85004">
                  <c:v>1.92755</c:v>
                </c:pt>
                <c:pt idx="85005">
                  <c:v>1.92757</c:v>
                </c:pt>
                <c:pt idx="85006">
                  <c:v>1.9276</c:v>
                </c:pt>
                <c:pt idx="85007">
                  <c:v>1.92762</c:v>
                </c:pt>
                <c:pt idx="85008">
                  <c:v>1.92764</c:v>
                </c:pt>
                <c:pt idx="85009">
                  <c:v>1.92766</c:v>
                </c:pt>
                <c:pt idx="85010">
                  <c:v>1.92769</c:v>
                </c:pt>
                <c:pt idx="85011">
                  <c:v>1.92771</c:v>
                </c:pt>
                <c:pt idx="85012">
                  <c:v>1.92773</c:v>
                </c:pt>
                <c:pt idx="85013">
                  <c:v>1.92776</c:v>
                </c:pt>
                <c:pt idx="85014">
                  <c:v>1.92778</c:v>
                </c:pt>
                <c:pt idx="85015">
                  <c:v>1.9278</c:v>
                </c:pt>
                <c:pt idx="85016">
                  <c:v>1.92782</c:v>
                </c:pt>
                <c:pt idx="85017">
                  <c:v>1.92785</c:v>
                </c:pt>
                <c:pt idx="85018">
                  <c:v>1.92787</c:v>
                </c:pt>
                <c:pt idx="85019">
                  <c:v>1.92789</c:v>
                </c:pt>
                <c:pt idx="85020">
                  <c:v>1.92791</c:v>
                </c:pt>
                <c:pt idx="85021">
                  <c:v>1.92794</c:v>
                </c:pt>
                <c:pt idx="85022">
                  <c:v>1.92796</c:v>
                </c:pt>
                <c:pt idx="85023">
                  <c:v>1.92798</c:v>
                </c:pt>
                <c:pt idx="85024">
                  <c:v>1.928</c:v>
                </c:pt>
                <c:pt idx="85025">
                  <c:v>1.92803</c:v>
                </c:pt>
                <c:pt idx="85026">
                  <c:v>1.92805</c:v>
                </c:pt>
                <c:pt idx="85027">
                  <c:v>1.92807</c:v>
                </c:pt>
                <c:pt idx="85028">
                  <c:v>1.92809</c:v>
                </c:pt>
                <c:pt idx="85029">
                  <c:v>1.92812</c:v>
                </c:pt>
                <c:pt idx="85030">
                  <c:v>1.92814</c:v>
                </c:pt>
                <c:pt idx="85031">
                  <c:v>1.92816</c:v>
                </c:pt>
                <c:pt idx="85032">
                  <c:v>1.92819</c:v>
                </c:pt>
                <c:pt idx="85033">
                  <c:v>1.92821</c:v>
                </c:pt>
                <c:pt idx="85034">
                  <c:v>1.92823</c:v>
                </c:pt>
                <c:pt idx="85035">
                  <c:v>1.92825</c:v>
                </c:pt>
                <c:pt idx="85036">
                  <c:v>1.92828</c:v>
                </c:pt>
                <c:pt idx="85037">
                  <c:v>1.9283</c:v>
                </c:pt>
                <c:pt idx="85038">
                  <c:v>1.92832</c:v>
                </c:pt>
                <c:pt idx="85039">
                  <c:v>1.92834</c:v>
                </c:pt>
                <c:pt idx="85040">
                  <c:v>1.92837</c:v>
                </c:pt>
                <c:pt idx="85041">
                  <c:v>1.92839</c:v>
                </c:pt>
                <c:pt idx="85042">
                  <c:v>1.92841</c:v>
                </c:pt>
                <c:pt idx="85043">
                  <c:v>1.92843</c:v>
                </c:pt>
                <c:pt idx="85044">
                  <c:v>1.92846</c:v>
                </c:pt>
                <c:pt idx="85045">
                  <c:v>1.92848</c:v>
                </c:pt>
                <c:pt idx="85046">
                  <c:v>1.9285</c:v>
                </c:pt>
                <c:pt idx="85047">
                  <c:v>1.92853</c:v>
                </c:pt>
                <c:pt idx="85048">
                  <c:v>1.92855</c:v>
                </c:pt>
                <c:pt idx="85049">
                  <c:v>1.92857</c:v>
                </c:pt>
                <c:pt idx="85050">
                  <c:v>1.92859</c:v>
                </c:pt>
                <c:pt idx="85051">
                  <c:v>1.92862</c:v>
                </c:pt>
                <c:pt idx="85052">
                  <c:v>1.92864</c:v>
                </c:pt>
                <c:pt idx="85053">
                  <c:v>1.92866</c:v>
                </c:pt>
                <c:pt idx="85054">
                  <c:v>1.92868</c:v>
                </c:pt>
                <c:pt idx="85055">
                  <c:v>1.92871</c:v>
                </c:pt>
                <c:pt idx="85056">
                  <c:v>1.92873</c:v>
                </c:pt>
                <c:pt idx="85057">
                  <c:v>1.92875</c:v>
                </c:pt>
                <c:pt idx="85058">
                  <c:v>1.92878</c:v>
                </c:pt>
                <c:pt idx="85059">
                  <c:v>1.9288</c:v>
                </c:pt>
                <c:pt idx="85060">
                  <c:v>1.92882</c:v>
                </c:pt>
                <c:pt idx="85061">
                  <c:v>1.92884</c:v>
                </c:pt>
                <c:pt idx="85062">
                  <c:v>1.92887</c:v>
                </c:pt>
                <c:pt idx="85063">
                  <c:v>1.92889</c:v>
                </c:pt>
                <c:pt idx="85064">
                  <c:v>1.92891</c:v>
                </c:pt>
                <c:pt idx="85065">
                  <c:v>1.92893</c:v>
                </c:pt>
                <c:pt idx="85066">
                  <c:v>1.92896</c:v>
                </c:pt>
                <c:pt idx="85067">
                  <c:v>1.92898</c:v>
                </c:pt>
                <c:pt idx="85068">
                  <c:v>1.929</c:v>
                </c:pt>
                <c:pt idx="85069">
                  <c:v>1.92902</c:v>
                </c:pt>
                <c:pt idx="85070">
                  <c:v>1.92905</c:v>
                </c:pt>
                <c:pt idx="85071">
                  <c:v>1.92907</c:v>
                </c:pt>
                <c:pt idx="85072">
                  <c:v>1.92909</c:v>
                </c:pt>
                <c:pt idx="85073">
                  <c:v>1.92912</c:v>
                </c:pt>
                <c:pt idx="85074">
                  <c:v>1.92914</c:v>
                </c:pt>
                <c:pt idx="85075">
                  <c:v>1.92916</c:v>
                </c:pt>
                <c:pt idx="85076">
                  <c:v>1.92918</c:v>
                </c:pt>
                <c:pt idx="85077">
                  <c:v>1.92921</c:v>
                </c:pt>
                <c:pt idx="85078">
                  <c:v>1.92923</c:v>
                </c:pt>
                <c:pt idx="85079">
                  <c:v>1.92925</c:v>
                </c:pt>
                <c:pt idx="85080">
                  <c:v>1.92927</c:v>
                </c:pt>
                <c:pt idx="85081">
                  <c:v>1.9293</c:v>
                </c:pt>
                <c:pt idx="85082">
                  <c:v>1.92932</c:v>
                </c:pt>
                <c:pt idx="85083">
                  <c:v>1.92934</c:v>
                </c:pt>
                <c:pt idx="85084">
                  <c:v>1.92936</c:v>
                </c:pt>
                <c:pt idx="85085">
                  <c:v>1.92939</c:v>
                </c:pt>
                <c:pt idx="85086">
                  <c:v>1.92941</c:v>
                </c:pt>
                <c:pt idx="85087">
                  <c:v>1.92943</c:v>
                </c:pt>
                <c:pt idx="85088">
                  <c:v>1.92946</c:v>
                </c:pt>
                <c:pt idx="85089">
                  <c:v>1.92948</c:v>
                </c:pt>
                <c:pt idx="85090">
                  <c:v>1.9295</c:v>
                </c:pt>
                <c:pt idx="85091">
                  <c:v>1.92952</c:v>
                </c:pt>
                <c:pt idx="85092">
                  <c:v>1.92955</c:v>
                </c:pt>
                <c:pt idx="85093">
                  <c:v>1.92957</c:v>
                </c:pt>
                <c:pt idx="85094">
                  <c:v>1.92959</c:v>
                </c:pt>
                <c:pt idx="85095">
                  <c:v>1.92962</c:v>
                </c:pt>
                <c:pt idx="85096">
                  <c:v>1.92964</c:v>
                </c:pt>
                <c:pt idx="85097">
                  <c:v>1.92966</c:v>
                </c:pt>
                <c:pt idx="85098">
                  <c:v>1.92968</c:v>
                </c:pt>
                <c:pt idx="85099">
                  <c:v>1.92971</c:v>
                </c:pt>
                <c:pt idx="85100">
                  <c:v>1.92973</c:v>
                </c:pt>
                <c:pt idx="85101">
                  <c:v>1.92975</c:v>
                </c:pt>
                <c:pt idx="85102">
                  <c:v>1.92977</c:v>
                </c:pt>
                <c:pt idx="85103">
                  <c:v>1.9298</c:v>
                </c:pt>
                <c:pt idx="85104">
                  <c:v>1.92982</c:v>
                </c:pt>
                <c:pt idx="85105">
                  <c:v>1.92984</c:v>
                </c:pt>
                <c:pt idx="85106">
                  <c:v>1.92986</c:v>
                </c:pt>
                <c:pt idx="85107">
                  <c:v>1.92989</c:v>
                </c:pt>
                <c:pt idx="85108">
                  <c:v>1.92991</c:v>
                </c:pt>
                <c:pt idx="85109">
                  <c:v>1.92993</c:v>
                </c:pt>
                <c:pt idx="85110">
                  <c:v>1.92996</c:v>
                </c:pt>
                <c:pt idx="85111">
                  <c:v>1.92998</c:v>
                </c:pt>
                <c:pt idx="85112">
                  <c:v>1.93</c:v>
                </c:pt>
                <c:pt idx="85113">
                  <c:v>1.93002</c:v>
                </c:pt>
                <c:pt idx="85114">
                  <c:v>1.93005</c:v>
                </c:pt>
                <c:pt idx="85115">
                  <c:v>1.93007</c:v>
                </c:pt>
                <c:pt idx="85116">
                  <c:v>1.93009</c:v>
                </c:pt>
                <c:pt idx="85117">
                  <c:v>1.93011</c:v>
                </c:pt>
                <c:pt idx="85118">
                  <c:v>1.93014</c:v>
                </c:pt>
                <c:pt idx="85119">
                  <c:v>1.93016</c:v>
                </c:pt>
                <c:pt idx="85120">
                  <c:v>1.93018</c:v>
                </c:pt>
                <c:pt idx="85121">
                  <c:v>1.9302</c:v>
                </c:pt>
                <c:pt idx="85122">
                  <c:v>1.93023</c:v>
                </c:pt>
                <c:pt idx="85123">
                  <c:v>1.93025</c:v>
                </c:pt>
                <c:pt idx="85124">
                  <c:v>1.93027</c:v>
                </c:pt>
                <c:pt idx="85125">
                  <c:v>1.9303</c:v>
                </c:pt>
                <c:pt idx="85126">
                  <c:v>1.93032</c:v>
                </c:pt>
                <c:pt idx="85127">
                  <c:v>1.93034</c:v>
                </c:pt>
                <c:pt idx="85128">
                  <c:v>1.93036</c:v>
                </c:pt>
                <c:pt idx="85129">
                  <c:v>1.93039</c:v>
                </c:pt>
                <c:pt idx="85130">
                  <c:v>1.93041</c:v>
                </c:pt>
                <c:pt idx="85131">
                  <c:v>1.93043</c:v>
                </c:pt>
                <c:pt idx="85132">
                  <c:v>1.93045</c:v>
                </c:pt>
                <c:pt idx="85133">
                  <c:v>1.93048</c:v>
                </c:pt>
                <c:pt idx="85134">
                  <c:v>1.9305</c:v>
                </c:pt>
                <c:pt idx="85135">
                  <c:v>1.93052</c:v>
                </c:pt>
                <c:pt idx="85136">
                  <c:v>1.93054</c:v>
                </c:pt>
                <c:pt idx="85137">
                  <c:v>1.93057</c:v>
                </c:pt>
                <c:pt idx="85138">
                  <c:v>1.93059</c:v>
                </c:pt>
                <c:pt idx="85139">
                  <c:v>1.93061</c:v>
                </c:pt>
                <c:pt idx="85140">
                  <c:v>1.93064</c:v>
                </c:pt>
                <c:pt idx="85141">
                  <c:v>1.93066</c:v>
                </c:pt>
                <c:pt idx="85142">
                  <c:v>1.93068</c:v>
                </c:pt>
                <c:pt idx="85143">
                  <c:v>1.9307</c:v>
                </c:pt>
                <c:pt idx="85144">
                  <c:v>1.93073</c:v>
                </c:pt>
                <c:pt idx="85145">
                  <c:v>1.93075</c:v>
                </c:pt>
                <c:pt idx="85146">
                  <c:v>1.93077</c:v>
                </c:pt>
                <c:pt idx="85147">
                  <c:v>1.93079</c:v>
                </c:pt>
                <c:pt idx="85148">
                  <c:v>1.93082</c:v>
                </c:pt>
                <c:pt idx="85149">
                  <c:v>1.93084</c:v>
                </c:pt>
                <c:pt idx="85150">
                  <c:v>1.93086</c:v>
                </c:pt>
                <c:pt idx="85151">
                  <c:v>1.93088</c:v>
                </c:pt>
                <c:pt idx="85152">
                  <c:v>1.93091</c:v>
                </c:pt>
                <c:pt idx="85153">
                  <c:v>1.93093</c:v>
                </c:pt>
                <c:pt idx="85154">
                  <c:v>1.93095</c:v>
                </c:pt>
                <c:pt idx="85155">
                  <c:v>1.93098</c:v>
                </c:pt>
                <c:pt idx="85156">
                  <c:v>1.931</c:v>
                </c:pt>
                <c:pt idx="85157">
                  <c:v>1.93102</c:v>
                </c:pt>
                <c:pt idx="85158">
                  <c:v>1.93104</c:v>
                </c:pt>
                <c:pt idx="85159">
                  <c:v>1.93107</c:v>
                </c:pt>
                <c:pt idx="85160">
                  <c:v>1.93109</c:v>
                </c:pt>
                <c:pt idx="85161">
                  <c:v>1.93111</c:v>
                </c:pt>
                <c:pt idx="85162">
                  <c:v>1.93113</c:v>
                </c:pt>
                <c:pt idx="85163">
                  <c:v>1.93116</c:v>
                </c:pt>
                <c:pt idx="85164">
                  <c:v>1.93118</c:v>
                </c:pt>
                <c:pt idx="85165">
                  <c:v>1.9312</c:v>
                </c:pt>
                <c:pt idx="85166">
                  <c:v>1.93122</c:v>
                </c:pt>
                <c:pt idx="85167">
                  <c:v>1.93125</c:v>
                </c:pt>
                <c:pt idx="85168">
                  <c:v>1.93127</c:v>
                </c:pt>
                <c:pt idx="85169">
                  <c:v>1.93129</c:v>
                </c:pt>
                <c:pt idx="85170">
                  <c:v>1.93131</c:v>
                </c:pt>
                <c:pt idx="85171">
                  <c:v>1.93134</c:v>
                </c:pt>
                <c:pt idx="85172">
                  <c:v>1.93136</c:v>
                </c:pt>
                <c:pt idx="85173">
                  <c:v>1.93138</c:v>
                </c:pt>
                <c:pt idx="85174">
                  <c:v>1.93141</c:v>
                </c:pt>
                <c:pt idx="85175">
                  <c:v>1.93143</c:v>
                </c:pt>
                <c:pt idx="85176">
                  <c:v>1.93145</c:v>
                </c:pt>
                <c:pt idx="85177">
                  <c:v>1.93147</c:v>
                </c:pt>
                <c:pt idx="85178">
                  <c:v>1.9315</c:v>
                </c:pt>
                <c:pt idx="85179">
                  <c:v>1.93152</c:v>
                </c:pt>
                <c:pt idx="85180">
                  <c:v>1.93154</c:v>
                </c:pt>
                <c:pt idx="85181">
                  <c:v>1.93156</c:v>
                </c:pt>
                <c:pt idx="85182">
                  <c:v>1.93159</c:v>
                </c:pt>
                <c:pt idx="85183">
                  <c:v>1.93161</c:v>
                </c:pt>
                <c:pt idx="85184">
                  <c:v>1.93163</c:v>
                </c:pt>
                <c:pt idx="85185">
                  <c:v>1.93165</c:v>
                </c:pt>
                <c:pt idx="85186">
                  <c:v>1.93168</c:v>
                </c:pt>
                <c:pt idx="85187">
                  <c:v>1.9317</c:v>
                </c:pt>
                <c:pt idx="85188">
                  <c:v>1.93172</c:v>
                </c:pt>
                <c:pt idx="85189">
                  <c:v>1.93175</c:v>
                </c:pt>
                <c:pt idx="85190">
                  <c:v>1.93177</c:v>
                </c:pt>
                <c:pt idx="85191">
                  <c:v>1.93179</c:v>
                </c:pt>
                <c:pt idx="85192">
                  <c:v>1.93181</c:v>
                </c:pt>
                <c:pt idx="85193">
                  <c:v>1.93184</c:v>
                </c:pt>
                <c:pt idx="85194">
                  <c:v>1.93186</c:v>
                </c:pt>
                <c:pt idx="85195">
                  <c:v>1.93188</c:v>
                </c:pt>
                <c:pt idx="85196">
                  <c:v>1.9319</c:v>
                </c:pt>
                <c:pt idx="85197">
                  <c:v>1.93193</c:v>
                </c:pt>
                <c:pt idx="85198">
                  <c:v>1.93195</c:v>
                </c:pt>
                <c:pt idx="85199">
                  <c:v>1.93197</c:v>
                </c:pt>
                <c:pt idx="85200">
                  <c:v>1.93199</c:v>
                </c:pt>
                <c:pt idx="85201">
                  <c:v>1.93202</c:v>
                </c:pt>
                <c:pt idx="85202">
                  <c:v>1.93204</c:v>
                </c:pt>
                <c:pt idx="85203">
                  <c:v>1.93206</c:v>
                </c:pt>
                <c:pt idx="85204">
                  <c:v>1.93209</c:v>
                </c:pt>
                <c:pt idx="85205">
                  <c:v>1.93211</c:v>
                </c:pt>
                <c:pt idx="85206">
                  <c:v>1.93213</c:v>
                </c:pt>
                <c:pt idx="85207">
                  <c:v>1.93215</c:v>
                </c:pt>
                <c:pt idx="85208">
                  <c:v>1.93218</c:v>
                </c:pt>
                <c:pt idx="85209">
                  <c:v>1.9322</c:v>
                </c:pt>
                <c:pt idx="85210">
                  <c:v>1.93222</c:v>
                </c:pt>
                <c:pt idx="85211">
                  <c:v>1.93224</c:v>
                </c:pt>
                <c:pt idx="85212">
                  <c:v>1.93227</c:v>
                </c:pt>
                <c:pt idx="85213">
                  <c:v>1.93229</c:v>
                </c:pt>
                <c:pt idx="85214">
                  <c:v>1.93231</c:v>
                </c:pt>
                <c:pt idx="85215">
                  <c:v>1.93234</c:v>
                </c:pt>
                <c:pt idx="85216">
                  <c:v>1.93236</c:v>
                </c:pt>
                <c:pt idx="85217">
                  <c:v>1.93238</c:v>
                </c:pt>
                <c:pt idx="85218">
                  <c:v>1.9324</c:v>
                </c:pt>
                <c:pt idx="85219">
                  <c:v>1.93243</c:v>
                </c:pt>
                <c:pt idx="85220">
                  <c:v>1.93245</c:v>
                </c:pt>
                <c:pt idx="85221">
                  <c:v>1.93247</c:v>
                </c:pt>
                <c:pt idx="85222">
                  <c:v>1.93249</c:v>
                </c:pt>
                <c:pt idx="85223">
                  <c:v>1.93252</c:v>
                </c:pt>
                <c:pt idx="85224">
                  <c:v>1.93254</c:v>
                </c:pt>
                <c:pt idx="85225">
                  <c:v>1.93256</c:v>
                </c:pt>
                <c:pt idx="85226">
                  <c:v>1.93258</c:v>
                </c:pt>
                <c:pt idx="85227">
                  <c:v>1.93261</c:v>
                </c:pt>
                <c:pt idx="85228">
                  <c:v>1.93263</c:v>
                </c:pt>
                <c:pt idx="85229">
                  <c:v>1.93265</c:v>
                </c:pt>
                <c:pt idx="85230">
                  <c:v>1.93268</c:v>
                </c:pt>
                <c:pt idx="85231">
                  <c:v>1.9327</c:v>
                </c:pt>
                <c:pt idx="85232">
                  <c:v>1.93272</c:v>
                </c:pt>
                <c:pt idx="85233">
                  <c:v>1.93274</c:v>
                </c:pt>
                <c:pt idx="85234">
                  <c:v>1.93277</c:v>
                </c:pt>
                <c:pt idx="85235">
                  <c:v>1.93279</c:v>
                </c:pt>
                <c:pt idx="85236">
                  <c:v>1.93281</c:v>
                </c:pt>
                <c:pt idx="85237">
                  <c:v>1.93283</c:v>
                </c:pt>
                <c:pt idx="85238">
                  <c:v>1.93286</c:v>
                </c:pt>
                <c:pt idx="85239">
                  <c:v>1.93288</c:v>
                </c:pt>
                <c:pt idx="85240">
                  <c:v>1.9329</c:v>
                </c:pt>
                <c:pt idx="85241">
                  <c:v>1.93293</c:v>
                </c:pt>
                <c:pt idx="85242">
                  <c:v>1.93295</c:v>
                </c:pt>
                <c:pt idx="85243">
                  <c:v>1.93297</c:v>
                </c:pt>
                <c:pt idx="85244">
                  <c:v>1.93299</c:v>
                </c:pt>
                <c:pt idx="85245">
                  <c:v>1.93302</c:v>
                </c:pt>
                <c:pt idx="85246">
                  <c:v>1.93304</c:v>
                </c:pt>
                <c:pt idx="85247">
                  <c:v>1.93306</c:v>
                </c:pt>
                <c:pt idx="85248">
                  <c:v>1.93308</c:v>
                </c:pt>
                <c:pt idx="85249">
                  <c:v>1.93311</c:v>
                </c:pt>
                <c:pt idx="85250">
                  <c:v>1.93313</c:v>
                </c:pt>
                <c:pt idx="85251">
                  <c:v>1.93315</c:v>
                </c:pt>
                <c:pt idx="85252">
                  <c:v>1.93318</c:v>
                </c:pt>
                <c:pt idx="85253">
                  <c:v>1.9332</c:v>
                </c:pt>
                <c:pt idx="85254">
                  <c:v>1.93322</c:v>
                </c:pt>
                <c:pt idx="85255">
                  <c:v>1.93324</c:v>
                </c:pt>
                <c:pt idx="85256">
                  <c:v>1.93327</c:v>
                </c:pt>
                <c:pt idx="85257">
                  <c:v>1.93329</c:v>
                </c:pt>
                <c:pt idx="85258">
                  <c:v>1.93331</c:v>
                </c:pt>
                <c:pt idx="85259">
                  <c:v>1.93333</c:v>
                </c:pt>
                <c:pt idx="85260">
                  <c:v>1.93336</c:v>
                </c:pt>
                <c:pt idx="85261">
                  <c:v>1.93338</c:v>
                </c:pt>
                <c:pt idx="85262">
                  <c:v>1.9334</c:v>
                </c:pt>
                <c:pt idx="85263">
                  <c:v>1.93342</c:v>
                </c:pt>
                <c:pt idx="85264">
                  <c:v>1.93345</c:v>
                </c:pt>
                <c:pt idx="85265">
                  <c:v>1.93347</c:v>
                </c:pt>
                <c:pt idx="85266">
                  <c:v>1.93349</c:v>
                </c:pt>
                <c:pt idx="85267">
                  <c:v>1.93352</c:v>
                </c:pt>
                <c:pt idx="85268">
                  <c:v>1.93354</c:v>
                </c:pt>
                <c:pt idx="85269">
                  <c:v>1.93356</c:v>
                </c:pt>
                <c:pt idx="85270">
                  <c:v>1.93358</c:v>
                </c:pt>
                <c:pt idx="85271">
                  <c:v>1.93361</c:v>
                </c:pt>
                <c:pt idx="85272">
                  <c:v>1.93363</c:v>
                </c:pt>
                <c:pt idx="85273">
                  <c:v>1.93365</c:v>
                </c:pt>
                <c:pt idx="85274">
                  <c:v>1.93367</c:v>
                </c:pt>
                <c:pt idx="85275">
                  <c:v>1.9337</c:v>
                </c:pt>
                <c:pt idx="85276">
                  <c:v>1.93372</c:v>
                </c:pt>
                <c:pt idx="85277">
                  <c:v>1.93374</c:v>
                </c:pt>
                <c:pt idx="85278">
                  <c:v>1.93376</c:v>
                </c:pt>
                <c:pt idx="85279">
                  <c:v>1.93379</c:v>
                </c:pt>
                <c:pt idx="85280">
                  <c:v>1.93381</c:v>
                </c:pt>
                <c:pt idx="85281">
                  <c:v>1.93383</c:v>
                </c:pt>
                <c:pt idx="85282">
                  <c:v>1.93386</c:v>
                </c:pt>
                <c:pt idx="85283">
                  <c:v>1.93388</c:v>
                </c:pt>
                <c:pt idx="85284">
                  <c:v>1.9339</c:v>
                </c:pt>
                <c:pt idx="85285">
                  <c:v>1.93392</c:v>
                </c:pt>
                <c:pt idx="85286">
                  <c:v>1.93395</c:v>
                </c:pt>
                <c:pt idx="85287">
                  <c:v>1.93397</c:v>
                </c:pt>
                <c:pt idx="85288">
                  <c:v>1.93399</c:v>
                </c:pt>
                <c:pt idx="85289">
                  <c:v>1.93401</c:v>
                </c:pt>
                <c:pt idx="85290">
                  <c:v>1.93404</c:v>
                </c:pt>
                <c:pt idx="85291">
                  <c:v>1.93406</c:v>
                </c:pt>
                <c:pt idx="85292">
                  <c:v>1.93408</c:v>
                </c:pt>
                <c:pt idx="85293">
                  <c:v>1.9341</c:v>
                </c:pt>
                <c:pt idx="85294">
                  <c:v>1.93413</c:v>
                </c:pt>
                <c:pt idx="85295">
                  <c:v>1.93415</c:v>
                </c:pt>
                <c:pt idx="85296">
                  <c:v>1.93417</c:v>
                </c:pt>
                <c:pt idx="85297">
                  <c:v>1.9342</c:v>
                </c:pt>
                <c:pt idx="85298">
                  <c:v>1.93422</c:v>
                </c:pt>
                <c:pt idx="85299">
                  <c:v>1.93424</c:v>
                </c:pt>
                <c:pt idx="85300">
                  <c:v>1.93426</c:v>
                </c:pt>
                <c:pt idx="85301">
                  <c:v>1.93429</c:v>
                </c:pt>
                <c:pt idx="85302">
                  <c:v>1.93431</c:v>
                </c:pt>
                <c:pt idx="85303">
                  <c:v>1.93433</c:v>
                </c:pt>
                <c:pt idx="85304">
                  <c:v>1.93435</c:v>
                </c:pt>
                <c:pt idx="85305">
                  <c:v>1.93438</c:v>
                </c:pt>
                <c:pt idx="85306">
                  <c:v>1.9344</c:v>
                </c:pt>
                <c:pt idx="85307">
                  <c:v>1.93442</c:v>
                </c:pt>
                <c:pt idx="85308">
                  <c:v>1.93444</c:v>
                </c:pt>
                <c:pt idx="85309">
                  <c:v>1.93447</c:v>
                </c:pt>
                <c:pt idx="85310">
                  <c:v>1.93449</c:v>
                </c:pt>
                <c:pt idx="85311">
                  <c:v>1.93451</c:v>
                </c:pt>
                <c:pt idx="85312">
                  <c:v>1.93453</c:v>
                </c:pt>
                <c:pt idx="85313">
                  <c:v>1.93456</c:v>
                </c:pt>
                <c:pt idx="85314">
                  <c:v>1.93458</c:v>
                </c:pt>
                <c:pt idx="85315">
                  <c:v>1.9346</c:v>
                </c:pt>
                <c:pt idx="85316">
                  <c:v>1.93463</c:v>
                </c:pt>
                <c:pt idx="85317">
                  <c:v>1.93465</c:v>
                </c:pt>
                <c:pt idx="85318">
                  <c:v>1.93467</c:v>
                </c:pt>
                <c:pt idx="85319">
                  <c:v>1.93469</c:v>
                </c:pt>
                <c:pt idx="85320">
                  <c:v>1.93472</c:v>
                </c:pt>
                <c:pt idx="85321">
                  <c:v>1.93474</c:v>
                </c:pt>
                <c:pt idx="85322">
                  <c:v>1.93476</c:v>
                </c:pt>
                <c:pt idx="85323">
                  <c:v>1.93478</c:v>
                </c:pt>
                <c:pt idx="85324">
                  <c:v>1.93481</c:v>
                </c:pt>
                <c:pt idx="85325">
                  <c:v>1.93483</c:v>
                </c:pt>
                <c:pt idx="85326">
                  <c:v>1.93485</c:v>
                </c:pt>
                <c:pt idx="85327">
                  <c:v>1.93487</c:v>
                </c:pt>
                <c:pt idx="85328">
                  <c:v>1.9349</c:v>
                </c:pt>
                <c:pt idx="85329">
                  <c:v>1.93492</c:v>
                </c:pt>
                <c:pt idx="85330">
                  <c:v>1.93494</c:v>
                </c:pt>
                <c:pt idx="85331">
                  <c:v>1.93497</c:v>
                </c:pt>
                <c:pt idx="85332">
                  <c:v>1.93499</c:v>
                </c:pt>
                <c:pt idx="85333">
                  <c:v>1.93501</c:v>
                </c:pt>
                <c:pt idx="85334">
                  <c:v>1.93503</c:v>
                </c:pt>
                <c:pt idx="85335">
                  <c:v>1.93506</c:v>
                </c:pt>
                <c:pt idx="85336">
                  <c:v>1.93508</c:v>
                </c:pt>
                <c:pt idx="85337">
                  <c:v>1.9351</c:v>
                </c:pt>
                <c:pt idx="85338">
                  <c:v>1.93512</c:v>
                </c:pt>
                <c:pt idx="85339">
                  <c:v>1.93515</c:v>
                </c:pt>
                <c:pt idx="85340">
                  <c:v>1.93517</c:v>
                </c:pt>
                <c:pt idx="85341">
                  <c:v>1.93519</c:v>
                </c:pt>
                <c:pt idx="85342">
                  <c:v>1.93521</c:v>
                </c:pt>
                <c:pt idx="85343">
                  <c:v>1.93524</c:v>
                </c:pt>
                <c:pt idx="85344">
                  <c:v>1.93526</c:v>
                </c:pt>
                <c:pt idx="85345">
                  <c:v>1.93528</c:v>
                </c:pt>
                <c:pt idx="85346">
                  <c:v>1.93531</c:v>
                </c:pt>
                <c:pt idx="85347">
                  <c:v>1.93533</c:v>
                </c:pt>
                <c:pt idx="85348">
                  <c:v>1.93535</c:v>
                </c:pt>
                <c:pt idx="85349">
                  <c:v>1.93537</c:v>
                </c:pt>
                <c:pt idx="85350">
                  <c:v>1.9354</c:v>
                </c:pt>
                <c:pt idx="85351">
                  <c:v>1.93542</c:v>
                </c:pt>
                <c:pt idx="85352">
                  <c:v>1.93544</c:v>
                </c:pt>
                <c:pt idx="85353">
                  <c:v>1.93546</c:v>
                </c:pt>
                <c:pt idx="85354">
                  <c:v>1.93549</c:v>
                </c:pt>
                <c:pt idx="85355">
                  <c:v>1.93551</c:v>
                </c:pt>
                <c:pt idx="85356">
                  <c:v>1.93553</c:v>
                </c:pt>
                <c:pt idx="85357">
                  <c:v>1.93556</c:v>
                </c:pt>
                <c:pt idx="85358">
                  <c:v>1.93558</c:v>
                </c:pt>
                <c:pt idx="85359">
                  <c:v>1.9356</c:v>
                </c:pt>
                <c:pt idx="85360">
                  <c:v>1.93562</c:v>
                </c:pt>
                <c:pt idx="85361">
                  <c:v>1.93565</c:v>
                </c:pt>
                <c:pt idx="85362">
                  <c:v>1.93567</c:v>
                </c:pt>
                <c:pt idx="85363">
                  <c:v>1.93569</c:v>
                </c:pt>
                <c:pt idx="85364">
                  <c:v>1.93571</c:v>
                </c:pt>
                <c:pt idx="85365">
                  <c:v>1.93574</c:v>
                </c:pt>
                <c:pt idx="85366">
                  <c:v>1.93576</c:v>
                </c:pt>
                <c:pt idx="85367">
                  <c:v>1.93578</c:v>
                </c:pt>
                <c:pt idx="85368">
                  <c:v>1.9358</c:v>
                </c:pt>
                <c:pt idx="85369">
                  <c:v>1.93583</c:v>
                </c:pt>
                <c:pt idx="85370">
                  <c:v>1.93585</c:v>
                </c:pt>
                <c:pt idx="85371">
                  <c:v>1.93587</c:v>
                </c:pt>
                <c:pt idx="85372">
                  <c:v>1.9359</c:v>
                </c:pt>
                <c:pt idx="85373">
                  <c:v>1.93592</c:v>
                </c:pt>
                <c:pt idx="85374">
                  <c:v>1.93594</c:v>
                </c:pt>
                <c:pt idx="85375">
                  <c:v>1.93596</c:v>
                </c:pt>
                <c:pt idx="85376">
                  <c:v>1.93599</c:v>
                </c:pt>
                <c:pt idx="85377">
                  <c:v>1.93601</c:v>
                </c:pt>
                <c:pt idx="85378">
                  <c:v>1.93603</c:v>
                </c:pt>
                <c:pt idx="85379">
                  <c:v>1.93605</c:v>
                </c:pt>
                <c:pt idx="85380">
                  <c:v>1.93608</c:v>
                </c:pt>
                <c:pt idx="85381">
                  <c:v>1.9361</c:v>
                </c:pt>
                <c:pt idx="85382">
                  <c:v>1.93612</c:v>
                </c:pt>
                <c:pt idx="85383">
                  <c:v>1.93615</c:v>
                </c:pt>
                <c:pt idx="85384">
                  <c:v>1.93617</c:v>
                </c:pt>
                <c:pt idx="85385">
                  <c:v>1.93619</c:v>
                </c:pt>
                <c:pt idx="85386">
                  <c:v>1.93621</c:v>
                </c:pt>
                <c:pt idx="85387">
                  <c:v>1.93624</c:v>
                </c:pt>
                <c:pt idx="85388">
                  <c:v>1.93626</c:v>
                </c:pt>
                <c:pt idx="85389">
                  <c:v>1.93628</c:v>
                </c:pt>
                <c:pt idx="85390">
                  <c:v>1.9363</c:v>
                </c:pt>
                <c:pt idx="85391">
                  <c:v>1.93633</c:v>
                </c:pt>
                <c:pt idx="85392">
                  <c:v>1.93635</c:v>
                </c:pt>
                <c:pt idx="85393">
                  <c:v>1.93637</c:v>
                </c:pt>
                <c:pt idx="85394">
                  <c:v>1.9364</c:v>
                </c:pt>
                <c:pt idx="85395">
                  <c:v>1.93642</c:v>
                </c:pt>
                <c:pt idx="85396">
                  <c:v>1.93644</c:v>
                </c:pt>
                <c:pt idx="85397">
                  <c:v>1.93646</c:v>
                </c:pt>
                <c:pt idx="85398">
                  <c:v>1.93649</c:v>
                </c:pt>
                <c:pt idx="85399">
                  <c:v>1.93651</c:v>
                </c:pt>
                <c:pt idx="85400">
                  <c:v>1.93653</c:v>
                </c:pt>
                <c:pt idx="85401">
                  <c:v>1.93655</c:v>
                </c:pt>
                <c:pt idx="85402">
                  <c:v>1.93658</c:v>
                </c:pt>
                <c:pt idx="85403">
                  <c:v>1.9366</c:v>
                </c:pt>
                <c:pt idx="85404">
                  <c:v>1.93662</c:v>
                </c:pt>
                <c:pt idx="85405">
                  <c:v>1.93664</c:v>
                </c:pt>
                <c:pt idx="85406">
                  <c:v>1.93667</c:v>
                </c:pt>
                <c:pt idx="85407">
                  <c:v>1.93669</c:v>
                </c:pt>
                <c:pt idx="85408">
                  <c:v>1.93671</c:v>
                </c:pt>
                <c:pt idx="85409">
                  <c:v>1.93674</c:v>
                </c:pt>
                <c:pt idx="85410">
                  <c:v>1.93676</c:v>
                </c:pt>
                <c:pt idx="85411">
                  <c:v>1.93678</c:v>
                </c:pt>
                <c:pt idx="85412">
                  <c:v>1.9368</c:v>
                </c:pt>
                <c:pt idx="85413">
                  <c:v>1.93683</c:v>
                </c:pt>
                <c:pt idx="85414">
                  <c:v>1.93685</c:v>
                </c:pt>
                <c:pt idx="85415">
                  <c:v>1.93687</c:v>
                </c:pt>
                <c:pt idx="85416">
                  <c:v>1.93689</c:v>
                </c:pt>
                <c:pt idx="85417">
                  <c:v>1.93692</c:v>
                </c:pt>
                <c:pt idx="85418">
                  <c:v>1.93694</c:v>
                </c:pt>
                <c:pt idx="85419">
                  <c:v>1.93696</c:v>
                </c:pt>
                <c:pt idx="85420">
                  <c:v>1.93698</c:v>
                </c:pt>
                <c:pt idx="85421">
                  <c:v>1.93701</c:v>
                </c:pt>
                <c:pt idx="85422">
                  <c:v>1.93703</c:v>
                </c:pt>
                <c:pt idx="85423">
                  <c:v>1.93705</c:v>
                </c:pt>
                <c:pt idx="85424">
                  <c:v>1.93708</c:v>
                </c:pt>
                <c:pt idx="85425">
                  <c:v>1.9371</c:v>
                </c:pt>
                <c:pt idx="85426">
                  <c:v>1.93712</c:v>
                </c:pt>
                <c:pt idx="85427">
                  <c:v>1.93714</c:v>
                </c:pt>
                <c:pt idx="85428">
                  <c:v>1.93717</c:v>
                </c:pt>
                <c:pt idx="85429">
                  <c:v>1.93719</c:v>
                </c:pt>
                <c:pt idx="85430">
                  <c:v>1.93721</c:v>
                </c:pt>
                <c:pt idx="85431">
                  <c:v>1.93723</c:v>
                </c:pt>
                <c:pt idx="85432">
                  <c:v>1.93726</c:v>
                </c:pt>
                <c:pt idx="85433">
                  <c:v>1.93728</c:v>
                </c:pt>
                <c:pt idx="85434">
                  <c:v>1.9373</c:v>
                </c:pt>
                <c:pt idx="85435">
                  <c:v>1.93732</c:v>
                </c:pt>
                <c:pt idx="85436">
                  <c:v>1.93735</c:v>
                </c:pt>
                <c:pt idx="85437">
                  <c:v>1.93737</c:v>
                </c:pt>
                <c:pt idx="85438">
                  <c:v>1.93739</c:v>
                </c:pt>
                <c:pt idx="85439">
                  <c:v>1.93742</c:v>
                </c:pt>
                <c:pt idx="85440">
                  <c:v>1.93744</c:v>
                </c:pt>
                <c:pt idx="85441">
                  <c:v>1.93746</c:v>
                </c:pt>
                <c:pt idx="85442">
                  <c:v>1.93748</c:v>
                </c:pt>
                <c:pt idx="85443">
                  <c:v>1.93751</c:v>
                </c:pt>
                <c:pt idx="85444">
                  <c:v>1.93753</c:v>
                </c:pt>
                <c:pt idx="85445">
                  <c:v>1.93755</c:v>
                </c:pt>
                <c:pt idx="85446">
                  <c:v>1.93757</c:v>
                </c:pt>
                <c:pt idx="85447">
                  <c:v>1.9376</c:v>
                </c:pt>
                <c:pt idx="85448">
                  <c:v>1.93762</c:v>
                </c:pt>
                <c:pt idx="85449">
                  <c:v>1.93764</c:v>
                </c:pt>
                <c:pt idx="85450">
                  <c:v>1.93766</c:v>
                </c:pt>
                <c:pt idx="85451">
                  <c:v>1.93769</c:v>
                </c:pt>
                <c:pt idx="85452">
                  <c:v>1.93771</c:v>
                </c:pt>
                <c:pt idx="85453">
                  <c:v>1.93773</c:v>
                </c:pt>
                <c:pt idx="85454">
                  <c:v>1.93775</c:v>
                </c:pt>
                <c:pt idx="85455">
                  <c:v>1.93778</c:v>
                </c:pt>
                <c:pt idx="85456">
                  <c:v>1.9378</c:v>
                </c:pt>
                <c:pt idx="85457">
                  <c:v>1.93782</c:v>
                </c:pt>
                <c:pt idx="85458">
                  <c:v>1.93785</c:v>
                </c:pt>
                <c:pt idx="85459">
                  <c:v>1.93787</c:v>
                </c:pt>
                <c:pt idx="85460">
                  <c:v>1.93789</c:v>
                </c:pt>
                <c:pt idx="85461">
                  <c:v>1.93791</c:v>
                </c:pt>
                <c:pt idx="85462">
                  <c:v>1.93794</c:v>
                </c:pt>
                <c:pt idx="85463">
                  <c:v>1.93796</c:v>
                </c:pt>
                <c:pt idx="85464">
                  <c:v>1.93798</c:v>
                </c:pt>
                <c:pt idx="85465">
                  <c:v>1.938</c:v>
                </c:pt>
                <c:pt idx="85466">
                  <c:v>1.93803</c:v>
                </c:pt>
                <c:pt idx="85467">
                  <c:v>1.93805</c:v>
                </c:pt>
                <c:pt idx="85468">
                  <c:v>1.93807</c:v>
                </c:pt>
                <c:pt idx="85469">
                  <c:v>1.93809</c:v>
                </c:pt>
                <c:pt idx="85470">
                  <c:v>1.93812</c:v>
                </c:pt>
                <c:pt idx="85471">
                  <c:v>1.93814</c:v>
                </c:pt>
                <c:pt idx="85472">
                  <c:v>1.93816</c:v>
                </c:pt>
                <c:pt idx="85473">
                  <c:v>1.93819</c:v>
                </c:pt>
                <c:pt idx="85474">
                  <c:v>1.93821</c:v>
                </c:pt>
                <c:pt idx="85475">
                  <c:v>1.93823</c:v>
                </c:pt>
                <c:pt idx="85476">
                  <c:v>1.93825</c:v>
                </c:pt>
                <c:pt idx="85477">
                  <c:v>1.93828</c:v>
                </c:pt>
                <c:pt idx="85478">
                  <c:v>1.9383</c:v>
                </c:pt>
                <c:pt idx="85479">
                  <c:v>1.93832</c:v>
                </c:pt>
                <c:pt idx="85480">
                  <c:v>1.93834</c:v>
                </c:pt>
                <c:pt idx="85481">
                  <c:v>1.93837</c:v>
                </c:pt>
                <c:pt idx="85482">
                  <c:v>1.93839</c:v>
                </c:pt>
                <c:pt idx="85483">
                  <c:v>1.93841</c:v>
                </c:pt>
                <c:pt idx="85484">
                  <c:v>1.93843</c:v>
                </c:pt>
                <c:pt idx="85485">
                  <c:v>1.93846</c:v>
                </c:pt>
                <c:pt idx="85486">
                  <c:v>1.93848</c:v>
                </c:pt>
                <c:pt idx="85487">
                  <c:v>1.9385</c:v>
                </c:pt>
                <c:pt idx="85488">
                  <c:v>1.93853</c:v>
                </c:pt>
                <c:pt idx="85489">
                  <c:v>1.93855</c:v>
                </c:pt>
                <c:pt idx="85490">
                  <c:v>1.93857</c:v>
                </c:pt>
                <c:pt idx="85491">
                  <c:v>1.93859</c:v>
                </c:pt>
                <c:pt idx="85492">
                  <c:v>1.93862</c:v>
                </c:pt>
                <c:pt idx="85493">
                  <c:v>1.93864</c:v>
                </c:pt>
                <c:pt idx="85494">
                  <c:v>1.93866</c:v>
                </c:pt>
                <c:pt idx="85495">
                  <c:v>1.93868</c:v>
                </c:pt>
                <c:pt idx="85496">
                  <c:v>1.93871</c:v>
                </c:pt>
                <c:pt idx="85497">
                  <c:v>1.93873</c:v>
                </c:pt>
                <c:pt idx="85498">
                  <c:v>1.93875</c:v>
                </c:pt>
                <c:pt idx="85499">
                  <c:v>1.93878</c:v>
                </c:pt>
                <c:pt idx="85500">
                  <c:v>1.9388</c:v>
                </c:pt>
                <c:pt idx="85501">
                  <c:v>1.93882</c:v>
                </c:pt>
                <c:pt idx="85502">
                  <c:v>1.93884</c:v>
                </c:pt>
                <c:pt idx="85503">
                  <c:v>1.93887</c:v>
                </c:pt>
                <c:pt idx="85504">
                  <c:v>1.93889</c:v>
                </c:pt>
                <c:pt idx="85505">
                  <c:v>1.93891</c:v>
                </c:pt>
                <c:pt idx="85506">
                  <c:v>1.93893</c:v>
                </c:pt>
                <c:pt idx="85507">
                  <c:v>1.93896</c:v>
                </c:pt>
                <c:pt idx="85508">
                  <c:v>1.93898</c:v>
                </c:pt>
                <c:pt idx="85509">
                  <c:v>1.939</c:v>
                </c:pt>
                <c:pt idx="85510">
                  <c:v>1.93902</c:v>
                </c:pt>
                <c:pt idx="85511">
                  <c:v>1.93905</c:v>
                </c:pt>
                <c:pt idx="85512">
                  <c:v>1.93907</c:v>
                </c:pt>
                <c:pt idx="85513">
                  <c:v>1.93909</c:v>
                </c:pt>
                <c:pt idx="85514">
                  <c:v>1.93912</c:v>
                </c:pt>
                <c:pt idx="85515">
                  <c:v>1.93914</c:v>
                </c:pt>
                <c:pt idx="85516">
                  <c:v>1.93916</c:v>
                </c:pt>
                <c:pt idx="85517">
                  <c:v>1.93918</c:v>
                </c:pt>
                <c:pt idx="85518">
                  <c:v>1.93921</c:v>
                </c:pt>
                <c:pt idx="85519">
                  <c:v>1.93923</c:v>
                </c:pt>
                <c:pt idx="85520">
                  <c:v>1.93925</c:v>
                </c:pt>
                <c:pt idx="85521">
                  <c:v>1.93927</c:v>
                </c:pt>
                <c:pt idx="85522">
                  <c:v>1.9393</c:v>
                </c:pt>
                <c:pt idx="85523">
                  <c:v>1.93932</c:v>
                </c:pt>
                <c:pt idx="85524">
                  <c:v>1.93934</c:v>
                </c:pt>
                <c:pt idx="85525">
                  <c:v>1.93937</c:v>
                </c:pt>
                <c:pt idx="85526">
                  <c:v>1.93939</c:v>
                </c:pt>
                <c:pt idx="85527">
                  <c:v>1.93941</c:v>
                </c:pt>
                <c:pt idx="85528">
                  <c:v>1.93943</c:v>
                </c:pt>
                <c:pt idx="85529">
                  <c:v>1.93946</c:v>
                </c:pt>
                <c:pt idx="85530">
                  <c:v>1.93948</c:v>
                </c:pt>
                <c:pt idx="85531">
                  <c:v>1.9395</c:v>
                </c:pt>
                <c:pt idx="85532">
                  <c:v>1.93952</c:v>
                </c:pt>
                <c:pt idx="85533">
                  <c:v>1.93955</c:v>
                </c:pt>
                <c:pt idx="85534">
                  <c:v>1.93957</c:v>
                </c:pt>
                <c:pt idx="85535">
                  <c:v>1.93959</c:v>
                </c:pt>
                <c:pt idx="85536">
                  <c:v>1.93962</c:v>
                </c:pt>
                <c:pt idx="85537">
                  <c:v>1.93964</c:v>
                </c:pt>
                <c:pt idx="85538">
                  <c:v>1.93966</c:v>
                </c:pt>
                <c:pt idx="85539">
                  <c:v>1.93968</c:v>
                </c:pt>
                <c:pt idx="85540">
                  <c:v>1.93971</c:v>
                </c:pt>
                <c:pt idx="85541">
                  <c:v>1.93973</c:v>
                </c:pt>
                <c:pt idx="85542">
                  <c:v>1.93975</c:v>
                </c:pt>
                <c:pt idx="85543">
                  <c:v>1.93977</c:v>
                </c:pt>
                <c:pt idx="85544">
                  <c:v>1.9398</c:v>
                </c:pt>
                <c:pt idx="85545">
                  <c:v>1.93982</c:v>
                </c:pt>
                <c:pt idx="85546">
                  <c:v>1.93984</c:v>
                </c:pt>
                <c:pt idx="85547">
                  <c:v>1.93986</c:v>
                </c:pt>
                <c:pt idx="85548">
                  <c:v>1.93989</c:v>
                </c:pt>
                <c:pt idx="85549">
                  <c:v>1.93991</c:v>
                </c:pt>
                <c:pt idx="85550">
                  <c:v>1.93993</c:v>
                </c:pt>
                <c:pt idx="85551">
                  <c:v>1.93996</c:v>
                </c:pt>
                <c:pt idx="85552">
                  <c:v>1.93998</c:v>
                </c:pt>
                <c:pt idx="85553">
                  <c:v>1.94</c:v>
                </c:pt>
                <c:pt idx="85554">
                  <c:v>1.94002</c:v>
                </c:pt>
                <c:pt idx="85555">
                  <c:v>1.94005</c:v>
                </c:pt>
                <c:pt idx="85556">
                  <c:v>1.94007</c:v>
                </c:pt>
                <c:pt idx="85557">
                  <c:v>1.94009</c:v>
                </c:pt>
                <c:pt idx="85558">
                  <c:v>1.94011</c:v>
                </c:pt>
                <c:pt idx="85559">
                  <c:v>1.94014</c:v>
                </c:pt>
                <c:pt idx="85560">
                  <c:v>1.94016</c:v>
                </c:pt>
                <c:pt idx="85561">
                  <c:v>1.94018</c:v>
                </c:pt>
                <c:pt idx="85562">
                  <c:v>1.9402</c:v>
                </c:pt>
                <c:pt idx="85563">
                  <c:v>1.94023</c:v>
                </c:pt>
                <c:pt idx="85564">
                  <c:v>1.94025</c:v>
                </c:pt>
                <c:pt idx="85565">
                  <c:v>1.94027</c:v>
                </c:pt>
                <c:pt idx="85566">
                  <c:v>1.9403</c:v>
                </c:pt>
                <c:pt idx="85567">
                  <c:v>1.94032</c:v>
                </c:pt>
                <c:pt idx="85568">
                  <c:v>1.94034</c:v>
                </c:pt>
                <c:pt idx="85569">
                  <c:v>1.94036</c:v>
                </c:pt>
                <c:pt idx="85570">
                  <c:v>1.94039</c:v>
                </c:pt>
                <c:pt idx="85571">
                  <c:v>1.94041</c:v>
                </c:pt>
                <c:pt idx="85572">
                  <c:v>1.94043</c:v>
                </c:pt>
                <c:pt idx="85573">
                  <c:v>1.94045</c:v>
                </c:pt>
                <c:pt idx="85574">
                  <c:v>1.94048</c:v>
                </c:pt>
                <c:pt idx="85575">
                  <c:v>1.9405</c:v>
                </c:pt>
                <c:pt idx="85576">
                  <c:v>1.94052</c:v>
                </c:pt>
                <c:pt idx="85577">
                  <c:v>1.94054</c:v>
                </c:pt>
                <c:pt idx="85578">
                  <c:v>1.94057</c:v>
                </c:pt>
                <c:pt idx="85579">
                  <c:v>1.94059</c:v>
                </c:pt>
                <c:pt idx="85580">
                  <c:v>1.94061</c:v>
                </c:pt>
                <c:pt idx="85581">
                  <c:v>1.94064</c:v>
                </c:pt>
                <c:pt idx="85582">
                  <c:v>1.94066</c:v>
                </c:pt>
                <c:pt idx="85583">
                  <c:v>1.94068</c:v>
                </c:pt>
                <c:pt idx="85584">
                  <c:v>1.9407</c:v>
                </c:pt>
                <c:pt idx="85585">
                  <c:v>1.94073</c:v>
                </c:pt>
                <c:pt idx="85586">
                  <c:v>1.94075</c:v>
                </c:pt>
                <c:pt idx="85587">
                  <c:v>1.94077</c:v>
                </c:pt>
                <c:pt idx="85588">
                  <c:v>1.94079</c:v>
                </c:pt>
                <c:pt idx="85589">
                  <c:v>1.94082</c:v>
                </c:pt>
                <c:pt idx="85590">
                  <c:v>1.94084</c:v>
                </c:pt>
                <c:pt idx="85591">
                  <c:v>1.94086</c:v>
                </c:pt>
                <c:pt idx="85592">
                  <c:v>1.94088</c:v>
                </c:pt>
                <c:pt idx="85593">
                  <c:v>1.94091</c:v>
                </c:pt>
                <c:pt idx="85594">
                  <c:v>1.94093</c:v>
                </c:pt>
                <c:pt idx="85595">
                  <c:v>1.94095</c:v>
                </c:pt>
                <c:pt idx="85596">
                  <c:v>1.94097</c:v>
                </c:pt>
                <c:pt idx="85597">
                  <c:v>1.941</c:v>
                </c:pt>
                <c:pt idx="85598">
                  <c:v>1.94102</c:v>
                </c:pt>
                <c:pt idx="85599">
                  <c:v>1.94104</c:v>
                </c:pt>
                <c:pt idx="85600">
                  <c:v>1.94107</c:v>
                </c:pt>
                <c:pt idx="85601">
                  <c:v>1.94109</c:v>
                </c:pt>
                <c:pt idx="85602">
                  <c:v>1.94111</c:v>
                </c:pt>
                <c:pt idx="85603">
                  <c:v>1.94113</c:v>
                </c:pt>
                <c:pt idx="85604">
                  <c:v>1.94116</c:v>
                </c:pt>
                <c:pt idx="85605">
                  <c:v>1.94118</c:v>
                </c:pt>
                <c:pt idx="85606">
                  <c:v>1.9412</c:v>
                </c:pt>
                <c:pt idx="85607">
                  <c:v>1.94122</c:v>
                </c:pt>
                <c:pt idx="85608">
                  <c:v>1.94125</c:v>
                </c:pt>
                <c:pt idx="85609">
                  <c:v>1.94127</c:v>
                </c:pt>
                <c:pt idx="85610">
                  <c:v>1.94129</c:v>
                </c:pt>
                <c:pt idx="85611">
                  <c:v>1.94131</c:v>
                </c:pt>
                <c:pt idx="85612">
                  <c:v>1.94134</c:v>
                </c:pt>
                <c:pt idx="85613">
                  <c:v>1.94136</c:v>
                </c:pt>
                <c:pt idx="85614">
                  <c:v>1.94138</c:v>
                </c:pt>
                <c:pt idx="85615">
                  <c:v>1.94141</c:v>
                </c:pt>
                <c:pt idx="85616">
                  <c:v>1.94143</c:v>
                </c:pt>
                <c:pt idx="85617">
                  <c:v>1.94145</c:v>
                </c:pt>
                <c:pt idx="85618">
                  <c:v>1.94147</c:v>
                </c:pt>
                <c:pt idx="85619">
                  <c:v>1.9415</c:v>
                </c:pt>
                <c:pt idx="85620">
                  <c:v>1.94152</c:v>
                </c:pt>
                <c:pt idx="85621">
                  <c:v>1.94154</c:v>
                </c:pt>
                <c:pt idx="85622">
                  <c:v>1.94156</c:v>
                </c:pt>
                <c:pt idx="85623">
                  <c:v>1.94159</c:v>
                </c:pt>
                <c:pt idx="85624">
                  <c:v>1.94161</c:v>
                </c:pt>
                <c:pt idx="85625">
                  <c:v>1.94163</c:v>
                </c:pt>
                <c:pt idx="85626">
                  <c:v>1.94165</c:v>
                </c:pt>
                <c:pt idx="85627">
                  <c:v>1.94168</c:v>
                </c:pt>
                <c:pt idx="85628">
                  <c:v>1.9417</c:v>
                </c:pt>
                <c:pt idx="85629">
                  <c:v>1.94172</c:v>
                </c:pt>
                <c:pt idx="85630">
                  <c:v>1.94175</c:v>
                </c:pt>
                <c:pt idx="85631">
                  <c:v>1.94177</c:v>
                </c:pt>
                <c:pt idx="85632">
                  <c:v>1.94179</c:v>
                </c:pt>
                <c:pt idx="85633">
                  <c:v>1.94181</c:v>
                </c:pt>
                <c:pt idx="85634">
                  <c:v>1.94184</c:v>
                </c:pt>
                <c:pt idx="85635">
                  <c:v>1.94186</c:v>
                </c:pt>
                <c:pt idx="85636">
                  <c:v>1.94188</c:v>
                </c:pt>
                <c:pt idx="85637">
                  <c:v>1.9419</c:v>
                </c:pt>
                <c:pt idx="85638">
                  <c:v>1.94193</c:v>
                </c:pt>
                <c:pt idx="85639">
                  <c:v>1.94195</c:v>
                </c:pt>
                <c:pt idx="85640">
                  <c:v>1.94197</c:v>
                </c:pt>
                <c:pt idx="85641">
                  <c:v>1.94199</c:v>
                </c:pt>
                <c:pt idx="85642">
                  <c:v>1.94202</c:v>
                </c:pt>
                <c:pt idx="85643">
                  <c:v>1.94204</c:v>
                </c:pt>
                <c:pt idx="85644">
                  <c:v>1.94206</c:v>
                </c:pt>
                <c:pt idx="85645">
                  <c:v>1.94209</c:v>
                </c:pt>
                <c:pt idx="85646">
                  <c:v>1.94211</c:v>
                </c:pt>
                <c:pt idx="85647">
                  <c:v>1.94213</c:v>
                </c:pt>
                <c:pt idx="85648">
                  <c:v>1.94215</c:v>
                </c:pt>
                <c:pt idx="85649">
                  <c:v>1.94218</c:v>
                </c:pt>
                <c:pt idx="85650">
                  <c:v>1.9422</c:v>
                </c:pt>
                <c:pt idx="85651">
                  <c:v>1.94222</c:v>
                </c:pt>
                <c:pt idx="85652">
                  <c:v>1.94224</c:v>
                </c:pt>
                <c:pt idx="85653">
                  <c:v>1.94227</c:v>
                </c:pt>
                <c:pt idx="85654">
                  <c:v>1.94229</c:v>
                </c:pt>
                <c:pt idx="85655">
                  <c:v>1.94231</c:v>
                </c:pt>
                <c:pt idx="85656">
                  <c:v>1.94234</c:v>
                </c:pt>
                <c:pt idx="85657">
                  <c:v>1.94236</c:v>
                </c:pt>
                <c:pt idx="85658">
                  <c:v>1.94238</c:v>
                </c:pt>
                <c:pt idx="85659">
                  <c:v>1.9424</c:v>
                </c:pt>
                <c:pt idx="85660">
                  <c:v>1.94243</c:v>
                </c:pt>
                <c:pt idx="85661">
                  <c:v>1.94245</c:v>
                </c:pt>
                <c:pt idx="85662">
                  <c:v>1.94247</c:v>
                </c:pt>
                <c:pt idx="85663">
                  <c:v>1.94249</c:v>
                </c:pt>
                <c:pt idx="85664">
                  <c:v>1.94252</c:v>
                </c:pt>
                <c:pt idx="85665">
                  <c:v>1.94254</c:v>
                </c:pt>
                <c:pt idx="85666">
                  <c:v>1.94256</c:v>
                </c:pt>
                <c:pt idx="85667">
                  <c:v>1.94259</c:v>
                </c:pt>
                <c:pt idx="85668">
                  <c:v>1.94261</c:v>
                </c:pt>
                <c:pt idx="85669">
                  <c:v>1.94263</c:v>
                </c:pt>
                <c:pt idx="85670">
                  <c:v>1.94265</c:v>
                </c:pt>
                <c:pt idx="85671">
                  <c:v>1.94268</c:v>
                </c:pt>
                <c:pt idx="85672">
                  <c:v>1.9427</c:v>
                </c:pt>
                <c:pt idx="85673">
                  <c:v>1.94272</c:v>
                </c:pt>
                <c:pt idx="85674">
                  <c:v>1.94274</c:v>
                </c:pt>
                <c:pt idx="85675">
                  <c:v>1.94277</c:v>
                </c:pt>
                <c:pt idx="85676">
                  <c:v>1.94279</c:v>
                </c:pt>
                <c:pt idx="85677">
                  <c:v>1.94281</c:v>
                </c:pt>
                <c:pt idx="85678">
                  <c:v>1.94283</c:v>
                </c:pt>
                <c:pt idx="85679">
                  <c:v>1.94286</c:v>
                </c:pt>
                <c:pt idx="85680">
                  <c:v>1.94288</c:v>
                </c:pt>
                <c:pt idx="85681">
                  <c:v>1.9429</c:v>
                </c:pt>
                <c:pt idx="85682">
                  <c:v>1.94293</c:v>
                </c:pt>
                <c:pt idx="85683">
                  <c:v>1.94295</c:v>
                </c:pt>
                <c:pt idx="85684">
                  <c:v>1.94297</c:v>
                </c:pt>
                <c:pt idx="85685">
                  <c:v>1.94299</c:v>
                </c:pt>
                <c:pt idx="85686">
                  <c:v>1.94302</c:v>
                </c:pt>
                <c:pt idx="85687">
                  <c:v>1.94304</c:v>
                </c:pt>
                <c:pt idx="85688">
                  <c:v>1.94306</c:v>
                </c:pt>
                <c:pt idx="85689">
                  <c:v>1.94308</c:v>
                </c:pt>
                <c:pt idx="85690">
                  <c:v>1.94311</c:v>
                </c:pt>
                <c:pt idx="85691">
                  <c:v>1.94313</c:v>
                </c:pt>
                <c:pt idx="85692">
                  <c:v>1.94315</c:v>
                </c:pt>
                <c:pt idx="85693">
                  <c:v>1.94318</c:v>
                </c:pt>
                <c:pt idx="85694">
                  <c:v>1.9432</c:v>
                </c:pt>
                <c:pt idx="85695">
                  <c:v>1.94322</c:v>
                </c:pt>
                <c:pt idx="85696">
                  <c:v>1.94324</c:v>
                </c:pt>
                <c:pt idx="85697">
                  <c:v>1.94327</c:v>
                </c:pt>
                <c:pt idx="85698">
                  <c:v>1.94329</c:v>
                </c:pt>
                <c:pt idx="85699">
                  <c:v>1.94331</c:v>
                </c:pt>
                <c:pt idx="85700">
                  <c:v>1.94333</c:v>
                </c:pt>
                <c:pt idx="85701">
                  <c:v>1.94336</c:v>
                </c:pt>
                <c:pt idx="85702">
                  <c:v>1.94338</c:v>
                </c:pt>
                <c:pt idx="85703">
                  <c:v>1.9434</c:v>
                </c:pt>
                <c:pt idx="85704">
                  <c:v>1.94342</c:v>
                </c:pt>
                <c:pt idx="85705">
                  <c:v>1.94345</c:v>
                </c:pt>
                <c:pt idx="85706">
                  <c:v>1.94347</c:v>
                </c:pt>
                <c:pt idx="85707">
                  <c:v>1.94349</c:v>
                </c:pt>
                <c:pt idx="85708">
                  <c:v>1.94352</c:v>
                </c:pt>
                <c:pt idx="85709">
                  <c:v>1.94354</c:v>
                </c:pt>
                <c:pt idx="85710">
                  <c:v>1.94356</c:v>
                </c:pt>
                <c:pt idx="85711">
                  <c:v>1.94358</c:v>
                </c:pt>
                <c:pt idx="85712">
                  <c:v>1.94361</c:v>
                </c:pt>
                <c:pt idx="85713">
                  <c:v>1.94363</c:v>
                </c:pt>
                <c:pt idx="85714">
                  <c:v>1.94365</c:v>
                </c:pt>
                <c:pt idx="85715">
                  <c:v>1.94367</c:v>
                </c:pt>
                <c:pt idx="85716">
                  <c:v>1.9437</c:v>
                </c:pt>
                <c:pt idx="85717">
                  <c:v>1.94372</c:v>
                </c:pt>
                <c:pt idx="85718">
                  <c:v>1.94374</c:v>
                </c:pt>
                <c:pt idx="85719">
                  <c:v>1.94376</c:v>
                </c:pt>
                <c:pt idx="85720">
                  <c:v>1.94379</c:v>
                </c:pt>
                <c:pt idx="85721">
                  <c:v>1.94381</c:v>
                </c:pt>
                <c:pt idx="85722">
                  <c:v>1.94383</c:v>
                </c:pt>
                <c:pt idx="85723">
                  <c:v>1.94386</c:v>
                </c:pt>
                <c:pt idx="85724">
                  <c:v>1.94388</c:v>
                </c:pt>
                <c:pt idx="85725">
                  <c:v>1.9439</c:v>
                </c:pt>
                <c:pt idx="85726">
                  <c:v>1.94392</c:v>
                </c:pt>
                <c:pt idx="85727">
                  <c:v>1.94395</c:v>
                </c:pt>
                <c:pt idx="85728">
                  <c:v>1.94397</c:v>
                </c:pt>
                <c:pt idx="85729">
                  <c:v>1.94399</c:v>
                </c:pt>
                <c:pt idx="85730">
                  <c:v>1.94401</c:v>
                </c:pt>
                <c:pt idx="85731">
                  <c:v>1.94404</c:v>
                </c:pt>
                <c:pt idx="85732">
                  <c:v>1.94406</c:v>
                </c:pt>
                <c:pt idx="85733">
                  <c:v>1.94408</c:v>
                </c:pt>
                <c:pt idx="85734">
                  <c:v>1.9441</c:v>
                </c:pt>
                <c:pt idx="85735">
                  <c:v>1.94413</c:v>
                </c:pt>
                <c:pt idx="85736">
                  <c:v>1.94415</c:v>
                </c:pt>
                <c:pt idx="85737">
                  <c:v>1.94417</c:v>
                </c:pt>
                <c:pt idx="85738">
                  <c:v>1.94419</c:v>
                </c:pt>
                <c:pt idx="85739">
                  <c:v>1.94422</c:v>
                </c:pt>
                <c:pt idx="85740">
                  <c:v>1.94424</c:v>
                </c:pt>
                <c:pt idx="85741">
                  <c:v>1.94426</c:v>
                </c:pt>
                <c:pt idx="85742">
                  <c:v>1.94429</c:v>
                </c:pt>
                <c:pt idx="85743">
                  <c:v>1.94431</c:v>
                </c:pt>
                <c:pt idx="85744">
                  <c:v>1.94433</c:v>
                </c:pt>
                <c:pt idx="85745">
                  <c:v>1.94435</c:v>
                </c:pt>
                <c:pt idx="85746">
                  <c:v>1.94438</c:v>
                </c:pt>
                <c:pt idx="85747">
                  <c:v>1.9444</c:v>
                </c:pt>
                <c:pt idx="85748">
                  <c:v>1.94442</c:v>
                </c:pt>
                <c:pt idx="85749">
                  <c:v>1.94444</c:v>
                </c:pt>
                <c:pt idx="85750">
                  <c:v>1.94447</c:v>
                </c:pt>
                <c:pt idx="85751">
                  <c:v>1.94449</c:v>
                </c:pt>
                <c:pt idx="85752">
                  <c:v>1.94451</c:v>
                </c:pt>
                <c:pt idx="85753">
                  <c:v>1.94453</c:v>
                </c:pt>
                <c:pt idx="85754">
                  <c:v>1.94456</c:v>
                </c:pt>
                <c:pt idx="85755">
                  <c:v>1.94458</c:v>
                </c:pt>
                <c:pt idx="85756">
                  <c:v>1.9446</c:v>
                </c:pt>
                <c:pt idx="85757">
                  <c:v>1.94463</c:v>
                </c:pt>
                <c:pt idx="85758">
                  <c:v>1.94465</c:v>
                </c:pt>
                <c:pt idx="85759">
                  <c:v>1.94467</c:v>
                </c:pt>
                <c:pt idx="85760">
                  <c:v>1.94469</c:v>
                </c:pt>
                <c:pt idx="85761">
                  <c:v>1.94472</c:v>
                </c:pt>
                <c:pt idx="85762">
                  <c:v>1.94474</c:v>
                </c:pt>
                <c:pt idx="85763">
                  <c:v>1.94476</c:v>
                </c:pt>
                <c:pt idx="85764">
                  <c:v>1.94478</c:v>
                </c:pt>
                <c:pt idx="85765">
                  <c:v>1.94481</c:v>
                </c:pt>
                <c:pt idx="85766">
                  <c:v>1.94483</c:v>
                </c:pt>
                <c:pt idx="85767">
                  <c:v>1.94485</c:v>
                </c:pt>
                <c:pt idx="85768">
                  <c:v>1.94487</c:v>
                </c:pt>
                <c:pt idx="85769">
                  <c:v>1.9449</c:v>
                </c:pt>
                <c:pt idx="85770">
                  <c:v>1.94492</c:v>
                </c:pt>
                <c:pt idx="85771">
                  <c:v>1.94494</c:v>
                </c:pt>
                <c:pt idx="85772">
                  <c:v>1.94497</c:v>
                </c:pt>
                <c:pt idx="85773">
                  <c:v>1.94499</c:v>
                </c:pt>
                <c:pt idx="85774">
                  <c:v>1.94501</c:v>
                </c:pt>
                <c:pt idx="85775">
                  <c:v>1.94503</c:v>
                </c:pt>
                <c:pt idx="85776">
                  <c:v>1.94506</c:v>
                </c:pt>
                <c:pt idx="85777">
                  <c:v>1.94508</c:v>
                </c:pt>
                <c:pt idx="85778">
                  <c:v>1.9451</c:v>
                </c:pt>
                <c:pt idx="85779">
                  <c:v>1.94512</c:v>
                </c:pt>
                <c:pt idx="85780">
                  <c:v>1.94515</c:v>
                </c:pt>
                <c:pt idx="85781">
                  <c:v>1.94517</c:v>
                </c:pt>
                <c:pt idx="85782">
                  <c:v>1.94519</c:v>
                </c:pt>
                <c:pt idx="85783">
                  <c:v>1.94521</c:v>
                </c:pt>
                <c:pt idx="85784">
                  <c:v>1.94524</c:v>
                </c:pt>
                <c:pt idx="85785">
                  <c:v>1.94526</c:v>
                </c:pt>
                <c:pt idx="85786">
                  <c:v>1.94528</c:v>
                </c:pt>
                <c:pt idx="85787">
                  <c:v>1.94531</c:v>
                </c:pt>
                <c:pt idx="85788">
                  <c:v>1.94533</c:v>
                </c:pt>
                <c:pt idx="85789">
                  <c:v>1.94535</c:v>
                </c:pt>
                <c:pt idx="85790">
                  <c:v>1.94537</c:v>
                </c:pt>
                <c:pt idx="85791">
                  <c:v>1.9454</c:v>
                </c:pt>
                <c:pt idx="85792">
                  <c:v>1.94542</c:v>
                </c:pt>
                <c:pt idx="85793">
                  <c:v>1.94544</c:v>
                </c:pt>
                <c:pt idx="85794">
                  <c:v>1.94546</c:v>
                </c:pt>
                <c:pt idx="85795">
                  <c:v>1.94549</c:v>
                </c:pt>
                <c:pt idx="85796">
                  <c:v>1.94551</c:v>
                </c:pt>
                <c:pt idx="85797">
                  <c:v>1.94553</c:v>
                </c:pt>
                <c:pt idx="85798">
                  <c:v>1.94556</c:v>
                </c:pt>
                <c:pt idx="85799">
                  <c:v>1.94558</c:v>
                </c:pt>
                <c:pt idx="85800">
                  <c:v>1.9456</c:v>
                </c:pt>
                <c:pt idx="85801">
                  <c:v>1.94562</c:v>
                </c:pt>
                <c:pt idx="85802">
                  <c:v>1.94565</c:v>
                </c:pt>
                <c:pt idx="85803">
                  <c:v>1.94567</c:v>
                </c:pt>
                <c:pt idx="85804">
                  <c:v>1.94569</c:v>
                </c:pt>
                <c:pt idx="85805">
                  <c:v>1.94571</c:v>
                </c:pt>
                <c:pt idx="85806">
                  <c:v>1.94574</c:v>
                </c:pt>
                <c:pt idx="85807">
                  <c:v>1.94576</c:v>
                </c:pt>
                <c:pt idx="85808">
                  <c:v>1.94578</c:v>
                </c:pt>
                <c:pt idx="85809">
                  <c:v>1.94581</c:v>
                </c:pt>
                <c:pt idx="85810">
                  <c:v>1.94583</c:v>
                </c:pt>
                <c:pt idx="85811">
                  <c:v>1.94585</c:v>
                </c:pt>
                <c:pt idx="85812">
                  <c:v>1.94587</c:v>
                </c:pt>
                <c:pt idx="85813">
                  <c:v>1.9459</c:v>
                </c:pt>
                <c:pt idx="85814">
                  <c:v>1.94592</c:v>
                </c:pt>
                <c:pt idx="85815">
                  <c:v>1.94594</c:v>
                </c:pt>
                <c:pt idx="85816">
                  <c:v>1.94596</c:v>
                </c:pt>
                <c:pt idx="85817">
                  <c:v>1.94599</c:v>
                </c:pt>
                <c:pt idx="85818">
                  <c:v>1.94601</c:v>
                </c:pt>
                <c:pt idx="85819">
                  <c:v>1.94603</c:v>
                </c:pt>
                <c:pt idx="85820">
                  <c:v>1.94605</c:v>
                </c:pt>
                <c:pt idx="85821">
                  <c:v>1.94608</c:v>
                </c:pt>
                <c:pt idx="85822">
                  <c:v>1.9461</c:v>
                </c:pt>
                <c:pt idx="85823">
                  <c:v>1.94612</c:v>
                </c:pt>
                <c:pt idx="85824">
                  <c:v>1.94615</c:v>
                </c:pt>
                <c:pt idx="85825">
                  <c:v>1.94617</c:v>
                </c:pt>
                <c:pt idx="85826">
                  <c:v>1.94619</c:v>
                </c:pt>
                <c:pt idx="85827">
                  <c:v>1.94621</c:v>
                </c:pt>
                <c:pt idx="85828">
                  <c:v>1.94624</c:v>
                </c:pt>
                <c:pt idx="85829">
                  <c:v>1.94626</c:v>
                </c:pt>
                <c:pt idx="85830">
                  <c:v>1.94628</c:v>
                </c:pt>
                <c:pt idx="85831">
                  <c:v>1.9463</c:v>
                </c:pt>
                <c:pt idx="85832">
                  <c:v>1.94633</c:v>
                </c:pt>
                <c:pt idx="85833">
                  <c:v>1.94635</c:v>
                </c:pt>
                <c:pt idx="85834">
                  <c:v>1.94637</c:v>
                </c:pt>
                <c:pt idx="85835">
                  <c:v>1.9464</c:v>
                </c:pt>
                <c:pt idx="85836">
                  <c:v>1.94642</c:v>
                </c:pt>
                <c:pt idx="85837">
                  <c:v>1.94644</c:v>
                </c:pt>
                <c:pt idx="85838">
                  <c:v>1.94646</c:v>
                </c:pt>
                <c:pt idx="85839">
                  <c:v>1.94649</c:v>
                </c:pt>
                <c:pt idx="85840">
                  <c:v>1.94651</c:v>
                </c:pt>
                <c:pt idx="85841">
                  <c:v>1.94653</c:v>
                </c:pt>
                <c:pt idx="85842">
                  <c:v>1.94655</c:v>
                </c:pt>
                <c:pt idx="85843">
                  <c:v>1.94658</c:v>
                </c:pt>
                <c:pt idx="85844">
                  <c:v>1.9466</c:v>
                </c:pt>
                <c:pt idx="85845">
                  <c:v>1.94662</c:v>
                </c:pt>
                <c:pt idx="85846">
                  <c:v>1.94664</c:v>
                </c:pt>
                <c:pt idx="85847">
                  <c:v>1.94667</c:v>
                </c:pt>
                <c:pt idx="85848">
                  <c:v>1.94669</c:v>
                </c:pt>
                <c:pt idx="85849">
                  <c:v>1.94671</c:v>
                </c:pt>
                <c:pt idx="85850">
                  <c:v>1.94674</c:v>
                </c:pt>
                <c:pt idx="85851">
                  <c:v>1.94676</c:v>
                </c:pt>
                <c:pt idx="85852">
                  <c:v>1.94678</c:v>
                </c:pt>
                <c:pt idx="85853">
                  <c:v>1.9468</c:v>
                </c:pt>
                <c:pt idx="85854">
                  <c:v>1.94683</c:v>
                </c:pt>
                <c:pt idx="85855">
                  <c:v>1.94685</c:v>
                </c:pt>
                <c:pt idx="85856">
                  <c:v>1.94687</c:v>
                </c:pt>
                <c:pt idx="85857">
                  <c:v>1.94689</c:v>
                </c:pt>
                <c:pt idx="85858">
                  <c:v>1.94692</c:v>
                </c:pt>
                <c:pt idx="85859">
                  <c:v>1.94694</c:v>
                </c:pt>
                <c:pt idx="85860">
                  <c:v>1.94696</c:v>
                </c:pt>
                <c:pt idx="85861">
                  <c:v>1.94698</c:v>
                </c:pt>
                <c:pt idx="85862">
                  <c:v>1.94701</c:v>
                </c:pt>
                <c:pt idx="85863">
                  <c:v>1.94703</c:v>
                </c:pt>
                <c:pt idx="85864">
                  <c:v>1.94705</c:v>
                </c:pt>
                <c:pt idx="85865">
                  <c:v>1.94707</c:v>
                </c:pt>
                <c:pt idx="85866">
                  <c:v>1.9471</c:v>
                </c:pt>
                <c:pt idx="85867">
                  <c:v>1.94712</c:v>
                </c:pt>
                <c:pt idx="85868">
                  <c:v>1.94714</c:v>
                </c:pt>
                <c:pt idx="85869">
                  <c:v>1.94717</c:v>
                </c:pt>
                <c:pt idx="85870">
                  <c:v>1.94719</c:v>
                </c:pt>
                <c:pt idx="85871">
                  <c:v>1.94721</c:v>
                </c:pt>
                <c:pt idx="85872">
                  <c:v>1.94723</c:v>
                </c:pt>
                <c:pt idx="85873">
                  <c:v>1.94726</c:v>
                </c:pt>
                <c:pt idx="85874">
                  <c:v>1.94728</c:v>
                </c:pt>
                <c:pt idx="85875">
                  <c:v>1.9473</c:v>
                </c:pt>
                <c:pt idx="85876">
                  <c:v>1.94732</c:v>
                </c:pt>
                <c:pt idx="85877">
                  <c:v>1.94735</c:v>
                </c:pt>
                <c:pt idx="85878">
                  <c:v>1.94737</c:v>
                </c:pt>
                <c:pt idx="85879">
                  <c:v>1.94739</c:v>
                </c:pt>
                <c:pt idx="85880">
                  <c:v>1.94741</c:v>
                </c:pt>
                <c:pt idx="85881">
                  <c:v>1.94744</c:v>
                </c:pt>
                <c:pt idx="85882">
                  <c:v>1.94746</c:v>
                </c:pt>
                <c:pt idx="85883">
                  <c:v>1.94748</c:v>
                </c:pt>
                <c:pt idx="85884">
                  <c:v>1.94751</c:v>
                </c:pt>
                <c:pt idx="85885">
                  <c:v>1.94753</c:v>
                </c:pt>
                <c:pt idx="85886">
                  <c:v>1.94755</c:v>
                </c:pt>
                <c:pt idx="85887">
                  <c:v>1.94757</c:v>
                </c:pt>
                <c:pt idx="85888">
                  <c:v>1.9476</c:v>
                </c:pt>
                <c:pt idx="85889">
                  <c:v>1.94762</c:v>
                </c:pt>
                <c:pt idx="85890">
                  <c:v>1.94764</c:v>
                </c:pt>
                <c:pt idx="85891">
                  <c:v>1.94766</c:v>
                </c:pt>
                <c:pt idx="85892">
                  <c:v>1.94769</c:v>
                </c:pt>
                <c:pt idx="85893">
                  <c:v>1.94771</c:v>
                </c:pt>
                <c:pt idx="85894">
                  <c:v>1.94773</c:v>
                </c:pt>
                <c:pt idx="85895">
                  <c:v>1.94775</c:v>
                </c:pt>
                <c:pt idx="85896">
                  <c:v>1.94778</c:v>
                </c:pt>
                <c:pt idx="85897">
                  <c:v>1.9478</c:v>
                </c:pt>
                <c:pt idx="85898">
                  <c:v>1.94782</c:v>
                </c:pt>
                <c:pt idx="85899">
                  <c:v>1.94785</c:v>
                </c:pt>
                <c:pt idx="85900">
                  <c:v>1.94787</c:v>
                </c:pt>
                <c:pt idx="85901">
                  <c:v>1.94789</c:v>
                </c:pt>
                <c:pt idx="85902">
                  <c:v>1.94791</c:v>
                </c:pt>
                <c:pt idx="85903">
                  <c:v>1.94794</c:v>
                </c:pt>
                <c:pt idx="85904">
                  <c:v>1.94796</c:v>
                </c:pt>
                <c:pt idx="85905">
                  <c:v>1.94798</c:v>
                </c:pt>
                <c:pt idx="85906">
                  <c:v>1.948</c:v>
                </c:pt>
                <c:pt idx="85907">
                  <c:v>1.94803</c:v>
                </c:pt>
                <c:pt idx="85908">
                  <c:v>1.94805</c:v>
                </c:pt>
                <c:pt idx="85909">
                  <c:v>1.94807</c:v>
                </c:pt>
                <c:pt idx="85910">
                  <c:v>1.94809</c:v>
                </c:pt>
                <c:pt idx="85911">
                  <c:v>1.94812</c:v>
                </c:pt>
                <c:pt idx="85912">
                  <c:v>1.94814</c:v>
                </c:pt>
                <c:pt idx="85913">
                  <c:v>1.94816</c:v>
                </c:pt>
                <c:pt idx="85914">
                  <c:v>1.94819</c:v>
                </c:pt>
                <c:pt idx="85915">
                  <c:v>1.94821</c:v>
                </c:pt>
                <c:pt idx="85916">
                  <c:v>1.94823</c:v>
                </c:pt>
                <c:pt idx="85917">
                  <c:v>1.94825</c:v>
                </c:pt>
                <c:pt idx="85918">
                  <c:v>1.94828</c:v>
                </c:pt>
                <c:pt idx="85919">
                  <c:v>1.9483</c:v>
                </c:pt>
                <c:pt idx="85920">
                  <c:v>1.94832</c:v>
                </c:pt>
                <c:pt idx="85921">
                  <c:v>1.94834</c:v>
                </c:pt>
                <c:pt idx="85922">
                  <c:v>1.94837</c:v>
                </c:pt>
                <c:pt idx="85923">
                  <c:v>1.94839</c:v>
                </c:pt>
                <c:pt idx="85924">
                  <c:v>1.94841</c:v>
                </c:pt>
                <c:pt idx="85925">
                  <c:v>1.94843</c:v>
                </c:pt>
                <c:pt idx="85926">
                  <c:v>1.94846</c:v>
                </c:pt>
                <c:pt idx="85927">
                  <c:v>1.94848</c:v>
                </c:pt>
                <c:pt idx="85928">
                  <c:v>1.9485</c:v>
                </c:pt>
                <c:pt idx="85929">
                  <c:v>1.94853</c:v>
                </c:pt>
                <c:pt idx="85930">
                  <c:v>1.94855</c:v>
                </c:pt>
                <c:pt idx="85931">
                  <c:v>1.94857</c:v>
                </c:pt>
                <c:pt idx="85932">
                  <c:v>1.94859</c:v>
                </c:pt>
                <c:pt idx="85933">
                  <c:v>1.94862</c:v>
                </c:pt>
                <c:pt idx="85934">
                  <c:v>1.94864</c:v>
                </c:pt>
                <c:pt idx="85935">
                  <c:v>1.94866</c:v>
                </c:pt>
                <c:pt idx="85936">
                  <c:v>1.94869</c:v>
                </c:pt>
                <c:pt idx="85937">
                  <c:v>1.94871</c:v>
                </c:pt>
                <c:pt idx="85938">
                  <c:v>1.94873</c:v>
                </c:pt>
                <c:pt idx="85939">
                  <c:v>1.94875</c:v>
                </c:pt>
                <c:pt idx="85940">
                  <c:v>1.94878</c:v>
                </c:pt>
                <c:pt idx="85941">
                  <c:v>1.9488</c:v>
                </c:pt>
                <c:pt idx="85942">
                  <c:v>1.94882</c:v>
                </c:pt>
                <c:pt idx="85943">
                  <c:v>1.94884</c:v>
                </c:pt>
                <c:pt idx="85944">
                  <c:v>1.94887</c:v>
                </c:pt>
                <c:pt idx="85945">
                  <c:v>1.94889</c:v>
                </c:pt>
                <c:pt idx="85946">
                  <c:v>1.94891</c:v>
                </c:pt>
                <c:pt idx="85947">
                  <c:v>1.94893</c:v>
                </c:pt>
                <c:pt idx="85948">
                  <c:v>1.94896</c:v>
                </c:pt>
                <c:pt idx="85949">
                  <c:v>1.94898</c:v>
                </c:pt>
                <c:pt idx="85950">
                  <c:v>1.949</c:v>
                </c:pt>
                <c:pt idx="85951">
                  <c:v>1.94903</c:v>
                </c:pt>
                <c:pt idx="85952">
                  <c:v>1.94905</c:v>
                </c:pt>
                <c:pt idx="85953">
                  <c:v>1.94907</c:v>
                </c:pt>
                <c:pt idx="85954">
                  <c:v>1.94909</c:v>
                </c:pt>
                <c:pt idx="85955">
                  <c:v>1.94912</c:v>
                </c:pt>
                <c:pt idx="85956">
                  <c:v>1.94914</c:v>
                </c:pt>
                <c:pt idx="85957">
                  <c:v>1.94916</c:v>
                </c:pt>
                <c:pt idx="85958">
                  <c:v>1.94918</c:v>
                </c:pt>
                <c:pt idx="85959">
                  <c:v>1.94921</c:v>
                </c:pt>
                <c:pt idx="85960">
                  <c:v>1.94923</c:v>
                </c:pt>
                <c:pt idx="85961">
                  <c:v>1.94925</c:v>
                </c:pt>
                <c:pt idx="85962">
                  <c:v>1.94927</c:v>
                </c:pt>
                <c:pt idx="85963">
                  <c:v>1.9493</c:v>
                </c:pt>
                <c:pt idx="85964">
                  <c:v>1.94932</c:v>
                </c:pt>
                <c:pt idx="85965">
                  <c:v>1.94934</c:v>
                </c:pt>
                <c:pt idx="85966">
                  <c:v>1.94937</c:v>
                </c:pt>
                <c:pt idx="85967">
                  <c:v>1.94939</c:v>
                </c:pt>
                <c:pt idx="85968">
                  <c:v>1.94941</c:v>
                </c:pt>
                <c:pt idx="85969">
                  <c:v>1.94943</c:v>
                </c:pt>
                <c:pt idx="85970">
                  <c:v>1.94946</c:v>
                </c:pt>
                <c:pt idx="85971">
                  <c:v>1.94948</c:v>
                </c:pt>
                <c:pt idx="85972">
                  <c:v>1.9495</c:v>
                </c:pt>
                <c:pt idx="85973">
                  <c:v>1.94952</c:v>
                </c:pt>
                <c:pt idx="85974">
                  <c:v>1.94955</c:v>
                </c:pt>
                <c:pt idx="85975">
                  <c:v>1.94957</c:v>
                </c:pt>
                <c:pt idx="85976">
                  <c:v>1.94959</c:v>
                </c:pt>
                <c:pt idx="85977">
                  <c:v>1.94962</c:v>
                </c:pt>
                <c:pt idx="85978">
                  <c:v>1.94964</c:v>
                </c:pt>
                <c:pt idx="85979">
                  <c:v>1.94966</c:v>
                </c:pt>
                <c:pt idx="85980">
                  <c:v>1.94968</c:v>
                </c:pt>
                <c:pt idx="85981">
                  <c:v>1.94971</c:v>
                </c:pt>
                <c:pt idx="85982">
                  <c:v>1.94973</c:v>
                </c:pt>
                <c:pt idx="85983">
                  <c:v>1.94975</c:v>
                </c:pt>
                <c:pt idx="85984">
                  <c:v>1.94977</c:v>
                </c:pt>
                <c:pt idx="85985">
                  <c:v>1.9498</c:v>
                </c:pt>
                <c:pt idx="85986">
                  <c:v>1.94982</c:v>
                </c:pt>
                <c:pt idx="85987">
                  <c:v>1.94984</c:v>
                </c:pt>
                <c:pt idx="85988">
                  <c:v>1.94986</c:v>
                </c:pt>
                <c:pt idx="85989">
                  <c:v>1.94989</c:v>
                </c:pt>
                <c:pt idx="85990">
                  <c:v>1.94991</c:v>
                </c:pt>
                <c:pt idx="85991">
                  <c:v>1.94993</c:v>
                </c:pt>
                <c:pt idx="85992">
                  <c:v>1.94996</c:v>
                </c:pt>
                <c:pt idx="85993">
                  <c:v>1.94998</c:v>
                </c:pt>
                <c:pt idx="85994">
                  <c:v>1.95</c:v>
                </c:pt>
                <c:pt idx="85995">
                  <c:v>1.95002</c:v>
                </c:pt>
                <c:pt idx="85996">
                  <c:v>1.95005</c:v>
                </c:pt>
                <c:pt idx="85997">
                  <c:v>1.95007</c:v>
                </c:pt>
                <c:pt idx="85998">
                  <c:v>1.95009</c:v>
                </c:pt>
                <c:pt idx="85999">
                  <c:v>1.95011</c:v>
                </c:pt>
                <c:pt idx="86000">
                  <c:v>1.95014</c:v>
                </c:pt>
                <c:pt idx="86001">
                  <c:v>1.95016</c:v>
                </c:pt>
                <c:pt idx="86002">
                  <c:v>1.95018</c:v>
                </c:pt>
                <c:pt idx="86003">
                  <c:v>1.9502</c:v>
                </c:pt>
                <c:pt idx="86004">
                  <c:v>1.95023</c:v>
                </c:pt>
                <c:pt idx="86005">
                  <c:v>1.95025</c:v>
                </c:pt>
                <c:pt idx="86006">
                  <c:v>1.95027</c:v>
                </c:pt>
                <c:pt idx="86007">
                  <c:v>1.95029</c:v>
                </c:pt>
                <c:pt idx="86008">
                  <c:v>1.95032</c:v>
                </c:pt>
                <c:pt idx="86009">
                  <c:v>1.95034</c:v>
                </c:pt>
                <c:pt idx="86010">
                  <c:v>1.95036</c:v>
                </c:pt>
                <c:pt idx="86011">
                  <c:v>1.95039</c:v>
                </c:pt>
                <c:pt idx="86012">
                  <c:v>1.95041</c:v>
                </c:pt>
                <c:pt idx="86013">
                  <c:v>1.95043</c:v>
                </c:pt>
                <c:pt idx="86014">
                  <c:v>1.95045</c:v>
                </c:pt>
                <c:pt idx="86015">
                  <c:v>1.95048</c:v>
                </c:pt>
                <c:pt idx="86016">
                  <c:v>1.9505</c:v>
                </c:pt>
                <c:pt idx="86017">
                  <c:v>1.95052</c:v>
                </c:pt>
                <c:pt idx="86018">
                  <c:v>1.95054</c:v>
                </c:pt>
                <c:pt idx="86019">
                  <c:v>1.95057</c:v>
                </c:pt>
                <c:pt idx="86020">
                  <c:v>1.95059</c:v>
                </c:pt>
                <c:pt idx="86021">
                  <c:v>1.95061</c:v>
                </c:pt>
                <c:pt idx="86022">
                  <c:v>1.95063</c:v>
                </c:pt>
                <c:pt idx="86023">
                  <c:v>1.95066</c:v>
                </c:pt>
                <c:pt idx="86024">
                  <c:v>1.95068</c:v>
                </c:pt>
                <c:pt idx="86025">
                  <c:v>1.9507</c:v>
                </c:pt>
                <c:pt idx="86026">
                  <c:v>1.95073</c:v>
                </c:pt>
                <c:pt idx="86027">
                  <c:v>1.95075</c:v>
                </c:pt>
                <c:pt idx="86028">
                  <c:v>1.95077</c:v>
                </c:pt>
                <c:pt idx="86029">
                  <c:v>1.95079</c:v>
                </c:pt>
                <c:pt idx="86030">
                  <c:v>1.95082</c:v>
                </c:pt>
                <c:pt idx="86031">
                  <c:v>1.95084</c:v>
                </c:pt>
                <c:pt idx="86032">
                  <c:v>1.95086</c:v>
                </c:pt>
                <c:pt idx="86033">
                  <c:v>1.95088</c:v>
                </c:pt>
                <c:pt idx="86034">
                  <c:v>1.95091</c:v>
                </c:pt>
                <c:pt idx="86035">
                  <c:v>1.95093</c:v>
                </c:pt>
                <c:pt idx="86036">
                  <c:v>1.95095</c:v>
                </c:pt>
                <c:pt idx="86037">
                  <c:v>1.95097</c:v>
                </c:pt>
                <c:pt idx="86038">
                  <c:v>1.951</c:v>
                </c:pt>
                <c:pt idx="86039">
                  <c:v>1.95102</c:v>
                </c:pt>
                <c:pt idx="86040">
                  <c:v>1.95104</c:v>
                </c:pt>
                <c:pt idx="86041">
                  <c:v>1.95107</c:v>
                </c:pt>
                <c:pt idx="86042">
                  <c:v>1.95109</c:v>
                </c:pt>
                <c:pt idx="86043">
                  <c:v>1.95111</c:v>
                </c:pt>
                <c:pt idx="86044">
                  <c:v>1.95113</c:v>
                </c:pt>
                <c:pt idx="86045">
                  <c:v>1.95116</c:v>
                </c:pt>
                <c:pt idx="86046">
                  <c:v>1.95118</c:v>
                </c:pt>
                <c:pt idx="86047">
                  <c:v>1.9512</c:v>
                </c:pt>
                <c:pt idx="86048">
                  <c:v>1.95122</c:v>
                </c:pt>
                <c:pt idx="86049">
                  <c:v>1.95125</c:v>
                </c:pt>
                <c:pt idx="86050">
                  <c:v>1.95127</c:v>
                </c:pt>
                <c:pt idx="86051">
                  <c:v>1.95129</c:v>
                </c:pt>
                <c:pt idx="86052">
                  <c:v>1.95131</c:v>
                </c:pt>
                <c:pt idx="86053">
                  <c:v>1.95134</c:v>
                </c:pt>
                <c:pt idx="86054">
                  <c:v>1.95136</c:v>
                </c:pt>
                <c:pt idx="86055">
                  <c:v>1.95138</c:v>
                </c:pt>
                <c:pt idx="86056">
                  <c:v>1.95141</c:v>
                </c:pt>
                <c:pt idx="86057">
                  <c:v>1.95143</c:v>
                </c:pt>
                <c:pt idx="86058">
                  <c:v>1.95145</c:v>
                </c:pt>
                <c:pt idx="86059">
                  <c:v>1.95147</c:v>
                </c:pt>
                <c:pt idx="86060">
                  <c:v>1.9515</c:v>
                </c:pt>
                <c:pt idx="86061">
                  <c:v>1.95152</c:v>
                </c:pt>
                <c:pt idx="86062">
                  <c:v>1.95154</c:v>
                </c:pt>
                <c:pt idx="86063">
                  <c:v>1.95156</c:v>
                </c:pt>
                <c:pt idx="86064">
                  <c:v>1.95159</c:v>
                </c:pt>
                <c:pt idx="86065">
                  <c:v>1.95161</c:v>
                </c:pt>
                <c:pt idx="86066">
                  <c:v>1.95163</c:v>
                </c:pt>
                <c:pt idx="86067">
                  <c:v>1.95165</c:v>
                </c:pt>
                <c:pt idx="86068">
                  <c:v>1.95168</c:v>
                </c:pt>
                <c:pt idx="86069">
                  <c:v>1.9517</c:v>
                </c:pt>
                <c:pt idx="86070">
                  <c:v>1.95172</c:v>
                </c:pt>
                <c:pt idx="86071">
                  <c:v>1.95175</c:v>
                </c:pt>
                <c:pt idx="86072">
                  <c:v>1.95177</c:v>
                </c:pt>
                <c:pt idx="86073">
                  <c:v>1.95179</c:v>
                </c:pt>
                <c:pt idx="86074">
                  <c:v>1.95181</c:v>
                </c:pt>
                <c:pt idx="86075">
                  <c:v>1.95184</c:v>
                </c:pt>
                <c:pt idx="86076">
                  <c:v>1.95186</c:v>
                </c:pt>
                <c:pt idx="86077">
                  <c:v>1.95188</c:v>
                </c:pt>
                <c:pt idx="86078">
                  <c:v>1.95191</c:v>
                </c:pt>
                <c:pt idx="86079">
                  <c:v>1.95193</c:v>
                </c:pt>
                <c:pt idx="86080">
                  <c:v>1.95195</c:v>
                </c:pt>
                <c:pt idx="86081">
                  <c:v>1.95197</c:v>
                </c:pt>
                <c:pt idx="86082">
                  <c:v>1.95199</c:v>
                </c:pt>
                <c:pt idx="86083">
                  <c:v>1.95202</c:v>
                </c:pt>
                <c:pt idx="86084">
                  <c:v>1.95204</c:v>
                </c:pt>
                <c:pt idx="86085">
                  <c:v>1.95206</c:v>
                </c:pt>
                <c:pt idx="86086">
                  <c:v>1.95209</c:v>
                </c:pt>
                <c:pt idx="86087">
                  <c:v>1.95211</c:v>
                </c:pt>
                <c:pt idx="86088">
                  <c:v>1.95213</c:v>
                </c:pt>
                <c:pt idx="86089">
                  <c:v>1.95215</c:v>
                </c:pt>
                <c:pt idx="86090">
                  <c:v>1.95218</c:v>
                </c:pt>
                <c:pt idx="86091">
                  <c:v>1.9522</c:v>
                </c:pt>
                <c:pt idx="86092">
                  <c:v>1.95222</c:v>
                </c:pt>
                <c:pt idx="86093">
                  <c:v>1.95225</c:v>
                </c:pt>
                <c:pt idx="86094">
                  <c:v>1.95227</c:v>
                </c:pt>
                <c:pt idx="86095">
                  <c:v>1.95229</c:v>
                </c:pt>
                <c:pt idx="86096">
                  <c:v>1.95231</c:v>
                </c:pt>
                <c:pt idx="86097">
                  <c:v>1.95234</c:v>
                </c:pt>
                <c:pt idx="86098">
                  <c:v>1.95236</c:v>
                </c:pt>
                <c:pt idx="86099">
                  <c:v>1.95238</c:v>
                </c:pt>
                <c:pt idx="86100">
                  <c:v>1.9524</c:v>
                </c:pt>
                <c:pt idx="86101">
                  <c:v>1.95243</c:v>
                </c:pt>
                <c:pt idx="86102">
                  <c:v>1.95245</c:v>
                </c:pt>
                <c:pt idx="86103">
                  <c:v>1.95247</c:v>
                </c:pt>
                <c:pt idx="86104">
                  <c:v>1.95249</c:v>
                </c:pt>
                <c:pt idx="86105">
                  <c:v>1.95252</c:v>
                </c:pt>
                <c:pt idx="86106">
                  <c:v>1.95254</c:v>
                </c:pt>
                <c:pt idx="86107">
                  <c:v>1.95256</c:v>
                </c:pt>
                <c:pt idx="86108">
                  <c:v>1.95259</c:v>
                </c:pt>
                <c:pt idx="86109">
                  <c:v>1.95261</c:v>
                </c:pt>
                <c:pt idx="86110">
                  <c:v>1.95263</c:v>
                </c:pt>
                <c:pt idx="86111">
                  <c:v>1.95265</c:v>
                </c:pt>
                <c:pt idx="86112">
                  <c:v>1.95268</c:v>
                </c:pt>
                <c:pt idx="86113">
                  <c:v>1.9527</c:v>
                </c:pt>
                <c:pt idx="86114">
                  <c:v>1.95272</c:v>
                </c:pt>
                <c:pt idx="86115">
                  <c:v>1.95274</c:v>
                </c:pt>
                <c:pt idx="86116">
                  <c:v>1.95277</c:v>
                </c:pt>
                <c:pt idx="86117">
                  <c:v>1.95279</c:v>
                </c:pt>
                <c:pt idx="86118">
                  <c:v>1.95281</c:v>
                </c:pt>
                <c:pt idx="86119">
                  <c:v>1.95283</c:v>
                </c:pt>
                <c:pt idx="86120">
                  <c:v>1.95286</c:v>
                </c:pt>
                <c:pt idx="86121">
                  <c:v>1.95288</c:v>
                </c:pt>
                <c:pt idx="86122">
                  <c:v>1.9529</c:v>
                </c:pt>
                <c:pt idx="86123">
                  <c:v>1.95293</c:v>
                </c:pt>
                <c:pt idx="86124">
                  <c:v>1.95295</c:v>
                </c:pt>
                <c:pt idx="86125">
                  <c:v>1.95297</c:v>
                </c:pt>
                <c:pt idx="86126">
                  <c:v>1.95299</c:v>
                </c:pt>
                <c:pt idx="86127">
                  <c:v>1.95302</c:v>
                </c:pt>
                <c:pt idx="86128">
                  <c:v>1.95304</c:v>
                </c:pt>
                <c:pt idx="86129">
                  <c:v>1.95306</c:v>
                </c:pt>
                <c:pt idx="86130">
                  <c:v>1.95308</c:v>
                </c:pt>
                <c:pt idx="86131">
                  <c:v>1.95311</c:v>
                </c:pt>
                <c:pt idx="86132">
                  <c:v>1.95313</c:v>
                </c:pt>
                <c:pt idx="86133">
                  <c:v>1.95315</c:v>
                </c:pt>
                <c:pt idx="86134">
                  <c:v>1.95318</c:v>
                </c:pt>
                <c:pt idx="86135">
                  <c:v>1.9532</c:v>
                </c:pt>
                <c:pt idx="86136">
                  <c:v>1.95322</c:v>
                </c:pt>
                <c:pt idx="86137">
                  <c:v>1.95324</c:v>
                </c:pt>
                <c:pt idx="86138">
                  <c:v>1.95327</c:v>
                </c:pt>
                <c:pt idx="86139">
                  <c:v>1.95329</c:v>
                </c:pt>
                <c:pt idx="86140">
                  <c:v>1.95331</c:v>
                </c:pt>
                <c:pt idx="86141">
                  <c:v>1.95333</c:v>
                </c:pt>
                <c:pt idx="86142">
                  <c:v>1.95336</c:v>
                </c:pt>
                <c:pt idx="86143">
                  <c:v>1.95338</c:v>
                </c:pt>
                <c:pt idx="86144">
                  <c:v>1.9534</c:v>
                </c:pt>
                <c:pt idx="86145">
                  <c:v>1.95342</c:v>
                </c:pt>
                <c:pt idx="86146">
                  <c:v>1.95345</c:v>
                </c:pt>
                <c:pt idx="86147">
                  <c:v>1.95347</c:v>
                </c:pt>
                <c:pt idx="86148">
                  <c:v>1.95349</c:v>
                </c:pt>
                <c:pt idx="86149">
                  <c:v>1.95351</c:v>
                </c:pt>
                <c:pt idx="86150">
                  <c:v>1.95354</c:v>
                </c:pt>
                <c:pt idx="86151">
                  <c:v>1.95356</c:v>
                </c:pt>
                <c:pt idx="86152">
                  <c:v>1.95358</c:v>
                </c:pt>
                <c:pt idx="86153">
                  <c:v>1.95361</c:v>
                </c:pt>
                <c:pt idx="86154">
                  <c:v>1.95363</c:v>
                </c:pt>
                <c:pt idx="86155">
                  <c:v>1.95365</c:v>
                </c:pt>
                <c:pt idx="86156">
                  <c:v>1.95367</c:v>
                </c:pt>
                <c:pt idx="86157">
                  <c:v>1.9537</c:v>
                </c:pt>
                <c:pt idx="86158">
                  <c:v>1.95372</c:v>
                </c:pt>
                <c:pt idx="86159">
                  <c:v>1.95374</c:v>
                </c:pt>
                <c:pt idx="86160">
                  <c:v>1.95376</c:v>
                </c:pt>
                <c:pt idx="86161">
                  <c:v>1.95379</c:v>
                </c:pt>
                <c:pt idx="86162">
                  <c:v>1.95381</c:v>
                </c:pt>
                <c:pt idx="86163">
                  <c:v>1.95383</c:v>
                </c:pt>
                <c:pt idx="86164">
                  <c:v>1.95385</c:v>
                </c:pt>
                <c:pt idx="86165">
                  <c:v>1.95388</c:v>
                </c:pt>
                <c:pt idx="86166">
                  <c:v>1.9539</c:v>
                </c:pt>
                <c:pt idx="86167">
                  <c:v>1.95392</c:v>
                </c:pt>
                <c:pt idx="86168">
                  <c:v>1.95395</c:v>
                </c:pt>
                <c:pt idx="86169">
                  <c:v>1.95397</c:v>
                </c:pt>
                <c:pt idx="86170">
                  <c:v>1.95399</c:v>
                </c:pt>
                <c:pt idx="86171">
                  <c:v>1.95401</c:v>
                </c:pt>
                <c:pt idx="86172">
                  <c:v>1.95404</c:v>
                </c:pt>
                <c:pt idx="86173">
                  <c:v>1.95406</c:v>
                </c:pt>
                <c:pt idx="86174">
                  <c:v>1.95408</c:v>
                </c:pt>
                <c:pt idx="86175">
                  <c:v>1.9541</c:v>
                </c:pt>
                <c:pt idx="86176">
                  <c:v>1.95413</c:v>
                </c:pt>
                <c:pt idx="86177">
                  <c:v>1.95415</c:v>
                </c:pt>
                <c:pt idx="86178">
                  <c:v>1.95417</c:v>
                </c:pt>
                <c:pt idx="86179">
                  <c:v>1.95419</c:v>
                </c:pt>
                <c:pt idx="86180">
                  <c:v>1.95422</c:v>
                </c:pt>
                <c:pt idx="86181">
                  <c:v>1.95424</c:v>
                </c:pt>
                <c:pt idx="86182">
                  <c:v>1.95426</c:v>
                </c:pt>
                <c:pt idx="86183">
                  <c:v>1.95429</c:v>
                </c:pt>
                <c:pt idx="86184">
                  <c:v>1.95431</c:v>
                </c:pt>
                <c:pt idx="86185">
                  <c:v>1.95433</c:v>
                </c:pt>
                <c:pt idx="86186">
                  <c:v>1.95435</c:v>
                </c:pt>
                <c:pt idx="86187">
                  <c:v>1.95438</c:v>
                </c:pt>
                <c:pt idx="86188">
                  <c:v>1.9544</c:v>
                </c:pt>
                <c:pt idx="86189">
                  <c:v>1.95442</c:v>
                </c:pt>
                <c:pt idx="86190">
                  <c:v>1.95444</c:v>
                </c:pt>
                <c:pt idx="86191">
                  <c:v>1.95447</c:v>
                </c:pt>
                <c:pt idx="86192">
                  <c:v>1.95449</c:v>
                </c:pt>
                <c:pt idx="86193">
                  <c:v>1.95451</c:v>
                </c:pt>
                <c:pt idx="86194">
                  <c:v>1.95453</c:v>
                </c:pt>
                <c:pt idx="86195">
                  <c:v>1.95456</c:v>
                </c:pt>
                <c:pt idx="86196">
                  <c:v>1.95458</c:v>
                </c:pt>
                <c:pt idx="86197">
                  <c:v>1.9546</c:v>
                </c:pt>
                <c:pt idx="86198">
                  <c:v>1.95463</c:v>
                </c:pt>
                <c:pt idx="86199">
                  <c:v>1.95465</c:v>
                </c:pt>
                <c:pt idx="86200">
                  <c:v>1.95467</c:v>
                </c:pt>
                <c:pt idx="86201">
                  <c:v>1.95469</c:v>
                </c:pt>
                <c:pt idx="86202">
                  <c:v>1.95472</c:v>
                </c:pt>
                <c:pt idx="86203">
                  <c:v>1.95474</c:v>
                </c:pt>
                <c:pt idx="86204">
                  <c:v>1.95476</c:v>
                </c:pt>
                <c:pt idx="86205">
                  <c:v>1.95478</c:v>
                </c:pt>
                <c:pt idx="86206">
                  <c:v>1.95481</c:v>
                </c:pt>
                <c:pt idx="86207">
                  <c:v>1.95483</c:v>
                </c:pt>
                <c:pt idx="86208">
                  <c:v>1.95485</c:v>
                </c:pt>
                <c:pt idx="86209">
                  <c:v>1.95487</c:v>
                </c:pt>
                <c:pt idx="86210">
                  <c:v>1.9549</c:v>
                </c:pt>
                <c:pt idx="86211">
                  <c:v>1.95492</c:v>
                </c:pt>
                <c:pt idx="86212">
                  <c:v>1.95494</c:v>
                </c:pt>
                <c:pt idx="86213">
                  <c:v>1.95497</c:v>
                </c:pt>
                <c:pt idx="86214">
                  <c:v>1.95499</c:v>
                </c:pt>
                <c:pt idx="86215">
                  <c:v>1.95501</c:v>
                </c:pt>
                <c:pt idx="86216">
                  <c:v>1.95503</c:v>
                </c:pt>
                <c:pt idx="86217">
                  <c:v>1.95506</c:v>
                </c:pt>
                <c:pt idx="86218">
                  <c:v>1.95508</c:v>
                </c:pt>
                <c:pt idx="86219">
                  <c:v>1.9551</c:v>
                </c:pt>
                <c:pt idx="86220">
                  <c:v>1.95513</c:v>
                </c:pt>
                <c:pt idx="86221">
                  <c:v>1.95515</c:v>
                </c:pt>
                <c:pt idx="86222">
                  <c:v>1.95517</c:v>
                </c:pt>
                <c:pt idx="86223">
                  <c:v>1.95519</c:v>
                </c:pt>
                <c:pt idx="86224">
                  <c:v>1.95521</c:v>
                </c:pt>
                <c:pt idx="86225">
                  <c:v>1.95524</c:v>
                </c:pt>
                <c:pt idx="86226">
                  <c:v>1.95526</c:v>
                </c:pt>
                <c:pt idx="86227">
                  <c:v>1.95528</c:v>
                </c:pt>
                <c:pt idx="86228">
                  <c:v>1.95531</c:v>
                </c:pt>
                <c:pt idx="86229">
                  <c:v>1.95533</c:v>
                </c:pt>
                <c:pt idx="86230">
                  <c:v>1.95535</c:v>
                </c:pt>
                <c:pt idx="86231">
                  <c:v>1.95537</c:v>
                </c:pt>
                <c:pt idx="86232">
                  <c:v>1.9554</c:v>
                </c:pt>
                <c:pt idx="86233">
                  <c:v>1.95542</c:v>
                </c:pt>
                <c:pt idx="86234">
                  <c:v>1.95544</c:v>
                </c:pt>
                <c:pt idx="86235">
                  <c:v>1.95547</c:v>
                </c:pt>
                <c:pt idx="86236">
                  <c:v>1.95549</c:v>
                </c:pt>
                <c:pt idx="86237">
                  <c:v>1.95551</c:v>
                </c:pt>
                <c:pt idx="86238">
                  <c:v>1.95553</c:v>
                </c:pt>
                <c:pt idx="86239">
                  <c:v>1.95556</c:v>
                </c:pt>
                <c:pt idx="86240">
                  <c:v>1.95558</c:v>
                </c:pt>
                <c:pt idx="86241">
                  <c:v>1.9556</c:v>
                </c:pt>
                <c:pt idx="86242">
                  <c:v>1.95562</c:v>
                </c:pt>
                <c:pt idx="86243">
                  <c:v>1.95565</c:v>
                </c:pt>
                <c:pt idx="86244">
                  <c:v>1.95567</c:v>
                </c:pt>
                <c:pt idx="86245">
                  <c:v>1.95569</c:v>
                </c:pt>
                <c:pt idx="86246">
                  <c:v>1.95571</c:v>
                </c:pt>
                <c:pt idx="86247">
                  <c:v>1.95574</c:v>
                </c:pt>
                <c:pt idx="86248">
                  <c:v>1.95576</c:v>
                </c:pt>
                <c:pt idx="86249">
                  <c:v>1.95578</c:v>
                </c:pt>
                <c:pt idx="86250">
                  <c:v>1.95581</c:v>
                </c:pt>
                <c:pt idx="86251">
                  <c:v>1.95583</c:v>
                </c:pt>
                <c:pt idx="86252">
                  <c:v>1.95585</c:v>
                </c:pt>
                <c:pt idx="86253">
                  <c:v>1.95587</c:v>
                </c:pt>
                <c:pt idx="86254">
                  <c:v>1.9559</c:v>
                </c:pt>
                <c:pt idx="86255">
                  <c:v>1.95592</c:v>
                </c:pt>
                <c:pt idx="86256">
                  <c:v>1.95594</c:v>
                </c:pt>
                <c:pt idx="86257">
                  <c:v>1.95596</c:v>
                </c:pt>
                <c:pt idx="86258">
                  <c:v>1.95599</c:v>
                </c:pt>
                <c:pt idx="86259">
                  <c:v>1.95601</c:v>
                </c:pt>
                <c:pt idx="86260">
                  <c:v>1.95603</c:v>
                </c:pt>
                <c:pt idx="86261">
                  <c:v>1.95605</c:v>
                </c:pt>
                <c:pt idx="86262">
                  <c:v>1.95608</c:v>
                </c:pt>
                <c:pt idx="86263">
                  <c:v>1.9561</c:v>
                </c:pt>
                <c:pt idx="86264">
                  <c:v>1.95612</c:v>
                </c:pt>
                <c:pt idx="86265">
                  <c:v>1.95615</c:v>
                </c:pt>
                <c:pt idx="86266">
                  <c:v>1.95617</c:v>
                </c:pt>
                <c:pt idx="86267">
                  <c:v>1.95619</c:v>
                </c:pt>
                <c:pt idx="86268">
                  <c:v>1.95621</c:v>
                </c:pt>
                <c:pt idx="86269">
                  <c:v>1.95624</c:v>
                </c:pt>
                <c:pt idx="86270">
                  <c:v>1.95626</c:v>
                </c:pt>
                <c:pt idx="86271">
                  <c:v>1.95628</c:v>
                </c:pt>
                <c:pt idx="86272">
                  <c:v>1.9563</c:v>
                </c:pt>
                <c:pt idx="86273">
                  <c:v>1.95633</c:v>
                </c:pt>
                <c:pt idx="86274">
                  <c:v>1.95635</c:v>
                </c:pt>
                <c:pt idx="86275">
                  <c:v>1.95637</c:v>
                </c:pt>
                <c:pt idx="86276">
                  <c:v>1.9564</c:v>
                </c:pt>
                <c:pt idx="86277">
                  <c:v>1.95642</c:v>
                </c:pt>
                <c:pt idx="86278">
                  <c:v>1.95644</c:v>
                </c:pt>
                <c:pt idx="86279">
                  <c:v>1.95646</c:v>
                </c:pt>
                <c:pt idx="86280">
                  <c:v>1.95649</c:v>
                </c:pt>
                <c:pt idx="86281">
                  <c:v>1.95651</c:v>
                </c:pt>
                <c:pt idx="86282">
                  <c:v>1.95653</c:v>
                </c:pt>
                <c:pt idx="86283">
                  <c:v>1.95655</c:v>
                </c:pt>
                <c:pt idx="86284">
                  <c:v>1.95658</c:v>
                </c:pt>
                <c:pt idx="86285">
                  <c:v>1.9566</c:v>
                </c:pt>
                <c:pt idx="86286">
                  <c:v>1.95662</c:v>
                </c:pt>
                <c:pt idx="86287">
                  <c:v>1.95664</c:v>
                </c:pt>
                <c:pt idx="86288">
                  <c:v>1.95667</c:v>
                </c:pt>
                <c:pt idx="86289">
                  <c:v>1.95669</c:v>
                </c:pt>
                <c:pt idx="86290">
                  <c:v>1.95671</c:v>
                </c:pt>
                <c:pt idx="86291">
                  <c:v>1.95673</c:v>
                </c:pt>
                <c:pt idx="86292">
                  <c:v>1.95676</c:v>
                </c:pt>
                <c:pt idx="86293">
                  <c:v>1.95678</c:v>
                </c:pt>
                <c:pt idx="86294">
                  <c:v>1.9568</c:v>
                </c:pt>
                <c:pt idx="86295">
                  <c:v>1.95683</c:v>
                </c:pt>
                <c:pt idx="86296">
                  <c:v>1.95685</c:v>
                </c:pt>
                <c:pt idx="86297">
                  <c:v>1.95687</c:v>
                </c:pt>
                <c:pt idx="86298">
                  <c:v>1.95689</c:v>
                </c:pt>
                <c:pt idx="86299">
                  <c:v>1.95692</c:v>
                </c:pt>
                <c:pt idx="86300">
                  <c:v>1.95694</c:v>
                </c:pt>
                <c:pt idx="86301">
                  <c:v>1.95696</c:v>
                </c:pt>
                <c:pt idx="86302">
                  <c:v>1.95698</c:v>
                </c:pt>
                <c:pt idx="86303">
                  <c:v>1.95701</c:v>
                </c:pt>
                <c:pt idx="86304">
                  <c:v>1.95703</c:v>
                </c:pt>
                <c:pt idx="86305">
                  <c:v>1.95705</c:v>
                </c:pt>
                <c:pt idx="86306">
                  <c:v>1.95707</c:v>
                </c:pt>
                <c:pt idx="86307">
                  <c:v>1.9571</c:v>
                </c:pt>
                <c:pt idx="86308">
                  <c:v>1.95712</c:v>
                </c:pt>
                <c:pt idx="86309">
                  <c:v>1.95714</c:v>
                </c:pt>
                <c:pt idx="86310">
                  <c:v>1.95717</c:v>
                </c:pt>
                <c:pt idx="86311">
                  <c:v>1.95719</c:v>
                </c:pt>
                <c:pt idx="86312">
                  <c:v>1.95721</c:v>
                </c:pt>
                <c:pt idx="86313">
                  <c:v>1.95723</c:v>
                </c:pt>
                <c:pt idx="86314">
                  <c:v>1.95726</c:v>
                </c:pt>
                <c:pt idx="86315">
                  <c:v>1.95728</c:v>
                </c:pt>
                <c:pt idx="86316">
                  <c:v>1.9573</c:v>
                </c:pt>
                <c:pt idx="86317">
                  <c:v>1.95732</c:v>
                </c:pt>
                <c:pt idx="86318">
                  <c:v>1.95735</c:v>
                </c:pt>
                <c:pt idx="86319">
                  <c:v>1.95737</c:v>
                </c:pt>
                <c:pt idx="86320">
                  <c:v>1.95739</c:v>
                </c:pt>
                <c:pt idx="86321">
                  <c:v>1.95741</c:v>
                </c:pt>
                <c:pt idx="86322">
                  <c:v>1.95744</c:v>
                </c:pt>
                <c:pt idx="86323">
                  <c:v>1.95746</c:v>
                </c:pt>
                <c:pt idx="86324">
                  <c:v>1.95748</c:v>
                </c:pt>
                <c:pt idx="86325">
                  <c:v>1.95751</c:v>
                </c:pt>
                <c:pt idx="86326">
                  <c:v>1.95753</c:v>
                </c:pt>
                <c:pt idx="86327">
                  <c:v>1.95755</c:v>
                </c:pt>
                <c:pt idx="86328">
                  <c:v>1.95757</c:v>
                </c:pt>
                <c:pt idx="86329">
                  <c:v>1.9576</c:v>
                </c:pt>
                <c:pt idx="86330">
                  <c:v>1.95762</c:v>
                </c:pt>
                <c:pt idx="86331">
                  <c:v>1.95764</c:v>
                </c:pt>
                <c:pt idx="86332">
                  <c:v>1.95766</c:v>
                </c:pt>
                <c:pt idx="86333">
                  <c:v>1.95769</c:v>
                </c:pt>
                <c:pt idx="86334">
                  <c:v>1.95771</c:v>
                </c:pt>
                <c:pt idx="86335">
                  <c:v>1.95773</c:v>
                </c:pt>
                <c:pt idx="86336">
                  <c:v>1.95775</c:v>
                </c:pt>
                <c:pt idx="86337">
                  <c:v>1.95778</c:v>
                </c:pt>
                <c:pt idx="86338">
                  <c:v>1.9578</c:v>
                </c:pt>
                <c:pt idx="86339">
                  <c:v>1.95782</c:v>
                </c:pt>
                <c:pt idx="86340">
                  <c:v>1.95785</c:v>
                </c:pt>
                <c:pt idx="86341">
                  <c:v>1.95787</c:v>
                </c:pt>
                <c:pt idx="86342">
                  <c:v>1.95789</c:v>
                </c:pt>
                <c:pt idx="86343">
                  <c:v>1.95791</c:v>
                </c:pt>
                <c:pt idx="86344">
                  <c:v>1.95794</c:v>
                </c:pt>
                <c:pt idx="86345">
                  <c:v>1.95796</c:v>
                </c:pt>
                <c:pt idx="86346">
                  <c:v>1.95798</c:v>
                </c:pt>
                <c:pt idx="86347">
                  <c:v>1.958</c:v>
                </c:pt>
                <c:pt idx="86348">
                  <c:v>1.95803</c:v>
                </c:pt>
                <c:pt idx="86349">
                  <c:v>1.95805</c:v>
                </c:pt>
                <c:pt idx="86350">
                  <c:v>1.95807</c:v>
                </c:pt>
                <c:pt idx="86351">
                  <c:v>1.95809</c:v>
                </c:pt>
                <c:pt idx="86352">
                  <c:v>1.95812</c:v>
                </c:pt>
                <c:pt idx="86353">
                  <c:v>1.95814</c:v>
                </c:pt>
                <c:pt idx="86354">
                  <c:v>1.95816</c:v>
                </c:pt>
                <c:pt idx="86355">
                  <c:v>1.95819</c:v>
                </c:pt>
                <c:pt idx="86356">
                  <c:v>1.95821</c:v>
                </c:pt>
                <c:pt idx="86357">
                  <c:v>1.95823</c:v>
                </c:pt>
                <c:pt idx="86358">
                  <c:v>1.95825</c:v>
                </c:pt>
                <c:pt idx="86359">
                  <c:v>1.95828</c:v>
                </c:pt>
                <c:pt idx="86360">
                  <c:v>1.9583</c:v>
                </c:pt>
                <c:pt idx="86361">
                  <c:v>1.95832</c:v>
                </c:pt>
                <c:pt idx="86362">
                  <c:v>1.95835</c:v>
                </c:pt>
                <c:pt idx="86363">
                  <c:v>1.95837</c:v>
                </c:pt>
                <c:pt idx="86364">
                  <c:v>1.95839</c:v>
                </c:pt>
                <c:pt idx="86365">
                  <c:v>1.95841</c:v>
                </c:pt>
                <c:pt idx="86366">
                  <c:v>1.95843</c:v>
                </c:pt>
                <c:pt idx="86367">
                  <c:v>1.95846</c:v>
                </c:pt>
                <c:pt idx="86368">
                  <c:v>1.95848</c:v>
                </c:pt>
                <c:pt idx="86369">
                  <c:v>1.9585</c:v>
                </c:pt>
                <c:pt idx="86370">
                  <c:v>1.95853</c:v>
                </c:pt>
                <c:pt idx="86371">
                  <c:v>1.95855</c:v>
                </c:pt>
                <c:pt idx="86372">
                  <c:v>1.95857</c:v>
                </c:pt>
                <c:pt idx="86373">
                  <c:v>1.95859</c:v>
                </c:pt>
                <c:pt idx="86374">
                  <c:v>1.95862</c:v>
                </c:pt>
                <c:pt idx="86375">
                  <c:v>1.95864</c:v>
                </c:pt>
                <c:pt idx="86376">
                  <c:v>1.95866</c:v>
                </c:pt>
                <c:pt idx="86377">
                  <c:v>1.95869</c:v>
                </c:pt>
                <c:pt idx="86378">
                  <c:v>1.95871</c:v>
                </c:pt>
                <c:pt idx="86379">
                  <c:v>1.95873</c:v>
                </c:pt>
                <c:pt idx="86380">
                  <c:v>1.95875</c:v>
                </c:pt>
                <c:pt idx="86381">
                  <c:v>1.95878</c:v>
                </c:pt>
                <c:pt idx="86382">
                  <c:v>1.9588</c:v>
                </c:pt>
                <c:pt idx="86383">
                  <c:v>1.95882</c:v>
                </c:pt>
                <c:pt idx="86384">
                  <c:v>1.95884</c:v>
                </c:pt>
                <c:pt idx="86385">
                  <c:v>1.95887</c:v>
                </c:pt>
                <c:pt idx="86386">
                  <c:v>1.95889</c:v>
                </c:pt>
                <c:pt idx="86387">
                  <c:v>1.95891</c:v>
                </c:pt>
                <c:pt idx="86388">
                  <c:v>1.95893</c:v>
                </c:pt>
                <c:pt idx="86389">
                  <c:v>1.95896</c:v>
                </c:pt>
                <c:pt idx="86390">
                  <c:v>1.95898</c:v>
                </c:pt>
                <c:pt idx="86391">
                  <c:v>1.959</c:v>
                </c:pt>
                <c:pt idx="86392">
                  <c:v>1.95903</c:v>
                </c:pt>
                <c:pt idx="86393">
                  <c:v>1.95905</c:v>
                </c:pt>
                <c:pt idx="86394">
                  <c:v>1.95907</c:v>
                </c:pt>
                <c:pt idx="86395">
                  <c:v>1.95909</c:v>
                </c:pt>
                <c:pt idx="86396">
                  <c:v>1.95912</c:v>
                </c:pt>
                <c:pt idx="86397">
                  <c:v>1.95914</c:v>
                </c:pt>
                <c:pt idx="86398">
                  <c:v>1.95916</c:v>
                </c:pt>
                <c:pt idx="86399">
                  <c:v>1.95918</c:v>
                </c:pt>
                <c:pt idx="86400">
                  <c:v>1.95921</c:v>
                </c:pt>
                <c:pt idx="86401">
                  <c:v>1.95923</c:v>
                </c:pt>
                <c:pt idx="86402">
                  <c:v>1.95925</c:v>
                </c:pt>
                <c:pt idx="86403">
                  <c:v>1.95927</c:v>
                </c:pt>
                <c:pt idx="86404">
                  <c:v>1.9593</c:v>
                </c:pt>
                <c:pt idx="86405">
                  <c:v>1.95932</c:v>
                </c:pt>
                <c:pt idx="86406">
                  <c:v>1.95934</c:v>
                </c:pt>
                <c:pt idx="86407">
                  <c:v>1.95937</c:v>
                </c:pt>
                <c:pt idx="86408">
                  <c:v>1.95939</c:v>
                </c:pt>
                <c:pt idx="86409">
                  <c:v>1.95941</c:v>
                </c:pt>
                <c:pt idx="86410">
                  <c:v>1.95943</c:v>
                </c:pt>
                <c:pt idx="86411">
                  <c:v>1.95946</c:v>
                </c:pt>
                <c:pt idx="86412">
                  <c:v>1.95948</c:v>
                </c:pt>
                <c:pt idx="86413">
                  <c:v>1.9595</c:v>
                </c:pt>
                <c:pt idx="86414">
                  <c:v>1.95952</c:v>
                </c:pt>
                <c:pt idx="86415">
                  <c:v>1.95955</c:v>
                </c:pt>
                <c:pt idx="86416">
                  <c:v>1.95957</c:v>
                </c:pt>
                <c:pt idx="86417">
                  <c:v>1.95959</c:v>
                </c:pt>
                <c:pt idx="86418">
                  <c:v>1.95962</c:v>
                </c:pt>
                <c:pt idx="86419">
                  <c:v>1.95964</c:v>
                </c:pt>
                <c:pt idx="86420">
                  <c:v>1.95966</c:v>
                </c:pt>
                <c:pt idx="86421">
                  <c:v>1.95968</c:v>
                </c:pt>
                <c:pt idx="86422">
                  <c:v>1.95971</c:v>
                </c:pt>
                <c:pt idx="86423">
                  <c:v>1.95973</c:v>
                </c:pt>
                <c:pt idx="86424">
                  <c:v>1.95975</c:v>
                </c:pt>
                <c:pt idx="86425">
                  <c:v>1.95977</c:v>
                </c:pt>
                <c:pt idx="86426">
                  <c:v>1.9598</c:v>
                </c:pt>
                <c:pt idx="86427">
                  <c:v>1.95982</c:v>
                </c:pt>
                <c:pt idx="86428">
                  <c:v>1.95984</c:v>
                </c:pt>
                <c:pt idx="86429">
                  <c:v>1.95986</c:v>
                </c:pt>
                <c:pt idx="86430">
                  <c:v>1.95989</c:v>
                </c:pt>
                <c:pt idx="86431">
                  <c:v>1.95991</c:v>
                </c:pt>
                <c:pt idx="86432">
                  <c:v>1.95993</c:v>
                </c:pt>
                <c:pt idx="86433">
                  <c:v>1.95995</c:v>
                </c:pt>
                <c:pt idx="86434">
                  <c:v>1.95998</c:v>
                </c:pt>
                <c:pt idx="86435">
                  <c:v>1.96</c:v>
                </c:pt>
                <c:pt idx="86436">
                  <c:v>1.96002</c:v>
                </c:pt>
                <c:pt idx="86437">
                  <c:v>1.96005</c:v>
                </c:pt>
                <c:pt idx="86438">
                  <c:v>1.96007</c:v>
                </c:pt>
                <c:pt idx="86439">
                  <c:v>1.96009</c:v>
                </c:pt>
                <c:pt idx="86440">
                  <c:v>1.96011</c:v>
                </c:pt>
                <c:pt idx="86441">
                  <c:v>1.96014</c:v>
                </c:pt>
                <c:pt idx="86442">
                  <c:v>1.96016</c:v>
                </c:pt>
                <c:pt idx="86443">
                  <c:v>1.96018</c:v>
                </c:pt>
                <c:pt idx="86444">
                  <c:v>1.9602</c:v>
                </c:pt>
                <c:pt idx="86445">
                  <c:v>1.96023</c:v>
                </c:pt>
                <c:pt idx="86446">
                  <c:v>1.96025</c:v>
                </c:pt>
                <c:pt idx="86447">
                  <c:v>1.96027</c:v>
                </c:pt>
                <c:pt idx="86448">
                  <c:v>1.96029</c:v>
                </c:pt>
                <c:pt idx="86449">
                  <c:v>1.96032</c:v>
                </c:pt>
                <c:pt idx="86450">
                  <c:v>1.96034</c:v>
                </c:pt>
                <c:pt idx="86451">
                  <c:v>1.96036</c:v>
                </c:pt>
                <c:pt idx="86452">
                  <c:v>1.96039</c:v>
                </c:pt>
                <c:pt idx="86453">
                  <c:v>1.96041</c:v>
                </c:pt>
                <c:pt idx="86454">
                  <c:v>1.96043</c:v>
                </c:pt>
                <c:pt idx="86455">
                  <c:v>1.96045</c:v>
                </c:pt>
                <c:pt idx="86456">
                  <c:v>1.96048</c:v>
                </c:pt>
                <c:pt idx="86457">
                  <c:v>1.9605</c:v>
                </c:pt>
                <c:pt idx="86458">
                  <c:v>1.96052</c:v>
                </c:pt>
                <c:pt idx="86459">
                  <c:v>1.96054</c:v>
                </c:pt>
                <c:pt idx="86460">
                  <c:v>1.96057</c:v>
                </c:pt>
                <c:pt idx="86461">
                  <c:v>1.96059</c:v>
                </c:pt>
                <c:pt idx="86462">
                  <c:v>1.96061</c:v>
                </c:pt>
                <c:pt idx="86463">
                  <c:v>1.96063</c:v>
                </c:pt>
                <c:pt idx="86464">
                  <c:v>1.96066</c:v>
                </c:pt>
                <c:pt idx="86465">
                  <c:v>1.96068</c:v>
                </c:pt>
                <c:pt idx="86466">
                  <c:v>1.9607</c:v>
                </c:pt>
                <c:pt idx="86467">
                  <c:v>1.96073</c:v>
                </c:pt>
                <c:pt idx="86468">
                  <c:v>1.96075</c:v>
                </c:pt>
                <c:pt idx="86469">
                  <c:v>1.96077</c:v>
                </c:pt>
                <c:pt idx="86470">
                  <c:v>1.96079</c:v>
                </c:pt>
                <c:pt idx="86471">
                  <c:v>1.96082</c:v>
                </c:pt>
                <c:pt idx="86472">
                  <c:v>1.96084</c:v>
                </c:pt>
                <c:pt idx="86473">
                  <c:v>1.96086</c:v>
                </c:pt>
                <c:pt idx="86474">
                  <c:v>1.96088</c:v>
                </c:pt>
                <c:pt idx="86475">
                  <c:v>1.96091</c:v>
                </c:pt>
                <c:pt idx="86476">
                  <c:v>1.96093</c:v>
                </c:pt>
                <c:pt idx="86477">
                  <c:v>1.96095</c:v>
                </c:pt>
                <c:pt idx="86478">
                  <c:v>1.96097</c:v>
                </c:pt>
                <c:pt idx="86479">
                  <c:v>1.961</c:v>
                </c:pt>
                <c:pt idx="86480">
                  <c:v>1.96102</c:v>
                </c:pt>
                <c:pt idx="86481">
                  <c:v>1.96104</c:v>
                </c:pt>
                <c:pt idx="86482">
                  <c:v>1.96107</c:v>
                </c:pt>
                <c:pt idx="86483">
                  <c:v>1.96109</c:v>
                </c:pt>
                <c:pt idx="86484">
                  <c:v>1.96111</c:v>
                </c:pt>
                <c:pt idx="86485">
                  <c:v>1.96113</c:v>
                </c:pt>
                <c:pt idx="86486">
                  <c:v>1.96116</c:v>
                </c:pt>
                <c:pt idx="86487">
                  <c:v>1.96118</c:v>
                </c:pt>
                <c:pt idx="86488">
                  <c:v>1.9612</c:v>
                </c:pt>
                <c:pt idx="86489">
                  <c:v>1.96122</c:v>
                </c:pt>
                <c:pt idx="86490">
                  <c:v>1.96125</c:v>
                </c:pt>
                <c:pt idx="86491">
                  <c:v>1.96127</c:v>
                </c:pt>
                <c:pt idx="86492">
                  <c:v>1.96129</c:v>
                </c:pt>
                <c:pt idx="86493">
                  <c:v>1.96131</c:v>
                </c:pt>
                <c:pt idx="86494">
                  <c:v>1.96134</c:v>
                </c:pt>
                <c:pt idx="86495">
                  <c:v>1.96136</c:v>
                </c:pt>
                <c:pt idx="86496">
                  <c:v>1.96138</c:v>
                </c:pt>
                <c:pt idx="86497">
                  <c:v>1.96141</c:v>
                </c:pt>
                <c:pt idx="86498">
                  <c:v>1.96143</c:v>
                </c:pt>
                <c:pt idx="86499">
                  <c:v>1.96145</c:v>
                </c:pt>
                <c:pt idx="86500">
                  <c:v>1.96147</c:v>
                </c:pt>
                <c:pt idx="86501">
                  <c:v>1.9615</c:v>
                </c:pt>
                <c:pt idx="86502">
                  <c:v>1.96152</c:v>
                </c:pt>
                <c:pt idx="86503">
                  <c:v>1.96154</c:v>
                </c:pt>
                <c:pt idx="86504">
                  <c:v>1.96157</c:v>
                </c:pt>
                <c:pt idx="86505">
                  <c:v>1.96159</c:v>
                </c:pt>
                <c:pt idx="86506">
                  <c:v>1.96161</c:v>
                </c:pt>
                <c:pt idx="86507">
                  <c:v>1.96163</c:v>
                </c:pt>
                <c:pt idx="86508">
                  <c:v>1.96165</c:v>
                </c:pt>
                <c:pt idx="86509">
                  <c:v>1.96168</c:v>
                </c:pt>
                <c:pt idx="86510">
                  <c:v>1.9617</c:v>
                </c:pt>
                <c:pt idx="86511">
                  <c:v>1.96172</c:v>
                </c:pt>
                <c:pt idx="86512">
                  <c:v>1.96175</c:v>
                </c:pt>
                <c:pt idx="86513">
                  <c:v>1.96177</c:v>
                </c:pt>
                <c:pt idx="86514">
                  <c:v>1.96179</c:v>
                </c:pt>
                <c:pt idx="86515">
                  <c:v>1.96181</c:v>
                </c:pt>
                <c:pt idx="86516">
                  <c:v>1.96184</c:v>
                </c:pt>
                <c:pt idx="86517">
                  <c:v>1.96186</c:v>
                </c:pt>
                <c:pt idx="86518">
                  <c:v>1.96188</c:v>
                </c:pt>
                <c:pt idx="86519">
                  <c:v>1.96191</c:v>
                </c:pt>
                <c:pt idx="86520">
                  <c:v>1.96193</c:v>
                </c:pt>
                <c:pt idx="86521">
                  <c:v>1.96195</c:v>
                </c:pt>
                <c:pt idx="86522">
                  <c:v>1.96197</c:v>
                </c:pt>
                <c:pt idx="86523">
                  <c:v>1.96199</c:v>
                </c:pt>
                <c:pt idx="86524">
                  <c:v>1.96202</c:v>
                </c:pt>
                <c:pt idx="86525">
                  <c:v>1.96204</c:v>
                </c:pt>
                <c:pt idx="86526">
                  <c:v>1.96206</c:v>
                </c:pt>
                <c:pt idx="86527">
                  <c:v>1.96209</c:v>
                </c:pt>
                <c:pt idx="86528">
                  <c:v>1.96211</c:v>
                </c:pt>
                <c:pt idx="86529">
                  <c:v>1.96213</c:v>
                </c:pt>
                <c:pt idx="86530">
                  <c:v>1.96215</c:v>
                </c:pt>
                <c:pt idx="86531">
                  <c:v>1.96218</c:v>
                </c:pt>
                <c:pt idx="86532">
                  <c:v>1.9622</c:v>
                </c:pt>
                <c:pt idx="86533">
                  <c:v>1.96222</c:v>
                </c:pt>
                <c:pt idx="86534">
                  <c:v>1.96225</c:v>
                </c:pt>
                <c:pt idx="86535">
                  <c:v>1.96227</c:v>
                </c:pt>
                <c:pt idx="86536">
                  <c:v>1.96229</c:v>
                </c:pt>
                <c:pt idx="86537">
                  <c:v>1.96231</c:v>
                </c:pt>
                <c:pt idx="86538">
                  <c:v>1.96234</c:v>
                </c:pt>
                <c:pt idx="86539">
                  <c:v>1.96236</c:v>
                </c:pt>
                <c:pt idx="86540">
                  <c:v>1.96238</c:v>
                </c:pt>
                <c:pt idx="86541">
                  <c:v>1.9624</c:v>
                </c:pt>
                <c:pt idx="86542">
                  <c:v>1.96243</c:v>
                </c:pt>
                <c:pt idx="86543">
                  <c:v>1.96245</c:v>
                </c:pt>
                <c:pt idx="86544">
                  <c:v>1.96247</c:v>
                </c:pt>
                <c:pt idx="86545">
                  <c:v>1.96249</c:v>
                </c:pt>
                <c:pt idx="86546">
                  <c:v>1.96252</c:v>
                </c:pt>
                <c:pt idx="86547">
                  <c:v>1.96254</c:v>
                </c:pt>
                <c:pt idx="86548">
                  <c:v>1.96256</c:v>
                </c:pt>
                <c:pt idx="86549">
                  <c:v>1.96259</c:v>
                </c:pt>
                <c:pt idx="86550">
                  <c:v>1.96261</c:v>
                </c:pt>
                <c:pt idx="86551">
                  <c:v>1.96263</c:v>
                </c:pt>
                <c:pt idx="86552">
                  <c:v>1.96265</c:v>
                </c:pt>
                <c:pt idx="86553">
                  <c:v>1.96268</c:v>
                </c:pt>
                <c:pt idx="86554">
                  <c:v>1.9627</c:v>
                </c:pt>
                <c:pt idx="86555">
                  <c:v>1.96272</c:v>
                </c:pt>
                <c:pt idx="86556">
                  <c:v>1.96274</c:v>
                </c:pt>
                <c:pt idx="86557">
                  <c:v>1.96277</c:v>
                </c:pt>
                <c:pt idx="86558">
                  <c:v>1.96279</c:v>
                </c:pt>
                <c:pt idx="86559">
                  <c:v>1.96281</c:v>
                </c:pt>
                <c:pt idx="86560">
                  <c:v>1.96283</c:v>
                </c:pt>
                <c:pt idx="86561">
                  <c:v>1.96286</c:v>
                </c:pt>
                <c:pt idx="86562">
                  <c:v>1.96288</c:v>
                </c:pt>
                <c:pt idx="86563">
                  <c:v>1.9629</c:v>
                </c:pt>
                <c:pt idx="86564">
                  <c:v>1.96293</c:v>
                </c:pt>
                <c:pt idx="86565">
                  <c:v>1.96295</c:v>
                </c:pt>
                <c:pt idx="86566">
                  <c:v>1.96297</c:v>
                </c:pt>
                <c:pt idx="86567">
                  <c:v>1.96299</c:v>
                </c:pt>
                <c:pt idx="86568">
                  <c:v>1.96302</c:v>
                </c:pt>
                <c:pt idx="86569">
                  <c:v>1.96304</c:v>
                </c:pt>
                <c:pt idx="86570">
                  <c:v>1.96306</c:v>
                </c:pt>
                <c:pt idx="86571">
                  <c:v>1.96308</c:v>
                </c:pt>
                <c:pt idx="86572">
                  <c:v>1.96311</c:v>
                </c:pt>
                <c:pt idx="86573">
                  <c:v>1.96313</c:v>
                </c:pt>
                <c:pt idx="86574">
                  <c:v>1.96315</c:v>
                </c:pt>
                <c:pt idx="86575">
                  <c:v>1.96317</c:v>
                </c:pt>
                <c:pt idx="86576">
                  <c:v>1.9632</c:v>
                </c:pt>
                <c:pt idx="86577">
                  <c:v>1.96322</c:v>
                </c:pt>
                <c:pt idx="86578">
                  <c:v>1.96324</c:v>
                </c:pt>
                <c:pt idx="86579">
                  <c:v>1.96327</c:v>
                </c:pt>
                <c:pt idx="86580">
                  <c:v>1.96329</c:v>
                </c:pt>
                <c:pt idx="86581">
                  <c:v>1.96331</c:v>
                </c:pt>
                <c:pt idx="86582">
                  <c:v>1.96333</c:v>
                </c:pt>
                <c:pt idx="86583">
                  <c:v>1.96336</c:v>
                </c:pt>
                <c:pt idx="86584">
                  <c:v>1.96338</c:v>
                </c:pt>
                <c:pt idx="86585">
                  <c:v>1.9634</c:v>
                </c:pt>
                <c:pt idx="86586">
                  <c:v>1.96342</c:v>
                </c:pt>
                <c:pt idx="86587">
                  <c:v>1.96345</c:v>
                </c:pt>
                <c:pt idx="86588">
                  <c:v>1.96347</c:v>
                </c:pt>
                <c:pt idx="86589">
                  <c:v>1.96349</c:v>
                </c:pt>
                <c:pt idx="86590">
                  <c:v>1.96351</c:v>
                </c:pt>
                <c:pt idx="86591">
                  <c:v>1.96354</c:v>
                </c:pt>
                <c:pt idx="86592">
                  <c:v>1.96356</c:v>
                </c:pt>
                <c:pt idx="86593">
                  <c:v>1.96358</c:v>
                </c:pt>
                <c:pt idx="86594">
                  <c:v>1.96361</c:v>
                </c:pt>
                <c:pt idx="86595">
                  <c:v>1.96363</c:v>
                </c:pt>
                <c:pt idx="86596">
                  <c:v>1.96365</c:v>
                </c:pt>
                <c:pt idx="86597">
                  <c:v>1.96367</c:v>
                </c:pt>
                <c:pt idx="86598">
                  <c:v>1.9637</c:v>
                </c:pt>
                <c:pt idx="86599">
                  <c:v>1.96372</c:v>
                </c:pt>
                <c:pt idx="86600">
                  <c:v>1.96374</c:v>
                </c:pt>
                <c:pt idx="86601">
                  <c:v>1.96376</c:v>
                </c:pt>
                <c:pt idx="86602">
                  <c:v>1.96379</c:v>
                </c:pt>
                <c:pt idx="86603">
                  <c:v>1.96381</c:v>
                </c:pt>
                <c:pt idx="86604">
                  <c:v>1.96383</c:v>
                </c:pt>
                <c:pt idx="86605">
                  <c:v>1.96385</c:v>
                </c:pt>
                <c:pt idx="86606">
                  <c:v>1.96388</c:v>
                </c:pt>
                <c:pt idx="86607">
                  <c:v>1.9639</c:v>
                </c:pt>
                <c:pt idx="86608">
                  <c:v>1.96392</c:v>
                </c:pt>
                <c:pt idx="86609">
                  <c:v>1.96395</c:v>
                </c:pt>
                <c:pt idx="86610">
                  <c:v>1.96397</c:v>
                </c:pt>
                <c:pt idx="86611">
                  <c:v>1.96399</c:v>
                </c:pt>
                <c:pt idx="86612">
                  <c:v>1.96401</c:v>
                </c:pt>
                <c:pt idx="86613">
                  <c:v>1.96404</c:v>
                </c:pt>
                <c:pt idx="86614">
                  <c:v>1.96406</c:v>
                </c:pt>
                <c:pt idx="86615">
                  <c:v>1.96408</c:v>
                </c:pt>
                <c:pt idx="86616">
                  <c:v>1.9641</c:v>
                </c:pt>
                <c:pt idx="86617">
                  <c:v>1.96413</c:v>
                </c:pt>
                <c:pt idx="86618">
                  <c:v>1.96415</c:v>
                </c:pt>
                <c:pt idx="86619">
                  <c:v>1.96417</c:v>
                </c:pt>
                <c:pt idx="86620">
                  <c:v>1.96419</c:v>
                </c:pt>
                <c:pt idx="86621">
                  <c:v>1.96422</c:v>
                </c:pt>
                <c:pt idx="86622">
                  <c:v>1.96424</c:v>
                </c:pt>
                <c:pt idx="86623">
                  <c:v>1.96426</c:v>
                </c:pt>
                <c:pt idx="86624">
                  <c:v>1.96429</c:v>
                </c:pt>
                <c:pt idx="86625">
                  <c:v>1.96431</c:v>
                </c:pt>
                <c:pt idx="86626">
                  <c:v>1.96433</c:v>
                </c:pt>
                <c:pt idx="86627">
                  <c:v>1.96435</c:v>
                </c:pt>
                <c:pt idx="86628">
                  <c:v>1.96438</c:v>
                </c:pt>
                <c:pt idx="86629">
                  <c:v>1.9644</c:v>
                </c:pt>
                <c:pt idx="86630">
                  <c:v>1.96442</c:v>
                </c:pt>
                <c:pt idx="86631">
                  <c:v>1.96444</c:v>
                </c:pt>
                <c:pt idx="86632">
                  <c:v>1.96447</c:v>
                </c:pt>
                <c:pt idx="86633">
                  <c:v>1.96449</c:v>
                </c:pt>
                <c:pt idx="86634">
                  <c:v>1.96451</c:v>
                </c:pt>
                <c:pt idx="86635">
                  <c:v>1.96453</c:v>
                </c:pt>
                <c:pt idx="86636">
                  <c:v>1.96456</c:v>
                </c:pt>
                <c:pt idx="86637">
                  <c:v>1.96458</c:v>
                </c:pt>
                <c:pt idx="86638">
                  <c:v>1.9646</c:v>
                </c:pt>
                <c:pt idx="86639">
                  <c:v>1.96463</c:v>
                </c:pt>
                <c:pt idx="86640">
                  <c:v>1.96465</c:v>
                </c:pt>
                <c:pt idx="86641">
                  <c:v>1.96467</c:v>
                </c:pt>
                <c:pt idx="86642">
                  <c:v>1.96469</c:v>
                </c:pt>
                <c:pt idx="86643">
                  <c:v>1.96472</c:v>
                </c:pt>
                <c:pt idx="86644">
                  <c:v>1.96474</c:v>
                </c:pt>
                <c:pt idx="86645">
                  <c:v>1.96476</c:v>
                </c:pt>
                <c:pt idx="86646">
                  <c:v>1.96479</c:v>
                </c:pt>
                <c:pt idx="86647">
                  <c:v>1.96481</c:v>
                </c:pt>
                <c:pt idx="86648">
                  <c:v>1.96483</c:v>
                </c:pt>
                <c:pt idx="86649">
                  <c:v>1.96485</c:v>
                </c:pt>
                <c:pt idx="86650">
                  <c:v>1.96487</c:v>
                </c:pt>
                <c:pt idx="86651">
                  <c:v>1.9649</c:v>
                </c:pt>
                <c:pt idx="86652">
                  <c:v>1.96492</c:v>
                </c:pt>
                <c:pt idx="86653">
                  <c:v>1.96494</c:v>
                </c:pt>
                <c:pt idx="86654">
                  <c:v>1.96497</c:v>
                </c:pt>
                <c:pt idx="86655">
                  <c:v>1.96499</c:v>
                </c:pt>
                <c:pt idx="86656">
                  <c:v>1.96501</c:v>
                </c:pt>
                <c:pt idx="86657">
                  <c:v>1.96503</c:v>
                </c:pt>
                <c:pt idx="86658">
                  <c:v>1.96506</c:v>
                </c:pt>
                <c:pt idx="86659">
                  <c:v>1.96508</c:v>
                </c:pt>
                <c:pt idx="86660">
                  <c:v>1.9651</c:v>
                </c:pt>
                <c:pt idx="86661">
                  <c:v>1.96513</c:v>
                </c:pt>
                <c:pt idx="86662">
                  <c:v>1.96515</c:v>
                </c:pt>
                <c:pt idx="86663">
                  <c:v>1.96517</c:v>
                </c:pt>
                <c:pt idx="86664">
                  <c:v>1.96519</c:v>
                </c:pt>
                <c:pt idx="86665">
                  <c:v>1.96521</c:v>
                </c:pt>
                <c:pt idx="86666">
                  <c:v>1.96524</c:v>
                </c:pt>
                <c:pt idx="86667">
                  <c:v>1.96526</c:v>
                </c:pt>
                <c:pt idx="86668">
                  <c:v>1.96528</c:v>
                </c:pt>
                <c:pt idx="86669">
                  <c:v>1.96531</c:v>
                </c:pt>
                <c:pt idx="86670">
                  <c:v>1.96533</c:v>
                </c:pt>
                <c:pt idx="86671">
                  <c:v>1.96535</c:v>
                </c:pt>
                <c:pt idx="86672">
                  <c:v>1.96537</c:v>
                </c:pt>
                <c:pt idx="86673">
                  <c:v>1.9654</c:v>
                </c:pt>
                <c:pt idx="86674">
                  <c:v>1.96542</c:v>
                </c:pt>
                <c:pt idx="86675">
                  <c:v>1.96544</c:v>
                </c:pt>
                <c:pt idx="86676">
                  <c:v>1.96547</c:v>
                </c:pt>
                <c:pt idx="86677">
                  <c:v>1.96549</c:v>
                </c:pt>
                <c:pt idx="86678">
                  <c:v>1.96551</c:v>
                </c:pt>
                <c:pt idx="86679">
                  <c:v>1.96553</c:v>
                </c:pt>
                <c:pt idx="86680">
                  <c:v>1.96556</c:v>
                </c:pt>
                <c:pt idx="86681">
                  <c:v>1.96558</c:v>
                </c:pt>
                <c:pt idx="86682">
                  <c:v>1.9656</c:v>
                </c:pt>
                <c:pt idx="86683">
                  <c:v>1.96562</c:v>
                </c:pt>
                <c:pt idx="86684">
                  <c:v>1.96565</c:v>
                </c:pt>
                <c:pt idx="86685">
                  <c:v>1.96567</c:v>
                </c:pt>
                <c:pt idx="86686">
                  <c:v>1.96569</c:v>
                </c:pt>
                <c:pt idx="86687">
                  <c:v>1.96571</c:v>
                </c:pt>
                <c:pt idx="86688">
                  <c:v>1.96574</c:v>
                </c:pt>
                <c:pt idx="86689">
                  <c:v>1.96576</c:v>
                </c:pt>
                <c:pt idx="86690">
                  <c:v>1.96578</c:v>
                </c:pt>
                <c:pt idx="86691">
                  <c:v>1.96581</c:v>
                </c:pt>
                <c:pt idx="86692">
                  <c:v>1.96583</c:v>
                </c:pt>
                <c:pt idx="86693">
                  <c:v>1.96585</c:v>
                </c:pt>
                <c:pt idx="86694">
                  <c:v>1.96587</c:v>
                </c:pt>
                <c:pt idx="86695">
                  <c:v>1.9659</c:v>
                </c:pt>
                <c:pt idx="86696">
                  <c:v>1.96592</c:v>
                </c:pt>
                <c:pt idx="86697">
                  <c:v>1.96594</c:v>
                </c:pt>
                <c:pt idx="86698">
                  <c:v>1.96596</c:v>
                </c:pt>
                <c:pt idx="86699">
                  <c:v>1.96599</c:v>
                </c:pt>
                <c:pt idx="86700">
                  <c:v>1.96601</c:v>
                </c:pt>
                <c:pt idx="86701">
                  <c:v>1.96603</c:v>
                </c:pt>
                <c:pt idx="86702">
                  <c:v>1.96605</c:v>
                </c:pt>
                <c:pt idx="86703">
                  <c:v>1.96608</c:v>
                </c:pt>
                <c:pt idx="86704">
                  <c:v>1.9661</c:v>
                </c:pt>
                <c:pt idx="86705">
                  <c:v>1.96612</c:v>
                </c:pt>
                <c:pt idx="86706">
                  <c:v>1.96615</c:v>
                </c:pt>
                <c:pt idx="86707">
                  <c:v>1.96617</c:v>
                </c:pt>
                <c:pt idx="86708">
                  <c:v>1.96619</c:v>
                </c:pt>
                <c:pt idx="86709">
                  <c:v>1.96621</c:v>
                </c:pt>
                <c:pt idx="86710">
                  <c:v>1.96624</c:v>
                </c:pt>
                <c:pt idx="86711">
                  <c:v>1.96626</c:v>
                </c:pt>
                <c:pt idx="86712">
                  <c:v>1.96628</c:v>
                </c:pt>
                <c:pt idx="86713">
                  <c:v>1.9663</c:v>
                </c:pt>
                <c:pt idx="86714">
                  <c:v>1.96633</c:v>
                </c:pt>
                <c:pt idx="86715">
                  <c:v>1.96635</c:v>
                </c:pt>
                <c:pt idx="86716">
                  <c:v>1.96637</c:v>
                </c:pt>
                <c:pt idx="86717">
                  <c:v>1.96639</c:v>
                </c:pt>
                <c:pt idx="86718">
                  <c:v>1.96642</c:v>
                </c:pt>
                <c:pt idx="86719">
                  <c:v>1.96644</c:v>
                </c:pt>
                <c:pt idx="86720">
                  <c:v>1.96646</c:v>
                </c:pt>
                <c:pt idx="86721">
                  <c:v>1.96649</c:v>
                </c:pt>
                <c:pt idx="86722">
                  <c:v>1.96651</c:v>
                </c:pt>
                <c:pt idx="86723">
                  <c:v>1.96653</c:v>
                </c:pt>
                <c:pt idx="86724">
                  <c:v>1.96655</c:v>
                </c:pt>
                <c:pt idx="86725">
                  <c:v>1.96658</c:v>
                </c:pt>
                <c:pt idx="86726">
                  <c:v>1.9666</c:v>
                </c:pt>
                <c:pt idx="86727">
                  <c:v>1.96662</c:v>
                </c:pt>
                <c:pt idx="86728">
                  <c:v>1.96664</c:v>
                </c:pt>
                <c:pt idx="86729">
                  <c:v>1.96667</c:v>
                </c:pt>
                <c:pt idx="86730">
                  <c:v>1.96669</c:v>
                </c:pt>
                <c:pt idx="86731">
                  <c:v>1.96671</c:v>
                </c:pt>
                <c:pt idx="86732">
                  <c:v>1.96673</c:v>
                </c:pt>
                <c:pt idx="86733">
                  <c:v>1.96676</c:v>
                </c:pt>
                <c:pt idx="86734">
                  <c:v>1.96678</c:v>
                </c:pt>
                <c:pt idx="86735">
                  <c:v>1.9668</c:v>
                </c:pt>
                <c:pt idx="86736">
                  <c:v>1.96683</c:v>
                </c:pt>
                <c:pt idx="86737">
                  <c:v>1.96685</c:v>
                </c:pt>
                <c:pt idx="86738">
                  <c:v>1.96687</c:v>
                </c:pt>
                <c:pt idx="86739">
                  <c:v>1.96689</c:v>
                </c:pt>
                <c:pt idx="86740">
                  <c:v>1.96692</c:v>
                </c:pt>
                <c:pt idx="86741">
                  <c:v>1.96694</c:v>
                </c:pt>
                <c:pt idx="86742">
                  <c:v>1.96696</c:v>
                </c:pt>
                <c:pt idx="86743">
                  <c:v>1.96698</c:v>
                </c:pt>
                <c:pt idx="86744">
                  <c:v>1.96701</c:v>
                </c:pt>
                <c:pt idx="86745">
                  <c:v>1.96703</c:v>
                </c:pt>
                <c:pt idx="86746">
                  <c:v>1.96705</c:v>
                </c:pt>
                <c:pt idx="86747">
                  <c:v>1.96707</c:v>
                </c:pt>
                <c:pt idx="86748">
                  <c:v>1.9671</c:v>
                </c:pt>
                <c:pt idx="86749">
                  <c:v>1.96712</c:v>
                </c:pt>
                <c:pt idx="86750">
                  <c:v>1.96714</c:v>
                </c:pt>
                <c:pt idx="86751">
                  <c:v>1.96717</c:v>
                </c:pt>
                <c:pt idx="86752">
                  <c:v>1.96719</c:v>
                </c:pt>
                <c:pt idx="86753">
                  <c:v>1.96721</c:v>
                </c:pt>
                <c:pt idx="86754">
                  <c:v>1.96723</c:v>
                </c:pt>
                <c:pt idx="86755">
                  <c:v>1.96726</c:v>
                </c:pt>
                <c:pt idx="86756">
                  <c:v>1.96728</c:v>
                </c:pt>
                <c:pt idx="86757">
                  <c:v>1.9673</c:v>
                </c:pt>
                <c:pt idx="86758">
                  <c:v>1.96732</c:v>
                </c:pt>
                <c:pt idx="86759">
                  <c:v>1.96735</c:v>
                </c:pt>
                <c:pt idx="86760">
                  <c:v>1.96737</c:v>
                </c:pt>
                <c:pt idx="86761">
                  <c:v>1.96739</c:v>
                </c:pt>
                <c:pt idx="86762">
                  <c:v>1.96741</c:v>
                </c:pt>
                <c:pt idx="86763">
                  <c:v>1.96744</c:v>
                </c:pt>
                <c:pt idx="86764">
                  <c:v>1.96746</c:v>
                </c:pt>
                <c:pt idx="86765">
                  <c:v>1.96748</c:v>
                </c:pt>
                <c:pt idx="86766">
                  <c:v>1.96751</c:v>
                </c:pt>
                <c:pt idx="86767">
                  <c:v>1.96753</c:v>
                </c:pt>
                <c:pt idx="86768">
                  <c:v>1.96755</c:v>
                </c:pt>
                <c:pt idx="86769">
                  <c:v>1.96757</c:v>
                </c:pt>
                <c:pt idx="86770">
                  <c:v>1.9676</c:v>
                </c:pt>
                <c:pt idx="86771">
                  <c:v>1.96762</c:v>
                </c:pt>
                <c:pt idx="86772">
                  <c:v>1.96764</c:v>
                </c:pt>
                <c:pt idx="86773">
                  <c:v>1.96766</c:v>
                </c:pt>
                <c:pt idx="86774">
                  <c:v>1.96769</c:v>
                </c:pt>
                <c:pt idx="86775">
                  <c:v>1.96771</c:v>
                </c:pt>
                <c:pt idx="86776">
                  <c:v>1.96773</c:v>
                </c:pt>
                <c:pt idx="86777">
                  <c:v>1.96775</c:v>
                </c:pt>
                <c:pt idx="86778">
                  <c:v>1.96778</c:v>
                </c:pt>
                <c:pt idx="86779">
                  <c:v>1.9678</c:v>
                </c:pt>
                <c:pt idx="86780">
                  <c:v>1.96782</c:v>
                </c:pt>
                <c:pt idx="86781">
                  <c:v>1.96785</c:v>
                </c:pt>
                <c:pt idx="86782">
                  <c:v>1.96787</c:v>
                </c:pt>
                <c:pt idx="86783">
                  <c:v>1.96789</c:v>
                </c:pt>
                <c:pt idx="86784">
                  <c:v>1.96791</c:v>
                </c:pt>
                <c:pt idx="86785">
                  <c:v>1.96794</c:v>
                </c:pt>
                <c:pt idx="86786">
                  <c:v>1.96796</c:v>
                </c:pt>
                <c:pt idx="86787">
                  <c:v>1.96798</c:v>
                </c:pt>
                <c:pt idx="86788">
                  <c:v>1.96801</c:v>
                </c:pt>
                <c:pt idx="86789">
                  <c:v>1.96803</c:v>
                </c:pt>
                <c:pt idx="86790">
                  <c:v>1.96805</c:v>
                </c:pt>
                <c:pt idx="86791">
                  <c:v>1.96807</c:v>
                </c:pt>
                <c:pt idx="86792">
                  <c:v>1.96809</c:v>
                </c:pt>
                <c:pt idx="86793">
                  <c:v>1.96812</c:v>
                </c:pt>
                <c:pt idx="86794">
                  <c:v>1.96814</c:v>
                </c:pt>
                <c:pt idx="86795">
                  <c:v>1.96816</c:v>
                </c:pt>
                <c:pt idx="86796">
                  <c:v>1.96819</c:v>
                </c:pt>
                <c:pt idx="86797">
                  <c:v>1.96821</c:v>
                </c:pt>
                <c:pt idx="86798">
                  <c:v>1.96823</c:v>
                </c:pt>
                <c:pt idx="86799">
                  <c:v>1.96825</c:v>
                </c:pt>
                <c:pt idx="86800">
                  <c:v>1.96828</c:v>
                </c:pt>
                <c:pt idx="86801">
                  <c:v>1.9683</c:v>
                </c:pt>
                <c:pt idx="86802">
                  <c:v>1.96832</c:v>
                </c:pt>
                <c:pt idx="86803">
                  <c:v>1.96835</c:v>
                </c:pt>
                <c:pt idx="86804">
                  <c:v>1.96837</c:v>
                </c:pt>
                <c:pt idx="86805">
                  <c:v>1.96839</c:v>
                </c:pt>
                <c:pt idx="86806">
                  <c:v>1.96841</c:v>
                </c:pt>
                <c:pt idx="86807">
                  <c:v>1.96843</c:v>
                </c:pt>
                <c:pt idx="86808">
                  <c:v>1.96846</c:v>
                </c:pt>
                <c:pt idx="86809">
                  <c:v>1.96848</c:v>
                </c:pt>
                <c:pt idx="86810">
                  <c:v>1.9685</c:v>
                </c:pt>
                <c:pt idx="86811">
                  <c:v>1.96853</c:v>
                </c:pt>
                <c:pt idx="86812">
                  <c:v>1.96855</c:v>
                </c:pt>
                <c:pt idx="86813">
                  <c:v>1.96857</c:v>
                </c:pt>
                <c:pt idx="86814">
                  <c:v>1.96859</c:v>
                </c:pt>
                <c:pt idx="86815">
                  <c:v>1.96862</c:v>
                </c:pt>
                <c:pt idx="86816">
                  <c:v>1.96864</c:v>
                </c:pt>
                <c:pt idx="86817">
                  <c:v>1.96866</c:v>
                </c:pt>
                <c:pt idx="86818">
                  <c:v>1.96869</c:v>
                </c:pt>
                <c:pt idx="86819">
                  <c:v>1.96871</c:v>
                </c:pt>
                <c:pt idx="86820">
                  <c:v>1.96873</c:v>
                </c:pt>
                <c:pt idx="86821">
                  <c:v>1.96875</c:v>
                </c:pt>
                <c:pt idx="86822">
                  <c:v>1.96878</c:v>
                </c:pt>
                <c:pt idx="86823">
                  <c:v>1.9688</c:v>
                </c:pt>
                <c:pt idx="86824">
                  <c:v>1.96882</c:v>
                </c:pt>
                <c:pt idx="86825">
                  <c:v>1.96884</c:v>
                </c:pt>
                <c:pt idx="86826">
                  <c:v>1.96887</c:v>
                </c:pt>
                <c:pt idx="86827">
                  <c:v>1.96889</c:v>
                </c:pt>
                <c:pt idx="86828">
                  <c:v>1.96891</c:v>
                </c:pt>
                <c:pt idx="86829">
                  <c:v>1.96893</c:v>
                </c:pt>
                <c:pt idx="86830">
                  <c:v>1.96896</c:v>
                </c:pt>
                <c:pt idx="86831">
                  <c:v>1.96898</c:v>
                </c:pt>
                <c:pt idx="86832">
                  <c:v>1.969</c:v>
                </c:pt>
                <c:pt idx="86833">
                  <c:v>1.96903</c:v>
                </c:pt>
                <c:pt idx="86834">
                  <c:v>1.96905</c:v>
                </c:pt>
                <c:pt idx="86835">
                  <c:v>1.96907</c:v>
                </c:pt>
                <c:pt idx="86836">
                  <c:v>1.96909</c:v>
                </c:pt>
                <c:pt idx="86837">
                  <c:v>1.96912</c:v>
                </c:pt>
                <c:pt idx="86838">
                  <c:v>1.96914</c:v>
                </c:pt>
                <c:pt idx="86839">
                  <c:v>1.96916</c:v>
                </c:pt>
                <c:pt idx="86840">
                  <c:v>1.96918</c:v>
                </c:pt>
                <c:pt idx="86841">
                  <c:v>1.96921</c:v>
                </c:pt>
                <c:pt idx="86842">
                  <c:v>1.96923</c:v>
                </c:pt>
                <c:pt idx="86843">
                  <c:v>1.96925</c:v>
                </c:pt>
                <c:pt idx="86844">
                  <c:v>1.96927</c:v>
                </c:pt>
                <c:pt idx="86845">
                  <c:v>1.9693</c:v>
                </c:pt>
                <c:pt idx="86846">
                  <c:v>1.96932</c:v>
                </c:pt>
                <c:pt idx="86847">
                  <c:v>1.96934</c:v>
                </c:pt>
                <c:pt idx="86848">
                  <c:v>1.96937</c:v>
                </c:pt>
                <c:pt idx="86849">
                  <c:v>1.96939</c:v>
                </c:pt>
                <c:pt idx="86850">
                  <c:v>1.96941</c:v>
                </c:pt>
                <c:pt idx="86851">
                  <c:v>1.96943</c:v>
                </c:pt>
                <c:pt idx="86852">
                  <c:v>1.96946</c:v>
                </c:pt>
                <c:pt idx="86853">
                  <c:v>1.96948</c:v>
                </c:pt>
                <c:pt idx="86854">
                  <c:v>1.9695</c:v>
                </c:pt>
                <c:pt idx="86855">
                  <c:v>1.96952</c:v>
                </c:pt>
                <c:pt idx="86856">
                  <c:v>1.96955</c:v>
                </c:pt>
                <c:pt idx="86857">
                  <c:v>1.96957</c:v>
                </c:pt>
                <c:pt idx="86858">
                  <c:v>1.96959</c:v>
                </c:pt>
                <c:pt idx="86859">
                  <c:v>1.96961</c:v>
                </c:pt>
                <c:pt idx="86860">
                  <c:v>1.96964</c:v>
                </c:pt>
                <c:pt idx="86861">
                  <c:v>1.96966</c:v>
                </c:pt>
                <c:pt idx="86862">
                  <c:v>1.96968</c:v>
                </c:pt>
                <c:pt idx="86863">
                  <c:v>1.96971</c:v>
                </c:pt>
                <c:pt idx="86864">
                  <c:v>1.96973</c:v>
                </c:pt>
                <c:pt idx="86865">
                  <c:v>1.96975</c:v>
                </c:pt>
                <c:pt idx="86866">
                  <c:v>1.96977</c:v>
                </c:pt>
                <c:pt idx="86867">
                  <c:v>1.9698</c:v>
                </c:pt>
                <c:pt idx="86868">
                  <c:v>1.96982</c:v>
                </c:pt>
                <c:pt idx="86869">
                  <c:v>1.96984</c:v>
                </c:pt>
                <c:pt idx="86870">
                  <c:v>1.96986</c:v>
                </c:pt>
                <c:pt idx="86871">
                  <c:v>1.96989</c:v>
                </c:pt>
                <c:pt idx="86872">
                  <c:v>1.96991</c:v>
                </c:pt>
                <c:pt idx="86873">
                  <c:v>1.96993</c:v>
                </c:pt>
                <c:pt idx="86874">
                  <c:v>1.96995</c:v>
                </c:pt>
                <c:pt idx="86875">
                  <c:v>1.96998</c:v>
                </c:pt>
                <c:pt idx="86876">
                  <c:v>1.97</c:v>
                </c:pt>
                <c:pt idx="86877">
                  <c:v>1.97002</c:v>
                </c:pt>
                <c:pt idx="86878">
                  <c:v>1.97005</c:v>
                </c:pt>
                <c:pt idx="86879">
                  <c:v>1.97007</c:v>
                </c:pt>
                <c:pt idx="86880">
                  <c:v>1.97009</c:v>
                </c:pt>
                <c:pt idx="86881">
                  <c:v>1.97011</c:v>
                </c:pt>
                <c:pt idx="86882">
                  <c:v>1.97014</c:v>
                </c:pt>
                <c:pt idx="86883">
                  <c:v>1.97016</c:v>
                </c:pt>
                <c:pt idx="86884">
                  <c:v>1.97018</c:v>
                </c:pt>
                <c:pt idx="86885">
                  <c:v>1.9702</c:v>
                </c:pt>
                <c:pt idx="86886">
                  <c:v>1.97023</c:v>
                </c:pt>
                <c:pt idx="86887">
                  <c:v>1.97025</c:v>
                </c:pt>
                <c:pt idx="86888">
                  <c:v>1.97027</c:v>
                </c:pt>
                <c:pt idx="86889">
                  <c:v>1.97029</c:v>
                </c:pt>
                <c:pt idx="86890">
                  <c:v>1.97032</c:v>
                </c:pt>
                <c:pt idx="86891">
                  <c:v>1.97034</c:v>
                </c:pt>
                <c:pt idx="86892">
                  <c:v>1.97036</c:v>
                </c:pt>
                <c:pt idx="86893">
                  <c:v>1.97039</c:v>
                </c:pt>
                <c:pt idx="86894">
                  <c:v>1.97041</c:v>
                </c:pt>
                <c:pt idx="86895">
                  <c:v>1.97043</c:v>
                </c:pt>
                <c:pt idx="86896">
                  <c:v>1.97045</c:v>
                </c:pt>
                <c:pt idx="86897">
                  <c:v>1.97048</c:v>
                </c:pt>
                <c:pt idx="86898">
                  <c:v>1.9705</c:v>
                </c:pt>
                <c:pt idx="86899">
                  <c:v>1.97052</c:v>
                </c:pt>
                <c:pt idx="86900">
                  <c:v>1.97054</c:v>
                </c:pt>
                <c:pt idx="86901">
                  <c:v>1.97057</c:v>
                </c:pt>
                <c:pt idx="86902">
                  <c:v>1.97059</c:v>
                </c:pt>
                <c:pt idx="86903">
                  <c:v>1.97061</c:v>
                </c:pt>
                <c:pt idx="86904">
                  <c:v>1.97063</c:v>
                </c:pt>
                <c:pt idx="86905">
                  <c:v>1.97066</c:v>
                </c:pt>
                <c:pt idx="86906">
                  <c:v>1.97068</c:v>
                </c:pt>
                <c:pt idx="86907">
                  <c:v>1.9707</c:v>
                </c:pt>
                <c:pt idx="86908">
                  <c:v>1.97073</c:v>
                </c:pt>
                <c:pt idx="86909">
                  <c:v>1.97075</c:v>
                </c:pt>
                <c:pt idx="86910">
                  <c:v>1.97077</c:v>
                </c:pt>
                <c:pt idx="86911">
                  <c:v>1.97079</c:v>
                </c:pt>
                <c:pt idx="86912">
                  <c:v>1.97082</c:v>
                </c:pt>
                <c:pt idx="86913">
                  <c:v>1.97084</c:v>
                </c:pt>
                <c:pt idx="86914">
                  <c:v>1.97086</c:v>
                </c:pt>
                <c:pt idx="86915">
                  <c:v>1.97088</c:v>
                </c:pt>
                <c:pt idx="86916">
                  <c:v>1.97091</c:v>
                </c:pt>
                <c:pt idx="86917">
                  <c:v>1.97093</c:v>
                </c:pt>
                <c:pt idx="86918">
                  <c:v>1.97095</c:v>
                </c:pt>
                <c:pt idx="86919">
                  <c:v>1.97097</c:v>
                </c:pt>
                <c:pt idx="86920">
                  <c:v>1.971</c:v>
                </c:pt>
                <c:pt idx="86921">
                  <c:v>1.97102</c:v>
                </c:pt>
                <c:pt idx="86922">
                  <c:v>1.97104</c:v>
                </c:pt>
                <c:pt idx="86923">
                  <c:v>1.97107</c:v>
                </c:pt>
                <c:pt idx="86924">
                  <c:v>1.97109</c:v>
                </c:pt>
                <c:pt idx="86925">
                  <c:v>1.97111</c:v>
                </c:pt>
                <c:pt idx="86926">
                  <c:v>1.97113</c:v>
                </c:pt>
                <c:pt idx="86927">
                  <c:v>1.97116</c:v>
                </c:pt>
                <c:pt idx="86928">
                  <c:v>1.97118</c:v>
                </c:pt>
                <c:pt idx="86929">
                  <c:v>1.9712</c:v>
                </c:pt>
                <c:pt idx="86930">
                  <c:v>1.97122</c:v>
                </c:pt>
                <c:pt idx="86931">
                  <c:v>1.97125</c:v>
                </c:pt>
                <c:pt idx="86932">
                  <c:v>1.97127</c:v>
                </c:pt>
                <c:pt idx="86933">
                  <c:v>1.97129</c:v>
                </c:pt>
                <c:pt idx="86934">
                  <c:v>1.97131</c:v>
                </c:pt>
                <c:pt idx="86935">
                  <c:v>1.97134</c:v>
                </c:pt>
                <c:pt idx="86936">
                  <c:v>1.97136</c:v>
                </c:pt>
                <c:pt idx="86937">
                  <c:v>1.97138</c:v>
                </c:pt>
                <c:pt idx="86938">
                  <c:v>1.97141</c:v>
                </c:pt>
                <c:pt idx="86939">
                  <c:v>1.97143</c:v>
                </c:pt>
                <c:pt idx="86940">
                  <c:v>1.97145</c:v>
                </c:pt>
                <c:pt idx="86941">
                  <c:v>1.97147</c:v>
                </c:pt>
                <c:pt idx="86942">
                  <c:v>1.9715</c:v>
                </c:pt>
                <c:pt idx="86943">
                  <c:v>1.97152</c:v>
                </c:pt>
                <c:pt idx="86944">
                  <c:v>1.97154</c:v>
                </c:pt>
                <c:pt idx="86945">
                  <c:v>1.97157</c:v>
                </c:pt>
                <c:pt idx="86946">
                  <c:v>1.97159</c:v>
                </c:pt>
                <c:pt idx="86947">
                  <c:v>1.97161</c:v>
                </c:pt>
                <c:pt idx="86948">
                  <c:v>1.97163</c:v>
                </c:pt>
                <c:pt idx="86949">
                  <c:v>1.97165</c:v>
                </c:pt>
                <c:pt idx="86950">
                  <c:v>1.97168</c:v>
                </c:pt>
                <c:pt idx="86951">
                  <c:v>1.9717</c:v>
                </c:pt>
                <c:pt idx="86952">
                  <c:v>1.97172</c:v>
                </c:pt>
                <c:pt idx="86953">
                  <c:v>1.97175</c:v>
                </c:pt>
                <c:pt idx="86954">
                  <c:v>1.97177</c:v>
                </c:pt>
                <c:pt idx="86955">
                  <c:v>1.97179</c:v>
                </c:pt>
                <c:pt idx="86956">
                  <c:v>1.97181</c:v>
                </c:pt>
                <c:pt idx="86957">
                  <c:v>1.97184</c:v>
                </c:pt>
                <c:pt idx="86958">
                  <c:v>1.97186</c:v>
                </c:pt>
                <c:pt idx="86959">
                  <c:v>1.97188</c:v>
                </c:pt>
                <c:pt idx="86960">
                  <c:v>1.97191</c:v>
                </c:pt>
                <c:pt idx="86961">
                  <c:v>1.97193</c:v>
                </c:pt>
                <c:pt idx="86962">
                  <c:v>1.97195</c:v>
                </c:pt>
                <c:pt idx="86963">
                  <c:v>1.97197</c:v>
                </c:pt>
                <c:pt idx="86964">
                  <c:v>1.97199</c:v>
                </c:pt>
                <c:pt idx="86965">
                  <c:v>1.97202</c:v>
                </c:pt>
                <c:pt idx="86966">
                  <c:v>1.97204</c:v>
                </c:pt>
                <c:pt idx="86967">
                  <c:v>1.97206</c:v>
                </c:pt>
                <c:pt idx="86968">
                  <c:v>1.97209</c:v>
                </c:pt>
                <c:pt idx="86969">
                  <c:v>1.97211</c:v>
                </c:pt>
                <c:pt idx="86970">
                  <c:v>1.97213</c:v>
                </c:pt>
                <c:pt idx="86971">
                  <c:v>1.97215</c:v>
                </c:pt>
                <c:pt idx="86972">
                  <c:v>1.97218</c:v>
                </c:pt>
                <c:pt idx="86973">
                  <c:v>1.9722</c:v>
                </c:pt>
                <c:pt idx="86974">
                  <c:v>1.97222</c:v>
                </c:pt>
                <c:pt idx="86975">
                  <c:v>1.97225</c:v>
                </c:pt>
                <c:pt idx="86976">
                  <c:v>1.97227</c:v>
                </c:pt>
                <c:pt idx="86977">
                  <c:v>1.97229</c:v>
                </c:pt>
                <c:pt idx="86978">
                  <c:v>1.97231</c:v>
                </c:pt>
                <c:pt idx="86979">
                  <c:v>1.97234</c:v>
                </c:pt>
                <c:pt idx="86980">
                  <c:v>1.97236</c:v>
                </c:pt>
                <c:pt idx="86981">
                  <c:v>1.97238</c:v>
                </c:pt>
                <c:pt idx="86982">
                  <c:v>1.9724</c:v>
                </c:pt>
                <c:pt idx="86983">
                  <c:v>1.97243</c:v>
                </c:pt>
                <c:pt idx="86984">
                  <c:v>1.97245</c:v>
                </c:pt>
                <c:pt idx="86985">
                  <c:v>1.97247</c:v>
                </c:pt>
                <c:pt idx="86986">
                  <c:v>1.97249</c:v>
                </c:pt>
                <c:pt idx="86987">
                  <c:v>1.97252</c:v>
                </c:pt>
                <c:pt idx="86988">
                  <c:v>1.97254</c:v>
                </c:pt>
                <c:pt idx="86989">
                  <c:v>1.97256</c:v>
                </c:pt>
                <c:pt idx="86990">
                  <c:v>1.97259</c:v>
                </c:pt>
                <c:pt idx="86991">
                  <c:v>1.97261</c:v>
                </c:pt>
                <c:pt idx="86992">
                  <c:v>1.97263</c:v>
                </c:pt>
                <c:pt idx="86993">
                  <c:v>1.97265</c:v>
                </c:pt>
                <c:pt idx="86994">
                  <c:v>1.97268</c:v>
                </c:pt>
                <c:pt idx="86995">
                  <c:v>1.9727</c:v>
                </c:pt>
                <c:pt idx="86996">
                  <c:v>1.97272</c:v>
                </c:pt>
                <c:pt idx="86997">
                  <c:v>1.97274</c:v>
                </c:pt>
                <c:pt idx="86998">
                  <c:v>1.97277</c:v>
                </c:pt>
                <c:pt idx="86999">
                  <c:v>1.97279</c:v>
                </c:pt>
                <c:pt idx="87000">
                  <c:v>1.97281</c:v>
                </c:pt>
                <c:pt idx="87001">
                  <c:v>1.97283</c:v>
                </c:pt>
                <c:pt idx="87002">
                  <c:v>1.97286</c:v>
                </c:pt>
                <c:pt idx="87003">
                  <c:v>1.97288</c:v>
                </c:pt>
                <c:pt idx="87004">
                  <c:v>1.9729</c:v>
                </c:pt>
                <c:pt idx="87005">
                  <c:v>1.97293</c:v>
                </c:pt>
                <c:pt idx="87006">
                  <c:v>1.97295</c:v>
                </c:pt>
                <c:pt idx="87007">
                  <c:v>1.97297</c:v>
                </c:pt>
                <c:pt idx="87008">
                  <c:v>1.97299</c:v>
                </c:pt>
                <c:pt idx="87009">
                  <c:v>1.97302</c:v>
                </c:pt>
                <c:pt idx="87010">
                  <c:v>1.97304</c:v>
                </c:pt>
                <c:pt idx="87011">
                  <c:v>1.97306</c:v>
                </c:pt>
                <c:pt idx="87012">
                  <c:v>1.97308</c:v>
                </c:pt>
                <c:pt idx="87013">
                  <c:v>1.97311</c:v>
                </c:pt>
                <c:pt idx="87014">
                  <c:v>1.97313</c:v>
                </c:pt>
                <c:pt idx="87015">
                  <c:v>1.97315</c:v>
                </c:pt>
                <c:pt idx="87016">
                  <c:v>1.97317</c:v>
                </c:pt>
                <c:pt idx="87017">
                  <c:v>1.9732</c:v>
                </c:pt>
                <c:pt idx="87018">
                  <c:v>1.97322</c:v>
                </c:pt>
                <c:pt idx="87019">
                  <c:v>1.97324</c:v>
                </c:pt>
                <c:pt idx="87020">
                  <c:v>1.97327</c:v>
                </c:pt>
                <c:pt idx="87021">
                  <c:v>1.97329</c:v>
                </c:pt>
                <c:pt idx="87022">
                  <c:v>1.97331</c:v>
                </c:pt>
                <c:pt idx="87023">
                  <c:v>1.97333</c:v>
                </c:pt>
                <c:pt idx="87024">
                  <c:v>1.97336</c:v>
                </c:pt>
                <c:pt idx="87025">
                  <c:v>1.97338</c:v>
                </c:pt>
                <c:pt idx="87026">
                  <c:v>1.9734</c:v>
                </c:pt>
                <c:pt idx="87027">
                  <c:v>1.97342</c:v>
                </c:pt>
                <c:pt idx="87028">
                  <c:v>1.97345</c:v>
                </c:pt>
                <c:pt idx="87029">
                  <c:v>1.97347</c:v>
                </c:pt>
                <c:pt idx="87030">
                  <c:v>1.97349</c:v>
                </c:pt>
                <c:pt idx="87031">
                  <c:v>1.97351</c:v>
                </c:pt>
                <c:pt idx="87032">
                  <c:v>1.97354</c:v>
                </c:pt>
                <c:pt idx="87033">
                  <c:v>1.97356</c:v>
                </c:pt>
                <c:pt idx="87034">
                  <c:v>1.97358</c:v>
                </c:pt>
                <c:pt idx="87035">
                  <c:v>1.97361</c:v>
                </c:pt>
                <c:pt idx="87036">
                  <c:v>1.97363</c:v>
                </c:pt>
                <c:pt idx="87037">
                  <c:v>1.97365</c:v>
                </c:pt>
                <c:pt idx="87038">
                  <c:v>1.97367</c:v>
                </c:pt>
                <c:pt idx="87039">
                  <c:v>1.9737</c:v>
                </c:pt>
                <c:pt idx="87040">
                  <c:v>1.97372</c:v>
                </c:pt>
                <c:pt idx="87041">
                  <c:v>1.97374</c:v>
                </c:pt>
                <c:pt idx="87042">
                  <c:v>1.97376</c:v>
                </c:pt>
                <c:pt idx="87043">
                  <c:v>1.97379</c:v>
                </c:pt>
                <c:pt idx="87044">
                  <c:v>1.97381</c:v>
                </c:pt>
                <c:pt idx="87045">
                  <c:v>1.97383</c:v>
                </c:pt>
                <c:pt idx="87046">
                  <c:v>1.97385</c:v>
                </c:pt>
                <c:pt idx="87047">
                  <c:v>1.97388</c:v>
                </c:pt>
                <c:pt idx="87048">
                  <c:v>1.9739</c:v>
                </c:pt>
                <c:pt idx="87049">
                  <c:v>1.97392</c:v>
                </c:pt>
                <c:pt idx="87050">
                  <c:v>1.97395</c:v>
                </c:pt>
                <c:pt idx="87051">
                  <c:v>1.97397</c:v>
                </c:pt>
                <c:pt idx="87052">
                  <c:v>1.97399</c:v>
                </c:pt>
                <c:pt idx="87053">
                  <c:v>1.97401</c:v>
                </c:pt>
                <c:pt idx="87054">
                  <c:v>1.97404</c:v>
                </c:pt>
                <c:pt idx="87055">
                  <c:v>1.97406</c:v>
                </c:pt>
                <c:pt idx="87056">
                  <c:v>1.97408</c:v>
                </c:pt>
                <c:pt idx="87057">
                  <c:v>1.9741</c:v>
                </c:pt>
                <c:pt idx="87058">
                  <c:v>1.97413</c:v>
                </c:pt>
                <c:pt idx="87059">
                  <c:v>1.97415</c:v>
                </c:pt>
                <c:pt idx="87060">
                  <c:v>1.97417</c:v>
                </c:pt>
                <c:pt idx="87061">
                  <c:v>1.97419</c:v>
                </c:pt>
                <c:pt idx="87062">
                  <c:v>1.97422</c:v>
                </c:pt>
                <c:pt idx="87063">
                  <c:v>1.97424</c:v>
                </c:pt>
                <c:pt idx="87064">
                  <c:v>1.97426</c:v>
                </c:pt>
                <c:pt idx="87065">
                  <c:v>1.97429</c:v>
                </c:pt>
                <c:pt idx="87066">
                  <c:v>1.97431</c:v>
                </c:pt>
                <c:pt idx="87067">
                  <c:v>1.97433</c:v>
                </c:pt>
                <c:pt idx="87068">
                  <c:v>1.97435</c:v>
                </c:pt>
                <c:pt idx="87069">
                  <c:v>1.97438</c:v>
                </c:pt>
                <c:pt idx="87070">
                  <c:v>1.9744</c:v>
                </c:pt>
                <c:pt idx="87071">
                  <c:v>1.97442</c:v>
                </c:pt>
                <c:pt idx="87072">
                  <c:v>1.97444</c:v>
                </c:pt>
                <c:pt idx="87073">
                  <c:v>1.97447</c:v>
                </c:pt>
                <c:pt idx="87074">
                  <c:v>1.97449</c:v>
                </c:pt>
                <c:pt idx="87075">
                  <c:v>1.97451</c:v>
                </c:pt>
                <c:pt idx="87076">
                  <c:v>1.97453</c:v>
                </c:pt>
                <c:pt idx="87077">
                  <c:v>1.97456</c:v>
                </c:pt>
                <c:pt idx="87078">
                  <c:v>1.97458</c:v>
                </c:pt>
                <c:pt idx="87079">
                  <c:v>1.9746</c:v>
                </c:pt>
                <c:pt idx="87080">
                  <c:v>1.97463</c:v>
                </c:pt>
                <c:pt idx="87081">
                  <c:v>1.97465</c:v>
                </c:pt>
                <c:pt idx="87082">
                  <c:v>1.97467</c:v>
                </c:pt>
                <c:pt idx="87083">
                  <c:v>1.97469</c:v>
                </c:pt>
                <c:pt idx="87084">
                  <c:v>1.97472</c:v>
                </c:pt>
                <c:pt idx="87085">
                  <c:v>1.97474</c:v>
                </c:pt>
                <c:pt idx="87086">
                  <c:v>1.97476</c:v>
                </c:pt>
                <c:pt idx="87087">
                  <c:v>1.97479</c:v>
                </c:pt>
                <c:pt idx="87088">
                  <c:v>1.97481</c:v>
                </c:pt>
                <c:pt idx="87089">
                  <c:v>1.97483</c:v>
                </c:pt>
                <c:pt idx="87090">
                  <c:v>1.97485</c:v>
                </c:pt>
                <c:pt idx="87091">
                  <c:v>1.97487</c:v>
                </c:pt>
                <c:pt idx="87092">
                  <c:v>1.9749</c:v>
                </c:pt>
                <c:pt idx="87093">
                  <c:v>1.97492</c:v>
                </c:pt>
                <c:pt idx="87094">
                  <c:v>1.97494</c:v>
                </c:pt>
                <c:pt idx="87095">
                  <c:v>1.97497</c:v>
                </c:pt>
                <c:pt idx="87096">
                  <c:v>1.97499</c:v>
                </c:pt>
                <c:pt idx="87097">
                  <c:v>1.97501</c:v>
                </c:pt>
                <c:pt idx="87098">
                  <c:v>1.97503</c:v>
                </c:pt>
                <c:pt idx="87099">
                  <c:v>1.97506</c:v>
                </c:pt>
                <c:pt idx="87100">
                  <c:v>1.97508</c:v>
                </c:pt>
                <c:pt idx="87101">
                  <c:v>1.9751</c:v>
                </c:pt>
                <c:pt idx="87102">
                  <c:v>1.97513</c:v>
                </c:pt>
                <c:pt idx="87103">
                  <c:v>1.97515</c:v>
                </c:pt>
                <c:pt idx="87104">
                  <c:v>1.97517</c:v>
                </c:pt>
                <c:pt idx="87105">
                  <c:v>1.97519</c:v>
                </c:pt>
                <c:pt idx="87106">
                  <c:v>1.97521</c:v>
                </c:pt>
                <c:pt idx="87107">
                  <c:v>1.97524</c:v>
                </c:pt>
                <c:pt idx="87108">
                  <c:v>1.97526</c:v>
                </c:pt>
                <c:pt idx="87109">
                  <c:v>1.97528</c:v>
                </c:pt>
                <c:pt idx="87110">
                  <c:v>1.97531</c:v>
                </c:pt>
                <c:pt idx="87111">
                  <c:v>1.97533</c:v>
                </c:pt>
                <c:pt idx="87112">
                  <c:v>1.97535</c:v>
                </c:pt>
                <c:pt idx="87113">
                  <c:v>1.97537</c:v>
                </c:pt>
                <c:pt idx="87114">
                  <c:v>1.9754</c:v>
                </c:pt>
                <c:pt idx="87115">
                  <c:v>1.97542</c:v>
                </c:pt>
                <c:pt idx="87116">
                  <c:v>1.97544</c:v>
                </c:pt>
                <c:pt idx="87117">
                  <c:v>1.97547</c:v>
                </c:pt>
                <c:pt idx="87118">
                  <c:v>1.97549</c:v>
                </c:pt>
                <c:pt idx="87119">
                  <c:v>1.97551</c:v>
                </c:pt>
                <c:pt idx="87120">
                  <c:v>1.97553</c:v>
                </c:pt>
                <c:pt idx="87121">
                  <c:v>1.97556</c:v>
                </c:pt>
                <c:pt idx="87122">
                  <c:v>1.97558</c:v>
                </c:pt>
                <c:pt idx="87123">
                  <c:v>1.9756</c:v>
                </c:pt>
                <c:pt idx="87124">
                  <c:v>1.97562</c:v>
                </c:pt>
                <c:pt idx="87125">
                  <c:v>1.97565</c:v>
                </c:pt>
                <c:pt idx="87126">
                  <c:v>1.97567</c:v>
                </c:pt>
                <c:pt idx="87127">
                  <c:v>1.97569</c:v>
                </c:pt>
                <c:pt idx="87128">
                  <c:v>1.97571</c:v>
                </c:pt>
                <c:pt idx="87129">
                  <c:v>1.97574</c:v>
                </c:pt>
                <c:pt idx="87130">
                  <c:v>1.97576</c:v>
                </c:pt>
                <c:pt idx="87131">
                  <c:v>1.97578</c:v>
                </c:pt>
                <c:pt idx="87132">
                  <c:v>1.97581</c:v>
                </c:pt>
                <c:pt idx="87133">
                  <c:v>1.97583</c:v>
                </c:pt>
                <c:pt idx="87134">
                  <c:v>1.97585</c:v>
                </c:pt>
                <c:pt idx="87135">
                  <c:v>1.97587</c:v>
                </c:pt>
                <c:pt idx="87136">
                  <c:v>1.9759</c:v>
                </c:pt>
                <c:pt idx="87137">
                  <c:v>1.97592</c:v>
                </c:pt>
                <c:pt idx="87138">
                  <c:v>1.97594</c:v>
                </c:pt>
                <c:pt idx="87139">
                  <c:v>1.97596</c:v>
                </c:pt>
                <c:pt idx="87140">
                  <c:v>1.97599</c:v>
                </c:pt>
                <c:pt idx="87141">
                  <c:v>1.97601</c:v>
                </c:pt>
                <c:pt idx="87142">
                  <c:v>1.97603</c:v>
                </c:pt>
                <c:pt idx="87143">
                  <c:v>1.97605</c:v>
                </c:pt>
                <c:pt idx="87144">
                  <c:v>1.97608</c:v>
                </c:pt>
                <c:pt idx="87145">
                  <c:v>1.9761</c:v>
                </c:pt>
                <c:pt idx="87146">
                  <c:v>1.97612</c:v>
                </c:pt>
                <c:pt idx="87147">
                  <c:v>1.97615</c:v>
                </c:pt>
                <c:pt idx="87148">
                  <c:v>1.97617</c:v>
                </c:pt>
                <c:pt idx="87149">
                  <c:v>1.97619</c:v>
                </c:pt>
                <c:pt idx="87150">
                  <c:v>1.97621</c:v>
                </c:pt>
                <c:pt idx="87151">
                  <c:v>1.97624</c:v>
                </c:pt>
                <c:pt idx="87152">
                  <c:v>1.97626</c:v>
                </c:pt>
                <c:pt idx="87153">
                  <c:v>1.97628</c:v>
                </c:pt>
                <c:pt idx="87154">
                  <c:v>1.9763</c:v>
                </c:pt>
                <c:pt idx="87155">
                  <c:v>1.97633</c:v>
                </c:pt>
                <c:pt idx="87156">
                  <c:v>1.97635</c:v>
                </c:pt>
                <c:pt idx="87157">
                  <c:v>1.97637</c:v>
                </c:pt>
                <c:pt idx="87158">
                  <c:v>1.97639</c:v>
                </c:pt>
                <c:pt idx="87159">
                  <c:v>1.97642</c:v>
                </c:pt>
                <c:pt idx="87160">
                  <c:v>1.97644</c:v>
                </c:pt>
                <c:pt idx="87161">
                  <c:v>1.97646</c:v>
                </c:pt>
                <c:pt idx="87162">
                  <c:v>1.97649</c:v>
                </c:pt>
                <c:pt idx="87163">
                  <c:v>1.97651</c:v>
                </c:pt>
                <c:pt idx="87164">
                  <c:v>1.97653</c:v>
                </c:pt>
                <c:pt idx="87165">
                  <c:v>1.97655</c:v>
                </c:pt>
                <c:pt idx="87166">
                  <c:v>1.97658</c:v>
                </c:pt>
                <c:pt idx="87167">
                  <c:v>1.9766</c:v>
                </c:pt>
                <c:pt idx="87168">
                  <c:v>1.97662</c:v>
                </c:pt>
                <c:pt idx="87169">
                  <c:v>1.97664</c:v>
                </c:pt>
                <c:pt idx="87170">
                  <c:v>1.97667</c:v>
                </c:pt>
                <c:pt idx="87171">
                  <c:v>1.97669</c:v>
                </c:pt>
                <c:pt idx="87172">
                  <c:v>1.97671</c:v>
                </c:pt>
                <c:pt idx="87173">
                  <c:v>1.97673</c:v>
                </c:pt>
                <c:pt idx="87174">
                  <c:v>1.97676</c:v>
                </c:pt>
                <c:pt idx="87175">
                  <c:v>1.97678</c:v>
                </c:pt>
                <c:pt idx="87176">
                  <c:v>1.9768</c:v>
                </c:pt>
                <c:pt idx="87177">
                  <c:v>1.97683</c:v>
                </c:pt>
                <c:pt idx="87178">
                  <c:v>1.97685</c:v>
                </c:pt>
                <c:pt idx="87179">
                  <c:v>1.97687</c:v>
                </c:pt>
                <c:pt idx="87180">
                  <c:v>1.97689</c:v>
                </c:pt>
                <c:pt idx="87181">
                  <c:v>1.97692</c:v>
                </c:pt>
                <c:pt idx="87182">
                  <c:v>1.97694</c:v>
                </c:pt>
                <c:pt idx="87183">
                  <c:v>1.97696</c:v>
                </c:pt>
                <c:pt idx="87184">
                  <c:v>1.97698</c:v>
                </c:pt>
                <c:pt idx="87185">
                  <c:v>1.97701</c:v>
                </c:pt>
                <c:pt idx="87186">
                  <c:v>1.97703</c:v>
                </c:pt>
                <c:pt idx="87187">
                  <c:v>1.97705</c:v>
                </c:pt>
                <c:pt idx="87188">
                  <c:v>1.97707</c:v>
                </c:pt>
                <c:pt idx="87189">
                  <c:v>1.9771</c:v>
                </c:pt>
                <c:pt idx="87190">
                  <c:v>1.97712</c:v>
                </c:pt>
                <c:pt idx="87191">
                  <c:v>1.97714</c:v>
                </c:pt>
                <c:pt idx="87192">
                  <c:v>1.97717</c:v>
                </c:pt>
                <c:pt idx="87193">
                  <c:v>1.97719</c:v>
                </c:pt>
                <c:pt idx="87194">
                  <c:v>1.97721</c:v>
                </c:pt>
                <c:pt idx="87195">
                  <c:v>1.97723</c:v>
                </c:pt>
                <c:pt idx="87196">
                  <c:v>1.97726</c:v>
                </c:pt>
                <c:pt idx="87197">
                  <c:v>1.97728</c:v>
                </c:pt>
                <c:pt idx="87198">
                  <c:v>1.9773</c:v>
                </c:pt>
                <c:pt idx="87199">
                  <c:v>1.97732</c:v>
                </c:pt>
                <c:pt idx="87200">
                  <c:v>1.97735</c:v>
                </c:pt>
                <c:pt idx="87201">
                  <c:v>1.97737</c:v>
                </c:pt>
                <c:pt idx="87202">
                  <c:v>1.97739</c:v>
                </c:pt>
                <c:pt idx="87203">
                  <c:v>1.97741</c:v>
                </c:pt>
                <c:pt idx="87204">
                  <c:v>1.97744</c:v>
                </c:pt>
                <c:pt idx="87205">
                  <c:v>1.97746</c:v>
                </c:pt>
                <c:pt idx="87206">
                  <c:v>1.97748</c:v>
                </c:pt>
                <c:pt idx="87207">
                  <c:v>1.97751</c:v>
                </c:pt>
                <c:pt idx="87208">
                  <c:v>1.97753</c:v>
                </c:pt>
                <c:pt idx="87209">
                  <c:v>1.97755</c:v>
                </c:pt>
                <c:pt idx="87210">
                  <c:v>1.97757</c:v>
                </c:pt>
                <c:pt idx="87211">
                  <c:v>1.9776</c:v>
                </c:pt>
                <c:pt idx="87212">
                  <c:v>1.97762</c:v>
                </c:pt>
                <c:pt idx="87213">
                  <c:v>1.97764</c:v>
                </c:pt>
                <c:pt idx="87214">
                  <c:v>1.97766</c:v>
                </c:pt>
                <c:pt idx="87215">
                  <c:v>1.97769</c:v>
                </c:pt>
                <c:pt idx="87216">
                  <c:v>1.97771</c:v>
                </c:pt>
                <c:pt idx="87217">
                  <c:v>1.97773</c:v>
                </c:pt>
                <c:pt idx="87218">
                  <c:v>1.97775</c:v>
                </c:pt>
                <c:pt idx="87219">
                  <c:v>1.97778</c:v>
                </c:pt>
                <c:pt idx="87220">
                  <c:v>1.9778</c:v>
                </c:pt>
                <c:pt idx="87221">
                  <c:v>1.97782</c:v>
                </c:pt>
                <c:pt idx="87222">
                  <c:v>1.97785</c:v>
                </c:pt>
                <c:pt idx="87223">
                  <c:v>1.97787</c:v>
                </c:pt>
                <c:pt idx="87224">
                  <c:v>1.97789</c:v>
                </c:pt>
                <c:pt idx="87225">
                  <c:v>1.97791</c:v>
                </c:pt>
                <c:pt idx="87226">
                  <c:v>1.97794</c:v>
                </c:pt>
                <c:pt idx="87227">
                  <c:v>1.97796</c:v>
                </c:pt>
                <c:pt idx="87228">
                  <c:v>1.97798</c:v>
                </c:pt>
                <c:pt idx="87229">
                  <c:v>1.97801</c:v>
                </c:pt>
                <c:pt idx="87230">
                  <c:v>1.97803</c:v>
                </c:pt>
                <c:pt idx="87231">
                  <c:v>1.97805</c:v>
                </c:pt>
                <c:pt idx="87232">
                  <c:v>1.97807</c:v>
                </c:pt>
                <c:pt idx="87233">
                  <c:v>1.97809</c:v>
                </c:pt>
                <c:pt idx="87234">
                  <c:v>1.97812</c:v>
                </c:pt>
                <c:pt idx="87235">
                  <c:v>1.97814</c:v>
                </c:pt>
                <c:pt idx="87236">
                  <c:v>1.97816</c:v>
                </c:pt>
                <c:pt idx="87237">
                  <c:v>1.97819</c:v>
                </c:pt>
                <c:pt idx="87238">
                  <c:v>1.97821</c:v>
                </c:pt>
                <c:pt idx="87239">
                  <c:v>1.97823</c:v>
                </c:pt>
                <c:pt idx="87240">
                  <c:v>1.97825</c:v>
                </c:pt>
                <c:pt idx="87241">
                  <c:v>1.97828</c:v>
                </c:pt>
                <c:pt idx="87242">
                  <c:v>1.9783</c:v>
                </c:pt>
                <c:pt idx="87243">
                  <c:v>1.97832</c:v>
                </c:pt>
                <c:pt idx="87244">
                  <c:v>1.97835</c:v>
                </c:pt>
                <c:pt idx="87245">
                  <c:v>1.97837</c:v>
                </c:pt>
                <c:pt idx="87246">
                  <c:v>1.97839</c:v>
                </c:pt>
                <c:pt idx="87247">
                  <c:v>1.97841</c:v>
                </c:pt>
                <c:pt idx="87248">
                  <c:v>1.97843</c:v>
                </c:pt>
                <c:pt idx="87249">
                  <c:v>1.97846</c:v>
                </c:pt>
                <c:pt idx="87250">
                  <c:v>1.97848</c:v>
                </c:pt>
                <c:pt idx="87251">
                  <c:v>1.9785</c:v>
                </c:pt>
                <c:pt idx="87252">
                  <c:v>1.97853</c:v>
                </c:pt>
                <c:pt idx="87253">
                  <c:v>1.97855</c:v>
                </c:pt>
                <c:pt idx="87254">
                  <c:v>1.97857</c:v>
                </c:pt>
                <c:pt idx="87255">
                  <c:v>1.97859</c:v>
                </c:pt>
                <c:pt idx="87256">
                  <c:v>1.97862</c:v>
                </c:pt>
                <c:pt idx="87257">
                  <c:v>1.97864</c:v>
                </c:pt>
                <c:pt idx="87258">
                  <c:v>1.97866</c:v>
                </c:pt>
                <c:pt idx="87259">
                  <c:v>1.97869</c:v>
                </c:pt>
                <c:pt idx="87260">
                  <c:v>1.97871</c:v>
                </c:pt>
                <c:pt idx="87261">
                  <c:v>1.97873</c:v>
                </c:pt>
                <c:pt idx="87262">
                  <c:v>1.97875</c:v>
                </c:pt>
                <c:pt idx="87263">
                  <c:v>1.97878</c:v>
                </c:pt>
                <c:pt idx="87264">
                  <c:v>1.9788</c:v>
                </c:pt>
                <c:pt idx="87265">
                  <c:v>1.97882</c:v>
                </c:pt>
                <c:pt idx="87266">
                  <c:v>1.97884</c:v>
                </c:pt>
                <c:pt idx="87267">
                  <c:v>1.97887</c:v>
                </c:pt>
                <c:pt idx="87268">
                  <c:v>1.97889</c:v>
                </c:pt>
                <c:pt idx="87269">
                  <c:v>1.97891</c:v>
                </c:pt>
                <c:pt idx="87270">
                  <c:v>1.97893</c:v>
                </c:pt>
                <c:pt idx="87271">
                  <c:v>1.97896</c:v>
                </c:pt>
                <c:pt idx="87272">
                  <c:v>1.97898</c:v>
                </c:pt>
                <c:pt idx="87273">
                  <c:v>1.979</c:v>
                </c:pt>
                <c:pt idx="87274">
                  <c:v>1.97903</c:v>
                </c:pt>
                <c:pt idx="87275">
                  <c:v>1.97905</c:v>
                </c:pt>
                <c:pt idx="87276">
                  <c:v>1.97907</c:v>
                </c:pt>
                <c:pt idx="87277">
                  <c:v>1.97909</c:v>
                </c:pt>
                <c:pt idx="87278">
                  <c:v>1.97912</c:v>
                </c:pt>
                <c:pt idx="87279">
                  <c:v>1.97914</c:v>
                </c:pt>
                <c:pt idx="87280">
                  <c:v>1.97916</c:v>
                </c:pt>
                <c:pt idx="87281">
                  <c:v>1.97918</c:v>
                </c:pt>
                <c:pt idx="87282">
                  <c:v>1.97921</c:v>
                </c:pt>
                <c:pt idx="87283">
                  <c:v>1.97923</c:v>
                </c:pt>
                <c:pt idx="87284">
                  <c:v>1.97925</c:v>
                </c:pt>
                <c:pt idx="87285">
                  <c:v>1.97927</c:v>
                </c:pt>
                <c:pt idx="87286">
                  <c:v>1.9793</c:v>
                </c:pt>
                <c:pt idx="87287">
                  <c:v>1.97932</c:v>
                </c:pt>
                <c:pt idx="87288">
                  <c:v>1.97934</c:v>
                </c:pt>
                <c:pt idx="87289">
                  <c:v>1.97937</c:v>
                </c:pt>
                <c:pt idx="87290">
                  <c:v>1.97939</c:v>
                </c:pt>
                <c:pt idx="87291">
                  <c:v>1.97941</c:v>
                </c:pt>
                <c:pt idx="87292">
                  <c:v>1.97943</c:v>
                </c:pt>
                <c:pt idx="87293">
                  <c:v>1.97946</c:v>
                </c:pt>
                <c:pt idx="87294">
                  <c:v>1.97948</c:v>
                </c:pt>
                <c:pt idx="87295">
                  <c:v>1.9795</c:v>
                </c:pt>
                <c:pt idx="87296">
                  <c:v>1.97952</c:v>
                </c:pt>
                <c:pt idx="87297">
                  <c:v>1.97955</c:v>
                </c:pt>
                <c:pt idx="87298">
                  <c:v>1.97957</c:v>
                </c:pt>
                <c:pt idx="87299">
                  <c:v>1.97959</c:v>
                </c:pt>
                <c:pt idx="87300">
                  <c:v>1.97961</c:v>
                </c:pt>
                <c:pt idx="87301">
                  <c:v>1.97964</c:v>
                </c:pt>
                <c:pt idx="87302">
                  <c:v>1.97966</c:v>
                </c:pt>
                <c:pt idx="87303">
                  <c:v>1.97968</c:v>
                </c:pt>
                <c:pt idx="87304">
                  <c:v>1.97971</c:v>
                </c:pt>
                <c:pt idx="87305">
                  <c:v>1.97973</c:v>
                </c:pt>
                <c:pt idx="87306">
                  <c:v>1.97975</c:v>
                </c:pt>
                <c:pt idx="87307">
                  <c:v>1.97977</c:v>
                </c:pt>
                <c:pt idx="87308">
                  <c:v>1.9798</c:v>
                </c:pt>
                <c:pt idx="87309">
                  <c:v>1.97982</c:v>
                </c:pt>
                <c:pt idx="87310">
                  <c:v>1.97984</c:v>
                </c:pt>
                <c:pt idx="87311">
                  <c:v>1.97986</c:v>
                </c:pt>
                <c:pt idx="87312">
                  <c:v>1.97989</c:v>
                </c:pt>
                <c:pt idx="87313">
                  <c:v>1.97991</c:v>
                </c:pt>
                <c:pt idx="87314">
                  <c:v>1.97993</c:v>
                </c:pt>
                <c:pt idx="87315">
                  <c:v>1.97995</c:v>
                </c:pt>
                <c:pt idx="87316">
                  <c:v>1.97998</c:v>
                </c:pt>
                <c:pt idx="87317">
                  <c:v>1.98</c:v>
                </c:pt>
                <c:pt idx="87318">
                  <c:v>1.98002</c:v>
                </c:pt>
                <c:pt idx="87319">
                  <c:v>1.98005</c:v>
                </c:pt>
                <c:pt idx="87320">
                  <c:v>1.98007</c:v>
                </c:pt>
                <c:pt idx="87321">
                  <c:v>1.98009</c:v>
                </c:pt>
                <c:pt idx="87322">
                  <c:v>1.98011</c:v>
                </c:pt>
                <c:pt idx="87323">
                  <c:v>1.98014</c:v>
                </c:pt>
                <c:pt idx="87324">
                  <c:v>1.98016</c:v>
                </c:pt>
                <c:pt idx="87325">
                  <c:v>1.98018</c:v>
                </c:pt>
                <c:pt idx="87326">
                  <c:v>1.9802</c:v>
                </c:pt>
                <c:pt idx="87327">
                  <c:v>1.98023</c:v>
                </c:pt>
                <c:pt idx="87328">
                  <c:v>1.98025</c:v>
                </c:pt>
                <c:pt idx="87329">
                  <c:v>1.98027</c:v>
                </c:pt>
                <c:pt idx="87330">
                  <c:v>1.98029</c:v>
                </c:pt>
                <c:pt idx="87331">
                  <c:v>1.98032</c:v>
                </c:pt>
                <c:pt idx="87332">
                  <c:v>1.98034</c:v>
                </c:pt>
                <c:pt idx="87333">
                  <c:v>1.98036</c:v>
                </c:pt>
                <c:pt idx="87334">
                  <c:v>1.98039</c:v>
                </c:pt>
                <c:pt idx="87335">
                  <c:v>1.98041</c:v>
                </c:pt>
                <c:pt idx="87336">
                  <c:v>1.98043</c:v>
                </c:pt>
                <c:pt idx="87337">
                  <c:v>1.98045</c:v>
                </c:pt>
                <c:pt idx="87338">
                  <c:v>1.98048</c:v>
                </c:pt>
                <c:pt idx="87339">
                  <c:v>1.9805</c:v>
                </c:pt>
                <c:pt idx="87340">
                  <c:v>1.98052</c:v>
                </c:pt>
                <c:pt idx="87341">
                  <c:v>1.98054</c:v>
                </c:pt>
                <c:pt idx="87342">
                  <c:v>1.98057</c:v>
                </c:pt>
                <c:pt idx="87343">
                  <c:v>1.98059</c:v>
                </c:pt>
                <c:pt idx="87344">
                  <c:v>1.98061</c:v>
                </c:pt>
                <c:pt idx="87345">
                  <c:v>1.98063</c:v>
                </c:pt>
                <c:pt idx="87346">
                  <c:v>1.98066</c:v>
                </c:pt>
                <c:pt idx="87347">
                  <c:v>1.98068</c:v>
                </c:pt>
                <c:pt idx="87348">
                  <c:v>1.9807</c:v>
                </c:pt>
                <c:pt idx="87349">
                  <c:v>1.98073</c:v>
                </c:pt>
                <c:pt idx="87350">
                  <c:v>1.98075</c:v>
                </c:pt>
                <c:pt idx="87351">
                  <c:v>1.98077</c:v>
                </c:pt>
                <c:pt idx="87352">
                  <c:v>1.98079</c:v>
                </c:pt>
                <c:pt idx="87353">
                  <c:v>1.98082</c:v>
                </c:pt>
                <c:pt idx="87354">
                  <c:v>1.98084</c:v>
                </c:pt>
                <c:pt idx="87355">
                  <c:v>1.98086</c:v>
                </c:pt>
                <c:pt idx="87356">
                  <c:v>1.98088</c:v>
                </c:pt>
                <c:pt idx="87357">
                  <c:v>1.98091</c:v>
                </c:pt>
                <c:pt idx="87358">
                  <c:v>1.98093</c:v>
                </c:pt>
                <c:pt idx="87359">
                  <c:v>1.98095</c:v>
                </c:pt>
                <c:pt idx="87360">
                  <c:v>1.98097</c:v>
                </c:pt>
                <c:pt idx="87361">
                  <c:v>1.981</c:v>
                </c:pt>
                <c:pt idx="87362">
                  <c:v>1.98102</c:v>
                </c:pt>
                <c:pt idx="87363">
                  <c:v>1.98104</c:v>
                </c:pt>
                <c:pt idx="87364">
                  <c:v>1.98107</c:v>
                </c:pt>
                <c:pt idx="87365">
                  <c:v>1.98109</c:v>
                </c:pt>
                <c:pt idx="87366">
                  <c:v>1.98111</c:v>
                </c:pt>
                <c:pt idx="87367">
                  <c:v>1.98113</c:v>
                </c:pt>
                <c:pt idx="87368">
                  <c:v>1.98116</c:v>
                </c:pt>
                <c:pt idx="87369">
                  <c:v>1.98118</c:v>
                </c:pt>
                <c:pt idx="87370">
                  <c:v>1.9812</c:v>
                </c:pt>
                <c:pt idx="87371">
                  <c:v>1.98122</c:v>
                </c:pt>
                <c:pt idx="87372">
                  <c:v>1.98125</c:v>
                </c:pt>
                <c:pt idx="87373">
                  <c:v>1.98127</c:v>
                </c:pt>
                <c:pt idx="87374">
                  <c:v>1.98129</c:v>
                </c:pt>
                <c:pt idx="87375">
                  <c:v>1.98131</c:v>
                </c:pt>
                <c:pt idx="87376">
                  <c:v>1.98134</c:v>
                </c:pt>
                <c:pt idx="87377">
                  <c:v>1.98136</c:v>
                </c:pt>
                <c:pt idx="87378">
                  <c:v>1.98138</c:v>
                </c:pt>
                <c:pt idx="87379">
                  <c:v>1.98141</c:v>
                </c:pt>
                <c:pt idx="87380">
                  <c:v>1.98143</c:v>
                </c:pt>
                <c:pt idx="87381">
                  <c:v>1.98145</c:v>
                </c:pt>
                <c:pt idx="87382">
                  <c:v>1.98147</c:v>
                </c:pt>
                <c:pt idx="87383">
                  <c:v>1.9815</c:v>
                </c:pt>
                <c:pt idx="87384">
                  <c:v>1.98152</c:v>
                </c:pt>
                <c:pt idx="87385">
                  <c:v>1.98154</c:v>
                </c:pt>
                <c:pt idx="87386">
                  <c:v>1.98157</c:v>
                </c:pt>
                <c:pt idx="87387">
                  <c:v>1.98159</c:v>
                </c:pt>
                <c:pt idx="87388">
                  <c:v>1.98161</c:v>
                </c:pt>
                <c:pt idx="87389">
                  <c:v>1.98163</c:v>
                </c:pt>
                <c:pt idx="87390">
                  <c:v>1.98165</c:v>
                </c:pt>
                <c:pt idx="87391">
                  <c:v>1.98168</c:v>
                </c:pt>
                <c:pt idx="87392">
                  <c:v>1.9817</c:v>
                </c:pt>
                <c:pt idx="87393">
                  <c:v>1.98172</c:v>
                </c:pt>
                <c:pt idx="87394">
                  <c:v>1.98175</c:v>
                </c:pt>
                <c:pt idx="87395">
                  <c:v>1.98177</c:v>
                </c:pt>
                <c:pt idx="87396">
                  <c:v>1.98179</c:v>
                </c:pt>
                <c:pt idx="87397">
                  <c:v>1.98181</c:v>
                </c:pt>
                <c:pt idx="87398">
                  <c:v>1.98184</c:v>
                </c:pt>
                <c:pt idx="87399">
                  <c:v>1.98186</c:v>
                </c:pt>
                <c:pt idx="87400">
                  <c:v>1.98188</c:v>
                </c:pt>
                <c:pt idx="87401">
                  <c:v>1.98191</c:v>
                </c:pt>
                <c:pt idx="87402">
                  <c:v>1.98193</c:v>
                </c:pt>
                <c:pt idx="87403">
                  <c:v>1.98195</c:v>
                </c:pt>
                <c:pt idx="87404">
                  <c:v>1.98197</c:v>
                </c:pt>
                <c:pt idx="87405">
                  <c:v>1.98199</c:v>
                </c:pt>
                <c:pt idx="87406">
                  <c:v>1.98202</c:v>
                </c:pt>
                <c:pt idx="87407">
                  <c:v>1.98204</c:v>
                </c:pt>
                <c:pt idx="87408">
                  <c:v>1.98206</c:v>
                </c:pt>
                <c:pt idx="87409">
                  <c:v>1.98209</c:v>
                </c:pt>
                <c:pt idx="87410">
                  <c:v>1.98211</c:v>
                </c:pt>
                <c:pt idx="87411">
                  <c:v>1.98213</c:v>
                </c:pt>
                <c:pt idx="87412">
                  <c:v>1.98215</c:v>
                </c:pt>
                <c:pt idx="87413">
                  <c:v>1.98218</c:v>
                </c:pt>
                <c:pt idx="87414">
                  <c:v>1.9822</c:v>
                </c:pt>
                <c:pt idx="87415">
                  <c:v>1.98222</c:v>
                </c:pt>
                <c:pt idx="87416">
                  <c:v>1.98225</c:v>
                </c:pt>
                <c:pt idx="87417">
                  <c:v>1.98227</c:v>
                </c:pt>
                <c:pt idx="87418">
                  <c:v>1.98229</c:v>
                </c:pt>
                <c:pt idx="87419">
                  <c:v>1.98231</c:v>
                </c:pt>
                <c:pt idx="87420">
                  <c:v>1.98234</c:v>
                </c:pt>
                <c:pt idx="87421">
                  <c:v>1.98236</c:v>
                </c:pt>
                <c:pt idx="87422">
                  <c:v>1.98238</c:v>
                </c:pt>
                <c:pt idx="87423">
                  <c:v>1.9824</c:v>
                </c:pt>
                <c:pt idx="87424">
                  <c:v>1.98243</c:v>
                </c:pt>
                <c:pt idx="87425">
                  <c:v>1.98245</c:v>
                </c:pt>
                <c:pt idx="87426">
                  <c:v>1.98247</c:v>
                </c:pt>
                <c:pt idx="87427">
                  <c:v>1.98249</c:v>
                </c:pt>
                <c:pt idx="87428">
                  <c:v>1.98252</c:v>
                </c:pt>
                <c:pt idx="87429">
                  <c:v>1.98254</c:v>
                </c:pt>
                <c:pt idx="87430">
                  <c:v>1.98256</c:v>
                </c:pt>
                <c:pt idx="87431">
                  <c:v>1.98259</c:v>
                </c:pt>
                <c:pt idx="87432">
                  <c:v>1.98261</c:v>
                </c:pt>
                <c:pt idx="87433">
                  <c:v>1.98263</c:v>
                </c:pt>
                <c:pt idx="87434">
                  <c:v>1.98265</c:v>
                </c:pt>
                <c:pt idx="87435">
                  <c:v>1.98268</c:v>
                </c:pt>
                <c:pt idx="87436">
                  <c:v>1.9827</c:v>
                </c:pt>
                <c:pt idx="87437">
                  <c:v>1.98272</c:v>
                </c:pt>
                <c:pt idx="87438">
                  <c:v>1.98274</c:v>
                </c:pt>
                <c:pt idx="87439">
                  <c:v>1.98277</c:v>
                </c:pt>
                <c:pt idx="87440">
                  <c:v>1.98279</c:v>
                </c:pt>
                <c:pt idx="87441">
                  <c:v>1.98281</c:v>
                </c:pt>
                <c:pt idx="87442">
                  <c:v>1.98283</c:v>
                </c:pt>
                <c:pt idx="87443">
                  <c:v>1.98286</c:v>
                </c:pt>
                <c:pt idx="87444">
                  <c:v>1.98288</c:v>
                </c:pt>
                <c:pt idx="87445">
                  <c:v>1.9829</c:v>
                </c:pt>
                <c:pt idx="87446">
                  <c:v>1.98293</c:v>
                </c:pt>
                <c:pt idx="87447">
                  <c:v>1.98295</c:v>
                </c:pt>
                <c:pt idx="87448">
                  <c:v>1.98297</c:v>
                </c:pt>
                <c:pt idx="87449">
                  <c:v>1.98299</c:v>
                </c:pt>
                <c:pt idx="87450">
                  <c:v>1.98302</c:v>
                </c:pt>
                <c:pt idx="87451">
                  <c:v>1.98304</c:v>
                </c:pt>
                <c:pt idx="87452">
                  <c:v>1.98306</c:v>
                </c:pt>
                <c:pt idx="87453">
                  <c:v>1.98308</c:v>
                </c:pt>
                <c:pt idx="87454">
                  <c:v>1.98311</c:v>
                </c:pt>
                <c:pt idx="87455">
                  <c:v>1.98313</c:v>
                </c:pt>
                <c:pt idx="87456">
                  <c:v>1.98315</c:v>
                </c:pt>
                <c:pt idx="87457">
                  <c:v>1.98317</c:v>
                </c:pt>
                <c:pt idx="87458">
                  <c:v>1.9832</c:v>
                </c:pt>
                <c:pt idx="87459">
                  <c:v>1.98322</c:v>
                </c:pt>
                <c:pt idx="87460">
                  <c:v>1.98324</c:v>
                </c:pt>
                <c:pt idx="87461">
                  <c:v>1.98327</c:v>
                </c:pt>
                <c:pt idx="87462">
                  <c:v>1.98329</c:v>
                </c:pt>
                <c:pt idx="87463">
                  <c:v>1.98331</c:v>
                </c:pt>
                <c:pt idx="87464">
                  <c:v>1.98333</c:v>
                </c:pt>
                <c:pt idx="87465">
                  <c:v>1.98336</c:v>
                </c:pt>
                <c:pt idx="87466">
                  <c:v>1.98338</c:v>
                </c:pt>
                <c:pt idx="87467">
                  <c:v>1.9834</c:v>
                </c:pt>
                <c:pt idx="87468">
                  <c:v>1.98342</c:v>
                </c:pt>
                <c:pt idx="87469">
                  <c:v>1.98345</c:v>
                </c:pt>
                <c:pt idx="87470">
                  <c:v>1.98347</c:v>
                </c:pt>
                <c:pt idx="87471">
                  <c:v>1.98349</c:v>
                </c:pt>
                <c:pt idx="87472">
                  <c:v>1.98351</c:v>
                </c:pt>
                <c:pt idx="87473">
                  <c:v>1.98354</c:v>
                </c:pt>
                <c:pt idx="87474">
                  <c:v>1.98356</c:v>
                </c:pt>
                <c:pt idx="87475">
                  <c:v>1.98358</c:v>
                </c:pt>
                <c:pt idx="87476">
                  <c:v>1.98361</c:v>
                </c:pt>
                <c:pt idx="87477">
                  <c:v>1.98363</c:v>
                </c:pt>
                <c:pt idx="87478">
                  <c:v>1.98365</c:v>
                </c:pt>
                <c:pt idx="87479">
                  <c:v>1.98367</c:v>
                </c:pt>
                <c:pt idx="87480">
                  <c:v>1.9837</c:v>
                </c:pt>
                <c:pt idx="87481">
                  <c:v>1.98372</c:v>
                </c:pt>
                <c:pt idx="87482">
                  <c:v>1.98374</c:v>
                </c:pt>
                <c:pt idx="87483">
                  <c:v>1.98376</c:v>
                </c:pt>
                <c:pt idx="87484">
                  <c:v>1.98379</c:v>
                </c:pt>
                <c:pt idx="87485">
                  <c:v>1.98381</c:v>
                </c:pt>
                <c:pt idx="87486">
                  <c:v>1.98383</c:v>
                </c:pt>
                <c:pt idx="87487">
                  <c:v>1.98385</c:v>
                </c:pt>
                <c:pt idx="87488">
                  <c:v>1.98388</c:v>
                </c:pt>
                <c:pt idx="87489">
                  <c:v>1.9839</c:v>
                </c:pt>
                <c:pt idx="87490">
                  <c:v>1.98392</c:v>
                </c:pt>
                <c:pt idx="87491">
                  <c:v>1.98395</c:v>
                </c:pt>
                <c:pt idx="87492">
                  <c:v>1.98397</c:v>
                </c:pt>
                <c:pt idx="87493">
                  <c:v>1.98399</c:v>
                </c:pt>
                <c:pt idx="87494">
                  <c:v>1.98401</c:v>
                </c:pt>
                <c:pt idx="87495">
                  <c:v>1.98404</c:v>
                </c:pt>
                <c:pt idx="87496">
                  <c:v>1.98406</c:v>
                </c:pt>
                <c:pt idx="87497">
                  <c:v>1.98408</c:v>
                </c:pt>
                <c:pt idx="87498">
                  <c:v>1.9841</c:v>
                </c:pt>
                <c:pt idx="87499">
                  <c:v>1.98413</c:v>
                </c:pt>
                <c:pt idx="87500">
                  <c:v>1.98415</c:v>
                </c:pt>
                <c:pt idx="87501">
                  <c:v>1.98417</c:v>
                </c:pt>
                <c:pt idx="87502">
                  <c:v>1.98419</c:v>
                </c:pt>
                <c:pt idx="87503">
                  <c:v>1.98422</c:v>
                </c:pt>
                <c:pt idx="87504">
                  <c:v>1.98424</c:v>
                </c:pt>
                <c:pt idx="87505">
                  <c:v>1.98426</c:v>
                </c:pt>
                <c:pt idx="87506">
                  <c:v>1.98429</c:v>
                </c:pt>
                <c:pt idx="87507">
                  <c:v>1.98431</c:v>
                </c:pt>
                <c:pt idx="87508">
                  <c:v>1.98433</c:v>
                </c:pt>
                <c:pt idx="87509">
                  <c:v>1.98435</c:v>
                </c:pt>
                <c:pt idx="87510">
                  <c:v>1.98438</c:v>
                </c:pt>
                <c:pt idx="87511">
                  <c:v>1.9844</c:v>
                </c:pt>
                <c:pt idx="87512">
                  <c:v>1.98442</c:v>
                </c:pt>
                <c:pt idx="87513">
                  <c:v>1.98444</c:v>
                </c:pt>
                <c:pt idx="87514">
                  <c:v>1.98447</c:v>
                </c:pt>
                <c:pt idx="87515">
                  <c:v>1.98449</c:v>
                </c:pt>
                <c:pt idx="87516">
                  <c:v>1.98451</c:v>
                </c:pt>
                <c:pt idx="87517">
                  <c:v>1.98453</c:v>
                </c:pt>
                <c:pt idx="87518">
                  <c:v>1.98456</c:v>
                </c:pt>
                <c:pt idx="87519">
                  <c:v>1.98458</c:v>
                </c:pt>
                <c:pt idx="87520">
                  <c:v>1.9846</c:v>
                </c:pt>
                <c:pt idx="87521">
                  <c:v>1.98463</c:v>
                </c:pt>
                <c:pt idx="87522">
                  <c:v>1.98465</c:v>
                </c:pt>
                <c:pt idx="87523">
                  <c:v>1.98467</c:v>
                </c:pt>
                <c:pt idx="87524">
                  <c:v>1.98469</c:v>
                </c:pt>
                <c:pt idx="87525">
                  <c:v>1.98472</c:v>
                </c:pt>
                <c:pt idx="87526">
                  <c:v>1.98474</c:v>
                </c:pt>
                <c:pt idx="87527">
                  <c:v>1.98476</c:v>
                </c:pt>
                <c:pt idx="87528">
                  <c:v>1.98479</c:v>
                </c:pt>
                <c:pt idx="87529">
                  <c:v>1.98481</c:v>
                </c:pt>
                <c:pt idx="87530">
                  <c:v>1.98483</c:v>
                </c:pt>
                <c:pt idx="87531">
                  <c:v>1.98485</c:v>
                </c:pt>
                <c:pt idx="87532">
                  <c:v>1.98487</c:v>
                </c:pt>
                <c:pt idx="87533">
                  <c:v>1.9849</c:v>
                </c:pt>
                <c:pt idx="87534">
                  <c:v>1.98492</c:v>
                </c:pt>
                <c:pt idx="87535">
                  <c:v>1.98494</c:v>
                </c:pt>
                <c:pt idx="87536">
                  <c:v>1.98497</c:v>
                </c:pt>
                <c:pt idx="87537">
                  <c:v>1.98499</c:v>
                </c:pt>
                <c:pt idx="87538">
                  <c:v>1.98501</c:v>
                </c:pt>
                <c:pt idx="87539">
                  <c:v>1.98503</c:v>
                </c:pt>
                <c:pt idx="87540">
                  <c:v>1.98506</c:v>
                </c:pt>
                <c:pt idx="87541">
                  <c:v>1.98508</c:v>
                </c:pt>
                <c:pt idx="87542">
                  <c:v>1.9851</c:v>
                </c:pt>
                <c:pt idx="87543">
                  <c:v>1.98513</c:v>
                </c:pt>
                <c:pt idx="87544">
                  <c:v>1.98515</c:v>
                </c:pt>
                <c:pt idx="87545">
                  <c:v>1.98517</c:v>
                </c:pt>
                <c:pt idx="87546">
                  <c:v>1.98519</c:v>
                </c:pt>
                <c:pt idx="87547">
                  <c:v>1.98521</c:v>
                </c:pt>
                <c:pt idx="87548">
                  <c:v>1.98524</c:v>
                </c:pt>
                <c:pt idx="87549">
                  <c:v>1.98526</c:v>
                </c:pt>
                <c:pt idx="87550">
                  <c:v>1.98528</c:v>
                </c:pt>
                <c:pt idx="87551">
                  <c:v>1.98531</c:v>
                </c:pt>
                <c:pt idx="87552">
                  <c:v>1.98533</c:v>
                </c:pt>
                <c:pt idx="87553">
                  <c:v>1.98535</c:v>
                </c:pt>
                <c:pt idx="87554">
                  <c:v>1.98537</c:v>
                </c:pt>
                <c:pt idx="87555">
                  <c:v>1.9854</c:v>
                </c:pt>
                <c:pt idx="87556">
                  <c:v>1.98542</c:v>
                </c:pt>
                <c:pt idx="87557">
                  <c:v>1.98544</c:v>
                </c:pt>
                <c:pt idx="87558">
                  <c:v>1.98547</c:v>
                </c:pt>
                <c:pt idx="87559">
                  <c:v>1.98549</c:v>
                </c:pt>
                <c:pt idx="87560">
                  <c:v>1.98551</c:v>
                </c:pt>
                <c:pt idx="87561">
                  <c:v>1.98553</c:v>
                </c:pt>
                <c:pt idx="87562">
                  <c:v>1.98556</c:v>
                </c:pt>
                <c:pt idx="87563">
                  <c:v>1.98558</c:v>
                </c:pt>
                <c:pt idx="87564">
                  <c:v>1.9856</c:v>
                </c:pt>
                <c:pt idx="87565">
                  <c:v>1.98562</c:v>
                </c:pt>
                <c:pt idx="87566">
                  <c:v>1.98565</c:v>
                </c:pt>
                <c:pt idx="87567">
                  <c:v>1.98567</c:v>
                </c:pt>
                <c:pt idx="87568">
                  <c:v>1.98569</c:v>
                </c:pt>
                <c:pt idx="87569">
                  <c:v>1.98571</c:v>
                </c:pt>
                <c:pt idx="87570">
                  <c:v>1.98574</c:v>
                </c:pt>
                <c:pt idx="87571">
                  <c:v>1.98576</c:v>
                </c:pt>
                <c:pt idx="87572">
                  <c:v>1.98578</c:v>
                </c:pt>
                <c:pt idx="87573">
                  <c:v>1.98581</c:v>
                </c:pt>
                <c:pt idx="87574">
                  <c:v>1.98583</c:v>
                </c:pt>
                <c:pt idx="87575">
                  <c:v>1.98585</c:v>
                </c:pt>
                <c:pt idx="87576">
                  <c:v>1.98587</c:v>
                </c:pt>
                <c:pt idx="87577">
                  <c:v>1.9859</c:v>
                </c:pt>
                <c:pt idx="87578">
                  <c:v>1.98592</c:v>
                </c:pt>
                <c:pt idx="87579">
                  <c:v>1.98594</c:v>
                </c:pt>
                <c:pt idx="87580">
                  <c:v>1.98596</c:v>
                </c:pt>
                <c:pt idx="87581">
                  <c:v>1.98599</c:v>
                </c:pt>
                <c:pt idx="87582">
                  <c:v>1.98601</c:v>
                </c:pt>
                <c:pt idx="87583">
                  <c:v>1.98603</c:v>
                </c:pt>
                <c:pt idx="87584">
                  <c:v>1.98605</c:v>
                </c:pt>
                <c:pt idx="87585">
                  <c:v>1.98608</c:v>
                </c:pt>
                <c:pt idx="87586">
                  <c:v>1.9861</c:v>
                </c:pt>
                <c:pt idx="87587">
                  <c:v>1.98612</c:v>
                </c:pt>
                <c:pt idx="87588">
                  <c:v>1.98615</c:v>
                </c:pt>
                <c:pt idx="87589">
                  <c:v>1.98617</c:v>
                </c:pt>
                <c:pt idx="87590">
                  <c:v>1.98619</c:v>
                </c:pt>
                <c:pt idx="87591">
                  <c:v>1.98621</c:v>
                </c:pt>
                <c:pt idx="87592">
                  <c:v>1.98624</c:v>
                </c:pt>
                <c:pt idx="87593">
                  <c:v>1.98626</c:v>
                </c:pt>
                <c:pt idx="87594">
                  <c:v>1.98628</c:v>
                </c:pt>
                <c:pt idx="87595">
                  <c:v>1.9863</c:v>
                </c:pt>
                <c:pt idx="87596">
                  <c:v>1.98633</c:v>
                </c:pt>
                <c:pt idx="87597">
                  <c:v>1.98635</c:v>
                </c:pt>
                <c:pt idx="87598">
                  <c:v>1.98637</c:v>
                </c:pt>
                <c:pt idx="87599">
                  <c:v>1.98639</c:v>
                </c:pt>
                <c:pt idx="87600">
                  <c:v>1.98642</c:v>
                </c:pt>
                <c:pt idx="87601">
                  <c:v>1.98644</c:v>
                </c:pt>
                <c:pt idx="87602">
                  <c:v>1.98646</c:v>
                </c:pt>
                <c:pt idx="87603">
                  <c:v>1.98649</c:v>
                </c:pt>
                <c:pt idx="87604">
                  <c:v>1.98651</c:v>
                </c:pt>
                <c:pt idx="87605">
                  <c:v>1.98653</c:v>
                </c:pt>
                <c:pt idx="87606">
                  <c:v>1.98655</c:v>
                </c:pt>
                <c:pt idx="87607">
                  <c:v>1.98658</c:v>
                </c:pt>
                <c:pt idx="87608">
                  <c:v>1.9866</c:v>
                </c:pt>
                <c:pt idx="87609">
                  <c:v>1.98662</c:v>
                </c:pt>
                <c:pt idx="87610">
                  <c:v>1.98664</c:v>
                </c:pt>
                <c:pt idx="87611">
                  <c:v>1.98667</c:v>
                </c:pt>
                <c:pt idx="87612">
                  <c:v>1.98669</c:v>
                </c:pt>
                <c:pt idx="87613">
                  <c:v>1.98671</c:v>
                </c:pt>
                <c:pt idx="87614">
                  <c:v>1.98673</c:v>
                </c:pt>
                <c:pt idx="87615">
                  <c:v>1.98676</c:v>
                </c:pt>
                <c:pt idx="87616">
                  <c:v>1.98678</c:v>
                </c:pt>
                <c:pt idx="87617">
                  <c:v>1.9868</c:v>
                </c:pt>
                <c:pt idx="87618">
                  <c:v>1.98683</c:v>
                </c:pt>
                <c:pt idx="87619">
                  <c:v>1.98685</c:v>
                </c:pt>
                <c:pt idx="87620">
                  <c:v>1.98687</c:v>
                </c:pt>
                <c:pt idx="87621">
                  <c:v>1.98689</c:v>
                </c:pt>
                <c:pt idx="87622">
                  <c:v>1.98692</c:v>
                </c:pt>
                <c:pt idx="87623">
                  <c:v>1.98694</c:v>
                </c:pt>
                <c:pt idx="87624">
                  <c:v>1.98696</c:v>
                </c:pt>
                <c:pt idx="87625">
                  <c:v>1.98698</c:v>
                </c:pt>
                <c:pt idx="87626">
                  <c:v>1.98701</c:v>
                </c:pt>
                <c:pt idx="87627">
                  <c:v>1.98703</c:v>
                </c:pt>
                <c:pt idx="87628">
                  <c:v>1.98705</c:v>
                </c:pt>
                <c:pt idx="87629">
                  <c:v>1.98707</c:v>
                </c:pt>
                <c:pt idx="87630">
                  <c:v>1.9871</c:v>
                </c:pt>
                <c:pt idx="87631">
                  <c:v>1.98712</c:v>
                </c:pt>
                <c:pt idx="87632">
                  <c:v>1.98714</c:v>
                </c:pt>
                <c:pt idx="87633">
                  <c:v>1.98717</c:v>
                </c:pt>
                <c:pt idx="87634">
                  <c:v>1.98719</c:v>
                </c:pt>
                <c:pt idx="87635">
                  <c:v>1.98721</c:v>
                </c:pt>
                <c:pt idx="87636">
                  <c:v>1.98723</c:v>
                </c:pt>
                <c:pt idx="87637">
                  <c:v>1.98726</c:v>
                </c:pt>
                <c:pt idx="87638">
                  <c:v>1.98728</c:v>
                </c:pt>
                <c:pt idx="87639">
                  <c:v>1.9873</c:v>
                </c:pt>
                <c:pt idx="87640">
                  <c:v>1.98732</c:v>
                </c:pt>
                <c:pt idx="87641">
                  <c:v>1.98735</c:v>
                </c:pt>
                <c:pt idx="87642">
                  <c:v>1.98737</c:v>
                </c:pt>
                <c:pt idx="87643">
                  <c:v>1.98739</c:v>
                </c:pt>
                <c:pt idx="87644">
                  <c:v>1.98741</c:v>
                </c:pt>
                <c:pt idx="87645">
                  <c:v>1.98744</c:v>
                </c:pt>
                <c:pt idx="87646">
                  <c:v>1.98746</c:v>
                </c:pt>
                <c:pt idx="87647">
                  <c:v>1.98748</c:v>
                </c:pt>
                <c:pt idx="87648">
                  <c:v>1.98751</c:v>
                </c:pt>
                <c:pt idx="87649">
                  <c:v>1.98753</c:v>
                </c:pt>
                <c:pt idx="87650">
                  <c:v>1.98755</c:v>
                </c:pt>
                <c:pt idx="87651">
                  <c:v>1.98757</c:v>
                </c:pt>
                <c:pt idx="87652">
                  <c:v>1.9876</c:v>
                </c:pt>
                <c:pt idx="87653">
                  <c:v>1.98762</c:v>
                </c:pt>
                <c:pt idx="87654">
                  <c:v>1.98764</c:v>
                </c:pt>
                <c:pt idx="87655">
                  <c:v>1.98766</c:v>
                </c:pt>
                <c:pt idx="87656">
                  <c:v>1.98769</c:v>
                </c:pt>
                <c:pt idx="87657">
                  <c:v>1.98771</c:v>
                </c:pt>
                <c:pt idx="87658">
                  <c:v>1.98773</c:v>
                </c:pt>
                <c:pt idx="87659">
                  <c:v>1.98775</c:v>
                </c:pt>
                <c:pt idx="87660">
                  <c:v>1.98778</c:v>
                </c:pt>
                <c:pt idx="87661">
                  <c:v>1.9878</c:v>
                </c:pt>
                <c:pt idx="87662">
                  <c:v>1.98782</c:v>
                </c:pt>
                <c:pt idx="87663">
                  <c:v>1.98785</c:v>
                </c:pt>
                <c:pt idx="87664">
                  <c:v>1.98787</c:v>
                </c:pt>
                <c:pt idx="87665">
                  <c:v>1.98789</c:v>
                </c:pt>
                <c:pt idx="87666">
                  <c:v>1.98791</c:v>
                </c:pt>
                <c:pt idx="87667">
                  <c:v>1.98794</c:v>
                </c:pt>
                <c:pt idx="87668">
                  <c:v>1.98796</c:v>
                </c:pt>
                <c:pt idx="87669">
                  <c:v>1.98798</c:v>
                </c:pt>
                <c:pt idx="87670">
                  <c:v>1.98801</c:v>
                </c:pt>
                <c:pt idx="87671">
                  <c:v>1.98803</c:v>
                </c:pt>
                <c:pt idx="87672">
                  <c:v>1.98805</c:v>
                </c:pt>
                <c:pt idx="87673">
                  <c:v>1.98807</c:v>
                </c:pt>
                <c:pt idx="87674">
                  <c:v>1.98809</c:v>
                </c:pt>
                <c:pt idx="87675">
                  <c:v>1.98812</c:v>
                </c:pt>
                <c:pt idx="87676">
                  <c:v>1.98814</c:v>
                </c:pt>
                <c:pt idx="87677">
                  <c:v>1.98816</c:v>
                </c:pt>
                <c:pt idx="87678">
                  <c:v>1.98819</c:v>
                </c:pt>
                <c:pt idx="87679">
                  <c:v>1.98821</c:v>
                </c:pt>
                <c:pt idx="87680">
                  <c:v>1.98823</c:v>
                </c:pt>
                <c:pt idx="87681">
                  <c:v>1.98825</c:v>
                </c:pt>
                <c:pt idx="87682">
                  <c:v>1.98828</c:v>
                </c:pt>
                <c:pt idx="87683">
                  <c:v>1.9883</c:v>
                </c:pt>
                <c:pt idx="87684">
                  <c:v>1.98832</c:v>
                </c:pt>
                <c:pt idx="87685">
                  <c:v>1.98835</c:v>
                </c:pt>
                <c:pt idx="87686">
                  <c:v>1.98837</c:v>
                </c:pt>
                <c:pt idx="87687">
                  <c:v>1.98839</c:v>
                </c:pt>
                <c:pt idx="87688">
                  <c:v>1.98841</c:v>
                </c:pt>
                <c:pt idx="87689">
                  <c:v>1.98843</c:v>
                </c:pt>
                <c:pt idx="87690">
                  <c:v>1.98846</c:v>
                </c:pt>
                <c:pt idx="87691">
                  <c:v>1.98848</c:v>
                </c:pt>
                <c:pt idx="87692">
                  <c:v>1.9885</c:v>
                </c:pt>
                <c:pt idx="87693">
                  <c:v>1.98853</c:v>
                </c:pt>
                <c:pt idx="87694">
                  <c:v>1.98855</c:v>
                </c:pt>
                <c:pt idx="87695">
                  <c:v>1.98857</c:v>
                </c:pt>
                <c:pt idx="87696">
                  <c:v>1.98859</c:v>
                </c:pt>
                <c:pt idx="87697">
                  <c:v>1.98862</c:v>
                </c:pt>
                <c:pt idx="87698">
                  <c:v>1.98864</c:v>
                </c:pt>
                <c:pt idx="87699">
                  <c:v>1.98866</c:v>
                </c:pt>
                <c:pt idx="87700">
                  <c:v>1.98869</c:v>
                </c:pt>
                <c:pt idx="87701">
                  <c:v>1.98871</c:v>
                </c:pt>
                <c:pt idx="87702">
                  <c:v>1.98873</c:v>
                </c:pt>
                <c:pt idx="87703">
                  <c:v>1.98875</c:v>
                </c:pt>
                <c:pt idx="87704">
                  <c:v>1.98878</c:v>
                </c:pt>
                <c:pt idx="87705">
                  <c:v>1.9888</c:v>
                </c:pt>
                <c:pt idx="87706">
                  <c:v>1.98882</c:v>
                </c:pt>
                <c:pt idx="87707">
                  <c:v>1.98884</c:v>
                </c:pt>
                <c:pt idx="87708">
                  <c:v>1.98887</c:v>
                </c:pt>
                <c:pt idx="87709">
                  <c:v>1.98889</c:v>
                </c:pt>
                <c:pt idx="87710">
                  <c:v>1.98891</c:v>
                </c:pt>
                <c:pt idx="87711">
                  <c:v>1.98893</c:v>
                </c:pt>
                <c:pt idx="87712">
                  <c:v>1.98896</c:v>
                </c:pt>
                <c:pt idx="87713">
                  <c:v>1.98898</c:v>
                </c:pt>
                <c:pt idx="87714">
                  <c:v>1.989</c:v>
                </c:pt>
                <c:pt idx="87715">
                  <c:v>1.98903</c:v>
                </c:pt>
                <c:pt idx="87716">
                  <c:v>1.98905</c:v>
                </c:pt>
                <c:pt idx="87717">
                  <c:v>1.98907</c:v>
                </c:pt>
                <c:pt idx="87718">
                  <c:v>1.98909</c:v>
                </c:pt>
                <c:pt idx="87719">
                  <c:v>1.98912</c:v>
                </c:pt>
                <c:pt idx="87720">
                  <c:v>1.98914</c:v>
                </c:pt>
                <c:pt idx="87721">
                  <c:v>1.98916</c:v>
                </c:pt>
                <c:pt idx="87722">
                  <c:v>1.98918</c:v>
                </c:pt>
                <c:pt idx="87723">
                  <c:v>1.98921</c:v>
                </c:pt>
                <c:pt idx="87724">
                  <c:v>1.98923</c:v>
                </c:pt>
                <c:pt idx="87725">
                  <c:v>1.98925</c:v>
                </c:pt>
                <c:pt idx="87726">
                  <c:v>1.98927</c:v>
                </c:pt>
                <c:pt idx="87727">
                  <c:v>1.9893</c:v>
                </c:pt>
                <c:pt idx="87728">
                  <c:v>1.98932</c:v>
                </c:pt>
                <c:pt idx="87729">
                  <c:v>1.98934</c:v>
                </c:pt>
                <c:pt idx="87730">
                  <c:v>1.98937</c:v>
                </c:pt>
                <c:pt idx="87731">
                  <c:v>1.98939</c:v>
                </c:pt>
                <c:pt idx="87732">
                  <c:v>1.98941</c:v>
                </c:pt>
                <c:pt idx="87733">
                  <c:v>1.98943</c:v>
                </c:pt>
                <c:pt idx="87734">
                  <c:v>1.98946</c:v>
                </c:pt>
                <c:pt idx="87735">
                  <c:v>1.98948</c:v>
                </c:pt>
                <c:pt idx="87736">
                  <c:v>1.9895</c:v>
                </c:pt>
                <c:pt idx="87737">
                  <c:v>1.98952</c:v>
                </c:pt>
                <c:pt idx="87738">
                  <c:v>1.98955</c:v>
                </c:pt>
                <c:pt idx="87739">
                  <c:v>1.98957</c:v>
                </c:pt>
                <c:pt idx="87740">
                  <c:v>1.98959</c:v>
                </c:pt>
                <c:pt idx="87741">
                  <c:v>1.98961</c:v>
                </c:pt>
                <c:pt idx="87742">
                  <c:v>1.98964</c:v>
                </c:pt>
                <c:pt idx="87743">
                  <c:v>1.98966</c:v>
                </c:pt>
                <c:pt idx="87744">
                  <c:v>1.98968</c:v>
                </c:pt>
                <c:pt idx="87745">
                  <c:v>1.98971</c:v>
                </c:pt>
                <c:pt idx="87746">
                  <c:v>1.98973</c:v>
                </c:pt>
                <c:pt idx="87747">
                  <c:v>1.98975</c:v>
                </c:pt>
                <c:pt idx="87748">
                  <c:v>1.98977</c:v>
                </c:pt>
                <c:pt idx="87749">
                  <c:v>1.9898</c:v>
                </c:pt>
                <c:pt idx="87750">
                  <c:v>1.98982</c:v>
                </c:pt>
                <c:pt idx="87751">
                  <c:v>1.98984</c:v>
                </c:pt>
                <c:pt idx="87752">
                  <c:v>1.98986</c:v>
                </c:pt>
                <c:pt idx="87753">
                  <c:v>1.98989</c:v>
                </c:pt>
                <c:pt idx="87754">
                  <c:v>1.98991</c:v>
                </c:pt>
                <c:pt idx="87755">
                  <c:v>1.98993</c:v>
                </c:pt>
                <c:pt idx="87756">
                  <c:v>1.98995</c:v>
                </c:pt>
                <c:pt idx="87757">
                  <c:v>1.98998</c:v>
                </c:pt>
                <c:pt idx="87758">
                  <c:v>1.99</c:v>
                </c:pt>
                <c:pt idx="87759">
                  <c:v>1.99002</c:v>
                </c:pt>
                <c:pt idx="87760">
                  <c:v>1.99005</c:v>
                </c:pt>
                <c:pt idx="87761">
                  <c:v>1.99007</c:v>
                </c:pt>
                <c:pt idx="87762">
                  <c:v>1.99009</c:v>
                </c:pt>
                <c:pt idx="87763">
                  <c:v>1.99011</c:v>
                </c:pt>
                <c:pt idx="87764">
                  <c:v>1.99014</c:v>
                </c:pt>
                <c:pt idx="87765">
                  <c:v>1.99016</c:v>
                </c:pt>
                <c:pt idx="87766">
                  <c:v>1.99018</c:v>
                </c:pt>
                <c:pt idx="87767">
                  <c:v>1.9902</c:v>
                </c:pt>
                <c:pt idx="87768">
                  <c:v>1.99023</c:v>
                </c:pt>
                <c:pt idx="87769">
                  <c:v>1.99025</c:v>
                </c:pt>
                <c:pt idx="87770">
                  <c:v>1.99027</c:v>
                </c:pt>
                <c:pt idx="87771">
                  <c:v>1.99029</c:v>
                </c:pt>
                <c:pt idx="87772">
                  <c:v>1.99032</c:v>
                </c:pt>
                <c:pt idx="87773">
                  <c:v>1.99034</c:v>
                </c:pt>
                <c:pt idx="87774">
                  <c:v>1.99036</c:v>
                </c:pt>
                <c:pt idx="87775">
                  <c:v>1.99039</c:v>
                </c:pt>
                <c:pt idx="87776">
                  <c:v>1.99041</c:v>
                </c:pt>
                <c:pt idx="87777">
                  <c:v>1.99043</c:v>
                </c:pt>
                <c:pt idx="87778">
                  <c:v>1.99045</c:v>
                </c:pt>
                <c:pt idx="87779">
                  <c:v>1.99048</c:v>
                </c:pt>
                <c:pt idx="87780">
                  <c:v>1.9905</c:v>
                </c:pt>
                <c:pt idx="87781">
                  <c:v>1.99052</c:v>
                </c:pt>
                <c:pt idx="87782">
                  <c:v>1.99054</c:v>
                </c:pt>
                <c:pt idx="87783">
                  <c:v>1.99057</c:v>
                </c:pt>
                <c:pt idx="87784">
                  <c:v>1.99059</c:v>
                </c:pt>
                <c:pt idx="87785">
                  <c:v>1.99061</c:v>
                </c:pt>
                <c:pt idx="87786">
                  <c:v>1.99063</c:v>
                </c:pt>
                <c:pt idx="87787">
                  <c:v>1.99066</c:v>
                </c:pt>
                <c:pt idx="87788">
                  <c:v>1.99068</c:v>
                </c:pt>
                <c:pt idx="87789">
                  <c:v>1.9907</c:v>
                </c:pt>
                <c:pt idx="87790">
                  <c:v>1.99073</c:v>
                </c:pt>
                <c:pt idx="87791">
                  <c:v>1.99075</c:v>
                </c:pt>
                <c:pt idx="87792">
                  <c:v>1.99077</c:v>
                </c:pt>
                <c:pt idx="87793">
                  <c:v>1.99079</c:v>
                </c:pt>
                <c:pt idx="87794">
                  <c:v>1.99082</c:v>
                </c:pt>
                <c:pt idx="87795">
                  <c:v>1.99084</c:v>
                </c:pt>
                <c:pt idx="87796">
                  <c:v>1.99086</c:v>
                </c:pt>
                <c:pt idx="87797">
                  <c:v>1.99088</c:v>
                </c:pt>
                <c:pt idx="87798">
                  <c:v>1.99091</c:v>
                </c:pt>
                <c:pt idx="87799">
                  <c:v>1.99093</c:v>
                </c:pt>
                <c:pt idx="87800">
                  <c:v>1.99095</c:v>
                </c:pt>
                <c:pt idx="87801">
                  <c:v>1.99097</c:v>
                </c:pt>
                <c:pt idx="87802">
                  <c:v>1.991</c:v>
                </c:pt>
                <c:pt idx="87803">
                  <c:v>1.99102</c:v>
                </c:pt>
                <c:pt idx="87804">
                  <c:v>1.99104</c:v>
                </c:pt>
                <c:pt idx="87805">
                  <c:v>1.99107</c:v>
                </c:pt>
                <c:pt idx="87806">
                  <c:v>1.99109</c:v>
                </c:pt>
                <c:pt idx="87807">
                  <c:v>1.99111</c:v>
                </c:pt>
                <c:pt idx="87808">
                  <c:v>1.99113</c:v>
                </c:pt>
                <c:pt idx="87809">
                  <c:v>1.99116</c:v>
                </c:pt>
                <c:pt idx="87810">
                  <c:v>1.99118</c:v>
                </c:pt>
                <c:pt idx="87811">
                  <c:v>1.9912</c:v>
                </c:pt>
                <c:pt idx="87812">
                  <c:v>1.99122</c:v>
                </c:pt>
                <c:pt idx="87813">
                  <c:v>1.99125</c:v>
                </c:pt>
                <c:pt idx="87814">
                  <c:v>1.99127</c:v>
                </c:pt>
                <c:pt idx="87815">
                  <c:v>1.99129</c:v>
                </c:pt>
                <c:pt idx="87816">
                  <c:v>1.99131</c:v>
                </c:pt>
                <c:pt idx="87817">
                  <c:v>1.99134</c:v>
                </c:pt>
                <c:pt idx="87818">
                  <c:v>1.99136</c:v>
                </c:pt>
                <c:pt idx="87819">
                  <c:v>1.99138</c:v>
                </c:pt>
                <c:pt idx="87820">
                  <c:v>1.99141</c:v>
                </c:pt>
                <c:pt idx="87821">
                  <c:v>1.99143</c:v>
                </c:pt>
                <c:pt idx="87822">
                  <c:v>1.99145</c:v>
                </c:pt>
                <c:pt idx="87823">
                  <c:v>1.99147</c:v>
                </c:pt>
                <c:pt idx="87824">
                  <c:v>1.9915</c:v>
                </c:pt>
                <c:pt idx="87825">
                  <c:v>1.99152</c:v>
                </c:pt>
                <c:pt idx="87826">
                  <c:v>1.99154</c:v>
                </c:pt>
                <c:pt idx="87827">
                  <c:v>1.99157</c:v>
                </c:pt>
                <c:pt idx="87828">
                  <c:v>1.99159</c:v>
                </c:pt>
                <c:pt idx="87829">
                  <c:v>1.99161</c:v>
                </c:pt>
                <c:pt idx="87830">
                  <c:v>1.99163</c:v>
                </c:pt>
                <c:pt idx="87831">
                  <c:v>1.99165</c:v>
                </c:pt>
                <c:pt idx="87832">
                  <c:v>1.99168</c:v>
                </c:pt>
                <c:pt idx="87833">
                  <c:v>1.9917</c:v>
                </c:pt>
                <c:pt idx="87834">
                  <c:v>1.99172</c:v>
                </c:pt>
                <c:pt idx="87835">
                  <c:v>1.99175</c:v>
                </c:pt>
                <c:pt idx="87836">
                  <c:v>1.99177</c:v>
                </c:pt>
                <c:pt idx="87837">
                  <c:v>1.99179</c:v>
                </c:pt>
                <c:pt idx="87838">
                  <c:v>1.99181</c:v>
                </c:pt>
                <c:pt idx="87839">
                  <c:v>1.99184</c:v>
                </c:pt>
                <c:pt idx="87840">
                  <c:v>1.99186</c:v>
                </c:pt>
                <c:pt idx="87841">
                  <c:v>1.99188</c:v>
                </c:pt>
                <c:pt idx="87842">
                  <c:v>1.99191</c:v>
                </c:pt>
                <c:pt idx="87843">
                  <c:v>1.99193</c:v>
                </c:pt>
                <c:pt idx="87844">
                  <c:v>1.99195</c:v>
                </c:pt>
                <c:pt idx="87845">
                  <c:v>1.99197</c:v>
                </c:pt>
                <c:pt idx="87846">
                  <c:v>1.99199</c:v>
                </c:pt>
                <c:pt idx="87847">
                  <c:v>1.99202</c:v>
                </c:pt>
                <c:pt idx="87848">
                  <c:v>1.99204</c:v>
                </c:pt>
                <c:pt idx="87849">
                  <c:v>1.99206</c:v>
                </c:pt>
                <c:pt idx="87850">
                  <c:v>1.99209</c:v>
                </c:pt>
                <c:pt idx="87851">
                  <c:v>1.99211</c:v>
                </c:pt>
                <c:pt idx="87852">
                  <c:v>1.99213</c:v>
                </c:pt>
                <c:pt idx="87853">
                  <c:v>1.99215</c:v>
                </c:pt>
                <c:pt idx="87854">
                  <c:v>1.99218</c:v>
                </c:pt>
                <c:pt idx="87855">
                  <c:v>1.9922</c:v>
                </c:pt>
                <c:pt idx="87856">
                  <c:v>1.99222</c:v>
                </c:pt>
                <c:pt idx="87857">
                  <c:v>1.99225</c:v>
                </c:pt>
                <c:pt idx="87858">
                  <c:v>1.99227</c:v>
                </c:pt>
                <c:pt idx="87859">
                  <c:v>1.99229</c:v>
                </c:pt>
                <c:pt idx="87860">
                  <c:v>1.99231</c:v>
                </c:pt>
                <c:pt idx="87861">
                  <c:v>1.99234</c:v>
                </c:pt>
                <c:pt idx="87862">
                  <c:v>1.99236</c:v>
                </c:pt>
                <c:pt idx="87863">
                  <c:v>1.99238</c:v>
                </c:pt>
                <c:pt idx="87864">
                  <c:v>1.9924</c:v>
                </c:pt>
                <c:pt idx="87865">
                  <c:v>1.99243</c:v>
                </c:pt>
                <c:pt idx="87866">
                  <c:v>1.99245</c:v>
                </c:pt>
                <c:pt idx="87867">
                  <c:v>1.99247</c:v>
                </c:pt>
                <c:pt idx="87868">
                  <c:v>1.99249</c:v>
                </c:pt>
                <c:pt idx="87869">
                  <c:v>1.99252</c:v>
                </c:pt>
                <c:pt idx="87870">
                  <c:v>1.99254</c:v>
                </c:pt>
                <c:pt idx="87871">
                  <c:v>1.99256</c:v>
                </c:pt>
                <c:pt idx="87872">
                  <c:v>1.99259</c:v>
                </c:pt>
                <c:pt idx="87873">
                  <c:v>1.99261</c:v>
                </c:pt>
                <c:pt idx="87874">
                  <c:v>1.99263</c:v>
                </c:pt>
                <c:pt idx="87875">
                  <c:v>1.99265</c:v>
                </c:pt>
                <c:pt idx="87876">
                  <c:v>1.99268</c:v>
                </c:pt>
                <c:pt idx="87877">
                  <c:v>1.9927</c:v>
                </c:pt>
                <c:pt idx="87878">
                  <c:v>1.99272</c:v>
                </c:pt>
                <c:pt idx="87879">
                  <c:v>1.99274</c:v>
                </c:pt>
                <c:pt idx="87880">
                  <c:v>1.99277</c:v>
                </c:pt>
                <c:pt idx="87881">
                  <c:v>1.99279</c:v>
                </c:pt>
                <c:pt idx="87882">
                  <c:v>1.99281</c:v>
                </c:pt>
                <c:pt idx="87883">
                  <c:v>1.99283</c:v>
                </c:pt>
                <c:pt idx="87884">
                  <c:v>1.99286</c:v>
                </c:pt>
                <c:pt idx="87885">
                  <c:v>1.99288</c:v>
                </c:pt>
                <c:pt idx="87886">
                  <c:v>1.9929</c:v>
                </c:pt>
                <c:pt idx="87887">
                  <c:v>1.99293</c:v>
                </c:pt>
                <c:pt idx="87888">
                  <c:v>1.99295</c:v>
                </c:pt>
                <c:pt idx="87889">
                  <c:v>1.99297</c:v>
                </c:pt>
                <c:pt idx="87890">
                  <c:v>1.99299</c:v>
                </c:pt>
                <c:pt idx="87891">
                  <c:v>1.99302</c:v>
                </c:pt>
                <c:pt idx="87892">
                  <c:v>1.99304</c:v>
                </c:pt>
                <c:pt idx="87893">
                  <c:v>1.99306</c:v>
                </c:pt>
                <c:pt idx="87894">
                  <c:v>1.99308</c:v>
                </c:pt>
                <c:pt idx="87895">
                  <c:v>1.99311</c:v>
                </c:pt>
                <c:pt idx="87896">
                  <c:v>1.99313</c:v>
                </c:pt>
                <c:pt idx="87897">
                  <c:v>1.99315</c:v>
                </c:pt>
                <c:pt idx="87898">
                  <c:v>1.99317</c:v>
                </c:pt>
                <c:pt idx="87899">
                  <c:v>1.9932</c:v>
                </c:pt>
                <c:pt idx="87900">
                  <c:v>1.99322</c:v>
                </c:pt>
                <c:pt idx="87901">
                  <c:v>1.99324</c:v>
                </c:pt>
                <c:pt idx="87902">
                  <c:v>1.99327</c:v>
                </c:pt>
                <c:pt idx="87903">
                  <c:v>1.99329</c:v>
                </c:pt>
                <c:pt idx="87904">
                  <c:v>1.99331</c:v>
                </c:pt>
                <c:pt idx="87905">
                  <c:v>1.99333</c:v>
                </c:pt>
                <c:pt idx="87906">
                  <c:v>1.99336</c:v>
                </c:pt>
                <c:pt idx="87907">
                  <c:v>1.99338</c:v>
                </c:pt>
                <c:pt idx="87908">
                  <c:v>1.9934</c:v>
                </c:pt>
                <c:pt idx="87909">
                  <c:v>1.99342</c:v>
                </c:pt>
                <c:pt idx="87910">
                  <c:v>1.99345</c:v>
                </c:pt>
                <c:pt idx="87911">
                  <c:v>1.99347</c:v>
                </c:pt>
                <c:pt idx="87912">
                  <c:v>1.99349</c:v>
                </c:pt>
                <c:pt idx="87913">
                  <c:v>1.99351</c:v>
                </c:pt>
                <c:pt idx="87914">
                  <c:v>1.99354</c:v>
                </c:pt>
                <c:pt idx="87915">
                  <c:v>1.99356</c:v>
                </c:pt>
                <c:pt idx="87916">
                  <c:v>1.99358</c:v>
                </c:pt>
                <c:pt idx="87917">
                  <c:v>1.99361</c:v>
                </c:pt>
                <c:pt idx="87918">
                  <c:v>1.99363</c:v>
                </c:pt>
                <c:pt idx="87919">
                  <c:v>1.99365</c:v>
                </c:pt>
                <c:pt idx="87920">
                  <c:v>1.99367</c:v>
                </c:pt>
                <c:pt idx="87921">
                  <c:v>1.9937</c:v>
                </c:pt>
                <c:pt idx="87922">
                  <c:v>1.99372</c:v>
                </c:pt>
                <c:pt idx="87923">
                  <c:v>1.99374</c:v>
                </c:pt>
                <c:pt idx="87924">
                  <c:v>1.99376</c:v>
                </c:pt>
                <c:pt idx="87925">
                  <c:v>1.99379</c:v>
                </c:pt>
                <c:pt idx="87926">
                  <c:v>1.99381</c:v>
                </c:pt>
                <c:pt idx="87927">
                  <c:v>1.99383</c:v>
                </c:pt>
                <c:pt idx="87928">
                  <c:v>1.99385</c:v>
                </c:pt>
                <c:pt idx="87929">
                  <c:v>1.99388</c:v>
                </c:pt>
                <c:pt idx="87930">
                  <c:v>1.9939</c:v>
                </c:pt>
                <c:pt idx="87931">
                  <c:v>1.99392</c:v>
                </c:pt>
                <c:pt idx="87932">
                  <c:v>1.99395</c:v>
                </c:pt>
                <c:pt idx="87933">
                  <c:v>1.99397</c:v>
                </c:pt>
                <c:pt idx="87934">
                  <c:v>1.99399</c:v>
                </c:pt>
                <c:pt idx="87935">
                  <c:v>1.99401</c:v>
                </c:pt>
                <c:pt idx="87936">
                  <c:v>1.99404</c:v>
                </c:pt>
                <c:pt idx="87937">
                  <c:v>1.99406</c:v>
                </c:pt>
                <c:pt idx="87938">
                  <c:v>1.99408</c:v>
                </c:pt>
                <c:pt idx="87939">
                  <c:v>1.9941</c:v>
                </c:pt>
                <c:pt idx="87940">
                  <c:v>1.99413</c:v>
                </c:pt>
                <c:pt idx="87941">
                  <c:v>1.99415</c:v>
                </c:pt>
                <c:pt idx="87942">
                  <c:v>1.99417</c:v>
                </c:pt>
                <c:pt idx="87943">
                  <c:v>1.99419</c:v>
                </c:pt>
                <c:pt idx="87944">
                  <c:v>1.99422</c:v>
                </c:pt>
                <c:pt idx="87945">
                  <c:v>1.99424</c:v>
                </c:pt>
                <c:pt idx="87946">
                  <c:v>1.99426</c:v>
                </c:pt>
                <c:pt idx="87947">
                  <c:v>1.99429</c:v>
                </c:pt>
                <c:pt idx="87948">
                  <c:v>1.99431</c:v>
                </c:pt>
                <c:pt idx="87949">
                  <c:v>1.99433</c:v>
                </c:pt>
                <c:pt idx="87950">
                  <c:v>1.99435</c:v>
                </c:pt>
                <c:pt idx="87951">
                  <c:v>1.99438</c:v>
                </c:pt>
                <c:pt idx="87952">
                  <c:v>1.9944</c:v>
                </c:pt>
                <c:pt idx="87953">
                  <c:v>1.99442</c:v>
                </c:pt>
                <c:pt idx="87954">
                  <c:v>1.99444</c:v>
                </c:pt>
                <c:pt idx="87955">
                  <c:v>1.99447</c:v>
                </c:pt>
                <c:pt idx="87956">
                  <c:v>1.99449</c:v>
                </c:pt>
                <c:pt idx="87957">
                  <c:v>1.99451</c:v>
                </c:pt>
                <c:pt idx="87958">
                  <c:v>1.99453</c:v>
                </c:pt>
                <c:pt idx="87959">
                  <c:v>1.99456</c:v>
                </c:pt>
                <c:pt idx="87960">
                  <c:v>1.99458</c:v>
                </c:pt>
                <c:pt idx="87961">
                  <c:v>1.9946</c:v>
                </c:pt>
                <c:pt idx="87962">
                  <c:v>1.99463</c:v>
                </c:pt>
                <c:pt idx="87963">
                  <c:v>1.99465</c:v>
                </c:pt>
                <c:pt idx="87964">
                  <c:v>1.99467</c:v>
                </c:pt>
                <c:pt idx="87965">
                  <c:v>1.99469</c:v>
                </c:pt>
                <c:pt idx="87966">
                  <c:v>1.99472</c:v>
                </c:pt>
                <c:pt idx="87967">
                  <c:v>1.99474</c:v>
                </c:pt>
                <c:pt idx="87968">
                  <c:v>1.99476</c:v>
                </c:pt>
                <c:pt idx="87969">
                  <c:v>1.99479</c:v>
                </c:pt>
                <c:pt idx="87970">
                  <c:v>1.99481</c:v>
                </c:pt>
                <c:pt idx="87971">
                  <c:v>1.99483</c:v>
                </c:pt>
                <c:pt idx="87972">
                  <c:v>1.99485</c:v>
                </c:pt>
                <c:pt idx="87973">
                  <c:v>1.99487</c:v>
                </c:pt>
                <c:pt idx="87974">
                  <c:v>1.9949</c:v>
                </c:pt>
                <c:pt idx="87975">
                  <c:v>1.99492</c:v>
                </c:pt>
                <c:pt idx="87976">
                  <c:v>1.99494</c:v>
                </c:pt>
                <c:pt idx="87977">
                  <c:v>1.99497</c:v>
                </c:pt>
                <c:pt idx="87978">
                  <c:v>1.99499</c:v>
                </c:pt>
                <c:pt idx="87979">
                  <c:v>1.99501</c:v>
                </c:pt>
                <c:pt idx="87980">
                  <c:v>1.99503</c:v>
                </c:pt>
                <c:pt idx="87981">
                  <c:v>1.99506</c:v>
                </c:pt>
                <c:pt idx="87982">
                  <c:v>1.99508</c:v>
                </c:pt>
                <c:pt idx="87983">
                  <c:v>1.9951</c:v>
                </c:pt>
                <c:pt idx="87984">
                  <c:v>1.99513</c:v>
                </c:pt>
                <c:pt idx="87985">
                  <c:v>1.99515</c:v>
                </c:pt>
                <c:pt idx="87986">
                  <c:v>1.99517</c:v>
                </c:pt>
                <c:pt idx="87987">
                  <c:v>1.99519</c:v>
                </c:pt>
                <c:pt idx="87988">
                  <c:v>1.99521</c:v>
                </c:pt>
                <c:pt idx="87989">
                  <c:v>1.99524</c:v>
                </c:pt>
                <c:pt idx="87990">
                  <c:v>1.99526</c:v>
                </c:pt>
                <c:pt idx="87991">
                  <c:v>1.99528</c:v>
                </c:pt>
                <c:pt idx="87992">
                  <c:v>1.99531</c:v>
                </c:pt>
                <c:pt idx="87993">
                  <c:v>1.99533</c:v>
                </c:pt>
                <c:pt idx="87994">
                  <c:v>1.99535</c:v>
                </c:pt>
                <c:pt idx="87995">
                  <c:v>1.99537</c:v>
                </c:pt>
                <c:pt idx="87996">
                  <c:v>1.9954</c:v>
                </c:pt>
                <c:pt idx="87997">
                  <c:v>1.99542</c:v>
                </c:pt>
                <c:pt idx="87998">
                  <c:v>1.99544</c:v>
                </c:pt>
                <c:pt idx="87999">
                  <c:v>1.99547</c:v>
                </c:pt>
                <c:pt idx="88000">
                  <c:v>1.99549</c:v>
                </c:pt>
                <c:pt idx="88001">
                  <c:v>1.99551</c:v>
                </c:pt>
                <c:pt idx="88002">
                  <c:v>1.99553</c:v>
                </c:pt>
                <c:pt idx="88003">
                  <c:v>1.99556</c:v>
                </c:pt>
                <c:pt idx="88004">
                  <c:v>1.99558</c:v>
                </c:pt>
                <c:pt idx="88005">
                  <c:v>1.9956</c:v>
                </c:pt>
                <c:pt idx="88006">
                  <c:v>1.99562</c:v>
                </c:pt>
                <c:pt idx="88007">
                  <c:v>1.99565</c:v>
                </c:pt>
                <c:pt idx="88008">
                  <c:v>1.99567</c:v>
                </c:pt>
                <c:pt idx="88009">
                  <c:v>1.99569</c:v>
                </c:pt>
                <c:pt idx="88010">
                  <c:v>1.99571</c:v>
                </c:pt>
                <c:pt idx="88011">
                  <c:v>1.99574</c:v>
                </c:pt>
                <c:pt idx="88012">
                  <c:v>1.99576</c:v>
                </c:pt>
                <c:pt idx="88013">
                  <c:v>1.99578</c:v>
                </c:pt>
                <c:pt idx="88014">
                  <c:v>1.99581</c:v>
                </c:pt>
                <c:pt idx="88015">
                  <c:v>1.99583</c:v>
                </c:pt>
                <c:pt idx="88016">
                  <c:v>1.99585</c:v>
                </c:pt>
                <c:pt idx="88017">
                  <c:v>1.99587</c:v>
                </c:pt>
                <c:pt idx="88018">
                  <c:v>1.9959</c:v>
                </c:pt>
                <c:pt idx="88019">
                  <c:v>1.99592</c:v>
                </c:pt>
                <c:pt idx="88020">
                  <c:v>1.99594</c:v>
                </c:pt>
                <c:pt idx="88021">
                  <c:v>1.99596</c:v>
                </c:pt>
                <c:pt idx="88022">
                  <c:v>1.99599</c:v>
                </c:pt>
                <c:pt idx="88023">
                  <c:v>1.99601</c:v>
                </c:pt>
                <c:pt idx="88024">
                  <c:v>1.99603</c:v>
                </c:pt>
                <c:pt idx="88025">
                  <c:v>1.99605</c:v>
                </c:pt>
                <c:pt idx="88026">
                  <c:v>1.99608</c:v>
                </c:pt>
                <c:pt idx="88027">
                  <c:v>1.9961</c:v>
                </c:pt>
                <c:pt idx="88028">
                  <c:v>1.99612</c:v>
                </c:pt>
                <c:pt idx="88029">
                  <c:v>1.99615</c:v>
                </c:pt>
                <c:pt idx="88030">
                  <c:v>1.99617</c:v>
                </c:pt>
                <c:pt idx="88031">
                  <c:v>1.99619</c:v>
                </c:pt>
                <c:pt idx="88032">
                  <c:v>1.99621</c:v>
                </c:pt>
                <c:pt idx="88033">
                  <c:v>1.99624</c:v>
                </c:pt>
                <c:pt idx="88034">
                  <c:v>1.99626</c:v>
                </c:pt>
                <c:pt idx="88035">
                  <c:v>1.99628</c:v>
                </c:pt>
                <c:pt idx="88036">
                  <c:v>1.9963</c:v>
                </c:pt>
                <c:pt idx="88037">
                  <c:v>1.99633</c:v>
                </c:pt>
                <c:pt idx="88038">
                  <c:v>1.99635</c:v>
                </c:pt>
                <c:pt idx="88039">
                  <c:v>1.99637</c:v>
                </c:pt>
                <c:pt idx="88040">
                  <c:v>1.99639</c:v>
                </c:pt>
                <c:pt idx="88041">
                  <c:v>1.99642</c:v>
                </c:pt>
                <c:pt idx="88042">
                  <c:v>1.99644</c:v>
                </c:pt>
                <c:pt idx="88043">
                  <c:v>1.99646</c:v>
                </c:pt>
                <c:pt idx="88044">
                  <c:v>1.99649</c:v>
                </c:pt>
                <c:pt idx="88045">
                  <c:v>1.99651</c:v>
                </c:pt>
                <c:pt idx="88046">
                  <c:v>1.99653</c:v>
                </c:pt>
                <c:pt idx="88047">
                  <c:v>1.99655</c:v>
                </c:pt>
                <c:pt idx="88048">
                  <c:v>1.99658</c:v>
                </c:pt>
                <c:pt idx="88049">
                  <c:v>1.9966</c:v>
                </c:pt>
                <c:pt idx="88050">
                  <c:v>1.99662</c:v>
                </c:pt>
                <c:pt idx="88051">
                  <c:v>1.99664</c:v>
                </c:pt>
                <c:pt idx="88052">
                  <c:v>1.99667</c:v>
                </c:pt>
                <c:pt idx="88053">
                  <c:v>1.99669</c:v>
                </c:pt>
                <c:pt idx="88054">
                  <c:v>1.99671</c:v>
                </c:pt>
                <c:pt idx="88055">
                  <c:v>1.99673</c:v>
                </c:pt>
                <c:pt idx="88056">
                  <c:v>1.99676</c:v>
                </c:pt>
                <c:pt idx="88057">
                  <c:v>1.99678</c:v>
                </c:pt>
                <c:pt idx="88058">
                  <c:v>1.9968</c:v>
                </c:pt>
                <c:pt idx="88059">
                  <c:v>1.99683</c:v>
                </c:pt>
                <c:pt idx="88060">
                  <c:v>1.99685</c:v>
                </c:pt>
                <c:pt idx="88061">
                  <c:v>1.99687</c:v>
                </c:pt>
                <c:pt idx="88062">
                  <c:v>1.99689</c:v>
                </c:pt>
                <c:pt idx="88063">
                  <c:v>1.99692</c:v>
                </c:pt>
                <c:pt idx="88064">
                  <c:v>1.99694</c:v>
                </c:pt>
                <c:pt idx="88065">
                  <c:v>1.99696</c:v>
                </c:pt>
                <c:pt idx="88066">
                  <c:v>1.99698</c:v>
                </c:pt>
                <c:pt idx="88067">
                  <c:v>1.99701</c:v>
                </c:pt>
                <c:pt idx="88068">
                  <c:v>1.99703</c:v>
                </c:pt>
                <c:pt idx="88069">
                  <c:v>1.99705</c:v>
                </c:pt>
                <c:pt idx="88070">
                  <c:v>1.99707</c:v>
                </c:pt>
                <c:pt idx="88071">
                  <c:v>1.9971</c:v>
                </c:pt>
                <c:pt idx="88072">
                  <c:v>1.99712</c:v>
                </c:pt>
                <c:pt idx="88073">
                  <c:v>1.99714</c:v>
                </c:pt>
                <c:pt idx="88074">
                  <c:v>1.99717</c:v>
                </c:pt>
                <c:pt idx="88075">
                  <c:v>1.99719</c:v>
                </c:pt>
                <c:pt idx="88076">
                  <c:v>1.99721</c:v>
                </c:pt>
                <c:pt idx="88077">
                  <c:v>1.99723</c:v>
                </c:pt>
                <c:pt idx="88078">
                  <c:v>1.99726</c:v>
                </c:pt>
                <c:pt idx="88079">
                  <c:v>1.99728</c:v>
                </c:pt>
                <c:pt idx="88080">
                  <c:v>1.9973</c:v>
                </c:pt>
                <c:pt idx="88081">
                  <c:v>1.99732</c:v>
                </c:pt>
                <c:pt idx="88082">
                  <c:v>1.99735</c:v>
                </c:pt>
                <c:pt idx="88083">
                  <c:v>1.99737</c:v>
                </c:pt>
                <c:pt idx="88084">
                  <c:v>1.99739</c:v>
                </c:pt>
                <c:pt idx="88085">
                  <c:v>1.99741</c:v>
                </c:pt>
                <c:pt idx="88086">
                  <c:v>1.99744</c:v>
                </c:pt>
                <c:pt idx="88087">
                  <c:v>1.99746</c:v>
                </c:pt>
                <c:pt idx="88088">
                  <c:v>1.99748</c:v>
                </c:pt>
                <c:pt idx="88089">
                  <c:v>1.99751</c:v>
                </c:pt>
                <c:pt idx="88090">
                  <c:v>1.99753</c:v>
                </c:pt>
                <c:pt idx="88091">
                  <c:v>1.99755</c:v>
                </c:pt>
                <c:pt idx="88092">
                  <c:v>1.99757</c:v>
                </c:pt>
                <c:pt idx="88093">
                  <c:v>1.9976</c:v>
                </c:pt>
                <c:pt idx="88094">
                  <c:v>1.99762</c:v>
                </c:pt>
                <c:pt idx="88095">
                  <c:v>1.99764</c:v>
                </c:pt>
                <c:pt idx="88096">
                  <c:v>1.99766</c:v>
                </c:pt>
                <c:pt idx="88097">
                  <c:v>1.99769</c:v>
                </c:pt>
                <c:pt idx="88098">
                  <c:v>1.99771</c:v>
                </c:pt>
                <c:pt idx="88099">
                  <c:v>1.99773</c:v>
                </c:pt>
                <c:pt idx="88100">
                  <c:v>1.99775</c:v>
                </c:pt>
                <c:pt idx="88101">
                  <c:v>1.99778</c:v>
                </c:pt>
                <c:pt idx="88102">
                  <c:v>1.9978</c:v>
                </c:pt>
                <c:pt idx="88103">
                  <c:v>1.99782</c:v>
                </c:pt>
                <c:pt idx="88104">
                  <c:v>1.99785</c:v>
                </c:pt>
                <c:pt idx="88105">
                  <c:v>1.99787</c:v>
                </c:pt>
                <c:pt idx="88106">
                  <c:v>1.99789</c:v>
                </c:pt>
                <c:pt idx="88107">
                  <c:v>1.99791</c:v>
                </c:pt>
                <c:pt idx="88108">
                  <c:v>1.99794</c:v>
                </c:pt>
                <c:pt idx="88109">
                  <c:v>1.99796</c:v>
                </c:pt>
                <c:pt idx="88110">
                  <c:v>1.99798</c:v>
                </c:pt>
                <c:pt idx="88111">
                  <c:v>1.99801</c:v>
                </c:pt>
                <c:pt idx="88112">
                  <c:v>1.99803</c:v>
                </c:pt>
                <c:pt idx="88113">
                  <c:v>1.99805</c:v>
                </c:pt>
                <c:pt idx="88114">
                  <c:v>1.99807</c:v>
                </c:pt>
                <c:pt idx="88115">
                  <c:v>1.99809</c:v>
                </c:pt>
                <c:pt idx="88116">
                  <c:v>1.99812</c:v>
                </c:pt>
                <c:pt idx="88117">
                  <c:v>1.99814</c:v>
                </c:pt>
                <c:pt idx="88118">
                  <c:v>1.99816</c:v>
                </c:pt>
                <c:pt idx="88119">
                  <c:v>1.99819</c:v>
                </c:pt>
                <c:pt idx="88120">
                  <c:v>1.99821</c:v>
                </c:pt>
                <c:pt idx="88121">
                  <c:v>1.99823</c:v>
                </c:pt>
                <c:pt idx="88122">
                  <c:v>1.99825</c:v>
                </c:pt>
                <c:pt idx="88123">
                  <c:v>1.99828</c:v>
                </c:pt>
                <c:pt idx="88124">
                  <c:v>1.9983</c:v>
                </c:pt>
                <c:pt idx="88125">
                  <c:v>1.99832</c:v>
                </c:pt>
                <c:pt idx="88126">
                  <c:v>1.99835</c:v>
                </c:pt>
                <c:pt idx="88127">
                  <c:v>1.99837</c:v>
                </c:pt>
                <c:pt idx="88128">
                  <c:v>1.99839</c:v>
                </c:pt>
                <c:pt idx="88129">
                  <c:v>1.99841</c:v>
                </c:pt>
                <c:pt idx="88130">
                  <c:v>1.99843</c:v>
                </c:pt>
                <c:pt idx="88131">
                  <c:v>1.99846</c:v>
                </c:pt>
                <c:pt idx="88132">
                  <c:v>1.99848</c:v>
                </c:pt>
                <c:pt idx="88133">
                  <c:v>1.9985</c:v>
                </c:pt>
                <c:pt idx="88134">
                  <c:v>1.99853</c:v>
                </c:pt>
                <c:pt idx="88135">
                  <c:v>1.99855</c:v>
                </c:pt>
                <c:pt idx="88136">
                  <c:v>1.99857</c:v>
                </c:pt>
                <c:pt idx="88137">
                  <c:v>1.99859</c:v>
                </c:pt>
                <c:pt idx="88138">
                  <c:v>1.99862</c:v>
                </c:pt>
                <c:pt idx="88139">
                  <c:v>1.99864</c:v>
                </c:pt>
                <c:pt idx="88140">
                  <c:v>1.99866</c:v>
                </c:pt>
                <c:pt idx="88141">
                  <c:v>1.99869</c:v>
                </c:pt>
                <c:pt idx="88142">
                  <c:v>1.99871</c:v>
                </c:pt>
                <c:pt idx="88143">
                  <c:v>1.99873</c:v>
                </c:pt>
                <c:pt idx="88144">
                  <c:v>1.99875</c:v>
                </c:pt>
                <c:pt idx="88145">
                  <c:v>1.99878</c:v>
                </c:pt>
                <c:pt idx="88146">
                  <c:v>1.9988</c:v>
                </c:pt>
                <c:pt idx="88147">
                  <c:v>1.99882</c:v>
                </c:pt>
                <c:pt idx="88148">
                  <c:v>1.99884</c:v>
                </c:pt>
                <c:pt idx="88149">
                  <c:v>1.99887</c:v>
                </c:pt>
                <c:pt idx="88150">
                  <c:v>1.99889</c:v>
                </c:pt>
                <c:pt idx="88151">
                  <c:v>1.99891</c:v>
                </c:pt>
                <c:pt idx="88152">
                  <c:v>1.99893</c:v>
                </c:pt>
                <c:pt idx="88153">
                  <c:v>1.99896</c:v>
                </c:pt>
                <c:pt idx="88154">
                  <c:v>1.99898</c:v>
                </c:pt>
                <c:pt idx="88155">
                  <c:v>1.999</c:v>
                </c:pt>
                <c:pt idx="88156">
                  <c:v>1.99903</c:v>
                </c:pt>
                <c:pt idx="88157">
                  <c:v>1.99905</c:v>
                </c:pt>
                <c:pt idx="88158">
                  <c:v>1.99907</c:v>
                </c:pt>
                <c:pt idx="88159">
                  <c:v>1.99909</c:v>
                </c:pt>
                <c:pt idx="88160">
                  <c:v>1.99912</c:v>
                </c:pt>
                <c:pt idx="88161">
                  <c:v>1.99914</c:v>
                </c:pt>
                <c:pt idx="88162">
                  <c:v>1.99916</c:v>
                </c:pt>
                <c:pt idx="88163">
                  <c:v>1.99918</c:v>
                </c:pt>
                <c:pt idx="88164">
                  <c:v>1.99921</c:v>
                </c:pt>
                <c:pt idx="88165">
                  <c:v>1.99923</c:v>
                </c:pt>
                <c:pt idx="88166">
                  <c:v>1.99925</c:v>
                </c:pt>
                <c:pt idx="88167">
                  <c:v>1.99927</c:v>
                </c:pt>
                <c:pt idx="88168">
                  <c:v>1.9993</c:v>
                </c:pt>
                <c:pt idx="88169">
                  <c:v>1.99932</c:v>
                </c:pt>
                <c:pt idx="88170">
                  <c:v>1.99934</c:v>
                </c:pt>
                <c:pt idx="88171">
                  <c:v>1.99937</c:v>
                </c:pt>
                <c:pt idx="88172">
                  <c:v>1.99939</c:v>
                </c:pt>
                <c:pt idx="88173">
                  <c:v>1.99941</c:v>
                </c:pt>
                <c:pt idx="88174">
                  <c:v>1.99943</c:v>
                </c:pt>
                <c:pt idx="88175">
                  <c:v>1.99946</c:v>
                </c:pt>
                <c:pt idx="88176">
                  <c:v>1.99948</c:v>
                </c:pt>
                <c:pt idx="88177">
                  <c:v>1.9995</c:v>
                </c:pt>
                <c:pt idx="88178">
                  <c:v>1.99952</c:v>
                </c:pt>
                <c:pt idx="88179">
                  <c:v>1.99955</c:v>
                </c:pt>
                <c:pt idx="88180">
                  <c:v>1.99957</c:v>
                </c:pt>
                <c:pt idx="88181">
                  <c:v>1.99959</c:v>
                </c:pt>
                <c:pt idx="88182">
                  <c:v>1.99961</c:v>
                </c:pt>
                <c:pt idx="88183">
                  <c:v>1.99964</c:v>
                </c:pt>
                <c:pt idx="88184">
                  <c:v>1.99966</c:v>
                </c:pt>
                <c:pt idx="88185">
                  <c:v>1.99968</c:v>
                </c:pt>
                <c:pt idx="88186">
                  <c:v>1.99971</c:v>
                </c:pt>
                <c:pt idx="88187">
                  <c:v>1.99973</c:v>
                </c:pt>
                <c:pt idx="88188">
                  <c:v>1.99975</c:v>
                </c:pt>
                <c:pt idx="88189">
                  <c:v>1.99977</c:v>
                </c:pt>
                <c:pt idx="88190">
                  <c:v>1.9998</c:v>
                </c:pt>
                <c:pt idx="88191">
                  <c:v>1.99982</c:v>
                </c:pt>
                <c:pt idx="88192">
                  <c:v>1.99984</c:v>
                </c:pt>
                <c:pt idx="88193">
                  <c:v>1.99986</c:v>
                </c:pt>
                <c:pt idx="88194">
                  <c:v>1.99989</c:v>
                </c:pt>
                <c:pt idx="88195">
                  <c:v>1.99991</c:v>
                </c:pt>
                <c:pt idx="88196">
                  <c:v>1.99993</c:v>
                </c:pt>
                <c:pt idx="88197">
                  <c:v>1.99995</c:v>
                </c:pt>
                <c:pt idx="88198">
                  <c:v>1.99998</c:v>
                </c:pt>
                <c:pt idx="88199">
                  <c:v>2</c:v>
                </c:pt>
                <c:pt idx="88200">
                  <c:v>2.00002</c:v>
                </c:pt>
                <c:pt idx="88201">
                  <c:v>2.00005</c:v>
                </c:pt>
                <c:pt idx="88202">
                  <c:v>2.00007</c:v>
                </c:pt>
                <c:pt idx="88203">
                  <c:v>2.00009</c:v>
                </c:pt>
                <c:pt idx="88204">
                  <c:v>2.00011</c:v>
                </c:pt>
                <c:pt idx="88205">
                  <c:v>2.00014</c:v>
                </c:pt>
                <c:pt idx="88206">
                  <c:v>2.00016</c:v>
                </c:pt>
                <c:pt idx="88207">
                  <c:v>2.00018</c:v>
                </c:pt>
                <c:pt idx="88208">
                  <c:v>2.0002</c:v>
                </c:pt>
                <c:pt idx="88209">
                  <c:v>2.00023</c:v>
                </c:pt>
                <c:pt idx="88210">
                  <c:v>2.00025</c:v>
                </c:pt>
                <c:pt idx="88211">
                  <c:v>2.00027</c:v>
                </c:pt>
                <c:pt idx="88212">
                  <c:v>2.00029</c:v>
                </c:pt>
                <c:pt idx="88213">
                  <c:v>2.00032</c:v>
                </c:pt>
                <c:pt idx="88214">
                  <c:v>2.00034</c:v>
                </c:pt>
                <c:pt idx="88215">
                  <c:v>2.00036</c:v>
                </c:pt>
                <c:pt idx="88216">
                  <c:v>2.00039</c:v>
                </c:pt>
                <c:pt idx="88217">
                  <c:v>2.00041</c:v>
                </c:pt>
                <c:pt idx="88218">
                  <c:v>2.00043</c:v>
                </c:pt>
                <c:pt idx="88219">
                  <c:v>2.00045</c:v>
                </c:pt>
                <c:pt idx="88220">
                  <c:v>2.00048</c:v>
                </c:pt>
                <c:pt idx="88221">
                  <c:v>2.0005</c:v>
                </c:pt>
                <c:pt idx="88222">
                  <c:v>2.00052</c:v>
                </c:pt>
                <c:pt idx="88223">
                  <c:v>2.00054</c:v>
                </c:pt>
                <c:pt idx="88224">
                  <c:v>2.00057</c:v>
                </c:pt>
                <c:pt idx="88225">
                  <c:v>2.00059</c:v>
                </c:pt>
                <c:pt idx="88226">
                  <c:v>2.00061</c:v>
                </c:pt>
                <c:pt idx="88227">
                  <c:v>2.00063</c:v>
                </c:pt>
                <c:pt idx="88228">
                  <c:v>2.00066</c:v>
                </c:pt>
                <c:pt idx="88229">
                  <c:v>2.00068</c:v>
                </c:pt>
                <c:pt idx="88230">
                  <c:v>2.0007</c:v>
                </c:pt>
                <c:pt idx="88231">
                  <c:v>2.00073</c:v>
                </c:pt>
                <c:pt idx="88232">
                  <c:v>2.00075</c:v>
                </c:pt>
                <c:pt idx="88233">
                  <c:v>2.00077</c:v>
                </c:pt>
                <c:pt idx="88234">
                  <c:v>2.00079</c:v>
                </c:pt>
                <c:pt idx="88235">
                  <c:v>2.00082</c:v>
                </c:pt>
                <c:pt idx="88236">
                  <c:v>2.00084</c:v>
                </c:pt>
                <c:pt idx="88237">
                  <c:v>2.00086</c:v>
                </c:pt>
                <c:pt idx="88238">
                  <c:v>2.00088</c:v>
                </c:pt>
                <c:pt idx="88239">
                  <c:v>2.00091</c:v>
                </c:pt>
                <c:pt idx="88240">
                  <c:v>2.00093</c:v>
                </c:pt>
                <c:pt idx="88241">
                  <c:v>2.00095</c:v>
                </c:pt>
                <c:pt idx="88242">
                  <c:v>2.00097</c:v>
                </c:pt>
                <c:pt idx="88243">
                  <c:v>2.001</c:v>
                </c:pt>
                <c:pt idx="88244">
                  <c:v>2.00102</c:v>
                </c:pt>
                <c:pt idx="88245">
                  <c:v>2.00104</c:v>
                </c:pt>
                <c:pt idx="88246">
                  <c:v>2.00107</c:v>
                </c:pt>
                <c:pt idx="88247">
                  <c:v>2.00109</c:v>
                </c:pt>
                <c:pt idx="88248">
                  <c:v>2.00111</c:v>
                </c:pt>
                <c:pt idx="88249">
                  <c:v>2.00113</c:v>
                </c:pt>
                <c:pt idx="88250">
                  <c:v>2.00116</c:v>
                </c:pt>
                <c:pt idx="88251">
                  <c:v>2.00118</c:v>
                </c:pt>
                <c:pt idx="88252">
                  <c:v>2.0012</c:v>
                </c:pt>
                <c:pt idx="88253">
                  <c:v>2.00122</c:v>
                </c:pt>
                <c:pt idx="88254">
                  <c:v>2.00125</c:v>
                </c:pt>
                <c:pt idx="88255">
                  <c:v>2.00127</c:v>
                </c:pt>
                <c:pt idx="88256">
                  <c:v>2.00129</c:v>
                </c:pt>
                <c:pt idx="88257">
                  <c:v>2.00131</c:v>
                </c:pt>
                <c:pt idx="88258">
                  <c:v>2.00134</c:v>
                </c:pt>
                <c:pt idx="88259">
                  <c:v>2.00136</c:v>
                </c:pt>
                <c:pt idx="88260">
                  <c:v>2.00138</c:v>
                </c:pt>
                <c:pt idx="88261">
                  <c:v>2.00141</c:v>
                </c:pt>
                <c:pt idx="88262">
                  <c:v>2.00143</c:v>
                </c:pt>
                <c:pt idx="88263">
                  <c:v>2.00145</c:v>
                </c:pt>
                <c:pt idx="88264">
                  <c:v>2.00147</c:v>
                </c:pt>
                <c:pt idx="88265">
                  <c:v>2.0015</c:v>
                </c:pt>
                <c:pt idx="88266">
                  <c:v>2.00152</c:v>
                </c:pt>
                <c:pt idx="88267">
                  <c:v>2.00154</c:v>
                </c:pt>
                <c:pt idx="88268">
                  <c:v>2.00156</c:v>
                </c:pt>
                <c:pt idx="88269">
                  <c:v>2.00159</c:v>
                </c:pt>
                <c:pt idx="88270">
                  <c:v>2.00161</c:v>
                </c:pt>
                <c:pt idx="88271">
                  <c:v>2.00163</c:v>
                </c:pt>
                <c:pt idx="88272">
                  <c:v>2.00165</c:v>
                </c:pt>
                <c:pt idx="88273">
                  <c:v>2.00168</c:v>
                </c:pt>
                <c:pt idx="88274">
                  <c:v>2.0017</c:v>
                </c:pt>
                <c:pt idx="88275">
                  <c:v>2.00172</c:v>
                </c:pt>
                <c:pt idx="88276">
                  <c:v>2.00175</c:v>
                </c:pt>
                <c:pt idx="88277">
                  <c:v>2.00177</c:v>
                </c:pt>
                <c:pt idx="88278">
                  <c:v>2.00179</c:v>
                </c:pt>
                <c:pt idx="88279">
                  <c:v>2.00181</c:v>
                </c:pt>
                <c:pt idx="88280">
                  <c:v>2.00184</c:v>
                </c:pt>
                <c:pt idx="88281">
                  <c:v>2.00186</c:v>
                </c:pt>
                <c:pt idx="88282">
                  <c:v>2.00188</c:v>
                </c:pt>
                <c:pt idx="88283">
                  <c:v>2.0019</c:v>
                </c:pt>
                <c:pt idx="88284">
                  <c:v>2.00193</c:v>
                </c:pt>
                <c:pt idx="88285">
                  <c:v>2.00195</c:v>
                </c:pt>
                <c:pt idx="88286">
                  <c:v>2.00197</c:v>
                </c:pt>
                <c:pt idx="88287">
                  <c:v>2.00199</c:v>
                </c:pt>
                <c:pt idx="88288">
                  <c:v>2.00202</c:v>
                </c:pt>
                <c:pt idx="88289">
                  <c:v>2.00204</c:v>
                </c:pt>
                <c:pt idx="88290">
                  <c:v>2.00206</c:v>
                </c:pt>
                <c:pt idx="88291">
                  <c:v>2.00209</c:v>
                </c:pt>
                <c:pt idx="88292">
                  <c:v>2.00211</c:v>
                </c:pt>
                <c:pt idx="88293">
                  <c:v>2.00213</c:v>
                </c:pt>
                <c:pt idx="88294">
                  <c:v>2.00215</c:v>
                </c:pt>
                <c:pt idx="88295">
                  <c:v>2.00218</c:v>
                </c:pt>
                <c:pt idx="88296">
                  <c:v>2.0022</c:v>
                </c:pt>
                <c:pt idx="88297">
                  <c:v>2.00222</c:v>
                </c:pt>
                <c:pt idx="88298">
                  <c:v>2.00224</c:v>
                </c:pt>
                <c:pt idx="88299">
                  <c:v>2.00227</c:v>
                </c:pt>
                <c:pt idx="88300">
                  <c:v>2.00229</c:v>
                </c:pt>
                <c:pt idx="88301">
                  <c:v>2.00231</c:v>
                </c:pt>
                <c:pt idx="88302">
                  <c:v>2.00234</c:v>
                </c:pt>
                <c:pt idx="88303">
                  <c:v>2.00236</c:v>
                </c:pt>
                <c:pt idx="88304">
                  <c:v>2.00238</c:v>
                </c:pt>
                <c:pt idx="88305">
                  <c:v>2.0024</c:v>
                </c:pt>
                <c:pt idx="88306">
                  <c:v>2.00243</c:v>
                </c:pt>
                <c:pt idx="88307">
                  <c:v>2.00245</c:v>
                </c:pt>
                <c:pt idx="88308">
                  <c:v>2.00247</c:v>
                </c:pt>
                <c:pt idx="88309">
                  <c:v>2.00249</c:v>
                </c:pt>
                <c:pt idx="88310">
                  <c:v>2.00252</c:v>
                </c:pt>
                <c:pt idx="88311">
                  <c:v>2.00254</c:v>
                </c:pt>
                <c:pt idx="88312">
                  <c:v>2.00256</c:v>
                </c:pt>
                <c:pt idx="88313">
                  <c:v>2.00258</c:v>
                </c:pt>
                <c:pt idx="88314">
                  <c:v>2.00261</c:v>
                </c:pt>
                <c:pt idx="88315">
                  <c:v>2.00263</c:v>
                </c:pt>
                <c:pt idx="88316">
                  <c:v>2.00265</c:v>
                </c:pt>
                <c:pt idx="88317">
                  <c:v>2.00268</c:v>
                </c:pt>
                <c:pt idx="88318">
                  <c:v>2.0027</c:v>
                </c:pt>
                <c:pt idx="88319">
                  <c:v>2.00272</c:v>
                </c:pt>
                <c:pt idx="88320">
                  <c:v>2.00274</c:v>
                </c:pt>
                <c:pt idx="88321">
                  <c:v>2.00277</c:v>
                </c:pt>
                <c:pt idx="88322">
                  <c:v>2.00279</c:v>
                </c:pt>
                <c:pt idx="88323">
                  <c:v>2.00281</c:v>
                </c:pt>
                <c:pt idx="88324">
                  <c:v>2.00283</c:v>
                </c:pt>
                <c:pt idx="88325">
                  <c:v>2.00286</c:v>
                </c:pt>
                <c:pt idx="88326">
                  <c:v>2.00288</c:v>
                </c:pt>
                <c:pt idx="88327">
                  <c:v>2.0029</c:v>
                </c:pt>
                <c:pt idx="88328">
                  <c:v>2.00292</c:v>
                </c:pt>
                <c:pt idx="88329">
                  <c:v>2.00295</c:v>
                </c:pt>
                <c:pt idx="88330">
                  <c:v>2.00297</c:v>
                </c:pt>
                <c:pt idx="88331">
                  <c:v>2.00299</c:v>
                </c:pt>
                <c:pt idx="88332">
                  <c:v>2.00302</c:v>
                </c:pt>
                <c:pt idx="88333">
                  <c:v>2.00304</c:v>
                </c:pt>
                <c:pt idx="88334">
                  <c:v>2.00306</c:v>
                </c:pt>
                <c:pt idx="88335">
                  <c:v>2.00308</c:v>
                </c:pt>
                <c:pt idx="88336">
                  <c:v>2.00311</c:v>
                </c:pt>
                <c:pt idx="88337">
                  <c:v>2.00313</c:v>
                </c:pt>
                <c:pt idx="88338">
                  <c:v>2.00315</c:v>
                </c:pt>
                <c:pt idx="88339">
                  <c:v>2.00318</c:v>
                </c:pt>
                <c:pt idx="88340">
                  <c:v>2.0032</c:v>
                </c:pt>
                <c:pt idx="88341">
                  <c:v>2.00322</c:v>
                </c:pt>
                <c:pt idx="88342">
                  <c:v>2.00324</c:v>
                </c:pt>
                <c:pt idx="88343">
                  <c:v>2.00326</c:v>
                </c:pt>
                <c:pt idx="88344">
                  <c:v>2.00329</c:v>
                </c:pt>
                <c:pt idx="88345">
                  <c:v>2.00331</c:v>
                </c:pt>
                <c:pt idx="88346">
                  <c:v>2.00333</c:v>
                </c:pt>
                <c:pt idx="88347">
                  <c:v>2.00336</c:v>
                </c:pt>
                <c:pt idx="88348">
                  <c:v>2.00338</c:v>
                </c:pt>
                <c:pt idx="88349">
                  <c:v>2.0034</c:v>
                </c:pt>
                <c:pt idx="88350">
                  <c:v>2.00342</c:v>
                </c:pt>
                <c:pt idx="88351">
                  <c:v>2.00345</c:v>
                </c:pt>
                <c:pt idx="88352">
                  <c:v>2.00347</c:v>
                </c:pt>
                <c:pt idx="88353">
                  <c:v>2.00349</c:v>
                </c:pt>
                <c:pt idx="88354">
                  <c:v>2.00352</c:v>
                </c:pt>
                <c:pt idx="88355">
                  <c:v>2.00354</c:v>
                </c:pt>
                <c:pt idx="88356">
                  <c:v>2.00356</c:v>
                </c:pt>
                <c:pt idx="88357">
                  <c:v>2.00358</c:v>
                </c:pt>
                <c:pt idx="88358">
                  <c:v>2.0036</c:v>
                </c:pt>
                <c:pt idx="88359">
                  <c:v>2.00363</c:v>
                </c:pt>
                <c:pt idx="88360">
                  <c:v>2.00365</c:v>
                </c:pt>
                <c:pt idx="88361">
                  <c:v>2.00367</c:v>
                </c:pt>
                <c:pt idx="88362">
                  <c:v>2.0037</c:v>
                </c:pt>
                <c:pt idx="88363">
                  <c:v>2.00372</c:v>
                </c:pt>
                <c:pt idx="88364">
                  <c:v>2.00374</c:v>
                </c:pt>
                <c:pt idx="88365">
                  <c:v>2.00376</c:v>
                </c:pt>
                <c:pt idx="88366">
                  <c:v>2.00379</c:v>
                </c:pt>
                <c:pt idx="88367">
                  <c:v>2.00381</c:v>
                </c:pt>
                <c:pt idx="88368">
                  <c:v>2.00383</c:v>
                </c:pt>
                <c:pt idx="88369">
                  <c:v>2.00386</c:v>
                </c:pt>
                <c:pt idx="88370">
                  <c:v>2.00388</c:v>
                </c:pt>
                <c:pt idx="88371">
                  <c:v>2.0039</c:v>
                </c:pt>
                <c:pt idx="88372">
                  <c:v>2.00392</c:v>
                </c:pt>
                <c:pt idx="88373">
                  <c:v>2.00395</c:v>
                </c:pt>
                <c:pt idx="88374">
                  <c:v>2.00397</c:v>
                </c:pt>
                <c:pt idx="88375">
                  <c:v>2.00399</c:v>
                </c:pt>
                <c:pt idx="88376">
                  <c:v>2.00401</c:v>
                </c:pt>
                <c:pt idx="88377">
                  <c:v>2.00404</c:v>
                </c:pt>
                <c:pt idx="88378">
                  <c:v>2.00406</c:v>
                </c:pt>
                <c:pt idx="88379">
                  <c:v>2.00408</c:v>
                </c:pt>
                <c:pt idx="88380">
                  <c:v>2.0041</c:v>
                </c:pt>
                <c:pt idx="88381">
                  <c:v>2.00413</c:v>
                </c:pt>
                <c:pt idx="88382">
                  <c:v>2.00415</c:v>
                </c:pt>
                <c:pt idx="88383">
                  <c:v>2.00417</c:v>
                </c:pt>
                <c:pt idx="88384">
                  <c:v>2.0042</c:v>
                </c:pt>
                <c:pt idx="88385">
                  <c:v>2.00422</c:v>
                </c:pt>
                <c:pt idx="88386">
                  <c:v>2.00424</c:v>
                </c:pt>
                <c:pt idx="88387">
                  <c:v>2.00426</c:v>
                </c:pt>
                <c:pt idx="88388">
                  <c:v>2.00429</c:v>
                </c:pt>
                <c:pt idx="88389">
                  <c:v>2.00431</c:v>
                </c:pt>
                <c:pt idx="88390">
                  <c:v>2.00433</c:v>
                </c:pt>
                <c:pt idx="88391">
                  <c:v>2.00435</c:v>
                </c:pt>
                <c:pt idx="88392">
                  <c:v>2.00438</c:v>
                </c:pt>
                <c:pt idx="88393">
                  <c:v>2.0044</c:v>
                </c:pt>
                <c:pt idx="88394">
                  <c:v>2.00442</c:v>
                </c:pt>
                <c:pt idx="88395">
                  <c:v>2.00444</c:v>
                </c:pt>
                <c:pt idx="88396">
                  <c:v>2.00447</c:v>
                </c:pt>
                <c:pt idx="88397">
                  <c:v>2.00449</c:v>
                </c:pt>
                <c:pt idx="88398">
                  <c:v>2.00451</c:v>
                </c:pt>
                <c:pt idx="88399">
                  <c:v>2.00454</c:v>
                </c:pt>
                <c:pt idx="88400">
                  <c:v>2.00456</c:v>
                </c:pt>
                <c:pt idx="88401">
                  <c:v>2.00458</c:v>
                </c:pt>
                <c:pt idx="88402">
                  <c:v>2.0046</c:v>
                </c:pt>
                <c:pt idx="88403">
                  <c:v>2.00463</c:v>
                </c:pt>
                <c:pt idx="88404">
                  <c:v>2.00465</c:v>
                </c:pt>
                <c:pt idx="88405">
                  <c:v>2.00467</c:v>
                </c:pt>
                <c:pt idx="88406">
                  <c:v>2.00469</c:v>
                </c:pt>
                <c:pt idx="88407">
                  <c:v>2.00472</c:v>
                </c:pt>
                <c:pt idx="88408">
                  <c:v>2.00474</c:v>
                </c:pt>
                <c:pt idx="88409">
                  <c:v>2.00476</c:v>
                </c:pt>
                <c:pt idx="88410">
                  <c:v>2.00479</c:v>
                </c:pt>
                <c:pt idx="88411">
                  <c:v>2.00481</c:v>
                </c:pt>
                <c:pt idx="88412">
                  <c:v>2.00483</c:v>
                </c:pt>
                <c:pt idx="88413">
                  <c:v>2.00485</c:v>
                </c:pt>
                <c:pt idx="88414">
                  <c:v>2.00488</c:v>
                </c:pt>
                <c:pt idx="88415">
                  <c:v>2.0049</c:v>
                </c:pt>
                <c:pt idx="88416">
                  <c:v>2.00492</c:v>
                </c:pt>
                <c:pt idx="88417">
                  <c:v>2.00494</c:v>
                </c:pt>
                <c:pt idx="88418">
                  <c:v>2.00497</c:v>
                </c:pt>
                <c:pt idx="88419">
                  <c:v>2.00499</c:v>
                </c:pt>
                <c:pt idx="88420">
                  <c:v>2.00501</c:v>
                </c:pt>
                <c:pt idx="88421">
                  <c:v>2.00503</c:v>
                </c:pt>
                <c:pt idx="88422">
                  <c:v>2.00506</c:v>
                </c:pt>
                <c:pt idx="88423">
                  <c:v>2.00508</c:v>
                </c:pt>
                <c:pt idx="88424">
                  <c:v>2.0051</c:v>
                </c:pt>
                <c:pt idx="88425">
                  <c:v>2.00513</c:v>
                </c:pt>
                <c:pt idx="88426">
                  <c:v>2.00515</c:v>
                </c:pt>
                <c:pt idx="88427">
                  <c:v>2.00517</c:v>
                </c:pt>
                <c:pt idx="88428">
                  <c:v>2.00519</c:v>
                </c:pt>
                <c:pt idx="88429">
                  <c:v>2.00522</c:v>
                </c:pt>
                <c:pt idx="88430">
                  <c:v>2.00524</c:v>
                </c:pt>
                <c:pt idx="88431">
                  <c:v>2.00526</c:v>
                </c:pt>
                <c:pt idx="88432">
                  <c:v>2.00528</c:v>
                </c:pt>
                <c:pt idx="88433">
                  <c:v>2.00531</c:v>
                </c:pt>
                <c:pt idx="88434">
                  <c:v>2.00533</c:v>
                </c:pt>
                <c:pt idx="88435">
                  <c:v>2.00535</c:v>
                </c:pt>
                <c:pt idx="88436">
                  <c:v>2.00537</c:v>
                </c:pt>
                <c:pt idx="88437">
                  <c:v>2.0054</c:v>
                </c:pt>
                <c:pt idx="88438">
                  <c:v>2.00542</c:v>
                </c:pt>
                <c:pt idx="88439">
                  <c:v>2.00544</c:v>
                </c:pt>
                <c:pt idx="88440">
                  <c:v>2.00547</c:v>
                </c:pt>
                <c:pt idx="88441">
                  <c:v>2.00549</c:v>
                </c:pt>
                <c:pt idx="88442">
                  <c:v>2.00551</c:v>
                </c:pt>
                <c:pt idx="88443">
                  <c:v>2.00553</c:v>
                </c:pt>
                <c:pt idx="88444">
                  <c:v>2.00556</c:v>
                </c:pt>
                <c:pt idx="88445">
                  <c:v>2.00558</c:v>
                </c:pt>
                <c:pt idx="88446">
                  <c:v>2.0056</c:v>
                </c:pt>
                <c:pt idx="88447">
                  <c:v>2.00562</c:v>
                </c:pt>
                <c:pt idx="88448">
                  <c:v>2.00565</c:v>
                </c:pt>
                <c:pt idx="88449">
                  <c:v>2.00567</c:v>
                </c:pt>
                <c:pt idx="88450">
                  <c:v>2.00569</c:v>
                </c:pt>
                <c:pt idx="88451">
                  <c:v>2.00571</c:v>
                </c:pt>
                <c:pt idx="88452">
                  <c:v>2.00574</c:v>
                </c:pt>
                <c:pt idx="88453">
                  <c:v>2.00576</c:v>
                </c:pt>
                <c:pt idx="88454">
                  <c:v>2.00578</c:v>
                </c:pt>
                <c:pt idx="88455">
                  <c:v>2.00581</c:v>
                </c:pt>
                <c:pt idx="88456">
                  <c:v>2.00583</c:v>
                </c:pt>
                <c:pt idx="88457">
                  <c:v>2.00585</c:v>
                </c:pt>
                <c:pt idx="88458">
                  <c:v>2.00587</c:v>
                </c:pt>
                <c:pt idx="88459">
                  <c:v>2.0059</c:v>
                </c:pt>
                <c:pt idx="88460">
                  <c:v>2.00592</c:v>
                </c:pt>
                <c:pt idx="88461">
                  <c:v>2.00594</c:v>
                </c:pt>
                <c:pt idx="88462">
                  <c:v>2.00596</c:v>
                </c:pt>
                <c:pt idx="88463">
                  <c:v>2.00599</c:v>
                </c:pt>
                <c:pt idx="88464">
                  <c:v>2.00601</c:v>
                </c:pt>
                <c:pt idx="88465">
                  <c:v>2.00603</c:v>
                </c:pt>
                <c:pt idx="88466">
                  <c:v>2.00605</c:v>
                </c:pt>
                <c:pt idx="88467">
                  <c:v>2.00608</c:v>
                </c:pt>
                <c:pt idx="88468">
                  <c:v>2.0061</c:v>
                </c:pt>
                <c:pt idx="88469">
                  <c:v>2.00612</c:v>
                </c:pt>
                <c:pt idx="88470">
                  <c:v>2.00615</c:v>
                </c:pt>
                <c:pt idx="88471">
                  <c:v>2.00617</c:v>
                </c:pt>
                <c:pt idx="88472">
                  <c:v>2.00619</c:v>
                </c:pt>
                <c:pt idx="88473">
                  <c:v>2.00621</c:v>
                </c:pt>
                <c:pt idx="88474">
                  <c:v>2.00624</c:v>
                </c:pt>
                <c:pt idx="88475">
                  <c:v>2.00626</c:v>
                </c:pt>
                <c:pt idx="88476">
                  <c:v>2.00628</c:v>
                </c:pt>
                <c:pt idx="88477">
                  <c:v>2.0063</c:v>
                </c:pt>
                <c:pt idx="88478">
                  <c:v>2.00633</c:v>
                </c:pt>
                <c:pt idx="88479">
                  <c:v>2.00635</c:v>
                </c:pt>
                <c:pt idx="88480">
                  <c:v>2.00637</c:v>
                </c:pt>
                <c:pt idx="88481">
                  <c:v>2.00639</c:v>
                </c:pt>
                <c:pt idx="88482">
                  <c:v>2.00642</c:v>
                </c:pt>
                <c:pt idx="88483">
                  <c:v>2.00644</c:v>
                </c:pt>
                <c:pt idx="88484">
                  <c:v>2.00646</c:v>
                </c:pt>
                <c:pt idx="88485">
                  <c:v>2.00649</c:v>
                </c:pt>
                <c:pt idx="88486">
                  <c:v>2.00651</c:v>
                </c:pt>
                <c:pt idx="88487">
                  <c:v>2.00653</c:v>
                </c:pt>
                <c:pt idx="88488">
                  <c:v>2.00655</c:v>
                </c:pt>
                <c:pt idx="88489">
                  <c:v>2.00658</c:v>
                </c:pt>
                <c:pt idx="88490">
                  <c:v>2.0066</c:v>
                </c:pt>
                <c:pt idx="88491">
                  <c:v>2.00662</c:v>
                </c:pt>
                <c:pt idx="88492">
                  <c:v>2.00664</c:v>
                </c:pt>
                <c:pt idx="88493">
                  <c:v>2.00667</c:v>
                </c:pt>
                <c:pt idx="88494">
                  <c:v>2.00669</c:v>
                </c:pt>
                <c:pt idx="88495">
                  <c:v>2.00671</c:v>
                </c:pt>
                <c:pt idx="88496">
                  <c:v>2.00673</c:v>
                </c:pt>
                <c:pt idx="88497">
                  <c:v>2.00676</c:v>
                </c:pt>
                <c:pt idx="88498">
                  <c:v>2.00678</c:v>
                </c:pt>
                <c:pt idx="88499">
                  <c:v>2.0068</c:v>
                </c:pt>
                <c:pt idx="88500">
                  <c:v>2.00683</c:v>
                </c:pt>
                <c:pt idx="88501">
                  <c:v>2.00685</c:v>
                </c:pt>
                <c:pt idx="88502">
                  <c:v>2.00687</c:v>
                </c:pt>
                <c:pt idx="88503">
                  <c:v>2.00689</c:v>
                </c:pt>
                <c:pt idx="88504">
                  <c:v>2.00692</c:v>
                </c:pt>
                <c:pt idx="88505">
                  <c:v>2.00694</c:v>
                </c:pt>
                <c:pt idx="88506">
                  <c:v>2.00696</c:v>
                </c:pt>
                <c:pt idx="88507">
                  <c:v>2.00698</c:v>
                </c:pt>
                <c:pt idx="88508">
                  <c:v>2.00701</c:v>
                </c:pt>
                <c:pt idx="88509">
                  <c:v>2.00703</c:v>
                </c:pt>
                <c:pt idx="88510">
                  <c:v>2.00705</c:v>
                </c:pt>
                <c:pt idx="88511">
                  <c:v>2.00707</c:v>
                </c:pt>
                <c:pt idx="88512">
                  <c:v>2.0071</c:v>
                </c:pt>
                <c:pt idx="88513">
                  <c:v>2.00712</c:v>
                </c:pt>
                <c:pt idx="88514">
                  <c:v>2.00714</c:v>
                </c:pt>
                <c:pt idx="88515">
                  <c:v>2.00717</c:v>
                </c:pt>
                <c:pt idx="88516">
                  <c:v>2.00719</c:v>
                </c:pt>
                <c:pt idx="88517">
                  <c:v>2.00721</c:v>
                </c:pt>
                <c:pt idx="88518">
                  <c:v>2.00723</c:v>
                </c:pt>
                <c:pt idx="88519">
                  <c:v>2.00726</c:v>
                </c:pt>
                <c:pt idx="88520">
                  <c:v>2.00728</c:v>
                </c:pt>
                <c:pt idx="88521">
                  <c:v>2.0073</c:v>
                </c:pt>
                <c:pt idx="88522">
                  <c:v>2.00732</c:v>
                </c:pt>
                <c:pt idx="88523">
                  <c:v>2.00735</c:v>
                </c:pt>
                <c:pt idx="88524">
                  <c:v>2.00737</c:v>
                </c:pt>
                <c:pt idx="88525">
                  <c:v>2.00739</c:v>
                </c:pt>
                <c:pt idx="88526">
                  <c:v>2.00741</c:v>
                </c:pt>
                <c:pt idx="88527">
                  <c:v>2.00744</c:v>
                </c:pt>
                <c:pt idx="88528">
                  <c:v>2.00746</c:v>
                </c:pt>
                <c:pt idx="88529">
                  <c:v>2.00748</c:v>
                </c:pt>
                <c:pt idx="88530">
                  <c:v>2.00751</c:v>
                </c:pt>
                <c:pt idx="88531">
                  <c:v>2.00753</c:v>
                </c:pt>
                <c:pt idx="88532">
                  <c:v>2.00755</c:v>
                </c:pt>
                <c:pt idx="88533">
                  <c:v>2.00757</c:v>
                </c:pt>
                <c:pt idx="88534">
                  <c:v>2.0076</c:v>
                </c:pt>
                <c:pt idx="88535">
                  <c:v>2.00762</c:v>
                </c:pt>
                <c:pt idx="88536">
                  <c:v>2.00764</c:v>
                </c:pt>
                <c:pt idx="88537">
                  <c:v>2.00766</c:v>
                </c:pt>
                <c:pt idx="88538">
                  <c:v>2.00769</c:v>
                </c:pt>
                <c:pt idx="88539">
                  <c:v>2.00771</c:v>
                </c:pt>
                <c:pt idx="88540">
                  <c:v>2.00773</c:v>
                </c:pt>
                <c:pt idx="88541">
                  <c:v>2.00775</c:v>
                </c:pt>
                <c:pt idx="88542">
                  <c:v>2.00778</c:v>
                </c:pt>
                <c:pt idx="88543">
                  <c:v>2.0078</c:v>
                </c:pt>
                <c:pt idx="88544">
                  <c:v>2.00782</c:v>
                </c:pt>
                <c:pt idx="88545">
                  <c:v>2.00785</c:v>
                </c:pt>
                <c:pt idx="88546">
                  <c:v>2.00787</c:v>
                </c:pt>
                <c:pt idx="88547">
                  <c:v>2.00789</c:v>
                </c:pt>
                <c:pt idx="88548">
                  <c:v>2.00791</c:v>
                </c:pt>
                <c:pt idx="88549">
                  <c:v>2.00794</c:v>
                </c:pt>
                <c:pt idx="88550">
                  <c:v>2.00796</c:v>
                </c:pt>
                <c:pt idx="88551">
                  <c:v>2.00798</c:v>
                </c:pt>
                <c:pt idx="88552">
                  <c:v>2.008</c:v>
                </c:pt>
                <c:pt idx="88553">
                  <c:v>2.00803</c:v>
                </c:pt>
                <c:pt idx="88554">
                  <c:v>2.00805</c:v>
                </c:pt>
                <c:pt idx="88555">
                  <c:v>2.00807</c:v>
                </c:pt>
                <c:pt idx="88556">
                  <c:v>2.00809</c:v>
                </c:pt>
                <c:pt idx="88557">
                  <c:v>2.00812</c:v>
                </c:pt>
                <c:pt idx="88558">
                  <c:v>2.00814</c:v>
                </c:pt>
                <c:pt idx="88559">
                  <c:v>2.00816</c:v>
                </c:pt>
                <c:pt idx="88560">
                  <c:v>2.00819</c:v>
                </c:pt>
                <c:pt idx="88561">
                  <c:v>2.00821</c:v>
                </c:pt>
                <c:pt idx="88562">
                  <c:v>2.00823</c:v>
                </c:pt>
                <c:pt idx="88563">
                  <c:v>2.00825</c:v>
                </c:pt>
                <c:pt idx="88564">
                  <c:v>2.00828</c:v>
                </c:pt>
                <c:pt idx="88565">
                  <c:v>2.0083</c:v>
                </c:pt>
                <c:pt idx="88566">
                  <c:v>2.00832</c:v>
                </c:pt>
                <c:pt idx="88567">
                  <c:v>2.00834</c:v>
                </c:pt>
                <c:pt idx="88568">
                  <c:v>2.00837</c:v>
                </c:pt>
                <c:pt idx="88569">
                  <c:v>2.00839</c:v>
                </c:pt>
                <c:pt idx="88570">
                  <c:v>2.00841</c:v>
                </c:pt>
                <c:pt idx="88571">
                  <c:v>2.00843</c:v>
                </c:pt>
                <c:pt idx="88572">
                  <c:v>2.00846</c:v>
                </c:pt>
                <c:pt idx="88573">
                  <c:v>2.00848</c:v>
                </c:pt>
                <c:pt idx="88574">
                  <c:v>2.0085</c:v>
                </c:pt>
                <c:pt idx="88575">
                  <c:v>2.00853</c:v>
                </c:pt>
                <c:pt idx="88576">
                  <c:v>2.00855</c:v>
                </c:pt>
                <c:pt idx="88577">
                  <c:v>2.00857</c:v>
                </c:pt>
                <c:pt idx="88578">
                  <c:v>2.00859</c:v>
                </c:pt>
                <c:pt idx="88579">
                  <c:v>2.00862</c:v>
                </c:pt>
                <c:pt idx="88580">
                  <c:v>2.00864</c:v>
                </c:pt>
                <c:pt idx="88581">
                  <c:v>2.00866</c:v>
                </c:pt>
                <c:pt idx="88582">
                  <c:v>2.00868</c:v>
                </c:pt>
                <c:pt idx="88583">
                  <c:v>2.00871</c:v>
                </c:pt>
                <c:pt idx="88584">
                  <c:v>2.00873</c:v>
                </c:pt>
                <c:pt idx="88585">
                  <c:v>2.00875</c:v>
                </c:pt>
                <c:pt idx="88586">
                  <c:v>2.00878</c:v>
                </c:pt>
                <c:pt idx="88587">
                  <c:v>2.0088</c:v>
                </c:pt>
                <c:pt idx="88588">
                  <c:v>2.00882</c:v>
                </c:pt>
                <c:pt idx="88589">
                  <c:v>2.00884</c:v>
                </c:pt>
                <c:pt idx="88590">
                  <c:v>2.00887</c:v>
                </c:pt>
                <c:pt idx="88591">
                  <c:v>2.00889</c:v>
                </c:pt>
                <c:pt idx="88592">
                  <c:v>2.00891</c:v>
                </c:pt>
                <c:pt idx="88593">
                  <c:v>2.00893</c:v>
                </c:pt>
                <c:pt idx="88594">
                  <c:v>2.00896</c:v>
                </c:pt>
                <c:pt idx="88595">
                  <c:v>2.00898</c:v>
                </c:pt>
                <c:pt idx="88596">
                  <c:v>2.009</c:v>
                </c:pt>
                <c:pt idx="88597">
                  <c:v>2.00902</c:v>
                </c:pt>
                <c:pt idx="88598">
                  <c:v>2.00905</c:v>
                </c:pt>
                <c:pt idx="88599">
                  <c:v>2.00907</c:v>
                </c:pt>
                <c:pt idx="88600">
                  <c:v>2.00909</c:v>
                </c:pt>
                <c:pt idx="88601">
                  <c:v>2.00912</c:v>
                </c:pt>
                <c:pt idx="88602">
                  <c:v>2.00914</c:v>
                </c:pt>
                <c:pt idx="88603">
                  <c:v>2.00916</c:v>
                </c:pt>
                <c:pt idx="88604">
                  <c:v>2.00918</c:v>
                </c:pt>
                <c:pt idx="88605">
                  <c:v>2.00921</c:v>
                </c:pt>
                <c:pt idx="88606">
                  <c:v>2.00923</c:v>
                </c:pt>
                <c:pt idx="88607">
                  <c:v>2.00925</c:v>
                </c:pt>
                <c:pt idx="88608">
                  <c:v>2.00927</c:v>
                </c:pt>
                <c:pt idx="88609">
                  <c:v>2.0093</c:v>
                </c:pt>
                <c:pt idx="88610">
                  <c:v>2.00932</c:v>
                </c:pt>
                <c:pt idx="88611">
                  <c:v>2.00934</c:v>
                </c:pt>
                <c:pt idx="88612">
                  <c:v>2.00936</c:v>
                </c:pt>
                <c:pt idx="88613">
                  <c:v>2.00939</c:v>
                </c:pt>
                <c:pt idx="88614">
                  <c:v>2.00941</c:v>
                </c:pt>
                <c:pt idx="88615">
                  <c:v>2.00943</c:v>
                </c:pt>
                <c:pt idx="88616">
                  <c:v>2.00946</c:v>
                </c:pt>
                <c:pt idx="88617">
                  <c:v>2.00948</c:v>
                </c:pt>
                <c:pt idx="88618">
                  <c:v>2.0095</c:v>
                </c:pt>
                <c:pt idx="88619">
                  <c:v>2.00952</c:v>
                </c:pt>
                <c:pt idx="88620">
                  <c:v>2.00955</c:v>
                </c:pt>
                <c:pt idx="88621">
                  <c:v>2.00957</c:v>
                </c:pt>
                <c:pt idx="88622">
                  <c:v>2.00959</c:v>
                </c:pt>
                <c:pt idx="88623">
                  <c:v>2.00962</c:v>
                </c:pt>
                <c:pt idx="88624">
                  <c:v>2.00964</c:v>
                </c:pt>
                <c:pt idx="88625">
                  <c:v>2.00966</c:v>
                </c:pt>
                <c:pt idx="88626">
                  <c:v>2.00968</c:v>
                </c:pt>
                <c:pt idx="88627">
                  <c:v>2.0097</c:v>
                </c:pt>
                <c:pt idx="88628">
                  <c:v>2.00973</c:v>
                </c:pt>
                <c:pt idx="88629">
                  <c:v>2.00975</c:v>
                </c:pt>
                <c:pt idx="88630">
                  <c:v>2.00977</c:v>
                </c:pt>
                <c:pt idx="88631">
                  <c:v>2.0098</c:v>
                </c:pt>
                <c:pt idx="88632">
                  <c:v>2.00982</c:v>
                </c:pt>
                <c:pt idx="88633">
                  <c:v>2.00984</c:v>
                </c:pt>
                <c:pt idx="88634">
                  <c:v>2.00986</c:v>
                </c:pt>
                <c:pt idx="88635">
                  <c:v>2.00989</c:v>
                </c:pt>
                <c:pt idx="88636">
                  <c:v>2.00991</c:v>
                </c:pt>
                <c:pt idx="88637">
                  <c:v>2.00993</c:v>
                </c:pt>
                <c:pt idx="88638">
                  <c:v>2.00996</c:v>
                </c:pt>
                <c:pt idx="88639">
                  <c:v>2.00998</c:v>
                </c:pt>
                <c:pt idx="88640">
                  <c:v>2.01</c:v>
                </c:pt>
                <c:pt idx="88641">
                  <c:v>2.01002</c:v>
                </c:pt>
                <c:pt idx="88642">
                  <c:v>2.01004</c:v>
                </c:pt>
                <c:pt idx="88643">
                  <c:v>2.01007</c:v>
                </c:pt>
                <c:pt idx="88644">
                  <c:v>2.01009</c:v>
                </c:pt>
                <c:pt idx="88645">
                  <c:v>2.01011</c:v>
                </c:pt>
                <c:pt idx="88646">
                  <c:v>2.01014</c:v>
                </c:pt>
                <c:pt idx="88647">
                  <c:v>2.01016</c:v>
                </c:pt>
                <c:pt idx="88648">
                  <c:v>2.01018</c:v>
                </c:pt>
                <c:pt idx="88649">
                  <c:v>2.0102</c:v>
                </c:pt>
                <c:pt idx="88650">
                  <c:v>2.01023</c:v>
                </c:pt>
                <c:pt idx="88651">
                  <c:v>2.01025</c:v>
                </c:pt>
                <c:pt idx="88652">
                  <c:v>2.01027</c:v>
                </c:pt>
                <c:pt idx="88653">
                  <c:v>2.0103</c:v>
                </c:pt>
                <c:pt idx="88654">
                  <c:v>2.01032</c:v>
                </c:pt>
                <c:pt idx="88655">
                  <c:v>2.01034</c:v>
                </c:pt>
                <c:pt idx="88656">
                  <c:v>2.01036</c:v>
                </c:pt>
                <c:pt idx="88657">
                  <c:v>2.01038</c:v>
                </c:pt>
                <c:pt idx="88658">
                  <c:v>2.01041</c:v>
                </c:pt>
                <c:pt idx="88659">
                  <c:v>2.01043</c:v>
                </c:pt>
                <c:pt idx="88660">
                  <c:v>2.01045</c:v>
                </c:pt>
                <c:pt idx="88661">
                  <c:v>2.01048</c:v>
                </c:pt>
                <c:pt idx="88662">
                  <c:v>2.0105</c:v>
                </c:pt>
                <c:pt idx="88663">
                  <c:v>2.01052</c:v>
                </c:pt>
                <c:pt idx="88664">
                  <c:v>2.01054</c:v>
                </c:pt>
                <c:pt idx="88665">
                  <c:v>2.01057</c:v>
                </c:pt>
                <c:pt idx="88666">
                  <c:v>2.01059</c:v>
                </c:pt>
                <c:pt idx="88667">
                  <c:v>2.01061</c:v>
                </c:pt>
                <c:pt idx="88668">
                  <c:v>2.01064</c:v>
                </c:pt>
                <c:pt idx="88669">
                  <c:v>2.01066</c:v>
                </c:pt>
                <c:pt idx="88670">
                  <c:v>2.01068</c:v>
                </c:pt>
                <c:pt idx="88671">
                  <c:v>2.0107</c:v>
                </c:pt>
                <c:pt idx="88672">
                  <c:v>2.01073</c:v>
                </c:pt>
                <c:pt idx="88673">
                  <c:v>2.01075</c:v>
                </c:pt>
                <c:pt idx="88674">
                  <c:v>2.01077</c:v>
                </c:pt>
                <c:pt idx="88675">
                  <c:v>2.01079</c:v>
                </c:pt>
                <c:pt idx="88676">
                  <c:v>2.01082</c:v>
                </c:pt>
                <c:pt idx="88677">
                  <c:v>2.01084</c:v>
                </c:pt>
                <c:pt idx="88678">
                  <c:v>2.01086</c:v>
                </c:pt>
                <c:pt idx="88679">
                  <c:v>2.01088</c:v>
                </c:pt>
                <c:pt idx="88680">
                  <c:v>2.01091</c:v>
                </c:pt>
                <c:pt idx="88681">
                  <c:v>2.01093</c:v>
                </c:pt>
                <c:pt idx="88682">
                  <c:v>2.01095</c:v>
                </c:pt>
                <c:pt idx="88683">
                  <c:v>2.01098</c:v>
                </c:pt>
                <c:pt idx="88684">
                  <c:v>2.011</c:v>
                </c:pt>
                <c:pt idx="88685">
                  <c:v>2.01102</c:v>
                </c:pt>
                <c:pt idx="88686">
                  <c:v>2.01104</c:v>
                </c:pt>
                <c:pt idx="88687">
                  <c:v>2.01107</c:v>
                </c:pt>
                <c:pt idx="88688">
                  <c:v>2.01109</c:v>
                </c:pt>
                <c:pt idx="88689">
                  <c:v>2.01111</c:v>
                </c:pt>
                <c:pt idx="88690">
                  <c:v>2.01113</c:v>
                </c:pt>
                <c:pt idx="88691">
                  <c:v>2.01116</c:v>
                </c:pt>
                <c:pt idx="88692">
                  <c:v>2.01118</c:v>
                </c:pt>
                <c:pt idx="88693">
                  <c:v>2.0112</c:v>
                </c:pt>
                <c:pt idx="88694">
                  <c:v>2.01122</c:v>
                </c:pt>
                <c:pt idx="88695">
                  <c:v>2.01125</c:v>
                </c:pt>
                <c:pt idx="88696">
                  <c:v>2.01127</c:v>
                </c:pt>
                <c:pt idx="88697">
                  <c:v>2.01129</c:v>
                </c:pt>
                <c:pt idx="88698">
                  <c:v>2.01132</c:v>
                </c:pt>
                <c:pt idx="88699">
                  <c:v>2.01134</c:v>
                </c:pt>
                <c:pt idx="88700">
                  <c:v>2.01136</c:v>
                </c:pt>
                <c:pt idx="88701">
                  <c:v>2.01138</c:v>
                </c:pt>
                <c:pt idx="88702">
                  <c:v>2.01141</c:v>
                </c:pt>
                <c:pt idx="88703">
                  <c:v>2.01143</c:v>
                </c:pt>
                <c:pt idx="88704">
                  <c:v>2.01145</c:v>
                </c:pt>
                <c:pt idx="88705">
                  <c:v>2.01147</c:v>
                </c:pt>
                <c:pt idx="88706">
                  <c:v>2.0115</c:v>
                </c:pt>
                <c:pt idx="88707">
                  <c:v>2.01152</c:v>
                </c:pt>
                <c:pt idx="88708">
                  <c:v>2.01154</c:v>
                </c:pt>
                <c:pt idx="88709">
                  <c:v>2.01157</c:v>
                </c:pt>
                <c:pt idx="88710">
                  <c:v>2.01159</c:v>
                </c:pt>
                <c:pt idx="88711">
                  <c:v>2.01161</c:v>
                </c:pt>
                <c:pt idx="88712">
                  <c:v>2.01163</c:v>
                </c:pt>
                <c:pt idx="88713">
                  <c:v>2.01166</c:v>
                </c:pt>
                <c:pt idx="88714">
                  <c:v>2.01168</c:v>
                </c:pt>
                <c:pt idx="88715">
                  <c:v>2.0117</c:v>
                </c:pt>
                <c:pt idx="88716">
                  <c:v>2.01172</c:v>
                </c:pt>
                <c:pt idx="88717">
                  <c:v>2.01175</c:v>
                </c:pt>
                <c:pt idx="88718">
                  <c:v>2.01177</c:v>
                </c:pt>
                <c:pt idx="88719">
                  <c:v>2.01179</c:v>
                </c:pt>
                <c:pt idx="88720">
                  <c:v>2.01181</c:v>
                </c:pt>
                <c:pt idx="88721">
                  <c:v>2.01184</c:v>
                </c:pt>
                <c:pt idx="88722">
                  <c:v>2.01186</c:v>
                </c:pt>
                <c:pt idx="88723">
                  <c:v>2.01188</c:v>
                </c:pt>
                <c:pt idx="88724">
                  <c:v>2.01191</c:v>
                </c:pt>
                <c:pt idx="88725">
                  <c:v>2.01193</c:v>
                </c:pt>
                <c:pt idx="88726">
                  <c:v>2.01195</c:v>
                </c:pt>
                <c:pt idx="88727">
                  <c:v>2.01197</c:v>
                </c:pt>
                <c:pt idx="88728">
                  <c:v>2.012</c:v>
                </c:pt>
                <c:pt idx="88729">
                  <c:v>2.01202</c:v>
                </c:pt>
                <c:pt idx="88730">
                  <c:v>2.01204</c:v>
                </c:pt>
                <c:pt idx="88731">
                  <c:v>2.01206</c:v>
                </c:pt>
                <c:pt idx="88732">
                  <c:v>2.01209</c:v>
                </c:pt>
                <c:pt idx="88733">
                  <c:v>2.01211</c:v>
                </c:pt>
                <c:pt idx="88734">
                  <c:v>2.01213</c:v>
                </c:pt>
                <c:pt idx="88735">
                  <c:v>2.01215</c:v>
                </c:pt>
                <c:pt idx="88736">
                  <c:v>2.01218</c:v>
                </c:pt>
                <c:pt idx="88737">
                  <c:v>2.0122</c:v>
                </c:pt>
                <c:pt idx="88738">
                  <c:v>2.01222</c:v>
                </c:pt>
                <c:pt idx="88739">
                  <c:v>2.01225</c:v>
                </c:pt>
                <c:pt idx="88740">
                  <c:v>2.01227</c:v>
                </c:pt>
                <c:pt idx="88741">
                  <c:v>2.01229</c:v>
                </c:pt>
                <c:pt idx="88742">
                  <c:v>2.01231</c:v>
                </c:pt>
                <c:pt idx="88743">
                  <c:v>2.01234</c:v>
                </c:pt>
                <c:pt idx="88744">
                  <c:v>2.01236</c:v>
                </c:pt>
                <c:pt idx="88745">
                  <c:v>2.01238</c:v>
                </c:pt>
                <c:pt idx="88746">
                  <c:v>2.0124</c:v>
                </c:pt>
                <c:pt idx="88747">
                  <c:v>2.01243</c:v>
                </c:pt>
                <c:pt idx="88748">
                  <c:v>2.01245</c:v>
                </c:pt>
                <c:pt idx="88749">
                  <c:v>2.01247</c:v>
                </c:pt>
                <c:pt idx="88750">
                  <c:v>2.01249</c:v>
                </c:pt>
                <c:pt idx="88751">
                  <c:v>2.01252</c:v>
                </c:pt>
                <c:pt idx="88752">
                  <c:v>2.01254</c:v>
                </c:pt>
                <c:pt idx="88753">
                  <c:v>2.01256</c:v>
                </c:pt>
                <c:pt idx="88754">
                  <c:v>2.01259</c:v>
                </c:pt>
                <c:pt idx="88755">
                  <c:v>2.01261</c:v>
                </c:pt>
                <c:pt idx="88756">
                  <c:v>2.01263</c:v>
                </c:pt>
                <c:pt idx="88757">
                  <c:v>2.01265</c:v>
                </c:pt>
                <c:pt idx="88758">
                  <c:v>2.01268</c:v>
                </c:pt>
                <c:pt idx="88759">
                  <c:v>2.0127</c:v>
                </c:pt>
                <c:pt idx="88760">
                  <c:v>2.01272</c:v>
                </c:pt>
                <c:pt idx="88761">
                  <c:v>2.01274</c:v>
                </c:pt>
                <c:pt idx="88762">
                  <c:v>2.01277</c:v>
                </c:pt>
                <c:pt idx="88763">
                  <c:v>2.01279</c:v>
                </c:pt>
                <c:pt idx="88764">
                  <c:v>2.01281</c:v>
                </c:pt>
                <c:pt idx="88765">
                  <c:v>2.01283</c:v>
                </c:pt>
                <c:pt idx="88766">
                  <c:v>2.01286</c:v>
                </c:pt>
                <c:pt idx="88767">
                  <c:v>2.01288</c:v>
                </c:pt>
                <c:pt idx="88768">
                  <c:v>2.0129</c:v>
                </c:pt>
                <c:pt idx="88769">
                  <c:v>2.01293</c:v>
                </c:pt>
                <c:pt idx="88770">
                  <c:v>2.01295</c:v>
                </c:pt>
                <c:pt idx="88771">
                  <c:v>2.01297</c:v>
                </c:pt>
                <c:pt idx="88772">
                  <c:v>2.01299</c:v>
                </c:pt>
                <c:pt idx="88773">
                  <c:v>2.01302</c:v>
                </c:pt>
                <c:pt idx="88774">
                  <c:v>2.01304</c:v>
                </c:pt>
                <c:pt idx="88775">
                  <c:v>2.01306</c:v>
                </c:pt>
                <c:pt idx="88776">
                  <c:v>2.01308</c:v>
                </c:pt>
                <c:pt idx="88777">
                  <c:v>2.01311</c:v>
                </c:pt>
                <c:pt idx="88778">
                  <c:v>2.01313</c:v>
                </c:pt>
                <c:pt idx="88779">
                  <c:v>2.01315</c:v>
                </c:pt>
                <c:pt idx="88780">
                  <c:v>2.01317</c:v>
                </c:pt>
                <c:pt idx="88781">
                  <c:v>2.0132</c:v>
                </c:pt>
                <c:pt idx="88782">
                  <c:v>2.01322</c:v>
                </c:pt>
                <c:pt idx="88783">
                  <c:v>2.01324</c:v>
                </c:pt>
                <c:pt idx="88784">
                  <c:v>2.01327</c:v>
                </c:pt>
                <c:pt idx="88785">
                  <c:v>2.01329</c:v>
                </c:pt>
                <c:pt idx="88786">
                  <c:v>2.01331</c:v>
                </c:pt>
                <c:pt idx="88787">
                  <c:v>2.01333</c:v>
                </c:pt>
                <c:pt idx="88788">
                  <c:v>2.01336</c:v>
                </c:pt>
                <c:pt idx="88789">
                  <c:v>2.01338</c:v>
                </c:pt>
                <c:pt idx="88790">
                  <c:v>2.0134</c:v>
                </c:pt>
                <c:pt idx="88791">
                  <c:v>2.01342</c:v>
                </c:pt>
                <c:pt idx="88792">
                  <c:v>2.01345</c:v>
                </c:pt>
                <c:pt idx="88793">
                  <c:v>2.01347</c:v>
                </c:pt>
                <c:pt idx="88794">
                  <c:v>2.01349</c:v>
                </c:pt>
                <c:pt idx="88795">
                  <c:v>2.01351</c:v>
                </c:pt>
                <c:pt idx="88796">
                  <c:v>2.01354</c:v>
                </c:pt>
                <c:pt idx="88797">
                  <c:v>2.01356</c:v>
                </c:pt>
                <c:pt idx="88798">
                  <c:v>2.01358</c:v>
                </c:pt>
                <c:pt idx="88799">
                  <c:v>2.01361</c:v>
                </c:pt>
                <c:pt idx="88800">
                  <c:v>2.01363</c:v>
                </c:pt>
                <c:pt idx="88801">
                  <c:v>2.01365</c:v>
                </c:pt>
                <c:pt idx="88802">
                  <c:v>2.01367</c:v>
                </c:pt>
                <c:pt idx="88803">
                  <c:v>2.0137</c:v>
                </c:pt>
                <c:pt idx="88804">
                  <c:v>2.01372</c:v>
                </c:pt>
                <c:pt idx="88805">
                  <c:v>2.01374</c:v>
                </c:pt>
                <c:pt idx="88806">
                  <c:v>2.01376</c:v>
                </c:pt>
                <c:pt idx="88807">
                  <c:v>2.01379</c:v>
                </c:pt>
                <c:pt idx="88808">
                  <c:v>2.01381</c:v>
                </c:pt>
                <c:pt idx="88809">
                  <c:v>2.01383</c:v>
                </c:pt>
                <c:pt idx="88810">
                  <c:v>2.01385</c:v>
                </c:pt>
                <c:pt idx="88811">
                  <c:v>2.01388</c:v>
                </c:pt>
                <c:pt idx="88812">
                  <c:v>2.0139</c:v>
                </c:pt>
                <c:pt idx="88813">
                  <c:v>2.01392</c:v>
                </c:pt>
                <c:pt idx="88814">
                  <c:v>2.01395</c:v>
                </c:pt>
                <c:pt idx="88815">
                  <c:v>2.01397</c:v>
                </c:pt>
                <c:pt idx="88816">
                  <c:v>2.01399</c:v>
                </c:pt>
                <c:pt idx="88817">
                  <c:v>2.01401</c:v>
                </c:pt>
                <c:pt idx="88818">
                  <c:v>2.01404</c:v>
                </c:pt>
                <c:pt idx="88819">
                  <c:v>2.01406</c:v>
                </c:pt>
                <c:pt idx="88820">
                  <c:v>2.01408</c:v>
                </c:pt>
                <c:pt idx="88821">
                  <c:v>2.0141</c:v>
                </c:pt>
                <c:pt idx="88822">
                  <c:v>2.01413</c:v>
                </c:pt>
                <c:pt idx="88823">
                  <c:v>2.01415</c:v>
                </c:pt>
                <c:pt idx="88824">
                  <c:v>2.01417</c:v>
                </c:pt>
                <c:pt idx="88825">
                  <c:v>2.01419</c:v>
                </c:pt>
                <c:pt idx="88826">
                  <c:v>2.01422</c:v>
                </c:pt>
                <c:pt idx="88827">
                  <c:v>2.01424</c:v>
                </c:pt>
                <c:pt idx="88828">
                  <c:v>2.01426</c:v>
                </c:pt>
                <c:pt idx="88829">
                  <c:v>2.01429</c:v>
                </c:pt>
                <c:pt idx="88830">
                  <c:v>2.01431</c:v>
                </c:pt>
                <c:pt idx="88831">
                  <c:v>2.01433</c:v>
                </c:pt>
                <c:pt idx="88832">
                  <c:v>2.01435</c:v>
                </c:pt>
                <c:pt idx="88833">
                  <c:v>2.01438</c:v>
                </c:pt>
                <c:pt idx="88834">
                  <c:v>2.0144</c:v>
                </c:pt>
                <c:pt idx="88835">
                  <c:v>2.01442</c:v>
                </c:pt>
                <c:pt idx="88836">
                  <c:v>2.01444</c:v>
                </c:pt>
                <c:pt idx="88837">
                  <c:v>2.01447</c:v>
                </c:pt>
                <c:pt idx="88838">
                  <c:v>2.01449</c:v>
                </c:pt>
                <c:pt idx="88839">
                  <c:v>2.01451</c:v>
                </c:pt>
                <c:pt idx="88840">
                  <c:v>2.01453</c:v>
                </c:pt>
                <c:pt idx="88841">
                  <c:v>2.01456</c:v>
                </c:pt>
                <c:pt idx="88842">
                  <c:v>2.01458</c:v>
                </c:pt>
                <c:pt idx="88843">
                  <c:v>2.0146</c:v>
                </c:pt>
                <c:pt idx="88844">
                  <c:v>2.01463</c:v>
                </c:pt>
                <c:pt idx="88845">
                  <c:v>2.01465</c:v>
                </c:pt>
                <c:pt idx="88846">
                  <c:v>2.01467</c:v>
                </c:pt>
                <c:pt idx="88847">
                  <c:v>2.01469</c:v>
                </c:pt>
                <c:pt idx="88848">
                  <c:v>2.01472</c:v>
                </c:pt>
                <c:pt idx="88849">
                  <c:v>2.01474</c:v>
                </c:pt>
                <c:pt idx="88850">
                  <c:v>2.01476</c:v>
                </c:pt>
                <c:pt idx="88851">
                  <c:v>2.01478</c:v>
                </c:pt>
                <c:pt idx="88852">
                  <c:v>2.01481</c:v>
                </c:pt>
                <c:pt idx="88853">
                  <c:v>2.01483</c:v>
                </c:pt>
                <c:pt idx="88854">
                  <c:v>2.01485</c:v>
                </c:pt>
                <c:pt idx="88855">
                  <c:v>2.01487</c:v>
                </c:pt>
                <c:pt idx="88856">
                  <c:v>2.0149</c:v>
                </c:pt>
                <c:pt idx="88857">
                  <c:v>2.01492</c:v>
                </c:pt>
                <c:pt idx="88858">
                  <c:v>2.01494</c:v>
                </c:pt>
                <c:pt idx="88859">
                  <c:v>2.01497</c:v>
                </c:pt>
                <c:pt idx="88860">
                  <c:v>2.01499</c:v>
                </c:pt>
                <c:pt idx="88861">
                  <c:v>2.01501</c:v>
                </c:pt>
                <c:pt idx="88862">
                  <c:v>2.01503</c:v>
                </c:pt>
                <c:pt idx="88863">
                  <c:v>2.01506</c:v>
                </c:pt>
                <c:pt idx="88864">
                  <c:v>2.01508</c:v>
                </c:pt>
                <c:pt idx="88865">
                  <c:v>2.0151</c:v>
                </c:pt>
                <c:pt idx="88866">
                  <c:v>2.01512</c:v>
                </c:pt>
                <c:pt idx="88867">
                  <c:v>2.01515</c:v>
                </c:pt>
                <c:pt idx="88868">
                  <c:v>2.01517</c:v>
                </c:pt>
                <c:pt idx="88869">
                  <c:v>2.01519</c:v>
                </c:pt>
                <c:pt idx="88870">
                  <c:v>2.01521</c:v>
                </c:pt>
                <c:pt idx="88871">
                  <c:v>2.01524</c:v>
                </c:pt>
                <c:pt idx="88872">
                  <c:v>2.01526</c:v>
                </c:pt>
                <c:pt idx="88873">
                  <c:v>2.01528</c:v>
                </c:pt>
                <c:pt idx="88874">
                  <c:v>2.01531</c:v>
                </c:pt>
                <c:pt idx="88875">
                  <c:v>2.01533</c:v>
                </c:pt>
                <c:pt idx="88876">
                  <c:v>2.01535</c:v>
                </c:pt>
                <c:pt idx="88877">
                  <c:v>2.01537</c:v>
                </c:pt>
                <c:pt idx="88878">
                  <c:v>2.0154</c:v>
                </c:pt>
                <c:pt idx="88879">
                  <c:v>2.01542</c:v>
                </c:pt>
                <c:pt idx="88880">
                  <c:v>2.01544</c:v>
                </c:pt>
                <c:pt idx="88881">
                  <c:v>2.01546</c:v>
                </c:pt>
                <c:pt idx="88882">
                  <c:v>2.01549</c:v>
                </c:pt>
                <c:pt idx="88883">
                  <c:v>2.01551</c:v>
                </c:pt>
                <c:pt idx="88884">
                  <c:v>2.01553</c:v>
                </c:pt>
                <c:pt idx="88885">
                  <c:v>2.01556</c:v>
                </c:pt>
                <c:pt idx="88886">
                  <c:v>2.01558</c:v>
                </c:pt>
                <c:pt idx="88887">
                  <c:v>2.0156</c:v>
                </c:pt>
                <c:pt idx="88888">
                  <c:v>2.01562</c:v>
                </c:pt>
                <c:pt idx="88889">
                  <c:v>2.01565</c:v>
                </c:pt>
                <c:pt idx="88890">
                  <c:v>2.01567</c:v>
                </c:pt>
                <c:pt idx="88891">
                  <c:v>2.01569</c:v>
                </c:pt>
                <c:pt idx="88892">
                  <c:v>2.01571</c:v>
                </c:pt>
                <c:pt idx="88893">
                  <c:v>2.01574</c:v>
                </c:pt>
                <c:pt idx="88894">
                  <c:v>2.01576</c:v>
                </c:pt>
                <c:pt idx="88895">
                  <c:v>2.01578</c:v>
                </c:pt>
                <c:pt idx="88896">
                  <c:v>2.0158</c:v>
                </c:pt>
                <c:pt idx="88897">
                  <c:v>2.01583</c:v>
                </c:pt>
                <c:pt idx="88898">
                  <c:v>2.01585</c:v>
                </c:pt>
                <c:pt idx="88899">
                  <c:v>2.01587</c:v>
                </c:pt>
                <c:pt idx="88900">
                  <c:v>2.0159</c:v>
                </c:pt>
                <c:pt idx="88901">
                  <c:v>2.01592</c:v>
                </c:pt>
                <c:pt idx="88902">
                  <c:v>2.01594</c:v>
                </c:pt>
                <c:pt idx="88903">
                  <c:v>2.01596</c:v>
                </c:pt>
                <c:pt idx="88904">
                  <c:v>2.01599</c:v>
                </c:pt>
                <c:pt idx="88905">
                  <c:v>2.01601</c:v>
                </c:pt>
                <c:pt idx="88906">
                  <c:v>2.01603</c:v>
                </c:pt>
                <c:pt idx="88907">
                  <c:v>2.01605</c:v>
                </c:pt>
                <c:pt idx="88908">
                  <c:v>2.01608</c:v>
                </c:pt>
                <c:pt idx="88909">
                  <c:v>2.0161</c:v>
                </c:pt>
                <c:pt idx="88910">
                  <c:v>2.01612</c:v>
                </c:pt>
                <c:pt idx="88911">
                  <c:v>2.01614</c:v>
                </c:pt>
                <c:pt idx="88912">
                  <c:v>2.01617</c:v>
                </c:pt>
                <c:pt idx="88913">
                  <c:v>2.01619</c:v>
                </c:pt>
                <c:pt idx="88914">
                  <c:v>2.01621</c:v>
                </c:pt>
                <c:pt idx="88915">
                  <c:v>2.01624</c:v>
                </c:pt>
                <c:pt idx="88916">
                  <c:v>2.01626</c:v>
                </c:pt>
                <c:pt idx="88917">
                  <c:v>2.01628</c:v>
                </c:pt>
                <c:pt idx="88918">
                  <c:v>2.0163</c:v>
                </c:pt>
                <c:pt idx="88919">
                  <c:v>2.01633</c:v>
                </c:pt>
                <c:pt idx="88920">
                  <c:v>2.01635</c:v>
                </c:pt>
                <c:pt idx="88921">
                  <c:v>2.01637</c:v>
                </c:pt>
                <c:pt idx="88922">
                  <c:v>2.0164</c:v>
                </c:pt>
                <c:pt idx="88923">
                  <c:v>2.01642</c:v>
                </c:pt>
                <c:pt idx="88924">
                  <c:v>2.01644</c:v>
                </c:pt>
                <c:pt idx="88925">
                  <c:v>2.01646</c:v>
                </c:pt>
                <c:pt idx="88926">
                  <c:v>2.01648</c:v>
                </c:pt>
                <c:pt idx="88927">
                  <c:v>2.01651</c:v>
                </c:pt>
                <c:pt idx="88928">
                  <c:v>2.01653</c:v>
                </c:pt>
                <c:pt idx="88929">
                  <c:v>2.01655</c:v>
                </c:pt>
                <c:pt idx="88930">
                  <c:v>2.01658</c:v>
                </c:pt>
                <c:pt idx="88931">
                  <c:v>2.0166</c:v>
                </c:pt>
                <c:pt idx="88932">
                  <c:v>2.01662</c:v>
                </c:pt>
                <c:pt idx="88933">
                  <c:v>2.01664</c:v>
                </c:pt>
                <c:pt idx="88934">
                  <c:v>2.01667</c:v>
                </c:pt>
                <c:pt idx="88935">
                  <c:v>2.01669</c:v>
                </c:pt>
                <c:pt idx="88936">
                  <c:v>2.01671</c:v>
                </c:pt>
                <c:pt idx="88937">
                  <c:v>2.01674</c:v>
                </c:pt>
                <c:pt idx="88938">
                  <c:v>2.01676</c:v>
                </c:pt>
                <c:pt idx="88939">
                  <c:v>2.01678</c:v>
                </c:pt>
                <c:pt idx="88940">
                  <c:v>2.0168</c:v>
                </c:pt>
                <c:pt idx="88941">
                  <c:v>2.01682</c:v>
                </c:pt>
                <c:pt idx="88942">
                  <c:v>2.01685</c:v>
                </c:pt>
                <c:pt idx="88943">
                  <c:v>2.01687</c:v>
                </c:pt>
                <c:pt idx="88944">
                  <c:v>2.01689</c:v>
                </c:pt>
                <c:pt idx="88945">
                  <c:v>2.01692</c:v>
                </c:pt>
                <c:pt idx="88946">
                  <c:v>2.01694</c:v>
                </c:pt>
                <c:pt idx="88947">
                  <c:v>2.01696</c:v>
                </c:pt>
                <c:pt idx="88948">
                  <c:v>2.01698</c:v>
                </c:pt>
                <c:pt idx="88949">
                  <c:v>2.01701</c:v>
                </c:pt>
                <c:pt idx="88950">
                  <c:v>2.01703</c:v>
                </c:pt>
                <c:pt idx="88951">
                  <c:v>2.01705</c:v>
                </c:pt>
                <c:pt idx="88952">
                  <c:v>2.01708</c:v>
                </c:pt>
                <c:pt idx="88953">
                  <c:v>2.0171</c:v>
                </c:pt>
                <c:pt idx="88954">
                  <c:v>2.01712</c:v>
                </c:pt>
                <c:pt idx="88955">
                  <c:v>2.01714</c:v>
                </c:pt>
                <c:pt idx="88956">
                  <c:v>2.01717</c:v>
                </c:pt>
                <c:pt idx="88957">
                  <c:v>2.01719</c:v>
                </c:pt>
                <c:pt idx="88958">
                  <c:v>2.01721</c:v>
                </c:pt>
                <c:pt idx="88959">
                  <c:v>2.01723</c:v>
                </c:pt>
                <c:pt idx="88960">
                  <c:v>2.01726</c:v>
                </c:pt>
                <c:pt idx="88961">
                  <c:v>2.01728</c:v>
                </c:pt>
                <c:pt idx="88962">
                  <c:v>2.0173</c:v>
                </c:pt>
                <c:pt idx="88963">
                  <c:v>2.01732</c:v>
                </c:pt>
                <c:pt idx="88964">
                  <c:v>2.01735</c:v>
                </c:pt>
                <c:pt idx="88965">
                  <c:v>2.01737</c:v>
                </c:pt>
                <c:pt idx="88966">
                  <c:v>2.01739</c:v>
                </c:pt>
                <c:pt idx="88967">
                  <c:v>2.01742</c:v>
                </c:pt>
                <c:pt idx="88968">
                  <c:v>2.01744</c:v>
                </c:pt>
                <c:pt idx="88969">
                  <c:v>2.01746</c:v>
                </c:pt>
                <c:pt idx="88970">
                  <c:v>2.01748</c:v>
                </c:pt>
                <c:pt idx="88971">
                  <c:v>2.01751</c:v>
                </c:pt>
                <c:pt idx="88972">
                  <c:v>2.01753</c:v>
                </c:pt>
                <c:pt idx="88973">
                  <c:v>2.01755</c:v>
                </c:pt>
                <c:pt idx="88974">
                  <c:v>2.01757</c:v>
                </c:pt>
                <c:pt idx="88975">
                  <c:v>2.0176</c:v>
                </c:pt>
                <c:pt idx="88976">
                  <c:v>2.01762</c:v>
                </c:pt>
                <c:pt idx="88977">
                  <c:v>2.01764</c:v>
                </c:pt>
                <c:pt idx="88978">
                  <c:v>2.01766</c:v>
                </c:pt>
                <c:pt idx="88979">
                  <c:v>2.01769</c:v>
                </c:pt>
                <c:pt idx="88980">
                  <c:v>2.01771</c:v>
                </c:pt>
                <c:pt idx="88981">
                  <c:v>2.01773</c:v>
                </c:pt>
                <c:pt idx="88982">
                  <c:v>2.01776</c:v>
                </c:pt>
                <c:pt idx="88983">
                  <c:v>2.01778</c:v>
                </c:pt>
                <c:pt idx="88984">
                  <c:v>2.0178</c:v>
                </c:pt>
                <c:pt idx="88985">
                  <c:v>2.01782</c:v>
                </c:pt>
                <c:pt idx="88986">
                  <c:v>2.01785</c:v>
                </c:pt>
                <c:pt idx="88987">
                  <c:v>2.01787</c:v>
                </c:pt>
                <c:pt idx="88988">
                  <c:v>2.01789</c:v>
                </c:pt>
                <c:pt idx="88989">
                  <c:v>2.01791</c:v>
                </c:pt>
                <c:pt idx="88990">
                  <c:v>2.01794</c:v>
                </c:pt>
                <c:pt idx="88991">
                  <c:v>2.01796</c:v>
                </c:pt>
                <c:pt idx="88992">
                  <c:v>2.01798</c:v>
                </c:pt>
                <c:pt idx="88993">
                  <c:v>2.01801</c:v>
                </c:pt>
                <c:pt idx="88994">
                  <c:v>2.01803</c:v>
                </c:pt>
                <c:pt idx="88995">
                  <c:v>2.01805</c:v>
                </c:pt>
                <c:pt idx="88996">
                  <c:v>2.01807</c:v>
                </c:pt>
                <c:pt idx="88997">
                  <c:v>2.0181</c:v>
                </c:pt>
                <c:pt idx="88998">
                  <c:v>2.01812</c:v>
                </c:pt>
                <c:pt idx="88999">
                  <c:v>2.01814</c:v>
                </c:pt>
                <c:pt idx="89000">
                  <c:v>2.01816</c:v>
                </c:pt>
                <c:pt idx="89001">
                  <c:v>2.01819</c:v>
                </c:pt>
                <c:pt idx="89002">
                  <c:v>2.01821</c:v>
                </c:pt>
                <c:pt idx="89003">
                  <c:v>2.01823</c:v>
                </c:pt>
                <c:pt idx="89004">
                  <c:v>2.01825</c:v>
                </c:pt>
                <c:pt idx="89005">
                  <c:v>2.01828</c:v>
                </c:pt>
                <c:pt idx="89006">
                  <c:v>2.0183</c:v>
                </c:pt>
                <c:pt idx="89007">
                  <c:v>2.01832</c:v>
                </c:pt>
                <c:pt idx="89008">
                  <c:v>2.01835</c:v>
                </c:pt>
                <c:pt idx="89009">
                  <c:v>2.01837</c:v>
                </c:pt>
                <c:pt idx="89010">
                  <c:v>2.01839</c:v>
                </c:pt>
                <c:pt idx="89011">
                  <c:v>2.01841</c:v>
                </c:pt>
                <c:pt idx="89012">
                  <c:v>2.01844</c:v>
                </c:pt>
                <c:pt idx="89013">
                  <c:v>2.01846</c:v>
                </c:pt>
                <c:pt idx="89014">
                  <c:v>2.01848</c:v>
                </c:pt>
                <c:pt idx="89015">
                  <c:v>2.0185</c:v>
                </c:pt>
                <c:pt idx="89016">
                  <c:v>2.01853</c:v>
                </c:pt>
                <c:pt idx="89017">
                  <c:v>2.01855</c:v>
                </c:pt>
                <c:pt idx="89018">
                  <c:v>2.01857</c:v>
                </c:pt>
                <c:pt idx="89019">
                  <c:v>2.01859</c:v>
                </c:pt>
                <c:pt idx="89020">
                  <c:v>2.01862</c:v>
                </c:pt>
                <c:pt idx="89021">
                  <c:v>2.01864</c:v>
                </c:pt>
                <c:pt idx="89022">
                  <c:v>2.01866</c:v>
                </c:pt>
                <c:pt idx="89023">
                  <c:v>2.01869</c:v>
                </c:pt>
                <c:pt idx="89024">
                  <c:v>2.01871</c:v>
                </c:pt>
                <c:pt idx="89025">
                  <c:v>2.01873</c:v>
                </c:pt>
                <c:pt idx="89026">
                  <c:v>2.01875</c:v>
                </c:pt>
                <c:pt idx="89027">
                  <c:v>2.01878</c:v>
                </c:pt>
                <c:pt idx="89028">
                  <c:v>2.0188</c:v>
                </c:pt>
                <c:pt idx="89029">
                  <c:v>2.01882</c:v>
                </c:pt>
                <c:pt idx="89030">
                  <c:v>2.01884</c:v>
                </c:pt>
                <c:pt idx="89031">
                  <c:v>2.01887</c:v>
                </c:pt>
                <c:pt idx="89032">
                  <c:v>2.01889</c:v>
                </c:pt>
                <c:pt idx="89033">
                  <c:v>2.01891</c:v>
                </c:pt>
                <c:pt idx="89034">
                  <c:v>2.01893</c:v>
                </c:pt>
                <c:pt idx="89035">
                  <c:v>2.01896</c:v>
                </c:pt>
                <c:pt idx="89036">
                  <c:v>2.01898</c:v>
                </c:pt>
                <c:pt idx="89037">
                  <c:v>2.019</c:v>
                </c:pt>
                <c:pt idx="89038">
                  <c:v>2.01903</c:v>
                </c:pt>
                <c:pt idx="89039">
                  <c:v>2.01905</c:v>
                </c:pt>
                <c:pt idx="89040">
                  <c:v>2.01907</c:v>
                </c:pt>
                <c:pt idx="89041">
                  <c:v>2.01909</c:v>
                </c:pt>
                <c:pt idx="89042">
                  <c:v>2.01912</c:v>
                </c:pt>
                <c:pt idx="89043">
                  <c:v>2.01914</c:v>
                </c:pt>
                <c:pt idx="89044">
                  <c:v>2.01916</c:v>
                </c:pt>
                <c:pt idx="89045">
                  <c:v>2.01918</c:v>
                </c:pt>
                <c:pt idx="89046">
                  <c:v>2.01921</c:v>
                </c:pt>
                <c:pt idx="89047">
                  <c:v>2.01923</c:v>
                </c:pt>
                <c:pt idx="89048">
                  <c:v>2.01925</c:v>
                </c:pt>
                <c:pt idx="89049">
                  <c:v>2.01927</c:v>
                </c:pt>
                <c:pt idx="89050">
                  <c:v>2.0193</c:v>
                </c:pt>
                <c:pt idx="89051">
                  <c:v>2.01932</c:v>
                </c:pt>
                <c:pt idx="89052">
                  <c:v>2.01934</c:v>
                </c:pt>
                <c:pt idx="89053">
                  <c:v>2.01937</c:v>
                </c:pt>
                <c:pt idx="89054">
                  <c:v>2.01939</c:v>
                </c:pt>
                <c:pt idx="89055">
                  <c:v>2.01941</c:v>
                </c:pt>
                <c:pt idx="89056">
                  <c:v>2.01943</c:v>
                </c:pt>
                <c:pt idx="89057">
                  <c:v>2.01946</c:v>
                </c:pt>
                <c:pt idx="89058">
                  <c:v>2.01948</c:v>
                </c:pt>
                <c:pt idx="89059">
                  <c:v>2.0195</c:v>
                </c:pt>
                <c:pt idx="89060">
                  <c:v>2.01952</c:v>
                </c:pt>
                <c:pt idx="89061">
                  <c:v>2.01955</c:v>
                </c:pt>
                <c:pt idx="89062">
                  <c:v>2.01957</c:v>
                </c:pt>
                <c:pt idx="89063">
                  <c:v>2.01959</c:v>
                </c:pt>
                <c:pt idx="89064">
                  <c:v>2.01961</c:v>
                </c:pt>
                <c:pt idx="89065">
                  <c:v>2.01964</c:v>
                </c:pt>
                <c:pt idx="89066">
                  <c:v>2.01966</c:v>
                </c:pt>
                <c:pt idx="89067">
                  <c:v>2.01968</c:v>
                </c:pt>
                <c:pt idx="89068">
                  <c:v>2.01971</c:v>
                </c:pt>
                <c:pt idx="89069">
                  <c:v>2.01973</c:v>
                </c:pt>
                <c:pt idx="89070">
                  <c:v>2.01975</c:v>
                </c:pt>
                <c:pt idx="89071">
                  <c:v>2.01977</c:v>
                </c:pt>
                <c:pt idx="89072">
                  <c:v>2.0198</c:v>
                </c:pt>
                <c:pt idx="89073">
                  <c:v>2.01982</c:v>
                </c:pt>
                <c:pt idx="89074">
                  <c:v>2.01984</c:v>
                </c:pt>
                <c:pt idx="89075">
                  <c:v>2.01986</c:v>
                </c:pt>
                <c:pt idx="89076">
                  <c:v>2.01989</c:v>
                </c:pt>
                <c:pt idx="89077">
                  <c:v>2.01991</c:v>
                </c:pt>
                <c:pt idx="89078">
                  <c:v>2.01993</c:v>
                </c:pt>
                <c:pt idx="89079">
                  <c:v>2.01995</c:v>
                </c:pt>
                <c:pt idx="89080">
                  <c:v>2.01998</c:v>
                </c:pt>
                <c:pt idx="89081">
                  <c:v>2.02</c:v>
                </c:pt>
                <c:pt idx="89082">
                  <c:v>2.02002</c:v>
                </c:pt>
                <c:pt idx="89083">
                  <c:v>2.02005</c:v>
                </c:pt>
                <c:pt idx="89084">
                  <c:v>2.02007</c:v>
                </c:pt>
                <c:pt idx="89085">
                  <c:v>2.02009</c:v>
                </c:pt>
                <c:pt idx="89086">
                  <c:v>2.02011</c:v>
                </c:pt>
                <c:pt idx="89087">
                  <c:v>2.02014</c:v>
                </c:pt>
                <c:pt idx="89088">
                  <c:v>2.02016</c:v>
                </c:pt>
                <c:pt idx="89089">
                  <c:v>2.02018</c:v>
                </c:pt>
                <c:pt idx="89090">
                  <c:v>2.0202</c:v>
                </c:pt>
                <c:pt idx="89091">
                  <c:v>2.02023</c:v>
                </c:pt>
                <c:pt idx="89092">
                  <c:v>2.02025</c:v>
                </c:pt>
                <c:pt idx="89093">
                  <c:v>2.02027</c:v>
                </c:pt>
                <c:pt idx="89094">
                  <c:v>2.02029</c:v>
                </c:pt>
                <c:pt idx="89095">
                  <c:v>2.02032</c:v>
                </c:pt>
                <c:pt idx="89096">
                  <c:v>2.02034</c:v>
                </c:pt>
                <c:pt idx="89097">
                  <c:v>2.02036</c:v>
                </c:pt>
                <c:pt idx="89098">
                  <c:v>2.02039</c:v>
                </c:pt>
                <c:pt idx="89099">
                  <c:v>2.02041</c:v>
                </c:pt>
                <c:pt idx="89100">
                  <c:v>2.02043</c:v>
                </c:pt>
                <c:pt idx="89101">
                  <c:v>2.02045</c:v>
                </c:pt>
                <c:pt idx="89102">
                  <c:v>2.02048</c:v>
                </c:pt>
                <c:pt idx="89103">
                  <c:v>2.0205</c:v>
                </c:pt>
                <c:pt idx="89104">
                  <c:v>2.02052</c:v>
                </c:pt>
                <c:pt idx="89105">
                  <c:v>2.02054</c:v>
                </c:pt>
                <c:pt idx="89106">
                  <c:v>2.02057</c:v>
                </c:pt>
                <c:pt idx="89107">
                  <c:v>2.02059</c:v>
                </c:pt>
                <c:pt idx="89108">
                  <c:v>2.02061</c:v>
                </c:pt>
                <c:pt idx="89109">
                  <c:v>2.02063</c:v>
                </c:pt>
                <c:pt idx="89110">
                  <c:v>2.02066</c:v>
                </c:pt>
                <c:pt idx="89111">
                  <c:v>2.02068</c:v>
                </c:pt>
                <c:pt idx="89112">
                  <c:v>2.0207</c:v>
                </c:pt>
                <c:pt idx="89113">
                  <c:v>2.02073</c:v>
                </c:pt>
                <c:pt idx="89114">
                  <c:v>2.02075</c:v>
                </c:pt>
                <c:pt idx="89115">
                  <c:v>2.02077</c:v>
                </c:pt>
                <c:pt idx="89116">
                  <c:v>2.02079</c:v>
                </c:pt>
                <c:pt idx="89117">
                  <c:v>2.02082</c:v>
                </c:pt>
                <c:pt idx="89118">
                  <c:v>2.02084</c:v>
                </c:pt>
                <c:pt idx="89119">
                  <c:v>2.02086</c:v>
                </c:pt>
                <c:pt idx="89120">
                  <c:v>2.02088</c:v>
                </c:pt>
                <c:pt idx="89121">
                  <c:v>2.02091</c:v>
                </c:pt>
                <c:pt idx="89122">
                  <c:v>2.02093</c:v>
                </c:pt>
                <c:pt idx="89123">
                  <c:v>2.02095</c:v>
                </c:pt>
                <c:pt idx="89124">
                  <c:v>2.02097</c:v>
                </c:pt>
                <c:pt idx="89125">
                  <c:v>2.021</c:v>
                </c:pt>
                <c:pt idx="89126">
                  <c:v>2.02102</c:v>
                </c:pt>
                <c:pt idx="89127">
                  <c:v>2.02104</c:v>
                </c:pt>
                <c:pt idx="89128">
                  <c:v>2.02107</c:v>
                </c:pt>
                <c:pt idx="89129">
                  <c:v>2.02109</c:v>
                </c:pt>
                <c:pt idx="89130">
                  <c:v>2.02111</c:v>
                </c:pt>
                <c:pt idx="89131">
                  <c:v>2.02113</c:v>
                </c:pt>
                <c:pt idx="89132">
                  <c:v>2.02116</c:v>
                </c:pt>
                <c:pt idx="89133">
                  <c:v>2.02118</c:v>
                </c:pt>
                <c:pt idx="89134">
                  <c:v>2.0212</c:v>
                </c:pt>
                <c:pt idx="89135">
                  <c:v>2.02122</c:v>
                </c:pt>
                <c:pt idx="89136">
                  <c:v>2.02125</c:v>
                </c:pt>
                <c:pt idx="89137">
                  <c:v>2.02127</c:v>
                </c:pt>
                <c:pt idx="89138">
                  <c:v>2.02129</c:v>
                </c:pt>
                <c:pt idx="89139">
                  <c:v>2.02131</c:v>
                </c:pt>
                <c:pt idx="89140">
                  <c:v>2.02134</c:v>
                </c:pt>
                <c:pt idx="89141">
                  <c:v>2.02136</c:v>
                </c:pt>
                <c:pt idx="89142">
                  <c:v>2.02138</c:v>
                </c:pt>
                <c:pt idx="89143">
                  <c:v>2.02141</c:v>
                </c:pt>
                <c:pt idx="89144">
                  <c:v>2.02143</c:v>
                </c:pt>
                <c:pt idx="89145">
                  <c:v>2.02145</c:v>
                </c:pt>
                <c:pt idx="89146">
                  <c:v>2.02147</c:v>
                </c:pt>
                <c:pt idx="89147">
                  <c:v>2.0215</c:v>
                </c:pt>
                <c:pt idx="89148">
                  <c:v>2.02152</c:v>
                </c:pt>
                <c:pt idx="89149">
                  <c:v>2.02154</c:v>
                </c:pt>
                <c:pt idx="89150">
                  <c:v>2.02156</c:v>
                </c:pt>
                <c:pt idx="89151">
                  <c:v>2.02159</c:v>
                </c:pt>
                <c:pt idx="89152">
                  <c:v>2.02161</c:v>
                </c:pt>
                <c:pt idx="89153">
                  <c:v>2.02163</c:v>
                </c:pt>
                <c:pt idx="89154">
                  <c:v>2.02165</c:v>
                </c:pt>
                <c:pt idx="89155">
                  <c:v>2.02168</c:v>
                </c:pt>
                <c:pt idx="89156">
                  <c:v>2.0217</c:v>
                </c:pt>
                <c:pt idx="89157">
                  <c:v>2.02172</c:v>
                </c:pt>
                <c:pt idx="89158">
                  <c:v>2.02175</c:v>
                </c:pt>
                <c:pt idx="89159">
                  <c:v>2.02177</c:v>
                </c:pt>
                <c:pt idx="89160">
                  <c:v>2.02179</c:v>
                </c:pt>
                <c:pt idx="89161">
                  <c:v>2.02181</c:v>
                </c:pt>
                <c:pt idx="89162">
                  <c:v>2.02184</c:v>
                </c:pt>
                <c:pt idx="89163">
                  <c:v>2.02186</c:v>
                </c:pt>
                <c:pt idx="89164">
                  <c:v>2.02188</c:v>
                </c:pt>
                <c:pt idx="89165">
                  <c:v>2.0219</c:v>
                </c:pt>
                <c:pt idx="89166">
                  <c:v>2.02193</c:v>
                </c:pt>
                <c:pt idx="89167">
                  <c:v>2.02195</c:v>
                </c:pt>
                <c:pt idx="89168">
                  <c:v>2.02197</c:v>
                </c:pt>
                <c:pt idx="89169">
                  <c:v>2.02199</c:v>
                </c:pt>
                <c:pt idx="89170">
                  <c:v>2.02202</c:v>
                </c:pt>
                <c:pt idx="89171">
                  <c:v>2.02204</c:v>
                </c:pt>
                <c:pt idx="89172">
                  <c:v>2.02206</c:v>
                </c:pt>
                <c:pt idx="89173">
                  <c:v>2.02209</c:v>
                </c:pt>
                <c:pt idx="89174">
                  <c:v>2.02211</c:v>
                </c:pt>
                <c:pt idx="89175">
                  <c:v>2.02213</c:v>
                </c:pt>
                <c:pt idx="89176">
                  <c:v>2.02215</c:v>
                </c:pt>
                <c:pt idx="89177">
                  <c:v>2.02218</c:v>
                </c:pt>
                <c:pt idx="89178">
                  <c:v>2.0222</c:v>
                </c:pt>
                <c:pt idx="89179">
                  <c:v>2.02222</c:v>
                </c:pt>
                <c:pt idx="89180">
                  <c:v>2.02224</c:v>
                </c:pt>
                <c:pt idx="89181">
                  <c:v>2.02227</c:v>
                </c:pt>
                <c:pt idx="89182">
                  <c:v>2.02229</c:v>
                </c:pt>
                <c:pt idx="89183">
                  <c:v>2.02231</c:v>
                </c:pt>
                <c:pt idx="89184">
                  <c:v>2.02234</c:v>
                </c:pt>
                <c:pt idx="89185">
                  <c:v>2.02236</c:v>
                </c:pt>
                <c:pt idx="89186">
                  <c:v>2.02238</c:v>
                </c:pt>
                <c:pt idx="89187">
                  <c:v>2.0224</c:v>
                </c:pt>
                <c:pt idx="89188">
                  <c:v>2.02243</c:v>
                </c:pt>
                <c:pt idx="89189">
                  <c:v>2.02245</c:v>
                </c:pt>
                <c:pt idx="89190">
                  <c:v>2.02247</c:v>
                </c:pt>
                <c:pt idx="89191">
                  <c:v>2.02249</c:v>
                </c:pt>
                <c:pt idx="89192">
                  <c:v>2.02252</c:v>
                </c:pt>
                <c:pt idx="89193">
                  <c:v>2.02254</c:v>
                </c:pt>
                <c:pt idx="89194">
                  <c:v>2.02256</c:v>
                </c:pt>
                <c:pt idx="89195">
                  <c:v>2.02258</c:v>
                </c:pt>
                <c:pt idx="89196">
                  <c:v>2.02261</c:v>
                </c:pt>
                <c:pt idx="89197">
                  <c:v>2.02263</c:v>
                </c:pt>
                <c:pt idx="89198">
                  <c:v>2.02265</c:v>
                </c:pt>
                <c:pt idx="89199">
                  <c:v>2.02268</c:v>
                </c:pt>
                <c:pt idx="89200">
                  <c:v>2.0227</c:v>
                </c:pt>
                <c:pt idx="89201">
                  <c:v>2.02272</c:v>
                </c:pt>
                <c:pt idx="89202">
                  <c:v>2.02274</c:v>
                </c:pt>
                <c:pt idx="89203">
                  <c:v>2.02277</c:v>
                </c:pt>
                <c:pt idx="89204">
                  <c:v>2.02279</c:v>
                </c:pt>
                <c:pt idx="89205">
                  <c:v>2.02281</c:v>
                </c:pt>
                <c:pt idx="89206">
                  <c:v>2.02283</c:v>
                </c:pt>
                <c:pt idx="89207">
                  <c:v>2.02286</c:v>
                </c:pt>
                <c:pt idx="89208">
                  <c:v>2.02288</c:v>
                </c:pt>
                <c:pt idx="89209">
                  <c:v>2.0229</c:v>
                </c:pt>
                <c:pt idx="89210">
                  <c:v>2.02292</c:v>
                </c:pt>
                <c:pt idx="89211">
                  <c:v>2.02295</c:v>
                </c:pt>
                <c:pt idx="89212">
                  <c:v>2.02297</c:v>
                </c:pt>
                <c:pt idx="89213">
                  <c:v>2.02299</c:v>
                </c:pt>
                <c:pt idx="89214">
                  <c:v>2.02302</c:v>
                </c:pt>
                <c:pt idx="89215">
                  <c:v>2.02304</c:v>
                </c:pt>
                <c:pt idx="89216">
                  <c:v>2.02306</c:v>
                </c:pt>
                <c:pt idx="89217">
                  <c:v>2.02308</c:v>
                </c:pt>
                <c:pt idx="89218">
                  <c:v>2.02311</c:v>
                </c:pt>
                <c:pt idx="89219">
                  <c:v>2.02313</c:v>
                </c:pt>
                <c:pt idx="89220">
                  <c:v>2.02315</c:v>
                </c:pt>
                <c:pt idx="89221">
                  <c:v>2.02318</c:v>
                </c:pt>
                <c:pt idx="89222">
                  <c:v>2.0232</c:v>
                </c:pt>
                <c:pt idx="89223">
                  <c:v>2.02322</c:v>
                </c:pt>
                <c:pt idx="89224">
                  <c:v>2.02324</c:v>
                </c:pt>
                <c:pt idx="89225">
                  <c:v>2.02326</c:v>
                </c:pt>
                <c:pt idx="89226">
                  <c:v>2.02329</c:v>
                </c:pt>
                <c:pt idx="89227">
                  <c:v>2.02331</c:v>
                </c:pt>
                <c:pt idx="89228">
                  <c:v>2.02333</c:v>
                </c:pt>
                <c:pt idx="89229">
                  <c:v>2.02336</c:v>
                </c:pt>
                <c:pt idx="89230">
                  <c:v>2.02338</c:v>
                </c:pt>
                <c:pt idx="89231">
                  <c:v>2.0234</c:v>
                </c:pt>
                <c:pt idx="89232">
                  <c:v>2.02342</c:v>
                </c:pt>
                <c:pt idx="89233">
                  <c:v>2.02345</c:v>
                </c:pt>
                <c:pt idx="89234">
                  <c:v>2.02347</c:v>
                </c:pt>
                <c:pt idx="89235">
                  <c:v>2.02349</c:v>
                </c:pt>
                <c:pt idx="89236">
                  <c:v>2.02352</c:v>
                </c:pt>
                <c:pt idx="89237">
                  <c:v>2.02354</c:v>
                </c:pt>
                <c:pt idx="89238">
                  <c:v>2.02356</c:v>
                </c:pt>
                <c:pt idx="89239">
                  <c:v>2.02358</c:v>
                </c:pt>
                <c:pt idx="89240">
                  <c:v>2.0236</c:v>
                </c:pt>
                <c:pt idx="89241">
                  <c:v>2.02363</c:v>
                </c:pt>
                <c:pt idx="89242">
                  <c:v>2.02365</c:v>
                </c:pt>
                <c:pt idx="89243">
                  <c:v>2.02367</c:v>
                </c:pt>
                <c:pt idx="89244">
                  <c:v>2.0237</c:v>
                </c:pt>
                <c:pt idx="89245">
                  <c:v>2.02372</c:v>
                </c:pt>
                <c:pt idx="89246">
                  <c:v>2.02374</c:v>
                </c:pt>
                <c:pt idx="89247">
                  <c:v>2.02376</c:v>
                </c:pt>
                <c:pt idx="89248">
                  <c:v>2.02379</c:v>
                </c:pt>
                <c:pt idx="89249">
                  <c:v>2.02381</c:v>
                </c:pt>
                <c:pt idx="89250">
                  <c:v>2.02383</c:v>
                </c:pt>
                <c:pt idx="89251">
                  <c:v>2.02386</c:v>
                </c:pt>
                <c:pt idx="89252">
                  <c:v>2.02388</c:v>
                </c:pt>
                <c:pt idx="89253">
                  <c:v>2.0239</c:v>
                </c:pt>
                <c:pt idx="89254">
                  <c:v>2.02392</c:v>
                </c:pt>
                <c:pt idx="89255">
                  <c:v>2.02395</c:v>
                </c:pt>
                <c:pt idx="89256">
                  <c:v>2.02397</c:v>
                </c:pt>
                <c:pt idx="89257">
                  <c:v>2.02399</c:v>
                </c:pt>
                <c:pt idx="89258">
                  <c:v>2.02401</c:v>
                </c:pt>
                <c:pt idx="89259">
                  <c:v>2.02404</c:v>
                </c:pt>
                <c:pt idx="89260">
                  <c:v>2.02406</c:v>
                </c:pt>
                <c:pt idx="89261">
                  <c:v>2.02408</c:v>
                </c:pt>
                <c:pt idx="89262">
                  <c:v>2.0241</c:v>
                </c:pt>
                <c:pt idx="89263">
                  <c:v>2.02413</c:v>
                </c:pt>
                <c:pt idx="89264">
                  <c:v>2.02415</c:v>
                </c:pt>
                <c:pt idx="89265">
                  <c:v>2.02417</c:v>
                </c:pt>
                <c:pt idx="89266">
                  <c:v>2.0242</c:v>
                </c:pt>
                <c:pt idx="89267">
                  <c:v>2.02422</c:v>
                </c:pt>
                <c:pt idx="89268">
                  <c:v>2.02424</c:v>
                </c:pt>
                <c:pt idx="89269">
                  <c:v>2.02426</c:v>
                </c:pt>
                <c:pt idx="89270">
                  <c:v>2.02429</c:v>
                </c:pt>
                <c:pt idx="89271">
                  <c:v>2.02431</c:v>
                </c:pt>
                <c:pt idx="89272">
                  <c:v>2.02433</c:v>
                </c:pt>
                <c:pt idx="89273">
                  <c:v>2.02435</c:v>
                </c:pt>
                <c:pt idx="89274">
                  <c:v>2.02438</c:v>
                </c:pt>
                <c:pt idx="89275">
                  <c:v>2.0244</c:v>
                </c:pt>
                <c:pt idx="89276">
                  <c:v>2.02442</c:v>
                </c:pt>
                <c:pt idx="89277">
                  <c:v>2.02444</c:v>
                </c:pt>
                <c:pt idx="89278">
                  <c:v>2.02447</c:v>
                </c:pt>
                <c:pt idx="89279">
                  <c:v>2.02449</c:v>
                </c:pt>
                <c:pt idx="89280">
                  <c:v>2.02451</c:v>
                </c:pt>
                <c:pt idx="89281">
                  <c:v>2.02454</c:v>
                </c:pt>
                <c:pt idx="89282">
                  <c:v>2.02456</c:v>
                </c:pt>
                <c:pt idx="89283">
                  <c:v>2.02458</c:v>
                </c:pt>
                <c:pt idx="89284">
                  <c:v>2.0246</c:v>
                </c:pt>
                <c:pt idx="89285">
                  <c:v>2.02463</c:v>
                </c:pt>
                <c:pt idx="89286">
                  <c:v>2.02465</c:v>
                </c:pt>
                <c:pt idx="89287">
                  <c:v>2.02467</c:v>
                </c:pt>
                <c:pt idx="89288">
                  <c:v>2.02469</c:v>
                </c:pt>
                <c:pt idx="89289">
                  <c:v>2.02472</c:v>
                </c:pt>
                <c:pt idx="89290">
                  <c:v>2.02474</c:v>
                </c:pt>
                <c:pt idx="89291">
                  <c:v>2.02476</c:v>
                </c:pt>
                <c:pt idx="89292">
                  <c:v>2.02479</c:v>
                </c:pt>
                <c:pt idx="89293">
                  <c:v>2.02481</c:v>
                </c:pt>
                <c:pt idx="89294">
                  <c:v>2.02483</c:v>
                </c:pt>
                <c:pt idx="89295">
                  <c:v>2.02485</c:v>
                </c:pt>
                <c:pt idx="89296">
                  <c:v>2.02488</c:v>
                </c:pt>
                <c:pt idx="89297">
                  <c:v>2.0249</c:v>
                </c:pt>
                <c:pt idx="89298">
                  <c:v>2.02492</c:v>
                </c:pt>
                <c:pt idx="89299">
                  <c:v>2.02494</c:v>
                </c:pt>
                <c:pt idx="89300">
                  <c:v>2.02497</c:v>
                </c:pt>
                <c:pt idx="89301">
                  <c:v>2.02499</c:v>
                </c:pt>
                <c:pt idx="89302">
                  <c:v>2.02501</c:v>
                </c:pt>
                <c:pt idx="89303">
                  <c:v>2.02503</c:v>
                </c:pt>
                <c:pt idx="89304">
                  <c:v>2.02506</c:v>
                </c:pt>
                <c:pt idx="89305">
                  <c:v>2.02508</c:v>
                </c:pt>
                <c:pt idx="89306">
                  <c:v>2.0251</c:v>
                </c:pt>
                <c:pt idx="89307">
                  <c:v>2.02513</c:v>
                </c:pt>
                <c:pt idx="89308">
                  <c:v>2.02515</c:v>
                </c:pt>
                <c:pt idx="89309">
                  <c:v>2.02517</c:v>
                </c:pt>
                <c:pt idx="89310">
                  <c:v>2.02519</c:v>
                </c:pt>
                <c:pt idx="89311">
                  <c:v>2.02522</c:v>
                </c:pt>
                <c:pt idx="89312">
                  <c:v>2.02524</c:v>
                </c:pt>
                <c:pt idx="89313">
                  <c:v>2.02526</c:v>
                </c:pt>
                <c:pt idx="89314">
                  <c:v>2.02528</c:v>
                </c:pt>
                <c:pt idx="89315">
                  <c:v>2.02531</c:v>
                </c:pt>
                <c:pt idx="89316">
                  <c:v>2.02533</c:v>
                </c:pt>
                <c:pt idx="89317">
                  <c:v>2.02535</c:v>
                </c:pt>
                <c:pt idx="89318">
                  <c:v>2.02537</c:v>
                </c:pt>
                <c:pt idx="89319">
                  <c:v>2.0254</c:v>
                </c:pt>
                <c:pt idx="89320">
                  <c:v>2.02542</c:v>
                </c:pt>
                <c:pt idx="89321">
                  <c:v>2.02544</c:v>
                </c:pt>
                <c:pt idx="89322">
                  <c:v>2.02547</c:v>
                </c:pt>
                <c:pt idx="89323">
                  <c:v>2.02549</c:v>
                </c:pt>
                <c:pt idx="89324">
                  <c:v>2.02551</c:v>
                </c:pt>
                <c:pt idx="89325">
                  <c:v>2.02553</c:v>
                </c:pt>
                <c:pt idx="89326">
                  <c:v>2.02556</c:v>
                </c:pt>
                <c:pt idx="89327">
                  <c:v>2.02558</c:v>
                </c:pt>
                <c:pt idx="89328">
                  <c:v>2.0256</c:v>
                </c:pt>
                <c:pt idx="89329">
                  <c:v>2.02562</c:v>
                </c:pt>
                <c:pt idx="89330">
                  <c:v>2.02565</c:v>
                </c:pt>
                <c:pt idx="89331">
                  <c:v>2.02567</c:v>
                </c:pt>
                <c:pt idx="89332">
                  <c:v>2.02569</c:v>
                </c:pt>
                <c:pt idx="89333">
                  <c:v>2.02571</c:v>
                </c:pt>
                <c:pt idx="89334">
                  <c:v>2.02574</c:v>
                </c:pt>
                <c:pt idx="89335">
                  <c:v>2.02576</c:v>
                </c:pt>
                <c:pt idx="89336">
                  <c:v>2.02578</c:v>
                </c:pt>
                <c:pt idx="89337">
                  <c:v>2.02581</c:v>
                </c:pt>
                <c:pt idx="89338">
                  <c:v>2.02583</c:v>
                </c:pt>
                <c:pt idx="89339">
                  <c:v>2.02585</c:v>
                </c:pt>
                <c:pt idx="89340">
                  <c:v>2.02587</c:v>
                </c:pt>
                <c:pt idx="89341">
                  <c:v>2.0259</c:v>
                </c:pt>
                <c:pt idx="89342">
                  <c:v>2.02592</c:v>
                </c:pt>
                <c:pt idx="89343">
                  <c:v>2.02594</c:v>
                </c:pt>
                <c:pt idx="89344">
                  <c:v>2.02596</c:v>
                </c:pt>
                <c:pt idx="89345">
                  <c:v>2.02599</c:v>
                </c:pt>
                <c:pt idx="89346">
                  <c:v>2.02601</c:v>
                </c:pt>
                <c:pt idx="89347">
                  <c:v>2.02603</c:v>
                </c:pt>
                <c:pt idx="89348">
                  <c:v>2.02605</c:v>
                </c:pt>
                <c:pt idx="89349">
                  <c:v>2.02608</c:v>
                </c:pt>
                <c:pt idx="89350">
                  <c:v>2.0261</c:v>
                </c:pt>
                <c:pt idx="89351">
                  <c:v>2.02612</c:v>
                </c:pt>
                <c:pt idx="89352">
                  <c:v>2.02615</c:v>
                </c:pt>
                <c:pt idx="89353">
                  <c:v>2.02617</c:v>
                </c:pt>
                <c:pt idx="89354">
                  <c:v>2.02619</c:v>
                </c:pt>
                <c:pt idx="89355">
                  <c:v>2.02621</c:v>
                </c:pt>
                <c:pt idx="89356">
                  <c:v>2.02624</c:v>
                </c:pt>
                <c:pt idx="89357">
                  <c:v>2.02626</c:v>
                </c:pt>
                <c:pt idx="89358">
                  <c:v>2.02628</c:v>
                </c:pt>
                <c:pt idx="89359">
                  <c:v>2.0263</c:v>
                </c:pt>
                <c:pt idx="89360">
                  <c:v>2.02633</c:v>
                </c:pt>
                <c:pt idx="89361">
                  <c:v>2.02635</c:v>
                </c:pt>
                <c:pt idx="89362">
                  <c:v>2.02637</c:v>
                </c:pt>
                <c:pt idx="89363">
                  <c:v>2.02639</c:v>
                </c:pt>
                <c:pt idx="89364">
                  <c:v>2.02642</c:v>
                </c:pt>
                <c:pt idx="89365">
                  <c:v>2.02644</c:v>
                </c:pt>
                <c:pt idx="89366">
                  <c:v>2.02646</c:v>
                </c:pt>
                <c:pt idx="89367">
                  <c:v>2.02649</c:v>
                </c:pt>
                <c:pt idx="89368">
                  <c:v>2.02651</c:v>
                </c:pt>
                <c:pt idx="89369">
                  <c:v>2.02653</c:v>
                </c:pt>
                <c:pt idx="89370">
                  <c:v>2.02655</c:v>
                </c:pt>
                <c:pt idx="89371">
                  <c:v>2.02658</c:v>
                </c:pt>
                <c:pt idx="89372">
                  <c:v>2.0266</c:v>
                </c:pt>
                <c:pt idx="89373">
                  <c:v>2.02662</c:v>
                </c:pt>
                <c:pt idx="89374">
                  <c:v>2.02664</c:v>
                </c:pt>
                <c:pt idx="89375">
                  <c:v>2.02667</c:v>
                </c:pt>
                <c:pt idx="89376">
                  <c:v>2.02669</c:v>
                </c:pt>
                <c:pt idx="89377">
                  <c:v>2.02671</c:v>
                </c:pt>
                <c:pt idx="89378">
                  <c:v>2.02673</c:v>
                </c:pt>
                <c:pt idx="89379">
                  <c:v>2.02676</c:v>
                </c:pt>
                <c:pt idx="89380">
                  <c:v>2.02678</c:v>
                </c:pt>
                <c:pt idx="89381">
                  <c:v>2.0268</c:v>
                </c:pt>
                <c:pt idx="89382">
                  <c:v>2.02683</c:v>
                </c:pt>
                <c:pt idx="89383">
                  <c:v>2.02685</c:v>
                </c:pt>
                <c:pt idx="89384">
                  <c:v>2.02687</c:v>
                </c:pt>
                <c:pt idx="89385">
                  <c:v>2.02689</c:v>
                </c:pt>
                <c:pt idx="89386">
                  <c:v>2.02692</c:v>
                </c:pt>
                <c:pt idx="89387">
                  <c:v>2.02694</c:v>
                </c:pt>
                <c:pt idx="89388">
                  <c:v>2.02696</c:v>
                </c:pt>
                <c:pt idx="89389">
                  <c:v>2.02698</c:v>
                </c:pt>
                <c:pt idx="89390">
                  <c:v>2.02701</c:v>
                </c:pt>
                <c:pt idx="89391">
                  <c:v>2.02703</c:v>
                </c:pt>
                <c:pt idx="89392">
                  <c:v>2.02705</c:v>
                </c:pt>
                <c:pt idx="89393">
                  <c:v>2.02707</c:v>
                </c:pt>
                <c:pt idx="89394">
                  <c:v>2.0271</c:v>
                </c:pt>
                <c:pt idx="89395">
                  <c:v>2.02712</c:v>
                </c:pt>
                <c:pt idx="89396">
                  <c:v>2.02714</c:v>
                </c:pt>
                <c:pt idx="89397">
                  <c:v>2.02717</c:v>
                </c:pt>
                <c:pt idx="89398">
                  <c:v>2.02719</c:v>
                </c:pt>
                <c:pt idx="89399">
                  <c:v>2.02721</c:v>
                </c:pt>
                <c:pt idx="89400">
                  <c:v>2.02723</c:v>
                </c:pt>
                <c:pt idx="89401">
                  <c:v>2.02726</c:v>
                </c:pt>
                <c:pt idx="89402">
                  <c:v>2.02728</c:v>
                </c:pt>
                <c:pt idx="89403">
                  <c:v>2.0273</c:v>
                </c:pt>
                <c:pt idx="89404">
                  <c:v>2.02732</c:v>
                </c:pt>
                <c:pt idx="89405">
                  <c:v>2.02735</c:v>
                </c:pt>
                <c:pt idx="89406">
                  <c:v>2.02737</c:v>
                </c:pt>
                <c:pt idx="89407">
                  <c:v>2.02739</c:v>
                </c:pt>
                <c:pt idx="89408">
                  <c:v>2.02741</c:v>
                </c:pt>
                <c:pt idx="89409">
                  <c:v>2.02744</c:v>
                </c:pt>
                <c:pt idx="89410">
                  <c:v>2.02746</c:v>
                </c:pt>
                <c:pt idx="89411">
                  <c:v>2.02748</c:v>
                </c:pt>
                <c:pt idx="89412">
                  <c:v>2.02751</c:v>
                </c:pt>
                <c:pt idx="89413">
                  <c:v>2.02753</c:v>
                </c:pt>
                <c:pt idx="89414">
                  <c:v>2.02755</c:v>
                </c:pt>
                <c:pt idx="89415">
                  <c:v>2.02757</c:v>
                </c:pt>
                <c:pt idx="89416">
                  <c:v>2.0276</c:v>
                </c:pt>
                <c:pt idx="89417">
                  <c:v>2.02762</c:v>
                </c:pt>
                <c:pt idx="89418">
                  <c:v>2.02764</c:v>
                </c:pt>
                <c:pt idx="89419">
                  <c:v>2.02766</c:v>
                </c:pt>
                <c:pt idx="89420">
                  <c:v>2.02769</c:v>
                </c:pt>
                <c:pt idx="89421">
                  <c:v>2.02771</c:v>
                </c:pt>
                <c:pt idx="89422">
                  <c:v>2.02773</c:v>
                </c:pt>
                <c:pt idx="89423">
                  <c:v>2.02775</c:v>
                </c:pt>
                <c:pt idx="89424">
                  <c:v>2.02778</c:v>
                </c:pt>
                <c:pt idx="89425">
                  <c:v>2.0278</c:v>
                </c:pt>
                <c:pt idx="89426">
                  <c:v>2.02782</c:v>
                </c:pt>
                <c:pt idx="89427">
                  <c:v>2.02785</c:v>
                </c:pt>
                <c:pt idx="89428">
                  <c:v>2.02787</c:v>
                </c:pt>
                <c:pt idx="89429">
                  <c:v>2.02789</c:v>
                </c:pt>
                <c:pt idx="89430">
                  <c:v>2.02791</c:v>
                </c:pt>
                <c:pt idx="89431">
                  <c:v>2.02794</c:v>
                </c:pt>
                <c:pt idx="89432">
                  <c:v>2.02796</c:v>
                </c:pt>
                <c:pt idx="89433">
                  <c:v>2.02798</c:v>
                </c:pt>
                <c:pt idx="89434">
                  <c:v>2.028</c:v>
                </c:pt>
                <c:pt idx="89435">
                  <c:v>2.02803</c:v>
                </c:pt>
                <c:pt idx="89436">
                  <c:v>2.02805</c:v>
                </c:pt>
                <c:pt idx="89437">
                  <c:v>2.02807</c:v>
                </c:pt>
                <c:pt idx="89438">
                  <c:v>2.02809</c:v>
                </c:pt>
                <c:pt idx="89439">
                  <c:v>2.02812</c:v>
                </c:pt>
                <c:pt idx="89440">
                  <c:v>2.02814</c:v>
                </c:pt>
                <c:pt idx="89441">
                  <c:v>2.02816</c:v>
                </c:pt>
                <c:pt idx="89442">
                  <c:v>2.02819</c:v>
                </c:pt>
                <c:pt idx="89443">
                  <c:v>2.02821</c:v>
                </c:pt>
                <c:pt idx="89444">
                  <c:v>2.02823</c:v>
                </c:pt>
                <c:pt idx="89445">
                  <c:v>2.02825</c:v>
                </c:pt>
                <c:pt idx="89446">
                  <c:v>2.02828</c:v>
                </c:pt>
                <c:pt idx="89447">
                  <c:v>2.0283</c:v>
                </c:pt>
                <c:pt idx="89448">
                  <c:v>2.02832</c:v>
                </c:pt>
                <c:pt idx="89449">
                  <c:v>2.02834</c:v>
                </c:pt>
                <c:pt idx="89450">
                  <c:v>2.02837</c:v>
                </c:pt>
                <c:pt idx="89451">
                  <c:v>2.02839</c:v>
                </c:pt>
                <c:pt idx="89452">
                  <c:v>2.02841</c:v>
                </c:pt>
                <c:pt idx="89453">
                  <c:v>2.02843</c:v>
                </c:pt>
                <c:pt idx="89454">
                  <c:v>2.02846</c:v>
                </c:pt>
                <c:pt idx="89455">
                  <c:v>2.02848</c:v>
                </c:pt>
                <c:pt idx="89456">
                  <c:v>2.0285</c:v>
                </c:pt>
                <c:pt idx="89457">
                  <c:v>2.02853</c:v>
                </c:pt>
                <c:pt idx="89458">
                  <c:v>2.02855</c:v>
                </c:pt>
                <c:pt idx="89459">
                  <c:v>2.02857</c:v>
                </c:pt>
                <c:pt idx="89460">
                  <c:v>2.02859</c:v>
                </c:pt>
                <c:pt idx="89461">
                  <c:v>2.02862</c:v>
                </c:pt>
                <c:pt idx="89462">
                  <c:v>2.02864</c:v>
                </c:pt>
                <c:pt idx="89463">
                  <c:v>2.02866</c:v>
                </c:pt>
                <c:pt idx="89464">
                  <c:v>2.02868</c:v>
                </c:pt>
                <c:pt idx="89465">
                  <c:v>2.02871</c:v>
                </c:pt>
                <c:pt idx="89466">
                  <c:v>2.02873</c:v>
                </c:pt>
                <c:pt idx="89467">
                  <c:v>2.02875</c:v>
                </c:pt>
                <c:pt idx="89468">
                  <c:v>2.02878</c:v>
                </c:pt>
                <c:pt idx="89469">
                  <c:v>2.0288</c:v>
                </c:pt>
                <c:pt idx="89470">
                  <c:v>2.02882</c:v>
                </c:pt>
                <c:pt idx="89471">
                  <c:v>2.02884</c:v>
                </c:pt>
                <c:pt idx="89472">
                  <c:v>2.02887</c:v>
                </c:pt>
                <c:pt idx="89473">
                  <c:v>2.02889</c:v>
                </c:pt>
                <c:pt idx="89474">
                  <c:v>2.02891</c:v>
                </c:pt>
                <c:pt idx="89475">
                  <c:v>2.02893</c:v>
                </c:pt>
                <c:pt idx="89476">
                  <c:v>2.02896</c:v>
                </c:pt>
                <c:pt idx="89477">
                  <c:v>2.02898</c:v>
                </c:pt>
                <c:pt idx="89478">
                  <c:v>2.029</c:v>
                </c:pt>
                <c:pt idx="89479">
                  <c:v>2.02902</c:v>
                </c:pt>
                <c:pt idx="89480">
                  <c:v>2.02905</c:v>
                </c:pt>
                <c:pt idx="89481">
                  <c:v>2.02907</c:v>
                </c:pt>
                <c:pt idx="89482">
                  <c:v>2.02909</c:v>
                </c:pt>
                <c:pt idx="89483">
                  <c:v>2.02912</c:v>
                </c:pt>
                <c:pt idx="89484">
                  <c:v>2.02914</c:v>
                </c:pt>
                <c:pt idx="89485">
                  <c:v>2.02916</c:v>
                </c:pt>
                <c:pt idx="89486">
                  <c:v>2.02918</c:v>
                </c:pt>
                <c:pt idx="89487">
                  <c:v>2.02921</c:v>
                </c:pt>
                <c:pt idx="89488">
                  <c:v>2.02923</c:v>
                </c:pt>
                <c:pt idx="89489">
                  <c:v>2.02925</c:v>
                </c:pt>
                <c:pt idx="89490">
                  <c:v>2.02927</c:v>
                </c:pt>
                <c:pt idx="89491">
                  <c:v>2.0293</c:v>
                </c:pt>
                <c:pt idx="89492">
                  <c:v>2.02932</c:v>
                </c:pt>
                <c:pt idx="89493">
                  <c:v>2.02934</c:v>
                </c:pt>
                <c:pt idx="89494">
                  <c:v>2.02936</c:v>
                </c:pt>
                <c:pt idx="89495">
                  <c:v>2.02939</c:v>
                </c:pt>
                <c:pt idx="89496">
                  <c:v>2.02941</c:v>
                </c:pt>
                <c:pt idx="89497">
                  <c:v>2.02943</c:v>
                </c:pt>
                <c:pt idx="89498">
                  <c:v>2.02946</c:v>
                </c:pt>
                <c:pt idx="89499">
                  <c:v>2.02948</c:v>
                </c:pt>
                <c:pt idx="89500">
                  <c:v>2.0295</c:v>
                </c:pt>
                <c:pt idx="89501">
                  <c:v>2.02952</c:v>
                </c:pt>
                <c:pt idx="89502">
                  <c:v>2.02955</c:v>
                </c:pt>
                <c:pt idx="89503">
                  <c:v>2.02957</c:v>
                </c:pt>
                <c:pt idx="89504">
                  <c:v>2.02959</c:v>
                </c:pt>
                <c:pt idx="89505">
                  <c:v>2.02962</c:v>
                </c:pt>
                <c:pt idx="89506">
                  <c:v>2.02964</c:v>
                </c:pt>
                <c:pt idx="89507">
                  <c:v>2.02966</c:v>
                </c:pt>
                <c:pt idx="89508">
                  <c:v>2.02968</c:v>
                </c:pt>
                <c:pt idx="89509">
                  <c:v>2.0297</c:v>
                </c:pt>
                <c:pt idx="89510">
                  <c:v>2.02973</c:v>
                </c:pt>
                <c:pt idx="89511">
                  <c:v>2.02975</c:v>
                </c:pt>
                <c:pt idx="89512">
                  <c:v>2.02977</c:v>
                </c:pt>
                <c:pt idx="89513">
                  <c:v>2.0298</c:v>
                </c:pt>
                <c:pt idx="89514">
                  <c:v>2.02982</c:v>
                </c:pt>
                <c:pt idx="89515">
                  <c:v>2.02984</c:v>
                </c:pt>
                <c:pt idx="89516">
                  <c:v>2.02986</c:v>
                </c:pt>
                <c:pt idx="89517">
                  <c:v>2.02989</c:v>
                </c:pt>
                <c:pt idx="89518">
                  <c:v>2.02991</c:v>
                </c:pt>
                <c:pt idx="89519">
                  <c:v>2.02993</c:v>
                </c:pt>
                <c:pt idx="89520">
                  <c:v>2.02996</c:v>
                </c:pt>
                <c:pt idx="89521">
                  <c:v>2.02998</c:v>
                </c:pt>
                <c:pt idx="89522">
                  <c:v>2.03</c:v>
                </c:pt>
                <c:pt idx="89523">
                  <c:v>2.03002</c:v>
                </c:pt>
                <c:pt idx="89524">
                  <c:v>2.03004</c:v>
                </c:pt>
                <c:pt idx="89525">
                  <c:v>2.03007</c:v>
                </c:pt>
                <c:pt idx="89526">
                  <c:v>2.03009</c:v>
                </c:pt>
                <c:pt idx="89527">
                  <c:v>2.03011</c:v>
                </c:pt>
                <c:pt idx="89528">
                  <c:v>2.03014</c:v>
                </c:pt>
                <c:pt idx="89529">
                  <c:v>2.03016</c:v>
                </c:pt>
                <c:pt idx="89530">
                  <c:v>2.03018</c:v>
                </c:pt>
                <c:pt idx="89531">
                  <c:v>2.0302</c:v>
                </c:pt>
                <c:pt idx="89532">
                  <c:v>2.03023</c:v>
                </c:pt>
                <c:pt idx="89533">
                  <c:v>2.03025</c:v>
                </c:pt>
                <c:pt idx="89534">
                  <c:v>2.03027</c:v>
                </c:pt>
                <c:pt idx="89535">
                  <c:v>2.0303</c:v>
                </c:pt>
                <c:pt idx="89536">
                  <c:v>2.03032</c:v>
                </c:pt>
                <c:pt idx="89537">
                  <c:v>2.03034</c:v>
                </c:pt>
                <c:pt idx="89538">
                  <c:v>2.03036</c:v>
                </c:pt>
                <c:pt idx="89539">
                  <c:v>2.03038</c:v>
                </c:pt>
                <c:pt idx="89540">
                  <c:v>2.03041</c:v>
                </c:pt>
                <c:pt idx="89541">
                  <c:v>2.03043</c:v>
                </c:pt>
                <c:pt idx="89542">
                  <c:v>2.03045</c:v>
                </c:pt>
                <c:pt idx="89543">
                  <c:v>2.03048</c:v>
                </c:pt>
                <c:pt idx="89544">
                  <c:v>2.0305</c:v>
                </c:pt>
                <c:pt idx="89545">
                  <c:v>2.03052</c:v>
                </c:pt>
                <c:pt idx="89546">
                  <c:v>2.03054</c:v>
                </c:pt>
                <c:pt idx="89547">
                  <c:v>2.03057</c:v>
                </c:pt>
                <c:pt idx="89548">
                  <c:v>2.03059</c:v>
                </c:pt>
                <c:pt idx="89549">
                  <c:v>2.03061</c:v>
                </c:pt>
                <c:pt idx="89550">
                  <c:v>2.03064</c:v>
                </c:pt>
                <c:pt idx="89551">
                  <c:v>2.03066</c:v>
                </c:pt>
                <c:pt idx="89552">
                  <c:v>2.03068</c:v>
                </c:pt>
                <c:pt idx="89553">
                  <c:v>2.0307</c:v>
                </c:pt>
                <c:pt idx="89554">
                  <c:v>2.03073</c:v>
                </c:pt>
                <c:pt idx="89555">
                  <c:v>2.03075</c:v>
                </c:pt>
                <c:pt idx="89556">
                  <c:v>2.03077</c:v>
                </c:pt>
                <c:pt idx="89557">
                  <c:v>2.03079</c:v>
                </c:pt>
                <c:pt idx="89558">
                  <c:v>2.03082</c:v>
                </c:pt>
                <c:pt idx="89559">
                  <c:v>2.03084</c:v>
                </c:pt>
                <c:pt idx="89560">
                  <c:v>2.03086</c:v>
                </c:pt>
                <c:pt idx="89561">
                  <c:v>2.03088</c:v>
                </c:pt>
                <c:pt idx="89562">
                  <c:v>2.03091</c:v>
                </c:pt>
                <c:pt idx="89563">
                  <c:v>2.03093</c:v>
                </c:pt>
                <c:pt idx="89564">
                  <c:v>2.03095</c:v>
                </c:pt>
                <c:pt idx="89565">
                  <c:v>2.03098</c:v>
                </c:pt>
                <c:pt idx="89566">
                  <c:v>2.031</c:v>
                </c:pt>
                <c:pt idx="89567">
                  <c:v>2.03102</c:v>
                </c:pt>
                <c:pt idx="89568">
                  <c:v>2.03104</c:v>
                </c:pt>
                <c:pt idx="89569">
                  <c:v>2.03107</c:v>
                </c:pt>
                <c:pt idx="89570">
                  <c:v>2.03109</c:v>
                </c:pt>
                <c:pt idx="89571">
                  <c:v>2.03111</c:v>
                </c:pt>
                <c:pt idx="89572">
                  <c:v>2.03113</c:v>
                </c:pt>
                <c:pt idx="89573">
                  <c:v>2.03116</c:v>
                </c:pt>
                <c:pt idx="89574">
                  <c:v>2.03118</c:v>
                </c:pt>
                <c:pt idx="89575">
                  <c:v>2.0312</c:v>
                </c:pt>
                <c:pt idx="89576">
                  <c:v>2.03122</c:v>
                </c:pt>
                <c:pt idx="89577">
                  <c:v>2.03125</c:v>
                </c:pt>
                <c:pt idx="89578">
                  <c:v>2.03127</c:v>
                </c:pt>
                <c:pt idx="89579">
                  <c:v>2.03129</c:v>
                </c:pt>
                <c:pt idx="89580">
                  <c:v>2.03132</c:v>
                </c:pt>
                <c:pt idx="89581">
                  <c:v>2.03134</c:v>
                </c:pt>
                <c:pt idx="89582">
                  <c:v>2.03136</c:v>
                </c:pt>
                <c:pt idx="89583">
                  <c:v>2.03138</c:v>
                </c:pt>
                <c:pt idx="89584">
                  <c:v>2.03141</c:v>
                </c:pt>
                <c:pt idx="89585">
                  <c:v>2.03143</c:v>
                </c:pt>
                <c:pt idx="89586">
                  <c:v>2.03145</c:v>
                </c:pt>
                <c:pt idx="89587">
                  <c:v>2.03147</c:v>
                </c:pt>
                <c:pt idx="89588">
                  <c:v>2.0315</c:v>
                </c:pt>
                <c:pt idx="89589">
                  <c:v>2.03152</c:v>
                </c:pt>
                <c:pt idx="89590">
                  <c:v>2.03154</c:v>
                </c:pt>
                <c:pt idx="89591">
                  <c:v>2.03157</c:v>
                </c:pt>
                <c:pt idx="89592">
                  <c:v>2.03159</c:v>
                </c:pt>
                <c:pt idx="89593">
                  <c:v>2.03161</c:v>
                </c:pt>
                <c:pt idx="89594">
                  <c:v>2.03163</c:v>
                </c:pt>
                <c:pt idx="89595">
                  <c:v>2.03166</c:v>
                </c:pt>
                <c:pt idx="89596">
                  <c:v>2.03168</c:v>
                </c:pt>
                <c:pt idx="89597">
                  <c:v>2.0317</c:v>
                </c:pt>
                <c:pt idx="89598">
                  <c:v>2.03172</c:v>
                </c:pt>
                <c:pt idx="89599">
                  <c:v>2.03175</c:v>
                </c:pt>
                <c:pt idx="89600">
                  <c:v>2.03177</c:v>
                </c:pt>
                <c:pt idx="89601">
                  <c:v>2.03179</c:v>
                </c:pt>
                <c:pt idx="89602">
                  <c:v>2.03181</c:v>
                </c:pt>
                <c:pt idx="89603">
                  <c:v>2.03184</c:v>
                </c:pt>
                <c:pt idx="89604">
                  <c:v>2.03186</c:v>
                </c:pt>
                <c:pt idx="89605">
                  <c:v>2.03188</c:v>
                </c:pt>
                <c:pt idx="89606">
                  <c:v>2.03191</c:v>
                </c:pt>
                <c:pt idx="89607">
                  <c:v>2.03193</c:v>
                </c:pt>
                <c:pt idx="89608">
                  <c:v>2.03195</c:v>
                </c:pt>
                <c:pt idx="89609">
                  <c:v>2.03197</c:v>
                </c:pt>
                <c:pt idx="89610">
                  <c:v>2.032</c:v>
                </c:pt>
                <c:pt idx="89611">
                  <c:v>2.03202</c:v>
                </c:pt>
                <c:pt idx="89612">
                  <c:v>2.03204</c:v>
                </c:pt>
                <c:pt idx="89613">
                  <c:v>2.03206</c:v>
                </c:pt>
                <c:pt idx="89614">
                  <c:v>2.03209</c:v>
                </c:pt>
                <c:pt idx="89615">
                  <c:v>2.03211</c:v>
                </c:pt>
                <c:pt idx="89616">
                  <c:v>2.03213</c:v>
                </c:pt>
                <c:pt idx="89617">
                  <c:v>2.03215</c:v>
                </c:pt>
                <c:pt idx="89618">
                  <c:v>2.03218</c:v>
                </c:pt>
                <c:pt idx="89619">
                  <c:v>2.0322</c:v>
                </c:pt>
                <c:pt idx="89620">
                  <c:v>2.03222</c:v>
                </c:pt>
                <c:pt idx="89621">
                  <c:v>2.03225</c:v>
                </c:pt>
                <c:pt idx="89622">
                  <c:v>2.03227</c:v>
                </c:pt>
                <c:pt idx="89623">
                  <c:v>2.03229</c:v>
                </c:pt>
                <c:pt idx="89624">
                  <c:v>2.03231</c:v>
                </c:pt>
                <c:pt idx="89625">
                  <c:v>2.03234</c:v>
                </c:pt>
                <c:pt idx="89626">
                  <c:v>2.03236</c:v>
                </c:pt>
                <c:pt idx="89627">
                  <c:v>2.03238</c:v>
                </c:pt>
                <c:pt idx="89628">
                  <c:v>2.0324</c:v>
                </c:pt>
                <c:pt idx="89629">
                  <c:v>2.03243</c:v>
                </c:pt>
                <c:pt idx="89630">
                  <c:v>2.03245</c:v>
                </c:pt>
                <c:pt idx="89631">
                  <c:v>2.03247</c:v>
                </c:pt>
                <c:pt idx="89632">
                  <c:v>2.03249</c:v>
                </c:pt>
                <c:pt idx="89633">
                  <c:v>2.03252</c:v>
                </c:pt>
                <c:pt idx="89634">
                  <c:v>2.03254</c:v>
                </c:pt>
                <c:pt idx="89635">
                  <c:v>2.03256</c:v>
                </c:pt>
                <c:pt idx="89636">
                  <c:v>2.03259</c:v>
                </c:pt>
                <c:pt idx="89637">
                  <c:v>2.03261</c:v>
                </c:pt>
                <c:pt idx="89638">
                  <c:v>2.03263</c:v>
                </c:pt>
                <c:pt idx="89639">
                  <c:v>2.03265</c:v>
                </c:pt>
                <c:pt idx="89640">
                  <c:v>2.03268</c:v>
                </c:pt>
                <c:pt idx="89641">
                  <c:v>2.0327</c:v>
                </c:pt>
                <c:pt idx="89642">
                  <c:v>2.03272</c:v>
                </c:pt>
                <c:pt idx="89643">
                  <c:v>2.03274</c:v>
                </c:pt>
                <c:pt idx="89644">
                  <c:v>2.03277</c:v>
                </c:pt>
                <c:pt idx="89645">
                  <c:v>2.03279</c:v>
                </c:pt>
                <c:pt idx="89646">
                  <c:v>2.03281</c:v>
                </c:pt>
                <c:pt idx="89647">
                  <c:v>2.03283</c:v>
                </c:pt>
                <c:pt idx="89648">
                  <c:v>2.03286</c:v>
                </c:pt>
                <c:pt idx="89649">
                  <c:v>2.03288</c:v>
                </c:pt>
                <c:pt idx="89650">
                  <c:v>2.0329</c:v>
                </c:pt>
                <c:pt idx="89651">
                  <c:v>2.03293</c:v>
                </c:pt>
                <c:pt idx="89652">
                  <c:v>2.03295</c:v>
                </c:pt>
                <c:pt idx="89653">
                  <c:v>2.03297</c:v>
                </c:pt>
                <c:pt idx="89654">
                  <c:v>2.03299</c:v>
                </c:pt>
                <c:pt idx="89655">
                  <c:v>2.03302</c:v>
                </c:pt>
                <c:pt idx="89656">
                  <c:v>2.03304</c:v>
                </c:pt>
                <c:pt idx="89657">
                  <c:v>2.03306</c:v>
                </c:pt>
                <c:pt idx="89658">
                  <c:v>2.03308</c:v>
                </c:pt>
                <c:pt idx="89659">
                  <c:v>2.03311</c:v>
                </c:pt>
                <c:pt idx="89660">
                  <c:v>2.03313</c:v>
                </c:pt>
                <c:pt idx="89661">
                  <c:v>2.03315</c:v>
                </c:pt>
                <c:pt idx="89662">
                  <c:v>2.03317</c:v>
                </c:pt>
                <c:pt idx="89663">
                  <c:v>2.0332</c:v>
                </c:pt>
                <c:pt idx="89664">
                  <c:v>2.03322</c:v>
                </c:pt>
                <c:pt idx="89665">
                  <c:v>2.03324</c:v>
                </c:pt>
                <c:pt idx="89666">
                  <c:v>2.03327</c:v>
                </c:pt>
                <c:pt idx="89667">
                  <c:v>2.03329</c:v>
                </c:pt>
                <c:pt idx="89668">
                  <c:v>2.03331</c:v>
                </c:pt>
                <c:pt idx="89669">
                  <c:v>2.03333</c:v>
                </c:pt>
                <c:pt idx="89670">
                  <c:v>2.03336</c:v>
                </c:pt>
                <c:pt idx="89671">
                  <c:v>2.03338</c:v>
                </c:pt>
                <c:pt idx="89672">
                  <c:v>2.0334</c:v>
                </c:pt>
                <c:pt idx="89673">
                  <c:v>2.03342</c:v>
                </c:pt>
                <c:pt idx="89674">
                  <c:v>2.03345</c:v>
                </c:pt>
                <c:pt idx="89675">
                  <c:v>2.03347</c:v>
                </c:pt>
                <c:pt idx="89676">
                  <c:v>2.03349</c:v>
                </c:pt>
                <c:pt idx="89677">
                  <c:v>2.03351</c:v>
                </c:pt>
                <c:pt idx="89678">
                  <c:v>2.03354</c:v>
                </c:pt>
                <c:pt idx="89679">
                  <c:v>2.03356</c:v>
                </c:pt>
                <c:pt idx="89680">
                  <c:v>2.03358</c:v>
                </c:pt>
                <c:pt idx="89681">
                  <c:v>2.03361</c:v>
                </c:pt>
                <c:pt idx="89682">
                  <c:v>2.03363</c:v>
                </c:pt>
                <c:pt idx="89683">
                  <c:v>2.03365</c:v>
                </c:pt>
                <c:pt idx="89684">
                  <c:v>2.03367</c:v>
                </c:pt>
                <c:pt idx="89685">
                  <c:v>2.0337</c:v>
                </c:pt>
                <c:pt idx="89686">
                  <c:v>2.03372</c:v>
                </c:pt>
                <c:pt idx="89687">
                  <c:v>2.03374</c:v>
                </c:pt>
                <c:pt idx="89688">
                  <c:v>2.03376</c:v>
                </c:pt>
                <c:pt idx="89689">
                  <c:v>2.03379</c:v>
                </c:pt>
                <c:pt idx="89690">
                  <c:v>2.03381</c:v>
                </c:pt>
                <c:pt idx="89691">
                  <c:v>2.03383</c:v>
                </c:pt>
                <c:pt idx="89692">
                  <c:v>2.03385</c:v>
                </c:pt>
                <c:pt idx="89693">
                  <c:v>2.03388</c:v>
                </c:pt>
                <c:pt idx="89694">
                  <c:v>2.0339</c:v>
                </c:pt>
                <c:pt idx="89695">
                  <c:v>2.03392</c:v>
                </c:pt>
                <c:pt idx="89696">
                  <c:v>2.03395</c:v>
                </c:pt>
                <c:pt idx="89697">
                  <c:v>2.03397</c:v>
                </c:pt>
                <c:pt idx="89698">
                  <c:v>2.03399</c:v>
                </c:pt>
                <c:pt idx="89699">
                  <c:v>2.03401</c:v>
                </c:pt>
                <c:pt idx="89700">
                  <c:v>2.03404</c:v>
                </c:pt>
                <c:pt idx="89701">
                  <c:v>2.03406</c:v>
                </c:pt>
                <c:pt idx="89702">
                  <c:v>2.03408</c:v>
                </c:pt>
                <c:pt idx="89703">
                  <c:v>2.0341</c:v>
                </c:pt>
                <c:pt idx="89704">
                  <c:v>2.03413</c:v>
                </c:pt>
                <c:pt idx="89705">
                  <c:v>2.03415</c:v>
                </c:pt>
                <c:pt idx="89706">
                  <c:v>2.03417</c:v>
                </c:pt>
                <c:pt idx="89707">
                  <c:v>2.03419</c:v>
                </c:pt>
                <c:pt idx="89708">
                  <c:v>2.03422</c:v>
                </c:pt>
                <c:pt idx="89709">
                  <c:v>2.03424</c:v>
                </c:pt>
                <c:pt idx="89710">
                  <c:v>2.03426</c:v>
                </c:pt>
                <c:pt idx="89711">
                  <c:v>2.03429</c:v>
                </c:pt>
                <c:pt idx="89712">
                  <c:v>2.03431</c:v>
                </c:pt>
                <c:pt idx="89713">
                  <c:v>2.03433</c:v>
                </c:pt>
                <c:pt idx="89714">
                  <c:v>2.03435</c:v>
                </c:pt>
                <c:pt idx="89715">
                  <c:v>2.03438</c:v>
                </c:pt>
                <c:pt idx="89716">
                  <c:v>2.0344</c:v>
                </c:pt>
                <c:pt idx="89717">
                  <c:v>2.03442</c:v>
                </c:pt>
                <c:pt idx="89718">
                  <c:v>2.03444</c:v>
                </c:pt>
                <c:pt idx="89719">
                  <c:v>2.03447</c:v>
                </c:pt>
                <c:pt idx="89720">
                  <c:v>2.03449</c:v>
                </c:pt>
                <c:pt idx="89721">
                  <c:v>2.03451</c:v>
                </c:pt>
                <c:pt idx="89722">
                  <c:v>2.03453</c:v>
                </c:pt>
                <c:pt idx="89723">
                  <c:v>2.03456</c:v>
                </c:pt>
                <c:pt idx="89724">
                  <c:v>2.03458</c:v>
                </c:pt>
                <c:pt idx="89725">
                  <c:v>2.0346</c:v>
                </c:pt>
                <c:pt idx="89726">
                  <c:v>2.03463</c:v>
                </c:pt>
                <c:pt idx="89727">
                  <c:v>2.03465</c:v>
                </c:pt>
                <c:pt idx="89728">
                  <c:v>2.03467</c:v>
                </c:pt>
                <c:pt idx="89729">
                  <c:v>2.03469</c:v>
                </c:pt>
                <c:pt idx="89730">
                  <c:v>2.03472</c:v>
                </c:pt>
                <c:pt idx="89731">
                  <c:v>2.03474</c:v>
                </c:pt>
                <c:pt idx="89732">
                  <c:v>2.03476</c:v>
                </c:pt>
                <c:pt idx="89733">
                  <c:v>2.03478</c:v>
                </c:pt>
                <c:pt idx="89734">
                  <c:v>2.03481</c:v>
                </c:pt>
                <c:pt idx="89735">
                  <c:v>2.03483</c:v>
                </c:pt>
                <c:pt idx="89736">
                  <c:v>2.03485</c:v>
                </c:pt>
                <c:pt idx="89737">
                  <c:v>2.03487</c:v>
                </c:pt>
                <c:pt idx="89738">
                  <c:v>2.0349</c:v>
                </c:pt>
                <c:pt idx="89739">
                  <c:v>2.03492</c:v>
                </c:pt>
                <c:pt idx="89740">
                  <c:v>2.03494</c:v>
                </c:pt>
                <c:pt idx="89741">
                  <c:v>2.03497</c:v>
                </c:pt>
                <c:pt idx="89742">
                  <c:v>2.03499</c:v>
                </c:pt>
                <c:pt idx="89743">
                  <c:v>2.03501</c:v>
                </c:pt>
                <c:pt idx="89744">
                  <c:v>2.03503</c:v>
                </c:pt>
                <c:pt idx="89745">
                  <c:v>2.03506</c:v>
                </c:pt>
                <c:pt idx="89746">
                  <c:v>2.03508</c:v>
                </c:pt>
                <c:pt idx="89747">
                  <c:v>2.0351</c:v>
                </c:pt>
                <c:pt idx="89748">
                  <c:v>2.03512</c:v>
                </c:pt>
                <c:pt idx="89749">
                  <c:v>2.03515</c:v>
                </c:pt>
                <c:pt idx="89750">
                  <c:v>2.03517</c:v>
                </c:pt>
                <c:pt idx="89751">
                  <c:v>2.03519</c:v>
                </c:pt>
                <c:pt idx="89752">
                  <c:v>2.03521</c:v>
                </c:pt>
                <c:pt idx="89753">
                  <c:v>2.03524</c:v>
                </c:pt>
                <c:pt idx="89754">
                  <c:v>2.03526</c:v>
                </c:pt>
                <c:pt idx="89755">
                  <c:v>2.03528</c:v>
                </c:pt>
                <c:pt idx="89756">
                  <c:v>2.03531</c:v>
                </c:pt>
                <c:pt idx="89757">
                  <c:v>2.03533</c:v>
                </c:pt>
                <c:pt idx="89758">
                  <c:v>2.03535</c:v>
                </c:pt>
                <c:pt idx="89759">
                  <c:v>2.03537</c:v>
                </c:pt>
                <c:pt idx="89760">
                  <c:v>2.0354</c:v>
                </c:pt>
                <c:pt idx="89761">
                  <c:v>2.03542</c:v>
                </c:pt>
                <c:pt idx="89762">
                  <c:v>2.03544</c:v>
                </c:pt>
                <c:pt idx="89763">
                  <c:v>2.03546</c:v>
                </c:pt>
                <c:pt idx="89764">
                  <c:v>2.03549</c:v>
                </c:pt>
                <c:pt idx="89765">
                  <c:v>2.03551</c:v>
                </c:pt>
                <c:pt idx="89766">
                  <c:v>2.03553</c:v>
                </c:pt>
                <c:pt idx="89767">
                  <c:v>2.03556</c:v>
                </c:pt>
                <c:pt idx="89768">
                  <c:v>2.03558</c:v>
                </c:pt>
                <c:pt idx="89769">
                  <c:v>2.0356</c:v>
                </c:pt>
                <c:pt idx="89770">
                  <c:v>2.03562</c:v>
                </c:pt>
                <c:pt idx="89771">
                  <c:v>2.03565</c:v>
                </c:pt>
                <c:pt idx="89772">
                  <c:v>2.03567</c:v>
                </c:pt>
                <c:pt idx="89773">
                  <c:v>2.03569</c:v>
                </c:pt>
                <c:pt idx="89774">
                  <c:v>2.03571</c:v>
                </c:pt>
                <c:pt idx="89775">
                  <c:v>2.03574</c:v>
                </c:pt>
                <c:pt idx="89776">
                  <c:v>2.03576</c:v>
                </c:pt>
                <c:pt idx="89777">
                  <c:v>2.03578</c:v>
                </c:pt>
                <c:pt idx="89778">
                  <c:v>2.0358</c:v>
                </c:pt>
                <c:pt idx="89779">
                  <c:v>2.03583</c:v>
                </c:pt>
                <c:pt idx="89780">
                  <c:v>2.03585</c:v>
                </c:pt>
                <c:pt idx="89781">
                  <c:v>2.03587</c:v>
                </c:pt>
                <c:pt idx="89782">
                  <c:v>2.0359</c:v>
                </c:pt>
                <c:pt idx="89783">
                  <c:v>2.03592</c:v>
                </c:pt>
                <c:pt idx="89784">
                  <c:v>2.03594</c:v>
                </c:pt>
                <c:pt idx="89785">
                  <c:v>2.03596</c:v>
                </c:pt>
                <c:pt idx="89786">
                  <c:v>2.03599</c:v>
                </c:pt>
                <c:pt idx="89787">
                  <c:v>2.03601</c:v>
                </c:pt>
                <c:pt idx="89788">
                  <c:v>2.03603</c:v>
                </c:pt>
                <c:pt idx="89789">
                  <c:v>2.03605</c:v>
                </c:pt>
                <c:pt idx="89790">
                  <c:v>2.03608</c:v>
                </c:pt>
                <c:pt idx="89791">
                  <c:v>2.0361</c:v>
                </c:pt>
                <c:pt idx="89792">
                  <c:v>2.03612</c:v>
                </c:pt>
                <c:pt idx="89793">
                  <c:v>2.03614</c:v>
                </c:pt>
                <c:pt idx="89794">
                  <c:v>2.03617</c:v>
                </c:pt>
                <c:pt idx="89795">
                  <c:v>2.03619</c:v>
                </c:pt>
                <c:pt idx="89796">
                  <c:v>2.03621</c:v>
                </c:pt>
                <c:pt idx="89797">
                  <c:v>2.03624</c:v>
                </c:pt>
                <c:pt idx="89798">
                  <c:v>2.03626</c:v>
                </c:pt>
                <c:pt idx="89799">
                  <c:v>2.03628</c:v>
                </c:pt>
                <c:pt idx="89800">
                  <c:v>2.0363</c:v>
                </c:pt>
                <c:pt idx="89801">
                  <c:v>2.03633</c:v>
                </c:pt>
                <c:pt idx="89802">
                  <c:v>2.03635</c:v>
                </c:pt>
                <c:pt idx="89803">
                  <c:v>2.03637</c:v>
                </c:pt>
                <c:pt idx="89804">
                  <c:v>2.0364</c:v>
                </c:pt>
                <c:pt idx="89805">
                  <c:v>2.03642</c:v>
                </c:pt>
                <c:pt idx="89806">
                  <c:v>2.03644</c:v>
                </c:pt>
                <c:pt idx="89807">
                  <c:v>2.03646</c:v>
                </c:pt>
                <c:pt idx="89808">
                  <c:v>2.03648</c:v>
                </c:pt>
                <c:pt idx="89809">
                  <c:v>2.03651</c:v>
                </c:pt>
                <c:pt idx="89810">
                  <c:v>2.03653</c:v>
                </c:pt>
                <c:pt idx="89811">
                  <c:v>2.03655</c:v>
                </c:pt>
                <c:pt idx="89812">
                  <c:v>2.03658</c:v>
                </c:pt>
                <c:pt idx="89813">
                  <c:v>2.0366</c:v>
                </c:pt>
                <c:pt idx="89814">
                  <c:v>2.03662</c:v>
                </c:pt>
                <c:pt idx="89815">
                  <c:v>2.03664</c:v>
                </c:pt>
                <c:pt idx="89816">
                  <c:v>2.03667</c:v>
                </c:pt>
                <c:pt idx="89817">
                  <c:v>2.03669</c:v>
                </c:pt>
                <c:pt idx="89818">
                  <c:v>2.03671</c:v>
                </c:pt>
                <c:pt idx="89819">
                  <c:v>2.03674</c:v>
                </c:pt>
                <c:pt idx="89820">
                  <c:v>2.03676</c:v>
                </c:pt>
                <c:pt idx="89821">
                  <c:v>2.03678</c:v>
                </c:pt>
                <c:pt idx="89822">
                  <c:v>2.0368</c:v>
                </c:pt>
                <c:pt idx="89823">
                  <c:v>2.03682</c:v>
                </c:pt>
                <c:pt idx="89824">
                  <c:v>2.03685</c:v>
                </c:pt>
                <c:pt idx="89825">
                  <c:v>2.03687</c:v>
                </c:pt>
                <c:pt idx="89826">
                  <c:v>2.03689</c:v>
                </c:pt>
                <c:pt idx="89827">
                  <c:v>2.03692</c:v>
                </c:pt>
                <c:pt idx="89828">
                  <c:v>2.03694</c:v>
                </c:pt>
                <c:pt idx="89829">
                  <c:v>2.03696</c:v>
                </c:pt>
                <c:pt idx="89830">
                  <c:v>2.03698</c:v>
                </c:pt>
                <c:pt idx="89831">
                  <c:v>2.03701</c:v>
                </c:pt>
                <c:pt idx="89832">
                  <c:v>2.03703</c:v>
                </c:pt>
                <c:pt idx="89833">
                  <c:v>2.03705</c:v>
                </c:pt>
                <c:pt idx="89834">
                  <c:v>2.03708</c:v>
                </c:pt>
                <c:pt idx="89835">
                  <c:v>2.0371</c:v>
                </c:pt>
                <c:pt idx="89836">
                  <c:v>2.03712</c:v>
                </c:pt>
                <c:pt idx="89837">
                  <c:v>2.03714</c:v>
                </c:pt>
                <c:pt idx="89838">
                  <c:v>2.03717</c:v>
                </c:pt>
                <c:pt idx="89839">
                  <c:v>2.03719</c:v>
                </c:pt>
                <c:pt idx="89840">
                  <c:v>2.03721</c:v>
                </c:pt>
                <c:pt idx="89841">
                  <c:v>2.03723</c:v>
                </c:pt>
                <c:pt idx="89842">
                  <c:v>2.03726</c:v>
                </c:pt>
                <c:pt idx="89843">
                  <c:v>2.03728</c:v>
                </c:pt>
                <c:pt idx="89844">
                  <c:v>2.0373</c:v>
                </c:pt>
                <c:pt idx="89845">
                  <c:v>2.03732</c:v>
                </c:pt>
                <c:pt idx="89846">
                  <c:v>2.03735</c:v>
                </c:pt>
                <c:pt idx="89847">
                  <c:v>2.03737</c:v>
                </c:pt>
                <c:pt idx="89848">
                  <c:v>2.03739</c:v>
                </c:pt>
                <c:pt idx="89849">
                  <c:v>2.03742</c:v>
                </c:pt>
                <c:pt idx="89850">
                  <c:v>2.03744</c:v>
                </c:pt>
                <c:pt idx="89851">
                  <c:v>2.03746</c:v>
                </c:pt>
                <c:pt idx="89852">
                  <c:v>2.03748</c:v>
                </c:pt>
                <c:pt idx="89853">
                  <c:v>2.03751</c:v>
                </c:pt>
                <c:pt idx="89854">
                  <c:v>2.03753</c:v>
                </c:pt>
                <c:pt idx="89855">
                  <c:v>2.03755</c:v>
                </c:pt>
                <c:pt idx="89856">
                  <c:v>2.03757</c:v>
                </c:pt>
                <c:pt idx="89857">
                  <c:v>2.0376</c:v>
                </c:pt>
                <c:pt idx="89858">
                  <c:v>2.03762</c:v>
                </c:pt>
                <c:pt idx="89859">
                  <c:v>2.03764</c:v>
                </c:pt>
                <c:pt idx="89860">
                  <c:v>2.03766</c:v>
                </c:pt>
                <c:pt idx="89861">
                  <c:v>2.03769</c:v>
                </c:pt>
                <c:pt idx="89862">
                  <c:v>2.03771</c:v>
                </c:pt>
                <c:pt idx="89863">
                  <c:v>2.03773</c:v>
                </c:pt>
                <c:pt idx="89864">
                  <c:v>2.03776</c:v>
                </c:pt>
                <c:pt idx="89865">
                  <c:v>2.03778</c:v>
                </c:pt>
                <c:pt idx="89866">
                  <c:v>2.0378</c:v>
                </c:pt>
                <c:pt idx="89867">
                  <c:v>2.03782</c:v>
                </c:pt>
                <c:pt idx="89868">
                  <c:v>2.03785</c:v>
                </c:pt>
                <c:pt idx="89869">
                  <c:v>2.03787</c:v>
                </c:pt>
                <c:pt idx="89870">
                  <c:v>2.03789</c:v>
                </c:pt>
                <c:pt idx="89871">
                  <c:v>2.03791</c:v>
                </c:pt>
                <c:pt idx="89872">
                  <c:v>2.03794</c:v>
                </c:pt>
                <c:pt idx="89873">
                  <c:v>2.03796</c:v>
                </c:pt>
                <c:pt idx="89874">
                  <c:v>2.03798</c:v>
                </c:pt>
                <c:pt idx="89875">
                  <c:v>2.03801</c:v>
                </c:pt>
                <c:pt idx="89876">
                  <c:v>2.03803</c:v>
                </c:pt>
                <c:pt idx="89877">
                  <c:v>2.03805</c:v>
                </c:pt>
                <c:pt idx="89878">
                  <c:v>2.03807</c:v>
                </c:pt>
                <c:pt idx="89879">
                  <c:v>2.0381</c:v>
                </c:pt>
                <c:pt idx="89880">
                  <c:v>2.03812</c:v>
                </c:pt>
                <c:pt idx="89881">
                  <c:v>2.03814</c:v>
                </c:pt>
                <c:pt idx="89882">
                  <c:v>2.03816</c:v>
                </c:pt>
                <c:pt idx="89883">
                  <c:v>2.03819</c:v>
                </c:pt>
                <c:pt idx="89884">
                  <c:v>2.03821</c:v>
                </c:pt>
                <c:pt idx="89885">
                  <c:v>2.03823</c:v>
                </c:pt>
                <c:pt idx="89886">
                  <c:v>2.03825</c:v>
                </c:pt>
                <c:pt idx="89887">
                  <c:v>2.03828</c:v>
                </c:pt>
                <c:pt idx="89888">
                  <c:v>2.0383</c:v>
                </c:pt>
                <c:pt idx="89889">
                  <c:v>2.03832</c:v>
                </c:pt>
                <c:pt idx="89890">
                  <c:v>2.03835</c:v>
                </c:pt>
                <c:pt idx="89891">
                  <c:v>2.03837</c:v>
                </c:pt>
                <c:pt idx="89892">
                  <c:v>2.03839</c:v>
                </c:pt>
                <c:pt idx="89893">
                  <c:v>2.03841</c:v>
                </c:pt>
                <c:pt idx="89894">
                  <c:v>2.03844</c:v>
                </c:pt>
                <c:pt idx="89895">
                  <c:v>2.03846</c:v>
                </c:pt>
                <c:pt idx="89896">
                  <c:v>2.03848</c:v>
                </c:pt>
                <c:pt idx="89897">
                  <c:v>2.0385</c:v>
                </c:pt>
                <c:pt idx="89898">
                  <c:v>2.03853</c:v>
                </c:pt>
                <c:pt idx="89899">
                  <c:v>2.03855</c:v>
                </c:pt>
                <c:pt idx="89900">
                  <c:v>2.03857</c:v>
                </c:pt>
                <c:pt idx="89901">
                  <c:v>2.03859</c:v>
                </c:pt>
                <c:pt idx="89902">
                  <c:v>2.03862</c:v>
                </c:pt>
                <c:pt idx="89903">
                  <c:v>2.03864</c:v>
                </c:pt>
                <c:pt idx="89904">
                  <c:v>2.03866</c:v>
                </c:pt>
                <c:pt idx="89905">
                  <c:v>2.03869</c:v>
                </c:pt>
                <c:pt idx="89906">
                  <c:v>2.03871</c:v>
                </c:pt>
                <c:pt idx="89907">
                  <c:v>2.03873</c:v>
                </c:pt>
                <c:pt idx="89908">
                  <c:v>2.03875</c:v>
                </c:pt>
                <c:pt idx="89909">
                  <c:v>2.03878</c:v>
                </c:pt>
                <c:pt idx="89910">
                  <c:v>2.0388</c:v>
                </c:pt>
                <c:pt idx="89911">
                  <c:v>2.03882</c:v>
                </c:pt>
                <c:pt idx="89912">
                  <c:v>2.03884</c:v>
                </c:pt>
                <c:pt idx="89913">
                  <c:v>2.03887</c:v>
                </c:pt>
                <c:pt idx="89914">
                  <c:v>2.03889</c:v>
                </c:pt>
                <c:pt idx="89915">
                  <c:v>2.03891</c:v>
                </c:pt>
                <c:pt idx="89916">
                  <c:v>2.03893</c:v>
                </c:pt>
                <c:pt idx="89917">
                  <c:v>2.03896</c:v>
                </c:pt>
                <c:pt idx="89918">
                  <c:v>2.03898</c:v>
                </c:pt>
                <c:pt idx="89919">
                  <c:v>2.039</c:v>
                </c:pt>
                <c:pt idx="89920">
                  <c:v>2.03903</c:v>
                </c:pt>
                <c:pt idx="89921">
                  <c:v>2.03905</c:v>
                </c:pt>
                <c:pt idx="89922">
                  <c:v>2.03907</c:v>
                </c:pt>
                <c:pt idx="89923">
                  <c:v>2.03909</c:v>
                </c:pt>
                <c:pt idx="89924">
                  <c:v>2.03912</c:v>
                </c:pt>
                <c:pt idx="89925">
                  <c:v>2.03914</c:v>
                </c:pt>
                <c:pt idx="89926">
                  <c:v>2.03916</c:v>
                </c:pt>
                <c:pt idx="89927">
                  <c:v>2.03918</c:v>
                </c:pt>
                <c:pt idx="89928">
                  <c:v>2.03921</c:v>
                </c:pt>
                <c:pt idx="89929">
                  <c:v>2.03923</c:v>
                </c:pt>
                <c:pt idx="89930">
                  <c:v>2.03925</c:v>
                </c:pt>
                <c:pt idx="89931">
                  <c:v>2.03927</c:v>
                </c:pt>
                <c:pt idx="89932">
                  <c:v>2.0393</c:v>
                </c:pt>
                <c:pt idx="89933">
                  <c:v>2.03932</c:v>
                </c:pt>
                <c:pt idx="89934">
                  <c:v>2.03934</c:v>
                </c:pt>
                <c:pt idx="89935">
                  <c:v>2.03937</c:v>
                </c:pt>
                <c:pt idx="89936">
                  <c:v>2.03939</c:v>
                </c:pt>
                <c:pt idx="89937">
                  <c:v>2.03941</c:v>
                </c:pt>
                <c:pt idx="89938">
                  <c:v>2.03943</c:v>
                </c:pt>
                <c:pt idx="89939">
                  <c:v>2.03946</c:v>
                </c:pt>
                <c:pt idx="89940">
                  <c:v>2.03948</c:v>
                </c:pt>
                <c:pt idx="89941">
                  <c:v>2.0395</c:v>
                </c:pt>
                <c:pt idx="89942">
                  <c:v>2.03952</c:v>
                </c:pt>
                <c:pt idx="89943">
                  <c:v>2.03955</c:v>
                </c:pt>
                <c:pt idx="89944">
                  <c:v>2.03957</c:v>
                </c:pt>
                <c:pt idx="89945">
                  <c:v>2.03959</c:v>
                </c:pt>
                <c:pt idx="89946">
                  <c:v>2.03961</c:v>
                </c:pt>
                <c:pt idx="89947">
                  <c:v>2.03964</c:v>
                </c:pt>
                <c:pt idx="89948">
                  <c:v>2.03966</c:v>
                </c:pt>
                <c:pt idx="89949">
                  <c:v>2.03968</c:v>
                </c:pt>
                <c:pt idx="89950">
                  <c:v>2.03971</c:v>
                </c:pt>
                <c:pt idx="89951">
                  <c:v>2.03973</c:v>
                </c:pt>
                <c:pt idx="89952">
                  <c:v>2.03975</c:v>
                </c:pt>
                <c:pt idx="89953">
                  <c:v>2.03977</c:v>
                </c:pt>
                <c:pt idx="89954">
                  <c:v>2.0398</c:v>
                </c:pt>
                <c:pt idx="89955">
                  <c:v>2.03982</c:v>
                </c:pt>
                <c:pt idx="89956">
                  <c:v>2.03984</c:v>
                </c:pt>
                <c:pt idx="89957">
                  <c:v>2.03986</c:v>
                </c:pt>
                <c:pt idx="89958">
                  <c:v>2.03989</c:v>
                </c:pt>
                <c:pt idx="89959">
                  <c:v>2.03991</c:v>
                </c:pt>
                <c:pt idx="89960">
                  <c:v>2.03993</c:v>
                </c:pt>
                <c:pt idx="89961">
                  <c:v>2.03995</c:v>
                </c:pt>
                <c:pt idx="89962">
                  <c:v>2.03998</c:v>
                </c:pt>
                <c:pt idx="89963">
                  <c:v>2.04</c:v>
                </c:pt>
                <c:pt idx="89964">
                  <c:v>2.04002</c:v>
                </c:pt>
                <c:pt idx="89965">
                  <c:v>2.04005</c:v>
                </c:pt>
                <c:pt idx="89966">
                  <c:v>2.04007</c:v>
                </c:pt>
                <c:pt idx="89967">
                  <c:v>2.04009</c:v>
                </c:pt>
                <c:pt idx="89968">
                  <c:v>2.04011</c:v>
                </c:pt>
                <c:pt idx="89969">
                  <c:v>2.04014</c:v>
                </c:pt>
                <c:pt idx="89970">
                  <c:v>2.04016</c:v>
                </c:pt>
                <c:pt idx="89971">
                  <c:v>2.04018</c:v>
                </c:pt>
                <c:pt idx="89972">
                  <c:v>2.0402</c:v>
                </c:pt>
                <c:pt idx="89973">
                  <c:v>2.04023</c:v>
                </c:pt>
                <c:pt idx="89974">
                  <c:v>2.04025</c:v>
                </c:pt>
                <c:pt idx="89975">
                  <c:v>2.04027</c:v>
                </c:pt>
                <c:pt idx="89976">
                  <c:v>2.04029</c:v>
                </c:pt>
                <c:pt idx="89977">
                  <c:v>2.04032</c:v>
                </c:pt>
                <c:pt idx="89978">
                  <c:v>2.04034</c:v>
                </c:pt>
                <c:pt idx="89979">
                  <c:v>2.04036</c:v>
                </c:pt>
                <c:pt idx="89980">
                  <c:v>2.04039</c:v>
                </c:pt>
                <c:pt idx="89981">
                  <c:v>2.04041</c:v>
                </c:pt>
                <c:pt idx="89982">
                  <c:v>2.04043</c:v>
                </c:pt>
                <c:pt idx="89983">
                  <c:v>2.04045</c:v>
                </c:pt>
                <c:pt idx="89984">
                  <c:v>2.04048</c:v>
                </c:pt>
                <c:pt idx="89985">
                  <c:v>2.0405</c:v>
                </c:pt>
                <c:pt idx="89986">
                  <c:v>2.04052</c:v>
                </c:pt>
                <c:pt idx="89987">
                  <c:v>2.04054</c:v>
                </c:pt>
                <c:pt idx="89988">
                  <c:v>2.04057</c:v>
                </c:pt>
                <c:pt idx="89989">
                  <c:v>2.04059</c:v>
                </c:pt>
                <c:pt idx="89990">
                  <c:v>2.04061</c:v>
                </c:pt>
                <c:pt idx="89991">
                  <c:v>2.04063</c:v>
                </c:pt>
                <c:pt idx="89992">
                  <c:v>2.04066</c:v>
                </c:pt>
                <c:pt idx="89993">
                  <c:v>2.04068</c:v>
                </c:pt>
                <c:pt idx="89994">
                  <c:v>2.0407</c:v>
                </c:pt>
                <c:pt idx="89995">
                  <c:v>2.04073</c:v>
                </c:pt>
                <c:pt idx="89996">
                  <c:v>2.04075</c:v>
                </c:pt>
                <c:pt idx="89997">
                  <c:v>2.04077</c:v>
                </c:pt>
                <c:pt idx="89998">
                  <c:v>2.04079</c:v>
                </c:pt>
                <c:pt idx="89999">
                  <c:v>2.04082</c:v>
                </c:pt>
                <c:pt idx="90000">
                  <c:v>2.04084</c:v>
                </c:pt>
                <c:pt idx="90001">
                  <c:v>2.04086</c:v>
                </c:pt>
                <c:pt idx="90002">
                  <c:v>2.04088</c:v>
                </c:pt>
                <c:pt idx="90003">
                  <c:v>2.04091</c:v>
                </c:pt>
                <c:pt idx="90004">
                  <c:v>2.04093</c:v>
                </c:pt>
                <c:pt idx="90005">
                  <c:v>2.04095</c:v>
                </c:pt>
                <c:pt idx="90006">
                  <c:v>2.04097</c:v>
                </c:pt>
                <c:pt idx="90007">
                  <c:v>2.041</c:v>
                </c:pt>
                <c:pt idx="90008">
                  <c:v>2.04102</c:v>
                </c:pt>
                <c:pt idx="90009">
                  <c:v>2.04104</c:v>
                </c:pt>
                <c:pt idx="90010">
                  <c:v>2.04107</c:v>
                </c:pt>
                <c:pt idx="90011">
                  <c:v>2.04109</c:v>
                </c:pt>
                <c:pt idx="90012">
                  <c:v>2.04111</c:v>
                </c:pt>
                <c:pt idx="90013">
                  <c:v>2.04113</c:v>
                </c:pt>
                <c:pt idx="90014">
                  <c:v>2.04116</c:v>
                </c:pt>
                <c:pt idx="90015">
                  <c:v>2.04118</c:v>
                </c:pt>
                <c:pt idx="90016">
                  <c:v>2.0412</c:v>
                </c:pt>
                <c:pt idx="90017">
                  <c:v>2.04122</c:v>
                </c:pt>
                <c:pt idx="90018">
                  <c:v>2.04125</c:v>
                </c:pt>
                <c:pt idx="90019">
                  <c:v>2.04127</c:v>
                </c:pt>
                <c:pt idx="90020">
                  <c:v>2.04129</c:v>
                </c:pt>
                <c:pt idx="90021">
                  <c:v>2.04131</c:v>
                </c:pt>
                <c:pt idx="90022">
                  <c:v>2.04134</c:v>
                </c:pt>
                <c:pt idx="90023">
                  <c:v>2.04136</c:v>
                </c:pt>
                <c:pt idx="90024">
                  <c:v>2.04138</c:v>
                </c:pt>
                <c:pt idx="90025">
                  <c:v>2.04141</c:v>
                </c:pt>
                <c:pt idx="90026">
                  <c:v>2.04143</c:v>
                </c:pt>
                <c:pt idx="90027">
                  <c:v>2.04145</c:v>
                </c:pt>
                <c:pt idx="90028">
                  <c:v>2.04147</c:v>
                </c:pt>
                <c:pt idx="90029">
                  <c:v>2.0415</c:v>
                </c:pt>
                <c:pt idx="90030">
                  <c:v>2.04152</c:v>
                </c:pt>
                <c:pt idx="90031">
                  <c:v>2.04154</c:v>
                </c:pt>
                <c:pt idx="90032">
                  <c:v>2.04156</c:v>
                </c:pt>
                <c:pt idx="90033">
                  <c:v>2.04159</c:v>
                </c:pt>
                <c:pt idx="90034">
                  <c:v>2.04161</c:v>
                </c:pt>
                <c:pt idx="90035">
                  <c:v>2.04163</c:v>
                </c:pt>
                <c:pt idx="90036">
                  <c:v>2.04165</c:v>
                </c:pt>
                <c:pt idx="90037">
                  <c:v>2.04168</c:v>
                </c:pt>
                <c:pt idx="90038">
                  <c:v>2.0417</c:v>
                </c:pt>
                <c:pt idx="90039">
                  <c:v>2.04172</c:v>
                </c:pt>
                <c:pt idx="90040">
                  <c:v>2.04175</c:v>
                </c:pt>
                <c:pt idx="90041">
                  <c:v>2.04177</c:v>
                </c:pt>
                <c:pt idx="90042">
                  <c:v>2.04179</c:v>
                </c:pt>
                <c:pt idx="90043">
                  <c:v>2.04181</c:v>
                </c:pt>
                <c:pt idx="90044">
                  <c:v>2.04184</c:v>
                </c:pt>
                <c:pt idx="90045">
                  <c:v>2.04186</c:v>
                </c:pt>
                <c:pt idx="90046">
                  <c:v>2.04188</c:v>
                </c:pt>
                <c:pt idx="90047">
                  <c:v>2.0419</c:v>
                </c:pt>
                <c:pt idx="90048">
                  <c:v>2.04193</c:v>
                </c:pt>
                <c:pt idx="90049">
                  <c:v>2.04195</c:v>
                </c:pt>
                <c:pt idx="90050">
                  <c:v>2.04197</c:v>
                </c:pt>
                <c:pt idx="90051">
                  <c:v>2.042</c:v>
                </c:pt>
                <c:pt idx="90052">
                  <c:v>2.04202</c:v>
                </c:pt>
                <c:pt idx="90053">
                  <c:v>2.04204</c:v>
                </c:pt>
                <c:pt idx="90054">
                  <c:v>2.04206</c:v>
                </c:pt>
                <c:pt idx="90055">
                  <c:v>2.04209</c:v>
                </c:pt>
                <c:pt idx="90056">
                  <c:v>2.04211</c:v>
                </c:pt>
                <c:pt idx="90057">
                  <c:v>2.04213</c:v>
                </c:pt>
                <c:pt idx="90058">
                  <c:v>2.04215</c:v>
                </c:pt>
                <c:pt idx="90059">
                  <c:v>2.04218</c:v>
                </c:pt>
                <c:pt idx="90060">
                  <c:v>2.0422</c:v>
                </c:pt>
                <c:pt idx="90061">
                  <c:v>2.04222</c:v>
                </c:pt>
                <c:pt idx="90062">
                  <c:v>2.04224</c:v>
                </c:pt>
                <c:pt idx="90063">
                  <c:v>2.04227</c:v>
                </c:pt>
                <c:pt idx="90064">
                  <c:v>2.04229</c:v>
                </c:pt>
                <c:pt idx="90065">
                  <c:v>2.04231</c:v>
                </c:pt>
                <c:pt idx="90066">
                  <c:v>2.04234</c:v>
                </c:pt>
                <c:pt idx="90067">
                  <c:v>2.04236</c:v>
                </c:pt>
                <c:pt idx="90068">
                  <c:v>2.04238</c:v>
                </c:pt>
                <c:pt idx="90069">
                  <c:v>2.0424</c:v>
                </c:pt>
                <c:pt idx="90070">
                  <c:v>2.04243</c:v>
                </c:pt>
                <c:pt idx="90071">
                  <c:v>2.04245</c:v>
                </c:pt>
                <c:pt idx="90072">
                  <c:v>2.04247</c:v>
                </c:pt>
                <c:pt idx="90073">
                  <c:v>2.04249</c:v>
                </c:pt>
                <c:pt idx="90074">
                  <c:v>2.04252</c:v>
                </c:pt>
                <c:pt idx="90075">
                  <c:v>2.04254</c:v>
                </c:pt>
                <c:pt idx="90076">
                  <c:v>2.04256</c:v>
                </c:pt>
                <c:pt idx="90077">
                  <c:v>2.04258</c:v>
                </c:pt>
                <c:pt idx="90078">
                  <c:v>2.04261</c:v>
                </c:pt>
                <c:pt idx="90079">
                  <c:v>2.04263</c:v>
                </c:pt>
                <c:pt idx="90080">
                  <c:v>2.04265</c:v>
                </c:pt>
                <c:pt idx="90081">
                  <c:v>2.04268</c:v>
                </c:pt>
                <c:pt idx="90082">
                  <c:v>2.0427</c:v>
                </c:pt>
                <c:pt idx="90083">
                  <c:v>2.04272</c:v>
                </c:pt>
                <c:pt idx="90084">
                  <c:v>2.04274</c:v>
                </c:pt>
                <c:pt idx="90085">
                  <c:v>2.04277</c:v>
                </c:pt>
                <c:pt idx="90086">
                  <c:v>2.04279</c:v>
                </c:pt>
                <c:pt idx="90087">
                  <c:v>2.04281</c:v>
                </c:pt>
                <c:pt idx="90088">
                  <c:v>2.04283</c:v>
                </c:pt>
                <c:pt idx="90089">
                  <c:v>2.04286</c:v>
                </c:pt>
                <c:pt idx="90090">
                  <c:v>2.04288</c:v>
                </c:pt>
                <c:pt idx="90091">
                  <c:v>2.0429</c:v>
                </c:pt>
                <c:pt idx="90092">
                  <c:v>2.04292</c:v>
                </c:pt>
                <c:pt idx="90093">
                  <c:v>2.04295</c:v>
                </c:pt>
                <c:pt idx="90094">
                  <c:v>2.04297</c:v>
                </c:pt>
                <c:pt idx="90095">
                  <c:v>2.04299</c:v>
                </c:pt>
                <c:pt idx="90096">
                  <c:v>2.04302</c:v>
                </c:pt>
                <c:pt idx="90097">
                  <c:v>2.04304</c:v>
                </c:pt>
                <c:pt idx="90098">
                  <c:v>2.04306</c:v>
                </c:pt>
                <c:pt idx="90099">
                  <c:v>2.04308</c:v>
                </c:pt>
                <c:pt idx="90100">
                  <c:v>2.04311</c:v>
                </c:pt>
                <c:pt idx="90101">
                  <c:v>2.04313</c:v>
                </c:pt>
                <c:pt idx="90102">
                  <c:v>2.04315</c:v>
                </c:pt>
                <c:pt idx="90103">
                  <c:v>2.04318</c:v>
                </c:pt>
                <c:pt idx="90104">
                  <c:v>2.0432</c:v>
                </c:pt>
                <c:pt idx="90105">
                  <c:v>2.04322</c:v>
                </c:pt>
                <c:pt idx="90106">
                  <c:v>2.04324</c:v>
                </c:pt>
                <c:pt idx="90107">
                  <c:v>2.04326</c:v>
                </c:pt>
                <c:pt idx="90108">
                  <c:v>2.04329</c:v>
                </c:pt>
                <c:pt idx="90109">
                  <c:v>2.04331</c:v>
                </c:pt>
                <c:pt idx="90110">
                  <c:v>2.04333</c:v>
                </c:pt>
                <c:pt idx="90111">
                  <c:v>2.04336</c:v>
                </c:pt>
                <c:pt idx="90112">
                  <c:v>2.04338</c:v>
                </c:pt>
                <c:pt idx="90113">
                  <c:v>2.0434</c:v>
                </c:pt>
                <c:pt idx="90114">
                  <c:v>2.04342</c:v>
                </c:pt>
                <c:pt idx="90115">
                  <c:v>2.04345</c:v>
                </c:pt>
                <c:pt idx="90116">
                  <c:v>2.04347</c:v>
                </c:pt>
                <c:pt idx="90117">
                  <c:v>2.04349</c:v>
                </c:pt>
                <c:pt idx="90118">
                  <c:v>2.04352</c:v>
                </c:pt>
                <c:pt idx="90119">
                  <c:v>2.04354</c:v>
                </c:pt>
                <c:pt idx="90120">
                  <c:v>2.04356</c:v>
                </c:pt>
                <c:pt idx="90121">
                  <c:v>2.04358</c:v>
                </c:pt>
                <c:pt idx="90122">
                  <c:v>2.0436</c:v>
                </c:pt>
                <c:pt idx="90123">
                  <c:v>2.04363</c:v>
                </c:pt>
                <c:pt idx="90124">
                  <c:v>2.04365</c:v>
                </c:pt>
                <c:pt idx="90125">
                  <c:v>2.04367</c:v>
                </c:pt>
                <c:pt idx="90126">
                  <c:v>2.0437</c:v>
                </c:pt>
                <c:pt idx="90127">
                  <c:v>2.04372</c:v>
                </c:pt>
                <c:pt idx="90128">
                  <c:v>2.04374</c:v>
                </c:pt>
                <c:pt idx="90129">
                  <c:v>2.04376</c:v>
                </c:pt>
                <c:pt idx="90130">
                  <c:v>2.04379</c:v>
                </c:pt>
                <c:pt idx="90131">
                  <c:v>2.04381</c:v>
                </c:pt>
                <c:pt idx="90132">
                  <c:v>2.04383</c:v>
                </c:pt>
                <c:pt idx="90133">
                  <c:v>2.04386</c:v>
                </c:pt>
                <c:pt idx="90134">
                  <c:v>2.04388</c:v>
                </c:pt>
                <c:pt idx="90135">
                  <c:v>2.0439</c:v>
                </c:pt>
                <c:pt idx="90136">
                  <c:v>2.04392</c:v>
                </c:pt>
                <c:pt idx="90137">
                  <c:v>2.04395</c:v>
                </c:pt>
                <c:pt idx="90138">
                  <c:v>2.04397</c:v>
                </c:pt>
                <c:pt idx="90139">
                  <c:v>2.04399</c:v>
                </c:pt>
                <c:pt idx="90140">
                  <c:v>2.04401</c:v>
                </c:pt>
                <c:pt idx="90141">
                  <c:v>2.04404</c:v>
                </c:pt>
                <c:pt idx="90142">
                  <c:v>2.04406</c:v>
                </c:pt>
                <c:pt idx="90143">
                  <c:v>2.04408</c:v>
                </c:pt>
                <c:pt idx="90144">
                  <c:v>2.0441</c:v>
                </c:pt>
                <c:pt idx="90145">
                  <c:v>2.04413</c:v>
                </c:pt>
                <c:pt idx="90146">
                  <c:v>2.04415</c:v>
                </c:pt>
                <c:pt idx="90147">
                  <c:v>2.04417</c:v>
                </c:pt>
                <c:pt idx="90148">
                  <c:v>2.0442</c:v>
                </c:pt>
                <c:pt idx="90149">
                  <c:v>2.04422</c:v>
                </c:pt>
                <c:pt idx="90150">
                  <c:v>2.04424</c:v>
                </c:pt>
                <c:pt idx="90151">
                  <c:v>2.04426</c:v>
                </c:pt>
                <c:pt idx="90152">
                  <c:v>2.04429</c:v>
                </c:pt>
                <c:pt idx="90153">
                  <c:v>2.04431</c:v>
                </c:pt>
                <c:pt idx="90154">
                  <c:v>2.04433</c:v>
                </c:pt>
                <c:pt idx="90155">
                  <c:v>2.04435</c:v>
                </c:pt>
                <c:pt idx="90156">
                  <c:v>2.04438</c:v>
                </c:pt>
                <c:pt idx="90157">
                  <c:v>2.0444</c:v>
                </c:pt>
                <c:pt idx="90158">
                  <c:v>2.04442</c:v>
                </c:pt>
                <c:pt idx="90159">
                  <c:v>2.04444</c:v>
                </c:pt>
                <c:pt idx="90160">
                  <c:v>2.04447</c:v>
                </c:pt>
                <c:pt idx="90161">
                  <c:v>2.04449</c:v>
                </c:pt>
                <c:pt idx="90162">
                  <c:v>2.04451</c:v>
                </c:pt>
                <c:pt idx="90163">
                  <c:v>2.04454</c:v>
                </c:pt>
                <c:pt idx="90164">
                  <c:v>2.04456</c:v>
                </c:pt>
                <c:pt idx="90165">
                  <c:v>2.04458</c:v>
                </c:pt>
                <c:pt idx="90166">
                  <c:v>2.0446</c:v>
                </c:pt>
                <c:pt idx="90167">
                  <c:v>2.04463</c:v>
                </c:pt>
                <c:pt idx="90168">
                  <c:v>2.04465</c:v>
                </c:pt>
                <c:pt idx="90169">
                  <c:v>2.04467</c:v>
                </c:pt>
                <c:pt idx="90170">
                  <c:v>2.04469</c:v>
                </c:pt>
                <c:pt idx="90171">
                  <c:v>2.04472</c:v>
                </c:pt>
                <c:pt idx="90172">
                  <c:v>2.04474</c:v>
                </c:pt>
                <c:pt idx="90173">
                  <c:v>2.04476</c:v>
                </c:pt>
                <c:pt idx="90174">
                  <c:v>2.04479</c:v>
                </c:pt>
                <c:pt idx="90175">
                  <c:v>2.04481</c:v>
                </c:pt>
                <c:pt idx="90176">
                  <c:v>2.04483</c:v>
                </c:pt>
                <c:pt idx="90177">
                  <c:v>2.04485</c:v>
                </c:pt>
                <c:pt idx="90178">
                  <c:v>2.04488</c:v>
                </c:pt>
                <c:pt idx="90179">
                  <c:v>2.0449</c:v>
                </c:pt>
                <c:pt idx="90180">
                  <c:v>2.04492</c:v>
                </c:pt>
                <c:pt idx="90181">
                  <c:v>2.04494</c:v>
                </c:pt>
                <c:pt idx="90182">
                  <c:v>2.04497</c:v>
                </c:pt>
                <c:pt idx="90183">
                  <c:v>2.04499</c:v>
                </c:pt>
                <c:pt idx="90184">
                  <c:v>2.04501</c:v>
                </c:pt>
                <c:pt idx="90185">
                  <c:v>2.04503</c:v>
                </c:pt>
                <c:pt idx="90186">
                  <c:v>2.04506</c:v>
                </c:pt>
                <c:pt idx="90187">
                  <c:v>2.04508</c:v>
                </c:pt>
                <c:pt idx="90188">
                  <c:v>2.0451</c:v>
                </c:pt>
                <c:pt idx="90189">
                  <c:v>2.04513</c:v>
                </c:pt>
                <c:pt idx="90190">
                  <c:v>2.04515</c:v>
                </c:pt>
                <c:pt idx="90191">
                  <c:v>2.04517</c:v>
                </c:pt>
                <c:pt idx="90192">
                  <c:v>2.04519</c:v>
                </c:pt>
                <c:pt idx="90193">
                  <c:v>2.04521</c:v>
                </c:pt>
                <c:pt idx="90194">
                  <c:v>2.04524</c:v>
                </c:pt>
                <c:pt idx="90195">
                  <c:v>2.04526</c:v>
                </c:pt>
                <c:pt idx="90196">
                  <c:v>2.04528</c:v>
                </c:pt>
                <c:pt idx="90197">
                  <c:v>2.04531</c:v>
                </c:pt>
                <c:pt idx="90198">
                  <c:v>2.04533</c:v>
                </c:pt>
                <c:pt idx="90199">
                  <c:v>2.04535</c:v>
                </c:pt>
                <c:pt idx="90200">
                  <c:v>2.04537</c:v>
                </c:pt>
                <c:pt idx="90201">
                  <c:v>2.0454</c:v>
                </c:pt>
                <c:pt idx="90202">
                  <c:v>2.04542</c:v>
                </c:pt>
                <c:pt idx="90203">
                  <c:v>2.04544</c:v>
                </c:pt>
                <c:pt idx="90204">
                  <c:v>2.04547</c:v>
                </c:pt>
                <c:pt idx="90205">
                  <c:v>2.04549</c:v>
                </c:pt>
                <c:pt idx="90206">
                  <c:v>2.04551</c:v>
                </c:pt>
                <c:pt idx="90207">
                  <c:v>2.04553</c:v>
                </c:pt>
                <c:pt idx="90208">
                  <c:v>2.04556</c:v>
                </c:pt>
                <c:pt idx="90209">
                  <c:v>2.04558</c:v>
                </c:pt>
                <c:pt idx="90210">
                  <c:v>2.0456</c:v>
                </c:pt>
                <c:pt idx="90211">
                  <c:v>2.04562</c:v>
                </c:pt>
                <c:pt idx="90212">
                  <c:v>2.04565</c:v>
                </c:pt>
                <c:pt idx="90213">
                  <c:v>2.04567</c:v>
                </c:pt>
                <c:pt idx="90214">
                  <c:v>2.04569</c:v>
                </c:pt>
                <c:pt idx="90215">
                  <c:v>2.04571</c:v>
                </c:pt>
                <c:pt idx="90216">
                  <c:v>2.04574</c:v>
                </c:pt>
                <c:pt idx="90217">
                  <c:v>2.04576</c:v>
                </c:pt>
                <c:pt idx="90218">
                  <c:v>2.04578</c:v>
                </c:pt>
                <c:pt idx="90219">
                  <c:v>2.04581</c:v>
                </c:pt>
                <c:pt idx="90220">
                  <c:v>2.04583</c:v>
                </c:pt>
                <c:pt idx="90221">
                  <c:v>2.04585</c:v>
                </c:pt>
                <c:pt idx="90222">
                  <c:v>2.04587</c:v>
                </c:pt>
                <c:pt idx="90223">
                  <c:v>2.0459</c:v>
                </c:pt>
                <c:pt idx="90224">
                  <c:v>2.04592</c:v>
                </c:pt>
                <c:pt idx="90225">
                  <c:v>2.04594</c:v>
                </c:pt>
                <c:pt idx="90226">
                  <c:v>2.04596</c:v>
                </c:pt>
                <c:pt idx="90227">
                  <c:v>2.04599</c:v>
                </c:pt>
                <c:pt idx="90228">
                  <c:v>2.04601</c:v>
                </c:pt>
                <c:pt idx="90229">
                  <c:v>2.04603</c:v>
                </c:pt>
                <c:pt idx="90230">
                  <c:v>2.04605</c:v>
                </c:pt>
                <c:pt idx="90231">
                  <c:v>2.04608</c:v>
                </c:pt>
                <c:pt idx="90232">
                  <c:v>2.0461</c:v>
                </c:pt>
                <c:pt idx="90233">
                  <c:v>2.04612</c:v>
                </c:pt>
                <c:pt idx="90234">
                  <c:v>2.04615</c:v>
                </c:pt>
                <c:pt idx="90235">
                  <c:v>2.04617</c:v>
                </c:pt>
                <c:pt idx="90236">
                  <c:v>2.04619</c:v>
                </c:pt>
                <c:pt idx="90237">
                  <c:v>2.04621</c:v>
                </c:pt>
                <c:pt idx="90238">
                  <c:v>2.04624</c:v>
                </c:pt>
                <c:pt idx="90239">
                  <c:v>2.04626</c:v>
                </c:pt>
                <c:pt idx="90240">
                  <c:v>2.04628</c:v>
                </c:pt>
                <c:pt idx="90241">
                  <c:v>2.0463</c:v>
                </c:pt>
                <c:pt idx="90242">
                  <c:v>2.04633</c:v>
                </c:pt>
                <c:pt idx="90243">
                  <c:v>2.04635</c:v>
                </c:pt>
                <c:pt idx="90244">
                  <c:v>2.04637</c:v>
                </c:pt>
                <c:pt idx="90245">
                  <c:v>2.04639</c:v>
                </c:pt>
                <c:pt idx="90246">
                  <c:v>2.04642</c:v>
                </c:pt>
                <c:pt idx="90247">
                  <c:v>2.04644</c:v>
                </c:pt>
                <c:pt idx="90248">
                  <c:v>2.04646</c:v>
                </c:pt>
                <c:pt idx="90249">
                  <c:v>2.04649</c:v>
                </c:pt>
                <c:pt idx="90250">
                  <c:v>2.04651</c:v>
                </c:pt>
                <c:pt idx="90251">
                  <c:v>2.04653</c:v>
                </c:pt>
                <c:pt idx="90252">
                  <c:v>2.04655</c:v>
                </c:pt>
                <c:pt idx="90253">
                  <c:v>2.04658</c:v>
                </c:pt>
                <c:pt idx="90254">
                  <c:v>2.0466</c:v>
                </c:pt>
                <c:pt idx="90255">
                  <c:v>2.04662</c:v>
                </c:pt>
                <c:pt idx="90256">
                  <c:v>2.04664</c:v>
                </c:pt>
                <c:pt idx="90257">
                  <c:v>2.04667</c:v>
                </c:pt>
                <c:pt idx="90258">
                  <c:v>2.04669</c:v>
                </c:pt>
                <c:pt idx="90259">
                  <c:v>2.04671</c:v>
                </c:pt>
                <c:pt idx="90260">
                  <c:v>2.04673</c:v>
                </c:pt>
                <c:pt idx="90261">
                  <c:v>2.04676</c:v>
                </c:pt>
                <c:pt idx="90262">
                  <c:v>2.04678</c:v>
                </c:pt>
                <c:pt idx="90263">
                  <c:v>2.0468</c:v>
                </c:pt>
                <c:pt idx="90264">
                  <c:v>2.04683</c:v>
                </c:pt>
                <c:pt idx="90265">
                  <c:v>2.04685</c:v>
                </c:pt>
                <c:pt idx="90266">
                  <c:v>2.04687</c:v>
                </c:pt>
                <c:pt idx="90267">
                  <c:v>2.04689</c:v>
                </c:pt>
                <c:pt idx="90268">
                  <c:v>2.04692</c:v>
                </c:pt>
                <c:pt idx="90269">
                  <c:v>2.04694</c:v>
                </c:pt>
                <c:pt idx="90270">
                  <c:v>2.04696</c:v>
                </c:pt>
                <c:pt idx="90271">
                  <c:v>2.04698</c:v>
                </c:pt>
                <c:pt idx="90272">
                  <c:v>2.04701</c:v>
                </c:pt>
                <c:pt idx="90273">
                  <c:v>2.04703</c:v>
                </c:pt>
                <c:pt idx="90274">
                  <c:v>2.04705</c:v>
                </c:pt>
                <c:pt idx="90275">
                  <c:v>2.04707</c:v>
                </c:pt>
                <c:pt idx="90276">
                  <c:v>2.0471</c:v>
                </c:pt>
                <c:pt idx="90277">
                  <c:v>2.04712</c:v>
                </c:pt>
                <c:pt idx="90278">
                  <c:v>2.04714</c:v>
                </c:pt>
                <c:pt idx="90279">
                  <c:v>2.04717</c:v>
                </c:pt>
                <c:pt idx="90280">
                  <c:v>2.04719</c:v>
                </c:pt>
                <c:pt idx="90281">
                  <c:v>2.04721</c:v>
                </c:pt>
                <c:pt idx="90282">
                  <c:v>2.04723</c:v>
                </c:pt>
                <c:pt idx="90283">
                  <c:v>2.04726</c:v>
                </c:pt>
                <c:pt idx="90284">
                  <c:v>2.04728</c:v>
                </c:pt>
                <c:pt idx="90285">
                  <c:v>2.0473</c:v>
                </c:pt>
                <c:pt idx="90286">
                  <c:v>2.04732</c:v>
                </c:pt>
                <c:pt idx="90287">
                  <c:v>2.04735</c:v>
                </c:pt>
                <c:pt idx="90288">
                  <c:v>2.04737</c:v>
                </c:pt>
                <c:pt idx="90289">
                  <c:v>2.04739</c:v>
                </c:pt>
                <c:pt idx="90290">
                  <c:v>2.04741</c:v>
                </c:pt>
                <c:pt idx="90291">
                  <c:v>2.04744</c:v>
                </c:pt>
                <c:pt idx="90292">
                  <c:v>2.04746</c:v>
                </c:pt>
                <c:pt idx="90293">
                  <c:v>2.04748</c:v>
                </c:pt>
                <c:pt idx="90294">
                  <c:v>2.04751</c:v>
                </c:pt>
                <c:pt idx="90295">
                  <c:v>2.04753</c:v>
                </c:pt>
                <c:pt idx="90296">
                  <c:v>2.04755</c:v>
                </c:pt>
                <c:pt idx="90297">
                  <c:v>2.04757</c:v>
                </c:pt>
                <c:pt idx="90298">
                  <c:v>2.0476</c:v>
                </c:pt>
                <c:pt idx="90299">
                  <c:v>2.04762</c:v>
                </c:pt>
                <c:pt idx="90300">
                  <c:v>2.04764</c:v>
                </c:pt>
                <c:pt idx="90301">
                  <c:v>2.04766</c:v>
                </c:pt>
                <c:pt idx="90302">
                  <c:v>2.04769</c:v>
                </c:pt>
                <c:pt idx="90303">
                  <c:v>2.04771</c:v>
                </c:pt>
                <c:pt idx="90304">
                  <c:v>2.04773</c:v>
                </c:pt>
                <c:pt idx="90305">
                  <c:v>2.04775</c:v>
                </c:pt>
                <c:pt idx="90306">
                  <c:v>2.04778</c:v>
                </c:pt>
                <c:pt idx="90307">
                  <c:v>2.0478</c:v>
                </c:pt>
                <c:pt idx="90308">
                  <c:v>2.04782</c:v>
                </c:pt>
                <c:pt idx="90309">
                  <c:v>2.04785</c:v>
                </c:pt>
                <c:pt idx="90310">
                  <c:v>2.04787</c:v>
                </c:pt>
                <c:pt idx="90311">
                  <c:v>2.04789</c:v>
                </c:pt>
                <c:pt idx="90312">
                  <c:v>2.04791</c:v>
                </c:pt>
                <c:pt idx="90313">
                  <c:v>2.04794</c:v>
                </c:pt>
                <c:pt idx="90314">
                  <c:v>2.04796</c:v>
                </c:pt>
                <c:pt idx="90315">
                  <c:v>2.04798</c:v>
                </c:pt>
                <c:pt idx="90316">
                  <c:v>2.048</c:v>
                </c:pt>
                <c:pt idx="90317">
                  <c:v>2.04803</c:v>
                </c:pt>
                <c:pt idx="90318">
                  <c:v>2.04805</c:v>
                </c:pt>
                <c:pt idx="90319">
                  <c:v>2.04807</c:v>
                </c:pt>
                <c:pt idx="90320">
                  <c:v>2.04809</c:v>
                </c:pt>
                <c:pt idx="90321">
                  <c:v>2.04812</c:v>
                </c:pt>
                <c:pt idx="90322">
                  <c:v>2.04814</c:v>
                </c:pt>
                <c:pt idx="90323">
                  <c:v>2.04816</c:v>
                </c:pt>
                <c:pt idx="90324">
                  <c:v>2.04819</c:v>
                </c:pt>
                <c:pt idx="90325">
                  <c:v>2.04821</c:v>
                </c:pt>
                <c:pt idx="90326">
                  <c:v>2.04823</c:v>
                </c:pt>
                <c:pt idx="90327">
                  <c:v>2.04825</c:v>
                </c:pt>
                <c:pt idx="90328">
                  <c:v>2.04828</c:v>
                </c:pt>
                <c:pt idx="90329">
                  <c:v>2.0483</c:v>
                </c:pt>
                <c:pt idx="90330">
                  <c:v>2.04832</c:v>
                </c:pt>
                <c:pt idx="90331">
                  <c:v>2.04834</c:v>
                </c:pt>
                <c:pt idx="90332">
                  <c:v>2.04837</c:v>
                </c:pt>
                <c:pt idx="90333">
                  <c:v>2.04839</c:v>
                </c:pt>
                <c:pt idx="90334">
                  <c:v>2.04841</c:v>
                </c:pt>
                <c:pt idx="90335">
                  <c:v>2.04844</c:v>
                </c:pt>
                <c:pt idx="90336">
                  <c:v>2.04846</c:v>
                </c:pt>
                <c:pt idx="90337">
                  <c:v>2.04848</c:v>
                </c:pt>
                <c:pt idx="90338">
                  <c:v>2.0485</c:v>
                </c:pt>
                <c:pt idx="90339">
                  <c:v>2.04853</c:v>
                </c:pt>
                <c:pt idx="90340">
                  <c:v>2.04855</c:v>
                </c:pt>
                <c:pt idx="90341">
                  <c:v>2.04857</c:v>
                </c:pt>
                <c:pt idx="90342">
                  <c:v>2.04859</c:v>
                </c:pt>
                <c:pt idx="90343">
                  <c:v>2.04862</c:v>
                </c:pt>
                <c:pt idx="90344">
                  <c:v>2.04864</c:v>
                </c:pt>
                <c:pt idx="90345">
                  <c:v>2.04866</c:v>
                </c:pt>
                <c:pt idx="90346">
                  <c:v>2.04868</c:v>
                </c:pt>
                <c:pt idx="90347">
                  <c:v>2.04871</c:v>
                </c:pt>
                <c:pt idx="90348">
                  <c:v>2.04873</c:v>
                </c:pt>
                <c:pt idx="90349">
                  <c:v>2.04875</c:v>
                </c:pt>
                <c:pt idx="90350">
                  <c:v>2.04878</c:v>
                </c:pt>
                <c:pt idx="90351">
                  <c:v>2.0488</c:v>
                </c:pt>
                <c:pt idx="90352">
                  <c:v>2.04882</c:v>
                </c:pt>
                <c:pt idx="90353">
                  <c:v>2.04884</c:v>
                </c:pt>
                <c:pt idx="90354">
                  <c:v>2.04887</c:v>
                </c:pt>
                <c:pt idx="90355">
                  <c:v>2.04889</c:v>
                </c:pt>
                <c:pt idx="90356">
                  <c:v>2.04891</c:v>
                </c:pt>
                <c:pt idx="90357">
                  <c:v>2.04893</c:v>
                </c:pt>
                <c:pt idx="90358">
                  <c:v>2.04896</c:v>
                </c:pt>
                <c:pt idx="90359">
                  <c:v>2.04898</c:v>
                </c:pt>
                <c:pt idx="90360">
                  <c:v>2.049</c:v>
                </c:pt>
                <c:pt idx="90361">
                  <c:v>2.04902</c:v>
                </c:pt>
                <c:pt idx="90362">
                  <c:v>2.04905</c:v>
                </c:pt>
                <c:pt idx="90363">
                  <c:v>2.04907</c:v>
                </c:pt>
                <c:pt idx="90364">
                  <c:v>2.04909</c:v>
                </c:pt>
                <c:pt idx="90365">
                  <c:v>2.04912</c:v>
                </c:pt>
                <c:pt idx="90366">
                  <c:v>2.04914</c:v>
                </c:pt>
                <c:pt idx="90367">
                  <c:v>2.04916</c:v>
                </c:pt>
                <c:pt idx="90368">
                  <c:v>2.04918</c:v>
                </c:pt>
                <c:pt idx="90369">
                  <c:v>2.04921</c:v>
                </c:pt>
                <c:pt idx="90370">
                  <c:v>2.04923</c:v>
                </c:pt>
                <c:pt idx="90371">
                  <c:v>2.04925</c:v>
                </c:pt>
                <c:pt idx="90372">
                  <c:v>2.04927</c:v>
                </c:pt>
                <c:pt idx="90373">
                  <c:v>2.0493</c:v>
                </c:pt>
                <c:pt idx="90374">
                  <c:v>2.04932</c:v>
                </c:pt>
                <c:pt idx="90375">
                  <c:v>2.04934</c:v>
                </c:pt>
                <c:pt idx="90376">
                  <c:v>2.04936</c:v>
                </c:pt>
                <c:pt idx="90377">
                  <c:v>2.04939</c:v>
                </c:pt>
                <c:pt idx="90378">
                  <c:v>2.04941</c:v>
                </c:pt>
                <c:pt idx="90379">
                  <c:v>2.04943</c:v>
                </c:pt>
                <c:pt idx="90380">
                  <c:v>2.04946</c:v>
                </c:pt>
                <c:pt idx="90381">
                  <c:v>2.04948</c:v>
                </c:pt>
                <c:pt idx="90382">
                  <c:v>2.0495</c:v>
                </c:pt>
                <c:pt idx="90383">
                  <c:v>2.04952</c:v>
                </c:pt>
                <c:pt idx="90384">
                  <c:v>2.04955</c:v>
                </c:pt>
                <c:pt idx="90385">
                  <c:v>2.04957</c:v>
                </c:pt>
                <c:pt idx="90386">
                  <c:v>2.04959</c:v>
                </c:pt>
                <c:pt idx="90387">
                  <c:v>2.04962</c:v>
                </c:pt>
                <c:pt idx="90388">
                  <c:v>2.04964</c:v>
                </c:pt>
                <c:pt idx="90389">
                  <c:v>2.04966</c:v>
                </c:pt>
                <c:pt idx="90390">
                  <c:v>2.04968</c:v>
                </c:pt>
                <c:pt idx="90391">
                  <c:v>2.0497</c:v>
                </c:pt>
                <c:pt idx="90392">
                  <c:v>2.04973</c:v>
                </c:pt>
                <c:pt idx="90393">
                  <c:v>2.04975</c:v>
                </c:pt>
                <c:pt idx="90394">
                  <c:v>2.04977</c:v>
                </c:pt>
                <c:pt idx="90395">
                  <c:v>2.0498</c:v>
                </c:pt>
                <c:pt idx="90396">
                  <c:v>2.04982</c:v>
                </c:pt>
                <c:pt idx="90397">
                  <c:v>2.04984</c:v>
                </c:pt>
                <c:pt idx="90398">
                  <c:v>2.04986</c:v>
                </c:pt>
                <c:pt idx="90399">
                  <c:v>2.04989</c:v>
                </c:pt>
                <c:pt idx="90400">
                  <c:v>2.04991</c:v>
                </c:pt>
                <c:pt idx="90401">
                  <c:v>2.04993</c:v>
                </c:pt>
                <c:pt idx="90402">
                  <c:v>2.04996</c:v>
                </c:pt>
                <c:pt idx="90403">
                  <c:v>2.04998</c:v>
                </c:pt>
                <c:pt idx="90404">
                  <c:v>2.05</c:v>
                </c:pt>
                <c:pt idx="90405">
                  <c:v>2.05002</c:v>
                </c:pt>
                <c:pt idx="90406">
                  <c:v>2.05004</c:v>
                </c:pt>
                <c:pt idx="90407">
                  <c:v>2.05007</c:v>
                </c:pt>
                <c:pt idx="90408">
                  <c:v>2.05009</c:v>
                </c:pt>
                <c:pt idx="90409">
                  <c:v>2.05011</c:v>
                </c:pt>
                <c:pt idx="90410">
                  <c:v>2.05014</c:v>
                </c:pt>
                <c:pt idx="90411">
                  <c:v>2.05016</c:v>
                </c:pt>
                <c:pt idx="90412">
                  <c:v>2.05018</c:v>
                </c:pt>
                <c:pt idx="90413">
                  <c:v>2.0502</c:v>
                </c:pt>
                <c:pt idx="90414">
                  <c:v>2.05023</c:v>
                </c:pt>
                <c:pt idx="90415">
                  <c:v>2.05025</c:v>
                </c:pt>
                <c:pt idx="90416">
                  <c:v>2.05027</c:v>
                </c:pt>
                <c:pt idx="90417">
                  <c:v>2.0503</c:v>
                </c:pt>
                <c:pt idx="90418">
                  <c:v>2.05032</c:v>
                </c:pt>
                <c:pt idx="90419">
                  <c:v>2.05034</c:v>
                </c:pt>
                <c:pt idx="90420">
                  <c:v>2.05036</c:v>
                </c:pt>
                <c:pt idx="90421">
                  <c:v>2.05038</c:v>
                </c:pt>
                <c:pt idx="90422">
                  <c:v>2.05041</c:v>
                </c:pt>
                <c:pt idx="90423">
                  <c:v>2.05043</c:v>
                </c:pt>
                <c:pt idx="90424">
                  <c:v>2.05045</c:v>
                </c:pt>
                <c:pt idx="90425">
                  <c:v>2.05048</c:v>
                </c:pt>
                <c:pt idx="90426">
                  <c:v>2.0505</c:v>
                </c:pt>
                <c:pt idx="90427">
                  <c:v>2.05052</c:v>
                </c:pt>
                <c:pt idx="90428">
                  <c:v>2.05054</c:v>
                </c:pt>
                <c:pt idx="90429">
                  <c:v>2.05057</c:v>
                </c:pt>
                <c:pt idx="90430">
                  <c:v>2.05059</c:v>
                </c:pt>
                <c:pt idx="90431">
                  <c:v>2.05061</c:v>
                </c:pt>
                <c:pt idx="90432">
                  <c:v>2.05064</c:v>
                </c:pt>
                <c:pt idx="90433">
                  <c:v>2.05066</c:v>
                </c:pt>
                <c:pt idx="90434">
                  <c:v>2.05068</c:v>
                </c:pt>
                <c:pt idx="90435">
                  <c:v>2.0507</c:v>
                </c:pt>
                <c:pt idx="90436">
                  <c:v>2.05073</c:v>
                </c:pt>
                <c:pt idx="90437">
                  <c:v>2.05075</c:v>
                </c:pt>
                <c:pt idx="90438">
                  <c:v>2.05077</c:v>
                </c:pt>
                <c:pt idx="90439">
                  <c:v>2.05079</c:v>
                </c:pt>
                <c:pt idx="90440">
                  <c:v>2.05082</c:v>
                </c:pt>
                <c:pt idx="90441">
                  <c:v>2.05084</c:v>
                </c:pt>
                <c:pt idx="90442">
                  <c:v>2.05086</c:v>
                </c:pt>
                <c:pt idx="90443">
                  <c:v>2.05088</c:v>
                </c:pt>
                <c:pt idx="90444">
                  <c:v>2.05091</c:v>
                </c:pt>
                <c:pt idx="90445">
                  <c:v>2.05093</c:v>
                </c:pt>
                <c:pt idx="90446">
                  <c:v>2.05095</c:v>
                </c:pt>
                <c:pt idx="90447">
                  <c:v>2.05098</c:v>
                </c:pt>
                <c:pt idx="90448">
                  <c:v>2.051</c:v>
                </c:pt>
                <c:pt idx="90449">
                  <c:v>2.05102</c:v>
                </c:pt>
                <c:pt idx="90450">
                  <c:v>2.05104</c:v>
                </c:pt>
                <c:pt idx="90451">
                  <c:v>2.05107</c:v>
                </c:pt>
                <c:pt idx="90452">
                  <c:v>2.05109</c:v>
                </c:pt>
                <c:pt idx="90453">
                  <c:v>2.05111</c:v>
                </c:pt>
                <c:pt idx="90454">
                  <c:v>2.05113</c:v>
                </c:pt>
                <c:pt idx="90455">
                  <c:v>2.05116</c:v>
                </c:pt>
                <c:pt idx="90456">
                  <c:v>2.05118</c:v>
                </c:pt>
                <c:pt idx="90457">
                  <c:v>2.0512</c:v>
                </c:pt>
                <c:pt idx="90458">
                  <c:v>2.05122</c:v>
                </c:pt>
                <c:pt idx="90459">
                  <c:v>2.05125</c:v>
                </c:pt>
                <c:pt idx="90460">
                  <c:v>2.05127</c:v>
                </c:pt>
                <c:pt idx="90461">
                  <c:v>2.05129</c:v>
                </c:pt>
                <c:pt idx="90462">
                  <c:v>2.05132</c:v>
                </c:pt>
                <c:pt idx="90463">
                  <c:v>2.05134</c:v>
                </c:pt>
                <c:pt idx="90464">
                  <c:v>2.05136</c:v>
                </c:pt>
                <c:pt idx="90465">
                  <c:v>2.05138</c:v>
                </c:pt>
                <c:pt idx="90466">
                  <c:v>2.05141</c:v>
                </c:pt>
                <c:pt idx="90467">
                  <c:v>2.05143</c:v>
                </c:pt>
                <c:pt idx="90468">
                  <c:v>2.05145</c:v>
                </c:pt>
                <c:pt idx="90469">
                  <c:v>2.05147</c:v>
                </c:pt>
                <c:pt idx="90470">
                  <c:v>2.0515</c:v>
                </c:pt>
                <c:pt idx="90471">
                  <c:v>2.05152</c:v>
                </c:pt>
                <c:pt idx="90472">
                  <c:v>2.05154</c:v>
                </c:pt>
                <c:pt idx="90473">
                  <c:v>2.05157</c:v>
                </c:pt>
                <c:pt idx="90474">
                  <c:v>2.05159</c:v>
                </c:pt>
                <c:pt idx="90475">
                  <c:v>2.05161</c:v>
                </c:pt>
                <c:pt idx="90476">
                  <c:v>2.05163</c:v>
                </c:pt>
                <c:pt idx="90477">
                  <c:v>2.05165</c:v>
                </c:pt>
                <c:pt idx="90478">
                  <c:v>2.05168</c:v>
                </c:pt>
                <c:pt idx="90479">
                  <c:v>2.0517</c:v>
                </c:pt>
                <c:pt idx="90480">
                  <c:v>2.05172</c:v>
                </c:pt>
                <c:pt idx="90481">
                  <c:v>2.05175</c:v>
                </c:pt>
                <c:pt idx="90482">
                  <c:v>2.05177</c:v>
                </c:pt>
                <c:pt idx="90483">
                  <c:v>2.05179</c:v>
                </c:pt>
                <c:pt idx="90484">
                  <c:v>2.05181</c:v>
                </c:pt>
                <c:pt idx="90485">
                  <c:v>2.05184</c:v>
                </c:pt>
                <c:pt idx="90486">
                  <c:v>2.05186</c:v>
                </c:pt>
                <c:pt idx="90487">
                  <c:v>2.05188</c:v>
                </c:pt>
                <c:pt idx="90488">
                  <c:v>2.05191</c:v>
                </c:pt>
                <c:pt idx="90489">
                  <c:v>2.05193</c:v>
                </c:pt>
                <c:pt idx="90490">
                  <c:v>2.05195</c:v>
                </c:pt>
                <c:pt idx="90491">
                  <c:v>2.05197</c:v>
                </c:pt>
                <c:pt idx="90492">
                  <c:v>2.05199</c:v>
                </c:pt>
                <c:pt idx="90493">
                  <c:v>2.05202</c:v>
                </c:pt>
                <c:pt idx="90494">
                  <c:v>2.05204</c:v>
                </c:pt>
                <c:pt idx="90495">
                  <c:v>2.05206</c:v>
                </c:pt>
                <c:pt idx="90496">
                  <c:v>2.05209</c:v>
                </c:pt>
                <c:pt idx="90497">
                  <c:v>2.05211</c:v>
                </c:pt>
                <c:pt idx="90498">
                  <c:v>2.05213</c:v>
                </c:pt>
                <c:pt idx="90499">
                  <c:v>2.05215</c:v>
                </c:pt>
                <c:pt idx="90500">
                  <c:v>2.05218</c:v>
                </c:pt>
                <c:pt idx="90501">
                  <c:v>2.0522</c:v>
                </c:pt>
                <c:pt idx="90502">
                  <c:v>2.05222</c:v>
                </c:pt>
                <c:pt idx="90503">
                  <c:v>2.05225</c:v>
                </c:pt>
                <c:pt idx="90504">
                  <c:v>2.05227</c:v>
                </c:pt>
                <c:pt idx="90505">
                  <c:v>2.05229</c:v>
                </c:pt>
                <c:pt idx="90506">
                  <c:v>2.05231</c:v>
                </c:pt>
                <c:pt idx="90507">
                  <c:v>2.05234</c:v>
                </c:pt>
                <c:pt idx="90508">
                  <c:v>2.05236</c:v>
                </c:pt>
                <c:pt idx="90509">
                  <c:v>2.05238</c:v>
                </c:pt>
                <c:pt idx="90510">
                  <c:v>2.0524</c:v>
                </c:pt>
                <c:pt idx="90511">
                  <c:v>2.05243</c:v>
                </c:pt>
                <c:pt idx="90512">
                  <c:v>2.05245</c:v>
                </c:pt>
                <c:pt idx="90513">
                  <c:v>2.05247</c:v>
                </c:pt>
                <c:pt idx="90514">
                  <c:v>2.05249</c:v>
                </c:pt>
                <c:pt idx="90515">
                  <c:v>2.05252</c:v>
                </c:pt>
                <c:pt idx="90516">
                  <c:v>2.05254</c:v>
                </c:pt>
                <c:pt idx="90517">
                  <c:v>2.05256</c:v>
                </c:pt>
                <c:pt idx="90518">
                  <c:v>2.05259</c:v>
                </c:pt>
                <c:pt idx="90519">
                  <c:v>2.05261</c:v>
                </c:pt>
                <c:pt idx="90520">
                  <c:v>2.05263</c:v>
                </c:pt>
                <c:pt idx="90521">
                  <c:v>2.05265</c:v>
                </c:pt>
                <c:pt idx="90522">
                  <c:v>2.05268</c:v>
                </c:pt>
                <c:pt idx="90523">
                  <c:v>2.0527</c:v>
                </c:pt>
                <c:pt idx="90524">
                  <c:v>2.05272</c:v>
                </c:pt>
                <c:pt idx="90525">
                  <c:v>2.05274</c:v>
                </c:pt>
                <c:pt idx="90526">
                  <c:v>2.05277</c:v>
                </c:pt>
                <c:pt idx="90527">
                  <c:v>2.05279</c:v>
                </c:pt>
                <c:pt idx="90528">
                  <c:v>2.05281</c:v>
                </c:pt>
                <c:pt idx="90529">
                  <c:v>2.05283</c:v>
                </c:pt>
                <c:pt idx="90530">
                  <c:v>2.05286</c:v>
                </c:pt>
                <c:pt idx="90531">
                  <c:v>2.05288</c:v>
                </c:pt>
                <c:pt idx="90532">
                  <c:v>2.0529</c:v>
                </c:pt>
                <c:pt idx="90533">
                  <c:v>2.05293</c:v>
                </c:pt>
                <c:pt idx="90534">
                  <c:v>2.05295</c:v>
                </c:pt>
                <c:pt idx="90535">
                  <c:v>2.05297</c:v>
                </c:pt>
                <c:pt idx="90536">
                  <c:v>2.05299</c:v>
                </c:pt>
                <c:pt idx="90537">
                  <c:v>2.05302</c:v>
                </c:pt>
                <c:pt idx="90538">
                  <c:v>2.05304</c:v>
                </c:pt>
                <c:pt idx="90539">
                  <c:v>2.05306</c:v>
                </c:pt>
                <c:pt idx="90540">
                  <c:v>2.05308</c:v>
                </c:pt>
                <c:pt idx="90541">
                  <c:v>2.05311</c:v>
                </c:pt>
                <c:pt idx="90542">
                  <c:v>2.05313</c:v>
                </c:pt>
                <c:pt idx="90543">
                  <c:v>2.05315</c:v>
                </c:pt>
                <c:pt idx="90544">
                  <c:v>2.05317</c:v>
                </c:pt>
                <c:pt idx="90545">
                  <c:v>2.0532</c:v>
                </c:pt>
                <c:pt idx="90546">
                  <c:v>2.05322</c:v>
                </c:pt>
                <c:pt idx="90547">
                  <c:v>2.05324</c:v>
                </c:pt>
                <c:pt idx="90548">
                  <c:v>2.05327</c:v>
                </c:pt>
                <c:pt idx="90549">
                  <c:v>2.05329</c:v>
                </c:pt>
                <c:pt idx="90550">
                  <c:v>2.05331</c:v>
                </c:pt>
                <c:pt idx="90551">
                  <c:v>2.05333</c:v>
                </c:pt>
                <c:pt idx="90552">
                  <c:v>2.05336</c:v>
                </c:pt>
                <c:pt idx="90553">
                  <c:v>2.05338</c:v>
                </c:pt>
                <c:pt idx="90554">
                  <c:v>2.0534</c:v>
                </c:pt>
                <c:pt idx="90555">
                  <c:v>2.05342</c:v>
                </c:pt>
                <c:pt idx="90556">
                  <c:v>2.05345</c:v>
                </c:pt>
                <c:pt idx="90557">
                  <c:v>2.05347</c:v>
                </c:pt>
                <c:pt idx="90558">
                  <c:v>2.05349</c:v>
                </c:pt>
                <c:pt idx="90559">
                  <c:v>2.05351</c:v>
                </c:pt>
                <c:pt idx="90560">
                  <c:v>2.05354</c:v>
                </c:pt>
                <c:pt idx="90561">
                  <c:v>2.05356</c:v>
                </c:pt>
                <c:pt idx="90562">
                  <c:v>2.05358</c:v>
                </c:pt>
                <c:pt idx="90563">
                  <c:v>2.05361</c:v>
                </c:pt>
                <c:pt idx="90564">
                  <c:v>2.05363</c:v>
                </c:pt>
                <c:pt idx="90565">
                  <c:v>2.05365</c:v>
                </c:pt>
                <c:pt idx="90566">
                  <c:v>2.05367</c:v>
                </c:pt>
                <c:pt idx="90567">
                  <c:v>2.0537</c:v>
                </c:pt>
                <c:pt idx="90568">
                  <c:v>2.05372</c:v>
                </c:pt>
                <c:pt idx="90569">
                  <c:v>2.05374</c:v>
                </c:pt>
                <c:pt idx="90570">
                  <c:v>2.05376</c:v>
                </c:pt>
                <c:pt idx="90571">
                  <c:v>2.05379</c:v>
                </c:pt>
                <c:pt idx="90572">
                  <c:v>2.05381</c:v>
                </c:pt>
                <c:pt idx="90573">
                  <c:v>2.05383</c:v>
                </c:pt>
                <c:pt idx="90574">
                  <c:v>2.05385</c:v>
                </c:pt>
                <c:pt idx="90575">
                  <c:v>2.05388</c:v>
                </c:pt>
                <c:pt idx="90576">
                  <c:v>2.0539</c:v>
                </c:pt>
                <c:pt idx="90577">
                  <c:v>2.05392</c:v>
                </c:pt>
                <c:pt idx="90578">
                  <c:v>2.05395</c:v>
                </c:pt>
                <c:pt idx="90579">
                  <c:v>2.05397</c:v>
                </c:pt>
                <c:pt idx="90580">
                  <c:v>2.05399</c:v>
                </c:pt>
                <c:pt idx="90581">
                  <c:v>2.05401</c:v>
                </c:pt>
                <c:pt idx="90582">
                  <c:v>2.05404</c:v>
                </c:pt>
                <c:pt idx="90583">
                  <c:v>2.05406</c:v>
                </c:pt>
                <c:pt idx="90584">
                  <c:v>2.05408</c:v>
                </c:pt>
                <c:pt idx="90585">
                  <c:v>2.0541</c:v>
                </c:pt>
                <c:pt idx="90586">
                  <c:v>2.05413</c:v>
                </c:pt>
                <c:pt idx="90587">
                  <c:v>2.05415</c:v>
                </c:pt>
                <c:pt idx="90588">
                  <c:v>2.05417</c:v>
                </c:pt>
                <c:pt idx="90589">
                  <c:v>2.05419</c:v>
                </c:pt>
                <c:pt idx="90590">
                  <c:v>2.05422</c:v>
                </c:pt>
                <c:pt idx="90591">
                  <c:v>2.05424</c:v>
                </c:pt>
                <c:pt idx="90592">
                  <c:v>2.05426</c:v>
                </c:pt>
                <c:pt idx="90593">
                  <c:v>2.05429</c:v>
                </c:pt>
                <c:pt idx="90594">
                  <c:v>2.05431</c:v>
                </c:pt>
                <c:pt idx="90595">
                  <c:v>2.05433</c:v>
                </c:pt>
                <c:pt idx="90596">
                  <c:v>2.05435</c:v>
                </c:pt>
                <c:pt idx="90597">
                  <c:v>2.05438</c:v>
                </c:pt>
                <c:pt idx="90598">
                  <c:v>2.0544</c:v>
                </c:pt>
                <c:pt idx="90599">
                  <c:v>2.05442</c:v>
                </c:pt>
                <c:pt idx="90600">
                  <c:v>2.05444</c:v>
                </c:pt>
                <c:pt idx="90601">
                  <c:v>2.05447</c:v>
                </c:pt>
                <c:pt idx="90602">
                  <c:v>2.05449</c:v>
                </c:pt>
                <c:pt idx="90603">
                  <c:v>2.05451</c:v>
                </c:pt>
                <c:pt idx="90604">
                  <c:v>2.05454</c:v>
                </c:pt>
                <c:pt idx="90605">
                  <c:v>2.05456</c:v>
                </c:pt>
                <c:pt idx="90606">
                  <c:v>2.05458</c:v>
                </c:pt>
                <c:pt idx="90607">
                  <c:v>2.0546</c:v>
                </c:pt>
                <c:pt idx="90608">
                  <c:v>2.05463</c:v>
                </c:pt>
                <c:pt idx="90609">
                  <c:v>2.05465</c:v>
                </c:pt>
                <c:pt idx="90610">
                  <c:v>2.05467</c:v>
                </c:pt>
                <c:pt idx="90611">
                  <c:v>2.05469</c:v>
                </c:pt>
                <c:pt idx="90612">
                  <c:v>2.05472</c:v>
                </c:pt>
                <c:pt idx="90613">
                  <c:v>2.05474</c:v>
                </c:pt>
                <c:pt idx="90614">
                  <c:v>2.05476</c:v>
                </c:pt>
                <c:pt idx="90615">
                  <c:v>2.05478</c:v>
                </c:pt>
                <c:pt idx="90616">
                  <c:v>2.05481</c:v>
                </c:pt>
                <c:pt idx="90617">
                  <c:v>2.05483</c:v>
                </c:pt>
                <c:pt idx="90618">
                  <c:v>2.05485</c:v>
                </c:pt>
                <c:pt idx="90619">
                  <c:v>2.05488</c:v>
                </c:pt>
                <c:pt idx="90620">
                  <c:v>2.0549</c:v>
                </c:pt>
                <c:pt idx="90621">
                  <c:v>2.05492</c:v>
                </c:pt>
                <c:pt idx="90622">
                  <c:v>2.05494</c:v>
                </c:pt>
                <c:pt idx="90623">
                  <c:v>2.05497</c:v>
                </c:pt>
                <c:pt idx="90624">
                  <c:v>2.05499</c:v>
                </c:pt>
                <c:pt idx="90625">
                  <c:v>2.05501</c:v>
                </c:pt>
                <c:pt idx="90626">
                  <c:v>2.05503</c:v>
                </c:pt>
                <c:pt idx="90627">
                  <c:v>2.05506</c:v>
                </c:pt>
                <c:pt idx="90628">
                  <c:v>2.05508</c:v>
                </c:pt>
                <c:pt idx="90629">
                  <c:v>2.0551</c:v>
                </c:pt>
                <c:pt idx="90630">
                  <c:v>2.05512</c:v>
                </c:pt>
                <c:pt idx="90631">
                  <c:v>2.05515</c:v>
                </c:pt>
                <c:pt idx="90632">
                  <c:v>2.05517</c:v>
                </c:pt>
                <c:pt idx="90633">
                  <c:v>2.05519</c:v>
                </c:pt>
                <c:pt idx="90634">
                  <c:v>2.05522</c:v>
                </c:pt>
                <c:pt idx="90635">
                  <c:v>2.05524</c:v>
                </c:pt>
                <c:pt idx="90636">
                  <c:v>2.05526</c:v>
                </c:pt>
                <c:pt idx="90637">
                  <c:v>2.05528</c:v>
                </c:pt>
                <c:pt idx="90638">
                  <c:v>2.05531</c:v>
                </c:pt>
                <c:pt idx="90639">
                  <c:v>2.05533</c:v>
                </c:pt>
                <c:pt idx="90640">
                  <c:v>2.05535</c:v>
                </c:pt>
                <c:pt idx="90641">
                  <c:v>2.05537</c:v>
                </c:pt>
                <c:pt idx="90642">
                  <c:v>2.0554</c:v>
                </c:pt>
                <c:pt idx="90643">
                  <c:v>2.05542</c:v>
                </c:pt>
                <c:pt idx="90644">
                  <c:v>2.05544</c:v>
                </c:pt>
                <c:pt idx="90645">
                  <c:v>2.05546</c:v>
                </c:pt>
                <c:pt idx="90646">
                  <c:v>2.05549</c:v>
                </c:pt>
                <c:pt idx="90647">
                  <c:v>2.05551</c:v>
                </c:pt>
                <c:pt idx="90648">
                  <c:v>2.05553</c:v>
                </c:pt>
                <c:pt idx="90649">
                  <c:v>2.05556</c:v>
                </c:pt>
                <c:pt idx="90650">
                  <c:v>2.05558</c:v>
                </c:pt>
                <c:pt idx="90651">
                  <c:v>2.0556</c:v>
                </c:pt>
                <c:pt idx="90652">
                  <c:v>2.05562</c:v>
                </c:pt>
                <c:pt idx="90653">
                  <c:v>2.05565</c:v>
                </c:pt>
                <c:pt idx="90654">
                  <c:v>2.05567</c:v>
                </c:pt>
                <c:pt idx="90655">
                  <c:v>2.05569</c:v>
                </c:pt>
                <c:pt idx="90656">
                  <c:v>2.05571</c:v>
                </c:pt>
                <c:pt idx="90657">
                  <c:v>2.05574</c:v>
                </c:pt>
                <c:pt idx="90658">
                  <c:v>2.05576</c:v>
                </c:pt>
                <c:pt idx="90659">
                  <c:v>2.05578</c:v>
                </c:pt>
                <c:pt idx="90660">
                  <c:v>2.0558</c:v>
                </c:pt>
                <c:pt idx="90661">
                  <c:v>2.05583</c:v>
                </c:pt>
                <c:pt idx="90662">
                  <c:v>2.05585</c:v>
                </c:pt>
                <c:pt idx="90663">
                  <c:v>2.05587</c:v>
                </c:pt>
                <c:pt idx="90664">
                  <c:v>2.0559</c:v>
                </c:pt>
                <c:pt idx="90665">
                  <c:v>2.05592</c:v>
                </c:pt>
                <c:pt idx="90666">
                  <c:v>2.05594</c:v>
                </c:pt>
                <c:pt idx="90667">
                  <c:v>2.05596</c:v>
                </c:pt>
                <c:pt idx="90668">
                  <c:v>2.05599</c:v>
                </c:pt>
                <c:pt idx="90669">
                  <c:v>2.05601</c:v>
                </c:pt>
                <c:pt idx="90670">
                  <c:v>2.05603</c:v>
                </c:pt>
                <c:pt idx="90671">
                  <c:v>2.05605</c:v>
                </c:pt>
                <c:pt idx="90672">
                  <c:v>2.05608</c:v>
                </c:pt>
                <c:pt idx="90673">
                  <c:v>2.0561</c:v>
                </c:pt>
                <c:pt idx="90674">
                  <c:v>2.05612</c:v>
                </c:pt>
                <c:pt idx="90675">
                  <c:v>2.05614</c:v>
                </c:pt>
                <c:pt idx="90676">
                  <c:v>2.05617</c:v>
                </c:pt>
                <c:pt idx="90677">
                  <c:v>2.05619</c:v>
                </c:pt>
                <c:pt idx="90678">
                  <c:v>2.05621</c:v>
                </c:pt>
                <c:pt idx="90679">
                  <c:v>2.05624</c:v>
                </c:pt>
                <c:pt idx="90680">
                  <c:v>2.05626</c:v>
                </c:pt>
                <c:pt idx="90681">
                  <c:v>2.05628</c:v>
                </c:pt>
                <c:pt idx="90682">
                  <c:v>2.0563</c:v>
                </c:pt>
                <c:pt idx="90683">
                  <c:v>2.05633</c:v>
                </c:pt>
                <c:pt idx="90684">
                  <c:v>2.05635</c:v>
                </c:pt>
                <c:pt idx="90685">
                  <c:v>2.05637</c:v>
                </c:pt>
                <c:pt idx="90686">
                  <c:v>2.0564</c:v>
                </c:pt>
                <c:pt idx="90687">
                  <c:v>2.05642</c:v>
                </c:pt>
                <c:pt idx="90688">
                  <c:v>2.05644</c:v>
                </c:pt>
                <c:pt idx="90689">
                  <c:v>2.05646</c:v>
                </c:pt>
                <c:pt idx="90690">
                  <c:v>2.05648</c:v>
                </c:pt>
                <c:pt idx="90691">
                  <c:v>2.05651</c:v>
                </c:pt>
                <c:pt idx="90692">
                  <c:v>2.05653</c:v>
                </c:pt>
                <c:pt idx="90693">
                  <c:v>2.05655</c:v>
                </c:pt>
                <c:pt idx="90694">
                  <c:v>2.05658</c:v>
                </c:pt>
                <c:pt idx="90695">
                  <c:v>2.0566</c:v>
                </c:pt>
                <c:pt idx="90696">
                  <c:v>2.05662</c:v>
                </c:pt>
                <c:pt idx="90697">
                  <c:v>2.05664</c:v>
                </c:pt>
                <c:pt idx="90698">
                  <c:v>2.05667</c:v>
                </c:pt>
                <c:pt idx="90699">
                  <c:v>2.05669</c:v>
                </c:pt>
                <c:pt idx="90700">
                  <c:v>2.05671</c:v>
                </c:pt>
                <c:pt idx="90701">
                  <c:v>2.05674</c:v>
                </c:pt>
                <c:pt idx="90702">
                  <c:v>2.05676</c:v>
                </c:pt>
                <c:pt idx="90703">
                  <c:v>2.05678</c:v>
                </c:pt>
                <c:pt idx="90704">
                  <c:v>2.0568</c:v>
                </c:pt>
                <c:pt idx="90705">
                  <c:v>2.05682</c:v>
                </c:pt>
                <c:pt idx="90706">
                  <c:v>2.05685</c:v>
                </c:pt>
                <c:pt idx="90707">
                  <c:v>2.05687</c:v>
                </c:pt>
                <c:pt idx="90708">
                  <c:v>2.05689</c:v>
                </c:pt>
                <c:pt idx="90709">
                  <c:v>2.05692</c:v>
                </c:pt>
                <c:pt idx="90710">
                  <c:v>2.05694</c:v>
                </c:pt>
                <c:pt idx="90711">
                  <c:v>2.05696</c:v>
                </c:pt>
                <c:pt idx="90712">
                  <c:v>2.05698</c:v>
                </c:pt>
                <c:pt idx="90713">
                  <c:v>2.05701</c:v>
                </c:pt>
                <c:pt idx="90714">
                  <c:v>2.05703</c:v>
                </c:pt>
                <c:pt idx="90715">
                  <c:v>2.05705</c:v>
                </c:pt>
                <c:pt idx="90716">
                  <c:v>2.05708</c:v>
                </c:pt>
                <c:pt idx="90717">
                  <c:v>2.0571</c:v>
                </c:pt>
                <c:pt idx="90718">
                  <c:v>2.05712</c:v>
                </c:pt>
                <c:pt idx="90719">
                  <c:v>2.05714</c:v>
                </c:pt>
                <c:pt idx="90720">
                  <c:v>2.05717</c:v>
                </c:pt>
                <c:pt idx="90721">
                  <c:v>2.05719</c:v>
                </c:pt>
                <c:pt idx="90722">
                  <c:v>2.05721</c:v>
                </c:pt>
                <c:pt idx="90723">
                  <c:v>2.05723</c:v>
                </c:pt>
                <c:pt idx="90724">
                  <c:v>2.05726</c:v>
                </c:pt>
                <c:pt idx="90725">
                  <c:v>2.05728</c:v>
                </c:pt>
                <c:pt idx="90726">
                  <c:v>2.0573</c:v>
                </c:pt>
                <c:pt idx="90727">
                  <c:v>2.05732</c:v>
                </c:pt>
                <c:pt idx="90728">
                  <c:v>2.05735</c:v>
                </c:pt>
                <c:pt idx="90729">
                  <c:v>2.05737</c:v>
                </c:pt>
                <c:pt idx="90730">
                  <c:v>2.05739</c:v>
                </c:pt>
                <c:pt idx="90731">
                  <c:v>2.05742</c:v>
                </c:pt>
                <c:pt idx="90732">
                  <c:v>2.05744</c:v>
                </c:pt>
                <c:pt idx="90733">
                  <c:v>2.05746</c:v>
                </c:pt>
                <c:pt idx="90734">
                  <c:v>2.05748</c:v>
                </c:pt>
                <c:pt idx="90735">
                  <c:v>2.05751</c:v>
                </c:pt>
                <c:pt idx="90736">
                  <c:v>2.05753</c:v>
                </c:pt>
                <c:pt idx="90737">
                  <c:v>2.05755</c:v>
                </c:pt>
                <c:pt idx="90738">
                  <c:v>2.05757</c:v>
                </c:pt>
                <c:pt idx="90739">
                  <c:v>2.0576</c:v>
                </c:pt>
                <c:pt idx="90740">
                  <c:v>2.05762</c:v>
                </c:pt>
                <c:pt idx="90741">
                  <c:v>2.05764</c:v>
                </c:pt>
                <c:pt idx="90742">
                  <c:v>2.05766</c:v>
                </c:pt>
                <c:pt idx="90743">
                  <c:v>2.05769</c:v>
                </c:pt>
                <c:pt idx="90744">
                  <c:v>2.05771</c:v>
                </c:pt>
                <c:pt idx="90745">
                  <c:v>2.05773</c:v>
                </c:pt>
                <c:pt idx="90746">
                  <c:v>2.05775</c:v>
                </c:pt>
                <c:pt idx="90747">
                  <c:v>2.05778</c:v>
                </c:pt>
                <c:pt idx="90748">
                  <c:v>2.0578</c:v>
                </c:pt>
                <c:pt idx="90749">
                  <c:v>2.05782</c:v>
                </c:pt>
                <c:pt idx="90750">
                  <c:v>2.05785</c:v>
                </c:pt>
                <c:pt idx="90751">
                  <c:v>2.05787</c:v>
                </c:pt>
                <c:pt idx="90752">
                  <c:v>2.05789</c:v>
                </c:pt>
                <c:pt idx="90753">
                  <c:v>2.05791</c:v>
                </c:pt>
                <c:pt idx="90754">
                  <c:v>2.05794</c:v>
                </c:pt>
                <c:pt idx="90755">
                  <c:v>2.05796</c:v>
                </c:pt>
                <c:pt idx="90756">
                  <c:v>2.05798</c:v>
                </c:pt>
                <c:pt idx="90757">
                  <c:v>2.05801</c:v>
                </c:pt>
                <c:pt idx="90758">
                  <c:v>2.05803</c:v>
                </c:pt>
                <c:pt idx="90759">
                  <c:v>2.05805</c:v>
                </c:pt>
                <c:pt idx="90760">
                  <c:v>2.05807</c:v>
                </c:pt>
                <c:pt idx="90761">
                  <c:v>2.05809</c:v>
                </c:pt>
                <c:pt idx="90762">
                  <c:v>2.05812</c:v>
                </c:pt>
                <c:pt idx="90763">
                  <c:v>2.05814</c:v>
                </c:pt>
                <c:pt idx="90764">
                  <c:v>2.05816</c:v>
                </c:pt>
                <c:pt idx="90765">
                  <c:v>2.05819</c:v>
                </c:pt>
                <c:pt idx="90766">
                  <c:v>2.05821</c:v>
                </c:pt>
                <c:pt idx="90767">
                  <c:v>2.05823</c:v>
                </c:pt>
                <c:pt idx="90768">
                  <c:v>2.05825</c:v>
                </c:pt>
                <c:pt idx="90769">
                  <c:v>2.05828</c:v>
                </c:pt>
                <c:pt idx="90770">
                  <c:v>2.0583</c:v>
                </c:pt>
                <c:pt idx="90771">
                  <c:v>2.05832</c:v>
                </c:pt>
                <c:pt idx="90772">
                  <c:v>2.05835</c:v>
                </c:pt>
                <c:pt idx="90773">
                  <c:v>2.05837</c:v>
                </c:pt>
                <c:pt idx="90774">
                  <c:v>2.05839</c:v>
                </c:pt>
                <c:pt idx="90775">
                  <c:v>2.05841</c:v>
                </c:pt>
                <c:pt idx="90776">
                  <c:v>2.05843</c:v>
                </c:pt>
                <c:pt idx="90777">
                  <c:v>2.05846</c:v>
                </c:pt>
                <c:pt idx="90778">
                  <c:v>2.05848</c:v>
                </c:pt>
                <c:pt idx="90779">
                  <c:v>2.0585</c:v>
                </c:pt>
                <c:pt idx="90780">
                  <c:v>2.05853</c:v>
                </c:pt>
                <c:pt idx="90781">
                  <c:v>2.05855</c:v>
                </c:pt>
                <c:pt idx="90782">
                  <c:v>2.05857</c:v>
                </c:pt>
                <c:pt idx="90783">
                  <c:v>2.05859</c:v>
                </c:pt>
                <c:pt idx="90784">
                  <c:v>2.05862</c:v>
                </c:pt>
                <c:pt idx="90785">
                  <c:v>2.05864</c:v>
                </c:pt>
                <c:pt idx="90786">
                  <c:v>2.05866</c:v>
                </c:pt>
                <c:pt idx="90787">
                  <c:v>2.05869</c:v>
                </c:pt>
                <c:pt idx="90788">
                  <c:v>2.05871</c:v>
                </c:pt>
                <c:pt idx="90789">
                  <c:v>2.05873</c:v>
                </c:pt>
                <c:pt idx="90790">
                  <c:v>2.05875</c:v>
                </c:pt>
                <c:pt idx="90791">
                  <c:v>2.05878</c:v>
                </c:pt>
                <c:pt idx="90792">
                  <c:v>2.0588</c:v>
                </c:pt>
                <c:pt idx="90793">
                  <c:v>2.05882</c:v>
                </c:pt>
                <c:pt idx="90794">
                  <c:v>2.05884</c:v>
                </c:pt>
                <c:pt idx="90795">
                  <c:v>2.05887</c:v>
                </c:pt>
                <c:pt idx="90796">
                  <c:v>2.05889</c:v>
                </c:pt>
                <c:pt idx="90797">
                  <c:v>2.05891</c:v>
                </c:pt>
                <c:pt idx="90798">
                  <c:v>2.05893</c:v>
                </c:pt>
                <c:pt idx="90799">
                  <c:v>2.05896</c:v>
                </c:pt>
                <c:pt idx="90800">
                  <c:v>2.05898</c:v>
                </c:pt>
                <c:pt idx="90801">
                  <c:v>2.059</c:v>
                </c:pt>
                <c:pt idx="90802">
                  <c:v>2.05903</c:v>
                </c:pt>
                <c:pt idx="90803">
                  <c:v>2.05905</c:v>
                </c:pt>
                <c:pt idx="90804">
                  <c:v>2.05907</c:v>
                </c:pt>
                <c:pt idx="90805">
                  <c:v>2.05909</c:v>
                </c:pt>
                <c:pt idx="90806">
                  <c:v>2.05912</c:v>
                </c:pt>
                <c:pt idx="90807">
                  <c:v>2.05914</c:v>
                </c:pt>
                <c:pt idx="90808">
                  <c:v>2.05916</c:v>
                </c:pt>
                <c:pt idx="90809">
                  <c:v>2.05918</c:v>
                </c:pt>
                <c:pt idx="90810">
                  <c:v>2.05921</c:v>
                </c:pt>
                <c:pt idx="90811">
                  <c:v>2.05923</c:v>
                </c:pt>
                <c:pt idx="90812">
                  <c:v>2.05925</c:v>
                </c:pt>
                <c:pt idx="90813">
                  <c:v>2.05927</c:v>
                </c:pt>
                <c:pt idx="90814">
                  <c:v>2.0593</c:v>
                </c:pt>
                <c:pt idx="90815">
                  <c:v>2.05932</c:v>
                </c:pt>
                <c:pt idx="90816">
                  <c:v>2.05934</c:v>
                </c:pt>
                <c:pt idx="90817">
                  <c:v>2.05937</c:v>
                </c:pt>
                <c:pt idx="90818">
                  <c:v>2.05939</c:v>
                </c:pt>
                <c:pt idx="90819">
                  <c:v>2.05941</c:v>
                </c:pt>
                <c:pt idx="90820">
                  <c:v>2.05943</c:v>
                </c:pt>
                <c:pt idx="90821">
                  <c:v>2.05946</c:v>
                </c:pt>
                <c:pt idx="90822">
                  <c:v>2.05948</c:v>
                </c:pt>
                <c:pt idx="90823">
                  <c:v>2.0595</c:v>
                </c:pt>
                <c:pt idx="90824">
                  <c:v>2.05952</c:v>
                </c:pt>
                <c:pt idx="90825">
                  <c:v>2.05955</c:v>
                </c:pt>
                <c:pt idx="90826">
                  <c:v>2.05957</c:v>
                </c:pt>
                <c:pt idx="90827">
                  <c:v>2.05959</c:v>
                </c:pt>
                <c:pt idx="90828">
                  <c:v>2.05961</c:v>
                </c:pt>
                <c:pt idx="90829">
                  <c:v>2.05964</c:v>
                </c:pt>
                <c:pt idx="90830">
                  <c:v>2.05966</c:v>
                </c:pt>
                <c:pt idx="90831">
                  <c:v>2.05968</c:v>
                </c:pt>
                <c:pt idx="90832">
                  <c:v>2.05971</c:v>
                </c:pt>
                <c:pt idx="90833">
                  <c:v>2.05973</c:v>
                </c:pt>
                <c:pt idx="90834">
                  <c:v>2.05975</c:v>
                </c:pt>
                <c:pt idx="90835">
                  <c:v>2.05977</c:v>
                </c:pt>
                <c:pt idx="90836">
                  <c:v>2.0598</c:v>
                </c:pt>
                <c:pt idx="90837">
                  <c:v>2.05982</c:v>
                </c:pt>
                <c:pt idx="90838">
                  <c:v>2.05984</c:v>
                </c:pt>
                <c:pt idx="90839">
                  <c:v>2.05986</c:v>
                </c:pt>
                <c:pt idx="90840">
                  <c:v>2.05989</c:v>
                </c:pt>
                <c:pt idx="90841">
                  <c:v>2.05991</c:v>
                </c:pt>
                <c:pt idx="90842">
                  <c:v>2.05993</c:v>
                </c:pt>
                <c:pt idx="90843">
                  <c:v>2.05995</c:v>
                </c:pt>
                <c:pt idx="90844">
                  <c:v>2.05998</c:v>
                </c:pt>
                <c:pt idx="90845">
                  <c:v>2.06</c:v>
                </c:pt>
                <c:pt idx="90846">
                  <c:v>2.06002</c:v>
                </c:pt>
                <c:pt idx="90847">
                  <c:v>2.06005</c:v>
                </c:pt>
                <c:pt idx="90848">
                  <c:v>2.06007</c:v>
                </c:pt>
                <c:pt idx="90849">
                  <c:v>2.06009</c:v>
                </c:pt>
                <c:pt idx="90850">
                  <c:v>2.06011</c:v>
                </c:pt>
                <c:pt idx="90851">
                  <c:v>2.06014</c:v>
                </c:pt>
                <c:pt idx="90852">
                  <c:v>2.06016</c:v>
                </c:pt>
                <c:pt idx="90853">
                  <c:v>2.06018</c:v>
                </c:pt>
                <c:pt idx="90854">
                  <c:v>2.0602</c:v>
                </c:pt>
                <c:pt idx="90855">
                  <c:v>2.06023</c:v>
                </c:pt>
                <c:pt idx="90856">
                  <c:v>2.06025</c:v>
                </c:pt>
                <c:pt idx="90857">
                  <c:v>2.06027</c:v>
                </c:pt>
                <c:pt idx="90858">
                  <c:v>2.06029</c:v>
                </c:pt>
                <c:pt idx="90859">
                  <c:v>2.06032</c:v>
                </c:pt>
                <c:pt idx="90860">
                  <c:v>2.06034</c:v>
                </c:pt>
                <c:pt idx="90861">
                  <c:v>2.06036</c:v>
                </c:pt>
                <c:pt idx="90862">
                  <c:v>2.06039</c:v>
                </c:pt>
                <c:pt idx="90863">
                  <c:v>2.06041</c:v>
                </c:pt>
                <c:pt idx="90864">
                  <c:v>2.06043</c:v>
                </c:pt>
                <c:pt idx="90865">
                  <c:v>2.06045</c:v>
                </c:pt>
                <c:pt idx="90866">
                  <c:v>2.06048</c:v>
                </c:pt>
                <c:pt idx="90867">
                  <c:v>2.0605</c:v>
                </c:pt>
                <c:pt idx="90868">
                  <c:v>2.06052</c:v>
                </c:pt>
                <c:pt idx="90869">
                  <c:v>2.06054</c:v>
                </c:pt>
                <c:pt idx="90870">
                  <c:v>2.06057</c:v>
                </c:pt>
                <c:pt idx="90871">
                  <c:v>2.06059</c:v>
                </c:pt>
                <c:pt idx="90872">
                  <c:v>2.06061</c:v>
                </c:pt>
                <c:pt idx="90873">
                  <c:v>2.06063</c:v>
                </c:pt>
                <c:pt idx="90874">
                  <c:v>2.06066</c:v>
                </c:pt>
                <c:pt idx="90875">
                  <c:v>2.06068</c:v>
                </c:pt>
                <c:pt idx="90876">
                  <c:v>2.0607</c:v>
                </c:pt>
                <c:pt idx="90877">
                  <c:v>2.06073</c:v>
                </c:pt>
                <c:pt idx="90878">
                  <c:v>2.06075</c:v>
                </c:pt>
                <c:pt idx="90879">
                  <c:v>2.06077</c:v>
                </c:pt>
                <c:pt idx="90880">
                  <c:v>2.06079</c:v>
                </c:pt>
                <c:pt idx="90881">
                  <c:v>2.06082</c:v>
                </c:pt>
                <c:pt idx="90882">
                  <c:v>2.06084</c:v>
                </c:pt>
                <c:pt idx="90883">
                  <c:v>2.06086</c:v>
                </c:pt>
                <c:pt idx="90884">
                  <c:v>2.06088</c:v>
                </c:pt>
                <c:pt idx="90885">
                  <c:v>2.06091</c:v>
                </c:pt>
                <c:pt idx="90886">
                  <c:v>2.06093</c:v>
                </c:pt>
                <c:pt idx="90887">
                  <c:v>2.06095</c:v>
                </c:pt>
                <c:pt idx="90888">
                  <c:v>2.06098</c:v>
                </c:pt>
                <c:pt idx="90889">
                  <c:v>2.061</c:v>
                </c:pt>
                <c:pt idx="90890">
                  <c:v>2.06102</c:v>
                </c:pt>
                <c:pt idx="90891">
                  <c:v>2.06104</c:v>
                </c:pt>
                <c:pt idx="90892">
                  <c:v>2.06107</c:v>
                </c:pt>
                <c:pt idx="90893">
                  <c:v>2.06109</c:v>
                </c:pt>
                <c:pt idx="90894">
                  <c:v>2.06111</c:v>
                </c:pt>
                <c:pt idx="90895">
                  <c:v>2.06113</c:v>
                </c:pt>
                <c:pt idx="90896">
                  <c:v>2.06116</c:v>
                </c:pt>
                <c:pt idx="90897">
                  <c:v>2.06118</c:v>
                </c:pt>
                <c:pt idx="90898">
                  <c:v>2.0612</c:v>
                </c:pt>
                <c:pt idx="90899">
                  <c:v>2.06122</c:v>
                </c:pt>
                <c:pt idx="90900">
                  <c:v>2.06125</c:v>
                </c:pt>
                <c:pt idx="90901">
                  <c:v>2.06127</c:v>
                </c:pt>
                <c:pt idx="90902">
                  <c:v>2.06129</c:v>
                </c:pt>
                <c:pt idx="90903">
                  <c:v>2.06132</c:v>
                </c:pt>
                <c:pt idx="90904">
                  <c:v>2.06134</c:v>
                </c:pt>
                <c:pt idx="90905">
                  <c:v>2.06136</c:v>
                </c:pt>
                <c:pt idx="90906">
                  <c:v>2.06138</c:v>
                </c:pt>
                <c:pt idx="90907">
                  <c:v>2.06141</c:v>
                </c:pt>
                <c:pt idx="90908">
                  <c:v>2.06143</c:v>
                </c:pt>
                <c:pt idx="90909">
                  <c:v>2.06145</c:v>
                </c:pt>
                <c:pt idx="90910">
                  <c:v>2.06147</c:v>
                </c:pt>
                <c:pt idx="90911">
                  <c:v>2.0615</c:v>
                </c:pt>
                <c:pt idx="90912">
                  <c:v>2.06152</c:v>
                </c:pt>
                <c:pt idx="90913">
                  <c:v>2.06154</c:v>
                </c:pt>
                <c:pt idx="90914">
                  <c:v>2.06156</c:v>
                </c:pt>
                <c:pt idx="90915">
                  <c:v>2.06159</c:v>
                </c:pt>
                <c:pt idx="90916">
                  <c:v>2.06161</c:v>
                </c:pt>
                <c:pt idx="90917">
                  <c:v>2.06163</c:v>
                </c:pt>
                <c:pt idx="90918">
                  <c:v>2.06166</c:v>
                </c:pt>
                <c:pt idx="90919">
                  <c:v>2.06168</c:v>
                </c:pt>
                <c:pt idx="90920">
                  <c:v>2.0617</c:v>
                </c:pt>
                <c:pt idx="90921">
                  <c:v>2.06172</c:v>
                </c:pt>
                <c:pt idx="90922">
                  <c:v>2.06175</c:v>
                </c:pt>
                <c:pt idx="90923">
                  <c:v>2.06177</c:v>
                </c:pt>
                <c:pt idx="90924">
                  <c:v>2.06179</c:v>
                </c:pt>
                <c:pt idx="90925">
                  <c:v>2.06181</c:v>
                </c:pt>
                <c:pt idx="90926">
                  <c:v>2.06184</c:v>
                </c:pt>
                <c:pt idx="90927">
                  <c:v>2.06186</c:v>
                </c:pt>
                <c:pt idx="90928">
                  <c:v>2.06188</c:v>
                </c:pt>
                <c:pt idx="90929">
                  <c:v>2.0619</c:v>
                </c:pt>
                <c:pt idx="90930">
                  <c:v>2.06193</c:v>
                </c:pt>
                <c:pt idx="90931">
                  <c:v>2.06195</c:v>
                </c:pt>
                <c:pt idx="90932">
                  <c:v>2.06197</c:v>
                </c:pt>
                <c:pt idx="90933">
                  <c:v>2.062</c:v>
                </c:pt>
                <c:pt idx="90934">
                  <c:v>2.06202</c:v>
                </c:pt>
                <c:pt idx="90935">
                  <c:v>2.06204</c:v>
                </c:pt>
                <c:pt idx="90936">
                  <c:v>2.06206</c:v>
                </c:pt>
                <c:pt idx="90937">
                  <c:v>2.06209</c:v>
                </c:pt>
                <c:pt idx="90938">
                  <c:v>2.06211</c:v>
                </c:pt>
                <c:pt idx="90939">
                  <c:v>2.06213</c:v>
                </c:pt>
                <c:pt idx="90940">
                  <c:v>2.06215</c:v>
                </c:pt>
                <c:pt idx="90941">
                  <c:v>2.06218</c:v>
                </c:pt>
                <c:pt idx="90942">
                  <c:v>2.0622</c:v>
                </c:pt>
                <c:pt idx="90943">
                  <c:v>2.06222</c:v>
                </c:pt>
                <c:pt idx="90944">
                  <c:v>2.06224</c:v>
                </c:pt>
                <c:pt idx="90945">
                  <c:v>2.06227</c:v>
                </c:pt>
                <c:pt idx="90946">
                  <c:v>2.06229</c:v>
                </c:pt>
                <c:pt idx="90947">
                  <c:v>2.06231</c:v>
                </c:pt>
                <c:pt idx="90948">
                  <c:v>2.06234</c:v>
                </c:pt>
                <c:pt idx="90949">
                  <c:v>2.06236</c:v>
                </c:pt>
                <c:pt idx="90950">
                  <c:v>2.06238</c:v>
                </c:pt>
                <c:pt idx="90951">
                  <c:v>2.0624</c:v>
                </c:pt>
                <c:pt idx="90952">
                  <c:v>2.06243</c:v>
                </c:pt>
                <c:pt idx="90953">
                  <c:v>2.06245</c:v>
                </c:pt>
                <c:pt idx="90954">
                  <c:v>2.06247</c:v>
                </c:pt>
                <c:pt idx="90955">
                  <c:v>2.06249</c:v>
                </c:pt>
                <c:pt idx="90956">
                  <c:v>2.06252</c:v>
                </c:pt>
                <c:pt idx="90957">
                  <c:v>2.06254</c:v>
                </c:pt>
                <c:pt idx="90958">
                  <c:v>2.06256</c:v>
                </c:pt>
                <c:pt idx="90959">
                  <c:v>2.06258</c:v>
                </c:pt>
                <c:pt idx="90960">
                  <c:v>2.06261</c:v>
                </c:pt>
                <c:pt idx="90961">
                  <c:v>2.06263</c:v>
                </c:pt>
                <c:pt idx="90962">
                  <c:v>2.06265</c:v>
                </c:pt>
                <c:pt idx="90963">
                  <c:v>2.06268</c:v>
                </c:pt>
                <c:pt idx="90964">
                  <c:v>2.0627</c:v>
                </c:pt>
                <c:pt idx="90965">
                  <c:v>2.06272</c:v>
                </c:pt>
                <c:pt idx="90966">
                  <c:v>2.06274</c:v>
                </c:pt>
                <c:pt idx="90967">
                  <c:v>2.06277</c:v>
                </c:pt>
                <c:pt idx="90968">
                  <c:v>2.06279</c:v>
                </c:pt>
                <c:pt idx="90969">
                  <c:v>2.06281</c:v>
                </c:pt>
                <c:pt idx="90970">
                  <c:v>2.06283</c:v>
                </c:pt>
                <c:pt idx="90971">
                  <c:v>2.06286</c:v>
                </c:pt>
                <c:pt idx="90972">
                  <c:v>2.06288</c:v>
                </c:pt>
                <c:pt idx="90973">
                  <c:v>2.0629</c:v>
                </c:pt>
                <c:pt idx="90974">
                  <c:v>2.06292</c:v>
                </c:pt>
                <c:pt idx="90975">
                  <c:v>2.06295</c:v>
                </c:pt>
                <c:pt idx="90976">
                  <c:v>2.06297</c:v>
                </c:pt>
                <c:pt idx="90977">
                  <c:v>2.06299</c:v>
                </c:pt>
                <c:pt idx="90978">
                  <c:v>2.06302</c:v>
                </c:pt>
                <c:pt idx="90979">
                  <c:v>2.06304</c:v>
                </c:pt>
                <c:pt idx="90980">
                  <c:v>2.06306</c:v>
                </c:pt>
                <c:pt idx="90981">
                  <c:v>2.06308</c:v>
                </c:pt>
                <c:pt idx="90982">
                  <c:v>2.06311</c:v>
                </c:pt>
                <c:pt idx="90983">
                  <c:v>2.06313</c:v>
                </c:pt>
                <c:pt idx="90984">
                  <c:v>2.06315</c:v>
                </c:pt>
                <c:pt idx="90985">
                  <c:v>2.06318</c:v>
                </c:pt>
                <c:pt idx="90986">
                  <c:v>2.0632</c:v>
                </c:pt>
                <c:pt idx="90987">
                  <c:v>2.06322</c:v>
                </c:pt>
                <c:pt idx="90988">
                  <c:v>2.06324</c:v>
                </c:pt>
                <c:pt idx="90989">
                  <c:v>2.06326</c:v>
                </c:pt>
                <c:pt idx="90990">
                  <c:v>2.06329</c:v>
                </c:pt>
                <c:pt idx="90991">
                  <c:v>2.06331</c:v>
                </c:pt>
                <c:pt idx="90992">
                  <c:v>2.06333</c:v>
                </c:pt>
                <c:pt idx="90993">
                  <c:v>2.06336</c:v>
                </c:pt>
                <c:pt idx="90994">
                  <c:v>2.06338</c:v>
                </c:pt>
                <c:pt idx="90995">
                  <c:v>2.0634</c:v>
                </c:pt>
                <c:pt idx="90996">
                  <c:v>2.06342</c:v>
                </c:pt>
                <c:pt idx="90997">
                  <c:v>2.06345</c:v>
                </c:pt>
                <c:pt idx="90998">
                  <c:v>2.06347</c:v>
                </c:pt>
                <c:pt idx="90999">
                  <c:v>2.06349</c:v>
                </c:pt>
                <c:pt idx="91000">
                  <c:v>2.06352</c:v>
                </c:pt>
                <c:pt idx="91001">
                  <c:v>2.06354</c:v>
                </c:pt>
                <c:pt idx="91002">
                  <c:v>2.06356</c:v>
                </c:pt>
                <c:pt idx="91003">
                  <c:v>2.06358</c:v>
                </c:pt>
                <c:pt idx="91004">
                  <c:v>2.0636</c:v>
                </c:pt>
                <c:pt idx="91005">
                  <c:v>2.06363</c:v>
                </c:pt>
                <c:pt idx="91006">
                  <c:v>2.06365</c:v>
                </c:pt>
                <c:pt idx="91007">
                  <c:v>2.06367</c:v>
                </c:pt>
                <c:pt idx="91008">
                  <c:v>2.0637</c:v>
                </c:pt>
                <c:pt idx="91009">
                  <c:v>2.06372</c:v>
                </c:pt>
                <c:pt idx="91010">
                  <c:v>2.06374</c:v>
                </c:pt>
                <c:pt idx="91011">
                  <c:v>2.06376</c:v>
                </c:pt>
                <c:pt idx="91012">
                  <c:v>2.06379</c:v>
                </c:pt>
                <c:pt idx="91013">
                  <c:v>2.06381</c:v>
                </c:pt>
                <c:pt idx="91014">
                  <c:v>2.06383</c:v>
                </c:pt>
                <c:pt idx="91015">
                  <c:v>2.06386</c:v>
                </c:pt>
                <c:pt idx="91016">
                  <c:v>2.06388</c:v>
                </c:pt>
                <c:pt idx="91017">
                  <c:v>2.0639</c:v>
                </c:pt>
                <c:pt idx="91018">
                  <c:v>2.06392</c:v>
                </c:pt>
                <c:pt idx="91019">
                  <c:v>2.06395</c:v>
                </c:pt>
                <c:pt idx="91020">
                  <c:v>2.06397</c:v>
                </c:pt>
                <c:pt idx="91021">
                  <c:v>2.06399</c:v>
                </c:pt>
                <c:pt idx="91022">
                  <c:v>2.06401</c:v>
                </c:pt>
                <c:pt idx="91023">
                  <c:v>2.06404</c:v>
                </c:pt>
                <c:pt idx="91024">
                  <c:v>2.06406</c:v>
                </c:pt>
                <c:pt idx="91025">
                  <c:v>2.06408</c:v>
                </c:pt>
                <c:pt idx="91026">
                  <c:v>2.0641</c:v>
                </c:pt>
                <c:pt idx="91027">
                  <c:v>2.06413</c:v>
                </c:pt>
                <c:pt idx="91028">
                  <c:v>2.06415</c:v>
                </c:pt>
                <c:pt idx="91029">
                  <c:v>2.06417</c:v>
                </c:pt>
                <c:pt idx="91030">
                  <c:v>2.06419</c:v>
                </c:pt>
                <c:pt idx="91031">
                  <c:v>2.06422</c:v>
                </c:pt>
                <c:pt idx="91032">
                  <c:v>2.06424</c:v>
                </c:pt>
                <c:pt idx="91033">
                  <c:v>2.06426</c:v>
                </c:pt>
                <c:pt idx="91034">
                  <c:v>2.06429</c:v>
                </c:pt>
                <c:pt idx="91035">
                  <c:v>2.06431</c:v>
                </c:pt>
                <c:pt idx="91036">
                  <c:v>2.06433</c:v>
                </c:pt>
                <c:pt idx="91037">
                  <c:v>2.06435</c:v>
                </c:pt>
                <c:pt idx="91038">
                  <c:v>2.06438</c:v>
                </c:pt>
                <c:pt idx="91039">
                  <c:v>2.0644</c:v>
                </c:pt>
                <c:pt idx="91040">
                  <c:v>2.06442</c:v>
                </c:pt>
                <c:pt idx="91041">
                  <c:v>2.06444</c:v>
                </c:pt>
                <c:pt idx="91042">
                  <c:v>2.06447</c:v>
                </c:pt>
                <c:pt idx="91043">
                  <c:v>2.06449</c:v>
                </c:pt>
                <c:pt idx="91044">
                  <c:v>2.06451</c:v>
                </c:pt>
                <c:pt idx="91045">
                  <c:v>2.06453</c:v>
                </c:pt>
                <c:pt idx="91046">
                  <c:v>2.06456</c:v>
                </c:pt>
                <c:pt idx="91047">
                  <c:v>2.06458</c:v>
                </c:pt>
                <c:pt idx="91048">
                  <c:v>2.0646</c:v>
                </c:pt>
                <c:pt idx="91049">
                  <c:v>2.06463</c:v>
                </c:pt>
                <c:pt idx="91050">
                  <c:v>2.06465</c:v>
                </c:pt>
                <c:pt idx="91051">
                  <c:v>2.06467</c:v>
                </c:pt>
                <c:pt idx="91052">
                  <c:v>2.06469</c:v>
                </c:pt>
                <c:pt idx="91053">
                  <c:v>2.06472</c:v>
                </c:pt>
                <c:pt idx="91054">
                  <c:v>2.06474</c:v>
                </c:pt>
                <c:pt idx="91055">
                  <c:v>2.06476</c:v>
                </c:pt>
                <c:pt idx="91056">
                  <c:v>2.06479</c:v>
                </c:pt>
                <c:pt idx="91057">
                  <c:v>2.06481</c:v>
                </c:pt>
                <c:pt idx="91058">
                  <c:v>2.06483</c:v>
                </c:pt>
                <c:pt idx="91059">
                  <c:v>2.06485</c:v>
                </c:pt>
                <c:pt idx="91060">
                  <c:v>2.06487</c:v>
                </c:pt>
                <c:pt idx="91061">
                  <c:v>2.0649</c:v>
                </c:pt>
                <c:pt idx="91062">
                  <c:v>2.06492</c:v>
                </c:pt>
                <c:pt idx="91063">
                  <c:v>2.06494</c:v>
                </c:pt>
                <c:pt idx="91064">
                  <c:v>2.06497</c:v>
                </c:pt>
                <c:pt idx="91065">
                  <c:v>2.06499</c:v>
                </c:pt>
                <c:pt idx="91066">
                  <c:v>2.06501</c:v>
                </c:pt>
                <c:pt idx="91067">
                  <c:v>2.06503</c:v>
                </c:pt>
                <c:pt idx="91068">
                  <c:v>2.06506</c:v>
                </c:pt>
                <c:pt idx="91069">
                  <c:v>2.06508</c:v>
                </c:pt>
                <c:pt idx="91070">
                  <c:v>2.0651</c:v>
                </c:pt>
                <c:pt idx="91071">
                  <c:v>2.06513</c:v>
                </c:pt>
                <c:pt idx="91072">
                  <c:v>2.06515</c:v>
                </c:pt>
                <c:pt idx="91073">
                  <c:v>2.06517</c:v>
                </c:pt>
                <c:pt idx="91074">
                  <c:v>2.06519</c:v>
                </c:pt>
                <c:pt idx="91075">
                  <c:v>2.06521</c:v>
                </c:pt>
                <c:pt idx="91076">
                  <c:v>2.06524</c:v>
                </c:pt>
                <c:pt idx="91077">
                  <c:v>2.06526</c:v>
                </c:pt>
                <c:pt idx="91078">
                  <c:v>2.06528</c:v>
                </c:pt>
                <c:pt idx="91079">
                  <c:v>2.06531</c:v>
                </c:pt>
                <c:pt idx="91080">
                  <c:v>2.06533</c:v>
                </c:pt>
                <c:pt idx="91081">
                  <c:v>2.06535</c:v>
                </c:pt>
                <c:pt idx="91082">
                  <c:v>2.06537</c:v>
                </c:pt>
                <c:pt idx="91083">
                  <c:v>2.0654</c:v>
                </c:pt>
                <c:pt idx="91084">
                  <c:v>2.06542</c:v>
                </c:pt>
                <c:pt idx="91085">
                  <c:v>2.06544</c:v>
                </c:pt>
                <c:pt idx="91086">
                  <c:v>2.06547</c:v>
                </c:pt>
                <c:pt idx="91087">
                  <c:v>2.06549</c:v>
                </c:pt>
                <c:pt idx="91088">
                  <c:v>2.06551</c:v>
                </c:pt>
                <c:pt idx="91089">
                  <c:v>2.06553</c:v>
                </c:pt>
                <c:pt idx="91090">
                  <c:v>2.06556</c:v>
                </c:pt>
                <c:pt idx="91091">
                  <c:v>2.06558</c:v>
                </c:pt>
                <c:pt idx="91092">
                  <c:v>2.0656</c:v>
                </c:pt>
                <c:pt idx="91093">
                  <c:v>2.06562</c:v>
                </c:pt>
                <c:pt idx="91094">
                  <c:v>2.06565</c:v>
                </c:pt>
                <c:pt idx="91095">
                  <c:v>2.06567</c:v>
                </c:pt>
                <c:pt idx="91096">
                  <c:v>2.06569</c:v>
                </c:pt>
                <c:pt idx="91097">
                  <c:v>2.06571</c:v>
                </c:pt>
                <c:pt idx="91098">
                  <c:v>2.06574</c:v>
                </c:pt>
                <c:pt idx="91099">
                  <c:v>2.06576</c:v>
                </c:pt>
                <c:pt idx="91100">
                  <c:v>2.06578</c:v>
                </c:pt>
                <c:pt idx="91101">
                  <c:v>2.06581</c:v>
                </c:pt>
                <c:pt idx="91102">
                  <c:v>2.06583</c:v>
                </c:pt>
                <c:pt idx="91103">
                  <c:v>2.06585</c:v>
                </c:pt>
                <c:pt idx="91104">
                  <c:v>2.06587</c:v>
                </c:pt>
                <c:pt idx="91105">
                  <c:v>2.0659</c:v>
                </c:pt>
                <c:pt idx="91106">
                  <c:v>2.06592</c:v>
                </c:pt>
                <c:pt idx="91107">
                  <c:v>2.06594</c:v>
                </c:pt>
                <c:pt idx="91108">
                  <c:v>2.06596</c:v>
                </c:pt>
                <c:pt idx="91109">
                  <c:v>2.06599</c:v>
                </c:pt>
                <c:pt idx="91110">
                  <c:v>2.06601</c:v>
                </c:pt>
                <c:pt idx="91111">
                  <c:v>2.06603</c:v>
                </c:pt>
                <c:pt idx="91112">
                  <c:v>2.06605</c:v>
                </c:pt>
                <c:pt idx="91113">
                  <c:v>2.06608</c:v>
                </c:pt>
                <c:pt idx="91114">
                  <c:v>2.0661</c:v>
                </c:pt>
                <c:pt idx="91115">
                  <c:v>2.06612</c:v>
                </c:pt>
                <c:pt idx="91116">
                  <c:v>2.06615</c:v>
                </c:pt>
                <c:pt idx="91117">
                  <c:v>2.06617</c:v>
                </c:pt>
                <c:pt idx="91118">
                  <c:v>2.06619</c:v>
                </c:pt>
                <c:pt idx="91119">
                  <c:v>2.06621</c:v>
                </c:pt>
                <c:pt idx="91120">
                  <c:v>2.06624</c:v>
                </c:pt>
                <c:pt idx="91121">
                  <c:v>2.06626</c:v>
                </c:pt>
                <c:pt idx="91122">
                  <c:v>2.06628</c:v>
                </c:pt>
                <c:pt idx="91123">
                  <c:v>2.0663</c:v>
                </c:pt>
                <c:pt idx="91124">
                  <c:v>2.06633</c:v>
                </c:pt>
                <c:pt idx="91125">
                  <c:v>2.06635</c:v>
                </c:pt>
                <c:pt idx="91126">
                  <c:v>2.06637</c:v>
                </c:pt>
                <c:pt idx="91127">
                  <c:v>2.06639</c:v>
                </c:pt>
                <c:pt idx="91128">
                  <c:v>2.06642</c:v>
                </c:pt>
                <c:pt idx="91129">
                  <c:v>2.06644</c:v>
                </c:pt>
                <c:pt idx="91130">
                  <c:v>2.06646</c:v>
                </c:pt>
                <c:pt idx="91131">
                  <c:v>2.06649</c:v>
                </c:pt>
                <c:pt idx="91132">
                  <c:v>2.06651</c:v>
                </c:pt>
                <c:pt idx="91133">
                  <c:v>2.06653</c:v>
                </c:pt>
                <c:pt idx="91134">
                  <c:v>2.06655</c:v>
                </c:pt>
                <c:pt idx="91135">
                  <c:v>2.06658</c:v>
                </c:pt>
                <c:pt idx="91136">
                  <c:v>2.0666</c:v>
                </c:pt>
                <c:pt idx="91137">
                  <c:v>2.06662</c:v>
                </c:pt>
                <c:pt idx="91138">
                  <c:v>2.06664</c:v>
                </c:pt>
                <c:pt idx="91139">
                  <c:v>2.06667</c:v>
                </c:pt>
                <c:pt idx="91140">
                  <c:v>2.06669</c:v>
                </c:pt>
                <c:pt idx="91141">
                  <c:v>2.06671</c:v>
                </c:pt>
                <c:pt idx="91142">
                  <c:v>2.06673</c:v>
                </c:pt>
                <c:pt idx="91143">
                  <c:v>2.06676</c:v>
                </c:pt>
                <c:pt idx="91144">
                  <c:v>2.06678</c:v>
                </c:pt>
                <c:pt idx="91145">
                  <c:v>2.0668</c:v>
                </c:pt>
                <c:pt idx="91146">
                  <c:v>2.06683</c:v>
                </c:pt>
                <c:pt idx="91147">
                  <c:v>2.06685</c:v>
                </c:pt>
                <c:pt idx="91148">
                  <c:v>2.06687</c:v>
                </c:pt>
                <c:pt idx="91149">
                  <c:v>2.06689</c:v>
                </c:pt>
                <c:pt idx="91150">
                  <c:v>2.06692</c:v>
                </c:pt>
                <c:pt idx="91151">
                  <c:v>2.06694</c:v>
                </c:pt>
                <c:pt idx="91152">
                  <c:v>2.06696</c:v>
                </c:pt>
                <c:pt idx="91153">
                  <c:v>2.06698</c:v>
                </c:pt>
                <c:pt idx="91154">
                  <c:v>2.06701</c:v>
                </c:pt>
                <c:pt idx="91155">
                  <c:v>2.06703</c:v>
                </c:pt>
                <c:pt idx="91156">
                  <c:v>2.06705</c:v>
                </c:pt>
                <c:pt idx="91157">
                  <c:v>2.06707</c:v>
                </c:pt>
                <c:pt idx="91158">
                  <c:v>2.0671</c:v>
                </c:pt>
                <c:pt idx="91159">
                  <c:v>2.06712</c:v>
                </c:pt>
                <c:pt idx="91160">
                  <c:v>2.06714</c:v>
                </c:pt>
                <c:pt idx="91161">
                  <c:v>2.06717</c:v>
                </c:pt>
                <c:pt idx="91162">
                  <c:v>2.06719</c:v>
                </c:pt>
                <c:pt idx="91163">
                  <c:v>2.06721</c:v>
                </c:pt>
                <c:pt idx="91164">
                  <c:v>2.06723</c:v>
                </c:pt>
                <c:pt idx="91165">
                  <c:v>2.06726</c:v>
                </c:pt>
                <c:pt idx="91166">
                  <c:v>2.06728</c:v>
                </c:pt>
                <c:pt idx="91167">
                  <c:v>2.0673</c:v>
                </c:pt>
                <c:pt idx="91168">
                  <c:v>2.06732</c:v>
                </c:pt>
                <c:pt idx="91169">
                  <c:v>2.06735</c:v>
                </c:pt>
                <c:pt idx="91170">
                  <c:v>2.06737</c:v>
                </c:pt>
                <c:pt idx="91171">
                  <c:v>2.06739</c:v>
                </c:pt>
                <c:pt idx="91172">
                  <c:v>2.06742</c:v>
                </c:pt>
                <c:pt idx="91173">
                  <c:v>2.06744</c:v>
                </c:pt>
                <c:pt idx="91174">
                  <c:v>2.06746</c:v>
                </c:pt>
                <c:pt idx="91175">
                  <c:v>2.06748</c:v>
                </c:pt>
                <c:pt idx="91176">
                  <c:v>2.06751</c:v>
                </c:pt>
                <c:pt idx="91177">
                  <c:v>2.06753</c:v>
                </c:pt>
                <c:pt idx="91178">
                  <c:v>2.06755</c:v>
                </c:pt>
                <c:pt idx="91179">
                  <c:v>2.06757</c:v>
                </c:pt>
                <c:pt idx="91180">
                  <c:v>2.0676</c:v>
                </c:pt>
                <c:pt idx="91181">
                  <c:v>2.06762</c:v>
                </c:pt>
                <c:pt idx="91182">
                  <c:v>2.06764</c:v>
                </c:pt>
                <c:pt idx="91183">
                  <c:v>2.06766</c:v>
                </c:pt>
                <c:pt idx="91184">
                  <c:v>2.06769</c:v>
                </c:pt>
                <c:pt idx="91185">
                  <c:v>2.06771</c:v>
                </c:pt>
                <c:pt idx="91186">
                  <c:v>2.06773</c:v>
                </c:pt>
                <c:pt idx="91187">
                  <c:v>2.06776</c:v>
                </c:pt>
                <c:pt idx="91188">
                  <c:v>2.06778</c:v>
                </c:pt>
                <c:pt idx="91189">
                  <c:v>2.0678</c:v>
                </c:pt>
                <c:pt idx="91190">
                  <c:v>2.06782</c:v>
                </c:pt>
                <c:pt idx="91191">
                  <c:v>2.06785</c:v>
                </c:pt>
                <c:pt idx="91192">
                  <c:v>2.06787</c:v>
                </c:pt>
                <c:pt idx="91193">
                  <c:v>2.06789</c:v>
                </c:pt>
                <c:pt idx="91194">
                  <c:v>2.06791</c:v>
                </c:pt>
                <c:pt idx="91195">
                  <c:v>2.06794</c:v>
                </c:pt>
                <c:pt idx="91196">
                  <c:v>2.06796</c:v>
                </c:pt>
                <c:pt idx="91197">
                  <c:v>2.06798</c:v>
                </c:pt>
                <c:pt idx="91198">
                  <c:v>2.068</c:v>
                </c:pt>
                <c:pt idx="91199">
                  <c:v>2.06803</c:v>
                </c:pt>
                <c:pt idx="91200">
                  <c:v>2.06805</c:v>
                </c:pt>
                <c:pt idx="91201">
                  <c:v>2.06807</c:v>
                </c:pt>
                <c:pt idx="91202">
                  <c:v>2.0681</c:v>
                </c:pt>
                <c:pt idx="91203">
                  <c:v>2.06812</c:v>
                </c:pt>
                <c:pt idx="91204">
                  <c:v>2.06814</c:v>
                </c:pt>
                <c:pt idx="91205">
                  <c:v>2.06816</c:v>
                </c:pt>
                <c:pt idx="91206">
                  <c:v>2.06819</c:v>
                </c:pt>
                <c:pt idx="91207">
                  <c:v>2.06821</c:v>
                </c:pt>
                <c:pt idx="91208">
                  <c:v>2.06823</c:v>
                </c:pt>
                <c:pt idx="91209">
                  <c:v>2.06825</c:v>
                </c:pt>
                <c:pt idx="91210">
                  <c:v>2.06828</c:v>
                </c:pt>
                <c:pt idx="91211">
                  <c:v>2.0683</c:v>
                </c:pt>
                <c:pt idx="91212">
                  <c:v>2.06832</c:v>
                </c:pt>
                <c:pt idx="91213">
                  <c:v>2.06834</c:v>
                </c:pt>
                <c:pt idx="91214">
                  <c:v>2.06837</c:v>
                </c:pt>
                <c:pt idx="91215">
                  <c:v>2.06839</c:v>
                </c:pt>
                <c:pt idx="91216">
                  <c:v>2.06841</c:v>
                </c:pt>
                <c:pt idx="91217">
                  <c:v>2.06844</c:v>
                </c:pt>
                <c:pt idx="91218">
                  <c:v>2.06846</c:v>
                </c:pt>
                <c:pt idx="91219">
                  <c:v>2.06848</c:v>
                </c:pt>
                <c:pt idx="91220">
                  <c:v>2.0685</c:v>
                </c:pt>
                <c:pt idx="91221">
                  <c:v>2.06853</c:v>
                </c:pt>
                <c:pt idx="91222">
                  <c:v>2.06855</c:v>
                </c:pt>
                <c:pt idx="91223">
                  <c:v>2.06857</c:v>
                </c:pt>
                <c:pt idx="91224">
                  <c:v>2.06859</c:v>
                </c:pt>
                <c:pt idx="91225">
                  <c:v>2.06862</c:v>
                </c:pt>
                <c:pt idx="91226">
                  <c:v>2.06864</c:v>
                </c:pt>
                <c:pt idx="91227">
                  <c:v>2.06866</c:v>
                </c:pt>
                <c:pt idx="91228">
                  <c:v>2.06868</c:v>
                </c:pt>
                <c:pt idx="91229">
                  <c:v>2.06871</c:v>
                </c:pt>
                <c:pt idx="91230">
                  <c:v>2.06873</c:v>
                </c:pt>
                <c:pt idx="91231">
                  <c:v>2.06875</c:v>
                </c:pt>
                <c:pt idx="91232">
                  <c:v>2.06878</c:v>
                </c:pt>
                <c:pt idx="91233">
                  <c:v>2.0688</c:v>
                </c:pt>
                <c:pt idx="91234">
                  <c:v>2.06882</c:v>
                </c:pt>
                <c:pt idx="91235">
                  <c:v>2.06884</c:v>
                </c:pt>
                <c:pt idx="91236">
                  <c:v>2.06887</c:v>
                </c:pt>
                <c:pt idx="91237">
                  <c:v>2.06889</c:v>
                </c:pt>
                <c:pt idx="91238">
                  <c:v>2.06891</c:v>
                </c:pt>
                <c:pt idx="91239">
                  <c:v>2.06893</c:v>
                </c:pt>
                <c:pt idx="91240">
                  <c:v>2.06896</c:v>
                </c:pt>
                <c:pt idx="91241">
                  <c:v>2.06898</c:v>
                </c:pt>
                <c:pt idx="91242">
                  <c:v>2.069</c:v>
                </c:pt>
                <c:pt idx="91243">
                  <c:v>2.06902</c:v>
                </c:pt>
                <c:pt idx="91244">
                  <c:v>2.06905</c:v>
                </c:pt>
                <c:pt idx="91245">
                  <c:v>2.06907</c:v>
                </c:pt>
                <c:pt idx="91246">
                  <c:v>2.06909</c:v>
                </c:pt>
                <c:pt idx="91247">
                  <c:v>2.06912</c:v>
                </c:pt>
                <c:pt idx="91248">
                  <c:v>2.06914</c:v>
                </c:pt>
                <c:pt idx="91249">
                  <c:v>2.06916</c:v>
                </c:pt>
                <c:pt idx="91250">
                  <c:v>2.06918</c:v>
                </c:pt>
                <c:pt idx="91251">
                  <c:v>2.06921</c:v>
                </c:pt>
                <c:pt idx="91252">
                  <c:v>2.06923</c:v>
                </c:pt>
                <c:pt idx="91253">
                  <c:v>2.06925</c:v>
                </c:pt>
                <c:pt idx="91254">
                  <c:v>2.06927</c:v>
                </c:pt>
                <c:pt idx="91255">
                  <c:v>2.0693</c:v>
                </c:pt>
                <c:pt idx="91256">
                  <c:v>2.06932</c:v>
                </c:pt>
                <c:pt idx="91257">
                  <c:v>2.06934</c:v>
                </c:pt>
                <c:pt idx="91258">
                  <c:v>2.06936</c:v>
                </c:pt>
                <c:pt idx="91259">
                  <c:v>2.06939</c:v>
                </c:pt>
                <c:pt idx="91260">
                  <c:v>2.06941</c:v>
                </c:pt>
                <c:pt idx="91261">
                  <c:v>2.06943</c:v>
                </c:pt>
                <c:pt idx="91262">
                  <c:v>2.06946</c:v>
                </c:pt>
                <c:pt idx="91263">
                  <c:v>2.06948</c:v>
                </c:pt>
                <c:pt idx="91264">
                  <c:v>2.0695</c:v>
                </c:pt>
                <c:pt idx="91265">
                  <c:v>2.06952</c:v>
                </c:pt>
                <c:pt idx="91266">
                  <c:v>2.06955</c:v>
                </c:pt>
                <c:pt idx="91267">
                  <c:v>2.06957</c:v>
                </c:pt>
                <c:pt idx="91268">
                  <c:v>2.06959</c:v>
                </c:pt>
                <c:pt idx="91269">
                  <c:v>2.06962</c:v>
                </c:pt>
                <c:pt idx="91270">
                  <c:v>2.06964</c:v>
                </c:pt>
                <c:pt idx="91271">
                  <c:v>2.06966</c:v>
                </c:pt>
                <c:pt idx="91272">
                  <c:v>2.06968</c:v>
                </c:pt>
                <c:pt idx="91273">
                  <c:v>2.0697</c:v>
                </c:pt>
                <c:pt idx="91274">
                  <c:v>2.06973</c:v>
                </c:pt>
                <c:pt idx="91275">
                  <c:v>2.06975</c:v>
                </c:pt>
                <c:pt idx="91276">
                  <c:v>2.06977</c:v>
                </c:pt>
                <c:pt idx="91277">
                  <c:v>2.0698</c:v>
                </c:pt>
                <c:pt idx="91278">
                  <c:v>2.06982</c:v>
                </c:pt>
                <c:pt idx="91279">
                  <c:v>2.06984</c:v>
                </c:pt>
                <c:pt idx="91280">
                  <c:v>2.06986</c:v>
                </c:pt>
                <c:pt idx="91281">
                  <c:v>2.06989</c:v>
                </c:pt>
                <c:pt idx="91282">
                  <c:v>2.06991</c:v>
                </c:pt>
                <c:pt idx="91283">
                  <c:v>2.06993</c:v>
                </c:pt>
                <c:pt idx="91284">
                  <c:v>2.06996</c:v>
                </c:pt>
                <c:pt idx="91285">
                  <c:v>2.06998</c:v>
                </c:pt>
                <c:pt idx="91286">
                  <c:v>2.07</c:v>
                </c:pt>
                <c:pt idx="91287">
                  <c:v>2.07002</c:v>
                </c:pt>
                <c:pt idx="91288">
                  <c:v>2.07004</c:v>
                </c:pt>
                <c:pt idx="91289">
                  <c:v>2.07007</c:v>
                </c:pt>
                <c:pt idx="91290">
                  <c:v>2.07009</c:v>
                </c:pt>
                <c:pt idx="91291">
                  <c:v>2.07011</c:v>
                </c:pt>
                <c:pt idx="91292">
                  <c:v>2.07014</c:v>
                </c:pt>
                <c:pt idx="91293">
                  <c:v>2.07016</c:v>
                </c:pt>
                <c:pt idx="91294">
                  <c:v>2.07018</c:v>
                </c:pt>
                <c:pt idx="91295">
                  <c:v>2.0702</c:v>
                </c:pt>
                <c:pt idx="91296">
                  <c:v>2.07023</c:v>
                </c:pt>
                <c:pt idx="91297">
                  <c:v>2.07025</c:v>
                </c:pt>
                <c:pt idx="91298">
                  <c:v>2.07027</c:v>
                </c:pt>
                <c:pt idx="91299">
                  <c:v>2.0703</c:v>
                </c:pt>
                <c:pt idx="91300">
                  <c:v>2.07032</c:v>
                </c:pt>
                <c:pt idx="91301">
                  <c:v>2.07034</c:v>
                </c:pt>
                <c:pt idx="91302">
                  <c:v>2.07036</c:v>
                </c:pt>
                <c:pt idx="91303">
                  <c:v>2.07038</c:v>
                </c:pt>
                <c:pt idx="91304">
                  <c:v>2.07041</c:v>
                </c:pt>
                <c:pt idx="91305">
                  <c:v>2.07043</c:v>
                </c:pt>
                <c:pt idx="91306">
                  <c:v>2.07045</c:v>
                </c:pt>
                <c:pt idx="91307">
                  <c:v>2.07048</c:v>
                </c:pt>
                <c:pt idx="91308">
                  <c:v>2.0705</c:v>
                </c:pt>
                <c:pt idx="91309">
                  <c:v>2.07052</c:v>
                </c:pt>
                <c:pt idx="91310">
                  <c:v>2.07054</c:v>
                </c:pt>
                <c:pt idx="91311">
                  <c:v>2.07057</c:v>
                </c:pt>
                <c:pt idx="91312">
                  <c:v>2.07059</c:v>
                </c:pt>
                <c:pt idx="91313">
                  <c:v>2.07061</c:v>
                </c:pt>
                <c:pt idx="91314">
                  <c:v>2.07063</c:v>
                </c:pt>
                <c:pt idx="91315">
                  <c:v>2.07066</c:v>
                </c:pt>
                <c:pt idx="91316">
                  <c:v>2.07068</c:v>
                </c:pt>
                <c:pt idx="91317">
                  <c:v>2.0707</c:v>
                </c:pt>
                <c:pt idx="91318">
                  <c:v>2.07073</c:v>
                </c:pt>
                <c:pt idx="91319">
                  <c:v>2.07075</c:v>
                </c:pt>
                <c:pt idx="91320">
                  <c:v>2.07077</c:v>
                </c:pt>
                <c:pt idx="91321">
                  <c:v>2.07079</c:v>
                </c:pt>
                <c:pt idx="91322">
                  <c:v>2.07082</c:v>
                </c:pt>
                <c:pt idx="91323">
                  <c:v>2.07084</c:v>
                </c:pt>
                <c:pt idx="91324">
                  <c:v>2.07086</c:v>
                </c:pt>
                <c:pt idx="91325">
                  <c:v>2.07088</c:v>
                </c:pt>
                <c:pt idx="91326">
                  <c:v>2.07091</c:v>
                </c:pt>
                <c:pt idx="91327">
                  <c:v>2.07093</c:v>
                </c:pt>
                <c:pt idx="91328">
                  <c:v>2.07095</c:v>
                </c:pt>
                <c:pt idx="91329">
                  <c:v>2.07097</c:v>
                </c:pt>
                <c:pt idx="91330">
                  <c:v>2.071</c:v>
                </c:pt>
                <c:pt idx="91331">
                  <c:v>2.07102</c:v>
                </c:pt>
                <c:pt idx="91332">
                  <c:v>2.07104</c:v>
                </c:pt>
                <c:pt idx="91333">
                  <c:v>2.07107</c:v>
                </c:pt>
                <c:pt idx="91334">
                  <c:v>2.07109</c:v>
                </c:pt>
                <c:pt idx="91335">
                  <c:v>2.07111</c:v>
                </c:pt>
                <c:pt idx="91336">
                  <c:v>2.07113</c:v>
                </c:pt>
                <c:pt idx="91337">
                  <c:v>2.07116</c:v>
                </c:pt>
                <c:pt idx="91338">
                  <c:v>2.07118</c:v>
                </c:pt>
                <c:pt idx="91339">
                  <c:v>2.0712</c:v>
                </c:pt>
                <c:pt idx="91340">
                  <c:v>2.07122</c:v>
                </c:pt>
                <c:pt idx="91341">
                  <c:v>2.07125</c:v>
                </c:pt>
                <c:pt idx="91342">
                  <c:v>2.07127</c:v>
                </c:pt>
                <c:pt idx="91343">
                  <c:v>2.07129</c:v>
                </c:pt>
                <c:pt idx="91344">
                  <c:v>2.07131</c:v>
                </c:pt>
                <c:pt idx="91345">
                  <c:v>2.07134</c:v>
                </c:pt>
                <c:pt idx="91346">
                  <c:v>2.07136</c:v>
                </c:pt>
                <c:pt idx="91347">
                  <c:v>2.07138</c:v>
                </c:pt>
                <c:pt idx="91348">
                  <c:v>2.07141</c:v>
                </c:pt>
                <c:pt idx="91349">
                  <c:v>2.07143</c:v>
                </c:pt>
                <c:pt idx="91350">
                  <c:v>2.07145</c:v>
                </c:pt>
                <c:pt idx="91351">
                  <c:v>2.07147</c:v>
                </c:pt>
                <c:pt idx="91352">
                  <c:v>2.0715</c:v>
                </c:pt>
                <c:pt idx="91353">
                  <c:v>2.07152</c:v>
                </c:pt>
                <c:pt idx="91354">
                  <c:v>2.07154</c:v>
                </c:pt>
                <c:pt idx="91355">
                  <c:v>2.07157</c:v>
                </c:pt>
                <c:pt idx="91356">
                  <c:v>2.07159</c:v>
                </c:pt>
                <c:pt idx="91357">
                  <c:v>2.07161</c:v>
                </c:pt>
                <c:pt idx="91358">
                  <c:v>2.07163</c:v>
                </c:pt>
                <c:pt idx="91359">
                  <c:v>2.07165</c:v>
                </c:pt>
                <c:pt idx="91360">
                  <c:v>2.07168</c:v>
                </c:pt>
                <c:pt idx="91361">
                  <c:v>2.0717</c:v>
                </c:pt>
                <c:pt idx="91362">
                  <c:v>2.07172</c:v>
                </c:pt>
                <c:pt idx="91363">
                  <c:v>2.07175</c:v>
                </c:pt>
                <c:pt idx="91364">
                  <c:v>2.07177</c:v>
                </c:pt>
                <c:pt idx="91365">
                  <c:v>2.07179</c:v>
                </c:pt>
                <c:pt idx="91366">
                  <c:v>2.07181</c:v>
                </c:pt>
                <c:pt idx="91367">
                  <c:v>2.07184</c:v>
                </c:pt>
                <c:pt idx="91368">
                  <c:v>2.07186</c:v>
                </c:pt>
                <c:pt idx="91369">
                  <c:v>2.07188</c:v>
                </c:pt>
                <c:pt idx="91370">
                  <c:v>2.07191</c:v>
                </c:pt>
                <c:pt idx="91371">
                  <c:v>2.07193</c:v>
                </c:pt>
                <c:pt idx="91372">
                  <c:v>2.07195</c:v>
                </c:pt>
                <c:pt idx="91373">
                  <c:v>2.07197</c:v>
                </c:pt>
                <c:pt idx="91374">
                  <c:v>2.07199</c:v>
                </c:pt>
                <c:pt idx="91375">
                  <c:v>2.07202</c:v>
                </c:pt>
                <c:pt idx="91376">
                  <c:v>2.07204</c:v>
                </c:pt>
                <c:pt idx="91377">
                  <c:v>2.07206</c:v>
                </c:pt>
                <c:pt idx="91378">
                  <c:v>2.07209</c:v>
                </c:pt>
                <c:pt idx="91379">
                  <c:v>2.07211</c:v>
                </c:pt>
                <c:pt idx="91380">
                  <c:v>2.07213</c:v>
                </c:pt>
                <c:pt idx="91381">
                  <c:v>2.07215</c:v>
                </c:pt>
                <c:pt idx="91382">
                  <c:v>2.07218</c:v>
                </c:pt>
                <c:pt idx="91383">
                  <c:v>2.0722</c:v>
                </c:pt>
                <c:pt idx="91384">
                  <c:v>2.07222</c:v>
                </c:pt>
                <c:pt idx="91385">
                  <c:v>2.07225</c:v>
                </c:pt>
                <c:pt idx="91386">
                  <c:v>2.07227</c:v>
                </c:pt>
                <c:pt idx="91387">
                  <c:v>2.07229</c:v>
                </c:pt>
                <c:pt idx="91388">
                  <c:v>2.07231</c:v>
                </c:pt>
                <c:pt idx="91389">
                  <c:v>2.07234</c:v>
                </c:pt>
                <c:pt idx="91390">
                  <c:v>2.07236</c:v>
                </c:pt>
                <c:pt idx="91391">
                  <c:v>2.07238</c:v>
                </c:pt>
                <c:pt idx="91392">
                  <c:v>2.0724</c:v>
                </c:pt>
                <c:pt idx="91393">
                  <c:v>2.07243</c:v>
                </c:pt>
                <c:pt idx="91394">
                  <c:v>2.07245</c:v>
                </c:pt>
                <c:pt idx="91395">
                  <c:v>2.07247</c:v>
                </c:pt>
                <c:pt idx="91396">
                  <c:v>2.07249</c:v>
                </c:pt>
                <c:pt idx="91397">
                  <c:v>2.07252</c:v>
                </c:pt>
                <c:pt idx="91398">
                  <c:v>2.07254</c:v>
                </c:pt>
                <c:pt idx="91399">
                  <c:v>2.07256</c:v>
                </c:pt>
                <c:pt idx="91400">
                  <c:v>2.07259</c:v>
                </c:pt>
                <c:pt idx="91401">
                  <c:v>2.07261</c:v>
                </c:pt>
                <c:pt idx="91402">
                  <c:v>2.07263</c:v>
                </c:pt>
                <c:pt idx="91403">
                  <c:v>2.07265</c:v>
                </c:pt>
                <c:pt idx="91404">
                  <c:v>2.07268</c:v>
                </c:pt>
                <c:pt idx="91405">
                  <c:v>2.0727</c:v>
                </c:pt>
                <c:pt idx="91406">
                  <c:v>2.07272</c:v>
                </c:pt>
                <c:pt idx="91407">
                  <c:v>2.07274</c:v>
                </c:pt>
                <c:pt idx="91408">
                  <c:v>2.07277</c:v>
                </c:pt>
                <c:pt idx="91409">
                  <c:v>2.07279</c:v>
                </c:pt>
                <c:pt idx="91410">
                  <c:v>2.07281</c:v>
                </c:pt>
                <c:pt idx="91411">
                  <c:v>2.07283</c:v>
                </c:pt>
                <c:pt idx="91412">
                  <c:v>2.07286</c:v>
                </c:pt>
                <c:pt idx="91413">
                  <c:v>2.07288</c:v>
                </c:pt>
                <c:pt idx="91414">
                  <c:v>2.0729</c:v>
                </c:pt>
                <c:pt idx="91415">
                  <c:v>2.07293</c:v>
                </c:pt>
                <c:pt idx="91416">
                  <c:v>2.07295</c:v>
                </c:pt>
                <c:pt idx="91417">
                  <c:v>2.07297</c:v>
                </c:pt>
                <c:pt idx="91418">
                  <c:v>2.07299</c:v>
                </c:pt>
                <c:pt idx="91419">
                  <c:v>2.07302</c:v>
                </c:pt>
                <c:pt idx="91420">
                  <c:v>2.07304</c:v>
                </c:pt>
                <c:pt idx="91421">
                  <c:v>2.07306</c:v>
                </c:pt>
                <c:pt idx="91422">
                  <c:v>2.07308</c:v>
                </c:pt>
                <c:pt idx="91423">
                  <c:v>2.07311</c:v>
                </c:pt>
                <c:pt idx="91424">
                  <c:v>2.07313</c:v>
                </c:pt>
                <c:pt idx="91425">
                  <c:v>2.07315</c:v>
                </c:pt>
                <c:pt idx="91426">
                  <c:v>2.07317</c:v>
                </c:pt>
                <c:pt idx="91427">
                  <c:v>2.0732</c:v>
                </c:pt>
                <c:pt idx="91428">
                  <c:v>2.07322</c:v>
                </c:pt>
                <c:pt idx="91429">
                  <c:v>2.07324</c:v>
                </c:pt>
                <c:pt idx="91430">
                  <c:v>2.07327</c:v>
                </c:pt>
                <c:pt idx="91431">
                  <c:v>2.07329</c:v>
                </c:pt>
                <c:pt idx="91432">
                  <c:v>2.07331</c:v>
                </c:pt>
                <c:pt idx="91433">
                  <c:v>2.07333</c:v>
                </c:pt>
                <c:pt idx="91434">
                  <c:v>2.07336</c:v>
                </c:pt>
                <c:pt idx="91435">
                  <c:v>2.07338</c:v>
                </c:pt>
                <c:pt idx="91436">
                  <c:v>2.0734</c:v>
                </c:pt>
                <c:pt idx="91437">
                  <c:v>2.07342</c:v>
                </c:pt>
                <c:pt idx="91438">
                  <c:v>2.07345</c:v>
                </c:pt>
                <c:pt idx="91439">
                  <c:v>2.07347</c:v>
                </c:pt>
                <c:pt idx="91440">
                  <c:v>2.07349</c:v>
                </c:pt>
                <c:pt idx="91441">
                  <c:v>2.07351</c:v>
                </c:pt>
                <c:pt idx="91442">
                  <c:v>2.07354</c:v>
                </c:pt>
                <c:pt idx="91443">
                  <c:v>2.07356</c:v>
                </c:pt>
                <c:pt idx="91444">
                  <c:v>2.07358</c:v>
                </c:pt>
                <c:pt idx="91445">
                  <c:v>2.07361</c:v>
                </c:pt>
                <c:pt idx="91446">
                  <c:v>2.07363</c:v>
                </c:pt>
                <c:pt idx="91447">
                  <c:v>2.07365</c:v>
                </c:pt>
                <c:pt idx="91448">
                  <c:v>2.07367</c:v>
                </c:pt>
                <c:pt idx="91449">
                  <c:v>2.0737</c:v>
                </c:pt>
                <c:pt idx="91450">
                  <c:v>2.07372</c:v>
                </c:pt>
                <c:pt idx="91451">
                  <c:v>2.07374</c:v>
                </c:pt>
                <c:pt idx="91452">
                  <c:v>2.07376</c:v>
                </c:pt>
                <c:pt idx="91453">
                  <c:v>2.07379</c:v>
                </c:pt>
                <c:pt idx="91454">
                  <c:v>2.07381</c:v>
                </c:pt>
                <c:pt idx="91455">
                  <c:v>2.07383</c:v>
                </c:pt>
                <c:pt idx="91456">
                  <c:v>2.07386</c:v>
                </c:pt>
                <c:pt idx="91457">
                  <c:v>2.07388</c:v>
                </c:pt>
                <c:pt idx="91458">
                  <c:v>2.0739</c:v>
                </c:pt>
                <c:pt idx="91459">
                  <c:v>2.07392</c:v>
                </c:pt>
                <c:pt idx="91460">
                  <c:v>2.07395</c:v>
                </c:pt>
                <c:pt idx="91461">
                  <c:v>2.07397</c:v>
                </c:pt>
                <c:pt idx="91462">
                  <c:v>2.07399</c:v>
                </c:pt>
                <c:pt idx="91463">
                  <c:v>2.07401</c:v>
                </c:pt>
                <c:pt idx="91464">
                  <c:v>2.07404</c:v>
                </c:pt>
                <c:pt idx="91465">
                  <c:v>2.07406</c:v>
                </c:pt>
                <c:pt idx="91466">
                  <c:v>2.07408</c:v>
                </c:pt>
                <c:pt idx="91467">
                  <c:v>2.0741</c:v>
                </c:pt>
                <c:pt idx="91468">
                  <c:v>2.07413</c:v>
                </c:pt>
                <c:pt idx="91469">
                  <c:v>2.07415</c:v>
                </c:pt>
                <c:pt idx="91470">
                  <c:v>2.07417</c:v>
                </c:pt>
                <c:pt idx="91471">
                  <c:v>2.0742</c:v>
                </c:pt>
                <c:pt idx="91472">
                  <c:v>2.07422</c:v>
                </c:pt>
                <c:pt idx="91473">
                  <c:v>2.07424</c:v>
                </c:pt>
                <c:pt idx="91474">
                  <c:v>2.07426</c:v>
                </c:pt>
                <c:pt idx="91475">
                  <c:v>2.07429</c:v>
                </c:pt>
                <c:pt idx="91476">
                  <c:v>2.07431</c:v>
                </c:pt>
                <c:pt idx="91477">
                  <c:v>2.07433</c:v>
                </c:pt>
                <c:pt idx="91478">
                  <c:v>2.07435</c:v>
                </c:pt>
                <c:pt idx="91479">
                  <c:v>2.07438</c:v>
                </c:pt>
                <c:pt idx="91480">
                  <c:v>2.0744</c:v>
                </c:pt>
                <c:pt idx="91481">
                  <c:v>2.07442</c:v>
                </c:pt>
                <c:pt idx="91482">
                  <c:v>2.07444</c:v>
                </c:pt>
                <c:pt idx="91483">
                  <c:v>2.07447</c:v>
                </c:pt>
                <c:pt idx="91484">
                  <c:v>2.07449</c:v>
                </c:pt>
                <c:pt idx="91485">
                  <c:v>2.07451</c:v>
                </c:pt>
                <c:pt idx="91486">
                  <c:v>2.07454</c:v>
                </c:pt>
                <c:pt idx="91487">
                  <c:v>2.07456</c:v>
                </c:pt>
                <c:pt idx="91488">
                  <c:v>2.07458</c:v>
                </c:pt>
                <c:pt idx="91489">
                  <c:v>2.0746</c:v>
                </c:pt>
                <c:pt idx="91490">
                  <c:v>2.07463</c:v>
                </c:pt>
                <c:pt idx="91491">
                  <c:v>2.07465</c:v>
                </c:pt>
                <c:pt idx="91492">
                  <c:v>2.07467</c:v>
                </c:pt>
                <c:pt idx="91493">
                  <c:v>2.07469</c:v>
                </c:pt>
                <c:pt idx="91494">
                  <c:v>2.07472</c:v>
                </c:pt>
                <c:pt idx="91495">
                  <c:v>2.07474</c:v>
                </c:pt>
                <c:pt idx="91496">
                  <c:v>2.07476</c:v>
                </c:pt>
                <c:pt idx="91497">
                  <c:v>2.07478</c:v>
                </c:pt>
                <c:pt idx="91498">
                  <c:v>2.07481</c:v>
                </c:pt>
                <c:pt idx="91499">
                  <c:v>2.07483</c:v>
                </c:pt>
                <c:pt idx="91500">
                  <c:v>2.07485</c:v>
                </c:pt>
                <c:pt idx="91501">
                  <c:v>2.07488</c:v>
                </c:pt>
                <c:pt idx="91502">
                  <c:v>2.0749</c:v>
                </c:pt>
                <c:pt idx="91503">
                  <c:v>2.07492</c:v>
                </c:pt>
                <c:pt idx="91504">
                  <c:v>2.07494</c:v>
                </c:pt>
                <c:pt idx="91505">
                  <c:v>2.07497</c:v>
                </c:pt>
                <c:pt idx="91506">
                  <c:v>2.07499</c:v>
                </c:pt>
                <c:pt idx="91507">
                  <c:v>2.07501</c:v>
                </c:pt>
                <c:pt idx="91508">
                  <c:v>2.07503</c:v>
                </c:pt>
                <c:pt idx="91509">
                  <c:v>2.07506</c:v>
                </c:pt>
                <c:pt idx="91510">
                  <c:v>2.07508</c:v>
                </c:pt>
                <c:pt idx="91511">
                  <c:v>2.0751</c:v>
                </c:pt>
                <c:pt idx="91512">
                  <c:v>2.07512</c:v>
                </c:pt>
                <c:pt idx="91513">
                  <c:v>2.07515</c:v>
                </c:pt>
                <c:pt idx="91514">
                  <c:v>2.07517</c:v>
                </c:pt>
                <c:pt idx="91515">
                  <c:v>2.07519</c:v>
                </c:pt>
                <c:pt idx="91516">
                  <c:v>2.07522</c:v>
                </c:pt>
                <c:pt idx="91517">
                  <c:v>2.07524</c:v>
                </c:pt>
                <c:pt idx="91518">
                  <c:v>2.07526</c:v>
                </c:pt>
                <c:pt idx="91519">
                  <c:v>2.07528</c:v>
                </c:pt>
                <c:pt idx="91520">
                  <c:v>2.07531</c:v>
                </c:pt>
                <c:pt idx="91521">
                  <c:v>2.07533</c:v>
                </c:pt>
                <c:pt idx="91522">
                  <c:v>2.07535</c:v>
                </c:pt>
                <c:pt idx="91523">
                  <c:v>2.07537</c:v>
                </c:pt>
                <c:pt idx="91524">
                  <c:v>2.0754</c:v>
                </c:pt>
                <c:pt idx="91525">
                  <c:v>2.07542</c:v>
                </c:pt>
                <c:pt idx="91526">
                  <c:v>2.07544</c:v>
                </c:pt>
                <c:pt idx="91527">
                  <c:v>2.07546</c:v>
                </c:pt>
                <c:pt idx="91528">
                  <c:v>2.07549</c:v>
                </c:pt>
                <c:pt idx="91529">
                  <c:v>2.07551</c:v>
                </c:pt>
                <c:pt idx="91530">
                  <c:v>2.07553</c:v>
                </c:pt>
                <c:pt idx="91531">
                  <c:v>2.07556</c:v>
                </c:pt>
                <c:pt idx="91532">
                  <c:v>2.07558</c:v>
                </c:pt>
                <c:pt idx="91533">
                  <c:v>2.0756</c:v>
                </c:pt>
                <c:pt idx="91534">
                  <c:v>2.07562</c:v>
                </c:pt>
                <c:pt idx="91535">
                  <c:v>2.07565</c:v>
                </c:pt>
                <c:pt idx="91536">
                  <c:v>2.07567</c:v>
                </c:pt>
                <c:pt idx="91537">
                  <c:v>2.07569</c:v>
                </c:pt>
                <c:pt idx="91538">
                  <c:v>2.07571</c:v>
                </c:pt>
                <c:pt idx="91539">
                  <c:v>2.07574</c:v>
                </c:pt>
                <c:pt idx="91540">
                  <c:v>2.07576</c:v>
                </c:pt>
                <c:pt idx="91541">
                  <c:v>2.07578</c:v>
                </c:pt>
                <c:pt idx="91542">
                  <c:v>2.0758</c:v>
                </c:pt>
                <c:pt idx="91543">
                  <c:v>2.07583</c:v>
                </c:pt>
                <c:pt idx="91544">
                  <c:v>2.07585</c:v>
                </c:pt>
                <c:pt idx="91545">
                  <c:v>2.07587</c:v>
                </c:pt>
                <c:pt idx="91546">
                  <c:v>2.0759</c:v>
                </c:pt>
                <c:pt idx="91547">
                  <c:v>2.07592</c:v>
                </c:pt>
                <c:pt idx="91548">
                  <c:v>2.07594</c:v>
                </c:pt>
                <c:pt idx="91549">
                  <c:v>2.07596</c:v>
                </c:pt>
                <c:pt idx="91550">
                  <c:v>2.07599</c:v>
                </c:pt>
                <c:pt idx="91551">
                  <c:v>2.07601</c:v>
                </c:pt>
                <c:pt idx="91552">
                  <c:v>2.07603</c:v>
                </c:pt>
                <c:pt idx="91553">
                  <c:v>2.07605</c:v>
                </c:pt>
                <c:pt idx="91554">
                  <c:v>2.07608</c:v>
                </c:pt>
                <c:pt idx="91555">
                  <c:v>2.0761</c:v>
                </c:pt>
                <c:pt idx="91556">
                  <c:v>2.07612</c:v>
                </c:pt>
                <c:pt idx="91557">
                  <c:v>2.07614</c:v>
                </c:pt>
                <c:pt idx="91558">
                  <c:v>2.07617</c:v>
                </c:pt>
                <c:pt idx="91559">
                  <c:v>2.07619</c:v>
                </c:pt>
                <c:pt idx="91560">
                  <c:v>2.07621</c:v>
                </c:pt>
                <c:pt idx="91561">
                  <c:v>2.07624</c:v>
                </c:pt>
                <c:pt idx="91562">
                  <c:v>2.07626</c:v>
                </c:pt>
                <c:pt idx="91563">
                  <c:v>2.07628</c:v>
                </c:pt>
                <c:pt idx="91564">
                  <c:v>2.0763</c:v>
                </c:pt>
                <c:pt idx="91565">
                  <c:v>2.07633</c:v>
                </c:pt>
                <c:pt idx="91566">
                  <c:v>2.07635</c:v>
                </c:pt>
                <c:pt idx="91567">
                  <c:v>2.07637</c:v>
                </c:pt>
                <c:pt idx="91568">
                  <c:v>2.0764</c:v>
                </c:pt>
                <c:pt idx="91569">
                  <c:v>2.07642</c:v>
                </c:pt>
                <c:pt idx="91570">
                  <c:v>2.07644</c:v>
                </c:pt>
                <c:pt idx="91571">
                  <c:v>2.07646</c:v>
                </c:pt>
                <c:pt idx="91572">
                  <c:v>2.07648</c:v>
                </c:pt>
                <c:pt idx="91573">
                  <c:v>2.07651</c:v>
                </c:pt>
                <c:pt idx="91574">
                  <c:v>2.07653</c:v>
                </c:pt>
                <c:pt idx="91575">
                  <c:v>2.07655</c:v>
                </c:pt>
                <c:pt idx="91576">
                  <c:v>2.07658</c:v>
                </c:pt>
                <c:pt idx="91577">
                  <c:v>2.0766</c:v>
                </c:pt>
                <c:pt idx="91578">
                  <c:v>2.07662</c:v>
                </c:pt>
                <c:pt idx="91579">
                  <c:v>2.07664</c:v>
                </c:pt>
                <c:pt idx="91580">
                  <c:v>2.07667</c:v>
                </c:pt>
                <c:pt idx="91581">
                  <c:v>2.07669</c:v>
                </c:pt>
                <c:pt idx="91582">
                  <c:v>2.07671</c:v>
                </c:pt>
                <c:pt idx="91583">
                  <c:v>2.07674</c:v>
                </c:pt>
                <c:pt idx="91584">
                  <c:v>2.07676</c:v>
                </c:pt>
                <c:pt idx="91585">
                  <c:v>2.07678</c:v>
                </c:pt>
                <c:pt idx="91586">
                  <c:v>2.0768</c:v>
                </c:pt>
                <c:pt idx="91587">
                  <c:v>2.07682</c:v>
                </c:pt>
                <c:pt idx="91588">
                  <c:v>2.07685</c:v>
                </c:pt>
                <c:pt idx="91589">
                  <c:v>2.07687</c:v>
                </c:pt>
                <c:pt idx="91590">
                  <c:v>2.07689</c:v>
                </c:pt>
                <c:pt idx="91591">
                  <c:v>2.07692</c:v>
                </c:pt>
                <c:pt idx="91592">
                  <c:v>2.07694</c:v>
                </c:pt>
                <c:pt idx="91593">
                  <c:v>2.07696</c:v>
                </c:pt>
                <c:pt idx="91594">
                  <c:v>2.07698</c:v>
                </c:pt>
                <c:pt idx="91595">
                  <c:v>2.07701</c:v>
                </c:pt>
                <c:pt idx="91596">
                  <c:v>2.07703</c:v>
                </c:pt>
                <c:pt idx="91597">
                  <c:v>2.07705</c:v>
                </c:pt>
                <c:pt idx="91598">
                  <c:v>2.07707</c:v>
                </c:pt>
                <c:pt idx="91599">
                  <c:v>2.0771</c:v>
                </c:pt>
                <c:pt idx="91600">
                  <c:v>2.07712</c:v>
                </c:pt>
                <c:pt idx="91601">
                  <c:v>2.07714</c:v>
                </c:pt>
                <c:pt idx="91602">
                  <c:v>2.07717</c:v>
                </c:pt>
                <c:pt idx="91603">
                  <c:v>2.07719</c:v>
                </c:pt>
                <c:pt idx="91604">
                  <c:v>2.07721</c:v>
                </c:pt>
                <c:pt idx="91605">
                  <c:v>2.07723</c:v>
                </c:pt>
                <c:pt idx="91606">
                  <c:v>2.07726</c:v>
                </c:pt>
                <c:pt idx="91607">
                  <c:v>2.07728</c:v>
                </c:pt>
                <c:pt idx="91608">
                  <c:v>2.0773</c:v>
                </c:pt>
                <c:pt idx="91609">
                  <c:v>2.07732</c:v>
                </c:pt>
                <c:pt idx="91610">
                  <c:v>2.07735</c:v>
                </c:pt>
                <c:pt idx="91611">
                  <c:v>2.07737</c:v>
                </c:pt>
                <c:pt idx="91612">
                  <c:v>2.07739</c:v>
                </c:pt>
                <c:pt idx="91613">
                  <c:v>2.07741</c:v>
                </c:pt>
                <c:pt idx="91614">
                  <c:v>2.07744</c:v>
                </c:pt>
                <c:pt idx="91615">
                  <c:v>2.07746</c:v>
                </c:pt>
                <c:pt idx="91616">
                  <c:v>2.07748</c:v>
                </c:pt>
                <c:pt idx="91617">
                  <c:v>2.07751</c:v>
                </c:pt>
                <c:pt idx="91618">
                  <c:v>2.07753</c:v>
                </c:pt>
                <c:pt idx="91619">
                  <c:v>2.07755</c:v>
                </c:pt>
                <c:pt idx="91620">
                  <c:v>2.07757</c:v>
                </c:pt>
                <c:pt idx="91621">
                  <c:v>2.0776</c:v>
                </c:pt>
                <c:pt idx="91622">
                  <c:v>2.07762</c:v>
                </c:pt>
                <c:pt idx="91623">
                  <c:v>2.07764</c:v>
                </c:pt>
                <c:pt idx="91624">
                  <c:v>2.07766</c:v>
                </c:pt>
                <c:pt idx="91625">
                  <c:v>2.07769</c:v>
                </c:pt>
                <c:pt idx="91626">
                  <c:v>2.07771</c:v>
                </c:pt>
                <c:pt idx="91627">
                  <c:v>2.07773</c:v>
                </c:pt>
                <c:pt idx="91628">
                  <c:v>2.07775</c:v>
                </c:pt>
                <c:pt idx="91629">
                  <c:v>2.07778</c:v>
                </c:pt>
                <c:pt idx="91630">
                  <c:v>2.0778</c:v>
                </c:pt>
                <c:pt idx="91631">
                  <c:v>2.07782</c:v>
                </c:pt>
                <c:pt idx="91632">
                  <c:v>2.07785</c:v>
                </c:pt>
                <c:pt idx="91633">
                  <c:v>2.07787</c:v>
                </c:pt>
                <c:pt idx="91634">
                  <c:v>2.07789</c:v>
                </c:pt>
                <c:pt idx="91635">
                  <c:v>2.07791</c:v>
                </c:pt>
                <c:pt idx="91636">
                  <c:v>2.07794</c:v>
                </c:pt>
                <c:pt idx="91637">
                  <c:v>2.07796</c:v>
                </c:pt>
                <c:pt idx="91638">
                  <c:v>2.07798</c:v>
                </c:pt>
                <c:pt idx="91639">
                  <c:v>2.07801</c:v>
                </c:pt>
                <c:pt idx="91640">
                  <c:v>2.07803</c:v>
                </c:pt>
                <c:pt idx="91641">
                  <c:v>2.07805</c:v>
                </c:pt>
                <c:pt idx="91642">
                  <c:v>2.07807</c:v>
                </c:pt>
                <c:pt idx="91643">
                  <c:v>2.07809</c:v>
                </c:pt>
                <c:pt idx="91644">
                  <c:v>2.07812</c:v>
                </c:pt>
                <c:pt idx="91645">
                  <c:v>2.07814</c:v>
                </c:pt>
                <c:pt idx="91646">
                  <c:v>2.07816</c:v>
                </c:pt>
                <c:pt idx="91647">
                  <c:v>2.07819</c:v>
                </c:pt>
                <c:pt idx="91648">
                  <c:v>2.07821</c:v>
                </c:pt>
                <c:pt idx="91649">
                  <c:v>2.07823</c:v>
                </c:pt>
                <c:pt idx="91650">
                  <c:v>2.07825</c:v>
                </c:pt>
                <c:pt idx="91651">
                  <c:v>2.07828</c:v>
                </c:pt>
                <c:pt idx="91652">
                  <c:v>2.0783</c:v>
                </c:pt>
                <c:pt idx="91653">
                  <c:v>2.07832</c:v>
                </c:pt>
                <c:pt idx="91654">
                  <c:v>2.07835</c:v>
                </c:pt>
                <c:pt idx="91655">
                  <c:v>2.07837</c:v>
                </c:pt>
                <c:pt idx="91656">
                  <c:v>2.07839</c:v>
                </c:pt>
                <c:pt idx="91657">
                  <c:v>2.07841</c:v>
                </c:pt>
                <c:pt idx="91658">
                  <c:v>2.07843</c:v>
                </c:pt>
                <c:pt idx="91659">
                  <c:v>2.07846</c:v>
                </c:pt>
                <c:pt idx="91660">
                  <c:v>2.07848</c:v>
                </c:pt>
                <c:pt idx="91661">
                  <c:v>2.0785</c:v>
                </c:pt>
                <c:pt idx="91662">
                  <c:v>2.07853</c:v>
                </c:pt>
                <c:pt idx="91663">
                  <c:v>2.07855</c:v>
                </c:pt>
                <c:pt idx="91664">
                  <c:v>2.07857</c:v>
                </c:pt>
                <c:pt idx="91665">
                  <c:v>2.07859</c:v>
                </c:pt>
                <c:pt idx="91666">
                  <c:v>2.07862</c:v>
                </c:pt>
                <c:pt idx="91667">
                  <c:v>2.07864</c:v>
                </c:pt>
                <c:pt idx="91668">
                  <c:v>2.07866</c:v>
                </c:pt>
                <c:pt idx="91669">
                  <c:v>2.07869</c:v>
                </c:pt>
                <c:pt idx="91670">
                  <c:v>2.07871</c:v>
                </c:pt>
                <c:pt idx="91671">
                  <c:v>2.07873</c:v>
                </c:pt>
                <c:pt idx="91672">
                  <c:v>2.07875</c:v>
                </c:pt>
                <c:pt idx="91673">
                  <c:v>2.07878</c:v>
                </c:pt>
                <c:pt idx="91674">
                  <c:v>2.0788</c:v>
                </c:pt>
                <c:pt idx="91675">
                  <c:v>2.07882</c:v>
                </c:pt>
                <c:pt idx="91676">
                  <c:v>2.07884</c:v>
                </c:pt>
                <c:pt idx="91677">
                  <c:v>2.07887</c:v>
                </c:pt>
                <c:pt idx="91678">
                  <c:v>2.07889</c:v>
                </c:pt>
                <c:pt idx="91679">
                  <c:v>2.07891</c:v>
                </c:pt>
                <c:pt idx="91680">
                  <c:v>2.07893</c:v>
                </c:pt>
                <c:pt idx="91681">
                  <c:v>2.07896</c:v>
                </c:pt>
                <c:pt idx="91682">
                  <c:v>2.07898</c:v>
                </c:pt>
                <c:pt idx="91683">
                  <c:v>2.079</c:v>
                </c:pt>
                <c:pt idx="91684">
                  <c:v>2.07903</c:v>
                </c:pt>
                <c:pt idx="91685">
                  <c:v>2.07905</c:v>
                </c:pt>
                <c:pt idx="91686">
                  <c:v>2.07907</c:v>
                </c:pt>
                <c:pt idx="91687">
                  <c:v>2.07909</c:v>
                </c:pt>
                <c:pt idx="91688">
                  <c:v>2.07912</c:v>
                </c:pt>
                <c:pt idx="91689">
                  <c:v>2.07914</c:v>
                </c:pt>
                <c:pt idx="91690">
                  <c:v>2.07916</c:v>
                </c:pt>
                <c:pt idx="91691">
                  <c:v>2.07918</c:v>
                </c:pt>
                <c:pt idx="91692">
                  <c:v>2.07921</c:v>
                </c:pt>
                <c:pt idx="91693">
                  <c:v>2.07923</c:v>
                </c:pt>
                <c:pt idx="91694">
                  <c:v>2.07925</c:v>
                </c:pt>
                <c:pt idx="91695">
                  <c:v>2.07927</c:v>
                </c:pt>
                <c:pt idx="91696">
                  <c:v>2.0793</c:v>
                </c:pt>
                <c:pt idx="91697">
                  <c:v>2.07932</c:v>
                </c:pt>
                <c:pt idx="91698">
                  <c:v>2.07934</c:v>
                </c:pt>
                <c:pt idx="91699">
                  <c:v>2.07937</c:v>
                </c:pt>
                <c:pt idx="91700">
                  <c:v>2.07939</c:v>
                </c:pt>
                <c:pt idx="91701">
                  <c:v>2.07941</c:v>
                </c:pt>
                <c:pt idx="91702">
                  <c:v>2.07943</c:v>
                </c:pt>
                <c:pt idx="91703">
                  <c:v>2.07946</c:v>
                </c:pt>
                <c:pt idx="91704">
                  <c:v>2.07948</c:v>
                </c:pt>
                <c:pt idx="91705">
                  <c:v>2.0795</c:v>
                </c:pt>
                <c:pt idx="91706">
                  <c:v>2.07952</c:v>
                </c:pt>
                <c:pt idx="91707">
                  <c:v>2.07955</c:v>
                </c:pt>
                <c:pt idx="91708">
                  <c:v>2.07957</c:v>
                </c:pt>
                <c:pt idx="91709">
                  <c:v>2.07959</c:v>
                </c:pt>
                <c:pt idx="91710">
                  <c:v>2.07961</c:v>
                </c:pt>
                <c:pt idx="91711">
                  <c:v>2.07964</c:v>
                </c:pt>
                <c:pt idx="91712">
                  <c:v>2.07966</c:v>
                </c:pt>
                <c:pt idx="91713">
                  <c:v>2.07968</c:v>
                </c:pt>
                <c:pt idx="91714">
                  <c:v>2.07971</c:v>
                </c:pt>
                <c:pt idx="91715">
                  <c:v>2.07973</c:v>
                </c:pt>
                <c:pt idx="91716">
                  <c:v>2.07975</c:v>
                </c:pt>
                <c:pt idx="91717">
                  <c:v>2.07977</c:v>
                </c:pt>
                <c:pt idx="91718">
                  <c:v>2.0798</c:v>
                </c:pt>
                <c:pt idx="91719">
                  <c:v>2.07982</c:v>
                </c:pt>
                <c:pt idx="91720">
                  <c:v>2.07984</c:v>
                </c:pt>
                <c:pt idx="91721">
                  <c:v>2.07986</c:v>
                </c:pt>
                <c:pt idx="91722">
                  <c:v>2.07989</c:v>
                </c:pt>
                <c:pt idx="91723">
                  <c:v>2.07991</c:v>
                </c:pt>
                <c:pt idx="91724">
                  <c:v>2.07993</c:v>
                </c:pt>
                <c:pt idx="91725">
                  <c:v>2.07995</c:v>
                </c:pt>
                <c:pt idx="91726">
                  <c:v>2.07998</c:v>
                </c:pt>
                <c:pt idx="91727">
                  <c:v>2.08</c:v>
                </c:pt>
                <c:pt idx="91728">
                  <c:v>2.08002</c:v>
                </c:pt>
                <c:pt idx="91729">
                  <c:v>2.08005</c:v>
                </c:pt>
                <c:pt idx="91730">
                  <c:v>2.08007</c:v>
                </c:pt>
                <c:pt idx="91731">
                  <c:v>2.08009</c:v>
                </c:pt>
                <c:pt idx="91732">
                  <c:v>2.08011</c:v>
                </c:pt>
                <c:pt idx="91733">
                  <c:v>2.08014</c:v>
                </c:pt>
                <c:pt idx="91734">
                  <c:v>2.08016</c:v>
                </c:pt>
                <c:pt idx="91735">
                  <c:v>2.08018</c:v>
                </c:pt>
                <c:pt idx="91736">
                  <c:v>2.0802</c:v>
                </c:pt>
                <c:pt idx="91737">
                  <c:v>2.08023</c:v>
                </c:pt>
                <c:pt idx="91738">
                  <c:v>2.08025</c:v>
                </c:pt>
                <c:pt idx="91739">
                  <c:v>2.08027</c:v>
                </c:pt>
                <c:pt idx="91740">
                  <c:v>2.0803</c:v>
                </c:pt>
                <c:pt idx="91741">
                  <c:v>2.08032</c:v>
                </c:pt>
                <c:pt idx="91742">
                  <c:v>2.08034</c:v>
                </c:pt>
                <c:pt idx="91743">
                  <c:v>2.08036</c:v>
                </c:pt>
                <c:pt idx="91744">
                  <c:v>2.08039</c:v>
                </c:pt>
                <c:pt idx="91745">
                  <c:v>2.08041</c:v>
                </c:pt>
                <c:pt idx="91746">
                  <c:v>2.08043</c:v>
                </c:pt>
                <c:pt idx="91747">
                  <c:v>2.08045</c:v>
                </c:pt>
                <c:pt idx="91748">
                  <c:v>2.08048</c:v>
                </c:pt>
                <c:pt idx="91749">
                  <c:v>2.0805</c:v>
                </c:pt>
                <c:pt idx="91750">
                  <c:v>2.08052</c:v>
                </c:pt>
                <c:pt idx="91751">
                  <c:v>2.08054</c:v>
                </c:pt>
                <c:pt idx="91752">
                  <c:v>2.08057</c:v>
                </c:pt>
                <c:pt idx="91753">
                  <c:v>2.08059</c:v>
                </c:pt>
                <c:pt idx="91754">
                  <c:v>2.08061</c:v>
                </c:pt>
                <c:pt idx="91755">
                  <c:v>2.08064</c:v>
                </c:pt>
                <c:pt idx="91756">
                  <c:v>2.08066</c:v>
                </c:pt>
                <c:pt idx="91757">
                  <c:v>2.08068</c:v>
                </c:pt>
                <c:pt idx="91758">
                  <c:v>2.0807</c:v>
                </c:pt>
                <c:pt idx="91759">
                  <c:v>2.08073</c:v>
                </c:pt>
                <c:pt idx="91760">
                  <c:v>2.08075</c:v>
                </c:pt>
                <c:pt idx="91761">
                  <c:v>2.08077</c:v>
                </c:pt>
                <c:pt idx="91762">
                  <c:v>2.08079</c:v>
                </c:pt>
                <c:pt idx="91763">
                  <c:v>2.08082</c:v>
                </c:pt>
                <c:pt idx="91764">
                  <c:v>2.08084</c:v>
                </c:pt>
                <c:pt idx="91765">
                  <c:v>2.08086</c:v>
                </c:pt>
                <c:pt idx="91766">
                  <c:v>2.08088</c:v>
                </c:pt>
                <c:pt idx="91767">
                  <c:v>2.08091</c:v>
                </c:pt>
                <c:pt idx="91768">
                  <c:v>2.08093</c:v>
                </c:pt>
                <c:pt idx="91769">
                  <c:v>2.08095</c:v>
                </c:pt>
                <c:pt idx="91770">
                  <c:v>2.08098</c:v>
                </c:pt>
                <c:pt idx="91771">
                  <c:v>2.081</c:v>
                </c:pt>
                <c:pt idx="91772">
                  <c:v>2.08102</c:v>
                </c:pt>
                <c:pt idx="91773">
                  <c:v>2.08104</c:v>
                </c:pt>
                <c:pt idx="91774">
                  <c:v>2.08107</c:v>
                </c:pt>
                <c:pt idx="91775">
                  <c:v>2.08109</c:v>
                </c:pt>
                <c:pt idx="91776">
                  <c:v>2.08111</c:v>
                </c:pt>
                <c:pt idx="91777">
                  <c:v>2.08113</c:v>
                </c:pt>
                <c:pt idx="91778">
                  <c:v>2.08116</c:v>
                </c:pt>
                <c:pt idx="91779">
                  <c:v>2.08118</c:v>
                </c:pt>
                <c:pt idx="91780">
                  <c:v>2.0812</c:v>
                </c:pt>
                <c:pt idx="91781">
                  <c:v>2.08122</c:v>
                </c:pt>
                <c:pt idx="91782">
                  <c:v>2.08125</c:v>
                </c:pt>
                <c:pt idx="91783">
                  <c:v>2.08127</c:v>
                </c:pt>
                <c:pt idx="91784">
                  <c:v>2.08129</c:v>
                </c:pt>
                <c:pt idx="91785">
                  <c:v>2.08132</c:v>
                </c:pt>
                <c:pt idx="91786">
                  <c:v>2.08134</c:v>
                </c:pt>
                <c:pt idx="91787">
                  <c:v>2.08136</c:v>
                </c:pt>
                <c:pt idx="91788">
                  <c:v>2.08138</c:v>
                </c:pt>
                <c:pt idx="91789">
                  <c:v>2.08141</c:v>
                </c:pt>
                <c:pt idx="91790">
                  <c:v>2.08143</c:v>
                </c:pt>
                <c:pt idx="91791">
                  <c:v>2.08145</c:v>
                </c:pt>
                <c:pt idx="91792">
                  <c:v>2.08147</c:v>
                </c:pt>
                <c:pt idx="91793">
                  <c:v>2.0815</c:v>
                </c:pt>
                <c:pt idx="91794">
                  <c:v>2.08152</c:v>
                </c:pt>
                <c:pt idx="91795">
                  <c:v>2.08154</c:v>
                </c:pt>
                <c:pt idx="91796">
                  <c:v>2.08156</c:v>
                </c:pt>
                <c:pt idx="91797">
                  <c:v>2.08159</c:v>
                </c:pt>
                <c:pt idx="91798">
                  <c:v>2.08161</c:v>
                </c:pt>
                <c:pt idx="91799">
                  <c:v>2.08163</c:v>
                </c:pt>
                <c:pt idx="91800">
                  <c:v>2.08166</c:v>
                </c:pt>
                <c:pt idx="91801">
                  <c:v>2.08168</c:v>
                </c:pt>
                <c:pt idx="91802">
                  <c:v>2.0817</c:v>
                </c:pt>
                <c:pt idx="91803">
                  <c:v>2.08172</c:v>
                </c:pt>
                <c:pt idx="91804">
                  <c:v>2.08175</c:v>
                </c:pt>
                <c:pt idx="91805">
                  <c:v>2.08177</c:v>
                </c:pt>
                <c:pt idx="91806">
                  <c:v>2.08179</c:v>
                </c:pt>
                <c:pt idx="91807">
                  <c:v>2.08181</c:v>
                </c:pt>
                <c:pt idx="91808">
                  <c:v>2.08184</c:v>
                </c:pt>
                <c:pt idx="91809">
                  <c:v>2.08186</c:v>
                </c:pt>
                <c:pt idx="91810">
                  <c:v>2.08188</c:v>
                </c:pt>
                <c:pt idx="91811">
                  <c:v>2.0819</c:v>
                </c:pt>
                <c:pt idx="91812">
                  <c:v>2.08193</c:v>
                </c:pt>
                <c:pt idx="91813">
                  <c:v>2.08195</c:v>
                </c:pt>
                <c:pt idx="91814">
                  <c:v>2.08197</c:v>
                </c:pt>
                <c:pt idx="91815">
                  <c:v>2.082</c:v>
                </c:pt>
                <c:pt idx="91816">
                  <c:v>2.08202</c:v>
                </c:pt>
                <c:pt idx="91817">
                  <c:v>2.08204</c:v>
                </c:pt>
                <c:pt idx="91818">
                  <c:v>2.08206</c:v>
                </c:pt>
                <c:pt idx="91819">
                  <c:v>2.08209</c:v>
                </c:pt>
                <c:pt idx="91820">
                  <c:v>2.08211</c:v>
                </c:pt>
                <c:pt idx="91821">
                  <c:v>2.08213</c:v>
                </c:pt>
                <c:pt idx="91822">
                  <c:v>2.08215</c:v>
                </c:pt>
                <c:pt idx="91823">
                  <c:v>2.08218</c:v>
                </c:pt>
                <c:pt idx="91824">
                  <c:v>2.0822</c:v>
                </c:pt>
                <c:pt idx="91825">
                  <c:v>2.08222</c:v>
                </c:pt>
                <c:pt idx="91826">
                  <c:v>2.08224</c:v>
                </c:pt>
                <c:pt idx="91827">
                  <c:v>2.08227</c:v>
                </c:pt>
                <c:pt idx="91828">
                  <c:v>2.08229</c:v>
                </c:pt>
                <c:pt idx="91829">
                  <c:v>2.08231</c:v>
                </c:pt>
                <c:pt idx="91830">
                  <c:v>2.08234</c:v>
                </c:pt>
                <c:pt idx="91831">
                  <c:v>2.08236</c:v>
                </c:pt>
                <c:pt idx="91832">
                  <c:v>2.08238</c:v>
                </c:pt>
                <c:pt idx="91833">
                  <c:v>2.0824</c:v>
                </c:pt>
                <c:pt idx="91834">
                  <c:v>2.08243</c:v>
                </c:pt>
                <c:pt idx="91835">
                  <c:v>2.08245</c:v>
                </c:pt>
                <c:pt idx="91836">
                  <c:v>2.08247</c:v>
                </c:pt>
                <c:pt idx="91837">
                  <c:v>2.08249</c:v>
                </c:pt>
                <c:pt idx="91838">
                  <c:v>2.08252</c:v>
                </c:pt>
                <c:pt idx="91839">
                  <c:v>2.08254</c:v>
                </c:pt>
                <c:pt idx="91840">
                  <c:v>2.08256</c:v>
                </c:pt>
                <c:pt idx="91841">
                  <c:v>2.08258</c:v>
                </c:pt>
                <c:pt idx="91842">
                  <c:v>2.08261</c:v>
                </c:pt>
                <c:pt idx="91843">
                  <c:v>2.08263</c:v>
                </c:pt>
                <c:pt idx="91844">
                  <c:v>2.08265</c:v>
                </c:pt>
                <c:pt idx="91845">
                  <c:v>2.08268</c:v>
                </c:pt>
                <c:pt idx="91846">
                  <c:v>2.0827</c:v>
                </c:pt>
                <c:pt idx="91847">
                  <c:v>2.08272</c:v>
                </c:pt>
                <c:pt idx="91848">
                  <c:v>2.08274</c:v>
                </c:pt>
                <c:pt idx="91849">
                  <c:v>2.08277</c:v>
                </c:pt>
                <c:pt idx="91850">
                  <c:v>2.08279</c:v>
                </c:pt>
                <c:pt idx="91851">
                  <c:v>2.08281</c:v>
                </c:pt>
                <c:pt idx="91852">
                  <c:v>2.08283</c:v>
                </c:pt>
                <c:pt idx="91853">
                  <c:v>2.08286</c:v>
                </c:pt>
                <c:pt idx="91854">
                  <c:v>2.08288</c:v>
                </c:pt>
                <c:pt idx="91855">
                  <c:v>2.0829</c:v>
                </c:pt>
                <c:pt idx="91856">
                  <c:v>2.08292</c:v>
                </c:pt>
                <c:pt idx="91857">
                  <c:v>2.08295</c:v>
                </c:pt>
                <c:pt idx="91858">
                  <c:v>2.08297</c:v>
                </c:pt>
                <c:pt idx="91859">
                  <c:v>2.08299</c:v>
                </c:pt>
                <c:pt idx="91860">
                  <c:v>2.08302</c:v>
                </c:pt>
                <c:pt idx="91861">
                  <c:v>2.08304</c:v>
                </c:pt>
                <c:pt idx="91862">
                  <c:v>2.08306</c:v>
                </c:pt>
                <c:pt idx="91863">
                  <c:v>2.08308</c:v>
                </c:pt>
                <c:pt idx="91864">
                  <c:v>2.08311</c:v>
                </c:pt>
                <c:pt idx="91865">
                  <c:v>2.08313</c:v>
                </c:pt>
                <c:pt idx="91866">
                  <c:v>2.08315</c:v>
                </c:pt>
                <c:pt idx="91867">
                  <c:v>2.08318</c:v>
                </c:pt>
                <c:pt idx="91868">
                  <c:v>2.0832</c:v>
                </c:pt>
                <c:pt idx="91869">
                  <c:v>2.08322</c:v>
                </c:pt>
                <c:pt idx="91870">
                  <c:v>2.08324</c:v>
                </c:pt>
                <c:pt idx="91871">
                  <c:v>2.08326</c:v>
                </c:pt>
                <c:pt idx="91872">
                  <c:v>2.08329</c:v>
                </c:pt>
                <c:pt idx="91873">
                  <c:v>2.08331</c:v>
                </c:pt>
                <c:pt idx="91874">
                  <c:v>2.08333</c:v>
                </c:pt>
                <c:pt idx="91875">
                  <c:v>2.08336</c:v>
                </c:pt>
                <c:pt idx="91876">
                  <c:v>2.08338</c:v>
                </c:pt>
                <c:pt idx="91877">
                  <c:v>2.0834</c:v>
                </c:pt>
                <c:pt idx="91878">
                  <c:v>2.08342</c:v>
                </c:pt>
                <c:pt idx="91879">
                  <c:v>2.08345</c:v>
                </c:pt>
                <c:pt idx="91880">
                  <c:v>2.08347</c:v>
                </c:pt>
                <c:pt idx="91881">
                  <c:v>2.08349</c:v>
                </c:pt>
                <c:pt idx="91882">
                  <c:v>2.08351</c:v>
                </c:pt>
                <c:pt idx="91883">
                  <c:v>2.08354</c:v>
                </c:pt>
                <c:pt idx="91884">
                  <c:v>2.08356</c:v>
                </c:pt>
                <c:pt idx="91885">
                  <c:v>2.08358</c:v>
                </c:pt>
                <c:pt idx="91886">
                  <c:v>2.0836</c:v>
                </c:pt>
                <c:pt idx="91887">
                  <c:v>2.08363</c:v>
                </c:pt>
                <c:pt idx="91888">
                  <c:v>2.08365</c:v>
                </c:pt>
                <c:pt idx="91889">
                  <c:v>2.08367</c:v>
                </c:pt>
                <c:pt idx="91890">
                  <c:v>2.0837</c:v>
                </c:pt>
                <c:pt idx="91891">
                  <c:v>2.08372</c:v>
                </c:pt>
                <c:pt idx="91892">
                  <c:v>2.08374</c:v>
                </c:pt>
                <c:pt idx="91893">
                  <c:v>2.08376</c:v>
                </c:pt>
                <c:pt idx="91894">
                  <c:v>2.08379</c:v>
                </c:pt>
                <c:pt idx="91895">
                  <c:v>2.08381</c:v>
                </c:pt>
                <c:pt idx="91896">
                  <c:v>2.08383</c:v>
                </c:pt>
                <c:pt idx="91897">
                  <c:v>2.08385</c:v>
                </c:pt>
                <c:pt idx="91898">
                  <c:v>2.08388</c:v>
                </c:pt>
                <c:pt idx="91899">
                  <c:v>2.0839</c:v>
                </c:pt>
                <c:pt idx="91900">
                  <c:v>2.08392</c:v>
                </c:pt>
                <c:pt idx="91901">
                  <c:v>2.08395</c:v>
                </c:pt>
                <c:pt idx="91902">
                  <c:v>2.08397</c:v>
                </c:pt>
                <c:pt idx="91903">
                  <c:v>2.08399</c:v>
                </c:pt>
                <c:pt idx="91904">
                  <c:v>2.08401</c:v>
                </c:pt>
                <c:pt idx="91905">
                  <c:v>2.08404</c:v>
                </c:pt>
                <c:pt idx="91906">
                  <c:v>2.08406</c:v>
                </c:pt>
                <c:pt idx="91907">
                  <c:v>2.08408</c:v>
                </c:pt>
                <c:pt idx="91908">
                  <c:v>2.0841</c:v>
                </c:pt>
                <c:pt idx="91909">
                  <c:v>2.08413</c:v>
                </c:pt>
                <c:pt idx="91910">
                  <c:v>2.08415</c:v>
                </c:pt>
                <c:pt idx="91911">
                  <c:v>2.08417</c:v>
                </c:pt>
                <c:pt idx="91912">
                  <c:v>2.08419</c:v>
                </c:pt>
                <c:pt idx="91913">
                  <c:v>2.08422</c:v>
                </c:pt>
                <c:pt idx="91914">
                  <c:v>2.08424</c:v>
                </c:pt>
                <c:pt idx="91915">
                  <c:v>2.08426</c:v>
                </c:pt>
                <c:pt idx="91916">
                  <c:v>2.08429</c:v>
                </c:pt>
                <c:pt idx="91917">
                  <c:v>2.08431</c:v>
                </c:pt>
                <c:pt idx="91918">
                  <c:v>2.08433</c:v>
                </c:pt>
                <c:pt idx="91919">
                  <c:v>2.08435</c:v>
                </c:pt>
                <c:pt idx="91920">
                  <c:v>2.08438</c:v>
                </c:pt>
                <c:pt idx="91921">
                  <c:v>2.0844</c:v>
                </c:pt>
                <c:pt idx="91922">
                  <c:v>2.08442</c:v>
                </c:pt>
                <c:pt idx="91923">
                  <c:v>2.08444</c:v>
                </c:pt>
                <c:pt idx="91924">
                  <c:v>2.08447</c:v>
                </c:pt>
                <c:pt idx="91925">
                  <c:v>2.08449</c:v>
                </c:pt>
                <c:pt idx="91926">
                  <c:v>2.08451</c:v>
                </c:pt>
                <c:pt idx="91927">
                  <c:v>2.08453</c:v>
                </c:pt>
                <c:pt idx="91928">
                  <c:v>2.08456</c:v>
                </c:pt>
                <c:pt idx="91929">
                  <c:v>2.08458</c:v>
                </c:pt>
                <c:pt idx="91930">
                  <c:v>2.0846</c:v>
                </c:pt>
                <c:pt idx="91931">
                  <c:v>2.08463</c:v>
                </c:pt>
                <c:pt idx="91932">
                  <c:v>2.08465</c:v>
                </c:pt>
                <c:pt idx="91933">
                  <c:v>2.08467</c:v>
                </c:pt>
                <c:pt idx="91934">
                  <c:v>2.08469</c:v>
                </c:pt>
                <c:pt idx="91935">
                  <c:v>2.08472</c:v>
                </c:pt>
                <c:pt idx="91936">
                  <c:v>2.08474</c:v>
                </c:pt>
                <c:pt idx="91937">
                  <c:v>2.08476</c:v>
                </c:pt>
                <c:pt idx="91938">
                  <c:v>2.08479</c:v>
                </c:pt>
                <c:pt idx="91939">
                  <c:v>2.08481</c:v>
                </c:pt>
                <c:pt idx="91940">
                  <c:v>2.08483</c:v>
                </c:pt>
                <c:pt idx="91941">
                  <c:v>2.08485</c:v>
                </c:pt>
                <c:pt idx="91942">
                  <c:v>2.08487</c:v>
                </c:pt>
                <c:pt idx="91943">
                  <c:v>2.0849</c:v>
                </c:pt>
                <c:pt idx="91944">
                  <c:v>2.08492</c:v>
                </c:pt>
                <c:pt idx="91945">
                  <c:v>2.08494</c:v>
                </c:pt>
                <c:pt idx="91946">
                  <c:v>2.08497</c:v>
                </c:pt>
                <c:pt idx="91947">
                  <c:v>2.08499</c:v>
                </c:pt>
                <c:pt idx="91948">
                  <c:v>2.08501</c:v>
                </c:pt>
                <c:pt idx="91949">
                  <c:v>2.08503</c:v>
                </c:pt>
                <c:pt idx="91950">
                  <c:v>2.08506</c:v>
                </c:pt>
                <c:pt idx="91951">
                  <c:v>2.08508</c:v>
                </c:pt>
                <c:pt idx="91952">
                  <c:v>2.0851</c:v>
                </c:pt>
                <c:pt idx="91953">
                  <c:v>2.08513</c:v>
                </c:pt>
                <c:pt idx="91954">
                  <c:v>2.08515</c:v>
                </c:pt>
                <c:pt idx="91955">
                  <c:v>2.08517</c:v>
                </c:pt>
                <c:pt idx="91956">
                  <c:v>2.08519</c:v>
                </c:pt>
                <c:pt idx="91957">
                  <c:v>2.08521</c:v>
                </c:pt>
                <c:pt idx="91958">
                  <c:v>2.08524</c:v>
                </c:pt>
                <c:pt idx="91959">
                  <c:v>2.08526</c:v>
                </c:pt>
                <c:pt idx="91960">
                  <c:v>2.08528</c:v>
                </c:pt>
                <c:pt idx="91961">
                  <c:v>2.08531</c:v>
                </c:pt>
                <c:pt idx="91962">
                  <c:v>2.08533</c:v>
                </c:pt>
                <c:pt idx="91963">
                  <c:v>2.08535</c:v>
                </c:pt>
                <c:pt idx="91964">
                  <c:v>2.08537</c:v>
                </c:pt>
                <c:pt idx="91965">
                  <c:v>2.0854</c:v>
                </c:pt>
                <c:pt idx="91966">
                  <c:v>2.08542</c:v>
                </c:pt>
                <c:pt idx="91967">
                  <c:v>2.08544</c:v>
                </c:pt>
                <c:pt idx="91968">
                  <c:v>2.08547</c:v>
                </c:pt>
                <c:pt idx="91969">
                  <c:v>2.08549</c:v>
                </c:pt>
                <c:pt idx="91970">
                  <c:v>2.08551</c:v>
                </c:pt>
                <c:pt idx="91971">
                  <c:v>2.08553</c:v>
                </c:pt>
                <c:pt idx="91972">
                  <c:v>2.08556</c:v>
                </c:pt>
                <c:pt idx="91973">
                  <c:v>2.08558</c:v>
                </c:pt>
                <c:pt idx="91974">
                  <c:v>2.0856</c:v>
                </c:pt>
                <c:pt idx="91975">
                  <c:v>2.08562</c:v>
                </c:pt>
                <c:pt idx="91976">
                  <c:v>2.08565</c:v>
                </c:pt>
                <c:pt idx="91977">
                  <c:v>2.08567</c:v>
                </c:pt>
                <c:pt idx="91978">
                  <c:v>2.08569</c:v>
                </c:pt>
                <c:pt idx="91979">
                  <c:v>2.08571</c:v>
                </c:pt>
                <c:pt idx="91980">
                  <c:v>2.08574</c:v>
                </c:pt>
                <c:pt idx="91981">
                  <c:v>2.08576</c:v>
                </c:pt>
                <c:pt idx="91982">
                  <c:v>2.08578</c:v>
                </c:pt>
                <c:pt idx="91983">
                  <c:v>2.08581</c:v>
                </c:pt>
                <c:pt idx="91984">
                  <c:v>2.08583</c:v>
                </c:pt>
                <c:pt idx="91985">
                  <c:v>2.08585</c:v>
                </c:pt>
                <c:pt idx="91986">
                  <c:v>2.08587</c:v>
                </c:pt>
                <c:pt idx="91987">
                  <c:v>2.0859</c:v>
                </c:pt>
                <c:pt idx="91988">
                  <c:v>2.08592</c:v>
                </c:pt>
                <c:pt idx="91989">
                  <c:v>2.08594</c:v>
                </c:pt>
                <c:pt idx="91990">
                  <c:v>2.08596</c:v>
                </c:pt>
                <c:pt idx="91991">
                  <c:v>2.08599</c:v>
                </c:pt>
                <c:pt idx="91992">
                  <c:v>2.08601</c:v>
                </c:pt>
                <c:pt idx="91993">
                  <c:v>2.08603</c:v>
                </c:pt>
                <c:pt idx="91994">
                  <c:v>2.08605</c:v>
                </c:pt>
                <c:pt idx="91995">
                  <c:v>2.08608</c:v>
                </c:pt>
                <c:pt idx="91996">
                  <c:v>2.0861</c:v>
                </c:pt>
                <c:pt idx="91997">
                  <c:v>2.08612</c:v>
                </c:pt>
                <c:pt idx="91998">
                  <c:v>2.08615</c:v>
                </c:pt>
                <c:pt idx="91999">
                  <c:v>2.08617</c:v>
                </c:pt>
                <c:pt idx="92000">
                  <c:v>2.08619</c:v>
                </c:pt>
                <c:pt idx="92001">
                  <c:v>2.08621</c:v>
                </c:pt>
                <c:pt idx="92002">
                  <c:v>2.08624</c:v>
                </c:pt>
                <c:pt idx="92003">
                  <c:v>2.08626</c:v>
                </c:pt>
                <c:pt idx="92004">
                  <c:v>2.08628</c:v>
                </c:pt>
                <c:pt idx="92005">
                  <c:v>2.0863</c:v>
                </c:pt>
                <c:pt idx="92006">
                  <c:v>2.08633</c:v>
                </c:pt>
                <c:pt idx="92007">
                  <c:v>2.08635</c:v>
                </c:pt>
                <c:pt idx="92008">
                  <c:v>2.08637</c:v>
                </c:pt>
                <c:pt idx="92009">
                  <c:v>2.08639</c:v>
                </c:pt>
                <c:pt idx="92010">
                  <c:v>2.08642</c:v>
                </c:pt>
                <c:pt idx="92011">
                  <c:v>2.08644</c:v>
                </c:pt>
                <c:pt idx="92012">
                  <c:v>2.08646</c:v>
                </c:pt>
                <c:pt idx="92013">
                  <c:v>2.08649</c:v>
                </c:pt>
                <c:pt idx="92014">
                  <c:v>2.08651</c:v>
                </c:pt>
                <c:pt idx="92015">
                  <c:v>2.08653</c:v>
                </c:pt>
                <c:pt idx="92016">
                  <c:v>2.08655</c:v>
                </c:pt>
                <c:pt idx="92017">
                  <c:v>2.08658</c:v>
                </c:pt>
                <c:pt idx="92018">
                  <c:v>2.0866</c:v>
                </c:pt>
                <c:pt idx="92019">
                  <c:v>2.08662</c:v>
                </c:pt>
                <c:pt idx="92020">
                  <c:v>2.08664</c:v>
                </c:pt>
                <c:pt idx="92021">
                  <c:v>2.08667</c:v>
                </c:pt>
                <c:pt idx="92022">
                  <c:v>2.08669</c:v>
                </c:pt>
                <c:pt idx="92023">
                  <c:v>2.08671</c:v>
                </c:pt>
                <c:pt idx="92024">
                  <c:v>2.08674</c:v>
                </c:pt>
                <c:pt idx="92025">
                  <c:v>2.08676</c:v>
                </c:pt>
                <c:pt idx="92026">
                  <c:v>2.08678</c:v>
                </c:pt>
                <c:pt idx="92027">
                  <c:v>2.0868</c:v>
                </c:pt>
                <c:pt idx="92028">
                  <c:v>2.08683</c:v>
                </c:pt>
                <c:pt idx="92029">
                  <c:v>2.08685</c:v>
                </c:pt>
                <c:pt idx="92030">
                  <c:v>2.08687</c:v>
                </c:pt>
                <c:pt idx="92031">
                  <c:v>2.08689</c:v>
                </c:pt>
                <c:pt idx="92032">
                  <c:v>2.08692</c:v>
                </c:pt>
                <c:pt idx="92033">
                  <c:v>2.08694</c:v>
                </c:pt>
                <c:pt idx="92034">
                  <c:v>2.08696</c:v>
                </c:pt>
                <c:pt idx="92035">
                  <c:v>2.08698</c:v>
                </c:pt>
                <c:pt idx="92036">
                  <c:v>2.08701</c:v>
                </c:pt>
                <c:pt idx="92037">
                  <c:v>2.08703</c:v>
                </c:pt>
                <c:pt idx="92038">
                  <c:v>2.08705</c:v>
                </c:pt>
                <c:pt idx="92039">
                  <c:v>2.08708</c:v>
                </c:pt>
                <c:pt idx="92040">
                  <c:v>2.0871</c:v>
                </c:pt>
                <c:pt idx="92041">
                  <c:v>2.08712</c:v>
                </c:pt>
                <c:pt idx="92042">
                  <c:v>2.08714</c:v>
                </c:pt>
                <c:pt idx="92043">
                  <c:v>2.08717</c:v>
                </c:pt>
                <c:pt idx="92044">
                  <c:v>2.08719</c:v>
                </c:pt>
                <c:pt idx="92045">
                  <c:v>2.08721</c:v>
                </c:pt>
                <c:pt idx="92046">
                  <c:v>2.08723</c:v>
                </c:pt>
                <c:pt idx="92047">
                  <c:v>2.08726</c:v>
                </c:pt>
                <c:pt idx="92048">
                  <c:v>2.08728</c:v>
                </c:pt>
                <c:pt idx="92049">
                  <c:v>2.0873</c:v>
                </c:pt>
                <c:pt idx="92050">
                  <c:v>2.08732</c:v>
                </c:pt>
                <c:pt idx="92051">
                  <c:v>2.08735</c:v>
                </c:pt>
                <c:pt idx="92052">
                  <c:v>2.08737</c:v>
                </c:pt>
                <c:pt idx="92053">
                  <c:v>2.08739</c:v>
                </c:pt>
                <c:pt idx="92054">
                  <c:v>2.08742</c:v>
                </c:pt>
                <c:pt idx="92055">
                  <c:v>2.08744</c:v>
                </c:pt>
                <c:pt idx="92056">
                  <c:v>2.08746</c:v>
                </c:pt>
                <c:pt idx="92057">
                  <c:v>2.08748</c:v>
                </c:pt>
                <c:pt idx="92058">
                  <c:v>2.08751</c:v>
                </c:pt>
                <c:pt idx="92059">
                  <c:v>2.08753</c:v>
                </c:pt>
                <c:pt idx="92060">
                  <c:v>2.08755</c:v>
                </c:pt>
                <c:pt idx="92061">
                  <c:v>2.08757</c:v>
                </c:pt>
                <c:pt idx="92062">
                  <c:v>2.0876</c:v>
                </c:pt>
                <c:pt idx="92063">
                  <c:v>2.08762</c:v>
                </c:pt>
                <c:pt idx="92064">
                  <c:v>2.08764</c:v>
                </c:pt>
                <c:pt idx="92065">
                  <c:v>2.08766</c:v>
                </c:pt>
                <c:pt idx="92066">
                  <c:v>2.08769</c:v>
                </c:pt>
                <c:pt idx="92067">
                  <c:v>2.08771</c:v>
                </c:pt>
                <c:pt idx="92068">
                  <c:v>2.08773</c:v>
                </c:pt>
                <c:pt idx="92069">
                  <c:v>2.08776</c:v>
                </c:pt>
                <c:pt idx="92070">
                  <c:v>2.08778</c:v>
                </c:pt>
                <c:pt idx="92071">
                  <c:v>2.0878</c:v>
                </c:pt>
                <c:pt idx="92072">
                  <c:v>2.08782</c:v>
                </c:pt>
                <c:pt idx="92073">
                  <c:v>2.08785</c:v>
                </c:pt>
                <c:pt idx="92074">
                  <c:v>2.08787</c:v>
                </c:pt>
                <c:pt idx="92075">
                  <c:v>2.08789</c:v>
                </c:pt>
                <c:pt idx="92076">
                  <c:v>2.08791</c:v>
                </c:pt>
                <c:pt idx="92077">
                  <c:v>2.08794</c:v>
                </c:pt>
                <c:pt idx="92078">
                  <c:v>2.08796</c:v>
                </c:pt>
                <c:pt idx="92079">
                  <c:v>2.08798</c:v>
                </c:pt>
                <c:pt idx="92080">
                  <c:v>2.088</c:v>
                </c:pt>
                <c:pt idx="92081">
                  <c:v>2.08803</c:v>
                </c:pt>
                <c:pt idx="92082">
                  <c:v>2.08805</c:v>
                </c:pt>
                <c:pt idx="92083">
                  <c:v>2.08807</c:v>
                </c:pt>
                <c:pt idx="92084">
                  <c:v>2.0881</c:v>
                </c:pt>
                <c:pt idx="92085">
                  <c:v>2.08812</c:v>
                </c:pt>
                <c:pt idx="92086">
                  <c:v>2.08814</c:v>
                </c:pt>
                <c:pt idx="92087">
                  <c:v>2.08816</c:v>
                </c:pt>
                <c:pt idx="92088">
                  <c:v>2.08819</c:v>
                </c:pt>
                <c:pt idx="92089">
                  <c:v>2.08821</c:v>
                </c:pt>
                <c:pt idx="92090">
                  <c:v>2.08823</c:v>
                </c:pt>
                <c:pt idx="92091">
                  <c:v>2.08825</c:v>
                </c:pt>
                <c:pt idx="92092">
                  <c:v>2.08828</c:v>
                </c:pt>
                <c:pt idx="92093">
                  <c:v>2.0883</c:v>
                </c:pt>
                <c:pt idx="92094">
                  <c:v>2.08832</c:v>
                </c:pt>
                <c:pt idx="92095">
                  <c:v>2.08834</c:v>
                </c:pt>
                <c:pt idx="92096">
                  <c:v>2.08837</c:v>
                </c:pt>
                <c:pt idx="92097">
                  <c:v>2.08839</c:v>
                </c:pt>
                <c:pt idx="92098">
                  <c:v>2.08841</c:v>
                </c:pt>
                <c:pt idx="92099">
                  <c:v>2.08844</c:v>
                </c:pt>
                <c:pt idx="92100">
                  <c:v>2.08846</c:v>
                </c:pt>
                <c:pt idx="92101">
                  <c:v>2.08848</c:v>
                </c:pt>
                <c:pt idx="92102">
                  <c:v>2.0885</c:v>
                </c:pt>
                <c:pt idx="92103">
                  <c:v>2.08853</c:v>
                </c:pt>
                <c:pt idx="92104">
                  <c:v>2.08855</c:v>
                </c:pt>
                <c:pt idx="92105">
                  <c:v>2.08857</c:v>
                </c:pt>
                <c:pt idx="92106">
                  <c:v>2.08859</c:v>
                </c:pt>
                <c:pt idx="92107">
                  <c:v>2.08862</c:v>
                </c:pt>
                <c:pt idx="92108">
                  <c:v>2.08864</c:v>
                </c:pt>
                <c:pt idx="92109">
                  <c:v>2.08866</c:v>
                </c:pt>
                <c:pt idx="92110">
                  <c:v>2.08868</c:v>
                </c:pt>
                <c:pt idx="92111">
                  <c:v>2.08871</c:v>
                </c:pt>
                <c:pt idx="92112">
                  <c:v>2.08873</c:v>
                </c:pt>
                <c:pt idx="92113">
                  <c:v>2.08875</c:v>
                </c:pt>
                <c:pt idx="92114">
                  <c:v>2.08878</c:v>
                </c:pt>
                <c:pt idx="92115">
                  <c:v>2.0888</c:v>
                </c:pt>
                <c:pt idx="92116">
                  <c:v>2.08882</c:v>
                </c:pt>
                <c:pt idx="92117">
                  <c:v>2.08884</c:v>
                </c:pt>
                <c:pt idx="92118">
                  <c:v>2.08887</c:v>
                </c:pt>
                <c:pt idx="92119">
                  <c:v>2.08889</c:v>
                </c:pt>
                <c:pt idx="92120">
                  <c:v>2.08891</c:v>
                </c:pt>
                <c:pt idx="92121">
                  <c:v>2.08893</c:v>
                </c:pt>
                <c:pt idx="92122">
                  <c:v>2.08896</c:v>
                </c:pt>
                <c:pt idx="92123">
                  <c:v>2.08898</c:v>
                </c:pt>
                <c:pt idx="92124">
                  <c:v>2.089</c:v>
                </c:pt>
                <c:pt idx="92125">
                  <c:v>2.08902</c:v>
                </c:pt>
                <c:pt idx="92126">
                  <c:v>2.08905</c:v>
                </c:pt>
                <c:pt idx="92127">
                  <c:v>2.08907</c:v>
                </c:pt>
                <c:pt idx="92128">
                  <c:v>2.08909</c:v>
                </c:pt>
                <c:pt idx="92129">
                  <c:v>2.08912</c:v>
                </c:pt>
                <c:pt idx="92130">
                  <c:v>2.08914</c:v>
                </c:pt>
                <c:pt idx="92131">
                  <c:v>2.08916</c:v>
                </c:pt>
                <c:pt idx="92132">
                  <c:v>2.08918</c:v>
                </c:pt>
                <c:pt idx="92133">
                  <c:v>2.08921</c:v>
                </c:pt>
                <c:pt idx="92134">
                  <c:v>2.08923</c:v>
                </c:pt>
                <c:pt idx="92135">
                  <c:v>2.08925</c:v>
                </c:pt>
                <c:pt idx="92136">
                  <c:v>2.08927</c:v>
                </c:pt>
                <c:pt idx="92137">
                  <c:v>2.0893</c:v>
                </c:pt>
                <c:pt idx="92138">
                  <c:v>2.08932</c:v>
                </c:pt>
                <c:pt idx="92139">
                  <c:v>2.08934</c:v>
                </c:pt>
                <c:pt idx="92140">
                  <c:v>2.08936</c:v>
                </c:pt>
                <c:pt idx="92141">
                  <c:v>2.08939</c:v>
                </c:pt>
                <c:pt idx="92142">
                  <c:v>2.08941</c:v>
                </c:pt>
                <c:pt idx="92143">
                  <c:v>2.08943</c:v>
                </c:pt>
                <c:pt idx="92144">
                  <c:v>2.08946</c:v>
                </c:pt>
                <c:pt idx="92145">
                  <c:v>2.08948</c:v>
                </c:pt>
                <c:pt idx="92146">
                  <c:v>2.0895</c:v>
                </c:pt>
                <c:pt idx="92147">
                  <c:v>2.08952</c:v>
                </c:pt>
                <c:pt idx="92148">
                  <c:v>2.08955</c:v>
                </c:pt>
                <c:pt idx="92149">
                  <c:v>2.08957</c:v>
                </c:pt>
                <c:pt idx="92150">
                  <c:v>2.08959</c:v>
                </c:pt>
                <c:pt idx="92151">
                  <c:v>2.08961</c:v>
                </c:pt>
                <c:pt idx="92152">
                  <c:v>2.08964</c:v>
                </c:pt>
                <c:pt idx="92153">
                  <c:v>2.08966</c:v>
                </c:pt>
                <c:pt idx="92154">
                  <c:v>2.08968</c:v>
                </c:pt>
                <c:pt idx="92155">
                  <c:v>2.0897</c:v>
                </c:pt>
                <c:pt idx="92156">
                  <c:v>2.08973</c:v>
                </c:pt>
                <c:pt idx="92157">
                  <c:v>2.08975</c:v>
                </c:pt>
                <c:pt idx="92158">
                  <c:v>2.08977</c:v>
                </c:pt>
                <c:pt idx="92159">
                  <c:v>2.0898</c:v>
                </c:pt>
                <c:pt idx="92160">
                  <c:v>2.08982</c:v>
                </c:pt>
                <c:pt idx="92161">
                  <c:v>2.08984</c:v>
                </c:pt>
                <c:pt idx="92162">
                  <c:v>2.08986</c:v>
                </c:pt>
                <c:pt idx="92163">
                  <c:v>2.08989</c:v>
                </c:pt>
                <c:pt idx="92164">
                  <c:v>2.08991</c:v>
                </c:pt>
                <c:pt idx="92165">
                  <c:v>2.08993</c:v>
                </c:pt>
                <c:pt idx="92166">
                  <c:v>2.08995</c:v>
                </c:pt>
                <c:pt idx="92167">
                  <c:v>2.08998</c:v>
                </c:pt>
                <c:pt idx="92168">
                  <c:v>2.09</c:v>
                </c:pt>
                <c:pt idx="92169">
                  <c:v>2.09002</c:v>
                </c:pt>
                <c:pt idx="92170">
                  <c:v>2.09004</c:v>
                </c:pt>
                <c:pt idx="92171">
                  <c:v>2.09007</c:v>
                </c:pt>
                <c:pt idx="92172">
                  <c:v>2.09009</c:v>
                </c:pt>
                <c:pt idx="92173">
                  <c:v>2.09011</c:v>
                </c:pt>
                <c:pt idx="92174">
                  <c:v>2.09014</c:v>
                </c:pt>
                <c:pt idx="92175">
                  <c:v>2.09016</c:v>
                </c:pt>
                <c:pt idx="92176">
                  <c:v>2.09018</c:v>
                </c:pt>
                <c:pt idx="92177">
                  <c:v>2.0902</c:v>
                </c:pt>
                <c:pt idx="92178">
                  <c:v>2.09023</c:v>
                </c:pt>
                <c:pt idx="92179">
                  <c:v>2.09025</c:v>
                </c:pt>
                <c:pt idx="92180">
                  <c:v>2.09027</c:v>
                </c:pt>
                <c:pt idx="92181">
                  <c:v>2.09029</c:v>
                </c:pt>
                <c:pt idx="92182">
                  <c:v>2.09032</c:v>
                </c:pt>
                <c:pt idx="92183">
                  <c:v>2.09034</c:v>
                </c:pt>
                <c:pt idx="92184">
                  <c:v>2.09036</c:v>
                </c:pt>
                <c:pt idx="92185">
                  <c:v>2.09038</c:v>
                </c:pt>
                <c:pt idx="92186">
                  <c:v>2.09041</c:v>
                </c:pt>
                <c:pt idx="92187">
                  <c:v>2.09043</c:v>
                </c:pt>
                <c:pt idx="92188">
                  <c:v>2.09045</c:v>
                </c:pt>
                <c:pt idx="92189">
                  <c:v>2.09048</c:v>
                </c:pt>
                <c:pt idx="92190">
                  <c:v>2.0905</c:v>
                </c:pt>
                <c:pt idx="92191">
                  <c:v>2.09052</c:v>
                </c:pt>
                <c:pt idx="92192">
                  <c:v>2.09054</c:v>
                </c:pt>
                <c:pt idx="92193">
                  <c:v>2.09057</c:v>
                </c:pt>
                <c:pt idx="92194">
                  <c:v>2.09059</c:v>
                </c:pt>
                <c:pt idx="92195">
                  <c:v>2.09061</c:v>
                </c:pt>
                <c:pt idx="92196">
                  <c:v>2.09063</c:v>
                </c:pt>
                <c:pt idx="92197">
                  <c:v>2.09066</c:v>
                </c:pt>
                <c:pt idx="92198">
                  <c:v>2.09068</c:v>
                </c:pt>
                <c:pt idx="92199">
                  <c:v>2.0907</c:v>
                </c:pt>
                <c:pt idx="92200">
                  <c:v>2.09073</c:v>
                </c:pt>
                <c:pt idx="92201">
                  <c:v>2.09075</c:v>
                </c:pt>
                <c:pt idx="92202">
                  <c:v>2.09077</c:v>
                </c:pt>
                <c:pt idx="92203">
                  <c:v>2.09079</c:v>
                </c:pt>
                <c:pt idx="92204">
                  <c:v>2.09082</c:v>
                </c:pt>
                <c:pt idx="92205">
                  <c:v>2.09084</c:v>
                </c:pt>
                <c:pt idx="92206">
                  <c:v>2.09086</c:v>
                </c:pt>
                <c:pt idx="92207">
                  <c:v>2.09088</c:v>
                </c:pt>
                <c:pt idx="92208">
                  <c:v>2.09091</c:v>
                </c:pt>
                <c:pt idx="92209">
                  <c:v>2.09093</c:v>
                </c:pt>
                <c:pt idx="92210">
                  <c:v>2.09095</c:v>
                </c:pt>
                <c:pt idx="92211">
                  <c:v>2.09097</c:v>
                </c:pt>
                <c:pt idx="92212">
                  <c:v>2.091</c:v>
                </c:pt>
                <c:pt idx="92213">
                  <c:v>2.09102</c:v>
                </c:pt>
                <c:pt idx="92214">
                  <c:v>2.09104</c:v>
                </c:pt>
                <c:pt idx="92215">
                  <c:v>2.09107</c:v>
                </c:pt>
                <c:pt idx="92216">
                  <c:v>2.09109</c:v>
                </c:pt>
                <c:pt idx="92217">
                  <c:v>2.09111</c:v>
                </c:pt>
                <c:pt idx="92218">
                  <c:v>2.09113</c:v>
                </c:pt>
                <c:pt idx="92219">
                  <c:v>2.09116</c:v>
                </c:pt>
                <c:pt idx="92220">
                  <c:v>2.09118</c:v>
                </c:pt>
                <c:pt idx="92221">
                  <c:v>2.0912</c:v>
                </c:pt>
                <c:pt idx="92222">
                  <c:v>2.09122</c:v>
                </c:pt>
                <c:pt idx="92223">
                  <c:v>2.09125</c:v>
                </c:pt>
                <c:pt idx="92224">
                  <c:v>2.09127</c:v>
                </c:pt>
                <c:pt idx="92225">
                  <c:v>2.09129</c:v>
                </c:pt>
                <c:pt idx="92226">
                  <c:v>2.09131</c:v>
                </c:pt>
                <c:pt idx="92227">
                  <c:v>2.09134</c:v>
                </c:pt>
                <c:pt idx="92228">
                  <c:v>2.09136</c:v>
                </c:pt>
                <c:pt idx="92229">
                  <c:v>2.09138</c:v>
                </c:pt>
                <c:pt idx="92230">
                  <c:v>2.09141</c:v>
                </c:pt>
                <c:pt idx="92231">
                  <c:v>2.09143</c:v>
                </c:pt>
                <c:pt idx="92232">
                  <c:v>2.09145</c:v>
                </c:pt>
                <c:pt idx="92233">
                  <c:v>2.09147</c:v>
                </c:pt>
                <c:pt idx="92234">
                  <c:v>2.0915</c:v>
                </c:pt>
                <c:pt idx="92235">
                  <c:v>2.09152</c:v>
                </c:pt>
                <c:pt idx="92236">
                  <c:v>2.09154</c:v>
                </c:pt>
                <c:pt idx="92237">
                  <c:v>2.09157</c:v>
                </c:pt>
                <c:pt idx="92238">
                  <c:v>2.09159</c:v>
                </c:pt>
                <c:pt idx="92239">
                  <c:v>2.09161</c:v>
                </c:pt>
                <c:pt idx="92240">
                  <c:v>2.09163</c:v>
                </c:pt>
                <c:pt idx="92241">
                  <c:v>2.09165</c:v>
                </c:pt>
                <c:pt idx="92242">
                  <c:v>2.09168</c:v>
                </c:pt>
                <c:pt idx="92243">
                  <c:v>2.0917</c:v>
                </c:pt>
                <c:pt idx="92244">
                  <c:v>2.09172</c:v>
                </c:pt>
                <c:pt idx="92245">
                  <c:v>2.09175</c:v>
                </c:pt>
                <c:pt idx="92246">
                  <c:v>2.09177</c:v>
                </c:pt>
                <c:pt idx="92247">
                  <c:v>2.09179</c:v>
                </c:pt>
                <c:pt idx="92248">
                  <c:v>2.09181</c:v>
                </c:pt>
                <c:pt idx="92249">
                  <c:v>2.09184</c:v>
                </c:pt>
                <c:pt idx="92250">
                  <c:v>2.09186</c:v>
                </c:pt>
                <c:pt idx="92251">
                  <c:v>2.09188</c:v>
                </c:pt>
                <c:pt idx="92252">
                  <c:v>2.09191</c:v>
                </c:pt>
                <c:pt idx="92253">
                  <c:v>2.09193</c:v>
                </c:pt>
                <c:pt idx="92254">
                  <c:v>2.09195</c:v>
                </c:pt>
                <c:pt idx="92255">
                  <c:v>2.09197</c:v>
                </c:pt>
                <c:pt idx="92256">
                  <c:v>2.09199</c:v>
                </c:pt>
                <c:pt idx="92257">
                  <c:v>2.09202</c:v>
                </c:pt>
                <c:pt idx="92258">
                  <c:v>2.09204</c:v>
                </c:pt>
                <c:pt idx="92259">
                  <c:v>2.09206</c:v>
                </c:pt>
                <c:pt idx="92260">
                  <c:v>2.09209</c:v>
                </c:pt>
                <c:pt idx="92261">
                  <c:v>2.09211</c:v>
                </c:pt>
                <c:pt idx="92262">
                  <c:v>2.09213</c:v>
                </c:pt>
                <c:pt idx="92263">
                  <c:v>2.09215</c:v>
                </c:pt>
                <c:pt idx="92264">
                  <c:v>2.09218</c:v>
                </c:pt>
                <c:pt idx="92265">
                  <c:v>2.0922</c:v>
                </c:pt>
                <c:pt idx="92266">
                  <c:v>2.09222</c:v>
                </c:pt>
                <c:pt idx="92267">
                  <c:v>2.09225</c:v>
                </c:pt>
                <c:pt idx="92268">
                  <c:v>2.09227</c:v>
                </c:pt>
                <c:pt idx="92269">
                  <c:v>2.09229</c:v>
                </c:pt>
                <c:pt idx="92270">
                  <c:v>2.09231</c:v>
                </c:pt>
                <c:pt idx="92271">
                  <c:v>2.09234</c:v>
                </c:pt>
                <c:pt idx="92272">
                  <c:v>2.09236</c:v>
                </c:pt>
                <c:pt idx="92273">
                  <c:v>2.09238</c:v>
                </c:pt>
                <c:pt idx="92274">
                  <c:v>2.0924</c:v>
                </c:pt>
                <c:pt idx="92275">
                  <c:v>2.09243</c:v>
                </c:pt>
                <c:pt idx="92276">
                  <c:v>2.09245</c:v>
                </c:pt>
                <c:pt idx="92277">
                  <c:v>2.09247</c:v>
                </c:pt>
                <c:pt idx="92278">
                  <c:v>2.09249</c:v>
                </c:pt>
                <c:pt idx="92279">
                  <c:v>2.09252</c:v>
                </c:pt>
                <c:pt idx="92280">
                  <c:v>2.09254</c:v>
                </c:pt>
                <c:pt idx="92281">
                  <c:v>2.09256</c:v>
                </c:pt>
                <c:pt idx="92282">
                  <c:v>2.09259</c:v>
                </c:pt>
                <c:pt idx="92283">
                  <c:v>2.09261</c:v>
                </c:pt>
                <c:pt idx="92284">
                  <c:v>2.09263</c:v>
                </c:pt>
                <c:pt idx="92285">
                  <c:v>2.09265</c:v>
                </c:pt>
                <c:pt idx="92286">
                  <c:v>2.09268</c:v>
                </c:pt>
                <c:pt idx="92287">
                  <c:v>2.0927</c:v>
                </c:pt>
                <c:pt idx="92288">
                  <c:v>2.09272</c:v>
                </c:pt>
                <c:pt idx="92289">
                  <c:v>2.09274</c:v>
                </c:pt>
                <c:pt idx="92290">
                  <c:v>2.09277</c:v>
                </c:pt>
                <c:pt idx="92291">
                  <c:v>2.09279</c:v>
                </c:pt>
                <c:pt idx="92292">
                  <c:v>2.09281</c:v>
                </c:pt>
                <c:pt idx="92293">
                  <c:v>2.09283</c:v>
                </c:pt>
                <c:pt idx="92294">
                  <c:v>2.09286</c:v>
                </c:pt>
                <c:pt idx="92295">
                  <c:v>2.09288</c:v>
                </c:pt>
                <c:pt idx="92296">
                  <c:v>2.0929</c:v>
                </c:pt>
                <c:pt idx="92297">
                  <c:v>2.09293</c:v>
                </c:pt>
                <c:pt idx="92298">
                  <c:v>2.09295</c:v>
                </c:pt>
                <c:pt idx="92299">
                  <c:v>2.09297</c:v>
                </c:pt>
                <c:pt idx="92300">
                  <c:v>2.09299</c:v>
                </c:pt>
                <c:pt idx="92301">
                  <c:v>2.09302</c:v>
                </c:pt>
                <c:pt idx="92302">
                  <c:v>2.09304</c:v>
                </c:pt>
                <c:pt idx="92303">
                  <c:v>2.09306</c:v>
                </c:pt>
                <c:pt idx="92304">
                  <c:v>2.09308</c:v>
                </c:pt>
                <c:pt idx="92305">
                  <c:v>2.09311</c:v>
                </c:pt>
                <c:pt idx="92306">
                  <c:v>2.09313</c:v>
                </c:pt>
                <c:pt idx="92307">
                  <c:v>2.09315</c:v>
                </c:pt>
                <c:pt idx="92308">
                  <c:v>2.09318</c:v>
                </c:pt>
                <c:pt idx="92309">
                  <c:v>2.0932</c:v>
                </c:pt>
                <c:pt idx="92310">
                  <c:v>2.09322</c:v>
                </c:pt>
                <c:pt idx="92311">
                  <c:v>2.09324</c:v>
                </c:pt>
                <c:pt idx="92312">
                  <c:v>2.09327</c:v>
                </c:pt>
                <c:pt idx="92313">
                  <c:v>2.09329</c:v>
                </c:pt>
                <c:pt idx="92314">
                  <c:v>2.09331</c:v>
                </c:pt>
                <c:pt idx="92315">
                  <c:v>2.09333</c:v>
                </c:pt>
                <c:pt idx="92316">
                  <c:v>2.09336</c:v>
                </c:pt>
                <c:pt idx="92317">
                  <c:v>2.09338</c:v>
                </c:pt>
                <c:pt idx="92318">
                  <c:v>2.0934</c:v>
                </c:pt>
                <c:pt idx="92319">
                  <c:v>2.09342</c:v>
                </c:pt>
                <c:pt idx="92320">
                  <c:v>2.09345</c:v>
                </c:pt>
                <c:pt idx="92321">
                  <c:v>2.09347</c:v>
                </c:pt>
                <c:pt idx="92322">
                  <c:v>2.09349</c:v>
                </c:pt>
                <c:pt idx="92323">
                  <c:v>2.09352</c:v>
                </c:pt>
                <c:pt idx="92324">
                  <c:v>2.09354</c:v>
                </c:pt>
                <c:pt idx="92325">
                  <c:v>2.09356</c:v>
                </c:pt>
                <c:pt idx="92326">
                  <c:v>2.09358</c:v>
                </c:pt>
                <c:pt idx="92327">
                  <c:v>2.09361</c:v>
                </c:pt>
                <c:pt idx="92328">
                  <c:v>2.09363</c:v>
                </c:pt>
                <c:pt idx="92329">
                  <c:v>2.09365</c:v>
                </c:pt>
                <c:pt idx="92330">
                  <c:v>2.09367</c:v>
                </c:pt>
                <c:pt idx="92331">
                  <c:v>2.0937</c:v>
                </c:pt>
                <c:pt idx="92332">
                  <c:v>2.09372</c:v>
                </c:pt>
                <c:pt idx="92333">
                  <c:v>2.09374</c:v>
                </c:pt>
                <c:pt idx="92334">
                  <c:v>2.09376</c:v>
                </c:pt>
                <c:pt idx="92335">
                  <c:v>2.09379</c:v>
                </c:pt>
                <c:pt idx="92336">
                  <c:v>2.09381</c:v>
                </c:pt>
                <c:pt idx="92337">
                  <c:v>2.09383</c:v>
                </c:pt>
                <c:pt idx="92338">
                  <c:v>2.09386</c:v>
                </c:pt>
                <c:pt idx="92339">
                  <c:v>2.09388</c:v>
                </c:pt>
                <c:pt idx="92340">
                  <c:v>2.0939</c:v>
                </c:pt>
                <c:pt idx="92341">
                  <c:v>2.09392</c:v>
                </c:pt>
                <c:pt idx="92342">
                  <c:v>2.09395</c:v>
                </c:pt>
                <c:pt idx="92343">
                  <c:v>2.09397</c:v>
                </c:pt>
                <c:pt idx="92344">
                  <c:v>2.09399</c:v>
                </c:pt>
                <c:pt idx="92345">
                  <c:v>2.09401</c:v>
                </c:pt>
                <c:pt idx="92346">
                  <c:v>2.09404</c:v>
                </c:pt>
                <c:pt idx="92347">
                  <c:v>2.09406</c:v>
                </c:pt>
                <c:pt idx="92348">
                  <c:v>2.09408</c:v>
                </c:pt>
                <c:pt idx="92349">
                  <c:v>2.0941</c:v>
                </c:pt>
                <c:pt idx="92350">
                  <c:v>2.09413</c:v>
                </c:pt>
                <c:pt idx="92351">
                  <c:v>2.09415</c:v>
                </c:pt>
                <c:pt idx="92352">
                  <c:v>2.09417</c:v>
                </c:pt>
                <c:pt idx="92353">
                  <c:v>2.0942</c:v>
                </c:pt>
                <c:pt idx="92354">
                  <c:v>2.09422</c:v>
                </c:pt>
                <c:pt idx="92355">
                  <c:v>2.09424</c:v>
                </c:pt>
                <c:pt idx="92356">
                  <c:v>2.09426</c:v>
                </c:pt>
                <c:pt idx="92357">
                  <c:v>2.09429</c:v>
                </c:pt>
                <c:pt idx="92358">
                  <c:v>2.09431</c:v>
                </c:pt>
                <c:pt idx="92359">
                  <c:v>2.09433</c:v>
                </c:pt>
                <c:pt idx="92360">
                  <c:v>2.09435</c:v>
                </c:pt>
                <c:pt idx="92361">
                  <c:v>2.09438</c:v>
                </c:pt>
                <c:pt idx="92362">
                  <c:v>2.0944</c:v>
                </c:pt>
                <c:pt idx="92363">
                  <c:v>2.09442</c:v>
                </c:pt>
                <c:pt idx="92364">
                  <c:v>2.09444</c:v>
                </c:pt>
                <c:pt idx="92365">
                  <c:v>2.09447</c:v>
                </c:pt>
                <c:pt idx="92366">
                  <c:v>2.09449</c:v>
                </c:pt>
                <c:pt idx="92367">
                  <c:v>2.09451</c:v>
                </c:pt>
                <c:pt idx="92368">
                  <c:v>2.09454</c:v>
                </c:pt>
                <c:pt idx="92369">
                  <c:v>2.09456</c:v>
                </c:pt>
                <c:pt idx="92370">
                  <c:v>2.09458</c:v>
                </c:pt>
                <c:pt idx="92371">
                  <c:v>2.0946</c:v>
                </c:pt>
                <c:pt idx="92372">
                  <c:v>2.09463</c:v>
                </c:pt>
                <c:pt idx="92373">
                  <c:v>2.09465</c:v>
                </c:pt>
                <c:pt idx="92374">
                  <c:v>2.09467</c:v>
                </c:pt>
                <c:pt idx="92375">
                  <c:v>2.09469</c:v>
                </c:pt>
                <c:pt idx="92376">
                  <c:v>2.09472</c:v>
                </c:pt>
                <c:pt idx="92377">
                  <c:v>2.09474</c:v>
                </c:pt>
                <c:pt idx="92378">
                  <c:v>2.09476</c:v>
                </c:pt>
                <c:pt idx="92379">
                  <c:v>2.09478</c:v>
                </c:pt>
                <c:pt idx="92380">
                  <c:v>2.09481</c:v>
                </c:pt>
                <c:pt idx="92381">
                  <c:v>2.09483</c:v>
                </c:pt>
                <c:pt idx="92382">
                  <c:v>2.09485</c:v>
                </c:pt>
                <c:pt idx="92383">
                  <c:v>2.09488</c:v>
                </c:pt>
                <c:pt idx="92384">
                  <c:v>2.0949</c:v>
                </c:pt>
                <c:pt idx="92385">
                  <c:v>2.09492</c:v>
                </c:pt>
                <c:pt idx="92386">
                  <c:v>2.09494</c:v>
                </c:pt>
                <c:pt idx="92387">
                  <c:v>2.09497</c:v>
                </c:pt>
                <c:pt idx="92388">
                  <c:v>2.09499</c:v>
                </c:pt>
                <c:pt idx="92389">
                  <c:v>2.09501</c:v>
                </c:pt>
                <c:pt idx="92390">
                  <c:v>2.09503</c:v>
                </c:pt>
                <c:pt idx="92391">
                  <c:v>2.09506</c:v>
                </c:pt>
                <c:pt idx="92392">
                  <c:v>2.09508</c:v>
                </c:pt>
                <c:pt idx="92393">
                  <c:v>2.0951</c:v>
                </c:pt>
                <c:pt idx="92394">
                  <c:v>2.09512</c:v>
                </c:pt>
                <c:pt idx="92395">
                  <c:v>2.09515</c:v>
                </c:pt>
                <c:pt idx="92396">
                  <c:v>2.09517</c:v>
                </c:pt>
                <c:pt idx="92397">
                  <c:v>2.09519</c:v>
                </c:pt>
                <c:pt idx="92398">
                  <c:v>2.09522</c:v>
                </c:pt>
                <c:pt idx="92399">
                  <c:v>2.09524</c:v>
                </c:pt>
                <c:pt idx="92400">
                  <c:v>2.09526</c:v>
                </c:pt>
                <c:pt idx="92401">
                  <c:v>2.09528</c:v>
                </c:pt>
                <c:pt idx="92402">
                  <c:v>2.09531</c:v>
                </c:pt>
                <c:pt idx="92403">
                  <c:v>2.09533</c:v>
                </c:pt>
                <c:pt idx="92404">
                  <c:v>2.09535</c:v>
                </c:pt>
                <c:pt idx="92405">
                  <c:v>2.09537</c:v>
                </c:pt>
                <c:pt idx="92406">
                  <c:v>2.0954</c:v>
                </c:pt>
                <c:pt idx="92407">
                  <c:v>2.09542</c:v>
                </c:pt>
                <c:pt idx="92408">
                  <c:v>2.09544</c:v>
                </c:pt>
                <c:pt idx="92409">
                  <c:v>2.09546</c:v>
                </c:pt>
                <c:pt idx="92410">
                  <c:v>2.09549</c:v>
                </c:pt>
                <c:pt idx="92411">
                  <c:v>2.09551</c:v>
                </c:pt>
                <c:pt idx="92412">
                  <c:v>2.09553</c:v>
                </c:pt>
                <c:pt idx="92413">
                  <c:v>2.09556</c:v>
                </c:pt>
                <c:pt idx="92414">
                  <c:v>2.09558</c:v>
                </c:pt>
                <c:pt idx="92415">
                  <c:v>2.0956</c:v>
                </c:pt>
                <c:pt idx="92416">
                  <c:v>2.09562</c:v>
                </c:pt>
                <c:pt idx="92417">
                  <c:v>2.09565</c:v>
                </c:pt>
                <c:pt idx="92418">
                  <c:v>2.09567</c:v>
                </c:pt>
                <c:pt idx="92419">
                  <c:v>2.09569</c:v>
                </c:pt>
                <c:pt idx="92420">
                  <c:v>2.09571</c:v>
                </c:pt>
                <c:pt idx="92421">
                  <c:v>2.09574</c:v>
                </c:pt>
                <c:pt idx="92422">
                  <c:v>2.09576</c:v>
                </c:pt>
                <c:pt idx="92423">
                  <c:v>2.09578</c:v>
                </c:pt>
                <c:pt idx="92424">
                  <c:v>2.0958</c:v>
                </c:pt>
                <c:pt idx="92425">
                  <c:v>2.09583</c:v>
                </c:pt>
                <c:pt idx="92426">
                  <c:v>2.09585</c:v>
                </c:pt>
                <c:pt idx="92427">
                  <c:v>2.09587</c:v>
                </c:pt>
                <c:pt idx="92428">
                  <c:v>2.0959</c:v>
                </c:pt>
                <c:pt idx="92429">
                  <c:v>2.09592</c:v>
                </c:pt>
                <c:pt idx="92430">
                  <c:v>2.09594</c:v>
                </c:pt>
                <c:pt idx="92431">
                  <c:v>2.09596</c:v>
                </c:pt>
                <c:pt idx="92432">
                  <c:v>2.09599</c:v>
                </c:pt>
                <c:pt idx="92433">
                  <c:v>2.09601</c:v>
                </c:pt>
                <c:pt idx="92434">
                  <c:v>2.09603</c:v>
                </c:pt>
                <c:pt idx="92435">
                  <c:v>2.09605</c:v>
                </c:pt>
                <c:pt idx="92436">
                  <c:v>2.09608</c:v>
                </c:pt>
                <c:pt idx="92437">
                  <c:v>2.0961</c:v>
                </c:pt>
                <c:pt idx="92438">
                  <c:v>2.09612</c:v>
                </c:pt>
                <c:pt idx="92439">
                  <c:v>2.09614</c:v>
                </c:pt>
                <c:pt idx="92440">
                  <c:v>2.09617</c:v>
                </c:pt>
                <c:pt idx="92441">
                  <c:v>2.09619</c:v>
                </c:pt>
                <c:pt idx="92442">
                  <c:v>2.09621</c:v>
                </c:pt>
                <c:pt idx="92443">
                  <c:v>2.09624</c:v>
                </c:pt>
                <c:pt idx="92444">
                  <c:v>2.09626</c:v>
                </c:pt>
                <c:pt idx="92445">
                  <c:v>2.09628</c:v>
                </c:pt>
                <c:pt idx="92446">
                  <c:v>2.0963</c:v>
                </c:pt>
                <c:pt idx="92447">
                  <c:v>2.09633</c:v>
                </c:pt>
                <c:pt idx="92448">
                  <c:v>2.09635</c:v>
                </c:pt>
                <c:pt idx="92449">
                  <c:v>2.09637</c:v>
                </c:pt>
                <c:pt idx="92450">
                  <c:v>2.09639</c:v>
                </c:pt>
                <c:pt idx="92451">
                  <c:v>2.09642</c:v>
                </c:pt>
                <c:pt idx="92452">
                  <c:v>2.09644</c:v>
                </c:pt>
                <c:pt idx="92453">
                  <c:v>2.09646</c:v>
                </c:pt>
                <c:pt idx="92454">
                  <c:v>2.09648</c:v>
                </c:pt>
                <c:pt idx="92455">
                  <c:v>2.09651</c:v>
                </c:pt>
                <c:pt idx="92456">
                  <c:v>2.09653</c:v>
                </c:pt>
                <c:pt idx="92457">
                  <c:v>2.09655</c:v>
                </c:pt>
                <c:pt idx="92458">
                  <c:v>2.09658</c:v>
                </c:pt>
                <c:pt idx="92459">
                  <c:v>2.0966</c:v>
                </c:pt>
                <c:pt idx="92460">
                  <c:v>2.09662</c:v>
                </c:pt>
                <c:pt idx="92461">
                  <c:v>2.09664</c:v>
                </c:pt>
                <c:pt idx="92462">
                  <c:v>2.09667</c:v>
                </c:pt>
                <c:pt idx="92463">
                  <c:v>2.09669</c:v>
                </c:pt>
                <c:pt idx="92464">
                  <c:v>2.09671</c:v>
                </c:pt>
                <c:pt idx="92465">
                  <c:v>2.09673</c:v>
                </c:pt>
                <c:pt idx="92466">
                  <c:v>2.09676</c:v>
                </c:pt>
                <c:pt idx="92467">
                  <c:v>2.09678</c:v>
                </c:pt>
                <c:pt idx="92468">
                  <c:v>2.0968</c:v>
                </c:pt>
                <c:pt idx="92469">
                  <c:v>2.09682</c:v>
                </c:pt>
                <c:pt idx="92470">
                  <c:v>2.09685</c:v>
                </c:pt>
                <c:pt idx="92471">
                  <c:v>2.09687</c:v>
                </c:pt>
                <c:pt idx="92472">
                  <c:v>2.09689</c:v>
                </c:pt>
                <c:pt idx="92473">
                  <c:v>2.09692</c:v>
                </c:pt>
                <c:pt idx="92474">
                  <c:v>2.09694</c:v>
                </c:pt>
                <c:pt idx="92475">
                  <c:v>2.09696</c:v>
                </c:pt>
                <c:pt idx="92476">
                  <c:v>2.09698</c:v>
                </c:pt>
                <c:pt idx="92477">
                  <c:v>2.09701</c:v>
                </c:pt>
                <c:pt idx="92478">
                  <c:v>2.09703</c:v>
                </c:pt>
                <c:pt idx="92479">
                  <c:v>2.09705</c:v>
                </c:pt>
                <c:pt idx="92480">
                  <c:v>2.09707</c:v>
                </c:pt>
                <c:pt idx="92481">
                  <c:v>2.0971</c:v>
                </c:pt>
                <c:pt idx="92482">
                  <c:v>2.09712</c:v>
                </c:pt>
                <c:pt idx="92483">
                  <c:v>2.09714</c:v>
                </c:pt>
                <c:pt idx="92484">
                  <c:v>2.09717</c:v>
                </c:pt>
                <c:pt idx="92485">
                  <c:v>2.09719</c:v>
                </c:pt>
                <c:pt idx="92486">
                  <c:v>2.09721</c:v>
                </c:pt>
                <c:pt idx="92487">
                  <c:v>2.09723</c:v>
                </c:pt>
                <c:pt idx="92488">
                  <c:v>2.09726</c:v>
                </c:pt>
                <c:pt idx="92489">
                  <c:v>2.09728</c:v>
                </c:pt>
                <c:pt idx="92490">
                  <c:v>2.0973</c:v>
                </c:pt>
                <c:pt idx="92491">
                  <c:v>2.09732</c:v>
                </c:pt>
                <c:pt idx="92492">
                  <c:v>2.09735</c:v>
                </c:pt>
                <c:pt idx="92493">
                  <c:v>2.09737</c:v>
                </c:pt>
                <c:pt idx="92494">
                  <c:v>2.09739</c:v>
                </c:pt>
                <c:pt idx="92495">
                  <c:v>2.09741</c:v>
                </c:pt>
                <c:pt idx="92496">
                  <c:v>2.09744</c:v>
                </c:pt>
                <c:pt idx="92497">
                  <c:v>2.09746</c:v>
                </c:pt>
                <c:pt idx="92498">
                  <c:v>2.09748</c:v>
                </c:pt>
                <c:pt idx="92499">
                  <c:v>2.09751</c:v>
                </c:pt>
                <c:pt idx="92500">
                  <c:v>2.09753</c:v>
                </c:pt>
                <c:pt idx="92501">
                  <c:v>2.09755</c:v>
                </c:pt>
                <c:pt idx="92502">
                  <c:v>2.09757</c:v>
                </c:pt>
                <c:pt idx="92503">
                  <c:v>2.0976</c:v>
                </c:pt>
                <c:pt idx="92504">
                  <c:v>2.09762</c:v>
                </c:pt>
                <c:pt idx="92505">
                  <c:v>2.09764</c:v>
                </c:pt>
                <c:pt idx="92506">
                  <c:v>2.09766</c:v>
                </c:pt>
                <c:pt idx="92507">
                  <c:v>2.09769</c:v>
                </c:pt>
                <c:pt idx="92508">
                  <c:v>2.09771</c:v>
                </c:pt>
                <c:pt idx="92509">
                  <c:v>2.09773</c:v>
                </c:pt>
                <c:pt idx="92510">
                  <c:v>2.09775</c:v>
                </c:pt>
                <c:pt idx="92511">
                  <c:v>2.09778</c:v>
                </c:pt>
                <c:pt idx="92512">
                  <c:v>2.0978</c:v>
                </c:pt>
                <c:pt idx="92513">
                  <c:v>2.09782</c:v>
                </c:pt>
                <c:pt idx="92514">
                  <c:v>2.09785</c:v>
                </c:pt>
                <c:pt idx="92515">
                  <c:v>2.09787</c:v>
                </c:pt>
                <c:pt idx="92516">
                  <c:v>2.09789</c:v>
                </c:pt>
                <c:pt idx="92517">
                  <c:v>2.09791</c:v>
                </c:pt>
                <c:pt idx="92518">
                  <c:v>2.09794</c:v>
                </c:pt>
                <c:pt idx="92519">
                  <c:v>2.09796</c:v>
                </c:pt>
                <c:pt idx="92520">
                  <c:v>2.09798</c:v>
                </c:pt>
                <c:pt idx="92521">
                  <c:v>2.09801</c:v>
                </c:pt>
                <c:pt idx="92522">
                  <c:v>2.09803</c:v>
                </c:pt>
                <c:pt idx="92523">
                  <c:v>2.09805</c:v>
                </c:pt>
                <c:pt idx="92524">
                  <c:v>2.09807</c:v>
                </c:pt>
                <c:pt idx="92525">
                  <c:v>2.09809</c:v>
                </c:pt>
                <c:pt idx="92526">
                  <c:v>2.09812</c:v>
                </c:pt>
                <c:pt idx="92527">
                  <c:v>2.09814</c:v>
                </c:pt>
                <c:pt idx="92528">
                  <c:v>2.09816</c:v>
                </c:pt>
                <c:pt idx="92529">
                  <c:v>2.09819</c:v>
                </c:pt>
                <c:pt idx="92530">
                  <c:v>2.09821</c:v>
                </c:pt>
                <c:pt idx="92531">
                  <c:v>2.09823</c:v>
                </c:pt>
                <c:pt idx="92532">
                  <c:v>2.09825</c:v>
                </c:pt>
                <c:pt idx="92533">
                  <c:v>2.09828</c:v>
                </c:pt>
                <c:pt idx="92534">
                  <c:v>2.0983</c:v>
                </c:pt>
                <c:pt idx="92535">
                  <c:v>2.09832</c:v>
                </c:pt>
                <c:pt idx="92536">
                  <c:v>2.09835</c:v>
                </c:pt>
                <c:pt idx="92537">
                  <c:v>2.09837</c:v>
                </c:pt>
                <c:pt idx="92538">
                  <c:v>2.09839</c:v>
                </c:pt>
                <c:pt idx="92539">
                  <c:v>2.09841</c:v>
                </c:pt>
                <c:pt idx="92540">
                  <c:v>2.09843</c:v>
                </c:pt>
                <c:pt idx="92541">
                  <c:v>2.09846</c:v>
                </c:pt>
                <c:pt idx="92542">
                  <c:v>2.09848</c:v>
                </c:pt>
                <c:pt idx="92543">
                  <c:v>2.0985</c:v>
                </c:pt>
                <c:pt idx="92544">
                  <c:v>2.09853</c:v>
                </c:pt>
                <c:pt idx="92545">
                  <c:v>2.09855</c:v>
                </c:pt>
                <c:pt idx="92546">
                  <c:v>2.09857</c:v>
                </c:pt>
                <c:pt idx="92547">
                  <c:v>2.09859</c:v>
                </c:pt>
                <c:pt idx="92548">
                  <c:v>2.09862</c:v>
                </c:pt>
                <c:pt idx="92549">
                  <c:v>2.09864</c:v>
                </c:pt>
                <c:pt idx="92550">
                  <c:v>2.09866</c:v>
                </c:pt>
                <c:pt idx="92551">
                  <c:v>2.09869</c:v>
                </c:pt>
                <c:pt idx="92552">
                  <c:v>2.09871</c:v>
                </c:pt>
                <c:pt idx="92553">
                  <c:v>2.09873</c:v>
                </c:pt>
                <c:pt idx="92554">
                  <c:v>2.09875</c:v>
                </c:pt>
                <c:pt idx="92555">
                  <c:v>2.09878</c:v>
                </c:pt>
                <c:pt idx="92556">
                  <c:v>2.0988</c:v>
                </c:pt>
                <c:pt idx="92557">
                  <c:v>2.09882</c:v>
                </c:pt>
                <c:pt idx="92558">
                  <c:v>2.09884</c:v>
                </c:pt>
                <c:pt idx="92559">
                  <c:v>2.09887</c:v>
                </c:pt>
                <c:pt idx="92560">
                  <c:v>2.09889</c:v>
                </c:pt>
                <c:pt idx="92561">
                  <c:v>2.09891</c:v>
                </c:pt>
                <c:pt idx="92562">
                  <c:v>2.09893</c:v>
                </c:pt>
                <c:pt idx="92563">
                  <c:v>2.09896</c:v>
                </c:pt>
                <c:pt idx="92564">
                  <c:v>2.09898</c:v>
                </c:pt>
                <c:pt idx="92565">
                  <c:v>2.099</c:v>
                </c:pt>
                <c:pt idx="92566">
                  <c:v>2.09903</c:v>
                </c:pt>
                <c:pt idx="92567">
                  <c:v>2.09905</c:v>
                </c:pt>
                <c:pt idx="92568">
                  <c:v>2.09907</c:v>
                </c:pt>
                <c:pt idx="92569">
                  <c:v>2.09909</c:v>
                </c:pt>
                <c:pt idx="92570">
                  <c:v>2.09912</c:v>
                </c:pt>
                <c:pt idx="92571">
                  <c:v>2.09914</c:v>
                </c:pt>
                <c:pt idx="92572">
                  <c:v>2.09916</c:v>
                </c:pt>
                <c:pt idx="92573">
                  <c:v>2.09918</c:v>
                </c:pt>
                <c:pt idx="92574">
                  <c:v>2.09921</c:v>
                </c:pt>
                <c:pt idx="92575">
                  <c:v>2.09923</c:v>
                </c:pt>
                <c:pt idx="92576">
                  <c:v>2.09925</c:v>
                </c:pt>
                <c:pt idx="92577">
                  <c:v>2.09927</c:v>
                </c:pt>
                <c:pt idx="92578">
                  <c:v>2.0993</c:v>
                </c:pt>
                <c:pt idx="92579">
                  <c:v>2.09932</c:v>
                </c:pt>
                <c:pt idx="92580">
                  <c:v>2.09934</c:v>
                </c:pt>
                <c:pt idx="92581">
                  <c:v>2.09937</c:v>
                </c:pt>
                <c:pt idx="92582">
                  <c:v>2.09939</c:v>
                </c:pt>
                <c:pt idx="92583">
                  <c:v>2.09941</c:v>
                </c:pt>
                <c:pt idx="92584">
                  <c:v>2.09943</c:v>
                </c:pt>
                <c:pt idx="92585">
                  <c:v>2.09946</c:v>
                </c:pt>
                <c:pt idx="92586">
                  <c:v>2.09948</c:v>
                </c:pt>
                <c:pt idx="92587">
                  <c:v>2.0995</c:v>
                </c:pt>
                <c:pt idx="92588">
                  <c:v>2.09952</c:v>
                </c:pt>
                <c:pt idx="92589">
                  <c:v>2.09955</c:v>
                </c:pt>
                <c:pt idx="92590">
                  <c:v>2.09957</c:v>
                </c:pt>
                <c:pt idx="92591">
                  <c:v>2.09959</c:v>
                </c:pt>
                <c:pt idx="92592">
                  <c:v>2.09962</c:v>
                </c:pt>
                <c:pt idx="92593">
                  <c:v>2.09964</c:v>
                </c:pt>
                <c:pt idx="92594">
                  <c:v>2.09966</c:v>
                </c:pt>
                <c:pt idx="92595">
                  <c:v>2.09968</c:v>
                </c:pt>
                <c:pt idx="92596">
                  <c:v>2.09971</c:v>
                </c:pt>
                <c:pt idx="92597">
                  <c:v>2.09973</c:v>
                </c:pt>
                <c:pt idx="92598">
                  <c:v>2.09975</c:v>
                </c:pt>
                <c:pt idx="92599">
                  <c:v>2.09977</c:v>
                </c:pt>
                <c:pt idx="92600">
                  <c:v>2.0998</c:v>
                </c:pt>
                <c:pt idx="92601">
                  <c:v>2.09982</c:v>
                </c:pt>
                <c:pt idx="92602">
                  <c:v>2.09984</c:v>
                </c:pt>
                <c:pt idx="92603">
                  <c:v>2.09986</c:v>
                </c:pt>
                <c:pt idx="92604">
                  <c:v>2.09989</c:v>
                </c:pt>
                <c:pt idx="92605">
                  <c:v>2.09991</c:v>
                </c:pt>
                <c:pt idx="92606">
                  <c:v>2.09993</c:v>
                </c:pt>
                <c:pt idx="92607">
                  <c:v>2.09996</c:v>
                </c:pt>
                <c:pt idx="92608">
                  <c:v>2.09998</c:v>
                </c:pt>
                <c:pt idx="92609">
                  <c:v>2.1</c:v>
                </c:pt>
                <c:pt idx="92610">
                  <c:v>2.10002</c:v>
                </c:pt>
                <c:pt idx="92611">
                  <c:v>2.10005</c:v>
                </c:pt>
                <c:pt idx="92612">
                  <c:v>2.10007</c:v>
                </c:pt>
                <c:pt idx="92613">
                  <c:v>2.10009</c:v>
                </c:pt>
                <c:pt idx="92614">
                  <c:v>2.10011</c:v>
                </c:pt>
                <c:pt idx="92615">
                  <c:v>2.10014</c:v>
                </c:pt>
                <c:pt idx="92616">
                  <c:v>2.10016</c:v>
                </c:pt>
                <c:pt idx="92617">
                  <c:v>2.10018</c:v>
                </c:pt>
                <c:pt idx="92618">
                  <c:v>2.1002</c:v>
                </c:pt>
                <c:pt idx="92619">
                  <c:v>2.10023</c:v>
                </c:pt>
                <c:pt idx="92620">
                  <c:v>2.10025</c:v>
                </c:pt>
                <c:pt idx="92621">
                  <c:v>2.10027</c:v>
                </c:pt>
                <c:pt idx="92622">
                  <c:v>2.1003</c:v>
                </c:pt>
                <c:pt idx="92623">
                  <c:v>2.10032</c:v>
                </c:pt>
                <c:pt idx="92624">
                  <c:v>2.10034</c:v>
                </c:pt>
                <c:pt idx="92625">
                  <c:v>2.10036</c:v>
                </c:pt>
                <c:pt idx="92626">
                  <c:v>2.10039</c:v>
                </c:pt>
                <c:pt idx="92627">
                  <c:v>2.10041</c:v>
                </c:pt>
                <c:pt idx="92628">
                  <c:v>2.10043</c:v>
                </c:pt>
                <c:pt idx="92629">
                  <c:v>2.10045</c:v>
                </c:pt>
                <c:pt idx="92630">
                  <c:v>2.10048</c:v>
                </c:pt>
                <c:pt idx="92631">
                  <c:v>2.1005</c:v>
                </c:pt>
                <c:pt idx="92632">
                  <c:v>2.10052</c:v>
                </c:pt>
                <c:pt idx="92633">
                  <c:v>2.10054</c:v>
                </c:pt>
                <c:pt idx="92634">
                  <c:v>2.10057</c:v>
                </c:pt>
                <c:pt idx="92635">
                  <c:v>2.10059</c:v>
                </c:pt>
                <c:pt idx="92636">
                  <c:v>2.10061</c:v>
                </c:pt>
                <c:pt idx="92637">
                  <c:v>2.10064</c:v>
                </c:pt>
                <c:pt idx="92638">
                  <c:v>2.10066</c:v>
                </c:pt>
                <c:pt idx="92639">
                  <c:v>2.10068</c:v>
                </c:pt>
                <c:pt idx="92640">
                  <c:v>2.1007</c:v>
                </c:pt>
                <c:pt idx="92641">
                  <c:v>2.10073</c:v>
                </c:pt>
                <c:pt idx="92642">
                  <c:v>2.10075</c:v>
                </c:pt>
                <c:pt idx="92643">
                  <c:v>2.10077</c:v>
                </c:pt>
                <c:pt idx="92644">
                  <c:v>2.10079</c:v>
                </c:pt>
                <c:pt idx="92645">
                  <c:v>2.10082</c:v>
                </c:pt>
                <c:pt idx="92646">
                  <c:v>2.10084</c:v>
                </c:pt>
                <c:pt idx="92647">
                  <c:v>2.10086</c:v>
                </c:pt>
                <c:pt idx="92648">
                  <c:v>2.10088</c:v>
                </c:pt>
                <c:pt idx="92649">
                  <c:v>2.10091</c:v>
                </c:pt>
                <c:pt idx="92650">
                  <c:v>2.10093</c:v>
                </c:pt>
                <c:pt idx="92651">
                  <c:v>2.10095</c:v>
                </c:pt>
                <c:pt idx="92652">
                  <c:v>2.10098</c:v>
                </c:pt>
                <c:pt idx="92653">
                  <c:v>2.101</c:v>
                </c:pt>
                <c:pt idx="92654">
                  <c:v>2.10102</c:v>
                </c:pt>
                <c:pt idx="92655">
                  <c:v>2.10104</c:v>
                </c:pt>
                <c:pt idx="92656">
                  <c:v>2.10107</c:v>
                </c:pt>
                <c:pt idx="92657">
                  <c:v>2.10109</c:v>
                </c:pt>
                <c:pt idx="92658">
                  <c:v>2.10111</c:v>
                </c:pt>
                <c:pt idx="92659">
                  <c:v>2.10113</c:v>
                </c:pt>
                <c:pt idx="92660">
                  <c:v>2.10116</c:v>
                </c:pt>
                <c:pt idx="92661">
                  <c:v>2.10118</c:v>
                </c:pt>
                <c:pt idx="92662">
                  <c:v>2.1012</c:v>
                </c:pt>
                <c:pt idx="92663">
                  <c:v>2.10122</c:v>
                </c:pt>
                <c:pt idx="92664">
                  <c:v>2.10125</c:v>
                </c:pt>
                <c:pt idx="92665">
                  <c:v>2.10127</c:v>
                </c:pt>
                <c:pt idx="92666">
                  <c:v>2.10129</c:v>
                </c:pt>
                <c:pt idx="92667">
                  <c:v>2.10132</c:v>
                </c:pt>
                <c:pt idx="92668">
                  <c:v>2.10134</c:v>
                </c:pt>
                <c:pt idx="92669">
                  <c:v>2.10136</c:v>
                </c:pt>
                <c:pt idx="92670">
                  <c:v>2.10138</c:v>
                </c:pt>
                <c:pt idx="92671">
                  <c:v>2.10141</c:v>
                </c:pt>
                <c:pt idx="92672">
                  <c:v>2.10143</c:v>
                </c:pt>
                <c:pt idx="92673">
                  <c:v>2.10145</c:v>
                </c:pt>
                <c:pt idx="92674">
                  <c:v>2.10147</c:v>
                </c:pt>
                <c:pt idx="92675">
                  <c:v>2.1015</c:v>
                </c:pt>
                <c:pt idx="92676">
                  <c:v>2.10152</c:v>
                </c:pt>
                <c:pt idx="92677">
                  <c:v>2.10154</c:v>
                </c:pt>
                <c:pt idx="92678">
                  <c:v>2.10156</c:v>
                </c:pt>
                <c:pt idx="92679">
                  <c:v>2.10159</c:v>
                </c:pt>
                <c:pt idx="92680">
                  <c:v>2.10161</c:v>
                </c:pt>
                <c:pt idx="92681">
                  <c:v>2.10163</c:v>
                </c:pt>
                <c:pt idx="92682">
                  <c:v>2.10166</c:v>
                </c:pt>
                <c:pt idx="92683">
                  <c:v>2.10168</c:v>
                </c:pt>
                <c:pt idx="92684">
                  <c:v>2.1017</c:v>
                </c:pt>
                <c:pt idx="92685">
                  <c:v>2.10172</c:v>
                </c:pt>
                <c:pt idx="92686">
                  <c:v>2.10175</c:v>
                </c:pt>
                <c:pt idx="92687">
                  <c:v>2.10177</c:v>
                </c:pt>
                <c:pt idx="92688">
                  <c:v>2.10179</c:v>
                </c:pt>
                <c:pt idx="92689">
                  <c:v>2.10181</c:v>
                </c:pt>
                <c:pt idx="92690">
                  <c:v>2.10184</c:v>
                </c:pt>
                <c:pt idx="92691">
                  <c:v>2.10186</c:v>
                </c:pt>
                <c:pt idx="92692">
                  <c:v>2.10188</c:v>
                </c:pt>
                <c:pt idx="92693">
                  <c:v>2.1019</c:v>
                </c:pt>
                <c:pt idx="92694">
                  <c:v>2.10193</c:v>
                </c:pt>
                <c:pt idx="92695">
                  <c:v>2.10195</c:v>
                </c:pt>
                <c:pt idx="92696">
                  <c:v>2.10197</c:v>
                </c:pt>
                <c:pt idx="92697">
                  <c:v>2.102</c:v>
                </c:pt>
                <c:pt idx="92698">
                  <c:v>2.10202</c:v>
                </c:pt>
                <c:pt idx="92699">
                  <c:v>2.10204</c:v>
                </c:pt>
                <c:pt idx="92700">
                  <c:v>2.10206</c:v>
                </c:pt>
                <c:pt idx="92701">
                  <c:v>2.10209</c:v>
                </c:pt>
                <c:pt idx="92702">
                  <c:v>2.10211</c:v>
                </c:pt>
                <c:pt idx="92703">
                  <c:v>2.10213</c:v>
                </c:pt>
                <c:pt idx="92704">
                  <c:v>2.10215</c:v>
                </c:pt>
                <c:pt idx="92705">
                  <c:v>2.10218</c:v>
                </c:pt>
                <c:pt idx="92706">
                  <c:v>2.1022</c:v>
                </c:pt>
                <c:pt idx="92707">
                  <c:v>2.10222</c:v>
                </c:pt>
                <c:pt idx="92708">
                  <c:v>2.10224</c:v>
                </c:pt>
                <c:pt idx="92709">
                  <c:v>2.10227</c:v>
                </c:pt>
                <c:pt idx="92710">
                  <c:v>2.10229</c:v>
                </c:pt>
                <c:pt idx="92711">
                  <c:v>2.10231</c:v>
                </c:pt>
                <c:pt idx="92712">
                  <c:v>2.10234</c:v>
                </c:pt>
                <c:pt idx="92713">
                  <c:v>2.10236</c:v>
                </c:pt>
                <c:pt idx="92714">
                  <c:v>2.10238</c:v>
                </c:pt>
                <c:pt idx="92715">
                  <c:v>2.1024</c:v>
                </c:pt>
                <c:pt idx="92716">
                  <c:v>2.10243</c:v>
                </c:pt>
                <c:pt idx="92717">
                  <c:v>2.10245</c:v>
                </c:pt>
                <c:pt idx="92718">
                  <c:v>2.10247</c:v>
                </c:pt>
                <c:pt idx="92719">
                  <c:v>2.10249</c:v>
                </c:pt>
                <c:pt idx="92720">
                  <c:v>2.10252</c:v>
                </c:pt>
                <c:pt idx="92721">
                  <c:v>2.10254</c:v>
                </c:pt>
                <c:pt idx="92722">
                  <c:v>2.10256</c:v>
                </c:pt>
                <c:pt idx="92723">
                  <c:v>2.10258</c:v>
                </c:pt>
                <c:pt idx="92724">
                  <c:v>2.10261</c:v>
                </c:pt>
                <c:pt idx="92725">
                  <c:v>2.10263</c:v>
                </c:pt>
                <c:pt idx="92726">
                  <c:v>2.10265</c:v>
                </c:pt>
                <c:pt idx="92727">
                  <c:v>2.10268</c:v>
                </c:pt>
                <c:pt idx="92728">
                  <c:v>2.1027</c:v>
                </c:pt>
                <c:pt idx="92729">
                  <c:v>2.10272</c:v>
                </c:pt>
                <c:pt idx="92730">
                  <c:v>2.10274</c:v>
                </c:pt>
                <c:pt idx="92731">
                  <c:v>2.10277</c:v>
                </c:pt>
                <c:pt idx="92732">
                  <c:v>2.10279</c:v>
                </c:pt>
                <c:pt idx="92733">
                  <c:v>2.10281</c:v>
                </c:pt>
                <c:pt idx="92734">
                  <c:v>2.10283</c:v>
                </c:pt>
                <c:pt idx="92735">
                  <c:v>2.10286</c:v>
                </c:pt>
                <c:pt idx="92736">
                  <c:v>2.10288</c:v>
                </c:pt>
                <c:pt idx="92737">
                  <c:v>2.1029</c:v>
                </c:pt>
                <c:pt idx="92738">
                  <c:v>2.10292</c:v>
                </c:pt>
                <c:pt idx="92739">
                  <c:v>2.10295</c:v>
                </c:pt>
                <c:pt idx="92740">
                  <c:v>2.10297</c:v>
                </c:pt>
                <c:pt idx="92741">
                  <c:v>2.10299</c:v>
                </c:pt>
                <c:pt idx="92742">
                  <c:v>2.10302</c:v>
                </c:pt>
                <c:pt idx="92743">
                  <c:v>2.10304</c:v>
                </c:pt>
                <c:pt idx="92744">
                  <c:v>2.10306</c:v>
                </c:pt>
                <c:pt idx="92745">
                  <c:v>2.10308</c:v>
                </c:pt>
                <c:pt idx="92746">
                  <c:v>2.10311</c:v>
                </c:pt>
                <c:pt idx="92747">
                  <c:v>2.10313</c:v>
                </c:pt>
                <c:pt idx="92748">
                  <c:v>2.10315</c:v>
                </c:pt>
                <c:pt idx="92749">
                  <c:v>2.10317</c:v>
                </c:pt>
                <c:pt idx="92750">
                  <c:v>2.1032</c:v>
                </c:pt>
                <c:pt idx="92751">
                  <c:v>2.10322</c:v>
                </c:pt>
                <c:pt idx="92752">
                  <c:v>2.10324</c:v>
                </c:pt>
                <c:pt idx="92753">
                  <c:v>2.10326</c:v>
                </c:pt>
                <c:pt idx="92754">
                  <c:v>2.10329</c:v>
                </c:pt>
                <c:pt idx="92755">
                  <c:v>2.10331</c:v>
                </c:pt>
                <c:pt idx="92756">
                  <c:v>2.10333</c:v>
                </c:pt>
                <c:pt idx="92757">
                  <c:v>2.10336</c:v>
                </c:pt>
                <c:pt idx="92758">
                  <c:v>2.10338</c:v>
                </c:pt>
                <c:pt idx="92759">
                  <c:v>2.1034</c:v>
                </c:pt>
                <c:pt idx="92760">
                  <c:v>2.10342</c:v>
                </c:pt>
                <c:pt idx="92761">
                  <c:v>2.10345</c:v>
                </c:pt>
                <c:pt idx="92762">
                  <c:v>2.10347</c:v>
                </c:pt>
                <c:pt idx="92763">
                  <c:v>2.10349</c:v>
                </c:pt>
                <c:pt idx="92764">
                  <c:v>2.10351</c:v>
                </c:pt>
                <c:pt idx="92765">
                  <c:v>2.10354</c:v>
                </c:pt>
                <c:pt idx="92766">
                  <c:v>2.10356</c:v>
                </c:pt>
                <c:pt idx="92767">
                  <c:v>2.10358</c:v>
                </c:pt>
                <c:pt idx="92768">
                  <c:v>2.1036</c:v>
                </c:pt>
                <c:pt idx="92769">
                  <c:v>2.10363</c:v>
                </c:pt>
                <c:pt idx="92770">
                  <c:v>2.10365</c:v>
                </c:pt>
                <c:pt idx="92771">
                  <c:v>2.10367</c:v>
                </c:pt>
                <c:pt idx="92772">
                  <c:v>2.1037</c:v>
                </c:pt>
                <c:pt idx="92773">
                  <c:v>2.10372</c:v>
                </c:pt>
                <c:pt idx="92774">
                  <c:v>2.10374</c:v>
                </c:pt>
                <c:pt idx="92775">
                  <c:v>2.10376</c:v>
                </c:pt>
                <c:pt idx="92776">
                  <c:v>2.10379</c:v>
                </c:pt>
                <c:pt idx="92777">
                  <c:v>2.10381</c:v>
                </c:pt>
                <c:pt idx="92778">
                  <c:v>2.10383</c:v>
                </c:pt>
                <c:pt idx="92779">
                  <c:v>2.10385</c:v>
                </c:pt>
                <c:pt idx="92780">
                  <c:v>2.10388</c:v>
                </c:pt>
                <c:pt idx="92781">
                  <c:v>2.1039</c:v>
                </c:pt>
                <c:pt idx="92782">
                  <c:v>2.10392</c:v>
                </c:pt>
                <c:pt idx="92783">
                  <c:v>2.10395</c:v>
                </c:pt>
                <c:pt idx="92784">
                  <c:v>2.10397</c:v>
                </c:pt>
                <c:pt idx="92785">
                  <c:v>2.10399</c:v>
                </c:pt>
                <c:pt idx="92786">
                  <c:v>2.10401</c:v>
                </c:pt>
                <c:pt idx="92787">
                  <c:v>2.10404</c:v>
                </c:pt>
                <c:pt idx="92788">
                  <c:v>2.10406</c:v>
                </c:pt>
                <c:pt idx="92789">
                  <c:v>2.10408</c:v>
                </c:pt>
                <c:pt idx="92790">
                  <c:v>2.1041</c:v>
                </c:pt>
                <c:pt idx="92791">
                  <c:v>2.10413</c:v>
                </c:pt>
                <c:pt idx="92792">
                  <c:v>2.10415</c:v>
                </c:pt>
                <c:pt idx="92793">
                  <c:v>2.10417</c:v>
                </c:pt>
                <c:pt idx="92794">
                  <c:v>2.10419</c:v>
                </c:pt>
                <c:pt idx="92795">
                  <c:v>2.10422</c:v>
                </c:pt>
                <c:pt idx="92796">
                  <c:v>2.10424</c:v>
                </c:pt>
                <c:pt idx="92797">
                  <c:v>2.10426</c:v>
                </c:pt>
                <c:pt idx="92798">
                  <c:v>2.10429</c:v>
                </c:pt>
                <c:pt idx="92799">
                  <c:v>2.10431</c:v>
                </c:pt>
                <c:pt idx="92800">
                  <c:v>2.10433</c:v>
                </c:pt>
                <c:pt idx="92801">
                  <c:v>2.10435</c:v>
                </c:pt>
                <c:pt idx="92802">
                  <c:v>2.10438</c:v>
                </c:pt>
                <c:pt idx="92803">
                  <c:v>2.1044</c:v>
                </c:pt>
                <c:pt idx="92804">
                  <c:v>2.10442</c:v>
                </c:pt>
                <c:pt idx="92805">
                  <c:v>2.10444</c:v>
                </c:pt>
                <c:pt idx="92806">
                  <c:v>2.10447</c:v>
                </c:pt>
                <c:pt idx="92807">
                  <c:v>2.10449</c:v>
                </c:pt>
                <c:pt idx="92808">
                  <c:v>2.10451</c:v>
                </c:pt>
                <c:pt idx="92809">
                  <c:v>2.10453</c:v>
                </c:pt>
                <c:pt idx="92810">
                  <c:v>2.10456</c:v>
                </c:pt>
                <c:pt idx="92811">
                  <c:v>2.10458</c:v>
                </c:pt>
                <c:pt idx="92812">
                  <c:v>2.1046</c:v>
                </c:pt>
                <c:pt idx="92813">
                  <c:v>2.10463</c:v>
                </c:pt>
                <c:pt idx="92814">
                  <c:v>2.10465</c:v>
                </c:pt>
                <c:pt idx="92815">
                  <c:v>2.10467</c:v>
                </c:pt>
                <c:pt idx="92816">
                  <c:v>2.10469</c:v>
                </c:pt>
                <c:pt idx="92817">
                  <c:v>2.10472</c:v>
                </c:pt>
                <c:pt idx="92818">
                  <c:v>2.10474</c:v>
                </c:pt>
                <c:pt idx="92819">
                  <c:v>2.10476</c:v>
                </c:pt>
                <c:pt idx="92820">
                  <c:v>2.10479</c:v>
                </c:pt>
                <c:pt idx="92821">
                  <c:v>2.10481</c:v>
                </c:pt>
                <c:pt idx="92822">
                  <c:v>2.10483</c:v>
                </c:pt>
                <c:pt idx="92823">
                  <c:v>2.10485</c:v>
                </c:pt>
                <c:pt idx="92824">
                  <c:v>2.10487</c:v>
                </c:pt>
                <c:pt idx="92825">
                  <c:v>2.1049</c:v>
                </c:pt>
                <c:pt idx="92826">
                  <c:v>2.10492</c:v>
                </c:pt>
                <c:pt idx="92827">
                  <c:v>2.10494</c:v>
                </c:pt>
                <c:pt idx="92828">
                  <c:v>2.10497</c:v>
                </c:pt>
                <c:pt idx="92829">
                  <c:v>2.10499</c:v>
                </c:pt>
                <c:pt idx="92830">
                  <c:v>2.10501</c:v>
                </c:pt>
                <c:pt idx="92831">
                  <c:v>2.10503</c:v>
                </c:pt>
                <c:pt idx="92832">
                  <c:v>2.10506</c:v>
                </c:pt>
                <c:pt idx="92833">
                  <c:v>2.10508</c:v>
                </c:pt>
                <c:pt idx="92834">
                  <c:v>2.1051</c:v>
                </c:pt>
                <c:pt idx="92835">
                  <c:v>2.10513</c:v>
                </c:pt>
                <c:pt idx="92836">
                  <c:v>2.10515</c:v>
                </c:pt>
                <c:pt idx="92837">
                  <c:v>2.10517</c:v>
                </c:pt>
                <c:pt idx="92838">
                  <c:v>2.10519</c:v>
                </c:pt>
                <c:pt idx="92839">
                  <c:v>2.10521</c:v>
                </c:pt>
                <c:pt idx="92840">
                  <c:v>2.10524</c:v>
                </c:pt>
                <c:pt idx="92841">
                  <c:v>2.10526</c:v>
                </c:pt>
                <c:pt idx="92842">
                  <c:v>2.10528</c:v>
                </c:pt>
                <c:pt idx="92843">
                  <c:v>2.10531</c:v>
                </c:pt>
                <c:pt idx="92844">
                  <c:v>2.10533</c:v>
                </c:pt>
                <c:pt idx="92845">
                  <c:v>2.10535</c:v>
                </c:pt>
                <c:pt idx="92846">
                  <c:v>2.10537</c:v>
                </c:pt>
                <c:pt idx="92847">
                  <c:v>2.1054</c:v>
                </c:pt>
                <c:pt idx="92848">
                  <c:v>2.10542</c:v>
                </c:pt>
                <c:pt idx="92849">
                  <c:v>2.10544</c:v>
                </c:pt>
                <c:pt idx="92850">
                  <c:v>2.10547</c:v>
                </c:pt>
                <c:pt idx="92851">
                  <c:v>2.10549</c:v>
                </c:pt>
                <c:pt idx="92852">
                  <c:v>2.10551</c:v>
                </c:pt>
                <c:pt idx="92853">
                  <c:v>2.10553</c:v>
                </c:pt>
                <c:pt idx="92854">
                  <c:v>2.10556</c:v>
                </c:pt>
                <c:pt idx="92855">
                  <c:v>2.10558</c:v>
                </c:pt>
                <c:pt idx="92856">
                  <c:v>2.1056</c:v>
                </c:pt>
                <c:pt idx="92857">
                  <c:v>2.10562</c:v>
                </c:pt>
                <c:pt idx="92858">
                  <c:v>2.10565</c:v>
                </c:pt>
                <c:pt idx="92859">
                  <c:v>2.10567</c:v>
                </c:pt>
                <c:pt idx="92860">
                  <c:v>2.10569</c:v>
                </c:pt>
                <c:pt idx="92861">
                  <c:v>2.10571</c:v>
                </c:pt>
                <c:pt idx="92862">
                  <c:v>2.10574</c:v>
                </c:pt>
                <c:pt idx="92863">
                  <c:v>2.10576</c:v>
                </c:pt>
                <c:pt idx="92864">
                  <c:v>2.10578</c:v>
                </c:pt>
                <c:pt idx="92865">
                  <c:v>2.10581</c:v>
                </c:pt>
                <c:pt idx="92866">
                  <c:v>2.10583</c:v>
                </c:pt>
                <c:pt idx="92867">
                  <c:v>2.10585</c:v>
                </c:pt>
                <c:pt idx="92868">
                  <c:v>2.10587</c:v>
                </c:pt>
                <c:pt idx="92869">
                  <c:v>2.1059</c:v>
                </c:pt>
                <c:pt idx="92870">
                  <c:v>2.10592</c:v>
                </c:pt>
                <c:pt idx="92871">
                  <c:v>2.10594</c:v>
                </c:pt>
                <c:pt idx="92872">
                  <c:v>2.10596</c:v>
                </c:pt>
                <c:pt idx="92873">
                  <c:v>2.10599</c:v>
                </c:pt>
                <c:pt idx="92874">
                  <c:v>2.10601</c:v>
                </c:pt>
                <c:pt idx="92875">
                  <c:v>2.10603</c:v>
                </c:pt>
                <c:pt idx="92876">
                  <c:v>2.10605</c:v>
                </c:pt>
                <c:pt idx="92877">
                  <c:v>2.10608</c:v>
                </c:pt>
                <c:pt idx="92878">
                  <c:v>2.1061</c:v>
                </c:pt>
                <c:pt idx="92879">
                  <c:v>2.10612</c:v>
                </c:pt>
                <c:pt idx="92880">
                  <c:v>2.10615</c:v>
                </c:pt>
                <c:pt idx="92881">
                  <c:v>2.10617</c:v>
                </c:pt>
                <c:pt idx="92882">
                  <c:v>2.10619</c:v>
                </c:pt>
                <c:pt idx="92883">
                  <c:v>2.10621</c:v>
                </c:pt>
                <c:pt idx="92884">
                  <c:v>2.10624</c:v>
                </c:pt>
                <c:pt idx="92885">
                  <c:v>2.10626</c:v>
                </c:pt>
                <c:pt idx="92886">
                  <c:v>2.10628</c:v>
                </c:pt>
                <c:pt idx="92887">
                  <c:v>2.1063</c:v>
                </c:pt>
                <c:pt idx="92888">
                  <c:v>2.10633</c:v>
                </c:pt>
                <c:pt idx="92889">
                  <c:v>2.10635</c:v>
                </c:pt>
                <c:pt idx="92890">
                  <c:v>2.10637</c:v>
                </c:pt>
                <c:pt idx="92891">
                  <c:v>2.1064</c:v>
                </c:pt>
                <c:pt idx="92892">
                  <c:v>2.10642</c:v>
                </c:pt>
                <c:pt idx="92893">
                  <c:v>2.10644</c:v>
                </c:pt>
                <c:pt idx="92894">
                  <c:v>2.10646</c:v>
                </c:pt>
                <c:pt idx="92895">
                  <c:v>2.10649</c:v>
                </c:pt>
                <c:pt idx="92896">
                  <c:v>2.10651</c:v>
                </c:pt>
                <c:pt idx="92897">
                  <c:v>2.10653</c:v>
                </c:pt>
                <c:pt idx="92898">
                  <c:v>2.10655</c:v>
                </c:pt>
                <c:pt idx="92899">
                  <c:v>2.10658</c:v>
                </c:pt>
                <c:pt idx="92900">
                  <c:v>2.1066</c:v>
                </c:pt>
                <c:pt idx="92901">
                  <c:v>2.10662</c:v>
                </c:pt>
                <c:pt idx="92902">
                  <c:v>2.10664</c:v>
                </c:pt>
                <c:pt idx="92903">
                  <c:v>2.10667</c:v>
                </c:pt>
                <c:pt idx="92904">
                  <c:v>2.10669</c:v>
                </c:pt>
                <c:pt idx="92905">
                  <c:v>2.10671</c:v>
                </c:pt>
                <c:pt idx="92906">
                  <c:v>2.10674</c:v>
                </c:pt>
                <c:pt idx="92907">
                  <c:v>2.10676</c:v>
                </c:pt>
                <c:pt idx="92908">
                  <c:v>2.10678</c:v>
                </c:pt>
                <c:pt idx="92909">
                  <c:v>2.1068</c:v>
                </c:pt>
                <c:pt idx="92910">
                  <c:v>2.10683</c:v>
                </c:pt>
                <c:pt idx="92911">
                  <c:v>2.10685</c:v>
                </c:pt>
                <c:pt idx="92912">
                  <c:v>2.10687</c:v>
                </c:pt>
                <c:pt idx="92913">
                  <c:v>2.10689</c:v>
                </c:pt>
                <c:pt idx="92914">
                  <c:v>2.10692</c:v>
                </c:pt>
                <c:pt idx="92915">
                  <c:v>2.10694</c:v>
                </c:pt>
                <c:pt idx="92916">
                  <c:v>2.10696</c:v>
                </c:pt>
                <c:pt idx="92917">
                  <c:v>2.10698</c:v>
                </c:pt>
                <c:pt idx="92918">
                  <c:v>2.10701</c:v>
                </c:pt>
                <c:pt idx="92919">
                  <c:v>2.10703</c:v>
                </c:pt>
                <c:pt idx="92920">
                  <c:v>2.10705</c:v>
                </c:pt>
                <c:pt idx="92921">
                  <c:v>2.10708</c:v>
                </c:pt>
                <c:pt idx="92922">
                  <c:v>2.1071</c:v>
                </c:pt>
                <c:pt idx="92923">
                  <c:v>2.10712</c:v>
                </c:pt>
                <c:pt idx="92924">
                  <c:v>2.10714</c:v>
                </c:pt>
                <c:pt idx="92925">
                  <c:v>2.10717</c:v>
                </c:pt>
                <c:pt idx="92926">
                  <c:v>2.10719</c:v>
                </c:pt>
                <c:pt idx="92927">
                  <c:v>2.10721</c:v>
                </c:pt>
                <c:pt idx="92928">
                  <c:v>2.10723</c:v>
                </c:pt>
                <c:pt idx="92929">
                  <c:v>2.10726</c:v>
                </c:pt>
                <c:pt idx="92930">
                  <c:v>2.10728</c:v>
                </c:pt>
                <c:pt idx="92931">
                  <c:v>2.1073</c:v>
                </c:pt>
                <c:pt idx="92932">
                  <c:v>2.10732</c:v>
                </c:pt>
                <c:pt idx="92933">
                  <c:v>2.10735</c:v>
                </c:pt>
                <c:pt idx="92934">
                  <c:v>2.10737</c:v>
                </c:pt>
                <c:pt idx="92935">
                  <c:v>2.10739</c:v>
                </c:pt>
                <c:pt idx="92936">
                  <c:v>2.10742</c:v>
                </c:pt>
                <c:pt idx="92937">
                  <c:v>2.10744</c:v>
                </c:pt>
                <c:pt idx="92938">
                  <c:v>2.10746</c:v>
                </c:pt>
                <c:pt idx="92939">
                  <c:v>2.10748</c:v>
                </c:pt>
                <c:pt idx="92940">
                  <c:v>2.10751</c:v>
                </c:pt>
                <c:pt idx="92941">
                  <c:v>2.10753</c:v>
                </c:pt>
                <c:pt idx="92942">
                  <c:v>2.10755</c:v>
                </c:pt>
                <c:pt idx="92943">
                  <c:v>2.10757</c:v>
                </c:pt>
                <c:pt idx="92944">
                  <c:v>2.1076</c:v>
                </c:pt>
                <c:pt idx="92945">
                  <c:v>2.10762</c:v>
                </c:pt>
                <c:pt idx="92946">
                  <c:v>2.10764</c:v>
                </c:pt>
                <c:pt idx="92947">
                  <c:v>2.10766</c:v>
                </c:pt>
                <c:pt idx="92948">
                  <c:v>2.10769</c:v>
                </c:pt>
                <c:pt idx="92949">
                  <c:v>2.10771</c:v>
                </c:pt>
                <c:pt idx="92950">
                  <c:v>2.10773</c:v>
                </c:pt>
                <c:pt idx="92951">
                  <c:v>2.10776</c:v>
                </c:pt>
                <c:pt idx="92952">
                  <c:v>2.10778</c:v>
                </c:pt>
                <c:pt idx="92953">
                  <c:v>2.1078</c:v>
                </c:pt>
                <c:pt idx="92954">
                  <c:v>2.10782</c:v>
                </c:pt>
                <c:pt idx="92955">
                  <c:v>2.10785</c:v>
                </c:pt>
                <c:pt idx="92956">
                  <c:v>2.10787</c:v>
                </c:pt>
                <c:pt idx="92957">
                  <c:v>2.10789</c:v>
                </c:pt>
                <c:pt idx="92958">
                  <c:v>2.10791</c:v>
                </c:pt>
                <c:pt idx="92959">
                  <c:v>2.10794</c:v>
                </c:pt>
                <c:pt idx="92960">
                  <c:v>2.10796</c:v>
                </c:pt>
                <c:pt idx="92961">
                  <c:v>2.10798</c:v>
                </c:pt>
                <c:pt idx="92962">
                  <c:v>2.108</c:v>
                </c:pt>
                <c:pt idx="92963">
                  <c:v>2.10803</c:v>
                </c:pt>
                <c:pt idx="92964">
                  <c:v>2.10805</c:v>
                </c:pt>
                <c:pt idx="92965">
                  <c:v>2.10807</c:v>
                </c:pt>
                <c:pt idx="92966">
                  <c:v>2.1081</c:v>
                </c:pt>
                <c:pt idx="92967">
                  <c:v>2.10812</c:v>
                </c:pt>
                <c:pt idx="92968">
                  <c:v>2.10814</c:v>
                </c:pt>
                <c:pt idx="92969">
                  <c:v>2.10816</c:v>
                </c:pt>
                <c:pt idx="92970">
                  <c:v>2.10819</c:v>
                </c:pt>
                <c:pt idx="92971">
                  <c:v>2.10821</c:v>
                </c:pt>
                <c:pt idx="92972">
                  <c:v>2.10823</c:v>
                </c:pt>
                <c:pt idx="92973">
                  <c:v>2.10825</c:v>
                </c:pt>
                <c:pt idx="92974">
                  <c:v>2.10828</c:v>
                </c:pt>
                <c:pt idx="92975">
                  <c:v>2.1083</c:v>
                </c:pt>
                <c:pt idx="92976">
                  <c:v>2.10832</c:v>
                </c:pt>
                <c:pt idx="92977">
                  <c:v>2.10834</c:v>
                </c:pt>
                <c:pt idx="92978">
                  <c:v>2.10837</c:v>
                </c:pt>
                <c:pt idx="92979">
                  <c:v>2.10839</c:v>
                </c:pt>
                <c:pt idx="92980">
                  <c:v>2.10841</c:v>
                </c:pt>
                <c:pt idx="92981">
                  <c:v>2.10844</c:v>
                </c:pt>
                <c:pt idx="92982">
                  <c:v>2.10846</c:v>
                </c:pt>
                <c:pt idx="92983">
                  <c:v>2.10848</c:v>
                </c:pt>
                <c:pt idx="92984">
                  <c:v>2.1085</c:v>
                </c:pt>
                <c:pt idx="92985">
                  <c:v>2.10853</c:v>
                </c:pt>
                <c:pt idx="92986">
                  <c:v>2.10855</c:v>
                </c:pt>
                <c:pt idx="92987">
                  <c:v>2.10857</c:v>
                </c:pt>
                <c:pt idx="92988">
                  <c:v>2.10859</c:v>
                </c:pt>
                <c:pt idx="92989">
                  <c:v>2.10862</c:v>
                </c:pt>
                <c:pt idx="92990">
                  <c:v>2.10864</c:v>
                </c:pt>
                <c:pt idx="92991">
                  <c:v>2.10866</c:v>
                </c:pt>
                <c:pt idx="92992">
                  <c:v>2.10868</c:v>
                </c:pt>
                <c:pt idx="92993">
                  <c:v>2.10871</c:v>
                </c:pt>
                <c:pt idx="92994">
                  <c:v>2.10873</c:v>
                </c:pt>
                <c:pt idx="92995">
                  <c:v>2.10875</c:v>
                </c:pt>
                <c:pt idx="92996">
                  <c:v>2.10878</c:v>
                </c:pt>
                <c:pt idx="92997">
                  <c:v>2.1088</c:v>
                </c:pt>
                <c:pt idx="92998">
                  <c:v>2.10882</c:v>
                </c:pt>
                <c:pt idx="92999">
                  <c:v>2.10884</c:v>
                </c:pt>
                <c:pt idx="93000">
                  <c:v>2.10887</c:v>
                </c:pt>
                <c:pt idx="93001">
                  <c:v>2.10889</c:v>
                </c:pt>
                <c:pt idx="93002">
                  <c:v>2.10891</c:v>
                </c:pt>
                <c:pt idx="93003">
                  <c:v>2.10893</c:v>
                </c:pt>
                <c:pt idx="93004">
                  <c:v>2.10896</c:v>
                </c:pt>
                <c:pt idx="93005">
                  <c:v>2.10898</c:v>
                </c:pt>
                <c:pt idx="93006">
                  <c:v>2.109</c:v>
                </c:pt>
                <c:pt idx="93007">
                  <c:v>2.10902</c:v>
                </c:pt>
                <c:pt idx="93008">
                  <c:v>2.10905</c:v>
                </c:pt>
                <c:pt idx="93009">
                  <c:v>2.10907</c:v>
                </c:pt>
                <c:pt idx="93010">
                  <c:v>2.10909</c:v>
                </c:pt>
                <c:pt idx="93011">
                  <c:v>2.10912</c:v>
                </c:pt>
                <c:pt idx="93012">
                  <c:v>2.10914</c:v>
                </c:pt>
                <c:pt idx="93013">
                  <c:v>2.10916</c:v>
                </c:pt>
                <c:pt idx="93014">
                  <c:v>2.10918</c:v>
                </c:pt>
                <c:pt idx="93015">
                  <c:v>2.10921</c:v>
                </c:pt>
                <c:pt idx="93016">
                  <c:v>2.10923</c:v>
                </c:pt>
                <c:pt idx="93017">
                  <c:v>2.10925</c:v>
                </c:pt>
                <c:pt idx="93018">
                  <c:v>2.10927</c:v>
                </c:pt>
                <c:pt idx="93019">
                  <c:v>2.1093</c:v>
                </c:pt>
                <c:pt idx="93020">
                  <c:v>2.10932</c:v>
                </c:pt>
                <c:pt idx="93021">
                  <c:v>2.10934</c:v>
                </c:pt>
                <c:pt idx="93022">
                  <c:v>2.10936</c:v>
                </c:pt>
                <c:pt idx="93023">
                  <c:v>2.10939</c:v>
                </c:pt>
                <c:pt idx="93024">
                  <c:v>2.10941</c:v>
                </c:pt>
                <c:pt idx="93025">
                  <c:v>2.10943</c:v>
                </c:pt>
                <c:pt idx="93026">
                  <c:v>2.10946</c:v>
                </c:pt>
                <c:pt idx="93027">
                  <c:v>2.10948</c:v>
                </c:pt>
                <c:pt idx="93028">
                  <c:v>2.1095</c:v>
                </c:pt>
                <c:pt idx="93029">
                  <c:v>2.10952</c:v>
                </c:pt>
                <c:pt idx="93030">
                  <c:v>2.10955</c:v>
                </c:pt>
                <c:pt idx="93031">
                  <c:v>2.10957</c:v>
                </c:pt>
                <c:pt idx="93032">
                  <c:v>2.10959</c:v>
                </c:pt>
                <c:pt idx="93033">
                  <c:v>2.10961</c:v>
                </c:pt>
                <c:pt idx="93034">
                  <c:v>2.10964</c:v>
                </c:pt>
                <c:pt idx="93035">
                  <c:v>2.10966</c:v>
                </c:pt>
                <c:pt idx="93036">
                  <c:v>2.10968</c:v>
                </c:pt>
                <c:pt idx="93037">
                  <c:v>2.1097</c:v>
                </c:pt>
                <c:pt idx="93038">
                  <c:v>2.10973</c:v>
                </c:pt>
                <c:pt idx="93039">
                  <c:v>2.10975</c:v>
                </c:pt>
                <c:pt idx="93040">
                  <c:v>2.10977</c:v>
                </c:pt>
                <c:pt idx="93041">
                  <c:v>2.1098</c:v>
                </c:pt>
                <c:pt idx="93042">
                  <c:v>2.10982</c:v>
                </c:pt>
                <c:pt idx="93043">
                  <c:v>2.10984</c:v>
                </c:pt>
                <c:pt idx="93044">
                  <c:v>2.10986</c:v>
                </c:pt>
                <c:pt idx="93045">
                  <c:v>2.10989</c:v>
                </c:pt>
                <c:pt idx="93046">
                  <c:v>2.10991</c:v>
                </c:pt>
                <c:pt idx="93047">
                  <c:v>2.10993</c:v>
                </c:pt>
                <c:pt idx="93048">
                  <c:v>2.10995</c:v>
                </c:pt>
                <c:pt idx="93049">
                  <c:v>2.10998</c:v>
                </c:pt>
                <c:pt idx="93050">
                  <c:v>2.11</c:v>
                </c:pt>
                <c:pt idx="93051">
                  <c:v>2.11002</c:v>
                </c:pt>
                <c:pt idx="93052">
                  <c:v>2.11004</c:v>
                </c:pt>
                <c:pt idx="93053">
                  <c:v>2.11007</c:v>
                </c:pt>
                <c:pt idx="93054">
                  <c:v>2.11009</c:v>
                </c:pt>
                <c:pt idx="93055">
                  <c:v>2.11011</c:v>
                </c:pt>
                <c:pt idx="93056">
                  <c:v>2.11014</c:v>
                </c:pt>
                <c:pt idx="93057">
                  <c:v>2.11016</c:v>
                </c:pt>
                <c:pt idx="93058">
                  <c:v>2.11018</c:v>
                </c:pt>
                <c:pt idx="93059">
                  <c:v>2.1102</c:v>
                </c:pt>
                <c:pt idx="93060">
                  <c:v>2.11023</c:v>
                </c:pt>
                <c:pt idx="93061">
                  <c:v>2.11025</c:v>
                </c:pt>
                <c:pt idx="93062">
                  <c:v>2.11027</c:v>
                </c:pt>
                <c:pt idx="93063">
                  <c:v>2.11029</c:v>
                </c:pt>
                <c:pt idx="93064">
                  <c:v>2.11032</c:v>
                </c:pt>
                <c:pt idx="93065">
                  <c:v>2.11034</c:v>
                </c:pt>
                <c:pt idx="93066">
                  <c:v>2.11036</c:v>
                </c:pt>
                <c:pt idx="93067">
                  <c:v>2.11038</c:v>
                </c:pt>
                <c:pt idx="93068">
                  <c:v>2.11041</c:v>
                </c:pt>
                <c:pt idx="93069">
                  <c:v>2.11043</c:v>
                </c:pt>
                <c:pt idx="93070">
                  <c:v>2.11045</c:v>
                </c:pt>
                <c:pt idx="93071">
                  <c:v>2.11048</c:v>
                </c:pt>
                <c:pt idx="93072">
                  <c:v>2.1105</c:v>
                </c:pt>
                <c:pt idx="93073">
                  <c:v>2.11052</c:v>
                </c:pt>
                <c:pt idx="93074">
                  <c:v>2.11054</c:v>
                </c:pt>
                <c:pt idx="93075">
                  <c:v>2.11057</c:v>
                </c:pt>
                <c:pt idx="93076">
                  <c:v>2.11059</c:v>
                </c:pt>
                <c:pt idx="93077">
                  <c:v>2.11061</c:v>
                </c:pt>
                <c:pt idx="93078">
                  <c:v>2.11063</c:v>
                </c:pt>
                <c:pt idx="93079">
                  <c:v>2.11066</c:v>
                </c:pt>
                <c:pt idx="93080">
                  <c:v>2.11068</c:v>
                </c:pt>
                <c:pt idx="93081">
                  <c:v>2.1107</c:v>
                </c:pt>
                <c:pt idx="93082">
                  <c:v>2.11073</c:v>
                </c:pt>
                <c:pt idx="93083">
                  <c:v>2.11075</c:v>
                </c:pt>
                <c:pt idx="93084">
                  <c:v>2.11077</c:v>
                </c:pt>
                <c:pt idx="93085">
                  <c:v>2.11079</c:v>
                </c:pt>
                <c:pt idx="93086">
                  <c:v>2.11082</c:v>
                </c:pt>
                <c:pt idx="93087">
                  <c:v>2.11084</c:v>
                </c:pt>
                <c:pt idx="93088">
                  <c:v>2.11086</c:v>
                </c:pt>
                <c:pt idx="93089">
                  <c:v>2.11088</c:v>
                </c:pt>
                <c:pt idx="93090">
                  <c:v>2.11091</c:v>
                </c:pt>
                <c:pt idx="93091">
                  <c:v>2.11093</c:v>
                </c:pt>
                <c:pt idx="93092">
                  <c:v>2.11095</c:v>
                </c:pt>
                <c:pt idx="93093">
                  <c:v>2.11097</c:v>
                </c:pt>
                <c:pt idx="93094">
                  <c:v>2.111</c:v>
                </c:pt>
                <c:pt idx="93095">
                  <c:v>2.11102</c:v>
                </c:pt>
                <c:pt idx="93096">
                  <c:v>2.11104</c:v>
                </c:pt>
                <c:pt idx="93097">
                  <c:v>2.11107</c:v>
                </c:pt>
                <c:pt idx="93098">
                  <c:v>2.11109</c:v>
                </c:pt>
                <c:pt idx="93099">
                  <c:v>2.11111</c:v>
                </c:pt>
                <c:pt idx="93100">
                  <c:v>2.11113</c:v>
                </c:pt>
                <c:pt idx="93101">
                  <c:v>2.11116</c:v>
                </c:pt>
                <c:pt idx="93102">
                  <c:v>2.11118</c:v>
                </c:pt>
                <c:pt idx="93103">
                  <c:v>2.1112</c:v>
                </c:pt>
                <c:pt idx="93104">
                  <c:v>2.11122</c:v>
                </c:pt>
                <c:pt idx="93105">
                  <c:v>2.11125</c:v>
                </c:pt>
                <c:pt idx="93106">
                  <c:v>2.11127</c:v>
                </c:pt>
                <c:pt idx="93107">
                  <c:v>2.11129</c:v>
                </c:pt>
                <c:pt idx="93108">
                  <c:v>2.11131</c:v>
                </c:pt>
                <c:pt idx="93109">
                  <c:v>2.11134</c:v>
                </c:pt>
                <c:pt idx="93110">
                  <c:v>2.11136</c:v>
                </c:pt>
                <c:pt idx="93111">
                  <c:v>2.11138</c:v>
                </c:pt>
                <c:pt idx="93112">
                  <c:v>2.11141</c:v>
                </c:pt>
                <c:pt idx="93113">
                  <c:v>2.11143</c:v>
                </c:pt>
                <c:pt idx="93114">
                  <c:v>2.11145</c:v>
                </c:pt>
                <c:pt idx="93115">
                  <c:v>2.11147</c:v>
                </c:pt>
                <c:pt idx="93116">
                  <c:v>2.1115</c:v>
                </c:pt>
                <c:pt idx="93117">
                  <c:v>2.11152</c:v>
                </c:pt>
                <c:pt idx="93118">
                  <c:v>2.11154</c:v>
                </c:pt>
                <c:pt idx="93119">
                  <c:v>2.11157</c:v>
                </c:pt>
                <c:pt idx="93120">
                  <c:v>2.11159</c:v>
                </c:pt>
                <c:pt idx="93121">
                  <c:v>2.11161</c:v>
                </c:pt>
                <c:pt idx="93122">
                  <c:v>2.11163</c:v>
                </c:pt>
                <c:pt idx="93123">
                  <c:v>2.11165</c:v>
                </c:pt>
                <c:pt idx="93124">
                  <c:v>2.11168</c:v>
                </c:pt>
                <c:pt idx="93125">
                  <c:v>2.1117</c:v>
                </c:pt>
                <c:pt idx="93126">
                  <c:v>2.11172</c:v>
                </c:pt>
                <c:pt idx="93127">
                  <c:v>2.11175</c:v>
                </c:pt>
                <c:pt idx="93128">
                  <c:v>2.11177</c:v>
                </c:pt>
                <c:pt idx="93129">
                  <c:v>2.11179</c:v>
                </c:pt>
                <c:pt idx="93130">
                  <c:v>2.11181</c:v>
                </c:pt>
                <c:pt idx="93131">
                  <c:v>2.11184</c:v>
                </c:pt>
                <c:pt idx="93132">
                  <c:v>2.11186</c:v>
                </c:pt>
                <c:pt idx="93133">
                  <c:v>2.11188</c:v>
                </c:pt>
                <c:pt idx="93134">
                  <c:v>2.11191</c:v>
                </c:pt>
                <c:pt idx="93135">
                  <c:v>2.11193</c:v>
                </c:pt>
                <c:pt idx="93136">
                  <c:v>2.11195</c:v>
                </c:pt>
                <c:pt idx="93137">
                  <c:v>2.11197</c:v>
                </c:pt>
                <c:pt idx="93138">
                  <c:v>2.11199</c:v>
                </c:pt>
                <c:pt idx="93139">
                  <c:v>2.11202</c:v>
                </c:pt>
                <c:pt idx="93140">
                  <c:v>2.11204</c:v>
                </c:pt>
                <c:pt idx="93141">
                  <c:v>2.11206</c:v>
                </c:pt>
                <c:pt idx="93142">
                  <c:v>2.11209</c:v>
                </c:pt>
                <c:pt idx="93143">
                  <c:v>2.11211</c:v>
                </c:pt>
                <c:pt idx="93144">
                  <c:v>2.11213</c:v>
                </c:pt>
                <c:pt idx="93145">
                  <c:v>2.11215</c:v>
                </c:pt>
                <c:pt idx="93146">
                  <c:v>2.11218</c:v>
                </c:pt>
                <c:pt idx="93147">
                  <c:v>2.1122</c:v>
                </c:pt>
                <c:pt idx="93148">
                  <c:v>2.11222</c:v>
                </c:pt>
                <c:pt idx="93149">
                  <c:v>2.11225</c:v>
                </c:pt>
                <c:pt idx="93150">
                  <c:v>2.11227</c:v>
                </c:pt>
                <c:pt idx="93151">
                  <c:v>2.11229</c:v>
                </c:pt>
                <c:pt idx="93152">
                  <c:v>2.11231</c:v>
                </c:pt>
                <c:pt idx="93153">
                  <c:v>2.11234</c:v>
                </c:pt>
                <c:pt idx="93154">
                  <c:v>2.11236</c:v>
                </c:pt>
                <c:pt idx="93155">
                  <c:v>2.11238</c:v>
                </c:pt>
                <c:pt idx="93156">
                  <c:v>2.1124</c:v>
                </c:pt>
                <c:pt idx="93157">
                  <c:v>2.11243</c:v>
                </c:pt>
                <c:pt idx="93158">
                  <c:v>2.11245</c:v>
                </c:pt>
                <c:pt idx="93159">
                  <c:v>2.11247</c:v>
                </c:pt>
                <c:pt idx="93160">
                  <c:v>2.11249</c:v>
                </c:pt>
                <c:pt idx="93161">
                  <c:v>2.11252</c:v>
                </c:pt>
                <c:pt idx="93162">
                  <c:v>2.11254</c:v>
                </c:pt>
                <c:pt idx="93163">
                  <c:v>2.11256</c:v>
                </c:pt>
                <c:pt idx="93164">
                  <c:v>2.11259</c:v>
                </c:pt>
                <c:pt idx="93165">
                  <c:v>2.11261</c:v>
                </c:pt>
                <c:pt idx="93166">
                  <c:v>2.11263</c:v>
                </c:pt>
                <c:pt idx="93167">
                  <c:v>2.11265</c:v>
                </c:pt>
                <c:pt idx="93168">
                  <c:v>2.11268</c:v>
                </c:pt>
                <c:pt idx="93169">
                  <c:v>2.1127</c:v>
                </c:pt>
                <c:pt idx="93170">
                  <c:v>2.11272</c:v>
                </c:pt>
                <c:pt idx="93171">
                  <c:v>2.11274</c:v>
                </c:pt>
                <c:pt idx="93172">
                  <c:v>2.11277</c:v>
                </c:pt>
                <c:pt idx="93173">
                  <c:v>2.11279</c:v>
                </c:pt>
                <c:pt idx="93174">
                  <c:v>2.11281</c:v>
                </c:pt>
                <c:pt idx="93175">
                  <c:v>2.11283</c:v>
                </c:pt>
                <c:pt idx="93176">
                  <c:v>2.11286</c:v>
                </c:pt>
                <c:pt idx="93177">
                  <c:v>2.11288</c:v>
                </c:pt>
                <c:pt idx="93178">
                  <c:v>2.1129</c:v>
                </c:pt>
                <c:pt idx="93179">
                  <c:v>2.11293</c:v>
                </c:pt>
                <c:pt idx="93180">
                  <c:v>2.11295</c:v>
                </c:pt>
                <c:pt idx="93181">
                  <c:v>2.11297</c:v>
                </c:pt>
                <c:pt idx="93182">
                  <c:v>2.11299</c:v>
                </c:pt>
                <c:pt idx="93183">
                  <c:v>2.11302</c:v>
                </c:pt>
                <c:pt idx="93184">
                  <c:v>2.11304</c:v>
                </c:pt>
                <c:pt idx="93185">
                  <c:v>2.11306</c:v>
                </c:pt>
                <c:pt idx="93186">
                  <c:v>2.11308</c:v>
                </c:pt>
                <c:pt idx="93187">
                  <c:v>2.11311</c:v>
                </c:pt>
                <c:pt idx="93188">
                  <c:v>2.11313</c:v>
                </c:pt>
                <c:pt idx="93189">
                  <c:v>2.11315</c:v>
                </c:pt>
                <c:pt idx="93190">
                  <c:v>2.11318</c:v>
                </c:pt>
                <c:pt idx="93191">
                  <c:v>2.1132</c:v>
                </c:pt>
                <c:pt idx="93192">
                  <c:v>2.11322</c:v>
                </c:pt>
                <c:pt idx="93193">
                  <c:v>2.11324</c:v>
                </c:pt>
                <c:pt idx="93194">
                  <c:v>2.11327</c:v>
                </c:pt>
                <c:pt idx="93195">
                  <c:v>2.11329</c:v>
                </c:pt>
                <c:pt idx="93196">
                  <c:v>2.11331</c:v>
                </c:pt>
                <c:pt idx="93197">
                  <c:v>2.11333</c:v>
                </c:pt>
                <c:pt idx="93198">
                  <c:v>2.11336</c:v>
                </c:pt>
                <c:pt idx="93199">
                  <c:v>2.11338</c:v>
                </c:pt>
                <c:pt idx="93200">
                  <c:v>2.1134</c:v>
                </c:pt>
                <c:pt idx="93201">
                  <c:v>2.11342</c:v>
                </c:pt>
                <c:pt idx="93202">
                  <c:v>2.11345</c:v>
                </c:pt>
                <c:pt idx="93203">
                  <c:v>2.11347</c:v>
                </c:pt>
                <c:pt idx="93204">
                  <c:v>2.11349</c:v>
                </c:pt>
                <c:pt idx="93205">
                  <c:v>2.11352</c:v>
                </c:pt>
                <c:pt idx="93206">
                  <c:v>2.11354</c:v>
                </c:pt>
                <c:pt idx="93207">
                  <c:v>2.11356</c:v>
                </c:pt>
                <c:pt idx="93208">
                  <c:v>2.11358</c:v>
                </c:pt>
                <c:pt idx="93209">
                  <c:v>2.11361</c:v>
                </c:pt>
                <c:pt idx="93210">
                  <c:v>2.11363</c:v>
                </c:pt>
                <c:pt idx="93211">
                  <c:v>2.11365</c:v>
                </c:pt>
                <c:pt idx="93212">
                  <c:v>2.11367</c:v>
                </c:pt>
                <c:pt idx="93213">
                  <c:v>2.1137</c:v>
                </c:pt>
                <c:pt idx="93214">
                  <c:v>2.11372</c:v>
                </c:pt>
                <c:pt idx="93215">
                  <c:v>2.11374</c:v>
                </c:pt>
                <c:pt idx="93216">
                  <c:v>2.11376</c:v>
                </c:pt>
                <c:pt idx="93217">
                  <c:v>2.11379</c:v>
                </c:pt>
                <c:pt idx="93218">
                  <c:v>2.11381</c:v>
                </c:pt>
                <c:pt idx="93219">
                  <c:v>2.11383</c:v>
                </c:pt>
                <c:pt idx="93220">
                  <c:v>2.11386</c:v>
                </c:pt>
                <c:pt idx="93221">
                  <c:v>2.11388</c:v>
                </c:pt>
                <c:pt idx="93222">
                  <c:v>2.1139</c:v>
                </c:pt>
                <c:pt idx="93223">
                  <c:v>2.11392</c:v>
                </c:pt>
                <c:pt idx="93224">
                  <c:v>2.11395</c:v>
                </c:pt>
                <c:pt idx="93225">
                  <c:v>2.11397</c:v>
                </c:pt>
                <c:pt idx="93226">
                  <c:v>2.11399</c:v>
                </c:pt>
                <c:pt idx="93227">
                  <c:v>2.11401</c:v>
                </c:pt>
                <c:pt idx="93228">
                  <c:v>2.11404</c:v>
                </c:pt>
                <c:pt idx="93229">
                  <c:v>2.11406</c:v>
                </c:pt>
                <c:pt idx="93230">
                  <c:v>2.11408</c:v>
                </c:pt>
                <c:pt idx="93231">
                  <c:v>2.1141</c:v>
                </c:pt>
                <c:pt idx="93232">
                  <c:v>2.11413</c:v>
                </c:pt>
                <c:pt idx="93233">
                  <c:v>2.11415</c:v>
                </c:pt>
                <c:pt idx="93234">
                  <c:v>2.11417</c:v>
                </c:pt>
                <c:pt idx="93235">
                  <c:v>2.1142</c:v>
                </c:pt>
                <c:pt idx="93236">
                  <c:v>2.11422</c:v>
                </c:pt>
                <c:pt idx="93237">
                  <c:v>2.11424</c:v>
                </c:pt>
                <c:pt idx="93238">
                  <c:v>2.11426</c:v>
                </c:pt>
                <c:pt idx="93239">
                  <c:v>2.11429</c:v>
                </c:pt>
                <c:pt idx="93240">
                  <c:v>2.11431</c:v>
                </c:pt>
                <c:pt idx="93241">
                  <c:v>2.11433</c:v>
                </c:pt>
                <c:pt idx="93242">
                  <c:v>2.11435</c:v>
                </c:pt>
                <c:pt idx="93243">
                  <c:v>2.11438</c:v>
                </c:pt>
                <c:pt idx="93244">
                  <c:v>2.1144</c:v>
                </c:pt>
                <c:pt idx="93245">
                  <c:v>2.11442</c:v>
                </c:pt>
                <c:pt idx="93246">
                  <c:v>2.11444</c:v>
                </c:pt>
                <c:pt idx="93247">
                  <c:v>2.11447</c:v>
                </c:pt>
                <c:pt idx="93248">
                  <c:v>2.11449</c:v>
                </c:pt>
                <c:pt idx="93249">
                  <c:v>2.11451</c:v>
                </c:pt>
                <c:pt idx="93250">
                  <c:v>2.11454</c:v>
                </c:pt>
                <c:pt idx="93251">
                  <c:v>2.11456</c:v>
                </c:pt>
                <c:pt idx="93252">
                  <c:v>2.11458</c:v>
                </c:pt>
                <c:pt idx="93253">
                  <c:v>2.1146</c:v>
                </c:pt>
                <c:pt idx="93254">
                  <c:v>2.11463</c:v>
                </c:pt>
                <c:pt idx="93255">
                  <c:v>2.11465</c:v>
                </c:pt>
                <c:pt idx="93256">
                  <c:v>2.11467</c:v>
                </c:pt>
                <c:pt idx="93257">
                  <c:v>2.11469</c:v>
                </c:pt>
                <c:pt idx="93258">
                  <c:v>2.11472</c:v>
                </c:pt>
                <c:pt idx="93259">
                  <c:v>2.11474</c:v>
                </c:pt>
                <c:pt idx="93260">
                  <c:v>2.11476</c:v>
                </c:pt>
                <c:pt idx="93261">
                  <c:v>2.11478</c:v>
                </c:pt>
                <c:pt idx="93262">
                  <c:v>2.11481</c:v>
                </c:pt>
                <c:pt idx="93263">
                  <c:v>2.11483</c:v>
                </c:pt>
                <c:pt idx="93264">
                  <c:v>2.11485</c:v>
                </c:pt>
                <c:pt idx="93265">
                  <c:v>2.11488</c:v>
                </c:pt>
                <c:pt idx="93266">
                  <c:v>2.1149</c:v>
                </c:pt>
                <c:pt idx="93267">
                  <c:v>2.11492</c:v>
                </c:pt>
                <c:pt idx="93268">
                  <c:v>2.11494</c:v>
                </c:pt>
                <c:pt idx="93269">
                  <c:v>2.11497</c:v>
                </c:pt>
                <c:pt idx="93270">
                  <c:v>2.11499</c:v>
                </c:pt>
                <c:pt idx="93271">
                  <c:v>2.11501</c:v>
                </c:pt>
                <c:pt idx="93272">
                  <c:v>2.11503</c:v>
                </c:pt>
                <c:pt idx="93273">
                  <c:v>2.11506</c:v>
                </c:pt>
                <c:pt idx="93274">
                  <c:v>2.11508</c:v>
                </c:pt>
                <c:pt idx="93275">
                  <c:v>2.1151</c:v>
                </c:pt>
                <c:pt idx="93276">
                  <c:v>2.11512</c:v>
                </c:pt>
                <c:pt idx="93277">
                  <c:v>2.11515</c:v>
                </c:pt>
                <c:pt idx="93278">
                  <c:v>2.11517</c:v>
                </c:pt>
                <c:pt idx="93279">
                  <c:v>2.11519</c:v>
                </c:pt>
                <c:pt idx="93280">
                  <c:v>2.11522</c:v>
                </c:pt>
                <c:pt idx="93281">
                  <c:v>2.11524</c:v>
                </c:pt>
                <c:pt idx="93282">
                  <c:v>2.11526</c:v>
                </c:pt>
                <c:pt idx="93283">
                  <c:v>2.11528</c:v>
                </c:pt>
                <c:pt idx="93284">
                  <c:v>2.11531</c:v>
                </c:pt>
                <c:pt idx="93285">
                  <c:v>2.11533</c:v>
                </c:pt>
                <c:pt idx="93286">
                  <c:v>2.11535</c:v>
                </c:pt>
                <c:pt idx="93287">
                  <c:v>2.11537</c:v>
                </c:pt>
                <c:pt idx="93288">
                  <c:v>2.1154</c:v>
                </c:pt>
                <c:pt idx="93289">
                  <c:v>2.11542</c:v>
                </c:pt>
                <c:pt idx="93290">
                  <c:v>2.11544</c:v>
                </c:pt>
                <c:pt idx="93291">
                  <c:v>2.11546</c:v>
                </c:pt>
                <c:pt idx="93292">
                  <c:v>2.11549</c:v>
                </c:pt>
                <c:pt idx="93293">
                  <c:v>2.11551</c:v>
                </c:pt>
                <c:pt idx="93294">
                  <c:v>2.11553</c:v>
                </c:pt>
                <c:pt idx="93295">
                  <c:v>2.11556</c:v>
                </c:pt>
                <c:pt idx="93296">
                  <c:v>2.11558</c:v>
                </c:pt>
                <c:pt idx="93297">
                  <c:v>2.1156</c:v>
                </c:pt>
                <c:pt idx="93298">
                  <c:v>2.11562</c:v>
                </c:pt>
                <c:pt idx="93299">
                  <c:v>2.11565</c:v>
                </c:pt>
                <c:pt idx="93300">
                  <c:v>2.11567</c:v>
                </c:pt>
                <c:pt idx="93301">
                  <c:v>2.11569</c:v>
                </c:pt>
                <c:pt idx="93302">
                  <c:v>2.11571</c:v>
                </c:pt>
                <c:pt idx="93303">
                  <c:v>2.11574</c:v>
                </c:pt>
                <c:pt idx="93304">
                  <c:v>2.11576</c:v>
                </c:pt>
                <c:pt idx="93305">
                  <c:v>2.11578</c:v>
                </c:pt>
                <c:pt idx="93306">
                  <c:v>2.1158</c:v>
                </c:pt>
                <c:pt idx="93307">
                  <c:v>2.11583</c:v>
                </c:pt>
                <c:pt idx="93308">
                  <c:v>2.11585</c:v>
                </c:pt>
                <c:pt idx="93309">
                  <c:v>2.11587</c:v>
                </c:pt>
                <c:pt idx="93310">
                  <c:v>2.1159</c:v>
                </c:pt>
                <c:pt idx="93311">
                  <c:v>2.11592</c:v>
                </c:pt>
                <c:pt idx="93312">
                  <c:v>2.11594</c:v>
                </c:pt>
                <c:pt idx="93313">
                  <c:v>2.11596</c:v>
                </c:pt>
                <c:pt idx="93314">
                  <c:v>2.11599</c:v>
                </c:pt>
                <c:pt idx="93315">
                  <c:v>2.11601</c:v>
                </c:pt>
                <c:pt idx="93316">
                  <c:v>2.11603</c:v>
                </c:pt>
                <c:pt idx="93317">
                  <c:v>2.11605</c:v>
                </c:pt>
                <c:pt idx="93318">
                  <c:v>2.11608</c:v>
                </c:pt>
                <c:pt idx="93319">
                  <c:v>2.1161</c:v>
                </c:pt>
                <c:pt idx="93320">
                  <c:v>2.11612</c:v>
                </c:pt>
                <c:pt idx="93321">
                  <c:v>2.11614</c:v>
                </c:pt>
                <c:pt idx="93322">
                  <c:v>2.11617</c:v>
                </c:pt>
                <c:pt idx="93323">
                  <c:v>2.11619</c:v>
                </c:pt>
                <c:pt idx="93324">
                  <c:v>2.11621</c:v>
                </c:pt>
                <c:pt idx="93325">
                  <c:v>2.11624</c:v>
                </c:pt>
                <c:pt idx="93326">
                  <c:v>2.11626</c:v>
                </c:pt>
                <c:pt idx="93327">
                  <c:v>2.11628</c:v>
                </c:pt>
                <c:pt idx="93328">
                  <c:v>2.1163</c:v>
                </c:pt>
                <c:pt idx="93329">
                  <c:v>2.11633</c:v>
                </c:pt>
                <c:pt idx="93330">
                  <c:v>2.11635</c:v>
                </c:pt>
                <c:pt idx="93331">
                  <c:v>2.11637</c:v>
                </c:pt>
                <c:pt idx="93332">
                  <c:v>2.11639</c:v>
                </c:pt>
                <c:pt idx="93333">
                  <c:v>2.11642</c:v>
                </c:pt>
                <c:pt idx="93334">
                  <c:v>2.11644</c:v>
                </c:pt>
                <c:pt idx="93335">
                  <c:v>2.11646</c:v>
                </c:pt>
                <c:pt idx="93336">
                  <c:v>2.11648</c:v>
                </c:pt>
                <c:pt idx="93337">
                  <c:v>2.11651</c:v>
                </c:pt>
                <c:pt idx="93338">
                  <c:v>2.11653</c:v>
                </c:pt>
                <c:pt idx="93339">
                  <c:v>2.11655</c:v>
                </c:pt>
                <c:pt idx="93340">
                  <c:v>2.11658</c:v>
                </c:pt>
                <c:pt idx="93341">
                  <c:v>2.1166</c:v>
                </c:pt>
                <c:pt idx="93342">
                  <c:v>2.11662</c:v>
                </c:pt>
                <c:pt idx="93343">
                  <c:v>2.11664</c:v>
                </c:pt>
                <c:pt idx="93344">
                  <c:v>2.11667</c:v>
                </c:pt>
                <c:pt idx="93345">
                  <c:v>2.11669</c:v>
                </c:pt>
                <c:pt idx="93346">
                  <c:v>2.11671</c:v>
                </c:pt>
                <c:pt idx="93347">
                  <c:v>2.11673</c:v>
                </c:pt>
                <c:pt idx="93348">
                  <c:v>2.11676</c:v>
                </c:pt>
                <c:pt idx="93349">
                  <c:v>2.11678</c:v>
                </c:pt>
                <c:pt idx="93350">
                  <c:v>2.1168</c:v>
                </c:pt>
                <c:pt idx="93351">
                  <c:v>2.11682</c:v>
                </c:pt>
                <c:pt idx="93352">
                  <c:v>2.11685</c:v>
                </c:pt>
                <c:pt idx="93353">
                  <c:v>2.11687</c:v>
                </c:pt>
                <c:pt idx="93354">
                  <c:v>2.11689</c:v>
                </c:pt>
                <c:pt idx="93355">
                  <c:v>2.11692</c:v>
                </c:pt>
                <c:pt idx="93356">
                  <c:v>2.11694</c:v>
                </c:pt>
                <c:pt idx="93357">
                  <c:v>2.11696</c:v>
                </c:pt>
                <c:pt idx="93358">
                  <c:v>2.11698</c:v>
                </c:pt>
                <c:pt idx="93359">
                  <c:v>2.11701</c:v>
                </c:pt>
                <c:pt idx="93360">
                  <c:v>2.11703</c:v>
                </c:pt>
                <c:pt idx="93361">
                  <c:v>2.11705</c:v>
                </c:pt>
                <c:pt idx="93362">
                  <c:v>2.11707</c:v>
                </c:pt>
                <c:pt idx="93363">
                  <c:v>2.1171</c:v>
                </c:pt>
                <c:pt idx="93364">
                  <c:v>2.11712</c:v>
                </c:pt>
                <c:pt idx="93365">
                  <c:v>2.11714</c:v>
                </c:pt>
                <c:pt idx="93366">
                  <c:v>2.11717</c:v>
                </c:pt>
                <c:pt idx="93367">
                  <c:v>2.11719</c:v>
                </c:pt>
                <c:pt idx="93368">
                  <c:v>2.11721</c:v>
                </c:pt>
                <c:pt idx="93369">
                  <c:v>2.11723</c:v>
                </c:pt>
                <c:pt idx="93370">
                  <c:v>2.11726</c:v>
                </c:pt>
                <c:pt idx="93371">
                  <c:v>2.11728</c:v>
                </c:pt>
                <c:pt idx="93372">
                  <c:v>2.1173</c:v>
                </c:pt>
                <c:pt idx="93373">
                  <c:v>2.11732</c:v>
                </c:pt>
                <c:pt idx="93374">
                  <c:v>2.11735</c:v>
                </c:pt>
                <c:pt idx="93375">
                  <c:v>2.11737</c:v>
                </c:pt>
                <c:pt idx="93376">
                  <c:v>2.11739</c:v>
                </c:pt>
                <c:pt idx="93377">
                  <c:v>2.11741</c:v>
                </c:pt>
                <c:pt idx="93378">
                  <c:v>2.11744</c:v>
                </c:pt>
                <c:pt idx="93379">
                  <c:v>2.11746</c:v>
                </c:pt>
                <c:pt idx="93380">
                  <c:v>2.11748</c:v>
                </c:pt>
                <c:pt idx="93381">
                  <c:v>2.11751</c:v>
                </c:pt>
                <c:pt idx="93382">
                  <c:v>2.11753</c:v>
                </c:pt>
                <c:pt idx="93383">
                  <c:v>2.11755</c:v>
                </c:pt>
                <c:pt idx="93384">
                  <c:v>2.11757</c:v>
                </c:pt>
                <c:pt idx="93385">
                  <c:v>2.1176</c:v>
                </c:pt>
                <c:pt idx="93386">
                  <c:v>2.11762</c:v>
                </c:pt>
                <c:pt idx="93387">
                  <c:v>2.11764</c:v>
                </c:pt>
                <c:pt idx="93388">
                  <c:v>2.11766</c:v>
                </c:pt>
                <c:pt idx="93389">
                  <c:v>2.11769</c:v>
                </c:pt>
                <c:pt idx="93390">
                  <c:v>2.11771</c:v>
                </c:pt>
                <c:pt idx="93391">
                  <c:v>2.11773</c:v>
                </c:pt>
                <c:pt idx="93392">
                  <c:v>2.11775</c:v>
                </c:pt>
                <c:pt idx="93393">
                  <c:v>2.11778</c:v>
                </c:pt>
                <c:pt idx="93394">
                  <c:v>2.1178</c:v>
                </c:pt>
                <c:pt idx="93395">
                  <c:v>2.11782</c:v>
                </c:pt>
                <c:pt idx="93396">
                  <c:v>2.11785</c:v>
                </c:pt>
                <c:pt idx="93397">
                  <c:v>2.11787</c:v>
                </c:pt>
                <c:pt idx="93398">
                  <c:v>2.11789</c:v>
                </c:pt>
                <c:pt idx="93399">
                  <c:v>2.11791</c:v>
                </c:pt>
                <c:pt idx="93400">
                  <c:v>2.11794</c:v>
                </c:pt>
                <c:pt idx="93401">
                  <c:v>2.11796</c:v>
                </c:pt>
                <c:pt idx="93402">
                  <c:v>2.11798</c:v>
                </c:pt>
                <c:pt idx="93403">
                  <c:v>2.11801</c:v>
                </c:pt>
                <c:pt idx="93404">
                  <c:v>2.11803</c:v>
                </c:pt>
                <c:pt idx="93405">
                  <c:v>2.11805</c:v>
                </c:pt>
                <c:pt idx="93406">
                  <c:v>2.11807</c:v>
                </c:pt>
                <c:pt idx="93407">
                  <c:v>2.11809</c:v>
                </c:pt>
                <c:pt idx="93408">
                  <c:v>2.11812</c:v>
                </c:pt>
                <c:pt idx="93409">
                  <c:v>2.11814</c:v>
                </c:pt>
                <c:pt idx="93410">
                  <c:v>2.11816</c:v>
                </c:pt>
                <c:pt idx="93411">
                  <c:v>2.11819</c:v>
                </c:pt>
                <c:pt idx="93412">
                  <c:v>2.11821</c:v>
                </c:pt>
                <c:pt idx="93413">
                  <c:v>2.11823</c:v>
                </c:pt>
                <c:pt idx="93414">
                  <c:v>2.11825</c:v>
                </c:pt>
                <c:pt idx="93415">
                  <c:v>2.11828</c:v>
                </c:pt>
                <c:pt idx="93416">
                  <c:v>2.1183</c:v>
                </c:pt>
                <c:pt idx="93417">
                  <c:v>2.11832</c:v>
                </c:pt>
                <c:pt idx="93418">
                  <c:v>2.11835</c:v>
                </c:pt>
                <c:pt idx="93419">
                  <c:v>2.11837</c:v>
                </c:pt>
                <c:pt idx="93420">
                  <c:v>2.11839</c:v>
                </c:pt>
                <c:pt idx="93421">
                  <c:v>2.11841</c:v>
                </c:pt>
                <c:pt idx="93422">
                  <c:v>2.11843</c:v>
                </c:pt>
                <c:pt idx="93423">
                  <c:v>2.11846</c:v>
                </c:pt>
                <c:pt idx="93424">
                  <c:v>2.11848</c:v>
                </c:pt>
                <c:pt idx="93425">
                  <c:v>2.1185</c:v>
                </c:pt>
                <c:pt idx="93426">
                  <c:v>2.11853</c:v>
                </c:pt>
                <c:pt idx="93427">
                  <c:v>2.11855</c:v>
                </c:pt>
                <c:pt idx="93428">
                  <c:v>2.11857</c:v>
                </c:pt>
                <c:pt idx="93429">
                  <c:v>2.11859</c:v>
                </c:pt>
                <c:pt idx="93430">
                  <c:v>2.11862</c:v>
                </c:pt>
                <c:pt idx="93431">
                  <c:v>2.11864</c:v>
                </c:pt>
                <c:pt idx="93432">
                  <c:v>2.11866</c:v>
                </c:pt>
                <c:pt idx="93433">
                  <c:v>2.11869</c:v>
                </c:pt>
                <c:pt idx="93434">
                  <c:v>2.11871</c:v>
                </c:pt>
                <c:pt idx="93435">
                  <c:v>2.11873</c:v>
                </c:pt>
                <c:pt idx="93436">
                  <c:v>2.11875</c:v>
                </c:pt>
                <c:pt idx="93437">
                  <c:v>2.11878</c:v>
                </c:pt>
                <c:pt idx="93438">
                  <c:v>2.1188</c:v>
                </c:pt>
                <c:pt idx="93439">
                  <c:v>2.11882</c:v>
                </c:pt>
                <c:pt idx="93440">
                  <c:v>2.11884</c:v>
                </c:pt>
                <c:pt idx="93441">
                  <c:v>2.11887</c:v>
                </c:pt>
                <c:pt idx="93442">
                  <c:v>2.11889</c:v>
                </c:pt>
                <c:pt idx="93443">
                  <c:v>2.11891</c:v>
                </c:pt>
                <c:pt idx="93444">
                  <c:v>2.11893</c:v>
                </c:pt>
                <c:pt idx="93445">
                  <c:v>2.11896</c:v>
                </c:pt>
                <c:pt idx="93446">
                  <c:v>2.11898</c:v>
                </c:pt>
                <c:pt idx="93447">
                  <c:v>2.119</c:v>
                </c:pt>
                <c:pt idx="93448">
                  <c:v>2.11903</c:v>
                </c:pt>
                <c:pt idx="93449">
                  <c:v>2.11905</c:v>
                </c:pt>
                <c:pt idx="93450">
                  <c:v>2.11907</c:v>
                </c:pt>
                <c:pt idx="93451">
                  <c:v>2.11909</c:v>
                </c:pt>
                <c:pt idx="93452">
                  <c:v>2.11912</c:v>
                </c:pt>
                <c:pt idx="93453">
                  <c:v>2.11914</c:v>
                </c:pt>
                <c:pt idx="93454">
                  <c:v>2.11916</c:v>
                </c:pt>
                <c:pt idx="93455">
                  <c:v>2.11918</c:v>
                </c:pt>
                <c:pt idx="93456">
                  <c:v>2.11921</c:v>
                </c:pt>
                <c:pt idx="93457">
                  <c:v>2.11923</c:v>
                </c:pt>
                <c:pt idx="93458">
                  <c:v>2.11925</c:v>
                </c:pt>
                <c:pt idx="93459">
                  <c:v>2.11927</c:v>
                </c:pt>
                <c:pt idx="93460">
                  <c:v>2.1193</c:v>
                </c:pt>
                <c:pt idx="93461">
                  <c:v>2.11932</c:v>
                </c:pt>
                <c:pt idx="93462">
                  <c:v>2.11934</c:v>
                </c:pt>
                <c:pt idx="93463">
                  <c:v>2.11937</c:v>
                </c:pt>
                <c:pt idx="93464">
                  <c:v>2.11939</c:v>
                </c:pt>
                <c:pt idx="93465">
                  <c:v>2.11941</c:v>
                </c:pt>
                <c:pt idx="93466">
                  <c:v>2.11943</c:v>
                </c:pt>
                <c:pt idx="93467">
                  <c:v>2.11946</c:v>
                </c:pt>
                <c:pt idx="93468">
                  <c:v>2.11948</c:v>
                </c:pt>
                <c:pt idx="93469">
                  <c:v>2.1195</c:v>
                </c:pt>
                <c:pt idx="93470">
                  <c:v>2.11952</c:v>
                </c:pt>
                <c:pt idx="93471">
                  <c:v>2.11955</c:v>
                </c:pt>
                <c:pt idx="93472">
                  <c:v>2.11957</c:v>
                </c:pt>
                <c:pt idx="93473">
                  <c:v>2.11959</c:v>
                </c:pt>
                <c:pt idx="93474">
                  <c:v>2.11962</c:v>
                </c:pt>
                <c:pt idx="93475">
                  <c:v>2.11964</c:v>
                </c:pt>
                <c:pt idx="93476">
                  <c:v>2.11966</c:v>
                </c:pt>
                <c:pt idx="93477">
                  <c:v>2.11968</c:v>
                </c:pt>
                <c:pt idx="93478">
                  <c:v>2.11971</c:v>
                </c:pt>
                <c:pt idx="93479">
                  <c:v>2.11973</c:v>
                </c:pt>
                <c:pt idx="93480">
                  <c:v>2.11975</c:v>
                </c:pt>
                <c:pt idx="93481">
                  <c:v>2.11977</c:v>
                </c:pt>
                <c:pt idx="93482">
                  <c:v>2.1198</c:v>
                </c:pt>
                <c:pt idx="93483">
                  <c:v>2.11982</c:v>
                </c:pt>
                <c:pt idx="93484">
                  <c:v>2.11984</c:v>
                </c:pt>
                <c:pt idx="93485">
                  <c:v>2.11986</c:v>
                </c:pt>
                <c:pt idx="93486">
                  <c:v>2.11989</c:v>
                </c:pt>
                <c:pt idx="93487">
                  <c:v>2.11991</c:v>
                </c:pt>
                <c:pt idx="93488">
                  <c:v>2.11993</c:v>
                </c:pt>
                <c:pt idx="93489">
                  <c:v>2.11996</c:v>
                </c:pt>
                <c:pt idx="93490">
                  <c:v>2.11998</c:v>
                </c:pt>
                <c:pt idx="93491">
                  <c:v>2.12</c:v>
                </c:pt>
                <c:pt idx="93492">
                  <c:v>2.12002</c:v>
                </c:pt>
                <c:pt idx="93493">
                  <c:v>2.12005</c:v>
                </c:pt>
                <c:pt idx="93494">
                  <c:v>2.12007</c:v>
                </c:pt>
                <c:pt idx="93495">
                  <c:v>2.12009</c:v>
                </c:pt>
                <c:pt idx="93496">
                  <c:v>2.12011</c:v>
                </c:pt>
                <c:pt idx="93497">
                  <c:v>2.12014</c:v>
                </c:pt>
                <c:pt idx="93498">
                  <c:v>2.12016</c:v>
                </c:pt>
                <c:pt idx="93499">
                  <c:v>2.12018</c:v>
                </c:pt>
                <c:pt idx="93500">
                  <c:v>2.1202</c:v>
                </c:pt>
                <c:pt idx="93501">
                  <c:v>2.12023</c:v>
                </c:pt>
                <c:pt idx="93502">
                  <c:v>2.12025</c:v>
                </c:pt>
                <c:pt idx="93503">
                  <c:v>2.12027</c:v>
                </c:pt>
                <c:pt idx="93504">
                  <c:v>2.1203</c:v>
                </c:pt>
                <c:pt idx="93505">
                  <c:v>2.12032</c:v>
                </c:pt>
                <c:pt idx="93506">
                  <c:v>2.12034</c:v>
                </c:pt>
                <c:pt idx="93507">
                  <c:v>2.12036</c:v>
                </c:pt>
                <c:pt idx="93508">
                  <c:v>2.12039</c:v>
                </c:pt>
                <c:pt idx="93509">
                  <c:v>2.12041</c:v>
                </c:pt>
                <c:pt idx="93510">
                  <c:v>2.12043</c:v>
                </c:pt>
                <c:pt idx="93511">
                  <c:v>2.12045</c:v>
                </c:pt>
                <c:pt idx="93512">
                  <c:v>2.12048</c:v>
                </c:pt>
                <c:pt idx="93513">
                  <c:v>2.1205</c:v>
                </c:pt>
                <c:pt idx="93514">
                  <c:v>2.12052</c:v>
                </c:pt>
                <c:pt idx="93515">
                  <c:v>2.12054</c:v>
                </c:pt>
                <c:pt idx="93516">
                  <c:v>2.12057</c:v>
                </c:pt>
                <c:pt idx="93517">
                  <c:v>2.12059</c:v>
                </c:pt>
                <c:pt idx="93518">
                  <c:v>2.12061</c:v>
                </c:pt>
                <c:pt idx="93519">
                  <c:v>2.12064</c:v>
                </c:pt>
                <c:pt idx="93520">
                  <c:v>2.12066</c:v>
                </c:pt>
                <c:pt idx="93521">
                  <c:v>2.12068</c:v>
                </c:pt>
                <c:pt idx="93522">
                  <c:v>2.1207</c:v>
                </c:pt>
                <c:pt idx="93523">
                  <c:v>2.12073</c:v>
                </c:pt>
                <c:pt idx="93524">
                  <c:v>2.12075</c:v>
                </c:pt>
                <c:pt idx="93525">
                  <c:v>2.12077</c:v>
                </c:pt>
                <c:pt idx="93526">
                  <c:v>2.12079</c:v>
                </c:pt>
                <c:pt idx="93527">
                  <c:v>2.12082</c:v>
                </c:pt>
                <c:pt idx="93528">
                  <c:v>2.12084</c:v>
                </c:pt>
                <c:pt idx="93529">
                  <c:v>2.12086</c:v>
                </c:pt>
                <c:pt idx="93530">
                  <c:v>2.12088</c:v>
                </c:pt>
                <c:pt idx="93531">
                  <c:v>2.12091</c:v>
                </c:pt>
                <c:pt idx="93532">
                  <c:v>2.12093</c:v>
                </c:pt>
                <c:pt idx="93533">
                  <c:v>2.12095</c:v>
                </c:pt>
                <c:pt idx="93534">
                  <c:v>2.12098</c:v>
                </c:pt>
                <c:pt idx="93535">
                  <c:v>2.121</c:v>
                </c:pt>
                <c:pt idx="93536">
                  <c:v>2.12102</c:v>
                </c:pt>
                <c:pt idx="93537">
                  <c:v>2.12104</c:v>
                </c:pt>
                <c:pt idx="93538">
                  <c:v>2.12107</c:v>
                </c:pt>
                <c:pt idx="93539">
                  <c:v>2.12109</c:v>
                </c:pt>
                <c:pt idx="93540">
                  <c:v>2.12111</c:v>
                </c:pt>
                <c:pt idx="93541">
                  <c:v>2.12113</c:v>
                </c:pt>
                <c:pt idx="93542">
                  <c:v>2.12116</c:v>
                </c:pt>
                <c:pt idx="93543">
                  <c:v>2.12118</c:v>
                </c:pt>
                <c:pt idx="93544">
                  <c:v>2.1212</c:v>
                </c:pt>
                <c:pt idx="93545">
                  <c:v>2.12122</c:v>
                </c:pt>
                <c:pt idx="93546">
                  <c:v>2.12125</c:v>
                </c:pt>
                <c:pt idx="93547">
                  <c:v>2.12127</c:v>
                </c:pt>
                <c:pt idx="93548">
                  <c:v>2.12129</c:v>
                </c:pt>
                <c:pt idx="93549">
                  <c:v>2.12132</c:v>
                </c:pt>
                <c:pt idx="93550">
                  <c:v>2.12134</c:v>
                </c:pt>
                <c:pt idx="93551">
                  <c:v>2.12136</c:v>
                </c:pt>
                <c:pt idx="93552">
                  <c:v>2.12138</c:v>
                </c:pt>
                <c:pt idx="93553">
                  <c:v>2.12141</c:v>
                </c:pt>
                <c:pt idx="93554">
                  <c:v>2.12143</c:v>
                </c:pt>
                <c:pt idx="93555">
                  <c:v>2.12145</c:v>
                </c:pt>
                <c:pt idx="93556">
                  <c:v>2.12147</c:v>
                </c:pt>
                <c:pt idx="93557">
                  <c:v>2.1215</c:v>
                </c:pt>
                <c:pt idx="93558">
                  <c:v>2.12152</c:v>
                </c:pt>
                <c:pt idx="93559">
                  <c:v>2.12154</c:v>
                </c:pt>
                <c:pt idx="93560">
                  <c:v>2.12156</c:v>
                </c:pt>
                <c:pt idx="93561">
                  <c:v>2.12159</c:v>
                </c:pt>
                <c:pt idx="93562">
                  <c:v>2.12161</c:v>
                </c:pt>
                <c:pt idx="93563">
                  <c:v>2.12163</c:v>
                </c:pt>
                <c:pt idx="93564">
                  <c:v>2.12166</c:v>
                </c:pt>
                <c:pt idx="93565">
                  <c:v>2.12168</c:v>
                </c:pt>
                <c:pt idx="93566">
                  <c:v>2.1217</c:v>
                </c:pt>
                <c:pt idx="93567">
                  <c:v>2.12172</c:v>
                </c:pt>
                <c:pt idx="93568">
                  <c:v>2.12175</c:v>
                </c:pt>
                <c:pt idx="93569">
                  <c:v>2.12177</c:v>
                </c:pt>
                <c:pt idx="93570">
                  <c:v>2.12179</c:v>
                </c:pt>
                <c:pt idx="93571">
                  <c:v>2.12181</c:v>
                </c:pt>
                <c:pt idx="93572">
                  <c:v>2.12184</c:v>
                </c:pt>
                <c:pt idx="93573">
                  <c:v>2.12186</c:v>
                </c:pt>
                <c:pt idx="93574">
                  <c:v>2.12188</c:v>
                </c:pt>
                <c:pt idx="93575">
                  <c:v>2.1219</c:v>
                </c:pt>
                <c:pt idx="93576">
                  <c:v>2.12193</c:v>
                </c:pt>
                <c:pt idx="93577">
                  <c:v>2.12195</c:v>
                </c:pt>
                <c:pt idx="93578">
                  <c:v>2.12197</c:v>
                </c:pt>
                <c:pt idx="93579">
                  <c:v>2.122</c:v>
                </c:pt>
                <c:pt idx="93580">
                  <c:v>2.12202</c:v>
                </c:pt>
                <c:pt idx="93581">
                  <c:v>2.12204</c:v>
                </c:pt>
                <c:pt idx="93582">
                  <c:v>2.12206</c:v>
                </c:pt>
                <c:pt idx="93583">
                  <c:v>2.12209</c:v>
                </c:pt>
                <c:pt idx="93584">
                  <c:v>2.12211</c:v>
                </c:pt>
                <c:pt idx="93585">
                  <c:v>2.12213</c:v>
                </c:pt>
                <c:pt idx="93586">
                  <c:v>2.12215</c:v>
                </c:pt>
                <c:pt idx="93587">
                  <c:v>2.12218</c:v>
                </c:pt>
                <c:pt idx="93588">
                  <c:v>2.1222</c:v>
                </c:pt>
                <c:pt idx="93589">
                  <c:v>2.12222</c:v>
                </c:pt>
                <c:pt idx="93590">
                  <c:v>2.12224</c:v>
                </c:pt>
                <c:pt idx="93591">
                  <c:v>2.12227</c:v>
                </c:pt>
                <c:pt idx="93592">
                  <c:v>2.12229</c:v>
                </c:pt>
                <c:pt idx="93593">
                  <c:v>2.12231</c:v>
                </c:pt>
                <c:pt idx="93594">
                  <c:v>2.12234</c:v>
                </c:pt>
                <c:pt idx="93595">
                  <c:v>2.12236</c:v>
                </c:pt>
                <c:pt idx="93596">
                  <c:v>2.12238</c:v>
                </c:pt>
                <c:pt idx="93597">
                  <c:v>2.1224</c:v>
                </c:pt>
                <c:pt idx="93598">
                  <c:v>2.12243</c:v>
                </c:pt>
                <c:pt idx="93599">
                  <c:v>2.12245</c:v>
                </c:pt>
                <c:pt idx="93600">
                  <c:v>2.12247</c:v>
                </c:pt>
                <c:pt idx="93601">
                  <c:v>2.12249</c:v>
                </c:pt>
                <c:pt idx="93602">
                  <c:v>2.12252</c:v>
                </c:pt>
                <c:pt idx="93603">
                  <c:v>2.12254</c:v>
                </c:pt>
                <c:pt idx="93604">
                  <c:v>2.12256</c:v>
                </c:pt>
                <c:pt idx="93605">
                  <c:v>2.12258</c:v>
                </c:pt>
                <c:pt idx="93606">
                  <c:v>2.12261</c:v>
                </c:pt>
                <c:pt idx="93607">
                  <c:v>2.12263</c:v>
                </c:pt>
                <c:pt idx="93608">
                  <c:v>2.12265</c:v>
                </c:pt>
                <c:pt idx="93609">
                  <c:v>2.12268</c:v>
                </c:pt>
                <c:pt idx="93610">
                  <c:v>2.1227</c:v>
                </c:pt>
                <c:pt idx="93611">
                  <c:v>2.12272</c:v>
                </c:pt>
                <c:pt idx="93612">
                  <c:v>2.12274</c:v>
                </c:pt>
                <c:pt idx="93613">
                  <c:v>2.12277</c:v>
                </c:pt>
                <c:pt idx="93614">
                  <c:v>2.12279</c:v>
                </c:pt>
                <c:pt idx="93615">
                  <c:v>2.12281</c:v>
                </c:pt>
                <c:pt idx="93616">
                  <c:v>2.12283</c:v>
                </c:pt>
                <c:pt idx="93617">
                  <c:v>2.12286</c:v>
                </c:pt>
                <c:pt idx="93618">
                  <c:v>2.12288</c:v>
                </c:pt>
                <c:pt idx="93619">
                  <c:v>2.1229</c:v>
                </c:pt>
                <c:pt idx="93620">
                  <c:v>2.12292</c:v>
                </c:pt>
                <c:pt idx="93621">
                  <c:v>2.12295</c:v>
                </c:pt>
                <c:pt idx="93622">
                  <c:v>2.12297</c:v>
                </c:pt>
                <c:pt idx="93623">
                  <c:v>2.12299</c:v>
                </c:pt>
                <c:pt idx="93624">
                  <c:v>2.12302</c:v>
                </c:pt>
                <c:pt idx="93625">
                  <c:v>2.12304</c:v>
                </c:pt>
                <c:pt idx="93626">
                  <c:v>2.12306</c:v>
                </c:pt>
                <c:pt idx="93627">
                  <c:v>2.12308</c:v>
                </c:pt>
                <c:pt idx="93628">
                  <c:v>2.12311</c:v>
                </c:pt>
                <c:pt idx="93629">
                  <c:v>2.12313</c:v>
                </c:pt>
                <c:pt idx="93630">
                  <c:v>2.12315</c:v>
                </c:pt>
                <c:pt idx="93631">
                  <c:v>2.12317</c:v>
                </c:pt>
                <c:pt idx="93632">
                  <c:v>2.1232</c:v>
                </c:pt>
                <c:pt idx="93633">
                  <c:v>2.12322</c:v>
                </c:pt>
                <c:pt idx="93634">
                  <c:v>2.12324</c:v>
                </c:pt>
                <c:pt idx="93635">
                  <c:v>2.12326</c:v>
                </c:pt>
                <c:pt idx="93636">
                  <c:v>2.12329</c:v>
                </c:pt>
                <c:pt idx="93637">
                  <c:v>2.12331</c:v>
                </c:pt>
                <c:pt idx="93638">
                  <c:v>2.12333</c:v>
                </c:pt>
                <c:pt idx="93639">
                  <c:v>2.12336</c:v>
                </c:pt>
                <c:pt idx="93640">
                  <c:v>2.12338</c:v>
                </c:pt>
                <c:pt idx="93641">
                  <c:v>2.1234</c:v>
                </c:pt>
                <c:pt idx="93642">
                  <c:v>2.12342</c:v>
                </c:pt>
                <c:pt idx="93643">
                  <c:v>2.12345</c:v>
                </c:pt>
                <c:pt idx="93644">
                  <c:v>2.12347</c:v>
                </c:pt>
                <c:pt idx="93645">
                  <c:v>2.12349</c:v>
                </c:pt>
                <c:pt idx="93646">
                  <c:v>2.12351</c:v>
                </c:pt>
                <c:pt idx="93647">
                  <c:v>2.12354</c:v>
                </c:pt>
                <c:pt idx="93648">
                  <c:v>2.12356</c:v>
                </c:pt>
                <c:pt idx="93649">
                  <c:v>2.12358</c:v>
                </c:pt>
                <c:pt idx="93650">
                  <c:v>2.1236</c:v>
                </c:pt>
                <c:pt idx="93651">
                  <c:v>2.12363</c:v>
                </c:pt>
                <c:pt idx="93652">
                  <c:v>2.12365</c:v>
                </c:pt>
                <c:pt idx="93653">
                  <c:v>2.12367</c:v>
                </c:pt>
                <c:pt idx="93654">
                  <c:v>2.1237</c:v>
                </c:pt>
                <c:pt idx="93655">
                  <c:v>2.12372</c:v>
                </c:pt>
                <c:pt idx="93656">
                  <c:v>2.12374</c:v>
                </c:pt>
                <c:pt idx="93657">
                  <c:v>2.12376</c:v>
                </c:pt>
                <c:pt idx="93658">
                  <c:v>2.12379</c:v>
                </c:pt>
                <c:pt idx="93659">
                  <c:v>2.12381</c:v>
                </c:pt>
                <c:pt idx="93660">
                  <c:v>2.12383</c:v>
                </c:pt>
                <c:pt idx="93661">
                  <c:v>2.12385</c:v>
                </c:pt>
                <c:pt idx="93662">
                  <c:v>2.12388</c:v>
                </c:pt>
                <c:pt idx="93663">
                  <c:v>2.1239</c:v>
                </c:pt>
                <c:pt idx="93664">
                  <c:v>2.12392</c:v>
                </c:pt>
                <c:pt idx="93665">
                  <c:v>2.12395</c:v>
                </c:pt>
                <c:pt idx="93666">
                  <c:v>2.12397</c:v>
                </c:pt>
                <c:pt idx="93667">
                  <c:v>2.12399</c:v>
                </c:pt>
                <c:pt idx="93668">
                  <c:v>2.12401</c:v>
                </c:pt>
                <c:pt idx="93669">
                  <c:v>2.12404</c:v>
                </c:pt>
                <c:pt idx="93670">
                  <c:v>2.12406</c:v>
                </c:pt>
                <c:pt idx="93671">
                  <c:v>2.12408</c:v>
                </c:pt>
                <c:pt idx="93672">
                  <c:v>2.1241</c:v>
                </c:pt>
                <c:pt idx="93673">
                  <c:v>2.12413</c:v>
                </c:pt>
                <c:pt idx="93674">
                  <c:v>2.12415</c:v>
                </c:pt>
                <c:pt idx="93675">
                  <c:v>2.12417</c:v>
                </c:pt>
                <c:pt idx="93676">
                  <c:v>2.12419</c:v>
                </c:pt>
                <c:pt idx="93677">
                  <c:v>2.12422</c:v>
                </c:pt>
                <c:pt idx="93678">
                  <c:v>2.12424</c:v>
                </c:pt>
                <c:pt idx="93679">
                  <c:v>2.12426</c:v>
                </c:pt>
                <c:pt idx="93680">
                  <c:v>2.12429</c:v>
                </c:pt>
                <c:pt idx="93681">
                  <c:v>2.12431</c:v>
                </c:pt>
                <c:pt idx="93682">
                  <c:v>2.12433</c:v>
                </c:pt>
                <c:pt idx="93683">
                  <c:v>2.12435</c:v>
                </c:pt>
                <c:pt idx="93684">
                  <c:v>2.12438</c:v>
                </c:pt>
                <c:pt idx="93685">
                  <c:v>2.1244</c:v>
                </c:pt>
                <c:pt idx="93686">
                  <c:v>2.12442</c:v>
                </c:pt>
                <c:pt idx="93687">
                  <c:v>2.12444</c:v>
                </c:pt>
                <c:pt idx="93688">
                  <c:v>2.12447</c:v>
                </c:pt>
                <c:pt idx="93689">
                  <c:v>2.12449</c:v>
                </c:pt>
                <c:pt idx="93690">
                  <c:v>2.12451</c:v>
                </c:pt>
                <c:pt idx="93691">
                  <c:v>2.12453</c:v>
                </c:pt>
                <c:pt idx="93692">
                  <c:v>2.12456</c:v>
                </c:pt>
                <c:pt idx="93693">
                  <c:v>2.12458</c:v>
                </c:pt>
                <c:pt idx="93694">
                  <c:v>2.1246</c:v>
                </c:pt>
                <c:pt idx="93695">
                  <c:v>2.12463</c:v>
                </c:pt>
                <c:pt idx="93696">
                  <c:v>2.12465</c:v>
                </c:pt>
                <c:pt idx="93697">
                  <c:v>2.12467</c:v>
                </c:pt>
                <c:pt idx="93698">
                  <c:v>2.12469</c:v>
                </c:pt>
                <c:pt idx="93699">
                  <c:v>2.12472</c:v>
                </c:pt>
                <c:pt idx="93700">
                  <c:v>2.12474</c:v>
                </c:pt>
                <c:pt idx="93701">
                  <c:v>2.12476</c:v>
                </c:pt>
                <c:pt idx="93702">
                  <c:v>2.12479</c:v>
                </c:pt>
                <c:pt idx="93703">
                  <c:v>2.12481</c:v>
                </c:pt>
                <c:pt idx="93704">
                  <c:v>2.12483</c:v>
                </c:pt>
                <c:pt idx="93705">
                  <c:v>2.12485</c:v>
                </c:pt>
                <c:pt idx="93706">
                  <c:v>2.12487</c:v>
                </c:pt>
                <c:pt idx="93707">
                  <c:v>2.1249</c:v>
                </c:pt>
                <c:pt idx="93708">
                  <c:v>2.12492</c:v>
                </c:pt>
                <c:pt idx="93709">
                  <c:v>2.12494</c:v>
                </c:pt>
                <c:pt idx="93710">
                  <c:v>2.12497</c:v>
                </c:pt>
                <c:pt idx="93711">
                  <c:v>2.12499</c:v>
                </c:pt>
                <c:pt idx="93712">
                  <c:v>2.12501</c:v>
                </c:pt>
                <c:pt idx="93713">
                  <c:v>2.12503</c:v>
                </c:pt>
                <c:pt idx="93714">
                  <c:v>2.12506</c:v>
                </c:pt>
                <c:pt idx="93715">
                  <c:v>2.12508</c:v>
                </c:pt>
                <c:pt idx="93716">
                  <c:v>2.1251</c:v>
                </c:pt>
                <c:pt idx="93717">
                  <c:v>2.12513</c:v>
                </c:pt>
                <c:pt idx="93718">
                  <c:v>2.12515</c:v>
                </c:pt>
                <c:pt idx="93719">
                  <c:v>2.12517</c:v>
                </c:pt>
                <c:pt idx="93720">
                  <c:v>2.12519</c:v>
                </c:pt>
                <c:pt idx="93721">
                  <c:v>2.12521</c:v>
                </c:pt>
                <c:pt idx="93722">
                  <c:v>2.12524</c:v>
                </c:pt>
                <c:pt idx="93723">
                  <c:v>2.12526</c:v>
                </c:pt>
                <c:pt idx="93724">
                  <c:v>2.12528</c:v>
                </c:pt>
                <c:pt idx="93725">
                  <c:v>2.12531</c:v>
                </c:pt>
                <c:pt idx="93726">
                  <c:v>2.12533</c:v>
                </c:pt>
                <c:pt idx="93727">
                  <c:v>2.12535</c:v>
                </c:pt>
                <c:pt idx="93728">
                  <c:v>2.12537</c:v>
                </c:pt>
                <c:pt idx="93729">
                  <c:v>2.1254</c:v>
                </c:pt>
                <c:pt idx="93730">
                  <c:v>2.12542</c:v>
                </c:pt>
                <c:pt idx="93731">
                  <c:v>2.12544</c:v>
                </c:pt>
                <c:pt idx="93732">
                  <c:v>2.12547</c:v>
                </c:pt>
                <c:pt idx="93733">
                  <c:v>2.12549</c:v>
                </c:pt>
                <c:pt idx="93734">
                  <c:v>2.12551</c:v>
                </c:pt>
                <c:pt idx="93735">
                  <c:v>2.12553</c:v>
                </c:pt>
                <c:pt idx="93736">
                  <c:v>2.12556</c:v>
                </c:pt>
                <c:pt idx="93737">
                  <c:v>2.12558</c:v>
                </c:pt>
                <c:pt idx="93738">
                  <c:v>2.1256</c:v>
                </c:pt>
                <c:pt idx="93739">
                  <c:v>2.12562</c:v>
                </c:pt>
                <c:pt idx="93740">
                  <c:v>2.12565</c:v>
                </c:pt>
                <c:pt idx="93741">
                  <c:v>2.12567</c:v>
                </c:pt>
                <c:pt idx="93742">
                  <c:v>2.12569</c:v>
                </c:pt>
                <c:pt idx="93743">
                  <c:v>2.12571</c:v>
                </c:pt>
                <c:pt idx="93744">
                  <c:v>2.12574</c:v>
                </c:pt>
                <c:pt idx="93745">
                  <c:v>2.12576</c:v>
                </c:pt>
                <c:pt idx="93746">
                  <c:v>2.12578</c:v>
                </c:pt>
                <c:pt idx="93747">
                  <c:v>2.12581</c:v>
                </c:pt>
                <c:pt idx="93748">
                  <c:v>2.12583</c:v>
                </c:pt>
                <c:pt idx="93749">
                  <c:v>2.12585</c:v>
                </c:pt>
                <c:pt idx="93750">
                  <c:v>2.12587</c:v>
                </c:pt>
                <c:pt idx="93751">
                  <c:v>2.1259</c:v>
                </c:pt>
                <c:pt idx="93752">
                  <c:v>2.12592</c:v>
                </c:pt>
                <c:pt idx="93753">
                  <c:v>2.12594</c:v>
                </c:pt>
                <c:pt idx="93754">
                  <c:v>2.12596</c:v>
                </c:pt>
                <c:pt idx="93755">
                  <c:v>2.12599</c:v>
                </c:pt>
                <c:pt idx="93756">
                  <c:v>2.12601</c:v>
                </c:pt>
                <c:pt idx="93757">
                  <c:v>2.12603</c:v>
                </c:pt>
                <c:pt idx="93758">
                  <c:v>2.12605</c:v>
                </c:pt>
                <c:pt idx="93759">
                  <c:v>2.12608</c:v>
                </c:pt>
                <c:pt idx="93760">
                  <c:v>2.1261</c:v>
                </c:pt>
                <c:pt idx="93761">
                  <c:v>2.12612</c:v>
                </c:pt>
                <c:pt idx="93762">
                  <c:v>2.12615</c:v>
                </c:pt>
                <c:pt idx="93763">
                  <c:v>2.12617</c:v>
                </c:pt>
                <c:pt idx="93764">
                  <c:v>2.12619</c:v>
                </c:pt>
                <c:pt idx="93765">
                  <c:v>2.12621</c:v>
                </c:pt>
                <c:pt idx="93766">
                  <c:v>2.12624</c:v>
                </c:pt>
                <c:pt idx="93767">
                  <c:v>2.12626</c:v>
                </c:pt>
                <c:pt idx="93768">
                  <c:v>2.12628</c:v>
                </c:pt>
                <c:pt idx="93769">
                  <c:v>2.1263</c:v>
                </c:pt>
                <c:pt idx="93770">
                  <c:v>2.12633</c:v>
                </c:pt>
                <c:pt idx="93771">
                  <c:v>2.12635</c:v>
                </c:pt>
                <c:pt idx="93772">
                  <c:v>2.12637</c:v>
                </c:pt>
                <c:pt idx="93773">
                  <c:v>2.1264</c:v>
                </c:pt>
                <c:pt idx="93774">
                  <c:v>2.12642</c:v>
                </c:pt>
                <c:pt idx="93775">
                  <c:v>2.12644</c:v>
                </c:pt>
                <c:pt idx="93776">
                  <c:v>2.12646</c:v>
                </c:pt>
                <c:pt idx="93777">
                  <c:v>2.12649</c:v>
                </c:pt>
                <c:pt idx="93778">
                  <c:v>2.12651</c:v>
                </c:pt>
                <c:pt idx="93779">
                  <c:v>2.12653</c:v>
                </c:pt>
                <c:pt idx="93780">
                  <c:v>2.12655</c:v>
                </c:pt>
                <c:pt idx="93781">
                  <c:v>2.12658</c:v>
                </c:pt>
                <c:pt idx="93782">
                  <c:v>2.1266</c:v>
                </c:pt>
                <c:pt idx="93783">
                  <c:v>2.12662</c:v>
                </c:pt>
                <c:pt idx="93784">
                  <c:v>2.12664</c:v>
                </c:pt>
                <c:pt idx="93785">
                  <c:v>2.12667</c:v>
                </c:pt>
                <c:pt idx="93786">
                  <c:v>2.12669</c:v>
                </c:pt>
                <c:pt idx="93787">
                  <c:v>2.12671</c:v>
                </c:pt>
                <c:pt idx="93788">
                  <c:v>2.12674</c:v>
                </c:pt>
                <c:pt idx="93789">
                  <c:v>2.12676</c:v>
                </c:pt>
                <c:pt idx="93790">
                  <c:v>2.12678</c:v>
                </c:pt>
                <c:pt idx="93791">
                  <c:v>2.1268</c:v>
                </c:pt>
                <c:pt idx="93792">
                  <c:v>2.12683</c:v>
                </c:pt>
                <c:pt idx="93793">
                  <c:v>2.12685</c:v>
                </c:pt>
                <c:pt idx="93794">
                  <c:v>2.12687</c:v>
                </c:pt>
                <c:pt idx="93795">
                  <c:v>2.12689</c:v>
                </c:pt>
                <c:pt idx="93796">
                  <c:v>2.12692</c:v>
                </c:pt>
                <c:pt idx="93797">
                  <c:v>2.12694</c:v>
                </c:pt>
                <c:pt idx="93798">
                  <c:v>2.12696</c:v>
                </c:pt>
                <c:pt idx="93799">
                  <c:v>2.12698</c:v>
                </c:pt>
                <c:pt idx="93800">
                  <c:v>2.12701</c:v>
                </c:pt>
                <c:pt idx="93801">
                  <c:v>2.12703</c:v>
                </c:pt>
                <c:pt idx="93802">
                  <c:v>2.12705</c:v>
                </c:pt>
                <c:pt idx="93803">
                  <c:v>2.12708</c:v>
                </c:pt>
                <c:pt idx="93804">
                  <c:v>2.1271</c:v>
                </c:pt>
                <c:pt idx="93805">
                  <c:v>2.12712</c:v>
                </c:pt>
                <c:pt idx="93806">
                  <c:v>2.12714</c:v>
                </c:pt>
                <c:pt idx="93807">
                  <c:v>2.12717</c:v>
                </c:pt>
                <c:pt idx="93808">
                  <c:v>2.12719</c:v>
                </c:pt>
                <c:pt idx="93809">
                  <c:v>2.12721</c:v>
                </c:pt>
                <c:pt idx="93810">
                  <c:v>2.12723</c:v>
                </c:pt>
                <c:pt idx="93811">
                  <c:v>2.12726</c:v>
                </c:pt>
                <c:pt idx="93812">
                  <c:v>2.12728</c:v>
                </c:pt>
                <c:pt idx="93813">
                  <c:v>2.1273</c:v>
                </c:pt>
                <c:pt idx="93814">
                  <c:v>2.12732</c:v>
                </c:pt>
                <c:pt idx="93815">
                  <c:v>2.12735</c:v>
                </c:pt>
                <c:pt idx="93816">
                  <c:v>2.12737</c:v>
                </c:pt>
                <c:pt idx="93817">
                  <c:v>2.12739</c:v>
                </c:pt>
                <c:pt idx="93818">
                  <c:v>2.12742</c:v>
                </c:pt>
                <c:pt idx="93819">
                  <c:v>2.12744</c:v>
                </c:pt>
                <c:pt idx="93820">
                  <c:v>2.12746</c:v>
                </c:pt>
                <c:pt idx="93821">
                  <c:v>2.12748</c:v>
                </c:pt>
                <c:pt idx="93822">
                  <c:v>2.12751</c:v>
                </c:pt>
                <c:pt idx="93823">
                  <c:v>2.12753</c:v>
                </c:pt>
                <c:pt idx="93824">
                  <c:v>2.12755</c:v>
                </c:pt>
                <c:pt idx="93825">
                  <c:v>2.12757</c:v>
                </c:pt>
                <c:pt idx="93826">
                  <c:v>2.1276</c:v>
                </c:pt>
                <c:pt idx="93827">
                  <c:v>2.12762</c:v>
                </c:pt>
                <c:pt idx="93828">
                  <c:v>2.12764</c:v>
                </c:pt>
                <c:pt idx="93829">
                  <c:v>2.12766</c:v>
                </c:pt>
                <c:pt idx="93830">
                  <c:v>2.12769</c:v>
                </c:pt>
                <c:pt idx="93831">
                  <c:v>2.12771</c:v>
                </c:pt>
                <c:pt idx="93832">
                  <c:v>2.12773</c:v>
                </c:pt>
                <c:pt idx="93833">
                  <c:v>2.12776</c:v>
                </c:pt>
                <c:pt idx="93834">
                  <c:v>2.12778</c:v>
                </c:pt>
                <c:pt idx="93835">
                  <c:v>2.1278</c:v>
                </c:pt>
                <c:pt idx="93836">
                  <c:v>2.12782</c:v>
                </c:pt>
                <c:pt idx="93837">
                  <c:v>2.12785</c:v>
                </c:pt>
                <c:pt idx="93838">
                  <c:v>2.12787</c:v>
                </c:pt>
                <c:pt idx="93839">
                  <c:v>2.12789</c:v>
                </c:pt>
                <c:pt idx="93840">
                  <c:v>2.12791</c:v>
                </c:pt>
                <c:pt idx="93841">
                  <c:v>2.12794</c:v>
                </c:pt>
                <c:pt idx="93842">
                  <c:v>2.12796</c:v>
                </c:pt>
                <c:pt idx="93843">
                  <c:v>2.12798</c:v>
                </c:pt>
                <c:pt idx="93844">
                  <c:v>2.128</c:v>
                </c:pt>
                <c:pt idx="93845">
                  <c:v>2.12803</c:v>
                </c:pt>
                <c:pt idx="93846">
                  <c:v>2.12805</c:v>
                </c:pt>
                <c:pt idx="93847">
                  <c:v>2.12807</c:v>
                </c:pt>
                <c:pt idx="93848">
                  <c:v>2.1281</c:v>
                </c:pt>
                <c:pt idx="93849">
                  <c:v>2.12812</c:v>
                </c:pt>
                <c:pt idx="93850">
                  <c:v>2.12814</c:v>
                </c:pt>
                <c:pt idx="93851">
                  <c:v>2.12816</c:v>
                </c:pt>
                <c:pt idx="93852">
                  <c:v>2.12819</c:v>
                </c:pt>
                <c:pt idx="93853">
                  <c:v>2.12821</c:v>
                </c:pt>
                <c:pt idx="93854">
                  <c:v>2.12823</c:v>
                </c:pt>
                <c:pt idx="93855">
                  <c:v>2.12825</c:v>
                </c:pt>
                <c:pt idx="93856">
                  <c:v>2.12828</c:v>
                </c:pt>
                <c:pt idx="93857">
                  <c:v>2.1283</c:v>
                </c:pt>
                <c:pt idx="93858">
                  <c:v>2.12832</c:v>
                </c:pt>
                <c:pt idx="93859">
                  <c:v>2.12834</c:v>
                </c:pt>
                <c:pt idx="93860">
                  <c:v>2.12837</c:v>
                </c:pt>
                <c:pt idx="93861">
                  <c:v>2.12839</c:v>
                </c:pt>
                <c:pt idx="93862">
                  <c:v>2.12841</c:v>
                </c:pt>
                <c:pt idx="93863">
                  <c:v>2.12844</c:v>
                </c:pt>
                <c:pt idx="93864">
                  <c:v>2.12846</c:v>
                </c:pt>
                <c:pt idx="93865">
                  <c:v>2.12848</c:v>
                </c:pt>
                <c:pt idx="93866">
                  <c:v>2.1285</c:v>
                </c:pt>
                <c:pt idx="93867">
                  <c:v>2.12853</c:v>
                </c:pt>
                <c:pt idx="93868">
                  <c:v>2.12855</c:v>
                </c:pt>
                <c:pt idx="93869">
                  <c:v>2.12857</c:v>
                </c:pt>
                <c:pt idx="93870">
                  <c:v>2.12859</c:v>
                </c:pt>
                <c:pt idx="93871">
                  <c:v>2.12862</c:v>
                </c:pt>
                <c:pt idx="93872">
                  <c:v>2.12864</c:v>
                </c:pt>
                <c:pt idx="93873">
                  <c:v>2.12866</c:v>
                </c:pt>
                <c:pt idx="93874">
                  <c:v>2.12868</c:v>
                </c:pt>
                <c:pt idx="93875">
                  <c:v>2.12871</c:v>
                </c:pt>
                <c:pt idx="93876">
                  <c:v>2.12873</c:v>
                </c:pt>
                <c:pt idx="93877">
                  <c:v>2.12875</c:v>
                </c:pt>
                <c:pt idx="93878">
                  <c:v>2.12878</c:v>
                </c:pt>
                <c:pt idx="93879">
                  <c:v>2.1288</c:v>
                </c:pt>
                <c:pt idx="93880">
                  <c:v>2.12882</c:v>
                </c:pt>
                <c:pt idx="93881">
                  <c:v>2.12884</c:v>
                </c:pt>
                <c:pt idx="93882">
                  <c:v>2.12887</c:v>
                </c:pt>
                <c:pt idx="93883">
                  <c:v>2.12889</c:v>
                </c:pt>
                <c:pt idx="93884">
                  <c:v>2.12891</c:v>
                </c:pt>
                <c:pt idx="93885">
                  <c:v>2.12893</c:v>
                </c:pt>
                <c:pt idx="93886">
                  <c:v>2.12896</c:v>
                </c:pt>
                <c:pt idx="93887">
                  <c:v>2.12898</c:v>
                </c:pt>
                <c:pt idx="93888">
                  <c:v>2.129</c:v>
                </c:pt>
                <c:pt idx="93889">
                  <c:v>2.12902</c:v>
                </c:pt>
                <c:pt idx="93890">
                  <c:v>2.12905</c:v>
                </c:pt>
                <c:pt idx="93891">
                  <c:v>2.12907</c:v>
                </c:pt>
                <c:pt idx="93892">
                  <c:v>2.12909</c:v>
                </c:pt>
                <c:pt idx="93893">
                  <c:v>2.12912</c:v>
                </c:pt>
                <c:pt idx="93894">
                  <c:v>2.12914</c:v>
                </c:pt>
                <c:pt idx="93895">
                  <c:v>2.12916</c:v>
                </c:pt>
                <c:pt idx="93896">
                  <c:v>2.12918</c:v>
                </c:pt>
                <c:pt idx="93897">
                  <c:v>2.12921</c:v>
                </c:pt>
                <c:pt idx="93898">
                  <c:v>2.12923</c:v>
                </c:pt>
                <c:pt idx="93899">
                  <c:v>2.12925</c:v>
                </c:pt>
                <c:pt idx="93900">
                  <c:v>2.12927</c:v>
                </c:pt>
                <c:pt idx="93901">
                  <c:v>2.1293</c:v>
                </c:pt>
                <c:pt idx="93902">
                  <c:v>2.12932</c:v>
                </c:pt>
                <c:pt idx="93903">
                  <c:v>2.12934</c:v>
                </c:pt>
                <c:pt idx="93904">
                  <c:v>2.12936</c:v>
                </c:pt>
                <c:pt idx="93905">
                  <c:v>2.12939</c:v>
                </c:pt>
                <c:pt idx="93906">
                  <c:v>2.12941</c:v>
                </c:pt>
                <c:pt idx="93907">
                  <c:v>2.12943</c:v>
                </c:pt>
                <c:pt idx="93908">
                  <c:v>2.12946</c:v>
                </c:pt>
                <c:pt idx="93909">
                  <c:v>2.12948</c:v>
                </c:pt>
                <c:pt idx="93910">
                  <c:v>2.1295</c:v>
                </c:pt>
                <c:pt idx="93911">
                  <c:v>2.12952</c:v>
                </c:pt>
                <c:pt idx="93912">
                  <c:v>2.12955</c:v>
                </c:pt>
                <c:pt idx="93913">
                  <c:v>2.12957</c:v>
                </c:pt>
                <c:pt idx="93914">
                  <c:v>2.12959</c:v>
                </c:pt>
                <c:pt idx="93915">
                  <c:v>2.12961</c:v>
                </c:pt>
                <c:pt idx="93916">
                  <c:v>2.12964</c:v>
                </c:pt>
                <c:pt idx="93917">
                  <c:v>2.12966</c:v>
                </c:pt>
                <c:pt idx="93918">
                  <c:v>2.12968</c:v>
                </c:pt>
                <c:pt idx="93919">
                  <c:v>2.1297</c:v>
                </c:pt>
                <c:pt idx="93920">
                  <c:v>2.12973</c:v>
                </c:pt>
                <c:pt idx="93921">
                  <c:v>2.12975</c:v>
                </c:pt>
                <c:pt idx="93922">
                  <c:v>2.12977</c:v>
                </c:pt>
                <c:pt idx="93923">
                  <c:v>2.1298</c:v>
                </c:pt>
                <c:pt idx="93924">
                  <c:v>2.12982</c:v>
                </c:pt>
                <c:pt idx="93925">
                  <c:v>2.12984</c:v>
                </c:pt>
                <c:pt idx="93926">
                  <c:v>2.12986</c:v>
                </c:pt>
                <c:pt idx="93927">
                  <c:v>2.12989</c:v>
                </c:pt>
                <c:pt idx="93928">
                  <c:v>2.12991</c:v>
                </c:pt>
                <c:pt idx="93929">
                  <c:v>2.12993</c:v>
                </c:pt>
                <c:pt idx="93930">
                  <c:v>2.12995</c:v>
                </c:pt>
                <c:pt idx="93931">
                  <c:v>2.12998</c:v>
                </c:pt>
                <c:pt idx="93932">
                  <c:v>2.13</c:v>
                </c:pt>
                <c:pt idx="93933">
                  <c:v>2.13002</c:v>
                </c:pt>
                <c:pt idx="93934">
                  <c:v>2.13004</c:v>
                </c:pt>
                <c:pt idx="93935">
                  <c:v>2.13007</c:v>
                </c:pt>
                <c:pt idx="93936">
                  <c:v>2.13009</c:v>
                </c:pt>
                <c:pt idx="93937">
                  <c:v>2.13011</c:v>
                </c:pt>
                <c:pt idx="93938">
                  <c:v>2.13014</c:v>
                </c:pt>
                <c:pt idx="93939">
                  <c:v>2.13016</c:v>
                </c:pt>
                <c:pt idx="93940">
                  <c:v>2.13018</c:v>
                </c:pt>
                <c:pt idx="93941">
                  <c:v>2.1302</c:v>
                </c:pt>
                <c:pt idx="93942">
                  <c:v>2.13023</c:v>
                </c:pt>
                <c:pt idx="93943">
                  <c:v>2.13025</c:v>
                </c:pt>
                <c:pt idx="93944">
                  <c:v>2.13027</c:v>
                </c:pt>
                <c:pt idx="93945">
                  <c:v>2.13029</c:v>
                </c:pt>
                <c:pt idx="93946">
                  <c:v>2.13032</c:v>
                </c:pt>
                <c:pt idx="93947">
                  <c:v>2.13034</c:v>
                </c:pt>
                <c:pt idx="93948">
                  <c:v>2.13036</c:v>
                </c:pt>
                <c:pt idx="93949">
                  <c:v>2.13038</c:v>
                </c:pt>
                <c:pt idx="93950">
                  <c:v>2.13041</c:v>
                </c:pt>
                <c:pt idx="93951">
                  <c:v>2.13043</c:v>
                </c:pt>
                <c:pt idx="93952">
                  <c:v>2.13045</c:v>
                </c:pt>
                <c:pt idx="93953">
                  <c:v>2.13048</c:v>
                </c:pt>
                <c:pt idx="93954">
                  <c:v>2.1305</c:v>
                </c:pt>
                <c:pt idx="93955">
                  <c:v>2.13052</c:v>
                </c:pt>
                <c:pt idx="93956">
                  <c:v>2.13054</c:v>
                </c:pt>
                <c:pt idx="93957">
                  <c:v>2.13057</c:v>
                </c:pt>
                <c:pt idx="93958">
                  <c:v>2.13059</c:v>
                </c:pt>
                <c:pt idx="93959">
                  <c:v>2.13061</c:v>
                </c:pt>
                <c:pt idx="93960">
                  <c:v>2.13063</c:v>
                </c:pt>
                <c:pt idx="93961">
                  <c:v>2.13066</c:v>
                </c:pt>
                <c:pt idx="93962">
                  <c:v>2.13068</c:v>
                </c:pt>
                <c:pt idx="93963">
                  <c:v>2.1307</c:v>
                </c:pt>
                <c:pt idx="93964">
                  <c:v>2.13073</c:v>
                </c:pt>
                <c:pt idx="93965">
                  <c:v>2.13075</c:v>
                </c:pt>
                <c:pt idx="93966">
                  <c:v>2.13077</c:v>
                </c:pt>
                <c:pt idx="93967">
                  <c:v>2.13079</c:v>
                </c:pt>
                <c:pt idx="93968">
                  <c:v>2.13082</c:v>
                </c:pt>
                <c:pt idx="93969">
                  <c:v>2.13084</c:v>
                </c:pt>
                <c:pt idx="93970">
                  <c:v>2.13086</c:v>
                </c:pt>
                <c:pt idx="93971">
                  <c:v>2.13088</c:v>
                </c:pt>
                <c:pt idx="93972">
                  <c:v>2.13091</c:v>
                </c:pt>
                <c:pt idx="93973">
                  <c:v>2.13093</c:v>
                </c:pt>
                <c:pt idx="93974">
                  <c:v>2.13095</c:v>
                </c:pt>
                <c:pt idx="93975">
                  <c:v>2.13097</c:v>
                </c:pt>
                <c:pt idx="93976">
                  <c:v>2.131</c:v>
                </c:pt>
                <c:pt idx="93977">
                  <c:v>2.13102</c:v>
                </c:pt>
                <c:pt idx="93978">
                  <c:v>2.13104</c:v>
                </c:pt>
                <c:pt idx="93979">
                  <c:v>2.13107</c:v>
                </c:pt>
                <c:pt idx="93980">
                  <c:v>2.13109</c:v>
                </c:pt>
                <c:pt idx="93981">
                  <c:v>2.13111</c:v>
                </c:pt>
                <c:pt idx="93982">
                  <c:v>2.13113</c:v>
                </c:pt>
                <c:pt idx="93983">
                  <c:v>2.13116</c:v>
                </c:pt>
                <c:pt idx="93984">
                  <c:v>2.13118</c:v>
                </c:pt>
                <c:pt idx="93985">
                  <c:v>2.1312</c:v>
                </c:pt>
                <c:pt idx="93986">
                  <c:v>2.13122</c:v>
                </c:pt>
                <c:pt idx="93987">
                  <c:v>2.13125</c:v>
                </c:pt>
                <c:pt idx="93988">
                  <c:v>2.13127</c:v>
                </c:pt>
                <c:pt idx="93989">
                  <c:v>2.13129</c:v>
                </c:pt>
                <c:pt idx="93990">
                  <c:v>2.13131</c:v>
                </c:pt>
                <c:pt idx="93991">
                  <c:v>2.13134</c:v>
                </c:pt>
                <c:pt idx="93992">
                  <c:v>2.13136</c:v>
                </c:pt>
                <c:pt idx="93993">
                  <c:v>2.13138</c:v>
                </c:pt>
                <c:pt idx="93994">
                  <c:v>2.13141</c:v>
                </c:pt>
                <c:pt idx="93995">
                  <c:v>2.13143</c:v>
                </c:pt>
                <c:pt idx="93996">
                  <c:v>2.13145</c:v>
                </c:pt>
                <c:pt idx="93997">
                  <c:v>2.13147</c:v>
                </c:pt>
                <c:pt idx="93998">
                  <c:v>2.1315</c:v>
                </c:pt>
                <c:pt idx="93999">
                  <c:v>2.13152</c:v>
                </c:pt>
                <c:pt idx="94000">
                  <c:v>2.13154</c:v>
                </c:pt>
                <c:pt idx="94001">
                  <c:v>2.13157</c:v>
                </c:pt>
                <c:pt idx="94002">
                  <c:v>2.13159</c:v>
                </c:pt>
                <c:pt idx="94003">
                  <c:v>2.13161</c:v>
                </c:pt>
                <c:pt idx="94004">
                  <c:v>2.13163</c:v>
                </c:pt>
                <c:pt idx="94005">
                  <c:v>2.13165</c:v>
                </c:pt>
                <c:pt idx="94006">
                  <c:v>2.13168</c:v>
                </c:pt>
                <c:pt idx="94007">
                  <c:v>2.1317</c:v>
                </c:pt>
                <c:pt idx="94008">
                  <c:v>2.13172</c:v>
                </c:pt>
                <c:pt idx="94009">
                  <c:v>2.13175</c:v>
                </c:pt>
                <c:pt idx="94010">
                  <c:v>2.13177</c:v>
                </c:pt>
                <c:pt idx="94011">
                  <c:v>2.13179</c:v>
                </c:pt>
                <c:pt idx="94012">
                  <c:v>2.13181</c:v>
                </c:pt>
                <c:pt idx="94013">
                  <c:v>2.13184</c:v>
                </c:pt>
                <c:pt idx="94014">
                  <c:v>2.13186</c:v>
                </c:pt>
                <c:pt idx="94015">
                  <c:v>2.13188</c:v>
                </c:pt>
                <c:pt idx="94016">
                  <c:v>2.13191</c:v>
                </c:pt>
                <c:pt idx="94017">
                  <c:v>2.13193</c:v>
                </c:pt>
                <c:pt idx="94018">
                  <c:v>2.13195</c:v>
                </c:pt>
                <c:pt idx="94019">
                  <c:v>2.13197</c:v>
                </c:pt>
                <c:pt idx="94020">
                  <c:v>2.13199</c:v>
                </c:pt>
                <c:pt idx="94021">
                  <c:v>2.13202</c:v>
                </c:pt>
                <c:pt idx="94022">
                  <c:v>2.13204</c:v>
                </c:pt>
                <c:pt idx="94023">
                  <c:v>2.13206</c:v>
                </c:pt>
                <c:pt idx="94024">
                  <c:v>2.13209</c:v>
                </c:pt>
                <c:pt idx="94025">
                  <c:v>2.13211</c:v>
                </c:pt>
                <c:pt idx="94026">
                  <c:v>2.13213</c:v>
                </c:pt>
                <c:pt idx="94027">
                  <c:v>2.13215</c:v>
                </c:pt>
                <c:pt idx="94028">
                  <c:v>2.13218</c:v>
                </c:pt>
                <c:pt idx="94029">
                  <c:v>2.1322</c:v>
                </c:pt>
                <c:pt idx="94030">
                  <c:v>2.13222</c:v>
                </c:pt>
                <c:pt idx="94031">
                  <c:v>2.13225</c:v>
                </c:pt>
                <c:pt idx="94032">
                  <c:v>2.13227</c:v>
                </c:pt>
                <c:pt idx="94033">
                  <c:v>2.13229</c:v>
                </c:pt>
                <c:pt idx="94034">
                  <c:v>2.13231</c:v>
                </c:pt>
                <c:pt idx="94035">
                  <c:v>2.13234</c:v>
                </c:pt>
                <c:pt idx="94036">
                  <c:v>2.13236</c:v>
                </c:pt>
                <c:pt idx="94037">
                  <c:v>2.13238</c:v>
                </c:pt>
                <c:pt idx="94038">
                  <c:v>2.1324</c:v>
                </c:pt>
                <c:pt idx="94039">
                  <c:v>2.13243</c:v>
                </c:pt>
                <c:pt idx="94040">
                  <c:v>2.13245</c:v>
                </c:pt>
                <c:pt idx="94041">
                  <c:v>2.13247</c:v>
                </c:pt>
                <c:pt idx="94042">
                  <c:v>2.13249</c:v>
                </c:pt>
                <c:pt idx="94043">
                  <c:v>2.13252</c:v>
                </c:pt>
                <c:pt idx="94044">
                  <c:v>2.13254</c:v>
                </c:pt>
                <c:pt idx="94045">
                  <c:v>2.13256</c:v>
                </c:pt>
                <c:pt idx="94046">
                  <c:v>2.13259</c:v>
                </c:pt>
                <c:pt idx="94047">
                  <c:v>2.13261</c:v>
                </c:pt>
                <c:pt idx="94048">
                  <c:v>2.13263</c:v>
                </c:pt>
                <c:pt idx="94049">
                  <c:v>2.13265</c:v>
                </c:pt>
                <c:pt idx="94050">
                  <c:v>2.13268</c:v>
                </c:pt>
                <c:pt idx="94051">
                  <c:v>2.1327</c:v>
                </c:pt>
                <c:pt idx="94052">
                  <c:v>2.13272</c:v>
                </c:pt>
                <c:pt idx="94053">
                  <c:v>2.13274</c:v>
                </c:pt>
                <c:pt idx="94054">
                  <c:v>2.13277</c:v>
                </c:pt>
                <c:pt idx="94055">
                  <c:v>2.13279</c:v>
                </c:pt>
                <c:pt idx="94056">
                  <c:v>2.13281</c:v>
                </c:pt>
                <c:pt idx="94057">
                  <c:v>2.13283</c:v>
                </c:pt>
                <c:pt idx="94058">
                  <c:v>2.13286</c:v>
                </c:pt>
                <c:pt idx="94059">
                  <c:v>2.13288</c:v>
                </c:pt>
                <c:pt idx="94060">
                  <c:v>2.1329</c:v>
                </c:pt>
                <c:pt idx="94061">
                  <c:v>2.13293</c:v>
                </c:pt>
                <c:pt idx="94062">
                  <c:v>2.13295</c:v>
                </c:pt>
                <c:pt idx="94063">
                  <c:v>2.13297</c:v>
                </c:pt>
                <c:pt idx="94064">
                  <c:v>2.13299</c:v>
                </c:pt>
                <c:pt idx="94065">
                  <c:v>2.13302</c:v>
                </c:pt>
                <c:pt idx="94066">
                  <c:v>2.13304</c:v>
                </c:pt>
                <c:pt idx="94067">
                  <c:v>2.13306</c:v>
                </c:pt>
                <c:pt idx="94068">
                  <c:v>2.13308</c:v>
                </c:pt>
                <c:pt idx="94069">
                  <c:v>2.13311</c:v>
                </c:pt>
                <c:pt idx="94070">
                  <c:v>2.13313</c:v>
                </c:pt>
                <c:pt idx="94071">
                  <c:v>2.13315</c:v>
                </c:pt>
                <c:pt idx="94072">
                  <c:v>2.13318</c:v>
                </c:pt>
                <c:pt idx="94073">
                  <c:v>2.1332</c:v>
                </c:pt>
                <c:pt idx="94074">
                  <c:v>2.13322</c:v>
                </c:pt>
                <c:pt idx="94075">
                  <c:v>2.13324</c:v>
                </c:pt>
                <c:pt idx="94076">
                  <c:v>2.13327</c:v>
                </c:pt>
                <c:pt idx="94077">
                  <c:v>2.13329</c:v>
                </c:pt>
                <c:pt idx="94078">
                  <c:v>2.13331</c:v>
                </c:pt>
                <c:pt idx="94079">
                  <c:v>2.13333</c:v>
                </c:pt>
                <c:pt idx="94080">
                  <c:v>2.13336</c:v>
                </c:pt>
                <c:pt idx="94081">
                  <c:v>2.13338</c:v>
                </c:pt>
                <c:pt idx="94082">
                  <c:v>2.1334</c:v>
                </c:pt>
                <c:pt idx="94083">
                  <c:v>2.13342</c:v>
                </c:pt>
                <c:pt idx="94084">
                  <c:v>2.13345</c:v>
                </c:pt>
                <c:pt idx="94085">
                  <c:v>2.13347</c:v>
                </c:pt>
                <c:pt idx="94086">
                  <c:v>2.13349</c:v>
                </c:pt>
                <c:pt idx="94087">
                  <c:v>2.13352</c:v>
                </c:pt>
                <c:pt idx="94088">
                  <c:v>2.13354</c:v>
                </c:pt>
                <c:pt idx="94089">
                  <c:v>2.13356</c:v>
                </c:pt>
                <c:pt idx="94090">
                  <c:v>2.13358</c:v>
                </c:pt>
                <c:pt idx="94091">
                  <c:v>2.13361</c:v>
                </c:pt>
                <c:pt idx="94092">
                  <c:v>2.13363</c:v>
                </c:pt>
                <c:pt idx="94093">
                  <c:v>2.13365</c:v>
                </c:pt>
                <c:pt idx="94094">
                  <c:v>2.13367</c:v>
                </c:pt>
                <c:pt idx="94095">
                  <c:v>2.1337</c:v>
                </c:pt>
                <c:pt idx="94096">
                  <c:v>2.13372</c:v>
                </c:pt>
                <c:pt idx="94097">
                  <c:v>2.13374</c:v>
                </c:pt>
                <c:pt idx="94098">
                  <c:v>2.13376</c:v>
                </c:pt>
                <c:pt idx="94099">
                  <c:v>2.13379</c:v>
                </c:pt>
                <c:pt idx="94100">
                  <c:v>2.13381</c:v>
                </c:pt>
                <c:pt idx="94101">
                  <c:v>2.13383</c:v>
                </c:pt>
                <c:pt idx="94102">
                  <c:v>2.13386</c:v>
                </c:pt>
                <c:pt idx="94103">
                  <c:v>2.13388</c:v>
                </c:pt>
                <c:pt idx="94104">
                  <c:v>2.1339</c:v>
                </c:pt>
                <c:pt idx="94105">
                  <c:v>2.13392</c:v>
                </c:pt>
                <c:pt idx="94106">
                  <c:v>2.13395</c:v>
                </c:pt>
                <c:pt idx="94107">
                  <c:v>2.13397</c:v>
                </c:pt>
                <c:pt idx="94108">
                  <c:v>2.13399</c:v>
                </c:pt>
                <c:pt idx="94109">
                  <c:v>2.13401</c:v>
                </c:pt>
                <c:pt idx="94110">
                  <c:v>2.13404</c:v>
                </c:pt>
                <c:pt idx="94111">
                  <c:v>2.13406</c:v>
                </c:pt>
                <c:pt idx="94112">
                  <c:v>2.13408</c:v>
                </c:pt>
                <c:pt idx="94113">
                  <c:v>2.1341</c:v>
                </c:pt>
                <c:pt idx="94114">
                  <c:v>2.13413</c:v>
                </c:pt>
                <c:pt idx="94115">
                  <c:v>2.13415</c:v>
                </c:pt>
                <c:pt idx="94116">
                  <c:v>2.13417</c:v>
                </c:pt>
                <c:pt idx="94117">
                  <c:v>2.1342</c:v>
                </c:pt>
                <c:pt idx="94118">
                  <c:v>2.13422</c:v>
                </c:pt>
                <c:pt idx="94119">
                  <c:v>2.13424</c:v>
                </c:pt>
                <c:pt idx="94120">
                  <c:v>2.13426</c:v>
                </c:pt>
                <c:pt idx="94121">
                  <c:v>2.13429</c:v>
                </c:pt>
                <c:pt idx="94122">
                  <c:v>2.13431</c:v>
                </c:pt>
                <c:pt idx="94123">
                  <c:v>2.13433</c:v>
                </c:pt>
                <c:pt idx="94124">
                  <c:v>2.13435</c:v>
                </c:pt>
                <c:pt idx="94125">
                  <c:v>2.13438</c:v>
                </c:pt>
                <c:pt idx="94126">
                  <c:v>2.1344</c:v>
                </c:pt>
                <c:pt idx="94127">
                  <c:v>2.13442</c:v>
                </c:pt>
                <c:pt idx="94128">
                  <c:v>2.13444</c:v>
                </c:pt>
                <c:pt idx="94129">
                  <c:v>2.13447</c:v>
                </c:pt>
                <c:pt idx="94130">
                  <c:v>2.13449</c:v>
                </c:pt>
                <c:pt idx="94131">
                  <c:v>2.13451</c:v>
                </c:pt>
                <c:pt idx="94132">
                  <c:v>2.13454</c:v>
                </c:pt>
                <c:pt idx="94133">
                  <c:v>2.13456</c:v>
                </c:pt>
                <c:pt idx="94134">
                  <c:v>2.13458</c:v>
                </c:pt>
                <c:pt idx="94135">
                  <c:v>2.1346</c:v>
                </c:pt>
                <c:pt idx="94136">
                  <c:v>2.13463</c:v>
                </c:pt>
                <c:pt idx="94137">
                  <c:v>2.13465</c:v>
                </c:pt>
                <c:pt idx="94138">
                  <c:v>2.13467</c:v>
                </c:pt>
                <c:pt idx="94139">
                  <c:v>2.13469</c:v>
                </c:pt>
                <c:pt idx="94140">
                  <c:v>2.13472</c:v>
                </c:pt>
                <c:pt idx="94141">
                  <c:v>2.13474</c:v>
                </c:pt>
                <c:pt idx="94142">
                  <c:v>2.13476</c:v>
                </c:pt>
                <c:pt idx="94143">
                  <c:v>2.13478</c:v>
                </c:pt>
                <c:pt idx="94144">
                  <c:v>2.13481</c:v>
                </c:pt>
                <c:pt idx="94145">
                  <c:v>2.13483</c:v>
                </c:pt>
                <c:pt idx="94146">
                  <c:v>2.13485</c:v>
                </c:pt>
                <c:pt idx="94147">
                  <c:v>2.13488</c:v>
                </c:pt>
                <c:pt idx="94148">
                  <c:v>2.1349</c:v>
                </c:pt>
                <c:pt idx="94149">
                  <c:v>2.13492</c:v>
                </c:pt>
                <c:pt idx="94150">
                  <c:v>2.13494</c:v>
                </c:pt>
                <c:pt idx="94151">
                  <c:v>2.13497</c:v>
                </c:pt>
                <c:pt idx="94152">
                  <c:v>2.13499</c:v>
                </c:pt>
                <c:pt idx="94153">
                  <c:v>2.13501</c:v>
                </c:pt>
                <c:pt idx="94154">
                  <c:v>2.13503</c:v>
                </c:pt>
                <c:pt idx="94155">
                  <c:v>2.13506</c:v>
                </c:pt>
                <c:pt idx="94156">
                  <c:v>2.13508</c:v>
                </c:pt>
                <c:pt idx="94157">
                  <c:v>2.1351</c:v>
                </c:pt>
                <c:pt idx="94158">
                  <c:v>2.13512</c:v>
                </c:pt>
                <c:pt idx="94159">
                  <c:v>2.13515</c:v>
                </c:pt>
                <c:pt idx="94160">
                  <c:v>2.13517</c:v>
                </c:pt>
                <c:pt idx="94161">
                  <c:v>2.13519</c:v>
                </c:pt>
                <c:pt idx="94162">
                  <c:v>2.13522</c:v>
                </c:pt>
                <c:pt idx="94163">
                  <c:v>2.13524</c:v>
                </c:pt>
                <c:pt idx="94164">
                  <c:v>2.13526</c:v>
                </c:pt>
                <c:pt idx="94165">
                  <c:v>2.13528</c:v>
                </c:pt>
                <c:pt idx="94166">
                  <c:v>2.13531</c:v>
                </c:pt>
                <c:pt idx="94167">
                  <c:v>2.13533</c:v>
                </c:pt>
                <c:pt idx="94168">
                  <c:v>2.13535</c:v>
                </c:pt>
                <c:pt idx="94169">
                  <c:v>2.13537</c:v>
                </c:pt>
                <c:pt idx="94170">
                  <c:v>2.1354</c:v>
                </c:pt>
                <c:pt idx="94171">
                  <c:v>2.13542</c:v>
                </c:pt>
                <c:pt idx="94172">
                  <c:v>2.13544</c:v>
                </c:pt>
                <c:pt idx="94173">
                  <c:v>2.13546</c:v>
                </c:pt>
                <c:pt idx="94174">
                  <c:v>2.13549</c:v>
                </c:pt>
                <c:pt idx="94175">
                  <c:v>2.13551</c:v>
                </c:pt>
                <c:pt idx="94176">
                  <c:v>2.13553</c:v>
                </c:pt>
                <c:pt idx="94177">
                  <c:v>2.13556</c:v>
                </c:pt>
                <c:pt idx="94178">
                  <c:v>2.13558</c:v>
                </c:pt>
                <c:pt idx="94179">
                  <c:v>2.1356</c:v>
                </c:pt>
                <c:pt idx="94180">
                  <c:v>2.13562</c:v>
                </c:pt>
                <c:pt idx="94181">
                  <c:v>2.13565</c:v>
                </c:pt>
                <c:pt idx="94182">
                  <c:v>2.13567</c:v>
                </c:pt>
                <c:pt idx="94183">
                  <c:v>2.13569</c:v>
                </c:pt>
                <c:pt idx="94184">
                  <c:v>2.13571</c:v>
                </c:pt>
                <c:pt idx="94185">
                  <c:v>2.13574</c:v>
                </c:pt>
                <c:pt idx="94186">
                  <c:v>2.13576</c:v>
                </c:pt>
                <c:pt idx="94187">
                  <c:v>2.13578</c:v>
                </c:pt>
                <c:pt idx="94188">
                  <c:v>2.1358</c:v>
                </c:pt>
                <c:pt idx="94189">
                  <c:v>2.13583</c:v>
                </c:pt>
                <c:pt idx="94190">
                  <c:v>2.13585</c:v>
                </c:pt>
                <c:pt idx="94191">
                  <c:v>2.13587</c:v>
                </c:pt>
                <c:pt idx="94192">
                  <c:v>2.1359</c:v>
                </c:pt>
                <c:pt idx="94193">
                  <c:v>2.13592</c:v>
                </c:pt>
                <c:pt idx="94194">
                  <c:v>2.13594</c:v>
                </c:pt>
                <c:pt idx="94195">
                  <c:v>2.13596</c:v>
                </c:pt>
                <c:pt idx="94196">
                  <c:v>2.13599</c:v>
                </c:pt>
                <c:pt idx="94197">
                  <c:v>2.13601</c:v>
                </c:pt>
                <c:pt idx="94198">
                  <c:v>2.13603</c:v>
                </c:pt>
                <c:pt idx="94199">
                  <c:v>2.13605</c:v>
                </c:pt>
                <c:pt idx="94200">
                  <c:v>2.13608</c:v>
                </c:pt>
                <c:pt idx="94201">
                  <c:v>2.1361</c:v>
                </c:pt>
                <c:pt idx="94202">
                  <c:v>2.13612</c:v>
                </c:pt>
                <c:pt idx="94203">
                  <c:v>2.13614</c:v>
                </c:pt>
                <c:pt idx="94204">
                  <c:v>2.13617</c:v>
                </c:pt>
                <c:pt idx="94205">
                  <c:v>2.13619</c:v>
                </c:pt>
                <c:pt idx="94206">
                  <c:v>2.13621</c:v>
                </c:pt>
                <c:pt idx="94207">
                  <c:v>2.13624</c:v>
                </c:pt>
                <c:pt idx="94208">
                  <c:v>2.13626</c:v>
                </c:pt>
                <c:pt idx="94209">
                  <c:v>2.13628</c:v>
                </c:pt>
                <c:pt idx="94210">
                  <c:v>2.1363</c:v>
                </c:pt>
                <c:pt idx="94211">
                  <c:v>2.13633</c:v>
                </c:pt>
                <c:pt idx="94212">
                  <c:v>2.13635</c:v>
                </c:pt>
                <c:pt idx="94213">
                  <c:v>2.13637</c:v>
                </c:pt>
                <c:pt idx="94214">
                  <c:v>2.13639</c:v>
                </c:pt>
                <c:pt idx="94215">
                  <c:v>2.13642</c:v>
                </c:pt>
                <c:pt idx="94216">
                  <c:v>2.13644</c:v>
                </c:pt>
                <c:pt idx="94217">
                  <c:v>2.13646</c:v>
                </c:pt>
                <c:pt idx="94218">
                  <c:v>2.13648</c:v>
                </c:pt>
                <c:pt idx="94219">
                  <c:v>2.13651</c:v>
                </c:pt>
                <c:pt idx="94220">
                  <c:v>2.13653</c:v>
                </c:pt>
                <c:pt idx="94221">
                  <c:v>2.13655</c:v>
                </c:pt>
                <c:pt idx="94222">
                  <c:v>2.13658</c:v>
                </c:pt>
                <c:pt idx="94223">
                  <c:v>2.1366</c:v>
                </c:pt>
                <c:pt idx="94224">
                  <c:v>2.13662</c:v>
                </c:pt>
                <c:pt idx="94225">
                  <c:v>2.13664</c:v>
                </c:pt>
                <c:pt idx="94226">
                  <c:v>2.13667</c:v>
                </c:pt>
                <c:pt idx="94227">
                  <c:v>2.13669</c:v>
                </c:pt>
                <c:pt idx="94228">
                  <c:v>2.13671</c:v>
                </c:pt>
                <c:pt idx="94229">
                  <c:v>2.13673</c:v>
                </c:pt>
                <c:pt idx="94230">
                  <c:v>2.13676</c:v>
                </c:pt>
                <c:pt idx="94231">
                  <c:v>2.13678</c:v>
                </c:pt>
                <c:pt idx="94232">
                  <c:v>2.1368</c:v>
                </c:pt>
                <c:pt idx="94233">
                  <c:v>2.13682</c:v>
                </c:pt>
                <c:pt idx="94234">
                  <c:v>2.13685</c:v>
                </c:pt>
                <c:pt idx="94235">
                  <c:v>2.13687</c:v>
                </c:pt>
                <c:pt idx="94236">
                  <c:v>2.13689</c:v>
                </c:pt>
                <c:pt idx="94237">
                  <c:v>2.13692</c:v>
                </c:pt>
                <c:pt idx="94238">
                  <c:v>2.13694</c:v>
                </c:pt>
                <c:pt idx="94239">
                  <c:v>2.13696</c:v>
                </c:pt>
                <c:pt idx="94240">
                  <c:v>2.13698</c:v>
                </c:pt>
                <c:pt idx="94241">
                  <c:v>2.13701</c:v>
                </c:pt>
                <c:pt idx="94242">
                  <c:v>2.13703</c:v>
                </c:pt>
                <c:pt idx="94243">
                  <c:v>2.13705</c:v>
                </c:pt>
                <c:pt idx="94244">
                  <c:v>2.13707</c:v>
                </c:pt>
                <c:pt idx="94245">
                  <c:v>2.1371</c:v>
                </c:pt>
                <c:pt idx="94246">
                  <c:v>2.13712</c:v>
                </c:pt>
                <c:pt idx="94247">
                  <c:v>2.13714</c:v>
                </c:pt>
                <c:pt idx="94248">
                  <c:v>2.13717</c:v>
                </c:pt>
                <c:pt idx="94249">
                  <c:v>2.13719</c:v>
                </c:pt>
                <c:pt idx="94250">
                  <c:v>2.13721</c:v>
                </c:pt>
                <c:pt idx="94251">
                  <c:v>2.13723</c:v>
                </c:pt>
                <c:pt idx="94252">
                  <c:v>2.13726</c:v>
                </c:pt>
                <c:pt idx="94253">
                  <c:v>2.13728</c:v>
                </c:pt>
                <c:pt idx="94254">
                  <c:v>2.1373</c:v>
                </c:pt>
                <c:pt idx="94255">
                  <c:v>2.13732</c:v>
                </c:pt>
                <c:pt idx="94256">
                  <c:v>2.13735</c:v>
                </c:pt>
                <c:pt idx="94257">
                  <c:v>2.13737</c:v>
                </c:pt>
                <c:pt idx="94258">
                  <c:v>2.13739</c:v>
                </c:pt>
                <c:pt idx="94259">
                  <c:v>2.13741</c:v>
                </c:pt>
                <c:pt idx="94260">
                  <c:v>2.13744</c:v>
                </c:pt>
                <c:pt idx="94261">
                  <c:v>2.13746</c:v>
                </c:pt>
                <c:pt idx="94262">
                  <c:v>2.13748</c:v>
                </c:pt>
                <c:pt idx="94263">
                  <c:v>2.13751</c:v>
                </c:pt>
                <c:pt idx="94264">
                  <c:v>2.13753</c:v>
                </c:pt>
                <c:pt idx="94265">
                  <c:v>2.13755</c:v>
                </c:pt>
                <c:pt idx="94266">
                  <c:v>2.13757</c:v>
                </c:pt>
                <c:pt idx="94267">
                  <c:v>2.1376</c:v>
                </c:pt>
                <c:pt idx="94268">
                  <c:v>2.13762</c:v>
                </c:pt>
                <c:pt idx="94269">
                  <c:v>2.13764</c:v>
                </c:pt>
                <c:pt idx="94270">
                  <c:v>2.13766</c:v>
                </c:pt>
                <c:pt idx="94271">
                  <c:v>2.13769</c:v>
                </c:pt>
                <c:pt idx="94272">
                  <c:v>2.13771</c:v>
                </c:pt>
                <c:pt idx="94273">
                  <c:v>2.13773</c:v>
                </c:pt>
                <c:pt idx="94274">
                  <c:v>2.13775</c:v>
                </c:pt>
                <c:pt idx="94275">
                  <c:v>2.13778</c:v>
                </c:pt>
                <c:pt idx="94276">
                  <c:v>2.1378</c:v>
                </c:pt>
                <c:pt idx="94277">
                  <c:v>2.13782</c:v>
                </c:pt>
                <c:pt idx="94278">
                  <c:v>2.13785</c:v>
                </c:pt>
                <c:pt idx="94279">
                  <c:v>2.13787</c:v>
                </c:pt>
                <c:pt idx="94280">
                  <c:v>2.13789</c:v>
                </c:pt>
                <c:pt idx="94281">
                  <c:v>2.13791</c:v>
                </c:pt>
                <c:pt idx="94282">
                  <c:v>2.13794</c:v>
                </c:pt>
                <c:pt idx="94283">
                  <c:v>2.13796</c:v>
                </c:pt>
                <c:pt idx="94284">
                  <c:v>2.13798</c:v>
                </c:pt>
                <c:pt idx="94285">
                  <c:v>2.13801</c:v>
                </c:pt>
                <c:pt idx="94286">
                  <c:v>2.13803</c:v>
                </c:pt>
                <c:pt idx="94287">
                  <c:v>2.13805</c:v>
                </c:pt>
                <c:pt idx="94288">
                  <c:v>2.13807</c:v>
                </c:pt>
                <c:pt idx="94289">
                  <c:v>2.13809</c:v>
                </c:pt>
                <c:pt idx="94290">
                  <c:v>2.13812</c:v>
                </c:pt>
                <c:pt idx="94291">
                  <c:v>2.13814</c:v>
                </c:pt>
                <c:pt idx="94292">
                  <c:v>2.13816</c:v>
                </c:pt>
                <c:pt idx="94293">
                  <c:v>2.13819</c:v>
                </c:pt>
                <c:pt idx="94294">
                  <c:v>2.13821</c:v>
                </c:pt>
                <c:pt idx="94295">
                  <c:v>2.13823</c:v>
                </c:pt>
                <c:pt idx="94296">
                  <c:v>2.13825</c:v>
                </c:pt>
                <c:pt idx="94297">
                  <c:v>2.13828</c:v>
                </c:pt>
                <c:pt idx="94298">
                  <c:v>2.1383</c:v>
                </c:pt>
                <c:pt idx="94299">
                  <c:v>2.13832</c:v>
                </c:pt>
                <c:pt idx="94300">
                  <c:v>2.13835</c:v>
                </c:pt>
                <c:pt idx="94301">
                  <c:v>2.13837</c:v>
                </c:pt>
                <c:pt idx="94302">
                  <c:v>2.13839</c:v>
                </c:pt>
                <c:pt idx="94303">
                  <c:v>2.13841</c:v>
                </c:pt>
                <c:pt idx="94304">
                  <c:v>2.13843</c:v>
                </c:pt>
                <c:pt idx="94305">
                  <c:v>2.13846</c:v>
                </c:pt>
                <c:pt idx="94306">
                  <c:v>2.13848</c:v>
                </c:pt>
                <c:pt idx="94307">
                  <c:v>2.1385</c:v>
                </c:pt>
                <c:pt idx="94308">
                  <c:v>2.13853</c:v>
                </c:pt>
                <c:pt idx="94309">
                  <c:v>2.13855</c:v>
                </c:pt>
                <c:pt idx="94310">
                  <c:v>2.13857</c:v>
                </c:pt>
                <c:pt idx="94311">
                  <c:v>2.13859</c:v>
                </c:pt>
                <c:pt idx="94312">
                  <c:v>2.13862</c:v>
                </c:pt>
                <c:pt idx="94313">
                  <c:v>2.13864</c:v>
                </c:pt>
                <c:pt idx="94314">
                  <c:v>2.13866</c:v>
                </c:pt>
                <c:pt idx="94315">
                  <c:v>2.13869</c:v>
                </c:pt>
                <c:pt idx="94316">
                  <c:v>2.13871</c:v>
                </c:pt>
                <c:pt idx="94317">
                  <c:v>2.13873</c:v>
                </c:pt>
                <c:pt idx="94318">
                  <c:v>2.13875</c:v>
                </c:pt>
                <c:pt idx="94319">
                  <c:v>2.13878</c:v>
                </c:pt>
                <c:pt idx="94320">
                  <c:v>2.1388</c:v>
                </c:pt>
                <c:pt idx="94321">
                  <c:v>2.13882</c:v>
                </c:pt>
                <c:pt idx="94322">
                  <c:v>2.13884</c:v>
                </c:pt>
                <c:pt idx="94323">
                  <c:v>2.13887</c:v>
                </c:pt>
                <c:pt idx="94324">
                  <c:v>2.13889</c:v>
                </c:pt>
                <c:pt idx="94325">
                  <c:v>2.13891</c:v>
                </c:pt>
                <c:pt idx="94326">
                  <c:v>2.13893</c:v>
                </c:pt>
                <c:pt idx="94327">
                  <c:v>2.13896</c:v>
                </c:pt>
                <c:pt idx="94328">
                  <c:v>2.13898</c:v>
                </c:pt>
                <c:pt idx="94329">
                  <c:v>2.139</c:v>
                </c:pt>
                <c:pt idx="94330">
                  <c:v>2.13903</c:v>
                </c:pt>
                <c:pt idx="94331">
                  <c:v>2.13905</c:v>
                </c:pt>
                <c:pt idx="94332">
                  <c:v>2.13907</c:v>
                </c:pt>
                <c:pt idx="94333">
                  <c:v>2.13909</c:v>
                </c:pt>
                <c:pt idx="94334">
                  <c:v>2.13912</c:v>
                </c:pt>
                <c:pt idx="94335">
                  <c:v>2.13914</c:v>
                </c:pt>
                <c:pt idx="94336">
                  <c:v>2.13916</c:v>
                </c:pt>
                <c:pt idx="94337">
                  <c:v>2.13918</c:v>
                </c:pt>
                <c:pt idx="94338">
                  <c:v>2.13921</c:v>
                </c:pt>
                <c:pt idx="94339">
                  <c:v>2.13923</c:v>
                </c:pt>
                <c:pt idx="94340">
                  <c:v>2.13925</c:v>
                </c:pt>
                <c:pt idx="94341">
                  <c:v>2.13927</c:v>
                </c:pt>
                <c:pt idx="94342">
                  <c:v>2.1393</c:v>
                </c:pt>
                <c:pt idx="94343">
                  <c:v>2.13932</c:v>
                </c:pt>
                <c:pt idx="94344">
                  <c:v>2.13934</c:v>
                </c:pt>
                <c:pt idx="94345">
                  <c:v>2.13937</c:v>
                </c:pt>
                <c:pt idx="94346">
                  <c:v>2.13939</c:v>
                </c:pt>
                <c:pt idx="94347">
                  <c:v>2.13941</c:v>
                </c:pt>
                <c:pt idx="94348">
                  <c:v>2.13943</c:v>
                </c:pt>
                <c:pt idx="94349">
                  <c:v>2.13946</c:v>
                </c:pt>
                <c:pt idx="94350">
                  <c:v>2.13948</c:v>
                </c:pt>
                <c:pt idx="94351">
                  <c:v>2.1395</c:v>
                </c:pt>
                <c:pt idx="94352">
                  <c:v>2.13952</c:v>
                </c:pt>
                <c:pt idx="94353">
                  <c:v>2.13955</c:v>
                </c:pt>
                <c:pt idx="94354">
                  <c:v>2.13957</c:v>
                </c:pt>
                <c:pt idx="94355">
                  <c:v>2.13959</c:v>
                </c:pt>
                <c:pt idx="94356">
                  <c:v>2.13962</c:v>
                </c:pt>
                <c:pt idx="94357">
                  <c:v>2.13964</c:v>
                </c:pt>
                <c:pt idx="94358">
                  <c:v>2.13966</c:v>
                </c:pt>
                <c:pt idx="94359">
                  <c:v>2.13968</c:v>
                </c:pt>
                <c:pt idx="94360">
                  <c:v>2.13971</c:v>
                </c:pt>
                <c:pt idx="94361">
                  <c:v>2.13973</c:v>
                </c:pt>
                <c:pt idx="94362">
                  <c:v>2.13975</c:v>
                </c:pt>
                <c:pt idx="94363">
                  <c:v>2.13977</c:v>
                </c:pt>
                <c:pt idx="94364">
                  <c:v>2.1398</c:v>
                </c:pt>
                <c:pt idx="94365">
                  <c:v>2.13982</c:v>
                </c:pt>
                <c:pt idx="94366">
                  <c:v>2.13984</c:v>
                </c:pt>
                <c:pt idx="94367">
                  <c:v>2.13986</c:v>
                </c:pt>
                <c:pt idx="94368">
                  <c:v>2.13989</c:v>
                </c:pt>
                <c:pt idx="94369">
                  <c:v>2.13991</c:v>
                </c:pt>
                <c:pt idx="94370">
                  <c:v>2.13993</c:v>
                </c:pt>
                <c:pt idx="94371">
                  <c:v>2.13996</c:v>
                </c:pt>
                <c:pt idx="94372">
                  <c:v>2.13998</c:v>
                </c:pt>
                <c:pt idx="94373">
                  <c:v>2.14</c:v>
                </c:pt>
                <c:pt idx="94374">
                  <c:v>2.14002</c:v>
                </c:pt>
                <c:pt idx="94375">
                  <c:v>2.14005</c:v>
                </c:pt>
                <c:pt idx="94376">
                  <c:v>2.14007</c:v>
                </c:pt>
                <c:pt idx="94377">
                  <c:v>2.14009</c:v>
                </c:pt>
                <c:pt idx="94378">
                  <c:v>2.14011</c:v>
                </c:pt>
                <c:pt idx="94379">
                  <c:v>2.14014</c:v>
                </c:pt>
                <c:pt idx="94380">
                  <c:v>2.14016</c:v>
                </c:pt>
                <c:pt idx="94381">
                  <c:v>2.14018</c:v>
                </c:pt>
                <c:pt idx="94382">
                  <c:v>2.1402</c:v>
                </c:pt>
                <c:pt idx="94383">
                  <c:v>2.14023</c:v>
                </c:pt>
                <c:pt idx="94384">
                  <c:v>2.14025</c:v>
                </c:pt>
                <c:pt idx="94385">
                  <c:v>2.14027</c:v>
                </c:pt>
                <c:pt idx="94386">
                  <c:v>2.1403</c:v>
                </c:pt>
                <c:pt idx="94387">
                  <c:v>2.14032</c:v>
                </c:pt>
                <c:pt idx="94388">
                  <c:v>2.14034</c:v>
                </c:pt>
                <c:pt idx="94389">
                  <c:v>2.14036</c:v>
                </c:pt>
                <c:pt idx="94390">
                  <c:v>2.14039</c:v>
                </c:pt>
                <c:pt idx="94391">
                  <c:v>2.14041</c:v>
                </c:pt>
                <c:pt idx="94392">
                  <c:v>2.14043</c:v>
                </c:pt>
                <c:pt idx="94393">
                  <c:v>2.14045</c:v>
                </c:pt>
                <c:pt idx="94394">
                  <c:v>2.14048</c:v>
                </c:pt>
                <c:pt idx="94395">
                  <c:v>2.1405</c:v>
                </c:pt>
                <c:pt idx="94396">
                  <c:v>2.14052</c:v>
                </c:pt>
                <c:pt idx="94397">
                  <c:v>2.14054</c:v>
                </c:pt>
                <c:pt idx="94398">
                  <c:v>2.14057</c:v>
                </c:pt>
                <c:pt idx="94399">
                  <c:v>2.14059</c:v>
                </c:pt>
                <c:pt idx="94400">
                  <c:v>2.14061</c:v>
                </c:pt>
                <c:pt idx="94401">
                  <c:v>2.14064</c:v>
                </c:pt>
                <c:pt idx="94402">
                  <c:v>2.14066</c:v>
                </c:pt>
                <c:pt idx="94403">
                  <c:v>2.14068</c:v>
                </c:pt>
                <c:pt idx="94404">
                  <c:v>2.1407</c:v>
                </c:pt>
                <c:pt idx="94405">
                  <c:v>2.14073</c:v>
                </c:pt>
                <c:pt idx="94406">
                  <c:v>2.14075</c:v>
                </c:pt>
                <c:pt idx="94407">
                  <c:v>2.14077</c:v>
                </c:pt>
                <c:pt idx="94408">
                  <c:v>2.14079</c:v>
                </c:pt>
                <c:pt idx="94409">
                  <c:v>2.14082</c:v>
                </c:pt>
                <c:pt idx="94410">
                  <c:v>2.14084</c:v>
                </c:pt>
                <c:pt idx="94411">
                  <c:v>2.14086</c:v>
                </c:pt>
                <c:pt idx="94412">
                  <c:v>2.14088</c:v>
                </c:pt>
                <c:pt idx="94413">
                  <c:v>2.14091</c:v>
                </c:pt>
                <c:pt idx="94414">
                  <c:v>2.14093</c:v>
                </c:pt>
                <c:pt idx="94415">
                  <c:v>2.14095</c:v>
                </c:pt>
                <c:pt idx="94416">
                  <c:v>2.14098</c:v>
                </c:pt>
                <c:pt idx="94417">
                  <c:v>2.141</c:v>
                </c:pt>
                <c:pt idx="94418">
                  <c:v>2.14102</c:v>
                </c:pt>
                <c:pt idx="94419">
                  <c:v>2.14104</c:v>
                </c:pt>
                <c:pt idx="94420">
                  <c:v>2.14107</c:v>
                </c:pt>
                <c:pt idx="94421">
                  <c:v>2.14109</c:v>
                </c:pt>
                <c:pt idx="94422">
                  <c:v>2.14111</c:v>
                </c:pt>
                <c:pt idx="94423">
                  <c:v>2.14113</c:v>
                </c:pt>
                <c:pt idx="94424">
                  <c:v>2.14116</c:v>
                </c:pt>
                <c:pt idx="94425">
                  <c:v>2.14118</c:v>
                </c:pt>
                <c:pt idx="94426">
                  <c:v>2.1412</c:v>
                </c:pt>
                <c:pt idx="94427">
                  <c:v>2.14122</c:v>
                </c:pt>
                <c:pt idx="94428">
                  <c:v>2.14125</c:v>
                </c:pt>
                <c:pt idx="94429">
                  <c:v>2.14127</c:v>
                </c:pt>
                <c:pt idx="94430">
                  <c:v>2.14129</c:v>
                </c:pt>
                <c:pt idx="94431">
                  <c:v>2.14132</c:v>
                </c:pt>
                <c:pt idx="94432">
                  <c:v>2.14134</c:v>
                </c:pt>
                <c:pt idx="94433">
                  <c:v>2.14136</c:v>
                </c:pt>
                <c:pt idx="94434">
                  <c:v>2.14138</c:v>
                </c:pt>
                <c:pt idx="94435">
                  <c:v>2.14141</c:v>
                </c:pt>
                <c:pt idx="94436">
                  <c:v>2.14143</c:v>
                </c:pt>
                <c:pt idx="94437">
                  <c:v>2.14145</c:v>
                </c:pt>
                <c:pt idx="94438">
                  <c:v>2.14147</c:v>
                </c:pt>
                <c:pt idx="94439">
                  <c:v>2.1415</c:v>
                </c:pt>
                <c:pt idx="94440">
                  <c:v>2.14152</c:v>
                </c:pt>
                <c:pt idx="94441">
                  <c:v>2.14154</c:v>
                </c:pt>
                <c:pt idx="94442">
                  <c:v>2.14156</c:v>
                </c:pt>
                <c:pt idx="94443">
                  <c:v>2.14159</c:v>
                </c:pt>
                <c:pt idx="94444">
                  <c:v>2.14161</c:v>
                </c:pt>
                <c:pt idx="94445">
                  <c:v>2.14163</c:v>
                </c:pt>
                <c:pt idx="94446">
                  <c:v>2.14166</c:v>
                </c:pt>
                <c:pt idx="94447">
                  <c:v>2.14168</c:v>
                </c:pt>
                <c:pt idx="94448">
                  <c:v>2.1417</c:v>
                </c:pt>
                <c:pt idx="94449">
                  <c:v>2.14172</c:v>
                </c:pt>
                <c:pt idx="94450">
                  <c:v>2.14175</c:v>
                </c:pt>
                <c:pt idx="94451">
                  <c:v>2.14177</c:v>
                </c:pt>
                <c:pt idx="94452">
                  <c:v>2.14179</c:v>
                </c:pt>
                <c:pt idx="94453">
                  <c:v>2.14181</c:v>
                </c:pt>
                <c:pt idx="94454">
                  <c:v>2.14184</c:v>
                </c:pt>
                <c:pt idx="94455">
                  <c:v>2.14186</c:v>
                </c:pt>
                <c:pt idx="94456">
                  <c:v>2.14188</c:v>
                </c:pt>
                <c:pt idx="94457">
                  <c:v>2.1419</c:v>
                </c:pt>
                <c:pt idx="94458">
                  <c:v>2.14193</c:v>
                </c:pt>
                <c:pt idx="94459">
                  <c:v>2.14195</c:v>
                </c:pt>
                <c:pt idx="94460">
                  <c:v>2.14197</c:v>
                </c:pt>
                <c:pt idx="94461">
                  <c:v>2.142</c:v>
                </c:pt>
                <c:pt idx="94462">
                  <c:v>2.14202</c:v>
                </c:pt>
                <c:pt idx="94463">
                  <c:v>2.14204</c:v>
                </c:pt>
                <c:pt idx="94464">
                  <c:v>2.14206</c:v>
                </c:pt>
                <c:pt idx="94465">
                  <c:v>2.14209</c:v>
                </c:pt>
                <c:pt idx="94466">
                  <c:v>2.14211</c:v>
                </c:pt>
                <c:pt idx="94467">
                  <c:v>2.14213</c:v>
                </c:pt>
                <c:pt idx="94468">
                  <c:v>2.14215</c:v>
                </c:pt>
                <c:pt idx="94469">
                  <c:v>2.14218</c:v>
                </c:pt>
                <c:pt idx="94470">
                  <c:v>2.1422</c:v>
                </c:pt>
                <c:pt idx="94471">
                  <c:v>2.14222</c:v>
                </c:pt>
                <c:pt idx="94472">
                  <c:v>2.14224</c:v>
                </c:pt>
                <c:pt idx="94473">
                  <c:v>2.14227</c:v>
                </c:pt>
                <c:pt idx="94474">
                  <c:v>2.14229</c:v>
                </c:pt>
                <c:pt idx="94475">
                  <c:v>2.14231</c:v>
                </c:pt>
                <c:pt idx="94476">
                  <c:v>2.14234</c:v>
                </c:pt>
                <c:pt idx="94477">
                  <c:v>2.14236</c:v>
                </c:pt>
                <c:pt idx="94478">
                  <c:v>2.14238</c:v>
                </c:pt>
                <c:pt idx="94479">
                  <c:v>2.1424</c:v>
                </c:pt>
                <c:pt idx="94480">
                  <c:v>2.14243</c:v>
                </c:pt>
                <c:pt idx="94481">
                  <c:v>2.14245</c:v>
                </c:pt>
                <c:pt idx="94482">
                  <c:v>2.14247</c:v>
                </c:pt>
                <c:pt idx="94483">
                  <c:v>2.14249</c:v>
                </c:pt>
                <c:pt idx="94484">
                  <c:v>2.14252</c:v>
                </c:pt>
                <c:pt idx="94485">
                  <c:v>2.14254</c:v>
                </c:pt>
                <c:pt idx="94486">
                  <c:v>2.14256</c:v>
                </c:pt>
                <c:pt idx="94487">
                  <c:v>2.14258</c:v>
                </c:pt>
                <c:pt idx="94488">
                  <c:v>2.14261</c:v>
                </c:pt>
                <c:pt idx="94489">
                  <c:v>2.14263</c:v>
                </c:pt>
                <c:pt idx="94490">
                  <c:v>2.14265</c:v>
                </c:pt>
                <c:pt idx="94491">
                  <c:v>2.14268</c:v>
                </c:pt>
                <c:pt idx="94492">
                  <c:v>2.1427</c:v>
                </c:pt>
                <c:pt idx="94493">
                  <c:v>2.14272</c:v>
                </c:pt>
                <c:pt idx="94494">
                  <c:v>2.14274</c:v>
                </c:pt>
                <c:pt idx="94495">
                  <c:v>2.14277</c:v>
                </c:pt>
                <c:pt idx="94496">
                  <c:v>2.14279</c:v>
                </c:pt>
                <c:pt idx="94497">
                  <c:v>2.14281</c:v>
                </c:pt>
                <c:pt idx="94498">
                  <c:v>2.14283</c:v>
                </c:pt>
                <c:pt idx="94499">
                  <c:v>2.14286</c:v>
                </c:pt>
                <c:pt idx="94500">
                  <c:v>2.14288</c:v>
                </c:pt>
                <c:pt idx="94501">
                  <c:v>2.1429</c:v>
                </c:pt>
                <c:pt idx="94502">
                  <c:v>2.14292</c:v>
                </c:pt>
                <c:pt idx="94503">
                  <c:v>2.14295</c:v>
                </c:pt>
                <c:pt idx="94504">
                  <c:v>2.14297</c:v>
                </c:pt>
                <c:pt idx="94505">
                  <c:v>2.14299</c:v>
                </c:pt>
                <c:pt idx="94506">
                  <c:v>2.14302</c:v>
                </c:pt>
                <c:pt idx="94507">
                  <c:v>2.14304</c:v>
                </c:pt>
                <c:pt idx="94508">
                  <c:v>2.14306</c:v>
                </c:pt>
                <c:pt idx="94509">
                  <c:v>2.14308</c:v>
                </c:pt>
                <c:pt idx="94510">
                  <c:v>2.14311</c:v>
                </c:pt>
                <c:pt idx="94511">
                  <c:v>2.14313</c:v>
                </c:pt>
                <c:pt idx="94512">
                  <c:v>2.14315</c:v>
                </c:pt>
                <c:pt idx="94513">
                  <c:v>2.14317</c:v>
                </c:pt>
                <c:pt idx="94514">
                  <c:v>2.1432</c:v>
                </c:pt>
                <c:pt idx="94515">
                  <c:v>2.14322</c:v>
                </c:pt>
                <c:pt idx="94516">
                  <c:v>2.14324</c:v>
                </c:pt>
                <c:pt idx="94517">
                  <c:v>2.14326</c:v>
                </c:pt>
                <c:pt idx="94518">
                  <c:v>2.14329</c:v>
                </c:pt>
                <c:pt idx="94519">
                  <c:v>2.14331</c:v>
                </c:pt>
                <c:pt idx="94520">
                  <c:v>2.14333</c:v>
                </c:pt>
                <c:pt idx="94521">
                  <c:v>2.14336</c:v>
                </c:pt>
                <c:pt idx="94522">
                  <c:v>2.14338</c:v>
                </c:pt>
                <c:pt idx="94523">
                  <c:v>2.1434</c:v>
                </c:pt>
                <c:pt idx="94524">
                  <c:v>2.14342</c:v>
                </c:pt>
                <c:pt idx="94525">
                  <c:v>2.14345</c:v>
                </c:pt>
                <c:pt idx="94526">
                  <c:v>2.14347</c:v>
                </c:pt>
                <c:pt idx="94527">
                  <c:v>2.14349</c:v>
                </c:pt>
                <c:pt idx="94528">
                  <c:v>2.14351</c:v>
                </c:pt>
                <c:pt idx="94529">
                  <c:v>2.14354</c:v>
                </c:pt>
                <c:pt idx="94530">
                  <c:v>2.14356</c:v>
                </c:pt>
                <c:pt idx="94531">
                  <c:v>2.14358</c:v>
                </c:pt>
                <c:pt idx="94532">
                  <c:v>2.1436</c:v>
                </c:pt>
                <c:pt idx="94533">
                  <c:v>2.14363</c:v>
                </c:pt>
                <c:pt idx="94534">
                  <c:v>2.14365</c:v>
                </c:pt>
                <c:pt idx="94535">
                  <c:v>2.14367</c:v>
                </c:pt>
                <c:pt idx="94536">
                  <c:v>2.1437</c:v>
                </c:pt>
                <c:pt idx="94537">
                  <c:v>2.14372</c:v>
                </c:pt>
                <c:pt idx="94538">
                  <c:v>2.14374</c:v>
                </c:pt>
                <c:pt idx="94539">
                  <c:v>2.14376</c:v>
                </c:pt>
                <c:pt idx="94540">
                  <c:v>2.14379</c:v>
                </c:pt>
                <c:pt idx="94541">
                  <c:v>2.14381</c:v>
                </c:pt>
                <c:pt idx="94542">
                  <c:v>2.14383</c:v>
                </c:pt>
                <c:pt idx="94543">
                  <c:v>2.14385</c:v>
                </c:pt>
                <c:pt idx="94544">
                  <c:v>2.14388</c:v>
                </c:pt>
                <c:pt idx="94545">
                  <c:v>2.1439</c:v>
                </c:pt>
                <c:pt idx="94546">
                  <c:v>2.14392</c:v>
                </c:pt>
                <c:pt idx="94547">
                  <c:v>2.14395</c:v>
                </c:pt>
                <c:pt idx="94548">
                  <c:v>2.14397</c:v>
                </c:pt>
                <c:pt idx="94549">
                  <c:v>2.14399</c:v>
                </c:pt>
                <c:pt idx="94550">
                  <c:v>2.14401</c:v>
                </c:pt>
                <c:pt idx="94551">
                  <c:v>2.14404</c:v>
                </c:pt>
                <c:pt idx="94552">
                  <c:v>2.14406</c:v>
                </c:pt>
                <c:pt idx="94553">
                  <c:v>2.14408</c:v>
                </c:pt>
                <c:pt idx="94554">
                  <c:v>2.1441</c:v>
                </c:pt>
                <c:pt idx="94555">
                  <c:v>2.14413</c:v>
                </c:pt>
                <c:pt idx="94556">
                  <c:v>2.14415</c:v>
                </c:pt>
                <c:pt idx="94557">
                  <c:v>2.14417</c:v>
                </c:pt>
                <c:pt idx="94558">
                  <c:v>2.14419</c:v>
                </c:pt>
                <c:pt idx="94559">
                  <c:v>2.14422</c:v>
                </c:pt>
                <c:pt idx="94560">
                  <c:v>2.14424</c:v>
                </c:pt>
                <c:pt idx="94561">
                  <c:v>2.14426</c:v>
                </c:pt>
                <c:pt idx="94562">
                  <c:v>2.14429</c:v>
                </c:pt>
                <c:pt idx="94563">
                  <c:v>2.14431</c:v>
                </c:pt>
                <c:pt idx="94564">
                  <c:v>2.14433</c:v>
                </c:pt>
                <c:pt idx="94565">
                  <c:v>2.14435</c:v>
                </c:pt>
                <c:pt idx="94566">
                  <c:v>2.14438</c:v>
                </c:pt>
                <c:pt idx="94567">
                  <c:v>2.1444</c:v>
                </c:pt>
                <c:pt idx="94568">
                  <c:v>2.14442</c:v>
                </c:pt>
                <c:pt idx="94569">
                  <c:v>2.14444</c:v>
                </c:pt>
                <c:pt idx="94570">
                  <c:v>2.14447</c:v>
                </c:pt>
                <c:pt idx="94571">
                  <c:v>2.14449</c:v>
                </c:pt>
                <c:pt idx="94572">
                  <c:v>2.14451</c:v>
                </c:pt>
                <c:pt idx="94573">
                  <c:v>2.14453</c:v>
                </c:pt>
                <c:pt idx="94574">
                  <c:v>2.14456</c:v>
                </c:pt>
                <c:pt idx="94575">
                  <c:v>2.14458</c:v>
                </c:pt>
                <c:pt idx="94576">
                  <c:v>2.1446</c:v>
                </c:pt>
                <c:pt idx="94577">
                  <c:v>2.14463</c:v>
                </c:pt>
                <c:pt idx="94578">
                  <c:v>2.14465</c:v>
                </c:pt>
                <c:pt idx="94579">
                  <c:v>2.14467</c:v>
                </c:pt>
                <c:pt idx="94580">
                  <c:v>2.14469</c:v>
                </c:pt>
                <c:pt idx="94581">
                  <c:v>2.14472</c:v>
                </c:pt>
                <c:pt idx="94582">
                  <c:v>2.14474</c:v>
                </c:pt>
                <c:pt idx="94583">
                  <c:v>2.14476</c:v>
                </c:pt>
                <c:pt idx="94584">
                  <c:v>2.14479</c:v>
                </c:pt>
                <c:pt idx="94585">
                  <c:v>2.14481</c:v>
                </c:pt>
                <c:pt idx="94586">
                  <c:v>2.14483</c:v>
                </c:pt>
                <c:pt idx="94587">
                  <c:v>2.14485</c:v>
                </c:pt>
                <c:pt idx="94588">
                  <c:v>2.14487</c:v>
                </c:pt>
                <c:pt idx="94589">
                  <c:v>2.1449</c:v>
                </c:pt>
                <c:pt idx="94590">
                  <c:v>2.14492</c:v>
                </c:pt>
                <c:pt idx="94591">
                  <c:v>2.14494</c:v>
                </c:pt>
                <c:pt idx="94592">
                  <c:v>2.14497</c:v>
                </c:pt>
                <c:pt idx="94593">
                  <c:v>2.14499</c:v>
                </c:pt>
                <c:pt idx="94594">
                  <c:v>2.14501</c:v>
                </c:pt>
                <c:pt idx="94595">
                  <c:v>2.14503</c:v>
                </c:pt>
                <c:pt idx="94596">
                  <c:v>2.14506</c:v>
                </c:pt>
                <c:pt idx="94597">
                  <c:v>2.14508</c:v>
                </c:pt>
                <c:pt idx="94598">
                  <c:v>2.1451</c:v>
                </c:pt>
                <c:pt idx="94599">
                  <c:v>2.14513</c:v>
                </c:pt>
                <c:pt idx="94600">
                  <c:v>2.14515</c:v>
                </c:pt>
                <c:pt idx="94601">
                  <c:v>2.14517</c:v>
                </c:pt>
                <c:pt idx="94602">
                  <c:v>2.14519</c:v>
                </c:pt>
                <c:pt idx="94603">
                  <c:v>2.14521</c:v>
                </c:pt>
                <c:pt idx="94604">
                  <c:v>2.14524</c:v>
                </c:pt>
                <c:pt idx="94605">
                  <c:v>2.14526</c:v>
                </c:pt>
                <c:pt idx="94606">
                  <c:v>2.14528</c:v>
                </c:pt>
                <c:pt idx="94607">
                  <c:v>2.14531</c:v>
                </c:pt>
                <c:pt idx="94608">
                  <c:v>2.14533</c:v>
                </c:pt>
                <c:pt idx="94609">
                  <c:v>2.14535</c:v>
                </c:pt>
                <c:pt idx="94610">
                  <c:v>2.14537</c:v>
                </c:pt>
                <c:pt idx="94611">
                  <c:v>2.1454</c:v>
                </c:pt>
                <c:pt idx="94612">
                  <c:v>2.14542</c:v>
                </c:pt>
                <c:pt idx="94613">
                  <c:v>2.14544</c:v>
                </c:pt>
                <c:pt idx="94614">
                  <c:v>2.14547</c:v>
                </c:pt>
                <c:pt idx="94615">
                  <c:v>2.14549</c:v>
                </c:pt>
                <c:pt idx="94616">
                  <c:v>2.14551</c:v>
                </c:pt>
                <c:pt idx="94617">
                  <c:v>2.14553</c:v>
                </c:pt>
                <c:pt idx="94618">
                  <c:v>2.14556</c:v>
                </c:pt>
                <c:pt idx="94619">
                  <c:v>2.14558</c:v>
                </c:pt>
                <c:pt idx="94620">
                  <c:v>2.1456</c:v>
                </c:pt>
                <c:pt idx="94621">
                  <c:v>2.14562</c:v>
                </c:pt>
                <c:pt idx="94622">
                  <c:v>2.14565</c:v>
                </c:pt>
                <c:pt idx="94623">
                  <c:v>2.14567</c:v>
                </c:pt>
                <c:pt idx="94624">
                  <c:v>2.14569</c:v>
                </c:pt>
                <c:pt idx="94625">
                  <c:v>2.14571</c:v>
                </c:pt>
                <c:pt idx="94626">
                  <c:v>2.14574</c:v>
                </c:pt>
                <c:pt idx="94627">
                  <c:v>2.14576</c:v>
                </c:pt>
                <c:pt idx="94628">
                  <c:v>2.14578</c:v>
                </c:pt>
                <c:pt idx="94629">
                  <c:v>2.14581</c:v>
                </c:pt>
                <c:pt idx="94630">
                  <c:v>2.14583</c:v>
                </c:pt>
                <c:pt idx="94631">
                  <c:v>2.14585</c:v>
                </c:pt>
                <c:pt idx="94632">
                  <c:v>2.14587</c:v>
                </c:pt>
                <c:pt idx="94633">
                  <c:v>2.1459</c:v>
                </c:pt>
                <c:pt idx="94634">
                  <c:v>2.14592</c:v>
                </c:pt>
                <c:pt idx="94635">
                  <c:v>2.14594</c:v>
                </c:pt>
                <c:pt idx="94636">
                  <c:v>2.14596</c:v>
                </c:pt>
                <c:pt idx="94637">
                  <c:v>2.14599</c:v>
                </c:pt>
                <c:pt idx="94638">
                  <c:v>2.14601</c:v>
                </c:pt>
                <c:pt idx="94639">
                  <c:v>2.14603</c:v>
                </c:pt>
                <c:pt idx="94640">
                  <c:v>2.14605</c:v>
                </c:pt>
                <c:pt idx="94641">
                  <c:v>2.14608</c:v>
                </c:pt>
                <c:pt idx="94642">
                  <c:v>2.1461</c:v>
                </c:pt>
                <c:pt idx="94643">
                  <c:v>2.14612</c:v>
                </c:pt>
                <c:pt idx="94644">
                  <c:v>2.14615</c:v>
                </c:pt>
                <c:pt idx="94645">
                  <c:v>2.14617</c:v>
                </c:pt>
                <c:pt idx="94646">
                  <c:v>2.14619</c:v>
                </c:pt>
                <c:pt idx="94647">
                  <c:v>2.14621</c:v>
                </c:pt>
                <c:pt idx="94648">
                  <c:v>2.14624</c:v>
                </c:pt>
                <c:pt idx="94649">
                  <c:v>2.14626</c:v>
                </c:pt>
                <c:pt idx="94650">
                  <c:v>2.14628</c:v>
                </c:pt>
                <c:pt idx="94651">
                  <c:v>2.1463</c:v>
                </c:pt>
                <c:pt idx="94652">
                  <c:v>2.14633</c:v>
                </c:pt>
                <c:pt idx="94653">
                  <c:v>2.14635</c:v>
                </c:pt>
                <c:pt idx="94654">
                  <c:v>2.14637</c:v>
                </c:pt>
                <c:pt idx="94655">
                  <c:v>2.1464</c:v>
                </c:pt>
                <c:pt idx="94656">
                  <c:v>2.14642</c:v>
                </c:pt>
                <c:pt idx="94657">
                  <c:v>2.14644</c:v>
                </c:pt>
                <c:pt idx="94658">
                  <c:v>2.14646</c:v>
                </c:pt>
                <c:pt idx="94659">
                  <c:v>2.14649</c:v>
                </c:pt>
                <c:pt idx="94660">
                  <c:v>2.14651</c:v>
                </c:pt>
                <c:pt idx="94661">
                  <c:v>2.14653</c:v>
                </c:pt>
                <c:pt idx="94662">
                  <c:v>2.14655</c:v>
                </c:pt>
                <c:pt idx="94663">
                  <c:v>2.14658</c:v>
                </c:pt>
                <c:pt idx="94664">
                  <c:v>2.1466</c:v>
                </c:pt>
                <c:pt idx="94665">
                  <c:v>2.14662</c:v>
                </c:pt>
                <c:pt idx="94666">
                  <c:v>2.14664</c:v>
                </c:pt>
                <c:pt idx="94667">
                  <c:v>2.14667</c:v>
                </c:pt>
                <c:pt idx="94668">
                  <c:v>2.14669</c:v>
                </c:pt>
                <c:pt idx="94669">
                  <c:v>2.14671</c:v>
                </c:pt>
                <c:pt idx="94670">
                  <c:v>2.14674</c:v>
                </c:pt>
                <c:pt idx="94671">
                  <c:v>2.14676</c:v>
                </c:pt>
                <c:pt idx="94672">
                  <c:v>2.14678</c:v>
                </c:pt>
                <c:pt idx="94673">
                  <c:v>2.1468</c:v>
                </c:pt>
                <c:pt idx="94674">
                  <c:v>2.14683</c:v>
                </c:pt>
                <c:pt idx="94675">
                  <c:v>2.14685</c:v>
                </c:pt>
                <c:pt idx="94676">
                  <c:v>2.14687</c:v>
                </c:pt>
                <c:pt idx="94677">
                  <c:v>2.14689</c:v>
                </c:pt>
                <c:pt idx="94678">
                  <c:v>2.14692</c:v>
                </c:pt>
                <c:pt idx="94679">
                  <c:v>2.14694</c:v>
                </c:pt>
                <c:pt idx="94680">
                  <c:v>2.14696</c:v>
                </c:pt>
                <c:pt idx="94681">
                  <c:v>2.14698</c:v>
                </c:pt>
                <c:pt idx="94682">
                  <c:v>2.14701</c:v>
                </c:pt>
                <c:pt idx="94683">
                  <c:v>2.14703</c:v>
                </c:pt>
                <c:pt idx="94684">
                  <c:v>2.14705</c:v>
                </c:pt>
                <c:pt idx="94685">
                  <c:v>2.14708</c:v>
                </c:pt>
                <c:pt idx="94686">
                  <c:v>2.1471</c:v>
                </c:pt>
                <c:pt idx="94687">
                  <c:v>2.14712</c:v>
                </c:pt>
                <c:pt idx="94688">
                  <c:v>2.14714</c:v>
                </c:pt>
                <c:pt idx="94689">
                  <c:v>2.14717</c:v>
                </c:pt>
                <c:pt idx="94690">
                  <c:v>2.14719</c:v>
                </c:pt>
                <c:pt idx="94691">
                  <c:v>2.14721</c:v>
                </c:pt>
                <c:pt idx="94692">
                  <c:v>2.14723</c:v>
                </c:pt>
                <c:pt idx="94693">
                  <c:v>2.14726</c:v>
                </c:pt>
                <c:pt idx="94694">
                  <c:v>2.14728</c:v>
                </c:pt>
                <c:pt idx="94695">
                  <c:v>2.1473</c:v>
                </c:pt>
                <c:pt idx="94696">
                  <c:v>2.14732</c:v>
                </c:pt>
                <c:pt idx="94697">
                  <c:v>2.14735</c:v>
                </c:pt>
                <c:pt idx="94698">
                  <c:v>2.14737</c:v>
                </c:pt>
                <c:pt idx="94699">
                  <c:v>2.14739</c:v>
                </c:pt>
                <c:pt idx="94700">
                  <c:v>2.14742</c:v>
                </c:pt>
                <c:pt idx="94701">
                  <c:v>2.14744</c:v>
                </c:pt>
                <c:pt idx="94702">
                  <c:v>2.14746</c:v>
                </c:pt>
                <c:pt idx="94703">
                  <c:v>2.14748</c:v>
                </c:pt>
                <c:pt idx="94704">
                  <c:v>2.14751</c:v>
                </c:pt>
                <c:pt idx="94705">
                  <c:v>2.14753</c:v>
                </c:pt>
                <c:pt idx="94706">
                  <c:v>2.14755</c:v>
                </c:pt>
                <c:pt idx="94707">
                  <c:v>2.14757</c:v>
                </c:pt>
                <c:pt idx="94708">
                  <c:v>2.1476</c:v>
                </c:pt>
                <c:pt idx="94709">
                  <c:v>2.14762</c:v>
                </c:pt>
                <c:pt idx="94710">
                  <c:v>2.14764</c:v>
                </c:pt>
                <c:pt idx="94711">
                  <c:v>2.14766</c:v>
                </c:pt>
                <c:pt idx="94712">
                  <c:v>2.14769</c:v>
                </c:pt>
                <c:pt idx="94713">
                  <c:v>2.14771</c:v>
                </c:pt>
                <c:pt idx="94714">
                  <c:v>2.14773</c:v>
                </c:pt>
                <c:pt idx="94715">
                  <c:v>2.14776</c:v>
                </c:pt>
                <c:pt idx="94716">
                  <c:v>2.14778</c:v>
                </c:pt>
                <c:pt idx="94717">
                  <c:v>2.1478</c:v>
                </c:pt>
                <c:pt idx="94718">
                  <c:v>2.14782</c:v>
                </c:pt>
                <c:pt idx="94719">
                  <c:v>2.14785</c:v>
                </c:pt>
                <c:pt idx="94720">
                  <c:v>2.14787</c:v>
                </c:pt>
                <c:pt idx="94721">
                  <c:v>2.14789</c:v>
                </c:pt>
                <c:pt idx="94722">
                  <c:v>2.14791</c:v>
                </c:pt>
                <c:pt idx="94723">
                  <c:v>2.14794</c:v>
                </c:pt>
                <c:pt idx="94724">
                  <c:v>2.14796</c:v>
                </c:pt>
                <c:pt idx="94725">
                  <c:v>2.14798</c:v>
                </c:pt>
                <c:pt idx="94726">
                  <c:v>2.148</c:v>
                </c:pt>
                <c:pt idx="94727">
                  <c:v>2.14803</c:v>
                </c:pt>
                <c:pt idx="94728">
                  <c:v>2.14805</c:v>
                </c:pt>
                <c:pt idx="94729">
                  <c:v>2.14807</c:v>
                </c:pt>
                <c:pt idx="94730">
                  <c:v>2.1481</c:v>
                </c:pt>
                <c:pt idx="94731">
                  <c:v>2.14812</c:v>
                </c:pt>
                <c:pt idx="94732">
                  <c:v>2.14814</c:v>
                </c:pt>
                <c:pt idx="94733">
                  <c:v>2.14816</c:v>
                </c:pt>
                <c:pt idx="94734">
                  <c:v>2.14819</c:v>
                </c:pt>
                <c:pt idx="94735">
                  <c:v>2.14821</c:v>
                </c:pt>
                <c:pt idx="94736">
                  <c:v>2.14823</c:v>
                </c:pt>
                <c:pt idx="94737">
                  <c:v>2.14825</c:v>
                </c:pt>
                <c:pt idx="94738">
                  <c:v>2.14828</c:v>
                </c:pt>
                <c:pt idx="94739">
                  <c:v>2.1483</c:v>
                </c:pt>
                <c:pt idx="94740">
                  <c:v>2.14832</c:v>
                </c:pt>
                <c:pt idx="94741">
                  <c:v>2.14834</c:v>
                </c:pt>
                <c:pt idx="94742">
                  <c:v>2.14837</c:v>
                </c:pt>
                <c:pt idx="94743">
                  <c:v>2.14839</c:v>
                </c:pt>
                <c:pt idx="94744">
                  <c:v>2.14841</c:v>
                </c:pt>
                <c:pt idx="94745">
                  <c:v>2.14844</c:v>
                </c:pt>
                <c:pt idx="94746">
                  <c:v>2.14846</c:v>
                </c:pt>
                <c:pt idx="94747">
                  <c:v>2.14848</c:v>
                </c:pt>
                <c:pt idx="94748">
                  <c:v>2.1485</c:v>
                </c:pt>
                <c:pt idx="94749">
                  <c:v>2.14853</c:v>
                </c:pt>
                <c:pt idx="94750">
                  <c:v>2.14855</c:v>
                </c:pt>
                <c:pt idx="94751">
                  <c:v>2.14857</c:v>
                </c:pt>
                <c:pt idx="94752">
                  <c:v>2.14859</c:v>
                </c:pt>
                <c:pt idx="94753">
                  <c:v>2.14862</c:v>
                </c:pt>
                <c:pt idx="94754">
                  <c:v>2.14864</c:v>
                </c:pt>
                <c:pt idx="94755">
                  <c:v>2.14866</c:v>
                </c:pt>
                <c:pt idx="94756">
                  <c:v>2.14868</c:v>
                </c:pt>
                <c:pt idx="94757">
                  <c:v>2.14871</c:v>
                </c:pt>
                <c:pt idx="94758">
                  <c:v>2.14873</c:v>
                </c:pt>
                <c:pt idx="94759">
                  <c:v>2.14875</c:v>
                </c:pt>
                <c:pt idx="94760">
                  <c:v>2.14878</c:v>
                </c:pt>
                <c:pt idx="94761">
                  <c:v>2.1488</c:v>
                </c:pt>
                <c:pt idx="94762">
                  <c:v>2.14882</c:v>
                </c:pt>
                <c:pt idx="94763">
                  <c:v>2.14884</c:v>
                </c:pt>
                <c:pt idx="94764">
                  <c:v>2.14887</c:v>
                </c:pt>
                <c:pt idx="94765">
                  <c:v>2.14889</c:v>
                </c:pt>
                <c:pt idx="94766">
                  <c:v>2.14891</c:v>
                </c:pt>
                <c:pt idx="94767">
                  <c:v>2.14893</c:v>
                </c:pt>
                <c:pt idx="94768">
                  <c:v>2.14896</c:v>
                </c:pt>
                <c:pt idx="94769">
                  <c:v>2.14898</c:v>
                </c:pt>
                <c:pt idx="94770">
                  <c:v>2.149</c:v>
                </c:pt>
                <c:pt idx="94771">
                  <c:v>2.14902</c:v>
                </c:pt>
                <c:pt idx="94772">
                  <c:v>2.14905</c:v>
                </c:pt>
                <c:pt idx="94773">
                  <c:v>2.14907</c:v>
                </c:pt>
                <c:pt idx="94774">
                  <c:v>2.14909</c:v>
                </c:pt>
                <c:pt idx="94775">
                  <c:v>2.14912</c:v>
                </c:pt>
                <c:pt idx="94776">
                  <c:v>2.14914</c:v>
                </c:pt>
                <c:pt idx="94777">
                  <c:v>2.14916</c:v>
                </c:pt>
                <c:pt idx="94778">
                  <c:v>2.14918</c:v>
                </c:pt>
                <c:pt idx="94779">
                  <c:v>2.14921</c:v>
                </c:pt>
                <c:pt idx="94780">
                  <c:v>2.14923</c:v>
                </c:pt>
                <c:pt idx="94781">
                  <c:v>2.14925</c:v>
                </c:pt>
                <c:pt idx="94782">
                  <c:v>2.14927</c:v>
                </c:pt>
                <c:pt idx="94783">
                  <c:v>2.1493</c:v>
                </c:pt>
                <c:pt idx="94784">
                  <c:v>2.14932</c:v>
                </c:pt>
                <c:pt idx="94785">
                  <c:v>2.14934</c:v>
                </c:pt>
                <c:pt idx="94786">
                  <c:v>2.14936</c:v>
                </c:pt>
                <c:pt idx="94787">
                  <c:v>2.14939</c:v>
                </c:pt>
                <c:pt idx="94788">
                  <c:v>2.14941</c:v>
                </c:pt>
                <c:pt idx="94789">
                  <c:v>2.14943</c:v>
                </c:pt>
                <c:pt idx="94790">
                  <c:v>2.14946</c:v>
                </c:pt>
                <c:pt idx="94791">
                  <c:v>2.14948</c:v>
                </c:pt>
                <c:pt idx="94792">
                  <c:v>2.1495</c:v>
                </c:pt>
                <c:pt idx="94793">
                  <c:v>2.14952</c:v>
                </c:pt>
                <c:pt idx="94794">
                  <c:v>2.14955</c:v>
                </c:pt>
                <c:pt idx="94795">
                  <c:v>2.14957</c:v>
                </c:pt>
                <c:pt idx="94796">
                  <c:v>2.14959</c:v>
                </c:pt>
                <c:pt idx="94797">
                  <c:v>2.14961</c:v>
                </c:pt>
                <c:pt idx="94798">
                  <c:v>2.14964</c:v>
                </c:pt>
                <c:pt idx="94799">
                  <c:v>2.14966</c:v>
                </c:pt>
                <c:pt idx="94800">
                  <c:v>2.14968</c:v>
                </c:pt>
                <c:pt idx="94801">
                  <c:v>2.1497</c:v>
                </c:pt>
                <c:pt idx="94802">
                  <c:v>2.14973</c:v>
                </c:pt>
                <c:pt idx="94803">
                  <c:v>2.14975</c:v>
                </c:pt>
                <c:pt idx="94804">
                  <c:v>2.14977</c:v>
                </c:pt>
                <c:pt idx="94805">
                  <c:v>2.1498</c:v>
                </c:pt>
                <c:pt idx="94806">
                  <c:v>2.14982</c:v>
                </c:pt>
                <c:pt idx="94807">
                  <c:v>2.14984</c:v>
                </c:pt>
                <c:pt idx="94808">
                  <c:v>2.14986</c:v>
                </c:pt>
                <c:pt idx="94809">
                  <c:v>2.14989</c:v>
                </c:pt>
                <c:pt idx="94810">
                  <c:v>2.14991</c:v>
                </c:pt>
                <c:pt idx="94811">
                  <c:v>2.14993</c:v>
                </c:pt>
                <c:pt idx="94812">
                  <c:v>2.14995</c:v>
                </c:pt>
                <c:pt idx="94813">
                  <c:v>2.14998</c:v>
                </c:pt>
                <c:pt idx="94814">
                  <c:v>2.15</c:v>
                </c:pt>
                <c:pt idx="94815">
                  <c:v>2.15002</c:v>
                </c:pt>
                <c:pt idx="94816">
                  <c:v>2.15004</c:v>
                </c:pt>
                <c:pt idx="94817">
                  <c:v>2.15007</c:v>
                </c:pt>
                <c:pt idx="94818">
                  <c:v>2.15009</c:v>
                </c:pt>
                <c:pt idx="94819">
                  <c:v>2.15011</c:v>
                </c:pt>
                <c:pt idx="94820">
                  <c:v>2.15014</c:v>
                </c:pt>
                <c:pt idx="94821">
                  <c:v>2.15016</c:v>
                </c:pt>
                <c:pt idx="94822">
                  <c:v>2.15018</c:v>
                </c:pt>
                <c:pt idx="94823">
                  <c:v>2.1502</c:v>
                </c:pt>
                <c:pt idx="94824">
                  <c:v>2.15023</c:v>
                </c:pt>
                <c:pt idx="94825">
                  <c:v>2.15025</c:v>
                </c:pt>
                <c:pt idx="94826">
                  <c:v>2.15027</c:v>
                </c:pt>
                <c:pt idx="94827">
                  <c:v>2.15029</c:v>
                </c:pt>
                <c:pt idx="94828">
                  <c:v>2.15032</c:v>
                </c:pt>
                <c:pt idx="94829">
                  <c:v>2.15034</c:v>
                </c:pt>
                <c:pt idx="94830">
                  <c:v>2.15036</c:v>
                </c:pt>
                <c:pt idx="94831">
                  <c:v>2.15038</c:v>
                </c:pt>
                <c:pt idx="94832">
                  <c:v>2.15041</c:v>
                </c:pt>
                <c:pt idx="94833">
                  <c:v>2.15043</c:v>
                </c:pt>
                <c:pt idx="94834">
                  <c:v>2.15045</c:v>
                </c:pt>
                <c:pt idx="94835">
                  <c:v>2.15048</c:v>
                </c:pt>
                <c:pt idx="94836">
                  <c:v>2.1505</c:v>
                </c:pt>
                <c:pt idx="94837">
                  <c:v>2.15052</c:v>
                </c:pt>
                <c:pt idx="94838">
                  <c:v>2.15054</c:v>
                </c:pt>
                <c:pt idx="94839">
                  <c:v>2.15057</c:v>
                </c:pt>
                <c:pt idx="94840">
                  <c:v>2.15059</c:v>
                </c:pt>
                <c:pt idx="94841">
                  <c:v>2.15061</c:v>
                </c:pt>
                <c:pt idx="94842">
                  <c:v>2.15063</c:v>
                </c:pt>
                <c:pt idx="94843">
                  <c:v>2.15066</c:v>
                </c:pt>
                <c:pt idx="94844">
                  <c:v>2.15068</c:v>
                </c:pt>
                <c:pt idx="94845">
                  <c:v>2.1507</c:v>
                </c:pt>
                <c:pt idx="94846">
                  <c:v>2.15073</c:v>
                </c:pt>
                <c:pt idx="94847">
                  <c:v>2.15075</c:v>
                </c:pt>
                <c:pt idx="94848">
                  <c:v>2.15077</c:v>
                </c:pt>
                <c:pt idx="94849">
                  <c:v>2.15079</c:v>
                </c:pt>
                <c:pt idx="94850">
                  <c:v>2.15082</c:v>
                </c:pt>
                <c:pt idx="94851">
                  <c:v>2.15084</c:v>
                </c:pt>
                <c:pt idx="94852">
                  <c:v>2.15086</c:v>
                </c:pt>
                <c:pt idx="94853">
                  <c:v>2.15088</c:v>
                </c:pt>
                <c:pt idx="94854">
                  <c:v>2.15091</c:v>
                </c:pt>
                <c:pt idx="94855">
                  <c:v>2.15093</c:v>
                </c:pt>
                <c:pt idx="94856">
                  <c:v>2.15095</c:v>
                </c:pt>
                <c:pt idx="94857">
                  <c:v>2.15097</c:v>
                </c:pt>
                <c:pt idx="94858">
                  <c:v>2.151</c:v>
                </c:pt>
                <c:pt idx="94859">
                  <c:v>2.15102</c:v>
                </c:pt>
                <c:pt idx="94860">
                  <c:v>2.15104</c:v>
                </c:pt>
                <c:pt idx="94861">
                  <c:v>2.15107</c:v>
                </c:pt>
                <c:pt idx="94862">
                  <c:v>2.15109</c:v>
                </c:pt>
                <c:pt idx="94863">
                  <c:v>2.15111</c:v>
                </c:pt>
                <c:pt idx="94864">
                  <c:v>2.15113</c:v>
                </c:pt>
                <c:pt idx="94865">
                  <c:v>2.15116</c:v>
                </c:pt>
                <c:pt idx="94866">
                  <c:v>2.15118</c:v>
                </c:pt>
                <c:pt idx="94867">
                  <c:v>2.1512</c:v>
                </c:pt>
                <c:pt idx="94868">
                  <c:v>2.15122</c:v>
                </c:pt>
                <c:pt idx="94869">
                  <c:v>2.15125</c:v>
                </c:pt>
                <c:pt idx="94870">
                  <c:v>2.15127</c:v>
                </c:pt>
                <c:pt idx="94871">
                  <c:v>2.15129</c:v>
                </c:pt>
                <c:pt idx="94872">
                  <c:v>2.15131</c:v>
                </c:pt>
                <c:pt idx="94873">
                  <c:v>2.15134</c:v>
                </c:pt>
                <c:pt idx="94874">
                  <c:v>2.15136</c:v>
                </c:pt>
                <c:pt idx="94875">
                  <c:v>2.15138</c:v>
                </c:pt>
                <c:pt idx="94876">
                  <c:v>2.15141</c:v>
                </c:pt>
                <c:pt idx="94877">
                  <c:v>2.15143</c:v>
                </c:pt>
                <c:pt idx="94878">
                  <c:v>2.15145</c:v>
                </c:pt>
                <c:pt idx="94879">
                  <c:v>2.15147</c:v>
                </c:pt>
                <c:pt idx="94880">
                  <c:v>2.1515</c:v>
                </c:pt>
                <c:pt idx="94881">
                  <c:v>2.15152</c:v>
                </c:pt>
                <c:pt idx="94882">
                  <c:v>2.15154</c:v>
                </c:pt>
                <c:pt idx="94883">
                  <c:v>2.15157</c:v>
                </c:pt>
                <c:pt idx="94884">
                  <c:v>2.15159</c:v>
                </c:pt>
                <c:pt idx="94885">
                  <c:v>2.15161</c:v>
                </c:pt>
                <c:pt idx="94886">
                  <c:v>2.15163</c:v>
                </c:pt>
                <c:pt idx="94887">
                  <c:v>2.15165</c:v>
                </c:pt>
                <c:pt idx="94888">
                  <c:v>2.15168</c:v>
                </c:pt>
                <c:pt idx="94889">
                  <c:v>2.1517</c:v>
                </c:pt>
                <c:pt idx="94890">
                  <c:v>2.15172</c:v>
                </c:pt>
                <c:pt idx="94891">
                  <c:v>2.15175</c:v>
                </c:pt>
                <c:pt idx="94892">
                  <c:v>2.15177</c:v>
                </c:pt>
                <c:pt idx="94893">
                  <c:v>2.15179</c:v>
                </c:pt>
                <c:pt idx="94894">
                  <c:v>2.15181</c:v>
                </c:pt>
                <c:pt idx="94895">
                  <c:v>2.15184</c:v>
                </c:pt>
                <c:pt idx="94896">
                  <c:v>2.15186</c:v>
                </c:pt>
                <c:pt idx="94897">
                  <c:v>2.15188</c:v>
                </c:pt>
                <c:pt idx="94898">
                  <c:v>2.15191</c:v>
                </c:pt>
                <c:pt idx="94899">
                  <c:v>2.15193</c:v>
                </c:pt>
                <c:pt idx="94900">
                  <c:v>2.15195</c:v>
                </c:pt>
                <c:pt idx="94901">
                  <c:v>2.15197</c:v>
                </c:pt>
                <c:pt idx="94902">
                  <c:v>2.15199</c:v>
                </c:pt>
                <c:pt idx="94903">
                  <c:v>2.15202</c:v>
                </c:pt>
                <c:pt idx="94904">
                  <c:v>2.15204</c:v>
                </c:pt>
                <c:pt idx="94905">
                  <c:v>2.15206</c:v>
                </c:pt>
                <c:pt idx="94906">
                  <c:v>2.15209</c:v>
                </c:pt>
                <c:pt idx="94907">
                  <c:v>2.15211</c:v>
                </c:pt>
                <c:pt idx="94908">
                  <c:v>2.15213</c:v>
                </c:pt>
                <c:pt idx="94909">
                  <c:v>2.15215</c:v>
                </c:pt>
                <c:pt idx="94910">
                  <c:v>2.15218</c:v>
                </c:pt>
                <c:pt idx="94911">
                  <c:v>2.1522</c:v>
                </c:pt>
                <c:pt idx="94912">
                  <c:v>2.15222</c:v>
                </c:pt>
                <c:pt idx="94913">
                  <c:v>2.15225</c:v>
                </c:pt>
                <c:pt idx="94914">
                  <c:v>2.15227</c:v>
                </c:pt>
                <c:pt idx="94915">
                  <c:v>2.15229</c:v>
                </c:pt>
                <c:pt idx="94916">
                  <c:v>2.15231</c:v>
                </c:pt>
                <c:pt idx="94917">
                  <c:v>2.15234</c:v>
                </c:pt>
                <c:pt idx="94918">
                  <c:v>2.15236</c:v>
                </c:pt>
                <c:pt idx="94919">
                  <c:v>2.15238</c:v>
                </c:pt>
                <c:pt idx="94920">
                  <c:v>2.1524</c:v>
                </c:pt>
                <c:pt idx="94921">
                  <c:v>2.15243</c:v>
                </c:pt>
                <c:pt idx="94922">
                  <c:v>2.15245</c:v>
                </c:pt>
                <c:pt idx="94923">
                  <c:v>2.15247</c:v>
                </c:pt>
                <c:pt idx="94924">
                  <c:v>2.15249</c:v>
                </c:pt>
                <c:pt idx="94925">
                  <c:v>2.15252</c:v>
                </c:pt>
                <c:pt idx="94926">
                  <c:v>2.15254</c:v>
                </c:pt>
                <c:pt idx="94927">
                  <c:v>2.15256</c:v>
                </c:pt>
                <c:pt idx="94928">
                  <c:v>2.15259</c:v>
                </c:pt>
                <c:pt idx="94929">
                  <c:v>2.15261</c:v>
                </c:pt>
                <c:pt idx="94930">
                  <c:v>2.15263</c:v>
                </c:pt>
                <c:pt idx="94931">
                  <c:v>2.15265</c:v>
                </c:pt>
                <c:pt idx="94932">
                  <c:v>2.15268</c:v>
                </c:pt>
                <c:pt idx="94933">
                  <c:v>2.1527</c:v>
                </c:pt>
                <c:pt idx="94934">
                  <c:v>2.15272</c:v>
                </c:pt>
                <c:pt idx="94935">
                  <c:v>2.15274</c:v>
                </c:pt>
                <c:pt idx="94936">
                  <c:v>2.15277</c:v>
                </c:pt>
                <c:pt idx="94937">
                  <c:v>2.15279</c:v>
                </c:pt>
                <c:pt idx="94938">
                  <c:v>2.15281</c:v>
                </c:pt>
                <c:pt idx="94939">
                  <c:v>2.15283</c:v>
                </c:pt>
                <c:pt idx="94940">
                  <c:v>2.15286</c:v>
                </c:pt>
                <c:pt idx="94941">
                  <c:v>2.15288</c:v>
                </c:pt>
                <c:pt idx="94942">
                  <c:v>2.1529</c:v>
                </c:pt>
                <c:pt idx="94943">
                  <c:v>2.15293</c:v>
                </c:pt>
                <c:pt idx="94944">
                  <c:v>2.15295</c:v>
                </c:pt>
                <c:pt idx="94945">
                  <c:v>2.15297</c:v>
                </c:pt>
                <c:pt idx="94946">
                  <c:v>2.15299</c:v>
                </c:pt>
                <c:pt idx="94947">
                  <c:v>2.15302</c:v>
                </c:pt>
                <c:pt idx="94948">
                  <c:v>2.15304</c:v>
                </c:pt>
                <c:pt idx="94949">
                  <c:v>2.15306</c:v>
                </c:pt>
                <c:pt idx="94950">
                  <c:v>2.15308</c:v>
                </c:pt>
                <c:pt idx="94951">
                  <c:v>2.15311</c:v>
                </c:pt>
                <c:pt idx="94952">
                  <c:v>2.15313</c:v>
                </c:pt>
                <c:pt idx="94953">
                  <c:v>2.15315</c:v>
                </c:pt>
                <c:pt idx="94954">
                  <c:v>2.15318</c:v>
                </c:pt>
                <c:pt idx="94955">
                  <c:v>2.1532</c:v>
                </c:pt>
                <c:pt idx="94956">
                  <c:v>2.15322</c:v>
                </c:pt>
                <c:pt idx="94957">
                  <c:v>2.15324</c:v>
                </c:pt>
                <c:pt idx="94958">
                  <c:v>2.15327</c:v>
                </c:pt>
                <c:pt idx="94959">
                  <c:v>2.15329</c:v>
                </c:pt>
                <c:pt idx="94960">
                  <c:v>2.15331</c:v>
                </c:pt>
                <c:pt idx="94961">
                  <c:v>2.15333</c:v>
                </c:pt>
                <c:pt idx="94962">
                  <c:v>2.15336</c:v>
                </c:pt>
                <c:pt idx="94963">
                  <c:v>2.15338</c:v>
                </c:pt>
                <c:pt idx="94964">
                  <c:v>2.1534</c:v>
                </c:pt>
                <c:pt idx="94965">
                  <c:v>2.15342</c:v>
                </c:pt>
                <c:pt idx="94966">
                  <c:v>2.15345</c:v>
                </c:pt>
                <c:pt idx="94967">
                  <c:v>2.15347</c:v>
                </c:pt>
                <c:pt idx="94968">
                  <c:v>2.15349</c:v>
                </c:pt>
                <c:pt idx="94969">
                  <c:v>2.15352</c:v>
                </c:pt>
                <c:pt idx="94970">
                  <c:v>2.15354</c:v>
                </c:pt>
                <c:pt idx="94971">
                  <c:v>2.15356</c:v>
                </c:pt>
                <c:pt idx="94972">
                  <c:v>2.15358</c:v>
                </c:pt>
                <c:pt idx="94973">
                  <c:v>2.15361</c:v>
                </c:pt>
                <c:pt idx="94974">
                  <c:v>2.15363</c:v>
                </c:pt>
                <c:pt idx="94975">
                  <c:v>2.15365</c:v>
                </c:pt>
                <c:pt idx="94976">
                  <c:v>2.15367</c:v>
                </c:pt>
                <c:pt idx="94977">
                  <c:v>2.1537</c:v>
                </c:pt>
                <c:pt idx="94978">
                  <c:v>2.15372</c:v>
                </c:pt>
                <c:pt idx="94979">
                  <c:v>2.15374</c:v>
                </c:pt>
                <c:pt idx="94980">
                  <c:v>2.15376</c:v>
                </c:pt>
                <c:pt idx="94981">
                  <c:v>2.15379</c:v>
                </c:pt>
                <c:pt idx="94982">
                  <c:v>2.15381</c:v>
                </c:pt>
                <c:pt idx="94983">
                  <c:v>2.15383</c:v>
                </c:pt>
                <c:pt idx="94984">
                  <c:v>2.15386</c:v>
                </c:pt>
                <c:pt idx="94985">
                  <c:v>2.15388</c:v>
                </c:pt>
                <c:pt idx="94986">
                  <c:v>2.1539</c:v>
                </c:pt>
                <c:pt idx="94987">
                  <c:v>2.15392</c:v>
                </c:pt>
                <c:pt idx="94988">
                  <c:v>2.15395</c:v>
                </c:pt>
                <c:pt idx="94989">
                  <c:v>2.15397</c:v>
                </c:pt>
                <c:pt idx="94990">
                  <c:v>2.15399</c:v>
                </c:pt>
                <c:pt idx="94991">
                  <c:v>2.15401</c:v>
                </c:pt>
                <c:pt idx="94992">
                  <c:v>2.15404</c:v>
                </c:pt>
                <c:pt idx="94993">
                  <c:v>2.15406</c:v>
                </c:pt>
                <c:pt idx="94994">
                  <c:v>2.15408</c:v>
                </c:pt>
                <c:pt idx="94995">
                  <c:v>2.1541</c:v>
                </c:pt>
                <c:pt idx="94996">
                  <c:v>2.15413</c:v>
                </c:pt>
                <c:pt idx="94997">
                  <c:v>2.15415</c:v>
                </c:pt>
                <c:pt idx="94998">
                  <c:v>2.15417</c:v>
                </c:pt>
                <c:pt idx="94999">
                  <c:v>2.1542</c:v>
                </c:pt>
                <c:pt idx="95000">
                  <c:v>2.15422</c:v>
                </c:pt>
                <c:pt idx="95001">
                  <c:v>2.15424</c:v>
                </c:pt>
                <c:pt idx="95002">
                  <c:v>2.15426</c:v>
                </c:pt>
                <c:pt idx="95003">
                  <c:v>2.15429</c:v>
                </c:pt>
                <c:pt idx="95004">
                  <c:v>2.15431</c:v>
                </c:pt>
                <c:pt idx="95005">
                  <c:v>2.15433</c:v>
                </c:pt>
                <c:pt idx="95006">
                  <c:v>2.15435</c:v>
                </c:pt>
                <c:pt idx="95007">
                  <c:v>2.15438</c:v>
                </c:pt>
                <c:pt idx="95008">
                  <c:v>2.1544</c:v>
                </c:pt>
                <c:pt idx="95009">
                  <c:v>2.15442</c:v>
                </c:pt>
                <c:pt idx="95010">
                  <c:v>2.15444</c:v>
                </c:pt>
                <c:pt idx="95011">
                  <c:v>2.15447</c:v>
                </c:pt>
                <c:pt idx="95012">
                  <c:v>2.15449</c:v>
                </c:pt>
                <c:pt idx="95013">
                  <c:v>2.15451</c:v>
                </c:pt>
                <c:pt idx="95014">
                  <c:v>2.15454</c:v>
                </c:pt>
                <c:pt idx="95015">
                  <c:v>2.15456</c:v>
                </c:pt>
                <c:pt idx="95016">
                  <c:v>2.15458</c:v>
                </c:pt>
                <c:pt idx="95017">
                  <c:v>2.1546</c:v>
                </c:pt>
                <c:pt idx="95018">
                  <c:v>2.15463</c:v>
                </c:pt>
                <c:pt idx="95019">
                  <c:v>2.15465</c:v>
                </c:pt>
                <c:pt idx="95020">
                  <c:v>2.15467</c:v>
                </c:pt>
                <c:pt idx="95021">
                  <c:v>2.15469</c:v>
                </c:pt>
                <c:pt idx="95022">
                  <c:v>2.15472</c:v>
                </c:pt>
                <c:pt idx="95023">
                  <c:v>2.15474</c:v>
                </c:pt>
                <c:pt idx="95024">
                  <c:v>2.15476</c:v>
                </c:pt>
                <c:pt idx="95025">
                  <c:v>2.15478</c:v>
                </c:pt>
                <c:pt idx="95026">
                  <c:v>2.15481</c:v>
                </c:pt>
                <c:pt idx="95027">
                  <c:v>2.15483</c:v>
                </c:pt>
                <c:pt idx="95028">
                  <c:v>2.15485</c:v>
                </c:pt>
                <c:pt idx="95029">
                  <c:v>2.15488</c:v>
                </c:pt>
                <c:pt idx="95030">
                  <c:v>2.1549</c:v>
                </c:pt>
                <c:pt idx="95031">
                  <c:v>2.15492</c:v>
                </c:pt>
                <c:pt idx="95032">
                  <c:v>2.15494</c:v>
                </c:pt>
                <c:pt idx="95033">
                  <c:v>2.15497</c:v>
                </c:pt>
                <c:pt idx="95034">
                  <c:v>2.15499</c:v>
                </c:pt>
                <c:pt idx="95035">
                  <c:v>2.15501</c:v>
                </c:pt>
                <c:pt idx="95036">
                  <c:v>2.15503</c:v>
                </c:pt>
                <c:pt idx="95037">
                  <c:v>2.15506</c:v>
                </c:pt>
                <c:pt idx="95038">
                  <c:v>2.15508</c:v>
                </c:pt>
                <c:pt idx="95039">
                  <c:v>2.1551</c:v>
                </c:pt>
                <c:pt idx="95040">
                  <c:v>2.15512</c:v>
                </c:pt>
                <c:pt idx="95041">
                  <c:v>2.15515</c:v>
                </c:pt>
                <c:pt idx="95042">
                  <c:v>2.15517</c:v>
                </c:pt>
                <c:pt idx="95043">
                  <c:v>2.15519</c:v>
                </c:pt>
                <c:pt idx="95044">
                  <c:v>2.15522</c:v>
                </c:pt>
                <c:pt idx="95045">
                  <c:v>2.15524</c:v>
                </c:pt>
                <c:pt idx="95046">
                  <c:v>2.15526</c:v>
                </c:pt>
                <c:pt idx="95047">
                  <c:v>2.15528</c:v>
                </c:pt>
                <c:pt idx="95048">
                  <c:v>2.15531</c:v>
                </c:pt>
                <c:pt idx="95049">
                  <c:v>2.15533</c:v>
                </c:pt>
                <c:pt idx="95050">
                  <c:v>2.15535</c:v>
                </c:pt>
                <c:pt idx="95051">
                  <c:v>2.15537</c:v>
                </c:pt>
                <c:pt idx="95052">
                  <c:v>2.1554</c:v>
                </c:pt>
                <c:pt idx="95053">
                  <c:v>2.15542</c:v>
                </c:pt>
                <c:pt idx="95054">
                  <c:v>2.15544</c:v>
                </c:pt>
                <c:pt idx="95055">
                  <c:v>2.15546</c:v>
                </c:pt>
                <c:pt idx="95056">
                  <c:v>2.15549</c:v>
                </c:pt>
                <c:pt idx="95057">
                  <c:v>2.15551</c:v>
                </c:pt>
                <c:pt idx="95058">
                  <c:v>2.15553</c:v>
                </c:pt>
                <c:pt idx="95059">
                  <c:v>2.15556</c:v>
                </c:pt>
                <c:pt idx="95060">
                  <c:v>2.15558</c:v>
                </c:pt>
                <c:pt idx="95061">
                  <c:v>2.1556</c:v>
                </c:pt>
                <c:pt idx="95062">
                  <c:v>2.15562</c:v>
                </c:pt>
                <c:pt idx="95063">
                  <c:v>2.15565</c:v>
                </c:pt>
                <c:pt idx="95064">
                  <c:v>2.15567</c:v>
                </c:pt>
                <c:pt idx="95065">
                  <c:v>2.15569</c:v>
                </c:pt>
                <c:pt idx="95066">
                  <c:v>2.15571</c:v>
                </c:pt>
                <c:pt idx="95067">
                  <c:v>2.15574</c:v>
                </c:pt>
                <c:pt idx="95068">
                  <c:v>2.15576</c:v>
                </c:pt>
                <c:pt idx="95069">
                  <c:v>2.15578</c:v>
                </c:pt>
                <c:pt idx="95070">
                  <c:v>2.1558</c:v>
                </c:pt>
                <c:pt idx="95071">
                  <c:v>2.15583</c:v>
                </c:pt>
                <c:pt idx="95072">
                  <c:v>2.15585</c:v>
                </c:pt>
                <c:pt idx="95073">
                  <c:v>2.15587</c:v>
                </c:pt>
                <c:pt idx="95074">
                  <c:v>2.1559</c:v>
                </c:pt>
                <c:pt idx="95075">
                  <c:v>2.15592</c:v>
                </c:pt>
                <c:pt idx="95076">
                  <c:v>2.15594</c:v>
                </c:pt>
                <c:pt idx="95077">
                  <c:v>2.15596</c:v>
                </c:pt>
                <c:pt idx="95078">
                  <c:v>2.15599</c:v>
                </c:pt>
                <c:pt idx="95079">
                  <c:v>2.15601</c:v>
                </c:pt>
                <c:pt idx="95080">
                  <c:v>2.15603</c:v>
                </c:pt>
                <c:pt idx="95081">
                  <c:v>2.15605</c:v>
                </c:pt>
                <c:pt idx="95082">
                  <c:v>2.15608</c:v>
                </c:pt>
                <c:pt idx="95083">
                  <c:v>2.1561</c:v>
                </c:pt>
                <c:pt idx="95084">
                  <c:v>2.15612</c:v>
                </c:pt>
                <c:pt idx="95085">
                  <c:v>2.15614</c:v>
                </c:pt>
                <c:pt idx="95086">
                  <c:v>2.15617</c:v>
                </c:pt>
                <c:pt idx="95087">
                  <c:v>2.15619</c:v>
                </c:pt>
                <c:pt idx="95088">
                  <c:v>2.15621</c:v>
                </c:pt>
                <c:pt idx="95089">
                  <c:v>2.15624</c:v>
                </c:pt>
                <c:pt idx="95090">
                  <c:v>2.15626</c:v>
                </c:pt>
                <c:pt idx="95091">
                  <c:v>2.15628</c:v>
                </c:pt>
                <c:pt idx="95092">
                  <c:v>2.1563</c:v>
                </c:pt>
                <c:pt idx="95093">
                  <c:v>2.15633</c:v>
                </c:pt>
                <c:pt idx="95094">
                  <c:v>2.15635</c:v>
                </c:pt>
                <c:pt idx="95095">
                  <c:v>2.15637</c:v>
                </c:pt>
                <c:pt idx="95096">
                  <c:v>2.15639</c:v>
                </c:pt>
                <c:pt idx="95097">
                  <c:v>2.15642</c:v>
                </c:pt>
                <c:pt idx="95098">
                  <c:v>2.15644</c:v>
                </c:pt>
                <c:pt idx="95099">
                  <c:v>2.15646</c:v>
                </c:pt>
                <c:pt idx="95100">
                  <c:v>2.15648</c:v>
                </c:pt>
                <c:pt idx="95101">
                  <c:v>2.15651</c:v>
                </c:pt>
                <c:pt idx="95102">
                  <c:v>2.15653</c:v>
                </c:pt>
                <c:pt idx="95103">
                  <c:v>2.15655</c:v>
                </c:pt>
                <c:pt idx="95104">
                  <c:v>2.15658</c:v>
                </c:pt>
                <c:pt idx="95105">
                  <c:v>2.1566</c:v>
                </c:pt>
                <c:pt idx="95106">
                  <c:v>2.15662</c:v>
                </c:pt>
                <c:pt idx="95107">
                  <c:v>2.15664</c:v>
                </c:pt>
                <c:pt idx="95108">
                  <c:v>2.15667</c:v>
                </c:pt>
                <c:pt idx="95109">
                  <c:v>2.15669</c:v>
                </c:pt>
                <c:pt idx="95110">
                  <c:v>2.15671</c:v>
                </c:pt>
                <c:pt idx="95111">
                  <c:v>2.15673</c:v>
                </c:pt>
                <c:pt idx="95112">
                  <c:v>2.15676</c:v>
                </c:pt>
                <c:pt idx="95113">
                  <c:v>2.15678</c:v>
                </c:pt>
                <c:pt idx="95114">
                  <c:v>2.1568</c:v>
                </c:pt>
                <c:pt idx="95115">
                  <c:v>2.15682</c:v>
                </c:pt>
                <c:pt idx="95116">
                  <c:v>2.15685</c:v>
                </c:pt>
                <c:pt idx="95117">
                  <c:v>2.15687</c:v>
                </c:pt>
                <c:pt idx="95118">
                  <c:v>2.15689</c:v>
                </c:pt>
                <c:pt idx="95119">
                  <c:v>2.15692</c:v>
                </c:pt>
                <c:pt idx="95120">
                  <c:v>2.15694</c:v>
                </c:pt>
                <c:pt idx="95121">
                  <c:v>2.15696</c:v>
                </c:pt>
                <c:pt idx="95122">
                  <c:v>2.15698</c:v>
                </c:pt>
                <c:pt idx="95123">
                  <c:v>2.15701</c:v>
                </c:pt>
                <c:pt idx="95124">
                  <c:v>2.15703</c:v>
                </c:pt>
                <c:pt idx="95125">
                  <c:v>2.15705</c:v>
                </c:pt>
                <c:pt idx="95126">
                  <c:v>2.15707</c:v>
                </c:pt>
                <c:pt idx="95127">
                  <c:v>2.1571</c:v>
                </c:pt>
                <c:pt idx="95128">
                  <c:v>2.15712</c:v>
                </c:pt>
                <c:pt idx="95129">
                  <c:v>2.15714</c:v>
                </c:pt>
                <c:pt idx="95130">
                  <c:v>2.15717</c:v>
                </c:pt>
                <c:pt idx="95131">
                  <c:v>2.15719</c:v>
                </c:pt>
                <c:pt idx="95132">
                  <c:v>2.15721</c:v>
                </c:pt>
                <c:pt idx="95133">
                  <c:v>2.15723</c:v>
                </c:pt>
                <c:pt idx="95134">
                  <c:v>2.15726</c:v>
                </c:pt>
                <c:pt idx="95135">
                  <c:v>2.15728</c:v>
                </c:pt>
                <c:pt idx="95136">
                  <c:v>2.1573</c:v>
                </c:pt>
                <c:pt idx="95137">
                  <c:v>2.15732</c:v>
                </c:pt>
                <c:pt idx="95138">
                  <c:v>2.15735</c:v>
                </c:pt>
                <c:pt idx="95139">
                  <c:v>2.15737</c:v>
                </c:pt>
                <c:pt idx="95140">
                  <c:v>2.15739</c:v>
                </c:pt>
                <c:pt idx="95141">
                  <c:v>2.15741</c:v>
                </c:pt>
                <c:pt idx="95142">
                  <c:v>2.15744</c:v>
                </c:pt>
                <c:pt idx="95143">
                  <c:v>2.15746</c:v>
                </c:pt>
                <c:pt idx="95144">
                  <c:v>2.15748</c:v>
                </c:pt>
                <c:pt idx="95145">
                  <c:v>2.15751</c:v>
                </c:pt>
                <c:pt idx="95146">
                  <c:v>2.15753</c:v>
                </c:pt>
                <c:pt idx="95147">
                  <c:v>2.15755</c:v>
                </c:pt>
                <c:pt idx="95148">
                  <c:v>2.15757</c:v>
                </c:pt>
                <c:pt idx="95149">
                  <c:v>2.1576</c:v>
                </c:pt>
                <c:pt idx="95150">
                  <c:v>2.15762</c:v>
                </c:pt>
                <c:pt idx="95151">
                  <c:v>2.15764</c:v>
                </c:pt>
                <c:pt idx="95152">
                  <c:v>2.15766</c:v>
                </c:pt>
                <c:pt idx="95153">
                  <c:v>2.15769</c:v>
                </c:pt>
                <c:pt idx="95154">
                  <c:v>2.15771</c:v>
                </c:pt>
                <c:pt idx="95155">
                  <c:v>2.15773</c:v>
                </c:pt>
                <c:pt idx="95156">
                  <c:v>2.15775</c:v>
                </c:pt>
                <c:pt idx="95157">
                  <c:v>2.15778</c:v>
                </c:pt>
                <c:pt idx="95158">
                  <c:v>2.1578</c:v>
                </c:pt>
                <c:pt idx="95159">
                  <c:v>2.15782</c:v>
                </c:pt>
                <c:pt idx="95160">
                  <c:v>2.15785</c:v>
                </c:pt>
                <c:pt idx="95161">
                  <c:v>2.15787</c:v>
                </c:pt>
                <c:pt idx="95162">
                  <c:v>2.15789</c:v>
                </c:pt>
                <c:pt idx="95163">
                  <c:v>2.15791</c:v>
                </c:pt>
                <c:pt idx="95164">
                  <c:v>2.15794</c:v>
                </c:pt>
                <c:pt idx="95165">
                  <c:v>2.15796</c:v>
                </c:pt>
                <c:pt idx="95166">
                  <c:v>2.15798</c:v>
                </c:pt>
                <c:pt idx="95167">
                  <c:v>2.15801</c:v>
                </c:pt>
                <c:pt idx="95168">
                  <c:v>2.15803</c:v>
                </c:pt>
                <c:pt idx="95169">
                  <c:v>2.15805</c:v>
                </c:pt>
                <c:pt idx="95170">
                  <c:v>2.15807</c:v>
                </c:pt>
                <c:pt idx="95171">
                  <c:v>2.15809</c:v>
                </c:pt>
                <c:pt idx="95172">
                  <c:v>2.15812</c:v>
                </c:pt>
                <c:pt idx="95173">
                  <c:v>2.15814</c:v>
                </c:pt>
                <c:pt idx="95174">
                  <c:v>2.15816</c:v>
                </c:pt>
                <c:pt idx="95175">
                  <c:v>2.15819</c:v>
                </c:pt>
                <c:pt idx="95176">
                  <c:v>2.15821</c:v>
                </c:pt>
                <c:pt idx="95177">
                  <c:v>2.15823</c:v>
                </c:pt>
                <c:pt idx="95178">
                  <c:v>2.15825</c:v>
                </c:pt>
                <c:pt idx="95179">
                  <c:v>2.15828</c:v>
                </c:pt>
                <c:pt idx="95180">
                  <c:v>2.1583</c:v>
                </c:pt>
                <c:pt idx="95181">
                  <c:v>2.15832</c:v>
                </c:pt>
                <c:pt idx="95182">
                  <c:v>2.15835</c:v>
                </c:pt>
                <c:pt idx="95183">
                  <c:v>2.15837</c:v>
                </c:pt>
                <c:pt idx="95184">
                  <c:v>2.15839</c:v>
                </c:pt>
                <c:pt idx="95185">
                  <c:v>2.15841</c:v>
                </c:pt>
                <c:pt idx="95186">
                  <c:v>2.15843</c:v>
                </c:pt>
                <c:pt idx="95187">
                  <c:v>2.15846</c:v>
                </c:pt>
                <c:pt idx="95188">
                  <c:v>2.15848</c:v>
                </c:pt>
                <c:pt idx="95189">
                  <c:v>2.1585</c:v>
                </c:pt>
                <c:pt idx="95190">
                  <c:v>2.15853</c:v>
                </c:pt>
                <c:pt idx="95191">
                  <c:v>2.15855</c:v>
                </c:pt>
                <c:pt idx="95192">
                  <c:v>2.15857</c:v>
                </c:pt>
                <c:pt idx="95193">
                  <c:v>2.15859</c:v>
                </c:pt>
                <c:pt idx="95194">
                  <c:v>2.15862</c:v>
                </c:pt>
                <c:pt idx="95195">
                  <c:v>2.15864</c:v>
                </c:pt>
                <c:pt idx="95196">
                  <c:v>2.15866</c:v>
                </c:pt>
                <c:pt idx="95197">
                  <c:v>2.15869</c:v>
                </c:pt>
                <c:pt idx="95198">
                  <c:v>2.15871</c:v>
                </c:pt>
                <c:pt idx="95199">
                  <c:v>2.15873</c:v>
                </c:pt>
                <c:pt idx="95200">
                  <c:v>2.15875</c:v>
                </c:pt>
                <c:pt idx="95201">
                  <c:v>2.15878</c:v>
                </c:pt>
                <c:pt idx="95202">
                  <c:v>2.1588</c:v>
                </c:pt>
                <c:pt idx="95203">
                  <c:v>2.15882</c:v>
                </c:pt>
                <c:pt idx="95204">
                  <c:v>2.15884</c:v>
                </c:pt>
                <c:pt idx="95205">
                  <c:v>2.15887</c:v>
                </c:pt>
                <c:pt idx="95206">
                  <c:v>2.15889</c:v>
                </c:pt>
                <c:pt idx="95207">
                  <c:v>2.15891</c:v>
                </c:pt>
                <c:pt idx="95208">
                  <c:v>2.15893</c:v>
                </c:pt>
                <c:pt idx="95209">
                  <c:v>2.15896</c:v>
                </c:pt>
                <c:pt idx="95210">
                  <c:v>2.15898</c:v>
                </c:pt>
                <c:pt idx="95211">
                  <c:v>2.159</c:v>
                </c:pt>
                <c:pt idx="95212">
                  <c:v>2.15903</c:v>
                </c:pt>
                <c:pt idx="95213">
                  <c:v>2.15905</c:v>
                </c:pt>
                <c:pt idx="95214">
                  <c:v>2.15907</c:v>
                </c:pt>
                <c:pt idx="95215">
                  <c:v>2.15909</c:v>
                </c:pt>
                <c:pt idx="95216">
                  <c:v>2.15912</c:v>
                </c:pt>
                <c:pt idx="95217">
                  <c:v>2.15914</c:v>
                </c:pt>
                <c:pt idx="95218">
                  <c:v>2.15916</c:v>
                </c:pt>
                <c:pt idx="95219">
                  <c:v>2.15918</c:v>
                </c:pt>
                <c:pt idx="95220">
                  <c:v>2.15921</c:v>
                </c:pt>
                <c:pt idx="95221">
                  <c:v>2.15923</c:v>
                </c:pt>
                <c:pt idx="95222">
                  <c:v>2.15925</c:v>
                </c:pt>
                <c:pt idx="95223">
                  <c:v>2.15927</c:v>
                </c:pt>
                <c:pt idx="95224">
                  <c:v>2.1593</c:v>
                </c:pt>
                <c:pt idx="95225">
                  <c:v>2.15932</c:v>
                </c:pt>
                <c:pt idx="95226">
                  <c:v>2.15934</c:v>
                </c:pt>
                <c:pt idx="95227">
                  <c:v>2.15937</c:v>
                </c:pt>
                <c:pt idx="95228">
                  <c:v>2.15939</c:v>
                </c:pt>
                <c:pt idx="95229">
                  <c:v>2.15941</c:v>
                </c:pt>
                <c:pt idx="95230">
                  <c:v>2.15943</c:v>
                </c:pt>
                <c:pt idx="95231">
                  <c:v>2.15946</c:v>
                </c:pt>
                <c:pt idx="95232">
                  <c:v>2.15948</c:v>
                </c:pt>
                <c:pt idx="95233">
                  <c:v>2.1595</c:v>
                </c:pt>
                <c:pt idx="95234">
                  <c:v>2.15952</c:v>
                </c:pt>
                <c:pt idx="95235">
                  <c:v>2.15955</c:v>
                </c:pt>
                <c:pt idx="95236">
                  <c:v>2.15957</c:v>
                </c:pt>
                <c:pt idx="95237">
                  <c:v>2.15959</c:v>
                </c:pt>
                <c:pt idx="95238">
                  <c:v>2.15962</c:v>
                </c:pt>
                <c:pt idx="95239">
                  <c:v>2.15964</c:v>
                </c:pt>
                <c:pt idx="95240">
                  <c:v>2.15966</c:v>
                </c:pt>
                <c:pt idx="95241">
                  <c:v>2.15968</c:v>
                </c:pt>
                <c:pt idx="95242">
                  <c:v>2.15971</c:v>
                </c:pt>
                <c:pt idx="95243">
                  <c:v>2.15973</c:v>
                </c:pt>
                <c:pt idx="95244">
                  <c:v>2.15975</c:v>
                </c:pt>
                <c:pt idx="95245">
                  <c:v>2.15977</c:v>
                </c:pt>
                <c:pt idx="95246">
                  <c:v>2.1598</c:v>
                </c:pt>
                <c:pt idx="95247">
                  <c:v>2.15982</c:v>
                </c:pt>
                <c:pt idx="95248">
                  <c:v>2.15984</c:v>
                </c:pt>
                <c:pt idx="95249">
                  <c:v>2.15986</c:v>
                </c:pt>
                <c:pt idx="95250">
                  <c:v>2.15989</c:v>
                </c:pt>
                <c:pt idx="95251">
                  <c:v>2.15991</c:v>
                </c:pt>
                <c:pt idx="95252">
                  <c:v>2.15993</c:v>
                </c:pt>
                <c:pt idx="95253">
                  <c:v>2.15996</c:v>
                </c:pt>
                <c:pt idx="95254">
                  <c:v>2.15998</c:v>
                </c:pt>
                <c:pt idx="95255">
                  <c:v>2.16</c:v>
                </c:pt>
                <c:pt idx="95256">
                  <c:v>2.16002</c:v>
                </c:pt>
                <c:pt idx="95257">
                  <c:v>2.16005</c:v>
                </c:pt>
                <c:pt idx="95258">
                  <c:v>2.16007</c:v>
                </c:pt>
                <c:pt idx="95259">
                  <c:v>2.16009</c:v>
                </c:pt>
                <c:pt idx="95260">
                  <c:v>2.16011</c:v>
                </c:pt>
                <c:pt idx="95261">
                  <c:v>2.16014</c:v>
                </c:pt>
                <c:pt idx="95262">
                  <c:v>2.16016</c:v>
                </c:pt>
                <c:pt idx="95263">
                  <c:v>2.16018</c:v>
                </c:pt>
                <c:pt idx="95264">
                  <c:v>2.1602</c:v>
                </c:pt>
                <c:pt idx="95265">
                  <c:v>2.16023</c:v>
                </c:pt>
                <c:pt idx="95266">
                  <c:v>2.16025</c:v>
                </c:pt>
                <c:pt idx="95267">
                  <c:v>2.16027</c:v>
                </c:pt>
                <c:pt idx="95268">
                  <c:v>2.1603</c:v>
                </c:pt>
                <c:pt idx="95269">
                  <c:v>2.16032</c:v>
                </c:pt>
                <c:pt idx="95270">
                  <c:v>2.16034</c:v>
                </c:pt>
                <c:pt idx="95271">
                  <c:v>2.16036</c:v>
                </c:pt>
                <c:pt idx="95272">
                  <c:v>2.16039</c:v>
                </c:pt>
                <c:pt idx="95273">
                  <c:v>2.16041</c:v>
                </c:pt>
                <c:pt idx="95274">
                  <c:v>2.16043</c:v>
                </c:pt>
                <c:pt idx="95275">
                  <c:v>2.16045</c:v>
                </c:pt>
                <c:pt idx="95276">
                  <c:v>2.16048</c:v>
                </c:pt>
                <c:pt idx="95277">
                  <c:v>2.1605</c:v>
                </c:pt>
                <c:pt idx="95278">
                  <c:v>2.16052</c:v>
                </c:pt>
                <c:pt idx="95279">
                  <c:v>2.16054</c:v>
                </c:pt>
                <c:pt idx="95280">
                  <c:v>2.16057</c:v>
                </c:pt>
                <c:pt idx="95281">
                  <c:v>2.16059</c:v>
                </c:pt>
                <c:pt idx="95282">
                  <c:v>2.16061</c:v>
                </c:pt>
                <c:pt idx="95283">
                  <c:v>2.16064</c:v>
                </c:pt>
                <c:pt idx="95284">
                  <c:v>2.16066</c:v>
                </c:pt>
                <c:pt idx="95285">
                  <c:v>2.16068</c:v>
                </c:pt>
                <c:pt idx="95286">
                  <c:v>2.1607</c:v>
                </c:pt>
                <c:pt idx="95287">
                  <c:v>2.16073</c:v>
                </c:pt>
                <c:pt idx="95288">
                  <c:v>2.16075</c:v>
                </c:pt>
                <c:pt idx="95289">
                  <c:v>2.16077</c:v>
                </c:pt>
                <c:pt idx="95290">
                  <c:v>2.16079</c:v>
                </c:pt>
                <c:pt idx="95291">
                  <c:v>2.16082</c:v>
                </c:pt>
                <c:pt idx="95292">
                  <c:v>2.16084</c:v>
                </c:pt>
                <c:pt idx="95293">
                  <c:v>2.16086</c:v>
                </c:pt>
                <c:pt idx="95294">
                  <c:v>2.16088</c:v>
                </c:pt>
                <c:pt idx="95295">
                  <c:v>2.16091</c:v>
                </c:pt>
                <c:pt idx="95296">
                  <c:v>2.16093</c:v>
                </c:pt>
                <c:pt idx="95297">
                  <c:v>2.16095</c:v>
                </c:pt>
                <c:pt idx="95298">
                  <c:v>2.16098</c:v>
                </c:pt>
                <c:pt idx="95299">
                  <c:v>2.161</c:v>
                </c:pt>
                <c:pt idx="95300">
                  <c:v>2.16102</c:v>
                </c:pt>
                <c:pt idx="95301">
                  <c:v>2.16104</c:v>
                </c:pt>
                <c:pt idx="95302">
                  <c:v>2.16107</c:v>
                </c:pt>
                <c:pt idx="95303">
                  <c:v>2.16109</c:v>
                </c:pt>
                <c:pt idx="95304">
                  <c:v>2.16111</c:v>
                </c:pt>
                <c:pt idx="95305">
                  <c:v>2.16113</c:v>
                </c:pt>
                <c:pt idx="95306">
                  <c:v>2.16116</c:v>
                </c:pt>
                <c:pt idx="95307">
                  <c:v>2.16118</c:v>
                </c:pt>
                <c:pt idx="95308">
                  <c:v>2.1612</c:v>
                </c:pt>
                <c:pt idx="95309">
                  <c:v>2.16122</c:v>
                </c:pt>
                <c:pt idx="95310">
                  <c:v>2.16125</c:v>
                </c:pt>
                <c:pt idx="95311">
                  <c:v>2.16127</c:v>
                </c:pt>
                <c:pt idx="95312">
                  <c:v>2.16129</c:v>
                </c:pt>
                <c:pt idx="95313">
                  <c:v>2.16132</c:v>
                </c:pt>
                <c:pt idx="95314">
                  <c:v>2.16134</c:v>
                </c:pt>
                <c:pt idx="95315">
                  <c:v>2.16136</c:v>
                </c:pt>
                <c:pt idx="95316">
                  <c:v>2.16138</c:v>
                </c:pt>
                <c:pt idx="95317">
                  <c:v>2.16141</c:v>
                </c:pt>
                <c:pt idx="95318">
                  <c:v>2.16143</c:v>
                </c:pt>
                <c:pt idx="95319">
                  <c:v>2.16145</c:v>
                </c:pt>
                <c:pt idx="95320">
                  <c:v>2.16147</c:v>
                </c:pt>
                <c:pt idx="95321">
                  <c:v>2.1615</c:v>
                </c:pt>
                <c:pt idx="95322">
                  <c:v>2.16152</c:v>
                </c:pt>
                <c:pt idx="95323">
                  <c:v>2.16154</c:v>
                </c:pt>
                <c:pt idx="95324">
                  <c:v>2.16156</c:v>
                </c:pt>
                <c:pt idx="95325">
                  <c:v>2.16159</c:v>
                </c:pt>
                <c:pt idx="95326">
                  <c:v>2.16161</c:v>
                </c:pt>
                <c:pt idx="95327">
                  <c:v>2.16163</c:v>
                </c:pt>
                <c:pt idx="95328">
                  <c:v>2.16166</c:v>
                </c:pt>
                <c:pt idx="95329">
                  <c:v>2.16168</c:v>
                </c:pt>
                <c:pt idx="95330">
                  <c:v>2.1617</c:v>
                </c:pt>
                <c:pt idx="95331">
                  <c:v>2.16172</c:v>
                </c:pt>
                <c:pt idx="95332">
                  <c:v>2.16175</c:v>
                </c:pt>
                <c:pt idx="95333">
                  <c:v>2.16177</c:v>
                </c:pt>
                <c:pt idx="95334">
                  <c:v>2.16179</c:v>
                </c:pt>
                <c:pt idx="95335">
                  <c:v>2.16181</c:v>
                </c:pt>
                <c:pt idx="95336">
                  <c:v>2.16184</c:v>
                </c:pt>
                <c:pt idx="95337">
                  <c:v>2.16186</c:v>
                </c:pt>
                <c:pt idx="95338">
                  <c:v>2.16188</c:v>
                </c:pt>
                <c:pt idx="95339">
                  <c:v>2.1619</c:v>
                </c:pt>
                <c:pt idx="95340">
                  <c:v>2.16193</c:v>
                </c:pt>
                <c:pt idx="95341">
                  <c:v>2.16195</c:v>
                </c:pt>
                <c:pt idx="95342">
                  <c:v>2.16197</c:v>
                </c:pt>
                <c:pt idx="95343">
                  <c:v>2.162</c:v>
                </c:pt>
                <c:pt idx="95344">
                  <c:v>2.16202</c:v>
                </c:pt>
                <c:pt idx="95345">
                  <c:v>2.16204</c:v>
                </c:pt>
                <c:pt idx="95346">
                  <c:v>2.16206</c:v>
                </c:pt>
                <c:pt idx="95347">
                  <c:v>2.16209</c:v>
                </c:pt>
                <c:pt idx="95348">
                  <c:v>2.16211</c:v>
                </c:pt>
                <c:pt idx="95349">
                  <c:v>2.16213</c:v>
                </c:pt>
                <c:pt idx="95350">
                  <c:v>2.16215</c:v>
                </c:pt>
                <c:pt idx="95351">
                  <c:v>2.16218</c:v>
                </c:pt>
                <c:pt idx="95352">
                  <c:v>2.1622</c:v>
                </c:pt>
                <c:pt idx="95353">
                  <c:v>2.16222</c:v>
                </c:pt>
                <c:pt idx="95354">
                  <c:v>2.16224</c:v>
                </c:pt>
                <c:pt idx="95355">
                  <c:v>2.16227</c:v>
                </c:pt>
                <c:pt idx="95356">
                  <c:v>2.16229</c:v>
                </c:pt>
                <c:pt idx="95357">
                  <c:v>2.16231</c:v>
                </c:pt>
                <c:pt idx="95358">
                  <c:v>2.16234</c:v>
                </c:pt>
                <c:pt idx="95359">
                  <c:v>2.16236</c:v>
                </c:pt>
                <c:pt idx="95360">
                  <c:v>2.16238</c:v>
                </c:pt>
                <c:pt idx="95361">
                  <c:v>2.1624</c:v>
                </c:pt>
                <c:pt idx="95362">
                  <c:v>2.16243</c:v>
                </c:pt>
                <c:pt idx="95363">
                  <c:v>2.16245</c:v>
                </c:pt>
                <c:pt idx="95364">
                  <c:v>2.16247</c:v>
                </c:pt>
                <c:pt idx="95365">
                  <c:v>2.16249</c:v>
                </c:pt>
                <c:pt idx="95366">
                  <c:v>2.16252</c:v>
                </c:pt>
                <c:pt idx="95367">
                  <c:v>2.16254</c:v>
                </c:pt>
                <c:pt idx="95368">
                  <c:v>2.16256</c:v>
                </c:pt>
                <c:pt idx="95369">
                  <c:v>2.16258</c:v>
                </c:pt>
                <c:pt idx="95370">
                  <c:v>2.16261</c:v>
                </c:pt>
                <c:pt idx="95371">
                  <c:v>2.16263</c:v>
                </c:pt>
                <c:pt idx="95372">
                  <c:v>2.16265</c:v>
                </c:pt>
                <c:pt idx="95373">
                  <c:v>2.16268</c:v>
                </c:pt>
                <c:pt idx="95374">
                  <c:v>2.1627</c:v>
                </c:pt>
                <c:pt idx="95375">
                  <c:v>2.16272</c:v>
                </c:pt>
                <c:pt idx="95376">
                  <c:v>2.16274</c:v>
                </c:pt>
                <c:pt idx="95377">
                  <c:v>2.16277</c:v>
                </c:pt>
                <c:pt idx="95378">
                  <c:v>2.16279</c:v>
                </c:pt>
                <c:pt idx="95379">
                  <c:v>2.16281</c:v>
                </c:pt>
                <c:pt idx="95380">
                  <c:v>2.16283</c:v>
                </c:pt>
                <c:pt idx="95381">
                  <c:v>2.16286</c:v>
                </c:pt>
                <c:pt idx="95382">
                  <c:v>2.16288</c:v>
                </c:pt>
                <c:pt idx="95383">
                  <c:v>2.1629</c:v>
                </c:pt>
                <c:pt idx="95384">
                  <c:v>2.16292</c:v>
                </c:pt>
                <c:pt idx="95385">
                  <c:v>2.16295</c:v>
                </c:pt>
                <c:pt idx="95386">
                  <c:v>2.16297</c:v>
                </c:pt>
                <c:pt idx="95387">
                  <c:v>2.16299</c:v>
                </c:pt>
                <c:pt idx="95388">
                  <c:v>2.16302</c:v>
                </c:pt>
                <c:pt idx="95389">
                  <c:v>2.16304</c:v>
                </c:pt>
                <c:pt idx="95390">
                  <c:v>2.16306</c:v>
                </c:pt>
                <c:pt idx="95391">
                  <c:v>2.16308</c:v>
                </c:pt>
                <c:pt idx="95392">
                  <c:v>2.16311</c:v>
                </c:pt>
                <c:pt idx="95393">
                  <c:v>2.16313</c:v>
                </c:pt>
                <c:pt idx="95394">
                  <c:v>2.16315</c:v>
                </c:pt>
                <c:pt idx="95395">
                  <c:v>2.16317</c:v>
                </c:pt>
                <c:pt idx="95396">
                  <c:v>2.1632</c:v>
                </c:pt>
                <c:pt idx="95397">
                  <c:v>2.16322</c:v>
                </c:pt>
                <c:pt idx="95398">
                  <c:v>2.16324</c:v>
                </c:pt>
                <c:pt idx="95399">
                  <c:v>2.16326</c:v>
                </c:pt>
                <c:pt idx="95400">
                  <c:v>2.16329</c:v>
                </c:pt>
                <c:pt idx="95401">
                  <c:v>2.16331</c:v>
                </c:pt>
                <c:pt idx="95402">
                  <c:v>2.16333</c:v>
                </c:pt>
                <c:pt idx="95403">
                  <c:v>2.16336</c:v>
                </c:pt>
                <c:pt idx="95404">
                  <c:v>2.16338</c:v>
                </c:pt>
                <c:pt idx="95405">
                  <c:v>2.1634</c:v>
                </c:pt>
                <c:pt idx="95406">
                  <c:v>2.16342</c:v>
                </c:pt>
                <c:pt idx="95407">
                  <c:v>2.16345</c:v>
                </c:pt>
                <c:pt idx="95408">
                  <c:v>2.16347</c:v>
                </c:pt>
                <c:pt idx="95409">
                  <c:v>2.16349</c:v>
                </c:pt>
                <c:pt idx="95410">
                  <c:v>2.16351</c:v>
                </c:pt>
                <c:pt idx="95411">
                  <c:v>2.16354</c:v>
                </c:pt>
                <c:pt idx="95412">
                  <c:v>2.16356</c:v>
                </c:pt>
                <c:pt idx="95413">
                  <c:v>2.16358</c:v>
                </c:pt>
                <c:pt idx="95414">
                  <c:v>2.16361</c:v>
                </c:pt>
                <c:pt idx="95415">
                  <c:v>2.16363</c:v>
                </c:pt>
                <c:pt idx="95416">
                  <c:v>2.16365</c:v>
                </c:pt>
                <c:pt idx="95417">
                  <c:v>2.16367</c:v>
                </c:pt>
                <c:pt idx="95418">
                  <c:v>2.1637</c:v>
                </c:pt>
                <c:pt idx="95419">
                  <c:v>2.16372</c:v>
                </c:pt>
                <c:pt idx="95420">
                  <c:v>2.16374</c:v>
                </c:pt>
                <c:pt idx="95421">
                  <c:v>2.16376</c:v>
                </c:pt>
                <c:pt idx="95422">
                  <c:v>2.16379</c:v>
                </c:pt>
                <c:pt idx="95423">
                  <c:v>2.16381</c:v>
                </c:pt>
                <c:pt idx="95424">
                  <c:v>2.16383</c:v>
                </c:pt>
                <c:pt idx="95425">
                  <c:v>2.16385</c:v>
                </c:pt>
                <c:pt idx="95426">
                  <c:v>2.16388</c:v>
                </c:pt>
                <c:pt idx="95427">
                  <c:v>2.1639</c:v>
                </c:pt>
                <c:pt idx="95428">
                  <c:v>2.16392</c:v>
                </c:pt>
                <c:pt idx="95429">
                  <c:v>2.16395</c:v>
                </c:pt>
                <c:pt idx="95430">
                  <c:v>2.16397</c:v>
                </c:pt>
                <c:pt idx="95431">
                  <c:v>2.16399</c:v>
                </c:pt>
                <c:pt idx="95432">
                  <c:v>2.16401</c:v>
                </c:pt>
                <c:pt idx="95433">
                  <c:v>2.16404</c:v>
                </c:pt>
                <c:pt idx="95434">
                  <c:v>2.16406</c:v>
                </c:pt>
                <c:pt idx="95435">
                  <c:v>2.16408</c:v>
                </c:pt>
                <c:pt idx="95436">
                  <c:v>2.1641</c:v>
                </c:pt>
                <c:pt idx="95437">
                  <c:v>2.16413</c:v>
                </c:pt>
                <c:pt idx="95438">
                  <c:v>2.16415</c:v>
                </c:pt>
                <c:pt idx="95439">
                  <c:v>2.16417</c:v>
                </c:pt>
                <c:pt idx="95440">
                  <c:v>2.16419</c:v>
                </c:pt>
                <c:pt idx="95441">
                  <c:v>2.16422</c:v>
                </c:pt>
                <c:pt idx="95442">
                  <c:v>2.16424</c:v>
                </c:pt>
                <c:pt idx="95443">
                  <c:v>2.16426</c:v>
                </c:pt>
                <c:pt idx="95444">
                  <c:v>2.16429</c:v>
                </c:pt>
                <c:pt idx="95445">
                  <c:v>2.16431</c:v>
                </c:pt>
                <c:pt idx="95446">
                  <c:v>2.16433</c:v>
                </c:pt>
                <c:pt idx="95447">
                  <c:v>2.16435</c:v>
                </c:pt>
                <c:pt idx="95448">
                  <c:v>2.16438</c:v>
                </c:pt>
                <c:pt idx="95449">
                  <c:v>2.1644</c:v>
                </c:pt>
                <c:pt idx="95450">
                  <c:v>2.16442</c:v>
                </c:pt>
                <c:pt idx="95451">
                  <c:v>2.16444</c:v>
                </c:pt>
                <c:pt idx="95452">
                  <c:v>2.16447</c:v>
                </c:pt>
                <c:pt idx="95453">
                  <c:v>2.16449</c:v>
                </c:pt>
                <c:pt idx="95454">
                  <c:v>2.16451</c:v>
                </c:pt>
                <c:pt idx="95455">
                  <c:v>2.16453</c:v>
                </c:pt>
                <c:pt idx="95456">
                  <c:v>2.16456</c:v>
                </c:pt>
                <c:pt idx="95457">
                  <c:v>2.16458</c:v>
                </c:pt>
                <c:pt idx="95458">
                  <c:v>2.1646</c:v>
                </c:pt>
                <c:pt idx="95459">
                  <c:v>2.16463</c:v>
                </c:pt>
                <c:pt idx="95460">
                  <c:v>2.16465</c:v>
                </c:pt>
                <c:pt idx="95461">
                  <c:v>2.16467</c:v>
                </c:pt>
                <c:pt idx="95462">
                  <c:v>2.16469</c:v>
                </c:pt>
                <c:pt idx="95463">
                  <c:v>2.16472</c:v>
                </c:pt>
                <c:pt idx="95464">
                  <c:v>2.16474</c:v>
                </c:pt>
                <c:pt idx="95465">
                  <c:v>2.16476</c:v>
                </c:pt>
                <c:pt idx="95466">
                  <c:v>2.16479</c:v>
                </c:pt>
                <c:pt idx="95467">
                  <c:v>2.16481</c:v>
                </c:pt>
                <c:pt idx="95468">
                  <c:v>2.16483</c:v>
                </c:pt>
                <c:pt idx="95469">
                  <c:v>2.16485</c:v>
                </c:pt>
                <c:pt idx="95470">
                  <c:v>2.16487</c:v>
                </c:pt>
                <c:pt idx="95471">
                  <c:v>2.1649</c:v>
                </c:pt>
                <c:pt idx="95472">
                  <c:v>2.16492</c:v>
                </c:pt>
                <c:pt idx="95473">
                  <c:v>2.16494</c:v>
                </c:pt>
                <c:pt idx="95474">
                  <c:v>2.16497</c:v>
                </c:pt>
                <c:pt idx="95475">
                  <c:v>2.16499</c:v>
                </c:pt>
                <c:pt idx="95476">
                  <c:v>2.16501</c:v>
                </c:pt>
                <c:pt idx="95477">
                  <c:v>2.16503</c:v>
                </c:pt>
                <c:pt idx="95478">
                  <c:v>2.16506</c:v>
                </c:pt>
                <c:pt idx="95479">
                  <c:v>2.16508</c:v>
                </c:pt>
                <c:pt idx="95480">
                  <c:v>2.1651</c:v>
                </c:pt>
                <c:pt idx="95481">
                  <c:v>2.16513</c:v>
                </c:pt>
                <c:pt idx="95482">
                  <c:v>2.16515</c:v>
                </c:pt>
                <c:pt idx="95483">
                  <c:v>2.16517</c:v>
                </c:pt>
                <c:pt idx="95484">
                  <c:v>2.16519</c:v>
                </c:pt>
                <c:pt idx="95485">
                  <c:v>2.16521</c:v>
                </c:pt>
                <c:pt idx="95486">
                  <c:v>2.16524</c:v>
                </c:pt>
                <c:pt idx="95487">
                  <c:v>2.16526</c:v>
                </c:pt>
                <c:pt idx="95488">
                  <c:v>2.16528</c:v>
                </c:pt>
                <c:pt idx="95489">
                  <c:v>2.16531</c:v>
                </c:pt>
                <c:pt idx="95490">
                  <c:v>2.16533</c:v>
                </c:pt>
                <c:pt idx="95491">
                  <c:v>2.16535</c:v>
                </c:pt>
                <c:pt idx="95492">
                  <c:v>2.16537</c:v>
                </c:pt>
                <c:pt idx="95493">
                  <c:v>2.1654</c:v>
                </c:pt>
                <c:pt idx="95494">
                  <c:v>2.16542</c:v>
                </c:pt>
                <c:pt idx="95495">
                  <c:v>2.16544</c:v>
                </c:pt>
                <c:pt idx="95496">
                  <c:v>2.16547</c:v>
                </c:pt>
                <c:pt idx="95497">
                  <c:v>2.16549</c:v>
                </c:pt>
                <c:pt idx="95498">
                  <c:v>2.16551</c:v>
                </c:pt>
                <c:pt idx="95499">
                  <c:v>2.16553</c:v>
                </c:pt>
                <c:pt idx="95500">
                  <c:v>2.16556</c:v>
                </c:pt>
                <c:pt idx="95501">
                  <c:v>2.16558</c:v>
                </c:pt>
                <c:pt idx="95502">
                  <c:v>2.1656</c:v>
                </c:pt>
                <c:pt idx="95503">
                  <c:v>2.16562</c:v>
                </c:pt>
                <c:pt idx="95504">
                  <c:v>2.16565</c:v>
                </c:pt>
                <c:pt idx="95505">
                  <c:v>2.16567</c:v>
                </c:pt>
                <c:pt idx="95506">
                  <c:v>2.16569</c:v>
                </c:pt>
                <c:pt idx="95507">
                  <c:v>2.16571</c:v>
                </c:pt>
                <c:pt idx="95508">
                  <c:v>2.16574</c:v>
                </c:pt>
                <c:pt idx="95509">
                  <c:v>2.16576</c:v>
                </c:pt>
                <c:pt idx="95510">
                  <c:v>2.16578</c:v>
                </c:pt>
                <c:pt idx="95511">
                  <c:v>2.16581</c:v>
                </c:pt>
                <c:pt idx="95512">
                  <c:v>2.16583</c:v>
                </c:pt>
                <c:pt idx="95513">
                  <c:v>2.16585</c:v>
                </c:pt>
                <c:pt idx="95514">
                  <c:v>2.16587</c:v>
                </c:pt>
                <c:pt idx="95515">
                  <c:v>2.1659</c:v>
                </c:pt>
                <c:pt idx="95516">
                  <c:v>2.16592</c:v>
                </c:pt>
                <c:pt idx="95517">
                  <c:v>2.16594</c:v>
                </c:pt>
                <c:pt idx="95518">
                  <c:v>2.16596</c:v>
                </c:pt>
                <c:pt idx="95519">
                  <c:v>2.16599</c:v>
                </c:pt>
                <c:pt idx="95520">
                  <c:v>2.16601</c:v>
                </c:pt>
                <c:pt idx="95521">
                  <c:v>2.16603</c:v>
                </c:pt>
                <c:pt idx="95522">
                  <c:v>2.16605</c:v>
                </c:pt>
                <c:pt idx="95523">
                  <c:v>2.16608</c:v>
                </c:pt>
                <c:pt idx="95524">
                  <c:v>2.1661</c:v>
                </c:pt>
                <c:pt idx="95525">
                  <c:v>2.16612</c:v>
                </c:pt>
                <c:pt idx="95526">
                  <c:v>2.16615</c:v>
                </c:pt>
                <c:pt idx="95527">
                  <c:v>2.16617</c:v>
                </c:pt>
                <c:pt idx="95528">
                  <c:v>2.16619</c:v>
                </c:pt>
                <c:pt idx="95529">
                  <c:v>2.16621</c:v>
                </c:pt>
                <c:pt idx="95530">
                  <c:v>2.16624</c:v>
                </c:pt>
                <c:pt idx="95531">
                  <c:v>2.16626</c:v>
                </c:pt>
                <c:pt idx="95532">
                  <c:v>2.16628</c:v>
                </c:pt>
                <c:pt idx="95533">
                  <c:v>2.1663</c:v>
                </c:pt>
                <c:pt idx="95534">
                  <c:v>2.16633</c:v>
                </c:pt>
                <c:pt idx="95535">
                  <c:v>2.16635</c:v>
                </c:pt>
                <c:pt idx="95536">
                  <c:v>2.16637</c:v>
                </c:pt>
                <c:pt idx="95537">
                  <c:v>2.1664</c:v>
                </c:pt>
                <c:pt idx="95538">
                  <c:v>2.16642</c:v>
                </c:pt>
                <c:pt idx="95539">
                  <c:v>2.16644</c:v>
                </c:pt>
                <c:pt idx="95540">
                  <c:v>2.16646</c:v>
                </c:pt>
                <c:pt idx="95541">
                  <c:v>2.16649</c:v>
                </c:pt>
                <c:pt idx="95542">
                  <c:v>2.16651</c:v>
                </c:pt>
                <c:pt idx="95543">
                  <c:v>2.16653</c:v>
                </c:pt>
                <c:pt idx="95544">
                  <c:v>2.16655</c:v>
                </c:pt>
                <c:pt idx="95545">
                  <c:v>2.16658</c:v>
                </c:pt>
                <c:pt idx="95546">
                  <c:v>2.1666</c:v>
                </c:pt>
                <c:pt idx="95547">
                  <c:v>2.16662</c:v>
                </c:pt>
                <c:pt idx="95548">
                  <c:v>2.16664</c:v>
                </c:pt>
                <c:pt idx="95549">
                  <c:v>2.16667</c:v>
                </c:pt>
                <c:pt idx="95550">
                  <c:v>2.16669</c:v>
                </c:pt>
                <c:pt idx="95551">
                  <c:v>2.16671</c:v>
                </c:pt>
                <c:pt idx="95552">
                  <c:v>2.16674</c:v>
                </c:pt>
                <c:pt idx="95553">
                  <c:v>2.16676</c:v>
                </c:pt>
                <c:pt idx="95554">
                  <c:v>2.16678</c:v>
                </c:pt>
                <c:pt idx="95555">
                  <c:v>2.1668</c:v>
                </c:pt>
                <c:pt idx="95556">
                  <c:v>2.16682</c:v>
                </c:pt>
                <c:pt idx="95557">
                  <c:v>2.16685</c:v>
                </c:pt>
                <c:pt idx="95558">
                  <c:v>2.16687</c:v>
                </c:pt>
                <c:pt idx="95559">
                  <c:v>2.16689</c:v>
                </c:pt>
                <c:pt idx="95560">
                  <c:v>2.16692</c:v>
                </c:pt>
                <c:pt idx="95561">
                  <c:v>2.16694</c:v>
                </c:pt>
                <c:pt idx="95562">
                  <c:v>2.16696</c:v>
                </c:pt>
                <c:pt idx="95563">
                  <c:v>2.16698</c:v>
                </c:pt>
                <c:pt idx="95564">
                  <c:v>2.16701</c:v>
                </c:pt>
                <c:pt idx="95565">
                  <c:v>2.16703</c:v>
                </c:pt>
                <c:pt idx="95566">
                  <c:v>2.16705</c:v>
                </c:pt>
                <c:pt idx="95567">
                  <c:v>2.16708</c:v>
                </c:pt>
                <c:pt idx="95568">
                  <c:v>2.1671</c:v>
                </c:pt>
                <c:pt idx="95569">
                  <c:v>2.16712</c:v>
                </c:pt>
                <c:pt idx="95570">
                  <c:v>2.16714</c:v>
                </c:pt>
                <c:pt idx="95571">
                  <c:v>2.16717</c:v>
                </c:pt>
                <c:pt idx="95572">
                  <c:v>2.16719</c:v>
                </c:pt>
                <c:pt idx="95573">
                  <c:v>2.16721</c:v>
                </c:pt>
                <c:pt idx="95574">
                  <c:v>2.16723</c:v>
                </c:pt>
                <c:pt idx="95575">
                  <c:v>2.16726</c:v>
                </c:pt>
                <c:pt idx="95576">
                  <c:v>2.16728</c:v>
                </c:pt>
                <c:pt idx="95577">
                  <c:v>2.1673</c:v>
                </c:pt>
                <c:pt idx="95578">
                  <c:v>2.16732</c:v>
                </c:pt>
                <c:pt idx="95579">
                  <c:v>2.16735</c:v>
                </c:pt>
                <c:pt idx="95580">
                  <c:v>2.16737</c:v>
                </c:pt>
                <c:pt idx="95581">
                  <c:v>2.16739</c:v>
                </c:pt>
                <c:pt idx="95582">
                  <c:v>2.16742</c:v>
                </c:pt>
                <c:pt idx="95583">
                  <c:v>2.16744</c:v>
                </c:pt>
                <c:pt idx="95584">
                  <c:v>2.16746</c:v>
                </c:pt>
                <c:pt idx="95585">
                  <c:v>2.16748</c:v>
                </c:pt>
                <c:pt idx="95586">
                  <c:v>2.16751</c:v>
                </c:pt>
                <c:pt idx="95587">
                  <c:v>2.16753</c:v>
                </c:pt>
                <c:pt idx="95588">
                  <c:v>2.16755</c:v>
                </c:pt>
                <c:pt idx="95589">
                  <c:v>2.16757</c:v>
                </c:pt>
                <c:pt idx="95590">
                  <c:v>2.1676</c:v>
                </c:pt>
                <c:pt idx="95591">
                  <c:v>2.16762</c:v>
                </c:pt>
                <c:pt idx="95592">
                  <c:v>2.16764</c:v>
                </c:pt>
                <c:pt idx="95593">
                  <c:v>2.16766</c:v>
                </c:pt>
                <c:pt idx="95594">
                  <c:v>2.16769</c:v>
                </c:pt>
                <c:pt idx="95595">
                  <c:v>2.16771</c:v>
                </c:pt>
                <c:pt idx="95596">
                  <c:v>2.16773</c:v>
                </c:pt>
                <c:pt idx="95597">
                  <c:v>2.16776</c:v>
                </c:pt>
                <c:pt idx="95598">
                  <c:v>2.16778</c:v>
                </c:pt>
                <c:pt idx="95599">
                  <c:v>2.1678</c:v>
                </c:pt>
                <c:pt idx="95600">
                  <c:v>2.16782</c:v>
                </c:pt>
                <c:pt idx="95601">
                  <c:v>2.16785</c:v>
                </c:pt>
                <c:pt idx="95602">
                  <c:v>2.16787</c:v>
                </c:pt>
                <c:pt idx="95603">
                  <c:v>2.16789</c:v>
                </c:pt>
                <c:pt idx="95604">
                  <c:v>2.16791</c:v>
                </c:pt>
                <c:pt idx="95605">
                  <c:v>2.16794</c:v>
                </c:pt>
                <c:pt idx="95606">
                  <c:v>2.16796</c:v>
                </c:pt>
                <c:pt idx="95607">
                  <c:v>2.16798</c:v>
                </c:pt>
                <c:pt idx="95608">
                  <c:v>2.168</c:v>
                </c:pt>
                <c:pt idx="95609">
                  <c:v>2.16803</c:v>
                </c:pt>
                <c:pt idx="95610">
                  <c:v>2.16805</c:v>
                </c:pt>
                <c:pt idx="95611">
                  <c:v>2.16807</c:v>
                </c:pt>
                <c:pt idx="95612">
                  <c:v>2.1681</c:v>
                </c:pt>
                <c:pt idx="95613">
                  <c:v>2.16812</c:v>
                </c:pt>
                <c:pt idx="95614">
                  <c:v>2.16814</c:v>
                </c:pt>
                <c:pt idx="95615">
                  <c:v>2.16816</c:v>
                </c:pt>
                <c:pt idx="95616">
                  <c:v>2.16819</c:v>
                </c:pt>
                <c:pt idx="95617">
                  <c:v>2.16821</c:v>
                </c:pt>
                <c:pt idx="95618">
                  <c:v>2.16823</c:v>
                </c:pt>
                <c:pt idx="95619">
                  <c:v>2.16825</c:v>
                </c:pt>
                <c:pt idx="95620">
                  <c:v>2.16828</c:v>
                </c:pt>
                <c:pt idx="95621">
                  <c:v>2.1683</c:v>
                </c:pt>
                <c:pt idx="95622">
                  <c:v>2.16832</c:v>
                </c:pt>
                <c:pt idx="95623">
                  <c:v>2.16834</c:v>
                </c:pt>
                <c:pt idx="95624">
                  <c:v>2.16837</c:v>
                </c:pt>
                <c:pt idx="95625">
                  <c:v>2.16839</c:v>
                </c:pt>
                <c:pt idx="95626">
                  <c:v>2.16841</c:v>
                </c:pt>
                <c:pt idx="95627">
                  <c:v>2.16844</c:v>
                </c:pt>
                <c:pt idx="95628">
                  <c:v>2.16846</c:v>
                </c:pt>
                <c:pt idx="95629">
                  <c:v>2.16848</c:v>
                </c:pt>
                <c:pt idx="95630">
                  <c:v>2.1685</c:v>
                </c:pt>
                <c:pt idx="95631">
                  <c:v>2.16853</c:v>
                </c:pt>
                <c:pt idx="95632">
                  <c:v>2.16855</c:v>
                </c:pt>
                <c:pt idx="95633">
                  <c:v>2.16857</c:v>
                </c:pt>
                <c:pt idx="95634">
                  <c:v>2.16859</c:v>
                </c:pt>
                <c:pt idx="95635">
                  <c:v>2.16862</c:v>
                </c:pt>
                <c:pt idx="95636">
                  <c:v>2.16864</c:v>
                </c:pt>
                <c:pt idx="95637">
                  <c:v>2.16866</c:v>
                </c:pt>
                <c:pt idx="95638">
                  <c:v>2.16868</c:v>
                </c:pt>
                <c:pt idx="95639">
                  <c:v>2.16871</c:v>
                </c:pt>
                <c:pt idx="95640">
                  <c:v>2.16873</c:v>
                </c:pt>
                <c:pt idx="95641">
                  <c:v>2.16875</c:v>
                </c:pt>
                <c:pt idx="95642">
                  <c:v>2.16878</c:v>
                </c:pt>
                <c:pt idx="95643">
                  <c:v>2.1688</c:v>
                </c:pt>
                <c:pt idx="95644">
                  <c:v>2.16882</c:v>
                </c:pt>
                <c:pt idx="95645">
                  <c:v>2.16884</c:v>
                </c:pt>
                <c:pt idx="95646">
                  <c:v>2.16887</c:v>
                </c:pt>
                <c:pt idx="95647">
                  <c:v>2.16889</c:v>
                </c:pt>
                <c:pt idx="95648">
                  <c:v>2.16891</c:v>
                </c:pt>
                <c:pt idx="95649">
                  <c:v>2.16893</c:v>
                </c:pt>
                <c:pt idx="95650">
                  <c:v>2.16896</c:v>
                </c:pt>
                <c:pt idx="95651">
                  <c:v>2.16898</c:v>
                </c:pt>
                <c:pt idx="95652">
                  <c:v>2.169</c:v>
                </c:pt>
                <c:pt idx="95653">
                  <c:v>2.16902</c:v>
                </c:pt>
                <c:pt idx="95654">
                  <c:v>2.16905</c:v>
                </c:pt>
                <c:pt idx="95655">
                  <c:v>2.16907</c:v>
                </c:pt>
                <c:pt idx="95656">
                  <c:v>2.16909</c:v>
                </c:pt>
                <c:pt idx="95657">
                  <c:v>2.16912</c:v>
                </c:pt>
                <c:pt idx="95658">
                  <c:v>2.16914</c:v>
                </c:pt>
                <c:pt idx="95659">
                  <c:v>2.16916</c:v>
                </c:pt>
                <c:pt idx="95660">
                  <c:v>2.16918</c:v>
                </c:pt>
                <c:pt idx="95661">
                  <c:v>2.16921</c:v>
                </c:pt>
                <c:pt idx="95662">
                  <c:v>2.16923</c:v>
                </c:pt>
                <c:pt idx="95663">
                  <c:v>2.16925</c:v>
                </c:pt>
                <c:pt idx="95664">
                  <c:v>2.16927</c:v>
                </c:pt>
                <c:pt idx="95665">
                  <c:v>2.1693</c:v>
                </c:pt>
                <c:pt idx="95666">
                  <c:v>2.16932</c:v>
                </c:pt>
                <c:pt idx="95667">
                  <c:v>2.16934</c:v>
                </c:pt>
                <c:pt idx="95668">
                  <c:v>2.16936</c:v>
                </c:pt>
                <c:pt idx="95669">
                  <c:v>2.16939</c:v>
                </c:pt>
                <c:pt idx="95670">
                  <c:v>2.16941</c:v>
                </c:pt>
                <c:pt idx="95671">
                  <c:v>2.16943</c:v>
                </c:pt>
                <c:pt idx="95672">
                  <c:v>2.16946</c:v>
                </c:pt>
                <c:pt idx="95673">
                  <c:v>2.16948</c:v>
                </c:pt>
                <c:pt idx="95674">
                  <c:v>2.1695</c:v>
                </c:pt>
                <c:pt idx="95675">
                  <c:v>2.16952</c:v>
                </c:pt>
                <c:pt idx="95676">
                  <c:v>2.16955</c:v>
                </c:pt>
                <c:pt idx="95677">
                  <c:v>2.16957</c:v>
                </c:pt>
                <c:pt idx="95678">
                  <c:v>2.16959</c:v>
                </c:pt>
                <c:pt idx="95679">
                  <c:v>2.16961</c:v>
                </c:pt>
                <c:pt idx="95680">
                  <c:v>2.16964</c:v>
                </c:pt>
                <c:pt idx="95681">
                  <c:v>2.16966</c:v>
                </c:pt>
                <c:pt idx="95682">
                  <c:v>2.16968</c:v>
                </c:pt>
                <c:pt idx="95683">
                  <c:v>2.1697</c:v>
                </c:pt>
                <c:pt idx="95684">
                  <c:v>2.16973</c:v>
                </c:pt>
                <c:pt idx="95685">
                  <c:v>2.16975</c:v>
                </c:pt>
                <c:pt idx="95686">
                  <c:v>2.16977</c:v>
                </c:pt>
                <c:pt idx="95687">
                  <c:v>2.1698</c:v>
                </c:pt>
                <c:pt idx="95688">
                  <c:v>2.16982</c:v>
                </c:pt>
                <c:pt idx="95689">
                  <c:v>2.16984</c:v>
                </c:pt>
                <c:pt idx="95690">
                  <c:v>2.16986</c:v>
                </c:pt>
                <c:pt idx="95691">
                  <c:v>2.16989</c:v>
                </c:pt>
                <c:pt idx="95692">
                  <c:v>2.16991</c:v>
                </c:pt>
                <c:pt idx="95693">
                  <c:v>2.16993</c:v>
                </c:pt>
                <c:pt idx="95694">
                  <c:v>2.16995</c:v>
                </c:pt>
                <c:pt idx="95695">
                  <c:v>2.16998</c:v>
                </c:pt>
                <c:pt idx="95696">
                  <c:v>2.17</c:v>
                </c:pt>
                <c:pt idx="95697">
                  <c:v>2.17002</c:v>
                </c:pt>
                <c:pt idx="95698">
                  <c:v>2.17005</c:v>
                </c:pt>
                <c:pt idx="95699">
                  <c:v>2.17007</c:v>
                </c:pt>
                <c:pt idx="95700">
                  <c:v>2.17009</c:v>
                </c:pt>
                <c:pt idx="95701">
                  <c:v>2.17011</c:v>
                </c:pt>
                <c:pt idx="95702">
                  <c:v>2.17014</c:v>
                </c:pt>
                <c:pt idx="95703">
                  <c:v>2.17016</c:v>
                </c:pt>
                <c:pt idx="95704">
                  <c:v>2.17018</c:v>
                </c:pt>
                <c:pt idx="95705">
                  <c:v>2.1702</c:v>
                </c:pt>
                <c:pt idx="95706">
                  <c:v>2.17023</c:v>
                </c:pt>
                <c:pt idx="95707">
                  <c:v>2.17025</c:v>
                </c:pt>
                <c:pt idx="95708">
                  <c:v>2.17027</c:v>
                </c:pt>
                <c:pt idx="95709">
                  <c:v>2.17029</c:v>
                </c:pt>
                <c:pt idx="95710">
                  <c:v>2.17032</c:v>
                </c:pt>
                <c:pt idx="95711">
                  <c:v>2.17034</c:v>
                </c:pt>
                <c:pt idx="95712">
                  <c:v>2.17036</c:v>
                </c:pt>
                <c:pt idx="95713">
                  <c:v>2.17039</c:v>
                </c:pt>
                <c:pt idx="95714">
                  <c:v>2.17041</c:v>
                </c:pt>
                <c:pt idx="95715">
                  <c:v>2.17043</c:v>
                </c:pt>
                <c:pt idx="95716">
                  <c:v>2.17045</c:v>
                </c:pt>
                <c:pt idx="95717">
                  <c:v>2.17048</c:v>
                </c:pt>
                <c:pt idx="95718">
                  <c:v>2.1705</c:v>
                </c:pt>
                <c:pt idx="95719">
                  <c:v>2.17052</c:v>
                </c:pt>
                <c:pt idx="95720">
                  <c:v>2.17054</c:v>
                </c:pt>
                <c:pt idx="95721">
                  <c:v>2.17057</c:v>
                </c:pt>
                <c:pt idx="95722">
                  <c:v>2.17059</c:v>
                </c:pt>
                <c:pt idx="95723">
                  <c:v>2.17061</c:v>
                </c:pt>
                <c:pt idx="95724">
                  <c:v>2.17063</c:v>
                </c:pt>
                <c:pt idx="95725">
                  <c:v>2.17066</c:v>
                </c:pt>
                <c:pt idx="95726">
                  <c:v>2.17068</c:v>
                </c:pt>
                <c:pt idx="95727">
                  <c:v>2.1707</c:v>
                </c:pt>
                <c:pt idx="95728">
                  <c:v>2.17073</c:v>
                </c:pt>
                <c:pt idx="95729">
                  <c:v>2.17075</c:v>
                </c:pt>
                <c:pt idx="95730">
                  <c:v>2.17077</c:v>
                </c:pt>
                <c:pt idx="95731">
                  <c:v>2.17079</c:v>
                </c:pt>
                <c:pt idx="95732">
                  <c:v>2.17082</c:v>
                </c:pt>
                <c:pt idx="95733">
                  <c:v>2.17084</c:v>
                </c:pt>
                <c:pt idx="95734">
                  <c:v>2.17086</c:v>
                </c:pt>
                <c:pt idx="95735">
                  <c:v>2.17088</c:v>
                </c:pt>
                <c:pt idx="95736">
                  <c:v>2.17091</c:v>
                </c:pt>
                <c:pt idx="95737">
                  <c:v>2.17093</c:v>
                </c:pt>
                <c:pt idx="95738">
                  <c:v>2.17095</c:v>
                </c:pt>
                <c:pt idx="95739">
                  <c:v>2.17097</c:v>
                </c:pt>
                <c:pt idx="95740">
                  <c:v>2.171</c:v>
                </c:pt>
                <c:pt idx="95741">
                  <c:v>2.17102</c:v>
                </c:pt>
                <c:pt idx="95742">
                  <c:v>2.17104</c:v>
                </c:pt>
                <c:pt idx="95743">
                  <c:v>2.17107</c:v>
                </c:pt>
                <c:pt idx="95744">
                  <c:v>2.17109</c:v>
                </c:pt>
                <c:pt idx="95745">
                  <c:v>2.17111</c:v>
                </c:pt>
                <c:pt idx="95746">
                  <c:v>2.17113</c:v>
                </c:pt>
                <c:pt idx="95747">
                  <c:v>2.17116</c:v>
                </c:pt>
                <c:pt idx="95748">
                  <c:v>2.17118</c:v>
                </c:pt>
                <c:pt idx="95749">
                  <c:v>2.1712</c:v>
                </c:pt>
                <c:pt idx="95750">
                  <c:v>2.17122</c:v>
                </c:pt>
                <c:pt idx="95751">
                  <c:v>2.17125</c:v>
                </c:pt>
                <c:pt idx="95752">
                  <c:v>2.17127</c:v>
                </c:pt>
                <c:pt idx="95753">
                  <c:v>2.17129</c:v>
                </c:pt>
                <c:pt idx="95754">
                  <c:v>2.17131</c:v>
                </c:pt>
                <c:pt idx="95755">
                  <c:v>2.17134</c:v>
                </c:pt>
                <c:pt idx="95756">
                  <c:v>2.17136</c:v>
                </c:pt>
                <c:pt idx="95757">
                  <c:v>2.17138</c:v>
                </c:pt>
                <c:pt idx="95758">
                  <c:v>2.17141</c:v>
                </c:pt>
                <c:pt idx="95759">
                  <c:v>2.17143</c:v>
                </c:pt>
                <c:pt idx="95760">
                  <c:v>2.17145</c:v>
                </c:pt>
                <c:pt idx="95761">
                  <c:v>2.17147</c:v>
                </c:pt>
                <c:pt idx="95762">
                  <c:v>2.1715</c:v>
                </c:pt>
                <c:pt idx="95763">
                  <c:v>2.17152</c:v>
                </c:pt>
                <c:pt idx="95764">
                  <c:v>2.17154</c:v>
                </c:pt>
                <c:pt idx="95765">
                  <c:v>2.17157</c:v>
                </c:pt>
                <c:pt idx="95766">
                  <c:v>2.17159</c:v>
                </c:pt>
                <c:pt idx="95767">
                  <c:v>2.17161</c:v>
                </c:pt>
                <c:pt idx="95768">
                  <c:v>2.17163</c:v>
                </c:pt>
                <c:pt idx="95769">
                  <c:v>2.17165</c:v>
                </c:pt>
                <c:pt idx="95770">
                  <c:v>2.17168</c:v>
                </c:pt>
                <c:pt idx="95771">
                  <c:v>2.1717</c:v>
                </c:pt>
                <c:pt idx="95772">
                  <c:v>2.17172</c:v>
                </c:pt>
                <c:pt idx="95773">
                  <c:v>2.17175</c:v>
                </c:pt>
                <c:pt idx="95774">
                  <c:v>2.17177</c:v>
                </c:pt>
                <c:pt idx="95775">
                  <c:v>2.17179</c:v>
                </c:pt>
                <c:pt idx="95776">
                  <c:v>2.17181</c:v>
                </c:pt>
                <c:pt idx="95777">
                  <c:v>2.17184</c:v>
                </c:pt>
                <c:pt idx="95778">
                  <c:v>2.17186</c:v>
                </c:pt>
                <c:pt idx="95779">
                  <c:v>2.17188</c:v>
                </c:pt>
                <c:pt idx="95780">
                  <c:v>2.17191</c:v>
                </c:pt>
                <c:pt idx="95781">
                  <c:v>2.17193</c:v>
                </c:pt>
                <c:pt idx="95782">
                  <c:v>2.17195</c:v>
                </c:pt>
                <c:pt idx="95783">
                  <c:v>2.17197</c:v>
                </c:pt>
                <c:pt idx="95784">
                  <c:v>2.17199</c:v>
                </c:pt>
                <c:pt idx="95785">
                  <c:v>2.17202</c:v>
                </c:pt>
                <c:pt idx="95786">
                  <c:v>2.17204</c:v>
                </c:pt>
                <c:pt idx="95787">
                  <c:v>2.17206</c:v>
                </c:pt>
                <c:pt idx="95788">
                  <c:v>2.17209</c:v>
                </c:pt>
                <c:pt idx="95789">
                  <c:v>2.17211</c:v>
                </c:pt>
                <c:pt idx="95790">
                  <c:v>2.17213</c:v>
                </c:pt>
                <c:pt idx="95791">
                  <c:v>2.17215</c:v>
                </c:pt>
                <c:pt idx="95792">
                  <c:v>2.17218</c:v>
                </c:pt>
                <c:pt idx="95793">
                  <c:v>2.1722</c:v>
                </c:pt>
                <c:pt idx="95794">
                  <c:v>2.17222</c:v>
                </c:pt>
                <c:pt idx="95795">
                  <c:v>2.17225</c:v>
                </c:pt>
                <c:pt idx="95796">
                  <c:v>2.17227</c:v>
                </c:pt>
                <c:pt idx="95797">
                  <c:v>2.17229</c:v>
                </c:pt>
                <c:pt idx="95798">
                  <c:v>2.17231</c:v>
                </c:pt>
                <c:pt idx="95799">
                  <c:v>2.17234</c:v>
                </c:pt>
                <c:pt idx="95800">
                  <c:v>2.17236</c:v>
                </c:pt>
                <c:pt idx="95801">
                  <c:v>2.17238</c:v>
                </c:pt>
                <c:pt idx="95802">
                  <c:v>2.1724</c:v>
                </c:pt>
                <c:pt idx="95803">
                  <c:v>2.17243</c:v>
                </c:pt>
                <c:pt idx="95804">
                  <c:v>2.17245</c:v>
                </c:pt>
                <c:pt idx="95805">
                  <c:v>2.17247</c:v>
                </c:pt>
                <c:pt idx="95806">
                  <c:v>2.17249</c:v>
                </c:pt>
                <c:pt idx="95807">
                  <c:v>2.17252</c:v>
                </c:pt>
                <c:pt idx="95808">
                  <c:v>2.17254</c:v>
                </c:pt>
                <c:pt idx="95809">
                  <c:v>2.17256</c:v>
                </c:pt>
                <c:pt idx="95810">
                  <c:v>2.17259</c:v>
                </c:pt>
                <c:pt idx="95811">
                  <c:v>2.17261</c:v>
                </c:pt>
                <c:pt idx="95812">
                  <c:v>2.17263</c:v>
                </c:pt>
                <c:pt idx="95813">
                  <c:v>2.17265</c:v>
                </c:pt>
                <c:pt idx="95814">
                  <c:v>2.17268</c:v>
                </c:pt>
                <c:pt idx="95815">
                  <c:v>2.1727</c:v>
                </c:pt>
                <c:pt idx="95816">
                  <c:v>2.17272</c:v>
                </c:pt>
                <c:pt idx="95817">
                  <c:v>2.17274</c:v>
                </c:pt>
                <c:pt idx="95818">
                  <c:v>2.17277</c:v>
                </c:pt>
                <c:pt idx="95819">
                  <c:v>2.17279</c:v>
                </c:pt>
                <c:pt idx="95820">
                  <c:v>2.17281</c:v>
                </c:pt>
                <c:pt idx="95821">
                  <c:v>2.17283</c:v>
                </c:pt>
                <c:pt idx="95822">
                  <c:v>2.17286</c:v>
                </c:pt>
                <c:pt idx="95823">
                  <c:v>2.17288</c:v>
                </c:pt>
                <c:pt idx="95824">
                  <c:v>2.1729</c:v>
                </c:pt>
                <c:pt idx="95825">
                  <c:v>2.17293</c:v>
                </c:pt>
                <c:pt idx="95826">
                  <c:v>2.17295</c:v>
                </c:pt>
                <c:pt idx="95827">
                  <c:v>2.17297</c:v>
                </c:pt>
                <c:pt idx="95828">
                  <c:v>2.17299</c:v>
                </c:pt>
                <c:pt idx="95829">
                  <c:v>2.17302</c:v>
                </c:pt>
                <c:pt idx="95830">
                  <c:v>2.17304</c:v>
                </c:pt>
                <c:pt idx="95831">
                  <c:v>2.17306</c:v>
                </c:pt>
                <c:pt idx="95832">
                  <c:v>2.17308</c:v>
                </c:pt>
                <c:pt idx="95833">
                  <c:v>2.17311</c:v>
                </c:pt>
                <c:pt idx="95834">
                  <c:v>2.17313</c:v>
                </c:pt>
                <c:pt idx="95835">
                  <c:v>2.17315</c:v>
                </c:pt>
                <c:pt idx="95836">
                  <c:v>2.17318</c:v>
                </c:pt>
                <c:pt idx="95837">
                  <c:v>2.1732</c:v>
                </c:pt>
                <c:pt idx="95838">
                  <c:v>2.17322</c:v>
                </c:pt>
                <c:pt idx="95839">
                  <c:v>2.17324</c:v>
                </c:pt>
                <c:pt idx="95840">
                  <c:v>2.17326</c:v>
                </c:pt>
                <c:pt idx="95841">
                  <c:v>2.17329</c:v>
                </c:pt>
                <c:pt idx="95842">
                  <c:v>2.17331</c:v>
                </c:pt>
                <c:pt idx="95843">
                  <c:v>2.17333</c:v>
                </c:pt>
                <c:pt idx="95844">
                  <c:v>2.17336</c:v>
                </c:pt>
                <c:pt idx="95845">
                  <c:v>2.17338</c:v>
                </c:pt>
                <c:pt idx="95846">
                  <c:v>2.1734</c:v>
                </c:pt>
                <c:pt idx="95847">
                  <c:v>2.17342</c:v>
                </c:pt>
                <c:pt idx="95848">
                  <c:v>2.17345</c:v>
                </c:pt>
                <c:pt idx="95849">
                  <c:v>2.17347</c:v>
                </c:pt>
                <c:pt idx="95850">
                  <c:v>2.17349</c:v>
                </c:pt>
                <c:pt idx="95851">
                  <c:v>2.17352</c:v>
                </c:pt>
                <c:pt idx="95852">
                  <c:v>2.17354</c:v>
                </c:pt>
                <c:pt idx="95853">
                  <c:v>2.17356</c:v>
                </c:pt>
                <c:pt idx="95854">
                  <c:v>2.17358</c:v>
                </c:pt>
                <c:pt idx="95855">
                  <c:v>2.1736</c:v>
                </c:pt>
                <c:pt idx="95856">
                  <c:v>2.17363</c:v>
                </c:pt>
                <c:pt idx="95857">
                  <c:v>2.17365</c:v>
                </c:pt>
                <c:pt idx="95858">
                  <c:v>2.17367</c:v>
                </c:pt>
                <c:pt idx="95859">
                  <c:v>2.1737</c:v>
                </c:pt>
                <c:pt idx="95860">
                  <c:v>2.17372</c:v>
                </c:pt>
                <c:pt idx="95861">
                  <c:v>2.17374</c:v>
                </c:pt>
                <c:pt idx="95862">
                  <c:v>2.17376</c:v>
                </c:pt>
                <c:pt idx="95863">
                  <c:v>2.17379</c:v>
                </c:pt>
                <c:pt idx="95864">
                  <c:v>2.17381</c:v>
                </c:pt>
                <c:pt idx="95865">
                  <c:v>2.17383</c:v>
                </c:pt>
                <c:pt idx="95866">
                  <c:v>2.17386</c:v>
                </c:pt>
                <c:pt idx="95867">
                  <c:v>2.17388</c:v>
                </c:pt>
                <c:pt idx="95868">
                  <c:v>2.1739</c:v>
                </c:pt>
                <c:pt idx="95869">
                  <c:v>2.17392</c:v>
                </c:pt>
                <c:pt idx="95870">
                  <c:v>2.17395</c:v>
                </c:pt>
                <c:pt idx="95871">
                  <c:v>2.17397</c:v>
                </c:pt>
                <c:pt idx="95872">
                  <c:v>2.17399</c:v>
                </c:pt>
                <c:pt idx="95873">
                  <c:v>2.17401</c:v>
                </c:pt>
                <c:pt idx="95874">
                  <c:v>2.17404</c:v>
                </c:pt>
                <c:pt idx="95875">
                  <c:v>2.17406</c:v>
                </c:pt>
                <c:pt idx="95876">
                  <c:v>2.17408</c:v>
                </c:pt>
                <c:pt idx="95877">
                  <c:v>2.1741</c:v>
                </c:pt>
                <c:pt idx="95878">
                  <c:v>2.17413</c:v>
                </c:pt>
                <c:pt idx="95879">
                  <c:v>2.17415</c:v>
                </c:pt>
                <c:pt idx="95880">
                  <c:v>2.17417</c:v>
                </c:pt>
                <c:pt idx="95881">
                  <c:v>2.1742</c:v>
                </c:pt>
                <c:pt idx="95882">
                  <c:v>2.17422</c:v>
                </c:pt>
                <c:pt idx="95883">
                  <c:v>2.17424</c:v>
                </c:pt>
                <c:pt idx="95884">
                  <c:v>2.17426</c:v>
                </c:pt>
                <c:pt idx="95885">
                  <c:v>2.17429</c:v>
                </c:pt>
                <c:pt idx="95886">
                  <c:v>2.17431</c:v>
                </c:pt>
                <c:pt idx="95887">
                  <c:v>2.17433</c:v>
                </c:pt>
                <c:pt idx="95888">
                  <c:v>2.17435</c:v>
                </c:pt>
                <c:pt idx="95889">
                  <c:v>2.17438</c:v>
                </c:pt>
                <c:pt idx="95890">
                  <c:v>2.1744</c:v>
                </c:pt>
                <c:pt idx="95891">
                  <c:v>2.17442</c:v>
                </c:pt>
                <c:pt idx="95892">
                  <c:v>2.17444</c:v>
                </c:pt>
                <c:pt idx="95893">
                  <c:v>2.17447</c:v>
                </c:pt>
                <c:pt idx="95894">
                  <c:v>2.17449</c:v>
                </c:pt>
                <c:pt idx="95895">
                  <c:v>2.17451</c:v>
                </c:pt>
                <c:pt idx="95896">
                  <c:v>2.17454</c:v>
                </c:pt>
                <c:pt idx="95897">
                  <c:v>2.17456</c:v>
                </c:pt>
                <c:pt idx="95898">
                  <c:v>2.17458</c:v>
                </c:pt>
                <c:pt idx="95899">
                  <c:v>2.1746</c:v>
                </c:pt>
                <c:pt idx="95900">
                  <c:v>2.17463</c:v>
                </c:pt>
                <c:pt idx="95901">
                  <c:v>2.17465</c:v>
                </c:pt>
                <c:pt idx="95902">
                  <c:v>2.17467</c:v>
                </c:pt>
                <c:pt idx="95903">
                  <c:v>2.17469</c:v>
                </c:pt>
                <c:pt idx="95904">
                  <c:v>2.17472</c:v>
                </c:pt>
                <c:pt idx="95905">
                  <c:v>2.17474</c:v>
                </c:pt>
                <c:pt idx="95906">
                  <c:v>2.17476</c:v>
                </c:pt>
                <c:pt idx="95907">
                  <c:v>2.17478</c:v>
                </c:pt>
                <c:pt idx="95908">
                  <c:v>2.17481</c:v>
                </c:pt>
                <c:pt idx="95909">
                  <c:v>2.17483</c:v>
                </c:pt>
                <c:pt idx="95910">
                  <c:v>2.17485</c:v>
                </c:pt>
                <c:pt idx="95911">
                  <c:v>2.17488</c:v>
                </c:pt>
                <c:pt idx="95912">
                  <c:v>2.1749</c:v>
                </c:pt>
                <c:pt idx="95913">
                  <c:v>2.17492</c:v>
                </c:pt>
                <c:pt idx="95914">
                  <c:v>2.17494</c:v>
                </c:pt>
                <c:pt idx="95915">
                  <c:v>2.17497</c:v>
                </c:pt>
                <c:pt idx="95916">
                  <c:v>2.17499</c:v>
                </c:pt>
                <c:pt idx="95917">
                  <c:v>2.17501</c:v>
                </c:pt>
                <c:pt idx="95918">
                  <c:v>2.17503</c:v>
                </c:pt>
                <c:pt idx="95919">
                  <c:v>2.17506</c:v>
                </c:pt>
                <c:pt idx="95920">
                  <c:v>2.17508</c:v>
                </c:pt>
                <c:pt idx="95921">
                  <c:v>2.1751</c:v>
                </c:pt>
                <c:pt idx="95922">
                  <c:v>2.17512</c:v>
                </c:pt>
                <c:pt idx="95923">
                  <c:v>2.17515</c:v>
                </c:pt>
                <c:pt idx="95924">
                  <c:v>2.17517</c:v>
                </c:pt>
                <c:pt idx="95925">
                  <c:v>2.17519</c:v>
                </c:pt>
                <c:pt idx="95926">
                  <c:v>2.17522</c:v>
                </c:pt>
                <c:pt idx="95927">
                  <c:v>2.17524</c:v>
                </c:pt>
                <c:pt idx="95928">
                  <c:v>2.17526</c:v>
                </c:pt>
                <c:pt idx="95929">
                  <c:v>2.17528</c:v>
                </c:pt>
                <c:pt idx="95930">
                  <c:v>2.17531</c:v>
                </c:pt>
                <c:pt idx="95931">
                  <c:v>2.17533</c:v>
                </c:pt>
                <c:pt idx="95932">
                  <c:v>2.17535</c:v>
                </c:pt>
                <c:pt idx="95933">
                  <c:v>2.17537</c:v>
                </c:pt>
                <c:pt idx="95934">
                  <c:v>2.1754</c:v>
                </c:pt>
                <c:pt idx="95935">
                  <c:v>2.17542</c:v>
                </c:pt>
                <c:pt idx="95936">
                  <c:v>2.17544</c:v>
                </c:pt>
                <c:pt idx="95937">
                  <c:v>2.17546</c:v>
                </c:pt>
                <c:pt idx="95938">
                  <c:v>2.17549</c:v>
                </c:pt>
                <c:pt idx="95939">
                  <c:v>2.17551</c:v>
                </c:pt>
                <c:pt idx="95940">
                  <c:v>2.17553</c:v>
                </c:pt>
                <c:pt idx="95941">
                  <c:v>2.17556</c:v>
                </c:pt>
                <c:pt idx="95942">
                  <c:v>2.17558</c:v>
                </c:pt>
                <c:pt idx="95943">
                  <c:v>2.1756</c:v>
                </c:pt>
                <c:pt idx="95944">
                  <c:v>2.17562</c:v>
                </c:pt>
                <c:pt idx="95945">
                  <c:v>2.17565</c:v>
                </c:pt>
                <c:pt idx="95946">
                  <c:v>2.17567</c:v>
                </c:pt>
                <c:pt idx="95947">
                  <c:v>2.17569</c:v>
                </c:pt>
                <c:pt idx="95948">
                  <c:v>2.17571</c:v>
                </c:pt>
                <c:pt idx="95949">
                  <c:v>2.17574</c:v>
                </c:pt>
                <c:pt idx="95950">
                  <c:v>2.17576</c:v>
                </c:pt>
                <c:pt idx="95951">
                  <c:v>2.17578</c:v>
                </c:pt>
                <c:pt idx="95952">
                  <c:v>2.1758</c:v>
                </c:pt>
                <c:pt idx="95953">
                  <c:v>2.17583</c:v>
                </c:pt>
                <c:pt idx="95954">
                  <c:v>2.17585</c:v>
                </c:pt>
                <c:pt idx="95955">
                  <c:v>2.17587</c:v>
                </c:pt>
                <c:pt idx="95956">
                  <c:v>2.1759</c:v>
                </c:pt>
                <c:pt idx="95957">
                  <c:v>2.17592</c:v>
                </c:pt>
                <c:pt idx="95958">
                  <c:v>2.17594</c:v>
                </c:pt>
                <c:pt idx="95959">
                  <c:v>2.17596</c:v>
                </c:pt>
                <c:pt idx="95960">
                  <c:v>2.17599</c:v>
                </c:pt>
                <c:pt idx="95961">
                  <c:v>2.17601</c:v>
                </c:pt>
                <c:pt idx="95962">
                  <c:v>2.17603</c:v>
                </c:pt>
                <c:pt idx="95963">
                  <c:v>2.17605</c:v>
                </c:pt>
                <c:pt idx="95964">
                  <c:v>2.17608</c:v>
                </c:pt>
                <c:pt idx="95965">
                  <c:v>2.1761</c:v>
                </c:pt>
                <c:pt idx="95966">
                  <c:v>2.17612</c:v>
                </c:pt>
                <c:pt idx="95967">
                  <c:v>2.17614</c:v>
                </c:pt>
                <c:pt idx="95968">
                  <c:v>2.17617</c:v>
                </c:pt>
                <c:pt idx="95969">
                  <c:v>2.17619</c:v>
                </c:pt>
                <c:pt idx="95970">
                  <c:v>2.17621</c:v>
                </c:pt>
                <c:pt idx="95971">
                  <c:v>2.17624</c:v>
                </c:pt>
                <c:pt idx="95972">
                  <c:v>2.17626</c:v>
                </c:pt>
                <c:pt idx="95973">
                  <c:v>2.17628</c:v>
                </c:pt>
                <c:pt idx="95974">
                  <c:v>2.1763</c:v>
                </c:pt>
                <c:pt idx="95975">
                  <c:v>2.17633</c:v>
                </c:pt>
                <c:pt idx="95976">
                  <c:v>2.17635</c:v>
                </c:pt>
                <c:pt idx="95977">
                  <c:v>2.17637</c:v>
                </c:pt>
                <c:pt idx="95978">
                  <c:v>2.17639</c:v>
                </c:pt>
                <c:pt idx="95979">
                  <c:v>2.17642</c:v>
                </c:pt>
                <c:pt idx="95980">
                  <c:v>2.17644</c:v>
                </c:pt>
                <c:pt idx="95981">
                  <c:v>2.17646</c:v>
                </c:pt>
                <c:pt idx="95982">
                  <c:v>2.17649</c:v>
                </c:pt>
                <c:pt idx="95983">
                  <c:v>2.17651</c:v>
                </c:pt>
                <c:pt idx="95984">
                  <c:v>2.17653</c:v>
                </c:pt>
                <c:pt idx="95985">
                  <c:v>2.17655</c:v>
                </c:pt>
                <c:pt idx="95986">
                  <c:v>2.17658</c:v>
                </c:pt>
                <c:pt idx="95987">
                  <c:v>2.1766</c:v>
                </c:pt>
                <c:pt idx="95988">
                  <c:v>2.17662</c:v>
                </c:pt>
                <c:pt idx="95989">
                  <c:v>2.17664</c:v>
                </c:pt>
                <c:pt idx="95990">
                  <c:v>2.17667</c:v>
                </c:pt>
                <c:pt idx="95991">
                  <c:v>2.17669</c:v>
                </c:pt>
                <c:pt idx="95992">
                  <c:v>2.17671</c:v>
                </c:pt>
                <c:pt idx="95993">
                  <c:v>2.17673</c:v>
                </c:pt>
                <c:pt idx="95994">
                  <c:v>2.17676</c:v>
                </c:pt>
                <c:pt idx="95995">
                  <c:v>2.17678</c:v>
                </c:pt>
                <c:pt idx="95996">
                  <c:v>2.1768</c:v>
                </c:pt>
                <c:pt idx="95997">
                  <c:v>2.17683</c:v>
                </c:pt>
                <c:pt idx="95998">
                  <c:v>2.17685</c:v>
                </c:pt>
                <c:pt idx="95999">
                  <c:v>2.17687</c:v>
                </c:pt>
                <c:pt idx="96000">
                  <c:v>2.17689</c:v>
                </c:pt>
                <c:pt idx="96001">
                  <c:v>2.17692</c:v>
                </c:pt>
                <c:pt idx="96002">
                  <c:v>2.17694</c:v>
                </c:pt>
                <c:pt idx="96003">
                  <c:v>2.17696</c:v>
                </c:pt>
                <c:pt idx="96004">
                  <c:v>2.17698</c:v>
                </c:pt>
                <c:pt idx="96005">
                  <c:v>2.17701</c:v>
                </c:pt>
                <c:pt idx="96006">
                  <c:v>2.17703</c:v>
                </c:pt>
                <c:pt idx="96007">
                  <c:v>2.17705</c:v>
                </c:pt>
                <c:pt idx="96008">
                  <c:v>2.17707</c:v>
                </c:pt>
                <c:pt idx="96009">
                  <c:v>2.1771</c:v>
                </c:pt>
                <c:pt idx="96010">
                  <c:v>2.17712</c:v>
                </c:pt>
                <c:pt idx="96011">
                  <c:v>2.17714</c:v>
                </c:pt>
                <c:pt idx="96012">
                  <c:v>2.17717</c:v>
                </c:pt>
                <c:pt idx="96013">
                  <c:v>2.17719</c:v>
                </c:pt>
                <c:pt idx="96014">
                  <c:v>2.17721</c:v>
                </c:pt>
                <c:pt idx="96015">
                  <c:v>2.17723</c:v>
                </c:pt>
                <c:pt idx="96016">
                  <c:v>2.17726</c:v>
                </c:pt>
                <c:pt idx="96017">
                  <c:v>2.17728</c:v>
                </c:pt>
                <c:pt idx="96018">
                  <c:v>2.1773</c:v>
                </c:pt>
                <c:pt idx="96019">
                  <c:v>2.17732</c:v>
                </c:pt>
                <c:pt idx="96020">
                  <c:v>2.17735</c:v>
                </c:pt>
                <c:pt idx="96021">
                  <c:v>2.17737</c:v>
                </c:pt>
                <c:pt idx="96022">
                  <c:v>2.17739</c:v>
                </c:pt>
                <c:pt idx="96023">
                  <c:v>2.17741</c:v>
                </c:pt>
                <c:pt idx="96024">
                  <c:v>2.17744</c:v>
                </c:pt>
                <c:pt idx="96025">
                  <c:v>2.17746</c:v>
                </c:pt>
                <c:pt idx="96026">
                  <c:v>2.17748</c:v>
                </c:pt>
                <c:pt idx="96027">
                  <c:v>2.17751</c:v>
                </c:pt>
                <c:pt idx="96028">
                  <c:v>2.17753</c:v>
                </c:pt>
                <c:pt idx="96029">
                  <c:v>2.17755</c:v>
                </c:pt>
                <c:pt idx="96030">
                  <c:v>2.17757</c:v>
                </c:pt>
                <c:pt idx="96031">
                  <c:v>2.1776</c:v>
                </c:pt>
                <c:pt idx="96032">
                  <c:v>2.17762</c:v>
                </c:pt>
                <c:pt idx="96033">
                  <c:v>2.17764</c:v>
                </c:pt>
                <c:pt idx="96034">
                  <c:v>2.17766</c:v>
                </c:pt>
                <c:pt idx="96035">
                  <c:v>2.17769</c:v>
                </c:pt>
                <c:pt idx="96036">
                  <c:v>2.17771</c:v>
                </c:pt>
                <c:pt idx="96037">
                  <c:v>2.17773</c:v>
                </c:pt>
                <c:pt idx="96038">
                  <c:v>2.17775</c:v>
                </c:pt>
                <c:pt idx="96039">
                  <c:v>2.17778</c:v>
                </c:pt>
                <c:pt idx="96040">
                  <c:v>2.1778</c:v>
                </c:pt>
                <c:pt idx="96041">
                  <c:v>2.17782</c:v>
                </c:pt>
                <c:pt idx="96042">
                  <c:v>2.17785</c:v>
                </c:pt>
                <c:pt idx="96043">
                  <c:v>2.17787</c:v>
                </c:pt>
                <c:pt idx="96044">
                  <c:v>2.17789</c:v>
                </c:pt>
                <c:pt idx="96045">
                  <c:v>2.17791</c:v>
                </c:pt>
                <c:pt idx="96046">
                  <c:v>2.17794</c:v>
                </c:pt>
                <c:pt idx="96047">
                  <c:v>2.17796</c:v>
                </c:pt>
                <c:pt idx="96048">
                  <c:v>2.17798</c:v>
                </c:pt>
                <c:pt idx="96049">
                  <c:v>2.17801</c:v>
                </c:pt>
                <c:pt idx="96050">
                  <c:v>2.17803</c:v>
                </c:pt>
                <c:pt idx="96051">
                  <c:v>2.17805</c:v>
                </c:pt>
                <c:pt idx="96052">
                  <c:v>2.17807</c:v>
                </c:pt>
                <c:pt idx="96053">
                  <c:v>2.17809</c:v>
                </c:pt>
                <c:pt idx="96054">
                  <c:v>2.17812</c:v>
                </c:pt>
                <c:pt idx="96055">
                  <c:v>2.17814</c:v>
                </c:pt>
                <c:pt idx="96056">
                  <c:v>2.17816</c:v>
                </c:pt>
                <c:pt idx="96057">
                  <c:v>2.17819</c:v>
                </c:pt>
                <c:pt idx="96058">
                  <c:v>2.17821</c:v>
                </c:pt>
                <c:pt idx="96059">
                  <c:v>2.17823</c:v>
                </c:pt>
                <c:pt idx="96060">
                  <c:v>2.17825</c:v>
                </c:pt>
                <c:pt idx="96061">
                  <c:v>2.17828</c:v>
                </c:pt>
                <c:pt idx="96062">
                  <c:v>2.1783</c:v>
                </c:pt>
                <c:pt idx="96063">
                  <c:v>2.17832</c:v>
                </c:pt>
                <c:pt idx="96064">
                  <c:v>2.17835</c:v>
                </c:pt>
                <c:pt idx="96065">
                  <c:v>2.17837</c:v>
                </c:pt>
                <c:pt idx="96066">
                  <c:v>2.17839</c:v>
                </c:pt>
                <c:pt idx="96067">
                  <c:v>2.17841</c:v>
                </c:pt>
                <c:pt idx="96068">
                  <c:v>2.17843</c:v>
                </c:pt>
                <c:pt idx="96069">
                  <c:v>2.17846</c:v>
                </c:pt>
                <c:pt idx="96070">
                  <c:v>2.17848</c:v>
                </c:pt>
                <c:pt idx="96071">
                  <c:v>2.1785</c:v>
                </c:pt>
                <c:pt idx="96072">
                  <c:v>2.17853</c:v>
                </c:pt>
                <c:pt idx="96073">
                  <c:v>2.17855</c:v>
                </c:pt>
                <c:pt idx="96074">
                  <c:v>2.17857</c:v>
                </c:pt>
                <c:pt idx="96075">
                  <c:v>2.17859</c:v>
                </c:pt>
                <c:pt idx="96076">
                  <c:v>2.17862</c:v>
                </c:pt>
                <c:pt idx="96077">
                  <c:v>2.17864</c:v>
                </c:pt>
                <c:pt idx="96078">
                  <c:v>2.17866</c:v>
                </c:pt>
                <c:pt idx="96079">
                  <c:v>2.17869</c:v>
                </c:pt>
                <c:pt idx="96080">
                  <c:v>2.17871</c:v>
                </c:pt>
                <c:pt idx="96081">
                  <c:v>2.17873</c:v>
                </c:pt>
                <c:pt idx="96082">
                  <c:v>2.17875</c:v>
                </c:pt>
                <c:pt idx="96083">
                  <c:v>2.17878</c:v>
                </c:pt>
                <c:pt idx="96084">
                  <c:v>2.1788</c:v>
                </c:pt>
                <c:pt idx="96085">
                  <c:v>2.17882</c:v>
                </c:pt>
                <c:pt idx="96086">
                  <c:v>2.17884</c:v>
                </c:pt>
                <c:pt idx="96087">
                  <c:v>2.17887</c:v>
                </c:pt>
                <c:pt idx="96088">
                  <c:v>2.17889</c:v>
                </c:pt>
                <c:pt idx="96089">
                  <c:v>2.17891</c:v>
                </c:pt>
                <c:pt idx="96090">
                  <c:v>2.17893</c:v>
                </c:pt>
                <c:pt idx="96091">
                  <c:v>2.17896</c:v>
                </c:pt>
                <c:pt idx="96092">
                  <c:v>2.17898</c:v>
                </c:pt>
                <c:pt idx="96093">
                  <c:v>2.179</c:v>
                </c:pt>
                <c:pt idx="96094">
                  <c:v>2.17903</c:v>
                </c:pt>
                <c:pt idx="96095">
                  <c:v>2.17905</c:v>
                </c:pt>
                <c:pt idx="96096">
                  <c:v>2.17907</c:v>
                </c:pt>
                <c:pt idx="96097">
                  <c:v>2.17909</c:v>
                </c:pt>
                <c:pt idx="96098">
                  <c:v>2.17912</c:v>
                </c:pt>
                <c:pt idx="96099">
                  <c:v>2.17914</c:v>
                </c:pt>
                <c:pt idx="96100">
                  <c:v>2.17916</c:v>
                </c:pt>
                <c:pt idx="96101">
                  <c:v>2.17918</c:v>
                </c:pt>
                <c:pt idx="96102">
                  <c:v>2.17921</c:v>
                </c:pt>
                <c:pt idx="96103">
                  <c:v>2.17923</c:v>
                </c:pt>
                <c:pt idx="96104">
                  <c:v>2.17925</c:v>
                </c:pt>
                <c:pt idx="96105">
                  <c:v>2.17927</c:v>
                </c:pt>
                <c:pt idx="96106">
                  <c:v>2.1793</c:v>
                </c:pt>
                <c:pt idx="96107">
                  <c:v>2.17932</c:v>
                </c:pt>
                <c:pt idx="96108">
                  <c:v>2.17934</c:v>
                </c:pt>
                <c:pt idx="96109">
                  <c:v>2.17937</c:v>
                </c:pt>
                <c:pt idx="96110">
                  <c:v>2.17939</c:v>
                </c:pt>
                <c:pt idx="96111">
                  <c:v>2.17941</c:v>
                </c:pt>
                <c:pt idx="96112">
                  <c:v>2.17943</c:v>
                </c:pt>
                <c:pt idx="96113">
                  <c:v>2.17946</c:v>
                </c:pt>
                <c:pt idx="96114">
                  <c:v>2.17948</c:v>
                </c:pt>
                <c:pt idx="96115">
                  <c:v>2.1795</c:v>
                </c:pt>
                <c:pt idx="96116">
                  <c:v>2.17952</c:v>
                </c:pt>
                <c:pt idx="96117">
                  <c:v>2.17955</c:v>
                </c:pt>
                <c:pt idx="96118">
                  <c:v>2.17957</c:v>
                </c:pt>
                <c:pt idx="96119">
                  <c:v>2.17959</c:v>
                </c:pt>
                <c:pt idx="96120">
                  <c:v>2.17962</c:v>
                </c:pt>
                <c:pt idx="96121">
                  <c:v>2.17964</c:v>
                </c:pt>
                <c:pt idx="96122">
                  <c:v>2.17966</c:v>
                </c:pt>
                <c:pt idx="96123">
                  <c:v>2.17968</c:v>
                </c:pt>
                <c:pt idx="96124">
                  <c:v>2.1797</c:v>
                </c:pt>
                <c:pt idx="96125">
                  <c:v>2.17973</c:v>
                </c:pt>
                <c:pt idx="96126">
                  <c:v>2.17975</c:v>
                </c:pt>
                <c:pt idx="96127">
                  <c:v>2.17977</c:v>
                </c:pt>
                <c:pt idx="96128">
                  <c:v>2.1798</c:v>
                </c:pt>
                <c:pt idx="96129">
                  <c:v>2.17982</c:v>
                </c:pt>
                <c:pt idx="96130">
                  <c:v>2.17984</c:v>
                </c:pt>
                <c:pt idx="96131">
                  <c:v>2.17986</c:v>
                </c:pt>
                <c:pt idx="96132">
                  <c:v>2.17989</c:v>
                </c:pt>
                <c:pt idx="96133">
                  <c:v>2.17991</c:v>
                </c:pt>
                <c:pt idx="96134">
                  <c:v>2.17993</c:v>
                </c:pt>
                <c:pt idx="96135">
                  <c:v>2.17996</c:v>
                </c:pt>
                <c:pt idx="96136">
                  <c:v>2.17998</c:v>
                </c:pt>
                <c:pt idx="96137">
                  <c:v>2.18</c:v>
                </c:pt>
                <c:pt idx="96138">
                  <c:v>2.18002</c:v>
                </c:pt>
                <c:pt idx="96139">
                  <c:v>2.18004</c:v>
                </c:pt>
                <c:pt idx="96140">
                  <c:v>2.18007</c:v>
                </c:pt>
                <c:pt idx="96141">
                  <c:v>2.18009</c:v>
                </c:pt>
                <c:pt idx="96142">
                  <c:v>2.18011</c:v>
                </c:pt>
                <c:pt idx="96143">
                  <c:v>2.18014</c:v>
                </c:pt>
                <c:pt idx="96144">
                  <c:v>2.18016</c:v>
                </c:pt>
                <c:pt idx="96145">
                  <c:v>2.18018</c:v>
                </c:pt>
                <c:pt idx="96146">
                  <c:v>2.1802</c:v>
                </c:pt>
                <c:pt idx="96147">
                  <c:v>2.18023</c:v>
                </c:pt>
                <c:pt idx="96148">
                  <c:v>2.18025</c:v>
                </c:pt>
                <c:pt idx="96149">
                  <c:v>2.18027</c:v>
                </c:pt>
                <c:pt idx="96150">
                  <c:v>2.1803</c:v>
                </c:pt>
                <c:pt idx="96151">
                  <c:v>2.18032</c:v>
                </c:pt>
                <c:pt idx="96152">
                  <c:v>2.18034</c:v>
                </c:pt>
                <c:pt idx="96153">
                  <c:v>2.18036</c:v>
                </c:pt>
                <c:pt idx="96154">
                  <c:v>2.18038</c:v>
                </c:pt>
                <c:pt idx="96155">
                  <c:v>2.18041</c:v>
                </c:pt>
                <c:pt idx="96156">
                  <c:v>2.18043</c:v>
                </c:pt>
                <c:pt idx="96157">
                  <c:v>2.18045</c:v>
                </c:pt>
                <c:pt idx="96158">
                  <c:v>2.18048</c:v>
                </c:pt>
                <c:pt idx="96159">
                  <c:v>2.1805</c:v>
                </c:pt>
                <c:pt idx="96160">
                  <c:v>2.18052</c:v>
                </c:pt>
                <c:pt idx="96161">
                  <c:v>2.18054</c:v>
                </c:pt>
                <c:pt idx="96162">
                  <c:v>2.18057</c:v>
                </c:pt>
                <c:pt idx="96163">
                  <c:v>2.18059</c:v>
                </c:pt>
                <c:pt idx="96164">
                  <c:v>2.18061</c:v>
                </c:pt>
                <c:pt idx="96165">
                  <c:v>2.18064</c:v>
                </c:pt>
                <c:pt idx="96166">
                  <c:v>2.18066</c:v>
                </c:pt>
                <c:pt idx="96167">
                  <c:v>2.18068</c:v>
                </c:pt>
                <c:pt idx="96168">
                  <c:v>2.1807</c:v>
                </c:pt>
                <c:pt idx="96169">
                  <c:v>2.18073</c:v>
                </c:pt>
                <c:pt idx="96170">
                  <c:v>2.18075</c:v>
                </c:pt>
                <c:pt idx="96171">
                  <c:v>2.18077</c:v>
                </c:pt>
                <c:pt idx="96172">
                  <c:v>2.18079</c:v>
                </c:pt>
                <c:pt idx="96173">
                  <c:v>2.18082</c:v>
                </c:pt>
                <c:pt idx="96174">
                  <c:v>2.18084</c:v>
                </c:pt>
                <c:pt idx="96175">
                  <c:v>2.18086</c:v>
                </c:pt>
                <c:pt idx="96176">
                  <c:v>2.18088</c:v>
                </c:pt>
                <c:pt idx="96177">
                  <c:v>2.18091</c:v>
                </c:pt>
                <c:pt idx="96178">
                  <c:v>2.18093</c:v>
                </c:pt>
                <c:pt idx="96179">
                  <c:v>2.18095</c:v>
                </c:pt>
                <c:pt idx="96180">
                  <c:v>2.18098</c:v>
                </c:pt>
                <c:pt idx="96181">
                  <c:v>2.181</c:v>
                </c:pt>
                <c:pt idx="96182">
                  <c:v>2.18102</c:v>
                </c:pt>
                <c:pt idx="96183">
                  <c:v>2.18104</c:v>
                </c:pt>
                <c:pt idx="96184">
                  <c:v>2.18107</c:v>
                </c:pt>
                <c:pt idx="96185">
                  <c:v>2.18109</c:v>
                </c:pt>
                <c:pt idx="96186">
                  <c:v>2.18111</c:v>
                </c:pt>
                <c:pt idx="96187">
                  <c:v>2.18113</c:v>
                </c:pt>
                <c:pt idx="96188">
                  <c:v>2.18116</c:v>
                </c:pt>
                <c:pt idx="96189">
                  <c:v>2.18118</c:v>
                </c:pt>
                <c:pt idx="96190">
                  <c:v>2.1812</c:v>
                </c:pt>
                <c:pt idx="96191">
                  <c:v>2.18122</c:v>
                </c:pt>
                <c:pt idx="96192">
                  <c:v>2.18125</c:v>
                </c:pt>
                <c:pt idx="96193">
                  <c:v>2.18127</c:v>
                </c:pt>
                <c:pt idx="96194">
                  <c:v>2.18129</c:v>
                </c:pt>
                <c:pt idx="96195">
                  <c:v>2.18132</c:v>
                </c:pt>
                <c:pt idx="96196">
                  <c:v>2.18134</c:v>
                </c:pt>
                <c:pt idx="96197">
                  <c:v>2.18136</c:v>
                </c:pt>
                <c:pt idx="96198">
                  <c:v>2.18138</c:v>
                </c:pt>
                <c:pt idx="96199">
                  <c:v>2.18141</c:v>
                </c:pt>
                <c:pt idx="96200">
                  <c:v>2.18143</c:v>
                </c:pt>
                <c:pt idx="96201">
                  <c:v>2.18145</c:v>
                </c:pt>
                <c:pt idx="96202">
                  <c:v>2.18147</c:v>
                </c:pt>
                <c:pt idx="96203">
                  <c:v>2.1815</c:v>
                </c:pt>
                <c:pt idx="96204">
                  <c:v>2.18152</c:v>
                </c:pt>
                <c:pt idx="96205">
                  <c:v>2.18154</c:v>
                </c:pt>
                <c:pt idx="96206">
                  <c:v>2.18156</c:v>
                </c:pt>
                <c:pt idx="96207">
                  <c:v>2.18159</c:v>
                </c:pt>
                <c:pt idx="96208">
                  <c:v>2.18161</c:v>
                </c:pt>
                <c:pt idx="96209">
                  <c:v>2.18163</c:v>
                </c:pt>
                <c:pt idx="96210">
                  <c:v>2.18166</c:v>
                </c:pt>
                <c:pt idx="96211">
                  <c:v>2.18168</c:v>
                </c:pt>
                <c:pt idx="96212">
                  <c:v>2.1817</c:v>
                </c:pt>
                <c:pt idx="96213">
                  <c:v>2.18172</c:v>
                </c:pt>
                <c:pt idx="96214">
                  <c:v>2.18175</c:v>
                </c:pt>
                <c:pt idx="96215">
                  <c:v>2.18177</c:v>
                </c:pt>
                <c:pt idx="96216">
                  <c:v>2.18179</c:v>
                </c:pt>
                <c:pt idx="96217">
                  <c:v>2.18181</c:v>
                </c:pt>
                <c:pt idx="96218">
                  <c:v>2.18184</c:v>
                </c:pt>
                <c:pt idx="96219">
                  <c:v>2.18186</c:v>
                </c:pt>
                <c:pt idx="96220">
                  <c:v>2.18188</c:v>
                </c:pt>
                <c:pt idx="96221">
                  <c:v>2.1819</c:v>
                </c:pt>
                <c:pt idx="96222">
                  <c:v>2.18193</c:v>
                </c:pt>
                <c:pt idx="96223">
                  <c:v>2.18195</c:v>
                </c:pt>
                <c:pt idx="96224">
                  <c:v>2.18197</c:v>
                </c:pt>
                <c:pt idx="96225">
                  <c:v>2.182</c:v>
                </c:pt>
                <c:pt idx="96226">
                  <c:v>2.18202</c:v>
                </c:pt>
                <c:pt idx="96227">
                  <c:v>2.18204</c:v>
                </c:pt>
                <c:pt idx="96228">
                  <c:v>2.18206</c:v>
                </c:pt>
                <c:pt idx="96229">
                  <c:v>2.18209</c:v>
                </c:pt>
                <c:pt idx="96230">
                  <c:v>2.18211</c:v>
                </c:pt>
                <c:pt idx="96231">
                  <c:v>2.18213</c:v>
                </c:pt>
                <c:pt idx="96232">
                  <c:v>2.18215</c:v>
                </c:pt>
                <c:pt idx="96233">
                  <c:v>2.18218</c:v>
                </c:pt>
                <c:pt idx="96234">
                  <c:v>2.1822</c:v>
                </c:pt>
                <c:pt idx="96235">
                  <c:v>2.18222</c:v>
                </c:pt>
                <c:pt idx="96236">
                  <c:v>2.18224</c:v>
                </c:pt>
                <c:pt idx="96237">
                  <c:v>2.18227</c:v>
                </c:pt>
                <c:pt idx="96238">
                  <c:v>2.18229</c:v>
                </c:pt>
                <c:pt idx="96239">
                  <c:v>2.18231</c:v>
                </c:pt>
                <c:pt idx="96240">
                  <c:v>2.18234</c:v>
                </c:pt>
                <c:pt idx="96241">
                  <c:v>2.18236</c:v>
                </c:pt>
                <c:pt idx="96242">
                  <c:v>2.18238</c:v>
                </c:pt>
                <c:pt idx="96243">
                  <c:v>2.1824</c:v>
                </c:pt>
                <c:pt idx="96244">
                  <c:v>2.18243</c:v>
                </c:pt>
                <c:pt idx="96245">
                  <c:v>2.18245</c:v>
                </c:pt>
                <c:pt idx="96246">
                  <c:v>2.18247</c:v>
                </c:pt>
                <c:pt idx="96247">
                  <c:v>2.18249</c:v>
                </c:pt>
                <c:pt idx="96248">
                  <c:v>2.18252</c:v>
                </c:pt>
                <c:pt idx="96249">
                  <c:v>2.18254</c:v>
                </c:pt>
                <c:pt idx="96250">
                  <c:v>2.18256</c:v>
                </c:pt>
                <c:pt idx="96251">
                  <c:v>2.18258</c:v>
                </c:pt>
                <c:pt idx="96252">
                  <c:v>2.18261</c:v>
                </c:pt>
                <c:pt idx="96253">
                  <c:v>2.18263</c:v>
                </c:pt>
                <c:pt idx="96254">
                  <c:v>2.18265</c:v>
                </c:pt>
                <c:pt idx="96255">
                  <c:v>2.18268</c:v>
                </c:pt>
                <c:pt idx="96256">
                  <c:v>2.1827</c:v>
                </c:pt>
                <c:pt idx="96257">
                  <c:v>2.18272</c:v>
                </c:pt>
                <c:pt idx="96258">
                  <c:v>2.18274</c:v>
                </c:pt>
                <c:pt idx="96259">
                  <c:v>2.18277</c:v>
                </c:pt>
                <c:pt idx="96260">
                  <c:v>2.18279</c:v>
                </c:pt>
                <c:pt idx="96261">
                  <c:v>2.18281</c:v>
                </c:pt>
                <c:pt idx="96262">
                  <c:v>2.18283</c:v>
                </c:pt>
                <c:pt idx="96263">
                  <c:v>2.18286</c:v>
                </c:pt>
                <c:pt idx="96264">
                  <c:v>2.18288</c:v>
                </c:pt>
                <c:pt idx="96265">
                  <c:v>2.1829</c:v>
                </c:pt>
                <c:pt idx="96266">
                  <c:v>2.18293</c:v>
                </c:pt>
                <c:pt idx="96267">
                  <c:v>2.18295</c:v>
                </c:pt>
                <c:pt idx="96268">
                  <c:v>2.18297</c:v>
                </c:pt>
                <c:pt idx="96269">
                  <c:v>2.18299</c:v>
                </c:pt>
                <c:pt idx="96270">
                  <c:v>2.18302</c:v>
                </c:pt>
                <c:pt idx="96271">
                  <c:v>2.18304</c:v>
                </c:pt>
                <c:pt idx="96272">
                  <c:v>2.18306</c:v>
                </c:pt>
                <c:pt idx="96273">
                  <c:v>2.18308</c:v>
                </c:pt>
                <c:pt idx="96274">
                  <c:v>2.18311</c:v>
                </c:pt>
                <c:pt idx="96275">
                  <c:v>2.18313</c:v>
                </c:pt>
                <c:pt idx="96276">
                  <c:v>2.18315</c:v>
                </c:pt>
                <c:pt idx="96277">
                  <c:v>2.18317</c:v>
                </c:pt>
                <c:pt idx="96278">
                  <c:v>2.1832</c:v>
                </c:pt>
                <c:pt idx="96279">
                  <c:v>2.18322</c:v>
                </c:pt>
                <c:pt idx="96280">
                  <c:v>2.18324</c:v>
                </c:pt>
                <c:pt idx="96281">
                  <c:v>2.18327</c:v>
                </c:pt>
                <c:pt idx="96282">
                  <c:v>2.18329</c:v>
                </c:pt>
                <c:pt idx="96283">
                  <c:v>2.18331</c:v>
                </c:pt>
                <c:pt idx="96284">
                  <c:v>2.18333</c:v>
                </c:pt>
                <c:pt idx="96285">
                  <c:v>2.18336</c:v>
                </c:pt>
                <c:pt idx="96286">
                  <c:v>2.18338</c:v>
                </c:pt>
                <c:pt idx="96287">
                  <c:v>2.1834</c:v>
                </c:pt>
                <c:pt idx="96288">
                  <c:v>2.18342</c:v>
                </c:pt>
                <c:pt idx="96289">
                  <c:v>2.18345</c:v>
                </c:pt>
                <c:pt idx="96290">
                  <c:v>2.18347</c:v>
                </c:pt>
                <c:pt idx="96291">
                  <c:v>2.18349</c:v>
                </c:pt>
                <c:pt idx="96292">
                  <c:v>2.18351</c:v>
                </c:pt>
                <c:pt idx="96293">
                  <c:v>2.18354</c:v>
                </c:pt>
                <c:pt idx="96294">
                  <c:v>2.18356</c:v>
                </c:pt>
                <c:pt idx="96295">
                  <c:v>2.18358</c:v>
                </c:pt>
                <c:pt idx="96296">
                  <c:v>2.18361</c:v>
                </c:pt>
                <c:pt idx="96297">
                  <c:v>2.18363</c:v>
                </c:pt>
                <c:pt idx="96298">
                  <c:v>2.18365</c:v>
                </c:pt>
                <c:pt idx="96299">
                  <c:v>2.18367</c:v>
                </c:pt>
                <c:pt idx="96300">
                  <c:v>2.1837</c:v>
                </c:pt>
                <c:pt idx="96301">
                  <c:v>2.18372</c:v>
                </c:pt>
                <c:pt idx="96302">
                  <c:v>2.18374</c:v>
                </c:pt>
                <c:pt idx="96303">
                  <c:v>2.18376</c:v>
                </c:pt>
                <c:pt idx="96304">
                  <c:v>2.18379</c:v>
                </c:pt>
                <c:pt idx="96305">
                  <c:v>2.18381</c:v>
                </c:pt>
                <c:pt idx="96306">
                  <c:v>2.18383</c:v>
                </c:pt>
                <c:pt idx="96307">
                  <c:v>2.18385</c:v>
                </c:pt>
                <c:pt idx="96308">
                  <c:v>2.18388</c:v>
                </c:pt>
                <c:pt idx="96309">
                  <c:v>2.1839</c:v>
                </c:pt>
                <c:pt idx="96310">
                  <c:v>2.18392</c:v>
                </c:pt>
                <c:pt idx="96311">
                  <c:v>2.18395</c:v>
                </c:pt>
                <c:pt idx="96312">
                  <c:v>2.18397</c:v>
                </c:pt>
                <c:pt idx="96313">
                  <c:v>2.18399</c:v>
                </c:pt>
                <c:pt idx="96314">
                  <c:v>2.18401</c:v>
                </c:pt>
                <c:pt idx="96315">
                  <c:v>2.18404</c:v>
                </c:pt>
                <c:pt idx="96316">
                  <c:v>2.18406</c:v>
                </c:pt>
                <c:pt idx="96317">
                  <c:v>2.18408</c:v>
                </c:pt>
                <c:pt idx="96318">
                  <c:v>2.1841</c:v>
                </c:pt>
                <c:pt idx="96319">
                  <c:v>2.18413</c:v>
                </c:pt>
                <c:pt idx="96320">
                  <c:v>2.18415</c:v>
                </c:pt>
                <c:pt idx="96321">
                  <c:v>2.18417</c:v>
                </c:pt>
                <c:pt idx="96322">
                  <c:v>2.18419</c:v>
                </c:pt>
                <c:pt idx="96323">
                  <c:v>2.18422</c:v>
                </c:pt>
                <c:pt idx="96324">
                  <c:v>2.18424</c:v>
                </c:pt>
                <c:pt idx="96325">
                  <c:v>2.18426</c:v>
                </c:pt>
                <c:pt idx="96326">
                  <c:v>2.18429</c:v>
                </c:pt>
                <c:pt idx="96327">
                  <c:v>2.18431</c:v>
                </c:pt>
                <c:pt idx="96328">
                  <c:v>2.18433</c:v>
                </c:pt>
                <c:pt idx="96329">
                  <c:v>2.18435</c:v>
                </c:pt>
                <c:pt idx="96330">
                  <c:v>2.18438</c:v>
                </c:pt>
                <c:pt idx="96331">
                  <c:v>2.1844</c:v>
                </c:pt>
                <c:pt idx="96332">
                  <c:v>2.18442</c:v>
                </c:pt>
                <c:pt idx="96333">
                  <c:v>2.18444</c:v>
                </c:pt>
                <c:pt idx="96334">
                  <c:v>2.18447</c:v>
                </c:pt>
                <c:pt idx="96335">
                  <c:v>2.18449</c:v>
                </c:pt>
                <c:pt idx="96336">
                  <c:v>2.18451</c:v>
                </c:pt>
                <c:pt idx="96337">
                  <c:v>2.18453</c:v>
                </c:pt>
                <c:pt idx="96338">
                  <c:v>2.18456</c:v>
                </c:pt>
                <c:pt idx="96339">
                  <c:v>2.18458</c:v>
                </c:pt>
                <c:pt idx="96340">
                  <c:v>2.1846</c:v>
                </c:pt>
                <c:pt idx="96341">
                  <c:v>2.18463</c:v>
                </c:pt>
                <c:pt idx="96342">
                  <c:v>2.18465</c:v>
                </c:pt>
                <c:pt idx="96343">
                  <c:v>2.18467</c:v>
                </c:pt>
                <c:pt idx="96344">
                  <c:v>2.18469</c:v>
                </c:pt>
                <c:pt idx="96345">
                  <c:v>2.18472</c:v>
                </c:pt>
                <c:pt idx="96346">
                  <c:v>2.18474</c:v>
                </c:pt>
                <c:pt idx="96347">
                  <c:v>2.18476</c:v>
                </c:pt>
                <c:pt idx="96348">
                  <c:v>2.18479</c:v>
                </c:pt>
                <c:pt idx="96349">
                  <c:v>2.18481</c:v>
                </c:pt>
                <c:pt idx="96350">
                  <c:v>2.18483</c:v>
                </c:pt>
                <c:pt idx="96351">
                  <c:v>2.18485</c:v>
                </c:pt>
                <c:pt idx="96352">
                  <c:v>2.18487</c:v>
                </c:pt>
                <c:pt idx="96353">
                  <c:v>2.1849</c:v>
                </c:pt>
                <c:pt idx="96354">
                  <c:v>2.18492</c:v>
                </c:pt>
                <c:pt idx="96355">
                  <c:v>2.18494</c:v>
                </c:pt>
                <c:pt idx="96356">
                  <c:v>2.18497</c:v>
                </c:pt>
                <c:pt idx="96357">
                  <c:v>2.18499</c:v>
                </c:pt>
                <c:pt idx="96358">
                  <c:v>2.18501</c:v>
                </c:pt>
                <c:pt idx="96359">
                  <c:v>2.18503</c:v>
                </c:pt>
                <c:pt idx="96360">
                  <c:v>2.18506</c:v>
                </c:pt>
                <c:pt idx="96361">
                  <c:v>2.18508</c:v>
                </c:pt>
                <c:pt idx="96362">
                  <c:v>2.1851</c:v>
                </c:pt>
                <c:pt idx="96363">
                  <c:v>2.18513</c:v>
                </c:pt>
                <c:pt idx="96364">
                  <c:v>2.18515</c:v>
                </c:pt>
                <c:pt idx="96365">
                  <c:v>2.18517</c:v>
                </c:pt>
                <c:pt idx="96366">
                  <c:v>2.18519</c:v>
                </c:pt>
                <c:pt idx="96367">
                  <c:v>2.18521</c:v>
                </c:pt>
                <c:pt idx="96368">
                  <c:v>2.18524</c:v>
                </c:pt>
                <c:pt idx="96369">
                  <c:v>2.18526</c:v>
                </c:pt>
                <c:pt idx="96370">
                  <c:v>2.18528</c:v>
                </c:pt>
                <c:pt idx="96371">
                  <c:v>2.18531</c:v>
                </c:pt>
                <c:pt idx="96372">
                  <c:v>2.18533</c:v>
                </c:pt>
                <c:pt idx="96373">
                  <c:v>2.18535</c:v>
                </c:pt>
                <c:pt idx="96374">
                  <c:v>2.18537</c:v>
                </c:pt>
                <c:pt idx="96375">
                  <c:v>2.1854</c:v>
                </c:pt>
                <c:pt idx="96376">
                  <c:v>2.18542</c:v>
                </c:pt>
                <c:pt idx="96377">
                  <c:v>2.18544</c:v>
                </c:pt>
                <c:pt idx="96378">
                  <c:v>2.18547</c:v>
                </c:pt>
                <c:pt idx="96379">
                  <c:v>2.18549</c:v>
                </c:pt>
                <c:pt idx="96380">
                  <c:v>2.18551</c:v>
                </c:pt>
                <c:pt idx="96381">
                  <c:v>2.18553</c:v>
                </c:pt>
                <c:pt idx="96382">
                  <c:v>2.18556</c:v>
                </c:pt>
                <c:pt idx="96383">
                  <c:v>2.18558</c:v>
                </c:pt>
                <c:pt idx="96384">
                  <c:v>2.1856</c:v>
                </c:pt>
                <c:pt idx="96385">
                  <c:v>2.18562</c:v>
                </c:pt>
                <c:pt idx="96386">
                  <c:v>2.18565</c:v>
                </c:pt>
                <c:pt idx="96387">
                  <c:v>2.18567</c:v>
                </c:pt>
                <c:pt idx="96388">
                  <c:v>2.18569</c:v>
                </c:pt>
                <c:pt idx="96389">
                  <c:v>2.18571</c:v>
                </c:pt>
                <c:pt idx="96390">
                  <c:v>2.18574</c:v>
                </c:pt>
                <c:pt idx="96391">
                  <c:v>2.18576</c:v>
                </c:pt>
                <c:pt idx="96392">
                  <c:v>2.18578</c:v>
                </c:pt>
                <c:pt idx="96393">
                  <c:v>2.18581</c:v>
                </c:pt>
                <c:pt idx="96394">
                  <c:v>2.18583</c:v>
                </c:pt>
                <c:pt idx="96395">
                  <c:v>2.18585</c:v>
                </c:pt>
                <c:pt idx="96396">
                  <c:v>2.18587</c:v>
                </c:pt>
                <c:pt idx="96397">
                  <c:v>2.1859</c:v>
                </c:pt>
                <c:pt idx="96398">
                  <c:v>2.18592</c:v>
                </c:pt>
                <c:pt idx="96399">
                  <c:v>2.18594</c:v>
                </c:pt>
                <c:pt idx="96400">
                  <c:v>2.18596</c:v>
                </c:pt>
                <c:pt idx="96401">
                  <c:v>2.18599</c:v>
                </c:pt>
                <c:pt idx="96402">
                  <c:v>2.18601</c:v>
                </c:pt>
                <c:pt idx="96403">
                  <c:v>2.18603</c:v>
                </c:pt>
                <c:pt idx="96404">
                  <c:v>2.18605</c:v>
                </c:pt>
                <c:pt idx="96405">
                  <c:v>2.18608</c:v>
                </c:pt>
                <c:pt idx="96406">
                  <c:v>2.1861</c:v>
                </c:pt>
                <c:pt idx="96407">
                  <c:v>2.18612</c:v>
                </c:pt>
                <c:pt idx="96408">
                  <c:v>2.18614</c:v>
                </c:pt>
                <c:pt idx="96409">
                  <c:v>2.18617</c:v>
                </c:pt>
                <c:pt idx="96410">
                  <c:v>2.18619</c:v>
                </c:pt>
                <c:pt idx="96411">
                  <c:v>2.18621</c:v>
                </c:pt>
                <c:pt idx="96412">
                  <c:v>2.18624</c:v>
                </c:pt>
                <c:pt idx="96413">
                  <c:v>2.18626</c:v>
                </c:pt>
                <c:pt idx="96414">
                  <c:v>2.18628</c:v>
                </c:pt>
                <c:pt idx="96415">
                  <c:v>2.1863</c:v>
                </c:pt>
                <c:pt idx="96416">
                  <c:v>2.18633</c:v>
                </c:pt>
                <c:pt idx="96417">
                  <c:v>2.18635</c:v>
                </c:pt>
                <c:pt idx="96418">
                  <c:v>2.18637</c:v>
                </c:pt>
                <c:pt idx="96419">
                  <c:v>2.1864</c:v>
                </c:pt>
                <c:pt idx="96420">
                  <c:v>2.18642</c:v>
                </c:pt>
                <c:pt idx="96421">
                  <c:v>2.18644</c:v>
                </c:pt>
                <c:pt idx="96422">
                  <c:v>2.18646</c:v>
                </c:pt>
                <c:pt idx="96423">
                  <c:v>2.18648</c:v>
                </c:pt>
                <c:pt idx="96424">
                  <c:v>2.18651</c:v>
                </c:pt>
                <c:pt idx="96425">
                  <c:v>2.18653</c:v>
                </c:pt>
                <c:pt idx="96426">
                  <c:v>2.18655</c:v>
                </c:pt>
                <c:pt idx="96427">
                  <c:v>2.18658</c:v>
                </c:pt>
                <c:pt idx="96428">
                  <c:v>2.1866</c:v>
                </c:pt>
                <c:pt idx="96429">
                  <c:v>2.18662</c:v>
                </c:pt>
                <c:pt idx="96430">
                  <c:v>2.18664</c:v>
                </c:pt>
                <c:pt idx="96431">
                  <c:v>2.18667</c:v>
                </c:pt>
                <c:pt idx="96432">
                  <c:v>2.18669</c:v>
                </c:pt>
                <c:pt idx="96433">
                  <c:v>2.18671</c:v>
                </c:pt>
                <c:pt idx="96434">
                  <c:v>2.18674</c:v>
                </c:pt>
                <c:pt idx="96435">
                  <c:v>2.18676</c:v>
                </c:pt>
                <c:pt idx="96436">
                  <c:v>2.18678</c:v>
                </c:pt>
                <c:pt idx="96437">
                  <c:v>2.1868</c:v>
                </c:pt>
                <c:pt idx="96438">
                  <c:v>2.18682</c:v>
                </c:pt>
                <c:pt idx="96439">
                  <c:v>2.18685</c:v>
                </c:pt>
                <c:pt idx="96440">
                  <c:v>2.18687</c:v>
                </c:pt>
                <c:pt idx="96441">
                  <c:v>2.18689</c:v>
                </c:pt>
                <c:pt idx="96442">
                  <c:v>2.18692</c:v>
                </c:pt>
                <c:pt idx="96443">
                  <c:v>2.18694</c:v>
                </c:pt>
                <c:pt idx="96444">
                  <c:v>2.18696</c:v>
                </c:pt>
                <c:pt idx="96445">
                  <c:v>2.18698</c:v>
                </c:pt>
                <c:pt idx="96446">
                  <c:v>2.18701</c:v>
                </c:pt>
                <c:pt idx="96447">
                  <c:v>2.18703</c:v>
                </c:pt>
                <c:pt idx="96448">
                  <c:v>2.18705</c:v>
                </c:pt>
                <c:pt idx="96449">
                  <c:v>2.18708</c:v>
                </c:pt>
                <c:pt idx="96450">
                  <c:v>2.1871</c:v>
                </c:pt>
                <c:pt idx="96451">
                  <c:v>2.18712</c:v>
                </c:pt>
                <c:pt idx="96452">
                  <c:v>2.18714</c:v>
                </c:pt>
                <c:pt idx="96453">
                  <c:v>2.18717</c:v>
                </c:pt>
                <c:pt idx="96454">
                  <c:v>2.18719</c:v>
                </c:pt>
                <c:pt idx="96455">
                  <c:v>2.18721</c:v>
                </c:pt>
                <c:pt idx="96456">
                  <c:v>2.18723</c:v>
                </c:pt>
                <c:pt idx="96457">
                  <c:v>2.18726</c:v>
                </c:pt>
                <c:pt idx="96458">
                  <c:v>2.18728</c:v>
                </c:pt>
                <c:pt idx="96459">
                  <c:v>2.1873</c:v>
                </c:pt>
                <c:pt idx="96460">
                  <c:v>2.18732</c:v>
                </c:pt>
                <c:pt idx="96461">
                  <c:v>2.18735</c:v>
                </c:pt>
                <c:pt idx="96462">
                  <c:v>2.18737</c:v>
                </c:pt>
                <c:pt idx="96463">
                  <c:v>2.18739</c:v>
                </c:pt>
                <c:pt idx="96464">
                  <c:v>2.18742</c:v>
                </c:pt>
                <c:pt idx="96465">
                  <c:v>2.18744</c:v>
                </c:pt>
                <c:pt idx="96466">
                  <c:v>2.18746</c:v>
                </c:pt>
                <c:pt idx="96467">
                  <c:v>2.18748</c:v>
                </c:pt>
                <c:pt idx="96468">
                  <c:v>2.18751</c:v>
                </c:pt>
                <c:pt idx="96469">
                  <c:v>2.18753</c:v>
                </c:pt>
                <c:pt idx="96470">
                  <c:v>2.18755</c:v>
                </c:pt>
                <c:pt idx="96471">
                  <c:v>2.18757</c:v>
                </c:pt>
                <c:pt idx="96472">
                  <c:v>2.1876</c:v>
                </c:pt>
                <c:pt idx="96473">
                  <c:v>2.18762</c:v>
                </c:pt>
                <c:pt idx="96474">
                  <c:v>2.18764</c:v>
                </c:pt>
                <c:pt idx="96475">
                  <c:v>2.18766</c:v>
                </c:pt>
                <c:pt idx="96476">
                  <c:v>2.18769</c:v>
                </c:pt>
                <c:pt idx="96477">
                  <c:v>2.18771</c:v>
                </c:pt>
                <c:pt idx="96478">
                  <c:v>2.18773</c:v>
                </c:pt>
                <c:pt idx="96479">
                  <c:v>2.18776</c:v>
                </c:pt>
                <c:pt idx="96480">
                  <c:v>2.18778</c:v>
                </c:pt>
                <c:pt idx="96481">
                  <c:v>2.1878</c:v>
                </c:pt>
                <c:pt idx="96482">
                  <c:v>2.18782</c:v>
                </c:pt>
                <c:pt idx="96483">
                  <c:v>2.18785</c:v>
                </c:pt>
                <c:pt idx="96484">
                  <c:v>2.18787</c:v>
                </c:pt>
                <c:pt idx="96485">
                  <c:v>2.18789</c:v>
                </c:pt>
                <c:pt idx="96486">
                  <c:v>2.18791</c:v>
                </c:pt>
                <c:pt idx="96487">
                  <c:v>2.18794</c:v>
                </c:pt>
                <c:pt idx="96488">
                  <c:v>2.18796</c:v>
                </c:pt>
                <c:pt idx="96489">
                  <c:v>2.18798</c:v>
                </c:pt>
                <c:pt idx="96490">
                  <c:v>2.188</c:v>
                </c:pt>
                <c:pt idx="96491">
                  <c:v>2.18803</c:v>
                </c:pt>
                <c:pt idx="96492">
                  <c:v>2.18805</c:v>
                </c:pt>
                <c:pt idx="96493">
                  <c:v>2.18807</c:v>
                </c:pt>
                <c:pt idx="96494">
                  <c:v>2.1881</c:v>
                </c:pt>
                <c:pt idx="96495">
                  <c:v>2.18812</c:v>
                </c:pt>
                <c:pt idx="96496">
                  <c:v>2.18814</c:v>
                </c:pt>
                <c:pt idx="96497">
                  <c:v>2.18816</c:v>
                </c:pt>
                <c:pt idx="96498">
                  <c:v>2.18819</c:v>
                </c:pt>
                <c:pt idx="96499">
                  <c:v>2.18821</c:v>
                </c:pt>
                <c:pt idx="96500">
                  <c:v>2.18823</c:v>
                </c:pt>
                <c:pt idx="96501">
                  <c:v>2.18825</c:v>
                </c:pt>
                <c:pt idx="96502">
                  <c:v>2.18828</c:v>
                </c:pt>
                <c:pt idx="96503">
                  <c:v>2.1883</c:v>
                </c:pt>
                <c:pt idx="96504">
                  <c:v>2.18832</c:v>
                </c:pt>
                <c:pt idx="96505">
                  <c:v>2.18834</c:v>
                </c:pt>
                <c:pt idx="96506">
                  <c:v>2.18837</c:v>
                </c:pt>
                <c:pt idx="96507">
                  <c:v>2.18839</c:v>
                </c:pt>
                <c:pt idx="96508">
                  <c:v>2.18841</c:v>
                </c:pt>
                <c:pt idx="96509">
                  <c:v>2.18844</c:v>
                </c:pt>
                <c:pt idx="96510">
                  <c:v>2.18846</c:v>
                </c:pt>
                <c:pt idx="96511">
                  <c:v>2.18848</c:v>
                </c:pt>
                <c:pt idx="96512">
                  <c:v>2.1885</c:v>
                </c:pt>
                <c:pt idx="96513">
                  <c:v>2.18853</c:v>
                </c:pt>
                <c:pt idx="96514">
                  <c:v>2.18855</c:v>
                </c:pt>
                <c:pt idx="96515">
                  <c:v>2.18857</c:v>
                </c:pt>
                <c:pt idx="96516">
                  <c:v>2.18859</c:v>
                </c:pt>
                <c:pt idx="96517">
                  <c:v>2.18862</c:v>
                </c:pt>
                <c:pt idx="96518">
                  <c:v>2.18864</c:v>
                </c:pt>
                <c:pt idx="96519">
                  <c:v>2.18866</c:v>
                </c:pt>
                <c:pt idx="96520">
                  <c:v>2.18868</c:v>
                </c:pt>
                <c:pt idx="96521">
                  <c:v>2.18871</c:v>
                </c:pt>
                <c:pt idx="96522">
                  <c:v>2.18873</c:v>
                </c:pt>
                <c:pt idx="96523">
                  <c:v>2.18875</c:v>
                </c:pt>
                <c:pt idx="96524">
                  <c:v>2.18878</c:v>
                </c:pt>
                <c:pt idx="96525">
                  <c:v>2.1888</c:v>
                </c:pt>
                <c:pt idx="96526">
                  <c:v>2.18882</c:v>
                </c:pt>
                <c:pt idx="96527">
                  <c:v>2.18884</c:v>
                </c:pt>
                <c:pt idx="96528">
                  <c:v>2.18887</c:v>
                </c:pt>
                <c:pt idx="96529">
                  <c:v>2.18889</c:v>
                </c:pt>
                <c:pt idx="96530">
                  <c:v>2.18891</c:v>
                </c:pt>
                <c:pt idx="96531">
                  <c:v>2.18893</c:v>
                </c:pt>
                <c:pt idx="96532">
                  <c:v>2.18896</c:v>
                </c:pt>
                <c:pt idx="96533">
                  <c:v>2.18898</c:v>
                </c:pt>
                <c:pt idx="96534">
                  <c:v>2.189</c:v>
                </c:pt>
                <c:pt idx="96535">
                  <c:v>2.18902</c:v>
                </c:pt>
                <c:pt idx="96536">
                  <c:v>2.18905</c:v>
                </c:pt>
                <c:pt idx="96537">
                  <c:v>2.18907</c:v>
                </c:pt>
                <c:pt idx="96538">
                  <c:v>2.18909</c:v>
                </c:pt>
                <c:pt idx="96539">
                  <c:v>2.18912</c:v>
                </c:pt>
                <c:pt idx="96540">
                  <c:v>2.18914</c:v>
                </c:pt>
                <c:pt idx="96541">
                  <c:v>2.18916</c:v>
                </c:pt>
                <c:pt idx="96542">
                  <c:v>2.18918</c:v>
                </c:pt>
                <c:pt idx="96543">
                  <c:v>2.18921</c:v>
                </c:pt>
                <c:pt idx="96544">
                  <c:v>2.18923</c:v>
                </c:pt>
                <c:pt idx="96545">
                  <c:v>2.18925</c:v>
                </c:pt>
                <c:pt idx="96546">
                  <c:v>2.18927</c:v>
                </c:pt>
                <c:pt idx="96547">
                  <c:v>2.1893</c:v>
                </c:pt>
                <c:pt idx="96548">
                  <c:v>2.18932</c:v>
                </c:pt>
                <c:pt idx="96549">
                  <c:v>2.18934</c:v>
                </c:pt>
                <c:pt idx="96550">
                  <c:v>2.18937</c:v>
                </c:pt>
                <c:pt idx="96551">
                  <c:v>2.18939</c:v>
                </c:pt>
                <c:pt idx="96552">
                  <c:v>2.18941</c:v>
                </c:pt>
                <c:pt idx="96553">
                  <c:v>2.18943</c:v>
                </c:pt>
                <c:pt idx="96554">
                  <c:v>2.18946</c:v>
                </c:pt>
                <c:pt idx="96555">
                  <c:v>2.18948</c:v>
                </c:pt>
                <c:pt idx="96556">
                  <c:v>2.1895</c:v>
                </c:pt>
                <c:pt idx="96557">
                  <c:v>2.18952</c:v>
                </c:pt>
                <c:pt idx="96558">
                  <c:v>2.18955</c:v>
                </c:pt>
                <c:pt idx="96559">
                  <c:v>2.18957</c:v>
                </c:pt>
                <c:pt idx="96560">
                  <c:v>2.18959</c:v>
                </c:pt>
                <c:pt idx="96561">
                  <c:v>2.18961</c:v>
                </c:pt>
                <c:pt idx="96562">
                  <c:v>2.18964</c:v>
                </c:pt>
                <c:pt idx="96563">
                  <c:v>2.18966</c:v>
                </c:pt>
                <c:pt idx="96564">
                  <c:v>2.18968</c:v>
                </c:pt>
                <c:pt idx="96565">
                  <c:v>2.18971</c:v>
                </c:pt>
                <c:pt idx="96566">
                  <c:v>2.18973</c:v>
                </c:pt>
                <c:pt idx="96567">
                  <c:v>2.18975</c:v>
                </c:pt>
                <c:pt idx="96568">
                  <c:v>2.18977</c:v>
                </c:pt>
                <c:pt idx="96569">
                  <c:v>2.1898</c:v>
                </c:pt>
                <c:pt idx="96570">
                  <c:v>2.18982</c:v>
                </c:pt>
                <c:pt idx="96571">
                  <c:v>2.18984</c:v>
                </c:pt>
                <c:pt idx="96572">
                  <c:v>2.18986</c:v>
                </c:pt>
                <c:pt idx="96573">
                  <c:v>2.18989</c:v>
                </c:pt>
                <c:pt idx="96574">
                  <c:v>2.18991</c:v>
                </c:pt>
                <c:pt idx="96575">
                  <c:v>2.18993</c:v>
                </c:pt>
                <c:pt idx="96576">
                  <c:v>2.18995</c:v>
                </c:pt>
                <c:pt idx="96577">
                  <c:v>2.18998</c:v>
                </c:pt>
                <c:pt idx="96578">
                  <c:v>2.19</c:v>
                </c:pt>
                <c:pt idx="96579">
                  <c:v>2.19002</c:v>
                </c:pt>
                <c:pt idx="96580">
                  <c:v>2.19005</c:v>
                </c:pt>
                <c:pt idx="96581">
                  <c:v>2.19007</c:v>
                </c:pt>
                <c:pt idx="96582">
                  <c:v>2.19009</c:v>
                </c:pt>
                <c:pt idx="96583">
                  <c:v>2.19011</c:v>
                </c:pt>
                <c:pt idx="96584">
                  <c:v>2.19014</c:v>
                </c:pt>
                <c:pt idx="96585">
                  <c:v>2.19016</c:v>
                </c:pt>
                <c:pt idx="96586">
                  <c:v>2.19018</c:v>
                </c:pt>
                <c:pt idx="96587">
                  <c:v>2.1902</c:v>
                </c:pt>
                <c:pt idx="96588">
                  <c:v>2.19023</c:v>
                </c:pt>
                <c:pt idx="96589">
                  <c:v>2.19025</c:v>
                </c:pt>
                <c:pt idx="96590">
                  <c:v>2.19027</c:v>
                </c:pt>
                <c:pt idx="96591">
                  <c:v>2.19029</c:v>
                </c:pt>
                <c:pt idx="96592">
                  <c:v>2.19032</c:v>
                </c:pt>
                <c:pt idx="96593">
                  <c:v>2.19034</c:v>
                </c:pt>
                <c:pt idx="96594">
                  <c:v>2.19036</c:v>
                </c:pt>
                <c:pt idx="96595">
                  <c:v>2.19039</c:v>
                </c:pt>
                <c:pt idx="96596">
                  <c:v>2.19041</c:v>
                </c:pt>
                <c:pt idx="96597">
                  <c:v>2.19043</c:v>
                </c:pt>
                <c:pt idx="96598">
                  <c:v>2.19045</c:v>
                </c:pt>
                <c:pt idx="96599">
                  <c:v>2.19048</c:v>
                </c:pt>
                <c:pt idx="96600">
                  <c:v>2.1905</c:v>
                </c:pt>
                <c:pt idx="96601">
                  <c:v>2.19052</c:v>
                </c:pt>
                <c:pt idx="96602">
                  <c:v>2.19054</c:v>
                </c:pt>
                <c:pt idx="96603">
                  <c:v>2.19057</c:v>
                </c:pt>
                <c:pt idx="96604">
                  <c:v>2.19059</c:v>
                </c:pt>
                <c:pt idx="96605">
                  <c:v>2.19061</c:v>
                </c:pt>
                <c:pt idx="96606">
                  <c:v>2.19063</c:v>
                </c:pt>
                <c:pt idx="96607">
                  <c:v>2.19066</c:v>
                </c:pt>
                <c:pt idx="96608">
                  <c:v>2.19068</c:v>
                </c:pt>
                <c:pt idx="96609">
                  <c:v>2.1907</c:v>
                </c:pt>
                <c:pt idx="96610">
                  <c:v>2.19073</c:v>
                </c:pt>
                <c:pt idx="96611">
                  <c:v>2.19075</c:v>
                </c:pt>
                <c:pt idx="96612">
                  <c:v>2.19077</c:v>
                </c:pt>
                <c:pt idx="96613">
                  <c:v>2.19079</c:v>
                </c:pt>
                <c:pt idx="96614">
                  <c:v>2.19082</c:v>
                </c:pt>
                <c:pt idx="96615">
                  <c:v>2.19084</c:v>
                </c:pt>
                <c:pt idx="96616">
                  <c:v>2.19086</c:v>
                </c:pt>
                <c:pt idx="96617">
                  <c:v>2.19088</c:v>
                </c:pt>
                <c:pt idx="96618">
                  <c:v>2.19091</c:v>
                </c:pt>
                <c:pt idx="96619">
                  <c:v>2.19093</c:v>
                </c:pt>
                <c:pt idx="96620">
                  <c:v>2.19095</c:v>
                </c:pt>
                <c:pt idx="96621">
                  <c:v>2.19097</c:v>
                </c:pt>
                <c:pt idx="96622">
                  <c:v>2.191</c:v>
                </c:pt>
                <c:pt idx="96623">
                  <c:v>2.19102</c:v>
                </c:pt>
                <c:pt idx="96624">
                  <c:v>2.19104</c:v>
                </c:pt>
                <c:pt idx="96625">
                  <c:v>2.19107</c:v>
                </c:pt>
                <c:pt idx="96626">
                  <c:v>2.19109</c:v>
                </c:pt>
                <c:pt idx="96627">
                  <c:v>2.19111</c:v>
                </c:pt>
                <c:pt idx="96628">
                  <c:v>2.19113</c:v>
                </c:pt>
                <c:pt idx="96629">
                  <c:v>2.19116</c:v>
                </c:pt>
                <c:pt idx="96630">
                  <c:v>2.19118</c:v>
                </c:pt>
                <c:pt idx="96631">
                  <c:v>2.1912</c:v>
                </c:pt>
                <c:pt idx="96632">
                  <c:v>2.19122</c:v>
                </c:pt>
                <c:pt idx="96633">
                  <c:v>2.19125</c:v>
                </c:pt>
                <c:pt idx="96634">
                  <c:v>2.19127</c:v>
                </c:pt>
                <c:pt idx="96635">
                  <c:v>2.19129</c:v>
                </c:pt>
                <c:pt idx="96636">
                  <c:v>2.19131</c:v>
                </c:pt>
                <c:pt idx="96637">
                  <c:v>2.19134</c:v>
                </c:pt>
                <c:pt idx="96638">
                  <c:v>2.19136</c:v>
                </c:pt>
                <c:pt idx="96639">
                  <c:v>2.19138</c:v>
                </c:pt>
                <c:pt idx="96640">
                  <c:v>2.19141</c:v>
                </c:pt>
                <c:pt idx="96641">
                  <c:v>2.19143</c:v>
                </c:pt>
                <c:pt idx="96642">
                  <c:v>2.19145</c:v>
                </c:pt>
                <c:pt idx="96643">
                  <c:v>2.19147</c:v>
                </c:pt>
                <c:pt idx="96644">
                  <c:v>2.1915</c:v>
                </c:pt>
                <c:pt idx="96645">
                  <c:v>2.19152</c:v>
                </c:pt>
                <c:pt idx="96646">
                  <c:v>2.19154</c:v>
                </c:pt>
                <c:pt idx="96647">
                  <c:v>2.19157</c:v>
                </c:pt>
                <c:pt idx="96648">
                  <c:v>2.19159</c:v>
                </c:pt>
                <c:pt idx="96649">
                  <c:v>2.19161</c:v>
                </c:pt>
                <c:pt idx="96650">
                  <c:v>2.19163</c:v>
                </c:pt>
                <c:pt idx="96651">
                  <c:v>2.19165</c:v>
                </c:pt>
                <c:pt idx="96652">
                  <c:v>2.19168</c:v>
                </c:pt>
                <c:pt idx="96653">
                  <c:v>2.1917</c:v>
                </c:pt>
                <c:pt idx="96654">
                  <c:v>2.19172</c:v>
                </c:pt>
                <c:pt idx="96655">
                  <c:v>2.19175</c:v>
                </c:pt>
                <c:pt idx="96656">
                  <c:v>2.19177</c:v>
                </c:pt>
                <c:pt idx="96657">
                  <c:v>2.19179</c:v>
                </c:pt>
                <c:pt idx="96658">
                  <c:v>2.19181</c:v>
                </c:pt>
                <c:pt idx="96659">
                  <c:v>2.19184</c:v>
                </c:pt>
                <c:pt idx="96660">
                  <c:v>2.19186</c:v>
                </c:pt>
                <c:pt idx="96661">
                  <c:v>2.19188</c:v>
                </c:pt>
                <c:pt idx="96662">
                  <c:v>2.19191</c:v>
                </c:pt>
                <c:pt idx="96663">
                  <c:v>2.19193</c:v>
                </c:pt>
                <c:pt idx="96664">
                  <c:v>2.19195</c:v>
                </c:pt>
                <c:pt idx="96665">
                  <c:v>2.19197</c:v>
                </c:pt>
                <c:pt idx="96666">
                  <c:v>2.19199</c:v>
                </c:pt>
                <c:pt idx="96667">
                  <c:v>2.19202</c:v>
                </c:pt>
                <c:pt idx="96668">
                  <c:v>2.19204</c:v>
                </c:pt>
                <c:pt idx="96669">
                  <c:v>2.19206</c:v>
                </c:pt>
                <c:pt idx="96670">
                  <c:v>2.19209</c:v>
                </c:pt>
                <c:pt idx="96671">
                  <c:v>2.19211</c:v>
                </c:pt>
                <c:pt idx="96672">
                  <c:v>2.19213</c:v>
                </c:pt>
                <c:pt idx="96673">
                  <c:v>2.19215</c:v>
                </c:pt>
                <c:pt idx="96674">
                  <c:v>2.19218</c:v>
                </c:pt>
                <c:pt idx="96675">
                  <c:v>2.1922</c:v>
                </c:pt>
                <c:pt idx="96676">
                  <c:v>2.19222</c:v>
                </c:pt>
                <c:pt idx="96677">
                  <c:v>2.19225</c:v>
                </c:pt>
                <c:pt idx="96678">
                  <c:v>2.19227</c:v>
                </c:pt>
                <c:pt idx="96679">
                  <c:v>2.19229</c:v>
                </c:pt>
                <c:pt idx="96680">
                  <c:v>2.19231</c:v>
                </c:pt>
                <c:pt idx="96681">
                  <c:v>2.19234</c:v>
                </c:pt>
                <c:pt idx="96682">
                  <c:v>2.19236</c:v>
                </c:pt>
                <c:pt idx="96683">
                  <c:v>2.19238</c:v>
                </c:pt>
                <c:pt idx="96684">
                  <c:v>2.1924</c:v>
                </c:pt>
                <c:pt idx="96685">
                  <c:v>2.19243</c:v>
                </c:pt>
                <c:pt idx="96686">
                  <c:v>2.19245</c:v>
                </c:pt>
                <c:pt idx="96687">
                  <c:v>2.19247</c:v>
                </c:pt>
                <c:pt idx="96688">
                  <c:v>2.19249</c:v>
                </c:pt>
                <c:pt idx="96689">
                  <c:v>2.19252</c:v>
                </c:pt>
                <c:pt idx="96690">
                  <c:v>2.19254</c:v>
                </c:pt>
                <c:pt idx="96691">
                  <c:v>2.19256</c:v>
                </c:pt>
                <c:pt idx="96692">
                  <c:v>2.19258</c:v>
                </c:pt>
                <c:pt idx="96693">
                  <c:v>2.19261</c:v>
                </c:pt>
                <c:pt idx="96694">
                  <c:v>2.19263</c:v>
                </c:pt>
                <c:pt idx="96695">
                  <c:v>2.19265</c:v>
                </c:pt>
                <c:pt idx="96696">
                  <c:v>2.19268</c:v>
                </c:pt>
                <c:pt idx="96697">
                  <c:v>2.1927</c:v>
                </c:pt>
                <c:pt idx="96698">
                  <c:v>2.19272</c:v>
                </c:pt>
                <c:pt idx="96699">
                  <c:v>2.19274</c:v>
                </c:pt>
                <c:pt idx="96700">
                  <c:v>2.19277</c:v>
                </c:pt>
                <c:pt idx="96701">
                  <c:v>2.19279</c:v>
                </c:pt>
                <c:pt idx="96702">
                  <c:v>2.19281</c:v>
                </c:pt>
                <c:pt idx="96703">
                  <c:v>2.19283</c:v>
                </c:pt>
                <c:pt idx="96704">
                  <c:v>2.19286</c:v>
                </c:pt>
                <c:pt idx="96705">
                  <c:v>2.19288</c:v>
                </c:pt>
                <c:pt idx="96706">
                  <c:v>2.1929</c:v>
                </c:pt>
                <c:pt idx="96707">
                  <c:v>2.19292</c:v>
                </c:pt>
                <c:pt idx="96708">
                  <c:v>2.19295</c:v>
                </c:pt>
                <c:pt idx="96709">
                  <c:v>2.19297</c:v>
                </c:pt>
                <c:pt idx="96710">
                  <c:v>2.19299</c:v>
                </c:pt>
                <c:pt idx="96711">
                  <c:v>2.19302</c:v>
                </c:pt>
                <c:pt idx="96712">
                  <c:v>2.19304</c:v>
                </c:pt>
                <c:pt idx="96713">
                  <c:v>2.19306</c:v>
                </c:pt>
                <c:pt idx="96714">
                  <c:v>2.19308</c:v>
                </c:pt>
                <c:pt idx="96715">
                  <c:v>2.19311</c:v>
                </c:pt>
                <c:pt idx="96716">
                  <c:v>2.19313</c:v>
                </c:pt>
                <c:pt idx="96717">
                  <c:v>2.19315</c:v>
                </c:pt>
                <c:pt idx="96718">
                  <c:v>2.19318</c:v>
                </c:pt>
                <c:pt idx="96719">
                  <c:v>2.1932</c:v>
                </c:pt>
                <c:pt idx="96720">
                  <c:v>2.19322</c:v>
                </c:pt>
                <c:pt idx="96721">
                  <c:v>2.19324</c:v>
                </c:pt>
                <c:pt idx="96722">
                  <c:v>2.19326</c:v>
                </c:pt>
                <c:pt idx="96723">
                  <c:v>2.19329</c:v>
                </c:pt>
                <c:pt idx="96724">
                  <c:v>2.19331</c:v>
                </c:pt>
                <c:pt idx="96725">
                  <c:v>2.19333</c:v>
                </c:pt>
                <c:pt idx="96726">
                  <c:v>2.19336</c:v>
                </c:pt>
                <c:pt idx="96727">
                  <c:v>2.19338</c:v>
                </c:pt>
                <c:pt idx="96728">
                  <c:v>2.1934</c:v>
                </c:pt>
                <c:pt idx="96729">
                  <c:v>2.19342</c:v>
                </c:pt>
                <c:pt idx="96730">
                  <c:v>2.19345</c:v>
                </c:pt>
                <c:pt idx="96731">
                  <c:v>2.19347</c:v>
                </c:pt>
                <c:pt idx="96732">
                  <c:v>2.19349</c:v>
                </c:pt>
                <c:pt idx="96733">
                  <c:v>2.19352</c:v>
                </c:pt>
                <c:pt idx="96734">
                  <c:v>2.19354</c:v>
                </c:pt>
                <c:pt idx="96735">
                  <c:v>2.19356</c:v>
                </c:pt>
                <c:pt idx="96736">
                  <c:v>2.19358</c:v>
                </c:pt>
                <c:pt idx="96737">
                  <c:v>2.1936</c:v>
                </c:pt>
                <c:pt idx="96738">
                  <c:v>2.19363</c:v>
                </c:pt>
                <c:pt idx="96739">
                  <c:v>2.19365</c:v>
                </c:pt>
                <c:pt idx="96740">
                  <c:v>2.19367</c:v>
                </c:pt>
                <c:pt idx="96741">
                  <c:v>2.1937</c:v>
                </c:pt>
                <c:pt idx="96742">
                  <c:v>2.19372</c:v>
                </c:pt>
                <c:pt idx="96743">
                  <c:v>2.19374</c:v>
                </c:pt>
                <c:pt idx="96744">
                  <c:v>2.19376</c:v>
                </c:pt>
                <c:pt idx="96745">
                  <c:v>2.19379</c:v>
                </c:pt>
                <c:pt idx="96746">
                  <c:v>2.19381</c:v>
                </c:pt>
                <c:pt idx="96747">
                  <c:v>2.19383</c:v>
                </c:pt>
                <c:pt idx="96748">
                  <c:v>2.19386</c:v>
                </c:pt>
                <c:pt idx="96749">
                  <c:v>2.19388</c:v>
                </c:pt>
                <c:pt idx="96750">
                  <c:v>2.1939</c:v>
                </c:pt>
                <c:pt idx="96751">
                  <c:v>2.19392</c:v>
                </c:pt>
                <c:pt idx="96752">
                  <c:v>2.19395</c:v>
                </c:pt>
                <c:pt idx="96753">
                  <c:v>2.19397</c:v>
                </c:pt>
                <c:pt idx="96754">
                  <c:v>2.19399</c:v>
                </c:pt>
                <c:pt idx="96755">
                  <c:v>2.19401</c:v>
                </c:pt>
                <c:pt idx="96756">
                  <c:v>2.19404</c:v>
                </c:pt>
                <c:pt idx="96757">
                  <c:v>2.19406</c:v>
                </c:pt>
                <c:pt idx="96758">
                  <c:v>2.19408</c:v>
                </c:pt>
                <c:pt idx="96759">
                  <c:v>2.1941</c:v>
                </c:pt>
                <c:pt idx="96760">
                  <c:v>2.19413</c:v>
                </c:pt>
                <c:pt idx="96761">
                  <c:v>2.19415</c:v>
                </c:pt>
                <c:pt idx="96762">
                  <c:v>2.19417</c:v>
                </c:pt>
                <c:pt idx="96763">
                  <c:v>2.1942</c:v>
                </c:pt>
                <c:pt idx="96764">
                  <c:v>2.19422</c:v>
                </c:pt>
                <c:pt idx="96765">
                  <c:v>2.19424</c:v>
                </c:pt>
                <c:pt idx="96766">
                  <c:v>2.19426</c:v>
                </c:pt>
                <c:pt idx="96767">
                  <c:v>2.19429</c:v>
                </c:pt>
                <c:pt idx="96768">
                  <c:v>2.19431</c:v>
                </c:pt>
                <c:pt idx="96769">
                  <c:v>2.19433</c:v>
                </c:pt>
                <c:pt idx="96770">
                  <c:v>2.19435</c:v>
                </c:pt>
                <c:pt idx="96771">
                  <c:v>2.19438</c:v>
                </c:pt>
                <c:pt idx="96772">
                  <c:v>2.1944</c:v>
                </c:pt>
                <c:pt idx="96773">
                  <c:v>2.19442</c:v>
                </c:pt>
                <c:pt idx="96774">
                  <c:v>2.19444</c:v>
                </c:pt>
                <c:pt idx="96775">
                  <c:v>2.19447</c:v>
                </c:pt>
                <c:pt idx="96776">
                  <c:v>2.19449</c:v>
                </c:pt>
                <c:pt idx="96777">
                  <c:v>2.19451</c:v>
                </c:pt>
                <c:pt idx="96778">
                  <c:v>2.19454</c:v>
                </c:pt>
                <c:pt idx="96779">
                  <c:v>2.19456</c:v>
                </c:pt>
                <c:pt idx="96780">
                  <c:v>2.19458</c:v>
                </c:pt>
                <c:pt idx="96781">
                  <c:v>2.1946</c:v>
                </c:pt>
                <c:pt idx="96782">
                  <c:v>2.19463</c:v>
                </c:pt>
                <c:pt idx="96783">
                  <c:v>2.19465</c:v>
                </c:pt>
                <c:pt idx="96784">
                  <c:v>2.19467</c:v>
                </c:pt>
                <c:pt idx="96785">
                  <c:v>2.19469</c:v>
                </c:pt>
                <c:pt idx="96786">
                  <c:v>2.19472</c:v>
                </c:pt>
                <c:pt idx="96787">
                  <c:v>2.19474</c:v>
                </c:pt>
                <c:pt idx="96788">
                  <c:v>2.19476</c:v>
                </c:pt>
                <c:pt idx="96789">
                  <c:v>2.19478</c:v>
                </c:pt>
                <c:pt idx="96790">
                  <c:v>2.19481</c:v>
                </c:pt>
                <c:pt idx="96791">
                  <c:v>2.19483</c:v>
                </c:pt>
                <c:pt idx="96792">
                  <c:v>2.19485</c:v>
                </c:pt>
                <c:pt idx="96793">
                  <c:v>2.19488</c:v>
                </c:pt>
                <c:pt idx="96794">
                  <c:v>2.1949</c:v>
                </c:pt>
                <c:pt idx="96795">
                  <c:v>2.19492</c:v>
                </c:pt>
                <c:pt idx="96796">
                  <c:v>2.19494</c:v>
                </c:pt>
                <c:pt idx="96797">
                  <c:v>2.19497</c:v>
                </c:pt>
                <c:pt idx="96798">
                  <c:v>2.19499</c:v>
                </c:pt>
                <c:pt idx="96799">
                  <c:v>2.19501</c:v>
                </c:pt>
                <c:pt idx="96800">
                  <c:v>2.19503</c:v>
                </c:pt>
                <c:pt idx="96801">
                  <c:v>2.19506</c:v>
                </c:pt>
                <c:pt idx="96802">
                  <c:v>2.19508</c:v>
                </c:pt>
                <c:pt idx="96803">
                  <c:v>2.1951</c:v>
                </c:pt>
                <c:pt idx="96804">
                  <c:v>2.19512</c:v>
                </c:pt>
                <c:pt idx="96805">
                  <c:v>2.19515</c:v>
                </c:pt>
                <c:pt idx="96806">
                  <c:v>2.19517</c:v>
                </c:pt>
                <c:pt idx="96807">
                  <c:v>2.19519</c:v>
                </c:pt>
                <c:pt idx="96808">
                  <c:v>2.19522</c:v>
                </c:pt>
                <c:pt idx="96809">
                  <c:v>2.19524</c:v>
                </c:pt>
                <c:pt idx="96810">
                  <c:v>2.19526</c:v>
                </c:pt>
                <c:pt idx="96811">
                  <c:v>2.19528</c:v>
                </c:pt>
                <c:pt idx="96812">
                  <c:v>2.19531</c:v>
                </c:pt>
                <c:pt idx="96813">
                  <c:v>2.19533</c:v>
                </c:pt>
                <c:pt idx="96814">
                  <c:v>2.19535</c:v>
                </c:pt>
                <c:pt idx="96815">
                  <c:v>2.19537</c:v>
                </c:pt>
                <c:pt idx="96816">
                  <c:v>2.1954</c:v>
                </c:pt>
                <c:pt idx="96817">
                  <c:v>2.19542</c:v>
                </c:pt>
                <c:pt idx="96818">
                  <c:v>2.19544</c:v>
                </c:pt>
                <c:pt idx="96819">
                  <c:v>2.19546</c:v>
                </c:pt>
                <c:pt idx="96820">
                  <c:v>2.19549</c:v>
                </c:pt>
                <c:pt idx="96821">
                  <c:v>2.19551</c:v>
                </c:pt>
                <c:pt idx="96822">
                  <c:v>2.19553</c:v>
                </c:pt>
                <c:pt idx="96823">
                  <c:v>2.19556</c:v>
                </c:pt>
                <c:pt idx="96824">
                  <c:v>2.19558</c:v>
                </c:pt>
                <c:pt idx="96825">
                  <c:v>2.1956</c:v>
                </c:pt>
                <c:pt idx="96826">
                  <c:v>2.19562</c:v>
                </c:pt>
                <c:pt idx="96827">
                  <c:v>2.19565</c:v>
                </c:pt>
                <c:pt idx="96828">
                  <c:v>2.19567</c:v>
                </c:pt>
                <c:pt idx="96829">
                  <c:v>2.19569</c:v>
                </c:pt>
                <c:pt idx="96830">
                  <c:v>2.19571</c:v>
                </c:pt>
                <c:pt idx="96831">
                  <c:v>2.19574</c:v>
                </c:pt>
                <c:pt idx="96832">
                  <c:v>2.19576</c:v>
                </c:pt>
                <c:pt idx="96833">
                  <c:v>2.19578</c:v>
                </c:pt>
                <c:pt idx="96834">
                  <c:v>2.19581</c:v>
                </c:pt>
                <c:pt idx="96835">
                  <c:v>2.19583</c:v>
                </c:pt>
                <c:pt idx="96836">
                  <c:v>2.19585</c:v>
                </c:pt>
                <c:pt idx="96837">
                  <c:v>2.19587</c:v>
                </c:pt>
                <c:pt idx="96838">
                  <c:v>2.1959</c:v>
                </c:pt>
                <c:pt idx="96839">
                  <c:v>2.19592</c:v>
                </c:pt>
                <c:pt idx="96840">
                  <c:v>2.19594</c:v>
                </c:pt>
                <c:pt idx="96841">
                  <c:v>2.19596</c:v>
                </c:pt>
                <c:pt idx="96842">
                  <c:v>2.19599</c:v>
                </c:pt>
                <c:pt idx="96843">
                  <c:v>2.19601</c:v>
                </c:pt>
                <c:pt idx="96844">
                  <c:v>2.19603</c:v>
                </c:pt>
                <c:pt idx="96845">
                  <c:v>2.19605</c:v>
                </c:pt>
                <c:pt idx="96846">
                  <c:v>2.19608</c:v>
                </c:pt>
                <c:pt idx="96847">
                  <c:v>2.1961</c:v>
                </c:pt>
                <c:pt idx="96848">
                  <c:v>2.19612</c:v>
                </c:pt>
                <c:pt idx="96849">
                  <c:v>2.19615</c:v>
                </c:pt>
                <c:pt idx="96850">
                  <c:v>2.19617</c:v>
                </c:pt>
                <c:pt idx="96851">
                  <c:v>2.19619</c:v>
                </c:pt>
                <c:pt idx="96852">
                  <c:v>2.19621</c:v>
                </c:pt>
                <c:pt idx="96853">
                  <c:v>2.19624</c:v>
                </c:pt>
                <c:pt idx="96854">
                  <c:v>2.19626</c:v>
                </c:pt>
                <c:pt idx="96855">
                  <c:v>2.19628</c:v>
                </c:pt>
                <c:pt idx="96856">
                  <c:v>2.1963</c:v>
                </c:pt>
                <c:pt idx="96857">
                  <c:v>2.19633</c:v>
                </c:pt>
                <c:pt idx="96858">
                  <c:v>2.19635</c:v>
                </c:pt>
                <c:pt idx="96859">
                  <c:v>2.19637</c:v>
                </c:pt>
                <c:pt idx="96860">
                  <c:v>2.19639</c:v>
                </c:pt>
                <c:pt idx="96861">
                  <c:v>2.19642</c:v>
                </c:pt>
                <c:pt idx="96862">
                  <c:v>2.19644</c:v>
                </c:pt>
                <c:pt idx="96863">
                  <c:v>2.19646</c:v>
                </c:pt>
                <c:pt idx="96864">
                  <c:v>2.19649</c:v>
                </c:pt>
                <c:pt idx="96865">
                  <c:v>2.19651</c:v>
                </c:pt>
                <c:pt idx="96866">
                  <c:v>2.19653</c:v>
                </c:pt>
                <c:pt idx="96867">
                  <c:v>2.19655</c:v>
                </c:pt>
                <c:pt idx="96868">
                  <c:v>2.19658</c:v>
                </c:pt>
                <c:pt idx="96869">
                  <c:v>2.1966</c:v>
                </c:pt>
                <c:pt idx="96870">
                  <c:v>2.19662</c:v>
                </c:pt>
                <c:pt idx="96871">
                  <c:v>2.19664</c:v>
                </c:pt>
                <c:pt idx="96872">
                  <c:v>2.19667</c:v>
                </c:pt>
                <c:pt idx="96873">
                  <c:v>2.19669</c:v>
                </c:pt>
                <c:pt idx="96874">
                  <c:v>2.19671</c:v>
                </c:pt>
                <c:pt idx="96875">
                  <c:v>2.19673</c:v>
                </c:pt>
                <c:pt idx="96876">
                  <c:v>2.19676</c:v>
                </c:pt>
                <c:pt idx="96877">
                  <c:v>2.19678</c:v>
                </c:pt>
                <c:pt idx="96878">
                  <c:v>2.1968</c:v>
                </c:pt>
                <c:pt idx="96879">
                  <c:v>2.19683</c:v>
                </c:pt>
                <c:pt idx="96880">
                  <c:v>2.19685</c:v>
                </c:pt>
                <c:pt idx="96881">
                  <c:v>2.19687</c:v>
                </c:pt>
                <c:pt idx="96882">
                  <c:v>2.19689</c:v>
                </c:pt>
                <c:pt idx="96883">
                  <c:v>2.19692</c:v>
                </c:pt>
                <c:pt idx="96884">
                  <c:v>2.19694</c:v>
                </c:pt>
                <c:pt idx="96885">
                  <c:v>2.19696</c:v>
                </c:pt>
                <c:pt idx="96886">
                  <c:v>2.19698</c:v>
                </c:pt>
                <c:pt idx="96887">
                  <c:v>2.19701</c:v>
                </c:pt>
                <c:pt idx="96888">
                  <c:v>2.19703</c:v>
                </c:pt>
                <c:pt idx="96889">
                  <c:v>2.19705</c:v>
                </c:pt>
                <c:pt idx="96890">
                  <c:v>2.19707</c:v>
                </c:pt>
                <c:pt idx="96891">
                  <c:v>2.1971</c:v>
                </c:pt>
                <c:pt idx="96892">
                  <c:v>2.19712</c:v>
                </c:pt>
                <c:pt idx="96893">
                  <c:v>2.19714</c:v>
                </c:pt>
                <c:pt idx="96894">
                  <c:v>2.19717</c:v>
                </c:pt>
                <c:pt idx="96895">
                  <c:v>2.19719</c:v>
                </c:pt>
                <c:pt idx="96896">
                  <c:v>2.19721</c:v>
                </c:pt>
                <c:pt idx="96897">
                  <c:v>2.19723</c:v>
                </c:pt>
                <c:pt idx="96898">
                  <c:v>2.19726</c:v>
                </c:pt>
                <c:pt idx="96899">
                  <c:v>2.19728</c:v>
                </c:pt>
                <c:pt idx="96900">
                  <c:v>2.1973</c:v>
                </c:pt>
                <c:pt idx="96901">
                  <c:v>2.19732</c:v>
                </c:pt>
                <c:pt idx="96902">
                  <c:v>2.19735</c:v>
                </c:pt>
                <c:pt idx="96903">
                  <c:v>2.19737</c:v>
                </c:pt>
                <c:pt idx="96904">
                  <c:v>2.19739</c:v>
                </c:pt>
                <c:pt idx="96905">
                  <c:v>2.19741</c:v>
                </c:pt>
                <c:pt idx="96906">
                  <c:v>2.19744</c:v>
                </c:pt>
                <c:pt idx="96907">
                  <c:v>2.19746</c:v>
                </c:pt>
                <c:pt idx="96908">
                  <c:v>2.19748</c:v>
                </c:pt>
                <c:pt idx="96909">
                  <c:v>2.19751</c:v>
                </c:pt>
                <c:pt idx="96910">
                  <c:v>2.19753</c:v>
                </c:pt>
                <c:pt idx="96911">
                  <c:v>2.19755</c:v>
                </c:pt>
                <c:pt idx="96912">
                  <c:v>2.19757</c:v>
                </c:pt>
                <c:pt idx="96913">
                  <c:v>2.1976</c:v>
                </c:pt>
                <c:pt idx="96914">
                  <c:v>2.19762</c:v>
                </c:pt>
                <c:pt idx="96915">
                  <c:v>2.19764</c:v>
                </c:pt>
                <c:pt idx="96916">
                  <c:v>2.19766</c:v>
                </c:pt>
                <c:pt idx="96917">
                  <c:v>2.19769</c:v>
                </c:pt>
                <c:pt idx="96918">
                  <c:v>2.19771</c:v>
                </c:pt>
                <c:pt idx="96919">
                  <c:v>2.19773</c:v>
                </c:pt>
                <c:pt idx="96920">
                  <c:v>2.19775</c:v>
                </c:pt>
                <c:pt idx="96921">
                  <c:v>2.19778</c:v>
                </c:pt>
                <c:pt idx="96922">
                  <c:v>2.1978</c:v>
                </c:pt>
                <c:pt idx="96923">
                  <c:v>2.19782</c:v>
                </c:pt>
                <c:pt idx="96924">
                  <c:v>2.19785</c:v>
                </c:pt>
                <c:pt idx="96925">
                  <c:v>2.19787</c:v>
                </c:pt>
                <c:pt idx="96926">
                  <c:v>2.19789</c:v>
                </c:pt>
                <c:pt idx="96927">
                  <c:v>2.19791</c:v>
                </c:pt>
                <c:pt idx="96928">
                  <c:v>2.19794</c:v>
                </c:pt>
                <c:pt idx="96929">
                  <c:v>2.19796</c:v>
                </c:pt>
                <c:pt idx="96930">
                  <c:v>2.19798</c:v>
                </c:pt>
                <c:pt idx="96931">
                  <c:v>2.19801</c:v>
                </c:pt>
                <c:pt idx="96932">
                  <c:v>2.19803</c:v>
                </c:pt>
                <c:pt idx="96933">
                  <c:v>2.19805</c:v>
                </c:pt>
                <c:pt idx="96934">
                  <c:v>2.19807</c:v>
                </c:pt>
                <c:pt idx="96935">
                  <c:v>2.19809</c:v>
                </c:pt>
                <c:pt idx="96936">
                  <c:v>2.19812</c:v>
                </c:pt>
                <c:pt idx="96937">
                  <c:v>2.19814</c:v>
                </c:pt>
                <c:pt idx="96938">
                  <c:v>2.19816</c:v>
                </c:pt>
                <c:pt idx="96939">
                  <c:v>2.19819</c:v>
                </c:pt>
                <c:pt idx="96940">
                  <c:v>2.19821</c:v>
                </c:pt>
                <c:pt idx="96941">
                  <c:v>2.19823</c:v>
                </c:pt>
                <c:pt idx="96942">
                  <c:v>2.19825</c:v>
                </c:pt>
                <c:pt idx="96943">
                  <c:v>2.19828</c:v>
                </c:pt>
                <c:pt idx="96944">
                  <c:v>2.1983</c:v>
                </c:pt>
                <c:pt idx="96945">
                  <c:v>2.19832</c:v>
                </c:pt>
                <c:pt idx="96946">
                  <c:v>2.19835</c:v>
                </c:pt>
                <c:pt idx="96947">
                  <c:v>2.19837</c:v>
                </c:pt>
                <c:pt idx="96948">
                  <c:v>2.19839</c:v>
                </c:pt>
                <c:pt idx="96949">
                  <c:v>2.19841</c:v>
                </c:pt>
                <c:pt idx="96950">
                  <c:v>2.19843</c:v>
                </c:pt>
                <c:pt idx="96951">
                  <c:v>2.19846</c:v>
                </c:pt>
                <c:pt idx="96952">
                  <c:v>2.19848</c:v>
                </c:pt>
                <c:pt idx="96953">
                  <c:v>2.1985</c:v>
                </c:pt>
                <c:pt idx="96954">
                  <c:v>2.19853</c:v>
                </c:pt>
                <c:pt idx="96955">
                  <c:v>2.19855</c:v>
                </c:pt>
                <c:pt idx="96956">
                  <c:v>2.19857</c:v>
                </c:pt>
                <c:pt idx="96957">
                  <c:v>2.19859</c:v>
                </c:pt>
                <c:pt idx="96958">
                  <c:v>2.19862</c:v>
                </c:pt>
                <c:pt idx="96959">
                  <c:v>2.19864</c:v>
                </c:pt>
                <c:pt idx="96960">
                  <c:v>2.19866</c:v>
                </c:pt>
                <c:pt idx="96961">
                  <c:v>2.19868</c:v>
                </c:pt>
                <c:pt idx="96962">
                  <c:v>2.19871</c:v>
                </c:pt>
                <c:pt idx="96963">
                  <c:v>2.19873</c:v>
                </c:pt>
                <c:pt idx="96964">
                  <c:v>2.19875</c:v>
                </c:pt>
                <c:pt idx="96965">
                  <c:v>2.19878</c:v>
                </c:pt>
                <c:pt idx="96966">
                  <c:v>2.1988</c:v>
                </c:pt>
                <c:pt idx="96967">
                  <c:v>2.19882</c:v>
                </c:pt>
                <c:pt idx="96968">
                  <c:v>2.19884</c:v>
                </c:pt>
                <c:pt idx="96969">
                  <c:v>2.19887</c:v>
                </c:pt>
                <c:pt idx="96970">
                  <c:v>2.19889</c:v>
                </c:pt>
                <c:pt idx="96971">
                  <c:v>2.19891</c:v>
                </c:pt>
                <c:pt idx="96972">
                  <c:v>2.19893</c:v>
                </c:pt>
                <c:pt idx="96973">
                  <c:v>2.19896</c:v>
                </c:pt>
                <c:pt idx="96974">
                  <c:v>2.19898</c:v>
                </c:pt>
                <c:pt idx="96975">
                  <c:v>2.199</c:v>
                </c:pt>
                <c:pt idx="96976">
                  <c:v>2.19902</c:v>
                </c:pt>
                <c:pt idx="96977">
                  <c:v>2.19905</c:v>
                </c:pt>
                <c:pt idx="96978">
                  <c:v>2.19907</c:v>
                </c:pt>
                <c:pt idx="96979">
                  <c:v>2.19909</c:v>
                </c:pt>
                <c:pt idx="96980">
                  <c:v>2.19912</c:v>
                </c:pt>
                <c:pt idx="96981">
                  <c:v>2.19914</c:v>
                </c:pt>
                <c:pt idx="96982">
                  <c:v>2.19916</c:v>
                </c:pt>
                <c:pt idx="96983">
                  <c:v>2.19918</c:v>
                </c:pt>
                <c:pt idx="96984">
                  <c:v>2.19921</c:v>
                </c:pt>
                <c:pt idx="96985">
                  <c:v>2.19923</c:v>
                </c:pt>
                <c:pt idx="96986">
                  <c:v>2.19925</c:v>
                </c:pt>
                <c:pt idx="96987">
                  <c:v>2.19927</c:v>
                </c:pt>
                <c:pt idx="96988">
                  <c:v>2.1993</c:v>
                </c:pt>
                <c:pt idx="96989">
                  <c:v>2.19932</c:v>
                </c:pt>
                <c:pt idx="96990">
                  <c:v>2.19934</c:v>
                </c:pt>
                <c:pt idx="96991">
                  <c:v>2.19936</c:v>
                </c:pt>
                <c:pt idx="96992">
                  <c:v>2.19939</c:v>
                </c:pt>
                <c:pt idx="96993">
                  <c:v>2.19941</c:v>
                </c:pt>
                <c:pt idx="96994">
                  <c:v>2.19943</c:v>
                </c:pt>
                <c:pt idx="96995">
                  <c:v>2.19946</c:v>
                </c:pt>
                <c:pt idx="96996">
                  <c:v>2.19948</c:v>
                </c:pt>
                <c:pt idx="96997">
                  <c:v>2.1995</c:v>
                </c:pt>
                <c:pt idx="96998">
                  <c:v>2.19952</c:v>
                </c:pt>
                <c:pt idx="96999">
                  <c:v>2.19955</c:v>
                </c:pt>
                <c:pt idx="97000">
                  <c:v>2.19957</c:v>
                </c:pt>
                <c:pt idx="97001">
                  <c:v>2.19959</c:v>
                </c:pt>
                <c:pt idx="97002">
                  <c:v>2.19962</c:v>
                </c:pt>
                <c:pt idx="97003">
                  <c:v>2.19964</c:v>
                </c:pt>
                <c:pt idx="97004">
                  <c:v>2.19966</c:v>
                </c:pt>
                <c:pt idx="97005">
                  <c:v>2.19968</c:v>
                </c:pt>
                <c:pt idx="97006">
                  <c:v>2.1997</c:v>
                </c:pt>
                <c:pt idx="97007">
                  <c:v>2.19973</c:v>
                </c:pt>
                <c:pt idx="97008">
                  <c:v>2.19975</c:v>
                </c:pt>
                <c:pt idx="97009">
                  <c:v>2.19977</c:v>
                </c:pt>
                <c:pt idx="97010">
                  <c:v>2.1998</c:v>
                </c:pt>
                <c:pt idx="97011">
                  <c:v>2.19982</c:v>
                </c:pt>
                <c:pt idx="97012">
                  <c:v>2.19984</c:v>
                </c:pt>
                <c:pt idx="97013">
                  <c:v>2.19986</c:v>
                </c:pt>
                <c:pt idx="97014">
                  <c:v>2.19989</c:v>
                </c:pt>
                <c:pt idx="97015">
                  <c:v>2.19991</c:v>
                </c:pt>
                <c:pt idx="97016">
                  <c:v>2.19993</c:v>
                </c:pt>
                <c:pt idx="97017">
                  <c:v>2.19996</c:v>
                </c:pt>
                <c:pt idx="97018">
                  <c:v>2.19998</c:v>
                </c:pt>
                <c:pt idx="97019">
                  <c:v>2.2</c:v>
                </c:pt>
                <c:pt idx="97020">
                  <c:v>2.20002</c:v>
                </c:pt>
                <c:pt idx="97021">
                  <c:v>2.20004</c:v>
                </c:pt>
                <c:pt idx="97022">
                  <c:v>2.20007</c:v>
                </c:pt>
                <c:pt idx="97023">
                  <c:v>2.20009</c:v>
                </c:pt>
                <c:pt idx="97024">
                  <c:v>2.20011</c:v>
                </c:pt>
                <c:pt idx="97025">
                  <c:v>2.20014</c:v>
                </c:pt>
                <c:pt idx="97026">
                  <c:v>2.20016</c:v>
                </c:pt>
                <c:pt idx="97027">
                  <c:v>2.20018</c:v>
                </c:pt>
                <c:pt idx="97028">
                  <c:v>2.2002</c:v>
                </c:pt>
                <c:pt idx="97029">
                  <c:v>2.20023</c:v>
                </c:pt>
                <c:pt idx="97030">
                  <c:v>2.20025</c:v>
                </c:pt>
                <c:pt idx="97031">
                  <c:v>2.20027</c:v>
                </c:pt>
                <c:pt idx="97032">
                  <c:v>2.2003</c:v>
                </c:pt>
                <c:pt idx="97033">
                  <c:v>2.20032</c:v>
                </c:pt>
                <c:pt idx="97034">
                  <c:v>2.20034</c:v>
                </c:pt>
                <c:pt idx="97035">
                  <c:v>2.20036</c:v>
                </c:pt>
                <c:pt idx="97036">
                  <c:v>2.20038</c:v>
                </c:pt>
                <c:pt idx="97037">
                  <c:v>2.20041</c:v>
                </c:pt>
                <c:pt idx="97038">
                  <c:v>2.20043</c:v>
                </c:pt>
                <c:pt idx="97039">
                  <c:v>2.20045</c:v>
                </c:pt>
                <c:pt idx="97040">
                  <c:v>2.20048</c:v>
                </c:pt>
                <c:pt idx="97041">
                  <c:v>2.2005</c:v>
                </c:pt>
                <c:pt idx="97042">
                  <c:v>2.20052</c:v>
                </c:pt>
                <c:pt idx="97043">
                  <c:v>2.20054</c:v>
                </c:pt>
                <c:pt idx="97044">
                  <c:v>2.20057</c:v>
                </c:pt>
                <c:pt idx="97045">
                  <c:v>2.20059</c:v>
                </c:pt>
                <c:pt idx="97046">
                  <c:v>2.20061</c:v>
                </c:pt>
                <c:pt idx="97047">
                  <c:v>2.20064</c:v>
                </c:pt>
                <c:pt idx="97048">
                  <c:v>2.20066</c:v>
                </c:pt>
                <c:pt idx="97049">
                  <c:v>2.20068</c:v>
                </c:pt>
                <c:pt idx="97050">
                  <c:v>2.2007</c:v>
                </c:pt>
                <c:pt idx="97051">
                  <c:v>2.20073</c:v>
                </c:pt>
                <c:pt idx="97052">
                  <c:v>2.20075</c:v>
                </c:pt>
                <c:pt idx="97053">
                  <c:v>2.20077</c:v>
                </c:pt>
                <c:pt idx="97054">
                  <c:v>2.20079</c:v>
                </c:pt>
                <c:pt idx="97055">
                  <c:v>2.20082</c:v>
                </c:pt>
                <c:pt idx="97056">
                  <c:v>2.20084</c:v>
                </c:pt>
                <c:pt idx="97057">
                  <c:v>2.20086</c:v>
                </c:pt>
                <c:pt idx="97058">
                  <c:v>2.20088</c:v>
                </c:pt>
                <c:pt idx="97059">
                  <c:v>2.20091</c:v>
                </c:pt>
                <c:pt idx="97060">
                  <c:v>2.20093</c:v>
                </c:pt>
                <c:pt idx="97061">
                  <c:v>2.20095</c:v>
                </c:pt>
                <c:pt idx="97062">
                  <c:v>2.20098</c:v>
                </c:pt>
                <c:pt idx="97063">
                  <c:v>2.201</c:v>
                </c:pt>
                <c:pt idx="97064">
                  <c:v>2.20102</c:v>
                </c:pt>
                <c:pt idx="97065">
                  <c:v>2.20104</c:v>
                </c:pt>
                <c:pt idx="97066">
                  <c:v>2.20107</c:v>
                </c:pt>
                <c:pt idx="97067">
                  <c:v>2.20109</c:v>
                </c:pt>
                <c:pt idx="97068">
                  <c:v>2.20111</c:v>
                </c:pt>
                <c:pt idx="97069">
                  <c:v>2.20113</c:v>
                </c:pt>
                <c:pt idx="97070">
                  <c:v>2.20116</c:v>
                </c:pt>
                <c:pt idx="97071">
                  <c:v>2.20118</c:v>
                </c:pt>
                <c:pt idx="97072">
                  <c:v>2.2012</c:v>
                </c:pt>
                <c:pt idx="97073">
                  <c:v>2.20122</c:v>
                </c:pt>
                <c:pt idx="97074">
                  <c:v>2.20125</c:v>
                </c:pt>
                <c:pt idx="97075">
                  <c:v>2.20127</c:v>
                </c:pt>
                <c:pt idx="97076">
                  <c:v>2.20129</c:v>
                </c:pt>
                <c:pt idx="97077">
                  <c:v>2.20132</c:v>
                </c:pt>
                <c:pt idx="97078">
                  <c:v>2.20134</c:v>
                </c:pt>
                <c:pt idx="97079">
                  <c:v>2.20136</c:v>
                </c:pt>
                <c:pt idx="97080">
                  <c:v>2.20138</c:v>
                </c:pt>
                <c:pt idx="97081">
                  <c:v>2.20141</c:v>
                </c:pt>
                <c:pt idx="97082">
                  <c:v>2.20143</c:v>
                </c:pt>
                <c:pt idx="97083">
                  <c:v>2.20145</c:v>
                </c:pt>
                <c:pt idx="97084">
                  <c:v>2.20147</c:v>
                </c:pt>
                <c:pt idx="97085">
                  <c:v>2.2015</c:v>
                </c:pt>
                <c:pt idx="97086">
                  <c:v>2.20152</c:v>
                </c:pt>
                <c:pt idx="97087">
                  <c:v>2.20154</c:v>
                </c:pt>
                <c:pt idx="97088">
                  <c:v>2.20156</c:v>
                </c:pt>
                <c:pt idx="97089">
                  <c:v>2.20159</c:v>
                </c:pt>
                <c:pt idx="97090">
                  <c:v>2.20161</c:v>
                </c:pt>
                <c:pt idx="97091">
                  <c:v>2.20163</c:v>
                </c:pt>
                <c:pt idx="97092">
                  <c:v>2.20166</c:v>
                </c:pt>
                <c:pt idx="97093">
                  <c:v>2.20168</c:v>
                </c:pt>
                <c:pt idx="97094">
                  <c:v>2.2017</c:v>
                </c:pt>
                <c:pt idx="97095">
                  <c:v>2.20172</c:v>
                </c:pt>
                <c:pt idx="97096">
                  <c:v>2.20175</c:v>
                </c:pt>
                <c:pt idx="97097">
                  <c:v>2.20177</c:v>
                </c:pt>
                <c:pt idx="97098">
                  <c:v>2.20179</c:v>
                </c:pt>
                <c:pt idx="97099">
                  <c:v>2.20181</c:v>
                </c:pt>
                <c:pt idx="97100">
                  <c:v>2.20184</c:v>
                </c:pt>
                <c:pt idx="97101">
                  <c:v>2.20186</c:v>
                </c:pt>
                <c:pt idx="97102">
                  <c:v>2.20188</c:v>
                </c:pt>
                <c:pt idx="97103">
                  <c:v>2.20191</c:v>
                </c:pt>
                <c:pt idx="97104">
                  <c:v>2.20193</c:v>
                </c:pt>
                <c:pt idx="97105">
                  <c:v>2.20195</c:v>
                </c:pt>
                <c:pt idx="97106">
                  <c:v>2.20197</c:v>
                </c:pt>
                <c:pt idx="97107">
                  <c:v>2.202</c:v>
                </c:pt>
                <c:pt idx="97108">
                  <c:v>2.20202</c:v>
                </c:pt>
                <c:pt idx="97109">
                  <c:v>2.20204</c:v>
                </c:pt>
                <c:pt idx="97110">
                  <c:v>2.20206</c:v>
                </c:pt>
                <c:pt idx="97111">
                  <c:v>2.20209</c:v>
                </c:pt>
                <c:pt idx="97112">
                  <c:v>2.20211</c:v>
                </c:pt>
                <c:pt idx="97113">
                  <c:v>2.20213</c:v>
                </c:pt>
                <c:pt idx="97114">
                  <c:v>2.20215</c:v>
                </c:pt>
                <c:pt idx="97115">
                  <c:v>2.20218</c:v>
                </c:pt>
                <c:pt idx="97116">
                  <c:v>2.2022</c:v>
                </c:pt>
                <c:pt idx="97117">
                  <c:v>2.20222</c:v>
                </c:pt>
                <c:pt idx="97118">
                  <c:v>2.20225</c:v>
                </c:pt>
                <c:pt idx="97119">
                  <c:v>2.20227</c:v>
                </c:pt>
                <c:pt idx="97120">
                  <c:v>2.20229</c:v>
                </c:pt>
                <c:pt idx="97121">
                  <c:v>2.20231</c:v>
                </c:pt>
                <c:pt idx="97122">
                  <c:v>2.20234</c:v>
                </c:pt>
                <c:pt idx="97123">
                  <c:v>2.20236</c:v>
                </c:pt>
                <c:pt idx="97124">
                  <c:v>2.20238</c:v>
                </c:pt>
                <c:pt idx="97125">
                  <c:v>2.2024</c:v>
                </c:pt>
                <c:pt idx="97126">
                  <c:v>2.20243</c:v>
                </c:pt>
                <c:pt idx="97127">
                  <c:v>2.20245</c:v>
                </c:pt>
                <c:pt idx="97128">
                  <c:v>2.20247</c:v>
                </c:pt>
                <c:pt idx="97129">
                  <c:v>2.20249</c:v>
                </c:pt>
                <c:pt idx="97130">
                  <c:v>2.20252</c:v>
                </c:pt>
                <c:pt idx="97131">
                  <c:v>2.20254</c:v>
                </c:pt>
                <c:pt idx="97132">
                  <c:v>2.20256</c:v>
                </c:pt>
                <c:pt idx="97133">
                  <c:v>2.20259</c:v>
                </c:pt>
                <c:pt idx="97134">
                  <c:v>2.20261</c:v>
                </c:pt>
                <c:pt idx="97135">
                  <c:v>2.20263</c:v>
                </c:pt>
                <c:pt idx="97136">
                  <c:v>2.20265</c:v>
                </c:pt>
                <c:pt idx="97137">
                  <c:v>2.20268</c:v>
                </c:pt>
                <c:pt idx="97138">
                  <c:v>2.2027</c:v>
                </c:pt>
                <c:pt idx="97139">
                  <c:v>2.20272</c:v>
                </c:pt>
                <c:pt idx="97140">
                  <c:v>2.20274</c:v>
                </c:pt>
                <c:pt idx="97141">
                  <c:v>2.20277</c:v>
                </c:pt>
                <c:pt idx="97142">
                  <c:v>2.20279</c:v>
                </c:pt>
                <c:pt idx="97143">
                  <c:v>2.20281</c:v>
                </c:pt>
                <c:pt idx="97144">
                  <c:v>2.20283</c:v>
                </c:pt>
                <c:pt idx="97145">
                  <c:v>2.20286</c:v>
                </c:pt>
                <c:pt idx="97146">
                  <c:v>2.20288</c:v>
                </c:pt>
                <c:pt idx="97147">
                  <c:v>2.2029</c:v>
                </c:pt>
                <c:pt idx="97148">
                  <c:v>2.20293</c:v>
                </c:pt>
                <c:pt idx="97149">
                  <c:v>2.20295</c:v>
                </c:pt>
                <c:pt idx="97150">
                  <c:v>2.20297</c:v>
                </c:pt>
                <c:pt idx="97151">
                  <c:v>2.20299</c:v>
                </c:pt>
                <c:pt idx="97152">
                  <c:v>2.20302</c:v>
                </c:pt>
                <c:pt idx="97153">
                  <c:v>2.20304</c:v>
                </c:pt>
                <c:pt idx="97154">
                  <c:v>2.20306</c:v>
                </c:pt>
                <c:pt idx="97155">
                  <c:v>2.20308</c:v>
                </c:pt>
                <c:pt idx="97156">
                  <c:v>2.20311</c:v>
                </c:pt>
                <c:pt idx="97157">
                  <c:v>2.20313</c:v>
                </c:pt>
                <c:pt idx="97158">
                  <c:v>2.20315</c:v>
                </c:pt>
                <c:pt idx="97159">
                  <c:v>2.20317</c:v>
                </c:pt>
                <c:pt idx="97160">
                  <c:v>2.2032</c:v>
                </c:pt>
                <c:pt idx="97161">
                  <c:v>2.20322</c:v>
                </c:pt>
                <c:pt idx="97162">
                  <c:v>2.20324</c:v>
                </c:pt>
                <c:pt idx="97163">
                  <c:v>2.20327</c:v>
                </c:pt>
                <c:pt idx="97164">
                  <c:v>2.20329</c:v>
                </c:pt>
                <c:pt idx="97165">
                  <c:v>2.20331</c:v>
                </c:pt>
                <c:pt idx="97166">
                  <c:v>2.20333</c:v>
                </c:pt>
                <c:pt idx="97167">
                  <c:v>2.20336</c:v>
                </c:pt>
                <c:pt idx="97168">
                  <c:v>2.20338</c:v>
                </c:pt>
                <c:pt idx="97169">
                  <c:v>2.2034</c:v>
                </c:pt>
                <c:pt idx="97170">
                  <c:v>2.20342</c:v>
                </c:pt>
                <c:pt idx="97171">
                  <c:v>2.20345</c:v>
                </c:pt>
                <c:pt idx="97172">
                  <c:v>2.20347</c:v>
                </c:pt>
                <c:pt idx="97173">
                  <c:v>2.20349</c:v>
                </c:pt>
                <c:pt idx="97174">
                  <c:v>2.20351</c:v>
                </c:pt>
                <c:pt idx="97175">
                  <c:v>2.20354</c:v>
                </c:pt>
                <c:pt idx="97176">
                  <c:v>2.20356</c:v>
                </c:pt>
                <c:pt idx="97177">
                  <c:v>2.20358</c:v>
                </c:pt>
                <c:pt idx="97178">
                  <c:v>2.20361</c:v>
                </c:pt>
                <c:pt idx="97179">
                  <c:v>2.20363</c:v>
                </c:pt>
                <c:pt idx="97180">
                  <c:v>2.20365</c:v>
                </c:pt>
                <c:pt idx="97181">
                  <c:v>2.20367</c:v>
                </c:pt>
                <c:pt idx="97182">
                  <c:v>2.2037</c:v>
                </c:pt>
                <c:pt idx="97183">
                  <c:v>2.20372</c:v>
                </c:pt>
                <c:pt idx="97184">
                  <c:v>2.20374</c:v>
                </c:pt>
                <c:pt idx="97185">
                  <c:v>2.20376</c:v>
                </c:pt>
                <c:pt idx="97186">
                  <c:v>2.20379</c:v>
                </c:pt>
                <c:pt idx="97187">
                  <c:v>2.20381</c:v>
                </c:pt>
                <c:pt idx="97188">
                  <c:v>2.20383</c:v>
                </c:pt>
                <c:pt idx="97189">
                  <c:v>2.20385</c:v>
                </c:pt>
                <c:pt idx="97190">
                  <c:v>2.20388</c:v>
                </c:pt>
                <c:pt idx="97191">
                  <c:v>2.2039</c:v>
                </c:pt>
                <c:pt idx="97192">
                  <c:v>2.20392</c:v>
                </c:pt>
                <c:pt idx="97193">
                  <c:v>2.20395</c:v>
                </c:pt>
                <c:pt idx="97194">
                  <c:v>2.20397</c:v>
                </c:pt>
                <c:pt idx="97195">
                  <c:v>2.20399</c:v>
                </c:pt>
                <c:pt idx="97196">
                  <c:v>2.20401</c:v>
                </c:pt>
                <c:pt idx="97197">
                  <c:v>2.20404</c:v>
                </c:pt>
                <c:pt idx="97198">
                  <c:v>2.20406</c:v>
                </c:pt>
                <c:pt idx="97199">
                  <c:v>2.20408</c:v>
                </c:pt>
                <c:pt idx="97200">
                  <c:v>2.2041</c:v>
                </c:pt>
                <c:pt idx="97201">
                  <c:v>2.20413</c:v>
                </c:pt>
                <c:pt idx="97202">
                  <c:v>2.20415</c:v>
                </c:pt>
                <c:pt idx="97203">
                  <c:v>2.20417</c:v>
                </c:pt>
                <c:pt idx="97204">
                  <c:v>2.20419</c:v>
                </c:pt>
                <c:pt idx="97205">
                  <c:v>2.20422</c:v>
                </c:pt>
                <c:pt idx="97206">
                  <c:v>2.20424</c:v>
                </c:pt>
                <c:pt idx="97207">
                  <c:v>2.20426</c:v>
                </c:pt>
                <c:pt idx="97208">
                  <c:v>2.20429</c:v>
                </c:pt>
                <c:pt idx="97209">
                  <c:v>2.20431</c:v>
                </c:pt>
                <c:pt idx="97210">
                  <c:v>2.20433</c:v>
                </c:pt>
                <c:pt idx="97211">
                  <c:v>2.20435</c:v>
                </c:pt>
                <c:pt idx="97212">
                  <c:v>2.20438</c:v>
                </c:pt>
                <c:pt idx="97213">
                  <c:v>2.2044</c:v>
                </c:pt>
                <c:pt idx="97214">
                  <c:v>2.20442</c:v>
                </c:pt>
                <c:pt idx="97215">
                  <c:v>2.20444</c:v>
                </c:pt>
                <c:pt idx="97216">
                  <c:v>2.20447</c:v>
                </c:pt>
                <c:pt idx="97217">
                  <c:v>2.20449</c:v>
                </c:pt>
                <c:pt idx="97218">
                  <c:v>2.20451</c:v>
                </c:pt>
                <c:pt idx="97219">
                  <c:v>2.20453</c:v>
                </c:pt>
                <c:pt idx="97220">
                  <c:v>2.20456</c:v>
                </c:pt>
                <c:pt idx="97221">
                  <c:v>2.20458</c:v>
                </c:pt>
                <c:pt idx="97222">
                  <c:v>2.2046</c:v>
                </c:pt>
                <c:pt idx="97223">
                  <c:v>2.20463</c:v>
                </c:pt>
                <c:pt idx="97224">
                  <c:v>2.20465</c:v>
                </c:pt>
                <c:pt idx="97225">
                  <c:v>2.20467</c:v>
                </c:pt>
                <c:pt idx="97226">
                  <c:v>2.20469</c:v>
                </c:pt>
                <c:pt idx="97227">
                  <c:v>2.20472</c:v>
                </c:pt>
                <c:pt idx="97228">
                  <c:v>2.20474</c:v>
                </c:pt>
                <c:pt idx="97229">
                  <c:v>2.20476</c:v>
                </c:pt>
                <c:pt idx="97230">
                  <c:v>2.20479</c:v>
                </c:pt>
                <c:pt idx="97231">
                  <c:v>2.20481</c:v>
                </c:pt>
                <c:pt idx="97232">
                  <c:v>2.20483</c:v>
                </c:pt>
                <c:pt idx="97233">
                  <c:v>2.20485</c:v>
                </c:pt>
                <c:pt idx="97234">
                  <c:v>2.20487</c:v>
                </c:pt>
                <c:pt idx="97235">
                  <c:v>2.2049</c:v>
                </c:pt>
                <c:pt idx="97236">
                  <c:v>2.20492</c:v>
                </c:pt>
                <c:pt idx="97237">
                  <c:v>2.20494</c:v>
                </c:pt>
                <c:pt idx="97238">
                  <c:v>2.20497</c:v>
                </c:pt>
                <c:pt idx="97239">
                  <c:v>2.20499</c:v>
                </c:pt>
                <c:pt idx="97240">
                  <c:v>2.20501</c:v>
                </c:pt>
                <c:pt idx="97241">
                  <c:v>2.20503</c:v>
                </c:pt>
                <c:pt idx="97242">
                  <c:v>2.20506</c:v>
                </c:pt>
                <c:pt idx="97243">
                  <c:v>2.20508</c:v>
                </c:pt>
                <c:pt idx="97244">
                  <c:v>2.2051</c:v>
                </c:pt>
                <c:pt idx="97245">
                  <c:v>2.20512</c:v>
                </c:pt>
                <c:pt idx="97246">
                  <c:v>2.20515</c:v>
                </c:pt>
                <c:pt idx="97247">
                  <c:v>2.20517</c:v>
                </c:pt>
                <c:pt idx="97248">
                  <c:v>2.20519</c:v>
                </c:pt>
                <c:pt idx="97249">
                  <c:v>2.20521</c:v>
                </c:pt>
                <c:pt idx="97250">
                  <c:v>2.20524</c:v>
                </c:pt>
                <c:pt idx="97251">
                  <c:v>2.20526</c:v>
                </c:pt>
                <c:pt idx="97252">
                  <c:v>2.20528</c:v>
                </c:pt>
                <c:pt idx="97253">
                  <c:v>2.20531</c:v>
                </c:pt>
                <c:pt idx="97254">
                  <c:v>2.20533</c:v>
                </c:pt>
                <c:pt idx="97255">
                  <c:v>2.20535</c:v>
                </c:pt>
                <c:pt idx="97256">
                  <c:v>2.20537</c:v>
                </c:pt>
                <c:pt idx="97257">
                  <c:v>2.2054</c:v>
                </c:pt>
                <c:pt idx="97258">
                  <c:v>2.20542</c:v>
                </c:pt>
                <c:pt idx="97259">
                  <c:v>2.20544</c:v>
                </c:pt>
                <c:pt idx="97260">
                  <c:v>2.20546</c:v>
                </c:pt>
                <c:pt idx="97261">
                  <c:v>2.20549</c:v>
                </c:pt>
                <c:pt idx="97262">
                  <c:v>2.20551</c:v>
                </c:pt>
                <c:pt idx="97263">
                  <c:v>2.20553</c:v>
                </c:pt>
                <c:pt idx="97264">
                  <c:v>2.20556</c:v>
                </c:pt>
                <c:pt idx="97265">
                  <c:v>2.20558</c:v>
                </c:pt>
                <c:pt idx="97266">
                  <c:v>2.2056</c:v>
                </c:pt>
                <c:pt idx="97267">
                  <c:v>2.20562</c:v>
                </c:pt>
                <c:pt idx="97268">
                  <c:v>2.20565</c:v>
                </c:pt>
                <c:pt idx="97269">
                  <c:v>2.20567</c:v>
                </c:pt>
                <c:pt idx="97270">
                  <c:v>2.20569</c:v>
                </c:pt>
                <c:pt idx="97271">
                  <c:v>2.20571</c:v>
                </c:pt>
                <c:pt idx="97272">
                  <c:v>2.20574</c:v>
                </c:pt>
                <c:pt idx="97273">
                  <c:v>2.20576</c:v>
                </c:pt>
                <c:pt idx="97274">
                  <c:v>2.20578</c:v>
                </c:pt>
                <c:pt idx="97275">
                  <c:v>2.2058</c:v>
                </c:pt>
                <c:pt idx="97276">
                  <c:v>2.20583</c:v>
                </c:pt>
                <c:pt idx="97277">
                  <c:v>2.20585</c:v>
                </c:pt>
                <c:pt idx="97278">
                  <c:v>2.20587</c:v>
                </c:pt>
                <c:pt idx="97279">
                  <c:v>2.2059</c:v>
                </c:pt>
                <c:pt idx="97280">
                  <c:v>2.20592</c:v>
                </c:pt>
                <c:pt idx="97281">
                  <c:v>2.20594</c:v>
                </c:pt>
                <c:pt idx="97282">
                  <c:v>2.20596</c:v>
                </c:pt>
                <c:pt idx="97283">
                  <c:v>2.20599</c:v>
                </c:pt>
                <c:pt idx="97284">
                  <c:v>2.20601</c:v>
                </c:pt>
                <c:pt idx="97285">
                  <c:v>2.20603</c:v>
                </c:pt>
                <c:pt idx="97286">
                  <c:v>2.20605</c:v>
                </c:pt>
                <c:pt idx="97287">
                  <c:v>2.20608</c:v>
                </c:pt>
                <c:pt idx="97288">
                  <c:v>2.2061</c:v>
                </c:pt>
                <c:pt idx="97289">
                  <c:v>2.20612</c:v>
                </c:pt>
                <c:pt idx="97290">
                  <c:v>2.20614</c:v>
                </c:pt>
                <c:pt idx="97291">
                  <c:v>2.20617</c:v>
                </c:pt>
                <c:pt idx="97292">
                  <c:v>2.20619</c:v>
                </c:pt>
                <c:pt idx="97293">
                  <c:v>2.20621</c:v>
                </c:pt>
                <c:pt idx="97294">
                  <c:v>2.20624</c:v>
                </c:pt>
                <c:pt idx="97295">
                  <c:v>2.20626</c:v>
                </c:pt>
                <c:pt idx="97296">
                  <c:v>2.20628</c:v>
                </c:pt>
                <c:pt idx="97297">
                  <c:v>2.2063</c:v>
                </c:pt>
                <c:pt idx="97298">
                  <c:v>2.20633</c:v>
                </c:pt>
                <c:pt idx="97299">
                  <c:v>2.20635</c:v>
                </c:pt>
                <c:pt idx="97300">
                  <c:v>2.20637</c:v>
                </c:pt>
                <c:pt idx="97301">
                  <c:v>2.2064</c:v>
                </c:pt>
                <c:pt idx="97302">
                  <c:v>2.20642</c:v>
                </c:pt>
                <c:pt idx="97303">
                  <c:v>2.20644</c:v>
                </c:pt>
                <c:pt idx="97304">
                  <c:v>2.20646</c:v>
                </c:pt>
                <c:pt idx="97305">
                  <c:v>2.20648</c:v>
                </c:pt>
                <c:pt idx="97306">
                  <c:v>2.20651</c:v>
                </c:pt>
                <c:pt idx="97307">
                  <c:v>2.20653</c:v>
                </c:pt>
                <c:pt idx="97308">
                  <c:v>2.20655</c:v>
                </c:pt>
                <c:pt idx="97309">
                  <c:v>2.20658</c:v>
                </c:pt>
                <c:pt idx="97310">
                  <c:v>2.2066</c:v>
                </c:pt>
                <c:pt idx="97311">
                  <c:v>2.20662</c:v>
                </c:pt>
                <c:pt idx="97312">
                  <c:v>2.20664</c:v>
                </c:pt>
                <c:pt idx="97313">
                  <c:v>2.20667</c:v>
                </c:pt>
                <c:pt idx="97314">
                  <c:v>2.20669</c:v>
                </c:pt>
                <c:pt idx="97315">
                  <c:v>2.20671</c:v>
                </c:pt>
                <c:pt idx="97316">
                  <c:v>2.20674</c:v>
                </c:pt>
                <c:pt idx="97317">
                  <c:v>2.20676</c:v>
                </c:pt>
                <c:pt idx="97318">
                  <c:v>2.20678</c:v>
                </c:pt>
                <c:pt idx="97319">
                  <c:v>2.2068</c:v>
                </c:pt>
                <c:pt idx="97320">
                  <c:v>2.20682</c:v>
                </c:pt>
                <c:pt idx="97321">
                  <c:v>2.20685</c:v>
                </c:pt>
                <c:pt idx="97322">
                  <c:v>2.20687</c:v>
                </c:pt>
                <c:pt idx="97323">
                  <c:v>2.20689</c:v>
                </c:pt>
                <c:pt idx="97324">
                  <c:v>2.20692</c:v>
                </c:pt>
                <c:pt idx="97325">
                  <c:v>2.20694</c:v>
                </c:pt>
                <c:pt idx="97326">
                  <c:v>2.20696</c:v>
                </c:pt>
                <c:pt idx="97327">
                  <c:v>2.20698</c:v>
                </c:pt>
                <c:pt idx="97328">
                  <c:v>2.20701</c:v>
                </c:pt>
                <c:pt idx="97329">
                  <c:v>2.20703</c:v>
                </c:pt>
                <c:pt idx="97330">
                  <c:v>2.20705</c:v>
                </c:pt>
                <c:pt idx="97331">
                  <c:v>2.20708</c:v>
                </c:pt>
                <c:pt idx="97332">
                  <c:v>2.2071</c:v>
                </c:pt>
                <c:pt idx="97333">
                  <c:v>2.20712</c:v>
                </c:pt>
                <c:pt idx="97334">
                  <c:v>2.20714</c:v>
                </c:pt>
                <c:pt idx="97335">
                  <c:v>2.20717</c:v>
                </c:pt>
                <c:pt idx="97336">
                  <c:v>2.20719</c:v>
                </c:pt>
                <c:pt idx="97337">
                  <c:v>2.20721</c:v>
                </c:pt>
                <c:pt idx="97338">
                  <c:v>2.20723</c:v>
                </c:pt>
                <c:pt idx="97339">
                  <c:v>2.20726</c:v>
                </c:pt>
                <c:pt idx="97340">
                  <c:v>2.20728</c:v>
                </c:pt>
                <c:pt idx="97341">
                  <c:v>2.2073</c:v>
                </c:pt>
                <c:pt idx="97342">
                  <c:v>2.20732</c:v>
                </c:pt>
                <c:pt idx="97343">
                  <c:v>2.20735</c:v>
                </c:pt>
                <c:pt idx="97344">
                  <c:v>2.20737</c:v>
                </c:pt>
                <c:pt idx="97345">
                  <c:v>2.20739</c:v>
                </c:pt>
                <c:pt idx="97346">
                  <c:v>2.20742</c:v>
                </c:pt>
                <c:pt idx="97347">
                  <c:v>2.20744</c:v>
                </c:pt>
                <c:pt idx="97348">
                  <c:v>2.20746</c:v>
                </c:pt>
                <c:pt idx="97349">
                  <c:v>2.20748</c:v>
                </c:pt>
                <c:pt idx="97350">
                  <c:v>2.20751</c:v>
                </c:pt>
                <c:pt idx="97351">
                  <c:v>2.20753</c:v>
                </c:pt>
                <c:pt idx="97352">
                  <c:v>2.20755</c:v>
                </c:pt>
                <c:pt idx="97353">
                  <c:v>2.20757</c:v>
                </c:pt>
                <c:pt idx="97354">
                  <c:v>2.2076</c:v>
                </c:pt>
                <c:pt idx="97355">
                  <c:v>2.20762</c:v>
                </c:pt>
                <c:pt idx="97356">
                  <c:v>2.20764</c:v>
                </c:pt>
                <c:pt idx="97357">
                  <c:v>2.20766</c:v>
                </c:pt>
                <c:pt idx="97358">
                  <c:v>2.20769</c:v>
                </c:pt>
                <c:pt idx="97359">
                  <c:v>2.20771</c:v>
                </c:pt>
                <c:pt idx="97360">
                  <c:v>2.20773</c:v>
                </c:pt>
                <c:pt idx="97361">
                  <c:v>2.20776</c:v>
                </c:pt>
                <c:pt idx="97362">
                  <c:v>2.20778</c:v>
                </c:pt>
                <c:pt idx="97363">
                  <c:v>2.2078</c:v>
                </c:pt>
                <c:pt idx="97364">
                  <c:v>2.20782</c:v>
                </c:pt>
                <c:pt idx="97365">
                  <c:v>2.20785</c:v>
                </c:pt>
                <c:pt idx="97366">
                  <c:v>2.20787</c:v>
                </c:pt>
                <c:pt idx="97367">
                  <c:v>2.20789</c:v>
                </c:pt>
                <c:pt idx="97368">
                  <c:v>2.20791</c:v>
                </c:pt>
                <c:pt idx="97369">
                  <c:v>2.20794</c:v>
                </c:pt>
                <c:pt idx="97370">
                  <c:v>2.20796</c:v>
                </c:pt>
                <c:pt idx="97371">
                  <c:v>2.20798</c:v>
                </c:pt>
                <c:pt idx="97372">
                  <c:v>2.208</c:v>
                </c:pt>
                <c:pt idx="97373">
                  <c:v>2.20803</c:v>
                </c:pt>
                <c:pt idx="97374">
                  <c:v>2.20805</c:v>
                </c:pt>
                <c:pt idx="97375">
                  <c:v>2.20807</c:v>
                </c:pt>
                <c:pt idx="97376">
                  <c:v>2.2081</c:v>
                </c:pt>
                <c:pt idx="97377">
                  <c:v>2.20812</c:v>
                </c:pt>
                <c:pt idx="97378">
                  <c:v>2.20814</c:v>
                </c:pt>
                <c:pt idx="97379">
                  <c:v>2.20816</c:v>
                </c:pt>
                <c:pt idx="97380">
                  <c:v>2.20819</c:v>
                </c:pt>
                <c:pt idx="97381">
                  <c:v>2.20821</c:v>
                </c:pt>
                <c:pt idx="97382">
                  <c:v>2.20823</c:v>
                </c:pt>
                <c:pt idx="97383">
                  <c:v>2.20825</c:v>
                </c:pt>
                <c:pt idx="97384">
                  <c:v>2.20828</c:v>
                </c:pt>
                <c:pt idx="97385">
                  <c:v>2.2083</c:v>
                </c:pt>
                <c:pt idx="97386">
                  <c:v>2.20832</c:v>
                </c:pt>
                <c:pt idx="97387">
                  <c:v>2.20835</c:v>
                </c:pt>
                <c:pt idx="97388">
                  <c:v>2.20837</c:v>
                </c:pt>
                <c:pt idx="97389">
                  <c:v>2.20839</c:v>
                </c:pt>
                <c:pt idx="97390">
                  <c:v>2.20841</c:v>
                </c:pt>
                <c:pt idx="97391">
                  <c:v>2.20844</c:v>
                </c:pt>
                <c:pt idx="97392">
                  <c:v>2.20846</c:v>
                </c:pt>
                <c:pt idx="97393">
                  <c:v>2.20848</c:v>
                </c:pt>
                <c:pt idx="97394">
                  <c:v>2.2085</c:v>
                </c:pt>
                <c:pt idx="97395">
                  <c:v>2.20853</c:v>
                </c:pt>
                <c:pt idx="97396">
                  <c:v>2.20855</c:v>
                </c:pt>
                <c:pt idx="97397">
                  <c:v>2.20857</c:v>
                </c:pt>
                <c:pt idx="97398">
                  <c:v>2.20859</c:v>
                </c:pt>
                <c:pt idx="97399">
                  <c:v>2.20862</c:v>
                </c:pt>
                <c:pt idx="97400">
                  <c:v>2.20864</c:v>
                </c:pt>
                <c:pt idx="97401">
                  <c:v>2.20866</c:v>
                </c:pt>
                <c:pt idx="97402">
                  <c:v>2.20869</c:v>
                </c:pt>
                <c:pt idx="97403">
                  <c:v>2.20871</c:v>
                </c:pt>
                <c:pt idx="97404">
                  <c:v>2.20873</c:v>
                </c:pt>
                <c:pt idx="97405">
                  <c:v>2.20875</c:v>
                </c:pt>
                <c:pt idx="97406">
                  <c:v>2.20878</c:v>
                </c:pt>
                <c:pt idx="97407">
                  <c:v>2.2088</c:v>
                </c:pt>
                <c:pt idx="97408">
                  <c:v>2.20882</c:v>
                </c:pt>
                <c:pt idx="97409">
                  <c:v>2.20884</c:v>
                </c:pt>
                <c:pt idx="97410">
                  <c:v>2.20887</c:v>
                </c:pt>
                <c:pt idx="97411">
                  <c:v>2.20889</c:v>
                </c:pt>
                <c:pt idx="97412">
                  <c:v>2.20891</c:v>
                </c:pt>
                <c:pt idx="97413">
                  <c:v>2.20893</c:v>
                </c:pt>
                <c:pt idx="97414">
                  <c:v>2.20896</c:v>
                </c:pt>
                <c:pt idx="97415">
                  <c:v>2.20898</c:v>
                </c:pt>
                <c:pt idx="97416">
                  <c:v>2.209</c:v>
                </c:pt>
                <c:pt idx="97417">
                  <c:v>2.20903</c:v>
                </c:pt>
                <c:pt idx="97418">
                  <c:v>2.20905</c:v>
                </c:pt>
                <c:pt idx="97419">
                  <c:v>2.20907</c:v>
                </c:pt>
                <c:pt idx="97420">
                  <c:v>2.20909</c:v>
                </c:pt>
                <c:pt idx="97421">
                  <c:v>2.20912</c:v>
                </c:pt>
                <c:pt idx="97422">
                  <c:v>2.20914</c:v>
                </c:pt>
                <c:pt idx="97423">
                  <c:v>2.20916</c:v>
                </c:pt>
                <c:pt idx="97424">
                  <c:v>2.20918</c:v>
                </c:pt>
                <c:pt idx="97425">
                  <c:v>2.20921</c:v>
                </c:pt>
                <c:pt idx="97426">
                  <c:v>2.20923</c:v>
                </c:pt>
                <c:pt idx="97427">
                  <c:v>2.20925</c:v>
                </c:pt>
                <c:pt idx="97428">
                  <c:v>2.20927</c:v>
                </c:pt>
                <c:pt idx="97429">
                  <c:v>2.2093</c:v>
                </c:pt>
                <c:pt idx="97430">
                  <c:v>2.20932</c:v>
                </c:pt>
                <c:pt idx="97431">
                  <c:v>2.20934</c:v>
                </c:pt>
                <c:pt idx="97432">
                  <c:v>2.20937</c:v>
                </c:pt>
                <c:pt idx="97433">
                  <c:v>2.20939</c:v>
                </c:pt>
                <c:pt idx="97434">
                  <c:v>2.20941</c:v>
                </c:pt>
                <c:pt idx="97435">
                  <c:v>2.20943</c:v>
                </c:pt>
                <c:pt idx="97436">
                  <c:v>2.20946</c:v>
                </c:pt>
                <c:pt idx="97437">
                  <c:v>2.20948</c:v>
                </c:pt>
                <c:pt idx="97438">
                  <c:v>2.2095</c:v>
                </c:pt>
                <c:pt idx="97439">
                  <c:v>2.20952</c:v>
                </c:pt>
                <c:pt idx="97440">
                  <c:v>2.20955</c:v>
                </c:pt>
                <c:pt idx="97441">
                  <c:v>2.20957</c:v>
                </c:pt>
                <c:pt idx="97442">
                  <c:v>2.20959</c:v>
                </c:pt>
                <c:pt idx="97443">
                  <c:v>2.20961</c:v>
                </c:pt>
                <c:pt idx="97444">
                  <c:v>2.20964</c:v>
                </c:pt>
                <c:pt idx="97445">
                  <c:v>2.20966</c:v>
                </c:pt>
                <c:pt idx="97446">
                  <c:v>2.20968</c:v>
                </c:pt>
                <c:pt idx="97447">
                  <c:v>2.20971</c:v>
                </c:pt>
                <c:pt idx="97448">
                  <c:v>2.20973</c:v>
                </c:pt>
                <c:pt idx="97449">
                  <c:v>2.20975</c:v>
                </c:pt>
                <c:pt idx="97450">
                  <c:v>2.20977</c:v>
                </c:pt>
                <c:pt idx="97451">
                  <c:v>2.2098</c:v>
                </c:pt>
                <c:pt idx="97452">
                  <c:v>2.20982</c:v>
                </c:pt>
                <c:pt idx="97453">
                  <c:v>2.20984</c:v>
                </c:pt>
                <c:pt idx="97454">
                  <c:v>2.20986</c:v>
                </c:pt>
                <c:pt idx="97455">
                  <c:v>2.20989</c:v>
                </c:pt>
                <c:pt idx="97456">
                  <c:v>2.20991</c:v>
                </c:pt>
                <c:pt idx="97457">
                  <c:v>2.20993</c:v>
                </c:pt>
                <c:pt idx="97458">
                  <c:v>2.20995</c:v>
                </c:pt>
                <c:pt idx="97459">
                  <c:v>2.20998</c:v>
                </c:pt>
                <c:pt idx="97460">
                  <c:v>2.21</c:v>
                </c:pt>
                <c:pt idx="97461">
                  <c:v>2.21002</c:v>
                </c:pt>
                <c:pt idx="97462">
                  <c:v>2.21005</c:v>
                </c:pt>
                <c:pt idx="97463">
                  <c:v>2.21007</c:v>
                </c:pt>
                <c:pt idx="97464">
                  <c:v>2.21009</c:v>
                </c:pt>
                <c:pt idx="97465">
                  <c:v>2.21011</c:v>
                </c:pt>
                <c:pt idx="97466">
                  <c:v>2.21014</c:v>
                </c:pt>
                <c:pt idx="97467">
                  <c:v>2.21016</c:v>
                </c:pt>
                <c:pt idx="97468">
                  <c:v>2.21018</c:v>
                </c:pt>
                <c:pt idx="97469">
                  <c:v>2.2102</c:v>
                </c:pt>
                <c:pt idx="97470">
                  <c:v>2.21023</c:v>
                </c:pt>
                <c:pt idx="97471">
                  <c:v>2.21025</c:v>
                </c:pt>
                <c:pt idx="97472">
                  <c:v>2.21027</c:v>
                </c:pt>
                <c:pt idx="97473">
                  <c:v>2.21029</c:v>
                </c:pt>
                <c:pt idx="97474">
                  <c:v>2.21032</c:v>
                </c:pt>
                <c:pt idx="97475">
                  <c:v>2.21034</c:v>
                </c:pt>
                <c:pt idx="97476">
                  <c:v>2.21036</c:v>
                </c:pt>
                <c:pt idx="97477">
                  <c:v>2.21039</c:v>
                </c:pt>
                <c:pt idx="97478">
                  <c:v>2.21041</c:v>
                </c:pt>
                <c:pt idx="97479">
                  <c:v>2.21043</c:v>
                </c:pt>
                <c:pt idx="97480">
                  <c:v>2.21045</c:v>
                </c:pt>
                <c:pt idx="97481">
                  <c:v>2.21048</c:v>
                </c:pt>
                <c:pt idx="97482">
                  <c:v>2.2105</c:v>
                </c:pt>
                <c:pt idx="97483">
                  <c:v>2.21052</c:v>
                </c:pt>
                <c:pt idx="97484">
                  <c:v>2.21054</c:v>
                </c:pt>
                <c:pt idx="97485">
                  <c:v>2.21057</c:v>
                </c:pt>
                <c:pt idx="97486">
                  <c:v>2.21059</c:v>
                </c:pt>
                <c:pt idx="97487">
                  <c:v>2.21061</c:v>
                </c:pt>
                <c:pt idx="97488">
                  <c:v>2.21063</c:v>
                </c:pt>
                <c:pt idx="97489">
                  <c:v>2.21066</c:v>
                </c:pt>
                <c:pt idx="97490">
                  <c:v>2.21068</c:v>
                </c:pt>
                <c:pt idx="97491">
                  <c:v>2.2107</c:v>
                </c:pt>
                <c:pt idx="97492">
                  <c:v>2.21073</c:v>
                </c:pt>
                <c:pt idx="97493">
                  <c:v>2.21075</c:v>
                </c:pt>
                <c:pt idx="97494">
                  <c:v>2.21077</c:v>
                </c:pt>
                <c:pt idx="97495">
                  <c:v>2.21079</c:v>
                </c:pt>
                <c:pt idx="97496">
                  <c:v>2.21082</c:v>
                </c:pt>
                <c:pt idx="97497">
                  <c:v>2.21084</c:v>
                </c:pt>
                <c:pt idx="97498">
                  <c:v>2.21086</c:v>
                </c:pt>
                <c:pt idx="97499">
                  <c:v>2.21088</c:v>
                </c:pt>
                <c:pt idx="97500">
                  <c:v>2.21091</c:v>
                </c:pt>
                <c:pt idx="97501">
                  <c:v>2.21093</c:v>
                </c:pt>
                <c:pt idx="97502">
                  <c:v>2.21095</c:v>
                </c:pt>
                <c:pt idx="97503">
                  <c:v>2.21097</c:v>
                </c:pt>
                <c:pt idx="97504">
                  <c:v>2.211</c:v>
                </c:pt>
                <c:pt idx="97505">
                  <c:v>2.21102</c:v>
                </c:pt>
                <c:pt idx="97506">
                  <c:v>2.21104</c:v>
                </c:pt>
                <c:pt idx="97507">
                  <c:v>2.21107</c:v>
                </c:pt>
                <c:pt idx="97508">
                  <c:v>2.21109</c:v>
                </c:pt>
                <c:pt idx="97509">
                  <c:v>2.21111</c:v>
                </c:pt>
                <c:pt idx="97510">
                  <c:v>2.21113</c:v>
                </c:pt>
                <c:pt idx="97511">
                  <c:v>2.21116</c:v>
                </c:pt>
                <c:pt idx="97512">
                  <c:v>2.21118</c:v>
                </c:pt>
                <c:pt idx="97513">
                  <c:v>2.2112</c:v>
                </c:pt>
                <c:pt idx="97514">
                  <c:v>2.21122</c:v>
                </c:pt>
                <c:pt idx="97515">
                  <c:v>2.21125</c:v>
                </c:pt>
                <c:pt idx="97516">
                  <c:v>2.21127</c:v>
                </c:pt>
                <c:pt idx="97517">
                  <c:v>2.21129</c:v>
                </c:pt>
                <c:pt idx="97518">
                  <c:v>2.21131</c:v>
                </c:pt>
                <c:pt idx="97519">
                  <c:v>2.21134</c:v>
                </c:pt>
                <c:pt idx="97520">
                  <c:v>2.21136</c:v>
                </c:pt>
                <c:pt idx="97521">
                  <c:v>2.21138</c:v>
                </c:pt>
                <c:pt idx="97522">
                  <c:v>2.21141</c:v>
                </c:pt>
                <c:pt idx="97523">
                  <c:v>2.21143</c:v>
                </c:pt>
                <c:pt idx="97524">
                  <c:v>2.21145</c:v>
                </c:pt>
                <c:pt idx="97525">
                  <c:v>2.21147</c:v>
                </c:pt>
                <c:pt idx="97526">
                  <c:v>2.2115</c:v>
                </c:pt>
                <c:pt idx="97527">
                  <c:v>2.21152</c:v>
                </c:pt>
                <c:pt idx="97528">
                  <c:v>2.21154</c:v>
                </c:pt>
                <c:pt idx="97529">
                  <c:v>2.21156</c:v>
                </c:pt>
                <c:pt idx="97530">
                  <c:v>2.21159</c:v>
                </c:pt>
                <c:pt idx="97531">
                  <c:v>2.21161</c:v>
                </c:pt>
                <c:pt idx="97532">
                  <c:v>2.21163</c:v>
                </c:pt>
                <c:pt idx="97533">
                  <c:v>2.21165</c:v>
                </c:pt>
                <c:pt idx="97534">
                  <c:v>2.21168</c:v>
                </c:pt>
                <c:pt idx="97535">
                  <c:v>2.2117</c:v>
                </c:pt>
                <c:pt idx="97536">
                  <c:v>2.21172</c:v>
                </c:pt>
                <c:pt idx="97537">
                  <c:v>2.21175</c:v>
                </c:pt>
                <c:pt idx="97538">
                  <c:v>2.21177</c:v>
                </c:pt>
                <c:pt idx="97539">
                  <c:v>2.21179</c:v>
                </c:pt>
                <c:pt idx="97540">
                  <c:v>2.21181</c:v>
                </c:pt>
                <c:pt idx="97541">
                  <c:v>2.21184</c:v>
                </c:pt>
                <c:pt idx="97542">
                  <c:v>2.21186</c:v>
                </c:pt>
                <c:pt idx="97543">
                  <c:v>2.21188</c:v>
                </c:pt>
                <c:pt idx="97544">
                  <c:v>2.2119</c:v>
                </c:pt>
                <c:pt idx="97545">
                  <c:v>2.21193</c:v>
                </c:pt>
                <c:pt idx="97546">
                  <c:v>2.21195</c:v>
                </c:pt>
                <c:pt idx="97547">
                  <c:v>2.21197</c:v>
                </c:pt>
                <c:pt idx="97548">
                  <c:v>2.21199</c:v>
                </c:pt>
                <c:pt idx="97549">
                  <c:v>2.21202</c:v>
                </c:pt>
                <c:pt idx="97550">
                  <c:v>2.21204</c:v>
                </c:pt>
                <c:pt idx="97551">
                  <c:v>2.21206</c:v>
                </c:pt>
                <c:pt idx="97552">
                  <c:v>2.21209</c:v>
                </c:pt>
                <c:pt idx="97553">
                  <c:v>2.21211</c:v>
                </c:pt>
                <c:pt idx="97554">
                  <c:v>2.21213</c:v>
                </c:pt>
                <c:pt idx="97555">
                  <c:v>2.21215</c:v>
                </c:pt>
                <c:pt idx="97556">
                  <c:v>2.21218</c:v>
                </c:pt>
                <c:pt idx="97557">
                  <c:v>2.2122</c:v>
                </c:pt>
                <c:pt idx="97558">
                  <c:v>2.21222</c:v>
                </c:pt>
                <c:pt idx="97559">
                  <c:v>2.21224</c:v>
                </c:pt>
                <c:pt idx="97560">
                  <c:v>2.21227</c:v>
                </c:pt>
                <c:pt idx="97561">
                  <c:v>2.21229</c:v>
                </c:pt>
                <c:pt idx="97562">
                  <c:v>2.21231</c:v>
                </c:pt>
                <c:pt idx="97563">
                  <c:v>2.21234</c:v>
                </c:pt>
                <c:pt idx="97564">
                  <c:v>2.21236</c:v>
                </c:pt>
                <c:pt idx="97565">
                  <c:v>2.21238</c:v>
                </c:pt>
                <c:pt idx="97566">
                  <c:v>2.2124</c:v>
                </c:pt>
                <c:pt idx="97567">
                  <c:v>2.21243</c:v>
                </c:pt>
                <c:pt idx="97568">
                  <c:v>2.21245</c:v>
                </c:pt>
                <c:pt idx="97569">
                  <c:v>2.21247</c:v>
                </c:pt>
                <c:pt idx="97570">
                  <c:v>2.21249</c:v>
                </c:pt>
                <c:pt idx="97571">
                  <c:v>2.21252</c:v>
                </c:pt>
                <c:pt idx="97572">
                  <c:v>2.21254</c:v>
                </c:pt>
                <c:pt idx="97573">
                  <c:v>2.21256</c:v>
                </c:pt>
                <c:pt idx="97574">
                  <c:v>2.21258</c:v>
                </c:pt>
                <c:pt idx="97575">
                  <c:v>2.21261</c:v>
                </c:pt>
                <c:pt idx="97576">
                  <c:v>2.21263</c:v>
                </c:pt>
                <c:pt idx="97577">
                  <c:v>2.21265</c:v>
                </c:pt>
                <c:pt idx="97578">
                  <c:v>2.21268</c:v>
                </c:pt>
                <c:pt idx="97579">
                  <c:v>2.2127</c:v>
                </c:pt>
                <c:pt idx="97580">
                  <c:v>2.21272</c:v>
                </c:pt>
                <c:pt idx="97581">
                  <c:v>2.21274</c:v>
                </c:pt>
                <c:pt idx="97582">
                  <c:v>2.21277</c:v>
                </c:pt>
                <c:pt idx="97583">
                  <c:v>2.21279</c:v>
                </c:pt>
                <c:pt idx="97584">
                  <c:v>2.21281</c:v>
                </c:pt>
                <c:pt idx="97585">
                  <c:v>2.21283</c:v>
                </c:pt>
                <c:pt idx="97586">
                  <c:v>2.21286</c:v>
                </c:pt>
                <c:pt idx="97587">
                  <c:v>2.21288</c:v>
                </c:pt>
                <c:pt idx="97588">
                  <c:v>2.2129</c:v>
                </c:pt>
                <c:pt idx="97589">
                  <c:v>2.21292</c:v>
                </c:pt>
                <c:pt idx="97590">
                  <c:v>2.21295</c:v>
                </c:pt>
                <c:pt idx="97591">
                  <c:v>2.21297</c:v>
                </c:pt>
                <c:pt idx="97592">
                  <c:v>2.21299</c:v>
                </c:pt>
                <c:pt idx="97593">
                  <c:v>2.21302</c:v>
                </c:pt>
                <c:pt idx="97594">
                  <c:v>2.21304</c:v>
                </c:pt>
                <c:pt idx="97595">
                  <c:v>2.21306</c:v>
                </c:pt>
                <c:pt idx="97596">
                  <c:v>2.21308</c:v>
                </c:pt>
                <c:pt idx="97597">
                  <c:v>2.21311</c:v>
                </c:pt>
                <c:pt idx="97598">
                  <c:v>2.21313</c:v>
                </c:pt>
                <c:pt idx="97599">
                  <c:v>2.21315</c:v>
                </c:pt>
                <c:pt idx="97600">
                  <c:v>2.21318</c:v>
                </c:pt>
                <c:pt idx="97601">
                  <c:v>2.2132</c:v>
                </c:pt>
                <c:pt idx="97602">
                  <c:v>2.21322</c:v>
                </c:pt>
                <c:pt idx="97603">
                  <c:v>2.21324</c:v>
                </c:pt>
                <c:pt idx="97604">
                  <c:v>2.21326</c:v>
                </c:pt>
                <c:pt idx="97605">
                  <c:v>2.21329</c:v>
                </c:pt>
                <c:pt idx="97606">
                  <c:v>2.21331</c:v>
                </c:pt>
                <c:pt idx="97607">
                  <c:v>2.21333</c:v>
                </c:pt>
                <c:pt idx="97608">
                  <c:v>2.21336</c:v>
                </c:pt>
                <c:pt idx="97609">
                  <c:v>2.21338</c:v>
                </c:pt>
                <c:pt idx="97610">
                  <c:v>2.2134</c:v>
                </c:pt>
                <c:pt idx="97611">
                  <c:v>2.21342</c:v>
                </c:pt>
                <c:pt idx="97612">
                  <c:v>2.21345</c:v>
                </c:pt>
                <c:pt idx="97613">
                  <c:v>2.21347</c:v>
                </c:pt>
                <c:pt idx="97614">
                  <c:v>2.21349</c:v>
                </c:pt>
                <c:pt idx="97615">
                  <c:v>2.21352</c:v>
                </c:pt>
                <c:pt idx="97616">
                  <c:v>2.21354</c:v>
                </c:pt>
                <c:pt idx="97617">
                  <c:v>2.21356</c:v>
                </c:pt>
                <c:pt idx="97618">
                  <c:v>2.21358</c:v>
                </c:pt>
                <c:pt idx="97619">
                  <c:v>2.2136</c:v>
                </c:pt>
                <c:pt idx="97620">
                  <c:v>2.21363</c:v>
                </c:pt>
                <c:pt idx="97621">
                  <c:v>2.21365</c:v>
                </c:pt>
                <c:pt idx="97622">
                  <c:v>2.21367</c:v>
                </c:pt>
                <c:pt idx="97623">
                  <c:v>2.2137</c:v>
                </c:pt>
                <c:pt idx="97624">
                  <c:v>2.21372</c:v>
                </c:pt>
                <c:pt idx="97625">
                  <c:v>2.21374</c:v>
                </c:pt>
                <c:pt idx="97626">
                  <c:v>2.21376</c:v>
                </c:pt>
                <c:pt idx="97627">
                  <c:v>2.21379</c:v>
                </c:pt>
                <c:pt idx="97628">
                  <c:v>2.21381</c:v>
                </c:pt>
                <c:pt idx="97629">
                  <c:v>2.21383</c:v>
                </c:pt>
                <c:pt idx="97630">
                  <c:v>2.21386</c:v>
                </c:pt>
                <c:pt idx="97631">
                  <c:v>2.21388</c:v>
                </c:pt>
                <c:pt idx="97632">
                  <c:v>2.2139</c:v>
                </c:pt>
                <c:pt idx="97633">
                  <c:v>2.21392</c:v>
                </c:pt>
                <c:pt idx="97634">
                  <c:v>2.21395</c:v>
                </c:pt>
                <c:pt idx="97635">
                  <c:v>2.21397</c:v>
                </c:pt>
                <c:pt idx="97636">
                  <c:v>2.21399</c:v>
                </c:pt>
                <c:pt idx="97637">
                  <c:v>2.21401</c:v>
                </c:pt>
                <c:pt idx="97638">
                  <c:v>2.21404</c:v>
                </c:pt>
                <c:pt idx="97639">
                  <c:v>2.21406</c:v>
                </c:pt>
                <c:pt idx="97640">
                  <c:v>2.21408</c:v>
                </c:pt>
                <c:pt idx="97641">
                  <c:v>2.2141</c:v>
                </c:pt>
                <c:pt idx="97642">
                  <c:v>2.21413</c:v>
                </c:pt>
                <c:pt idx="97643">
                  <c:v>2.21415</c:v>
                </c:pt>
                <c:pt idx="97644">
                  <c:v>2.21417</c:v>
                </c:pt>
                <c:pt idx="97645">
                  <c:v>2.2142</c:v>
                </c:pt>
                <c:pt idx="97646">
                  <c:v>2.21422</c:v>
                </c:pt>
                <c:pt idx="97647">
                  <c:v>2.21424</c:v>
                </c:pt>
                <c:pt idx="97648">
                  <c:v>2.21426</c:v>
                </c:pt>
                <c:pt idx="97649">
                  <c:v>2.21429</c:v>
                </c:pt>
                <c:pt idx="97650">
                  <c:v>2.21431</c:v>
                </c:pt>
                <c:pt idx="97651">
                  <c:v>2.21433</c:v>
                </c:pt>
                <c:pt idx="97652">
                  <c:v>2.21435</c:v>
                </c:pt>
                <c:pt idx="97653">
                  <c:v>2.21438</c:v>
                </c:pt>
                <c:pt idx="97654">
                  <c:v>2.2144</c:v>
                </c:pt>
                <c:pt idx="97655">
                  <c:v>2.21442</c:v>
                </c:pt>
                <c:pt idx="97656">
                  <c:v>2.21444</c:v>
                </c:pt>
                <c:pt idx="97657">
                  <c:v>2.21447</c:v>
                </c:pt>
                <c:pt idx="97658">
                  <c:v>2.21449</c:v>
                </c:pt>
                <c:pt idx="97659">
                  <c:v>2.21451</c:v>
                </c:pt>
                <c:pt idx="97660">
                  <c:v>2.21454</c:v>
                </c:pt>
                <c:pt idx="97661">
                  <c:v>2.21456</c:v>
                </c:pt>
                <c:pt idx="97662">
                  <c:v>2.21458</c:v>
                </c:pt>
                <c:pt idx="97663">
                  <c:v>2.2146</c:v>
                </c:pt>
                <c:pt idx="97664">
                  <c:v>2.21463</c:v>
                </c:pt>
                <c:pt idx="97665">
                  <c:v>2.21465</c:v>
                </c:pt>
                <c:pt idx="97666">
                  <c:v>2.21467</c:v>
                </c:pt>
                <c:pt idx="97667">
                  <c:v>2.21469</c:v>
                </c:pt>
                <c:pt idx="97668">
                  <c:v>2.21472</c:v>
                </c:pt>
                <c:pt idx="97669">
                  <c:v>2.21474</c:v>
                </c:pt>
                <c:pt idx="97670">
                  <c:v>2.21476</c:v>
                </c:pt>
                <c:pt idx="97671">
                  <c:v>2.21479</c:v>
                </c:pt>
                <c:pt idx="97672">
                  <c:v>2.21481</c:v>
                </c:pt>
                <c:pt idx="97673">
                  <c:v>2.21483</c:v>
                </c:pt>
                <c:pt idx="97674">
                  <c:v>2.21485</c:v>
                </c:pt>
                <c:pt idx="97675">
                  <c:v>2.21488</c:v>
                </c:pt>
                <c:pt idx="97676">
                  <c:v>2.2149</c:v>
                </c:pt>
                <c:pt idx="97677">
                  <c:v>2.21492</c:v>
                </c:pt>
                <c:pt idx="97678">
                  <c:v>2.21494</c:v>
                </c:pt>
                <c:pt idx="97679">
                  <c:v>2.21497</c:v>
                </c:pt>
                <c:pt idx="97680">
                  <c:v>2.21499</c:v>
                </c:pt>
                <c:pt idx="97681">
                  <c:v>2.21501</c:v>
                </c:pt>
                <c:pt idx="97682">
                  <c:v>2.21503</c:v>
                </c:pt>
                <c:pt idx="97683">
                  <c:v>2.21506</c:v>
                </c:pt>
                <c:pt idx="97684">
                  <c:v>2.21508</c:v>
                </c:pt>
                <c:pt idx="97685">
                  <c:v>2.2151</c:v>
                </c:pt>
                <c:pt idx="97686">
                  <c:v>2.21513</c:v>
                </c:pt>
                <c:pt idx="97687">
                  <c:v>2.21515</c:v>
                </c:pt>
                <c:pt idx="97688">
                  <c:v>2.21517</c:v>
                </c:pt>
                <c:pt idx="97689">
                  <c:v>2.21519</c:v>
                </c:pt>
                <c:pt idx="97690">
                  <c:v>2.21522</c:v>
                </c:pt>
                <c:pt idx="97691">
                  <c:v>2.21524</c:v>
                </c:pt>
                <c:pt idx="97692">
                  <c:v>2.21526</c:v>
                </c:pt>
                <c:pt idx="97693">
                  <c:v>2.21528</c:v>
                </c:pt>
                <c:pt idx="97694">
                  <c:v>2.21531</c:v>
                </c:pt>
                <c:pt idx="97695">
                  <c:v>2.21533</c:v>
                </c:pt>
                <c:pt idx="97696">
                  <c:v>2.21535</c:v>
                </c:pt>
                <c:pt idx="97697">
                  <c:v>2.21537</c:v>
                </c:pt>
                <c:pt idx="97698">
                  <c:v>2.2154</c:v>
                </c:pt>
                <c:pt idx="97699">
                  <c:v>2.21542</c:v>
                </c:pt>
                <c:pt idx="97700">
                  <c:v>2.21544</c:v>
                </c:pt>
                <c:pt idx="97701">
                  <c:v>2.21547</c:v>
                </c:pt>
                <c:pt idx="97702">
                  <c:v>2.21549</c:v>
                </c:pt>
                <c:pt idx="97703">
                  <c:v>2.21551</c:v>
                </c:pt>
                <c:pt idx="97704">
                  <c:v>2.21553</c:v>
                </c:pt>
                <c:pt idx="97705">
                  <c:v>2.21556</c:v>
                </c:pt>
                <c:pt idx="97706">
                  <c:v>2.21558</c:v>
                </c:pt>
                <c:pt idx="97707">
                  <c:v>2.2156</c:v>
                </c:pt>
                <c:pt idx="97708">
                  <c:v>2.21562</c:v>
                </c:pt>
                <c:pt idx="97709">
                  <c:v>2.21565</c:v>
                </c:pt>
                <c:pt idx="97710">
                  <c:v>2.21567</c:v>
                </c:pt>
                <c:pt idx="97711">
                  <c:v>2.21569</c:v>
                </c:pt>
                <c:pt idx="97712">
                  <c:v>2.21571</c:v>
                </c:pt>
                <c:pt idx="97713">
                  <c:v>2.21574</c:v>
                </c:pt>
                <c:pt idx="97714">
                  <c:v>2.21576</c:v>
                </c:pt>
                <c:pt idx="97715">
                  <c:v>2.21578</c:v>
                </c:pt>
                <c:pt idx="97716">
                  <c:v>2.21581</c:v>
                </c:pt>
                <c:pt idx="97717">
                  <c:v>2.21583</c:v>
                </c:pt>
                <c:pt idx="97718">
                  <c:v>2.21585</c:v>
                </c:pt>
                <c:pt idx="97719">
                  <c:v>2.21587</c:v>
                </c:pt>
                <c:pt idx="97720">
                  <c:v>2.2159</c:v>
                </c:pt>
                <c:pt idx="97721">
                  <c:v>2.21592</c:v>
                </c:pt>
                <c:pt idx="97722">
                  <c:v>2.21594</c:v>
                </c:pt>
                <c:pt idx="97723">
                  <c:v>2.21596</c:v>
                </c:pt>
                <c:pt idx="97724">
                  <c:v>2.21599</c:v>
                </c:pt>
                <c:pt idx="97725">
                  <c:v>2.21601</c:v>
                </c:pt>
                <c:pt idx="97726">
                  <c:v>2.21603</c:v>
                </c:pt>
                <c:pt idx="97727">
                  <c:v>2.21605</c:v>
                </c:pt>
                <c:pt idx="97728">
                  <c:v>2.21608</c:v>
                </c:pt>
                <c:pt idx="97729">
                  <c:v>2.2161</c:v>
                </c:pt>
                <c:pt idx="97730">
                  <c:v>2.21612</c:v>
                </c:pt>
                <c:pt idx="97731">
                  <c:v>2.21615</c:v>
                </c:pt>
                <c:pt idx="97732">
                  <c:v>2.21617</c:v>
                </c:pt>
                <c:pt idx="97733">
                  <c:v>2.21619</c:v>
                </c:pt>
                <c:pt idx="97734">
                  <c:v>2.21621</c:v>
                </c:pt>
                <c:pt idx="97735">
                  <c:v>2.21624</c:v>
                </c:pt>
                <c:pt idx="97736">
                  <c:v>2.21626</c:v>
                </c:pt>
                <c:pt idx="97737">
                  <c:v>2.21628</c:v>
                </c:pt>
                <c:pt idx="97738">
                  <c:v>2.2163</c:v>
                </c:pt>
                <c:pt idx="97739">
                  <c:v>2.21633</c:v>
                </c:pt>
                <c:pt idx="97740">
                  <c:v>2.21635</c:v>
                </c:pt>
                <c:pt idx="97741">
                  <c:v>2.21637</c:v>
                </c:pt>
                <c:pt idx="97742">
                  <c:v>2.21639</c:v>
                </c:pt>
                <c:pt idx="97743">
                  <c:v>2.21642</c:v>
                </c:pt>
                <c:pt idx="97744">
                  <c:v>2.21644</c:v>
                </c:pt>
                <c:pt idx="97745">
                  <c:v>2.21646</c:v>
                </c:pt>
                <c:pt idx="97746">
                  <c:v>2.21649</c:v>
                </c:pt>
                <c:pt idx="97747">
                  <c:v>2.21651</c:v>
                </c:pt>
                <c:pt idx="97748">
                  <c:v>2.21653</c:v>
                </c:pt>
                <c:pt idx="97749">
                  <c:v>2.21655</c:v>
                </c:pt>
                <c:pt idx="97750">
                  <c:v>2.21658</c:v>
                </c:pt>
                <c:pt idx="97751">
                  <c:v>2.2166</c:v>
                </c:pt>
                <c:pt idx="97752">
                  <c:v>2.21662</c:v>
                </c:pt>
                <c:pt idx="97753">
                  <c:v>2.21664</c:v>
                </c:pt>
                <c:pt idx="97754">
                  <c:v>2.21667</c:v>
                </c:pt>
                <c:pt idx="97755">
                  <c:v>2.21669</c:v>
                </c:pt>
                <c:pt idx="97756">
                  <c:v>2.21671</c:v>
                </c:pt>
                <c:pt idx="97757">
                  <c:v>2.21673</c:v>
                </c:pt>
                <c:pt idx="97758">
                  <c:v>2.21676</c:v>
                </c:pt>
                <c:pt idx="97759">
                  <c:v>2.21678</c:v>
                </c:pt>
                <c:pt idx="97760">
                  <c:v>2.2168</c:v>
                </c:pt>
                <c:pt idx="97761">
                  <c:v>2.21683</c:v>
                </c:pt>
                <c:pt idx="97762">
                  <c:v>2.21685</c:v>
                </c:pt>
                <c:pt idx="97763">
                  <c:v>2.21687</c:v>
                </c:pt>
                <c:pt idx="97764">
                  <c:v>2.21689</c:v>
                </c:pt>
                <c:pt idx="97765">
                  <c:v>2.21692</c:v>
                </c:pt>
                <c:pt idx="97766">
                  <c:v>2.21694</c:v>
                </c:pt>
                <c:pt idx="97767">
                  <c:v>2.21696</c:v>
                </c:pt>
                <c:pt idx="97768">
                  <c:v>2.21698</c:v>
                </c:pt>
                <c:pt idx="97769">
                  <c:v>2.21701</c:v>
                </c:pt>
                <c:pt idx="97770">
                  <c:v>2.21703</c:v>
                </c:pt>
                <c:pt idx="97771">
                  <c:v>2.21705</c:v>
                </c:pt>
                <c:pt idx="97772">
                  <c:v>2.21707</c:v>
                </c:pt>
                <c:pt idx="97773">
                  <c:v>2.2171</c:v>
                </c:pt>
                <c:pt idx="97774">
                  <c:v>2.21712</c:v>
                </c:pt>
                <c:pt idx="97775">
                  <c:v>2.21714</c:v>
                </c:pt>
                <c:pt idx="97776">
                  <c:v>2.21717</c:v>
                </c:pt>
                <c:pt idx="97777">
                  <c:v>2.21719</c:v>
                </c:pt>
                <c:pt idx="97778">
                  <c:v>2.21721</c:v>
                </c:pt>
                <c:pt idx="97779">
                  <c:v>2.21723</c:v>
                </c:pt>
                <c:pt idx="97780">
                  <c:v>2.21726</c:v>
                </c:pt>
                <c:pt idx="97781">
                  <c:v>2.21728</c:v>
                </c:pt>
                <c:pt idx="97782">
                  <c:v>2.2173</c:v>
                </c:pt>
                <c:pt idx="97783">
                  <c:v>2.21732</c:v>
                </c:pt>
                <c:pt idx="97784">
                  <c:v>2.21735</c:v>
                </c:pt>
                <c:pt idx="97785">
                  <c:v>2.21737</c:v>
                </c:pt>
                <c:pt idx="97786">
                  <c:v>2.21739</c:v>
                </c:pt>
                <c:pt idx="97787">
                  <c:v>2.21741</c:v>
                </c:pt>
                <c:pt idx="97788">
                  <c:v>2.21744</c:v>
                </c:pt>
                <c:pt idx="97789">
                  <c:v>2.21746</c:v>
                </c:pt>
                <c:pt idx="97790">
                  <c:v>2.21748</c:v>
                </c:pt>
                <c:pt idx="97791">
                  <c:v>2.21751</c:v>
                </c:pt>
                <c:pt idx="97792">
                  <c:v>2.21753</c:v>
                </c:pt>
                <c:pt idx="97793">
                  <c:v>2.21755</c:v>
                </c:pt>
                <c:pt idx="97794">
                  <c:v>2.21757</c:v>
                </c:pt>
                <c:pt idx="97795">
                  <c:v>2.2176</c:v>
                </c:pt>
                <c:pt idx="97796">
                  <c:v>2.21762</c:v>
                </c:pt>
                <c:pt idx="97797">
                  <c:v>2.21764</c:v>
                </c:pt>
                <c:pt idx="97798">
                  <c:v>2.21766</c:v>
                </c:pt>
                <c:pt idx="97799">
                  <c:v>2.21769</c:v>
                </c:pt>
                <c:pt idx="97800">
                  <c:v>2.21771</c:v>
                </c:pt>
                <c:pt idx="97801">
                  <c:v>2.21773</c:v>
                </c:pt>
                <c:pt idx="97802">
                  <c:v>2.21775</c:v>
                </c:pt>
                <c:pt idx="97803">
                  <c:v>2.21778</c:v>
                </c:pt>
                <c:pt idx="97804">
                  <c:v>2.2178</c:v>
                </c:pt>
                <c:pt idx="97805">
                  <c:v>2.21782</c:v>
                </c:pt>
                <c:pt idx="97806">
                  <c:v>2.21785</c:v>
                </c:pt>
                <c:pt idx="97807">
                  <c:v>2.21787</c:v>
                </c:pt>
                <c:pt idx="97808">
                  <c:v>2.21789</c:v>
                </c:pt>
                <c:pt idx="97809">
                  <c:v>2.21791</c:v>
                </c:pt>
                <c:pt idx="97810">
                  <c:v>2.21794</c:v>
                </c:pt>
                <c:pt idx="97811">
                  <c:v>2.21796</c:v>
                </c:pt>
                <c:pt idx="97812">
                  <c:v>2.21798</c:v>
                </c:pt>
                <c:pt idx="97813">
                  <c:v>2.218</c:v>
                </c:pt>
                <c:pt idx="97814">
                  <c:v>2.21803</c:v>
                </c:pt>
                <c:pt idx="97815">
                  <c:v>2.21805</c:v>
                </c:pt>
                <c:pt idx="97816">
                  <c:v>2.21807</c:v>
                </c:pt>
                <c:pt idx="97817">
                  <c:v>2.21809</c:v>
                </c:pt>
                <c:pt idx="97818">
                  <c:v>2.21812</c:v>
                </c:pt>
                <c:pt idx="97819">
                  <c:v>2.21814</c:v>
                </c:pt>
                <c:pt idx="97820">
                  <c:v>2.21816</c:v>
                </c:pt>
                <c:pt idx="97821">
                  <c:v>2.21819</c:v>
                </c:pt>
                <c:pt idx="97822">
                  <c:v>2.21821</c:v>
                </c:pt>
                <c:pt idx="97823">
                  <c:v>2.21823</c:v>
                </c:pt>
                <c:pt idx="97824">
                  <c:v>2.21825</c:v>
                </c:pt>
                <c:pt idx="97825">
                  <c:v>2.21828</c:v>
                </c:pt>
                <c:pt idx="97826">
                  <c:v>2.2183</c:v>
                </c:pt>
                <c:pt idx="97827">
                  <c:v>2.21832</c:v>
                </c:pt>
                <c:pt idx="97828">
                  <c:v>2.21834</c:v>
                </c:pt>
                <c:pt idx="97829">
                  <c:v>2.21837</c:v>
                </c:pt>
                <c:pt idx="97830">
                  <c:v>2.21839</c:v>
                </c:pt>
                <c:pt idx="97831">
                  <c:v>2.21841</c:v>
                </c:pt>
                <c:pt idx="97832">
                  <c:v>2.21843</c:v>
                </c:pt>
                <c:pt idx="97833">
                  <c:v>2.21846</c:v>
                </c:pt>
                <c:pt idx="97834">
                  <c:v>2.21848</c:v>
                </c:pt>
                <c:pt idx="97835">
                  <c:v>2.2185</c:v>
                </c:pt>
                <c:pt idx="97836">
                  <c:v>2.21853</c:v>
                </c:pt>
                <c:pt idx="97837">
                  <c:v>2.21855</c:v>
                </c:pt>
                <c:pt idx="97838">
                  <c:v>2.21857</c:v>
                </c:pt>
                <c:pt idx="97839">
                  <c:v>2.21859</c:v>
                </c:pt>
                <c:pt idx="97840">
                  <c:v>2.21862</c:v>
                </c:pt>
                <c:pt idx="97841">
                  <c:v>2.21864</c:v>
                </c:pt>
                <c:pt idx="97842">
                  <c:v>2.21866</c:v>
                </c:pt>
                <c:pt idx="97843">
                  <c:v>2.21868</c:v>
                </c:pt>
                <c:pt idx="97844">
                  <c:v>2.21871</c:v>
                </c:pt>
                <c:pt idx="97845">
                  <c:v>2.21873</c:v>
                </c:pt>
                <c:pt idx="97846">
                  <c:v>2.21875</c:v>
                </c:pt>
                <c:pt idx="97847">
                  <c:v>2.21878</c:v>
                </c:pt>
                <c:pt idx="97848">
                  <c:v>2.2188</c:v>
                </c:pt>
                <c:pt idx="97849">
                  <c:v>2.21882</c:v>
                </c:pt>
                <c:pt idx="97850">
                  <c:v>2.21884</c:v>
                </c:pt>
                <c:pt idx="97851">
                  <c:v>2.21887</c:v>
                </c:pt>
                <c:pt idx="97852">
                  <c:v>2.21889</c:v>
                </c:pt>
                <c:pt idx="97853">
                  <c:v>2.21891</c:v>
                </c:pt>
                <c:pt idx="97854">
                  <c:v>2.21893</c:v>
                </c:pt>
                <c:pt idx="97855">
                  <c:v>2.21896</c:v>
                </c:pt>
                <c:pt idx="97856">
                  <c:v>2.21898</c:v>
                </c:pt>
                <c:pt idx="97857">
                  <c:v>2.219</c:v>
                </c:pt>
                <c:pt idx="97858">
                  <c:v>2.21902</c:v>
                </c:pt>
                <c:pt idx="97859">
                  <c:v>2.21905</c:v>
                </c:pt>
                <c:pt idx="97860">
                  <c:v>2.21907</c:v>
                </c:pt>
                <c:pt idx="97861">
                  <c:v>2.21909</c:v>
                </c:pt>
                <c:pt idx="97862">
                  <c:v>2.21912</c:v>
                </c:pt>
                <c:pt idx="97863">
                  <c:v>2.21914</c:v>
                </c:pt>
                <c:pt idx="97864">
                  <c:v>2.21916</c:v>
                </c:pt>
                <c:pt idx="97865">
                  <c:v>2.21918</c:v>
                </c:pt>
                <c:pt idx="97866">
                  <c:v>2.21921</c:v>
                </c:pt>
                <c:pt idx="97867">
                  <c:v>2.21923</c:v>
                </c:pt>
                <c:pt idx="97868">
                  <c:v>2.21925</c:v>
                </c:pt>
                <c:pt idx="97869">
                  <c:v>2.21927</c:v>
                </c:pt>
                <c:pt idx="97870">
                  <c:v>2.2193</c:v>
                </c:pt>
                <c:pt idx="97871">
                  <c:v>2.21932</c:v>
                </c:pt>
                <c:pt idx="97872">
                  <c:v>2.21934</c:v>
                </c:pt>
                <c:pt idx="97873">
                  <c:v>2.21936</c:v>
                </c:pt>
                <c:pt idx="97874">
                  <c:v>2.21939</c:v>
                </c:pt>
                <c:pt idx="97875">
                  <c:v>2.21941</c:v>
                </c:pt>
                <c:pt idx="97876">
                  <c:v>2.21943</c:v>
                </c:pt>
                <c:pt idx="97877">
                  <c:v>2.21946</c:v>
                </c:pt>
                <c:pt idx="97878">
                  <c:v>2.21948</c:v>
                </c:pt>
                <c:pt idx="97879">
                  <c:v>2.2195</c:v>
                </c:pt>
                <c:pt idx="97880">
                  <c:v>2.21952</c:v>
                </c:pt>
                <c:pt idx="97881">
                  <c:v>2.21955</c:v>
                </c:pt>
                <c:pt idx="97882">
                  <c:v>2.21957</c:v>
                </c:pt>
                <c:pt idx="97883">
                  <c:v>2.21959</c:v>
                </c:pt>
                <c:pt idx="97884">
                  <c:v>2.21962</c:v>
                </c:pt>
                <c:pt idx="97885">
                  <c:v>2.21964</c:v>
                </c:pt>
                <c:pt idx="97886">
                  <c:v>2.21966</c:v>
                </c:pt>
                <c:pt idx="97887">
                  <c:v>2.21968</c:v>
                </c:pt>
                <c:pt idx="97888">
                  <c:v>2.2197</c:v>
                </c:pt>
                <c:pt idx="97889">
                  <c:v>2.21973</c:v>
                </c:pt>
                <c:pt idx="97890">
                  <c:v>2.21975</c:v>
                </c:pt>
                <c:pt idx="97891">
                  <c:v>2.21977</c:v>
                </c:pt>
                <c:pt idx="97892">
                  <c:v>2.2198</c:v>
                </c:pt>
                <c:pt idx="97893">
                  <c:v>2.21982</c:v>
                </c:pt>
                <c:pt idx="97894">
                  <c:v>2.21984</c:v>
                </c:pt>
                <c:pt idx="97895">
                  <c:v>2.21986</c:v>
                </c:pt>
                <c:pt idx="97896">
                  <c:v>2.21989</c:v>
                </c:pt>
                <c:pt idx="97897">
                  <c:v>2.21991</c:v>
                </c:pt>
                <c:pt idx="97898">
                  <c:v>2.21993</c:v>
                </c:pt>
                <c:pt idx="97899">
                  <c:v>2.21996</c:v>
                </c:pt>
                <c:pt idx="97900">
                  <c:v>2.21998</c:v>
                </c:pt>
                <c:pt idx="97901">
                  <c:v>2.22</c:v>
                </c:pt>
                <c:pt idx="97902">
                  <c:v>2.22002</c:v>
                </c:pt>
                <c:pt idx="97903">
                  <c:v>2.22004</c:v>
                </c:pt>
                <c:pt idx="97904">
                  <c:v>2.22007</c:v>
                </c:pt>
                <c:pt idx="97905">
                  <c:v>2.22009</c:v>
                </c:pt>
                <c:pt idx="97906">
                  <c:v>2.22011</c:v>
                </c:pt>
                <c:pt idx="97907">
                  <c:v>2.22014</c:v>
                </c:pt>
                <c:pt idx="97908">
                  <c:v>2.22016</c:v>
                </c:pt>
                <c:pt idx="97909">
                  <c:v>2.22018</c:v>
                </c:pt>
                <c:pt idx="97910">
                  <c:v>2.2202</c:v>
                </c:pt>
                <c:pt idx="97911">
                  <c:v>2.22023</c:v>
                </c:pt>
                <c:pt idx="97912">
                  <c:v>2.22025</c:v>
                </c:pt>
                <c:pt idx="97913">
                  <c:v>2.22027</c:v>
                </c:pt>
                <c:pt idx="97914">
                  <c:v>2.2203</c:v>
                </c:pt>
                <c:pt idx="97915">
                  <c:v>2.22032</c:v>
                </c:pt>
                <c:pt idx="97916">
                  <c:v>2.22034</c:v>
                </c:pt>
                <c:pt idx="97917">
                  <c:v>2.22036</c:v>
                </c:pt>
                <c:pt idx="97918">
                  <c:v>2.22038</c:v>
                </c:pt>
                <c:pt idx="97919">
                  <c:v>2.22041</c:v>
                </c:pt>
                <c:pt idx="97920">
                  <c:v>2.22043</c:v>
                </c:pt>
                <c:pt idx="97921">
                  <c:v>2.22045</c:v>
                </c:pt>
                <c:pt idx="97922">
                  <c:v>2.22048</c:v>
                </c:pt>
                <c:pt idx="97923">
                  <c:v>2.2205</c:v>
                </c:pt>
                <c:pt idx="97924">
                  <c:v>2.22052</c:v>
                </c:pt>
                <c:pt idx="97925">
                  <c:v>2.22054</c:v>
                </c:pt>
                <c:pt idx="97926">
                  <c:v>2.22057</c:v>
                </c:pt>
                <c:pt idx="97927">
                  <c:v>2.22059</c:v>
                </c:pt>
                <c:pt idx="97928">
                  <c:v>2.22061</c:v>
                </c:pt>
                <c:pt idx="97929">
                  <c:v>2.22064</c:v>
                </c:pt>
                <c:pt idx="97930">
                  <c:v>2.22066</c:v>
                </c:pt>
                <c:pt idx="97931">
                  <c:v>2.22068</c:v>
                </c:pt>
                <c:pt idx="97932">
                  <c:v>2.2207</c:v>
                </c:pt>
                <c:pt idx="97933">
                  <c:v>2.22073</c:v>
                </c:pt>
                <c:pt idx="97934">
                  <c:v>2.22075</c:v>
                </c:pt>
                <c:pt idx="97935">
                  <c:v>2.22077</c:v>
                </c:pt>
                <c:pt idx="97936">
                  <c:v>2.22079</c:v>
                </c:pt>
                <c:pt idx="97937">
                  <c:v>2.22082</c:v>
                </c:pt>
                <c:pt idx="97938">
                  <c:v>2.22084</c:v>
                </c:pt>
                <c:pt idx="97939">
                  <c:v>2.22086</c:v>
                </c:pt>
                <c:pt idx="97940">
                  <c:v>2.22088</c:v>
                </c:pt>
                <c:pt idx="97941">
                  <c:v>2.22091</c:v>
                </c:pt>
                <c:pt idx="97942">
                  <c:v>2.22093</c:v>
                </c:pt>
                <c:pt idx="97943">
                  <c:v>2.22095</c:v>
                </c:pt>
                <c:pt idx="97944">
                  <c:v>2.22098</c:v>
                </c:pt>
                <c:pt idx="97945">
                  <c:v>2.221</c:v>
                </c:pt>
                <c:pt idx="97946">
                  <c:v>2.22102</c:v>
                </c:pt>
                <c:pt idx="97947">
                  <c:v>2.22104</c:v>
                </c:pt>
                <c:pt idx="97948">
                  <c:v>2.22107</c:v>
                </c:pt>
                <c:pt idx="97949">
                  <c:v>2.22109</c:v>
                </c:pt>
                <c:pt idx="97950">
                  <c:v>2.22111</c:v>
                </c:pt>
                <c:pt idx="97951">
                  <c:v>2.22113</c:v>
                </c:pt>
                <c:pt idx="97952">
                  <c:v>2.22116</c:v>
                </c:pt>
                <c:pt idx="97953">
                  <c:v>2.22118</c:v>
                </c:pt>
                <c:pt idx="97954">
                  <c:v>2.2212</c:v>
                </c:pt>
                <c:pt idx="97955">
                  <c:v>2.22122</c:v>
                </c:pt>
                <c:pt idx="97956">
                  <c:v>2.22125</c:v>
                </c:pt>
                <c:pt idx="97957">
                  <c:v>2.22127</c:v>
                </c:pt>
                <c:pt idx="97958">
                  <c:v>2.22129</c:v>
                </c:pt>
                <c:pt idx="97959">
                  <c:v>2.22132</c:v>
                </c:pt>
                <c:pt idx="97960">
                  <c:v>2.22134</c:v>
                </c:pt>
                <c:pt idx="97961">
                  <c:v>2.22136</c:v>
                </c:pt>
                <c:pt idx="97962">
                  <c:v>2.22138</c:v>
                </c:pt>
                <c:pt idx="97963">
                  <c:v>2.22141</c:v>
                </c:pt>
                <c:pt idx="97964">
                  <c:v>2.22143</c:v>
                </c:pt>
                <c:pt idx="97965">
                  <c:v>2.22145</c:v>
                </c:pt>
                <c:pt idx="97966">
                  <c:v>2.22147</c:v>
                </c:pt>
                <c:pt idx="97967">
                  <c:v>2.2215</c:v>
                </c:pt>
                <c:pt idx="97968">
                  <c:v>2.22152</c:v>
                </c:pt>
                <c:pt idx="97969">
                  <c:v>2.22154</c:v>
                </c:pt>
                <c:pt idx="97970">
                  <c:v>2.22157</c:v>
                </c:pt>
                <c:pt idx="97971">
                  <c:v>2.22159</c:v>
                </c:pt>
                <c:pt idx="97972">
                  <c:v>2.22161</c:v>
                </c:pt>
                <c:pt idx="97973">
                  <c:v>2.22163</c:v>
                </c:pt>
                <c:pt idx="97974">
                  <c:v>2.22166</c:v>
                </c:pt>
                <c:pt idx="97975">
                  <c:v>2.22168</c:v>
                </c:pt>
                <c:pt idx="97976">
                  <c:v>2.2217</c:v>
                </c:pt>
                <c:pt idx="97977">
                  <c:v>2.22172</c:v>
                </c:pt>
                <c:pt idx="97978">
                  <c:v>2.22175</c:v>
                </c:pt>
                <c:pt idx="97979">
                  <c:v>2.22177</c:v>
                </c:pt>
                <c:pt idx="97980">
                  <c:v>2.22179</c:v>
                </c:pt>
                <c:pt idx="97981">
                  <c:v>2.22181</c:v>
                </c:pt>
                <c:pt idx="97982">
                  <c:v>2.22184</c:v>
                </c:pt>
                <c:pt idx="97983">
                  <c:v>2.22186</c:v>
                </c:pt>
                <c:pt idx="97984">
                  <c:v>2.22188</c:v>
                </c:pt>
                <c:pt idx="97985">
                  <c:v>2.22191</c:v>
                </c:pt>
                <c:pt idx="97986">
                  <c:v>2.22193</c:v>
                </c:pt>
                <c:pt idx="97987">
                  <c:v>2.22195</c:v>
                </c:pt>
                <c:pt idx="97988">
                  <c:v>2.22197</c:v>
                </c:pt>
                <c:pt idx="97989">
                  <c:v>2.222</c:v>
                </c:pt>
                <c:pt idx="97990">
                  <c:v>2.22202</c:v>
                </c:pt>
                <c:pt idx="97991">
                  <c:v>2.22204</c:v>
                </c:pt>
                <c:pt idx="97992">
                  <c:v>2.22206</c:v>
                </c:pt>
                <c:pt idx="97993">
                  <c:v>2.22209</c:v>
                </c:pt>
                <c:pt idx="97994">
                  <c:v>2.22211</c:v>
                </c:pt>
                <c:pt idx="97995">
                  <c:v>2.22213</c:v>
                </c:pt>
                <c:pt idx="97996">
                  <c:v>2.22215</c:v>
                </c:pt>
                <c:pt idx="97997">
                  <c:v>2.22218</c:v>
                </c:pt>
                <c:pt idx="97998">
                  <c:v>2.2222</c:v>
                </c:pt>
                <c:pt idx="97999">
                  <c:v>2.22222</c:v>
                </c:pt>
                <c:pt idx="98000">
                  <c:v>2.22225</c:v>
                </c:pt>
                <c:pt idx="98001">
                  <c:v>2.22227</c:v>
                </c:pt>
                <c:pt idx="98002">
                  <c:v>2.22229</c:v>
                </c:pt>
                <c:pt idx="98003">
                  <c:v>2.22231</c:v>
                </c:pt>
                <c:pt idx="98004">
                  <c:v>2.22234</c:v>
                </c:pt>
                <c:pt idx="98005">
                  <c:v>2.22236</c:v>
                </c:pt>
                <c:pt idx="98006">
                  <c:v>2.22238</c:v>
                </c:pt>
                <c:pt idx="98007">
                  <c:v>2.2224</c:v>
                </c:pt>
                <c:pt idx="98008">
                  <c:v>2.22243</c:v>
                </c:pt>
                <c:pt idx="98009">
                  <c:v>2.22245</c:v>
                </c:pt>
                <c:pt idx="98010">
                  <c:v>2.22247</c:v>
                </c:pt>
                <c:pt idx="98011">
                  <c:v>2.22249</c:v>
                </c:pt>
                <c:pt idx="98012">
                  <c:v>2.22252</c:v>
                </c:pt>
                <c:pt idx="98013">
                  <c:v>2.22254</c:v>
                </c:pt>
                <c:pt idx="98014">
                  <c:v>2.22256</c:v>
                </c:pt>
                <c:pt idx="98015">
                  <c:v>2.22259</c:v>
                </c:pt>
                <c:pt idx="98016">
                  <c:v>2.22261</c:v>
                </c:pt>
                <c:pt idx="98017">
                  <c:v>2.22263</c:v>
                </c:pt>
                <c:pt idx="98018">
                  <c:v>2.22265</c:v>
                </c:pt>
                <c:pt idx="98019">
                  <c:v>2.22268</c:v>
                </c:pt>
                <c:pt idx="98020">
                  <c:v>2.2227</c:v>
                </c:pt>
                <c:pt idx="98021">
                  <c:v>2.22272</c:v>
                </c:pt>
                <c:pt idx="98022">
                  <c:v>2.22274</c:v>
                </c:pt>
                <c:pt idx="98023">
                  <c:v>2.22277</c:v>
                </c:pt>
                <c:pt idx="98024">
                  <c:v>2.22279</c:v>
                </c:pt>
                <c:pt idx="98025">
                  <c:v>2.22281</c:v>
                </c:pt>
                <c:pt idx="98026">
                  <c:v>2.22283</c:v>
                </c:pt>
                <c:pt idx="98027">
                  <c:v>2.22286</c:v>
                </c:pt>
                <c:pt idx="98028">
                  <c:v>2.22288</c:v>
                </c:pt>
                <c:pt idx="98029">
                  <c:v>2.2229</c:v>
                </c:pt>
                <c:pt idx="98030">
                  <c:v>2.22293</c:v>
                </c:pt>
                <c:pt idx="98031">
                  <c:v>2.22295</c:v>
                </c:pt>
                <c:pt idx="98032">
                  <c:v>2.22297</c:v>
                </c:pt>
                <c:pt idx="98033">
                  <c:v>2.22299</c:v>
                </c:pt>
                <c:pt idx="98034">
                  <c:v>2.22302</c:v>
                </c:pt>
                <c:pt idx="98035">
                  <c:v>2.22304</c:v>
                </c:pt>
                <c:pt idx="98036">
                  <c:v>2.22306</c:v>
                </c:pt>
                <c:pt idx="98037">
                  <c:v>2.22308</c:v>
                </c:pt>
                <c:pt idx="98038">
                  <c:v>2.22311</c:v>
                </c:pt>
                <c:pt idx="98039">
                  <c:v>2.22313</c:v>
                </c:pt>
                <c:pt idx="98040">
                  <c:v>2.22315</c:v>
                </c:pt>
                <c:pt idx="98041">
                  <c:v>2.22317</c:v>
                </c:pt>
                <c:pt idx="98042">
                  <c:v>2.2232</c:v>
                </c:pt>
                <c:pt idx="98043">
                  <c:v>2.22322</c:v>
                </c:pt>
                <c:pt idx="98044">
                  <c:v>2.22324</c:v>
                </c:pt>
                <c:pt idx="98045">
                  <c:v>2.22327</c:v>
                </c:pt>
                <c:pt idx="98046">
                  <c:v>2.22329</c:v>
                </c:pt>
                <c:pt idx="98047">
                  <c:v>2.22331</c:v>
                </c:pt>
                <c:pt idx="98048">
                  <c:v>2.22333</c:v>
                </c:pt>
                <c:pt idx="98049">
                  <c:v>2.22336</c:v>
                </c:pt>
                <c:pt idx="98050">
                  <c:v>2.22338</c:v>
                </c:pt>
                <c:pt idx="98051">
                  <c:v>2.2234</c:v>
                </c:pt>
                <c:pt idx="98052">
                  <c:v>2.22342</c:v>
                </c:pt>
                <c:pt idx="98053">
                  <c:v>2.22345</c:v>
                </c:pt>
                <c:pt idx="98054">
                  <c:v>2.22347</c:v>
                </c:pt>
                <c:pt idx="98055">
                  <c:v>2.22349</c:v>
                </c:pt>
                <c:pt idx="98056">
                  <c:v>2.22351</c:v>
                </c:pt>
                <c:pt idx="98057">
                  <c:v>2.22354</c:v>
                </c:pt>
                <c:pt idx="98058">
                  <c:v>2.22356</c:v>
                </c:pt>
                <c:pt idx="98059">
                  <c:v>2.22358</c:v>
                </c:pt>
                <c:pt idx="98060">
                  <c:v>2.22361</c:v>
                </c:pt>
                <c:pt idx="98061">
                  <c:v>2.22363</c:v>
                </c:pt>
                <c:pt idx="98062">
                  <c:v>2.22365</c:v>
                </c:pt>
                <c:pt idx="98063">
                  <c:v>2.22367</c:v>
                </c:pt>
                <c:pt idx="98064">
                  <c:v>2.2237</c:v>
                </c:pt>
                <c:pt idx="98065">
                  <c:v>2.22372</c:v>
                </c:pt>
                <c:pt idx="98066">
                  <c:v>2.22374</c:v>
                </c:pt>
                <c:pt idx="98067">
                  <c:v>2.22376</c:v>
                </c:pt>
                <c:pt idx="98068">
                  <c:v>2.22379</c:v>
                </c:pt>
                <c:pt idx="98069">
                  <c:v>2.22381</c:v>
                </c:pt>
                <c:pt idx="98070">
                  <c:v>2.22383</c:v>
                </c:pt>
                <c:pt idx="98071">
                  <c:v>2.22385</c:v>
                </c:pt>
                <c:pt idx="98072">
                  <c:v>2.22388</c:v>
                </c:pt>
                <c:pt idx="98073">
                  <c:v>2.2239</c:v>
                </c:pt>
                <c:pt idx="98074">
                  <c:v>2.22392</c:v>
                </c:pt>
                <c:pt idx="98075">
                  <c:v>2.22395</c:v>
                </c:pt>
                <c:pt idx="98076">
                  <c:v>2.22397</c:v>
                </c:pt>
                <c:pt idx="98077">
                  <c:v>2.22399</c:v>
                </c:pt>
                <c:pt idx="98078">
                  <c:v>2.22401</c:v>
                </c:pt>
                <c:pt idx="98079">
                  <c:v>2.22404</c:v>
                </c:pt>
                <c:pt idx="98080">
                  <c:v>2.22406</c:v>
                </c:pt>
                <c:pt idx="98081">
                  <c:v>2.22408</c:v>
                </c:pt>
                <c:pt idx="98082">
                  <c:v>2.2241</c:v>
                </c:pt>
                <c:pt idx="98083">
                  <c:v>2.22413</c:v>
                </c:pt>
                <c:pt idx="98084">
                  <c:v>2.22415</c:v>
                </c:pt>
                <c:pt idx="98085">
                  <c:v>2.22417</c:v>
                </c:pt>
                <c:pt idx="98086">
                  <c:v>2.22419</c:v>
                </c:pt>
                <c:pt idx="98087">
                  <c:v>2.22422</c:v>
                </c:pt>
                <c:pt idx="98088">
                  <c:v>2.22424</c:v>
                </c:pt>
                <c:pt idx="98089">
                  <c:v>2.22426</c:v>
                </c:pt>
                <c:pt idx="98090">
                  <c:v>2.22429</c:v>
                </c:pt>
                <c:pt idx="98091">
                  <c:v>2.22431</c:v>
                </c:pt>
                <c:pt idx="98092">
                  <c:v>2.22433</c:v>
                </c:pt>
                <c:pt idx="98093">
                  <c:v>2.22435</c:v>
                </c:pt>
                <c:pt idx="98094">
                  <c:v>2.22438</c:v>
                </c:pt>
                <c:pt idx="98095">
                  <c:v>2.2244</c:v>
                </c:pt>
                <c:pt idx="98096">
                  <c:v>2.22442</c:v>
                </c:pt>
                <c:pt idx="98097">
                  <c:v>2.22444</c:v>
                </c:pt>
                <c:pt idx="98098">
                  <c:v>2.22447</c:v>
                </c:pt>
                <c:pt idx="98099">
                  <c:v>2.22449</c:v>
                </c:pt>
                <c:pt idx="98100">
                  <c:v>2.22451</c:v>
                </c:pt>
                <c:pt idx="98101">
                  <c:v>2.22453</c:v>
                </c:pt>
                <c:pt idx="98102">
                  <c:v>2.22456</c:v>
                </c:pt>
                <c:pt idx="98103">
                  <c:v>2.22458</c:v>
                </c:pt>
                <c:pt idx="98104">
                  <c:v>2.2246</c:v>
                </c:pt>
                <c:pt idx="98105">
                  <c:v>2.22463</c:v>
                </c:pt>
                <c:pt idx="98106">
                  <c:v>2.22465</c:v>
                </c:pt>
                <c:pt idx="98107">
                  <c:v>2.22467</c:v>
                </c:pt>
                <c:pt idx="98108">
                  <c:v>2.22469</c:v>
                </c:pt>
                <c:pt idx="98109">
                  <c:v>2.22472</c:v>
                </c:pt>
                <c:pt idx="98110">
                  <c:v>2.22474</c:v>
                </c:pt>
                <c:pt idx="98111">
                  <c:v>2.22476</c:v>
                </c:pt>
                <c:pt idx="98112">
                  <c:v>2.22478</c:v>
                </c:pt>
                <c:pt idx="98113">
                  <c:v>2.22481</c:v>
                </c:pt>
                <c:pt idx="98114">
                  <c:v>2.22483</c:v>
                </c:pt>
                <c:pt idx="98115">
                  <c:v>2.22485</c:v>
                </c:pt>
                <c:pt idx="98116">
                  <c:v>2.22487</c:v>
                </c:pt>
                <c:pt idx="98117">
                  <c:v>2.2249</c:v>
                </c:pt>
                <c:pt idx="98118">
                  <c:v>2.22492</c:v>
                </c:pt>
                <c:pt idx="98119">
                  <c:v>2.22494</c:v>
                </c:pt>
                <c:pt idx="98120">
                  <c:v>2.22497</c:v>
                </c:pt>
                <c:pt idx="98121">
                  <c:v>2.22499</c:v>
                </c:pt>
                <c:pt idx="98122">
                  <c:v>2.22501</c:v>
                </c:pt>
                <c:pt idx="98123">
                  <c:v>2.22503</c:v>
                </c:pt>
                <c:pt idx="98124">
                  <c:v>2.22506</c:v>
                </c:pt>
                <c:pt idx="98125">
                  <c:v>2.22508</c:v>
                </c:pt>
                <c:pt idx="98126">
                  <c:v>2.2251</c:v>
                </c:pt>
                <c:pt idx="98127">
                  <c:v>2.22512</c:v>
                </c:pt>
                <c:pt idx="98128">
                  <c:v>2.22515</c:v>
                </c:pt>
                <c:pt idx="98129">
                  <c:v>2.22517</c:v>
                </c:pt>
                <c:pt idx="98130">
                  <c:v>2.22519</c:v>
                </c:pt>
                <c:pt idx="98131">
                  <c:v>2.22521</c:v>
                </c:pt>
                <c:pt idx="98132">
                  <c:v>2.22524</c:v>
                </c:pt>
                <c:pt idx="98133">
                  <c:v>2.22526</c:v>
                </c:pt>
                <c:pt idx="98134">
                  <c:v>2.22528</c:v>
                </c:pt>
                <c:pt idx="98135">
                  <c:v>2.22531</c:v>
                </c:pt>
                <c:pt idx="98136">
                  <c:v>2.22533</c:v>
                </c:pt>
                <c:pt idx="98137">
                  <c:v>2.22535</c:v>
                </c:pt>
                <c:pt idx="98138">
                  <c:v>2.22537</c:v>
                </c:pt>
                <c:pt idx="98139">
                  <c:v>2.2254</c:v>
                </c:pt>
                <c:pt idx="98140">
                  <c:v>2.22542</c:v>
                </c:pt>
                <c:pt idx="98141">
                  <c:v>2.22544</c:v>
                </c:pt>
                <c:pt idx="98142">
                  <c:v>2.22546</c:v>
                </c:pt>
                <c:pt idx="98143">
                  <c:v>2.22549</c:v>
                </c:pt>
                <c:pt idx="98144">
                  <c:v>2.22551</c:v>
                </c:pt>
                <c:pt idx="98145">
                  <c:v>2.22553</c:v>
                </c:pt>
                <c:pt idx="98146">
                  <c:v>2.22556</c:v>
                </c:pt>
                <c:pt idx="98147">
                  <c:v>2.22558</c:v>
                </c:pt>
                <c:pt idx="98148">
                  <c:v>2.2256</c:v>
                </c:pt>
                <c:pt idx="98149">
                  <c:v>2.22562</c:v>
                </c:pt>
                <c:pt idx="98150">
                  <c:v>2.22565</c:v>
                </c:pt>
                <c:pt idx="98151">
                  <c:v>2.22567</c:v>
                </c:pt>
                <c:pt idx="98152">
                  <c:v>2.22569</c:v>
                </c:pt>
                <c:pt idx="98153">
                  <c:v>2.22571</c:v>
                </c:pt>
                <c:pt idx="98154">
                  <c:v>2.22574</c:v>
                </c:pt>
                <c:pt idx="98155">
                  <c:v>2.22576</c:v>
                </c:pt>
                <c:pt idx="98156">
                  <c:v>2.22578</c:v>
                </c:pt>
                <c:pt idx="98157">
                  <c:v>2.2258</c:v>
                </c:pt>
                <c:pt idx="98158">
                  <c:v>2.22583</c:v>
                </c:pt>
                <c:pt idx="98159">
                  <c:v>2.22585</c:v>
                </c:pt>
                <c:pt idx="98160">
                  <c:v>2.22587</c:v>
                </c:pt>
                <c:pt idx="98161">
                  <c:v>2.2259</c:v>
                </c:pt>
                <c:pt idx="98162">
                  <c:v>2.22592</c:v>
                </c:pt>
                <c:pt idx="98163">
                  <c:v>2.22594</c:v>
                </c:pt>
                <c:pt idx="98164">
                  <c:v>2.22596</c:v>
                </c:pt>
                <c:pt idx="98165">
                  <c:v>2.22599</c:v>
                </c:pt>
                <c:pt idx="98166">
                  <c:v>2.22601</c:v>
                </c:pt>
                <c:pt idx="98167">
                  <c:v>2.22603</c:v>
                </c:pt>
                <c:pt idx="98168">
                  <c:v>2.22605</c:v>
                </c:pt>
                <c:pt idx="98169">
                  <c:v>2.22608</c:v>
                </c:pt>
                <c:pt idx="98170">
                  <c:v>2.2261</c:v>
                </c:pt>
                <c:pt idx="98171">
                  <c:v>2.22612</c:v>
                </c:pt>
                <c:pt idx="98172">
                  <c:v>2.22614</c:v>
                </c:pt>
                <c:pt idx="98173">
                  <c:v>2.22617</c:v>
                </c:pt>
                <c:pt idx="98174">
                  <c:v>2.22619</c:v>
                </c:pt>
                <c:pt idx="98175">
                  <c:v>2.22621</c:v>
                </c:pt>
                <c:pt idx="98176">
                  <c:v>2.22624</c:v>
                </c:pt>
                <c:pt idx="98177">
                  <c:v>2.22626</c:v>
                </c:pt>
                <c:pt idx="98178">
                  <c:v>2.22628</c:v>
                </c:pt>
                <c:pt idx="98179">
                  <c:v>2.2263</c:v>
                </c:pt>
                <c:pt idx="98180">
                  <c:v>2.22633</c:v>
                </c:pt>
                <c:pt idx="98181">
                  <c:v>2.22635</c:v>
                </c:pt>
                <c:pt idx="98182">
                  <c:v>2.22637</c:v>
                </c:pt>
                <c:pt idx="98183">
                  <c:v>2.2264</c:v>
                </c:pt>
                <c:pt idx="98184">
                  <c:v>2.22642</c:v>
                </c:pt>
                <c:pt idx="98185">
                  <c:v>2.22644</c:v>
                </c:pt>
                <c:pt idx="98186">
                  <c:v>2.22646</c:v>
                </c:pt>
                <c:pt idx="98187">
                  <c:v>2.22648</c:v>
                </c:pt>
                <c:pt idx="98188">
                  <c:v>2.22651</c:v>
                </c:pt>
                <c:pt idx="98189">
                  <c:v>2.22653</c:v>
                </c:pt>
                <c:pt idx="98190">
                  <c:v>2.22655</c:v>
                </c:pt>
                <c:pt idx="98191">
                  <c:v>2.22658</c:v>
                </c:pt>
                <c:pt idx="98192">
                  <c:v>2.2266</c:v>
                </c:pt>
                <c:pt idx="98193">
                  <c:v>2.22662</c:v>
                </c:pt>
                <c:pt idx="98194">
                  <c:v>2.22664</c:v>
                </c:pt>
                <c:pt idx="98195">
                  <c:v>2.22667</c:v>
                </c:pt>
                <c:pt idx="98196">
                  <c:v>2.22669</c:v>
                </c:pt>
                <c:pt idx="98197">
                  <c:v>2.22671</c:v>
                </c:pt>
                <c:pt idx="98198">
                  <c:v>2.22674</c:v>
                </c:pt>
                <c:pt idx="98199">
                  <c:v>2.22676</c:v>
                </c:pt>
                <c:pt idx="98200">
                  <c:v>2.22678</c:v>
                </c:pt>
                <c:pt idx="98201">
                  <c:v>2.2268</c:v>
                </c:pt>
                <c:pt idx="98202">
                  <c:v>2.22682</c:v>
                </c:pt>
                <c:pt idx="98203">
                  <c:v>2.22685</c:v>
                </c:pt>
                <c:pt idx="98204">
                  <c:v>2.22687</c:v>
                </c:pt>
                <c:pt idx="98205">
                  <c:v>2.22689</c:v>
                </c:pt>
                <c:pt idx="98206">
                  <c:v>2.22692</c:v>
                </c:pt>
                <c:pt idx="98207">
                  <c:v>2.22694</c:v>
                </c:pt>
                <c:pt idx="98208">
                  <c:v>2.22696</c:v>
                </c:pt>
                <c:pt idx="98209">
                  <c:v>2.22698</c:v>
                </c:pt>
                <c:pt idx="98210">
                  <c:v>2.22701</c:v>
                </c:pt>
                <c:pt idx="98211">
                  <c:v>2.22703</c:v>
                </c:pt>
                <c:pt idx="98212">
                  <c:v>2.22705</c:v>
                </c:pt>
                <c:pt idx="98213">
                  <c:v>2.22708</c:v>
                </c:pt>
                <c:pt idx="98214">
                  <c:v>2.2271</c:v>
                </c:pt>
                <c:pt idx="98215">
                  <c:v>2.22712</c:v>
                </c:pt>
                <c:pt idx="98216">
                  <c:v>2.22714</c:v>
                </c:pt>
                <c:pt idx="98217">
                  <c:v>2.22717</c:v>
                </c:pt>
                <c:pt idx="98218">
                  <c:v>2.22719</c:v>
                </c:pt>
                <c:pt idx="98219">
                  <c:v>2.22721</c:v>
                </c:pt>
                <c:pt idx="98220">
                  <c:v>2.22723</c:v>
                </c:pt>
                <c:pt idx="98221">
                  <c:v>2.22726</c:v>
                </c:pt>
                <c:pt idx="98222">
                  <c:v>2.22728</c:v>
                </c:pt>
                <c:pt idx="98223">
                  <c:v>2.2273</c:v>
                </c:pt>
                <c:pt idx="98224">
                  <c:v>2.22732</c:v>
                </c:pt>
                <c:pt idx="98225">
                  <c:v>2.22735</c:v>
                </c:pt>
                <c:pt idx="98226">
                  <c:v>2.22737</c:v>
                </c:pt>
                <c:pt idx="98227">
                  <c:v>2.22739</c:v>
                </c:pt>
                <c:pt idx="98228">
                  <c:v>2.22742</c:v>
                </c:pt>
                <c:pt idx="98229">
                  <c:v>2.22744</c:v>
                </c:pt>
                <c:pt idx="98230">
                  <c:v>2.22746</c:v>
                </c:pt>
                <c:pt idx="98231">
                  <c:v>2.22748</c:v>
                </c:pt>
                <c:pt idx="98232">
                  <c:v>2.22751</c:v>
                </c:pt>
                <c:pt idx="98233">
                  <c:v>2.22753</c:v>
                </c:pt>
                <c:pt idx="98234">
                  <c:v>2.22755</c:v>
                </c:pt>
                <c:pt idx="98235">
                  <c:v>2.22757</c:v>
                </c:pt>
                <c:pt idx="98236">
                  <c:v>2.2276</c:v>
                </c:pt>
                <c:pt idx="98237">
                  <c:v>2.22762</c:v>
                </c:pt>
                <c:pt idx="98238">
                  <c:v>2.22764</c:v>
                </c:pt>
                <c:pt idx="98239">
                  <c:v>2.22766</c:v>
                </c:pt>
                <c:pt idx="98240">
                  <c:v>2.22769</c:v>
                </c:pt>
                <c:pt idx="98241">
                  <c:v>2.22771</c:v>
                </c:pt>
                <c:pt idx="98242">
                  <c:v>2.22773</c:v>
                </c:pt>
                <c:pt idx="98243">
                  <c:v>2.22776</c:v>
                </c:pt>
                <c:pt idx="98244">
                  <c:v>2.22778</c:v>
                </c:pt>
                <c:pt idx="98245">
                  <c:v>2.2278</c:v>
                </c:pt>
                <c:pt idx="98246">
                  <c:v>2.22782</c:v>
                </c:pt>
                <c:pt idx="98247">
                  <c:v>2.22785</c:v>
                </c:pt>
                <c:pt idx="98248">
                  <c:v>2.22787</c:v>
                </c:pt>
                <c:pt idx="98249">
                  <c:v>2.22789</c:v>
                </c:pt>
                <c:pt idx="98250">
                  <c:v>2.22791</c:v>
                </c:pt>
                <c:pt idx="98251">
                  <c:v>2.22794</c:v>
                </c:pt>
                <c:pt idx="98252">
                  <c:v>2.22796</c:v>
                </c:pt>
                <c:pt idx="98253">
                  <c:v>2.22798</c:v>
                </c:pt>
                <c:pt idx="98254">
                  <c:v>2.22801</c:v>
                </c:pt>
                <c:pt idx="98255">
                  <c:v>2.22803</c:v>
                </c:pt>
                <c:pt idx="98256">
                  <c:v>2.22805</c:v>
                </c:pt>
                <c:pt idx="98257">
                  <c:v>2.22807</c:v>
                </c:pt>
                <c:pt idx="98258">
                  <c:v>2.2281</c:v>
                </c:pt>
                <c:pt idx="98259">
                  <c:v>2.22812</c:v>
                </c:pt>
                <c:pt idx="98260">
                  <c:v>2.22814</c:v>
                </c:pt>
                <c:pt idx="98261">
                  <c:v>2.22816</c:v>
                </c:pt>
                <c:pt idx="98262">
                  <c:v>2.22819</c:v>
                </c:pt>
                <c:pt idx="98263">
                  <c:v>2.22821</c:v>
                </c:pt>
                <c:pt idx="98264">
                  <c:v>2.22823</c:v>
                </c:pt>
                <c:pt idx="98265">
                  <c:v>2.22825</c:v>
                </c:pt>
                <c:pt idx="98266">
                  <c:v>2.22828</c:v>
                </c:pt>
                <c:pt idx="98267">
                  <c:v>2.2283</c:v>
                </c:pt>
                <c:pt idx="98268">
                  <c:v>2.22832</c:v>
                </c:pt>
                <c:pt idx="98269">
                  <c:v>2.22835</c:v>
                </c:pt>
                <c:pt idx="98270">
                  <c:v>2.22837</c:v>
                </c:pt>
                <c:pt idx="98271">
                  <c:v>2.22839</c:v>
                </c:pt>
                <c:pt idx="98272">
                  <c:v>2.22841</c:v>
                </c:pt>
                <c:pt idx="98273">
                  <c:v>2.22844</c:v>
                </c:pt>
                <c:pt idx="98274">
                  <c:v>2.22846</c:v>
                </c:pt>
                <c:pt idx="98275">
                  <c:v>2.22848</c:v>
                </c:pt>
                <c:pt idx="98276">
                  <c:v>2.2285</c:v>
                </c:pt>
                <c:pt idx="98277">
                  <c:v>2.22853</c:v>
                </c:pt>
                <c:pt idx="98278">
                  <c:v>2.22855</c:v>
                </c:pt>
                <c:pt idx="98279">
                  <c:v>2.22857</c:v>
                </c:pt>
                <c:pt idx="98280">
                  <c:v>2.22859</c:v>
                </c:pt>
                <c:pt idx="98281">
                  <c:v>2.22862</c:v>
                </c:pt>
                <c:pt idx="98282">
                  <c:v>2.22864</c:v>
                </c:pt>
                <c:pt idx="98283">
                  <c:v>2.22866</c:v>
                </c:pt>
                <c:pt idx="98284">
                  <c:v>2.22869</c:v>
                </c:pt>
                <c:pt idx="98285">
                  <c:v>2.22871</c:v>
                </c:pt>
                <c:pt idx="98286">
                  <c:v>2.22873</c:v>
                </c:pt>
                <c:pt idx="98287">
                  <c:v>2.22875</c:v>
                </c:pt>
                <c:pt idx="98288">
                  <c:v>2.22878</c:v>
                </c:pt>
                <c:pt idx="98289">
                  <c:v>2.2288</c:v>
                </c:pt>
                <c:pt idx="98290">
                  <c:v>2.22882</c:v>
                </c:pt>
                <c:pt idx="98291">
                  <c:v>2.22884</c:v>
                </c:pt>
                <c:pt idx="98292">
                  <c:v>2.22887</c:v>
                </c:pt>
                <c:pt idx="98293">
                  <c:v>2.22889</c:v>
                </c:pt>
                <c:pt idx="98294">
                  <c:v>2.22891</c:v>
                </c:pt>
                <c:pt idx="98295">
                  <c:v>2.22893</c:v>
                </c:pt>
                <c:pt idx="98296">
                  <c:v>2.22896</c:v>
                </c:pt>
                <c:pt idx="98297">
                  <c:v>2.22898</c:v>
                </c:pt>
                <c:pt idx="98298">
                  <c:v>2.229</c:v>
                </c:pt>
                <c:pt idx="98299">
                  <c:v>2.22903</c:v>
                </c:pt>
                <c:pt idx="98300">
                  <c:v>2.22905</c:v>
                </c:pt>
                <c:pt idx="98301">
                  <c:v>2.22907</c:v>
                </c:pt>
                <c:pt idx="98302">
                  <c:v>2.22909</c:v>
                </c:pt>
                <c:pt idx="98303">
                  <c:v>2.22912</c:v>
                </c:pt>
                <c:pt idx="98304">
                  <c:v>2.22914</c:v>
                </c:pt>
                <c:pt idx="98305">
                  <c:v>2.22916</c:v>
                </c:pt>
                <c:pt idx="98306">
                  <c:v>2.22918</c:v>
                </c:pt>
                <c:pt idx="98307">
                  <c:v>2.22921</c:v>
                </c:pt>
                <c:pt idx="98308">
                  <c:v>2.22923</c:v>
                </c:pt>
                <c:pt idx="98309">
                  <c:v>2.22925</c:v>
                </c:pt>
                <c:pt idx="98310">
                  <c:v>2.22927</c:v>
                </c:pt>
                <c:pt idx="98311">
                  <c:v>2.2293</c:v>
                </c:pt>
                <c:pt idx="98312">
                  <c:v>2.22932</c:v>
                </c:pt>
                <c:pt idx="98313">
                  <c:v>2.22934</c:v>
                </c:pt>
                <c:pt idx="98314">
                  <c:v>2.22937</c:v>
                </c:pt>
                <c:pt idx="98315">
                  <c:v>2.22939</c:v>
                </c:pt>
                <c:pt idx="98316">
                  <c:v>2.22941</c:v>
                </c:pt>
                <c:pt idx="98317">
                  <c:v>2.22943</c:v>
                </c:pt>
                <c:pt idx="98318">
                  <c:v>2.22946</c:v>
                </c:pt>
                <c:pt idx="98319">
                  <c:v>2.22948</c:v>
                </c:pt>
                <c:pt idx="98320">
                  <c:v>2.2295</c:v>
                </c:pt>
                <c:pt idx="98321">
                  <c:v>2.22952</c:v>
                </c:pt>
                <c:pt idx="98322">
                  <c:v>2.22955</c:v>
                </c:pt>
                <c:pt idx="98323">
                  <c:v>2.22957</c:v>
                </c:pt>
                <c:pt idx="98324">
                  <c:v>2.22959</c:v>
                </c:pt>
                <c:pt idx="98325">
                  <c:v>2.22961</c:v>
                </c:pt>
                <c:pt idx="98326">
                  <c:v>2.22964</c:v>
                </c:pt>
                <c:pt idx="98327">
                  <c:v>2.22966</c:v>
                </c:pt>
                <c:pt idx="98328">
                  <c:v>2.22968</c:v>
                </c:pt>
                <c:pt idx="98329">
                  <c:v>2.22971</c:v>
                </c:pt>
                <c:pt idx="98330">
                  <c:v>2.22973</c:v>
                </c:pt>
                <c:pt idx="98331">
                  <c:v>2.22975</c:v>
                </c:pt>
                <c:pt idx="98332">
                  <c:v>2.22977</c:v>
                </c:pt>
                <c:pt idx="98333">
                  <c:v>2.2298</c:v>
                </c:pt>
                <c:pt idx="98334">
                  <c:v>2.22982</c:v>
                </c:pt>
                <c:pt idx="98335">
                  <c:v>2.22984</c:v>
                </c:pt>
                <c:pt idx="98336">
                  <c:v>2.22986</c:v>
                </c:pt>
                <c:pt idx="98337">
                  <c:v>2.22989</c:v>
                </c:pt>
                <c:pt idx="98338">
                  <c:v>2.22991</c:v>
                </c:pt>
                <c:pt idx="98339">
                  <c:v>2.22993</c:v>
                </c:pt>
                <c:pt idx="98340">
                  <c:v>2.22995</c:v>
                </c:pt>
                <c:pt idx="98341">
                  <c:v>2.22998</c:v>
                </c:pt>
                <c:pt idx="98342">
                  <c:v>2.23</c:v>
                </c:pt>
                <c:pt idx="98343">
                  <c:v>2.23002</c:v>
                </c:pt>
                <c:pt idx="98344">
                  <c:v>2.23005</c:v>
                </c:pt>
                <c:pt idx="98345">
                  <c:v>2.23007</c:v>
                </c:pt>
                <c:pt idx="98346">
                  <c:v>2.23009</c:v>
                </c:pt>
                <c:pt idx="98347">
                  <c:v>2.23011</c:v>
                </c:pt>
                <c:pt idx="98348">
                  <c:v>2.23014</c:v>
                </c:pt>
                <c:pt idx="98349">
                  <c:v>2.23016</c:v>
                </c:pt>
                <c:pt idx="98350">
                  <c:v>2.23018</c:v>
                </c:pt>
                <c:pt idx="98351">
                  <c:v>2.2302</c:v>
                </c:pt>
                <c:pt idx="98352">
                  <c:v>2.23023</c:v>
                </c:pt>
                <c:pt idx="98353">
                  <c:v>2.23025</c:v>
                </c:pt>
                <c:pt idx="98354">
                  <c:v>2.23027</c:v>
                </c:pt>
                <c:pt idx="98355">
                  <c:v>2.23029</c:v>
                </c:pt>
                <c:pt idx="98356">
                  <c:v>2.23032</c:v>
                </c:pt>
                <c:pt idx="98357">
                  <c:v>2.23034</c:v>
                </c:pt>
                <c:pt idx="98358">
                  <c:v>2.23036</c:v>
                </c:pt>
                <c:pt idx="98359">
                  <c:v>2.23039</c:v>
                </c:pt>
                <c:pt idx="98360">
                  <c:v>2.23041</c:v>
                </c:pt>
                <c:pt idx="98361">
                  <c:v>2.23043</c:v>
                </c:pt>
                <c:pt idx="98362">
                  <c:v>2.23045</c:v>
                </c:pt>
                <c:pt idx="98363">
                  <c:v>2.23048</c:v>
                </c:pt>
                <c:pt idx="98364">
                  <c:v>2.2305</c:v>
                </c:pt>
                <c:pt idx="98365">
                  <c:v>2.23052</c:v>
                </c:pt>
                <c:pt idx="98366">
                  <c:v>2.23054</c:v>
                </c:pt>
                <c:pt idx="98367">
                  <c:v>2.23057</c:v>
                </c:pt>
                <c:pt idx="98368">
                  <c:v>2.23059</c:v>
                </c:pt>
                <c:pt idx="98369">
                  <c:v>2.23061</c:v>
                </c:pt>
                <c:pt idx="98370">
                  <c:v>2.23063</c:v>
                </c:pt>
                <c:pt idx="98371">
                  <c:v>2.23066</c:v>
                </c:pt>
                <c:pt idx="98372">
                  <c:v>2.23068</c:v>
                </c:pt>
                <c:pt idx="98373">
                  <c:v>2.2307</c:v>
                </c:pt>
                <c:pt idx="98374">
                  <c:v>2.23073</c:v>
                </c:pt>
                <c:pt idx="98375">
                  <c:v>2.23075</c:v>
                </c:pt>
                <c:pt idx="98376">
                  <c:v>2.23077</c:v>
                </c:pt>
                <c:pt idx="98377">
                  <c:v>2.23079</c:v>
                </c:pt>
                <c:pt idx="98378">
                  <c:v>2.23082</c:v>
                </c:pt>
                <c:pt idx="98379">
                  <c:v>2.23084</c:v>
                </c:pt>
                <c:pt idx="98380">
                  <c:v>2.23086</c:v>
                </c:pt>
                <c:pt idx="98381">
                  <c:v>2.23088</c:v>
                </c:pt>
                <c:pt idx="98382">
                  <c:v>2.23091</c:v>
                </c:pt>
                <c:pt idx="98383">
                  <c:v>2.23093</c:v>
                </c:pt>
                <c:pt idx="98384">
                  <c:v>2.23095</c:v>
                </c:pt>
                <c:pt idx="98385">
                  <c:v>2.23097</c:v>
                </c:pt>
                <c:pt idx="98386">
                  <c:v>2.231</c:v>
                </c:pt>
                <c:pt idx="98387">
                  <c:v>2.23102</c:v>
                </c:pt>
                <c:pt idx="98388">
                  <c:v>2.23104</c:v>
                </c:pt>
                <c:pt idx="98389">
                  <c:v>2.23107</c:v>
                </c:pt>
                <c:pt idx="98390">
                  <c:v>2.23109</c:v>
                </c:pt>
                <c:pt idx="98391">
                  <c:v>2.23111</c:v>
                </c:pt>
                <c:pt idx="98392">
                  <c:v>2.23113</c:v>
                </c:pt>
                <c:pt idx="98393">
                  <c:v>2.23116</c:v>
                </c:pt>
                <c:pt idx="98394">
                  <c:v>2.23118</c:v>
                </c:pt>
                <c:pt idx="98395">
                  <c:v>2.2312</c:v>
                </c:pt>
                <c:pt idx="98396">
                  <c:v>2.23122</c:v>
                </c:pt>
                <c:pt idx="98397">
                  <c:v>2.23125</c:v>
                </c:pt>
                <c:pt idx="98398">
                  <c:v>2.23127</c:v>
                </c:pt>
                <c:pt idx="98399">
                  <c:v>2.23129</c:v>
                </c:pt>
                <c:pt idx="98400">
                  <c:v>2.23131</c:v>
                </c:pt>
                <c:pt idx="98401">
                  <c:v>2.23134</c:v>
                </c:pt>
                <c:pt idx="98402">
                  <c:v>2.23136</c:v>
                </c:pt>
                <c:pt idx="98403">
                  <c:v>2.23138</c:v>
                </c:pt>
                <c:pt idx="98404">
                  <c:v>2.23141</c:v>
                </c:pt>
                <c:pt idx="98405">
                  <c:v>2.23143</c:v>
                </c:pt>
                <c:pt idx="98406">
                  <c:v>2.23145</c:v>
                </c:pt>
                <c:pt idx="98407">
                  <c:v>2.23147</c:v>
                </c:pt>
                <c:pt idx="98408">
                  <c:v>2.2315</c:v>
                </c:pt>
                <c:pt idx="98409">
                  <c:v>2.23152</c:v>
                </c:pt>
                <c:pt idx="98410">
                  <c:v>2.23154</c:v>
                </c:pt>
                <c:pt idx="98411">
                  <c:v>2.23156</c:v>
                </c:pt>
                <c:pt idx="98412">
                  <c:v>2.23159</c:v>
                </c:pt>
                <c:pt idx="98413">
                  <c:v>2.23161</c:v>
                </c:pt>
                <c:pt idx="98414">
                  <c:v>2.23163</c:v>
                </c:pt>
                <c:pt idx="98415">
                  <c:v>2.23165</c:v>
                </c:pt>
                <c:pt idx="98416">
                  <c:v>2.23168</c:v>
                </c:pt>
                <c:pt idx="98417">
                  <c:v>2.2317</c:v>
                </c:pt>
                <c:pt idx="98418">
                  <c:v>2.23172</c:v>
                </c:pt>
                <c:pt idx="98419">
                  <c:v>2.23175</c:v>
                </c:pt>
                <c:pt idx="98420">
                  <c:v>2.23177</c:v>
                </c:pt>
                <c:pt idx="98421">
                  <c:v>2.23179</c:v>
                </c:pt>
                <c:pt idx="98422">
                  <c:v>2.23181</c:v>
                </c:pt>
                <c:pt idx="98423">
                  <c:v>2.23184</c:v>
                </c:pt>
                <c:pt idx="98424">
                  <c:v>2.23186</c:v>
                </c:pt>
                <c:pt idx="98425">
                  <c:v>2.23188</c:v>
                </c:pt>
                <c:pt idx="98426">
                  <c:v>2.2319</c:v>
                </c:pt>
                <c:pt idx="98427">
                  <c:v>2.23193</c:v>
                </c:pt>
                <c:pt idx="98428">
                  <c:v>2.23195</c:v>
                </c:pt>
                <c:pt idx="98429">
                  <c:v>2.23197</c:v>
                </c:pt>
                <c:pt idx="98430">
                  <c:v>2.23199</c:v>
                </c:pt>
                <c:pt idx="98431">
                  <c:v>2.23202</c:v>
                </c:pt>
                <c:pt idx="98432">
                  <c:v>2.23204</c:v>
                </c:pt>
                <c:pt idx="98433">
                  <c:v>2.23206</c:v>
                </c:pt>
                <c:pt idx="98434">
                  <c:v>2.23209</c:v>
                </c:pt>
                <c:pt idx="98435">
                  <c:v>2.23211</c:v>
                </c:pt>
                <c:pt idx="98436">
                  <c:v>2.23213</c:v>
                </c:pt>
                <c:pt idx="98437">
                  <c:v>2.23215</c:v>
                </c:pt>
                <c:pt idx="98438">
                  <c:v>2.23218</c:v>
                </c:pt>
                <c:pt idx="98439">
                  <c:v>2.2322</c:v>
                </c:pt>
                <c:pt idx="98440">
                  <c:v>2.23222</c:v>
                </c:pt>
                <c:pt idx="98441">
                  <c:v>2.23224</c:v>
                </c:pt>
                <c:pt idx="98442">
                  <c:v>2.23227</c:v>
                </c:pt>
                <c:pt idx="98443">
                  <c:v>2.23229</c:v>
                </c:pt>
                <c:pt idx="98444">
                  <c:v>2.23231</c:v>
                </c:pt>
                <c:pt idx="98445">
                  <c:v>2.23234</c:v>
                </c:pt>
                <c:pt idx="98446">
                  <c:v>2.23236</c:v>
                </c:pt>
                <c:pt idx="98447">
                  <c:v>2.23238</c:v>
                </c:pt>
                <c:pt idx="98448">
                  <c:v>2.2324</c:v>
                </c:pt>
                <c:pt idx="98449">
                  <c:v>2.23243</c:v>
                </c:pt>
                <c:pt idx="98450">
                  <c:v>2.23245</c:v>
                </c:pt>
                <c:pt idx="98451">
                  <c:v>2.23247</c:v>
                </c:pt>
                <c:pt idx="98452">
                  <c:v>2.23249</c:v>
                </c:pt>
                <c:pt idx="98453">
                  <c:v>2.23252</c:v>
                </c:pt>
                <c:pt idx="98454">
                  <c:v>2.23254</c:v>
                </c:pt>
                <c:pt idx="98455">
                  <c:v>2.23256</c:v>
                </c:pt>
                <c:pt idx="98456">
                  <c:v>2.23258</c:v>
                </c:pt>
                <c:pt idx="98457">
                  <c:v>2.23261</c:v>
                </c:pt>
                <c:pt idx="98458">
                  <c:v>2.23263</c:v>
                </c:pt>
                <c:pt idx="98459">
                  <c:v>2.23265</c:v>
                </c:pt>
                <c:pt idx="98460">
                  <c:v>2.23268</c:v>
                </c:pt>
                <c:pt idx="98461">
                  <c:v>2.2327</c:v>
                </c:pt>
                <c:pt idx="98462">
                  <c:v>2.23272</c:v>
                </c:pt>
                <c:pt idx="98463">
                  <c:v>2.23274</c:v>
                </c:pt>
                <c:pt idx="98464">
                  <c:v>2.23277</c:v>
                </c:pt>
                <c:pt idx="98465">
                  <c:v>2.23279</c:v>
                </c:pt>
                <c:pt idx="98466">
                  <c:v>2.23281</c:v>
                </c:pt>
                <c:pt idx="98467">
                  <c:v>2.23283</c:v>
                </c:pt>
                <c:pt idx="98468">
                  <c:v>2.23286</c:v>
                </c:pt>
                <c:pt idx="98469">
                  <c:v>2.23288</c:v>
                </c:pt>
                <c:pt idx="98470">
                  <c:v>2.2329</c:v>
                </c:pt>
                <c:pt idx="98471">
                  <c:v>2.23292</c:v>
                </c:pt>
                <c:pt idx="98472">
                  <c:v>2.23295</c:v>
                </c:pt>
                <c:pt idx="98473">
                  <c:v>2.23297</c:v>
                </c:pt>
                <c:pt idx="98474">
                  <c:v>2.23299</c:v>
                </c:pt>
                <c:pt idx="98475">
                  <c:v>2.23302</c:v>
                </c:pt>
                <c:pt idx="98476">
                  <c:v>2.23304</c:v>
                </c:pt>
                <c:pt idx="98477">
                  <c:v>2.23306</c:v>
                </c:pt>
                <c:pt idx="98478">
                  <c:v>2.23308</c:v>
                </c:pt>
                <c:pt idx="98479">
                  <c:v>2.23311</c:v>
                </c:pt>
                <c:pt idx="98480">
                  <c:v>2.23313</c:v>
                </c:pt>
                <c:pt idx="98481">
                  <c:v>2.23315</c:v>
                </c:pt>
                <c:pt idx="98482">
                  <c:v>2.23318</c:v>
                </c:pt>
                <c:pt idx="98483">
                  <c:v>2.2332</c:v>
                </c:pt>
                <c:pt idx="98484">
                  <c:v>2.23322</c:v>
                </c:pt>
                <c:pt idx="98485">
                  <c:v>2.23324</c:v>
                </c:pt>
                <c:pt idx="98486">
                  <c:v>2.23326</c:v>
                </c:pt>
                <c:pt idx="98487">
                  <c:v>2.23329</c:v>
                </c:pt>
                <c:pt idx="98488">
                  <c:v>2.23331</c:v>
                </c:pt>
                <c:pt idx="98489">
                  <c:v>2.23333</c:v>
                </c:pt>
                <c:pt idx="98490">
                  <c:v>2.23336</c:v>
                </c:pt>
                <c:pt idx="98491">
                  <c:v>2.23338</c:v>
                </c:pt>
                <c:pt idx="98492">
                  <c:v>2.2334</c:v>
                </c:pt>
                <c:pt idx="98493">
                  <c:v>2.23342</c:v>
                </c:pt>
                <c:pt idx="98494">
                  <c:v>2.23345</c:v>
                </c:pt>
                <c:pt idx="98495">
                  <c:v>2.23347</c:v>
                </c:pt>
                <c:pt idx="98496">
                  <c:v>2.23349</c:v>
                </c:pt>
                <c:pt idx="98497">
                  <c:v>2.23352</c:v>
                </c:pt>
                <c:pt idx="98498">
                  <c:v>2.23354</c:v>
                </c:pt>
                <c:pt idx="98499">
                  <c:v>2.23356</c:v>
                </c:pt>
                <c:pt idx="98500">
                  <c:v>2.23358</c:v>
                </c:pt>
                <c:pt idx="98501">
                  <c:v>2.2336</c:v>
                </c:pt>
                <c:pt idx="98502">
                  <c:v>2.23363</c:v>
                </c:pt>
                <c:pt idx="98503">
                  <c:v>2.23365</c:v>
                </c:pt>
                <c:pt idx="98504">
                  <c:v>2.23367</c:v>
                </c:pt>
                <c:pt idx="98505">
                  <c:v>2.2337</c:v>
                </c:pt>
                <c:pt idx="98506">
                  <c:v>2.23372</c:v>
                </c:pt>
                <c:pt idx="98507">
                  <c:v>2.23374</c:v>
                </c:pt>
                <c:pt idx="98508">
                  <c:v>2.23376</c:v>
                </c:pt>
                <c:pt idx="98509">
                  <c:v>2.23379</c:v>
                </c:pt>
                <c:pt idx="98510">
                  <c:v>2.23381</c:v>
                </c:pt>
                <c:pt idx="98511">
                  <c:v>2.23383</c:v>
                </c:pt>
                <c:pt idx="98512">
                  <c:v>2.23386</c:v>
                </c:pt>
                <c:pt idx="98513">
                  <c:v>2.23388</c:v>
                </c:pt>
                <c:pt idx="98514">
                  <c:v>2.2339</c:v>
                </c:pt>
                <c:pt idx="98515">
                  <c:v>2.23392</c:v>
                </c:pt>
                <c:pt idx="98516">
                  <c:v>2.23395</c:v>
                </c:pt>
                <c:pt idx="98517">
                  <c:v>2.23397</c:v>
                </c:pt>
                <c:pt idx="98518">
                  <c:v>2.23399</c:v>
                </c:pt>
                <c:pt idx="98519">
                  <c:v>2.23401</c:v>
                </c:pt>
                <c:pt idx="98520">
                  <c:v>2.23404</c:v>
                </c:pt>
                <c:pt idx="98521">
                  <c:v>2.23406</c:v>
                </c:pt>
                <c:pt idx="98522">
                  <c:v>2.23408</c:v>
                </c:pt>
                <c:pt idx="98523">
                  <c:v>2.2341</c:v>
                </c:pt>
                <c:pt idx="98524">
                  <c:v>2.23413</c:v>
                </c:pt>
                <c:pt idx="98525">
                  <c:v>2.23415</c:v>
                </c:pt>
                <c:pt idx="98526">
                  <c:v>2.23417</c:v>
                </c:pt>
                <c:pt idx="98527">
                  <c:v>2.2342</c:v>
                </c:pt>
                <c:pt idx="98528">
                  <c:v>2.23422</c:v>
                </c:pt>
                <c:pt idx="98529">
                  <c:v>2.23424</c:v>
                </c:pt>
                <c:pt idx="98530">
                  <c:v>2.23426</c:v>
                </c:pt>
                <c:pt idx="98531">
                  <c:v>2.23429</c:v>
                </c:pt>
                <c:pt idx="98532">
                  <c:v>2.23431</c:v>
                </c:pt>
                <c:pt idx="98533">
                  <c:v>2.23433</c:v>
                </c:pt>
                <c:pt idx="98534">
                  <c:v>2.23435</c:v>
                </c:pt>
                <c:pt idx="98535">
                  <c:v>2.23438</c:v>
                </c:pt>
                <c:pt idx="98536">
                  <c:v>2.2344</c:v>
                </c:pt>
                <c:pt idx="98537">
                  <c:v>2.23442</c:v>
                </c:pt>
                <c:pt idx="98538">
                  <c:v>2.23444</c:v>
                </c:pt>
                <c:pt idx="98539">
                  <c:v>2.23447</c:v>
                </c:pt>
                <c:pt idx="98540">
                  <c:v>2.23449</c:v>
                </c:pt>
                <c:pt idx="98541">
                  <c:v>2.23451</c:v>
                </c:pt>
                <c:pt idx="98542">
                  <c:v>2.23454</c:v>
                </c:pt>
                <c:pt idx="98543">
                  <c:v>2.23456</c:v>
                </c:pt>
                <c:pt idx="98544">
                  <c:v>2.23458</c:v>
                </c:pt>
                <c:pt idx="98545">
                  <c:v>2.2346</c:v>
                </c:pt>
                <c:pt idx="98546">
                  <c:v>2.23463</c:v>
                </c:pt>
                <c:pt idx="98547">
                  <c:v>2.23465</c:v>
                </c:pt>
                <c:pt idx="98548">
                  <c:v>2.23467</c:v>
                </c:pt>
                <c:pt idx="98549">
                  <c:v>2.23469</c:v>
                </c:pt>
                <c:pt idx="98550">
                  <c:v>2.23472</c:v>
                </c:pt>
                <c:pt idx="98551">
                  <c:v>2.23474</c:v>
                </c:pt>
                <c:pt idx="98552">
                  <c:v>2.23476</c:v>
                </c:pt>
                <c:pt idx="98553">
                  <c:v>2.23479</c:v>
                </c:pt>
                <c:pt idx="98554">
                  <c:v>2.23481</c:v>
                </c:pt>
                <c:pt idx="98555">
                  <c:v>2.23483</c:v>
                </c:pt>
                <c:pt idx="98556">
                  <c:v>2.23485</c:v>
                </c:pt>
                <c:pt idx="98557">
                  <c:v>2.23488</c:v>
                </c:pt>
                <c:pt idx="98558">
                  <c:v>2.2349</c:v>
                </c:pt>
                <c:pt idx="98559">
                  <c:v>2.23492</c:v>
                </c:pt>
                <c:pt idx="98560">
                  <c:v>2.23494</c:v>
                </c:pt>
                <c:pt idx="98561">
                  <c:v>2.23497</c:v>
                </c:pt>
                <c:pt idx="98562">
                  <c:v>2.23499</c:v>
                </c:pt>
                <c:pt idx="98563">
                  <c:v>2.23501</c:v>
                </c:pt>
                <c:pt idx="98564">
                  <c:v>2.23503</c:v>
                </c:pt>
                <c:pt idx="98565">
                  <c:v>2.23506</c:v>
                </c:pt>
                <c:pt idx="98566">
                  <c:v>2.23508</c:v>
                </c:pt>
                <c:pt idx="98567">
                  <c:v>2.2351</c:v>
                </c:pt>
                <c:pt idx="98568">
                  <c:v>2.23513</c:v>
                </c:pt>
                <c:pt idx="98569">
                  <c:v>2.23515</c:v>
                </c:pt>
                <c:pt idx="98570">
                  <c:v>2.23517</c:v>
                </c:pt>
                <c:pt idx="98571">
                  <c:v>2.23519</c:v>
                </c:pt>
                <c:pt idx="98572">
                  <c:v>2.23522</c:v>
                </c:pt>
                <c:pt idx="98573">
                  <c:v>2.23524</c:v>
                </c:pt>
                <c:pt idx="98574">
                  <c:v>2.23526</c:v>
                </c:pt>
                <c:pt idx="98575">
                  <c:v>2.23528</c:v>
                </c:pt>
                <c:pt idx="98576">
                  <c:v>2.23531</c:v>
                </c:pt>
                <c:pt idx="98577">
                  <c:v>2.23533</c:v>
                </c:pt>
                <c:pt idx="98578">
                  <c:v>2.23535</c:v>
                </c:pt>
                <c:pt idx="98579">
                  <c:v>2.23537</c:v>
                </c:pt>
                <c:pt idx="98580">
                  <c:v>2.2354</c:v>
                </c:pt>
                <c:pt idx="98581">
                  <c:v>2.23542</c:v>
                </c:pt>
                <c:pt idx="98582">
                  <c:v>2.23544</c:v>
                </c:pt>
                <c:pt idx="98583">
                  <c:v>2.23547</c:v>
                </c:pt>
                <c:pt idx="98584">
                  <c:v>2.23549</c:v>
                </c:pt>
                <c:pt idx="98585">
                  <c:v>2.23551</c:v>
                </c:pt>
                <c:pt idx="98586">
                  <c:v>2.23553</c:v>
                </c:pt>
                <c:pt idx="98587">
                  <c:v>2.23556</c:v>
                </c:pt>
                <c:pt idx="98588">
                  <c:v>2.23558</c:v>
                </c:pt>
                <c:pt idx="98589">
                  <c:v>2.2356</c:v>
                </c:pt>
                <c:pt idx="98590">
                  <c:v>2.23562</c:v>
                </c:pt>
                <c:pt idx="98591">
                  <c:v>2.23565</c:v>
                </c:pt>
                <c:pt idx="98592">
                  <c:v>2.23567</c:v>
                </c:pt>
                <c:pt idx="98593">
                  <c:v>2.23569</c:v>
                </c:pt>
                <c:pt idx="98594">
                  <c:v>2.23571</c:v>
                </c:pt>
                <c:pt idx="98595">
                  <c:v>2.23574</c:v>
                </c:pt>
                <c:pt idx="98596">
                  <c:v>2.23576</c:v>
                </c:pt>
                <c:pt idx="98597">
                  <c:v>2.23578</c:v>
                </c:pt>
                <c:pt idx="98598">
                  <c:v>2.23581</c:v>
                </c:pt>
                <c:pt idx="98599">
                  <c:v>2.23583</c:v>
                </c:pt>
                <c:pt idx="98600">
                  <c:v>2.23585</c:v>
                </c:pt>
                <c:pt idx="98601">
                  <c:v>2.23587</c:v>
                </c:pt>
                <c:pt idx="98602">
                  <c:v>2.2359</c:v>
                </c:pt>
                <c:pt idx="98603">
                  <c:v>2.23592</c:v>
                </c:pt>
                <c:pt idx="98604">
                  <c:v>2.23594</c:v>
                </c:pt>
                <c:pt idx="98605">
                  <c:v>2.23596</c:v>
                </c:pt>
                <c:pt idx="98606">
                  <c:v>2.23599</c:v>
                </c:pt>
                <c:pt idx="98607">
                  <c:v>2.23601</c:v>
                </c:pt>
                <c:pt idx="98608">
                  <c:v>2.23603</c:v>
                </c:pt>
                <c:pt idx="98609">
                  <c:v>2.23605</c:v>
                </c:pt>
                <c:pt idx="98610">
                  <c:v>2.23608</c:v>
                </c:pt>
                <c:pt idx="98611">
                  <c:v>2.2361</c:v>
                </c:pt>
                <c:pt idx="98612">
                  <c:v>2.23612</c:v>
                </c:pt>
                <c:pt idx="98613">
                  <c:v>2.23615</c:v>
                </c:pt>
                <c:pt idx="98614">
                  <c:v>2.23617</c:v>
                </c:pt>
                <c:pt idx="98615">
                  <c:v>2.23619</c:v>
                </c:pt>
                <c:pt idx="98616">
                  <c:v>2.23621</c:v>
                </c:pt>
                <c:pt idx="98617">
                  <c:v>2.23624</c:v>
                </c:pt>
                <c:pt idx="98618">
                  <c:v>2.23626</c:v>
                </c:pt>
                <c:pt idx="98619">
                  <c:v>2.23628</c:v>
                </c:pt>
                <c:pt idx="98620">
                  <c:v>2.2363</c:v>
                </c:pt>
                <c:pt idx="98621">
                  <c:v>2.23633</c:v>
                </c:pt>
                <c:pt idx="98622">
                  <c:v>2.23635</c:v>
                </c:pt>
                <c:pt idx="98623">
                  <c:v>2.23637</c:v>
                </c:pt>
                <c:pt idx="98624">
                  <c:v>2.23639</c:v>
                </c:pt>
                <c:pt idx="98625">
                  <c:v>2.23642</c:v>
                </c:pt>
                <c:pt idx="98626">
                  <c:v>2.23644</c:v>
                </c:pt>
                <c:pt idx="98627">
                  <c:v>2.23646</c:v>
                </c:pt>
                <c:pt idx="98628">
                  <c:v>2.23649</c:v>
                </c:pt>
                <c:pt idx="98629">
                  <c:v>2.23651</c:v>
                </c:pt>
                <c:pt idx="98630">
                  <c:v>2.23653</c:v>
                </c:pt>
                <c:pt idx="98631">
                  <c:v>2.23655</c:v>
                </c:pt>
                <c:pt idx="98632">
                  <c:v>2.23658</c:v>
                </c:pt>
                <c:pt idx="98633">
                  <c:v>2.2366</c:v>
                </c:pt>
                <c:pt idx="98634">
                  <c:v>2.23662</c:v>
                </c:pt>
                <c:pt idx="98635">
                  <c:v>2.23664</c:v>
                </c:pt>
                <c:pt idx="98636">
                  <c:v>2.23667</c:v>
                </c:pt>
                <c:pt idx="98637">
                  <c:v>2.23669</c:v>
                </c:pt>
                <c:pt idx="98638">
                  <c:v>2.23671</c:v>
                </c:pt>
                <c:pt idx="98639">
                  <c:v>2.23673</c:v>
                </c:pt>
                <c:pt idx="98640">
                  <c:v>2.23676</c:v>
                </c:pt>
                <c:pt idx="98641">
                  <c:v>2.23678</c:v>
                </c:pt>
                <c:pt idx="98642">
                  <c:v>2.2368</c:v>
                </c:pt>
                <c:pt idx="98643">
                  <c:v>2.23683</c:v>
                </c:pt>
                <c:pt idx="98644">
                  <c:v>2.23685</c:v>
                </c:pt>
                <c:pt idx="98645">
                  <c:v>2.23687</c:v>
                </c:pt>
                <c:pt idx="98646">
                  <c:v>2.23689</c:v>
                </c:pt>
                <c:pt idx="98647">
                  <c:v>2.23692</c:v>
                </c:pt>
                <c:pt idx="98648">
                  <c:v>2.23694</c:v>
                </c:pt>
                <c:pt idx="98649">
                  <c:v>2.23696</c:v>
                </c:pt>
                <c:pt idx="98650">
                  <c:v>2.23698</c:v>
                </c:pt>
                <c:pt idx="98651">
                  <c:v>2.23701</c:v>
                </c:pt>
                <c:pt idx="98652">
                  <c:v>2.23703</c:v>
                </c:pt>
                <c:pt idx="98653">
                  <c:v>2.23705</c:v>
                </c:pt>
                <c:pt idx="98654">
                  <c:v>2.23707</c:v>
                </c:pt>
                <c:pt idx="98655">
                  <c:v>2.2371</c:v>
                </c:pt>
                <c:pt idx="98656">
                  <c:v>2.23712</c:v>
                </c:pt>
                <c:pt idx="98657">
                  <c:v>2.23714</c:v>
                </c:pt>
                <c:pt idx="98658">
                  <c:v>2.23717</c:v>
                </c:pt>
                <c:pt idx="98659">
                  <c:v>2.23719</c:v>
                </c:pt>
                <c:pt idx="98660">
                  <c:v>2.23721</c:v>
                </c:pt>
                <c:pt idx="98661">
                  <c:v>2.23723</c:v>
                </c:pt>
                <c:pt idx="98662">
                  <c:v>2.23726</c:v>
                </c:pt>
                <c:pt idx="98663">
                  <c:v>2.23728</c:v>
                </c:pt>
                <c:pt idx="98664">
                  <c:v>2.2373</c:v>
                </c:pt>
                <c:pt idx="98665">
                  <c:v>2.23732</c:v>
                </c:pt>
                <c:pt idx="98666">
                  <c:v>2.23735</c:v>
                </c:pt>
                <c:pt idx="98667">
                  <c:v>2.23737</c:v>
                </c:pt>
                <c:pt idx="98668">
                  <c:v>2.23739</c:v>
                </c:pt>
                <c:pt idx="98669">
                  <c:v>2.23741</c:v>
                </c:pt>
                <c:pt idx="98670">
                  <c:v>2.23744</c:v>
                </c:pt>
                <c:pt idx="98671">
                  <c:v>2.23746</c:v>
                </c:pt>
                <c:pt idx="98672">
                  <c:v>2.23748</c:v>
                </c:pt>
                <c:pt idx="98673">
                  <c:v>2.23751</c:v>
                </c:pt>
                <c:pt idx="98674">
                  <c:v>2.23753</c:v>
                </c:pt>
                <c:pt idx="98675">
                  <c:v>2.23755</c:v>
                </c:pt>
                <c:pt idx="98676">
                  <c:v>2.23757</c:v>
                </c:pt>
                <c:pt idx="98677">
                  <c:v>2.2376</c:v>
                </c:pt>
                <c:pt idx="98678">
                  <c:v>2.23762</c:v>
                </c:pt>
                <c:pt idx="98679">
                  <c:v>2.23764</c:v>
                </c:pt>
                <c:pt idx="98680">
                  <c:v>2.23766</c:v>
                </c:pt>
                <c:pt idx="98681">
                  <c:v>2.23769</c:v>
                </c:pt>
                <c:pt idx="98682">
                  <c:v>2.23771</c:v>
                </c:pt>
                <c:pt idx="98683">
                  <c:v>2.23773</c:v>
                </c:pt>
                <c:pt idx="98684">
                  <c:v>2.23775</c:v>
                </c:pt>
                <c:pt idx="98685">
                  <c:v>2.23778</c:v>
                </c:pt>
                <c:pt idx="98686">
                  <c:v>2.2378</c:v>
                </c:pt>
                <c:pt idx="98687">
                  <c:v>2.23782</c:v>
                </c:pt>
                <c:pt idx="98688">
                  <c:v>2.23785</c:v>
                </c:pt>
                <c:pt idx="98689">
                  <c:v>2.23787</c:v>
                </c:pt>
                <c:pt idx="98690">
                  <c:v>2.23789</c:v>
                </c:pt>
                <c:pt idx="98691">
                  <c:v>2.23791</c:v>
                </c:pt>
                <c:pt idx="98692">
                  <c:v>2.23794</c:v>
                </c:pt>
                <c:pt idx="98693">
                  <c:v>2.23796</c:v>
                </c:pt>
                <c:pt idx="98694">
                  <c:v>2.23798</c:v>
                </c:pt>
                <c:pt idx="98695">
                  <c:v>2.238</c:v>
                </c:pt>
                <c:pt idx="98696">
                  <c:v>2.23803</c:v>
                </c:pt>
                <c:pt idx="98697">
                  <c:v>2.23805</c:v>
                </c:pt>
                <c:pt idx="98698">
                  <c:v>2.23807</c:v>
                </c:pt>
                <c:pt idx="98699">
                  <c:v>2.23809</c:v>
                </c:pt>
                <c:pt idx="98700">
                  <c:v>2.23812</c:v>
                </c:pt>
                <c:pt idx="98701">
                  <c:v>2.23814</c:v>
                </c:pt>
                <c:pt idx="98702">
                  <c:v>2.23816</c:v>
                </c:pt>
                <c:pt idx="98703">
                  <c:v>2.23819</c:v>
                </c:pt>
                <c:pt idx="98704">
                  <c:v>2.23821</c:v>
                </c:pt>
                <c:pt idx="98705">
                  <c:v>2.23823</c:v>
                </c:pt>
                <c:pt idx="98706">
                  <c:v>2.23825</c:v>
                </c:pt>
                <c:pt idx="98707">
                  <c:v>2.23828</c:v>
                </c:pt>
                <c:pt idx="98708">
                  <c:v>2.2383</c:v>
                </c:pt>
                <c:pt idx="98709">
                  <c:v>2.23832</c:v>
                </c:pt>
                <c:pt idx="98710">
                  <c:v>2.23834</c:v>
                </c:pt>
                <c:pt idx="98711">
                  <c:v>2.23837</c:v>
                </c:pt>
                <c:pt idx="98712">
                  <c:v>2.23839</c:v>
                </c:pt>
                <c:pt idx="98713">
                  <c:v>2.23841</c:v>
                </c:pt>
                <c:pt idx="98714">
                  <c:v>2.23843</c:v>
                </c:pt>
                <c:pt idx="98715">
                  <c:v>2.23846</c:v>
                </c:pt>
                <c:pt idx="98716">
                  <c:v>2.23848</c:v>
                </c:pt>
                <c:pt idx="98717">
                  <c:v>2.2385</c:v>
                </c:pt>
                <c:pt idx="98718">
                  <c:v>2.23853</c:v>
                </c:pt>
                <c:pt idx="98719">
                  <c:v>2.23855</c:v>
                </c:pt>
                <c:pt idx="98720">
                  <c:v>2.23857</c:v>
                </c:pt>
                <c:pt idx="98721">
                  <c:v>2.23859</c:v>
                </c:pt>
                <c:pt idx="98722">
                  <c:v>2.23862</c:v>
                </c:pt>
                <c:pt idx="98723">
                  <c:v>2.23864</c:v>
                </c:pt>
                <c:pt idx="98724">
                  <c:v>2.23866</c:v>
                </c:pt>
                <c:pt idx="98725">
                  <c:v>2.23868</c:v>
                </c:pt>
                <c:pt idx="98726">
                  <c:v>2.23871</c:v>
                </c:pt>
                <c:pt idx="98727">
                  <c:v>2.23873</c:v>
                </c:pt>
                <c:pt idx="98728">
                  <c:v>2.23875</c:v>
                </c:pt>
                <c:pt idx="98729">
                  <c:v>2.23878</c:v>
                </c:pt>
                <c:pt idx="98730">
                  <c:v>2.2388</c:v>
                </c:pt>
                <c:pt idx="98731">
                  <c:v>2.23882</c:v>
                </c:pt>
                <c:pt idx="98732">
                  <c:v>2.23884</c:v>
                </c:pt>
                <c:pt idx="98733">
                  <c:v>2.23887</c:v>
                </c:pt>
                <c:pt idx="98734">
                  <c:v>2.23889</c:v>
                </c:pt>
                <c:pt idx="98735">
                  <c:v>2.23891</c:v>
                </c:pt>
                <c:pt idx="98736">
                  <c:v>2.23893</c:v>
                </c:pt>
                <c:pt idx="98737">
                  <c:v>2.23896</c:v>
                </c:pt>
                <c:pt idx="98738">
                  <c:v>2.23898</c:v>
                </c:pt>
                <c:pt idx="98739">
                  <c:v>2.239</c:v>
                </c:pt>
                <c:pt idx="98740">
                  <c:v>2.23902</c:v>
                </c:pt>
                <c:pt idx="98741">
                  <c:v>2.23905</c:v>
                </c:pt>
                <c:pt idx="98742">
                  <c:v>2.23907</c:v>
                </c:pt>
                <c:pt idx="98743">
                  <c:v>2.23909</c:v>
                </c:pt>
                <c:pt idx="98744">
                  <c:v>2.23912</c:v>
                </c:pt>
                <c:pt idx="98745">
                  <c:v>2.23914</c:v>
                </c:pt>
                <c:pt idx="98746">
                  <c:v>2.23916</c:v>
                </c:pt>
                <c:pt idx="98747">
                  <c:v>2.23918</c:v>
                </c:pt>
                <c:pt idx="98748">
                  <c:v>2.23921</c:v>
                </c:pt>
                <c:pt idx="98749">
                  <c:v>2.23923</c:v>
                </c:pt>
                <c:pt idx="98750">
                  <c:v>2.23925</c:v>
                </c:pt>
                <c:pt idx="98751">
                  <c:v>2.23927</c:v>
                </c:pt>
                <c:pt idx="98752">
                  <c:v>2.2393</c:v>
                </c:pt>
                <c:pt idx="98753">
                  <c:v>2.23932</c:v>
                </c:pt>
                <c:pt idx="98754">
                  <c:v>2.23934</c:v>
                </c:pt>
                <c:pt idx="98755">
                  <c:v>2.23936</c:v>
                </c:pt>
                <c:pt idx="98756">
                  <c:v>2.23939</c:v>
                </c:pt>
                <c:pt idx="98757">
                  <c:v>2.23941</c:v>
                </c:pt>
                <c:pt idx="98758">
                  <c:v>2.23943</c:v>
                </c:pt>
                <c:pt idx="98759">
                  <c:v>2.23946</c:v>
                </c:pt>
                <c:pt idx="98760">
                  <c:v>2.23948</c:v>
                </c:pt>
                <c:pt idx="98761">
                  <c:v>2.2395</c:v>
                </c:pt>
                <c:pt idx="98762">
                  <c:v>2.23952</c:v>
                </c:pt>
                <c:pt idx="98763">
                  <c:v>2.23955</c:v>
                </c:pt>
                <c:pt idx="98764">
                  <c:v>2.23957</c:v>
                </c:pt>
                <c:pt idx="98765">
                  <c:v>2.23959</c:v>
                </c:pt>
                <c:pt idx="98766">
                  <c:v>2.23962</c:v>
                </c:pt>
                <c:pt idx="98767">
                  <c:v>2.23964</c:v>
                </c:pt>
                <c:pt idx="98768">
                  <c:v>2.23966</c:v>
                </c:pt>
                <c:pt idx="98769">
                  <c:v>2.23968</c:v>
                </c:pt>
                <c:pt idx="98770">
                  <c:v>2.2397</c:v>
                </c:pt>
                <c:pt idx="98771">
                  <c:v>2.23973</c:v>
                </c:pt>
                <c:pt idx="98772">
                  <c:v>2.23975</c:v>
                </c:pt>
                <c:pt idx="98773">
                  <c:v>2.23977</c:v>
                </c:pt>
                <c:pt idx="98774">
                  <c:v>2.2398</c:v>
                </c:pt>
                <c:pt idx="98775">
                  <c:v>2.23982</c:v>
                </c:pt>
                <c:pt idx="98776">
                  <c:v>2.23984</c:v>
                </c:pt>
                <c:pt idx="98777">
                  <c:v>2.23986</c:v>
                </c:pt>
                <c:pt idx="98778">
                  <c:v>2.23989</c:v>
                </c:pt>
                <c:pt idx="98779">
                  <c:v>2.23991</c:v>
                </c:pt>
                <c:pt idx="98780">
                  <c:v>2.23993</c:v>
                </c:pt>
                <c:pt idx="98781">
                  <c:v>2.23996</c:v>
                </c:pt>
                <c:pt idx="98782">
                  <c:v>2.23998</c:v>
                </c:pt>
                <c:pt idx="98783">
                  <c:v>2.24</c:v>
                </c:pt>
                <c:pt idx="98784">
                  <c:v>2.24002</c:v>
                </c:pt>
                <c:pt idx="98785">
                  <c:v>2.24004</c:v>
                </c:pt>
                <c:pt idx="98786">
                  <c:v>2.24007</c:v>
                </c:pt>
                <c:pt idx="98787">
                  <c:v>2.24009</c:v>
                </c:pt>
                <c:pt idx="98788">
                  <c:v>2.24011</c:v>
                </c:pt>
                <c:pt idx="98789">
                  <c:v>2.24014</c:v>
                </c:pt>
                <c:pt idx="98790">
                  <c:v>2.24016</c:v>
                </c:pt>
                <c:pt idx="98791">
                  <c:v>2.24018</c:v>
                </c:pt>
                <c:pt idx="98792">
                  <c:v>2.2402</c:v>
                </c:pt>
                <c:pt idx="98793">
                  <c:v>2.24023</c:v>
                </c:pt>
                <c:pt idx="98794">
                  <c:v>2.24025</c:v>
                </c:pt>
                <c:pt idx="98795">
                  <c:v>2.24027</c:v>
                </c:pt>
                <c:pt idx="98796">
                  <c:v>2.2403</c:v>
                </c:pt>
                <c:pt idx="98797">
                  <c:v>2.24032</c:v>
                </c:pt>
                <c:pt idx="98798">
                  <c:v>2.24034</c:v>
                </c:pt>
                <c:pt idx="98799">
                  <c:v>2.24036</c:v>
                </c:pt>
                <c:pt idx="98800">
                  <c:v>2.24038</c:v>
                </c:pt>
                <c:pt idx="98801">
                  <c:v>2.24041</c:v>
                </c:pt>
                <c:pt idx="98802">
                  <c:v>2.24043</c:v>
                </c:pt>
                <c:pt idx="98803">
                  <c:v>2.24045</c:v>
                </c:pt>
                <c:pt idx="98804">
                  <c:v>2.24048</c:v>
                </c:pt>
                <c:pt idx="98805">
                  <c:v>2.2405</c:v>
                </c:pt>
                <c:pt idx="98806">
                  <c:v>2.24052</c:v>
                </c:pt>
                <c:pt idx="98807">
                  <c:v>2.24054</c:v>
                </c:pt>
                <c:pt idx="98808">
                  <c:v>2.24057</c:v>
                </c:pt>
                <c:pt idx="98809">
                  <c:v>2.24059</c:v>
                </c:pt>
                <c:pt idx="98810">
                  <c:v>2.24061</c:v>
                </c:pt>
                <c:pt idx="98811">
                  <c:v>2.24064</c:v>
                </c:pt>
                <c:pt idx="98812">
                  <c:v>2.24066</c:v>
                </c:pt>
                <c:pt idx="98813">
                  <c:v>2.24068</c:v>
                </c:pt>
                <c:pt idx="98814">
                  <c:v>2.2407</c:v>
                </c:pt>
                <c:pt idx="98815">
                  <c:v>2.24073</c:v>
                </c:pt>
                <c:pt idx="98816">
                  <c:v>2.24075</c:v>
                </c:pt>
                <c:pt idx="98817">
                  <c:v>2.24077</c:v>
                </c:pt>
                <c:pt idx="98818">
                  <c:v>2.24079</c:v>
                </c:pt>
                <c:pt idx="98819">
                  <c:v>2.24082</c:v>
                </c:pt>
                <c:pt idx="98820">
                  <c:v>2.24084</c:v>
                </c:pt>
                <c:pt idx="98821">
                  <c:v>2.24086</c:v>
                </c:pt>
                <c:pt idx="98822">
                  <c:v>2.24088</c:v>
                </c:pt>
                <c:pt idx="98823">
                  <c:v>2.24091</c:v>
                </c:pt>
                <c:pt idx="98824">
                  <c:v>2.24093</c:v>
                </c:pt>
                <c:pt idx="98825">
                  <c:v>2.24095</c:v>
                </c:pt>
                <c:pt idx="98826">
                  <c:v>2.24098</c:v>
                </c:pt>
                <c:pt idx="98827">
                  <c:v>2.241</c:v>
                </c:pt>
                <c:pt idx="98828">
                  <c:v>2.24102</c:v>
                </c:pt>
                <c:pt idx="98829">
                  <c:v>2.24104</c:v>
                </c:pt>
                <c:pt idx="98830">
                  <c:v>2.24107</c:v>
                </c:pt>
                <c:pt idx="98831">
                  <c:v>2.24109</c:v>
                </c:pt>
                <c:pt idx="98832">
                  <c:v>2.24111</c:v>
                </c:pt>
                <c:pt idx="98833">
                  <c:v>2.24113</c:v>
                </c:pt>
                <c:pt idx="98834">
                  <c:v>2.24116</c:v>
                </c:pt>
                <c:pt idx="98835">
                  <c:v>2.24118</c:v>
                </c:pt>
                <c:pt idx="98836">
                  <c:v>2.2412</c:v>
                </c:pt>
                <c:pt idx="98837">
                  <c:v>2.24122</c:v>
                </c:pt>
                <c:pt idx="98838">
                  <c:v>2.24125</c:v>
                </c:pt>
                <c:pt idx="98839">
                  <c:v>2.24127</c:v>
                </c:pt>
                <c:pt idx="98840">
                  <c:v>2.24129</c:v>
                </c:pt>
                <c:pt idx="98841">
                  <c:v>2.24132</c:v>
                </c:pt>
                <c:pt idx="98842">
                  <c:v>2.24134</c:v>
                </c:pt>
                <c:pt idx="98843">
                  <c:v>2.24136</c:v>
                </c:pt>
                <c:pt idx="98844">
                  <c:v>2.24138</c:v>
                </c:pt>
                <c:pt idx="98845">
                  <c:v>2.24141</c:v>
                </c:pt>
                <c:pt idx="98846">
                  <c:v>2.24143</c:v>
                </c:pt>
                <c:pt idx="98847">
                  <c:v>2.24145</c:v>
                </c:pt>
                <c:pt idx="98848">
                  <c:v>2.24147</c:v>
                </c:pt>
                <c:pt idx="98849">
                  <c:v>2.2415</c:v>
                </c:pt>
                <c:pt idx="98850">
                  <c:v>2.24152</c:v>
                </c:pt>
                <c:pt idx="98851">
                  <c:v>2.24154</c:v>
                </c:pt>
                <c:pt idx="98852">
                  <c:v>2.24157</c:v>
                </c:pt>
                <c:pt idx="98853">
                  <c:v>2.24159</c:v>
                </c:pt>
                <c:pt idx="98854">
                  <c:v>2.24161</c:v>
                </c:pt>
                <c:pt idx="98855">
                  <c:v>2.24163</c:v>
                </c:pt>
                <c:pt idx="98856">
                  <c:v>2.24166</c:v>
                </c:pt>
                <c:pt idx="98857">
                  <c:v>2.24168</c:v>
                </c:pt>
                <c:pt idx="98858">
                  <c:v>2.2417</c:v>
                </c:pt>
                <c:pt idx="98859">
                  <c:v>2.24172</c:v>
                </c:pt>
                <c:pt idx="98860">
                  <c:v>2.24175</c:v>
                </c:pt>
                <c:pt idx="98861">
                  <c:v>2.24177</c:v>
                </c:pt>
                <c:pt idx="98862">
                  <c:v>2.24179</c:v>
                </c:pt>
                <c:pt idx="98863">
                  <c:v>2.24181</c:v>
                </c:pt>
                <c:pt idx="98864">
                  <c:v>2.24184</c:v>
                </c:pt>
                <c:pt idx="98865">
                  <c:v>2.24186</c:v>
                </c:pt>
                <c:pt idx="98866">
                  <c:v>2.24188</c:v>
                </c:pt>
                <c:pt idx="98867">
                  <c:v>2.24191</c:v>
                </c:pt>
                <c:pt idx="98868">
                  <c:v>2.24193</c:v>
                </c:pt>
                <c:pt idx="98869">
                  <c:v>2.24195</c:v>
                </c:pt>
                <c:pt idx="98870">
                  <c:v>2.24197</c:v>
                </c:pt>
                <c:pt idx="98871">
                  <c:v>2.242</c:v>
                </c:pt>
                <c:pt idx="98872">
                  <c:v>2.24202</c:v>
                </c:pt>
                <c:pt idx="98873">
                  <c:v>2.24204</c:v>
                </c:pt>
                <c:pt idx="98874">
                  <c:v>2.24206</c:v>
                </c:pt>
                <c:pt idx="98875">
                  <c:v>2.24209</c:v>
                </c:pt>
                <c:pt idx="98876">
                  <c:v>2.24211</c:v>
                </c:pt>
                <c:pt idx="98877">
                  <c:v>2.24213</c:v>
                </c:pt>
                <c:pt idx="98878">
                  <c:v>2.24215</c:v>
                </c:pt>
                <c:pt idx="98879">
                  <c:v>2.24218</c:v>
                </c:pt>
                <c:pt idx="98880">
                  <c:v>2.2422</c:v>
                </c:pt>
                <c:pt idx="98881">
                  <c:v>2.24222</c:v>
                </c:pt>
                <c:pt idx="98882">
                  <c:v>2.24225</c:v>
                </c:pt>
                <c:pt idx="98883">
                  <c:v>2.24227</c:v>
                </c:pt>
                <c:pt idx="98884">
                  <c:v>2.24229</c:v>
                </c:pt>
                <c:pt idx="98885">
                  <c:v>2.24231</c:v>
                </c:pt>
                <c:pt idx="98886">
                  <c:v>2.24234</c:v>
                </c:pt>
                <c:pt idx="98887">
                  <c:v>2.24236</c:v>
                </c:pt>
                <c:pt idx="98888">
                  <c:v>2.24238</c:v>
                </c:pt>
                <c:pt idx="98889">
                  <c:v>2.2424</c:v>
                </c:pt>
                <c:pt idx="98890">
                  <c:v>2.24243</c:v>
                </c:pt>
                <c:pt idx="98891">
                  <c:v>2.24245</c:v>
                </c:pt>
                <c:pt idx="98892">
                  <c:v>2.24247</c:v>
                </c:pt>
                <c:pt idx="98893">
                  <c:v>2.24249</c:v>
                </c:pt>
                <c:pt idx="98894">
                  <c:v>2.24252</c:v>
                </c:pt>
                <c:pt idx="98895">
                  <c:v>2.24254</c:v>
                </c:pt>
                <c:pt idx="98896">
                  <c:v>2.24256</c:v>
                </c:pt>
                <c:pt idx="98897">
                  <c:v>2.24259</c:v>
                </c:pt>
                <c:pt idx="98898">
                  <c:v>2.24261</c:v>
                </c:pt>
                <c:pt idx="98899">
                  <c:v>2.24263</c:v>
                </c:pt>
                <c:pt idx="98900">
                  <c:v>2.24265</c:v>
                </c:pt>
                <c:pt idx="98901">
                  <c:v>2.24268</c:v>
                </c:pt>
                <c:pt idx="98902">
                  <c:v>2.2427</c:v>
                </c:pt>
                <c:pt idx="98903">
                  <c:v>2.24272</c:v>
                </c:pt>
                <c:pt idx="98904">
                  <c:v>2.24274</c:v>
                </c:pt>
                <c:pt idx="98905">
                  <c:v>2.24277</c:v>
                </c:pt>
                <c:pt idx="98906">
                  <c:v>2.24279</c:v>
                </c:pt>
                <c:pt idx="98907">
                  <c:v>2.24281</c:v>
                </c:pt>
                <c:pt idx="98908">
                  <c:v>2.24283</c:v>
                </c:pt>
                <c:pt idx="98909">
                  <c:v>2.24286</c:v>
                </c:pt>
                <c:pt idx="98910">
                  <c:v>2.24288</c:v>
                </c:pt>
                <c:pt idx="98911">
                  <c:v>2.2429</c:v>
                </c:pt>
                <c:pt idx="98912">
                  <c:v>2.24293</c:v>
                </c:pt>
                <c:pt idx="98913">
                  <c:v>2.24295</c:v>
                </c:pt>
                <c:pt idx="98914">
                  <c:v>2.24297</c:v>
                </c:pt>
                <c:pt idx="98915">
                  <c:v>2.24299</c:v>
                </c:pt>
                <c:pt idx="98916">
                  <c:v>2.24302</c:v>
                </c:pt>
                <c:pt idx="98917">
                  <c:v>2.24304</c:v>
                </c:pt>
                <c:pt idx="98918">
                  <c:v>2.24306</c:v>
                </c:pt>
                <c:pt idx="98919">
                  <c:v>2.24308</c:v>
                </c:pt>
                <c:pt idx="98920">
                  <c:v>2.24311</c:v>
                </c:pt>
                <c:pt idx="98921">
                  <c:v>2.24313</c:v>
                </c:pt>
                <c:pt idx="98922">
                  <c:v>2.24315</c:v>
                </c:pt>
                <c:pt idx="98923">
                  <c:v>2.24317</c:v>
                </c:pt>
                <c:pt idx="98924">
                  <c:v>2.2432</c:v>
                </c:pt>
                <c:pt idx="98925">
                  <c:v>2.24322</c:v>
                </c:pt>
                <c:pt idx="98926">
                  <c:v>2.24324</c:v>
                </c:pt>
                <c:pt idx="98927">
                  <c:v>2.24327</c:v>
                </c:pt>
                <c:pt idx="98928">
                  <c:v>2.24329</c:v>
                </c:pt>
                <c:pt idx="98929">
                  <c:v>2.24331</c:v>
                </c:pt>
                <c:pt idx="98930">
                  <c:v>2.24333</c:v>
                </c:pt>
                <c:pt idx="98931">
                  <c:v>2.24336</c:v>
                </c:pt>
                <c:pt idx="98932">
                  <c:v>2.24338</c:v>
                </c:pt>
                <c:pt idx="98933">
                  <c:v>2.2434</c:v>
                </c:pt>
                <c:pt idx="98934">
                  <c:v>2.24342</c:v>
                </c:pt>
                <c:pt idx="98935">
                  <c:v>2.24345</c:v>
                </c:pt>
                <c:pt idx="98936">
                  <c:v>2.24347</c:v>
                </c:pt>
                <c:pt idx="98937">
                  <c:v>2.24349</c:v>
                </c:pt>
                <c:pt idx="98938">
                  <c:v>2.24351</c:v>
                </c:pt>
                <c:pt idx="98939">
                  <c:v>2.24354</c:v>
                </c:pt>
                <c:pt idx="98940">
                  <c:v>2.24356</c:v>
                </c:pt>
                <c:pt idx="98941">
                  <c:v>2.24358</c:v>
                </c:pt>
                <c:pt idx="98942">
                  <c:v>2.24361</c:v>
                </c:pt>
                <c:pt idx="98943">
                  <c:v>2.24363</c:v>
                </c:pt>
                <c:pt idx="98944">
                  <c:v>2.24365</c:v>
                </c:pt>
                <c:pt idx="98945">
                  <c:v>2.24367</c:v>
                </c:pt>
                <c:pt idx="98946">
                  <c:v>2.2437</c:v>
                </c:pt>
                <c:pt idx="98947">
                  <c:v>2.24372</c:v>
                </c:pt>
                <c:pt idx="98948">
                  <c:v>2.24374</c:v>
                </c:pt>
                <c:pt idx="98949">
                  <c:v>2.24376</c:v>
                </c:pt>
                <c:pt idx="98950">
                  <c:v>2.24379</c:v>
                </c:pt>
                <c:pt idx="98951">
                  <c:v>2.24381</c:v>
                </c:pt>
                <c:pt idx="98952">
                  <c:v>2.24383</c:v>
                </c:pt>
                <c:pt idx="98953">
                  <c:v>2.24385</c:v>
                </c:pt>
                <c:pt idx="98954">
                  <c:v>2.24388</c:v>
                </c:pt>
                <c:pt idx="98955">
                  <c:v>2.2439</c:v>
                </c:pt>
                <c:pt idx="98956">
                  <c:v>2.24392</c:v>
                </c:pt>
                <c:pt idx="98957">
                  <c:v>2.24395</c:v>
                </c:pt>
                <c:pt idx="98958">
                  <c:v>2.24397</c:v>
                </c:pt>
                <c:pt idx="98959">
                  <c:v>2.24399</c:v>
                </c:pt>
                <c:pt idx="98960">
                  <c:v>2.24401</c:v>
                </c:pt>
                <c:pt idx="98961">
                  <c:v>2.24404</c:v>
                </c:pt>
                <c:pt idx="98962">
                  <c:v>2.24406</c:v>
                </c:pt>
                <c:pt idx="98963">
                  <c:v>2.24408</c:v>
                </c:pt>
                <c:pt idx="98964">
                  <c:v>2.2441</c:v>
                </c:pt>
                <c:pt idx="98965">
                  <c:v>2.24413</c:v>
                </c:pt>
                <c:pt idx="98966">
                  <c:v>2.24415</c:v>
                </c:pt>
                <c:pt idx="98967">
                  <c:v>2.24417</c:v>
                </c:pt>
                <c:pt idx="98968">
                  <c:v>2.24419</c:v>
                </c:pt>
                <c:pt idx="98969">
                  <c:v>2.24422</c:v>
                </c:pt>
                <c:pt idx="98970">
                  <c:v>2.24424</c:v>
                </c:pt>
                <c:pt idx="98971">
                  <c:v>2.24426</c:v>
                </c:pt>
                <c:pt idx="98972">
                  <c:v>2.24429</c:v>
                </c:pt>
                <c:pt idx="98973">
                  <c:v>2.24431</c:v>
                </c:pt>
                <c:pt idx="98974">
                  <c:v>2.24433</c:v>
                </c:pt>
                <c:pt idx="98975">
                  <c:v>2.24435</c:v>
                </c:pt>
                <c:pt idx="98976">
                  <c:v>2.24438</c:v>
                </c:pt>
                <c:pt idx="98977">
                  <c:v>2.2444</c:v>
                </c:pt>
                <c:pt idx="98978">
                  <c:v>2.24442</c:v>
                </c:pt>
                <c:pt idx="98979">
                  <c:v>2.24444</c:v>
                </c:pt>
                <c:pt idx="98980">
                  <c:v>2.24447</c:v>
                </c:pt>
                <c:pt idx="98981">
                  <c:v>2.24449</c:v>
                </c:pt>
                <c:pt idx="98982">
                  <c:v>2.24451</c:v>
                </c:pt>
                <c:pt idx="98983">
                  <c:v>2.24453</c:v>
                </c:pt>
                <c:pt idx="98984">
                  <c:v>2.24456</c:v>
                </c:pt>
                <c:pt idx="98985">
                  <c:v>2.24458</c:v>
                </c:pt>
                <c:pt idx="98986">
                  <c:v>2.2446</c:v>
                </c:pt>
                <c:pt idx="98987">
                  <c:v>2.24463</c:v>
                </c:pt>
                <c:pt idx="98988">
                  <c:v>2.24465</c:v>
                </c:pt>
                <c:pt idx="98989">
                  <c:v>2.24467</c:v>
                </c:pt>
                <c:pt idx="98990">
                  <c:v>2.24469</c:v>
                </c:pt>
                <c:pt idx="98991">
                  <c:v>2.24472</c:v>
                </c:pt>
                <c:pt idx="98992">
                  <c:v>2.24474</c:v>
                </c:pt>
                <c:pt idx="98993">
                  <c:v>2.24476</c:v>
                </c:pt>
                <c:pt idx="98994">
                  <c:v>2.24478</c:v>
                </c:pt>
                <c:pt idx="98995">
                  <c:v>2.24481</c:v>
                </c:pt>
                <c:pt idx="98996">
                  <c:v>2.24483</c:v>
                </c:pt>
                <c:pt idx="98997">
                  <c:v>2.24485</c:v>
                </c:pt>
                <c:pt idx="98998">
                  <c:v>2.24487</c:v>
                </c:pt>
                <c:pt idx="98999">
                  <c:v>2.2449</c:v>
                </c:pt>
                <c:pt idx="99000">
                  <c:v>2.24492</c:v>
                </c:pt>
                <c:pt idx="99001">
                  <c:v>2.24494</c:v>
                </c:pt>
                <c:pt idx="99002">
                  <c:v>2.24497</c:v>
                </c:pt>
                <c:pt idx="99003">
                  <c:v>2.24499</c:v>
                </c:pt>
                <c:pt idx="99004">
                  <c:v>2.24501</c:v>
                </c:pt>
                <c:pt idx="99005">
                  <c:v>2.24503</c:v>
                </c:pt>
                <c:pt idx="99006">
                  <c:v>2.24506</c:v>
                </c:pt>
                <c:pt idx="99007">
                  <c:v>2.24508</c:v>
                </c:pt>
                <c:pt idx="99008">
                  <c:v>2.2451</c:v>
                </c:pt>
                <c:pt idx="99009">
                  <c:v>2.24512</c:v>
                </c:pt>
                <c:pt idx="99010">
                  <c:v>2.24515</c:v>
                </c:pt>
                <c:pt idx="99011">
                  <c:v>2.24517</c:v>
                </c:pt>
                <c:pt idx="99012">
                  <c:v>2.24519</c:v>
                </c:pt>
                <c:pt idx="99013">
                  <c:v>2.24521</c:v>
                </c:pt>
                <c:pt idx="99014">
                  <c:v>2.24524</c:v>
                </c:pt>
                <c:pt idx="99015">
                  <c:v>2.24526</c:v>
                </c:pt>
                <c:pt idx="99016">
                  <c:v>2.24528</c:v>
                </c:pt>
                <c:pt idx="99017">
                  <c:v>2.24531</c:v>
                </c:pt>
                <c:pt idx="99018">
                  <c:v>2.24533</c:v>
                </c:pt>
                <c:pt idx="99019">
                  <c:v>2.24535</c:v>
                </c:pt>
                <c:pt idx="99020">
                  <c:v>2.24537</c:v>
                </c:pt>
                <c:pt idx="99021">
                  <c:v>2.2454</c:v>
                </c:pt>
                <c:pt idx="99022">
                  <c:v>2.24542</c:v>
                </c:pt>
                <c:pt idx="99023">
                  <c:v>2.24544</c:v>
                </c:pt>
                <c:pt idx="99024">
                  <c:v>2.24546</c:v>
                </c:pt>
                <c:pt idx="99025">
                  <c:v>2.24549</c:v>
                </c:pt>
                <c:pt idx="99026">
                  <c:v>2.24551</c:v>
                </c:pt>
                <c:pt idx="99027">
                  <c:v>2.24553</c:v>
                </c:pt>
                <c:pt idx="99028">
                  <c:v>2.24556</c:v>
                </c:pt>
                <c:pt idx="99029">
                  <c:v>2.24558</c:v>
                </c:pt>
                <c:pt idx="99030">
                  <c:v>2.2456</c:v>
                </c:pt>
                <c:pt idx="99031">
                  <c:v>2.24562</c:v>
                </c:pt>
                <c:pt idx="99032">
                  <c:v>2.24565</c:v>
                </c:pt>
                <c:pt idx="99033">
                  <c:v>2.24567</c:v>
                </c:pt>
                <c:pt idx="99034">
                  <c:v>2.24569</c:v>
                </c:pt>
                <c:pt idx="99035">
                  <c:v>2.24571</c:v>
                </c:pt>
                <c:pt idx="99036">
                  <c:v>2.24574</c:v>
                </c:pt>
                <c:pt idx="99037">
                  <c:v>2.24576</c:v>
                </c:pt>
                <c:pt idx="99038">
                  <c:v>2.24578</c:v>
                </c:pt>
                <c:pt idx="99039">
                  <c:v>2.2458</c:v>
                </c:pt>
                <c:pt idx="99040">
                  <c:v>2.24583</c:v>
                </c:pt>
                <c:pt idx="99041">
                  <c:v>2.24585</c:v>
                </c:pt>
                <c:pt idx="99042">
                  <c:v>2.24587</c:v>
                </c:pt>
                <c:pt idx="99043">
                  <c:v>2.2459</c:v>
                </c:pt>
                <c:pt idx="99044">
                  <c:v>2.24592</c:v>
                </c:pt>
                <c:pt idx="99045">
                  <c:v>2.24594</c:v>
                </c:pt>
                <c:pt idx="99046">
                  <c:v>2.24596</c:v>
                </c:pt>
                <c:pt idx="99047">
                  <c:v>2.24599</c:v>
                </c:pt>
                <c:pt idx="99048">
                  <c:v>2.24601</c:v>
                </c:pt>
                <c:pt idx="99049">
                  <c:v>2.24603</c:v>
                </c:pt>
                <c:pt idx="99050">
                  <c:v>2.24605</c:v>
                </c:pt>
                <c:pt idx="99051">
                  <c:v>2.24608</c:v>
                </c:pt>
                <c:pt idx="99052">
                  <c:v>2.2461</c:v>
                </c:pt>
                <c:pt idx="99053">
                  <c:v>2.24612</c:v>
                </c:pt>
                <c:pt idx="99054">
                  <c:v>2.24614</c:v>
                </c:pt>
                <c:pt idx="99055">
                  <c:v>2.24617</c:v>
                </c:pt>
                <c:pt idx="99056">
                  <c:v>2.24619</c:v>
                </c:pt>
                <c:pt idx="99057">
                  <c:v>2.24621</c:v>
                </c:pt>
                <c:pt idx="99058">
                  <c:v>2.24624</c:v>
                </c:pt>
                <c:pt idx="99059">
                  <c:v>2.24626</c:v>
                </c:pt>
                <c:pt idx="99060">
                  <c:v>2.24628</c:v>
                </c:pt>
                <c:pt idx="99061">
                  <c:v>2.2463</c:v>
                </c:pt>
                <c:pt idx="99062">
                  <c:v>2.24633</c:v>
                </c:pt>
                <c:pt idx="99063">
                  <c:v>2.24635</c:v>
                </c:pt>
                <c:pt idx="99064">
                  <c:v>2.24637</c:v>
                </c:pt>
                <c:pt idx="99065">
                  <c:v>2.2464</c:v>
                </c:pt>
                <c:pt idx="99066">
                  <c:v>2.24642</c:v>
                </c:pt>
                <c:pt idx="99067">
                  <c:v>2.24644</c:v>
                </c:pt>
                <c:pt idx="99068">
                  <c:v>2.24646</c:v>
                </c:pt>
                <c:pt idx="99069">
                  <c:v>2.24648</c:v>
                </c:pt>
                <c:pt idx="99070">
                  <c:v>2.24651</c:v>
                </c:pt>
                <c:pt idx="99071">
                  <c:v>2.24653</c:v>
                </c:pt>
                <c:pt idx="99072">
                  <c:v>2.24655</c:v>
                </c:pt>
                <c:pt idx="99073">
                  <c:v>2.24658</c:v>
                </c:pt>
                <c:pt idx="99074">
                  <c:v>2.2466</c:v>
                </c:pt>
                <c:pt idx="99075">
                  <c:v>2.24662</c:v>
                </c:pt>
                <c:pt idx="99076">
                  <c:v>2.24664</c:v>
                </c:pt>
                <c:pt idx="99077">
                  <c:v>2.24667</c:v>
                </c:pt>
                <c:pt idx="99078">
                  <c:v>2.24669</c:v>
                </c:pt>
                <c:pt idx="99079">
                  <c:v>2.24671</c:v>
                </c:pt>
                <c:pt idx="99080">
                  <c:v>2.24674</c:v>
                </c:pt>
                <c:pt idx="99081">
                  <c:v>2.24676</c:v>
                </c:pt>
                <c:pt idx="99082">
                  <c:v>2.24678</c:v>
                </c:pt>
                <c:pt idx="99083">
                  <c:v>2.2468</c:v>
                </c:pt>
                <c:pt idx="99084">
                  <c:v>2.24682</c:v>
                </c:pt>
                <c:pt idx="99085">
                  <c:v>2.24685</c:v>
                </c:pt>
                <c:pt idx="99086">
                  <c:v>2.24687</c:v>
                </c:pt>
                <c:pt idx="99087">
                  <c:v>2.24689</c:v>
                </c:pt>
                <c:pt idx="99088">
                  <c:v>2.24692</c:v>
                </c:pt>
                <c:pt idx="99089">
                  <c:v>2.24694</c:v>
                </c:pt>
                <c:pt idx="99090">
                  <c:v>2.24696</c:v>
                </c:pt>
                <c:pt idx="99091">
                  <c:v>2.24698</c:v>
                </c:pt>
                <c:pt idx="99092">
                  <c:v>2.24701</c:v>
                </c:pt>
                <c:pt idx="99093">
                  <c:v>2.24703</c:v>
                </c:pt>
                <c:pt idx="99094">
                  <c:v>2.24705</c:v>
                </c:pt>
                <c:pt idx="99095">
                  <c:v>2.24708</c:v>
                </c:pt>
                <c:pt idx="99096">
                  <c:v>2.2471</c:v>
                </c:pt>
                <c:pt idx="99097">
                  <c:v>2.24712</c:v>
                </c:pt>
                <c:pt idx="99098">
                  <c:v>2.24714</c:v>
                </c:pt>
                <c:pt idx="99099">
                  <c:v>2.24717</c:v>
                </c:pt>
                <c:pt idx="99100">
                  <c:v>2.24719</c:v>
                </c:pt>
                <c:pt idx="99101">
                  <c:v>2.24721</c:v>
                </c:pt>
                <c:pt idx="99102">
                  <c:v>2.24723</c:v>
                </c:pt>
                <c:pt idx="99103">
                  <c:v>2.24726</c:v>
                </c:pt>
                <c:pt idx="99104">
                  <c:v>2.24728</c:v>
                </c:pt>
                <c:pt idx="99105">
                  <c:v>2.2473</c:v>
                </c:pt>
                <c:pt idx="99106">
                  <c:v>2.24732</c:v>
                </c:pt>
                <c:pt idx="99107">
                  <c:v>2.24735</c:v>
                </c:pt>
                <c:pt idx="99108">
                  <c:v>2.24737</c:v>
                </c:pt>
                <c:pt idx="99109">
                  <c:v>2.24739</c:v>
                </c:pt>
                <c:pt idx="99110">
                  <c:v>2.24742</c:v>
                </c:pt>
                <c:pt idx="99111">
                  <c:v>2.24744</c:v>
                </c:pt>
                <c:pt idx="99112">
                  <c:v>2.24746</c:v>
                </c:pt>
                <c:pt idx="99113">
                  <c:v>2.24748</c:v>
                </c:pt>
                <c:pt idx="99114">
                  <c:v>2.24751</c:v>
                </c:pt>
                <c:pt idx="99115">
                  <c:v>2.24753</c:v>
                </c:pt>
                <c:pt idx="99116">
                  <c:v>2.24755</c:v>
                </c:pt>
                <c:pt idx="99117">
                  <c:v>2.24757</c:v>
                </c:pt>
                <c:pt idx="99118">
                  <c:v>2.2476</c:v>
                </c:pt>
                <c:pt idx="99119">
                  <c:v>2.24762</c:v>
                </c:pt>
                <c:pt idx="99120">
                  <c:v>2.24764</c:v>
                </c:pt>
                <c:pt idx="99121">
                  <c:v>2.24766</c:v>
                </c:pt>
                <c:pt idx="99122">
                  <c:v>2.24769</c:v>
                </c:pt>
                <c:pt idx="99123">
                  <c:v>2.24771</c:v>
                </c:pt>
                <c:pt idx="99124">
                  <c:v>2.24773</c:v>
                </c:pt>
                <c:pt idx="99125">
                  <c:v>2.24776</c:v>
                </c:pt>
                <c:pt idx="99126">
                  <c:v>2.24778</c:v>
                </c:pt>
                <c:pt idx="99127">
                  <c:v>2.2478</c:v>
                </c:pt>
                <c:pt idx="99128">
                  <c:v>2.24782</c:v>
                </c:pt>
                <c:pt idx="99129">
                  <c:v>2.24785</c:v>
                </c:pt>
                <c:pt idx="99130">
                  <c:v>2.24787</c:v>
                </c:pt>
                <c:pt idx="99131">
                  <c:v>2.24789</c:v>
                </c:pt>
                <c:pt idx="99132">
                  <c:v>2.24791</c:v>
                </c:pt>
                <c:pt idx="99133">
                  <c:v>2.24794</c:v>
                </c:pt>
                <c:pt idx="99134">
                  <c:v>2.24796</c:v>
                </c:pt>
                <c:pt idx="99135">
                  <c:v>2.24798</c:v>
                </c:pt>
                <c:pt idx="99136">
                  <c:v>2.24801</c:v>
                </c:pt>
                <c:pt idx="99137">
                  <c:v>2.24803</c:v>
                </c:pt>
                <c:pt idx="99138">
                  <c:v>2.24805</c:v>
                </c:pt>
                <c:pt idx="99139">
                  <c:v>2.24807</c:v>
                </c:pt>
                <c:pt idx="99140">
                  <c:v>2.2481</c:v>
                </c:pt>
                <c:pt idx="99141">
                  <c:v>2.24812</c:v>
                </c:pt>
                <c:pt idx="99142">
                  <c:v>2.24814</c:v>
                </c:pt>
                <c:pt idx="99143">
                  <c:v>2.24816</c:v>
                </c:pt>
                <c:pt idx="99144">
                  <c:v>2.24819</c:v>
                </c:pt>
                <c:pt idx="99145">
                  <c:v>2.24821</c:v>
                </c:pt>
                <c:pt idx="99146">
                  <c:v>2.24823</c:v>
                </c:pt>
                <c:pt idx="99147">
                  <c:v>2.24825</c:v>
                </c:pt>
                <c:pt idx="99148">
                  <c:v>2.24828</c:v>
                </c:pt>
                <c:pt idx="99149">
                  <c:v>2.2483</c:v>
                </c:pt>
                <c:pt idx="99150">
                  <c:v>2.24832</c:v>
                </c:pt>
                <c:pt idx="99151">
                  <c:v>2.24835</c:v>
                </c:pt>
                <c:pt idx="99152">
                  <c:v>2.24837</c:v>
                </c:pt>
                <c:pt idx="99153">
                  <c:v>2.24839</c:v>
                </c:pt>
                <c:pt idx="99154">
                  <c:v>2.24841</c:v>
                </c:pt>
                <c:pt idx="99155">
                  <c:v>2.24844</c:v>
                </c:pt>
                <c:pt idx="99156">
                  <c:v>2.24846</c:v>
                </c:pt>
                <c:pt idx="99157">
                  <c:v>2.24848</c:v>
                </c:pt>
                <c:pt idx="99158">
                  <c:v>2.2485</c:v>
                </c:pt>
                <c:pt idx="99159">
                  <c:v>2.24853</c:v>
                </c:pt>
                <c:pt idx="99160">
                  <c:v>2.24855</c:v>
                </c:pt>
                <c:pt idx="99161">
                  <c:v>2.24857</c:v>
                </c:pt>
                <c:pt idx="99162">
                  <c:v>2.24859</c:v>
                </c:pt>
                <c:pt idx="99163">
                  <c:v>2.24862</c:v>
                </c:pt>
                <c:pt idx="99164">
                  <c:v>2.24864</c:v>
                </c:pt>
                <c:pt idx="99165">
                  <c:v>2.24866</c:v>
                </c:pt>
                <c:pt idx="99166">
                  <c:v>2.24869</c:v>
                </c:pt>
                <c:pt idx="99167">
                  <c:v>2.24871</c:v>
                </c:pt>
                <c:pt idx="99168">
                  <c:v>2.24873</c:v>
                </c:pt>
                <c:pt idx="99169">
                  <c:v>2.24875</c:v>
                </c:pt>
                <c:pt idx="99170">
                  <c:v>2.24878</c:v>
                </c:pt>
                <c:pt idx="99171">
                  <c:v>2.2488</c:v>
                </c:pt>
                <c:pt idx="99172">
                  <c:v>2.24882</c:v>
                </c:pt>
                <c:pt idx="99173">
                  <c:v>2.24884</c:v>
                </c:pt>
                <c:pt idx="99174">
                  <c:v>2.24887</c:v>
                </c:pt>
                <c:pt idx="99175">
                  <c:v>2.24889</c:v>
                </c:pt>
                <c:pt idx="99176">
                  <c:v>2.24891</c:v>
                </c:pt>
                <c:pt idx="99177">
                  <c:v>2.24893</c:v>
                </c:pt>
                <c:pt idx="99178">
                  <c:v>2.24896</c:v>
                </c:pt>
                <c:pt idx="99179">
                  <c:v>2.24898</c:v>
                </c:pt>
                <c:pt idx="99180">
                  <c:v>2.249</c:v>
                </c:pt>
                <c:pt idx="99181">
                  <c:v>2.24903</c:v>
                </c:pt>
                <c:pt idx="99182">
                  <c:v>2.24905</c:v>
                </c:pt>
                <c:pt idx="99183">
                  <c:v>2.24907</c:v>
                </c:pt>
                <c:pt idx="99184">
                  <c:v>2.24909</c:v>
                </c:pt>
                <c:pt idx="99185">
                  <c:v>2.24912</c:v>
                </c:pt>
                <c:pt idx="99186">
                  <c:v>2.24914</c:v>
                </c:pt>
                <c:pt idx="99187">
                  <c:v>2.24916</c:v>
                </c:pt>
                <c:pt idx="99188">
                  <c:v>2.24918</c:v>
                </c:pt>
                <c:pt idx="99189">
                  <c:v>2.24921</c:v>
                </c:pt>
                <c:pt idx="99190">
                  <c:v>2.24923</c:v>
                </c:pt>
                <c:pt idx="99191">
                  <c:v>2.24925</c:v>
                </c:pt>
                <c:pt idx="99192">
                  <c:v>2.24927</c:v>
                </c:pt>
                <c:pt idx="99193">
                  <c:v>2.2493</c:v>
                </c:pt>
                <c:pt idx="99194">
                  <c:v>2.24932</c:v>
                </c:pt>
                <c:pt idx="99195">
                  <c:v>2.24934</c:v>
                </c:pt>
                <c:pt idx="99196">
                  <c:v>2.24937</c:v>
                </c:pt>
                <c:pt idx="99197">
                  <c:v>2.24939</c:v>
                </c:pt>
                <c:pt idx="99198">
                  <c:v>2.24941</c:v>
                </c:pt>
                <c:pt idx="99199">
                  <c:v>2.24943</c:v>
                </c:pt>
                <c:pt idx="99200">
                  <c:v>2.24946</c:v>
                </c:pt>
                <c:pt idx="99201">
                  <c:v>2.24948</c:v>
                </c:pt>
                <c:pt idx="99202">
                  <c:v>2.2495</c:v>
                </c:pt>
                <c:pt idx="99203">
                  <c:v>2.24952</c:v>
                </c:pt>
                <c:pt idx="99204">
                  <c:v>2.24955</c:v>
                </c:pt>
                <c:pt idx="99205">
                  <c:v>2.24957</c:v>
                </c:pt>
                <c:pt idx="99206">
                  <c:v>2.24959</c:v>
                </c:pt>
                <c:pt idx="99207">
                  <c:v>2.24961</c:v>
                </c:pt>
                <c:pt idx="99208">
                  <c:v>2.24964</c:v>
                </c:pt>
                <c:pt idx="99209">
                  <c:v>2.24966</c:v>
                </c:pt>
                <c:pt idx="99210">
                  <c:v>2.24968</c:v>
                </c:pt>
                <c:pt idx="99211">
                  <c:v>2.24971</c:v>
                </c:pt>
                <c:pt idx="99212">
                  <c:v>2.24973</c:v>
                </c:pt>
                <c:pt idx="99213">
                  <c:v>2.24975</c:v>
                </c:pt>
                <c:pt idx="99214">
                  <c:v>2.24977</c:v>
                </c:pt>
                <c:pt idx="99215">
                  <c:v>2.2498</c:v>
                </c:pt>
                <c:pt idx="99216">
                  <c:v>2.24982</c:v>
                </c:pt>
                <c:pt idx="99217">
                  <c:v>2.24984</c:v>
                </c:pt>
                <c:pt idx="99218">
                  <c:v>2.24986</c:v>
                </c:pt>
                <c:pt idx="99219">
                  <c:v>2.24989</c:v>
                </c:pt>
                <c:pt idx="99220">
                  <c:v>2.24991</c:v>
                </c:pt>
                <c:pt idx="99221">
                  <c:v>2.24993</c:v>
                </c:pt>
                <c:pt idx="99222">
                  <c:v>2.24995</c:v>
                </c:pt>
                <c:pt idx="99223">
                  <c:v>2.24998</c:v>
                </c:pt>
                <c:pt idx="99224">
                  <c:v>2.25</c:v>
                </c:pt>
                <c:pt idx="99225">
                  <c:v>2.25002</c:v>
                </c:pt>
                <c:pt idx="99226">
                  <c:v>2.25005</c:v>
                </c:pt>
                <c:pt idx="99227">
                  <c:v>2.25007</c:v>
                </c:pt>
                <c:pt idx="99228">
                  <c:v>2.25009</c:v>
                </c:pt>
                <c:pt idx="99229">
                  <c:v>2.25011</c:v>
                </c:pt>
                <c:pt idx="99230">
                  <c:v>2.25014</c:v>
                </c:pt>
                <c:pt idx="99231">
                  <c:v>2.25016</c:v>
                </c:pt>
                <c:pt idx="99232">
                  <c:v>2.25018</c:v>
                </c:pt>
                <c:pt idx="99233">
                  <c:v>2.2502</c:v>
                </c:pt>
                <c:pt idx="99234">
                  <c:v>2.25023</c:v>
                </c:pt>
                <c:pt idx="99235">
                  <c:v>2.25025</c:v>
                </c:pt>
                <c:pt idx="99236">
                  <c:v>2.25027</c:v>
                </c:pt>
                <c:pt idx="99237">
                  <c:v>2.25029</c:v>
                </c:pt>
                <c:pt idx="99238">
                  <c:v>2.25032</c:v>
                </c:pt>
                <c:pt idx="99239">
                  <c:v>2.25034</c:v>
                </c:pt>
                <c:pt idx="99240">
                  <c:v>2.25036</c:v>
                </c:pt>
                <c:pt idx="99241">
                  <c:v>2.25039</c:v>
                </c:pt>
                <c:pt idx="99242">
                  <c:v>2.25041</c:v>
                </c:pt>
                <c:pt idx="99243">
                  <c:v>2.25043</c:v>
                </c:pt>
                <c:pt idx="99244">
                  <c:v>2.25045</c:v>
                </c:pt>
                <c:pt idx="99245">
                  <c:v>2.25048</c:v>
                </c:pt>
                <c:pt idx="99246">
                  <c:v>2.2505</c:v>
                </c:pt>
                <c:pt idx="99247">
                  <c:v>2.25052</c:v>
                </c:pt>
                <c:pt idx="99248">
                  <c:v>2.25054</c:v>
                </c:pt>
                <c:pt idx="99249">
                  <c:v>2.25057</c:v>
                </c:pt>
                <c:pt idx="99250">
                  <c:v>2.25059</c:v>
                </c:pt>
                <c:pt idx="99251">
                  <c:v>2.25061</c:v>
                </c:pt>
                <c:pt idx="99252">
                  <c:v>2.25063</c:v>
                </c:pt>
                <c:pt idx="99253">
                  <c:v>2.25066</c:v>
                </c:pt>
                <c:pt idx="99254">
                  <c:v>2.25068</c:v>
                </c:pt>
                <c:pt idx="99255">
                  <c:v>2.2507</c:v>
                </c:pt>
                <c:pt idx="99256">
                  <c:v>2.25073</c:v>
                </c:pt>
                <c:pt idx="99257">
                  <c:v>2.25075</c:v>
                </c:pt>
                <c:pt idx="99258">
                  <c:v>2.25077</c:v>
                </c:pt>
                <c:pt idx="99259">
                  <c:v>2.25079</c:v>
                </c:pt>
                <c:pt idx="99260">
                  <c:v>2.25082</c:v>
                </c:pt>
                <c:pt idx="99261">
                  <c:v>2.25084</c:v>
                </c:pt>
                <c:pt idx="99262">
                  <c:v>2.25086</c:v>
                </c:pt>
                <c:pt idx="99263">
                  <c:v>2.25088</c:v>
                </c:pt>
                <c:pt idx="99264">
                  <c:v>2.25091</c:v>
                </c:pt>
                <c:pt idx="99265">
                  <c:v>2.25093</c:v>
                </c:pt>
                <c:pt idx="99266">
                  <c:v>2.25095</c:v>
                </c:pt>
                <c:pt idx="99267">
                  <c:v>2.25097</c:v>
                </c:pt>
                <c:pt idx="99268">
                  <c:v>2.251</c:v>
                </c:pt>
                <c:pt idx="99269">
                  <c:v>2.25102</c:v>
                </c:pt>
                <c:pt idx="99270">
                  <c:v>2.25104</c:v>
                </c:pt>
                <c:pt idx="99271">
                  <c:v>2.25107</c:v>
                </c:pt>
                <c:pt idx="99272">
                  <c:v>2.25109</c:v>
                </c:pt>
                <c:pt idx="99273">
                  <c:v>2.25111</c:v>
                </c:pt>
                <c:pt idx="99274">
                  <c:v>2.25113</c:v>
                </c:pt>
                <c:pt idx="99275">
                  <c:v>2.25116</c:v>
                </c:pt>
                <c:pt idx="99276">
                  <c:v>2.25118</c:v>
                </c:pt>
                <c:pt idx="99277">
                  <c:v>2.2512</c:v>
                </c:pt>
                <c:pt idx="99278">
                  <c:v>2.25122</c:v>
                </c:pt>
                <c:pt idx="99279">
                  <c:v>2.25125</c:v>
                </c:pt>
                <c:pt idx="99280">
                  <c:v>2.25127</c:v>
                </c:pt>
                <c:pt idx="99281">
                  <c:v>2.25129</c:v>
                </c:pt>
                <c:pt idx="99282">
                  <c:v>2.25131</c:v>
                </c:pt>
                <c:pt idx="99283">
                  <c:v>2.25134</c:v>
                </c:pt>
                <c:pt idx="99284">
                  <c:v>2.25136</c:v>
                </c:pt>
                <c:pt idx="99285">
                  <c:v>2.25138</c:v>
                </c:pt>
                <c:pt idx="99286">
                  <c:v>2.25141</c:v>
                </c:pt>
                <c:pt idx="99287">
                  <c:v>2.25143</c:v>
                </c:pt>
                <c:pt idx="99288">
                  <c:v>2.25145</c:v>
                </c:pt>
                <c:pt idx="99289">
                  <c:v>2.25147</c:v>
                </c:pt>
                <c:pt idx="99290">
                  <c:v>2.2515</c:v>
                </c:pt>
                <c:pt idx="99291">
                  <c:v>2.25152</c:v>
                </c:pt>
                <c:pt idx="99292">
                  <c:v>2.25154</c:v>
                </c:pt>
                <c:pt idx="99293">
                  <c:v>2.25156</c:v>
                </c:pt>
                <c:pt idx="99294">
                  <c:v>2.25159</c:v>
                </c:pt>
                <c:pt idx="99295">
                  <c:v>2.25161</c:v>
                </c:pt>
                <c:pt idx="99296">
                  <c:v>2.25163</c:v>
                </c:pt>
                <c:pt idx="99297">
                  <c:v>2.25165</c:v>
                </c:pt>
                <c:pt idx="99298">
                  <c:v>2.25168</c:v>
                </c:pt>
                <c:pt idx="99299">
                  <c:v>2.2517</c:v>
                </c:pt>
                <c:pt idx="99300">
                  <c:v>2.25172</c:v>
                </c:pt>
                <c:pt idx="99301">
                  <c:v>2.25175</c:v>
                </c:pt>
                <c:pt idx="99302">
                  <c:v>2.25177</c:v>
                </c:pt>
                <c:pt idx="99303">
                  <c:v>2.25179</c:v>
                </c:pt>
                <c:pt idx="99304">
                  <c:v>2.25181</c:v>
                </c:pt>
                <c:pt idx="99305">
                  <c:v>2.25184</c:v>
                </c:pt>
                <c:pt idx="99306">
                  <c:v>2.25186</c:v>
                </c:pt>
                <c:pt idx="99307">
                  <c:v>2.25188</c:v>
                </c:pt>
                <c:pt idx="99308">
                  <c:v>2.2519</c:v>
                </c:pt>
                <c:pt idx="99309">
                  <c:v>2.25193</c:v>
                </c:pt>
                <c:pt idx="99310">
                  <c:v>2.25195</c:v>
                </c:pt>
                <c:pt idx="99311">
                  <c:v>2.25197</c:v>
                </c:pt>
                <c:pt idx="99312">
                  <c:v>2.25199</c:v>
                </c:pt>
                <c:pt idx="99313">
                  <c:v>2.25202</c:v>
                </c:pt>
                <c:pt idx="99314">
                  <c:v>2.25204</c:v>
                </c:pt>
                <c:pt idx="99315">
                  <c:v>2.25206</c:v>
                </c:pt>
                <c:pt idx="99316">
                  <c:v>2.25209</c:v>
                </c:pt>
                <c:pt idx="99317">
                  <c:v>2.25211</c:v>
                </c:pt>
                <c:pt idx="99318">
                  <c:v>2.25213</c:v>
                </c:pt>
                <c:pt idx="99319">
                  <c:v>2.25215</c:v>
                </c:pt>
                <c:pt idx="99320">
                  <c:v>2.25218</c:v>
                </c:pt>
                <c:pt idx="99321">
                  <c:v>2.2522</c:v>
                </c:pt>
                <c:pt idx="99322">
                  <c:v>2.25222</c:v>
                </c:pt>
                <c:pt idx="99323">
                  <c:v>2.25224</c:v>
                </c:pt>
                <c:pt idx="99324">
                  <c:v>2.25227</c:v>
                </c:pt>
                <c:pt idx="99325">
                  <c:v>2.25229</c:v>
                </c:pt>
                <c:pt idx="99326">
                  <c:v>2.25231</c:v>
                </c:pt>
                <c:pt idx="99327">
                  <c:v>2.25234</c:v>
                </c:pt>
                <c:pt idx="99328">
                  <c:v>2.25236</c:v>
                </c:pt>
                <c:pt idx="99329">
                  <c:v>2.25238</c:v>
                </c:pt>
                <c:pt idx="99330">
                  <c:v>2.2524</c:v>
                </c:pt>
                <c:pt idx="99331">
                  <c:v>2.25243</c:v>
                </c:pt>
                <c:pt idx="99332">
                  <c:v>2.25245</c:v>
                </c:pt>
                <c:pt idx="99333">
                  <c:v>2.25247</c:v>
                </c:pt>
                <c:pt idx="99334">
                  <c:v>2.25249</c:v>
                </c:pt>
                <c:pt idx="99335">
                  <c:v>2.25252</c:v>
                </c:pt>
                <c:pt idx="99336">
                  <c:v>2.25254</c:v>
                </c:pt>
                <c:pt idx="99337">
                  <c:v>2.25256</c:v>
                </c:pt>
                <c:pt idx="99338">
                  <c:v>2.25258</c:v>
                </c:pt>
                <c:pt idx="99339">
                  <c:v>2.25261</c:v>
                </c:pt>
                <c:pt idx="99340">
                  <c:v>2.25263</c:v>
                </c:pt>
                <c:pt idx="99341">
                  <c:v>2.25265</c:v>
                </c:pt>
                <c:pt idx="99342">
                  <c:v>2.25268</c:v>
                </c:pt>
                <c:pt idx="99343">
                  <c:v>2.2527</c:v>
                </c:pt>
                <c:pt idx="99344">
                  <c:v>2.25272</c:v>
                </c:pt>
                <c:pt idx="99345">
                  <c:v>2.25274</c:v>
                </c:pt>
                <c:pt idx="99346">
                  <c:v>2.25277</c:v>
                </c:pt>
                <c:pt idx="99347">
                  <c:v>2.25279</c:v>
                </c:pt>
                <c:pt idx="99348">
                  <c:v>2.25281</c:v>
                </c:pt>
                <c:pt idx="99349">
                  <c:v>2.25283</c:v>
                </c:pt>
                <c:pt idx="99350">
                  <c:v>2.25286</c:v>
                </c:pt>
                <c:pt idx="99351">
                  <c:v>2.25288</c:v>
                </c:pt>
                <c:pt idx="99352">
                  <c:v>2.2529</c:v>
                </c:pt>
                <c:pt idx="99353">
                  <c:v>2.25292</c:v>
                </c:pt>
                <c:pt idx="99354">
                  <c:v>2.25295</c:v>
                </c:pt>
                <c:pt idx="99355">
                  <c:v>2.25297</c:v>
                </c:pt>
                <c:pt idx="99356">
                  <c:v>2.25299</c:v>
                </c:pt>
                <c:pt idx="99357">
                  <c:v>2.25302</c:v>
                </c:pt>
                <c:pt idx="99358">
                  <c:v>2.25304</c:v>
                </c:pt>
                <c:pt idx="99359">
                  <c:v>2.25306</c:v>
                </c:pt>
                <c:pt idx="99360">
                  <c:v>2.25308</c:v>
                </c:pt>
                <c:pt idx="99361">
                  <c:v>2.25311</c:v>
                </c:pt>
                <c:pt idx="99362">
                  <c:v>2.25313</c:v>
                </c:pt>
                <c:pt idx="99363">
                  <c:v>2.25315</c:v>
                </c:pt>
                <c:pt idx="99364">
                  <c:v>2.25318</c:v>
                </c:pt>
                <c:pt idx="99365">
                  <c:v>2.2532</c:v>
                </c:pt>
                <c:pt idx="99366">
                  <c:v>2.25322</c:v>
                </c:pt>
                <c:pt idx="99367">
                  <c:v>2.25324</c:v>
                </c:pt>
                <c:pt idx="99368">
                  <c:v>2.25326</c:v>
                </c:pt>
                <c:pt idx="99369">
                  <c:v>2.25329</c:v>
                </c:pt>
                <c:pt idx="99370">
                  <c:v>2.25331</c:v>
                </c:pt>
                <c:pt idx="99371">
                  <c:v>2.25333</c:v>
                </c:pt>
                <c:pt idx="99372">
                  <c:v>2.25336</c:v>
                </c:pt>
                <c:pt idx="99373">
                  <c:v>2.25338</c:v>
                </c:pt>
                <c:pt idx="99374">
                  <c:v>2.2534</c:v>
                </c:pt>
                <c:pt idx="99375">
                  <c:v>2.25342</c:v>
                </c:pt>
                <c:pt idx="99376">
                  <c:v>2.25345</c:v>
                </c:pt>
                <c:pt idx="99377">
                  <c:v>2.25347</c:v>
                </c:pt>
                <c:pt idx="99378">
                  <c:v>2.25349</c:v>
                </c:pt>
                <c:pt idx="99379">
                  <c:v>2.25352</c:v>
                </c:pt>
                <c:pt idx="99380">
                  <c:v>2.25354</c:v>
                </c:pt>
                <c:pt idx="99381">
                  <c:v>2.25356</c:v>
                </c:pt>
                <c:pt idx="99382">
                  <c:v>2.25358</c:v>
                </c:pt>
                <c:pt idx="99383">
                  <c:v>2.2536</c:v>
                </c:pt>
                <c:pt idx="99384">
                  <c:v>2.25363</c:v>
                </c:pt>
                <c:pt idx="99385">
                  <c:v>2.25365</c:v>
                </c:pt>
                <c:pt idx="99386">
                  <c:v>2.25367</c:v>
                </c:pt>
                <c:pt idx="99387">
                  <c:v>2.2537</c:v>
                </c:pt>
                <c:pt idx="99388">
                  <c:v>2.25372</c:v>
                </c:pt>
                <c:pt idx="99389">
                  <c:v>2.25374</c:v>
                </c:pt>
                <c:pt idx="99390">
                  <c:v>2.25376</c:v>
                </c:pt>
                <c:pt idx="99391">
                  <c:v>2.25379</c:v>
                </c:pt>
                <c:pt idx="99392">
                  <c:v>2.25381</c:v>
                </c:pt>
                <c:pt idx="99393">
                  <c:v>2.25383</c:v>
                </c:pt>
                <c:pt idx="99394">
                  <c:v>2.25386</c:v>
                </c:pt>
                <c:pt idx="99395">
                  <c:v>2.25388</c:v>
                </c:pt>
                <c:pt idx="99396">
                  <c:v>2.2539</c:v>
                </c:pt>
                <c:pt idx="99397">
                  <c:v>2.25392</c:v>
                </c:pt>
                <c:pt idx="99398">
                  <c:v>2.25395</c:v>
                </c:pt>
                <c:pt idx="99399">
                  <c:v>2.25397</c:v>
                </c:pt>
                <c:pt idx="99400">
                  <c:v>2.25399</c:v>
                </c:pt>
                <c:pt idx="99401">
                  <c:v>2.25401</c:v>
                </c:pt>
                <c:pt idx="99402">
                  <c:v>2.25404</c:v>
                </c:pt>
                <c:pt idx="99403">
                  <c:v>2.25406</c:v>
                </c:pt>
                <c:pt idx="99404">
                  <c:v>2.25408</c:v>
                </c:pt>
                <c:pt idx="99405">
                  <c:v>2.2541</c:v>
                </c:pt>
                <c:pt idx="99406">
                  <c:v>2.25413</c:v>
                </c:pt>
                <c:pt idx="99407">
                  <c:v>2.25415</c:v>
                </c:pt>
                <c:pt idx="99408">
                  <c:v>2.25417</c:v>
                </c:pt>
                <c:pt idx="99409">
                  <c:v>2.2542</c:v>
                </c:pt>
                <c:pt idx="99410">
                  <c:v>2.25422</c:v>
                </c:pt>
                <c:pt idx="99411">
                  <c:v>2.25424</c:v>
                </c:pt>
                <c:pt idx="99412">
                  <c:v>2.25426</c:v>
                </c:pt>
                <c:pt idx="99413">
                  <c:v>2.25429</c:v>
                </c:pt>
                <c:pt idx="99414">
                  <c:v>2.25431</c:v>
                </c:pt>
                <c:pt idx="99415">
                  <c:v>2.25433</c:v>
                </c:pt>
                <c:pt idx="99416">
                  <c:v>2.25435</c:v>
                </c:pt>
                <c:pt idx="99417">
                  <c:v>2.25438</c:v>
                </c:pt>
                <c:pt idx="99418">
                  <c:v>2.2544</c:v>
                </c:pt>
                <c:pt idx="99419">
                  <c:v>2.25442</c:v>
                </c:pt>
                <c:pt idx="99420">
                  <c:v>2.25444</c:v>
                </c:pt>
                <c:pt idx="99421">
                  <c:v>2.25447</c:v>
                </c:pt>
                <c:pt idx="99422">
                  <c:v>2.25449</c:v>
                </c:pt>
                <c:pt idx="99423">
                  <c:v>2.25451</c:v>
                </c:pt>
                <c:pt idx="99424">
                  <c:v>2.25454</c:v>
                </c:pt>
                <c:pt idx="99425">
                  <c:v>2.25456</c:v>
                </c:pt>
                <c:pt idx="99426">
                  <c:v>2.25458</c:v>
                </c:pt>
                <c:pt idx="99427">
                  <c:v>2.2546</c:v>
                </c:pt>
                <c:pt idx="99428">
                  <c:v>2.25463</c:v>
                </c:pt>
                <c:pt idx="99429">
                  <c:v>2.25465</c:v>
                </c:pt>
                <c:pt idx="99430">
                  <c:v>2.25467</c:v>
                </c:pt>
                <c:pt idx="99431">
                  <c:v>2.25469</c:v>
                </c:pt>
                <c:pt idx="99432">
                  <c:v>2.25472</c:v>
                </c:pt>
                <c:pt idx="99433">
                  <c:v>2.25474</c:v>
                </c:pt>
                <c:pt idx="99434">
                  <c:v>2.25476</c:v>
                </c:pt>
                <c:pt idx="99435">
                  <c:v>2.25479</c:v>
                </c:pt>
                <c:pt idx="99436">
                  <c:v>2.25481</c:v>
                </c:pt>
                <c:pt idx="99437">
                  <c:v>2.25483</c:v>
                </c:pt>
                <c:pt idx="99438">
                  <c:v>2.25485</c:v>
                </c:pt>
                <c:pt idx="99439">
                  <c:v>2.25488</c:v>
                </c:pt>
                <c:pt idx="99440">
                  <c:v>2.2549</c:v>
                </c:pt>
                <c:pt idx="99441">
                  <c:v>2.25492</c:v>
                </c:pt>
                <c:pt idx="99442">
                  <c:v>2.25494</c:v>
                </c:pt>
                <c:pt idx="99443">
                  <c:v>2.25497</c:v>
                </c:pt>
                <c:pt idx="99444">
                  <c:v>2.25499</c:v>
                </c:pt>
                <c:pt idx="99445">
                  <c:v>2.25501</c:v>
                </c:pt>
                <c:pt idx="99446">
                  <c:v>2.25503</c:v>
                </c:pt>
                <c:pt idx="99447">
                  <c:v>2.25506</c:v>
                </c:pt>
                <c:pt idx="99448">
                  <c:v>2.25508</c:v>
                </c:pt>
                <c:pt idx="99449">
                  <c:v>2.2551</c:v>
                </c:pt>
                <c:pt idx="99450">
                  <c:v>2.25513</c:v>
                </c:pt>
                <c:pt idx="99451">
                  <c:v>2.25515</c:v>
                </c:pt>
                <c:pt idx="99452">
                  <c:v>2.25517</c:v>
                </c:pt>
                <c:pt idx="99453">
                  <c:v>2.25519</c:v>
                </c:pt>
                <c:pt idx="99454">
                  <c:v>2.25522</c:v>
                </c:pt>
                <c:pt idx="99455">
                  <c:v>2.25524</c:v>
                </c:pt>
                <c:pt idx="99456">
                  <c:v>2.25526</c:v>
                </c:pt>
                <c:pt idx="99457">
                  <c:v>2.25528</c:v>
                </c:pt>
                <c:pt idx="99458">
                  <c:v>2.25531</c:v>
                </c:pt>
                <c:pt idx="99459">
                  <c:v>2.25533</c:v>
                </c:pt>
                <c:pt idx="99460">
                  <c:v>2.25535</c:v>
                </c:pt>
                <c:pt idx="99461">
                  <c:v>2.25537</c:v>
                </c:pt>
                <c:pt idx="99462">
                  <c:v>2.2554</c:v>
                </c:pt>
                <c:pt idx="99463">
                  <c:v>2.25542</c:v>
                </c:pt>
                <c:pt idx="99464">
                  <c:v>2.25544</c:v>
                </c:pt>
                <c:pt idx="99465">
                  <c:v>2.25547</c:v>
                </c:pt>
                <c:pt idx="99466">
                  <c:v>2.25549</c:v>
                </c:pt>
                <c:pt idx="99467">
                  <c:v>2.25551</c:v>
                </c:pt>
                <c:pt idx="99468">
                  <c:v>2.25553</c:v>
                </c:pt>
                <c:pt idx="99469">
                  <c:v>2.25556</c:v>
                </c:pt>
                <c:pt idx="99470">
                  <c:v>2.25558</c:v>
                </c:pt>
                <c:pt idx="99471">
                  <c:v>2.2556</c:v>
                </c:pt>
                <c:pt idx="99472">
                  <c:v>2.25562</c:v>
                </c:pt>
                <c:pt idx="99473">
                  <c:v>2.25565</c:v>
                </c:pt>
                <c:pt idx="99474">
                  <c:v>2.25567</c:v>
                </c:pt>
                <c:pt idx="99475">
                  <c:v>2.25569</c:v>
                </c:pt>
                <c:pt idx="99476">
                  <c:v>2.25571</c:v>
                </c:pt>
                <c:pt idx="99477">
                  <c:v>2.25574</c:v>
                </c:pt>
                <c:pt idx="99478">
                  <c:v>2.25576</c:v>
                </c:pt>
                <c:pt idx="99479">
                  <c:v>2.25578</c:v>
                </c:pt>
                <c:pt idx="99480">
                  <c:v>2.25581</c:v>
                </c:pt>
                <c:pt idx="99481">
                  <c:v>2.25583</c:v>
                </c:pt>
                <c:pt idx="99482">
                  <c:v>2.25585</c:v>
                </c:pt>
                <c:pt idx="99483">
                  <c:v>2.25587</c:v>
                </c:pt>
                <c:pt idx="99484">
                  <c:v>2.2559</c:v>
                </c:pt>
                <c:pt idx="99485">
                  <c:v>2.25592</c:v>
                </c:pt>
                <c:pt idx="99486">
                  <c:v>2.25594</c:v>
                </c:pt>
                <c:pt idx="99487">
                  <c:v>2.25596</c:v>
                </c:pt>
                <c:pt idx="99488">
                  <c:v>2.25599</c:v>
                </c:pt>
                <c:pt idx="99489">
                  <c:v>2.25601</c:v>
                </c:pt>
                <c:pt idx="99490">
                  <c:v>2.25603</c:v>
                </c:pt>
                <c:pt idx="99491">
                  <c:v>2.25605</c:v>
                </c:pt>
                <c:pt idx="99492">
                  <c:v>2.25608</c:v>
                </c:pt>
                <c:pt idx="99493">
                  <c:v>2.2561</c:v>
                </c:pt>
                <c:pt idx="99494">
                  <c:v>2.25612</c:v>
                </c:pt>
                <c:pt idx="99495">
                  <c:v>2.25615</c:v>
                </c:pt>
                <c:pt idx="99496">
                  <c:v>2.25617</c:v>
                </c:pt>
                <c:pt idx="99497">
                  <c:v>2.25619</c:v>
                </c:pt>
                <c:pt idx="99498">
                  <c:v>2.25621</c:v>
                </c:pt>
                <c:pt idx="99499">
                  <c:v>2.25624</c:v>
                </c:pt>
                <c:pt idx="99500">
                  <c:v>2.25626</c:v>
                </c:pt>
                <c:pt idx="99501">
                  <c:v>2.25628</c:v>
                </c:pt>
                <c:pt idx="99502">
                  <c:v>2.2563</c:v>
                </c:pt>
                <c:pt idx="99503">
                  <c:v>2.25633</c:v>
                </c:pt>
                <c:pt idx="99504">
                  <c:v>2.25635</c:v>
                </c:pt>
                <c:pt idx="99505">
                  <c:v>2.25637</c:v>
                </c:pt>
                <c:pt idx="99506">
                  <c:v>2.25639</c:v>
                </c:pt>
                <c:pt idx="99507">
                  <c:v>2.25642</c:v>
                </c:pt>
                <c:pt idx="99508">
                  <c:v>2.25644</c:v>
                </c:pt>
                <c:pt idx="99509">
                  <c:v>2.25646</c:v>
                </c:pt>
                <c:pt idx="99510">
                  <c:v>2.25649</c:v>
                </c:pt>
                <c:pt idx="99511">
                  <c:v>2.25651</c:v>
                </c:pt>
                <c:pt idx="99512">
                  <c:v>2.25653</c:v>
                </c:pt>
                <c:pt idx="99513">
                  <c:v>2.25655</c:v>
                </c:pt>
                <c:pt idx="99514">
                  <c:v>2.25658</c:v>
                </c:pt>
                <c:pt idx="99515">
                  <c:v>2.2566</c:v>
                </c:pt>
                <c:pt idx="99516">
                  <c:v>2.25662</c:v>
                </c:pt>
                <c:pt idx="99517">
                  <c:v>2.25664</c:v>
                </c:pt>
                <c:pt idx="99518">
                  <c:v>2.25667</c:v>
                </c:pt>
                <c:pt idx="99519">
                  <c:v>2.25669</c:v>
                </c:pt>
                <c:pt idx="99520">
                  <c:v>2.25671</c:v>
                </c:pt>
                <c:pt idx="99521">
                  <c:v>2.25673</c:v>
                </c:pt>
                <c:pt idx="99522">
                  <c:v>2.25676</c:v>
                </c:pt>
                <c:pt idx="99523">
                  <c:v>2.25678</c:v>
                </c:pt>
                <c:pt idx="99524">
                  <c:v>2.2568</c:v>
                </c:pt>
                <c:pt idx="99525">
                  <c:v>2.25683</c:v>
                </c:pt>
                <c:pt idx="99526">
                  <c:v>2.25685</c:v>
                </c:pt>
                <c:pt idx="99527">
                  <c:v>2.25687</c:v>
                </c:pt>
                <c:pt idx="99528">
                  <c:v>2.25689</c:v>
                </c:pt>
                <c:pt idx="99529">
                  <c:v>2.25692</c:v>
                </c:pt>
                <c:pt idx="99530">
                  <c:v>2.25694</c:v>
                </c:pt>
                <c:pt idx="99531">
                  <c:v>2.25696</c:v>
                </c:pt>
                <c:pt idx="99532">
                  <c:v>2.25698</c:v>
                </c:pt>
                <c:pt idx="99533">
                  <c:v>2.25701</c:v>
                </c:pt>
                <c:pt idx="99534">
                  <c:v>2.25703</c:v>
                </c:pt>
                <c:pt idx="99535">
                  <c:v>2.25705</c:v>
                </c:pt>
                <c:pt idx="99536">
                  <c:v>2.25707</c:v>
                </c:pt>
                <c:pt idx="99537">
                  <c:v>2.2571</c:v>
                </c:pt>
                <c:pt idx="99538">
                  <c:v>2.25712</c:v>
                </c:pt>
                <c:pt idx="99539">
                  <c:v>2.25714</c:v>
                </c:pt>
                <c:pt idx="99540">
                  <c:v>2.25717</c:v>
                </c:pt>
                <c:pt idx="99541">
                  <c:v>2.25719</c:v>
                </c:pt>
                <c:pt idx="99542">
                  <c:v>2.25721</c:v>
                </c:pt>
                <c:pt idx="99543">
                  <c:v>2.25723</c:v>
                </c:pt>
                <c:pt idx="99544">
                  <c:v>2.25726</c:v>
                </c:pt>
                <c:pt idx="99545">
                  <c:v>2.25728</c:v>
                </c:pt>
                <c:pt idx="99546">
                  <c:v>2.2573</c:v>
                </c:pt>
                <c:pt idx="99547">
                  <c:v>2.25732</c:v>
                </c:pt>
                <c:pt idx="99548">
                  <c:v>2.25735</c:v>
                </c:pt>
                <c:pt idx="99549">
                  <c:v>2.25737</c:v>
                </c:pt>
                <c:pt idx="99550">
                  <c:v>2.25739</c:v>
                </c:pt>
                <c:pt idx="99551">
                  <c:v>2.25741</c:v>
                </c:pt>
                <c:pt idx="99552">
                  <c:v>2.25744</c:v>
                </c:pt>
                <c:pt idx="99553">
                  <c:v>2.25746</c:v>
                </c:pt>
                <c:pt idx="99554">
                  <c:v>2.25748</c:v>
                </c:pt>
                <c:pt idx="99555">
                  <c:v>2.25751</c:v>
                </c:pt>
                <c:pt idx="99556">
                  <c:v>2.25753</c:v>
                </c:pt>
                <c:pt idx="99557">
                  <c:v>2.25755</c:v>
                </c:pt>
                <c:pt idx="99558">
                  <c:v>2.25757</c:v>
                </c:pt>
                <c:pt idx="99559">
                  <c:v>2.2576</c:v>
                </c:pt>
                <c:pt idx="99560">
                  <c:v>2.25762</c:v>
                </c:pt>
                <c:pt idx="99561">
                  <c:v>2.25764</c:v>
                </c:pt>
                <c:pt idx="99562">
                  <c:v>2.25766</c:v>
                </c:pt>
                <c:pt idx="99563">
                  <c:v>2.25769</c:v>
                </c:pt>
                <c:pt idx="99564">
                  <c:v>2.25771</c:v>
                </c:pt>
                <c:pt idx="99565">
                  <c:v>2.25773</c:v>
                </c:pt>
                <c:pt idx="99566">
                  <c:v>2.25775</c:v>
                </c:pt>
                <c:pt idx="99567">
                  <c:v>2.25778</c:v>
                </c:pt>
                <c:pt idx="99568">
                  <c:v>2.2578</c:v>
                </c:pt>
                <c:pt idx="99569">
                  <c:v>2.25782</c:v>
                </c:pt>
                <c:pt idx="99570">
                  <c:v>2.25785</c:v>
                </c:pt>
                <c:pt idx="99571">
                  <c:v>2.25787</c:v>
                </c:pt>
                <c:pt idx="99572">
                  <c:v>2.25789</c:v>
                </c:pt>
                <c:pt idx="99573">
                  <c:v>2.25791</c:v>
                </c:pt>
                <c:pt idx="99574">
                  <c:v>2.25794</c:v>
                </c:pt>
                <c:pt idx="99575">
                  <c:v>2.25796</c:v>
                </c:pt>
                <c:pt idx="99576">
                  <c:v>2.25798</c:v>
                </c:pt>
                <c:pt idx="99577">
                  <c:v>2.258</c:v>
                </c:pt>
                <c:pt idx="99578">
                  <c:v>2.25803</c:v>
                </c:pt>
                <c:pt idx="99579">
                  <c:v>2.25805</c:v>
                </c:pt>
                <c:pt idx="99580">
                  <c:v>2.25807</c:v>
                </c:pt>
                <c:pt idx="99581">
                  <c:v>2.25809</c:v>
                </c:pt>
                <c:pt idx="99582">
                  <c:v>2.25812</c:v>
                </c:pt>
                <c:pt idx="99583">
                  <c:v>2.25814</c:v>
                </c:pt>
                <c:pt idx="99584">
                  <c:v>2.25816</c:v>
                </c:pt>
                <c:pt idx="99585">
                  <c:v>2.25819</c:v>
                </c:pt>
                <c:pt idx="99586">
                  <c:v>2.25821</c:v>
                </c:pt>
                <c:pt idx="99587">
                  <c:v>2.25823</c:v>
                </c:pt>
                <c:pt idx="99588">
                  <c:v>2.25825</c:v>
                </c:pt>
                <c:pt idx="99589">
                  <c:v>2.25828</c:v>
                </c:pt>
                <c:pt idx="99590">
                  <c:v>2.2583</c:v>
                </c:pt>
                <c:pt idx="99591">
                  <c:v>2.25832</c:v>
                </c:pt>
                <c:pt idx="99592">
                  <c:v>2.25834</c:v>
                </c:pt>
                <c:pt idx="99593">
                  <c:v>2.25837</c:v>
                </c:pt>
                <c:pt idx="99594">
                  <c:v>2.25839</c:v>
                </c:pt>
                <c:pt idx="99595">
                  <c:v>2.25841</c:v>
                </c:pt>
                <c:pt idx="99596">
                  <c:v>2.25843</c:v>
                </c:pt>
                <c:pt idx="99597">
                  <c:v>2.25846</c:v>
                </c:pt>
                <c:pt idx="99598">
                  <c:v>2.25848</c:v>
                </c:pt>
                <c:pt idx="99599">
                  <c:v>2.2585</c:v>
                </c:pt>
                <c:pt idx="99600">
                  <c:v>2.25853</c:v>
                </c:pt>
                <c:pt idx="99601">
                  <c:v>2.25855</c:v>
                </c:pt>
                <c:pt idx="99602">
                  <c:v>2.25857</c:v>
                </c:pt>
                <c:pt idx="99603">
                  <c:v>2.25859</c:v>
                </c:pt>
                <c:pt idx="99604">
                  <c:v>2.25862</c:v>
                </c:pt>
                <c:pt idx="99605">
                  <c:v>2.25864</c:v>
                </c:pt>
                <c:pt idx="99606">
                  <c:v>2.25866</c:v>
                </c:pt>
                <c:pt idx="99607">
                  <c:v>2.25868</c:v>
                </c:pt>
                <c:pt idx="99608">
                  <c:v>2.25871</c:v>
                </c:pt>
                <c:pt idx="99609">
                  <c:v>2.25873</c:v>
                </c:pt>
                <c:pt idx="99610">
                  <c:v>2.25875</c:v>
                </c:pt>
                <c:pt idx="99611">
                  <c:v>2.25878</c:v>
                </c:pt>
                <c:pt idx="99612">
                  <c:v>2.2588</c:v>
                </c:pt>
                <c:pt idx="99613">
                  <c:v>2.25882</c:v>
                </c:pt>
                <c:pt idx="99614">
                  <c:v>2.25884</c:v>
                </c:pt>
                <c:pt idx="99615">
                  <c:v>2.25887</c:v>
                </c:pt>
                <c:pt idx="99616">
                  <c:v>2.25889</c:v>
                </c:pt>
                <c:pt idx="99617">
                  <c:v>2.25891</c:v>
                </c:pt>
                <c:pt idx="99618">
                  <c:v>2.25893</c:v>
                </c:pt>
                <c:pt idx="99619">
                  <c:v>2.25896</c:v>
                </c:pt>
                <c:pt idx="99620">
                  <c:v>2.25898</c:v>
                </c:pt>
                <c:pt idx="99621">
                  <c:v>2.259</c:v>
                </c:pt>
                <c:pt idx="99622">
                  <c:v>2.25902</c:v>
                </c:pt>
                <c:pt idx="99623">
                  <c:v>2.25905</c:v>
                </c:pt>
                <c:pt idx="99624">
                  <c:v>2.25907</c:v>
                </c:pt>
                <c:pt idx="99625">
                  <c:v>2.25909</c:v>
                </c:pt>
                <c:pt idx="99626">
                  <c:v>2.25912</c:v>
                </c:pt>
                <c:pt idx="99627">
                  <c:v>2.25914</c:v>
                </c:pt>
                <c:pt idx="99628">
                  <c:v>2.25916</c:v>
                </c:pt>
                <c:pt idx="99629">
                  <c:v>2.25918</c:v>
                </c:pt>
                <c:pt idx="99630">
                  <c:v>2.25921</c:v>
                </c:pt>
                <c:pt idx="99631">
                  <c:v>2.25923</c:v>
                </c:pt>
                <c:pt idx="99632">
                  <c:v>2.25925</c:v>
                </c:pt>
                <c:pt idx="99633">
                  <c:v>2.25927</c:v>
                </c:pt>
                <c:pt idx="99634">
                  <c:v>2.2593</c:v>
                </c:pt>
                <c:pt idx="99635">
                  <c:v>2.25932</c:v>
                </c:pt>
                <c:pt idx="99636">
                  <c:v>2.25934</c:v>
                </c:pt>
                <c:pt idx="99637">
                  <c:v>2.25936</c:v>
                </c:pt>
                <c:pt idx="99638">
                  <c:v>2.25939</c:v>
                </c:pt>
                <c:pt idx="99639">
                  <c:v>2.25941</c:v>
                </c:pt>
                <c:pt idx="99640">
                  <c:v>2.25943</c:v>
                </c:pt>
                <c:pt idx="99641">
                  <c:v>2.25946</c:v>
                </c:pt>
                <c:pt idx="99642">
                  <c:v>2.25948</c:v>
                </c:pt>
                <c:pt idx="99643">
                  <c:v>2.2595</c:v>
                </c:pt>
                <c:pt idx="99644">
                  <c:v>2.25952</c:v>
                </c:pt>
                <c:pt idx="99645">
                  <c:v>2.25955</c:v>
                </c:pt>
                <c:pt idx="99646">
                  <c:v>2.25957</c:v>
                </c:pt>
                <c:pt idx="99647">
                  <c:v>2.25959</c:v>
                </c:pt>
                <c:pt idx="99648">
                  <c:v>2.25962</c:v>
                </c:pt>
                <c:pt idx="99649">
                  <c:v>2.25964</c:v>
                </c:pt>
                <c:pt idx="99650">
                  <c:v>2.25966</c:v>
                </c:pt>
                <c:pt idx="99651">
                  <c:v>2.25968</c:v>
                </c:pt>
                <c:pt idx="99652">
                  <c:v>2.2597</c:v>
                </c:pt>
                <c:pt idx="99653">
                  <c:v>2.25973</c:v>
                </c:pt>
                <c:pt idx="99654">
                  <c:v>2.25975</c:v>
                </c:pt>
                <c:pt idx="99655">
                  <c:v>2.25977</c:v>
                </c:pt>
                <c:pt idx="99656">
                  <c:v>2.2598</c:v>
                </c:pt>
                <c:pt idx="99657">
                  <c:v>2.25982</c:v>
                </c:pt>
                <c:pt idx="99658">
                  <c:v>2.25984</c:v>
                </c:pt>
                <c:pt idx="99659">
                  <c:v>2.25986</c:v>
                </c:pt>
                <c:pt idx="99660">
                  <c:v>2.25989</c:v>
                </c:pt>
                <c:pt idx="99661">
                  <c:v>2.25991</c:v>
                </c:pt>
                <c:pt idx="99662">
                  <c:v>2.25993</c:v>
                </c:pt>
                <c:pt idx="99663">
                  <c:v>2.25996</c:v>
                </c:pt>
                <c:pt idx="99664">
                  <c:v>2.25998</c:v>
                </c:pt>
                <c:pt idx="99665">
                  <c:v>2.26</c:v>
                </c:pt>
                <c:pt idx="99666">
                  <c:v>2.26002</c:v>
                </c:pt>
                <c:pt idx="99667">
                  <c:v>2.26004</c:v>
                </c:pt>
                <c:pt idx="99668">
                  <c:v>2.26007</c:v>
                </c:pt>
                <c:pt idx="99669">
                  <c:v>2.26009</c:v>
                </c:pt>
                <c:pt idx="99670">
                  <c:v>2.26011</c:v>
                </c:pt>
                <c:pt idx="99671">
                  <c:v>2.26014</c:v>
                </c:pt>
                <c:pt idx="99672">
                  <c:v>2.26016</c:v>
                </c:pt>
                <c:pt idx="99673">
                  <c:v>2.26018</c:v>
                </c:pt>
                <c:pt idx="99674">
                  <c:v>2.2602</c:v>
                </c:pt>
                <c:pt idx="99675">
                  <c:v>2.26023</c:v>
                </c:pt>
                <c:pt idx="99676">
                  <c:v>2.26025</c:v>
                </c:pt>
                <c:pt idx="99677">
                  <c:v>2.26027</c:v>
                </c:pt>
                <c:pt idx="99678">
                  <c:v>2.2603</c:v>
                </c:pt>
                <c:pt idx="99679">
                  <c:v>2.26032</c:v>
                </c:pt>
                <c:pt idx="99680">
                  <c:v>2.26034</c:v>
                </c:pt>
                <c:pt idx="99681">
                  <c:v>2.26036</c:v>
                </c:pt>
                <c:pt idx="99682">
                  <c:v>2.26038</c:v>
                </c:pt>
                <c:pt idx="99683">
                  <c:v>2.26041</c:v>
                </c:pt>
                <c:pt idx="99684">
                  <c:v>2.26043</c:v>
                </c:pt>
                <c:pt idx="99685">
                  <c:v>2.26045</c:v>
                </c:pt>
                <c:pt idx="99686">
                  <c:v>2.26048</c:v>
                </c:pt>
                <c:pt idx="99687">
                  <c:v>2.2605</c:v>
                </c:pt>
                <c:pt idx="99688">
                  <c:v>2.26052</c:v>
                </c:pt>
                <c:pt idx="99689">
                  <c:v>2.26054</c:v>
                </c:pt>
                <c:pt idx="99690">
                  <c:v>2.26057</c:v>
                </c:pt>
                <c:pt idx="99691">
                  <c:v>2.26059</c:v>
                </c:pt>
                <c:pt idx="99692">
                  <c:v>2.26061</c:v>
                </c:pt>
                <c:pt idx="99693">
                  <c:v>2.26064</c:v>
                </c:pt>
                <c:pt idx="99694">
                  <c:v>2.26066</c:v>
                </c:pt>
                <c:pt idx="99695">
                  <c:v>2.26068</c:v>
                </c:pt>
                <c:pt idx="99696">
                  <c:v>2.2607</c:v>
                </c:pt>
                <c:pt idx="99697">
                  <c:v>2.26073</c:v>
                </c:pt>
                <c:pt idx="99698">
                  <c:v>2.26075</c:v>
                </c:pt>
                <c:pt idx="99699">
                  <c:v>2.26077</c:v>
                </c:pt>
                <c:pt idx="99700">
                  <c:v>2.26079</c:v>
                </c:pt>
                <c:pt idx="99701">
                  <c:v>2.26082</c:v>
                </c:pt>
                <c:pt idx="99702">
                  <c:v>2.26084</c:v>
                </c:pt>
                <c:pt idx="99703">
                  <c:v>2.26086</c:v>
                </c:pt>
                <c:pt idx="99704">
                  <c:v>2.26088</c:v>
                </c:pt>
                <c:pt idx="99705">
                  <c:v>2.26091</c:v>
                </c:pt>
                <c:pt idx="99706">
                  <c:v>2.26093</c:v>
                </c:pt>
                <c:pt idx="99707">
                  <c:v>2.26095</c:v>
                </c:pt>
                <c:pt idx="99708">
                  <c:v>2.26098</c:v>
                </c:pt>
                <c:pt idx="99709">
                  <c:v>2.261</c:v>
                </c:pt>
                <c:pt idx="99710">
                  <c:v>2.26102</c:v>
                </c:pt>
                <c:pt idx="99711">
                  <c:v>2.26104</c:v>
                </c:pt>
                <c:pt idx="99712">
                  <c:v>2.26107</c:v>
                </c:pt>
                <c:pt idx="99713">
                  <c:v>2.26109</c:v>
                </c:pt>
                <c:pt idx="99714">
                  <c:v>2.26111</c:v>
                </c:pt>
                <c:pt idx="99715">
                  <c:v>2.26113</c:v>
                </c:pt>
                <c:pt idx="99716">
                  <c:v>2.26116</c:v>
                </c:pt>
                <c:pt idx="99717">
                  <c:v>2.26118</c:v>
                </c:pt>
                <c:pt idx="99718">
                  <c:v>2.2612</c:v>
                </c:pt>
                <c:pt idx="99719">
                  <c:v>2.26122</c:v>
                </c:pt>
                <c:pt idx="99720">
                  <c:v>2.26125</c:v>
                </c:pt>
                <c:pt idx="99721">
                  <c:v>2.26127</c:v>
                </c:pt>
                <c:pt idx="99722">
                  <c:v>2.26129</c:v>
                </c:pt>
                <c:pt idx="99723">
                  <c:v>2.26132</c:v>
                </c:pt>
                <c:pt idx="99724">
                  <c:v>2.26134</c:v>
                </c:pt>
                <c:pt idx="99725">
                  <c:v>2.26136</c:v>
                </c:pt>
                <c:pt idx="99726">
                  <c:v>2.26138</c:v>
                </c:pt>
                <c:pt idx="99727">
                  <c:v>2.26141</c:v>
                </c:pt>
                <c:pt idx="99728">
                  <c:v>2.26143</c:v>
                </c:pt>
                <c:pt idx="99729">
                  <c:v>2.26145</c:v>
                </c:pt>
                <c:pt idx="99730">
                  <c:v>2.26147</c:v>
                </c:pt>
                <c:pt idx="99731">
                  <c:v>2.2615</c:v>
                </c:pt>
                <c:pt idx="99732">
                  <c:v>2.26152</c:v>
                </c:pt>
                <c:pt idx="99733">
                  <c:v>2.26154</c:v>
                </c:pt>
                <c:pt idx="99734">
                  <c:v>2.26157</c:v>
                </c:pt>
                <c:pt idx="99735">
                  <c:v>2.26159</c:v>
                </c:pt>
                <c:pt idx="99736">
                  <c:v>2.26161</c:v>
                </c:pt>
                <c:pt idx="99737">
                  <c:v>2.26163</c:v>
                </c:pt>
                <c:pt idx="99738">
                  <c:v>2.26166</c:v>
                </c:pt>
                <c:pt idx="99739">
                  <c:v>2.26168</c:v>
                </c:pt>
                <c:pt idx="99740">
                  <c:v>2.2617</c:v>
                </c:pt>
                <c:pt idx="99741">
                  <c:v>2.26172</c:v>
                </c:pt>
                <c:pt idx="99742">
                  <c:v>2.26175</c:v>
                </c:pt>
                <c:pt idx="99743">
                  <c:v>2.26177</c:v>
                </c:pt>
                <c:pt idx="99744">
                  <c:v>2.26179</c:v>
                </c:pt>
                <c:pt idx="99745">
                  <c:v>2.26181</c:v>
                </c:pt>
                <c:pt idx="99746">
                  <c:v>2.26184</c:v>
                </c:pt>
                <c:pt idx="99747">
                  <c:v>2.26186</c:v>
                </c:pt>
                <c:pt idx="99748">
                  <c:v>2.26188</c:v>
                </c:pt>
                <c:pt idx="99749">
                  <c:v>2.26191</c:v>
                </c:pt>
                <c:pt idx="99750">
                  <c:v>2.26193</c:v>
                </c:pt>
                <c:pt idx="99751">
                  <c:v>2.26195</c:v>
                </c:pt>
                <c:pt idx="99752">
                  <c:v>2.26197</c:v>
                </c:pt>
                <c:pt idx="99753">
                  <c:v>2.262</c:v>
                </c:pt>
                <c:pt idx="99754">
                  <c:v>2.26202</c:v>
                </c:pt>
                <c:pt idx="99755">
                  <c:v>2.26204</c:v>
                </c:pt>
                <c:pt idx="99756">
                  <c:v>2.26206</c:v>
                </c:pt>
                <c:pt idx="99757">
                  <c:v>2.26209</c:v>
                </c:pt>
                <c:pt idx="99758">
                  <c:v>2.26211</c:v>
                </c:pt>
                <c:pt idx="99759">
                  <c:v>2.26213</c:v>
                </c:pt>
                <c:pt idx="99760">
                  <c:v>2.26215</c:v>
                </c:pt>
                <c:pt idx="99761">
                  <c:v>2.26218</c:v>
                </c:pt>
                <c:pt idx="99762">
                  <c:v>2.2622</c:v>
                </c:pt>
                <c:pt idx="99763">
                  <c:v>2.26222</c:v>
                </c:pt>
                <c:pt idx="99764">
                  <c:v>2.26225</c:v>
                </c:pt>
                <c:pt idx="99765">
                  <c:v>2.26227</c:v>
                </c:pt>
                <c:pt idx="99766">
                  <c:v>2.26229</c:v>
                </c:pt>
                <c:pt idx="99767">
                  <c:v>2.26231</c:v>
                </c:pt>
                <c:pt idx="99768">
                  <c:v>2.26234</c:v>
                </c:pt>
                <c:pt idx="99769">
                  <c:v>2.26236</c:v>
                </c:pt>
                <c:pt idx="99770">
                  <c:v>2.26238</c:v>
                </c:pt>
                <c:pt idx="99771">
                  <c:v>2.2624</c:v>
                </c:pt>
                <c:pt idx="99772">
                  <c:v>2.26243</c:v>
                </c:pt>
                <c:pt idx="99773">
                  <c:v>2.26245</c:v>
                </c:pt>
                <c:pt idx="99774">
                  <c:v>2.26247</c:v>
                </c:pt>
                <c:pt idx="99775">
                  <c:v>2.26249</c:v>
                </c:pt>
                <c:pt idx="99776">
                  <c:v>2.26252</c:v>
                </c:pt>
                <c:pt idx="99777">
                  <c:v>2.26254</c:v>
                </c:pt>
                <c:pt idx="99778">
                  <c:v>2.26256</c:v>
                </c:pt>
                <c:pt idx="99779">
                  <c:v>2.26259</c:v>
                </c:pt>
                <c:pt idx="99780">
                  <c:v>2.26261</c:v>
                </c:pt>
                <c:pt idx="99781">
                  <c:v>2.26263</c:v>
                </c:pt>
                <c:pt idx="99782">
                  <c:v>2.26265</c:v>
                </c:pt>
                <c:pt idx="99783">
                  <c:v>2.26268</c:v>
                </c:pt>
                <c:pt idx="99784">
                  <c:v>2.2627</c:v>
                </c:pt>
                <c:pt idx="99785">
                  <c:v>2.26272</c:v>
                </c:pt>
                <c:pt idx="99786">
                  <c:v>2.26274</c:v>
                </c:pt>
                <c:pt idx="99787">
                  <c:v>2.26277</c:v>
                </c:pt>
                <c:pt idx="99788">
                  <c:v>2.26279</c:v>
                </c:pt>
                <c:pt idx="99789">
                  <c:v>2.26281</c:v>
                </c:pt>
                <c:pt idx="99790">
                  <c:v>2.26283</c:v>
                </c:pt>
                <c:pt idx="99791">
                  <c:v>2.26286</c:v>
                </c:pt>
                <c:pt idx="99792">
                  <c:v>2.26288</c:v>
                </c:pt>
                <c:pt idx="99793">
                  <c:v>2.2629</c:v>
                </c:pt>
                <c:pt idx="99794">
                  <c:v>2.26293</c:v>
                </c:pt>
                <c:pt idx="99795">
                  <c:v>2.26295</c:v>
                </c:pt>
                <c:pt idx="99796">
                  <c:v>2.26297</c:v>
                </c:pt>
                <c:pt idx="99797">
                  <c:v>2.26299</c:v>
                </c:pt>
                <c:pt idx="99798">
                  <c:v>2.26302</c:v>
                </c:pt>
                <c:pt idx="99799">
                  <c:v>2.26304</c:v>
                </c:pt>
                <c:pt idx="99800">
                  <c:v>2.26306</c:v>
                </c:pt>
                <c:pt idx="99801">
                  <c:v>2.26308</c:v>
                </c:pt>
                <c:pt idx="99802">
                  <c:v>2.26311</c:v>
                </c:pt>
                <c:pt idx="99803">
                  <c:v>2.26313</c:v>
                </c:pt>
                <c:pt idx="99804">
                  <c:v>2.26315</c:v>
                </c:pt>
                <c:pt idx="99805">
                  <c:v>2.26317</c:v>
                </c:pt>
                <c:pt idx="99806">
                  <c:v>2.2632</c:v>
                </c:pt>
                <c:pt idx="99807">
                  <c:v>2.26322</c:v>
                </c:pt>
                <c:pt idx="99808">
                  <c:v>2.26324</c:v>
                </c:pt>
                <c:pt idx="99809">
                  <c:v>2.26327</c:v>
                </c:pt>
                <c:pt idx="99810">
                  <c:v>2.26329</c:v>
                </c:pt>
                <c:pt idx="99811">
                  <c:v>2.26331</c:v>
                </c:pt>
                <c:pt idx="99812">
                  <c:v>2.26333</c:v>
                </c:pt>
                <c:pt idx="99813">
                  <c:v>2.26336</c:v>
                </c:pt>
                <c:pt idx="99814">
                  <c:v>2.26338</c:v>
                </c:pt>
                <c:pt idx="99815">
                  <c:v>2.2634</c:v>
                </c:pt>
                <c:pt idx="99816">
                  <c:v>2.26342</c:v>
                </c:pt>
                <c:pt idx="99817">
                  <c:v>2.26345</c:v>
                </c:pt>
                <c:pt idx="99818">
                  <c:v>2.26347</c:v>
                </c:pt>
                <c:pt idx="99819">
                  <c:v>2.26349</c:v>
                </c:pt>
                <c:pt idx="99820">
                  <c:v>2.26351</c:v>
                </c:pt>
                <c:pt idx="99821">
                  <c:v>2.26354</c:v>
                </c:pt>
                <c:pt idx="99822">
                  <c:v>2.26356</c:v>
                </c:pt>
                <c:pt idx="99823">
                  <c:v>2.26358</c:v>
                </c:pt>
                <c:pt idx="99824">
                  <c:v>2.26361</c:v>
                </c:pt>
                <c:pt idx="99825">
                  <c:v>2.26363</c:v>
                </c:pt>
                <c:pt idx="99826">
                  <c:v>2.26365</c:v>
                </c:pt>
                <c:pt idx="99827">
                  <c:v>2.26367</c:v>
                </c:pt>
                <c:pt idx="99828">
                  <c:v>2.2637</c:v>
                </c:pt>
                <c:pt idx="99829">
                  <c:v>2.26372</c:v>
                </c:pt>
                <c:pt idx="99830">
                  <c:v>2.26374</c:v>
                </c:pt>
                <c:pt idx="99831">
                  <c:v>2.26376</c:v>
                </c:pt>
                <c:pt idx="99832">
                  <c:v>2.26379</c:v>
                </c:pt>
                <c:pt idx="99833">
                  <c:v>2.26381</c:v>
                </c:pt>
                <c:pt idx="99834">
                  <c:v>2.26383</c:v>
                </c:pt>
                <c:pt idx="99835">
                  <c:v>2.26385</c:v>
                </c:pt>
                <c:pt idx="99836">
                  <c:v>2.26388</c:v>
                </c:pt>
                <c:pt idx="99837">
                  <c:v>2.2639</c:v>
                </c:pt>
                <c:pt idx="99838">
                  <c:v>2.26392</c:v>
                </c:pt>
                <c:pt idx="99839">
                  <c:v>2.26395</c:v>
                </c:pt>
                <c:pt idx="99840">
                  <c:v>2.26397</c:v>
                </c:pt>
                <c:pt idx="99841">
                  <c:v>2.26399</c:v>
                </c:pt>
                <c:pt idx="99842">
                  <c:v>2.26401</c:v>
                </c:pt>
                <c:pt idx="99843">
                  <c:v>2.26404</c:v>
                </c:pt>
                <c:pt idx="99844">
                  <c:v>2.26406</c:v>
                </c:pt>
                <c:pt idx="99845">
                  <c:v>2.26408</c:v>
                </c:pt>
                <c:pt idx="99846">
                  <c:v>2.2641</c:v>
                </c:pt>
                <c:pt idx="99847">
                  <c:v>2.26413</c:v>
                </c:pt>
                <c:pt idx="99848">
                  <c:v>2.26415</c:v>
                </c:pt>
                <c:pt idx="99849">
                  <c:v>2.26417</c:v>
                </c:pt>
                <c:pt idx="99850">
                  <c:v>2.26419</c:v>
                </c:pt>
                <c:pt idx="99851">
                  <c:v>2.26422</c:v>
                </c:pt>
                <c:pt idx="99852">
                  <c:v>2.26424</c:v>
                </c:pt>
                <c:pt idx="99853">
                  <c:v>2.26426</c:v>
                </c:pt>
                <c:pt idx="99854">
                  <c:v>2.26429</c:v>
                </c:pt>
                <c:pt idx="99855">
                  <c:v>2.26431</c:v>
                </c:pt>
                <c:pt idx="99856">
                  <c:v>2.26433</c:v>
                </c:pt>
                <c:pt idx="99857">
                  <c:v>2.26435</c:v>
                </c:pt>
                <c:pt idx="99858">
                  <c:v>2.26438</c:v>
                </c:pt>
                <c:pt idx="99859">
                  <c:v>2.2644</c:v>
                </c:pt>
                <c:pt idx="99860">
                  <c:v>2.26442</c:v>
                </c:pt>
                <c:pt idx="99861">
                  <c:v>2.26444</c:v>
                </c:pt>
                <c:pt idx="99862">
                  <c:v>2.26447</c:v>
                </c:pt>
                <c:pt idx="99863">
                  <c:v>2.26449</c:v>
                </c:pt>
                <c:pt idx="99864">
                  <c:v>2.26451</c:v>
                </c:pt>
                <c:pt idx="99865">
                  <c:v>2.26453</c:v>
                </c:pt>
                <c:pt idx="99866">
                  <c:v>2.26456</c:v>
                </c:pt>
                <c:pt idx="99867">
                  <c:v>2.26458</c:v>
                </c:pt>
                <c:pt idx="99868">
                  <c:v>2.2646</c:v>
                </c:pt>
                <c:pt idx="99869">
                  <c:v>2.26463</c:v>
                </c:pt>
                <c:pt idx="99870">
                  <c:v>2.26465</c:v>
                </c:pt>
                <c:pt idx="99871">
                  <c:v>2.26467</c:v>
                </c:pt>
                <c:pt idx="99872">
                  <c:v>2.26469</c:v>
                </c:pt>
                <c:pt idx="99873">
                  <c:v>2.26472</c:v>
                </c:pt>
                <c:pt idx="99874">
                  <c:v>2.26474</c:v>
                </c:pt>
                <c:pt idx="99875">
                  <c:v>2.26476</c:v>
                </c:pt>
                <c:pt idx="99876">
                  <c:v>2.26478</c:v>
                </c:pt>
                <c:pt idx="99877">
                  <c:v>2.26481</c:v>
                </c:pt>
                <c:pt idx="99878">
                  <c:v>2.26483</c:v>
                </c:pt>
                <c:pt idx="99879">
                  <c:v>2.26485</c:v>
                </c:pt>
                <c:pt idx="99880">
                  <c:v>2.26487</c:v>
                </c:pt>
                <c:pt idx="99881">
                  <c:v>2.2649</c:v>
                </c:pt>
                <c:pt idx="99882">
                  <c:v>2.26492</c:v>
                </c:pt>
                <c:pt idx="99883">
                  <c:v>2.26494</c:v>
                </c:pt>
                <c:pt idx="99884">
                  <c:v>2.26497</c:v>
                </c:pt>
                <c:pt idx="99885">
                  <c:v>2.26499</c:v>
                </c:pt>
                <c:pt idx="99886">
                  <c:v>2.26501</c:v>
                </c:pt>
                <c:pt idx="99887">
                  <c:v>2.26503</c:v>
                </c:pt>
                <c:pt idx="99888">
                  <c:v>2.26506</c:v>
                </c:pt>
                <c:pt idx="99889">
                  <c:v>2.26508</c:v>
                </c:pt>
                <c:pt idx="99890">
                  <c:v>2.2651</c:v>
                </c:pt>
                <c:pt idx="99891">
                  <c:v>2.26512</c:v>
                </c:pt>
                <c:pt idx="99892">
                  <c:v>2.26515</c:v>
                </c:pt>
                <c:pt idx="99893">
                  <c:v>2.26517</c:v>
                </c:pt>
                <c:pt idx="99894">
                  <c:v>2.26519</c:v>
                </c:pt>
                <c:pt idx="99895">
                  <c:v>2.26521</c:v>
                </c:pt>
                <c:pt idx="99896">
                  <c:v>2.26524</c:v>
                </c:pt>
                <c:pt idx="99897">
                  <c:v>2.26526</c:v>
                </c:pt>
                <c:pt idx="99898">
                  <c:v>2.26528</c:v>
                </c:pt>
                <c:pt idx="99899">
                  <c:v>2.26531</c:v>
                </c:pt>
                <c:pt idx="99900">
                  <c:v>2.26533</c:v>
                </c:pt>
                <c:pt idx="99901">
                  <c:v>2.26535</c:v>
                </c:pt>
                <c:pt idx="99902">
                  <c:v>2.26537</c:v>
                </c:pt>
                <c:pt idx="99903">
                  <c:v>2.2654</c:v>
                </c:pt>
                <c:pt idx="99904">
                  <c:v>2.26542</c:v>
                </c:pt>
                <c:pt idx="99905">
                  <c:v>2.26544</c:v>
                </c:pt>
                <c:pt idx="99906">
                  <c:v>2.26546</c:v>
                </c:pt>
                <c:pt idx="99907">
                  <c:v>2.26549</c:v>
                </c:pt>
                <c:pt idx="99908">
                  <c:v>2.26551</c:v>
                </c:pt>
                <c:pt idx="99909">
                  <c:v>2.26553</c:v>
                </c:pt>
                <c:pt idx="99910">
                  <c:v>2.26556</c:v>
                </c:pt>
                <c:pt idx="99911">
                  <c:v>2.26558</c:v>
                </c:pt>
                <c:pt idx="99912">
                  <c:v>2.2656</c:v>
                </c:pt>
                <c:pt idx="99913">
                  <c:v>2.26562</c:v>
                </c:pt>
                <c:pt idx="99914">
                  <c:v>2.26565</c:v>
                </c:pt>
                <c:pt idx="99915">
                  <c:v>2.26567</c:v>
                </c:pt>
                <c:pt idx="99916">
                  <c:v>2.26569</c:v>
                </c:pt>
                <c:pt idx="99917">
                  <c:v>2.26571</c:v>
                </c:pt>
                <c:pt idx="99918">
                  <c:v>2.26574</c:v>
                </c:pt>
                <c:pt idx="99919">
                  <c:v>2.26576</c:v>
                </c:pt>
                <c:pt idx="99920">
                  <c:v>2.26578</c:v>
                </c:pt>
                <c:pt idx="99921">
                  <c:v>2.2658</c:v>
                </c:pt>
                <c:pt idx="99922">
                  <c:v>2.26583</c:v>
                </c:pt>
                <c:pt idx="99923">
                  <c:v>2.26585</c:v>
                </c:pt>
                <c:pt idx="99924">
                  <c:v>2.26587</c:v>
                </c:pt>
                <c:pt idx="99925">
                  <c:v>2.2659</c:v>
                </c:pt>
                <c:pt idx="99926">
                  <c:v>2.26592</c:v>
                </c:pt>
                <c:pt idx="99927">
                  <c:v>2.26594</c:v>
                </c:pt>
                <c:pt idx="99928">
                  <c:v>2.26596</c:v>
                </c:pt>
                <c:pt idx="99929">
                  <c:v>2.26599</c:v>
                </c:pt>
                <c:pt idx="99930">
                  <c:v>2.26601</c:v>
                </c:pt>
                <c:pt idx="99931">
                  <c:v>2.26603</c:v>
                </c:pt>
                <c:pt idx="99932">
                  <c:v>2.26605</c:v>
                </c:pt>
                <c:pt idx="99933">
                  <c:v>2.26608</c:v>
                </c:pt>
                <c:pt idx="99934">
                  <c:v>2.2661</c:v>
                </c:pt>
                <c:pt idx="99935">
                  <c:v>2.26612</c:v>
                </c:pt>
                <c:pt idx="99936">
                  <c:v>2.26614</c:v>
                </c:pt>
                <c:pt idx="99937">
                  <c:v>2.26617</c:v>
                </c:pt>
                <c:pt idx="99938">
                  <c:v>2.26619</c:v>
                </c:pt>
                <c:pt idx="99939">
                  <c:v>2.26621</c:v>
                </c:pt>
                <c:pt idx="99940">
                  <c:v>2.26624</c:v>
                </c:pt>
                <c:pt idx="99941">
                  <c:v>2.26626</c:v>
                </c:pt>
                <c:pt idx="99942">
                  <c:v>2.26628</c:v>
                </c:pt>
                <c:pt idx="99943">
                  <c:v>2.2663</c:v>
                </c:pt>
                <c:pt idx="99944">
                  <c:v>2.26633</c:v>
                </c:pt>
                <c:pt idx="99945">
                  <c:v>2.26635</c:v>
                </c:pt>
                <c:pt idx="99946">
                  <c:v>2.26637</c:v>
                </c:pt>
                <c:pt idx="99947">
                  <c:v>2.2664</c:v>
                </c:pt>
                <c:pt idx="99948">
                  <c:v>2.26642</c:v>
                </c:pt>
                <c:pt idx="99949">
                  <c:v>2.26644</c:v>
                </c:pt>
                <c:pt idx="99950">
                  <c:v>2.26646</c:v>
                </c:pt>
                <c:pt idx="99951">
                  <c:v>2.26648</c:v>
                </c:pt>
                <c:pt idx="99952">
                  <c:v>2.26651</c:v>
                </c:pt>
                <c:pt idx="99953">
                  <c:v>2.26653</c:v>
                </c:pt>
                <c:pt idx="99954">
                  <c:v>2.26655</c:v>
                </c:pt>
                <c:pt idx="99955">
                  <c:v>2.26658</c:v>
                </c:pt>
                <c:pt idx="99956">
                  <c:v>2.2666</c:v>
                </c:pt>
                <c:pt idx="99957">
                  <c:v>2.26662</c:v>
                </c:pt>
                <c:pt idx="99958">
                  <c:v>2.26664</c:v>
                </c:pt>
                <c:pt idx="99959">
                  <c:v>2.26667</c:v>
                </c:pt>
                <c:pt idx="99960">
                  <c:v>2.26669</c:v>
                </c:pt>
                <c:pt idx="99961">
                  <c:v>2.26671</c:v>
                </c:pt>
                <c:pt idx="99962">
                  <c:v>2.26674</c:v>
                </c:pt>
                <c:pt idx="99963">
                  <c:v>2.26676</c:v>
                </c:pt>
                <c:pt idx="99964">
                  <c:v>2.26678</c:v>
                </c:pt>
                <c:pt idx="99965">
                  <c:v>2.2668</c:v>
                </c:pt>
                <c:pt idx="99966">
                  <c:v>2.26682</c:v>
                </c:pt>
                <c:pt idx="99967">
                  <c:v>2.26685</c:v>
                </c:pt>
                <c:pt idx="99968">
                  <c:v>2.26687</c:v>
                </c:pt>
                <c:pt idx="99969">
                  <c:v>2.26689</c:v>
                </c:pt>
                <c:pt idx="99970">
                  <c:v>2.26692</c:v>
                </c:pt>
                <c:pt idx="99971">
                  <c:v>2.26694</c:v>
                </c:pt>
                <c:pt idx="99972">
                  <c:v>2.26696</c:v>
                </c:pt>
                <c:pt idx="99973">
                  <c:v>2.26698</c:v>
                </c:pt>
                <c:pt idx="99974">
                  <c:v>2.26701</c:v>
                </c:pt>
                <c:pt idx="99975">
                  <c:v>2.26703</c:v>
                </c:pt>
                <c:pt idx="99976">
                  <c:v>2.26705</c:v>
                </c:pt>
                <c:pt idx="99977">
                  <c:v>2.26708</c:v>
                </c:pt>
                <c:pt idx="99978">
                  <c:v>2.2671</c:v>
                </c:pt>
                <c:pt idx="99979">
                  <c:v>2.26712</c:v>
                </c:pt>
                <c:pt idx="99980">
                  <c:v>2.26714</c:v>
                </c:pt>
                <c:pt idx="99981">
                  <c:v>2.26717</c:v>
                </c:pt>
                <c:pt idx="99982">
                  <c:v>2.26719</c:v>
                </c:pt>
                <c:pt idx="99983">
                  <c:v>2.26721</c:v>
                </c:pt>
                <c:pt idx="99984">
                  <c:v>2.26723</c:v>
                </c:pt>
                <c:pt idx="99985">
                  <c:v>2.26726</c:v>
                </c:pt>
                <c:pt idx="99986">
                  <c:v>2.26728</c:v>
                </c:pt>
                <c:pt idx="99987">
                  <c:v>2.2673</c:v>
                </c:pt>
                <c:pt idx="99988">
                  <c:v>2.26732</c:v>
                </c:pt>
                <c:pt idx="99989">
                  <c:v>2.26735</c:v>
                </c:pt>
                <c:pt idx="99990">
                  <c:v>2.26737</c:v>
                </c:pt>
                <c:pt idx="99991">
                  <c:v>2.26739</c:v>
                </c:pt>
                <c:pt idx="99992">
                  <c:v>2.26742</c:v>
                </c:pt>
                <c:pt idx="99993">
                  <c:v>2.26744</c:v>
                </c:pt>
                <c:pt idx="99994">
                  <c:v>2.26746</c:v>
                </c:pt>
                <c:pt idx="99995">
                  <c:v>2.26748</c:v>
                </c:pt>
                <c:pt idx="99996">
                  <c:v>2.26751</c:v>
                </c:pt>
                <c:pt idx="99997">
                  <c:v>2.26753</c:v>
                </c:pt>
                <c:pt idx="99998">
                  <c:v>2.26755</c:v>
                </c:pt>
                <c:pt idx="99999">
                  <c:v>2.26757</c:v>
                </c:pt>
                <c:pt idx="100000">
                  <c:v>2.2676</c:v>
                </c:pt>
                <c:pt idx="100001">
                  <c:v>2.26762</c:v>
                </c:pt>
                <c:pt idx="100002">
                  <c:v>2.26764</c:v>
                </c:pt>
                <c:pt idx="100003">
                  <c:v>2.26766</c:v>
                </c:pt>
                <c:pt idx="100004">
                  <c:v>2.26769</c:v>
                </c:pt>
                <c:pt idx="100005">
                  <c:v>2.26771</c:v>
                </c:pt>
                <c:pt idx="100006">
                  <c:v>2.26773</c:v>
                </c:pt>
                <c:pt idx="100007">
                  <c:v>2.26776</c:v>
                </c:pt>
                <c:pt idx="100008">
                  <c:v>2.26778</c:v>
                </c:pt>
                <c:pt idx="100009">
                  <c:v>2.2678</c:v>
                </c:pt>
                <c:pt idx="100010">
                  <c:v>2.26782</c:v>
                </c:pt>
                <c:pt idx="100011">
                  <c:v>2.26785</c:v>
                </c:pt>
                <c:pt idx="100012">
                  <c:v>2.26787</c:v>
                </c:pt>
                <c:pt idx="100013">
                  <c:v>2.26789</c:v>
                </c:pt>
                <c:pt idx="100014">
                  <c:v>2.26791</c:v>
                </c:pt>
                <c:pt idx="100015">
                  <c:v>2.26794</c:v>
                </c:pt>
                <c:pt idx="100016">
                  <c:v>2.26796</c:v>
                </c:pt>
                <c:pt idx="100017">
                  <c:v>2.26798</c:v>
                </c:pt>
                <c:pt idx="100018">
                  <c:v>2.26801</c:v>
                </c:pt>
                <c:pt idx="100019">
                  <c:v>2.26803</c:v>
                </c:pt>
                <c:pt idx="100020">
                  <c:v>2.26805</c:v>
                </c:pt>
                <c:pt idx="100021">
                  <c:v>2.26807</c:v>
                </c:pt>
                <c:pt idx="100022">
                  <c:v>2.2681</c:v>
                </c:pt>
                <c:pt idx="100023">
                  <c:v>2.26812</c:v>
                </c:pt>
                <c:pt idx="100024">
                  <c:v>2.26814</c:v>
                </c:pt>
                <c:pt idx="100025">
                  <c:v>2.26816</c:v>
                </c:pt>
                <c:pt idx="100026">
                  <c:v>2.26819</c:v>
                </c:pt>
                <c:pt idx="100027">
                  <c:v>2.26821</c:v>
                </c:pt>
                <c:pt idx="100028">
                  <c:v>2.26823</c:v>
                </c:pt>
                <c:pt idx="100029">
                  <c:v>2.26825</c:v>
                </c:pt>
                <c:pt idx="100030">
                  <c:v>2.26828</c:v>
                </c:pt>
                <c:pt idx="100031">
                  <c:v>2.2683</c:v>
                </c:pt>
                <c:pt idx="100032">
                  <c:v>2.26832</c:v>
                </c:pt>
                <c:pt idx="100033">
                  <c:v>2.26835</c:v>
                </c:pt>
                <c:pt idx="100034">
                  <c:v>2.26837</c:v>
                </c:pt>
                <c:pt idx="100035">
                  <c:v>2.26839</c:v>
                </c:pt>
                <c:pt idx="100036">
                  <c:v>2.26841</c:v>
                </c:pt>
                <c:pt idx="100037">
                  <c:v>2.26844</c:v>
                </c:pt>
                <c:pt idx="100038">
                  <c:v>2.26846</c:v>
                </c:pt>
                <c:pt idx="100039">
                  <c:v>2.26848</c:v>
                </c:pt>
                <c:pt idx="100040">
                  <c:v>2.2685</c:v>
                </c:pt>
                <c:pt idx="100041">
                  <c:v>2.26853</c:v>
                </c:pt>
                <c:pt idx="100042">
                  <c:v>2.26855</c:v>
                </c:pt>
                <c:pt idx="100043">
                  <c:v>2.26857</c:v>
                </c:pt>
                <c:pt idx="100044">
                  <c:v>2.26859</c:v>
                </c:pt>
                <c:pt idx="100045">
                  <c:v>2.26862</c:v>
                </c:pt>
                <c:pt idx="100046">
                  <c:v>2.26864</c:v>
                </c:pt>
                <c:pt idx="100047">
                  <c:v>2.26866</c:v>
                </c:pt>
                <c:pt idx="100048">
                  <c:v>2.26869</c:v>
                </c:pt>
                <c:pt idx="100049">
                  <c:v>2.26871</c:v>
                </c:pt>
                <c:pt idx="100050">
                  <c:v>2.26873</c:v>
                </c:pt>
                <c:pt idx="100051">
                  <c:v>2.26875</c:v>
                </c:pt>
                <c:pt idx="100052">
                  <c:v>2.26878</c:v>
                </c:pt>
                <c:pt idx="100053">
                  <c:v>2.2688</c:v>
                </c:pt>
                <c:pt idx="100054">
                  <c:v>2.26882</c:v>
                </c:pt>
                <c:pt idx="100055">
                  <c:v>2.26884</c:v>
                </c:pt>
                <c:pt idx="100056">
                  <c:v>2.26887</c:v>
                </c:pt>
                <c:pt idx="100057">
                  <c:v>2.26889</c:v>
                </c:pt>
                <c:pt idx="100058">
                  <c:v>2.26891</c:v>
                </c:pt>
                <c:pt idx="100059">
                  <c:v>2.26893</c:v>
                </c:pt>
                <c:pt idx="100060">
                  <c:v>2.26896</c:v>
                </c:pt>
                <c:pt idx="100061">
                  <c:v>2.26898</c:v>
                </c:pt>
                <c:pt idx="100062">
                  <c:v>2.269</c:v>
                </c:pt>
                <c:pt idx="100063">
                  <c:v>2.26903</c:v>
                </c:pt>
                <c:pt idx="100064">
                  <c:v>2.26905</c:v>
                </c:pt>
                <c:pt idx="100065">
                  <c:v>2.26907</c:v>
                </c:pt>
                <c:pt idx="100066">
                  <c:v>2.26909</c:v>
                </c:pt>
                <c:pt idx="100067">
                  <c:v>2.26912</c:v>
                </c:pt>
                <c:pt idx="100068">
                  <c:v>2.26914</c:v>
                </c:pt>
                <c:pt idx="100069">
                  <c:v>2.26916</c:v>
                </c:pt>
                <c:pt idx="100070">
                  <c:v>2.26918</c:v>
                </c:pt>
                <c:pt idx="100071">
                  <c:v>2.26921</c:v>
                </c:pt>
                <c:pt idx="100072">
                  <c:v>2.26923</c:v>
                </c:pt>
                <c:pt idx="100073">
                  <c:v>2.26925</c:v>
                </c:pt>
                <c:pt idx="100074">
                  <c:v>2.26927</c:v>
                </c:pt>
                <c:pt idx="100075">
                  <c:v>2.2693</c:v>
                </c:pt>
                <c:pt idx="100076">
                  <c:v>2.26932</c:v>
                </c:pt>
                <c:pt idx="100077">
                  <c:v>2.26934</c:v>
                </c:pt>
                <c:pt idx="100078">
                  <c:v>2.26937</c:v>
                </c:pt>
                <c:pt idx="100079">
                  <c:v>2.26939</c:v>
                </c:pt>
                <c:pt idx="100080">
                  <c:v>2.26941</c:v>
                </c:pt>
                <c:pt idx="100081">
                  <c:v>2.26943</c:v>
                </c:pt>
                <c:pt idx="100082">
                  <c:v>2.26946</c:v>
                </c:pt>
                <c:pt idx="100083">
                  <c:v>2.26948</c:v>
                </c:pt>
                <c:pt idx="100084">
                  <c:v>2.2695</c:v>
                </c:pt>
                <c:pt idx="100085">
                  <c:v>2.26952</c:v>
                </c:pt>
                <c:pt idx="100086">
                  <c:v>2.26955</c:v>
                </c:pt>
                <c:pt idx="100087">
                  <c:v>2.26957</c:v>
                </c:pt>
                <c:pt idx="100088">
                  <c:v>2.26959</c:v>
                </c:pt>
                <c:pt idx="100089">
                  <c:v>2.26961</c:v>
                </c:pt>
                <c:pt idx="100090">
                  <c:v>2.26964</c:v>
                </c:pt>
                <c:pt idx="100091">
                  <c:v>2.26966</c:v>
                </c:pt>
                <c:pt idx="100092">
                  <c:v>2.26968</c:v>
                </c:pt>
                <c:pt idx="100093">
                  <c:v>2.26971</c:v>
                </c:pt>
                <c:pt idx="100094">
                  <c:v>2.26973</c:v>
                </c:pt>
                <c:pt idx="100095">
                  <c:v>2.26975</c:v>
                </c:pt>
                <c:pt idx="100096">
                  <c:v>2.26977</c:v>
                </c:pt>
                <c:pt idx="100097">
                  <c:v>2.2698</c:v>
                </c:pt>
                <c:pt idx="100098">
                  <c:v>2.26982</c:v>
                </c:pt>
                <c:pt idx="100099">
                  <c:v>2.26984</c:v>
                </c:pt>
                <c:pt idx="100100">
                  <c:v>2.26986</c:v>
                </c:pt>
                <c:pt idx="100101">
                  <c:v>2.26989</c:v>
                </c:pt>
                <c:pt idx="100102">
                  <c:v>2.26991</c:v>
                </c:pt>
                <c:pt idx="100103">
                  <c:v>2.26993</c:v>
                </c:pt>
                <c:pt idx="100104">
                  <c:v>2.26995</c:v>
                </c:pt>
                <c:pt idx="100105">
                  <c:v>2.26998</c:v>
                </c:pt>
                <c:pt idx="100106">
                  <c:v>2.27</c:v>
                </c:pt>
                <c:pt idx="100107">
                  <c:v>2.27002</c:v>
                </c:pt>
                <c:pt idx="100108">
                  <c:v>2.27005</c:v>
                </c:pt>
                <c:pt idx="100109">
                  <c:v>2.27007</c:v>
                </c:pt>
                <c:pt idx="100110">
                  <c:v>2.27009</c:v>
                </c:pt>
                <c:pt idx="100111">
                  <c:v>2.27011</c:v>
                </c:pt>
                <c:pt idx="100112">
                  <c:v>2.27014</c:v>
                </c:pt>
                <c:pt idx="100113">
                  <c:v>2.27016</c:v>
                </c:pt>
                <c:pt idx="100114">
                  <c:v>2.27018</c:v>
                </c:pt>
                <c:pt idx="100115">
                  <c:v>2.2702</c:v>
                </c:pt>
                <c:pt idx="100116">
                  <c:v>2.27023</c:v>
                </c:pt>
                <c:pt idx="100117">
                  <c:v>2.27025</c:v>
                </c:pt>
                <c:pt idx="100118">
                  <c:v>2.27027</c:v>
                </c:pt>
                <c:pt idx="100119">
                  <c:v>2.27029</c:v>
                </c:pt>
                <c:pt idx="100120">
                  <c:v>2.27032</c:v>
                </c:pt>
                <c:pt idx="100121">
                  <c:v>2.27034</c:v>
                </c:pt>
                <c:pt idx="100122">
                  <c:v>2.27036</c:v>
                </c:pt>
                <c:pt idx="100123">
                  <c:v>2.27039</c:v>
                </c:pt>
                <c:pt idx="100124">
                  <c:v>2.27041</c:v>
                </c:pt>
                <c:pt idx="100125">
                  <c:v>2.27043</c:v>
                </c:pt>
                <c:pt idx="100126">
                  <c:v>2.27045</c:v>
                </c:pt>
                <c:pt idx="100127">
                  <c:v>2.27048</c:v>
                </c:pt>
                <c:pt idx="100128">
                  <c:v>2.2705</c:v>
                </c:pt>
                <c:pt idx="100129">
                  <c:v>2.27052</c:v>
                </c:pt>
                <c:pt idx="100130">
                  <c:v>2.27054</c:v>
                </c:pt>
                <c:pt idx="100131">
                  <c:v>2.27057</c:v>
                </c:pt>
                <c:pt idx="100132">
                  <c:v>2.27059</c:v>
                </c:pt>
                <c:pt idx="100133">
                  <c:v>2.27061</c:v>
                </c:pt>
                <c:pt idx="100134">
                  <c:v>2.27063</c:v>
                </c:pt>
                <c:pt idx="100135">
                  <c:v>2.27066</c:v>
                </c:pt>
                <c:pt idx="100136">
                  <c:v>2.27068</c:v>
                </c:pt>
                <c:pt idx="100137">
                  <c:v>2.2707</c:v>
                </c:pt>
                <c:pt idx="100138">
                  <c:v>2.27073</c:v>
                </c:pt>
                <c:pt idx="100139">
                  <c:v>2.27075</c:v>
                </c:pt>
                <c:pt idx="100140">
                  <c:v>2.27077</c:v>
                </c:pt>
                <c:pt idx="100141">
                  <c:v>2.27079</c:v>
                </c:pt>
                <c:pt idx="100142">
                  <c:v>2.27082</c:v>
                </c:pt>
                <c:pt idx="100143">
                  <c:v>2.27084</c:v>
                </c:pt>
                <c:pt idx="100144">
                  <c:v>2.27086</c:v>
                </c:pt>
                <c:pt idx="100145">
                  <c:v>2.27088</c:v>
                </c:pt>
                <c:pt idx="100146">
                  <c:v>2.27091</c:v>
                </c:pt>
                <c:pt idx="100147">
                  <c:v>2.27093</c:v>
                </c:pt>
                <c:pt idx="100148">
                  <c:v>2.27095</c:v>
                </c:pt>
                <c:pt idx="100149">
                  <c:v>2.27097</c:v>
                </c:pt>
                <c:pt idx="100150">
                  <c:v>2.271</c:v>
                </c:pt>
                <c:pt idx="100151">
                  <c:v>2.27102</c:v>
                </c:pt>
                <c:pt idx="100152">
                  <c:v>2.27104</c:v>
                </c:pt>
                <c:pt idx="100153">
                  <c:v>2.27107</c:v>
                </c:pt>
                <c:pt idx="100154">
                  <c:v>2.27109</c:v>
                </c:pt>
                <c:pt idx="100155">
                  <c:v>2.27111</c:v>
                </c:pt>
                <c:pt idx="100156">
                  <c:v>2.27113</c:v>
                </c:pt>
                <c:pt idx="100157">
                  <c:v>2.27116</c:v>
                </c:pt>
                <c:pt idx="100158">
                  <c:v>2.27118</c:v>
                </c:pt>
                <c:pt idx="100159">
                  <c:v>2.2712</c:v>
                </c:pt>
                <c:pt idx="100160">
                  <c:v>2.27122</c:v>
                </c:pt>
                <c:pt idx="100161">
                  <c:v>2.27125</c:v>
                </c:pt>
                <c:pt idx="100162">
                  <c:v>2.27127</c:v>
                </c:pt>
                <c:pt idx="100163">
                  <c:v>2.27129</c:v>
                </c:pt>
                <c:pt idx="100164">
                  <c:v>2.27131</c:v>
                </c:pt>
                <c:pt idx="100165">
                  <c:v>2.27134</c:v>
                </c:pt>
                <c:pt idx="100166">
                  <c:v>2.27136</c:v>
                </c:pt>
                <c:pt idx="100167">
                  <c:v>2.27138</c:v>
                </c:pt>
                <c:pt idx="100168">
                  <c:v>2.27141</c:v>
                </c:pt>
                <c:pt idx="100169">
                  <c:v>2.27143</c:v>
                </c:pt>
                <c:pt idx="100170">
                  <c:v>2.27145</c:v>
                </c:pt>
                <c:pt idx="100171">
                  <c:v>2.27147</c:v>
                </c:pt>
                <c:pt idx="100172">
                  <c:v>2.2715</c:v>
                </c:pt>
                <c:pt idx="100173">
                  <c:v>2.27152</c:v>
                </c:pt>
                <c:pt idx="100174">
                  <c:v>2.27154</c:v>
                </c:pt>
                <c:pt idx="100175">
                  <c:v>2.27156</c:v>
                </c:pt>
                <c:pt idx="100176">
                  <c:v>2.27159</c:v>
                </c:pt>
                <c:pt idx="100177">
                  <c:v>2.27161</c:v>
                </c:pt>
                <c:pt idx="100178">
                  <c:v>2.27163</c:v>
                </c:pt>
                <c:pt idx="100179">
                  <c:v>2.27165</c:v>
                </c:pt>
                <c:pt idx="100180">
                  <c:v>2.27168</c:v>
                </c:pt>
                <c:pt idx="100181">
                  <c:v>2.2717</c:v>
                </c:pt>
                <c:pt idx="100182">
                  <c:v>2.27172</c:v>
                </c:pt>
                <c:pt idx="100183">
                  <c:v>2.27175</c:v>
                </c:pt>
                <c:pt idx="100184">
                  <c:v>2.27177</c:v>
                </c:pt>
                <c:pt idx="100185">
                  <c:v>2.27179</c:v>
                </c:pt>
                <c:pt idx="100186">
                  <c:v>2.27181</c:v>
                </c:pt>
                <c:pt idx="100187">
                  <c:v>2.27184</c:v>
                </c:pt>
                <c:pt idx="100188">
                  <c:v>2.27186</c:v>
                </c:pt>
                <c:pt idx="100189">
                  <c:v>2.27188</c:v>
                </c:pt>
                <c:pt idx="100190">
                  <c:v>2.2719</c:v>
                </c:pt>
                <c:pt idx="100191">
                  <c:v>2.27193</c:v>
                </c:pt>
                <c:pt idx="100192">
                  <c:v>2.27195</c:v>
                </c:pt>
                <c:pt idx="100193">
                  <c:v>2.27197</c:v>
                </c:pt>
                <c:pt idx="100194">
                  <c:v>2.27199</c:v>
                </c:pt>
                <c:pt idx="100195">
                  <c:v>2.27202</c:v>
                </c:pt>
                <c:pt idx="100196">
                  <c:v>2.27204</c:v>
                </c:pt>
                <c:pt idx="100197">
                  <c:v>2.27206</c:v>
                </c:pt>
                <c:pt idx="100198">
                  <c:v>2.27209</c:v>
                </c:pt>
                <c:pt idx="100199">
                  <c:v>2.27211</c:v>
                </c:pt>
                <c:pt idx="100200">
                  <c:v>2.27213</c:v>
                </c:pt>
                <c:pt idx="100201">
                  <c:v>2.27215</c:v>
                </c:pt>
                <c:pt idx="100202">
                  <c:v>2.27218</c:v>
                </c:pt>
                <c:pt idx="100203">
                  <c:v>2.2722</c:v>
                </c:pt>
                <c:pt idx="100204">
                  <c:v>2.27222</c:v>
                </c:pt>
                <c:pt idx="100205">
                  <c:v>2.27224</c:v>
                </c:pt>
                <c:pt idx="100206">
                  <c:v>2.27227</c:v>
                </c:pt>
                <c:pt idx="100207">
                  <c:v>2.27229</c:v>
                </c:pt>
                <c:pt idx="100208">
                  <c:v>2.27231</c:v>
                </c:pt>
                <c:pt idx="100209">
                  <c:v>2.27234</c:v>
                </c:pt>
                <c:pt idx="100210">
                  <c:v>2.27236</c:v>
                </c:pt>
                <c:pt idx="100211">
                  <c:v>2.27238</c:v>
                </c:pt>
                <c:pt idx="100212">
                  <c:v>2.2724</c:v>
                </c:pt>
                <c:pt idx="100213">
                  <c:v>2.27243</c:v>
                </c:pt>
                <c:pt idx="100214">
                  <c:v>2.27245</c:v>
                </c:pt>
                <c:pt idx="100215">
                  <c:v>2.27247</c:v>
                </c:pt>
                <c:pt idx="100216">
                  <c:v>2.27249</c:v>
                </c:pt>
                <c:pt idx="100217">
                  <c:v>2.27252</c:v>
                </c:pt>
                <c:pt idx="100218">
                  <c:v>2.27254</c:v>
                </c:pt>
                <c:pt idx="100219">
                  <c:v>2.27256</c:v>
                </c:pt>
                <c:pt idx="100220">
                  <c:v>2.27258</c:v>
                </c:pt>
                <c:pt idx="100221">
                  <c:v>2.27261</c:v>
                </c:pt>
                <c:pt idx="100222">
                  <c:v>2.27263</c:v>
                </c:pt>
                <c:pt idx="100223">
                  <c:v>2.27265</c:v>
                </c:pt>
                <c:pt idx="100224">
                  <c:v>2.27268</c:v>
                </c:pt>
                <c:pt idx="100225">
                  <c:v>2.2727</c:v>
                </c:pt>
                <c:pt idx="100226">
                  <c:v>2.27272</c:v>
                </c:pt>
                <c:pt idx="100227">
                  <c:v>2.27274</c:v>
                </c:pt>
                <c:pt idx="100228">
                  <c:v>2.27277</c:v>
                </c:pt>
                <c:pt idx="100229">
                  <c:v>2.27279</c:v>
                </c:pt>
                <c:pt idx="100230">
                  <c:v>2.27281</c:v>
                </c:pt>
                <c:pt idx="100231">
                  <c:v>2.27283</c:v>
                </c:pt>
                <c:pt idx="100232">
                  <c:v>2.27286</c:v>
                </c:pt>
                <c:pt idx="100233">
                  <c:v>2.27288</c:v>
                </c:pt>
                <c:pt idx="100234">
                  <c:v>2.2729</c:v>
                </c:pt>
                <c:pt idx="100235">
                  <c:v>2.27292</c:v>
                </c:pt>
                <c:pt idx="100236">
                  <c:v>2.27295</c:v>
                </c:pt>
                <c:pt idx="100237">
                  <c:v>2.27297</c:v>
                </c:pt>
                <c:pt idx="100238">
                  <c:v>2.27299</c:v>
                </c:pt>
                <c:pt idx="100239">
                  <c:v>2.27302</c:v>
                </c:pt>
                <c:pt idx="100240">
                  <c:v>2.27304</c:v>
                </c:pt>
                <c:pt idx="100241">
                  <c:v>2.27306</c:v>
                </c:pt>
                <c:pt idx="100242">
                  <c:v>2.27308</c:v>
                </c:pt>
                <c:pt idx="100243">
                  <c:v>2.27311</c:v>
                </c:pt>
                <c:pt idx="100244">
                  <c:v>2.27313</c:v>
                </c:pt>
                <c:pt idx="100245">
                  <c:v>2.27315</c:v>
                </c:pt>
                <c:pt idx="100246">
                  <c:v>2.27318</c:v>
                </c:pt>
                <c:pt idx="100247">
                  <c:v>2.2732</c:v>
                </c:pt>
                <c:pt idx="100248">
                  <c:v>2.27322</c:v>
                </c:pt>
                <c:pt idx="100249">
                  <c:v>2.27324</c:v>
                </c:pt>
                <c:pt idx="100250">
                  <c:v>2.27326</c:v>
                </c:pt>
                <c:pt idx="100251">
                  <c:v>2.27329</c:v>
                </c:pt>
                <c:pt idx="100252">
                  <c:v>2.27331</c:v>
                </c:pt>
                <c:pt idx="100253">
                  <c:v>2.27333</c:v>
                </c:pt>
                <c:pt idx="100254">
                  <c:v>2.27336</c:v>
                </c:pt>
                <c:pt idx="100255">
                  <c:v>2.27338</c:v>
                </c:pt>
                <c:pt idx="100256">
                  <c:v>2.2734</c:v>
                </c:pt>
                <c:pt idx="100257">
                  <c:v>2.27342</c:v>
                </c:pt>
                <c:pt idx="100258">
                  <c:v>2.27345</c:v>
                </c:pt>
                <c:pt idx="100259">
                  <c:v>2.27347</c:v>
                </c:pt>
                <c:pt idx="100260">
                  <c:v>2.27349</c:v>
                </c:pt>
                <c:pt idx="100261">
                  <c:v>2.27352</c:v>
                </c:pt>
                <c:pt idx="100262">
                  <c:v>2.27354</c:v>
                </c:pt>
                <c:pt idx="100263">
                  <c:v>2.27356</c:v>
                </c:pt>
                <c:pt idx="100264">
                  <c:v>2.27358</c:v>
                </c:pt>
                <c:pt idx="100265">
                  <c:v>2.2736</c:v>
                </c:pt>
                <c:pt idx="100266">
                  <c:v>2.27363</c:v>
                </c:pt>
                <c:pt idx="100267">
                  <c:v>2.27365</c:v>
                </c:pt>
                <c:pt idx="100268">
                  <c:v>2.27367</c:v>
                </c:pt>
                <c:pt idx="100269">
                  <c:v>2.2737</c:v>
                </c:pt>
                <c:pt idx="100270">
                  <c:v>2.27372</c:v>
                </c:pt>
                <c:pt idx="100271">
                  <c:v>2.27374</c:v>
                </c:pt>
                <c:pt idx="100272">
                  <c:v>2.27376</c:v>
                </c:pt>
                <c:pt idx="100273">
                  <c:v>2.27379</c:v>
                </c:pt>
                <c:pt idx="100274">
                  <c:v>2.27381</c:v>
                </c:pt>
                <c:pt idx="100275">
                  <c:v>2.27383</c:v>
                </c:pt>
                <c:pt idx="100276">
                  <c:v>2.27386</c:v>
                </c:pt>
                <c:pt idx="100277">
                  <c:v>2.27388</c:v>
                </c:pt>
                <c:pt idx="100278">
                  <c:v>2.2739</c:v>
                </c:pt>
                <c:pt idx="100279">
                  <c:v>2.27392</c:v>
                </c:pt>
                <c:pt idx="100280">
                  <c:v>2.27395</c:v>
                </c:pt>
                <c:pt idx="100281">
                  <c:v>2.27397</c:v>
                </c:pt>
                <c:pt idx="100282">
                  <c:v>2.27399</c:v>
                </c:pt>
                <c:pt idx="100283">
                  <c:v>2.27401</c:v>
                </c:pt>
                <c:pt idx="100284">
                  <c:v>2.27404</c:v>
                </c:pt>
                <c:pt idx="100285">
                  <c:v>2.27406</c:v>
                </c:pt>
                <c:pt idx="100286">
                  <c:v>2.27408</c:v>
                </c:pt>
                <c:pt idx="100287">
                  <c:v>2.2741</c:v>
                </c:pt>
                <c:pt idx="100288">
                  <c:v>2.27413</c:v>
                </c:pt>
                <c:pt idx="100289">
                  <c:v>2.27415</c:v>
                </c:pt>
                <c:pt idx="100290">
                  <c:v>2.27417</c:v>
                </c:pt>
                <c:pt idx="100291">
                  <c:v>2.2742</c:v>
                </c:pt>
                <c:pt idx="100292">
                  <c:v>2.27422</c:v>
                </c:pt>
                <c:pt idx="100293">
                  <c:v>2.27424</c:v>
                </c:pt>
                <c:pt idx="100294">
                  <c:v>2.27426</c:v>
                </c:pt>
                <c:pt idx="100295">
                  <c:v>2.27429</c:v>
                </c:pt>
                <c:pt idx="100296">
                  <c:v>2.27431</c:v>
                </c:pt>
                <c:pt idx="100297">
                  <c:v>2.27433</c:v>
                </c:pt>
                <c:pt idx="100298">
                  <c:v>2.27435</c:v>
                </c:pt>
                <c:pt idx="100299">
                  <c:v>2.27438</c:v>
                </c:pt>
                <c:pt idx="100300">
                  <c:v>2.2744</c:v>
                </c:pt>
                <c:pt idx="100301">
                  <c:v>2.27442</c:v>
                </c:pt>
                <c:pt idx="100302">
                  <c:v>2.27444</c:v>
                </c:pt>
                <c:pt idx="100303">
                  <c:v>2.27447</c:v>
                </c:pt>
                <c:pt idx="100304">
                  <c:v>2.27449</c:v>
                </c:pt>
                <c:pt idx="100305">
                  <c:v>2.27451</c:v>
                </c:pt>
                <c:pt idx="100306">
                  <c:v>2.27454</c:v>
                </c:pt>
                <c:pt idx="100307">
                  <c:v>2.27456</c:v>
                </c:pt>
                <c:pt idx="100308">
                  <c:v>2.27458</c:v>
                </c:pt>
                <c:pt idx="100309">
                  <c:v>2.2746</c:v>
                </c:pt>
                <c:pt idx="100310">
                  <c:v>2.27463</c:v>
                </c:pt>
                <c:pt idx="100311">
                  <c:v>2.27465</c:v>
                </c:pt>
                <c:pt idx="100312">
                  <c:v>2.27467</c:v>
                </c:pt>
                <c:pt idx="100313">
                  <c:v>2.27469</c:v>
                </c:pt>
                <c:pt idx="100314">
                  <c:v>2.27472</c:v>
                </c:pt>
                <c:pt idx="100315">
                  <c:v>2.27474</c:v>
                </c:pt>
                <c:pt idx="100316">
                  <c:v>2.27476</c:v>
                </c:pt>
                <c:pt idx="100317">
                  <c:v>2.27479</c:v>
                </c:pt>
                <c:pt idx="100318">
                  <c:v>2.27481</c:v>
                </c:pt>
                <c:pt idx="100319">
                  <c:v>2.27483</c:v>
                </c:pt>
                <c:pt idx="100320">
                  <c:v>2.27485</c:v>
                </c:pt>
                <c:pt idx="100321">
                  <c:v>2.27488</c:v>
                </c:pt>
                <c:pt idx="100322">
                  <c:v>2.2749</c:v>
                </c:pt>
                <c:pt idx="100323">
                  <c:v>2.27492</c:v>
                </c:pt>
                <c:pt idx="100324">
                  <c:v>2.27494</c:v>
                </c:pt>
                <c:pt idx="100325">
                  <c:v>2.27497</c:v>
                </c:pt>
                <c:pt idx="100326">
                  <c:v>2.27499</c:v>
                </c:pt>
                <c:pt idx="100327">
                  <c:v>2.27501</c:v>
                </c:pt>
                <c:pt idx="100328">
                  <c:v>2.27503</c:v>
                </c:pt>
                <c:pt idx="100329">
                  <c:v>2.27506</c:v>
                </c:pt>
                <c:pt idx="100330">
                  <c:v>2.27508</c:v>
                </c:pt>
                <c:pt idx="100331">
                  <c:v>2.2751</c:v>
                </c:pt>
                <c:pt idx="100332">
                  <c:v>2.27513</c:v>
                </c:pt>
                <c:pt idx="100333">
                  <c:v>2.27515</c:v>
                </c:pt>
                <c:pt idx="100334">
                  <c:v>2.27517</c:v>
                </c:pt>
                <c:pt idx="100335">
                  <c:v>2.27519</c:v>
                </c:pt>
                <c:pt idx="100336">
                  <c:v>2.27522</c:v>
                </c:pt>
                <c:pt idx="100337">
                  <c:v>2.27524</c:v>
                </c:pt>
                <c:pt idx="100338">
                  <c:v>2.27526</c:v>
                </c:pt>
                <c:pt idx="100339">
                  <c:v>2.27528</c:v>
                </c:pt>
                <c:pt idx="100340">
                  <c:v>2.27531</c:v>
                </c:pt>
                <c:pt idx="100341">
                  <c:v>2.27533</c:v>
                </c:pt>
                <c:pt idx="100342">
                  <c:v>2.27535</c:v>
                </c:pt>
                <c:pt idx="100343">
                  <c:v>2.27537</c:v>
                </c:pt>
                <c:pt idx="100344">
                  <c:v>2.2754</c:v>
                </c:pt>
                <c:pt idx="100345">
                  <c:v>2.27542</c:v>
                </c:pt>
                <c:pt idx="100346">
                  <c:v>2.27544</c:v>
                </c:pt>
                <c:pt idx="100347">
                  <c:v>2.27547</c:v>
                </c:pt>
                <c:pt idx="100348">
                  <c:v>2.27549</c:v>
                </c:pt>
                <c:pt idx="100349">
                  <c:v>2.27551</c:v>
                </c:pt>
                <c:pt idx="100350">
                  <c:v>2.27553</c:v>
                </c:pt>
                <c:pt idx="100351">
                  <c:v>2.27556</c:v>
                </c:pt>
                <c:pt idx="100352">
                  <c:v>2.27558</c:v>
                </c:pt>
                <c:pt idx="100353">
                  <c:v>2.2756</c:v>
                </c:pt>
                <c:pt idx="100354">
                  <c:v>2.27562</c:v>
                </c:pt>
                <c:pt idx="100355">
                  <c:v>2.27565</c:v>
                </c:pt>
                <c:pt idx="100356">
                  <c:v>2.27567</c:v>
                </c:pt>
                <c:pt idx="100357">
                  <c:v>2.27569</c:v>
                </c:pt>
                <c:pt idx="100358">
                  <c:v>2.27571</c:v>
                </c:pt>
                <c:pt idx="100359">
                  <c:v>2.27574</c:v>
                </c:pt>
                <c:pt idx="100360">
                  <c:v>2.27576</c:v>
                </c:pt>
                <c:pt idx="100361">
                  <c:v>2.27578</c:v>
                </c:pt>
                <c:pt idx="100362">
                  <c:v>2.27581</c:v>
                </c:pt>
                <c:pt idx="100363">
                  <c:v>2.27583</c:v>
                </c:pt>
                <c:pt idx="100364">
                  <c:v>2.27585</c:v>
                </c:pt>
                <c:pt idx="100365">
                  <c:v>2.27587</c:v>
                </c:pt>
                <c:pt idx="100366">
                  <c:v>2.2759</c:v>
                </c:pt>
                <c:pt idx="100367">
                  <c:v>2.27592</c:v>
                </c:pt>
                <c:pt idx="100368">
                  <c:v>2.27594</c:v>
                </c:pt>
                <c:pt idx="100369">
                  <c:v>2.27596</c:v>
                </c:pt>
                <c:pt idx="100370">
                  <c:v>2.27599</c:v>
                </c:pt>
                <c:pt idx="100371">
                  <c:v>2.27601</c:v>
                </c:pt>
                <c:pt idx="100372">
                  <c:v>2.27603</c:v>
                </c:pt>
                <c:pt idx="100373">
                  <c:v>2.27605</c:v>
                </c:pt>
                <c:pt idx="100374">
                  <c:v>2.27608</c:v>
                </c:pt>
                <c:pt idx="100375">
                  <c:v>2.2761</c:v>
                </c:pt>
                <c:pt idx="100376">
                  <c:v>2.27612</c:v>
                </c:pt>
                <c:pt idx="100377">
                  <c:v>2.27615</c:v>
                </c:pt>
                <c:pt idx="100378">
                  <c:v>2.27617</c:v>
                </c:pt>
                <c:pt idx="100379">
                  <c:v>2.27619</c:v>
                </c:pt>
                <c:pt idx="100380">
                  <c:v>2.27621</c:v>
                </c:pt>
                <c:pt idx="100381">
                  <c:v>2.27624</c:v>
                </c:pt>
                <c:pt idx="100382">
                  <c:v>2.27626</c:v>
                </c:pt>
                <c:pt idx="100383">
                  <c:v>2.27628</c:v>
                </c:pt>
                <c:pt idx="100384">
                  <c:v>2.2763</c:v>
                </c:pt>
                <c:pt idx="100385">
                  <c:v>2.27633</c:v>
                </c:pt>
                <c:pt idx="100386">
                  <c:v>2.27635</c:v>
                </c:pt>
                <c:pt idx="100387">
                  <c:v>2.27637</c:v>
                </c:pt>
                <c:pt idx="100388">
                  <c:v>2.27639</c:v>
                </c:pt>
                <c:pt idx="100389">
                  <c:v>2.27642</c:v>
                </c:pt>
                <c:pt idx="100390">
                  <c:v>2.27644</c:v>
                </c:pt>
                <c:pt idx="100391">
                  <c:v>2.27646</c:v>
                </c:pt>
                <c:pt idx="100392">
                  <c:v>2.27649</c:v>
                </c:pt>
                <c:pt idx="100393">
                  <c:v>2.27651</c:v>
                </c:pt>
                <c:pt idx="100394">
                  <c:v>2.27653</c:v>
                </c:pt>
                <c:pt idx="100395">
                  <c:v>2.27655</c:v>
                </c:pt>
                <c:pt idx="100396">
                  <c:v>2.27658</c:v>
                </c:pt>
                <c:pt idx="100397">
                  <c:v>2.2766</c:v>
                </c:pt>
                <c:pt idx="100398">
                  <c:v>2.27662</c:v>
                </c:pt>
                <c:pt idx="100399">
                  <c:v>2.27664</c:v>
                </c:pt>
                <c:pt idx="100400">
                  <c:v>2.27667</c:v>
                </c:pt>
                <c:pt idx="100401">
                  <c:v>2.27669</c:v>
                </c:pt>
                <c:pt idx="100402">
                  <c:v>2.27671</c:v>
                </c:pt>
                <c:pt idx="100403">
                  <c:v>2.27673</c:v>
                </c:pt>
                <c:pt idx="100404">
                  <c:v>2.27676</c:v>
                </c:pt>
                <c:pt idx="100405">
                  <c:v>2.27678</c:v>
                </c:pt>
                <c:pt idx="100406">
                  <c:v>2.2768</c:v>
                </c:pt>
                <c:pt idx="100407">
                  <c:v>2.27683</c:v>
                </c:pt>
                <c:pt idx="100408">
                  <c:v>2.27685</c:v>
                </c:pt>
                <c:pt idx="100409">
                  <c:v>2.27687</c:v>
                </c:pt>
                <c:pt idx="100410">
                  <c:v>2.27689</c:v>
                </c:pt>
                <c:pt idx="100411">
                  <c:v>2.27692</c:v>
                </c:pt>
                <c:pt idx="100412">
                  <c:v>2.27694</c:v>
                </c:pt>
                <c:pt idx="100413">
                  <c:v>2.27696</c:v>
                </c:pt>
                <c:pt idx="100414">
                  <c:v>2.27698</c:v>
                </c:pt>
                <c:pt idx="100415">
                  <c:v>2.27701</c:v>
                </c:pt>
                <c:pt idx="100416">
                  <c:v>2.27703</c:v>
                </c:pt>
                <c:pt idx="100417">
                  <c:v>2.27705</c:v>
                </c:pt>
                <c:pt idx="100418">
                  <c:v>2.27707</c:v>
                </c:pt>
                <c:pt idx="100419">
                  <c:v>2.2771</c:v>
                </c:pt>
                <c:pt idx="100420">
                  <c:v>2.27712</c:v>
                </c:pt>
                <c:pt idx="100421">
                  <c:v>2.27714</c:v>
                </c:pt>
                <c:pt idx="100422">
                  <c:v>2.27717</c:v>
                </c:pt>
                <c:pt idx="100423">
                  <c:v>2.27719</c:v>
                </c:pt>
                <c:pt idx="100424">
                  <c:v>2.27721</c:v>
                </c:pt>
                <c:pt idx="100425">
                  <c:v>2.27723</c:v>
                </c:pt>
                <c:pt idx="100426">
                  <c:v>2.27726</c:v>
                </c:pt>
                <c:pt idx="100427">
                  <c:v>2.27728</c:v>
                </c:pt>
                <c:pt idx="100428">
                  <c:v>2.2773</c:v>
                </c:pt>
                <c:pt idx="100429">
                  <c:v>2.27732</c:v>
                </c:pt>
                <c:pt idx="100430">
                  <c:v>2.27735</c:v>
                </c:pt>
                <c:pt idx="100431">
                  <c:v>2.27737</c:v>
                </c:pt>
                <c:pt idx="100432">
                  <c:v>2.27739</c:v>
                </c:pt>
                <c:pt idx="100433">
                  <c:v>2.27741</c:v>
                </c:pt>
                <c:pt idx="100434">
                  <c:v>2.27744</c:v>
                </c:pt>
                <c:pt idx="100435">
                  <c:v>2.27746</c:v>
                </c:pt>
                <c:pt idx="100436">
                  <c:v>2.27748</c:v>
                </c:pt>
                <c:pt idx="100437">
                  <c:v>2.27751</c:v>
                </c:pt>
                <c:pt idx="100438">
                  <c:v>2.27753</c:v>
                </c:pt>
                <c:pt idx="100439">
                  <c:v>2.27755</c:v>
                </c:pt>
                <c:pt idx="100440">
                  <c:v>2.27757</c:v>
                </c:pt>
                <c:pt idx="100441">
                  <c:v>2.2776</c:v>
                </c:pt>
                <c:pt idx="100442">
                  <c:v>2.27762</c:v>
                </c:pt>
                <c:pt idx="100443">
                  <c:v>2.27764</c:v>
                </c:pt>
                <c:pt idx="100444">
                  <c:v>2.27766</c:v>
                </c:pt>
                <c:pt idx="100445">
                  <c:v>2.27769</c:v>
                </c:pt>
                <c:pt idx="100446">
                  <c:v>2.27771</c:v>
                </c:pt>
                <c:pt idx="100447">
                  <c:v>2.27773</c:v>
                </c:pt>
                <c:pt idx="100448">
                  <c:v>2.27775</c:v>
                </c:pt>
                <c:pt idx="100449">
                  <c:v>2.27778</c:v>
                </c:pt>
                <c:pt idx="100450">
                  <c:v>2.2778</c:v>
                </c:pt>
                <c:pt idx="100451">
                  <c:v>2.27782</c:v>
                </c:pt>
                <c:pt idx="100452">
                  <c:v>2.27785</c:v>
                </c:pt>
                <c:pt idx="100453">
                  <c:v>2.27787</c:v>
                </c:pt>
                <c:pt idx="100454">
                  <c:v>2.27789</c:v>
                </c:pt>
                <c:pt idx="100455">
                  <c:v>2.27791</c:v>
                </c:pt>
                <c:pt idx="100456">
                  <c:v>2.27794</c:v>
                </c:pt>
                <c:pt idx="100457">
                  <c:v>2.27796</c:v>
                </c:pt>
                <c:pt idx="100458">
                  <c:v>2.27798</c:v>
                </c:pt>
                <c:pt idx="100459">
                  <c:v>2.278</c:v>
                </c:pt>
                <c:pt idx="100460">
                  <c:v>2.27803</c:v>
                </c:pt>
                <c:pt idx="100461">
                  <c:v>2.27805</c:v>
                </c:pt>
                <c:pt idx="100462">
                  <c:v>2.27807</c:v>
                </c:pt>
                <c:pt idx="100463">
                  <c:v>2.27809</c:v>
                </c:pt>
                <c:pt idx="100464">
                  <c:v>2.27812</c:v>
                </c:pt>
                <c:pt idx="100465">
                  <c:v>2.27814</c:v>
                </c:pt>
                <c:pt idx="100466">
                  <c:v>2.27816</c:v>
                </c:pt>
                <c:pt idx="100467">
                  <c:v>2.27819</c:v>
                </c:pt>
                <c:pt idx="100468">
                  <c:v>2.27821</c:v>
                </c:pt>
                <c:pt idx="100469">
                  <c:v>2.27823</c:v>
                </c:pt>
                <c:pt idx="100470">
                  <c:v>2.27825</c:v>
                </c:pt>
                <c:pt idx="100471">
                  <c:v>2.27828</c:v>
                </c:pt>
                <c:pt idx="100472">
                  <c:v>2.2783</c:v>
                </c:pt>
                <c:pt idx="100473">
                  <c:v>2.27832</c:v>
                </c:pt>
                <c:pt idx="100474">
                  <c:v>2.27834</c:v>
                </c:pt>
                <c:pt idx="100475">
                  <c:v>2.27837</c:v>
                </c:pt>
                <c:pt idx="100476">
                  <c:v>2.27839</c:v>
                </c:pt>
                <c:pt idx="100477">
                  <c:v>2.27841</c:v>
                </c:pt>
                <c:pt idx="100478">
                  <c:v>2.27843</c:v>
                </c:pt>
                <c:pt idx="100479">
                  <c:v>2.27846</c:v>
                </c:pt>
                <c:pt idx="100480">
                  <c:v>2.27848</c:v>
                </c:pt>
                <c:pt idx="100481">
                  <c:v>2.2785</c:v>
                </c:pt>
                <c:pt idx="100482">
                  <c:v>2.27853</c:v>
                </c:pt>
                <c:pt idx="100483">
                  <c:v>2.27855</c:v>
                </c:pt>
                <c:pt idx="100484">
                  <c:v>2.27857</c:v>
                </c:pt>
                <c:pt idx="100485">
                  <c:v>2.27859</c:v>
                </c:pt>
                <c:pt idx="100486">
                  <c:v>2.27862</c:v>
                </c:pt>
                <c:pt idx="100487">
                  <c:v>2.27864</c:v>
                </c:pt>
                <c:pt idx="100488">
                  <c:v>2.27866</c:v>
                </c:pt>
                <c:pt idx="100489">
                  <c:v>2.27868</c:v>
                </c:pt>
                <c:pt idx="100490">
                  <c:v>2.27871</c:v>
                </c:pt>
                <c:pt idx="100491">
                  <c:v>2.27873</c:v>
                </c:pt>
                <c:pt idx="100492">
                  <c:v>2.27875</c:v>
                </c:pt>
                <c:pt idx="100493">
                  <c:v>2.27878</c:v>
                </c:pt>
                <c:pt idx="100494">
                  <c:v>2.2788</c:v>
                </c:pt>
                <c:pt idx="100495">
                  <c:v>2.27882</c:v>
                </c:pt>
                <c:pt idx="100496">
                  <c:v>2.27884</c:v>
                </c:pt>
                <c:pt idx="100497">
                  <c:v>2.27887</c:v>
                </c:pt>
                <c:pt idx="100498">
                  <c:v>2.27889</c:v>
                </c:pt>
                <c:pt idx="100499">
                  <c:v>2.27891</c:v>
                </c:pt>
                <c:pt idx="100500">
                  <c:v>2.27893</c:v>
                </c:pt>
                <c:pt idx="100501">
                  <c:v>2.27896</c:v>
                </c:pt>
                <c:pt idx="100502">
                  <c:v>2.27898</c:v>
                </c:pt>
                <c:pt idx="100503">
                  <c:v>2.279</c:v>
                </c:pt>
                <c:pt idx="100504">
                  <c:v>2.27902</c:v>
                </c:pt>
                <c:pt idx="100505">
                  <c:v>2.27905</c:v>
                </c:pt>
                <c:pt idx="100506">
                  <c:v>2.27907</c:v>
                </c:pt>
                <c:pt idx="100507">
                  <c:v>2.27909</c:v>
                </c:pt>
                <c:pt idx="100508">
                  <c:v>2.27912</c:v>
                </c:pt>
                <c:pt idx="100509">
                  <c:v>2.27914</c:v>
                </c:pt>
                <c:pt idx="100510">
                  <c:v>2.27916</c:v>
                </c:pt>
                <c:pt idx="100511">
                  <c:v>2.27918</c:v>
                </c:pt>
                <c:pt idx="100512">
                  <c:v>2.27921</c:v>
                </c:pt>
                <c:pt idx="100513">
                  <c:v>2.27923</c:v>
                </c:pt>
                <c:pt idx="100514">
                  <c:v>2.27925</c:v>
                </c:pt>
                <c:pt idx="100515">
                  <c:v>2.27927</c:v>
                </c:pt>
                <c:pt idx="100516">
                  <c:v>2.2793</c:v>
                </c:pt>
                <c:pt idx="100517">
                  <c:v>2.27932</c:v>
                </c:pt>
                <c:pt idx="100518">
                  <c:v>2.27934</c:v>
                </c:pt>
                <c:pt idx="100519">
                  <c:v>2.27936</c:v>
                </c:pt>
                <c:pt idx="100520">
                  <c:v>2.27939</c:v>
                </c:pt>
                <c:pt idx="100521">
                  <c:v>2.27941</c:v>
                </c:pt>
                <c:pt idx="100522">
                  <c:v>2.27943</c:v>
                </c:pt>
                <c:pt idx="100523">
                  <c:v>2.27946</c:v>
                </c:pt>
                <c:pt idx="100524">
                  <c:v>2.27948</c:v>
                </c:pt>
                <c:pt idx="100525">
                  <c:v>2.2795</c:v>
                </c:pt>
                <c:pt idx="100526">
                  <c:v>2.27952</c:v>
                </c:pt>
                <c:pt idx="100527">
                  <c:v>2.27955</c:v>
                </c:pt>
                <c:pt idx="100528">
                  <c:v>2.27957</c:v>
                </c:pt>
                <c:pt idx="100529">
                  <c:v>2.27959</c:v>
                </c:pt>
                <c:pt idx="100530">
                  <c:v>2.27962</c:v>
                </c:pt>
                <c:pt idx="100531">
                  <c:v>2.27964</c:v>
                </c:pt>
                <c:pt idx="100532">
                  <c:v>2.27966</c:v>
                </c:pt>
                <c:pt idx="100533">
                  <c:v>2.27968</c:v>
                </c:pt>
                <c:pt idx="100534">
                  <c:v>2.2797</c:v>
                </c:pt>
                <c:pt idx="100535">
                  <c:v>2.27973</c:v>
                </c:pt>
                <c:pt idx="100536">
                  <c:v>2.27975</c:v>
                </c:pt>
                <c:pt idx="100537">
                  <c:v>2.27977</c:v>
                </c:pt>
                <c:pt idx="100538">
                  <c:v>2.2798</c:v>
                </c:pt>
                <c:pt idx="100539">
                  <c:v>2.27982</c:v>
                </c:pt>
                <c:pt idx="100540">
                  <c:v>2.27984</c:v>
                </c:pt>
                <c:pt idx="100541">
                  <c:v>2.27986</c:v>
                </c:pt>
                <c:pt idx="100542">
                  <c:v>2.27989</c:v>
                </c:pt>
                <c:pt idx="100543">
                  <c:v>2.27991</c:v>
                </c:pt>
                <c:pt idx="100544">
                  <c:v>2.27993</c:v>
                </c:pt>
                <c:pt idx="100545">
                  <c:v>2.27996</c:v>
                </c:pt>
                <c:pt idx="100546">
                  <c:v>2.27998</c:v>
                </c:pt>
                <c:pt idx="100547">
                  <c:v>2.28</c:v>
                </c:pt>
                <c:pt idx="100548">
                  <c:v>2.28002</c:v>
                </c:pt>
                <c:pt idx="100549">
                  <c:v>2.28004</c:v>
                </c:pt>
                <c:pt idx="100550">
                  <c:v>2.28007</c:v>
                </c:pt>
                <c:pt idx="100551">
                  <c:v>2.28009</c:v>
                </c:pt>
                <c:pt idx="100552">
                  <c:v>2.28011</c:v>
                </c:pt>
                <c:pt idx="100553">
                  <c:v>2.28014</c:v>
                </c:pt>
                <c:pt idx="100554">
                  <c:v>2.28016</c:v>
                </c:pt>
                <c:pt idx="100555">
                  <c:v>2.28018</c:v>
                </c:pt>
                <c:pt idx="100556">
                  <c:v>2.2802</c:v>
                </c:pt>
                <c:pt idx="100557">
                  <c:v>2.28023</c:v>
                </c:pt>
                <c:pt idx="100558">
                  <c:v>2.28025</c:v>
                </c:pt>
                <c:pt idx="100559">
                  <c:v>2.28027</c:v>
                </c:pt>
                <c:pt idx="100560">
                  <c:v>2.2803</c:v>
                </c:pt>
                <c:pt idx="100561">
                  <c:v>2.28032</c:v>
                </c:pt>
                <c:pt idx="100562">
                  <c:v>2.28034</c:v>
                </c:pt>
                <c:pt idx="100563">
                  <c:v>2.28036</c:v>
                </c:pt>
                <c:pt idx="100564">
                  <c:v>2.28038</c:v>
                </c:pt>
                <c:pt idx="100565">
                  <c:v>2.28041</c:v>
                </c:pt>
                <c:pt idx="100566">
                  <c:v>2.28043</c:v>
                </c:pt>
                <c:pt idx="100567">
                  <c:v>2.28045</c:v>
                </c:pt>
                <c:pt idx="100568">
                  <c:v>2.28048</c:v>
                </c:pt>
                <c:pt idx="100569">
                  <c:v>2.2805</c:v>
                </c:pt>
                <c:pt idx="100570">
                  <c:v>2.28052</c:v>
                </c:pt>
                <c:pt idx="100571">
                  <c:v>2.28054</c:v>
                </c:pt>
                <c:pt idx="100572">
                  <c:v>2.28057</c:v>
                </c:pt>
                <c:pt idx="100573">
                  <c:v>2.28059</c:v>
                </c:pt>
                <c:pt idx="100574">
                  <c:v>2.28061</c:v>
                </c:pt>
                <c:pt idx="100575">
                  <c:v>2.28064</c:v>
                </c:pt>
                <c:pt idx="100576">
                  <c:v>2.28066</c:v>
                </c:pt>
                <c:pt idx="100577">
                  <c:v>2.28068</c:v>
                </c:pt>
                <c:pt idx="100578">
                  <c:v>2.2807</c:v>
                </c:pt>
                <c:pt idx="100579">
                  <c:v>2.28073</c:v>
                </c:pt>
                <c:pt idx="100580">
                  <c:v>2.28075</c:v>
                </c:pt>
                <c:pt idx="100581">
                  <c:v>2.28077</c:v>
                </c:pt>
                <c:pt idx="100582">
                  <c:v>2.28079</c:v>
                </c:pt>
                <c:pt idx="100583">
                  <c:v>2.28082</c:v>
                </c:pt>
                <c:pt idx="100584">
                  <c:v>2.28084</c:v>
                </c:pt>
                <c:pt idx="100585">
                  <c:v>2.28086</c:v>
                </c:pt>
                <c:pt idx="100586">
                  <c:v>2.28088</c:v>
                </c:pt>
                <c:pt idx="100587">
                  <c:v>2.28091</c:v>
                </c:pt>
                <c:pt idx="100588">
                  <c:v>2.28093</c:v>
                </c:pt>
                <c:pt idx="100589">
                  <c:v>2.28095</c:v>
                </c:pt>
                <c:pt idx="100590">
                  <c:v>2.28098</c:v>
                </c:pt>
                <c:pt idx="100591">
                  <c:v>2.281</c:v>
                </c:pt>
                <c:pt idx="100592">
                  <c:v>2.28102</c:v>
                </c:pt>
                <c:pt idx="100593">
                  <c:v>2.28104</c:v>
                </c:pt>
                <c:pt idx="100594">
                  <c:v>2.28107</c:v>
                </c:pt>
                <c:pt idx="100595">
                  <c:v>2.28109</c:v>
                </c:pt>
                <c:pt idx="100596">
                  <c:v>2.28111</c:v>
                </c:pt>
                <c:pt idx="100597">
                  <c:v>2.28113</c:v>
                </c:pt>
                <c:pt idx="100598">
                  <c:v>2.28116</c:v>
                </c:pt>
                <c:pt idx="100599">
                  <c:v>2.28118</c:v>
                </c:pt>
                <c:pt idx="100600">
                  <c:v>2.2812</c:v>
                </c:pt>
                <c:pt idx="100601">
                  <c:v>2.28122</c:v>
                </c:pt>
                <c:pt idx="100602">
                  <c:v>2.28125</c:v>
                </c:pt>
                <c:pt idx="100603">
                  <c:v>2.28127</c:v>
                </c:pt>
                <c:pt idx="100604">
                  <c:v>2.28129</c:v>
                </c:pt>
                <c:pt idx="100605">
                  <c:v>2.28132</c:v>
                </c:pt>
                <c:pt idx="100606">
                  <c:v>2.28134</c:v>
                </c:pt>
                <c:pt idx="100607">
                  <c:v>2.28136</c:v>
                </c:pt>
                <c:pt idx="100608">
                  <c:v>2.28138</c:v>
                </c:pt>
                <c:pt idx="100609">
                  <c:v>2.28141</c:v>
                </c:pt>
                <c:pt idx="100610">
                  <c:v>2.28143</c:v>
                </c:pt>
                <c:pt idx="100611">
                  <c:v>2.28145</c:v>
                </c:pt>
                <c:pt idx="100612">
                  <c:v>2.28147</c:v>
                </c:pt>
                <c:pt idx="100613">
                  <c:v>2.2815</c:v>
                </c:pt>
                <c:pt idx="100614">
                  <c:v>2.28152</c:v>
                </c:pt>
                <c:pt idx="100615">
                  <c:v>2.28154</c:v>
                </c:pt>
                <c:pt idx="100616">
                  <c:v>2.28157</c:v>
                </c:pt>
                <c:pt idx="100617">
                  <c:v>2.28159</c:v>
                </c:pt>
                <c:pt idx="100618">
                  <c:v>2.28161</c:v>
                </c:pt>
                <c:pt idx="100619">
                  <c:v>2.28163</c:v>
                </c:pt>
                <c:pt idx="100620">
                  <c:v>2.28166</c:v>
                </c:pt>
                <c:pt idx="100621">
                  <c:v>2.28168</c:v>
                </c:pt>
                <c:pt idx="100622">
                  <c:v>2.2817</c:v>
                </c:pt>
                <c:pt idx="100623">
                  <c:v>2.28172</c:v>
                </c:pt>
                <c:pt idx="100624">
                  <c:v>2.28175</c:v>
                </c:pt>
                <c:pt idx="100625">
                  <c:v>2.28177</c:v>
                </c:pt>
                <c:pt idx="100626">
                  <c:v>2.28179</c:v>
                </c:pt>
                <c:pt idx="100627">
                  <c:v>2.28181</c:v>
                </c:pt>
                <c:pt idx="100628">
                  <c:v>2.28184</c:v>
                </c:pt>
                <c:pt idx="100629">
                  <c:v>2.28186</c:v>
                </c:pt>
                <c:pt idx="100630">
                  <c:v>2.28188</c:v>
                </c:pt>
                <c:pt idx="100631">
                  <c:v>2.28191</c:v>
                </c:pt>
                <c:pt idx="100632">
                  <c:v>2.28193</c:v>
                </c:pt>
                <c:pt idx="100633">
                  <c:v>2.28195</c:v>
                </c:pt>
                <c:pt idx="100634">
                  <c:v>2.28197</c:v>
                </c:pt>
                <c:pt idx="100635">
                  <c:v>2.282</c:v>
                </c:pt>
                <c:pt idx="100636">
                  <c:v>2.28202</c:v>
                </c:pt>
                <c:pt idx="100637">
                  <c:v>2.28204</c:v>
                </c:pt>
                <c:pt idx="100638">
                  <c:v>2.28206</c:v>
                </c:pt>
                <c:pt idx="100639">
                  <c:v>2.28209</c:v>
                </c:pt>
                <c:pt idx="100640">
                  <c:v>2.28211</c:v>
                </c:pt>
                <c:pt idx="100641">
                  <c:v>2.28213</c:v>
                </c:pt>
                <c:pt idx="100642">
                  <c:v>2.28215</c:v>
                </c:pt>
                <c:pt idx="100643">
                  <c:v>2.28218</c:v>
                </c:pt>
                <c:pt idx="100644">
                  <c:v>2.2822</c:v>
                </c:pt>
                <c:pt idx="100645">
                  <c:v>2.28222</c:v>
                </c:pt>
                <c:pt idx="100646">
                  <c:v>2.28225</c:v>
                </c:pt>
                <c:pt idx="100647">
                  <c:v>2.28227</c:v>
                </c:pt>
                <c:pt idx="100648">
                  <c:v>2.28229</c:v>
                </c:pt>
                <c:pt idx="100649">
                  <c:v>2.28231</c:v>
                </c:pt>
                <c:pt idx="100650">
                  <c:v>2.28234</c:v>
                </c:pt>
                <c:pt idx="100651">
                  <c:v>2.28236</c:v>
                </c:pt>
                <c:pt idx="100652">
                  <c:v>2.28238</c:v>
                </c:pt>
                <c:pt idx="100653">
                  <c:v>2.2824</c:v>
                </c:pt>
                <c:pt idx="100654">
                  <c:v>2.28243</c:v>
                </c:pt>
                <c:pt idx="100655">
                  <c:v>2.28245</c:v>
                </c:pt>
                <c:pt idx="100656">
                  <c:v>2.28247</c:v>
                </c:pt>
                <c:pt idx="100657">
                  <c:v>2.28249</c:v>
                </c:pt>
                <c:pt idx="100658">
                  <c:v>2.28252</c:v>
                </c:pt>
                <c:pt idx="100659">
                  <c:v>2.28254</c:v>
                </c:pt>
                <c:pt idx="100660">
                  <c:v>2.28256</c:v>
                </c:pt>
                <c:pt idx="100661">
                  <c:v>2.28259</c:v>
                </c:pt>
                <c:pt idx="100662">
                  <c:v>2.28261</c:v>
                </c:pt>
                <c:pt idx="100663">
                  <c:v>2.28263</c:v>
                </c:pt>
                <c:pt idx="100664">
                  <c:v>2.28265</c:v>
                </c:pt>
                <c:pt idx="100665">
                  <c:v>2.28268</c:v>
                </c:pt>
                <c:pt idx="100666">
                  <c:v>2.2827</c:v>
                </c:pt>
                <c:pt idx="100667">
                  <c:v>2.28272</c:v>
                </c:pt>
                <c:pt idx="100668">
                  <c:v>2.28274</c:v>
                </c:pt>
                <c:pt idx="100669">
                  <c:v>2.28277</c:v>
                </c:pt>
                <c:pt idx="100670">
                  <c:v>2.28279</c:v>
                </c:pt>
                <c:pt idx="100671">
                  <c:v>2.28281</c:v>
                </c:pt>
                <c:pt idx="100672">
                  <c:v>2.28283</c:v>
                </c:pt>
                <c:pt idx="100673">
                  <c:v>2.28286</c:v>
                </c:pt>
                <c:pt idx="100674">
                  <c:v>2.28288</c:v>
                </c:pt>
                <c:pt idx="100675">
                  <c:v>2.2829</c:v>
                </c:pt>
                <c:pt idx="100676">
                  <c:v>2.28293</c:v>
                </c:pt>
                <c:pt idx="100677">
                  <c:v>2.28295</c:v>
                </c:pt>
                <c:pt idx="100678">
                  <c:v>2.28297</c:v>
                </c:pt>
                <c:pt idx="100679">
                  <c:v>2.28299</c:v>
                </c:pt>
                <c:pt idx="100680">
                  <c:v>2.28302</c:v>
                </c:pt>
                <c:pt idx="100681">
                  <c:v>2.28304</c:v>
                </c:pt>
                <c:pt idx="100682">
                  <c:v>2.28306</c:v>
                </c:pt>
                <c:pt idx="100683">
                  <c:v>2.28308</c:v>
                </c:pt>
                <c:pt idx="100684">
                  <c:v>2.28311</c:v>
                </c:pt>
                <c:pt idx="100685">
                  <c:v>2.28313</c:v>
                </c:pt>
                <c:pt idx="100686">
                  <c:v>2.28315</c:v>
                </c:pt>
                <c:pt idx="100687">
                  <c:v>2.28317</c:v>
                </c:pt>
                <c:pt idx="100688">
                  <c:v>2.2832</c:v>
                </c:pt>
                <c:pt idx="100689">
                  <c:v>2.28322</c:v>
                </c:pt>
                <c:pt idx="100690">
                  <c:v>2.28324</c:v>
                </c:pt>
                <c:pt idx="100691">
                  <c:v>2.28327</c:v>
                </c:pt>
                <c:pt idx="100692">
                  <c:v>2.28329</c:v>
                </c:pt>
                <c:pt idx="100693">
                  <c:v>2.28331</c:v>
                </c:pt>
                <c:pt idx="100694">
                  <c:v>2.28333</c:v>
                </c:pt>
                <c:pt idx="100695">
                  <c:v>2.28336</c:v>
                </c:pt>
                <c:pt idx="100696">
                  <c:v>2.28338</c:v>
                </c:pt>
                <c:pt idx="100697">
                  <c:v>2.2834</c:v>
                </c:pt>
                <c:pt idx="100698">
                  <c:v>2.28342</c:v>
                </c:pt>
                <c:pt idx="100699">
                  <c:v>2.28345</c:v>
                </c:pt>
                <c:pt idx="100700">
                  <c:v>2.28347</c:v>
                </c:pt>
                <c:pt idx="100701">
                  <c:v>2.28349</c:v>
                </c:pt>
                <c:pt idx="100702">
                  <c:v>2.28351</c:v>
                </c:pt>
                <c:pt idx="100703">
                  <c:v>2.28354</c:v>
                </c:pt>
                <c:pt idx="100704">
                  <c:v>2.28356</c:v>
                </c:pt>
                <c:pt idx="100705">
                  <c:v>2.28358</c:v>
                </c:pt>
                <c:pt idx="100706">
                  <c:v>2.28361</c:v>
                </c:pt>
                <c:pt idx="100707">
                  <c:v>2.28363</c:v>
                </c:pt>
                <c:pt idx="100708">
                  <c:v>2.28365</c:v>
                </c:pt>
                <c:pt idx="100709">
                  <c:v>2.28367</c:v>
                </c:pt>
                <c:pt idx="100710">
                  <c:v>2.2837</c:v>
                </c:pt>
                <c:pt idx="100711">
                  <c:v>2.28372</c:v>
                </c:pt>
                <c:pt idx="100712">
                  <c:v>2.28374</c:v>
                </c:pt>
                <c:pt idx="100713">
                  <c:v>2.28376</c:v>
                </c:pt>
                <c:pt idx="100714">
                  <c:v>2.28379</c:v>
                </c:pt>
                <c:pt idx="100715">
                  <c:v>2.28381</c:v>
                </c:pt>
                <c:pt idx="100716">
                  <c:v>2.28383</c:v>
                </c:pt>
                <c:pt idx="100717">
                  <c:v>2.28385</c:v>
                </c:pt>
                <c:pt idx="100718">
                  <c:v>2.28388</c:v>
                </c:pt>
                <c:pt idx="100719">
                  <c:v>2.2839</c:v>
                </c:pt>
                <c:pt idx="100720">
                  <c:v>2.28392</c:v>
                </c:pt>
                <c:pt idx="100721">
                  <c:v>2.28395</c:v>
                </c:pt>
                <c:pt idx="100722">
                  <c:v>2.28397</c:v>
                </c:pt>
                <c:pt idx="100723">
                  <c:v>2.28399</c:v>
                </c:pt>
                <c:pt idx="100724">
                  <c:v>2.28401</c:v>
                </c:pt>
                <c:pt idx="100725">
                  <c:v>2.28404</c:v>
                </c:pt>
                <c:pt idx="100726">
                  <c:v>2.28406</c:v>
                </c:pt>
                <c:pt idx="100727">
                  <c:v>2.28408</c:v>
                </c:pt>
                <c:pt idx="100728">
                  <c:v>2.2841</c:v>
                </c:pt>
                <c:pt idx="100729">
                  <c:v>2.28413</c:v>
                </c:pt>
                <c:pt idx="100730">
                  <c:v>2.28415</c:v>
                </c:pt>
                <c:pt idx="100731">
                  <c:v>2.28417</c:v>
                </c:pt>
                <c:pt idx="100732">
                  <c:v>2.28419</c:v>
                </c:pt>
                <c:pt idx="100733">
                  <c:v>2.28422</c:v>
                </c:pt>
                <c:pt idx="100734">
                  <c:v>2.28424</c:v>
                </c:pt>
                <c:pt idx="100735">
                  <c:v>2.28426</c:v>
                </c:pt>
                <c:pt idx="100736">
                  <c:v>2.28429</c:v>
                </c:pt>
                <c:pt idx="100737">
                  <c:v>2.28431</c:v>
                </c:pt>
                <c:pt idx="100738">
                  <c:v>2.28433</c:v>
                </c:pt>
                <c:pt idx="100739">
                  <c:v>2.28435</c:v>
                </c:pt>
                <c:pt idx="100740">
                  <c:v>2.28438</c:v>
                </c:pt>
                <c:pt idx="100741">
                  <c:v>2.2844</c:v>
                </c:pt>
                <c:pt idx="100742">
                  <c:v>2.28442</c:v>
                </c:pt>
                <c:pt idx="100743">
                  <c:v>2.28444</c:v>
                </c:pt>
                <c:pt idx="100744">
                  <c:v>2.28447</c:v>
                </c:pt>
                <c:pt idx="100745">
                  <c:v>2.28449</c:v>
                </c:pt>
                <c:pt idx="100746">
                  <c:v>2.28451</c:v>
                </c:pt>
                <c:pt idx="100747">
                  <c:v>2.28453</c:v>
                </c:pt>
                <c:pt idx="100748">
                  <c:v>2.28456</c:v>
                </c:pt>
                <c:pt idx="100749">
                  <c:v>2.28458</c:v>
                </c:pt>
                <c:pt idx="100750">
                  <c:v>2.2846</c:v>
                </c:pt>
                <c:pt idx="100751">
                  <c:v>2.28463</c:v>
                </c:pt>
                <c:pt idx="100752">
                  <c:v>2.28465</c:v>
                </c:pt>
                <c:pt idx="100753">
                  <c:v>2.28467</c:v>
                </c:pt>
                <c:pt idx="100754">
                  <c:v>2.28469</c:v>
                </c:pt>
                <c:pt idx="100755">
                  <c:v>2.28472</c:v>
                </c:pt>
                <c:pt idx="100756">
                  <c:v>2.28474</c:v>
                </c:pt>
                <c:pt idx="100757">
                  <c:v>2.28476</c:v>
                </c:pt>
                <c:pt idx="100758">
                  <c:v>2.28478</c:v>
                </c:pt>
                <c:pt idx="100759">
                  <c:v>2.28481</c:v>
                </c:pt>
                <c:pt idx="100760">
                  <c:v>2.28483</c:v>
                </c:pt>
                <c:pt idx="100761">
                  <c:v>2.28485</c:v>
                </c:pt>
                <c:pt idx="100762">
                  <c:v>2.28487</c:v>
                </c:pt>
                <c:pt idx="100763">
                  <c:v>2.2849</c:v>
                </c:pt>
                <c:pt idx="100764">
                  <c:v>2.28492</c:v>
                </c:pt>
                <c:pt idx="100765">
                  <c:v>2.28494</c:v>
                </c:pt>
                <c:pt idx="100766">
                  <c:v>2.28497</c:v>
                </c:pt>
                <c:pt idx="100767">
                  <c:v>2.28499</c:v>
                </c:pt>
                <c:pt idx="100768">
                  <c:v>2.28501</c:v>
                </c:pt>
                <c:pt idx="100769">
                  <c:v>2.28503</c:v>
                </c:pt>
                <c:pt idx="100770">
                  <c:v>2.28506</c:v>
                </c:pt>
                <c:pt idx="100771">
                  <c:v>2.28508</c:v>
                </c:pt>
                <c:pt idx="100772">
                  <c:v>2.2851</c:v>
                </c:pt>
                <c:pt idx="100773">
                  <c:v>2.28512</c:v>
                </c:pt>
                <c:pt idx="100774">
                  <c:v>2.28515</c:v>
                </c:pt>
                <c:pt idx="100775">
                  <c:v>2.28517</c:v>
                </c:pt>
                <c:pt idx="100776">
                  <c:v>2.28519</c:v>
                </c:pt>
                <c:pt idx="100777">
                  <c:v>2.28521</c:v>
                </c:pt>
                <c:pt idx="100778">
                  <c:v>2.28524</c:v>
                </c:pt>
                <c:pt idx="100779">
                  <c:v>2.28526</c:v>
                </c:pt>
                <c:pt idx="100780">
                  <c:v>2.28528</c:v>
                </c:pt>
                <c:pt idx="100781">
                  <c:v>2.28531</c:v>
                </c:pt>
                <c:pt idx="100782">
                  <c:v>2.28533</c:v>
                </c:pt>
                <c:pt idx="100783">
                  <c:v>2.28535</c:v>
                </c:pt>
                <c:pt idx="100784">
                  <c:v>2.28537</c:v>
                </c:pt>
                <c:pt idx="100785">
                  <c:v>2.2854</c:v>
                </c:pt>
                <c:pt idx="100786">
                  <c:v>2.28542</c:v>
                </c:pt>
                <c:pt idx="100787">
                  <c:v>2.28544</c:v>
                </c:pt>
                <c:pt idx="100788">
                  <c:v>2.28546</c:v>
                </c:pt>
                <c:pt idx="100789">
                  <c:v>2.28549</c:v>
                </c:pt>
                <c:pt idx="100790">
                  <c:v>2.28551</c:v>
                </c:pt>
                <c:pt idx="100791">
                  <c:v>2.28553</c:v>
                </c:pt>
                <c:pt idx="100792">
                  <c:v>2.28556</c:v>
                </c:pt>
                <c:pt idx="100793">
                  <c:v>2.28558</c:v>
                </c:pt>
                <c:pt idx="100794">
                  <c:v>2.2856</c:v>
                </c:pt>
                <c:pt idx="100795">
                  <c:v>2.28562</c:v>
                </c:pt>
                <c:pt idx="100796">
                  <c:v>2.28565</c:v>
                </c:pt>
                <c:pt idx="100797">
                  <c:v>2.28567</c:v>
                </c:pt>
                <c:pt idx="100798">
                  <c:v>2.28569</c:v>
                </c:pt>
                <c:pt idx="100799">
                  <c:v>2.28571</c:v>
                </c:pt>
                <c:pt idx="100800">
                  <c:v>2.28574</c:v>
                </c:pt>
                <c:pt idx="100801">
                  <c:v>2.28576</c:v>
                </c:pt>
                <c:pt idx="100802">
                  <c:v>2.28578</c:v>
                </c:pt>
                <c:pt idx="100803">
                  <c:v>2.2858</c:v>
                </c:pt>
                <c:pt idx="100804">
                  <c:v>2.28583</c:v>
                </c:pt>
                <c:pt idx="100805">
                  <c:v>2.28585</c:v>
                </c:pt>
                <c:pt idx="100806">
                  <c:v>2.28587</c:v>
                </c:pt>
                <c:pt idx="100807">
                  <c:v>2.2859</c:v>
                </c:pt>
                <c:pt idx="100808">
                  <c:v>2.28592</c:v>
                </c:pt>
                <c:pt idx="100809">
                  <c:v>2.28594</c:v>
                </c:pt>
                <c:pt idx="100810">
                  <c:v>2.28596</c:v>
                </c:pt>
                <c:pt idx="100811">
                  <c:v>2.28599</c:v>
                </c:pt>
                <c:pt idx="100812">
                  <c:v>2.28601</c:v>
                </c:pt>
                <c:pt idx="100813">
                  <c:v>2.28603</c:v>
                </c:pt>
                <c:pt idx="100814">
                  <c:v>2.28605</c:v>
                </c:pt>
                <c:pt idx="100815">
                  <c:v>2.28608</c:v>
                </c:pt>
                <c:pt idx="100816">
                  <c:v>2.2861</c:v>
                </c:pt>
                <c:pt idx="100817">
                  <c:v>2.28612</c:v>
                </c:pt>
                <c:pt idx="100818">
                  <c:v>2.28614</c:v>
                </c:pt>
                <c:pt idx="100819">
                  <c:v>2.28617</c:v>
                </c:pt>
                <c:pt idx="100820">
                  <c:v>2.28619</c:v>
                </c:pt>
                <c:pt idx="100821">
                  <c:v>2.28621</c:v>
                </c:pt>
                <c:pt idx="100822">
                  <c:v>2.28624</c:v>
                </c:pt>
                <c:pt idx="100823">
                  <c:v>2.28626</c:v>
                </c:pt>
                <c:pt idx="100824">
                  <c:v>2.28628</c:v>
                </c:pt>
                <c:pt idx="100825">
                  <c:v>2.2863</c:v>
                </c:pt>
                <c:pt idx="100826">
                  <c:v>2.28633</c:v>
                </c:pt>
                <c:pt idx="100827">
                  <c:v>2.28635</c:v>
                </c:pt>
                <c:pt idx="100828">
                  <c:v>2.28637</c:v>
                </c:pt>
                <c:pt idx="100829">
                  <c:v>2.2864</c:v>
                </c:pt>
                <c:pt idx="100830">
                  <c:v>2.28642</c:v>
                </c:pt>
                <c:pt idx="100831">
                  <c:v>2.28644</c:v>
                </c:pt>
                <c:pt idx="100832">
                  <c:v>2.28646</c:v>
                </c:pt>
                <c:pt idx="100833">
                  <c:v>2.28648</c:v>
                </c:pt>
                <c:pt idx="100834">
                  <c:v>2.28651</c:v>
                </c:pt>
                <c:pt idx="100835">
                  <c:v>2.28653</c:v>
                </c:pt>
                <c:pt idx="100836">
                  <c:v>2.28655</c:v>
                </c:pt>
                <c:pt idx="100837">
                  <c:v>2.28658</c:v>
                </c:pt>
                <c:pt idx="100838">
                  <c:v>2.2866</c:v>
                </c:pt>
                <c:pt idx="100839">
                  <c:v>2.28662</c:v>
                </c:pt>
                <c:pt idx="100840">
                  <c:v>2.28664</c:v>
                </c:pt>
                <c:pt idx="100841">
                  <c:v>2.28667</c:v>
                </c:pt>
                <c:pt idx="100842">
                  <c:v>2.28669</c:v>
                </c:pt>
                <c:pt idx="100843">
                  <c:v>2.28671</c:v>
                </c:pt>
                <c:pt idx="100844">
                  <c:v>2.28674</c:v>
                </c:pt>
                <c:pt idx="100845">
                  <c:v>2.28676</c:v>
                </c:pt>
                <c:pt idx="100846">
                  <c:v>2.28678</c:v>
                </c:pt>
                <c:pt idx="100847">
                  <c:v>2.2868</c:v>
                </c:pt>
                <c:pt idx="100848">
                  <c:v>2.28682</c:v>
                </c:pt>
                <c:pt idx="100849">
                  <c:v>2.28685</c:v>
                </c:pt>
                <c:pt idx="100850">
                  <c:v>2.28687</c:v>
                </c:pt>
                <c:pt idx="100851">
                  <c:v>2.28689</c:v>
                </c:pt>
                <c:pt idx="100852">
                  <c:v>2.28692</c:v>
                </c:pt>
                <c:pt idx="100853">
                  <c:v>2.28694</c:v>
                </c:pt>
                <c:pt idx="100854">
                  <c:v>2.28696</c:v>
                </c:pt>
                <c:pt idx="100855">
                  <c:v>2.28698</c:v>
                </c:pt>
                <c:pt idx="100856">
                  <c:v>2.28701</c:v>
                </c:pt>
                <c:pt idx="100857">
                  <c:v>2.28703</c:v>
                </c:pt>
                <c:pt idx="100858">
                  <c:v>2.28705</c:v>
                </c:pt>
                <c:pt idx="100859">
                  <c:v>2.28708</c:v>
                </c:pt>
                <c:pt idx="100860">
                  <c:v>2.2871</c:v>
                </c:pt>
                <c:pt idx="100861">
                  <c:v>2.28712</c:v>
                </c:pt>
                <c:pt idx="100862">
                  <c:v>2.28714</c:v>
                </c:pt>
                <c:pt idx="100863">
                  <c:v>2.28717</c:v>
                </c:pt>
                <c:pt idx="100864">
                  <c:v>2.28719</c:v>
                </c:pt>
                <c:pt idx="100865">
                  <c:v>2.28721</c:v>
                </c:pt>
                <c:pt idx="100866">
                  <c:v>2.28723</c:v>
                </c:pt>
                <c:pt idx="100867">
                  <c:v>2.28726</c:v>
                </c:pt>
                <c:pt idx="100868">
                  <c:v>2.28728</c:v>
                </c:pt>
                <c:pt idx="100869">
                  <c:v>2.2873</c:v>
                </c:pt>
                <c:pt idx="100870">
                  <c:v>2.28732</c:v>
                </c:pt>
                <c:pt idx="100871">
                  <c:v>2.28735</c:v>
                </c:pt>
                <c:pt idx="100872">
                  <c:v>2.28737</c:v>
                </c:pt>
                <c:pt idx="100873">
                  <c:v>2.28739</c:v>
                </c:pt>
                <c:pt idx="100874">
                  <c:v>2.28742</c:v>
                </c:pt>
                <c:pt idx="100875">
                  <c:v>2.28744</c:v>
                </c:pt>
                <c:pt idx="100876">
                  <c:v>2.28746</c:v>
                </c:pt>
                <c:pt idx="100877">
                  <c:v>2.28748</c:v>
                </c:pt>
                <c:pt idx="100878">
                  <c:v>2.28751</c:v>
                </c:pt>
                <c:pt idx="100879">
                  <c:v>2.28753</c:v>
                </c:pt>
                <c:pt idx="100880">
                  <c:v>2.28755</c:v>
                </c:pt>
                <c:pt idx="100881">
                  <c:v>2.28757</c:v>
                </c:pt>
                <c:pt idx="100882">
                  <c:v>2.2876</c:v>
                </c:pt>
                <c:pt idx="100883">
                  <c:v>2.28762</c:v>
                </c:pt>
                <c:pt idx="100884">
                  <c:v>2.28764</c:v>
                </c:pt>
                <c:pt idx="100885">
                  <c:v>2.28766</c:v>
                </c:pt>
                <c:pt idx="100886">
                  <c:v>2.28769</c:v>
                </c:pt>
                <c:pt idx="100887">
                  <c:v>2.28771</c:v>
                </c:pt>
                <c:pt idx="100888">
                  <c:v>2.28773</c:v>
                </c:pt>
                <c:pt idx="100889">
                  <c:v>2.28776</c:v>
                </c:pt>
                <c:pt idx="100890">
                  <c:v>2.28778</c:v>
                </c:pt>
                <c:pt idx="100891">
                  <c:v>2.2878</c:v>
                </c:pt>
                <c:pt idx="100892">
                  <c:v>2.28782</c:v>
                </c:pt>
                <c:pt idx="100893">
                  <c:v>2.28785</c:v>
                </c:pt>
                <c:pt idx="100894">
                  <c:v>2.28787</c:v>
                </c:pt>
                <c:pt idx="100895">
                  <c:v>2.28789</c:v>
                </c:pt>
                <c:pt idx="100896">
                  <c:v>2.28791</c:v>
                </c:pt>
                <c:pt idx="100897">
                  <c:v>2.28794</c:v>
                </c:pt>
                <c:pt idx="100898">
                  <c:v>2.28796</c:v>
                </c:pt>
                <c:pt idx="100899">
                  <c:v>2.28798</c:v>
                </c:pt>
                <c:pt idx="100900">
                  <c:v>2.28801</c:v>
                </c:pt>
                <c:pt idx="100901">
                  <c:v>2.28803</c:v>
                </c:pt>
                <c:pt idx="100902">
                  <c:v>2.28805</c:v>
                </c:pt>
                <c:pt idx="100903">
                  <c:v>2.28807</c:v>
                </c:pt>
                <c:pt idx="100904">
                  <c:v>2.2881</c:v>
                </c:pt>
                <c:pt idx="100905">
                  <c:v>2.28812</c:v>
                </c:pt>
                <c:pt idx="100906">
                  <c:v>2.28814</c:v>
                </c:pt>
                <c:pt idx="100907">
                  <c:v>2.28816</c:v>
                </c:pt>
                <c:pt idx="100908">
                  <c:v>2.28819</c:v>
                </c:pt>
                <c:pt idx="100909">
                  <c:v>2.28821</c:v>
                </c:pt>
                <c:pt idx="100910">
                  <c:v>2.28823</c:v>
                </c:pt>
                <c:pt idx="100911">
                  <c:v>2.28825</c:v>
                </c:pt>
                <c:pt idx="100912">
                  <c:v>2.28828</c:v>
                </c:pt>
                <c:pt idx="100913">
                  <c:v>2.2883</c:v>
                </c:pt>
                <c:pt idx="100914">
                  <c:v>2.28832</c:v>
                </c:pt>
                <c:pt idx="100915">
                  <c:v>2.28835</c:v>
                </c:pt>
                <c:pt idx="100916">
                  <c:v>2.28837</c:v>
                </c:pt>
                <c:pt idx="100917">
                  <c:v>2.28839</c:v>
                </c:pt>
                <c:pt idx="100918">
                  <c:v>2.28841</c:v>
                </c:pt>
                <c:pt idx="100919">
                  <c:v>2.28844</c:v>
                </c:pt>
                <c:pt idx="100920">
                  <c:v>2.28846</c:v>
                </c:pt>
                <c:pt idx="100921">
                  <c:v>2.28848</c:v>
                </c:pt>
                <c:pt idx="100922">
                  <c:v>2.2885</c:v>
                </c:pt>
                <c:pt idx="100923">
                  <c:v>2.28853</c:v>
                </c:pt>
                <c:pt idx="100924">
                  <c:v>2.28855</c:v>
                </c:pt>
                <c:pt idx="100925">
                  <c:v>2.28857</c:v>
                </c:pt>
                <c:pt idx="100926">
                  <c:v>2.28859</c:v>
                </c:pt>
                <c:pt idx="100927">
                  <c:v>2.28862</c:v>
                </c:pt>
                <c:pt idx="100928">
                  <c:v>2.28864</c:v>
                </c:pt>
                <c:pt idx="100929">
                  <c:v>2.28866</c:v>
                </c:pt>
                <c:pt idx="100930">
                  <c:v>2.28869</c:v>
                </c:pt>
                <c:pt idx="100931">
                  <c:v>2.28871</c:v>
                </c:pt>
                <c:pt idx="100932">
                  <c:v>2.28873</c:v>
                </c:pt>
                <c:pt idx="100933">
                  <c:v>2.28875</c:v>
                </c:pt>
                <c:pt idx="100934">
                  <c:v>2.28878</c:v>
                </c:pt>
                <c:pt idx="100935">
                  <c:v>2.2888</c:v>
                </c:pt>
                <c:pt idx="100936">
                  <c:v>2.28882</c:v>
                </c:pt>
                <c:pt idx="100937">
                  <c:v>2.28884</c:v>
                </c:pt>
                <c:pt idx="100938">
                  <c:v>2.28887</c:v>
                </c:pt>
                <c:pt idx="100939">
                  <c:v>2.28889</c:v>
                </c:pt>
                <c:pt idx="100940">
                  <c:v>2.28891</c:v>
                </c:pt>
                <c:pt idx="100941">
                  <c:v>2.28893</c:v>
                </c:pt>
                <c:pt idx="100942">
                  <c:v>2.28896</c:v>
                </c:pt>
                <c:pt idx="100943">
                  <c:v>2.28898</c:v>
                </c:pt>
                <c:pt idx="100944">
                  <c:v>2.289</c:v>
                </c:pt>
                <c:pt idx="100945">
                  <c:v>2.28903</c:v>
                </c:pt>
                <c:pt idx="100946">
                  <c:v>2.28905</c:v>
                </c:pt>
                <c:pt idx="100947">
                  <c:v>2.28907</c:v>
                </c:pt>
                <c:pt idx="100948">
                  <c:v>2.28909</c:v>
                </c:pt>
                <c:pt idx="100949">
                  <c:v>2.28912</c:v>
                </c:pt>
                <c:pt idx="100950">
                  <c:v>2.28914</c:v>
                </c:pt>
                <c:pt idx="100951">
                  <c:v>2.28916</c:v>
                </c:pt>
                <c:pt idx="100952">
                  <c:v>2.28918</c:v>
                </c:pt>
                <c:pt idx="100953">
                  <c:v>2.28921</c:v>
                </c:pt>
                <c:pt idx="100954">
                  <c:v>2.28923</c:v>
                </c:pt>
                <c:pt idx="100955">
                  <c:v>2.28925</c:v>
                </c:pt>
                <c:pt idx="100956">
                  <c:v>2.28927</c:v>
                </c:pt>
                <c:pt idx="100957">
                  <c:v>2.2893</c:v>
                </c:pt>
                <c:pt idx="100958">
                  <c:v>2.28932</c:v>
                </c:pt>
                <c:pt idx="100959">
                  <c:v>2.28934</c:v>
                </c:pt>
                <c:pt idx="100960">
                  <c:v>2.28937</c:v>
                </c:pt>
                <c:pt idx="100961">
                  <c:v>2.28939</c:v>
                </c:pt>
                <c:pt idx="100962">
                  <c:v>2.28941</c:v>
                </c:pt>
                <c:pt idx="100963">
                  <c:v>2.28943</c:v>
                </c:pt>
                <c:pt idx="100964">
                  <c:v>2.28946</c:v>
                </c:pt>
                <c:pt idx="100965">
                  <c:v>2.28948</c:v>
                </c:pt>
                <c:pt idx="100966">
                  <c:v>2.2895</c:v>
                </c:pt>
                <c:pt idx="100967">
                  <c:v>2.28952</c:v>
                </c:pt>
                <c:pt idx="100968">
                  <c:v>2.28955</c:v>
                </c:pt>
                <c:pt idx="100969">
                  <c:v>2.28957</c:v>
                </c:pt>
                <c:pt idx="100970">
                  <c:v>2.28959</c:v>
                </c:pt>
                <c:pt idx="100971">
                  <c:v>2.28961</c:v>
                </c:pt>
                <c:pt idx="100972">
                  <c:v>2.28964</c:v>
                </c:pt>
                <c:pt idx="100973">
                  <c:v>2.28966</c:v>
                </c:pt>
                <c:pt idx="100974">
                  <c:v>2.28968</c:v>
                </c:pt>
                <c:pt idx="100975">
                  <c:v>2.28971</c:v>
                </c:pt>
                <c:pt idx="100976">
                  <c:v>2.28973</c:v>
                </c:pt>
                <c:pt idx="100977">
                  <c:v>2.28975</c:v>
                </c:pt>
                <c:pt idx="100978">
                  <c:v>2.28977</c:v>
                </c:pt>
                <c:pt idx="100979">
                  <c:v>2.2898</c:v>
                </c:pt>
                <c:pt idx="100980">
                  <c:v>2.28982</c:v>
                </c:pt>
                <c:pt idx="100981">
                  <c:v>2.28984</c:v>
                </c:pt>
                <c:pt idx="100982">
                  <c:v>2.28986</c:v>
                </c:pt>
                <c:pt idx="100983">
                  <c:v>2.28989</c:v>
                </c:pt>
                <c:pt idx="100984">
                  <c:v>2.28991</c:v>
                </c:pt>
                <c:pt idx="100985">
                  <c:v>2.28993</c:v>
                </c:pt>
                <c:pt idx="100986">
                  <c:v>2.28995</c:v>
                </c:pt>
                <c:pt idx="100987">
                  <c:v>2.28998</c:v>
                </c:pt>
                <c:pt idx="100988">
                  <c:v>2.29</c:v>
                </c:pt>
                <c:pt idx="100989">
                  <c:v>2.29002</c:v>
                </c:pt>
                <c:pt idx="100990">
                  <c:v>2.29005</c:v>
                </c:pt>
                <c:pt idx="100991">
                  <c:v>2.29007</c:v>
                </c:pt>
                <c:pt idx="100992">
                  <c:v>2.29009</c:v>
                </c:pt>
                <c:pt idx="100993">
                  <c:v>2.29011</c:v>
                </c:pt>
                <c:pt idx="100994">
                  <c:v>2.29014</c:v>
                </c:pt>
                <c:pt idx="100995">
                  <c:v>2.29016</c:v>
                </c:pt>
                <c:pt idx="100996">
                  <c:v>2.29018</c:v>
                </c:pt>
                <c:pt idx="100997">
                  <c:v>2.2902</c:v>
                </c:pt>
                <c:pt idx="100998">
                  <c:v>2.29023</c:v>
                </c:pt>
                <c:pt idx="100999">
                  <c:v>2.29025</c:v>
                </c:pt>
                <c:pt idx="101000">
                  <c:v>2.29027</c:v>
                </c:pt>
                <c:pt idx="101001">
                  <c:v>2.29029</c:v>
                </c:pt>
                <c:pt idx="101002">
                  <c:v>2.29032</c:v>
                </c:pt>
                <c:pt idx="101003">
                  <c:v>2.29034</c:v>
                </c:pt>
                <c:pt idx="101004">
                  <c:v>2.29036</c:v>
                </c:pt>
                <c:pt idx="101005">
                  <c:v>2.29039</c:v>
                </c:pt>
                <c:pt idx="101006">
                  <c:v>2.29041</c:v>
                </c:pt>
                <c:pt idx="101007">
                  <c:v>2.29043</c:v>
                </c:pt>
                <c:pt idx="101008">
                  <c:v>2.29045</c:v>
                </c:pt>
                <c:pt idx="101009">
                  <c:v>2.29048</c:v>
                </c:pt>
                <c:pt idx="101010">
                  <c:v>2.2905</c:v>
                </c:pt>
                <c:pt idx="101011">
                  <c:v>2.29052</c:v>
                </c:pt>
                <c:pt idx="101012">
                  <c:v>2.29054</c:v>
                </c:pt>
                <c:pt idx="101013">
                  <c:v>2.29057</c:v>
                </c:pt>
                <c:pt idx="101014">
                  <c:v>2.29059</c:v>
                </c:pt>
                <c:pt idx="101015">
                  <c:v>2.29061</c:v>
                </c:pt>
                <c:pt idx="101016">
                  <c:v>2.29063</c:v>
                </c:pt>
                <c:pt idx="101017">
                  <c:v>2.29066</c:v>
                </c:pt>
                <c:pt idx="101018">
                  <c:v>2.29068</c:v>
                </c:pt>
                <c:pt idx="101019">
                  <c:v>2.2907</c:v>
                </c:pt>
                <c:pt idx="101020">
                  <c:v>2.29073</c:v>
                </c:pt>
                <c:pt idx="101021">
                  <c:v>2.29075</c:v>
                </c:pt>
                <c:pt idx="101022">
                  <c:v>2.29077</c:v>
                </c:pt>
                <c:pt idx="101023">
                  <c:v>2.29079</c:v>
                </c:pt>
                <c:pt idx="101024">
                  <c:v>2.29082</c:v>
                </c:pt>
                <c:pt idx="101025">
                  <c:v>2.29084</c:v>
                </c:pt>
                <c:pt idx="101026">
                  <c:v>2.29086</c:v>
                </c:pt>
                <c:pt idx="101027">
                  <c:v>2.29088</c:v>
                </c:pt>
                <c:pt idx="101028">
                  <c:v>2.29091</c:v>
                </c:pt>
                <c:pt idx="101029">
                  <c:v>2.29093</c:v>
                </c:pt>
                <c:pt idx="101030">
                  <c:v>2.29095</c:v>
                </c:pt>
                <c:pt idx="101031">
                  <c:v>2.29097</c:v>
                </c:pt>
                <c:pt idx="101032">
                  <c:v>2.291</c:v>
                </c:pt>
                <c:pt idx="101033">
                  <c:v>2.29102</c:v>
                </c:pt>
                <c:pt idx="101034">
                  <c:v>2.29104</c:v>
                </c:pt>
                <c:pt idx="101035">
                  <c:v>2.29107</c:v>
                </c:pt>
                <c:pt idx="101036">
                  <c:v>2.29109</c:v>
                </c:pt>
                <c:pt idx="101037">
                  <c:v>2.29111</c:v>
                </c:pt>
                <c:pt idx="101038">
                  <c:v>2.29113</c:v>
                </c:pt>
                <c:pt idx="101039">
                  <c:v>2.29116</c:v>
                </c:pt>
                <c:pt idx="101040">
                  <c:v>2.29118</c:v>
                </c:pt>
                <c:pt idx="101041">
                  <c:v>2.2912</c:v>
                </c:pt>
                <c:pt idx="101042">
                  <c:v>2.29122</c:v>
                </c:pt>
                <c:pt idx="101043">
                  <c:v>2.29125</c:v>
                </c:pt>
                <c:pt idx="101044">
                  <c:v>2.29127</c:v>
                </c:pt>
                <c:pt idx="101045">
                  <c:v>2.29129</c:v>
                </c:pt>
                <c:pt idx="101046">
                  <c:v>2.29131</c:v>
                </c:pt>
                <c:pt idx="101047">
                  <c:v>2.29134</c:v>
                </c:pt>
                <c:pt idx="101048">
                  <c:v>2.29136</c:v>
                </c:pt>
                <c:pt idx="101049">
                  <c:v>2.29138</c:v>
                </c:pt>
                <c:pt idx="101050">
                  <c:v>2.29141</c:v>
                </c:pt>
                <c:pt idx="101051">
                  <c:v>2.29143</c:v>
                </c:pt>
                <c:pt idx="101052">
                  <c:v>2.29145</c:v>
                </c:pt>
                <c:pt idx="101053">
                  <c:v>2.29147</c:v>
                </c:pt>
                <c:pt idx="101054">
                  <c:v>2.2915</c:v>
                </c:pt>
                <c:pt idx="101055">
                  <c:v>2.29152</c:v>
                </c:pt>
                <c:pt idx="101056">
                  <c:v>2.29154</c:v>
                </c:pt>
                <c:pt idx="101057">
                  <c:v>2.29156</c:v>
                </c:pt>
                <c:pt idx="101058">
                  <c:v>2.29159</c:v>
                </c:pt>
                <c:pt idx="101059">
                  <c:v>2.29161</c:v>
                </c:pt>
                <c:pt idx="101060">
                  <c:v>2.29163</c:v>
                </c:pt>
                <c:pt idx="101061">
                  <c:v>2.29165</c:v>
                </c:pt>
                <c:pt idx="101062">
                  <c:v>2.29168</c:v>
                </c:pt>
                <c:pt idx="101063">
                  <c:v>2.2917</c:v>
                </c:pt>
                <c:pt idx="101064">
                  <c:v>2.29172</c:v>
                </c:pt>
                <c:pt idx="101065">
                  <c:v>2.29175</c:v>
                </c:pt>
                <c:pt idx="101066">
                  <c:v>2.29177</c:v>
                </c:pt>
                <c:pt idx="101067">
                  <c:v>2.29179</c:v>
                </c:pt>
                <c:pt idx="101068">
                  <c:v>2.29181</c:v>
                </c:pt>
                <c:pt idx="101069">
                  <c:v>2.29184</c:v>
                </c:pt>
                <c:pt idx="101070">
                  <c:v>2.29186</c:v>
                </c:pt>
                <c:pt idx="101071">
                  <c:v>2.29188</c:v>
                </c:pt>
                <c:pt idx="101072">
                  <c:v>2.2919</c:v>
                </c:pt>
                <c:pt idx="101073">
                  <c:v>2.29193</c:v>
                </c:pt>
                <c:pt idx="101074">
                  <c:v>2.29195</c:v>
                </c:pt>
                <c:pt idx="101075">
                  <c:v>2.29197</c:v>
                </c:pt>
                <c:pt idx="101076">
                  <c:v>2.292</c:v>
                </c:pt>
                <c:pt idx="101077">
                  <c:v>2.29202</c:v>
                </c:pt>
                <c:pt idx="101078">
                  <c:v>2.29204</c:v>
                </c:pt>
                <c:pt idx="101079">
                  <c:v>2.29206</c:v>
                </c:pt>
                <c:pt idx="101080">
                  <c:v>2.29209</c:v>
                </c:pt>
                <c:pt idx="101081">
                  <c:v>2.29211</c:v>
                </c:pt>
                <c:pt idx="101082">
                  <c:v>2.29213</c:v>
                </c:pt>
                <c:pt idx="101083">
                  <c:v>2.29215</c:v>
                </c:pt>
                <c:pt idx="101084">
                  <c:v>2.29218</c:v>
                </c:pt>
                <c:pt idx="101085">
                  <c:v>2.2922</c:v>
                </c:pt>
                <c:pt idx="101086">
                  <c:v>2.29222</c:v>
                </c:pt>
                <c:pt idx="101087">
                  <c:v>2.29224</c:v>
                </c:pt>
                <c:pt idx="101088">
                  <c:v>2.29227</c:v>
                </c:pt>
                <c:pt idx="101089">
                  <c:v>2.29229</c:v>
                </c:pt>
                <c:pt idx="101090">
                  <c:v>2.29231</c:v>
                </c:pt>
                <c:pt idx="101091">
                  <c:v>2.29234</c:v>
                </c:pt>
                <c:pt idx="101092">
                  <c:v>2.29236</c:v>
                </c:pt>
                <c:pt idx="101093">
                  <c:v>2.29238</c:v>
                </c:pt>
                <c:pt idx="101094">
                  <c:v>2.2924</c:v>
                </c:pt>
                <c:pt idx="101095">
                  <c:v>2.29243</c:v>
                </c:pt>
                <c:pt idx="101096">
                  <c:v>2.29245</c:v>
                </c:pt>
                <c:pt idx="101097">
                  <c:v>2.29247</c:v>
                </c:pt>
                <c:pt idx="101098">
                  <c:v>2.29249</c:v>
                </c:pt>
                <c:pt idx="101099">
                  <c:v>2.29252</c:v>
                </c:pt>
                <c:pt idx="101100">
                  <c:v>2.29254</c:v>
                </c:pt>
                <c:pt idx="101101">
                  <c:v>2.29256</c:v>
                </c:pt>
                <c:pt idx="101102">
                  <c:v>2.29258</c:v>
                </c:pt>
                <c:pt idx="101103">
                  <c:v>2.29261</c:v>
                </c:pt>
                <c:pt idx="101104">
                  <c:v>2.29263</c:v>
                </c:pt>
                <c:pt idx="101105">
                  <c:v>2.29265</c:v>
                </c:pt>
                <c:pt idx="101106">
                  <c:v>2.29268</c:v>
                </c:pt>
                <c:pt idx="101107">
                  <c:v>2.2927</c:v>
                </c:pt>
                <c:pt idx="101108">
                  <c:v>2.29272</c:v>
                </c:pt>
                <c:pt idx="101109">
                  <c:v>2.29274</c:v>
                </c:pt>
                <c:pt idx="101110">
                  <c:v>2.29277</c:v>
                </c:pt>
                <c:pt idx="101111">
                  <c:v>2.29279</c:v>
                </c:pt>
                <c:pt idx="101112">
                  <c:v>2.29281</c:v>
                </c:pt>
                <c:pt idx="101113">
                  <c:v>2.29283</c:v>
                </c:pt>
                <c:pt idx="101114">
                  <c:v>2.29286</c:v>
                </c:pt>
                <c:pt idx="101115">
                  <c:v>2.29288</c:v>
                </c:pt>
                <c:pt idx="101116">
                  <c:v>2.2929</c:v>
                </c:pt>
                <c:pt idx="101117">
                  <c:v>2.29292</c:v>
                </c:pt>
                <c:pt idx="101118">
                  <c:v>2.29295</c:v>
                </c:pt>
                <c:pt idx="101119">
                  <c:v>2.29297</c:v>
                </c:pt>
                <c:pt idx="101120">
                  <c:v>2.29299</c:v>
                </c:pt>
                <c:pt idx="101121">
                  <c:v>2.29302</c:v>
                </c:pt>
                <c:pt idx="101122">
                  <c:v>2.29304</c:v>
                </c:pt>
                <c:pt idx="101123">
                  <c:v>2.29306</c:v>
                </c:pt>
                <c:pt idx="101124">
                  <c:v>2.29308</c:v>
                </c:pt>
                <c:pt idx="101125">
                  <c:v>2.29311</c:v>
                </c:pt>
                <c:pt idx="101126">
                  <c:v>2.29313</c:v>
                </c:pt>
                <c:pt idx="101127">
                  <c:v>2.29315</c:v>
                </c:pt>
                <c:pt idx="101128">
                  <c:v>2.29318</c:v>
                </c:pt>
                <c:pt idx="101129">
                  <c:v>2.2932</c:v>
                </c:pt>
                <c:pt idx="101130">
                  <c:v>2.29322</c:v>
                </c:pt>
                <c:pt idx="101131">
                  <c:v>2.29324</c:v>
                </c:pt>
                <c:pt idx="101132">
                  <c:v>2.29326</c:v>
                </c:pt>
                <c:pt idx="101133">
                  <c:v>2.29329</c:v>
                </c:pt>
                <c:pt idx="101134">
                  <c:v>2.29331</c:v>
                </c:pt>
                <c:pt idx="101135">
                  <c:v>2.29333</c:v>
                </c:pt>
                <c:pt idx="101136">
                  <c:v>2.29336</c:v>
                </c:pt>
                <c:pt idx="101137">
                  <c:v>2.29338</c:v>
                </c:pt>
                <c:pt idx="101138">
                  <c:v>2.2934</c:v>
                </c:pt>
                <c:pt idx="101139">
                  <c:v>2.29342</c:v>
                </c:pt>
                <c:pt idx="101140">
                  <c:v>2.29345</c:v>
                </c:pt>
                <c:pt idx="101141">
                  <c:v>2.29347</c:v>
                </c:pt>
                <c:pt idx="101142">
                  <c:v>2.29349</c:v>
                </c:pt>
                <c:pt idx="101143">
                  <c:v>2.29352</c:v>
                </c:pt>
                <c:pt idx="101144">
                  <c:v>2.29354</c:v>
                </c:pt>
                <c:pt idx="101145">
                  <c:v>2.29356</c:v>
                </c:pt>
                <c:pt idx="101146">
                  <c:v>2.29358</c:v>
                </c:pt>
                <c:pt idx="101147">
                  <c:v>2.2936</c:v>
                </c:pt>
                <c:pt idx="101148">
                  <c:v>2.29363</c:v>
                </c:pt>
                <c:pt idx="101149">
                  <c:v>2.29365</c:v>
                </c:pt>
                <c:pt idx="101150">
                  <c:v>2.29367</c:v>
                </c:pt>
                <c:pt idx="101151">
                  <c:v>2.2937</c:v>
                </c:pt>
                <c:pt idx="101152">
                  <c:v>2.29372</c:v>
                </c:pt>
                <c:pt idx="101153">
                  <c:v>2.29374</c:v>
                </c:pt>
                <c:pt idx="101154">
                  <c:v>2.29376</c:v>
                </c:pt>
                <c:pt idx="101155">
                  <c:v>2.29379</c:v>
                </c:pt>
                <c:pt idx="101156">
                  <c:v>2.29381</c:v>
                </c:pt>
                <c:pt idx="101157">
                  <c:v>2.29383</c:v>
                </c:pt>
                <c:pt idx="101158">
                  <c:v>2.29386</c:v>
                </c:pt>
                <c:pt idx="101159">
                  <c:v>2.29388</c:v>
                </c:pt>
                <c:pt idx="101160">
                  <c:v>2.2939</c:v>
                </c:pt>
                <c:pt idx="101161">
                  <c:v>2.29392</c:v>
                </c:pt>
                <c:pt idx="101162">
                  <c:v>2.29395</c:v>
                </c:pt>
                <c:pt idx="101163">
                  <c:v>2.29397</c:v>
                </c:pt>
                <c:pt idx="101164">
                  <c:v>2.29399</c:v>
                </c:pt>
                <c:pt idx="101165">
                  <c:v>2.29401</c:v>
                </c:pt>
                <c:pt idx="101166">
                  <c:v>2.29404</c:v>
                </c:pt>
                <c:pt idx="101167">
                  <c:v>2.29406</c:v>
                </c:pt>
                <c:pt idx="101168">
                  <c:v>2.29408</c:v>
                </c:pt>
                <c:pt idx="101169">
                  <c:v>2.2941</c:v>
                </c:pt>
                <c:pt idx="101170">
                  <c:v>2.29413</c:v>
                </c:pt>
                <c:pt idx="101171">
                  <c:v>2.29415</c:v>
                </c:pt>
                <c:pt idx="101172">
                  <c:v>2.29417</c:v>
                </c:pt>
                <c:pt idx="101173">
                  <c:v>2.2942</c:v>
                </c:pt>
                <c:pt idx="101174">
                  <c:v>2.29422</c:v>
                </c:pt>
                <c:pt idx="101175">
                  <c:v>2.29424</c:v>
                </c:pt>
                <c:pt idx="101176">
                  <c:v>2.29426</c:v>
                </c:pt>
                <c:pt idx="101177">
                  <c:v>2.29429</c:v>
                </c:pt>
                <c:pt idx="101178">
                  <c:v>2.29431</c:v>
                </c:pt>
                <c:pt idx="101179">
                  <c:v>2.29433</c:v>
                </c:pt>
                <c:pt idx="101180">
                  <c:v>2.29435</c:v>
                </c:pt>
                <c:pt idx="101181">
                  <c:v>2.29438</c:v>
                </c:pt>
                <c:pt idx="101182">
                  <c:v>2.2944</c:v>
                </c:pt>
                <c:pt idx="101183">
                  <c:v>2.29442</c:v>
                </c:pt>
                <c:pt idx="101184">
                  <c:v>2.29444</c:v>
                </c:pt>
                <c:pt idx="101185">
                  <c:v>2.29447</c:v>
                </c:pt>
                <c:pt idx="101186">
                  <c:v>2.29449</c:v>
                </c:pt>
                <c:pt idx="101187">
                  <c:v>2.29451</c:v>
                </c:pt>
                <c:pt idx="101188">
                  <c:v>2.29454</c:v>
                </c:pt>
                <c:pt idx="101189">
                  <c:v>2.29456</c:v>
                </c:pt>
                <c:pt idx="101190">
                  <c:v>2.29458</c:v>
                </c:pt>
                <c:pt idx="101191">
                  <c:v>2.2946</c:v>
                </c:pt>
                <c:pt idx="101192">
                  <c:v>2.29463</c:v>
                </c:pt>
                <c:pt idx="101193">
                  <c:v>2.29465</c:v>
                </c:pt>
                <c:pt idx="101194">
                  <c:v>2.29467</c:v>
                </c:pt>
                <c:pt idx="101195">
                  <c:v>2.29469</c:v>
                </c:pt>
                <c:pt idx="101196">
                  <c:v>2.29472</c:v>
                </c:pt>
                <c:pt idx="101197">
                  <c:v>2.29474</c:v>
                </c:pt>
                <c:pt idx="101198">
                  <c:v>2.29476</c:v>
                </c:pt>
                <c:pt idx="101199">
                  <c:v>2.29479</c:v>
                </c:pt>
                <c:pt idx="101200">
                  <c:v>2.29481</c:v>
                </c:pt>
                <c:pt idx="101201">
                  <c:v>2.29483</c:v>
                </c:pt>
                <c:pt idx="101202">
                  <c:v>2.29485</c:v>
                </c:pt>
                <c:pt idx="101203">
                  <c:v>2.29488</c:v>
                </c:pt>
                <c:pt idx="101204">
                  <c:v>2.2949</c:v>
                </c:pt>
                <c:pt idx="101205">
                  <c:v>2.29492</c:v>
                </c:pt>
                <c:pt idx="101206">
                  <c:v>2.29494</c:v>
                </c:pt>
                <c:pt idx="101207">
                  <c:v>2.29497</c:v>
                </c:pt>
                <c:pt idx="101208">
                  <c:v>2.29499</c:v>
                </c:pt>
                <c:pt idx="101209">
                  <c:v>2.29501</c:v>
                </c:pt>
                <c:pt idx="101210">
                  <c:v>2.29503</c:v>
                </c:pt>
                <c:pt idx="101211">
                  <c:v>2.29506</c:v>
                </c:pt>
                <c:pt idx="101212">
                  <c:v>2.29508</c:v>
                </c:pt>
                <c:pt idx="101213">
                  <c:v>2.2951</c:v>
                </c:pt>
                <c:pt idx="101214">
                  <c:v>2.29513</c:v>
                </c:pt>
                <c:pt idx="101215">
                  <c:v>2.29515</c:v>
                </c:pt>
                <c:pt idx="101216">
                  <c:v>2.29517</c:v>
                </c:pt>
                <c:pt idx="101217">
                  <c:v>2.29519</c:v>
                </c:pt>
                <c:pt idx="101218">
                  <c:v>2.29521</c:v>
                </c:pt>
                <c:pt idx="101219">
                  <c:v>2.29524</c:v>
                </c:pt>
                <c:pt idx="101220">
                  <c:v>2.29526</c:v>
                </c:pt>
                <c:pt idx="101221">
                  <c:v>2.29528</c:v>
                </c:pt>
                <c:pt idx="101222">
                  <c:v>2.29531</c:v>
                </c:pt>
                <c:pt idx="101223">
                  <c:v>2.29533</c:v>
                </c:pt>
                <c:pt idx="101224">
                  <c:v>2.29535</c:v>
                </c:pt>
                <c:pt idx="101225">
                  <c:v>2.29537</c:v>
                </c:pt>
                <c:pt idx="101226">
                  <c:v>2.2954</c:v>
                </c:pt>
                <c:pt idx="101227">
                  <c:v>2.29542</c:v>
                </c:pt>
                <c:pt idx="101228">
                  <c:v>2.29544</c:v>
                </c:pt>
                <c:pt idx="101229">
                  <c:v>2.29547</c:v>
                </c:pt>
                <c:pt idx="101230">
                  <c:v>2.29549</c:v>
                </c:pt>
                <c:pt idx="101231">
                  <c:v>2.29551</c:v>
                </c:pt>
                <c:pt idx="101232">
                  <c:v>2.29553</c:v>
                </c:pt>
                <c:pt idx="101233">
                  <c:v>2.29556</c:v>
                </c:pt>
                <c:pt idx="101234">
                  <c:v>2.29558</c:v>
                </c:pt>
                <c:pt idx="101235">
                  <c:v>2.2956</c:v>
                </c:pt>
                <c:pt idx="101236">
                  <c:v>2.29562</c:v>
                </c:pt>
                <c:pt idx="101237">
                  <c:v>2.29565</c:v>
                </c:pt>
                <c:pt idx="101238">
                  <c:v>2.29567</c:v>
                </c:pt>
                <c:pt idx="101239">
                  <c:v>2.29569</c:v>
                </c:pt>
                <c:pt idx="101240">
                  <c:v>2.29571</c:v>
                </c:pt>
                <c:pt idx="101241">
                  <c:v>2.29574</c:v>
                </c:pt>
                <c:pt idx="101242">
                  <c:v>2.29576</c:v>
                </c:pt>
                <c:pt idx="101243">
                  <c:v>2.29578</c:v>
                </c:pt>
                <c:pt idx="101244">
                  <c:v>2.29581</c:v>
                </c:pt>
                <c:pt idx="101245">
                  <c:v>2.29583</c:v>
                </c:pt>
                <c:pt idx="101246">
                  <c:v>2.29585</c:v>
                </c:pt>
                <c:pt idx="101247">
                  <c:v>2.29587</c:v>
                </c:pt>
                <c:pt idx="101248">
                  <c:v>2.2959</c:v>
                </c:pt>
                <c:pt idx="101249">
                  <c:v>2.29592</c:v>
                </c:pt>
                <c:pt idx="101250">
                  <c:v>2.29594</c:v>
                </c:pt>
                <c:pt idx="101251">
                  <c:v>2.29596</c:v>
                </c:pt>
                <c:pt idx="101252">
                  <c:v>2.29599</c:v>
                </c:pt>
                <c:pt idx="101253">
                  <c:v>2.29601</c:v>
                </c:pt>
                <c:pt idx="101254">
                  <c:v>2.29603</c:v>
                </c:pt>
                <c:pt idx="101255">
                  <c:v>2.29605</c:v>
                </c:pt>
                <c:pt idx="101256">
                  <c:v>2.29608</c:v>
                </c:pt>
                <c:pt idx="101257">
                  <c:v>2.2961</c:v>
                </c:pt>
                <c:pt idx="101258">
                  <c:v>2.29612</c:v>
                </c:pt>
                <c:pt idx="101259">
                  <c:v>2.29615</c:v>
                </c:pt>
                <c:pt idx="101260">
                  <c:v>2.29617</c:v>
                </c:pt>
                <c:pt idx="101261">
                  <c:v>2.29619</c:v>
                </c:pt>
                <c:pt idx="101262">
                  <c:v>2.29621</c:v>
                </c:pt>
                <c:pt idx="101263">
                  <c:v>2.29624</c:v>
                </c:pt>
                <c:pt idx="101264">
                  <c:v>2.29626</c:v>
                </c:pt>
                <c:pt idx="101265">
                  <c:v>2.29628</c:v>
                </c:pt>
                <c:pt idx="101266">
                  <c:v>2.2963</c:v>
                </c:pt>
                <c:pt idx="101267">
                  <c:v>2.29633</c:v>
                </c:pt>
                <c:pt idx="101268">
                  <c:v>2.29635</c:v>
                </c:pt>
                <c:pt idx="101269">
                  <c:v>2.29637</c:v>
                </c:pt>
                <c:pt idx="101270">
                  <c:v>2.29639</c:v>
                </c:pt>
                <c:pt idx="101271">
                  <c:v>2.29642</c:v>
                </c:pt>
                <c:pt idx="101272">
                  <c:v>2.29644</c:v>
                </c:pt>
                <c:pt idx="101273">
                  <c:v>2.29646</c:v>
                </c:pt>
                <c:pt idx="101274">
                  <c:v>2.29649</c:v>
                </c:pt>
                <c:pt idx="101275">
                  <c:v>2.29651</c:v>
                </c:pt>
                <c:pt idx="101276">
                  <c:v>2.29653</c:v>
                </c:pt>
                <c:pt idx="101277">
                  <c:v>2.29655</c:v>
                </c:pt>
                <c:pt idx="101278">
                  <c:v>2.29658</c:v>
                </c:pt>
                <c:pt idx="101279">
                  <c:v>2.2966</c:v>
                </c:pt>
                <c:pt idx="101280">
                  <c:v>2.29662</c:v>
                </c:pt>
                <c:pt idx="101281">
                  <c:v>2.29664</c:v>
                </c:pt>
                <c:pt idx="101282">
                  <c:v>2.29667</c:v>
                </c:pt>
                <c:pt idx="101283">
                  <c:v>2.29669</c:v>
                </c:pt>
                <c:pt idx="101284">
                  <c:v>2.29671</c:v>
                </c:pt>
                <c:pt idx="101285">
                  <c:v>2.29673</c:v>
                </c:pt>
                <c:pt idx="101286">
                  <c:v>2.29676</c:v>
                </c:pt>
                <c:pt idx="101287">
                  <c:v>2.29678</c:v>
                </c:pt>
                <c:pt idx="101288">
                  <c:v>2.2968</c:v>
                </c:pt>
                <c:pt idx="101289">
                  <c:v>2.29683</c:v>
                </c:pt>
                <c:pt idx="101290">
                  <c:v>2.29685</c:v>
                </c:pt>
                <c:pt idx="101291">
                  <c:v>2.29687</c:v>
                </c:pt>
                <c:pt idx="101292">
                  <c:v>2.29689</c:v>
                </c:pt>
                <c:pt idx="101293">
                  <c:v>2.29692</c:v>
                </c:pt>
                <c:pt idx="101294">
                  <c:v>2.29694</c:v>
                </c:pt>
                <c:pt idx="101295">
                  <c:v>2.29696</c:v>
                </c:pt>
                <c:pt idx="101296">
                  <c:v>2.29698</c:v>
                </c:pt>
                <c:pt idx="101297">
                  <c:v>2.29701</c:v>
                </c:pt>
                <c:pt idx="101298">
                  <c:v>2.29703</c:v>
                </c:pt>
                <c:pt idx="101299">
                  <c:v>2.29705</c:v>
                </c:pt>
                <c:pt idx="101300">
                  <c:v>2.29707</c:v>
                </c:pt>
                <c:pt idx="101301">
                  <c:v>2.2971</c:v>
                </c:pt>
                <c:pt idx="101302">
                  <c:v>2.29712</c:v>
                </c:pt>
                <c:pt idx="101303">
                  <c:v>2.29714</c:v>
                </c:pt>
                <c:pt idx="101304">
                  <c:v>2.29717</c:v>
                </c:pt>
                <c:pt idx="101305">
                  <c:v>2.29719</c:v>
                </c:pt>
                <c:pt idx="101306">
                  <c:v>2.29721</c:v>
                </c:pt>
                <c:pt idx="101307">
                  <c:v>2.29723</c:v>
                </c:pt>
                <c:pt idx="101308">
                  <c:v>2.29726</c:v>
                </c:pt>
                <c:pt idx="101309">
                  <c:v>2.29728</c:v>
                </c:pt>
                <c:pt idx="101310">
                  <c:v>2.2973</c:v>
                </c:pt>
                <c:pt idx="101311">
                  <c:v>2.29732</c:v>
                </c:pt>
                <c:pt idx="101312">
                  <c:v>2.29735</c:v>
                </c:pt>
                <c:pt idx="101313">
                  <c:v>2.29737</c:v>
                </c:pt>
                <c:pt idx="101314">
                  <c:v>2.29739</c:v>
                </c:pt>
                <c:pt idx="101315">
                  <c:v>2.29741</c:v>
                </c:pt>
                <c:pt idx="101316">
                  <c:v>2.29744</c:v>
                </c:pt>
                <c:pt idx="101317">
                  <c:v>2.29746</c:v>
                </c:pt>
                <c:pt idx="101318">
                  <c:v>2.29748</c:v>
                </c:pt>
                <c:pt idx="101319">
                  <c:v>2.29751</c:v>
                </c:pt>
                <c:pt idx="101320">
                  <c:v>2.29753</c:v>
                </c:pt>
                <c:pt idx="101321">
                  <c:v>2.29755</c:v>
                </c:pt>
                <c:pt idx="101322">
                  <c:v>2.29757</c:v>
                </c:pt>
                <c:pt idx="101323">
                  <c:v>2.2976</c:v>
                </c:pt>
                <c:pt idx="101324">
                  <c:v>2.29762</c:v>
                </c:pt>
                <c:pt idx="101325">
                  <c:v>2.29764</c:v>
                </c:pt>
                <c:pt idx="101326">
                  <c:v>2.29766</c:v>
                </c:pt>
                <c:pt idx="101327">
                  <c:v>2.29769</c:v>
                </c:pt>
                <c:pt idx="101328">
                  <c:v>2.29771</c:v>
                </c:pt>
                <c:pt idx="101329">
                  <c:v>2.29773</c:v>
                </c:pt>
                <c:pt idx="101330">
                  <c:v>2.29775</c:v>
                </c:pt>
                <c:pt idx="101331">
                  <c:v>2.29778</c:v>
                </c:pt>
                <c:pt idx="101332">
                  <c:v>2.2978</c:v>
                </c:pt>
                <c:pt idx="101333">
                  <c:v>2.29782</c:v>
                </c:pt>
                <c:pt idx="101334">
                  <c:v>2.29785</c:v>
                </c:pt>
                <c:pt idx="101335">
                  <c:v>2.29787</c:v>
                </c:pt>
                <c:pt idx="101336">
                  <c:v>2.29789</c:v>
                </c:pt>
                <c:pt idx="101337">
                  <c:v>2.29791</c:v>
                </c:pt>
                <c:pt idx="101338">
                  <c:v>2.29794</c:v>
                </c:pt>
                <c:pt idx="101339">
                  <c:v>2.29796</c:v>
                </c:pt>
                <c:pt idx="101340">
                  <c:v>2.29798</c:v>
                </c:pt>
                <c:pt idx="101341">
                  <c:v>2.298</c:v>
                </c:pt>
                <c:pt idx="101342">
                  <c:v>2.29803</c:v>
                </c:pt>
                <c:pt idx="101343">
                  <c:v>2.29805</c:v>
                </c:pt>
                <c:pt idx="101344">
                  <c:v>2.29807</c:v>
                </c:pt>
                <c:pt idx="101345">
                  <c:v>2.29809</c:v>
                </c:pt>
                <c:pt idx="101346">
                  <c:v>2.29812</c:v>
                </c:pt>
                <c:pt idx="101347">
                  <c:v>2.29814</c:v>
                </c:pt>
                <c:pt idx="101348">
                  <c:v>2.29816</c:v>
                </c:pt>
                <c:pt idx="101349">
                  <c:v>2.29819</c:v>
                </c:pt>
                <c:pt idx="101350">
                  <c:v>2.29821</c:v>
                </c:pt>
                <c:pt idx="101351">
                  <c:v>2.29823</c:v>
                </c:pt>
                <c:pt idx="101352">
                  <c:v>2.29825</c:v>
                </c:pt>
                <c:pt idx="101353">
                  <c:v>2.29828</c:v>
                </c:pt>
                <c:pt idx="101354">
                  <c:v>2.2983</c:v>
                </c:pt>
                <c:pt idx="101355">
                  <c:v>2.29832</c:v>
                </c:pt>
                <c:pt idx="101356">
                  <c:v>2.29834</c:v>
                </c:pt>
                <c:pt idx="101357">
                  <c:v>2.29837</c:v>
                </c:pt>
                <c:pt idx="101358">
                  <c:v>2.29839</c:v>
                </c:pt>
                <c:pt idx="101359">
                  <c:v>2.29841</c:v>
                </c:pt>
                <c:pt idx="101360">
                  <c:v>2.29844</c:v>
                </c:pt>
                <c:pt idx="101361">
                  <c:v>2.29846</c:v>
                </c:pt>
                <c:pt idx="101362">
                  <c:v>2.29848</c:v>
                </c:pt>
                <c:pt idx="101363">
                  <c:v>2.2985</c:v>
                </c:pt>
                <c:pt idx="101364">
                  <c:v>2.29853</c:v>
                </c:pt>
                <c:pt idx="101365">
                  <c:v>2.29855</c:v>
                </c:pt>
                <c:pt idx="101366">
                  <c:v>2.29857</c:v>
                </c:pt>
                <c:pt idx="101367">
                  <c:v>2.29859</c:v>
                </c:pt>
                <c:pt idx="101368">
                  <c:v>2.29862</c:v>
                </c:pt>
                <c:pt idx="101369">
                  <c:v>2.29864</c:v>
                </c:pt>
                <c:pt idx="101370">
                  <c:v>2.29866</c:v>
                </c:pt>
                <c:pt idx="101371">
                  <c:v>2.29868</c:v>
                </c:pt>
                <c:pt idx="101372">
                  <c:v>2.29871</c:v>
                </c:pt>
                <c:pt idx="101373">
                  <c:v>2.29873</c:v>
                </c:pt>
                <c:pt idx="101374">
                  <c:v>2.29875</c:v>
                </c:pt>
                <c:pt idx="101375">
                  <c:v>2.29878</c:v>
                </c:pt>
                <c:pt idx="101376">
                  <c:v>2.2988</c:v>
                </c:pt>
                <c:pt idx="101377">
                  <c:v>2.29882</c:v>
                </c:pt>
                <c:pt idx="101378">
                  <c:v>2.29884</c:v>
                </c:pt>
                <c:pt idx="101379">
                  <c:v>2.29887</c:v>
                </c:pt>
                <c:pt idx="101380">
                  <c:v>2.29889</c:v>
                </c:pt>
                <c:pt idx="101381">
                  <c:v>2.29891</c:v>
                </c:pt>
                <c:pt idx="101382">
                  <c:v>2.29893</c:v>
                </c:pt>
                <c:pt idx="101383">
                  <c:v>2.29896</c:v>
                </c:pt>
                <c:pt idx="101384">
                  <c:v>2.29898</c:v>
                </c:pt>
                <c:pt idx="101385">
                  <c:v>2.299</c:v>
                </c:pt>
                <c:pt idx="101386">
                  <c:v>2.29902</c:v>
                </c:pt>
                <c:pt idx="101387">
                  <c:v>2.29905</c:v>
                </c:pt>
                <c:pt idx="101388">
                  <c:v>2.29907</c:v>
                </c:pt>
                <c:pt idx="101389">
                  <c:v>2.29909</c:v>
                </c:pt>
                <c:pt idx="101390">
                  <c:v>2.29912</c:v>
                </c:pt>
                <c:pt idx="101391">
                  <c:v>2.29914</c:v>
                </c:pt>
                <c:pt idx="101392">
                  <c:v>2.29916</c:v>
                </c:pt>
                <c:pt idx="101393">
                  <c:v>2.29918</c:v>
                </c:pt>
                <c:pt idx="101394">
                  <c:v>2.29921</c:v>
                </c:pt>
                <c:pt idx="101395">
                  <c:v>2.29923</c:v>
                </c:pt>
                <c:pt idx="101396">
                  <c:v>2.29925</c:v>
                </c:pt>
                <c:pt idx="101397">
                  <c:v>2.29927</c:v>
                </c:pt>
                <c:pt idx="101398">
                  <c:v>2.2993</c:v>
                </c:pt>
                <c:pt idx="101399">
                  <c:v>2.29932</c:v>
                </c:pt>
                <c:pt idx="101400">
                  <c:v>2.29934</c:v>
                </c:pt>
                <c:pt idx="101401">
                  <c:v>2.29936</c:v>
                </c:pt>
                <c:pt idx="101402">
                  <c:v>2.29939</c:v>
                </c:pt>
                <c:pt idx="101403">
                  <c:v>2.29941</c:v>
                </c:pt>
                <c:pt idx="101404">
                  <c:v>2.29943</c:v>
                </c:pt>
                <c:pt idx="101405">
                  <c:v>2.29946</c:v>
                </c:pt>
                <c:pt idx="101406">
                  <c:v>2.29948</c:v>
                </c:pt>
                <c:pt idx="101407">
                  <c:v>2.2995</c:v>
                </c:pt>
                <c:pt idx="101408">
                  <c:v>2.29952</c:v>
                </c:pt>
                <c:pt idx="101409">
                  <c:v>2.29955</c:v>
                </c:pt>
                <c:pt idx="101410">
                  <c:v>2.29957</c:v>
                </c:pt>
                <c:pt idx="101411">
                  <c:v>2.29959</c:v>
                </c:pt>
                <c:pt idx="101412">
                  <c:v>2.29962</c:v>
                </c:pt>
                <c:pt idx="101413">
                  <c:v>2.29964</c:v>
                </c:pt>
                <c:pt idx="101414">
                  <c:v>2.29966</c:v>
                </c:pt>
                <c:pt idx="101415">
                  <c:v>2.29968</c:v>
                </c:pt>
                <c:pt idx="101416">
                  <c:v>2.2997</c:v>
                </c:pt>
                <c:pt idx="101417">
                  <c:v>2.29973</c:v>
                </c:pt>
                <c:pt idx="101418">
                  <c:v>2.29975</c:v>
                </c:pt>
                <c:pt idx="101419">
                  <c:v>2.29977</c:v>
                </c:pt>
                <c:pt idx="101420">
                  <c:v>2.2998</c:v>
                </c:pt>
                <c:pt idx="101421">
                  <c:v>2.29982</c:v>
                </c:pt>
                <c:pt idx="101422">
                  <c:v>2.29984</c:v>
                </c:pt>
                <c:pt idx="101423">
                  <c:v>2.29986</c:v>
                </c:pt>
                <c:pt idx="101424">
                  <c:v>2.29989</c:v>
                </c:pt>
                <c:pt idx="101425">
                  <c:v>2.29991</c:v>
                </c:pt>
                <c:pt idx="101426">
                  <c:v>2.29993</c:v>
                </c:pt>
                <c:pt idx="101427">
                  <c:v>2.29996</c:v>
                </c:pt>
                <c:pt idx="101428">
                  <c:v>2.29998</c:v>
                </c:pt>
                <c:pt idx="101429">
                  <c:v>2.3</c:v>
                </c:pt>
                <c:pt idx="101430">
                  <c:v>2.30002</c:v>
                </c:pt>
                <c:pt idx="101431">
                  <c:v>2.30004</c:v>
                </c:pt>
                <c:pt idx="101432">
                  <c:v>2.30007</c:v>
                </c:pt>
                <c:pt idx="101433">
                  <c:v>2.30009</c:v>
                </c:pt>
                <c:pt idx="101434">
                  <c:v>2.30011</c:v>
                </c:pt>
                <c:pt idx="101435">
                  <c:v>2.30014</c:v>
                </c:pt>
                <c:pt idx="101436">
                  <c:v>2.30016</c:v>
                </c:pt>
                <c:pt idx="101437">
                  <c:v>2.30018</c:v>
                </c:pt>
                <c:pt idx="101438">
                  <c:v>2.3002</c:v>
                </c:pt>
                <c:pt idx="101439">
                  <c:v>2.30023</c:v>
                </c:pt>
                <c:pt idx="101440">
                  <c:v>2.30025</c:v>
                </c:pt>
                <c:pt idx="101441">
                  <c:v>2.30027</c:v>
                </c:pt>
                <c:pt idx="101442">
                  <c:v>2.3003</c:v>
                </c:pt>
                <c:pt idx="101443">
                  <c:v>2.30032</c:v>
                </c:pt>
                <c:pt idx="101444">
                  <c:v>2.30034</c:v>
                </c:pt>
                <c:pt idx="101445">
                  <c:v>2.30036</c:v>
                </c:pt>
                <c:pt idx="101446">
                  <c:v>2.30038</c:v>
                </c:pt>
                <c:pt idx="101447">
                  <c:v>2.30041</c:v>
                </c:pt>
                <c:pt idx="101448">
                  <c:v>2.30043</c:v>
                </c:pt>
                <c:pt idx="101449">
                  <c:v>2.30045</c:v>
                </c:pt>
                <c:pt idx="101450">
                  <c:v>2.30048</c:v>
                </c:pt>
                <c:pt idx="101451">
                  <c:v>2.3005</c:v>
                </c:pt>
                <c:pt idx="101452">
                  <c:v>2.30052</c:v>
                </c:pt>
                <c:pt idx="101453">
                  <c:v>2.30054</c:v>
                </c:pt>
                <c:pt idx="101454">
                  <c:v>2.30057</c:v>
                </c:pt>
                <c:pt idx="101455">
                  <c:v>2.30059</c:v>
                </c:pt>
                <c:pt idx="101456">
                  <c:v>2.30061</c:v>
                </c:pt>
                <c:pt idx="101457">
                  <c:v>2.30064</c:v>
                </c:pt>
                <c:pt idx="101458">
                  <c:v>2.30066</c:v>
                </c:pt>
                <c:pt idx="101459">
                  <c:v>2.30068</c:v>
                </c:pt>
                <c:pt idx="101460">
                  <c:v>2.3007</c:v>
                </c:pt>
                <c:pt idx="101461">
                  <c:v>2.30073</c:v>
                </c:pt>
                <c:pt idx="101462">
                  <c:v>2.30075</c:v>
                </c:pt>
                <c:pt idx="101463">
                  <c:v>2.30077</c:v>
                </c:pt>
                <c:pt idx="101464">
                  <c:v>2.30079</c:v>
                </c:pt>
                <c:pt idx="101465">
                  <c:v>2.30082</c:v>
                </c:pt>
                <c:pt idx="101466">
                  <c:v>2.30084</c:v>
                </c:pt>
                <c:pt idx="101467">
                  <c:v>2.30086</c:v>
                </c:pt>
                <c:pt idx="101468">
                  <c:v>2.30088</c:v>
                </c:pt>
                <c:pt idx="101469">
                  <c:v>2.30091</c:v>
                </c:pt>
                <c:pt idx="101470">
                  <c:v>2.30093</c:v>
                </c:pt>
                <c:pt idx="101471">
                  <c:v>2.30095</c:v>
                </c:pt>
                <c:pt idx="101472">
                  <c:v>2.30098</c:v>
                </c:pt>
                <c:pt idx="101473">
                  <c:v>2.301</c:v>
                </c:pt>
                <c:pt idx="101474">
                  <c:v>2.30102</c:v>
                </c:pt>
                <c:pt idx="101475">
                  <c:v>2.30104</c:v>
                </c:pt>
                <c:pt idx="101476">
                  <c:v>2.30107</c:v>
                </c:pt>
                <c:pt idx="101477">
                  <c:v>2.30109</c:v>
                </c:pt>
                <c:pt idx="101478">
                  <c:v>2.30111</c:v>
                </c:pt>
                <c:pt idx="101479">
                  <c:v>2.30113</c:v>
                </c:pt>
                <c:pt idx="101480">
                  <c:v>2.30116</c:v>
                </c:pt>
                <c:pt idx="101481">
                  <c:v>2.30118</c:v>
                </c:pt>
                <c:pt idx="101482">
                  <c:v>2.3012</c:v>
                </c:pt>
                <c:pt idx="101483">
                  <c:v>2.30122</c:v>
                </c:pt>
                <c:pt idx="101484">
                  <c:v>2.30125</c:v>
                </c:pt>
                <c:pt idx="101485">
                  <c:v>2.30127</c:v>
                </c:pt>
                <c:pt idx="101486">
                  <c:v>2.30129</c:v>
                </c:pt>
                <c:pt idx="101487">
                  <c:v>2.30132</c:v>
                </c:pt>
                <c:pt idx="101488">
                  <c:v>2.30134</c:v>
                </c:pt>
                <c:pt idx="101489">
                  <c:v>2.30136</c:v>
                </c:pt>
                <c:pt idx="101490">
                  <c:v>2.30138</c:v>
                </c:pt>
                <c:pt idx="101491">
                  <c:v>2.30141</c:v>
                </c:pt>
                <c:pt idx="101492">
                  <c:v>2.30143</c:v>
                </c:pt>
                <c:pt idx="101493">
                  <c:v>2.30145</c:v>
                </c:pt>
                <c:pt idx="101494">
                  <c:v>2.30147</c:v>
                </c:pt>
                <c:pt idx="101495">
                  <c:v>2.3015</c:v>
                </c:pt>
                <c:pt idx="101496">
                  <c:v>2.30152</c:v>
                </c:pt>
                <c:pt idx="101497">
                  <c:v>2.30154</c:v>
                </c:pt>
                <c:pt idx="101498">
                  <c:v>2.30157</c:v>
                </c:pt>
                <c:pt idx="101499">
                  <c:v>2.30159</c:v>
                </c:pt>
                <c:pt idx="101500">
                  <c:v>2.30161</c:v>
                </c:pt>
                <c:pt idx="101501">
                  <c:v>2.30163</c:v>
                </c:pt>
                <c:pt idx="101502">
                  <c:v>2.30165</c:v>
                </c:pt>
                <c:pt idx="101503">
                  <c:v>2.30168</c:v>
                </c:pt>
                <c:pt idx="101504">
                  <c:v>2.3017</c:v>
                </c:pt>
                <c:pt idx="101505">
                  <c:v>2.30172</c:v>
                </c:pt>
                <c:pt idx="101506">
                  <c:v>2.30175</c:v>
                </c:pt>
                <c:pt idx="101507">
                  <c:v>2.30177</c:v>
                </c:pt>
                <c:pt idx="101508">
                  <c:v>2.30179</c:v>
                </c:pt>
                <c:pt idx="101509">
                  <c:v>2.30181</c:v>
                </c:pt>
                <c:pt idx="101510">
                  <c:v>2.30184</c:v>
                </c:pt>
                <c:pt idx="101511">
                  <c:v>2.30186</c:v>
                </c:pt>
                <c:pt idx="101512">
                  <c:v>2.30188</c:v>
                </c:pt>
                <c:pt idx="101513">
                  <c:v>2.30191</c:v>
                </c:pt>
                <c:pt idx="101514">
                  <c:v>2.30193</c:v>
                </c:pt>
                <c:pt idx="101515">
                  <c:v>2.30195</c:v>
                </c:pt>
                <c:pt idx="101516">
                  <c:v>2.30197</c:v>
                </c:pt>
                <c:pt idx="101517">
                  <c:v>2.30199</c:v>
                </c:pt>
                <c:pt idx="101518">
                  <c:v>2.30202</c:v>
                </c:pt>
                <c:pt idx="101519">
                  <c:v>2.30204</c:v>
                </c:pt>
                <c:pt idx="101520">
                  <c:v>2.30206</c:v>
                </c:pt>
                <c:pt idx="101521">
                  <c:v>2.30209</c:v>
                </c:pt>
                <c:pt idx="101522">
                  <c:v>2.30211</c:v>
                </c:pt>
                <c:pt idx="101523">
                  <c:v>2.30213</c:v>
                </c:pt>
                <c:pt idx="101524">
                  <c:v>2.30215</c:v>
                </c:pt>
                <c:pt idx="101525">
                  <c:v>2.30218</c:v>
                </c:pt>
                <c:pt idx="101526">
                  <c:v>2.3022</c:v>
                </c:pt>
                <c:pt idx="101527">
                  <c:v>2.30222</c:v>
                </c:pt>
                <c:pt idx="101528">
                  <c:v>2.30225</c:v>
                </c:pt>
                <c:pt idx="101529">
                  <c:v>2.30227</c:v>
                </c:pt>
                <c:pt idx="101530">
                  <c:v>2.30229</c:v>
                </c:pt>
                <c:pt idx="101531">
                  <c:v>2.30231</c:v>
                </c:pt>
                <c:pt idx="101532">
                  <c:v>2.30234</c:v>
                </c:pt>
                <c:pt idx="101533">
                  <c:v>2.30236</c:v>
                </c:pt>
                <c:pt idx="101534">
                  <c:v>2.30238</c:v>
                </c:pt>
                <c:pt idx="101535">
                  <c:v>2.3024</c:v>
                </c:pt>
                <c:pt idx="101536">
                  <c:v>2.30243</c:v>
                </c:pt>
                <c:pt idx="101537">
                  <c:v>2.30245</c:v>
                </c:pt>
                <c:pt idx="101538">
                  <c:v>2.30247</c:v>
                </c:pt>
                <c:pt idx="101539">
                  <c:v>2.30249</c:v>
                </c:pt>
                <c:pt idx="101540">
                  <c:v>2.30252</c:v>
                </c:pt>
                <c:pt idx="101541">
                  <c:v>2.30254</c:v>
                </c:pt>
                <c:pt idx="101542">
                  <c:v>2.30256</c:v>
                </c:pt>
                <c:pt idx="101543">
                  <c:v>2.30259</c:v>
                </c:pt>
                <c:pt idx="101544">
                  <c:v>2.30261</c:v>
                </c:pt>
                <c:pt idx="101545">
                  <c:v>2.30263</c:v>
                </c:pt>
                <c:pt idx="101546">
                  <c:v>2.30265</c:v>
                </c:pt>
                <c:pt idx="101547">
                  <c:v>2.30268</c:v>
                </c:pt>
                <c:pt idx="101548">
                  <c:v>2.3027</c:v>
                </c:pt>
                <c:pt idx="101549">
                  <c:v>2.30272</c:v>
                </c:pt>
                <c:pt idx="101550">
                  <c:v>2.30274</c:v>
                </c:pt>
                <c:pt idx="101551">
                  <c:v>2.30277</c:v>
                </c:pt>
                <c:pt idx="101552">
                  <c:v>2.30279</c:v>
                </c:pt>
                <c:pt idx="101553">
                  <c:v>2.30281</c:v>
                </c:pt>
                <c:pt idx="101554">
                  <c:v>2.30283</c:v>
                </c:pt>
                <c:pt idx="101555">
                  <c:v>2.30286</c:v>
                </c:pt>
                <c:pt idx="101556">
                  <c:v>2.30288</c:v>
                </c:pt>
                <c:pt idx="101557">
                  <c:v>2.3029</c:v>
                </c:pt>
                <c:pt idx="101558">
                  <c:v>2.30293</c:v>
                </c:pt>
                <c:pt idx="101559">
                  <c:v>2.30295</c:v>
                </c:pt>
                <c:pt idx="101560">
                  <c:v>2.30297</c:v>
                </c:pt>
                <c:pt idx="101561">
                  <c:v>2.30299</c:v>
                </c:pt>
                <c:pt idx="101562">
                  <c:v>2.30302</c:v>
                </c:pt>
                <c:pt idx="101563">
                  <c:v>2.30304</c:v>
                </c:pt>
                <c:pt idx="101564">
                  <c:v>2.30306</c:v>
                </c:pt>
                <c:pt idx="101565">
                  <c:v>2.30308</c:v>
                </c:pt>
                <c:pt idx="101566">
                  <c:v>2.30311</c:v>
                </c:pt>
                <c:pt idx="101567">
                  <c:v>2.30313</c:v>
                </c:pt>
                <c:pt idx="101568">
                  <c:v>2.30315</c:v>
                </c:pt>
                <c:pt idx="101569">
                  <c:v>2.30317</c:v>
                </c:pt>
                <c:pt idx="101570">
                  <c:v>2.3032</c:v>
                </c:pt>
                <c:pt idx="101571">
                  <c:v>2.30322</c:v>
                </c:pt>
                <c:pt idx="101572">
                  <c:v>2.30324</c:v>
                </c:pt>
                <c:pt idx="101573">
                  <c:v>2.30327</c:v>
                </c:pt>
                <c:pt idx="101574">
                  <c:v>2.30329</c:v>
                </c:pt>
                <c:pt idx="101575">
                  <c:v>2.30331</c:v>
                </c:pt>
                <c:pt idx="101576">
                  <c:v>2.30333</c:v>
                </c:pt>
                <c:pt idx="101577">
                  <c:v>2.30336</c:v>
                </c:pt>
                <c:pt idx="101578">
                  <c:v>2.30338</c:v>
                </c:pt>
                <c:pt idx="101579">
                  <c:v>2.3034</c:v>
                </c:pt>
                <c:pt idx="101580">
                  <c:v>2.30342</c:v>
                </c:pt>
                <c:pt idx="101581">
                  <c:v>2.30345</c:v>
                </c:pt>
                <c:pt idx="101582">
                  <c:v>2.30347</c:v>
                </c:pt>
                <c:pt idx="101583">
                  <c:v>2.30349</c:v>
                </c:pt>
                <c:pt idx="101584">
                  <c:v>2.30351</c:v>
                </c:pt>
                <c:pt idx="101585">
                  <c:v>2.30354</c:v>
                </c:pt>
                <c:pt idx="101586">
                  <c:v>2.30356</c:v>
                </c:pt>
                <c:pt idx="101587">
                  <c:v>2.30358</c:v>
                </c:pt>
                <c:pt idx="101588">
                  <c:v>2.30361</c:v>
                </c:pt>
                <c:pt idx="101589">
                  <c:v>2.30363</c:v>
                </c:pt>
                <c:pt idx="101590">
                  <c:v>2.30365</c:v>
                </c:pt>
                <c:pt idx="101591">
                  <c:v>2.30367</c:v>
                </c:pt>
                <c:pt idx="101592">
                  <c:v>2.3037</c:v>
                </c:pt>
                <c:pt idx="101593">
                  <c:v>2.30372</c:v>
                </c:pt>
                <c:pt idx="101594">
                  <c:v>2.30374</c:v>
                </c:pt>
                <c:pt idx="101595">
                  <c:v>2.30376</c:v>
                </c:pt>
                <c:pt idx="101596">
                  <c:v>2.30379</c:v>
                </c:pt>
                <c:pt idx="101597">
                  <c:v>2.30381</c:v>
                </c:pt>
                <c:pt idx="101598">
                  <c:v>2.30383</c:v>
                </c:pt>
                <c:pt idx="101599">
                  <c:v>2.30385</c:v>
                </c:pt>
                <c:pt idx="101600">
                  <c:v>2.30388</c:v>
                </c:pt>
                <c:pt idx="101601">
                  <c:v>2.3039</c:v>
                </c:pt>
                <c:pt idx="101602">
                  <c:v>2.30392</c:v>
                </c:pt>
                <c:pt idx="101603">
                  <c:v>2.30395</c:v>
                </c:pt>
                <c:pt idx="101604">
                  <c:v>2.30397</c:v>
                </c:pt>
                <c:pt idx="101605">
                  <c:v>2.30399</c:v>
                </c:pt>
                <c:pt idx="101606">
                  <c:v>2.30401</c:v>
                </c:pt>
                <c:pt idx="101607">
                  <c:v>2.30404</c:v>
                </c:pt>
                <c:pt idx="101608">
                  <c:v>2.30406</c:v>
                </c:pt>
                <c:pt idx="101609">
                  <c:v>2.30408</c:v>
                </c:pt>
                <c:pt idx="101610">
                  <c:v>2.3041</c:v>
                </c:pt>
                <c:pt idx="101611">
                  <c:v>2.30413</c:v>
                </c:pt>
                <c:pt idx="101612">
                  <c:v>2.30415</c:v>
                </c:pt>
                <c:pt idx="101613">
                  <c:v>2.30417</c:v>
                </c:pt>
                <c:pt idx="101614">
                  <c:v>2.30419</c:v>
                </c:pt>
                <c:pt idx="101615">
                  <c:v>2.30422</c:v>
                </c:pt>
                <c:pt idx="101616">
                  <c:v>2.30424</c:v>
                </c:pt>
                <c:pt idx="101617">
                  <c:v>2.30426</c:v>
                </c:pt>
                <c:pt idx="101618">
                  <c:v>2.30429</c:v>
                </c:pt>
                <c:pt idx="101619">
                  <c:v>2.30431</c:v>
                </c:pt>
                <c:pt idx="101620">
                  <c:v>2.30433</c:v>
                </c:pt>
                <c:pt idx="101621">
                  <c:v>2.30435</c:v>
                </c:pt>
                <c:pt idx="101622">
                  <c:v>2.30438</c:v>
                </c:pt>
                <c:pt idx="101623">
                  <c:v>2.3044</c:v>
                </c:pt>
                <c:pt idx="101624">
                  <c:v>2.30442</c:v>
                </c:pt>
                <c:pt idx="101625">
                  <c:v>2.30444</c:v>
                </c:pt>
                <c:pt idx="101626">
                  <c:v>2.30447</c:v>
                </c:pt>
                <c:pt idx="101627">
                  <c:v>2.30449</c:v>
                </c:pt>
                <c:pt idx="101628">
                  <c:v>2.30451</c:v>
                </c:pt>
                <c:pt idx="101629">
                  <c:v>2.30454</c:v>
                </c:pt>
                <c:pt idx="101630">
                  <c:v>2.30456</c:v>
                </c:pt>
                <c:pt idx="101631">
                  <c:v>2.30458</c:v>
                </c:pt>
                <c:pt idx="101632">
                  <c:v>2.3046</c:v>
                </c:pt>
                <c:pt idx="101633">
                  <c:v>2.30463</c:v>
                </c:pt>
                <c:pt idx="101634">
                  <c:v>2.30465</c:v>
                </c:pt>
                <c:pt idx="101635">
                  <c:v>2.30467</c:v>
                </c:pt>
                <c:pt idx="101636">
                  <c:v>2.30469</c:v>
                </c:pt>
                <c:pt idx="101637">
                  <c:v>2.30472</c:v>
                </c:pt>
                <c:pt idx="101638">
                  <c:v>2.30474</c:v>
                </c:pt>
                <c:pt idx="101639">
                  <c:v>2.30476</c:v>
                </c:pt>
                <c:pt idx="101640">
                  <c:v>2.30478</c:v>
                </c:pt>
                <c:pt idx="101641">
                  <c:v>2.30481</c:v>
                </c:pt>
                <c:pt idx="101642">
                  <c:v>2.30483</c:v>
                </c:pt>
                <c:pt idx="101643">
                  <c:v>2.30485</c:v>
                </c:pt>
                <c:pt idx="101644">
                  <c:v>2.30488</c:v>
                </c:pt>
                <c:pt idx="101645">
                  <c:v>2.3049</c:v>
                </c:pt>
                <c:pt idx="101646">
                  <c:v>2.30492</c:v>
                </c:pt>
                <c:pt idx="101647">
                  <c:v>2.30494</c:v>
                </c:pt>
                <c:pt idx="101648">
                  <c:v>2.30497</c:v>
                </c:pt>
                <c:pt idx="101649">
                  <c:v>2.30499</c:v>
                </c:pt>
                <c:pt idx="101650">
                  <c:v>2.30501</c:v>
                </c:pt>
                <c:pt idx="101651">
                  <c:v>2.30503</c:v>
                </c:pt>
                <c:pt idx="101652">
                  <c:v>2.30506</c:v>
                </c:pt>
                <c:pt idx="101653">
                  <c:v>2.30508</c:v>
                </c:pt>
                <c:pt idx="101654">
                  <c:v>2.3051</c:v>
                </c:pt>
                <c:pt idx="101655">
                  <c:v>2.30512</c:v>
                </c:pt>
                <c:pt idx="101656">
                  <c:v>2.30515</c:v>
                </c:pt>
                <c:pt idx="101657">
                  <c:v>2.30517</c:v>
                </c:pt>
                <c:pt idx="101658">
                  <c:v>2.30519</c:v>
                </c:pt>
                <c:pt idx="101659">
                  <c:v>2.30522</c:v>
                </c:pt>
                <c:pt idx="101660">
                  <c:v>2.30524</c:v>
                </c:pt>
                <c:pt idx="101661">
                  <c:v>2.30526</c:v>
                </c:pt>
                <c:pt idx="101662">
                  <c:v>2.30528</c:v>
                </c:pt>
                <c:pt idx="101663">
                  <c:v>2.30531</c:v>
                </c:pt>
                <c:pt idx="101664">
                  <c:v>2.30533</c:v>
                </c:pt>
                <c:pt idx="101665">
                  <c:v>2.30535</c:v>
                </c:pt>
                <c:pt idx="101666">
                  <c:v>2.30537</c:v>
                </c:pt>
                <c:pt idx="101667">
                  <c:v>2.3054</c:v>
                </c:pt>
                <c:pt idx="101668">
                  <c:v>2.30542</c:v>
                </c:pt>
                <c:pt idx="101669">
                  <c:v>2.30544</c:v>
                </c:pt>
                <c:pt idx="101670">
                  <c:v>2.30546</c:v>
                </c:pt>
                <c:pt idx="101671">
                  <c:v>2.30549</c:v>
                </c:pt>
                <c:pt idx="101672">
                  <c:v>2.30551</c:v>
                </c:pt>
                <c:pt idx="101673">
                  <c:v>2.30553</c:v>
                </c:pt>
                <c:pt idx="101674">
                  <c:v>2.30556</c:v>
                </c:pt>
                <c:pt idx="101675">
                  <c:v>2.30558</c:v>
                </c:pt>
                <c:pt idx="101676">
                  <c:v>2.3056</c:v>
                </c:pt>
                <c:pt idx="101677">
                  <c:v>2.30562</c:v>
                </c:pt>
                <c:pt idx="101678">
                  <c:v>2.30565</c:v>
                </c:pt>
                <c:pt idx="101679">
                  <c:v>2.30567</c:v>
                </c:pt>
                <c:pt idx="101680">
                  <c:v>2.30569</c:v>
                </c:pt>
                <c:pt idx="101681">
                  <c:v>2.30571</c:v>
                </c:pt>
                <c:pt idx="101682">
                  <c:v>2.30574</c:v>
                </c:pt>
                <c:pt idx="101683">
                  <c:v>2.30576</c:v>
                </c:pt>
                <c:pt idx="101684">
                  <c:v>2.30578</c:v>
                </c:pt>
                <c:pt idx="101685">
                  <c:v>2.3058</c:v>
                </c:pt>
                <c:pt idx="101686">
                  <c:v>2.30583</c:v>
                </c:pt>
                <c:pt idx="101687">
                  <c:v>2.30585</c:v>
                </c:pt>
                <c:pt idx="101688">
                  <c:v>2.30587</c:v>
                </c:pt>
                <c:pt idx="101689">
                  <c:v>2.3059</c:v>
                </c:pt>
                <c:pt idx="101690">
                  <c:v>2.30592</c:v>
                </c:pt>
                <c:pt idx="101691">
                  <c:v>2.30594</c:v>
                </c:pt>
                <c:pt idx="101692">
                  <c:v>2.30596</c:v>
                </c:pt>
                <c:pt idx="101693">
                  <c:v>2.30599</c:v>
                </c:pt>
                <c:pt idx="101694">
                  <c:v>2.30601</c:v>
                </c:pt>
                <c:pt idx="101695">
                  <c:v>2.30603</c:v>
                </c:pt>
                <c:pt idx="101696">
                  <c:v>2.30605</c:v>
                </c:pt>
                <c:pt idx="101697">
                  <c:v>2.30608</c:v>
                </c:pt>
                <c:pt idx="101698">
                  <c:v>2.3061</c:v>
                </c:pt>
                <c:pt idx="101699">
                  <c:v>2.30612</c:v>
                </c:pt>
                <c:pt idx="101700">
                  <c:v>2.30614</c:v>
                </c:pt>
                <c:pt idx="101701">
                  <c:v>2.30617</c:v>
                </c:pt>
                <c:pt idx="101702">
                  <c:v>2.30619</c:v>
                </c:pt>
                <c:pt idx="101703">
                  <c:v>2.30621</c:v>
                </c:pt>
                <c:pt idx="101704">
                  <c:v>2.30624</c:v>
                </c:pt>
                <c:pt idx="101705">
                  <c:v>2.30626</c:v>
                </c:pt>
                <c:pt idx="101706">
                  <c:v>2.30628</c:v>
                </c:pt>
                <c:pt idx="101707">
                  <c:v>2.3063</c:v>
                </c:pt>
                <c:pt idx="101708">
                  <c:v>2.30633</c:v>
                </c:pt>
                <c:pt idx="101709">
                  <c:v>2.30635</c:v>
                </c:pt>
                <c:pt idx="101710">
                  <c:v>2.30637</c:v>
                </c:pt>
                <c:pt idx="101711">
                  <c:v>2.3064</c:v>
                </c:pt>
                <c:pt idx="101712">
                  <c:v>2.30642</c:v>
                </c:pt>
                <c:pt idx="101713">
                  <c:v>2.30644</c:v>
                </c:pt>
                <c:pt idx="101714">
                  <c:v>2.30646</c:v>
                </c:pt>
                <c:pt idx="101715">
                  <c:v>2.30648</c:v>
                </c:pt>
                <c:pt idx="101716">
                  <c:v>2.30651</c:v>
                </c:pt>
                <c:pt idx="101717">
                  <c:v>2.30653</c:v>
                </c:pt>
                <c:pt idx="101718">
                  <c:v>2.30655</c:v>
                </c:pt>
                <c:pt idx="101719">
                  <c:v>2.30658</c:v>
                </c:pt>
                <c:pt idx="101720">
                  <c:v>2.3066</c:v>
                </c:pt>
                <c:pt idx="101721">
                  <c:v>2.30662</c:v>
                </c:pt>
                <c:pt idx="101722">
                  <c:v>2.30664</c:v>
                </c:pt>
                <c:pt idx="101723">
                  <c:v>2.30667</c:v>
                </c:pt>
                <c:pt idx="101724">
                  <c:v>2.30669</c:v>
                </c:pt>
                <c:pt idx="101725">
                  <c:v>2.30671</c:v>
                </c:pt>
                <c:pt idx="101726">
                  <c:v>2.30674</c:v>
                </c:pt>
                <c:pt idx="101727">
                  <c:v>2.30676</c:v>
                </c:pt>
                <c:pt idx="101728">
                  <c:v>2.30678</c:v>
                </c:pt>
                <c:pt idx="101729">
                  <c:v>2.3068</c:v>
                </c:pt>
                <c:pt idx="101730">
                  <c:v>2.30682</c:v>
                </c:pt>
                <c:pt idx="101731">
                  <c:v>2.30685</c:v>
                </c:pt>
                <c:pt idx="101732">
                  <c:v>2.30687</c:v>
                </c:pt>
                <c:pt idx="101733">
                  <c:v>2.30689</c:v>
                </c:pt>
                <c:pt idx="101734">
                  <c:v>2.30692</c:v>
                </c:pt>
                <c:pt idx="101735">
                  <c:v>2.30694</c:v>
                </c:pt>
                <c:pt idx="101736">
                  <c:v>2.30696</c:v>
                </c:pt>
                <c:pt idx="101737">
                  <c:v>2.30698</c:v>
                </c:pt>
                <c:pt idx="101738">
                  <c:v>2.30701</c:v>
                </c:pt>
                <c:pt idx="101739">
                  <c:v>2.30703</c:v>
                </c:pt>
                <c:pt idx="101740">
                  <c:v>2.30705</c:v>
                </c:pt>
                <c:pt idx="101741">
                  <c:v>2.30708</c:v>
                </c:pt>
                <c:pt idx="101742">
                  <c:v>2.3071</c:v>
                </c:pt>
                <c:pt idx="101743">
                  <c:v>2.30712</c:v>
                </c:pt>
                <c:pt idx="101744">
                  <c:v>2.30714</c:v>
                </c:pt>
                <c:pt idx="101745">
                  <c:v>2.30717</c:v>
                </c:pt>
                <c:pt idx="101746">
                  <c:v>2.30719</c:v>
                </c:pt>
                <c:pt idx="101747">
                  <c:v>2.30721</c:v>
                </c:pt>
                <c:pt idx="101748">
                  <c:v>2.30723</c:v>
                </c:pt>
                <c:pt idx="101749">
                  <c:v>2.30726</c:v>
                </c:pt>
                <c:pt idx="101750">
                  <c:v>2.30728</c:v>
                </c:pt>
                <c:pt idx="101751">
                  <c:v>2.3073</c:v>
                </c:pt>
                <c:pt idx="101752">
                  <c:v>2.30732</c:v>
                </c:pt>
                <c:pt idx="101753">
                  <c:v>2.30735</c:v>
                </c:pt>
                <c:pt idx="101754">
                  <c:v>2.30737</c:v>
                </c:pt>
                <c:pt idx="101755">
                  <c:v>2.30739</c:v>
                </c:pt>
                <c:pt idx="101756">
                  <c:v>2.30742</c:v>
                </c:pt>
                <c:pt idx="101757">
                  <c:v>2.30744</c:v>
                </c:pt>
                <c:pt idx="101758">
                  <c:v>2.30746</c:v>
                </c:pt>
                <c:pt idx="101759">
                  <c:v>2.30748</c:v>
                </c:pt>
                <c:pt idx="101760">
                  <c:v>2.30751</c:v>
                </c:pt>
                <c:pt idx="101761">
                  <c:v>2.30753</c:v>
                </c:pt>
                <c:pt idx="101762">
                  <c:v>2.30755</c:v>
                </c:pt>
                <c:pt idx="101763">
                  <c:v>2.30757</c:v>
                </c:pt>
                <c:pt idx="101764">
                  <c:v>2.3076</c:v>
                </c:pt>
                <c:pt idx="101765">
                  <c:v>2.30762</c:v>
                </c:pt>
                <c:pt idx="101766">
                  <c:v>2.30764</c:v>
                </c:pt>
                <c:pt idx="101767">
                  <c:v>2.30766</c:v>
                </c:pt>
                <c:pt idx="101768">
                  <c:v>2.30769</c:v>
                </c:pt>
                <c:pt idx="101769">
                  <c:v>2.30771</c:v>
                </c:pt>
                <c:pt idx="101770">
                  <c:v>2.30773</c:v>
                </c:pt>
                <c:pt idx="101771">
                  <c:v>2.30775</c:v>
                </c:pt>
                <c:pt idx="101772">
                  <c:v>2.30778</c:v>
                </c:pt>
                <c:pt idx="101773">
                  <c:v>2.3078</c:v>
                </c:pt>
                <c:pt idx="101774">
                  <c:v>2.30782</c:v>
                </c:pt>
                <c:pt idx="101775">
                  <c:v>2.30785</c:v>
                </c:pt>
                <c:pt idx="101776">
                  <c:v>2.30787</c:v>
                </c:pt>
                <c:pt idx="101777">
                  <c:v>2.30789</c:v>
                </c:pt>
                <c:pt idx="101778">
                  <c:v>2.30791</c:v>
                </c:pt>
                <c:pt idx="101779">
                  <c:v>2.30794</c:v>
                </c:pt>
                <c:pt idx="101780">
                  <c:v>2.30796</c:v>
                </c:pt>
                <c:pt idx="101781">
                  <c:v>2.30798</c:v>
                </c:pt>
                <c:pt idx="101782">
                  <c:v>2.30801</c:v>
                </c:pt>
                <c:pt idx="101783">
                  <c:v>2.30803</c:v>
                </c:pt>
                <c:pt idx="101784">
                  <c:v>2.30805</c:v>
                </c:pt>
                <c:pt idx="101785">
                  <c:v>2.30807</c:v>
                </c:pt>
                <c:pt idx="101786">
                  <c:v>2.30809</c:v>
                </c:pt>
                <c:pt idx="101787">
                  <c:v>2.30812</c:v>
                </c:pt>
                <c:pt idx="101788">
                  <c:v>2.30814</c:v>
                </c:pt>
                <c:pt idx="101789">
                  <c:v>2.30816</c:v>
                </c:pt>
                <c:pt idx="101790">
                  <c:v>2.30819</c:v>
                </c:pt>
                <c:pt idx="101791">
                  <c:v>2.30821</c:v>
                </c:pt>
                <c:pt idx="101792">
                  <c:v>2.30823</c:v>
                </c:pt>
                <c:pt idx="101793">
                  <c:v>2.30825</c:v>
                </c:pt>
                <c:pt idx="101794">
                  <c:v>2.30828</c:v>
                </c:pt>
                <c:pt idx="101795">
                  <c:v>2.3083</c:v>
                </c:pt>
                <c:pt idx="101796">
                  <c:v>2.30832</c:v>
                </c:pt>
                <c:pt idx="101797">
                  <c:v>2.30835</c:v>
                </c:pt>
                <c:pt idx="101798">
                  <c:v>2.30837</c:v>
                </c:pt>
                <c:pt idx="101799">
                  <c:v>2.30839</c:v>
                </c:pt>
                <c:pt idx="101800">
                  <c:v>2.30841</c:v>
                </c:pt>
                <c:pt idx="101801">
                  <c:v>2.30843</c:v>
                </c:pt>
                <c:pt idx="101802">
                  <c:v>2.30846</c:v>
                </c:pt>
                <c:pt idx="101803">
                  <c:v>2.30848</c:v>
                </c:pt>
                <c:pt idx="101804">
                  <c:v>2.3085</c:v>
                </c:pt>
                <c:pt idx="101805">
                  <c:v>2.30853</c:v>
                </c:pt>
                <c:pt idx="101806">
                  <c:v>2.30855</c:v>
                </c:pt>
                <c:pt idx="101807">
                  <c:v>2.30857</c:v>
                </c:pt>
                <c:pt idx="101808">
                  <c:v>2.30859</c:v>
                </c:pt>
                <c:pt idx="101809">
                  <c:v>2.30862</c:v>
                </c:pt>
                <c:pt idx="101810">
                  <c:v>2.30864</c:v>
                </c:pt>
                <c:pt idx="101811">
                  <c:v>2.30866</c:v>
                </c:pt>
                <c:pt idx="101812">
                  <c:v>2.30869</c:v>
                </c:pt>
                <c:pt idx="101813">
                  <c:v>2.30871</c:v>
                </c:pt>
                <c:pt idx="101814">
                  <c:v>2.30873</c:v>
                </c:pt>
                <c:pt idx="101815">
                  <c:v>2.30875</c:v>
                </c:pt>
                <c:pt idx="101816">
                  <c:v>2.30878</c:v>
                </c:pt>
                <c:pt idx="101817">
                  <c:v>2.3088</c:v>
                </c:pt>
                <c:pt idx="101818">
                  <c:v>2.30882</c:v>
                </c:pt>
                <c:pt idx="101819">
                  <c:v>2.30884</c:v>
                </c:pt>
                <c:pt idx="101820">
                  <c:v>2.30887</c:v>
                </c:pt>
                <c:pt idx="101821">
                  <c:v>2.30889</c:v>
                </c:pt>
                <c:pt idx="101822">
                  <c:v>2.30891</c:v>
                </c:pt>
                <c:pt idx="101823">
                  <c:v>2.30893</c:v>
                </c:pt>
                <c:pt idx="101824">
                  <c:v>2.30896</c:v>
                </c:pt>
                <c:pt idx="101825">
                  <c:v>2.30898</c:v>
                </c:pt>
                <c:pt idx="101826">
                  <c:v>2.309</c:v>
                </c:pt>
                <c:pt idx="101827">
                  <c:v>2.30903</c:v>
                </c:pt>
                <c:pt idx="101828">
                  <c:v>2.30905</c:v>
                </c:pt>
                <c:pt idx="101829">
                  <c:v>2.30907</c:v>
                </c:pt>
                <c:pt idx="101830">
                  <c:v>2.30909</c:v>
                </c:pt>
                <c:pt idx="101831">
                  <c:v>2.30912</c:v>
                </c:pt>
                <c:pt idx="101832">
                  <c:v>2.30914</c:v>
                </c:pt>
                <c:pt idx="101833">
                  <c:v>2.30916</c:v>
                </c:pt>
                <c:pt idx="101834">
                  <c:v>2.30918</c:v>
                </c:pt>
                <c:pt idx="101835">
                  <c:v>2.30921</c:v>
                </c:pt>
                <c:pt idx="101836">
                  <c:v>2.30923</c:v>
                </c:pt>
                <c:pt idx="101837">
                  <c:v>2.30925</c:v>
                </c:pt>
                <c:pt idx="101838">
                  <c:v>2.30927</c:v>
                </c:pt>
                <c:pt idx="101839">
                  <c:v>2.3093</c:v>
                </c:pt>
                <c:pt idx="101840">
                  <c:v>2.30932</c:v>
                </c:pt>
                <c:pt idx="101841">
                  <c:v>2.30934</c:v>
                </c:pt>
                <c:pt idx="101842">
                  <c:v>2.30937</c:v>
                </c:pt>
                <c:pt idx="101843">
                  <c:v>2.30939</c:v>
                </c:pt>
                <c:pt idx="101844">
                  <c:v>2.30941</c:v>
                </c:pt>
                <c:pt idx="101845">
                  <c:v>2.30943</c:v>
                </c:pt>
                <c:pt idx="101846">
                  <c:v>2.30946</c:v>
                </c:pt>
                <c:pt idx="101847">
                  <c:v>2.30948</c:v>
                </c:pt>
                <c:pt idx="101848">
                  <c:v>2.3095</c:v>
                </c:pt>
                <c:pt idx="101849">
                  <c:v>2.30952</c:v>
                </c:pt>
                <c:pt idx="101850">
                  <c:v>2.30955</c:v>
                </c:pt>
                <c:pt idx="101851">
                  <c:v>2.30957</c:v>
                </c:pt>
                <c:pt idx="101852">
                  <c:v>2.30959</c:v>
                </c:pt>
                <c:pt idx="101853">
                  <c:v>2.30961</c:v>
                </c:pt>
                <c:pt idx="101854">
                  <c:v>2.30964</c:v>
                </c:pt>
                <c:pt idx="101855">
                  <c:v>2.30966</c:v>
                </c:pt>
                <c:pt idx="101856">
                  <c:v>2.30968</c:v>
                </c:pt>
                <c:pt idx="101857">
                  <c:v>2.30971</c:v>
                </c:pt>
                <c:pt idx="101858">
                  <c:v>2.30973</c:v>
                </c:pt>
                <c:pt idx="101859">
                  <c:v>2.30975</c:v>
                </c:pt>
                <c:pt idx="101860">
                  <c:v>2.30977</c:v>
                </c:pt>
                <c:pt idx="101861">
                  <c:v>2.3098</c:v>
                </c:pt>
                <c:pt idx="101862">
                  <c:v>2.30982</c:v>
                </c:pt>
                <c:pt idx="101863">
                  <c:v>2.30984</c:v>
                </c:pt>
                <c:pt idx="101864">
                  <c:v>2.30986</c:v>
                </c:pt>
                <c:pt idx="101865">
                  <c:v>2.30989</c:v>
                </c:pt>
                <c:pt idx="101866">
                  <c:v>2.30991</c:v>
                </c:pt>
                <c:pt idx="101867">
                  <c:v>2.30993</c:v>
                </c:pt>
                <c:pt idx="101868">
                  <c:v>2.30995</c:v>
                </c:pt>
                <c:pt idx="101869">
                  <c:v>2.30998</c:v>
                </c:pt>
                <c:pt idx="101870">
                  <c:v>2.31</c:v>
                </c:pt>
                <c:pt idx="101871">
                  <c:v>2.31002</c:v>
                </c:pt>
                <c:pt idx="101872">
                  <c:v>2.31005</c:v>
                </c:pt>
                <c:pt idx="101873">
                  <c:v>2.31007</c:v>
                </c:pt>
                <c:pt idx="101874">
                  <c:v>2.31009</c:v>
                </c:pt>
                <c:pt idx="101875">
                  <c:v>2.31011</c:v>
                </c:pt>
                <c:pt idx="101876">
                  <c:v>2.31014</c:v>
                </c:pt>
                <c:pt idx="101877">
                  <c:v>2.31016</c:v>
                </c:pt>
                <c:pt idx="101878">
                  <c:v>2.31018</c:v>
                </c:pt>
                <c:pt idx="101879">
                  <c:v>2.3102</c:v>
                </c:pt>
                <c:pt idx="101880">
                  <c:v>2.31023</c:v>
                </c:pt>
                <c:pt idx="101881">
                  <c:v>2.31025</c:v>
                </c:pt>
                <c:pt idx="101882">
                  <c:v>2.31027</c:v>
                </c:pt>
                <c:pt idx="101883">
                  <c:v>2.31029</c:v>
                </c:pt>
                <c:pt idx="101884">
                  <c:v>2.31032</c:v>
                </c:pt>
                <c:pt idx="101885">
                  <c:v>2.31034</c:v>
                </c:pt>
                <c:pt idx="101886">
                  <c:v>2.31036</c:v>
                </c:pt>
                <c:pt idx="101887">
                  <c:v>2.31039</c:v>
                </c:pt>
                <c:pt idx="101888">
                  <c:v>2.31041</c:v>
                </c:pt>
                <c:pt idx="101889">
                  <c:v>2.31043</c:v>
                </c:pt>
                <c:pt idx="101890">
                  <c:v>2.31045</c:v>
                </c:pt>
                <c:pt idx="101891">
                  <c:v>2.31048</c:v>
                </c:pt>
                <c:pt idx="101892">
                  <c:v>2.3105</c:v>
                </c:pt>
                <c:pt idx="101893">
                  <c:v>2.31052</c:v>
                </c:pt>
                <c:pt idx="101894">
                  <c:v>2.31054</c:v>
                </c:pt>
                <c:pt idx="101895">
                  <c:v>2.31057</c:v>
                </c:pt>
                <c:pt idx="101896">
                  <c:v>2.31059</c:v>
                </c:pt>
                <c:pt idx="101897">
                  <c:v>2.31061</c:v>
                </c:pt>
                <c:pt idx="101898">
                  <c:v>2.31063</c:v>
                </c:pt>
                <c:pt idx="101899">
                  <c:v>2.31066</c:v>
                </c:pt>
                <c:pt idx="101900">
                  <c:v>2.31068</c:v>
                </c:pt>
                <c:pt idx="101901">
                  <c:v>2.3107</c:v>
                </c:pt>
                <c:pt idx="101902">
                  <c:v>2.31073</c:v>
                </c:pt>
                <c:pt idx="101903">
                  <c:v>2.31075</c:v>
                </c:pt>
                <c:pt idx="101904">
                  <c:v>2.31077</c:v>
                </c:pt>
                <c:pt idx="101905">
                  <c:v>2.31079</c:v>
                </c:pt>
                <c:pt idx="101906">
                  <c:v>2.31082</c:v>
                </c:pt>
                <c:pt idx="101907">
                  <c:v>2.31084</c:v>
                </c:pt>
                <c:pt idx="101908">
                  <c:v>2.31086</c:v>
                </c:pt>
                <c:pt idx="101909">
                  <c:v>2.31088</c:v>
                </c:pt>
                <c:pt idx="101910">
                  <c:v>2.31091</c:v>
                </c:pt>
                <c:pt idx="101911">
                  <c:v>2.31093</c:v>
                </c:pt>
                <c:pt idx="101912">
                  <c:v>2.31095</c:v>
                </c:pt>
                <c:pt idx="101913">
                  <c:v>2.31098</c:v>
                </c:pt>
                <c:pt idx="101914">
                  <c:v>2.311</c:v>
                </c:pt>
                <c:pt idx="101915">
                  <c:v>2.31102</c:v>
                </c:pt>
                <c:pt idx="101916">
                  <c:v>2.31104</c:v>
                </c:pt>
                <c:pt idx="101917">
                  <c:v>2.31107</c:v>
                </c:pt>
                <c:pt idx="101918">
                  <c:v>2.31109</c:v>
                </c:pt>
                <c:pt idx="101919">
                  <c:v>2.31111</c:v>
                </c:pt>
                <c:pt idx="101920">
                  <c:v>2.31113</c:v>
                </c:pt>
                <c:pt idx="101921">
                  <c:v>2.31116</c:v>
                </c:pt>
                <c:pt idx="101922">
                  <c:v>2.31118</c:v>
                </c:pt>
                <c:pt idx="101923">
                  <c:v>2.3112</c:v>
                </c:pt>
                <c:pt idx="101924">
                  <c:v>2.31122</c:v>
                </c:pt>
                <c:pt idx="101925">
                  <c:v>2.31125</c:v>
                </c:pt>
                <c:pt idx="101926">
                  <c:v>2.31127</c:v>
                </c:pt>
                <c:pt idx="101927">
                  <c:v>2.31129</c:v>
                </c:pt>
                <c:pt idx="101928">
                  <c:v>2.31132</c:v>
                </c:pt>
                <c:pt idx="101929">
                  <c:v>2.31134</c:v>
                </c:pt>
                <c:pt idx="101930">
                  <c:v>2.31136</c:v>
                </c:pt>
                <c:pt idx="101931">
                  <c:v>2.31138</c:v>
                </c:pt>
                <c:pt idx="101932">
                  <c:v>2.31141</c:v>
                </c:pt>
                <c:pt idx="101933">
                  <c:v>2.31143</c:v>
                </c:pt>
                <c:pt idx="101934">
                  <c:v>2.31145</c:v>
                </c:pt>
                <c:pt idx="101935">
                  <c:v>2.31147</c:v>
                </c:pt>
                <c:pt idx="101936">
                  <c:v>2.3115</c:v>
                </c:pt>
                <c:pt idx="101937">
                  <c:v>2.31152</c:v>
                </c:pt>
                <c:pt idx="101938">
                  <c:v>2.31154</c:v>
                </c:pt>
                <c:pt idx="101939">
                  <c:v>2.31156</c:v>
                </c:pt>
                <c:pt idx="101940">
                  <c:v>2.31159</c:v>
                </c:pt>
                <c:pt idx="101941">
                  <c:v>2.31161</c:v>
                </c:pt>
                <c:pt idx="101942">
                  <c:v>2.31163</c:v>
                </c:pt>
                <c:pt idx="101943">
                  <c:v>2.31166</c:v>
                </c:pt>
                <c:pt idx="101944">
                  <c:v>2.31168</c:v>
                </c:pt>
                <c:pt idx="101945">
                  <c:v>2.3117</c:v>
                </c:pt>
                <c:pt idx="101946">
                  <c:v>2.31172</c:v>
                </c:pt>
                <c:pt idx="101947">
                  <c:v>2.31175</c:v>
                </c:pt>
                <c:pt idx="101948">
                  <c:v>2.31177</c:v>
                </c:pt>
                <c:pt idx="101949">
                  <c:v>2.31179</c:v>
                </c:pt>
                <c:pt idx="101950">
                  <c:v>2.31181</c:v>
                </c:pt>
                <c:pt idx="101951">
                  <c:v>2.31184</c:v>
                </c:pt>
                <c:pt idx="101952">
                  <c:v>2.31186</c:v>
                </c:pt>
                <c:pt idx="101953">
                  <c:v>2.31188</c:v>
                </c:pt>
                <c:pt idx="101954">
                  <c:v>2.3119</c:v>
                </c:pt>
                <c:pt idx="101955">
                  <c:v>2.31193</c:v>
                </c:pt>
                <c:pt idx="101956">
                  <c:v>2.31195</c:v>
                </c:pt>
                <c:pt idx="101957">
                  <c:v>2.31197</c:v>
                </c:pt>
                <c:pt idx="101958">
                  <c:v>2.312</c:v>
                </c:pt>
                <c:pt idx="101959">
                  <c:v>2.31202</c:v>
                </c:pt>
                <c:pt idx="101960">
                  <c:v>2.31204</c:v>
                </c:pt>
                <c:pt idx="101961">
                  <c:v>2.31206</c:v>
                </c:pt>
                <c:pt idx="101962">
                  <c:v>2.31209</c:v>
                </c:pt>
                <c:pt idx="101963">
                  <c:v>2.31211</c:v>
                </c:pt>
                <c:pt idx="101964">
                  <c:v>2.31213</c:v>
                </c:pt>
                <c:pt idx="101965">
                  <c:v>2.31215</c:v>
                </c:pt>
                <c:pt idx="101966">
                  <c:v>2.31218</c:v>
                </c:pt>
                <c:pt idx="101967">
                  <c:v>2.3122</c:v>
                </c:pt>
                <c:pt idx="101968">
                  <c:v>2.31222</c:v>
                </c:pt>
                <c:pt idx="101969">
                  <c:v>2.31224</c:v>
                </c:pt>
                <c:pt idx="101970">
                  <c:v>2.31227</c:v>
                </c:pt>
                <c:pt idx="101971">
                  <c:v>2.31229</c:v>
                </c:pt>
                <c:pt idx="101972">
                  <c:v>2.31231</c:v>
                </c:pt>
                <c:pt idx="101973">
                  <c:v>2.31234</c:v>
                </c:pt>
                <c:pt idx="101974">
                  <c:v>2.31236</c:v>
                </c:pt>
                <c:pt idx="101975">
                  <c:v>2.31238</c:v>
                </c:pt>
                <c:pt idx="101976">
                  <c:v>2.3124</c:v>
                </c:pt>
                <c:pt idx="101977">
                  <c:v>2.31243</c:v>
                </c:pt>
                <c:pt idx="101978">
                  <c:v>2.31245</c:v>
                </c:pt>
                <c:pt idx="101979">
                  <c:v>2.31247</c:v>
                </c:pt>
                <c:pt idx="101980">
                  <c:v>2.31249</c:v>
                </c:pt>
                <c:pt idx="101981">
                  <c:v>2.31252</c:v>
                </c:pt>
                <c:pt idx="101982">
                  <c:v>2.31254</c:v>
                </c:pt>
                <c:pt idx="101983">
                  <c:v>2.31256</c:v>
                </c:pt>
                <c:pt idx="101984">
                  <c:v>2.31258</c:v>
                </c:pt>
                <c:pt idx="101985">
                  <c:v>2.31261</c:v>
                </c:pt>
                <c:pt idx="101986">
                  <c:v>2.31263</c:v>
                </c:pt>
                <c:pt idx="101987">
                  <c:v>2.31265</c:v>
                </c:pt>
                <c:pt idx="101988">
                  <c:v>2.31268</c:v>
                </c:pt>
                <c:pt idx="101989">
                  <c:v>2.3127</c:v>
                </c:pt>
                <c:pt idx="101990">
                  <c:v>2.31272</c:v>
                </c:pt>
                <c:pt idx="101991">
                  <c:v>2.31274</c:v>
                </c:pt>
                <c:pt idx="101992">
                  <c:v>2.31277</c:v>
                </c:pt>
                <c:pt idx="101993">
                  <c:v>2.31279</c:v>
                </c:pt>
                <c:pt idx="101994">
                  <c:v>2.31281</c:v>
                </c:pt>
                <c:pt idx="101995">
                  <c:v>2.31283</c:v>
                </c:pt>
                <c:pt idx="101996">
                  <c:v>2.31286</c:v>
                </c:pt>
                <c:pt idx="101997">
                  <c:v>2.31288</c:v>
                </c:pt>
                <c:pt idx="101998">
                  <c:v>2.3129</c:v>
                </c:pt>
                <c:pt idx="101999">
                  <c:v>2.31292</c:v>
                </c:pt>
                <c:pt idx="102000">
                  <c:v>2.31295</c:v>
                </c:pt>
                <c:pt idx="102001">
                  <c:v>2.31297</c:v>
                </c:pt>
                <c:pt idx="102002">
                  <c:v>2.31299</c:v>
                </c:pt>
                <c:pt idx="102003">
                  <c:v>2.31302</c:v>
                </c:pt>
                <c:pt idx="102004">
                  <c:v>2.31304</c:v>
                </c:pt>
                <c:pt idx="102005">
                  <c:v>2.31306</c:v>
                </c:pt>
                <c:pt idx="102006">
                  <c:v>2.31308</c:v>
                </c:pt>
                <c:pt idx="102007">
                  <c:v>2.31311</c:v>
                </c:pt>
                <c:pt idx="102008">
                  <c:v>2.31313</c:v>
                </c:pt>
                <c:pt idx="102009">
                  <c:v>2.31315</c:v>
                </c:pt>
                <c:pt idx="102010">
                  <c:v>2.31318</c:v>
                </c:pt>
                <c:pt idx="102011">
                  <c:v>2.3132</c:v>
                </c:pt>
                <c:pt idx="102012">
                  <c:v>2.31322</c:v>
                </c:pt>
                <c:pt idx="102013">
                  <c:v>2.31324</c:v>
                </c:pt>
                <c:pt idx="102014">
                  <c:v>2.31326</c:v>
                </c:pt>
                <c:pt idx="102015">
                  <c:v>2.31329</c:v>
                </c:pt>
                <c:pt idx="102016">
                  <c:v>2.31331</c:v>
                </c:pt>
                <c:pt idx="102017">
                  <c:v>2.31333</c:v>
                </c:pt>
                <c:pt idx="102018">
                  <c:v>2.31336</c:v>
                </c:pt>
                <c:pt idx="102019">
                  <c:v>2.31338</c:v>
                </c:pt>
                <c:pt idx="102020">
                  <c:v>2.3134</c:v>
                </c:pt>
                <c:pt idx="102021">
                  <c:v>2.31342</c:v>
                </c:pt>
                <c:pt idx="102022">
                  <c:v>2.31345</c:v>
                </c:pt>
                <c:pt idx="102023">
                  <c:v>2.31347</c:v>
                </c:pt>
                <c:pt idx="102024">
                  <c:v>2.31349</c:v>
                </c:pt>
                <c:pt idx="102025">
                  <c:v>2.31352</c:v>
                </c:pt>
                <c:pt idx="102026">
                  <c:v>2.31354</c:v>
                </c:pt>
                <c:pt idx="102027">
                  <c:v>2.31356</c:v>
                </c:pt>
                <c:pt idx="102028">
                  <c:v>2.31358</c:v>
                </c:pt>
                <c:pt idx="102029">
                  <c:v>2.3136</c:v>
                </c:pt>
                <c:pt idx="102030">
                  <c:v>2.31363</c:v>
                </c:pt>
                <c:pt idx="102031">
                  <c:v>2.31365</c:v>
                </c:pt>
                <c:pt idx="102032">
                  <c:v>2.31367</c:v>
                </c:pt>
                <c:pt idx="102033">
                  <c:v>2.3137</c:v>
                </c:pt>
                <c:pt idx="102034">
                  <c:v>2.31372</c:v>
                </c:pt>
                <c:pt idx="102035">
                  <c:v>2.31374</c:v>
                </c:pt>
                <c:pt idx="102036">
                  <c:v>2.31376</c:v>
                </c:pt>
                <c:pt idx="102037">
                  <c:v>2.31379</c:v>
                </c:pt>
                <c:pt idx="102038">
                  <c:v>2.31381</c:v>
                </c:pt>
                <c:pt idx="102039">
                  <c:v>2.31383</c:v>
                </c:pt>
                <c:pt idx="102040">
                  <c:v>2.31386</c:v>
                </c:pt>
                <c:pt idx="102041">
                  <c:v>2.31388</c:v>
                </c:pt>
                <c:pt idx="102042">
                  <c:v>2.3139</c:v>
                </c:pt>
                <c:pt idx="102043">
                  <c:v>2.31392</c:v>
                </c:pt>
                <c:pt idx="102044">
                  <c:v>2.31395</c:v>
                </c:pt>
                <c:pt idx="102045">
                  <c:v>2.31397</c:v>
                </c:pt>
                <c:pt idx="102046">
                  <c:v>2.31399</c:v>
                </c:pt>
                <c:pt idx="102047">
                  <c:v>2.31401</c:v>
                </c:pt>
                <c:pt idx="102048">
                  <c:v>2.31404</c:v>
                </c:pt>
                <c:pt idx="102049">
                  <c:v>2.31406</c:v>
                </c:pt>
                <c:pt idx="102050">
                  <c:v>2.31408</c:v>
                </c:pt>
                <c:pt idx="102051">
                  <c:v>2.3141</c:v>
                </c:pt>
                <c:pt idx="102052">
                  <c:v>2.31413</c:v>
                </c:pt>
                <c:pt idx="102053">
                  <c:v>2.31415</c:v>
                </c:pt>
                <c:pt idx="102054">
                  <c:v>2.31417</c:v>
                </c:pt>
                <c:pt idx="102055">
                  <c:v>2.31419</c:v>
                </c:pt>
                <c:pt idx="102056">
                  <c:v>2.31422</c:v>
                </c:pt>
                <c:pt idx="102057">
                  <c:v>2.31424</c:v>
                </c:pt>
                <c:pt idx="102058">
                  <c:v>2.31426</c:v>
                </c:pt>
                <c:pt idx="102059">
                  <c:v>2.31429</c:v>
                </c:pt>
                <c:pt idx="102060">
                  <c:v>2.31431</c:v>
                </c:pt>
                <c:pt idx="102061">
                  <c:v>2.31433</c:v>
                </c:pt>
                <c:pt idx="102062">
                  <c:v>2.31435</c:v>
                </c:pt>
                <c:pt idx="102063">
                  <c:v>2.31438</c:v>
                </c:pt>
                <c:pt idx="102064">
                  <c:v>2.3144</c:v>
                </c:pt>
                <c:pt idx="102065">
                  <c:v>2.31442</c:v>
                </c:pt>
                <c:pt idx="102066">
                  <c:v>2.31444</c:v>
                </c:pt>
                <c:pt idx="102067">
                  <c:v>2.31447</c:v>
                </c:pt>
                <c:pt idx="102068">
                  <c:v>2.31449</c:v>
                </c:pt>
                <c:pt idx="102069">
                  <c:v>2.31451</c:v>
                </c:pt>
                <c:pt idx="102070">
                  <c:v>2.31453</c:v>
                </c:pt>
                <c:pt idx="102071">
                  <c:v>2.31456</c:v>
                </c:pt>
                <c:pt idx="102072">
                  <c:v>2.31458</c:v>
                </c:pt>
                <c:pt idx="102073">
                  <c:v>2.3146</c:v>
                </c:pt>
                <c:pt idx="102074">
                  <c:v>2.31463</c:v>
                </c:pt>
                <c:pt idx="102075">
                  <c:v>2.31465</c:v>
                </c:pt>
                <c:pt idx="102076">
                  <c:v>2.31467</c:v>
                </c:pt>
                <c:pt idx="102077">
                  <c:v>2.31469</c:v>
                </c:pt>
                <c:pt idx="102078">
                  <c:v>2.31472</c:v>
                </c:pt>
                <c:pt idx="102079">
                  <c:v>2.31474</c:v>
                </c:pt>
                <c:pt idx="102080">
                  <c:v>2.31476</c:v>
                </c:pt>
                <c:pt idx="102081">
                  <c:v>2.31479</c:v>
                </c:pt>
                <c:pt idx="102082">
                  <c:v>2.31481</c:v>
                </c:pt>
                <c:pt idx="102083">
                  <c:v>2.31483</c:v>
                </c:pt>
                <c:pt idx="102084">
                  <c:v>2.31485</c:v>
                </c:pt>
                <c:pt idx="102085">
                  <c:v>2.31487</c:v>
                </c:pt>
                <c:pt idx="102086">
                  <c:v>2.3149</c:v>
                </c:pt>
                <c:pt idx="102087">
                  <c:v>2.31492</c:v>
                </c:pt>
                <c:pt idx="102088">
                  <c:v>2.31494</c:v>
                </c:pt>
                <c:pt idx="102089">
                  <c:v>2.31497</c:v>
                </c:pt>
                <c:pt idx="102090">
                  <c:v>2.31499</c:v>
                </c:pt>
                <c:pt idx="102091">
                  <c:v>2.31501</c:v>
                </c:pt>
                <c:pt idx="102092">
                  <c:v>2.31503</c:v>
                </c:pt>
                <c:pt idx="102093">
                  <c:v>2.31506</c:v>
                </c:pt>
                <c:pt idx="102094">
                  <c:v>2.31508</c:v>
                </c:pt>
                <c:pt idx="102095">
                  <c:v>2.3151</c:v>
                </c:pt>
                <c:pt idx="102096">
                  <c:v>2.31513</c:v>
                </c:pt>
                <c:pt idx="102097">
                  <c:v>2.31515</c:v>
                </c:pt>
                <c:pt idx="102098">
                  <c:v>2.31517</c:v>
                </c:pt>
                <c:pt idx="102099">
                  <c:v>2.31519</c:v>
                </c:pt>
                <c:pt idx="102100">
                  <c:v>2.31521</c:v>
                </c:pt>
                <c:pt idx="102101">
                  <c:v>2.31524</c:v>
                </c:pt>
                <c:pt idx="102102">
                  <c:v>2.31526</c:v>
                </c:pt>
                <c:pt idx="102103">
                  <c:v>2.31528</c:v>
                </c:pt>
                <c:pt idx="102104">
                  <c:v>2.31531</c:v>
                </c:pt>
                <c:pt idx="102105">
                  <c:v>2.31533</c:v>
                </c:pt>
                <c:pt idx="102106">
                  <c:v>2.31535</c:v>
                </c:pt>
                <c:pt idx="102107">
                  <c:v>2.31537</c:v>
                </c:pt>
                <c:pt idx="102108">
                  <c:v>2.3154</c:v>
                </c:pt>
                <c:pt idx="102109">
                  <c:v>2.31542</c:v>
                </c:pt>
                <c:pt idx="102110">
                  <c:v>2.31544</c:v>
                </c:pt>
                <c:pt idx="102111">
                  <c:v>2.31547</c:v>
                </c:pt>
                <c:pt idx="102112">
                  <c:v>2.31549</c:v>
                </c:pt>
                <c:pt idx="102113">
                  <c:v>2.31551</c:v>
                </c:pt>
                <c:pt idx="102114">
                  <c:v>2.31553</c:v>
                </c:pt>
                <c:pt idx="102115">
                  <c:v>2.31556</c:v>
                </c:pt>
                <c:pt idx="102116">
                  <c:v>2.31558</c:v>
                </c:pt>
                <c:pt idx="102117">
                  <c:v>2.3156</c:v>
                </c:pt>
                <c:pt idx="102118">
                  <c:v>2.31562</c:v>
                </c:pt>
                <c:pt idx="102119">
                  <c:v>2.31565</c:v>
                </c:pt>
                <c:pt idx="102120">
                  <c:v>2.31567</c:v>
                </c:pt>
                <c:pt idx="102121">
                  <c:v>2.31569</c:v>
                </c:pt>
                <c:pt idx="102122">
                  <c:v>2.31571</c:v>
                </c:pt>
                <c:pt idx="102123">
                  <c:v>2.31574</c:v>
                </c:pt>
                <c:pt idx="102124">
                  <c:v>2.31576</c:v>
                </c:pt>
                <c:pt idx="102125">
                  <c:v>2.31578</c:v>
                </c:pt>
                <c:pt idx="102126">
                  <c:v>2.31581</c:v>
                </c:pt>
                <c:pt idx="102127">
                  <c:v>2.31583</c:v>
                </c:pt>
                <c:pt idx="102128">
                  <c:v>2.31585</c:v>
                </c:pt>
                <c:pt idx="102129">
                  <c:v>2.31587</c:v>
                </c:pt>
                <c:pt idx="102130">
                  <c:v>2.3159</c:v>
                </c:pt>
                <c:pt idx="102131">
                  <c:v>2.31592</c:v>
                </c:pt>
                <c:pt idx="102132">
                  <c:v>2.31594</c:v>
                </c:pt>
                <c:pt idx="102133">
                  <c:v>2.31596</c:v>
                </c:pt>
                <c:pt idx="102134">
                  <c:v>2.31599</c:v>
                </c:pt>
                <c:pt idx="102135">
                  <c:v>2.31601</c:v>
                </c:pt>
                <c:pt idx="102136">
                  <c:v>2.31603</c:v>
                </c:pt>
                <c:pt idx="102137">
                  <c:v>2.31605</c:v>
                </c:pt>
                <c:pt idx="102138">
                  <c:v>2.31608</c:v>
                </c:pt>
                <c:pt idx="102139">
                  <c:v>2.3161</c:v>
                </c:pt>
                <c:pt idx="102140">
                  <c:v>2.31612</c:v>
                </c:pt>
                <c:pt idx="102141">
                  <c:v>2.31615</c:v>
                </c:pt>
                <c:pt idx="102142">
                  <c:v>2.31617</c:v>
                </c:pt>
                <c:pt idx="102143">
                  <c:v>2.31619</c:v>
                </c:pt>
                <c:pt idx="102144">
                  <c:v>2.31621</c:v>
                </c:pt>
                <c:pt idx="102145">
                  <c:v>2.31624</c:v>
                </c:pt>
                <c:pt idx="102146">
                  <c:v>2.31626</c:v>
                </c:pt>
                <c:pt idx="102147">
                  <c:v>2.31628</c:v>
                </c:pt>
                <c:pt idx="102148">
                  <c:v>2.3163</c:v>
                </c:pt>
                <c:pt idx="102149">
                  <c:v>2.31633</c:v>
                </c:pt>
                <c:pt idx="102150">
                  <c:v>2.31635</c:v>
                </c:pt>
                <c:pt idx="102151">
                  <c:v>2.31637</c:v>
                </c:pt>
                <c:pt idx="102152">
                  <c:v>2.31639</c:v>
                </c:pt>
                <c:pt idx="102153">
                  <c:v>2.31642</c:v>
                </c:pt>
                <c:pt idx="102154">
                  <c:v>2.31644</c:v>
                </c:pt>
                <c:pt idx="102155">
                  <c:v>2.31646</c:v>
                </c:pt>
                <c:pt idx="102156">
                  <c:v>2.31649</c:v>
                </c:pt>
                <c:pt idx="102157">
                  <c:v>2.31651</c:v>
                </c:pt>
                <c:pt idx="102158">
                  <c:v>2.31653</c:v>
                </c:pt>
                <c:pt idx="102159">
                  <c:v>2.31655</c:v>
                </c:pt>
                <c:pt idx="102160">
                  <c:v>2.31658</c:v>
                </c:pt>
                <c:pt idx="102161">
                  <c:v>2.3166</c:v>
                </c:pt>
                <c:pt idx="102162">
                  <c:v>2.31662</c:v>
                </c:pt>
                <c:pt idx="102163">
                  <c:v>2.31664</c:v>
                </c:pt>
                <c:pt idx="102164">
                  <c:v>2.31667</c:v>
                </c:pt>
                <c:pt idx="102165">
                  <c:v>2.31669</c:v>
                </c:pt>
                <c:pt idx="102166">
                  <c:v>2.31671</c:v>
                </c:pt>
                <c:pt idx="102167">
                  <c:v>2.31673</c:v>
                </c:pt>
                <c:pt idx="102168">
                  <c:v>2.31676</c:v>
                </c:pt>
                <c:pt idx="102169">
                  <c:v>2.31678</c:v>
                </c:pt>
                <c:pt idx="102170">
                  <c:v>2.3168</c:v>
                </c:pt>
                <c:pt idx="102171">
                  <c:v>2.31683</c:v>
                </c:pt>
                <c:pt idx="102172">
                  <c:v>2.31685</c:v>
                </c:pt>
                <c:pt idx="102173">
                  <c:v>2.31687</c:v>
                </c:pt>
                <c:pt idx="102174">
                  <c:v>2.31689</c:v>
                </c:pt>
                <c:pt idx="102175">
                  <c:v>2.31692</c:v>
                </c:pt>
                <c:pt idx="102176">
                  <c:v>2.31694</c:v>
                </c:pt>
                <c:pt idx="102177">
                  <c:v>2.31696</c:v>
                </c:pt>
                <c:pt idx="102178">
                  <c:v>2.31698</c:v>
                </c:pt>
                <c:pt idx="102179">
                  <c:v>2.31701</c:v>
                </c:pt>
                <c:pt idx="102180">
                  <c:v>2.31703</c:v>
                </c:pt>
                <c:pt idx="102181">
                  <c:v>2.31705</c:v>
                </c:pt>
                <c:pt idx="102182">
                  <c:v>2.31707</c:v>
                </c:pt>
                <c:pt idx="102183">
                  <c:v>2.3171</c:v>
                </c:pt>
                <c:pt idx="102184">
                  <c:v>2.31712</c:v>
                </c:pt>
                <c:pt idx="102185">
                  <c:v>2.31714</c:v>
                </c:pt>
                <c:pt idx="102186">
                  <c:v>2.31717</c:v>
                </c:pt>
                <c:pt idx="102187">
                  <c:v>2.31719</c:v>
                </c:pt>
                <c:pt idx="102188">
                  <c:v>2.31721</c:v>
                </c:pt>
                <c:pt idx="102189">
                  <c:v>2.31723</c:v>
                </c:pt>
                <c:pt idx="102190">
                  <c:v>2.31726</c:v>
                </c:pt>
                <c:pt idx="102191">
                  <c:v>2.31728</c:v>
                </c:pt>
                <c:pt idx="102192">
                  <c:v>2.3173</c:v>
                </c:pt>
                <c:pt idx="102193">
                  <c:v>2.31732</c:v>
                </c:pt>
                <c:pt idx="102194">
                  <c:v>2.31735</c:v>
                </c:pt>
                <c:pt idx="102195">
                  <c:v>2.31737</c:v>
                </c:pt>
                <c:pt idx="102196">
                  <c:v>2.31739</c:v>
                </c:pt>
                <c:pt idx="102197">
                  <c:v>2.31742</c:v>
                </c:pt>
                <c:pt idx="102198">
                  <c:v>2.31744</c:v>
                </c:pt>
                <c:pt idx="102199">
                  <c:v>2.31746</c:v>
                </c:pt>
                <c:pt idx="102200">
                  <c:v>2.31748</c:v>
                </c:pt>
                <c:pt idx="102201">
                  <c:v>2.31751</c:v>
                </c:pt>
                <c:pt idx="102202">
                  <c:v>2.31753</c:v>
                </c:pt>
                <c:pt idx="102203">
                  <c:v>2.31755</c:v>
                </c:pt>
                <c:pt idx="102204">
                  <c:v>2.31757</c:v>
                </c:pt>
                <c:pt idx="102205">
                  <c:v>2.3176</c:v>
                </c:pt>
                <c:pt idx="102206">
                  <c:v>2.31762</c:v>
                </c:pt>
                <c:pt idx="102207">
                  <c:v>2.31764</c:v>
                </c:pt>
                <c:pt idx="102208">
                  <c:v>2.31766</c:v>
                </c:pt>
                <c:pt idx="102209">
                  <c:v>2.31769</c:v>
                </c:pt>
                <c:pt idx="102210">
                  <c:v>2.31771</c:v>
                </c:pt>
                <c:pt idx="102211">
                  <c:v>2.31773</c:v>
                </c:pt>
                <c:pt idx="102212">
                  <c:v>2.31776</c:v>
                </c:pt>
                <c:pt idx="102213">
                  <c:v>2.31778</c:v>
                </c:pt>
                <c:pt idx="102214">
                  <c:v>2.3178</c:v>
                </c:pt>
                <c:pt idx="102215">
                  <c:v>2.31782</c:v>
                </c:pt>
                <c:pt idx="102216">
                  <c:v>2.31785</c:v>
                </c:pt>
                <c:pt idx="102217">
                  <c:v>2.31787</c:v>
                </c:pt>
                <c:pt idx="102218">
                  <c:v>2.31789</c:v>
                </c:pt>
                <c:pt idx="102219">
                  <c:v>2.31791</c:v>
                </c:pt>
                <c:pt idx="102220">
                  <c:v>2.31794</c:v>
                </c:pt>
                <c:pt idx="102221">
                  <c:v>2.31796</c:v>
                </c:pt>
                <c:pt idx="102222">
                  <c:v>2.31798</c:v>
                </c:pt>
                <c:pt idx="102223">
                  <c:v>2.318</c:v>
                </c:pt>
                <c:pt idx="102224">
                  <c:v>2.31803</c:v>
                </c:pt>
                <c:pt idx="102225">
                  <c:v>2.31805</c:v>
                </c:pt>
                <c:pt idx="102226">
                  <c:v>2.31807</c:v>
                </c:pt>
                <c:pt idx="102227">
                  <c:v>2.3181</c:v>
                </c:pt>
                <c:pt idx="102228">
                  <c:v>2.31812</c:v>
                </c:pt>
                <c:pt idx="102229">
                  <c:v>2.31814</c:v>
                </c:pt>
                <c:pt idx="102230">
                  <c:v>2.31816</c:v>
                </c:pt>
                <c:pt idx="102231">
                  <c:v>2.31819</c:v>
                </c:pt>
                <c:pt idx="102232">
                  <c:v>2.31821</c:v>
                </c:pt>
                <c:pt idx="102233">
                  <c:v>2.31823</c:v>
                </c:pt>
                <c:pt idx="102234">
                  <c:v>2.31825</c:v>
                </c:pt>
                <c:pt idx="102235">
                  <c:v>2.31828</c:v>
                </c:pt>
                <c:pt idx="102236">
                  <c:v>2.3183</c:v>
                </c:pt>
                <c:pt idx="102237">
                  <c:v>2.31832</c:v>
                </c:pt>
                <c:pt idx="102238">
                  <c:v>2.31834</c:v>
                </c:pt>
                <c:pt idx="102239">
                  <c:v>2.31837</c:v>
                </c:pt>
                <c:pt idx="102240">
                  <c:v>2.31839</c:v>
                </c:pt>
                <c:pt idx="102241">
                  <c:v>2.31841</c:v>
                </c:pt>
                <c:pt idx="102242">
                  <c:v>2.31844</c:v>
                </c:pt>
                <c:pt idx="102243">
                  <c:v>2.31846</c:v>
                </c:pt>
                <c:pt idx="102244">
                  <c:v>2.31848</c:v>
                </c:pt>
                <c:pt idx="102245">
                  <c:v>2.3185</c:v>
                </c:pt>
                <c:pt idx="102246">
                  <c:v>2.31853</c:v>
                </c:pt>
                <c:pt idx="102247">
                  <c:v>2.31855</c:v>
                </c:pt>
                <c:pt idx="102248">
                  <c:v>2.31857</c:v>
                </c:pt>
                <c:pt idx="102249">
                  <c:v>2.31859</c:v>
                </c:pt>
                <c:pt idx="102250">
                  <c:v>2.31862</c:v>
                </c:pt>
                <c:pt idx="102251">
                  <c:v>2.31864</c:v>
                </c:pt>
                <c:pt idx="102252">
                  <c:v>2.31866</c:v>
                </c:pt>
                <c:pt idx="102253">
                  <c:v>2.31868</c:v>
                </c:pt>
                <c:pt idx="102254">
                  <c:v>2.31871</c:v>
                </c:pt>
                <c:pt idx="102255">
                  <c:v>2.31873</c:v>
                </c:pt>
                <c:pt idx="102256">
                  <c:v>2.31875</c:v>
                </c:pt>
                <c:pt idx="102257">
                  <c:v>2.31878</c:v>
                </c:pt>
                <c:pt idx="102258">
                  <c:v>2.3188</c:v>
                </c:pt>
                <c:pt idx="102259">
                  <c:v>2.31882</c:v>
                </c:pt>
                <c:pt idx="102260">
                  <c:v>2.31884</c:v>
                </c:pt>
                <c:pt idx="102261">
                  <c:v>2.31887</c:v>
                </c:pt>
                <c:pt idx="102262">
                  <c:v>2.31889</c:v>
                </c:pt>
                <c:pt idx="102263">
                  <c:v>2.31891</c:v>
                </c:pt>
                <c:pt idx="102264">
                  <c:v>2.31893</c:v>
                </c:pt>
                <c:pt idx="102265">
                  <c:v>2.31896</c:v>
                </c:pt>
                <c:pt idx="102266">
                  <c:v>2.31898</c:v>
                </c:pt>
                <c:pt idx="102267">
                  <c:v>2.319</c:v>
                </c:pt>
                <c:pt idx="102268">
                  <c:v>2.31902</c:v>
                </c:pt>
                <c:pt idx="102269">
                  <c:v>2.31905</c:v>
                </c:pt>
                <c:pt idx="102270">
                  <c:v>2.31907</c:v>
                </c:pt>
                <c:pt idx="102271">
                  <c:v>2.31909</c:v>
                </c:pt>
                <c:pt idx="102272">
                  <c:v>2.31912</c:v>
                </c:pt>
                <c:pt idx="102273">
                  <c:v>2.31914</c:v>
                </c:pt>
                <c:pt idx="102274">
                  <c:v>2.31916</c:v>
                </c:pt>
                <c:pt idx="102275">
                  <c:v>2.31918</c:v>
                </c:pt>
                <c:pt idx="102276">
                  <c:v>2.31921</c:v>
                </c:pt>
                <c:pt idx="102277">
                  <c:v>2.31923</c:v>
                </c:pt>
                <c:pt idx="102278">
                  <c:v>2.31925</c:v>
                </c:pt>
                <c:pt idx="102279">
                  <c:v>2.31927</c:v>
                </c:pt>
                <c:pt idx="102280">
                  <c:v>2.3193</c:v>
                </c:pt>
                <c:pt idx="102281">
                  <c:v>2.31932</c:v>
                </c:pt>
                <c:pt idx="102282">
                  <c:v>2.31934</c:v>
                </c:pt>
                <c:pt idx="102283">
                  <c:v>2.31936</c:v>
                </c:pt>
                <c:pt idx="102284">
                  <c:v>2.31939</c:v>
                </c:pt>
                <c:pt idx="102285">
                  <c:v>2.31941</c:v>
                </c:pt>
                <c:pt idx="102286">
                  <c:v>2.31943</c:v>
                </c:pt>
                <c:pt idx="102287">
                  <c:v>2.31946</c:v>
                </c:pt>
                <c:pt idx="102288">
                  <c:v>2.31948</c:v>
                </c:pt>
                <c:pt idx="102289">
                  <c:v>2.3195</c:v>
                </c:pt>
                <c:pt idx="102290">
                  <c:v>2.31952</c:v>
                </c:pt>
                <c:pt idx="102291">
                  <c:v>2.31955</c:v>
                </c:pt>
                <c:pt idx="102292">
                  <c:v>2.31957</c:v>
                </c:pt>
                <c:pt idx="102293">
                  <c:v>2.31959</c:v>
                </c:pt>
                <c:pt idx="102294">
                  <c:v>2.31962</c:v>
                </c:pt>
                <c:pt idx="102295">
                  <c:v>2.31964</c:v>
                </c:pt>
                <c:pt idx="102296">
                  <c:v>2.31966</c:v>
                </c:pt>
                <c:pt idx="102297">
                  <c:v>2.31968</c:v>
                </c:pt>
                <c:pt idx="102298">
                  <c:v>2.3197</c:v>
                </c:pt>
                <c:pt idx="102299">
                  <c:v>2.31973</c:v>
                </c:pt>
                <c:pt idx="102300">
                  <c:v>2.31975</c:v>
                </c:pt>
                <c:pt idx="102301">
                  <c:v>2.31977</c:v>
                </c:pt>
                <c:pt idx="102302">
                  <c:v>2.3198</c:v>
                </c:pt>
                <c:pt idx="102303">
                  <c:v>2.31982</c:v>
                </c:pt>
                <c:pt idx="102304">
                  <c:v>2.31984</c:v>
                </c:pt>
                <c:pt idx="102305">
                  <c:v>2.31986</c:v>
                </c:pt>
                <c:pt idx="102306">
                  <c:v>2.31989</c:v>
                </c:pt>
                <c:pt idx="102307">
                  <c:v>2.31991</c:v>
                </c:pt>
                <c:pt idx="102308">
                  <c:v>2.31993</c:v>
                </c:pt>
                <c:pt idx="102309">
                  <c:v>2.31996</c:v>
                </c:pt>
                <c:pt idx="102310">
                  <c:v>2.31998</c:v>
                </c:pt>
                <c:pt idx="102311">
                  <c:v>2.32</c:v>
                </c:pt>
                <c:pt idx="102312">
                  <c:v>2.32002</c:v>
                </c:pt>
                <c:pt idx="102313">
                  <c:v>2.32004</c:v>
                </c:pt>
                <c:pt idx="102314">
                  <c:v>2.32007</c:v>
                </c:pt>
                <c:pt idx="102315">
                  <c:v>2.32009</c:v>
                </c:pt>
                <c:pt idx="102316">
                  <c:v>2.32011</c:v>
                </c:pt>
                <c:pt idx="102317">
                  <c:v>2.32014</c:v>
                </c:pt>
                <c:pt idx="102318">
                  <c:v>2.32016</c:v>
                </c:pt>
                <c:pt idx="102319">
                  <c:v>2.32018</c:v>
                </c:pt>
                <c:pt idx="102320">
                  <c:v>2.3202</c:v>
                </c:pt>
                <c:pt idx="102321">
                  <c:v>2.32023</c:v>
                </c:pt>
                <c:pt idx="102322">
                  <c:v>2.32025</c:v>
                </c:pt>
                <c:pt idx="102323">
                  <c:v>2.32027</c:v>
                </c:pt>
                <c:pt idx="102324">
                  <c:v>2.3203</c:v>
                </c:pt>
                <c:pt idx="102325">
                  <c:v>2.32032</c:v>
                </c:pt>
                <c:pt idx="102326">
                  <c:v>2.32034</c:v>
                </c:pt>
                <c:pt idx="102327">
                  <c:v>2.32036</c:v>
                </c:pt>
                <c:pt idx="102328">
                  <c:v>2.32038</c:v>
                </c:pt>
                <c:pt idx="102329">
                  <c:v>2.32041</c:v>
                </c:pt>
                <c:pt idx="102330">
                  <c:v>2.32043</c:v>
                </c:pt>
                <c:pt idx="102331">
                  <c:v>2.32045</c:v>
                </c:pt>
                <c:pt idx="102332">
                  <c:v>2.32048</c:v>
                </c:pt>
                <c:pt idx="102333">
                  <c:v>2.3205</c:v>
                </c:pt>
                <c:pt idx="102334">
                  <c:v>2.32052</c:v>
                </c:pt>
                <c:pt idx="102335">
                  <c:v>2.32054</c:v>
                </c:pt>
                <c:pt idx="102336">
                  <c:v>2.32057</c:v>
                </c:pt>
                <c:pt idx="102337">
                  <c:v>2.32059</c:v>
                </c:pt>
                <c:pt idx="102338">
                  <c:v>2.32061</c:v>
                </c:pt>
                <c:pt idx="102339">
                  <c:v>2.32063</c:v>
                </c:pt>
                <c:pt idx="102340">
                  <c:v>2.32066</c:v>
                </c:pt>
                <c:pt idx="102341">
                  <c:v>2.32068</c:v>
                </c:pt>
                <c:pt idx="102342">
                  <c:v>2.3207</c:v>
                </c:pt>
                <c:pt idx="102343">
                  <c:v>2.32073</c:v>
                </c:pt>
                <c:pt idx="102344">
                  <c:v>2.32075</c:v>
                </c:pt>
                <c:pt idx="102345">
                  <c:v>2.32077</c:v>
                </c:pt>
                <c:pt idx="102346">
                  <c:v>2.32079</c:v>
                </c:pt>
                <c:pt idx="102347">
                  <c:v>2.32082</c:v>
                </c:pt>
                <c:pt idx="102348">
                  <c:v>2.32084</c:v>
                </c:pt>
                <c:pt idx="102349">
                  <c:v>2.32086</c:v>
                </c:pt>
                <c:pt idx="102350">
                  <c:v>2.32088</c:v>
                </c:pt>
                <c:pt idx="102351">
                  <c:v>2.32091</c:v>
                </c:pt>
                <c:pt idx="102352">
                  <c:v>2.32093</c:v>
                </c:pt>
                <c:pt idx="102353">
                  <c:v>2.32095</c:v>
                </c:pt>
                <c:pt idx="102354">
                  <c:v>2.32097</c:v>
                </c:pt>
                <c:pt idx="102355">
                  <c:v>2.321</c:v>
                </c:pt>
                <c:pt idx="102356">
                  <c:v>2.32102</c:v>
                </c:pt>
                <c:pt idx="102357">
                  <c:v>2.32104</c:v>
                </c:pt>
                <c:pt idx="102358">
                  <c:v>2.32107</c:v>
                </c:pt>
                <c:pt idx="102359">
                  <c:v>2.32109</c:v>
                </c:pt>
                <c:pt idx="102360">
                  <c:v>2.32111</c:v>
                </c:pt>
                <c:pt idx="102361">
                  <c:v>2.32113</c:v>
                </c:pt>
                <c:pt idx="102362">
                  <c:v>2.32116</c:v>
                </c:pt>
                <c:pt idx="102363">
                  <c:v>2.32118</c:v>
                </c:pt>
                <c:pt idx="102364">
                  <c:v>2.3212</c:v>
                </c:pt>
                <c:pt idx="102365">
                  <c:v>2.32122</c:v>
                </c:pt>
                <c:pt idx="102366">
                  <c:v>2.32125</c:v>
                </c:pt>
                <c:pt idx="102367">
                  <c:v>2.32127</c:v>
                </c:pt>
                <c:pt idx="102368">
                  <c:v>2.32129</c:v>
                </c:pt>
                <c:pt idx="102369">
                  <c:v>2.32131</c:v>
                </c:pt>
                <c:pt idx="102370">
                  <c:v>2.32134</c:v>
                </c:pt>
                <c:pt idx="102371">
                  <c:v>2.32136</c:v>
                </c:pt>
                <c:pt idx="102372">
                  <c:v>2.32138</c:v>
                </c:pt>
                <c:pt idx="102373">
                  <c:v>2.32141</c:v>
                </c:pt>
                <c:pt idx="102374">
                  <c:v>2.32143</c:v>
                </c:pt>
                <c:pt idx="102375">
                  <c:v>2.32145</c:v>
                </c:pt>
                <c:pt idx="102376">
                  <c:v>2.32147</c:v>
                </c:pt>
                <c:pt idx="102377">
                  <c:v>2.3215</c:v>
                </c:pt>
                <c:pt idx="102378">
                  <c:v>2.32152</c:v>
                </c:pt>
                <c:pt idx="102379">
                  <c:v>2.32154</c:v>
                </c:pt>
                <c:pt idx="102380">
                  <c:v>2.32157</c:v>
                </c:pt>
                <c:pt idx="102381">
                  <c:v>2.32159</c:v>
                </c:pt>
                <c:pt idx="102382">
                  <c:v>2.32161</c:v>
                </c:pt>
                <c:pt idx="102383">
                  <c:v>2.32163</c:v>
                </c:pt>
                <c:pt idx="102384">
                  <c:v>2.32165</c:v>
                </c:pt>
                <c:pt idx="102385">
                  <c:v>2.32168</c:v>
                </c:pt>
                <c:pt idx="102386">
                  <c:v>2.3217</c:v>
                </c:pt>
                <c:pt idx="102387">
                  <c:v>2.32172</c:v>
                </c:pt>
                <c:pt idx="102388">
                  <c:v>2.32175</c:v>
                </c:pt>
                <c:pt idx="102389">
                  <c:v>2.32177</c:v>
                </c:pt>
                <c:pt idx="102390">
                  <c:v>2.32179</c:v>
                </c:pt>
                <c:pt idx="102391">
                  <c:v>2.32181</c:v>
                </c:pt>
                <c:pt idx="102392">
                  <c:v>2.32184</c:v>
                </c:pt>
                <c:pt idx="102393">
                  <c:v>2.32186</c:v>
                </c:pt>
                <c:pt idx="102394">
                  <c:v>2.32188</c:v>
                </c:pt>
                <c:pt idx="102395">
                  <c:v>2.32191</c:v>
                </c:pt>
                <c:pt idx="102396">
                  <c:v>2.32193</c:v>
                </c:pt>
                <c:pt idx="102397">
                  <c:v>2.32195</c:v>
                </c:pt>
                <c:pt idx="102398">
                  <c:v>2.32197</c:v>
                </c:pt>
                <c:pt idx="102399">
                  <c:v>2.32199</c:v>
                </c:pt>
                <c:pt idx="102400">
                  <c:v>2.32202</c:v>
                </c:pt>
                <c:pt idx="102401">
                  <c:v>2.32204</c:v>
                </c:pt>
                <c:pt idx="102402">
                  <c:v>2.32206</c:v>
                </c:pt>
                <c:pt idx="102403">
                  <c:v>2.32209</c:v>
                </c:pt>
                <c:pt idx="102404">
                  <c:v>2.32211</c:v>
                </c:pt>
                <c:pt idx="102405">
                  <c:v>2.32213</c:v>
                </c:pt>
                <c:pt idx="102406">
                  <c:v>2.32215</c:v>
                </c:pt>
                <c:pt idx="102407">
                  <c:v>2.32218</c:v>
                </c:pt>
                <c:pt idx="102408">
                  <c:v>2.3222</c:v>
                </c:pt>
                <c:pt idx="102409">
                  <c:v>2.32222</c:v>
                </c:pt>
                <c:pt idx="102410">
                  <c:v>2.32225</c:v>
                </c:pt>
                <c:pt idx="102411">
                  <c:v>2.32227</c:v>
                </c:pt>
                <c:pt idx="102412">
                  <c:v>2.32229</c:v>
                </c:pt>
                <c:pt idx="102413">
                  <c:v>2.32231</c:v>
                </c:pt>
                <c:pt idx="102414">
                  <c:v>2.32234</c:v>
                </c:pt>
                <c:pt idx="102415">
                  <c:v>2.32236</c:v>
                </c:pt>
                <c:pt idx="102416">
                  <c:v>2.32238</c:v>
                </c:pt>
                <c:pt idx="102417">
                  <c:v>2.3224</c:v>
                </c:pt>
                <c:pt idx="102418">
                  <c:v>2.32243</c:v>
                </c:pt>
                <c:pt idx="102419">
                  <c:v>2.32245</c:v>
                </c:pt>
                <c:pt idx="102420">
                  <c:v>2.32247</c:v>
                </c:pt>
                <c:pt idx="102421">
                  <c:v>2.32249</c:v>
                </c:pt>
                <c:pt idx="102422">
                  <c:v>2.32252</c:v>
                </c:pt>
                <c:pt idx="102423">
                  <c:v>2.32254</c:v>
                </c:pt>
                <c:pt idx="102424">
                  <c:v>2.32256</c:v>
                </c:pt>
                <c:pt idx="102425">
                  <c:v>2.32259</c:v>
                </c:pt>
                <c:pt idx="102426">
                  <c:v>2.32261</c:v>
                </c:pt>
                <c:pt idx="102427">
                  <c:v>2.32263</c:v>
                </c:pt>
                <c:pt idx="102428">
                  <c:v>2.32265</c:v>
                </c:pt>
                <c:pt idx="102429">
                  <c:v>2.32268</c:v>
                </c:pt>
                <c:pt idx="102430">
                  <c:v>2.3227</c:v>
                </c:pt>
                <c:pt idx="102431">
                  <c:v>2.32272</c:v>
                </c:pt>
                <c:pt idx="102432">
                  <c:v>2.32274</c:v>
                </c:pt>
                <c:pt idx="102433">
                  <c:v>2.32277</c:v>
                </c:pt>
                <c:pt idx="102434">
                  <c:v>2.32279</c:v>
                </c:pt>
                <c:pt idx="102435">
                  <c:v>2.32281</c:v>
                </c:pt>
                <c:pt idx="102436">
                  <c:v>2.32283</c:v>
                </c:pt>
                <c:pt idx="102437">
                  <c:v>2.32286</c:v>
                </c:pt>
                <c:pt idx="102438">
                  <c:v>2.32288</c:v>
                </c:pt>
                <c:pt idx="102439">
                  <c:v>2.3229</c:v>
                </c:pt>
                <c:pt idx="102440">
                  <c:v>2.32293</c:v>
                </c:pt>
                <c:pt idx="102441">
                  <c:v>2.32295</c:v>
                </c:pt>
                <c:pt idx="102442">
                  <c:v>2.32297</c:v>
                </c:pt>
                <c:pt idx="102443">
                  <c:v>2.32299</c:v>
                </c:pt>
                <c:pt idx="102444">
                  <c:v>2.32302</c:v>
                </c:pt>
                <c:pt idx="102445">
                  <c:v>2.32304</c:v>
                </c:pt>
                <c:pt idx="102446">
                  <c:v>2.32306</c:v>
                </c:pt>
                <c:pt idx="102447">
                  <c:v>2.32308</c:v>
                </c:pt>
                <c:pt idx="102448">
                  <c:v>2.32311</c:v>
                </c:pt>
                <c:pt idx="102449">
                  <c:v>2.32313</c:v>
                </c:pt>
                <c:pt idx="102450">
                  <c:v>2.32315</c:v>
                </c:pt>
                <c:pt idx="102451">
                  <c:v>2.32317</c:v>
                </c:pt>
                <c:pt idx="102452">
                  <c:v>2.3232</c:v>
                </c:pt>
                <c:pt idx="102453">
                  <c:v>2.32322</c:v>
                </c:pt>
                <c:pt idx="102454">
                  <c:v>2.32324</c:v>
                </c:pt>
                <c:pt idx="102455">
                  <c:v>2.32327</c:v>
                </c:pt>
                <c:pt idx="102456">
                  <c:v>2.32329</c:v>
                </c:pt>
                <c:pt idx="102457">
                  <c:v>2.32331</c:v>
                </c:pt>
                <c:pt idx="102458">
                  <c:v>2.32333</c:v>
                </c:pt>
                <c:pt idx="102459">
                  <c:v>2.32336</c:v>
                </c:pt>
                <c:pt idx="102460">
                  <c:v>2.32338</c:v>
                </c:pt>
                <c:pt idx="102461">
                  <c:v>2.3234</c:v>
                </c:pt>
                <c:pt idx="102462">
                  <c:v>2.32342</c:v>
                </c:pt>
                <c:pt idx="102463">
                  <c:v>2.32345</c:v>
                </c:pt>
                <c:pt idx="102464">
                  <c:v>2.32347</c:v>
                </c:pt>
                <c:pt idx="102465">
                  <c:v>2.32349</c:v>
                </c:pt>
                <c:pt idx="102466">
                  <c:v>2.32351</c:v>
                </c:pt>
                <c:pt idx="102467">
                  <c:v>2.32354</c:v>
                </c:pt>
                <c:pt idx="102468">
                  <c:v>2.32356</c:v>
                </c:pt>
                <c:pt idx="102469">
                  <c:v>2.32358</c:v>
                </c:pt>
                <c:pt idx="102470">
                  <c:v>2.32361</c:v>
                </c:pt>
                <c:pt idx="102471">
                  <c:v>2.32363</c:v>
                </c:pt>
                <c:pt idx="102472">
                  <c:v>2.32365</c:v>
                </c:pt>
                <c:pt idx="102473">
                  <c:v>2.32367</c:v>
                </c:pt>
                <c:pt idx="102474">
                  <c:v>2.3237</c:v>
                </c:pt>
                <c:pt idx="102475">
                  <c:v>2.32372</c:v>
                </c:pt>
                <c:pt idx="102476">
                  <c:v>2.32374</c:v>
                </c:pt>
                <c:pt idx="102477">
                  <c:v>2.32376</c:v>
                </c:pt>
                <c:pt idx="102478">
                  <c:v>2.32379</c:v>
                </c:pt>
                <c:pt idx="102479">
                  <c:v>2.32381</c:v>
                </c:pt>
                <c:pt idx="102480">
                  <c:v>2.32383</c:v>
                </c:pt>
                <c:pt idx="102481">
                  <c:v>2.32386</c:v>
                </c:pt>
                <c:pt idx="102482">
                  <c:v>2.32388</c:v>
                </c:pt>
                <c:pt idx="102483">
                  <c:v>2.3239</c:v>
                </c:pt>
                <c:pt idx="102484">
                  <c:v>2.32392</c:v>
                </c:pt>
                <c:pt idx="102485">
                  <c:v>2.32395</c:v>
                </c:pt>
                <c:pt idx="102486">
                  <c:v>2.32397</c:v>
                </c:pt>
                <c:pt idx="102487">
                  <c:v>2.32399</c:v>
                </c:pt>
                <c:pt idx="102488">
                  <c:v>2.32401</c:v>
                </c:pt>
                <c:pt idx="102489">
                  <c:v>2.32404</c:v>
                </c:pt>
                <c:pt idx="102490">
                  <c:v>2.32406</c:v>
                </c:pt>
                <c:pt idx="102491">
                  <c:v>2.32408</c:v>
                </c:pt>
                <c:pt idx="102492">
                  <c:v>2.3241</c:v>
                </c:pt>
                <c:pt idx="102493">
                  <c:v>2.32413</c:v>
                </c:pt>
                <c:pt idx="102494">
                  <c:v>2.32415</c:v>
                </c:pt>
                <c:pt idx="102495">
                  <c:v>2.32417</c:v>
                </c:pt>
                <c:pt idx="102496">
                  <c:v>2.3242</c:v>
                </c:pt>
                <c:pt idx="102497">
                  <c:v>2.32422</c:v>
                </c:pt>
                <c:pt idx="102498">
                  <c:v>2.32424</c:v>
                </c:pt>
                <c:pt idx="102499">
                  <c:v>2.32426</c:v>
                </c:pt>
                <c:pt idx="102500">
                  <c:v>2.32429</c:v>
                </c:pt>
                <c:pt idx="102501">
                  <c:v>2.32431</c:v>
                </c:pt>
                <c:pt idx="102502">
                  <c:v>2.32433</c:v>
                </c:pt>
                <c:pt idx="102503">
                  <c:v>2.32435</c:v>
                </c:pt>
                <c:pt idx="102504">
                  <c:v>2.32438</c:v>
                </c:pt>
                <c:pt idx="102505">
                  <c:v>2.3244</c:v>
                </c:pt>
                <c:pt idx="102506">
                  <c:v>2.32442</c:v>
                </c:pt>
                <c:pt idx="102507">
                  <c:v>2.32444</c:v>
                </c:pt>
                <c:pt idx="102508">
                  <c:v>2.32447</c:v>
                </c:pt>
                <c:pt idx="102509">
                  <c:v>2.32449</c:v>
                </c:pt>
                <c:pt idx="102510">
                  <c:v>2.32451</c:v>
                </c:pt>
                <c:pt idx="102511">
                  <c:v>2.32454</c:v>
                </c:pt>
                <c:pt idx="102512">
                  <c:v>2.32456</c:v>
                </c:pt>
                <c:pt idx="102513">
                  <c:v>2.32458</c:v>
                </c:pt>
                <c:pt idx="102514">
                  <c:v>2.3246</c:v>
                </c:pt>
                <c:pt idx="102515">
                  <c:v>2.32463</c:v>
                </c:pt>
                <c:pt idx="102516">
                  <c:v>2.32465</c:v>
                </c:pt>
                <c:pt idx="102517">
                  <c:v>2.32467</c:v>
                </c:pt>
                <c:pt idx="102518">
                  <c:v>2.32469</c:v>
                </c:pt>
                <c:pt idx="102519">
                  <c:v>2.32472</c:v>
                </c:pt>
                <c:pt idx="102520">
                  <c:v>2.32474</c:v>
                </c:pt>
                <c:pt idx="102521">
                  <c:v>2.32476</c:v>
                </c:pt>
                <c:pt idx="102522">
                  <c:v>2.32478</c:v>
                </c:pt>
                <c:pt idx="102523">
                  <c:v>2.32481</c:v>
                </c:pt>
                <c:pt idx="102524">
                  <c:v>2.32483</c:v>
                </c:pt>
                <c:pt idx="102525">
                  <c:v>2.32485</c:v>
                </c:pt>
                <c:pt idx="102526">
                  <c:v>2.32488</c:v>
                </c:pt>
                <c:pt idx="102527">
                  <c:v>2.3249</c:v>
                </c:pt>
                <c:pt idx="102528">
                  <c:v>2.32492</c:v>
                </c:pt>
                <c:pt idx="102529">
                  <c:v>2.32494</c:v>
                </c:pt>
                <c:pt idx="102530">
                  <c:v>2.32497</c:v>
                </c:pt>
                <c:pt idx="102531">
                  <c:v>2.32499</c:v>
                </c:pt>
                <c:pt idx="102532">
                  <c:v>2.32501</c:v>
                </c:pt>
                <c:pt idx="102533">
                  <c:v>2.32503</c:v>
                </c:pt>
                <c:pt idx="102534">
                  <c:v>2.32506</c:v>
                </c:pt>
                <c:pt idx="102535">
                  <c:v>2.32508</c:v>
                </c:pt>
                <c:pt idx="102536">
                  <c:v>2.3251</c:v>
                </c:pt>
                <c:pt idx="102537">
                  <c:v>2.32512</c:v>
                </c:pt>
                <c:pt idx="102538">
                  <c:v>2.32515</c:v>
                </c:pt>
                <c:pt idx="102539">
                  <c:v>2.32517</c:v>
                </c:pt>
                <c:pt idx="102540">
                  <c:v>2.32519</c:v>
                </c:pt>
                <c:pt idx="102541">
                  <c:v>2.32522</c:v>
                </c:pt>
                <c:pt idx="102542">
                  <c:v>2.32524</c:v>
                </c:pt>
                <c:pt idx="102543">
                  <c:v>2.32526</c:v>
                </c:pt>
                <c:pt idx="102544">
                  <c:v>2.32528</c:v>
                </c:pt>
                <c:pt idx="102545">
                  <c:v>2.32531</c:v>
                </c:pt>
                <c:pt idx="102546">
                  <c:v>2.32533</c:v>
                </c:pt>
                <c:pt idx="102547">
                  <c:v>2.32535</c:v>
                </c:pt>
                <c:pt idx="102548">
                  <c:v>2.32537</c:v>
                </c:pt>
                <c:pt idx="102549">
                  <c:v>2.3254</c:v>
                </c:pt>
                <c:pt idx="102550">
                  <c:v>2.32542</c:v>
                </c:pt>
                <c:pt idx="102551">
                  <c:v>2.32544</c:v>
                </c:pt>
                <c:pt idx="102552">
                  <c:v>2.32546</c:v>
                </c:pt>
                <c:pt idx="102553">
                  <c:v>2.32549</c:v>
                </c:pt>
                <c:pt idx="102554">
                  <c:v>2.32551</c:v>
                </c:pt>
                <c:pt idx="102555">
                  <c:v>2.32553</c:v>
                </c:pt>
                <c:pt idx="102556">
                  <c:v>2.32556</c:v>
                </c:pt>
                <c:pt idx="102557">
                  <c:v>2.32558</c:v>
                </c:pt>
                <c:pt idx="102558">
                  <c:v>2.3256</c:v>
                </c:pt>
                <c:pt idx="102559">
                  <c:v>2.32562</c:v>
                </c:pt>
                <c:pt idx="102560">
                  <c:v>2.32565</c:v>
                </c:pt>
                <c:pt idx="102561">
                  <c:v>2.32567</c:v>
                </c:pt>
                <c:pt idx="102562">
                  <c:v>2.32569</c:v>
                </c:pt>
                <c:pt idx="102563">
                  <c:v>2.32571</c:v>
                </c:pt>
                <c:pt idx="102564">
                  <c:v>2.32574</c:v>
                </c:pt>
                <c:pt idx="102565">
                  <c:v>2.32576</c:v>
                </c:pt>
                <c:pt idx="102566">
                  <c:v>2.32578</c:v>
                </c:pt>
                <c:pt idx="102567">
                  <c:v>2.3258</c:v>
                </c:pt>
                <c:pt idx="102568">
                  <c:v>2.32583</c:v>
                </c:pt>
                <c:pt idx="102569">
                  <c:v>2.32585</c:v>
                </c:pt>
                <c:pt idx="102570">
                  <c:v>2.32587</c:v>
                </c:pt>
                <c:pt idx="102571">
                  <c:v>2.3259</c:v>
                </c:pt>
                <c:pt idx="102572">
                  <c:v>2.32592</c:v>
                </c:pt>
                <c:pt idx="102573">
                  <c:v>2.32594</c:v>
                </c:pt>
                <c:pt idx="102574">
                  <c:v>2.32596</c:v>
                </c:pt>
                <c:pt idx="102575">
                  <c:v>2.32599</c:v>
                </c:pt>
                <c:pt idx="102576">
                  <c:v>2.32601</c:v>
                </c:pt>
                <c:pt idx="102577">
                  <c:v>2.32603</c:v>
                </c:pt>
                <c:pt idx="102578">
                  <c:v>2.32605</c:v>
                </c:pt>
                <c:pt idx="102579">
                  <c:v>2.32608</c:v>
                </c:pt>
                <c:pt idx="102580">
                  <c:v>2.3261</c:v>
                </c:pt>
                <c:pt idx="102581">
                  <c:v>2.32612</c:v>
                </c:pt>
                <c:pt idx="102582">
                  <c:v>2.32614</c:v>
                </c:pt>
                <c:pt idx="102583">
                  <c:v>2.32617</c:v>
                </c:pt>
                <c:pt idx="102584">
                  <c:v>2.32619</c:v>
                </c:pt>
                <c:pt idx="102585">
                  <c:v>2.32621</c:v>
                </c:pt>
                <c:pt idx="102586">
                  <c:v>2.32624</c:v>
                </c:pt>
                <c:pt idx="102587">
                  <c:v>2.32626</c:v>
                </c:pt>
                <c:pt idx="102588">
                  <c:v>2.32628</c:v>
                </c:pt>
                <c:pt idx="102589">
                  <c:v>2.3263</c:v>
                </c:pt>
                <c:pt idx="102590">
                  <c:v>2.32633</c:v>
                </c:pt>
                <c:pt idx="102591">
                  <c:v>2.32635</c:v>
                </c:pt>
                <c:pt idx="102592">
                  <c:v>2.32637</c:v>
                </c:pt>
                <c:pt idx="102593">
                  <c:v>2.3264</c:v>
                </c:pt>
                <c:pt idx="102594">
                  <c:v>2.32642</c:v>
                </c:pt>
                <c:pt idx="102595">
                  <c:v>2.32644</c:v>
                </c:pt>
                <c:pt idx="102596">
                  <c:v>2.32646</c:v>
                </c:pt>
                <c:pt idx="102597">
                  <c:v>2.32648</c:v>
                </c:pt>
                <c:pt idx="102598">
                  <c:v>2.32651</c:v>
                </c:pt>
                <c:pt idx="102599">
                  <c:v>2.32653</c:v>
                </c:pt>
                <c:pt idx="102600">
                  <c:v>2.32655</c:v>
                </c:pt>
                <c:pt idx="102601">
                  <c:v>2.32658</c:v>
                </c:pt>
                <c:pt idx="102602">
                  <c:v>2.3266</c:v>
                </c:pt>
                <c:pt idx="102603">
                  <c:v>2.32662</c:v>
                </c:pt>
                <c:pt idx="102604">
                  <c:v>2.32664</c:v>
                </c:pt>
                <c:pt idx="102605">
                  <c:v>2.32667</c:v>
                </c:pt>
                <c:pt idx="102606">
                  <c:v>2.32669</c:v>
                </c:pt>
                <c:pt idx="102607">
                  <c:v>2.32671</c:v>
                </c:pt>
                <c:pt idx="102608">
                  <c:v>2.32674</c:v>
                </c:pt>
                <c:pt idx="102609">
                  <c:v>2.32676</c:v>
                </c:pt>
                <c:pt idx="102610">
                  <c:v>2.32678</c:v>
                </c:pt>
                <c:pt idx="102611">
                  <c:v>2.3268</c:v>
                </c:pt>
                <c:pt idx="102612">
                  <c:v>2.32682</c:v>
                </c:pt>
                <c:pt idx="102613">
                  <c:v>2.32685</c:v>
                </c:pt>
                <c:pt idx="102614">
                  <c:v>2.32687</c:v>
                </c:pt>
                <c:pt idx="102615">
                  <c:v>2.32689</c:v>
                </c:pt>
                <c:pt idx="102616">
                  <c:v>2.32692</c:v>
                </c:pt>
                <c:pt idx="102617">
                  <c:v>2.32694</c:v>
                </c:pt>
                <c:pt idx="102618">
                  <c:v>2.32696</c:v>
                </c:pt>
                <c:pt idx="102619">
                  <c:v>2.32698</c:v>
                </c:pt>
                <c:pt idx="102620">
                  <c:v>2.32701</c:v>
                </c:pt>
                <c:pt idx="102621">
                  <c:v>2.32703</c:v>
                </c:pt>
                <c:pt idx="102622">
                  <c:v>2.32705</c:v>
                </c:pt>
                <c:pt idx="102623">
                  <c:v>2.32707</c:v>
                </c:pt>
                <c:pt idx="102624">
                  <c:v>2.3271</c:v>
                </c:pt>
                <c:pt idx="102625">
                  <c:v>2.32712</c:v>
                </c:pt>
                <c:pt idx="102626">
                  <c:v>2.32714</c:v>
                </c:pt>
                <c:pt idx="102627">
                  <c:v>2.32717</c:v>
                </c:pt>
                <c:pt idx="102628">
                  <c:v>2.32719</c:v>
                </c:pt>
                <c:pt idx="102629">
                  <c:v>2.32721</c:v>
                </c:pt>
                <c:pt idx="102630">
                  <c:v>2.32723</c:v>
                </c:pt>
                <c:pt idx="102631">
                  <c:v>2.32726</c:v>
                </c:pt>
                <c:pt idx="102632">
                  <c:v>2.32728</c:v>
                </c:pt>
                <c:pt idx="102633">
                  <c:v>2.3273</c:v>
                </c:pt>
                <c:pt idx="102634">
                  <c:v>2.32732</c:v>
                </c:pt>
                <c:pt idx="102635">
                  <c:v>2.32735</c:v>
                </c:pt>
                <c:pt idx="102636">
                  <c:v>2.32737</c:v>
                </c:pt>
                <c:pt idx="102637">
                  <c:v>2.32739</c:v>
                </c:pt>
                <c:pt idx="102638">
                  <c:v>2.32741</c:v>
                </c:pt>
                <c:pt idx="102639">
                  <c:v>2.32744</c:v>
                </c:pt>
                <c:pt idx="102640">
                  <c:v>2.32746</c:v>
                </c:pt>
                <c:pt idx="102641">
                  <c:v>2.32748</c:v>
                </c:pt>
                <c:pt idx="102642">
                  <c:v>2.32751</c:v>
                </c:pt>
                <c:pt idx="102643">
                  <c:v>2.32753</c:v>
                </c:pt>
                <c:pt idx="102644">
                  <c:v>2.32755</c:v>
                </c:pt>
                <c:pt idx="102645">
                  <c:v>2.32757</c:v>
                </c:pt>
                <c:pt idx="102646">
                  <c:v>2.3276</c:v>
                </c:pt>
                <c:pt idx="102647">
                  <c:v>2.32762</c:v>
                </c:pt>
                <c:pt idx="102648">
                  <c:v>2.32764</c:v>
                </c:pt>
                <c:pt idx="102649">
                  <c:v>2.32766</c:v>
                </c:pt>
                <c:pt idx="102650">
                  <c:v>2.32769</c:v>
                </c:pt>
                <c:pt idx="102651">
                  <c:v>2.32771</c:v>
                </c:pt>
                <c:pt idx="102652">
                  <c:v>2.32773</c:v>
                </c:pt>
                <c:pt idx="102653">
                  <c:v>2.32775</c:v>
                </c:pt>
                <c:pt idx="102654">
                  <c:v>2.32778</c:v>
                </c:pt>
                <c:pt idx="102655">
                  <c:v>2.3278</c:v>
                </c:pt>
                <c:pt idx="102656">
                  <c:v>2.32782</c:v>
                </c:pt>
                <c:pt idx="102657">
                  <c:v>2.32785</c:v>
                </c:pt>
                <c:pt idx="102658">
                  <c:v>2.32787</c:v>
                </c:pt>
                <c:pt idx="102659">
                  <c:v>2.32789</c:v>
                </c:pt>
                <c:pt idx="102660">
                  <c:v>2.32791</c:v>
                </c:pt>
                <c:pt idx="102661">
                  <c:v>2.32794</c:v>
                </c:pt>
                <c:pt idx="102662">
                  <c:v>2.32796</c:v>
                </c:pt>
                <c:pt idx="102663">
                  <c:v>2.32798</c:v>
                </c:pt>
                <c:pt idx="102664">
                  <c:v>2.32801</c:v>
                </c:pt>
                <c:pt idx="102665">
                  <c:v>2.32803</c:v>
                </c:pt>
                <c:pt idx="102666">
                  <c:v>2.32805</c:v>
                </c:pt>
                <c:pt idx="102667">
                  <c:v>2.32807</c:v>
                </c:pt>
                <c:pt idx="102668">
                  <c:v>2.32809</c:v>
                </c:pt>
                <c:pt idx="102669">
                  <c:v>2.32812</c:v>
                </c:pt>
                <c:pt idx="102670">
                  <c:v>2.32814</c:v>
                </c:pt>
                <c:pt idx="102671">
                  <c:v>2.32816</c:v>
                </c:pt>
                <c:pt idx="102672">
                  <c:v>2.32819</c:v>
                </c:pt>
                <c:pt idx="102673">
                  <c:v>2.32821</c:v>
                </c:pt>
                <c:pt idx="102674">
                  <c:v>2.32823</c:v>
                </c:pt>
                <c:pt idx="102675">
                  <c:v>2.32825</c:v>
                </c:pt>
                <c:pt idx="102676">
                  <c:v>2.32828</c:v>
                </c:pt>
                <c:pt idx="102677">
                  <c:v>2.3283</c:v>
                </c:pt>
                <c:pt idx="102678">
                  <c:v>2.32832</c:v>
                </c:pt>
                <c:pt idx="102679">
                  <c:v>2.32835</c:v>
                </c:pt>
                <c:pt idx="102680">
                  <c:v>2.32837</c:v>
                </c:pt>
                <c:pt idx="102681">
                  <c:v>2.32839</c:v>
                </c:pt>
                <c:pt idx="102682">
                  <c:v>2.32841</c:v>
                </c:pt>
                <c:pt idx="102683">
                  <c:v>2.32843</c:v>
                </c:pt>
                <c:pt idx="102684">
                  <c:v>2.32846</c:v>
                </c:pt>
                <c:pt idx="102685">
                  <c:v>2.32848</c:v>
                </c:pt>
                <c:pt idx="102686">
                  <c:v>2.3285</c:v>
                </c:pt>
                <c:pt idx="102687">
                  <c:v>2.32853</c:v>
                </c:pt>
                <c:pt idx="102688">
                  <c:v>2.32855</c:v>
                </c:pt>
                <c:pt idx="102689">
                  <c:v>2.32857</c:v>
                </c:pt>
                <c:pt idx="102690">
                  <c:v>2.32859</c:v>
                </c:pt>
                <c:pt idx="102691">
                  <c:v>2.32862</c:v>
                </c:pt>
                <c:pt idx="102692">
                  <c:v>2.32864</c:v>
                </c:pt>
                <c:pt idx="102693">
                  <c:v>2.32866</c:v>
                </c:pt>
                <c:pt idx="102694">
                  <c:v>2.32869</c:v>
                </c:pt>
                <c:pt idx="102695">
                  <c:v>2.32871</c:v>
                </c:pt>
                <c:pt idx="102696">
                  <c:v>2.32873</c:v>
                </c:pt>
                <c:pt idx="102697">
                  <c:v>2.32875</c:v>
                </c:pt>
                <c:pt idx="102698">
                  <c:v>2.32878</c:v>
                </c:pt>
                <c:pt idx="102699">
                  <c:v>2.3288</c:v>
                </c:pt>
                <c:pt idx="102700">
                  <c:v>2.32882</c:v>
                </c:pt>
                <c:pt idx="102701">
                  <c:v>2.32884</c:v>
                </c:pt>
                <c:pt idx="102702">
                  <c:v>2.32887</c:v>
                </c:pt>
                <c:pt idx="102703">
                  <c:v>2.32889</c:v>
                </c:pt>
                <c:pt idx="102704">
                  <c:v>2.32891</c:v>
                </c:pt>
                <c:pt idx="102705">
                  <c:v>2.32893</c:v>
                </c:pt>
                <c:pt idx="102706">
                  <c:v>2.32896</c:v>
                </c:pt>
                <c:pt idx="102707">
                  <c:v>2.32898</c:v>
                </c:pt>
                <c:pt idx="102708">
                  <c:v>2.329</c:v>
                </c:pt>
                <c:pt idx="102709">
                  <c:v>2.32903</c:v>
                </c:pt>
                <c:pt idx="102710">
                  <c:v>2.32905</c:v>
                </c:pt>
                <c:pt idx="102711">
                  <c:v>2.32907</c:v>
                </c:pt>
                <c:pt idx="102712">
                  <c:v>2.32909</c:v>
                </c:pt>
                <c:pt idx="102713">
                  <c:v>2.32912</c:v>
                </c:pt>
                <c:pt idx="102714">
                  <c:v>2.32914</c:v>
                </c:pt>
                <c:pt idx="102715">
                  <c:v>2.32916</c:v>
                </c:pt>
                <c:pt idx="102716">
                  <c:v>2.32918</c:v>
                </c:pt>
                <c:pt idx="102717">
                  <c:v>2.32921</c:v>
                </c:pt>
                <c:pt idx="102718">
                  <c:v>2.32923</c:v>
                </c:pt>
                <c:pt idx="102719">
                  <c:v>2.32925</c:v>
                </c:pt>
                <c:pt idx="102720">
                  <c:v>2.32927</c:v>
                </c:pt>
                <c:pt idx="102721">
                  <c:v>2.3293</c:v>
                </c:pt>
                <c:pt idx="102722">
                  <c:v>2.32932</c:v>
                </c:pt>
                <c:pt idx="102723">
                  <c:v>2.32934</c:v>
                </c:pt>
                <c:pt idx="102724">
                  <c:v>2.32937</c:v>
                </c:pt>
                <c:pt idx="102725">
                  <c:v>2.32939</c:v>
                </c:pt>
                <c:pt idx="102726">
                  <c:v>2.32941</c:v>
                </c:pt>
                <c:pt idx="102727">
                  <c:v>2.32943</c:v>
                </c:pt>
                <c:pt idx="102728">
                  <c:v>2.32946</c:v>
                </c:pt>
                <c:pt idx="102729">
                  <c:v>2.32948</c:v>
                </c:pt>
                <c:pt idx="102730">
                  <c:v>2.3295</c:v>
                </c:pt>
                <c:pt idx="102731">
                  <c:v>2.32952</c:v>
                </c:pt>
                <c:pt idx="102732">
                  <c:v>2.32955</c:v>
                </c:pt>
                <c:pt idx="102733">
                  <c:v>2.32957</c:v>
                </c:pt>
                <c:pt idx="102734">
                  <c:v>2.32959</c:v>
                </c:pt>
                <c:pt idx="102735">
                  <c:v>2.32961</c:v>
                </c:pt>
                <c:pt idx="102736">
                  <c:v>2.32964</c:v>
                </c:pt>
                <c:pt idx="102737">
                  <c:v>2.32966</c:v>
                </c:pt>
                <c:pt idx="102738">
                  <c:v>2.32968</c:v>
                </c:pt>
                <c:pt idx="102739">
                  <c:v>2.32971</c:v>
                </c:pt>
                <c:pt idx="102740">
                  <c:v>2.32973</c:v>
                </c:pt>
                <c:pt idx="102741">
                  <c:v>2.32975</c:v>
                </c:pt>
                <c:pt idx="102742">
                  <c:v>2.32977</c:v>
                </c:pt>
                <c:pt idx="102743">
                  <c:v>2.3298</c:v>
                </c:pt>
                <c:pt idx="102744">
                  <c:v>2.32982</c:v>
                </c:pt>
                <c:pt idx="102745">
                  <c:v>2.32984</c:v>
                </c:pt>
                <c:pt idx="102746">
                  <c:v>2.32986</c:v>
                </c:pt>
                <c:pt idx="102747">
                  <c:v>2.32989</c:v>
                </c:pt>
                <c:pt idx="102748">
                  <c:v>2.32991</c:v>
                </c:pt>
                <c:pt idx="102749">
                  <c:v>2.32993</c:v>
                </c:pt>
                <c:pt idx="102750">
                  <c:v>2.32995</c:v>
                </c:pt>
                <c:pt idx="102751">
                  <c:v>2.32998</c:v>
                </c:pt>
                <c:pt idx="102752">
                  <c:v>2.33</c:v>
                </c:pt>
                <c:pt idx="102753">
                  <c:v>2.33002</c:v>
                </c:pt>
                <c:pt idx="102754">
                  <c:v>2.33005</c:v>
                </c:pt>
                <c:pt idx="102755">
                  <c:v>2.33007</c:v>
                </c:pt>
                <c:pt idx="102756">
                  <c:v>2.33009</c:v>
                </c:pt>
                <c:pt idx="102757">
                  <c:v>2.33011</c:v>
                </c:pt>
                <c:pt idx="102758">
                  <c:v>2.33014</c:v>
                </c:pt>
                <c:pt idx="102759">
                  <c:v>2.33016</c:v>
                </c:pt>
                <c:pt idx="102760">
                  <c:v>2.33018</c:v>
                </c:pt>
                <c:pt idx="102761">
                  <c:v>2.3302</c:v>
                </c:pt>
                <c:pt idx="102762">
                  <c:v>2.33023</c:v>
                </c:pt>
                <c:pt idx="102763">
                  <c:v>2.33025</c:v>
                </c:pt>
                <c:pt idx="102764">
                  <c:v>2.33027</c:v>
                </c:pt>
                <c:pt idx="102765">
                  <c:v>2.3303</c:v>
                </c:pt>
                <c:pt idx="102766">
                  <c:v>2.33032</c:v>
                </c:pt>
                <c:pt idx="102767">
                  <c:v>2.33034</c:v>
                </c:pt>
                <c:pt idx="102768">
                  <c:v>2.33036</c:v>
                </c:pt>
                <c:pt idx="102769">
                  <c:v>2.33039</c:v>
                </c:pt>
                <c:pt idx="102770">
                  <c:v>2.33041</c:v>
                </c:pt>
                <c:pt idx="102771">
                  <c:v>2.33043</c:v>
                </c:pt>
                <c:pt idx="102772">
                  <c:v>2.33045</c:v>
                </c:pt>
                <c:pt idx="102773">
                  <c:v>2.33048</c:v>
                </c:pt>
                <c:pt idx="102774">
                  <c:v>2.3305</c:v>
                </c:pt>
                <c:pt idx="102775">
                  <c:v>2.33052</c:v>
                </c:pt>
                <c:pt idx="102776">
                  <c:v>2.33054</c:v>
                </c:pt>
                <c:pt idx="102777">
                  <c:v>2.33057</c:v>
                </c:pt>
                <c:pt idx="102778">
                  <c:v>2.33059</c:v>
                </c:pt>
                <c:pt idx="102779">
                  <c:v>2.33061</c:v>
                </c:pt>
                <c:pt idx="102780">
                  <c:v>2.33064</c:v>
                </c:pt>
                <c:pt idx="102781">
                  <c:v>2.33066</c:v>
                </c:pt>
                <c:pt idx="102782">
                  <c:v>2.33068</c:v>
                </c:pt>
                <c:pt idx="102783">
                  <c:v>2.3307</c:v>
                </c:pt>
                <c:pt idx="102784">
                  <c:v>2.33073</c:v>
                </c:pt>
                <c:pt idx="102785">
                  <c:v>2.33075</c:v>
                </c:pt>
                <c:pt idx="102786">
                  <c:v>2.33077</c:v>
                </c:pt>
                <c:pt idx="102787">
                  <c:v>2.33079</c:v>
                </c:pt>
                <c:pt idx="102788">
                  <c:v>2.33082</c:v>
                </c:pt>
                <c:pt idx="102789">
                  <c:v>2.33084</c:v>
                </c:pt>
                <c:pt idx="102790">
                  <c:v>2.33086</c:v>
                </c:pt>
                <c:pt idx="102791">
                  <c:v>2.33088</c:v>
                </c:pt>
                <c:pt idx="102792">
                  <c:v>2.33091</c:v>
                </c:pt>
                <c:pt idx="102793">
                  <c:v>2.33093</c:v>
                </c:pt>
                <c:pt idx="102794">
                  <c:v>2.33095</c:v>
                </c:pt>
                <c:pt idx="102795">
                  <c:v>2.33098</c:v>
                </c:pt>
                <c:pt idx="102796">
                  <c:v>2.331</c:v>
                </c:pt>
                <c:pt idx="102797">
                  <c:v>2.33102</c:v>
                </c:pt>
                <c:pt idx="102798">
                  <c:v>2.33104</c:v>
                </c:pt>
                <c:pt idx="102799">
                  <c:v>2.33107</c:v>
                </c:pt>
                <c:pt idx="102800">
                  <c:v>2.33109</c:v>
                </c:pt>
                <c:pt idx="102801">
                  <c:v>2.33111</c:v>
                </c:pt>
                <c:pt idx="102802">
                  <c:v>2.33113</c:v>
                </c:pt>
                <c:pt idx="102803">
                  <c:v>2.33116</c:v>
                </c:pt>
                <c:pt idx="102804">
                  <c:v>2.33118</c:v>
                </c:pt>
                <c:pt idx="102805">
                  <c:v>2.3312</c:v>
                </c:pt>
                <c:pt idx="102806">
                  <c:v>2.33122</c:v>
                </c:pt>
                <c:pt idx="102807">
                  <c:v>2.33125</c:v>
                </c:pt>
                <c:pt idx="102808">
                  <c:v>2.33127</c:v>
                </c:pt>
                <c:pt idx="102809">
                  <c:v>2.33129</c:v>
                </c:pt>
                <c:pt idx="102810">
                  <c:v>2.33132</c:v>
                </c:pt>
                <c:pt idx="102811">
                  <c:v>2.33134</c:v>
                </c:pt>
                <c:pt idx="102812">
                  <c:v>2.33136</c:v>
                </c:pt>
                <c:pt idx="102813">
                  <c:v>2.33138</c:v>
                </c:pt>
                <c:pt idx="102814">
                  <c:v>2.33141</c:v>
                </c:pt>
                <c:pt idx="102815">
                  <c:v>2.33143</c:v>
                </c:pt>
                <c:pt idx="102816">
                  <c:v>2.33145</c:v>
                </c:pt>
                <c:pt idx="102817">
                  <c:v>2.33147</c:v>
                </c:pt>
                <c:pt idx="102818">
                  <c:v>2.3315</c:v>
                </c:pt>
                <c:pt idx="102819">
                  <c:v>2.33152</c:v>
                </c:pt>
                <c:pt idx="102820">
                  <c:v>2.33154</c:v>
                </c:pt>
                <c:pt idx="102821">
                  <c:v>2.33156</c:v>
                </c:pt>
                <c:pt idx="102822">
                  <c:v>2.33159</c:v>
                </c:pt>
                <c:pt idx="102823">
                  <c:v>2.33161</c:v>
                </c:pt>
                <c:pt idx="102824">
                  <c:v>2.33163</c:v>
                </c:pt>
                <c:pt idx="102825">
                  <c:v>2.33166</c:v>
                </c:pt>
                <c:pt idx="102826">
                  <c:v>2.33168</c:v>
                </c:pt>
                <c:pt idx="102827">
                  <c:v>2.3317</c:v>
                </c:pt>
                <c:pt idx="102828">
                  <c:v>2.33172</c:v>
                </c:pt>
                <c:pt idx="102829">
                  <c:v>2.33175</c:v>
                </c:pt>
                <c:pt idx="102830">
                  <c:v>2.33177</c:v>
                </c:pt>
                <c:pt idx="102831">
                  <c:v>2.33179</c:v>
                </c:pt>
                <c:pt idx="102832">
                  <c:v>2.33181</c:v>
                </c:pt>
                <c:pt idx="102833">
                  <c:v>2.33184</c:v>
                </c:pt>
                <c:pt idx="102834">
                  <c:v>2.33186</c:v>
                </c:pt>
                <c:pt idx="102835">
                  <c:v>2.33188</c:v>
                </c:pt>
                <c:pt idx="102836">
                  <c:v>2.3319</c:v>
                </c:pt>
                <c:pt idx="102837">
                  <c:v>2.33193</c:v>
                </c:pt>
                <c:pt idx="102838">
                  <c:v>2.33195</c:v>
                </c:pt>
                <c:pt idx="102839">
                  <c:v>2.33197</c:v>
                </c:pt>
                <c:pt idx="102840">
                  <c:v>2.332</c:v>
                </c:pt>
                <c:pt idx="102841">
                  <c:v>2.33202</c:v>
                </c:pt>
                <c:pt idx="102842">
                  <c:v>2.33204</c:v>
                </c:pt>
                <c:pt idx="102843">
                  <c:v>2.33206</c:v>
                </c:pt>
                <c:pt idx="102844">
                  <c:v>2.33209</c:v>
                </c:pt>
                <c:pt idx="102845">
                  <c:v>2.33211</c:v>
                </c:pt>
                <c:pt idx="102846">
                  <c:v>2.33213</c:v>
                </c:pt>
                <c:pt idx="102847">
                  <c:v>2.33215</c:v>
                </c:pt>
                <c:pt idx="102848">
                  <c:v>2.33218</c:v>
                </c:pt>
                <c:pt idx="102849">
                  <c:v>2.3322</c:v>
                </c:pt>
                <c:pt idx="102850">
                  <c:v>2.33222</c:v>
                </c:pt>
                <c:pt idx="102851">
                  <c:v>2.33224</c:v>
                </c:pt>
                <c:pt idx="102852">
                  <c:v>2.33227</c:v>
                </c:pt>
                <c:pt idx="102853">
                  <c:v>2.33229</c:v>
                </c:pt>
                <c:pt idx="102854">
                  <c:v>2.33231</c:v>
                </c:pt>
                <c:pt idx="102855">
                  <c:v>2.33234</c:v>
                </c:pt>
                <c:pt idx="102856">
                  <c:v>2.33236</c:v>
                </c:pt>
                <c:pt idx="102857">
                  <c:v>2.33238</c:v>
                </c:pt>
                <c:pt idx="102858">
                  <c:v>2.3324</c:v>
                </c:pt>
                <c:pt idx="102859">
                  <c:v>2.33243</c:v>
                </c:pt>
                <c:pt idx="102860">
                  <c:v>2.33245</c:v>
                </c:pt>
                <c:pt idx="102861">
                  <c:v>2.33247</c:v>
                </c:pt>
                <c:pt idx="102862">
                  <c:v>2.33249</c:v>
                </c:pt>
                <c:pt idx="102863">
                  <c:v>2.33252</c:v>
                </c:pt>
                <c:pt idx="102864">
                  <c:v>2.33254</c:v>
                </c:pt>
                <c:pt idx="102865">
                  <c:v>2.33256</c:v>
                </c:pt>
                <c:pt idx="102866">
                  <c:v>2.33258</c:v>
                </c:pt>
                <c:pt idx="102867">
                  <c:v>2.33261</c:v>
                </c:pt>
                <c:pt idx="102868">
                  <c:v>2.33263</c:v>
                </c:pt>
                <c:pt idx="102869">
                  <c:v>2.33265</c:v>
                </c:pt>
                <c:pt idx="102870">
                  <c:v>2.33268</c:v>
                </c:pt>
                <c:pt idx="102871">
                  <c:v>2.3327</c:v>
                </c:pt>
                <c:pt idx="102872">
                  <c:v>2.33272</c:v>
                </c:pt>
                <c:pt idx="102873">
                  <c:v>2.33274</c:v>
                </c:pt>
                <c:pt idx="102874">
                  <c:v>2.33277</c:v>
                </c:pt>
                <c:pt idx="102875">
                  <c:v>2.33279</c:v>
                </c:pt>
                <c:pt idx="102876">
                  <c:v>2.33281</c:v>
                </c:pt>
                <c:pt idx="102877">
                  <c:v>2.33283</c:v>
                </c:pt>
                <c:pt idx="102878">
                  <c:v>2.33286</c:v>
                </c:pt>
                <c:pt idx="102879">
                  <c:v>2.33288</c:v>
                </c:pt>
                <c:pt idx="102880">
                  <c:v>2.3329</c:v>
                </c:pt>
                <c:pt idx="102881">
                  <c:v>2.33292</c:v>
                </c:pt>
                <c:pt idx="102882">
                  <c:v>2.33295</c:v>
                </c:pt>
                <c:pt idx="102883">
                  <c:v>2.33297</c:v>
                </c:pt>
                <c:pt idx="102884">
                  <c:v>2.33299</c:v>
                </c:pt>
                <c:pt idx="102885">
                  <c:v>2.33302</c:v>
                </c:pt>
                <c:pt idx="102886">
                  <c:v>2.33304</c:v>
                </c:pt>
                <c:pt idx="102887">
                  <c:v>2.33306</c:v>
                </c:pt>
                <c:pt idx="102888">
                  <c:v>2.33308</c:v>
                </c:pt>
                <c:pt idx="102889">
                  <c:v>2.33311</c:v>
                </c:pt>
                <c:pt idx="102890">
                  <c:v>2.33313</c:v>
                </c:pt>
                <c:pt idx="102891">
                  <c:v>2.33315</c:v>
                </c:pt>
                <c:pt idx="102892">
                  <c:v>2.33318</c:v>
                </c:pt>
                <c:pt idx="102893">
                  <c:v>2.3332</c:v>
                </c:pt>
                <c:pt idx="102894">
                  <c:v>2.33322</c:v>
                </c:pt>
                <c:pt idx="102895">
                  <c:v>2.33324</c:v>
                </c:pt>
                <c:pt idx="102896">
                  <c:v>2.33326</c:v>
                </c:pt>
                <c:pt idx="102897">
                  <c:v>2.33329</c:v>
                </c:pt>
                <c:pt idx="102898">
                  <c:v>2.33331</c:v>
                </c:pt>
                <c:pt idx="102899">
                  <c:v>2.33333</c:v>
                </c:pt>
                <c:pt idx="102900">
                  <c:v>2.33336</c:v>
                </c:pt>
                <c:pt idx="102901">
                  <c:v>2.33338</c:v>
                </c:pt>
                <c:pt idx="102902">
                  <c:v>2.3334</c:v>
                </c:pt>
                <c:pt idx="102903">
                  <c:v>2.33342</c:v>
                </c:pt>
                <c:pt idx="102904">
                  <c:v>2.33345</c:v>
                </c:pt>
                <c:pt idx="102905">
                  <c:v>2.33347</c:v>
                </c:pt>
                <c:pt idx="102906">
                  <c:v>2.33349</c:v>
                </c:pt>
                <c:pt idx="102907">
                  <c:v>2.33351</c:v>
                </c:pt>
                <c:pt idx="102908">
                  <c:v>2.33354</c:v>
                </c:pt>
                <c:pt idx="102909">
                  <c:v>2.33356</c:v>
                </c:pt>
                <c:pt idx="102910">
                  <c:v>2.33358</c:v>
                </c:pt>
                <c:pt idx="102911">
                  <c:v>2.3336</c:v>
                </c:pt>
                <c:pt idx="102912">
                  <c:v>2.33363</c:v>
                </c:pt>
                <c:pt idx="102913">
                  <c:v>2.33365</c:v>
                </c:pt>
                <c:pt idx="102914">
                  <c:v>2.33367</c:v>
                </c:pt>
                <c:pt idx="102915">
                  <c:v>2.3337</c:v>
                </c:pt>
                <c:pt idx="102916">
                  <c:v>2.33372</c:v>
                </c:pt>
                <c:pt idx="102917">
                  <c:v>2.33374</c:v>
                </c:pt>
                <c:pt idx="102918">
                  <c:v>2.33376</c:v>
                </c:pt>
                <c:pt idx="102919">
                  <c:v>2.33379</c:v>
                </c:pt>
                <c:pt idx="102920">
                  <c:v>2.33381</c:v>
                </c:pt>
                <c:pt idx="102921">
                  <c:v>2.33383</c:v>
                </c:pt>
                <c:pt idx="102922">
                  <c:v>2.33385</c:v>
                </c:pt>
                <c:pt idx="102923">
                  <c:v>2.33388</c:v>
                </c:pt>
                <c:pt idx="102924">
                  <c:v>2.3339</c:v>
                </c:pt>
                <c:pt idx="102925">
                  <c:v>2.33392</c:v>
                </c:pt>
                <c:pt idx="102926">
                  <c:v>2.33395</c:v>
                </c:pt>
                <c:pt idx="102927">
                  <c:v>2.33397</c:v>
                </c:pt>
                <c:pt idx="102928">
                  <c:v>2.33399</c:v>
                </c:pt>
                <c:pt idx="102929">
                  <c:v>2.33401</c:v>
                </c:pt>
                <c:pt idx="102930">
                  <c:v>2.33404</c:v>
                </c:pt>
                <c:pt idx="102931">
                  <c:v>2.33406</c:v>
                </c:pt>
                <c:pt idx="102932">
                  <c:v>2.33408</c:v>
                </c:pt>
                <c:pt idx="102933">
                  <c:v>2.3341</c:v>
                </c:pt>
                <c:pt idx="102934">
                  <c:v>2.33413</c:v>
                </c:pt>
                <c:pt idx="102935">
                  <c:v>2.33415</c:v>
                </c:pt>
                <c:pt idx="102936">
                  <c:v>2.33417</c:v>
                </c:pt>
                <c:pt idx="102937">
                  <c:v>2.33419</c:v>
                </c:pt>
                <c:pt idx="102938">
                  <c:v>2.33422</c:v>
                </c:pt>
                <c:pt idx="102939">
                  <c:v>2.33424</c:v>
                </c:pt>
                <c:pt idx="102940">
                  <c:v>2.33426</c:v>
                </c:pt>
                <c:pt idx="102941">
                  <c:v>2.33429</c:v>
                </c:pt>
                <c:pt idx="102942">
                  <c:v>2.33431</c:v>
                </c:pt>
                <c:pt idx="102943">
                  <c:v>2.33433</c:v>
                </c:pt>
                <c:pt idx="102944">
                  <c:v>2.33435</c:v>
                </c:pt>
                <c:pt idx="102945">
                  <c:v>2.33438</c:v>
                </c:pt>
                <c:pt idx="102946">
                  <c:v>2.3344</c:v>
                </c:pt>
                <c:pt idx="102947">
                  <c:v>2.33442</c:v>
                </c:pt>
                <c:pt idx="102948">
                  <c:v>2.33444</c:v>
                </c:pt>
                <c:pt idx="102949">
                  <c:v>2.33447</c:v>
                </c:pt>
                <c:pt idx="102950">
                  <c:v>2.33449</c:v>
                </c:pt>
                <c:pt idx="102951">
                  <c:v>2.33451</c:v>
                </c:pt>
                <c:pt idx="102952">
                  <c:v>2.33453</c:v>
                </c:pt>
                <c:pt idx="102953">
                  <c:v>2.33456</c:v>
                </c:pt>
                <c:pt idx="102954">
                  <c:v>2.33458</c:v>
                </c:pt>
                <c:pt idx="102955">
                  <c:v>2.3346</c:v>
                </c:pt>
                <c:pt idx="102956">
                  <c:v>2.33463</c:v>
                </c:pt>
                <c:pt idx="102957">
                  <c:v>2.33465</c:v>
                </c:pt>
                <c:pt idx="102958">
                  <c:v>2.33467</c:v>
                </c:pt>
                <c:pt idx="102959">
                  <c:v>2.33469</c:v>
                </c:pt>
                <c:pt idx="102960">
                  <c:v>2.33472</c:v>
                </c:pt>
                <c:pt idx="102961">
                  <c:v>2.33474</c:v>
                </c:pt>
                <c:pt idx="102962">
                  <c:v>2.33476</c:v>
                </c:pt>
                <c:pt idx="102963">
                  <c:v>2.33479</c:v>
                </c:pt>
                <c:pt idx="102964">
                  <c:v>2.33481</c:v>
                </c:pt>
                <c:pt idx="102965">
                  <c:v>2.33483</c:v>
                </c:pt>
                <c:pt idx="102966">
                  <c:v>2.33485</c:v>
                </c:pt>
                <c:pt idx="102967">
                  <c:v>2.33487</c:v>
                </c:pt>
                <c:pt idx="102968">
                  <c:v>2.3349</c:v>
                </c:pt>
                <c:pt idx="102969">
                  <c:v>2.33492</c:v>
                </c:pt>
                <c:pt idx="102970">
                  <c:v>2.33494</c:v>
                </c:pt>
                <c:pt idx="102971">
                  <c:v>2.33497</c:v>
                </c:pt>
                <c:pt idx="102972">
                  <c:v>2.33499</c:v>
                </c:pt>
                <c:pt idx="102973">
                  <c:v>2.33501</c:v>
                </c:pt>
                <c:pt idx="102974">
                  <c:v>2.33503</c:v>
                </c:pt>
                <c:pt idx="102975">
                  <c:v>2.33506</c:v>
                </c:pt>
                <c:pt idx="102976">
                  <c:v>2.33508</c:v>
                </c:pt>
                <c:pt idx="102977">
                  <c:v>2.3351</c:v>
                </c:pt>
                <c:pt idx="102978">
                  <c:v>2.33513</c:v>
                </c:pt>
                <c:pt idx="102979">
                  <c:v>2.33515</c:v>
                </c:pt>
                <c:pt idx="102980">
                  <c:v>2.33517</c:v>
                </c:pt>
                <c:pt idx="102981">
                  <c:v>2.33519</c:v>
                </c:pt>
                <c:pt idx="102982">
                  <c:v>2.33521</c:v>
                </c:pt>
                <c:pt idx="102983">
                  <c:v>2.33524</c:v>
                </c:pt>
                <c:pt idx="102984">
                  <c:v>2.33526</c:v>
                </c:pt>
                <c:pt idx="102985">
                  <c:v>2.33528</c:v>
                </c:pt>
                <c:pt idx="102986">
                  <c:v>2.33531</c:v>
                </c:pt>
                <c:pt idx="102987">
                  <c:v>2.33533</c:v>
                </c:pt>
                <c:pt idx="102988">
                  <c:v>2.33535</c:v>
                </c:pt>
                <c:pt idx="102989">
                  <c:v>2.33537</c:v>
                </c:pt>
                <c:pt idx="102990">
                  <c:v>2.3354</c:v>
                </c:pt>
                <c:pt idx="102991">
                  <c:v>2.33542</c:v>
                </c:pt>
                <c:pt idx="102992">
                  <c:v>2.33544</c:v>
                </c:pt>
                <c:pt idx="102993">
                  <c:v>2.33547</c:v>
                </c:pt>
                <c:pt idx="102994">
                  <c:v>2.33549</c:v>
                </c:pt>
                <c:pt idx="102995">
                  <c:v>2.33551</c:v>
                </c:pt>
                <c:pt idx="102996">
                  <c:v>2.33553</c:v>
                </c:pt>
                <c:pt idx="102997">
                  <c:v>2.33556</c:v>
                </c:pt>
                <c:pt idx="102998">
                  <c:v>2.33558</c:v>
                </c:pt>
                <c:pt idx="102999">
                  <c:v>2.3356</c:v>
                </c:pt>
                <c:pt idx="103000">
                  <c:v>2.33562</c:v>
                </c:pt>
                <c:pt idx="103001">
                  <c:v>2.33565</c:v>
                </c:pt>
                <c:pt idx="103002">
                  <c:v>2.33567</c:v>
                </c:pt>
                <c:pt idx="103003">
                  <c:v>2.33569</c:v>
                </c:pt>
                <c:pt idx="103004">
                  <c:v>2.33571</c:v>
                </c:pt>
                <c:pt idx="103005">
                  <c:v>2.33574</c:v>
                </c:pt>
                <c:pt idx="103006">
                  <c:v>2.33576</c:v>
                </c:pt>
                <c:pt idx="103007">
                  <c:v>2.33578</c:v>
                </c:pt>
                <c:pt idx="103008">
                  <c:v>2.33581</c:v>
                </c:pt>
                <c:pt idx="103009">
                  <c:v>2.33583</c:v>
                </c:pt>
                <c:pt idx="103010">
                  <c:v>2.33585</c:v>
                </c:pt>
                <c:pt idx="103011">
                  <c:v>2.33587</c:v>
                </c:pt>
                <c:pt idx="103012">
                  <c:v>2.3359</c:v>
                </c:pt>
                <c:pt idx="103013">
                  <c:v>2.33592</c:v>
                </c:pt>
                <c:pt idx="103014">
                  <c:v>2.33594</c:v>
                </c:pt>
                <c:pt idx="103015">
                  <c:v>2.33596</c:v>
                </c:pt>
                <c:pt idx="103016">
                  <c:v>2.33599</c:v>
                </c:pt>
                <c:pt idx="103017">
                  <c:v>2.33601</c:v>
                </c:pt>
                <c:pt idx="103018">
                  <c:v>2.33603</c:v>
                </c:pt>
                <c:pt idx="103019">
                  <c:v>2.33605</c:v>
                </c:pt>
                <c:pt idx="103020">
                  <c:v>2.33608</c:v>
                </c:pt>
                <c:pt idx="103021">
                  <c:v>2.3361</c:v>
                </c:pt>
                <c:pt idx="103022">
                  <c:v>2.33612</c:v>
                </c:pt>
                <c:pt idx="103023">
                  <c:v>2.33615</c:v>
                </c:pt>
                <c:pt idx="103024">
                  <c:v>2.33617</c:v>
                </c:pt>
                <c:pt idx="103025">
                  <c:v>2.33619</c:v>
                </c:pt>
                <c:pt idx="103026">
                  <c:v>2.33621</c:v>
                </c:pt>
                <c:pt idx="103027">
                  <c:v>2.33624</c:v>
                </c:pt>
                <c:pt idx="103028">
                  <c:v>2.33626</c:v>
                </c:pt>
                <c:pt idx="103029">
                  <c:v>2.33628</c:v>
                </c:pt>
                <c:pt idx="103030">
                  <c:v>2.3363</c:v>
                </c:pt>
                <c:pt idx="103031">
                  <c:v>2.33633</c:v>
                </c:pt>
                <c:pt idx="103032">
                  <c:v>2.33635</c:v>
                </c:pt>
                <c:pt idx="103033">
                  <c:v>2.33637</c:v>
                </c:pt>
                <c:pt idx="103034">
                  <c:v>2.33639</c:v>
                </c:pt>
                <c:pt idx="103035">
                  <c:v>2.33642</c:v>
                </c:pt>
                <c:pt idx="103036">
                  <c:v>2.33644</c:v>
                </c:pt>
                <c:pt idx="103037">
                  <c:v>2.33646</c:v>
                </c:pt>
                <c:pt idx="103038">
                  <c:v>2.33649</c:v>
                </c:pt>
                <c:pt idx="103039">
                  <c:v>2.33651</c:v>
                </c:pt>
                <c:pt idx="103040">
                  <c:v>2.33653</c:v>
                </c:pt>
                <c:pt idx="103041">
                  <c:v>2.33655</c:v>
                </c:pt>
                <c:pt idx="103042">
                  <c:v>2.33658</c:v>
                </c:pt>
                <c:pt idx="103043">
                  <c:v>2.3366</c:v>
                </c:pt>
                <c:pt idx="103044">
                  <c:v>2.33662</c:v>
                </c:pt>
                <c:pt idx="103045">
                  <c:v>2.33664</c:v>
                </c:pt>
                <c:pt idx="103046">
                  <c:v>2.33667</c:v>
                </c:pt>
                <c:pt idx="103047">
                  <c:v>2.33669</c:v>
                </c:pt>
                <c:pt idx="103048">
                  <c:v>2.33671</c:v>
                </c:pt>
                <c:pt idx="103049">
                  <c:v>2.33674</c:v>
                </c:pt>
                <c:pt idx="103050">
                  <c:v>2.33676</c:v>
                </c:pt>
                <c:pt idx="103051">
                  <c:v>2.33678</c:v>
                </c:pt>
                <c:pt idx="103052">
                  <c:v>2.3368</c:v>
                </c:pt>
                <c:pt idx="103053">
                  <c:v>2.33683</c:v>
                </c:pt>
                <c:pt idx="103054">
                  <c:v>2.33685</c:v>
                </c:pt>
                <c:pt idx="103055">
                  <c:v>2.33687</c:v>
                </c:pt>
                <c:pt idx="103056">
                  <c:v>2.33689</c:v>
                </c:pt>
                <c:pt idx="103057">
                  <c:v>2.33692</c:v>
                </c:pt>
                <c:pt idx="103058">
                  <c:v>2.33694</c:v>
                </c:pt>
                <c:pt idx="103059">
                  <c:v>2.33696</c:v>
                </c:pt>
                <c:pt idx="103060">
                  <c:v>2.33698</c:v>
                </c:pt>
                <c:pt idx="103061">
                  <c:v>2.33701</c:v>
                </c:pt>
                <c:pt idx="103062">
                  <c:v>2.33703</c:v>
                </c:pt>
                <c:pt idx="103063">
                  <c:v>2.33705</c:v>
                </c:pt>
                <c:pt idx="103064">
                  <c:v>2.33708</c:v>
                </c:pt>
                <c:pt idx="103065">
                  <c:v>2.3371</c:v>
                </c:pt>
                <c:pt idx="103066">
                  <c:v>2.33712</c:v>
                </c:pt>
                <c:pt idx="103067">
                  <c:v>2.33714</c:v>
                </c:pt>
                <c:pt idx="103068">
                  <c:v>2.33717</c:v>
                </c:pt>
                <c:pt idx="103069">
                  <c:v>2.33719</c:v>
                </c:pt>
                <c:pt idx="103070">
                  <c:v>2.33721</c:v>
                </c:pt>
                <c:pt idx="103071">
                  <c:v>2.33723</c:v>
                </c:pt>
                <c:pt idx="103072">
                  <c:v>2.33726</c:v>
                </c:pt>
                <c:pt idx="103073">
                  <c:v>2.33728</c:v>
                </c:pt>
                <c:pt idx="103074">
                  <c:v>2.3373</c:v>
                </c:pt>
                <c:pt idx="103075">
                  <c:v>2.33732</c:v>
                </c:pt>
                <c:pt idx="103076">
                  <c:v>2.33735</c:v>
                </c:pt>
                <c:pt idx="103077">
                  <c:v>2.33737</c:v>
                </c:pt>
                <c:pt idx="103078">
                  <c:v>2.33739</c:v>
                </c:pt>
                <c:pt idx="103079">
                  <c:v>2.33742</c:v>
                </c:pt>
                <c:pt idx="103080">
                  <c:v>2.33744</c:v>
                </c:pt>
                <c:pt idx="103081">
                  <c:v>2.33746</c:v>
                </c:pt>
                <c:pt idx="103082">
                  <c:v>2.33748</c:v>
                </c:pt>
                <c:pt idx="103083">
                  <c:v>2.33751</c:v>
                </c:pt>
                <c:pt idx="103084">
                  <c:v>2.33753</c:v>
                </c:pt>
                <c:pt idx="103085">
                  <c:v>2.33755</c:v>
                </c:pt>
                <c:pt idx="103086">
                  <c:v>2.33757</c:v>
                </c:pt>
                <c:pt idx="103087">
                  <c:v>2.3376</c:v>
                </c:pt>
                <c:pt idx="103088">
                  <c:v>2.33762</c:v>
                </c:pt>
                <c:pt idx="103089">
                  <c:v>2.33764</c:v>
                </c:pt>
                <c:pt idx="103090">
                  <c:v>2.33766</c:v>
                </c:pt>
                <c:pt idx="103091">
                  <c:v>2.33769</c:v>
                </c:pt>
                <c:pt idx="103092">
                  <c:v>2.33771</c:v>
                </c:pt>
                <c:pt idx="103093">
                  <c:v>2.33773</c:v>
                </c:pt>
                <c:pt idx="103094">
                  <c:v>2.33776</c:v>
                </c:pt>
                <c:pt idx="103095">
                  <c:v>2.33778</c:v>
                </c:pt>
                <c:pt idx="103096">
                  <c:v>2.3378</c:v>
                </c:pt>
                <c:pt idx="103097">
                  <c:v>2.33782</c:v>
                </c:pt>
                <c:pt idx="103098">
                  <c:v>2.33785</c:v>
                </c:pt>
                <c:pt idx="103099">
                  <c:v>2.33787</c:v>
                </c:pt>
                <c:pt idx="103100">
                  <c:v>2.33789</c:v>
                </c:pt>
                <c:pt idx="103101">
                  <c:v>2.33791</c:v>
                </c:pt>
                <c:pt idx="103102">
                  <c:v>2.33794</c:v>
                </c:pt>
                <c:pt idx="103103">
                  <c:v>2.33796</c:v>
                </c:pt>
                <c:pt idx="103104">
                  <c:v>2.33798</c:v>
                </c:pt>
                <c:pt idx="103105">
                  <c:v>2.338</c:v>
                </c:pt>
                <c:pt idx="103106">
                  <c:v>2.33803</c:v>
                </c:pt>
                <c:pt idx="103107">
                  <c:v>2.33805</c:v>
                </c:pt>
                <c:pt idx="103108">
                  <c:v>2.33807</c:v>
                </c:pt>
                <c:pt idx="103109">
                  <c:v>2.3381</c:v>
                </c:pt>
                <c:pt idx="103110">
                  <c:v>2.33812</c:v>
                </c:pt>
                <c:pt idx="103111">
                  <c:v>2.33814</c:v>
                </c:pt>
                <c:pt idx="103112">
                  <c:v>2.33816</c:v>
                </c:pt>
                <c:pt idx="103113">
                  <c:v>2.33819</c:v>
                </c:pt>
                <c:pt idx="103114">
                  <c:v>2.33821</c:v>
                </c:pt>
                <c:pt idx="103115">
                  <c:v>2.33823</c:v>
                </c:pt>
                <c:pt idx="103116">
                  <c:v>2.33825</c:v>
                </c:pt>
                <c:pt idx="103117">
                  <c:v>2.33828</c:v>
                </c:pt>
                <c:pt idx="103118">
                  <c:v>2.3383</c:v>
                </c:pt>
                <c:pt idx="103119">
                  <c:v>2.33832</c:v>
                </c:pt>
                <c:pt idx="103120">
                  <c:v>2.33834</c:v>
                </c:pt>
                <c:pt idx="103121">
                  <c:v>2.33837</c:v>
                </c:pt>
                <c:pt idx="103122">
                  <c:v>2.33839</c:v>
                </c:pt>
                <c:pt idx="103123">
                  <c:v>2.33841</c:v>
                </c:pt>
                <c:pt idx="103124">
                  <c:v>2.33844</c:v>
                </c:pt>
                <c:pt idx="103125">
                  <c:v>2.33846</c:v>
                </c:pt>
                <c:pt idx="103126">
                  <c:v>2.33848</c:v>
                </c:pt>
                <c:pt idx="103127">
                  <c:v>2.3385</c:v>
                </c:pt>
                <c:pt idx="103128">
                  <c:v>2.33853</c:v>
                </c:pt>
                <c:pt idx="103129">
                  <c:v>2.33855</c:v>
                </c:pt>
                <c:pt idx="103130">
                  <c:v>2.33857</c:v>
                </c:pt>
                <c:pt idx="103131">
                  <c:v>2.33859</c:v>
                </c:pt>
                <c:pt idx="103132">
                  <c:v>2.33862</c:v>
                </c:pt>
                <c:pt idx="103133">
                  <c:v>2.33864</c:v>
                </c:pt>
                <c:pt idx="103134">
                  <c:v>2.33866</c:v>
                </c:pt>
                <c:pt idx="103135">
                  <c:v>2.33868</c:v>
                </c:pt>
                <c:pt idx="103136">
                  <c:v>2.33871</c:v>
                </c:pt>
                <c:pt idx="103137">
                  <c:v>2.33873</c:v>
                </c:pt>
                <c:pt idx="103138">
                  <c:v>2.33875</c:v>
                </c:pt>
                <c:pt idx="103139">
                  <c:v>2.33878</c:v>
                </c:pt>
                <c:pt idx="103140">
                  <c:v>2.3388</c:v>
                </c:pt>
                <c:pt idx="103141">
                  <c:v>2.33882</c:v>
                </c:pt>
                <c:pt idx="103142">
                  <c:v>2.33884</c:v>
                </c:pt>
                <c:pt idx="103143">
                  <c:v>2.33887</c:v>
                </c:pt>
                <c:pt idx="103144">
                  <c:v>2.33889</c:v>
                </c:pt>
                <c:pt idx="103145">
                  <c:v>2.33891</c:v>
                </c:pt>
                <c:pt idx="103146">
                  <c:v>2.33893</c:v>
                </c:pt>
                <c:pt idx="103147">
                  <c:v>2.33896</c:v>
                </c:pt>
                <c:pt idx="103148">
                  <c:v>2.33898</c:v>
                </c:pt>
                <c:pt idx="103149">
                  <c:v>2.339</c:v>
                </c:pt>
                <c:pt idx="103150">
                  <c:v>2.33902</c:v>
                </c:pt>
                <c:pt idx="103151">
                  <c:v>2.33905</c:v>
                </c:pt>
                <c:pt idx="103152">
                  <c:v>2.33907</c:v>
                </c:pt>
                <c:pt idx="103153">
                  <c:v>2.33909</c:v>
                </c:pt>
                <c:pt idx="103154">
                  <c:v>2.33912</c:v>
                </c:pt>
                <c:pt idx="103155">
                  <c:v>2.33914</c:v>
                </c:pt>
                <c:pt idx="103156">
                  <c:v>2.33916</c:v>
                </c:pt>
                <c:pt idx="103157">
                  <c:v>2.33918</c:v>
                </c:pt>
                <c:pt idx="103158">
                  <c:v>2.33921</c:v>
                </c:pt>
                <c:pt idx="103159">
                  <c:v>2.33923</c:v>
                </c:pt>
                <c:pt idx="103160">
                  <c:v>2.33925</c:v>
                </c:pt>
                <c:pt idx="103161">
                  <c:v>2.33927</c:v>
                </c:pt>
                <c:pt idx="103162">
                  <c:v>2.3393</c:v>
                </c:pt>
                <c:pt idx="103163">
                  <c:v>2.33932</c:v>
                </c:pt>
                <c:pt idx="103164">
                  <c:v>2.33934</c:v>
                </c:pt>
                <c:pt idx="103165">
                  <c:v>2.33936</c:v>
                </c:pt>
                <c:pt idx="103166">
                  <c:v>2.33939</c:v>
                </c:pt>
                <c:pt idx="103167">
                  <c:v>2.33941</c:v>
                </c:pt>
                <c:pt idx="103168">
                  <c:v>2.33943</c:v>
                </c:pt>
                <c:pt idx="103169">
                  <c:v>2.33946</c:v>
                </c:pt>
                <c:pt idx="103170">
                  <c:v>2.33948</c:v>
                </c:pt>
                <c:pt idx="103171">
                  <c:v>2.3395</c:v>
                </c:pt>
                <c:pt idx="103172">
                  <c:v>2.33952</c:v>
                </c:pt>
                <c:pt idx="103173">
                  <c:v>2.33955</c:v>
                </c:pt>
                <c:pt idx="103174">
                  <c:v>2.33957</c:v>
                </c:pt>
                <c:pt idx="103175">
                  <c:v>2.33959</c:v>
                </c:pt>
                <c:pt idx="103176">
                  <c:v>2.33961</c:v>
                </c:pt>
                <c:pt idx="103177">
                  <c:v>2.33964</c:v>
                </c:pt>
                <c:pt idx="103178">
                  <c:v>2.33966</c:v>
                </c:pt>
                <c:pt idx="103179">
                  <c:v>2.33968</c:v>
                </c:pt>
                <c:pt idx="103180">
                  <c:v>2.3397</c:v>
                </c:pt>
                <c:pt idx="103181">
                  <c:v>2.33973</c:v>
                </c:pt>
                <c:pt idx="103182">
                  <c:v>2.33975</c:v>
                </c:pt>
                <c:pt idx="103183">
                  <c:v>2.33977</c:v>
                </c:pt>
                <c:pt idx="103184">
                  <c:v>2.3398</c:v>
                </c:pt>
                <c:pt idx="103185">
                  <c:v>2.33982</c:v>
                </c:pt>
                <c:pt idx="103186">
                  <c:v>2.33984</c:v>
                </c:pt>
                <c:pt idx="103187">
                  <c:v>2.33986</c:v>
                </c:pt>
                <c:pt idx="103188">
                  <c:v>2.33989</c:v>
                </c:pt>
                <c:pt idx="103189">
                  <c:v>2.33991</c:v>
                </c:pt>
                <c:pt idx="103190">
                  <c:v>2.33993</c:v>
                </c:pt>
                <c:pt idx="103191">
                  <c:v>2.33995</c:v>
                </c:pt>
                <c:pt idx="103192">
                  <c:v>2.33998</c:v>
                </c:pt>
                <c:pt idx="103193">
                  <c:v>2.34</c:v>
                </c:pt>
                <c:pt idx="103194">
                  <c:v>2.34002</c:v>
                </c:pt>
                <c:pt idx="103195">
                  <c:v>2.34004</c:v>
                </c:pt>
                <c:pt idx="103196">
                  <c:v>2.34007</c:v>
                </c:pt>
                <c:pt idx="103197">
                  <c:v>2.34009</c:v>
                </c:pt>
                <c:pt idx="103198">
                  <c:v>2.34011</c:v>
                </c:pt>
                <c:pt idx="103199">
                  <c:v>2.34014</c:v>
                </c:pt>
                <c:pt idx="103200">
                  <c:v>2.34016</c:v>
                </c:pt>
                <c:pt idx="103201">
                  <c:v>2.34018</c:v>
                </c:pt>
                <c:pt idx="103202">
                  <c:v>2.3402</c:v>
                </c:pt>
                <c:pt idx="103203">
                  <c:v>2.34023</c:v>
                </c:pt>
                <c:pt idx="103204">
                  <c:v>2.34025</c:v>
                </c:pt>
                <c:pt idx="103205">
                  <c:v>2.34027</c:v>
                </c:pt>
                <c:pt idx="103206">
                  <c:v>2.34029</c:v>
                </c:pt>
                <c:pt idx="103207">
                  <c:v>2.34032</c:v>
                </c:pt>
                <c:pt idx="103208">
                  <c:v>2.34034</c:v>
                </c:pt>
                <c:pt idx="103209">
                  <c:v>2.34036</c:v>
                </c:pt>
                <c:pt idx="103210">
                  <c:v>2.34038</c:v>
                </c:pt>
                <c:pt idx="103211">
                  <c:v>2.34041</c:v>
                </c:pt>
                <c:pt idx="103212">
                  <c:v>2.34043</c:v>
                </c:pt>
                <c:pt idx="103213">
                  <c:v>2.34045</c:v>
                </c:pt>
                <c:pt idx="103214">
                  <c:v>2.34048</c:v>
                </c:pt>
                <c:pt idx="103215">
                  <c:v>2.3405</c:v>
                </c:pt>
                <c:pt idx="103216">
                  <c:v>2.34052</c:v>
                </c:pt>
                <c:pt idx="103217">
                  <c:v>2.34054</c:v>
                </c:pt>
                <c:pt idx="103218">
                  <c:v>2.34057</c:v>
                </c:pt>
                <c:pt idx="103219">
                  <c:v>2.34059</c:v>
                </c:pt>
                <c:pt idx="103220">
                  <c:v>2.34061</c:v>
                </c:pt>
                <c:pt idx="103221">
                  <c:v>2.34063</c:v>
                </c:pt>
                <c:pt idx="103222">
                  <c:v>2.34066</c:v>
                </c:pt>
                <c:pt idx="103223">
                  <c:v>2.34068</c:v>
                </c:pt>
                <c:pt idx="103224">
                  <c:v>2.3407</c:v>
                </c:pt>
                <c:pt idx="103225">
                  <c:v>2.34073</c:v>
                </c:pt>
                <c:pt idx="103226">
                  <c:v>2.34075</c:v>
                </c:pt>
                <c:pt idx="103227">
                  <c:v>2.34077</c:v>
                </c:pt>
                <c:pt idx="103228">
                  <c:v>2.34079</c:v>
                </c:pt>
                <c:pt idx="103229">
                  <c:v>2.34082</c:v>
                </c:pt>
                <c:pt idx="103230">
                  <c:v>2.34084</c:v>
                </c:pt>
                <c:pt idx="103231">
                  <c:v>2.34086</c:v>
                </c:pt>
                <c:pt idx="103232">
                  <c:v>2.34088</c:v>
                </c:pt>
                <c:pt idx="103233">
                  <c:v>2.34091</c:v>
                </c:pt>
                <c:pt idx="103234">
                  <c:v>2.34093</c:v>
                </c:pt>
                <c:pt idx="103235">
                  <c:v>2.34095</c:v>
                </c:pt>
                <c:pt idx="103236">
                  <c:v>2.34097</c:v>
                </c:pt>
                <c:pt idx="103237">
                  <c:v>2.341</c:v>
                </c:pt>
                <c:pt idx="103238">
                  <c:v>2.34102</c:v>
                </c:pt>
                <c:pt idx="103239">
                  <c:v>2.34104</c:v>
                </c:pt>
                <c:pt idx="103240">
                  <c:v>2.34107</c:v>
                </c:pt>
                <c:pt idx="103241">
                  <c:v>2.34109</c:v>
                </c:pt>
                <c:pt idx="103242">
                  <c:v>2.34111</c:v>
                </c:pt>
                <c:pt idx="103243">
                  <c:v>2.34113</c:v>
                </c:pt>
                <c:pt idx="103244">
                  <c:v>2.34116</c:v>
                </c:pt>
                <c:pt idx="103245">
                  <c:v>2.34118</c:v>
                </c:pt>
                <c:pt idx="103246">
                  <c:v>2.3412</c:v>
                </c:pt>
                <c:pt idx="103247">
                  <c:v>2.34122</c:v>
                </c:pt>
                <c:pt idx="103248">
                  <c:v>2.34125</c:v>
                </c:pt>
                <c:pt idx="103249">
                  <c:v>2.34127</c:v>
                </c:pt>
                <c:pt idx="103250">
                  <c:v>2.34129</c:v>
                </c:pt>
                <c:pt idx="103251">
                  <c:v>2.34131</c:v>
                </c:pt>
                <c:pt idx="103252">
                  <c:v>2.34134</c:v>
                </c:pt>
                <c:pt idx="103253">
                  <c:v>2.34136</c:v>
                </c:pt>
                <c:pt idx="103254">
                  <c:v>2.34138</c:v>
                </c:pt>
                <c:pt idx="103255">
                  <c:v>2.34141</c:v>
                </c:pt>
                <c:pt idx="103256">
                  <c:v>2.34143</c:v>
                </c:pt>
                <c:pt idx="103257">
                  <c:v>2.34145</c:v>
                </c:pt>
                <c:pt idx="103258">
                  <c:v>2.34147</c:v>
                </c:pt>
                <c:pt idx="103259">
                  <c:v>2.3415</c:v>
                </c:pt>
                <c:pt idx="103260">
                  <c:v>2.34152</c:v>
                </c:pt>
                <c:pt idx="103261">
                  <c:v>2.34154</c:v>
                </c:pt>
                <c:pt idx="103262">
                  <c:v>2.34157</c:v>
                </c:pt>
                <c:pt idx="103263">
                  <c:v>2.34159</c:v>
                </c:pt>
                <c:pt idx="103264">
                  <c:v>2.34161</c:v>
                </c:pt>
                <c:pt idx="103265">
                  <c:v>2.34163</c:v>
                </c:pt>
                <c:pt idx="103266">
                  <c:v>2.34165</c:v>
                </c:pt>
                <c:pt idx="103267">
                  <c:v>2.34168</c:v>
                </c:pt>
                <c:pt idx="103268">
                  <c:v>2.3417</c:v>
                </c:pt>
                <c:pt idx="103269">
                  <c:v>2.34172</c:v>
                </c:pt>
                <c:pt idx="103270">
                  <c:v>2.34175</c:v>
                </c:pt>
                <c:pt idx="103271">
                  <c:v>2.34177</c:v>
                </c:pt>
                <c:pt idx="103272">
                  <c:v>2.34179</c:v>
                </c:pt>
                <c:pt idx="103273">
                  <c:v>2.34181</c:v>
                </c:pt>
                <c:pt idx="103274">
                  <c:v>2.34184</c:v>
                </c:pt>
                <c:pt idx="103275">
                  <c:v>2.34186</c:v>
                </c:pt>
                <c:pt idx="103276">
                  <c:v>2.34188</c:v>
                </c:pt>
                <c:pt idx="103277">
                  <c:v>2.34191</c:v>
                </c:pt>
                <c:pt idx="103278">
                  <c:v>2.34193</c:v>
                </c:pt>
                <c:pt idx="103279">
                  <c:v>2.34195</c:v>
                </c:pt>
                <c:pt idx="103280">
                  <c:v>2.34197</c:v>
                </c:pt>
                <c:pt idx="103281">
                  <c:v>2.34199</c:v>
                </c:pt>
                <c:pt idx="103282">
                  <c:v>2.34202</c:v>
                </c:pt>
                <c:pt idx="103283">
                  <c:v>2.34204</c:v>
                </c:pt>
                <c:pt idx="103284">
                  <c:v>2.34206</c:v>
                </c:pt>
                <c:pt idx="103285">
                  <c:v>2.34209</c:v>
                </c:pt>
                <c:pt idx="103286">
                  <c:v>2.34211</c:v>
                </c:pt>
                <c:pt idx="103287">
                  <c:v>2.34213</c:v>
                </c:pt>
                <c:pt idx="103288">
                  <c:v>2.34215</c:v>
                </c:pt>
                <c:pt idx="103289">
                  <c:v>2.34218</c:v>
                </c:pt>
                <c:pt idx="103290">
                  <c:v>2.3422</c:v>
                </c:pt>
                <c:pt idx="103291">
                  <c:v>2.34222</c:v>
                </c:pt>
                <c:pt idx="103292">
                  <c:v>2.34225</c:v>
                </c:pt>
                <c:pt idx="103293">
                  <c:v>2.34227</c:v>
                </c:pt>
                <c:pt idx="103294">
                  <c:v>2.34229</c:v>
                </c:pt>
                <c:pt idx="103295">
                  <c:v>2.34231</c:v>
                </c:pt>
                <c:pt idx="103296">
                  <c:v>2.34234</c:v>
                </c:pt>
                <c:pt idx="103297">
                  <c:v>2.34236</c:v>
                </c:pt>
                <c:pt idx="103298">
                  <c:v>2.34238</c:v>
                </c:pt>
                <c:pt idx="103299">
                  <c:v>2.3424</c:v>
                </c:pt>
                <c:pt idx="103300">
                  <c:v>2.34243</c:v>
                </c:pt>
                <c:pt idx="103301">
                  <c:v>2.34245</c:v>
                </c:pt>
                <c:pt idx="103302">
                  <c:v>2.34247</c:v>
                </c:pt>
                <c:pt idx="103303">
                  <c:v>2.34249</c:v>
                </c:pt>
                <c:pt idx="103304">
                  <c:v>2.34252</c:v>
                </c:pt>
                <c:pt idx="103305">
                  <c:v>2.34254</c:v>
                </c:pt>
                <c:pt idx="103306">
                  <c:v>2.34256</c:v>
                </c:pt>
                <c:pt idx="103307">
                  <c:v>2.34259</c:v>
                </c:pt>
                <c:pt idx="103308">
                  <c:v>2.34261</c:v>
                </c:pt>
                <c:pt idx="103309">
                  <c:v>2.34263</c:v>
                </c:pt>
                <c:pt idx="103310">
                  <c:v>2.34265</c:v>
                </c:pt>
                <c:pt idx="103311">
                  <c:v>2.34268</c:v>
                </c:pt>
                <c:pt idx="103312">
                  <c:v>2.3427</c:v>
                </c:pt>
                <c:pt idx="103313">
                  <c:v>2.34272</c:v>
                </c:pt>
                <c:pt idx="103314">
                  <c:v>2.34274</c:v>
                </c:pt>
                <c:pt idx="103315">
                  <c:v>2.34277</c:v>
                </c:pt>
                <c:pt idx="103316">
                  <c:v>2.34279</c:v>
                </c:pt>
                <c:pt idx="103317">
                  <c:v>2.34281</c:v>
                </c:pt>
                <c:pt idx="103318">
                  <c:v>2.34283</c:v>
                </c:pt>
                <c:pt idx="103319">
                  <c:v>2.34286</c:v>
                </c:pt>
                <c:pt idx="103320">
                  <c:v>2.34288</c:v>
                </c:pt>
                <c:pt idx="103321">
                  <c:v>2.3429</c:v>
                </c:pt>
                <c:pt idx="103322">
                  <c:v>2.34293</c:v>
                </c:pt>
                <c:pt idx="103323">
                  <c:v>2.34295</c:v>
                </c:pt>
                <c:pt idx="103324">
                  <c:v>2.34297</c:v>
                </c:pt>
                <c:pt idx="103325">
                  <c:v>2.34299</c:v>
                </c:pt>
                <c:pt idx="103326">
                  <c:v>2.34302</c:v>
                </c:pt>
                <c:pt idx="103327">
                  <c:v>2.34304</c:v>
                </c:pt>
                <c:pt idx="103328">
                  <c:v>2.34306</c:v>
                </c:pt>
                <c:pt idx="103329">
                  <c:v>2.34308</c:v>
                </c:pt>
                <c:pt idx="103330">
                  <c:v>2.34311</c:v>
                </c:pt>
                <c:pt idx="103331">
                  <c:v>2.34313</c:v>
                </c:pt>
                <c:pt idx="103332">
                  <c:v>2.34315</c:v>
                </c:pt>
                <c:pt idx="103333">
                  <c:v>2.34318</c:v>
                </c:pt>
                <c:pt idx="103334">
                  <c:v>2.3432</c:v>
                </c:pt>
                <c:pt idx="103335">
                  <c:v>2.34322</c:v>
                </c:pt>
                <c:pt idx="103336">
                  <c:v>2.34324</c:v>
                </c:pt>
                <c:pt idx="103337">
                  <c:v>2.34327</c:v>
                </c:pt>
                <c:pt idx="103338">
                  <c:v>2.34329</c:v>
                </c:pt>
                <c:pt idx="103339">
                  <c:v>2.34331</c:v>
                </c:pt>
                <c:pt idx="103340">
                  <c:v>2.34333</c:v>
                </c:pt>
                <c:pt idx="103341">
                  <c:v>2.34336</c:v>
                </c:pt>
                <c:pt idx="103342">
                  <c:v>2.34338</c:v>
                </c:pt>
                <c:pt idx="103343">
                  <c:v>2.3434</c:v>
                </c:pt>
                <c:pt idx="103344">
                  <c:v>2.34342</c:v>
                </c:pt>
                <c:pt idx="103345">
                  <c:v>2.34345</c:v>
                </c:pt>
                <c:pt idx="103346">
                  <c:v>2.34347</c:v>
                </c:pt>
                <c:pt idx="103347">
                  <c:v>2.34349</c:v>
                </c:pt>
                <c:pt idx="103348">
                  <c:v>2.34352</c:v>
                </c:pt>
                <c:pt idx="103349">
                  <c:v>2.34354</c:v>
                </c:pt>
                <c:pt idx="103350">
                  <c:v>2.34356</c:v>
                </c:pt>
                <c:pt idx="103351">
                  <c:v>2.34358</c:v>
                </c:pt>
                <c:pt idx="103352">
                  <c:v>2.34361</c:v>
                </c:pt>
                <c:pt idx="103353">
                  <c:v>2.34363</c:v>
                </c:pt>
                <c:pt idx="103354">
                  <c:v>2.34365</c:v>
                </c:pt>
                <c:pt idx="103355">
                  <c:v>2.34367</c:v>
                </c:pt>
                <c:pt idx="103356">
                  <c:v>2.3437</c:v>
                </c:pt>
                <c:pt idx="103357">
                  <c:v>2.34372</c:v>
                </c:pt>
                <c:pt idx="103358">
                  <c:v>2.34374</c:v>
                </c:pt>
                <c:pt idx="103359">
                  <c:v>2.34376</c:v>
                </c:pt>
                <c:pt idx="103360">
                  <c:v>2.34379</c:v>
                </c:pt>
                <c:pt idx="103361">
                  <c:v>2.34381</c:v>
                </c:pt>
                <c:pt idx="103362">
                  <c:v>2.34383</c:v>
                </c:pt>
                <c:pt idx="103363">
                  <c:v>2.34386</c:v>
                </c:pt>
                <c:pt idx="103364">
                  <c:v>2.34388</c:v>
                </c:pt>
                <c:pt idx="103365">
                  <c:v>2.3439</c:v>
                </c:pt>
                <c:pt idx="103366">
                  <c:v>2.34392</c:v>
                </c:pt>
                <c:pt idx="103367">
                  <c:v>2.34395</c:v>
                </c:pt>
                <c:pt idx="103368">
                  <c:v>2.34397</c:v>
                </c:pt>
                <c:pt idx="103369">
                  <c:v>2.34399</c:v>
                </c:pt>
                <c:pt idx="103370">
                  <c:v>2.34401</c:v>
                </c:pt>
                <c:pt idx="103371">
                  <c:v>2.34404</c:v>
                </c:pt>
                <c:pt idx="103372">
                  <c:v>2.34406</c:v>
                </c:pt>
                <c:pt idx="103373">
                  <c:v>2.34408</c:v>
                </c:pt>
                <c:pt idx="103374">
                  <c:v>2.3441</c:v>
                </c:pt>
                <c:pt idx="103375">
                  <c:v>2.34413</c:v>
                </c:pt>
                <c:pt idx="103376">
                  <c:v>2.34415</c:v>
                </c:pt>
                <c:pt idx="103377">
                  <c:v>2.34417</c:v>
                </c:pt>
                <c:pt idx="103378">
                  <c:v>2.3442</c:v>
                </c:pt>
                <c:pt idx="103379">
                  <c:v>2.34422</c:v>
                </c:pt>
                <c:pt idx="103380">
                  <c:v>2.34424</c:v>
                </c:pt>
                <c:pt idx="103381">
                  <c:v>2.34426</c:v>
                </c:pt>
                <c:pt idx="103382">
                  <c:v>2.34429</c:v>
                </c:pt>
                <c:pt idx="103383">
                  <c:v>2.34431</c:v>
                </c:pt>
                <c:pt idx="103384">
                  <c:v>2.34433</c:v>
                </c:pt>
                <c:pt idx="103385">
                  <c:v>2.34435</c:v>
                </c:pt>
                <c:pt idx="103386">
                  <c:v>2.34438</c:v>
                </c:pt>
                <c:pt idx="103387">
                  <c:v>2.3444</c:v>
                </c:pt>
                <c:pt idx="103388">
                  <c:v>2.34442</c:v>
                </c:pt>
                <c:pt idx="103389">
                  <c:v>2.34444</c:v>
                </c:pt>
                <c:pt idx="103390">
                  <c:v>2.34447</c:v>
                </c:pt>
                <c:pt idx="103391">
                  <c:v>2.34449</c:v>
                </c:pt>
                <c:pt idx="103392">
                  <c:v>2.34451</c:v>
                </c:pt>
                <c:pt idx="103393">
                  <c:v>2.34454</c:v>
                </c:pt>
                <c:pt idx="103394">
                  <c:v>2.34456</c:v>
                </c:pt>
                <c:pt idx="103395">
                  <c:v>2.34458</c:v>
                </c:pt>
                <c:pt idx="103396">
                  <c:v>2.3446</c:v>
                </c:pt>
                <c:pt idx="103397">
                  <c:v>2.34463</c:v>
                </c:pt>
                <c:pt idx="103398">
                  <c:v>2.34465</c:v>
                </c:pt>
                <c:pt idx="103399">
                  <c:v>2.34467</c:v>
                </c:pt>
                <c:pt idx="103400">
                  <c:v>2.34469</c:v>
                </c:pt>
                <c:pt idx="103401">
                  <c:v>2.34472</c:v>
                </c:pt>
                <c:pt idx="103402">
                  <c:v>2.34474</c:v>
                </c:pt>
                <c:pt idx="103403">
                  <c:v>2.34476</c:v>
                </c:pt>
                <c:pt idx="103404">
                  <c:v>2.34478</c:v>
                </c:pt>
                <c:pt idx="103405">
                  <c:v>2.34481</c:v>
                </c:pt>
                <c:pt idx="103406">
                  <c:v>2.34483</c:v>
                </c:pt>
                <c:pt idx="103407">
                  <c:v>2.34485</c:v>
                </c:pt>
                <c:pt idx="103408">
                  <c:v>2.34488</c:v>
                </c:pt>
                <c:pt idx="103409">
                  <c:v>2.3449</c:v>
                </c:pt>
                <c:pt idx="103410">
                  <c:v>2.34492</c:v>
                </c:pt>
                <c:pt idx="103411">
                  <c:v>2.34494</c:v>
                </c:pt>
                <c:pt idx="103412">
                  <c:v>2.34497</c:v>
                </c:pt>
                <c:pt idx="103413">
                  <c:v>2.34499</c:v>
                </c:pt>
                <c:pt idx="103414">
                  <c:v>2.34501</c:v>
                </c:pt>
                <c:pt idx="103415">
                  <c:v>2.34503</c:v>
                </c:pt>
                <c:pt idx="103416">
                  <c:v>2.34506</c:v>
                </c:pt>
                <c:pt idx="103417">
                  <c:v>2.34508</c:v>
                </c:pt>
                <c:pt idx="103418">
                  <c:v>2.3451</c:v>
                </c:pt>
                <c:pt idx="103419">
                  <c:v>2.34512</c:v>
                </c:pt>
                <c:pt idx="103420">
                  <c:v>2.34515</c:v>
                </c:pt>
                <c:pt idx="103421">
                  <c:v>2.34517</c:v>
                </c:pt>
                <c:pt idx="103422">
                  <c:v>2.34519</c:v>
                </c:pt>
                <c:pt idx="103423">
                  <c:v>2.34522</c:v>
                </c:pt>
                <c:pt idx="103424">
                  <c:v>2.34524</c:v>
                </c:pt>
                <c:pt idx="103425">
                  <c:v>2.34526</c:v>
                </c:pt>
                <c:pt idx="103426">
                  <c:v>2.34528</c:v>
                </c:pt>
                <c:pt idx="103427">
                  <c:v>2.34531</c:v>
                </c:pt>
                <c:pt idx="103428">
                  <c:v>2.34533</c:v>
                </c:pt>
                <c:pt idx="103429">
                  <c:v>2.34535</c:v>
                </c:pt>
                <c:pt idx="103430">
                  <c:v>2.34537</c:v>
                </c:pt>
                <c:pt idx="103431">
                  <c:v>2.3454</c:v>
                </c:pt>
                <c:pt idx="103432">
                  <c:v>2.34542</c:v>
                </c:pt>
                <c:pt idx="103433">
                  <c:v>2.34544</c:v>
                </c:pt>
                <c:pt idx="103434">
                  <c:v>2.34546</c:v>
                </c:pt>
                <c:pt idx="103435">
                  <c:v>2.34549</c:v>
                </c:pt>
                <c:pt idx="103436">
                  <c:v>2.34551</c:v>
                </c:pt>
                <c:pt idx="103437">
                  <c:v>2.34553</c:v>
                </c:pt>
                <c:pt idx="103438">
                  <c:v>2.34556</c:v>
                </c:pt>
                <c:pt idx="103439">
                  <c:v>2.34558</c:v>
                </c:pt>
                <c:pt idx="103440">
                  <c:v>2.3456</c:v>
                </c:pt>
                <c:pt idx="103441">
                  <c:v>2.34562</c:v>
                </c:pt>
                <c:pt idx="103442">
                  <c:v>2.34565</c:v>
                </c:pt>
                <c:pt idx="103443">
                  <c:v>2.34567</c:v>
                </c:pt>
                <c:pt idx="103444">
                  <c:v>2.34569</c:v>
                </c:pt>
                <c:pt idx="103445">
                  <c:v>2.34571</c:v>
                </c:pt>
                <c:pt idx="103446">
                  <c:v>2.34574</c:v>
                </c:pt>
                <c:pt idx="103447">
                  <c:v>2.34576</c:v>
                </c:pt>
                <c:pt idx="103448">
                  <c:v>2.34578</c:v>
                </c:pt>
                <c:pt idx="103449">
                  <c:v>2.3458</c:v>
                </c:pt>
                <c:pt idx="103450">
                  <c:v>2.34583</c:v>
                </c:pt>
                <c:pt idx="103451">
                  <c:v>2.34585</c:v>
                </c:pt>
                <c:pt idx="103452">
                  <c:v>2.34587</c:v>
                </c:pt>
                <c:pt idx="103453">
                  <c:v>2.3459</c:v>
                </c:pt>
                <c:pt idx="103454">
                  <c:v>2.34592</c:v>
                </c:pt>
                <c:pt idx="103455">
                  <c:v>2.34594</c:v>
                </c:pt>
                <c:pt idx="103456">
                  <c:v>2.34596</c:v>
                </c:pt>
                <c:pt idx="103457">
                  <c:v>2.34599</c:v>
                </c:pt>
                <c:pt idx="103458">
                  <c:v>2.34601</c:v>
                </c:pt>
                <c:pt idx="103459">
                  <c:v>2.34603</c:v>
                </c:pt>
                <c:pt idx="103460">
                  <c:v>2.34605</c:v>
                </c:pt>
                <c:pt idx="103461">
                  <c:v>2.34608</c:v>
                </c:pt>
                <c:pt idx="103462">
                  <c:v>2.3461</c:v>
                </c:pt>
                <c:pt idx="103463">
                  <c:v>2.34612</c:v>
                </c:pt>
                <c:pt idx="103464">
                  <c:v>2.34614</c:v>
                </c:pt>
                <c:pt idx="103465">
                  <c:v>2.34617</c:v>
                </c:pt>
                <c:pt idx="103466">
                  <c:v>2.34619</c:v>
                </c:pt>
                <c:pt idx="103467">
                  <c:v>2.34621</c:v>
                </c:pt>
                <c:pt idx="103468">
                  <c:v>2.34624</c:v>
                </c:pt>
                <c:pt idx="103469">
                  <c:v>2.34626</c:v>
                </c:pt>
                <c:pt idx="103470">
                  <c:v>2.34628</c:v>
                </c:pt>
                <c:pt idx="103471">
                  <c:v>2.3463</c:v>
                </c:pt>
                <c:pt idx="103472">
                  <c:v>2.34633</c:v>
                </c:pt>
                <c:pt idx="103473">
                  <c:v>2.34635</c:v>
                </c:pt>
                <c:pt idx="103474">
                  <c:v>2.34637</c:v>
                </c:pt>
                <c:pt idx="103475">
                  <c:v>2.34639</c:v>
                </c:pt>
                <c:pt idx="103476">
                  <c:v>2.34642</c:v>
                </c:pt>
                <c:pt idx="103477">
                  <c:v>2.34644</c:v>
                </c:pt>
                <c:pt idx="103478">
                  <c:v>2.34646</c:v>
                </c:pt>
                <c:pt idx="103479">
                  <c:v>2.34648</c:v>
                </c:pt>
                <c:pt idx="103480">
                  <c:v>2.34651</c:v>
                </c:pt>
                <c:pt idx="103481">
                  <c:v>2.34653</c:v>
                </c:pt>
                <c:pt idx="103482">
                  <c:v>2.34655</c:v>
                </c:pt>
                <c:pt idx="103483">
                  <c:v>2.34658</c:v>
                </c:pt>
                <c:pt idx="103484">
                  <c:v>2.3466</c:v>
                </c:pt>
                <c:pt idx="103485">
                  <c:v>2.34662</c:v>
                </c:pt>
                <c:pt idx="103486">
                  <c:v>2.34664</c:v>
                </c:pt>
                <c:pt idx="103487">
                  <c:v>2.34667</c:v>
                </c:pt>
                <c:pt idx="103488">
                  <c:v>2.34669</c:v>
                </c:pt>
                <c:pt idx="103489">
                  <c:v>2.34671</c:v>
                </c:pt>
                <c:pt idx="103490">
                  <c:v>2.34673</c:v>
                </c:pt>
                <c:pt idx="103491">
                  <c:v>2.34676</c:v>
                </c:pt>
                <c:pt idx="103492">
                  <c:v>2.34678</c:v>
                </c:pt>
                <c:pt idx="103493">
                  <c:v>2.3468</c:v>
                </c:pt>
                <c:pt idx="103494">
                  <c:v>2.34682</c:v>
                </c:pt>
                <c:pt idx="103495">
                  <c:v>2.34685</c:v>
                </c:pt>
                <c:pt idx="103496">
                  <c:v>2.34687</c:v>
                </c:pt>
                <c:pt idx="103497">
                  <c:v>2.34689</c:v>
                </c:pt>
                <c:pt idx="103498">
                  <c:v>2.34692</c:v>
                </c:pt>
                <c:pt idx="103499">
                  <c:v>2.34694</c:v>
                </c:pt>
                <c:pt idx="103500">
                  <c:v>2.34696</c:v>
                </c:pt>
                <c:pt idx="103501">
                  <c:v>2.34698</c:v>
                </c:pt>
                <c:pt idx="103502">
                  <c:v>2.34701</c:v>
                </c:pt>
                <c:pt idx="103503">
                  <c:v>2.34703</c:v>
                </c:pt>
                <c:pt idx="103504">
                  <c:v>2.34705</c:v>
                </c:pt>
                <c:pt idx="103505">
                  <c:v>2.34707</c:v>
                </c:pt>
                <c:pt idx="103506">
                  <c:v>2.3471</c:v>
                </c:pt>
                <c:pt idx="103507">
                  <c:v>2.34712</c:v>
                </c:pt>
                <c:pt idx="103508">
                  <c:v>2.34714</c:v>
                </c:pt>
                <c:pt idx="103509">
                  <c:v>2.34717</c:v>
                </c:pt>
                <c:pt idx="103510">
                  <c:v>2.34719</c:v>
                </c:pt>
                <c:pt idx="103511">
                  <c:v>2.34721</c:v>
                </c:pt>
                <c:pt idx="103512">
                  <c:v>2.34723</c:v>
                </c:pt>
                <c:pt idx="103513">
                  <c:v>2.34726</c:v>
                </c:pt>
                <c:pt idx="103514">
                  <c:v>2.34728</c:v>
                </c:pt>
                <c:pt idx="103515">
                  <c:v>2.3473</c:v>
                </c:pt>
                <c:pt idx="103516">
                  <c:v>2.34732</c:v>
                </c:pt>
                <c:pt idx="103517">
                  <c:v>2.34735</c:v>
                </c:pt>
                <c:pt idx="103518">
                  <c:v>2.34737</c:v>
                </c:pt>
                <c:pt idx="103519">
                  <c:v>2.34739</c:v>
                </c:pt>
                <c:pt idx="103520">
                  <c:v>2.34741</c:v>
                </c:pt>
                <c:pt idx="103521">
                  <c:v>2.34744</c:v>
                </c:pt>
                <c:pt idx="103522">
                  <c:v>2.34746</c:v>
                </c:pt>
                <c:pt idx="103523">
                  <c:v>2.34748</c:v>
                </c:pt>
                <c:pt idx="103524">
                  <c:v>2.34751</c:v>
                </c:pt>
                <c:pt idx="103525">
                  <c:v>2.34753</c:v>
                </c:pt>
                <c:pt idx="103526">
                  <c:v>2.34755</c:v>
                </c:pt>
                <c:pt idx="103527">
                  <c:v>2.34757</c:v>
                </c:pt>
                <c:pt idx="103528">
                  <c:v>2.3476</c:v>
                </c:pt>
                <c:pt idx="103529">
                  <c:v>2.34762</c:v>
                </c:pt>
                <c:pt idx="103530">
                  <c:v>2.34764</c:v>
                </c:pt>
                <c:pt idx="103531">
                  <c:v>2.34766</c:v>
                </c:pt>
                <c:pt idx="103532">
                  <c:v>2.34769</c:v>
                </c:pt>
                <c:pt idx="103533">
                  <c:v>2.34771</c:v>
                </c:pt>
                <c:pt idx="103534">
                  <c:v>2.34773</c:v>
                </c:pt>
                <c:pt idx="103535">
                  <c:v>2.34775</c:v>
                </c:pt>
                <c:pt idx="103536">
                  <c:v>2.34778</c:v>
                </c:pt>
                <c:pt idx="103537">
                  <c:v>2.3478</c:v>
                </c:pt>
                <c:pt idx="103538">
                  <c:v>2.34782</c:v>
                </c:pt>
                <c:pt idx="103539">
                  <c:v>2.34785</c:v>
                </c:pt>
                <c:pt idx="103540">
                  <c:v>2.34787</c:v>
                </c:pt>
                <c:pt idx="103541">
                  <c:v>2.34789</c:v>
                </c:pt>
                <c:pt idx="103542">
                  <c:v>2.34791</c:v>
                </c:pt>
                <c:pt idx="103543">
                  <c:v>2.34794</c:v>
                </c:pt>
                <c:pt idx="103544">
                  <c:v>2.34796</c:v>
                </c:pt>
                <c:pt idx="103545">
                  <c:v>2.34798</c:v>
                </c:pt>
                <c:pt idx="103546">
                  <c:v>2.34801</c:v>
                </c:pt>
                <c:pt idx="103547">
                  <c:v>2.34803</c:v>
                </c:pt>
                <c:pt idx="103548">
                  <c:v>2.34805</c:v>
                </c:pt>
                <c:pt idx="103549">
                  <c:v>2.34807</c:v>
                </c:pt>
                <c:pt idx="103550">
                  <c:v>2.34809</c:v>
                </c:pt>
                <c:pt idx="103551">
                  <c:v>2.34812</c:v>
                </c:pt>
                <c:pt idx="103552">
                  <c:v>2.34814</c:v>
                </c:pt>
                <c:pt idx="103553">
                  <c:v>2.34816</c:v>
                </c:pt>
                <c:pt idx="103554">
                  <c:v>2.34819</c:v>
                </c:pt>
                <c:pt idx="103555">
                  <c:v>2.34821</c:v>
                </c:pt>
                <c:pt idx="103556">
                  <c:v>2.34823</c:v>
                </c:pt>
                <c:pt idx="103557">
                  <c:v>2.34825</c:v>
                </c:pt>
                <c:pt idx="103558">
                  <c:v>2.34828</c:v>
                </c:pt>
                <c:pt idx="103559">
                  <c:v>2.3483</c:v>
                </c:pt>
                <c:pt idx="103560">
                  <c:v>2.34832</c:v>
                </c:pt>
                <c:pt idx="103561">
                  <c:v>2.34835</c:v>
                </c:pt>
                <c:pt idx="103562">
                  <c:v>2.34837</c:v>
                </c:pt>
                <c:pt idx="103563">
                  <c:v>2.34839</c:v>
                </c:pt>
                <c:pt idx="103564">
                  <c:v>2.34841</c:v>
                </c:pt>
                <c:pt idx="103565">
                  <c:v>2.34843</c:v>
                </c:pt>
                <c:pt idx="103566">
                  <c:v>2.34846</c:v>
                </c:pt>
                <c:pt idx="103567">
                  <c:v>2.34848</c:v>
                </c:pt>
                <c:pt idx="103568">
                  <c:v>2.3485</c:v>
                </c:pt>
                <c:pt idx="103569">
                  <c:v>2.34853</c:v>
                </c:pt>
                <c:pt idx="103570">
                  <c:v>2.34855</c:v>
                </c:pt>
                <c:pt idx="103571">
                  <c:v>2.34857</c:v>
                </c:pt>
                <c:pt idx="103572">
                  <c:v>2.34859</c:v>
                </c:pt>
                <c:pt idx="103573">
                  <c:v>2.34862</c:v>
                </c:pt>
                <c:pt idx="103574">
                  <c:v>2.34864</c:v>
                </c:pt>
                <c:pt idx="103575">
                  <c:v>2.34866</c:v>
                </c:pt>
                <c:pt idx="103576">
                  <c:v>2.34869</c:v>
                </c:pt>
                <c:pt idx="103577">
                  <c:v>2.34871</c:v>
                </c:pt>
                <c:pt idx="103578">
                  <c:v>2.34873</c:v>
                </c:pt>
                <c:pt idx="103579">
                  <c:v>2.34875</c:v>
                </c:pt>
                <c:pt idx="103580">
                  <c:v>2.34878</c:v>
                </c:pt>
                <c:pt idx="103581">
                  <c:v>2.3488</c:v>
                </c:pt>
                <c:pt idx="103582">
                  <c:v>2.34882</c:v>
                </c:pt>
                <c:pt idx="103583">
                  <c:v>2.34884</c:v>
                </c:pt>
                <c:pt idx="103584">
                  <c:v>2.34887</c:v>
                </c:pt>
                <c:pt idx="103585">
                  <c:v>2.34889</c:v>
                </c:pt>
                <c:pt idx="103586">
                  <c:v>2.34891</c:v>
                </c:pt>
                <c:pt idx="103587">
                  <c:v>2.34893</c:v>
                </c:pt>
                <c:pt idx="103588">
                  <c:v>2.34896</c:v>
                </c:pt>
                <c:pt idx="103589">
                  <c:v>2.34898</c:v>
                </c:pt>
                <c:pt idx="103590">
                  <c:v>2.349</c:v>
                </c:pt>
                <c:pt idx="103591">
                  <c:v>2.34903</c:v>
                </c:pt>
                <c:pt idx="103592">
                  <c:v>2.34905</c:v>
                </c:pt>
                <c:pt idx="103593">
                  <c:v>2.34907</c:v>
                </c:pt>
                <c:pt idx="103594">
                  <c:v>2.34909</c:v>
                </c:pt>
                <c:pt idx="103595">
                  <c:v>2.34912</c:v>
                </c:pt>
                <c:pt idx="103596">
                  <c:v>2.34914</c:v>
                </c:pt>
                <c:pt idx="103597">
                  <c:v>2.34916</c:v>
                </c:pt>
                <c:pt idx="103598">
                  <c:v>2.34918</c:v>
                </c:pt>
                <c:pt idx="103599">
                  <c:v>2.34921</c:v>
                </c:pt>
                <c:pt idx="103600">
                  <c:v>2.34923</c:v>
                </c:pt>
                <c:pt idx="103601">
                  <c:v>2.34925</c:v>
                </c:pt>
                <c:pt idx="103602">
                  <c:v>2.34927</c:v>
                </c:pt>
                <c:pt idx="103603">
                  <c:v>2.3493</c:v>
                </c:pt>
                <c:pt idx="103604">
                  <c:v>2.34932</c:v>
                </c:pt>
                <c:pt idx="103605">
                  <c:v>2.34934</c:v>
                </c:pt>
                <c:pt idx="103606">
                  <c:v>2.34937</c:v>
                </c:pt>
                <c:pt idx="103607">
                  <c:v>2.34939</c:v>
                </c:pt>
                <c:pt idx="103608">
                  <c:v>2.34941</c:v>
                </c:pt>
                <c:pt idx="103609">
                  <c:v>2.34943</c:v>
                </c:pt>
                <c:pt idx="103610">
                  <c:v>2.34946</c:v>
                </c:pt>
                <c:pt idx="103611">
                  <c:v>2.34948</c:v>
                </c:pt>
                <c:pt idx="103612">
                  <c:v>2.3495</c:v>
                </c:pt>
                <c:pt idx="103613">
                  <c:v>2.34952</c:v>
                </c:pt>
                <c:pt idx="103614">
                  <c:v>2.34955</c:v>
                </c:pt>
                <c:pt idx="103615">
                  <c:v>2.34957</c:v>
                </c:pt>
                <c:pt idx="103616">
                  <c:v>2.34959</c:v>
                </c:pt>
                <c:pt idx="103617">
                  <c:v>2.34962</c:v>
                </c:pt>
                <c:pt idx="103618">
                  <c:v>2.34964</c:v>
                </c:pt>
                <c:pt idx="103619">
                  <c:v>2.34966</c:v>
                </c:pt>
                <c:pt idx="103620">
                  <c:v>2.34968</c:v>
                </c:pt>
                <c:pt idx="103621">
                  <c:v>2.34971</c:v>
                </c:pt>
                <c:pt idx="103622">
                  <c:v>2.34973</c:v>
                </c:pt>
                <c:pt idx="103623">
                  <c:v>2.34975</c:v>
                </c:pt>
                <c:pt idx="103624">
                  <c:v>2.34977</c:v>
                </c:pt>
                <c:pt idx="103625">
                  <c:v>2.3498</c:v>
                </c:pt>
                <c:pt idx="103626">
                  <c:v>2.34982</c:v>
                </c:pt>
                <c:pt idx="103627">
                  <c:v>2.34984</c:v>
                </c:pt>
                <c:pt idx="103628">
                  <c:v>2.34986</c:v>
                </c:pt>
                <c:pt idx="103629">
                  <c:v>2.34989</c:v>
                </c:pt>
                <c:pt idx="103630">
                  <c:v>2.34991</c:v>
                </c:pt>
                <c:pt idx="103631">
                  <c:v>2.34993</c:v>
                </c:pt>
                <c:pt idx="103632">
                  <c:v>2.34996</c:v>
                </c:pt>
                <c:pt idx="103633">
                  <c:v>2.34998</c:v>
                </c:pt>
                <c:pt idx="103634">
                  <c:v>2.35</c:v>
                </c:pt>
                <c:pt idx="103635">
                  <c:v>2.35002</c:v>
                </c:pt>
                <c:pt idx="103636">
                  <c:v>2.35005</c:v>
                </c:pt>
                <c:pt idx="103637">
                  <c:v>2.35007</c:v>
                </c:pt>
                <c:pt idx="103638">
                  <c:v>2.35009</c:v>
                </c:pt>
                <c:pt idx="103639">
                  <c:v>2.35011</c:v>
                </c:pt>
                <c:pt idx="103640">
                  <c:v>2.35014</c:v>
                </c:pt>
                <c:pt idx="103641">
                  <c:v>2.35016</c:v>
                </c:pt>
                <c:pt idx="103642">
                  <c:v>2.35018</c:v>
                </c:pt>
                <c:pt idx="103643">
                  <c:v>2.3502</c:v>
                </c:pt>
                <c:pt idx="103644">
                  <c:v>2.35023</c:v>
                </c:pt>
                <c:pt idx="103645">
                  <c:v>2.35025</c:v>
                </c:pt>
                <c:pt idx="103646">
                  <c:v>2.35027</c:v>
                </c:pt>
                <c:pt idx="103647">
                  <c:v>2.3503</c:v>
                </c:pt>
                <c:pt idx="103648">
                  <c:v>2.35032</c:v>
                </c:pt>
                <c:pt idx="103649">
                  <c:v>2.35034</c:v>
                </c:pt>
                <c:pt idx="103650">
                  <c:v>2.35036</c:v>
                </c:pt>
                <c:pt idx="103651">
                  <c:v>2.35039</c:v>
                </c:pt>
                <c:pt idx="103652">
                  <c:v>2.35041</c:v>
                </c:pt>
                <c:pt idx="103653">
                  <c:v>2.35043</c:v>
                </c:pt>
                <c:pt idx="103654">
                  <c:v>2.35045</c:v>
                </c:pt>
                <c:pt idx="103655">
                  <c:v>2.35048</c:v>
                </c:pt>
                <c:pt idx="103656">
                  <c:v>2.3505</c:v>
                </c:pt>
                <c:pt idx="103657">
                  <c:v>2.35052</c:v>
                </c:pt>
                <c:pt idx="103658">
                  <c:v>2.35054</c:v>
                </c:pt>
                <c:pt idx="103659">
                  <c:v>2.35057</c:v>
                </c:pt>
                <c:pt idx="103660">
                  <c:v>2.35059</c:v>
                </c:pt>
                <c:pt idx="103661">
                  <c:v>2.35061</c:v>
                </c:pt>
                <c:pt idx="103662">
                  <c:v>2.35064</c:v>
                </c:pt>
                <c:pt idx="103663">
                  <c:v>2.35066</c:v>
                </c:pt>
                <c:pt idx="103664">
                  <c:v>2.35068</c:v>
                </c:pt>
                <c:pt idx="103665">
                  <c:v>2.3507</c:v>
                </c:pt>
                <c:pt idx="103666">
                  <c:v>2.35073</c:v>
                </c:pt>
                <c:pt idx="103667">
                  <c:v>2.35075</c:v>
                </c:pt>
                <c:pt idx="103668">
                  <c:v>2.35077</c:v>
                </c:pt>
                <c:pt idx="103669">
                  <c:v>2.35079</c:v>
                </c:pt>
                <c:pt idx="103670">
                  <c:v>2.35082</c:v>
                </c:pt>
                <c:pt idx="103671">
                  <c:v>2.35084</c:v>
                </c:pt>
                <c:pt idx="103672">
                  <c:v>2.35086</c:v>
                </c:pt>
                <c:pt idx="103673">
                  <c:v>2.35088</c:v>
                </c:pt>
                <c:pt idx="103674">
                  <c:v>2.35091</c:v>
                </c:pt>
                <c:pt idx="103675">
                  <c:v>2.35093</c:v>
                </c:pt>
                <c:pt idx="103676">
                  <c:v>2.35095</c:v>
                </c:pt>
                <c:pt idx="103677">
                  <c:v>2.35098</c:v>
                </c:pt>
                <c:pt idx="103678">
                  <c:v>2.351</c:v>
                </c:pt>
                <c:pt idx="103679">
                  <c:v>2.35102</c:v>
                </c:pt>
                <c:pt idx="103680">
                  <c:v>2.35104</c:v>
                </c:pt>
                <c:pt idx="103681">
                  <c:v>2.35107</c:v>
                </c:pt>
                <c:pt idx="103682">
                  <c:v>2.35109</c:v>
                </c:pt>
                <c:pt idx="103683">
                  <c:v>2.35111</c:v>
                </c:pt>
                <c:pt idx="103684">
                  <c:v>2.35113</c:v>
                </c:pt>
                <c:pt idx="103685">
                  <c:v>2.35116</c:v>
                </c:pt>
                <c:pt idx="103686">
                  <c:v>2.35118</c:v>
                </c:pt>
                <c:pt idx="103687">
                  <c:v>2.3512</c:v>
                </c:pt>
                <c:pt idx="103688">
                  <c:v>2.35122</c:v>
                </c:pt>
                <c:pt idx="103689">
                  <c:v>2.35125</c:v>
                </c:pt>
                <c:pt idx="103690">
                  <c:v>2.35127</c:v>
                </c:pt>
                <c:pt idx="103691">
                  <c:v>2.35129</c:v>
                </c:pt>
                <c:pt idx="103692">
                  <c:v>2.35132</c:v>
                </c:pt>
                <c:pt idx="103693">
                  <c:v>2.35134</c:v>
                </c:pt>
                <c:pt idx="103694">
                  <c:v>2.35136</c:v>
                </c:pt>
                <c:pt idx="103695">
                  <c:v>2.35138</c:v>
                </c:pt>
                <c:pt idx="103696">
                  <c:v>2.35141</c:v>
                </c:pt>
                <c:pt idx="103697">
                  <c:v>2.35143</c:v>
                </c:pt>
                <c:pt idx="103698">
                  <c:v>2.35145</c:v>
                </c:pt>
                <c:pt idx="103699">
                  <c:v>2.35147</c:v>
                </c:pt>
                <c:pt idx="103700">
                  <c:v>2.3515</c:v>
                </c:pt>
                <c:pt idx="103701">
                  <c:v>2.35152</c:v>
                </c:pt>
                <c:pt idx="103702">
                  <c:v>2.35154</c:v>
                </c:pt>
                <c:pt idx="103703">
                  <c:v>2.35156</c:v>
                </c:pt>
                <c:pt idx="103704">
                  <c:v>2.35159</c:v>
                </c:pt>
                <c:pt idx="103705">
                  <c:v>2.35161</c:v>
                </c:pt>
                <c:pt idx="103706">
                  <c:v>2.35163</c:v>
                </c:pt>
                <c:pt idx="103707">
                  <c:v>2.35166</c:v>
                </c:pt>
                <c:pt idx="103708">
                  <c:v>2.35168</c:v>
                </c:pt>
                <c:pt idx="103709">
                  <c:v>2.3517</c:v>
                </c:pt>
                <c:pt idx="103710">
                  <c:v>2.35172</c:v>
                </c:pt>
                <c:pt idx="103711">
                  <c:v>2.35175</c:v>
                </c:pt>
                <c:pt idx="103712">
                  <c:v>2.35177</c:v>
                </c:pt>
                <c:pt idx="103713">
                  <c:v>2.35179</c:v>
                </c:pt>
                <c:pt idx="103714">
                  <c:v>2.35181</c:v>
                </c:pt>
                <c:pt idx="103715">
                  <c:v>2.35184</c:v>
                </c:pt>
                <c:pt idx="103716">
                  <c:v>2.35186</c:v>
                </c:pt>
                <c:pt idx="103717">
                  <c:v>2.35188</c:v>
                </c:pt>
                <c:pt idx="103718">
                  <c:v>2.3519</c:v>
                </c:pt>
                <c:pt idx="103719">
                  <c:v>2.35193</c:v>
                </c:pt>
                <c:pt idx="103720">
                  <c:v>2.35195</c:v>
                </c:pt>
                <c:pt idx="103721">
                  <c:v>2.35197</c:v>
                </c:pt>
                <c:pt idx="103722">
                  <c:v>2.352</c:v>
                </c:pt>
                <c:pt idx="103723">
                  <c:v>2.35202</c:v>
                </c:pt>
                <c:pt idx="103724">
                  <c:v>2.35204</c:v>
                </c:pt>
                <c:pt idx="103725">
                  <c:v>2.35206</c:v>
                </c:pt>
                <c:pt idx="103726">
                  <c:v>2.35209</c:v>
                </c:pt>
                <c:pt idx="103727">
                  <c:v>2.35211</c:v>
                </c:pt>
                <c:pt idx="103728">
                  <c:v>2.35213</c:v>
                </c:pt>
                <c:pt idx="103729">
                  <c:v>2.35215</c:v>
                </c:pt>
                <c:pt idx="103730">
                  <c:v>2.35218</c:v>
                </c:pt>
                <c:pt idx="103731">
                  <c:v>2.3522</c:v>
                </c:pt>
                <c:pt idx="103732">
                  <c:v>2.35222</c:v>
                </c:pt>
                <c:pt idx="103733">
                  <c:v>2.35224</c:v>
                </c:pt>
                <c:pt idx="103734">
                  <c:v>2.35227</c:v>
                </c:pt>
                <c:pt idx="103735">
                  <c:v>2.35229</c:v>
                </c:pt>
                <c:pt idx="103736">
                  <c:v>2.35231</c:v>
                </c:pt>
                <c:pt idx="103737">
                  <c:v>2.35234</c:v>
                </c:pt>
                <c:pt idx="103738">
                  <c:v>2.35236</c:v>
                </c:pt>
                <c:pt idx="103739">
                  <c:v>2.35238</c:v>
                </c:pt>
                <c:pt idx="103740">
                  <c:v>2.3524</c:v>
                </c:pt>
                <c:pt idx="103741">
                  <c:v>2.35243</c:v>
                </c:pt>
                <c:pt idx="103742">
                  <c:v>2.35245</c:v>
                </c:pt>
                <c:pt idx="103743">
                  <c:v>2.35247</c:v>
                </c:pt>
                <c:pt idx="103744">
                  <c:v>2.35249</c:v>
                </c:pt>
                <c:pt idx="103745">
                  <c:v>2.35252</c:v>
                </c:pt>
                <c:pt idx="103746">
                  <c:v>2.35254</c:v>
                </c:pt>
                <c:pt idx="103747">
                  <c:v>2.35256</c:v>
                </c:pt>
                <c:pt idx="103748">
                  <c:v>2.35258</c:v>
                </c:pt>
                <c:pt idx="103749">
                  <c:v>2.35261</c:v>
                </c:pt>
                <c:pt idx="103750">
                  <c:v>2.35263</c:v>
                </c:pt>
                <c:pt idx="103751">
                  <c:v>2.35265</c:v>
                </c:pt>
                <c:pt idx="103752">
                  <c:v>2.35268</c:v>
                </c:pt>
                <c:pt idx="103753">
                  <c:v>2.3527</c:v>
                </c:pt>
                <c:pt idx="103754">
                  <c:v>2.35272</c:v>
                </c:pt>
                <c:pt idx="103755">
                  <c:v>2.35274</c:v>
                </c:pt>
                <c:pt idx="103756">
                  <c:v>2.35277</c:v>
                </c:pt>
                <c:pt idx="103757">
                  <c:v>2.35279</c:v>
                </c:pt>
                <c:pt idx="103758">
                  <c:v>2.35281</c:v>
                </c:pt>
                <c:pt idx="103759">
                  <c:v>2.35283</c:v>
                </c:pt>
                <c:pt idx="103760">
                  <c:v>2.35286</c:v>
                </c:pt>
                <c:pt idx="103761">
                  <c:v>2.35288</c:v>
                </c:pt>
                <c:pt idx="103762">
                  <c:v>2.3529</c:v>
                </c:pt>
                <c:pt idx="103763">
                  <c:v>2.35292</c:v>
                </c:pt>
                <c:pt idx="103764">
                  <c:v>2.35295</c:v>
                </c:pt>
                <c:pt idx="103765">
                  <c:v>2.35297</c:v>
                </c:pt>
                <c:pt idx="103766">
                  <c:v>2.35299</c:v>
                </c:pt>
                <c:pt idx="103767">
                  <c:v>2.35302</c:v>
                </c:pt>
                <c:pt idx="103768">
                  <c:v>2.35304</c:v>
                </c:pt>
                <c:pt idx="103769">
                  <c:v>2.35306</c:v>
                </c:pt>
                <c:pt idx="103770">
                  <c:v>2.35308</c:v>
                </c:pt>
                <c:pt idx="103771">
                  <c:v>2.35311</c:v>
                </c:pt>
                <c:pt idx="103772">
                  <c:v>2.35313</c:v>
                </c:pt>
                <c:pt idx="103773">
                  <c:v>2.35315</c:v>
                </c:pt>
                <c:pt idx="103774">
                  <c:v>2.35317</c:v>
                </c:pt>
                <c:pt idx="103775">
                  <c:v>2.3532</c:v>
                </c:pt>
                <c:pt idx="103776">
                  <c:v>2.35322</c:v>
                </c:pt>
                <c:pt idx="103777">
                  <c:v>2.35324</c:v>
                </c:pt>
                <c:pt idx="103778">
                  <c:v>2.35326</c:v>
                </c:pt>
                <c:pt idx="103779">
                  <c:v>2.35329</c:v>
                </c:pt>
                <c:pt idx="103780">
                  <c:v>2.35331</c:v>
                </c:pt>
                <c:pt idx="103781">
                  <c:v>2.35333</c:v>
                </c:pt>
                <c:pt idx="103782">
                  <c:v>2.35336</c:v>
                </c:pt>
                <c:pt idx="103783">
                  <c:v>2.35338</c:v>
                </c:pt>
                <c:pt idx="103784">
                  <c:v>2.3534</c:v>
                </c:pt>
                <c:pt idx="103785">
                  <c:v>2.35342</c:v>
                </c:pt>
                <c:pt idx="103786">
                  <c:v>2.35345</c:v>
                </c:pt>
                <c:pt idx="103787">
                  <c:v>2.35347</c:v>
                </c:pt>
                <c:pt idx="103788">
                  <c:v>2.35349</c:v>
                </c:pt>
                <c:pt idx="103789">
                  <c:v>2.35351</c:v>
                </c:pt>
                <c:pt idx="103790">
                  <c:v>2.35354</c:v>
                </c:pt>
                <c:pt idx="103791">
                  <c:v>2.35356</c:v>
                </c:pt>
                <c:pt idx="103792">
                  <c:v>2.35358</c:v>
                </c:pt>
                <c:pt idx="103793">
                  <c:v>2.3536</c:v>
                </c:pt>
                <c:pt idx="103794">
                  <c:v>2.35363</c:v>
                </c:pt>
                <c:pt idx="103795">
                  <c:v>2.35365</c:v>
                </c:pt>
                <c:pt idx="103796">
                  <c:v>2.35367</c:v>
                </c:pt>
                <c:pt idx="103797">
                  <c:v>2.3537</c:v>
                </c:pt>
                <c:pt idx="103798">
                  <c:v>2.35372</c:v>
                </c:pt>
                <c:pt idx="103799">
                  <c:v>2.35374</c:v>
                </c:pt>
                <c:pt idx="103800">
                  <c:v>2.35376</c:v>
                </c:pt>
                <c:pt idx="103801">
                  <c:v>2.35379</c:v>
                </c:pt>
                <c:pt idx="103802">
                  <c:v>2.35381</c:v>
                </c:pt>
                <c:pt idx="103803">
                  <c:v>2.35383</c:v>
                </c:pt>
                <c:pt idx="103804">
                  <c:v>2.35385</c:v>
                </c:pt>
                <c:pt idx="103805">
                  <c:v>2.35388</c:v>
                </c:pt>
                <c:pt idx="103806">
                  <c:v>2.3539</c:v>
                </c:pt>
                <c:pt idx="103807">
                  <c:v>2.35392</c:v>
                </c:pt>
                <c:pt idx="103808">
                  <c:v>2.35395</c:v>
                </c:pt>
                <c:pt idx="103809">
                  <c:v>2.35397</c:v>
                </c:pt>
                <c:pt idx="103810">
                  <c:v>2.35399</c:v>
                </c:pt>
                <c:pt idx="103811">
                  <c:v>2.35401</c:v>
                </c:pt>
                <c:pt idx="103812">
                  <c:v>2.35404</c:v>
                </c:pt>
                <c:pt idx="103813">
                  <c:v>2.35406</c:v>
                </c:pt>
                <c:pt idx="103814">
                  <c:v>2.35408</c:v>
                </c:pt>
                <c:pt idx="103815">
                  <c:v>2.3541</c:v>
                </c:pt>
                <c:pt idx="103816">
                  <c:v>2.35413</c:v>
                </c:pt>
                <c:pt idx="103817">
                  <c:v>2.35415</c:v>
                </c:pt>
                <c:pt idx="103818">
                  <c:v>2.35417</c:v>
                </c:pt>
                <c:pt idx="103819">
                  <c:v>2.35419</c:v>
                </c:pt>
                <c:pt idx="103820">
                  <c:v>2.35422</c:v>
                </c:pt>
                <c:pt idx="103821">
                  <c:v>2.35424</c:v>
                </c:pt>
                <c:pt idx="103822">
                  <c:v>2.35426</c:v>
                </c:pt>
                <c:pt idx="103823">
                  <c:v>2.35429</c:v>
                </c:pt>
                <c:pt idx="103824">
                  <c:v>2.35431</c:v>
                </c:pt>
                <c:pt idx="103825">
                  <c:v>2.35433</c:v>
                </c:pt>
                <c:pt idx="103826">
                  <c:v>2.35435</c:v>
                </c:pt>
                <c:pt idx="103827">
                  <c:v>2.35438</c:v>
                </c:pt>
                <c:pt idx="103828">
                  <c:v>2.3544</c:v>
                </c:pt>
                <c:pt idx="103829">
                  <c:v>2.35442</c:v>
                </c:pt>
                <c:pt idx="103830">
                  <c:v>2.35444</c:v>
                </c:pt>
                <c:pt idx="103831">
                  <c:v>2.35447</c:v>
                </c:pt>
                <c:pt idx="103832">
                  <c:v>2.35449</c:v>
                </c:pt>
                <c:pt idx="103833">
                  <c:v>2.35451</c:v>
                </c:pt>
                <c:pt idx="103834">
                  <c:v>2.35453</c:v>
                </c:pt>
                <c:pt idx="103835">
                  <c:v>2.35456</c:v>
                </c:pt>
                <c:pt idx="103836">
                  <c:v>2.35458</c:v>
                </c:pt>
                <c:pt idx="103837">
                  <c:v>2.3546</c:v>
                </c:pt>
                <c:pt idx="103838">
                  <c:v>2.35463</c:v>
                </c:pt>
                <c:pt idx="103839">
                  <c:v>2.35465</c:v>
                </c:pt>
                <c:pt idx="103840">
                  <c:v>2.35467</c:v>
                </c:pt>
                <c:pt idx="103841">
                  <c:v>2.35469</c:v>
                </c:pt>
                <c:pt idx="103842">
                  <c:v>2.35472</c:v>
                </c:pt>
                <c:pt idx="103843">
                  <c:v>2.35474</c:v>
                </c:pt>
                <c:pt idx="103844">
                  <c:v>2.35476</c:v>
                </c:pt>
                <c:pt idx="103845">
                  <c:v>2.35479</c:v>
                </c:pt>
                <c:pt idx="103846">
                  <c:v>2.35481</c:v>
                </c:pt>
                <c:pt idx="103847">
                  <c:v>2.35483</c:v>
                </c:pt>
                <c:pt idx="103848">
                  <c:v>2.35485</c:v>
                </c:pt>
                <c:pt idx="103849">
                  <c:v>2.35487</c:v>
                </c:pt>
                <c:pt idx="103850">
                  <c:v>2.3549</c:v>
                </c:pt>
                <c:pt idx="103851">
                  <c:v>2.35492</c:v>
                </c:pt>
                <c:pt idx="103852">
                  <c:v>2.35494</c:v>
                </c:pt>
                <c:pt idx="103853">
                  <c:v>2.35497</c:v>
                </c:pt>
                <c:pt idx="103854">
                  <c:v>2.35499</c:v>
                </c:pt>
                <c:pt idx="103855">
                  <c:v>2.35501</c:v>
                </c:pt>
                <c:pt idx="103856">
                  <c:v>2.35503</c:v>
                </c:pt>
                <c:pt idx="103857">
                  <c:v>2.35506</c:v>
                </c:pt>
                <c:pt idx="103858">
                  <c:v>2.35508</c:v>
                </c:pt>
                <c:pt idx="103859">
                  <c:v>2.3551</c:v>
                </c:pt>
                <c:pt idx="103860">
                  <c:v>2.35513</c:v>
                </c:pt>
                <c:pt idx="103861">
                  <c:v>2.35515</c:v>
                </c:pt>
                <c:pt idx="103862">
                  <c:v>2.35517</c:v>
                </c:pt>
                <c:pt idx="103863">
                  <c:v>2.35519</c:v>
                </c:pt>
                <c:pt idx="103864">
                  <c:v>2.35521</c:v>
                </c:pt>
                <c:pt idx="103865">
                  <c:v>2.35524</c:v>
                </c:pt>
                <c:pt idx="103866">
                  <c:v>2.35526</c:v>
                </c:pt>
                <c:pt idx="103867">
                  <c:v>2.35528</c:v>
                </c:pt>
                <c:pt idx="103868">
                  <c:v>2.35531</c:v>
                </c:pt>
                <c:pt idx="103869">
                  <c:v>2.35533</c:v>
                </c:pt>
                <c:pt idx="103870">
                  <c:v>2.35535</c:v>
                </c:pt>
                <c:pt idx="103871">
                  <c:v>2.35537</c:v>
                </c:pt>
                <c:pt idx="103872">
                  <c:v>2.3554</c:v>
                </c:pt>
                <c:pt idx="103873">
                  <c:v>2.35542</c:v>
                </c:pt>
                <c:pt idx="103874">
                  <c:v>2.35544</c:v>
                </c:pt>
                <c:pt idx="103875">
                  <c:v>2.35547</c:v>
                </c:pt>
                <c:pt idx="103876">
                  <c:v>2.35549</c:v>
                </c:pt>
                <c:pt idx="103877">
                  <c:v>2.35551</c:v>
                </c:pt>
                <c:pt idx="103878">
                  <c:v>2.35553</c:v>
                </c:pt>
                <c:pt idx="103879">
                  <c:v>2.35556</c:v>
                </c:pt>
                <c:pt idx="103880">
                  <c:v>2.35558</c:v>
                </c:pt>
                <c:pt idx="103881">
                  <c:v>2.3556</c:v>
                </c:pt>
                <c:pt idx="103882">
                  <c:v>2.35562</c:v>
                </c:pt>
                <c:pt idx="103883">
                  <c:v>2.35565</c:v>
                </c:pt>
                <c:pt idx="103884">
                  <c:v>2.35567</c:v>
                </c:pt>
                <c:pt idx="103885">
                  <c:v>2.35569</c:v>
                </c:pt>
                <c:pt idx="103886">
                  <c:v>2.35571</c:v>
                </c:pt>
                <c:pt idx="103887">
                  <c:v>2.35574</c:v>
                </c:pt>
                <c:pt idx="103888">
                  <c:v>2.35576</c:v>
                </c:pt>
                <c:pt idx="103889">
                  <c:v>2.35578</c:v>
                </c:pt>
                <c:pt idx="103890">
                  <c:v>2.35581</c:v>
                </c:pt>
                <c:pt idx="103891">
                  <c:v>2.35583</c:v>
                </c:pt>
                <c:pt idx="103892">
                  <c:v>2.35585</c:v>
                </c:pt>
                <c:pt idx="103893">
                  <c:v>2.35587</c:v>
                </c:pt>
                <c:pt idx="103894">
                  <c:v>2.3559</c:v>
                </c:pt>
                <c:pt idx="103895">
                  <c:v>2.35592</c:v>
                </c:pt>
                <c:pt idx="103896">
                  <c:v>2.35594</c:v>
                </c:pt>
                <c:pt idx="103897">
                  <c:v>2.35596</c:v>
                </c:pt>
                <c:pt idx="103898">
                  <c:v>2.35599</c:v>
                </c:pt>
                <c:pt idx="103899">
                  <c:v>2.35601</c:v>
                </c:pt>
                <c:pt idx="103900">
                  <c:v>2.35603</c:v>
                </c:pt>
                <c:pt idx="103901">
                  <c:v>2.35605</c:v>
                </c:pt>
                <c:pt idx="103902">
                  <c:v>2.35608</c:v>
                </c:pt>
                <c:pt idx="103903">
                  <c:v>2.3561</c:v>
                </c:pt>
                <c:pt idx="103904">
                  <c:v>2.35612</c:v>
                </c:pt>
                <c:pt idx="103905">
                  <c:v>2.35615</c:v>
                </c:pt>
                <c:pt idx="103906">
                  <c:v>2.35617</c:v>
                </c:pt>
                <c:pt idx="103907">
                  <c:v>2.35619</c:v>
                </c:pt>
                <c:pt idx="103908">
                  <c:v>2.35621</c:v>
                </c:pt>
                <c:pt idx="103909">
                  <c:v>2.35624</c:v>
                </c:pt>
                <c:pt idx="103910">
                  <c:v>2.35626</c:v>
                </c:pt>
                <c:pt idx="103911">
                  <c:v>2.35628</c:v>
                </c:pt>
                <c:pt idx="103912">
                  <c:v>2.3563</c:v>
                </c:pt>
                <c:pt idx="103913">
                  <c:v>2.35633</c:v>
                </c:pt>
                <c:pt idx="103914">
                  <c:v>2.35635</c:v>
                </c:pt>
                <c:pt idx="103915">
                  <c:v>2.35637</c:v>
                </c:pt>
                <c:pt idx="103916">
                  <c:v>2.3564</c:v>
                </c:pt>
                <c:pt idx="103917">
                  <c:v>2.35642</c:v>
                </c:pt>
                <c:pt idx="103918">
                  <c:v>2.35644</c:v>
                </c:pt>
                <c:pt idx="103919">
                  <c:v>2.35646</c:v>
                </c:pt>
                <c:pt idx="103920">
                  <c:v>2.35649</c:v>
                </c:pt>
                <c:pt idx="103921">
                  <c:v>2.35651</c:v>
                </c:pt>
                <c:pt idx="103922">
                  <c:v>2.35653</c:v>
                </c:pt>
                <c:pt idx="103923">
                  <c:v>2.35655</c:v>
                </c:pt>
                <c:pt idx="103924">
                  <c:v>2.35658</c:v>
                </c:pt>
                <c:pt idx="103925">
                  <c:v>2.3566</c:v>
                </c:pt>
                <c:pt idx="103926">
                  <c:v>2.35662</c:v>
                </c:pt>
                <c:pt idx="103927">
                  <c:v>2.35664</c:v>
                </c:pt>
                <c:pt idx="103928">
                  <c:v>2.35667</c:v>
                </c:pt>
                <c:pt idx="103929">
                  <c:v>2.35669</c:v>
                </c:pt>
                <c:pt idx="103930">
                  <c:v>2.35671</c:v>
                </c:pt>
                <c:pt idx="103931">
                  <c:v>2.35674</c:v>
                </c:pt>
                <c:pt idx="103932">
                  <c:v>2.35676</c:v>
                </c:pt>
                <c:pt idx="103933">
                  <c:v>2.35678</c:v>
                </c:pt>
                <c:pt idx="103934">
                  <c:v>2.3568</c:v>
                </c:pt>
                <c:pt idx="103935">
                  <c:v>2.35683</c:v>
                </c:pt>
                <c:pt idx="103936">
                  <c:v>2.35685</c:v>
                </c:pt>
                <c:pt idx="103937">
                  <c:v>2.35687</c:v>
                </c:pt>
                <c:pt idx="103938">
                  <c:v>2.35689</c:v>
                </c:pt>
                <c:pt idx="103939">
                  <c:v>2.35692</c:v>
                </c:pt>
                <c:pt idx="103940">
                  <c:v>2.35694</c:v>
                </c:pt>
                <c:pt idx="103941">
                  <c:v>2.35696</c:v>
                </c:pt>
                <c:pt idx="103942">
                  <c:v>2.35698</c:v>
                </c:pt>
                <c:pt idx="103943">
                  <c:v>2.35701</c:v>
                </c:pt>
                <c:pt idx="103944">
                  <c:v>2.35703</c:v>
                </c:pt>
                <c:pt idx="103945">
                  <c:v>2.35705</c:v>
                </c:pt>
                <c:pt idx="103946">
                  <c:v>2.35708</c:v>
                </c:pt>
                <c:pt idx="103947">
                  <c:v>2.3571</c:v>
                </c:pt>
                <c:pt idx="103948">
                  <c:v>2.35712</c:v>
                </c:pt>
                <c:pt idx="103949">
                  <c:v>2.35714</c:v>
                </c:pt>
                <c:pt idx="103950">
                  <c:v>2.35717</c:v>
                </c:pt>
                <c:pt idx="103951">
                  <c:v>2.35719</c:v>
                </c:pt>
                <c:pt idx="103952">
                  <c:v>2.35721</c:v>
                </c:pt>
                <c:pt idx="103953">
                  <c:v>2.35723</c:v>
                </c:pt>
                <c:pt idx="103954">
                  <c:v>2.35726</c:v>
                </c:pt>
                <c:pt idx="103955">
                  <c:v>2.35728</c:v>
                </c:pt>
                <c:pt idx="103956">
                  <c:v>2.3573</c:v>
                </c:pt>
                <c:pt idx="103957">
                  <c:v>2.35732</c:v>
                </c:pt>
                <c:pt idx="103958">
                  <c:v>2.35735</c:v>
                </c:pt>
                <c:pt idx="103959">
                  <c:v>2.35737</c:v>
                </c:pt>
                <c:pt idx="103960">
                  <c:v>2.35739</c:v>
                </c:pt>
                <c:pt idx="103961">
                  <c:v>2.35742</c:v>
                </c:pt>
                <c:pt idx="103962">
                  <c:v>2.35744</c:v>
                </c:pt>
                <c:pt idx="103963">
                  <c:v>2.35746</c:v>
                </c:pt>
                <c:pt idx="103964">
                  <c:v>2.35748</c:v>
                </c:pt>
                <c:pt idx="103965">
                  <c:v>2.35751</c:v>
                </c:pt>
                <c:pt idx="103966">
                  <c:v>2.35753</c:v>
                </c:pt>
                <c:pt idx="103967">
                  <c:v>2.35755</c:v>
                </c:pt>
                <c:pt idx="103968">
                  <c:v>2.35757</c:v>
                </c:pt>
                <c:pt idx="103969">
                  <c:v>2.3576</c:v>
                </c:pt>
                <c:pt idx="103970">
                  <c:v>2.35762</c:v>
                </c:pt>
                <c:pt idx="103971">
                  <c:v>2.35764</c:v>
                </c:pt>
                <c:pt idx="103972">
                  <c:v>2.35766</c:v>
                </c:pt>
                <c:pt idx="103973">
                  <c:v>2.35769</c:v>
                </c:pt>
                <c:pt idx="103974">
                  <c:v>2.35771</c:v>
                </c:pt>
                <c:pt idx="103975">
                  <c:v>2.35773</c:v>
                </c:pt>
                <c:pt idx="103976">
                  <c:v>2.35776</c:v>
                </c:pt>
                <c:pt idx="103977">
                  <c:v>2.35778</c:v>
                </c:pt>
                <c:pt idx="103978">
                  <c:v>2.3578</c:v>
                </c:pt>
                <c:pt idx="103979">
                  <c:v>2.35782</c:v>
                </c:pt>
                <c:pt idx="103980">
                  <c:v>2.35785</c:v>
                </c:pt>
                <c:pt idx="103981">
                  <c:v>2.35787</c:v>
                </c:pt>
                <c:pt idx="103982">
                  <c:v>2.35789</c:v>
                </c:pt>
                <c:pt idx="103983">
                  <c:v>2.35791</c:v>
                </c:pt>
                <c:pt idx="103984">
                  <c:v>2.35794</c:v>
                </c:pt>
                <c:pt idx="103985">
                  <c:v>2.35796</c:v>
                </c:pt>
                <c:pt idx="103986">
                  <c:v>2.35798</c:v>
                </c:pt>
                <c:pt idx="103987">
                  <c:v>2.358</c:v>
                </c:pt>
                <c:pt idx="103988">
                  <c:v>2.35803</c:v>
                </c:pt>
                <c:pt idx="103989">
                  <c:v>2.35805</c:v>
                </c:pt>
                <c:pt idx="103990">
                  <c:v>2.35807</c:v>
                </c:pt>
                <c:pt idx="103991">
                  <c:v>2.3581</c:v>
                </c:pt>
                <c:pt idx="103992">
                  <c:v>2.35812</c:v>
                </c:pt>
                <c:pt idx="103993">
                  <c:v>2.35814</c:v>
                </c:pt>
                <c:pt idx="103994">
                  <c:v>2.35816</c:v>
                </c:pt>
                <c:pt idx="103995">
                  <c:v>2.35819</c:v>
                </c:pt>
                <c:pt idx="103996">
                  <c:v>2.35821</c:v>
                </c:pt>
                <c:pt idx="103997">
                  <c:v>2.35823</c:v>
                </c:pt>
                <c:pt idx="103998">
                  <c:v>2.35825</c:v>
                </c:pt>
                <c:pt idx="103999">
                  <c:v>2.35828</c:v>
                </c:pt>
                <c:pt idx="104000">
                  <c:v>2.3583</c:v>
                </c:pt>
                <c:pt idx="104001">
                  <c:v>2.35832</c:v>
                </c:pt>
                <c:pt idx="104002">
                  <c:v>2.35834</c:v>
                </c:pt>
                <c:pt idx="104003">
                  <c:v>2.35837</c:v>
                </c:pt>
                <c:pt idx="104004">
                  <c:v>2.35839</c:v>
                </c:pt>
                <c:pt idx="104005">
                  <c:v>2.35841</c:v>
                </c:pt>
                <c:pt idx="104006">
                  <c:v>2.35844</c:v>
                </c:pt>
                <c:pt idx="104007">
                  <c:v>2.35846</c:v>
                </c:pt>
                <c:pt idx="104008">
                  <c:v>2.35848</c:v>
                </c:pt>
                <c:pt idx="104009">
                  <c:v>2.3585</c:v>
                </c:pt>
                <c:pt idx="104010">
                  <c:v>2.35853</c:v>
                </c:pt>
                <c:pt idx="104011">
                  <c:v>2.35855</c:v>
                </c:pt>
                <c:pt idx="104012">
                  <c:v>2.35857</c:v>
                </c:pt>
                <c:pt idx="104013">
                  <c:v>2.35859</c:v>
                </c:pt>
                <c:pt idx="104014">
                  <c:v>2.35862</c:v>
                </c:pt>
                <c:pt idx="104015">
                  <c:v>2.35864</c:v>
                </c:pt>
                <c:pt idx="104016">
                  <c:v>2.35866</c:v>
                </c:pt>
                <c:pt idx="104017">
                  <c:v>2.35868</c:v>
                </c:pt>
                <c:pt idx="104018">
                  <c:v>2.35871</c:v>
                </c:pt>
                <c:pt idx="104019">
                  <c:v>2.35873</c:v>
                </c:pt>
                <c:pt idx="104020">
                  <c:v>2.35875</c:v>
                </c:pt>
                <c:pt idx="104021">
                  <c:v>2.35878</c:v>
                </c:pt>
                <c:pt idx="104022">
                  <c:v>2.3588</c:v>
                </c:pt>
                <c:pt idx="104023">
                  <c:v>2.35882</c:v>
                </c:pt>
                <c:pt idx="104024">
                  <c:v>2.35884</c:v>
                </c:pt>
                <c:pt idx="104025">
                  <c:v>2.35887</c:v>
                </c:pt>
                <c:pt idx="104026">
                  <c:v>2.35889</c:v>
                </c:pt>
                <c:pt idx="104027">
                  <c:v>2.35891</c:v>
                </c:pt>
                <c:pt idx="104028">
                  <c:v>2.35893</c:v>
                </c:pt>
                <c:pt idx="104029">
                  <c:v>2.35896</c:v>
                </c:pt>
                <c:pt idx="104030">
                  <c:v>2.35898</c:v>
                </c:pt>
                <c:pt idx="104031">
                  <c:v>2.359</c:v>
                </c:pt>
                <c:pt idx="104032">
                  <c:v>2.35902</c:v>
                </c:pt>
                <c:pt idx="104033">
                  <c:v>2.35905</c:v>
                </c:pt>
                <c:pt idx="104034">
                  <c:v>2.35907</c:v>
                </c:pt>
                <c:pt idx="104035">
                  <c:v>2.35909</c:v>
                </c:pt>
                <c:pt idx="104036">
                  <c:v>2.35912</c:v>
                </c:pt>
                <c:pt idx="104037">
                  <c:v>2.35914</c:v>
                </c:pt>
                <c:pt idx="104038">
                  <c:v>2.35916</c:v>
                </c:pt>
                <c:pt idx="104039">
                  <c:v>2.35918</c:v>
                </c:pt>
                <c:pt idx="104040">
                  <c:v>2.35921</c:v>
                </c:pt>
                <c:pt idx="104041">
                  <c:v>2.35923</c:v>
                </c:pt>
                <c:pt idx="104042">
                  <c:v>2.35925</c:v>
                </c:pt>
                <c:pt idx="104043">
                  <c:v>2.35927</c:v>
                </c:pt>
                <c:pt idx="104044">
                  <c:v>2.3593</c:v>
                </c:pt>
                <c:pt idx="104045">
                  <c:v>2.35932</c:v>
                </c:pt>
                <c:pt idx="104046">
                  <c:v>2.35934</c:v>
                </c:pt>
                <c:pt idx="104047">
                  <c:v>2.35936</c:v>
                </c:pt>
                <c:pt idx="104048">
                  <c:v>2.35939</c:v>
                </c:pt>
                <c:pt idx="104049">
                  <c:v>2.35941</c:v>
                </c:pt>
                <c:pt idx="104050">
                  <c:v>2.35943</c:v>
                </c:pt>
                <c:pt idx="104051">
                  <c:v>2.35946</c:v>
                </c:pt>
                <c:pt idx="104052">
                  <c:v>2.35948</c:v>
                </c:pt>
                <c:pt idx="104053">
                  <c:v>2.3595</c:v>
                </c:pt>
                <c:pt idx="104054">
                  <c:v>2.35952</c:v>
                </c:pt>
                <c:pt idx="104055">
                  <c:v>2.35955</c:v>
                </c:pt>
                <c:pt idx="104056">
                  <c:v>2.35957</c:v>
                </c:pt>
                <c:pt idx="104057">
                  <c:v>2.35959</c:v>
                </c:pt>
                <c:pt idx="104058">
                  <c:v>2.35961</c:v>
                </c:pt>
                <c:pt idx="104059">
                  <c:v>2.35964</c:v>
                </c:pt>
                <c:pt idx="104060">
                  <c:v>2.35966</c:v>
                </c:pt>
                <c:pt idx="104061">
                  <c:v>2.35968</c:v>
                </c:pt>
                <c:pt idx="104062">
                  <c:v>2.3597</c:v>
                </c:pt>
                <c:pt idx="104063">
                  <c:v>2.35973</c:v>
                </c:pt>
                <c:pt idx="104064">
                  <c:v>2.35975</c:v>
                </c:pt>
                <c:pt idx="104065">
                  <c:v>2.35977</c:v>
                </c:pt>
                <c:pt idx="104066">
                  <c:v>2.3598</c:v>
                </c:pt>
                <c:pt idx="104067">
                  <c:v>2.35982</c:v>
                </c:pt>
                <c:pt idx="104068">
                  <c:v>2.35984</c:v>
                </c:pt>
                <c:pt idx="104069">
                  <c:v>2.35986</c:v>
                </c:pt>
                <c:pt idx="104070">
                  <c:v>2.35989</c:v>
                </c:pt>
                <c:pt idx="104071">
                  <c:v>2.35991</c:v>
                </c:pt>
                <c:pt idx="104072">
                  <c:v>2.35993</c:v>
                </c:pt>
                <c:pt idx="104073">
                  <c:v>2.35995</c:v>
                </c:pt>
                <c:pt idx="104074">
                  <c:v>2.35998</c:v>
                </c:pt>
                <c:pt idx="104075">
                  <c:v>2.36</c:v>
                </c:pt>
                <c:pt idx="104076">
                  <c:v>2.36002</c:v>
                </c:pt>
                <c:pt idx="104077">
                  <c:v>2.36004</c:v>
                </c:pt>
                <c:pt idx="104078">
                  <c:v>2.36007</c:v>
                </c:pt>
                <c:pt idx="104079">
                  <c:v>2.36009</c:v>
                </c:pt>
                <c:pt idx="104080">
                  <c:v>2.36011</c:v>
                </c:pt>
                <c:pt idx="104081">
                  <c:v>2.36014</c:v>
                </c:pt>
                <c:pt idx="104082">
                  <c:v>2.36016</c:v>
                </c:pt>
                <c:pt idx="104083">
                  <c:v>2.36018</c:v>
                </c:pt>
                <c:pt idx="104084">
                  <c:v>2.3602</c:v>
                </c:pt>
                <c:pt idx="104085">
                  <c:v>2.36023</c:v>
                </c:pt>
                <c:pt idx="104086">
                  <c:v>2.36025</c:v>
                </c:pt>
                <c:pt idx="104087">
                  <c:v>2.36027</c:v>
                </c:pt>
                <c:pt idx="104088">
                  <c:v>2.36029</c:v>
                </c:pt>
                <c:pt idx="104089">
                  <c:v>2.36032</c:v>
                </c:pt>
                <c:pt idx="104090">
                  <c:v>2.36034</c:v>
                </c:pt>
                <c:pt idx="104091">
                  <c:v>2.36036</c:v>
                </c:pt>
                <c:pt idx="104092">
                  <c:v>2.36038</c:v>
                </c:pt>
                <c:pt idx="104093">
                  <c:v>2.36041</c:v>
                </c:pt>
                <c:pt idx="104094">
                  <c:v>2.36043</c:v>
                </c:pt>
                <c:pt idx="104095">
                  <c:v>2.36045</c:v>
                </c:pt>
                <c:pt idx="104096">
                  <c:v>2.36048</c:v>
                </c:pt>
                <c:pt idx="104097">
                  <c:v>2.3605</c:v>
                </c:pt>
                <c:pt idx="104098">
                  <c:v>2.36052</c:v>
                </c:pt>
                <c:pt idx="104099">
                  <c:v>2.36054</c:v>
                </c:pt>
                <c:pt idx="104100">
                  <c:v>2.36057</c:v>
                </c:pt>
                <c:pt idx="104101">
                  <c:v>2.36059</c:v>
                </c:pt>
                <c:pt idx="104102">
                  <c:v>2.36061</c:v>
                </c:pt>
                <c:pt idx="104103">
                  <c:v>2.36063</c:v>
                </c:pt>
                <c:pt idx="104104">
                  <c:v>2.36066</c:v>
                </c:pt>
                <c:pt idx="104105">
                  <c:v>2.36068</c:v>
                </c:pt>
                <c:pt idx="104106">
                  <c:v>2.3607</c:v>
                </c:pt>
                <c:pt idx="104107">
                  <c:v>2.36073</c:v>
                </c:pt>
                <c:pt idx="104108">
                  <c:v>2.36075</c:v>
                </c:pt>
                <c:pt idx="104109">
                  <c:v>2.36077</c:v>
                </c:pt>
                <c:pt idx="104110">
                  <c:v>2.36079</c:v>
                </c:pt>
                <c:pt idx="104111">
                  <c:v>2.36082</c:v>
                </c:pt>
                <c:pt idx="104112">
                  <c:v>2.36084</c:v>
                </c:pt>
                <c:pt idx="104113">
                  <c:v>2.36086</c:v>
                </c:pt>
                <c:pt idx="104114">
                  <c:v>2.36088</c:v>
                </c:pt>
                <c:pt idx="104115">
                  <c:v>2.36091</c:v>
                </c:pt>
                <c:pt idx="104116">
                  <c:v>2.36093</c:v>
                </c:pt>
                <c:pt idx="104117">
                  <c:v>2.36095</c:v>
                </c:pt>
                <c:pt idx="104118">
                  <c:v>2.36097</c:v>
                </c:pt>
                <c:pt idx="104119">
                  <c:v>2.361</c:v>
                </c:pt>
                <c:pt idx="104120">
                  <c:v>2.36102</c:v>
                </c:pt>
                <c:pt idx="104121">
                  <c:v>2.36104</c:v>
                </c:pt>
                <c:pt idx="104122">
                  <c:v>2.36107</c:v>
                </c:pt>
                <c:pt idx="104123">
                  <c:v>2.36109</c:v>
                </c:pt>
                <c:pt idx="104124">
                  <c:v>2.36111</c:v>
                </c:pt>
                <c:pt idx="104125">
                  <c:v>2.36113</c:v>
                </c:pt>
                <c:pt idx="104126">
                  <c:v>2.36116</c:v>
                </c:pt>
                <c:pt idx="104127">
                  <c:v>2.36118</c:v>
                </c:pt>
                <c:pt idx="104128">
                  <c:v>2.3612</c:v>
                </c:pt>
                <c:pt idx="104129">
                  <c:v>2.36122</c:v>
                </c:pt>
                <c:pt idx="104130">
                  <c:v>2.36125</c:v>
                </c:pt>
                <c:pt idx="104131">
                  <c:v>2.36127</c:v>
                </c:pt>
                <c:pt idx="104132">
                  <c:v>2.36129</c:v>
                </c:pt>
                <c:pt idx="104133">
                  <c:v>2.36131</c:v>
                </c:pt>
                <c:pt idx="104134">
                  <c:v>2.36134</c:v>
                </c:pt>
                <c:pt idx="104135">
                  <c:v>2.36136</c:v>
                </c:pt>
                <c:pt idx="104136">
                  <c:v>2.36138</c:v>
                </c:pt>
                <c:pt idx="104137">
                  <c:v>2.36141</c:v>
                </c:pt>
                <c:pt idx="104138">
                  <c:v>2.36143</c:v>
                </c:pt>
                <c:pt idx="104139">
                  <c:v>2.36145</c:v>
                </c:pt>
                <c:pt idx="104140">
                  <c:v>2.36147</c:v>
                </c:pt>
                <c:pt idx="104141">
                  <c:v>2.3615</c:v>
                </c:pt>
                <c:pt idx="104142">
                  <c:v>2.36152</c:v>
                </c:pt>
                <c:pt idx="104143">
                  <c:v>2.36154</c:v>
                </c:pt>
                <c:pt idx="104144">
                  <c:v>2.36157</c:v>
                </c:pt>
                <c:pt idx="104145">
                  <c:v>2.36159</c:v>
                </c:pt>
                <c:pt idx="104146">
                  <c:v>2.36161</c:v>
                </c:pt>
                <c:pt idx="104147">
                  <c:v>2.36163</c:v>
                </c:pt>
                <c:pt idx="104148">
                  <c:v>2.36165</c:v>
                </c:pt>
                <c:pt idx="104149">
                  <c:v>2.36168</c:v>
                </c:pt>
                <c:pt idx="104150">
                  <c:v>2.3617</c:v>
                </c:pt>
                <c:pt idx="104151">
                  <c:v>2.36172</c:v>
                </c:pt>
                <c:pt idx="104152">
                  <c:v>2.36175</c:v>
                </c:pt>
                <c:pt idx="104153">
                  <c:v>2.36177</c:v>
                </c:pt>
                <c:pt idx="104154">
                  <c:v>2.36179</c:v>
                </c:pt>
                <c:pt idx="104155">
                  <c:v>2.36181</c:v>
                </c:pt>
                <c:pt idx="104156">
                  <c:v>2.36184</c:v>
                </c:pt>
                <c:pt idx="104157">
                  <c:v>2.36186</c:v>
                </c:pt>
                <c:pt idx="104158">
                  <c:v>2.36188</c:v>
                </c:pt>
                <c:pt idx="104159">
                  <c:v>2.36191</c:v>
                </c:pt>
                <c:pt idx="104160">
                  <c:v>2.36193</c:v>
                </c:pt>
                <c:pt idx="104161">
                  <c:v>2.36195</c:v>
                </c:pt>
                <c:pt idx="104162">
                  <c:v>2.36197</c:v>
                </c:pt>
                <c:pt idx="104163">
                  <c:v>2.36199</c:v>
                </c:pt>
                <c:pt idx="104164">
                  <c:v>2.36202</c:v>
                </c:pt>
                <c:pt idx="104165">
                  <c:v>2.36204</c:v>
                </c:pt>
                <c:pt idx="104166">
                  <c:v>2.36206</c:v>
                </c:pt>
                <c:pt idx="104167">
                  <c:v>2.36209</c:v>
                </c:pt>
                <c:pt idx="104168">
                  <c:v>2.36211</c:v>
                </c:pt>
                <c:pt idx="104169">
                  <c:v>2.36213</c:v>
                </c:pt>
                <c:pt idx="104170">
                  <c:v>2.36215</c:v>
                </c:pt>
                <c:pt idx="104171">
                  <c:v>2.36218</c:v>
                </c:pt>
                <c:pt idx="104172">
                  <c:v>2.3622</c:v>
                </c:pt>
                <c:pt idx="104173">
                  <c:v>2.36222</c:v>
                </c:pt>
                <c:pt idx="104174">
                  <c:v>2.36225</c:v>
                </c:pt>
                <c:pt idx="104175">
                  <c:v>2.36227</c:v>
                </c:pt>
                <c:pt idx="104176">
                  <c:v>2.36229</c:v>
                </c:pt>
                <c:pt idx="104177">
                  <c:v>2.36231</c:v>
                </c:pt>
                <c:pt idx="104178">
                  <c:v>2.36234</c:v>
                </c:pt>
                <c:pt idx="104179">
                  <c:v>2.36236</c:v>
                </c:pt>
                <c:pt idx="104180">
                  <c:v>2.36238</c:v>
                </c:pt>
                <c:pt idx="104181">
                  <c:v>2.3624</c:v>
                </c:pt>
                <c:pt idx="104182">
                  <c:v>2.36243</c:v>
                </c:pt>
                <c:pt idx="104183">
                  <c:v>2.36245</c:v>
                </c:pt>
                <c:pt idx="104184">
                  <c:v>2.36247</c:v>
                </c:pt>
                <c:pt idx="104185">
                  <c:v>2.36249</c:v>
                </c:pt>
                <c:pt idx="104186">
                  <c:v>2.36252</c:v>
                </c:pt>
                <c:pt idx="104187">
                  <c:v>2.36254</c:v>
                </c:pt>
                <c:pt idx="104188">
                  <c:v>2.36256</c:v>
                </c:pt>
                <c:pt idx="104189">
                  <c:v>2.36259</c:v>
                </c:pt>
                <c:pt idx="104190">
                  <c:v>2.36261</c:v>
                </c:pt>
                <c:pt idx="104191">
                  <c:v>2.36263</c:v>
                </c:pt>
                <c:pt idx="104192">
                  <c:v>2.36265</c:v>
                </c:pt>
                <c:pt idx="104193">
                  <c:v>2.36268</c:v>
                </c:pt>
                <c:pt idx="104194">
                  <c:v>2.3627</c:v>
                </c:pt>
                <c:pt idx="104195">
                  <c:v>2.36272</c:v>
                </c:pt>
                <c:pt idx="104196">
                  <c:v>2.36274</c:v>
                </c:pt>
                <c:pt idx="104197">
                  <c:v>2.36277</c:v>
                </c:pt>
                <c:pt idx="104198">
                  <c:v>2.36279</c:v>
                </c:pt>
                <c:pt idx="104199">
                  <c:v>2.36281</c:v>
                </c:pt>
                <c:pt idx="104200">
                  <c:v>2.36283</c:v>
                </c:pt>
                <c:pt idx="104201">
                  <c:v>2.36286</c:v>
                </c:pt>
                <c:pt idx="104202">
                  <c:v>2.36288</c:v>
                </c:pt>
                <c:pt idx="104203">
                  <c:v>2.3629</c:v>
                </c:pt>
                <c:pt idx="104204">
                  <c:v>2.36293</c:v>
                </c:pt>
                <c:pt idx="104205">
                  <c:v>2.36295</c:v>
                </c:pt>
                <c:pt idx="104206">
                  <c:v>2.36297</c:v>
                </c:pt>
                <c:pt idx="104207">
                  <c:v>2.36299</c:v>
                </c:pt>
                <c:pt idx="104208">
                  <c:v>2.36302</c:v>
                </c:pt>
                <c:pt idx="104209">
                  <c:v>2.36304</c:v>
                </c:pt>
                <c:pt idx="104210">
                  <c:v>2.36306</c:v>
                </c:pt>
                <c:pt idx="104211">
                  <c:v>2.36308</c:v>
                </c:pt>
                <c:pt idx="104212">
                  <c:v>2.36311</c:v>
                </c:pt>
                <c:pt idx="104213">
                  <c:v>2.36313</c:v>
                </c:pt>
                <c:pt idx="104214">
                  <c:v>2.36315</c:v>
                </c:pt>
                <c:pt idx="104215">
                  <c:v>2.36318</c:v>
                </c:pt>
                <c:pt idx="104216">
                  <c:v>2.3632</c:v>
                </c:pt>
                <c:pt idx="104217">
                  <c:v>2.36322</c:v>
                </c:pt>
                <c:pt idx="104218">
                  <c:v>2.36324</c:v>
                </c:pt>
                <c:pt idx="104219">
                  <c:v>2.36327</c:v>
                </c:pt>
                <c:pt idx="104220">
                  <c:v>2.36329</c:v>
                </c:pt>
                <c:pt idx="104221">
                  <c:v>2.36331</c:v>
                </c:pt>
                <c:pt idx="104222">
                  <c:v>2.36333</c:v>
                </c:pt>
                <c:pt idx="104223">
                  <c:v>2.36336</c:v>
                </c:pt>
                <c:pt idx="104224">
                  <c:v>2.36338</c:v>
                </c:pt>
                <c:pt idx="104225">
                  <c:v>2.3634</c:v>
                </c:pt>
                <c:pt idx="104226">
                  <c:v>2.36342</c:v>
                </c:pt>
                <c:pt idx="104227">
                  <c:v>2.36345</c:v>
                </c:pt>
                <c:pt idx="104228">
                  <c:v>2.36347</c:v>
                </c:pt>
                <c:pt idx="104229">
                  <c:v>2.36349</c:v>
                </c:pt>
                <c:pt idx="104230">
                  <c:v>2.36352</c:v>
                </c:pt>
                <c:pt idx="104231">
                  <c:v>2.36354</c:v>
                </c:pt>
                <c:pt idx="104232">
                  <c:v>2.36356</c:v>
                </c:pt>
                <c:pt idx="104233">
                  <c:v>2.36358</c:v>
                </c:pt>
                <c:pt idx="104234">
                  <c:v>2.36361</c:v>
                </c:pt>
                <c:pt idx="104235">
                  <c:v>2.36363</c:v>
                </c:pt>
                <c:pt idx="104236">
                  <c:v>2.36365</c:v>
                </c:pt>
                <c:pt idx="104237">
                  <c:v>2.36367</c:v>
                </c:pt>
                <c:pt idx="104238">
                  <c:v>2.3637</c:v>
                </c:pt>
                <c:pt idx="104239">
                  <c:v>2.36372</c:v>
                </c:pt>
                <c:pt idx="104240">
                  <c:v>2.36374</c:v>
                </c:pt>
                <c:pt idx="104241">
                  <c:v>2.36376</c:v>
                </c:pt>
                <c:pt idx="104242">
                  <c:v>2.36379</c:v>
                </c:pt>
                <c:pt idx="104243">
                  <c:v>2.36381</c:v>
                </c:pt>
                <c:pt idx="104244">
                  <c:v>2.36383</c:v>
                </c:pt>
                <c:pt idx="104245">
                  <c:v>2.36386</c:v>
                </c:pt>
                <c:pt idx="104246">
                  <c:v>2.36388</c:v>
                </c:pt>
                <c:pt idx="104247">
                  <c:v>2.3639</c:v>
                </c:pt>
                <c:pt idx="104248">
                  <c:v>2.36392</c:v>
                </c:pt>
                <c:pt idx="104249">
                  <c:v>2.36395</c:v>
                </c:pt>
                <c:pt idx="104250">
                  <c:v>2.36397</c:v>
                </c:pt>
                <c:pt idx="104251">
                  <c:v>2.36399</c:v>
                </c:pt>
                <c:pt idx="104252">
                  <c:v>2.36401</c:v>
                </c:pt>
                <c:pt idx="104253">
                  <c:v>2.36404</c:v>
                </c:pt>
                <c:pt idx="104254">
                  <c:v>2.36406</c:v>
                </c:pt>
                <c:pt idx="104255">
                  <c:v>2.36408</c:v>
                </c:pt>
                <c:pt idx="104256">
                  <c:v>2.3641</c:v>
                </c:pt>
                <c:pt idx="104257">
                  <c:v>2.36413</c:v>
                </c:pt>
                <c:pt idx="104258">
                  <c:v>2.36415</c:v>
                </c:pt>
                <c:pt idx="104259">
                  <c:v>2.36417</c:v>
                </c:pt>
                <c:pt idx="104260">
                  <c:v>2.3642</c:v>
                </c:pt>
                <c:pt idx="104261">
                  <c:v>2.36422</c:v>
                </c:pt>
                <c:pt idx="104262">
                  <c:v>2.36424</c:v>
                </c:pt>
                <c:pt idx="104263">
                  <c:v>2.36426</c:v>
                </c:pt>
                <c:pt idx="104264">
                  <c:v>2.36429</c:v>
                </c:pt>
                <c:pt idx="104265">
                  <c:v>2.36431</c:v>
                </c:pt>
                <c:pt idx="104266">
                  <c:v>2.36433</c:v>
                </c:pt>
                <c:pt idx="104267">
                  <c:v>2.36435</c:v>
                </c:pt>
                <c:pt idx="104268">
                  <c:v>2.36438</c:v>
                </c:pt>
                <c:pt idx="104269">
                  <c:v>2.3644</c:v>
                </c:pt>
                <c:pt idx="104270">
                  <c:v>2.36442</c:v>
                </c:pt>
                <c:pt idx="104271">
                  <c:v>2.36444</c:v>
                </c:pt>
                <c:pt idx="104272">
                  <c:v>2.36447</c:v>
                </c:pt>
                <c:pt idx="104273">
                  <c:v>2.36449</c:v>
                </c:pt>
                <c:pt idx="104274">
                  <c:v>2.36451</c:v>
                </c:pt>
                <c:pt idx="104275">
                  <c:v>2.36454</c:v>
                </c:pt>
                <c:pt idx="104276">
                  <c:v>2.36456</c:v>
                </c:pt>
                <c:pt idx="104277">
                  <c:v>2.36458</c:v>
                </c:pt>
                <c:pt idx="104278">
                  <c:v>2.3646</c:v>
                </c:pt>
                <c:pt idx="104279">
                  <c:v>2.36463</c:v>
                </c:pt>
                <c:pt idx="104280">
                  <c:v>2.36465</c:v>
                </c:pt>
                <c:pt idx="104281">
                  <c:v>2.36467</c:v>
                </c:pt>
                <c:pt idx="104282">
                  <c:v>2.36469</c:v>
                </c:pt>
                <c:pt idx="104283">
                  <c:v>2.36472</c:v>
                </c:pt>
                <c:pt idx="104284">
                  <c:v>2.36474</c:v>
                </c:pt>
                <c:pt idx="104285">
                  <c:v>2.36476</c:v>
                </c:pt>
                <c:pt idx="104286">
                  <c:v>2.36478</c:v>
                </c:pt>
                <c:pt idx="104287">
                  <c:v>2.36481</c:v>
                </c:pt>
                <c:pt idx="104288">
                  <c:v>2.36483</c:v>
                </c:pt>
                <c:pt idx="104289">
                  <c:v>2.36485</c:v>
                </c:pt>
                <c:pt idx="104290">
                  <c:v>2.36488</c:v>
                </c:pt>
                <c:pt idx="104291">
                  <c:v>2.3649</c:v>
                </c:pt>
                <c:pt idx="104292">
                  <c:v>2.36492</c:v>
                </c:pt>
                <c:pt idx="104293">
                  <c:v>2.36494</c:v>
                </c:pt>
                <c:pt idx="104294">
                  <c:v>2.36497</c:v>
                </c:pt>
                <c:pt idx="104295">
                  <c:v>2.36499</c:v>
                </c:pt>
                <c:pt idx="104296">
                  <c:v>2.36501</c:v>
                </c:pt>
                <c:pt idx="104297">
                  <c:v>2.36503</c:v>
                </c:pt>
                <c:pt idx="104298">
                  <c:v>2.36506</c:v>
                </c:pt>
                <c:pt idx="104299">
                  <c:v>2.36508</c:v>
                </c:pt>
                <c:pt idx="104300">
                  <c:v>2.3651</c:v>
                </c:pt>
                <c:pt idx="104301">
                  <c:v>2.36512</c:v>
                </c:pt>
                <c:pt idx="104302">
                  <c:v>2.36515</c:v>
                </c:pt>
                <c:pt idx="104303">
                  <c:v>2.36517</c:v>
                </c:pt>
                <c:pt idx="104304">
                  <c:v>2.36519</c:v>
                </c:pt>
                <c:pt idx="104305">
                  <c:v>2.36522</c:v>
                </c:pt>
                <c:pt idx="104306">
                  <c:v>2.36524</c:v>
                </c:pt>
                <c:pt idx="104307">
                  <c:v>2.36526</c:v>
                </c:pt>
                <c:pt idx="104308">
                  <c:v>2.36528</c:v>
                </c:pt>
                <c:pt idx="104309">
                  <c:v>2.36531</c:v>
                </c:pt>
                <c:pt idx="104310">
                  <c:v>2.36533</c:v>
                </c:pt>
                <c:pt idx="104311">
                  <c:v>2.36535</c:v>
                </c:pt>
                <c:pt idx="104312">
                  <c:v>2.36537</c:v>
                </c:pt>
                <c:pt idx="104313">
                  <c:v>2.3654</c:v>
                </c:pt>
                <c:pt idx="104314">
                  <c:v>2.36542</c:v>
                </c:pt>
                <c:pt idx="104315">
                  <c:v>2.36544</c:v>
                </c:pt>
                <c:pt idx="104316">
                  <c:v>2.36546</c:v>
                </c:pt>
                <c:pt idx="104317">
                  <c:v>2.36549</c:v>
                </c:pt>
                <c:pt idx="104318">
                  <c:v>2.36551</c:v>
                </c:pt>
                <c:pt idx="104319">
                  <c:v>2.36553</c:v>
                </c:pt>
                <c:pt idx="104320">
                  <c:v>2.36556</c:v>
                </c:pt>
                <c:pt idx="104321">
                  <c:v>2.36558</c:v>
                </c:pt>
                <c:pt idx="104322">
                  <c:v>2.3656</c:v>
                </c:pt>
                <c:pt idx="104323">
                  <c:v>2.36562</c:v>
                </c:pt>
                <c:pt idx="104324">
                  <c:v>2.36565</c:v>
                </c:pt>
                <c:pt idx="104325">
                  <c:v>2.36567</c:v>
                </c:pt>
                <c:pt idx="104326">
                  <c:v>2.36569</c:v>
                </c:pt>
                <c:pt idx="104327">
                  <c:v>2.36571</c:v>
                </c:pt>
                <c:pt idx="104328">
                  <c:v>2.36574</c:v>
                </c:pt>
                <c:pt idx="104329">
                  <c:v>2.36576</c:v>
                </c:pt>
                <c:pt idx="104330">
                  <c:v>2.36578</c:v>
                </c:pt>
                <c:pt idx="104331">
                  <c:v>2.3658</c:v>
                </c:pt>
                <c:pt idx="104332">
                  <c:v>2.36583</c:v>
                </c:pt>
                <c:pt idx="104333">
                  <c:v>2.36585</c:v>
                </c:pt>
                <c:pt idx="104334">
                  <c:v>2.36587</c:v>
                </c:pt>
                <c:pt idx="104335">
                  <c:v>2.3659</c:v>
                </c:pt>
                <c:pt idx="104336">
                  <c:v>2.36592</c:v>
                </c:pt>
                <c:pt idx="104337">
                  <c:v>2.36594</c:v>
                </c:pt>
                <c:pt idx="104338">
                  <c:v>2.36596</c:v>
                </c:pt>
                <c:pt idx="104339">
                  <c:v>2.36599</c:v>
                </c:pt>
                <c:pt idx="104340">
                  <c:v>2.36601</c:v>
                </c:pt>
                <c:pt idx="104341">
                  <c:v>2.36603</c:v>
                </c:pt>
                <c:pt idx="104342">
                  <c:v>2.36605</c:v>
                </c:pt>
                <c:pt idx="104343">
                  <c:v>2.36608</c:v>
                </c:pt>
                <c:pt idx="104344">
                  <c:v>2.3661</c:v>
                </c:pt>
                <c:pt idx="104345">
                  <c:v>2.36612</c:v>
                </c:pt>
                <c:pt idx="104346">
                  <c:v>2.36614</c:v>
                </c:pt>
                <c:pt idx="104347">
                  <c:v>2.36617</c:v>
                </c:pt>
                <c:pt idx="104348">
                  <c:v>2.36619</c:v>
                </c:pt>
                <c:pt idx="104349">
                  <c:v>2.36621</c:v>
                </c:pt>
                <c:pt idx="104350">
                  <c:v>2.36624</c:v>
                </c:pt>
                <c:pt idx="104351">
                  <c:v>2.36626</c:v>
                </c:pt>
                <c:pt idx="104352">
                  <c:v>2.36628</c:v>
                </c:pt>
                <c:pt idx="104353">
                  <c:v>2.3663</c:v>
                </c:pt>
                <c:pt idx="104354">
                  <c:v>2.36633</c:v>
                </c:pt>
                <c:pt idx="104355">
                  <c:v>2.36635</c:v>
                </c:pt>
                <c:pt idx="104356">
                  <c:v>2.36637</c:v>
                </c:pt>
                <c:pt idx="104357">
                  <c:v>2.36639</c:v>
                </c:pt>
                <c:pt idx="104358">
                  <c:v>2.36642</c:v>
                </c:pt>
                <c:pt idx="104359">
                  <c:v>2.36644</c:v>
                </c:pt>
                <c:pt idx="104360">
                  <c:v>2.36646</c:v>
                </c:pt>
                <c:pt idx="104361">
                  <c:v>2.36648</c:v>
                </c:pt>
                <c:pt idx="104362">
                  <c:v>2.36651</c:v>
                </c:pt>
                <c:pt idx="104363">
                  <c:v>2.36653</c:v>
                </c:pt>
                <c:pt idx="104364">
                  <c:v>2.36655</c:v>
                </c:pt>
                <c:pt idx="104365">
                  <c:v>2.36658</c:v>
                </c:pt>
                <c:pt idx="104366">
                  <c:v>2.3666</c:v>
                </c:pt>
                <c:pt idx="104367">
                  <c:v>2.36662</c:v>
                </c:pt>
                <c:pt idx="104368">
                  <c:v>2.36664</c:v>
                </c:pt>
                <c:pt idx="104369">
                  <c:v>2.36667</c:v>
                </c:pt>
                <c:pt idx="104370">
                  <c:v>2.36669</c:v>
                </c:pt>
                <c:pt idx="104371">
                  <c:v>2.36671</c:v>
                </c:pt>
                <c:pt idx="104372">
                  <c:v>2.36673</c:v>
                </c:pt>
                <c:pt idx="104373">
                  <c:v>2.36676</c:v>
                </c:pt>
                <c:pt idx="104374">
                  <c:v>2.36678</c:v>
                </c:pt>
                <c:pt idx="104375">
                  <c:v>2.3668</c:v>
                </c:pt>
                <c:pt idx="104376">
                  <c:v>2.36682</c:v>
                </c:pt>
                <c:pt idx="104377">
                  <c:v>2.36685</c:v>
                </c:pt>
                <c:pt idx="104378">
                  <c:v>2.36687</c:v>
                </c:pt>
                <c:pt idx="104379">
                  <c:v>2.36689</c:v>
                </c:pt>
                <c:pt idx="104380">
                  <c:v>2.36692</c:v>
                </c:pt>
                <c:pt idx="104381">
                  <c:v>2.36694</c:v>
                </c:pt>
                <c:pt idx="104382">
                  <c:v>2.36696</c:v>
                </c:pt>
                <c:pt idx="104383">
                  <c:v>2.36698</c:v>
                </c:pt>
                <c:pt idx="104384">
                  <c:v>2.36701</c:v>
                </c:pt>
                <c:pt idx="104385">
                  <c:v>2.36703</c:v>
                </c:pt>
                <c:pt idx="104386">
                  <c:v>2.36705</c:v>
                </c:pt>
                <c:pt idx="104387">
                  <c:v>2.36707</c:v>
                </c:pt>
                <c:pt idx="104388">
                  <c:v>2.3671</c:v>
                </c:pt>
                <c:pt idx="104389">
                  <c:v>2.36712</c:v>
                </c:pt>
                <c:pt idx="104390">
                  <c:v>2.36714</c:v>
                </c:pt>
                <c:pt idx="104391">
                  <c:v>2.36717</c:v>
                </c:pt>
                <c:pt idx="104392">
                  <c:v>2.36719</c:v>
                </c:pt>
                <c:pt idx="104393">
                  <c:v>2.36721</c:v>
                </c:pt>
                <c:pt idx="104394">
                  <c:v>2.36723</c:v>
                </c:pt>
                <c:pt idx="104395">
                  <c:v>2.36726</c:v>
                </c:pt>
                <c:pt idx="104396">
                  <c:v>2.36728</c:v>
                </c:pt>
                <c:pt idx="104397">
                  <c:v>2.3673</c:v>
                </c:pt>
                <c:pt idx="104398">
                  <c:v>2.36732</c:v>
                </c:pt>
                <c:pt idx="104399">
                  <c:v>2.36735</c:v>
                </c:pt>
                <c:pt idx="104400">
                  <c:v>2.36737</c:v>
                </c:pt>
                <c:pt idx="104401">
                  <c:v>2.36739</c:v>
                </c:pt>
                <c:pt idx="104402">
                  <c:v>2.36741</c:v>
                </c:pt>
                <c:pt idx="104403">
                  <c:v>2.36744</c:v>
                </c:pt>
                <c:pt idx="104404">
                  <c:v>2.36746</c:v>
                </c:pt>
                <c:pt idx="104405">
                  <c:v>2.36748</c:v>
                </c:pt>
                <c:pt idx="104406">
                  <c:v>2.36751</c:v>
                </c:pt>
                <c:pt idx="104407">
                  <c:v>2.36753</c:v>
                </c:pt>
                <c:pt idx="104408">
                  <c:v>2.36755</c:v>
                </c:pt>
                <c:pt idx="104409">
                  <c:v>2.36757</c:v>
                </c:pt>
                <c:pt idx="104410">
                  <c:v>2.3676</c:v>
                </c:pt>
                <c:pt idx="104411">
                  <c:v>2.36762</c:v>
                </c:pt>
                <c:pt idx="104412">
                  <c:v>2.36764</c:v>
                </c:pt>
                <c:pt idx="104413">
                  <c:v>2.36766</c:v>
                </c:pt>
                <c:pt idx="104414">
                  <c:v>2.36769</c:v>
                </c:pt>
                <c:pt idx="104415">
                  <c:v>2.36771</c:v>
                </c:pt>
                <c:pt idx="104416">
                  <c:v>2.36773</c:v>
                </c:pt>
                <c:pt idx="104417">
                  <c:v>2.36775</c:v>
                </c:pt>
                <c:pt idx="104418">
                  <c:v>2.36778</c:v>
                </c:pt>
                <c:pt idx="104419">
                  <c:v>2.3678</c:v>
                </c:pt>
                <c:pt idx="104420">
                  <c:v>2.36782</c:v>
                </c:pt>
                <c:pt idx="104421">
                  <c:v>2.36785</c:v>
                </c:pt>
                <c:pt idx="104422">
                  <c:v>2.36787</c:v>
                </c:pt>
                <c:pt idx="104423">
                  <c:v>2.36789</c:v>
                </c:pt>
                <c:pt idx="104424">
                  <c:v>2.36791</c:v>
                </c:pt>
                <c:pt idx="104425">
                  <c:v>2.36794</c:v>
                </c:pt>
                <c:pt idx="104426">
                  <c:v>2.36796</c:v>
                </c:pt>
                <c:pt idx="104427">
                  <c:v>2.36798</c:v>
                </c:pt>
                <c:pt idx="104428">
                  <c:v>2.36801</c:v>
                </c:pt>
                <c:pt idx="104429">
                  <c:v>2.36803</c:v>
                </c:pt>
                <c:pt idx="104430">
                  <c:v>2.36805</c:v>
                </c:pt>
                <c:pt idx="104431">
                  <c:v>2.36807</c:v>
                </c:pt>
                <c:pt idx="104432">
                  <c:v>2.36809</c:v>
                </c:pt>
                <c:pt idx="104433">
                  <c:v>2.36812</c:v>
                </c:pt>
                <c:pt idx="104434">
                  <c:v>2.36814</c:v>
                </c:pt>
                <c:pt idx="104435">
                  <c:v>2.36816</c:v>
                </c:pt>
                <c:pt idx="104436">
                  <c:v>2.36819</c:v>
                </c:pt>
                <c:pt idx="104437">
                  <c:v>2.36821</c:v>
                </c:pt>
                <c:pt idx="104438">
                  <c:v>2.36823</c:v>
                </c:pt>
                <c:pt idx="104439">
                  <c:v>2.36825</c:v>
                </c:pt>
                <c:pt idx="104440">
                  <c:v>2.36828</c:v>
                </c:pt>
                <c:pt idx="104441">
                  <c:v>2.3683</c:v>
                </c:pt>
                <c:pt idx="104442">
                  <c:v>2.36832</c:v>
                </c:pt>
                <c:pt idx="104443">
                  <c:v>2.36835</c:v>
                </c:pt>
                <c:pt idx="104444">
                  <c:v>2.36837</c:v>
                </c:pt>
                <c:pt idx="104445">
                  <c:v>2.36839</c:v>
                </c:pt>
                <c:pt idx="104446">
                  <c:v>2.36841</c:v>
                </c:pt>
                <c:pt idx="104447">
                  <c:v>2.36843</c:v>
                </c:pt>
                <c:pt idx="104448">
                  <c:v>2.36846</c:v>
                </c:pt>
                <c:pt idx="104449">
                  <c:v>2.36848</c:v>
                </c:pt>
                <c:pt idx="104450">
                  <c:v>2.3685</c:v>
                </c:pt>
                <c:pt idx="104451">
                  <c:v>2.36853</c:v>
                </c:pt>
                <c:pt idx="104452">
                  <c:v>2.36855</c:v>
                </c:pt>
                <c:pt idx="104453">
                  <c:v>2.36857</c:v>
                </c:pt>
                <c:pt idx="104454">
                  <c:v>2.36859</c:v>
                </c:pt>
                <c:pt idx="104455">
                  <c:v>2.36862</c:v>
                </c:pt>
                <c:pt idx="104456">
                  <c:v>2.36864</c:v>
                </c:pt>
                <c:pt idx="104457">
                  <c:v>2.36866</c:v>
                </c:pt>
                <c:pt idx="104458">
                  <c:v>2.36869</c:v>
                </c:pt>
                <c:pt idx="104459">
                  <c:v>2.36871</c:v>
                </c:pt>
                <c:pt idx="104460">
                  <c:v>2.36873</c:v>
                </c:pt>
                <c:pt idx="104461">
                  <c:v>2.36875</c:v>
                </c:pt>
                <c:pt idx="104462">
                  <c:v>2.36878</c:v>
                </c:pt>
                <c:pt idx="104463">
                  <c:v>2.3688</c:v>
                </c:pt>
                <c:pt idx="104464">
                  <c:v>2.36882</c:v>
                </c:pt>
                <c:pt idx="104465">
                  <c:v>2.36884</c:v>
                </c:pt>
                <c:pt idx="104466">
                  <c:v>2.36887</c:v>
                </c:pt>
                <c:pt idx="104467">
                  <c:v>2.36889</c:v>
                </c:pt>
                <c:pt idx="104468">
                  <c:v>2.36891</c:v>
                </c:pt>
                <c:pt idx="104469">
                  <c:v>2.36893</c:v>
                </c:pt>
                <c:pt idx="104470">
                  <c:v>2.36896</c:v>
                </c:pt>
                <c:pt idx="104471">
                  <c:v>2.36898</c:v>
                </c:pt>
                <c:pt idx="104472">
                  <c:v>2.369</c:v>
                </c:pt>
                <c:pt idx="104473">
                  <c:v>2.36903</c:v>
                </c:pt>
                <c:pt idx="104474">
                  <c:v>2.36905</c:v>
                </c:pt>
                <c:pt idx="104475">
                  <c:v>2.36907</c:v>
                </c:pt>
                <c:pt idx="104476">
                  <c:v>2.36909</c:v>
                </c:pt>
                <c:pt idx="104477">
                  <c:v>2.36912</c:v>
                </c:pt>
                <c:pt idx="104478">
                  <c:v>2.36914</c:v>
                </c:pt>
                <c:pt idx="104479">
                  <c:v>2.36916</c:v>
                </c:pt>
                <c:pt idx="104480">
                  <c:v>2.36918</c:v>
                </c:pt>
                <c:pt idx="104481">
                  <c:v>2.36921</c:v>
                </c:pt>
                <c:pt idx="104482">
                  <c:v>2.36923</c:v>
                </c:pt>
                <c:pt idx="104483">
                  <c:v>2.36925</c:v>
                </c:pt>
                <c:pt idx="104484">
                  <c:v>2.36927</c:v>
                </c:pt>
                <c:pt idx="104485">
                  <c:v>2.3693</c:v>
                </c:pt>
                <c:pt idx="104486">
                  <c:v>2.36932</c:v>
                </c:pt>
                <c:pt idx="104487">
                  <c:v>2.36934</c:v>
                </c:pt>
                <c:pt idx="104488">
                  <c:v>2.36937</c:v>
                </c:pt>
                <c:pt idx="104489">
                  <c:v>2.36939</c:v>
                </c:pt>
                <c:pt idx="104490">
                  <c:v>2.36941</c:v>
                </c:pt>
                <c:pt idx="104491">
                  <c:v>2.36943</c:v>
                </c:pt>
                <c:pt idx="104492">
                  <c:v>2.36946</c:v>
                </c:pt>
                <c:pt idx="104493">
                  <c:v>2.36948</c:v>
                </c:pt>
                <c:pt idx="104494">
                  <c:v>2.3695</c:v>
                </c:pt>
                <c:pt idx="104495">
                  <c:v>2.36952</c:v>
                </c:pt>
                <c:pt idx="104496">
                  <c:v>2.36955</c:v>
                </c:pt>
                <c:pt idx="104497">
                  <c:v>2.36957</c:v>
                </c:pt>
                <c:pt idx="104498">
                  <c:v>2.36959</c:v>
                </c:pt>
                <c:pt idx="104499">
                  <c:v>2.36962</c:v>
                </c:pt>
                <c:pt idx="104500">
                  <c:v>2.36964</c:v>
                </c:pt>
                <c:pt idx="104501">
                  <c:v>2.36966</c:v>
                </c:pt>
                <c:pt idx="104502">
                  <c:v>2.36968</c:v>
                </c:pt>
                <c:pt idx="104503">
                  <c:v>2.36971</c:v>
                </c:pt>
                <c:pt idx="104504">
                  <c:v>2.36973</c:v>
                </c:pt>
                <c:pt idx="104505">
                  <c:v>2.36975</c:v>
                </c:pt>
                <c:pt idx="104506">
                  <c:v>2.36977</c:v>
                </c:pt>
                <c:pt idx="104507">
                  <c:v>2.3698</c:v>
                </c:pt>
                <c:pt idx="104508">
                  <c:v>2.36982</c:v>
                </c:pt>
                <c:pt idx="104509">
                  <c:v>2.36984</c:v>
                </c:pt>
                <c:pt idx="104510">
                  <c:v>2.36986</c:v>
                </c:pt>
                <c:pt idx="104511">
                  <c:v>2.36989</c:v>
                </c:pt>
                <c:pt idx="104512">
                  <c:v>2.36991</c:v>
                </c:pt>
                <c:pt idx="104513">
                  <c:v>2.36993</c:v>
                </c:pt>
                <c:pt idx="104514">
                  <c:v>2.36996</c:v>
                </c:pt>
                <c:pt idx="104515">
                  <c:v>2.36998</c:v>
                </c:pt>
                <c:pt idx="104516">
                  <c:v>2.37</c:v>
                </c:pt>
                <c:pt idx="104517">
                  <c:v>2.37002</c:v>
                </c:pt>
                <c:pt idx="104518">
                  <c:v>2.37005</c:v>
                </c:pt>
                <c:pt idx="104519">
                  <c:v>2.37007</c:v>
                </c:pt>
                <c:pt idx="104520">
                  <c:v>2.37009</c:v>
                </c:pt>
                <c:pt idx="104521">
                  <c:v>2.37011</c:v>
                </c:pt>
                <c:pt idx="104522">
                  <c:v>2.37014</c:v>
                </c:pt>
                <c:pt idx="104523">
                  <c:v>2.37016</c:v>
                </c:pt>
                <c:pt idx="104524">
                  <c:v>2.37018</c:v>
                </c:pt>
                <c:pt idx="104525">
                  <c:v>2.3702</c:v>
                </c:pt>
                <c:pt idx="104526">
                  <c:v>2.37023</c:v>
                </c:pt>
                <c:pt idx="104527">
                  <c:v>2.37025</c:v>
                </c:pt>
                <c:pt idx="104528">
                  <c:v>2.37027</c:v>
                </c:pt>
                <c:pt idx="104529">
                  <c:v>2.3703</c:v>
                </c:pt>
                <c:pt idx="104530">
                  <c:v>2.37032</c:v>
                </c:pt>
                <c:pt idx="104531">
                  <c:v>2.37034</c:v>
                </c:pt>
                <c:pt idx="104532">
                  <c:v>2.37036</c:v>
                </c:pt>
                <c:pt idx="104533">
                  <c:v>2.37039</c:v>
                </c:pt>
                <c:pt idx="104534">
                  <c:v>2.37041</c:v>
                </c:pt>
                <c:pt idx="104535">
                  <c:v>2.37043</c:v>
                </c:pt>
                <c:pt idx="104536">
                  <c:v>2.37045</c:v>
                </c:pt>
                <c:pt idx="104537">
                  <c:v>2.37048</c:v>
                </c:pt>
                <c:pt idx="104538">
                  <c:v>2.3705</c:v>
                </c:pt>
                <c:pt idx="104539">
                  <c:v>2.37052</c:v>
                </c:pt>
                <c:pt idx="104540">
                  <c:v>2.37054</c:v>
                </c:pt>
                <c:pt idx="104541">
                  <c:v>2.37057</c:v>
                </c:pt>
                <c:pt idx="104542">
                  <c:v>2.37059</c:v>
                </c:pt>
                <c:pt idx="104543">
                  <c:v>2.37061</c:v>
                </c:pt>
                <c:pt idx="104544">
                  <c:v>2.37064</c:v>
                </c:pt>
                <c:pt idx="104545">
                  <c:v>2.37066</c:v>
                </c:pt>
                <c:pt idx="104546">
                  <c:v>2.37068</c:v>
                </c:pt>
                <c:pt idx="104547">
                  <c:v>2.3707</c:v>
                </c:pt>
                <c:pt idx="104548">
                  <c:v>2.37073</c:v>
                </c:pt>
                <c:pt idx="104549">
                  <c:v>2.37075</c:v>
                </c:pt>
                <c:pt idx="104550">
                  <c:v>2.37077</c:v>
                </c:pt>
                <c:pt idx="104551">
                  <c:v>2.37079</c:v>
                </c:pt>
                <c:pt idx="104552">
                  <c:v>2.37082</c:v>
                </c:pt>
                <c:pt idx="104553">
                  <c:v>2.37084</c:v>
                </c:pt>
                <c:pt idx="104554">
                  <c:v>2.37086</c:v>
                </c:pt>
                <c:pt idx="104555">
                  <c:v>2.37088</c:v>
                </c:pt>
                <c:pt idx="104556">
                  <c:v>2.37091</c:v>
                </c:pt>
                <c:pt idx="104557">
                  <c:v>2.37093</c:v>
                </c:pt>
                <c:pt idx="104558">
                  <c:v>2.37095</c:v>
                </c:pt>
                <c:pt idx="104559">
                  <c:v>2.37098</c:v>
                </c:pt>
                <c:pt idx="104560">
                  <c:v>2.371</c:v>
                </c:pt>
                <c:pt idx="104561">
                  <c:v>2.37102</c:v>
                </c:pt>
                <c:pt idx="104562">
                  <c:v>2.37104</c:v>
                </c:pt>
                <c:pt idx="104563">
                  <c:v>2.37107</c:v>
                </c:pt>
                <c:pt idx="104564">
                  <c:v>2.37109</c:v>
                </c:pt>
                <c:pt idx="104565">
                  <c:v>2.37111</c:v>
                </c:pt>
                <c:pt idx="104566">
                  <c:v>2.37113</c:v>
                </c:pt>
                <c:pt idx="104567">
                  <c:v>2.37116</c:v>
                </c:pt>
                <c:pt idx="104568">
                  <c:v>2.37118</c:v>
                </c:pt>
                <c:pt idx="104569">
                  <c:v>2.3712</c:v>
                </c:pt>
                <c:pt idx="104570">
                  <c:v>2.37122</c:v>
                </c:pt>
                <c:pt idx="104571">
                  <c:v>2.37125</c:v>
                </c:pt>
                <c:pt idx="104572">
                  <c:v>2.37127</c:v>
                </c:pt>
                <c:pt idx="104573">
                  <c:v>2.37129</c:v>
                </c:pt>
                <c:pt idx="104574">
                  <c:v>2.37132</c:v>
                </c:pt>
                <c:pt idx="104575">
                  <c:v>2.37134</c:v>
                </c:pt>
                <c:pt idx="104576">
                  <c:v>2.37136</c:v>
                </c:pt>
                <c:pt idx="104577">
                  <c:v>2.37138</c:v>
                </c:pt>
                <c:pt idx="104578">
                  <c:v>2.37141</c:v>
                </c:pt>
                <c:pt idx="104579">
                  <c:v>2.37143</c:v>
                </c:pt>
                <c:pt idx="104580">
                  <c:v>2.37145</c:v>
                </c:pt>
                <c:pt idx="104581">
                  <c:v>2.37147</c:v>
                </c:pt>
                <c:pt idx="104582">
                  <c:v>2.3715</c:v>
                </c:pt>
                <c:pt idx="104583">
                  <c:v>2.37152</c:v>
                </c:pt>
                <c:pt idx="104584">
                  <c:v>2.37154</c:v>
                </c:pt>
                <c:pt idx="104585">
                  <c:v>2.37156</c:v>
                </c:pt>
                <c:pt idx="104586">
                  <c:v>2.37159</c:v>
                </c:pt>
                <c:pt idx="104587">
                  <c:v>2.37161</c:v>
                </c:pt>
                <c:pt idx="104588">
                  <c:v>2.37163</c:v>
                </c:pt>
                <c:pt idx="104589">
                  <c:v>2.37166</c:v>
                </c:pt>
                <c:pt idx="104590">
                  <c:v>2.37168</c:v>
                </c:pt>
                <c:pt idx="104591">
                  <c:v>2.3717</c:v>
                </c:pt>
                <c:pt idx="104592">
                  <c:v>2.37172</c:v>
                </c:pt>
                <c:pt idx="104593">
                  <c:v>2.37175</c:v>
                </c:pt>
                <c:pt idx="104594">
                  <c:v>2.37177</c:v>
                </c:pt>
                <c:pt idx="104595">
                  <c:v>2.37179</c:v>
                </c:pt>
                <c:pt idx="104596">
                  <c:v>2.37181</c:v>
                </c:pt>
                <c:pt idx="104597">
                  <c:v>2.37184</c:v>
                </c:pt>
                <c:pt idx="104598">
                  <c:v>2.37186</c:v>
                </c:pt>
                <c:pt idx="104599">
                  <c:v>2.37188</c:v>
                </c:pt>
                <c:pt idx="104600">
                  <c:v>2.3719</c:v>
                </c:pt>
                <c:pt idx="104601">
                  <c:v>2.37193</c:v>
                </c:pt>
                <c:pt idx="104602">
                  <c:v>2.37195</c:v>
                </c:pt>
                <c:pt idx="104603">
                  <c:v>2.37197</c:v>
                </c:pt>
                <c:pt idx="104604">
                  <c:v>2.372</c:v>
                </c:pt>
                <c:pt idx="104605">
                  <c:v>2.37202</c:v>
                </c:pt>
                <c:pt idx="104606">
                  <c:v>2.37204</c:v>
                </c:pt>
                <c:pt idx="104607">
                  <c:v>2.37206</c:v>
                </c:pt>
                <c:pt idx="104608">
                  <c:v>2.37209</c:v>
                </c:pt>
                <c:pt idx="104609">
                  <c:v>2.37211</c:v>
                </c:pt>
                <c:pt idx="104610">
                  <c:v>2.37213</c:v>
                </c:pt>
                <c:pt idx="104611">
                  <c:v>2.37215</c:v>
                </c:pt>
                <c:pt idx="104612">
                  <c:v>2.37218</c:v>
                </c:pt>
                <c:pt idx="104613">
                  <c:v>2.3722</c:v>
                </c:pt>
                <c:pt idx="104614">
                  <c:v>2.37222</c:v>
                </c:pt>
                <c:pt idx="104615">
                  <c:v>2.37224</c:v>
                </c:pt>
                <c:pt idx="104616">
                  <c:v>2.37227</c:v>
                </c:pt>
                <c:pt idx="104617">
                  <c:v>2.37229</c:v>
                </c:pt>
                <c:pt idx="104618">
                  <c:v>2.37231</c:v>
                </c:pt>
                <c:pt idx="104619">
                  <c:v>2.37234</c:v>
                </c:pt>
                <c:pt idx="104620">
                  <c:v>2.37236</c:v>
                </c:pt>
                <c:pt idx="104621">
                  <c:v>2.37238</c:v>
                </c:pt>
                <c:pt idx="104622">
                  <c:v>2.3724</c:v>
                </c:pt>
                <c:pt idx="104623">
                  <c:v>2.37243</c:v>
                </c:pt>
                <c:pt idx="104624">
                  <c:v>2.37245</c:v>
                </c:pt>
                <c:pt idx="104625">
                  <c:v>2.37247</c:v>
                </c:pt>
                <c:pt idx="104626">
                  <c:v>2.37249</c:v>
                </c:pt>
                <c:pt idx="104627">
                  <c:v>2.37252</c:v>
                </c:pt>
                <c:pt idx="104628">
                  <c:v>2.37254</c:v>
                </c:pt>
                <c:pt idx="104629">
                  <c:v>2.37256</c:v>
                </c:pt>
                <c:pt idx="104630">
                  <c:v>2.37258</c:v>
                </c:pt>
                <c:pt idx="104631">
                  <c:v>2.37261</c:v>
                </c:pt>
                <c:pt idx="104632">
                  <c:v>2.37263</c:v>
                </c:pt>
                <c:pt idx="104633">
                  <c:v>2.37265</c:v>
                </c:pt>
                <c:pt idx="104634">
                  <c:v>2.37268</c:v>
                </c:pt>
                <c:pt idx="104635">
                  <c:v>2.3727</c:v>
                </c:pt>
                <c:pt idx="104636">
                  <c:v>2.37272</c:v>
                </c:pt>
                <c:pt idx="104637">
                  <c:v>2.37274</c:v>
                </c:pt>
                <c:pt idx="104638">
                  <c:v>2.37277</c:v>
                </c:pt>
                <c:pt idx="104639">
                  <c:v>2.37279</c:v>
                </c:pt>
                <c:pt idx="104640">
                  <c:v>2.37281</c:v>
                </c:pt>
                <c:pt idx="104641">
                  <c:v>2.37283</c:v>
                </c:pt>
                <c:pt idx="104642">
                  <c:v>2.37286</c:v>
                </c:pt>
                <c:pt idx="104643">
                  <c:v>2.37288</c:v>
                </c:pt>
                <c:pt idx="104644">
                  <c:v>2.3729</c:v>
                </c:pt>
                <c:pt idx="104645">
                  <c:v>2.37292</c:v>
                </c:pt>
                <c:pt idx="104646">
                  <c:v>2.37295</c:v>
                </c:pt>
                <c:pt idx="104647">
                  <c:v>2.37297</c:v>
                </c:pt>
                <c:pt idx="104648">
                  <c:v>2.37299</c:v>
                </c:pt>
                <c:pt idx="104649">
                  <c:v>2.37302</c:v>
                </c:pt>
                <c:pt idx="104650">
                  <c:v>2.37304</c:v>
                </c:pt>
                <c:pt idx="104651">
                  <c:v>2.37306</c:v>
                </c:pt>
                <c:pt idx="104652">
                  <c:v>2.37308</c:v>
                </c:pt>
                <c:pt idx="104653">
                  <c:v>2.37311</c:v>
                </c:pt>
                <c:pt idx="104654">
                  <c:v>2.37313</c:v>
                </c:pt>
                <c:pt idx="104655">
                  <c:v>2.37315</c:v>
                </c:pt>
                <c:pt idx="104656">
                  <c:v>2.37317</c:v>
                </c:pt>
                <c:pt idx="104657">
                  <c:v>2.3732</c:v>
                </c:pt>
                <c:pt idx="104658">
                  <c:v>2.37322</c:v>
                </c:pt>
                <c:pt idx="104659">
                  <c:v>2.37324</c:v>
                </c:pt>
                <c:pt idx="104660">
                  <c:v>2.37326</c:v>
                </c:pt>
                <c:pt idx="104661">
                  <c:v>2.37329</c:v>
                </c:pt>
                <c:pt idx="104662">
                  <c:v>2.37331</c:v>
                </c:pt>
                <c:pt idx="104663">
                  <c:v>2.37333</c:v>
                </c:pt>
                <c:pt idx="104664">
                  <c:v>2.37336</c:v>
                </c:pt>
                <c:pt idx="104665">
                  <c:v>2.37338</c:v>
                </c:pt>
                <c:pt idx="104666">
                  <c:v>2.3734</c:v>
                </c:pt>
                <c:pt idx="104667">
                  <c:v>2.37342</c:v>
                </c:pt>
                <c:pt idx="104668">
                  <c:v>2.37345</c:v>
                </c:pt>
                <c:pt idx="104669">
                  <c:v>2.37347</c:v>
                </c:pt>
                <c:pt idx="104670">
                  <c:v>2.37349</c:v>
                </c:pt>
                <c:pt idx="104671">
                  <c:v>2.37351</c:v>
                </c:pt>
                <c:pt idx="104672">
                  <c:v>2.37354</c:v>
                </c:pt>
                <c:pt idx="104673">
                  <c:v>2.37356</c:v>
                </c:pt>
                <c:pt idx="104674">
                  <c:v>2.37358</c:v>
                </c:pt>
                <c:pt idx="104675">
                  <c:v>2.3736</c:v>
                </c:pt>
                <c:pt idx="104676">
                  <c:v>2.37363</c:v>
                </c:pt>
                <c:pt idx="104677">
                  <c:v>2.37365</c:v>
                </c:pt>
                <c:pt idx="104678">
                  <c:v>2.37367</c:v>
                </c:pt>
                <c:pt idx="104679">
                  <c:v>2.3737</c:v>
                </c:pt>
                <c:pt idx="104680">
                  <c:v>2.37372</c:v>
                </c:pt>
                <c:pt idx="104681">
                  <c:v>2.37374</c:v>
                </c:pt>
                <c:pt idx="104682">
                  <c:v>2.37376</c:v>
                </c:pt>
                <c:pt idx="104683">
                  <c:v>2.37379</c:v>
                </c:pt>
                <c:pt idx="104684">
                  <c:v>2.37381</c:v>
                </c:pt>
                <c:pt idx="104685">
                  <c:v>2.37383</c:v>
                </c:pt>
                <c:pt idx="104686">
                  <c:v>2.37385</c:v>
                </c:pt>
                <c:pt idx="104687">
                  <c:v>2.37388</c:v>
                </c:pt>
                <c:pt idx="104688">
                  <c:v>2.3739</c:v>
                </c:pt>
                <c:pt idx="104689">
                  <c:v>2.37392</c:v>
                </c:pt>
                <c:pt idx="104690">
                  <c:v>2.37395</c:v>
                </c:pt>
                <c:pt idx="104691">
                  <c:v>2.37397</c:v>
                </c:pt>
                <c:pt idx="104692">
                  <c:v>2.37399</c:v>
                </c:pt>
                <c:pt idx="104693">
                  <c:v>2.37401</c:v>
                </c:pt>
                <c:pt idx="104694">
                  <c:v>2.37404</c:v>
                </c:pt>
                <c:pt idx="104695">
                  <c:v>2.37406</c:v>
                </c:pt>
                <c:pt idx="104696">
                  <c:v>2.37408</c:v>
                </c:pt>
                <c:pt idx="104697">
                  <c:v>2.3741</c:v>
                </c:pt>
                <c:pt idx="104698">
                  <c:v>2.37413</c:v>
                </c:pt>
                <c:pt idx="104699">
                  <c:v>2.37415</c:v>
                </c:pt>
                <c:pt idx="104700">
                  <c:v>2.37417</c:v>
                </c:pt>
                <c:pt idx="104701">
                  <c:v>2.37419</c:v>
                </c:pt>
                <c:pt idx="104702">
                  <c:v>2.37422</c:v>
                </c:pt>
                <c:pt idx="104703">
                  <c:v>2.37424</c:v>
                </c:pt>
                <c:pt idx="104704">
                  <c:v>2.37426</c:v>
                </c:pt>
                <c:pt idx="104705">
                  <c:v>2.37429</c:v>
                </c:pt>
                <c:pt idx="104706">
                  <c:v>2.37431</c:v>
                </c:pt>
                <c:pt idx="104707">
                  <c:v>2.37433</c:v>
                </c:pt>
                <c:pt idx="104708">
                  <c:v>2.37435</c:v>
                </c:pt>
                <c:pt idx="104709">
                  <c:v>2.37438</c:v>
                </c:pt>
                <c:pt idx="104710">
                  <c:v>2.3744</c:v>
                </c:pt>
                <c:pt idx="104711">
                  <c:v>2.37442</c:v>
                </c:pt>
                <c:pt idx="104712">
                  <c:v>2.37444</c:v>
                </c:pt>
                <c:pt idx="104713">
                  <c:v>2.37447</c:v>
                </c:pt>
                <c:pt idx="104714">
                  <c:v>2.37449</c:v>
                </c:pt>
                <c:pt idx="104715">
                  <c:v>2.37451</c:v>
                </c:pt>
                <c:pt idx="104716">
                  <c:v>2.37453</c:v>
                </c:pt>
                <c:pt idx="104717">
                  <c:v>2.37456</c:v>
                </c:pt>
                <c:pt idx="104718">
                  <c:v>2.37458</c:v>
                </c:pt>
                <c:pt idx="104719">
                  <c:v>2.3746</c:v>
                </c:pt>
                <c:pt idx="104720">
                  <c:v>2.37463</c:v>
                </c:pt>
                <c:pt idx="104721">
                  <c:v>2.37465</c:v>
                </c:pt>
                <c:pt idx="104722">
                  <c:v>2.37467</c:v>
                </c:pt>
                <c:pt idx="104723">
                  <c:v>2.37469</c:v>
                </c:pt>
                <c:pt idx="104724">
                  <c:v>2.37472</c:v>
                </c:pt>
                <c:pt idx="104725">
                  <c:v>2.37474</c:v>
                </c:pt>
                <c:pt idx="104726">
                  <c:v>2.37476</c:v>
                </c:pt>
                <c:pt idx="104727">
                  <c:v>2.37479</c:v>
                </c:pt>
                <c:pt idx="104728">
                  <c:v>2.37481</c:v>
                </c:pt>
                <c:pt idx="104729">
                  <c:v>2.37483</c:v>
                </c:pt>
                <c:pt idx="104730">
                  <c:v>2.37485</c:v>
                </c:pt>
                <c:pt idx="104731">
                  <c:v>2.37487</c:v>
                </c:pt>
                <c:pt idx="104732">
                  <c:v>2.3749</c:v>
                </c:pt>
                <c:pt idx="104733">
                  <c:v>2.37492</c:v>
                </c:pt>
                <c:pt idx="104734">
                  <c:v>2.37494</c:v>
                </c:pt>
                <c:pt idx="104735">
                  <c:v>2.37497</c:v>
                </c:pt>
                <c:pt idx="104736">
                  <c:v>2.37499</c:v>
                </c:pt>
                <c:pt idx="104737">
                  <c:v>2.37501</c:v>
                </c:pt>
                <c:pt idx="104738">
                  <c:v>2.37503</c:v>
                </c:pt>
                <c:pt idx="104739">
                  <c:v>2.37506</c:v>
                </c:pt>
                <c:pt idx="104740">
                  <c:v>2.37508</c:v>
                </c:pt>
                <c:pt idx="104741">
                  <c:v>2.3751</c:v>
                </c:pt>
                <c:pt idx="104742">
                  <c:v>2.37513</c:v>
                </c:pt>
                <c:pt idx="104743">
                  <c:v>2.37515</c:v>
                </c:pt>
                <c:pt idx="104744">
                  <c:v>2.37517</c:v>
                </c:pt>
                <c:pt idx="104745">
                  <c:v>2.37519</c:v>
                </c:pt>
                <c:pt idx="104746">
                  <c:v>2.37521</c:v>
                </c:pt>
                <c:pt idx="104747">
                  <c:v>2.37524</c:v>
                </c:pt>
                <c:pt idx="104748">
                  <c:v>2.37526</c:v>
                </c:pt>
                <c:pt idx="104749">
                  <c:v>2.37528</c:v>
                </c:pt>
                <c:pt idx="104750">
                  <c:v>2.37531</c:v>
                </c:pt>
                <c:pt idx="104751">
                  <c:v>2.37533</c:v>
                </c:pt>
                <c:pt idx="104752">
                  <c:v>2.37535</c:v>
                </c:pt>
                <c:pt idx="104753">
                  <c:v>2.37537</c:v>
                </c:pt>
                <c:pt idx="104754">
                  <c:v>2.3754</c:v>
                </c:pt>
                <c:pt idx="104755">
                  <c:v>2.37542</c:v>
                </c:pt>
                <c:pt idx="104756">
                  <c:v>2.37544</c:v>
                </c:pt>
                <c:pt idx="104757">
                  <c:v>2.37547</c:v>
                </c:pt>
                <c:pt idx="104758">
                  <c:v>2.37549</c:v>
                </c:pt>
                <c:pt idx="104759">
                  <c:v>2.37551</c:v>
                </c:pt>
                <c:pt idx="104760">
                  <c:v>2.37553</c:v>
                </c:pt>
                <c:pt idx="104761">
                  <c:v>2.37556</c:v>
                </c:pt>
                <c:pt idx="104762">
                  <c:v>2.37558</c:v>
                </c:pt>
                <c:pt idx="104763">
                  <c:v>2.3756</c:v>
                </c:pt>
                <c:pt idx="104764">
                  <c:v>2.37562</c:v>
                </c:pt>
                <c:pt idx="104765">
                  <c:v>2.37565</c:v>
                </c:pt>
                <c:pt idx="104766">
                  <c:v>2.37567</c:v>
                </c:pt>
                <c:pt idx="104767">
                  <c:v>2.37569</c:v>
                </c:pt>
                <c:pt idx="104768">
                  <c:v>2.37571</c:v>
                </c:pt>
                <c:pt idx="104769">
                  <c:v>2.37574</c:v>
                </c:pt>
                <c:pt idx="104770">
                  <c:v>2.37576</c:v>
                </c:pt>
                <c:pt idx="104771">
                  <c:v>2.37578</c:v>
                </c:pt>
                <c:pt idx="104772">
                  <c:v>2.37581</c:v>
                </c:pt>
                <c:pt idx="104773">
                  <c:v>2.37583</c:v>
                </c:pt>
                <c:pt idx="104774">
                  <c:v>2.37585</c:v>
                </c:pt>
                <c:pt idx="104775">
                  <c:v>2.37587</c:v>
                </c:pt>
                <c:pt idx="104776">
                  <c:v>2.3759</c:v>
                </c:pt>
                <c:pt idx="104777">
                  <c:v>2.37592</c:v>
                </c:pt>
                <c:pt idx="104778">
                  <c:v>2.37594</c:v>
                </c:pt>
                <c:pt idx="104779">
                  <c:v>2.37596</c:v>
                </c:pt>
                <c:pt idx="104780">
                  <c:v>2.37599</c:v>
                </c:pt>
                <c:pt idx="104781">
                  <c:v>2.37601</c:v>
                </c:pt>
                <c:pt idx="104782">
                  <c:v>2.37603</c:v>
                </c:pt>
                <c:pt idx="104783">
                  <c:v>2.37605</c:v>
                </c:pt>
                <c:pt idx="104784">
                  <c:v>2.37608</c:v>
                </c:pt>
                <c:pt idx="104785">
                  <c:v>2.3761</c:v>
                </c:pt>
                <c:pt idx="104786">
                  <c:v>2.37612</c:v>
                </c:pt>
                <c:pt idx="104787">
                  <c:v>2.37615</c:v>
                </c:pt>
                <c:pt idx="104788">
                  <c:v>2.37617</c:v>
                </c:pt>
                <c:pt idx="104789">
                  <c:v>2.37619</c:v>
                </c:pt>
                <c:pt idx="104790">
                  <c:v>2.37621</c:v>
                </c:pt>
                <c:pt idx="104791">
                  <c:v>2.37624</c:v>
                </c:pt>
                <c:pt idx="104792">
                  <c:v>2.37626</c:v>
                </c:pt>
                <c:pt idx="104793">
                  <c:v>2.37628</c:v>
                </c:pt>
                <c:pt idx="104794">
                  <c:v>2.3763</c:v>
                </c:pt>
                <c:pt idx="104795">
                  <c:v>2.37633</c:v>
                </c:pt>
                <c:pt idx="104796">
                  <c:v>2.37635</c:v>
                </c:pt>
                <c:pt idx="104797">
                  <c:v>2.37637</c:v>
                </c:pt>
                <c:pt idx="104798">
                  <c:v>2.3764</c:v>
                </c:pt>
                <c:pt idx="104799">
                  <c:v>2.37642</c:v>
                </c:pt>
                <c:pt idx="104800">
                  <c:v>2.37644</c:v>
                </c:pt>
                <c:pt idx="104801">
                  <c:v>2.37646</c:v>
                </c:pt>
                <c:pt idx="104802">
                  <c:v>2.37649</c:v>
                </c:pt>
                <c:pt idx="104803">
                  <c:v>2.37651</c:v>
                </c:pt>
                <c:pt idx="104804">
                  <c:v>2.37653</c:v>
                </c:pt>
                <c:pt idx="104805">
                  <c:v>2.37655</c:v>
                </c:pt>
                <c:pt idx="104806">
                  <c:v>2.37658</c:v>
                </c:pt>
                <c:pt idx="104807">
                  <c:v>2.3766</c:v>
                </c:pt>
                <c:pt idx="104808">
                  <c:v>2.37662</c:v>
                </c:pt>
                <c:pt idx="104809">
                  <c:v>2.37664</c:v>
                </c:pt>
                <c:pt idx="104810">
                  <c:v>2.37667</c:v>
                </c:pt>
                <c:pt idx="104811">
                  <c:v>2.37669</c:v>
                </c:pt>
                <c:pt idx="104812">
                  <c:v>2.37671</c:v>
                </c:pt>
                <c:pt idx="104813">
                  <c:v>2.37674</c:v>
                </c:pt>
                <c:pt idx="104814">
                  <c:v>2.37676</c:v>
                </c:pt>
                <c:pt idx="104815">
                  <c:v>2.37678</c:v>
                </c:pt>
                <c:pt idx="104816">
                  <c:v>2.3768</c:v>
                </c:pt>
                <c:pt idx="104817">
                  <c:v>2.37683</c:v>
                </c:pt>
                <c:pt idx="104818">
                  <c:v>2.37685</c:v>
                </c:pt>
                <c:pt idx="104819">
                  <c:v>2.37687</c:v>
                </c:pt>
                <c:pt idx="104820">
                  <c:v>2.37689</c:v>
                </c:pt>
                <c:pt idx="104821">
                  <c:v>2.37692</c:v>
                </c:pt>
                <c:pt idx="104822">
                  <c:v>2.37694</c:v>
                </c:pt>
                <c:pt idx="104823">
                  <c:v>2.37696</c:v>
                </c:pt>
                <c:pt idx="104824">
                  <c:v>2.37698</c:v>
                </c:pt>
                <c:pt idx="104825">
                  <c:v>2.37701</c:v>
                </c:pt>
                <c:pt idx="104826">
                  <c:v>2.37703</c:v>
                </c:pt>
                <c:pt idx="104827">
                  <c:v>2.37705</c:v>
                </c:pt>
                <c:pt idx="104828">
                  <c:v>2.37708</c:v>
                </c:pt>
                <c:pt idx="104829">
                  <c:v>2.3771</c:v>
                </c:pt>
                <c:pt idx="104830">
                  <c:v>2.37712</c:v>
                </c:pt>
                <c:pt idx="104831">
                  <c:v>2.37714</c:v>
                </c:pt>
                <c:pt idx="104832">
                  <c:v>2.37717</c:v>
                </c:pt>
                <c:pt idx="104833">
                  <c:v>2.37719</c:v>
                </c:pt>
                <c:pt idx="104834">
                  <c:v>2.37721</c:v>
                </c:pt>
                <c:pt idx="104835">
                  <c:v>2.37723</c:v>
                </c:pt>
                <c:pt idx="104836">
                  <c:v>2.37726</c:v>
                </c:pt>
                <c:pt idx="104837">
                  <c:v>2.37728</c:v>
                </c:pt>
                <c:pt idx="104838">
                  <c:v>2.3773</c:v>
                </c:pt>
                <c:pt idx="104839">
                  <c:v>2.37732</c:v>
                </c:pt>
                <c:pt idx="104840">
                  <c:v>2.37735</c:v>
                </c:pt>
                <c:pt idx="104841">
                  <c:v>2.37737</c:v>
                </c:pt>
                <c:pt idx="104842">
                  <c:v>2.37739</c:v>
                </c:pt>
                <c:pt idx="104843">
                  <c:v>2.37742</c:v>
                </c:pt>
                <c:pt idx="104844">
                  <c:v>2.37744</c:v>
                </c:pt>
                <c:pt idx="104845">
                  <c:v>2.37746</c:v>
                </c:pt>
                <c:pt idx="104846">
                  <c:v>2.37748</c:v>
                </c:pt>
                <c:pt idx="104847">
                  <c:v>2.37751</c:v>
                </c:pt>
                <c:pt idx="104848">
                  <c:v>2.37753</c:v>
                </c:pt>
                <c:pt idx="104849">
                  <c:v>2.37755</c:v>
                </c:pt>
                <c:pt idx="104850">
                  <c:v>2.37757</c:v>
                </c:pt>
                <c:pt idx="104851">
                  <c:v>2.3776</c:v>
                </c:pt>
                <c:pt idx="104852">
                  <c:v>2.37762</c:v>
                </c:pt>
                <c:pt idx="104853">
                  <c:v>2.37764</c:v>
                </c:pt>
                <c:pt idx="104854">
                  <c:v>2.37766</c:v>
                </c:pt>
                <c:pt idx="104855">
                  <c:v>2.37769</c:v>
                </c:pt>
                <c:pt idx="104856">
                  <c:v>2.37771</c:v>
                </c:pt>
                <c:pt idx="104857">
                  <c:v>2.37773</c:v>
                </c:pt>
                <c:pt idx="104858">
                  <c:v>2.37776</c:v>
                </c:pt>
                <c:pt idx="104859">
                  <c:v>2.37778</c:v>
                </c:pt>
                <c:pt idx="104860">
                  <c:v>2.3778</c:v>
                </c:pt>
                <c:pt idx="104861">
                  <c:v>2.37782</c:v>
                </c:pt>
                <c:pt idx="104862">
                  <c:v>2.37785</c:v>
                </c:pt>
                <c:pt idx="104863">
                  <c:v>2.37787</c:v>
                </c:pt>
                <c:pt idx="104864">
                  <c:v>2.37789</c:v>
                </c:pt>
                <c:pt idx="104865">
                  <c:v>2.37791</c:v>
                </c:pt>
                <c:pt idx="104866">
                  <c:v>2.37794</c:v>
                </c:pt>
                <c:pt idx="104867">
                  <c:v>2.37796</c:v>
                </c:pt>
                <c:pt idx="104868">
                  <c:v>2.37798</c:v>
                </c:pt>
                <c:pt idx="104869">
                  <c:v>2.378</c:v>
                </c:pt>
                <c:pt idx="104870">
                  <c:v>2.37803</c:v>
                </c:pt>
                <c:pt idx="104871">
                  <c:v>2.37805</c:v>
                </c:pt>
                <c:pt idx="104872">
                  <c:v>2.37807</c:v>
                </c:pt>
                <c:pt idx="104873">
                  <c:v>2.3781</c:v>
                </c:pt>
                <c:pt idx="104874">
                  <c:v>2.37812</c:v>
                </c:pt>
                <c:pt idx="104875">
                  <c:v>2.37814</c:v>
                </c:pt>
                <c:pt idx="104876">
                  <c:v>2.37816</c:v>
                </c:pt>
                <c:pt idx="104877">
                  <c:v>2.37819</c:v>
                </c:pt>
                <c:pt idx="104878">
                  <c:v>2.37821</c:v>
                </c:pt>
                <c:pt idx="104879">
                  <c:v>2.37823</c:v>
                </c:pt>
                <c:pt idx="104880">
                  <c:v>2.37825</c:v>
                </c:pt>
                <c:pt idx="104881">
                  <c:v>2.37828</c:v>
                </c:pt>
                <c:pt idx="104882">
                  <c:v>2.3783</c:v>
                </c:pt>
                <c:pt idx="104883">
                  <c:v>2.37832</c:v>
                </c:pt>
                <c:pt idx="104884">
                  <c:v>2.37834</c:v>
                </c:pt>
                <c:pt idx="104885">
                  <c:v>2.37837</c:v>
                </c:pt>
                <c:pt idx="104886">
                  <c:v>2.37839</c:v>
                </c:pt>
                <c:pt idx="104887">
                  <c:v>2.37841</c:v>
                </c:pt>
                <c:pt idx="104888">
                  <c:v>2.37844</c:v>
                </c:pt>
                <c:pt idx="104889">
                  <c:v>2.37846</c:v>
                </c:pt>
                <c:pt idx="104890">
                  <c:v>2.37848</c:v>
                </c:pt>
                <c:pt idx="104891">
                  <c:v>2.3785</c:v>
                </c:pt>
                <c:pt idx="104892">
                  <c:v>2.37853</c:v>
                </c:pt>
                <c:pt idx="104893">
                  <c:v>2.37855</c:v>
                </c:pt>
                <c:pt idx="104894">
                  <c:v>2.37857</c:v>
                </c:pt>
                <c:pt idx="104895">
                  <c:v>2.37859</c:v>
                </c:pt>
                <c:pt idx="104896">
                  <c:v>2.37862</c:v>
                </c:pt>
                <c:pt idx="104897">
                  <c:v>2.37864</c:v>
                </c:pt>
                <c:pt idx="104898">
                  <c:v>2.37866</c:v>
                </c:pt>
                <c:pt idx="104899">
                  <c:v>2.37868</c:v>
                </c:pt>
                <c:pt idx="104900">
                  <c:v>2.37871</c:v>
                </c:pt>
                <c:pt idx="104901">
                  <c:v>2.37873</c:v>
                </c:pt>
                <c:pt idx="104902">
                  <c:v>2.37875</c:v>
                </c:pt>
                <c:pt idx="104903">
                  <c:v>2.37878</c:v>
                </c:pt>
                <c:pt idx="104904">
                  <c:v>2.3788</c:v>
                </c:pt>
                <c:pt idx="104905">
                  <c:v>2.37882</c:v>
                </c:pt>
                <c:pt idx="104906">
                  <c:v>2.37884</c:v>
                </c:pt>
                <c:pt idx="104907">
                  <c:v>2.37887</c:v>
                </c:pt>
                <c:pt idx="104908">
                  <c:v>2.37889</c:v>
                </c:pt>
                <c:pt idx="104909">
                  <c:v>2.37891</c:v>
                </c:pt>
                <c:pt idx="104910">
                  <c:v>2.37893</c:v>
                </c:pt>
                <c:pt idx="104911">
                  <c:v>2.37896</c:v>
                </c:pt>
                <c:pt idx="104912">
                  <c:v>2.37898</c:v>
                </c:pt>
                <c:pt idx="104913">
                  <c:v>2.379</c:v>
                </c:pt>
                <c:pt idx="104914">
                  <c:v>2.37902</c:v>
                </c:pt>
                <c:pt idx="104915">
                  <c:v>2.37905</c:v>
                </c:pt>
                <c:pt idx="104916">
                  <c:v>2.37907</c:v>
                </c:pt>
                <c:pt idx="104917">
                  <c:v>2.37909</c:v>
                </c:pt>
                <c:pt idx="104918">
                  <c:v>2.37912</c:v>
                </c:pt>
                <c:pt idx="104919">
                  <c:v>2.37914</c:v>
                </c:pt>
                <c:pt idx="104920">
                  <c:v>2.37916</c:v>
                </c:pt>
                <c:pt idx="104921">
                  <c:v>2.37918</c:v>
                </c:pt>
                <c:pt idx="104922">
                  <c:v>2.37921</c:v>
                </c:pt>
                <c:pt idx="104923">
                  <c:v>2.37923</c:v>
                </c:pt>
                <c:pt idx="104924">
                  <c:v>2.37925</c:v>
                </c:pt>
                <c:pt idx="104925">
                  <c:v>2.37927</c:v>
                </c:pt>
                <c:pt idx="104926">
                  <c:v>2.3793</c:v>
                </c:pt>
                <c:pt idx="104927">
                  <c:v>2.37932</c:v>
                </c:pt>
                <c:pt idx="104928">
                  <c:v>2.37934</c:v>
                </c:pt>
                <c:pt idx="104929">
                  <c:v>2.37936</c:v>
                </c:pt>
                <c:pt idx="104930">
                  <c:v>2.37939</c:v>
                </c:pt>
                <c:pt idx="104931">
                  <c:v>2.37941</c:v>
                </c:pt>
                <c:pt idx="104932">
                  <c:v>2.37943</c:v>
                </c:pt>
                <c:pt idx="104933">
                  <c:v>2.37946</c:v>
                </c:pt>
                <c:pt idx="104934">
                  <c:v>2.37948</c:v>
                </c:pt>
                <c:pt idx="104935">
                  <c:v>2.3795</c:v>
                </c:pt>
                <c:pt idx="104936">
                  <c:v>2.37952</c:v>
                </c:pt>
                <c:pt idx="104937">
                  <c:v>2.37955</c:v>
                </c:pt>
                <c:pt idx="104938">
                  <c:v>2.37957</c:v>
                </c:pt>
                <c:pt idx="104939">
                  <c:v>2.37959</c:v>
                </c:pt>
                <c:pt idx="104940">
                  <c:v>2.37961</c:v>
                </c:pt>
                <c:pt idx="104941">
                  <c:v>2.37964</c:v>
                </c:pt>
                <c:pt idx="104942">
                  <c:v>2.37966</c:v>
                </c:pt>
                <c:pt idx="104943">
                  <c:v>2.37968</c:v>
                </c:pt>
                <c:pt idx="104944">
                  <c:v>2.3797</c:v>
                </c:pt>
                <c:pt idx="104945">
                  <c:v>2.37973</c:v>
                </c:pt>
                <c:pt idx="104946">
                  <c:v>2.37975</c:v>
                </c:pt>
                <c:pt idx="104947">
                  <c:v>2.37977</c:v>
                </c:pt>
                <c:pt idx="104948">
                  <c:v>2.3798</c:v>
                </c:pt>
                <c:pt idx="104949">
                  <c:v>2.37982</c:v>
                </c:pt>
                <c:pt idx="104950">
                  <c:v>2.37984</c:v>
                </c:pt>
                <c:pt idx="104951">
                  <c:v>2.37986</c:v>
                </c:pt>
                <c:pt idx="104952">
                  <c:v>2.37989</c:v>
                </c:pt>
                <c:pt idx="104953">
                  <c:v>2.37991</c:v>
                </c:pt>
                <c:pt idx="104954">
                  <c:v>2.37993</c:v>
                </c:pt>
                <c:pt idx="104955">
                  <c:v>2.37995</c:v>
                </c:pt>
                <c:pt idx="104956">
                  <c:v>2.37998</c:v>
                </c:pt>
                <c:pt idx="104957">
                  <c:v>2.38</c:v>
                </c:pt>
                <c:pt idx="104958">
                  <c:v>2.38002</c:v>
                </c:pt>
                <c:pt idx="104959">
                  <c:v>2.38004</c:v>
                </c:pt>
                <c:pt idx="104960">
                  <c:v>2.38007</c:v>
                </c:pt>
                <c:pt idx="104961">
                  <c:v>2.38009</c:v>
                </c:pt>
                <c:pt idx="104962">
                  <c:v>2.38011</c:v>
                </c:pt>
                <c:pt idx="104963">
                  <c:v>2.38014</c:v>
                </c:pt>
                <c:pt idx="104964">
                  <c:v>2.38016</c:v>
                </c:pt>
                <c:pt idx="104965">
                  <c:v>2.38018</c:v>
                </c:pt>
                <c:pt idx="104966">
                  <c:v>2.3802</c:v>
                </c:pt>
                <c:pt idx="104967">
                  <c:v>2.38023</c:v>
                </c:pt>
                <c:pt idx="104968">
                  <c:v>2.38025</c:v>
                </c:pt>
                <c:pt idx="104969">
                  <c:v>2.38027</c:v>
                </c:pt>
                <c:pt idx="104970">
                  <c:v>2.38029</c:v>
                </c:pt>
                <c:pt idx="104971">
                  <c:v>2.38032</c:v>
                </c:pt>
                <c:pt idx="104972">
                  <c:v>2.38034</c:v>
                </c:pt>
                <c:pt idx="104973">
                  <c:v>2.38036</c:v>
                </c:pt>
                <c:pt idx="104974">
                  <c:v>2.38038</c:v>
                </c:pt>
                <c:pt idx="104975">
                  <c:v>2.38041</c:v>
                </c:pt>
                <c:pt idx="104976">
                  <c:v>2.38043</c:v>
                </c:pt>
                <c:pt idx="104977">
                  <c:v>2.38045</c:v>
                </c:pt>
                <c:pt idx="104978">
                  <c:v>2.38048</c:v>
                </c:pt>
                <c:pt idx="104979">
                  <c:v>2.3805</c:v>
                </c:pt>
                <c:pt idx="104980">
                  <c:v>2.38052</c:v>
                </c:pt>
                <c:pt idx="104981">
                  <c:v>2.38054</c:v>
                </c:pt>
                <c:pt idx="104982">
                  <c:v>2.38057</c:v>
                </c:pt>
                <c:pt idx="104983">
                  <c:v>2.38059</c:v>
                </c:pt>
                <c:pt idx="104984">
                  <c:v>2.38061</c:v>
                </c:pt>
                <c:pt idx="104985">
                  <c:v>2.38063</c:v>
                </c:pt>
                <c:pt idx="104986">
                  <c:v>2.38066</c:v>
                </c:pt>
                <c:pt idx="104987">
                  <c:v>2.38068</c:v>
                </c:pt>
                <c:pt idx="104988">
                  <c:v>2.3807</c:v>
                </c:pt>
                <c:pt idx="104989">
                  <c:v>2.38073</c:v>
                </c:pt>
                <c:pt idx="104990">
                  <c:v>2.38075</c:v>
                </c:pt>
                <c:pt idx="104991">
                  <c:v>2.38077</c:v>
                </c:pt>
                <c:pt idx="104992">
                  <c:v>2.38079</c:v>
                </c:pt>
                <c:pt idx="104993">
                  <c:v>2.38082</c:v>
                </c:pt>
                <c:pt idx="104994">
                  <c:v>2.38084</c:v>
                </c:pt>
                <c:pt idx="104995">
                  <c:v>2.38086</c:v>
                </c:pt>
                <c:pt idx="104996">
                  <c:v>2.38088</c:v>
                </c:pt>
                <c:pt idx="104997">
                  <c:v>2.38091</c:v>
                </c:pt>
                <c:pt idx="104998">
                  <c:v>2.38093</c:v>
                </c:pt>
                <c:pt idx="104999">
                  <c:v>2.38095</c:v>
                </c:pt>
                <c:pt idx="105000">
                  <c:v>2.38097</c:v>
                </c:pt>
                <c:pt idx="105001">
                  <c:v>2.381</c:v>
                </c:pt>
                <c:pt idx="105002">
                  <c:v>2.38102</c:v>
                </c:pt>
                <c:pt idx="105003">
                  <c:v>2.38104</c:v>
                </c:pt>
                <c:pt idx="105004">
                  <c:v>2.38107</c:v>
                </c:pt>
                <c:pt idx="105005">
                  <c:v>2.38109</c:v>
                </c:pt>
                <c:pt idx="105006">
                  <c:v>2.38111</c:v>
                </c:pt>
                <c:pt idx="105007">
                  <c:v>2.38113</c:v>
                </c:pt>
                <c:pt idx="105008">
                  <c:v>2.38116</c:v>
                </c:pt>
                <c:pt idx="105009">
                  <c:v>2.38118</c:v>
                </c:pt>
                <c:pt idx="105010">
                  <c:v>2.3812</c:v>
                </c:pt>
                <c:pt idx="105011">
                  <c:v>2.38122</c:v>
                </c:pt>
                <c:pt idx="105012">
                  <c:v>2.38125</c:v>
                </c:pt>
                <c:pt idx="105013">
                  <c:v>2.38127</c:v>
                </c:pt>
                <c:pt idx="105014">
                  <c:v>2.38129</c:v>
                </c:pt>
                <c:pt idx="105015">
                  <c:v>2.38131</c:v>
                </c:pt>
                <c:pt idx="105016">
                  <c:v>2.38134</c:v>
                </c:pt>
                <c:pt idx="105017">
                  <c:v>2.38136</c:v>
                </c:pt>
                <c:pt idx="105018">
                  <c:v>2.38138</c:v>
                </c:pt>
                <c:pt idx="105019">
                  <c:v>2.38141</c:v>
                </c:pt>
                <c:pt idx="105020">
                  <c:v>2.38143</c:v>
                </c:pt>
                <c:pt idx="105021">
                  <c:v>2.38145</c:v>
                </c:pt>
                <c:pt idx="105022">
                  <c:v>2.38147</c:v>
                </c:pt>
                <c:pt idx="105023">
                  <c:v>2.3815</c:v>
                </c:pt>
                <c:pt idx="105024">
                  <c:v>2.38152</c:v>
                </c:pt>
                <c:pt idx="105025">
                  <c:v>2.38154</c:v>
                </c:pt>
                <c:pt idx="105026">
                  <c:v>2.38157</c:v>
                </c:pt>
                <c:pt idx="105027">
                  <c:v>2.38159</c:v>
                </c:pt>
                <c:pt idx="105028">
                  <c:v>2.38161</c:v>
                </c:pt>
                <c:pt idx="105029">
                  <c:v>2.38163</c:v>
                </c:pt>
                <c:pt idx="105030">
                  <c:v>2.38165</c:v>
                </c:pt>
                <c:pt idx="105031">
                  <c:v>2.38168</c:v>
                </c:pt>
                <c:pt idx="105032">
                  <c:v>2.3817</c:v>
                </c:pt>
                <c:pt idx="105033">
                  <c:v>2.38172</c:v>
                </c:pt>
                <c:pt idx="105034">
                  <c:v>2.38175</c:v>
                </c:pt>
                <c:pt idx="105035">
                  <c:v>2.38177</c:v>
                </c:pt>
                <c:pt idx="105036">
                  <c:v>2.38179</c:v>
                </c:pt>
                <c:pt idx="105037">
                  <c:v>2.38181</c:v>
                </c:pt>
                <c:pt idx="105038">
                  <c:v>2.38184</c:v>
                </c:pt>
                <c:pt idx="105039">
                  <c:v>2.38186</c:v>
                </c:pt>
                <c:pt idx="105040">
                  <c:v>2.38188</c:v>
                </c:pt>
                <c:pt idx="105041">
                  <c:v>2.38191</c:v>
                </c:pt>
                <c:pt idx="105042">
                  <c:v>2.38193</c:v>
                </c:pt>
                <c:pt idx="105043">
                  <c:v>2.38195</c:v>
                </c:pt>
                <c:pt idx="105044">
                  <c:v>2.38197</c:v>
                </c:pt>
                <c:pt idx="105045">
                  <c:v>2.38199</c:v>
                </c:pt>
                <c:pt idx="105046">
                  <c:v>2.38202</c:v>
                </c:pt>
                <c:pt idx="105047">
                  <c:v>2.38204</c:v>
                </c:pt>
                <c:pt idx="105048">
                  <c:v>2.38206</c:v>
                </c:pt>
                <c:pt idx="105049">
                  <c:v>2.38209</c:v>
                </c:pt>
                <c:pt idx="105050">
                  <c:v>2.38211</c:v>
                </c:pt>
                <c:pt idx="105051">
                  <c:v>2.38213</c:v>
                </c:pt>
                <c:pt idx="105052">
                  <c:v>2.38215</c:v>
                </c:pt>
                <c:pt idx="105053">
                  <c:v>2.38218</c:v>
                </c:pt>
                <c:pt idx="105054">
                  <c:v>2.3822</c:v>
                </c:pt>
                <c:pt idx="105055">
                  <c:v>2.38222</c:v>
                </c:pt>
                <c:pt idx="105056">
                  <c:v>2.38225</c:v>
                </c:pt>
                <c:pt idx="105057">
                  <c:v>2.38227</c:v>
                </c:pt>
                <c:pt idx="105058">
                  <c:v>2.38229</c:v>
                </c:pt>
                <c:pt idx="105059">
                  <c:v>2.38231</c:v>
                </c:pt>
                <c:pt idx="105060">
                  <c:v>2.38234</c:v>
                </c:pt>
                <c:pt idx="105061">
                  <c:v>2.38236</c:v>
                </c:pt>
                <c:pt idx="105062">
                  <c:v>2.38238</c:v>
                </c:pt>
                <c:pt idx="105063">
                  <c:v>2.3824</c:v>
                </c:pt>
                <c:pt idx="105064">
                  <c:v>2.38243</c:v>
                </c:pt>
                <c:pt idx="105065">
                  <c:v>2.38245</c:v>
                </c:pt>
                <c:pt idx="105066">
                  <c:v>2.38247</c:v>
                </c:pt>
                <c:pt idx="105067">
                  <c:v>2.38249</c:v>
                </c:pt>
                <c:pt idx="105068">
                  <c:v>2.38252</c:v>
                </c:pt>
                <c:pt idx="105069">
                  <c:v>2.38254</c:v>
                </c:pt>
                <c:pt idx="105070">
                  <c:v>2.38256</c:v>
                </c:pt>
                <c:pt idx="105071">
                  <c:v>2.38259</c:v>
                </c:pt>
                <c:pt idx="105072">
                  <c:v>2.38261</c:v>
                </c:pt>
                <c:pt idx="105073">
                  <c:v>2.38263</c:v>
                </c:pt>
                <c:pt idx="105074">
                  <c:v>2.38265</c:v>
                </c:pt>
                <c:pt idx="105075">
                  <c:v>2.38268</c:v>
                </c:pt>
                <c:pt idx="105076">
                  <c:v>2.3827</c:v>
                </c:pt>
                <c:pt idx="105077">
                  <c:v>2.38272</c:v>
                </c:pt>
                <c:pt idx="105078">
                  <c:v>2.38274</c:v>
                </c:pt>
                <c:pt idx="105079">
                  <c:v>2.38277</c:v>
                </c:pt>
                <c:pt idx="105080">
                  <c:v>2.38279</c:v>
                </c:pt>
                <c:pt idx="105081">
                  <c:v>2.38281</c:v>
                </c:pt>
                <c:pt idx="105082">
                  <c:v>2.38283</c:v>
                </c:pt>
                <c:pt idx="105083">
                  <c:v>2.38286</c:v>
                </c:pt>
                <c:pt idx="105084">
                  <c:v>2.38288</c:v>
                </c:pt>
                <c:pt idx="105085">
                  <c:v>2.3829</c:v>
                </c:pt>
                <c:pt idx="105086">
                  <c:v>2.38293</c:v>
                </c:pt>
                <c:pt idx="105087">
                  <c:v>2.38295</c:v>
                </c:pt>
                <c:pt idx="105088">
                  <c:v>2.38297</c:v>
                </c:pt>
                <c:pt idx="105089">
                  <c:v>2.38299</c:v>
                </c:pt>
                <c:pt idx="105090">
                  <c:v>2.38302</c:v>
                </c:pt>
                <c:pt idx="105091">
                  <c:v>2.38304</c:v>
                </c:pt>
                <c:pt idx="105092">
                  <c:v>2.38306</c:v>
                </c:pt>
                <c:pt idx="105093">
                  <c:v>2.38308</c:v>
                </c:pt>
                <c:pt idx="105094">
                  <c:v>2.38311</c:v>
                </c:pt>
                <c:pt idx="105095">
                  <c:v>2.38313</c:v>
                </c:pt>
                <c:pt idx="105096">
                  <c:v>2.38315</c:v>
                </c:pt>
                <c:pt idx="105097">
                  <c:v>2.38318</c:v>
                </c:pt>
                <c:pt idx="105098">
                  <c:v>2.3832</c:v>
                </c:pt>
                <c:pt idx="105099">
                  <c:v>2.38322</c:v>
                </c:pt>
                <c:pt idx="105100">
                  <c:v>2.38324</c:v>
                </c:pt>
                <c:pt idx="105101">
                  <c:v>2.38327</c:v>
                </c:pt>
                <c:pt idx="105102">
                  <c:v>2.38329</c:v>
                </c:pt>
                <c:pt idx="105103">
                  <c:v>2.38331</c:v>
                </c:pt>
                <c:pt idx="105104">
                  <c:v>2.38333</c:v>
                </c:pt>
                <c:pt idx="105105">
                  <c:v>2.38336</c:v>
                </c:pt>
                <c:pt idx="105106">
                  <c:v>2.38338</c:v>
                </c:pt>
                <c:pt idx="105107">
                  <c:v>2.3834</c:v>
                </c:pt>
                <c:pt idx="105108">
                  <c:v>2.38342</c:v>
                </c:pt>
                <c:pt idx="105109">
                  <c:v>2.38345</c:v>
                </c:pt>
                <c:pt idx="105110">
                  <c:v>2.38347</c:v>
                </c:pt>
                <c:pt idx="105111">
                  <c:v>2.38349</c:v>
                </c:pt>
                <c:pt idx="105112">
                  <c:v>2.38352</c:v>
                </c:pt>
                <c:pt idx="105113">
                  <c:v>2.38354</c:v>
                </c:pt>
                <c:pt idx="105114">
                  <c:v>2.38356</c:v>
                </c:pt>
                <c:pt idx="105115">
                  <c:v>2.38358</c:v>
                </c:pt>
                <c:pt idx="105116">
                  <c:v>2.38361</c:v>
                </c:pt>
                <c:pt idx="105117">
                  <c:v>2.38363</c:v>
                </c:pt>
                <c:pt idx="105118">
                  <c:v>2.38365</c:v>
                </c:pt>
                <c:pt idx="105119">
                  <c:v>2.38367</c:v>
                </c:pt>
                <c:pt idx="105120">
                  <c:v>2.3837</c:v>
                </c:pt>
                <c:pt idx="105121">
                  <c:v>2.38372</c:v>
                </c:pt>
                <c:pt idx="105122">
                  <c:v>2.38374</c:v>
                </c:pt>
                <c:pt idx="105123">
                  <c:v>2.38376</c:v>
                </c:pt>
                <c:pt idx="105124">
                  <c:v>2.38379</c:v>
                </c:pt>
                <c:pt idx="105125">
                  <c:v>2.38381</c:v>
                </c:pt>
                <c:pt idx="105126">
                  <c:v>2.38383</c:v>
                </c:pt>
                <c:pt idx="105127">
                  <c:v>2.38386</c:v>
                </c:pt>
                <c:pt idx="105128">
                  <c:v>2.38388</c:v>
                </c:pt>
                <c:pt idx="105129">
                  <c:v>2.3839</c:v>
                </c:pt>
                <c:pt idx="105130">
                  <c:v>2.38392</c:v>
                </c:pt>
                <c:pt idx="105131">
                  <c:v>2.38395</c:v>
                </c:pt>
                <c:pt idx="105132">
                  <c:v>2.38397</c:v>
                </c:pt>
                <c:pt idx="105133">
                  <c:v>2.38399</c:v>
                </c:pt>
                <c:pt idx="105134">
                  <c:v>2.38401</c:v>
                </c:pt>
                <c:pt idx="105135">
                  <c:v>2.38404</c:v>
                </c:pt>
                <c:pt idx="105136">
                  <c:v>2.38406</c:v>
                </c:pt>
                <c:pt idx="105137">
                  <c:v>2.38408</c:v>
                </c:pt>
                <c:pt idx="105138">
                  <c:v>2.3841</c:v>
                </c:pt>
                <c:pt idx="105139">
                  <c:v>2.38413</c:v>
                </c:pt>
                <c:pt idx="105140">
                  <c:v>2.38415</c:v>
                </c:pt>
                <c:pt idx="105141">
                  <c:v>2.38417</c:v>
                </c:pt>
                <c:pt idx="105142">
                  <c:v>2.3842</c:v>
                </c:pt>
                <c:pt idx="105143">
                  <c:v>2.38422</c:v>
                </c:pt>
                <c:pt idx="105144">
                  <c:v>2.38424</c:v>
                </c:pt>
                <c:pt idx="105145">
                  <c:v>2.38426</c:v>
                </c:pt>
                <c:pt idx="105146">
                  <c:v>2.38429</c:v>
                </c:pt>
                <c:pt idx="105147">
                  <c:v>2.38431</c:v>
                </c:pt>
                <c:pt idx="105148">
                  <c:v>2.38433</c:v>
                </c:pt>
                <c:pt idx="105149">
                  <c:v>2.38435</c:v>
                </c:pt>
                <c:pt idx="105150">
                  <c:v>2.38438</c:v>
                </c:pt>
                <c:pt idx="105151">
                  <c:v>2.3844</c:v>
                </c:pt>
                <c:pt idx="105152">
                  <c:v>2.38442</c:v>
                </c:pt>
                <c:pt idx="105153">
                  <c:v>2.38444</c:v>
                </c:pt>
                <c:pt idx="105154">
                  <c:v>2.38447</c:v>
                </c:pt>
                <c:pt idx="105155">
                  <c:v>2.38449</c:v>
                </c:pt>
                <c:pt idx="105156">
                  <c:v>2.38451</c:v>
                </c:pt>
                <c:pt idx="105157">
                  <c:v>2.38454</c:v>
                </c:pt>
                <c:pt idx="105158">
                  <c:v>2.38456</c:v>
                </c:pt>
                <c:pt idx="105159">
                  <c:v>2.38458</c:v>
                </c:pt>
                <c:pt idx="105160">
                  <c:v>2.3846</c:v>
                </c:pt>
                <c:pt idx="105161">
                  <c:v>2.38463</c:v>
                </c:pt>
                <c:pt idx="105162">
                  <c:v>2.38465</c:v>
                </c:pt>
                <c:pt idx="105163">
                  <c:v>2.38467</c:v>
                </c:pt>
                <c:pt idx="105164">
                  <c:v>2.38469</c:v>
                </c:pt>
                <c:pt idx="105165">
                  <c:v>2.38472</c:v>
                </c:pt>
                <c:pt idx="105166">
                  <c:v>2.38474</c:v>
                </c:pt>
                <c:pt idx="105167">
                  <c:v>2.38476</c:v>
                </c:pt>
                <c:pt idx="105168">
                  <c:v>2.38478</c:v>
                </c:pt>
                <c:pt idx="105169">
                  <c:v>2.38481</c:v>
                </c:pt>
                <c:pt idx="105170">
                  <c:v>2.38483</c:v>
                </c:pt>
                <c:pt idx="105171">
                  <c:v>2.38485</c:v>
                </c:pt>
                <c:pt idx="105172">
                  <c:v>2.38488</c:v>
                </c:pt>
                <c:pt idx="105173">
                  <c:v>2.3849</c:v>
                </c:pt>
                <c:pt idx="105174">
                  <c:v>2.38492</c:v>
                </c:pt>
                <c:pt idx="105175">
                  <c:v>2.38494</c:v>
                </c:pt>
                <c:pt idx="105176">
                  <c:v>2.38497</c:v>
                </c:pt>
                <c:pt idx="105177">
                  <c:v>2.38499</c:v>
                </c:pt>
                <c:pt idx="105178">
                  <c:v>2.38501</c:v>
                </c:pt>
                <c:pt idx="105179">
                  <c:v>2.38503</c:v>
                </c:pt>
                <c:pt idx="105180">
                  <c:v>2.38506</c:v>
                </c:pt>
                <c:pt idx="105181">
                  <c:v>2.38508</c:v>
                </c:pt>
                <c:pt idx="105182">
                  <c:v>2.3851</c:v>
                </c:pt>
                <c:pt idx="105183">
                  <c:v>2.38512</c:v>
                </c:pt>
                <c:pt idx="105184">
                  <c:v>2.38515</c:v>
                </c:pt>
                <c:pt idx="105185">
                  <c:v>2.38517</c:v>
                </c:pt>
                <c:pt idx="105186">
                  <c:v>2.38519</c:v>
                </c:pt>
                <c:pt idx="105187">
                  <c:v>2.38522</c:v>
                </c:pt>
                <c:pt idx="105188">
                  <c:v>2.38524</c:v>
                </c:pt>
                <c:pt idx="105189">
                  <c:v>2.38526</c:v>
                </c:pt>
                <c:pt idx="105190">
                  <c:v>2.38528</c:v>
                </c:pt>
                <c:pt idx="105191">
                  <c:v>2.38531</c:v>
                </c:pt>
                <c:pt idx="105192">
                  <c:v>2.38533</c:v>
                </c:pt>
                <c:pt idx="105193">
                  <c:v>2.38535</c:v>
                </c:pt>
                <c:pt idx="105194">
                  <c:v>2.38537</c:v>
                </c:pt>
                <c:pt idx="105195">
                  <c:v>2.3854</c:v>
                </c:pt>
                <c:pt idx="105196">
                  <c:v>2.38542</c:v>
                </c:pt>
                <c:pt idx="105197">
                  <c:v>2.38544</c:v>
                </c:pt>
                <c:pt idx="105198">
                  <c:v>2.38546</c:v>
                </c:pt>
                <c:pt idx="105199">
                  <c:v>2.38549</c:v>
                </c:pt>
                <c:pt idx="105200">
                  <c:v>2.38551</c:v>
                </c:pt>
                <c:pt idx="105201">
                  <c:v>2.38553</c:v>
                </c:pt>
                <c:pt idx="105202">
                  <c:v>2.38556</c:v>
                </c:pt>
                <c:pt idx="105203">
                  <c:v>2.38558</c:v>
                </c:pt>
                <c:pt idx="105204">
                  <c:v>2.3856</c:v>
                </c:pt>
                <c:pt idx="105205">
                  <c:v>2.38562</c:v>
                </c:pt>
                <c:pt idx="105206">
                  <c:v>2.38565</c:v>
                </c:pt>
                <c:pt idx="105207">
                  <c:v>2.38567</c:v>
                </c:pt>
                <c:pt idx="105208">
                  <c:v>2.38569</c:v>
                </c:pt>
                <c:pt idx="105209">
                  <c:v>2.38571</c:v>
                </c:pt>
                <c:pt idx="105210">
                  <c:v>2.38574</c:v>
                </c:pt>
                <c:pt idx="105211">
                  <c:v>2.38576</c:v>
                </c:pt>
                <c:pt idx="105212">
                  <c:v>2.38578</c:v>
                </c:pt>
                <c:pt idx="105213">
                  <c:v>2.3858</c:v>
                </c:pt>
                <c:pt idx="105214">
                  <c:v>2.38583</c:v>
                </c:pt>
                <c:pt idx="105215">
                  <c:v>2.38585</c:v>
                </c:pt>
                <c:pt idx="105216">
                  <c:v>2.38587</c:v>
                </c:pt>
                <c:pt idx="105217">
                  <c:v>2.3859</c:v>
                </c:pt>
                <c:pt idx="105218">
                  <c:v>2.38592</c:v>
                </c:pt>
                <c:pt idx="105219">
                  <c:v>2.38594</c:v>
                </c:pt>
                <c:pt idx="105220">
                  <c:v>2.38596</c:v>
                </c:pt>
                <c:pt idx="105221">
                  <c:v>2.38599</c:v>
                </c:pt>
                <c:pt idx="105222">
                  <c:v>2.38601</c:v>
                </c:pt>
                <c:pt idx="105223">
                  <c:v>2.38603</c:v>
                </c:pt>
                <c:pt idx="105224">
                  <c:v>2.38605</c:v>
                </c:pt>
                <c:pt idx="105225">
                  <c:v>2.38608</c:v>
                </c:pt>
                <c:pt idx="105226">
                  <c:v>2.3861</c:v>
                </c:pt>
                <c:pt idx="105227">
                  <c:v>2.38612</c:v>
                </c:pt>
                <c:pt idx="105228">
                  <c:v>2.38614</c:v>
                </c:pt>
                <c:pt idx="105229">
                  <c:v>2.38617</c:v>
                </c:pt>
                <c:pt idx="105230">
                  <c:v>2.38619</c:v>
                </c:pt>
                <c:pt idx="105231">
                  <c:v>2.38621</c:v>
                </c:pt>
                <c:pt idx="105232">
                  <c:v>2.38624</c:v>
                </c:pt>
                <c:pt idx="105233">
                  <c:v>2.38626</c:v>
                </c:pt>
                <c:pt idx="105234">
                  <c:v>2.38628</c:v>
                </c:pt>
                <c:pt idx="105235">
                  <c:v>2.3863</c:v>
                </c:pt>
                <c:pt idx="105236">
                  <c:v>2.38633</c:v>
                </c:pt>
                <c:pt idx="105237">
                  <c:v>2.38635</c:v>
                </c:pt>
                <c:pt idx="105238">
                  <c:v>2.38637</c:v>
                </c:pt>
                <c:pt idx="105239">
                  <c:v>2.38639</c:v>
                </c:pt>
                <c:pt idx="105240">
                  <c:v>2.38642</c:v>
                </c:pt>
                <c:pt idx="105241">
                  <c:v>2.38644</c:v>
                </c:pt>
                <c:pt idx="105242">
                  <c:v>2.38646</c:v>
                </c:pt>
                <c:pt idx="105243">
                  <c:v>2.38648</c:v>
                </c:pt>
                <c:pt idx="105244">
                  <c:v>2.38651</c:v>
                </c:pt>
                <c:pt idx="105245">
                  <c:v>2.38653</c:v>
                </c:pt>
                <c:pt idx="105246">
                  <c:v>2.38655</c:v>
                </c:pt>
                <c:pt idx="105247">
                  <c:v>2.38658</c:v>
                </c:pt>
                <c:pt idx="105248">
                  <c:v>2.3866</c:v>
                </c:pt>
                <c:pt idx="105249">
                  <c:v>2.38662</c:v>
                </c:pt>
                <c:pt idx="105250">
                  <c:v>2.38664</c:v>
                </c:pt>
                <c:pt idx="105251">
                  <c:v>2.38667</c:v>
                </c:pt>
                <c:pt idx="105252">
                  <c:v>2.38669</c:v>
                </c:pt>
                <c:pt idx="105253">
                  <c:v>2.38671</c:v>
                </c:pt>
                <c:pt idx="105254">
                  <c:v>2.38673</c:v>
                </c:pt>
                <c:pt idx="105255">
                  <c:v>2.38676</c:v>
                </c:pt>
                <c:pt idx="105256">
                  <c:v>2.38678</c:v>
                </c:pt>
                <c:pt idx="105257">
                  <c:v>2.3868</c:v>
                </c:pt>
                <c:pt idx="105258">
                  <c:v>2.38682</c:v>
                </c:pt>
                <c:pt idx="105259">
                  <c:v>2.38685</c:v>
                </c:pt>
                <c:pt idx="105260">
                  <c:v>2.38687</c:v>
                </c:pt>
                <c:pt idx="105261">
                  <c:v>2.38689</c:v>
                </c:pt>
                <c:pt idx="105262">
                  <c:v>2.38692</c:v>
                </c:pt>
                <c:pt idx="105263">
                  <c:v>2.38694</c:v>
                </c:pt>
                <c:pt idx="105264">
                  <c:v>2.38696</c:v>
                </c:pt>
                <c:pt idx="105265">
                  <c:v>2.38698</c:v>
                </c:pt>
                <c:pt idx="105266">
                  <c:v>2.38701</c:v>
                </c:pt>
                <c:pt idx="105267">
                  <c:v>2.38703</c:v>
                </c:pt>
                <c:pt idx="105268">
                  <c:v>2.38705</c:v>
                </c:pt>
                <c:pt idx="105269">
                  <c:v>2.38707</c:v>
                </c:pt>
                <c:pt idx="105270">
                  <c:v>2.3871</c:v>
                </c:pt>
                <c:pt idx="105271">
                  <c:v>2.38712</c:v>
                </c:pt>
                <c:pt idx="105272">
                  <c:v>2.38714</c:v>
                </c:pt>
                <c:pt idx="105273">
                  <c:v>2.38717</c:v>
                </c:pt>
                <c:pt idx="105274">
                  <c:v>2.38719</c:v>
                </c:pt>
                <c:pt idx="105275">
                  <c:v>2.38721</c:v>
                </c:pt>
                <c:pt idx="105276">
                  <c:v>2.38723</c:v>
                </c:pt>
                <c:pt idx="105277">
                  <c:v>2.38726</c:v>
                </c:pt>
                <c:pt idx="105278">
                  <c:v>2.38728</c:v>
                </c:pt>
                <c:pt idx="105279">
                  <c:v>2.3873</c:v>
                </c:pt>
                <c:pt idx="105280">
                  <c:v>2.38732</c:v>
                </c:pt>
                <c:pt idx="105281">
                  <c:v>2.38735</c:v>
                </c:pt>
                <c:pt idx="105282">
                  <c:v>2.38737</c:v>
                </c:pt>
                <c:pt idx="105283">
                  <c:v>2.38739</c:v>
                </c:pt>
                <c:pt idx="105284">
                  <c:v>2.38741</c:v>
                </c:pt>
                <c:pt idx="105285">
                  <c:v>2.38744</c:v>
                </c:pt>
                <c:pt idx="105286">
                  <c:v>2.38746</c:v>
                </c:pt>
                <c:pt idx="105287">
                  <c:v>2.38748</c:v>
                </c:pt>
                <c:pt idx="105288">
                  <c:v>2.38751</c:v>
                </c:pt>
                <c:pt idx="105289">
                  <c:v>2.38753</c:v>
                </c:pt>
                <c:pt idx="105290">
                  <c:v>2.38755</c:v>
                </c:pt>
                <c:pt idx="105291">
                  <c:v>2.38757</c:v>
                </c:pt>
                <c:pt idx="105292">
                  <c:v>2.3876</c:v>
                </c:pt>
                <c:pt idx="105293">
                  <c:v>2.38762</c:v>
                </c:pt>
                <c:pt idx="105294">
                  <c:v>2.38764</c:v>
                </c:pt>
                <c:pt idx="105295">
                  <c:v>2.38766</c:v>
                </c:pt>
                <c:pt idx="105296">
                  <c:v>2.38769</c:v>
                </c:pt>
                <c:pt idx="105297">
                  <c:v>2.38771</c:v>
                </c:pt>
                <c:pt idx="105298">
                  <c:v>2.38773</c:v>
                </c:pt>
                <c:pt idx="105299">
                  <c:v>2.38775</c:v>
                </c:pt>
                <c:pt idx="105300">
                  <c:v>2.38778</c:v>
                </c:pt>
                <c:pt idx="105301">
                  <c:v>2.3878</c:v>
                </c:pt>
                <c:pt idx="105302">
                  <c:v>2.38782</c:v>
                </c:pt>
                <c:pt idx="105303">
                  <c:v>2.38785</c:v>
                </c:pt>
                <c:pt idx="105304">
                  <c:v>2.38787</c:v>
                </c:pt>
                <c:pt idx="105305">
                  <c:v>2.38789</c:v>
                </c:pt>
                <c:pt idx="105306">
                  <c:v>2.38791</c:v>
                </c:pt>
                <c:pt idx="105307">
                  <c:v>2.38794</c:v>
                </c:pt>
                <c:pt idx="105308">
                  <c:v>2.38796</c:v>
                </c:pt>
                <c:pt idx="105309">
                  <c:v>2.38798</c:v>
                </c:pt>
                <c:pt idx="105310">
                  <c:v>2.38801</c:v>
                </c:pt>
                <c:pt idx="105311">
                  <c:v>2.38803</c:v>
                </c:pt>
                <c:pt idx="105312">
                  <c:v>2.38805</c:v>
                </c:pt>
                <c:pt idx="105313">
                  <c:v>2.38807</c:v>
                </c:pt>
                <c:pt idx="105314">
                  <c:v>2.38809</c:v>
                </c:pt>
                <c:pt idx="105315">
                  <c:v>2.38812</c:v>
                </c:pt>
                <c:pt idx="105316">
                  <c:v>2.38814</c:v>
                </c:pt>
                <c:pt idx="105317">
                  <c:v>2.38816</c:v>
                </c:pt>
                <c:pt idx="105318">
                  <c:v>2.38819</c:v>
                </c:pt>
                <c:pt idx="105319">
                  <c:v>2.38821</c:v>
                </c:pt>
                <c:pt idx="105320">
                  <c:v>2.38823</c:v>
                </c:pt>
                <c:pt idx="105321">
                  <c:v>2.38825</c:v>
                </c:pt>
                <c:pt idx="105322">
                  <c:v>2.38828</c:v>
                </c:pt>
                <c:pt idx="105323">
                  <c:v>2.3883</c:v>
                </c:pt>
                <c:pt idx="105324">
                  <c:v>2.38832</c:v>
                </c:pt>
                <c:pt idx="105325">
                  <c:v>2.38835</c:v>
                </c:pt>
                <c:pt idx="105326">
                  <c:v>2.38837</c:v>
                </c:pt>
                <c:pt idx="105327">
                  <c:v>2.38839</c:v>
                </c:pt>
                <c:pt idx="105328">
                  <c:v>2.38841</c:v>
                </c:pt>
                <c:pt idx="105329">
                  <c:v>2.38843</c:v>
                </c:pt>
                <c:pt idx="105330">
                  <c:v>2.38846</c:v>
                </c:pt>
                <c:pt idx="105331">
                  <c:v>2.38848</c:v>
                </c:pt>
                <c:pt idx="105332">
                  <c:v>2.3885</c:v>
                </c:pt>
                <c:pt idx="105333">
                  <c:v>2.38853</c:v>
                </c:pt>
                <c:pt idx="105334">
                  <c:v>2.38855</c:v>
                </c:pt>
                <c:pt idx="105335">
                  <c:v>2.38857</c:v>
                </c:pt>
                <c:pt idx="105336">
                  <c:v>2.38859</c:v>
                </c:pt>
                <c:pt idx="105337">
                  <c:v>2.38862</c:v>
                </c:pt>
                <c:pt idx="105338">
                  <c:v>2.38864</c:v>
                </c:pt>
                <c:pt idx="105339">
                  <c:v>2.38866</c:v>
                </c:pt>
                <c:pt idx="105340">
                  <c:v>2.38869</c:v>
                </c:pt>
                <c:pt idx="105341">
                  <c:v>2.38871</c:v>
                </c:pt>
                <c:pt idx="105342">
                  <c:v>2.38873</c:v>
                </c:pt>
                <c:pt idx="105343">
                  <c:v>2.38875</c:v>
                </c:pt>
                <c:pt idx="105344">
                  <c:v>2.38878</c:v>
                </c:pt>
                <c:pt idx="105345">
                  <c:v>2.3888</c:v>
                </c:pt>
                <c:pt idx="105346">
                  <c:v>2.38882</c:v>
                </c:pt>
                <c:pt idx="105347">
                  <c:v>2.38884</c:v>
                </c:pt>
                <c:pt idx="105348">
                  <c:v>2.38887</c:v>
                </c:pt>
                <c:pt idx="105349">
                  <c:v>2.38889</c:v>
                </c:pt>
                <c:pt idx="105350">
                  <c:v>2.38891</c:v>
                </c:pt>
                <c:pt idx="105351">
                  <c:v>2.38893</c:v>
                </c:pt>
                <c:pt idx="105352">
                  <c:v>2.38896</c:v>
                </c:pt>
                <c:pt idx="105353">
                  <c:v>2.38898</c:v>
                </c:pt>
                <c:pt idx="105354">
                  <c:v>2.389</c:v>
                </c:pt>
                <c:pt idx="105355">
                  <c:v>2.38903</c:v>
                </c:pt>
                <c:pt idx="105356">
                  <c:v>2.38905</c:v>
                </c:pt>
                <c:pt idx="105357">
                  <c:v>2.38907</c:v>
                </c:pt>
                <c:pt idx="105358">
                  <c:v>2.38909</c:v>
                </c:pt>
                <c:pt idx="105359">
                  <c:v>2.38912</c:v>
                </c:pt>
                <c:pt idx="105360">
                  <c:v>2.38914</c:v>
                </c:pt>
                <c:pt idx="105361">
                  <c:v>2.38916</c:v>
                </c:pt>
                <c:pt idx="105362">
                  <c:v>2.38918</c:v>
                </c:pt>
                <c:pt idx="105363">
                  <c:v>2.38921</c:v>
                </c:pt>
                <c:pt idx="105364">
                  <c:v>2.38923</c:v>
                </c:pt>
                <c:pt idx="105365">
                  <c:v>2.38925</c:v>
                </c:pt>
                <c:pt idx="105366">
                  <c:v>2.38927</c:v>
                </c:pt>
                <c:pt idx="105367">
                  <c:v>2.3893</c:v>
                </c:pt>
                <c:pt idx="105368">
                  <c:v>2.38932</c:v>
                </c:pt>
                <c:pt idx="105369">
                  <c:v>2.38934</c:v>
                </c:pt>
                <c:pt idx="105370">
                  <c:v>2.38937</c:v>
                </c:pt>
                <c:pt idx="105371">
                  <c:v>2.38939</c:v>
                </c:pt>
                <c:pt idx="105372">
                  <c:v>2.38941</c:v>
                </c:pt>
                <c:pt idx="105373">
                  <c:v>2.38943</c:v>
                </c:pt>
                <c:pt idx="105374">
                  <c:v>2.38946</c:v>
                </c:pt>
                <c:pt idx="105375">
                  <c:v>2.38948</c:v>
                </c:pt>
                <c:pt idx="105376">
                  <c:v>2.3895</c:v>
                </c:pt>
                <c:pt idx="105377">
                  <c:v>2.38952</c:v>
                </c:pt>
                <c:pt idx="105378">
                  <c:v>2.38955</c:v>
                </c:pt>
                <c:pt idx="105379">
                  <c:v>2.38957</c:v>
                </c:pt>
                <c:pt idx="105380">
                  <c:v>2.38959</c:v>
                </c:pt>
                <c:pt idx="105381">
                  <c:v>2.38962</c:v>
                </c:pt>
                <c:pt idx="105382">
                  <c:v>2.38964</c:v>
                </c:pt>
                <c:pt idx="105383">
                  <c:v>2.38966</c:v>
                </c:pt>
                <c:pt idx="105384">
                  <c:v>2.38968</c:v>
                </c:pt>
                <c:pt idx="105385">
                  <c:v>2.38971</c:v>
                </c:pt>
                <c:pt idx="105386">
                  <c:v>2.38973</c:v>
                </c:pt>
                <c:pt idx="105387">
                  <c:v>2.38975</c:v>
                </c:pt>
                <c:pt idx="105388">
                  <c:v>2.38977</c:v>
                </c:pt>
                <c:pt idx="105389">
                  <c:v>2.3898</c:v>
                </c:pt>
                <c:pt idx="105390">
                  <c:v>2.38982</c:v>
                </c:pt>
                <c:pt idx="105391">
                  <c:v>2.38984</c:v>
                </c:pt>
                <c:pt idx="105392">
                  <c:v>2.38986</c:v>
                </c:pt>
                <c:pt idx="105393">
                  <c:v>2.38989</c:v>
                </c:pt>
                <c:pt idx="105394">
                  <c:v>2.38991</c:v>
                </c:pt>
                <c:pt idx="105395">
                  <c:v>2.38993</c:v>
                </c:pt>
                <c:pt idx="105396">
                  <c:v>2.38996</c:v>
                </c:pt>
                <c:pt idx="105397">
                  <c:v>2.38998</c:v>
                </c:pt>
                <c:pt idx="105398">
                  <c:v>2.39</c:v>
                </c:pt>
                <c:pt idx="105399">
                  <c:v>2.39002</c:v>
                </c:pt>
                <c:pt idx="105400">
                  <c:v>2.39005</c:v>
                </c:pt>
                <c:pt idx="105401">
                  <c:v>2.39007</c:v>
                </c:pt>
                <c:pt idx="105402">
                  <c:v>2.39009</c:v>
                </c:pt>
                <c:pt idx="105403">
                  <c:v>2.39011</c:v>
                </c:pt>
                <c:pt idx="105404">
                  <c:v>2.39014</c:v>
                </c:pt>
                <c:pt idx="105405">
                  <c:v>2.39016</c:v>
                </c:pt>
                <c:pt idx="105406">
                  <c:v>2.39018</c:v>
                </c:pt>
                <c:pt idx="105407">
                  <c:v>2.3902</c:v>
                </c:pt>
                <c:pt idx="105408">
                  <c:v>2.39023</c:v>
                </c:pt>
                <c:pt idx="105409">
                  <c:v>2.39025</c:v>
                </c:pt>
                <c:pt idx="105410">
                  <c:v>2.39027</c:v>
                </c:pt>
                <c:pt idx="105411">
                  <c:v>2.3903</c:v>
                </c:pt>
                <c:pt idx="105412">
                  <c:v>2.39032</c:v>
                </c:pt>
                <c:pt idx="105413">
                  <c:v>2.39034</c:v>
                </c:pt>
                <c:pt idx="105414">
                  <c:v>2.39036</c:v>
                </c:pt>
                <c:pt idx="105415">
                  <c:v>2.39039</c:v>
                </c:pt>
                <c:pt idx="105416">
                  <c:v>2.39041</c:v>
                </c:pt>
                <c:pt idx="105417">
                  <c:v>2.39043</c:v>
                </c:pt>
                <c:pt idx="105418">
                  <c:v>2.39045</c:v>
                </c:pt>
                <c:pt idx="105419">
                  <c:v>2.39048</c:v>
                </c:pt>
                <c:pt idx="105420">
                  <c:v>2.3905</c:v>
                </c:pt>
                <c:pt idx="105421">
                  <c:v>2.39052</c:v>
                </c:pt>
                <c:pt idx="105422">
                  <c:v>2.39054</c:v>
                </c:pt>
                <c:pt idx="105423">
                  <c:v>2.39057</c:v>
                </c:pt>
                <c:pt idx="105424">
                  <c:v>2.39059</c:v>
                </c:pt>
                <c:pt idx="105425">
                  <c:v>2.39061</c:v>
                </c:pt>
                <c:pt idx="105426">
                  <c:v>2.39064</c:v>
                </c:pt>
                <c:pt idx="105427">
                  <c:v>2.39066</c:v>
                </c:pt>
                <c:pt idx="105428">
                  <c:v>2.39068</c:v>
                </c:pt>
                <c:pt idx="105429">
                  <c:v>2.3907</c:v>
                </c:pt>
                <c:pt idx="105430">
                  <c:v>2.39073</c:v>
                </c:pt>
                <c:pt idx="105431">
                  <c:v>2.39075</c:v>
                </c:pt>
                <c:pt idx="105432">
                  <c:v>2.39077</c:v>
                </c:pt>
                <c:pt idx="105433">
                  <c:v>2.39079</c:v>
                </c:pt>
                <c:pt idx="105434">
                  <c:v>2.39082</c:v>
                </c:pt>
                <c:pt idx="105435">
                  <c:v>2.39084</c:v>
                </c:pt>
                <c:pt idx="105436">
                  <c:v>2.39086</c:v>
                </c:pt>
                <c:pt idx="105437">
                  <c:v>2.39088</c:v>
                </c:pt>
                <c:pt idx="105438">
                  <c:v>2.39091</c:v>
                </c:pt>
                <c:pt idx="105439">
                  <c:v>2.39093</c:v>
                </c:pt>
                <c:pt idx="105440">
                  <c:v>2.39095</c:v>
                </c:pt>
                <c:pt idx="105441">
                  <c:v>2.39098</c:v>
                </c:pt>
                <c:pt idx="105442">
                  <c:v>2.391</c:v>
                </c:pt>
                <c:pt idx="105443">
                  <c:v>2.39102</c:v>
                </c:pt>
                <c:pt idx="105444">
                  <c:v>2.39104</c:v>
                </c:pt>
                <c:pt idx="105445">
                  <c:v>2.39107</c:v>
                </c:pt>
                <c:pt idx="105446">
                  <c:v>2.39109</c:v>
                </c:pt>
                <c:pt idx="105447">
                  <c:v>2.39111</c:v>
                </c:pt>
                <c:pt idx="105448">
                  <c:v>2.39113</c:v>
                </c:pt>
                <c:pt idx="105449">
                  <c:v>2.39116</c:v>
                </c:pt>
                <c:pt idx="105450">
                  <c:v>2.39118</c:v>
                </c:pt>
                <c:pt idx="105451">
                  <c:v>2.3912</c:v>
                </c:pt>
                <c:pt idx="105452">
                  <c:v>2.39122</c:v>
                </c:pt>
                <c:pt idx="105453">
                  <c:v>2.39125</c:v>
                </c:pt>
                <c:pt idx="105454">
                  <c:v>2.39127</c:v>
                </c:pt>
                <c:pt idx="105455">
                  <c:v>2.39129</c:v>
                </c:pt>
                <c:pt idx="105456">
                  <c:v>2.39132</c:v>
                </c:pt>
                <c:pt idx="105457">
                  <c:v>2.39134</c:v>
                </c:pt>
                <c:pt idx="105458">
                  <c:v>2.39136</c:v>
                </c:pt>
                <c:pt idx="105459">
                  <c:v>2.39138</c:v>
                </c:pt>
                <c:pt idx="105460">
                  <c:v>2.39141</c:v>
                </c:pt>
                <c:pt idx="105461">
                  <c:v>2.39143</c:v>
                </c:pt>
                <c:pt idx="105462">
                  <c:v>2.39145</c:v>
                </c:pt>
                <c:pt idx="105463">
                  <c:v>2.39147</c:v>
                </c:pt>
                <c:pt idx="105464">
                  <c:v>2.3915</c:v>
                </c:pt>
                <c:pt idx="105465">
                  <c:v>2.39152</c:v>
                </c:pt>
                <c:pt idx="105466">
                  <c:v>2.39154</c:v>
                </c:pt>
                <c:pt idx="105467">
                  <c:v>2.39156</c:v>
                </c:pt>
                <c:pt idx="105468">
                  <c:v>2.39159</c:v>
                </c:pt>
                <c:pt idx="105469">
                  <c:v>2.39161</c:v>
                </c:pt>
                <c:pt idx="105470">
                  <c:v>2.39163</c:v>
                </c:pt>
                <c:pt idx="105471">
                  <c:v>2.39166</c:v>
                </c:pt>
                <c:pt idx="105472">
                  <c:v>2.39168</c:v>
                </c:pt>
                <c:pt idx="105473">
                  <c:v>2.3917</c:v>
                </c:pt>
                <c:pt idx="105474">
                  <c:v>2.39172</c:v>
                </c:pt>
                <c:pt idx="105475">
                  <c:v>2.39175</c:v>
                </c:pt>
                <c:pt idx="105476">
                  <c:v>2.39177</c:v>
                </c:pt>
                <c:pt idx="105477">
                  <c:v>2.39179</c:v>
                </c:pt>
                <c:pt idx="105478">
                  <c:v>2.39181</c:v>
                </c:pt>
                <c:pt idx="105479">
                  <c:v>2.39184</c:v>
                </c:pt>
                <c:pt idx="105480">
                  <c:v>2.39186</c:v>
                </c:pt>
                <c:pt idx="105481">
                  <c:v>2.39188</c:v>
                </c:pt>
                <c:pt idx="105482">
                  <c:v>2.3919</c:v>
                </c:pt>
                <c:pt idx="105483">
                  <c:v>2.39193</c:v>
                </c:pt>
                <c:pt idx="105484">
                  <c:v>2.39195</c:v>
                </c:pt>
                <c:pt idx="105485">
                  <c:v>2.39197</c:v>
                </c:pt>
                <c:pt idx="105486">
                  <c:v>2.392</c:v>
                </c:pt>
                <c:pt idx="105487">
                  <c:v>2.39202</c:v>
                </c:pt>
                <c:pt idx="105488">
                  <c:v>2.39204</c:v>
                </c:pt>
                <c:pt idx="105489">
                  <c:v>2.39206</c:v>
                </c:pt>
                <c:pt idx="105490">
                  <c:v>2.39209</c:v>
                </c:pt>
                <c:pt idx="105491">
                  <c:v>2.39211</c:v>
                </c:pt>
                <c:pt idx="105492">
                  <c:v>2.39213</c:v>
                </c:pt>
                <c:pt idx="105493">
                  <c:v>2.39215</c:v>
                </c:pt>
                <c:pt idx="105494">
                  <c:v>2.39218</c:v>
                </c:pt>
                <c:pt idx="105495">
                  <c:v>2.3922</c:v>
                </c:pt>
                <c:pt idx="105496">
                  <c:v>2.39222</c:v>
                </c:pt>
                <c:pt idx="105497">
                  <c:v>2.39224</c:v>
                </c:pt>
                <c:pt idx="105498">
                  <c:v>2.39227</c:v>
                </c:pt>
                <c:pt idx="105499">
                  <c:v>2.39229</c:v>
                </c:pt>
                <c:pt idx="105500">
                  <c:v>2.39231</c:v>
                </c:pt>
                <c:pt idx="105501">
                  <c:v>2.39234</c:v>
                </c:pt>
                <c:pt idx="105502">
                  <c:v>2.39236</c:v>
                </c:pt>
                <c:pt idx="105503">
                  <c:v>2.39238</c:v>
                </c:pt>
                <c:pt idx="105504">
                  <c:v>2.3924</c:v>
                </c:pt>
                <c:pt idx="105505">
                  <c:v>2.39243</c:v>
                </c:pt>
                <c:pt idx="105506">
                  <c:v>2.39245</c:v>
                </c:pt>
                <c:pt idx="105507">
                  <c:v>2.39247</c:v>
                </c:pt>
                <c:pt idx="105508">
                  <c:v>2.39249</c:v>
                </c:pt>
                <c:pt idx="105509">
                  <c:v>2.39252</c:v>
                </c:pt>
                <c:pt idx="105510">
                  <c:v>2.39254</c:v>
                </c:pt>
                <c:pt idx="105511">
                  <c:v>2.39256</c:v>
                </c:pt>
                <c:pt idx="105512">
                  <c:v>2.39258</c:v>
                </c:pt>
                <c:pt idx="105513">
                  <c:v>2.39261</c:v>
                </c:pt>
                <c:pt idx="105514">
                  <c:v>2.39263</c:v>
                </c:pt>
                <c:pt idx="105515">
                  <c:v>2.39265</c:v>
                </c:pt>
                <c:pt idx="105516">
                  <c:v>2.39268</c:v>
                </c:pt>
                <c:pt idx="105517">
                  <c:v>2.3927</c:v>
                </c:pt>
                <c:pt idx="105518">
                  <c:v>2.39272</c:v>
                </c:pt>
                <c:pt idx="105519">
                  <c:v>2.39274</c:v>
                </c:pt>
                <c:pt idx="105520">
                  <c:v>2.39277</c:v>
                </c:pt>
                <c:pt idx="105521">
                  <c:v>2.39279</c:v>
                </c:pt>
                <c:pt idx="105522">
                  <c:v>2.39281</c:v>
                </c:pt>
                <c:pt idx="105523">
                  <c:v>2.39283</c:v>
                </c:pt>
                <c:pt idx="105524">
                  <c:v>2.39286</c:v>
                </c:pt>
                <c:pt idx="105525">
                  <c:v>2.39288</c:v>
                </c:pt>
                <c:pt idx="105526">
                  <c:v>2.3929</c:v>
                </c:pt>
                <c:pt idx="105527">
                  <c:v>2.39292</c:v>
                </c:pt>
                <c:pt idx="105528">
                  <c:v>2.39295</c:v>
                </c:pt>
                <c:pt idx="105529">
                  <c:v>2.39297</c:v>
                </c:pt>
                <c:pt idx="105530">
                  <c:v>2.39299</c:v>
                </c:pt>
                <c:pt idx="105531">
                  <c:v>2.39302</c:v>
                </c:pt>
                <c:pt idx="105532">
                  <c:v>2.39304</c:v>
                </c:pt>
                <c:pt idx="105533">
                  <c:v>2.39306</c:v>
                </c:pt>
                <c:pt idx="105534">
                  <c:v>2.39308</c:v>
                </c:pt>
                <c:pt idx="105535">
                  <c:v>2.39311</c:v>
                </c:pt>
                <c:pt idx="105536">
                  <c:v>2.39313</c:v>
                </c:pt>
                <c:pt idx="105537">
                  <c:v>2.39315</c:v>
                </c:pt>
                <c:pt idx="105538">
                  <c:v>2.39317</c:v>
                </c:pt>
                <c:pt idx="105539">
                  <c:v>2.3932</c:v>
                </c:pt>
                <c:pt idx="105540">
                  <c:v>2.39322</c:v>
                </c:pt>
                <c:pt idx="105541">
                  <c:v>2.39324</c:v>
                </c:pt>
                <c:pt idx="105542">
                  <c:v>2.39326</c:v>
                </c:pt>
                <c:pt idx="105543">
                  <c:v>2.39329</c:v>
                </c:pt>
                <c:pt idx="105544">
                  <c:v>2.39331</c:v>
                </c:pt>
                <c:pt idx="105545">
                  <c:v>2.39333</c:v>
                </c:pt>
                <c:pt idx="105546">
                  <c:v>2.39336</c:v>
                </c:pt>
                <c:pt idx="105547">
                  <c:v>2.39338</c:v>
                </c:pt>
                <c:pt idx="105548">
                  <c:v>2.3934</c:v>
                </c:pt>
                <c:pt idx="105549">
                  <c:v>2.39342</c:v>
                </c:pt>
                <c:pt idx="105550">
                  <c:v>2.39345</c:v>
                </c:pt>
                <c:pt idx="105551">
                  <c:v>2.39347</c:v>
                </c:pt>
                <c:pt idx="105552">
                  <c:v>2.39349</c:v>
                </c:pt>
                <c:pt idx="105553">
                  <c:v>2.39351</c:v>
                </c:pt>
                <c:pt idx="105554">
                  <c:v>2.39354</c:v>
                </c:pt>
                <c:pt idx="105555">
                  <c:v>2.39356</c:v>
                </c:pt>
                <c:pt idx="105556">
                  <c:v>2.39358</c:v>
                </c:pt>
                <c:pt idx="105557">
                  <c:v>2.3936</c:v>
                </c:pt>
                <c:pt idx="105558">
                  <c:v>2.39363</c:v>
                </c:pt>
                <c:pt idx="105559">
                  <c:v>2.39365</c:v>
                </c:pt>
                <c:pt idx="105560">
                  <c:v>2.39367</c:v>
                </c:pt>
                <c:pt idx="105561">
                  <c:v>2.3937</c:v>
                </c:pt>
                <c:pt idx="105562">
                  <c:v>2.39372</c:v>
                </c:pt>
                <c:pt idx="105563">
                  <c:v>2.39374</c:v>
                </c:pt>
                <c:pt idx="105564">
                  <c:v>2.39376</c:v>
                </c:pt>
                <c:pt idx="105565">
                  <c:v>2.39379</c:v>
                </c:pt>
                <c:pt idx="105566">
                  <c:v>2.39381</c:v>
                </c:pt>
                <c:pt idx="105567">
                  <c:v>2.39383</c:v>
                </c:pt>
                <c:pt idx="105568">
                  <c:v>2.39385</c:v>
                </c:pt>
                <c:pt idx="105569">
                  <c:v>2.39388</c:v>
                </c:pt>
                <c:pt idx="105570">
                  <c:v>2.3939</c:v>
                </c:pt>
                <c:pt idx="105571">
                  <c:v>2.39392</c:v>
                </c:pt>
                <c:pt idx="105572">
                  <c:v>2.39395</c:v>
                </c:pt>
                <c:pt idx="105573">
                  <c:v>2.39397</c:v>
                </c:pt>
                <c:pt idx="105574">
                  <c:v>2.39399</c:v>
                </c:pt>
                <c:pt idx="105575">
                  <c:v>2.39401</c:v>
                </c:pt>
                <c:pt idx="105576">
                  <c:v>2.39404</c:v>
                </c:pt>
                <c:pt idx="105577">
                  <c:v>2.39406</c:v>
                </c:pt>
                <c:pt idx="105578">
                  <c:v>2.39408</c:v>
                </c:pt>
                <c:pt idx="105579">
                  <c:v>2.3941</c:v>
                </c:pt>
                <c:pt idx="105580">
                  <c:v>2.39413</c:v>
                </c:pt>
                <c:pt idx="105581">
                  <c:v>2.39415</c:v>
                </c:pt>
                <c:pt idx="105582">
                  <c:v>2.39417</c:v>
                </c:pt>
                <c:pt idx="105583">
                  <c:v>2.39419</c:v>
                </c:pt>
                <c:pt idx="105584">
                  <c:v>2.39422</c:v>
                </c:pt>
                <c:pt idx="105585">
                  <c:v>2.39424</c:v>
                </c:pt>
                <c:pt idx="105586">
                  <c:v>2.39426</c:v>
                </c:pt>
                <c:pt idx="105587">
                  <c:v>2.39429</c:v>
                </c:pt>
                <c:pt idx="105588">
                  <c:v>2.39431</c:v>
                </c:pt>
                <c:pt idx="105589">
                  <c:v>2.39433</c:v>
                </c:pt>
                <c:pt idx="105590">
                  <c:v>2.39435</c:v>
                </c:pt>
                <c:pt idx="105591">
                  <c:v>2.39438</c:v>
                </c:pt>
                <c:pt idx="105592">
                  <c:v>2.3944</c:v>
                </c:pt>
                <c:pt idx="105593">
                  <c:v>2.39442</c:v>
                </c:pt>
                <c:pt idx="105594">
                  <c:v>2.39444</c:v>
                </c:pt>
                <c:pt idx="105595">
                  <c:v>2.39447</c:v>
                </c:pt>
                <c:pt idx="105596">
                  <c:v>2.39449</c:v>
                </c:pt>
                <c:pt idx="105597">
                  <c:v>2.39451</c:v>
                </c:pt>
                <c:pt idx="105598">
                  <c:v>2.39453</c:v>
                </c:pt>
                <c:pt idx="105599">
                  <c:v>2.39456</c:v>
                </c:pt>
                <c:pt idx="105600">
                  <c:v>2.39458</c:v>
                </c:pt>
                <c:pt idx="105601">
                  <c:v>2.3946</c:v>
                </c:pt>
                <c:pt idx="105602">
                  <c:v>2.39463</c:v>
                </c:pt>
                <c:pt idx="105603">
                  <c:v>2.39465</c:v>
                </c:pt>
                <c:pt idx="105604">
                  <c:v>2.39467</c:v>
                </c:pt>
                <c:pt idx="105605">
                  <c:v>2.39469</c:v>
                </c:pt>
                <c:pt idx="105606">
                  <c:v>2.39472</c:v>
                </c:pt>
                <c:pt idx="105607">
                  <c:v>2.39474</c:v>
                </c:pt>
                <c:pt idx="105608">
                  <c:v>2.39476</c:v>
                </c:pt>
                <c:pt idx="105609">
                  <c:v>2.39479</c:v>
                </c:pt>
                <c:pt idx="105610">
                  <c:v>2.39481</c:v>
                </c:pt>
                <c:pt idx="105611">
                  <c:v>2.39483</c:v>
                </c:pt>
                <c:pt idx="105612">
                  <c:v>2.39485</c:v>
                </c:pt>
                <c:pt idx="105613">
                  <c:v>2.39487</c:v>
                </c:pt>
                <c:pt idx="105614">
                  <c:v>2.3949</c:v>
                </c:pt>
                <c:pt idx="105615">
                  <c:v>2.39492</c:v>
                </c:pt>
                <c:pt idx="105616">
                  <c:v>2.39494</c:v>
                </c:pt>
                <c:pt idx="105617">
                  <c:v>2.39497</c:v>
                </c:pt>
                <c:pt idx="105618">
                  <c:v>2.39499</c:v>
                </c:pt>
                <c:pt idx="105619">
                  <c:v>2.39501</c:v>
                </c:pt>
                <c:pt idx="105620">
                  <c:v>2.39503</c:v>
                </c:pt>
                <c:pt idx="105621">
                  <c:v>2.39506</c:v>
                </c:pt>
                <c:pt idx="105622">
                  <c:v>2.39508</c:v>
                </c:pt>
                <c:pt idx="105623">
                  <c:v>2.3951</c:v>
                </c:pt>
                <c:pt idx="105624">
                  <c:v>2.39513</c:v>
                </c:pt>
                <c:pt idx="105625">
                  <c:v>2.39515</c:v>
                </c:pt>
                <c:pt idx="105626">
                  <c:v>2.39517</c:v>
                </c:pt>
                <c:pt idx="105627">
                  <c:v>2.39519</c:v>
                </c:pt>
                <c:pt idx="105628">
                  <c:v>2.39521</c:v>
                </c:pt>
                <c:pt idx="105629">
                  <c:v>2.39524</c:v>
                </c:pt>
                <c:pt idx="105630">
                  <c:v>2.39526</c:v>
                </c:pt>
                <c:pt idx="105631">
                  <c:v>2.39528</c:v>
                </c:pt>
                <c:pt idx="105632">
                  <c:v>2.39531</c:v>
                </c:pt>
                <c:pt idx="105633">
                  <c:v>2.39533</c:v>
                </c:pt>
                <c:pt idx="105634">
                  <c:v>2.39535</c:v>
                </c:pt>
                <c:pt idx="105635">
                  <c:v>2.39537</c:v>
                </c:pt>
                <c:pt idx="105636">
                  <c:v>2.3954</c:v>
                </c:pt>
                <c:pt idx="105637">
                  <c:v>2.39542</c:v>
                </c:pt>
                <c:pt idx="105638">
                  <c:v>2.39544</c:v>
                </c:pt>
                <c:pt idx="105639">
                  <c:v>2.39547</c:v>
                </c:pt>
                <c:pt idx="105640">
                  <c:v>2.39549</c:v>
                </c:pt>
                <c:pt idx="105641">
                  <c:v>2.39551</c:v>
                </c:pt>
                <c:pt idx="105642">
                  <c:v>2.39553</c:v>
                </c:pt>
                <c:pt idx="105643">
                  <c:v>2.39556</c:v>
                </c:pt>
                <c:pt idx="105644">
                  <c:v>2.39558</c:v>
                </c:pt>
                <c:pt idx="105645">
                  <c:v>2.3956</c:v>
                </c:pt>
                <c:pt idx="105646">
                  <c:v>2.39562</c:v>
                </c:pt>
                <c:pt idx="105647">
                  <c:v>2.39565</c:v>
                </c:pt>
                <c:pt idx="105648">
                  <c:v>2.39567</c:v>
                </c:pt>
                <c:pt idx="105649">
                  <c:v>2.39569</c:v>
                </c:pt>
                <c:pt idx="105650">
                  <c:v>2.39571</c:v>
                </c:pt>
                <c:pt idx="105651">
                  <c:v>2.39574</c:v>
                </c:pt>
                <c:pt idx="105652">
                  <c:v>2.39576</c:v>
                </c:pt>
                <c:pt idx="105653">
                  <c:v>2.39578</c:v>
                </c:pt>
                <c:pt idx="105654">
                  <c:v>2.39581</c:v>
                </c:pt>
                <c:pt idx="105655">
                  <c:v>2.39583</c:v>
                </c:pt>
                <c:pt idx="105656">
                  <c:v>2.39585</c:v>
                </c:pt>
                <c:pt idx="105657">
                  <c:v>2.39587</c:v>
                </c:pt>
                <c:pt idx="105658">
                  <c:v>2.3959</c:v>
                </c:pt>
                <c:pt idx="105659">
                  <c:v>2.39592</c:v>
                </c:pt>
                <c:pt idx="105660">
                  <c:v>2.39594</c:v>
                </c:pt>
                <c:pt idx="105661">
                  <c:v>2.39596</c:v>
                </c:pt>
                <c:pt idx="105662">
                  <c:v>2.39599</c:v>
                </c:pt>
                <c:pt idx="105663">
                  <c:v>2.39601</c:v>
                </c:pt>
                <c:pt idx="105664">
                  <c:v>2.39603</c:v>
                </c:pt>
                <c:pt idx="105665">
                  <c:v>2.39605</c:v>
                </c:pt>
                <c:pt idx="105666">
                  <c:v>2.39608</c:v>
                </c:pt>
                <c:pt idx="105667">
                  <c:v>2.3961</c:v>
                </c:pt>
                <c:pt idx="105668">
                  <c:v>2.39612</c:v>
                </c:pt>
                <c:pt idx="105669">
                  <c:v>2.39615</c:v>
                </c:pt>
                <c:pt idx="105670">
                  <c:v>2.39617</c:v>
                </c:pt>
                <c:pt idx="105671">
                  <c:v>2.39619</c:v>
                </c:pt>
                <c:pt idx="105672">
                  <c:v>2.39621</c:v>
                </c:pt>
                <c:pt idx="105673">
                  <c:v>2.39624</c:v>
                </c:pt>
                <c:pt idx="105674">
                  <c:v>2.39626</c:v>
                </c:pt>
                <c:pt idx="105675">
                  <c:v>2.39628</c:v>
                </c:pt>
                <c:pt idx="105676">
                  <c:v>2.3963</c:v>
                </c:pt>
                <c:pt idx="105677">
                  <c:v>2.39633</c:v>
                </c:pt>
                <c:pt idx="105678">
                  <c:v>2.39635</c:v>
                </c:pt>
                <c:pt idx="105679">
                  <c:v>2.39637</c:v>
                </c:pt>
                <c:pt idx="105680">
                  <c:v>2.3964</c:v>
                </c:pt>
                <c:pt idx="105681">
                  <c:v>2.39642</c:v>
                </c:pt>
                <c:pt idx="105682">
                  <c:v>2.39644</c:v>
                </c:pt>
                <c:pt idx="105683">
                  <c:v>2.39646</c:v>
                </c:pt>
                <c:pt idx="105684">
                  <c:v>2.39649</c:v>
                </c:pt>
                <c:pt idx="105685">
                  <c:v>2.39651</c:v>
                </c:pt>
                <c:pt idx="105686">
                  <c:v>2.39653</c:v>
                </c:pt>
                <c:pt idx="105687">
                  <c:v>2.39655</c:v>
                </c:pt>
                <c:pt idx="105688">
                  <c:v>2.39658</c:v>
                </c:pt>
                <c:pt idx="105689">
                  <c:v>2.3966</c:v>
                </c:pt>
                <c:pt idx="105690">
                  <c:v>2.39662</c:v>
                </c:pt>
                <c:pt idx="105691">
                  <c:v>2.39664</c:v>
                </c:pt>
                <c:pt idx="105692">
                  <c:v>2.39667</c:v>
                </c:pt>
                <c:pt idx="105693">
                  <c:v>2.39669</c:v>
                </c:pt>
                <c:pt idx="105694">
                  <c:v>2.39671</c:v>
                </c:pt>
                <c:pt idx="105695">
                  <c:v>2.39674</c:v>
                </c:pt>
                <c:pt idx="105696">
                  <c:v>2.39676</c:v>
                </c:pt>
                <c:pt idx="105697">
                  <c:v>2.39678</c:v>
                </c:pt>
                <c:pt idx="105698">
                  <c:v>2.3968</c:v>
                </c:pt>
                <c:pt idx="105699">
                  <c:v>2.39683</c:v>
                </c:pt>
                <c:pt idx="105700">
                  <c:v>2.39685</c:v>
                </c:pt>
                <c:pt idx="105701">
                  <c:v>2.39687</c:v>
                </c:pt>
                <c:pt idx="105702">
                  <c:v>2.39689</c:v>
                </c:pt>
                <c:pt idx="105703">
                  <c:v>2.39692</c:v>
                </c:pt>
                <c:pt idx="105704">
                  <c:v>2.39694</c:v>
                </c:pt>
                <c:pt idx="105705">
                  <c:v>2.39696</c:v>
                </c:pt>
                <c:pt idx="105706">
                  <c:v>2.39698</c:v>
                </c:pt>
                <c:pt idx="105707">
                  <c:v>2.39701</c:v>
                </c:pt>
                <c:pt idx="105708">
                  <c:v>2.39703</c:v>
                </c:pt>
                <c:pt idx="105709">
                  <c:v>2.39705</c:v>
                </c:pt>
                <c:pt idx="105710">
                  <c:v>2.39708</c:v>
                </c:pt>
                <c:pt idx="105711">
                  <c:v>2.3971</c:v>
                </c:pt>
                <c:pt idx="105712">
                  <c:v>2.39712</c:v>
                </c:pt>
                <c:pt idx="105713">
                  <c:v>2.39714</c:v>
                </c:pt>
                <c:pt idx="105714">
                  <c:v>2.39717</c:v>
                </c:pt>
                <c:pt idx="105715">
                  <c:v>2.39719</c:v>
                </c:pt>
                <c:pt idx="105716">
                  <c:v>2.39721</c:v>
                </c:pt>
                <c:pt idx="105717">
                  <c:v>2.39723</c:v>
                </c:pt>
                <c:pt idx="105718">
                  <c:v>2.39726</c:v>
                </c:pt>
                <c:pt idx="105719">
                  <c:v>2.39728</c:v>
                </c:pt>
                <c:pt idx="105720">
                  <c:v>2.3973</c:v>
                </c:pt>
                <c:pt idx="105721">
                  <c:v>2.39732</c:v>
                </c:pt>
                <c:pt idx="105722">
                  <c:v>2.39735</c:v>
                </c:pt>
                <c:pt idx="105723">
                  <c:v>2.39737</c:v>
                </c:pt>
                <c:pt idx="105724">
                  <c:v>2.39739</c:v>
                </c:pt>
                <c:pt idx="105725">
                  <c:v>2.39742</c:v>
                </c:pt>
                <c:pt idx="105726">
                  <c:v>2.39744</c:v>
                </c:pt>
                <c:pt idx="105727">
                  <c:v>2.39746</c:v>
                </c:pt>
                <c:pt idx="105728">
                  <c:v>2.39748</c:v>
                </c:pt>
                <c:pt idx="105729">
                  <c:v>2.39751</c:v>
                </c:pt>
                <c:pt idx="105730">
                  <c:v>2.39753</c:v>
                </c:pt>
                <c:pt idx="105731">
                  <c:v>2.39755</c:v>
                </c:pt>
                <c:pt idx="105732">
                  <c:v>2.39757</c:v>
                </c:pt>
                <c:pt idx="105733">
                  <c:v>2.3976</c:v>
                </c:pt>
                <c:pt idx="105734">
                  <c:v>2.39762</c:v>
                </c:pt>
                <c:pt idx="105735">
                  <c:v>2.39764</c:v>
                </c:pt>
                <c:pt idx="105736">
                  <c:v>2.39766</c:v>
                </c:pt>
                <c:pt idx="105737">
                  <c:v>2.39769</c:v>
                </c:pt>
                <c:pt idx="105738">
                  <c:v>2.39771</c:v>
                </c:pt>
                <c:pt idx="105739">
                  <c:v>2.39773</c:v>
                </c:pt>
                <c:pt idx="105740">
                  <c:v>2.39776</c:v>
                </c:pt>
                <c:pt idx="105741">
                  <c:v>2.39778</c:v>
                </c:pt>
                <c:pt idx="105742">
                  <c:v>2.3978</c:v>
                </c:pt>
                <c:pt idx="105743">
                  <c:v>2.39782</c:v>
                </c:pt>
                <c:pt idx="105744">
                  <c:v>2.39785</c:v>
                </c:pt>
                <c:pt idx="105745">
                  <c:v>2.39787</c:v>
                </c:pt>
                <c:pt idx="105746">
                  <c:v>2.39789</c:v>
                </c:pt>
                <c:pt idx="105747">
                  <c:v>2.39791</c:v>
                </c:pt>
                <c:pt idx="105748">
                  <c:v>2.39794</c:v>
                </c:pt>
                <c:pt idx="105749">
                  <c:v>2.39796</c:v>
                </c:pt>
                <c:pt idx="105750">
                  <c:v>2.39798</c:v>
                </c:pt>
                <c:pt idx="105751">
                  <c:v>2.398</c:v>
                </c:pt>
                <c:pt idx="105752">
                  <c:v>2.39803</c:v>
                </c:pt>
                <c:pt idx="105753">
                  <c:v>2.39805</c:v>
                </c:pt>
                <c:pt idx="105754">
                  <c:v>2.39807</c:v>
                </c:pt>
                <c:pt idx="105755">
                  <c:v>2.3981</c:v>
                </c:pt>
                <c:pt idx="105756">
                  <c:v>2.39812</c:v>
                </c:pt>
                <c:pt idx="105757">
                  <c:v>2.39814</c:v>
                </c:pt>
                <c:pt idx="105758">
                  <c:v>2.39816</c:v>
                </c:pt>
                <c:pt idx="105759">
                  <c:v>2.39819</c:v>
                </c:pt>
                <c:pt idx="105760">
                  <c:v>2.39821</c:v>
                </c:pt>
                <c:pt idx="105761">
                  <c:v>2.39823</c:v>
                </c:pt>
                <c:pt idx="105762">
                  <c:v>2.39825</c:v>
                </c:pt>
                <c:pt idx="105763">
                  <c:v>2.39828</c:v>
                </c:pt>
                <c:pt idx="105764">
                  <c:v>2.3983</c:v>
                </c:pt>
                <c:pt idx="105765">
                  <c:v>2.39832</c:v>
                </c:pt>
                <c:pt idx="105766">
                  <c:v>2.39834</c:v>
                </c:pt>
                <c:pt idx="105767">
                  <c:v>2.39837</c:v>
                </c:pt>
                <c:pt idx="105768">
                  <c:v>2.39839</c:v>
                </c:pt>
                <c:pt idx="105769">
                  <c:v>2.39841</c:v>
                </c:pt>
                <c:pt idx="105770">
                  <c:v>2.39844</c:v>
                </c:pt>
                <c:pt idx="105771">
                  <c:v>2.39846</c:v>
                </c:pt>
                <c:pt idx="105772">
                  <c:v>2.39848</c:v>
                </c:pt>
                <c:pt idx="105773">
                  <c:v>2.3985</c:v>
                </c:pt>
                <c:pt idx="105774">
                  <c:v>2.39853</c:v>
                </c:pt>
                <c:pt idx="105775">
                  <c:v>2.39855</c:v>
                </c:pt>
                <c:pt idx="105776">
                  <c:v>2.39857</c:v>
                </c:pt>
                <c:pt idx="105777">
                  <c:v>2.39859</c:v>
                </c:pt>
                <c:pt idx="105778">
                  <c:v>2.39862</c:v>
                </c:pt>
                <c:pt idx="105779">
                  <c:v>2.39864</c:v>
                </c:pt>
                <c:pt idx="105780">
                  <c:v>2.39866</c:v>
                </c:pt>
                <c:pt idx="105781">
                  <c:v>2.39868</c:v>
                </c:pt>
                <c:pt idx="105782">
                  <c:v>2.39871</c:v>
                </c:pt>
                <c:pt idx="105783">
                  <c:v>2.39873</c:v>
                </c:pt>
                <c:pt idx="105784">
                  <c:v>2.39875</c:v>
                </c:pt>
                <c:pt idx="105785">
                  <c:v>2.39878</c:v>
                </c:pt>
                <c:pt idx="105786">
                  <c:v>2.3988</c:v>
                </c:pt>
                <c:pt idx="105787">
                  <c:v>2.39882</c:v>
                </c:pt>
                <c:pt idx="105788">
                  <c:v>2.39884</c:v>
                </c:pt>
                <c:pt idx="105789">
                  <c:v>2.39887</c:v>
                </c:pt>
                <c:pt idx="105790">
                  <c:v>2.39889</c:v>
                </c:pt>
                <c:pt idx="105791">
                  <c:v>2.39891</c:v>
                </c:pt>
                <c:pt idx="105792">
                  <c:v>2.39893</c:v>
                </c:pt>
                <c:pt idx="105793">
                  <c:v>2.39896</c:v>
                </c:pt>
                <c:pt idx="105794">
                  <c:v>2.39898</c:v>
                </c:pt>
                <c:pt idx="105795">
                  <c:v>2.399</c:v>
                </c:pt>
                <c:pt idx="105796">
                  <c:v>2.39902</c:v>
                </c:pt>
                <c:pt idx="105797">
                  <c:v>2.39905</c:v>
                </c:pt>
                <c:pt idx="105798">
                  <c:v>2.39907</c:v>
                </c:pt>
                <c:pt idx="105799">
                  <c:v>2.39909</c:v>
                </c:pt>
                <c:pt idx="105800">
                  <c:v>2.39912</c:v>
                </c:pt>
                <c:pt idx="105801">
                  <c:v>2.39914</c:v>
                </c:pt>
                <c:pt idx="105802">
                  <c:v>2.39916</c:v>
                </c:pt>
                <c:pt idx="105803">
                  <c:v>2.39918</c:v>
                </c:pt>
                <c:pt idx="105804">
                  <c:v>2.39921</c:v>
                </c:pt>
                <c:pt idx="105805">
                  <c:v>2.39923</c:v>
                </c:pt>
                <c:pt idx="105806">
                  <c:v>2.39925</c:v>
                </c:pt>
                <c:pt idx="105807">
                  <c:v>2.39927</c:v>
                </c:pt>
                <c:pt idx="105808">
                  <c:v>2.3993</c:v>
                </c:pt>
                <c:pt idx="105809">
                  <c:v>2.39932</c:v>
                </c:pt>
                <c:pt idx="105810">
                  <c:v>2.39934</c:v>
                </c:pt>
                <c:pt idx="105811">
                  <c:v>2.39936</c:v>
                </c:pt>
                <c:pt idx="105812">
                  <c:v>2.39939</c:v>
                </c:pt>
                <c:pt idx="105813">
                  <c:v>2.39941</c:v>
                </c:pt>
                <c:pt idx="105814">
                  <c:v>2.39943</c:v>
                </c:pt>
                <c:pt idx="105815">
                  <c:v>2.39946</c:v>
                </c:pt>
                <c:pt idx="105816">
                  <c:v>2.39948</c:v>
                </c:pt>
                <c:pt idx="105817">
                  <c:v>2.3995</c:v>
                </c:pt>
                <c:pt idx="105818">
                  <c:v>2.39952</c:v>
                </c:pt>
                <c:pt idx="105819">
                  <c:v>2.39955</c:v>
                </c:pt>
                <c:pt idx="105820">
                  <c:v>2.39957</c:v>
                </c:pt>
                <c:pt idx="105821">
                  <c:v>2.39959</c:v>
                </c:pt>
                <c:pt idx="105822">
                  <c:v>2.39961</c:v>
                </c:pt>
                <c:pt idx="105823">
                  <c:v>2.39964</c:v>
                </c:pt>
                <c:pt idx="105824">
                  <c:v>2.39966</c:v>
                </c:pt>
                <c:pt idx="105825">
                  <c:v>2.39968</c:v>
                </c:pt>
                <c:pt idx="105826">
                  <c:v>2.3997</c:v>
                </c:pt>
                <c:pt idx="105827">
                  <c:v>2.39973</c:v>
                </c:pt>
                <c:pt idx="105828">
                  <c:v>2.39975</c:v>
                </c:pt>
                <c:pt idx="105829">
                  <c:v>2.39977</c:v>
                </c:pt>
                <c:pt idx="105830">
                  <c:v>2.3998</c:v>
                </c:pt>
                <c:pt idx="105831">
                  <c:v>2.39982</c:v>
                </c:pt>
                <c:pt idx="105832">
                  <c:v>2.39984</c:v>
                </c:pt>
                <c:pt idx="105833">
                  <c:v>2.39986</c:v>
                </c:pt>
                <c:pt idx="105834">
                  <c:v>2.39989</c:v>
                </c:pt>
                <c:pt idx="105835">
                  <c:v>2.39991</c:v>
                </c:pt>
                <c:pt idx="105836">
                  <c:v>2.39993</c:v>
                </c:pt>
                <c:pt idx="105837">
                  <c:v>2.39995</c:v>
                </c:pt>
                <c:pt idx="105838">
                  <c:v>2.39998</c:v>
                </c:pt>
                <c:pt idx="105839">
                  <c:v>2.4</c:v>
                </c:pt>
                <c:pt idx="105840">
                  <c:v>2.40002</c:v>
                </c:pt>
                <c:pt idx="105841">
                  <c:v>2.40004</c:v>
                </c:pt>
                <c:pt idx="105842">
                  <c:v>2.40007</c:v>
                </c:pt>
                <c:pt idx="105843">
                  <c:v>2.40009</c:v>
                </c:pt>
                <c:pt idx="105844">
                  <c:v>2.40011</c:v>
                </c:pt>
                <c:pt idx="105845">
                  <c:v>2.40014</c:v>
                </c:pt>
                <c:pt idx="105846">
                  <c:v>2.40016</c:v>
                </c:pt>
                <c:pt idx="105847">
                  <c:v>2.40018</c:v>
                </c:pt>
                <c:pt idx="105848">
                  <c:v>2.4002</c:v>
                </c:pt>
                <c:pt idx="105849">
                  <c:v>2.40023</c:v>
                </c:pt>
                <c:pt idx="105850">
                  <c:v>2.40025</c:v>
                </c:pt>
                <c:pt idx="105851">
                  <c:v>2.40027</c:v>
                </c:pt>
                <c:pt idx="105852">
                  <c:v>2.40029</c:v>
                </c:pt>
                <c:pt idx="105853">
                  <c:v>2.40032</c:v>
                </c:pt>
                <c:pt idx="105854">
                  <c:v>2.40034</c:v>
                </c:pt>
                <c:pt idx="105855">
                  <c:v>2.40036</c:v>
                </c:pt>
                <c:pt idx="105856">
                  <c:v>2.40038</c:v>
                </c:pt>
                <c:pt idx="105857">
                  <c:v>2.40041</c:v>
                </c:pt>
                <c:pt idx="105858">
                  <c:v>2.40043</c:v>
                </c:pt>
                <c:pt idx="105859">
                  <c:v>2.40045</c:v>
                </c:pt>
                <c:pt idx="105860">
                  <c:v>2.40048</c:v>
                </c:pt>
                <c:pt idx="105861">
                  <c:v>2.4005</c:v>
                </c:pt>
                <c:pt idx="105862">
                  <c:v>2.40052</c:v>
                </c:pt>
                <c:pt idx="105863">
                  <c:v>2.40054</c:v>
                </c:pt>
                <c:pt idx="105864">
                  <c:v>2.40057</c:v>
                </c:pt>
                <c:pt idx="105865">
                  <c:v>2.40059</c:v>
                </c:pt>
                <c:pt idx="105866">
                  <c:v>2.40061</c:v>
                </c:pt>
                <c:pt idx="105867">
                  <c:v>2.40063</c:v>
                </c:pt>
                <c:pt idx="105868">
                  <c:v>2.40066</c:v>
                </c:pt>
                <c:pt idx="105869">
                  <c:v>2.40068</c:v>
                </c:pt>
                <c:pt idx="105870">
                  <c:v>2.4007</c:v>
                </c:pt>
                <c:pt idx="105871">
                  <c:v>2.40073</c:v>
                </c:pt>
                <c:pt idx="105872">
                  <c:v>2.40075</c:v>
                </c:pt>
                <c:pt idx="105873">
                  <c:v>2.40077</c:v>
                </c:pt>
                <c:pt idx="105874">
                  <c:v>2.40079</c:v>
                </c:pt>
                <c:pt idx="105875">
                  <c:v>2.40082</c:v>
                </c:pt>
                <c:pt idx="105876">
                  <c:v>2.40084</c:v>
                </c:pt>
                <c:pt idx="105877">
                  <c:v>2.40086</c:v>
                </c:pt>
                <c:pt idx="105878">
                  <c:v>2.40088</c:v>
                </c:pt>
                <c:pt idx="105879">
                  <c:v>2.40091</c:v>
                </c:pt>
                <c:pt idx="105880">
                  <c:v>2.40093</c:v>
                </c:pt>
                <c:pt idx="105881">
                  <c:v>2.40095</c:v>
                </c:pt>
                <c:pt idx="105882">
                  <c:v>2.40097</c:v>
                </c:pt>
                <c:pt idx="105883">
                  <c:v>2.401</c:v>
                </c:pt>
                <c:pt idx="105884">
                  <c:v>2.40102</c:v>
                </c:pt>
                <c:pt idx="105885">
                  <c:v>2.40104</c:v>
                </c:pt>
                <c:pt idx="105886">
                  <c:v>2.40107</c:v>
                </c:pt>
                <c:pt idx="105887">
                  <c:v>2.40109</c:v>
                </c:pt>
                <c:pt idx="105888">
                  <c:v>2.40111</c:v>
                </c:pt>
                <c:pt idx="105889">
                  <c:v>2.40113</c:v>
                </c:pt>
                <c:pt idx="105890">
                  <c:v>2.40116</c:v>
                </c:pt>
                <c:pt idx="105891">
                  <c:v>2.40118</c:v>
                </c:pt>
                <c:pt idx="105892">
                  <c:v>2.4012</c:v>
                </c:pt>
                <c:pt idx="105893">
                  <c:v>2.40122</c:v>
                </c:pt>
                <c:pt idx="105894">
                  <c:v>2.40125</c:v>
                </c:pt>
                <c:pt idx="105895">
                  <c:v>2.40127</c:v>
                </c:pt>
                <c:pt idx="105896">
                  <c:v>2.40129</c:v>
                </c:pt>
                <c:pt idx="105897">
                  <c:v>2.40131</c:v>
                </c:pt>
                <c:pt idx="105898">
                  <c:v>2.40134</c:v>
                </c:pt>
                <c:pt idx="105899">
                  <c:v>2.40136</c:v>
                </c:pt>
                <c:pt idx="105900">
                  <c:v>2.40138</c:v>
                </c:pt>
                <c:pt idx="105901">
                  <c:v>2.40141</c:v>
                </c:pt>
                <c:pt idx="105902">
                  <c:v>2.40143</c:v>
                </c:pt>
                <c:pt idx="105903">
                  <c:v>2.40145</c:v>
                </c:pt>
                <c:pt idx="105904">
                  <c:v>2.40147</c:v>
                </c:pt>
                <c:pt idx="105905">
                  <c:v>2.4015</c:v>
                </c:pt>
                <c:pt idx="105906">
                  <c:v>2.40152</c:v>
                </c:pt>
                <c:pt idx="105907">
                  <c:v>2.40154</c:v>
                </c:pt>
                <c:pt idx="105908">
                  <c:v>2.40157</c:v>
                </c:pt>
                <c:pt idx="105909">
                  <c:v>2.40159</c:v>
                </c:pt>
                <c:pt idx="105910">
                  <c:v>2.40161</c:v>
                </c:pt>
                <c:pt idx="105911">
                  <c:v>2.40163</c:v>
                </c:pt>
                <c:pt idx="105912">
                  <c:v>2.40165</c:v>
                </c:pt>
                <c:pt idx="105913">
                  <c:v>2.40168</c:v>
                </c:pt>
                <c:pt idx="105914">
                  <c:v>2.4017</c:v>
                </c:pt>
                <c:pt idx="105915">
                  <c:v>2.40172</c:v>
                </c:pt>
                <c:pt idx="105916">
                  <c:v>2.40175</c:v>
                </c:pt>
                <c:pt idx="105917">
                  <c:v>2.40177</c:v>
                </c:pt>
                <c:pt idx="105918">
                  <c:v>2.40179</c:v>
                </c:pt>
                <c:pt idx="105919">
                  <c:v>2.40181</c:v>
                </c:pt>
                <c:pt idx="105920">
                  <c:v>2.40184</c:v>
                </c:pt>
                <c:pt idx="105921">
                  <c:v>2.40186</c:v>
                </c:pt>
                <c:pt idx="105922">
                  <c:v>2.40188</c:v>
                </c:pt>
                <c:pt idx="105923">
                  <c:v>2.40191</c:v>
                </c:pt>
                <c:pt idx="105924">
                  <c:v>2.40193</c:v>
                </c:pt>
                <c:pt idx="105925">
                  <c:v>2.40195</c:v>
                </c:pt>
                <c:pt idx="105926">
                  <c:v>2.40197</c:v>
                </c:pt>
                <c:pt idx="105927">
                  <c:v>2.40199</c:v>
                </c:pt>
                <c:pt idx="105928">
                  <c:v>2.40202</c:v>
                </c:pt>
                <c:pt idx="105929">
                  <c:v>2.40204</c:v>
                </c:pt>
                <c:pt idx="105930">
                  <c:v>2.40206</c:v>
                </c:pt>
                <c:pt idx="105931">
                  <c:v>2.40209</c:v>
                </c:pt>
                <c:pt idx="105932">
                  <c:v>2.40211</c:v>
                </c:pt>
                <c:pt idx="105933">
                  <c:v>2.40213</c:v>
                </c:pt>
                <c:pt idx="105934">
                  <c:v>2.40215</c:v>
                </c:pt>
                <c:pt idx="105935">
                  <c:v>2.40218</c:v>
                </c:pt>
                <c:pt idx="105936">
                  <c:v>2.4022</c:v>
                </c:pt>
                <c:pt idx="105937">
                  <c:v>2.40222</c:v>
                </c:pt>
                <c:pt idx="105938">
                  <c:v>2.40225</c:v>
                </c:pt>
                <c:pt idx="105939">
                  <c:v>2.40227</c:v>
                </c:pt>
                <c:pt idx="105940">
                  <c:v>2.40229</c:v>
                </c:pt>
                <c:pt idx="105941">
                  <c:v>2.40231</c:v>
                </c:pt>
                <c:pt idx="105942">
                  <c:v>2.40234</c:v>
                </c:pt>
                <c:pt idx="105943">
                  <c:v>2.40236</c:v>
                </c:pt>
                <c:pt idx="105944">
                  <c:v>2.40238</c:v>
                </c:pt>
                <c:pt idx="105945">
                  <c:v>2.4024</c:v>
                </c:pt>
                <c:pt idx="105946">
                  <c:v>2.40243</c:v>
                </c:pt>
                <c:pt idx="105947">
                  <c:v>2.40245</c:v>
                </c:pt>
                <c:pt idx="105948">
                  <c:v>2.40247</c:v>
                </c:pt>
                <c:pt idx="105949">
                  <c:v>2.40249</c:v>
                </c:pt>
                <c:pt idx="105950">
                  <c:v>2.40252</c:v>
                </c:pt>
                <c:pt idx="105951">
                  <c:v>2.40254</c:v>
                </c:pt>
                <c:pt idx="105952">
                  <c:v>2.40256</c:v>
                </c:pt>
                <c:pt idx="105953">
                  <c:v>2.40259</c:v>
                </c:pt>
                <c:pt idx="105954">
                  <c:v>2.40261</c:v>
                </c:pt>
                <c:pt idx="105955">
                  <c:v>2.40263</c:v>
                </c:pt>
                <c:pt idx="105956">
                  <c:v>2.40265</c:v>
                </c:pt>
                <c:pt idx="105957">
                  <c:v>2.40268</c:v>
                </c:pt>
                <c:pt idx="105958">
                  <c:v>2.4027</c:v>
                </c:pt>
                <c:pt idx="105959">
                  <c:v>2.40272</c:v>
                </c:pt>
                <c:pt idx="105960">
                  <c:v>2.40274</c:v>
                </c:pt>
                <c:pt idx="105961">
                  <c:v>2.40277</c:v>
                </c:pt>
                <c:pt idx="105962">
                  <c:v>2.40279</c:v>
                </c:pt>
                <c:pt idx="105963">
                  <c:v>2.40281</c:v>
                </c:pt>
                <c:pt idx="105964">
                  <c:v>2.40283</c:v>
                </c:pt>
                <c:pt idx="105965">
                  <c:v>2.40286</c:v>
                </c:pt>
                <c:pt idx="105966">
                  <c:v>2.40288</c:v>
                </c:pt>
                <c:pt idx="105967">
                  <c:v>2.4029</c:v>
                </c:pt>
                <c:pt idx="105968">
                  <c:v>2.40293</c:v>
                </c:pt>
                <c:pt idx="105969">
                  <c:v>2.40295</c:v>
                </c:pt>
                <c:pt idx="105970">
                  <c:v>2.40297</c:v>
                </c:pt>
                <c:pt idx="105971">
                  <c:v>2.40299</c:v>
                </c:pt>
                <c:pt idx="105972">
                  <c:v>2.40302</c:v>
                </c:pt>
                <c:pt idx="105973">
                  <c:v>2.40304</c:v>
                </c:pt>
                <c:pt idx="105974">
                  <c:v>2.40306</c:v>
                </c:pt>
                <c:pt idx="105975">
                  <c:v>2.40308</c:v>
                </c:pt>
                <c:pt idx="105976">
                  <c:v>2.40311</c:v>
                </c:pt>
                <c:pt idx="105977">
                  <c:v>2.40313</c:v>
                </c:pt>
                <c:pt idx="105978">
                  <c:v>2.40315</c:v>
                </c:pt>
                <c:pt idx="105979">
                  <c:v>2.40318</c:v>
                </c:pt>
                <c:pt idx="105980">
                  <c:v>2.4032</c:v>
                </c:pt>
                <c:pt idx="105981">
                  <c:v>2.40322</c:v>
                </c:pt>
                <c:pt idx="105982">
                  <c:v>2.40324</c:v>
                </c:pt>
                <c:pt idx="105983">
                  <c:v>2.40327</c:v>
                </c:pt>
                <c:pt idx="105984">
                  <c:v>2.40329</c:v>
                </c:pt>
                <c:pt idx="105985">
                  <c:v>2.40331</c:v>
                </c:pt>
                <c:pt idx="105986">
                  <c:v>2.40333</c:v>
                </c:pt>
                <c:pt idx="105987">
                  <c:v>2.40336</c:v>
                </c:pt>
                <c:pt idx="105988">
                  <c:v>2.40338</c:v>
                </c:pt>
                <c:pt idx="105989">
                  <c:v>2.4034</c:v>
                </c:pt>
                <c:pt idx="105990">
                  <c:v>2.40342</c:v>
                </c:pt>
                <c:pt idx="105991">
                  <c:v>2.40345</c:v>
                </c:pt>
                <c:pt idx="105992">
                  <c:v>2.40347</c:v>
                </c:pt>
                <c:pt idx="105993">
                  <c:v>2.40349</c:v>
                </c:pt>
                <c:pt idx="105994">
                  <c:v>2.40352</c:v>
                </c:pt>
                <c:pt idx="105995">
                  <c:v>2.40354</c:v>
                </c:pt>
                <c:pt idx="105996">
                  <c:v>2.40356</c:v>
                </c:pt>
                <c:pt idx="105997">
                  <c:v>2.40358</c:v>
                </c:pt>
                <c:pt idx="105998">
                  <c:v>2.40361</c:v>
                </c:pt>
                <c:pt idx="105999">
                  <c:v>2.40363</c:v>
                </c:pt>
                <c:pt idx="106000">
                  <c:v>2.40365</c:v>
                </c:pt>
                <c:pt idx="106001">
                  <c:v>2.40367</c:v>
                </c:pt>
                <c:pt idx="106002">
                  <c:v>2.4037</c:v>
                </c:pt>
                <c:pt idx="106003">
                  <c:v>2.40372</c:v>
                </c:pt>
                <c:pt idx="106004">
                  <c:v>2.40374</c:v>
                </c:pt>
                <c:pt idx="106005">
                  <c:v>2.40376</c:v>
                </c:pt>
                <c:pt idx="106006">
                  <c:v>2.40379</c:v>
                </c:pt>
                <c:pt idx="106007">
                  <c:v>2.40381</c:v>
                </c:pt>
                <c:pt idx="106008">
                  <c:v>2.40383</c:v>
                </c:pt>
                <c:pt idx="106009">
                  <c:v>2.40386</c:v>
                </c:pt>
                <c:pt idx="106010">
                  <c:v>2.40388</c:v>
                </c:pt>
                <c:pt idx="106011">
                  <c:v>2.4039</c:v>
                </c:pt>
                <c:pt idx="106012">
                  <c:v>2.40392</c:v>
                </c:pt>
                <c:pt idx="106013">
                  <c:v>2.40395</c:v>
                </c:pt>
                <c:pt idx="106014">
                  <c:v>2.40397</c:v>
                </c:pt>
                <c:pt idx="106015">
                  <c:v>2.40399</c:v>
                </c:pt>
                <c:pt idx="106016">
                  <c:v>2.40401</c:v>
                </c:pt>
                <c:pt idx="106017">
                  <c:v>2.40404</c:v>
                </c:pt>
                <c:pt idx="106018">
                  <c:v>2.40406</c:v>
                </c:pt>
                <c:pt idx="106019">
                  <c:v>2.40408</c:v>
                </c:pt>
                <c:pt idx="106020">
                  <c:v>2.4041</c:v>
                </c:pt>
                <c:pt idx="106021">
                  <c:v>2.40413</c:v>
                </c:pt>
                <c:pt idx="106022">
                  <c:v>2.40415</c:v>
                </c:pt>
                <c:pt idx="106023">
                  <c:v>2.40417</c:v>
                </c:pt>
                <c:pt idx="106024">
                  <c:v>2.4042</c:v>
                </c:pt>
                <c:pt idx="106025">
                  <c:v>2.40422</c:v>
                </c:pt>
                <c:pt idx="106026">
                  <c:v>2.40424</c:v>
                </c:pt>
                <c:pt idx="106027">
                  <c:v>2.40426</c:v>
                </c:pt>
                <c:pt idx="106028">
                  <c:v>2.40429</c:v>
                </c:pt>
                <c:pt idx="106029">
                  <c:v>2.40431</c:v>
                </c:pt>
                <c:pt idx="106030">
                  <c:v>2.40433</c:v>
                </c:pt>
                <c:pt idx="106031">
                  <c:v>2.40435</c:v>
                </c:pt>
                <c:pt idx="106032">
                  <c:v>2.40438</c:v>
                </c:pt>
                <c:pt idx="106033">
                  <c:v>2.4044</c:v>
                </c:pt>
                <c:pt idx="106034">
                  <c:v>2.40442</c:v>
                </c:pt>
                <c:pt idx="106035">
                  <c:v>2.40444</c:v>
                </c:pt>
                <c:pt idx="106036">
                  <c:v>2.40447</c:v>
                </c:pt>
                <c:pt idx="106037">
                  <c:v>2.40449</c:v>
                </c:pt>
                <c:pt idx="106038">
                  <c:v>2.40451</c:v>
                </c:pt>
                <c:pt idx="106039">
                  <c:v>2.40454</c:v>
                </c:pt>
                <c:pt idx="106040">
                  <c:v>2.40456</c:v>
                </c:pt>
                <c:pt idx="106041">
                  <c:v>2.40458</c:v>
                </c:pt>
                <c:pt idx="106042">
                  <c:v>2.4046</c:v>
                </c:pt>
                <c:pt idx="106043">
                  <c:v>2.40463</c:v>
                </c:pt>
                <c:pt idx="106044">
                  <c:v>2.40465</c:v>
                </c:pt>
                <c:pt idx="106045">
                  <c:v>2.40467</c:v>
                </c:pt>
                <c:pt idx="106046">
                  <c:v>2.40469</c:v>
                </c:pt>
                <c:pt idx="106047">
                  <c:v>2.40472</c:v>
                </c:pt>
                <c:pt idx="106048">
                  <c:v>2.40474</c:v>
                </c:pt>
                <c:pt idx="106049">
                  <c:v>2.40476</c:v>
                </c:pt>
                <c:pt idx="106050">
                  <c:v>2.40478</c:v>
                </c:pt>
                <c:pt idx="106051">
                  <c:v>2.40481</c:v>
                </c:pt>
                <c:pt idx="106052">
                  <c:v>2.40483</c:v>
                </c:pt>
                <c:pt idx="106053">
                  <c:v>2.40485</c:v>
                </c:pt>
                <c:pt idx="106054">
                  <c:v>2.40488</c:v>
                </c:pt>
                <c:pt idx="106055">
                  <c:v>2.4049</c:v>
                </c:pt>
                <c:pt idx="106056">
                  <c:v>2.40492</c:v>
                </c:pt>
                <c:pt idx="106057">
                  <c:v>2.40494</c:v>
                </c:pt>
                <c:pt idx="106058">
                  <c:v>2.40497</c:v>
                </c:pt>
                <c:pt idx="106059">
                  <c:v>2.40499</c:v>
                </c:pt>
                <c:pt idx="106060">
                  <c:v>2.40501</c:v>
                </c:pt>
                <c:pt idx="106061">
                  <c:v>2.40503</c:v>
                </c:pt>
                <c:pt idx="106062">
                  <c:v>2.40506</c:v>
                </c:pt>
                <c:pt idx="106063">
                  <c:v>2.40508</c:v>
                </c:pt>
                <c:pt idx="106064">
                  <c:v>2.4051</c:v>
                </c:pt>
                <c:pt idx="106065">
                  <c:v>2.40512</c:v>
                </c:pt>
                <c:pt idx="106066">
                  <c:v>2.40515</c:v>
                </c:pt>
                <c:pt idx="106067">
                  <c:v>2.40517</c:v>
                </c:pt>
                <c:pt idx="106068">
                  <c:v>2.40519</c:v>
                </c:pt>
                <c:pt idx="106069">
                  <c:v>2.40522</c:v>
                </c:pt>
                <c:pt idx="106070">
                  <c:v>2.40524</c:v>
                </c:pt>
                <c:pt idx="106071">
                  <c:v>2.40526</c:v>
                </c:pt>
                <c:pt idx="106072">
                  <c:v>2.40528</c:v>
                </c:pt>
                <c:pt idx="106073">
                  <c:v>2.40531</c:v>
                </c:pt>
                <c:pt idx="106074">
                  <c:v>2.40533</c:v>
                </c:pt>
                <c:pt idx="106075">
                  <c:v>2.40535</c:v>
                </c:pt>
                <c:pt idx="106076">
                  <c:v>2.40537</c:v>
                </c:pt>
                <c:pt idx="106077">
                  <c:v>2.4054</c:v>
                </c:pt>
                <c:pt idx="106078">
                  <c:v>2.40542</c:v>
                </c:pt>
                <c:pt idx="106079">
                  <c:v>2.40544</c:v>
                </c:pt>
                <c:pt idx="106080">
                  <c:v>2.40546</c:v>
                </c:pt>
                <c:pt idx="106081">
                  <c:v>2.40549</c:v>
                </c:pt>
                <c:pt idx="106082">
                  <c:v>2.40551</c:v>
                </c:pt>
                <c:pt idx="106083">
                  <c:v>2.40553</c:v>
                </c:pt>
                <c:pt idx="106084">
                  <c:v>2.40556</c:v>
                </c:pt>
                <c:pt idx="106085">
                  <c:v>2.40558</c:v>
                </c:pt>
                <c:pt idx="106086">
                  <c:v>2.4056</c:v>
                </c:pt>
                <c:pt idx="106087">
                  <c:v>2.40562</c:v>
                </c:pt>
                <c:pt idx="106088">
                  <c:v>2.40565</c:v>
                </c:pt>
                <c:pt idx="106089">
                  <c:v>2.40567</c:v>
                </c:pt>
                <c:pt idx="106090">
                  <c:v>2.40569</c:v>
                </c:pt>
                <c:pt idx="106091">
                  <c:v>2.40571</c:v>
                </c:pt>
                <c:pt idx="106092">
                  <c:v>2.40574</c:v>
                </c:pt>
                <c:pt idx="106093">
                  <c:v>2.40576</c:v>
                </c:pt>
                <c:pt idx="106094">
                  <c:v>2.40578</c:v>
                </c:pt>
                <c:pt idx="106095">
                  <c:v>2.4058</c:v>
                </c:pt>
                <c:pt idx="106096">
                  <c:v>2.40583</c:v>
                </c:pt>
                <c:pt idx="106097">
                  <c:v>2.40585</c:v>
                </c:pt>
                <c:pt idx="106098">
                  <c:v>2.40587</c:v>
                </c:pt>
                <c:pt idx="106099">
                  <c:v>2.4059</c:v>
                </c:pt>
                <c:pt idx="106100">
                  <c:v>2.40592</c:v>
                </c:pt>
                <c:pt idx="106101">
                  <c:v>2.40594</c:v>
                </c:pt>
                <c:pt idx="106102">
                  <c:v>2.40596</c:v>
                </c:pt>
                <c:pt idx="106103">
                  <c:v>2.40599</c:v>
                </c:pt>
                <c:pt idx="106104">
                  <c:v>2.40601</c:v>
                </c:pt>
                <c:pt idx="106105">
                  <c:v>2.40603</c:v>
                </c:pt>
                <c:pt idx="106106">
                  <c:v>2.40605</c:v>
                </c:pt>
                <c:pt idx="106107">
                  <c:v>2.40608</c:v>
                </c:pt>
                <c:pt idx="106108">
                  <c:v>2.4061</c:v>
                </c:pt>
                <c:pt idx="106109">
                  <c:v>2.40612</c:v>
                </c:pt>
                <c:pt idx="106110">
                  <c:v>2.40614</c:v>
                </c:pt>
                <c:pt idx="106111">
                  <c:v>2.40617</c:v>
                </c:pt>
                <c:pt idx="106112">
                  <c:v>2.40619</c:v>
                </c:pt>
                <c:pt idx="106113">
                  <c:v>2.40621</c:v>
                </c:pt>
                <c:pt idx="106114">
                  <c:v>2.40624</c:v>
                </c:pt>
                <c:pt idx="106115">
                  <c:v>2.40626</c:v>
                </c:pt>
                <c:pt idx="106116">
                  <c:v>2.40628</c:v>
                </c:pt>
                <c:pt idx="106117">
                  <c:v>2.4063</c:v>
                </c:pt>
                <c:pt idx="106118">
                  <c:v>2.40633</c:v>
                </c:pt>
                <c:pt idx="106119">
                  <c:v>2.40635</c:v>
                </c:pt>
                <c:pt idx="106120">
                  <c:v>2.40637</c:v>
                </c:pt>
                <c:pt idx="106121">
                  <c:v>2.40639</c:v>
                </c:pt>
                <c:pt idx="106122">
                  <c:v>2.40642</c:v>
                </c:pt>
                <c:pt idx="106123">
                  <c:v>2.40644</c:v>
                </c:pt>
                <c:pt idx="106124">
                  <c:v>2.40646</c:v>
                </c:pt>
                <c:pt idx="106125">
                  <c:v>2.40648</c:v>
                </c:pt>
                <c:pt idx="106126">
                  <c:v>2.40651</c:v>
                </c:pt>
                <c:pt idx="106127">
                  <c:v>2.40653</c:v>
                </c:pt>
                <c:pt idx="106128">
                  <c:v>2.40655</c:v>
                </c:pt>
                <c:pt idx="106129">
                  <c:v>2.40658</c:v>
                </c:pt>
                <c:pt idx="106130">
                  <c:v>2.4066</c:v>
                </c:pt>
                <c:pt idx="106131">
                  <c:v>2.40662</c:v>
                </c:pt>
                <c:pt idx="106132">
                  <c:v>2.40664</c:v>
                </c:pt>
                <c:pt idx="106133">
                  <c:v>2.40667</c:v>
                </c:pt>
                <c:pt idx="106134">
                  <c:v>2.40669</c:v>
                </c:pt>
                <c:pt idx="106135">
                  <c:v>2.40671</c:v>
                </c:pt>
                <c:pt idx="106136">
                  <c:v>2.40673</c:v>
                </c:pt>
                <c:pt idx="106137">
                  <c:v>2.40676</c:v>
                </c:pt>
                <c:pt idx="106138">
                  <c:v>2.40678</c:v>
                </c:pt>
                <c:pt idx="106139">
                  <c:v>2.4068</c:v>
                </c:pt>
                <c:pt idx="106140">
                  <c:v>2.40682</c:v>
                </c:pt>
                <c:pt idx="106141">
                  <c:v>2.40685</c:v>
                </c:pt>
                <c:pt idx="106142">
                  <c:v>2.40687</c:v>
                </c:pt>
                <c:pt idx="106143">
                  <c:v>2.40689</c:v>
                </c:pt>
                <c:pt idx="106144">
                  <c:v>2.40692</c:v>
                </c:pt>
                <c:pt idx="106145">
                  <c:v>2.40694</c:v>
                </c:pt>
                <c:pt idx="106146">
                  <c:v>2.40696</c:v>
                </c:pt>
                <c:pt idx="106147">
                  <c:v>2.40698</c:v>
                </c:pt>
                <c:pt idx="106148">
                  <c:v>2.40701</c:v>
                </c:pt>
                <c:pt idx="106149">
                  <c:v>2.40703</c:v>
                </c:pt>
                <c:pt idx="106150">
                  <c:v>2.40705</c:v>
                </c:pt>
                <c:pt idx="106151">
                  <c:v>2.40707</c:v>
                </c:pt>
                <c:pt idx="106152">
                  <c:v>2.4071</c:v>
                </c:pt>
                <c:pt idx="106153">
                  <c:v>2.40712</c:v>
                </c:pt>
                <c:pt idx="106154">
                  <c:v>2.40714</c:v>
                </c:pt>
                <c:pt idx="106155">
                  <c:v>2.40717</c:v>
                </c:pt>
                <c:pt idx="106156">
                  <c:v>2.40719</c:v>
                </c:pt>
                <c:pt idx="106157">
                  <c:v>2.40721</c:v>
                </c:pt>
                <c:pt idx="106158">
                  <c:v>2.40723</c:v>
                </c:pt>
                <c:pt idx="106159">
                  <c:v>2.40726</c:v>
                </c:pt>
                <c:pt idx="106160">
                  <c:v>2.40728</c:v>
                </c:pt>
                <c:pt idx="106161">
                  <c:v>2.4073</c:v>
                </c:pt>
                <c:pt idx="106162">
                  <c:v>2.40732</c:v>
                </c:pt>
                <c:pt idx="106163">
                  <c:v>2.40735</c:v>
                </c:pt>
                <c:pt idx="106164">
                  <c:v>2.40737</c:v>
                </c:pt>
                <c:pt idx="106165">
                  <c:v>2.40739</c:v>
                </c:pt>
                <c:pt idx="106166">
                  <c:v>2.40741</c:v>
                </c:pt>
                <c:pt idx="106167">
                  <c:v>2.40744</c:v>
                </c:pt>
                <c:pt idx="106168">
                  <c:v>2.40746</c:v>
                </c:pt>
                <c:pt idx="106169">
                  <c:v>2.40748</c:v>
                </c:pt>
                <c:pt idx="106170">
                  <c:v>2.40751</c:v>
                </c:pt>
                <c:pt idx="106171">
                  <c:v>2.40753</c:v>
                </c:pt>
                <c:pt idx="106172">
                  <c:v>2.40755</c:v>
                </c:pt>
                <c:pt idx="106173">
                  <c:v>2.40757</c:v>
                </c:pt>
                <c:pt idx="106174">
                  <c:v>2.4076</c:v>
                </c:pt>
                <c:pt idx="106175">
                  <c:v>2.40762</c:v>
                </c:pt>
                <c:pt idx="106176">
                  <c:v>2.40764</c:v>
                </c:pt>
                <c:pt idx="106177">
                  <c:v>2.40766</c:v>
                </c:pt>
                <c:pt idx="106178">
                  <c:v>2.40769</c:v>
                </c:pt>
                <c:pt idx="106179">
                  <c:v>2.40771</c:v>
                </c:pt>
                <c:pt idx="106180">
                  <c:v>2.40773</c:v>
                </c:pt>
                <c:pt idx="106181">
                  <c:v>2.40775</c:v>
                </c:pt>
                <c:pt idx="106182">
                  <c:v>2.40778</c:v>
                </c:pt>
                <c:pt idx="106183">
                  <c:v>2.4078</c:v>
                </c:pt>
                <c:pt idx="106184">
                  <c:v>2.40782</c:v>
                </c:pt>
                <c:pt idx="106185">
                  <c:v>2.40785</c:v>
                </c:pt>
                <c:pt idx="106186">
                  <c:v>2.40787</c:v>
                </c:pt>
                <c:pt idx="106187">
                  <c:v>2.40789</c:v>
                </c:pt>
                <c:pt idx="106188">
                  <c:v>2.40791</c:v>
                </c:pt>
                <c:pt idx="106189">
                  <c:v>2.40794</c:v>
                </c:pt>
                <c:pt idx="106190">
                  <c:v>2.40796</c:v>
                </c:pt>
                <c:pt idx="106191">
                  <c:v>2.40798</c:v>
                </c:pt>
                <c:pt idx="106192">
                  <c:v>2.40801</c:v>
                </c:pt>
                <c:pt idx="106193">
                  <c:v>2.40803</c:v>
                </c:pt>
                <c:pt idx="106194">
                  <c:v>2.40805</c:v>
                </c:pt>
                <c:pt idx="106195">
                  <c:v>2.40807</c:v>
                </c:pt>
                <c:pt idx="106196">
                  <c:v>2.40809</c:v>
                </c:pt>
                <c:pt idx="106197">
                  <c:v>2.40812</c:v>
                </c:pt>
                <c:pt idx="106198">
                  <c:v>2.40814</c:v>
                </c:pt>
                <c:pt idx="106199">
                  <c:v>2.40816</c:v>
                </c:pt>
                <c:pt idx="106200">
                  <c:v>2.40819</c:v>
                </c:pt>
                <c:pt idx="106201">
                  <c:v>2.40821</c:v>
                </c:pt>
                <c:pt idx="106202">
                  <c:v>2.40823</c:v>
                </c:pt>
                <c:pt idx="106203">
                  <c:v>2.40825</c:v>
                </c:pt>
                <c:pt idx="106204">
                  <c:v>2.40828</c:v>
                </c:pt>
                <c:pt idx="106205">
                  <c:v>2.4083</c:v>
                </c:pt>
                <c:pt idx="106206">
                  <c:v>2.40832</c:v>
                </c:pt>
                <c:pt idx="106207">
                  <c:v>2.40835</c:v>
                </c:pt>
                <c:pt idx="106208">
                  <c:v>2.40837</c:v>
                </c:pt>
                <c:pt idx="106209">
                  <c:v>2.40839</c:v>
                </c:pt>
                <c:pt idx="106210">
                  <c:v>2.40841</c:v>
                </c:pt>
                <c:pt idx="106211">
                  <c:v>2.40843</c:v>
                </c:pt>
                <c:pt idx="106212">
                  <c:v>2.40846</c:v>
                </c:pt>
                <c:pt idx="106213">
                  <c:v>2.40848</c:v>
                </c:pt>
                <c:pt idx="106214">
                  <c:v>2.4085</c:v>
                </c:pt>
                <c:pt idx="106215">
                  <c:v>2.40853</c:v>
                </c:pt>
                <c:pt idx="106216">
                  <c:v>2.40855</c:v>
                </c:pt>
                <c:pt idx="106217">
                  <c:v>2.40857</c:v>
                </c:pt>
                <c:pt idx="106218">
                  <c:v>2.40859</c:v>
                </c:pt>
                <c:pt idx="106219">
                  <c:v>2.40862</c:v>
                </c:pt>
                <c:pt idx="106220">
                  <c:v>2.40864</c:v>
                </c:pt>
                <c:pt idx="106221">
                  <c:v>2.40866</c:v>
                </c:pt>
                <c:pt idx="106222">
                  <c:v>2.40869</c:v>
                </c:pt>
                <c:pt idx="106223">
                  <c:v>2.40871</c:v>
                </c:pt>
                <c:pt idx="106224">
                  <c:v>2.40873</c:v>
                </c:pt>
                <c:pt idx="106225">
                  <c:v>2.40875</c:v>
                </c:pt>
                <c:pt idx="106226">
                  <c:v>2.40878</c:v>
                </c:pt>
                <c:pt idx="106227">
                  <c:v>2.4088</c:v>
                </c:pt>
                <c:pt idx="106228">
                  <c:v>2.40882</c:v>
                </c:pt>
                <c:pt idx="106229">
                  <c:v>2.40884</c:v>
                </c:pt>
                <c:pt idx="106230">
                  <c:v>2.40887</c:v>
                </c:pt>
                <c:pt idx="106231">
                  <c:v>2.40889</c:v>
                </c:pt>
                <c:pt idx="106232">
                  <c:v>2.40891</c:v>
                </c:pt>
                <c:pt idx="106233">
                  <c:v>2.40893</c:v>
                </c:pt>
                <c:pt idx="106234">
                  <c:v>2.40896</c:v>
                </c:pt>
                <c:pt idx="106235">
                  <c:v>2.40898</c:v>
                </c:pt>
                <c:pt idx="106236">
                  <c:v>2.409</c:v>
                </c:pt>
                <c:pt idx="106237">
                  <c:v>2.40903</c:v>
                </c:pt>
                <c:pt idx="106238">
                  <c:v>2.40905</c:v>
                </c:pt>
                <c:pt idx="106239">
                  <c:v>2.40907</c:v>
                </c:pt>
                <c:pt idx="106240">
                  <c:v>2.40909</c:v>
                </c:pt>
                <c:pt idx="106241">
                  <c:v>2.40912</c:v>
                </c:pt>
                <c:pt idx="106242">
                  <c:v>2.40914</c:v>
                </c:pt>
                <c:pt idx="106243">
                  <c:v>2.40916</c:v>
                </c:pt>
                <c:pt idx="106244">
                  <c:v>2.40918</c:v>
                </c:pt>
                <c:pt idx="106245">
                  <c:v>2.40921</c:v>
                </c:pt>
                <c:pt idx="106246">
                  <c:v>2.40923</c:v>
                </c:pt>
                <c:pt idx="106247">
                  <c:v>2.40925</c:v>
                </c:pt>
                <c:pt idx="106248">
                  <c:v>2.40927</c:v>
                </c:pt>
                <c:pt idx="106249">
                  <c:v>2.4093</c:v>
                </c:pt>
                <c:pt idx="106250">
                  <c:v>2.40932</c:v>
                </c:pt>
                <c:pt idx="106251">
                  <c:v>2.40934</c:v>
                </c:pt>
                <c:pt idx="106252">
                  <c:v>2.40937</c:v>
                </c:pt>
                <c:pt idx="106253">
                  <c:v>2.40939</c:v>
                </c:pt>
                <c:pt idx="106254">
                  <c:v>2.40941</c:v>
                </c:pt>
                <c:pt idx="106255">
                  <c:v>2.40943</c:v>
                </c:pt>
                <c:pt idx="106256">
                  <c:v>2.40946</c:v>
                </c:pt>
                <c:pt idx="106257">
                  <c:v>2.40948</c:v>
                </c:pt>
                <c:pt idx="106258">
                  <c:v>2.4095</c:v>
                </c:pt>
                <c:pt idx="106259">
                  <c:v>2.40952</c:v>
                </c:pt>
                <c:pt idx="106260">
                  <c:v>2.40955</c:v>
                </c:pt>
                <c:pt idx="106261">
                  <c:v>2.40957</c:v>
                </c:pt>
                <c:pt idx="106262">
                  <c:v>2.40959</c:v>
                </c:pt>
                <c:pt idx="106263">
                  <c:v>2.40962</c:v>
                </c:pt>
                <c:pt idx="106264">
                  <c:v>2.40964</c:v>
                </c:pt>
                <c:pt idx="106265">
                  <c:v>2.40966</c:v>
                </c:pt>
                <c:pt idx="106266">
                  <c:v>2.40968</c:v>
                </c:pt>
                <c:pt idx="106267">
                  <c:v>2.40971</c:v>
                </c:pt>
                <c:pt idx="106268">
                  <c:v>2.40973</c:v>
                </c:pt>
                <c:pt idx="106269">
                  <c:v>2.40975</c:v>
                </c:pt>
                <c:pt idx="106270">
                  <c:v>2.40977</c:v>
                </c:pt>
                <c:pt idx="106271">
                  <c:v>2.4098</c:v>
                </c:pt>
                <c:pt idx="106272">
                  <c:v>2.40982</c:v>
                </c:pt>
                <c:pt idx="106273">
                  <c:v>2.40984</c:v>
                </c:pt>
                <c:pt idx="106274">
                  <c:v>2.40986</c:v>
                </c:pt>
                <c:pt idx="106275">
                  <c:v>2.40989</c:v>
                </c:pt>
                <c:pt idx="106276">
                  <c:v>2.40991</c:v>
                </c:pt>
                <c:pt idx="106277">
                  <c:v>2.40993</c:v>
                </c:pt>
                <c:pt idx="106278">
                  <c:v>2.40996</c:v>
                </c:pt>
                <c:pt idx="106279">
                  <c:v>2.40998</c:v>
                </c:pt>
                <c:pt idx="106280">
                  <c:v>2.41</c:v>
                </c:pt>
                <c:pt idx="106281">
                  <c:v>2.41002</c:v>
                </c:pt>
                <c:pt idx="106282">
                  <c:v>2.41005</c:v>
                </c:pt>
                <c:pt idx="106283">
                  <c:v>2.41007</c:v>
                </c:pt>
                <c:pt idx="106284">
                  <c:v>2.41009</c:v>
                </c:pt>
                <c:pt idx="106285">
                  <c:v>2.41011</c:v>
                </c:pt>
                <c:pt idx="106286">
                  <c:v>2.41014</c:v>
                </c:pt>
                <c:pt idx="106287">
                  <c:v>2.41016</c:v>
                </c:pt>
                <c:pt idx="106288">
                  <c:v>2.41018</c:v>
                </c:pt>
                <c:pt idx="106289">
                  <c:v>2.4102</c:v>
                </c:pt>
                <c:pt idx="106290">
                  <c:v>2.41023</c:v>
                </c:pt>
                <c:pt idx="106291">
                  <c:v>2.41025</c:v>
                </c:pt>
                <c:pt idx="106292">
                  <c:v>2.41027</c:v>
                </c:pt>
                <c:pt idx="106293">
                  <c:v>2.4103</c:v>
                </c:pt>
                <c:pt idx="106294">
                  <c:v>2.41032</c:v>
                </c:pt>
                <c:pt idx="106295">
                  <c:v>2.41034</c:v>
                </c:pt>
                <c:pt idx="106296">
                  <c:v>2.41036</c:v>
                </c:pt>
                <c:pt idx="106297">
                  <c:v>2.41039</c:v>
                </c:pt>
                <c:pt idx="106298">
                  <c:v>2.41041</c:v>
                </c:pt>
                <c:pt idx="106299">
                  <c:v>2.41043</c:v>
                </c:pt>
                <c:pt idx="106300">
                  <c:v>2.41045</c:v>
                </c:pt>
                <c:pt idx="106301">
                  <c:v>2.41048</c:v>
                </c:pt>
                <c:pt idx="106302">
                  <c:v>2.4105</c:v>
                </c:pt>
                <c:pt idx="106303">
                  <c:v>2.41052</c:v>
                </c:pt>
                <c:pt idx="106304">
                  <c:v>2.41054</c:v>
                </c:pt>
                <c:pt idx="106305">
                  <c:v>2.41057</c:v>
                </c:pt>
                <c:pt idx="106306">
                  <c:v>2.41059</c:v>
                </c:pt>
                <c:pt idx="106307">
                  <c:v>2.41061</c:v>
                </c:pt>
                <c:pt idx="106308">
                  <c:v>2.41064</c:v>
                </c:pt>
                <c:pt idx="106309">
                  <c:v>2.41066</c:v>
                </c:pt>
                <c:pt idx="106310">
                  <c:v>2.41068</c:v>
                </c:pt>
                <c:pt idx="106311">
                  <c:v>2.4107</c:v>
                </c:pt>
                <c:pt idx="106312">
                  <c:v>2.41073</c:v>
                </c:pt>
                <c:pt idx="106313">
                  <c:v>2.41075</c:v>
                </c:pt>
                <c:pt idx="106314">
                  <c:v>2.41077</c:v>
                </c:pt>
                <c:pt idx="106315">
                  <c:v>2.41079</c:v>
                </c:pt>
                <c:pt idx="106316">
                  <c:v>2.41082</c:v>
                </c:pt>
                <c:pt idx="106317">
                  <c:v>2.41084</c:v>
                </c:pt>
                <c:pt idx="106318">
                  <c:v>2.41086</c:v>
                </c:pt>
                <c:pt idx="106319">
                  <c:v>2.41088</c:v>
                </c:pt>
                <c:pt idx="106320">
                  <c:v>2.41091</c:v>
                </c:pt>
                <c:pt idx="106321">
                  <c:v>2.41093</c:v>
                </c:pt>
                <c:pt idx="106322">
                  <c:v>2.41095</c:v>
                </c:pt>
                <c:pt idx="106323">
                  <c:v>2.41098</c:v>
                </c:pt>
                <c:pt idx="106324">
                  <c:v>2.411</c:v>
                </c:pt>
                <c:pt idx="106325">
                  <c:v>2.41102</c:v>
                </c:pt>
                <c:pt idx="106326">
                  <c:v>2.41104</c:v>
                </c:pt>
                <c:pt idx="106327">
                  <c:v>2.41107</c:v>
                </c:pt>
                <c:pt idx="106328">
                  <c:v>2.41109</c:v>
                </c:pt>
                <c:pt idx="106329">
                  <c:v>2.41111</c:v>
                </c:pt>
                <c:pt idx="106330">
                  <c:v>2.41113</c:v>
                </c:pt>
                <c:pt idx="106331">
                  <c:v>2.41116</c:v>
                </c:pt>
                <c:pt idx="106332">
                  <c:v>2.41118</c:v>
                </c:pt>
                <c:pt idx="106333">
                  <c:v>2.4112</c:v>
                </c:pt>
                <c:pt idx="106334">
                  <c:v>2.41122</c:v>
                </c:pt>
                <c:pt idx="106335">
                  <c:v>2.41125</c:v>
                </c:pt>
                <c:pt idx="106336">
                  <c:v>2.41127</c:v>
                </c:pt>
                <c:pt idx="106337">
                  <c:v>2.41129</c:v>
                </c:pt>
                <c:pt idx="106338">
                  <c:v>2.41132</c:v>
                </c:pt>
                <c:pt idx="106339">
                  <c:v>2.41134</c:v>
                </c:pt>
                <c:pt idx="106340">
                  <c:v>2.41136</c:v>
                </c:pt>
                <c:pt idx="106341">
                  <c:v>2.41138</c:v>
                </c:pt>
                <c:pt idx="106342">
                  <c:v>2.41141</c:v>
                </c:pt>
                <c:pt idx="106343">
                  <c:v>2.41143</c:v>
                </c:pt>
                <c:pt idx="106344">
                  <c:v>2.41145</c:v>
                </c:pt>
                <c:pt idx="106345">
                  <c:v>2.41147</c:v>
                </c:pt>
                <c:pt idx="106346">
                  <c:v>2.4115</c:v>
                </c:pt>
                <c:pt idx="106347">
                  <c:v>2.41152</c:v>
                </c:pt>
                <c:pt idx="106348">
                  <c:v>2.41154</c:v>
                </c:pt>
                <c:pt idx="106349">
                  <c:v>2.41156</c:v>
                </c:pt>
                <c:pt idx="106350">
                  <c:v>2.41159</c:v>
                </c:pt>
                <c:pt idx="106351">
                  <c:v>2.41161</c:v>
                </c:pt>
                <c:pt idx="106352">
                  <c:v>2.41163</c:v>
                </c:pt>
                <c:pt idx="106353">
                  <c:v>2.41166</c:v>
                </c:pt>
                <c:pt idx="106354">
                  <c:v>2.41168</c:v>
                </c:pt>
                <c:pt idx="106355">
                  <c:v>2.4117</c:v>
                </c:pt>
                <c:pt idx="106356">
                  <c:v>2.41172</c:v>
                </c:pt>
                <c:pt idx="106357">
                  <c:v>2.41175</c:v>
                </c:pt>
                <c:pt idx="106358">
                  <c:v>2.41177</c:v>
                </c:pt>
                <c:pt idx="106359">
                  <c:v>2.41179</c:v>
                </c:pt>
                <c:pt idx="106360">
                  <c:v>2.41181</c:v>
                </c:pt>
                <c:pt idx="106361">
                  <c:v>2.41184</c:v>
                </c:pt>
                <c:pt idx="106362">
                  <c:v>2.41186</c:v>
                </c:pt>
                <c:pt idx="106363">
                  <c:v>2.41188</c:v>
                </c:pt>
                <c:pt idx="106364">
                  <c:v>2.4119</c:v>
                </c:pt>
                <c:pt idx="106365">
                  <c:v>2.41193</c:v>
                </c:pt>
                <c:pt idx="106366">
                  <c:v>2.41195</c:v>
                </c:pt>
                <c:pt idx="106367">
                  <c:v>2.41197</c:v>
                </c:pt>
                <c:pt idx="106368">
                  <c:v>2.412</c:v>
                </c:pt>
                <c:pt idx="106369">
                  <c:v>2.41202</c:v>
                </c:pt>
                <c:pt idx="106370">
                  <c:v>2.41204</c:v>
                </c:pt>
                <c:pt idx="106371">
                  <c:v>2.41206</c:v>
                </c:pt>
                <c:pt idx="106372">
                  <c:v>2.41209</c:v>
                </c:pt>
                <c:pt idx="106373">
                  <c:v>2.41211</c:v>
                </c:pt>
                <c:pt idx="106374">
                  <c:v>2.41213</c:v>
                </c:pt>
                <c:pt idx="106375">
                  <c:v>2.41215</c:v>
                </c:pt>
                <c:pt idx="106376">
                  <c:v>2.41218</c:v>
                </c:pt>
                <c:pt idx="106377">
                  <c:v>2.4122</c:v>
                </c:pt>
                <c:pt idx="106378">
                  <c:v>2.41222</c:v>
                </c:pt>
                <c:pt idx="106379">
                  <c:v>2.41224</c:v>
                </c:pt>
                <c:pt idx="106380">
                  <c:v>2.41227</c:v>
                </c:pt>
                <c:pt idx="106381">
                  <c:v>2.41229</c:v>
                </c:pt>
                <c:pt idx="106382">
                  <c:v>2.41231</c:v>
                </c:pt>
                <c:pt idx="106383">
                  <c:v>2.41234</c:v>
                </c:pt>
                <c:pt idx="106384">
                  <c:v>2.41236</c:v>
                </c:pt>
                <c:pt idx="106385">
                  <c:v>2.41238</c:v>
                </c:pt>
                <c:pt idx="106386">
                  <c:v>2.4124</c:v>
                </c:pt>
                <c:pt idx="106387">
                  <c:v>2.41243</c:v>
                </c:pt>
                <c:pt idx="106388">
                  <c:v>2.41245</c:v>
                </c:pt>
                <c:pt idx="106389">
                  <c:v>2.41247</c:v>
                </c:pt>
                <c:pt idx="106390">
                  <c:v>2.41249</c:v>
                </c:pt>
                <c:pt idx="106391">
                  <c:v>2.41252</c:v>
                </c:pt>
                <c:pt idx="106392">
                  <c:v>2.41254</c:v>
                </c:pt>
                <c:pt idx="106393">
                  <c:v>2.41256</c:v>
                </c:pt>
                <c:pt idx="106394">
                  <c:v>2.41258</c:v>
                </c:pt>
                <c:pt idx="106395">
                  <c:v>2.41261</c:v>
                </c:pt>
                <c:pt idx="106396">
                  <c:v>2.41263</c:v>
                </c:pt>
                <c:pt idx="106397">
                  <c:v>2.41265</c:v>
                </c:pt>
                <c:pt idx="106398">
                  <c:v>2.41268</c:v>
                </c:pt>
                <c:pt idx="106399">
                  <c:v>2.4127</c:v>
                </c:pt>
                <c:pt idx="106400">
                  <c:v>2.41272</c:v>
                </c:pt>
                <c:pt idx="106401">
                  <c:v>2.41274</c:v>
                </c:pt>
                <c:pt idx="106402">
                  <c:v>2.41277</c:v>
                </c:pt>
                <c:pt idx="106403">
                  <c:v>2.41279</c:v>
                </c:pt>
                <c:pt idx="106404">
                  <c:v>2.41281</c:v>
                </c:pt>
                <c:pt idx="106405">
                  <c:v>2.41283</c:v>
                </c:pt>
                <c:pt idx="106406">
                  <c:v>2.41286</c:v>
                </c:pt>
                <c:pt idx="106407">
                  <c:v>2.41288</c:v>
                </c:pt>
                <c:pt idx="106408">
                  <c:v>2.4129</c:v>
                </c:pt>
                <c:pt idx="106409">
                  <c:v>2.41292</c:v>
                </c:pt>
                <c:pt idx="106410">
                  <c:v>2.41295</c:v>
                </c:pt>
                <c:pt idx="106411">
                  <c:v>2.41297</c:v>
                </c:pt>
                <c:pt idx="106412">
                  <c:v>2.41299</c:v>
                </c:pt>
                <c:pt idx="106413">
                  <c:v>2.41302</c:v>
                </c:pt>
                <c:pt idx="106414">
                  <c:v>2.41304</c:v>
                </c:pt>
                <c:pt idx="106415">
                  <c:v>2.41306</c:v>
                </c:pt>
                <c:pt idx="106416">
                  <c:v>2.41308</c:v>
                </c:pt>
                <c:pt idx="106417">
                  <c:v>2.41311</c:v>
                </c:pt>
                <c:pt idx="106418">
                  <c:v>2.41313</c:v>
                </c:pt>
                <c:pt idx="106419">
                  <c:v>2.41315</c:v>
                </c:pt>
                <c:pt idx="106420">
                  <c:v>2.41317</c:v>
                </c:pt>
                <c:pt idx="106421">
                  <c:v>2.4132</c:v>
                </c:pt>
                <c:pt idx="106422">
                  <c:v>2.41322</c:v>
                </c:pt>
                <c:pt idx="106423">
                  <c:v>2.41324</c:v>
                </c:pt>
                <c:pt idx="106424">
                  <c:v>2.41326</c:v>
                </c:pt>
                <c:pt idx="106425">
                  <c:v>2.41329</c:v>
                </c:pt>
                <c:pt idx="106426">
                  <c:v>2.41331</c:v>
                </c:pt>
                <c:pt idx="106427">
                  <c:v>2.41333</c:v>
                </c:pt>
                <c:pt idx="106428">
                  <c:v>2.41336</c:v>
                </c:pt>
                <c:pt idx="106429">
                  <c:v>2.41338</c:v>
                </c:pt>
                <c:pt idx="106430">
                  <c:v>2.4134</c:v>
                </c:pt>
                <c:pt idx="106431">
                  <c:v>2.41342</c:v>
                </c:pt>
                <c:pt idx="106432">
                  <c:v>2.41345</c:v>
                </c:pt>
                <c:pt idx="106433">
                  <c:v>2.41347</c:v>
                </c:pt>
                <c:pt idx="106434">
                  <c:v>2.41349</c:v>
                </c:pt>
                <c:pt idx="106435">
                  <c:v>2.41351</c:v>
                </c:pt>
                <c:pt idx="106436">
                  <c:v>2.41354</c:v>
                </c:pt>
                <c:pt idx="106437">
                  <c:v>2.41356</c:v>
                </c:pt>
                <c:pt idx="106438">
                  <c:v>2.41358</c:v>
                </c:pt>
                <c:pt idx="106439">
                  <c:v>2.41361</c:v>
                </c:pt>
                <c:pt idx="106440">
                  <c:v>2.41363</c:v>
                </c:pt>
                <c:pt idx="106441">
                  <c:v>2.41365</c:v>
                </c:pt>
                <c:pt idx="106442">
                  <c:v>2.41367</c:v>
                </c:pt>
                <c:pt idx="106443">
                  <c:v>2.4137</c:v>
                </c:pt>
                <c:pt idx="106444">
                  <c:v>2.41372</c:v>
                </c:pt>
                <c:pt idx="106445">
                  <c:v>2.41374</c:v>
                </c:pt>
                <c:pt idx="106446">
                  <c:v>2.41376</c:v>
                </c:pt>
                <c:pt idx="106447">
                  <c:v>2.41379</c:v>
                </c:pt>
                <c:pt idx="106448">
                  <c:v>2.41381</c:v>
                </c:pt>
                <c:pt idx="106449">
                  <c:v>2.41383</c:v>
                </c:pt>
                <c:pt idx="106450">
                  <c:v>2.41385</c:v>
                </c:pt>
                <c:pt idx="106451">
                  <c:v>2.41388</c:v>
                </c:pt>
                <c:pt idx="106452">
                  <c:v>2.4139</c:v>
                </c:pt>
                <c:pt idx="106453">
                  <c:v>2.41392</c:v>
                </c:pt>
                <c:pt idx="106454">
                  <c:v>2.41395</c:v>
                </c:pt>
                <c:pt idx="106455">
                  <c:v>2.41397</c:v>
                </c:pt>
                <c:pt idx="106456">
                  <c:v>2.41399</c:v>
                </c:pt>
                <c:pt idx="106457">
                  <c:v>2.41401</c:v>
                </c:pt>
                <c:pt idx="106458">
                  <c:v>2.41404</c:v>
                </c:pt>
                <c:pt idx="106459">
                  <c:v>2.41406</c:v>
                </c:pt>
                <c:pt idx="106460">
                  <c:v>2.41408</c:v>
                </c:pt>
                <c:pt idx="106461">
                  <c:v>2.4141</c:v>
                </c:pt>
                <c:pt idx="106462">
                  <c:v>2.41413</c:v>
                </c:pt>
                <c:pt idx="106463">
                  <c:v>2.41415</c:v>
                </c:pt>
                <c:pt idx="106464">
                  <c:v>2.41417</c:v>
                </c:pt>
                <c:pt idx="106465">
                  <c:v>2.41419</c:v>
                </c:pt>
                <c:pt idx="106466">
                  <c:v>2.41422</c:v>
                </c:pt>
                <c:pt idx="106467">
                  <c:v>2.41424</c:v>
                </c:pt>
                <c:pt idx="106468">
                  <c:v>2.41426</c:v>
                </c:pt>
                <c:pt idx="106469">
                  <c:v>2.41429</c:v>
                </c:pt>
                <c:pt idx="106470">
                  <c:v>2.41431</c:v>
                </c:pt>
                <c:pt idx="106471">
                  <c:v>2.41433</c:v>
                </c:pt>
                <c:pt idx="106472">
                  <c:v>2.41435</c:v>
                </c:pt>
                <c:pt idx="106473">
                  <c:v>2.41438</c:v>
                </c:pt>
                <c:pt idx="106474">
                  <c:v>2.4144</c:v>
                </c:pt>
                <c:pt idx="106475">
                  <c:v>2.41442</c:v>
                </c:pt>
                <c:pt idx="106476">
                  <c:v>2.41444</c:v>
                </c:pt>
                <c:pt idx="106477">
                  <c:v>2.41447</c:v>
                </c:pt>
                <c:pt idx="106478">
                  <c:v>2.41449</c:v>
                </c:pt>
                <c:pt idx="106479">
                  <c:v>2.41451</c:v>
                </c:pt>
                <c:pt idx="106480">
                  <c:v>2.41453</c:v>
                </c:pt>
                <c:pt idx="106481">
                  <c:v>2.41456</c:v>
                </c:pt>
                <c:pt idx="106482">
                  <c:v>2.41458</c:v>
                </c:pt>
                <c:pt idx="106483">
                  <c:v>2.4146</c:v>
                </c:pt>
                <c:pt idx="106484">
                  <c:v>2.41463</c:v>
                </c:pt>
                <c:pt idx="106485">
                  <c:v>2.41465</c:v>
                </c:pt>
                <c:pt idx="106486">
                  <c:v>2.41467</c:v>
                </c:pt>
                <c:pt idx="106487">
                  <c:v>2.41469</c:v>
                </c:pt>
                <c:pt idx="106488">
                  <c:v>2.41472</c:v>
                </c:pt>
                <c:pt idx="106489">
                  <c:v>2.41474</c:v>
                </c:pt>
                <c:pt idx="106490">
                  <c:v>2.41476</c:v>
                </c:pt>
                <c:pt idx="106491">
                  <c:v>2.41479</c:v>
                </c:pt>
                <c:pt idx="106492">
                  <c:v>2.41481</c:v>
                </c:pt>
                <c:pt idx="106493">
                  <c:v>2.41483</c:v>
                </c:pt>
                <c:pt idx="106494">
                  <c:v>2.41485</c:v>
                </c:pt>
                <c:pt idx="106495">
                  <c:v>2.41487</c:v>
                </c:pt>
                <c:pt idx="106496">
                  <c:v>2.4149</c:v>
                </c:pt>
                <c:pt idx="106497">
                  <c:v>2.41492</c:v>
                </c:pt>
                <c:pt idx="106498">
                  <c:v>2.41494</c:v>
                </c:pt>
                <c:pt idx="106499">
                  <c:v>2.41497</c:v>
                </c:pt>
                <c:pt idx="106500">
                  <c:v>2.41499</c:v>
                </c:pt>
                <c:pt idx="106501">
                  <c:v>2.41501</c:v>
                </c:pt>
                <c:pt idx="106502">
                  <c:v>2.41503</c:v>
                </c:pt>
                <c:pt idx="106503">
                  <c:v>2.41506</c:v>
                </c:pt>
                <c:pt idx="106504">
                  <c:v>2.41508</c:v>
                </c:pt>
                <c:pt idx="106505">
                  <c:v>2.4151</c:v>
                </c:pt>
                <c:pt idx="106506">
                  <c:v>2.41513</c:v>
                </c:pt>
                <c:pt idx="106507">
                  <c:v>2.41515</c:v>
                </c:pt>
                <c:pt idx="106508">
                  <c:v>2.41517</c:v>
                </c:pt>
                <c:pt idx="106509">
                  <c:v>2.41519</c:v>
                </c:pt>
                <c:pt idx="106510">
                  <c:v>2.41521</c:v>
                </c:pt>
                <c:pt idx="106511">
                  <c:v>2.41524</c:v>
                </c:pt>
                <c:pt idx="106512">
                  <c:v>2.41526</c:v>
                </c:pt>
                <c:pt idx="106513">
                  <c:v>2.41528</c:v>
                </c:pt>
                <c:pt idx="106514">
                  <c:v>2.41531</c:v>
                </c:pt>
                <c:pt idx="106515">
                  <c:v>2.41533</c:v>
                </c:pt>
                <c:pt idx="106516">
                  <c:v>2.41535</c:v>
                </c:pt>
                <c:pt idx="106517">
                  <c:v>2.41537</c:v>
                </c:pt>
                <c:pt idx="106518">
                  <c:v>2.4154</c:v>
                </c:pt>
                <c:pt idx="106519">
                  <c:v>2.41542</c:v>
                </c:pt>
                <c:pt idx="106520">
                  <c:v>2.41544</c:v>
                </c:pt>
                <c:pt idx="106521">
                  <c:v>2.41547</c:v>
                </c:pt>
                <c:pt idx="106522">
                  <c:v>2.41549</c:v>
                </c:pt>
                <c:pt idx="106523">
                  <c:v>2.41551</c:v>
                </c:pt>
                <c:pt idx="106524">
                  <c:v>2.41553</c:v>
                </c:pt>
                <c:pt idx="106525">
                  <c:v>2.41556</c:v>
                </c:pt>
                <c:pt idx="106526">
                  <c:v>2.41558</c:v>
                </c:pt>
                <c:pt idx="106527">
                  <c:v>2.4156</c:v>
                </c:pt>
                <c:pt idx="106528">
                  <c:v>2.41562</c:v>
                </c:pt>
                <c:pt idx="106529">
                  <c:v>2.41565</c:v>
                </c:pt>
                <c:pt idx="106530">
                  <c:v>2.41567</c:v>
                </c:pt>
                <c:pt idx="106531">
                  <c:v>2.41569</c:v>
                </c:pt>
                <c:pt idx="106532">
                  <c:v>2.41571</c:v>
                </c:pt>
                <c:pt idx="106533">
                  <c:v>2.41574</c:v>
                </c:pt>
                <c:pt idx="106534">
                  <c:v>2.41576</c:v>
                </c:pt>
                <c:pt idx="106535">
                  <c:v>2.41578</c:v>
                </c:pt>
                <c:pt idx="106536">
                  <c:v>2.41581</c:v>
                </c:pt>
                <c:pt idx="106537">
                  <c:v>2.41583</c:v>
                </c:pt>
                <c:pt idx="106538">
                  <c:v>2.41585</c:v>
                </c:pt>
                <c:pt idx="106539">
                  <c:v>2.41587</c:v>
                </c:pt>
                <c:pt idx="106540">
                  <c:v>2.4159</c:v>
                </c:pt>
                <c:pt idx="106541">
                  <c:v>2.41592</c:v>
                </c:pt>
                <c:pt idx="106542">
                  <c:v>2.41594</c:v>
                </c:pt>
                <c:pt idx="106543">
                  <c:v>2.41596</c:v>
                </c:pt>
                <c:pt idx="106544">
                  <c:v>2.41599</c:v>
                </c:pt>
                <c:pt idx="106545">
                  <c:v>2.41601</c:v>
                </c:pt>
                <c:pt idx="106546">
                  <c:v>2.41603</c:v>
                </c:pt>
                <c:pt idx="106547">
                  <c:v>2.41605</c:v>
                </c:pt>
                <c:pt idx="106548">
                  <c:v>2.41608</c:v>
                </c:pt>
                <c:pt idx="106549">
                  <c:v>2.4161</c:v>
                </c:pt>
                <c:pt idx="106550">
                  <c:v>2.41612</c:v>
                </c:pt>
                <c:pt idx="106551">
                  <c:v>2.41615</c:v>
                </c:pt>
                <c:pt idx="106552">
                  <c:v>2.41617</c:v>
                </c:pt>
                <c:pt idx="106553">
                  <c:v>2.41619</c:v>
                </c:pt>
                <c:pt idx="106554">
                  <c:v>2.41621</c:v>
                </c:pt>
                <c:pt idx="106555">
                  <c:v>2.41624</c:v>
                </c:pt>
                <c:pt idx="106556">
                  <c:v>2.41626</c:v>
                </c:pt>
                <c:pt idx="106557">
                  <c:v>2.41628</c:v>
                </c:pt>
                <c:pt idx="106558">
                  <c:v>2.4163</c:v>
                </c:pt>
                <c:pt idx="106559">
                  <c:v>2.41633</c:v>
                </c:pt>
                <c:pt idx="106560">
                  <c:v>2.41635</c:v>
                </c:pt>
                <c:pt idx="106561">
                  <c:v>2.41637</c:v>
                </c:pt>
                <c:pt idx="106562">
                  <c:v>2.4164</c:v>
                </c:pt>
                <c:pt idx="106563">
                  <c:v>2.41642</c:v>
                </c:pt>
                <c:pt idx="106564">
                  <c:v>2.41644</c:v>
                </c:pt>
                <c:pt idx="106565">
                  <c:v>2.41646</c:v>
                </c:pt>
                <c:pt idx="106566">
                  <c:v>2.41649</c:v>
                </c:pt>
                <c:pt idx="106567">
                  <c:v>2.41651</c:v>
                </c:pt>
                <c:pt idx="106568">
                  <c:v>2.41653</c:v>
                </c:pt>
                <c:pt idx="106569">
                  <c:v>2.41655</c:v>
                </c:pt>
                <c:pt idx="106570">
                  <c:v>2.41658</c:v>
                </c:pt>
                <c:pt idx="106571">
                  <c:v>2.4166</c:v>
                </c:pt>
                <c:pt idx="106572">
                  <c:v>2.41662</c:v>
                </c:pt>
                <c:pt idx="106573">
                  <c:v>2.41664</c:v>
                </c:pt>
                <c:pt idx="106574">
                  <c:v>2.41667</c:v>
                </c:pt>
                <c:pt idx="106575">
                  <c:v>2.41669</c:v>
                </c:pt>
                <c:pt idx="106576">
                  <c:v>2.41671</c:v>
                </c:pt>
                <c:pt idx="106577">
                  <c:v>2.41674</c:v>
                </c:pt>
                <c:pt idx="106578">
                  <c:v>2.41676</c:v>
                </c:pt>
                <c:pt idx="106579">
                  <c:v>2.41678</c:v>
                </c:pt>
                <c:pt idx="106580">
                  <c:v>2.4168</c:v>
                </c:pt>
                <c:pt idx="106581">
                  <c:v>2.41682</c:v>
                </c:pt>
                <c:pt idx="106582">
                  <c:v>2.41685</c:v>
                </c:pt>
                <c:pt idx="106583">
                  <c:v>2.41687</c:v>
                </c:pt>
                <c:pt idx="106584">
                  <c:v>2.41689</c:v>
                </c:pt>
                <c:pt idx="106585">
                  <c:v>2.41692</c:v>
                </c:pt>
                <c:pt idx="106586">
                  <c:v>2.41694</c:v>
                </c:pt>
                <c:pt idx="106587">
                  <c:v>2.41696</c:v>
                </c:pt>
                <c:pt idx="106588">
                  <c:v>2.41698</c:v>
                </c:pt>
                <c:pt idx="106589">
                  <c:v>2.41701</c:v>
                </c:pt>
                <c:pt idx="106590">
                  <c:v>2.41703</c:v>
                </c:pt>
                <c:pt idx="106591">
                  <c:v>2.41705</c:v>
                </c:pt>
                <c:pt idx="106592">
                  <c:v>2.41708</c:v>
                </c:pt>
                <c:pt idx="106593">
                  <c:v>2.4171</c:v>
                </c:pt>
                <c:pt idx="106594">
                  <c:v>2.41712</c:v>
                </c:pt>
                <c:pt idx="106595">
                  <c:v>2.41714</c:v>
                </c:pt>
                <c:pt idx="106596">
                  <c:v>2.41717</c:v>
                </c:pt>
                <c:pt idx="106597">
                  <c:v>2.41719</c:v>
                </c:pt>
                <c:pt idx="106598">
                  <c:v>2.41721</c:v>
                </c:pt>
                <c:pt idx="106599">
                  <c:v>2.41723</c:v>
                </c:pt>
                <c:pt idx="106600">
                  <c:v>2.41726</c:v>
                </c:pt>
                <c:pt idx="106601">
                  <c:v>2.41728</c:v>
                </c:pt>
                <c:pt idx="106602">
                  <c:v>2.4173</c:v>
                </c:pt>
                <c:pt idx="106603">
                  <c:v>2.41732</c:v>
                </c:pt>
                <c:pt idx="106604">
                  <c:v>2.41735</c:v>
                </c:pt>
                <c:pt idx="106605">
                  <c:v>2.41737</c:v>
                </c:pt>
                <c:pt idx="106606">
                  <c:v>2.41739</c:v>
                </c:pt>
                <c:pt idx="106607">
                  <c:v>2.41742</c:v>
                </c:pt>
                <c:pt idx="106608">
                  <c:v>2.41744</c:v>
                </c:pt>
                <c:pt idx="106609">
                  <c:v>2.41746</c:v>
                </c:pt>
                <c:pt idx="106610">
                  <c:v>2.41748</c:v>
                </c:pt>
                <c:pt idx="106611">
                  <c:v>2.41751</c:v>
                </c:pt>
                <c:pt idx="106612">
                  <c:v>2.41753</c:v>
                </c:pt>
                <c:pt idx="106613">
                  <c:v>2.41755</c:v>
                </c:pt>
                <c:pt idx="106614">
                  <c:v>2.41757</c:v>
                </c:pt>
                <c:pt idx="106615">
                  <c:v>2.4176</c:v>
                </c:pt>
                <c:pt idx="106616">
                  <c:v>2.41762</c:v>
                </c:pt>
                <c:pt idx="106617">
                  <c:v>2.41764</c:v>
                </c:pt>
                <c:pt idx="106618">
                  <c:v>2.41766</c:v>
                </c:pt>
                <c:pt idx="106619">
                  <c:v>2.41769</c:v>
                </c:pt>
                <c:pt idx="106620">
                  <c:v>2.41771</c:v>
                </c:pt>
                <c:pt idx="106621">
                  <c:v>2.41773</c:v>
                </c:pt>
                <c:pt idx="106622">
                  <c:v>2.41776</c:v>
                </c:pt>
                <c:pt idx="106623">
                  <c:v>2.41778</c:v>
                </c:pt>
                <c:pt idx="106624">
                  <c:v>2.4178</c:v>
                </c:pt>
                <c:pt idx="106625">
                  <c:v>2.41782</c:v>
                </c:pt>
                <c:pt idx="106626">
                  <c:v>2.41785</c:v>
                </c:pt>
                <c:pt idx="106627">
                  <c:v>2.41787</c:v>
                </c:pt>
                <c:pt idx="106628">
                  <c:v>2.41789</c:v>
                </c:pt>
                <c:pt idx="106629">
                  <c:v>2.41791</c:v>
                </c:pt>
                <c:pt idx="106630">
                  <c:v>2.41794</c:v>
                </c:pt>
                <c:pt idx="106631">
                  <c:v>2.41796</c:v>
                </c:pt>
                <c:pt idx="106632">
                  <c:v>2.41798</c:v>
                </c:pt>
                <c:pt idx="106633">
                  <c:v>2.418</c:v>
                </c:pt>
                <c:pt idx="106634">
                  <c:v>2.41803</c:v>
                </c:pt>
                <c:pt idx="106635">
                  <c:v>2.41805</c:v>
                </c:pt>
                <c:pt idx="106636">
                  <c:v>2.41807</c:v>
                </c:pt>
                <c:pt idx="106637">
                  <c:v>2.4181</c:v>
                </c:pt>
                <c:pt idx="106638">
                  <c:v>2.41812</c:v>
                </c:pt>
                <c:pt idx="106639">
                  <c:v>2.41814</c:v>
                </c:pt>
                <c:pt idx="106640">
                  <c:v>2.41816</c:v>
                </c:pt>
                <c:pt idx="106641">
                  <c:v>2.41819</c:v>
                </c:pt>
                <c:pt idx="106642">
                  <c:v>2.41821</c:v>
                </c:pt>
                <c:pt idx="106643">
                  <c:v>2.41823</c:v>
                </c:pt>
                <c:pt idx="106644">
                  <c:v>2.41825</c:v>
                </c:pt>
                <c:pt idx="106645">
                  <c:v>2.41828</c:v>
                </c:pt>
                <c:pt idx="106646">
                  <c:v>2.4183</c:v>
                </c:pt>
                <c:pt idx="106647">
                  <c:v>2.41832</c:v>
                </c:pt>
                <c:pt idx="106648">
                  <c:v>2.41834</c:v>
                </c:pt>
                <c:pt idx="106649">
                  <c:v>2.41837</c:v>
                </c:pt>
                <c:pt idx="106650">
                  <c:v>2.41839</c:v>
                </c:pt>
                <c:pt idx="106651">
                  <c:v>2.41841</c:v>
                </c:pt>
                <c:pt idx="106652">
                  <c:v>2.41844</c:v>
                </c:pt>
                <c:pt idx="106653">
                  <c:v>2.41846</c:v>
                </c:pt>
                <c:pt idx="106654">
                  <c:v>2.41848</c:v>
                </c:pt>
                <c:pt idx="106655">
                  <c:v>2.4185</c:v>
                </c:pt>
                <c:pt idx="106656">
                  <c:v>2.41853</c:v>
                </c:pt>
                <c:pt idx="106657">
                  <c:v>2.41855</c:v>
                </c:pt>
                <c:pt idx="106658">
                  <c:v>2.41857</c:v>
                </c:pt>
                <c:pt idx="106659">
                  <c:v>2.41859</c:v>
                </c:pt>
                <c:pt idx="106660">
                  <c:v>2.41862</c:v>
                </c:pt>
                <c:pt idx="106661">
                  <c:v>2.41864</c:v>
                </c:pt>
                <c:pt idx="106662">
                  <c:v>2.41866</c:v>
                </c:pt>
                <c:pt idx="106663">
                  <c:v>2.41868</c:v>
                </c:pt>
                <c:pt idx="106664">
                  <c:v>2.41871</c:v>
                </c:pt>
                <c:pt idx="106665">
                  <c:v>2.41873</c:v>
                </c:pt>
                <c:pt idx="106666">
                  <c:v>2.41875</c:v>
                </c:pt>
                <c:pt idx="106667">
                  <c:v>2.41878</c:v>
                </c:pt>
                <c:pt idx="106668">
                  <c:v>2.4188</c:v>
                </c:pt>
                <c:pt idx="106669">
                  <c:v>2.41882</c:v>
                </c:pt>
                <c:pt idx="106670">
                  <c:v>2.41884</c:v>
                </c:pt>
                <c:pt idx="106671">
                  <c:v>2.41887</c:v>
                </c:pt>
                <c:pt idx="106672">
                  <c:v>2.41889</c:v>
                </c:pt>
                <c:pt idx="106673">
                  <c:v>2.41891</c:v>
                </c:pt>
                <c:pt idx="106674">
                  <c:v>2.41893</c:v>
                </c:pt>
                <c:pt idx="106675">
                  <c:v>2.41896</c:v>
                </c:pt>
                <c:pt idx="106676">
                  <c:v>2.41898</c:v>
                </c:pt>
                <c:pt idx="106677">
                  <c:v>2.419</c:v>
                </c:pt>
                <c:pt idx="106678">
                  <c:v>2.41902</c:v>
                </c:pt>
                <c:pt idx="106679">
                  <c:v>2.41905</c:v>
                </c:pt>
                <c:pt idx="106680">
                  <c:v>2.41907</c:v>
                </c:pt>
                <c:pt idx="106681">
                  <c:v>2.41909</c:v>
                </c:pt>
                <c:pt idx="106682">
                  <c:v>2.41912</c:v>
                </c:pt>
                <c:pt idx="106683">
                  <c:v>2.41914</c:v>
                </c:pt>
                <c:pt idx="106684">
                  <c:v>2.41916</c:v>
                </c:pt>
                <c:pt idx="106685">
                  <c:v>2.41918</c:v>
                </c:pt>
                <c:pt idx="106686">
                  <c:v>2.41921</c:v>
                </c:pt>
                <c:pt idx="106687">
                  <c:v>2.41923</c:v>
                </c:pt>
                <c:pt idx="106688">
                  <c:v>2.41925</c:v>
                </c:pt>
                <c:pt idx="106689">
                  <c:v>2.41927</c:v>
                </c:pt>
                <c:pt idx="106690">
                  <c:v>2.4193</c:v>
                </c:pt>
                <c:pt idx="106691">
                  <c:v>2.41932</c:v>
                </c:pt>
                <c:pt idx="106692">
                  <c:v>2.41934</c:v>
                </c:pt>
                <c:pt idx="106693">
                  <c:v>2.41936</c:v>
                </c:pt>
                <c:pt idx="106694">
                  <c:v>2.41939</c:v>
                </c:pt>
                <c:pt idx="106695">
                  <c:v>2.41941</c:v>
                </c:pt>
                <c:pt idx="106696">
                  <c:v>2.41943</c:v>
                </c:pt>
                <c:pt idx="106697">
                  <c:v>2.41946</c:v>
                </c:pt>
                <c:pt idx="106698">
                  <c:v>2.41948</c:v>
                </c:pt>
                <c:pt idx="106699">
                  <c:v>2.4195</c:v>
                </c:pt>
                <c:pt idx="106700">
                  <c:v>2.41952</c:v>
                </c:pt>
                <c:pt idx="106701">
                  <c:v>2.41955</c:v>
                </c:pt>
                <c:pt idx="106702">
                  <c:v>2.41957</c:v>
                </c:pt>
                <c:pt idx="106703">
                  <c:v>2.41959</c:v>
                </c:pt>
                <c:pt idx="106704">
                  <c:v>2.41961</c:v>
                </c:pt>
                <c:pt idx="106705">
                  <c:v>2.41964</c:v>
                </c:pt>
                <c:pt idx="106706">
                  <c:v>2.41966</c:v>
                </c:pt>
                <c:pt idx="106707">
                  <c:v>2.41968</c:v>
                </c:pt>
                <c:pt idx="106708">
                  <c:v>2.4197</c:v>
                </c:pt>
                <c:pt idx="106709">
                  <c:v>2.41973</c:v>
                </c:pt>
                <c:pt idx="106710">
                  <c:v>2.41975</c:v>
                </c:pt>
                <c:pt idx="106711">
                  <c:v>2.41977</c:v>
                </c:pt>
                <c:pt idx="106712">
                  <c:v>2.4198</c:v>
                </c:pt>
                <c:pt idx="106713">
                  <c:v>2.41982</c:v>
                </c:pt>
                <c:pt idx="106714">
                  <c:v>2.41984</c:v>
                </c:pt>
                <c:pt idx="106715">
                  <c:v>2.41986</c:v>
                </c:pt>
                <c:pt idx="106716">
                  <c:v>2.41989</c:v>
                </c:pt>
                <c:pt idx="106717">
                  <c:v>2.41991</c:v>
                </c:pt>
                <c:pt idx="106718">
                  <c:v>2.41993</c:v>
                </c:pt>
                <c:pt idx="106719">
                  <c:v>2.41995</c:v>
                </c:pt>
                <c:pt idx="106720">
                  <c:v>2.41998</c:v>
                </c:pt>
                <c:pt idx="106721">
                  <c:v>2.42</c:v>
                </c:pt>
                <c:pt idx="106722">
                  <c:v>2.42002</c:v>
                </c:pt>
                <c:pt idx="106723">
                  <c:v>2.42005</c:v>
                </c:pt>
                <c:pt idx="106724">
                  <c:v>2.42007</c:v>
                </c:pt>
                <c:pt idx="106725">
                  <c:v>2.42009</c:v>
                </c:pt>
                <c:pt idx="106726">
                  <c:v>2.42011</c:v>
                </c:pt>
                <c:pt idx="106727">
                  <c:v>2.42014</c:v>
                </c:pt>
                <c:pt idx="106728">
                  <c:v>2.42016</c:v>
                </c:pt>
                <c:pt idx="106729">
                  <c:v>2.42018</c:v>
                </c:pt>
                <c:pt idx="106730">
                  <c:v>2.4202</c:v>
                </c:pt>
                <c:pt idx="106731">
                  <c:v>2.42023</c:v>
                </c:pt>
                <c:pt idx="106732">
                  <c:v>2.42025</c:v>
                </c:pt>
                <c:pt idx="106733">
                  <c:v>2.42027</c:v>
                </c:pt>
                <c:pt idx="106734">
                  <c:v>2.42029</c:v>
                </c:pt>
                <c:pt idx="106735">
                  <c:v>2.42032</c:v>
                </c:pt>
                <c:pt idx="106736">
                  <c:v>2.42034</c:v>
                </c:pt>
                <c:pt idx="106737">
                  <c:v>2.42036</c:v>
                </c:pt>
                <c:pt idx="106738">
                  <c:v>2.42039</c:v>
                </c:pt>
                <c:pt idx="106739">
                  <c:v>2.42041</c:v>
                </c:pt>
                <c:pt idx="106740">
                  <c:v>2.42043</c:v>
                </c:pt>
                <c:pt idx="106741">
                  <c:v>2.42045</c:v>
                </c:pt>
                <c:pt idx="106742">
                  <c:v>2.42048</c:v>
                </c:pt>
                <c:pt idx="106743">
                  <c:v>2.4205</c:v>
                </c:pt>
                <c:pt idx="106744">
                  <c:v>2.42052</c:v>
                </c:pt>
                <c:pt idx="106745">
                  <c:v>2.42054</c:v>
                </c:pt>
                <c:pt idx="106746">
                  <c:v>2.42057</c:v>
                </c:pt>
                <c:pt idx="106747">
                  <c:v>2.42059</c:v>
                </c:pt>
                <c:pt idx="106748">
                  <c:v>2.42061</c:v>
                </c:pt>
                <c:pt idx="106749">
                  <c:v>2.42063</c:v>
                </c:pt>
                <c:pt idx="106750">
                  <c:v>2.42066</c:v>
                </c:pt>
                <c:pt idx="106751">
                  <c:v>2.42068</c:v>
                </c:pt>
                <c:pt idx="106752">
                  <c:v>2.4207</c:v>
                </c:pt>
                <c:pt idx="106753">
                  <c:v>2.42073</c:v>
                </c:pt>
                <c:pt idx="106754">
                  <c:v>2.42075</c:v>
                </c:pt>
                <c:pt idx="106755">
                  <c:v>2.42077</c:v>
                </c:pt>
                <c:pt idx="106756">
                  <c:v>2.42079</c:v>
                </c:pt>
                <c:pt idx="106757">
                  <c:v>2.42082</c:v>
                </c:pt>
                <c:pt idx="106758">
                  <c:v>2.42084</c:v>
                </c:pt>
                <c:pt idx="106759">
                  <c:v>2.42086</c:v>
                </c:pt>
                <c:pt idx="106760">
                  <c:v>2.42088</c:v>
                </c:pt>
                <c:pt idx="106761">
                  <c:v>2.42091</c:v>
                </c:pt>
                <c:pt idx="106762">
                  <c:v>2.42093</c:v>
                </c:pt>
                <c:pt idx="106763">
                  <c:v>2.42095</c:v>
                </c:pt>
                <c:pt idx="106764">
                  <c:v>2.42097</c:v>
                </c:pt>
                <c:pt idx="106765">
                  <c:v>2.421</c:v>
                </c:pt>
                <c:pt idx="106766">
                  <c:v>2.42102</c:v>
                </c:pt>
                <c:pt idx="106767">
                  <c:v>2.42104</c:v>
                </c:pt>
                <c:pt idx="106768">
                  <c:v>2.42107</c:v>
                </c:pt>
                <c:pt idx="106769">
                  <c:v>2.42109</c:v>
                </c:pt>
                <c:pt idx="106770">
                  <c:v>2.42111</c:v>
                </c:pt>
                <c:pt idx="106771">
                  <c:v>2.42113</c:v>
                </c:pt>
                <c:pt idx="106772">
                  <c:v>2.42116</c:v>
                </c:pt>
                <c:pt idx="106773">
                  <c:v>2.42118</c:v>
                </c:pt>
                <c:pt idx="106774">
                  <c:v>2.4212</c:v>
                </c:pt>
                <c:pt idx="106775">
                  <c:v>2.42122</c:v>
                </c:pt>
                <c:pt idx="106776">
                  <c:v>2.42125</c:v>
                </c:pt>
                <c:pt idx="106777">
                  <c:v>2.42127</c:v>
                </c:pt>
                <c:pt idx="106778">
                  <c:v>2.42129</c:v>
                </c:pt>
                <c:pt idx="106779">
                  <c:v>2.42131</c:v>
                </c:pt>
                <c:pt idx="106780">
                  <c:v>2.42134</c:v>
                </c:pt>
                <c:pt idx="106781">
                  <c:v>2.42136</c:v>
                </c:pt>
                <c:pt idx="106782">
                  <c:v>2.42138</c:v>
                </c:pt>
                <c:pt idx="106783">
                  <c:v>2.42141</c:v>
                </c:pt>
                <c:pt idx="106784">
                  <c:v>2.42143</c:v>
                </c:pt>
                <c:pt idx="106785">
                  <c:v>2.42145</c:v>
                </c:pt>
                <c:pt idx="106786">
                  <c:v>2.42147</c:v>
                </c:pt>
                <c:pt idx="106787">
                  <c:v>2.4215</c:v>
                </c:pt>
                <c:pt idx="106788">
                  <c:v>2.42152</c:v>
                </c:pt>
                <c:pt idx="106789">
                  <c:v>2.42154</c:v>
                </c:pt>
                <c:pt idx="106790">
                  <c:v>2.42157</c:v>
                </c:pt>
                <c:pt idx="106791">
                  <c:v>2.42159</c:v>
                </c:pt>
                <c:pt idx="106792">
                  <c:v>2.42161</c:v>
                </c:pt>
                <c:pt idx="106793">
                  <c:v>2.42163</c:v>
                </c:pt>
                <c:pt idx="106794">
                  <c:v>2.42165</c:v>
                </c:pt>
                <c:pt idx="106795">
                  <c:v>2.42168</c:v>
                </c:pt>
                <c:pt idx="106796">
                  <c:v>2.4217</c:v>
                </c:pt>
                <c:pt idx="106797">
                  <c:v>2.42172</c:v>
                </c:pt>
                <c:pt idx="106798">
                  <c:v>2.42175</c:v>
                </c:pt>
                <c:pt idx="106799">
                  <c:v>2.42177</c:v>
                </c:pt>
                <c:pt idx="106800">
                  <c:v>2.42179</c:v>
                </c:pt>
                <c:pt idx="106801">
                  <c:v>2.42181</c:v>
                </c:pt>
                <c:pt idx="106802">
                  <c:v>2.42184</c:v>
                </c:pt>
                <c:pt idx="106803">
                  <c:v>2.42186</c:v>
                </c:pt>
                <c:pt idx="106804">
                  <c:v>2.42188</c:v>
                </c:pt>
                <c:pt idx="106805">
                  <c:v>2.42191</c:v>
                </c:pt>
                <c:pt idx="106806">
                  <c:v>2.42193</c:v>
                </c:pt>
                <c:pt idx="106807">
                  <c:v>2.42195</c:v>
                </c:pt>
                <c:pt idx="106808">
                  <c:v>2.42197</c:v>
                </c:pt>
                <c:pt idx="106809">
                  <c:v>2.42199</c:v>
                </c:pt>
                <c:pt idx="106810">
                  <c:v>2.42202</c:v>
                </c:pt>
                <c:pt idx="106811">
                  <c:v>2.42204</c:v>
                </c:pt>
                <c:pt idx="106812">
                  <c:v>2.42206</c:v>
                </c:pt>
                <c:pt idx="106813">
                  <c:v>2.42209</c:v>
                </c:pt>
                <c:pt idx="106814">
                  <c:v>2.42211</c:v>
                </c:pt>
                <c:pt idx="106815">
                  <c:v>2.42213</c:v>
                </c:pt>
                <c:pt idx="106816">
                  <c:v>2.42215</c:v>
                </c:pt>
                <c:pt idx="106817">
                  <c:v>2.42218</c:v>
                </c:pt>
                <c:pt idx="106818">
                  <c:v>2.4222</c:v>
                </c:pt>
                <c:pt idx="106819">
                  <c:v>2.42222</c:v>
                </c:pt>
                <c:pt idx="106820">
                  <c:v>2.42225</c:v>
                </c:pt>
                <c:pt idx="106821">
                  <c:v>2.42227</c:v>
                </c:pt>
                <c:pt idx="106822">
                  <c:v>2.42229</c:v>
                </c:pt>
                <c:pt idx="106823">
                  <c:v>2.42231</c:v>
                </c:pt>
                <c:pt idx="106824">
                  <c:v>2.42234</c:v>
                </c:pt>
                <c:pt idx="106825">
                  <c:v>2.42236</c:v>
                </c:pt>
                <c:pt idx="106826">
                  <c:v>2.42238</c:v>
                </c:pt>
                <c:pt idx="106827">
                  <c:v>2.4224</c:v>
                </c:pt>
                <c:pt idx="106828">
                  <c:v>2.42243</c:v>
                </c:pt>
                <c:pt idx="106829">
                  <c:v>2.42245</c:v>
                </c:pt>
                <c:pt idx="106830">
                  <c:v>2.42247</c:v>
                </c:pt>
                <c:pt idx="106831">
                  <c:v>2.42249</c:v>
                </c:pt>
                <c:pt idx="106832">
                  <c:v>2.42252</c:v>
                </c:pt>
                <c:pt idx="106833">
                  <c:v>2.42254</c:v>
                </c:pt>
                <c:pt idx="106834">
                  <c:v>2.42256</c:v>
                </c:pt>
                <c:pt idx="106835">
                  <c:v>2.42259</c:v>
                </c:pt>
                <c:pt idx="106836">
                  <c:v>2.42261</c:v>
                </c:pt>
                <c:pt idx="106837">
                  <c:v>2.42263</c:v>
                </c:pt>
                <c:pt idx="106838">
                  <c:v>2.42265</c:v>
                </c:pt>
                <c:pt idx="106839">
                  <c:v>2.42268</c:v>
                </c:pt>
                <c:pt idx="106840">
                  <c:v>2.4227</c:v>
                </c:pt>
                <c:pt idx="106841">
                  <c:v>2.42272</c:v>
                </c:pt>
                <c:pt idx="106842">
                  <c:v>2.42274</c:v>
                </c:pt>
                <c:pt idx="106843">
                  <c:v>2.42277</c:v>
                </c:pt>
                <c:pt idx="106844">
                  <c:v>2.42279</c:v>
                </c:pt>
                <c:pt idx="106845">
                  <c:v>2.42281</c:v>
                </c:pt>
                <c:pt idx="106846">
                  <c:v>2.42283</c:v>
                </c:pt>
                <c:pt idx="106847">
                  <c:v>2.42286</c:v>
                </c:pt>
                <c:pt idx="106848">
                  <c:v>2.42288</c:v>
                </c:pt>
                <c:pt idx="106849">
                  <c:v>2.4229</c:v>
                </c:pt>
                <c:pt idx="106850">
                  <c:v>2.42293</c:v>
                </c:pt>
                <c:pt idx="106851">
                  <c:v>2.42295</c:v>
                </c:pt>
                <c:pt idx="106852">
                  <c:v>2.42297</c:v>
                </c:pt>
                <c:pt idx="106853">
                  <c:v>2.42299</c:v>
                </c:pt>
                <c:pt idx="106854">
                  <c:v>2.42302</c:v>
                </c:pt>
                <c:pt idx="106855">
                  <c:v>2.42304</c:v>
                </c:pt>
                <c:pt idx="106856">
                  <c:v>2.42306</c:v>
                </c:pt>
                <c:pt idx="106857">
                  <c:v>2.42308</c:v>
                </c:pt>
                <c:pt idx="106858">
                  <c:v>2.42311</c:v>
                </c:pt>
                <c:pt idx="106859">
                  <c:v>2.42313</c:v>
                </c:pt>
                <c:pt idx="106860">
                  <c:v>2.42315</c:v>
                </c:pt>
                <c:pt idx="106861">
                  <c:v>2.42318</c:v>
                </c:pt>
                <c:pt idx="106862">
                  <c:v>2.4232</c:v>
                </c:pt>
                <c:pt idx="106863">
                  <c:v>2.42322</c:v>
                </c:pt>
                <c:pt idx="106864">
                  <c:v>2.42324</c:v>
                </c:pt>
                <c:pt idx="106865">
                  <c:v>2.42326</c:v>
                </c:pt>
                <c:pt idx="106866">
                  <c:v>2.42329</c:v>
                </c:pt>
                <c:pt idx="106867">
                  <c:v>2.42331</c:v>
                </c:pt>
                <c:pt idx="106868">
                  <c:v>2.42333</c:v>
                </c:pt>
                <c:pt idx="106869">
                  <c:v>2.42336</c:v>
                </c:pt>
                <c:pt idx="106870">
                  <c:v>2.42338</c:v>
                </c:pt>
                <c:pt idx="106871">
                  <c:v>2.4234</c:v>
                </c:pt>
                <c:pt idx="106872">
                  <c:v>2.42342</c:v>
                </c:pt>
                <c:pt idx="106873">
                  <c:v>2.42345</c:v>
                </c:pt>
                <c:pt idx="106874">
                  <c:v>2.42347</c:v>
                </c:pt>
                <c:pt idx="106875">
                  <c:v>2.42349</c:v>
                </c:pt>
                <c:pt idx="106876">
                  <c:v>2.42352</c:v>
                </c:pt>
                <c:pt idx="106877">
                  <c:v>2.42354</c:v>
                </c:pt>
                <c:pt idx="106878">
                  <c:v>2.42356</c:v>
                </c:pt>
                <c:pt idx="106879">
                  <c:v>2.42358</c:v>
                </c:pt>
                <c:pt idx="106880">
                  <c:v>2.4236</c:v>
                </c:pt>
                <c:pt idx="106881">
                  <c:v>2.42363</c:v>
                </c:pt>
                <c:pt idx="106882">
                  <c:v>2.42365</c:v>
                </c:pt>
                <c:pt idx="106883">
                  <c:v>2.42367</c:v>
                </c:pt>
                <c:pt idx="106884">
                  <c:v>2.4237</c:v>
                </c:pt>
                <c:pt idx="106885">
                  <c:v>2.42372</c:v>
                </c:pt>
                <c:pt idx="106886">
                  <c:v>2.42374</c:v>
                </c:pt>
                <c:pt idx="106887">
                  <c:v>2.42376</c:v>
                </c:pt>
                <c:pt idx="106888">
                  <c:v>2.42379</c:v>
                </c:pt>
                <c:pt idx="106889">
                  <c:v>2.42381</c:v>
                </c:pt>
                <c:pt idx="106890">
                  <c:v>2.42383</c:v>
                </c:pt>
                <c:pt idx="106891">
                  <c:v>2.42386</c:v>
                </c:pt>
                <c:pt idx="106892">
                  <c:v>2.42388</c:v>
                </c:pt>
                <c:pt idx="106893">
                  <c:v>2.4239</c:v>
                </c:pt>
                <c:pt idx="106894">
                  <c:v>2.42392</c:v>
                </c:pt>
                <c:pt idx="106895">
                  <c:v>2.42395</c:v>
                </c:pt>
                <c:pt idx="106896">
                  <c:v>2.42397</c:v>
                </c:pt>
                <c:pt idx="106897">
                  <c:v>2.42399</c:v>
                </c:pt>
                <c:pt idx="106898">
                  <c:v>2.42401</c:v>
                </c:pt>
                <c:pt idx="106899">
                  <c:v>2.42404</c:v>
                </c:pt>
                <c:pt idx="106900">
                  <c:v>2.42406</c:v>
                </c:pt>
                <c:pt idx="106901">
                  <c:v>2.42408</c:v>
                </c:pt>
                <c:pt idx="106902">
                  <c:v>2.4241</c:v>
                </c:pt>
                <c:pt idx="106903">
                  <c:v>2.42413</c:v>
                </c:pt>
                <c:pt idx="106904">
                  <c:v>2.42415</c:v>
                </c:pt>
                <c:pt idx="106905">
                  <c:v>2.42417</c:v>
                </c:pt>
                <c:pt idx="106906">
                  <c:v>2.4242</c:v>
                </c:pt>
                <c:pt idx="106907">
                  <c:v>2.42422</c:v>
                </c:pt>
                <c:pt idx="106908">
                  <c:v>2.42424</c:v>
                </c:pt>
                <c:pt idx="106909">
                  <c:v>2.42426</c:v>
                </c:pt>
                <c:pt idx="106910">
                  <c:v>2.42429</c:v>
                </c:pt>
                <c:pt idx="106911">
                  <c:v>2.42431</c:v>
                </c:pt>
                <c:pt idx="106912">
                  <c:v>2.42433</c:v>
                </c:pt>
                <c:pt idx="106913">
                  <c:v>2.42435</c:v>
                </c:pt>
                <c:pt idx="106914">
                  <c:v>2.42438</c:v>
                </c:pt>
                <c:pt idx="106915">
                  <c:v>2.4244</c:v>
                </c:pt>
                <c:pt idx="106916">
                  <c:v>2.42442</c:v>
                </c:pt>
                <c:pt idx="106917">
                  <c:v>2.42444</c:v>
                </c:pt>
                <c:pt idx="106918">
                  <c:v>2.42447</c:v>
                </c:pt>
                <c:pt idx="106919">
                  <c:v>2.42449</c:v>
                </c:pt>
                <c:pt idx="106920">
                  <c:v>2.42451</c:v>
                </c:pt>
                <c:pt idx="106921">
                  <c:v>2.42454</c:v>
                </c:pt>
                <c:pt idx="106922">
                  <c:v>2.42456</c:v>
                </c:pt>
                <c:pt idx="106923">
                  <c:v>2.42458</c:v>
                </c:pt>
                <c:pt idx="106924">
                  <c:v>2.4246</c:v>
                </c:pt>
                <c:pt idx="106925">
                  <c:v>2.42463</c:v>
                </c:pt>
                <c:pt idx="106926">
                  <c:v>2.42465</c:v>
                </c:pt>
                <c:pt idx="106927">
                  <c:v>2.42467</c:v>
                </c:pt>
                <c:pt idx="106928">
                  <c:v>2.42469</c:v>
                </c:pt>
                <c:pt idx="106929">
                  <c:v>2.42472</c:v>
                </c:pt>
                <c:pt idx="106930">
                  <c:v>2.42474</c:v>
                </c:pt>
                <c:pt idx="106931">
                  <c:v>2.42476</c:v>
                </c:pt>
                <c:pt idx="106932">
                  <c:v>2.42478</c:v>
                </c:pt>
                <c:pt idx="106933">
                  <c:v>2.42481</c:v>
                </c:pt>
                <c:pt idx="106934">
                  <c:v>2.42483</c:v>
                </c:pt>
                <c:pt idx="106935">
                  <c:v>2.42485</c:v>
                </c:pt>
                <c:pt idx="106936">
                  <c:v>2.42488</c:v>
                </c:pt>
                <c:pt idx="106937">
                  <c:v>2.4249</c:v>
                </c:pt>
                <c:pt idx="106938">
                  <c:v>2.42492</c:v>
                </c:pt>
                <c:pt idx="106939">
                  <c:v>2.42494</c:v>
                </c:pt>
                <c:pt idx="106940">
                  <c:v>2.42497</c:v>
                </c:pt>
                <c:pt idx="106941">
                  <c:v>2.42499</c:v>
                </c:pt>
                <c:pt idx="106942">
                  <c:v>2.42501</c:v>
                </c:pt>
                <c:pt idx="106943">
                  <c:v>2.42503</c:v>
                </c:pt>
                <c:pt idx="106944">
                  <c:v>2.42506</c:v>
                </c:pt>
                <c:pt idx="106945">
                  <c:v>2.42508</c:v>
                </c:pt>
                <c:pt idx="106946">
                  <c:v>2.4251</c:v>
                </c:pt>
                <c:pt idx="106947">
                  <c:v>2.42512</c:v>
                </c:pt>
                <c:pt idx="106948">
                  <c:v>2.42515</c:v>
                </c:pt>
                <c:pt idx="106949">
                  <c:v>2.42517</c:v>
                </c:pt>
                <c:pt idx="106950">
                  <c:v>2.42519</c:v>
                </c:pt>
                <c:pt idx="106951">
                  <c:v>2.42522</c:v>
                </c:pt>
                <c:pt idx="106952">
                  <c:v>2.42524</c:v>
                </c:pt>
                <c:pt idx="106953">
                  <c:v>2.42526</c:v>
                </c:pt>
                <c:pt idx="106954">
                  <c:v>2.42528</c:v>
                </c:pt>
                <c:pt idx="106955">
                  <c:v>2.42531</c:v>
                </c:pt>
                <c:pt idx="106956">
                  <c:v>2.42533</c:v>
                </c:pt>
                <c:pt idx="106957">
                  <c:v>2.42535</c:v>
                </c:pt>
                <c:pt idx="106958">
                  <c:v>2.42537</c:v>
                </c:pt>
                <c:pt idx="106959">
                  <c:v>2.4254</c:v>
                </c:pt>
                <c:pt idx="106960">
                  <c:v>2.42542</c:v>
                </c:pt>
                <c:pt idx="106961">
                  <c:v>2.42544</c:v>
                </c:pt>
                <c:pt idx="106962">
                  <c:v>2.42546</c:v>
                </c:pt>
                <c:pt idx="106963">
                  <c:v>2.42549</c:v>
                </c:pt>
                <c:pt idx="106964">
                  <c:v>2.42551</c:v>
                </c:pt>
                <c:pt idx="106965">
                  <c:v>2.42553</c:v>
                </c:pt>
                <c:pt idx="106966">
                  <c:v>2.42556</c:v>
                </c:pt>
                <c:pt idx="106967">
                  <c:v>2.42558</c:v>
                </c:pt>
                <c:pt idx="106968">
                  <c:v>2.4256</c:v>
                </c:pt>
                <c:pt idx="106969">
                  <c:v>2.42562</c:v>
                </c:pt>
                <c:pt idx="106970">
                  <c:v>2.42565</c:v>
                </c:pt>
                <c:pt idx="106971">
                  <c:v>2.42567</c:v>
                </c:pt>
                <c:pt idx="106972">
                  <c:v>2.42569</c:v>
                </c:pt>
                <c:pt idx="106973">
                  <c:v>2.42571</c:v>
                </c:pt>
                <c:pt idx="106974">
                  <c:v>2.42574</c:v>
                </c:pt>
                <c:pt idx="106975">
                  <c:v>2.42576</c:v>
                </c:pt>
                <c:pt idx="106976">
                  <c:v>2.42578</c:v>
                </c:pt>
                <c:pt idx="106977">
                  <c:v>2.4258</c:v>
                </c:pt>
                <c:pt idx="106978">
                  <c:v>2.42583</c:v>
                </c:pt>
                <c:pt idx="106979">
                  <c:v>2.42585</c:v>
                </c:pt>
                <c:pt idx="106980">
                  <c:v>2.42587</c:v>
                </c:pt>
                <c:pt idx="106981">
                  <c:v>2.4259</c:v>
                </c:pt>
                <c:pt idx="106982">
                  <c:v>2.42592</c:v>
                </c:pt>
                <c:pt idx="106983">
                  <c:v>2.42594</c:v>
                </c:pt>
                <c:pt idx="106984">
                  <c:v>2.42596</c:v>
                </c:pt>
                <c:pt idx="106985">
                  <c:v>2.42599</c:v>
                </c:pt>
                <c:pt idx="106986">
                  <c:v>2.42601</c:v>
                </c:pt>
                <c:pt idx="106987">
                  <c:v>2.42603</c:v>
                </c:pt>
                <c:pt idx="106988">
                  <c:v>2.42605</c:v>
                </c:pt>
                <c:pt idx="106989">
                  <c:v>2.42608</c:v>
                </c:pt>
                <c:pt idx="106990">
                  <c:v>2.4261</c:v>
                </c:pt>
                <c:pt idx="106991">
                  <c:v>2.42612</c:v>
                </c:pt>
                <c:pt idx="106992">
                  <c:v>2.42614</c:v>
                </c:pt>
                <c:pt idx="106993">
                  <c:v>2.42617</c:v>
                </c:pt>
                <c:pt idx="106994">
                  <c:v>2.42619</c:v>
                </c:pt>
                <c:pt idx="106995">
                  <c:v>2.42621</c:v>
                </c:pt>
                <c:pt idx="106996">
                  <c:v>2.42624</c:v>
                </c:pt>
                <c:pt idx="106997">
                  <c:v>2.42626</c:v>
                </c:pt>
                <c:pt idx="106998">
                  <c:v>2.42628</c:v>
                </c:pt>
                <c:pt idx="106999">
                  <c:v>2.4263</c:v>
                </c:pt>
                <c:pt idx="107000">
                  <c:v>2.42633</c:v>
                </c:pt>
                <c:pt idx="107001">
                  <c:v>2.42635</c:v>
                </c:pt>
                <c:pt idx="107002">
                  <c:v>2.42637</c:v>
                </c:pt>
                <c:pt idx="107003">
                  <c:v>2.42639</c:v>
                </c:pt>
                <c:pt idx="107004">
                  <c:v>2.42642</c:v>
                </c:pt>
                <c:pt idx="107005">
                  <c:v>2.42644</c:v>
                </c:pt>
                <c:pt idx="107006">
                  <c:v>2.42646</c:v>
                </c:pt>
                <c:pt idx="107007">
                  <c:v>2.42649</c:v>
                </c:pt>
                <c:pt idx="107008">
                  <c:v>2.42651</c:v>
                </c:pt>
                <c:pt idx="107009">
                  <c:v>2.42653</c:v>
                </c:pt>
                <c:pt idx="107010">
                  <c:v>2.42655</c:v>
                </c:pt>
                <c:pt idx="107011">
                  <c:v>2.42658</c:v>
                </c:pt>
                <c:pt idx="107012">
                  <c:v>2.4266</c:v>
                </c:pt>
                <c:pt idx="107013">
                  <c:v>2.42662</c:v>
                </c:pt>
                <c:pt idx="107014">
                  <c:v>2.42664</c:v>
                </c:pt>
                <c:pt idx="107015">
                  <c:v>2.42667</c:v>
                </c:pt>
                <c:pt idx="107016">
                  <c:v>2.42669</c:v>
                </c:pt>
                <c:pt idx="107017">
                  <c:v>2.42671</c:v>
                </c:pt>
                <c:pt idx="107018">
                  <c:v>2.42673</c:v>
                </c:pt>
                <c:pt idx="107019">
                  <c:v>2.42676</c:v>
                </c:pt>
                <c:pt idx="107020">
                  <c:v>2.42678</c:v>
                </c:pt>
                <c:pt idx="107021">
                  <c:v>2.4268</c:v>
                </c:pt>
                <c:pt idx="107022">
                  <c:v>2.42683</c:v>
                </c:pt>
                <c:pt idx="107023">
                  <c:v>2.42685</c:v>
                </c:pt>
                <c:pt idx="107024">
                  <c:v>2.42687</c:v>
                </c:pt>
                <c:pt idx="107025">
                  <c:v>2.42689</c:v>
                </c:pt>
                <c:pt idx="107026">
                  <c:v>2.42692</c:v>
                </c:pt>
                <c:pt idx="107027">
                  <c:v>2.42694</c:v>
                </c:pt>
                <c:pt idx="107028">
                  <c:v>2.42696</c:v>
                </c:pt>
                <c:pt idx="107029">
                  <c:v>2.42698</c:v>
                </c:pt>
                <c:pt idx="107030">
                  <c:v>2.42701</c:v>
                </c:pt>
                <c:pt idx="107031">
                  <c:v>2.42703</c:v>
                </c:pt>
                <c:pt idx="107032">
                  <c:v>2.42705</c:v>
                </c:pt>
                <c:pt idx="107033">
                  <c:v>2.42707</c:v>
                </c:pt>
                <c:pt idx="107034">
                  <c:v>2.4271</c:v>
                </c:pt>
                <c:pt idx="107035">
                  <c:v>2.42712</c:v>
                </c:pt>
                <c:pt idx="107036">
                  <c:v>2.42714</c:v>
                </c:pt>
                <c:pt idx="107037">
                  <c:v>2.42717</c:v>
                </c:pt>
                <c:pt idx="107038">
                  <c:v>2.42719</c:v>
                </c:pt>
                <c:pt idx="107039">
                  <c:v>2.42721</c:v>
                </c:pt>
                <c:pt idx="107040">
                  <c:v>2.42723</c:v>
                </c:pt>
                <c:pt idx="107041">
                  <c:v>2.42726</c:v>
                </c:pt>
                <c:pt idx="107042">
                  <c:v>2.42728</c:v>
                </c:pt>
                <c:pt idx="107043">
                  <c:v>2.4273</c:v>
                </c:pt>
                <c:pt idx="107044">
                  <c:v>2.42732</c:v>
                </c:pt>
                <c:pt idx="107045">
                  <c:v>2.42735</c:v>
                </c:pt>
                <c:pt idx="107046">
                  <c:v>2.42737</c:v>
                </c:pt>
                <c:pt idx="107047">
                  <c:v>2.42739</c:v>
                </c:pt>
                <c:pt idx="107048">
                  <c:v>2.42741</c:v>
                </c:pt>
                <c:pt idx="107049">
                  <c:v>2.42744</c:v>
                </c:pt>
                <c:pt idx="107050">
                  <c:v>2.42746</c:v>
                </c:pt>
                <c:pt idx="107051">
                  <c:v>2.42748</c:v>
                </c:pt>
                <c:pt idx="107052">
                  <c:v>2.42751</c:v>
                </c:pt>
                <c:pt idx="107053">
                  <c:v>2.42753</c:v>
                </c:pt>
                <c:pt idx="107054">
                  <c:v>2.42755</c:v>
                </c:pt>
                <c:pt idx="107055">
                  <c:v>2.42757</c:v>
                </c:pt>
                <c:pt idx="107056">
                  <c:v>2.4276</c:v>
                </c:pt>
                <c:pt idx="107057">
                  <c:v>2.42762</c:v>
                </c:pt>
                <c:pt idx="107058">
                  <c:v>2.42764</c:v>
                </c:pt>
                <c:pt idx="107059">
                  <c:v>2.42766</c:v>
                </c:pt>
                <c:pt idx="107060">
                  <c:v>2.42769</c:v>
                </c:pt>
                <c:pt idx="107061">
                  <c:v>2.42771</c:v>
                </c:pt>
                <c:pt idx="107062">
                  <c:v>2.42773</c:v>
                </c:pt>
                <c:pt idx="107063">
                  <c:v>2.42775</c:v>
                </c:pt>
                <c:pt idx="107064">
                  <c:v>2.42778</c:v>
                </c:pt>
                <c:pt idx="107065">
                  <c:v>2.4278</c:v>
                </c:pt>
                <c:pt idx="107066">
                  <c:v>2.42782</c:v>
                </c:pt>
                <c:pt idx="107067">
                  <c:v>2.42785</c:v>
                </c:pt>
                <c:pt idx="107068">
                  <c:v>2.42787</c:v>
                </c:pt>
                <c:pt idx="107069">
                  <c:v>2.42789</c:v>
                </c:pt>
                <c:pt idx="107070">
                  <c:v>2.42791</c:v>
                </c:pt>
                <c:pt idx="107071">
                  <c:v>2.42794</c:v>
                </c:pt>
                <c:pt idx="107072">
                  <c:v>2.42796</c:v>
                </c:pt>
                <c:pt idx="107073">
                  <c:v>2.42798</c:v>
                </c:pt>
                <c:pt idx="107074">
                  <c:v>2.42801</c:v>
                </c:pt>
                <c:pt idx="107075">
                  <c:v>2.42803</c:v>
                </c:pt>
                <c:pt idx="107076">
                  <c:v>2.42805</c:v>
                </c:pt>
                <c:pt idx="107077">
                  <c:v>2.42807</c:v>
                </c:pt>
                <c:pt idx="107078">
                  <c:v>2.42809</c:v>
                </c:pt>
                <c:pt idx="107079">
                  <c:v>2.42812</c:v>
                </c:pt>
                <c:pt idx="107080">
                  <c:v>2.42814</c:v>
                </c:pt>
                <c:pt idx="107081">
                  <c:v>2.42816</c:v>
                </c:pt>
                <c:pt idx="107082">
                  <c:v>2.42819</c:v>
                </c:pt>
                <c:pt idx="107083">
                  <c:v>2.42821</c:v>
                </c:pt>
                <c:pt idx="107084">
                  <c:v>2.42823</c:v>
                </c:pt>
                <c:pt idx="107085">
                  <c:v>2.42825</c:v>
                </c:pt>
                <c:pt idx="107086">
                  <c:v>2.42828</c:v>
                </c:pt>
                <c:pt idx="107087">
                  <c:v>2.4283</c:v>
                </c:pt>
                <c:pt idx="107088">
                  <c:v>2.42832</c:v>
                </c:pt>
                <c:pt idx="107089">
                  <c:v>2.42835</c:v>
                </c:pt>
                <c:pt idx="107090">
                  <c:v>2.42837</c:v>
                </c:pt>
                <c:pt idx="107091">
                  <c:v>2.42839</c:v>
                </c:pt>
                <c:pt idx="107092">
                  <c:v>2.42841</c:v>
                </c:pt>
                <c:pt idx="107093">
                  <c:v>2.42843</c:v>
                </c:pt>
                <c:pt idx="107094">
                  <c:v>2.42846</c:v>
                </c:pt>
                <c:pt idx="107095">
                  <c:v>2.42848</c:v>
                </c:pt>
                <c:pt idx="107096">
                  <c:v>2.4285</c:v>
                </c:pt>
                <c:pt idx="107097">
                  <c:v>2.42853</c:v>
                </c:pt>
                <c:pt idx="107098">
                  <c:v>2.42855</c:v>
                </c:pt>
                <c:pt idx="107099">
                  <c:v>2.42857</c:v>
                </c:pt>
                <c:pt idx="107100">
                  <c:v>2.42859</c:v>
                </c:pt>
                <c:pt idx="107101">
                  <c:v>2.42862</c:v>
                </c:pt>
                <c:pt idx="107102">
                  <c:v>2.42864</c:v>
                </c:pt>
                <c:pt idx="107103">
                  <c:v>2.42866</c:v>
                </c:pt>
                <c:pt idx="107104">
                  <c:v>2.42869</c:v>
                </c:pt>
                <c:pt idx="107105">
                  <c:v>2.42871</c:v>
                </c:pt>
                <c:pt idx="107106">
                  <c:v>2.42873</c:v>
                </c:pt>
                <c:pt idx="107107">
                  <c:v>2.42875</c:v>
                </c:pt>
                <c:pt idx="107108">
                  <c:v>2.42878</c:v>
                </c:pt>
                <c:pt idx="107109">
                  <c:v>2.4288</c:v>
                </c:pt>
                <c:pt idx="107110">
                  <c:v>2.42882</c:v>
                </c:pt>
                <c:pt idx="107111">
                  <c:v>2.42884</c:v>
                </c:pt>
                <c:pt idx="107112">
                  <c:v>2.42887</c:v>
                </c:pt>
                <c:pt idx="107113">
                  <c:v>2.42889</c:v>
                </c:pt>
                <c:pt idx="107114">
                  <c:v>2.42891</c:v>
                </c:pt>
                <c:pt idx="107115">
                  <c:v>2.42893</c:v>
                </c:pt>
                <c:pt idx="107116">
                  <c:v>2.42896</c:v>
                </c:pt>
                <c:pt idx="107117">
                  <c:v>2.42898</c:v>
                </c:pt>
                <c:pt idx="107118">
                  <c:v>2.429</c:v>
                </c:pt>
                <c:pt idx="107119">
                  <c:v>2.42903</c:v>
                </c:pt>
                <c:pt idx="107120">
                  <c:v>2.42905</c:v>
                </c:pt>
                <c:pt idx="107121">
                  <c:v>2.42907</c:v>
                </c:pt>
                <c:pt idx="107122">
                  <c:v>2.42909</c:v>
                </c:pt>
                <c:pt idx="107123">
                  <c:v>2.42912</c:v>
                </c:pt>
                <c:pt idx="107124">
                  <c:v>2.42914</c:v>
                </c:pt>
                <c:pt idx="107125">
                  <c:v>2.42916</c:v>
                </c:pt>
                <c:pt idx="107126">
                  <c:v>2.42918</c:v>
                </c:pt>
                <c:pt idx="107127">
                  <c:v>2.42921</c:v>
                </c:pt>
                <c:pt idx="107128">
                  <c:v>2.42923</c:v>
                </c:pt>
                <c:pt idx="107129">
                  <c:v>2.42925</c:v>
                </c:pt>
                <c:pt idx="107130">
                  <c:v>2.42927</c:v>
                </c:pt>
                <c:pt idx="107131">
                  <c:v>2.4293</c:v>
                </c:pt>
                <c:pt idx="107132">
                  <c:v>2.42932</c:v>
                </c:pt>
                <c:pt idx="107133">
                  <c:v>2.42934</c:v>
                </c:pt>
                <c:pt idx="107134">
                  <c:v>2.42937</c:v>
                </c:pt>
                <c:pt idx="107135">
                  <c:v>2.42939</c:v>
                </c:pt>
                <c:pt idx="107136">
                  <c:v>2.42941</c:v>
                </c:pt>
                <c:pt idx="107137">
                  <c:v>2.42943</c:v>
                </c:pt>
                <c:pt idx="107138">
                  <c:v>2.42946</c:v>
                </c:pt>
                <c:pt idx="107139">
                  <c:v>2.42948</c:v>
                </c:pt>
                <c:pt idx="107140">
                  <c:v>2.4295</c:v>
                </c:pt>
                <c:pt idx="107141">
                  <c:v>2.42952</c:v>
                </c:pt>
                <c:pt idx="107142">
                  <c:v>2.42955</c:v>
                </c:pt>
                <c:pt idx="107143">
                  <c:v>2.42957</c:v>
                </c:pt>
                <c:pt idx="107144">
                  <c:v>2.42959</c:v>
                </c:pt>
                <c:pt idx="107145">
                  <c:v>2.42962</c:v>
                </c:pt>
                <c:pt idx="107146">
                  <c:v>2.42964</c:v>
                </c:pt>
                <c:pt idx="107147">
                  <c:v>2.42966</c:v>
                </c:pt>
                <c:pt idx="107148">
                  <c:v>2.42968</c:v>
                </c:pt>
                <c:pt idx="107149">
                  <c:v>2.4297</c:v>
                </c:pt>
                <c:pt idx="107150">
                  <c:v>2.42973</c:v>
                </c:pt>
                <c:pt idx="107151">
                  <c:v>2.42975</c:v>
                </c:pt>
                <c:pt idx="107152">
                  <c:v>2.42977</c:v>
                </c:pt>
                <c:pt idx="107153">
                  <c:v>2.4298</c:v>
                </c:pt>
                <c:pt idx="107154">
                  <c:v>2.42982</c:v>
                </c:pt>
                <c:pt idx="107155">
                  <c:v>2.42984</c:v>
                </c:pt>
                <c:pt idx="107156">
                  <c:v>2.42986</c:v>
                </c:pt>
                <c:pt idx="107157">
                  <c:v>2.42989</c:v>
                </c:pt>
                <c:pt idx="107158">
                  <c:v>2.42991</c:v>
                </c:pt>
                <c:pt idx="107159">
                  <c:v>2.42993</c:v>
                </c:pt>
                <c:pt idx="107160">
                  <c:v>2.42996</c:v>
                </c:pt>
                <c:pt idx="107161">
                  <c:v>2.42998</c:v>
                </c:pt>
                <c:pt idx="107162">
                  <c:v>2.43</c:v>
                </c:pt>
                <c:pt idx="107163">
                  <c:v>2.43002</c:v>
                </c:pt>
                <c:pt idx="107164">
                  <c:v>2.43004</c:v>
                </c:pt>
                <c:pt idx="107165">
                  <c:v>2.43007</c:v>
                </c:pt>
                <c:pt idx="107166">
                  <c:v>2.43009</c:v>
                </c:pt>
                <c:pt idx="107167">
                  <c:v>2.43011</c:v>
                </c:pt>
                <c:pt idx="107168">
                  <c:v>2.43014</c:v>
                </c:pt>
                <c:pt idx="107169">
                  <c:v>2.43016</c:v>
                </c:pt>
                <c:pt idx="107170">
                  <c:v>2.43018</c:v>
                </c:pt>
                <c:pt idx="107171">
                  <c:v>2.4302</c:v>
                </c:pt>
                <c:pt idx="107172">
                  <c:v>2.43023</c:v>
                </c:pt>
                <c:pt idx="107173">
                  <c:v>2.43025</c:v>
                </c:pt>
                <c:pt idx="107174">
                  <c:v>2.43027</c:v>
                </c:pt>
                <c:pt idx="107175">
                  <c:v>2.4303</c:v>
                </c:pt>
                <c:pt idx="107176">
                  <c:v>2.43032</c:v>
                </c:pt>
                <c:pt idx="107177">
                  <c:v>2.43034</c:v>
                </c:pt>
                <c:pt idx="107178">
                  <c:v>2.43036</c:v>
                </c:pt>
                <c:pt idx="107179">
                  <c:v>2.43038</c:v>
                </c:pt>
                <c:pt idx="107180">
                  <c:v>2.43041</c:v>
                </c:pt>
                <c:pt idx="107181">
                  <c:v>2.43043</c:v>
                </c:pt>
                <c:pt idx="107182">
                  <c:v>2.43045</c:v>
                </c:pt>
                <c:pt idx="107183">
                  <c:v>2.43048</c:v>
                </c:pt>
                <c:pt idx="107184">
                  <c:v>2.4305</c:v>
                </c:pt>
                <c:pt idx="107185">
                  <c:v>2.43052</c:v>
                </c:pt>
                <c:pt idx="107186">
                  <c:v>2.43054</c:v>
                </c:pt>
                <c:pt idx="107187">
                  <c:v>2.43057</c:v>
                </c:pt>
                <c:pt idx="107188">
                  <c:v>2.43059</c:v>
                </c:pt>
                <c:pt idx="107189">
                  <c:v>2.43061</c:v>
                </c:pt>
                <c:pt idx="107190">
                  <c:v>2.43064</c:v>
                </c:pt>
                <c:pt idx="107191">
                  <c:v>2.43066</c:v>
                </c:pt>
                <c:pt idx="107192">
                  <c:v>2.43068</c:v>
                </c:pt>
                <c:pt idx="107193">
                  <c:v>2.4307</c:v>
                </c:pt>
                <c:pt idx="107194">
                  <c:v>2.43073</c:v>
                </c:pt>
                <c:pt idx="107195">
                  <c:v>2.43075</c:v>
                </c:pt>
                <c:pt idx="107196">
                  <c:v>2.43077</c:v>
                </c:pt>
                <c:pt idx="107197">
                  <c:v>2.43079</c:v>
                </c:pt>
                <c:pt idx="107198">
                  <c:v>2.43082</c:v>
                </c:pt>
                <c:pt idx="107199">
                  <c:v>2.43084</c:v>
                </c:pt>
                <c:pt idx="107200">
                  <c:v>2.43086</c:v>
                </c:pt>
                <c:pt idx="107201">
                  <c:v>2.43088</c:v>
                </c:pt>
                <c:pt idx="107202">
                  <c:v>2.43091</c:v>
                </c:pt>
                <c:pt idx="107203">
                  <c:v>2.43093</c:v>
                </c:pt>
                <c:pt idx="107204">
                  <c:v>2.43095</c:v>
                </c:pt>
                <c:pt idx="107205">
                  <c:v>2.43098</c:v>
                </c:pt>
                <c:pt idx="107206">
                  <c:v>2.431</c:v>
                </c:pt>
                <c:pt idx="107207">
                  <c:v>2.43102</c:v>
                </c:pt>
                <c:pt idx="107208">
                  <c:v>2.43104</c:v>
                </c:pt>
                <c:pt idx="107209">
                  <c:v>2.43107</c:v>
                </c:pt>
                <c:pt idx="107210">
                  <c:v>2.43109</c:v>
                </c:pt>
                <c:pt idx="107211">
                  <c:v>2.43111</c:v>
                </c:pt>
                <c:pt idx="107212">
                  <c:v>2.43113</c:v>
                </c:pt>
                <c:pt idx="107213">
                  <c:v>2.43116</c:v>
                </c:pt>
                <c:pt idx="107214">
                  <c:v>2.43118</c:v>
                </c:pt>
                <c:pt idx="107215">
                  <c:v>2.4312</c:v>
                </c:pt>
                <c:pt idx="107216">
                  <c:v>2.43122</c:v>
                </c:pt>
                <c:pt idx="107217">
                  <c:v>2.43125</c:v>
                </c:pt>
                <c:pt idx="107218">
                  <c:v>2.43127</c:v>
                </c:pt>
                <c:pt idx="107219">
                  <c:v>2.43129</c:v>
                </c:pt>
                <c:pt idx="107220">
                  <c:v>2.43132</c:v>
                </c:pt>
                <c:pt idx="107221">
                  <c:v>2.43134</c:v>
                </c:pt>
                <c:pt idx="107222">
                  <c:v>2.43136</c:v>
                </c:pt>
                <c:pt idx="107223">
                  <c:v>2.43138</c:v>
                </c:pt>
                <c:pt idx="107224">
                  <c:v>2.43141</c:v>
                </c:pt>
                <c:pt idx="107225">
                  <c:v>2.43143</c:v>
                </c:pt>
                <c:pt idx="107226">
                  <c:v>2.43145</c:v>
                </c:pt>
                <c:pt idx="107227">
                  <c:v>2.43147</c:v>
                </c:pt>
                <c:pt idx="107228">
                  <c:v>2.4315</c:v>
                </c:pt>
                <c:pt idx="107229">
                  <c:v>2.43152</c:v>
                </c:pt>
                <c:pt idx="107230">
                  <c:v>2.43154</c:v>
                </c:pt>
                <c:pt idx="107231">
                  <c:v>2.43156</c:v>
                </c:pt>
                <c:pt idx="107232">
                  <c:v>2.43159</c:v>
                </c:pt>
                <c:pt idx="107233">
                  <c:v>2.43161</c:v>
                </c:pt>
                <c:pt idx="107234">
                  <c:v>2.43163</c:v>
                </c:pt>
                <c:pt idx="107235">
                  <c:v>2.43166</c:v>
                </c:pt>
                <c:pt idx="107236">
                  <c:v>2.43168</c:v>
                </c:pt>
                <c:pt idx="107237">
                  <c:v>2.4317</c:v>
                </c:pt>
                <c:pt idx="107238">
                  <c:v>2.43172</c:v>
                </c:pt>
                <c:pt idx="107239">
                  <c:v>2.43175</c:v>
                </c:pt>
                <c:pt idx="107240">
                  <c:v>2.43177</c:v>
                </c:pt>
                <c:pt idx="107241">
                  <c:v>2.43179</c:v>
                </c:pt>
                <c:pt idx="107242">
                  <c:v>2.43181</c:v>
                </c:pt>
                <c:pt idx="107243">
                  <c:v>2.43184</c:v>
                </c:pt>
                <c:pt idx="107244">
                  <c:v>2.43186</c:v>
                </c:pt>
                <c:pt idx="107245">
                  <c:v>2.43188</c:v>
                </c:pt>
                <c:pt idx="107246">
                  <c:v>2.4319</c:v>
                </c:pt>
                <c:pt idx="107247">
                  <c:v>2.43193</c:v>
                </c:pt>
                <c:pt idx="107248">
                  <c:v>2.43195</c:v>
                </c:pt>
                <c:pt idx="107249">
                  <c:v>2.43197</c:v>
                </c:pt>
                <c:pt idx="107250">
                  <c:v>2.432</c:v>
                </c:pt>
                <c:pt idx="107251">
                  <c:v>2.43202</c:v>
                </c:pt>
                <c:pt idx="107252">
                  <c:v>2.43204</c:v>
                </c:pt>
                <c:pt idx="107253">
                  <c:v>2.43206</c:v>
                </c:pt>
                <c:pt idx="107254">
                  <c:v>2.43209</c:v>
                </c:pt>
                <c:pt idx="107255">
                  <c:v>2.43211</c:v>
                </c:pt>
                <c:pt idx="107256">
                  <c:v>2.43213</c:v>
                </c:pt>
                <c:pt idx="107257">
                  <c:v>2.43215</c:v>
                </c:pt>
                <c:pt idx="107258">
                  <c:v>2.43218</c:v>
                </c:pt>
                <c:pt idx="107259">
                  <c:v>2.4322</c:v>
                </c:pt>
                <c:pt idx="107260">
                  <c:v>2.43222</c:v>
                </c:pt>
                <c:pt idx="107261">
                  <c:v>2.43224</c:v>
                </c:pt>
                <c:pt idx="107262">
                  <c:v>2.43227</c:v>
                </c:pt>
                <c:pt idx="107263">
                  <c:v>2.43229</c:v>
                </c:pt>
                <c:pt idx="107264">
                  <c:v>2.43231</c:v>
                </c:pt>
                <c:pt idx="107265">
                  <c:v>2.43234</c:v>
                </c:pt>
                <c:pt idx="107266">
                  <c:v>2.43236</c:v>
                </c:pt>
                <c:pt idx="107267">
                  <c:v>2.43238</c:v>
                </c:pt>
                <c:pt idx="107268">
                  <c:v>2.4324</c:v>
                </c:pt>
                <c:pt idx="107269">
                  <c:v>2.43243</c:v>
                </c:pt>
                <c:pt idx="107270">
                  <c:v>2.43245</c:v>
                </c:pt>
                <c:pt idx="107271">
                  <c:v>2.43247</c:v>
                </c:pt>
                <c:pt idx="107272">
                  <c:v>2.43249</c:v>
                </c:pt>
                <c:pt idx="107273">
                  <c:v>2.43252</c:v>
                </c:pt>
                <c:pt idx="107274">
                  <c:v>2.43254</c:v>
                </c:pt>
                <c:pt idx="107275">
                  <c:v>2.43256</c:v>
                </c:pt>
                <c:pt idx="107276">
                  <c:v>2.43258</c:v>
                </c:pt>
                <c:pt idx="107277">
                  <c:v>2.43261</c:v>
                </c:pt>
                <c:pt idx="107278">
                  <c:v>2.43263</c:v>
                </c:pt>
                <c:pt idx="107279">
                  <c:v>2.43265</c:v>
                </c:pt>
                <c:pt idx="107280">
                  <c:v>2.43268</c:v>
                </c:pt>
                <c:pt idx="107281">
                  <c:v>2.4327</c:v>
                </c:pt>
                <c:pt idx="107282">
                  <c:v>2.43272</c:v>
                </c:pt>
                <c:pt idx="107283">
                  <c:v>2.43274</c:v>
                </c:pt>
                <c:pt idx="107284">
                  <c:v>2.43277</c:v>
                </c:pt>
                <c:pt idx="107285">
                  <c:v>2.43279</c:v>
                </c:pt>
                <c:pt idx="107286">
                  <c:v>2.43281</c:v>
                </c:pt>
                <c:pt idx="107287">
                  <c:v>2.43283</c:v>
                </c:pt>
                <c:pt idx="107288">
                  <c:v>2.43286</c:v>
                </c:pt>
                <c:pt idx="107289">
                  <c:v>2.43288</c:v>
                </c:pt>
                <c:pt idx="107290">
                  <c:v>2.4329</c:v>
                </c:pt>
                <c:pt idx="107291">
                  <c:v>2.43293</c:v>
                </c:pt>
                <c:pt idx="107292">
                  <c:v>2.43295</c:v>
                </c:pt>
                <c:pt idx="107293">
                  <c:v>2.43297</c:v>
                </c:pt>
                <c:pt idx="107294">
                  <c:v>2.43299</c:v>
                </c:pt>
                <c:pt idx="107295">
                  <c:v>2.43302</c:v>
                </c:pt>
                <c:pt idx="107296">
                  <c:v>2.43304</c:v>
                </c:pt>
                <c:pt idx="107297">
                  <c:v>2.43306</c:v>
                </c:pt>
                <c:pt idx="107298">
                  <c:v>2.43308</c:v>
                </c:pt>
                <c:pt idx="107299">
                  <c:v>2.43311</c:v>
                </c:pt>
                <c:pt idx="107300">
                  <c:v>2.43313</c:v>
                </c:pt>
                <c:pt idx="107301">
                  <c:v>2.43315</c:v>
                </c:pt>
                <c:pt idx="107302">
                  <c:v>2.43317</c:v>
                </c:pt>
                <c:pt idx="107303">
                  <c:v>2.4332</c:v>
                </c:pt>
                <c:pt idx="107304">
                  <c:v>2.43322</c:v>
                </c:pt>
                <c:pt idx="107305">
                  <c:v>2.43324</c:v>
                </c:pt>
                <c:pt idx="107306">
                  <c:v>2.43327</c:v>
                </c:pt>
                <c:pt idx="107307">
                  <c:v>2.43329</c:v>
                </c:pt>
                <c:pt idx="107308">
                  <c:v>2.43331</c:v>
                </c:pt>
                <c:pt idx="107309">
                  <c:v>2.43333</c:v>
                </c:pt>
                <c:pt idx="107310">
                  <c:v>2.43336</c:v>
                </c:pt>
                <c:pt idx="107311">
                  <c:v>2.43338</c:v>
                </c:pt>
                <c:pt idx="107312">
                  <c:v>2.4334</c:v>
                </c:pt>
                <c:pt idx="107313">
                  <c:v>2.43342</c:v>
                </c:pt>
                <c:pt idx="107314">
                  <c:v>2.43345</c:v>
                </c:pt>
                <c:pt idx="107315">
                  <c:v>2.43347</c:v>
                </c:pt>
                <c:pt idx="107316">
                  <c:v>2.43349</c:v>
                </c:pt>
                <c:pt idx="107317">
                  <c:v>2.43351</c:v>
                </c:pt>
                <c:pt idx="107318">
                  <c:v>2.43354</c:v>
                </c:pt>
                <c:pt idx="107319">
                  <c:v>2.43356</c:v>
                </c:pt>
                <c:pt idx="107320">
                  <c:v>2.43358</c:v>
                </c:pt>
                <c:pt idx="107321">
                  <c:v>2.43361</c:v>
                </c:pt>
                <c:pt idx="107322">
                  <c:v>2.43363</c:v>
                </c:pt>
                <c:pt idx="107323">
                  <c:v>2.43365</c:v>
                </c:pt>
                <c:pt idx="107324">
                  <c:v>2.43367</c:v>
                </c:pt>
                <c:pt idx="107325">
                  <c:v>2.4337</c:v>
                </c:pt>
                <c:pt idx="107326">
                  <c:v>2.43372</c:v>
                </c:pt>
                <c:pt idx="107327">
                  <c:v>2.43374</c:v>
                </c:pt>
                <c:pt idx="107328">
                  <c:v>2.43376</c:v>
                </c:pt>
                <c:pt idx="107329">
                  <c:v>2.43379</c:v>
                </c:pt>
                <c:pt idx="107330">
                  <c:v>2.43381</c:v>
                </c:pt>
                <c:pt idx="107331">
                  <c:v>2.43383</c:v>
                </c:pt>
                <c:pt idx="107332">
                  <c:v>2.43385</c:v>
                </c:pt>
                <c:pt idx="107333">
                  <c:v>2.43388</c:v>
                </c:pt>
                <c:pt idx="107334">
                  <c:v>2.4339</c:v>
                </c:pt>
                <c:pt idx="107335">
                  <c:v>2.43392</c:v>
                </c:pt>
                <c:pt idx="107336">
                  <c:v>2.43395</c:v>
                </c:pt>
                <c:pt idx="107337">
                  <c:v>2.43397</c:v>
                </c:pt>
                <c:pt idx="107338">
                  <c:v>2.43399</c:v>
                </c:pt>
                <c:pt idx="107339">
                  <c:v>2.43401</c:v>
                </c:pt>
                <c:pt idx="107340">
                  <c:v>2.43404</c:v>
                </c:pt>
                <c:pt idx="107341">
                  <c:v>2.43406</c:v>
                </c:pt>
                <c:pt idx="107342">
                  <c:v>2.43408</c:v>
                </c:pt>
                <c:pt idx="107343">
                  <c:v>2.4341</c:v>
                </c:pt>
                <c:pt idx="107344">
                  <c:v>2.43413</c:v>
                </c:pt>
                <c:pt idx="107345">
                  <c:v>2.43415</c:v>
                </c:pt>
                <c:pt idx="107346">
                  <c:v>2.43417</c:v>
                </c:pt>
                <c:pt idx="107347">
                  <c:v>2.43419</c:v>
                </c:pt>
                <c:pt idx="107348">
                  <c:v>2.43422</c:v>
                </c:pt>
                <c:pt idx="107349">
                  <c:v>2.43424</c:v>
                </c:pt>
                <c:pt idx="107350">
                  <c:v>2.43426</c:v>
                </c:pt>
                <c:pt idx="107351">
                  <c:v>2.43429</c:v>
                </c:pt>
                <c:pt idx="107352">
                  <c:v>2.43431</c:v>
                </c:pt>
                <c:pt idx="107353">
                  <c:v>2.43433</c:v>
                </c:pt>
                <c:pt idx="107354">
                  <c:v>2.43435</c:v>
                </c:pt>
                <c:pt idx="107355">
                  <c:v>2.43438</c:v>
                </c:pt>
                <c:pt idx="107356">
                  <c:v>2.4344</c:v>
                </c:pt>
                <c:pt idx="107357">
                  <c:v>2.43442</c:v>
                </c:pt>
                <c:pt idx="107358">
                  <c:v>2.43444</c:v>
                </c:pt>
                <c:pt idx="107359">
                  <c:v>2.43447</c:v>
                </c:pt>
                <c:pt idx="107360">
                  <c:v>2.43449</c:v>
                </c:pt>
                <c:pt idx="107361">
                  <c:v>2.43451</c:v>
                </c:pt>
                <c:pt idx="107362">
                  <c:v>2.43453</c:v>
                </c:pt>
                <c:pt idx="107363">
                  <c:v>2.43456</c:v>
                </c:pt>
                <c:pt idx="107364">
                  <c:v>2.43458</c:v>
                </c:pt>
                <c:pt idx="107365">
                  <c:v>2.4346</c:v>
                </c:pt>
                <c:pt idx="107366">
                  <c:v>2.43463</c:v>
                </c:pt>
                <c:pt idx="107367">
                  <c:v>2.43465</c:v>
                </c:pt>
                <c:pt idx="107368">
                  <c:v>2.43467</c:v>
                </c:pt>
                <c:pt idx="107369">
                  <c:v>2.43469</c:v>
                </c:pt>
                <c:pt idx="107370">
                  <c:v>2.43472</c:v>
                </c:pt>
                <c:pt idx="107371">
                  <c:v>2.43474</c:v>
                </c:pt>
                <c:pt idx="107372">
                  <c:v>2.43476</c:v>
                </c:pt>
                <c:pt idx="107373">
                  <c:v>2.43479</c:v>
                </c:pt>
                <c:pt idx="107374">
                  <c:v>2.43481</c:v>
                </c:pt>
                <c:pt idx="107375">
                  <c:v>2.43483</c:v>
                </c:pt>
                <c:pt idx="107376">
                  <c:v>2.43485</c:v>
                </c:pt>
                <c:pt idx="107377">
                  <c:v>2.43487</c:v>
                </c:pt>
                <c:pt idx="107378">
                  <c:v>2.4349</c:v>
                </c:pt>
                <c:pt idx="107379">
                  <c:v>2.43492</c:v>
                </c:pt>
                <c:pt idx="107380">
                  <c:v>2.43494</c:v>
                </c:pt>
                <c:pt idx="107381">
                  <c:v>2.43497</c:v>
                </c:pt>
                <c:pt idx="107382">
                  <c:v>2.43499</c:v>
                </c:pt>
                <c:pt idx="107383">
                  <c:v>2.43501</c:v>
                </c:pt>
                <c:pt idx="107384">
                  <c:v>2.43503</c:v>
                </c:pt>
                <c:pt idx="107385">
                  <c:v>2.43506</c:v>
                </c:pt>
                <c:pt idx="107386">
                  <c:v>2.43508</c:v>
                </c:pt>
                <c:pt idx="107387">
                  <c:v>2.4351</c:v>
                </c:pt>
                <c:pt idx="107388">
                  <c:v>2.43513</c:v>
                </c:pt>
                <c:pt idx="107389">
                  <c:v>2.43515</c:v>
                </c:pt>
                <c:pt idx="107390">
                  <c:v>2.43517</c:v>
                </c:pt>
                <c:pt idx="107391">
                  <c:v>2.43519</c:v>
                </c:pt>
                <c:pt idx="107392">
                  <c:v>2.43521</c:v>
                </c:pt>
                <c:pt idx="107393">
                  <c:v>2.43524</c:v>
                </c:pt>
                <c:pt idx="107394">
                  <c:v>2.43526</c:v>
                </c:pt>
                <c:pt idx="107395">
                  <c:v>2.43528</c:v>
                </c:pt>
                <c:pt idx="107396">
                  <c:v>2.43531</c:v>
                </c:pt>
                <c:pt idx="107397">
                  <c:v>2.43533</c:v>
                </c:pt>
                <c:pt idx="107398">
                  <c:v>2.43535</c:v>
                </c:pt>
                <c:pt idx="107399">
                  <c:v>2.43537</c:v>
                </c:pt>
                <c:pt idx="107400">
                  <c:v>2.4354</c:v>
                </c:pt>
                <c:pt idx="107401">
                  <c:v>2.43542</c:v>
                </c:pt>
                <c:pt idx="107402">
                  <c:v>2.43544</c:v>
                </c:pt>
                <c:pt idx="107403">
                  <c:v>2.43547</c:v>
                </c:pt>
                <c:pt idx="107404">
                  <c:v>2.43549</c:v>
                </c:pt>
                <c:pt idx="107405">
                  <c:v>2.43551</c:v>
                </c:pt>
                <c:pt idx="107406">
                  <c:v>2.43553</c:v>
                </c:pt>
                <c:pt idx="107407">
                  <c:v>2.43556</c:v>
                </c:pt>
                <c:pt idx="107408">
                  <c:v>2.43558</c:v>
                </c:pt>
                <c:pt idx="107409">
                  <c:v>2.4356</c:v>
                </c:pt>
                <c:pt idx="107410">
                  <c:v>2.43562</c:v>
                </c:pt>
                <c:pt idx="107411">
                  <c:v>2.43565</c:v>
                </c:pt>
                <c:pt idx="107412">
                  <c:v>2.43567</c:v>
                </c:pt>
                <c:pt idx="107413">
                  <c:v>2.43569</c:v>
                </c:pt>
                <c:pt idx="107414">
                  <c:v>2.43571</c:v>
                </c:pt>
                <c:pt idx="107415">
                  <c:v>2.43574</c:v>
                </c:pt>
                <c:pt idx="107416">
                  <c:v>2.43576</c:v>
                </c:pt>
                <c:pt idx="107417">
                  <c:v>2.43578</c:v>
                </c:pt>
                <c:pt idx="107418">
                  <c:v>2.43581</c:v>
                </c:pt>
                <c:pt idx="107419">
                  <c:v>2.43583</c:v>
                </c:pt>
                <c:pt idx="107420">
                  <c:v>2.43585</c:v>
                </c:pt>
                <c:pt idx="107421">
                  <c:v>2.43587</c:v>
                </c:pt>
                <c:pt idx="107422">
                  <c:v>2.4359</c:v>
                </c:pt>
                <c:pt idx="107423">
                  <c:v>2.43592</c:v>
                </c:pt>
                <c:pt idx="107424">
                  <c:v>2.43594</c:v>
                </c:pt>
                <c:pt idx="107425">
                  <c:v>2.43596</c:v>
                </c:pt>
                <c:pt idx="107426">
                  <c:v>2.43599</c:v>
                </c:pt>
                <c:pt idx="107427">
                  <c:v>2.43601</c:v>
                </c:pt>
                <c:pt idx="107428">
                  <c:v>2.43603</c:v>
                </c:pt>
                <c:pt idx="107429">
                  <c:v>2.43605</c:v>
                </c:pt>
                <c:pt idx="107430">
                  <c:v>2.43608</c:v>
                </c:pt>
                <c:pt idx="107431">
                  <c:v>2.4361</c:v>
                </c:pt>
                <c:pt idx="107432">
                  <c:v>2.43612</c:v>
                </c:pt>
                <c:pt idx="107433">
                  <c:v>2.43614</c:v>
                </c:pt>
                <c:pt idx="107434">
                  <c:v>2.43617</c:v>
                </c:pt>
                <c:pt idx="107435">
                  <c:v>2.43619</c:v>
                </c:pt>
                <c:pt idx="107436">
                  <c:v>2.43621</c:v>
                </c:pt>
                <c:pt idx="107437">
                  <c:v>2.43624</c:v>
                </c:pt>
                <c:pt idx="107438">
                  <c:v>2.43626</c:v>
                </c:pt>
                <c:pt idx="107439">
                  <c:v>2.43628</c:v>
                </c:pt>
                <c:pt idx="107440">
                  <c:v>2.4363</c:v>
                </c:pt>
                <c:pt idx="107441">
                  <c:v>2.43633</c:v>
                </c:pt>
                <c:pt idx="107442">
                  <c:v>2.43635</c:v>
                </c:pt>
                <c:pt idx="107443">
                  <c:v>2.43637</c:v>
                </c:pt>
                <c:pt idx="107444">
                  <c:v>2.4364</c:v>
                </c:pt>
                <c:pt idx="107445">
                  <c:v>2.43642</c:v>
                </c:pt>
                <c:pt idx="107446">
                  <c:v>2.43644</c:v>
                </c:pt>
                <c:pt idx="107447">
                  <c:v>2.43646</c:v>
                </c:pt>
                <c:pt idx="107448">
                  <c:v>2.43648</c:v>
                </c:pt>
                <c:pt idx="107449">
                  <c:v>2.43651</c:v>
                </c:pt>
                <c:pt idx="107450">
                  <c:v>2.43653</c:v>
                </c:pt>
                <c:pt idx="107451">
                  <c:v>2.43655</c:v>
                </c:pt>
                <c:pt idx="107452">
                  <c:v>2.43658</c:v>
                </c:pt>
                <c:pt idx="107453">
                  <c:v>2.4366</c:v>
                </c:pt>
                <c:pt idx="107454">
                  <c:v>2.43662</c:v>
                </c:pt>
                <c:pt idx="107455">
                  <c:v>2.43664</c:v>
                </c:pt>
                <c:pt idx="107456">
                  <c:v>2.43667</c:v>
                </c:pt>
                <c:pt idx="107457">
                  <c:v>2.43669</c:v>
                </c:pt>
                <c:pt idx="107458">
                  <c:v>2.43671</c:v>
                </c:pt>
                <c:pt idx="107459">
                  <c:v>2.43674</c:v>
                </c:pt>
                <c:pt idx="107460">
                  <c:v>2.43676</c:v>
                </c:pt>
                <c:pt idx="107461">
                  <c:v>2.43678</c:v>
                </c:pt>
                <c:pt idx="107462">
                  <c:v>2.4368</c:v>
                </c:pt>
                <c:pt idx="107463">
                  <c:v>2.43682</c:v>
                </c:pt>
                <c:pt idx="107464">
                  <c:v>2.43685</c:v>
                </c:pt>
                <c:pt idx="107465">
                  <c:v>2.43687</c:v>
                </c:pt>
                <c:pt idx="107466">
                  <c:v>2.43689</c:v>
                </c:pt>
                <c:pt idx="107467">
                  <c:v>2.43692</c:v>
                </c:pt>
                <c:pt idx="107468">
                  <c:v>2.43694</c:v>
                </c:pt>
                <c:pt idx="107469">
                  <c:v>2.43696</c:v>
                </c:pt>
                <c:pt idx="107470">
                  <c:v>2.43698</c:v>
                </c:pt>
                <c:pt idx="107471">
                  <c:v>2.43701</c:v>
                </c:pt>
                <c:pt idx="107472">
                  <c:v>2.43703</c:v>
                </c:pt>
                <c:pt idx="107473">
                  <c:v>2.43705</c:v>
                </c:pt>
                <c:pt idx="107474">
                  <c:v>2.43708</c:v>
                </c:pt>
                <c:pt idx="107475">
                  <c:v>2.4371</c:v>
                </c:pt>
                <c:pt idx="107476">
                  <c:v>2.43712</c:v>
                </c:pt>
                <c:pt idx="107477">
                  <c:v>2.43714</c:v>
                </c:pt>
                <c:pt idx="107478">
                  <c:v>2.43717</c:v>
                </c:pt>
                <c:pt idx="107479">
                  <c:v>2.43719</c:v>
                </c:pt>
                <c:pt idx="107480">
                  <c:v>2.43721</c:v>
                </c:pt>
                <c:pt idx="107481">
                  <c:v>2.43723</c:v>
                </c:pt>
                <c:pt idx="107482">
                  <c:v>2.43726</c:v>
                </c:pt>
                <c:pt idx="107483">
                  <c:v>2.43728</c:v>
                </c:pt>
                <c:pt idx="107484">
                  <c:v>2.4373</c:v>
                </c:pt>
                <c:pt idx="107485">
                  <c:v>2.43732</c:v>
                </c:pt>
                <c:pt idx="107486">
                  <c:v>2.43735</c:v>
                </c:pt>
                <c:pt idx="107487">
                  <c:v>2.43737</c:v>
                </c:pt>
                <c:pt idx="107488">
                  <c:v>2.43739</c:v>
                </c:pt>
                <c:pt idx="107489">
                  <c:v>2.43742</c:v>
                </c:pt>
                <c:pt idx="107490">
                  <c:v>2.43744</c:v>
                </c:pt>
                <c:pt idx="107491">
                  <c:v>2.43746</c:v>
                </c:pt>
                <c:pt idx="107492">
                  <c:v>2.43748</c:v>
                </c:pt>
                <c:pt idx="107493">
                  <c:v>2.43751</c:v>
                </c:pt>
                <c:pt idx="107494">
                  <c:v>2.43753</c:v>
                </c:pt>
                <c:pt idx="107495">
                  <c:v>2.43755</c:v>
                </c:pt>
                <c:pt idx="107496">
                  <c:v>2.43757</c:v>
                </c:pt>
                <c:pt idx="107497">
                  <c:v>2.4376</c:v>
                </c:pt>
                <c:pt idx="107498">
                  <c:v>2.43762</c:v>
                </c:pt>
                <c:pt idx="107499">
                  <c:v>2.43764</c:v>
                </c:pt>
                <c:pt idx="107500">
                  <c:v>2.43766</c:v>
                </c:pt>
                <c:pt idx="107501">
                  <c:v>2.43769</c:v>
                </c:pt>
                <c:pt idx="107502">
                  <c:v>2.43771</c:v>
                </c:pt>
                <c:pt idx="107503">
                  <c:v>2.43773</c:v>
                </c:pt>
                <c:pt idx="107504">
                  <c:v>2.43776</c:v>
                </c:pt>
                <c:pt idx="107505">
                  <c:v>2.43778</c:v>
                </c:pt>
                <c:pt idx="107506">
                  <c:v>2.4378</c:v>
                </c:pt>
                <c:pt idx="107507">
                  <c:v>2.43782</c:v>
                </c:pt>
                <c:pt idx="107508">
                  <c:v>2.43785</c:v>
                </c:pt>
                <c:pt idx="107509">
                  <c:v>2.43787</c:v>
                </c:pt>
                <c:pt idx="107510">
                  <c:v>2.43789</c:v>
                </c:pt>
                <c:pt idx="107511">
                  <c:v>2.43791</c:v>
                </c:pt>
                <c:pt idx="107512">
                  <c:v>2.43794</c:v>
                </c:pt>
                <c:pt idx="107513">
                  <c:v>2.43796</c:v>
                </c:pt>
                <c:pt idx="107514">
                  <c:v>2.43798</c:v>
                </c:pt>
                <c:pt idx="107515">
                  <c:v>2.438</c:v>
                </c:pt>
                <c:pt idx="107516">
                  <c:v>2.43803</c:v>
                </c:pt>
                <c:pt idx="107517">
                  <c:v>2.43805</c:v>
                </c:pt>
                <c:pt idx="107518">
                  <c:v>2.43807</c:v>
                </c:pt>
                <c:pt idx="107519">
                  <c:v>2.4381</c:v>
                </c:pt>
                <c:pt idx="107520">
                  <c:v>2.43812</c:v>
                </c:pt>
                <c:pt idx="107521">
                  <c:v>2.43814</c:v>
                </c:pt>
                <c:pt idx="107522">
                  <c:v>2.43816</c:v>
                </c:pt>
                <c:pt idx="107523">
                  <c:v>2.43819</c:v>
                </c:pt>
                <c:pt idx="107524">
                  <c:v>2.43821</c:v>
                </c:pt>
                <c:pt idx="107525">
                  <c:v>2.43823</c:v>
                </c:pt>
                <c:pt idx="107526">
                  <c:v>2.43825</c:v>
                </c:pt>
                <c:pt idx="107527">
                  <c:v>2.43828</c:v>
                </c:pt>
                <c:pt idx="107528">
                  <c:v>2.4383</c:v>
                </c:pt>
                <c:pt idx="107529">
                  <c:v>2.43832</c:v>
                </c:pt>
                <c:pt idx="107530">
                  <c:v>2.43834</c:v>
                </c:pt>
                <c:pt idx="107531">
                  <c:v>2.43837</c:v>
                </c:pt>
                <c:pt idx="107532">
                  <c:v>2.43839</c:v>
                </c:pt>
                <c:pt idx="107533">
                  <c:v>2.43841</c:v>
                </c:pt>
                <c:pt idx="107534">
                  <c:v>2.43844</c:v>
                </c:pt>
                <c:pt idx="107535">
                  <c:v>2.43846</c:v>
                </c:pt>
                <c:pt idx="107536">
                  <c:v>2.43848</c:v>
                </c:pt>
                <c:pt idx="107537">
                  <c:v>2.4385</c:v>
                </c:pt>
                <c:pt idx="107538">
                  <c:v>2.43853</c:v>
                </c:pt>
                <c:pt idx="107539">
                  <c:v>2.43855</c:v>
                </c:pt>
                <c:pt idx="107540">
                  <c:v>2.43857</c:v>
                </c:pt>
                <c:pt idx="107541">
                  <c:v>2.43859</c:v>
                </c:pt>
                <c:pt idx="107542">
                  <c:v>2.43862</c:v>
                </c:pt>
                <c:pt idx="107543">
                  <c:v>2.43864</c:v>
                </c:pt>
                <c:pt idx="107544">
                  <c:v>2.43866</c:v>
                </c:pt>
                <c:pt idx="107545">
                  <c:v>2.43868</c:v>
                </c:pt>
                <c:pt idx="107546">
                  <c:v>2.43871</c:v>
                </c:pt>
                <c:pt idx="107547">
                  <c:v>2.43873</c:v>
                </c:pt>
                <c:pt idx="107548">
                  <c:v>2.43875</c:v>
                </c:pt>
                <c:pt idx="107549">
                  <c:v>2.43878</c:v>
                </c:pt>
                <c:pt idx="107550">
                  <c:v>2.4388</c:v>
                </c:pt>
                <c:pt idx="107551">
                  <c:v>2.43882</c:v>
                </c:pt>
                <c:pt idx="107552">
                  <c:v>2.43884</c:v>
                </c:pt>
                <c:pt idx="107553">
                  <c:v>2.43887</c:v>
                </c:pt>
                <c:pt idx="107554">
                  <c:v>2.43889</c:v>
                </c:pt>
                <c:pt idx="107555">
                  <c:v>2.43891</c:v>
                </c:pt>
                <c:pt idx="107556">
                  <c:v>2.43893</c:v>
                </c:pt>
                <c:pt idx="107557">
                  <c:v>2.43896</c:v>
                </c:pt>
                <c:pt idx="107558">
                  <c:v>2.43898</c:v>
                </c:pt>
                <c:pt idx="107559">
                  <c:v>2.439</c:v>
                </c:pt>
                <c:pt idx="107560">
                  <c:v>2.43902</c:v>
                </c:pt>
                <c:pt idx="107561">
                  <c:v>2.43905</c:v>
                </c:pt>
                <c:pt idx="107562">
                  <c:v>2.43907</c:v>
                </c:pt>
                <c:pt idx="107563">
                  <c:v>2.43909</c:v>
                </c:pt>
                <c:pt idx="107564">
                  <c:v>2.43912</c:v>
                </c:pt>
                <c:pt idx="107565">
                  <c:v>2.43914</c:v>
                </c:pt>
                <c:pt idx="107566">
                  <c:v>2.43916</c:v>
                </c:pt>
                <c:pt idx="107567">
                  <c:v>2.43918</c:v>
                </c:pt>
                <c:pt idx="107568">
                  <c:v>2.43921</c:v>
                </c:pt>
                <c:pt idx="107569">
                  <c:v>2.43923</c:v>
                </c:pt>
                <c:pt idx="107570">
                  <c:v>2.43925</c:v>
                </c:pt>
                <c:pt idx="107571">
                  <c:v>2.43927</c:v>
                </c:pt>
                <c:pt idx="107572">
                  <c:v>2.4393</c:v>
                </c:pt>
                <c:pt idx="107573">
                  <c:v>2.43932</c:v>
                </c:pt>
                <c:pt idx="107574">
                  <c:v>2.43934</c:v>
                </c:pt>
                <c:pt idx="107575">
                  <c:v>2.43937</c:v>
                </c:pt>
                <c:pt idx="107576">
                  <c:v>2.43939</c:v>
                </c:pt>
                <c:pt idx="107577">
                  <c:v>2.43941</c:v>
                </c:pt>
                <c:pt idx="107578">
                  <c:v>2.43943</c:v>
                </c:pt>
                <c:pt idx="107579">
                  <c:v>2.43946</c:v>
                </c:pt>
                <c:pt idx="107580">
                  <c:v>2.43948</c:v>
                </c:pt>
                <c:pt idx="107581">
                  <c:v>2.4395</c:v>
                </c:pt>
                <c:pt idx="107582">
                  <c:v>2.43952</c:v>
                </c:pt>
                <c:pt idx="107583">
                  <c:v>2.43955</c:v>
                </c:pt>
                <c:pt idx="107584">
                  <c:v>2.43957</c:v>
                </c:pt>
                <c:pt idx="107585">
                  <c:v>2.43959</c:v>
                </c:pt>
                <c:pt idx="107586">
                  <c:v>2.43961</c:v>
                </c:pt>
                <c:pt idx="107587">
                  <c:v>2.43964</c:v>
                </c:pt>
                <c:pt idx="107588">
                  <c:v>2.43966</c:v>
                </c:pt>
                <c:pt idx="107589">
                  <c:v>2.43968</c:v>
                </c:pt>
                <c:pt idx="107590">
                  <c:v>2.43971</c:v>
                </c:pt>
                <c:pt idx="107591">
                  <c:v>2.43973</c:v>
                </c:pt>
                <c:pt idx="107592">
                  <c:v>2.43975</c:v>
                </c:pt>
                <c:pt idx="107593">
                  <c:v>2.43977</c:v>
                </c:pt>
                <c:pt idx="107594">
                  <c:v>2.4398</c:v>
                </c:pt>
                <c:pt idx="107595">
                  <c:v>2.43982</c:v>
                </c:pt>
                <c:pt idx="107596">
                  <c:v>2.43984</c:v>
                </c:pt>
                <c:pt idx="107597">
                  <c:v>2.43986</c:v>
                </c:pt>
                <c:pt idx="107598">
                  <c:v>2.43989</c:v>
                </c:pt>
                <c:pt idx="107599">
                  <c:v>2.43991</c:v>
                </c:pt>
                <c:pt idx="107600">
                  <c:v>2.43993</c:v>
                </c:pt>
                <c:pt idx="107601">
                  <c:v>2.43995</c:v>
                </c:pt>
                <c:pt idx="107602">
                  <c:v>2.43998</c:v>
                </c:pt>
                <c:pt idx="107603">
                  <c:v>2.44</c:v>
                </c:pt>
                <c:pt idx="107604">
                  <c:v>2.44002</c:v>
                </c:pt>
                <c:pt idx="107605">
                  <c:v>2.44005</c:v>
                </c:pt>
                <c:pt idx="107606">
                  <c:v>2.44007</c:v>
                </c:pt>
                <c:pt idx="107607">
                  <c:v>2.44009</c:v>
                </c:pt>
                <c:pt idx="107608">
                  <c:v>2.44011</c:v>
                </c:pt>
                <c:pt idx="107609">
                  <c:v>2.44014</c:v>
                </c:pt>
                <c:pt idx="107610">
                  <c:v>2.44016</c:v>
                </c:pt>
                <c:pt idx="107611">
                  <c:v>2.44018</c:v>
                </c:pt>
                <c:pt idx="107612">
                  <c:v>2.4402</c:v>
                </c:pt>
                <c:pt idx="107613">
                  <c:v>2.44023</c:v>
                </c:pt>
                <c:pt idx="107614">
                  <c:v>2.44025</c:v>
                </c:pt>
                <c:pt idx="107615">
                  <c:v>2.44027</c:v>
                </c:pt>
                <c:pt idx="107616">
                  <c:v>2.44029</c:v>
                </c:pt>
                <c:pt idx="107617">
                  <c:v>2.44032</c:v>
                </c:pt>
                <c:pt idx="107618">
                  <c:v>2.44034</c:v>
                </c:pt>
                <c:pt idx="107619">
                  <c:v>2.44036</c:v>
                </c:pt>
                <c:pt idx="107620">
                  <c:v>2.44039</c:v>
                </c:pt>
                <c:pt idx="107621">
                  <c:v>2.44041</c:v>
                </c:pt>
                <c:pt idx="107622">
                  <c:v>2.44043</c:v>
                </c:pt>
                <c:pt idx="107623">
                  <c:v>2.44045</c:v>
                </c:pt>
                <c:pt idx="107624">
                  <c:v>2.44048</c:v>
                </c:pt>
                <c:pt idx="107625">
                  <c:v>2.4405</c:v>
                </c:pt>
                <c:pt idx="107626">
                  <c:v>2.44052</c:v>
                </c:pt>
                <c:pt idx="107627">
                  <c:v>2.44054</c:v>
                </c:pt>
                <c:pt idx="107628">
                  <c:v>2.44057</c:v>
                </c:pt>
                <c:pt idx="107629">
                  <c:v>2.44059</c:v>
                </c:pt>
                <c:pt idx="107630">
                  <c:v>2.44061</c:v>
                </c:pt>
                <c:pt idx="107631">
                  <c:v>2.44063</c:v>
                </c:pt>
                <c:pt idx="107632">
                  <c:v>2.44066</c:v>
                </c:pt>
                <c:pt idx="107633">
                  <c:v>2.44068</c:v>
                </c:pt>
                <c:pt idx="107634">
                  <c:v>2.4407</c:v>
                </c:pt>
                <c:pt idx="107635">
                  <c:v>2.44073</c:v>
                </c:pt>
                <c:pt idx="107636">
                  <c:v>2.44075</c:v>
                </c:pt>
                <c:pt idx="107637">
                  <c:v>2.44077</c:v>
                </c:pt>
                <c:pt idx="107638">
                  <c:v>2.44079</c:v>
                </c:pt>
                <c:pt idx="107639">
                  <c:v>2.44082</c:v>
                </c:pt>
                <c:pt idx="107640">
                  <c:v>2.44084</c:v>
                </c:pt>
                <c:pt idx="107641">
                  <c:v>2.44086</c:v>
                </c:pt>
                <c:pt idx="107642">
                  <c:v>2.44088</c:v>
                </c:pt>
                <c:pt idx="107643">
                  <c:v>2.44091</c:v>
                </c:pt>
                <c:pt idx="107644">
                  <c:v>2.44093</c:v>
                </c:pt>
                <c:pt idx="107645">
                  <c:v>2.44095</c:v>
                </c:pt>
                <c:pt idx="107646">
                  <c:v>2.44097</c:v>
                </c:pt>
                <c:pt idx="107647">
                  <c:v>2.441</c:v>
                </c:pt>
                <c:pt idx="107648">
                  <c:v>2.44102</c:v>
                </c:pt>
                <c:pt idx="107649">
                  <c:v>2.44104</c:v>
                </c:pt>
                <c:pt idx="107650">
                  <c:v>2.44107</c:v>
                </c:pt>
                <c:pt idx="107651">
                  <c:v>2.44109</c:v>
                </c:pt>
                <c:pt idx="107652">
                  <c:v>2.44111</c:v>
                </c:pt>
                <c:pt idx="107653">
                  <c:v>2.44113</c:v>
                </c:pt>
                <c:pt idx="107654">
                  <c:v>2.44116</c:v>
                </c:pt>
                <c:pt idx="107655">
                  <c:v>2.44118</c:v>
                </c:pt>
                <c:pt idx="107656">
                  <c:v>2.4412</c:v>
                </c:pt>
                <c:pt idx="107657">
                  <c:v>2.44122</c:v>
                </c:pt>
                <c:pt idx="107658">
                  <c:v>2.44125</c:v>
                </c:pt>
                <c:pt idx="107659">
                  <c:v>2.44127</c:v>
                </c:pt>
                <c:pt idx="107660">
                  <c:v>2.44129</c:v>
                </c:pt>
                <c:pt idx="107661">
                  <c:v>2.44131</c:v>
                </c:pt>
                <c:pt idx="107662">
                  <c:v>2.44134</c:v>
                </c:pt>
                <c:pt idx="107663">
                  <c:v>2.44136</c:v>
                </c:pt>
                <c:pt idx="107664">
                  <c:v>2.44138</c:v>
                </c:pt>
                <c:pt idx="107665">
                  <c:v>2.44141</c:v>
                </c:pt>
                <c:pt idx="107666">
                  <c:v>2.44143</c:v>
                </c:pt>
                <c:pt idx="107667">
                  <c:v>2.44145</c:v>
                </c:pt>
                <c:pt idx="107668">
                  <c:v>2.44147</c:v>
                </c:pt>
                <c:pt idx="107669">
                  <c:v>2.4415</c:v>
                </c:pt>
                <c:pt idx="107670">
                  <c:v>2.44152</c:v>
                </c:pt>
                <c:pt idx="107671">
                  <c:v>2.44154</c:v>
                </c:pt>
                <c:pt idx="107672">
                  <c:v>2.44157</c:v>
                </c:pt>
                <c:pt idx="107673">
                  <c:v>2.44159</c:v>
                </c:pt>
                <c:pt idx="107674">
                  <c:v>2.44161</c:v>
                </c:pt>
                <c:pt idx="107675">
                  <c:v>2.44163</c:v>
                </c:pt>
                <c:pt idx="107676">
                  <c:v>2.44165</c:v>
                </c:pt>
                <c:pt idx="107677">
                  <c:v>2.44168</c:v>
                </c:pt>
                <c:pt idx="107678">
                  <c:v>2.4417</c:v>
                </c:pt>
                <c:pt idx="107679">
                  <c:v>2.44172</c:v>
                </c:pt>
                <c:pt idx="107680">
                  <c:v>2.44175</c:v>
                </c:pt>
                <c:pt idx="107681">
                  <c:v>2.44177</c:v>
                </c:pt>
                <c:pt idx="107682">
                  <c:v>2.44179</c:v>
                </c:pt>
                <c:pt idx="107683">
                  <c:v>2.44181</c:v>
                </c:pt>
                <c:pt idx="107684">
                  <c:v>2.44184</c:v>
                </c:pt>
                <c:pt idx="107685">
                  <c:v>2.44186</c:v>
                </c:pt>
                <c:pt idx="107686">
                  <c:v>2.44188</c:v>
                </c:pt>
                <c:pt idx="107687">
                  <c:v>2.44191</c:v>
                </c:pt>
                <c:pt idx="107688">
                  <c:v>2.44193</c:v>
                </c:pt>
                <c:pt idx="107689">
                  <c:v>2.44195</c:v>
                </c:pt>
                <c:pt idx="107690">
                  <c:v>2.44197</c:v>
                </c:pt>
                <c:pt idx="107691">
                  <c:v>2.44199</c:v>
                </c:pt>
                <c:pt idx="107692">
                  <c:v>2.44202</c:v>
                </c:pt>
                <c:pt idx="107693">
                  <c:v>2.44204</c:v>
                </c:pt>
                <c:pt idx="107694">
                  <c:v>2.44206</c:v>
                </c:pt>
                <c:pt idx="107695">
                  <c:v>2.44209</c:v>
                </c:pt>
                <c:pt idx="107696">
                  <c:v>2.44211</c:v>
                </c:pt>
                <c:pt idx="107697">
                  <c:v>2.44213</c:v>
                </c:pt>
                <c:pt idx="107698">
                  <c:v>2.44215</c:v>
                </c:pt>
                <c:pt idx="107699">
                  <c:v>2.44218</c:v>
                </c:pt>
                <c:pt idx="107700">
                  <c:v>2.4422</c:v>
                </c:pt>
                <c:pt idx="107701">
                  <c:v>2.44222</c:v>
                </c:pt>
                <c:pt idx="107702">
                  <c:v>2.44225</c:v>
                </c:pt>
                <c:pt idx="107703">
                  <c:v>2.44227</c:v>
                </c:pt>
                <c:pt idx="107704">
                  <c:v>2.44229</c:v>
                </c:pt>
                <c:pt idx="107705">
                  <c:v>2.44231</c:v>
                </c:pt>
                <c:pt idx="107706">
                  <c:v>2.44234</c:v>
                </c:pt>
                <c:pt idx="107707">
                  <c:v>2.44236</c:v>
                </c:pt>
                <c:pt idx="107708">
                  <c:v>2.44238</c:v>
                </c:pt>
                <c:pt idx="107709">
                  <c:v>2.4424</c:v>
                </c:pt>
                <c:pt idx="107710">
                  <c:v>2.44243</c:v>
                </c:pt>
                <c:pt idx="107711">
                  <c:v>2.44245</c:v>
                </c:pt>
                <c:pt idx="107712">
                  <c:v>2.44247</c:v>
                </c:pt>
                <c:pt idx="107713">
                  <c:v>2.44249</c:v>
                </c:pt>
                <c:pt idx="107714">
                  <c:v>2.44252</c:v>
                </c:pt>
                <c:pt idx="107715">
                  <c:v>2.44254</c:v>
                </c:pt>
                <c:pt idx="107716">
                  <c:v>2.44256</c:v>
                </c:pt>
                <c:pt idx="107717">
                  <c:v>2.44258</c:v>
                </c:pt>
                <c:pt idx="107718">
                  <c:v>2.44261</c:v>
                </c:pt>
                <c:pt idx="107719">
                  <c:v>2.44263</c:v>
                </c:pt>
                <c:pt idx="107720">
                  <c:v>2.44265</c:v>
                </c:pt>
                <c:pt idx="107721">
                  <c:v>2.44268</c:v>
                </c:pt>
                <c:pt idx="107722">
                  <c:v>2.4427</c:v>
                </c:pt>
                <c:pt idx="107723">
                  <c:v>2.44272</c:v>
                </c:pt>
                <c:pt idx="107724">
                  <c:v>2.44274</c:v>
                </c:pt>
                <c:pt idx="107725">
                  <c:v>2.44277</c:v>
                </c:pt>
                <c:pt idx="107726">
                  <c:v>2.44279</c:v>
                </c:pt>
                <c:pt idx="107727">
                  <c:v>2.44281</c:v>
                </c:pt>
                <c:pt idx="107728">
                  <c:v>2.44283</c:v>
                </c:pt>
                <c:pt idx="107729">
                  <c:v>2.44286</c:v>
                </c:pt>
                <c:pt idx="107730">
                  <c:v>2.44288</c:v>
                </c:pt>
                <c:pt idx="107731">
                  <c:v>2.4429</c:v>
                </c:pt>
                <c:pt idx="107732">
                  <c:v>2.44292</c:v>
                </c:pt>
                <c:pt idx="107733">
                  <c:v>2.44295</c:v>
                </c:pt>
                <c:pt idx="107734">
                  <c:v>2.44297</c:v>
                </c:pt>
                <c:pt idx="107735">
                  <c:v>2.44299</c:v>
                </c:pt>
                <c:pt idx="107736">
                  <c:v>2.44302</c:v>
                </c:pt>
                <c:pt idx="107737">
                  <c:v>2.44304</c:v>
                </c:pt>
                <c:pt idx="107738">
                  <c:v>2.44306</c:v>
                </c:pt>
                <c:pt idx="107739">
                  <c:v>2.44308</c:v>
                </c:pt>
                <c:pt idx="107740">
                  <c:v>2.44311</c:v>
                </c:pt>
                <c:pt idx="107741">
                  <c:v>2.44313</c:v>
                </c:pt>
                <c:pt idx="107742">
                  <c:v>2.44315</c:v>
                </c:pt>
                <c:pt idx="107743">
                  <c:v>2.44318</c:v>
                </c:pt>
                <c:pt idx="107744">
                  <c:v>2.4432</c:v>
                </c:pt>
                <c:pt idx="107745">
                  <c:v>2.44322</c:v>
                </c:pt>
                <c:pt idx="107746">
                  <c:v>2.44324</c:v>
                </c:pt>
                <c:pt idx="107747">
                  <c:v>2.44326</c:v>
                </c:pt>
                <c:pt idx="107748">
                  <c:v>2.44329</c:v>
                </c:pt>
                <c:pt idx="107749">
                  <c:v>2.44331</c:v>
                </c:pt>
                <c:pt idx="107750">
                  <c:v>2.44333</c:v>
                </c:pt>
                <c:pt idx="107751">
                  <c:v>2.44336</c:v>
                </c:pt>
                <c:pt idx="107752">
                  <c:v>2.44338</c:v>
                </c:pt>
                <c:pt idx="107753">
                  <c:v>2.4434</c:v>
                </c:pt>
                <c:pt idx="107754">
                  <c:v>2.44342</c:v>
                </c:pt>
                <c:pt idx="107755">
                  <c:v>2.44345</c:v>
                </c:pt>
                <c:pt idx="107756">
                  <c:v>2.44347</c:v>
                </c:pt>
                <c:pt idx="107757">
                  <c:v>2.44349</c:v>
                </c:pt>
                <c:pt idx="107758">
                  <c:v>2.44352</c:v>
                </c:pt>
                <c:pt idx="107759">
                  <c:v>2.44354</c:v>
                </c:pt>
                <c:pt idx="107760">
                  <c:v>2.44356</c:v>
                </c:pt>
                <c:pt idx="107761">
                  <c:v>2.44358</c:v>
                </c:pt>
                <c:pt idx="107762">
                  <c:v>2.4436</c:v>
                </c:pt>
                <c:pt idx="107763">
                  <c:v>2.44363</c:v>
                </c:pt>
                <c:pt idx="107764">
                  <c:v>2.44365</c:v>
                </c:pt>
                <c:pt idx="107765">
                  <c:v>2.44367</c:v>
                </c:pt>
                <c:pt idx="107766">
                  <c:v>2.4437</c:v>
                </c:pt>
                <c:pt idx="107767">
                  <c:v>2.44372</c:v>
                </c:pt>
                <c:pt idx="107768">
                  <c:v>2.44374</c:v>
                </c:pt>
                <c:pt idx="107769">
                  <c:v>2.44376</c:v>
                </c:pt>
                <c:pt idx="107770">
                  <c:v>2.44379</c:v>
                </c:pt>
                <c:pt idx="107771">
                  <c:v>2.44381</c:v>
                </c:pt>
                <c:pt idx="107772">
                  <c:v>2.44383</c:v>
                </c:pt>
                <c:pt idx="107773">
                  <c:v>2.44386</c:v>
                </c:pt>
                <c:pt idx="107774">
                  <c:v>2.44388</c:v>
                </c:pt>
                <c:pt idx="107775">
                  <c:v>2.4439</c:v>
                </c:pt>
                <c:pt idx="107776">
                  <c:v>2.44392</c:v>
                </c:pt>
                <c:pt idx="107777">
                  <c:v>2.44395</c:v>
                </c:pt>
                <c:pt idx="107778">
                  <c:v>2.44397</c:v>
                </c:pt>
                <c:pt idx="107779">
                  <c:v>2.44399</c:v>
                </c:pt>
                <c:pt idx="107780">
                  <c:v>2.44401</c:v>
                </c:pt>
                <c:pt idx="107781">
                  <c:v>2.44404</c:v>
                </c:pt>
                <c:pt idx="107782">
                  <c:v>2.44406</c:v>
                </c:pt>
                <c:pt idx="107783">
                  <c:v>2.44408</c:v>
                </c:pt>
                <c:pt idx="107784">
                  <c:v>2.4441</c:v>
                </c:pt>
                <c:pt idx="107785">
                  <c:v>2.44413</c:v>
                </c:pt>
                <c:pt idx="107786">
                  <c:v>2.44415</c:v>
                </c:pt>
                <c:pt idx="107787">
                  <c:v>2.44417</c:v>
                </c:pt>
                <c:pt idx="107788">
                  <c:v>2.4442</c:v>
                </c:pt>
                <c:pt idx="107789">
                  <c:v>2.44422</c:v>
                </c:pt>
                <c:pt idx="107790">
                  <c:v>2.44424</c:v>
                </c:pt>
                <c:pt idx="107791">
                  <c:v>2.44426</c:v>
                </c:pt>
                <c:pt idx="107792">
                  <c:v>2.44429</c:v>
                </c:pt>
                <c:pt idx="107793">
                  <c:v>2.44431</c:v>
                </c:pt>
                <c:pt idx="107794">
                  <c:v>2.44433</c:v>
                </c:pt>
                <c:pt idx="107795">
                  <c:v>2.44435</c:v>
                </c:pt>
                <c:pt idx="107796">
                  <c:v>2.44438</c:v>
                </c:pt>
                <c:pt idx="107797">
                  <c:v>2.4444</c:v>
                </c:pt>
                <c:pt idx="107798">
                  <c:v>2.44442</c:v>
                </c:pt>
                <c:pt idx="107799">
                  <c:v>2.44444</c:v>
                </c:pt>
                <c:pt idx="107800">
                  <c:v>2.44447</c:v>
                </c:pt>
                <c:pt idx="107801">
                  <c:v>2.44449</c:v>
                </c:pt>
                <c:pt idx="107802">
                  <c:v>2.44451</c:v>
                </c:pt>
                <c:pt idx="107803">
                  <c:v>2.44454</c:v>
                </c:pt>
                <c:pt idx="107804">
                  <c:v>2.44456</c:v>
                </c:pt>
                <c:pt idx="107805">
                  <c:v>2.44458</c:v>
                </c:pt>
                <c:pt idx="107806">
                  <c:v>2.4446</c:v>
                </c:pt>
                <c:pt idx="107807">
                  <c:v>2.44463</c:v>
                </c:pt>
                <c:pt idx="107808">
                  <c:v>2.44465</c:v>
                </c:pt>
                <c:pt idx="107809">
                  <c:v>2.44467</c:v>
                </c:pt>
                <c:pt idx="107810">
                  <c:v>2.44469</c:v>
                </c:pt>
                <c:pt idx="107811">
                  <c:v>2.44472</c:v>
                </c:pt>
                <c:pt idx="107812">
                  <c:v>2.44474</c:v>
                </c:pt>
                <c:pt idx="107813">
                  <c:v>2.44476</c:v>
                </c:pt>
                <c:pt idx="107814">
                  <c:v>2.44478</c:v>
                </c:pt>
                <c:pt idx="107815">
                  <c:v>2.44481</c:v>
                </c:pt>
                <c:pt idx="107816">
                  <c:v>2.44483</c:v>
                </c:pt>
                <c:pt idx="107817">
                  <c:v>2.44485</c:v>
                </c:pt>
                <c:pt idx="107818">
                  <c:v>2.44488</c:v>
                </c:pt>
                <c:pt idx="107819">
                  <c:v>2.4449</c:v>
                </c:pt>
                <c:pt idx="107820">
                  <c:v>2.44492</c:v>
                </c:pt>
                <c:pt idx="107821">
                  <c:v>2.44494</c:v>
                </c:pt>
                <c:pt idx="107822">
                  <c:v>2.44497</c:v>
                </c:pt>
                <c:pt idx="107823">
                  <c:v>2.44499</c:v>
                </c:pt>
                <c:pt idx="107824">
                  <c:v>2.44501</c:v>
                </c:pt>
                <c:pt idx="107825">
                  <c:v>2.44503</c:v>
                </c:pt>
                <c:pt idx="107826">
                  <c:v>2.44506</c:v>
                </c:pt>
                <c:pt idx="107827">
                  <c:v>2.44508</c:v>
                </c:pt>
                <c:pt idx="107828">
                  <c:v>2.4451</c:v>
                </c:pt>
                <c:pt idx="107829">
                  <c:v>2.44512</c:v>
                </c:pt>
                <c:pt idx="107830">
                  <c:v>2.44515</c:v>
                </c:pt>
                <c:pt idx="107831">
                  <c:v>2.44517</c:v>
                </c:pt>
                <c:pt idx="107832">
                  <c:v>2.44519</c:v>
                </c:pt>
                <c:pt idx="107833">
                  <c:v>2.44522</c:v>
                </c:pt>
                <c:pt idx="107834">
                  <c:v>2.44524</c:v>
                </c:pt>
                <c:pt idx="107835">
                  <c:v>2.44526</c:v>
                </c:pt>
                <c:pt idx="107836">
                  <c:v>2.44528</c:v>
                </c:pt>
                <c:pt idx="107837">
                  <c:v>2.44531</c:v>
                </c:pt>
                <c:pt idx="107838">
                  <c:v>2.44533</c:v>
                </c:pt>
                <c:pt idx="107839">
                  <c:v>2.44535</c:v>
                </c:pt>
                <c:pt idx="107840">
                  <c:v>2.44537</c:v>
                </c:pt>
                <c:pt idx="107841">
                  <c:v>2.4454</c:v>
                </c:pt>
                <c:pt idx="107842">
                  <c:v>2.44542</c:v>
                </c:pt>
                <c:pt idx="107843">
                  <c:v>2.44544</c:v>
                </c:pt>
                <c:pt idx="107844">
                  <c:v>2.44546</c:v>
                </c:pt>
                <c:pt idx="107845">
                  <c:v>2.44549</c:v>
                </c:pt>
                <c:pt idx="107846">
                  <c:v>2.44551</c:v>
                </c:pt>
                <c:pt idx="107847">
                  <c:v>2.44553</c:v>
                </c:pt>
                <c:pt idx="107848">
                  <c:v>2.44556</c:v>
                </c:pt>
                <c:pt idx="107849">
                  <c:v>2.44558</c:v>
                </c:pt>
                <c:pt idx="107850">
                  <c:v>2.4456</c:v>
                </c:pt>
                <c:pt idx="107851">
                  <c:v>2.44562</c:v>
                </c:pt>
                <c:pt idx="107852">
                  <c:v>2.44565</c:v>
                </c:pt>
                <c:pt idx="107853">
                  <c:v>2.44567</c:v>
                </c:pt>
                <c:pt idx="107854">
                  <c:v>2.44569</c:v>
                </c:pt>
                <c:pt idx="107855">
                  <c:v>2.44571</c:v>
                </c:pt>
                <c:pt idx="107856">
                  <c:v>2.44574</c:v>
                </c:pt>
                <c:pt idx="107857">
                  <c:v>2.44576</c:v>
                </c:pt>
                <c:pt idx="107858">
                  <c:v>2.44578</c:v>
                </c:pt>
                <c:pt idx="107859">
                  <c:v>2.44581</c:v>
                </c:pt>
                <c:pt idx="107860">
                  <c:v>2.44583</c:v>
                </c:pt>
                <c:pt idx="107861">
                  <c:v>2.44585</c:v>
                </c:pt>
                <c:pt idx="107862">
                  <c:v>2.44587</c:v>
                </c:pt>
                <c:pt idx="107863">
                  <c:v>2.4459</c:v>
                </c:pt>
                <c:pt idx="107864">
                  <c:v>2.44592</c:v>
                </c:pt>
                <c:pt idx="107865">
                  <c:v>2.44594</c:v>
                </c:pt>
                <c:pt idx="107866">
                  <c:v>2.44596</c:v>
                </c:pt>
                <c:pt idx="107867">
                  <c:v>2.44599</c:v>
                </c:pt>
                <c:pt idx="107868">
                  <c:v>2.44601</c:v>
                </c:pt>
                <c:pt idx="107869">
                  <c:v>2.44603</c:v>
                </c:pt>
                <c:pt idx="107870">
                  <c:v>2.44605</c:v>
                </c:pt>
                <c:pt idx="107871">
                  <c:v>2.44608</c:v>
                </c:pt>
                <c:pt idx="107872">
                  <c:v>2.4461</c:v>
                </c:pt>
                <c:pt idx="107873">
                  <c:v>2.44612</c:v>
                </c:pt>
                <c:pt idx="107874">
                  <c:v>2.44615</c:v>
                </c:pt>
                <c:pt idx="107875">
                  <c:v>2.44617</c:v>
                </c:pt>
                <c:pt idx="107876">
                  <c:v>2.44619</c:v>
                </c:pt>
                <c:pt idx="107877">
                  <c:v>2.44621</c:v>
                </c:pt>
                <c:pt idx="107878">
                  <c:v>2.44624</c:v>
                </c:pt>
                <c:pt idx="107879">
                  <c:v>2.44626</c:v>
                </c:pt>
                <c:pt idx="107880">
                  <c:v>2.44628</c:v>
                </c:pt>
                <c:pt idx="107881">
                  <c:v>2.4463</c:v>
                </c:pt>
                <c:pt idx="107882">
                  <c:v>2.44633</c:v>
                </c:pt>
                <c:pt idx="107883">
                  <c:v>2.44635</c:v>
                </c:pt>
                <c:pt idx="107884">
                  <c:v>2.44637</c:v>
                </c:pt>
                <c:pt idx="107885">
                  <c:v>2.44639</c:v>
                </c:pt>
                <c:pt idx="107886">
                  <c:v>2.44642</c:v>
                </c:pt>
                <c:pt idx="107887">
                  <c:v>2.44644</c:v>
                </c:pt>
                <c:pt idx="107888">
                  <c:v>2.44646</c:v>
                </c:pt>
                <c:pt idx="107889">
                  <c:v>2.44649</c:v>
                </c:pt>
                <c:pt idx="107890">
                  <c:v>2.44651</c:v>
                </c:pt>
                <c:pt idx="107891">
                  <c:v>2.44653</c:v>
                </c:pt>
                <c:pt idx="107892">
                  <c:v>2.44655</c:v>
                </c:pt>
                <c:pt idx="107893">
                  <c:v>2.44658</c:v>
                </c:pt>
                <c:pt idx="107894">
                  <c:v>2.4466</c:v>
                </c:pt>
                <c:pt idx="107895">
                  <c:v>2.44662</c:v>
                </c:pt>
                <c:pt idx="107896">
                  <c:v>2.44664</c:v>
                </c:pt>
                <c:pt idx="107897">
                  <c:v>2.44667</c:v>
                </c:pt>
                <c:pt idx="107898">
                  <c:v>2.44669</c:v>
                </c:pt>
                <c:pt idx="107899">
                  <c:v>2.44671</c:v>
                </c:pt>
                <c:pt idx="107900">
                  <c:v>2.44673</c:v>
                </c:pt>
                <c:pt idx="107901">
                  <c:v>2.44676</c:v>
                </c:pt>
                <c:pt idx="107902">
                  <c:v>2.44678</c:v>
                </c:pt>
                <c:pt idx="107903">
                  <c:v>2.4468</c:v>
                </c:pt>
                <c:pt idx="107904">
                  <c:v>2.44683</c:v>
                </c:pt>
                <c:pt idx="107905">
                  <c:v>2.44685</c:v>
                </c:pt>
                <c:pt idx="107906">
                  <c:v>2.44687</c:v>
                </c:pt>
                <c:pt idx="107907">
                  <c:v>2.44689</c:v>
                </c:pt>
                <c:pt idx="107908">
                  <c:v>2.44692</c:v>
                </c:pt>
                <c:pt idx="107909">
                  <c:v>2.44694</c:v>
                </c:pt>
                <c:pt idx="107910">
                  <c:v>2.44696</c:v>
                </c:pt>
                <c:pt idx="107911">
                  <c:v>2.44698</c:v>
                </c:pt>
                <c:pt idx="107912">
                  <c:v>2.44701</c:v>
                </c:pt>
                <c:pt idx="107913">
                  <c:v>2.44703</c:v>
                </c:pt>
                <c:pt idx="107914">
                  <c:v>2.44705</c:v>
                </c:pt>
                <c:pt idx="107915">
                  <c:v>2.44707</c:v>
                </c:pt>
                <c:pt idx="107916">
                  <c:v>2.4471</c:v>
                </c:pt>
                <c:pt idx="107917">
                  <c:v>2.44712</c:v>
                </c:pt>
                <c:pt idx="107918">
                  <c:v>2.44714</c:v>
                </c:pt>
                <c:pt idx="107919">
                  <c:v>2.44717</c:v>
                </c:pt>
                <c:pt idx="107920">
                  <c:v>2.44719</c:v>
                </c:pt>
                <c:pt idx="107921">
                  <c:v>2.44721</c:v>
                </c:pt>
                <c:pt idx="107922">
                  <c:v>2.44723</c:v>
                </c:pt>
                <c:pt idx="107923">
                  <c:v>2.44726</c:v>
                </c:pt>
                <c:pt idx="107924">
                  <c:v>2.44728</c:v>
                </c:pt>
                <c:pt idx="107925">
                  <c:v>2.4473</c:v>
                </c:pt>
                <c:pt idx="107926">
                  <c:v>2.44732</c:v>
                </c:pt>
                <c:pt idx="107927">
                  <c:v>2.44735</c:v>
                </c:pt>
                <c:pt idx="107928">
                  <c:v>2.44737</c:v>
                </c:pt>
                <c:pt idx="107929">
                  <c:v>2.44739</c:v>
                </c:pt>
                <c:pt idx="107930">
                  <c:v>2.44741</c:v>
                </c:pt>
                <c:pt idx="107931">
                  <c:v>2.44744</c:v>
                </c:pt>
                <c:pt idx="107932">
                  <c:v>2.44746</c:v>
                </c:pt>
                <c:pt idx="107933">
                  <c:v>2.44748</c:v>
                </c:pt>
                <c:pt idx="107934">
                  <c:v>2.44751</c:v>
                </c:pt>
                <c:pt idx="107935">
                  <c:v>2.44753</c:v>
                </c:pt>
                <c:pt idx="107936">
                  <c:v>2.44755</c:v>
                </c:pt>
                <c:pt idx="107937">
                  <c:v>2.44757</c:v>
                </c:pt>
                <c:pt idx="107938">
                  <c:v>2.4476</c:v>
                </c:pt>
                <c:pt idx="107939">
                  <c:v>2.44762</c:v>
                </c:pt>
                <c:pt idx="107940">
                  <c:v>2.44764</c:v>
                </c:pt>
                <c:pt idx="107941">
                  <c:v>2.44766</c:v>
                </c:pt>
                <c:pt idx="107942">
                  <c:v>2.44769</c:v>
                </c:pt>
                <c:pt idx="107943">
                  <c:v>2.44771</c:v>
                </c:pt>
                <c:pt idx="107944">
                  <c:v>2.44773</c:v>
                </c:pt>
                <c:pt idx="107945">
                  <c:v>2.44775</c:v>
                </c:pt>
                <c:pt idx="107946">
                  <c:v>2.44778</c:v>
                </c:pt>
                <c:pt idx="107947">
                  <c:v>2.4478</c:v>
                </c:pt>
                <c:pt idx="107948">
                  <c:v>2.44782</c:v>
                </c:pt>
                <c:pt idx="107949">
                  <c:v>2.44785</c:v>
                </c:pt>
                <c:pt idx="107950">
                  <c:v>2.44787</c:v>
                </c:pt>
                <c:pt idx="107951">
                  <c:v>2.44789</c:v>
                </c:pt>
                <c:pt idx="107952">
                  <c:v>2.44791</c:v>
                </c:pt>
                <c:pt idx="107953">
                  <c:v>2.44794</c:v>
                </c:pt>
                <c:pt idx="107954">
                  <c:v>2.44796</c:v>
                </c:pt>
                <c:pt idx="107955">
                  <c:v>2.44798</c:v>
                </c:pt>
                <c:pt idx="107956">
                  <c:v>2.44801</c:v>
                </c:pt>
                <c:pt idx="107957">
                  <c:v>2.44803</c:v>
                </c:pt>
                <c:pt idx="107958">
                  <c:v>2.44805</c:v>
                </c:pt>
                <c:pt idx="107959">
                  <c:v>2.44807</c:v>
                </c:pt>
                <c:pt idx="107960">
                  <c:v>2.44809</c:v>
                </c:pt>
                <c:pt idx="107961">
                  <c:v>2.44812</c:v>
                </c:pt>
                <c:pt idx="107962">
                  <c:v>2.44814</c:v>
                </c:pt>
                <c:pt idx="107963">
                  <c:v>2.44816</c:v>
                </c:pt>
                <c:pt idx="107964">
                  <c:v>2.44819</c:v>
                </c:pt>
                <c:pt idx="107965">
                  <c:v>2.44821</c:v>
                </c:pt>
                <c:pt idx="107966">
                  <c:v>2.44823</c:v>
                </c:pt>
                <c:pt idx="107967">
                  <c:v>2.44825</c:v>
                </c:pt>
                <c:pt idx="107968">
                  <c:v>2.44828</c:v>
                </c:pt>
                <c:pt idx="107969">
                  <c:v>2.4483</c:v>
                </c:pt>
                <c:pt idx="107970">
                  <c:v>2.44832</c:v>
                </c:pt>
                <c:pt idx="107971">
                  <c:v>2.44835</c:v>
                </c:pt>
                <c:pt idx="107972">
                  <c:v>2.44837</c:v>
                </c:pt>
                <c:pt idx="107973">
                  <c:v>2.44839</c:v>
                </c:pt>
                <c:pt idx="107974">
                  <c:v>2.44841</c:v>
                </c:pt>
                <c:pt idx="107975">
                  <c:v>2.44843</c:v>
                </c:pt>
                <c:pt idx="107976">
                  <c:v>2.44846</c:v>
                </c:pt>
                <c:pt idx="107977">
                  <c:v>2.44848</c:v>
                </c:pt>
                <c:pt idx="107978">
                  <c:v>2.4485</c:v>
                </c:pt>
                <c:pt idx="107979">
                  <c:v>2.44853</c:v>
                </c:pt>
                <c:pt idx="107980">
                  <c:v>2.44855</c:v>
                </c:pt>
                <c:pt idx="107981">
                  <c:v>2.44857</c:v>
                </c:pt>
                <c:pt idx="107982">
                  <c:v>2.44859</c:v>
                </c:pt>
                <c:pt idx="107983">
                  <c:v>2.44862</c:v>
                </c:pt>
                <c:pt idx="107984">
                  <c:v>2.44864</c:v>
                </c:pt>
                <c:pt idx="107985">
                  <c:v>2.44866</c:v>
                </c:pt>
                <c:pt idx="107986">
                  <c:v>2.44868</c:v>
                </c:pt>
                <c:pt idx="107987">
                  <c:v>2.44871</c:v>
                </c:pt>
                <c:pt idx="107988">
                  <c:v>2.44873</c:v>
                </c:pt>
                <c:pt idx="107989">
                  <c:v>2.44875</c:v>
                </c:pt>
                <c:pt idx="107990">
                  <c:v>2.44878</c:v>
                </c:pt>
                <c:pt idx="107991">
                  <c:v>2.4488</c:v>
                </c:pt>
                <c:pt idx="107992">
                  <c:v>2.44882</c:v>
                </c:pt>
                <c:pt idx="107993">
                  <c:v>2.44884</c:v>
                </c:pt>
                <c:pt idx="107994">
                  <c:v>2.44887</c:v>
                </c:pt>
                <c:pt idx="107995">
                  <c:v>2.44889</c:v>
                </c:pt>
                <c:pt idx="107996">
                  <c:v>2.44891</c:v>
                </c:pt>
                <c:pt idx="107997">
                  <c:v>2.44893</c:v>
                </c:pt>
                <c:pt idx="107998">
                  <c:v>2.44896</c:v>
                </c:pt>
                <c:pt idx="107999">
                  <c:v>2.44898</c:v>
                </c:pt>
                <c:pt idx="108000">
                  <c:v>2.449</c:v>
                </c:pt>
                <c:pt idx="108001">
                  <c:v>2.44902</c:v>
                </c:pt>
                <c:pt idx="108002">
                  <c:v>2.44905</c:v>
                </c:pt>
                <c:pt idx="108003">
                  <c:v>2.44907</c:v>
                </c:pt>
                <c:pt idx="108004">
                  <c:v>2.44909</c:v>
                </c:pt>
                <c:pt idx="108005">
                  <c:v>2.44912</c:v>
                </c:pt>
                <c:pt idx="108006">
                  <c:v>2.44914</c:v>
                </c:pt>
                <c:pt idx="108007">
                  <c:v>2.44916</c:v>
                </c:pt>
                <c:pt idx="108008">
                  <c:v>2.44918</c:v>
                </c:pt>
                <c:pt idx="108009">
                  <c:v>2.44921</c:v>
                </c:pt>
                <c:pt idx="108010">
                  <c:v>2.44923</c:v>
                </c:pt>
                <c:pt idx="108011">
                  <c:v>2.44925</c:v>
                </c:pt>
                <c:pt idx="108012">
                  <c:v>2.44927</c:v>
                </c:pt>
                <c:pt idx="108013">
                  <c:v>2.4493</c:v>
                </c:pt>
                <c:pt idx="108014">
                  <c:v>2.44932</c:v>
                </c:pt>
                <c:pt idx="108015">
                  <c:v>2.44934</c:v>
                </c:pt>
                <c:pt idx="108016">
                  <c:v>2.44936</c:v>
                </c:pt>
                <c:pt idx="108017">
                  <c:v>2.44939</c:v>
                </c:pt>
                <c:pt idx="108018">
                  <c:v>2.44941</c:v>
                </c:pt>
                <c:pt idx="108019">
                  <c:v>2.44943</c:v>
                </c:pt>
                <c:pt idx="108020">
                  <c:v>2.44946</c:v>
                </c:pt>
                <c:pt idx="108021">
                  <c:v>2.44948</c:v>
                </c:pt>
                <c:pt idx="108022">
                  <c:v>2.4495</c:v>
                </c:pt>
                <c:pt idx="108023">
                  <c:v>2.44952</c:v>
                </c:pt>
                <c:pt idx="108024">
                  <c:v>2.44955</c:v>
                </c:pt>
                <c:pt idx="108025">
                  <c:v>2.44957</c:v>
                </c:pt>
                <c:pt idx="108026">
                  <c:v>2.44959</c:v>
                </c:pt>
                <c:pt idx="108027">
                  <c:v>2.44962</c:v>
                </c:pt>
                <c:pt idx="108028">
                  <c:v>2.44964</c:v>
                </c:pt>
                <c:pt idx="108029">
                  <c:v>2.44966</c:v>
                </c:pt>
                <c:pt idx="108030">
                  <c:v>2.44968</c:v>
                </c:pt>
                <c:pt idx="108031">
                  <c:v>2.4497</c:v>
                </c:pt>
                <c:pt idx="108032">
                  <c:v>2.44973</c:v>
                </c:pt>
                <c:pt idx="108033">
                  <c:v>2.44975</c:v>
                </c:pt>
                <c:pt idx="108034">
                  <c:v>2.44977</c:v>
                </c:pt>
                <c:pt idx="108035">
                  <c:v>2.4498</c:v>
                </c:pt>
                <c:pt idx="108036">
                  <c:v>2.44982</c:v>
                </c:pt>
                <c:pt idx="108037">
                  <c:v>2.44984</c:v>
                </c:pt>
                <c:pt idx="108038">
                  <c:v>2.44986</c:v>
                </c:pt>
                <c:pt idx="108039">
                  <c:v>2.44989</c:v>
                </c:pt>
                <c:pt idx="108040">
                  <c:v>2.44991</c:v>
                </c:pt>
                <c:pt idx="108041">
                  <c:v>2.44993</c:v>
                </c:pt>
                <c:pt idx="108042">
                  <c:v>2.44996</c:v>
                </c:pt>
                <c:pt idx="108043">
                  <c:v>2.44998</c:v>
                </c:pt>
                <c:pt idx="108044">
                  <c:v>2.45</c:v>
                </c:pt>
                <c:pt idx="108045">
                  <c:v>2.45002</c:v>
                </c:pt>
                <c:pt idx="108046">
                  <c:v>2.45004</c:v>
                </c:pt>
                <c:pt idx="108047">
                  <c:v>2.45007</c:v>
                </c:pt>
                <c:pt idx="108048">
                  <c:v>2.45009</c:v>
                </c:pt>
                <c:pt idx="108049">
                  <c:v>2.45011</c:v>
                </c:pt>
                <c:pt idx="108050">
                  <c:v>2.45014</c:v>
                </c:pt>
                <c:pt idx="108051">
                  <c:v>2.45016</c:v>
                </c:pt>
                <c:pt idx="108052">
                  <c:v>2.45018</c:v>
                </c:pt>
                <c:pt idx="108053">
                  <c:v>2.4502</c:v>
                </c:pt>
                <c:pt idx="108054">
                  <c:v>2.45023</c:v>
                </c:pt>
                <c:pt idx="108055">
                  <c:v>2.45025</c:v>
                </c:pt>
                <c:pt idx="108056">
                  <c:v>2.45027</c:v>
                </c:pt>
                <c:pt idx="108057">
                  <c:v>2.4503</c:v>
                </c:pt>
                <c:pt idx="108058">
                  <c:v>2.45032</c:v>
                </c:pt>
                <c:pt idx="108059">
                  <c:v>2.45034</c:v>
                </c:pt>
                <c:pt idx="108060">
                  <c:v>2.45036</c:v>
                </c:pt>
                <c:pt idx="108061">
                  <c:v>2.45038</c:v>
                </c:pt>
                <c:pt idx="108062">
                  <c:v>2.45041</c:v>
                </c:pt>
                <c:pt idx="108063">
                  <c:v>2.45043</c:v>
                </c:pt>
                <c:pt idx="108064">
                  <c:v>2.45045</c:v>
                </c:pt>
                <c:pt idx="108065">
                  <c:v>2.45048</c:v>
                </c:pt>
                <c:pt idx="108066">
                  <c:v>2.4505</c:v>
                </c:pt>
                <c:pt idx="108067">
                  <c:v>2.45052</c:v>
                </c:pt>
                <c:pt idx="108068">
                  <c:v>2.45054</c:v>
                </c:pt>
                <c:pt idx="108069">
                  <c:v>2.45057</c:v>
                </c:pt>
                <c:pt idx="108070">
                  <c:v>2.45059</c:v>
                </c:pt>
                <c:pt idx="108071">
                  <c:v>2.45061</c:v>
                </c:pt>
                <c:pt idx="108072">
                  <c:v>2.45064</c:v>
                </c:pt>
                <c:pt idx="108073">
                  <c:v>2.45066</c:v>
                </c:pt>
                <c:pt idx="108074">
                  <c:v>2.45068</c:v>
                </c:pt>
                <c:pt idx="108075">
                  <c:v>2.4507</c:v>
                </c:pt>
                <c:pt idx="108076">
                  <c:v>2.45073</c:v>
                </c:pt>
                <c:pt idx="108077">
                  <c:v>2.45075</c:v>
                </c:pt>
                <c:pt idx="108078">
                  <c:v>2.45077</c:v>
                </c:pt>
                <c:pt idx="108079">
                  <c:v>2.45079</c:v>
                </c:pt>
                <c:pt idx="108080">
                  <c:v>2.45082</c:v>
                </c:pt>
                <c:pt idx="108081">
                  <c:v>2.45084</c:v>
                </c:pt>
                <c:pt idx="108082">
                  <c:v>2.45086</c:v>
                </c:pt>
                <c:pt idx="108083">
                  <c:v>2.45088</c:v>
                </c:pt>
                <c:pt idx="108084">
                  <c:v>2.45091</c:v>
                </c:pt>
                <c:pt idx="108085">
                  <c:v>2.45093</c:v>
                </c:pt>
                <c:pt idx="108086">
                  <c:v>2.45095</c:v>
                </c:pt>
                <c:pt idx="108087">
                  <c:v>2.45098</c:v>
                </c:pt>
                <c:pt idx="108088">
                  <c:v>2.451</c:v>
                </c:pt>
                <c:pt idx="108089">
                  <c:v>2.45102</c:v>
                </c:pt>
                <c:pt idx="108090">
                  <c:v>2.45104</c:v>
                </c:pt>
                <c:pt idx="108091">
                  <c:v>2.45107</c:v>
                </c:pt>
                <c:pt idx="108092">
                  <c:v>2.45109</c:v>
                </c:pt>
                <c:pt idx="108093">
                  <c:v>2.45111</c:v>
                </c:pt>
                <c:pt idx="108094">
                  <c:v>2.45113</c:v>
                </c:pt>
                <c:pt idx="108095">
                  <c:v>2.45116</c:v>
                </c:pt>
                <c:pt idx="108096">
                  <c:v>2.45118</c:v>
                </c:pt>
                <c:pt idx="108097">
                  <c:v>2.4512</c:v>
                </c:pt>
                <c:pt idx="108098">
                  <c:v>2.45122</c:v>
                </c:pt>
                <c:pt idx="108099">
                  <c:v>2.45125</c:v>
                </c:pt>
                <c:pt idx="108100">
                  <c:v>2.45127</c:v>
                </c:pt>
                <c:pt idx="108101">
                  <c:v>2.45129</c:v>
                </c:pt>
                <c:pt idx="108102">
                  <c:v>2.45132</c:v>
                </c:pt>
                <c:pt idx="108103">
                  <c:v>2.45134</c:v>
                </c:pt>
                <c:pt idx="108104">
                  <c:v>2.45136</c:v>
                </c:pt>
                <c:pt idx="108105">
                  <c:v>2.45138</c:v>
                </c:pt>
                <c:pt idx="108106">
                  <c:v>2.45141</c:v>
                </c:pt>
                <c:pt idx="108107">
                  <c:v>2.45143</c:v>
                </c:pt>
                <c:pt idx="108108">
                  <c:v>2.45145</c:v>
                </c:pt>
                <c:pt idx="108109">
                  <c:v>2.45147</c:v>
                </c:pt>
                <c:pt idx="108110">
                  <c:v>2.4515</c:v>
                </c:pt>
                <c:pt idx="108111">
                  <c:v>2.45152</c:v>
                </c:pt>
                <c:pt idx="108112">
                  <c:v>2.45154</c:v>
                </c:pt>
                <c:pt idx="108113">
                  <c:v>2.45156</c:v>
                </c:pt>
                <c:pt idx="108114">
                  <c:v>2.45159</c:v>
                </c:pt>
                <c:pt idx="108115">
                  <c:v>2.45161</c:v>
                </c:pt>
                <c:pt idx="108116">
                  <c:v>2.45163</c:v>
                </c:pt>
                <c:pt idx="108117">
                  <c:v>2.45166</c:v>
                </c:pt>
                <c:pt idx="108118">
                  <c:v>2.45168</c:v>
                </c:pt>
                <c:pt idx="108119">
                  <c:v>2.4517</c:v>
                </c:pt>
                <c:pt idx="108120">
                  <c:v>2.45172</c:v>
                </c:pt>
                <c:pt idx="108121">
                  <c:v>2.45175</c:v>
                </c:pt>
                <c:pt idx="108122">
                  <c:v>2.45177</c:v>
                </c:pt>
                <c:pt idx="108123">
                  <c:v>2.45179</c:v>
                </c:pt>
                <c:pt idx="108124">
                  <c:v>2.45181</c:v>
                </c:pt>
                <c:pt idx="108125">
                  <c:v>2.45184</c:v>
                </c:pt>
                <c:pt idx="108126">
                  <c:v>2.45186</c:v>
                </c:pt>
                <c:pt idx="108127">
                  <c:v>2.45188</c:v>
                </c:pt>
                <c:pt idx="108128">
                  <c:v>2.45191</c:v>
                </c:pt>
                <c:pt idx="108129">
                  <c:v>2.45193</c:v>
                </c:pt>
                <c:pt idx="108130">
                  <c:v>2.45195</c:v>
                </c:pt>
                <c:pt idx="108131">
                  <c:v>2.45197</c:v>
                </c:pt>
                <c:pt idx="108132">
                  <c:v>2.452</c:v>
                </c:pt>
                <c:pt idx="108133">
                  <c:v>2.45202</c:v>
                </c:pt>
                <c:pt idx="108134">
                  <c:v>2.45204</c:v>
                </c:pt>
                <c:pt idx="108135">
                  <c:v>2.45206</c:v>
                </c:pt>
                <c:pt idx="108136">
                  <c:v>2.45209</c:v>
                </c:pt>
                <c:pt idx="108137">
                  <c:v>2.45211</c:v>
                </c:pt>
                <c:pt idx="108138">
                  <c:v>2.45213</c:v>
                </c:pt>
                <c:pt idx="108139">
                  <c:v>2.45215</c:v>
                </c:pt>
                <c:pt idx="108140">
                  <c:v>2.45218</c:v>
                </c:pt>
                <c:pt idx="108141">
                  <c:v>2.4522</c:v>
                </c:pt>
                <c:pt idx="108142">
                  <c:v>2.45222</c:v>
                </c:pt>
                <c:pt idx="108143">
                  <c:v>2.45225</c:v>
                </c:pt>
                <c:pt idx="108144">
                  <c:v>2.45227</c:v>
                </c:pt>
                <c:pt idx="108145">
                  <c:v>2.45229</c:v>
                </c:pt>
                <c:pt idx="108146">
                  <c:v>2.45231</c:v>
                </c:pt>
                <c:pt idx="108147">
                  <c:v>2.45234</c:v>
                </c:pt>
                <c:pt idx="108148">
                  <c:v>2.45236</c:v>
                </c:pt>
                <c:pt idx="108149">
                  <c:v>2.45238</c:v>
                </c:pt>
                <c:pt idx="108150">
                  <c:v>2.4524</c:v>
                </c:pt>
                <c:pt idx="108151">
                  <c:v>2.45243</c:v>
                </c:pt>
                <c:pt idx="108152">
                  <c:v>2.45245</c:v>
                </c:pt>
                <c:pt idx="108153">
                  <c:v>2.45247</c:v>
                </c:pt>
                <c:pt idx="108154">
                  <c:v>2.45249</c:v>
                </c:pt>
                <c:pt idx="108155">
                  <c:v>2.45252</c:v>
                </c:pt>
                <c:pt idx="108156">
                  <c:v>2.45254</c:v>
                </c:pt>
                <c:pt idx="108157">
                  <c:v>2.45256</c:v>
                </c:pt>
                <c:pt idx="108158">
                  <c:v>2.45259</c:v>
                </c:pt>
                <c:pt idx="108159">
                  <c:v>2.45261</c:v>
                </c:pt>
                <c:pt idx="108160">
                  <c:v>2.45263</c:v>
                </c:pt>
                <c:pt idx="108161">
                  <c:v>2.45265</c:v>
                </c:pt>
                <c:pt idx="108162">
                  <c:v>2.45268</c:v>
                </c:pt>
                <c:pt idx="108163">
                  <c:v>2.4527</c:v>
                </c:pt>
                <c:pt idx="108164">
                  <c:v>2.45272</c:v>
                </c:pt>
                <c:pt idx="108165">
                  <c:v>2.45274</c:v>
                </c:pt>
                <c:pt idx="108166">
                  <c:v>2.45277</c:v>
                </c:pt>
                <c:pt idx="108167">
                  <c:v>2.45279</c:v>
                </c:pt>
                <c:pt idx="108168">
                  <c:v>2.45281</c:v>
                </c:pt>
                <c:pt idx="108169">
                  <c:v>2.45283</c:v>
                </c:pt>
                <c:pt idx="108170">
                  <c:v>2.45286</c:v>
                </c:pt>
                <c:pt idx="108171">
                  <c:v>2.45288</c:v>
                </c:pt>
                <c:pt idx="108172">
                  <c:v>2.4529</c:v>
                </c:pt>
                <c:pt idx="108173">
                  <c:v>2.45293</c:v>
                </c:pt>
                <c:pt idx="108174">
                  <c:v>2.45295</c:v>
                </c:pt>
                <c:pt idx="108175">
                  <c:v>2.45297</c:v>
                </c:pt>
                <c:pt idx="108176">
                  <c:v>2.45299</c:v>
                </c:pt>
                <c:pt idx="108177">
                  <c:v>2.45302</c:v>
                </c:pt>
                <c:pt idx="108178">
                  <c:v>2.45304</c:v>
                </c:pt>
                <c:pt idx="108179">
                  <c:v>2.45306</c:v>
                </c:pt>
                <c:pt idx="108180">
                  <c:v>2.45308</c:v>
                </c:pt>
                <c:pt idx="108181">
                  <c:v>2.45311</c:v>
                </c:pt>
                <c:pt idx="108182">
                  <c:v>2.45313</c:v>
                </c:pt>
                <c:pt idx="108183">
                  <c:v>2.45315</c:v>
                </c:pt>
                <c:pt idx="108184">
                  <c:v>2.45317</c:v>
                </c:pt>
                <c:pt idx="108185">
                  <c:v>2.4532</c:v>
                </c:pt>
                <c:pt idx="108186">
                  <c:v>2.45322</c:v>
                </c:pt>
                <c:pt idx="108187">
                  <c:v>2.45324</c:v>
                </c:pt>
                <c:pt idx="108188">
                  <c:v>2.45327</c:v>
                </c:pt>
                <c:pt idx="108189">
                  <c:v>2.45329</c:v>
                </c:pt>
                <c:pt idx="108190">
                  <c:v>2.45331</c:v>
                </c:pt>
                <c:pt idx="108191">
                  <c:v>2.45333</c:v>
                </c:pt>
                <c:pt idx="108192">
                  <c:v>2.45336</c:v>
                </c:pt>
                <c:pt idx="108193">
                  <c:v>2.45338</c:v>
                </c:pt>
                <c:pt idx="108194">
                  <c:v>2.4534</c:v>
                </c:pt>
                <c:pt idx="108195">
                  <c:v>2.45342</c:v>
                </c:pt>
                <c:pt idx="108196">
                  <c:v>2.45345</c:v>
                </c:pt>
                <c:pt idx="108197">
                  <c:v>2.45347</c:v>
                </c:pt>
                <c:pt idx="108198">
                  <c:v>2.45349</c:v>
                </c:pt>
                <c:pt idx="108199">
                  <c:v>2.45351</c:v>
                </c:pt>
                <c:pt idx="108200">
                  <c:v>2.45354</c:v>
                </c:pt>
                <c:pt idx="108201">
                  <c:v>2.45356</c:v>
                </c:pt>
                <c:pt idx="108202">
                  <c:v>2.45358</c:v>
                </c:pt>
                <c:pt idx="108203">
                  <c:v>2.45361</c:v>
                </c:pt>
                <c:pt idx="108204">
                  <c:v>2.45363</c:v>
                </c:pt>
                <c:pt idx="108205">
                  <c:v>2.45365</c:v>
                </c:pt>
                <c:pt idx="108206">
                  <c:v>2.45367</c:v>
                </c:pt>
                <c:pt idx="108207">
                  <c:v>2.4537</c:v>
                </c:pt>
                <c:pt idx="108208">
                  <c:v>2.45372</c:v>
                </c:pt>
                <c:pt idx="108209">
                  <c:v>2.45374</c:v>
                </c:pt>
                <c:pt idx="108210">
                  <c:v>2.45376</c:v>
                </c:pt>
                <c:pt idx="108211">
                  <c:v>2.45379</c:v>
                </c:pt>
                <c:pt idx="108212">
                  <c:v>2.45381</c:v>
                </c:pt>
                <c:pt idx="108213">
                  <c:v>2.45383</c:v>
                </c:pt>
                <c:pt idx="108214">
                  <c:v>2.45385</c:v>
                </c:pt>
                <c:pt idx="108215">
                  <c:v>2.45388</c:v>
                </c:pt>
                <c:pt idx="108216">
                  <c:v>2.4539</c:v>
                </c:pt>
                <c:pt idx="108217">
                  <c:v>2.45392</c:v>
                </c:pt>
                <c:pt idx="108218">
                  <c:v>2.45395</c:v>
                </c:pt>
                <c:pt idx="108219">
                  <c:v>2.45397</c:v>
                </c:pt>
                <c:pt idx="108220">
                  <c:v>2.45399</c:v>
                </c:pt>
                <c:pt idx="108221">
                  <c:v>2.45401</c:v>
                </c:pt>
                <c:pt idx="108222">
                  <c:v>2.45404</c:v>
                </c:pt>
                <c:pt idx="108223">
                  <c:v>2.45406</c:v>
                </c:pt>
                <c:pt idx="108224">
                  <c:v>2.45408</c:v>
                </c:pt>
                <c:pt idx="108225">
                  <c:v>2.4541</c:v>
                </c:pt>
                <c:pt idx="108226">
                  <c:v>2.45413</c:v>
                </c:pt>
                <c:pt idx="108227">
                  <c:v>2.45415</c:v>
                </c:pt>
                <c:pt idx="108228">
                  <c:v>2.45417</c:v>
                </c:pt>
                <c:pt idx="108229">
                  <c:v>2.45419</c:v>
                </c:pt>
                <c:pt idx="108230">
                  <c:v>2.45422</c:v>
                </c:pt>
                <c:pt idx="108231">
                  <c:v>2.45424</c:v>
                </c:pt>
                <c:pt idx="108232">
                  <c:v>2.45426</c:v>
                </c:pt>
                <c:pt idx="108233">
                  <c:v>2.45429</c:v>
                </c:pt>
                <c:pt idx="108234">
                  <c:v>2.45431</c:v>
                </c:pt>
                <c:pt idx="108235">
                  <c:v>2.45433</c:v>
                </c:pt>
                <c:pt idx="108236">
                  <c:v>2.45435</c:v>
                </c:pt>
                <c:pt idx="108237">
                  <c:v>2.45438</c:v>
                </c:pt>
                <c:pt idx="108238">
                  <c:v>2.4544</c:v>
                </c:pt>
                <c:pt idx="108239">
                  <c:v>2.45442</c:v>
                </c:pt>
                <c:pt idx="108240">
                  <c:v>2.45444</c:v>
                </c:pt>
                <c:pt idx="108241">
                  <c:v>2.45447</c:v>
                </c:pt>
                <c:pt idx="108242">
                  <c:v>2.45449</c:v>
                </c:pt>
                <c:pt idx="108243">
                  <c:v>2.45451</c:v>
                </c:pt>
                <c:pt idx="108244">
                  <c:v>2.45453</c:v>
                </c:pt>
                <c:pt idx="108245">
                  <c:v>2.45456</c:v>
                </c:pt>
                <c:pt idx="108246">
                  <c:v>2.45458</c:v>
                </c:pt>
                <c:pt idx="108247">
                  <c:v>2.4546</c:v>
                </c:pt>
                <c:pt idx="108248">
                  <c:v>2.45463</c:v>
                </c:pt>
                <c:pt idx="108249">
                  <c:v>2.45465</c:v>
                </c:pt>
                <c:pt idx="108250">
                  <c:v>2.45467</c:v>
                </c:pt>
                <c:pt idx="108251">
                  <c:v>2.45469</c:v>
                </c:pt>
                <c:pt idx="108252">
                  <c:v>2.45472</c:v>
                </c:pt>
                <c:pt idx="108253">
                  <c:v>2.45474</c:v>
                </c:pt>
                <c:pt idx="108254">
                  <c:v>2.45476</c:v>
                </c:pt>
                <c:pt idx="108255">
                  <c:v>2.45479</c:v>
                </c:pt>
                <c:pt idx="108256">
                  <c:v>2.45481</c:v>
                </c:pt>
                <c:pt idx="108257">
                  <c:v>2.45483</c:v>
                </c:pt>
                <c:pt idx="108258">
                  <c:v>2.45485</c:v>
                </c:pt>
                <c:pt idx="108259">
                  <c:v>2.45487</c:v>
                </c:pt>
                <c:pt idx="108260">
                  <c:v>2.4549</c:v>
                </c:pt>
                <c:pt idx="108261">
                  <c:v>2.45492</c:v>
                </c:pt>
                <c:pt idx="108262">
                  <c:v>2.45494</c:v>
                </c:pt>
                <c:pt idx="108263">
                  <c:v>2.45497</c:v>
                </c:pt>
                <c:pt idx="108264">
                  <c:v>2.45499</c:v>
                </c:pt>
                <c:pt idx="108265">
                  <c:v>2.45501</c:v>
                </c:pt>
                <c:pt idx="108266">
                  <c:v>2.45503</c:v>
                </c:pt>
                <c:pt idx="108267">
                  <c:v>2.45506</c:v>
                </c:pt>
                <c:pt idx="108268">
                  <c:v>2.45508</c:v>
                </c:pt>
                <c:pt idx="108269">
                  <c:v>2.4551</c:v>
                </c:pt>
                <c:pt idx="108270">
                  <c:v>2.45512</c:v>
                </c:pt>
                <c:pt idx="108271">
                  <c:v>2.45515</c:v>
                </c:pt>
                <c:pt idx="108272">
                  <c:v>2.45517</c:v>
                </c:pt>
                <c:pt idx="108273">
                  <c:v>2.45519</c:v>
                </c:pt>
                <c:pt idx="108274">
                  <c:v>2.45521</c:v>
                </c:pt>
                <c:pt idx="108275">
                  <c:v>2.45524</c:v>
                </c:pt>
                <c:pt idx="108276">
                  <c:v>2.45526</c:v>
                </c:pt>
                <c:pt idx="108277">
                  <c:v>2.45528</c:v>
                </c:pt>
                <c:pt idx="108278">
                  <c:v>2.45531</c:v>
                </c:pt>
                <c:pt idx="108279">
                  <c:v>2.45533</c:v>
                </c:pt>
                <c:pt idx="108280">
                  <c:v>2.45535</c:v>
                </c:pt>
                <c:pt idx="108281">
                  <c:v>2.45537</c:v>
                </c:pt>
                <c:pt idx="108282">
                  <c:v>2.4554</c:v>
                </c:pt>
                <c:pt idx="108283">
                  <c:v>2.45542</c:v>
                </c:pt>
                <c:pt idx="108284">
                  <c:v>2.45544</c:v>
                </c:pt>
                <c:pt idx="108285">
                  <c:v>2.45546</c:v>
                </c:pt>
                <c:pt idx="108286">
                  <c:v>2.45549</c:v>
                </c:pt>
                <c:pt idx="108287">
                  <c:v>2.45551</c:v>
                </c:pt>
                <c:pt idx="108288">
                  <c:v>2.45553</c:v>
                </c:pt>
                <c:pt idx="108289">
                  <c:v>2.45556</c:v>
                </c:pt>
                <c:pt idx="108290">
                  <c:v>2.45558</c:v>
                </c:pt>
                <c:pt idx="108291">
                  <c:v>2.4556</c:v>
                </c:pt>
                <c:pt idx="108292">
                  <c:v>2.45562</c:v>
                </c:pt>
                <c:pt idx="108293">
                  <c:v>2.45565</c:v>
                </c:pt>
                <c:pt idx="108294">
                  <c:v>2.45567</c:v>
                </c:pt>
                <c:pt idx="108295">
                  <c:v>2.45569</c:v>
                </c:pt>
                <c:pt idx="108296">
                  <c:v>2.45571</c:v>
                </c:pt>
                <c:pt idx="108297">
                  <c:v>2.45574</c:v>
                </c:pt>
                <c:pt idx="108298">
                  <c:v>2.45576</c:v>
                </c:pt>
                <c:pt idx="108299">
                  <c:v>2.45578</c:v>
                </c:pt>
                <c:pt idx="108300">
                  <c:v>2.4558</c:v>
                </c:pt>
                <c:pt idx="108301">
                  <c:v>2.45583</c:v>
                </c:pt>
                <c:pt idx="108302">
                  <c:v>2.45585</c:v>
                </c:pt>
                <c:pt idx="108303">
                  <c:v>2.45587</c:v>
                </c:pt>
                <c:pt idx="108304">
                  <c:v>2.4559</c:v>
                </c:pt>
                <c:pt idx="108305">
                  <c:v>2.45592</c:v>
                </c:pt>
                <c:pt idx="108306">
                  <c:v>2.45594</c:v>
                </c:pt>
                <c:pt idx="108307">
                  <c:v>2.45596</c:v>
                </c:pt>
                <c:pt idx="108308">
                  <c:v>2.45599</c:v>
                </c:pt>
                <c:pt idx="108309">
                  <c:v>2.45601</c:v>
                </c:pt>
                <c:pt idx="108310">
                  <c:v>2.45603</c:v>
                </c:pt>
                <c:pt idx="108311">
                  <c:v>2.45605</c:v>
                </c:pt>
                <c:pt idx="108312">
                  <c:v>2.45608</c:v>
                </c:pt>
                <c:pt idx="108313">
                  <c:v>2.4561</c:v>
                </c:pt>
                <c:pt idx="108314">
                  <c:v>2.45612</c:v>
                </c:pt>
                <c:pt idx="108315">
                  <c:v>2.45614</c:v>
                </c:pt>
                <c:pt idx="108316">
                  <c:v>2.45617</c:v>
                </c:pt>
                <c:pt idx="108317">
                  <c:v>2.45619</c:v>
                </c:pt>
                <c:pt idx="108318">
                  <c:v>2.45621</c:v>
                </c:pt>
                <c:pt idx="108319">
                  <c:v>2.45624</c:v>
                </c:pt>
                <c:pt idx="108320">
                  <c:v>2.45626</c:v>
                </c:pt>
                <c:pt idx="108321">
                  <c:v>2.45628</c:v>
                </c:pt>
                <c:pt idx="108322">
                  <c:v>2.4563</c:v>
                </c:pt>
                <c:pt idx="108323">
                  <c:v>2.45633</c:v>
                </c:pt>
                <c:pt idx="108324">
                  <c:v>2.45635</c:v>
                </c:pt>
                <c:pt idx="108325">
                  <c:v>2.45637</c:v>
                </c:pt>
                <c:pt idx="108326">
                  <c:v>2.4564</c:v>
                </c:pt>
                <c:pt idx="108327">
                  <c:v>2.45642</c:v>
                </c:pt>
                <c:pt idx="108328">
                  <c:v>2.45644</c:v>
                </c:pt>
                <c:pt idx="108329">
                  <c:v>2.45646</c:v>
                </c:pt>
                <c:pt idx="108330">
                  <c:v>2.45648</c:v>
                </c:pt>
                <c:pt idx="108331">
                  <c:v>2.45651</c:v>
                </c:pt>
                <c:pt idx="108332">
                  <c:v>2.45653</c:v>
                </c:pt>
                <c:pt idx="108333">
                  <c:v>2.45655</c:v>
                </c:pt>
                <c:pt idx="108334">
                  <c:v>2.45658</c:v>
                </c:pt>
                <c:pt idx="108335">
                  <c:v>2.4566</c:v>
                </c:pt>
                <c:pt idx="108336">
                  <c:v>2.45662</c:v>
                </c:pt>
                <c:pt idx="108337">
                  <c:v>2.45664</c:v>
                </c:pt>
                <c:pt idx="108338">
                  <c:v>2.45667</c:v>
                </c:pt>
                <c:pt idx="108339">
                  <c:v>2.45669</c:v>
                </c:pt>
                <c:pt idx="108340">
                  <c:v>2.45671</c:v>
                </c:pt>
                <c:pt idx="108341">
                  <c:v>2.45674</c:v>
                </c:pt>
                <c:pt idx="108342">
                  <c:v>2.45676</c:v>
                </c:pt>
                <c:pt idx="108343">
                  <c:v>2.45678</c:v>
                </c:pt>
                <c:pt idx="108344">
                  <c:v>2.4568</c:v>
                </c:pt>
                <c:pt idx="108345">
                  <c:v>2.45682</c:v>
                </c:pt>
                <c:pt idx="108346">
                  <c:v>2.45685</c:v>
                </c:pt>
                <c:pt idx="108347">
                  <c:v>2.45687</c:v>
                </c:pt>
                <c:pt idx="108348">
                  <c:v>2.45689</c:v>
                </c:pt>
                <c:pt idx="108349">
                  <c:v>2.45692</c:v>
                </c:pt>
                <c:pt idx="108350">
                  <c:v>2.45694</c:v>
                </c:pt>
                <c:pt idx="108351">
                  <c:v>2.45696</c:v>
                </c:pt>
                <c:pt idx="108352">
                  <c:v>2.45698</c:v>
                </c:pt>
                <c:pt idx="108353">
                  <c:v>2.45701</c:v>
                </c:pt>
                <c:pt idx="108354">
                  <c:v>2.45703</c:v>
                </c:pt>
                <c:pt idx="108355">
                  <c:v>2.45705</c:v>
                </c:pt>
                <c:pt idx="108356">
                  <c:v>2.45708</c:v>
                </c:pt>
                <c:pt idx="108357">
                  <c:v>2.4571</c:v>
                </c:pt>
                <c:pt idx="108358">
                  <c:v>2.45712</c:v>
                </c:pt>
                <c:pt idx="108359">
                  <c:v>2.45714</c:v>
                </c:pt>
                <c:pt idx="108360">
                  <c:v>2.45717</c:v>
                </c:pt>
                <c:pt idx="108361">
                  <c:v>2.45719</c:v>
                </c:pt>
                <c:pt idx="108362">
                  <c:v>2.45721</c:v>
                </c:pt>
                <c:pt idx="108363">
                  <c:v>2.45723</c:v>
                </c:pt>
                <c:pt idx="108364">
                  <c:v>2.45726</c:v>
                </c:pt>
                <c:pt idx="108365">
                  <c:v>2.45728</c:v>
                </c:pt>
                <c:pt idx="108366">
                  <c:v>2.4573</c:v>
                </c:pt>
                <c:pt idx="108367">
                  <c:v>2.45732</c:v>
                </c:pt>
                <c:pt idx="108368">
                  <c:v>2.45735</c:v>
                </c:pt>
                <c:pt idx="108369">
                  <c:v>2.45737</c:v>
                </c:pt>
                <c:pt idx="108370">
                  <c:v>2.45739</c:v>
                </c:pt>
                <c:pt idx="108371">
                  <c:v>2.45742</c:v>
                </c:pt>
                <c:pt idx="108372">
                  <c:v>2.45744</c:v>
                </c:pt>
                <c:pt idx="108373">
                  <c:v>2.45746</c:v>
                </c:pt>
                <c:pt idx="108374">
                  <c:v>2.45748</c:v>
                </c:pt>
                <c:pt idx="108375">
                  <c:v>2.45751</c:v>
                </c:pt>
                <c:pt idx="108376">
                  <c:v>2.45753</c:v>
                </c:pt>
                <c:pt idx="108377">
                  <c:v>2.45755</c:v>
                </c:pt>
                <c:pt idx="108378">
                  <c:v>2.45757</c:v>
                </c:pt>
                <c:pt idx="108379">
                  <c:v>2.4576</c:v>
                </c:pt>
                <c:pt idx="108380">
                  <c:v>2.45762</c:v>
                </c:pt>
                <c:pt idx="108381">
                  <c:v>2.45764</c:v>
                </c:pt>
                <c:pt idx="108382">
                  <c:v>2.45766</c:v>
                </c:pt>
                <c:pt idx="108383">
                  <c:v>2.45769</c:v>
                </c:pt>
                <c:pt idx="108384">
                  <c:v>2.45771</c:v>
                </c:pt>
                <c:pt idx="108385">
                  <c:v>2.45773</c:v>
                </c:pt>
                <c:pt idx="108386">
                  <c:v>2.45776</c:v>
                </c:pt>
                <c:pt idx="108387">
                  <c:v>2.45778</c:v>
                </c:pt>
                <c:pt idx="108388">
                  <c:v>2.4578</c:v>
                </c:pt>
                <c:pt idx="108389">
                  <c:v>2.45782</c:v>
                </c:pt>
                <c:pt idx="108390">
                  <c:v>2.45785</c:v>
                </c:pt>
                <c:pt idx="108391">
                  <c:v>2.45787</c:v>
                </c:pt>
                <c:pt idx="108392">
                  <c:v>2.45789</c:v>
                </c:pt>
                <c:pt idx="108393">
                  <c:v>2.45791</c:v>
                </c:pt>
                <c:pt idx="108394">
                  <c:v>2.45794</c:v>
                </c:pt>
                <c:pt idx="108395">
                  <c:v>2.45796</c:v>
                </c:pt>
                <c:pt idx="108396">
                  <c:v>2.45798</c:v>
                </c:pt>
                <c:pt idx="108397">
                  <c:v>2.458</c:v>
                </c:pt>
                <c:pt idx="108398">
                  <c:v>2.45803</c:v>
                </c:pt>
                <c:pt idx="108399">
                  <c:v>2.45805</c:v>
                </c:pt>
                <c:pt idx="108400">
                  <c:v>2.45807</c:v>
                </c:pt>
                <c:pt idx="108401">
                  <c:v>2.4581</c:v>
                </c:pt>
                <c:pt idx="108402">
                  <c:v>2.45812</c:v>
                </c:pt>
                <c:pt idx="108403">
                  <c:v>2.45814</c:v>
                </c:pt>
                <c:pt idx="108404">
                  <c:v>2.45816</c:v>
                </c:pt>
                <c:pt idx="108405">
                  <c:v>2.45819</c:v>
                </c:pt>
                <c:pt idx="108406">
                  <c:v>2.45821</c:v>
                </c:pt>
                <c:pt idx="108407">
                  <c:v>2.45823</c:v>
                </c:pt>
                <c:pt idx="108408">
                  <c:v>2.45825</c:v>
                </c:pt>
                <c:pt idx="108409">
                  <c:v>2.45828</c:v>
                </c:pt>
                <c:pt idx="108410">
                  <c:v>2.4583</c:v>
                </c:pt>
                <c:pt idx="108411">
                  <c:v>2.45832</c:v>
                </c:pt>
                <c:pt idx="108412">
                  <c:v>2.45835</c:v>
                </c:pt>
                <c:pt idx="108413">
                  <c:v>2.45837</c:v>
                </c:pt>
                <c:pt idx="108414">
                  <c:v>2.45839</c:v>
                </c:pt>
                <c:pt idx="108415">
                  <c:v>2.45841</c:v>
                </c:pt>
                <c:pt idx="108416">
                  <c:v>2.45844</c:v>
                </c:pt>
                <c:pt idx="108417">
                  <c:v>2.45846</c:v>
                </c:pt>
                <c:pt idx="108418">
                  <c:v>2.45848</c:v>
                </c:pt>
                <c:pt idx="108419">
                  <c:v>2.4585</c:v>
                </c:pt>
                <c:pt idx="108420">
                  <c:v>2.45853</c:v>
                </c:pt>
                <c:pt idx="108421">
                  <c:v>2.45855</c:v>
                </c:pt>
                <c:pt idx="108422">
                  <c:v>2.45857</c:v>
                </c:pt>
                <c:pt idx="108423">
                  <c:v>2.45859</c:v>
                </c:pt>
                <c:pt idx="108424">
                  <c:v>2.45862</c:v>
                </c:pt>
                <c:pt idx="108425">
                  <c:v>2.45864</c:v>
                </c:pt>
                <c:pt idx="108426">
                  <c:v>2.45866</c:v>
                </c:pt>
                <c:pt idx="108427">
                  <c:v>2.45869</c:v>
                </c:pt>
                <c:pt idx="108428">
                  <c:v>2.45871</c:v>
                </c:pt>
                <c:pt idx="108429">
                  <c:v>2.45873</c:v>
                </c:pt>
                <c:pt idx="108430">
                  <c:v>2.45875</c:v>
                </c:pt>
                <c:pt idx="108431">
                  <c:v>2.45878</c:v>
                </c:pt>
                <c:pt idx="108432">
                  <c:v>2.4588</c:v>
                </c:pt>
                <c:pt idx="108433">
                  <c:v>2.45882</c:v>
                </c:pt>
                <c:pt idx="108434">
                  <c:v>2.45884</c:v>
                </c:pt>
                <c:pt idx="108435">
                  <c:v>2.45887</c:v>
                </c:pt>
                <c:pt idx="108436">
                  <c:v>2.45889</c:v>
                </c:pt>
                <c:pt idx="108437">
                  <c:v>2.45891</c:v>
                </c:pt>
                <c:pt idx="108438">
                  <c:v>2.45893</c:v>
                </c:pt>
                <c:pt idx="108439">
                  <c:v>2.45896</c:v>
                </c:pt>
                <c:pt idx="108440">
                  <c:v>2.45898</c:v>
                </c:pt>
                <c:pt idx="108441">
                  <c:v>2.459</c:v>
                </c:pt>
                <c:pt idx="108442">
                  <c:v>2.45903</c:v>
                </c:pt>
                <c:pt idx="108443">
                  <c:v>2.45905</c:v>
                </c:pt>
                <c:pt idx="108444">
                  <c:v>2.45907</c:v>
                </c:pt>
                <c:pt idx="108445">
                  <c:v>2.45909</c:v>
                </c:pt>
                <c:pt idx="108446">
                  <c:v>2.45912</c:v>
                </c:pt>
                <c:pt idx="108447">
                  <c:v>2.45914</c:v>
                </c:pt>
                <c:pt idx="108448">
                  <c:v>2.45916</c:v>
                </c:pt>
                <c:pt idx="108449">
                  <c:v>2.45918</c:v>
                </c:pt>
                <c:pt idx="108450">
                  <c:v>2.45921</c:v>
                </c:pt>
                <c:pt idx="108451">
                  <c:v>2.45923</c:v>
                </c:pt>
                <c:pt idx="108452">
                  <c:v>2.45925</c:v>
                </c:pt>
                <c:pt idx="108453">
                  <c:v>2.45927</c:v>
                </c:pt>
                <c:pt idx="108454">
                  <c:v>2.4593</c:v>
                </c:pt>
                <c:pt idx="108455">
                  <c:v>2.45932</c:v>
                </c:pt>
                <c:pt idx="108456">
                  <c:v>2.45934</c:v>
                </c:pt>
                <c:pt idx="108457">
                  <c:v>2.45937</c:v>
                </c:pt>
                <c:pt idx="108458">
                  <c:v>2.45939</c:v>
                </c:pt>
                <c:pt idx="108459">
                  <c:v>2.45941</c:v>
                </c:pt>
                <c:pt idx="108460">
                  <c:v>2.45943</c:v>
                </c:pt>
                <c:pt idx="108461">
                  <c:v>2.45946</c:v>
                </c:pt>
                <c:pt idx="108462">
                  <c:v>2.45948</c:v>
                </c:pt>
                <c:pt idx="108463">
                  <c:v>2.4595</c:v>
                </c:pt>
                <c:pt idx="108464">
                  <c:v>2.45952</c:v>
                </c:pt>
                <c:pt idx="108465">
                  <c:v>2.45955</c:v>
                </c:pt>
                <c:pt idx="108466">
                  <c:v>2.45957</c:v>
                </c:pt>
                <c:pt idx="108467">
                  <c:v>2.45959</c:v>
                </c:pt>
                <c:pt idx="108468">
                  <c:v>2.45961</c:v>
                </c:pt>
                <c:pt idx="108469">
                  <c:v>2.45964</c:v>
                </c:pt>
                <c:pt idx="108470">
                  <c:v>2.45966</c:v>
                </c:pt>
                <c:pt idx="108471">
                  <c:v>2.45968</c:v>
                </c:pt>
                <c:pt idx="108472">
                  <c:v>2.45971</c:v>
                </c:pt>
                <c:pt idx="108473">
                  <c:v>2.45973</c:v>
                </c:pt>
                <c:pt idx="108474">
                  <c:v>2.45975</c:v>
                </c:pt>
                <c:pt idx="108475">
                  <c:v>2.45977</c:v>
                </c:pt>
                <c:pt idx="108476">
                  <c:v>2.4598</c:v>
                </c:pt>
                <c:pt idx="108477">
                  <c:v>2.45982</c:v>
                </c:pt>
                <c:pt idx="108478">
                  <c:v>2.45984</c:v>
                </c:pt>
                <c:pt idx="108479">
                  <c:v>2.45986</c:v>
                </c:pt>
                <c:pt idx="108480">
                  <c:v>2.45989</c:v>
                </c:pt>
                <c:pt idx="108481">
                  <c:v>2.45991</c:v>
                </c:pt>
                <c:pt idx="108482">
                  <c:v>2.45993</c:v>
                </c:pt>
                <c:pt idx="108483">
                  <c:v>2.45995</c:v>
                </c:pt>
                <c:pt idx="108484">
                  <c:v>2.45998</c:v>
                </c:pt>
                <c:pt idx="108485">
                  <c:v>2.46</c:v>
                </c:pt>
                <c:pt idx="108486">
                  <c:v>2.46002</c:v>
                </c:pt>
                <c:pt idx="108487">
                  <c:v>2.46005</c:v>
                </c:pt>
                <c:pt idx="108488">
                  <c:v>2.46007</c:v>
                </c:pt>
                <c:pt idx="108489">
                  <c:v>2.46009</c:v>
                </c:pt>
                <c:pt idx="108490">
                  <c:v>2.46011</c:v>
                </c:pt>
                <c:pt idx="108491">
                  <c:v>2.46014</c:v>
                </c:pt>
                <c:pt idx="108492">
                  <c:v>2.46016</c:v>
                </c:pt>
                <c:pt idx="108493">
                  <c:v>2.46018</c:v>
                </c:pt>
                <c:pt idx="108494">
                  <c:v>2.4602</c:v>
                </c:pt>
                <c:pt idx="108495">
                  <c:v>2.46023</c:v>
                </c:pt>
                <c:pt idx="108496">
                  <c:v>2.46025</c:v>
                </c:pt>
                <c:pt idx="108497">
                  <c:v>2.46027</c:v>
                </c:pt>
                <c:pt idx="108498">
                  <c:v>2.46029</c:v>
                </c:pt>
                <c:pt idx="108499">
                  <c:v>2.46032</c:v>
                </c:pt>
                <c:pt idx="108500">
                  <c:v>2.46034</c:v>
                </c:pt>
                <c:pt idx="108501">
                  <c:v>2.46036</c:v>
                </c:pt>
                <c:pt idx="108502">
                  <c:v>2.46039</c:v>
                </c:pt>
                <c:pt idx="108503">
                  <c:v>2.46041</c:v>
                </c:pt>
                <c:pt idx="108504">
                  <c:v>2.46043</c:v>
                </c:pt>
                <c:pt idx="108505">
                  <c:v>2.46045</c:v>
                </c:pt>
                <c:pt idx="108506">
                  <c:v>2.46048</c:v>
                </c:pt>
                <c:pt idx="108507">
                  <c:v>2.4605</c:v>
                </c:pt>
                <c:pt idx="108508">
                  <c:v>2.46052</c:v>
                </c:pt>
                <c:pt idx="108509">
                  <c:v>2.46054</c:v>
                </c:pt>
                <c:pt idx="108510">
                  <c:v>2.46057</c:v>
                </c:pt>
                <c:pt idx="108511">
                  <c:v>2.46059</c:v>
                </c:pt>
                <c:pt idx="108512">
                  <c:v>2.46061</c:v>
                </c:pt>
                <c:pt idx="108513">
                  <c:v>2.46063</c:v>
                </c:pt>
                <c:pt idx="108514">
                  <c:v>2.46066</c:v>
                </c:pt>
                <c:pt idx="108515">
                  <c:v>2.46068</c:v>
                </c:pt>
                <c:pt idx="108516">
                  <c:v>2.4607</c:v>
                </c:pt>
                <c:pt idx="108517">
                  <c:v>2.46073</c:v>
                </c:pt>
                <c:pt idx="108518">
                  <c:v>2.46075</c:v>
                </c:pt>
                <c:pt idx="108519">
                  <c:v>2.46077</c:v>
                </c:pt>
                <c:pt idx="108520">
                  <c:v>2.46079</c:v>
                </c:pt>
                <c:pt idx="108521">
                  <c:v>2.46082</c:v>
                </c:pt>
                <c:pt idx="108522">
                  <c:v>2.46084</c:v>
                </c:pt>
                <c:pt idx="108523">
                  <c:v>2.46086</c:v>
                </c:pt>
                <c:pt idx="108524">
                  <c:v>2.46088</c:v>
                </c:pt>
                <c:pt idx="108525">
                  <c:v>2.46091</c:v>
                </c:pt>
                <c:pt idx="108526">
                  <c:v>2.46093</c:v>
                </c:pt>
                <c:pt idx="108527">
                  <c:v>2.46095</c:v>
                </c:pt>
                <c:pt idx="108528">
                  <c:v>2.46097</c:v>
                </c:pt>
                <c:pt idx="108529">
                  <c:v>2.461</c:v>
                </c:pt>
                <c:pt idx="108530">
                  <c:v>2.46102</c:v>
                </c:pt>
                <c:pt idx="108531">
                  <c:v>2.46104</c:v>
                </c:pt>
                <c:pt idx="108532">
                  <c:v>2.46107</c:v>
                </c:pt>
                <c:pt idx="108533">
                  <c:v>2.46109</c:v>
                </c:pt>
                <c:pt idx="108534">
                  <c:v>2.46111</c:v>
                </c:pt>
                <c:pt idx="108535">
                  <c:v>2.46113</c:v>
                </c:pt>
                <c:pt idx="108536">
                  <c:v>2.46116</c:v>
                </c:pt>
                <c:pt idx="108537">
                  <c:v>2.46118</c:v>
                </c:pt>
                <c:pt idx="108538">
                  <c:v>2.4612</c:v>
                </c:pt>
                <c:pt idx="108539">
                  <c:v>2.46122</c:v>
                </c:pt>
                <c:pt idx="108540">
                  <c:v>2.46125</c:v>
                </c:pt>
                <c:pt idx="108541">
                  <c:v>2.46127</c:v>
                </c:pt>
                <c:pt idx="108542">
                  <c:v>2.46129</c:v>
                </c:pt>
                <c:pt idx="108543">
                  <c:v>2.46131</c:v>
                </c:pt>
                <c:pt idx="108544">
                  <c:v>2.46134</c:v>
                </c:pt>
                <c:pt idx="108545">
                  <c:v>2.46136</c:v>
                </c:pt>
                <c:pt idx="108546">
                  <c:v>2.46138</c:v>
                </c:pt>
                <c:pt idx="108547">
                  <c:v>2.46141</c:v>
                </c:pt>
                <c:pt idx="108548">
                  <c:v>2.46143</c:v>
                </c:pt>
                <c:pt idx="108549">
                  <c:v>2.46145</c:v>
                </c:pt>
                <c:pt idx="108550">
                  <c:v>2.46147</c:v>
                </c:pt>
                <c:pt idx="108551">
                  <c:v>2.4615</c:v>
                </c:pt>
                <c:pt idx="108552">
                  <c:v>2.46152</c:v>
                </c:pt>
                <c:pt idx="108553">
                  <c:v>2.46154</c:v>
                </c:pt>
                <c:pt idx="108554">
                  <c:v>2.46156</c:v>
                </c:pt>
                <c:pt idx="108555">
                  <c:v>2.46159</c:v>
                </c:pt>
                <c:pt idx="108556">
                  <c:v>2.46161</c:v>
                </c:pt>
                <c:pt idx="108557">
                  <c:v>2.46163</c:v>
                </c:pt>
                <c:pt idx="108558">
                  <c:v>2.46165</c:v>
                </c:pt>
                <c:pt idx="108559">
                  <c:v>2.46168</c:v>
                </c:pt>
                <c:pt idx="108560">
                  <c:v>2.4617</c:v>
                </c:pt>
                <c:pt idx="108561">
                  <c:v>2.46172</c:v>
                </c:pt>
                <c:pt idx="108562">
                  <c:v>2.46175</c:v>
                </c:pt>
                <c:pt idx="108563">
                  <c:v>2.46177</c:v>
                </c:pt>
                <c:pt idx="108564">
                  <c:v>2.46179</c:v>
                </c:pt>
                <c:pt idx="108565">
                  <c:v>2.46181</c:v>
                </c:pt>
                <c:pt idx="108566">
                  <c:v>2.46184</c:v>
                </c:pt>
                <c:pt idx="108567">
                  <c:v>2.46186</c:v>
                </c:pt>
                <c:pt idx="108568">
                  <c:v>2.46188</c:v>
                </c:pt>
                <c:pt idx="108569">
                  <c:v>2.4619</c:v>
                </c:pt>
                <c:pt idx="108570">
                  <c:v>2.46193</c:v>
                </c:pt>
                <c:pt idx="108571">
                  <c:v>2.46195</c:v>
                </c:pt>
                <c:pt idx="108572">
                  <c:v>2.46197</c:v>
                </c:pt>
                <c:pt idx="108573">
                  <c:v>2.46199</c:v>
                </c:pt>
                <c:pt idx="108574">
                  <c:v>2.46202</c:v>
                </c:pt>
                <c:pt idx="108575">
                  <c:v>2.46204</c:v>
                </c:pt>
                <c:pt idx="108576">
                  <c:v>2.46206</c:v>
                </c:pt>
                <c:pt idx="108577">
                  <c:v>2.46209</c:v>
                </c:pt>
                <c:pt idx="108578">
                  <c:v>2.46211</c:v>
                </c:pt>
                <c:pt idx="108579">
                  <c:v>2.46213</c:v>
                </c:pt>
                <c:pt idx="108580">
                  <c:v>2.46215</c:v>
                </c:pt>
                <c:pt idx="108581">
                  <c:v>2.46218</c:v>
                </c:pt>
                <c:pt idx="108582">
                  <c:v>2.4622</c:v>
                </c:pt>
                <c:pt idx="108583">
                  <c:v>2.46222</c:v>
                </c:pt>
                <c:pt idx="108584">
                  <c:v>2.46224</c:v>
                </c:pt>
                <c:pt idx="108585">
                  <c:v>2.46227</c:v>
                </c:pt>
                <c:pt idx="108586">
                  <c:v>2.46229</c:v>
                </c:pt>
                <c:pt idx="108587">
                  <c:v>2.46231</c:v>
                </c:pt>
                <c:pt idx="108588">
                  <c:v>2.46234</c:v>
                </c:pt>
                <c:pt idx="108589">
                  <c:v>2.46236</c:v>
                </c:pt>
                <c:pt idx="108590">
                  <c:v>2.46238</c:v>
                </c:pt>
                <c:pt idx="108591">
                  <c:v>2.4624</c:v>
                </c:pt>
                <c:pt idx="108592">
                  <c:v>2.46243</c:v>
                </c:pt>
                <c:pt idx="108593">
                  <c:v>2.46245</c:v>
                </c:pt>
                <c:pt idx="108594">
                  <c:v>2.46247</c:v>
                </c:pt>
                <c:pt idx="108595">
                  <c:v>2.46249</c:v>
                </c:pt>
                <c:pt idx="108596">
                  <c:v>2.46252</c:v>
                </c:pt>
                <c:pt idx="108597">
                  <c:v>2.46254</c:v>
                </c:pt>
                <c:pt idx="108598">
                  <c:v>2.46256</c:v>
                </c:pt>
                <c:pt idx="108599">
                  <c:v>2.46258</c:v>
                </c:pt>
                <c:pt idx="108600">
                  <c:v>2.46261</c:v>
                </c:pt>
                <c:pt idx="108601">
                  <c:v>2.46263</c:v>
                </c:pt>
                <c:pt idx="108602">
                  <c:v>2.46265</c:v>
                </c:pt>
                <c:pt idx="108603">
                  <c:v>2.46268</c:v>
                </c:pt>
                <c:pt idx="108604">
                  <c:v>2.4627</c:v>
                </c:pt>
                <c:pt idx="108605">
                  <c:v>2.46272</c:v>
                </c:pt>
                <c:pt idx="108606">
                  <c:v>2.46274</c:v>
                </c:pt>
                <c:pt idx="108607">
                  <c:v>2.46277</c:v>
                </c:pt>
                <c:pt idx="108608">
                  <c:v>2.46279</c:v>
                </c:pt>
                <c:pt idx="108609">
                  <c:v>2.46281</c:v>
                </c:pt>
                <c:pt idx="108610">
                  <c:v>2.46283</c:v>
                </c:pt>
                <c:pt idx="108611">
                  <c:v>2.46286</c:v>
                </c:pt>
                <c:pt idx="108612">
                  <c:v>2.46288</c:v>
                </c:pt>
                <c:pt idx="108613">
                  <c:v>2.4629</c:v>
                </c:pt>
                <c:pt idx="108614">
                  <c:v>2.46292</c:v>
                </c:pt>
                <c:pt idx="108615">
                  <c:v>2.46295</c:v>
                </c:pt>
                <c:pt idx="108616">
                  <c:v>2.46297</c:v>
                </c:pt>
                <c:pt idx="108617">
                  <c:v>2.46299</c:v>
                </c:pt>
                <c:pt idx="108618">
                  <c:v>2.46302</c:v>
                </c:pt>
                <c:pt idx="108619">
                  <c:v>2.46304</c:v>
                </c:pt>
                <c:pt idx="108620">
                  <c:v>2.46306</c:v>
                </c:pt>
                <c:pt idx="108621">
                  <c:v>2.46308</c:v>
                </c:pt>
                <c:pt idx="108622">
                  <c:v>2.46311</c:v>
                </c:pt>
                <c:pt idx="108623">
                  <c:v>2.46313</c:v>
                </c:pt>
                <c:pt idx="108624">
                  <c:v>2.46315</c:v>
                </c:pt>
                <c:pt idx="108625">
                  <c:v>2.46318</c:v>
                </c:pt>
                <c:pt idx="108626">
                  <c:v>2.4632</c:v>
                </c:pt>
                <c:pt idx="108627">
                  <c:v>2.46322</c:v>
                </c:pt>
                <c:pt idx="108628">
                  <c:v>2.46324</c:v>
                </c:pt>
                <c:pt idx="108629">
                  <c:v>2.46326</c:v>
                </c:pt>
                <c:pt idx="108630">
                  <c:v>2.46329</c:v>
                </c:pt>
                <c:pt idx="108631">
                  <c:v>2.46331</c:v>
                </c:pt>
                <c:pt idx="108632">
                  <c:v>2.46333</c:v>
                </c:pt>
                <c:pt idx="108633">
                  <c:v>2.46336</c:v>
                </c:pt>
                <c:pt idx="108634">
                  <c:v>2.46338</c:v>
                </c:pt>
                <c:pt idx="108635">
                  <c:v>2.4634</c:v>
                </c:pt>
                <c:pt idx="108636">
                  <c:v>2.46342</c:v>
                </c:pt>
                <c:pt idx="108637">
                  <c:v>2.46345</c:v>
                </c:pt>
                <c:pt idx="108638">
                  <c:v>2.46347</c:v>
                </c:pt>
                <c:pt idx="108639">
                  <c:v>2.46349</c:v>
                </c:pt>
                <c:pt idx="108640">
                  <c:v>2.46352</c:v>
                </c:pt>
                <c:pt idx="108641">
                  <c:v>2.46354</c:v>
                </c:pt>
                <c:pt idx="108642">
                  <c:v>2.46356</c:v>
                </c:pt>
                <c:pt idx="108643">
                  <c:v>2.46358</c:v>
                </c:pt>
                <c:pt idx="108644">
                  <c:v>2.4636</c:v>
                </c:pt>
                <c:pt idx="108645">
                  <c:v>2.46363</c:v>
                </c:pt>
                <c:pt idx="108646">
                  <c:v>2.46365</c:v>
                </c:pt>
                <c:pt idx="108647">
                  <c:v>2.46367</c:v>
                </c:pt>
                <c:pt idx="108648">
                  <c:v>2.4637</c:v>
                </c:pt>
                <c:pt idx="108649">
                  <c:v>2.46372</c:v>
                </c:pt>
                <c:pt idx="108650">
                  <c:v>2.46374</c:v>
                </c:pt>
                <c:pt idx="108651">
                  <c:v>2.46376</c:v>
                </c:pt>
                <c:pt idx="108652">
                  <c:v>2.46379</c:v>
                </c:pt>
                <c:pt idx="108653">
                  <c:v>2.46381</c:v>
                </c:pt>
                <c:pt idx="108654">
                  <c:v>2.46383</c:v>
                </c:pt>
                <c:pt idx="108655">
                  <c:v>2.46386</c:v>
                </c:pt>
                <c:pt idx="108656">
                  <c:v>2.46388</c:v>
                </c:pt>
                <c:pt idx="108657">
                  <c:v>2.4639</c:v>
                </c:pt>
                <c:pt idx="108658">
                  <c:v>2.46392</c:v>
                </c:pt>
                <c:pt idx="108659">
                  <c:v>2.46395</c:v>
                </c:pt>
                <c:pt idx="108660">
                  <c:v>2.46397</c:v>
                </c:pt>
                <c:pt idx="108661">
                  <c:v>2.46399</c:v>
                </c:pt>
                <c:pt idx="108662">
                  <c:v>2.46401</c:v>
                </c:pt>
                <c:pt idx="108663">
                  <c:v>2.46404</c:v>
                </c:pt>
                <c:pt idx="108664">
                  <c:v>2.46406</c:v>
                </c:pt>
                <c:pt idx="108665">
                  <c:v>2.46408</c:v>
                </c:pt>
                <c:pt idx="108666">
                  <c:v>2.4641</c:v>
                </c:pt>
                <c:pt idx="108667">
                  <c:v>2.46413</c:v>
                </c:pt>
                <c:pt idx="108668">
                  <c:v>2.46415</c:v>
                </c:pt>
                <c:pt idx="108669">
                  <c:v>2.46417</c:v>
                </c:pt>
                <c:pt idx="108670">
                  <c:v>2.4642</c:v>
                </c:pt>
                <c:pt idx="108671">
                  <c:v>2.46422</c:v>
                </c:pt>
                <c:pt idx="108672">
                  <c:v>2.46424</c:v>
                </c:pt>
                <c:pt idx="108673">
                  <c:v>2.46426</c:v>
                </c:pt>
                <c:pt idx="108674">
                  <c:v>2.46429</c:v>
                </c:pt>
                <c:pt idx="108675">
                  <c:v>2.46431</c:v>
                </c:pt>
                <c:pt idx="108676">
                  <c:v>2.46433</c:v>
                </c:pt>
                <c:pt idx="108677">
                  <c:v>2.46435</c:v>
                </c:pt>
                <c:pt idx="108678">
                  <c:v>2.46438</c:v>
                </c:pt>
                <c:pt idx="108679">
                  <c:v>2.4644</c:v>
                </c:pt>
                <c:pt idx="108680">
                  <c:v>2.46442</c:v>
                </c:pt>
                <c:pt idx="108681">
                  <c:v>2.46444</c:v>
                </c:pt>
                <c:pt idx="108682">
                  <c:v>2.46447</c:v>
                </c:pt>
                <c:pt idx="108683">
                  <c:v>2.46449</c:v>
                </c:pt>
                <c:pt idx="108684">
                  <c:v>2.46451</c:v>
                </c:pt>
                <c:pt idx="108685">
                  <c:v>2.46454</c:v>
                </c:pt>
                <c:pt idx="108686">
                  <c:v>2.46456</c:v>
                </c:pt>
                <c:pt idx="108687">
                  <c:v>2.46458</c:v>
                </c:pt>
                <c:pt idx="108688">
                  <c:v>2.4646</c:v>
                </c:pt>
                <c:pt idx="108689">
                  <c:v>2.46463</c:v>
                </c:pt>
                <c:pt idx="108690">
                  <c:v>2.46465</c:v>
                </c:pt>
                <c:pt idx="108691">
                  <c:v>2.46467</c:v>
                </c:pt>
                <c:pt idx="108692">
                  <c:v>2.46469</c:v>
                </c:pt>
                <c:pt idx="108693">
                  <c:v>2.46472</c:v>
                </c:pt>
                <c:pt idx="108694">
                  <c:v>2.46474</c:v>
                </c:pt>
                <c:pt idx="108695">
                  <c:v>2.46476</c:v>
                </c:pt>
                <c:pt idx="108696">
                  <c:v>2.46479</c:v>
                </c:pt>
                <c:pt idx="108697">
                  <c:v>2.46481</c:v>
                </c:pt>
                <c:pt idx="108698">
                  <c:v>2.46483</c:v>
                </c:pt>
                <c:pt idx="108699">
                  <c:v>2.46485</c:v>
                </c:pt>
                <c:pt idx="108700">
                  <c:v>2.46488</c:v>
                </c:pt>
                <c:pt idx="108701">
                  <c:v>2.4649</c:v>
                </c:pt>
                <c:pt idx="108702">
                  <c:v>2.46492</c:v>
                </c:pt>
                <c:pt idx="108703">
                  <c:v>2.46494</c:v>
                </c:pt>
                <c:pt idx="108704">
                  <c:v>2.46497</c:v>
                </c:pt>
                <c:pt idx="108705">
                  <c:v>2.46499</c:v>
                </c:pt>
                <c:pt idx="108706">
                  <c:v>2.46501</c:v>
                </c:pt>
                <c:pt idx="108707">
                  <c:v>2.46503</c:v>
                </c:pt>
                <c:pt idx="108708">
                  <c:v>2.46506</c:v>
                </c:pt>
                <c:pt idx="108709">
                  <c:v>2.46508</c:v>
                </c:pt>
                <c:pt idx="108710">
                  <c:v>2.4651</c:v>
                </c:pt>
                <c:pt idx="108711">
                  <c:v>2.46513</c:v>
                </c:pt>
                <c:pt idx="108712">
                  <c:v>2.46515</c:v>
                </c:pt>
                <c:pt idx="108713">
                  <c:v>2.46517</c:v>
                </c:pt>
                <c:pt idx="108714">
                  <c:v>2.46519</c:v>
                </c:pt>
                <c:pt idx="108715">
                  <c:v>2.46522</c:v>
                </c:pt>
                <c:pt idx="108716">
                  <c:v>2.46524</c:v>
                </c:pt>
                <c:pt idx="108717">
                  <c:v>2.46526</c:v>
                </c:pt>
                <c:pt idx="108718">
                  <c:v>2.46528</c:v>
                </c:pt>
                <c:pt idx="108719">
                  <c:v>2.46531</c:v>
                </c:pt>
                <c:pt idx="108720">
                  <c:v>2.46533</c:v>
                </c:pt>
                <c:pt idx="108721">
                  <c:v>2.46535</c:v>
                </c:pt>
                <c:pt idx="108722">
                  <c:v>2.46537</c:v>
                </c:pt>
                <c:pt idx="108723">
                  <c:v>2.4654</c:v>
                </c:pt>
                <c:pt idx="108724">
                  <c:v>2.46542</c:v>
                </c:pt>
                <c:pt idx="108725">
                  <c:v>2.46544</c:v>
                </c:pt>
                <c:pt idx="108726">
                  <c:v>2.46547</c:v>
                </c:pt>
                <c:pt idx="108727">
                  <c:v>2.46549</c:v>
                </c:pt>
                <c:pt idx="108728">
                  <c:v>2.46551</c:v>
                </c:pt>
                <c:pt idx="108729">
                  <c:v>2.46553</c:v>
                </c:pt>
                <c:pt idx="108730">
                  <c:v>2.46556</c:v>
                </c:pt>
                <c:pt idx="108731">
                  <c:v>2.46558</c:v>
                </c:pt>
                <c:pt idx="108732">
                  <c:v>2.4656</c:v>
                </c:pt>
                <c:pt idx="108733">
                  <c:v>2.46562</c:v>
                </c:pt>
                <c:pt idx="108734">
                  <c:v>2.46565</c:v>
                </c:pt>
                <c:pt idx="108735">
                  <c:v>2.46567</c:v>
                </c:pt>
                <c:pt idx="108736">
                  <c:v>2.46569</c:v>
                </c:pt>
                <c:pt idx="108737">
                  <c:v>2.46571</c:v>
                </c:pt>
                <c:pt idx="108738">
                  <c:v>2.46574</c:v>
                </c:pt>
                <c:pt idx="108739">
                  <c:v>2.46576</c:v>
                </c:pt>
                <c:pt idx="108740">
                  <c:v>2.46578</c:v>
                </c:pt>
                <c:pt idx="108741">
                  <c:v>2.46581</c:v>
                </c:pt>
                <c:pt idx="108742">
                  <c:v>2.46583</c:v>
                </c:pt>
                <c:pt idx="108743">
                  <c:v>2.46585</c:v>
                </c:pt>
                <c:pt idx="108744">
                  <c:v>2.46587</c:v>
                </c:pt>
                <c:pt idx="108745">
                  <c:v>2.4659</c:v>
                </c:pt>
                <c:pt idx="108746">
                  <c:v>2.46592</c:v>
                </c:pt>
                <c:pt idx="108747">
                  <c:v>2.46594</c:v>
                </c:pt>
                <c:pt idx="108748">
                  <c:v>2.46596</c:v>
                </c:pt>
                <c:pt idx="108749">
                  <c:v>2.46599</c:v>
                </c:pt>
                <c:pt idx="108750">
                  <c:v>2.46601</c:v>
                </c:pt>
                <c:pt idx="108751">
                  <c:v>2.46603</c:v>
                </c:pt>
                <c:pt idx="108752">
                  <c:v>2.46605</c:v>
                </c:pt>
                <c:pt idx="108753">
                  <c:v>2.46608</c:v>
                </c:pt>
                <c:pt idx="108754">
                  <c:v>2.4661</c:v>
                </c:pt>
                <c:pt idx="108755">
                  <c:v>2.46612</c:v>
                </c:pt>
                <c:pt idx="108756">
                  <c:v>2.46615</c:v>
                </c:pt>
                <c:pt idx="108757">
                  <c:v>2.46617</c:v>
                </c:pt>
                <c:pt idx="108758">
                  <c:v>2.46619</c:v>
                </c:pt>
                <c:pt idx="108759">
                  <c:v>2.46621</c:v>
                </c:pt>
                <c:pt idx="108760">
                  <c:v>2.46624</c:v>
                </c:pt>
                <c:pt idx="108761">
                  <c:v>2.46626</c:v>
                </c:pt>
                <c:pt idx="108762">
                  <c:v>2.46628</c:v>
                </c:pt>
                <c:pt idx="108763">
                  <c:v>2.4663</c:v>
                </c:pt>
                <c:pt idx="108764">
                  <c:v>2.46633</c:v>
                </c:pt>
                <c:pt idx="108765">
                  <c:v>2.46635</c:v>
                </c:pt>
                <c:pt idx="108766">
                  <c:v>2.46637</c:v>
                </c:pt>
                <c:pt idx="108767">
                  <c:v>2.46639</c:v>
                </c:pt>
                <c:pt idx="108768">
                  <c:v>2.46642</c:v>
                </c:pt>
                <c:pt idx="108769">
                  <c:v>2.46644</c:v>
                </c:pt>
                <c:pt idx="108770">
                  <c:v>2.46646</c:v>
                </c:pt>
                <c:pt idx="108771">
                  <c:v>2.46649</c:v>
                </c:pt>
                <c:pt idx="108772">
                  <c:v>2.46651</c:v>
                </c:pt>
                <c:pt idx="108773">
                  <c:v>2.46653</c:v>
                </c:pt>
                <c:pt idx="108774">
                  <c:v>2.46655</c:v>
                </c:pt>
                <c:pt idx="108775">
                  <c:v>2.46658</c:v>
                </c:pt>
                <c:pt idx="108776">
                  <c:v>2.4666</c:v>
                </c:pt>
                <c:pt idx="108777">
                  <c:v>2.46662</c:v>
                </c:pt>
                <c:pt idx="108778">
                  <c:v>2.46664</c:v>
                </c:pt>
                <c:pt idx="108779">
                  <c:v>2.46667</c:v>
                </c:pt>
                <c:pt idx="108780">
                  <c:v>2.46669</c:v>
                </c:pt>
                <c:pt idx="108781">
                  <c:v>2.46671</c:v>
                </c:pt>
                <c:pt idx="108782">
                  <c:v>2.46673</c:v>
                </c:pt>
                <c:pt idx="108783">
                  <c:v>2.46676</c:v>
                </c:pt>
                <c:pt idx="108784">
                  <c:v>2.46678</c:v>
                </c:pt>
                <c:pt idx="108785">
                  <c:v>2.4668</c:v>
                </c:pt>
                <c:pt idx="108786">
                  <c:v>2.46683</c:v>
                </c:pt>
                <c:pt idx="108787">
                  <c:v>2.46685</c:v>
                </c:pt>
                <c:pt idx="108788">
                  <c:v>2.46687</c:v>
                </c:pt>
                <c:pt idx="108789">
                  <c:v>2.46689</c:v>
                </c:pt>
                <c:pt idx="108790">
                  <c:v>2.46692</c:v>
                </c:pt>
                <c:pt idx="108791">
                  <c:v>2.46694</c:v>
                </c:pt>
                <c:pt idx="108792">
                  <c:v>2.46696</c:v>
                </c:pt>
                <c:pt idx="108793">
                  <c:v>2.46698</c:v>
                </c:pt>
                <c:pt idx="108794">
                  <c:v>2.46701</c:v>
                </c:pt>
                <c:pt idx="108795">
                  <c:v>2.46703</c:v>
                </c:pt>
                <c:pt idx="108796">
                  <c:v>2.46705</c:v>
                </c:pt>
                <c:pt idx="108797">
                  <c:v>2.46707</c:v>
                </c:pt>
                <c:pt idx="108798">
                  <c:v>2.4671</c:v>
                </c:pt>
                <c:pt idx="108799">
                  <c:v>2.46712</c:v>
                </c:pt>
                <c:pt idx="108800">
                  <c:v>2.46714</c:v>
                </c:pt>
                <c:pt idx="108801">
                  <c:v>2.46717</c:v>
                </c:pt>
                <c:pt idx="108802">
                  <c:v>2.46719</c:v>
                </c:pt>
                <c:pt idx="108803">
                  <c:v>2.46721</c:v>
                </c:pt>
                <c:pt idx="108804">
                  <c:v>2.46723</c:v>
                </c:pt>
                <c:pt idx="108805">
                  <c:v>2.46726</c:v>
                </c:pt>
                <c:pt idx="108806">
                  <c:v>2.46728</c:v>
                </c:pt>
                <c:pt idx="108807">
                  <c:v>2.4673</c:v>
                </c:pt>
                <c:pt idx="108808">
                  <c:v>2.46732</c:v>
                </c:pt>
                <c:pt idx="108809">
                  <c:v>2.46735</c:v>
                </c:pt>
                <c:pt idx="108810">
                  <c:v>2.46737</c:v>
                </c:pt>
                <c:pt idx="108811">
                  <c:v>2.46739</c:v>
                </c:pt>
                <c:pt idx="108812">
                  <c:v>2.46741</c:v>
                </c:pt>
                <c:pt idx="108813">
                  <c:v>2.46744</c:v>
                </c:pt>
                <c:pt idx="108814">
                  <c:v>2.46746</c:v>
                </c:pt>
                <c:pt idx="108815">
                  <c:v>2.46748</c:v>
                </c:pt>
                <c:pt idx="108816">
                  <c:v>2.46751</c:v>
                </c:pt>
                <c:pt idx="108817">
                  <c:v>2.46753</c:v>
                </c:pt>
                <c:pt idx="108818">
                  <c:v>2.46755</c:v>
                </c:pt>
                <c:pt idx="108819">
                  <c:v>2.46757</c:v>
                </c:pt>
                <c:pt idx="108820">
                  <c:v>2.4676</c:v>
                </c:pt>
                <c:pt idx="108821">
                  <c:v>2.46762</c:v>
                </c:pt>
                <c:pt idx="108822">
                  <c:v>2.46764</c:v>
                </c:pt>
                <c:pt idx="108823">
                  <c:v>2.46766</c:v>
                </c:pt>
                <c:pt idx="108824">
                  <c:v>2.46769</c:v>
                </c:pt>
                <c:pt idx="108825">
                  <c:v>2.46771</c:v>
                </c:pt>
                <c:pt idx="108826">
                  <c:v>2.46773</c:v>
                </c:pt>
                <c:pt idx="108827">
                  <c:v>2.46775</c:v>
                </c:pt>
                <c:pt idx="108828">
                  <c:v>2.46778</c:v>
                </c:pt>
                <c:pt idx="108829">
                  <c:v>2.4678</c:v>
                </c:pt>
                <c:pt idx="108830">
                  <c:v>2.46782</c:v>
                </c:pt>
                <c:pt idx="108831">
                  <c:v>2.46785</c:v>
                </c:pt>
                <c:pt idx="108832">
                  <c:v>2.46787</c:v>
                </c:pt>
                <c:pt idx="108833">
                  <c:v>2.46789</c:v>
                </c:pt>
                <c:pt idx="108834">
                  <c:v>2.46791</c:v>
                </c:pt>
                <c:pt idx="108835">
                  <c:v>2.46794</c:v>
                </c:pt>
                <c:pt idx="108836">
                  <c:v>2.46796</c:v>
                </c:pt>
                <c:pt idx="108837">
                  <c:v>2.46798</c:v>
                </c:pt>
                <c:pt idx="108838">
                  <c:v>2.468</c:v>
                </c:pt>
                <c:pt idx="108839">
                  <c:v>2.46803</c:v>
                </c:pt>
                <c:pt idx="108840">
                  <c:v>2.46805</c:v>
                </c:pt>
                <c:pt idx="108841">
                  <c:v>2.46807</c:v>
                </c:pt>
                <c:pt idx="108842">
                  <c:v>2.46809</c:v>
                </c:pt>
                <c:pt idx="108843">
                  <c:v>2.46812</c:v>
                </c:pt>
                <c:pt idx="108844">
                  <c:v>2.46814</c:v>
                </c:pt>
                <c:pt idx="108845">
                  <c:v>2.46816</c:v>
                </c:pt>
                <c:pt idx="108846">
                  <c:v>2.46819</c:v>
                </c:pt>
                <c:pt idx="108847">
                  <c:v>2.46821</c:v>
                </c:pt>
                <c:pt idx="108848">
                  <c:v>2.46823</c:v>
                </c:pt>
                <c:pt idx="108849">
                  <c:v>2.46825</c:v>
                </c:pt>
                <c:pt idx="108850">
                  <c:v>2.46828</c:v>
                </c:pt>
                <c:pt idx="108851">
                  <c:v>2.4683</c:v>
                </c:pt>
                <c:pt idx="108852">
                  <c:v>2.46832</c:v>
                </c:pt>
                <c:pt idx="108853">
                  <c:v>2.46834</c:v>
                </c:pt>
                <c:pt idx="108854">
                  <c:v>2.46837</c:v>
                </c:pt>
                <c:pt idx="108855">
                  <c:v>2.46839</c:v>
                </c:pt>
                <c:pt idx="108856">
                  <c:v>2.46841</c:v>
                </c:pt>
                <c:pt idx="108857">
                  <c:v>2.46843</c:v>
                </c:pt>
                <c:pt idx="108858">
                  <c:v>2.46846</c:v>
                </c:pt>
                <c:pt idx="108859">
                  <c:v>2.46848</c:v>
                </c:pt>
                <c:pt idx="108860">
                  <c:v>2.4685</c:v>
                </c:pt>
                <c:pt idx="108861">
                  <c:v>2.46853</c:v>
                </c:pt>
                <c:pt idx="108862">
                  <c:v>2.46855</c:v>
                </c:pt>
                <c:pt idx="108863">
                  <c:v>2.46857</c:v>
                </c:pt>
                <c:pt idx="108864">
                  <c:v>2.46859</c:v>
                </c:pt>
                <c:pt idx="108865">
                  <c:v>2.46862</c:v>
                </c:pt>
                <c:pt idx="108866">
                  <c:v>2.46864</c:v>
                </c:pt>
                <c:pt idx="108867">
                  <c:v>2.46866</c:v>
                </c:pt>
                <c:pt idx="108868">
                  <c:v>2.46868</c:v>
                </c:pt>
                <c:pt idx="108869">
                  <c:v>2.46871</c:v>
                </c:pt>
                <c:pt idx="108870">
                  <c:v>2.46873</c:v>
                </c:pt>
                <c:pt idx="108871">
                  <c:v>2.46875</c:v>
                </c:pt>
                <c:pt idx="108872">
                  <c:v>2.46878</c:v>
                </c:pt>
                <c:pt idx="108873">
                  <c:v>2.4688</c:v>
                </c:pt>
                <c:pt idx="108874">
                  <c:v>2.46882</c:v>
                </c:pt>
                <c:pt idx="108875">
                  <c:v>2.46884</c:v>
                </c:pt>
                <c:pt idx="108876">
                  <c:v>2.46887</c:v>
                </c:pt>
                <c:pt idx="108877">
                  <c:v>2.46889</c:v>
                </c:pt>
                <c:pt idx="108878">
                  <c:v>2.46891</c:v>
                </c:pt>
                <c:pt idx="108879">
                  <c:v>2.46893</c:v>
                </c:pt>
                <c:pt idx="108880">
                  <c:v>2.46896</c:v>
                </c:pt>
                <c:pt idx="108881">
                  <c:v>2.46898</c:v>
                </c:pt>
                <c:pt idx="108882">
                  <c:v>2.469</c:v>
                </c:pt>
                <c:pt idx="108883">
                  <c:v>2.46902</c:v>
                </c:pt>
                <c:pt idx="108884">
                  <c:v>2.46905</c:v>
                </c:pt>
                <c:pt idx="108885">
                  <c:v>2.46907</c:v>
                </c:pt>
                <c:pt idx="108886">
                  <c:v>2.46909</c:v>
                </c:pt>
                <c:pt idx="108887">
                  <c:v>2.46912</c:v>
                </c:pt>
                <c:pt idx="108888">
                  <c:v>2.46914</c:v>
                </c:pt>
                <c:pt idx="108889">
                  <c:v>2.46916</c:v>
                </c:pt>
                <c:pt idx="108890">
                  <c:v>2.46918</c:v>
                </c:pt>
                <c:pt idx="108891">
                  <c:v>2.46921</c:v>
                </c:pt>
                <c:pt idx="108892">
                  <c:v>2.46923</c:v>
                </c:pt>
                <c:pt idx="108893">
                  <c:v>2.46925</c:v>
                </c:pt>
                <c:pt idx="108894">
                  <c:v>2.46927</c:v>
                </c:pt>
                <c:pt idx="108895">
                  <c:v>2.4693</c:v>
                </c:pt>
                <c:pt idx="108896">
                  <c:v>2.46932</c:v>
                </c:pt>
                <c:pt idx="108897">
                  <c:v>2.46934</c:v>
                </c:pt>
                <c:pt idx="108898">
                  <c:v>2.46936</c:v>
                </c:pt>
                <c:pt idx="108899">
                  <c:v>2.46939</c:v>
                </c:pt>
                <c:pt idx="108900">
                  <c:v>2.46941</c:v>
                </c:pt>
                <c:pt idx="108901">
                  <c:v>2.46943</c:v>
                </c:pt>
                <c:pt idx="108902">
                  <c:v>2.46946</c:v>
                </c:pt>
                <c:pt idx="108903">
                  <c:v>2.46948</c:v>
                </c:pt>
                <c:pt idx="108904">
                  <c:v>2.4695</c:v>
                </c:pt>
                <c:pt idx="108905">
                  <c:v>2.46952</c:v>
                </c:pt>
                <c:pt idx="108906">
                  <c:v>2.46955</c:v>
                </c:pt>
                <c:pt idx="108907">
                  <c:v>2.46957</c:v>
                </c:pt>
                <c:pt idx="108908">
                  <c:v>2.46959</c:v>
                </c:pt>
                <c:pt idx="108909">
                  <c:v>2.46962</c:v>
                </c:pt>
                <c:pt idx="108910">
                  <c:v>2.46964</c:v>
                </c:pt>
                <c:pt idx="108911">
                  <c:v>2.46966</c:v>
                </c:pt>
                <c:pt idx="108912">
                  <c:v>2.46968</c:v>
                </c:pt>
                <c:pt idx="108913">
                  <c:v>2.4697</c:v>
                </c:pt>
                <c:pt idx="108914">
                  <c:v>2.46973</c:v>
                </c:pt>
                <c:pt idx="108915">
                  <c:v>2.46975</c:v>
                </c:pt>
                <c:pt idx="108916">
                  <c:v>2.46977</c:v>
                </c:pt>
                <c:pt idx="108917">
                  <c:v>2.4698</c:v>
                </c:pt>
                <c:pt idx="108918">
                  <c:v>2.46982</c:v>
                </c:pt>
                <c:pt idx="108919">
                  <c:v>2.46984</c:v>
                </c:pt>
                <c:pt idx="108920">
                  <c:v>2.46986</c:v>
                </c:pt>
                <c:pt idx="108921">
                  <c:v>2.46989</c:v>
                </c:pt>
                <c:pt idx="108922">
                  <c:v>2.46991</c:v>
                </c:pt>
                <c:pt idx="108923">
                  <c:v>2.46993</c:v>
                </c:pt>
                <c:pt idx="108924">
                  <c:v>2.46996</c:v>
                </c:pt>
                <c:pt idx="108925">
                  <c:v>2.46998</c:v>
                </c:pt>
                <c:pt idx="108926">
                  <c:v>2.47</c:v>
                </c:pt>
                <c:pt idx="108927">
                  <c:v>2.47002</c:v>
                </c:pt>
                <c:pt idx="108928">
                  <c:v>2.47004</c:v>
                </c:pt>
                <c:pt idx="108929">
                  <c:v>2.47007</c:v>
                </c:pt>
                <c:pt idx="108930">
                  <c:v>2.47009</c:v>
                </c:pt>
                <c:pt idx="108931">
                  <c:v>2.47011</c:v>
                </c:pt>
                <c:pt idx="108932">
                  <c:v>2.47014</c:v>
                </c:pt>
                <c:pt idx="108933">
                  <c:v>2.47016</c:v>
                </c:pt>
                <c:pt idx="108934">
                  <c:v>2.47018</c:v>
                </c:pt>
                <c:pt idx="108935">
                  <c:v>2.4702</c:v>
                </c:pt>
                <c:pt idx="108936">
                  <c:v>2.47023</c:v>
                </c:pt>
                <c:pt idx="108937">
                  <c:v>2.47025</c:v>
                </c:pt>
                <c:pt idx="108938">
                  <c:v>2.47027</c:v>
                </c:pt>
                <c:pt idx="108939">
                  <c:v>2.4703</c:v>
                </c:pt>
                <c:pt idx="108940">
                  <c:v>2.47032</c:v>
                </c:pt>
                <c:pt idx="108941">
                  <c:v>2.47034</c:v>
                </c:pt>
                <c:pt idx="108942">
                  <c:v>2.47036</c:v>
                </c:pt>
                <c:pt idx="108943">
                  <c:v>2.47038</c:v>
                </c:pt>
                <c:pt idx="108944">
                  <c:v>2.47041</c:v>
                </c:pt>
                <c:pt idx="108945">
                  <c:v>2.47043</c:v>
                </c:pt>
                <c:pt idx="108946">
                  <c:v>2.47045</c:v>
                </c:pt>
                <c:pt idx="108947">
                  <c:v>2.47048</c:v>
                </c:pt>
                <c:pt idx="108948">
                  <c:v>2.4705</c:v>
                </c:pt>
                <c:pt idx="108949">
                  <c:v>2.47052</c:v>
                </c:pt>
                <c:pt idx="108950">
                  <c:v>2.47054</c:v>
                </c:pt>
                <c:pt idx="108951">
                  <c:v>2.47057</c:v>
                </c:pt>
                <c:pt idx="108952">
                  <c:v>2.47059</c:v>
                </c:pt>
                <c:pt idx="108953">
                  <c:v>2.47061</c:v>
                </c:pt>
                <c:pt idx="108954">
                  <c:v>2.47064</c:v>
                </c:pt>
                <c:pt idx="108955">
                  <c:v>2.47066</c:v>
                </c:pt>
                <c:pt idx="108956">
                  <c:v>2.47068</c:v>
                </c:pt>
                <c:pt idx="108957">
                  <c:v>2.4707</c:v>
                </c:pt>
                <c:pt idx="108958">
                  <c:v>2.47073</c:v>
                </c:pt>
                <c:pt idx="108959">
                  <c:v>2.47075</c:v>
                </c:pt>
                <c:pt idx="108960">
                  <c:v>2.47077</c:v>
                </c:pt>
                <c:pt idx="108961">
                  <c:v>2.47079</c:v>
                </c:pt>
                <c:pt idx="108962">
                  <c:v>2.47082</c:v>
                </c:pt>
                <c:pt idx="108963">
                  <c:v>2.47084</c:v>
                </c:pt>
                <c:pt idx="108964">
                  <c:v>2.47086</c:v>
                </c:pt>
                <c:pt idx="108965">
                  <c:v>2.47088</c:v>
                </c:pt>
                <c:pt idx="108966">
                  <c:v>2.47091</c:v>
                </c:pt>
                <c:pt idx="108967">
                  <c:v>2.47093</c:v>
                </c:pt>
                <c:pt idx="108968">
                  <c:v>2.47095</c:v>
                </c:pt>
                <c:pt idx="108969">
                  <c:v>2.47098</c:v>
                </c:pt>
                <c:pt idx="108970">
                  <c:v>2.471</c:v>
                </c:pt>
                <c:pt idx="108971">
                  <c:v>2.47102</c:v>
                </c:pt>
                <c:pt idx="108972">
                  <c:v>2.47104</c:v>
                </c:pt>
                <c:pt idx="108973">
                  <c:v>2.47107</c:v>
                </c:pt>
                <c:pt idx="108974">
                  <c:v>2.47109</c:v>
                </c:pt>
                <c:pt idx="108975">
                  <c:v>2.47111</c:v>
                </c:pt>
                <c:pt idx="108976">
                  <c:v>2.47113</c:v>
                </c:pt>
                <c:pt idx="108977">
                  <c:v>2.47116</c:v>
                </c:pt>
                <c:pt idx="108978">
                  <c:v>2.47118</c:v>
                </c:pt>
                <c:pt idx="108979">
                  <c:v>2.4712</c:v>
                </c:pt>
                <c:pt idx="108980">
                  <c:v>2.47122</c:v>
                </c:pt>
                <c:pt idx="108981">
                  <c:v>2.47125</c:v>
                </c:pt>
                <c:pt idx="108982">
                  <c:v>2.47127</c:v>
                </c:pt>
                <c:pt idx="108983">
                  <c:v>2.47129</c:v>
                </c:pt>
                <c:pt idx="108984">
                  <c:v>2.47132</c:v>
                </c:pt>
                <c:pt idx="108985">
                  <c:v>2.47134</c:v>
                </c:pt>
                <c:pt idx="108986">
                  <c:v>2.47136</c:v>
                </c:pt>
                <c:pt idx="108987">
                  <c:v>2.47138</c:v>
                </c:pt>
                <c:pt idx="108988">
                  <c:v>2.47141</c:v>
                </c:pt>
                <c:pt idx="108989">
                  <c:v>2.47143</c:v>
                </c:pt>
                <c:pt idx="108990">
                  <c:v>2.47145</c:v>
                </c:pt>
                <c:pt idx="108991">
                  <c:v>2.47147</c:v>
                </c:pt>
                <c:pt idx="108992">
                  <c:v>2.4715</c:v>
                </c:pt>
                <c:pt idx="108993">
                  <c:v>2.47152</c:v>
                </c:pt>
                <c:pt idx="108994">
                  <c:v>2.47154</c:v>
                </c:pt>
                <c:pt idx="108995">
                  <c:v>2.47157</c:v>
                </c:pt>
                <c:pt idx="108996">
                  <c:v>2.47159</c:v>
                </c:pt>
                <c:pt idx="108997">
                  <c:v>2.47161</c:v>
                </c:pt>
                <c:pt idx="108998">
                  <c:v>2.47163</c:v>
                </c:pt>
                <c:pt idx="108999">
                  <c:v>2.47166</c:v>
                </c:pt>
                <c:pt idx="109000">
                  <c:v>2.47168</c:v>
                </c:pt>
                <c:pt idx="109001">
                  <c:v>2.4717</c:v>
                </c:pt>
                <c:pt idx="109002">
                  <c:v>2.47172</c:v>
                </c:pt>
                <c:pt idx="109003">
                  <c:v>2.47175</c:v>
                </c:pt>
                <c:pt idx="109004">
                  <c:v>2.47177</c:v>
                </c:pt>
                <c:pt idx="109005">
                  <c:v>2.47179</c:v>
                </c:pt>
                <c:pt idx="109006">
                  <c:v>2.47181</c:v>
                </c:pt>
                <c:pt idx="109007">
                  <c:v>2.47184</c:v>
                </c:pt>
                <c:pt idx="109008">
                  <c:v>2.47186</c:v>
                </c:pt>
                <c:pt idx="109009">
                  <c:v>2.47188</c:v>
                </c:pt>
                <c:pt idx="109010">
                  <c:v>2.47191</c:v>
                </c:pt>
                <c:pt idx="109011">
                  <c:v>2.47193</c:v>
                </c:pt>
                <c:pt idx="109012">
                  <c:v>2.47195</c:v>
                </c:pt>
                <c:pt idx="109013">
                  <c:v>2.47197</c:v>
                </c:pt>
                <c:pt idx="109014">
                  <c:v>2.472</c:v>
                </c:pt>
                <c:pt idx="109015">
                  <c:v>2.47202</c:v>
                </c:pt>
                <c:pt idx="109016">
                  <c:v>2.47204</c:v>
                </c:pt>
                <c:pt idx="109017">
                  <c:v>2.47206</c:v>
                </c:pt>
                <c:pt idx="109018">
                  <c:v>2.47209</c:v>
                </c:pt>
                <c:pt idx="109019">
                  <c:v>2.47211</c:v>
                </c:pt>
                <c:pt idx="109020">
                  <c:v>2.47213</c:v>
                </c:pt>
                <c:pt idx="109021">
                  <c:v>2.47215</c:v>
                </c:pt>
                <c:pt idx="109022">
                  <c:v>2.47218</c:v>
                </c:pt>
                <c:pt idx="109023">
                  <c:v>2.4722</c:v>
                </c:pt>
                <c:pt idx="109024">
                  <c:v>2.47222</c:v>
                </c:pt>
                <c:pt idx="109025">
                  <c:v>2.47225</c:v>
                </c:pt>
                <c:pt idx="109026">
                  <c:v>2.47227</c:v>
                </c:pt>
                <c:pt idx="109027">
                  <c:v>2.47229</c:v>
                </c:pt>
                <c:pt idx="109028">
                  <c:v>2.47231</c:v>
                </c:pt>
                <c:pt idx="109029">
                  <c:v>2.47234</c:v>
                </c:pt>
                <c:pt idx="109030">
                  <c:v>2.47236</c:v>
                </c:pt>
                <c:pt idx="109031">
                  <c:v>2.47238</c:v>
                </c:pt>
                <c:pt idx="109032">
                  <c:v>2.4724</c:v>
                </c:pt>
                <c:pt idx="109033">
                  <c:v>2.47243</c:v>
                </c:pt>
                <c:pt idx="109034">
                  <c:v>2.47245</c:v>
                </c:pt>
                <c:pt idx="109035">
                  <c:v>2.47247</c:v>
                </c:pt>
                <c:pt idx="109036">
                  <c:v>2.47249</c:v>
                </c:pt>
                <c:pt idx="109037">
                  <c:v>2.47252</c:v>
                </c:pt>
                <c:pt idx="109038">
                  <c:v>2.47254</c:v>
                </c:pt>
                <c:pt idx="109039">
                  <c:v>2.47256</c:v>
                </c:pt>
                <c:pt idx="109040">
                  <c:v>2.47259</c:v>
                </c:pt>
                <c:pt idx="109041">
                  <c:v>2.47261</c:v>
                </c:pt>
                <c:pt idx="109042">
                  <c:v>2.47263</c:v>
                </c:pt>
                <c:pt idx="109043">
                  <c:v>2.47265</c:v>
                </c:pt>
                <c:pt idx="109044">
                  <c:v>2.47268</c:v>
                </c:pt>
                <c:pt idx="109045">
                  <c:v>2.4727</c:v>
                </c:pt>
                <c:pt idx="109046">
                  <c:v>2.47272</c:v>
                </c:pt>
                <c:pt idx="109047">
                  <c:v>2.47274</c:v>
                </c:pt>
                <c:pt idx="109048">
                  <c:v>2.47277</c:v>
                </c:pt>
                <c:pt idx="109049">
                  <c:v>2.47279</c:v>
                </c:pt>
                <c:pt idx="109050">
                  <c:v>2.47281</c:v>
                </c:pt>
                <c:pt idx="109051">
                  <c:v>2.47283</c:v>
                </c:pt>
                <c:pt idx="109052">
                  <c:v>2.47286</c:v>
                </c:pt>
                <c:pt idx="109053">
                  <c:v>2.47288</c:v>
                </c:pt>
                <c:pt idx="109054">
                  <c:v>2.4729</c:v>
                </c:pt>
                <c:pt idx="109055">
                  <c:v>2.47293</c:v>
                </c:pt>
                <c:pt idx="109056">
                  <c:v>2.47295</c:v>
                </c:pt>
                <c:pt idx="109057">
                  <c:v>2.47297</c:v>
                </c:pt>
                <c:pt idx="109058">
                  <c:v>2.47299</c:v>
                </c:pt>
                <c:pt idx="109059">
                  <c:v>2.47302</c:v>
                </c:pt>
                <c:pt idx="109060">
                  <c:v>2.47304</c:v>
                </c:pt>
                <c:pt idx="109061">
                  <c:v>2.47306</c:v>
                </c:pt>
                <c:pt idx="109062">
                  <c:v>2.47308</c:v>
                </c:pt>
                <c:pt idx="109063">
                  <c:v>2.47311</c:v>
                </c:pt>
                <c:pt idx="109064">
                  <c:v>2.47313</c:v>
                </c:pt>
                <c:pt idx="109065">
                  <c:v>2.47315</c:v>
                </c:pt>
                <c:pt idx="109066">
                  <c:v>2.47317</c:v>
                </c:pt>
                <c:pt idx="109067">
                  <c:v>2.4732</c:v>
                </c:pt>
                <c:pt idx="109068">
                  <c:v>2.47322</c:v>
                </c:pt>
                <c:pt idx="109069">
                  <c:v>2.47324</c:v>
                </c:pt>
                <c:pt idx="109070">
                  <c:v>2.47327</c:v>
                </c:pt>
                <c:pt idx="109071">
                  <c:v>2.47329</c:v>
                </c:pt>
                <c:pt idx="109072">
                  <c:v>2.47331</c:v>
                </c:pt>
                <c:pt idx="109073">
                  <c:v>2.47333</c:v>
                </c:pt>
                <c:pt idx="109074">
                  <c:v>2.47336</c:v>
                </c:pt>
                <c:pt idx="109075">
                  <c:v>2.47338</c:v>
                </c:pt>
                <c:pt idx="109076">
                  <c:v>2.4734</c:v>
                </c:pt>
                <c:pt idx="109077">
                  <c:v>2.47342</c:v>
                </c:pt>
                <c:pt idx="109078">
                  <c:v>2.47345</c:v>
                </c:pt>
                <c:pt idx="109079">
                  <c:v>2.47347</c:v>
                </c:pt>
                <c:pt idx="109080">
                  <c:v>2.47349</c:v>
                </c:pt>
                <c:pt idx="109081">
                  <c:v>2.47351</c:v>
                </c:pt>
                <c:pt idx="109082">
                  <c:v>2.47354</c:v>
                </c:pt>
                <c:pt idx="109083">
                  <c:v>2.47356</c:v>
                </c:pt>
                <c:pt idx="109084">
                  <c:v>2.47358</c:v>
                </c:pt>
                <c:pt idx="109085">
                  <c:v>2.47361</c:v>
                </c:pt>
                <c:pt idx="109086">
                  <c:v>2.47363</c:v>
                </c:pt>
                <c:pt idx="109087">
                  <c:v>2.47365</c:v>
                </c:pt>
                <c:pt idx="109088">
                  <c:v>2.47367</c:v>
                </c:pt>
                <c:pt idx="109089">
                  <c:v>2.4737</c:v>
                </c:pt>
                <c:pt idx="109090">
                  <c:v>2.47372</c:v>
                </c:pt>
                <c:pt idx="109091">
                  <c:v>2.47374</c:v>
                </c:pt>
                <c:pt idx="109092">
                  <c:v>2.47376</c:v>
                </c:pt>
                <c:pt idx="109093">
                  <c:v>2.47379</c:v>
                </c:pt>
                <c:pt idx="109094">
                  <c:v>2.47381</c:v>
                </c:pt>
                <c:pt idx="109095">
                  <c:v>2.47383</c:v>
                </c:pt>
                <c:pt idx="109096">
                  <c:v>2.47385</c:v>
                </c:pt>
                <c:pt idx="109097">
                  <c:v>2.47388</c:v>
                </c:pt>
                <c:pt idx="109098">
                  <c:v>2.4739</c:v>
                </c:pt>
                <c:pt idx="109099">
                  <c:v>2.47392</c:v>
                </c:pt>
                <c:pt idx="109100">
                  <c:v>2.47395</c:v>
                </c:pt>
                <c:pt idx="109101">
                  <c:v>2.47397</c:v>
                </c:pt>
                <c:pt idx="109102">
                  <c:v>2.47399</c:v>
                </c:pt>
                <c:pt idx="109103">
                  <c:v>2.47401</c:v>
                </c:pt>
                <c:pt idx="109104">
                  <c:v>2.47404</c:v>
                </c:pt>
                <c:pt idx="109105">
                  <c:v>2.47406</c:v>
                </c:pt>
                <c:pt idx="109106">
                  <c:v>2.47408</c:v>
                </c:pt>
                <c:pt idx="109107">
                  <c:v>2.4741</c:v>
                </c:pt>
                <c:pt idx="109108">
                  <c:v>2.47413</c:v>
                </c:pt>
                <c:pt idx="109109">
                  <c:v>2.47415</c:v>
                </c:pt>
                <c:pt idx="109110">
                  <c:v>2.47417</c:v>
                </c:pt>
                <c:pt idx="109111">
                  <c:v>2.47419</c:v>
                </c:pt>
                <c:pt idx="109112">
                  <c:v>2.47422</c:v>
                </c:pt>
                <c:pt idx="109113">
                  <c:v>2.47424</c:v>
                </c:pt>
                <c:pt idx="109114">
                  <c:v>2.47426</c:v>
                </c:pt>
                <c:pt idx="109115">
                  <c:v>2.47429</c:v>
                </c:pt>
                <c:pt idx="109116">
                  <c:v>2.47431</c:v>
                </c:pt>
                <c:pt idx="109117">
                  <c:v>2.47433</c:v>
                </c:pt>
                <c:pt idx="109118">
                  <c:v>2.47435</c:v>
                </c:pt>
                <c:pt idx="109119">
                  <c:v>2.47438</c:v>
                </c:pt>
                <c:pt idx="109120">
                  <c:v>2.4744</c:v>
                </c:pt>
                <c:pt idx="109121">
                  <c:v>2.47442</c:v>
                </c:pt>
                <c:pt idx="109122">
                  <c:v>2.47444</c:v>
                </c:pt>
                <c:pt idx="109123">
                  <c:v>2.47447</c:v>
                </c:pt>
                <c:pt idx="109124">
                  <c:v>2.47449</c:v>
                </c:pt>
                <c:pt idx="109125">
                  <c:v>2.47451</c:v>
                </c:pt>
                <c:pt idx="109126">
                  <c:v>2.47453</c:v>
                </c:pt>
                <c:pt idx="109127">
                  <c:v>2.47456</c:v>
                </c:pt>
                <c:pt idx="109128">
                  <c:v>2.47458</c:v>
                </c:pt>
                <c:pt idx="109129">
                  <c:v>2.4746</c:v>
                </c:pt>
                <c:pt idx="109130">
                  <c:v>2.47463</c:v>
                </c:pt>
                <c:pt idx="109131">
                  <c:v>2.47465</c:v>
                </c:pt>
                <c:pt idx="109132">
                  <c:v>2.47467</c:v>
                </c:pt>
                <c:pt idx="109133">
                  <c:v>2.47469</c:v>
                </c:pt>
                <c:pt idx="109134">
                  <c:v>2.47472</c:v>
                </c:pt>
                <c:pt idx="109135">
                  <c:v>2.47474</c:v>
                </c:pt>
                <c:pt idx="109136">
                  <c:v>2.47476</c:v>
                </c:pt>
                <c:pt idx="109137">
                  <c:v>2.47478</c:v>
                </c:pt>
                <c:pt idx="109138">
                  <c:v>2.47481</c:v>
                </c:pt>
                <c:pt idx="109139">
                  <c:v>2.47483</c:v>
                </c:pt>
                <c:pt idx="109140">
                  <c:v>2.47485</c:v>
                </c:pt>
                <c:pt idx="109141">
                  <c:v>2.47487</c:v>
                </c:pt>
                <c:pt idx="109142">
                  <c:v>2.4749</c:v>
                </c:pt>
                <c:pt idx="109143">
                  <c:v>2.47492</c:v>
                </c:pt>
                <c:pt idx="109144">
                  <c:v>2.47494</c:v>
                </c:pt>
                <c:pt idx="109145">
                  <c:v>2.47497</c:v>
                </c:pt>
                <c:pt idx="109146">
                  <c:v>2.47499</c:v>
                </c:pt>
                <c:pt idx="109147">
                  <c:v>2.47501</c:v>
                </c:pt>
                <c:pt idx="109148">
                  <c:v>2.47503</c:v>
                </c:pt>
                <c:pt idx="109149">
                  <c:v>2.47506</c:v>
                </c:pt>
                <c:pt idx="109150">
                  <c:v>2.47508</c:v>
                </c:pt>
                <c:pt idx="109151">
                  <c:v>2.4751</c:v>
                </c:pt>
                <c:pt idx="109152">
                  <c:v>2.47512</c:v>
                </c:pt>
                <c:pt idx="109153">
                  <c:v>2.47515</c:v>
                </c:pt>
                <c:pt idx="109154">
                  <c:v>2.47517</c:v>
                </c:pt>
                <c:pt idx="109155">
                  <c:v>2.47519</c:v>
                </c:pt>
                <c:pt idx="109156">
                  <c:v>2.47521</c:v>
                </c:pt>
                <c:pt idx="109157">
                  <c:v>2.47524</c:v>
                </c:pt>
                <c:pt idx="109158">
                  <c:v>2.47526</c:v>
                </c:pt>
                <c:pt idx="109159">
                  <c:v>2.47528</c:v>
                </c:pt>
                <c:pt idx="109160">
                  <c:v>2.47531</c:v>
                </c:pt>
                <c:pt idx="109161">
                  <c:v>2.47533</c:v>
                </c:pt>
                <c:pt idx="109162">
                  <c:v>2.47535</c:v>
                </c:pt>
                <c:pt idx="109163">
                  <c:v>2.47537</c:v>
                </c:pt>
                <c:pt idx="109164">
                  <c:v>2.4754</c:v>
                </c:pt>
                <c:pt idx="109165">
                  <c:v>2.47542</c:v>
                </c:pt>
                <c:pt idx="109166">
                  <c:v>2.47544</c:v>
                </c:pt>
                <c:pt idx="109167">
                  <c:v>2.47546</c:v>
                </c:pt>
                <c:pt idx="109168">
                  <c:v>2.47549</c:v>
                </c:pt>
                <c:pt idx="109169">
                  <c:v>2.47551</c:v>
                </c:pt>
                <c:pt idx="109170">
                  <c:v>2.47553</c:v>
                </c:pt>
                <c:pt idx="109171">
                  <c:v>2.47556</c:v>
                </c:pt>
                <c:pt idx="109172">
                  <c:v>2.47558</c:v>
                </c:pt>
                <c:pt idx="109173">
                  <c:v>2.4756</c:v>
                </c:pt>
                <c:pt idx="109174">
                  <c:v>2.47562</c:v>
                </c:pt>
                <c:pt idx="109175">
                  <c:v>2.47565</c:v>
                </c:pt>
                <c:pt idx="109176">
                  <c:v>2.47567</c:v>
                </c:pt>
                <c:pt idx="109177">
                  <c:v>2.47569</c:v>
                </c:pt>
                <c:pt idx="109178">
                  <c:v>2.47571</c:v>
                </c:pt>
                <c:pt idx="109179">
                  <c:v>2.47574</c:v>
                </c:pt>
                <c:pt idx="109180">
                  <c:v>2.47576</c:v>
                </c:pt>
                <c:pt idx="109181">
                  <c:v>2.47578</c:v>
                </c:pt>
                <c:pt idx="109182">
                  <c:v>2.4758</c:v>
                </c:pt>
                <c:pt idx="109183">
                  <c:v>2.47583</c:v>
                </c:pt>
                <c:pt idx="109184">
                  <c:v>2.47585</c:v>
                </c:pt>
                <c:pt idx="109185">
                  <c:v>2.47587</c:v>
                </c:pt>
                <c:pt idx="109186">
                  <c:v>2.4759</c:v>
                </c:pt>
                <c:pt idx="109187">
                  <c:v>2.47592</c:v>
                </c:pt>
                <c:pt idx="109188">
                  <c:v>2.47594</c:v>
                </c:pt>
                <c:pt idx="109189">
                  <c:v>2.47596</c:v>
                </c:pt>
                <c:pt idx="109190">
                  <c:v>2.47599</c:v>
                </c:pt>
                <c:pt idx="109191">
                  <c:v>2.47601</c:v>
                </c:pt>
                <c:pt idx="109192">
                  <c:v>2.47603</c:v>
                </c:pt>
                <c:pt idx="109193">
                  <c:v>2.47605</c:v>
                </c:pt>
                <c:pt idx="109194">
                  <c:v>2.47608</c:v>
                </c:pt>
                <c:pt idx="109195">
                  <c:v>2.4761</c:v>
                </c:pt>
                <c:pt idx="109196">
                  <c:v>2.47612</c:v>
                </c:pt>
                <c:pt idx="109197">
                  <c:v>2.47614</c:v>
                </c:pt>
                <c:pt idx="109198">
                  <c:v>2.47617</c:v>
                </c:pt>
                <c:pt idx="109199">
                  <c:v>2.47619</c:v>
                </c:pt>
                <c:pt idx="109200">
                  <c:v>2.47621</c:v>
                </c:pt>
                <c:pt idx="109201">
                  <c:v>2.47624</c:v>
                </c:pt>
                <c:pt idx="109202">
                  <c:v>2.47626</c:v>
                </c:pt>
                <c:pt idx="109203">
                  <c:v>2.47628</c:v>
                </c:pt>
                <c:pt idx="109204">
                  <c:v>2.4763</c:v>
                </c:pt>
                <c:pt idx="109205">
                  <c:v>2.47633</c:v>
                </c:pt>
                <c:pt idx="109206">
                  <c:v>2.47635</c:v>
                </c:pt>
                <c:pt idx="109207">
                  <c:v>2.47637</c:v>
                </c:pt>
                <c:pt idx="109208">
                  <c:v>2.4764</c:v>
                </c:pt>
                <c:pt idx="109209">
                  <c:v>2.47642</c:v>
                </c:pt>
                <c:pt idx="109210">
                  <c:v>2.47644</c:v>
                </c:pt>
                <c:pt idx="109211">
                  <c:v>2.47646</c:v>
                </c:pt>
                <c:pt idx="109212">
                  <c:v>2.47648</c:v>
                </c:pt>
                <c:pt idx="109213">
                  <c:v>2.47651</c:v>
                </c:pt>
                <c:pt idx="109214">
                  <c:v>2.47653</c:v>
                </c:pt>
                <c:pt idx="109215">
                  <c:v>2.47655</c:v>
                </c:pt>
                <c:pt idx="109216">
                  <c:v>2.47658</c:v>
                </c:pt>
                <c:pt idx="109217">
                  <c:v>2.4766</c:v>
                </c:pt>
                <c:pt idx="109218">
                  <c:v>2.47662</c:v>
                </c:pt>
                <c:pt idx="109219">
                  <c:v>2.47664</c:v>
                </c:pt>
                <c:pt idx="109220">
                  <c:v>2.47667</c:v>
                </c:pt>
                <c:pt idx="109221">
                  <c:v>2.47669</c:v>
                </c:pt>
                <c:pt idx="109222">
                  <c:v>2.47671</c:v>
                </c:pt>
                <c:pt idx="109223">
                  <c:v>2.47674</c:v>
                </c:pt>
                <c:pt idx="109224">
                  <c:v>2.47676</c:v>
                </c:pt>
                <c:pt idx="109225">
                  <c:v>2.47678</c:v>
                </c:pt>
                <c:pt idx="109226">
                  <c:v>2.4768</c:v>
                </c:pt>
                <c:pt idx="109227">
                  <c:v>2.47682</c:v>
                </c:pt>
                <c:pt idx="109228">
                  <c:v>2.47685</c:v>
                </c:pt>
                <c:pt idx="109229">
                  <c:v>2.47687</c:v>
                </c:pt>
                <c:pt idx="109230">
                  <c:v>2.47689</c:v>
                </c:pt>
                <c:pt idx="109231">
                  <c:v>2.47692</c:v>
                </c:pt>
                <c:pt idx="109232">
                  <c:v>2.47694</c:v>
                </c:pt>
                <c:pt idx="109233">
                  <c:v>2.47696</c:v>
                </c:pt>
                <c:pt idx="109234">
                  <c:v>2.47698</c:v>
                </c:pt>
                <c:pt idx="109235">
                  <c:v>2.47701</c:v>
                </c:pt>
                <c:pt idx="109236">
                  <c:v>2.47703</c:v>
                </c:pt>
                <c:pt idx="109237">
                  <c:v>2.47705</c:v>
                </c:pt>
                <c:pt idx="109238">
                  <c:v>2.47708</c:v>
                </c:pt>
                <c:pt idx="109239">
                  <c:v>2.4771</c:v>
                </c:pt>
                <c:pt idx="109240">
                  <c:v>2.47712</c:v>
                </c:pt>
                <c:pt idx="109241">
                  <c:v>2.47714</c:v>
                </c:pt>
                <c:pt idx="109242">
                  <c:v>2.47717</c:v>
                </c:pt>
                <c:pt idx="109243">
                  <c:v>2.47719</c:v>
                </c:pt>
                <c:pt idx="109244">
                  <c:v>2.47721</c:v>
                </c:pt>
                <c:pt idx="109245">
                  <c:v>2.47723</c:v>
                </c:pt>
                <c:pt idx="109246">
                  <c:v>2.47726</c:v>
                </c:pt>
                <c:pt idx="109247">
                  <c:v>2.47728</c:v>
                </c:pt>
                <c:pt idx="109248">
                  <c:v>2.4773</c:v>
                </c:pt>
                <c:pt idx="109249">
                  <c:v>2.47732</c:v>
                </c:pt>
                <c:pt idx="109250">
                  <c:v>2.47735</c:v>
                </c:pt>
                <c:pt idx="109251">
                  <c:v>2.47737</c:v>
                </c:pt>
                <c:pt idx="109252">
                  <c:v>2.47739</c:v>
                </c:pt>
                <c:pt idx="109253">
                  <c:v>2.47742</c:v>
                </c:pt>
                <c:pt idx="109254">
                  <c:v>2.47744</c:v>
                </c:pt>
                <c:pt idx="109255">
                  <c:v>2.47746</c:v>
                </c:pt>
                <c:pt idx="109256">
                  <c:v>2.47748</c:v>
                </c:pt>
                <c:pt idx="109257">
                  <c:v>2.47751</c:v>
                </c:pt>
                <c:pt idx="109258">
                  <c:v>2.47753</c:v>
                </c:pt>
                <c:pt idx="109259">
                  <c:v>2.47755</c:v>
                </c:pt>
                <c:pt idx="109260">
                  <c:v>2.47757</c:v>
                </c:pt>
                <c:pt idx="109261">
                  <c:v>2.4776</c:v>
                </c:pt>
                <c:pt idx="109262">
                  <c:v>2.47762</c:v>
                </c:pt>
                <c:pt idx="109263">
                  <c:v>2.47764</c:v>
                </c:pt>
                <c:pt idx="109264">
                  <c:v>2.47766</c:v>
                </c:pt>
                <c:pt idx="109265">
                  <c:v>2.47769</c:v>
                </c:pt>
                <c:pt idx="109266">
                  <c:v>2.47771</c:v>
                </c:pt>
                <c:pt idx="109267">
                  <c:v>2.47773</c:v>
                </c:pt>
                <c:pt idx="109268">
                  <c:v>2.47776</c:v>
                </c:pt>
                <c:pt idx="109269">
                  <c:v>2.47778</c:v>
                </c:pt>
                <c:pt idx="109270">
                  <c:v>2.4778</c:v>
                </c:pt>
                <c:pt idx="109271">
                  <c:v>2.47782</c:v>
                </c:pt>
                <c:pt idx="109272">
                  <c:v>2.47785</c:v>
                </c:pt>
                <c:pt idx="109273">
                  <c:v>2.47787</c:v>
                </c:pt>
                <c:pt idx="109274">
                  <c:v>2.47789</c:v>
                </c:pt>
                <c:pt idx="109275">
                  <c:v>2.47791</c:v>
                </c:pt>
                <c:pt idx="109276">
                  <c:v>2.47794</c:v>
                </c:pt>
                <c:pt idx="109277">
                  <c:v>2.47796</c:v>
                </c:pt>
                <c:pt idx="109278">
                  <c:v>2.47798</c:v>
                </c:pt>
                <c:pt idx="109279">
                  <c:v>2.47801</c:v>
                </c:pt>
                <c:pt idx="109280">
                  <c:v>2.47803</c:v>
                </c:pt>
                <c:pt idx="109281">
                  <c:v>2.47805</c:v>
                </c:pt>
                <c:pt idx="109282">
                  <c:v>2.47807</c:v>
                </c:pt>
                <c:pt idx="109283">
                  <c:v>2.4781</c:v>
                </c:pt>
                <c:pt idx="109284">
                  <c:v>2.47812</c:v>
                </c:pt>
                <c:pt idx="109285">
                  <c:v>2.47814</c:v>
                </c:pt>
                <c:pt idx="109286">
                  <c:v>2.47816</c:v>
                </c:pt>
                <c:pt idx="109287">
                  <c:v>2.47819</c:v>
                </c:pt>
                <c:pt idx="109288">
                  <c:v>2.47821</c:v>
                </c:pt>
                <c:pt idx="109289">
                  <c:v>2.47823</c:v>
                </c:pt>
                <c:pt idx="109290">
                  <c:v>2.47825</c:v>
                </c:pt>
                <c:pt idx="109291">
                  <c:v>2.47828</c:v>
                </c:pt>
                <c:pt idx="109292">
                  <c:v>2.4783</c:v>
                </c:pt>
                <c:pt idx="109293">
                  <c:v>2.47832</c:v>
                </c:pt>
                <c:pt idx="109294">
                  <c:v>2.47835</c:v>
                </c:pt>
                <c:pt idx="109295">
                  <c:v>2.47837</c:v>
                </c:pt>
                <c:pt idx="109296">
                  <c:v>2.47839</c:v>
                </c:pt>
                <c:pt idx="109297">
                  <c:v>2.47841</c:v>
                </c:pt>
                <c:pt idx="109298">
                  <c:v>2.47844</c:v>
                </c:pt>
                <c:pt idx="109299">
                  <c:v>2.47846</c:v>
                </c:pt>
                <c:pt idx="109300">
                  <c:v>2.47848</c:v>
                </c:pt>
                <c:pt idx="109301">
                  <c:v>2.4785</c:v>
                </c:pt>
                <c:pt idx="109302">
                  <c:v>2.47853</c:v>
                </c:pt>
                <c:pt idx="109303">
                  <c:v>2.47855</c:v>
                </c:pt>
                <c:pt idx="109304">
                  <c:v>2.47857</c:v>
                </c:pt>
                <c:pt idx="109305">
                  <c:v>2.47859</c:v>
                </c:pt>
                <c:pt idx="109306">
                  <c:v>2.47862</c:v>
                </c:pt>
                <c:pt idx="109307">
                  <c:v>2.47864</c:v>
                </c:pt>
                <c:pt idx="109308">
                  <c:v>2.47866</c:v>
                </c:pt>
                <c:pt idx="109309">
                  <c:v>2.47869</c:v>
                </c:pt>
                <c:pt idx="109310">
                  <c:v>2.47871</c:v>
                </c:pt>
                <c:pt idx="109311">
                  <c:v>2.47873</c:v>
                </c:pt>
                <c:pt idx="109312">
                  <c:v>2.47875</c:v>
                </c:pt>
                <c:pt idx="109313">
                  <c:v>2.47878</c:v>
                </c:pt>
                <c:pt idx="109314">
                  <c:v>2.4788</c:v>
                </c:pt>
                <c:pt idx="109315">
                  <c:v>2.47882</c:v>
                </c:pt>
                <c:pt idx="109316">
                  <c:v>2.47884</c:v>
                </c:pt>
                <c:pt idx="109317">
                  <c:v>2.47887</c:v>
                </c:pt>
                <c:pt idx="109318">
                  <c:v>2.47889</c:v>
                </c:pt>
                <c:pt idx="109319">
                  <c:v>2.47891</c:v>
                </c:pt>
                <c:pt idx="109320">
                  <c:v>2.47893</c:v>
                </c:pt>
                <c:pt idx="109321">
                  <c:v>2.47896</c:v>
                </c:pt>
                <c:pt idx="109322">
                  <c:v>2.47898</c:v>
                </c:pt>
                <c:pt idx="109323">
                  <c:v>2.479</c:v>
                </c:pt>
                <c:pt idx="109324">
                  <c:v>2.47903</c:v>
                </c:pt>
                <c:pt idx="109325">
                  <c:v>2.47905</c:v>
                </c:pt>
                <c:pt idx="109326">
                  <c:v>2.47907</c:v>
                </c:pt>
                <c:pt idx="109327">
                  <c:v>2.47909</c:v>
                </c:pt>
                <c:pt idx="109328">
                  <c:v>2.47912</c:v>
                </c:pt>
                <c:pt idx="109329">
                  <c:v>2.47914</c:v>
                </c:pt>
                <c:pt idx="109330">
                  <c:v>2.47916</c:v>
                </c:pt>
                <c:pt idx="109331">
                  <c:v>2.47918</c:v>
                </c:pt>
                <c:pt idx="109332">
                  <c:v>2.47921</c:v>
                </c:pt>
                <c:pt idx="109333">
                  <c:v>2.47923</c:v>
                </c:pt>
                <c:pt idx="109334">
                  <c:v>2.47925</c:v>
                </c:pt>
                <c:pt idx="109335">
                  <c:v>2.47927</c:v>
                </c:pt>
                <c:pt idx="109336">
                  <c:v>2.4793</c:v>
                </c:pt>
                <c:pt idx="109337">
                  <c:v>2.47932</c:v>
                </c:pt>
                <c:pt idx="109338">
                  <c:v>2.47934</c:v>
                </c:pt>
                <c:pt idx="109339">
                  <c:v>2.47937</c:v>
                </c:pt>
                <c:pt idx="109340">
                  <c:v>2.47939</c:v>
                </c:pt>
                <c:pt idx="109341">
                  <c:v>2.47941</c:v>
                </c:pt>
                <c:pt idx="109342">
                  <c:v>2.47943</c:v>
                </c:pt>
                <c:pt idx="109343">
                  <c:v>2.47946</c:v>
                </c:pt>
                <c:pt idx="109344">
                  <c:v>2.47948</c:v>
                </c:pt>
                <c:pt idx="109345">
                  <c:v>2.4795</c:v>
                </c:pt>
                <c:pt idx="109346">
                  <c:v>2.47952</c:v>
                </c:pt>
                <c:pt idx="109347">
                  <c:v>2.47955</c:v>
                </c:pt>
                <c:pt idx="109348">
                  <c:v>2.47957</c:v>
                </c:pt>
                <c:pt idx="109349">
                  <c:v>2.47959</c:v>
                </c:pt>
                <c:pt idx="109350">
                  <c:v>2.47961</c:v>
                </c:pt>
                <c:pt idx="109351">
                  <c:v>2.47964</c:v>
                </c:pt>
                <c:pt idx="109352">
                  <c:v>2.47966</c:v>
                </c:pt>
                <c:pt idx="109353">
                  <c:v>2.47968</c:v>
                </c:pt>
                <c:pt idx="109354">
                  <c:v>2.47971</c:v>
                </c:pt>
                <c:pt idx="109355">
                  <c:v>2.47973</c:v>
                </c:pt>
                <c:pt idx="109356">
                  <c:v>2.47975</c:v>
                </c:pt>
                <c:pt idx="109357">
                  <c:v>2.47977</c:v>
                </c:pt>
                <c:pt idx="109358">
                  <c:v>2.4798</c:v>
                </c:pt>
                <c:pt idx="109359">
                  <c:v>2.47982</c:v>
                </c:pt>
                <c:pt idx="109360">
                  <c:v>2.47984</c:v>
                </c:pt>
                <c:pt idx="109361">
                  <c:v>2.47986</c:v>
                </c:pt>
                <c:pt idx="109362">
                  <c:v>2.47989</c:v>
                </c:pt>
                <c:pt idx="109363">
                  <c:v>2.47991</c:v>
                </c:pt>
                <c:pt idx="109364">
                  <c:v>2.47993</c:v>
                </c:pt>
                <c:pt idx="109365">
                  <c:v>2.47995</c:v>
                </c:pt>
                <c:pt idx="109366">
                  <c:v>2.47998</c:v>
                </c:pt>
                <c:pt idx="109367">
                  <c:v>2.48</c:v>
                </c:pt>
                <c:pt idx="109368">
                  <c:v>2.48002</c:v>
                </c:pt>
                <c:pt idx="109369">
                  <c:v>2.48005</c:v>
                </c:pt>
                <c:pt idx="109370">
                  <c:v>2.48007</c:v>
                </c:pt>
                <c:pt idx="109371">
                  <c:v>2.48009</c:v>
                </c:pt>
                <c:pt idx="109372">
                  <c:v>2.48011</c:v>
                </c:pt>
                <c:pt idx="109373">
                  <c:v>2.48014</c:v>
                </c:pt>
                <c:pt idx="109374">
                  <c:v>2.48016</c:v>
                </c:pt>
                <c:pt idx="109375">
                  <c:v>2.48018</c:v>
                </c:pt>
                <c:pt idx="109376">
                  <c:v>2.4802</c:v>
                </c:pt>
                <c:pt idx="109377">
                  <c:v>2.48023</c:v>
                </c:pt>
                <c:pt idx="109378">
                  <c:v>2.48025</c:v>
                </c:pt>
                <c:pt idx="109379">
                  <c:v>2.48027</c:v>
                </c:pt>
                <c:pt idx="109380">
                  <c:v>2.48029</c:v>
                </c:pt>
                <c:pt idx="109381">
                  <c:v>2.48032</c:v>
                </c:pt>
                <c:pt idx="109382">
                  <c:v>2.48034</c:v>
                </c:pt>
                <c:pt idx="109383">
                  <c:v>2.48036</c:v>
                </c:pt>
                <c:pt idx="109384">
                  <c:v>2.48039</c:v>
                </c:pt>
                <c:pt idx="109385">
                  <c:v>2.48041</c:v>
                </c:pt>
                <c:pt idx="109386">
                  <c:v>2.48043</c:v>
                </c:pt>
                <c:pt idx="109387">
                  <c:v>2.48045</c:v>
                </c:pt>
                <c:pt idx="109388">
                  <c:v>2.48048</c:v>
                </c:pt>
                <c:pt idx="109389">
                  <c:v>2.4805</c:v>
                </c:pt>
                <c:pt idx="109390">
                  <c:v>2.48052</c:v>
                </c:pt>
                <c:pt idx="109391">
                  <c:v>2.48054</c:v>
                </c:pt>
                <c:pt idx="109392">
                  <c:v>2.48057</c:v>
                </c:pt>
                <c:pt idx="109393">
                  <c:v>2.48059</c:v>
                </c:pt>
                <c:pt idx="109394">
                  <c:v>2.48061</c:v>
                </c:pt>
                <c:pt idx="109395">
                  <c:v>2.48063</c:v>
                </c:pt>
                <c:pt idx="109396">
                  <c:v>2.48066</c:v>
                </c:pt>
                <c:pt idx="109397">
                  <c:v>2.48068</c:v>
                </c:pt>
                <c:pt idx="109398">
                  <c:v>2.4807</c:v>
                </c:pt>
                <c:pt idx="109399">
                  <c:v>2.48073</c:v>
                </c:pt>
                <c:pt idx="109400">
                  <c:v>2.48075</c:v>
                </c:pt>
                <c:pt idx="109401">
                  <c:v>2.48077</c:v>
                </c:pt>
                <c:pt idx="109402">
                  <c:v>2.48079</c:v>
                </c:pt>
                <c:pt idx="109403">
                  <c:v>2.48082</c:v>
                </c:pt>
                <c:pt idx="109404">
                  <c:v>2.48084</c:v>
                </c:pt>
                <c:pt idx="109405">
                  <c:v>2.48086</c:v>
                </c:pt>
                <c:pt idx="109406">
                  <c:v>2.48088</c:v>
                </c:pt>
                <c:pt idx="109407">
                  <c:v>2.48091</c:v>
                </c:pt>
                <c:pt idx="109408">
                  <c:v>2.48093</c:v>
                </c:pt>
                <c:pt idx="109409">
                  <c:v>2.48095</c:v>
                </c:pt>
                <c:pt idx="109410">
                  <c:v>2.48097</c:v>
                </c:pt>
                <c:pt idx="109411">
                  <c:v>2.481</c:v>
                </c:pt>
                <c:pt idx="109412">
                  <c:v>2.48102</c:v>
                </c:pt>
                <c:pt idx="109413">
                  <c:v>2.48104</c:v>
                </c:pt>
                <c:pt idx="109414">
                  <c:v>2.48107</c:v>
                </c:pt>
                <c:pt idx="109415">
                  <c:v>2.48109</c:v>
                </c:pt>
                <c:pt idx="109416">
                  <c:v>2.48111</c:v>
                </c:pt>
                <c:pt idx="109417">
                  <c:v>2.48113</c:v>
                </c:pt>
                <c:pt idx="109418">
                  <c:v>2.48116</c:v>
                </c:pt>
                <c:pt idx="109419">
                  <c:v>2.48118</c:v>
                </c:pt>
                <c:pt idx="109420">
                  <c:v>2.4812</c:v>
                </c:pt>
                <c:pt idx="109421">
                  <c:v>2.48122</c:v>
                </c:pt>
                <c:pt idx="109422">
                  <c:v>2.48125</c:v>
                </c:pt>
                <c:pt idx="109423">
                  <c:v>2.48127</c:v>
                </c:pt>
                <c:pt idx="109424">
                  <c:v>2.48129</c:v>
                </c:pt>
                <c:pt idx="109425">
                  <c:v>2.48131</c:v>
                </c:pt>
                <c:pt idx="109426">
                  <c:v>2.48134</c:v>
                </c:pt>
                <c:pt idx="109427">
                  <c:v>2.48136</c:v>
                </c:pt>
                <c:pt idx="109428">
                  <c:v>2.48138</c:v>
                </c:pt>
                <c:pt idx="109429">
                  <c:v>2.48141</c:v>
                </c:pt>
                <c:pt idx="109430">
                  <c:v>2.48143</c:v>
                </c:pt>
                <c:pt idx="109431">
                  <c:v>2.48145</c:v>
                </c:pt>
                <c:pt idx="109432">
                  <c:v>2.48147</c:v>
                </c:pt>
                <c:pt idx="109433">
                  <c:v>2.4815</c:v>
                </c:pt>
                <c:pt idx="109434">
                  <c:v>2.48152</c:v>
                </c:pt>
                <c:pt idx="109435">
                  <c:v>2.48154</c:v>
                </c:pt>
                <c:pt idx="109436">
                  <c:v>2.48156</c:v>
                </c:pt>
                <c:pt idx="109437">
                  <c:v>2.48159</c:v>
                </c:pt>
                <c:pt idx="109438">
                  <c:v>2.48161</c:v>
                </c:pt>
                <c:pt idx="109439">
                  <c:v>2.48163</c:v>
                </c:pt>
                <c:pt idx="109440">
                  <c:v>2.48165</c:v>
                </c:pt>
                <c:pt idx="109441">
                  <c:v>2.48168</c:v>
                </c:pt>
                <c:pt idx="109442">
                  <c:v>2.4817</c:v>
                </c:pt>
                <c:pt idx="109443">
                  <c:v>2.48172</c:v>
                </c:pt>
                <c:pt idx="109444">
                  <c:v>2.48175</c:v>
                </c:pt>
                <c:pt idx="109445">
                  <c:v>2.48177</c:v>
                </c:pt>
                <c:pt idx="109446">
                  <c:v>2.48179</c:v>
                </c:pt>
                <c:pt idx="109447">
                  <c:v>2.48181</c:v>
                </c:pt>
                <c:pt idx="109448">
                  <c:v>2.48184</c:v>
                </c:pt>
                <c:pt idx="109449">
                  <c:v>2.48186</c:v>
                </c:pt>
                <c:pt idx="109450">
                  <c:v>2.48188</c:v>
                </c:pt>
                <c:pt idx="109451">
                  <c:v>2.4819</c:v>
                </c:pt>
                <c:pt idx="109452">
                  <c:v>2.48193</c:v>
                </c:pt>
                <c:pt idx="109453">
                  <c:v>2.48195</c:v>
                </c:pt>
                <c:pt idx="109454">
                  <c:v>2.48197</c:v>
                </c:pt>
                <c:pt idx="109455">
                  <c:v>2.48199</c:v>
                </c:pt>
                <c:pt idx="109456">
                  <c:v>2.48202</c:v>
                </c:pt>
                <c:pt idx="109457">
                  <c:v>2.48204</c:v>
                </c:pt>
                <c:pt idx="109458">
                  <c:v>2.48206</c:v>
                </c:pt>
                <c:pt idx="109459">
                  <c:v>2.48209</c:v>
                </c:pt>
                <c:pt idx="109460">
                  <c:v>2.48211</c:v>
                </c:pt>
                <c:pt idx="109461">
                  <c:v>2.48213</c:v>
                </c:pt>
                <c:pt idx="109462">
                  <c:v>2.48215</c:v>
                </c:pt>
                <c:pt idx="109463">
                  <c:v>2.48218</c:v>
                </c:pt>
                <c:pt idx="109464">
                  <c:v>2.4822</c:v>
                </c:pt>
                <c:pt idx="109465">
                  <c:v>2.48222</c:v>
                </c:pt>
                <c:pt idx="109466">
                  <c:v>2.48224</c:v>
                </c:pt>
                <c:pt idx="109467">
                  <c:v>2.48227</c:v>
                </c:pt>
                <c:pt idx="109468">
                  <c:v>2.48229</c:v>
                </c:pt>
                <c:pt idx="109469">
                  <c:v>2.48231</c:v>
                </c:pt>
                <c:pt idx="109470">
                  <c:v>2.48234</c:v>
                </c:pt>
                <c:pt idx="109471">
                  <c:v>2.48236</c:v>
                </c:pt>
                <c:pt idx="109472">
                  <c:v>2.48238</c:v>
                </c:pt>
                <c:pt idx="109473">
                  <c:v>2.4824</c:v>
                </c:pt>
                <c:pt idx="109474">
                  <c:v>2.48243</c:v>
                </c:pt>
                <c:pt idx="109475">
                  <c:v>2.48245</c:v>
                </c:pt>
                <c:pt idx="109476">
                  <c:v>2.48247</c:v>
                </c:pt>
                <c:pt idx="109477">
                  <c:v>2.48249</c:v>
                </c:pt>
                <c:pt idx="109478">
                  <c:v>2.48252</c:v>
                </c:pt>
                <c:pt idx="109479">
                  <c:v>2.48254</c:v>
                </c:pt>
                <c:pt idx="109480">
                  <c:v>2.48256</c:v>
                </c:pt>
                <c:pt idx="109481">
                  <c:v>2.48258</c:v>
                </c:pt>
                <c:pt idx="109482">
                  <c:v>2.48261</c:v>
                </c:pt>
                <c:pt idx="109483">
                  <c:v>2.48263</c:v>
                </c:pt>
                <c:pt idx="109484">
                  <c:v>2.48265</c:v>
                </c:pt>
                <c:pt idx="109485">
                  <c:v>2.48268</c:v>
                </c:pt>
                <c:pt idx="109486">
                  <c:v>2.4827</c:v>
                </c:pt>
                <c:pt idx="109487">
                  <c:v>2.48272</c:v>
                </c:pt>
                <c:pt idx="109488">
                  <c:v>2.48274</c:v>
                </c:pt>
                <c:pt idx="109489">
                  <c:v>2.48277</c:v>
                </c:pt>
                <c:pt idx="109490">
                  <c:v>2.48279</c:v>
                </c:pt>
                <c:pt idx="109491">
                  <c:v>2.48281</c:v>
                </c:pt>
                <c:pt idx="109492">
                  <c:v>2.48283</c:v>
                </c:pt>
                <c:pt idx="109493">
                  <c:v>2.48286</c:v>
                </c:pt>
                <c:pt idx="109494">
                  <c:v>2.48288</c:v>
                </c:pt>
                <c:pt idx="109495">
                  <c:v>2.4829</c:v>
                </c:pt>
                <c:pt idx="109496">
                  <c:v>2.48292</c:v>
                </c:pt>
                <c:pt idx="109497">
                  <c:v>2.48295</c:v>
                </c:pt>
                <c:pt idx="109498">
                  <c:v>2.48297</c:v>
                </c:pt>
                <c:pt idx="109499">
                  <c:v>2.48299</c:v>
                </c:pt>
                <c:pt idx="109500">
                  <c:v>2.48302</c:v>
                </c:pt>
                <c:pt idx="109501">
                  <c:v>2.48304</c:v>
                </c:pt>
                <c:pt idx="109502">
                  <c:v>2.48306</c:v>
                </c:pt>
                <c:pt idx="109503">
                  <c:v>2.48308</c:v>
                </c:pt>
                <c:pt idx="109504">
                  <c:v>2.48311</c:v>
                </c:pt>
                <c:pt idx="109505">
                  <c:v>2.48313</c:v>
                </c:pt>
                <c:pt idx="109506">
                  <c:v>2.48315</c:v>
                </c:pt>
                <c:pt idx="109507">
                  <c:v>2.48318</c:v>
                </c:pt>
                <c:pt idx="109508">
                  <c:v>2.4832</c:v>
                </c:pt>
                <c:pt idx="109509">
                  <c:v>2.48322</c:v>
                </c:pt>
                <c:pt idx="109510">
                  <c:v>2.48324</c:v>
                </c:pt>
                <c:pt idx="109511">
                  <c:v>2.48326</c:v>
                </c:pt>
                <c:pt idx="109512">
                  <c:v>2.48329</c:v>
                </c:pt>
                <c:pt idx="109513">
                  <c:v>2.48331</c:v>
                </c:pt>
                <c:pt idx="109514">
                  <c:v>2.48333</c:v>
                </c:pt>
                <c:pt idx="109515">
                  <c:v>2.48336</c:v>
                </c:pt>
                <c:pt idx="109516">
                  <c:v>2.48338</c:v>
                </c:pt>
                <c:pt idx="109517">
                  <c:v>2.4834</c:v>
                </c:pt>
                <c:pt idx="109518">
                  <c:v>2.48342</c:v>
                </c:pt>
                <c:pt idx="109519">
                  <c:v>2.48345</c:v>
                </c:pt>
                <c:pt idx="109520">
                  <c:v>2.48347</c:v>
                </c:pt>
                <c:pt idx="109521">
                  <c:v>2.48349</c:v>
                </c:pt>
                <c:pt idx="109522">
                  <c:v>2.48352</c:v>
                </c:pt>
                <c:pt idx="109523">
                  <c:v>2.48354</c:v>
                </c:pt>
                <c:pt idx="109524">
                  <c:v>2.48356</c:v>
                </c:pt>
                <c:pt idx="109525">
                  <c:v>2.48358</c:v>
                </c:pt>
                <c:pt idx="109526">
                  <c:v>2.4836</c:v>
                </c:pt>
                <c:pt idx="109527">
                  <c:v>2.48363</c:v>
                </c:pt>
                <c:pt idx="109528">
                  <c:v>2.48365</c:v>
                </c:pt>
                <c:pt idx="109529">
                  <c:v>2.48367</c:v>
                </c:pt>
                <c:pt idx="109530">
                  <c:v>2.4837</c:v>
                </c:pt>
                <c:pt idx="109531">
                  <c:v>2.48372</c:v>
                </c:pt>
                <c:pt idx="109532">
                  <c:v>2.48374</c:v>
                </c:pt>
                <c:pt idx="109533">
                  <c:v>2.48376</c:v>
                </c:pt>
                <c:pt idx="109534">
                  <c:v>2.48379</c:v>
                </c:pt>
                <c:pt idx="109535">
                  <c:v>2.48381</c:v>
                </c:pt>
                <c:pt idx="109536">
                  <c:v>2.48383</c:v>
                </c:pt>
                <c:pt idx="109537">
                  <c:v>2.48386</c:v>
                </c:pt>
                <c:pt idx="109538">
                  <c:v>2.48388</c:v>
                </c:pt>
                <c:pt idx="109539">
                  <c:v>2.4839</c:v>
                </c:pt>
                <c:pt idx="109540">
                  <c:v>2.48392</c:v>
                </c:pt>
                <c:pt idx="109541">
                  <c:v>2.48395</c:v>
                </c:pt>
                <c:pt idx="109542">
                  <c:v>2.48397</c:v>
                </c:pt>
                <c:pt idx="109543">
                  <c:v>2.48399</c:v>
                </c:pt>
                <c:pt idx="109544">
                  <c:v>2.48401</c:v>
                </c:pt>
                <c:pt idx="109545">
                  <c:v>2.48404</c:v>
                </c:pt>
                <c:pt idx="109546">
                  <c:v>2.48406</c:v>
                </c:pt>
                <c:pt idx="109547">
                  <c:v>2.48408</c:v>
                </c:pt>
                <c:pt idx="109548">
                  <c:v>2.4841</c:v>
                </c:pt>
                <c:pt idx="109549">
                  <c:v>2.48413</c:v>
                </c:pt>
                <c:pt idx="109550">
                  <c:v>2.48415</c:v>
                </c:pt>
                <c:pt idx="109551">
                  <c:v>2.48417</c:v>
                </c:pt>
                <c:pt idx="109552">
                  <c:v>2.4842</c:v>
                </c:pt>
                <c:pt idx="109553">
                  <c:v>2.48422</c:v>
                </c:pt>
                <c:pt idx="109554">
                  <c:v>2.48424</c:v>
                </c:pt>
                <c:pt idx="109555">
                  <c:v>2.48426</c:v>
                </c:pt>
                <c:pt idx="109556">
                  <c:v>2.48429</c:v>
                </c:pt>
                <c:pt idx="109557">
                  <c:v>2.48431</c:v>
                </c:pt>
                <c:pt idx="109558">
                  <c:v>2.48433</c:v>
                </c:pt>
                <c:pt idx="109559">
                  <c:v>2.48435</c:v>
                </c:pt>
                <c:pt idx="109560">
                  <c:v>2.48438</c:v>
                </c:pt>
                <c:pt idx="109561">
                  <c:v>2.4844</c:v>
                </c:pt>
                <c:pt idx="109562">
                  <c:v>2.48442</c:v>
                </c:pt>
                <c:pt idx="109563">
                  <c:v>2.48444</c:v>
                </c:pt>
                <c:pt idx="109564">
                  <c:v>2.48447</c:v>
                </c:pt>
                <c:pt idx="109565">
                  <c:v>2.48449</c:v>
                </c:pt>
                <c:pt idx="109566">
                  <c:v>2.48451</c:v>
                </c:pt>
                <c:pt idx="109567">
                  <c:v>2.48454</c:v>
                </c:pt>
                <c:pt idx="109568">
                  <c:v>2.48456</c:v>
                </c:pt>
                <c:pt idx="109569">
                  <c:v>2.48458</c:v>
                </c:pt>
                <c:pt idx="109570">
                  <c:v>2.4846</c:v>
                </c:pt>
                <c:pt idx="109571">
                  <c:v>2.48463</c:v>
                </c:pt>
                <c:pt idx="109572">
                  <c:v>2.48465</c:v>
                </c:pt>
                <c:pt idx="109573">
                  <c:v>2.48467</c:v>
                </c:pt>
                <c:pt idx="109574">
                  <c:v>2.48469</c:v>
                </c:pt>
                <c:pt idx="109575">
                  <c:v>2.48472</c:v>
                </c:pt>
                <c:pt idx="109576">
                  <c:v>2.48474</c:v>
                </c:pt>
                <c:pt idx="109577">
                  <c:v>2.48476</c:v>
                </c:pt>
                <c:pt idx="109578">
                  <c:v>2.48479</c:v>
                </c:pt>
                <c:pt idx="109579">
                  <c:v>2.48481</c:v>
                </c:pt>
                <c:pt idx="109580">
                  <c:v>2.48483</c:v>
                </c:pt>
                <c:pt idx="109581">
                  <c:v>2.48485</c:v>
                </c:pt>
                <c:pt idx="109582">
                  <c:v>2.48488</c:v>
                </c:pt>
                <c:pt idx="109583">
                  <c:v>2.4849</c:v>
                </c:pt>
                <c:pt idx="109584">
                  <c:v>2.48492</c:v>
                </c:pt>
                <c:pt idx="109585">
                  <c:v>2.48494</c:v>
                </c:pt>
                <c:pt idx="109586">
                  <c:v>2.48497</c:v>
                </c:pt>
                <c:pt idx="109587">
                  <c:v>2.48499</c:v>
                </c:pt>
                <c:pt idx="109588">
                  <c:v>2.48501</c:v>
                </c:pt>
                <c:pt idx="109589">
                  <c:v>2.48503</c:v>
                </c:pt>
                <c:pt idx="109590">
                  <c:v>2.48506</c:v>
                </c:pt>
                <c:pt idx="109591">
                  <c:v>2.48508</c:v>
                </c:pt>
                <c:pt idx="109592">
                  <c:v>2.4851</c:v>
                </c:pt>
                <c:pt idx="109593">
                  <c:v>2.48513</c:v>
                </c:pt>
                <c:pt idx="109594">
                  <c:v>2.48515</c:v>
                </c:pt>
                <c:pt idx="109595">
                  <c:v>2.48517</c:v>
                </c:pt>
                <c:pt idx="109596">
                  <c:v>2.48519</c:v>
                </c:pt>
                <c:pt idx="109597">
                  <c:v>2.48522</c:v>
                </c:pt>
                <c:pt idx="109598">
                  <c:v>2.48524</c:v>
                </c:pt>
                <c:pt idx="109599">
                  <c:v>2.48526</c:v>
                </c:pt>
                <c:pt idx="109600">
                  <c:v>2.48528</c:v>
                </c:pt>
                <c:pt idx="109601">
                  <c:v>2.48531</c:v>
                </c:pt>
                <c:pt idx="109602">
                  <c:v>2.48533</c:v>
                </c:pt>
                <c:pt idx="109603">
                  <c:v>2.48535</c:v>
                </c:pt>
                <c:pt idx="109604">
                  <c:v>2.48537</c:v>
                </c:pt>
                <c:pt idx="109605">
                  <c:v>2.4854</c:v>
                </c:pt>
                <c:pt idx="109606">
                  <c:v>2.48542</c:v>
                </c:pt>
                <c:pt idx="109607">
                  <c:v>2.48544</c:v>
                </c:pt>
                <c:pt idx="109608">
                  <c:v>2.48547</c:v>
                </c:pt>
                <c:pt idx="109609">
                  <c:v>2.48549</c:v>
                </c:pt>
                <c:pt idx="109610">
                  <c:v>2.48551</c:v>
                </c:pt>
                <c:pt idx="109611">
                  <c:v>2.48553</c:v>
                </c:pt>
                <c:pt idx="109612">
                  <c:v>2.48556</c:v>
                </c:pt>
                <c:pt idx="109613">
                  <c:v>2.48558</c:v>
                </c:pt>
                <c:pt idx="109614">
                  <c:v>2.4856</c:v>
                </c:pt>
                <c:pt idx="109615">
                  <c:v>2.48562</c:v>
                </c:pt>
                <c:pt idx="109616">
                  <c:v>2.48565</c:v>
                </c:pt>
                <c:pt idx="109617">
                  <c:v>2.48567</c:v>
                </c:pt>
                <c:pt idx="109618">
                  <c:v>2.48569</c:v>
                </c:pt>
                <c:pt idx="109619">
                  <c:v>2.48571</c:v>
                </c:pt>
                <c:pt idx="109620">
                  <c:v>2.48574</c:v>
                </c:pt>
                <c:pt idx="109621">
                  <c:v>2.48576</c:v>
                </c:pt>
                <c:pt idx="109622">
                  <c:v>2.48578</c:v>
                </c:pt>
                <c:pt idx="109623">
                  <c:v>2.48581</c:v>
                </c:pt>
                <c:pt idx="109624">
                  <c:v>2.48583</c:v>
                </c:pt>
                <c:pt idx="109625">
                  <c:v>2.48585</c:v>
                </c:pt>
                <c:pt idx="109626">
                  <c:v>2.48587</c:v>
                </c:pt>
                <c:pt idx="109627">
                  <c:v>2.4859</c:v>
                </c:pt>
                <c:pt idx="109628">
                  <c:v>2.48592</c:v>
                </c:pt>
                <c:pt idx="109629">
                  <c:v>2.48594</c:v>
                </c:pt>
                <c:pt idx="109630">
                  <c:v>2.48596</c:v>
                </c:pt>
                <c:pt idx="109631">
                  <c:v>2.48599</c:v>
                </c:pt>
                <c:pt idx="109632">
                  <c:v>2.48601</c:v>
                </c:pt>
                <c:pt idx="109633">
                  <c:v>2.48603</c:v>
                </c:pt>
                <c:pt idx="109634">
                  <c:v>2.48605</c:v>
                </c:pt>
                <c:pt idx="109635">
                  <c:v>2.48608</c:v>
                </c:pt>
                <c:pt idx="109636">
                  <c:v>2.4861</c:v>
                </c:pt>
                <c:pt idx="109637">
                  <c:v>2.48612</c:v>
                </c:pt>
                <c:pt idx="109638">
                  <c:v>2.48615</c:v>
                </c:pt>
                <c:pt idx="109639">
                  <c:v>2.48617</c:v>
                </c:pt>
                <c:pt idx="109640">
                  <c:v>2.48619</c:v>
                </c:pt>
                <c:pt idx="109641">
                  <c:v>2.48621</c:v>
                </c:pt>
                <c:pt idx="109642">
                  <c:v>2.48624</c:v>
                </c:pt>
                <c:pt idx="109643">
                  <c:v>2.48626</c:v>
                </c:pt>
                <c:pt idx="109644">
                  <c:v>2.48628</c:v>
                </c:pt>
                <c:pt idx="109645">
                  <c:v>2.4863</c:v>
                </c:pt>
                <c:pt idx="109646">
                  <c:v>2.48633</c:v>
                </c:pt>
                <c:pt idx="109647">
                  <c:v>2.48635</c:v>
                </c:pt>
                <c:pt idx="109648">
                  <c:v>2.48637</c:v>
                </c:pt>
                <c:pt idx="109649">
                  <c:v>2.48639</c:v>
                </c:pt>
                <c:pt idx="109650">
                  <c:v>2.48642</c:v>
                </c:pt>
                <c:pt idx="109651">
                  <c:v>2.48644</c:v>
                </c:pt>
                <c:pt idx="109652">
                  <c:v>2.48646</c:v>
                </c:pt>
                <c:pt idx="109653">
                  <c:v>2.48649</c:v>
                </c:pt>
                <c:pt idx="109654">
                  <c:v>2.48651</c:v>
                </c:pt>
                <c:pt idx="109655">
                  <c:v>2.48653</c:v>
                </c:pt>
                <c:pt idx="109656">
                  <c:v>2.48655</c:v>
                </c:pt>
                <c:pt idx="109657">
                  <c:v>2.48658</c:v>
                </c:pt>
                <c:pt idx="109658">
                  <c:v>2.4866</c:v>
                </c:pt>
                <c:pt idx="109659">
                  <c:v>2.48662</c:v>
                </c:pt>
                <c:pt idx="109660">
                  <c:v>2.48664</c:v>
                </c:pt>
                <c:pt idx="109661">
                  <c:v>2.48667</c:v>
                </c:pt>
                <c:pt idx="109662">
                  <c:v>2.48669</c:v>
                </c:pt>
                <c:pt idx="109663">
                  <c:v>2.48671</c:v>
                </c:pt>
                <c:pt idx="109664">
                  <c:v>2.48673</c:v>
                </c:pt>
                <c:pt idx="109665">
                  <c:v>2.48676</c:v>
                </c:pt>
                <c:pt idx="109666">
                  <c:v>2.48678</c:v>
                </c:pt>
                <c:pt idx="109667">
                  <c:v>2.4868</c:v>
                </c:pt>
                <c:pt idx="109668">
                  <c:v>2.48683</c:v>
                </c:pt>
                <c:pt idx="109669">
                  <c:v>2.48685</c:v>
                </c:pt>
                <c:pt idx="109670">
                  <c:v>2.48687</c:v>
                </c:pt>
                <c:pt idx="109671">
                  <c:v>2.48689</c:v>
                </c:pt>
                <c:pt idx="109672">
                  <c:v>2.48692</c:v>
                </c:pt>
                <c:pt idx="109673">
                  <c:v>2.48694</c:v>
                </c:pt>
                <c:pt idx="109674">
                  <c:v>2.48696</c:v>
                </c:pt>
                <c:pt idx="109675">
                  <c:v>2.48698</c:v>
                </c:pt>
                <c:pt idx="109676">
                  <c:v>2.48701</c:v>
                </c:pt>
                <c:pt idx="109677">
                  <c:v>2.48703</c:v>
                </c:pt>
                <c:pt idx="109678">
                  <c:v>2.48705</c:v>
                </c:pt>
                <c:pt idx="109679">
                  <c:v>2.48707</c:v>
                </c:pt>
                <c:pt idx="109680">
                  <c:v>2.4871</c:v>
                </c:pt>
                <c:pt idx="109681">
                  <c:v>2.48712</c:v>
                </c:pt>
                <c:pt idx="109682">
                  <c:v>2.48714</c:v>
                </c:pt>
                <c:pt idx="109683">
                  <c:v>2.48717</c:v>
                </c:pt>
                <c:pt idx="109684">
                  <c:v>2.48719</c:v>
                </c:pt>
                <c:pt idx="109685">
                  <c:v>2.48721</c:v>
                </c:pt>
                <c:pt idx="109686">
                  <c:v>2.48723</c:v>
                </c:pt>
                <c:pt idx="109687">
                  <c:v>2.48726</c:v>
                </c:pt>
                <c:pt idx="109688">
                  <c:v>2.48728</c:v>
                </c:pt>
                <c:pt idx="109689">
                  <c:v>2.4873</c:v>
                </c:pt>
                <c:pt idx="109690">
                  <c:v>2.48732</c:v>
                </c:pt>
                <c:pt idx="109691">
                  <c:v>2.48735</c:v>
                </c:pt>
                <c:pt idx="109692">
                  <c:v>2.48737</c:v>
                </c:pt>
                <c:pt idx="109693">
                  <c:v>2.48739</c:v>
                </c:pt>
                <c:pt idx="109694">
                  <c:v>2.48741</c:v>
                </c:pt>
                <c:pt idx="109695">
                  <c:v>2.48744</c:v>
                </c:pt>
                <c:pt idx="109696">
                  <c:v>2.48746</c:v>
                </c:pt>
                <c:pt idx="109697">
                  <c:v>2.48748</c:v>
                </c:pt>
                <c:pt idx="109698">
                  <c:v>2.48751</c:v>
                </c:pt>
                <c:pt idx="109699">
                  <c:v>2.48753</c:v>
                </c:pt>
                <c:pt idx="109700">
                  <c:v>2.48755</c:v>
                </c:pt>
                <c:pt idx="109701">
                  <c:v>2.48757</c:v>
                </c:pt>
                <c:pt idx="109702">
                  <c:v>2.4876</c:v>
                </c:pt>
                <c:pt idx="109703">
                  <c:v>2.48762</c:v>
                </c:pt>
                <c:pt idx="109704">
                  <c:v>2.48764</c:v>
                </c:pt>
                <c:pt idx="109705">
                  <c:v>2.48766</c:v>
                </c:pt>
                <c:pt idx="109706">
                  <c:v>2.48769</c:v>
                </c:pt>
                <c:pt idx="109707">
                  <c:v>2.48771</c:v>
                </c:pt>
                <c:pt idx="109708">
                  <c:v>2.48773</c:v>
                </c:pt>
                <c:pt idx="109709">
                  <c:v>2.48775</c:v>
                </c:pt>
                <c:pt idx="109710">
                  <c:v>2.48778</c:v>
                </c:pt>
                <c:pt idx="109711">
                  <c:v>2.4878</c:v>
                </c:pt>
                <c:pt idx="109712">
                  <c:v>2.48782</c:v>
                </c:pt>
                <c:pt idx="109713">
                  <c:v>2.48785</c:v>
                </c:pt>
                <c:pt idx="109714">
                  <c:v>2.48787</c:v>
                </c:pt>
                <c:pt idx="109715">
                  <c:v>2.48789</c:v>
                </c:pt>
                <c:pt idx="109716">
                  <c:v>2.48791</c:v>
                </c:pt>
                <c:pt idx="109717">
                  <c:v>2.48794</c:v>
                </c:pt>
                <c:pt idx="109718">
                  <c:v>2.48796</c:v>
                </c:pt>
                <c:pt idx="109719">
                  <c:v>2.48798</c:v>
                </c:pt>
                <c:pt idx="109720">
                  <c:v>2.488</c:v>
                </c:pt>
                <c:pt idx="109721">
                  <c:v>2.48803</c:v>
                </c:pt>
                <c:pt idx="109722">
                  <c:v>2.48805</c:v>
                </c:pt>
                <c:pt idx="109723">
                  <c:v>2.48807</c:v>
                </c:pt>
                <c:pt idx="109724">
                  <c:v>2.48809</c:v>
                </c:pt>
                <c:pt idx="109725">
                  <c:v>2.48812</c:v>
                </c:pt>
                <c:pt idx="109726">
                  <c:v>2.48814</c:v>
                </c:pt>
                <c:pt idx="109727">
                  <c:v>2.48816</c:v>
                </c:pt>
                <c:pt idx="109728">
                  <c:v>2.48819</c:v>
                </c:pt>
                <c:pt idx="109729">
                  <c:v>2.48821</c:v>
                </c:pt>
                <c:pt idx="109730">
                  <c:v>2.48823</c:v>
                </c:pt>
                <c:pt idx="109731">
                  <c:v>2.48825</c:v>
                </c:pt>
                <c:pt idx="109732">
                  <c:v>2.48828</c:v>
                </c:pt>
                <c:pt idx="109733">
                  <c:v>2.4883</c:v>
                </c:pt>
                <c:pt idx="109734">
                  <c:v>2.48832</c:v>
                </c:pt>
                <c:pt idx="109735">
                  <c:v>2.48834</c:v>
                </c:pt>
                <c:pt idx="109736">
                  <c:v>2.48837</c:v>
                </c:pt>
                <c:pt idx="109737">
                  <c:v>2.48839</c:v>
                </c:pt>
                <c:pt idx="109738">
                  <c:v>2.48841</c:v>
                </c:pt>
                <c:pt idx="109739">
                  <c:v>2.48843</c:v>
                </c:pt>
                <c:pt idx="109740">
                  <c:v>2.48846</c:v>
                </c:pt>
                <c:pt idx="109741">
                  <c:v>2.48848</c:v>
                </c:pt>
                <c:pt idx="109742">
                  <c:v>2.4885</c:v>
                </c:pt>
                <c:pt idx="109743">
                  <c:v>2.48853</c:v>
                </c:pt>
                <c:pt idx="109744">
                  <c:v>2.48855</c:v>
                </c:pt>
                <c:pt idx="109745">
                  <c:v>2.48857</c:v>
                </c:pt>
                <c:pt idx="109746">
                  <c:v>2.48859</c:v>
                </c:pt>
                <c:pt idx="109747">
                  <c:v>2.48862</c:v>
                </c:pt>
                <c:pt idx="109748">
                  <c:v>2.48864</c:v>
                </c:pt>
                <c:pt idx="109749">
                  <c:v>2.48866</c:v>
                </c:pt>
                <c:pt idx="109750">
                  <c:v>2.48868</c:v>
                </c:pt>
                <c:pt idx="109751">
                  <c:v>2.48871</c:v>
                </c:pt>
                <c:pt idx="109752">
                  <c:v>2.48873</c:v>
                </c:pt>
                <c:pt idx="109753">
                  <c:v>2.48875</c:v>
                </c:pt>
                <c:pt idx="109754">
                  <c:v>2.48878</c:v>
                </c:pt>
                <c:pt idx="109755">
                  <c:v>2.4888</c:v>
                </c:pt>
                <c:pt idx="109756">
                  <c:v>2.48882</c:v>
                </c:pt>
                <c:pt idx="109757">
                  <c:v>2.48884</c:v>
                </c:pt>
                <c:pt idx="109758">
                  <c:v>2.48887</c:v>
                </c:pt>
                <c:pt idx="109759">
                  <c:v>2.48889</c:v>
                </c:pt>
                <c:pt idx="109760">
                  <c:v>2.48891</c:v>
                </c:pt>
                <c:pt idx="109761">
                  <c:v>2.48893</c:v>
                </c:pt>
                <c:pt idx="109762">
                  <c:v>2.48896</c:v>
                </c:pt>
                <c:pt idx="109763">
                  <c:v>2.48898</c:v>
                </c:pt>
                <c:pt idx="109764">
                  <c:v>2.489</c:v>
                </c:pt>
                <c:pt idx="109765">
                  <c:v>2.48902</c:v>
                </c:pt>
                <c:pt idx="109766">
                  <c:v>2.48905</c:v>
                </c:pt>
                <c:pt idx="109767">
                  <c:v>2.48907</c:v>
                </c:pt>
                <c:pt idx="109768">
                  <c:v>2.48909</c:v>
                </c:pt>
                <c:pt idx="109769">
                  <c:v>2.48912</c:v>
                </c:pt>
                <c:pt idx="109770">
                  <c:v>2.48914</c:v>
                </c:pt>
                <c:pt idx="109771">
                  <c:v>2.48916</c:v>
                </c:pt>
                <c:pt idx="109772">
                  <c:v>2.48918</c:v>
                </c:pt>
                <c:pt idx="109773">
                  <c:v>2.48921</c:v>
                </c:pt>
                <c:pt idx="109774">
                  <c:v>2.48923</c:v>
                </c:pt>
                <c:pt idx="109775">
                  <c:v>2.48925</c:v>
                </c:pt>
                <c:pt idx="109776">
                  <c:v>2.48927</c:v>
                </c:pt>
                <c:pt idx="109777">
                  <c:v>2.4893</c:v>
                </c:pt>
                <c:pt idx="109778">
                  <c:v>2.48932</c:v>
                </c:pt>
                <c:pt idx="109779">
                  <c:v>2.48934</c:v>
                </c:pt>
                <c:pt idx="109780">
                  <c:v>2.48936</c:v>
                </c:pt>
                <c:pt idx="109781">
                  <c:v>2.48939</c:v>
                </c:pt>
                <c:pt idx="109782">
                  <c:v>2.48941</c:v>
                </c:pt>
                <c:pt idx="109783">
                  <c:v>2.48943</c:v>
                </c:pt>
                <c:pt idx="109784">
                  <c:v>2.48946</c:v>
                </c:pt>
                <c:pt idx="109785">
                  <c:v>2.48948</c:v>
                </c:pt>
                <c:pt idx="109786">
                  <c:v>2.4895</c:v>
                </c:pt>
                <c:pt idx="109787">
                  <c:v>2.48952</c:v>
                </c:pt>
                <c:pt idx="109788">
                  <c:v>2.48955</c:v>
                </c:pt>
                <c:pt idx="109789">
                  <c:v>2.48957</c:v>
                </c:pt>
                <c:pt idx="109790">
                  <c:v>2.48959</c:v>
                </c:pt>
                <c:pt idx="109791">
                  <c:v>2.48962</c:v>
                </c:pt>
                <c:pt idx="109792">
                  <c:v>2.48964</c:v>
                </c:pt>
                <c:pt idx="109793">
                  <c:v>2.48966</c:v>
                </c:pt>
                <c:pt idx="109794">
                  <c:v>2.48968</c:v>
                </c:pt>
                <c:pt idx="109795">
                  <c:v>2.4897</c:v>
                </c:pt>
                <c:pt idx="109796">
                  <c:v>2.48973</c:v>
                </c:pt>
                <c:pt idx="109797">
                  <c:v>2.48975</c:v>
                </c:pt>
                <c:pt idx="109798">
                  <c:v>2.48977</c:v>
                </c:pt>
                <c:pt idx="109799">
                  <c:v>2.4898</c:v>
                </c:pt>
                <c:pt idx="109800">
                  <c:v>2.48982</c:v>
                </c:pt>
                <c:pt idx="109801">
                  <c:v>2.48984</c:v>
                </c:pt>
                <c:pt idx="109802">
                  <c:v>2.48986</c:v>
                </c:pt>
                <c:pt idx="109803">
                  <c:v>2.48989</c:v>
                </c:pt>
                <c:pt idx="109804">
                  <c:v>2.48991</c:v>
                </c:pt>
                <c:pt idx="109805">
                  <c:v>2.48993</c:v>
                </c:pt>
                <c:pt idx="109806">
                  <c:v>2.48996</c:v>
                </c:pt>
                <c:pt idx="109807">
                  <c:v>2.48998</c:v>
                </c:pt>
                <c:pt idx="109808">
                  <c:v>2.49</c:v>
                </c:pt>
                <c:pt idx="109809">
                  <c:v>2.49002</c:v>
                </c:pt>
                <c:pt idx="109810">
                  <c:v>2.49004</c:v>
                </c:pt>
                <c:pt idx="109811">
                  <c:v>2.49007</c:v>
                </c:pt>
                <c:pt idx="109812">
                  <c:v>2.49009</c:v>
                </c:pt>
                <c:pt idx="109813">
                  <c:v>2.49011</c:v>
                </c:pt>
                <c:pt idx="109814">
                  <c:v>2.49014</c:v>
                </c:pt>
                <c:pt idx="109815">
                  <c:v>2.49016</c:v>
                </c:pt>
                <c:pt idx="109816">
                  <c:v>2.49018</c:v>
                </c:pt>
                <c:pt idx="109817">
                  <c:v>2.4902</c:v>
                </c:pt>
                <c:pt idx="109818">
                  <c:v>2.49023</c:v>
                </c:pt>
                <c:pt idx="109819">
                  <c:v>2.49025</c:v>
                </c:pt>
                <c:pt idx="109820">
                  <c:v>2.49027</c:v>
                </c:pt>
                <c:pt idx="109821">
                  <c:v>2.4903</c:v>
                </c:pt>
                <c:pt idx="109822">
                  <c:v>2.49032</c:v>
                </c:pt>
                <c:pt idx="109823">
                  <c:v>2.49034</c:v>
                </c:pt>
                <c:pt idx="109824">
                  <c:v>2.49036</c:v>
                </c:pt>
                <c:pt idx="109825">
                  <c:v>2.49038</c:v>
                </c:pt>
                <c:pt idx="109826">
                  <c:v>2.49041</c:v>
                </c:pt>
                <c:pt idx="109827">
                  <c:v>2.49043</c:v>
                </c:pt>
                <c:pt idx="109828">
                  <c:v>2.49045</c:v>
                </c:pt>
                <c:pt idx="109829">
                  <c:v>2.49048</c:v>
                </c:pt>
                <c:pt idx="109830">
                  <c:v>2.4905</c:v>
                </c:pt>
                <c:pt idx="109831">
                  <c:v>2.49052</c:v>
                </c:pt>
                <c:pt idx="109832">
                  <c:v>2.49054</c:v>
                </c:pt>
                <c:pt idx="109833">
                  <c:v>2.49057</c:v>
                </c:pt>
                <c:pt idx="109834">
                  <c:v>2.49059</c:v>
                </c:pt>
                <c:pt idx="109835">
                  <c:v>2.49061</c:v>
                </c:pt>
                <c:pt idx="109836">
                  <c:v>2.49064</c:v>
                </c:pt>
                <c:pt idx="109837">
                  <c:v>2.49066</c:v>
                </c:pt>
                <c:pt idx="109838">
                  <c:v>2.49068</c:v>
                </c:pt>
                <c:pt idx="109839">
                  <c:v>2.4907</c:v>
                </c:pt>
                <c:pt idx="109840">
                  <c:v>2.49073</c:v>
                </c:pt>
                <c:pt idx="109841">
                  <c:v>2.49075</c:v>
                </c:pt>
                <c:pt idx="109842">
                  <c:v>2.49077</c:v>
                </c:pt>
                <c:pt idx="109843">
                  <c:v>2.49079</c:v>
                </c:pt>
                <c:pt idx="109844">
                  <c:v>2.49082</c:v>
                </c:pt>
                <c:pt idx="109845">
                  <c:v>2.49084</c:v>
                </c:pt>
                <c:pt idx="109846">
                  <c:v>2.49086</c:v>
                </c:pt>
                <c:pt idx="109847">
                  <c:v>2.49088</c:v>
                </c:pt>
                <c:pt idx="109848">
                  <c:v>2.49091</c:v>
                </c:pt>
                <c:pt idx="109849">
                  <c:v>2.49093</c:v>
                </c:pt>
                <c:pt idx="109850">
                  <c:v>2.49095</c:v>
                </c:pt>
                <c:pt idx="109851">
                  <c:v>2.49098</c:v>
                </c:pt>
                <c:pt idx="109852">
                  <c:v>2.491</c:v>
                </c:pt>
                <c:pt idx="109853">
                  <c:v>2.49102</c:v>
                </c:pt>
                <c:pt idx="109854">
                  <c:v>2.49104</c:v>
                </c:pt>
                <c:pt idx="109855">
                  <c:v>2.49107</c:v>
                </c:pt>
                <c:pt idx="109856">
                  <c:v>2.49109</c:v>
                </c:pt>
                <c:pt idx="109857">
                  <c:v>2.49111</c:v>
                </c:pt>
                <c:pt idx="109858">
                  <c:v>2.49113</c:v>
                </c:pt>
                <c:pt idx="109859">
                  <c:v>2.49116</c:v>
                </c:pt>
                <c:pt idx="109860">
                  <c:v>2.49118</c:v>
                </c:pt>
                <c:pt idx="109861">
                  <c:v>2.4912</c:v>
                </c:pt>
                <c:pt idx="109862">
                  <c:v>2.49122</c:v>
                </c:pt>
                <c:pt idx="109863">
                  <c:v>2.49125</c:v>
                </c:pt>
                <c:pt idx="109864">
                  <c:v>2.49127</c:v>
                </c:pt>
                <c:pt idx="109865">
                  <c:v>2.49129</c:v>
                </c:pt>
                <c:pt idx="109866">
                  <c:v>2.49132</c:v>
                </c:pt>
                <c:pt idx="109867">
                  <c:v>2.49134</c:v>
                </c:pt>
                <c:pt idx="109868">
                  <c:v>2.49136</c:v>
                </c:pt>
                <c:pt idx="109869">
                  <c:v>2.49138</c:v>
                </c:pt>
                <c:pt idx="109870">
                  <c:v>2.49141</c:v>
                </c:pt>
                <c:pt idx="109871">
                  <c:v>2.49143</c:v>
                </c:pt>
                <c:pt idx="109872">
                  <c:v>2.49145</c:v>
                </c:pt>
                <c:pt idx="109873">
                  <c:v>2.49147</c:v>
                </c:pt>
                <c:pt idx="109874">
                  <c:v>2.4915</c:v>
                </c:pt>
                <c:pt idx="109875">
                  <c:v>2.49152</c:v>
                </c:pt>
                <c:pt idx="109876">
                  <c:v>2.49154</c:v>
                </c:pt>
                <c:pt idx="109877">
                  <c:v>2.49157</c:v>
                </c:pt>
                <c:pt idx="109878">
                  <c:v>2.49159</c:v>
                </c:pt>
                <c:pt idx="109879">
                  <c:v>2.49161</c:v>
                </c:pt>
                <c:pt idx="109880">
                  <c:v>2.49163</c:v>
                </c:pt>
                <c:pt idx="109881">
                  <c:v>2.49166</c:v>
                </c:pt>
                <c:pt idx="109882">
                  <c:v>2.49168</c:v>
                </c:pt>
                <c:pt idx="109883">
                  <c:v>2.4917</c:v>
                </c:pt>
                <c:pt idx="109884">
                  <c:v>2.49172</c:v>
                </c:pt>
                <c:pt idx="109885">
                  <c:v>2.49175</c:v>
                </c:pt>
                <c:pt idx="109886">
                  <c:v>2.49177</c:v>
                </c:pt>
                <c:pt idx="109887">
                  <c:v>2.49179</c:v>
                </c:pt>
                <c:pt idx="109888">
                  <c:v>2.49181</c:v>
                </c:pt>
                <c:pt idx="109889">
                  <c:v>2.49184</c:v>
                </c:pt>
                <c:pt idx="109890">
                  <c:v>2.49186</c:v>
                </c:pt>
                <c:pt idx="109891">
                  <c:v>2.49188</c:v>
                </c:pt>
                <c:pt idx="109892">
                  <c:v>2.49191</c:v>
                </c:pt>
                <c:pt idx="109893">
                  <c:v>2.49193</c:v>
                </c:pt>
                <c:pt idx="109894">
                  <c:v>2.49195</c:v>
                </c:pt>
                <c:pt idx="109895">
                  <c:v>2.49197</c:v>
                </c:pt>
                <c:pt idx="109896">
                  <c:v>2.492</c:v>
                </c:pt>
                <c:pt idx="109897">
                  <c:v>2.49202</c:v>
                </c:pt>
                <c:pt idx="109898">
                  <c:v>2.49204</c:v>
                </c:pt>
                <c:pt idx="109899">
                  <c:v>2.49206</c:v>
                </c:pt>
                <c:pt idx="109900">
                  <c:v>2.49209</c:v>
                </c:pt>
                <c:pt idx="109901">
                  <c:v>2.49211</c:v>
                </c:pt>
                <c:pt idx="109902">
                  <c:v>2.49213</c:v>
                </c:pt>
                <c:pt idx="109903">
                  <c:v>2.49215</c:v>
                </c:pt>
                <c:pt idx="109904">
                  <c:v>2.49218</c:v>
                </c:pt>
                <c:pt idx="109905">
                  <c:v>2.4922</c:v>
                </c:pt>
                <c:pt idx="109906">
                  <c:v>2.49222</c:v>
                </c:pt>
                <c:pt idx="109907">
                  <c:v>2.49225</c:v>
                </c:pt>
                <c:pt idx="109908">
                  <c:v>2.49227</c:v>
                </c:pt>
                <c:pt idx="109909">
                  <c:v>2.49229</c:v>
                </c:pt>
                <c:pt idx="109910">
                  <c:v>2.49231</c:v>
                </c:pt>
                <c:pt idx="109911">
                  <c:v>2.49234</c:v>
                </c:pt>
                <c:pt idx="109912">
                  <c:v>2.49236</c:v>
                </c:pt>
                <c:pt idx="109913">
                  <c:v>2.49238</c:v>
                </c:pt>
                <c:pt idx="109914">
                  <c:v>2.4924</c:v>
                </c:pt>
                <c:pt idx="109915">
                  <c:v>2.49243</c:v>
                </c:pt>
                <c:pt idx="109916">
                  <c:v>2.49245</c:v>
                </c:pt>
                <c:pt idx="109917">
                  <c:v>2.49247</c:v>
                </c:pt>
                <c:pt idx="109918">
                  <c:v>2.49249</c:v>
                </c:pt>
                <c:pt idx="109919">
                  <c:v>2.49252</c:v>
                </c:pt>
                <c:pt idx="109920">
                  <c:v>2.49254</c:v>
                </c:pt>
                <c:pt idx="109921">
                  <c:v>2.49256</c:v>
                </c:pt>
                <c:pt idx="109922">
                  <c:v>2.49259</c:v>
                </c:pt>
                <c:pt idx="109923">
                  <c:v>2.49261</c:v>
                </c:pt>
                <c:pt idx="109924">
                  <c:v>2.49263</c:v>
                </c:pt>
                <c:pt idx="109925">
                  <c:v>2.49265</c:v>
                </c:pt>
                <c:pt idx="109926">
                  <c:v>2.49268</c:v>
                </c:pt>
                <c:pt idx="109927">
                  <c:v>2.4927</c:v>
                </c:pt>
                <c:pt idx="109928">
                  <c:v>2.49272</c:v>
                </c:pt>
                <c:pt idx="109929">
                  <c:v>2.49274</c:v>
                </c:pt>
                <c:pt idx="109930">
                  <c:v>2.49277</c:v>
                </c:pt>
                <c:pt idx="109931">
                  <c:v>2.49279</c:v>
                </c:pt>
                <c:pt idx="109932">
                  <c:v>2.49281</c:v>
                </c:pt>
                <c:pt idx="109933">
                  <c:v>2.49283</c:v>
                </c:pt>
                <c:pt idx="109934">
                  <c:v>2.49286</c:v>
                </c:pt>
                <c:pt idx="109935">
                  <c:v>2.49288</c:v>
                </c:pt>
                <c:pt idx="109936">
                  <c:v>2.4929</c:v>
                </c:pt>
                <c:pt idx="109937">
                  <c:v>2.49293</c:v>
                </c:pt>
                <c:pt idx="109938">
                  <c:v>2.49295</c:v>
                </c:pt>
                <c:pt idx="109939">
                  <c:v>2.49297</c:v>
                </c:pt>
                <c:pt idx="109940">
                  <c:v>2.49299</c:v>
                </c:pt>
                <c:pt idx="109941">
                  <c:v>2.49302</c:v>
                </c:pt>
                <c:pt idx="109942">
                  <c:v>2.49304</c:v>
                </c:pt>
                <c:pt idx="109943">
                  <c:v>2.49306</c:v>
                </c:pt>
                <c:pt idx="109944">
                  <c:v>2.49308</c:v>
                </c:pt>
                <c:pt idx="109945">
                  <c:v>2.49311</c:v>
                </c:pt>
                <c:pt idx="109946">
                  <c:v>2.49313</c:v>
                </c:pt>
                <c:pt idx="109947">
                  <c:v>2.49315</c:v>
                </c:pt>
                <c:pt idx="109948">
                  <c:v>2.49317</c:v>
                </c:pt>
                <c:pt idx="109949">
                  <c:v>2.4932</c:v>
                </c:pt>
                <c:pt idx="109950">
                  <c:v>2.49322</c:v>
                </c:pt>
                <c:pt idx="109951">
                  <c:v>2.49324</c:v>
                </c:pt>
                <c:pt idx="109952">
                  <c:v>2.49327</c:v>
                </c:pt>
                <c:pt idx="109953">
                  <c:v>2.49329</c:v>
                </c:pt>
                <c:pt idx="109954">
                  <c:v>2.49331</c:v>
                </c:pt>
                <c:pt idx="109955">
                  <c:v>2.49333</c:v>
                </c:pt>
                <c:pt idx="109956">
                  <c:v>2.49336</c:v>
                </c:pt>
                <c:pt idx="109957">
                  <c:v>2.49338</c:v>
                </c:pt>
                <c:pt idx="109958">
                  <c:v>2.4934</c:v>
                </c:pt>
                <c:pt idx="109959">
                  <c:v>2.49342</c:v>
                </c:pt>
                <c:pt idx="109960">
                  <c:v>2.49345</c:v>
                </c:pt>
                <c:pt idx="109961">
                  <c:v>2.49347</c:v>
                </c:pt>
                <c:pt idx="109962">
                  <c:v>2.49349</c:v>
                </c:pt>
                <c:pt idx="109963">
                  <c:v>2.49351</c:v>
                </c:pt>
                <c:pt idx="109964">
                  <c:v>2.49354</c:v>
                </c:pt>
                <c:pt idx="109965">
                  <c:v>2.49356</c:v>
                </c:pt>
                <c:pt idx="109966">
                  <c:v>2.49358</c:v>
                </c:pt>
                <c:pt idx="109967">
                  <c:v>2.49361</c:v>
                </c:pt>
                <c:pt idx="109968">
                  <c:v>2.49363</c:v>
                </c:pt>
                <c:pt idx="109969">
                  <c:v>2.49365</c:v>
                </c:pt>
                <c:pt idx="109970">
                  <c:v>2.49367</c:v>
                </c:pt>
                <c:pt idx="109971">
                  <c:v>2.4937</c:v>
                </c:pt>
                <c:pt idx="109972">
                  <c:v>2.49372</c:v>
                </c:pt>
                <c:pt idx="109973">
                  <c:v>2.49374</c:v>
                </c:pt>
                <c:pt idx="109974">
                  <c:v>2.49376</c:v>
                </c:pt>
                <c:pt idx="109975">
                  <c:v>2.49379</c:v>
                </c:pt>
                <c:pt idx="109976">
                  <c:v>2.49381</c:v>
                </c:pt>
                <c:pt idx="109977">
                  <c:v>2.49383</c:v>
                </c:pt>
                <c:pt idx="109978">
                  <c:v>2.49385</c:v>
                </c:pt>
                <c:pt idx="109979">
                  <c:v>2.49388</c:v>
                </c:pt>
                <c:pt idx="109980">
                  <c:v>2.4939</c:v>
                </c:pt>
                <c:pt idx="109981">
                  <c:v>2.49392</c:v>
                </c:pt>
                <c:pt idx="109982">
                  <c:v>2.49395</c:v>
                </c:pt>
                <c:pt idx="109983">
                  <c:v>2.49397</c:v>
                </c:pt>
                <c:pt idx="109984">
                  <c:v>2.49399</c:v>
                </c:pt>
                <c:pt idx="109985">
                  <c:v>2.49401</c:v>
                </c:pt>
                <c:pt idx="109986">
                  <c:v>2.49404</c:v>
                </c:pt>
                <c:pt idx="109987">
                  <c:v>2.49406</c:v>
                </c:pt>
                <c:pt idx="109988">
                  <c:v>2.49408</c:v>
                </c:pt>
                <c:pt idx="109989">
                  <c:v>2.4941</c:v>
                </c:pt>
                <c:pt idx="109990">
                  <c:v>2.49413</c:v>
                </c:pt>
                <c:pt idx="109991">
                  <c:v>2.49415</c:v>
                </c:pt>
                <c:pt idx="109992">
                  <c:v>2.49417</c:v>
                </c:pt>
                <c:pt idx="109993">
                  <c:v>2.49419</c:v>
                </c:pt>
                <c:pt idx="109994">
                  <c:v>2.49422</c:v>
                </c:pt>
                <c:pt idx="109995">
                  <c:v>2.49424</c:v>
                </c:pt>
                <c:pt idx="109996">
                  <c:v>2.49426</c:v>
                </c:pt>
                <c:pt idx="109997">
                  <c:v>2.49429</c:v>
                </c:pt>
                <c:pt idx="109998">
                  <c:v>2.49431</c:v>
                </c:pt>
                <c:pt idx="109999">
                  <c:v>2.49433</c:v>
                </c:pt>
                <c:pt idx="110000">
                  <c:v>2.49435</c:v>
                </c:pt>
                <c:pt idx="110001">
                  <c:v>2.49438</c:v>
                </c:pt>
                <c:pt idx="110002">
                  <c:v>2.4944</c:v>
                </c:pt>
                <c:pt idx="110003">
                  <c:v>2.49442</c:v>
                </c:pt>
                <c:pt idx="110004">
                  <c:v>2.49444</c:v>
                </c:pt>
                <c:pt idx="110005">
                  <c:v>2.49447</c:v>
                </c:pt>
                <c:pt idx="110006">
                  <c:v>2.49449</c:v>
                </c:pt>
                <c:pt idx="110007">
                  <c:v>2.49451</c:v>
                </c:pt>
                <c:pt idx="110008">
                  <c:v>2.49453</c:v>
                </c:pt>
                <c:pt idx="110009">
                  <c:v>2.49456</c:v>
                </c:pt>
                <c:pt idx="110010">
                  <c:v>2.49458</c:v>
                </c:pt>
                <c:pt idx="110011">
                  <c:v>2.4946</c:v>
                </c:pt>
                <c:pt idx="110012">
                  <c:v>2.49463</c:v>
                </c:pt>
                <c:pt idx="110013">
                  <c:v>2.49465</c:v>
                </c:pt>
                <c:pt idx="110014">
                  <c:v>2.49467</c:v>
                </c:pt>
                <c:pt idx="110015">
                  <c:v>2.49469</c:v>
                </c:pt>
                <c:pt idx="110016">
                  <c:v>2.49472</c:v>
                </c:pt>
                <c:pt idx="110017">
                  <c:v>2.49474</c:v>
                </c:pt>
                <c:pt idx="110018">
                  <c:v>2.49476</c:v>
                </c:pt>
                <c:pt idx="110019">
                  <c:v>2.49478</c:v>
                </c:pt>
                <c:pt idx="110020">
                  <c:v>2.49481</c:v>
                </c:pt>
                <c:pt idx="110021">
                  <c:v>2.49483</c:v>
                </c:pt>
                <c:pt idx="110022">
                  <c:v>2.49485</c:v>
                </c:pt>
                <c:pt idx="110023">
                  <c:v>2.49487</c:v>
                </c:pt>
                <c:pt idx="110024">
                  <c:v>2.4949</c:v>
                </c:pt>
                <c:pt idx="110025">
                  <c:v>2.49492</c:v>
                </c:pt>
                <c:pt idx="110026">
                  <c:v>2.49494</c:v>
                </c:pt>
                <c:pt idx="110027">
                  <c:v>2.49497</c:v>
                </c:pt>
                <c:pt idx="110028">
                  <c:v>2.49499</c:v>
                </c:pt>
                <c:pt idx="110029">
                  <c:v>2.49501</c:v>
                </c:pt>
                <c:pt idx="110030">
                  <c:v>2.49503</c:v>
                </c:pt>
                <c:pt idx="110031">
                  <c:v>2.49506</c:v>
                </c:pt>
                <c:pt idx="110032">
                  <c:v>2.49508</c:v>
                </c:pt>
                <c:pt idx="110033">
                  <c:v>2.4951</c:v>
                </c:pt>
                <c:pt idx="110034">
                  <c:v>2.49512</c:v>
                </c:pt>
                <c:pt idx="110035">
                  <c:v>2.49515</c:v>
                </c:pt>
                <c:pt idx="110036">
                  <c:v>2.49517</c:v>
                </c:pt>
                <c:pt idx="110037">
                  <c:v>2.49519</c:v>
                </c:pt>
                <c:pt idx="110038">
                  <c:v>2.49521</c:v>
                </c:pt>
                <c:pt idx="110039">
                  <c:v>2.49524</c:v>
                </c:pt>
                <c:pt idx="110040">
                  <c:v>2.49526</c:v>
                </c:pt>
                <c:pt idx="110041">
                  <c:v>2.49528</c:v>
                </c:pt>
                <c:pt idx="110042">
                  <c:v>2.49531</c:v>
                </c:pt>
                <c:pt idx="110043">
                  <c:v>2.49533</c:v>
                </c:pt>
                <c:pt idx="110044">
                  <c:v>2.49535</c:v>
                </c:pt>
                <c:pt idx="110045">
                  <c:v>2.49537</c:v>
                </c:pt>
                <c:pt idx="110046">
                  <c:v>2.4954</c:v>
                </c:pt>
                <c:pt idx="110047">
                  <c:v>2.49542</c:v>
                </c:pt>
                <c:pt idx="110048">
                  <c:v>2.49544</c:v>
                </c:pt>
                <c:pt idx="110049">
                  <c:v>2.49546</c:v>
                </c:pt>
                <c:pt idx="110050">
                  <c:v>2.49549</c:v>
                </c:pt>
                <c:pt idx="110051">
                  <c:v>2.49551</c:v>
                </c:pt>
                <c:pt idx="110052">
                  <c:v>2.49553</c:v>
                </c:pt>
                <c:pt idx="110053">
                  <c:v>2.49556</c:v>
                </c:pt>
                <c:pt idx="110054">
                  <c:v>2.49558</c:v>
                </c:pt>
                <c:pt idx="110055">
                  <c:v>2.4956</c:v>
                </c:pt>
                <c:pt idx="110056">
                  <c:v>2.49562</c:v>
                </c:pt>
                <c:pt idx="110057">
                  <c:v>2.49565</c:v>
                </c:pt>
                <c:pt idx="110058">
                  <c:v>2.49567</c:v>
                </c:pt>
                <c:pt idx="110059">
                  <c:v>2.49569</c:v>
                </c:pt>
                <c:pt idx="110060">
                  <c:v>2.49571</c:v>
                </c:pt>
                <c:pt idx="110061">
                  <c:v>2.49574</c:v>
                </c:pt>
                <c:pt idx="110062">
                  <c:v>2.49576</c:v>
                </c:pt>
                <c:pt idx="110063">
                  <c:v>2.49578</c:v>
                </c:pt>
                <c:pt idx="110064">
                  <c:v>2.4958</c:v>
                </c:pt>
                <c:pt idx="110065">
                  <c:v>2.49583</c:v>
                </c:pt>
                <c:pt idx="110066">
                  <c:v>2.49585</c:v>
                </c:pt>
                <c:pt idx="110067">
                  <c:v>2.49587</c:v>
                </c:pt>
                <c:pt idx="110068">
                  <c:v>2.4959</c:v>
                </c:pt>
                <c:pt idx="110069">
                  <c:v>2.49592</c:v>
                </c:pt>
                <c:pt idx="110070">
                  <c:v>2.49594</c:v>
                </c:pt>
                <c:pt idx="110071">
                  <c:v>2.49596</c:v>
                </c:pt>
                <c:pt idx="110072">
                  <c:v>2.49599</c:v>
                </c:pt>
                <c:pt idx="110073">
                  <c:v>2.49601</c:v>
                </c:pt>
                <c:pt idx="110074">
                  <c:v>2.49603</c:v>
                </c:pt>
                <c:pt idx="110075">
                  <c:v>2.49605</c:v>
                </c:pt>
                <c:pt idx="110076">
                  <c:v>2.49608</c:v>
                </c:pt>
                <c:pt idx="110077">
                  <c:v>2.4961</c:v>
                </c:pt>
                <c:pt idx="110078">
                  <c:v>2.49612</c:v>
                </c:pt>
                <c:pt idx="110079">
                  <c:v>2.49614</c:v>
                </c:pt>
                <c:pt idx="110080">
                  <c:v>2.49617</c:v>
                </c:pt>
                <c:pt idx="110081">
                  <c:v>2.49619</c:v>
                </c:pt>
                <c:pt idx="110082">
                  <c:v>2.49621</c:v>
                </c:pt>
                <c:pt idx="110083">
                  <c:v>2.49624</c:v>
                </c:pt>
                <c:pt idx="110084">
                  <c:v>2.49626</c:v>
                </c:pt>
                <c:pt idx="110085">
                  <c:v>2.49628</c:v>
                </c:pt>
                <c:pt idx="110086">
                  <c:v>2.4963</c:v>
                </c:pt>
                <c:pt idx="110087">
                  <c:v>2.49633</c:v>
                </c:pt>
                <c:pt idx="110088">
                  <c:v>2.49635</c:v>
                </c:pt>
                <c:pt idx="110089">
                  <c:v>2.49637</c:v>
                </c:pt>
                <c:pt idx="110090">
                  <c:v>2.4964</c:v>
                </c:pt>
                <c:pt idx="110091">
                  <c:v>2.49642</c:v>
                </c:pt>
                <c:pt idx="110092">
                  <c:v>2.49644</c:v>
                </c:pt>
                <c:pt idx="110093">
                  <c:v>2.49646</c:v>
                </c:pt>
                <c:pt idx="110094">
                  <c:v>2.49648</c:v>
                </c:pt>
                <c:pt idx="110095">
                  <c:v>2.49651</c:v>
                </c:pt>
                <c:pt idx="110096">
                  <c:v>2.49653</c:v>
                </c:pt>
                <c:pt idx="110097">
                  <c:v>2.49655</c:v>
                </c:pt>
                <c:pt idx="110098">
                  <c:v>2.49658</c:v>
                </c:pt>
                <c:pt idx="110099">
                  <c:v>2.4966</c:v>
                </c:pt>
                <c:pt idx="110100">
                  <c:v>2.49662</c:v>
                </c:pt>
                <c:pt idx="110101">
                  <c:v>2.49664</c:v>
                </c:pt>
                <c:pt idx="110102">
                  <c:v>2.49667</c:v>
                </c:pt>
                <c:pt idx="110103">
                  <c:v>2.49669</c:v>
                </c:pt>
                <c:pt idx="110104">
                  <c:v>2.49671</c:v>
                </c:pt>
                <c:pt idx="110105">
                  <c:v>2.49674</c:v>
                </c:pt>
                <c:pt idx="110106">
                  <c:v>2.49676</c:v>
                </c:pt>
                <c:pt idx="110107">
                  <c:v>2.49678</c:v>
                </c:pt>
                <c:pt idx="110108">
                  <c:v>2.4968</c:v>
                </c:pt>
                <c:pt idx="110109">
                  <c:v>2.49682</c:v>
                </c:pt>
                <c:pt idx="110110">
                  <c:v>2.49685</c:v>
                </c:pt>
                <c:pt idx="110111">
                  <c:v>2.49687</c:v>
                </c:pt>
                <c:pt idx="110112">
                  <c:v>2.49689</c:v>
                </c:pt>
                <c:pt idx="110113">
                  <c:v>2.49692</c:v>
                </c:pt>
                <c:pt idx="110114">
                  <c:v>2.49694</c:v>
                </c:pt>
                <c:pt idx="110115">
                  <c:v>2.49696</c:v>
                </c:pt>
                <c:pt idx="110116">
                  <c:v>2.49698</c:v>
                </c:pt>
                <c:pt idx="110117">
                  <c:v>2.49701</c:v>
                </c:pt>
                <c:pt idx="110118">
                  <c:v>2.49703</c:v>
                </c:pt>
                <c:pt idx="110119">
                  <c:v>2.49705</c:v>
                </c:pt>
                <c:pt idx="110120">
                  <c:v>2.49708</c:v>
                </c:pt>
                <c:pt idx="110121">
                  <c:v>2.4971</c:v>
                </c:pt>
                <c:pt idx="110122">
                  <c:v>2.49712</c:v>
                </c:pt>
                <c:pt idx="110123">
                  <c:v>2.49714</c:v>
                </c:pt>
                <c:pt idx="110124">
                  <c:v>2.49717</c:v>
                </c:pt>
                <c:pt idx="110125">
                  <c:v>2.49719</c:v>
                </c:pt>
                <c:pt idx="110126">
                  <c:v>2.49721</c:v>
                </c:pt>
                <c:pt idx="110127">
                  <c:v>2.49723</c:v>
                </c:pt>
                <c:pt idx="110128">
                  <c:v>2.49726</c:v>
                </c:pt>
                <c:pt idx="110129">
                  <c:v>2.49728</c:v>
                </c:pt>
                <c:pt idx="110130">
                  <c:v>2.4973</c:v>
                </c:pt>
                <c:pt idx="110131">
                  <c:v>2.49732</c:v>
                </c:pt>
                <c:pt idx="110132">
                  <c:v>2.49735</c:v>
                </c:pt>
                <c:pt idx="110133">
                  <c:v>2.49737</c:v>
                </c:pt>
                <c:pt idx="110134">
                  <c:v>2.49739</c:v>
                </c:pt>
                <c:pt idx="110135">
                  <c:v>2.49742</c:v>
                </c:pt>
                <c:pt idx="110136">
                  <c:v>2.49744</c:v>
                </c:pt>
                <c:pt idx="110137">
                  <c:v>2.49746</c:v>
                </c:pt>
                <c:pt idx="110138">
                  <c:v>2.49748</c:v>
                </c:pt>
                <c:pt idx="110139">
                  <c:v>2.49751</c:v>
                </c:pt>
                <c:pt idx="110140">
                  <c:v>2.49753</c:v>
                </c:pt>
                <c:pt idx="110141">
                  <c:v>2.49755</c:v>
                </c:pt>
                <c:pt idx="110142">
                  <c:v>2.49757</c:v>
                </c:pt>
                <c:pt idx="110143">
                  <c:v>2.4976</c:v>
                </c:pt>
                <c:pt idx="110144">
                  <c:v>2.49762</c:v>
                </c:pt>
                <c:pt idx="110145">
                  <c:v>2.49764</c:v>
                </c:pt>
                <c:pt idx="110146">
                  <c:v>2.49766</c:v>
                </c:pt>
                <c:pt idx="110147">
                  <c:v>2.49769</c:v>
                </c:pt>
                <c:pt idx="110148">
                  <c:v>2.49771</c:v>
                </c:pt>
                <c:pt idx="110149">
                  <c:v>2.49773</c:v>
                </c:pt>
                <c:pt idx="110150">
                  <c:v>2.49776</c:v>
                </c:pt>
                <c:pt idx="110151">
                  <c:v>2.49778</c:v>
                </c:pt>
                <c:pt idx="110152">
                  <c:v>2.4978</c:v>
                </c:pt>
                <c:pt idx="110153">
                  <c:v>2.49782</c:v>
                </c:pt>
                <c:pt idx="110154">
                  <c:v>2.49785</c:v>
                </c:pt>
                <c:pt idx="110155">
                  <c:v>2.49787</c:v>
                </c:pt>
                <c:pt idx="110156">
                  <c:v>2.49789</c:v>
                </c:pt>
                <c:pt idx="110157">
                  <c:v>2.49791</c:v>
                </c:pt>
                <c:pt idx="110158">
                  <c:v>2.49794</c:v>
                </c:pt>
                <c:pt idx="110159">
                  <c:v>2.49796</c:v>
                </c:pt>
                <c:pt idx="110160">
                  <c:v>2.49798</c:v>
                </c:pt>
                <c:pt idx="110161">
                  <c:v>2.49801</c:v>
                </c:pt>
                <c:pt idx="110162">
                  <c:v>2.49803</c:v>
                </c:pt>
                <c:pt idx="110163">
                  <c:v>2.49805</c:v>
                </c:pt>
                <c:pt idx="110164">
                  <c:v>2.49807</c:v>
                </c:pt>
                <c:pt idx="110165">
                  <c:v>2.4981</c:v>
                </c:pt>
                <c:pt idx="110166">
                  <c:v>2.49812</c:v>
                </c:pt>
                <c:pt idx="110167">
                  <c:v>2.49814</c:v>
                </c:pt>
                <c:pt idx="110168">
                  <c:v>2.49816</c:v>
                </c:pt>
                <c:pt idx="110169">
                  <c:v>2.49819</c:v>
                </c:pt>
                <c:pt idx="110170">
                  <c:v>2.49821</c:v>
                </c:pt>
                <c:pt idx="110171">
                  <c:v>2.49823</c:v>
                </c:pt>
                <c:pt idx="110172">
                  <c:v>2.49825</c:v>
                </c:pt>
                <c:pt idx="110173">
                  <c:v>2.49828</c:v>
                </c:pt>
                <c:pt idx="110174">
                  <c:v>2.4983</c:v>
                </c:pt>
                <c:pt idx="110175">
                  <c:v>2.49832</c:v>
                </c:pt>
                <c:pt idx="110176">
                  <c:v>2.49835</c:v>
                </c:pt>
                <c:pt idx="110177">
                  <c:v>2.49837</c:v>
                </c:pt>
                <c:pt idx="110178">
                  <c:v>2.49839</c:v>
                </c:pt>
                <c:pt idx="110179">
                  <c:v>2.49841</c:v>
                </c:pt>
                <c:pt idx="110180">
                  <c:v>2.49844</c:v>
                </c:pt>
                <c:pt idx="110181">
                  <c:v>2.49846</c:v>
                </c:pt>
                <c:pt idx="110182">
                  <c:v>2.49848</c:v>
                </c:pt>
                <c:pt idx="110183">
                  <c:v>2.4985</c:v>
                </c:pt>
                <c:pt idx="110184">
                  <c:v>2.49853</c:v>
                </c:pt>
                <c:pt idx="110185">
                  <c:v>2.49855</c:v>
                </c:pt>
                <c:pt idx="110186">
                  <c:v>2.49857</c:v>
                </c:pt>
                <c:pt idx="110187">
                  <c:v>2.49859</c:v>
                </c:pt>
                <c:pt idx="110188">
                  <c:v>2.49862</c:v>
                </c:pt>
                <c:pt idx="110189">
                  <c:v>2.49864</c:v>
                </c:pt>
                <c:pt idx="110190">
                  <c:v>2.49866</c:v>
                </c:pt>
                <c:pt idx="110191">
                  <c:v>2.49869</c:v>
                </c:pt>
                <c:pt idx="110192">
                  <c:v>2.49871</c:v>
                </c:pt>
                <c:pt idx="110193">
                  <c:v>2.49873</c:v>
                </c:pt>
                <c:pt idx="110194">
                  <c:v>2.49875</c:v>
                </c:pt>
                <c:pt idx="110195">
                  <c:v>2.49878</c:v>
                </c:pt>
                <c:pt idx="110196">
                  <c:v>2.4988</c:v>
                </c:pt>
                <c:pt idx="110197">
                  <c:v>2.49882</c:v>
                </c:pt>
                <c:pt idx="110198">
                  <c:v>2.49884</c:v>
                </c:pt>
                <c:pt idx="110199">
                  <c:v>2.49887</c:v>
                </c:pt>
                <c:pt idx="110200">
                  <c:v>2.49889</c:v>
                </c:pt>
                <c:pt idx="110201">
                  <c:v>2.49891</c:v>
                </c:pt>
                <c:pt idx="110202">
                  <c:v>2.49893</c:v>
                </c:pt>
                <c:pt idx="110203">
                  <c:v>2.49896</c:v>
                </c:pt>
                <c:pt idx="110204">
                  <c:v>2.49898</c:v>
                </c:pt>
                <c:pt idx="110205">
                  <c:v>2.499</c:v>
                </c:pt>
                <c:pt idx="110206">
                  <c:v>2.49903</c:v>
                </c:pt>
                <c:pt idx="110207">
                  <c:v>2.49905</c:v>
                </c:pt>
                <c:pt idx="110208">
                  <c:v>2.49907</c:v>
                </c:pt>
                <c:pt idx="110209">
                  <c:v>2.49909</c:v>
                </c:pt>
                <c:pt idx="110210">
                  <c:v>2.49912</c:v>
                </c:pt>
                <c:pt idx="110211">
                  <c:v>2.49914</c:v>
                </c:pt>
                <c:pt idx="110212">
                  <c:v>2.49916</c:v>
                </c:pt>
                <c:pt idx="110213">
                  <c:v>2.49918</c:v>
                </c:pt>
                <c:pt idx="110214">
                  <c:v>2.49921</c:v>
                </c:pt>
                <c:pt idx="110215">
                  <c:v>2.49923</c:v>
                </c:pt>
                <c:pt idx="110216">
                  <c:v>2.49925</c:v>
                </c:pt>
                <c:pt idx="110217">
                  <c:v>2.49927</c:v>
                </c:pt>
                <c:pt idx="110218">
                  <c:v>2.4993</c:v>
                </c:pt>
                <c:pt idx="110219">
                  <c:v>2.49932</c:v>
                </c:pt>
                <c:pt idx="110220">
                  <c:v>2.49934</c:v>
                </c:pt>
                <c:pt idx="110221">
                  <c:v>2.49937</c:v>
                </c:pt>
                <c:pt idx="110222">
                  <c:v>2.49939</c:v>
                </c:pt>
                <c:pt idx="110223">
                  <c:v>2.49941</c:v>
                </c:pt>
                <c:pt idx="110224">
                  <c:v>2.49943</c:v>
                </c:pt>
                <c:pt idx="110225">
                  <c:v>2.49946</c:v>
                </c:pt>
                <c:pt idx="110226">
                  <c:v>2.49948</c:v>
                </c:pt>
                <c:pt idx="110227">
                  <c:v>2.4995</c:v>
                </c:pt>
                <c:pt idx="110228">
                  <c:v>2.49952</c:v>
                </c:pt>
                <c:pt idx="110229">
                  <c:v>2.49955</c:v>
                </c:pt>
                <c:pt idx="110230">
                  <c:v>2.49957</c:v>
                </c:pt>
                <c:pt idx="110231">
                  <c:v>2.49959</c:v>
                </c:pt>
                <c:pt idx="110232">
                  <c:v>2.49961</c:v>
                </c:pt>
                <c:pt idx="110233">
                  <c:v>2.49964</c:v>
                </c:pt>
                <c:pt idx="110234">
                  <c:v>2.49966</c:v>
                </c:pt>
                <c:pt idx="110235">
                  <c:v>2.49968</c:v>
                </c:pt>
                <c:pt idx="110236">
                  <c:v>2.49971</c:v>
                </c:pt>
                <c:pt idx="110237">
                  <c:v>2.49973</c:v>
                </c:pt>
                <c:pt idx="110238">
                  <c:v>2.49975</c:v>
                </c:pt>
                <c:pt idx="110239">
                  <c:v>2.49977</c:v>
                </c:pt>
                <c:pt idx="110240">
                  <c:v>2.4998</c:v>
                </c:pt>
                <c:pt idx="110241">
                  <c:v>2.49982</c:v>
                </c:pt>
                <c:pt idx="110242">
                  <c:v>2.49984</c:v>
                </c:pt>
                <c:pt idx="110243">
                  <c:v>2.49986</c:v>
                </c:pt>
                <c:pt idx="110244">
                  <c:v>2.49989</c:v>
                </c:pt>
                <c:pt idx="110245">
                  <c:v>2.49991</c:v>
                </c:pt>
                <c:pt idx="110246">
                  <c:v>2.49993</c:v>
                </c:pt>
                <c:pt idx="110247">
                  <c:v>2.49995</c:v>
                </c:pt>
                <c:pt idx="110248">
                  <c:v>2.49998</c:v>
                </c:pt>
                <c:pt idx="110249">
                  <c:v>2.5</c:v>
                </c:pt>
                <c:pt idx="110250">
                  <c:v>2.50002</c:v>
                </c:pt>
                <c:pt idx="110251">
                  <c:v>2.50005</c:v>
                </c:pt>
                <c:pt idx="110252">
                  <c:v>2.50007</c:v>
                </c:pt>
                <c:pt idx="110253">
                  <c:v>2.50009</c:v>
                </c:pt>
                <c:pt idx="110254">
                  <c:v>2.50011</c:v>
                </c:pt>
                <c:pt idx="110255">
                  <c:v>2.50014</c:v>
                </c:pt>
                <c:pt idx="110256">
                  <c:v>2.50016</c:v>
                </c:pt>
                <c:pt idx="110257">
                  <c:v>2.50018</c:v>
                </c:pt>
                <c:pt idx="110258">
                  <c:v>2.5002</c:v>
                </c:pt>
                <c:pt idx="110259">
                  <c:v>2.50023</c:v>
                </c:pt>
                <c:pt idx="110260">
                  <c:v>2.50025</c:v>
                </c:pt>
                <c:pt idx="110261">
                  <c:v>2.50027</c:v>
                </c:pt>
                <c:pt idx="110262">
                  <c:v>2.50029</c:v>
                </c:pt>
                <c:pt idx="110263">
                  <c:v>2.50032</c:v>
                </c:pt>
                <c:pt idx="110264">
                  <c:v>2.50034</c:v>
                </c:pt>
                <c:pt idx="110265">
                  <c:v>2.50036</c:v>
                </c:pt>
                <c:pt idx="110266">
                  <c:v>2.50039</c:v>
                </c:pt>
                <c:pt idx="110267">
                  <c:v>2.50041</c:v>
                </c:pt>
                <c:pt idx="110268">
                  <c:v>2.50043</c:v>
                </c:pt>
                <c:pt idx="110269">
                  <c:v>2.50045</c:v>
                </c:pt>
                <c:pt idx="110270">
                  <c:v>2.50048</c:v>
                </c:pt>
                <c:pt idx="110271">
                  <c:v>2.5005</c:v>
                </c:pt>
                <c:pt idx="110272">
                  <c:v>2.50052</c:v>
                </c:pt>
                <c:pt idx="110273">
                  <c:v>2.50054</c:v>
                </c:pt>
                <c:pt idx="110274">
                  <c:v>2.50057</c:v>
                </c:pt>
                <c:pt idx="110275">
                  <c:v>2.50059</c:v>
                </c:pt>
                <c:pt idx="110276">
                  <c:v>2.50061</c:v>
                </c:pt>
                <c:pt idx="110277">
                  <c:v>2.50063</c:v>
                </c:pt>
                <c:pt idx="110278">
                  <c:v>2.50066</c:v>
                </c:pt>
                <c:pt idx="110279">
                  <c:v>2.50068</c:v>
                </c:pt>
                <c:pt idx="110280">
                  <c:v>2.5007</c:v>
                </c:pt>
                <c:pt idx="110281">
                  <c:v>2.50073</c:v>
                </c:pt>
                <c:pt idx="110282">
                  <c:v>2.50075</c:v>
                </c:pt>
                <c:pt idx="110283">
                  <c:v>2.50077</c:v>
                </c:pt>
                <c:pt idx="110284">
                  <c:v>2.50079</c:v>
                </c:pt>
                <c:pt idx="110285">
                  <c:v>2.50082</c:v>
                </c:pt>
                <c:pt idx="110286">
                  <c:v>2.50084</c:v>
                </c:pt>
                <c:pt idx="110287">
                  <c:v>2.50086</c:v>
                </c:pt>
                <c:pt idx="110288">
                  <c:v>2.50088</c:v>
                </c:pt>
                <c:pt idx="110289">
                  <c:v>2.50091</c:v>
                </c:pt>
                <c:pt idx="110290">
                  <c:v>2.50093</c:v>
                </c:pt>
                <c:pt idx="110291">
                  <c:v>2.50095</c:v>
                </c:pt>
                <c:pt idx="110292">
                  <c:v>2.50097</c:v>
                </c:pt>
                <c:pt idx="110293">
                  <c:v>2.501</c:v>
                </c:pt>
                <c:pt idx="110294">
                  <c:v>2.50102</c:v>
                </c:pt>
                <c:pt idx="110295">
                  <c:v>2.50104</c:v>
                </c:pt>
                <c:pt idx="110296">
                  <c:v>2.50107</c:v>
                </c:pt>
                <c:pt idx="110297">
                  <c:v>2.50109</c:v>
                </c:pt>
                <c:pt idx="110298">
                  <c:v>2.50111</c:v>
                </c:pt>
                <c:pt idx="110299">
                  <c:v>2.50113</c:v>
                </c:pt>
                <c:pt idx="110300">
                  <c:v>2.50116</c:v>
                </c:pt>
                <c:pt idx="110301">
                  <c:v>2.50118</c:v>
                </c:pt>
                <c:pt idx="110302">
                  <c:v>2.5012</c:v>
                </c:pt>
                <c:pt idx="110303">
                  <c:v>2.50122</c:v>
                </c:pt>
                <c:pt idx="110304">
                  <c:v>2.50125</c:v>
                </c:pt>
                <c:pt idx="110305">
                  <c:v>2.50127</c:v>
                </c:pt>
                <c:pt idx="110306">
                  <c:v>2.50129</c:v>
                </c:pt>
                <c:pt idx="110307">
                  <c:v>2.50131</c:v>
                </c:pt>
                <c:pt idx="110308">
                  <c:v>2.50134</c:v>
                </c:pt>
                <c:pt idx="110309">
                  <c:v>2.50136</c:v>
                </c:pt>
                <c:pt idx="110310">
                  <c:v>2.50138</c:v>
                </c:pt>
                <c:pt idx="110311">
                  <c:v>2.50141</c:v>
                </c:pt>
                <c:pt idx="110312">
                  <c:v>2.50143</c:v>
                </c:pt>
                <c:pt idx="110313">
                  <c:v>2.50145</c:v>
                </c:pt>
                <c:pt idx="110314">
                  <c:v>2.50147</c:v>
                </c:pt>
                <c:pt idx="110315">
                  <c:v>2.5015</c:v>
                </c:pt>
                <c:pt idx="110316">
                  <c:v>2.50152</c:v>
                </c:pt>
                <c:pt idx="110317">
                  <c:v>2.50154</c:v>
                </c:pt>
                <c:pt idx="110318">
                  <c:v>2.50156</c:v>
                </c:pt>
                <c:pt idx="110319">
                  <c:v>2.50159</c:v>
                </c:pt>
                <c:pt idx="110320">
                  <c:v>2.50161</c:v>
                </c:pt>
                <c:pt idx="110321">
                  <c:v>2.50163</c:v>
                </c:pt>
                <c:pt idx="110322">
                  <c:v>2.50165</c:v>
                </c:pt>
                <c:pt idx="110323">
                  <c:v>2.50168</c:v>
                </c:pt>
                <c:pt idx="110324">
                  <c:v>2.5017</c:v>
                </c:pt>
                <c:pt idx="110325">
                  <c:v>2.50172</c:v>
                </c:pt>
                <c:pt idx="110326">
                  <c:v>2.50175</c:v>
                </c:pt>
                <c:pt idx="110327">
                  <c:v>2.50177</c:v>
                </c:pt>
                <c:pt idx="110328">
                  <c:v>2.50179</c:v>
                </c:pt>
                <c:pt idx="110329">
                  <c:v>2.50181</c:v>
                </c:pt>
                <c:pt idx="110330">
                  <c:v>2.50184</c:v>
                </c:pt>
                <c:pt idx="110331">
                  <c:v>2.50186</c:v>
                </c:pt>
                <c:pt idx="110332">
                  <c:v>2.50188</c:v>
                </c:pt>
                <c:pt idx="110333">
                  <c:v>2.5019</c:v>
                </c:pt>
                <c:pt idx="110334">
                  <c:v>2.50193</c:v>
                </c:pt>
                <c:pt idx="110335">
                  <c:v>2.50195</c:v>
                </c:pt>
                <c:pt idx="110336">
                  <c:v>2.50197</c:v>
                </c:pt>
                <c:pt idx="110337">
                  <c:v>2.50199</c:v>
                </c:pt>
                <c:pt idx="110338">
                  <c:v>2.50202</c:v>
                </c:pt>
                <c:pt idx="110339">
                  <c:v>2.50204</c:v>
                </c:pt>
                <c:pt idx="110340">
                  <c:v>2.50206</c:v>
                </c:pt>
                <c:pt idx="110341">
                  <c:v>2.50209</c:v>
                </c:pt>
                <c:pt idx="110342">
                  <c:v>2.50211</c:v>
                </c:pt>
                <c:pt idx="110343">
                  <c:v>2.50213</c:v>
                </c:pt>
                <c:pt idx="110344">
                  <c:v>2.50215</c:v>
                </c:pt>
                <c:pt idx="110345">
                  <c:v>2.50218</c:v>
                </c:pt>
                <c:pt idx="110346">
                  <c:v>2.5022</c:v>
                </c:pt>
                <c:pt idx="110347">
                  <c:v>2.50222</c:v>
                </c:pt>
                <c:pt idx="110348">
                  <c:v>2.50224</c:v>
                </c:pt>
                <c:pt idx="110349">
                  <c:v>2.50227</c:v>
                </c:pt>
                <c:pt idx="110350">
                  <c:v>2.50229</c:v>
                </c:pt>
                <c:pt idx="110351">
                  <c:v>2.50231</c:v>
                </c:pt>
                <c:pt idx="110352">
                  <c:v>2.50234</c:v>
                </c:pt>
                <c:pt idx="110353">
                  <c:v>2.50236</c:v>
                </c:pt>
                <c:pt idx="110354">
                  <c:v>2.50238</c:v>
                </c:pt>
                <c:pt idx="110355">
                  <c:v>2.5024</c:v>
                </c:pt>
                <c:pt idx="110356">
                  <c:v>2.50243</c:v>
                </c:pt>
                <c:pt idx="110357">
                  <c:v>2.50245</c:v>
                </c:pt>
                <c:pt idx="110358">
                  <c:v>2.50247</c:v>
                </c:pt>
                <c:pt idx="110359">
                  <c:v>2.50249</c:v>
                </c:pt>
                <c:pt idx="110360">
                  <c:v>2.50252</c:v>
                </c:pt>
                <c:pt idx="110361">
                  <c:v>2.50254</c:v>
                </c:pt>
                <c:pt idx="110362">
                  <c:v>2.50256</c:v>
                </c:pt>
                <c:pt idx="110363">
                  <c:v>2.50258</c:v>
                </c:pt>
                <c:pt idx="110364">
                  <c:v>2.50261</c:v>
                </c:pt>
                <c:pt idx="110365">
                  <c:v>2.50263</c:v>
                </c:pt>
                <c:pt idx="110366">
                  <c:v>2.50265</c:v>
                </c:pt>
                <c:pt idx="110367">
                  <c:v>2.50268</c:v>
                </c:pt>
                <c:pt idx="110368">
                  <c:v>2.5027</c:v>
                </c:pt>
                <c:pt idx="110369">
                  <c:v>2.50272</c:v>
                </c:pt>
                <c:pt idx="110370">
                  <c:v>2.50274</c:v>
                </c:pt>
                <c:pt idx="110371">
                  <c:v>2.50277</c:v>
                </c:pt>
                <c:pt idx="110372">
                  <c:v>2.50279</c:v>
                </c:pt>
                <c:pt idx="110373">
                  <c:v>2.50281</c:v>
                </c:pt>
                <c:pt idx="110374">
                  <c:v>2.50283</c:v>
                </c:pt>
                <c:pt idx="110375">
                  <c:v>2.50286</c:v>
                </c:pt>
                <c:pt idx="110376">
                  <c:v>2.50288</c:v>
                </c:pt>
                <c:pt idx="110377">
                  <c:v>2.5029</c:v>
                </c:pt>
                <c:pt idx="110378">
                  <c:v>2.50292</c:v>
                </c:pt>
                <c:pt idx="110379">
                  <c:v>2.50295</c:v>
                </c:pt>
                <c:pt idx="110380">
                  <c:v>2.50297</c:v>
                </c:pt>
                <c:pt idx="110381">
                  <c:v>2.50299</c:v>
                </c:pt>
                <c:pt idx="110382">
                  <c:v>2.50302</c:v>
                </c:pt>
                <c:pt idx="110383">
                  <c:v>2.50304</c:v>
                </c:pt>
                <c:pt idx="110384">
                  <c:v>2.50306</c:v>
                </c:pt>
                <c:pt idx="110385">
                  <c:v>2.50308</c:v>
                </c:pt>
                <c:pt idx="110386">
                  <c:v>2.50311</c:v>
                </c:pt>
                <c:pt idx="110387">
                  <c:v>2.50313</c:v>
                </c:pt>
                <c:pt idx="110388">
                  <c:v>2.50315</c:v>
                </c:pt>
                <c:pt idx="110389">
                  <c:v>2.50318</c:v>
                </c:pt>
                <c:pt idx="110390">
                  <c:v>2.5032</c:v>
                </c:pt>
                <c:pt idx="110391">
                  <c:v>2.50322</c:v>
                </c:pt>
                <c:pt idx="110392">
                  <c:v>2.50324</c:v>
                </c:pt>
                <c:pt idx="110393">
                  <c:v>2.50326</c:v>
                </c:pt>
                <c:pt idx="110394">
                  <c:v>2.50329</c:v>
                </c:pt>
                <c:pt idx="110395">
                  <c:v>2.50331</c:v>
                </c:pt>
                <c:pt idx="110396">
                  <c:v>2.50333</c:v>
                </c:pt>
                <c:pt idx="110397">
                  <c:v>2.50336</c:v>
                </c:pt>
                <c:pt idx="110398">
                  <c:v>2.50338</c:v>
                </c:pt>
                <c:pt idx="110399">
                  <c:v>2.5034</c:v>
                </c:pt>
                <c:pt idx="110400">
                  <c:v>2.50342</c:v>
                </c:pt>
                <c:pt idx="110401">
                  <c:v>2.50345</c:v>
                </c:pt>
                <c:pt idx="110402">
                  <c:v>2.50347</c:v>
                </c:pt>
                <c:pt idx="110403">
                  <c:v>2.50349</c:v>
                </c:pt>
                <c:pt idx="110404">
                  <c:v>2.50352</c:v>
                </c:pt>
                <c:pt idx="110405">
                  <c:v>2.50354</c:v>
                </c:pt>
                <c:pt idx="110406">
                  <c:v>2.50356</c:v>
                </c:pt>
                <c:pt idx="110407">
                  <c:v>2.50358</c:v>
                </c:pt>
                <c:pt idx="110408">
                  <c:v>2.5036</c:v>
                </c:pt>
                <c:pt idx="110409">
                  <c:v>2.50363</c:v>
                </c:pt>
                <c:pt idx="110410">
                  <c:v>2.50365</c:v>
                </c:pt>
                <c:pt idx="110411">
                  <c:v>2.50367</c:v>
                </c:pt>
                <c:pt idx="110412">
                  <c:v>2.5037</c:v>
                </c:pt>
                <c:pt idx="110413">
                  <c:v>2.50372</c:v>
                </c:pt>
                <c:pt idx="110414">
                  <c:v>2.50374</c:v>
                </c:pt>
                <c:pt idx="110415">
                  <c:v>2.50376</c:v>
                </c:pt>
                <c:pt idx="110416">
                  <c:v>2.50379</c:v>
                </c:pt>
                <c:pt idx="110417">
                  <c:v>2.50381</c:v>
                </c:pt>
                <c:pt idx="110418">
                  <c:v>2.50383</c:v>
                </c:pt>
                <c:pt idx="110419">
                  <c:v>2.50386</c:v>
                </c:pt>
                <c:pt idx="110420">
                  <c:v>2.50388</c:v>
                </c:pt>
                <c:pt idx="110421">
                  <c:v>2.5039</c:v>
                </c:pt>
                <c:pt idx="110422">
                  <c:v>2.50392</c:v>
                </c:pt>
                <c:pt idx="110423">
                  <c:v>2.50395</c:v>
                </c:pt>
                <c:pt idx="110424">
                  <c:v>2.50397</c:v>
                </c:pt>
                <c:pt idx="110425">
                  <c:v>2.50399</c:v>
                </c:pt>
                <c:pt idx="110426">
                  <c:v>2.50401</c:v>
                </c:pt>
                <c:pt idx="110427">
                  <c:v>2.50404</c:v>
                </c:pt>
                <c:pt idx="110428">
                  <c:v>2.50406</c:v>
                </c:pt>
                <c:pt idx="110429">
                  <c:v>2.50408</c:v>
                </c:pt>
                <c:pt idx="110430">
                  <c:v>2.5041</c:v>
                </c:pt>
                <c:pt idx="110431">
                  <c:v>2.50413</c:v>
                </c:pt>
                <c:pt idx="110432">
                  <c:v>2.50415</c:v>
                </c:pt>
                <c:pt idx="110433">
                  <c:v>2.50417</c:v>
                </c:pt>
                <c:pt idx="110434">
                  <c:v>2.5042</c:v>
                </c:pt>
                <c:pt idx="110435">
                  <c:v>2.50422</c:v>
                </c:pt>
                <c:pt idx="110436">
                  <c:v>2.50424</c:v>
                </c:pt>
                <c:pt idx="110437">
                  <c:v>2.50426</c:v>
                </c:pt>
                <c:pt idx="110438">
                  <c:v>2.50429</c:v>
                </c:pt>
                <c:pt idx="110439">
                  <c:v>2.50431</c:v>
                </c:pt>
                <c:pt idx="110440">
                  <c:v>2.50433</c:v>
                </c:pt>
                <c:pt idx="110441">
                  <c:v>2.50435</c:v>
                </c:pt>
                <c:pt idx="110442">
                  <c:v>2.50438</c:v>
                </c:pt>
                <c:pt idx="110443">
                  <c:v>2.5044</c:v>
                </c:pt>
                <c:pt idx="110444">
                  <c:v>2.50442</c:v>
                </c:pt>
                <c:pt idx="110445">
                  <c:v>2.50444</c:v>
                </c:pt>
                <c:pt idx="110446">
                  <c:v>2.50447</c:v>
                </c:pt>
                <c:pt idx="110447">
                  <c:v>2.50449</c:v>
                </c:pt>
                <c:pt idx="110448">
                  <c:v>2.50451</c:v>
                </c:pt>
                <c:pt idx="110449">
                  <c:v>2.50454</c:v>
                </c:pt>
                <c:pt idx="110450">
                  <c:v>2.50456</c:v>
                </c:pt>
                <c:pt idx="110451">
                  <c:v>2.50458</c:v>
                </c:pt>
                <c:pt idx="110452">
                  <c:v>2.5046</c:v>
                </c:pt>
                <c:pt idx="110453">
                  <c:v>2.50463</c:v>
                </c:pt>
                <c:pt idx="110454">
                  <c:v>2.50465</c:v>
                </c:pt>
                <c:pt idx="110455">
                  <c:v>2.50467</c:v>
                </c:pt>
                <c:pt idx="110456">
                  <c:v>2.50469</c:v>
                </c:pt>
                <c:pt idx="110457">
                  <c:v>2.50472</c:v>
                </c:pt>
                <c:pt idx="110458">
                  <c:v>2.50474</c:v>
                </c:pt>
                <c:pt idx="110459">
                  <c:v>2.50476</c:v>
                </c:pt>
                <c:pt idx="110460">
                  <c:v>2.50479</c:v>
                </c:pt>
                <c:pt idx="110461">
                  <c:v>2.50481</c:v>
                </c:pt>
                <c:pt idx="110462">
                  <c:v>2.50483</c:v>
                </c:pt>
                <c:pt idx="110463">
                  <c:v>2.50485</c:v>
                </c:pt>
                <c:pt idx="110464">
                  <c:v>2.50488</c:v>
                </c:pt>
                <c:pt idx="110465">
                  <c:v>2.5049</c:v>
                </c:pt>
                <c:pt idx="110466">
                  <c:v>2.50492</c:v>
                </c:pt>
                <c:pt idx="110467">
                  <c:v>2.50494</c:v>
                </c:pt>
                <c:pt idx="110468">
                  <c:v>2.50497</c:v>
                </c:pt>
                <c:pt idx="110469">
                  <c:v>2.50499</c:v>
                </c:pt>
                <c:pt idx="110470">
                  <c:v>2.50501</c:v>
                </c:pt>
                <c:pt idx="110471">
                  <c:v>2.50503</c:v>
                </c:pt>
                <c:pt idx="110472">
                  <c:v>2.50506</c:v>
                </c:pt>
                <c:pt idx="110473">
                  <c:v>2.50508</c:v>
                </c:pt>
                <c:pt idx="110474">
                  <c:v>2.5051</c:v>
                </c:pt>
                <c:pt idx="110475">
                  <c:v>2.50513</c:v>
                </c:pt>
                <c:pt idx="110476">
                  <c:v>2.50515</c:v>
                </c:pt>
                <c:pt idx="110477">
                  <c:v>2.50517</c:v>
                </c:pt>
                <c:pt idx="110478">
                  <c:v>2.50519</c:v>
                </c:pt>
                <c:pt idx="110479">
                  <c:v>2.50522</c:v>
                </c:pt>
                <c:pt idx="110480">
                  <c:v>2.50524</c:v>
                </c:pt>
                <c:pt idx="110481">
                  <c:v>2.50526</c:v>
                </c:pt>
                <c:pt idx="110482">
                  <c:v>2.50528</c:v>
                </c:pt>
                <c:pt idx="110483">
                  <c:v>2.50531</c:v>
                </c:pt>
                <c:pt idx="110484">
                  <c:v>2.50533</c:v>
                </c:pt>
                <c:pt idx="110485">
                  <c:v>2.50535</c:v>
                </c:pt>
                <c:pt idx="110486">
                  <c:v>2.50537</c:v>
                </c:pt>
                <c:pt idx="110487">
                  <c:v>2.5054</c:v>
                </c:pt>
                <c:pt idx="110488">
                  <c:v>2.50542</c:v>
                </c:pt>
                <c:pt idx="110489">
                  <c:v>2.50544</c:v>
                </c:pt>
                <c:pt idx="110490">
                  <c:v>2.50547</c:v>
                </c:pt>
                <c:pt idx="110491">
                  <c:v>2.50549</c:v>
                </c:pt>
                <c:pt idx="110492">
                  <c:v>2.50551</c:v>
                </c:pt>
                <c:pt idx="110493">
                  <c:v>2.50553</c:v>
                </c:pt>
                <c:pt idx="110494">
                  <c:v>2.50556</c:v>
                </c:pt>
                <c:pt idx="110495">
                  <c:v>2.50558</c:v>
                </c:pt>
                <c:pt idx="110496">
                  <c:v>2.5056</c:v>
                </c:pt>
                <c:pt idx="110497">
                  <c:v>2.50562</c:v>
                </c:pt>
                <c:pt idx="110498">
                  <c:v>2.50565</c:v>
                </c:pt>
                <c:pt idx="110499">
                  <c:v>2.50567</c:v>
                </c:pt>
                <c:pt idx="110500">
                  <c:v>2.50569</c:v>
                </c:pt>
                <c:pt idx="110501">
                  <c:v>2.50571</c:v>
                </c:pt>
                <c:pt idx="110502">
                  <c:v>2.50574</c:v>
                </c:pt>
                <c:pt idx="110503">
                  <c:v>2.50576</c:v>
                </c:pt>
                <c:pt idx="110504">
                  <c:v>2.50578</c:v>
                </c:pt>
                <c:pt idx="110505">
                  <c:v>2.50581</c:v>
                </c:pt>
                <c:pt idx="110506">
                  <c:v>2.50583</c:v>
                </c:pt>
                <c:pt idx="110507">
                  <c:v>2.50585</c:v>
                </c:pt>
                <c:pt idx="110508">
                  <c:v>2.50587</c:v>
                </c:pt>
                <c:pt idx="110509">
                  <c:v>2.5059</c:v>
                </c:pt>
                <c:pt idx="110510">
                  <c:v>2.50592</c:v>
                </c:pt>
                <c:pt idx="110511">
                  <c:v>2.50594</c:v>
                </c:pt>
                <c:pt idx="110512">
                  <c:v>2.50596</c:v>
                </c:pt>
                <c:pt idx="110513">
                  <c:v>2.50599</c:v>
                </c:pt>
                <c:pt idx="110514">
                  <c:v>2.50601</c:v>
                </c:pt>
                <c:pt idx="110515">
                  <c:v>2.50603</c:v>
                </c:pt>
                <c:pt idx="110516">
                  <c:v>2.50605</c:v>
                </c:pt>
                <c:pt idx="110517">
                  <c:v>2.50608</c:v>
                </c:pt>
                <c:pt idx="110518">
                  <c:v>2.5061</c:v>
                </c:pt>
                <c:pt idx="110519">
                  <c:v>2.50612</c:v>
                </c:pt>
                <c:pt idx="110520">
                  <c:v>2.50615</c:v>
                </c:pt>
                <c:pt idx="110521">
                  <c:v>2.50617</c:v>
                </c:pt>
                <c:pt idx="110522">
                  <c:v>2.50619</c:v>
                </c:pt>
                <c:pt idx="110523">
                  <c:v>2.50621</c:v>
                </c:pt>
                <c:pt idx="110524">
                  <c:v>2.50624</c:v>
                </c:pt>
                <c:pt idx="110525">
                  <c:v>2.50626</c:v>
                </c:pt>
                <c:pt idx="110526">
                  <c:v>2.50628</c:v>
                </c:pt>
                <c:pt idx="110527">
                  <c:v>2.5063</c:v>
                </c:pt>
                <c:pt idx="110528">
                  <c:v>2.50633</c:v>
                </c:pt>
                <c:pt idx="110529">
                  <c:v>2.50635</c:v>
                </c:pt>
                <c:pt idx="110530">
                  <c:v>2.50637</c:v>
                </c:pt>
                <c:pt idx="110531">
                  <c:v>2.50639</c:v>
                </c:pt>
                <c:pt idx="110532">
                  <c:v>2.50642</c:v>
                </c:pt>
                <c:pt idx="110533">
                  <c:v>2.50644</c:v>
                </c:pt>
                <c:pt idx="110534">
                  <c:v>2.50646</c:v>
                </c:pt>
                <c:pt idx="110535">
                  <c:v>2.50649</c:v>
                </c:pt>
                <c:pt idx="110536">
                  <c:v>2.50651</c:v>
                </c:pt>
                <c:pt idx="110537">
                  <c:v>2.50653</c:v>
                </c:pt>
                <c:pt idx="110538">
                  <c:v>2.50655</c:v>
                </c:pt>
                <c:pt idx="110539">
                  <c:v>2.50658</c:v>
                </c:pt>
                <c:pt idx="110540">
                  <c:v>2.5066</c:v>
                </c:pt>
                <c:pt idx="110541">
                  <c:v>2.50662</c:v>
                </c:pt>
                <c:pt idx="110542">
                  <c:v>2.50664</c:v>
                </c:pt>
                <c:pt idx="110543">
                  <c:v>2.50667</c:v>
                </c:pt>
                <c:pt idx="110544">
                  <c:v>2.50669</c:v>
                </c:pt>
                <c:pt idx="110545">
                  <c:v>2.50671</c:v>
                </c:pt>
                <c:pt idx="110546">
                  <c:v>2.50673</c:v>
                </c:pt>
                <c:pt idx="110547">
                  <c:v>2.50676</c:v>
                </c:pt>
                <c:pt idx="110548">
                  <c:v>2.50678</c:v>
                </c:pt>
                <c:pt idx="110549">
                  <c:v>2.5068</c:v>
                </c:pt>
                <c:pt idx="110550">
                  <c:v>2.50683</c:v>
                </c:pt>
                <c:pt idx="110551">
                  <c:v>2.50685</c:v>
                </c:pt>
                <c:pt idx="110552">
                  <c:v>2.50687</c:v>
                </c:pt>
                <c:pt idx="110553">
                  <c:v>2.50689</c:v>
                </c:pt>
                <c:pt idx="110554">
                  <c:v>2.50692</c:v>
                </c:pt>
                <c:pt idx="110555">
                  <c:v>2.50694</c:v>
                </c:pt>
                <c:pt idx="110556">
                  <c:v>2.50696</c:v>
                </c:pt>
                <c:pt idx="110557">
                  <c:v>2.50698</c:v>
                </c:pt>
                <c:pt idx="110558">
                  <c:v>2.50701</c:v>
                </c:pt>
                <c:pt idx="110559">
                  <c:v>2.50703</c:v>
                </c:pt>
                <c:pt idx="110560">
                  <c:v>2.50705</c:v>
                </c:pt>
                <c:pt idx="110561">
                  <c:v>2.50707</c:v>
                </c:pt>
                <c:pt idx="110562">
                  <c:v>2.5071</c:v>
                </c:pt>
                <c:pt idx="110563">
                  <c:v>2.50712</c:v>
                </c:pt>
                <c:pt idx="110564">
                  <c:v>2.50714</c:v>
                </c:pt>
                <c:pt idx="110565">
                  <c:v>2.50717</c:v>
                </c:pt>
                <c:pt idx="110566">
                  <c:v>2.50719</c:v>
                </c:pt>
                <c:pt idx="110567">
                  <c:v>2.50721</c:v>
                </c:pt>
                <c:pt idx="110568">
                  <c:v>2.50723</c:v>
                </c:pt>
                <c:pt idx="110569">
                  <c:v>2.50726</c:v>
                </c:pt>
                <c:pt idx="110570">
                  <c:v>2.50728</c:v>
                </c:pt>
                <c:pt idx="110571">
                  <c:v>2.5073</c:v>
                </c:pt>
                <c:pt idx="110572">
                  <c:v>2.50732</c:v>
                </c:pt>
                <c:pt idx="110573">
                  <c:v>2.50735</c:v>
                </c:pt>
                <c:pt idx="110574">
                  <c:v>2.50737</c:v>
                </c:pt>
                <c:pt idx="110575">
                  <c:v>2.50739</c:v>
                </c:pt>
                <c:pt idx="110576">
                  <c:v>2.50741</c:v>
                </c:pt>
                <c:pt idx="110577">
                  <c:v>2.50744</c:v>
                </c:pt>
                <c:pt idx="110578">
                  <c:v>2.50746</c:v>
                </c:pt>
                <c:pt idx="110579">
                  <c:v>2.50748</c:v>
                </c:pt>
                <c:pt idx="110580">
                  <c:v>2.50751</c:v>
                </c:pt>
                <c:pt idx="110581">
                  <c:v>2.50753</c:v>
                </c:pt>
                <c:pt idx="110582">
                  <c:v>2.50755</c:v>
                </c:pt>
                <c:pt idx="110583">
                  <c:v>2.50757</c:v>
                </c:pt>
                <c:pt idx="110584">
                  <c:v>2.5076</c:v>
                </c:pt>
                <c:pt idx="110585">
                  <c:v>2.50762</c:v>
                </c:pt>
                <c:pt idx="110586">
                  <c:v>2.50764</c:v>
                </c:pt>
                <c:pt idx="110587">
                  <c:v>2.50766</c:v>
                </c:pt>
                <c:pt idx="110588">
                  <c:v>2.50769</c:v>
                </c:pt>
                <c:pt idx="110589">
                  <c:v>2.50771</c:v>
                </c:pt>
                <c:pt idx="110590">
                  <c:v>2.50773</c:v>
                </c:pt>
                <c:pt idx="110591">
                  <c:v>2.50775</c:v>
                </c:pt>
                <c:pt idx="110592">
                  <c:v>2.50778</c:v>
                </c:pt>
                <c:pt idx="110593">
                  <c:v>2.5078</c:v>
                </c:pt>
                <c:pt idx="110594">
                  <c:v>2.50782</c:v>
                </c:pt>
                <c:pt idx="110595">
                  <c:v>2.50785</c:v>
                </c:pt>
                <c:pt idx="110596">
                  <c:v>2.50787</c:v>
                </c:pt>
                <c:pt idx="110597">
                  <c:v>2.50789</c:v>
                </c:pt>
                <c:pt idx="110598">
                  <c:v>2.50791</c:v>
                </c:pt>
                <c:pt idx="110599">
                  <c:v>2.50794</c:v>
                </c:pt>
                <c:pt idx="110600">
                  <c:v>2.50796</c:v>
                </c:pt>
                <c:pt idx="110601">
                  <c:v>2.50798</c:v>
                </c:pt>
                <c:pt idx="110602">
                  <c:v>2.508</c:v>
                </c:pt>
                <c:pt idx="110603">
                  <c:v>2.50803</c:v>
                </c:pt>
                <c:pt idx="110604">
                  <c:v>2.50805</c:v>
                </c:pt>
                <c:pt idx="110605">
                  <c:v>2.50807</c:v>
                </c:pt>
                <c:pt idx="110606">
                  <c:v>2.50809</c:v>
                </c:pt>
                <c:pt idx="110607">
                  <c:v>2.50812</c:v>
                </c:pt>
                <c:pt idx="110608">
                  <c:v>2.50814</c:v>
                </c:pt>
                <c:pt idx="110609">
                  <c:v>2.50816</c:v>
                </c:pt>
                <c:pt idx="110610">
                  <c:v>2.50819</c:v>
                </c:pt>
                <c:pt idx="110611">
                  <c:v>2.50821</c:v>
                </c:pt>
                <c:pt idx="110612">
                  <c:v>2.50823</c:v>
                </c:pt>
                <c:pt idx="110613">
                  <c:v>2.50825</c:v>
                </c:pt>
                <c:pt idx="110614">
                  <c:v>2.50828</c:v>
                </c:pt>
                <c:pt idx="110615">
                  <c:v>2.5083</c:v>
                </c:pt>
                <c:pt idx="110616">
                  <c:v>2.50832</c:v>
                </c:pt>
                <c:pt idx="110617">
                  <c:v>2.50834</c:v>
                </c:pt>
                <c:pt idx="110618">
                  <c:v>2.50837</c:v>
                </c:pt>
                <c:pt idx="110619">
                  <c:v>2.50839</c:v>
                </c:pt>
                <c:pt idx="110620">
                  <c:v>2.50841</c:v>
                </c:pt>
                <c:pt idx="110621">
                  <c:v>2.50843</c:v>
                </c:pt>
                <c:pt idx="110622">
                  <c:v>2.50846</c:v>
                </c:pt>
                <c:pt idx="110623">
                  <c:v>2.50848</c:v>
                </c:pt>
                <c:pt idx="110624">
                  <c:v>2.5085</c:v>
                </c:pt>
                <c:pt idx="110625">
                  <c:v>2.50853</c:v>
                </c:pt>
                <c:pt idx="110626">
                  <c:v>2.50855</c:v>
                </c:pt>
                <c:pt idx="110627">
                  <c:v>2.50857</c:v>
                </c:pt>
                <c:pt idx="110628">
                  <c:v>2.50859</c:v>
                </c:pt>
                <c:pt idx="110629">
                  <c:v>2.50862</c:v>
                </c:pt>
                <c:pt idx="110630">
                  <c:v>2.50864</c:v>
                </c:pt>
                <c:pt idx="110631">
                  <c:v>2.50866</c:v>
                </c:pt>
                <c:pt idx="110632">
                  <c:v>2.50868</c:v>
                </c:pt>
                <c:pt idx="110633">
                  <c:v>2.50871</c:v>
                </c:pt>
                <c:pt idx="110634">
                  <c:v>2.50873</c:v>
                </c:pt>
                <c:pt idx="110635">
                  <c:v>2.50875</c:v>
                </c:pt>
                <c:pt idx="110636">
                  <c:v>2.50878</c:v>
                </c:pt>
                <c:pt idx="110637">
                  <c:v>2.5088</c:v>
                </c:pt>
                <c:pt idx="110638">
                  <c:v>2.50882</c:v>
                </c:pt>
                <c:pt idx="110639">
                  <c:v>2.50884</c:v>
                </c:pt>
                <c:pt idx="110640">
                  <c:v>2.50887</c:v>
                </c:pt>
                <c:pt idx="110641">
                  <c:v>2.50889</c:v>
                </c:pt>
                <c:pt idx="110642">
                  <c:v>2.50891</c:v>
                </c:pt>
                <c:pt idx="110643">
                  <c:v>2.50893</c:v>
                </c:pt>
                <c:pt idx="110644">
                  <c:v>2.50896</c:v>
                </c:pt>
                <c:pt idx="110645">
                  <c:v>2.50898</c:v>
                </c:pt>
                <c:pt idx="110646">
                  <c:v>2.509</c:v>
                </c:pt>
                <c:pt idx="110647">
                  <c:v>2.50902</c:v>
                </c:pt>
                <c:pt idx="110648">
                  <c:v>2.50905</c:v>
                </c:pt>
                <c:pt idx="110649">
                  <c:v>2.50907</c:v>
                </c:pt>
                <c:pt idx="110650">
                  <c:v>2.50909</c:v>
                </c:pt>
                <c:pt idx="110651">
                  <c:v>2.50912</c:v>
                </c:pt>
                <c:pt idx="110652">
                  <c:v>2.50914</c:v>
                </c:pt>
                <c:pt idx="110653">
                  <c:v>2.50916</c:v>
                </c:pt>
                <c:pt idx="110654">
                  <c:v>2.50918</c:v>
                </c:pt>
                <c:pt idx="110655">
                  <c:v>2.50921</c:v>
                </c:pt>
                <c:pt idx="110656">
                  <c:v>2.50923</c:v>
                </c:pt>
                <c:pt idx="110657">
                  <c:v>2.50925</c:v>
                </c:pt>
                <c:pt idx="110658">
                  <c:v>2.50927</c:v>
                </c:pt>
                <c:pt idx="110659">
                  <c:v>2.5093</c:v>
                </c:pt>
                <c:pt idx="110660">
                  <c:v>2.50932</c:v>
                </c:pt>
                <c:pt idx="110661">
                  <c:v>2.50934</c:v>
                </c:pt>
                <c:pt idx="110662">
                  <c:v>2.50936</c:v>
                </c:pt>
                <c:pt idx="110663">
                  <c:v>2.50939</c:v>
                </c:pt>
                <c:pt idx="110664">
                  <c:v>2.50941</c:v>
                </c:pt>
                <c:pt idx="110665">
                  <c:v>2.50943</c:v>
                </c:pt>
                <c:pt idx="110666">
                  <c:v>2.50946</c:v>
                </c:pt>
                <c:pt idx="110667">
                  <c:v>2.50948</c:v>
                </c:pt>
                <c:pt idx="110668">
                  <c:v>2.5095</c:v>
                </c:pt>
                <c:pt idx="110669">
                  <c:v>2.50952</c:v>
                </c:pt>
                <c:pt idx="110670">
                  <c:v>2.50955</c:v>
                </c:pt>
                <c:pt idx="110671">
                  <c:v>2.50957</c:v>
                </c:pt>
                <c:pt idx="110672">
                  <c:v>2.50959</c:v>
                </c:pt>
                <c:pt idx="110673">
                  <c:v>2.50962</c:v>
                </c:pt>
                <c:pt idx="110674">
                  <c:v>2.50964</c:v>
                </c:pt>
                <c:pt idx="110675">
                  <c:v>2.50966</c:v>
                </c:pt>
                <c:pt idx="110676">
                  <c:v>2.50968</c:v>
                </c:pt>
                <c:pt idx="110677">
                  <c:v>2.5097</c:v>
                </c:pt>
                <c:pt idx="110678">
                  <c:v>2.50973</c:v>
                </c:pt>
                <c:pt idx="110679">
                  <c:v>2.50975</c:v>
                </c:pt>
                <c:pt idx="110680">
                  <c:v>2.50977</c:v>
                </c:pt>
                <c:pt idx="110681">
                  <c:v>2.5098</c:v>
                </c:pt>
                <c:pt idx="110682">
                  <c:v>2.50982</c:v>
                </c:pt>
                <c:pt idx="110683">
                  <c:v>2.50984</c:v>
                </c:pt>
                <c:pt idx="110684">
                  <c:v>2.50986</c:v>
                </c:pt>
                <c:pt idx="110685">
                  <c:v>2.50989</c:v>
                </c:pt>
                <c:pt idx="110686">
                  <c:v>2.50991</c:v>
                </c:pt>
                <c:pt idx="110687">
                  <c:v>2.50993</c:v>
                </c:pt>
                <c:pt idx="110688">
                  <c:v>2.50996</c:v>
                </c:pt>
                <c:pt idx="110689">
                  <c:v>2.50998</c:v>
                </c:pt>
                <c:pt idx="110690">
                  <c:v>2.51</c:v>
                </c:pt>
                <c:pt idx="110691">
                  <c:v>2.51002</c:v>
                </c:pt>
                <c:pt idx="110692">
                  <c:v>2.51004</c:v>
                </c:pt>
                <c:pt idx="110693">
                  <c:v>2.51007</c:v>
                </c:pt>
                <c:pt idx="110694">
                  <c:v>2.51009</c:v>
                </c:pt>
                <c:pt idx="110695">
                  <c:v>2.51011</c:v>
                </c:pt>
                <c:pt idx="110696">
                  <c:v>2.51014</c:v>
                </c:pt>
                <c:pt idx="110697">
                  <c:v>2.51016</c:v>
                </c:pt>
                <c:pt idx="110698">
                  <c:v>2.51018</c:v>
                </c:pt>
                <c:pt idx="110699">
                  <c:v>2.5102</c:v>
                </c:pt>
                <c:pt idx="110700">
                  <c:v>2.51023</c:v>
                </c:pt>
                <c:pt idx="110701">
                  <c:v>2.51025</c:v>
                </c:pt>
                <c:pt idx="110702">
                  <c:v>2.51027</c:v>
                </c:pt>
                <c:pt idx="110703">
                  <c:v>2.5103</c:v>
                </c:pt>
                <c:pt idx="110704">
                  <c:v>2.51032</c:v>
                </c:pt>
                <c:pt idx="110705">
                  <c:v>2.51034</c:v>
                </c:pt>
                <c:pt idx="110706">
                  <c:v>2.51036</c:v>
                </c:pt>
                <c:pt idx="110707">
                  <c:v>2.51038</c:v>
                </c:pt>
                <c:pt idx="110708">
                  <c:v>2.51041</c:v>
                </c:pt>
                <c:pt idx="110709">
                  <c:v>2.51043</c:v>
                </c:pt>
                <c:pt idx="110710">
                  <c:v>2.51045</c:v>
                </c:pt>
                <c:pt idx="110711">
                  <c:v>2.51048</c:v>
                </c:pt>
                <c:pt idx="110712">
                  <c:v>2.5105</c:v>
                </c:pt>
                <c:pt idx="110713">
                  <c:v>2.51052</c:v>
                </c:pt>
                <c:pt idx="110714">
                  <c:v>2.51054</c:v>
                </c:pt>
                <c:pt idx="110715">
                  <c:v>2.51057</c:v>
                </c:pt>
                <c:pt idx="110716">
                  <c:v>2.51059</c:v>
                </c:pt>
                <c:pt idx="110717">
                  <c:v>2.51061</c:v>
                </c:pt>
                <c:pt idx="110718">
                  <c:v>2.51064</c:v>
                </c:pt>
                <c:pt idx="110719">
                  <c:v>2.51066</c:v>
                </c:pt>
                <c:pt idx="110720">
                  <c:v>2.51068</c:v>
                </c:pt>
                <c:pt idx="110721">
                  <c:v>2.5107</c:v>
                </c:pt>
                <c:pt idx="110722">
                  <c:v>2.51073</c:v>
                </c:pt>
                <c:pt idx="110723">
                  <c:v>2.51075</c:v>
                </c:pt>
                <c:pt idx="110724">
                  <c:v>2.51077</c:v>
                </c:pt>
                <c:pt idx="110725">
                  <c:v>2.51079</c:v>
                </c:pt>
                <c:pt idx="110726">
                  <c:v>2.51082</c:v>
                </c:pt>
                <c:pt idx="110727">
                  <c:v>2.51084</c:v>
                </c:pt>
                <c:pt idx="110728">
                  <c:v>2.51086</c:v>
                </c:pt>
                <c:pt idx="110729">
                  <c:v>2.51088</c:v>
                </c:pt>
                <c:pt idx="110730">
                  <c:v>2.51091</c:v>
                </c:pt>
                <c:pt idx="110731">
                  <c:v>2.51093</c:v>
                </c:pt>
                <c:pt idx="110732">
                  <c:v>2.51095</c:v>
                </c:pt>
                <c:pt idx="110733">
                  <c:v>2.51098</c:v>
                </c:pt>
                <c:pt idx="110734">
                  <c:v>2.511</c:v>
                </c:pt>
                <c:pt idx="110735">
                  <c:v>2.51102</c:v>
                </c:pt>
                <c:pt idx="110736">
                  <c:v>2.51104</c:v>
                </c:pt>
                <c:pt idx="110737">
                  <c:v>2.51107</c:v>
                </c:pt>
                <c:pt idx="110738">
                  <c:v>2.51109</c:v>
                </c:pt>
                <c:pt idx="110739">
                  <c:v>2.51111</c:v>
                </c:pt>
                <c:pt idx="110740">
                  <c:v>2.51113</c:v>
                </c:pt>
                <c:pt idx="110741">
                  <c:v>2.51116</c:v>
                </c:pt>
                <c:pt idx="110742">
                  <c:v>2.51118</c:v>
                </c:pt>
                <c:pt idx="110743">
                  <c:v>2.5112</c:v>
                </c:pt>
                <c:pt idx="110744">
                  <c:v>2.51122</c:v>
                </c:pt>
                <c:pt idx="110745">
                  <c:v>2.51125</c:v>
                </c:pt>
                <c:pt idx="110746">
                  <c:v>2.51127</c:v>
                </c:pt>
                <c:pt idx="110747">
                  <c:v>2.51129</c:v>
                </c:pt>
                <c:pt idx="110748">
                  <c:v>2.51132</c:v>
                </c:pt>
                <c:pt idx="110749">
                  <c:v>2.51134</c:v>
                </c:pt>
                <c:pt idx="110750">
                  <c:v>2.51136</c:v>
                </c:pt>
                <c:pt idx="110751">
                  <c:v>2.51138</c:v>
                </c:pt>
                <c:pt idx="110752">
                  <c:v>2.51141</c:v>
                </c:pt>
                <c:pt idx="110753">
                  <c:v>2.51143</c:v>
                </c:pt>
                <c:pt idx="110754">
                  <c:v>2.51145</c:v>
                </c:pt>
                <c:pt idx="110755">
                  <c:v>2.51147</c:v>
                </c:pt>
                <c:pt idx="110756">
                  <c:v>2.5115</c:v>
                </c:pt>
                <c:pt idx="110757">
                  <c:v>2.51152</c:v>
                </c:pt>
                <c:pt idx="110758">
                  <c:v>2.51154</c:v>
                </c:pt>
                <c:pt idx="110759">
                  <c:v>2.51157</c:v>
                </c:pt>
                <c:pt idx="110760">
                  <c:v>2.51159</c:v>
                </c:pt>
                <c:pt idx="110761">
                  <c:v>2.51161</c:v>
                </c:pt>
                <c:pt idx="110762">
                  <c:v>2.51163</c:v>
                </c:pt>
                <c:pt idx="110763">
                  <c:v>2.51166</c:v>
                </c:pt>
                <c:pt idx="110764">
                  <c:v>2.51168</c:v>
                </c:pt>
                <c:pt idx="110765">
                  <c:v>2.5117</c:v>
                </c:pt>
                <c:pt idx="110766">
                  <c:v>2.51172</c:v>
                </c:pt>
                <c:pt idx="110767">
                  <c:v>2.51175</c:v>
                </c:pt>
                <c:pt idx="110768">
                  <c:v>2.51177</c:v>
                </c:pt>
                <c:pt idx="110769">
                  <c:v>2.51179</c:v>
                </c:pt>
                <c:pt idx="110770">
                  <c:v>2.51181</c:v>
                </c:pt>
                <c:pt idx="110771">
                  <c:v>2.51184</c:v>
                </c:pt>
                <c:pt idx="110772">
                  <c:v>2.51186</c:v>
                </c:pt>
                <c:pt idx="110773">
                  <c:v>2.51188</c:v>
                </c:pt>
                <c:pt idx="110774">
                  <c:v>2.51191</c:v>
                </c:pt>
                <c:pt idx="110775">
                  <c:v>2.51193</c:v>
                </c:pt>
                <c:pt idx="110776">
                  <c:v>2.51195</c:v>
                </c:pt>
                <c:pt idx="110777">
                  <c:v>2.51197</c:v>
                </c:pt>
                <c:pt idx="110778">
                  <c:v>2.512</c:v>
                </c:pt>
                <c:pt idx="110779">
                  <c:v>2.51202</c:v>
                </c:pt>
                <c:pt idx="110780">
                  <c:v>2.51204</c:v>
                </c:pt>
                <c:pt idx="110781">
                  <c:v>2.51206</c:v>
                </c:pt>
                <c:pt idx="110782">
                  <c:v>2.51209</c:v>
                </c:pt>
                <c:pt idx="110783">
                  <c:v>2.51211</c:v>
                </c:pt>
                <c:pt idx="110784">
                  <c:v>2.51213</c:v>
                </c:pt>
                <c:pt idx="110785">
                  <c:v>2.51215</c:v>
                </c:pt>
                <c:pt idx="110786">
                  <c:v>2.51218</c:v>
                </c:pt>
                <c:pt idx="110787">
                  <c:v>2.5122</c:v>
                </c:pt>
                <c:pt idx="110788">
                  <c:v>2.51222</c:v>
                </c:pt>
                <c:pt idx="110789">
                  <c:v>2.51225</c:v>
                </c:pt>
                <c:pt idx="110790">
                  <c:v>2.51227</c:v>
                </c:pt>
                <c:pt idx="110791">
                  <c:v>2.51229</c:v>
                </c:pt>
                <c:pt idx="110792">
                  <c:v>2.51231</c:v>
                </c:pt>
                <c:pt idx="110793">
                  <c:v>2.51234</c:v>
                </c:pt>
                <c:pt idx="110794">
                  <c:v>2.51236</c:v>
                </c:pt>
                <c:pt idx="110795">
                  <c:v>2.51238</c:v>
                </c:pt>
                <c:pt idx="110796">
                  <c:v>2.5124</c:v>
                </c:pt>
                <c:pt idx="110797">
                  <c:v>2.51243</c:v>
                </c:pt>
                <c:pt idx="110798">
                  <c:v>2.51245</c:v>
                </c:pt>
                <c:pt idx="110799">
                  <c:v>2.51247</c:v>
                </c:pt>
                <c:pt idx="110800">
                  <c:v>2.51249</c:v>
                </c:pt>
                <c:pt idx="110801">
                  <c:v>2.51252</c:v>
                </c:pt>
                <c:pt idx="110802">
                  <c:v>2.51254</c:v>
                </c:pt>
                <c:pt idx="110803">
                  <c:v>2.51256</c:v>
                </c:pt>
                <c:pt idx="110804">
                  <c:v>2.51259</c:v>
                </c:pt>
                <c:pt idx="110805">
                  <c:v>2.51261</c:v>
                </c:pt>
                <c:pt idx="110806">
                  <c:v>2.51263</c:v>
                </c:pt>
                <c:pt idx="110807">
                  <c:v>2.51265</c:v>
                </c:pt>
                <c:pt idx="110808">
                  <c:v>2.51268</c:v>
                </c:pt>
                <c:pt idx="110809">
                  <c:v>2.5127</c:v>
                </c:pt>
                <c:pt idx="110810">
                  <c:v>2.51272</c:v>
                </c:pt>
                <c:pt idx="110811">
                  <c:v>2.51274</c:v>
                </c:pt>
                <c:pt idx="110812">
                  <c:v>2.51277</c:v>
                </c:pt>
                <c:pt idx="110813">
                  <c:v>2.51279</c:v>
                </c:pt>
                <c:pt idx="110814">
                  <c:v>2.51281</c:v>
                </c:pt>
                <c:pt idx="110815">
                  <c:v>2.51283</c:v>
                </c:pt>
                <c:pt idx="110816">
                  <c:v>2.51286</c:v>
                </c:pt>
                <c:pt idx="110817">
                  <c:v>2.51288</c:v>
                </c:pt>
                <c:pt idx="110818">
                  <c:v>2.5129</c:v>
                </c:pt>
                <c:pt idx="110819">
                  <c:v>2.51293</c:v>
                </c:pt>
                <c:pt idx="110820">
                  <c:v>2.51295</c:v>
                </c:pt>
                <c:pt idx="110821">
                  <c:v>2.51297</c:v>
                </c:pt>
                <c:pt idx="110822">
                  <c:v>2.51299</c:v>
                </c:pt>
                <c:pt idx="110823">
                  <c:v>2.51302</c:v>
                </c:pt>
                <c:pt idx="110824">
                  <c:v>2.51304</c:v>
                </c:pt>
                <c:pt idx="110825">
                  <c:v>2.51306</c:v>
                </c:pt>
                <c:pt idx="110826">
                  <c:v>2.51308</c:v>
                </c:pt>
                <c:pt idx="110827">
                  <c:v>2.51311</c:v>
                </c:pt>
                <c:pt idx="110828">
                  <c:v>2.51313</c:v>
                </c:pt>
                <c:pt idx="110829">
                  <c:v>2.51315</c:v>
                </c:pt>
                <c:pt idx="110830">
                  <c:v>2.51317</c:v>
                </c:pt>
                <c:pt idx="110831">
                  <c:v>2.5132</c:v>
                </c:pt>
                <c:pt idx="110832">
                  <c:v>2.51322</c:v>
                </c:pt>
                <c:pt idx="110833">
                  <c:v>2.51324</c:v>
                </c:pt>
                <c:pt idx="110834">
                  <c:v>2.51327</c:v>
                </c:pt>
                <c:pt idx="110835">
                  <c:v>2.51329</c:v>
                </c:pt>
                <c:pt idx="110836">
                  <c:v>2.51331</c:v>
                </c:pt>
                <c:pt idx="110837">
                  <c:v>2.51333</c:v>
                </c:pt>
                <c:pt idx="110838">
                  <c:v>2.51336</c:v>
                </c:pt>
                <c:pt idx="110839">
                  <c:v>2.51338</c:v>
                </c:pt>
                <c:pt idx="110840">
                  <c:v>2.5134</c:v>
                </c:pt>
                <c:pt idx="110841">
                  <c:v>2.51342</c:v>
                </c:pt>
                <c:pt idx="110842">
                  <c:v>2.51345</c:v>
                </c:pt>
                <c:pt idx="110843">
                  <c:v>2.51347</c:v>
                </c:pt>
                <c:pt idx="110844">
                  <c:v>2.51349</c:v>
                </c:pt>
                <c:pt idx="110845">
                  <c:v>2.51351</c:v>
                </c:pt>
                <c:pt idx="110846">
                  <c:v>2.51354</c:v>
                </c:pt>
                <c:pt idx="110847">
                  <c:v>2.51356</c:v>
                </c:pt>
                <c:pt idx="110848">
                  <c:v>2.51358</c:v>
                </c:pt>
                <c:pt idx="110849">
                  <c:v>2.51361</c:v>
                </c:pt>
                <c:pt idx="110850">
                  <c:v>2.51363</c:v>
                </c:pt>
                <c:pt idx="110851">
                  <c:v>2.51365</c:v>
                </c:pt>
                <c:pt idx="110852">
                  <c:v>2.51367</c:v>
                </c:pt>
                <c:pt idx="110853">
                  <c:v>2.5137</c:v>
                </c:pt>
                <c:pt idx="110854">
                  <c:v>2.51372</c:v>
                </c:pt>
                <c:pt idx="110855">
                  <c:v>2.51374</c:v>
                </c:pt>
                <c:pt idx="110856">
                  <c:v>2.51376</c:v>
                </c:pt>
                <c:pt idx="110857">
                  <c:v>2.51379</c:v>
                </c:pt>
                <c:pt idx="110858">
                  <c:v>2.51381</c:v>
                </c:pt>
                <c:pt idx="110859">
                  <c:v>2.51383</c:v>
                </c:pt>
                <c:pt idx="110860">
                  <c:v>2.51385</c:v>
                </c:pt>
                <c:pt idx="110861">
                  <c:v>2.51388</c:v>
                </c:pt>
                <c:pt idx="110862">
                  <c:v>2.5139</c:v>
                </c:pt>
                <c:pt idx="110863">
                  <c:v>2.51392</c:v>
                </c:pt>
                <c:pt idx="110864">
                  <c:v>2.51395</c:v>
                </c:pt>
                <c:pt idx="110865">
                  <c:v>2.51397</c:v>
                </c:pt>
                <c:pt idx="110866">
                  <c:v>2.51399</c:v>
                </c:pt>
                <c:pt idx="110867">
                  <c:v>2.51401</c:v>
                </c:pt>
                <c:pt idx="110868">
                  <c:v>2.51404</c:v>
                </c:pt>
                <c:pt idx="110869">
                  <c:v>2.51406</c:v>
                </c:pt>
                <c:pt idx="110870">
                  <c:v>2.51408</c:v>
                </c:pt>
                <c:pt idx="110871">
                  <c:v>2.5141</c:v>
                </c:pt>
                <c:pt idx="110872">
                  <c:v>2.51413</c:v>
                </c:pt>
                <c:pt idx="110873">
                  <c:v>2.51415</c:v>
                </c:pt>
                <c:pt idx="110874">
                  <c:v>2.51417</c:v>
                </c:pt>
                <c:pt idx="110875">
                  <c:v>2.51419</c:v>
                </c:pt>
                <c:pt idx="110876">
                  <c:v>2.51422</c:v>
                </c:pt>
                <c:pt idx="110877">
                  <c:v>2.51424</c:v>
                </c:pt>
                <c:pt idx="110878">
                  <c:v>2.51426</c:v>
                </c:pt>
                <c:pt idx="110879">
                  <c:v>2.51429</c:v>
                </c:pt>
                <c:pt idx="110880">
                  <c:v>2.51431</c:v>
                </c:pt>
                <c:pt idx="110881">
                  <c:v>2.51433</c:v>
                </c:pt>
                <c:pt idx="110882">
                  <c:v>2.51435</c:v>
                </c:pt>
                <c:pt idx="110883">
                  <c:v>2.51438</c:v>
                </c:pt>
                <c:pt idx="110884">
                  <c:v>2.5144</c:v>
                </c:pt>
                <c:pt idx="110885">
                  <c:v>2.51442</c:v>
                </c:pt>
                <c:pt idx="110886">
                  <c:v>2.51444</c:v>
                </c:pt>
                <c:pt idx="110887">
                  <c:v>2.51447</c:v>
                </c:pt>
                <c:pt idx="110888">
                  <c:v>2.51449</c:v>
                </c:pt>
                <c:pt idx="110889">
                  <c:v>2.51451</c:v>
                </c:pt>
                <c:pt idx="110890">
                  <c:v>2.51453</c:v>
                </c:pt>
                <c:pt idx="110891">
                  <c:v>2.51456</c:v>
                </c:pt>
                <c:pt idx="110892">
                  <c:v>2.51458</c:v>
                </c:pt>
                <c:pt idx="110893">
                  <c:v>2.5146</c:v>
                </c:pt>
                <c:pt idx="110894">
                  <c:v>2.51463</c:v>
                </c:pt>
                <c:pt idx="110895">
                  <c:v>2.51465</c:v>
                </c:pt>
                <c:pt idx="110896">
                  <c:v>2.51467</c:v>
                </c:pt>
                <c:pt idx="110897">
                  <c:v>2.51469</c:v>
                </c:pt>
                <c:pt idx="110898">
                  <c:v>2.51472</c:v>
                </c:pt>
                <c:pt idx="110899">
                  <c:v>2.51474</c:v>
                </c:pt>
                <c:pt idx="110900">
                  <c:v>2.51476</c:v>
                </c:pt>
                <c:pt idx="110901">
                  <c:v>2.51478</c:v>
                </c:pt>
                <c:pt idx="110902">
                  <c:v>2.51481</c:v>
                </c:pt>
                <c:pt idx="110903">
                  <c:v>2.51483</c:v>
                </c:pt>
                <c:pt idx="110904">
                  <c:v>2.51485</c:v>
                </c:pt>
                <c:pt idx="110905">
                  <c:v>2.51487</c:v>
                </c:pt>
                <c:pt idx="110906">
                  <c:v>2.5149</c:v>
                </c:pt>
                <c:pt idx="110907">
                  <c:v>2.51492</c:v>
                </c:pt>
                <c:pt idx="110908">
                  <c:v>2.51494</c:v>
                </c:pt>
                <c:pt idx="110909">
                  <c:v>2.51497</c:v>
                </c:pt>
                <c:pt idx="110910">
                  <c:v>2.51499</c:v>
                </c:pt>
                <c:pt idx="110911">
                  <c:v>2.51501</c:v>
                </c:pt>
                <c:pt idx="110912">
                  <c:v>2.51503</c:v>
                </c:pt>
                <c:pt idx="110913">
                  <c:v>2.51506</c:v>
                </c:pt>
                <c:pt idx="110914">
                  <c:v>2.51508</c:v>
                </c:pt>
                <c:pt idx="110915">
                  <c:v>2.5151</c:v>
                </c:pt>
                <c:pt idx="110916">
                  <c:v>2.51512</c:v>
                </c:pt>
                <c:pt idx="110917">
                  <c:v>2.51515</c:v>
                </c:pt>
                <c:pt idx="110918">
                  <c:v>2.51517</c:v>
                </c:pt>
                <c:pt idx="110919">
                  <c:v>2.51519</c:v>
                </c:pt>
                <c:pt idx="110920">
                  <c:v>2.51521</c:v>
                </c:pt>
                <c:pt idx="110921">
                  <c:v>2.51524</c:v>
                </c:pt>
                <c:pt idx="110922">
                  <c:v>2.51526</c:v>
                </c:pt>
                <c:pt idx="110923">
                  <c:v>2.51528</c:v>
                </c:pt>
                <c:pt idx="110924">
                  <c:v>2.51531</c:v>
                </c:pt>
                <c:pt idx="110925">
                  <c:v>2.51533</c:v>
                </c:pt>
                <c:pt idx="110926">
                  <c:v>2.51535</c:v>
                </c:pt>
                <c:pt idx="110927">
                  <c:v>2.51537</c:v>
                </c:pt>
                <c:pt idx="110928">
                  <c:v>2.5154</c:v>
                </c:pt>
                <c:pt idx="110929">
                  <c:v>2.51542</c:v>
                </c:pt>
                <c:pt idx="110930">
                  <c:v>2.51544</c:v>
                </c:pt>
                <c:pt idx="110931">
                  <c:v>2.51546</c:v>
                </c:pt>
                <c:pt idx="110932">
                  <c:v>2.51549</c:v>
                </c:pt>
                <c:pt idx="110933">
                  <c:v>2.51551</c:v>
                </c:pt>
                <c:pt idx="110934">
                  <c:v>2.51553</c:v>
                </c:pt>
                <c:pt idx="110935">
                  <c:v>2.51556</c:v>
                </c:pt>
                <c:pt idx="110936">
                  <c:v>2.51558</c:v>
                </c:pt>
                <c:pt idx="110937">
                  <c:v>2.5156</c:v>
                </c:pt>
                <c:pt idx="110938">
                  <c:v>2.51562</c:v>
                </c:pt>
                <c:pt idx="110939">
                  <c:v>2.51565</c:v>
                </c:pt>
                <c:pt idx="110940">
                  <c:v>2.51567</c:v>
                </c:pt>
                <c:pt idx="110941">
                  <c:v>2.51569</c:v>
                </c:pt>
                <c:pt idx="110942">
                  <c:v>2.51571</c:v>
                </c:pt>
                <c:pt idx="110943">
                  <c:v>2.51574</c:v>
                </c:pt>
                <c:pt idx="110944">
                  <c:v>2.51576</c:v>
                </c:pt>
                <c:pt idx="110945">
                  <c:v>2.51578</c:v>
                </c:pt>
                <c:pt idx="110946">
                  <c:v>2.5158</c:v>
                </c:pt>
                <c:pt idx="110947">
                  <c:v>2.51583</c:v>
                </c:pt>
                <c:pt idx="110948">
                  <c:v>2.51585</c:v>
                </c:pt>
                <c:pt idx="110949">
                  <c:v>2.51587</c:v>
                </c:pt>
                <c:pt idx="110950">
                  <c:v>2.5159</c:v>
                </c:pt>
                <c:pt idx="110951">
                  <c:v>2.51592</c:v>
                </c:pt>
                <c:pt idx="110952">
                  <c:v>2.51594</c:v>
                </c:pt>
                <c:pt idx="110953">
                  <c:v>2.51596</c:v>
                </c:pt>
                <c:pt idx="110954">
                  <c:v>2.51599</c:v>
                </c:pt>
                <c:pt idx="110955">
                  <c:v>2.51601</c:v>
                </c:pt>
                <c:pt idx="110956">
                  <c:v>2.51603</c:v>
                </c:pt>
                <c:pt idx="110957">
                  <c:v>2.51605</c:v>
                </c:pt>
                <c:pt idx="110958">
                  <c:v>2.51608</c:v>
                </c:pt>
                <c:pt idx="110959">
                  <c:v>2.5161</c:v>
                </c:pt>
                <c:pt idx="110960">
                  <c:v>2.51612</c:v>
                </c:pt>
                <c:pt idx="110961">
                  <c:v>2.51614</c:v>
                </c:pt>
                <c:pt idx="110962">
                  <c:v>2.51617</c:v>
                </c:pt>
                <c:pt idx="110963">
                  <c:v>2.51619</c:v>
                </c:pt>
                <c:pt idx="110964">
                  <c:v>2.51621</c:v>
                </c:pt>
                <c:pt idx="110965">
                  <c:v>2.51624</c:v>
                </c:pt>
                <c:pt idx="110966">
                  <c:v>2.51626</c:v>
                </c:pt>
                <c:pt idx="110967">
                  <c:v>2.51628</c:v>
                </c:pt>
                <c:pt idx="110968">
                  <c:v>2.5163</c:v>
                </c:pt>
                <c:pt idx="110969">
                  <c:v>2.51633</c:v>
                </c:pt>
                <c:pt idx="110970">
                  <c:v>2.51635</c:v>
                </c:pt>
                <c:pt idx="110971">
                  <c:v>2.51637</c:v>
                </c:pt>
                <c:pt idx="110972">
                  <c:v>2.5164</c:v>
                </c:pt>
                <c:pt idx="110973">
                  <c:v>2.51642</c:v>
                </c:pt>
                <c:pt idx="110974">
                  <c:v>2.51644</c:v>
                </c:pt>
                <c:pt idx="110975">
                  <c:v>2.51646</c:v>
                </c:pt>
                <c:pt idx="110976">
                  <c:v>2.51648</c:v>
                </c:pt>
                <c:pt idx="110977">
                  <c:v>2.51651</c:v>
                </c:pt>
                <c:pt idx="110978">
                  <c:v>2.51653</c:v>
                </c:pt>
                <c:pt idx="110979">
                  <c:v>2.51655</c:v>
                </c:pt>
                <c:pt idx="110980">
                  <c:v>2.51658</c:v>
                </c:pt>
                <c:pt idx="110981">
                  <c:v>2.5166</c:v>
                </c:pt>
                <c:pt idx="110982">
                  <c:v>2.51662</c:v>
                </c:pt>
                <c:pt idx="110983">
                  <c:v>2.51664</c:v>
                </c:pt>
                <c:pt idx="110984">
                  <c:v>2.51667</c:v>
                </c:pt>
                <c:pt idx="110985">
                  <c:v>2.51669</c:v>
                </c:pt>
                <c:pt idx="110986">
                  <c:v>2.51671</c:v>
                </c:pt>
                <c:pt idx="110987">
                  <c:v>2.51674</c:v>
                </c:pt>
                <c:pt idx="110988">
                  <c:v>2.51676</c:v>
                </c:pt>
                <c:pt idx="110989">
                  <c:v>2.51678</c:v>
                </c:pt>
                <c:pt idx="110990">
                  <c:v>2.5168</c:v>
                </c:pt>
                <c:pt idx="110991">
                  <c:v>2.51682</c:v>
                </c:pt>
                <c:pt idx="110992">
                  <c:v>2.51685</c:v>
                </c:pt>
                <c:pt idx="110993">
                  <c:v>2.51687</c:v>
                </c:pt>
                <c:pt idx="110994">
                  <c:v>2.51689</c:v>
                </c:pt>
                <c:pt idx="110995">
                  <c:v>2.51692</c:v>
                </c:pt>
                <c:pt idx="110996">
                  <c:v>2.51694</c:v>
                </c:pt>
                <c:pt idx="110997">
                  <c:v>2.51696</c:v>
                </c:pt>
                <c:pt idx="110998">
                  <c:v>2.51698</c:v>
                </c:pt>
                <c:pt idx="110999">
                  <c:v>2.51701</c:v>
                </c:pt>
                <c:pt idx="111000">
                  <c:v>2.51703</c:v>
                </c:pt>
                <c:pt idx="111001">
                  <c:v>2.51705</c:v>
                </c:pt>
                <c:pt idx="111002">
                  <c:v>2.51708</c:v>
                </c:pt>
                <c:pt idx="111003">
                  <c:v>2.5171</c:v>
                </c:pt>
                <c:pt idx="111004">
                  <c:v>2.51712</c:v>
                </c:pt>
                <c:pt idx="111005">
                  <c:v>2.51714</c:v>
                </c:pt>
                <c:pt idx="111006">
                  <c:v>2.51717</c:v>
                </c:pt>
                <c:pt idx="111007">
                  <c:v>2.51719</c:v>
                </c:pt>
                <c:pt idx="111008">
                  <c:v>2.51721</c:v>
                </c:pt>
                <c:pt idx="111009">
                  <c:v>2.51723</c:v>
                </c:pt>
                <c:pt idx="111010">
                  <c:v>2.51726</c:v>
                </c:pt>
                <c:pt idx="111011">
                  <c:v>2.51728</c:v>
                </c:pt>
                <c:pt idx="111012">
                  <c:v>2.5173</c:v>
                </c:pt>
                <c:pt idx="111013">
                  <c:v>2.51732</c:v>
                </c:pt>
                <c:pt idx="111014">
                  <c:v>2.51735</c:v>
                </c:pt>
                <c:pt idx="111015">
                  <c:v>2.51737</c:v>
                </c:pt>
                <c:pt idx="111016">
                  <c:v>2.51739</c:v>
                </c:pt>
                <c:pt idx="111017">
                  <c:v>2.51742</c:v>
                </c:pt>
                <c:pt idx="111018">
                  <c:v>2.51744</c:v>
                </c:pt>
                <c:pt idx="111019">
                  <c:v>2.51746</c:v>
                </c:pt>
                <c:pt idx="111020">
                  <c:v>2.51748</c:v>
                </c:pt>
                <c:pt idx="111021">
                  <c:v>2.51751</c:v>
                </c:pt>
                <c:pt idx="111022">
                  <c:v>2.51753</c:v>
                </c:pt>
                <c:pt idx="111023">
                  <c:v>2.51755</c:v>
                </c:pt>
                <c:pt idx="111024">
                  <c:v>2.51757</c:v>
                </c:pt>
                <c:pt idx="111025">
                  <c:v>2.5176</c:v>
                </c:pt>
                <c:pt idx="111026">
                  <c:v>2.51762</c:v>
                </c:pt>
                <c:pt idx="111027">
                  <c:v>2.51764</c:v>
                </c:pt>
                <c:pt idx="111028">
                  <c:v>2.51766</c:v>
                </c:pt>
                <c:pt idx="111029">
                  <c:v>2.51769</c:v>
                </c:pt>
                <c:pt idx="111030">
                  <c:v>2.51771</c:v>
                </c:pt>
                <c:pt idx="111031">
                  <c:v>2.51773</c:v>
                </c:pt>
                <c:pt idx="111032">
                  <c:v>2.51776</c:v>
                </c:pt>
                <c:pt idx="111033">
                  <c:v>2.51778</c:v>
                </c:pt>
                <c:pt idx="111034">
                  <c:v>2.5178</c:v>
                </c:pt>
                <c:pt idx="111035">
                  <c:v>2.51782</c:v>
                </c:pt>
                <c:pt idx="111036">
                  <c:v>2.51785</c:v>
                </c:pt>
                <c:pt idx="111037">
                  <c:v>2.51787</c:v>
                </c:pt>
                <c:pt idx="111038">
                  <c:v>2.51789</c:v>
                </c:pt>
                <c:pt idx="111039">
                  <c:v>2.51791</c:v>
                </c:pt>
                <c:pt idx="111040">
                  <c:v>2.51794</c:v>
                </c:pt>
                <c:pt idx="111041">
                  <c:v>2.51796</c:v>
                </c:pt>
                <c:pt idx="111042">
                  <c:v>2.51798</c:v>
                </c:pt>
                <c:pt idx="111043">
                  <c:v>2.51801</c:v>
                </c:pt>
                <c:pt idx="111044">
                  <c:v>2.51803</c:v>
                </c:pt>
                <c:pt idx="111045">
                  <c:v>2.51805</c:v>
                </c:pt>
                <c:pt idx="111046">
                  <c:v>2.51807</c:v>
                </c:pt>
                <c:pt idx="111047">
                  <c:v>2.5181</c:v>
                </c:pt>
                <c:pt idx="111048">
                  <c:v>2.51812</c:v>
                </c:pt>
                <c:pt idx="111049">
                  <c:v>2.51814</c:v>
                </c:pt>
                <c:pt idx="111050">
                  <c:v>2.51816</c:v>
                </c:pt>
                <c:pt idx="111051">
                  <c:v>2.51819</c:v>
                </c:pt>
                <c:pt idx="111052">
                  <c:v>2.51821</c:v>
                </c:pt>
                <c:pt idx="111053">
                  <c:v>2.51823</c:v>
                </c:pt>
                <c:pt idx="111054">
                  <c:v>2.51825</c:v>
                </c:pt>
                <c:pt idx="111055">
                  <c:v>2.51828</c:v>
                </c:pt>
                <c:pt idx="111056">
                  <c:v>2.5183</c:v>
                </c:pt>
                <c:pt idx="111057">
                  <c:v>2.51832</c:v>
                </c:pt>
                <c:pt idx="111058">
                  <c:v>2.51835</c:v>
                </c:pt>
                <c:pt idx="111059">
                  <c:v>2.51837</c:v>
                </c:pt>
                <c:pt idx="111060">
                  <c:v>2.51839</c:v>
                </c:pt>
                <c:pt idx="111061">
                  <c:v>2.51841</c:v>
                </c:pt>
                <c:pt idx="111062">
                  <c:v>2.51844</c:v>
                </c:pt>
                <c:pt idx="111063">
                  <c:v>2.51846</c:v>
                </c:pt>
                <c:pt idx="111064">
                  <c:v>2.51848</c:v>
                </c:pt>
                <c:pt idx="111065">
                  <c:v>2.5185</c:v>
                </c:pt>
                <c:pt idx="111066">
                  <c:v>2.51853</c:v>
                </c:pt>
                <c:pt idx="111067">
                  <c:v>2.51855</c:v>
                </c:pt>
                <c:pt idx="111068">
                  <c:v>2.51857</c:v>
                </c:pt>
                <c:pt idx="111069">
                  <c:v>2.51859</c:v>
                </c:pt>
                <c:pt idx="111070">
                  <c:v>2.51862</c:v>
                </c:pt>
                <c:pt idx="111071">
                  <c:v>2.51864</c:v>
                </c:pt>
                <c:pt idx="111072">
                  <c:v>2.51866</c:v>
                </c:pt>
                <c:pt idx="111073">
                  <c:v>2.51869</c:v>
                </c:pt>
                <c:pt idx="111074">
                  <c:v>2.51871</c:v>
                </c:pt>
                <c:pt idx="111075">
                  <c:v>2.51873</c:v>
                </c:pt>
                <c:pt idx="111076">
                  <c:v>2.51875</c:v>
                </c:pt>
                <c:pt idx="111077">
                  <c:v>2.51878</c:v>
                </c:pt>
                <c:pt idx="111078">
                  <c:v>2.5188</c:v>
                </c:pt>
                <c:pt idx="111079">
                  <c:v>2.51882</c:v>
                </c:pt>
                <c:pt idx="111080">
                  <c:v>2.51884</c:v>
                </c:pt>
                <c:pt idx="111081">
                  <c:v>2.51887</c:v>
                </c:pt>
                <c:pt idx="111082">
                  <c:v>2.51889</c:v>
                </c:pt>
                <c:pt idx="111083">
                  <c:v>2.51891</c:v>
                </c:pt>
                <c:pt idx="111084">
                  <c:v>2.51893</c:v>
                </c:pt>
                <c:pt idx="111085">
                  <c:v>2.51896</c:v>
                </c:pt>
                <c:pt idx="111086">
                  <c:v>2.51898</c:v>
                </c:pt>
                <c:pt idx="111087">
                  <c:v>2.519</c:v>
                </c:pt>
                <c:pt idx="111088">
                  <c:v>2.51903</c:v>
                </c:pt>
                <c:pt idx="111089">
                  <c:v>2.51905</c:v>
                </c:pt>
                <c:pt idx="111090">
                  <c:v>2.51907</c:v>
                </c:pt>
                <c:pt idx="111091">
                  <c:v>2.51909</c:v>
                </c:pt>
                <c:pt idx="111092">
                  <c:v>2.51912</c:v>
                </c:pt>
                <c:pt idx="111093">
                  <c:v>2.51914</c:v>
                </c:pt>
                <c:pt idx="111094">
                  <c:v>2.51916</c:v>
                </c:pt>
                <c:pt idx="111095">
                  <c:v>2.51918</c:v>
                </c:pt>
                <c:pt idx="111096">
                  <c:v>2.51921</c:v>
                </c:pt>
                <c:pt idx="111097">
                  <c:v>2.51923</c:v>
                </c:pt>
                <c:pt idx="111098">
                  <c:v>2.51925</c:v>
                </c:pt>
                <c:pt idx="111099">
                  <c:v>2.51927</c:v>
                </c:pt>
                <c:pt idx="111100">
                  <c:v>2.5193</c:v>
                </c:pt>
                <c:pt idx="111101">
                  <c:v>2.51932</c:v>
                </c:pt>
                <c:pt idx="111102">
                  <c:v>2.51934</c:v>
                </c:pt>
                <c:pt idx="111103">
                  <c:v>2.51937</c:v>
                </c:pt>
                <c:pt idx="111104">
                  <c:v>2.51939</c:v>
                </c:pt>
                <c:pt idx="111105">
                  <c:v>2.51941</c:v>
                </c:pt>
                <c:pt idx="111106">
                  <c:v>2.51943</c:v>
                </c:pt>
                <c:pt idx="111107">
                  <c:v>2.51946</c:v>
                </c:pt>
                <c:pt idx="111108">
                  <c:v>2.51948</c:v>
                </c:pt>
                <c:pt idx="111109">
                  <c:v>2.5195</c:v>
                </c:pt>
                <c:pt idx="111110">
                  <c:v>2.51952</c:v>
                </c:pt>
                <c:pt idx="111111">
                  <c:v>2.51955</c:v>
                </c:pt>
                <c:pt idx="111112">
                  <c:v>2.51957</c:v>
                </c:pt>
                <c:pt idx="111113">
                  <c:v>2.51959</c:v>
                </c:pt>
                <c:pt idx="111114">
                  <c:v>2.51961</c:v>
                </c:pt>
                <c:pt idx="111115">
                  <c:v>2.51964</c:v>
                </c:pt>
                <c:pt idx="111116">
                  <c:v>2.51966</c:v>
                </c:pt>
                <c:pt idx="111117">
                  <c:v>2.51968</c:v>
                </c:pt>
                <c:pt idx="111118">
                  <c:v>2.51971</c:v>
                </c:pt>
                <c:pt idx="111119">
                  <c:v>2.51973</c:v>
                </c:pt>
                <c:pt idx="111120">
                  <c:v>2.51975</c:v>
                </c:pt>
                <c:pt idx="111121">
                  <c:v>2.51977</c:v>
                </c:pt>
                <c:pt idx="111122">
                  <c:v>2.5198</c:v>
                </c:pt>
                <c:pt idx="111123">
                  <c:v>2.51982</c:v>
                </c:pt>
                <c:pt idx="111124">
                  <c:v>2.51984</c:v>
                </c:pt>
                <c:pt idx="111125">
                  <c:v>2.51986</c:v>
                </c:pt>
                <c:pt idx="111126">
                  <c:v>2.51989</c:v>
                </c:pt>
                <c:pt idx="111127">
                  <c:v>2.51991</c:v>
                </c:pt>
                <c:pt idx="111128">
                  <c:v>2.51993</c:v>
                </c:pt>
                <c:pt idx="111129">
                  <c:v>2.51995</c:v>
                </c:pt>
                <c:pt idx="111130">
                  <c:v>2.51998</c:v>
                </c:pt>
                <c:pt idx="111131">
                  <c:v>2.52</c:v>
                </c:pt>
                <c:pt idx="111132">
                  <c:v>2.52002</c:v>
                </c:pt>
                <c:pt idx="111133">
                  <c:v>2.52005</c:v>
                </c:pt>
                <c:pt idx="111134">
                  <c:v>2.52007</c:v>
                </c:pt>
                <c:pt idx="111135">
                  <c:v>2.52009</c:v>
                </c:pt>
                <c:pt idx="111136">
                  <c:v>2.52011</c:v>
                </c:pt>
                <c:pt idx="111137">
                  <c:v>2.52014</c:v>
                </c:pt>
                <c:pt idx="111138">
                  <c:v>2.52016</c:v>
                </c:pt>
                <c:pt idx="111139">
                  <c:v>2.52018</c:v>
                </c:pt>
                <c:pt idx="111140">
                  <c:v>2.5202</c:v>
                </c:pt>
                <c:pt idx="111141">
                  <c:v>2.52023</c:v>
                </c:pt>
                <c:pt idx="111142">
                  <c:v>2.52025</c:v>
                </c:pt>
                <c:pt idx="111143">
                  <c:v>2.52027</c:v>
                </c:pt>
                <c:pt idx="111144">
                  <c:v>2.52029</c:v>
                </c:pt>
                <c:pt idx="111145">
                  <c:v>2.52032</c:v>
                </c:pt>
                <c:pt idx="111146">
                  <c:v>2.52034</c:v>
                </c:pt>
                <c:pt idx="111147">
                  <c:v>2.52036</c:v>
                </c:pt>
                <c:pt idx="111148">
                  <c:v>2.52039</c:v>
                </c:pt>
                <c:pt idx="111149">
                  <c:v>2.52041</c:v>
                </c:pt>
                <c:pt idx="111150">
                  <c:v>2.52043</c:v>
                </c:pt>
                <c:pt idx="111151">
                  <c:v>2.52045</c:v>
                </c:pt>
                <c:pt idx="111152">
                  <c:v>2.52048</c:v>
                </c:pt>
                <c:pt idx="111153">
                  <c:v>2.5205</c:v>
                </c:pt>
                <c:pt idx="111154">
                  <c:v>2.52052</c:v>
                </c:pt>
                <c:pt idx="111155">
                  <c:v>2.52054</c:v>
                </c:pt>
                <c:pt idx="111156">
                  <c:v>2.52057</c:v>
                </c:pt>
                <c:pt idx="111157">
                  <c:v>2.52059</c:v>
                </c:pt>
                <c:pt idx="111158">
                  <c:v>2.52061</c:v>
                </c:pt>
                <c:pt idx="111159">
                  <c:v>2.52063</c:v>
                </c:pt>
                <c:pt idx="111160">
                  <c:v>2.52066</c:v>
                </c:pt>
                <c:pt idx="111161">
                  <c:v>2.52068</c:v>
                </c:pt>
                <c:pt idx="111162">
                  <c:v>2.5207</c:v>
                </c:pt>
                <c:pt idx="111163">
                  <c:v>2.52073</c:v>
                </c:pt>
                <c:pt idx="111164">
                  <c:v>2.52075</c:v>
                </c:pt>
                <c:pt idx="111165">
                  <c:v>2.52077</c:v>
                </c:pt>
                <c:pt idx="111166">
                  <c:v>2.52079</c:v>
                </c:pt>
                <c:pt idx="111167">
                  <c:v>2.52082</c:v>
                </c:pt>
                <c:pt idx="111168">
                  <c:v>2.52084</c:v>
                </c:pt>
                <c:pt idx="111169">
                  <c:v>2.52086</c:v>
                </c:pt>
                <c:pt idx="111170">
                  <c:v>2.52088</c:v>
                </c:pt>
                <c:pt idx="111171">
                  <c:v>2.52091</c:v>
                </c:pt>
                <c:pt idx="111172">
                  <c:v>2.52093</c:v>
                </c:pt>
                <c:pt idx="111173">
                  <c:v>2.52095</c:v>
                </c:pt>
                <c:pt idx="111174">
                  <c:v>2.52097</c:v>
                </c:pt>
                <c:pt idx="111175">
                  <c:v>2.521</c:v>
                </c:pt>
                <c:pt idx="111176">
                  <c:v>2.52102</c:v>
                </c:pt>
                <c:pt idx="111177">
                  <c:v>2.52104</c:v>
                </c:pt>
                <c:pt idx="111178">
                  <c:v>2.52107</c:v>
                </c:pt>
                <c:pt idx="111179">
                  <c:v>2.52109</c:v>
                </c:pt>
                <c:pt idx="111180">
                  <c:v>2.52111</c:v>
                </c:pt>
                <c:pt idx="111181">
                  <c:v>2.52113</c:v>
                </c:pt>
                <c:pt idx="111182">
                  <c:v>2.52116</c:v>
                </c:pt>
                <c:pt idx="111183">
                  <c:v>2.52118</c:v>
                </c:pt>
                <c:pt idx="111184">
                  <c:v>2.5212</c:v>
                </c:pt>
                <c:pt idx="111185">
                  <c:v>2.52122</c:v>
                </c:pt>
                <c:pt idx="111186">
                  <c:v>2.52125</c:v>
                </c:pt>
                <c:pt idx="111187">
                  <c:v>2.52127</c:v>
                </c:pt>
                <c:pt idx="111188">
                  <c:v>2.52129</c:v>
                </c:pt>
                <c:pt idx="111189">
                  <c:v>2.52131</c:v>
                </c:pt>
                <c:pt idx="111190">
                  <c:v>2.52134</c:v>
                </c:pt>
                <c:pt idx="111191">
                  <c:v>2.52136</c:v>
                </c:pt>
                <c:pt idx="111192">
                  <c:v>2.52138</c:v>
                </c:pt>
                <c:pt idx="111193">
                  <c:v>2.52141</c:v>
                </c:pt>
                <c:pt idx="111194">
                  <c:v>2.52143</c:v>
                </c:pt>
                <c:pt idx="111195">
                  <c:v>2.52145</c:v>
                </c:pt>
                <c:pt idx="111196">
                  <c:v>2.52147</c:v>
                </c:pt>
                <c:pt idx="111197">
                  <c:v>2.5215</c:v>
                </c:pt>
                <c:pt idx="111198">
                  <c:v>2.52152</c:v>
                </c:pt>
                <c:pt idx="111199">
                  <c:v>2.52154</c:v>
                </c:pt>
                <c:pt idx="111200">
                  <c:v>2.52156</c:v>
                </c:pt>
                <c:pt idx="111201">
                  <c:v>2.52159</c:v>
                </c:pt>
                <c:pt idx="111202">
                  <c:v>2.52161</c:v>
                </c:pt>
                <c:pt idx="111203">
                  <c:v>2.52163</c:v>
                </c:pt>
                <c:pt idx="111204">
                  <c:v>2.52165</c:v>
                </c:pt>
                <c:pt idx="111205">
                  <c:v>2.52168</c:v>
                </c:pt>
                <c:pt idx="111206">
                  <c:v>2.5217</c:v>
                </c:pt>
                <c:pt idx="111207">
                  <c:v>2.52172</c:v>
                </c:pt>
                <c:pt idx="111208">
                  <c:v>2.52175</c:v>
                </c:pt>
                <c:pt idx="111209">
                  <c:v>2.52177</c:v>
                </c:pt>
                <c:pt idx="111210">
                  <c:v>2.52179</c:v>
                </c:pt>
                <c:pt idx="111211">
                  <c:v>2.52181</c:v>
                </c:pt>
                <c:pt idx="111212">
                  <c:v>2.52184</c:v>
                </c:pt>
                <c:pt idx="111213">
                  <c:v>2.52186</c:v>
                </c:pt>
                <c:pt idx="111214">
                  <c:v>2.52188</c:v>
                </c:pt>
                <c:pt idx="111215">
                  <c:v>2.5219</c:v>
                </c:pt>
                <c:pt idx="111216">
                  <c:v>2.52193</c:v>
                </c:pt>
                <c:pt idx="111217">
                  <c:v>2.52195</c:v>
                </c:pt>
                <c:pt idx="111218">
                  <c:v>2.52197</c:v>
                </c:pt>
                <c:pt idx="111219">
                  <c:v>2.52199</c:v>
                </c:pt>
                <c:pt idx="111220">
                  <c:v>2.52202</c:v>
                </c:pt>
                <c:pt idx="111221">
                  <c:v>2.52204</c:v>
                </c:pt>
                <c:pt idx="111222">
                  <c:v>2.52206</c:v>
                </c:pt>
                <c:pt idx="111223">
                  <c:v>2.52209</c:v>
                </c:pt>
                <c:pt idx="111224">
                  <c:v>2.52211</c:v>
                </c:pt>
                <c:pt idx="111225">
                  <c:v>2.52213</c:v>
                </c:pt>
                <c:pt idx="111226">
                  <c:v>2.52215</c:v>
                </c:pt>
                <c:pt idx="111227">
                  <c:v>2.52218</c:v>
                </c:pt>
                <c:pt idx="111228">
                  <c:v>2.5222</c:v>
                </c:pt>
                <c:pt idx="111229">
                  <c:v>2.52222</c:v>
                </c:pt>
                <c:pt idx="111230">
                  <c:v>2.52224</c:v>
                </c:pt>
                <c:pt idx="111231">
                  <c:v>2.52227</c:v>
                </c:pt>
                <c:pt idx="111232">
                  <c:v>2.52229</c:v>
                </c:pt>
                <c:pt idx="111233">
                  <c:v>2.52231</c:v>
                </c:pt>
                <c:pt idx="111234">
                  <c:v>2.52234</c:v>
                </c:pt>
                <c:pt idx="111235">
                  <c:v>2.52236</c:v>
                </c:pt>
                <c:pt idx="111236">
                  <c:v>2.52238</c:v>
                </c:pt>
                <c:pt idx="111237">
                  <c:v>2.5224</c:v>
                </c:pt>
                <c:pt idx="111238">
                  <c:v>2.52243</c:v>
                </c:pt>
                <c:pt idx="111239">
                  <c:v>2.52245</c:v>
                </c:pt>
                <c:pt idx="111240">
                  <c:v>2.52247</c:v>
                </c:pt>
                <c:pt idx="111241">
                  <c:v>2.52249</c:v>
                </c:pt>
                <c:pt idx="111242">
                  <c:v>2.52252</c:v>
                </c:pt>
                <c:pt idx="111243">
                  <c:v>2.52254</c:v>
                </c:pt>
                <c:pt idx="111244">
                  <c:v>2.52256</c:v>
                </c:pt>
                <c:pt idx="111245">
                  <c:v>2.52258</c:v>
                </c:pt>
                <c:pt idx="111246">
                  <c:v>2.52261</c:v>
                </c:pt>
                <c:pt idx="111247">
                  <c:v>2.52263</c:v>
                </c:pt>
                <c:pt idx="111248">
                  <c:v>2.52265</c:v>
                </c:pt>
                <c:pt idx="111249">
                  <c:v>2.52268</c:v>
                </c:pt>
                <c:pt idx="111250">
                  <c:v>2.5227</c:v>
                </c:pt>
                <c:pt idx="111251">
                  <c:v>2.52272</c:v>
                </c:pt>
                <c:pt idx="111252">
                  <c:v>2.52274</c:v>
                </c:pt>
                <c:pt idx="111253">
                  <c:v>2.52277</c:v>
                </c:pt>
                <c:pt idx="111254">
                  <c:v>2.52279</c:v>
                </c:pt>
                <c:pt idx="111255">
                  <c:v>2.52281</c:v>
                </c:pt>
                <c:pt idx="111256">
                  <c:v>2.52283</c:v>
                </c:pt>
                <c:pt idx="111257">
                  <c:v>2.52286</c:v>
                </c:pt>
                <c:pt idx="111258">
                  <c:v>2.52288</c:v>
                </c:pt>
                <c:pt idx="111259">
                  <c:v>2.5229</c:v>
                </c:pt>
                <c:pt idx="111260">
                  <c:v>2.52292</c:v>
                </c:pt>
                <c:pt idx="111261">
                  <c:v>2.52295</c:v>
                </c:pt>
                <c:pt idx="111262">
                  <c:v>2.52297</c:v>
                </c:pt>
                <c:pt idx="111263">
                  <c:v>2.52299</c:v>
                </c:pt>
                <c:pt idx="111264">
                  <c:v>2.52302</c:v>
                </c:pt>
                <c:pt idx="111265">
                  <c:v>2.52304</c:v>
                </c:pt>
                <c:pt idx="111266">
                  <c:v>2.52306</c:v>
                </c:pt>
                <c:pt idx="111267">
                  <c:v>2.52308</c:v>
                </c:pt>
                <c:pt idx="111268">
                  <c:v>2.52311</c:v>
                </c:pt>
                <c:pt idx="111269">
                  <c:v>2.52313</c:v>
                </c:pt>
                <c:pt idx="111270">
                  <c:v>2.52315</c:v>
                </c:pt>
                <c:pt idx="111271">
                  <c:v>2.52318</c:v>
                </c:pt>
                <c:pt idx="111272">
                  <c:v>2.5232</c:v>
                </c:pt>
                <c:pt idx="111273">
                  <c:v>2.52322</c:v>
                </c:pt>
                <c:pt idx="111274">
                  <c:v>2.52324</c:v>
                </c:pt>
                <c:pt idx="111275">
                  <c:v>2.52326</c:v>
                </c:pt>
                <c:pt idx="111276">
                  <c:v>2.52329</c:v>
                </c:pt>
                <c:pt idx="111277">
                  <c:v>2.52331</c:v>
                </c:pt>
                <c:pt idx="111278">
                  <c:v>2.52333</c:v>
                </c:pt>
                <c:pt idx="111279">
                  <c:v>2.52336</c:v>
                </c:pt>
                <c:pt idx="111280">
                  <c:v>2.52338</c:v>
                </c:pt>
                <c:pt idx="111281">
                  <c:v>2.5234</c:v>
                </c:pt>
                <c:pt idx="111282">
                  <c:v>2.52342</c:v>
                </c:pt>
                <c:pt idx="111283">
                  <c:v>2.52345</c:v>
                </c:pt>
                <c:pt idx="111284">
                  <c:v>2.52347</c:v>
                </c:pt>
                <c:pt idx="111285">
                  <c:v>2.52349</c:v>
                </c:pt>
                <c:pt idx="111286">
                  <c:v>2.52352</c:v>
                </c:pt>
                <c:pt idx="111287">
                  <c:v>2.52354</c:v>
                </c:pt>
                <c:pt idx="111288">
                  <c:v>2.52356</c:v>
                </c:pt>
                <c:pt idx="111289">
                  <c:v>2.52358</c:v>
                </c:pt>
                <c:pt idx="111290">
                  <c:v>2.5236</c:v>
                </c:pt>
                <c:pt idx="111291">
                  <c:v>2.52363</c:v>
                </c:pt>
                <c:pt idx="111292">
                  <c:v>2.52365</c:v>
                </c:pt>
                <c:pt idx="111293">
                  <c:v>2.52367</c:v>
                </c:pt>
                <c:pt idx="111294">
                  <c:v>2.5237</c:v>
                </c:pt>
                <c:pt idx="111295">
                  <c:v>2.52372</c:v>
                </c:pt>
                <c:pt idx="111296">
                  <c:v>2.52374</c:v>
                </c:pt>
                <c:pt idx="111297">
                  <c:v>2.52376</c:v>
                </c:pt>
                <c:pt idx="111298">
                  <c:v>2.52379</c:v>
                </c:pt>
                <c:pt idx="111299">
                  <c:v>2.52381</c:v>
                </c:pt>
                <c:pt idx="111300">
                  <c:v>2.52383</c:v>
                </c:pt>
                <c:pt idx="111301">
                  <c:v>2.52386</c:v>
                </c:pt>
                <c:pt idx="111302">
                  <c:v>2.52388</c:v>
                </c:pt>
                <c:pt idx="111303">
                  <c:v>2.5239</c:v>
                </c:pt>
                <c:pt idx="111304">
                  <c:v>2.52392</c:v>
                </c:pt>
                <c:pt idx="111305">
                  <c:v>2.52395</c:v>
                </c:pt>
                <c:pt idx="111306">
                  <c:v>2.52397</c:v>
                </c:pt>
                <c:pt idx="111307">
                  <c:v>2.52399</c:v>
                </c:pt>
                <c:pt idx="111308">
                  <c:v>2.52401</c:v>
                </c:pt>
                <c:pt idx="111309">
                  <c:v>2.52404</c:v>
                </c:pt>
                <c:pt idx="111310">
                  <c:v>2.52406</c:v>
                </c:pt>
                <c:pt idx="111311">
                  <c:v>2.52408</c:v>
                </c:pt>
                <c:pt idx="111312">
                  <c:v>2.5241</c:v>
                </c:pt>
                <c:pt idx="111313">
                  <c:v>2.52413</c:v>
                </c:pt>
                <c:pt idx="111314">
                  <c:v>2.52415</c:v>
                </c:pt>
                <c:pt idx="111315">
                  <c:v>2.52417</c:v>
                </c:pt>
                <c:pt idx="111316">
                  <c:v>2.5242</c:v>
                </c:pt>
                <c:pt idx="111317">
                  <c:v>2.52422</c:v>
                </c:pt>
                <c:pt idx="111318">
                  <c:v>2.52424</c:v>
                </c:pt>
                <c:pt idx="111319">
                  <c:v>2.52426</c:v>
                </c:pt>
                <c:pt idx="111320">
                  <c:v>2.52429</c:v>
                </c:pt>
                <c:pt idx="111321">
                  <c:v>2.52431</c:v>
                </c:pt>
                <c:pt idx="111322">
                  <c:v>2.52433</c:v>
                </c:pt>
                <c:pt idx="111323">
                  <c:v>2.52435</c:v>
                </c:pt>
                <c:pt idx="111324">
                  <c:v>2.52438</c:v>
                </c:pt>
                <c:pt idx="111325">
                  <c:v>2.5244</c:v>
                </c:pt>
                <c:pt idx="111326">
                  <c:v>2.52442</c:v>
                </c:pt>
                <c:pt idx="111327">
                  <c:v>2.52444</c:v>
                </c:pt>
                <c:pt idx="111328">
                  <c:v>2.52447</c:v>
                </c:pt>
                <c:pt idx="111329">
                  <c:v>2.52449</c:v>
                </c:pt>
                <c:pt idx="111330">
                  <c:v>2.52451</c:v>
                </c:pt>
                <c:pt idx="111331">
                  <c:v>2.52454</c:v>
                </c:pt>
                <c:pt idx="111332">
                  <c:v>2.52456</c:v>
                </c:pt>
                <c:pt idx="111333">
                  <c:v>2.52458</c:v>
                </c:pt>
                <c:pt idx="111334">
                  <c:v>2.5246</c:v>
                </c:pt>
                <c:pt idx="111335">
                  <c:v>2.52463</c:v>
                </c:pt>
                <c:pt idx="111336">
                  <c:v>2.52465</c:v>
                </c:pt>
                <c:pt idx="111337">
                  <c:v>2.52467</c:v>
                </c:pt>
                <c:pt idx="111338">
                  <c:v>2.52469</c:v>
                </c:pt>
                <c:pt idx="111339">
                  <c:v>2.52472</c:v>
                </c:pt>
                <c:pt idx="111340">
                  <c:v>2.52474</c:v>
                </c:pt>
                <c:pt idx="111341">
                  <c:v>2.52476</c:v>
                </c:pt>
                <c:pt idx="111342">
                  <c:v>2.52479</c:v>
                </c:pt>
                <c:pt idx="111343">
                  <c:v>2.52481</c:v>
                </c:pt>
                <c:pt idx="111344">
                  <c:v>2.52483</c:v>
                </c:pt>
                <c:pt idx="111345">
                  <c:v>2.52485</c:v>
                </c:pt>
                <c:pt idx="111346">
                  <c:v>2.52488</c:v>
                </c:pt>
                <c:pt idx="111347">
                  <c:v>2.5249</c:v>
                </c:pt>
                <c:pt idx="111348">
                  <c:v>2.52492</c:v>
                </c:pt>
                <c:pt idx="111349">
                  <c:v>2.52494</c:v>
                </c:pt>
                <c:pt idx="111350">
                  <c:v>2.52497</c:v>
                </c:pt>
                <c:pt idx="111351">
                  <c:v>2.52499</c:v>
                </c:pt>
                <c:pt idx="111352">
                  <c:v>2.52501</c:v>
                </c:pt>
                <c:pt idx="111353">
                  <c:v>2.52503</c:v>
                </c:pt>
                <c:pt idx="111354">
                  <c:v>2.52506</c:v>
                </c:pt>
                <c:pt idx="111355">
                  <c:v>2.52508</c:v>
                </c:pt>
                <c:pt idx="111356">
                  <c:v>2.5251</c:v>
                </c:pt>
                <c:pt idx="111357">
                  <c:v>2.52513</c:v>
                </c:pt>
                <c:pt idx="111358">
                  <c:v>2.52515</c:v>
                </c:pt>
                <c:pt idx="111359">
                  <c:v>2.52517</c:v>
                </c:pt>
                <c:pt idx="111360">
                  <c:v>2.52519</c:v>
                </c:pt>
                <c:pt idx="111361">
                  <c:v>2.52522</c:v>
                </c:pt>
                <c:pt idx="111362">
                  <c:v>2.52524</c:v>
                </c:pt>
                <c:pt idx="111363">
                  <c:v>2.52526</c:v>
                </c:pt>
                <c:pt idx="111364">
                  <c:v>2.52528</c:v>
                </c:pt>
                <c:pt idx="111365">
                  <c:v>2.52531</c:v>
                </c:pt>
                <c:pt idx="111366">
                  <c:v>2.52533</c:v>
                </c:pt>
                <c:pt idx="111367">
                  <c:v>2.52535</c:v>
                </c:pt>
                <c:pt idx="111368">
                  <c:v>2.52537</c:v>
                </c:pt>
                <c:pt idx="111369">
                  <c:v>2.5254</c:v>
                </c:pt>
                <c:pt idx="111370">
                  <c:v>2.52542</c:v>
                </c:pt>
                <c:pt idx="111371">
                  <c:v>2.52544</c:v>
                </c:pt>
                <c:pt idx="111372">
                  <c:v>2.52547</c:v>
                </c:pt>
                <c:pt idx="111373">
                  <c:v>2.52549</c:v>
                </c:pt>
                <c:pt idx="111374">
                  <c:v>2.52551</c:v>
                </c:pt>
                <c:pt idx="111375">
                  <c:v>2.52553</c:v>
                </c:pt>
                <c:pt idx="111376">
                  <c:v>2.52556</c:v>
                </c:pt>
                <c:pt idx="111377">
                  <c:v>2.52558</c:v>
                </c:pt>
                <c:pt idx="111378">
                  <c:v>2.5256</c:v>
                </c:pt>
                <c:pt idx="111379">
                  <c:v>2.52562</c:v>
                </c:pt>
                <c:pt idx="111380">
                  <c:v>2.52565</c:v>
                </c:pt>
                <c:pt idx="111381">
                  <c:v>2.52567</c:v>
                </c:pt>
                <c:pt idx="111382">
                  <c:v>2.52569</c:v>
                </c:pt>
                <c:pt idx="111383">
                  <c:v>2.52571</c:v>
                </c:pt>
                <c:pt idx="111384">
                  <c:v>2.52574</c:v>
                </c:pt>
                <c:pt idx="111385">
                  <c:v>2.52576</c:v>
                </c:pt>
                <c:pt idx="111386">
                  <c:v>2.52578</c:v>
                </c:pt>
                <c:pt idx="111387">
                  <c:v>2.52581</c:v>
                </c:pt>
                <c:pt idx="111388">
                  <c:v>2.52583</c:v>
                </c:pt>
                <c:pt idx="111389">
                  <c:v>2.52585</c:v>
                </c:pt>
                <c:pt idx="111390">
                  <c:v>2.52587</c:v>
                </c:pt>
                <c:pt idx="111391">
                  <c:v>2.5259</c:v>
                </c:pt>
                <c:pt idx="111392">
                  <c:v>2.52592</c:v>
                </c:pt>
                <c:pt idx="111393">
                  <c:v>2.52594</c:v>
                </c:pt>
                <c:pt idx="111394">
                  <c:v>2.52596</c:v>
                </c:pt>
                <c:pt idx="111395">
                  <c:v>2.52599</c:v>
                </c:pt>
                <c:pt idx="111396">
                  <c:v>2.52601</c:v>
                </c:pt>
                <c:pt idx="111397">
                  <c:v>2.52603</c:v>
                </c:pt>
                <c:pt idx="111398">
                  <c:v>2.52605</c:v>
                </c:pt>
                <c:pt idx="111399">
                  <c:v>2.52608</c:v>
                </c:pt>
                <c:pt idx="111400">
                  <c:v>2.5261</c:v>
                </c:pt>
                <c:pt idx="111401">
                  <c:v>2.52612</c:v>
                </c:pt>
                <c:pt idx="111402">
                  <c:v>2.52615</c:v>
                </c:pt>
                <c:pt idx="111403">
                  <c:v>2.52617</c:v>
                </c:pt>
                <c:pt idx="111404">
                  <c:v>2.52619</c:v>
                </c:pt>
                <c:pt idx="111405">
                  <c:v>2.52621</c:v>
                </c:pt>
                <c:pt idx="111406">
                  <c:v>2.52624</c:v>
                </c:pt>
                <c:pt idx="111407">
                  <c:v>2.52626</c:v>
                </c:pt>
                <c:pt idx="111408">
                  <c:v>2.52628</c:v>
                </c:pt>
                <c:pt idx="111409">
                  <c:v>2.5263</c:v>
                </c:pt>
                <c:pt idx="111410">
                  <c:v>2.52633</c:v>
                </c:pt>
                <c:pt idx="111411">
                  <c:v>2.52635</c:v>
                </c:pt>
                <c:pt idx="111412">
                  <c:v>2.52637</c:v>
                </c:pt>
                <c:pt idx="111413">
                  <c:v>2.52639</c:v>
                </c:pt>
                <c:pt idx="111414">
                  <c:v>2.52642</c:v>
                </c:pt>
                <c:pt idx="111415">
                  <c:v>2.52644</c:v>
                </c:pt>
                <c:pt idx="111416">
                  <c:v>2.52646</c:v>
                </c:pt>
                <c:pt idx="111417">
                  <c:v>2.52649</c:v>
                </c:pt>
                <c:pt idx="111418">
                  <c:v>2.52651</c:v>
                </c:pt>
                <c:pt idx="111419">
                  <c:v>2.52653</c:v>
                </c:pt>
                <c:pt idx="111420">
                  <c:v>2.52655</c:v>
                </c:pt>
                <c:pt idx="111421">
                  <c:v>2.52658</c:v>
                </c:pt>
                <c:pt idx="111422">
                  <c:v>2.5266</c:v>
                </c:pt>
                <c:pt idx="111423">
                  <c:v>2.52662</c:v>
                </c:pt>
                <c:pt idx="111424">
                  <c:v>2.52664</c:v>
                </c:pt>
                <c:pt idx="111425">
                  <c:v>2.52667</c:v>
                </c:pt>
                <c:pt idx="111426">
                  <c:v>2.52669</c:v>
                </c:pt>
                <c:pt idx="111427">
                  <c:v>2.52671</c:v>
                </c:pt>
                <c:pt idx="111428">
                  <c:v>2.52673</c:v>
                </c:pt>
                <c:pt idx="111429">
                  <c:v>2.52676</c:v>
                </c:pt>
                <c:pt idx="111430">
                  <c:v>2.52678</c:v>
                </c:pt>
                <c:pt idx="111431">
                  <c:v>2.5268</c:v>
                </c:pt>
                <c:pt idx="111432">
                  <c:v>2.52683</c:v>
                </c:pt>
                <c:pt idx="111433">
                  <c:v>2.52685</c:v>
                </c:pt>
                <c:pt idx="111434">
                  <c:v>2.52687</c:v>
                </c:pt>
                <c:pt idx="111435">
                  <c:v>2.52689</c:v>
                </c:pt>
                <c:pt idx="111436">
                  <c:v>2.52692</c:v>
                </c:pt>
                <c:pt idx="111437">
                  <c:v>2.52694</c:v>
                </c:pt>
                <c:pt idx="111438">
                  <c:v>2.52696</c:v>
                </c:pt>
                <c:pt idx="111439">
                  <c:v>2.52698</c:v>
                </c:pt>
                <c:pt idx="111440">
                  <c:v>2.52701</c:v>
                </c:pt>
                <c:pt idx="111441">
                  <c:v>2.52703</c:v>
                </c:pt>
                <c:pt idx="111442">
                  <c:v>2.52705</c:v>
                </c:pt>
                <c:pt idx="111443">
                  <c:v>2.52707</c:v>
                </c:pt>
                <c:pt idx="111444">
                  <c:v>2.5271</c:v>
                </c:pt>
                <c:pt idx="111445">
                  <c:v>2.52712</c:v>
                </c:pt>
                <c:pt idx="111446">
                  <c:v>2.52714</c:v>
                </c:pt>
                <c:pt idx="111447">
                  <c:v>2.52717</c:v>
                </c:pt>
                <c:pt idx="111448">
                  <c:v>2.52719</c:v>
                </c:pt>
                <c:pt idx="111449">
                  <c:v>2.52721</c:v>
                </c:pt>
                <c:pt idx="111450">
                  <c:v>2.52723</c:v>
                </c:pt>
                <c:pt idx="111451">
                  <c:v>2.52726</c:v>
                </c:pt>
                <c:pt idx="111452">
                  <c:v>2.52728</c:v>
                </c:pt>
                <c:pt idx="111453">
                  <c:v>2.5273</c:v>
                </c:pt>
                <c:pt idx="111454">
                  <c:v>2.52732</c:v>
                </c:pt>
                <c:pt idx="111455">
                  <c:v>2.52735</c:v>
                </c:pt>
                <c:pt idx="111456">
                  <c:v>2.52737</c:v>
                </c:pt>
                <c:pt idx="111457">
                  <c:v>2.52739</c:v>
                </c:pt>
                <c:pt idx="111458">
                  <c:v>2.52741</c:v>
                </c:pt>
                <c:pt idx="111459">
                  <c:v>2.52744</c:v>
                </c:pt>
                <c:pt idx="111460">
                  <c:v>2.52746</c:v>
                </c:pt>
                <c:pt idx="111461">
                  <c:v>2.52748</c:v>
                </c:pt>
                <c:pt idx="111462">
                  <c:v>2.52751</c:v>
                </c:pt>
                <c:pt idx="111463">
                  <c:v>2.52753</c:v>
                </c:pt>
                <c:pt idx="111464">
                  <c:v>2.52755</c:v>
                </c:pt>
                <c:pt idx="111465">
                  <c:v>2.52757</c:v>
                </c:pt>
                <c:pt idx="111466">
                  <c:v>2.5276</c:v>
                </c:pt>
                <c:pt idx="111467">
                  <c:v>2.52762</c:v>
                </c:pt>
                <c:pt idx="111468">
                  <c:v>2.52764</c:v>
                </c:pt>
                <c:pt idx="111469">
                  <c:v>2.52766</c:v>
                </c:pt>
                <c:pt idx="111470">
                  <c:v>2.52769</c:v>
                </c:pt>
                <c:pt idx="111471">
                  <c:v>2.52771</c:v>
                </c:pt>
                <c:pt idx="111472">
                  <c:v>2.52773</c:v>
                </c:pt>
                <c:pt idx="111473">
                  <c:v>2.52775</c:v>
                </c:pt>
                <c:pt idx="111474">
                  <c:v>2.52778</c:v>
                </c:pt>
                <c:pt idx="111475">
                  <c:v>2.5278</c:v>
                </c:pt>
                <c:pt idx="111476">
                  <c:v>2.52782</c:v>
                </c:pt>
                <c:pt idx="111477">
                  <c:v>2.52785</c:v>
                </c:pt>
                <c:pt idx="111478">
                  <c:v>2.52787</c:v>
                </c:pt>
                <c:pt idx="111479">
                  <c:v>2.52789</c:v>
                </c:pt>
                <c:pt idx="111480">
                  <c:v>2.52791</c:v>
                </c:pt>
                <c:pt idx="111481">
                  <c:v>2.52794</c:v>
                </c:pt>
                <c:pt idx="111482">
                  <c:v>2.52796</c:v>
                </c:pt>
                <c:pt idx="111483">
                  <c:v>2.52798</c:v>
                </c:pt>
                <c:pt idx="111484">
                  <c:v>2.528</c:v>
                </c:pt>
                <c:pt idx="111485">
                  <c:v>2.52803</c:v>
                </c:pt>
                <c:pt idx="111486">
                  <c:v>2.52805</c:v>
                </c:pt>
                <c:pt idx="111487">
                  <c:v>2.52807</c:v>
                </c:pt>
                <c:pt idx="111488">
                  <c:v>2.52809</c:v>
                </c:pt>
                <c:pt idx="111489">
                  <c:v>2.52812</c:v>
                </c:pt>
                <c:pt idx="111490">
                  <c:v>2.52814</c:v>
                </c:pt>
                <c:pt idx="111491">
                  <c:v>2.52816</c:v>
                </c:pt>
                <c:pt idx="111492">
                  <c:v>2.52819</c:v>
                </c:pt>
                <c:pt idx="111493">
                  <c:v>2.52821</c:v>
                </c:pt>
                <c:pt idx="111494">
                  <c:v>2.52823</c:v>
                </c:pt>
                <c:pt idx="111495">
                  <c:v>2.52825</c:v>
                </c:pt>
                <c:pt idx="111496">
                  <c:v>2.52828</c:v>
                </c:pt>
                <c:pt idx="111497">
                  <c:v>2.5283</c:v>
                </c:pt>
                <c:pt idx="111498">
                  <c:v>2.52832</c:v>
                </c:pt>
                <c:pt idx="111499">
                  <c:v>2.52834</c:v>
                </c:pt>
                <c:pt idx="111500">
                  <c:v>2.52837</c:v>
                </c:pt>
                <c:pt idx="111501">
                  <c:v>2.52839</c:v>
                </c:pt>
                <c:pt idx="111502">
                  <c:v>2.52841</c:v>
                </c:pt>
                <c:pt idx="111503">
                  <c:v>2.52843</c:v>
                </c:pt>
                <c:pt idx="111504">
                  <c:v>2.52846</c:v>
                </c:pt>
                <c:pt idx="111505">
                  <c:v>2.52848</c:v>
                </c:pt>
                <c:pt idx="111506">
                  <c:v>2.5285</c:v>
                </c:pt>
                <c:pt idx="111507">
                  <c:v>2.52853</c:v>
                </c:pt>
                <c:pt idx="111508">
                  <c:v>2.52855</c:v>
                </c:pt>
                <c:pt idx="111509">
                  <c:v>2.52857</c:v>
                </c:pt>
                <c:pt idx="111510">
                  <c:v>2.52859</c:v>
                </c:pt>
                <c:pt idx="111511">
                  <c:v>2.52862</c:v>
                </c:pt>
                <c:pt idx="111512">
                  <c:v>2.52864</c:v>
                </c:pt>
                <c:pt idx="111513">
                  <c:v>2.52866</c:v>
                </c:pt>
                <c:pt idx="111514">
                  <c:v>2.52868</c:v>
                </c:pt>
                <c:pt idx="111515">
                  <c:v>2.52871</c:v>
                </c:pt>
                <c:pt idx="111516">
                  <c:v>2.52873</c:v>
                </c:pt>
                <c:pt idx="111517">
                  <c:v>2.52875</c:v>
                </c:pt>
                <c:pt idx="111518">
                  <c:v>2.52878</c:v>
                </c:pt>
                <c:pt idx="111519">
                  <c:v>2.5288</c:v>
                </c:pt>
                <c:pt idx="111520">
                  <c:v>2.52882</c:v>
                </c:pt>
                <c:pt idx="111521">
                  <c:v>2.52884</c:v>
                </c:pt>
                <c:pt idx="111522">
                  <c:v>2.52887</c:v>
                </c:pt>
                <c:pt idx="111523">
                  <c:v>2.52889</c:v>
                </c:pt>
                <c:pt idx="111524">
                  <c:v>2.52891</c:v>
                </c:pt>
                <c:pt idx="111525">
                  <c:v>2.52893</c:v>
                </c:pt>
                <c:pt idx="111526">
                  <c:v>2.52896</c:v>
                </c:pt>
                <c:pt idx="111527">
                  <c:v>2.52898</c:v>
                </c:pt>
                <c:pt idx="111528">
                  <c:v>2.529</c:v>
                </c:pt>
                <c:pt idx="111529">
                  <c:v>2.52902</c:v>
                </c:pt>
                <c:pt idx="111530">
                  <c:v>2.52905</c:v>
                </c:pt>
                <c:pt idx="111531">
                  <c:v>2.52907</c:v>
                </c:pt>
                <c:pt idx="111532">
                  <c:v>2.52909</c:v>
                </c:pt>
                <c:pt idx="111533">
                  <c:v>2.52912</c:v>
                </c:pt>
                <c:pt idx="111534">
                  <c:v>2.52914</c:v>
                </c:pt>
                <c:pt idx="111535">
                  <c:v>2.52916</c:v>
                </c:pt>
                <c:pt idx="111536">
                  <c:v>2.52918</c:v>
                </c:pt>
                <c:pt idx="111537">
                  <c:v>2.52921</c:v>
                </c:pt>
                <c:pt idx="111538">
                  <c:v>2.52923</c:v>
                </c:pt>
                <c:pt idx="111539">
                  <c:v>2.52925</c:v>
                </c:pt>
                <c:pt idx="111540">
                  <c:v>2.52927</c:v>
                </c:pt>
                <c:pt idx="111541">
                  <c:v>2.5293</c:v>
                </c:pt>
                <c:pt idx="111542">
                  <c:v>2.52932</c:v>
                </c:pt>
                <c:pt idx="111543">
                  <c:v>2.52934</c:v>
                </c:pt>
                <c:pt idx="111544">
                  <c:v>2.52936</c:v>
                </c:pt>
                <c:pt idx="111545">
                  <c:v>2.52939</c:v>
                </c:pt>
                <c:pt idx="111546">
                  <c:v>2.52941</c:v>
                </c:pt>
                <c:pt idx="111547">
                  <c:v>2.52943</c:v>
                </c:pt>
                <c:pt idx="111548">
                  <c:v>2.52946</c:v>
                </c:pt>
                <c:pt idx="111549">
                  <c:v>2.52948</c:v>
                </c:pt>
                <c:pt idx="111550">
                  <c:v>2.5295</c:v>
                </c:pt>
                <c:pt idx="111551">
                  <c:v>2.52952</c:v>
                </c:pt>
                <c:pt idx="111552">
                  <c:v>2.52955</c:v>
                </c:pt>
                <c:pt idx="111553">
                  <c:v>2.52957</c:v>
                </c:pt>
                <c:pt idx="111554">
                  <c:v>2.52959</c:v>
                </c:pt>
                <c:pt idx="111555">
                  <c:v>2.52962</c:v>
                </c:pt>
                <c:pt idx="111556">
                  <c:v>2.52964</c:v>
                </c:pt>
                <c:pt idx="111557">
                  <c:v>2.52966</c:v>
                </c:pt>
                <c:pt idx="111558">
                  <c:v>2.52968</c:v>
                </c:pt>
                <c:pt idx="111559">
                  <c:v>2.5297</c:v>
                </c:pt>
                <c:pt idx="111560">
                  <c:v>2.52973</c:v>
                </c:pt>
                <c:pt idx="111561">
                  <c:v>2.52975</c:v>
                </c:pt>
                <c:pt idx="111562">
                  <c:v>2.52977</c:v>
                </c:pt>
                <c:pt idx="111563">
                  <c:v>2.5298</c:v>
                </c:pt>
                <c:pt idx="111564">
                  <c:v>2.52982</c:v>
                </c:pt>
                <c:pt idx="111565">
                  <c:v>2.52984</c:v>
                </c:pt>
                <c:pt idx="111566">
                  <c:v>2.52986</c:v>
                </c:pt>
                <c:pt idx="111567">
                  <c:v>2.52989</c:v>
                </c:pt>
                <c:pt idx="111568">
                  <c:v>2.52991</c:v>
                </c:pt>
                <c:pt idx="111569">
                  <c:v>2.52993</c:v>
                </c:pt>
                <c:pt idx="111570">
                  <c:v>2.52996</c:v>
                </c:pt>
                <c:pt idx="111571">
                  <c:v>2.52998</c:v>
                </c:pt>
                <c:pt idx="111572">
                  <c:v>2.53</c:v>
                </c:pt>
                <c:pt idx="111573">
                  <c:v>2.53002</c:v>
                </c:pt>
                <c:pt idx="111574">
                  <c:v>2.53004</c:v>
                </c:pt>
                <c:pt idx="111575">
                  <c:v>2.53007</c:v>
                </c:pt>
                <c:pt idx="111576">
                  <c:v>2.53009</c:v>
                </c:pt>
                <c:pt idx="111577">
                  <c:v>2.53011</c:v>
                </c:pt>
                <c:pt idx="111578">
                  <c:v>2.53014</c:v>
                </c:pt>
                <c:pt idx="111579">
                  <c:v>2.53016</c:v>
                </c:pt>
                <c:pt idx="111580">
                  <c:v>2.53018</c:v>
                </c:pt>
                <c:pt idx="111581">
                  <c:v>2.5302</c:v>
                </c:pt>
                <c:pt idx="111582">
                  <c:v>2.53023</c:v>
                </c:pt>
                <c:pt idx="111583">
                  <c:v>2.53025</c:v>
                </c:pt>
                <c:pt idx="111584">
                  <c:v>2.53027</c:v>
                </c:pt>
                <c:pt idx="111585">
                  <c:v>2.5303</c:v>
                </c:pt>
                <c:pt idx="111586">
                  <c:v>2.53032</c:v>
                </c:pt>
                <c:pt idx="111587">
                  <c:v>2.53034</c:v>
                </c:pt>
                <c:pt idx="111588">
                  <c:v>2.53036</c:v>
                </c:pt>
                <c:pt idx="111589">
                  <c:v>2.53038</c:v>
                </c:pt>
                <c:pt idx="111590">
                  <c:v>2.53041</c:v>
                </c:pt>
                <c:pt idx="111591">
                  <c:v>2.53043</c:v>
                </c:pt>
                <c:pt idx="111592">
                  <c:v>2.53045</c:v>
                </c:pt>
                <c:pt idx="111593">
                  <c:v>2.53048</c:v>
                </c:pt>
                <c:pt idx="111594">
                  <c:v>2.5305</c:v>
                </c:pt>
                <c:pt idx="111595">
                  <c:v>2.53052</c:v>
                </c:pt>
                <c:pt idx="111596">
                  <c:v>2.53054</c:v>
                </c:pt>
                <c:pt idx="111597">
                  <c:v>2.53057</c:v>
                </c:pt>
                <c:pt idx="111598">
                  <c:v>2.53059</c:v>
                </c:pt>
                <c:pt idx="111599">
                  <c:v>2.53061</c:v>
                </c:pt>
                <c:pt idx="111600">
                  <c:v>2.53064</c:v>
                </c:pt>
                <c:pt idx="111601">
                  <c:v>2.53066</c:v>
                </c:pt>
                <c:pt idx="111602">
                  <c:v>2.53068</c:v>
                </c:pt>
                <c:pt idx="111603">
                  <c:v>2.5307</c:v>
                </c:pt>
                <c:pt idx="111604">
                  <c:v>2.53073</c:v>
                </c:pt>
                <c:pt idx="111605">
                  <c:v>2.53075</c:v>
                </c:pt>
                <c:pt idx="111606">
                  <c:v>2.53077</c:v>
                </c:pt>
                <c:pt idx="111607">
                  <c:v>2.53079</c:v>
                </c:pt>
                <c:pt idx="111608">
                  <c:v>2.53082</c:v>
                </c:pt>
                <c:pt idx="111609">
                  <c:v>2.53084</c:v>
                </c:pt>
                <c:pt idx="111610">
                  <c:v>2.53086</c:v>
                </c:pt>
                <c:pt idx="111611">
                  <c:v>2.53088</c:v>
                </c:pt>
                <c:pt idx="111612">
                  <c:v>2.53091</c:v>
                </c:pt>
                <c:pt idx="111613">
                  <c:v>2.53093</c:v>
                </c:pt>
                <c:pt idx="111614">
                  <c:v>2.53095</c:v>
                </c:pt>
                <c:pt idx="111615">
                  <c:v>2.53098</c:v>
                </c:pt>
                <c:pt idx="111616">
                  <c:v>2.531</c:v>
                </c:pt>
                <c:pt idx="111617">
                  <c:v>2.53102</c:v>
                </c:pt>
                <c:pt idx="111618">
                  <c:v>2.53104</c:v>
                </c:pt>
                <c:pt idx="111619">
                  <c:v>2.53107</c:v>
                </c:pt>
                <c:pt idx="111620">
                  <c:v>2.53109</c:v>
                </c:pt>
                <c:pt idx="111621">
                  <c:v>2.53111</c:v>
                </c:pt>
                <c:pt idx="111622">
                  <c:v>2.53113</c:v>
                </c:pt>
                <c:pt idx="111623">
                  <c:v>2.53116</c:v>
                </c:pt>
                <c:pt idx="111624">
                  <c:v>2.53118</c:v>
                </c:pt>
                <c:pt idx="111625">
                  <c:v>2.5312</c:v>
                </c:pt>
                <c:pt idx="111626">
                  <c:v>2.53122</c:v>
                </c:pt>
                <c:pt idx="111627">
                  <c:v>2.53125</c:v>
                </c:pt>
                <c:pt idx="111628">
                  <c:v>2.53127</c:v>
                </c:pt>
                <c:pt idx="111629">
                  <c:v>2.53129</c:v>
                </c:pt>
                <c:pt idx="111630">
                  <c:v>2.53132</c:v>
                </c:pt>
                <c:pt idx="111631">
                  <c:v>2.53134</c:v>
                </c:pt>
                <c:pt idx="111632">
                  <c:v>2.53136</c:v>
                </c:pt>
                <c:pt idx="111633">
                  <c:v>2.53138</c:v>
                </c:pt>
                <c:pt idx="111634">
                  <c:v>2.53141</c:v>
                </c:pt>
                <c:pt idx="111635">
                  <c:v>2.53143</c:v>
                </c:pt>
                <c:pt idx="111636">
                  <c:v>2.53145</c:v>
                </c:pt>
                <c:pt idx="111637">
                  <c:v>2.53147</c:v>
                </c:pt>
                <c:pt idx="111638">
                  <c:v>2.5315</c:v>
                </c:pt>
                <c:pt idx="111639">
                  <c:v>2.53152</c:v>
                </c:pt>
                <c:pt idx="111640">
                  <c:v>2.53154</c:v>
                </c:pt>
                <c:pt idx="111641">
                  <c:v>2.53157</c:v>
                </c:pt>
                <c:pt idx="111642">
                  <c:v>2.53159</c:v>
                </c:pt>
                <c:pt idx="111643">
                  <c:v>2.53161</c:v>
                </c:pt>
                <c:pt idx="111644">
                  <c:v>2.53163</c:v>
                </c:pt>
                <c:pt idx="111645">
                  <c:v>2.53166</c:v>
                </c:pt>
                <c:pt idx="111646">
                  <c:v>2.53168</c:v>
                </c:pt>
                <c:pt idx="111647">
                  <c:v>2.5317</c:v>
                </c:pt>
                <c:pt idx="111648">
                  <c:v>2.53172</c:v>
                </c:pt>
                <c:pt idx="111649">
                  <c:v>2.53175</c:v>
                </c:pt>
                <c:pt idx="111650">
                  <c:v>2.53177</c:v>
                </c:pt>
                <c:pt idx="111651">
                  <c:v>2.53179</c:v>
                </c:pt>
                <c:pt idx="111652">
                  <c:v>2.53181</c:v>
                </c:pt>
                <c:pt idx="111653">
                  <c:v>2.53184</c:v>
                </c:pt>
                <c:pt idx="111654">
                  <c:v>2.53186</c:v>
                </c:pt>
                <c:pt idx="111655">
                  <c:v>2.53188</c:v>
                </c:pt>
                <c:pt idx="111656">
                  <c:v>2.53191</c:v>
                </c:pt>
                <c:pt idx="111657">
                  <c:v>2.53193</c:v>
                </c:pt>
                <c:pt idx="111658">
                  <c:v>2.53195</c:v>
                </c:pt>
                <c:pt idx="111659">
                  <c:v>2.53197</c:v>
                </c:pt>
                <c:pt idx="111660">
                  <c:v>2.532</c:v>
                </c:pt>
                <c:pt idx="111661">
                  <c:v>2.53202</c:v>
                </c:pt>
                <c:pt idx="111662">
                  <c:v>2.53204</c:v>
                </c:pt>
                <c:pt idx="111663">
                  <c:v>2.53206</c:v>
                </c:pt>
                <c:pt idx="111664">
                  <c:v>2.53209</c:v>
                </c:pt>
                <c:pt idx="111665">
                  <c:v>2.53211</c:v>
                </c:pt>
                <c:pt idx="111666">
                  <c:v>2.53213</c:v>
                </c:pt>
                <c:pt idx="111667">
                  <c:v>2.53215</c:v>
                </c:pt>
                <c:pt idx="111668">
                  <c:v>2.53218</c:v>
                </c:pt>
                <c:pt idx="111669">
                  <c:v>2.5322</c:v>
                </c:pt>
                <c:pt idx="111670">
                  <c:v>2.53222</c:v>
                </c:pt>
                <c:pt idx="111671">
                  <c:v>2.53225</c:v>
                </c:pt>
                <c:pt idx="111672">
                  <c:v>2.53227</c:v>
                </c:pt>
                <c:pt idx="111673">
                  <c:v>2.53229</c:v>
                </c:pt>
                <c:pt idx="111674">
                  <c:v>2.53231</c:v>
                </c:pt>
                <c:pt idx="111675">
                  <c:v>2.53234</c:v>
                </c:pt>
                <c:pt idx="111676">
                  <c:v>2.53236</c:v>
                </c:pt>
                <c:pt idx="111677">
                  <c:v>2.53238</c:v>
                </c:pt>
                <c:pt idx="111678">
                  <c:v>2.5324</c:v>
                </c:pt>
                <c:pt idx="111679">
                  <c:v>2.53243</c:v>
                </c:pt>
                <c:pt idx="111680">
                  <c:v>2.53245</c:v>
                </c:pt>
                <c:pt idx="111681">
                  <c:v>2.53247</c:v>
                </c:pt>
                <c:pt idx="111682">
                  <c:v>2.53249</c:v>
                </c:pt>
                <c:pt idx="111683">
                  <c:v>2.53252</c:v>
                </c:pt>
                <c:pt idx="111684">
                  <c:v>2.53254</c:v>
                </c:pt>
                <c:pt idx="111685">
                  <c:v>2.53256</c:v>
                </c:pt>
                <c:pt idx="111686">
                  <c:v>2.53259</c:v>
                </c:pt>
                <c:pt idx="111687">
                  <c:v>2.53261</c:v>
                </c:pt>
                <c:pt idx="111688">
                  <c:v>2.53263</c:v>
                </c:pt>
                <c:pt idx="111689">
                  <c:v>2.53265</c:v>
                </c:pt>
                <c:pt idx="111690">
                  <c:v>2.53268</c:v>
                </c:pt>
                <c:pt idx="111691">
                  <c:v>2.5327</c:v>
                </c:pt>
                <c:pt idx="111692">
                  <c:v>2.53272</c:v>
                </c:pt>
                <c:pt idx="111693">
                  <c:v>2.53274</c:v>
                </c:pt>
                <c:pt idx="111694">
                  <c:v>2.53277</c:v>
                </c:pt>
                <c:pt idx="111695">
                  <c:v>2.53279</c:v>
                </c:pt>
                <c:pt idx="111696">
                  <c:v>2.53281</c:v>
                </c:pt>
                <c:pt idx="111697">
                  <c:v>2.53283</c:v>
                </c:pt>
                <c:pt idx="111698">
                  <c:v>2.53286</c:v>
                </c:pt>
                <c:pt idx="111699">
                  <c:v>2.53288</c:v>
                </c:pt>
                <c:pt idx="111700">
                  <c:v>2.5329</c:v>
                </c:pt>
                <c:pt idx="111701">
                  <c:v>2.53293</c:v>
                </c:pt>
                <c:pt idx="111702">
                  <c:v>2.53295</c:v>
                </c:pt>
                <c:pt idx="111703">
                  <c:v>2.53297</c:v>
                </c:pt>
                <c:pt idx="111704">
                  <c:v>2.53299</c:v>
                </c:pt>
                <c:pt idx="111705">
                  <c:v>2.53302</c:v>
                </c:pt>
                <c:pt idx="111706">
                  <c:v>2.53304</c:v>
                </c:pt>
                <c:pt idx="111707">
                  <c:v>2.53306</c:v>
                </c:pt>
                <c:pt idx="111708">
                  <c:v>2.53308</c:v>
                </c:pt>
                <c:pt idx="111709">
                  <c:v>2.53311</c:v>
                </c:pt>
                <c:pt idx="111710">
                  <c:v>2.53313</c:v>
                </c:pt>
                <c:pt idx="111711">
                  <c:v>2.53315</c:v>
                </c:pt>
                <c:pt idx="111712">
                  <c:v>2.53317</c:v>
                </c:pt>
                <c:pt idx="111713">
                  <c:v>2.5332</c:v>
                </c:pt>
                <c:pt idx="111714">
                  <c:v>2.53322</c:v>
                </c:pt>
                <c:pt idx="111715">
                  <c:v>2.53324</c:v>
                </c:pt>
                <c:pt idx="111716">
                  <c:v>2.53327</c:v>
                </c:pt>
                <c:pt idx="111717">
                  <c:v>2.53329</c:v>
                </c:pt>
                <c:pt idx="111718">
                  <c:v>2.53331</c:v>
                </c:pt>
                <c:pt idx="111719">
                  <c:v>2.53333</c:v>
                </c:pt>
                <c:pt idx="111720">
                  <c:v>2.53336</c:v>
                </c:pt>
                <c:pt idx="111721">
                  <c:v>2.53338</c:v>
                </c:pt>
                <c:pt idx="111722">
                  <c:v>2.5334</c:v>
                </c:pt>
                <c:pt idx="111723">
                  <c:v>2.53342</c:v>
                </c:pt>
                <c:pt idx="111724">
                  <c:v>2.53345</c:v>
                </c:pt>
                <c:pt idx="111725">
                  <c:v>2.53347</c:v>
                </c:pt>
                <c:pt idx="111726">
                  <c:v>2.53349</c:v>
                </c:pt>
                <c:pt idx="111727">
                  <c:v>2.53351</c:v>
                </c:pt>
                <c:pt idx="111728">
                  <c:v>2.53354</c:v>
                </c:pt>
                <c:pt idx="111729">
                  <c:v>2.53356</c:v>
                </c:pt>
                <c:pt idx="111730">
                  <c:v>2.53358</c:v>
                </c:pt>
                <c:pt idx="111731">
                  <c:v>2.53361</c:v>
                </c:pt>
                <c:pt idx="111732">
                  <c:v>2.53363</c:v>
                </c:pt>
                <c:pt idx="111733">
                  <c:v>2.53365</c:v>
                </c:pt>
                <c:pt idx="111734">
                  <c:v>2.53367</c:v>
                </c:pt>
                <c:pt idx="111735">
                  <c:v>2.5337</c:v>
                </c:pt>
                <c:pt idx="111736">
                  <c:v>2.53372</c:v>
                </c:pt>
                <c:pt idx="111737">
                  <c:v>2.53374</c:v>
                </c:pt>
                <c:pt idx="111738">
                  <c:v>2.53376</c:v>
                </c:pt>
                <c:pt idx="111739">
                  <c:v>2.53379</c:v>
                </c:pt>
                <c:pt idx="111740">
                  <c:v>2.53381</c:v>
                </c:pt>
                <c:pt idx="111741">
                  <c:v>2.53383</c:v>
                </c:pt>
                <c:pt idx="111742">
                  <c:v>2.53385</c:v>
                </c:pt>
                <c:pt idx="111743">
                  <c:v>2.53388</c:v>
                </c:pt>
                <c:pt idx="111744">
                  <c:v>2.5339</c:v>
                </c:pt>
                <c:pt idx="111745">
                  <c:v>2.53392</c:v>
                </c:pt>
                <c:pt idx="111746">
                  <c:v>2.53395</c:v>
                </c:pt>
                <c:pt idx="111747">
                  <c:v>2.53397</c:v>
                </c:pt>
                <c:pt idx="111748">
                  <c:v>2.53399</c:v>
                </c:pt>
                <c:pt idx="111749">
                  <c:v>2.53401</c:v>
                </c:pt>
                <c:pt idx="111750">
                  <c:v>2.53404</c:v>
                </c:pt>
                <c:pt idx="111751">
                  <c:v>2.53406</c:v>
                </c:pt>
                <c:pt idx="111752">
                  <c:v>2.53408</c:v>
                </c:pt>
                <c:pt idx="111753">
                  <c:v>2.5341</c:v>
                </c:pt>
                <c:pt idx="111754">
                  <c:v>2.53413</c:v>
                </c:pt>
                <c:pt idx="111755">
                  <c:v>2.53415</c:v>
                </c:pt>
                <c:pt idx="111756">
                  <c:v>2.53417</c:v>
                </c:pt>
                <c:pt idx="111757">
                  <c:v>2.53419</c:v>
                </c:pt>
                <c:pt idx="111758">
                  <c:v>2.53422</c:v>
                </c:pt>
                <c:pt idx="111759">
                  <c:v>2.53424</c:v>
                </c:pt>
                <c:pt idx="111760">
                  <c:v>2.53426</c:v>
                </c:pt>
                <c:pt idx="111761">
                  <c:v>2.53429</c:v>
                </c:pt>
                <c:pt idx="111762">
                  <c:v>2.53431</c:v>
                </c:pt>
                <c:pt idx="111763">
                  <c:v>2.53433</c:v>
                </c:pt>
                <c:pt idx="111764">
                  <c:v>2.53435</c:v>
                </c:pt>
                <c:pt idx="111765">
                  <c:v>2.53438</c:v>
                </c:pt>
                <c:pt idx="111766">
                  <c:v>2.5344</c:v>
                </c:pt>
                <c:pt idx="111767">
                  <c:v>2.53442</c:v>
                </c:pt>
                <c:pt idx="111768">
                  <c:v>2.53444</c:v>
                </c:pt>
                <c:pt idx="111769">
                  <c:v>2.53447</c:v>
                </c:pt>
                <c:pt idx="111770">
                  <c:v>2.53449</c:v>
                </c:pt>
                <c:pt idx="111771">
                  <c:v>2.53451</c:v>
                </c:pt>
                <c:pt idx="111772">
                  <c:v>2.53453</c:v>
                </c:pt>
                <c:pt idx="111773">
                  <c:v>2.53456</c:v>
                </c:pt>
                <c:pt idx="111774">
                  <c:v>2.53458</c:v>
                </c:pt>
                <c:pt idx="111775">
                  <c:v>2.5346</c:v>
                </c:pt>
                <c:pt idx="111776">
                  <c:v>2.53463</c:v>
                </c:pt>
                <c:pt idx="111777">
                  <c:v>2.53465</c:v>
                </c:pt>
                <c:pt idx="111778">
                  <c:v>2.53467</c:v>
                </c:pt>
                <c:pt idx="111779">
                  <c:v>2.53469</c:v>
                </c:pt>
                <c:pt idx="111780">
                  <c:v>2.53472</c:v>
                </c:pt>
                <c:pt idx="111781">
                  <c:v>2.53474</c:v>
                </c:pt>
                <c:pt idx="111782">
                  <c:v>2.53476</c:v>
                </c:pt>
                <c:pt idx="111783">
                  <c:v>2.53478</c:v>
                </c:pt>
                <c:pt idx="111784">
                  <c:v>2.53481</c:v>
                </c:pt>
                <c:pt idx="111785">
                  <c:v>2.53483</c:v>
                </c:pt>
                <c:pt idx="111786">
                  <c:v>2.53485</c:v>
                </c:pt>
                <c:pt idx="111787">
                  <c:v>2.53487</c:v>
                </c:pt>
                <c:pt idx="111788">
                  <c:v>2.5349</c:v>
                </c:pt>
                <c:pt idx="111789">
                  <c:v>2.53492</c:v>
                </c:pt>
                <c:pt idx="111790">
                  <c:v>2.53494</c:v>
                </c:pt>
                <c:pt idx="111791">
                  <c:v>2.53497</c:v>
                </c:pt>
                <c:pt idx="111792">
                  <c:v>2.53499</c:v>
                </c:pt>
                <c:pt idx="111793">
                  <c:v>2.53501</c:v>
                </c:pt>
                <c:pt idx="111794">
                  <c:v>2.53503</c:v>
                </c:pt>
                <c:pt idx="111795">
                  <c:v>2.53506</c:v>
                </c:pt>
                <c:pt idx="111796">
                  <c:v>2.53508</c:v>
                </c:pt>
                <c:pt idx="111797">
                  <c:v>2.5351</c:v>
                </c:pt>
                <c:pt idx="111798">
                  <c:v>2.53512</c:v>
                </c:pt>
                <c:pt idx="111799">
                  <c:v>2.53515</c:v>
                </c:pt>
                <c:pt idx="111800">
                  <c:v>2.53517</c:v>
                </c:pt>
                <c:pt idx="111801">
                  <c:v>2.53519</c:v>
                </c:pt>
                <c:pt idx="111802">
                  <c:v>2.53521</c:v>
                </c:pt>
                <c:pt idx="111803">
                  <c:v>2.53524</c:v>
                </c:pt>
                <c:pt idx="111804">
                  <c:v>2.53526</c:v>
                </c:pt>
                <c:pt idx="111805">
                  <c:v>2.53528</c:v>
                </c:pt>
                <c:pt idx="111806">
                  <c:v>2.53531</c:v>
                </c:pt>
                <c:pt idx="111807">
                  <c:v>2.53533</c:v>
                </c:pt>
                <c:pt idx="111808">
                  <c:v>2.53535</c:v>
                </c:pt>
                <c:pt idx="111809">
                  <c:v>2.53537</c:v>
                </c:pt>
                <c:pt idx="111810">
                  <c:v>2.5354</c:v>
                </c:pt>
                <c:pt idx="111811">
                  <c:v>2.53542</c:v>
                </c:pt>
                <c:pt idx="111812">
                  <c:v>2.53544</c:v>
                </c:pt>
                <c:pt idx="111813">
                  <c:v>2.53546</c:v>
                </c:pt>
                <c:pt idx="111814">
                  <c:v>2.53549</c:v>
                </c:pt>
                <c:pt idx="111815">
                  <c:v>2.53551</c:v>
                </c:pt>
                <c:pt idx="111816">
                  <c:v>2.53553</c:v>
                </c:pt>
                <c:pt idx="111817">
                  <c:v>2.53556</c:v>
                </c:pt>
                <c:pt idx="111818">
                  <c:v>2.53558</c:v>
                </c:pt>
                <c:pt idx="111819">
                  <c:v>2.5356</c:v>
                </c:pt>
                <c:pt idx="111820">
                  <c:v>2.53562</c:v>
                </c:pt>
                <c:pt idx="111821">
                  <c:v>2.53565</c:v>
                </c:pt>
                <c:pt idx="111822">
                  <c:v>2.53567</c:v>
                </c:pt>
                <c:pt idx="111823">
                  <c:v>2.53569</c:v>
                </c:pt>
                <c:pt idx="111824">
                  <c:v>2.53571</c:v>
                </c:pt>
                <c:pt idx="111825">
                  <c:v>2.53574</c:v>
                </c:pt>
                <c:pt idx="111826">
                  <c:v>2.53576</c:v>
                </c:pt>
                <c:pt idx="111827">
                  <c:v>2.53578</c:v>
                </c:pt>
                <c:pt idx="111828">
                  <c:v>2.5358</c:v>
                </c:pt>
                <c:pt idx="111829">
                  <c:v>2.53583</c:v>
                </c:pt>
                <c:pt idx="111830">
                  <c:v>2.53585</c:v>
                </c:pt>
                <c:pt idx="111831">
                  <c:v>2.53587</c:v>
                </c:pt>
                <c:pt idx="111832">
                  <c:v>2.5359</c:v>
                </c:pt>
                <c:pt idx="111833">
                  <c:v>2.53592</c:v>
                </c:pt>
                <c:pt idx="111834">
                  <c:v>2.53594</c:v>
                </c:pt>
                <c:pt idx="111835">
                  <c:v>2.53596</c:v>
                </c:pt>
                <c:pt idx="111836">
                  <c:v>2.53599</c:v>
                </c:pt>
                <c:pt idx="111837">
                  <c:v>2.53601</c:v>
                </c:pt>
                <c:pt idx="111838">
                  <c:v>2.53603</c:v>
                </c:pt>
                <c:pt idx="111839">
                  <c:v>2.53605</c:v>
                </c:pt>
                <c:pt idx="111840">
                  <c:v>2.53608</c:v>
                </c:pt>
                <c:pt idx="111841">
                  <c:v>2.5361</c:v>
                </c:pt>
                <c:pt idx="111842">
                  <c:v>2.53612</c:v>
                </c:pt>
                <c:pt idx="111843">
                  <c:v>2.53614</c:v>
                </c:pt>
                <c:pt idx="111844">
                  <c:v>2.53617</c:v>
                </c:pt>
                <c:pt idx="111845">
                  <c:v>2.53619</c:v>
                </c:pt>
                <c:pt idx="111846">
                  <c:v>2.53621</c:v>
                </c:pt>
                <c:pt idx="111847">
                  <c:v>2.53624</c:v>
                </c:pt>
                <c:pt idx="111848">
                  <c:v>2.53626</c:v>
                </c:pt>
                <c:pt idx="111849">
                  <c:v>2.53628</c:v>
                </c:pt>
                <c:pt idx="111850">
                  <c:v>2.5363</c:v>
                </c:pt>
                <c:pt idx="111851">
                  <c:v>2.53633</c:v>
                </c:pt>
                <c:pt idx="111852">
                  <c:v>2.53635</c:v>
                </c:pt>
                <c:pt idx="111853">
                  <c:v>2.53637</c:v>
                </c:pt>
                <c:pt idx="111854">
                  <c:v>2.5364</c:v>
                </c:pt>
                <c:pt idx="111855">
                  <c:v>2.53642</c:v>
                </c:pt>
                <c:pt idx="111856">
                  <c:v>2.53644</c:v>
                </c:pt>
                <c:pt idx="111857">
                  <c:v>2.53646</c:v>
                </c:pt>
                <c:pt idx="111858">
                  <c:v>2.53648</c:v>
                </c:pt>
                <c:pt idx="111859">
                  <c:v>2.53651</c:v>
                </c:pt>
                <c:pt idx="111860">
                  <c:v>2.53653</c:v>
                </c:pt>
                <c:pt idx="111861">
                  <c:v>2.53655</c:v>
                </c:pt>
                <c:pt idx="111862">
                  <c:v>2.53658</c:v>
                </c:pt>
                <c:pt idx="111863">
                  <c:v>2.5366</c:v>
                </c:pt>
                <c:pt idx="111864">
                  <c:v>2.53662</c:v>
                </c:pt>
                <c:pt idx="111865">
                  <c:v>2.53664</c:v>
                </c:pt>
                <c:pt idx="111866">
                  <c:v>2.53667</c:v>
                </c:pt>
                <c:pt idx="111867">
                  <c:v>2.53669</c:v>
                </c:pt>
                <c:pt idx="111868">
                  <c:v>2.53671</c:v>
                </c:pt>
                <c:pt idx="111869">
                  <c:v>2.53674</c:v>
                </c:pt>
                <c:pt idx="111870">
                  <c:v>2.53676</c:v>
                </c:pt>
                <c:pt idx="111871">
                  <c:v>2.53678</c:v>
                </c:pt>
                <c:pt idx="111872">
                  <c:v>2.5368</c:v>
                </c:pt>
                <c:pt idx="111873">
                  <c:v>2.53682</c:v>
                </c:pt>
                <c:pt idx="111874">
                  <c:v>2.53685</c:v>
                </c:pt>
                <c:pt idx="111875">
                  <c:v>2.53687</c:v>
                </c:pt>
                <c:pt idx="111876">
                  <c:v>2.53689</c:v>
                </c:pt>
                <c:pt idx="111877">
                  <c:v>2.53692</c:v>
                </c:pt>
                <c:pt idx="111878">
                  <c:v>2.53694</c:v>
                </c:pt>
                <c:pt idx="111879">
                  <c:v>2.53696</c:v>
                </c:pt>
                <c:pt idx="111880">
                  <c:v>2.53698</c:v>
                </c:pt>
                <c:pt idx="111881">
                  <c:v>2.53701</c:v>
                </c:pt>
                <c:pt idx="111882">
                  <c:v>2.53703</c:v>
                </c:pt>
                <c:pt idx="111883">
                  <c:v>2.53705</c:v>
                </c:pt>
                <c:pt idx="111884">
                  <c:v>2.53708</c:v>
                </c:pt>
                <c:pt idx="111885">
                  <c:v>2.5371</c:v>
                </c:pt>
                <c:pt idx="111886">
                  <c:v>2.53712</c:v>
                </c:pt>
                <c:pt idx="111887">
                  <c:v>2.53714</c:v>
                </c:pt>
                <c:pt idx="111888">
                  <c:v>2.53717</c:v>
                </c:pt>
                <c:pt idx="111889">
                  <c:v>2.53719</c:v>
                </c:pt>
                <c:pt idx="111890">
                  <c:v>2.53721</c:v>
                </c:pt>
                <c:pt idx="111891">
                  <c:v>2.53723</c:v>
                </c:pt>
                <c:pt idx="111892">
                  <c:v>2.53726</c:v>
                </c:pt>
                <c:pt idx="111893">
                  <c:v>2.53728</c:v>
                </c:pt>
                <c:pt idx="111894">
                  <c:v>2.5373</c:v>
                </c:pt>
                <c:pt idx="111895">
                  <c:v>2.53732</c:v>
                </c:pt>
                <c:pt idx="111896">
                  <c:v>2.53735</c:v>
                </c:pt>
                <c:pt idx="111897">
                  <c:v>2.53737</c:v>
                </c:pt>
                <c:pt idx="111898">
                  <c:v>2.53739</c:v>
                </c:pt>
                <c:pt idx="111899">
                  <c:v>2.53742</c:v>
                </c:pt>
                <c:pt idx="111900">
                  <c:v>2.53744</c:v>
                </c:pt>
                <c:pt idx="111901">
                  <c:v>2.53746</c:v>
                </c:pt>
                <c:pt idx="111902">
                  <c:v>2.53748</c:v>
                </c:pt>
                <c:pt idx="111903">
                  <c:v>2.53751</c:v>
                </c:pt>
                <c:pt idx="111904">
                  <c:v>2.53753</c:v>
                </c:pt>
                <c:pt idx="111905">
                  <c:v>2.53755</c:v>
                </c:pt>
                <c:pt idx="111906">
                  <c:v>2.53757</c:v>
                </c:pt>
                <c:pt idx="111907">
                  <c:v>2.5376</c:v>
                </c:pt>
                <c:pt idx="111908">
                  <c:v>2.53762</c:v>
                </c:pt>
                <c:pt idx="111909">
                  <c:v>2.53764</c:v>
                </c:pt>
                <c:pt idx="111910">
                  <c:v>2.53766</c:v>
                </c:pt>
                <c:pt idx="111911">
                  <c:v>2.53769</c:v>
                </c:pt>
                <c:pt idx="111912">
                  <c:v>2.53771</c:v>
                </c:pt>
                <c:pt idx="111913">
                  <c:v>2.53773</c:v>
                </c:pt>
                <c:pt idx="111914">
                  <c:v>2.53776</c:v>
                </c:pt>
                <c:pt idx="111915">
                  <c:v>2.53778</c:v>
                </c:pt>
                <c:pt idx="111916">
                  <c:v>2.5378</c:v>
                </c:pt>
                <c:pt idx="111917">
                  <c:v>2.53782</c:v>
                </c:pt>
                <c:pt idx="111918">
                  <c:v>2.53785</c:v>
                </c:pt>
                <c:pt idx="111919">
                  <c:v>2.53787</c:v>
                </c:pt>
                <c:pt idx="111920">
                  <c:v>2.53789</c:v>
                </c:pt>
                <c:pt idx="111921">
                  <c:v>2.53791</c:v>
                </c:pt>
                <c:pt idx="111922">
                  <c:v>2.53794</c:v>
                </c:pt>
                <c:pt idx="111923">
                  <c:v>2.53796</c:v>
                </c:pt>
                <c:pt idx="111924">
                  <c:v>2.53798</c:v>
                </c:pt>
                <c:pt idx="111925">
                  <c:v>2.53801</c:v>
                </c:pt>
                <c:pt idx="111926">
                  <c:v>2.53803</c:v>
                </c:pt>
                <c:pt idx="111927">
                  <c:v>2.53805</c:v>
                </c:pt>
                <c:pt idx="111928">
                  <c:v>2.53807</c:v>
                </c:pt>
                <c:pt idx="111929">
                  <c:v>2.5381</c:v>
                </c:pt>
                <c:pt idx="111930">
                  <c:v>2.53812</c:v>
                </c:pt>
                <c:pt idx="111931">
                  <c:v>2.53814</c:v>
                </c:pt>
                <c:pt idx="111932">
                  <c:v>2.53816</c:v>
                </c:pt>
                <c:pt idx="111933">
                  <c:v>2.53819</c:v>
                </c:pt>
                <c:pt idx="111934">
                  <c:v>2.53821</c:v>
                </c:pt>
                <c:pt idx="111935">
                  <c:v>2.53823</c:v>
                </c:pt>
                <c:pt idx="111936">
                  <c:v>2.53825</c:v>
                </c:pt>
                <c:pt idx="111937">
                  <c:v>2.53828</c:v>
                </c:pt>
                <c:pt idx="111938">
                  <c:v>2.5383</c:v>
                </c:pt>
                <c:pt idx="111939">
                  <c:v>2.53832</c:v>
                </c:pt>
                <c:pt idx="111940">
                  <c:v>2.53835</c:v>
                </c:pt>
                <c:pt idx="111941">
                  <c:v>2.53837</c:v>
                </c:pt>
                <c:pt idx="111942">
                  <c:v>2.53839</c:v>
                </c:pt>
                <c:pt idx="111943">
                  <c:v>2.53841</c:v>
                </c:pt>
                <c:pt idx="111944">
                  <c:v>2.53844</c:v>
                </c:pt>
                <c:pt idx="111945">
                  <c:v>2.53846</c:v>
                </c:pt>
                <c:pt idx="111946">
                  <c:v>2.53848</c:v>
                </c:pt>
                <c:pt idx="111947">
                  <c:v>2.5385</c:v>
                </c:pt>
                <c:pt idx="111948">
                  <c:v>2.53853</c:v>
                </c:pt>
                <c:pt idx="111949">
                  <c:v>2.53855</c:v>
                </c:pt>
                <c:pt idx="111950">
                  <c:v>2.53857</c:v>
                </c:pt>
                <c:pt idx="111951">
                  <c:v>2.53859</c:v>
                </c:pt>
                <c:pt idx="111952">
                  <c:v>2.53862</c:v>
                </c:pt>
                <c:pt idx="111953">
                  <c:v>2.53864</c:v>
                </c:pt>
                <c:pt idx="111954">
                  <c:v>2.53866</c:v>
                </c:pt>
                <c:pt idx="111955">
                  <c:v>2.53869</c:v>
                </c:pt>
                <c:pt idx="111956">
                  <c:v>2.53871</c:v>
                </c:pt>
                <c:pt idx="111957">
                  <c:v>2.53873</c:v>
                </c:pt>
                <c:pt idx="111958">
                  <c:v>2.53875</c:v>
                </c:pt>
                <c:pt idx="111959">
                  <c:v>2.53878</c:v>
                </c:pt>
                <c:pt idx="111960">
                  <c:v>2.5388</c:v>
                </c:pt>
                <c:pt idx="111961">
                  <c:v>2.53882</c:v>
                </c:pt>
                <c:pt idx="111962">
                  <c:v>2.53884</c:v>
                </c:pt>
                <c:pt idx="111963">
                  <c:v>2.53887</c:v>
                </c:pt>
                <c:pt idx="111964">
                  <c:v>2.53889</c:v>
                </c:pt>
                <c:pt idx="111965">
                  <c:v>2.53891</c:v>
                </c:pt>
                <c:pt idx="111966">
                  <c:v>2.53893</c:v>
                </c:pt>
                <c:pt idx="111967">
                  <c:v>2.53896</c:v>
                </c:pt>
                <c:pt idx="111968">
                  <c:v>2.53898</c:v>
                </c:pt>
                <c:pt idx="111969">
                  <c:v>2.539</c:v>
                </c:pt>
                <c:pt idx="111970">
                  <c:v>2.53903</c:v>
                </c:pt>
                <c:pt idx="111971">
                  <c:v>2.53905</c:v>
                </c:pt>
                <c:pt idx="111972">
                  <c:v>2.53907</c:v>
                </c:pt>
                <c:pt idx="111973">
                  <c:v>2.53909</c:v>
                </c:pt>
                <c:pt idx="111974">
                  <c:v>2.53912</c:v>
                </c:pt>
                <c:pt idx="111975">
                  <c:v>2.53914</c:v>
                </c:pt>
                <c:pt idx="111976">
                  <c:v>2.53916</c:v>
                </c:pt>
                <c:pt idx="111977">
                  <c:v>2.53918</c:v>
                </c:pt>
                <c:pt idx="111978">
                  <c:v>2.53921</c:v>
                </c:pt>
                <c:pt idx="111979">
                  <c:v>2.53923</c:v>
                </c:pt>
                <c:pt idx="111980">
                  <c:v>2.53925</c:v>
                </c:pt>
                <c:pt idx="111981">
                  <c:v>2.53927</c:v>
                </c:pt>
                <c:pt idx="111982">
                  <c:v>2.5393</c:v>
                </c:pt>
                <c:pt idx="111983">
                  <c:v>2.53932</c:v>
                </c:pt>
                <c:pt idx="111984">
                  <c:v>2.53934</c:v>
                </c:pt>
                <c:pt idx="111985">
                  <c:v>2.53937</c:v>
                </c:pt>
                <c:pt idx="111986">
                  <c:v>2.53939</c:v>
                </c:pt>
                <c:pt idx="111987">
                  <c:v>2.53941</c:v>
                </c:pt>
                <c:pt idx="111988">
                  <c:v>2.53943</c:v>
                </c:pt>
                <c:pt idx="111989">
                  <c:v>2.53946</c:v>
                </c:pt>
                <c:pt idx="111990">
                  <c:v>2.53948</c:v>
                </c:pt>
                <c:pt idx="111991">
                  <c:v>2.5395</c:v>
                </c:pt>
                <c:pt idx="111992">
                  <c:v>2.53952</c:v>
                </c:pt>
                <c:pt idx="111993">
                  <c:v>2.53955</c:v>
                </c:pt>
                <c:pt idx="111994">
                  <c:v>2.53957</c:v>
                </c:pt>
                <c:pt idx="111995">
                  <c:v>2.53959</c:v>
                </c:pt>
                <c:pt idx="111996">
                  <c:v>2.53961</c:v>
                </c:pt>
                <c:pt idx="111997">
                  <c:v>2.53964</c:v>
                </c:pt>
                <c:pt idx="111998">
                  <c:v>2.53966</c:v>
                </c:pt>
                <c:pt idx="111999">
                  <c:v>2.53968</c:v>
                </c:pt>
                <c:pt idx="112000">
                  <c:v>2.53971</c:v>
                </c:pt>
                <c:pt idx="112001">
                  <c:v>2.53973</c:v>
                </c:pt>
                <c:pt idx="112002">
                  <c:v>2.53975</c:v>
                </c:pt>
                <c:pt idx="112003">
                  <c:v>2.53977</c:v>
                </c:pt>
                <c:pt idx="112004">
                  <c:v>2.5398</c:v>
                </c:pt>
                <c:pt idx="112005">
                  <c:v>2.53982</c:v>
                </c:pt>
                <c:pt idx="112006">
                  <c:v>2.53984</c:v>
                </c:pt>
                <c:pt idx="112007">
                  <c:v>2.53986</c:v>
                </c:pt>
                <c:pt idx="112008">
                  <c:v>2.53989</c:v>
                </c:pt>
                <c:pt idx="112009">
                  <c:v>2.53991</c:v>
                </c:pt>
                <c:pt idx="112010">
                  <c:v>2.53993</c:v>
                </c:pt>
                <c:pt idx="112011">
                  <c:v>2.53995</c:v>
                </c:pt>
                <c:pt idx="112012">
                  <c:v>2.53998</c:v>
                </c:pt>
                <c:pt idx="112013">
                  <c:v>2.54</c:v>
                </c:pt>
                <c:pt idx="112014">
                  <c:v>2.54002</c:v>
                </c:pt>
                <c:pt idx="112015">
                  <c:v>2.54005</c:v>
                </c:pt>
                <c:pt idx="112016">
                  <c:v>2.54007</c:v>
                </c:pt>
                <c:pt idx="112017">
                  <c:v>2.54009</c:v>
                </c:pt>
                <c:pt idx="112018">
                  <c:v>2.54011</c:v>
                </c:pt>
                <c:pt idx="112019">
                  <c:v>2.54014</c:v>
                </c:pt>
                <c:pt idx="112020">
                  <c:v>2.54016</c:v>
                </c:pt>
                <c:pt idx="112021">
                  <c:v>2.54018</c:v>
                </c:pt>
                <c:pt idx="112022">
                  <c:v>2.5402</c:v>
                </c:pt>
                <c:pt idx="112023">
                  <c:v>2.54023</c:v>
                </c:pt>
                <c:pt idx="112024">
                  <c:v>2.54025</c:v>
                </c:pt>
                <c:pt idx="112025">
                  <c:v>2.54027</c:v>
                </c:pt>
                <c:pt idx="112026">
                  <c:v>2.54029</c:v>
                </c:pt>
                <c:pt idx="112027">
                  <c:v>2.54032</c:v>
                </c:pt>
                <c:pt idx="112028">
                  <c:v>2.54034</c:v>
                </c:pt>
                <c:pt idx="112029">
                  <c:v>2.54036</c:v>
                </c:pt>
                <c:pt idx="112030">
                  <c:v>2.54039</c:v>
                </c:pt>
                <c:pt idx="112031">
                  <c:v>2.54041</c:v>
                </c:pt>
                <c:pt idx="112032">
                  <c:v>2.54043</c:v>
                </c:pt>
                <c:pt idx="112033">
                  <c:v>2.54045</c:v>
                </c:pt>
                <c:pt idx="112034">
                  <c:v>2.54048</c:v>
                </c:pt>
                <c:pt idx="112035">
                  <c:v>2.5405</c:v>
                </c:pt>
                <c:pt idx="112036">
                  <c:v>2.54052</c:v>
                </c:pt>
                <c:pt idx="112037">
                  <c:v>2.54054</c:v>
                </c:pt>
                <c:pt idx="112038">
                  <c:v>2.54057</c:v>
                </c:pt>
                <c:pt idx="112039">
                  <c:v>2.54059</c:v>
                </c:pt>
                <c:pt idx="112040">
                  <c:v>2.54061</c:v>
                </c:pt>
                <c:pt idx="112041">
                  <c:v>2.54063</c:v>
                </c:pt>
                <c:pt idx="112042">
                  <c:v>2.54066</c:v>
                </c:pt>
                <c:pt idx="112043">
                  <c:v>2.54068</c:v>
                </c:pt>
                <c:pt idx="112044">
                  <c:v>2.5407</c:v>
                </c:pt>
                <c:pt idx="112045">
                  <c:v>2.54073</c:v>
                </c:pt>
                <c:pt idx="112046">
                  <c:v>2.54075</c:v>
                </c:pt>
                <c:pt idx="112047">
                  <c:v>2.54077</c:v>
                </c:pt>
                <c:pt idx="112048">
                  <c:v>2.54079</c:v>
                </c:pt>
                <c:pt idx="112049">
                  <c:v>2.54082</c:v>
                </c:pt>
                <c:pt idx="112050">
                  <c:v>2.54084</c:v>
                </c:pt>
                <c:pt idx="112051">
                  <c:v>2.54086</c:v>
                </c:pt>
                <c:pt idx="112052">
                  <c:v>2.54088</c:v>
                </c:pt>
                <c:pt idx="112053">
                  <c:v>2.54091</c:v>
                </c:pt>
                <c:pt idx="112054">
                  <c:v>2.54093</c:v>
                </c:pt>
                <c:pt idx="112055">
                  <c:v>2.54095</c:v>
                </c:pt>
                <c:pt idx="112056">
                  <c:v>2.54097</c:v>
                </c:pt>
                <c:pt idx="112057">
                  <c:v>2.541</c:v>
                </c:pt>
                <c:pt idx="112058">
                  <c:v>2.54102</c:v>
                </c:pt>
                <c:pt idx="112059">
                  <c:v>2.54104</c:v>
                </c:pt>
                <c:pt idx="112060">
                  <c:v>2.54107</c:v>
                </c:pt>
                <c:pt idx="112061">
                  <c:v>2.54109</c:v>
                </c:pt>
                <c:pt idx="112062">
                  <c:v>2.54111</c:v>
                </c:pt>
                <c:pt idx="112063">
                  <c:v>2.54113</c:v>
                </c:pt>
                <c:pt idx="112064">
                  <c:v>2.54116</c:v>
                </c:pt>
                <c:pt idx="112065">
                  <c:v>2.54118</c:v>
                </c:pt>
                <c:pt idx="112066">
                  <c:v>2.5412</c:v>
                </c:pt>
                <c:pt idx="112067">
                  <c:v>2.54122</c:v>
                </c:pt>
                <c:pt idx="112068">
                  <c:v>2.54125</c:v>
                </c:pt>
                <c:pt idx="112069">
                  <c:v>2.54127</c:v>
                </c:pt>
                <c:pt idx="112070">
                  <c:v>2.54129</c:v>
                </c:pt>
                <c:pt idx="112071">
                  <c:v>2.54131</c:v>
                </c:pt>
                <c:pt idx="112072">
                  <c:v>2.54134</c:v>
                </c:pt>
                <c:pt idx="112073">
                  <c:v>2.54136</c:v>
                </c:pt>
                <c:pt idx="112074">
                  <c:v>2.54138</c:v>
                </c:pt>
                <c:pt idx="112075">
                  <c:v>2.54141</c:v>
                </c:pt>
                <c:pt idx="112076">
                  <c:v>2.54143</c:v>
                </c:pt>
                <c:pt idx="112077">
                  <c:v>2.54145</c:v>
                </c:pt>
                <c:pt idx="112078">
                  <c:v>2.54147</c:v>
                </c:pt>
                <c:pt idx="112079">
                  <c:v>2.5415</c:v>
                </c:pt>
                <c:pt idx="112080">
                  <c:v>2.54152</c:v>
                </c:pt>
                <c:pt idx="112081">
                  <c:v>2.54154</c:v>
                </c:pt>
                <c:pt idx="112082">
                  <c:v>2.54156</c:v>
                </c:pt>
                <c:pt idx="112083">
                  <c:v>2.54159</c:v>
                </c:pt>
                <c:pt idx="112084">
                  <c:v>2.54161</c:v>
                </c:pt>
                <c:pt idx="112085">
                  <c:v>2.54163</c:v>
                </c:pt>
                <c:pt idx="112086">
                  <c:v>2.54165</c:v>
                </c:pt>
                <c:pt idx="112087">
                  <c:v>2.54168</c:v>
                </c:pt>
                <c:pt idx="112088">
                  <c:v>2.5417</c:v>
                </c:pt>
                <c:pt idx="112089">
                  <c:v>2.54172</c:v>
                </c:pt>
                <c:pt idx="112090">
                  <c:v>2.54175</c:v>
                </c:pt>
                <c:pt idx="112091">
                  <c:v>2.54177</c:v>
                </c:pt>
                <c:pt idx="112092">
                  <c:v>2.54179</c:v>
                </c:pt>
                <c:pt idx="112093">
                  <c:v>2.54181</c:v>
                </c:pt>
                <c:pt idx="112094">
                  <c:v>2.54184</c:v>
                </c:pt>
                <c:pt idx="112095">
                  <c:v>2.54186</c:v>
                </c:pt>
                <c:pt idx="112096">
                  <c:v>2.54188</c:v>
                </c:pt>
                <c:pt idx="112097">
                  <c:v>2.5419</c:v>
                </c:pt>
                <c:pt idx="112098">
                  <c:v>2.54193</c:v>
                </c:pt>
                <c:pt idx="112099">
                  <c:v>2.54195</c:v>
                </c:pt>
                <c:pt idx="112100">
                  <c:v>2.54197</c:v>
                </c:pt>
                <c:pt idx="112101">
                  <c:v>2.542</c:v>
                </c:pt>
                <c:pt idx="112102">
                  <c:v>2.54202</c:v>
                </c:pt>
                <c:pt idx="112103">
                  <c:v>2.54204</c:v>
                </c:pt>
                <c:pt idx="112104">
                  <c:v>2.54206</c:v>
                </c:pt>
                <c:pt idx="112105">
                  <c:v>2.54209</c:v>
                </c:pt>
                <c:pt idx="112106">
                  <c:v>2.54211</c:v>
                </c:pt>
                <c:pt idx="112107">
                  <c:v>2.54213</c:v>
                </c:pt>
                <c:pt idx="112108">
                  <c:v>2.54215</c:v>
                </c:pt>
                <c:pt idx="112109">
                  <c:v>2.54218</c:v>
                </c:pt>
                <c:pt idx="112110">
                  <c:v>2.5422</c:v>
                </c:pt>
                <c:pt idx="112111">
                  <c:v>2.54222</c:v>
                </c:pt>
                <c:pt idx="112112">
                  <c:v>2.54224</c:v>
                </c:pt>
                <c:pt idx="112113">
                  <c:v>2.54227</c:v>
                </c:pt>
                <c:pt idx="112114">
                  <c:v>2.54229</c:v>
                </c:pt>
                <c:pt idx="112115">
                  <c:v>2.54231</c:v>
                </c:pt>
                <c:pt idx="112116">
                  <c:v>2.54234</c:v>
                </c:pt>
                <c:pt idx="112117">
                  <c:v>2.54236</c:v>
                </c:pt>
                <c:pt idx="112118">
                  <c:v>2.54238</c:v>
                </c:pt>
                <c:pt idx="112119">
                  <c:v>2.5424</c:v>
                </c:pt>
                <c:pt idx="112120">
                  <c:v>2.54243</c:v>
                </c:pt>
                <c:pt idx="112121">
                  <c:v>2.54245</c:v>
                </c:pt>
                <c:pt idx="112122">
                  <c:v>2.54247</c:v>
                </c:pt>
                <c:pt idx="112123">
                  <c:v>2.54249</c:v>
                </c:pt>
                <c:pt idx="112124">
                  <c:v>2.54252</c:v>
                </c:pt>
                <c:pt idx="112125">
                  <c:v>2.54254</c:v>
                </c:pt>
                <c:pt idx="112126">
                  <c:v>2.54256</c:v>
                </c:pt>
                <c:pt idx="112127">
                  <c:v>2.54258</c:v>
                </c:pt>
                <c:pt idx="112128">
                  <c:v>2.54261</c:v>
                </c:pt>
                <c:pt idx="112129">
                  <c:v>2.54263</c:v>
                </c:pt>
                <c:pt idx="112130">
                  <c:v>2.54265</c:v>
                </c:pt>
                <c:pt idx="112131">
                  <c:v>2.54268</c:v>
                </c:pt>
                <c:pt idx="112132">
                  <c:v>2.5427</c:v>
                </c:pt>
                <c:pt idx="112133">
                  <c:v>2.54272</c:v>
                </c:pt>
                <c:pt idx="112134">
                  <c:v>2.54274</c:v>
                </c:pt>
                <c:pt idx="112135">
                  <c:v>2.54277</c:v>
                </c:pt>
                <c:pt idx="112136">
                  <c:v>2.54279</c:v>
                </c:pt>
                <c:pt idx="112137">
                  <c:v>2.54281</c:v>
                </c:pt>
                <c:pt idx="112138">
                  <c:v>2.54283</c:v>
                </c:pt>
                <c:pt idx="112139">
                  <c:v>2.54286</c:v>
                </c:pt>
                <c:pt idx="112140">
                  <c:v>2.54288</c:v>
                </c:pt>
                <c:pt idx="112141">
                  <c:v>2.5429</c:v>
                </c:pt>
                <c:pt idx="112142">
                  <c:v>2.54292</c:v>
                </c:pt>
                <c:pt idx="112143">
                  <c:v>2.54295</c:v>
                </c:pt>
                <c:pt idx="112144">
                  <c:v>2.54297</c:v>
                </c:pt>
                <c:pt idx="112145">
                  <c:v>2.54299</c:v>
                </c:pt>
                <c:pt idx="112146">
                  <c:v>2.54302</c:v>
                </c:pt>
                <c:pt idx="112147">
                  <c:v>2.54304</c:v>
                </c:pt>
                <c:pt idx="112148">
                  <c:v>2.54306</c:v>
                </c:pt>
                <c:pt idx="112149">
                  <c:v>2.54308</c:v>
                </c:pt>
                <c:pt idx="112150">
                  <c:v>2.54311</c:v>
                </c:pt>
                <c:pt idx="112151">
                  <c:v>2.54313</c:v>
                </c:pt>
                <c:pt idx="112152">
                  <c:v>2.54315</c:v>
                </c:pt>
                <c:pt idx="112153">
                  <c:v>2.54318</c:v>
                </c:pt>
                <c:pt idx="112154">
                  <c:v>2.5432</c:v>
                </c:pt>
                <c:pt idx="112155">
                  <c:v>2.54322</c:v>
                </c:pt>
                <c:pt idx="112156">
                  <c:v>2.54324</c:v>
                </c:pt>
                <c:pt idx="112157">
                  <c:v>2.54326</c:v>
                </c:pt>
                <c:pt idx="112158">
                  <c:v>2.54329</c:v>
                </c:pt>
                <c:pt idx="112159">
                  <c:v>2.54331</c:v>
                </c:pt>
                <c:pt idx="112160">
                  <c:v>2.54333</c:v>
                </c:pt>
                <c:pt idx="112161">
                  <c:v>2.54336</c:v>
                </c:pt>
                <c:pt idx="112162">
                  <c:v>2.54338</c:v>
                </c:pt>
                <c:pt idx="112163">
                  <c:v>2.5434</c:v>
                </c:pt>
                <c:pt idx="112164">
                  <c:v>2.54342</c:v>
                </c:pt>
                <c:pt idx="112165">
                  <c:v>2.54345</c:v>
                </c:pt>
                <c:pt idx="112166">
                  <c:v>2.54347</c:v>
                </c:pt>
                <c:pt idx="112167">
                  <c:v>2.54349</c:v>
                </c:pt>
                <c:pt idx="112168">
                  <c:v>2.54352</c:v>
                </c:pt>
                <c:pt idx="112169">
                  <c:v>2.54354</c:v>
                </c:pt>
                <c:pt idx="112170">
                  <c:v>2.54356</c:v>
                </c:pt>
                <c:pt idx="112171">
                  <c:v>2.54358</c:v>
                </c:pt>
                <c:pt idx="112172">
                  <c:v>2.5436</c:v>
                </c:pt>
                <c:pt idx="112173">
                  <c:v>2.54363</c:v>
                </c:pt>
                <c:pt idx="112174">
                  <c:v>2.54365</c:v>
                </c:pt>
                <c:pt idx="112175">
                  <c:v>2.54367</c:v>
                </c:pt>
                <c:pt idx="112176">
                  <c:v>2.5437</c:v>
                </c:pt>
                <c:pt idx="112177">
                  <c:v>2.54372</c:v>
                </c:pt>
                <c:pt idx="112178">
                  <c:v>2.54374</c:v>
                </c:pt>
                <c:pt idx="112179">
                  <c:v>2.54376</c:v>
                </c:pt>
                <c:pt idx="112180">
                  <c:v>2.54379</c:v>
                </c:pt>
                <c:pt idx="112181">
                  <c:v>2.54381</c:v>
                </c:pt>
                <c:pt idx="112182">
                  <c:v>2.54383</c:v>
                </c:pt>
                <c:pt idx="112183">
                  <c:v>2.54386</c:v>
                </c:pt>
                <c:pt idx="112184">
                  <c:v>2.54388</c:v>
                </c:pt>
                <c:pt idx="112185">
                  <c:v>2.5439</c:v>
                </c:pt>
                <c:pt idx="112186">
                  <c:v>2.54392</c:v>
                </c:pt>
                <c:pt idx="112187">
                  <c:v>2.54395</c:v>
                </c:pt>
                <c:pt idx="112188">
                  <c:v>2.54397</c:v>
                </c:pt>
                <c:pt idx="112189">
                  <c:v>2.54399</c:v>
                </c:pt>
                <c:pt idx="112190">
                  <c:v>2.54401</c:v>
                </c:pt>
                <c:pt idx="112191">
                  <c:v>2.54404</c:v>
                </c:pt>
                <c:pt idx="112192">
                  <c:v>2.54406</c:v>
                </c:pt>
                <c:pt idx="112193">
                  <c:v>2.54408</c:v>
                </c:pt>
                <c:pt idx="112194">
                  <c:v>2.5441</c:v>
                </c:pt>
                <c:pt idx="112195">
                  <c:v>2.54413</c:v>
                </c:pt>
                <c:pt idx="112196">
                  <c:v>2.54415</c:v>
                </c:pt>
                <c:pt idx="112197">
                  <c:v>2.54417</c:v>
                </c:pt>
                <c:pt idx="112198">
                  <c:v>2.5442</c:v>
                </c:pt>
                <c:pt idx="112199">
                  <c:v>2.54422</c:v>
                </c:pt>
                <c:pt idx="112200">
                  <c:v>2.54424</c:v>
                </c:pt>
                <c:pt idx="112201">
                  <c:v>2.54426</c:v>
                </c:pt>
                <c:pt idx="112202">
                  <c:v>2.54429</c:v>
                </c:pt>
                <c:pt idx="112203">
                  <c:v>2.54431</c:v>
                </c:pt>
                <c:pt idx="112204">
                  <c:v>2.54433</c:v>
                </c:pt>
                <c:pt idx="112205">
                  <c:v>2.54435</c:v>
                </c:pt>
                <c:pt idx="112206">
                  <c:v>2.54438</c:v>
                </c:pt>
                <c:pt idx="112207">
                  <c:v>2.5444</c:v>
                </c:pt>
                <c:pt idx="112208">
                  <c:v>2.54442</c:v>
                </c:pt>
                <c:pt idx="112209">
                  <c:v>2.54444</c:v>
                </c:pt>
                <c:pt idx="112210">
                  <c:v>2.54447</c:v>
                </c:pt>
                <c:pt idx="112211">
                  <c:v>2.54449</c:v>
                </c:pt>
                <c:pt idx="112212">
                  <c:v>2.54451</c:v>
                </c:pt>
                <c:pt idx="112213">
                  <c:v>2.54454</c:v>
                </c:pt>
                <c:pt idx="112214">
                  <c:v>2.54456</c:v>
                </c:pt>
                <c:pt idx="112215">
                  <c:v>2.54458</c:v>
                </c:pt>
                <c:pt idx="112216">
                  <c:v>2.5446</c:v>
                </c:pt>
                <c:pt idx="112217">
                  <c:v>2.54463</c:v>
                </c:pt>
                <c:pt idx="112218">
                  <c:v>2.54465</c:v>
                </c:pt>
                <c:pt idx="112219">
                  <c:v>2.54467</c:v>
                </c:pt>
                <c:pt idx="112220">
                  <c:v>2.54469</c:v>
                </c:pt>
                <c:pt idx="112221">
                  <c:v>2.54472</c:v>
                </c:pt>
                <c:pt idx="112222">
                  <c:v>2.54474</c:v>
                </c:pt>
                <c:pt idx="112223">
                  <c:v>2.54476</c:v>
                </c:pt>
                <c:pt idx="112224">
                  <c:v>2.54479</c:v>
                </c:pt>
                <c:pt idx="112225">
                  <c:v>2.54481</c:v>
                </c:pt>
                <c:pt idx="112226">
                  <c:v>2.54483</c:v>
                </c:pt>
                <c:pt idx="112227">
                  <c:v>2.54485</c:v>
                </c:pt>
                <c:pt idx="112228">
                  <c:v>2.54488</c:v>
                </c:pt>
                <c:pt idx="112229">
                  <c:v>2.5449</c:v>
                </c:pt>
                <c:pt idx="112230">
                  <c:v>2.54492</c:v>
                </c:pt>
                <c:pt idx="112231">
                  <c:v>2.54494</c:v>
                </c:pt>
                <c:pt idx="112232">
                  <c:v>2.54497</c:v>
                </c:pt>
                <c:pt idx="112233">
                  <c:v>2.54499</c:v>
                </c:pt>
                <c:pt idx="112234">
                  <c:v>2.54501</c:v>
                </c:pt>
                <c:pt idx="112235">
                  <c:v>2.54503</c:v>
                </c:pt>
                <c:pt idx="112236">
                  <c:v>2.54506</c:v>
                </c:pt>
                <c:pt idx="112237">
                  <c:v>2.54508</c:v>
                </c:pt>
                <c:pt idx="112238">
                  <c:v>2.5451</c:v>
                </c:pt>
                <c:pt idx="112239">
                  <c:v>2.54513</c:v>
                </c:pt>
                <c:pt idx="112240">
                  <c:v>2.54515</c:v>
                </c:pt>
                <c:pt idx="112241">
                  <c:v>2.54517</c:v>
                </c:pt>
                <c:pt idx="112242">
                  <c:v>2.54519</c:v>
                </c:pt>
                <c:pt idx="112243">
                  <c:v>2.54521</c:v>
                </c:pt>
                <c:pt idx="112244">
                  <c:v>2.54524</c:v>
                </c:pt>
                <c:pt idx="112245">
                  <c:v>2.54526</c:v>
                </c:pt>
                <c:pt idx="112246">
                  <c:v>2.54528</c:v>
                </c:pt>
                <c:pt idx="112247">
                  <c:v>2.54531</c:v>
                </c:pt>
                <c:pt idx="112248">
                  <c:v>2.54533</c:v>
                </c:pt>
                <c:pt idx="112249">
                  <c:v>2.54535</c:v>
                </c:pt>
                <c:pt idx="112250">
                  <c:v>2.54537</c:v>
                </c:pt>
                <c:pt idx="112251">
                  <c:v>2.5454</c:v>
                </c:pt>
                <c:pt idx="112252">
                  <c:v>2.54542</c:v>
                </c:pt>
                <c:pt idx="112253">
                  <c:v>2.54544</c:v>
                </c:pt>
                <c:pt idx="112254">
                  <c:v>2.54547</c:v>
                </c:pt>
                <c:pt idx="112255">
                  <c:v>2.54549</c:v>
                </c:pt>
                <c:pt idx="112256">
                  <c:v>2.54551</c:v>
                </c:pt>
                <c:pt idx="112257">
                  <c:v>2.54553</c:v>
                </c:pt>
                <c:pt idx="112258">
                  <c:v>2.54556</c:v>
                </c:pt>
                <c:pt idx="112259">
                  <c:v>2.54558</c:v>
                </c:pt>
                <c:pt idx="112260">
                  <c:v>2.5456</c:v>
                </c:pt>
                <c:pt idx="112261">
                  <c:v>2.54562</c:v>
                </c:pt>
                <c:pt idx="112262">
                  <c:v>2.54565</c:v>
                </c:pt>
                <c:pt idx="112263">
                  <c:v>2.54567</c:v>
                </c:pt>
                <c:pt idx="112264">
                  <c:v>2.54569</c:v>
                </c:pt>
                <c:pt idx="112265">
                  <c:v>2.54571</c:v>
                </c:pt>
                <c:pt idx="112266">
                  <c:v>2.54574</c:v>
                </c:pt>
                <c:pt idx="112267">
                  <c:v>2.54576</c:v>
                </c:pt>
                <c:pt idx="112268">
                  <c:v>2.54578</c:v>
                </c:pt>
                <c:pt idx="112269">
                  <c:v>2.54581</c:v>
                </c:pt>
                <c:pt idx="112270">
                  <c:v>2.54583</c:v>
                </c:pt>
                <c:pt idx="112271">
                  <c:v>2.54585</c:v>
                </c:pt>
                <c:pt idx="112272">
                  <c:v>2.54587</c:v>
                </c:pt>
                <c:pt idx="112273">
                  <c:v>2.5459</c:v>
                </c:pt>
                <c:pt idx="112274">
                  <c:v>2.54592</c:v>
                </c:pt>
                <c:pt idx="112275">
                  <c:v>2.54594</c:v>
                </c:pt>
                <c:pt idx="112276">
                  <c:v>2.54596</c:v>
                </c:pt>
                <c:pt idx="112277">
                  <c:v>2.54599</c:v>
                </c:pt>
                <c:pt idx="112278">
                  <c:v>2.54601</c:v>
                </c:pt>
                <c:pt idx="112279">
                  <c:v>2.54603</c:v>
                </c:pt>
                <c:pt idx="112280">
                  <c:v>2.54605</c:v>
                </c:pt>
                <c:pt idx="112281">
                  <c:v>2.54608</c:v>
                </c:pt>
                <c:pt idx="112282">
                  <c:v>2.5461</c:v>
                </c:pt>
                <c:pt idx="112283">
                  <c:v>2.54612</c:v>
                </c:pt>
                <c:pt idx="112284">
                  <c:v>2.54615</c:v>
                </c:pt>
                <c:pt idx="112285">
                  <c:v>2.54617</c:v>
                </c:pt>
                <c:pt idx="112286">
                  <c:v>2.54619</c:v>
                </c:pt>
                <c:pt idx="112287">
                  <c:v>2.54621</c:v>
                </c:pt>
                <c:pt idx="112288">
                  <c:v>2.54624</c:v>
                </c:pt>
                <c:pt idx="112289">
                  <c:v>2.54626</c:v>
                </c:pt>
                <c:pt idx="112290">
                  <c:v>2.54628</c:v>
                </c:pt>
                <c:pt idx="112291">
                  <c:v>2.5463</c:v>
                </c:pt>
                <c:pt idx="112292">
                  <c:v>2.54633</c:v>
                </c:pt>
                <c:pt idx="112293">
                  <c:v>2.54635</c:v>
                </c:pt>
                <c:pt idx="112294">
                  <c:v>2.54637</c:v>
                </c:pt>
                <c:pt idx="112295">
                  <c:v>2.54639</c:v>
                </c:pt>
                <c:pt idx="112296">
                  <c:v>2.54642</c:v>
                </c:pt>
                <c:pt idx="112297">
                  <c:v>2.54644</c:v>
                </c:pt>
                <c:pt idx="112298">
                  <c:v>2.54646</c:v>
                </c:pt>
                <c:pt idx="112299">
                  <c:v>2.54649</c:v>
                </c:pt>
                <c:pt idx="112300">
                  <c:v>2.54651</c:v>
                </c:pt>
                <c:pt idx="112301">
                  <c:v>2.54653</c:v>
                </c:pt>
                <c:pt idx="112302">
                  <c:v>2.54655</c:v>
                </c:pt>
                <c:pt idx="112303">
                  <c:v>2.54658</c:v>
                </c:pt>
                <c:pt idx="112304">
                  <c:v>2.5466</c:v>
                </c:pt>
                <c:pt idx="112305">
                  <c:v>2.54662</c:v>
                </c:pt>
                <c:pt idx="112306">
                  <c:v>2.54664</c:v>
                </c:pt>
                <c:pt idx="112307">
                  <c:v>2.54667</c:v>
                </c:pt>
                <c:pt idx="112308">
                  <c:v>2.54669</c:v>
                </c:pt>
                <c:pt idx="112309">
                  <c:v>2.54671</c:v>
                </c:pt>
                <c:pt idx="112310">
                  <c:v>2.54673</c:v>
                </c:pt>
                <c:pt idx="112311">
                  <c:v>2.54676</c:v>
                </c:pt>
                <c:pt idx="112312">
                  <c:v>2.54678</c:v>
                </c:pt>
                <c:pt idx="112313">
                  <c:v>2.5468</c:v>
                </c:pt>
                <c:pt idx="112314">
                  <c:v>2.54683</c:v>
                </c:pt>
                <c:pt idx="112315">
                  <c:v>2.54685</c:v>
                </c:pt>
                <c:pt idx="112316">
                  <c:v>2.54687</c:v>
                </c:pt>
                <c:pt idx="112317">
                  <c:v>2.54689</c:v>
                </c:pt>
                <c:pt idx="112318">
                  <c:v>2.54692</c:v>
                </c:pt>
                <c:pt idx="112319">
                  <c:v>2.54694</c:v>
                </c:pt>
                <c:pt idx="112320">
                  <c:v>2.54696</c:v>
                </c:pt>
                <c:pt idx="112321">
                  <c:v>2.54698</c:v>
                </c:pt>
                <c:pt idx="112322">
                  <c:v>2.54701</c:v>
                </c:pt>
                <c:pt idx="112323">
                  <c:v>2.54703</c:v>
                </c:pt>
                <c:pt idx="112324">
                  <c:v>2.54705</c:v>
                </c:pt>
                <c:pt idx="112325">
                  <c:v>2.54707</c:v>
                </c:pt>
                <c:pt idx="112326">
                  <c:v>2.5471</c:v>
                </c:pt>
                <c:pt idx="112327">
                  <c:v>2.54712</c:v>
                </c:pt>
                <c:pt idx="112328">
                  <c:v>2.54714</c:v>
                </c:pt>
                <c:pt idx="112329">
                  <c:v>2.54717</c:v>
                </c:pt>
                <c:pt idx="112330">
                  <c:v>2.54719</c:v>
                </c:pt>
                <c:pt idx="112331">
                  <c:v>2.54721</c:v>
                </c:pt>
                <c:pt idx="112332">
                  <c:v>2.54723</c:v>
                </c:pt>
                <c:pt idx="112333">
                  <c:v>2.54726</c:v>
                </c:pt>
                <c:pt idx="112334">
                  <c:v>2.54728</c:v>
                </c:pt>
                <c:pt idx="112335">
                  <c:v>2.5473</c:v>
                </c:pt>
                <c:pt idx="112336">
                  <c:v>2.54732</c:v>
                </c:pt>
                <c:pt idx="112337">
                  <c:v>2.54735</c:v>
                </c:pt>
                <c:pt idx="112338">
                  <c:v>2.54737</c:v>
                </c:pt>
                <c:pt idx="112339">
                  <c:v>2.54739</c:v>
                </c:pt>
                <c:pt idx="112340">
                  <c:v>2.54741</c:v>
                </c:pt>
                <c:pt idx="112341">
                  <c:v>2.54744</c:v>
                </c:pt>
                <c:pt idx="112342">
                  <c:v>2.54746</c:v>
                </c:pt>
                <c:pt idx="112343">
                  <c:v>2.54748</c:v>
                </c:pt>
                <c:pt idx="112344">
                  <c:v>2.54751</c:v>
                </c:pt>
                <c:pt idx="112345">
                  <c:v>2.54753</c:v>
                </c:pt>
                <c:pt idx="112346">
                  <c:v>2.54755</c:v>
                </c:pt>
                <c:pt idx="112347">
                  <c:v>2.54757</c:v>
                </c:pt>
                <c:pt idx="112348">
                  <c:v>2.5476</c:v>
                </c:pt>
                <c:pt idx="112349">
                  <c:v>2.54762</c:v>
                </c:pt>
                <c:pt idx="112350">
                  <c:v>2.54764</c:v>
                </c:pt>
                <c:pt idx="112351">
                  <c:v>2.54766</c:v>
                </c:pt>
                <c:pt idx="112352">
                  <c:v>2.54769</c:v>
                </c:pt>
                <c:pt idx="112353">
                  <c:v>2.54771</c:v>
                </c:pt>
                <c:pt idx="112354">
                  <c:v>2.54773</c:v>
                </c:pt>
                <c:pt idx="112355">
                  <c:v>2.54775</c:v>
                </c:pt>
                <c:pt idx="112356">
                  <c:v>2.54778</c:v>
                </c:pt>
                <c:pt idx="112357">
                  <c:v>2.5478</c:v>
                </c:pt>
                <c:pt idx="112358">
                  <c:v>2.54782</c:v>
                </c:pt>
                <c:pt idx="112359">
                  <c:v>2.54785</c:v>
                </c:pt>
                <c:pt idx="112360">
                  <c:v>2.54787</c:v>
                </c:pt>
                <c:pt idx="112361">
                  <c:v>2.54789</c:v>
                </c:pt>
                <c:pt idx="112362">
                  <c:v>2.54791</c:v>
                </c:pt>
                <c:pt idx="112363">
                  <c:v>2.54794</c:v>
                </c:pt>
                <c:pt idx="112364">
                  <c:v>2.54796</c:v>
                </c:pt>
                <c:pt idx="112365">
                  <c:v>2.54798</c:v>
                </c:pt>
                <c:pt idx="112366">
                  <c:v>2.548</c:v>
                </c:pt>
                <c:pt idx="112367">
                  <c:v>2.54803</c:v>
                </c:pt>
                <c:pt idx="112368">
                  <c:v>2.54805</c:v>
                </c:pt>
                <c:pt idx="112369">
                  <c:v>2.54807</c:v>
                </c:pt>
                <c:pt idx="112370">
                  <c:v>2.54809</c:v>
                </c:pt>
                <c:pt idx="112371">
                  <c:v>2.54812</c:v>
                </c:pt>
                <c:pt idx="112372">
                  <c:v>2.54814</c:v>
                </c:pt>
                <c:pt idx="112373">
                  <c:v>2.54816</c:v>
                </c:pt>
                <c:pt idx="112374">
                  <c:v>2.54819</c:v>
                </c:pt>
                <c:pt idx="112375">
                  <c:v>2.54821</c:v>
                </c:pt>
                <c:pt idx="112376">
                  <c:v>2.54823</c:v>
                </c:pt>
                <c:pt idx="112377">
                  <c:v>2.54825</c:v>
                </c:pt>
                <c:pt idx="112378">
                  <c:v>2.54828</c:v>
                </c:pt>
                <c:pt idx="112379">
                  <c:v>2.5483</c:v>
                </c:pt>
                <c:pt idx="112380">
                  <c:v>2.54832</c:v>
                </c:pt>
                <c:pt idx="112381">
                  <c:v>2.54834</c:v>
                </c:pt>
                <c:pt idx="112382">
                  <c:v>2.54837</c:v>
                </c:pt>
                <c:pt idx="112383">
                  <c:v>2.54839</c:v>
                </c:pt>
                <c:pt idx="112384">
                  <c:v>2.54841</c:v>
                </c:pt>
                <c:pt idx="112385">
                  <c:v>2.54844</c:v>
                </c:pt>
                <c:pt idx="112386">
                  <c:v>2.54846</c:v>
                </c:pt>
                <c:pt idx="112387">
                  <c:v>2.54848</c:v>
                </c:pt>
                <c:pt idx="112388">
                  <c:v>2.5485</c:v>
                </c:pt>
                <c:pt idx="112389">
                  <c:v>2.54853</c:v>
                </c:pt>
                <c:pt idx="112390">
                  <c:v>2.54855</c:v>
                </c:pt>
                <c:pt idx="112391">
                  <c:v>2.54857</c:v>
                </c:pt>
                <c:pt idx="112392">
                  <c:v>2.54859</c:v>
                </c:pt>
                <c:pt idx="112393">
                  <c:v>2.54862</c:v>
                </c:pt>
                <c:pt idx="112394">
                  <c:v>2.54864</c:v>
                </c:pt>
                <c:pt idx="112395">
                  <c:v>2.54866</c:v>
                </c:pt>
                <c:pt idx="112396">
                  <c:v>2.54868</c:v>
                </c:pt>
                <c:pt idx="112397">
                  <c:v>2.54871</c:v>
                </c:pt>
                <c:pt idx="112398">
                  <c:v>2.54873</c:v>
                </c:pt>
                <c:pt idx="112399">
                  <c:v>2.54875</c:v>
                </c:pt>
                <c:pt idx="112400">
                  <c:v>2.54878</c:v>
                </c:pt>
                <c:pt idx="112401">
                  <c:v>2.5488</c:v>
                </c:pt>
                <c:pt idx="112402">
                  <c:v>2.54882</c:v>
                </c:pt>
                <c:pt idx="112403">
                  <c:v>2.54884</c:v>
                </c:pt>
                <c:pt idx="112404">
                  <c:v>2.54887</c:v>
                </c:pt>
                <c:pt idx="112405">
                  <c:v>2.54889</c:v>
                </c:pt>
                <c:pt idx="112406">
                  <c:v>2.54891</c:v>
                </c:pt>
                <c:pt idx="112407">
                  <c:v>2.54893</c:v>
                </c:pt>
                <c:pt idx="112408">
                  <c:v>2.54896</c:v>
                </c:pt>
                <c:pt idx="112409">
                  <c:v>2.54898</c:v>
                </c:pt>
                <c:pt idx="112410">
                  <c:v>2.549</c:v>
                </c:pt>
                <c:pt idx="112411">
                  <c:v>2.54902</c:v>
                </c:pt>
                <c:pt idx="112412">
                  <c:v>2.54905</c:v>
                </c:pt>
                <c:pt idx="112413">
                  <c:v>2.54907</c:v>
                </c:pt>
                <c:pt idx="112414">
                  <c:v>2.54909</c:v>
                </c:pt>
                <c:pt idx="112415">
                  <c:v>2.54912</c:v>
                </c:pt>
                <c:pt idx="112416">
                  <c:v>2.54914</c:v>
                </c:pt>
                <c:pt idx="112417">
                  <c:v>2.54916</c:v>
                </c:pt>
                <c:pt idx="112418">
                  <c:v>2.54918</c:v>
                </c:pt>
                <c:pt idx="112419">
                  <c:v>2.54921</c:v>
                </c:pt>
                <c:pt idx="112420">
                  <c:v>2.54923</c:v>
                </c:pt>
                <c:pt idx="112421">
                  <c:v>2.54925</c:v>
                </c:pt>
                <c:pt idx="112422">
                  <c:v>2.54927</c:v>
                </c:pt>
                <c:pt idx="112423">
                  <c:v>2.5493</c:v>
                </c:pt>
                <c:pt idx="112424">
                  <c:v>2.54932</c:v>
                </c:pt>
                <c:pt idx="112425">
                  <c:v>2.54934</c:v>
                </c:pt>
                <c:pt idx="112426">
                  <c:v>2.54936</c:v>
                </c:pt>
                <c:pt idx="112427">
                  <c:v>2.54939</c:v>
                </c:pt>
                <c:pt idx="112428">
                  <c:v>2.54941</c:v>
                </c:pt>
                <c:pt idx="112429">
                  <c:v>2.54943</c:v>
                </c:pt>
                <c:pt idx="112430">
                  <c:v>2.54946</c:v>
                </c:pt>
                <c:pt idx="112431">
                  <c:v>2.54948</c:v>
                </c:pt>
                <c:pt idx="112432">
                  <c:v>2.5495</c:v>
                </c:pt>
                <c:pt idx="112433">
                  <c:v>2.54952</c:v>
                </c:pt>
                <c:pt idx="112434">
                  <c:v>2.54955</c:v>
                </c:pt>
                <c:pt idx="112435">
                  <c:v>2.54957</c:v>
                </c:pt>
                <c:pt idx="112436">
                  <c:v>2.54959</c:v>
                </c:pt>
                <c:pt idx="112437">
                  <c:v>2.54962</c:v>
                </c:pt>
                <c:pt idx="112438">
                  <c:v>2.54964</c:v>
                </c:pt>
                <c:pt idx="112439">
                  <c:v>2.54966</c:v>
                </c:pt>
                <c:pt idx="112440">
                  <c:v>2.54968</c:v>
                </c:pt>
                <c:pt idx="112441">
                  <c:v>2.5497</c:v>
                </c:pt>
                <c:pt idx="112442">
                  <c:v>2.54973</c:v>
                </c:pt>
                <c:pt idx="112443">
                  <c:v>2.54975</c:v>
                </c:pt>
                <c:pt idx="112444">
                  <c:v>2.54977</c:v>
                </c:pt>
                <c:pt idx="112445">
                  <c:v>2.5498</c:v>
                </c:pt>
                <c:pt idx="112446">
                  <c:v>2.54982</c:v>
                </c:pt>
                <c:pt idx="112447">
                  <c:v>2.54984</c:v>
                </c:pt>
                <c:pt idx="112448">
                  <c:v>2.54986</c:v>
                </c:pt>
                <c:pt idx="112449">
                  <c:v>2.54989</c:v>
                </c:pt>
                <c:pt idx="112450">
                  <c:v>2.54991</c:v>
                </c:pt>
                <c:pt idx="112451">
                  <c:v>2.54993</c:v>
                </c:pt>
                <c:pt idx="112452">
                  <c:v>2.54996</c:v>
                </c:pt>
                <c:pt idx="112453">
                  <c:v>2.54998</c:v>
                </c:pt>
                <c:pt idx="112454">
                  <c:v>2.55</c:v>
                </c:pt>
                <c:pt idx="112455">
                  <c:v>2.55002</c:v>
                </c:pt>
                <c:pt idx="112456">
                  <c:v>2.55004</c:v>
                </c:pt>
                <c:pt idx="112457">
                  <c:v>2.55007</c:v>
                </c:pt>
                <c:pt idx="112458">
                  <c:v>2.55009</c:v>
                </c:pt>
                <c:pt idx="112459">
                  <c:v>2.55011</c:v>
                </c:pt>
                <c:pt idx="112460">
                  <c:v>2.55014</c:v>
                </c:pt>
                <c:pt idx="112461">
                  <c:v>2.55016</c:v>
                </c:pt>
                <c:pt idx="112462">
                  <c:v>2.55018</c:v>
                </c:pt>
                <c:pt idx="112463">
                  <c:v>2.5502</c:v>
                </c:pt>
                <c:pt idx="112464">
                  <c:v>2.55023</c:v>
                </c:pt>
                <c:pt idx="112465">
                  <c:v>2.55025</c:v>
                </c:pt>
                <c:pt idx="112466">
                  <c:v>2.55027</c:v>
                </c:pt>
                <c:pt idx="112467">
                  <c:v>2.5503</c:v>
                </c:pt>
                <c:pt idx="112468">
                  <c:v>2.55032</c:v>
                </c:pt>
                <c:pt idx="112469">
                  <c:v>2.55034</c:v>
                </c:pt>
                <c:pt idx="112470">
                  <c:v>2.55036</c:v>
                </c:pt>
                <c:pt idx="112471">
                  <c:v>2.55038</c:v>
                </c:pt>
                <c:pt idx="112472">
                  <c:v>2.55041</c:v>
                </c:pt>
                <c:pt idx="112473">
                  <c:v>2.55043</c:v>
                </c:pt>
                <c:pt idx="112474">
                  <c:v>2.55045</c:v>
                </c:pt>
                <c:pt idx="112475">
                  <c:v>2.55048</c:v>
                </c:pt>
                <c:pt idx="112476">
                  <c:v>2.5505</c:v>
                </c:pt>
                <c:pt idx="112477">
                  <c:v>2.55052</c:v>
                </c:pt>
                <c:pt idx="112478">
                  <c:v>2.55054</c:v>
                </c:pt>
                <c:pt idx="112479">
                  <c:v>2.55057</c:v>
                </c:pt>
                <c:pt idx="112480">
                  <c:v>2.55059</c:v>
                </c:pt>
                <c:pt idx="112481">
                  <c:v>2.55061</c:v>
                </c:pt>
                <c:pt idx="112482">
                  <c:v>2.55064</c:v>
                </c:pt>
                <c:pt idx="112483">
                  <c:v>2.55066</c:v>
                </c:pt>
                <c:pt idx="112484">
                  <c:v>2.55068</c:v>
                </c:pt>
                <c:pt idx="112485">
                  <c:v>2.5507</c:v>
                </c:pt>
                <c:pt idx="112486">
                  <c:v>2.55073</c:v>
                </c:pt>
                <c:pt idx="112487">
                  <c:v>2.55075</c:v>
                </c:pt>
                <c:pt idx="112488">
                  <c:v>2.55077</c:v>
                </c:pt>
                <c:pt idx="112489">
                  <c:v>2.55079</c:v>
                </c:pt>
                <c:pt idx="112490">
                  <c:v>2.55082</c:v>
                </c:pt>
                <c:pt idx="112491">
                  <c:v>2.55084</c:v>
                </c:pt>
                <c:pt idx="112492">
                  <c:v>2.55086</c:v>
                </c:pt>
                <c:pt idx="112493">
                  <c:v>2.55088</c:v>
                </c:pt>
                <c:pt idx="112494">
                  <c:v>2.55091</c:v>
                </c:pt>
                <c:pt idx="112495">
                  <c:v>2.55093</c:v>
                </c:pt>
                <c:pt idx="112496">
                  <c:v>2.55095</c:v>
                </c:pt>
                <c:pt idx="112497">
                  <c:v>2.55098</c:v>
                </c:pt>
                <c:pt idx="112498">
                  <c:v>2.551</c:v>
                </c:pt>
                <c:pt idx="112499">
                  <c:v>2.55102</c:v>
                </c:pt>
                <c:pt idx="112500">
                  <c:v>2.55104</c:v>
                </c:pt>
                <c:pt idx="112501">
                  <c:v>2.55107</c:v>
                </c:pt>
                <c:pt idx="112502">
                  <c:v>2.55109</c:v>
                </c:pt>
                <c:pt idx="112503">
                  <c:v>2.55111</c:v>
                </c:pt>
                <c:pt idx="112504">
                  <c:v>2.55113</c:v>
                </c:pt>
                <c:pt idx="112505">
                  <c:v>2.55116</c:v>
                </c:pt>
                <c:pt idx="112506">
                  <c:v>2.55118</c:v>
                </c:pt>
                <c:pt idx="112507">
                  <c:v>2.5512</c:v>
                </c:pt>
                <c:pt idx="112508">
                  <c:v>2.55122</c:v>
                </c:pt>
                <c:pt idx="112509">
                  <c:v>2.55125</c:v>
                </c:pt>
                <c:pt idx="112510">
                  <c:v>2.55127</c:v>
                </c:pt>
                <c:pt idx="112511">
                  <c:v>2.55129</c:v>
                </c:pt>
                <c:pt idx="112512">
                  <c:v>2.55132</c:v>
                </c:pt>
                <c:pt idx="112513">
                  <c:v>2.55134</c:v>
                </c:pt>
                <c:pt idx="112514">
                  <c:v>2.55136</c:v>
                </c:pt>
                <c:pt idx="112515">
                  <c:v>2.55138</c:v>
                </c:pt>
                <c:pt idx="112516">
                  <c:v>2.55141</c:v>
                </c:pt>
                <c:pt idx="112517">
                  <c:v>2.55143</c:v>
                </c:pt>
                <c:pt idx="112518">
                  <c:v>2.55145</c:v>
                </c:pt>
                <c:pt idx="112519">
                  <c:v>2.55147</c:v>
                </c:pt>
                <c:pt idx="112520">
                  <c:v>2.5515</c:v>
                </c:pt>
                <c:pt idx="112521">
                  <c:v>2.55152</c:v>
                </c:pt>
                <c:pt idx="112522">
                  <c:v>2.55154</c:v>
                </c:pt>
                <c:pt idx="112523">
                  <c:v>2.55157</c:v>
                </c:pt>
                <c:pt idx="112524">
                  <c:v>2.55159</c:v>
                </c:pt>
                <c:pt idx="112525">
                  <c:v>2.55161</c:v>
                </c:pt>
                <c:pt idx="112526">
                  <c:v>2.55163</c:v>
                </c:pt>
                <c:pt idx="112527">
                  <c:v>2.55165</c:v>
                </c:pt>
                <c:pt idx="112528">
                  <c:v>2.55168</c:v>
                </c:pt>
                <c:pt idx="112529">
                  <c:v>2.5517</c:v>
                </c:pt>
                <c:pt idx="112530">
                  <c:v>2.55172</c:v>
                </c:pt>
                <c:pt idx="112531">
                  <c:v>2.55175</c:v>
                </c:pt>
                <c:pt idx="112532">
                  <c:v>2.55177</c:v>
                </c:pt>
                <c:pt idx="112533">
                  <c:v>2.55179</c:v>
                </c:pt>
                <c:pt idx="112534">
                  <c:v>2.55181</c:v>
                </c:pt>
                <c:pt idx="112535">
                  <c:v>2.55184</c:v>
                </c:pt>
                <c:pt idx="112536">
                  <c:v>2.55186</c:v>
                </c:pt>
                <c:pt idx="112537">
                  <c:v>2.55188</c:v>
                </c:pt>
                <c:pt idx="112538">
                  <c:v>2.55191</c:v>
                </c:pt>
                <c:pt idx="112539">
                  <c:v>2.55193</c:v>
                </c:pt>
                <c:pt idx="112540">
                  <c:v>2.55195</c:v>
                </c:pt>
                <c:pt idx="112541">
                  <c:v>2.55197</c:v>
                </c:pt>
                <c:pt idx="112542">
                  <c:v>2.55199</c:v>
                </c:pt>
                <c:pt idx="112543">
                  <c:v>2.55202</c:v>
                </c:pt>
                <c:pt idx="112544">
                  <c:v>2.55204</c:v>
                </c:pt>
                <c:pt idx="112545">
                  <c:v>2.55206</c:v>
                </c:pt>
                <c:pt idx="112546">
                  <c:v>2.55209</c:v>
                </c:pt>
                <c:pt idx="112547">
                  <c:v>2.55211</c:v>
                </c:pt>
                <c:pt idx="112548">
                  <c:v>2.55213</c:v>
                </c:pt>
                <c:pt idx="112549">
                  <c:v>2.55215</c:v>
                </c:pt>
                <c:pt idx="112550">
                  <c:v>2.55218</c:v>
                </c:pt>
                <c:pt idx="112551">
                  <c:v>2.5522</c:v>
                </c:pt>
                <c:pt idx="112552">
                  <c:v>2.55222</c:v>
                </c:pt>
                <c:pt idx="112553">
                  <c:v>2.55225</c:v>
                </c:pt>
                <c:pt idx="112554">
                  <c:v>2.55227</c:v>
                </c:pt>
                <c:pt idx="112555">
                  <c:v>2.55229</c:v>
                </c:pt>
                <c:pt idx="112556">
                  <c:v>2.55231</c:v>
                </c:pt>
                <c:pt idx="112557">
                  <c:v>2.55234</c:v>
                </c:pt>
                <c:pt idx="112558">
                  <c:v>2.55236</c:v>
                </c:pt>
                <c:pt idx="112559">
                  <c:v>2.55238</c:v>
                </c:pt>
                <c:pt idx="112560">
                  <c:v>2.5524</c:v>
                </c:pt>
                <c:pt idx="112561">
                  <c:v>2.55243</c:v>
                </c:pt>
                <c:pt idx="112562">
                  <c:v>2.55245</c:v>
                </c:pt>
                <c:pt idx="112563">
                  <c:v>2.55247</c:v>
                </c:pt>
                <c:pt idx="112564">
                  <c:v>2.55249</c:v>
                </c:pt>
                <c:pt idx="112565">
                  <c:v>2.55252</c:v>
                </c:pt>
                <c:pt idx="112566">
                  <c:v>2.55254</c:v>
                </c:pt>
                <c:pt idx="112567">
                  <c:v>2.55256</c:v>
                </c:pt>
                <c:pt idx="112568">
                  <c:v>2.55259</c:v>
                </c:pt>
                <c:pt idx="112569">
                  <c:v>2.55261</c:v>
                </c:pt>
                <c:pt idx="112570">
                  <c:v>2.55263</c:v>
                </c:pt>
                <c:pt idx="112571">
                  <c:v>2.55265</c:v>
                </c:pt>
                <c:pt idx="112572">
                  <c:v>2.55268</c:v>
                </c:pt>
                <c:pt idx="112573">
                  <c:v>2.5527</c:v>
                </c:pt>
                <c:pt idx="112574">
                  <c:v>2.55272</c:v>
                </c:pt>
                <c:pt idx="112575">
                  <c:v>2.55274</c:v>
                </c:pt>
                <c:pt idx="112576">
                  <c:v>2.55277</c:v>
                </c:pt>
                <c:pt idx="112577">
                  <c:v>2.55279</c:v>
                </c:pt>
                <c:pt idx="112578">
                  <c:v>2.55281</c:v>
                </c:pt>
                <c:pt idx="112579">
                  <c:v>2.55283</c:v>
                </c:pt>
                <c:pt idx="112580">
                  <c:v>2.55286</c:v>
                </c:pt>
                <c:pt idx="112581">
                  <c:v>2.55288</c:v>
                </c:pt>
                <c:pt idx="112582">
                  <c:v>2.5529</c:v>
                </c:pt>
                <c:pt idx="112583">
                  <c:v>2.55293</c:v>
                </c:pt>
                <c:pt idx="112584">
                  <c:v>2.55295</c:v>
                </c:pt>
                <c:pt idx="112585">
                  <c:v>2.55297</c:v>
                </c:pt>
                <c:pt idx="112586">
                  <c:v>2.55299</c:v>
                </c:pt>
                <c:pt idx="112587">
                  <c:v>2.55302</c:v>
                </c:pt>
                <c:pt idx="112588">
                  <c:v>2.55304</c:v>
                </c:pt>
                <c:pt idx="112589">
                  <c:v>2.55306</c:v>
                </c:pt>
                <c:pt idx="112590">
                  <c:v>2.55308</c:v>
                </c:pt>
                <c:pt idx="112591">
                  <c:v>2.55311</c:v>
                </c:pt>
                <c:pt idx="112592">
                  <c:v>2.55313</c:v>
                </c:pt>
                <c:pt idx="112593">
                  <c:v>2.55315</c:v>
                </c:pt>
                <c:pt idx="112594">
                  <c:v>2.55317</c:v>
                </c:pt>
                <c:pt idx="112595">
                  <c:v>2.5532</c:v>
                </c:pt>
                <c:pt idx="112596">
                  <c:v>2.55322</c:v>
                </c:pt>
                <c:pt idx="112597">
                  <c:v>2.55324</c:v>
                </c:pt>
                <c:pt idx="112598">
                  <c:v>2.55327</c:v>
                </c:pt>
                <c:pt idx="112599">
                  <c:v>2.55329</c:v>
                </c:pt>
                <c:pt idx="112600">
                  <c:v>2.55331</c:v>
                </c:pt>
                <c:pt idx="112601">
                  <c:v>2.55333</c:v>
                </c:pt>
                <c:pt idx="112602">
                  <c:v>2.55336</c:v>
                </c:pt>
                <c:pt idx="112603">
                  <c:v>2.55338</c:v>
                </c:pt>
                <c:pt idx="112604">
                  <c:v>2.5534</c:v>
                </c:pt>
                <c:pt idx="112605">
                  <c:v>2.55342</c:v>
                </c:pt>
                <c:pt idx="112606">
                  <c:v>2.55345</c:v>
                </c:pt>
                <c:pt idx="112607">
                  <c:v>2.55347</c:v>
                </c:pt>
                <c:pt idx="112608">
                  <c:v>2.55349</c:v>
                </c:pt>
                <c:pt idx="112609">
                  <c:v>2.55351</c:v>
                </c:pt>
                <c:pt idx="112610">
                  <c:v>2.55354</c:v>
                </c:pt>
                <c:pt idx="112611">
                  <c:v>2.55356</c:v>
                </c:pt>
                <c:pt idx="112612">
                  <c:v>2.55358</c:v>
                </c:pt>
                <c:pt idx="112613">
                  <c:v>2.55361</c:v>
                </c:pt>
                <c:pt idx="112614">
                  <c:v>2.55363</c:v>
                </c:pt>
                <c:pt idx="112615">
                  <c:v>2.55365</c:v>
                </c:pt>
                <c:pt idx="112616">
                  <c:v>2.55367</c:v>
                </c:pt>
                <c:pt idx="112617">
                  <c:v>2.5537</c:v>
                </c:pt>
                <c:pt idx="112618">
                  <c:v>2.55372</c:v>
                </c:pt>
                <c:pt idx="112619">
                  <c:v>2.55374</c:v>
                </c:pt>
                <c:pt idx="112620">
                  <c:v>2.55376</c:v>
                </c:pt>
                <c:pt idx="112621">
                  <c:v>2.55379</c:v>
                </c:pt>
                <c:pt idx="112622">
                  <c:v>2.55381</c:v>
                </c:pt>
                <c:pt idx="112623">
                  <c:v>2.55383</c:v>
                </c:pt>
                <c:pt idx="112624">
                  <c:v>2.55385</c:v>
                </c:pt>
                <c:pt idx="112625">
                  <c:v>2.55388</c:v>
                </c:pt>
                <c:pt idx="112626">
                  <c:v>2.5539</c:v>
                </c:pt>
                <c:pt idx="112627">
                  <c:v>2.55392</c:v>
                </c:pt>
                <c:pt idx="112628">
                  <c:v>2.55395</c:v>
                </c:pt>
                <c:pt idx="112629">
                  <c:v>2.55397</c:v>
                </c:pt>
                <c:pt idx="112630">
                  <c:v>2.55399</c:v>
                </c:pt>
                <c:pt idx="112631">
                  <c:v>2.55401</c:v>
                </c:pt>
                <c:pt idx="112632">
                  <c:v>2.55404</c:v>
                </c:pt>
                <c:pt idx="112633">
                  <c:v>2.55406</c:v>
                </c:pt>
                <c:pt idx="112634">
                  <c:v>2.55408</c:v>
                </c:pt>
                <c:pt idx="112635">
                  <c:v>2.5541</c:v>
                </c:pt>
                <c:pt idx="112636">
                  <c:v>2.55413</c:v>
                </c:pt>
                <c:pt idx="112637">
                  <c:v>2.55415</c:v>
                </c:pt>
                <c:pt idx="112638">
                  <c:v>2.55417</c:v>
                </c:pt>
                <c:pt idx="112639">
                  <c:v>2.55419</c:v>
                </c:pt>
                <c:pt idx="112640">
                  <c:v>2.55422</c:v>
                </c:pt>
                <c:pt idx="112641">
                  <c:v>2.55424</c:v>
                </c:pt>
                <c:pt idx="112642">
                  <c:v>2.55426</c:v>
                </c:pt>
                <c:pt idx="112643">
                  <c:v>2.55429</c:v>
                </c:pt>
                <c:pt idx="112644">
                  <c:v>2.55431</c:v>
                </c:pt>
                <c:pt idx="112645">
                  <c:v>2.55433</c:v>
                </c:pt>
                <c:pt idx="112646">
                  <c:v>2.55435</c:v>
                </c:pt>
                <c:pt idx="112647">
                  <c:v>2.55438</c:v>
                </c:pt>
                <c:pt idx="112648">
                  <c:v>2.5544</c:v>
                </c:pt>
                <c:pt idx="112649">
                  <c:v>2.55442</c:v>
                </c:pt>
                <c:pt idx="112650">
                  <c:v>2.55444</c:v>
                </c:pt>
                <c:pt idx="112651">
                  <c:v>2.55447</c:v>
                </c:pt>
                <c:pt idx="112652">
                  <c:v>2.55449</c:v>
                </c:pt>
                <c:pt idx="112653">
                  <c:v>2.55451</c:v>
                </c:pt>
                <c:pt idx="112654">
                  <c:v>2.55454</c:v>
                </c:pt>
                <c:pt idx="112655">
                  <c:v>2.55456</c:v>
                </c:pt>
                <c:pt idx="112656">
                  <c:v>2.55458</c:v>
                </c:pt>
                <c:pt idx="112657">
                  <c:v>2.5546</c:v>
                </c:pt>
                <c:pt idx="112658">
                  <c:v>2.55463</c:v>
                </c:pt>
                <c:pt idx="112659">
                  <c:v>2.55465</c:v>
                </c:pt>
                <c:pt idx="112660">
                  <c:v>2.55467</c:v>
                </c:pt>
                <c:pt idx="112661">
                  <c:v>2.55469</c:v>
                </c:pt>
                <c:pt idx="112662">
                  <c:v>2.55472</c:v>
                </c:pt>
                <c:pt idx="112663">
                  <c:v>2.55474</c:v>
                </c:pt>
                <c:pt idx="112664">
                  <c:v>2.55476</c:v>
                </c:pt>
                <c:pt idx="112665">
                  <c:v>2.55478</c:v>
                </c:pt>
                <c:pt idx="112666">
                  <c:v>2.55481</c:v>
                </c:pt>
                <c:pt idx="112667">
                  <c:v>2.55483</c:v>
                </c:pt>
                <c:pt idx="112668">
                  <c:v>2.55485</c:v>
                </c:pt>
                <c:pt idx="112669">
                  <c:v>2.55488</c:v>
                </c:pt>
                <c:pt idx="112670">
                  <c:v>2.5549</c:v>
                </c:pt>
                <c:pt idx="112671">
                  <c:v>2.55492</c:v>
                </c:pt>
                <c:pt idx="112672">
                  <c:v>2.55494</c:v>
                </c:pt>
                <c:pt idx="112673">
                  <c:v>2.55497</c:v>
                </c:pt>
                <c:pt idx="112674">
                  <c:v>2.55499</c:v>
                </c:pt>
                <c:pt idx="112675">
                  <c:v>2.55501</c:v>
                </c:pt>
                <c:pt idx="112676">
                  <c:v>2.55503</c:v>
                </c:pt>
                <c:pt idx="112677">
                  <c:v>2.55506</c:v>
                </c:pt>
                <c:pt idx="112678">
                  <c:v>2.55508</c:v>
                </c:pt>
                <c:pt idx="112679">
                  <c:v>2.5551</c:v>
                </c:pt>
                <c:pt idx="112680">
                  <c:v>2.55512</c:v>
                </c:pt>
                <c:pt idx="112681">
                  <c:v>2.55515</c:v>
                </c:pt>
                <c:pt idx="112682">
                  <c:v>2.55517</c:v>
                </c:pt>
                <c:pt idx="112683">
                  <c:v>2.55519</c:v>
                </c:pt>
                <c:pt idx="112684">
                  <c:v>2.55522</c:v>
                </c:pt>
                <c:pt idx="112685">
                  <c:v>2.55524</c:v>
                </c:pt>
                <c:pt idx="112686">
                  <c:v>2.55526</c:v>
                </c:pt>
                <c:pt idx="112687">
                  <c:v>2.55528</c:v>
                </c:pt>
                <c:pt idx="112688">
                  <c:v>2.55531</c:v>
                </c:pt>
                <c:pt idx="112689">
                  <c:v>2.55533</c:v>
                </c:pt>
                <c:pt idx="112690">
                  <c:v>2.55535</c:v>
                </c:pt>
                <c:pt idx="112691">
                  <c:v>2.55537</c:v>
                </c:pt>
                <c:pt idx="112692">
                  <c:v>2.5554</c:v>
                </c:pt>
                <c:pt idx="112693">
                  <c:v>2.55542</c:v>
                </c:pt>
                <c:pt idx="112694">
                  <c:v>2.55544</c:v>
                </c:pt>
                <c:pt idx="112695">
                  <c:v>2.55546</c:v>
                </c:pt>
                <c:pt idx="112696">
                  <c:v>2.55549</c:v>
                </c:pt>
                <c:pt idx="112697">
                  <c:v>2.55551</c:v>
                </c:pt>
                <c:pt idx="112698">
                  <c:v>2.55553</c:v>
                </c:pt>
                <c:pt idx="112699">
                  <c:v>2.55556</c:v>
                </c:pt>
                <c:pt idx="112700">
                  <c:v>2.55558</c:v>
                </c:pt>
                <c:pt idx="112701">
                  <c:v>2.5556</c:v>
                </c:pt>
                <c:pt idx="112702">
                  <c:v>2.55562</c:v>
                </c:pt>
                <c:pt idx="112703">
                  <c:v>2.55565</c:v>
                </c:pt>
                <c:pt idx="112704">
                  <c:v>2.55567</c:v>
                </c:pt>
                <c:pt idx="112705">
                  <c:v>2.55569</c:v>
                </c:pt>
                <c:pt idx="112706">
                  <c:v>2.55571</c:v>
                </c:pt>
                <c:pt idx="112707">
                  <c:v>2.55574</c:v>
                </c:pt>
                <c:pt idx="112708">
                  <c:v>2.55576</c:v>
                </c:pt>
                <c:pt idx="112709">
                  <c:v>2.55578</c:v>
                </c:pt>
                <c:pt idx="112710">
                  <c:v>2.5558</c:v>
                </c:pt>
                <c:pt idx="112711">
                  <c:v>2.55583</c:v>
                </c:pt>
                <c:pt idx="112712">
                  <c:v>2.55585</c:v>
                </c:pt>
                <c:pt idx="112713">
                  <c:v>2.55587</c:v>
                </c:pt>
                <c:pt idx="112714">
                  <c:v>2.5559</c:v>
                </c:pt>
                <c:pt idx="112715">
                  <c:v>2.55592</c:v>
                </c:pt>
                <c:pt idx="112716">
                  <c:v>2.55594</c:v>
                </c:pt>
                <c:pt idx="112717">
                  <c:v>2.55596</c:v>
                </c:pt>
                <c:pt idx="112718">
                  <c:v>2.55599</c:v>
                </c:pt>
                <c:pt idx="112719">
                  <c:v>2.55601</c:v>
                </c:pt>
                <c:pt idx="112720">
                  <c:v>2.55603</c:v>
                </c:pt>
                <c:pt idx="112721">
                  <c:v>2.55605</c:v>
                </c:pt>
                <c:pt idx="112722">
                  <c:v>2.55608</c:v>
                </c:pt>
                <c:pt idx="112723">
                  <c:v>2.5561</c:v>
                </c:pt>
                <c:pt idx="112724">
                  <c:v>2.55612</c:v>
                </c:pt>
                <c:pt idx="112725">
                  <c:v>2.55614</c:v>
                </c:pt>
                <c:pt idx="112726">
                  <c:v>2.55617</c:v>
                </c:pt>
                <c:pt idx="112727">
                  <c:v>2.55619</c:v>
                </c:pt>
                <c:pt idx="112728">
                  <c:v>2.55621</c:v>
                </c:pt>
                <c:pt idx="112729">
                  <c:v>2.55624</c:v>
                </c:pt>
                <c:pt idx="112730">
                  <c:v>2.55626</c:v>
                </c:pt>
                <c:pt idx="112731">
                  <c:v>2.55628</c:v>
                </c:pt>
                <c:pt idx="112732">
                  <c:v>2.5563</c:v>
                </c:pt>
                <c:pt idx="112733">
                  <c:v>2.55633</c:v>
                </c:pt>
                <c:pt idx="112734">
                  <c:v>2.55635</c:v>
                </c:pt>
                <c:pt idx="112735">
                  <c:v>2.55637</c:v>
                </c:pt>
                <c:pt idx="112736">
                  <c:v>2.5564</c:v>
                </c:pt>
                <c:pt idx="112737">
                  <c:v>2.55642</c:v>
                </c:pt>
                <c:pt idx="112738">
                  <c:v>2.55644</c:v>
                </c:pt>
                <c:pt idx="112739">
                  <c:v>2.55646</c:v>
                </c:pt>
                <c:pt idx="112740">
                  <c:v>2.55648</c:v>
                </c:pt>
                <c:pt idx="112741">
                  <c:v>2.55651</c:v>
                </c:pt>
                <c:pt idx="112742">
                  <c:v>2.55653</c:v>
                </c:pt>
                <c:pt idx="112743">
                  <c:v>2.55655</c:v>
                </c:pt>
                <c:pt idx="112744">
                  <c:v>2.55658</c:v>
                </c:pt>
                <c:pt idx="112745">
                  <c:v>2.5566</c:v>
                </c:pt>
                <c:pt idx="112746">
                  <c:v>2.55662</c:v>
                </c:pt>
                <c:pt idx="112747">
                  <c:v>2.55664</c:v>
                </c:pt>
                <c:pt idx="112748">
                  <c:v>2.55667</c:v>
                </c:pt>
                <c:pt idx="112749">
                  <c:v>2.55669</c:v>
                </c:pt>
                <c:pt idx="112750">
                  <c:v>2.55671</c:v>
                </c:pt>
                <c:pt idx="112751">
                  <c:v>2.55674</c:v>
                </c:pt>
                <c:pt idx="112752">
                  <c:v>2.55676</c:v>
                </c:pt>
                <c:pt idx="112753">
                  <c:v>2.55678</c:v>
                </c:pt>
                <c:pt idx="112754">
                  <c:v>2.5568</c:v>
                </c:pt>
                <c:pt idx="112755">
                  <c:v>2.55682</c:v>
                </c:pt>
                <c:pt idx="112756">
                  <c:v>2.55685</c:v>
                </c:pt>
                <c:pt idx="112757">
                  <c:v>2.55687</c:v>
                </c:pt>
                <c:pt idx="112758">
                  <c:v>2.55689</c:v>
                </c:pt>
                <c:pt idx="112759">
                  <c:v>2.55692</c:v>
                </c:pt>
                <c:pt idx="112760">
                  <c:v>2.55694</c:v>
                </c:pt>
                <c:pt idx="112761">
                  <c:v>2.55696</c:v>
                </c:pt>
                <c:pt idx="112762">
                  <c:v>2.55698</c:v>
                </c:pt>
                <c:pt idx="112763">
                  <c:v>2.55701</c:v>
                </c:pt>
                <c:pt idx="112764">
                  <c:v>2.55703</c:v>
                </c:pt>
                <c:pt idx="112765">
                  <c:v>2.55705</c:v>
                </c:pt>
                <c:pt idx="112766">
                  <c:v>2.55708</c:v>
                </c:pt>
                <c:pt idx="112767">
                  <c:v>2.5571</c:v>
                </c:pt>
                <c:pt idx="112768">
                  <c:v>2.55712</c:v>
                </c:pt>
                <c:pt idx="112769">
                  <c:v>2.55714</c:v>
                </c:pt>
                <c:pt idx="112770">
                  <c:v>2.55717</c:v>
                </c:pt>
                <c:pt idx="112771">
                  <c:v>2.55719</c:v>
                </c:pt>
                <c:pt idx="112772">
                  <c:v>2.55721</c:v>
                </c:pt>
                <c:pt idx="112773">
                  <c:v>2.55723</c:v>
                </c:pt>
                <c:pt idx="112774">
                  <c:v>2.55726</c:v>
                </c:pt>
                <c:pt idx="112775">
                  <c:v>2.55728</c:v>
                </c:pt>
                <c:pt idx="112776">
                  <c:v>2.5573</c:v>
                </c:pt>
                <c:pt idx="112777">
                  <c:v>2.55732</c:v>
                </c:pt>
                <c:pt idx="112778">
                  <c:v>2.55735</c:v>
                </c:pt>
                <c:pt idx="112779">
                  <c:v>2.55737</c:v>
                </c:pt>
                <c:pt idx="112780">
                  <c:v>2.55739</c:v>
                </c:pt>
                <c:pt idx="112781">
                  <c:v>2.55742</c:v>
                </c:pt>
                <c:pt idx="112782">
                  <c:v>2.55744</c:v>
                </c:pt>
                <c:pt idx="112783">
                  <c:v>2.55746</c:v>
                </c:pt>
                <c:pt idx="112784">
                  <c:v>2.55748</c:v>
                </c:pt>
                <c:pt idx="112785">
                  <c:v>2.55751</c:v>
                </c:pt>
                <c:pt idx="112786">
                  <c:v>2.55753</c:v>
                </c:pt>
                <c:pt idx="112787">
                  <c:v>2.55755</c:v>
                </c:pt>
                <c:pt idx="112788">
                  <c:v>2.55757</c:v>
                </c:pt>
                <c:pt idx="112789">
                  <c:v>2.5576</c:v>
                </c:pt>
                <c:pt idx="112790">
                  <c:v>2.55762</c:v>
                </c:pt>
                <c:pt idx="112791">
                  <c:v>2.55764</c:v>
                </c:pt>
                <c:pt idx="112792">
                  <c:v>2.55766</c:v>
                </c:pt>
                <c:pt idx="112793">
                  <c:v>2.55769</c:v>
                </c:pt>
                <c:pt idx="112794">
                  <c:v>2.55771</c:v>
                </c:pt>
                <c:pt idx="112795">
                  <c:v>2.55773</c:v>
                </c:pt>
                <c:pt idx="112796">
                  <c:v>2.55775</c:v>
                </c:pt>
                <c:pt idx="112797">
                  <c:v>2.55778</c:v>
                </c:pt>
                <c:pt idx="112798">
                  <c:v>2.5578</c:v>
                </c:pt>
                <c:pt idx="112799">
                  <c:v>2.55782</c:v>
                </c:pt>
                <c:pt idx="112800">
                  <c:v>2.55785</c:v>
                </c:pt>
                <c:pt idx="112801">
                  <c:v>2.55787</c:v>
                </c:pt>
                <c:pt idx="112802">
                  <c:v>2.55789</c:v>
                </c:pt>
                <c:pt idx="112803">
                  <c:v>2.55791</c:v>
                </c:pt>
                <c:pt idx="112804">
                  <c:v>2.55794</c:v>
                </c:pt>
                <c:pt idx="112805">
                  <c:v>2.55796</c:v>
                </c:pt>
                <c:pt idx="112806">
                  <c:v>2.55798</c:v>
                </c:pt>
                <c:pt idx="112807">
                  <c:v>2.55801</c:v>
                </c:pt>
                <c:pt idx="112808">
                  <c:v>2.55803</c:v>
                </c:pt>
                <c:pt idx="112809">
                  <c:v>2.55805</c:v>
                </c:pt>
                <c:pt idx="112810">
                  <c:v>2.55807</c:v>
                </c:pt>
                <c:pt idx="112811">
                  <c:v>2.55809</c:v>
                </c:pt>
                <c:pt idx="112812">
                  <c:v>2.55812</c:v>
                </c:pt>
                <c:pt idx="112813">
                  <c:v>2.55814</c:v>
                </c:pt>
                <c:pt idx="112814">
                  <c:v>2.55816</c:v>
                </c:pt>
                <c:pt idx="112815">
                  <c:v>2.55819</c:v>
                </c:pt>
                <c:pt idx="112816">
                  <c:v>2.55821</c:v>
                </c:pt>
                <c:pt idx="112817">
                  <c:v>2.55823</c:v>
                </c:pt>
                <c:pt idx="112818">
                  <c:v>2.55825</c:v>
                </c:pt>
                <c:pt idx="112819">
                  <c:v>2.55828</c:v>
                </c:pt>
                <c:pt idx="112820">
                  <c:v>2.5583</c:v>
                </c:pt>
                <c:pt idx="112821">
                  <c:v>2.55832</c:v>
                </c:pt>
                <c:pt idx="112822">
                  <c:v>2.55835</c:v>
                </c:pt>
                <c:pt idx="112823">
                  <c:v>2.55837</c:v>
                </c:pt>
                <c:pt idx="112824">
                  <c:v>2.55839</c:v>
                </c:pt>
                <c:pt idx="112825">
                  <c:v>2.55841</c:v>
                </c:pt>
                <c:pt idx="112826">
                  <c:v>2.55843</c:v>
                </c:pt>
                <c:pt idx="112827">
                  <c:v>2.55846</c:v>
                </c:pt>
                <c:pt idx="112828">
                  <c:v>2.55848</c:v>
                </c:pt>
                <c:pt idx="112829">
                  <c:v>2.5585</c:v>
                </c:pt>
                <c:pt idx="112830">
                  <c:v>2.55853</c:v>
                </c:pt>
                <c:pt idx="112831">
                  <c:v>2.55855</c:v>
                </c:pt>
                <c:pt idx="112832">
                  <c:v>2.55857</c:v>
                </c:pt>
                <c:pt idx="112833">
                  <c:v>2.55859</c:v>
                </c:pt>
                <c:pt idx="112834">
                  <c:v>2.55862</c:v>
                </c:pt>
                <c:pt idx="112835">
                  <c:v>2.55864</c:v>
                </c:pt>
                <c:pt idx="112836">
                  <c:v>2.55866</c:v>
                </c:pt>
                <c:pt idx="112837">
                  <c:v>2.55869</c:v>
                </c:pt>
                <c:pt idx="112838">
                  <c:v>2.55871</c:v>
                </c:pt>
                <c:pt idx="112839">
                  <c:v>2.55873</c:v>
                </c:pt>
                <c:pt idx="112840">
                  <c:v>2.55875</c:v>
                </c:pt>
                <c:pt idx="112841">
                  <c:v>2.55878</c:v>
                </c:pt>
                <c:pt idx="112842">
                  <c:v>2.5588</c:v>
                </c:pt>
                <c:pt idx="112843">
                  <c:v>2.55882</c:v>
                </c:pt>
                <c:pt idx="112844">
                  <c:v>2.55884</c:v>
                </c:pt>
                <c:pt idx="112845">
                  <c:v>2.55887</c:v>
                </c:pt>
                <c:pt idx="112846">
                  <c:v>2.55889</c:v>
                </c:pt>
                <c:pt idx="112847">
                  <c:v>2.55891</c:v>
                </c:pt>
                <c:pt idx="112848">
                  <c:v>2.55893</c:v>
                </c:pt>
                <c:pt idx="112849">
                  <c:v>2.55896</c:v>
                </c:pt>
                <c:pt idx="112850">
                  <c:v>2.55898</c:v>
                </c:pt>
                <c:pt idx="112851">
                  <c:v>2.559</c:v>
                </c:pt>
                <c:pt idx="112852">
                  <c:v>2.55903</c:v>
                </c:pt>
                <c:pt idx="112853">
                  <c:v>2.55905</c:v>
                </c:pt>
                <c:pt idx="112854">
                  <c:v>2.55907</c:v>
                </c:pt>
                <c:pt idx="112855">
                  <c:v>2.55909</c:v>
                </c:pt>
                <c:pt idx="112856">
                  <c:v>2.55912</c:v>
                </c:pt>
                <c:pt idx="112857">
                  <c:v>2.55914</c:v>
                </c:pt>
                <c:pt idx="112858">
                  <c:v>2.55916</c:v>
                </c:pt>
                <c:pt idx="112859">
                  <c:v>2.55918</c:v>
                </c:pt>
                <c:pt idx="112860">
                  <c:v>2.55921</c:v>
                </c:pt>
                <c:pt idx="112861">
                  <c:v>2.55923</c:v>
                </c:pt>
                <c:pt idx="112862">
                  <c:v>2.55925</c:v>
                </c:pt>
                <c:pt idx="112863">
                  <c:v>2.55927</c:v>
                </c:pt>
                <c:pt idx="112864">
                  <c:v>2.5593</c:v>
                </c:pt>
                <c:pt idx="112865">
                  <c:v>2.55932</c:v>
                </c:pt>
                <c:pt idx="112866">
                  <c:v>2.55934</c:v>
                </c:pt>
                <c:pt idx="112867">
                  <c:v>2.55937</c:v>
                </c:pt>
                <c:pt idx="112868">
                  <c:v>2.55939</c:v>
                </c:pt>
                <c:pt idx="112869">
                  <c:v>2.55941</c:v>
                </c:pt>
                <c:pt idx="112870">
                  <c:v>2.55943</c:v>
                </c:pt>
                <c:pt idx="112871">
                  <c:v>2.55946</c:v>
                </c:pt>
                <c:pt idx="112872">
                  <c:v>2.55948</c:v>
                </c:pt>
                <c:pt idx="112873">
                  <c:v>2.5595</c:v>
                </c:pt>
                <c:pt idx="112874">
                  <c:v>2.55952</c:v>
                </c:pt>
                <c:pt idx="112875">
                  <c:v>2.55955</c:v>
                </c:pt>
                <c:pt idx="112876">
                  <c:v>2.55957</c:v>
                </c:pt>
                <c:pt idx="112877">
                  <c:v>2.55959</c:v>
                </c:pt>
                <c:pt idx="112878">
                  <c:v>2.55961</c:v>
                </c:pt>
                <c:pt idx="112879">
                  <c:v>2.55964</c:v>
                </c:pt>
                <c:pt idx="112880">
                  <c:v>2.55966</c:v>
                </c:pt>
                <c:pt idx="112881">
                  <c:v>2.55968</c:v>
                </c:pt>
                <c:pt idx="112882">
                  <c:v>2.55971</c:v>
                </c:pt>
                <c:pt idx="112883">
                  <c:v>2.55973</c:v>
                </c:pt>
                <c:pt idx="112884">
                  <c:v>2.55975</c:v>
                </c:pt>
                <c:pt idx="112885">
                  <c:v>2.55977</c:v>
                </c:pt>
                <c:pt idx="112886">
                  <c:v>2.5598</c:v>
                </c:pt>
                <c:pt idx="112887">
                  <c:v>2.55982</c:v>
                </c:pt>
                <c:pt idx="112888">
                  <c:v>2.55984</c:v>
                </c:pt>
                <c:pt idx="112889">
                  <c:v>2.55986</c:v>
                </c:pt>
                <c:pt idx="112890">
                  <c:v>2.55989</c:v>
                </c:pt>
                <c:pt idx="112891">
                  <c:v>2.55991</c:v>
                </c:pt>
                <c:pt idx="112892">
                  <c:v>2.55993</c:v>
                </c:pt>
                <c:pt idx="112893">
                  <c:v>2.55995</c:v>
                </c:pt>
                <c:pt idx="112894">
                  <c:v>2.55998</c:v>
                </c:pt>
                <c:pt idx="112895">
                  <c:v>2.56</c:v>
                </c:pt>
                <c:pt idx="112896">
                  <c:v>2.56002</c:v>
                </c:pt>
                <c:pt idx="112897">
                  <c:v>2.56005</c:v>
                </c:pt>
                <c:pt idx="112898">
                  <c:v>2.56007</c:v>
                </c:pt>
                <c:pt idx="112899">
                  <c:v>2.56009</c:v>
                </c:pt>
                <c:pt idx="112900">
                  <c:v>2.56011</c:v>
                </c:pt>
                <c:pt idx="112901">
                  <c:v>2.56014</c:v>
                </c:pt>
                <c:pt idx="112902">
                  <c:v>2.56016</c:v>
                </c:pt>
                <c:pt idx="112903">
                  <c:v>2.56018</c:v>
                </c:pt>
                <c:pt idx="112904">
                  <c:v>2.5602</c:v>
                </c:pt>
                <c:pt idx="112905">
                  <c:v>2.56023</c:v>
                </c:pt>
                <c:pt idx="112906">
                  <c:v>2.56025</c:v>
                </c:pt>
                <c:pt idx="112907">
                  <c:v>2.56027</c:v>
                </c:pt>
                <c:pt idx="112908">
                  <c:v>2.56029</c:v>
                </c:pt>
                <c:pt idx="112909">
                  <c:v>2.56032</c:v>
                </c:pt>
                <c:pt idx="112910">
                  <c:v>2.56034</c:v>
                </c:pt>
                <c:pt idx="112911">
                  <c:v>2.56036</c:v>
                </c:pt>
                <c:pt idx="112912">
                  <c:v>2.56039</c:v>
                </c:pt>
                <c:pt idx="112913">
                  <c:v>2.56041</c:v>
                </c:pt>
                <c:pt idx="112914">
                  <c:v>2.56043</c:v>
                </c:pt>
                <c:pt idx="112915">
                  <c:v>2.56045</c:v>
                </c:pt>
                <c:pt idx="112916">
                  <c:v>2.56048</c:v>
                </c:pt>
                <c:pt idx="112917">
                  <c:v>2.5605</c:v>
                </c:pt>
                <c:pt idx="112918">
                  <c:v>2.56052</c:v>
                </c:pt>
                <c:pt idx="112919">
                  <c:v>2.56054</c:v>
                </c:pt>
                <c:pt idx="112920">
                  <c:v>2.56057</c:v>
                </c:pt>
                <c:pt idx="112921">
                  <c:v>2.56059</c:v>
                </c:pt>
                <c:pt idx="112922">
                  <c:v>2.56061</c:v>
                </c:pt>
                <c:pt idx="112923">
                  <c:v>2.56063</c:v>
                </c:pt>
                <c:pt idx="112924">
                  <c:v>2.56066</c:v>
                </c:pt>
                <c:pt idx="112925">
                  <c:v>2.56068</c:v>
                </c:pt>
                <c:pt idx="112926">
                  <c:v>2.5607</c:v>
                </c:pt>
                <c:pt idx="112927">
                  <c:v>2.56073</c:v>
                </c:pt>
                <c:pt idx="112928">
                  <c:v>2.56075</c:v>
                </c:pt>
                <c:pt idx="112929">
                  <c:v>2.56077</c:v>
                </c:pt>
                <c:pt idx="112930">
                  <c:v>2.56079</c:v>
                </c:pt>
                <c:pt idx="112931">
                  <c:v>2.56082</c:v>
                </c:pt>
                <c:pt idx="112932">
                  <c:v>2.56084</c:v>
                </c:pt>
                <c:pt idx="112933">
                  <c:v>2.56086</c:v>
                </c:pt>
                <c:pt idx="112934">
                  <c:v>2.56088</c:v>
                </c:pt>
                <c:pt idx="112935">
                  <c:v>2.56091</c:v>
                </c:pt>
                <c:pt idx="112936">
                  <c:v>2.56093</c:v>
                </c:pt>
                <c:pt idx="112937">
                  <c:v>2.56095</c:v>
                </c:pt>
                <c:pt idx="112938">
                  <c:v>2.56098</c:v>
                </c:pt>
                <c:pt idx="112939">
                  <c:v>2.561</c:v>
                </c:pt>
                <c:pt idx="112940">
                  <c:v>2.56102</c:v>
                </c:pt>
                <c:pt idx="112941">
                  <c:v>2.56104</c:v>
                </c:pt>
                <c:pt idx="112942">
                  <c:v>2.56107</c:v>
                </c:pt>
                <c:pt idx="112943">
                  <c:v>2.56109</c:v>
                </c:pt>
                <c:pt idx="112944">
                  <c:v>2.56111</c:v>
                </c:pt>
                <c:pt idx="112945">
                  <c:v>2.56113</c:v>
                </c:pt>
                <c:pt idx="112946">
                  <c:v>2.56116</c:v>
                </c:pt>
                <c:pt idx="112947">
                  <c:v>2.56118</c:v>
                </c:pt>
                <c:pt idx="112948">
                  <c:v>2.5612</c:v>
                </c:pt>
                <c:pt idx="112949">
                  <c:v>2.56122</c:v>
                </c:pt>
                <c:pt idx="112950">
                  <c:v>2.56125</c:v>
                </c:pt>
                <c:pt idx="112951">
                  <c:v>2.56127</c:v>
                </c:pt>
                <c:pt idx="112952">
                  <c:v>2.56129</c:v>
                </c:pt>
                <c:pt idx="112953">
                  <c:v>2.56132</c:v>
                </c:pt>
                <c:pt idx="112954">
                  <c:v>2.56134</c:v>
                </c:pt>
                <c:pt idx="112955">
                  <c:v>2.56136</c:v>
                </c:pt>
                <c:pt idx="112956">
                  <c:v>2.56138</c:v>
                </c:pt>
                <c:pt idx="112957">
                  <c:v>2.56141</c:v>
                </c:pt>
                <c:pt idx="112958">
                  <c:v>2.56143</c:v>
                </c:pt>
                <c:pt idx="112959">
                  <c:v>2.56145</c:v>
                </c:pt>
                <c:pt idx="112960">
                  <c:v>2.56147</c:v>
                </c:pt>
                <c:pt idx="112961">
                  <c:v>2.5615</c:v>
                </c:pt>
                <c:pt idx="112962">
                  <c:v>2.56152</c:v>
                </c:pt>
                <c:pt idx="112963">
                  <c:v>2.56154</c:v>
                </c:pt>
                <c:pt idx="112964">
                  <c:v>2.56156</c:v>
                </c:pt>
                <c:pt idx="112965">
                  <c:v>2.56159</c:v>
                </c:pt>
                <c:pt idx="112966">
                  <c:v>2.56161</c:v>
                </c:pt>
                <c:pt idx="112967">
                  <c:v>2.56163</c:v>
                </c:pt>
                <c:pt idx="112968">
                  <c:v>2.56166</c:v>
                </c:pt>
                <c:pt idx="112969">
                  <c:v>2.56168</c:v>
                </c:pt>
                <c:pt idx="112970">
                  <c:v>2.5617</c:v>
                </c:pt>
                <c:pt idx="112971">
                  <c:v>2.56172</c:v>
                </c:pt>
                <c:pt idx="112972">
                  <c:v>2.56175</c:v>
                </c:pt>
                <c:pt idx="112973">
                  <c:v>2.56177</c:v>
                </c:pt>
                <c:pt idx="112974">
                  <c:v>2.56179</c:v>
                </c:pt>
                <c:pt idx="112975">
                  <c:v>2.56181</c:v>
                </c:pt>
                <c:pt idx="112976">
                  <c:v>2.56184</c:v>
                </c:pt>
                <c:pt idx="112977">
                  <c:v>2.56186</c:v>
                </c:pt>
                <c:pt idx="112978">
                  <c:v>2.56188</c:v>
                </c:pt>
                <c:pt idx="112979">
                  <c:v>2.5619</c:v>
                </c:pt>
                <c:pt idx="112980">
                  <c:v>2.56193</c:v>
                </c:pt>
                <c:pt idx="112981">
                  <c:v>2.56195</c:v>
                </c:pt>
                <c:pt idx="112982">
                  <c:v>2.56197</c:v>
                </c:pt>
                <c:pt idx="112983">
                  <c:v>2.562</c:v>
                </c:pt>
                <c:pt idx="112984">
                  <c:v>2.56202</c:v>
                </c:pt>
                <c:pt idx="112985">
                  <c:v>2.56204</c:v>
                </c:pt>
                <c:pt idx="112986">
                  <c:v>2.56206</c:v>
                </c:pt>
                <c:pt idx="112987">
                  <c:v>2.56209</c:v>
                </c:pt>
                <c:pt idx="112988">
                  <c:v>2.56211</c:v>
                </c:pt>
                <c:pt idx="112989">
                  <c:v>2.56213</c:v>
                </c:pt>
                <c:pt idx="112990">
                  <c:v>2.56215</c:v>
                </c:pt>
                <c:pt idx="112991">
                  <c:v>2.56218</c:v>
                </c:pt>
                <c:pt idx="112992">
                  <c:v>2.5622</c:v>
                </c:pt>
                <c:pt idx="112993">
                  <c:v>2.56222</c:v>
                </c:pt>
                <c:pt idx="112994">
                  <c:v>2.56224</c:v>
                </c:pt>
                <c:pt idx="112995">
                  <c:v>2.56227</c:v>
                </c:pt>
                <c:pt idx="112996">
                  <c:v>2.56229</c:v>
                </c:pt>
                <c:pt idx="112997">
                  <c:v>2.56231</c:v>
                </c:pt>
                <c:pt idx="112998">
                  <c:v>2.56234</c:v>
                </c:pt>
                <c:pt idx="112999">
                  <c:v>2.56236</c:v>
                </c:pt>
                <c:pt idx="113000">
                  <c:v>2.56238</c:v>
                </c:pt>
                <c:pt idx="113001">
                  <c:v>2.5624</c:v>
                </c:pt>
                <c:pt idx="113002">
                  <c:v>2.56243</c:v>
                </c:pt>
                <c:pt idx="113003">
                  <c:v>2.56245</c:v>
                </c:pt>
                <c:pt idx="113004">
                  <c:v>2.56247</c:v>
                </c:pt>
                <c:pt idx="113005">
                  <c:v>2.56249</c:v>
                </c:pt>
                <c:pt idx="113006">
                  <c:v>2.56252</c:v>
                </c:pt>
                <c:pt idx="113007">
                  <c:v>2.56254</c:v>
                </c:pt>
                <c:pt idx="113008">
                  <c:v>2.56256</c:v>
                </c:pt>
                <c:pt idx="113009">
                  <c:v>2.56258</c:v>
                </c:pt>
                <c:pt idx="113010">
                  <c:v>2.56261</c:v>
                </c:pt>
                <c:pt idx="113011">
                  <c:v>2.56263</c:v>
                </c:pt>
                <c:pt idx="113012">
                  <c:v>2.56265</c:v>
                </c:pt>
                <c:pt idx="113013">
                  <c:v>2.56268</c:v>
                </c:pt>
                <c:pt idx="113014">
                  <c:v>2.5627</c:v>
                </c:pt>
                <c:pt idx="113015">
                  <c:v>2.56272</c:v>
                </c:pt>
                <c:pt idx="113016">
                  <c:v>2.56274</c:v>
                </c:pt>
                <c:pt idx="113017">
                  <c:v>2.56277</c:v>
                </c:pt>
                <c:pt idx="113018">
                  <c:v>2.56279</c:v>
                </c:pt>
                <c:pt idx="113019">
                  <c:v>2.56281</c:v>
                </c:pt>
                <c:pt idx="113020">
                  <c:v>2.56283</c:v>
                </c:pt>
                <c:pt idx="113021">
                  <c:v>2.56286</c:v>
                </c:pt>
                <c:pt idx="113022">
                  <c:v>2.56288</c:v>
                </c:pt>
                <c:pt idx="113023">
                  <c:v>2.5629</c:v>
                </c:pt>
                <c:pt idx="113024">
                  <c:v>2.56292</c:v>
                </c:pt>
                <c:pt idx="113025">
                  <c:v>2.56295</c:v>
                </c:pt>
                <c:pt idx="113026">
                  <c:v>2.56297</c:v>
                </c:pt>
                <c:pt idx="113027">
                  <c:v>2.56299</c:v>
                </c:pt>
                <c:pt idx="113028">
                  <c:v>2.56302</c:v>
                </c:pt>
                <c:pt idx="113029">
                  <c:v>2.56304</c:v>
                </c:pt>
                <c:pt idx="113030">
                  <c:v>2.56306</c:v>
                </c:pt>
                <c:pt idx="113031">
                  <c:v>2.56308</c:v>
                </c:pt>
                <c:pt idx="113032">
                  <c:v>2.56311</c:v>
                </c:pt>
                <c:pt idx="113033">
                  <c:v>2.56313</c:v>
                </c:pt>
                <c:pt idx="113034">
                  <c:v>2.56315</c:v>
                </c:pt>
                <c:pt idx="113035">
                  <c:v>2.56318</c:v>
                </c:pt>
                <c:pt idx="113036">
                  <c:v>2.5632</c:v>
                </c:pt>
                <c:pt idx="113037">
                  <c:v>2.56322</c:v>
                </c:pt>
                <c:pt idx="113038">
                  <c:v>2.56324</c:v>
                </c:pt>
                <c:pt idx="113039">
                  <c:v>2.56326</c:v>
                </c:pt>
                <c:pt idx="113040">
                  <c:v>2.56329</c:v>
                </c:pt>
                <c:pt idx="113041">
                  <c:v>2.56331</c:v>
                </c:pt>
                <c:pt idx="113042">
                  <c:v>2.56333</c:v>
                </c:pt>
                <c:pt idx="113043">
                  <c:v>2.56336</c:v>
                </c:pt>
                <c:pt idx="113044">
                  <c:v>2.56338</c:v>
                </c:pt>
                <c:pt idx="113045">
                  <c:v>2.5634</c:v>
                </c:pt>
                <c:pt idx="113046">
                  <c:v>2.56342</c:v>
                </c:pt>
                <c:pt idx="113047">
                  <c:v>2.56345</c:v>
                </c:pt>
                <c:pt idx="113048">
                  <c:v>2.56347</c:v>
                </c:pt>
                <c:pt idx="113049">
                  <c:v>2.56349</c:v>
                </c:pt>
                <c:pt idx="113050">
                  <c:v>2.56352</c:v>
                </c:pt>
                <c:pt idx="113051">
                  <c:v>2.56354</c:v>
                </c:pt>
                <c:pt idx="113052">
                  <c:v>2.56356</c:v>
                </c:pt>
                <c:pt idx="113053">
                  <c:v>2.56358</c:v>
                </c:pt>
                <c:pt idx="113054">
                  <c:v>2.5636</c:v>
                </c:pt>
                <c:pt idx="113055">
                  <c:v>2.56363</c:v>
                </c:pt>
                <c:pt idx="113056">
                  <c:v>2.56365</c:v>
                </c:pt>
                <c:pt idx="113057">
                  <c:v>2.56367</c:v>
                </c:pt>
                <c:pt idx="113058">
                  <c:v>2.5637</c:v>
                </c:pt>
                <c:pt idx="113059">
                  <c:v>2.56372</c:v>
                </c:pt>
                <c:pt idx="113060">
                  <c:v>2.56374</c:v>
                </c:pt>
                <c:pt idx="113061">
                  <c:v>2.56376</c:v>
                </c:pt>
                <c:pt idx="113062">
                  <c:v>2.56379</c:v>
                </c:pt>
                <c:pt idx="113063">
                  <c:v>2.56381</c:v>
                </c:pt>
                <c:pt idx="113064">
                  <c:v>2.56383</c:v>
                </c:pt>
                <c:pt idx="113065">
                  <c:v>2.56386</c:v>
                </c:pt>
                <c:pt idx="113066">
                  <c:v>2.56388</c:v>
                </c:pt>
                <c:pt idx="113067">
                  <c:v>2.5639</c:v>
                </c:pt>
                <c:pt idx="113068">
                  <c:v>2.56392</c:v>
                </c:pt>
                <c:pt idx="113069">
                  <c:v>2.56395</c:v>
                </c:pt>
                <c:pt idx="113070">
                  <c:v>2.56397</c:v>
                </c:pt>
                <c:pt idx="113071">
                  <c:v>2.56399</c:v>
                </c:pt>
                <c:pt idx="113072">
                  <c:v>2.56401</c:v>
                </c:pt>
                <c:pt idx="113073">
                  <c:v>2.56404</c:v>
                </c:pt>
                <c:pt idx="113074">
                  <c:v>2.56406</c:v>
                </c:pt>
                <c:pt idx="113075">
                  <c:v>2.56408</c:v>
                </c:pt>
                <c:pt idx="113076">
                  <c:v>2.5641</c:v>
                </c:pt>
                <c:pt idx="113077">
                  <c:v>2.56413</c:v>
                </c:pt>
                <c:pt idx="113078">
                  <c:v>2.56415</c:v>
                </c:pt>
                <c:pt idx="113079">
                  <c:v>2.56417</c:v>
                </c:pt>
                <c:pt idx="113080">
                  <c:v>2.56419</c:v>
                </c:pt>
                <c:pt idx="113081">
                  <c:v>2.56422</c:v>
                </c:pt>
                <c:pt idx="113082">
                  <c:v>2.56424</c:v>
                </c:pt>
                <c:pt idx="113083">
                  <c:v>2.56426</c:v>
                </c:pt>
                <c:pt idx="113084">
                  <c:v>2.56429</c:v>
                </c:pt>
                <c:pt idx="113085">
                  <c:v>2.56431</c:v>
                </c:pt>
                <c:pt idx="113086">
                  <c:v>2.56433</c:v>
                </c:pt>
                <c:pt idx="113087">
                  <c:v>2.56435</c:v>
                </c:pt>
                <c:pt idx="113088">
                  <c:v>2.56438</c:v>
                </c:pt>
                <c:pt idx="113089">
                  <c:v>2.5644</c:v>
                </c:pt>
                <c:pt idx="113090">
                  <c:v>2.56442</c:v>
                </c:pt>
                <c:pt idx="113091">
                  <c:v>2.56444</c:v>
                </c:pt>
                <c:pt idx="113092">
                  <c:v>2.56447</c:v>
                </c:pt>
                <c:pt idx="113093">
                  <c:v>2.56449</c:v>
                </c:pt>
                <c:pt idx="113094">
                  <c:v>2.56451</c:v>
                </c:pt>
                <c:pt idx="113095">
                  <c:v>2.56453</c:v>
                </c:pt>
                <c:pt idx="113096">
                  <c:v>2.56456</c:v>
                </c:pt>
                <c:pt idx="113097">
                  <c:v>2.56458</c:v>
                </c:pt>
                <c:pt idx="113098">
                  <c:v>2.5646</c:v>
                </c:pt>
                <c:pt idx="113099">
                  <c:v>2.56463</c:v>
                </c:pt>
                <c:pt idx="113100">
                  <c:v>2.56465</c:v>
                </c:pt>
                <c:pt idx="113101">
                  <c:v>2.56467</c:v>
                </c:pt>
                <c:pt idx="113102">
                  <c:v>2.56469</c:v>
                </c:pt>
                <c:pt idx="113103">
                  <c:v>2.56472</c:v>
                </c:pt>
                <c:pt idx="113104">
                  <c:v>2.56474</c:v>
                </c:pt>
                <c:pt idx="113105">
                  <c:v>2.56476</c:v>
                </c:pt>
                <c:pt idx="113106">
                  <c:v>2.56479</c:v>
                </c:pt>
                <c:pt idx="113107">
                  <c:v>2.56481</c:v>
                </c:pt>
                <c:pt idx="113108">
                  <c:v>2.56483</c:v>
                </c:pt>
                <c:pt idx="113109">
                  <c:v>2.56485</c:v>
                </c:pt>
                <c:pt idx="113110">
                  <c:v>2.56487</c:v>
                </c:pt>
                <c:pt idx="113111">
                  <c:v>2.5649</c:v>
                </c:pt>
                <c:pt idx="113112">
                  <c:v>2.56492</c:v>
                </c:pt>
                <c:pt idx="113113">
                  <c:v>2.56494</c:v>
                </c:pt>
                <c:pt idx="113114">
                  <c:v>2.56497</c:v>
                </c:pt>
                <c:pt idx="113115">
                  <c:v>2.56499</c:v>
                </c:pt>
                <c:pt idx="113116">
                  <c:v>2.56501</c:v>
                </c:pt>
                <c:pt idx="113117">
                  <c:v>2.56503</c:v>
                </c:pt>
                <c:pt idx="113118">
                  <c:v>2.56506</c:v>
                </c:pt>
                <c:pt idx="113119">
                  <c:v>2.56508</c:v>
                </c:pt>
                <c:pt idx="113120">
                  <c:v>2.5651</c:v>
                </c:pt>
                <c:pt idx="113121">
                  <c:v>2.56513</c:v>
                </c:pt>
                <c:pt idx="113122">
                  <c:v>2.56515</c:v>
                </c:pt>
                <c:pt idx="113123">
                  <c:v>2.56517</c:v>
                </c:pt>
                <c:pt idx="113124">
                  <c:v>2.56519</c:v>
                </c:pt>
                <c:pt idx="113125">
                  <c:v>2.56521</c:v>
                </c:pt>
                <c:pt idx="113126">
                  <c:v>2.56524</c:v>
                </c:pt>
                <c:pt idx="113127">
                  <c:v>2.56526</c:v>
                </c:pt>
                <c:pt idx="113128">
                  <c:v>2.56528</c:v>
                </c:pt>
                <c:pt idx="113129">
                  <c:v>2.56531</c:v>
                </c:pt>
                <c:pt idx="113130">
                  <c:v>2.56533</c:v>
                </c:pt>
                <c:pt idx="113131">
                  <c:v>2.56535</c:v>
                </c:pt>
                <c:pt idx="113132">
                  <c:v>2.56537</c:v>
                </c:pt>
                <c:pt idx="113133">
                  <c:v>2.5654</c:v>
                </c:pt>
                <c:pt idx="113134">
                  <c:v>2.56542</c:v>
                </c:pt>
                <c:pt idx="113135">
                  <c:v>2.56544</c:v>
                </c:pt>
                <c:pt idx="113136">
                  <c:v>2.56547</c:v>
                </c:pt>
                <c:pt idx="113137">
                  <c:v>2.56549</c:v>
                </c:pt>
                <c:pt idx="113138">
                  <c:v>2.56551</c:v>
                </c:pt>
                <c:pt idx="113139">
                  <c:v>2.56553</c:v>
                </c:pt>
                <c:pt idx="113140">
                  <c:v>2.56556</c:v>
                </c:pt>
                <c:pt idx="113141">
                  <c:v>2.56558</c:v>
                </c:pt>
                <c:pt idx="113142">
                  <c:v>2.5656</c:v>
                </c:pt>
                <c:pt idx="113143">
                  <c:v>2.56562</c:v>
                </c:pt>
                <c:pt idx="113144">
                  <c:v>2.56565</c:v>
                </c:pt>
                <c:pt idx="113145">
                  <c:v>2.56567</c:v>
                </c:pt>
                <c:pt idx="113146">
                  <c:v>2.56569</c:v>
                </c:pt>
                <c:pt idx="113147">
                  <c:v>2.56571</c:v>
                </c:pt>
                <c:pt idx="113148">
                  <c:v>2.56574</c:v>
                </c:pt>
                <c:pt idx="113149">
                  <c:v>2.56576</c:v>
                </c:pt>
                <c:pt idx="113150">
                  <c:v>2.56578</c:v>
                </c:pt>
                <c:pt idx="113151">
                  <c:v>2.56581</c:v>
                </c:pt>
                <c:pt idx="113152">
                  <c:v>2.56583</c:v>
                </c:pt>
                <c:pt idx="113153">
                  <c:v>2.56585</c:v>
                </c:pt>
                <c:pt idx="113154">
                  <c:v>2.56587</c:v>
                </c:pt>
                <c:pt idx="113155">
                  <c:v>2.5659</c:v>
                </c:pt>
                <c:pt idx="113156">
                  <c:v>2.56592</c:v>
                </c:pt>
                <c:pt idx="113157">
                  <c:v>2.56594</c:v>
                </c:pt>
                <c:pt idx="113158">
                  <c:v>2.56596</c:v>
                </c:pt>
                <c:pt idx="113159">
                  <c:v>2.56599</c:v>
                </c:pt>
                <c:pt idx="113160">
                  <c:v>2.56601</c:v>
                </c:pt>
                <c:pt idx="113161">
                  <c:v>2.56603</c:v>
                </c:pt>
                <c:pt idx="113162">
                  <c:v>2.56605</c:v>
                </c:pt>
                <c:pt idx="113163">
                  <c:v>2.56608</c:v>
                </c:pt>
                <c:pt idx="113164">
                  <c:v>2.5661</c:v>
                </c:pt>
                <c:pt idx="113165">
                  <c:v>2.56612</c:v>
                </c:pt>
                <c:pt idx="113166">
                  <c:v>2.56615</c:v>
                </c:pt>
                <c:pt idx="113167">
                  <c:v>2.56617</c:v>
                </c:pt>
                <c:pt idx="113168">
                  <c:v>2.56619</c:v>
                </c:pt>
                <c:pt idx="113169">
                  <c:v>2.56621</c:v>
                </c:pt>
                <c:pt idx="113170">
                  <c:v>2.56624</c:v>
                </c:pt>
                <c:pt idx="113171">
                  <c:v>2.56626</c:v>
                </c:pt>
                <c:pt idx="113172">
                  <c:v>2.56628</c:v>
                </c:pt>
                <c:pt idx="113173">
                  <c:v>2.5663</c:v>
                </c:pt>
                <c:pt idx="113174">
                  <c:v>2.56633</c:v>
                </c:pt>
                <c:pt idx="113175">
                  <c:v>2.56635</c:v>
                </c:pt>
                <c:pt idx="113176">
                  <c:v>2.56637</c:v>
                </c:pt>
                <c:pt idx="113177">
                  <c:v>2.56639</c:v>
                </c:pt>
                <c:pt idx="113178">
                  <c:v>2.56642</c:v>
                </c:pt>
                <c:pt idx="113179">
                  <c:v>2.56644</c:v>
                </c:pt>
                <c:pt idx="113180">
                  <c:v>2.56646</c:v>
                </c:pt>
                <c:pt idx="113181">
                  <c:v>2.56649</c:v>
                </c:pt>
                <c:pt idx="113182">
                  <c:v>2.56651</c:v>
                </c:pt>
                <c:pt idx="113183">
                  <c:v>2.56653</c:v>
                </c:pt>
                <c:pt idx="113184">
                  <c:v>2.56655</c:v>
                </c:pt>
                <c:pt idx="113185">
                  <c:v>2.56658</c:v>
                </c:pt>
                <c:pt idx="113186">
                  <c:v>2.5666</c:v>
                </c:pt>
                <c:pt idx="113187">
                  <c:v>2.56662</c:v>
                </c:pt>
                <c:pt idx="113188">
                  <c:v>2.56664</c:v>
                </c:pt>
                <c:pt idx="113189">
                  <c:v>2.56667</c:v>
                </c:pt>
                <c:pt idx="113190">
                  <c:v>2.56669</c:v>
                </c:pt>
                <c:pt idx="113191">
                  <c:v>2.56671</c:v>
                </c:pt>
                <c:pt idx="113192">
                  <c:v>2.56673</c:v>
                </c:pt>
                <c:pt idx="113193">
                  <c:v>2.56676</c:v>
                </c:pt>
                <c:pt idx="113194">
                  <c:v>2.56678</c:v>
                </c:pt>
                <c:pt idx="113195">
                  <c:v>2.5668</c:v>
                </c:pt>
                <c:pt idx="113196">
                  <c:v>2.56683</c:v>
                </c:pt>
                <c:pt idx="113197">
                  <c:v>2.56685</c:v>
                </c:pt>
                <c:pt idx="113198">
                  <c:v>2.56687</c:v>
                </c:pt>
                <c:pt idx="113199">
                  <c:v>2.56689</c:v>
                </c:pt>
                <c:pt idx="113200">
                  <c:v>2.56692</c:v>
                </c:pt>
                <c:pt idx="113201">
                  <c:v>2.56694</c:v>
                </c:pt>
                <c:pt idx="113202">
                  <c:v>2.56696</c:v>
                </c:pt>
                <c:pt idx="113203">
                  <c:v>2.56698</c:v>
                </c:pt>
                <c:pt idx="113204">
                  <c:v>2.56701</c:v>
                </c:pt>
                <c:pt idx="113205">
                  <c:v>2.56703</c:v>
                </c:pt>
                <c:pt idx="113206">
                  <c:v>2.56705</c:v>
                </c:pt>
                <c:pt idx="113207">
                  <c:v>2.56707</c:v>
                </c:pt>
                <c:pt idx="113208">
                  <c:v>2.5671</c:v>
                </c:pt>
                <c:pt idx="113209">
                  <c:v>2.56712</c:v>
                </c:pt>
                <c:pt idx="113210">
                  <c:v>2.56714</c:v>
                </c:pt>
                <c:pt idx="113211">
                  <c:v>2.56717</c:v>
                </c:pt>
                <c:pt idx="113212">
                  <c:v>2.56719</c:v>
                </c:pt>
                <c:pt idx="113213">
                  <c:v>2.56721</c:v>
                </c:pt>
                <c:pt idx="113214">
                  <c:v>2.56723</c:v>
                </c:pt>
                <c:pt idx="113215">
                  <c:v>2.56726</c:v>
                </c:pt>
                <c:pt idx="113216">
                  <c:v>2.56728</c:v>
                </c:pt>
                <c:pt idx="113217">
                  <c:v>2.5673</c:v>
                </c:pt>
                <c:pt idx="113218">
                  <c:v>2.56732</c:v>
                </c:pt>
                <c:pt idx="113219">
                  <c:v>2.56735</c:v>
                </c:pt>
                <c:pt idx="113220">
                  <c:v>2.56737</c:v>
                </c:pt>
                <c:pt idx="113221">
                  <c:v>2.56739</c:v>
                </c:pt>
                <c:pt idx="113222">
                  <c:v>2.56742</c:v>
                </c:pt>
                <c:pt idx="113223">
                  <c:v>2.56744</c:v>
                </c:pt>
                <c:pt idx="113224">
                  <c:v>2.56746</c:v>
                </c:pt>
                <c:pt idx="113225">
                  <c:v>2.56748</c:v>
                </c:pt>
                <c:pt idx="113226">
                  <c:v>2.56751</c:v>
                </c:pt>
                <c:pt idx="113227">
                  <c:v>2.56753</c:v>
                </c:pt>
                <c:pt idx="113228">
                  <c:v>2.56755</c:v>
                </c:pt>
                <c:pt idx="113229">
                  <c:v>2.56757</c:v>
                </c:pt>
                <c:pt idx="113230">
                  <c:v>2.5676</c:v>
                </c:pt>
                <c:pt idx="113231">
                  <c:v>2.56762</c:v>
                </c:pt>
                <c:pt idx="113232">
                  <c:v>2.56764</c:v>
                </c:pt>
                <c:pt idx="113233">
                  <c:v>2.56766</c:v>
                </c:pt>
                <c:pt idx="113234">
                  <c:v>2.56769</c:v>
                </c:pt>
                <c:pt idx="113235">
                  <c:v>2.56771</c:v>
                </c:pt>
                <c:pt idx="113236">
                  <c:v>2.56773</c:v>
                </c:pt>
                <c:pt idx="113237">
                  <c:v>2.56776</c:v>
                </c:pt>
                <c:pt idx="113238">
                  <c:v>2.56778</c:v>
                </c:pt>
                <c:pt idx="113239">
                  <c:v>2.5678</c:v>
                </c:pt>
                <c:pt idx="113240">
                  <c:v>2.56782</c:v>
                </c:pt>
                <c:pt idx="113241">
                  <c:v>2.56785</c:v>
                </c:pt>
                <c:pt idx="113242">
                  <c:v>2.56787</c:v>
                </c:pt>
                <c:pt idx="113243">
                  <c:v>2.56789</c:v>
                </c:pt>
                <c:pt idx="113244">
                  <c:v>2.56791</c:v>
                </c:pt>
                <c:pt idx="113245">
                  <c:v>2.56794</c:v>
                </c:pt>
                <c:pt idx="113246">
                  <c:v>2.56796</c:v>
                </c:pt>
                <c:pt idx="113247">
                  <c:v>2.56798</c:v>
                </c:pt>
                <c:pt idx="113248">
                  <c:v>2.568</c:v>
                </c:pt>
                <c:pt idx="113249">
                  <c:v>2.56803</c:v>
                </c:pt>
                <c:pt idx="113250">
                  <c:v>2.56805</c:v>
                </c:pt>
                <c:pt idx="113251">
                  <c:v>2.56807</c:v>
                </c:pt>
                <c:pt idx="113252">
                  <c:v>2.5681</c:v>
                </c:pt>
                <c:pt idx="113253">
                  <c:v>2.56812</c:v>
                </c:pt>
                <c:pt idx="113254">
                  <c:v>2.56814</c:v>
                </c:pt>
                <c:pt idx="113255">
                  <c:v>2.56816</c:v>
                </c:pt>
                <c:pt idx="113256">
                  <c:v>2.56819</c:v>
                </c:pt>
                <c:pt idx="113257">
                  <c:v>2.56821</c:v>
                </c:pt>
                <c:pt idx="113258">
                  <c:v>2.56823</c:v>
                </c:pt>
                <c:pt idx="113259">
                  <c:v>2.56825</c:v>
                </c:pt>
                <c:pt idx="113260">
                  <c:v>2.56828</c:v>
                </c:pt>
                <c:pt idx="113261">
                  <c:v>2.5683</c:v>
                </c:pt>
                <c:pt idx="113262">
                  <c:v>2.56832</c:v>
                </c:pt>
                <c:pt idx="113263">
                  <c:v>2.56834</c:v>
                </c:pt>
                <c:pt idx="113264">
                  <c:v>2.56837</c:v>
                </c:pt>
                <c:pt idx="113265">
                  <c:v>2.56839</c:v>
                </c:pt>
                <c:pt idx="113266">
                  <c:v>2.56841</c:v>
                </c:pt>
                <c:pt idx="113267">
                  <c:v>2.56844</c:v>
                </c:pt>
                <c:pt idx="113268">
                  <c:v>2.56846</c:v>
                </c:pt>
                <c:pt idx="113269">
                  <c:v>2.56848</c:v>
                </c:pt>
                <c:pt idx="113270">
                  <c:v>2.5685</c:v>
                </c:pt>
                <c:pt idx="113271">
                  <c:v>2.56853</c:v>
                </c:pt>
                <c:pt idx="113272">
                  <c:v>2.56855</c:v>
                </c:pt>
                <c:pt idx="113273">
                  <c:v>2.56857</c:v>
                </c:pt>
                <c:pt idx="113274">
                  <c:v>2.56859</c:v>
                </c:pt>
                <c:pt idx="113275">
                  <c:v>2.56862</c:v>
                </c:pt>
                <c:pt idx="113276">
                  <c:v>2.56864</c:v>
                </c:pt>
                <c:pt idx="113277">
                  <c:v>2.56866</c:v>
                </c:pt>
                <c:pt idx="113278">
                  <c:v>2.56868</c:v>
                </c:pt>
                <c:pt idx="113279">
                  <c:v>2.56871</c:v>
                </c:pt>
                <c:pt idx="113280">
                  <c:v>2.56873</c:v>
                </c:pt>
                <c:pt idx="113281">
                  <c:v>2.56875</c:v>
                </c:pt>
                <c:pt idx="113282">
                  <c:v>2.56878</c:v>
                </c:pt>
                <c:pt idx="113283">
                  <c:v>2.5688</c:v>
                </c:pt>
                <c:pt idx="113284">
                  <c:v>2.56882</c:v>
                </c:pt>
                <c:pt idx="113285">
                  <c:v>2.56884</c:v>
                </c:pt>
                <c:pt idx="113286">
                  <c:v>2.56887</c:v>
                </c:pt>
                <c:pt idx="113287">
                  <c:v>2.56889</c:v>
                </c:pt>
                <c:pt idx="113288">
                  <c:v>2.56891</c:v>
                </c:pt>
                <c:pt idx="113289">
                  <c:v>2.56893</c:v>
                </c:pt>
                <c:pt idx="113290">
                  <c:v>2.56896</c:v>
                </c:pt>
                <c:pt idx="113291">
                  <c:v>2.56898</c:v>
                </c:pt>
                <c:pt idx="113292">
                  <c:v>2.569</c:v>
                </c:pt>
                <c:pt idx="113293">
                  <c:v>2.56902</c:v>
                </c:pt>
                <c:pt idx="113294">
                  <c:v>2.56905</c:v>
                </c:pt>
                <c:pt idx="113295">
                  <c:v>2.56907</c:v>
                </c:pt>
                <c:pt idx="113296">
                  <c:v>2.56909</c:v>
                </c:pt>
                <c:pt idx="113297">
                  <c:v>2.56912</c:v>
                </c:pt>
                <c:pt idx="113298">
                  <c:v>2.56914</c:v>
                </c:pt>
                <c:pt idx="113299">
                  <c:v>2.56916</c:v>
                </c:pt>
                <c:pt idx="113300">
                  <c:v>2.56918</c:v>
                </c:pt>
                <c:pt idx="113301">
                  <c:v>2.56921</c:v>
                </c:pt>
                <c:pt idx="113302">
                  <c:v>2.56923</c:v>
                </c:pt>
                <c:pt idx="113303">
                  <c:v>2.56925</c:v>
                </c:pt>
                <c:pt idx="113304">
                  <c:v>2.56927</c:v>
                </c:pt>
                <c:pt idx="113305">
                  <c:v>2.5693</c:v>
                </c:pt>
                <c:pt idx="113306">
                  <c:v>2.56932</c:v>
                </c:pt>
                <c:pt idx="113307">
                  <c:v>2.56934</c:v>
                </c:pt>
                <c:pt idx="113308">
                  <c:v>2.56936</c:v>
                </c:pt>
                <c:pt idx="113309">
                  <c:v>2.56939</c:v>
                </c:pt>
                <c:pt idx="113310">
                  <c:v>2.56941</c:v>
                </c:pt>
                <c:pt idx="113311">
                  <c:v>2.56943</c:v>
                </c:pt>
                <c:pt idx="113312">
                  <c:v>2.56946</c:v>
                </c:pt>
                <c:pt idx="113313">
                  <c:v>2.56948</c:v>
                </c:pt>
                <c:pt idx="113314">
                  <c:v>2.5695</c:v>
                </c:pt>
                <c:pt idx="113315">
                  <c:v>2.56952</c:v>
                </c:pt>
                <c:pt idx="113316">
                  <c:v>2.56955</c:v>
                </c:pt>
                <c:pt idx="113317">
                  <c:v>2.56957</c:v>
                </c:pt>
                <c:pt idx="113318">
                  <c:v>2.56959</c:v>
                </c:pt>
                <c:pt idx="113319">
                  <c:v>2.56962</c:v>
                </c:pt>
                <c:pt idx="113320">
                  <c:v>2.56964</c:v>
                </c:pt>
                <c:pt idx="113321">
                  <c:v>2.56966</c:v>
                </c:pt>
                <c:pt idx="113322">
                  <c:v>2.56968</c:v>
                </c:pt>
                <c:pt idx="113323">
                  <c:v>2.5697</c:v>
                </c:pt>
                <c:pt idx="113324">
                  <c:v>2.56973</c:v>
                </c:pt>
                <c:pt idx="113325">
                  <c:v>2.56975</c:v>
                </c:pt>
                <c:pt idx="113326">
                  <c:v>2.56977</c:v>
                </c:pt>
                <c:pt idx="113327">
                  <c:v>2.5698</c:v>
                </c:pt>
                <c:pt idx="113328">
                  <c:v>2.56982</c:v>
                </c:pt>
                <c:pt idx="113329">
                  <c:v>2.56984</c:v>
                </c:pt>
                <c:pt idx="113330">
                  <c:v>2.56986</c:v>
                </c:pt>
                <c:pt idx="113331">
                  <c:v>2.56989</c:v>
                </c:pt>
                <c:pt idx="113332">
                  <c:v>2.56991</c:v>
                </c:pt>
                <c:pt idx="113333">
                  <c:v>2.56993</c:v>
                </c:pt>
                <c:pt idx="113334">
                  <c:v>2.56996</c:v>
                </c:pt>
                <c:pt idx="113335">
                  <c:v>2.56998</c:v>
                </c:pt>
                <c:pt idx="113336">
                  <c:v>2.57</c:v>
                </c:pt>
                <c:pt idx="113337">
                  <c:v>2.57002</c:v>
                </c:pt>
                <c:pt idx="113338">
                  <c:v>2.57004</c:v>
                </c:pt>
                <c:pt idx="113339">
                  <c:v>2.57007</c:v>
                </c:pt>
                <c:pt idx="113340">
                  <c:v>2.57009</c:v>
                </c:pt>
                <c:pt idx="113341">
                  <c:v>2.57011</c:v>
                </c:pt>
                <c:pt idx="113342">
                  <c:v>2.57014</c:v>
                </c:pt>
                <c:pt idx="113343">
                  <c:v>2.57016</c:v>
                </c:pt>
                <c:pt idx="113344">
                  <c:v>2.57018</c:v>
                </c:pt>
                <c:pt idx="113345">
                  <c:v>2.5702</c:v>
                </c:pt>
                <c:pt idx="113346">
                  <c:v>2.57023</c:v>
                </c:pt>
                <c:pt idx="113347">
                  <c:v>2.57025</c:v>
                </c:pt>
                <c:pt idx="113348">
                  <c:v>2.57027</c:v>
                </c:pt>
                <c:pt idx="113349">
                  <c:v>2.5703</c:v>
                </c:pt>
                <c:pt idx="113350">
                  <c:v>2.57032</c:v>
                </c:pt>
                <c:pt idx="113351">
                  <c:v>2.57034</c:v>
                </c:pt>
                <c:pt idx="113352">
                  <c:v>2.57036</c:v>
                </c:pt>
                <c:pt idx="113353">
                  <c:v>2.57038</c:v>
                </c:pt>
                <c:pt idx="113354">
                  <c:v>2.57041</c:v>
                </c:pt>
                <c:pt idx="113355">
                  <c:v>2.57043</c:v>
                </c:pt>
                <c:pt idx="113356">
                  <c:v>2.57045</c:v>
                </c:pt>
                <c:pt idx="113357">
                  <c:v>2.57048</c:v>
                </c:pt>
                <c:pt idx="113358">
                  <c:v>2.5705</c:v>
                </c:pt>
                <c:pt idx="113359">
                  <c:v>2.57052</c:v>
                </c:pt>
                <c:pt idx="113360">
                  <c:v>2.57054</c:v>
                </c:pt>
                <c:pt idx="113361">
                  <c:v>2.57057</c:v>
                </c:pt>
                <c:pt idx="113362">
                  <c:v>2.57059</c:v>
                </c:pt>
                <c:pt idx="113363">
                  <c:v>2.57061</c:v>
                </c:pt>
                <c:pt idx="113364">
                  <c:v>2.57063</c:v>
                </c:pt>
                <c:pt idx="113365">
                  <c:v>2.57066</c:v>
                </c:pt>
                <c:pt idx="113366">
                  <c:v>2.57068</c:v>
                </c:pt>
                <c:pt idx="113367">
                  <c:v>2.5707</c:v>
                </c:pt>
                <c:pt idx="113368">
                  <c:v>2.57073</c:v>
                </c:pt>
                <c:pt idx="113369">
                  <c:v>2.57075</c:v>
                </c:pt>
                <c:pt idx="113370">
                  <c:v>2.57077</c:v>
                </c:pt>
                <c:pt idx="113371">
                  <c:v>2.57079</c:v>
                </c:pt>
                <c:pt idx="113372">
                  <c:v>2.57082</c:v>
                </c:pt>
                <c:pt idx="113373">
                  <c:v>2.57084</c:v>
                </c:pt>
                <c:pt idx="113374">
                  <c:v>2.57086</c:v>
                </c:pt>
                <c:pt idx="113375">
                  <c:v>2.57088</c:v>
                </c:pt>
                <c:pt idx="113376">
                  <c:v>2.57091</c:v>
                </c:pt>
                <c:pt idx="113377">
                  <c:v>2.57093</c:v>
                </c:pt>
                <c:pt idx="113378">
                  <c:v>2.57095</c:v>
                </c:pt>
                <c:pt idx="113379">
                  <c:v>2.57097</c:v>
                </c:pt>
                <c:pt idx="113380">
                  <c:v>2.571</c:v>
                </c:pt>
                <c:pt idx="113381">
                  <c:v>2.57102</c:v>
                </c:pt>
                <c:pt idx="113382">
                  <c:v>2.57104</c:v>
                </c:pt>
                <c:pt idx="113383">
                  <c:v>2.57107</c:v>
                </c:pt>
                <c:pt idx="113384">
                  <c:v>2.57109</c:v>
                </c:pt>
                <c:pt idx="113385">
                  <c:v>2.57111</c:v>
                </c:pt>
                <c:pt idx="113386">
                  <c:v>2.57113</c:v>
                </c:pt>
                <c:pt idx="113387">
                  <c:v>2.57116</c:v>
                </c:pt>
                <c:pt idx="113388">
                  <c:v>2.57118</c:v>
                </c:pt>
                <c:pt idx="113389">
                  <c:v>2.5712</c:v>
                </c:pt>
                <c:pt idx="113390">
                  <c:v>2.57122</c:v>
                </c:pt>
                <c:pt idx="113391">
                  <c:v>2.57125</c:v>
                </c:pt>
                <c:pt idx="113392">
                  <c:v>2.57127</c:v>
                </c:pt>
                <c:pt idx="113393">
                  <c:v>2.57129</c:v>
                </c:pt>
                <c:pt idx="113394">
                  <c:v>2.57131</c:v>
                </c:pt>
                <c:pt idx="113395">
                  <c:v>2.57134</c:v>
                </c:pt>
                <c:pt idx="113396">
                  <c:v>2.57136</c:v>
                </c:pt>
                <c:pt idx="113397">
                  <c:v>2.57138</c:v>
                </c:pt>
                <c:pt idx="113398">
                  <c:v>2.57141</c:v>
                </c:pt>
                <c:pt idx="113399">
                  <c:v>2.57143</c:v>
                </c:pt>
                <c:pt idx="113400">
                  <c:v>2.57145</c:v>
                </c:pt>
                <c:pt idx="113401">
                  <c:v>2.57147</c:v>
                </c:pt>
                <c:pt idx="113402">
                  <c:v>2.5715</c:v>
                </c:pt>
                <c:pt idx="113403">
                  <c:v>2.57152</c:v>
                </c:pt>
                <c:pt idx="113404">
                  <c:v>2.57154</c:v>
                </c:pt>
                <c:pt idx="113405">
                  <c:v>2.57157</c:v>
                </c:pt>
                <c:pt idx="113406">
                  <c:v>2.57159</c:v>
                </c:pt>
                <c:pt idx="113407">
                  <c:v>2.57161</c:v>
                </c:pt>
                <c:pt idx="113408">
                  <c:v>2.57163</c:v>
                </c:pt>
                <c:pt idx="113409">
                  <c:v>2.57165</c:v>
                </c:pt>
                <c:pt idx="113410">
                  <c:v>2.57168</c:v>
                </c:pt>
                <c:pt idx="113411">
                  <c:v>2.5717</c:v>
                </c:pt>
                <c:pt idx="113412">
                  <c:v>2.57172</c:v>
                </c:pt>
                <c:pt idx="113413">
                  <c:v>2.57175</c:v>
                </c:pt>
                <c:pt idx="113414">
                  <c:v>2.57177</c:v>
                </c:pt>
                <c:pt idx="113415">
                  <c:v>2.57179</c:v>
                </c:pt>
                <c:pt idx="113416">
                  <c:v>2.57181</c:v>
                </c:pt>
                <c:pt idx="113417">
                  <c:v>2.57184</c:v>
                </c:pt>
                <c:pt idx="113418">
                  <c:v>2.57186</c:v>
                </c:pt>
                <c:pt idx="113419">
                  <c:v>2.57188</c:v>
                </c:pt>
                <c:pt idx="113420">
                  <c:v>2.57191</c:v>
                </c:pt>
                <c:pt idx="113421">
                  <c:v>2.57193</c:v>
                </c:pt>
                <c:pt idx="113422">
                  <c:v>2.57195</c:v>
                </c:pt>
                <c:pt idx="113423">
                  <c:v>2.57197</c:v>
                </c:pt>
                <c:pt idx="113424">
                  <c:v>2.57199</c:v>
                </c:pt>
                <c:pt idx="113425">
                  <c:v>2.57202</c:v>
                </c:pt>
                <c:pt idx="113426">
                  <c:v>2.57204</c:v>
                </c:pt>
                <c:pt idx="113427">
                  <c:v>2.57206</c:v>
                </c:pt>
                <c:pt idx="113428">
                  <c:v>2.57209</c:v>
                </c:pt>
                <c:pt idx="113429">
                  <c:v>2.57211</c:v>
                </c:pt>
                <c:pt idx="113430">
                  <c:v>2.57213</c:v>
                </c:pt>
                <c:pt idx="113431">
                  <c:v>2.57215</c:v>
                </c:pt>
                <c:pt idx="113432">
                  <c:v>2.57218</c:v>
                </c:pt>
                <c:pt idx="113433">
                  <c:v>2.5722</c:v>
                </c:pt>
                <c:pt idx="113434">
                  <c:v>2.57222</c:v>
                </c:pt>
                <c:pt idx="113435">
                  <c:v>2.57225</c:v>
                </c:pt>
                <c:pt idx="113436">
                  <c:v>2.57227</c:v>
                </c:pt>
                <c:pt idx="113437">
                  <c:v>2.57229</c:v>
                </c:pt>
                <c:pt idx="113438">
                  <c:v>2.57231</c:v>
                </c:pt>
                <c:pt idx="113439">
                  <c:v>2.57234</c:v>
                </c:pt>
                <c:pt idx="113440">
                  <c:v>2.57236</c:v>
                </c:pt>
                <c:pt idx="113441">
                  <c:v>2.57238</c:v>
                </c:pt>
                <c:pt idx="113442">
                  <c:v>2.5724</c:v>
                </c:pt>
                <c:pt idx="113443">
                  <c:v>2.57243</c:v>
                </c:pt>
                <c:pt idx="113444">
                  <c:v>2.57245</c:v>
                </c:pt>
                <c:pt idx="113445">
                  <c:v>2.57247</c:v>
                </c:pt>
                <c:pt idx="113446">
                  <c:v>2.57249</c:v>
                </c:pt>
                <c:pt idx="113447">
                  <c:v>2.57252</c:v>
                </c:pt>
                <c:pt idx="113448">
                  <c:v>2.57254</c:v>
                </c:pt>
                <c:pt idx="113449">
                  <c:v>2.57256</c:v>
                </c:pt>
                <c:pt idx="113450">
                  <c:v>2.57259</c:v>
                </c:pt>
                <c:pt idx="113451">
                  <c:v>2.57261</c:v>
                </c:pt>
                <c:pt idx="113452">
                  <c:v>2.57263</c:v>
                </c:pt>
                <c:pt idx="113453">
                  <c:v>2.57265</c:v>
                </c:pt>
                <c:pt idx="113454">
                  <c:v>2.57268</c:v>
                </c:pt>
                <c:pt idx="113455">
                  <c:v>2.5727</c:v>
                </c:pt>
                <c:pt idx="113456">
                  <c:v>2.57272</c:v>
                </c:pt>
                <c:pt idx="113457">
                  <c:v>2.57274</c:v>
                </c:pt>
                <c:pt idx="113458">
                  <c:v>2.57277</c:v>
                </c:pt>
                <c:pt idx="113459">
                  <c:v>2.57279</c:v>
                </c:pt>
                <c:pt idx="113460">
                  <c:v>2.57281</c:v>
                </c:pt>
                <c:pt idx="113461">
                  <c:v>2.57283</c:v>
                </c:pt>
                <c:pt idx="113462">
                  <c:v>2.57286</c:v>
                </c:pt>
                <c:pt idx="113463">
                  <c:v>2.57288</c:v>
                </c:pt>
                <c:pt idx="113464">
                  <c:v>2.5729</c:v>
                </c:pt>
                <c:pt idx="113465">
                  <c:v>2.57293</c:v>
                </c:pt>
                <c:pt idx="113466">
                  <c:v>2.57295</c:v>
                </c:pt>
                <c:pt idx="113467">
                  <c:v>2.57297</c:v>
                </c:pt>
                <c:pt idx="113468">
                  <c:v>2.57299</c:v>
                </c:pt>
                <c:pt idx="113469">
                  <c:v>2.57302</c:v>
                </c:pt>
                <c:pt idx="113470">
                  <c:v>2.57304</c:v>
                </c:pt>
                <c:pt idx="113471">
                  <c:v>2.57306</c:v>
                </c:pt>
                <c:pt idx="113472">
                  <c:v>2.57308</c:v>
                </c:pt>
                <c:pt idx="113473">
                  <c:v>2.57311</c:v>
                </c:pt>
                <c:pt idx="113474">
                  <c:v>2.57313</c:v>
                </c:pt>
                <c:pt idx="113475">
                  <c:v>2.57315</c:v>
                </c:pt>
                <c:pt idx="113476">
                  <c:v>2.57317</c:v>
                </c:pt>
                <c:pt idx="113477">
                  <c:v>2.5732</c:v>
                </c:pt>
                <c:pt idx="113478">
                  <c:v>2.57322</c:v>
                </c:pt>
                <c:pt idx="113479">
                  <c:v>2.57324</c:v>
                </c:pt>
                <c:pt idx="113480">
                  <c:v>2.57327</c:v>
                </c:pt>
                <c:pt idx="113481">
                  <c:v>2.57329</c:v>
                </c:pt>
                <c:pt idx="113482">
                  <c:v>2.57331</c:v>
                </c:pt>
                <c:pt idx="113483">
                  <c:v>2.57333</c:v>
                </c:pt>
                <c:pt idx="113484">
                  <c:v>2.57336</c:v>
                </c:pt>
                <c:pt idx="113485">
                  <c:v>2.57338</c:v>
                </c:pt>
                <c:pt idx="113486">
                  <c:v>2.5734</c:v>
                </c:pt>
                <c:pt idx="113487">
                  <c:v>2.57342</c:v>
                </c:pt>
                <c:pt idx="113488">
                  <c:v>2.57345</c:v>
                </c:pt>
                <c:pt idx="113489">
                  <c:v>2.57347</c:v>
                </c:pt>
                <c:pt idx="113490">
                  <c:v>2.57349</c:v>
                </c:pt>
                <c:pt idx="113491">
                  <c:v>2.57351</c:v>
                </c:pt>
                <c:pt idx="113492">
                  <c:v>2.57354</c:v>
                </c:pt>
                <c:pt idx="113493">
                  <c:v>2.57356</c:v>
                </c:pt>
                <c:pt idx="113494">
                  <c:v>2.57358</c:v>
                </c:pt>
                <c:pt idx="113495">
                  <c:v>2.57361</c:v>
                </c:pt>
                <c:pt idx="113496">
                  <c:v>2.57363</c:v>
                </c:pt>
                <c:pt idx="113497">
                  <c:v>2.57365</c:v>
                </c:pt>
                <c:pt idx="113498">
                  <c:v>2.57367</c:v>
                </c:pt>
                <c:pt idx="113499">
                  <c:v>2.5737</c:v>
                </c:pt>
                <c:pt idx="113500">
                  <c:v>2.57372</c:v>
                </c:pt>
                <c:pt idx="113501">
                  <c:v>2.57374</c:v>
                </c:pt>
                <c:pt idx="113502">
                  <c:v>2.57376</c:v>
                </c:pt>
                <c:pt idx="113503">
                  <c:v>2.57379</c:v>
                </c:pt>
                <c:pt idx="113504">
                  <c:v>2.57381</c:v>
                </c:pt>
                <c:pt idx="113505">
                  <c:v>2.57383</c:v>
                </c:pt>
                <c:pt idx="113506">
                  <c:v>2.57386</c:v>
                </c:pt>
                <c:pt idx="113507">
                  <c:v>2.57388</c:v>
                </c:pt>
                <c:pt idx="113508">
                  <c:v>2.5739</c:v>
                </c:pt>
                <c:pt idx="113509">
                  <c:v>2.57392</c:v>
                </c:pt>
                <c:pt idx="113510">
                  <c:v>2.57395</c:v>
                </c:pt>
                <c:pt idx="113511">
                  <c:v>2.57397</c:v>
                </c:pt>
                <c:pt idx="113512">
                  <c:v>2.57399</c:v>
                </c:pt>
                <c:pt idx="113513">
                  <c:v>2.57401</c:v>
                </c:pt>
                <c:pt idx="113514">
                  <c:v>2.57404</c:v>
                </c:pt>
                <c:pt idx="113515">
                  <c:v>2.57406</c:v>
                </c:pt>
                <c:pt idx="113516">
                  <c:v>2.57408</c:v>
                </c:pt>
                <c:pt idx="113517">
                  <c:v>2.5741</c:v>
                </c:pt>
                <c:pt idx="113518">
                  <c:v>2.57413</c:v>
                </c:pt>
                <c:pt idx="113519">
                  <c:v>2.57415</c:v>
                </c:pt>
                <c:pt idx="113520">
                  <c:v>2.57417</c:v>
                </c:pt>
                <c:pt idx="113521">
                  <c:v>2.5742</c:v>
                </c:pt>
                <c:pt idx="113522">
                  <c:v>2.57422</c:v>
                </c:pt>
                <c:pt idx="113523">
                  <c:v>2.57424</c:v>
                </c:pt>
                <c:pt idx="113524">
                  <c:v>2.57426</c:v>
                </c:pt>
                <c:pt idx="113525">
                  <c:v>2.57429</c:v>
                </c:pt>
                <c:pt idx="113526">
                  <c:v>2.57431</c:v>
                </c:pt>
                <c:pt idx="113527">
                  <c:v>2.57433</c:v>
                </c:pt>
                <c:pt idx="113528">
                  <c:v>2.57435</c:v>
                </c:pt>
                <c:pt idx="113529">
                  <c:v>2.57438</c:v>
                </c:pt>
                <c:pt idx="113530">
                  <c:v>2.5744</c:v>
                </c:pt>
                <c:pt idx="113531">
                  <c:v>2.57442</c:v>
                </c:pt>
                <c:pt idx="113532">
                  <c:v>2.57444</c:v>
                </c:pt>
                <c:pt idx="113533">
                  <c:v>2.57447</c:v>
                </c:pt>
                <c:pt idx="113534">
                  <c:v>2.57449</c:v>
                </c:pt>
                <c:pt idx="113535">
                  <c:v>2.57451</c:v>
                </c:pt>
                <c:pt idx="113536">
                  <c:v>2.57454</c:v>
                </c:pt>
                <c:pt idx="113537">
                  <c:v>2.57456</c:v>
                </c:pt>
                <c:pt idx="113538">
                  <c:v>2.57458</c:v>
                </c:pt>
                <c:pt idx="113539">
                  <c:v>2.5746</c:v>
                </c:pt>
                <c:pt idx="113540">
                  <c:v>2.57463</c:v>
                </c:pt>
                <c:pt idx="113541">
                  <c:v>2.57465</c:v>
                </c:pt>
                <c:pt idx="113542">
                  <c:v>2.57467</c:v>
                </c:pt>
                <c:pt idx="113543">
                  <c:v>2.57469</c:v>
                </c:pt>
                <c:pt idx="113544">
                  <c:v>2.57472</c:v>
                </c:pt>
                <c:pt idx="113545">
                  <c:v>2.57474</c:v>
                </c:pt>
                <c:pt idx="113546">
                  <c:v>2.57476</c:v>
                </c:pt>
                <c:pt idx="113547">
                  <c:v>2.57478</c:v>
                </c:pt>
                <c:pt idx="113548">
                  <c:v>2.57481</c:v>
                </c:pt>
                <c:pt idx="113549">
                  <c:v>2.57483</c:v>
                </c:pt>
                <c:pt idx="113550">
                  <c:v>2.57485</c:v>
                </c:pt>
                <c:pt idx="113551">
                  <c:v>2.57488</c:v>
                </c:pt>
                <c:pt idx="113552">
                  <c:v>2.5749</c:v>
                </c:pt>
                <c:pt idx="113553">
                  <c:v>2.57492</c:v>
                </c:pt>
                <c:pt idx="113554">
                  <c:v>2.57494</c:v>
                </c:pt>
                <c:pt idx="113555">
                  <c:v>2.57497</c:v>
                </c:pt>
                <c:pt idx="113556">
                  <c:v>2.57499</c:v>
                </c:pt>
                <c:pt idx="113557">
                  <c:v>2.57501</c:v>
                </c:pt>
                <c:pt idx="113558">
                  <c:v>2.57503</c:v>
                </c:pt>
                <c:pt idx="113559">
                  <c:v>2.57506</c:v>
                </c:pt>
                <c:pt idx="113560">
                  <c:v>2.57508</c:v>
                </c:pt>
                <c:pt idx="113561">
                  <c:v>2.5751</c:v>
                </c:pt>
                <c:pt idx="113562">
                  <c:v>2.57512</c:v>
                </c:pt>
                <c:pt idx="113563">
                  <c:v>2.57515</c:v>
                </c:pt>
                <c:pt idx="113564">
                  <c:v>2.57517</c:v>
                </c:pt>
                <c:pt idx="113565">
                  <c:v>2.57519</c:v>
                </c:pt>
                <c:pt idx="113566">
                  <c:v>2.57522</c:v>
                </c:pt>
                <c:pt idx="113567">
                  <c:v>2.57524</c:v>
                </c:pt>
                <c:pt idx="113568">
                  <c:v>2.57526</c:v>
                </c:pt>
                <c:pt idx="113569">
                  <c:v>2.57528</c:v>
                </c:pt>
                <c:pt idx="113570">
                  <c:v>2.57531</c:v>
                </c:pt>
                <c:pt idx="113571">
                  <c:v>2.57533</c:v>
                </c:pt>
                <c:pt idx="113572">
                  <c:v>2.57535</c:v>
                </c:pt>
                <c:pt idx="113573">
                  <c:v>2.57537</c:v>
                </c:pt>
                <c:pt idx="113574">
                  <c:v>2.5754</c:v>
                </c:pt>
                <c:pt idx="113575">
                  <c:v>2.57542</c:v>
                </c:pt>
                <c:pt idx="113576">
                  <c:v>2.57544</c:v>
                </c:pt>
                <c:pt idx="113577">
                  <c:v>2.57546</c:v>
                </c:pt>
                <c:pt idx="113578">
                  <c:v>2.57549</c:v>
                </c:pt>
                <c:pt idx="113579">
                  <c:v>2.57551</c:v>
                </c:pt>
                <c:pt idx="113580">
                  <c:v>2.57553</c:v>
                </c:pt>
                <c:pt idx="113581">
                  <c:v>2.57556</c:v>
                </c:pt>
                <c:pt idx="113582">
                  <c:v>2.57558</c:v>
                </c:pt>
                <c:pt idx="113583">
                  <c:v>2.5756</c:v>
                </c:pt>
                <c:pt idx="113584">
                  <c:v>2.57562</c:v>
                </c:pt>
                <c:pt idx="113585">
                  <c:v>2.57565</c:v>
                </c:pt>
                <c:pt idx="113586">
                  <c:v>2.57567</c:v>
                </c:pt>
                <c:pt idx="113587">
                  <c:v>2.57569</c:v>
                </c:pt>
                <c:pt idx="113588">
                  <c:v>2.57571</c:v>
                </c:pt>
                <c:pt idx="113589">
                  <c:v>2.57574</c:v>
                </c:pt>
                <c:pt idx="113590">
                  <c:v>2.57576</c:v>
                </c:pt>
                <c:pt idx="113591">
                  <c:v>2.57578</c:v>
                </c:pt>
                <c:pt idx="113592">
                  <c:v>2.5758</c:v>
                </c:pt>
                <c:pt idx="113593">
                  <c:v>2.57583</c:v>
                </c:pt>
                <c:pt idx="113594">
                  <c:v>2.57585</c:v>
                </c:pt>
                <c:pt idx="113595">
                  <c:v>2.57587</c:v>
                </c:pt>
                <c:pt idx="113596">
                  <c:v>2.5759</c:v>
                </c:pt>
                <c:pt idx="113597">
                  <c:v>2.57592</c:v>
                </c:pt>
                <c:pt idx="113598">
                  <c:v>2.57594</c:v>
                </c:pt>
                <c:pt idx="113599">
                  <c:v>2.57596</c:v>
                </c:pt>
                <c:pt idx="113600">
                  <c:v>2.57599</c:v>
                </c:pt>
                <c:pt idx="113601">
                  <c:v>2.57601</c:v>
                </c:pt>
                <c:pt idx="113602">
                  <c:v>2.57603</c:v>
                </c:pt>
                <c:pt idx="113603">
                  <c:v>2.57605</c:v>
                </c:pt>
                <c:pt idx="113604">
                  <c:v>2.57608</c:v>
                </c:pt>
                <c:pt idx="113605">
                  <c:v>2.5761</c:v>
                </c:pt>
                <c:pt idx="113606">
                  <c:v>2.57612</c:v>
                </c:pt>
                <c:pt idx="113607">
                  <c:v>2.57614</c:v>
                </c:pt>
                <c:pt idx="113608">
                  <c:v>2.57617</c:v>
                </c:pt>
                <c:pt idx="113609">
                  <c:v>2.57619</c:v>
                </c:pt>
                <c:pt idx="113610">
                  <c:v>2.57621</c:v>
                </c:pt>
                <c:pt idx="113611">
                  <c:v>2.57624</c:v>
                </c:pt>
                <c:pt idx="113612">
                  <c:v>2.57626</c:v>
                </c:pt>
                <c:pt idx="113613">
                  <c:v>2.57628</c:v>
                </c:pt>
                <c:pt idx="113614">
                  <c:v>2.5763</c:v>
                </c:pt>
                <c:pt idx="113615">
                  <c:v>2.57633</c:v>
                </c:pt>
                <c:pt idx="113616">
                  <c:v>2.57635</c:v>
                </c:pt>
                <c:pt idx="113617">
                  <c:v>2.57637</c:v>
                </c:pt>
                <c:pt idx="113618">
                  <c:v>2.5764</c:v>
                </c:pt>
                <c:pt idx="113619">
                  <c:v>2.57642</c:v>
                </c:pt>
                <c:pt idx="113620">
                  <c:v>2.57644</c:v>
                </c:pt>
                <c:pt idx="113621">
                  <c:v>2.57646</c:v>
                </c:pt>
                <c:pt idx="113622">
                  <c:v>2.57648</c:v>
                </c:pt>
                <c:pt idx="113623">
                  <c:v>2.57651</c:v>
                </c:pt>
                <c:pt idx="113624">
                  <c:v>2.57653</c:v>
                </c:pt>
                <c:pt idx="113625">
                  <c:v>2.57655</c:v>
                </c:pt>
                <c:pt idx="113626">
                  <c:v>2.57658</c:v>
                </c:pt>
                <c:pt idx="113627">
                  <c:v>2.5766</c:v>
                </c:pt>
                <c:pt idx="113628">
                  <c:v>2.57662</c:v>
                </c:pt>
                <c:pt idx="113629">
                  <c:v>2.57664</c:v>
                </c:pt>
                <c:pt idx="113630">
                  <c:v>2.57667</c:v>
                </c:pt>
                <c:pt idx="113631">
                  <c:v>2.57669</c:v>
                </c:pt>
                <c:pt idx="113632">
                  <c:v>2.57671</c:v>
                </c:pt>
                <c:pt idx="113633">
                  <c:v>2.57674</c:v>
                </c:pt>
                <c:pt idx="113634">
                  <c:v>2.57676</c:v>
                </c:pt>
                <c:pt idx="113635">
                  <c:v>2.57678</c:v>
                </c:pt>
                <c:pt idx="113636">
                  <c:v>2.5768</c:v>
                </c:pt>
                <c:pt idx="113637">
                  <c:v>2.57682</c:v>
                </c:pt>
                <c:pt idx="113638">
                  <c:v>2.57685</c:v>
                </c:pt>
                <c:pt idx="113639">
                  <c:v>2.57687</c:v>
                </c:pt>
                <c:pt idx="113640">
                  <c:v>2.57689</c:v>
                </c:pt>
                <c:pt idx="113641">
                  <c:v>2.57692</c:v>
                </c:pt>
                <c:pt idx="113642">
                  <c:v>2.57694</c:v>
                </c:pt>
                <c:pt idx="113643">
                  <c:v>2.57696</c:v>
                </c:pt>
                <c:pt idx="113644">
                  <c:v>2.57698</c:v>
                </c:pt>
                <c:pt idx="113645">
                  <c:v>2.57701</c:v>
                </c:pt>
                <c:pt idx="113646">
                  <c:v>2.57703</c:v>
                </c:pt>
                <c:pt idx="113647">
                  <c:v>2.57705</c:v>
                </c:pt>
                <c:pt idx="113648">
                  <c:v>2.57707</c:v>
                </c:pt>
                <c:pt idx="113649">
                  <c:v>2.5771</c:v>
                </c:pt>
                <c:pt idx="113650">
                  <c:v>2.57712</c:v>
                </c:pt>
                <c:pt idx="113651">
                  <c:v>2.57714</c:v>
                </c:pt>
                <c:pt idx="113652">
                  <c:v>2.57717</c:v>
                </c:pt>
                <c:pt idx="113653">
                  <c:v>2.57719</c:v>
                </c:pt>
                <c:pt idx="113654">
                  <c:v>2.57721</c:v>
                </c:pt>
                <c:pt idx="113655">
                  <c:v>2.57723</c:v>
                </c:pt>
                <c:pt idx="113656">
                  <c:v>2.57726</c:v>
                </c:pt>
                <c:pt idx="113657">
                  <c:v>2.57728</c:v>
                </c:pt>
                <c:pt idx="113658">
                  <c:v>2.5773</c:v>
                </c:pt>
                <c:pt idx="113659">
                  <c:v>2.57732</c:v>
                </c:pt>
                <c:pt idx="113660">
                  <c:v>2.57735</c:v>
                </c:pt>
                <c:pt idx="113661">
                  <c:v>2.57737</c:v>
                </c:pt>
                <c:pt idx="113662">
                  <c:v>2.57739</c:v>
                </c:pt>
                <c:pt idx="113663">
                  <c:v>2.57741</c:v>
                </c:pt>
                <c:pt idx="113664">
                  <c:v>2.57744</c:v>
                </c:pt>
                <c:pt idx="113665">
                  <c:v>2.57746</c:v>
                </c:pt>
                <c:pt idx="113666">
                  <c:v>2.57748</c:v>
                </c:pt>
                <c:pt idx="113667">
                  <c:v>2.57751</c:v>
                </c:pt>
                <c:pt idx="113668">
                  <c:v>2.57753</c:v>
                </c:pt>
                <c:pt idx="113669">
                  <c:v>2.57755</c:v>
                </c:pt>
                <c:pt idx="113670">
                  <c:v>2.57757</c:v>
                </c:pt>
                <c:pt idx="113671">
                  <c:v>2.5776</c:v>
                </c:pt>
                <c:pt idx="113672">
                  <c:v>2.57762</c:v>
                </c:pt>
                <c:pt idx="113673">
                  <c:v>2.57764</c:v>
                </c:pt>
                <c:pt idx="113674">
                  <c:v>2.57766</c:v>
                </c:pt>
                <c:pt idx="113675">
                  <c:v>2.57769</c:v>
                </c:pt>
                <c:pt idx="113676">
                  <c:v>2.57771</c:v>
                </c:pt>
                <c:pt idx="113677">
                  <c:v>2.57773</c:v>
                </c:pt>
                <c:pt idx="113678">
                  <c:v>2.57775</c:v>
                </c:pt>
                <c:pt idx="113679">
                  <c:v>2.57778</c:v>
                </c:pt>
                <c:pt idx="113680">
                  <c:v>2.5778</c:v>
                </c:pt>
                <c:pt idx="113681">
                  <c:v>2.57782</c:v>
                </c:pt>
                <c:pt idx="113682">
                  <c:v>2.57785</c:v>
                </c:pt>
                <c:pt idx="113683">
                  <c:v>2.57787</c:v>
                </c:pt>
                <c:pt idx="113684">
                  <c:v>2.57789</c:v>
                </c:pt>
                <c:pt idx="113685">
                  <c:v>2.57791</c:v>
                </c:pt>
                <c:pt idx="113686">
                  <c:v>2.57794</c:v>
                </c:pt>
                <c:pt idx="113687">
                  <c:v>2.57796</c:v>
                </c:pt>
                <c:pt idx="113688">
                  <c:v>2.57798</c:v>
                </c:pt>
                <c:pt idx="113689">
                  <c:v>2.57801</c:v>
                </c:pt>
                <c:pt idx="113690">
                  <c:v>2.57803</c:v>
                </c:pt>
                <c:pt idx="113691">
                  <c:v>2.57805</c:v>
                </c:pt>
                <c:pt idx="113692">
                  <c:v>2.57807</c:v>
                </c:pt>
                <c:pt idx="113693">
                  <c:v>2.57809</c:v>
                </c:pt>
                <c:pt idx="113694">
                  <c:v>2.57812</c:v>
                </c:pt>
                <c:pt idx="113695">
                  <c:v>2.57814</c:v>
                </c:pt>
                <c:pt idx="113696">
                  <c:v>2.57816</c:v>
                </c:pt>
                <c:pt idx="113697">
                  <c:v>2.57819</c:v>
                </c:pt>
                <c:pt idx="113698">
                  <c:v>2.57821</c:v>
                </c:pt>
                <c:pt idx="113699">
                  <c:v>2.57823</c:v>
                </c:pt>
                <c:pt idx="113700">
                  <c:v>2.57825</c:v>
                </c:pt>
                <c:pt idx="113701">
                  <c:v>2.57828</c:v>
                </c:pt>
                <c:pt idx="113702">
                  <c:v>2.5783</c:v>
                </c:pt>
                <c:pt idx="113703">
                  <c:v>2.57832</c:v>
                </c:pt>
                <c:pt idx="113704">
                  <c:v>2.57835</c:v>
                </c:pt>
                <c:pt idx="113705">
                  <c:v>2.57837</c:v>
                </c:pt>
                <c:pt idx="113706">
                  <c:v>2.57839</c:v>
                </c:pt>
                <c:pt idx="113707">
                  <c:v>2.57841</c:v>
                </c:pt>
                <c:pt idx="113708">
                  <c:v>2.57843</c:v>
                </c:pt>
                <c:pt idx="113709">
                  <c:v>2.57846</c:v>
                </c:pt>
                <c:pt idx="113710">
                  <c:v>2.57848</c:v>
                </c:pt>
                <c:pt idx="113711">
                  <c:v>2.5785</c:v>
                </c:pt>
                <c:pt idx="113712">
                  <c:v>2.57853</c:v>
                </c:pt>
                <c:pt idx="113713">
                  <c:v>2.57855</c:v>
                </c:pt>
                <c:pt idx="113714">
                  <c:v>2.57857</c:v>
                </c:pt>
                <c:pt idx="113715">
                  <c:v>2.57859</c:v>
                </c:pt>
                <c:pt idx="113716">
                  <c:v>2.57862</c:v>
                </c:pt>
                <c:pt idx="113717">
                  <c:v>2.57864</c:v>
                </c:pt>
                <c:pt idx="113718">
                  <c:v>2.57866</c:v>
                </c:pt>
                <c:pt idx="113719">
                  <c:v>2.57869</c:v>
                </c:pt>
                <c:pt idx="113720">
                  <c:v>2.57871</c:v>
                </c:pt>
                <c:pt idx="113721">
                  <c:v>2.57873</c:v>
                </c:pt>
                <c:pt idx="113722">
                  <c:v>2.57875</c:v>
                </c:pt>
                <c:pt idx="113723">
                  <c:v>2.57878</c:v>
                </c:pt>
                <c:pt idx="113724">
                  <c:v>2.5788</c:v>
                </c:pt>
                <c:pt idx="113725">
                  <c:v>2.57882</c:v>
                </c:pt>
                <c:pt idx="113726">
                  <c:v>2.57884</c:v>
                </c:pt>
                <c:pt idx="113727">
                  <c:v>2.57887</c:v>
                </c:pt>
                <c:pt idx="113728">
                  <c:v>2.57889</c:v>
                </c:pt>
                <c:pt idx="113729">
                  <c:v>2.57891</c:v>
                </c:pt>
                <c:pt idx="113730">
                  <c:v>2.57893</c:v>
                </c:pt>
                <c:pt idx="113731">
                  <c:v>2.57896</c:v>
                </c:pt>
                <c:pt idx="113732">
                  <c:v>2.57898</c:v>
                </c:pt>
                <c:pt idx="113733">
                  <c:v>2.579</c:v>
                </c:pt>
                <c:pt idx="113734">
                  <c:v>2.57903</c:v>
                </c:pt>
                <c:pt idx="113735">
                  <c:v>2.57905</c:v>
                </c:pt>
                <c:pt idx="113736">
                  <c:v>2.57907</c:v>
                </c:pt>
                <c:pt idx="113737">
                  <c:v>2.57909</c:v>
                </c:pt>
                <c:pt idx="113738">
                  <c:v>2.57912</c:v>
                </c:pt>
                <c:pt idx="113739">
                  <c:v>2.57914</c:v>
                </c:pt>
                <c:pt idx="113740">
                  <c:v>2.57916</c:v>
                </c:pt>
                <c:pt idx="113741">
                  <c:v>2.57918</c:v>
                </c:pt>
                <c:pt idx="113742">
                  <c:v>2.57921</c:v>
                </c:pt>
                <c:pt idx="113743">
                  <c:v>2.57923</c:v>
                </c:pt>
                <c:pt idx="113744">
                  <c:v>2.57925</c:v>
                </c:pt>
                <c:pt idx="113745">
                  <c:v>2.57927</c:v>
                </c:pt>
                <c:pt idx="113746">
                  <c:v>2.5793</c:v>
                </c:pt>
                <c:pt idx="113747">
                  <c:v>2.57932</c:v>
                </c:pt>
                <c:pt idx="113748">
                  <c:v>2.57934</c:v>
                </c:pt>
                <c:pt idx="113749">
                  <c:v>2.57937</c:v>
                </c:pt>
                <c:pt idx="113750">
                  <c:v>2.57939</c:v>
                </c:pt>
                <c:pt idx="113751">
                  <c:v>2.57941</c:v>
                </c:pt>
                <c:pt idx="113752">
                  <c:v>2.57943</c:v>
                </c:pt>
                <c:pt idx="113753">
                  <c:v>2.57946</c:v>
                </c:pt>
                <c:pt idx="113754">
                  <c:v>2.57948</c:v>
                </c:pt>
                <c:pt idx="113755">
                  <c:v>2.5795</c:v>
                </c:pt>
                <c:pt idx="113756">
                  <c:v>2.57952</c:v>
                </c:pt>
                <c:pt idx="113757">
                  <c:v>2.57955</c:v>
                </c:pt>
                <c:pt idx="113758">
                  <c:v>2.57957</c:v>
                </c:pt>
                <c:pt idx="113759">
                  <c:v>2.57959</c:v>
                </c:pt>
                <c:pt idx="113760">
                  <c:v>2.57961</c:v>
                </c:pt>
                <c:pt idx="113761">
                  <c:v>2.57964</c:v>
                </c:pt>
                <c:pt idx="113762">
                  <c:v>2.57966</c:v>
                </c:pt>
                <c:pt idx="113763">
                  <c:v>2.57968</c:v>
                </c:pt>
                <c:pt idx="113764">
                  <c:v>2.57971</c:v>
                </c:pt>
                <c:pt idx="113765">
                  <c:v>2.57973</c:v>
                </c:pt>
                <c:pt idx="113766">
                  <c:v>2.57975</c:v>
                </c:pt>
                <c:pt idx="113767">
                  <c:v>2.57977</c:v>
                </c:pt>
                <c:pt idx="113768">
                  <c:v>2.5798</c:v>
                </c:pt>
                <c:pt idx="113769">
                  <c:v>2.57982</c:v>
                </c:pt>
                <c:pt idx="113770">
                  <c:v>2.57984</c:v>
                </c:pt>
                <c:pt idx="113771">
                  <c:v>2.57986</c:v>
                </c:pt>
                <c:pt idx="113772">
                  <c:v>2.57989</c:v>
                </c:pt>
                <c:pt idx="113773">
                  <c:v>2.57991</c:v>
                </c:pt>
                <c:pt idx="113774">
                  <c:v>2.57993</c:v>
                </c:pt>
                <c:pt idx="113775">
                  <c:v>2.57995</c:v>
                </c:pt>
                <c:pt idx="113776">
                  <c:v>2.57998</c:v>
                </c:pt>
                <c:pt idx="113777">
                  <c:v>2.58</c:v>
                </c:pt>
                <c:pt idx="113778">
                  <c:v>2.58002</c:v>
                </c:pt>
                <c:pt idx="113779">
                  <c:v>2.58005</c:v>
                </c:pt>
                <c:pt idx="113780">
                  <c:v>2.58007</c:v>
                </c:pt>
                <c:pt idx="113781">
                  <c:v>2.58009</c:v>
                </c:pt>
                <c:pt idx="113782">
                  <c:v>2.58011</c:v>
                </c:pt>
                <c:pt idx="113783">
                  <c:v>2.58014</c:v>
                </c:pt>
                <c:pt idx="113784">
                  <c:v>2.58016</c:v>
                </c:pt>
                <c:pt idx="113785">
                  <c:v>2.58018</c:v>
                </c:pt>
                <c:pt idx="113786">
                  <c:v>2.5802</c:v>
                </c:pt>
                <c:pt idx="113787">
                  <c:v>2.58023</c:v>
                </c:pt>
                <c:pt idx="113788">
                  <c:v>2.58025</c:v>
                </c:pt>
                <c:pt idx="113789">
                  <c:v>2.58027</c:v>
                </c:pt>
                <c:pt idx="113790">
                  <c:v>2.5803</c:v>
                </c:pt>
                <c:pt idx="113791">
                  <c:v>2.58032</c:v>
                </c:pt>
                <c:pt idx="113792">
                  <c:v>2.58034</c:v>
                </c:pt>
                <c:pt idx="113793">
                  <c:v>2.58036</c:v>
                </c:pt>
                <c:pt idx="113794">
                  <c:v>2.58039</c:v>
                </c:pt>
                <c:pt idx="113795">
                  <c:v>2.58041</c:v>
                </c:pt>
                <c:pt idx="113796">
                  <c:v>2.58043</c:v>
                </c:pt>
                <c:pt idx="113797">
                  <c:v>2.58045</c:v>
                </c:pt>
                <c:pt idx="113798">
                  <c:v>2.58048</c:v>
                </c:pt>
                <c:pt idx="113799">
                  <c:v>2.5805</c:v>
                </c:pt>
                <c:pt idx="113800">
                  <c:v>2.58052</c:v>
                </c:pt>
                <c:pt idx="113801">
                  <c:v>2.58054</c:v>
                </c:pt>
                <c:pt idx="113802">
                  <c:v>2.58057</c:v>
                </c:pt>
                <c:pt idx="113803">
                  <c:v>2.58059</c:v>
                </c:pt>
                <c:pt idx="113804">
                  <c:v>2.58061</c:v>
                </c:pt>
                <c:pt idx="113805">
                  <c:v>2.58064</c:v>
                </c:pt>
                <c:pt idx="113806">
                  <c:v>2.58066</c:v>
                </c:pt>
                <c:pt idx="113807">
                  <c:v>2.58068</c:v>
                </c:pt>
                <c:pt idx="113808">
                  <c:v>2.5807</c:v>
                </c:pt>
                <c:pt idx="113809">
                  <c:v>2.58073</c:v>
                </c:pt>
                <c:pt idx="113810">
                  <c:v>2.58075</c:v>
                </c:pt>
                <c:pt idx="113811">
                  <c:v>2.58077</c:v>
                </c:pt>
                <c:pt idx="113812">
                  <c:v>2.58079</c:v>
                </c:pt>
                <c:pt idx="113813">
                  <c:v>2.58082</c:v>
                </c:pt>
                <c:pt idx="113814">
                  <c:v>2.58084</c:v>
                </c:pt>
                <c:pt idx="113815">
                  <c:v>2.58086</c:v>
                </c:pt>
                <c:pt idx="113816">
                  <c:v>2.58088</c:v>
                </c:pt>
                <c:pt idx="113817">
                  <c:v>2.58091</c:v>
                </c:pt>
                <c:pt idx="113818">
                  <c:v>2.58093</c:v>
                </c:pt>
                <c:pt idx="113819">
                  <c:v>2.58095</c:v>
                </c:pt>
                <c:pt idx="113820">
                  <c:v>2.58098</c:v>
                </c:pt>
                <c:pt idx="113821">
                  <c:v>2.581</c:v>
                </c:pt>
                <c:pt idx="113822">
                  <c:v>2.58102</c:v>
                </c:pt>
                <c:pt idx="113823">
                  <c:v>2.58104</c:v>
                </c:pt>
                <c:pt idx="113824">
                  <c:v>2.58107</c:v>
                </c:pt>
                <c:pt idx="113825">
                  <c:v>2.58109</c:v>
                </c:pt>
                <c:pt idx="113826">
                  <c:v>2.58111</c:v>
                </c:pt>
                <c:pt idx="113827">
                  <c:v>2.58113</c:v>
                </c:pt>
                <c:pt idx="113828">
                  <c:v>2.58116</c:v>
                </c:pt>
                <c:pt idx="113829">
                  <c:v>2.58118</c:v>
                </c:pt>
                <c:pt idx="113830">
                  <c:v>2.5812</c:v>
                </c:pt>
                <c:pt idx="113831">
                  <c:v>2.58122</c:v>
                </c:pt>
                <c:pt idx="113832">
                  <c:v>2.58125</c:v>
                </c:pt>
                <c:pt idx="113833">
                  <c:v>2.58127</c:v>
                </c:pt>
                <c:pt idx="113834">
                  <c:v>2.58129</c:v>
                </c:pt>
                <c:pt idx="113835">
                  <c:v>2.58132</c:v>
                </c:pt>
                <c:pt idx="113836">
                  <c:v>2.58134</c:v>
                </c:pt>
                <c:pt idx="113837">
                  <c:v>2.58136</c:v>
                </c:pt>
                <c:pt idx="113838">
                  <c:v>2.58138</c:v>
                </c:pt>
                <c:pt idx="113839">
                  <c:v>2.58141</c:v>
                </c:pt>
                <c:pt idx="113840">
                  <c:v>2.58143</c:v>
                </c:pt>
                <c:pt idx="113841">
                  <c:v>2.58145</c:v>
                </c:pt>
                <c:pt idx="113842">
                  <c:v>2.58147</c:v>
                </c:pt>
                <c:pt idx="113843">
                  <c:v>2.5815</c:v>
                </c:pt>
                <c:pt idx="113844">
                  <c:v>2.58152</c:v>
                </c:pt>
                <c:pt idx="113845">
                  <c:v>2.58154</c:v>
                </c:pt>
                <c:pt idx="113846">
                  <c:v>2.58156</c:v>
                </c:pt>
                <c:pt idx="113847">
                  <c:v>2.58159</c:v>
                </c:pt>
                <c:pt idx="113848">
                  <c:v>2.58161</c:v>
                </c:pt>
                <c:pt idx="113849">
                  <c:v>2.58163</c:v>
                </c:pt>
                <c:pt idx="113850">
                  <c:v>2.58166</c:v>
                </c:pt>
                <c:pt idx="113851">
                  <c:v>2.58168</c:v>
                </c:pt>
                <c:pt idx="113852">
                  <c:v>2.5817</c:v>
                </c:pt>
                <c:pt idx="113853">
                  <c:v>2.58172</c:v>
                </c:pt>
                <c:pt idx="113854">
                  <c:v>2.58175</c:v>
                </c:pt>
                <c:pt idx="113855">
                  <c:v>2.58177</c:v>
                </c:pt>
                <c:pt idx="113856">
                  <c:v>2.58179</c:v>
                </c:pt>
                <c:pt idx="113857">
                  <c:v>2.58181</c:v>
                </c:pt>
                <c:pt idx="113858">
                  <c:v>2.58184</c:v>
                </c:pt>
                <c:pt idx="113859">
                  <c:v>2.58186</c:v>
                </c:pt>
                <c:pt idx="113860">
                  <c:v>2.58188</c:v>
                </c:pt>
                <c:pt idx="113861">
                  <c:v>2.5819</c:v>
                </c:pt>
                <c:pt idx="113862">
                  <c:v>2.58193</c:v>
                </c:pt>
                <c:pt idx="113863">
                  <c:v>2.58195</c:v>
                </c:pt>
                <c:pt idx="113864">
                  <c:v>2.58197</c:v>
                </c:pt>
                <c:pt idx="113865">
                  <c:v>2.582</c:v>
                </c:pt>
                <c:pt idx="113866">
                  <c:v>2.58202</c:v>
                </c:pt>
                <c:pt idx="113867">
                  <c:v>2.58204</c:v>
                </c:pt>
                <c:pt idx="113868">
                  <c:v>2.58206</c:v>
                </c:pt>
                <c:pt idx="113869">
                  <c:v>2.58209</c:v>
                </c:pt>
                <c:pt idx="113870">
                  <c:v>2.58211</c:v>
                </c:pt>
                <c:pt idx="113871">
                  <c:v>2.58213</c:v>
                </c:pt>
                <c:pt idx="113872">
                  <c:v>2.58215</c:v>
                </c:pt>
                <c:pt idx="113873">
                  <c:v>2.58218</c:v>
                </c:pt>
                <c:pt idx="113874">
                  <c:v>2.5822</c:v>
                </c:pt>
                <c:pt idx="113875">
                  <c:v>2.58222</c:v>
                </c:pt>
                <c:pt idx="113876">
                  <c:v>2.58224</c:v>
                </c:pt>
                <c:pt idx="113877">
                  <c:v>2.58227</c:v>
                </c:pt>
                <c:pt idx="113878">
                  <c:v>2.58229</c:v>
                </c:pt>
                <c:pt idx="113879">
                  <c:v>2.58231</c:v>
                </c:pt>
                <c:pt idx="113880">
                  <c:v>2.58234</c:v>
                </c:pt>
                <c:pt idx="113881">
                  <c:v>2.58236</c:v>
                </c:pt>
                <c:pt idx="113882">
                  <c:v>2.58238</c:v>
                </c:pt>
                <c:pt idx="113883">
                  <c:v>2.5824</c:v>
                </c:pt>
                <c:pt idx="113884">
                  <c:v>2.58243</c:v>
                </c:pt>
                <c:pt idx="113885">
                  <c:v>2.58245</c:v>
                </c:pt>
                <c:pt idx="113886">
                  <c:v>2.58247</c:v>
                </c:pt>
                <c:pt idx="113887">
                  <c:v>2.58249</c:v>
                </c:pt>
                <c:pt idx="113888">
                  <c:v>2.58252</c:v>
                </c:pt>
                <c:pt idx="113889">
                  <c:v>2.58254</c:v>
                </c:pt>
                <c:pt idx="113890">
                  <c:v>2.58256</c:v>
                </c:pt>
                <c:pt idx="113891">
                  <c:v>2.58258</c:v>
                </c:pt>
                <c:pt idx="113892">
                  <c:v>2.58261</c:v>
                </c:pt>
                <c:pt idx="113893">
                  <c:v>2.58263</c:v>
                </c:pt>
                <c:pt idx="113894">
                  <c:v>2.58265</c:v>
                </c:pt>
                <c:pt idx="113895">
                  <c:v>2.58268</c:v>
                </c:pt>
                <c:pt idx="113896">
                  <c:v>2.5827</c:v>
                </c:pt>
                <c:pt idx="113897">
                  <c:v>2.58272</c:v>
                </c:pt>
                <c:pt idx="113898">
                  <c:v>2.58274</c:v>
                </c:pt>
                <c:pt idx="113899">
                  <c:v>2.58277</c:v>
                </c:pt>
                <c:pt idx="113900">
                  <c:v>2.58279</c:v>
                </c:pt>
                <c:pt idx="113901">
                  <c:v>2.58281</c:v>
                </c:pt>
                <c:pt idx="113902">
                  <c:v>2.58283</c:v>
                </c:pt>
                <c:pt idx="113903">
                  <c:v>2.58286</c:v>
                </c:pt>
                <c:pt idx="113904">
                  <c:v>2.58288</c:v>
                </c:pt>
                <c:pt idx="113905">
                  <c:v>2.5829</c:v>
                </c:pt>
                <c:pt idx="113906">
                  <c:v>2.58292</c:v>
                </c:pt>
                <c:pt idx="113907">
                  <c:v>2.58295</c:v>
                </c:pt>
                <c:pt idx="113908">
                  <c:v>2.58297</c:v>
                </c:pt>
                <c:pt idx="113909">
                  <c:v>2.58299</c:v>
                </c:pt>
                <c:pt idx="113910">
                  <c:v>2.58302</c:v>
                </c:pt>
                <c:pt idx="113911">
                  <c:v>2.58304</c:v>
                </c:pt>
                <c:pt idx="113912">
                  <c:v>2.58306</c:v>
                </c:pt>
                <c:pt idx="113913">
                  <c:v>2.58308</c:v>
                </c:pt>
                <c:pt idx="113914">
                  <c:v>2.58311</c:v>
                </c:pt>
                <c:pt idx="113915">
                  <c:v>2.58313</c:v>
                </c:pt>
                <c:pt idx="113916">
                  <c:v>2.58315</c:v>
                </c:pt>
                <c:pt idx="113917">
                  <c:v>2.58318</c:v>
                </c:pt>
                <c:pt idx="113918">
                  <c:v>2.5832</c:v>
                </c:pt>
                <c:pt idx="113919">
                  <c:v>2.58322</c:v>
                </c:pt>
                <c:pt idx="113920">
                  <c:v>2.58324</c:v>
                </c:pt>
                <c:pt idx="113921">
                  <c:v>2.58326</c:v>
                </c:pt>
                <c:pt idx="113922">
                  <c:v>2.58329</c:v>
                </c:pt>
                <c:pt idx="113923">
                  <c:v>2.58331</c:v>
                </c:pt>
                <c:pt idx="113924">
                  <c:v>2.58333</c:v>
                </c:pt>
                <c:pt idx="113925">
                  <c:v>2.58336</c:v>
                </c:pt>
                <c:pt idx="113926">
                  <c:v>2.58338</c:v>
                </c:pt>
                <c:pt idx="113927">
                  <c:v>2.5834</c:v>
                </c:pt>
                <c:pt idx="113928">
                  <c:v>2.58342</c:v>
                </c:pt>
                <c:pt idx="113929">
                  <c:v>2.58345</c:v>
                </c:pt>
                <c:pt idx="113930">
                  <c:v>2.58347</c:v>
                </c:pt>
                <c:pt idx="113931">
                  <c:v>2.58349</c:v>
                </c:pt>
                <c:pt idx="113932">
                  <c:v>2.58351</c:v>
                </c:pt>
                <c:pt idx="113933">
                  <c:v>2.58354</c:v>
                </c:pt>
                <c:pt idx="113934">
                  <c:v>2.58356</c:v>
                </c:pt>
                <c:pt idx="113935">
                  <c:v>2.58358</c:v>
                </c:pt>
                <c:pt idx="113936">
                  <c:v>2.5836</c:v>
                </c:pt>
                <c:pt idx="113937">
                  <c:v>2.58363</c:v>
                </c:pt>
                <c:pt idx="113938">
                  <c:v>2.58365</c:v>
                </c:pt>
                <c:pt idx="113939">
                  <c:v>2.58367</c:v>
                </c:pt>
                <c:pt idx="113940">
                  <c:v>2.5837</c:v>
                </c:pt>
                <c:pt idx="113941">
                  <c:v>2.58372</c:v>
                </c:pt>
                <c:pt idx="113942">
                  <c:v>2.58374</c:v>
                </c:pt>
                <c:pt idx="113943">
                  <c:v>2.58376</c:v>
                </c:pt>
                <c:pt idx="113944">
                  <c:v>2.58379</c:v>
                </c:pt>
                <c:pt idx="113945">
                  <c:v>2.58381</c:v>
                </c:pt>
                <c:pt idx="113946">
                  <c:v>2.58383</c:v>
                </c:pt>
                <c:pt idx="113947">
                  <c:v>2.58385</c:v>
                </c:pt>
                <c:pt idx="113948">
                  <c:v>2.58388</c:v>
                </c:pt>
                <c:pt idx="113949">
                  <c:v>2.5839</c:v>
                </c:pt>
                <c:pt idx="113950">
                  <c:v>2.58392</c:v>
                </c:pt>
                <c:pt idx="113951">
                  <c:v>2.58395</c:v>
                </c:pt>
                <c:pt idx="113952">
                  <c:v>2.58397</c:v>
                </c:pt>
                <c:pt idx="113953">
                  <c:v>2.58399</c:v>
                </c:pt>
                <c:pt idx="113954">
                  <c:v>2.58401</c:v>
                </c:pt>
                <c:pt idx="113955">
                  <c:v>2.58404</c:v>
                </c:pt>
                <c:pt idx="113956">
                  <c:v>2.58406</c:v>
                </c:pt>
                <c:pt idx="113957">
                  <c:v>2.58408</c:v>
                </c:pt>
                <c:pt idx="113958">
                  <c:v>2.5841</c:v>
                </c:pt>
                <c:pt idx="113959">
                  <c:v>2.58413</c:v>
                </c:pt>
                <c:pt idx="113960">
                  <c:v>2.58415</c:v>
                </c:pt>
                <c:pt idx="113961">
                  <c:v>2.58417</c:v>
                </c:pt>
                <c:pt idx="113962">
                  <c:v>2.58419</c:v>
                </c:pt>
                <c:pt idx="113963">
                  <c:v>2.58422</c:v>
                </c:pt>
                <c:pt idx="113964">
                  <c:v>2.58424</c:v>
                </c:pt>
                <c:pt idx="113965">
                  <c:v>2.58426</c:v>
                </c:pt>
                <c:pt idx="113966">
                  <c:v>2.58429</c:v>
                </c:pt>
                <c:pt idx="113967">
                  <c:v>2.58431</c:v>
                </c:pt>
                <c:pt idx="113968">
                  <c:v>2.58433</c:v>
                </c:pt>
                <c:pt idx="113969">
                  <c:v>2.58435</c:v>
                </c:pt>
                <c:pt idx="113970">
                  <c:v>2.58438</c:v>
                </c:pt>
                <c:pt idx="113971">
                  <c:v>2.5844</c:v>
                </c:pt>
                <c:pt idx="113972">
                  <c:v>2.58442</c:v>
                </c:pt>
                <c:pt idx="113973">
                  <c:v>2.58444</c:v>
                </c:pt>
                <c:pt idx="113974">
                  <c:v>2.58447</c:v>
                </c:pt>
                <c:pt idx="113975">
                  <c:v>2.58449</c:v>
                </c:pt>
                <c:pt idx="113976">
                  <c:v>2.58451</c:v>
                </c:pt>
                <c:pt idx="113977">
                  <c:v>2.58453</c:v>
                </c:pt>
                <c:pt idx="113978">
                  <c:v>2.58456</c:v>
                </c:pt>
                <c:pt idx="113979">
                  <c:v>2.58458</c:v>
                </c:pt>
                <c:pt idx="113980">
                  <c:v>2.5846</c:v>
                </c:pt>
                <c:pt idx="113981">
                  <c:v>2.58463</c:v>
                </c:pt>
                <c:pt idx="113982">
                  <c:v>2.58465</c:v>
                </c:pt>
                <c:pt idx="113983">
                  <c:v>2.58467</c:v>
                </c:pt>
                <c:pt idx="113984">
                  <c:v>2.58469</c:v>
                </c:pt>
                <c:pt idx="113985">
                  <c:v>2.58472</c:v>
                </c:pt>
                <c:pt idx="113986">
                  <c:v>2.58474</c:v>
                </c:pt>
                <c:pt idx="113987">
                  <c:v>2.58476</c:v>
                </c:pt>
                <c:pt idx="113988">
                  <c:v>2.58479</c:v>
                </c:pt>
                <c:pt idx="113989">
                  <c:v>2.58481</c:v>
                </c:pt>
                <c:pt idx="113990">
                  <c:v>2.58483</c:v>
                </c:pt>
                <c:pt idx="113991">
                  <c:v>2.58485</c:v>
                </c:pt>
                <c:pt idx="113992">
                  <c:v>2.58487</c:v>
                </c:pt>
                <c:pt idx="113993">
                  <c:v>2.5849</c:v>
                </c:pt>
                <c:pt idx="113994">
                  <c:v>2.58492</c:v>
                </c:pt>
                <c:pt idx="113995">
                  <c:v>2.58494</c:v>
                </c:pt>
                <c:pt idx="113996">
                  <c:v>2.58497</c:v>
                </c:pt>
                <c:pt idx="113997">
                  <c:v>2.58499</c:v>
                </c:pt>
                <c:pt idx="113998">
                  <c:v>2.58501</c:v>
                </c:pt>
                <c:pt idx="113999">
                  <c:v>2.58503</c:v>
                </c:pt>
                <c:pt idx="114000">
                  <c:v>2.58506</c:v>
                </c:pt>
                <c:pt idx="114001">
                  <c:v>2.58508</c:v>
                </c:pt>
                <c:pt idx="114002">
                  <c:v>2.5851</c:v>
                </c:pt>
                <c:pt idx="114003">
                  <c:v>2.58513</c:v>
                </c:pt>
                <c:pt idx="114004">
                  <c:v>2.58515</c:v>
                </c:pt>
                <c:pt idx="114005">
                  <c:v>2.58517</c:v>
                </c:pt>
                <c:pt idx="114006">
                  <c:v>2.58519</c:v>
                </c:pt>
                <c:pt idx="114007">
                  <c:v>2.58521</c:v>
                </c:pt>
                <c:pt idx="114008">
                  <c:v>2.58524</c:v>
                </c:pt>
                <c:pt idx="114009">
                  <c:v>2.58526</c:v>
                </c:pt>
                <c:pt idx="114010">
                  <c:v>2.58528</c:v>
                </c:pt>
                <c:pt idx="114011">
                  <c:v>2.58531</c:v>
                </c:pt>
                <c:pt idx="114012">
                  <c:v>2.58533</c:v>
                </c:pt>
                <c:pt idx="114013">
                  <c:v>2.58535</c:v>
                </c:pt>
                <c:pt idx="114014">
                  <c:v>2.58537</c:v>
                </c:pt>
                <c:pt idx="114015">
                  <c:v>2.5854</c:v>
                </c:pt>
                <c:pt idx="114016">
                  <c:v>2.58542</c:v>
                </c:pt>
                <c:pt idx="114017">
                  <c:v>2.58544</c:v>
                </c:pt>
                <c:pt idx="114018">
                  <c:v>2.58547</c:v>
                </c:pt>
                <c:pt idx="114019">
                  <c:v>2.58549</c:v>
                </c:pt>
                <c:pt idx="114020">
                  <c:v>2.58551</c:v>
                </c:pt>
                <c:pt idx="114021">
                  <c:v>2.58553</c:v>
                </c:pt>
                <c:pt idx="114022">
                  <c:v>2.58556</c:v>
                </c:pt>
                <c:pt idx="114023">
                  <c:v>2.58558</c:v>
                </c:pt>
                <c:pt idx="114024">
                  <c:v>2.5856</c:v>
                </c:pt>
                <c:pt idx="114025">
                  <c:v>2.58562</c:v>
                </c:pt>
                <c:pt idx="114026">
                  <c:v>2.58565</c:v>
                </c:pt>
                <c:pt idx="114027">
                  <c:v>2.58567</c:v>
                </c:pt>
                <c:pt idx="114028">
                  <c:v>2.58569</c:v>
                </c:pt>
                <c:pt idx="114029">
                  <c:v>2.58571</c:v>
                </c:pt>
                <c:pt idx="114030">
                  <c:v>2.58574</c:v>
                </c:pt>
                <c:pt idx="114031">
                  <c:v>2.58576</c:v>
                </c:pt>
                <c:pt idx="114032">
                  <c:v>2.58578</c:v>
                </c:pt>
                <c:pt idx="114033">
                  <c:v>2.58581</c:v>
                </c:pt>
                <c:pt idx="114034">
                  <c:v>2.58583</c:v>
                </c:pt>
                <c:pt idx="114035">
                  <c:v>2.58585</c:v>
                </c:pt>
                <c:pt idx="114036">
                  <c:v>2.58587</c:v>
                </c:pt>
                <c:pt idx="114037">
                  <c:v>2.5859</c:v>
                </c:pt>
                <c:pt idx="114038">
                  <c:v>2.58592</c:v>
                </c:pt>
                <c:pt idx="114039">
                  <c:v>2.58594</c:v>
                </c:pt>
                <c:pt idx="114040">
                  <c:v>2.58596</c:v>
                </c:pt>
                <c:pt idx="114041">
                  <c:v>2.58599</c:v>
                </c:pt>
                <c:pt idx="114042">
                  <c:v>2.58601</c:v>
                </c:pt>
                <c:pt idx="114043">
                  <c:v>2.58603</c:v>
                </c:pt>
                <c:pt idx="114044">
                  <c:v>2.58605</c:v>
                </c:pt>
                <c:pt idx="114045">
                  <c:v>2.58608</c:v>
                </c:pt>
                <c:pt idx="114046">
                  <c:v>2.5861</c:v>
                </c:pt>
                <c:pt idx="114047">
                  <c:v>2.58612</c:v>
                </c:pt>
                <c:pt idx="114048">
                  <c:v>2.58615</c:v>
                </c:pt>
                <c:pt idx="114049">
                  <c:v>2.58617</c:v>
                </c:pt>
                <c:pt idx="114050">
                  <c:v>2.58619</c:v>
                </c:pt>
                <c:pt idx="114051">
                  <c:v>2.58621</c:v>
                </c:pt>
                <c:pt idx="114052">
                  <c:v>2.58624</c:v>
                </c:pt>
                <c:pt idx="114053">
                  <c:v>2.58626</c:v>
                </c:pt>
                <c:pt idx="114054">
                  <c:v>2.58628</c:v>
                </c:pt>
                <c:pt idx="114055">
                  <c:v>2.5863</c:v>
                </c:pt>
                <c:pt idx="114056">
                  <c:v>2.58633</c:v>
                </c:pt>
                <c:pt idx="114057">
                  <c:v>2.58635</c:v>
                </c:pt>
                <c:pt idx="114058">
                  <c:v>2.58637</c:v>
                </c:pt>
                <c:pt idx="114059">
                  <c:v>2.58639</c:v>
                </c:pt>
                <c:pt idx="114060">
                  <c:v>2.58642</c:v>
                </c:pt>
                <c:pt idx="114061">
                  <c:v>2.58644</c:v>
                </c:pt>
                <c:pt idx="114062">
                  <c:v>2.58646</c:v>
                </c:pt>
                <c:pt idx="114063">
                  <c:v>2.58649</c:v>
                </c:pt>
                <c:pt idx="114064">
                  <c:v>2.58651</c:v>
                </c:pt>
                <c:pt idx="114065">
                  <c:v>2.58653</c:v>
                </c:pt>
                <c:pt idx="114066">
                  <c:v>2.58655</c:v>
                </c:pt>
                <c:pt idx="114067">
                  <c:v>2.58658</c:v>
                </c:pt>
                <c:pt idx="114068">
                  <c:v>2.5866</c:v>
                </c:pt>
                <c:pt idx="114069">
                  <c:v>2.58662</c:v>
                </c:pt>
                <c:pt idx="114070">
                  <c:v>2.58664</c:v>
                </c:pt>
                <c:pt idx="114071">
                  <c:v>2.58667</c:v>
                </c:pt>
                <c:pt idx="114072">
                  <c:v>2.58669</c:v>
                </c:pt>
                <c:pt idx="114073">
                  <c:v>2.58671</c:v>
                </c:pt>
                <c:pt idx="114074">
                  <c:v>2.58674</c:v>
                </c:pt>
                <c:pt idx="114075">
                  <c:v>2.58676</c:v>
                </c:pt>
                <c:pt idx="114076">
                  <c:v>2.58678</c:v>
                </c:pt>
                <c:pt idx="114077">
                  <c:v>2.5868</c:v>
                </c:pt>
                <c:pt idx="114078">
                  <c:v>2.58683</c:v>
                </c:pt>
                <c:pt idx="114079">
                  <c:v>2.58685</c:v>
                </c:pt>
                <c:pt idx="114080">
                  <c:v>2.58687</c:v>
                </c:pt>
                <c:pt idx="114081">
                  <c:v>2.58689</c:v>
                </c:pt>
                <c:pt idx="114082">
                  <c:v>2.58692</c:v>
                </c:pt>
                <c:pt idx="114083">
                  <c:v>2.58694</c:v>
                </c:pt>
                <c:pt idx="114084">
                  <c:v>2.58696</c:v>
                </c:pt>
                <c:pt idx="114085">
                  <c:v>2.58698</c:v>
                </c:pt>
                <c:pt idx="114086">
                  <c:v>2.58701</c:v>
                </c:pt>
                <c:pt idx="114087">
                  <c:v>2.58703</c:v>
                </c:pt>
                <c:pt idx="114088">
                  <c:v>2.58705</c:v>
                </c:pt>
                <c:pt idx="114089">
                  <c:v>2.58708</c:v>
                </c:pt>
                <c:pt idx="114090">
                  <c:v>2.5871</c:v>
                </c:pt>
                <c:pt idx="114091">
                  <c:v>2.58712</c:v>
                </c:pt>
                <c:pt idx="114092">
                  <c:v>2.58714</c:v>
                </c:pt>
                <c:pt idx="114093">
                  <c:v>2.58717</c:v>
                </c:pt>
                <c:pt idx="114094">
                  <c:v>2.58719</c:v>
                </c:pt>
                <c:pt idx="114095">
                  <c:v>2.58721</c:v>
                </c:pt>
                <c:pt idx="114096">
                  <c:v>2.58723</c:v>
                </c:pt>
                <c:pt idx="114097">
                  <c:v>2.58726</c:v>
                </c:pt>
                <c:pt idx="114098">
                  <c:v>2.58728</c:v>
                </c:pt>
                <c:pt idx="114099">
                  <c:v>2.5873</c:v>
                </c:pt>
                <c:pt idx="114100">
                  <c:v>2.58732</c:v>
                </c:pt>
                <c:pt idx="114101">
                  <c:v>2.58735</c:v>
                </c:pt>
                <c:pt idx="114102">
                  <c:v>2.58737</c:v>
                </c:pt>
                <c:pt idx="114103">
                  <c:v>2.58739</c:v>
                </c:pt>
                <c:pt idx="114104">
                  <c:v>2.58742</c:v>
                </c:pt>
                <c:pt idx="114105">
                  <c:v>2.58744</c:v>
                </c:pt>
                <c:pt idx="114106">
                  <c:v>2.58746</c:v>
                </c:pt>
                <c:pt idx="114107">
                  <c:v>2.58748</c:v>
                </c:pt>
                <c:pt idx="114108">
                  <c:v>2.58751</c:v>
                </c:pt>
                <c:pt idx="114109">
                  <c:v>2.58753</c:v>
                </c:pt>
                <c:pt idx="114110">
                  <c:v>2.58755</c:v>
                </c:pt>
                <c:pt idx="114111">
                  <c:v>2.58757</c:v>
                </c:pt>
                <c:pt idx="114112">
                  <c:v>2.5876</c:v>
                </c:pt>
                <c:pt idx="114113">
                  <c:v>2.58762</c:v>
                </c:pt>
                <c:pt idx="114114">
                  <c:v>2.58764</c:v>
                </c:pt>
                <c:pt idx="114115">
                  <c:v>2.58766</c:v>
                </c:pt>
                <c:pt idx="114116">
                  <c:v>2.58769</c:v>
                </c:pt>
                <c:pt idx="114117">
                  <c:v>2.58771</c:v>
                </c:pt>
                <c:pt idx="114118">
                  <c:v>2.58773</c:v>
                </c:pt>
                <c:pt idx="114119">
                  <c:v>2.58776</c:v>
                </c:pt>
                <c:pt idx="114120">
                  <c:v>2.58778</c:v>
                </c:pt>
                <c:pt idx="114121">
                  <c:v>2.5878</c:v>
                </c:pt>
                <c:pt idx="114122">
                  <c:v>2.58782</c:v>
                </c:pt>
                <c:pt idx="114123">
                  <c:v>2.58785</c:v>
                </c:pt>
                <c:pt idx="114124">
                  <c:v>2.58787</c:v>
                </c:pt>
                <c:pt idx="114125">
                  <c:v>2.58789</c:v>
                </c:pt>
                <c:pt idx="114126">
                  <c:v>2.58791</c:v>
                </c:pt>
                <c:pt idx="114127">
                  <c:v>2.58794</c:v>
                </c:pt>
                <c:pt idx="114128">
                  <c:v>2.58796</c:v>
                </c:pt>
                <c:pt idx="114129">
                  <c:v>2.58798</c:v>
                </c:pt>
                <c:pt idx="114130">
                  <c:v>2.588</c:v>
                </c:pt>
                <c:pt idx="114131">
                  <c:v>2.58803</c:v>
                </c:pt>
                <c:pt idx="114132">
                  <c:v>2.58805</c:v>
                </c:pt>
                <c:pt idx="114133">
                  <c:v>2.58807</c:v>
                </c:pt>
                <c:pt idx="114134">
                  <c:v>2.5881</c:v>
                </c:pt>
                <c:pt idx="114135">
                  <c:v>2.58812</c:v>
                </c:pt>
                <c:pt idx="114136">
                  <c:v>2.58814</c:v>
                </c:pt>
                <c:pt idx="114137">
                  <c:v>2.58816</c:v>
                </c:pt>
                <c:pt idx="114138">
                  <c:v>2.58819</c:v>
                </c:pt>
                <c:pt idx="114139">
                  <c:v>2.58821</c:v>
                </c:pt>
                <c:pt idx="114140">
                  <c:v>2.58823</c:v>
                </c:pt>
                <c:pt idx="114141">
                  <c:v>2.58825</c:v>
                </c:pt>
                <c:pt idx="114142">
                  <c:v>2.58828</c:v>
                </c:pt>
                <c:pt idx="114143">
                  <c:v>2.5883</c:v>
                </c:pt>
                <c:pt idx="114144">
                  <c:v>2.58832</c:v>
                </c:pt>
                <c:pt idx="114145">
                  <c:v>2.58834</c:v>
                </c:pt>
                <c:pt idx="114146">
                  <c:v>2.58837</c:v>
                </c:pt>
                <c:pt idx="114147">
                  <c:v>2.58839</c:v>
                </c:pt>
                <c:pt idx="114148">
                  <c:v>2.58841</c:v>
                </c:pt>
                <c:pt idx="114149">
                  <c:v>2.58844</c:v>
                </c:pt>
                <c:pt idx="114150">
                  <c:v>2.58846</c:v>
                </c:pt>
                <c:pt idx="114151">
                  <c:v>2.58848</c:v>
                </c:pt>
                <c:pt idx="114152">
                  <c:v>2.5885</c:v>
                </c:pt>
                <c:pt idx="114153">
                  <c:v>2.58853</c:v>
                </c:pt>
                <c:pt idx="114154">
                  <c:v>2.58855</c:v>
                </c:pt>
                <c:pt idx="114155">
                  <c:v>2.58857</c:v>
                </c:pt>
                <c:pt idx="114156">
                  <c:v>2.58859</c:v>
                </c:pt>
                <c:pt idx="114157">
                  <c:v>2.58862</c:v>
                </c:pt>
                <c:pt idx="114158">
                  <c:v>2.58864</c:v>
                </c:pt>
                <c:pt idx="114159">
                  <c:v>2.58866</c:v>
                </c:pt>
                <c:pt idx="114160">
                  <c:v>2.58868</c:v>
                </c:pt>
                <c:pt idx="114161">
                  <c:v>2.58871</c:v>
                </c:pt>
                <c:pt idx="114162">
                  <c:v>2.58873</c:v>
                </c:pt>
                <c:pt idx="114163">
                  <c:v>2.58875</c:v>
                </c:pt>
                <c:pt idx="114164">
                  <c:v>2.58878</c:v>
                </c:pt>
                <c:pt idx="114165">
                  <c:v>2.5888</c:v>
                </c:pt>
                <c:pt idx="114166">
                  <c:v>2.58882</c:v>
                </c:pt>
                <c:pt idx="114167">
                  <c:v>2.58884</c:v>
                </c:pt>
                <c:pt idx="114168">
                  <c:v>2.58887</c:v>
                </c:pt>
                <c:pt idx="114169">
                  <c:v>2.58889</c:v>
                </c:pt>
                <c:pt idx="114170">
                  <c:v>2.58891</c:v>
                </c:pt>
                <c:pt idx="114171">
                  <c:v>2.58893</c:v>
                </c:pt>
                <c:pt idx="114172">
                  <c:v>2.58896</c:v>
                </c:pt>
                <c:pt idx="114173">
                  <c:v>2.58898</c:v>
                </c:pt>
                <c:pt idx="114174">
                  <c:v>2.589</c:v>
                </c:pt>
                <c:pt idx="114175">
                  <c:v>2.58902</c:v>
                </c:pt>
                <c:pt idx="114176">
                  <c:v>2.58905</c:v>
                </c:pt>
                <c:pt idx="114177">
                  <c:v>2.58907</c:v>
                </c:pt>
                <c:pt idx="114178">
                  <c:v>2.58909</c:v>
                </c:pt>
                <c:pt idx="114179">
                  <c:v>2.58912</c:v>
                </c:pt>
                <c:pt idx="114180">
                  <c:v>2.58914</c:v>
                </c:pt>
                <c:pt idx="114181">
                  <c:v>2.58916</c:v>
                </c:pt>
                <c:pt idx="114182">
                  <c:v>2.58918</c:v>
                </c:pt>
                <c:pt idx="114183">
                  <c:v>2.58921</c:v>
                </c:pt>
                <c:pt idx="114184">
                  <c:v>2.58923</c:v>
                </c:pt>
                <c:pt idx="114185">
                  <c:v>2.58925</c:v>
                </c:pt>
                <c:pt idx="114186">
                  <c:v>2.58927</c:v>
                </c:pt>
                <c:pt idx="114187">
                  <c:v>2.5893</c:v>
                </c:pt>
                <c:pt idx="114188">
                  <c:v>2.58932</c:v>
                </c:pt>
                <c:pt idx="114189">
                  <c:v>2.58934</c:v>
                </c:pt>
                <c:pt idx="114190">
                  <c:v>2.58936</c:v>
                </c:pt>
                <c:pt idx="114191">
                  <c:v>2.58939</c:v>
                </c:pt>
                <c:pt idx="114192">
                  <c:v>2.58941</c:v>
                </c:pt>
                <c:pt idx="114193">
                  <c:v>2.58943</c:v>
                </c:pt>
                <c:pt idx="114194">
                  <c:v>2.58946</c:v>
                </c:pt>
                <c:pt idx="114195">
                  <c:v>2.58948</c:v>
                </c:pt>
                <c:pt idx="114196">
                  <c:v>2.5895</c:v>
                </c:pt>
                <c:pt idx="114197">
                  <c:v>2.58952</c:v>
                </c:pt>
                <c:pt idx="114198">
                  <c:v>2.58955</c:v>
                </c:pt>
                <c:pt idx="114199">
                  <c:v>2.58957</c:v>
                </c:pt>
                <c:pt idx="114200">
                  <c:v>2.58959</c:v>
                </c:pt>
                <c:pt idx="114201">
                  <c:v>2.58961</c:v>
                </c:pt>
                <c:pt idx="114202">
                  <c:v>2.58964</c:v>
                </c:pt>
                <c:pt idx="114203">
                  <c:v>2.58966</c:v>
                </c:pt>
                <c:pt idx="114204">
                  <c:v>2.58968</c:v>
                </c:pt>
                <c:pt idx="114205">
                  <c:v>2.5897</c:v>
                </c:pt>
                <c:pt idx="114206">
                  <c:v>2.58973</c:v>
                </c:pt>
                <c:pt idx="114207">
                  <c:v>2.58975</c:v>
                </c:pt>
                <c:pt idx="114208">
                  <c:v>2.58977</c:v>
                </c:pt>
                <c:pt idx="114209">
                  <c:v>2.5898</c:v>
                </c:pt>
                <c:pt idx="114210">
                  <c:v>2.58982</c:v>
                </c:pt>
                <c:pt idx="114211">
                  <c:v>2.58984</c:v>
                </c:pt>
                <c:pt idx="114212">
                  <c:v>2.58986</c:v>
                </c:pt>
                <c:pt idx="114213">
                  <c:v>2.58989</c:v>
                </c:pt>
                <c:pt idx="114214">
                  <c:v>2.58991</c:v>
                </c:pt>
                <c:pt idx="114215">
                  <c:v>2.58993</c:v>
                </c:pt>
                <c:pt idx="114216">
                  <c:v>2.58995</c:v>
                </c:pt>
                <c:pt idx="114217">
                  <c:v>2.58998</c:v>
                </c:pt>
                <c:pt idx="114218">
                  <c:v>2.59</c:v>
                </c:pt>
                <c:pt idx="114219">
                  <c:v>2.59002</c:v>
                </c:pt>
                <c:pt idx="114220">
                  <c:v>2.59004</c:v>
                </c:pt>
                <c:pt idx="114221">
                  <c:v>2.59007</c:v>
                </c:pt>
                <c:pt idx="114222">
                  <c:v>2.59009</c:v>
                </c:pt>
                <c:pt idx="114223">
                  <c:v>2.59011</c:v>
                </c:pt>
                <c:pt idx="114224">
                  <c:v>2.59014</c:v>
                </c:pt>
                <c:pt idx="114225">
                  <c:v>2.59016</c:v>
                </c:pt>
                <c:pt idx="114226">
                  <c:v>2.59018</c:v>
                </c:pt>
                <c:pt idx="114227">
                  <c:v>2.5902</c:v>
                </c:pt>
                <c:pt idx="114228">
                  <c:v>2.59023</c:v>
                </c:pt>
                <c:pt idx="114229">
                  <c:v>2.59025</c:v>
                </c:pt>
                <c:pt idx="114230">
                  <c:v>2.59027</c:v>
                </c:pt>
                <c:pt idx="114231">
                  <c:v>2.59029</c:v>
                </c:pt>
                <c:pt idx="114232">
                  <c:v>2.59032</c:v>
                </c:pt>
                <c:pt idx="114233">
                  <c:v>2.59034</c:v>
                </c:pt>
                <c:pt idx="114234">
                  <c:v>2.59036</c:v>
                </c:pt>
                <c:pt idx="114235">
                  <c:v>2.59038</c:v>
                </c:pt>
                <c:pt idx="114236">
                  <c:v>2.59041</c:v>
                </c:pt>
                <c:pt idx="114237">
                  <c:v>2.59043</c:v>
                </c:pt>
                <c:pt idx="114238">
                  <c:v>2.59045</c:v>
                </c:pt>
                <c:pt idx="114239">
                  <c:v>2.59048</c:v>
                </c:pt>
                <c:pt idx="114240">
                  <c:v>2.5905</c:v>
                </c:pt>
                <c:pt idx="114241">
                  <c:v>2.59052</c:v>
                </c:pt>
                <c:pt idx="114242">
                  <c:v>2.59054</c:v>
                </c:pt>
                <c:pt idx="114243">
                  <c:v>2.59057</c:v>
                </c:pt>
                <c:pt idx="114244">
                  <c:v>2.59059</c:v>
                </c:pt>
                <c:pt idx="114245">
                  <c:v>2.59061</c:v>
                </c:pt>
                <c:pt idx="114246">
                  <c:v>2.59063</c:v>
                </c:pt>
                <c:pt idx="114247">
                  <c:v>2.59066</c:v>
                </c:pt>
                <c:pt idx="114248">
                  <c:v>2.59068</c:v>
                </c:pt>
                <c:pt idx="114249">
                  <c:v>2.5907</c:v>
                </c:pt>
                <c:pt idx="114250">
                  <c:v>2.59073</c:v>
                </c:pt>
                <c:pt idx="114251">
                  <c:v>2.59075</c:v>
                </c:pt>
                <c:pt idx="114252">
                  <c:v>2.59077</c:v>
                </c:pt>
                <c:pt idx="114253">
                  <c:v>2.59079</c:v>
                </c:pt>
                <c:pt idx="114254">
                  <c:v>2.59082</c:v>
                </c:pt>
                <c:pt idx="114255">
                  <c:v>2.59084</c:v>
                </c:pt>
                <c:pt idx="114256">
                  <c:v>2.59086</c:v>
                </c:pt>
                <c:pt idx="114257">
                  <c:v>2.59088</c:v>
                </c:pt>
                <c:pt idx="114258">
                  <c:v>2.59091</c:v>
                </c:pt>
                <c:pt idx="114259">
                  <c:v>2.59093</c:v>
                </c:pt>
                <c:pt idx="114260">
                  <c:v>2.59095</c:v>
                </c:pt>
                <c:pt idx="114261">
                  <c:v>2.59097</c:v>
                </c:pt>
                <c:pt idx="114262">
                  <c:v>2.591</c:v>
                </c:pt>
                <c:pt idx="114263">
                  <c:v>2.59102</c:v>
                </c:pt>
                <c:pt idx="114264">
                  <c:v>2.59104</c:v>
                </c:pt>
                <c:pt idx="114265">
                  <c:v>2.59107</c:v>
                </c:pt>
                <c:pt idx="114266">
                  <c:v>2.59109</c:v>
                </c:pt>
                <c:pt idx="114267">
                  <c:v>2.59111</c:v>
                </c:pt>
                <c:pt idx="114268">
                  <c:v>2.59113</c:v>
                </c:pt>
                <c:pt idx="114269">
                  <c:v>2.59116</c:v>
                </c:pt>
                <c:pt idx="114270">
                  <c:v>2.59118</c:v>
                </c:pt>
                <c:pt idx="114271">
                  <c:v>2.5912</c:v>
                </c:pt>
                <c:pt idx="114272">
                  <c:v>2.59122</c:v>
                </c:pt>
                <c:pt idx="114273">
                  <c:v>2.59125</c:v>
                </c:pt>
                <c:pt idx="114274">
                  <c:v>2.59127</c:v>
                </c:pt>
                <c:pt idx="114275">
                  <c:v>2.59129</c:v>
                </c:pt>
                <c:pt idx="114276">
                  <c:v>2.59131</c:v>
                </c:pt>
                <c:pt idx="114277">
                  <c:v>2.59134</c:v>
                </c:pt>
                <c:pt idx="114278">
                  <c:v>2.59136</c:v>
                </c:pt>
                <c:pt idx="114279">
                  <c:v>2.59138</c:v>
                </c:pt>
                <c:pt idx="114280">
                  <c:v>2.59141</c:v>
                </c:pt>
                <c:pt idx="114281">
                  <c:v>2.59143</c:v>
                </c:pt>
                <c:pt idx="114282">
                  <c:v>2.59145</c:v>
                </c:pt>
                <c:pt idx="114283">
                  <c:v>2.59147</c:v>
                </c:pt>
                <c:pt idx="114284">
                  <c:v>2.5915</c:v>
                </c:pt>
                <c:pt idx="114285">
                  <c:v>2.59152</c:v>
                </c:pt>
                <c:pt idx="114286">
                  <c:v>2.59154</c:v>
                </c:pt>
                <c:pt idx="114287">
                  <c:v>2.59157</c:v>
                </c:pt>
                <c:pt idx="114288">
                  <c:v>2.59159</c:v>
                </c:pt>
                <c:pt idx="114289">
                  <c:v>2.59161</c:v>
                </c:pt>
                <c:pt idx="114290">
                  <c:v>2.59163</c:v>
                </c:pt>
                <c:pt idx="114291">
                  <c:v>2.59165</c:v>
                </c:pt>
                <c:pt idx="114292">
                  <c:v>2.59168</c:v>
                </c:pt>
                <c:pt idx="114293">
                  <c:v>2.5917</c:v>
                </c:pt>
                <c:pt idx="114294">
                  <c:v>2.59172</c:v>
                </c:pt>
                <c:pt idx="114295">
                  <c:v>2.59175</c:v>
                </c:pt>
                <c:pt idx="114296">
                  <c:v>2.59177</c:v>
                </c:pt>
                <c:pt idx="114297">
                  <c:v>2.59179</c:v>
                </c:pt>
                <c:pt idx="114298">
                  <c:v>2.59181</c:v>
                </c:pt>
                <c:pt idx="114299">
                  <c:v>2.59184</c:v>
                </c:pt>
                <c:pt idx="114300">
                  <c:v>2.59186</c:v>
                </c:pt>
                <c:pt idx="114301">
                  <c:v>2.59188</c:v>
                </c:pt>
                <c:pt idx="114302">
                  <c:v>2.59191</c:v>
                </c:pt>
                <c:pt idx="114303">
                  <c:v>2.59193</c:v>
                </c:pt>
                <c:pt idx="114304">
                  <c:v>2.59195</c:v>
                </c:pt>
                <c:pt idx="114305">
                  <c:v>2.59197</c:v>
                </c:pt>
                <c:pt idx="114306">
                  <c:v>2.59199</c:v>
                </c:pt>
                <c:pt idx="114307">
                  <c:v>2.59202</c:v>
                </c:pt>
                <c:pt idx="114308">
                  <c:v>2.59204</c:v>
                </c:pt>
                <c:pt idx="114309">
                  <c:v>2.59206</c:v>
                </c:pt>
                <c:pt idx="114310">
                  <c:v>2.59209</c:v>
                </c:pt>
                <c:pt idx="114311">
                  <c:v>2.59211</c:v>
                </c:pt>
                <c:pt idx="114312">
                  <c:v>2.59213</c:v>
                </c:pt>
                <c:pt idx="114313">
                  <c:v>2.59215</c:v>
                </c:pt>
                <c:pt idx="114314">
                  <c:v>2.59218</c:v>
                </c:pt>
                <c:pt idx="114315">
                  <c:v>2.5922</c:v>
                </c:pt>
                <c:pt idx="114316">
                  <c:v>2.59222</c:v>
                </c:pt>
                <c:pt idx="114317">
                  <c:v>2.59225</c:v>
                </c:pt>
                <c:pt idx="114318">
                  <c:v>2.59227</c:v>
                </c:pt>
                <c:pt idx="114319">
                  <c:v>2.59229</c:v>
                </c:pt>
                <c:pt idx="114320">
                  <c:v>2.59231</c:v>
                </c:pt>
                <c:pt idx="114321">
                  <c:v>2.59234</c:v>
                </c:pt>
                <c:pt idx="114322">
                  <c:v>2.59236</c:v>
                </c:pt>
                <c:pt idx="114323">
                  <c:v>2.59238</c:v>
                </c:pt>
                <c:pt idx="114324">
                  <c:v>2.5924</c:v>
                </c:pt>
                <c:pt idx="114325">
                  <c:v>2.59243</c:v>
                </c:pt>
                <c:pt idx="114326">
                  <c:v>2.59245</c:v>
                </c:pt>
                <c:pt idx="114327">
                  <c:v>2.59247</c:v>
                </c:pt>
                <c:pt idx="114328">
                  <c:v>2.59249</c:v>
                </c:pt>
                <c:pt idx="114329">
                  <c:v>2.59252</c:v>
                </c:pt>
                <c:pt idx="114330">
                  <c:v>2.59254</c:v>
                </c:pt>
                <c:pt idx="114331">
                  <c:v>2.59256</c:v>
                </c:pt>
                <c:pt idx="114332">
                  <c:v>2.59259</c:v>
                </c:pt>
                <c:pt idx="114333">
                  <c:v>2.59261</c:v>
                </c:pt>
                <c:pt idx="114334">
                  <c:v>2.59263</c:v>
                </c:pt>
                <c:pt idx="114335">
                  <c:v>2.59265</c:v>
                </c:pt>
                <c:pt idx="114336">
                  <c:v>2.59268</c:v>
                </c:pt>
                <c:pt idx="114337">
                  <c:v>2.5927</c:v>
                </c:pt>
                <c:pt idx="114338">
                  <c:v>2.59272</c:v>
                </c:pt>
                <c:pt idx="114339">
                  <c:v>2.59274</c:v>
                </c:pt>
                <c:pt idx="114340">
                  <c:v>2.59277</c:v>
                </c:pt>
                <c:pt idx="114341">
                  <c:v>2.59279</c:v>
                </c:pt>
                <c:pt idx="114342">
                  <c:v>2.59281</c:v>
                </c:pt>
                <c:pt idx="114343">
                  <c:v>2.59283</c:v>
                </c:pt>
                <c:pt idx="114344">
                  <c:v>2.59286</c:v>
                </c:pt>
                <c:pt idx="114345">
                  <c:v>2.59288</c:v>
                </c:pt>
                <c:pt idx="114346">
                  <c:v>2.5929</c:v>
                </c:pt>
                <c:pt idx="114347">
                  <c:v>2.59293</c:v>
                </c:pt>
                <c:pt idx="114348">
                  <c:v>2.59295</c:v>
                </c:pt>
                <c:pt idx="114349">
                  <c:v>2.59297</c:v>
                </c:pt>
                <c:pt idx="114350">
                  <c:v>2.59299</c:v>
                </c:pt>
                <c:pt idx="114351">
                  <c:v>2.59302</c:v>
                </c:pt>
                <c:pt idx="114352">
                  <c:v>2.59304</c:v>
                </c:pt>
                <c:pt idx="114353">
                  <c:v>2.59306</c:v>
                </c:pt>
                <c:pt idx="114354">
                  <c:v>2.59308</c:v>
                </c:pt>
                <c:pt idx="114355">
                  <c:v>2.59311</c:v>
                </c:pt>
                <c:pt idx="114356">
                  <c:v>2.59313</c:v>
                </c:pt>
                <c:pt idx="114357">
                  <c:v>2.59315</c:v>
                </c:pt>
                <c:pt idx="114358">
                  <c:v>2.59318</c:v>
                </c:pt>
                <c:pt idx="114359">
                  <c:v>2.5932</c:v>
                </c:pt>
                <c:pt idx="114360">
                  <c:v>2.59322</c:v>
                </c:pt>
                <c:pt idx="114361">
                  <c:v>2.59324</c:v>
                </c:pt>
                <c:pt idx="114362">
                  <c:v>2.59327</c:v>
                </c:pt>
                <c:pt idx="114363">
                  <c:v>2.59329</c:v>
                </c:pt>
                <c:pt idx="114364">
                  <c:v>2.59331</c:v>
                </c:pt>
                <c:pt idx="114365">
                  <c:v>2.59333</c:v>
                </c:pt>
                <c:pt idx="114366">
                  <c:v>2.59336</c:v>
                </c:pt>
                <c:pt idx="114367">
                  <c:v>2.59338</c:v>
                </c:pt>
                <c:pt idx="114368">
                  <c:v>2.5934</c:v>
                </c:pt>
                <c:pt idx="114369">
                  <c:v>2.59342</c:v>
                </c:pt>
                <c:pt idx="114370">
                  <c:v>2.59345</c:v>
                </c:pt>
                <c:pt idx="114371">
                  <c:v>2.59347</c:v>
                </c:pt>
                <c:pt idx="114372">
                  <c:v>2.59349</c:v>
                </c:pt>
                <c:pt idx="114373">
                  <c:v>2.59352</c:v>
                </c:pt>
                <c:pt idx="114374">
                  <c:v>2.59354</c:v>
                </c:pt>
                <c:pt idx="114375">
                  <c:v>2.59356</c:v>
                </c:pt>
                <c:pt idx="114376">
                  <c:v>2.59358</c:v>
                </c:pt>
                <c:pt idx="114377">
                  <c:v>2.59361</c:v>
                </c:pt>
                <c:pt idx="114378">
                  <c:v>2.59363</c:v>
                </c:pt>
                <c:pt idx="114379">
                  <c:v>2.59365</c:v>
                </c:pt>
                <c:pt idx="114380">
                  <c:v>2.59367</c:v>
                </c:pt>
                <c:pt idx="114381">
                  <c:v>2.5937</c:v>
                </c:pt>
                <c:pt idx="114382">
                  <c:v>2.59372</c:v>
                </c:pt>
                <c:pt idx="114383">
                  <c:v>2.59374</c:v>
                </c:pt>
                <c:pt idx="114384">
                  <c:v>2.59376</c:v>
                </c:pt>
                <c:pt idx="114385">
                  <c:v>2.59379</c:v>
                </c:pt>
                <c:pt idx="114386">
                  <c:v>2.59381</c:v>
                </c:pt>
                <c:pt idx="114387">
                  <c:v>2.59383</c:v>
                </c:pt>
                <c:pt idx="114388">
                  <c:v>2.59386</c:v>
                </c:pt>
                <c:pt idx="114389">
                  <c:v>2.59388</c:v>
                </c:pt>
                <c:pt idx="114390">
                  <c:v>2.5939</c:v>
                </c:pt>
                <c:pt idx="114391">
                  <c:v>2.59392</c:v>
                </c:pt>
                <c:pt idx="114392">
                  <c:v>2.59395</c:v>
                </c:pt>
                <c:pt idx="114393">
                  <c:v>2.59397</c:v>
                </c:pt>
                <c:pt idx="114394">
                  <c:v>2.59399</c:v>
                </c:pt>
                <c:pt idx="114395">
                  <c:v>2.59401</c:v>
                </c:pt>
                <c:pt idx="114396">
                  <c:v>2.59404</c:v>
                </c:pt>
                <c:pt idx="114397">
                  <c:v>2.59406</c:v>
                </c:pt>
                <c:pt idx="114398">
                  <c:v>2.59408</c:v>
                </c:pt>
                <c:pt idx="114399">
                  <c:v>2.5941</c:v>
                </c:pt>
                <c:pt idx="114400">
                  <c:v>2.59413</c:v>
                </c:pt>
                <c:pt idx="114401">
                  <c:v>2.59415</c:v>
                </c:pt>
                <c:pt idx="114402">
                  <c:v>2.59417</c:v>
                </c:pt>
                <c:pt idx="114403">
                  <c:v>2.5942</c:v>
                </c:pt>
                <c:pt idx="114404">
                  <c:v>2.59422</c:v>
                </c:pt>
                <c:pt idx="114405">
                  <c:v>2.59424</c:v>
                </c:pt>
                <c:pt idx="114406">
                  <c:v>2.59426</c:v>
                </c:pt>
                <c:pt idx="114407">
                  <c:v>2.59429</c:v>
                </c:pt>
                <c:pt idx="114408">
                  <c:v>2.59431</c:v>
                </c:pt>
                <c:pt idx="114409">
                  <c:v>2.59433</c:v>
                </c:pt>
                <c:pt idx="114410">
                  <c:v>2.59435</c:v>
                </c:pt>
                <c:pt idx="114411">
                  <c:v>2.59438</c:v>
                </c:pt>
                <c:pt idx="114412">
                  <c:v>2.5944</c:v>
                </c:pt>
                <c:pt idx="114413">
                  <c:v>2.59442</c:v>
                </c:pt>
                <c:pt idx="114414">
                  <c:v>2.59444</c:v>
                </c:pt>
                <c:pt idx="114415">
                  <c:v>2.59447</c:v>
                </c:pt>
                <c:pt idx="114416">
                  <c:v>2.59449</c:v>
                </c:pt>
                <c:pt idx="114417">
                  <c:v>2.59451</c:v>
                </c:pt>
                <c:pt idx="114418">
                  <c:v>2.59454</c:v>
                </c:pt>
                <c:pt idx="114419">
                  <c:v>2.59456</c:v>
                </c:pt>
                <c:pt idx="114420">
                  <c:v>2.59458</c:v>
                </c:pt>
                <c:pt idx="114421">
                  <c:v>2.5946</c:v>
                </c:pt>
                <c:pt idx="114422">
                  <c:v>2.59463</c:v>
                </c:pt>
                <c:pt idx="114423">
                  <c:v>2.59465</c:v>
                </c:pt>
                <c:pt idx="114424">
                  <c:v>2.59467</c:v>
                </c:pt>
                <c:pt idx="114425">
                  <c:v>2.59469</c:v>
                </c:pt>
                <c:pt idx="114426">
                  <c:v>2.59472</c:v>
                </c:pt>
                <c:pt idx="114427">
                  <c:v>2.59474</c:v>
                </c:pt>
                <c:pt idx="114428">
                  <c:v>2.59476</c:v>
                </c:pt>
                <c:pt idx="114429">
                  <c:v>2.59478</c:v>
                </c:pt>
                <c:pt idx="114430">
                  <c:v>2.59481</c:v>
                </c:pt>
                <c:pt idx="114431">
                  <c:v>2.59483</c:v>
                </c:pt>
                <c:pt idx="114432">
                  <c:v>2.59485</c:v>
                </c:pt>
                <c:pt idx="114433">
                  <c:v>2.59488</c:v>
                </c:pt>
                <c:pt idx="114434">
                  <c:v>2.5949</c:v>
                </c:pt>
                <c:pt idx="114435">
                  <c:v>2.59492</c:v>
                </c:pt>
                <c:pt idx="114436">
                  <c:v>2.59494</c:v>
                </c:pt>
                <c:pt idx="114437">
                  <c:v>2.59497</c:v>
                </c:pt>
                <c:pt idx="114438">
                  <c:v>2.59499</c:v>
                </c:pt>
                <c:pt idx="114439">
                  <c:v>2.59501</c:v>
                </c:pt>
                <c:pt idx="114440">
                  <c:v>2.59503</c:v>
                </c:pt>
                <c:pt idx="114441">
                  <c:v>2.59506</c:v>
                </c:pt>
                <c:pt idx="114442">
                  <c:v>2.59508</c:v>
                </c:pt>
                <c:pt idx="114443">
                  <c:v>2.5951</c:v>
                </c:pt>
                <c:pt idx="114444">
                  <c:v>2.59512</c:v>
                </c:pt>
                <c:pt idx="114445">
                  <c:v>2.59515</c:v>
                </c:pt>
                <c:pt idx="114446">
                  <c:v>2.59517</c:v>
                </c:pt>
                <c:pt idx="114447">
                  <c:v>2.59519</c:v>
                </c:pt>
                <c:pt idx="114448">
                  <c:v>2.59522</c:v>
                </c:pt>
                <c:pt idx="114449">
                  <c:v>2.59524</c:v>
                </c:pt>
                <c:pt idx="114450">
                  <c:v>2.59526</c:v>
                </c:pt>
                <c:pt idx="114451">
                  <c:v>2.59528</c:v>
                </c:pt>
                <c:pt idx="114452">
                  <c:v>2.59531</c:v>
                </c:pt>
                <c:pt idx="114453">
                  <c:v>2.59533</c:v>
                </c:pt>
                <c:pt idx="114454">
                  <c:v>2.59535</c:v>
                </c:pt>
                <c:pt idx="114455">
                  <c:v>2.59537</c:v>
                </c:pt>
                <c:pt idx="114456">
                  <c:v>2.5954</c:v>
                </c:pt>
                <c:pt idx="114457">
                  <c:v>2.59542</c:v>
                </c:pt>
                <c:pt idx="114458">
                  <c:v>2.59544</c:v>
                </c:pt>
                <c:pt idx="114459">
                  <c:v>2.59546</c:v>
                </c:pt>
                <c:pt idx="114460">
                  <c:v>2.59549</c:v>
                </c:pt>
                <c:pt idx="114461">
                  <c:v>2.59551</c:v>
                </c:pt>
                <c:pt idx="114462">
                  <c:v>2.59553</c:v>
                </c:pt>
                <c:pt idx="114463">
                  <c:v>2.59556</c:v>
                </c:pt>
                <c:pt idx="114464">
                  <c:v>2.59558</c:v>
                </c:pt>
                <c:pt idx="114465">
                  <c:v>2.5956</c:v>
                </c:pt>
                <c:pt idx="114466">
                  <c:v>2.59562</c:v>
                </c:pt>
                <c:pt idx="114467">
                  <c:v>2.59565</c:v>
                </c:pt>
                <c:pt idx="114468">
                  <c:v>2.59567</c:v>
                </c:pt>
                <c:pt idx="114469">
                  <c:v>2.59569</c:v>
                </c:pt>
                <c:pt idx="114470">
                  <c:v>2.59571</c:v>
                </c:pt>
                <c:pt idx="114471">
                  <c:v>2.59574</c:v>
                </c:pt>
                <c:pt idx="114472">
                  <c:v>2.59576</c:v>
                </c:pt>
                <c:pt idx="114473">
                  <c:v>2.59578</c:v>
                </c:pt>
                <c:pt idx="114474">
                  <c:v>2.5958</c:v>
                </c:pt>
                <c:pt idx="114475">
                  <c:v>2.59583</c:v>
                </c:pt>
                <c:pt idx="114476">
                  <c:v>2.59585</c:v>
                </c:pt>
                <c:pt idx="114477">
                  <c:v>2.59587</c:v>
                </c:pt>
                <c:pt idx="114478">
                  <c:v>2.5959</c:v>
                </c:pt>
                <c:pt idx="114479">
                  <c:v>2.59592</c:v>
                </c:pt>
                <c:pt idx="114480">
                  <c:v>2.59594</c:v>
                </c:pt>
                <c:pt idx="114481">
                  <c:v>2.59596</c:v>
                </c:pt>
                <c:pt idx="114482">
                  <c:v>2.59599</c:v>
                </c:pt>
                <c:pt idx="114483">
                  <c:v>2.59601</c:v>
                </c:pt>
                <c:pt idx="114484">
                  <c:v>2.59603</c:v>
                </c:pt>
                <c:pt idx="114485">
                  <c:v>2.59605</c:v>
                </c:pt>
                <c:pt idx="114486">
                  <c:v>2.59608</c:v>
                </c:pt>
                <c:pt idx="114487">
                  <c:v>2.5961</c:v>
                </c:pt>
                <c:pt idx="114488">
                  <c:v>2.59612</c:v>
                </c:pt>
                <c:pt idx="114489">
                  <c:v>2.59614</c:v>
                </c:pt>
                <c:pt idx="114490">
                  <c:v>2.59617</c:v>
                </c:pt>
                <c:pt idx="114491">
                  <c:v>2.59619</c:v>
                </c:pt>
                <c:pt idx="114492">
                  <c:v>2.59621</c:v>
                </c:pt>
                <c:pt idx="114493">
                  <c:v>2.59624</c:v>
                </c:pt>
                <c:pt idx="114494">
                  <c:v>2.59626</c:v>
                </c:pt>
                <c:pt idx="114495">
                  <c:v>2.59628</c:v>
                </c:pt>
                <c:pt idx="114496">
                  <c:v>2.5963</c:v>
                </c:pt>
                <c:pt idx="114497">
                  <c:v>2.59633</c:v>
                </c:pt>
                <c:pt idx="114498">
                  <c:v>2.59635</c:v>
                </c:pt>
                <c:pt idx="114499">
                  <c:v>2.59637</c:v>
                </c:pt>
                <c:pt idx="114500">
                  <c:v>2.59639</c:v>
                </c:pt>
                <c:pt idx="114501">
                  <c:v>2.59642</c:v>
                </c:pt>
                <c:pt idx="114502">
                  <c:v>2.59644</c:v>
                </c:pt>
                <c:pt idx="114503">
                  <c:v>2.59646</c:v>
                </c:pt>
                <c:pt idx="114504">
                  <c:v>2.59648</c:v>
                </c:pt>
                <c:pt idx="114505">
                  <c:v>2.59651</c:v>
                </c:pt>
                <c:pt idx="114506">
                  <c:v>2.59653</c:v>
                </c:pt>
                <c:pt idx="114507">
                  <c:v>2.59655</c:v>
                </c:pt>
                <c:pt idx="114508">
                  <c:v>2.59658</c:v>
                </c:pt>
                <c:pt idx="114509">
                  <c:v>2.5966</c:v>
                </c:pt>
                <c:pt idx="114510">
                  <c:v>2.59662</c:v>
                </c:pt>
                <c:pt idx="114511">
                  <c:v>2.59664</c:v>
                </c:pt>
                <c:pt idx="114512">
                  <c:v>2.59667</c:v>
                </c:pt>
                <c:pt idx="114513">
                  <c:v>2.59669</c:v>
                </c:pt>
                <c:pt idx="114514">
                  <c:v>2.59671</c:v>
                </c:pt>
                <c:pt idx="114515">
                  <c:v>2.59673</c:v>
                </c:pt>
                <c:pt idx="114516">
                  <c:v>2.59676</c:v>
                </c:pt>
                <c:pt idx="114517">
                  <c:v>2.59678</c:v>
                </c:pt>
                <c:pt idx="114518">
                  <c:v>2.5968</c:v>
                </c:pt>
                <c:pt idx="114519">
                  <c:v>2.59682</c:v>
                </c:pt>
                <c:pt idx="114520">
                  <c:v>2.59685</c:v>
                </c:pt>
                <c:pt idx="114521">
                  <c:v>2.59687</c:v>
                </c:pt>
                <c:pt idx="114522">
                  <c:v>2.59689</c:v>
                </c:pt>
                <c:pt idx="114523">
                  <c:v>2.59692</c:v>
                </c:pt>
                <c:pt idx="114524">
                  <c:v>2.59694</c:v>
                </c:pt>
                <c:pt idx="114525">
                  <c:v>2.59696</c:v>
                </c:pt>
                <c:pt idx="114526">
                  <c:v>2.59698</c:v>
                </c:pt>
                <c:pt idx="114527">
                  <c:v>2.59701</c:v>
                </c:pt>
                <c:pt idx="114528">
                  <c:v>2.59703</c:v>
                </c:pt>
                <c:pt idx="114529">
                  <c:v>2.59705</c:v>
                </c:pt>
                <c:pt idx="114530">
                  <c:v>2.59707</c:v>
                </c:pt>
                <c:pt idx="114531">
                  <c:v>2.5971</c:v>
                </c:pt>
                <c:pt idx="114532">
                  <c:v>2.59712</c:v>
                </c:pt>
                <c:pt idx="114533">
                  <c:v>2.59714</c:v>
                </c:pt>
                <c:pt idx="114534">
                  <c:v>2.59717</c:v>
                </c:pt>
                <c:pt idx="114535">
                  <c:v>2.59719</c:v>
                </c:pt>
                <c:pt idx="114536">
                  <c:v>2.59721</c:v>
                </c:pt>
                <c:pt idx="114537">
                  <c:v>2.59723</c:v>
                </c:pt>
                <c:pt idx="114538">
                  <c:v>2.59726</c:v>
                </c:pt>
                <c:pt idx="114539">
                  <c:v>2.59728</c:v>
                </c:pt>
                <c:pt idx="114540">
                  <c:v>2.5973</c:v>
                </c:pt>
                <c:pt idx="114541">
                  <c:v>2.59732</c:v>
                </c:pt>
                <c:pt idx="114542">
                  <c:v>2.59735</c:v>
                </c:pt>
                <c:pt idx="114543">
                  <c:v>2.59737</c:v>
                </c:pt>
                <c:pt idx="114544">
                  <c:v>2.59739</c:v>
                </c:pt>
                <c:pt idx="114545">
                  <c:v>2.59741</c:v>
                </c:pt>
                <c:pt idx="114546">
                  <c:v>2.59744</c:v>
                </c:pt>
                <c:pt idx="114547">
                  <c:v>2.59746</c:v>
                </c:pt>
                <c:pt idx="114548">
                  <c:v>2.59748</c:v>
                </c:pt>
                <c:pt idx="114549">
                  <c:v>2.59751</c:v>
                </c:pt>
                <c:pt idx="114550">
                  <c:v>2.59753</c:v>
                </c:pt>
                <c:pt idx="114551">
                  <c:v>2.59755</c:v>
                </c:pt>
                <c:pt idx="114552">
                  <c:v>2.59757</c:v>
                </c:pt>
                <c:pt idx="114553">
                  <c:v>2.5976</c:v>
                </c:pt>
                <c:pt idx="114554">
                  <c:v>2.59762</c:v>
                </c:pt>
                <c:pt idx="114555">
                  <c:v>2.59764</c:v>
                </c:pt>
                <c:pt idx="114556">
                  <c:v>2.59766</c:v>
                </c:pt>
                <c:pt idx="114557">
                  <c:v>2.59769</c:v>
                </c:pt>
                <c:pt idx="114558">
                  <c:v>2.59771</c:v>
                </c:pt>
                <c:pt idx="114559">
                  <c:v>2.59773</c:v>
                </c:pt>
                <c:pt idx="114560">
                  <c:v>2.59775</c:v>
                </c:pt>
                <c:pt idx="114561">
                  <c:v>2.59778</c:v>
                </c:pt>
                <c:pt idx="114562">
                  <c:v>2.5978</c:v>
                </c:pt>
                <c:pt idx="114563">
                  <c:v>2.59782</c:v>
                </c:pt>
                <c:pt idx="114564">
                  <c:v>2.59785</c:v>
                </c:pt>
                <c:pt idx="114565">
                  <c:v>2.59787</c:v>
                </c:pt>
                <c:pt idx="114566">
                  <c:v>2.59789</c:v>
                </c:pt>
                <c:pt idx="114567">
                  <c:v>2.59791</c:v>
                </c:pt>
                <c:pt idx="114568">
                  <c:v>2.59794</c:v>
                </c:pt>
                <c:pt idx="114569">
                  <c:v>2.59796</c:v>
                </c:pt>
                <c:pt idx="114570">
                  <c:v>2.59798</c:v>
                </c:pt>
                <c:pt idx="114571">
                  <c:v>2.59801</c:v>
                </c:pt>
                <c:pt idx="114572">
                  <c:v>2.59803</c:v>
                </c:pt>
                <c:pt idx="114573">
                  <c:v>2.59805</c:v>
                </c:pt>
                <c:pt idx="114574">
                  <c:v>2.59807</c:v>
                </c:pt>
                <c:pt idx="114575">
                  <c:v>2.59809</c:v>
                </c:pt>
                <c:pt idx="114576">
                  <c:v>2.59812</c:v>
                </c:pt>
                <c:pt idx="114577">
                  <c:v>2.59814</c:v>
                </c:pt>
                <c:pt idx="114578">
                  <c:v>2.59816</c:v>
                </c:pt>
                <c:pt idx="114579">
                  <c:v>2.59819</c:v>
                </c:pt>
                <c:pt idx="114580">
                  <c:v>2.59821</c:v>
                </c:pt>
                <c:pt idx="114581">
                  <c:v>2.59823</c:v>
                </c:pt>
                <c:pt idx="114582">
                  <c:v>2.59825</c:v>
                </c:pt>
                <c:pt idx="114583">
                  <c:v>2.59828</c:v>
                </c:pt>
                <c:pt idx="114584">
                  <c:v>2.5983</c:v>
                </c:pt>
                <c:pt idx="114585">
                  <c:v>2.59832</c:v>
                </c:pt>
                <c:pt idx="114586">
                  <c:v>2.59835</c:v>
                </c:pt>
                <c:pt idx="114587">
                  <c:v>2.59837</c:v>
                </c:pt>
                <c:pt idx="114588">
                  <c:v>2.59839</c:v>
                </c:pt>
                <c:pt idx="114589">
                  <c:v>2.59841</c:v>
                </c:pt>
                <c:pt idx="114590">
                  <c:v>2.59843</c:v>
                </c:pt>
                <c:pt idx="114591">
                  <c:v>2.59846</c:v>
                </c:pt>
                <c:pt idx="114592">
                  <c:v>2.59848</c:v>
                </c:pt>
                <c:pt idx="114593">
                  <c:v>2.5985</c:v>
                </c:pt>
                <c:pt idx="114594">
                  <c:v>2.59853</c:v>
                </c:pt>
                <c:pt idx="114595">
                  <c:v>2.59855</c:v>
                </c:pt>
                <c:pt idx="114596">
                  <c:v>2.59857</c:v>
                </c:pt>
                <c:pt idx="114597">
                  <c:v>2.59859</c:v>
                </c:pt>
                <c:pt idx="114598">
                  <c:v>2.59862</c:v>
                </c:pt>
                <c:pt idx="114599">
                  <c:v>2.59864</c:v>
                </c:pt>
                <c:pt idx="114600">
                  <c:v>2.59866</c:v>
                </c:pt>
                <c:pt idx="114601">
                  <c:v>2.59869</c:v>
                </c:pt>
                <c:pt idx="114602">
                  <c:v>2.59871</c:v>
                </c:pt>
                <c:pt idx="114603">
                  <c:v>2.59873</c:v>
                </c:pt>
                <c:pt idx="114604">
                  <c:v>2.59875</c:v>
                </c:pt>
                <c:pt idx="114605">
                  <c:v>2.59878</c:v>
                </c:pt>
                <c:pt idx="114606">
                  <c:v>2.5988</c:v>
                </c:pt>
                <c:pt idx="114607">
                  <c:v>2.59882</c:v>
                </c:pt>
                <c:pt idx="114608">
                  <c:v>2.59884</c:v>
                </c:pt>
                <c:pt idx="114609">
                  <c:v>2.59887</c:v>
                </c:pt>
                <c:pt idx="114610">
                  <c:v>2.59889</c:v>
                </c:pt>
                <c:pt idx="114611">
                  <c:v>2.59891</c:v>
                </c:pt>
                <c:pt idx="114612">
                  <c:v>2.59893</c:v>
                </c:pt>
                <c:pt idx="114613">
                  <c:v>2.59896</c:v>
                </c:pt>
                <c:pt idx="114614">
                  <c:v>2.59898</c:v>
                </c:pt>
                <c:pt idx="114615">
                  <c:v>2.599</c:v>
                </c:pt>
                <c:pt idx="114616">
                  <c:v>2.59903</c:v>
                </c:pt>
                <c:pt idx="114617">
                  <c:v>2.59905</c:v>
                </c:pt>
                <c:pt idx="114618">
                  <c:v>2.59907</c:v>
                </c:pt>
                <c:pt idx="114619">
                  <c:v>2.59909</c:v>
                </c:pt>
                <c:pt idx="114620">
                  <c:v>2.59912</c:v>
                </c:pt>
                <c:pt idx="114621">
                  <c:v>2.59914</c:v>
                </c:pt>
                <c:pt idx="114622">
                  <c:v>2.59916</c:v>
                </c:pt>
                <c:pt idx="114623">
                  <c:v>2.59918</c:v>
                </c:pt>
                <c:pt idx="114624">
                  <c:v>2.59921</c:v>
                </c:pt>
                <c:pt idx="114625">
                  <c:v>2.59923</c:v>
                </c:pt>
                <c:pt idx="114626">
                  <c:v>2.59925</c:v>
                </c:pt>
                <c:pt idx="114627">
                  <c:v>2.59927</c:v>
                </c:pt>
                <c:pt idx="114628">
                  <c:v>2.5993</c:v>
                </c:pt>
                <c:pt idx="114629">
                  <c:v>2.59932</c:v>
                </c:pt>
                <c:pt idx="114630">
                  <c:v>2.59934</c:v>
                </c:pt>
                <c:pt idx="114631">
                  <c:v>2.59937</c:v>
                </c:pt>
                <c:pt idx="114632">
                  <c:v>2.59939</c:v>
                </c:pt>
                <c:pt idx="114633">
                  <c:v>2.59941</c:v>
                </c:pt>
                <c:pt idx="114634">
                  <c:v>2.59943</c:v>
                </c:pt>
                <c:pt idx="114635">
                  <c:v>2.59946</c:v>
                </c:pt>
                <c:pt idx="114636">
                  <c:v>2.59948</c:v>
                </c:pt>
                <c:pt idx="114637">
                  <c:v>2.5995</c:v>
                </c:pt>
                <c:pt idx="114638">
                  <c:v>2.59952</c:v>
                </c:pt>
                <c:pt idx="114639">
                  <c:v>2.59955</c:v>
                </c:pt>
                <c:pt idx="114640">
                  <c:v>2.59957</c:v>
                </c:pt>
                <c:pt idx="114641">
                  <c:v>2.59959</c:v>
                </c:pt>
                <c:pt idx="114642">
                  <c:v>2.59962</c:v>
                </c:pt>
                <c:pt idx="114643">
                  <c:v>2.59964</c:v>
                </c:pt>
                <c:pt idx="114644">
                  <c:v>2.59966</c:v>
                </c:pt>
                <c:pt idx="114645">
                  <c:v>2.59968</c:v>
                </c:pt>
                <c:pt idx="114646">
                  <c:v>2.59971</c:v>
                </c:pt>
                <c:pt idx="114647">
                  <c:v>2.59973</c:v>
                </c:pt>
                <c:pt idx="114648">
                  <c:v>2.59975</c:v>
                </c:pt>
                <c:pt idx="114649">
                  <c:v>2.59977</c:v>
                </c:pt>
                <c:pt idx="114650">
                  <c:v>2.5998</c:v>
                </c:pt>
                <c:pt idx="114651">
                  <c:v>2.59982</c:v>
                </c:pt>
                <c:pt idx="114652">
                  <c:v>2.59984</c:v>
                </c:pt>
                <c:pt idx="114653">
                  <c:v>2.59986</c:v>
                </c:pt>
                <c:pt idx="114654">
                  <c:v>2.59989</c:v>
                </c:pt>
                <c:pt idx="114655">
                  <c:v>2.59991</c:v>
                </c:pt>
                <c:pt idx="114656">
                  <c:v>2.59993</c:v>
                </c:pt>
                <c:pt idx="114657">
                  <c:v>2.59996</c:v>
                </c:pt>
                <c:pt idx="114658">
                  <c:v>2.59998</c:v>
                </c:pt>
                <c:pt idx="114659">
                  <c:v>2.6</c:v>
                </c:pt>
                <c:pt idx="114660">
                  <c:v>2.60002</c:v>
                </c:pt>
                <c:pt idx="114661">
                  <c:v>2.60005</c:v>
                </c:pt>
                <c:pt idx="114662">
                  <c:v>2.60007</c:v>
                </c:pt>
                <c:pt idx="114663">
                  <c:v>2.60009</c:v>
                </c:pt>
                <c:pt idx="114664">
                  <c:v>2.60011</c:v>
                </c:pt>
                <c:pt idx="114665">
                  <c:v>2.60014</c:v>
                </c:pt>
                <c:pt idx="114666">
                  <c:v>2.60016</c:v>
                </c:pt>
                <c:pt idx="114667">
                  <c:v>2.60018</c:v>
                </c:pt>
                <c:pt idx="114668">
                  <c:v>2.6002</c:v>
                </c:pt>
                <c:pt idx="114669">
                  <c:v>2.60023</c:v>
                </c:pt>
                <c:pt idx="114670">
                  <c:v>2.60025</c:v>
                </c:pt>
                <c:pt idx="114671">
                  <c:v>2.60027</c:v>
                </c:pt>
                <c:pt idx="114672">
                  <c:v>2.6003</c:v>
                </c:pt>
                <c:pt idx="114673">
                  <c:v>2.60032</c:v>
                </c:pt>
                <c:pt idx="114674">
                  <c:v>2.60034</c:v>
                </c:pt>
                <c:pt idx="114675">
                  <c:v>2.60036</c:v>
                </c:pt>
                <c:pt idx="114676">
                  <c:v>2.60039</c:v>
                </c:pt>
                <c:pt idx="114677">
                  <c:v>2.60041</c:v>
                </c:pt>
                <c:pt idx="114678">
                  <c:v>2.60043</c:v>
                </c:pt>
                <c:pt idx="114679">
                  <c:v>2.60045</c:v>
                </c:pt>
                <c:pt idx="114680">
                  <c:v>2.60048</c:v>
                </c:pt>
                <c:pt idx="114681">
                  <c:v>2.6005</c:v>
                </c:pt>
                <c:pt idx="114682">
                  <c:v>2.60052</c:v>
                </c:pt>
                <c:pt idx="114683">
                  <c:v>2.60054</c:v>
                </c:pt>
                <c:pt idx="114684">
                  <c:v>2.60057</c:v>
                </c:pt>
                <c:pt idx="114685">
                  <c:v>2.60059</c:v>
                </c:pt>
                <c:pt idx="114686">
                  <c:v>2.60061</c:v>
                </c:pt>
                <c:pt idx="114687">
                  <c:v>2.60064</c:v>
                </c:pt>
                <c:pt idx="114688">
                  <c:v>2.60066</c:v>
                </c:pt>
                <c:pt idx="114689">
                  <c:v>2.60068</c:v>
                </c:pt>
                <c:pt idx="114690">
                  <c:v>2.6007</c:v>
                </c:pt>
                <c:pt idx="114691">
                  <c:v>2.60073</c:v>
                </c:pt>
                <c:pt idx="114692">
                  <c:v>2.60075</c:v>
                </c:pt>
                <c:pt idx="114693">
                  <c:v>2.60077</c:v>
                </c:pt>
                <c:pt idx="114694">
                  <c:v>2.60079</c:v>
                </c:pt>
                <c:pt idx="114695">
                  <c:v>2.60082</c:v>
                </c:pt>
                <c:pt idx="114696">
                  <c:v>2.60084</c:v>
                </c:pt>
                <c:pt idx="114697">
                  <c:v>2.60086</c:v>
                </c:pt>
                <c:pt idx="114698">
                  <c:v>2.60088</c:v>
                </c:pt>
                <c:pt idx="114699">
                  <c:v>2.60091</c:v>
                </c:pt>
                <c:pt idx="114700">
                  <c:v>2.60093</c:v>
                </c:pt>
                <c:pt idx="114701">
                  <c:v>2.60095</c:v>
                </c:pt>
                <c:pt idx="114702">
                  <c:v>2.60098</c:v>
                </c:pt>
                <c:pt idx="114703">
                  <c:v>2.601</c:v>
                </c:pt>
                <c:pt idx="114704">
                  <c:v>2.60102</c:v>
                </c:pt>
                <c:pt idx="114705">
                  <c:v>2.60104</c:v>
                </c:pt>
                <c:pt idx="114706">
                  <c:v>2.60107</c:v>
                </c:pt>
                <c:pt idx="114707">
                  <c:v>2.60109</c:v>
                </c:pt>
                <c:pt idx="114708">
                  <c:v>2.60111</c:v>
                </c:pt>
                <c:pt idx="114709">
                  <c:v>2.60113</c:v>
                </c:pt>
                <c:pt idx="114710">
                  <c:v>2.60116</c:v>
                </c:pt>
                <c:pt idx="114711">
                  <c:v>2.60118</c:v>
                </c:pt>
                <c:pt idx="114712">
                  <c:v>2.6012</c:v>
                </c:pt>
                <c:pt idx="114713">
                  <c:v>2.60122</c:v>
                </c:pt>
                <c:pt idx="114714">
                  <c:v>2.60125</c:v>
                </c:pt>
                <c:pt idx="114715">
                  <c:v>2.60127</c:v>
                </c:pt>
                <c:pt idx="114716">
                  <c:v>2.60129</c:v>
                </c:pt>
                <c:pt idx="114717">
                  <c:v>2.60132</c:v>
                </c:pt>
                <c:pt idx="114718">
                  <c:v>2.60134</c:v>
                </c:pt>
                <c:pt idx="114719">
                  <c:v>2.60136</c:v>
                </c:pt>
                <c:pt idx="114720">
                  <c:v>2.60138</c:v>
                </c:pt>
                <c:pt idx="114721">
                  <c:v>2.60141</c:v>
                </c:pt>
                <c:pt idx="114722">
                  <c:v>2.60143</c:v>
                </c:pt>
                <c:pt idx="114723">
                  <c:v>2.60145</c:v>
                </c:pt>
                <c:pt idx="114724">
                  <c:v>2.60147</c:v>
                </c:pt>
                <c:pt idx="114725">
                  <c:v>2.6015</c:v>
                </c:pt>
                <c:pt idx="114726">
                  <c:v>2.60152</c:v>
                </c:pt>
                <c:pt idx="114727">
                  <c:v>2.60154</c:v>
                </c:pt>
                <c:pt idx="114728">
                  <c:v>2.60156</c:v>
                </c:pt>
                <c:pt idx="114729">
                  <c:v>2.60159</c:v>
                </c:pt>
                <c:pt idx="114730">
                  <c:v>2.60161</c:v>
                </c:pt>
                <c:pt idx="114731">
                  <c:v>2.60163</c:v>
                </c:pt>
                <c:pt idx="114732">
                  <c:v>2.60166</c:v>
                </c:pt>
                <c:pt idx="114733">
                  <c:v>2.60168</c:v>
                </c:pt>
                <c:pt idx="114734">
                  <c:v>2.6017</c:v>
                </c:pt>
                <c:pt idx="114735">
                  <c:v>2.60172</c:v>
                </c:pt>
                <c:pt idx="114736">
                  <c:v>2.60175</c:v>
                </c:pt>
                <c:pt idx="114737">
                  <c:v>2.60177</c:v>
                </c:pt>
                <c:pt idx="114738">
                  <c:v>2.60179</c:v>
                </c:pt>
                <c:pt idx="114739">
                  <c:v>2.60181</c:v>
                </c:pt>
                <c:pt idx="114740">
                  <c:v>2.60184</c:v>
                </c:pt>
                <c:pt idx="114741">
                  <c:v>2.60186</c:v>
                </c:pt>
                <c:pt idx="114742">
                  <c:v>2.60188</c:v>
                </c:pt>
                <c:pt idx="114743">
                  <c:v>2.6019</c:v>
                </c:pt>
                <c:pt idx="114744">
                  <c:v>2.60193</c:v>
                </c:pt>
                <c:pt idx="114745">
                  <c:v>2.60195</c:v>
                </c:pt>
                <c:pt idx="114746">
                  <c:v>2.60197</c:v>
                </c:pt>
                <c:pt idx="114747">
                  <c:v>2.602</c:v>
                </c:pt>
                <c:pt idx="114748">
                  <c:v>2.60202</c:v>
                </c:pt>
                <c:pt idx="114749">
                  <c:v>2.60204</c:v>
                </c:pt>
                <c:pt idx="114750">
                  <c:v>2.60206</c:v>
                </c:pt>
                <c:pt idx="114751">
                  <c:v>2.60209</c:v>
                </c:pt>
                <c:pt idx="114752">
                  <c:v>2.60211</c:v>
                </c:pt>
                <c:pt idx="114753">
                  <c:v>2.60213</c:v>
                </c:pt>
                <c:pt idx="114754">
                  <c:v>2.60215</c:v>
                </c:pt>
                <c:pt idx="114755">
                  <c:v>2.60218</c:v>
                </c:pt>
                <c:pt idx="114756">
                  <c:v>2.6022</c:v>
                </c:pt>
                <c:pt idx="114757">
                  <c:v>2.60222</c:v>
                </c:pt>
                <c:pt idx="114758">
                  <c:v>2.60224</c:v>
                </c:pt>
                <c:pt idx="114759">
                  <c:v>2.60227</c:v>
                </c:pt>
                <c:pt idx="114760">
                  <c:v>2.60229</c:v>
                </c:pt>
                <c:pt idx="114761">
                  <c:v>2.60231</c:v>
                </c:pt>
                <c:pt idx="114762">
                  <c:v>2.60234</c:v>
                </c:pt>
                <c:pt idx="114763">
                  <c:v>2.60236</c:v>
                </c:pt>
                <c:pt idx="114764">
                  <c:v>2.60238</c:v>
                </c:pt>
                <c:pt idx="114765">
                  <c:v>2.6024</c:v>
                </c:pt>
                <c:pt idx="114766">
                  <c:v>2.60243</c:v>
                </c:pt>
                <c:pt idx="114767">
                  <c:v>2.60245</c:v>
                </c:pt>
                <c:pt idx="114768">
                  <c:v>2.60247</c:v>
                </c:pt>
                <c:pt idx="114769">
                  <c:v>2.60249</c:v>
                </c:pt>
                <c:pt idx="114770">
                  <c:v>2.60252</c:v>
                </c:pt>
                <c:pt idx="114771">
                  <c:v>2.60254</c:v>
                </c:pt>
                <c:pt idx="114772">
                  <c:v>2.60256</c:v>
                </c:pt>
                <c:pt idx="114773">
                  <c:v>2.60258</c:v>
                </c:pt>
                <c:pt idx="114774">
                  <c:v>2.60261</c:v>
                </c:pt>
                <c:pt idx="114775">
                  <c:v>2.60263</c:v>
                </c:pt>
                <c:pt idx="114776">
                  <c:v>2.60265</c:v>
                </c:pt>
                <c:pt idx="114777">
                  <c:v>2.60268</c:v>
                </c:pt>
                <c:pt idx="114778">
                  <c:v>2.6027</c:v>
                </c:pt>
                <c:pt idx="114779">
                  <c:v>2.60272</c:v>
                </c:pt>
                <c:pt idx="114780">
                  <c:v>2.60274</c:v>
                </c:pt>
                <c:pt idx="114781">
                  <c:v>2.60277</c:v>
                </c:pt>
                <c:pt idx="114782">
                  <c:v>2.60279</c:v>
                </c:pt>
                <c:pt idx="114783">
                  <c:v>2.60281</c:v>
                </c:pt>
                <c:pt idx="114784">
                  <c:v>2.60283</c:v>
                </c:pt>
                <c:pt idx="114785">
                  <c:v>2.60286</c:v>
                </c:pt>
                <c:pt idx="114786">
                  <c:v>2.60288</c:v>
                </c:pt>
                <c:pt idx="114787">
                  <c:v>2.6029</c:v>
                </c:pt>
                <c:pt idx="114788">
                  <c:v>2.60292</c:v>
                </c:pt>
                <c:pt idx="114789">
                  <c:v>2.60295</c:v>
                </c:pt>
                <c:pt idx="114790">
                  <c:v>2.60297</c:v>
                </c:pt>
                <c:pt idx="114791">
                  <c:v>2.60299</c:v>
                </c:pt>
                <c:pt idx="114792">
                  <c:v>2.60302</c:v>
                </c:pt>
                <c:pt idx="114793">
                  <c:v>2.60304</c:v>
                </c:pt>
                <c:pt idx="114794">
                  <c:v>2.60306</c:v>
                </c:pt>
                <c:pt idx="114795">
                  <c:v>2.60308</c:v>
                </c:pt>
                <c:pt idx="114796">
                  <c:v>2.60311</c:v>
                </c:pt>
                <c:pt idx="114797">
                  <c:v>2.60313</c:v>
                </c:pt>
                <c:pt idx="114798">
                  <c:v>2.60315</c:v>
                </c:pt>
                <c:pt idx="114799">
                  <c:v>2.60317</c:v>
                </c:pt>
                <c:pt idx="114800">
                  <c:v>2.6032</c:v>
                </c:pt>
                <c:pt idx="114801">
                  <c:v>2.60322</c:v>
                </c:pt>
                <c:pt idx="114802">
                  <c:v>2.60324</c:v>
                </c:pt>
                <c:pt idx="114803">
                  <c:v>2.60326</c:v>
                </c:pt>
                <c:pt idx="114804">
                  <c:v>2.60329</c:v>
                </c:pt>
                <c:pt idx="114805">
                  <c:v>2.60331</c:v>
                </c:pt>
                <c:pt idx="114806">
                  <c:v>2.60333</c:v>
                </c:pt>
                <c:pt idx="114807">
                  <c:v>2.60336</c:v>
                </c:pt>
                <c:pt idx="114808">
                  <c:v>2.60338</c:v>
                </c:pt>
                <c:pt idx="114809">
                  <c:v>2.6034</c:v>
                </c:pt>
                <c:pt idx="114810">
                  <c:v>2.60342</c:v>
                </c:pt>
                <c:pt idx="114811">
                  <c:v>2.60345</c:v>
                </c:pt>
                <c:pt idx="114812">
                  <c:v>2.60347</c:v>
                </c:pt>
                <c:pt idx="114813">
                  <c:v>2.60349</c:v>
                </c:pt>
                <c:pt idx="114814">
                  <c:v>2.60351</c:v>
                </c:pt>
                <c:pt idx="114815">
                  <c:v>2.60354</c:v>
                </c:pt>
                <c:pt idx="114816">
                  <c:v>2.60356</c:v>
                </c:pt>
                <c:pt idx="114817">
                  <c:v>2.60358</c:v>
                </c:pt>
                <c:pt idx="114818">
                  <c:v>2.6036</c:v>
                </c:pt>
                <c:pt idx="114819">
                  <c:v>2.60363</c:v>
                </c:pt>
                <c:pt idx="114820">
                  <c:v>2.60365</c:v>
                </c:pt>
                <c:pt idx="114821">
                  <c:v>2.60367</c:v>
                </c:pt>
                <c:pt idx="114822">
                  <c:v>2.6037</c:v>
                </c:pt>
                <c:pt idx="114823">
                  <c:v>2.60372</c:v>
                </c:pt>
                <c:pt idx="114824">
                  <c:v>2.60374</c:v>
                </c:pt>
                <c:pt idx="114825">
                  <c:v>2.60376</c:v>
                </c:pt>
                <c:pt idx="114826">
                  <c:v>2.60379</c:v>
                </c:pt>
                <c:pt idx="114827">
                  <c:v>2.60381</c:v>
                </c:pt>
                <c:pt idx="114828">
                  <c:v>2.60383</c:v>
                </c:pt>
                <c:pt idx="114829">
                  <c:v>2.60385</c:v>
                </c:pt>
                <c:pt idx="114830">
                  <c:v>2.60388</c:v>
                </c:pt>
                <c:pt idx="114831">
                  <c:v>2.6039</c:v>
                </c:pt>
                <c:pt idx="114832">
                  <c:v>2.60392</c:v>
                </c:pt>
                <c:pt idx="114833">
                  <c:v>2.60395</c:v>
                </c:pt>
                <c:pt idx="114834">
                  <c:v>2.60397</c:v>
                </c:pt>
                <c:pt idx="114835">
                  <c:v>2.60399</c:v>
                </c:pt>
                <c:pt idx="114836">
                  <c:v>2.60401</c:v>
                </c:pt>
                <c:pt idx="114837">
                  <c:v>2.60404</c:v>
                </c:pt>
                <c:pt idx="114838">
                  <c:v>2.60406</c:v>
                </c:pt>
                <c:pt idx="114839">
                  <c:v>2.60408</c:v>
                </c:pt>
                <c:pt idx="114840">
                  <c:v>2.6041</c:v>
                </c:pt>
                <c:pt idx="114841">
                  <c:v>2.60413</c:v>
                </c:pt>
                <c:pt idx="114842">
                  <c:v>2.60415</c:v>
                </c:pt>
                <c:pt idx="114843">
                  <c:v>2.60417</c:v>
                </c:pt>
                <c:pt idx="114844">
                  <c:v>2.60419</c:v>
                </c:pt>
                <c:pt idx="114845">
                  <c:v>2.60422</c:v>
                </c:pt>
                <c:pt idx="114846">
                  <c:v>2.60424</c:v>
                </c:pt>
                <c:pt idx="114847">
                  <c:v>2.60426</c:v>
                </c:pt>
                <c:pt idx="114848">
                  <c:v>2.60429</c:v>
                </c:pt>
                <c:pt idx="114849">
                  <c:v>2.60431</c:v>
                </c:pt>
                <c:pt idx="114850">
                  <c:v>2.60433</c:v>
                </c:pt>
                <c:pt idx="114851">
                  <c:v>2.60435</c:v>
                </c:pt>
                <c:pt idx="114852">
                  <c:v>2.60438</c:v>
                </c:pt>
                <c:pt idx="114853">
                  <c:v>2.6044</c:v>
                </c:pt>
                <c:pt idx="114854">
                  <c:v>2.60442</c:v>
                </c:pt>
                <c:pt idx="114855">
                  <c:v>2.60444</c:v>
                </c:pt>
                <c:pt idx="114856">
                  <c:v>2.60447</c:v>
                </c:pt>
                <c:pt idx="114857">
                  <c:v>2.60449</c:v>
                </c:pt>
                <c:pt idx="114858">
                  <c:v>2.60451</c:v>
                </c:pt>
                <c:pt idx="114859">
                  <c:v>2.60453</c:v>
                </c:pt>
                <c:pt idx="114860">
                  <c:v>2.60456</c:v>
                </c:pt>
                <c:pt idx="114861">
                  <c:v>2.60458</c:v>
                </c:pt>
                <c:pt idx="114862">
                  <c:v>2.6046</c:v>
                </c:pt>
                <c:pt idx="114863">
                  <c:v>2.60463</c:v>
                </c:pt>
                <c:pt idx="114864">
                  <c:v>2.60465</c:v>
                </c:pt>
                <c:pt idx="114865">
                  <c:v>2.60467</c:v>
                </c:pt>
                <c:pt idx="114866">
                  <c:v>2.60469</c:v>
                </c:pt>
                <c:pt idx="114867">
                  <c:v>2.60472</c:v>
                </c:pt>
                <c:pt idx="114868">
                  <c:v>2.60474</c:v>
                </c:pt>
                <c:pt idx="114869">
                  <c:v>2.60476</c:v>
                </c:pt>
                <c:pt idx="114870">
                  <c:v>2.60479</c:v>
                </c:pt>
                <c:pt idx="114871">
                  <c:v>2.60481</c:v>
                </c:pt>
                <c:pt idx="114872">
                  <c:v>2.60483</c:v>
                </c:pt>
                <c:pt idx="114873">
                  <c:v>2.60485</c:v>
                </c:pt>
                <c:pt idx="114874">
                  <c:v>2.60487</c:v>
                </c:pt>
                <c:pt idx="114875">
                  <c:v>2.6049</c:v>
                </c:pt>
                <c:pt idx="114876">
                  <c:v>2.60492</c:v>
                </c:pt>
                <c:pt idx="114877">
                  <c:v>2.60494</c:v>
                </c:pt>
                <c:pt idx="114878">
                  <c:v>2.60497</c:v>
                </c:pt>
                <c:pt idx="114879">
                  <c:v>2.60499</c:v>
                </c:pt>
                <c:pt idx="114880">
                  <c:v>2.60501</c:v>
                </c:pt>
                <c:pt idx="114881">
                  <c:v>2.60503</c:v>
                </c:pt>
                <c:pt idx="114882">
                  <c:v>2.60506</c:v>
                </c:pt>
                <c:pt idx="114883">
                  <c:v>2.60508</c:v>
                </c:pt>
                <c:pt idx="114884">
                  <c:v>2.6051</c:v>
                </c:pt>
                <c:pt idx="114885">
                  <c:v>2.60513</c:v>
                </c:pt>
                <c:pt idx="114886">
                  <c:v>2.60515</c:v>
                </c:pt>
                <c:pt idx="114887">
                  <c:v>2.60517</c:v>
                </c:pt>
                <c:pt idx="114888">
                  <c:v>2.60519</c:v>
                </c:pt>
                <c:pt idx="114889">
                  <c:v>2.60521</c:v>
                </c:pt>
                <c:pt idx="114890">
                  <c:v>2.60524</c:v>
                </c:pt>
                <c:pt idx="114891">
                  <c:v>2.60526</c:v>
                </c:pt>
                <c:pt idx="114892">
                  <c:v>2.60528</c:v>
                </c:pt>
                <c:pt idx="114893">
                  <c:v>2.60531</c:v>
                </c:pt>
                <c:pt idx="114894">
                  <c:v>2.60533</c:v>
                </c:pt>
                <c:pt idx="114895">
                  <c:v>2.60535</c:v>
                </c:pt>
                <c:pt idx="114896">
                  <c:v>2.60537</c:v>
                </c:pt>
                <c:pt idx="114897">
                  <c:v>2.6054</c:v>
                </c:pt>
                <c:pt idx="114898">
                  <c:v>2.60542</c:v>
                </c:pt>
                <c:pt idx="114899">
                  <c:v>2.60544</c:v>
                </c:pt>
                <c:pt idx="114900">
                  <c:v>2.60547</c:v>
                </c:pt>
                <c:pt idx="114901">
                  <c:v>2.60549</c:v>
                </c:pt>
                <c:pt idx="114902">
                  <c:v>2.60551</c:v>
                </c:pt>
                <c:pt idx="114903">
                  <c:v>2.60553</c:v>
                </c:pt>
                <c:pt idx="114904">
                  <c:v>2.60556</c:v>
                </c:pt>
                <c:pt idx="114905">
                  <c:v>2.60558</c:v>
                </c:pt>
                <c:pt idx="114906">
                  <c:v>2.6056</c:v>
                </c:pt>
                <c:pt idx="114907">
                  <c:v>2.60562</c:v>
                </c:pt>
                <c:pt idx="114908">
                  <c:v>2.60565</c:v>
                </c:pt>
                <c:pt idx="114909">
                  <c:v>2.60567</c:v>
                </c:pt>
                <c:pt idx="114910">
                  <c:v>2.60569</c:v>
                </c:pt>
                <c:pt idx="114911">
                  <c:v>2.60571</c:v>
                </c:pt>
                <c:pt idx="114912">
                  <c:v>2.60574</c:v>
                </c:pt>
                <c:pt idx="114913">
                  <c:v>2.60576</c:v>
                </c:pt>
                <c:pt idx="114914">
                  <c:v>2.60578</c:v>
                </c:pt>
                <c:pt idx="114915">
                  <c:v>2.60581</c:v>
                </c:pt>
                <c:pt idx="114916">
                  <c:v>2.60583</c:v>
                </c:pt>
                <c:pt idx="114917">
                  <c:v>2.60585</c:v>
                </c:pt>
                <c:pt idx="114918">
                  <c:v>2.60587</c:v>
                </c:pt>
                <c:pt idx="114919">
                  <c:v>2.6059</c:v>
                </c:pt>
                <c:pt idx="114920">
                  <c:v>2.60592</c:v>
                </c:pt>
                <c:pt idx="114921">
                  <c:v>2.60594</c:v>
                </c:pt>
                <c:pt idx="114922">
                  <c:v>2.60596</c:v>
                </c:pt>
                <c:pt idx="114923">
                  <c:v>2.60599</c:v>
                </c:pt>
                <c:pt idx="114924">
                  <c:v>2.60601</c:v>
                </c:pt>
                <c:pt idx="114925">
                  <c:v>2.60603</c:v>
                </c:pt>
                <c:pt idx="114926">
                  <c:v>2.60605</c:v>
                </c:pt>
                <c:pt idx="114927">
                  <c:v>2.60608</c:v>
                </c:pt>
                <c:pt idx="114928">
                  <c:v>2.6061</c:v>
                </c:pt>
                <c:pt idx="114929">
                  <c:v>2.60612</c:v>
                </c:pt>
                <c:pt idx="114930">
                  <c:v>2.60615</c:v>
                </c:pt>
                <c:pt idx="114931">
                  <c:v>2.60617</c:v>
                </c:pt>
                <c:pt idx="114932">
                  <c:v>2.60619</c:v>
                </c:pt>
                <c:pt idx="114933">
                  <c:v>2.60621</c:v>
                </c:pt>
                <c:pt idx="114934">
                  <c:v>2.60624</c:v>
                </c:pt>
                <c:pt idx="114935">
                  <c:v>2.60626</c:v>
                </c:pt>
                <c:pt idx="114936">
                  <c:v>2.60628</c:v>
                </c:pt>
                <c:pt idx="114937">
                  <c:v>2.6063</c:v>
                </c:pt>
                <c:pt idx="114938">
                  <c:v>2.60633</c:v>
                </c:pt>
                <c:pt idx="114939">
                  <c:v>2.60635</c:v>
                </c:pt>
                <c:pt idx="114940">
                  <c:v>2.60637</c:v>
                </c:pt>
                <c:pt idx="114941">
                  <c:v>2.6064</c:v>
                </c:pt>
                <c:pt idx="114942">
                  <c:v>2.60642</c:v>
                </c:pt>
                <c:pt idx="114943">
                  <c:v>2.60644</c:v>
                </c:pt>
                <c:pt idx="114944">
                  <c:v>2.60646</c:v>
                </c:pt>
                <c:pt idx="114945">
                  <c:v>2.60649</c:v>
                </c:pt>
                <c:pt idx="114946">
                  <c:v>2.60651</c:v>
                </c:pt>
                <c:pt idx="114947">
                  <c:v>2.60653</c:v>
                </c:pt>
                <c:pt idx="114948">
                  <c:v>2.60655</c:v>
                </c:pt>
                <c:pt idx="114949">
                  <c:v>2.60658</c:v>
                </c:pt>
                <c:pt idx="114950">
                  <c:v>2.6066</c:v>
                </c:pt>
                <c:pt idx="114951">
                  <c:v>2.60662</c:v>
                </c:pt>
                <c:pt idx="114952">
                  <c:v>2.60664</c:v>
                </c:pt>
                <c:pt idx="114953">
                  <c:v>2.60667</c:v>
                </c:pt>
                <c:pt idx="114954">
                  <c:v>2.60669</c:v>
                </c:pt>
                <c:pt idx="114955">
                  <c:v>2.60671</c:v>
                </c:pt>
                <c:pt idx="114956">
                  <c:v>2.60674</c:v>
                </c:pt>
                <c:pt idx="114957">
                  <c:v>2.60676</c:v>
                </c:pt>
                <c:pt idx="114958">
                  <c:v>2.60678</c:v>
                </c:pt>
                <c:pt idx="114959">
                  <c:v>2.6068</c:v>
                </c:pt>
                <c:pt idx="114960">
                  <c:v>2.60683</c:v>
                </c:pt>
                <c:pt idx="114961">
                  <c:v>2.60685</c:v>
                </c:pt>
                <c:pt idx="114962">
                  <c:v>2.60687</c:v>
                </c:pt>
                <c:pt idx="114963">
                  <c:v>2.60689</c:v>
                </c:pt>
                <c:pt idx="114964">
                  <c:v>2.60692</c:v>
                </c:pt>
                <c:pt idx="114965">
                  <c:v>2.60694</c:v>
                </c:pt>
                <c:pt idx="114966">
                  <c:v>2.60696</c:v>
                </c:pt>
                <c:pt idx="114967">
                  <c:v>2.60698</c:v>
                </c:pt>
                <c:pt idx="114968">
                  <c:v>2.60701</c:v>
                </c:pt>
                <c:pt idx="114969">
                  <c:v>2.60703</c:v>
                </c:pt>
                <c:pt idx="114970">
                  <c:v>2.60705</c:v>
                </c:pt>
                <c:pt idx="114971">
                  <c:v>2.60708</c:v>
                </c:pt>
                <c:pt idx="114972">
                  <c:v>2.6071</c:v>
                </c:pt>
                <c:pt idx="114973">
                  <c:v>2.60712</c:v>
                </c:pt>
                <c:pt idx="114974">
                  <c:v>2.60714</c:v>
                </c:pt>
                <c:pt idx="114975">
                  <c:v>2.60717</c:v>
                </c:pt>
                <c:pt idx="114976">
                  <c:v>2.60719</c:v>
                </c:pt>
                <c:pt idx="114977">
                  <c:v>2.60721</c:v>
                </c:pt>
                <c:pt idx="114978">
                  <c:v>2.60723</c:v>
                </c:pt>
                <c:pt idx="114979">
                  <c:v>2.60726</c:v>
                </c:pt>
                <c:pt idx="114980">
                  <c:v>2.60728</c:v>
                </c:pt>
                <c:pt idx="114981">
                  <c:v>2.6073</c:v>
                </c:pt>
                <c:pt idx="114982">
                  <c:v>2.60732</c:v>
                </c:pt>
                <c:pt idx="114983">
                  <c:v>2.60735</c:v>
                </c:pt>
                <c:pt idx="114984">
                  <c:v>2.60737</c:v>
                </c:pt>
                <c:pt idx="114985">
                  <c:v>2.60739</c:v>
                </c:pt>
                <c:pt idx="114986">
                  <c:v>2.60742</c:v>
                </c:pt>
                <c:pt idx="114987">
                  <c:v>2.60744</c:v>
                </c:pt>
                <c:pt idx="114988">
                  <c:v>2.60746</c:v>
                </c:pt>
                <c:pt idx="114989">
                  <c:v>2.60748</c:v>
                </c:pt>
                <c:pt idx="114990">
                  <c:v>2.60751</c:v>
                </c:pt>
                <c:pt idx="114991">
                  <c:v>2.60753</c:v>
                </c:pt>
                <c:pt idx="114992">
                  <c:v>2.60755</c:v>
                </c:pt>
                <c:pt idx="114993">
                  <c:v>2.60757</c:v>
                </c:pt>
                <c:pt idx="114994">
                  <c:v>2.6076</c:v>
                </c:pt>
                <c:pt idx="114995">
                  <c:v>2.60762</c:v>
                </c:pt>
                <c:pt idx="114996">
                  <c:v>2.60764</c:v>
                </c:pt>
                <c:pt idx="114997">
                  <c:v>2.60766</c:v>
                </c:pt>
                <c:pt idx="114998">
                  <c:v>2.60769</c:v>
                </c:pt>
                <c:pt idx="114999">
                  <c:v>2.60771</c:v>
                </c:pt>
                <c:pt idx="115000">
                  <c:v>2.60773</c:v>
                </c:pt>
                <c:pt idx="115001">
                  <c:v>2.60776</c:v>
                </c:pt>
                <c:pt idx="115002">
                  <c:v>2.60778</c:v>
                </c:pt>
                <c:pt idx="115003">
                  <c:v>2.6078</c:v>
                </c:pt>
                <c:pt idx="115004">
                  <c:v>2.60782</c:v>
                </c:pt>
                <c:pt idx="115005">
                  <c:v>2.60785</c:v>
                </c:pt>
                <c:pt idx="115006">
                  <c:v>2.60787</c:v>
                </c:pt>
                <c:pt idx="115007">
                  <c:v>2.60789</c:v>
                </c:pt>
                <c:pt idx="115008">
                  <c:v>2.60791</c:v>
                </c:pt>
                <c:pt idx="115009">
                  <c:v>2.60794</c:v>
                </c:pt>
                <c:pt idx="115010">
                  <c:v>2.60796</c:v>
                </c:pt>
                <c:pt idx="115011">
                  <c:v>2.60798</c:v>
                </c:pt>
                <c:pt idx="115012">
                  <c:v>2.608</c:v>
                </c:pt>
                <c:pt idx="115013">
                  <c:v>2.60803</c:v>
                </c:pt>
                <c:pt idx="115014">
                  <c:v>2.60805</c:v>
                </c:pt>
                <c:pt idx="115015">
                  <c:v>2.60807</c:v>
                </c:pt>
                <c:pt idx="115016">
                  <c:v>2.6081</c:v>
                </c:pt>
                <c:pt idx="115017">
                  <c:v>2.60812</c:v>
                </c:pt>
                <c:pt idx="115018">
                  <c:v>2.60814</c:v>
                </c:pt>
                <c:pt idx="115019">
                  <c:v>2.60816</c:v>
                </c:pt>
                <c:pt idx="115020">
                  <c:v>2.60819</c:v>
                </c:pt>
                <c:pt idx="115021">
                  <c:v>2.60821</c:v>
                </c:pt>
                <c:pt idx="115022">
                  <c:v>2.60823</c:v>
                </c:pt>
                <c:pt idx="115023">
                  <c:v>2.60825</c:v>
                </c:pt>
                <c:pt idx="115024">
                  <c:v>2.60828</c:v>
                </c:pt>
                <c:pt idx="115025">
                  <c:v>2.6083</c:v>
                </c:pt>
                <c:pt idx="115026">
                  <c:v>2.60832</c:v>
                </c:pt>
                <c:pt idx="115027">
                  <c:v>2.60834</c:v>
                </c:pt>
                <c:pt idx="115028">
                  <c:v>2.60837</c:v>
                </c:pt>
                <c:pt idx="115029">
                  <c:v>2.60839</c:v>
                </c:pt>
                <c:pt idx="115030">
                  <c:v>2.60841</c:v>
                </c:pt>
                <c:pt idx="115031">
                  <c:v>2.60844</c:v>
                </c:pt>
                <c:pt idx="115032">
                  <c:v>2.60846</c:v>
                </c:pt>
                <c:pt idx="115033">
                  <c:v>2.60848</c:v>
                </c:pt>
                <c:pt idx="115034">
                  <c:v>2.6085</c:v>
                </c:pt>
                <c:pt idx="115035">
                  <c:v>2.60853</c:v>
                </c:pt>
                <c:pt idx="115036">
                  <c:v>2.60855</c:v>
                </c:pt>
                <c:pt idx="115037">
                  <c:v>2.60857</c:v>
                </c:pt>
                <c:pt idx="115038">
                  <c:v>2.60859</c:v>
                </c:pt>
                <c:pt idx="115039">
                  <c:v>2.60862</c:v>
                </c:pt>
                <c:pt idx="115040">
                  <c:v>2.60864</c:v>
                </c:pt>
                <c:pt idx="115041">
                  <c:v>2.60866</c:v>
                </c:pt>
                <c:pt idx="115042">
                  <c:v>2.60868</c:v>
                </c:pt>
                <c:pt idx="115043">
                  <c:v>2.60871</c:v>
                </c:pt>
                <c:pt idx="115044">
                  <c:v>2.60873</c:v>
                </c:pt>
                <c:pt idx="115045">
                  <c:v>2.60875</c:v>
                </c:pt>
                <c:pt idx="115046">
                  <c:v>2.60878</c:v>
                </c:pt>
                <c:pt idx="115047">
                  <c:v>2.6088</c:v>
                </c:pt>
                <c:pt idx="115048">
                  <c:v>2.60882</c:v>
                </c:pt>
                <c:pt idx="115049">
                  <c:v>2.60884</c:v>
                </c:pt>
                <c:pt idx="115050">
                  <c:v>2.60887</c:v>
                </c:pt>
                <c:pt idx="115051">
                  <c:v>2.60889</c:v>
                </c:pt>
                <c:pt idx="115052">
                  <c:v>2.60891</c:v>
                </c:pt>
                <c:pt idx="115053">
                  <c:v>2.60893</c:v>
                </c:pt>
                <c:pt idx="115054">
                  <c:v>2.60896</c:v>
                </c:pt>
                <c:pt idx="115055">
                  <c:v>2.60898</c:v>
                </c:pt>
                <c:pt idx="115056">
                  <c:v>2.609</c:v>
                </c:pt>
                <c:pt idx="115057">
                  <c:v>2.60902</c:v>
                </c:pt>
                <c:pt idx="115058">
                  <c:v>2.60905</c:v>
                </c:pt>
                <c:pt idx="115059">
                  <c:v>2.60907</c:v>
                </c:pt>
                <c:pt idx="115060">
                  <c:v>2.60909</c:v>
                </c:pt>
                <c:pt idx="115061">
                  <c:v>2.60912</c:v>
                </c:pt>
                <c:pt idx="115062">
                  <c:v>2.60914</c:v>
                </c:pt>
                <c:pt idx="115063">
                  <c:v>2.60916</c:v>
                </c:pt>
                <c:pt idx="115064">
                  <c:v>2.60918</c:v>
                </c:pt>
                <c:pt idx="115065">
                  <c:v>2.60921</c:v>
                </c:pt>
                <c:pt idx="115066">
                  <c:v>2.60923</c:v>
                </c:pt>
                <c:pt idx="115067">
                  <c:v>2.60925</c:v>
                </c:pt>
                <c:pt idx="115068">
                  <c:v>2.60927</c:v>
                </c:pt>
                <c:pt idx="115069">
                  <c:v>2.6093</c:v>
                </c:pt>
                <c:pt idx="115070">
                  <c:v>2.60932</c:v>
                </c:pt>
                <c:pt idx="115071">
                  <c:v>2.60934</c:v>
                </c:pt>
                <c:pt idx="115072">
                  <c:v>2.60936</c:v>
                </c:pt>
                <c:pt idx="115073">
                  <c:v>2.60939</c:v>
                </c:pt>
                <c:pt idx="115074">
                  <c:v>2.60941</c:v>
                </c:pt>
                <c:pt idx="115075">
                  <c:v>2.60943</c:v>
                </c:pt>
                <c:pt idx="115076">
                  <c:v>2.60946</c:v>
                </c:pt>
                <c:pt idx="115077">
                  <c:v>2.60948</c:v>
                </c:pt>
                <c:pt idx="115078">
                  <c:v>2.6095</c:v>
                </c:pt>
                <c:pt idx="115079">
                  <c:v>2.60952</c:v>
                </c:pt>
                <c:pt idx="115080">
                  <c:v>2.60955</c:v>
                </c:pt>
                <c:pt idx="115081">
                  <c:v>2.60957</c:v>
                </c:pt>
                <c:pt idx="115082">
                  <c:v>2.60959</c:v>
                </c:pt>
                <c:pt idx="115083">
                  <c:v>2.60961</c:v>
                </c:pt>
                <c:pt idx="115084">
                  <c:v>2.60964</c:v>
                </c:pt>
                <c:pt idx="115085">
                  <c:v>2.60966</c:v>
                </c:pt>
                <c:pt idx="115086">
                  <c:v>2.60968</c:v>
                </c:pt>
                <c:pt idx="115087">
                  <c:v>2.6097</c:v>
                </c:pt>
                <c:pt idx="115088">
                  <c:v>2.60973</c:v>
                </c:pt>
                <c:pt idx="115089">
                  <c:v>2.60975</c:v>
                </c:pt>
                <c:pt idx="115090">
                  <c:v>2.60977</c:v>
                </c:pt>
                <c:pt idx="115091">
                  <c:v>2.6098</c:v>
                </c:pt>
                <c:pt idx="115092">
                  <c:v>2.60982</c:v>
                </c:pt>
                <c:pt idx="115093">
                  <c:v>2.60984</c:v>
                </c:pt>
                <c:pt idx="115094">
                  <c:v>2.60986</c:v>
                </c:pt>
                <c:pt idx="115095">
                  <c:v>2.60989</c:v>
                </c:pt>
                <c:pt idx="115096">
                  <c:v>2.60991</c:v>
                </c:pt>
                <c:pt idx="115097">
                  <c:v>2.60993</c:v>
                </c:pt>
                <c:pt idx="115098">
                  <c:v>2.60995</c:v>
                </c:pt>
                <c:pt idx="115099">
                  <c:v>2.60998</c:v>
                </c:pt>
                <c:pt idx="115100">
                  <c:v>2.61</c:v>
                </c:pt>
                <c:pt idx="115101">
                  <c:v>2.61002</c:v>
                </c:pt>
                <c:pt idx="115102">
                  <c:v>2.61004</c:v>
                </c:pt>
                <c:pt idx="115103">
                  <c:v>2.61007</c:v>
                </c:pt>
                <c:pt idx="115104">
                  <c:v>2.61009</c:v>
                </c:pt>
                <c:pt idx="115105">
                  <c:v>2.61011</c:v>
                </c:pt>
                <c:pt idx="115106">
                  <c:v>2.61014</c:v>
                </c:pt>
                <c:pt idx="115107">
                  <c:v>2.61016</c:v>
                </c:pt>
                <c:pt idx="115108">
                  <c:v>2.61018</c:v>
                </c:pt>
                <c:pt idx="115109">
                  <c:v>2.6102</c:v>
                </c:pt>
                <c:pt idx="115110">
                  <c:v>2.61023</c:v>
                </c:pt>
                <c:pt idx="115111">
                  <c:v>2.61025</c:v>
                </c:pt>
                <c:pt idx="115112">
                  <c:v>2.61027</c:v>
                </c:pt>
                <c:pt idx="115113">
                  <c:v>2.61029</c:v>
                </c:pt>
                <c:pt idx="115114">
                  <c:v>2.61032</c:v>
                </c:pt>
                <c:pt idx="115115">
                  <c:v>2.61034</c:v>
                </c:pt>
                <c:pt idx="115116">
                  <c:v>2.61036</c:v>
                </c:pt>
                <c:pt idx="115117">
                  <c:v>2.61038</c:v>
                </c:pt>
                <c:pt idx="115118">
                  <c:v>2.61041</c:v>
                </c:pt>
                <c:pt idx="115119">
                  <c:v>2.61043</c:v>
                </c:pt>
                <c:pt idx="115120">
                  <c:v>2.61045</c:v>
                </c:pt>
                <c:pt idx="115121">
                  <c:v>2.61048</c:v>
                </c:pt>
                <c:pt idx="115122">
                  <c:v>2.6105</c:v>
                </c:pt>
                <c:pt idx="115123">
                  <c:v>2.61052</c:v>
                </c:pt>
                <c:pt idx="115124">
                  <c:v>2.61054</c:v>
                </c:pt>
                <c:pt idx="115125">
                  <c:v>2.61057</c:v>
                </c:pt>
                <c:pt idx="115126">
                  <c:v>2.61059</c:v>
                </c:pt>
                <c:pt idx="115127">
                  <c:v>2.61061</c:v>
                </c:pt>
                <c:pt idx="115128">
                  <c:v>2.61063</c:v>
                </c:pt>
                <c:pt idx="115129">
                  <c:v>2.61066</c:v>
                </c:pt>
                <c:pt idx="115130">
                  <c:v>2.61068</c:v>
                </c:pt>
                <c:pt idx="115131">
                  <c:v>2.6107</c:v>
                </c:pt>
                <c:pt idx="115132">
                  <c:v>2.61073</c:v>
                </c:pt>
                <c:pt idx="115133">
                  <c:v>2.61075</c:v>
                </c:pt>
                <c:pt idx="115134">
                  <c:v>2.61077</c:v>
                </c:pt>
                <c:pt idx="115135">
                  <c:v>2.61079</c:v>
                </c:pt>
                <c:pt idx="115136">
                  <c:v>2.61082</c:v>
                </c:pt>
                <c:pt idx="115137">
                  <c:v>2.61084</c:v>
                </c:pt>
                <c:pt idx="115138">
                  <c:v>2.61086</c:v>
                </c:pt>
                <c:pt idx="115139">
                  <c:v>2.61088</c:v>
                </c:pt>
                <c:pt idx="115140">
                  <c:v>2.61091</c:v>
                </c:pt>
                <c:pt idx="115141">
                  <c:v>2.61093</c:v>
                </c:pt>
                <c:pt idx="115142">
                  <c:v>2.61095</c:v>
                </c:pt>
                <c:pt idx="115143">
                  <c:v>2.61097</c:v>
                </c:pt>
                <c:pt idx="115144">
                  <c:v>2.611</c:v>
                </c:pt>
                <c:pt idx="115145">
                  <c:v>2.61102</c:v>
                </c:pt>
                <c:pt idx="115146">
                  <c:v>2.61104</c:v>
                </c:pt>
                <c:pt idx="115147">
                  <c:v>2.61107</c:v>
                </c:pt>
                <c:pt idx="115148">
                  <c:v>2.61109</c:v>
                </c:pt>
                <c:pt idx="115149">
                  <c:v>2.61111</c:v>
                </c:pt>
                <c:pt idx="115150">
                  <c:v>2.61113</c:v>
                </c:pt>
                <c:pt idx="115151">
                  <c:v>2.61116</c:v>
                </c:pt>
                <c:pt idx="115152">
                  <c:v>2.61118</c:v>
                </c:pt>
                <c:pt idx="115153">
                  <c:v>2.6112</c:v>
                </c:pt>
                <c:pt idx="115154">
                  <c:v>2.61122</c:v>
                </c:pt>
                <c:pt idx="115155">
                  <c:v>2.61125</c:v>
                </c:pt>
                <c:pt idx="115156">
                  <c:v>2.61127</c:v>
                </c:pt>
                <c:pt idx="115157">
                  <c:v>2.61129</c:v>
                </c:pt>
                <c:pt idx="115158">
                  <c:v>2.61131</c:v>
                </c:pt>
                <c:pt idx="115159">
                  <c:v>2.61134</c:v>
                </c:pt>
                <c:pt idx="115160">
                  <c:v>2.61136</c:v>
                </c:pt>
                <c:pt idx="115161">
                  <c:v>2.61138</c:v>
                </c:pt>
                <c:pt idx="115162">
                  <c:v>2.61141</c:v>
                </c:pt>
                <c:pt idx="115163">
                  <c:v>2.61143</c:v>
                </c:pt>
                <c:pt idx="115164">
                  <c:v>2.61145</c:v>
                </c:pt>
                <c:pt idx="115165">
                  <c:v>2.61147</c:v>
                </c:pt>
                <c:pt idx="115166">
                  <c:v>2.6115</c:v>
                </c:pt>
                <c:pt idx="115167">
                  <c:v>2.61152</c:v>
                </c:pt>
                <c:pt idx="115168">
                  <c:v>2.61154</c:v>
                </c:pt>
                <c:pt idx="115169">
                  <c:v>2.61157</c:v>
                </c:pt>
                <c:pt idx="115170">
                  <c:v>2.61159</c:v>
                </c:pt>
                <c:pt idx="115171">
                  <c:v>2.61161</c:v>
                </c:pt>
                <c:pt idx="115172">
                  <c:v>2.61163</c:v>
                </c:pt>
                <c:pt idx="115173">
                  <c:v>2.61165</c:v>
                </c:pt>
                <c:pt idx="115174">
                  <c:v>2.61168</c:v>
                </c:pt>
                <c:pt idx="115175">
                  <c:v>2.6117</c:v>
                </c:pt>
                <c:pt idx="115176">
                  <c:v>2.61172</c:v>
                </c:pt>
                <c:pt idx="115177">
                  <c:v>2.61175</c:v>
                </c:pt>
                <c:pt idx="115178">
                  <c:v>2.61177</c:v>
                </c:pt>
                <c:pt idx="115179">
                  <c:v>2.61179</c:v>
                </c:pt>
                <c:pt idx="115180">
                  <c:v>2.61181</c:v>
                </c:pt>
                <c:pt idx="115181">
                  <c:v>2.61184</c:v>
                </c:pt>
                <c:pt idx="115182">
                  <c:v>2.61186</c:v>
                </c:pt>
                <c:pt idx="115183">
                  <c:v>2.61188</c:v>
                </c:pt>
                <c:pt idx="115184">
                  <c:v>2.61191</c:v>
                </c:pt>
                <c:pt idx="115185">
                  <c:v>2.61193</c:v>
                </c:pt>
                <c:pt idx="115186">
                  <c:v>2.61195</c:v>
                </c:pt>
                <c:pt idx="115187">
                  <c:v>2.61197</c:v>
                </c:pt>
                <c:pt idx="115188">
                  <c:v>2.61199</c:v>
                </c:pt>
                <c:pt idx="115189">
                  <c:v>2.61202</c:v>
                </c:pt>
                <c:pt idx="115190">
                  <c:v>2.61204</c:v>
                </c:pt>
                <c:pt idx="115191">
                  <c:v>2.61206</c:v>
                </c:pt>
                <c:pt idx="115192">
                  <c:v>2.61209</c:v>
                </c:pt>
                <c:pt idx="115193">
                  <c:v>2.61211</c:v>
                </c:pt>
                <c:pt idx="115194">
                  <c:v>2.61213</c:v>
                </c:pt>
                <c:pt idx="115195">
                  <c:v>2.61215</c:v>
                </c:pt>
                <c:pt idx="115196">
                  <c:v>2.61218</c:v>
                </c:pt>
                <c:pt idx="115197">
                  <c:v>2.6122</c:v>
                </c:pt>
                <c:pt idx="115198">
                  <c:v>2.61222</c:v>
                </c:pt>
                <c:pt idx="115199">
                  <c:v>2.61225</c:v>
                </c:pt>
                <c:pt idx="115200">
                  <c:v>2.61227</c:v>
                </c:pt>
                <c:pt idx="115201">
                  <c:v>2.61229</c:v>
                </c:pt>
                <c:pt idx="115202">
                  <c:v>2.61231</c:v>
                </c:pt>
                <c:pt idx="115203">
                  <c:v>2.61234</c:v>
                </c:pt>
                <c:pt idx="115204">
                  <c:v>2.61236</c:v>
                </c:pt>
                <c:pt idx="115205">
                  <c:v>2.61238</c:v>
                </c:pt>
                <c:pt idx="115206">
                  <c:v>2.6124</c:v>
                </c:pt>
                <c:pt idx="115207">
                  <c:v>2.61243</c:v>
                </c:pt>
                <c:pt idx="115208">
                  <c:v>2.61245</c:v>
                </c:pt>
                <c:pt idx="115209">
                  <c:v>2.61247</c:v>
                </c:pt>
                <c:pt idx="115210">
                  <c:v>2.61249</c:v>
                </c:pt>
                <c:pt idx="115211">
                  <c:v>2.61252</c:v>
                </c:pt>
                <c:pt idx="115212">
                  <c:v>2.61254</c:v>
                </c:pt>
                <c:pt idx="115213">
                  <c:v>2.61256</c:v>
                </c:pt>
                <c:pt idx="115214">
                  <c:v>2.61259</c:v>
                </c:pt>
                <c:pt idx="115215">
                  <c:v>2.61261</c:v>
                </c:pt>
                <c:pt idx="115216">
                  <c:v>2.61263</c:v>
                </c:pt>
                <c:pt idx="115217">
                  <c:v>2.61265</c:v>
                </c:pt>
                <c:pt idx="115218">
                  <c:v>2.61268</c:v>
                </c:pt>
                <c:pt idx="115219">
                  <c:v>2.6127</c:v>
                </c:pt>
                <c:pt idx="115220">
                  <c:v>2.61272</c:v>
                </c:pt>
                <c:pt idx="115221">
                  <c:v>2.61274</c:v>
                </c:pt>
                <c:pt idx="115222">
                  <c:v>2.61277</c:v>
                </c:pt>
                <c:pt idx="115223">
                  <c:v>2.61279</c:v>
                </c:pt>
                <c:pt idx="115224">
                  <c:v>2.61281</c:v>
                </c:pt>
                <c:pt idx="115225">
                  <c:v>2.61283</c:v>
                </c:pt>
                <c:pt idx="115226">
                  <c:v>2.61286</c:v>
                </c:pt>
                <c:pt idx="115227">
                  <c:v>2.61288</c:v>
                </c:pt>
                <c:pt idx="115228">
                  <c:v>2.6129</c:v>
                </c:pt>
                <c:pt idx="115229">
                  <c:v>2.61293</c:v>
                </c:pt>
                <c:pt idx="115230">
                  <c:v>2.61295</c:v>
                </c:pt>
                <c:pt idx="115231">
                  <c:v>2.61297</c:v>
                </c:pt>
                <c:pt idx="115232">
                  <c:v>2.61299</c:v>
                </c:pt>
                <c:pt idx="115233">
                  <c:v>2.61302</c:v>
                </c:pt>
                <c:pt idx="115234">
                  <c:v>2.61304</c:v>
                </c:pt>
                <c:pt idx="115235">
                  <c:v>2.61306</c:v>
                </c:pt>
                <c:pt idx="115236">
                  <c:v>2.61308</c:v>
                </c:pt>
                <c:pt idx="115237">
                  <c:v>2.61311</c:v>
                </c:pt>
                <c:pt idx="115238">
                  <c:v>2.61313</c:v>
                </c:pt>
                <c:pt idx="115239">
                  <c:v>2.61315</c:v>
                </c:pt>
                <c:pt idx="115240">
                  <c:v>2.61318</c:v>
                </c:pt>
                <c:pt idx="115241">
                  <c:v>2.6132</c:v>
                </c:pt>
                <c:pt idx="115242">
                  <c:v>2.61322</c:v>
                </c:pt>
                <c:pt idx="115243">
                  <c:v>2.61324</c:v>
                </c:pt>
                <c:pt idx="115244">
                  <c:v>2.61327</c:v>
                </c:pt>
                <c:pt idx="115245">
                  <c:v>2.61329</c:v>
                </c:pt>
                <c:pt idx="115246">
                  <c:v>2.61331</c:v>
                </c:pt>
                <c:pt idx="115247">
                  <c:v>2.61333</c:v>
                </c:pt>
                <c:pt idx="115248">
                  <c:v>2.61336</c:v>
                </c:pt>
                <c:pt idx="115249">
                  <c:v>2.61338</c:v>
                </c:pt>
                <c:pt idx="115250">
                  <c:v>2.6134</c:v>
                </c:pt>
                <c:pt idx="115251">
                  <c:v>2.61342</c:v>
                </c:pt>
                <c:pt idx="115252">
                  <c:v>2.61345</c:v>
                </c:pt>
                <c:pt idx="115253">
                  <c:v>2.61347</c:v>
                </c:pt>
                <c:pt idx="115254">
                  <c:v>2.61349</c:v>
                </c:pt>
                <c:pt idx="115255">
                  <c:v>2.61352</c:v>
                </c:pt>
                <c:pt idx="115256">
                  <c:v>2.61354</c:v>
                </c:pt>
                <c:pt idx="115257">
                  <c:v>2.61356</c:v>
                </c:pt>
                <c:pt idx="115258">
                  <c:v>2.61358</c:v>
                </c:pt>
                <c:pt idx="115259">
                  <c:v>2.61361</c:v>
                </c:pt>
                <c:pt idx="115260">
                  <c:v>2.61363</c:v>
                </c:pt>
                <c:pt idx="115261">
                  <c:v>2.61365</c:v>
                </c:pt>
                <c:pt idx="115262">
                  <c:v>2.61367</c:v>
                </c:pt>
                <c:pt idx="115263">
                  <c:v>2.6137</c:v>
                </c:pt>
                <c:pt idx="115264">
                  <c:v>2.61372</c:v>
                </c:pt>
                <c:pt idx="115265">
                  <c:v>2.61374</c:v>
                </c:pt>
                <c:pt idx="115266">
                  <c:v>2.61376</c:v>
                </c:pt>
                <c:pt idx="115267">
                  <c:v>2.61379</c:v>
                </c:pt>
                <c:pt idx="115268">
                  <c:v>2.61381</c:v>
                </c:pt>
                <c:pt idx="115269">
                  <c:v>2.61383</c:v>
                </c:pt>
                <c:pt idx="115270">
                  <c:v>2.61386</c:v>
                </c:pt>
                <c:pt idx="115271">
                  <c:v>2.61388</c:v>
                </c:pt>
                <c:pt idx="115272">
                  <c:v>2.6139</c:v>
                </c:pt>
                <c:pt idx="115273">
                  <c:v>2.61392</c:v>
                </c:pt>
                <c:pt idx="115274">
                  <c:v>2.61395</c:v>
                </c:pt>
                <c:pt idx="115275">
                  <c:v>2.61397</c:v>
                </c:pt>
                <c:pt idx="115276">
                  <c:v>2.61399</c:v>
                </c:pt>
                <c:pt idx="115277">
                  <c:v>2.61401</c:v>
                </c:pt>
                <c:pt idx="115278">
                  <c:v>2.61404</c:v>
                </c:pt>
                <c:pt idx="115279">
                  <c:v>2.61406</c:v>
                </c:pt>
                <c:pt idx="115280">
                  <c:v>2.61408</c:v>
                </c:pt>
                <c:pt idx="115281">
                  <c:v>2.6141</c:v>
                </c:pt>
                <c:pt idx="115282">
                  <c:v>2.61413</c:v>
                </c:pt>
                <c:pt idx="115283">
                  <c:v>2.61415</c:v>
                </c:pt>
                <c:pt idx="115284">
                  <c:v>2.61417</c:v>
                </c:pt>
                <c:pt idx="115285">
                  <c:v>2.6142</c:v>
                </c:pt>
                <c:pt idx="115286">
                  <c:v>2.61422</c:v>
                </c:pt>
                <c:pt idx="115287">
                  <c:v>2.61424</c:v>
                </c:pt>
                <c:pt idx="115288">
                  <c:v>2.61426</c:v>
                </c:pt>
                <c:pt idx="115289">
                  <c:v>2.61429</c:v>
                </c:pt>
                <c:pt idx="115290">
                  <c:v>2.61431</c:v>
                </c:pt>
                <c:pt idx="115291">
                  <c:v>2.61433</c:v>
                </c:pt>
                <c:pt idx="115292">
                  <c:v>2.61435</c:v>
                </c:pt>
                <c:pt idx="115293">
                  <c:v>2.61438</c:v>
                </c:pt>
                <c:pt idx="115294">
                  <c:v>2.6144</c:v>
                </c:pt>
                <c:pt idx="115295">
                  <c:v>2.61442</c:v>
                </c:pt>
                <c:pt idx="115296">
                  <c:v>2.61444</c:v>
                </c:pt>
                <c:pt idx="115297">
                  <c:v>2.61447</c:v>
                </c:pt>
                <c:pt idx="115298">
                  <c:v>2.61449</c:v>
                </c:pt>
                <c:pt idx="115299">
                  <c:v>2.61451</c:v>
                </c:pt>
                <c:pt idx="115300">
                  <c:v>2.61454</c:v>
                </c:pt>
                <c:pt idx="115301">
                  <c:v>2.61456</c:v>
                </c:pt>
                <c:pt idx="115302">
                  <c:v>2.61458</c:v>
                </c:pt>
                <c:pt idx="115303">
                  <c:v>2.6146</c:v>
                </c:pt>
                <c:pt idx="115304">
                  <c:v>2.61463</c:v>
                </c:pt>
                <c:pt idx="115305">
                  <c:v>2.61465</c:v>
                </c:pt>
                <c:pt idx="115306">
                  <c:v>2.61467</c:v>
                </c:pt>
                <c:pt idx="115307">
                  <c:v>2.61469</c:v>
                </c:pt>
                <c:pt idx="115308">
                  <c:v>2.61472</c:v>
                </c:pt>
                <c:pt idx="115309">
                  <c:v>2.61474</c:v>
                </c:pt>
                <c:pt idx="115310">
                  <c:v>2.61476</c:v>
                </c:pt>
                <c:pt idx="115311">
                  <c:v>2.61478</c:v>
                </c:pt>
                <c:pt idx="115312">
                  <c:v>2.61481</c:v>
                </c:pt>
                <c:pt idx="115313">
                  <c:v>2.61483</c:v>
                </c:pt>
                <c:pt idx="115314">
                  <c:v>2.61485</c:v>
                </c:pt>
                <c:pt idx="115315">
                  <c:v>2.61488</c:v>
                </c:pt>
                <c:pt idx="115316">
                  <c:v>2.6149</c:v>
                </c:pt>
                <c:pt idx="115317">
                  <c:v>2.61492</c:v>
                </c:pt>
                <c:pt idx="115318">
                  <c:v>2.61494</c:v>
                </c:pt>
                <c:pt idx="115319">
                  <c:v>2.61497</c:v>
                </c:pt>
                <c:pt idx="115320">
                  <c:v>2.61499</c:v>
                </c:pt>
                <c:pt idx="115321">
                  <c:v>2.61501</c:v>
                </c:pt>
                <c:pt idx="115322">
                  <c:v>2.61503</c:v>
                </c:pt>
                <c:pt idx="115323">
                  <c:v>2.61506</c:v>
                </c:pt>
                <c:pt idx="115324">
                  <c:v>2.61508</c:v>
                </c:pt>
                <c:pt idx="115325">
                  <c:v>2.6151</c:v>
                </c:pt>
                <c:pt idx="115326">
                  <c:v>2.61512</c:v>
                </c:pt>
                <c:pt idx="115327">
                  <c:v>2.61515</c:v>
                </c:pt>
                <c:pt idx="115328">
                  <c:v>2.61517</c:v>
                </c:pt>
                <c:pt idx="115329">
                  <c:v>2.61519</c:v>
                </c:pt>
                <c:pt idx="115330">
                  <c:v>2.61522</c:v>
                </c:pt>
                <c:pt idx="115331">
                  <c:v>2.61524</c:v>
                </c:pt>
                <c:pt idx="115332">
                  <c:v>2.61526</c:v>
                </c:pt>
                <c:pt idx="115333">
                  <c:v>2.61528</c:v>
                </c:pt>
                <c:pt idx="115334">
                  <c:v>2.61531</c:v>
                </c:pt>
                <c:pt idx="115335">
                  <c:v>2.61533</c:v>
                </c:pt>
                <c:pt idx="115336">
                  <c:v>2.61535</c:v>
                </c:pt>
                <c:pt idx="115337">
                  <c:v>2.61537</c:v>
                </c:pt>
                <c:pt idx="115338">
                  <c:v>2.6154</c:v>
                </c:pt>
                <c:pt idx="115339">
                  <c:v>2.61542</c:v>
                </c:pt>
                <c:pt idx="115340">
                  <c:v>2.61544</c:v>
                </c:pt>
                <c:pt idx="115341">
                  <c:v>2.61546</c:v>
                </c:pt>
                <c:pt idx="115342">
                  <c:v>2.61549</c:v>
                </c:pt>
                <c:pt idx="115343">
                  <c:v>2.61551</c:v>
                </c:pt>
                <c:pt idx="115344">
                  <c:v>2.61553</c:v>
                </c:pt>
                <c:pt idx="115345">
                  <c:v>2.61556</c:v>
                </c:pt>
                <c:pt idx="115346">
                  <c:v>2.61558</c:v>
                </c:pt>
                <c:pt idx="115347">
                  <c:v>2.6156</c:v>
                </c:pt>
                <c:pt idx="115348">
                  <c:v>2.61562</c:v>
                </c:pt>
                <c:pt idx="115349">
                  <c:v>2.61565</c:v>
                </c:pt>
                <c:pt idx="115350">
                  <c:v>2.61567</c:v>
                </c:pt>
                <c:pt idx="115351">
                  <c:v>2.61569</c:v>
                </c:pt>
                <c:pt idx="115352">
                  <c:v>2.61571</c:v>
                </c:pt>
                <c:pt idx="115353">
                  <c:v>2.61574</c:v>
                </c:pt>
                <c:pt idx="115354">
                  <c:v>2.61576</c:v>
                </c:pt>
                <c:pt idx="115355">
                  <c:v>2.61578</c:v>
                </c:pt>
                <c:pt idx="115356">
                  <c:v>2.6158</c:v>
                </c:pt>
                <c:pt idx="115357">
                  <c:v>2.61583</c:v>
                </c:pt>
                <c:pt idx="115358">
                  <c:v>2.61585</c:v>
                </c:pt>
                <c:pt idx="115359">
                  <c:v>2.61587</c:v>
                </c:pt>
                <c:pt idx="115360">
                  <c:v>2.6159</c:v>
                </c:pt>
                <c:pt idx="115361">
                  <c:v>2.61592</c:v>
                </c:pt>
                <c:pt idx="115362">
                  <c:v>2.61594</c:v>
                </c:pt>
                <c:pt idx="115363">
                  <c:v>2.61596</c:v>
                </c:pt>
                <c:pt idx="115364">
                  <c:v>2.61599</c:v>
                </c:pt>
                <c:pt idx="115365">
                  <c:v>2.61601</c:v>
                </c:pt>
                <c:pt idx="115366">
                  <c:v>2.61603</c:v>
                </c:pt>
                <c:pt idx="115367">
                  <c:v>2.61605</c:v>
                </c:pt>
                <c:pt idx="115368">
                  <c:v>2.61608</c:v>
                </c:pt>
                <c:pt idx="115369">
                  <c:v>2.6161</c:v>
                </c:pt>
                <c:pt idx="115370">
                  <c:v>2.61612</c:v>
                </c:pt>
                <c:pt idx="115371">
                  <c:v>2.61614</c:v>
                </c:pt>
                <c:pt idx="115372">
                  <c:v>2.61617</c:v>
                </c:pt>
                <c:pt idx="115373">
                  <c:v>2.61619</c:v>
                </c:pt>
                <c:pt idx="115374">
                  <c:v>2.61621</c:v>
                </c:pt>
                <c:pt idx="115375">
                  <c:v>2.61624</c:v>
                </c:pt>
                <c:pt idx="115376">
                  <c:v>2.61626</c:v>
                </c:pt>
                <c:pt idx="115377">
                  <c:v>2.61628</c:v>
                </c:pt>
                <c:pt idx="115378">
                  <c:v>2.6163</c:v>
                </c:pt>
                <c:pt idx="115379">
                  <c:v>2.61633</c:v>
                </c:pt>
                <c:pt idx="115380">
                  <c:v>2.61635</c:v>
                </c:pt>
                <c:pt idx="115381">
                  <c:v>2.61637</c:v>
                </c:pt>
                <c:pt idx="115382">
                  <c:v>2.61639</c:v>
                </c:pt>
                <c:pt idx="115383">
                  <c:v>2.61642</c:v>
                </c:pt>
                <c:pt idx="115384">
                  <c:v>2.61644</c:v>
                </c:pt>
                <c:pt idx="115385">
                  <c:v>2.61646</c:v>
                </c:pt>
                <c:pt idx="115386">
                  <c:v>2.61648</c:v>
                </c:pt>
                <c:pt idx="115387">
                  <c:v>2.61651</c:v>
                </c:pt>
                <c:pt idx="115388">
                  <c:v>2.61653</c:v>
                </c:pt>
                <c:pt idx="115389">
                  <c:v>2.61655</c:v>
                </c:pt>
                <c:pt idx="115390">
                  <c:v>2.61658</c:v>
                </c:pt>
                <c:pt idx="115391">
                  <c:v>2.6166</c:v>
                </c:pt>
                <c:pt idx="115392">
                  <c:v>2.61662</c:v>
                </c:pt>
                <c:pt idx="115393">
                  <c:v>2.61664</c:v>
                </c:pt>
                <c:pt idx="115394">
                  <c:v>2.61667</c:v>
                </c:pt>
                <c:pt idx="115395">
                  <c:v>2.61669</c:v>
                </c:pt>
                <c:pt idx="115396">
                  <c:v>2.61671</c:v>
                </c:pt>
                <c:pt idx="115397">
                  <c:v>2.61673</c:v>
                </c:pt>
                <c:pt idx="115398">
                  <c:v>2.61676</c:v>
                </c:pt>
                <c:pt idx="115399">
                  <c:v>2.61678</c:v>
                </c:pt>
                <c:pt idx="115400">
                  <c:v>2.6168</c:v>
                </c:pt>
                <c:pt idx="115401">
                  <c:v>2.61682</c:v>
                </c:pt>
                <c:pt idx="115402">
                  <c:v>2.61685</c:v>
                </c:pt>
                <c:pt idx="115403">
                  <c:v>2.61687</c:v>
                </c:pt>
                <c:pt idx="115404">
                  <c:v>2.61689</c:v>
                </c:pt>
                <c:pt idx="115405">
                  <c:v>2.61692</c:v>
                </c:pt>
                <c:pt idx="115406">
                  <c:v>2.61694</c:v>
                </c:pt>
                <c:pt idx="115407">
                  <c:v>2.61696</c:v>
                </c:pt>
                <c:pt idx="115408">
                  <c:v>2.61698</c:v>
                </c:pt>
                <c:pt idx="115409">
                  <c:v>2.61701</c:v>
                </c:pt>
                <c:pt idx="115410">
                  <c:v>2.61703</c:v>
                </c:pt>
                <c:pt idx="115411">
                  <c:v>2.61705</c:v>
                </c:pt>
                <c:pt idx="115412">
                  <c:v>2.61707</c:v>
                </c:pt>
                <c:pt idx="115413">
                  <c:v>2.6171</c:v>
                </c:pt>
                <c:pt idx="115414">
                  <c:v>2.61712</c:v>
                </c:pt>
                <c:pt idx="115415">
                  <c:v>2.61714</c:v>
                </c:pt>
                <c:pt idx="115416">
                  <c:v>2.61717</c:v>
                </c:pt>
                <c:pt idx="115417">
                  <c:v>2.61719</c:v>
                </c:pt>
                <c:pt idx="115418">
                  <c:v>2.61721</c:v>
                </c:pt>
                <c:pt idx="115419">
                  <c:v>2.61723</c:v>
                </c:pt>
                <c:pt idx="115420">
                  <c:v>2.61726</c:v>
                </c:pt>
                <c:pt idx="115421">
                  <c:v>2.61728</c:v>
                </c:pt>
                <c:pt idx="115422">
                  <c:v>2.6173</c:v>
                </c:pt>
                <c:pt idx="115423">
                  <c:v>2.61732</c:v>
                </c:pt>
                <c:pt idx="115424">
                  <c:v>2.61735</c:v>
                </c:pt>
                <c:pt idx="115425">
                  <c:v>2.61737</c:v>
                </c:pt>
                <c:pt idx="115426">
                  <c:v>2.61739</c:v>
                </c:pt>
                <c:pt idx="115427">
                  <c:v>2.61741</c:v>
                </c:pt>
                <c:pt idx="115428">
                  <c:v>2.61744</c:v>
                </c:pt>
                <c:pt idx="115429">
                  <c:v>2.61746</c:v>
                </c:pt>
                <c:pt idx="115430">
                  <c:v>2.61748</c:v>
                </c:pt>
                <c:pt idx="115431">
                  <c:v>2.61751</c:v>
                </c:pt>
                <c:pt idx="115432">
                  <c:v>2.61753</c:v>
                </c:pt>
                <c:pt idx="115433">
                  <c:v>2.61755</c:v>
                </c:pt>
                <c:pt idx="115434">
                  <c:v>2.61757</c:v>
                </c:pt>
                <c:pt idx="115435">
                  <c:v>2.6176</c:v>
                </c:pt>
                <c:pt idx="115436">
                  <c:v>2.61762</c:v>
                </c:pt>
                <c:pt idx="115437">
                  <c:v>2.61764</c:v>
                </c:pt>
                <c:pt idx="115438">
                  <c:v>2.61766</c:v>
                </c:pt>
                <c:pt idx="115439">
                  <c:v>2.61769</c:v>
                </c:pt>
                <c:pt idx="115440">
                  <c:v>2.61771</c:v>
                </c:pt>
                <c:pt idx="115441">
                  <c:v>2.61773</c:v>
                </c:pt>
                <c:pt idx="115442">
                  <c:v>2.61775</c:v>
                </c:pt>
                <c:pt idx="115443">
                  <c:v>2.61778</c:v>
                </c:pt>
                <c:pt idx="115444">
                  <c:v>2.6178</c:v>
                </c:pt>
                <c:pt idx="115445">
                  <c:v>2.61782</c:v>
                </c:pt>
                <c:pt idx="115446">
                  <c:v>2.61785</c:v>
                </c:pt>
                <c:pt idx="115447">
                  <c:v>2.61787</c:v>
                </c:pt>
                <c:pt idx="115448">
                  <c:v>2.61789</c:v>
                </c:pt>
                <c:pt idx="115449">
                  <c:v>2.61791</c:v>
                </c:pt>
                <c:pt idx="115450">
                  <c:v>2.61794</c:v>
                </c:pt>
                <c:pt idx="115451">
                  <c:v>2.61796</c:v>
                </c:pt>
                <c:pt idx="115452">
                  <c:v>2.61798</c:v>
                </c:pt>
                <c:pt idx="115453">
                  <c:v>2.61801</c:v>
                </c:pt>
                <c:pt idx="115454">
                  <c:v>2.61803</c:v>
                </c:pt>
                <c:pt idx="115455">
                  <c:v>2.61805</c:v>
                </c:pt>
                <c:pt idx="115456">
                  <c:v>2.61807</c:v>
                </c:pt>
                <c:pt idx="115457">
                  <c:v>2.61809</c:v>
                </c:pt>
                <c:pt idx="115458">
                  <c:v>2.61812</c:v>
                </c:pt>
                <c:pt idx="115459">
                  <c:v>2.61814</c:v>
                </c:pt>
                <c:pt idx="115460">
                  <c:v>2.61816</c:v>
                </c:pt>
                <c:pt idx="115461">
                  <c:v>2.61819</c:v>
                </c:pt>
                <c:pt idx="115462">
                  <c:v>2.61821</c:v>
                </c:pt>
                <c:pt idx="115463">
                  <c:v>2.61823</c:v>
                </c:pt>
                <c:pt idx="115464">
                  <c:v>2.61825</c:v>
                </c:pt>
                <c:pt idx="115465">
                  <c:v>2.61828</c:v>
                </c:pt>
                <c:pt idx="115466">
                  <c:v>2.6183</c:v>
                </c:pt>
                <c:pt idx="115467">
                  <c:v>2.61832</c:v>
                </c:pt>
                <c:pt idx="115468">
                  <c:v>2.61835</c:v>
                </c:pt>
                <c:pt idx="115469">
                  <c:v>2.61837</c:v>
                </c:pt>
                <c:pt idx="115470">
                  <c:v>2.61839</c:v>
                </c:pt>
                <c:pt idx="115471">
                  <c:v>2.61841</c:v>
                </c:pt>
                <c:pt idx="115472">
                  <c:v>2.61843</c:v>
                </c:pt>
                <c:pt idx="115473">
                  <c:v>2.61846</c:v>
                </c:pt>
                <c:pt idx="115474">
                  <c:v>2.61848</c:v>
                </c:pt>
                <c:pt idx="115475">
                  <c:v>2.6185</c:v>
                </c:pt>
                <c:pt idx="115476">
                  <c:v>2.61853</c:v>
                </c:pt>
                <c:pt idx="115477">
                  <c:v>2.61855</c:v>
                </c:pt>
                <c:pt idx="115478">
                  <c:v>2.61857</c:v>
                </c:pt>
                <c:pt idx="115479">
                  <c:v>2.61859</c:v>
                </c:pt>
                <c:pt idx="115480">
                  <c:v>2.61862</c:v>
                </c:pt>
                <c:pt idx="115481">
                  <c:v>2.61864</c:v>
                </c:pt>
                <c:pt idx="115482">
                  <c:v>2.61866</c:v>
                </c:pt>
                <c:pt idx="115483">
                  <c:v>2.61869</c:v>
                </c:pt>
                <c:pt idx="115484">
                  <c:v>2.61871</c:v>
                </c:pt>
                <c:pt idx="115485">
                  <c:v>2.61873</c:v>
                </c:pt>
                <c:pt idx="115486">
                  <c:v>2.61875</c:v>
                </c:pt>
                <c:pt idx="115487">
                  <c:v>2.61878</c:v>
                </c:pt>
                <c:pt idx="115488">
                  <c:v>2.6188</c:v>
                </c:pt>
                <c:pt idx="115489">
                  <c:v>2.61882</c:v>
                </c:pt>
                <c:pt idx="115490">
                  <c:v>2.61884</c:v>
                </c:pt>
                <c:pt idx="115491">
                  <c:v>2.61887</c:v>
                </c:pt>
                <c:pt idx="115492">
                  <c:v>2.61889</c:v>
                </c:pt>
                <c:pt idx="115493">
                  <c:v>2.61891</c:v>
                </c:pt>
                <c:pt idx="115494">
                  <c:v>2.61893</c:v>
                </c:pt>
                <c:pt idx="115495">
                  <c:v>2.61896</c:v>
                </c:pt>
                <c:pt idx="115496">
                  <c:v>2.61898</c:v>
                </c:pt>
                <c:pt idx="115497">
                  <c:v>2.619</c:v>
                </c:pt>
                <c:pt idx="115498">
                  <c:v>2.61903</c:v>
                </c:pt>
                <c:pt idx="115499">
                  <c:v>2.61905</c:v>
                </c:pt>
                <c:pt idx="115500">
                  <c:v>2.61907</c:v>
                </c:pt>
                <c:pt idx="115501">
                  <c:v>2.61909</c:v>
                </c:pt>
                <c:pt idx="115502">
                  <c:v>2.61912</c:v>
                </c:pt>
                <c:pt idx="115503">
                  <c:v>2.61914</c:v>
                </c:pt>
                <c:pt idx="115504">
                  <c:v>2.61916</c:v>
                </c:pt>
                <c:pt idx="115505">
                  <c:v>2.61918</c:v>
                </c:pt>
                <c:pt idx="115506">
                  <c:v>2.61921</c:v>
                </c:pt>
                <c:pt idx="115507">
                  <c:v>2.61923</c:v>
                </c:pt>
                <c:pt idx="115508">
                  <c:v>2.61925</c:v>
                </c:pt>
                <c:pt idx="115509">
                  <c:v>2.61927</c:v>
                </c:pt>
                <c:pt idx="115510">
                  <c:v>2.6193</c:v>
                </c:pt>
                <c:pt idx="115511">
                  <c:v>2.61932</c:v>
                </c:pt>
                <c:pt idx="115512">
                  <c:v>2.61934</c:v>
                </c:pt>
                <c:pt idx="115513">
                  <c:v>2.61937</c:v>
                </c:pt>
                <c:pt idx="115514">
                  <c:v>2.61939</c:v>
                </c:pt>
                <c:pt idx="115515">
                  <c:v>2.61941</c:v>
                </c:pt>
                <c:pt idx="115516">
                  <c:v>2.61943</c:v>
                </c:pt>
                <c:pt idx="115517">
                  <c:v>2.61946</c:v>
                </c:pt>
                <c:pt idx="115518">
                  <c:v>2.61948</c:v>
                </c:pt>
                <c:pt idx="115519">
                  <c:v>2.6195</c:v>
                </c:pt>
                <c:pt idx="115520">
                  <c:v>2.61952</c:v>
                </c:pt>
                <c:pt idx="115521">
                  <c:v>2.61955</c:v>
                </c:pt>
                <c:pt idx="115522">
                  <c:v>2.61957</c:v>
                </c:pt>
                <c:pt idx="115523">
                  <c:v>2.61959</c:v>
                </c:pt>
                <c:pt idx="115524">
                  <c:v>2.61962</c:v>
                </c:pt>
                <c:pt idx="115525">
                  <c:v>2.61964</c:v>
                </c:pt>
                <c:pt idx="115526">
                  <c:v>2.61966</c:v>
                </c:pt>
                <c:pt idx="115527">
                  <c:v>2.61968</c:v>
                </c:pt>
                <c:pt idx="115528">
                  <c:v>2.61971</c:v>
                </c:pt>
                <c:pt idx="115529">
                  <c:v>2.61973</c:v>
                </c:pt>
                <c:pt idx="115530">
                  <c:v>2.61975</c:v>
                </c:pt>
                <c:pt idx="115531">
                  <c:v>2.61977</c:v>
                </c:pt>
                <c:pt idx="115532">
                  <c:v>2.6198</c:v>
                </c:pt>
                <c:pt idx="115533">
                  <c:v>2.61982</c:v>
                </c:pt>
                <c:pt idx="115534">
                  <c:v>2.61984</c:v>
                </c:pt>
                <c:pt idx="115535">
                  <c:v>2.61986</c:v>
                </c:pt>
                <c:pt idx="115536">
                  <c:v>2.61989</c:v>
                </c:pt>
                <c:pt idx="115537">
                  <c:v>2.61991</c:v>
                </c:pt>
                <c:pt idx="115538">
                  <c:v>2.61993</c:v>
                </c:pt>
                <c:pt idx="115539">
                  <c:v>2.61996</c:v>
                </c:pt>
                <c:pt idx="115540">
                  <c:v>2.61998</c:v>
                </c:pt>
                <c:pt idx="115541">
                  <c:v>2.62</c:v>
                </c:pt>
                <c:pt idx="115542">
                  <c:v>2.62002</c:v>
                </c:pt>
                <c:pt idx="115543">
                  <c:v>2.62005</c:v>
                </c:pt>
                <c:pt idx="115544">
                  <c:v>2.62007</c:v>
                </c:pt>
                <c:pt idx="115545">
                  <c:v>2.62009</c:v>
                </c:pt>
                <c:pt idx="115546">
                  <c:v>2.62011</c:v>
                </c:pt>
                <c:pt idx="115547">
                  <c:v>2.62014</c:v>
                </c:pt>
                <c:pt idx="115548">
                  <c:v>2.62016</c:v>
                </c:pt>
                <c:pt idx="115549">
                  <c:v>2.62018</c:v>
                </c:pt>
                <c:pt idx="115550">
                  <c:v>2.6202</c:v>
                </c:pt>
                <c:pt idx="115551">
                  <c:v>2.62023</c:v>
                </c:pt>
                <c:pt idx="115552">
                  <c:v>2.62025</c:v>
                </c:pt>
                <c:pt idx="115553">
                  <c:v>2.62027</c:v>
                </c:pt>
                <c:pt idx="115554">
                  <c:v>2.6203</c:v>
                </c:pt>
                <c:pt idx="115555">
                  <c:v>2.62032</c:v>
                </c:pt>
                <c:pt idx="115556">
                  <c:v>2.62034</c:v>
                </c:pt>
                <c:pt idx="115557">
                  <c:v>2.62036</c:v>
                </c:pt>
                <c:pt idx="115558">
                  <c:v>2.62039</c:v>
                </c:pt>
                <c:pt idx="115559">
                  <c:v>2.62041</c:v>
                </c:pt>
                <c:pt idx="115560">
                  <c:v>2.62043</c:v>
                </c:pt>
                <c:pt idx="115561">
                  <c:v>2.62045</c:v>
                </c:pt>
                <c:pt idx="115562">
                  <c:v>2.62048</c:v>
                </c:pt>
                <c:pt idx="115563">
                  <c:v>2.6205</c:v>
                </c:pt>
                <c:pt idx="115564">
                  <c:v>2.62052</c:v>
                </c:pt>
                <c:pt idx="115565">
                  <c:v>2.62054</c:v>
                </c:pt>
                <c:pt idx="115566">
                  <c:v>2.62057</c:v>
                </c:pt>
                <c:pt idx="115567">
                  <c:v>2.62059</c:v>
                </c:pt>
                <c:pt idx="115568">
                  <c:v>2.62061</c:v>
                </c:pt>
                <c:pt idx="115569">
                  <c:v>2.62064</c:v>
                </c:pt>
                <c:pt idx="115570">
                  <c:v>2.62066</c:v>
                </c:pt>
                <c:pt idx="115571">
                  <c:v>2.62068</c:v>
                </c:pt>
                <c:pt idx="115572">
                  <c:v>2.6207</c:v>
                </c:pt>
                <c:pt idx="115573">
                  <c:v>2.62073</c:v>
                </c:pt>
                <c:pt idx="115574">
                  <c:v>2.62075</c:v>
                </c:pt>
                <c:pt idx="115575">
                  <c:v>2.62077</c:v>
                </c:pt>
                <c:pt idx="115576">
                  <c:v>2.62079</c:v>
                </c:pt>
                <c:pt idx="115577">
                  <c:v>2.62082</c:v>
                </c:pt>
                <c:pt idx="115578">
                  <c:v>2.62084</c:v>
                </c:pt>
                <c:pt idx="115579">
                  <c:v>2.62086</c:v>
                </c:pt>
                <c:pt idx="115580">
                  <c:v>2.62088</c:v>
                </c:pt>
                <c:pt idx="115581">
                  <c:v>2.62091</c:v>
                </c:pt>
                <c:pt idx="115582">
                  <c:v>2.62093</c:v>
                </c:pt>
                <c:pt idx="115583">
                  <c:v>2.62095</c:v>
                </c:pt>
                <c:pt idx="115584">
                  <c:v>2.62098</c:v>
                </c:pt>
                <c:pt idx="115585">
                  <c:v>2.621</c:v>
                </c:pt>
                <c:pt idx="115586">
                  <c:v>2.62102</c:v>
                </c:pt>
                <c:pt idx="115587">
                  <c:v>2.62104</c:v>
                </c:pt>
                <c:pt idx="115588">
                  <c:v>2.62107</c:v>
                </c:pt>
                <c:pt idx="115589">
                  <c:v>2.62109</c:v>
                </c:pt>
                <c:pt idx="115590">
                  <c:v>2.62111</c:v>
                </c:pt>
                <c:pt idx="115591">
                  <c:v>2.62113</c:v>
                </c:pt>
                <c:pt idx="115592">
                  <c:v>2.62116</c:v>
                </c:pt>
                <c:pt idx="115593">
                  <c:v>2.62118</c:v>
                </c:pt>
                <c:pt idx="115594">
                  <c:v>2.6212</c:v>
                </c:pt>
                <c:pt idx="115595">
                  <c:v>2.62122</c:v>
                </c:pt>
                <c:pt idx="115596">
                  <c:v>2.62125</c:v>
                </c:pt>
                <c:pt idx="115597">
                  <c:v>2.62127</c:v>
                </c:pt>
                <c:pt idx="115598">
                  <c:v>2.62129</c:v>
                </c:pt>
                <c:pt idx="115599">
                  <c:v>2.62132</c:v>
                </c:pt>
                <c:pt idx="115600">
                  <c:v>2.62134</c:v>
                </c:pt>
                <c:pt idx="115601">
                  <c:v>2.62136</c:v>
                </c:pt>
                <c:pt idx="115602">
                  <c:v>2.62138</c:v>
                </c:pt>
                <c:pt idx="115603">
                  <c:v>2.62141</c:v>
                </c:pt>
                <c:pt idx="115604">
                  <c:v>2.62143</c:v>
                </c:pt>
                <c:pt idx="115605">
                  <c:v>2.62145</c:v>
                </c:pt>
                <c:pt idx="115606">
                  <c:v>2.62147</c:v>
                </c:pt>
                <c:pt idx="115607">
                  <c:v>2.6215</c:v>
                </c:pt>
                <c:pt idx="115608">
                  <c:v>2.62152</c:v>
                </c:pt>
                <c:pt idx="115609">
                  <c:v>2.62154</c:v>
                </c:pt>
                <c:pt idx="115610">
                  <c:v>2.62156</c:v>
                </c:pt>
                <c:pt idx="115611">
                  <c:v>2.62159</c:v>
                </c:pt>
                <c:pt idx="115612">
                  <c:v>2.62161</c:v>
                </c:pt>
                <c:pt idx="115613">
                  <c:v>2.62163</c:v>
                </c:pt>
                <c:pt idx="115614">
                  <c:v>2.62166</c:v>
                </c:pt>
                <c:pt idx="115615">
                  <c:v>2.62168</c:v>
                </c:pt>
                <c:pt idx="115616">
                  <c:v>2.6217</c:v>
                </c:pt>
                <c:pt idx="115617">
                  <c:v>2.62172</c:v>
                </c:pt>
                <c:pt idx="115618">
                  <c:v>2.62175</c:v>
                </c:pt>
                <c:pt idx="115619">
                  <c:v>2.62177</c:v>
                </c:pt>
                <c:pt idx="115620">
                  <c:v>2.62179</c:v>
                </c:pt>
                <c:pt idx="115621">
                  <c:v>2.62181</c:v>
                </c:pt>
                <c:pt idx="115622">
                  <c:v>2.62184</c:v>
                </c:pt>
                <c:pt idx="115623">
                  <c:v>2.62186</c:v>
                </c:pt>
                <c:pt idx="115624">
                  <c:v>2.62188</c:v>
                </c:pt>
                <c:pt idx="115625">
                  <c:v>2.6219</c:v>
                </c:pt>
                <c:pt idx="115626">
                  <c:v>2.62193</c:v>
                </c:pt>
                <c:pt idx="115627">
                  <c:v>2.62195</c:v>
                </c:pt>
                <c:pt idx="115628">
                  <c:v>2.62197</c:v>
                </c:pt>
                <c:pt idx="115629">
                  <c:v>2.622</c:v>
                </c:pt>
                <c:pt idx="115630">
                  <c:v>2.62202</c:v>
                </c:pt>
                <c:pt idx="115631">
                  <c:v>2.62204</c:v>
                </c:pt>
                <c:pt idx="115632">
                  <c:v>2.62206</c:v>
                </c:pt>
                <c:pt idx="115633">
                  <c:v>2.62209</c:v>
                </c:pt>
                <c:pt idx="115634">
                  <c:v>2.62211</c:v>
                </c:pt>
                <c:pt idx="115635">
                  <c:v>2.62213</c:v>
                </c:pt>
                <c:pt idx="115636">
                  <c:v>2.62215</c:v>
                </c:pt>
                <c:pt idx="115637">
                  <c:v>2.62218</c:v>
                </c:pt>
                <c:pt idx="115638">
                  <c:v>2.6222</c:v>
                </c:pt>
                <c:pt idx="115639">
                  <c:v>2.62222</c:v>
                </c:pt>
                <c:pt idx="115640">
                  <c:v>2.62224</c:v>
                </c:pt>
                <c:pt idx="115641">
                  <c:v>2.62227</c:v>
                </c:pt>
                <c:pt idx="115642">
                  <c:v>2.62229</c:v>
                </c:pt>
                <c:pt idx="115643">
                  <c:v>2.62231</c:v>
                </c:pt>
                <c:pt idx="115644">
                  <c:v>2.62234</c:v>
                </c:pt>
                <c:pt idx="115645">
                  <c:v>2.62236</c:v>
                </c:pt>
                <c:pt idx="115646">
                  <c:v>2.62238</c:v>
                </c:pt>
                <c:pt idx="115647">
                  <c:v>2.6224</c:v>
                </c:pt>
                <c:pt idx="115648">
                  <c:v>2.62243</c:v>
                </c:pt>
                <c:pt idx="115649">
                  <c:v>2.62245</c:v>
                </c:pt>
                <c:pt idx="115650">
                  <c:v>2.62247</c:v>
                </c:pt>
                <c:pt idx="115651">
                  <c:v>2.62249</c:v>
                </c:pt>
                <c:pt idx="115652">
                  <c:v>2.62252</c:v>
                </c:pt>
                <c:pt idx="115653">
                  <c:v>2.62254</c:v>
                </c:pt>
                <c:pt idx="115654">
                  <c:v>2.62256</c:v>
                </c:pt>
                <c:pt idx="115655">
                  <c:v>2.62258</c:v>
                </c:pt>
                <c:pt idx="115656">
                  <c:v>2.62261</c:v>
                </c:pt>
                <c:pt idx="115657">
                  <c:v>2.62263</c:v>
                </c:pt>
                <c:pt idx="115658">
                  <c:v>2.62265</c:v>
                </c:pt>
                <c:pt idx="115659">
                  <c:v>2.62268</c:v>
                </c:pt>
                <c:pt idx="115660">
                  <c:v>2.6227</c:v>
                </c:pt>
                <c:pt idx="115661">
                  <c:v>2.62272</c:v>
                </c:pt>
                <c:pt idx="115662">
                  <c:v>2.62274</c:v>
                </c:pt>
                <c:pt idx="115663">
                  <c:v>2.62277</c:v>
                </c:pt>
                <c:pt idx="115664">
                  <c:v>2.62279</c:v>
                </c:pt>
                <c:pt idx="115665">
                  <c:v>2.62281</c:v>
                </c:pt>
                <c:pt idx="115666">
                  <c:v>2.62283</c:v>
                </c:pt>
                <c:pt idx="115667">
                  <c:v>2.62286</c:v>
                </c:pt>
                <c:pt idx="115668">
                  <c:v>2.62288</c:v>
                </c:pt>
                <c:pt idx="115669">
                  <c:v>2.6229</c:v>
                </c:pt>
                <c:pt idx="115670">
                  <c:v>2.62292</c:v>
                </c:pt>
                <c:pt idx="115671">
                  <c:v>2.62295</c:v>
                </c:pt>
                <c:pt idx="115672">
                  <c:v>2.62297</c:v>
                </c:pt>
                <c:pt idx="115673">
                  <c:v>2.62299</c:v>
                </c:pt>
                <c:pt idx="115674">
                  <c:v>2.62302</c:v>
                </c:pt>
                <c:pt idx="115675">
                  <c:v>2.62304</c:v>
                </c:pt>
                <c:pt idx="115676">
                  <c:v>2.62306</c:v>
                </c:pt>
                <c:pt idx="115677">
                  <c:v>2.62308</c:v>
                </c:pt>
                <c:pt idx="115678">
                  <c:v>2.62311</c:v>
                </c:pt>
                <c:pt idx="115679">
                  <c:v>2.62313</c:v>
                </c:pt>
                <c:pt idx="115680">
                  <c:v>2.62315</c:v>
                </c:pt>
                <c:pt idx="115681">
                  <c:v>2.62317</c:v>
                </c:pt>
                <c:pt idx="115682">
                  <c:v>2.6232</c:v>
                </c:pt>
                <c:pt idx="115683">
                  <c:v>2.62322</c:v>
                </c:pt>
                <c:pt idx="115684">
                  <c:v>2.62324</c:v>
                </c:pt>
                <c:pt idx="115685">
                  <c:v>2.62326</c:v>
                </c:pt>
                <c:pt idx="115686">
                  <c:v>2.62329</c:v>
                </c:pt>
                <c:pt idx="115687">
                  <c:v>2.62331</c:v>
                </c:pt>
                <c:pt idx="115688">
                  <c:v>2.62333</c:v>
                </c:pt>
                <c:pt idx="115689">
                  <c:v>2.62336</c:v>
                </c:pt>
                <c:pt idx="115690">
                  <c:v>2.62338</c:v>
                </c:pt>
                <c:pt idx="115691">
                  <c:v>2.6234</c:v>
                </c:pt>
                <c:pt idx="115692">
                  <c:v>2.62342</c:v>
                </c:pt>
                <c:pt idx="115693">
                  <c:v>2.62345</c:v>
                </c:pt>
                <c:pt idx="115694">
                  <c:v>2.62347</c:v>
                </c:pt>
                <c:pt idx="115695">
                  <c:v>2.62349</c:v>
                </c:pt>
                <c:pt idx="115696">
                  <c:v>2.62351</c:v>
                </c:pt>
                <c:pt idx="115697">
                  <c:v>2.62354</c:v>
                </c:pt>
                <c:pt idx="115698">
                  <c:v>2.62356</c:v>
                </c:pt>
                <c:pt idx="115699">
                  <c:v>2.62358</c:v>
                </c:pt>
                <c:pt idx="115700">
                  <c:v>2.6236</c:v>
                </c:pt>
                <c:pt idx="115701">
                  <c:v>2.62363</c:v>
                </c:pt>
                <c:pt idx="115702">
                  <c:v>2.62365</c:v>
                </c:pt>
                <c:pt idx="115703">
                  <c:v>2.62367</c:v>
                </c:pt>
                <c:pt idx="115704">
                  <c:v>2.6237</c:v>
                </c:pt>
                <c:pt idx="115705">
                  <c:v>2.62372</c:v>
                </c:pt>
                <c:pt idx="115706">
                  <c:v>2.62374</c:v>
                </c:pt>
                <c:pt idx="115707">
                  <c:v>2.62376</c:v>
                </c:pt>
                <c:pt idx="115708">
                  <c:v>2.62379</c:v>
                </c:pt>
                <c:pt idx="115709">
                  <c:v>2.62381</c:v>
                </c:pt>
                <c:pt idx="115710">
                  <c:v>2.62383</c:v>
                </c:pt>
                <c:pt idx="115711">
                  <c:v>2.62385</c:v>
                </c:pt>
                <c:pt idx="115712">
                  <c:v>2.62388</c:v>
                </c:pt>
                <c:pt idx="115713">
                  <c:v>2.6239</c:v>
                </c:pt>
                <c:pt idx="115714">
                  <c:v>2.62392</c:v>
                </c:pt>
                <c:pt idx="115715">
                  <c:v>2.62395</c:v>
                </c:pt>
                <c:pt idx="115716">
                  <c:v>2.62397</c:v>
                </c:pt>
                <c:pt idx="115717">
                  <c:v>2.62399</c:v>
                </c:pt>
                <c:pt idx="115718">
                  <c:v>2.62401</c:v>
                </c:pt>
                <c:pt idx="115719">
                  <c:v>2.62404</c:v>
                </c:pt>
                <c:pt idx="115720">
                  <c:v>2.62406</c:v>
                </c:pt>
                <c:pt idx="115721">
                  <c:v>2.62408</c:v>
                </c:pt>
                <c:pt idx="115722">
                  <c:v>2.6241</c:v>
                </c:pt>
                <c:pt idx="115723">
                  <c:v>2.62413</c:v>
                </c:pt>
                <c:pt idx="115724">
                  <c:v>2.62415</c:v>
                </c:pt>
                <c:pt idx="115725">
                  <c:v>2.62417</c:v>
                </c:pt>
                <c:pt idx="115726">
                  <c:v>2.62419</c:v>
                </c:pt>
                <c:pt idx="115727">
                  <c:v>2.62422</c:v>
                </c:pt>
                <c:pt idx="115728">
                  <c:v>2.62424</c:v>
                </c:pt>
                <c:pt idx="115729">
                  <c:v>2.62426</c:v>
                </c:pt>
                <c:pt idx="115730">
                  <c:v>2.62429</c:v>
                </c:pt>
                <c:pt idx="115731">
                  <c:v>2.62431</c:v>
                </c:pt>
                <c:pt idx="115732">
                  <c:v>2.62433</c:v>
                </c:pt>
                <c:pt idx="115733">
                  <c:v>2.62435</c:v>
                </c:pt>
                <c:pt idx="115734">
                  <c:v>2.62438</c:v>
                </c:pt>
                <c:pt idx="115735">
                  <c:v>2.6244</c:v>
                </c:pt>
                <c:pt idx="115736">
                  <c:v>2.62442</c:v>
                </c:pt>
                <c:pt idx="115737">
                  <c:v>2.62444</c:v>
                </c:pt>
                <c:pt idx="115738">
                  <c:v>2.62447</c:v>
                </c:pt>
                <c:pt idx="115739">
                  <c:v>2.62449</c:v>
                </c:pt>
                <c:pt idx="115740">
                  <c:v>2.62451</c:v>
                </c:pt>
                <c:pt idx="115741">
                  <c:v>2.62453</c:v>
                </c:pt>
                <c:pt idx="115742">
                  <c:v>2.62456</c:v>
                </c:pt>
                <c:pt idx="115743">
                  <c:v>2.62458</c:v>
                </c:pt>
                <c:pt idx="115744">
                  <c:v>2.6246</c:v>
                </c:pt>
                <c:pt idx="115745">
                  <c:v>2.62463</c:v>
                </c:pt>
                <c:pt idx="115746">
                  <c:v>2.62465</c:v>
                </c:pt>
                <c:pt idx="115747">
                  <c:v>2.62467</c:v>
                </c:pt>
                <c:pt idx="115748">
                  <c:v>2.62469</c:v>
                </c:pt>
                <c:pt idx="115749">
                  <c:v>2.62472</c:v>
                </c:pt>
                <c:pt idx="115750">
                  <c:v>2.62474</c:v>
                </c:pt>
                <c:pt idx="115751">
                  <c:v>2.62476</c:v>
                </c:pt>
                <c:pt idx="115752">
                  <c:v>2.62479</c:v>
                </c:pt>
                <c:pt idx="115753">
                  <c:v>2.62481</c:v>
                </c:pt>
                <c:pt idx="115754">
                  <c:v>2.62483</c:v>
                </c:pt>
                <c:pt idx="115755">
                  <c:v>2.62485</c:v>
                </c:pt>
                <c:pt idx="115756">
                  <c:v>2.62487</c:v>
                </c:pt>
                <c:pt idx="115757">
                  <c:v>2.6249</c:v>
                </c:pt>
                <c:pt idx="115758">
                  <c:v>2.62492</c:v>
                </c:pt>
                <c:pt idx="115759">
                  <c:v>2.62494</c:v>
                </c:pt>
                <c:pt idx="115760">
                  <c:v>2.62497</c:v>
                </c:pt>
                <c:pt idx="115761">
                  <c:v>2.62499</c:v>
                </c:pt>
                <c:pt idx="115762">
                  <c:v>2.62501</c:v>
                </c:pt>
                <c:pt idx="115763">
                  <c:v>2.62503</c:v>
                </c:pt>
                <c:pt idx="115764">
                  <c:v>2.62506</c:v>
                </c:pt>
                <c:pt idx="115765">
                  <c:v>2.62508</c:v>
                </c:pt>
                <c:pt idx="115766">
                  <c:v>2.6251</c:v>
                </c:pt>
                <c:pt idx="115767">
                  <c:v>2.62513</c:v>
                </c:pt>
                <c:pt idx="115768">
                  <c:v>2.62515</c:v>
                </c:pt>
                <c:pt idx="115769">
                  <c:v>2.62517</c:v>
                </c:pt>
                <c:pt idx="115770">
                  <c:v>2.62519</c:v>
                </c:pt>
                <c:pt idx="115771">
                  <c:v>2.62521</c:v>
                </c:pt>
                <c:pt idx="115772">
                  <c:v>2.62524</c:v>
                </c:pt>
                <c:pt idx="115773">
                  <c:v>2.62526</c:v>
                </c:pt>
                <c:pt idx="115774">
                  <c:v>2.62528</c:v>
                </c:pt>
                <c:pt idx="115775">
                  <c:v>2.62531</c:v>
                </c:pt>
                <c:pt idx="115776">
                  <c:v>2.62533</c:v>
                </c:pt>
                <c:pt idx="115777">
                  <c:v>2.62535</c:v>
                </c:pt>
                <c:pt idx="115778">
                  <c:v>2.62537</c:v>
                </c:pt>
                <c:pt idx="115779">
                  <c:v>2.6254</c:v>
                </c:pt>
                <c:pt idx="115780">
                  <c:v>2.62542</c:v>
                </c:pt>
                <c:pt idx="115781">
                  <c:v>2.62544</c:v>
                </c:pt>
                <c:pt idx="115782">
                  <c:v>2.62547</c:v>
                </c:pt>
                <c:pt idx="115783">
                  <c:v>2.62549</c:v>
                </c:pt>
                <c:pt idx="115784">
                  <c:v>2.62551</c:v>
                </c:pt>
                <c:pt idx="115785">
                  <c:v>2.62553</c:v>
                </c:pt>
                <c:pt idx="115786">
                  <c:v>2.62556</c:v>
                </c:pt>
                <c:pt idx="115787">
                  <c:v>2.62558</c:v>
                </c:pt>
                <c:pt idx="115788">
                  <c:v>2.6256</c:v>
                </c:pt>
                <c:pt idx="115789">
                  <c:v>2.62562</c:v>
                </c:pt>
                <c:pt idx="115790">
                  <c:v>2.62565</c:v>
                </c:pt>
                <c:pt idx="115791">
                  <c:v>2.62567</c:v>
                </c:pt>
                <c:pt idx="115792">
                  <c:v>2.62569</c:v>
                </c:pt>
                <c:pt idx="115793">
                  <c:v>2.62571</c:v>
                </c:pt>
                <c:pt idx="115794">
                  <c:v>2.62574</c:v>
                </c:pt>
                <c:pt idx="115795">
                  <c:v>2.62576</c:v>
                </c:pt>
                <c:pt idx="115796">
                  <c:v>2.62578</c:v>
                </c:pt>
                <c:pt idx="115797">
                  <c:v>2.62581</c:v>
                </c:pt>
                <c:pt idx="115798">
                  <c:v>2.62583</c:v>
                </c:pt>
                <c:pt idx="115799">
                  <c:v>2.62585</c:v>
                </c:pt>
                <c:pt idx="115800">
                  <c:v>2.62587</c:v>
                </c:pt>
                <c:pt idx="115801">
                  <c:v>2.6259</c:v>
                </c:pt>
                <c:pt idx="115802">
                  <c:v>2.62592</c:v>
                </c:pt>
                <c:pt idx="115803">
                  <c:v>2.62594</c:v>
                </c:pt>
                <c:pt idx="115804">
                  <c:v>2.62596</c:v>
                </c:pt>
                <c:pt idx="115805">
                  <c:v>2.62599</c:v>
                </c:pt>
                <c:pt idx="115806">
                  <c:v>2.62601</c:v>
                </c:pt>
                <c:pt idx="115807">
                  <c:v>2.62603</c:v>
                </c:pt>
                <c:pt idx="115808">
                  <c:v>2.62605</c:v>
                </c:pt>
                <c:pt idx="115809">
                  <c:v>2.62608</c:v>
                </c:pt>
                <c:pt idx="115810">
                  <c:v>2.6261</c:v>
                </c:pt>
                <c:pt idx="115811">
                  <c:v>2.62612</c:v>
                </c:pt>
                <c:pt idx="115812">
                  <c:v>2.62615</c:v>
                </c:pt>
                <c:pt idx="115813">
                  <c:v>2.62617</c:v>
                </c:pt>
                <c:pt idx="115814">
                  <c:v>2.62619</c:v>
                </c:pt>
                <c:pt idx="115815">
                  <c:v>2.62621</c:v>
                </c:pt>
                <c:pt idx="115816">
                  <c:v>2.62624</c:v>
                </c:pt>
                <c:pt idx="115817">
                  <c:v>2.62626</c:v>
                </c:pt>
                <c:pt idx="115818">
                  <c:v>2.62628</c:v>
                </c:pt>
                <c:pt idx="115819">
                  <c:v>2.6263</c:v>
                </c:pt>
                <c:pt idx="115820">
                  <c:v>2.62633</c:v>
                </c:pt>
                <c:pt idx="115821">
                  <c:v>2.62635</c:v>
                </c:pt>
                <c:pt idx="115822">
                  <c:v>2.62637</c:v>
                </c:pt>
                <c:pt idx="115823">
                  <c:v>2.6264</c:v>
                </c:pt>
                <c:pt idx="115824">
                  <c:v>2.62642</c:v>
                </c:pt>
                <c:pt idx="115825">
                  <c:v>2.62644</c:v>
                </c:pt>
                <c:pt idx="115826">
                  <c:v>2.62646</c:v>
                </c:pt>
                <c:pt idx="115827">
                  <c:v>2.62649</c:v>
                </c:pt>
                <c:pt idx="115828">
                  <c:v>2.62651</c:v>
                </c:pt>
                <c:pt idx="115829">
                  <c:v>2.62653</c:v>
                </c:pt>
                <c:pt idx="115830">
                  <c:v>2.62655</c:v>
                </c:pt>
                <c:pt idx="115831">
                  <c:v>2.62658</c:v>
                </c:pt>
                <c:pt idx="115832">
                  <c:v>2.6266</c:v>
                </c:pt>
                <c:pt idx="115833">
                  <c:v>2.62662</c:v>
                </c:pt>
                <c:pt idx="115834">
                  <c:v>2.62664</c:v>
                </c:pt>
                <c:pt idx="115835">
                  <c:v>2.62667</c:v>
                </c:pt>
                <c:pt idx="115836">
                  <c:v>2.62669</c:v>
                </c:pt>
                <c:pt idx="115837">
                  <c:v>2.62671</c:v>
                </c:pt>
                <c:pt idx="115838">
                  <c:v>2.62674</c:v>
                </c:pt>
                <c:pt idx="115839">
                  <c:v>2.62676</c:v>
                </c:pt>
                <c:pt idx="115840">
                  <c:v>2.62678</c:v>
                </c:pt>
                <c:pt idx="115841">
                  <c:v>2.6268</c:v>
                </c:pt>
                <c:pt idx="115842">
                  <c:v>2.62683</c:v>
                </c:pt>
                <c:pt idx="115843">
                  <c:v>2.62685</c:v>
                </c:pt>
                <c:pt idx="115844">
                  <c:v>2.62687</c:v>
                </c:pt>
                <c:pt idx="115845">
                  <c:v>2.62689</c:v>
                </c:pt>
                <c:pt idx="115846">
                  <c:v>2.62692</c:v>
                </c:pt>
                <c:pt idx="115847">
                  <c:v>2.62694</c:v>
                </c:pt>
                <c:pt idx="115848">
                  <c:v>2.62696</c:v>
                </c:pt>
                <c:pt idx="115849">
                  <c:v>2.62698</c:v>
                </c:pt>
                <c:pt idx="115850">
                  <c:v>2.62701</c:v>
                </c:pt>
                <c:pt idx="115851">
                  <c:v>2.62703</c:v>
                </c:pt>
                <c:pt idx="115852">
                  <c:v>2.62705</c:v>
                </c:pt>
                <c:pt idx="115853">
                  <c:v>2.62708</c:v>
                </c:pt>
                <c:pt idx="115854">
                  <c:v>2.6271</c:v>
                </c:pt>
                <c:pt idx="115855">
                  <c:v>2.62712</c:v>
                </c:pt>
                <c:pt idx="115856">
                  <c:v>2.62714</c:v>
                </c:pt>
                <c:pt idx="115857">
                  <c:v>2.62717</c:v>
                </c:pt>
                <c:pt idx="115858">
                  <c:v>2.62719</c:v>
                </c:pt>
                <c:pt idx="115859">
                  <c:v>2.62721</c:v>
                </c:pt>
                <c:pt idx="115860">
                  <c:v>2.62723</c:v>
                </c:pt>
                <c:pt idx="115861">
                  <c:v>2.62726</c:v>
                </c:pt>
                <c:pt idx="115862">
                  <c:v>2.62728</c:v>
                </c:pt>
                <c:pt idx="115863">
                  <c:v>2.6273</c:v>
                </c:pt>
                <c:pt idx="115864">
                  <c:v>2.62732</c:v>
                </c:pt>
                <c:pt idx="115865">
                  <c:v>2.62735</c:v>
                </c:pt>
                <c:pt idx="115866">
                  <c:v>2.62737</c:v>
                </c:pt>
                <c:pt idx="115867">
                  <c:v>2.62739</c:v>
                </c:pt>
                <c:pt idx="115868">
                  <c:v>2.62742</c:v>
                </c:pt>
                <c:pt idx="115869">
                  <c:v>2.62744</c:v>
                </c:pt>
                <c:pt idx="115870">
                  <c:v>2.62746</c:v>
                </c:pt>
                <c:pt idx="115871">
                  <c:v>2.62748</c:v>
                </c:pt>
                <c:pt idx="115872">
                  <c:v>2.62751</c:v>
                </c:pt>
                <c:pt idx="115873">
                  <c:v>2.62753</c:v>
                </c:pt>
                <c:pt idx="115874">
                  <c:v>2.62755</c:v>
                </c:pt>
                <c:pt idx="115875">
                  <c:v>2.62757</c:v>
                </c:pt>
                <c:pt idx="115876">
                  <c:v>2.6276</c:v>
                </c:pt>
                <c:pt idx="115877">
                  <c:v>2.62762</c:v>
                </c:pt>
                <c:pt idx="115878">
                  <c:v>2.62764</c:v>
                </c:pt>
                <c:pt idx="115879">
                  <c:v>2.62766</c:v>
                </c:pt>
                <c:pt idx="115880">
                  <c:v>2.62769</c:v>
                </c:pt>
                <c:pt idx="115881">
                  <c:v>2.62771</c:v>
                </c:pt>
                <c:pt idx="115882">
                  <c:v>2.62773</c:v>
                </c:pt>
                <c:pt idx="115883">
                  <c:v>2.62776</c:v>
                </c:pt>
                <c:pt idx="115884">
                  <c:v>2.62778</c:v>
                </c:pt>
                <c:pt idx="115885">
                  <c:v>2.6278</c:v>
                </c:pt>
                <c:pt idx="115886">
                  <c:v>2.62782</c:v>
                </c:pt>
                <c:pt idx="115887">
                  <c:v>2.62785</c:v>
                </c:pt>
                <c:pt idx="115888">
                  <c:v>2.62787</c:v>
                </c:pt>
                <c:pt idx="115889">
                  <c:v>2.62789</c:v>
                </c:pt>
                <c:pt idx="115890">
                  <c:v>2.62791</c:v>
                </c:pt>
                <c:pt idx="115891">
                  <c:v>2.62794</c:v>
                </c:pt>
                <c:pt idx="115892">
                  <c:v>2.62796</c:v>
                </c:pt>
                <c:pt idx="115893">
                  <c:v>2.62798</c:v>
                </c:pt>
                <c:pt idx="115894">
                  <c:v>2.628</c:v>
                </c:pt>
                <c:pt idx="115895">
                  <c:v>2.62803</c:v>
                </c:pt>
                <c:pt idx="115896">
                  <c:v>2.62805</c:v>
                </c:pt>
                <c:pt idx="115897">
                  <c:v>2.62807</c:v>
                </c:pt>
                <c:pt idx="115898">
                  <c:v>2.6281</c:v>
                </c:pt>
                <c:pt idx="115899">
                  <c:v>2.62812</c:v>
                </c:pt>
                <c:pt idx="115900">
                  <c:v>2.62814</c:v>
                </c:pt>
                <c:pt idx="115901">
                  <c:v>2.62816</c:v>
                </c:pt>
                <c:pt idx="115902">
                  <c:v>2.62819</c:v>
                </c:pt>
                <c:pt idx="115903">
                  <c:v>2.62821</c:v>
                </c:pt>
                <c:pt idx="115904">
                  <c:v>2.62823</c:v>
                </c:pt>
                <c:pt idx="115905">
                  <c:v>2.62825</c:v>
                </c:pt>
                <c:pt idx="115906">
                  <c:v>2.62828</c:v>
                </c:pt>
                <c:pt idx="115907">
                  <c:v>2.6283</c:v>
                </c:pt>
                <c:pt idx="115908">
                  <c:v>2.62832</c:v>
                </c:pt>
                <c:pt idx="115909">
                  <c:v>2.62834</c:v>
                </c:pt>
                <c:pt idx="115910">
                  <c:v>2.62837</c:v>
                </c:pt>
                <c:pt idx="115911">
                  <c:v>2.62839</c:v>
                </c:pt>
                <c:pt idx="115912">
                  <c:v>2.62841</c:v>
                </c:pt>
                <c:pt idx="115913">
                  <c:v>2.62844</c:v>
                </c:pt>
                <c:pt idx="115914">
                  <c:v>2.62846</c:v>
                </c:pt>
                <c:pt idx="115915">
                  <c:v>2.62848</c:v>
                </c:pt>
                <c:pt idx="115916">
                  <c:v>2.6285</c:v>
                </c:pt>
                <c:pt idx="115917">
                  <c:v>2.62853</c:v>
                </c:pt>
                <c:pt idx="115918">
                  <c:v>2.62855</c:v>
                </c:pt>
                <c:pt idx="115919">
                  <c:v>2.62857</c:v>
                </c:pt>
                <c:pt idx="115920">
                  <c:v>2.62859</c:v>
                </c:pt>
                <c:pt idx="115921">
                  <c:v>2.62862</c:v>
                </c:pt>
                <c:pt idx="115922">
                  <c:v>2.62864</c:v>
                </c:pt>
                <c:pt idx="115923">
                  <c:v>2.62866</c:v>
                </c:pt>
                <c:pt idx="115924">
                  <c:v>2.62868</c:v>
                </c:pt>
                <c:pt idx="115925">
                  <c:v>2.62871</c:v>
                </c:pt>
                <c:pt idx="115926">
                  <c:v>2.62873</c:v>
                </c:pt>
                <c:pt idx="115927">
                  <c:v>2.62875</c:v>
                </c:pt>
                <c:pt idx="115928">
                  <c:v>2.62878</c:v>
                </c:pt>
                <c:pt idx="115929">
                  <c:v>2.6288</c:v>
                </c:pt>
                <c:pt idx="115930">
                  <c:v>2.62882</c:v>
                </c:pt>
                <c:pt idx="115931">
                  <c:v>2.62884</c:v>
                </c:pt>
                <c:pt idx="115932">
                  <c:v>2.62887</c:v>
                </c:pt>
                <c:pt idx="115933">
                  <c:v>2.62889</c:v>
                </c:pt>
                <c:pt idx="115934">
                  <c:v>2.62891</c:v>
                </c:pt>
                <c:pt idx="115935">
                  <c:v>2.62893</c:v>
                </c:pt>
                <c:pt idx="115936">
                  <c:v>2.62896</c:v>
                </c:pt>
                <c:pt idx="115937">
                  <c:v>2.62898</c:v>
                </c:pt>
                <c:pt idx="115938">
                  <c:v>2.629</c:v>
                </c:pt>
                <c:pt idx="115939">
                  <c:v>2.62902</c:v>
                </c:pt>
                <c:pt idx="115940">
                  <c:v>2.62905</c:v>
                </c:pt>
                <c:pt idx="115941">
                  <c:v>2.62907</c:v>
                </c:pt>
                <c:pt idx="115942">
                  <c:v>2.62909</c:v>
                </c:pt>
                <c:pt idx="115943">
                  <c:v>2.62912</c:v>
                </c:pt>
                <c:pt idx="115944">
                  <c:v>2.62914</c:v>
                </c:pt>
                <c:pt idx="115945">
                  <c:v>2.62916</c:v>
                </c:pt>
                <c:pt idx="115946">
                  <c:v>2.62918</c:v>
                </c:pt>
                <c:pt idx="115947">
                  <c:v>2.62921</c:v>
                </c:pt>
                <c:pt idx="115948">
                  <c:v>2.62923</c:v>
                </c:pt>
                <c:pt idx="115949">
                  <c:v>2.62925</c:v>
                </c:pt>
                <c:pt idx="115950">
                  <c:v>2.62927</c:v>
                </c:pt>
                <c:pt idx="115951">
                  <c:v>2.6293</c:v>
                </c:pt>
                <c:pt idx="115952">
                  <c:v>2.62932</c:v>
                </c:pt>
                <c:pt idx="115953">
                  <c:v>2.62934</c:v>
                </c:pt>
                <c:pt idx="115954">
                  <c:v>2.62936</c:v>
                </c:pt>
                <c:pt idx="115955">
                  <c:v>2.62939</c:v>
                </c:pt>
                <c:pt idx="115956">
                  <c:v>2.62941</c:v>
                </c:pt>
                <c:pt idx="115957">
                  <c:v>2.62943</c:v>
                </c:pt>
                <c:pt idx="115958">
                  <c:v>2.62946</c:v>
                </c:pt>
                <c:pt idx="115959">
                  <c:v>2.62948</c:v>
                </c:pt>
                <c:pt idx="115960">
                  <c:v>2.6295</c:v>
                </c:pt>
                <c:pt idx="115961">
                  <c:v>2.62952</c:v>
                </c:pt>
                <c:pt idx="115962">
                  <c:v>2.62955</c:v>
                </c:pt>
                <c:pt idx="115963">
                  <c:v>2.62957</c:v>
                </c:pt>
                <c:pt idx="115964">
                  <c:v>2.62959</c:v>
                </c:pt>
                <c:pt idx="115965">
                  <c:v>2.62961</c:v>
                </c:pt>
                <c:pt idx="115966">
                  <c:v>2.62964</c:v>
                </c:pt>
                <c:pt idx="115967">
                  <c:v>2.62966</c:v>
                </c:pt>
                <c:pt idx="115968">
                  <c:v>2.62968</c:v>
                </c:pt>
                <c:pt idx="115969">
                  <c:v>2.6297</c:v>
                </c:pt>
                <c:pt idx="115970">
                  <c:v>2.62973</c:v>
                </c:pt>
                <c:pt idx="115971">
                  <c:v>2.62975</c:v>
                </c:pt>
                <c:pt idx="115972">
                  <c:v>2.62977</c:v>
                </c:pt>
                <c:pt idx="115973">
                  <c:v>2.6298</c:v>
                </c:pt>
                <c:pt idx="115974">
                  <c:v>2.62982</c:v>
                </c:pt>
                <c:pt idx="115975">
                  <c:v>2.62984</c:v>
                </c:pt>
                <c:pt idx="115976">
                  <c:v>2.62986</c:v>
                </c:pt>
                <c:pt idx="115977">
                  <c:v>2.62989</c:v>
                </c:pt>
                <c:pt idx="115978">
                  <c:v>2.62991</c:v>
                </c:pt>
                <c:pt idx="115979">
                  <c:v>2.62993</c:v>
                </c:pt>
                <c:pt idx="115980">
                  <c:v>2.62995</c:v>
                </c:pt>
                <c:pt idx="115981">
                  <c:v>2.62998</c:v>
                </c:pt>
                <c:pt idx="115982">
                  <c:v>2.63</c:v>
                </c:pt>
                <c:pt idx="115983">
                  <c:v>2.63002</c:v>
                </c:pt>
                <c:pt idx="115984">
                  <c:v>2.63004</c:v>
                </c:pt>
                <c:pt idx="115985">
                  <c:v>2.63007</c:v>
                </c:pt>
                <c:pt idx="115986">
                  <c:v>2.63009</c:v>
                </c:pt>
                <c:pt idx="115987">
                  <c:v>2.63011</c:v>
                </c:pt>
                <c:pt idx="115988">
                  <c:v>2.63014</c:v>
                </c:pt>
                <c:pt idx="115989">
                  <c:v>2.63016</c:v>
                </c:pt>
                <c:pt idx="115990">
                  <c:v>2.63018</c:v>
                </c:pt>
                <c:pt idx="115991">
                  <c:v>2.6302</c:v>
                </c:pt>
                <c:pt idx="115992">
                  <c:v>2.63023</c:v>
                </c:pt>
                <c:pt idx="115993">
                  <c:v>2.63025</c:v>
                </c:pt>
                <c:pt idx="115994">
                  <c:v>2.63027</c:v>
                </c:pt>
                <c:pt idx="115995">
                  <c:v>2.63029</c:v>
                </c:pt>
                <c:pt idx="115996">
                  <c:v>2.63032</c:v>
                </c:pt>
                <c:pt idx="115997">
                  <c:v>2.63034</c:v>
                </c:pt>
                <c:pt idx="115998">
                  <c:v>2.63036</c:v>
                </c:pt>
                <c:pt idx="115999">
                  <c:v>2.63038</c:v>
                </c:pt>
                <c:pt idx="116000">
                  <c:v>2.63041</c:v>
                </c:pt>
                <c:pt idx="116001">
                  <c:v>2.63043</c:v>
                </c:pt>
                <c:pt idx="116002">
                  <c:v>2.63045</c:v>
                </c:pt>
                <c:pt idx="116003">
                  <c:v>2.63048</c:v>
                </c:pt>
                <c:pt idx="116004">
                  <c:v>2.6305</c:v>
                </c:pt>
                <c:pt idx="116005">
                  <c:v>2.63052</c:v>
                </c:pt>
                <c:pt idx="116006">
                  <c:v>2.63054</c:v>
                </c:pt>
                <c:pt idx="116007">
                  <c:v>2.63057</c:v>
                </c:pt>
                <c:pt idx="116008">
                  <c:v>2.63059</c:v>
                </c:pt>
                <c:pt idx="116009">
                  <c:v>2.63061</c:v>
                </c:pt>
                <c:pt idx="116010">
                  <c:v>2.63063</c:v>
                </c:pt>
                <c:pt idx="116011">
                  <c:v>2.63066</c:v>
                </c:pt>
                <c:pt idx="116012">
                  <c:v>2.63068</c:v>
                </c:pt>
                <c:pt idx="116013">
                  <c:v>2.6307</c:v>
                </c:pt>
                <c:pt idx="116014">
                  <c:v>2.63073</c:v>
                </c:pt>
                <c:pt idx="116015">
                  <c:v>2.63075</c:v>
                </c:pt>
                <c:pt idx="116016">
                  <c:v>2.63077</c:v>
                </c:pt>
                <c:pt idx="116017">
                  <c:v>2.63079</c:v>
                </c:pt>
                <c:pt idx="116018">
                  <c:v>2.63082</c:v>
                </c:pt>
                <c:pt idx="116019">
                  <c:v>2.63084</c:v>
                </c:pt>
                <c:pt idx="116020">
                  <c:v>2.63086</c:v>
                </c:pt>
                <c:pt idx="116021">
                  <c:v>2.63088</c:v>
                </c:pt>
                <c:pt idx="116022">
                  <c:v>2.63091</c:v>
                </c:pt>
                <c:pt idx="116023">
                  <c:v>2.63093</c:v>
                </c:pt>
                <c:pt idx="116024">
                  <c:v>2.63095</c:v>
                </c:pt>
                <c:pt idx="116025">
                  <c:v>2.63097</c:v>
                </c:pt>
                <c:pt idx="116026">
                  <c:v>2.631</c:v>
                </c:pt>
                <c:pt idx="116027">
                  <c:v>2.63102</c:v>
                </c:pt>
                <c:pt idx="116028">
                  <c:v>2.63104</c:v>
                </c:pt>
                <c:pt idx="116029">
                  <c:v>2.63107</c:v>
                </c:pt>
                <c:pt idx="116030">
                  <c:v>2.63109</c:v>
                </c:pt>
                <c:pt idx="116031">
                  <c:v>2.63111</c:v>
                </c:pt>
                <c:pt idx="116032">
                  <c:v>2.63113</c:v>
                </c:pt>
                <c:pt idx="116033">
                  <c:v>2.63116</c:v>
                </c:pt>
                <c:pt idx="116034">
                  <c:v>2.63118</c:v>
                </c:pt>
                <c:pt idx="116035">
                  <c:v>2.6312</c:v>
                </c:pt>
                <c:pt idx="116036">
                  <c:v>2.63122</c:v>
                </c:pt>
                <c:pt idx="116037">
                  <c:v>2.63125</c:v>
                </c:pt>
                <c:pt idx="116038">
                  <c:v>2.63127</c:v>
                </c:pt>
                <c:pt idx="116039">
                  <c:v>2.63129</c:v>
                </c:pt>
                <c:pt idx="116040">
                  <c:v>2.63131</c:v>
                </c:pt>
                <c:pt idx="116041">
                  <c:v>2.63134</c:v>
                </c:pt>
                <c:pt idx="116042">
                  <c:v>2.63136</c:v>
                </c:pt>
                <c:pt idx="116043">
                  <c:v>2.63138</c:v>
                </c:pt>
                <c:pt idx="116044">
                  <c:v>2.63141</c:v>
                </c:pt>
                <c:pt idx="116045">
                  <c:v>2.63143</c:v>
                </c:pt>
                <c:pt idx="116046">
                  <c:v>2.63145</c:v>
                </c:pt>
                <c:pt idx="116047">
                  <c:v>2.63147</c:v>
                </c:pt>
                <c:pt idx="116048">
                  <c:v>2.6315</c:v>
                </c:pt>
                <c:pt idx="116049">
                  <c:v>2.63152</c:v>
                </c:pt>
                <c:pt idx="116050">
                  <c:v>2.63154</c:v>
                </c:pt>
                <c:pt idx="116051">
                  <c:v>2.63157</c:v>
                </c:pt>
                <c:pt idx="116052">
                  <c:v>2.63159</c:v>
                </c:pt>
                <c:pt idx="116053">
                  <c:v>2.63161</c:v>
                </c:pt>
                <c:pt idx="116054">
                  <c:v>2.63163</c:v>
                </c:pt>
                <c:pt idx="116055">
                  <c:v>2.63165</c:v>
                </c:pt>
                <c:pt idx="116056">
                  <c:v>2.63168</c:v>
                </c:pt>
                <c:pt idx="116057">
                  <c:v>2.6317</c:v>
                </c:pt>
                <c:pt idx="116058">
                  <c:v>2.63172</c:v>
                </c:pt>
                <c:pt idx="116059">
                  <c:v>2.63175</c:v>
                </c:pt>
                <c:pt idx="116060">
                  <c:v>2.63177</c:v>
                </c:pt>
                <c:pt idx="116061">
                  <c:v>2.63179</c:v>
                </c:pt>
                <c:pt idx="116062">
                  <c:v>2.63181</c:v>
                </c:pt>
                <c:pt idx="116063">
                  <c:v>2.63184</c:v>
                </c:pt>
                <c:pt idx="116064">
                  <c:v>2.63186</c:v>
                </c:pt>
                <c:pt idx="116065">
                  <c:v>2.63188</c:v>
                </c:pt>
                <c:pt idx="116066">
                  <c:v>2.63191</c:v>
                </c:pt>
                <c:pt idx="116067">
                  <c:v>2.63193</c:v>
                </c:pt>
                <c:pt idx="116068">
                  <c:v>2.63195</c:v>
                </c:pt>
                <c:pt idx="116069">
                  <c:v>2.63197</c:v>
                </c:pt>
                <c:pt idx="116070">
                  <c:v>2.63199</c:v>
                </c:pt>
                <c:pt idx="116071">
                  <c:v>2.63202</c:v>
                </c:pt>
                <c:pt idx="116072">
                  <c:v>2.63204</c:v>
                </c:pt>
                <c:pt idx="116073">
                  <c:v>2.63206</c:v>
                </c:pt>
                <c:pt idx="116074">
                  <c:v>2.63209</c:v>
                </c:pt>
                <c:pt idx="116075">
                  <c:v>2.63211</c:v>
                </c:pt>
                <c:pt idx="116076">
                  <c:v>2.63213</c:v>
                </c:pt>
                <c:pt idx="116077">
                  <c:v>2.63215</c:v>
                </c:pt>
                <c:pt idx="116078">
                  <c:v>2.63218</c:v>
                </c:pt>
                <c:pt idx="116079">
                  <c:v>2.6322</c:v>
                </c:pt>
                <c:pt idx="116080">
                  <c:v>2.63222</c:v>
                </c:pt>
                <c:pt idx="116081">
                  <c:v>2.63225</c:v>
                </c:pt>
                <c:pt idx="116082">
                  <c:v>2.63227</c:v>
                </c:pt>
                <c:pt idx="116083">
                  <c:v>2.63229</c:v>
                </c:pt>
                <c:pt idx="116084">
                  <c:v>2.63231</c:v>
                </c:pt>
                <c:pt idx="116085">
                  <c:v>2.63234</c:v>
                </c:pt>
                <c:pt idx="116086">
                  <c:v>2.63236</c:v>
                </c:pt>
                <c:pt idx="116087">
                  <c:v>2.63238</c:v>
                </c:pt>
                <c:pt idx="116088">
                  <c:v>2.6324</c:v>
                </c:pt>
                <c:pt idx="116089">
                  <c:v>2.63243</c:v>
                </c:pt>
                <c:pt idx="116090">
                  <c:v>2.63245</c:v>
                </c:pt>
                <c:pt idx="116091">
                  <c:v>2.63247</c:v>
                </c:pt>
                <c:pt idx="116092">
                  <c:v>2.63249</c:v>
                </c:pt>
                <c:pt idx="116093">
                  <c:v>2.63252</c:v>
                </c:pt>
                <c:pt idx="116094">
                  <c:v>2.63254</c:v>
                </c:pt>
                <c:pt idx="116095">
                  <c:v>2.63256</c:v>
                </c:pt>
                <c:pt idx="116096">
                  <c:v>2.63259</c:v>
                </c:pt>
                <c:pt idx="116097">
                  <c:v>2.63261</c:v>
                </c:pt>
                <c:pt idx="116098">
                  <c:v>2.63263</c:v>
                </c:pt>
                <c:pt idx="116099">
                  <c:v>2.63265</c:v>
                </c:pt>
                <c:pt idx="116100">
                  <c:v>2.63268</c:v>
                </c:pt>
                <c:pt idx="116101">
                  <c:v>2.6327</c:v>
                </c:pt>
                <c:pt idx="116102">
                  <c:v>2.63272</c:v>
                </c:pt>
                <c:pt idx="116103">
                  <c:v>2.63274</c:v>
                </c:pt>
                <c:pt idx="116104">
                  <c:v>2.63277</c:v>
                </c:pt>
                <c:pt idx="116105">
                  <c:v>2.63279</c:v>
                </c:pt>
                <c:pt idx="116106">
                  <c:v>2.63281</c:v>
                </c:pt>
                <c:pt idx="116107">
                  <c:v>2.63283</c:v>
                </c:pt>
                <c:pt idx="116108">
                  <c:v>2.63286</c:v>
                </c:pt>
                <c:pt idx="116109">
                  <c:v>2.63288</c:v>
                </c:pt>
                <c:pt idx="116110">
                  <c:v>2.6329</c:v>
                </c:pt>
                <c:pt idx="116111">
                  <c:v>2.63293</c:v>
                </c:pt>
                <c:pt idx="116112">
                  <c:v>2.63295</c:v>
                </c:pt>
                <c:pt idx="116113">
                  <c:v>2.63297</c:v>
                </c:pt>
                <c:pt idx="116114">
                  <c:v>2.63299</c:v>
                </c:pt>
                <c:pt idx="116115">
                  <c:v>2.63302</c:v>
                </c:pt>
                <c:pt idx="116116">
                  <c:v>2.63304</c:v>
                </c:pt>
                <c:pt idx="116117">
                  <c:v>2.63306</c:v>
                </c:pt>
                <c:pt idx="116118">
                  <c:v>2.63308</c:v>
                </c:pt>
                <c:pt idx="116119">
                  <c:v>2.63311</c:v>
                </c:pt>
                <c:pt idx="116120">
                  <c:v>2.63313</c:v>
                </c:pt>
                <c:pt idx="116121">
                  <c:v>2.63315</c:v>
                </c:pt>
                <c:pt idx="116122">
                  <c:v>2.63318</c:v>
                </c:pt>
                <c:pt idx="116123">
                  <c:v>2.6332</c:v>
                </c:pt>
                <c:pt idx="116124">
                  <c:v>2.63322</c:v>
                </c:pt>
                <c:pt idx="116125">
                  <c:v>2.63324</c:v>
                </c:pt>
                <c:pt idx="116126">
                  <c:v>2.63327</c:v>
                </c:pt>
                <c:pt idx="116127">
                  <c:v>2.63329</c:v>
                </c:pt>
                <c:pt idx="116128">
                  <c:v>2.63331</c:v>
                </c:pt>
                <c:pt idx="116129">
                  <c:v>2.63333</c:v>
                </c:pt>
                <c:pt idx="116130">
                  <c:v>2.63336</c:v>
                </c:pt>
                <c:pt idx="116131">
                  <c:v>2.63338</c:v>
                </c:pt>
                <c:pt idx="116132">
                  <c:v>2.6334</c:v>
                </c:pt>
                <c:pt idx="116133">
                  <c:v>2.63342</c:v>
                </c:pt>
                <c:pt idx="116134">
                  <c:v>2.63345</c:v>
                </c:pt>
                <c:pt idx="116135">
                  <c:v>2.63347</c:v>
                </c:pt>
                <c:pt idx="116136">
                  <c:v>2.63349</c:v>
                </c:pt>
                <c:pt idx="116137">
                  <c:v>2.63352</c:v>
                </c:pt>
                <c:pt idx="116138">
                  <c:v>2.63354</c:v>
                </c:pt>
                <c:pt idx="116139">
                  <c:v>2.63356</c:v>
                </c:pt>
                <c:pt idx="116140">
                  <c:v>2.63358</c:v>
                </c:pt>
                <c:pt idx="116141">
                  <c:v>2.63361</c:v>
                </c:pt>
                <c:pt idx="116142">
                  <c:v>2.63363</c:v>
                </c:pt>
                <c:pt idx="116143">
                  <c:v>2.63365</c:v>
                </c:pt>
                <c:pt idx="116144">
                  <c:v>2.63367</c:v>
                </c:pt>
                <c:pt idx="116145">
                  <c:v>2.6337</c:v>
                </c:pt>
                <c:pt idx="116146">
                  <c:v>2.63372</c:v>
                </c:pt>
                <c:pt idx="116147">
                  <c:v>2.63374</c:v>
                </c:pt>
                <c:pt idx="116148">
                  <c:v>2.63376</c:v>
                </c:pt>
                <c:pt idx="116149">
                  <c:v>2.63379</c:v>
                </c:pt>
                <c:pt idx="116150">
                  <c:v>2.63381</c:v>
                </c:pt>
                <c:pt idx="116151">
                  <c:v>2.63383</c:v>
                </c:pt>
                <c:pt idx="116152">
                  <c:v>2.63386</c:v>
                </c:pt>
                <c:pt idx="116153">
                  <c:v>2.63388</c:v>
                </c:pt>
                <c:pt idx="116154">
                  <c:v>2.6339</c:v>
                </c:pt>
                <c:pt idx="116155">
                  <c:v>2.63392</c:v>
                </c:pt>
                <c:pt idx="116156">
                  <c:v>2.63395</c:v>
                </c:pt>
                <c:pt idx="116157">
                  <c:v>2.63397</c:v>
                </c:pt>
                <c:pt idx="116158">
                  <c:v>2.63399</c:v>
                </c:pt>
                <c:pt idx="116159">
                  <c:v>2.63401</c:v>
                </c:pt>
                <c:pt idx="116160">
                  <c:v>2.63404</c:v>
                </c:pt>
                <c:pt idx="116161">
                  <c:v>2.63406</c:v>
                </c:pt>
                <c:pt idx="116162">
                  <c:v>2.63408</c:v>
                </c:pt>
                <c:pt idx="116163">
                  <c:v>2.6341</c:v>
                </c:pt>
                <c:pt idx="116164">
                  <c:v>2.63413</c:v>
                </c:pt>
                <c:pt idx="116165">
                  <c:v>2.63415</c:v>
                </c:pt>
                <c:pt idx="116166">
                  <c:v>2.63417</c:v>
                </c:pt>
                <c:pt idx="116167">
                  <c:v>2.6342</c:v>
                </c:pt>
                <c:pt idx="116168">
                  <c:v>2.63422</c:v>
                </c:pt>
                <c:pt idx="116169">
                  <c:v>2.63424</c:v>
                </c:pt>
                <c:pt idx="116170">
                  <c:v>2.63426</c:v>
                </c:pt>
                <c:pt idx="116171">
                  <c:v>2.63429</c:v>
                </c:pt>
                <c:pt idx="116172">
                  <c:v>2.63431</c:v>
                </c:pt>
                <c:pt idx="116173">
                  <c:v>2.63433</c:v>
                </c:pt>
                <c:pt idx="116174">
                  <c:v>2.63435</c:v>
                </c:pt>
                <c:pt idx="116175">
                  <c:v>2.63438</c:v>
                </c:pt>
                <c:pt idx="116176">
                  <c:v>2.6344</c:v>
                </c:pt>
                <c:pt idx="116177">
                  <c:v>2.63442</c:v>
                </c:pt>
                <c:pt idx="116178">
                  <c:v>2.63444</c:v>
                </c:pt>
                <c:pt idx="116179">
                  <c:v>2.63447</c:v>
                </c:pt>
                <c:pt idx="116180">
                  <c:v>2.63449</c:v>
                </c:pt>
                <c:pt idx="116181">
                  <c:v>2.63451</c:v>
                </c:pt>
                <c:pt idx="116182">
                  <c:v>2.63454</c:v>
                </c:pt>
                <c:pt idx="116183">
                  <c:v>2.63456</c:v>
                </c:pt>
                <c:pt idx="116184">
                  <c:v>2.63458</c:v>
                </c:pt>
                <c:pt idx="116185">
                  <c:v>2.6346</c:v>
                </c:pt>
                <c:pt idx="116186">
                  <c:v>2.63463</c:v>
                </c:pt>
                <c:pt idx="116187">
                  <c:v>2.63465</c:v>
                </c:pt>
                <c:pt idx="116188">
                  <c:v>2.63467</c:v>
                </c:pt>
                <c:pt idx="116189">
                  <c:v>2.63469</c:v>
                </c:pt>
                <c:pt idx="116190">
                  <c:v>2.63472</c:v>
                </c:pt>
                <c:pt idx="116191">
                  <c:v>2.63474</c:v>
                </c:pt>
                <c:pt idx="116192">
                  <c:v>2.63476</c:v>
                </c:pt>
                <c:pt idx="116193">
                  <c:v>2.63478</c:v>
                </c:pt>
                <c:pt idx="116194">
                  <c:v>2.63481</c:v>
                </c:pt>
                <c:pt idx="116195">
                  <c:v>2.63483</c:v>
                </c:pt>
                <c:pt idx="116196">
                  <c:v>2.63485</c:v>
                </c:pt>
                <c:pt idx="116197">
                  <c:v>2.63488</c:v>
                </c:pt>
                <c:pt idx="116198">
                  <c:v>2.6349</c:v>
                </c:pt>
                <c:pt idx="116199">
                  <c:v>2.63492</c:v>
                </c:pt>
                <c:pt idx="116200">
                  <c:v>2.63494</c:v>
                </c:pt>
                <c:pt idx="116201">
                  <c:v>2.63497</c:v>
                </c:pt>
                <c:pt idx="116202">
                  <c:v>2.63499</c:v>
                </c:pt>
                <c:pt idx="116203">
                  <c:v>2.63501</c:v>
                </c:pt>
                <c:pt idx="116204">
                  <c:v>2.63503</c:v>
                </c:pt>
                <c:pt idx="116205">
                  <c:v>2.63506</c:v>
                </c:pt>
                <c:pt idx="116206">
                  <c:v>2.63508</c:v>
                </c:pt>
                <c:pt idx="116207">
                  <c:v>2.6351</c:v>
                </c:pt>
                <c:pt idx="116208">
                  <c:v>2.63512</c:v>
                </c:pt>
                <c:pt idx="116209">
                  <c:v>2.63515</c:v>
                </c:pt>
                <c:pt idx="116210">
                  <c:v>2.63517</c:v>
                </c:pt>
                <c:pt idx="116211">
                  <c:v>2.63519</c:v>
                </c:pt>
                <c:pt idx="116212">
                  <c:v>2.63522</c:v>
                </c:pt>
                <c:pt idx="116213">
                  <c:v>2.63524</c:v>
                </c:pt>
                <c:pt idx="116214">
                  <c:v>2.63526</c:v>
                </c:pt>
                <c:pt idx="116215">
                  <c:v>2.63528</c:v>
                </c:pt>
                <c:pt idx="116216">
                  <c:v>2.63531</c:v>
                </c:pt>
                <c:pt idx="116217">
                  <c:v>2.63533</c:v>
                </c:pt>
                <c:pt idx="116218">
                  <c:v>2.63535</c:v>
                </c:pt>
                <c:pt idx="116219">
                  <c:v>2.63537</c:v>
                </c:pt>
                <c:pt idx="116220">
                  <c:v>2.6354</c:v>
                </c:pt>
                <c:pt idx="116221">
                  <c:v>2.63542</c:v>
                </c:pt>
                <c:pt idx="116222">
                  <c:v>2.63544</c:v>
                </c:pt>
                <c:pt idx="116223">
                  <c:v>2.63546</c:v>
                </c:pt>
                <c:pt idx="116224">
                  <c:v>2.63549</c:v>
                </c:pt>
                <c:pt idx="116225">
                  <c:v>2.63551</c:v>
                </c:pt>
                <c:pt idx="116226">
                  <c:v>2.63553</c:v>
                </c:pt>
                <c:pt idx="116227">
                  <c:v>2.63556</c:v>
                </c:pt>
                <c:pt idx="116228">
                  <c:v>2.63558</c:v>
                </c:pt>
                <c:pt idx="116229">
                  <c:v>2.6356</c:v>
                </c:pt>
                <c:pt idx="116230">
                  <c:v>2.63562</c:v>
                </c:pt>
                <c:pt idx="116231">
                  <c:v>2.63565</c:v>
                </c:pt>
                <c:pt idx="116232">
                  <c:v>2.63567</c:v>
                </c:pt>
                <c:pt idx="116233">
                  <c:v>2.63569</c:v>
                </c:pt>
                <c:pt idx="116234">
                  <c:v>2.63571</c:v>
                </c:pt>
                <c:pt idx="116235">
                  <c:v>2.63574</c:v>
                </c:pt>
                <c:pt idx="116236">
                  <c:v>2.63576</c:v>
                </c:pt>
                <c:pt idx="116237">
                  <c:v>2.63578</c:v>
                </c:pt>
                <c:pt idx="116238">
                  <c:v>2.6358</c:v>
                </c:pt>
                <c:pt idx="116239">
                  <c:v>2.63583</c:v>
                </c:pt>
                <c:pt idx="116240">
                  <c:v>2.63585</c:v>
                </c:pt>
                <c:pt idx="116241">
                  <c:v>2.63587</c:v>
                </c:pt>
                <c:pt idx="116242">
                  <c:v>2.6359</c:v>
                </c:pt>
                <c:pt idx="116243">
                  <c:v>2.63592</c:v>
                </c:pt>
                <c:pt idx="116244">
                  <c:v>2.63594</c:v>
                </c:pt>
                <c:pt idx="116245">
                  <c:v>2.63596</c:v>
                </c:pt>
                <c:pt idx="116246">
                  <c:v>2.63599</c:v>
                </c:pt>
                <c:pt idx="116247">
                  <c:v>2.63601</c:v>
                </c:pt>
                <c:pt idx="116248">
                  <c:v>2.63603</c:v>
                </c:pt>
                <c:pt idx="116249">
                  <c:v>2.63605</c:v>
                </c:pt>
                <c:pt idx="116250">
                  <c:v>2.63608</c:v>
                </c:pt>
                <c:pt idx="116251">
                  <c:v>2.6361</c:v>
                </c:pt>
                <c:pt idx="116252">
                  <c:v>2.63612</c:v>
                </c:pt>
                <c:pt idx="116253">
                  <c:v>2.63614</c:v>
                </c:pt>
                <c:pt idx="116254">
                  <c:v>2.63617</c:v>
                </c:pt>
                <c:pt idx="116255">
                  <c:v>2.63619</c:v>
                </c:pt>
                <c:pt idx="116256">
                  <c:v>2.63621</c:v>
                </c:pt>
                <c:pt idx="116257">
                  <c:v>2.63624</c:v>
                </c:pt>
                <c:pt idx="116258">
                  <c:v>2.63626</c:v>
                </c:pt>
                <c:pt idx="116259">
                  <c:v>2.63628</c:v>
                </c:pt>
                <c:pt idx="116260">
                  <c:v>2.6363</c:v>
                </c:pt>
                <c:pt idx="116261">
                  <c:v>2.63633</c:v>
                </c:pt>
                <c:pt idx="116262">
                  <c:v>2.63635</c:v>
                </c:pt>
                <c:pt idx="116263">
                  <c:v>2.63637</c:v>
                </c:pt>
                <c:pt idx="116264">
                  <c:v>2.63639</c:v>
                </c:pt>
                <c:pt idx="116265">
                  <c:v>2.63642</c:v>
                </c:pt>
                <c:pt idx="116266">
                  <c:v>2.63644</c:v>
                </c:pt>
                <c:pt idx="116267">
                  <c:v>2.63646</c:v>
                </c:pt>
                <c:pt idx="116268">
                  <c:v>2.63648</c:v>
                </c:pt>
                <c:pt idx="116269">
                  <c:v>2.63651</c:v>
                </c:pt>
                <c:pt idx="116270">
                  <c:v>2.63653</c:v>
                </c:pt>
                <c:pt idx="116271">
                  <c:v>2.63655</c:v>
                </c:pt>
                <c:pt idx="116272">
                  <c:v>2.63658</c:v>
                </c:pt>
                <c:pt idx="116273">
                  <c:v>2.6366</c:v>
                </c:pt>
                <c:pt idx="116274">
                  <c:v>2.63662</c:v>
                </c:pt>
                <c:pt idx="116275">
                  <c:v>2.63664</c:v>
                </c:pt>
                <c:pt idx="116276">
                  <c:v>2.63667</c:v>
                </c:pt>
                <c:pt idx="116277">
                  <c:v>2.63669</c:v>
                </c:pt>
                <c:pt idx="116278">
                  <c:v>2.63671</c:v>
                </c:pt>
                <c:pt idx="116279">
                  <c:v>2.63673</c:v>
                </c:pt>
                <c:pt idx="116280">
                  <c:v>2.63676</c:v>
                </c:pt>
                <c:pt idx="116281">
                  <c:v>2.63678</c:v>
                </c:pt>
                <c:pt idx="116282">
                  <c:v>2.6368</c:v>
                </c:pt>
                <c:pt idx="116283">
                  <c:v>2.63682</c:v>
                </c:pt>
                <c:pt idx="116284">
                  <c:v>2.63685</c:v>
                </c:pt>
                <c:pt idx="116285">
                  <c:v>2.63687</c:v>
                </c:pt>
                <c:pt idx="116286">
                  <c:v>2.63689</c:v>
                </c:pt>
                <c:pt idx="116287">
                  <c:v>2.63692</c:v>
                </c:pt>
                <c:pt idx="116288">
                  <c:v>2.63694</c:v>
                </c:pt>
                <c:pt idx="116289">
                  <c:v>2.63696</c:v>
                </c:pt>
                <c:pt idx="116290">
                  <c:v>2.63698</c:v>
                </c:pt>
                <c:pt idx="116291">
                  <c:v>2.63701</c:v>
                </c:pt>
                <c:pt idx="116292">
                  <c:v>2.63703</c:v>
                </c:pt>
                <c:pt idx="116293">
                  <c:v>2.63705</c:v>
                </c:pt>
                <c:pt idx="116294">
                  <c:v>2.63707</c:v>
                </c:pt>
                <c:pt idx="116295">
                  <c:v>2.6371</c:v>
                </c:pt>
                <c:pt idx="116296">
                  <c:v>2.63712</c:v>
                </c:pt>
                <c:pt idx="116297">
                  <c:v>2.63714</c:v>
                </c:pt>
                <c:pt idx="116298">
                  <c:v>2.63717</c:v>
                </c:pt>
                <c:pt idx="116299">
                  <c:v>2.63719</c:v>
                </c:pt>
                <c:pt idx="116300">
                  <c:v>2.63721</c:v>
                </c:pt>
                <c:pt idx="116301">
                  <c:v>2.63723</c:v>
                </c:pt>
                <c:pt idx="116302">
                  <c:v>2.63726</c:v>
                </c:pt>
                <c:pt idx="116303">
                  <c:v>2.63728</c:v>
                </c:pt>
                <c:pt idx="116304">
                  <c:v>2.6373</c:v>
                </c:pt>
                <c:pt idx="116305">
                  <c:v>2.63732</c:v>
                </c:pt>
                <c:pt idx="116306">
                  <c:v>2.63735</c:v>
                </c:pt>
                <c:pt idx="116307">
                  <c:v>2.63737</c:v>
                </c:pt>
                <c:pt idx="116308">
                  <c:v>2.63739</c:v>
                </c:pt>
                <c:pt idx="116309">
                  <c:v>2.63741</c:v>
                </c:pt>
                <c:pt idx="116310">
                  <c:v>2.63744</c:v>
                </c:pt>
                <c:pt idx="116311">
                  <c:v>2.63746</c:v>
                </c:pt>
                <c:pt idx="116312">
                  <c:v>2.63748</c:v>
                </c:pt>
                <c:pt idx="116313">
                  <c:v>2.63751</c:v>
                </c:pt>
                <c:pt idx="116314">
                  <c:v>2.63753</c:v>
                </c:pt>
                <c:pt idx="116315">
                  <c:v>2.63755</c:v>
                </c:pt>
                <c:pt idx="116316">
                  <c:v>2.63757</c:v>
                </c:pt>
                <c:pt idx="116317">
                  <c:v>2.6376</c:v>
                </c:pt>
                <c:pt idx="116318">
                  <c:v>2.63762</c:v>
                </c:pt>
                <c:pt idx="116319">
                  <c:v>2.63764</c:v>
                </c:pt>
                <c:pt idx="116320">
                  <c:v>2.63766</c:v>
                </c:pt>
                <c:pt idx="116321">
                  <c:v>2.63769</c:v>
                </c:pt>
                <c:pt idx="116322">
                  <c:v>2.63771</c:v>
                </c:pt>
                <c:pt idx="116323">
                  <c:v>2.63773</c:v>
                </c:pt>
                <c:pt idx="116324">
                  <c:v>2.63775</c:v>
                </c:pt>
                <c:pt idx="116325">
                  <c:v>2.63778</c:v>
                </c:pt>
                <c:pt idx="116326">
                  <c:v>2.6378</c:v>
                </c:pt>
                <c:pt idx="116327">
                  <c:v>2.63782</c:v>
                </c:pt>
                <c:pt idx="116328">
                  <c:v>2.63785</c:v>
                </c:pt>
                <c:pt idx="116329">
                  <c:v>2.63787</c:v>
                </c:pt>
                <c:pt idx="116330">
                  <c:v>2.63789</c:v>
                </c:pt>
                <c:pt idx="116331">
                  <c:v>2.63791</c:v>
                </c:pt>
                <c:pt idx="116332">
                  <c:v>2.63794</c:v>
                </c:pt>
                <c:pt idx="116333">
                  <c:v>2.63796</c:v>
                </c:pt>
                <c:pt idx="116334">
                  <c:v>2.63798</c:v>
                </c:pt>
                <c:pt idx="116335">
                  <c:v>2.63801</c:v>
                </c:pt>
                <c:pt idx="116336">
                  <c:v>2.63803</c:v>
                </c:pt>
                <c:pt idx="116337">
                  <c:v>2.63805</c:v>
                </c:pt>
                <c:pt idx="116338">
                  <c:v>2.63807</c:v>
                </c:pt>
                <c:pt idx="116339">
                  <c:v>2.63809</c:v>
                </c:pt>
                <c:pt idx="116340">
                  <c:v>2.63812</c:v>
                </c:pt>
                <c:pt idx="116341">
                  <c:v>2.63814</c:v>
                </c:pt>
                <c:pt idx="116342">
                  <c:v>2.63816</c:v>
                </c:pt>
                <c:pt idx="116343">
                  <c:v>2.63819</c:v>
                </c:pt>
                <c:pt idx="116344">
                  <c:v>2.63821</c:v>
                </c:pt>
                <c:pt idx="116345">
                  <c:v>2.63823</c:v>
                </c:pt>
                <c:pt idx="116346">
                  <c:v>2.63825</c:v>
                </c:pt>
                <c:pt idx="116347">
                  <c:v>2.63828</c:v>
                </c:pt>
                <c:pt idx="116348">
                  <c:v>2.6383</c:v>
                </c:pt>
                <c:pt idx="116349">
                  <c:v>2.63832</c:v>
                </c:pt>
                <c:pt idx="116350">
                  <c:v>2.63835</c:v>
                </c:pt>
                <c:pt idx="116351">
                  <c:v>2.63837</c:v>
                </c:pt>
                <c:pt idx="116352">
                  <c:v>2.63839</c:v>
                </c:pt>
                <c:pt idx="116353">
                  <c:v>2.63841</c:v>
                </c:pt>
                <c:pt idx="116354">
                  <c:v>2.63843</c:v>
                </c:pt>
                <c:pt idx="116355">
                  <c:v>2.63846</c:v>
                </c:pt>
                <c:pt idx="116356">
                  <c:v>2.63848</c:v>
                </c:pt>
                <c:pt idx="116357">
                  <c:v>2.6385</c:v>
                </c:pt>
                <c:pt idx="116358">
                  <c:v>2.63853</c:v>
                </c:pt>
                <c:pt idx="116359">
                  <c:v>2.63855</c:v>
                </c:pt>
                <c:pt idx="116360">
                  <c:v>2.63857</c:v>
                </c:pt>
                <c:pt idx="116361">
                  <c:v>2.63859</c:v>
                </c:pt>
                <c:pt idx="116362">
                  <c:v>2.63862</c:v>
                </c:pt>
                <c:pt idx="116363">
                  <c:v>2.63864</c:v>
                </c:pt>
                <c:pt idx="116364">
                  <c:v>2.63866</c:v>
                </c:pt>
                <c:pt idx="116365">
                  <c:v>2.63869</c:v>
                </c:pt>
                <c:pt idx="116366">
                  <c:v>2.63871</c:v>
                </c:pt>
                <c:pt idx="116367">
                  <c:v>2.63873</c:v>
                </c:pt>
                <c:pt idx="116368">
                  <c:v>2.63875</c:v>
                </c:pt>
                <c:pt idx="116369">
                  <c:v>2.63878</c:v>
                </c:pt>
                <c:pt idx="116370">
                  <c:v>2.6388</c:v>
                </c:pt>
                <c:pt idx="116371">
                  <c:v>2.63882</c:v>
                </c:pt>
                <c:pt idx="116372">
                  <c:v>2.63884</c:v>
                </c:pt>
                <c:pt idx="116373">
                  <c:v>2.63887</c:v>
                </c:pt>
                <c:pt idx="116374">
                  <c:v>2.63889</c:v>
                </c:pt>
                <c:pt idx="116375">
                  <c:v>2.63891</c:v>
                </c:pt>
                <c:pt idx="116376">
                  <c:v>2.63893</c:v>
                </c:pt>
                <c:pt idx="116377">
                  <c:v>2.63896</c:v>
                </c:pt>
                <c:pt idx="116378">
                  <c:v>2.63898</c:v>
                </c:pt>
                <c:pt idx="116379">
                  <c:v>2.639</c:v>
                </c:pt>
                <c:pt idx="116380">
                  <c:v>2.63903</c:v>
                </c:pt>
                <c:pt idx="116381">
                  <c:v>2.63905</c:v>
                </c:pt>
                <c:pt idx="116382">
                  <c:v>2.63907</c:v>
                </c:pt>
                <c:pt idx="116383">
                  <c:v>2.63909</c:v>
                </c:pt>
                <c:pt idx="116384">
                  <c:v>2.63912</c:v>
                </c:pt>
                <c:pt idx="116385">
                  <c:v>2.63914</c:v>
                </c:pt>
                <c:pt idx="116386">
                  <c:v>2.63916</c:v>
                </c:pt>
                <c:pt idx="116387">
                  <c:v>2.63918</c:v>
                </c:pt>
                <c:pt idx="116388">
                  <c:v>2.63921</c:v>
                </c:pt>
                <c:pt idx="116389">
                  <c:v>2.63923</c:v>
                </c:pt>
                <c:pt idx="116390">
                  <c:v>2.63925</c:v>
                </c:pt>
                <c:pt idx="116391">
                  <c:v>2.63927</c:v>
                </c:pt>
                <c:pt idx="116392">
                  <c:v>2.6393</c:v>
                </c:pt>
                <c:pt idx="116393">
                  <c:v>2.63932</c:v>
                </c:pt>
                <c:pt idx="116394">
                  <c:v>2.63934</c:v>
                </c:pt>
                <c:pt idx="116395">
                  <c:v>2.63937</c:v>
                </c:pt>
                <c:pt idx="116396">
                  <c:v>2.63939</c:v>
                </c:pt>
                <c:pt idx="116397">
                  <c:v>2.63941</c:v>
                </c:pt>
                <c:pt idx="116398">
                  <c:v>2.63943</c:v>
                </c:pt>
                <c:pt idx="116399">
                  <c:v>2.63946</c:v>
                </c:pt>
                <c:pt idx="116400">
                  <c:v>2.63948</c:v>
                </c:pt>
                <c:pt idx="116401">
                  <c:v>2.6395</c:v>
                </c:pt>
                <c:pt idx="116402">
                  <c:v>2.63952</c:v>
                </c:pt>
                <c:pt idx="116403">
                  <c:v>2.63955</c:v>
                </c:pt>
                <c:pt idx="116404">
                  <c:v>2.63957</c:v>
                </c:pt>
                <c:pt idx="116405">
                  <c:v>2.63959</c:v>
                </c:pt>
                <c:pt idx="116406">
                  <c:v>2.63962</c:v>
                </c:pt>
                <c:pt idx="116407">
                  <c:v>2.63964</c:v>
                </c:pt>
                <c:pt idx="116408">
                  <c:v>2.63966</c:v>
                </c:pt>
                <c:pt idx="116409">
                  <c:v>2.63968</c:v>
                </c:pt>
                <c:pt idx="116410">
                  <c:v>2.63971</c:v>
                </c:pt>
                <c:pt idx="116411">
                  <c:v>2.63973</c:v>
                </c:pt>
                <c:pt idx="116412">
                  <c:v>2.63975</c:v>
                </c:pt>
                <c:pt idx="116413">
                  <c:v>2.63977</c:v>
                </c:pt>
                <c:pt idx="116414">
                  <c:v>2.6398</c:v>
                </c:pt>
                <c:pt idx="116415">
                  <c:v>2.63982</c:v>
                </c:pt>
                <c:pt idx="116416">
                  <c:v>2.63984</c:v>
                </c:pt>
                <c:pt idx="116417">
                  <c:v>2.63986</c:v>
                </c:pt>
                <c:pt idx="116418">
                  <c:v>2.63989</c:v>
                </c:pt>
                <c:pt idx="116419">
                  <c:v>2.63991</c:v>
                </c:pt>
                <c:pt idx="116420">
                  <c:v>2.63993</c:v>
                </c:pt>
                <c:pt idx="116421">
                  <c:v>2.63996</c:v>
                </c:pt>
                <c:pt idx="116422">
                  <c:v>2.63998</c:v>
                </c:pt>
                <c:pt idx="116423">
                  <c:v>2.64</c:v>
                </c:pt>
                <c:pt idx="116424">
                  <c:v>2.64002</c:v>
                </c:pt>
                <c:pt idx="116425">
                  <c:v>2.64005</c:v>
                </c:pt>
                <c:pt idx="116426">
                  <c:v>2.64007</c:v>
                </c:pt>
                <c:pt idx="116427">
                  <c:v>2.64009</c:v>
                </c:pt>
                <c:pt idx="116428">
                  <c:v>2.64011</c:v>
                </c:pt>
                <c:pt idx="116429">
                  <c:v>2.64014</c:v>
                </c:pt>
                <c:pt idx="116430">
                  <c:v>2.64016</c:v>
                </c:pt>
                <c:pt idx="116431">
                  <c:v>2.64018</c:v>
                </c:pt>
                <c:pt idx="116432">
                  <c:v>2.6402</c:v>
                </c:pt>
                <c:pt idx="116433">
                  <c:v>2.64023</c:v>
                </c:pt>
                <c:pt idx="116434">
                  <c:v>2.64025</c:v>
                </c:pt>
                <c:pt idx="116435">
                  <c:v>2.64027</c:v>
                </c:pt>
                <c:pt idx="116436">
                  <c:v>2.6403</c:v>
                </c:pt>
                <c:pt idx="116437">
                  <c:v>2.64032</c:v>
                </c:pt>
                <c:pt idx="116438">
                  <c:v>2.64034</c:v>
                </c:pt>
                <c:pt idx="116439">
                  <c:v>2.64036</c:v>
                </c:pt>
                <c:pt idx="116440">
                  <c:v>2.64039</c:v>
                </c:pt>
                <c:pt idx="116441">
                  <c:v>2.64041</c:v>
                </c:pt>
                <c:pt idx="116442">
                  <c:v>2.64043</c:v>
                </c:pt>
                <c:pt idx="116443">
                  <c:v>2.64045</c:v>
                </c:pt>
                <c:pt idx="116444">
                  <c:v>2.64048</c:v>
                </c:pt>
                <c:pt idx="116445">
                  <c:v>2.6405</c:v>
                </c:pt>
                <c:pt idx="116446">
                  <c:v>2.64052</c:v>
                </c:pt>
                <c:pt idx="116447">
                  <c:v>2.64054</c:v>
                </c:pt>
                <c:pt idx="116448">
                  <c:v>2.64057</c:v>
                </c:pt>
                <c:pt idx="116449">
                  <c:v>2.64059</c:v>
                </c:pt>
                <c:pt idx="116450">
                  <c:v>2.64061</c:v>
                </c:pt>
                <c:pt idx="116451">
                  <c:v>2.64064</c:v>
                </c:pt>
                <c:pt idx="116452">
                  <c:v>2.64066</c:v>
                </c:pt>
                <c:pt idx="116453">
                  <c:v>2.64068</c:v>
                </c:pt>
                <c:pt idx="116454">
                  <c:v>2.6407</c:v>
                </c:pt>
                <c:pt idx="116455">
                  <c:v>2.64073</c:v>
                </c:pt>
                <c:pt idx="116456">
                  <c:v>2.64075</c:v>
                </c:pt>
                <c:pt idx="116457">
                  <c:v>2.64077</c:v>
                </c:pt>
                <c:pt idx="116458">
                  <c:v>2.64079</c:v>
                </c:pt>
                <c:pt idx="116459">
                  <c:v>2.64082</c:v>
                </c:pt>
                <c:pt idx="116460">
                  <c:v>2.64084</c:v>
                </c:pt>
                <c:pt idx="116461">
                  <c:v>2.64086</c:v>
                </c:pt>
                <c:pt idx="116462">
                  <c:v>2.64088</c:v>
                </c:pt>
                <c:pt idx="116463">
                  <c:v>2.64091</c:v>
                </c:pt>
                <c:pt idx="116464">
                  <c:v>2.64093</c:v>
                </c:pt>
                <c:pt idx="116465">
                  <c:v>2.64095</c:v>
                </c:pt>
                <c:pt idx="116466">
                  <c:v>2.64098</c:v>
                </c:pt>
                <c:pt idx="116467">
                  <c:v>2.641</c:v>
                </c:pt>
                <c:pt idx="116468">
                  <c:v>2.64102</c:v>
                </c:pt>
                <c:pt idx="116469">
                  <c:v>2.64104</c:v>
                </c:pt>
                <c:pt idx="116470">
                  <c:v>2.64107</c:v>
                </c:pt>
                <c:pt idx="116471">
                  <c:v>2.64109</c:v>
                </c:pt>
                <c:pt idx="116472">
                  <c:v>2.64111</c:v>
                </c:pt>
                <c:pt idx="116473">
                  <c:v>2.64113</c:v>
                </c:pt>
                <c:pt idx="116474">
                  <c:v>2.64116</c:v>
                </c:pt>
                <c:pt idx="116475">
                  <c:v>2.64118</c:v>
                </c:pt>
                <c:pt idx="116476">
                  <c:v>2.6412</c:v>
                </c:pt>
                <c:pt idx="116477">
                  <c:v>2.64122</c:v>
                </c:pt>
                <c:pt idx="116478">
                  <c:v>2.64125</c:v>
                </c:pt>
                <c:pt idx="116479">
                  <c:v>2.64127</c:v>
                </c:pt>
                <c:pt idx="116480">
                  <c:v>2.64129</c:v>
                </c:pt>
                <c:pt idx="116481">
                  <c:v>2.64132</c:v>
                </c:pt>
                <c:pt idx="116482">
                  <c:v>2.64134</c:v>
                </c:pt>
                <c:pt idx="116483">
                  <c:v>2.64136</c:v>
                </c:pt>
                <c:pt idx="116484">
                  <c:v>2.64138</c:v>
                </c:pt>
                <c:pt idx="116485">
                  <c:v>2.64141</c:v>
                </c:pt>
                <c:pt idx="116486">
                  <c:v>2.64143</c:v>
                </c:pt>
                <c:pt idx="116487">
                  <c:v>2.64145</c:v>
                </c:pt>
                <c:pt idx="116488">
                  <c:v>2.64147</c:v>
                </c:pt>
                <c:pt idx="116489">
                  <c:v>2.6415</c:v>
                </c:pt>
                <c:pt idx="116490">
                  <c:v>2.64152</c:v>
                </c:pt>
                <c:pt idx="116491">
                  <c:v>2.64154</c:v>
                </c:pt>
                <c:pt idx="116492">
                  <c:v>2.64156</c:v>
                </c:pt>
                <c:pt idx="116493">
                  <c:v>2.64159</c:v>
                </c:pt>
                <c:pt idx="116494">
                  <c:v>2.64161</c:v>
                </c:pt>
                <c:pt idx="116495">
                  <c:v>2.64163</c:v>
                </c:pt>
                <c:pt idx="116496">
                  <c:v>2.64166</c:v>
                </c:pt>
                <c:pt idx="116497">
                  <c:v>2.64168</c:v>
                </c:pt>
                <c:pt idx="116498">
                  <c:v>2.6417</c:v>
                </c:pt>
                <c:pt idx="116499">
                  <c:v>2.64172</c:v>
                </c:pt>
                <c:pt idx="116500">
                  <c:v>2.64175</c:v>
                </c:pt>
                <c:pt idx="116501">
                  <c:v>2.64177</c:v>
                </c:pt>
                <c:pt idx="116502">
                  <c:v>2.64179</c:v>
                </c:pt>
                <c:pt idx="116503">
                  <c:v>2.64181</c:v>
                </c:pt>
                <c:pt idx="116504">
                  <c:v>2.64184</c:v>
                </c:pt>
                <c:pt idx="116505">
                  <c:v>2.64186</c:v>
                </c:pt>
                <c:pt idx="116506">
                  <c:v>2.64188</c:v>
                </c:pt>
                <c:pt idx="116507">
                  <c:v>2.6419</c:v>
                </c:pt>
                <c:pt idx="116508">
                  <c:v>2.64193</c:v>
                </c:pt>
                <c:pt idx="116509">
                  <c:v>2.64195</c:v>
                </c:pt>
                <c:pt idx="116510">
                  <c:v>2.64197</c:v>
                </c:pt>
                <c:pt idx="116511">
                  <c:v>2.642</c:v>
                </c:pt>
                <c:pt idx="116512">
                  <c:v>2.64202</c:v>
                </c:pt>
                <c:pt idx="116513">
                  <c:v>2.64204</c:v>
                </c:pt>
                <c:pt idx="116514">
                  <c:v>2.64206</c:v>
                </c:pt>
                <c:pt idx="116515">
                  <c:v>2.64209</c:v>
                </c:pt>
                <c:pt idx="116516">
                  <c:v>2.64211</c:v>
                </c:pt>
                <c:pt idx="116517">
                  <c:v>2.64213</c:v>
                </c:pt>
                <c:pt idx="116518">
                  <c:v>2.64215</c:v>
                </c:pt>
                <c:pt idx="116519">
                  <c:v>2.64218</c:v>
                </c:pt>
                <c:pt idx="116520">
                  <c:v>2.6422</c:v>
                </c:pt>
                <c:pt idx="116521">
                  <c:v>2.64222</c:v>
                </c:pt>
                <c:pt idx="116522">
                  <c:v>2.64224</c:v>
                </c:pt>
                <c:pt idx="116523">
                  <c:v>2.64227</c:v>
                </c:pt>
                <c:pt idx="116524">
                  <c:v>2.64229</c:v>
                </c:pt>
                <c:pt idx="116525">
                  <c:v>2.64231</c:v>
                </c:pt>
                <c:pt idx="116526">
                  <c:v>2.64234</c:v>
                </c:pt>
                <c:pt idx="116527">
                  <c:v>2.64236</c:v>
                </c:pt>
                <c:pt idx="116528">
                  <c:v>2.64238</c:v>
                </c:pt>
                <c:pt idx="116529">
                  <c:v>2.6424</c:v>
                </c:pt>
                <c:pt idx="116530">
                  <c:v>2.64243</c:v>
                </c:pt>
                <c:pt idx="116531">
                  <c:v>2.64245</c:v>
                </c:pt>
                <c:pt idx="116532">
                  <c:v>2.64247</c:v>
                </c:pt>
                <c:pt idx="116533">
                  <c:v>2.64249</c:v>
                </c:pt>
                <c:pt idx="116534">
                  <c:v>2.64252</c:v>
                </c:pt>
                <c:pt idx="116535">
                  <c:v>2.64254</c:v>
                </c:pt>
                <c:pt idx="116536">
                  <c:v>2.64256</c:v>
                </c:pt>
                <c:pt idx="116537">
                  <c:v>2.64258</c:v>
                </c:pt>
                <c:pt idx="116538">
                  <c:v>2.64261</c:v>
                </c:pt>
                <c:pt idx="116539">
                  <c:v>2.64263</c:v>
                </c:pt>
                <c:pt idx="116540">
                  <c:v>2.64265</c:v>
                </c:pt>
                <c:pt idx="116541">
                  <c:v>2.64268</c:v>
                </c:pt>
                <c:pt idx="116542">
                  <c:v>2.6427</c:v>
                </c:pt>
                <c:pt idx="116543">
                  <c:v>2.64272</c:v>
                </c:pt>
                <c:pt idx="116544">
                  <c:v>2.64274</c:v>
                </c:pt>
                <c:pt idx="116545">
                  <c:v>2.64277</c:v>
                </c:pt>
                <c:pt idx="116546">
                  <c:v>2.64279</c:v>
                </c:pt>
                <c:pt idx="116547">
                  <c:v>2.64281</c:v>
                </c:pt>
                <c:pt idx="116548">
                  <c:v>2.64283</c:v>
                </c:pt>
                <c:pt idx="116549">
                  <c:v>2.64286</c:v>
                </c:pt>
                <c:pt idx="116550">
                  <c:v>2.64288</c:v>
                </c:pt>
                <c:pt idx="116551">
                  <c:v>2.6429</c:v>
                </c:pt>
                <c:pt idx="116552">
                  <c:v>2.64292</c:v>
                </c:pt>
                <c:pt idx="116553">
                  <c:v>2.64295</c:v>
                </c:pt>
                <c:pt idx="116554">
                  <c:v>2.64297</c:v>
                </c:pt>
                <c:pt idx="116555">
                  <c:v>2.64299</c:v>
                </c:pt>
                <c:pt idx="116556">
                  <c:v>2.64302</c:v>
                </c:pt>
                <c:pt idx="116557">
                  <c:v>2.64304</c:v>
                </c:pt>
                <c:pt idx="116558">
                  <c:v>2.64306</c:v>
                </c:pt>
                <c:pt idx="116559">
                  <c:v>2.64308</c:v>
                </c:pt>
                <c:pt idx="116560">
                  <c:v>2.64311</c:v>
                </c:pt>
                <c:pt idx="116561">
                  <c:v>2.64313</c:v>
                </c:pt>
                <c:pt idx="116562">
                  <c:v>2.64315</c:v>
                </c:pt>
                <c:pt idx="116563">
                  <c:v>2.64317</c:v>
                </c:pt>
                <c:pt idx="116564">
                  <c:v>2.6432</c:v>
                </c:pt>
                <c:pt idx="116565">
                  <c:v>2.64322</c:v>
                </c:pt>
                <c:pt idx="116566">
                  <c:v>2.64324</c:v>
                </c:pt>
                <c:pt idx="116567">
                  <c:v>2.64326</c:v>
                </c:pt>
                <c:pt idx="116568">
                  <c:v>2.64329</c:v>
                </c:pt>
                <c:pt idx="116569">
                  <c:v>2.64331</c:v>
                </c:pt>
                <c:pt idx="116570">
                  <c:v>2.64333</c:v>
                </c:pt>
                <c:pt idx="116571">
                  <c:v>2.64336</c:v>
                </c:pt>
                <c:pt idx="116572">
                  <c:v>2.64338</c:v>
                </c:pt>
                <c:pt idx="116573">
                  <c:v>2.6434</c:v>
                </c:pt>
                <c:pt idx="116574">
                  <c:v>2.64342</c:v>
                </c:pt>
                <c:pt idx="116575">
                  <c:v>2.64345</c:v>
                </c:pt>
                <c:pt idx="116576">
                  <c:v>2.64347</c:v>
                </c:pt>
                <c:pt idx="116577">
                  <c:v>2.64349</c:v>
                </c:pt>
                <c:pt idx="116578">
                  <c:v>2.64351</c:v>
                </c:pt>
                <c:pt idx="116579">
                  <c:v>2.64354</c:v>
                </c:pt>
                <c:pt idx="116580">
                  <c:v>2.64356</c:v>
                </c:pt>
                <c:pt idx="116581">
                  <c:v>2.64358</c:v>
                </c:pt>
                <c:pt idx="116582">
                  <c:v>2.6436</c:v>
                </c:pt>
                <c:pt idx="116583">
                  <c:v>2.64363</c:v>
                </c:pt>
                <c:pt idx="116584">
                  <c:v>2.64365</c:v>
                </c:pt>
                <c:pt idx="116585">
                  <c:v>2.64367</c:v>
                </c:pt>
                <c:pt idx="116586">
                  <c:v>2.6437</c:v>
                </c:pt>
                <c:pt idx="116587">
                  <c:v>2.64372</c:v>
                </c:pt>
                <c:pt idx="116588">
                  <c:v>2.64374</c:v>
                </c:pt>
                <c:pt idx="116589">
                  <c:v>2.64376</c:v>
                </c:pt>
                <c:pt idx="116590">
                  <c:v>2.64379</c:v>
                </c:pt>
                <c:pt idx="116591">
                  <c:v>2.64381</c:v>
                </c:pt>
                <c:pt idx="116592">
                  <c:v>2.64383</c:v>
                </c:pt>
                <c:pt idx="116593">
                  <c:v>2.64385</c:v>
                </c:pt>
                <c:pt idx="116594">
                  <c:v>2.64388</c:v>
                </c:pt>
                <c:pt idx="116595">
                  <c:v>2.6439</c:v>
                </c:pt>
                <c:pt idx="116596">
                  <c:v>2.64392</c:v>
                </c:pt>
                <c:pt idx="116597">
                  <c:v>2.64395</c:v>
                </c:pt>
                <c:pt idx="116598">
                  <c:v>2.64397</c:v>
                </c:pt>
                <c:pt idx="116599">
                  <c:v>2.64399</c:v>
                </c:pt>
                <c:pt idx="116600">
                  <c:v>2.64401</c:v>
                </c:pt>
                <c:pt idx="116601">
                  <c:v>2.64404</c:v>
                </c:pt>
                <c:pt idx="116602">
                  <c:v>2.64406</c:v>
                </c:pt>
                <c:pt idx="116603">
                  <c:v>2.64408</c:v>
                </c:pt>
                <c:pt idx="116604">
                  <c:v>2.6441</c:v>
                </c:pt>
                <c:pt idx="116605">
                  <c:v>2.64413</c:v>
                </c:pt>
                <c:pt idx="116606">
                  <c:v>2.64415</c:v>
                </c:pt>
                <c:pt idx="116607">
                  <c:v>2.64417</c:v>
                </c:pt>
                <c:pt idx="116608">
                  <c:v>2.64419</c:v>
                </c:pt>
                <c:pt idx="116609">
                  <c:v>2.64422</c:v>
                </c:pt>
                <c:pt idx="116610">
                  <c:v>2.64424</c:v>
                </c:pt>
                <c:pt idx="116611">
                  <c:v>2.64426</c:v>
                </c:pt>
                <c:pt idx="116612">
                  <c:v>2.64429</c:v>
                </c:pt>
                <c:pt idx="116613">
                  <c:v>2.64431</c:v>
                </c:pt>
                <c:pt idx="116614">
                  <c:v>2.64433</c:v>
                </c:pt>
                <c:pt idx="116615">
                  <c:v>2.64435</c:v>
                </c:pt>
                <c:pt idx="116616">
                  <c:v>2.64438</c:v>
                </c:pt>
                <c:pt idx="116617">
                  <c:v>2.6444</c:v>
                </c:pt>
                <c:pt idx="116618">
                  <c:v>2.64442</c:v>
                </c:pt>
                <c:pt idx="116619">
                  <c:v>2.64444</c:v>
                </c:pt>
                <c:pt idx="116620">
                  <c:v>2.64447</c:v>
                </c:pt>
                <c:pt idx="116621">
                  <c:v>2.64449</c:v>
                </c:pt>
                <c:pt idx="116622">
                  <c:v>2.64451</c:v>
                </c:pt>
                <c:pt idx="116623">
                  <c:v>2.64453</c:v>
                </c:pt>
                <c:pt idx="116624">
                  <c:v>2.64456</c:v>
                </c:pt>
                <c:pt idx="116625">
                  <c:v>2.64458</c:v>
                </c:pt>
                <c:pt idx="116626">
                  <c:v>2.6446</c:v>
                </c:pt>
                <c:pt idx="116627">
                  <c:v>2.64463</c:v>
                </c:pt>
                <c:pt idx="116628">
                  <c:v>2.64465</c:v>
                </c:pt>
                <c:pt idx="116629">
                  <c:v>2.64467</c:v>
                </c:pt>
                <c:pt idx="116630">
                  <c:v>2.64469</c:v>
                </c:pt>
                <c:pt idx="116631">
                  <c:v>2.64472</c:v>
                </c:pt>
                <c:pt idx="116632">
                  <c:v>2.64474</c:v>
                </c:pt>
                <c:pt idx="116633">
                  <c:v>2.64476</c:v>
                </c:pt>
                <c:pt idx="116634">
                  <c:v>2.64479</c:v>
                </c:pt>
                <c:pt idx="116635">
                  <c:v>2.64481</c:v>
                </c:pt>
                <c:pt idx="116636">
                  <c:v>2.64483</c:v>
                </c:pt>
                <c:pt idx="116637">
                  <c:v>2.64485</c:v>
                </c:pt>
                <c:pt idx="116638">
                  <c:v>2.64487</c:v>
                </c:pt>
                <c:pt idx="116639">
                  <c:v>2.6449</c:v>
                </c:pt>
                <c:pt idx="116640">
                  <c:v>2.64492</c:v>
                </c:pt>
                <c:pt idx="116641">
                  <c:v>2.64494</c:v>
                </c:pt>
                <c:pt idx="116642">
                  <c:v>2.64497</c:v>
                </c:pt>
                <c:pt idx="116643">
                  <c:v>2.64499</c:v>
                </c:pt>
                <c:pt idx="116644">
                  <c:v>2.64501</c:v>
                </c:pt>
                <c:pt idx="116645">
                  <c:v>2.64503</c:v>
                </c:pt>
                <c:pt idx="116646">
                  <c:v>2.64506</c:v>
                </c:pt>
                <c:pt idx="116647">
                  <c:v>2.64508</c:v>
                </c:pt>
                <c:pt idx="116648">
                  <c:v>2.6451</c:v>
                </c:pt>
                <c:pt idx="116649">
                  <c:v>2.64513</c:v>
                </c:pt>
                <c:pt idx="116650">
                  <c:v>2.64515</c:v>
                </c:pt>
                <c:pt idx="116651">
                  <c:v>2.64517</c:v>
                </c:pt>
                <c:pt idx="116652">
                  <c:v>2.64519</c:v>
                </c:pt>
                <c:pt idx="116653">
                  <c:v>2.64521</c:v>
                </c:pt>
                <c:pt idx="116654">
                  <c:v>2.64524</c:v>
                </c:pt>
                <c:pt idx="116655">
                  <c:v>2.64526</c:v>
                </c:pt>
                <c:pt idx="116656">
                  <c:v>2.64528</c:v>
                </c:pt>
                <c:pt idx="116657">
                  <c:v>2.64531</c:v>
                </c:pt>
                <c:pt idx="116658">
                  <c:v>2.64533</c:v>
                </c:pt>
                <c:pt idx="116659">
                  <c:v>2.64535</c:v>
                </c:pt>
                <c:pt idx="116660">
                  <c:v>2.64537</c:v>
                </c:pt>
                <c:pt idx="116661">
                  <c:v>2.6454</c:v>
                </c:pt>
                <c:pt idx="116662">
                  <c:v>2.64542</c:v>
                </c:pt>
                <c:pt idx="116663">
                  <c:v>2.64544</c:v>
                </c:pt>
                <c:pt idx="116664">
                  <c:v>2.64547</c:v>
                </c:pt>
                <c:pt idx="116665">
                  <c:v>2.64549</c:v>
                </c:pt>
                <c:pt idx="116666">
                  <c:v>2.64551</c:v>
                </c:pt>
                <c:pt idx="116667">
                  <c:v>2.64553</c:v>
                </c:pt>
                <c:pt idx="116668">
                  <c:v>2.64556</c:v>
                </c:pt>
                <c:pt idx="116669">
                  <c:v>2.64558</c:v>
                </c:pt>
                <c:pt idx="116670">
                  <c:v>2.6456</c:v>
                </c:pt>
                <c:pt idx="116671">
                  <c:v>2.64562</c:v>
                </c:pt>
                <c:pt idx="116672">
                  <c:v>2.64565</c:v>
                </c:pt>
                <c:pt idx="116673">
                  <c:v>2.64567</c:v>
                </c:pt>
                <c:pt idx="116674">
                  <c:v>2.64569</c:v>
                </c:pt>
                <c:pt idx="116675">
                  <c:v>2.64571</c:v>
                </c:pt>
                <c:pt idx="116676">
                  <c:v>2.64574</c:v>
                </c:pt>
                <c:pt idx="116677">
                  <c:v>2.64576</c:v>
                </c:pt>
                <c:pt idx="116678">
                  <c:v>2.64578</c:v>
                </c:pt>
                <c:pt idx="116679">
                  <c:v>2.64581</c:v>
                </c:pt>
                <c:pt idx="116680">
                  <c:v>2.64583</c:v>
                </c:pt>
                <c:pt idx="116681">
                  <c:v>2.64585</c:v>
                </c:pt>
                <c:pt idx="116682">
                  <c:v>2.64587</c:v>
                </c:pt>
                <c:pt idx="116683">
                  <c:v>2.6459</c:v>
                </c:pt>
                <c:pt idx="116684">
                  <c:v>2.64592</c:v>
                </c:pt>
                <c:pt idx="116685">
                  <c:v>2.64594</c:v>
                </c:pt>
                <c:pt idx="116686">
                  <c:v>2.64596</c:v>
                </c:pt>
                <c:pt idx="116687">
                  <c:v>2.64599</c:v>
                </c:pt>
                <c:pt idx="116688">
                  <c:v>2.64601</c:v>
                </c:pt>
                <c:pt idx="116689">
                  <c:v>2.64603</c:v>
                </c:pt>
                <c:pt idx="116690">
                  <c:v>2.64605</c:v>
                </c:pt>
                <c:pt idx="116691">
                  <c:v>2.64608</c:v>
                </c:pt>
                <c:pt idx="116692">
                  <c:v>2.6461</c:v>
                </c:pt>
                <c:pt idx="116693">
                  <c:v>2.64612</c:v>
                </c:pt>
                <c:pt idx="116694">
                  <c:v>2.64615</c:v>
                </c:pt>
                <c:pt idx="116695">
                  <c:v>2.64617</c:v>
                </c:pt>
                <c:pt idx="116696">
                  <c:v>2.64619</c:v>
                </c:pt>
                <c:pt idx="116697">
                  <c:v>2.64621</c:v>
                </c:pt>
                <c:pt idx="116698">
                  <c:v>2.64624</c:v>
                </c:pt>
                <c:pt idx="116699">
                  <c:v>2.64626</c:v>
                </c:pt>
                <c:pt idx="116700">
                  <c:v>2.64628</c:v>
                </c:pt>
                <c:pt idx="116701">
                  <c:v>2.6463</c:v>
                </c:pt>
                <c:pt idx="116702">
                  <c:v>2.64633</c:v>
                </c:pt>
                <c:pt idx="116703">
                  <c:v>2.64635</c:v>
                </c:pt>
                <c:pt idx="116704">
                  <c:v>2.64637</c:v>
                </c:pt>
                <c:pt idx="116705">
                  <c:v>2.6464</c:v>
                </c:pt>
                <c:pt idx="116706">
                  <c:v>2.64642</c:v>
                </c:pt>
                <c:pt idx="116707">
                  <c:v>2.64644</c:v>
                </c:pt>
                <c:pt idx="116708">
                  <c:v>2.64646</c:v>
                </c:pt>
                <c:pt idx="116709">
                  <c:v>2.64649</c:v>
                </c:pt>
                <c:pt idx="116710">
                  <c:v>2.64651</c:v>
                </c:pt>
                <c:pt idx="116711">
                  <c:v>2.64653</c:v>
                </c:pt>
                <c:pt idx="116712">
                  <c:v>2.64655</c:v>
                </c:pt>
                <c:pt idx="116713">
                  <c:v>2.64658</c:v>
                </c:pt>
                <c:pt idx="116714">
                  <c:v>2.6466</c:v>
                </c:pt>
                <c:pt idx="116715">
                  <c:v>2.64662</c:v>
                </c:pt>
                <c:pt idx="116716">
                  <c:v>2.64664</c:v>
                </c:pt>
                <c:pt idx="116717">
                  <c:v>2.64667</c:v>
                </c:pt>
                <c:pt idx="116718">
                  <c:v>2.64669</c:v>
                </c:pt>
                <c:pt idx="116719">
                  <c:v>2.64671</c:v>
                </c:pt>
                <c:pt idx="116720">
                  <c:v>2.64674</c:v>
                </c:pt>
                <c:pt idx="116721">
                  <c:v>2.64676</c:v>
                </c:pt>
                <c:pt idx="116722">
                  <c:v>2.64678</c:v>
                </c:pt>
                <c:pt idx="116723">
                  <c:v>2.6468</c:v>
                </c:pt>
                <c:pt idx="116724">
                  <c:v>2.64683</c:v>
                </c:pt>
                <c:pt idx="116725">
                  <c:v>2.64685</c:v>
                </c:pt>
                <c:pt idx="116726">
                  <c:v>2.64687</c:v>
                </c:pt>
                <c:pt idx="116727">
                  <c:v>2.64689</c:v>
                </c:pt>
                <c:pt idx="116728">
                  <c:v>2.64692</c:v>
                </c:pt>
                <c:pt idx="116729">
                  <c:v>2.64694</c:v>
                </c:pt>
                <c:pt idx="116730">
                  <c:v>2.64696</c:v>
                </c:pt>
                <c:pt idx="116731">
                  <c:v>2.64698</c:v>
                </c:pt>
                <c:pt idx="116732">
                  <c:v>2.64701</c:v>
                </c:pt>
                <c:pt idx="116733">
                  <c:v>2.64703</c:v>
                </c:pt>
                <c:pt idx="116734">
                  <c:v>2.64705</c:v>
                </c:pt>
                <c:pt idx="116735">
                  <c:v>2.64708</c:v>
                </c:pt>
                <c:pt idx="116736">
                  <c:v>2.6471</c:v>
                </c:pt>
                <c:pt idx="116737">
                  <c:v>2.64712</c:v>
                </c:pt>
                <c:pt idx="116738">
                  <c:v>2.64714</c:v>
                </c:pt>
                <c:pt idx="116739">
                  <c:v>2.64717</c:v>
                </c:pt>
                <c:pt idx="116740">
                  <c:v>2.64719</c:v>
                </c:pt>
                <c:pt idx="116741">
                  <c:v>2.64721</c:v>
                </c:pt>
                <c:pt idx="116742">
                  <c:v>2.64723</c:v>
                </c:pt>
                <c:pt idx="116743">
                  <c:v>2.64726</c:v>
                </c:pt>
                <c:pt idx="116744">
                  <c:v>2.64728</c:v>
                </c:pt>
                <c:pt idx="116745">
                  <c:v>2.6473</c:v>
                </c:pt>
                <c:pt idx="116746">
                  <c:v>2.64732</c:v>
                </c:pt>
                <c:pt idx="116747">
                  <c:v>2.64735</c:v>
                </c:pt>
                <c:pt idx="116748">
                  <c:v>2.64737</c:v>
                </c:pt>
                <c:pt idx="116749">
                  <c:v>2.64739</c:v>
                </c:pt>
                <c:pt idx="116750">
                  <c:v>2.64742</c:v>
                </c:pt>
                <c:pt idx="116751">
                  <c:v>2.64744</c:v>
                </c:pt>
                <c:pt idx="116752">
                  <c:v>2.64746</c:v>
                </c:pt>
                <c:pt idx="116753">
                  <c:v>2.64748</c:v>
                </c:pt>
                <c:pt idx="116754">
                  <c:v>2.64751</c:v>
                </c:pt>
                <c:pt idx="116755">
                  <c:v>2.64753</c:v>
                </c:pt>
                <c:pt idx="116756">
                  <c:v>2.64755</c:v>
                </c:pt>
                <c:pt idx="116757">
                  <c:v>2.64757</c:v>
                </c:pt>
                <c:pt idx="116758">
                  <c:v>2.6476</c:v>
                </c:pt>
                <c:pt idx="116759">
                  <c:v>2.64762</c:v>
                </c:pt>
                <c:pt idx="116760">
                  <c:v>2.64764</c:v>
                </c:pt>
                <c:pt idx="116761">
                  <c:v>2.64766</c:v>
                </c:pt>
                <c:pt idx="116762">
                  <c:v>2.64769</c:v>
                </c:pt>
                <c:pt idx="116763">
                  <c:v>2.64771</c:v>
                </c:pt>
                <c:pt idx="116764">
                  <c:v>2.64773</c:v>
                </c:pt>
                <c:pt idx="116765">
                  <c:v>2.64776</c:v>
                </c:pt>
                <c:pt idx="116766">
                  <c:v>2.64778</c:v>
                </c:pt>
                <c:pt idx="116767">
                  <c:v>2.6478</c:v>
                </c:pt>
                <c:pt idx="116768">
                  <c:v>2.64782</c:v>
                </c:pt>
                <c:pt idx="116769">
                  <c:v>2.64785</c:v>
                </c:pt>
                <c:pt idx="116770">
                  <c:v>2.64787</c:v>
                </c:pt>
                <c:pt idx="116771">
                  <c:v>2.64789</c:v>
                </c:pt>
                <c:pt idx="116772">
                  <c:v>2.64791</c:v>
                </c:pt>
                <c:pt idx="116773">
                  <c:v>2.64794</c:v>
                </c:pt>
                <c:pt idx="116774">
                  <c:v>2.64796</c:v>
                </c:pt>
                <c:pt idx="116775">
                  <c:v>2.64798</c:v>
                </c:pt>
                <c:pt idx="116776">
                  <c:v>2.648</c:v>
                </c:pt>
                <c:pt idx="116777">
                  <c:v>2.64803</c:v>
                </c:pt>
                <c:pt idx="116778">
                  <c:v>2.64805</c:v>
                </c:pt>
                <c:pt idx="116779">
                  <c:v>2.64807</c:v>
                </c:pt>
                <c:pt idx="116780">
                  <c:v>2.6481</c:v>
                </c:pt>
                <c:pt idx="116781">
                  <c:v>2.64812</c:v>
                </c:pt>
                <c:pt idx="116782">
                  <c:v>2.64814</c:v>
                </c:pt>
                <c:pt idx="116783">
                  <c:v>2.64816</c:v>
                </c:pt>
                <c:pt idx="116784">
                  <c:v>2.64819</c:v>
                </c:pt>
                <c:pt idx="116785">
                  <c:v>2.64821</c:v>
                </c:pt>
                <c:pt idx="116786">
                  <c:v>2.64823</c:v>
                </c:pt>
                <c:pt idx="116787">
                  <c:v>2.64825</c:v>
                </c:pt>
                <c:pt idx="116788">
                  <c:v>2.64828</c:v>
                </c:pt>
                <c:pt idx="116789">
                  <c:v>2.6483</c:v>
                </c:pt>
                <c:pt idx="116790">
                  <c:v>2.64832</c:v>
                </c:pt>
                <c:pt idx="116791">
                  <c:v>2.64834</c:v>
                </c:pt>
                <c:pt idx="116792">
                  <c:v>2.64837</c:v>
                </c:pt>
                <c:pt idx="116793">
                  <c:v>2.64839</c:v>
                </c:pt>
                <c:pt idx="116794">
                  <c:v>2.64841</c:v>
                </c:pt>
                <c:pt idx="116795">
                  <c:v>2.64844</c:v>
                </c:pt>
                <c:pt idx="116796">
                  <c:v>2.64846</c:v>
                </c:pt>
                <c:pt idx="116797">
                  <c:v>2.64848</c:v>
                </c:pt>
                <c:pt idx="116798">
                  <c:v>2.6485</c:v>
                </c:pt>
                <c:pt idx="116799">
                  <c:v>2.64853</c:v>
                </c:pt>
                <c:pt idx="116800">
                  <c:v>2.64855</c:v>
                </c:pt>
                <c:pt idx="116801">
                  <c:v>2.64857</c:v>
                </c:pt>
                <c:pt idx="116802">
                  <c:v>2.64859</c:v>
                </c:pt>
                <c:pt idx="116803">
                  <c:v>2.64862</c:v>
                </c:pt>
                <c:pt idx="116804">
                  <c:v>2.64864</c:v>
                </c:pt>
                <c:pt idx="116805">
                  <c:v>2.64866</c:v>
                </c:pt>
                <c:pt idx="116806">
                  <c:v>2.64868</c:v>
                </c:pt>
                <c:pt idx="116807">
                  <c:v>2.64871</c:v>
                </c:pt>
                <c:pt idx="116808">
                  <c:v>2.64873</c:v>
                </c:pt>
                <c:pt idx="116809">
                  <c:v>2.64875</c:v>
                </c:pt>
                <c:pt idx="116810">
                  <c:v>2.64878</c:v>
                </c:pt>
                <c:pt idx="116811">
                  <c:v>2.6488</c:v>
                </c:pt>
                <c:pt idx="116812">
                  <c:v>2.64882</c:v>
                </c:pt>
                <c:pt idx="116813">
                  <c:v>2.64884</c:v>
                </c:pt>
                <c:pt idx="116814">
                  <c:v>2.64887</c:v>
                </c:pt>
                <c:pt idx="116815">
                  <c:v>2.64889</c:v>
                </c:pt>
                <c:pt idx="116816">
                  <c:v>2.64891</c:v>
                </c:pt>
                <c:pt idx="116817">
                  <c:v>2.64893</c:v>
                </c:pt>
                <c:pt idx="116818">
                  <c:v>2.64896</c:v>
                </c:pt>
                <c:pt idx="116819">
                  <c:v>2.64898</c:v>
                </c:pt>
                <c:pt idx="116820">
                  <c:v>2.649</c:v>
                </c:pt>
                <c:pt idx="116821">
                  <c:v>2.64902</c:v>
                </c:pt>
                <c:pt idx="116822">
                  <c:v>2.64905</c:v>
                </c:pt>
                <c:pt idx="116823">
                  <c:v>2.64907</c:v>
                </c:pt>
                <c:pt idx="116824">
                  <c:v>2.64909</c:v>
                </c:pt>
                <c:pt idx="116825">
                  <c:v>2.64912</c:v>
                </c:pt>
                <c:pt idx="116826">
                  <c:v>2.64914</c:v>
                </c:pt>
                <c:pt idx="116827">
                  <c:v>2.64916</c:v>
                </c:pt>
                <c:pt idx="116828">
                  <c:v>2.64918</c:v>
                </c:pt>
                <c:pt idx="116829">
                  <c:v>2.64921</c:v>
                </c:pt>
                <c:pt idx="116830">
                  <c:v>2.64923</c:v>
                </c:pt>
                <c:pt idx="116831">
                  <c:v>2.64925</c:v>
                </c:pt>
                <c:pt idx="116832">
                  <c:v>2.64927</c:v>
                </c:pt>
                <c:pt idx="116833">
                  <c:v>2.6493</c:v>
                </c:pt>
                <c:pt idx="116834">
                  <c:v>2.64932</c:v>
                </c:pt>
                <c:pt idx="116835">
                  <c:v>2.64934</c:v>
                </c:pt>
                <c:pt idx="116836">
                  <c:v>2.64936</c:v>
                </c:pt>
                <c:pt idx="116837">
                  <c:v>2.64939</c:v>
                </c:pt>
                <c:pt idx="116838">
                  <c:v>2.64941</c:v>
                </c:pt>
                <c:pt idx="116839">
                  <c:v>2.64943</c:v>
                </c:pt>
                <c:pt idx="116840">
                  <c:v>2.64946</c:v>
                </c:pt>
                <c:pt idx="116841">
                  <c:v>2.64948</c:v>
                </c:pt>
                <c:pt idx="116842">
                  <c:v>2.6495</c:v>
                </c:pt>
                <c:pt idx="116843">
                  <c:v>2.64952</c:v>
                </c:pt>
                <c:pt idx="116844">
                  <c:v>2.64955</c:v>
                </c:pt>
                <c:pt idx="116845">
                  <c:v>2.64957</c:v>
                </c:pt>
                <c:pt idx="116846">
                  <c:v>2.64959</c:v>
                </c:pt>
                <c:pt idx="116847">
                  <c:v>2.64961</c:v>
                </c:pt>
                <c:pt idx="116848">
                  <c:v>2.64964</c:v>
                </c:pt>
                <c:pt idx="116849">
                  <c:v>2.64966</c:v>
                </c:pt>
                <c:pt idx="116850">
                  <c:v>2.64968</c:v>
                </c:pt>
                <c:pt idx="116851">
                  <c:v>2.6497</c:v>
                </c:pt>
                <c:pt idx="116852">
                  <c:v>2.64973</c:v>
                </c:pt>
                <c:pt idx="116853">
                  <c:v>2.64975</c:v>
                </c:pt>
                <c:pt idx="116854">
                  <c:v>2.64977</c:v>
                </c:pt>
                <c:pt idx="116855">
                  <c:v>2.6498</c:v>
                </c:pt>
                <c:pt idx="116856">
                  <c:v>2.64982</c:v>
                </c:pt>
                <c:pt idx="116857">
                  <c:v>2.64984</c:v>
                </c:pt>
                <c:pt idx="116858">
                  <c:v>2.64986</c:v>
                </c:pt>
                <c:pt idx="116859">
                  <c:v>2.64989</c:v>
                </c:pt>
                <c:pt idx="116860">
                  <c:v>2.64991</c:v>
                </c:pt>
                <c:pt idx="116861">
                  <c:v>2.64993</c:v>
                </c:pt>
                <c:pt idx="116862">
                  <c:v>2.64995</c:v>
                </c:pt>
                <c:pt idx="116863">
                  <c:v>2.64998</c:v>
                </c:pt>
                <c:pt idx="116864">
                  <c:v>2.65</c:v>
                </c:pt>
                <c:pt idx="116865">
                  <c:v>2.65002</c:v>
                </c:pt>
                <c:pt idx="116866">
                  <c:v>2.65004</c:v>
                </c:pt>
                <c:pt idx="116867">
                  <c:v>2.65007</c:v>
                </c:pt>
                <c:pt idx="116868">
                  <c:v>2.65009</c:v>
                </c:pt>
                <c:pt idx="116869">
                  <c:v>2.65011</c:v>
                </c:pt>
                <c:pt idx="116870">
                  <c:v>2.65014</c:v>
                </c:pt>
                <c:pt idx="116871">
                  <c:v>2.65016</c:v>
                </c:pt>
                <c:pt idx="116872">
                  <c:v>2.65018</c:v>
                </c:pt>
                <c:pt idx="116873">
                  <c:v>2.6502</c:v>
                </c:pt>
                <c:pt idx="116874">
                  <c:v>2.65023</c:v>
                </c:pt>
                <c:pt idx="116875">
                  <c:v>2.65025</c:v>
                </c:pt>
                <c:pt idx="116876">
                  <c:v>2.65027</c:v>
                </c:pt>
                <c:pt idx="116877">
                  <c:v>2.65029</c:v>
                </c:pt>
                <c:pt idx="116878">
                  <c:v>2.65032</c:v>
                </c:pt>
                <c:pt idx="116879">
                  <c:v>2.65034</c:v>
                </c:pt>
                <c:pt idx="116880">
                  <c:v>2.65036</c:v>
                </c:pt>
                <c:pt idx="116881">
                  <c:v>2.65038</c:v>
                </c:pt>
                <c:pt idx="116882">
                  <c:v>2.65041</c:v>
                </c:pt>
                <c:pt idx="116883">
                  <c:v>2.65043</c:v>
                </c:pt>
                <c:pt idx="116884">
                  <c:v>2.65045</c:v>
                </c:pt>
                <c:pt idx="116885">
                  <c:v>2.65048</c:v>
                </c:pt>
                <c:pt idx="116886">
                  <c:v>2.6505</c:v>
                </c:pt>
                <c:pt idx="116887">
                  <c:v>2.65052</c:v>
                </c:pt>
                <c:pt idx="116888">
                  <c:v>2.65054</c:v>
                </c:pt>
                <c:pt idx="116889">
                  <c:v>2.65057</c:v>
                </c:pt>
                <c:pt idx="116890">
                  <c:v>2.65059</c:v>
                </c:pt>
                <c:pt idx="116891">
                  <c:v>2.65061</c:v>
                </c:pt>
                <c:pt idx="116892">
                  <c:v>2.65063</c:v>
                </c:pt>
                <c:pt idx="116893">
                  <c:v>2.65066</c:v>
                </c:pt>
                <c:pt idx="116894">
                  <c:v>2.65068</c:v>
                </c:pt>
                <c:pt idx="116895">
                  <c:v>2.6507</c:v>
                </c:pt>
                <c:pt idx="116896">
                  <c:v>2.65073</c:v>
                </c:pt>
                <c:pt idx="116897">
                  <c:v>2.65075</c:v>
                </c:pt>
                <c:pt idx="116898">
                  <c:v>2.65077</c:v>
                </c:pt>
                <c:pt idx="116899">
                  <c:v>2.65079</c:v>
                </c:pt>
                <c:pt idx="116900">
                  <c:v>2.65082</c:v>
                </c:pt>
                <c:pt idx="116901">
                  <c:v>2.65084</c:v>
                </c:pt>
                <c:pt idx="116902">
                  <c:v>2.65086</c:v>
                </c:pt>
                <c:pt idx="116903">
                  <c:v>2.65088</c:v>
                </c:pt>
                <c:pt idx="116904">
                  <c:v>2.65091</c:v>
                </c:pt>
                <c:pt idx="116905">
                  <c:v>2.65093</c:v>
                </c:pt>
                <c:pt idx="116906">
                  <c:v>2.65095</c:v>
                </c:pt>
                <c:pt idx="116907">
                  <c:v>2.65097</c:v>
                </c:pt>
                <c:pt idx="116908">
                  <c:v>2.651</c:v>
                </c:pt>
                <c:pt idx="116909">
                  <c:v>2.65102</c:v>
                </c:pt>
                <c:pt idx="116910">
                  <c:v>2.65104</c:v>
                </c:pt>
                <c:pt idx="116911">
                  <c:v>2.65107</c:v>
                </c:pt>
                <c:pt idx="116912">
                  <c:v>2.65109</c:v>
                </c:pt>
                <c:pt idx="116913">
                  <c:v>2.65111</c:v>
                </c:pt>
                <c:pt idx="116914">
                  <c:v>2.65113</c:v>
                </c:pt>
                <c:pt idx="116915">
                  <c:v>2.65116</c:v>
                </c:pt>
                <c:pt idx="116916">
                  <c:v>2.65118</c:v>
                </c:pt>
                <c:pt idx="116917">
                  <c:v>2.6512</c:v>
                </c:pt>
                <c:pt idx="116918">
                  <c:v>2.65122</c:v>
                </c:pt>
                <c:pt idx="116919">
                  <c:v>2.65125</c:v>
                </c:pt>
                <c:pt idx="116920">
                  <c:v>2.65127</c:v>
                </c:pt>
                <c:pt idx="116921">
                  <c:v>2.65129</c:v>
                </c:pt>
                <c:pt idx="116922">
                  <c:v>2.65131</c:v>
                </c:pt>
                <c:pt idx="116923">
                  <c:v>2.65134</c:v>
                </c:pt>
                <c:pt idx="116924">
                  <c:v>2.65136</c:v>
                </c:pt>
                <c:pt idx="116925">
                  <c:v>2.65138</c:v>
                </c:pt>
                <c:pt idx="116926">
                  <c:v>2.65141</c:v>
                </c:pt>
                <c:pt idx="116927">
                  <c:v>2.65143</c:v>
                </c:pt>
                <c:pt idx="116928">
                  <c:v>2.65145</c:v>
                </c:pt>
                <c:pt idx="116929">
                  <c:v>2.65147</c:v>
                </c:pt>
                <c:pt idx="116930">
                  <c:v>2.6515</c:v>
                </c:pt>
                <c:pt idx="116931">
                  <c:v>2.65152</c:v>
                </c:pt>
                <c:pt idx="116932">
                  <c:v>2.65154</c:v>
                </c:pt>
                <c:pt idx="116933">
                  <c:v>2.65157</c:v>
                </c:pt>
                <c:pt idx="116934">
                  <c:v>2.65159</c:v>
                </c:pt>
                <c:pt idx="116935">
                  <c:v>2.65161</c:v>
                </c:pt>
                <c:pt idx="116936">
                  <c:v>2.65163</c:v>
                </c:pt>
                <c:pt idx="116937">
                  <c:v>2.65165</c:v>
                </c:pt>
                <c:pt idx="116938">
                  <c:v>2.65168</c:v>
                </c:pt>
                <c:pt idx="116939">
                  <c:v>2.6517</c:v>
                </c:pt>
                <c:pt idx="116940">
                  <c:v>2.65172</c:v>
                </c:pt>
                <c:pt idx="116941">
                  <c:v>2.65175</c:v>
                </c:pt>
                <c:pt idx="116942">
                  <c:v>2.65177</c:v>
                </c:pt>
                <c:pt idx="116943">
                  <c:v>2.65179</c:v>
                </c:pt>
                <c:pt idx="116944">
                  <c:v>2.65181</c:v>
                </c:pt>
                <c:pt idx="116945">
                  <c:v>2.65184</c:v>
                </c:pt>
                <c:pt idx="116946">
                  <c:v>2.65186</c:v>
                </c:pt>
                <c:pt idx="116947">
                  <c:v>2.65188</c:v>
                </c:pt>
                <c:pt idx="116948">
                  <c:v>2.65191</c:v>
                </c:pt>
                <c:pt idx="116949">
                  <c:v>2.65193</c:v>
                </c:pt>
                <c:pt idx="116950">
                  <c:v>2.65195</c:v>
                </c:pt>
                <c:pt idx="116951">
                  <c:v>2.65197</c:v>
                </c:pt>
                <c:pt idx="116952">
                  <c:v>2.65199</c:v>
                </c:pt>
                <c:pt idx="116953">
                  <c:v>2.65202</c:v>
                </c:pt>
                <c:pt idx="116954">
                  <c:v>2.65204</c:v>
                </c:pt>
                <c:pt idx="116955">
                  <c:v>2.65206</c:v>
                </c:pt>
                <c:pt idx="116956">
                  <c:v>2.65209</c:v>
                </c:pt>
                <c:pt idx="116957">
                  <c:v>2.65211</c:v>
                </c:pt>
                <c:pt idx="116958">
                  <c:v>2.65213</c:v>
                </c:pt>
                <c:pt idx="116959">
                  <c:v>2.65215</c:v>
                </c:pt>
                <c:pt idx="116960">
                  <c:v>2.65218</c:v>
                </c:pt>
                <c:pt idx="116961">
                  <c:v>2.6522</c:v>
                </c:pt>
                <c:pt idx="116962">
                  <c:v>2.65222</c:v>
                </c:pt>
                <c:pt idx="116963">
                  <c:v>2.65225</c:v>
                </c:pt>
                <c:pt idx="116964">
                  <c:v>2.65227</c:v>
                </c:pt>
                <c:pt idx="116965">
                  <c:v>2.65229</c:v>
                </c:pt>
                <c:pt idx="116966">
                  <c:v>2.65231</c:v>
                </c:pt>
                <c:pt idx="116967">
                  <c:v>2.65234</c:v>
                </c:pt>
                <c:pt idx="116968">
                  <c:v>2.65236</c:v>
                </c:pt>
                <c:pt idx="116969">
                  <c:v>2.65238</c:v>
                </c:pt>
                <c:pt idx="116970">
                  <c:v>2.6524</c:v>
                </c:pt>
                <c:pt idx="116971">
                  <c:v>2.65243</c:v>
                </c:pt>
                <c:pt idx="116972">
                  <c:v>2.65245</c:v>
                </c:pt>
                <c:pt idx="116973">
                  <c:v>2.65247</c:v>
                </c:pt>
                <c:pt idx="116974">
                  <c:v>2.65249</c:v>
                </c:pt>
                <c:pt idx="116975">
                  <c:v>2.65252</c:v>
                </c:pt>
                <c:pt idx="116976">
                  <c:v>2.65254</c:v>
                </c:pt>
                <c:pt idx="116977">
                  <c:v>2.65256</c:v>
                </c:pt>
                <c:pt idx="116978">
                  <c:v>2.65259</c:v>
                </c:pt>
                <c:pt idx="116979">
                  <c:v>2.65261</c:v>
                </c:pt>
                <c:pt idx="116980">
                  <c:v>2.65263</c:v>
                </c:pt>
                <c:pt idx="116981">
                  <c:v>2.65265</c:v>
                </c:pt>
                <c:pt idx="116982">
                  <c:v>2.65268</c:v>
                </c:pt>
                <c:pt idx="116983">
                  <c:v>2.6527</c:v>
                </c:pt>
                <c:pt idx="116984">
                  <c:v>2.65272</c:v>
                </c:pt>
                <c:pt idx="116985">
                  <c:v>2.65274</c:v>
                </c:pt>
                <c:pt idx="116986">
                  <c:v>2.65277</c:v>
                </c:pt>
                <c:pt idx="116987">
                  <c:v>2.65279</c:v>
                </c:pt>
                <c:pt idx="116988">
                  <c:v>2.65281</c:v>
                </c:pt>
                <c:pt idx="116989">
                  <c:v>2.65283</c:v>
                </c:pt>
                <c:pt idx="116990">
                  <c:v>2.65286</c:v>
                </c:pt>
                <c:pt idx="116991">
                  <c:v>2.65288</c:v>
                </c:pt>
                <c:pt idx="116992">
                  <c:v>2.6529</c:v>
                </c:pt>
                <c:pt idx="116993">
                  <c:v>2.65293</c:v>
                </c:pt>
                <c:pt idx="116994">
                  <c:v>2.65295</c:v>
                </c:pt>
                <c:pt idx="116995">
                  <c:v>2.65297</c:v>
                </c:pt>
                <c:pt idx="116996">
                  <c:v>2.65299</c:v>
                </c:pt>
                <c:pt idx="116997">
                  <c:v>2.65302</c:v>
                </c:pt>
                <c:pt idx="116998">
                  <c:v>2.65304</c:v>
                </c:pt>
                <c:pt idx="116999">
                  <c:v>2.65306</c:v>
                </c:pt>
                <c:pt idx="117000">
                  <c:v>2.65308</c:v>
                </c:pt>
                <c:pt idx="117001">
                  <c:v>2.65311</c:v>
                </c:pt>
                <c:pt idx="117002">
                  <c:v>2.65313</c:v>
                </c:pt>
                <c:pt idx="117003">
                  <c:v>2.65315</c:v>
                </c:pt>
                <c:pt idx="117004">
                  <c:v>2.65318</c:v>
                </c:pt>
                <c:pt idx="117005">
                  <c:v>2.6532</c:v>
                </c:pt>
                <c:pt idx="117006">
                  <c:v>2.65322</c:v>
                </c:pt>
                <c:pt idx="117007">
                  <c:v>2.65324</c:v>
                </c:pt>
                <c:pt idx="117008">
                  <c:v>2.65327</c:v>
                </c:pt>
                <c:pt idx="117009">
                  <c:v>2.65329</c:v>
                </c:pt>
                <c:pt idx="117010">
                  <c:v>2.65331</c:v>
                </c:pt>
                <c:pt idx="117011">
                  <c:v>2.65333</c:v>
                </c:pt>
                <c:pt idx="117012">
                  <c:v>2.65336</c:v>
                </c:pt>
                <c:pt idx="117013">
                  <c:v>2.65338</c:v>
                </c:pt>
                <c:pt idx="117014">
                  <c:v>2.6534</c:v>
                </c:pt>
                <c:pt idx="117015">
                  <c:v>2.65342</c:v>
                </c:pt>
                <c:pt idx="117016">
                  <c:v>2.65345</c:v>
                </c:pt>
                <c:pt idx="117017">
                  <c:v>2.65347</c:v>
                </c:pt>
                <c:pt idx="117018">
                  <c:v>2.65349</c:v>
                </c:pt>
                <c:pt idx="117019">
                  <c:v>2.65352</c:v>
                </c:pt>
                <c:pt idx="117020">
                  <c:v>2.65354</c:v>
                </c:pt>
                <c:pt idx="117021">
                  <c:v>2.65356</c:v>
                </c:pt>
                <c:pt idx="117022">
                  <c:v>2.65358</c:v>
                </c:pt>
                <c:pt idx="117023">
                  <c:v>2.65361</c:v>
                </c:pt>
                <c:pt idx="117024">
                  <c:v>2.65363</c:v>
                </c:pt>
                <c:pt idx="117025">
                  <c:v>2.65365</c:v>
                </c:pt>
                <c:pt idx="117026">
                  <c:v>2.65367</c:v>
                </c:pt>
                <c:pt idx="117027">
                  <c:v>2.6537</c:v>
                </c:pt>
                <c:pt idx="117028">
                  <c:v>2.65372</c:v>
                </c:pt>
                <c:pt idx="117029">
                  <c:v>2.65374</c:v>
                </c:pt>
                <c:pt idx="117030">
                  <c:v>2.65376</c:v>
                </c:pt>
                <c:pt idx="117031">
                  <c:v>2.65379</c:v>
                </c:pt>
                <c:pt idx="117032">
                  <c:v>2.65381</c:v>
                </c:pt>
                <c:pt idx="117033">
                  <c:v>2.65383</c:v>
                </c:pt>
                <c:pt idx="117034">
                  <c:v>2.65386</c:v>
                </c:pt>
                <c:pt idx="117035">
                  <c:v>2.65388</c:v>
                </c:pt>
                <c:pt idx="117036">
                  <c:v>2.6539</c:v>
                </c:pt>
                <c:pt idx="117037">
                  <c:v>2.65392</c:v>
                </c:pt>
                <c:pt idx="117038">
                  <c:v>2.65395</c:v>
                </c:pt>
                <c:pt idx="117039">
                  <c:v>2.65397</c:v>
                </c:pt>
                <c:pt idx="117040">
                  <c:v>2.65399</c:v>
                </c:pt>
                <c:pt idx="117041">
                  <c:v>2.65401</c:v>
                </c:pt>
                <c:pt idx="117042">
                  <c:v>2.65404</c:v>
                </c:pt>
                <c:pt idx="117043">
                  <c:v>2.65406</c:v>
                </c:pt>
                <c:pt idx="117044">
                  <c:v>2.65408</c:v>
                </c:pt>
                <c:pt idx="117045">
                  <c:v>2.6541</c:v>
                </c:pt>
                <c:pt idx="117046">
                  <c:v>2.65413</c:v>
                </c:pt>
                <c:pt idx="117047">
                  <c:v>2.65415</c:v>
                </c:pt>
                <c:pt idx="117048">
                  <c:v>2.65417</c:v>
                </c:pt>
                <c:pt idx="117049">
                  <c:v>2.6542</c:v>
                </c:pt>
                <c:pt idx="117050">
                  <c:v>2.65422</c:v>
                </c:pt>
                <c:pt idx="117051">
                  <c:v>2.65424</c:v>
                </c:pt>
                <c:pt idx="117052">
                  <c:v>2.65426</c:v>
                </c:pt>
                <c:pt idx="117053">
                  <c:v>2.65429</c:v>
                </c:pt>
                <c:pt idx="117054">
                  <c:v>2.65431</c:v>
                </c:pt>
                <c:pt idx="117055">
                  <c:v>2.65433</c:v>
                </c:pt>
                <c:pt idx="117056">
                  <c:v>2.65435</c:v>
                </c:pt>
                <c:pt idx="117057">
                  <c:v>2.65438</c:v>
                </c:pt>
                <c:pt idx="117058">
                  <c:v>2.6544</c:v>
                </c:pt>
                <c:pt idx="117059">
                  <c:v>2.65442</c:v>
                </c:pt>
                <c:pt idx="117060">
                  <c:v>2.65444</c:v>
                </c:pt>
                <c:pt idx="117061">
                  <c:v>2.65447</c:v>
                </c:pt>
                <c:pt idx="117062">
                  <c:v>2.65449</c:v>
                </c:pt>
                <c:pt idx="117063">
                  <c:v>2.65451</c:v>
                </c:pt>
                <c:pt idx="117064">
                  <c:v>2.65454</c:v>
                </c:pt>
                <c:pt idx="117065">
                  <c:v>2.65456</c:v>
                </c:pt>
                <c:pt idx="117066">
                  <c:v>2.65458</c:v>
                </c:pt>
                <c:pt idx="117067">
                  <c:v>2.6546</c:v>
                </c:pt>
                <c:pt idx="117068">
                  <c:v>2.65463</c:v>
                </c:pt>
                <c:pt idx="117069">
                  <c:v>2.65465</c:v>
                </c:pt>
                <c:pt idx="117070">
                  <c:v>2.65467</c:v>
                </c:pt>
                <c:pt idx="117071">
                  <c:v>2.65469</c:v>
                </c:pt>
                <c:pt idx="117072">
                  <c:v>2.65472</c:v>
                </c:pt>
                <c:pt idx="117073">
                  <c:v>2.65474</c:v>
                </c:pt>
                <c:pt idx="117074">
                  <c:v>2.65476</c:v>
                </c:pt>
                <c:pt idx="117075">
                  <c:v>2.65478</c:v>
                </c:pt>
                <c:pt idx="117076">
                  <c:v>2.65481</c:v>
                </c:pt>
                <c:pt idx="117077">
                  <c:v>2.65483</c:v>
                </c:pt>
                <c:pt idx="117078">
                  <c:v>2.65485</c:v>
                </c:pt>
                <c:pt idx="117079">
                  <c:v>2.65488</c:v>
                </c:pt>
                <c:pt idx="117080">
                  <c:v>2.6549</c:v>
                </c:pt>
                <c:pt idx="117081">
                  <c:v>2.65492</c:v>
                </c:pt>
                <c:pt idx="117082">
                  <c:v>2.65494</c:v>
                </c:pt>
                <c:pt idx="117083">
                  <c:v>2.65497</c:v>
                </c:pt>
                <c:pt idx="117084">
                  <c:v>2.65499</c:v>
                </c:pt>
                <c:pt idx="117085">
                  <c:v>2.65501</c:v>
                </c:pt>
                <c:pt idx="117086">
                  <c:v>2.65503</c:v>
                </c:pt>
                <c:pt idx="117087">
                  <c:v>2.65506</c:v>
                </c:pt>
                <c:pt idx="117088">
                  <c:v>2.65508</c:v>
                </c:pt>
                <c:pt idx="117089">
                  <c:v>2.6551</c:v>
                </c:pt>
                <c:pt idx="117090">
                  <c:v>2.65512</c:v>
                </c:pt>
                <c:pt idx="117091">
                  <c:v>2.65515</c:v>
                </c:pt>
                <c:pt idx="117092">
                  <c:v>2.65517</c:v>
                </c:pt>
                <c:pt idx="117093">
                  <c:v>2.65519</c:v>
                </c:pt>
                <c:pt idx="117094">
                  <c:v>2.65522</c:v>
                </c:pt>
                <c:pt idx="117095">
                  <c:v>2.65524</c:v>
                </c:pt>
                <c:pt idx="117096">
                  <c:v>2.65526</c:v>
                </c:pt>
                <c:pt idx="117097">
                  <c:v>2.65528</c:v>
                </c:pt>
                <c:pt idx="117098">
                  <c:v>2.65531</c:v>
                </c:pt>
                <c:pt idx="117099">
                  <c:v>2.65533</c:v>
                </c:pt>
                <c:pt idx="117100">
                  <c:v>2.65535</c:v>
                </c:pt>
                <c:pt idx="117101">
                  <c:v>2.65537</c:v>
                </c:pt>
                <c:pt idx="117102">
                  <c:v>2.6554</c:v>
                </c:pt>
                <c:pt idx="117103">
                  <c:v>2.65542</c:v>
                </c:pt>
                <c:pt idx="117104">
                  <c:v>2.65544</c:v>
                </c:pt>
                <c:pt idx="117105">
                  <c:v>2.65546</c:v>
                </c:pt>
                <c:pt idx="117106">
                  <c:v>2.65549</c:v>
                </c:pt>
                <c:pt idx="117107">
                  <c:v>2.65551</c:v>
                </c:pt>
                <c:pt idx="117108">
                  <c:v>2.65553</c:v>
                </c:pt>
                <c:pt idx="117109">
                  <c:v>2.65556</c:v>
                </c:pt>
                <c:pt idx="117110">
                  <c:v>2.65558</c:v>
                </c:pt>
                <c:pt idx="117111">
                  <c:v>2.6556</c:v>
                </c:pt>
                <c:pt idx="117112">
                  <c:v>2.65562</c:v>
                </c:pt>
                <c:pt idx="117113">
                  <c:v>2.65565</c:v>
                </c:pt>
                <c:pt idx="117114">
                  <c:v>2.65567</c:v>
                </c:pt>
                <c:pt idx="117115">
                  <c:v>2.65569</c:v>
                </c:pt>
                <c:pt idx="117116">
                  <c:v>2.65571</c:v>
                </c:pt>
                <c:pt idx="117117">
                  <c:v>2.65574</c:v>
                </c:pt>
                <c:pt idx="117118">
                  <c:v>2.65576</c:v>
                </c:pt>
                <c:pt idx="117119">
                  <c:v>2.65578</c:v>
                </c:pt>
                <c:pt idx="117120">
                  <c:v>2.6558</c:v>
                </c:pt>
                <c:pt idx="117121">
                  <c:v>2.65583</c:v>
                </c:pt>
                <c:pt idx="117122">
                  <c:v>2.65585</c:v>
                </c:pt>
                <c:pt idx="117123">
                  <c:v>2.65587</c:v>
                </c:pt>
                <c:pt idx="117124">
                  <c:v>2.6559</c:v>
                </c:pt>
                <c:pt idx="117125">
                  <c:v>2.65592</c:v>
                </c:pt>
                <c:pt idx="117126">
                  <c:v>2.65594</c:v>
                </c:pt>
                <c:pt idx="117127">
                  <c:v>2.65596</c:v>
                </c:pt>
                <c:pt idx="117128">
                  <c:v>2.65599</c:v>
                </c:pt>
                <c:pt idx="117129">
                  <c:v>2.65601</c:v>
                </c:pt>
                <c:pt idx="117130">
                  <c:v>2.65603</c:v>
                </c:pt>
                <c:pt idx="117131">
                  <c:v>2.65605</c:v>
                </c:pt>
                <c:pt idx="117132">
                  <c:v>2.65608</c:v>
                </c:pt>
                <c:pt idx="117133">
                  <c:v>2.6561</c:v>
                </c:pt>
                <c:pt idx="117134">
                  <c:v>2.65612</c:v>
                </c:pt>
                <c:pt idx="117135">
                  <c:v>2.65614</c:v>
                </c:pt>
                <c:pt idx="117136">
                  <c:v>2.65617</c:v>
                </c:pt>
                <c:pt idx="117137">
                  <c:v>2.65619</c:v>
                </c:pt>
                <c:pt idx="117138">
                  <c:v>2.65621</c:v>
                </c:pt>
                <c:pt idx="117139">
                  <c:v>2.65624</c:v>
                </c:pt>
                <c:pt idx="117140">
                  <c:v>2.65626</c:v>
                </c:pt>
                <c:pt idx="117141">
                  <c:v>2.65628</c:v>
                </c:pt>
                <c:pt idx="117142">
                  <c:v>2.6563</c:v>
                </c:pt>
                <c:pt idx="117143">
                  <c:v>2.65633</c:v>
                </c:pt>
                <c:pt idx="117144">
                  <c:v>2.65635</c:v>
                </c:pt>
                <c:pt idx="117145">
                  <c:v>2.65637</c:v>
                </c:pt>
                <c:pt idx="117146">
                  <c:v>2.65639</c:v>
                </c:pt>
                <c:pt idx="117147">
                  <c:v>2.65642</c:v>
                </c:pt>
                <c:pt idx="117148">
                  <c:v>2.65644</c:v>
                </c:pt>
                <c:pt idx="117149">
                  <c:v>2.65646</c:v>
                </c:pt>
                <c:pt idx="117150">
                  <c:v>2.65648</c:v>
                </c:pt>
                <c:pt idx="117151">
                  <c:v>2.65651</c:v>
                </c:pt>
                <c:pt idx="117152">
                  <c:v>2.65653</c:v>
                </c:pt>
                <c:pt idx="117153">
                  <c:v>2.65655</c:v>
                </c:pt>
                <c:pt idx="117154">
                  <c:v>2.65658</c:v>
                </c:pt>
                <c:pt idx="117155">
                  <c:v>2.6566</c:v>
                </c:pt>
                <c:pt idx="117156">
                  <c:v>2.65662</c:v>
                </c:pt>
                <c:pt idx="117157">
                  <c:v>2.65664</c:v>
                </c:pt>
                <c:pt idx="117158">
                  <c:v>2.65667</c:v>
                </c:pt>
                <c:pt idx="117159">
                  <c:v>2.65669</c:v>
                </c:pt>
                <c:pt idx="117160">
                  <c:v>2.65671</c:v>
                </c:pt>
                <c:pt idx="117161">
                  <c:v>2.65673</c:v>
                </c:pt>
                <c:pt idx="117162">
                  <c:v>2.65676</c:v>
                </c:pt>
                <c:pt idx="117163">
                  <c:v>2.65678</c:v>
                </c:pt>
                <c:pt idx="117164">
                  <c:v>2.6568</c:v>
                </c:pt>
                <c:pt idx="117165">
                  <c:v>2.65682</c:v>
                </c:pt>
                <c:pt idx="117166">
                  <c:v>2.65685</c:v>
                </c:pt>
                <c:pt idx="117167">
                  <c:v>2.65687</c:v>
                </c:pt>
                <c:pt idx="117168">
                  <c:v>2.65689</c:v>
                </c:pt>
                <c:pt idx="117169">
                  <c:v>2.65692</c:v>
                </c:pt>
                <c:pt idx="117170">
                  <c:v>2.65694</c:v>
                </c:pt>
                <c:pt idx="117171">
                  <c:v>2.65696</c:v>
                </c:pt>
                <c:pt idx="117172">
                  <c:v>2.65698</c:v>
                </c:pt>
                <c:pt idx="117173">
                  <c:v>2.65701</c:v>
                </c:pt>
                <c:pt idx="117174">
                  <c:v>2.65703</c:v>
                </c:pt>
                <c:pt idx="117175">
                  <c:v>2.65705</c:v>
                </c:pt>
                <c:pt idx="117176">
                  <c:v>2.65707</c:v>
                </c:pt>
                <c:pt idx="117177">
                  <c:v>2.6571</c:v>
                </c:pt>
                <c:pt idx="117178">
                  <c:v>2.65712</c:v>
                </c:pt>
                <c:pt idx="117179">
                  <c:v>2.65714</c:v>
                </c:pt>
                <c:pt idx="117180">
                  <c:v>2.65717</c:v>
                </c:pt>
                <c:pt idx="117181">
                  <c:v>2.65719</c:v>
                </c:pt>
                <c:pt idx="117182">
                  <c:v>2.65721</c:v>
                </c:pt>
                <c:pt idx="117183">
                  <c:v>2.65723</c:v>
                </c:pt>
                <c:pt idx="117184">
                  <c:v>2.65726</c:v>
                </c:pt>
                <c:pt idx="117185">
                  <c:v>2.65728</c:v>
                </c:pt>
                <c:pt idx="117186">
                  <c:v>2.6573</c:v>
                </c:pt>
                <c:pt idx="117187">
                  <c:v>2.65732</c:v>
                </c:pt>
                <c:pt idx="117188">
                  <c:v>2.65735</c:v>
                </c:pt>
                <c:pt idx="117189">
                  <c:v>2.65737</c:v>
                </c:pt>
                <c:pt idx="117190">
                  <c:v>2.65739</c:v>
                </c:pt>
                <c:pt idx="117191">
                  <c:v>2.65741</c:v>
                </c:pt>
                <c:pt idx="117192">
                  <c:v>2.65744</c:v>
                </c:pt>
                <c:pt idx="117193">
                  <c:v>2.65746</c:v>
                </c:pt>
                <c:pt idx="117194">
                  <c:v>2.65748</c:v>
                </c:pt>
                <c:pt idx="117195">
                  <c:v>2.65751</c:v>
                </c:pt>
                <c:pt idx="117196">
                  <c:v>2.65753</c:v>
                </c:pt>
                <c:pt idx="117197">
                  <c:v>2.65755</c:v>
                </c:pt>
                <c:pt idx="117198">
                  <c:v>2.65757</c:v>
                </c:pt>
                <c:pt idx="117199">
                  <c:v>2.6576</c:v>
                </c:pt>
                <c:pt idx="117200">
                  <c:v>2.65762</c:v>
                </c:pt>
                <c:pt idx="117201">
                  <c:v>2.65764</c:v>
                </c:pt>
                <c:pt idx="117202">
                  <c:v>2.65766</c:v>
                </c:pt>
                <c:pt idx="117203">
                  <c:v>2.65769</c:v>
                </c:pt>
                <c:pt idx="117204">
                  <c:v>2.65771</c:v>
                </c:pt>
                <c:pt idx="117205">
                  <c:v>2.65773</c:v>
                </c:pt>
                <c:pt idx="117206">
                  <c:v>2.65775</c:v>
                </c:pt>
                <c:pt idx="117207">
                  <c:v>2.65778</c:v>
                </c:pt>
                <c:pt idx="117208">
                  <c:v>2.6578</c:v>
                </c:pt>
                <c:pt idx="117209">
                  <c:v>2.65782</c:v>
                </c:pt>
                <c:pt idx="117210">
                  <c:v>2.65785</c:v>
                </c:pt>
                <c:pt idx="117211">
                  <c:v>2.65787</c:v>
                </c:pt>
                <c:pt idx="117212">
                  <c:v>2.65789</c:v>
                </c:pt>
                <c:pt idx="117213">
                  <c:v>2.65791</c:v>
                </c:pt>
                <c:pt idx="117214">
                  <c:v>2.65794</c:v>
                </c:pt>
                <c:pt idx="117215">
                  <c:v>2.65796</c:v>
                </c:pt>
                <c:pt idx="117216">
                  <c:v>2.65798</c:v>
                </c:pt>
                <c:pt idx="117217">
                  <c:v>2.65801</c:v>
                </c:pt>
                <c:pt idx="117218">
                  <c:v>2.65803</c:v>
                </c:pt>
                <c:pt idx="117219">
                  <c:v>2.65805</c:v>
                </c:pt>
                <c:pt idx="117220">
                  <c:v>2.65807</c:v>
                </c:pt>
                <c:pt idx="117221">
                  <c:v>2.65809</c:v>
                </c:pt>
                <c:pt idx="117222">
                  <c:v>2.65812</c:v>
                </c:pt>
                <c:pt idx="117223">
                  <c:v>2.65814</c:v>
                </c:pt>
                <c:pt idx="117224">
                  <c:v>2.65816</c:v>
                </c:pt>
                <c:pt idx="117225">
                  <c:v>2.65819</c:v>
                </c:pt>
                <c:pt idx="117226">
                  <c:v>2.65821</c:v>
                </c:pt>
                <c:pt idx="117227">
                  <c:v>2.65823</c:v>
                </c:pt>
                <c:pt idx="117228">
                  <c:v>2.65825</c:v>
                </c:pt>
                <c:pt idx="117229">
                  <c:v>2.65828</c:v>
                </c:pt>
                <c:pt idx="117230">
                  <c:v>2.6583</c:v>
                </c:pt>
                <c:pt idx="117231">
                  <c:v>2.65832</c:v>
                </c:pt>
                <c:pt idx="117232">
                  <c:v>2.65835</c:v>
                </c:pt>
                <c:pt idx="117233">
                  <c:v>2.65837</c:v>
                </c:pt>
                <c:pt idx="117234">
                  <c:v>2.65839</c:v>
                </c:pt>
                <c:pt idx="117235">
                  <c:v>2.65841</c:v>
                </c:pt>
                <c:pt idx="117236">
                  <c:v>2.65843</c:v>
                </c:pt>
                <c:pt idx="117237">
                  <c:v>2.65846</c:v>
                </c:pt>
                <c:pt idx="117238">
                  <c:v>2.65848</c:v>
                </c:pt>
                <c:pt idx="117239">
                  <c:v>2.6585</c:v>
                </c:pt>
                <c:pt idx="117240">
                  <c:v>2.65853</c:v>
                </c:pt>
                <c:pt idx="117241">
                  <c:v>2.65855</c:v>
                </c:pt>
                <c:pt idx="117242">
                  <c:v>2.65857</c:v>
                </c:pt>
                <c:pt idx="117243">
                  <c:v>2.65859</c:v>
                </c:pt>
                <c:pt idx="117244">
                  <c:v>2.65862</c:v>
                </c:pt>
                <c:pt idx="117245">
                  <c:v>2.65864</c:v>
                </c:pt>
                <c:pt idx="117246">
                  <c:v>2.65866</c:v>
                </c:pt>
                <c:pt idx="117247">
                  <c:v>2.65869</c:v>
                </c:pt>
                <c:pt idx="117248">
                  <c:v>2.65871</c:v>
                </c:pt>
                <c:pt idx="117249">
                  <c:v>2.65873</c:v>
                </c:pt>
                <c:pt idx="117250">
                  <c:v>2.65875</c:v>
                </c:pt>
                <c:pt idx="117251">
                  <c:v>2.65878</c:v>
                </c:pt>
                <c:pt idx="117252">
                  <c:v>2.6588</c:v>
                </c:pt>
                <c:pt idx="117253">
                  <c:v>2.65882</c:v>
                </c:pt>
                <c:pt idx="117254">
                  <c:v>2.65884</c:v>
                </c:pt>
                <c:pt idx="117255">
                  <c:v>2.65887</c:v>
                </c:pt>
                <c:pt idx="117256">
                  <c:v>2.65889</c:v>
                </c:pt>
                <c:pt idx="117257">
                  <c:v>2.65891</c:v>
                </c:pt>
                <c:pt idx="117258">
                  <c:v>2.65893</c:v>
                </c:pt>
                <c:pt idx="117259">
                  <c:v>2.65896</c:v>
                </c:pt>
                <c:pt idx="117260">
                  <c:v>2.65898</c:v>
                </c:pt>
                <c:pt idx="117261">
                  <c:v>2.659</c:v>
                </c:pt>
                <c:pt idx="117262">
                  <c:v>2.65903</c:v>
                </c:pt>
                <c:pt idx="117263">
                  <c:v>2.65905</c:v>
                </c:pt>
                <c:pt idx="117264">
                  <c:v>2.65907</c:v>
                </c:pt>
                <c:pt idx="117265">
                  <c:v>2.65909</c:v>
                </c:pt>
                <c:pt idx="117266">
                  <c:v>2.65912</c:v>
                </c:pt>
                <c:pt idx="117267">
                  <c:v>2.65914</c:v>
                </c:pt>
                <c:pt idx="117268">
                  <c:v>2.65916</c:v>
                </c:pt>
                <c:pt idx="117269">
                  <c:v>2.65918</c:v>
                </c:pt>
                <c:pt idx="117270">
                  <c:v>2.65921</c:v>
                </c:pt>
                <c:pt idx="117271">
                  <c:v>2.65923</c:v>
                </c:pt>
                <c:pt idx="117272">
                  <c:v>2.65925</c:v>
                </c:pt>
                <c:pt idx="117273">
                  <c:v>2.65927</c:v>
                </c:pt>
                <c:pt idx="117274">
                  <c:v>2.6593</c:v>
                </c:pt>
                <c:pt idx="117275">
                  <c:v>2.65932</c:v>
                </c:pt>
                <c:pt idx="117276">
                  <c:v>2.65934</c:v>
                </c:pt>
                <c:pt idx="117277">
                  <c:v>2.65937</c:v>
                </c:pt>
                <c:pt idx="117278">
                  <c:v>2.65939</c:v>
                </c:pt>
                <c:pt idx="117279">
                  <c:v>2.65941</c:v>
                </c:pt>
                <c:pt idx="117280">
                  <c:v>2.65943</c:v>
                </c:pt>
                <c:pt idx="117281">
                  <c:v>2.65946</c:v>
                </c:pt>
                <c:pt idx="117282">
                  <c:v>2.65948</c:v>
                </c:pt>
                <c:pt idx="117283">
                  <c:v>2.6595</c:v>
                </c:pt>
                <c:pt idx="117284">
                  <c:v>2.65952</c:v>
                </c:pt>
                <c:pt idx="117285">
                  <c:v>2.65955</c:v>
                </c:pt>
                <c:pt idx="117286">
                  <c:v>2.65957</c:v>
                </c:pt>
                <c:pt idx="117287">
                  <c:v>2.65959</c:v>
                </c:pt>
                <c:pt idx="117288">
                  <c:v>2.65962</c:v>
                </c:pt>
                <c:pt idx="117289">
                  <c:v>2.65964</c:v>
                </c:pt>
                <c:pt idx="117290">
                  <c:v>2.65966</c:v>
                </c:pt>
                <c:pt idx="117291">
                  <c:v>2.65968</c:v>
                </c:pt>
                <c:pt idx="117292">
                  <c:v>2.65971</c:v>
                </c:pt>
                <c:pt idx="117293">
                  <c:v>2.65973</c:v>
                </c:pt>
                <c:pt idx="117294">
                  <c:v>2.65975</c:v>
                </c:pt>
                <c:pt idx="117295">
                  <c:v>2.65977</c:v>
                </c:pt>
                <c:pt idx="117296">
                  <c:v>2.6598</c:v>
                </c:pt>
                <c:pt idx="117297">
                  <c:v>2.65982</c:v>
                </c:pt>
                <c:pt idx="117298">
                  <c:v>2.65984</c:v>
                </c:pt>
                <c:pt idx="117299">
                  <c:v>2.65986</c:v>
                </c:pt>
                <c:pt idx="117300">
                  <c:v>2.65989</c:v>
                </c:pt>
                <c:pt idx="117301">
                  <c:v>2.65991</c:v>
                </c:pt>
                <c:pt idx="117302">
                  <c:v>2.65993</c:v>
                </c:pt>
                <c:pt idx="117303">
                  <c:v>2.65996</c:v>
                </c:pt>
                <c:pt idx="117304">
                  <c:v>2.65998</c:v>
                </c:pt>
                <c:pt idx="117305">
                  <c:v>2.66</c:v>
                </c:pt>
                <c:pt idx="117306">
                  <c:v>2.66002</c:v>
                </c:pt>
                <c:pt idx="117307">
                  <c:v>2.66005</c:v>
                </c:pt>
                <c:pt idx="117308">
                  <c:v>2.66007</c:v>
                </c:pt>
                <c:pt idx="117309">
                  <c:v>2.66009</c:v>
                </c:pt>
                <c:pt idx="117310">
                  <c:v>2.66011</c:v>
                </c:pt>
                <c:pt idx="117311">
                  <c:v>2.66014</c:v>
                </c:pt>
                <c:pt idx="117312">
                  <c:v>2.66016</c:v>
                </c:pt>
                <c:pt idx="117313">
                  <c:v>2.66018</c:v>
                </c:pt>
                <c:pt idx="117314">
                  <c:v>2.6602</c:v>
                </c:pt>
                <c:pt idx="117315">
                  <c:v>2.66023</c:v>
                </c:pt>
                <c:pt idx="117316">
                  <c:v>2.66025</c:v>
                </c:pt>
                <c:pt idx="117317">
                  <c:v>2.66027</c:v>
                </c:pt>
                <c:pt idx="117318">
                  <c:v>2.6603</c:v>
                </c:pt>
                <c:pt idx="117319">
                  <c:v>2.66032</c:v>
                </c:pt>
                <c:pt idx="117320">
                  <c:v>2.66034</c:v>
                </c:pt>
                <c:pt idx="117321">
                  <c:v>2.66036</c:v>
                </c:pt>
                <c:pt idx="117322">
                  <c:v>2.66039</c:v>
                </c:pt>
                <c:pt idx="117323">
                  <c:v>2.66041</c:v>
                </c:pt>
                <c:pt idx="117324">
                  <c:v>2.66043</c:v>
                </c:pt>
                <c:pt idx="117325">
                  <c:v>2.66045</c:v>
                </c:pt>
                <c:pt idx="117326">
                  <c:v>2.66048</c:v>
                </c:pt>
                <c:pt idx="117327">
                  <c:v>2.6605</c:v>
                </c:pt>
                <c:pt idx="117328">
                  <c:v>2.66052</c:v>
                </c:pt>
                <c:pt idx="117329">
                  <c:v>2.66054</c:v>
                </c:pt>
                <c:pt idx="117330">
                  <c:v>2.66057</c:v>
                </c:pt>
                <c:pt idx="117331">
                  <c:v>2.66059</c:v>
                </c:pt>
                <c:pt idx="117332">
                  <c:v>2.66061</c:v>
                </c:pt>
                <c:pt idx="117333">
                  <c:v>2.66064</c:v>
                </c:pt>
                <c:pt idx="117334">
                  <c:v>2.66066</c:v>
                </c:pt>
                <c:pt idx="117335">
                  <c:v>2.66068</c:v>
                </c:pt>
                <c:pt idx="117336">
                  <c:v>2.6607</c:v>
                </c:pt>
                <c:pt idx="117337">
                  <c:v>2.66073</c:v>
                </c:pt>
                <c:pt idx="117338">
                  <c:v>2.66075</c:v>
                </c:pt>
                <c:pt idx="117339">
                  <c:v>2.66077</c:v>
                </c:pt>
                <c:pt idx="117340">
                  <c:v>2.66079</c:v>
                </c:pt>
                <c:pt idx="117341">
                  <c:v>2.66082</c:v>
                </c:pt>
                <c:pt idx="117342">
                  <c:v>2.66084</c:v>
                </c:pt>
                <c:pt idx="117343">
                  <c:v>2.66086</c:v>
                </c:pt>
                <c:pt idx="117344">
                  <c:v>2.66088</c:v>
                </c:pt>
                <c:pt idx="117345">
                  <c:v>2.66091</c:v>
                </c:pt>
                <c:pt idx="117346">
                  <c:v>2.66093</c:v>
                </c:pt>
                <c:pt idx="117347">
                  <c:v>2.66095</c:v>
                </c:pt>
                <c:pt idx="117348">
                  <c:v>2.66098</c:v>
                </c:pt>
                <c:pt idx="117349">
                  <c:v>2.661</c:v>
                </c:pt>
                <c:pt idx="117350">
                  <c:v>2.66102</c:v>
                </c:pt>
                <c:pt idx="117351">
                  <c:v>2.66104</c:v>
                </c:pt>
                <c:pt idx="117352">
                  <c:v>2.66107</c:v>
                </c:pt>
                <c:pt idx="117353">
                  <c:v>2.66109</c:v>
                </c:pt>
                <c:pt idx="117354">
                  <c:v>2.66111</c:v>
                </c:pt>
                <c:pt idx="117355">
                  <c:v>2.66113</c:v>
                </c:pt>
                <c:pt idx="117356">
                  <c:v>2.66116</c:v>
                </c:pt>
                <c:pt idx="117357">
                  <c:v>2.66118</c:v>
                </c:pt>
                <c:pt idx="117358">
                  <c:v>2.6612</c:v>
                </c:pt>
                <c:pt idx="117359">
                  <c:v>2.66122</c:v>
                </c:pt>
                <c:pt idx="117360">
                  <c:v>2.66125</c:v>
                </c:pt>
                <c:pt idx="117361">
                  <c:v>2.66127</c:v>
                </c:pt>
                <c:pt idx="117362">
                  <c:v>2.66129</c:v>
                </c:pt>
                <c:pt idx="117363">
                  <c:v>2.66132</c:v>
                </c:pt>
                <c:pt idx="117364">
                  <c:v>2.66134</c:v>
                </c:pt>
                <c:pt idx="117365">
                  <c:v>2.66136</c:v>
                </c:pt>
                <c:pt idx="117366">
                  <c:v>2.66138</c:v>
                </c:pt>
                <c:pt idx="117367">
                  <c:v>2.66141</c:v>
                </c:pt>
                <c:pt idx="117368">
                  <c:v>2.66143</c:v>
                </c:pt>
                <c:pt idx="117369">
                  <c:v>2.66145</c:v>
                </c:pt>
                <c:pt idx="117370">
                  <c:v>2.66147</c:v>
                </c:pt>
                <c:pt idx="117371">
                  <c:v>2.6615</c:v>
                </c:pt>
                <c:pt idx="117372">
                  <c:v>2.66152</c:v>
                </c:pt>
                <c:pt idx="117373">
                  <c:v>2.66154</c:v>
                </c:pt>
                <c:pt idx="117374">
                  <c:v>2.66156</c:v>
                </c:pt>
                <c:pt idx="117375">
                  <c:v>2.66159</c:v>
                </c:pt>
                <c:pt idx="117376">
                  <c:v>2.66161</c:v>
                </c:pt>
                <c:pt idx="117377">
                  <c:v>2.66163</c:v>
                </c:pt>
                <c:pt idx="117378">
                  <c:v>2.66166</c:v>
                </c:pt>
                <c:pt idx="117379">
                  <c:v>2.66168</c:v>
                </c:pt>
                <c:pt idx="117380">
                  <c:v>2.6617</c:v>
                </c:pt>
                <c:pt idx="117381">
                  <c:v>2.66172</c:v>
                </c:pt>
                <c:pt idx="117382">
                  <c:v>2.66175</c:v>
                </c:pt>
                <c:pt idx="117383">
                  <c:v>2.66177</c:v>
                </c:pt>
                <c:pt idx="117384">
                  <c:v>2.66179</c:v>
                </c:pt>
                <c:pt idx="117385">
                  <c:v>2.66181</c:v>
                </c:pt>
                <c:pt idx="117386">
                  <c:v>2.66184</c:v>
                </c:pt>
                <c:pt idx="117387">
                  <c:v>2.66186</c:v>
                </c:pt>
                <c:pt idx="117388">
                  <c:v>2.66188</c:v>
                </c:pt>
                <c:pt idx="117389">
                  <c:v>2.6619</c:v>
                </c:pt>
                <c:pt idx="117390">
                  <c:v>2.66193</c:v>
                </c:pt>
                <c:pt idx="117391">
                  <c:v>2.66195</c:v>
                </c:pt>
                <c:pt idx="117392">
                  <c:v>2.66197</c:v>
                </c:pt>
                <c:pt idx="117393">
                  <c:v>2.662</c:v>
                </c:pt>
                <c:pt idx="117394">
                  <c:v>2.66202</c:v>
                </c:pt>
                <c:pt idx="117395">
                  <c:v>2.66204</c:v>
                </c:pt>
                <c:pt idx="117396">
                  <c:v>2.66206</c:v>
                </c:pt>
                <c:pt idx="117397">
                  <c:v>2.66209</c:v>
                </c:pt>
                <c:pt idx="117398">
                  <c:v>2.66211</c:v>
                </c:pt>
                <c:pt idx="117399">
                  <c:v>2.66213</c:v>
                </c:pt>
                <c:pt idx="117400">
                  <c:v>2.66215</c:v>
                </c:pt>
                <c:pt idx="117401">
                  <c:v>2.66218</c:v>
                </c:pt>
                <c:pt idx="117402">
                  <c:v>2.6622</c:v>
                </c:pt>
                <c:pt idx="117403">
                  <c:v>2.66222</c:v>
                </c:pt>
                <c:pt idx="117404">
                  <c:v>2.66224</c:v>
                </c:pt>
                <c:pt idx="117405">
                  <c:v>2.66227</c:v>
                </c:pt>
                <c:pt idx="117406">
                  <c:v>2.66229</c:v>
                </c:pt>
                <c:pt idx="117407">
                  <c:v>2.66231</c:v>
                </c:pt>
                <c:pt idx="117408">
                  <c:v>2.66234</c:v>
                </c:pt>
                <c:pt idx="117409">
                  <c:v>2.66236</c:v>
                </c:pt>
                <c:pt idx="117410">
                  <c:v>2.66238</c:v>
                </c:pt>
                <c:pt idx="117411">
                  <c:v>2.6624</c:v>
                </c:pt>
                <c:pt idx="117412">
                  <c:v>2.66243</c:v>
                </c:pt>
                <c:pt idx="117413">
                  <c:v>2.66245</c:v>
                </c:pt>
                <c:pt idx="117414">
                  <c:v>2.66247</c:v>
                </c:pt>
                <c:pt idx="117415">
                  <c:v>2.66249</c:v>
                </c:pt>
                <c:pt idx="117416">
                  <c:v>2.66252</c:v>
                </c:pt>
                <c:pt idx="117417">
                  <c:v>2.66254</c:v>
                </c:pt>
                <c:pt idx="117418">
                  <c:v>2.66256</c:v>
                </c:pt>
                <c:pt idx="117419">
                  <c:v>2.66258</c:v>
                </c:pt>
                <c:pt idx="117420">
                  <c:v>2.66261</c:v>
                </c:pt>
                <c:pt idx="117421">
                  <c:v>2.66263</c:v>
                </c:pt>
                <c:pt idx="117422">
                  <c:v>2.66265</c:v>
                </c:pt>
                <c:pt idx="117423">
                  <c:v>2.66268</c:v>
                </c:pt>
                <c:pt idx="117424">
                  <c:v>2.6627</c:v>
                </c:pt>
                <c:pt idx="117425">
                  <c:v>2.66272</c:v>
                </c:pt>
                <c:pt idx="117426">
                  <c:v>2.66274</c:v>
                </c:pt>
                <c:pt idx="117427">
                  <c:v>2.66277</c:v>
                </c:pt>
                <c:pt idx="117428">
                  <c:v>2.66279</c:v>
                </c:pt>
                <c:pt idx="117429">
                  <c:v>2.66281</c:v>
                </c:pt>
                <c:pt idx="117430">
                  <c:v>2.66283</c:v>
                </c:pt>
                <c:pt idx="117431">
                  <c:v>2.66286</c:v>
                </c:pt>
                <c:pt idx="117432">
                  <c:v>2.66288</c:v>
                </c:pt>
                <c:pt idx="117433">
                  <c:v>2.6629</c:v>
                </c:pt>
                <c:pt idx="117434">
                  <c:v>2.66292</c:v>
                </c:pt>
                <c:pt idx="117435">
                  <c:v>2.66295</c:v>
                </c:pt>
                <c:pt idx="117436">
                  <c:v>2.66297</c:v>
                </c:pt>
                <c:pt idx="117437">
                  <c:v>2.66299</c:v>
                </c:pt>
                <c:pt idx="117438">
                  <c:v>2.66302</c:v>
                </c:pt>
                <c:pt idx="117439">
                  <c:v>2.66304</c:v>
                </c:pt>
                <c:pt idx="117440">
                  <c:v>2.66306</c:v>
                </c:pt>
                <c:pt idx="117441">
                  <c:v>2.66308</c:v>
                </c:pt>
                <c:pt idx="117442">
                  <c:v>2.66311</c:v>
                </c:pt>
                <c:pt idx="117443">
                  <c:v>2.66313</c:v>
                </c:pt>
                <c:pt idx="117444">
                  <c:v>2.66315</c:v>
                </c:pt>
                <c:pt idx="117445">
                  <c:v>2.66317</c:v>
                </c:pt>
                <c:pt idx="117446">
                  <c:v>2.6632</c:v>
                </c:pt>
                <c:pt idx="117447">
                  <c:v>2.66322</c:v>
                </c:pt>
                <c:pt idx="117448">
                  <c:v>2.66324</c:v>
                </c:pt>
                <c:pt idx="117449">
                  <c:v>2.66326</c:v>
                </c:pt>
                <c:pt idx="117450">
                  <c:v>2.66329</c:v>
                </c:pt>
                <c:pt idx="117451">
                  <c:v>2.66331</c:v>
                </c:pt>
                <c:pt idx="117452">
                  <c:v>2.66333</c:v>
                </c:pt>
                <c:pt idx="117453">
                  <c:v>2.66336</c:v>
                </c:pt>
                <c:pt idx="117454">
                  <c:v>2.66338</c:v>
                </c:pt>
                <c:pt idx="117455">
                  <c:v>2.6634</c:v>
                </c:pt>
                <c:pt idx="117456">
                  <c:v>2.66342</c:v>
                </c:pt>
                <c:pt idx="117457">
                  <c:v>2.66345</c:v>
                </c:pt>
                <c:pt idx="117458">
                  <c:v>2.66347</c:v>
                </c:pt>
                <c:pt idx="117459">
                  <c:v>2.66349</c:v>
                </c:pt>
                <c:pt idx="117460">
                  <c:v>2.66351</c:v>
                </c:pt>
                <c:pt idx="117461">
                  <c:v>2.66354</c:v>
                </c:pt>
                <c:pt idx="117462">
                  <c:v>2.66356</c:v>
                </c:pt>
                <c:pt idx="117463">
                  <c:v>2.66358</c:v>
                </c:pt>
                <c:pt idx="117464">
                  <c:v>2.66361</c:v>
                </c:pt>
                <c:pt idx="117465">
                  <c:v>2.66363</c:v>
                </c:pt>
                <c:pt idx="117466">
                  <c:v>2.66365</c:v>
                </c:pt>
                <c:pt idx="117467">
                  <c:v>2.66367</c:v>
                </c:pt>
                <c:pt idx="117468">
                  <c:v>2.6637</c:v>
                </c:pt>
                <c:pt idx="117469">
                  <c:v>2.66372</c:v>
                </c:pt>
                <c:pt idx="117470">
                  <c:v>2.66374</c:v>
                </c:pt>
                <c:pt idx="117471">
                  <c:v>2.66376</c:v>
                </c:pt>
                <c:pt idx="117472">
                  <c:v>2.66379</c:v>
                </c:pt>
                <c:pt idx="117473">
                  <c:v>2.66381</c:v>
                </c:pt>
                <c:pt idx="117474">
                  <c:v>2.66383</c:v>
                </c:pt>
                <c:pt idx="117475">
                  <c:v>2.66385</c:v>
                </c:pt>
                <c:pt idx="117476">
                  <c:v>2.66388</c:v>
                </c:pt>
                <c:pt idx="117477">
                  <c:v>2.6639</c:v>
                </c:pt>
                <c:pt idx="117478">
                  <c:v>2.66392</c:v>
                </c:pt>
                <c:pt idx="117479">
                  <c:v>2.66395</c:v>
                </c:pt>
                <c:pt idx="117480">
                  <c:v>2.66397</c:v>
                </c:pt>
                <c:pt idx="117481">
                  <c:v>2.66399</c:v>
                </c:pt>
                <c:pt idx="117482">
                  <c:v>2.66401</c:v>
                </c:pt>
                <c:pt idx="117483">
                  <c:v>2.66404</c:v>
                </c:pt>
                <c:pt idx="117484">
                  <c:v>2.66406</c:v>
                </c:pt>
                <c:pt idx="117485">
                  <c:v>2.66408</c:v>
                </c:pt>
                <c:pt idx="117486">
                  <c:v>2.6641</c:v>
                </c:pt>
                <c:pt idx="117487">
                  <c:v>2.66413</c:v>
                </c:pt>
                <c:pt idx="117488">
                  <c:v>2.66415</c:v>
                </c:pt>
                <c:pt idx="117489">
                  <c:v>2.66417</c:v>
                </c:pt>
                <c:pt idx="117490">
                  <c:v>2.66419</c:v>
                </c:pt>
                <c:pt idx="117491">
                  <c:v>2.66422</c:v>
                </c:pt>
                <c:pt idx="117492">
                  <c:v>2.66424</c:v>
                </c:pt>
                <c:pt idx="117493">
                  <c:v>2.66426</c:v>
                </c:pt>
                <c:pt idx="117494">
                  <c:v>2.66429</c:v>
                </c:pt>
                <c:pt idx="117495">
                  <c:v>2.66431</c:v>
                </c:pt>
                <c:pt idx="117496">
                  <c:v>2.66433</c:v>
                </c:pt>
                <c:pt idx="117497">
                  <c:v>2.66435</c:v>
                </c:pt>
                <c:pt idx="117498">
                  <c:v>2.66438</c:v>
                </c:pt>
                <c:pt idx="117499">
                  <c:v>2.6644</c:v>
                </c:pt>
                <c:pt idx="117500">
                  <c:v>2.66442</c:v>
                </c:pt>
                <c:pt idx="117501">
                  <c:v>2.66444</c:v>
                </c:pt>
                <c:pt idx="117502">
                  <c:v>2.66447</c:v>
                </c:pt>
                <c:pt idx="117503">
                  <c:v>2.66449</c:v>
                </c:pt>
                <c:pt idx="117504">
                  <c:v>2.66451</c:v>
                </c:pt>
                <c:pt idx="117505">
                  <c:v>2.66453</c:v>
                </c:pt>
                <c:pt idx="117506">
                  <c:v>2.66456</c:v>
                </c:pt>
                <c:pt idx="117507">
                  <c:v>2.66458</c:v>
                </c:pt>
                <c:pt idx="117508">
                  <c:v>2.6646</c:v>
                </c:pt>
                <c:pt idx="117509">
                  <c:v>2.66463</c:v>
                </c:pt>
                <c:pt idx="117510">
                  <c:v>2.66465</c:v>
                </c:pt>
                <c:pt idx="117511">
                  <c:v>2.66467</c:v>
                </c:pt>
                <c:pt idx="117512">
                  <c:v>2.66469</c:v>
                </c:pt>
                <c:pt idx="117513">
                  <c:v>2.66472</c:v>
                </c:pt>
                <c:pt idx="117514">
                  <c:v>2.66474</c:v>
                </c:pt>
                <c:pt idx="117515">
                  <c:v>2.66476</c:v>
                </c:pt>
                <c:pt idx="117516">
                  <c:v>2.66479</c:v>
                </c:pt>
                <c:pt idx="117517">
                  <c:v>2.66481</c:v>
                </c:pt>
                <c:pt idx="117518">
                  <c:v>2.66483</c:v>
                </c:pt>
                <c:pt idx="117519">
                  <c:v>2.66485</c:v>
                </c:pt>
                <c:pt idx="117520">
                  <c:v>2.66487</c:v>
                </c:pt>
                <c:pt idx="117521">
                  <c:v>2.6649</c:v>
                </c:pt>
                <c:pt idx="117522">
                  <c:v>2.66492</c:v>
                </c:pt>
                <c:pt idx="117523">
                  <c:v>2.66494</c:v>
                </c:pt>
                <c:pt idx="117524">
                  <c:v>2.66497</c:v>
                </c:pt>
                <c:pt idx="117525">
                  <c:v>2.66499</c:v>
                </c:pt>
                <c:pt idx="117526">
                  <c:v>2.66501</c:v>
                </c:pt>
                <c:pt idx="117527">
                  <c:v>2.66503</c:v>
                </c:pt>
                <c:pt idx="117528">
                  <c:v>2.66506</c:v>
                </c:pt>
                <c:pt idx="117529">
                  <c:v>2.66508</c:v>
                </c:pt>
                <c:pt idx="117530">
                  <c:v>2.6651</c:v>
                </c:pt>
                <c:pt idx="117531">
                  <c:v>2.66513</c:v>
                </c:pt>
                <c:pt idx="117532">
                  <c:v>2.66515</c:v>
                </c:pt>
                <c:pt idx="117533">
                  <c:v>2.66517</c:v>
                </c:pt>
                <c:pt idx="117534">
                  <c:v>2.66519</c:v>
                </c:pt>
                <c:pt idx="117535">
                  <c:v>2.66521</c:v>
                </c:pt>
                <c:pt idx="117536">
                  <c:v>2.66524</c:v>
                </c:pt>
                <c:pt idx="117537">
                  <c:v>2.66526</c:v>
                </c:pt>
                <c:pt idx="117538">
                  <c:v>2.66528</c:v>
                </c:pt>
                <c:pt idx="117539">
                  <c:v>2.66531</c:v>
                </c:pt>
                <c:pt idx="117540">
                  <c:v>2.66533</c:v>
                </c:pt>
                <c:pt idx="117541">
                  <c:v>2.66535</c:v>
                </c:pt>
                <c:pt idx="117542">
                  <c:v>2.66537</c:v>
                </c:pt>
                <c:pt idx="117543">
                  <c:v>2.6654</c:v>
                </c:pt>
                <c:pt idx="117544">
                  <c:v>2.66542</c:v>
                </c:pt>
                <c:pt idx="117545">
                  <c:v>2.66544</c:v>
                </c:pt>
                <c:pt idx="117546">
                  <c:v>2.66547</c:v>
                </c:pt>
                <c:pt idx="117547">
                  <c:v>2.66549</c:v>
                </c:pt>
                <c:pt idx="117548">
                  <c:v>2.66551</c:v>
                </c:pt>
                <c:pt idx="117549">
                  <c:v>2.66553</c:v>
                </c:pt>
                <c:pt idx="117550">
                  <c:v>2.66556</c:v>
                </c:pt>
                <c:pt idx="117551">
                  <c:v>2.66558</c:v>
                </c:pt>
                <c:pt idx="117552">
                  <c:v>2.6656</c:v>
                </c:pt>
                <c:pt idx="117553">
                  <c:v>2.66562</c:v>
                </c:pt>
                <c:pt idx="117554">
                  <c:v>2.66565</c:v>
                </c:pt>
                <c:pt idx="117555">
                  <c:v>2.66567</c:v>
                </c:pt>
                <c:pt idx="117556">
                  <c:v>2.66569</c:v>
                </c:pt>
                <c:pt idx="117557">
                  <c:v>2.66571</c:v>
                </c:pt>
                <c:pt idx="117558">
                  <c:v>2.66574</c:v>
                </c:pt>
                <c:pt idx="117559">
                  <c:v>2.66576</c:v>
                </c:pt>
                <c:pt idx="117560">
                  <c:v>2.66578</c:v>
                </c:pt>
                <c:pt idx="117561">
                  <c:v>2.66581</c:v>
                </c:pt>
                <c:pt idx="117562">
                  <c:v>2.66583</c:v>
                </c:pt>
                <c:pt idx="117563">
                  <c:v>2.66585</c:v>
                </c:pt>
                <c:pt idx="117564">
                  <c:v>2.66587</c:v>
                </c:pt>
                <c:pt idx="117565">
                  <c:v>2.6659</c:v>
                </c:pt>
                <c:pt idx="117566">
                  <c:v>2.66592</c:v>
                </c:pt>
                <c:pt idx="117567">
                  <c:v>2.66594</c:v>
                </c:pt>
                <c:pt idx="117568">
                  <c:v>2.66596</c:v>
                </c:pt>
                <c:pt idx="117569">
                  <c:v>2.66599</c:v>
                </c:pt>
                <c:pt idx="117570">
                  <c:v>2.66601</c:v>
                </c:pt>
                <c:pt idx="117571">
                  <c:v>2.66603</c:v>
                </c:pt>
                <c:pt idx="117572">
                  <c:v>2.66605</c:v>
                </c:pt>
                <c:pt idx="117573">
                  <c:v>2.66608</c:v>
                </c:pt>
                <c:pt idx="117574">
                  <c:v>2.6661</c:v>
                </c:pt>
                <c:pt idx="117575">
                  <c:v>2.66612</c:v>
                </c:pt>
                <c:pt idx="117576">
                  <c:v>2.66615</c:v>
                </c:pt>
                <c:pt idx="117577">
                  <c:v>2.66617</c:v>
                </c:pt>
                <c:pt idx="117578">
                  <c:v>2.66619</c:v>
                </c:pt>
                <c:pt idx="117579">
                  <c:v>2.66621</c:v>
                </c:pt>
                <c:pt idx="117580">
                  <c:v>2.66624</c:v>
                </c:pt>
                <c:pt idx="117581">
                  <c:v>2.66626</c:v>
                </c:pt>
                <c:pt idx="117582">
                  <c:v>2.66628</c:v>
                </c:pt>
                <c:pt idx="117583">
                  <c:v>2.6663</c:v>
                </c:pt>
                <c:pt idx="117584">
                  <c:v>2.66633</c:v>
                </c:pt>
                <c:pt idx="117585">
                  <c:v>2.66635</c:v>
                </c:pt>
                <c:pt idx="117586">
                  <c:v>2.66637</c:v>
                </c:pt>
                <c:pt idx="117587">
                  <c:v>2.6664</c:v>
                </c:pt>
                <c:pt idx="117588">
                  <c:v>2.66642</c:v>
                </c:pt>
                <c:pt idx="117589">
                  <c:v>2.66644</c:v>
                </c:pt>
                <c:pt idx="117590">
                  <c:v>2.66646</c:v>
                </c:pt>
                <c:pt idx="117591">
                  <c:v>2.66649</c:v>
                </c:pt>
                <c:pt idx="117592">
                  <c:v>2.66651</c:v>
                </c:pt>
                <c:pt idx="117593">
                  <c:v>2.66653</c:v>
                </c:pt>
                <c:pt idx="117594">
                  <c:v>2.66655</c:v>
                </c:pt>
                <c:pt idx="117595">
                  <c:v>2.66658</c:v>
                </c:pt>
                <c:pt idx="117596">
                  <c:v>2.6666</c:v>
                </c:pt>
                <c:pt idx="117597">
                  <c:v>2.66662</c:v>
                </c:pt>
                <c:pt idx="117598">
                  <c:v>2.66664</c:v>
                </c:pt>
                <c:pt idx="117599">
                  <c:v>2.66667</c:v>
                </c:pt>
                <c:pt idx="117600">
                  <c:v>2.66669</c:v>
                </c:pt>
                <c:pt idx="117601">
                  <c:v>2.66671</c:v>
                </c:pt>
                <c:pt idx="117602">
                  <c:v>2.66674</c:v>
                </c:pt>
                <c:pt idx="117603">
                  <c:v>2.66676</c:v>
                </c:pt>
                <c:pt idx="117604">
                  <c:v>2.66678</c:v>
                </c:pt>
                <c:pt idx="117605">
                  <c:v>2.6668</c:v>
                </c:pt>
                <c:pt idx="117606">
                  <c:v>2.66682</c:v>
                </c:pt>
                <c:pt idx="117607">
                  <c:v>2.66685</c:v>
                </c:pt>
                <c:pt idx="117608">
                  <c:v>2.66687</c:v>
                </c:pt>
                <c:pt idx="117609">
                  <c:v>2.66689</c:v>
                </c:pt>
                <c:pt idx="117610">
                  <c:v>2.66692</c:v>
                </c:pt>
                <c:pt idx="117611">
                  <c:v>2.66694</c:v>
                </c:pt>
                <c:pt idx="117612">
                  <c:v>2.66696</c:v>
                </c:pt>
                <c:pt idx="117613">
                  <c:v>2.66698</c:v>
                </c:pt>
                <c:pt idx="117614">
                  <c:v>2.66701</c:v>
                </c:pt>
                <c:pt idx="117615">
                  <c:v>2.66703</c:v>
                </c:pt>
                <c:pt idx="117616">
                  <c:v>2.66705</c:v>
                </c:pt>
                <c:pt idx="117617">
                  <c:v>2.66708</c:v>
                </c:pt>
                <c:pt idx="117618">
                  <c:v>2.6671</c:v>
                </c:pt>
                <c:pt idx="117619">
                  <c:v>2.66712</c:v>
                </c:pt>
                <c:pt idx="117620">
                  <c:v>2.66714</c:v>
                </c:pt>
                <c:pt idx="117621">
                  <c:v>2.66717</c:v>
                </c:pt>
                <c:pt idx="117622">
                  <c:v>2.66719</c:v>
                </c:pt>
                <c:pt idx="117623">
                  <c:v>2.66721</c:v>
                </c:pt>
                <c:pt idx="117624">
                  <c:v>2.66723</c:v>
                </c:pt>
                <c:pt idx="117625">
                  <c:v>2.66726</c:v>
                </c:pt>
                <c:pt idx="117626">
                  <c:v>2.66728</c:v>
                </c:pt>
                <c:pt idx="117627">
                  <c:v>2.6673</c:v>
                </c:pt>
                <c:pt idx="117628">
                  <c:v>2.66732</c:v>
                </c:pt>
                <c:pt idx="117629">
                  <c:v>2.66735</c:v>
                </c:pt>
                <c:pt idx="117630">
                  <c:v>2.66737</c:v>
                </c:pt>
                <c:pt idx="117631">
                  <c:v>2.66739</c:v>
                </c:pt>
                <c:pt idx="117632">
                  <c:v>2.66742</c:v>
                </c:pt>
                <c:pt idx="117633">
                  <c:v>2.66744</c:v>
                </c:pt>
                <c:pt idx="117634">
                  <c:v>2.66746</c:v>
                </c:pt>
                <c:pt idx="117635">
                  <c:v>2.66748</c:v>
                </c:pt>
                <c:pt idx="117636">
                  <c:v>2.66751</c:v>
                </c:pt>
                <c:pt idx="117637">
                  <c:v>2.66753</c:v>
                </c:pt>
                <c:pt idx="117638">
                  <c:v>2.66755</c:v>
                </c:pt>
                <c:pt idx="117639">
                  <c:v>2.66757</c:v>
                </c:pt>
                <c:pt idx="117640">
                  <c:v>2.6676</c:v>
                </c:pt>
                <c:pt idx="117641">
                  <c:v>2.66762</c:v>
                </c:pt>
                <c:pt idx="117642">
                  <c:v>2.66764</c:v>
                </c:pt>
                <c:pt idx="117643">
                  <c:v>2.66766</c:v>
                </c:pt>
                <c:pt idx="117644">
                  <c:v>2.66769</c:v>
                </c:pt>
                <c:pt idx="117645">
                  <c:v>2.66771</c:v>
                </c:pt>
                <c:pt idx="117646">
                  <c:v>2.66773</c:v>
                </c:pt>
                <c:pt idx="117647">
                  <c:v>2.66776</c:v>
                </c:pt>
                <c:pt idx="117648">
                  <c:v>2.66778</c:v>
                </c:pt>
                <c:pt idx="117649">
                  <c:v>2.6678</c:v>
                </c:pt>
                <c:pt idx="117650">
                  <c:v>2.66782</c:v>
                </c:pt>
                <c:pt idx="117651">
                  <c:v>2.66785</c:v>
                </c:pt>
                <c:pt idx="117652">
                  <c:v>2.66787</c:v>
                </c:pt>
                <c:pt idx="117653">
                  <c:v>2.66789</c:v>
                </c:pt>
                <c:pt idx="117654">
                  <c:v>2.66791</c:v>
                </c:pt>
                <c:pt idx="117655">
                  <c:v>2.66794</c:v>
                </c:pt>
                <c:pt idx="117656">
                  <c:v>2.66796</c:v>
                </c:pt>
                <c:pt idx="117657">
                  <c:v>2.66798</c:v>
                </c:pt>
                <c:pt idx="117658">
                  <c:v>2.668</c:v>
                </c:pt>
                <c:pt idx="117659">
                  <c:v>2.66803</c:v>
                </c:pt>
                <c:pt idx="117660">
                  <c:v>2.66805</c:v>
                </c:pt>
                <c:pt idx="117661">
                  <c:v>2.66807</c:v>
                </c:pt>
                <c:pt idx="117662">
                  <c:v>2.6681</c:v>
                </c:pt>
                <c:pt idx="117663">
                  <c:v>2.66812</c:v>
                </c:pt>
                <c:pt idx="117664">
                  <c:v>2.66814</c:v>
                </c:pt>
                <c:pt idx="117665">
                  <c:v>2.66816</c:v>
                </c:pt>
                <c:pt idx="117666">
                  <c:v>2.66819</c:v>
                </c:pt>
                <c:pt idx="117667">
                  <c:v>2.66821</c:v>
                </c:pt>
                <c:pt idx="117668">
                  <c:v>2.66823</c:v>
                </c:pt>
                <c:pt idx="117669">
                  <c:v>2.66825</c:v>
                </c:pt>
                <c:pt idx="117670">
                  <c:v>2.66828</c:v>
                </c:pt>
                <c:pt idx="117671">
                  <c:v>2.6683</c:v>
                </c:pt>
                <c:pt idx="117672">
                  <c:v>2.66832</c:v>
                </c:pt>
                <c:pt idx="117673">
                  <c:v>2.66834</c:v>
                </c:pt>
                <c:pt idx="117674">
                  <c:v>2.66837</c:v>
                </c:pt>
                <c:pt idx="117675">
                  <c:v>2.66839</c:v>
                </c:pt>
                <c:pt idx="117676">
                  <c:v>2.66841</c:v>
                </c:pt>
                <c:pt idx="117677">
                  <c:v>2.66844</c:v>
                </c:pt>
                <c:pt idx="117678">
                  <c:v>2.66846</c:v>
                </c:pt>
                <c:pt idx="117679">
                  <c:v>2.66848</c:v>
                </c:pt>
                <c:pt idx="117680">
                  <c:v>2.6685</c:v>
                </c:pt>
                <c:pt idx="117681">
                  <c:v>2.66853</c:v>
                </c:pt>
                <c:pt idx="117682">
                  <c:v>2.66855</c:v>
                </c:pt>
                <c:pt idx="117683">
                  <c:v>2.66857</c:v>
                </c:pt>
                <c:pt idx="117684">
                  <c:v>2.66859</c:v>
                </c:pt>
                <c:pt idx="117685">
                  <c:v>2.66862</c:v>
                </c:pt>
                <c:pt idx="117686">
                  <c:v>2.66864</c:v>
                </c:pt>
                <c:pt idx="117687">
                  <c:v>2.66866</c:v>
                </c:pt>
                <c:pt idx="117688">
                  <c:v>2.66868</c:v>
                </c:pt>
                <c:pt idx="117689">
                  <c:v>2.66871</c:v>
                </c:pt>
                <c:pt idx="117690">
                  <c:v>2.66873</c:v>
                </c:pt>
                <c:pt idx="117691">
                  <c:v>2.66875</c:v>
                </c:pt>
                <c:pt idx="117692">
                  <c:v>2.66878</c:v>
                </c:pt>
                <c:pt idx="117693">
                  <c:v>2.6688</c:v>
                </c:pt>
                <c:pt idx="117694">
                  <c:v>2.66882</c:v>
                </c:pt>
                <c:pt idx="117695">
                  <c:v>2.66884</c:v>
                </c:pt>
                <c:pt idx="117696">
                  <c:v>2.66887</c:v>
                </c:pt>
                <c:pt idx="117697">
                  <c:v>2.66889</c:v>
                </c:pt>
                <c:pt idx="117698">
                  <c:v>2.66891</c:v>
                </c:pt>
                <c:pt idx="117699">
                  <c:v>2.66893</c:v>
                </c:pt>
                <c:pt idx="117700">
                  <c:v>2.66896</c:v>
                </c:pt>
                <c:pt idx="117701">
                  <c:v>2.66898</c:v>
                </c:pt>
                <c:pt idx="117702">
                  <c:v>2.669</c:v>
                </c:pt>
                <c:pt idx="117703">
                  <c:v>2.66902</c:v>
                </c:pt>
                <c:pt idx="117704">
                  <c:v>2.66905</c:v>
                </c:pt>
                <c:pt idx="117705">
                  <c:v>2.66907</c:v>
                </c:pt>
                <c:pt idx="117706">
                  <c:v>2.66909</c:v>
                </c:pt>
                <c:pt idx="117707">
                  <c:v>2.66912</c:v>
                </c:pt>
                <c:pt idx="117708">
                  <c:v>2.66914</c:v>
                </c:pt>
                <c:pt idx="117709">
                  <c:v>2.66916</c:v>
                </c:pt>
                <c:pt idx="117710">
                  <c:v>2.66918</c:v>
                </c:pt>
                <c:pt idx="117711">
                  <c:v>2.66921</c:v>
                </c:pt>
                <c:pt idx="117712">
                  <c:v>2.66923</c:v>
                </c:pt>
                <c:pt idx="117713">
                  <c:v>2.66925</c:v>
                </c:pt>
                <c:pt idx="117714">
                  <c:v>2.66927</c:v>
                </c:pt>
                <c:pt idx="117715">
                  <c:v>2.6693</c:v>
                </c:pt>
                <c:pt idx="117716">
                  <c:v>2.66932</c:v>
                </c:pt>
                <c:pt idx="117717">
                  <c:v>2.66934</c:v>
                </c:pt>
                <c:pt idx="117718">
                  <c:v>2.66936</c:v>
                </c:pt>
                <c:pt idx="117719">
                  <c:v>2.66939</c:v>
                </c:pt>
                <c:pt idx="117720">
                  <c:v>2.66941</c:v>
                </c:pt>
                <c:pt idx="117721">
                  <c:v>2.66943</c:v>
                </c:pt>
                <c:pt idx="117722">
                  <c:v>2.66946</c:v>
                </c:pt>
                <c:pt idx="117723">
                  <c:v>2.66948</c:v>
                </c:pt>
                <c:pt idx="117724">
                  <c:v>2.6695</c:v>
                </c:pt>
                <c:pt idx="117725">
                  <c:v>2.66952</c:v>
                </c:pt>
                <c:pt idx="117726">
                  <c:v>2.66955</c:v>
                </c:pt>
                <c:pt idx="117727">
                  <c:v>2.66957</c:v>
                </c:pt>
                <c:pt idx="117728">
                  <c:v>2.66959</c:v>
                </c:pt>
                <c:pt idx="117729">
                  <c:v>2.66961</c:v>
                </c:pt>
                <c:pt idx="117730">
                  <c:v>2.66964</c:v>
                </c:pt>
                <c:pt idx="117731">
                  <c:v>2.66966</c:v>
                </c:pt>
                <c:pt idx="117732">
                  <c:v>2.66968</c:v>
                </c:pt>
                <c:pt idx="117733">
                  <c:v>2.6697</c:v>
                </c:pt>
                <c:pt idx="117734">
                  <c:v>2.66973</c:v>
                </c:pt>
                <c:pt idx="117735">
                  <c:v>2.66975</c:v>
                </c:pt>
                <c:pt idx="117736">
                  <c:v>2.66977</c:v>
                </c:pt>
                <c:pt idx="117737">
                  <c:v>2.6698</c:v>
                </c:pt>
                <c:pt idx="117738">
                  <c:v>2.66982</c:v>
                </c:pt>
                <c:pt idx="117739">
                  <c:v>2.66984</c:v>
                </c:pt>
                <c:pt idx="117740">
                  <c:v>2.66986</c:v>
                </c:pt>
                <c:pt idx="117741">
                  <c:v>2.66989</c:v>
                </c:pt>
                <c:pt idx="117742">
                  <c:v>2.66991</c:v>
                </c:pt>
                <c:pt idx="117743">
                  <c:v>2.66993</c:v>
                </c:pt>
                <c:pt idx="117744">
                  <c:v>2.66995</c:v>
                </c:pt>
                <c:pt idx="117745">
                  <c:v>2.66998</c:v>
                </c:pt>
                <c:pt idx="117746">
                  <c:v>2.67</c:v>
                </c:pt>
                <c:pt idx="117747">
                  <c:v>2.67002</c:v>
                </c:pt>
                <c:pt idx="117748">
                  <c:v>2.67005</c:v>
                </c:pt>
                <c:pt idx="117749">
                  <c:v>2.67007</c:v>
                </c:pt>
                <c:pt idx="117750">
                  <c:v>2.67009</c:v>
                </c:pt>
                <c:pt idx="117751">
                  <c:v>2.67011</c:v>
                </c:pt>
                <c:pt idx="117752">
                  <c:v>2.67014</c:v>
                </c:pt>
                <c:pt idx="117753">
                  <c:v>2.67016</c:v>
                </c:pt>
                <c:pt idx="117754">
                  <c:v>2.67018</c:v>
                </c:pt>
                <c:pt idx="117755">
                  <c:v>2.6702</c:v>
                </c:pt>
                <c:pt idx="117756">
                  <c:v>2.67023</c:v>
                </c:pt>
                <c:pt idx="117757">
                  <c:v>2.67025</c:v>
                </c:pt>
                <c:pt idx="117758">
                  <c:v>2.67027</c:v>
                </c:pt>
                <c:pt idx="117759">
                  <c:v>2.67029</c:v>
                </c:pt>
                <c:pt idx="117760">
                  <c:v>2.67032</c:v>
                </c:pt>
                <c:pt idx="117761">
                  <c:v>2.67034</c:v>
                </c:pt>
                <c:pt idx="117762">
                  <c:v>2.67036</c:v>
                </c:pt>
                <c:pt idx="117763">
                  <c:v>2.67039</c:v>
                </c:pt>
                <c:pt idx="117764">
                  <c:v>2.67041</c:v>
                </c:pt>
                <c:pt idx="117765">
                  <c:v>2.67043</c:v>
                </c:pt>
                <c:pt idx="117766">
                  <c:v>2.67045</c:v>
                </c:pt>
                <c:pt idx="117767">
                  <c:v>2.67048</c:v>
                </c:pt>
                <c:pt idx="117768">
                  <c:v>2.6705</c:v>
                </c:pt>
                <c:pt idx="117769">
                  <c:v>2.67052</c:v>
                </c:pt>
                <c:pt idx="117770">
                  <c:v>2.67054</c:v>
                </c:pt>
                <c:pt idx="117771">
                  <c:v>2.67057</c:v>
                </c:pt>
                <c:pt idx="117772">
                  <c:v>2.67059</c:v>
                </c:pt>
                <c:pt idx="117773">
                  <c:v>2.67061</c:v>
                </c:pt>
                <c:pt idx="117774">
                  <c:v>2.67063</c:v>
                </c:pt>
                <c:pt idx="117775">
                  <c:v>2.67066</c:v>
                </c:pt>
                <c:pt idx="117776">
                  <c:v>2.67068</c:v>
                </c:pt>
                <c:pt idx="117777">
                  <c:v>2.6707</c:v>
                </c:pt>
                <c:pt idx="117778">
                  <c:v>2.67073</c:v>
                </c:pt>
                <c:pt idx="117779">
                  <c:v>2.67075</c:v>
                </c:pt>
                <c:pt idx="117780">
                  <c:v>2.67077</c:v>
                </c:pt>
                <c:pt idx="117781">
                  <c:v>2.67079</c:v>
                </c:pt>
                <c:pt idx="117782">
                  <c:v>2.67082</c:v>
                </c:pt>
                <c:pt idx="117783">
                  <c:v>2.67084</c:v>
                </c:pt>
                <c:pt idx="117784">
                  <c:v>2.67086</c:v>
                </c:pt>
                <c:pt idx="117785">
                  <c:v>2.67088</c:v>
                </c:pt>
                <c:pt idx="117786">
                  <c:v>2.67091</c:v>
                </c:pt>
                <c:pt idx="117787">
                  <c:v>2.67093</c:v>
                </c:pt>
                <c:pt idx="117788">
                  <c:v>2.67095</c:v>
                </c:pt>
                <c:pt idx="117789">
                  <c:v>2.67097</c:v>
                </c:pt>
                <c:pt idx="117790">
                  <c:v>2.671</c:v>
                </c:pt>
                <c:pt idx="117791">
                  <c:v>2.67102</c:v>
                </c:pt>
                <c:pt idx="117792">
                  <c:v>2.67104</c:v>
                </c:pt>
                <c:pt idx="117793">
                  <c:v>2.67107</c:v>
                </c:pt>
                <c:pt idx="117794">
                  <c:v>2.67109</c:v>
                </c:pt>
                <c:pt idx="117795">
                  <c:v>2.67111</c:v>
                </c:pt>
                <c:pt idx="117796">
                  <c:v>2.67113</c:v>
                </c:pt>
                <c:pt idx="117797">
                  <c:v>2.67116</c:v>
                </c:pt>
                <c:pt idx="117798">
                  <c:v>2.67118</c:v>
                </c:pt>
                <c:pt idx="117799">
                  <c:v>2.6712</c:v>
                </c:pt>
                <c:pt idx="117800">
                  <c:v>2.67122</c:v>
                </c:pt>
                <c:pt idx="117801">
                  <c:v>2.67125</c:v>
                </c:pt>
                <c:pt idx="117802">
                  <c:v>2.67127</c:v>
                </c:pt>
                <c:pt idx="117803">
                  <c:v>2.67129</c:v>
                </c:pt>
                <c:pt idx="117804">
                  <c:v>2.67131</c:v>
                </c:pt>
                <c:pt idx="117805">
                  <c:v>2.67134</c:v>
                </c:pt>
                <c:pt idx="117806">
                  <c:v>2.67136</c:v>
                </c:pt>
                <c:pt idx="117807">
                  <c:v>2.67138</c:v>
                </c:pt>
                <c:pt idx="117808">
                  <c:v>2.67141</c:v>
                </c:pt>
                <c:pt idx="117809">
                  <c:v>2.67143</c:v>
                </c:pt>
                <c:pt idx="117810">
                  <c:v>2.67145</c:v>
                </c:pt>
                <c:pt idx="117811">
                  <c:v>2.67147</c:v>
                </c:pt>
                <c:pt idx="117812">
                  <c:v>2.6715</c:v>
                </c:pt>
                <c:pt idx="117813">
                  <c:v>2.67152</c:v>
                </c:pt>
                <c:pt idx="117814">
                  <c:v>2.67154</c:v>
                </c:pt>
                <c:pt idx="117815">
                  <c:v>2.67157</c:v>
                </c:pt>
                <c:pt idx="117816">
                  <c:v>2.67159</c:v>
                </c:pt>
                <c:pt idx="117817">
                  <c:v>2.67161</c:v>
                </c:pt>
                <c:pt idx="117818">
                  <c:v>2.67163</c:v>
                </c:pt>
                <c:pt idx="117819">
                  <c:v>2.67165</c:v>
                </c:pt>
                <c:pt idx="117820">
                  <c:v>2.67168</c:v>
                </c:pt>
                <c:pt idx="117821">
                  <c:v>2.6717</c:v>
                </c:pt>
                <c:pt idx="117822">
                  <c:v>2.67172</c:v>
                </c:pt>
                <c:pt idx="117823">
                  <c:v>2.67175</c:v>
                </c:pt>
                <c:pt idx="117824">
                  <c:v>2.67177</c:v>
                </c:pt>
                <c:pt idx="117825">
                  <c:v>2.67179</c:v>
                </c:pt>
                <c:pt idx="117826">
                  <c:v>2.67181</c:v>
                </c:pt>
                <c:pt idx="117827">
                  <c:v>2.67184</c:v>
                </c:pt>
                <c:pt idx="117828">
                  <c:v>2.67186</c:v>
                </c:pt>
                <c:pt idx="117829">
                  <c:v>2.67188</c:v>
                </c:pt>
                <c:pt idx="117830">
                  <c:v>2.67191</c:v>
                </c:pt>
                <c:pt idx="117831">
                  <c:v>2.67193</c:v>
                </c:pt>
                <c:pt idx="117832">
                  <c:v>2.67195</c:v>
                </c:pt>
                <c:pt idx="117833">
                  <c:v>2.67197</c:v>
                </c:pt>
                <c:pt idx="117834">
                  <c:v>2.67199</c:v>
                </c:pt>
                <c:pt idx="117835">
                  <c:v>2.67202</c:v>
                </c:pt>
                <c:pt idx="117836">
                  <c:v>2.67204</c:v>
                </c:pt>
                <c:pt idx="117837">
                  <c:v>2.67206</c:v>
                </c:pt>
                <c:pt idx="117838">
                  <c:v>2.67209</c:v>
                </c:pt>
                <c:pt idx="117839">
                  <c:v>2.67211</c:v>
                </c:pt>
                <c:pt idx="117840">
                  <c:v>2.67213</c:v>
                </c:pt>
                <c:pt idx="117841">
                  <c:v>2.67215</c:v>
                </c:pt>
                <c:pt idx="117842">
                  <c:v>2.67218</c:v>
                </c:pt>
                <c:pt idx="117843">
                  <c:v>2.6722</c:v>
                </c:pt>
                <c:pt idx="117844">
                  <c:v>2.67222</c:v>
                </c:pt>
                <c:pt idx="117845">
                  <c:v>2.67225</c:v>
                </c:pt>
                <c:pt idx="117846">
                  <c:v>2.67227</c:v>
                </c:pt>
                <c:pt idx="117847">
                  <c:v>2.67229</c:v>
                </c:pt>
                <c:pt idx="117848">
                  <c:v>2.67231</c:v>
                </c:pt>
                <c:pt idx="117849">
                  <c:v>2.67234</c:v>
                </c:pt>
                <c:pt idx="117850">
                  <c:v>2.67236</c:v>
                </c:pt>
                <c:pt idx="117851">
                  <c:v>2.67238</c:v>
                </c:pt>
                <c:pt idx="117852">
                  <c:v>2.6724</c:v>
                </c:pt>
                <c:pt idx="117853">
                  <c:v>2.67243</c:v>
                </c:pt>
                <c:pt idx="117854">
                  <c:v>2.67245</c:v>
                </c:pt>
                <c:pt idx="117855">
                  <c:v>2.67247</c:v>
                </c:pt>
                <c:pt idx="117856">
                  <c:v>2.67249</c:v>
                </c:pt>
                <c:pt idx="117857">
                  <c:v>2.67252</c:v>
                </c:pt>
                <c:pt idx="117858">
                  <c:v>2.67254</c:v>
                </c:pt>
                <c:pt idx="117859">
                  <c:v>2.67256</c:v>
                </c:pt>
                <c:pt idx="117860">
                  <c:v>2.67259</c:v>
                </c:pt>
                <c:pt idx="117861">
                  <c:v>2.67261</c:v>
                </c:pt>
                <c:pt idx="117862">
                  <c:v>2.67263</c:v>
                </c:pt>
                <c:pt idx="117863">
                  <c:v>2.67265</c:v>
                </c:pt>
                <c:pt idx="117864">
                  <c:v>2.67268</c:v>
                </c:pt>
                <c:pt idx="117865">
                  <c:v>2.6727</c:v>
                </c:pt>
                <c:pt idx="117866">
                  <c:v>2.67272</c:v>
                </c:pt>
                <c:pt idx="117867">
                  <c:v>2.67274</c:v>
                </c:pt>
                <c:pt idx="117868">
                  <c:v>2.67277</c:v>
                </c:pt>
                <c:pt idx="117869">
                  <c:v>2.67279</c:v>
                </c:pt>
                <c:pt idx="117870">
                  <c:v>2.67281</c:v>
                </c:pt>
                <c:pt idx="117871">
                  <c:v>2.67283</c:v>
                </c:pt>
                <c:pt idx="117872">
                  <c:v>2.67286</c:v>
                </c:pt>
                <c:pt idx="117873">
                  <c:v>2.67288</c:v>
                </c:pt>
                <c:pt idx="117874">
                  <c:v>2.6729</c:v>
                </c:pt>
                <c:pt idx="117875">
                  <c:v>2.67293</c:v>
                </c:pt>
                <c:pt idx="117876">
                  <c:v>2.67295</c:v>
                </c:pt>
                <c:pt idx="117877">
                  <c:v>2.67297</c:v>
                </c:pt>
                <c:pt idx="117878">
                  <c:v>2.67299</c:v>
                </c:pt>
                <c:pt idx="117879">
                  <c:v>2.67302</c:v>
                </c:pt>
                <c:pt idx="117880">
                  <c:v>2.67304</c:v>
                </c:pt>
                <c:pt idx="117881">
                  <c:v>2.67306</c:v>
                </c:pt>
                <c:pt idx="117882">
                  <c:v>2.67308</c:v>
                </c:pt>
                <c:pt idx="117883">
                  <c:v>2.67311</c:v>
                </c:pt>
                <c:pt idx="117884">
                  <c:v>2.67313</c:v>
                </c:pt>
                <c:pt idx="117885">
                  <c:v>2.67315</c:v>
                </c:pt>
                <c:pt idx="117886">
                  <c:v>2.67318</c:v>
                </c:pt>
                <c:pt idx="117887">
                  <c:v>2.6732</c:v>
                </c:pt>
                <c:pt idx="117888">
                  <c:v>2.67322</c:v>
                </c:pt>
                <c:pt idx="117889">
                  <c:v>2.67324</c:v>
                </c:pt>
                <c:pt idx="117890">
                  <c:v>2.67326</c:v>
                </c:pt>
                <c:pt idx="117891">
                  <c:v>2.67329</c:v>
                </c:pt>
                <c:pt idx="117892">
                  <c:v>2.67331</c:v>
                </c:pt>
                <c:pt idx="117893">
                  <c:v>2.67333</c:v>
                </c:pt>
                <c:pt idx="117894">
                  <c:v>2.67336</c:v>
                </c:pt>
                <c:pt idx="117895">
                  <c:v>2.67338</c:v>
                </c:pt>
                <c:pt idx="117896">
                  <c:v>2.6734</c:v>
                </c:pt>
                <c:pt idx="117897">
                  <c:v>2.67342</c:v>
                </c:pt>
                <c:pt idx="117898">
                  <c:v>2.67345</c:v>
                </c:pt>
                <c:pt idx="117899">
                  <c:v>2.67347</c:v>
                </c:pt>
                <c:pt idx="117900">
                  <c:v>2.67349</c:v>
                </c:pt>
                <c:pt idx="117901">
                  <c:v>2.67352</c:v>
                </c:pt>
                <c:pt idx="117902">
                  <c:v>2.67354</c:v>
                </c:pt>
                <c:pt idx="117903">
                  <c:v>2.67356</c:v>
                </c:pt>
                <c:pt idx="117904">
                  <c:v>2.67358</c:v>
                </c:pt>
                <c:pt idx="117905">
                  <c:v>2.6736</c:v>
                </c:pt>
                <c:pt idx="117906">
                  <c:v>2.67363</c:v>
                </c:pt>
                <c:pt idx="117907">
                  <c:v>2.67365</c:v>
                </c:pt>
                <c:pt idx="117908">
                  <c:v>2.67367</c:v>
                </c:pt>
                <c:pt idx="117909">
                  <c:v>2.6737</c:v>
                </c:pt>
                <c:pt idx="117910">
                  <c:v>2.67372</c:v>
                </c:pt>
                <c:pt idx="117911">
                  <c:v>2.67374</c:v>
                </c:pt>
                <c:pt idx="117912">
                  <c:v>2.67376</c:v>
                </c:pt>
                <c:pt idx="117913">
                  <c:v>2.67379</c:v>
                </c:pt>
                <c:pt idx="117914">
                  <c:v>2.67381</c:v>
                </c:pt>
                <c:pt idx="117915">
                  <c:v>2.67383</c:v>
                </c:pt>
                <c:pt idx="117916">
                  <c:v>2.67386</c:v>
                </c:pt>
                <c:pt idx="117917">
                  <c:v>2.67388</c:v>
                </c:pt>
                <c:pt idx="117918">
                  <c:v>2.6739</c:v>
                </c:pt>
                <c:pt idx="117919">
                  <c:v>2.67392</c:v>
                </c:pt>
                <c:pt idx="117920">
                  <c:v>2.67395</c:v>
                </c:pt>
                <c:pt idx="117921">
                  <c:v>2.67397</c:v>
                </c:pt>
                <c:pt idx="117922">
                  <c:v>2.67399</c:v>
                </c:pt>
                <c:pt idx="117923">
                  <c:v>2.67401</c:v>
                </c:pt>
                <c:pt idx="117924">
                  <c:v>2.67404</c:v>
                </c:pt>
                <c:pt idx="117925">
                  <c:v>2.67406</c:v>
                </c:pt>
                <c:pt idx="117926">
                  <c:v>2.67408</c:v>
                </c:pt>
                <c:pt idx="117927">
                  <c:v>2.6741</c:v>
                </c:pt>
                <c:pt idx="117928">
                  <c:v>2.67413</c:v>
                </c:pt>
                <c:pt idx="117929">
                  <c:v>2.67415</c:v>
                </c:pt>
                <c:pt idx="117930">
                  <c:v>2.67417</c:v>
                </c:pt>
                <c:pt idx="117931">
                  <c:v>2.6742</c:v>
                </c:pt>
                <c:pt idx="117932">
                  <c:v>2.67422</c:v>
                </c:pt>
                <c:pt idx="117933">
                  <c:v>2.67424</c:v>
                </c:pt>
                <c:pt idx="117934">
                  <c:v>2.67426</c:v>
                </c:pt>
                <c:pt idx="117935">
                  <c:v>2.67429</c:v>
                </c:pt>
                <c:pt idx="117936">
                  <c:v>2.67431</c:v>
                </c:pt>
                <c:pt idx="117937">
                  <c:v>2.67433</c:v>
                </c:pt>
                <c:pt idx="117938">
                  <c:v>2.67435</c:v>
                </c:pt>
                <c:pt idx="117939">
                  <c:v>2.67438</c:v>
                </c:pt>
                <c:pt idx="117940">
                  <c:v>2.6744</c:v>
                </c:pt>
                <c:pt idx="117941">
                  <c:v>2.67442</c:v>
                </c:pt>
                <c:pt idx="117942">
                  <c:v>2.67444</c:v>
                </c:pt>
                <c:pt idx="117943">
                  <c:v>2.67447</c:v>
                </c:pt>
                <c:pt idx="117944">
                  <c:v>2.67449</c:v>
                </c:pt>
                <c:pt idx="117945">
                  <c:v>2.67451</c:v>
                </c:pt>
                <c:pt idx="117946">
                  <c:v>2.67454</c:v>
                </c:pt>
                <c:pt idx="117947">
                  <c:v>2.67456</c:v>
                </c:pt>
                <c:pt idx="117948">
                  <c:v>2.67458</c:v>
                </c:pt>
                <c:pt idx="117949">
                  <c:v>2.6746</c:v>
                </c:pt>
                <c:pt idx="117950">
                  <c:v>2.67463</c:v>
                </c:pt>
                <c:pt idx="117951">
                  <c:v>2.67465</c:v>
                </c:pt>
                <c:pt idx="117952">
                  <c:v>2.67467</c:v>
                </c:pt>
                <c:pt idx="117953">
                  <c:v>2.67469</c:v>
                </c:pt>
                <c:pt idx="117954">
                  <c:v>2.67472</c:v>
                </c:pt>
                <c:pt idx="117955">
                  <c:v>2.67474</c:v>
                </c:pt>
                <c:pt idx="117956">
                  <c:v>2.67476</c:v>
                </c:pt>
                <c:pt idx="117957">
                  <c:v>2.67478</c:v>
                </c:pt>
                <c:pt idx="117958">
                  <c:v>2.67481</c:v>
                </c:pt>
                <c:pt idx="117959">
                  <c:v>2.67483</c:v>
                </c:pt>
                <c:pt idx="117960">
                  <c:v>2.67485</c:v>
                </c:pt>
                <c:pt idx="117961">
                  <c:v>2.67488</c:v>
                </c:pt>
                <c:pt idx="117962">
                  <c:v>2.6749</c:v>
                </c:pt>
                <c:pt idx="117963">
                  <c:v>2.67492</c:v>
                </c:pt>
                <c:pt idx="117964">
                  <c:v>2.67494</c:v>
                </c:pt>
                <c:pt idx="117965">
                  <c:v>2.67497</c:v>
                </c:pt>
                <c:pt idx="117966">
                  <c:v>2.67499</c:v>
                </c:pt>
                <c:pt idx="117967">
                  <c:v>2.67501</c:v>
                </c:pt>
                <c:pt idx="117968">
                  <c:v>2.67503</c:v>
                </c:pt>
                <c:pt idx="117969">
                  <c:v>2.67506</c:v>
                </c:pt>
                <c:pt idx="117970">
                  <c:v>2.67508</c:v>
                </c:pt>
                <c:pt idx="117971">
                  <c:v>2.6751</c:v>
                </c:pt>
                <c:pt idx="117972">
                  <c:v>2.67512</c:v>
                </c:pt>
                <c:pt idx="117973">
                  <c:v>2.67515</c:v>
                </c:pt>
                <c:pt idx="117974">
                  <c:v>2.67517</c:v>
                </c:pt>
                <c:pt idx="117975">
                  <c:v>2.67519</c:v>
                </c:pt>
                <c:pt idx="117976">
                  <c:v>2.67522</c:v>
                </c:pt>
                <c:pt idx="117977">
                  <c:v>2.67524</c:v>
                </c:pt>
                <c:pt idx="117978">
                  <c:v>2.67526</c:v>
                </c:pt>
                <c:pt idx="117979">
                  <c:v>2.67528</c:v>
                </c:pt>
                <c:pt idx="117980">
                  <c:v>2.67531</c:v>
                </c:pt>
                <c:pt idx="117981">
                  <c:v>2.67533</c:v>
                </c:pt>
                <c:pt idx="117982">
                  <c:v>2.67535</c:v>
                </c:pt>
                <c:pt idx="117983">
                  <c:v>2.67537</c:v>
                </c:pt>
                <c:pt idx="117984">
                  <c:v>2.6754</c:v>
                </c:pt>
                <c:pt idx="117985">
                  <c:v>2.67542</c:v>
                </c:pt>
                <c:pt idx="117986">
                  <c:v>2.67544</c:v>
                </c:pt>
                <c:pt idx="117987">
                  <c:v>2.67546</c:v>
                </c:pt>
                <c:pt idx="117988">
                  <c:v>2.67549</c:v>
                </c:pt>
                <c:pt idx="117989">
                  <c:v>2.67551</c:v>
                </c:pt>
                <c:pt idx="117990">
                  <c:v>2.67553</c:v>
                </c:pt>
                <c:pt idx="117991">
                  <c:v>2.67556</c:v>
                </c:pt>
                <c:pt idx="117992">
                  <c:v>2.67558</c:v>
                </c:pt>
                <c:pt idx="117993">
                  <c:v>2.6756</c:v>
                </c:pt>
                <c:pt idx="117994">
                  <c:v>2.67562</c:v>
                </c:pt>
                <c:pt idx="117995">
                  <c:v>2.67565</c:v>
                </c:pt>
                <c:pt idx="117996">
                  <c:v>2.67567</c:v>
                </c:pt>
                <c:pt idx="117997">
                  <c:v>2.67569</c:v>
                </c:pt>
                <c:pt idx="117998">
                  <c:v>2.67571</c:v>
                </c:pt>
                <c:pt idx="117999">
                  <c:v>2.67574</c:v>
                </c:pt>
                <c:pt idx="118000">
                  <c:v>2.67576</c:v>
                </c:pt>
                <c:pt idx="118001">
                  <c:v>2.67578</c:v>
                </c:pt>
                <c:pt idx="118002">
                  <c:v>2.6758</c:v>
                </c:pt>
                <c:pt idx="118003">
                  <c:v>2.67583</c:v>
                </c:pt>
                <c:pt idx="118004">
                  <c:v>2.67585</c:v>
                </c:pt>
                <c:pt idx="118005">
                  <c:v>2.67587</c:v>
                </c:pt>
                <c:pt idx="118006">
                  <c:v>2.6759</c:v>
                </c:pt>
                <c:pt idx="118007">
                  <c:v>2.67592</c:v>
                </c:pt>
                <c:pt idx="118008">
                  <c:v>2.67594</c:v>
                </c:pt>
                <c:pt idx="118009">
                  <c:v>2.67596</c:v>
                </c:pt>
                <c:pt idx="118010">
                  <c:v>2.67599</c:v>
                </c:pt>
                <c:pt idx="118011">
                  <c:v>2.67601</c:v>
                </c:pt>
                <c:pt idx="118012">
                  <c:v>2.67603</c:v>
                </c:pt>
                <c:pt idx="118013">
                  <c:v>2.67605</c:v>
                </c:pt>
                <c:pt idx="118014">
                  <c:v>2.67608</c:v>
                </c:pt>
                <c:pt idx="118015">
                  <c:v>2.6761</c:v>
                </c:pt>
                <c:pt idx="118016">
                  <c:v>2.67612</c:v>
                </c:pt>
                <c:pt idx="118017">
                  <c:v>2.67614</c:v>
                </c:pt>
                <c:pt idx="118018">
                  <c:v>2.67617</c:v>
                </c:pt>
                <c:pt idx="118019">
                  <c:v>2.67619</c:v>
                </c:pt>
                <c:pt idx="118020">
                  <c:v>2.67621</c:v>
                </c:pt>
                <c:pt idx="118021">
                  <c:v>2.67624</c:v>
                </c:pt>
                <c:pt idx="118022">
                  <c:v>2.67626</c:v>
                </c:pt>
                <c:pt idx="118023">
                  <c:v>2.67628</c:v>
                </c:pt>
                <c:pt idx="118024">
                  <c:v>2.6763</c:v>
                </c:pt>
                <c:pt idx="118025">
                  <c:v>2.67633</c:v>
                </c:pt>
                <c:pt idx="118026">
                  <c:v>2.67635</c:v>
                </c:pt>
                <c:pt idx="118027">
                  <c:v>2.67637</c:v>
                </c:pt>
                <c:pt idx="118028">
                  <c:v>2.67639</c:v>
                </c:pt>
                <c:pt idx="118029">
                  <c:v>2.67642</c:v>
                </c:pt>
                <c:pt idx="118030">
                  <c:v>2.67644</c:v>
                </c:pt>
                <c:pt idx="118031">
                  <c:v>2.67646</c:v>
                </c:pt>
                <c:pt idx="118032">
                  <c:v>2.67649</c:v>
                </c:pt>
                <c:pt idx="118033">
                  <c:v>2.67651</c:v>
                </c:pt>
                <c:pt idx="118034">
                  <c:v>2.67653</c:v>
                </c:pt>
                <c:pt idx="118035">
                  <c:v>2.67655</c:v>
                </c:pt>
                <c:pt idx="118036">
                  <c:v>2.67658</c:v>
                </c:pt>
                <c:pt idx="118037">
                  <c:v>2.6766</c:v>
                </c:pt>
                <c:pt idx="118038">
                  <c:v>2.67662</c:v>
                </c:pt>
                <c:pt idx="118039">
                  <c:v>2.67664</c:v>
                </c:pt>
                <c:pt idx="118040">
                  <c:v>2.67667</c:v>
                </c:pt>
                <c:pt idx="118041">
                  <c:v>2.67669</c:v>
                </c:pt>
                <c:pt idx="118042">
                  <c:v>2.67671</c:v>
                </c:pt>
                <c:pt idx="118043">
                  <c:v>2.67673</c:v>
                </c:pt>
                <c:pt idx="118044">
                  <c:v>2.67676</c:v>
                </c:pt>
                <c:pt idx="118045">
                  <c:v>2.67678</c:v>
                </c:pt>
                <c:pt idx="118046">
                  <c:v>2.6768</c:v>
                </c:pt>
                <c:pt idx="118047">
                  <c:v>2.67683</c:v>
                </c:pt>
                <c:pt idx="118048">
                  <c:v>2.67685</c:v>
                </c:pt>
                <c:pt idx="118049">
                  <c:v>2.67687</c:v>
                </c:pt>
                <c:pt idx="118050">
                  <c:v>2.67689</c:v>
                </c:pt>
                <c:pt idx="118051">
                  <c:v>2.67692</c:v>
                </c:pt>
                <c:pt idx="118052">
                  <c:v>2.67694</c:v>
                </c:pt>
                <c:pt idx="118053">
                  <c:v>2.67696</c:v>
                </c:pt>
                <c:pt idx="118054">
                  <c:v>2.67698</c:v>
                </c:pt>
                <c:pt idx="118055">
                  <c:v>2.67701</c:v>
                </c:pt>
                <c:pt idx="118056">
                  <c:v>2.67703</c:v>
                </c:pt>
                <c:pt idx="118057">
                  <c:v>2.67705</c:v>
                </c:pt>
                <c:pt idx="118058">
                  <c:v>2.67707</c:v>
                </c:pt>
                <c:pt idx="118059">
                  <c:v>2.6771</c:v>
                </c:pt>
                <c:pt idx="118060">
                  <c:v>2.67712</c:v>
                </c:pt>
                <c:pt idx="118061">
                  <c:v>2.67714</c:v>
                </c:pt>
                <c:pt idx="118062">
                  <c:v>2.67717</c:v>
                </c:pt>
                <c:pt idx="118063">
                  <c:v>2.67719</c:v>
                </c:pt>
                <c:pt idx="118064">
                  <c:v>2.67721</c:v>
                </c:pt>
                <c:pt idx="118065">
                  <c:v>2.67723</c:v>
                </c:pt>
                <c:pt idx="118066">
                  <c:v>2.67726</c:v>
                </c:pt>
                <c:pt idx="118067">
                  <c:v>2.67728</c:v>
                </c:pt>
                <c:pt idx="118068">
                  <c:v>2.6773</c:v>
                </c:pt>
                <c:pt idx="118069">
                  <c:v>2.67732</c:v>
                </c:pt>
                <c:pt idx="118070">
                  <c:v>2.67735</c:v>
                </c:pt>
                <c:pt idx="118071">
                  <c:v>2.67737</c:v>
                </c:pt>
                <c:pt idx="118072">
                  <c:v>2.67739</c:v>
                </c:pt>
                <c:pt idx="118073">
                  <c:v>2.67741</c:v>
                </c:pt>
                <c:pt idx="118074">
                  <c:v>2.67744</c:v>
                </c:pt>
                <c:pt idx="118075">
                  <c:v>2.67746</c:v>
                </c:pt>
                <c:pt idx="118076">
                  <c:v>2.67748</c:v>
                </c:pt>
                <c:pt idx="118077">
                  <c:v>2.67751</c:v>
                </c:pt>
                <c:pt idx="118078">
                  <c:v>2.67753</c:v>
                </c:pt>
                <c:pt idx="118079">
                  <c:v>2.67755</c:v>
                </c:pt>
                <c:pt idx="118080">
                  <c:v>2.67757</c:v>
                </c:pt>
                <c:pt idx="118081">
                  <c:v>2.6776</c:v>
                </c:pt>
                <c:pt idx="118082">
                  <c:v>2.67762</c:v>
                </c:pt>
                <c:pt idx="118083">
                  <c:v>2.67764</c:v>
                </c:pt>
                <c:pt idx="118084">
                  <c:v>2.67766</c:v>
                </c:pt>
                <c:pt idx="118085">
                  <c:v>2.67769</c:v>
                </c:pt>
                <c:pt idx="118086">
                  <c:v>2.67771</c:v>
                </c:pt>
                <c:pt idx="118087">
                  <c:v>2.67773</c:v>
                </c:pt>
                <c:pt idx="118088">
                  <c:v>2.67775</c:v>
                </c:pt>
                <c:pt idx="118089">
                  <c:v>2.67778</c:v>
                </c:pt>
                <c:pt idx="118090">
                  <c:v>2.6778</c:v>
                </c:pt>
                <c:pt idx="118091">
                  <c:v>2.67782</c:v>
                </c:pt>
                <c:pt idx="118092">
                  <c:v>2.67785</c:v>
                </c:pt>
                <c:pt idx="118093">
                  <c:v>2.67787</c:v>
                </c:pt>
                <c:pt idx="118094">
                  <c:v>2.67789</c:v>
                </c:pt>
                <c:pt idx="118095">
                  <c:v>2.67791</c:v>
                </c:pt>
                <c:pt idx="118096">
                  <c:v>2.67794</c:v>
                </c:pt>
                <c:pt idx="118097">
                  <c:v>2.67796</c:v>
                </c:pt>
                <c:pt idx="118098">
                  <c:v>2.67798</c:v>
                </c:pt>
                <c:pt idx="118099">
                  <c:v>2.67801</c:v>
                </c:pt>
                <c:pt idx="118100">
                  <c:v>2.67803</c:v>
                </c:pt>
                <c:pt idx="118101">
                  <c:v>2.67805</c:v>
                </c:pt>
                <c:pt idx="118102">
                  <c:v>2.67807</c:v>
                </c:pt>
                <c:pt idx="118103">
                  <c:v>2.67809</c:v>
                </c:pt>
                <c:pt idx="118104">
                  <c:v>2.67812</c:v>
                </c:pt>
                <c:pt idx="118105">
                  <c:v>2.67814</c:v>
                </c:pt>
                <c:pt idx="118106">
                  <c:v>2.67816</c:v>
                </c:pt>
                <c:pt idx="118107">
                  <c:v>2.67819</c:v>
                </c:pt>
                <c:pt idx="118108">
                  <c:v>2.67821</c:v>
                </c:pt>
                <c:pt idx="118109">
                  <c:v>2.67823</c:v>
                </c:pt>
                <c:pt idx="118110">
                  <c:v>2.67825</c:v>
                </c:pt>
                <c:pt idx="118111">
                  <c:v>2.67828</c:v>
                </c:pt>
                <c:pt idx="118112">
                  <c:v>2.6783</c:v>
                </c:pt>
                <c:pt idx="118113">
                  <c:v>2.67832</c:v>
                </c:pt>
                <c:pt idx="118114">
                  <c:v>2.67835</c:v>
                </c:pt>
                <c:pt idx="118115">
                  <c:v>2.67837</c:v>
                </c:pt>
                <c:pt idx="118116">
                  <c:v>2.67839</c:v>
                </c:pt>
                <c:pt idx="118117">
                  <c:v>2.67841</c:v>
                </c:pt>
                <c:pt idx="118118">
                  <c:v>2.67843</c:v>
                </c:pt>
                <c:pt idx="118119">
                  <c:v>2.67846</c:v>
                </c:pt>
                <c:pt idx="118120">
                  <c:v>2.67848</c:v>
                </c:pt>
                <c:pt idx="118121">
                  <c:v>2.6785</c:v>
                </c:pt>
                <c:pt idx="118122">
                  <c:v>2.67853</c:v>
                </c:pt>
                <c:pt idx="118123">
                  <c:v>2.67855</c:v>
                </c:pt>
                <c:pt idx="118124">
                  <c:v>2.67857</c:v>
                </c:pt>
                <c:pt idx="118125">
                  <c:v>2.67859</c:v>
                </c:pt>
                <c:pt idx="118126">
                  <c:v>2.67862</c:v>
                </c:pt>
                <c:pt idx="118127">
                  <c:v>2.67864</c:v>
                </c:pt>
                <c:pt idx="118128">
                  <c:v>2.67866</c:v>
                </c:pt>
                <c:pt idx="118129">
                  <c:v>2.67869</c:v>
                </c:pt>
                <c:pt idx="118130">
                  <c:v>2.67871</c:v>
                </c:pt>
                <c:pt idx="118131">
                  <c:v>2.67873</c:v>
                </c:pt>
                <c:pt idx="118132">
                  <c:v>2.67875</c:v>
                </c:pt>
                <c:pt idx="118133">
                  <c:v>2.67878</c:v>
                </c:pt>
                <c:pt idx="118134">
                  <c:v>2.6788</c:v>
                </c:pt>
                <c:pt idx="118135">
                  <c:v>2.67882</c:v>
                </c:pt>
                <c:pt idx="118136">
                  <c:v>2.67884</c:v>
                </c:pt>
                <c:pt idx="118137">
                  <c:v>2.67887</c:v>
                </c:pt>
                <c:pt idx="118138">
                  <c:v>2.67889</c:v>
                </c:pt>
                <c:pt idx="118139">
                  <c:v>2.67891</c:v>
                </c:pt>
                <c:pt idx="118140">
                  <c:v>2.67893</c:v>
                </c:pt>
                <c:pt idx="118141">
                  <c:v>2.67896</c:v>
                </c:pt>
                <c:pt idx="118142">
                  <c:v>2.67898</c:v>
                </c:pt>
                <c:pt idx="118143">
                  <c:v>2.679</c:v>
                </c:pt>
                <c:pt idx="118144">
                  <c:v>2.67903</c:v>
                </c:pt>
                <c:pt idx="118145">
                  <c:v>2.67905</c:v>
                </c:pt>
                <c:pt idx="118146">
                  <c:v>2.67907</c:v>
                </c:pt>
                <c:pt idx="118147">
                  <c:v>2.67909</c:v>
                </c:pt>
                <c:pt idx="118148">
                  <c:v>2.67912</c:v>
                </c:pt>
                <c:pt idx="118149">
                  <c:v>2.67914</c:v>
                </c:pt>
                <c:pt idx="118150">
                  <c:v>2.67916</c:v>
                </c:pt>
                <c:pt idx="118151">
                  <c:v>2.67918</c:v>
                </c:pt>
                <c:pt idx="118152">
                  <c:v>2.67921</c:v>
                </c:pt>
                <c:pt idx="118153">
                  <c:v>2.67923</c:v>
                </c:pt>
                <c:pt idx="118154">
                  <c:v>2.67925</c:v>
                </c:pt>
                <c:pt idx="118155">
                  <c:v>2.67927</c:v>
                </c:pt>
                <c:pt idx="118156">
                  <c:v>2.6793</c:v>
                </c:pt>
                <c:pt idx="118157">
                  <c:v>2.67932</c:v>
                </c:pt>
                <c:pt idx="118158">
                  <c:v>2.67934</c:v>
                </c:pt>
                <c:pt idx="118159">
                  <c:v>2.67937</c:v>
                </c:pt>
                <c:pt idx="118160">
                  <c:v>2.67939</c:v>
                </c:pt>
                <c:pt idx="118161">
                  <c:v>2.67941</c:v>
                </c:pt>
                <c:pt idx="118162">
                  <c:v>2.67943</c:v>
                </c:pt>
                <c:pt idx="118163">
                  <c:v>2.67946</c:v>
                </c:pt>
                <c:pt idx="118164">
                  <c:v>2.67948</c:v>
                </c:pt>
                <c:pt idx="118165">
                  <c:v>2.6795</c:v>
                </c:pt>
                <c:pt idx="118166">
                  <c:v>2.67952</c:v>
                </c:pt>
                <c:pt idx="118167">
                  <c:v>2.67955</c:v>
                </c:pt>
                <c:pt idx="118168">
                  <c:v>2.67957</c:v>
                </c:pt>
                <c:pt idx="118169">
                  <c:v>2.67959</c:v>
                </c:pt>
                <c:pt idx="118170">
                  <c:v>2.67962</c:v>
                </c:pt>
                <c:pt idx="118171">
                  <c:v>2.67964</c:v>
                </c:pt>
                <c:pt idx="118172">
                  <c:v>2.67966</c:v>
                </c:pt>
                <c:pt idx="118173">
                  <c:v>2.67968</c:v>
                </c:pt>
                <c:pt idx="118174">
                  <c:v>2.6797</c:v>
                </c:pt>
                <c:pt idx="118175">
                  <c:v>2.67973</c:v>
                </c:pt>
                <c:pt idx="118176">
                  <c:v>2.67975</c:v>
                </c:pt>
                <c:pt idx="118177">
                  <c:v>2.67977</c:v>
                </c:pt>
                <c:pt idx="118178">
                  <c:v>2.6798</c:v>
                </c:pt>
                <c:pt idx="118179">
                  <c:v>2.67982</c:v>
                </c:pt>
                <c:pt idx="118180">
                  <c:v>2.67984</c:v>
                </c:pt>
                <c:pt idx="118181">
                  <c:v>2.67986</c:v>
                </c:pt>
                <c:pt idx="118182">
                  <c:v>2.67989</c:v>
                </c:pt>
                <c:pt idx="118183">
                  <c:v>2.67991</c:v>
                </c:pt>
                <c:pt idx="118184">
                  <c:v>2.67993</c:v>
                </c:pt>
                <c:pt idx="118185">
                  <c:v>2.67996</c:v>
                </c:pt>
                <c:pt idx="118186">
                  <c:v>2.67998</c:v>
                </c:pt>
                <c:pt idx="118187">
                  <c:v>2.68</c:v>
                </c:pt>
                <c:pt idx="118188">
                  <c:v>2.68002</c:v>
                </c:pt>
                <c:pt idx="118189">
                  <c:v>2.68004</c:v>
                </c:pt>
                <c:pt idx="118190">
                  <c:v>2.68007</c:v>
                </c:pt>
                <c:pt idx="118191">
                  <c:v>2.68009</c:v>
                </c:pt>
                <c:pt idx="118192">
                  <c:v>2.68011</c:v>
                </c:pt>
                <c:pt idx="118193">
                  <c:v>2.68014</c:v>
                </c:pt>
                <c:pt idx="118194">
                  <c:v>2.68016</c:v>
                </c:pt>
                <c:pt idx="118195">
                  <c:v>2.68018</c:v>
                </c:pt>
                <c:pt idx="118196">
                  <c:v>2.6802</c:v>
                </c:pt>
                <c:pt idx="118197">
                  <c:v>2.68023</c:v>
                </c:pt>
                <c:pt idx="118198">
                  <c:v>2.68025</c:v>
                </c:pt>
                <c:pt idx="118199">
                  <c:v>2.68027</c:v>
                </c:pt>
                <c:pt idx="118200">
                  <c:v>2.6803</c:v>
                </c:pt>
                <c:pt idx="118201">
                  <c:v>2.68032</c:v>
                </c:pt>
                <c:pt idx="118202">
                  <c:v>2.68034</c:v>
                </c:pt>
                <c:pt idx="118203">
                  <c:v>2.68036</c:v>
                </c:pt>
                <c:pt idx="118204">
                  <c:v>2.68038</c:v>
                </c:pt>
                <c:pt idx="118205">
                  <c:v>2.68041</c:v>
                </c:pt>
                <c:pt idx="118206">
                  <c:v>2.68043</c:v>
                </c:pt>
                <c:pt idx="118207">
                  <c:v>2.68045</c:v>
                </c:pt>
                <c:pt idx="118208">
                  <c:v>2.68048</c:v>
                </c:pt>
                <c:pt idx="118209">
                  <c:v>2.6805</c:v>
                </c:pt>
                <c:pt idx="118210">
                  <c:v>2.68052</c:v>
                </c:pt>
                <c:pt idx="118211">
                  <c:v>2.68054</c:v>
                </c:pt>
                <c:pt idx="118212">
                  <c:v>2.68057</c:v>
                </c:pt>
                <c:pt idx="118213">
                  <c:v>2.68059</c:v>
                </c:pt>
                <c:pt idx="118214">
                  <c:v>2.68061</c:v>
                </c:pt>
                <c:pt idx="118215">
                  <c:v>2.68064</c:v>
                </c:pt>
                <c:pt idx="118216">
                  <c:v>2.68066</c:v>
                </c:pt>
                <c:pt idx="118217">
                  <c:v>2.68068</c:v>
                </c:pt>
                <c:pt idx="118218">
                  <c:v>2.6807</c:v>
                </c:pt>
                <c:pt idx="118219">
                  <c:v>2.68073</c:v>
                </c:pt>
                <c:pt idx="118220">
                  <c:v>2.68075</c:v>
                </c:pt>
                <c:pt idx="118221">
                  <c:v>2.68077</c:v>
                </c:pt>
                <c:pt idx="118222">
                  <c:v>2.68079</c:v>
                </c:pt>
                <c:pt idx="118223">
                  <c:v>2.68082</c:v>
                </c:pt>
                <c:pt idx="118224">
                  <c:v>2.68084</c:v>
                </c:pt>
                <c:pt idx="118225">
                  <c:v>2.68086</c:v>
                </c:pt>
                <c:pt idx="118226">
                  <c:v>2.68088</c:v>
                </c:pt>
                <c:pt idx="118227">
                  <c:v>2.68091</c:v>
                </c:pt>
                <c:pt idx="118228">
                  <c:v>2.68093</c:v>
                </c:pt>
                <c:pt idx="118229">
                  <c:v>2.68095</c:v>
                </c:pt>
                <c:pt idx="118230">
                  <c:v>2.68098</c:v>
                </c:pt>
                <c:pt idx="118231">
                  <c:v>2.681</c:v>
                </c:pt>
                <c:pt idx="118232">
                  <c:v>2.68102</c:v>
                </c:pt>
                <c:pt idx="118233">
                  <c:v>2.68104</c:v>
                </c:pt>
                <c:pt idx="118234">
                  <c:v>2.68107</c:v>
                </c:pt>
                <c:pt idx="118235">
                  <c:v>2.68109</c:v>
                </c:pt>
                <c:pt idx="118236">
                  <c:v>2.68111</c:v>
                </c:pt>
                <c:pt idx="118237">
                  <c:v>2.68113</c:v>
                </c:pt>
                <c:pt idx="118238">
                  <c:v>2.68116</c:v>
                </c:pt>
                <c:pt idx="118239">
                  <c:v>2.68118</c:v>
                </c:pt>
                <c:pt idx="118240">
                  <c:v>2.6812</c:v>
                </c:pt>
                <c:pt idx="118241">
                  <c:v>2.68122</c:v>
                </c:pt>
                <c:pt idx="118242">
                  <c:v>2.68125</c:v>
                </c:pt>
                <c:pt idx="118243">
                  <c:v>2.68127</c:v>
                </c:pt>
                <c:pt idx="118244">
                  <c:v>2.68129</c:v>
                </c:pt>
                <c:pt idx="118245">
                  <c:v>2.68132</c:v>
                </c:pt>
                <c:pt idx="118246">
                  <c:v>2.68134</c:v>
                </c:pt>
                <c:pt idx="118247">
                  <c:v>2.68136</c:v>
                </c:pt>
                <c:pt idx="118248">
                  <c:v>2.68138</c:v>
                </c:pt>
                <c:pt idx="118249">
                  <c:v>2.68141</c:v>
                </c:pt>
                <c:pt idx="118250">
                  <c:v>2.68143</c:v>
                </c:pt>
                <c:pt idx="118251">
                  <c:v>2.68145</c:v>
                </c:pt>
                <c:pt idx="118252">
                  <c:v>2.68147</c:v>
                </c:pt>
                <c:pt idx="118253">
                  <c:v>2.6815</c:v>
                </c:pt>
                <c:pt idx="118254">
                  <c:v>2.68152</c:v>
                </c:pt>
                <c:pt idx="118255">
                  <c:v>2.68154</c:v>
                </c:pt>
                <c:pt idx="118256">
                  <c:v>2.68156</c:v>
                </c:pt>
                <c:pt idx="118257">
                  <c:v>2.68159</c:v>
                </c:pt>
                <c:pt idx="118258">
                  <c:v>2.68161</c:v>
                </c:pt>
                <c:pt idx="118259">
                  <c:v>2.68163</c:v>
                </c:pt>
                <c:pt idx="118260">
                  <c:v>2.68166</c:v>
                </c:pt>
                <c:pt idx="118261">
                  <c:v>2.68168</c:v>
                </c:pt>
                <c:pt idx="118262">
                  <c:v>2.6817</c:v>
                </c:pt>
                <c:pt idx="118263">
                  <c:v>2.68172</c:v>
                </c:pt>
                <c:pt idx="118264">
                  <c:v>2.68175</c:v>
                </c:pt>
                <c:pt idx="118265">
                  <c:v>2.68177</c:v>
                </c:pt>
                <c:pt idx="118266">
                  <c:v>2.68179</c:v>
                </c:pt>
                <c:pt idx="118267">
                  <c:v>2.68181</c:v>
                </c:pt>
                <c:pt idx="118268">
                  <c:v>2.68184</c:v>
                </c:pt>
                <c:pt idx="118269">
                  <c:v>2.68186</c:v>
                </c:pt>
                <c:pt idx="118270">
                  <c:v>2.68188</c:v>
                </c:pt>
                <c:pt idx="118271">
                  <c:v>2.6819</c:v>
                </c:pt>
                <c:pt idx="118272">
                  <c:v>2.68193</c:v>
                </c:pt>
                <c:pt idx="118273">
                  <c:v>2.68195</c:v>
                </c:pt>
                <c:pt idx="118274">
                  <c:v>2.68197</c:v>
                </c:pt>
                <c:pt idx="118275">
                  <c:v>2.682</c:v>
                </c:pt>
                <c:pt idx="118276">
                  <c:v>2.68202</c:v>
                </c:pt>
                <c:pt idx="118277">
                  <c:v>2.68204</c:v>
                </c:pt>
                <c:pt idx="118278">
                  <c:v>2.68206</c:v>
                </c:pt>
                <c:pt idx="118279">
                  <c:v>2.68209</c:v>
                </c:pt>
                <c:pt idx="118280">
                  <c:v>2.68211</c:v>
                </c:pt>
                <c:pt idx="118281">
                  <c:v>2.68213</c:v>
                </c:pt>
                <c:pt idx="118282">
                  <c:v>2.68215</c:v>
                </c:pt>
                <c:pt idx="118283">
                  <c:v>2.68218</c:v>
                </c:pt>
                <c:pt idx="118284">
                  <c:v>2.6822</c:v>
                </c:pt>
                <c:pt idx="118285">
                  <c:v>2.68222</c:v>
                </c:pt>
                <c:pt idx="118286">
                  <c:v>2.68224</c:v>
                </c:pt>
                <c:pt idx="118287">
                  <c:v>2.68227</c:v>
                </c:pt>
                <c:pt idx="118288">
                  <c:v>2.68229</c:v>
                </c:pt>
                <c:pt idx="118289">
                  <c:v>2.68231</c:v>
                </c:pt>
                <c:pt idx="118290">
                  <c:v>2.68234</c:v>
                </c:pt>
                <c:pt idx="118291">
                  <c:v>2.68236</c:v>
                </c:pt>
                <c:pt idx="118292">
                  <c:v>2.68238</c:v>
                </c:pt>
                <c:pt idx="118293">
                  <c:v>2.6824</c:v>
                </c:pt>
                <c:pt idx="118294">
                  <c:v>2.68243</c:v>
                </c:pt>
                <c:pt idx="118295">
                  <c:v>2.68245</c:v>
                </c:pt>
                <c:pt idx="118296">
                  <c:v>2.68247</c:v>
                </c:pt>
                <c:pt idx="118297">
                  <c:v>2.68249</c:v>
                </c:pt>
                <c:pt idx="118298">
                  <c:v>2.68252</c:v>
                </c:pt>
                <c:pt idx="118299">
                  <c:v>2.68254</c:v>
                </c:pt>
                <c:pt idx="118300">
                  <c:v>2.68256</c:v>
                </c:pt>
                <c:pt idx="118301">
                  <c:v>2.68258</c:v>
                </c:pt>
                <c:pt idx="118302">
                  <c:v>2.68261</c:v>
                </c:pt>
                <c:pt idx="118303">
                  <c:v>2.68263</c:v>
                </c:pt>
                <c:pt idx="118304">
                  <c:v>2.68265</c:v>
                </c:pt>
                <c:pt idx="118305">
                  <c:v>2.68268</c:v>
                </c:pt>
                <c:pt idx="118306">
                  <c:v>2.6827</c:v>
                </c:pt>
                <c:pt idx="118307">
                  <c:v>2.68272</c:v>
                </c:pt>
                <c:pt idx="118308">
                  <c:v>2.68274</c:v>
                </c:pt>
                <c:pt idx="118309">
                  <c:v>2.68277</c:v>
                </c:pt>
                <c:pt idx="118310">
                  <c:v>2.68279</c:v>
                </c:pt>
                <c:pt idx="118311">
                  <c:v>2.68281</c:v>
                </c:pt>
                <c:pt idx="118312">
                  <c:v>2.68283</c:v>
                </c:pt>
                <c:pt idx="118313">
                  <c:v>2.68286</c:v>
                </c:pt>
                <c:pt idx="118314">
                  <c:v>2.68288</c:v>
                </c:pt>
                <c:pt idx="118315">
                  <c:v>2.6829</c:v>
                </c:pt>
                <c:pt idx="118316">
                  <c:v>2.68293</c:v>
                </c:pt>
                <c:pt idx="118317">
                  <c:v>2.68295</c:v>
                </c:pt>
                <c:pt idx="118318">
                  <c:v>2.68297</c:v>
                </c:pt>
                <c:pt idx="118319">
                  <c:v>2.68299</c:v>
                </c:pt>
                <c:pt idx="118320">
                  <c:v>2.68302</c:v>
                </c:pt>
                <c:pt idx="118321">
                  <c:v>2.68304</c:v>
                </c:pt>
                <c:pt idx="118322">
                  <c:v>2.68306</c:v>
                </c:pt>
                <c:pt idx="118323">
                  <c:v>2.68308</c:v>
                </c:pt>
                <c:pt idx="118324">
                  <c:v>2.68311</c:v>
                </c:pt>
                <c:pt idx="118325">
                  <c:v>2.68313</c:v>
                </c:pt>
                <c:pt idx="118326">
                  <c:v>2.68315</c:v>
                </c:pt>
                <c:pt idx="118327">
                  <c:v>2.68317</c:v>
                </c:pt>
                <c:pt idx="118328">
                  <c:v>2.6832</c:v>
                </c:pt>
                <c:pt idx="118329">
                  <c:v>2.68322</c:v>
                </c:pt>
                <c:pt idx="118330">
                  <c:v>2.68324</c:v>
                </c:pt>
                <c:pt idx="118331">
                  <c:v>2.68327</c:v>
                </c:pt>
                <c:pt idx="118332">
                  <c:v>2.68329</c:v>
                </c:pt>
                <c:pt idx="118333">
                  <c:v>2.68331</c:v>
                </c:pt>
                <c:pt idx="118334">
                  <c:v>2.68333</c:v>
                </c:pt>
                <c:pt idx="118335">
                  <c:v>2.68336</c:v>
                </c:pt>
                <c:pt idx="118336">
                  <c:v>2.68338</c:v>
                </c:pt>
                <c:pt idx="118337">
                  <c:v>2.6834</c:v>
                </c:pt>
                <c:pt idx="118338">
                  <c:v>2.68342</c:v>
                </c:pt>
                <c:pt idx="118339">
                  <c:v>2.68345</c:v>
                </c:pt>
                <c:pt idx="118340">
                  <c:v>2.68347</c:v>
                </c:pt>
                <c:pt idx="118341">
                  <c:v>2.68349</c:v>
                </c:pt>
                <c:pt idx="118342">
                  <c:v>2.68351</c:v>
                </c:pt>
                <c:pt idx="118343">
                  <c:v>2.68354</c:v>
                </c:pt>
                <c:pt idx="118344">
                  <c:v>2.68356</c:v>
                </c:pt>
                <c:pt idx="118345">
                  <c:v>2.68358</c:v>
                </c:pt>
                <c:pt idx="118346">
                  <c:v>2.68361</c:v>
                </c:pt>
                <c:pt idx="118347">
                  <c:v>2.68363</c:v>
                </c:pt>
                <c:pt idx="118348">
                  <c:v>2.68365</c:v>
                </c:pt>
                <c:pt idx="118349">
                  <c:v>2.68367</c:v>
                </c:pt>
                <c:pt idx="118350">
                  <c:v>2.6837</c:v>
                </c:pt>
                <c:pt idx="118351">
                  <c:v>2.68372</c:v>
                </c:pt>
                <c:pt idx="118352">
                  <c:v>2.68374</c:v>
                </c:pt>
                <c:pt idx="118353">
                  <c:v>2.68376</c:v>
                </c:pt>
                <c:pt idx="118354">
                  <c:v>2.68379</c:v>
                </c:pt>
                <c:pt idx="118355">
                  <c:v>2.68381</c:v>
                </c:pt>
                <c:pt idx="118356">
                  <c:v>2.68383</c:v>
                </c:pt>
                <c:pt idx="118357">
                  <c:v>2.68385</c:v>
                </c:pt>
                <c:pt idx="118358">
                  <c:v>2.68388</c:v>
                </c:pt>
                <c:pt idx="118359">
                  <c:v>2.6839</c:v>
                </c:pt>
                <c:pt idx="118360">
                  <c:v>2.68392</c:v>
                </c:pt>
                <c:pt idx="118361">
                  <c:v>2.68395</c:v>
                </c:pt>
                <c:pt idx="118362">
                  <c:v>2.68397</c:v>
                </c:pt>
                <c:pt idx="118363">
                  <c:v>2.68399</c:v>
                </c:pt>
                <c:pt idx="118364">
                  <c:v>2.68401</c:v>
                </c:pt>
                <c:pt idx="118365">
                  <c:v>2.68404</c:v>
                </c:pt>
                <c:pt idx="118366">
                  <c:v>2.68406</c:v>
                </c:pt>
                <c:pt idx="118367">
                  <c:v>2.68408</c:v>
                </c:pt>
                <c:pt idx="118368">
                  <c:v>2.6841</c:v>
                </c:pt>
                <c:pt idx="118369">
                  <c:v>2.68413</c:v>
                </c:pt>
                <c:pt idx="118370">
                  <c:v>2.68415</c:v>
                </c:pt>
                <c:pt idx="118371">
                  <c:v>2.68417</c:v>
                </c:pt>
                <c:pt idx="118372">
                  <c:v>2.68419</c:v>
                </c:pt>
                <c:pt idx="118373">
                  <c:v>2.68422</c:v>
                </c:pt>
                <c:pt idx="118374">
                  <c:v>2.68424</c:v>
                </c:pt>
                <c:pt idx="118375">
                  <c:v>2.68426</c:v>
                </c:pt>
                <c:pt idx="118376">
                  <c:v>2.68429</c:v>
                </c:pt>
                <c:pt idx="118377">
                  <c:v>2.68431</c:v>
                </c:pt>
                <c:pt idx="118378">
                  <c:v>2.68433</c:v>
                </c:pt>
                <c:pt idx="118379">
                  <c:v>2.68435</c:v>
                </c:pt>
                <c:pt idx="118380">
                  <c:v>2.68438</c:v>
                </c:pt>
                <c:pt idx="118381">
                  <c:v>2.6844</c:v>
                </c:pt>
                <c:pt idx="118382">
                  <c:v>2.68442</c:v>
                </c:pt>
                <c:pt idx="118383">
                  <c:v>2.68444</c:v>
                </c:pt>
                <c:pt idx="118384">
                  <c:v>2.68447</c:v>
                </c:pt>
                <c:pt idx="118385">
                  <c:v>2.68449</c:v>
                </c:pt>
                <c:pt idx="118386">
                  <c:v>2.68451</c:v>
                </c:pt>
                <c:pt idx="118387">
                  <c:v>2.68453</c:v>
                </c:pt>
                <c:pt idx="118388">
                  <c:v>2.68456</c:v>
                </c:pt>
                <c:pt idx="118389">
                  <c:v>2.68458</c:v>
                </c:pt>
                <c:pt idx="118390">
                  <c:v>2.6846</c:v>
                </c:pt>
                <c:pt idx="118391">
                  <c:v>2.68463</c:v>
                </c:pt>
                <c:pt idx="118392">
                  <c:v>2.68465</c:v>
                </c:pt>
                <c:pt idx="118393">
                  <c:v>2.68467</c:v>
                </c:pt>
                <c:pt idx="118394">
                  <c:v>2.68469</c:v>
                </c:pt>
                <c:pt idx="118395">
                  <c:v>2.68472</c:v>
                </c:pt>
                <c:pt idx="118396">
                  <c:v>2.68474</c:v>
                </c:pt>
                <c:pt idx="118397">
                  <c:v>2.68476</c:v>
                </c:pt>
                <c:pt idx="118398">
                  <c:v>2.68479</c:v>
                </c:pt>
                <c:pt idx="118399">
                  <c:v>2.68481</c:v>
                </c:pt>
                <c:pt idx="118400">
                  <c:v>2.68483</c:v>
                </c:pt>
                <c:pt idx="118401">
                  <c:v>2.68485</c:v>
                </c:pt>
                <c:pt idx="118402">
                  <c:v>2.68487</c:v>
                </c:pt>
                <c:pt idx="118403">
                  <c:v>2.6849</c:v>
                </c:pt>
                <c:pt idx="118404">
                  <c:v>2.68492</c:v>
                </c:pt>
                <c:pt idx="118405">
                  <c:v>2.68494</c:v>
                </c:pt>
                <c:pt idx="118406">
                  <c:v>2.68497</c:v>
                </c:pt>
                <c:pt idx="118407">
                  <c:v>2.68499</c:v>
                </c:pt>
                <c:pt idx="118408">
                  <c:v>2.68501</c:v>
                </c:pt>
                <c:pt idx="118409">
                  <c:v>2.68503</c:v>
                </c:pt>
                <c:pt idx="118410">
                  <c:v>2.68506</c:v>
                </c:pt>
                <c:pt idx="118411">
                  <c:v>2.68508</c:v>
                </c:pt>
                <c:pt idx="118412">
                  <c:v>2.6851</c:v>
                </c:pt>
                <c:pt idx="118413">
                  <c:v>2.68513</c:v>
                </c:pt>
                <c:pt idx="118414">
                  <c:v>2.68515</c:v>
                </c:pt>
                <c:pt idx="118415">
                  <c:v>2.68517</c:v>
                </c:pt>
                <c:pt idx="118416">
                  <c:v>2.68519</c:v>
                </c:pt>
                <c:pt idx="118417">
                  <c:v>2.68521</c:v>
                </c:pt>
                <c:pt idx="118418">
                  <c:v>2.68524</c:v>
                </c:pt>
                <c:pt idx="118419">
                  <c:v>2.68526</c:v>
                </c:pt>
                <c:pt idx="118420">
                  <c:v>2.68528</c:v>
                </c:pt>
                <c:pt idx="118421">
                  <c:v>2.68531</c:v>
                </c:pt>
                <c:pt idx="118422">
                  <c:v>2.68533</c:v>
                </c:pt>
                <c:pt idx="118423">
                  <c:v>2.68535</c:v>
                </c:pt>
                <c:pt idx="118424">
                  <c:v>2.68537</c:v>
                </c:pt>
                <c:pt idx="118425">
                  <c:v>2.6854</c:v>
                </c:pt>
                <c:pt idx="118426">
                  <c:v>2.68542</c:v>
                </c:pt>
                <c:pt idx="118427">
                  <c:v>2.68544</c:v>
                </c:pt>
                <c:pt idx="118428">
                  <c:v>2.68547</c:v>
                </c:pt>
                <c:pt idx="118429">
                  <c:v>2.68549</c:v>
                </c:pt>
                <c:pt idx="118430">
                  <c:v>2.68551</c:v>
                </c:pt>
                <c:pt idx="118431">
                  <c:v>2.68553</c:v>
                </c:pt>
                <c:pt idx="118432">
                  <c:v>2.68556</c:v>
                </c:pt>
                <c:pt idx="118433">
                  <c:v>2.68558</c:v>
                </c:pt>
                <c:pt idx="118434">
                  <c:v>2.6856</c:v>
                </c:pt>
                <c:pt idx="118435">
                  <c:v>2.68562</c:v>
                </c:pt>
                <c:pt idx="118436">
                  <c:v>2.68565</c:v>
                </c:pt>
                <c:pt idx="118437">
                  <c:v>2.68567</c:v>
                </c:pt>
                <c:pt idx="118438">
                  <c:v>2.68569</c:v>
                </c:pt>
                <c:pt idx="118439">
                  <c:v>2.68571</c:v>
                </c:pt>
                <c:pt idx="118440">
                  <c:v>2.68574</c:v>
                </c:pt>
                <c:pt idx="118441">
                  <c:v>2.68576</c:v>
                </c:pt>
                <c:pt idx="118442">
                  <c:v>2.68578</c:v>
                </c:pt>
                <c:pt idx="118443">
                  <c:v>2.68581</c:v>
                </c:pt>
                <c:pt idx="118444">
                  <c:v>2.68583</c:v>
                </c:pt>
                <c:pt idx="118445">
                  <c:v>2.68585</c:v>
                </c:pt>
                <c:pt idx="118446">
                  <c:v>2.68587</c:v>
                </c:pt>
                <c:pt idx="118447">
                  <c:v>2.6859</c:v>
                </c:pt>
                <c:pt idx="118448">
                  <c:v>2.68592</c:v>
                </c:pt>
                <c:pt idx="118449">
                  <c:v>2.68594</c:v>
                </c:pt>
                <c:pt idx="118450">
                  <c:v>2.68596</c:v>
                </c:pt>
                <c:pt idx="118451">
                  <c:v>2.68599</c:v>
                </c:pt>
                <c:pt idx="118452">
                  <c:v>2.68601</c:v>
                </c:pt>
                <c:pt idx="118453">
                  <c:v>2.68603</c:v>
                </c:pt>
                <c:pt idx="118454">
                  <c:v>2.68605</c:v>
                </c:pt>
                <c:pt idx="118455">
                  <c:v>2.68608</c:v>
                </c:pt>
                <c:pt idx="118456">
                  <c:v>2.6861</c:v>
                </c:pt>
                <c:pt idx="118457">
                  <c:v>2.68612</c:v>
                </c:pt>
                <c:pt idx="118458">
                  <c:v>2.68614</c:v>
                </c:pt>
                <c:pt idx="118459">
                  <c:v>2.68617</c:v>
                </c:pt>
                <c:pt idx="118460">
                  <c:v>2.68619</c:v>
                </c:pt>
                <c:pt idx="118461">
                  <c:v>2.68621</c:v>
                </c:pt>
                <c:pt idx="118462">
                  <c:v>2.68624</c:v>
                </c:pt>
                <c:pt idx="118463">
                  <c:v>2.68626</c:v>
                </c:pt>
                <c:pt idx="118464">
                  <c:v>2.68628</c:v>
                </c:pt>
                <c:pt idx="118465">
                  <c:v>2.6863</c:v>
                </c:pt>
                <c:pt idx="118466">
                  <c:v>2.68633</c:v>
                </c:pt>
                <c:pt idx="118467">
                  <c:v>2.68635</c:v>
                </c:pt>
                <c:pt idx="118468">
                  <c:v>2.68637</c:v>
                </c:pt>
                <c:pt idx="118469">
                  <c:v>2.6864</c:v>
                </c:pt>
                <c:pt idx="118470">
                  <c:v>2.68642</c:v>
                </c:pt>
                <c:pt idx="118471">
                  <c:v>2.68644</c:v>
                </c:pt>
                <c:pt idx="118472">
                  <c:v>2.68646</c:v>
                </c:pt>
                <c:pt idx="118473">
                  <c:v>2.68648</c:v>
                </c:pt>
                <c:pt idx="118474">
                  <c:v>2.68651</c:v>
                </c:pt>
                <c:pt idx="118475">
                  <c:v>2.68653</c:v>
                </c:pt>
                <c:pt idx="118476">
                  <c:v>2.68655</c:v>
                </c:pt>
                <c:pt idx="118477">
                  <c:v>2.68658</c:v>
                </c:pt>
                <c:pt idx="118478">
                  <c:v>2.6866</c:v>
                </c:pt>
                <c:pt idx="118479">
                  <c:v>2.68662</c:v>
                </c:pt>
                <c:pt idx="118480">
                  <c:v>2.68664</c:v>
                </c:pt>
                <c:pt idx="118481">
                  <c:v>2.68667</c:v>
                </c:pt>
                <c:pt idx="118482">
                  <c:v>2.68669</c:v>
                </c:pt>
                <c:pt idx="118483">
                  <c:v>2.68671</c:v>
                </c:pt>
                <c:pt idx="118484">
                  <c:v>2.68674</c:v>
                </c:pt>
                <c:pt idx="118485">
                  <c:v>2.68676</c:v>
                </c:pt>
                <c:pt idx="118486">
                  <c:v>2.68678</c:v>
                </c:pt>
                <c:pt idx="118487">
                  <c:v>2.6868</c:v>
                </c:pt>
                <c:pt idx="118488">
                  <c:v>2.68682</c:v>
                </c:pt>
                <c:pt idx="118489">
                  <c:v>2.68685</c:v>
                </c:pt>
                <c:pt idx="118490">
                  <c:v>2.68687</c:v>
                </c:pt>
                <c:pt idx="118491">
                  <c:v>2.68689</c:v>
                </c:pt>
                <c:pt idx="118492">
                  <c:v>2.68692</c:v>
                </c:pt>
                <c:pt idx="118493">
                  <c:v>2.68694</c:v>
                </c:pt>
                <c:pt idx="118494">
                  <c:v>2.68696</c:v>
                </c:pt>
                <c:pt idx="118495">
                  <c:v>2.68698</c:v>
                </c:pt>
                <c:pt idx="118496">
                  <c:v>2.68701</c:v>
                </c:pt>
                <c:pt idx="118497">
                  <c:v>2.68703</c:v>
                </c:pt>
                <c:pt idx="118498">
                  <c:v>2.68705</c:v>
                </c:pt>
                <c:pt idx="118499">
                  <c:v>2.68708</c:v>
                </c:pt>
                <c:pt idx="118500">
                  <c:v>2.6871</c:v>
                </c:pt>
                <c:pt idx="118501">
                  <c:v>2.68712</c:v>
                </c:pt>
                <c:pt idx="118502">
                  <c:v>2.68714</c:v>
                </c:pt>
                <c:pt idx="118503">
                  <c:v>2.68717</c:v>
                </c:pt>
                <c:pt idx="118504">
                  <c:v>2.68719</c:v>
                </c:pt>
                <c:pt idx="118505">
                  <c:v>2.68721</c:v>
                </c:pt>
                <c:pt idx="118506">
                  <c:v>2.68723</c:v>
                </c:pt>
                <c:pt idx="118507">
                  <c:v>2.68726</c:v>
                </c:pt>
                <c:pt idx="118508">
                  <c:v>2.68728</c:v>
                </c:pt>
                <c:pt idx="118509">
                  <c:v>2.6873</c:v>
                </c:pt>
                <c:pt idx="118510">
                  <c:v>2.68732</c:v>
                </c:pt>
                <c:pt idx="118511">
                  <c:v>2.68735</c:v>
                </c:pt>
                <c:pt idx="118512">
                  <c:v>2.68737</c:v>
                </c:pt>
                <c:pt idx="118513">
                  <c:v>2.68739</c:v>
                </c:pt>
                <c:pt idx="118514">
                  <c:v>2.68742</c:v>
                </c:pt>
                <c:pt idx="118515">
                  <c:v>2.68744</c:v>
                </c:pt>
                <c:pt idx="118516">
                  <c:v>2.68746</c:v>
                </c:pt>
                <c:pt idx="118517">
                  <c:v>2.68748</c:v>
                </c:pt>
                <c:pt idx="118518">
                  <c:v>2.68751</c:v>
                </c:pt>
                <c:pt idx="118519">
                  <c:v>2.68753</c:v>
                </c:pt>
                <c:pt idx="118520">
                  <c:v>2.68755</c:v>
                </c:pt>
                <c:pt idx="118521">
                  <c:v>2.68757</c:v>
                </c:pt>
                <c:pt idx="118522">
                  <c:v>2.6876</c:v>
                </c:pt>
                <c:pt idx="118523">
                  <c:v>2.68762</c:v>
                </c:pt>
                <c:pt idx="118524">
                  <c:v>2.68764</c:v>
                </c:pt>
                <c:pt idx="118525">
                  <c:v>2.68766</c:v>
                </c:pt>
                <c:pt idx="118526">
                  <c:v>2.68769</c:v>
                </c:pt>
                <c:pt idx="118527">
                  <c:v>2.68771</c:v>
                </c:pt>
                <c:pt idx="118528">
                  <c:v>2.68773</c:v>
                </c:pt>
                <c:pt idx="118529">
                  <c:v>2.68776</c:v>
                </c:pt>
                <c:pt idx="118530">
                  <c:v>2.68778</c:v>
                </c:pt>
                <c:pt idx="118531">
                  <c:v>2.6878</c:v>
                </c:pt>
                <c:pt idx="118532">
                  <c:v>2.68782</c:v>
                </c:pt>
                <c:pt idx="118533">
                  <c:v>2.68785</c:v>
                </c:pt>
                <c:pt idx="118534">
                  <c:v>2.68787</c:v>
                </c:pt>
                <c:pt idx="118535">
                  <c:v>2.68789</c:v>
                </c:pt>
                <c:pt idx="118536">
                  <c:v>2.68791</c:v>
                </c:pt>
                <c:pt idx="118537">
                  <c:v>2.68794</c:v>
                </c:pt>
                <c:pt idx="118538">
                  <c:v>2.68796</c:v>
                </c:pt>
                <c:pt idx="118539">
                  <c:v>2.68798</c:v>
                </c:pt>
                <c:pt idx="118540">
                  <c:v>2.688</c:v>
                </c:pt>
                <c:pt idx="118541">
                  <c:v>2.68803</c:v>
                </c:pt>
                <c:pt idx="118542">
                  <c:v>2.68805</c:v>
                </c:pt>
                <c:pt idx="118543">
                  <c:v>2.68807</c:v>
                </c:pt>
                <c:pt idx="118544">
                  <c:v>2.6881</c:v>
                </c:pt>
                <c:pt idx="118545">
                  <c:v>2.68812</c:v>
                </c:pt>
                <c:pt idx="118546">
                  <c:v>2.68814</c:v>
                </c:pt>
                <c:pt idx="118547">
                  <c:v>2.68816</c:v>
                </c:pt>
                <c:pt idx="118548">
                  <c:v>2.68819</c:v>
                </c:pt>
                <c:pt idx="118549">
                  <c:v>2.68821</c:v>
                </c:pt>
                <c:pt idx="118550">
                  <c:v>2.68823</c:v>
                </c:pt>
                <c:pt idx="118551">
                  <c:v>2.68825</c:v>
                </c:pt>
                <c:pt idx="118552">
                  <c:v>2.68828</c:v>
                </c:pt>
                <c:pt idx="118553">
                  <c:v>2.6883</c:v>
                </c:pt>
                <c:pt idx="118554">
                  <c:v>2.68832</c:v>
                </c:pt>
                <c:pt idx="118555">
                  <c:v>2.68834</c:v>
                </c:pt>
                <c:pt idx="118556">
                  <c:v>2.68837</c:v>
                </c:pt>
                <c:pt idx="118557">
                  <c:v>2.68839</c:v>
                </c:pt>
                <c:pt idx="118558">
                  <c:v>2.68841</c:v>
                </c:pt>
                <c:pt idx="118559">
                  <c:v>2.68844</c:v>
                </c:pt>
                <c:pt idx="118560">
                  <c:v>2.68846</c:v>
                </c:pt>
                <c:pt idx="118561">
                  <c:v>2.68848</c:v>
                </c:pt>
                <c:pt idx="118562">
                  <c:v>2.6885</c:v>
                </c:pt>
                <c:pt idx="118563">
                  <c:v>2.68853</c:v>
                </c:pt>
                <c:pt idx="118564">
                  <c:v>2.68855</c:v>
                </c:pt>
                <c:pt idx="118565">
                  <c:v>2.68857</c:v>
                </c:pt>
                <c:pt idx="118566">
                  <c:v>2.68859</c:v>
                </c:pt>
                <c:pt idx="118567">
                  <c:v>2.68862</c:v>
                </c:pt>
                <c:pt idx="118568">
                  <c:v>2.68864</c:v>
                </c:pt>
                <c:pt idx="118569">
                  <c:v>2.68866</c:v>
                </c:pt>
                <c:pt idx="118570">
                  <c:v>2.68868</c:v>
                </c:pt>
                <c:pt idx="118571">
                  <c:v>2.68871</c:v>
                </c:pt>
                <c:pt idx="118572">
                  <c:v>2.68873</c:v>
                </c:pt>
                <c:pt idx="118573">
                  <c:v>2.68875</c:v>
                </c:pt>
                <c:pt idx="118574">
                  <c:v>2.68878</c:v>
                </c:pt>
                <c:pt idx="118575">
                  <c:v>2.6888</c:v>
                </c:pt>
                <c:pt idx="118576">
                  <c:v>2.68882</c:v>
                </c:pt>
                <c:pt idx="118577">
                  <c:v>2.68884</c:v>
                </c:pt>
                <c:pt idx="118578">
                  <c:v>2.68887</c:v>
                </c:pt>
                <c:pt idx="118579">
                  <c:v>2.68889</c:v>
                </c:pt>
                <c:pt idx="118580">
                  <c:v>2.68891</c:v>
                </c:pt>
                <c:pt idx="118581">
                  <c:v>2.68893</c:v>
                </c:pt>
                <c:pt idx="118582">
                  <c:v>2.68896</c:v>
                </c:pt>
                <c:pt idx="118583">
                  <c:v>2.68898</c:v>
                </c:pt>
                <c:pt idx="118584">
                  <c:v>2.689</c:v>
                </c:pt>
                <c:pt idx="118585">
                  <c:v>2.68902</c:v>
                </c:pt>
                <c:pt idx="118586">
                  <c:v>2.68905</c:v>
                </c:pt>
                <c:pt idx="118587">
                  <c:v>2.68907</c:v>
                </c:pt>
                <c:pt idx="118588">
                  <c:v>2.68909</c:v>
                </c:pt>
                <c:pt idx="118589">
                  <c:v>2.68912</c:v>
                </c:pt>
                <c:pt idx="118590">
                  <c:v>2.68914</c:v>
                </c:pt>
                <c:pt idx="118591">
                  <c:v>2.68916</c:v>
                </c:pt>
                <c:pt idx="118592">
                  <c:v>2.68918</c:v>
                </c:pt>
                <c:pt idx="118593">
                  <c:v>2.68921</c:v>
                </c:pt>
                <c:pt idx="118594">
                  <c:v>2.68923</c:v>
                </c:pt>
                <c:pt idx="118595">
                  <c:v>2.68925</c:v>
                </c:pt>
                <c:pt idx="118596">
                  <c:v>2.68927</c:v>
                </c:pt>
                <c:pt idx="118597">
                  <c:v>2.6893</c:v>
                </c:pt>
                <c:pt idx="118598">
                  <c:v>2.68932</c:v>
                </c:pt>
                <c:pt idx="118599">
                  <c:v>2.68934</c:v>
                </c:pt>
                <c:pt idx="118600">
                  <c:v>2.68937</c:v>
                </c:pt>
                <c:pt idx="118601">
                  <c:v>2.68939</c:v>
                </c:pt>
                <c:pt idx="118602">
                  <c:v>2.68941</c:v>
                </c:pt>
                <c:pt idx="118603">
                  <c:v>2.68943</c:v>
                </c:pt>
                <c:pt idx="118604">
                  <c:v>2.68946</c:v>
                </c:pt>
                <c:pt idx="118605">
                  <c:v>2.68948</c:v>
                </c:pt>
                <c:pt idx="118606">
                  <c:v>2.6895</c:v>
                </c:pt>
                <c:pt idx="118607">
                  <c:v>2.68952</c:v>
                </c:pt>
                <c:pt idx="118608">
                  <c:v>2.68955</c:v>
                </c:pt>
                <c:pt idx="118609">
                  <c:v>2.68957</c:v>
                </c:pt>
                <c:pt idx="118610">
                  <c:v>2.68959</c:v>
                </c:pt>
                <c:pt idx="118611">
                  <c:v>2.68961</c:v>
                </c:pt>
                <c:pt idx="118612">
                  <c:v>2.68964</c:v>
                </c:pt>
                <c:pt idx="118613">
                  <c:v>2.68966</c:v>
                </c:pt>
                <c:pt idx="118614">
                  <c:v>2.68968</c:v>
                </c:pt>
                <c:pt idx="118615">
                  <c:v>2.68971</c:v>
                </c:pt>
                <c:pt idx="118616">
                  <c:v>2.68973</c:v>
                </c:pt>
                <c:pt idx="118617">
                  <c:v>2.68975</c:v>
                </c:pt>
                <c:pt idx="118618">
                  <c:v>2.68977</c:v>
                </c:pt>
                <c:pt idx="118619">
                  <c:v>2.6898</c:v>
                </c:pt>
                <c:pt idx="118620">
                  <c:v>2.68982</c:v>
                </c:pt>
                <c:pt idx="118621">
                  <c:v>2.68984</c:v>
                </c:pt>
                <c:pt idx="118622">
                  <c:v>2.68986</c:v>
                </c:pt>
                <c:pt idx="118623">
                  <c:v>2.68989</c:v>
                </c:pt>
                <c:pt idx="118624">
                  <c:v>2.68991</c:v>
                </c:pt>
                <c:pt idx="118625">
                  <c:v>2.68993</c:v>
                </c:pt>
                <c:pt idx="118626">
                  <c:v>2.68995</c:v>
                </c:pt>
                <c:pt idx="118627">
                  <c:v>2.68998</c:v>
                </c:pt>
                <c:pt idx="118628">
                  <c:v>2.69</c:v>
                </c:pt>
                <c:pt idx="118629">
                  <c:v>2.69002</c:v>
                </c:pt>
                <c:pt idx="118630">
                  <c:v>2.69005</c:v>
                </c:pt>
                <c:pt idx="118631">
                  <c:v>2.69007</c:v>
                </c:pt>
                <c:pt idx="118632">
                  <c:v>2.69009</c:v>
                </c:pt>
                <c:pt idx="118633">
                  <c:v>2.69011</c:v>
                </c:pt>
                <c:pt idx="118634">
                  <c:v>2.69014</c:v>
                </c:pt>
                <c:pt idx="118635">
                  <c:v>2.69016</c:v>
                </c:pt>
                <c:pt idx="118636">
                  <c:v>2.69018</c:v>
                </c:pt>
                <c:pt idx="118637">
                  <c:v>2.6902</c:v>
                </c:pt>
                <c:pt idx="118638">
                  <c:v>2.69023</c:v>
                </c:pt>
                <c:pt idx="118639">
                  <c:v>2.69025</c:v>
                </c:pt>
                <c:pt idx="118640">
                  <c:v>2.69027</c:v>
                </c:pt>
                <c:pt idx="118641">
                  <c:v>2.69029</c:v>
                </c:pt>
                <c:pt idx="118642">
                  <c:v>2.69032</c:v>
                </c:pt>
                <c:pt idx="118643">
                  <c:v>2.69034</c:v>
                </c:pt>
                <c:pt idx="118644">
                  <c:v>2.69036</c:v>
                </c:pt>
                <c:pt idx="118645">
                  <c:v>2.69039</c:v>
                </c:pt>
                <c:pt idx="118646">
                  <c:v>2.69041</c:v>
                </c:pt>
                <c:pt idx="118647">
                  <c:v>2.69043</c:v>
                </c:pt>
                <c:pt idx="118648">
                  <c:v>2.69045</c:v>
                </c:pt>
                <c:pt idx="118649">
                  <c:v>2.69048</c:v>
                </c:pt>
                <c:pt idx="118650">
                  <c:v>2.6905</c:v>
                </c:pt>
                <c:pt idx="118651">
                  <c:v>2.69052</c:v>
                </c:pt>
                <c:pt idx="118652">
                  <c:v>2.69054</c:v>
                </c:pt>
                <c:pt idx="118653">
                  <c:v>2.69057</c:v>
                </c:pt>
                <c:pt idx="118654">
                  <c:v>2.69059</c:v>
                </c:pt>
                <c:pt idx="118655">
                  <c:v>2.69061</c:v>
                </c:pt>
                <c:pt idx="118656">
                  <c:v>2.69063</c:v>
                </c:pt>
                <c:pt idx="118657">
                  <c:v>2.69066</c:v>
                </c:pt>
                <c:pt idx="118658">
                  <c:v>2.69068</c:v>
                </c:pt>
                <c:pt idx="118659">
                  <c:v>2.6907</c:v>
                </c:pt>
                <c:pt idx="118660">
                  <c:v>2.69073</c:v>
                </c:pt>
                <c:pt idx="118661">
                  <c:v>2.69075</c:v>
                </c:pt>
                <c:pt idx="118662">
                  <c:v>2.69077</c:v>
                </c:pt>
                <c:pt idx="118663">
                  <c:v>2.69079</c:v>
                </c:pt>
                <c:pt idx="118664">
                  <c:v>2.69082</c:v>
                </c:pt>
                <c:pt idx="118665">
                  <c:v>2.69084</c:v>
                </c:pt>
                <c:pt idx="118666">
                  <c:v>2.69086</c:v>
                </c:pt>
                <c:pt idx="118667">
                  <c:v>2.69088</c:v>
                </c:pt>
                <c:pt idx="118668">
                  <c:v>2.69091</c:v>
                </c:pt>
                <c:pt idx="118669">
                  <c:v>2.69093</c:v>
                </c:pt>
                <c:pt idx="118670">
                  <c:v>2.69095</c:v>
                </c:pt>
                <c:pt idx="118671">
                  <c:v>2.69097</c:v>
                </c:pt>
                <c:pt idx="118672">
                  <c:v>2.691</c:v>
                </c:pt>
                <c:pt idx="118673">
                  <c:v>2.69102</c:v>
                </c:pt>
                <c:pt idx="118674">
                  <c:v>2.69104</c:v>
                </c:pt>
                <c:pt idx="118675">
                  <c:v>2.69107</c:v>
                </c:pt>
                <c:pt idx="118676">
                  <c:v>2.69109</c:v>
                </c:pt>
                <c:pt idx="118677">
                  <c:v>2.69111</c:v>
                </c:pt>
                <c:pt idx="118678">
                  <c:v>2.69113</c:v>
                </c:pt>
                <c:pt idx="118679">
                  <c:v>2.69116</c:v>
                </c:pt>
                <c:pt idx="118680">
                  <c:v>2.69118</c:v>
                </c:pt>
                <c:pt idx="118681">
                  <c:v>2.6912</c:v>
                </c:pt>
                <c:pt idx="118682">
                  <c:v>2.69122</c:v>
                </c:pt>
                <c:pt idx="118683">
                  <c:v>2.69125</c:v>
                </c:pt>
                <c:pt idx="118684">
                  <c:v>2.69127</c:v>
                </c:pt>
                <c:pt idx="118685">
                  <c:v>2.69129</c:v>
                </c:pt>
                <c:pt idx="118686">
                  <c:v>2.69131</c:v>
                </c:pt>
                <c:pt idx="118687">
                  <c:v>2.69134</c:v>
                </c:pt>
                <c:pt idx="118688">
                  <c:v>2.69136</c:v>
                </c:pt>
                <c:pt idx="118689">
                  <c:v>2.69138</c:v>
                </c:pt>
                <c:pt idx="118690">
                  <c:v>2.69141</c:v>
                </c:pt>
                <c:pt idx="118691">
                  <c:v>2.69143</c:v>
                </c:pt>
                <c:pt idx="118692">
                  <c:v>2.69145</c:v>
                </c:pt>
                <c:pt idx="118693">
                  <c:v>2.69147</c:v>
                </c:pt>
                <c:pt idx="118694">
                  <c:v>2.6915</c:v>
                </c:pt>
                <c:pt idx="118695">
                  <c:v>2.69152</c:v>
                </c:pt>
                <c:pt idx="118696">
                  <c:v>2.69154</c:v>
                </c:pt>
                <c:pt idx="118697">
                  <c:v>2.69157</c:v>
                </c:pt>
                <c:pt idx="118698">
                  <c:v>2.69159</c:v>
                </c:pt>
                <c:pt idx="118699">
                  <c:v>2.69161</c:v>
                </c:pt>
                <c:pt idx="118700">
                  <c:v>2.69163</c:v>
                </c:pt>
                <c:pt idx="118701">
                  <c:v>2.69165</c:v>
                </c:pt>
                <c:pt idx="118702">
                  <c:v>2.69168</c:v>
                </c:pt>
                <c:pt idx="118703">
                  <c:v>2.6917</c:v>
                </c:pt>
                <c:pt idx="118704">
                  <c:v>2.69172</c:v>
                </c:pt>
                <c:pt idx="118705">
                  <c:v>2.69175</c:v>
                </c:pt>
                <c:pt idx="118706">
                  <c:v>2.69177</c:v>
                </c:pt>
                <c:pt idx="118707">
                  <c:v>2.69179</c:v>
                </c:pt>
                <c:pt idx="118708">
                  <c:v>2.69181</c:v>
                </c:pt>
                <c:pt idx="118709">
                  <c:v>2.69184</c:v>
                </c:pt>
                <c:pt idx="118710">
                  <c:v>2.69186</c:v>
                </c:pt>
                <c:pt idx="118711">
                  <c:v>2.69188</c:v>
                </c:pt>
                <c:pt idx="118712">
                  <c:v>2.69191</c:v>
                </c:pt>
                <c:pt idx="118713">
                  <c:v>2.69193</c:v>
                </c:pt>
                <c:pt idx="118714">
                  <c:v>2.69195</c:v>
                </c:pt>
                <c:pt idx="118715">
                  <c:v>2.69197</c:v>
                </c:pt>
                <c:pt idx="118716">
                  <c:v>2.69199</c:v>
                </c:pt>
                <c:pt idx="118717">
                  <c:v>2.69202</c:v>
                </c:pt>
                <c:pt idx="118718">
                  <c:v>2.69204</c:v>
                </c:pt>
                <c:pt idx="118719">
                  <c:v>2.69206</c:v>
                </c:pt>
                <c:pt idx="118720">
                  <c:v>2.69209</c:v>
                </c:pt>
                <c:pt idx="118721">
                  <c:v>2.69211</c:v>
                </c:pt>
                <c:pt idx="118722">
                  <c:v>2.69213</c:v>
                </c:pt>
                <c:pt idx="118723">
                  <c:v>2.69215</c:v>
                </c:pt>
                <c:pt idx="118724">
                  <c:v>2.69218</c:v>
                </c:pt>
                <c:pt idx="118725">
                  <c:v>2.6922</c:v>
                </c:pt>
                <c:pt idx="118726">
                  <c:v>2.69222</c:v>
                </c:pt>
                <c:pt idx="118727">
                  <c:v>2.69225</c:v>
                </c:pt>
                <c:pt idx="118728">
                  <c:v>2.69227</c:v>
                </c:pt>
                <c:pt idx="118729">
                  <c:v>2.69229</c:v>
                </c:pt>
                <c:pt idx="118730">
                  <c:v>2.69231</c:v>
                </c:pt>
                <c:pt idx="118731">
                  <c:v>2.69234</c:v>
                </c:pt>
                <c:pt idx="118732">
                  <c:v>2.69236</c:v>
                </c:pt>
                <c:pt idx="118733">
                  <c:v>2.69238</c:v>
                </c:pt>
                <c:pt idx="118734">
                  <c:v>2.6924</c:v>
                </c:pt>
                <c:pt idx="118735">
                  <c:v>2.69243</c:v>
                </c:pt>
                <c:pt idx="118736">
                  <c:v>2.69245</c:v>
                </c:pt>
                <c:pt idx="118737">
                  <c:v>2.69247</c:v>
                </c:pt>
                <c:pt idx="118738">
                  <c:v>2.69249</c:v>
                </c:pt>
                <c:pt idx="118739">
                  <c:v>2.69252</c:v>
                </c:pt>
                <c:pt idx="118740">
                  <c:v>2.69254</c:v>
                </c:pt>
                <c:pt idx="118741">
                  <c:v>2.69256</c:v>
                </c:pt>
                <c:pt idx="118742">
                  <c:v>2.69258</c:v>
                </c:pt>
                <c:pt idx="118743">
                  <c:v>2.69261</c:v>
                </c:pt>
                <c:pt idx="118744">
                  <c:v>2.69263</c:v>
                </c:pt>
                <c:pt idx="118745">
                  <c:v>2.69265</c:v>
                </c:pt>
                <c:pt idx="118746">
                  <c:v>2.69268</c:v>
                </c:pt>
                <c:pt idx="118747">
                  <c:v>2.6927</c:v>
                </c:pt>
                <c:pt idx="118748">
                  <c:v>2.69272</c:v>
                </c:pt>
                <c:pt idx="118749">
                  <c:v>2.69274</c:v>
                </c:pt>
                <c:pt idx="118750">
                  <c:v>2.69277</c:v>
                </c:pt>
                <c:pt idx="118751">
                  <c:v>2.69279</c:v>
                </c:pt>
                <c:pt idx="118752">
                  <c:v>2.69281</c:v>
                </c:pt>
                <c:pt idx="118753">
                  <c:v>2.69283</c:v>
                </c:pt>
                <c:pt idx="118754">
                  <c:v>2.69286</c:v>
                </c:pt>
                <c:pt idx="118755">
                  <c:v>2.69288</c:v>
                </c:pt>
                <c:pt idx="118756">
                  <c:v>2.6929</c:v>
                </c:pt>
                <c:pt idx="118757">
                  <c:v>2.69292</c:v>
                </c:pt>
                <c:pt idx="118758">
                  <c:v>2.69295</c:v>
                </c:pt>
                <c:pt idx="118759">
                  <c:v>2.69297</c:v>
                </c:pt>
                <c:pt idx="118760">
                  <c:v>2.69299</c:v>
                </c:pt>
                <c:pt idx="118761">
                  <c:v>2.69302</c:v>
                </c:pt>
                <c:pt idx="118762">
                  <c:v>2.69304</c:v>
                </c:pt>
                <c:pt idx="118763">
                  <c:v>2.69306</c:v>
                </c:pt>
                <c:pt idx="118764">
                  <c:v>2.69308</c:v>
                </c:pt>
                <c:pt idx="118765">
                  <c:v>2.69311</c:v>
                </c:pt>
                <c:pt idx="118766">
                  <c:v>2.69313</c:v>
                </c:pt>
                <c:pt idx="118767">
                  <c:v>2.69315</c:v>
                </c:pt>
                <c:pt idx="118768">
                  <c:v>2.69318</c:v>
                </c:pt>
                <c:pt idx="118769">
                  <c:v>2.6932</c:v>
                </c:pt>
                <c:pt idx="118770">
                  <c:v>2.69322</c:v>
                </c:pt>
                <c:pt idx="118771">
                  <c:v>2.69324</c:v>
                </c:pt>
                <c:pt idx="118772">
                  <c:v>2.69326</c:v>
                </c:pt>
                <c:pt idx="118773">
                  <c:v>2.69329</c:v>
                </c:pt>
                <c:pt idx="118774">
                  <c:v>2.69331</c:v>
                </c:pt>
                <c:pt idx="118775">
                  <c:v>2.69333</c:v>
                </c:pt>
                <c:pt idx="118776">
                  <c:v>2.69336</c:v>
                </c:pt>
                <c:pt idx="118777">
                  <c:v>2.69338</c:v>
                </c:pt>
                <c:pt idx="118778">
                  <c:v>2.6934</c:v>
                </c:pt>
                <c:pt idx="118779">
                  <c:v>2.69342</c:v>
                </c:pt>
                <c:pt idx="118780">
                  <c:v>2.69345</c:v>
                </c:pt>
                <c:pt idx="118781">
                  <c:v>2.69347</c:v>
                </c:pt>
                <c:pt idx="118782">
                  <c:v>2.69349</c:v>
                </c:pt>
                <c:pt idx="118783">
                  <c:v>2.69352</c:v>
                </c:pt>
                <c:pt idx="118784">
                  <c:v>2.69354</c:v>
                </c:pt>
                <c:pt idx="118785">
                  <c:v>2.69356</c:v>
                </c:pt>
                <c:pt idx="118786">
                  <c:v>2.69358</c:v>
                </c:pt>
                <c:pt idx="118787">
                  <c:v>2.6936</c:v>
                </c:pt>
                <c:pt idx="118788">
                  <c:v>2.69363</c:v>
                </c:pt>
                <c:pt idx="118789">
                  <c:v>2.69365</c:v>
                </c:pt>
                <c:pt idx="118790">
                  <c:v>2.69367</c:v>
                </c:pt>
                <c:pt idx="118791">
                  <c:v>2.6937</c:v>
                </c:pt>
                <c:pt idx="118792">
                  <c:v>2.69372</c:v>
                </c:pt>
                <c:pt idx="118793">
                  <c:v>2.69374</c:v>
                </c:pt>
                <c:pt idx="118794">
                  <c:v>2.69376</c:v>
                </c:pt>
                <c:pt idx="118795">
                  <c:v>2.69379</c:v>
                </c:pt>
                <c:pt idx="118796">
                  <c:v>2.69381</c:v>
                </c:pt>
                <c:pt idx="118797">
                  <c:v>2.69383</c:v>
                </c:pt>
                <c:pt idx="118798">
                  <c:v>2.69386</c:v>
                </c:pt>
                <c:pt idx="118799">
                  <c:v>2.69388</c:v>
                </c:pt>
                <c:pt idx="118800">
                  <c:v>2.6939</c:v>
                </c:pt>
                <c:pt idx="118801">
                  <c:v>2.69392</c:v>
                </c:pt>
                <c:pt idx="118802">
                  <c:v>2.69395</c:v>
                </c:pt>
                <c:pt idx="118803">
                  <c:v>2.69397</c:v>
                </c:pt>
                <c:pt idx="118804">
                  <c:v>2.69399</c:v>
                </c:pt>
                <c:pt idx="118805">
                  <c:v>2.69401</c:v>
                </c:pt>
                <c:pt idx="118806">
                  <c:v>2.69404</c:v>
                </c:pt>
                <c:pt idx="118807">
                  <c:v>2.69406</c:v>
                </c:pt>
                <c:pt idx="118808">
                  <c:v>2.69408</c:v>
                </c:pt>
                <c:pt idx="118809">
                  <c:v>2.6941</c:v>
                </c:pt>
                <c:pt idx="118810">
                  <c:v>2.69413</c:v>
                </c:pt>
                <c:pt idx="118811">
                  <c:v>2.69415</c:v>
                </c:pt>
                <c:pt idx="118812">
                  <c:v>2.69417</c:v>
                </c:pt>
                <c:pt idx="118813">
                  <c:v>2.6942</c:v>
                </c:pt>
                <c:pt idx="118814">
                  <c:v>2.69422</c:v>
                </c:pt>
                <c:pt idx="118815">
                  <c:v>2.69424</c:v>
                </c:pt>
                <c:pt idx="118816">
                  <c:v>2.69426</c:v>
                </c:pt>
                <c:pt idx="118817">
                  <c:v>2.69429</c:v>
                </c:pt>
                <c:pt idx="118818">
                  <c:v>2.69431</c:v>
                </c:pt>
                <c:pt idx="118819">
                  <c:v>2.69433</c:v>
                </c:pt>
                <c:pt idx="118820">
                  <c:v>2.69435</c:v>
                </c:pt>
                <c:pt idx="118821">
                  <c:v>2.69438</c:v>
                </c:pt>
                <c:pt idx="118822">
                  <c:v>2.6944</c:v>
                </c:pt>
                <c:pt idx="118823">
                  <c:v>2.69442</c:v>
                </c:pt>
                <c:pt idx="118824">
                  <c:v>2.69444</c:v>
                </c:pt>
                <c:pt idx="118825">
                  <c:v>2.69447</c:v>
                </c:pt>
                <c:pt idx="118826">
                  <c:v>2.69449</c:v>
                </c:pt>
                <c:pt idx="118827">
                  <c:v>2.69451</c:v>
                </c:pt>
                <c:pt idx="118828">
                  <c:v>2.69454</c:v>
                </c:pt>
                <c:pt idx="118829">
                  <c:v>2.69456</c:v>
                </c:pt>
                <c:pt idx="118830">
                  <c:v>2.69458</c:v>
                </c:pt>
                <c:pt idx="118831">
                  <c:v>2.6946</c:v>
                </c:pt>
                <c:pt idx="118832">
                  <c:v>2.69463</c:v>
                </c:pt>
                <c:pt idx="118833">
                  <c:v>2.69465</c:v>
                </c:pt>
                <c:pt idx="118834">
                  <c:v>2.69467</c:v>
                </c:pt>
                <c:pt idx="118835">
                  <c:v>2.69469</c:v>
                </c:pt>
                <c:pt idx="118836">
                  <c:v>2.69472</c:v>
                </c:pt>
                <c:pt idx="118837">
                  <c:v>2.69474</c:v>
                </c:pt>
                <c:pt idx="118838">
                  <c:v>2.69476</c:v>
                </c:pt>
                <c:pt idx="118839">
                  <c:v>2.69478</c:v>
                </c:pt>
                <c:pt idx="118840">
                  <c:v>2.69481</c:v>
                </c:pt>
                <c:pt idx="118841">
                  <c:v>2.69483</c:v>
                </c:pt>
                <c:pt idx="118842">
                  <c:v>2.69485</c:v>
                </c:pt>
                <c:pt idx="118843">
                  <c:v>2.69488</c:v>
                </c:pt>
                <c:pt idx="118844">
                  <c:v>2.6949</c:v>
                </c:pt>
                <c:pt idx="118845">
                  <c:v>2.69492</c:v>
                </c:pt>
                <c:pt idx="118846">
                  <c:v>2.69494</c:v>
                </c:pt>
                <c:pt idx="118847">
                  <c:v>2.69497</c:v>
                </c:pt>
                <c:pt idx="118848">
                  <c:v>2.69499</c:v>
                </c:pt>
                <c:pt idx="118849">
                  <c:v>2.69501</c:v>
                </c:pt>
                <c:pt idx="118850">
                  <c:v>2.69503</c:v>
                </c:pt>
                <c:pt idx="118851">
                  <c:v>2.69506</c:v>
                </c:pt>
                <c:pt idx="118852">
                  <c:v>2.69508</c:v>
                </c:pt>
                <c:pt idx="118853">
                  <c:v>2.6951</c:v>
                </c:pt>
                <c:pt idx="118854">
                  <c:v>2.69512</c:v>
                </c:pt>
                <c:pt idx="118855">
                  <c:v>2.69515</c:v>
                </c:pt>
                <c:pt idx="118856">
                  <c:v>2.69517</c:v>
                </c:pt>
                <c:pt idx="118857">
                  <c:v>2.69519</c:v>
                </c:pt>
                <c:pt idx="118858">
                  <c:v>2.69522</c:v>
                </c:pt>
                <c:pt idx="118859">
                  <c:v>2.69524</c:v>
                </c:pt>
                <c:pt idx="118860">
                  <c:v>2.69526</c:v>
                </c:pt>
                <c:pt idx="118861">
                  <c:v>2.69528</c:v>
                </c:pt>
                <c:pt idx="118862">
                  <c:v>2.69531</c:v>
                </c:pt>
                <c:pt idx="118863">
                  <c:v>2.69533</c:v>
                </c:pt>
                <c:pt idx="118864">
                  <c:v>2.69535</c:v>
                </c:pt>
                <c:pt idx="118865">
                  <c:v>2.69537</c:v>
                </c:pt>
                <c:pt idx="118866">
                  <c:v>2.6954</c:v>
                </c:pt>
                <c:pt idx="118867">
                  <c:v>2.69542</c:v>
                </c:pt>
                <c:pt idx="118868">
                  <c:v>2.69544</c:v>
                </c:pt>
                <c:pt idx="118869">
                  <c:v>2.69546</c:v>
                </c:pt>
                <c:pt idx="118870">
                  <c:v>2.69549</c:v>
                </c:pt>
                <c:pt idx="118871">
                  <c:v>2.69551</c:v>
                </c:pt>
                <c:pt idx="118872">
                  <c:v>2.69553</c:v>
                </c:pt>
                <c:pt idx="118873">
                  <c:v>2.69556</c:v>
                </c:pt>
                <c:pt idx="118874">
                  <c:v>2.69558</c:v>
                </c:pt>
                <c:pt idx="118875">
                  <c:v>2.6956</c:v>
                </c:pt>
                <c:pt idx="118876">
                  <c:v>2.69562</c:v>
                </c:pt>
                <c:pt idx="118877">
                  <c:v>2.69565</c:v>
                </c:pt>
                <c:pt idx="118878">
                  <c:v>2.69567</c:v>
                </c:pt>
                <c:pt idx="118879">
                  <c:v>2.69569</c:v>
                </c:pt>
                <c:pt idx="118880">
                  <c:v>2.69571</c:v>
                </c:pt>
                <c:pt idx="118881">
                  <c:v>2.69574</c:v>
                </c:pt>
                <c:pt idx="118882">
                  <c:v>2.69576</c:v>
                </c:pt>
                <c:pt idx="118883">
                  <c:v>2.69578</c:v>
                </c:pt>
                <c:pt idx="118884">
                  <c:v>2.69581</c:v>
                </c:pt>
                <c:pt idx="118885">
                  <c:v>2.69583</c:v>
                </c:pt>
                <c:pt idx="118886">
                  <c:v>2.69585</c:v>
                </c:pt>
                <c:pt idx="118887">
                  <c:v>2.69587</c:v>
                </c:pt>
                <c:pt idx="118888">
                  <c:v>2.6959</c:v>
                </c:pt>
                <c:pt idx="118889">
                  <c:v>2.69592</c:v>
                </c:pt>
                <c:pt idx="118890">
                  <c:v>2.69594</c:v>
                </c:pt>
                <c:pt idx="118891">
                  <c:v>2.69596</c:v>
                </c:pt>
                <c:pt idx="118892">
                  <c:v>2.69599</c:v>
                </c:pt>
                <c:pt idx="118893">
                  <c:v>2.69601</c:v>
                </c:pt>
                <c:pt idx="118894">
                  <c:v>2.69603</c:v>
                </c:pt>
                <c:pt idx="118895">
                  <c:v>2.69605</c:v>
                </c:pt>
                <c:pt idx="118896">
                  <c:v>2.69608</c:v>
                </c:pt>
                <c:pt idx="118897">
                  <c:v>2.6961</c:v>
                </c:pt>
                <c:pt idx="118898">
                  <c:v>2.69612</c:v>
                </c:pt>
                <c:pt idx="118899">
                  <c:v>2.69615</c:v>
                </c:pt>
                <c:pt idx="118900">
                  <c:v>2.69617</c:v>
                </c:pt>
                <c:pt idx="118901">
                  <c:v>2.69619</c:v>
                </c:pt>
                <c:pt idx="118902">
                  <c:v>2.69621</c:v>
                </c:pt>
                <c:pt idx="118903">
                  <c:v>2.69624</c:v>
                </c:pt>
                <c:pt idx="118904">
                  <c:v>2.69626</c:v>
                </c:pt>
                <c:pt idx="118905">
                  <c:v>2.69628</c:v>
                </c:pt>
                <c:pt idx="118906">
                  <c:v>2.6963</c:v>
                </c:pt>
                <c:pt idx="118907">
                  <c:v>2.69633</c:v>
                </c:pt>
                <c:pt idx="118908">
                  <c:v>2.69635</c:v>
                </c:pt>
                <c:pt idx="118909">
                  <c:v>2.69637</c:v>
                </c:pt>
                <c:pt idx="118910">
                  <c:v>2.69639</c:v>
                </c:pt>
                <c:pt idx="118911">
                  <c:v>2.69642</c:v>
                </c:pt>
                <c:pt idx="118912">
                  <c:v>2.69644</c:v>
                </c:pt>
                <c:pt idx="118913">
                  <c:v>2.69646</c:v>
                </c:pt>
                <c:pt idx="118914">
                  <c:v>2.69649</c:v>
                </c:pt>
                <c:pt idx="118915">
                  <c:v>2.69651</c:v>
                </c:pt>
                <c:pt idx="118916">
                  <c:v>2.69653</c:v>
                </c:pt>
                <c:pt idx="118917">
                  <c:v>2.69655</c:v>
                </c:pt>
                <c:pt idx="118918">
                  <c:v>2.69658</c:v>
                </c:pt>
                <c:pt idx="118919">
                  <c:v>2.6966</c:v>
                </c:pt>
                <c:pt idx="118920">
                  <c:v>2.69662</c:v>
                </c:pt>
                <c:pt idx="118921">
                  <c:v>2.69664</c:v>
                </c:pt>
                <c:pt idx="118922">
                  <c:v>2.69667</c:v>
                </c:pt>
                <c:pt idx="118923">
                  <c:v>2.69669</c:v>
                </c:pt>
                <c:pt idx="118924">
                  <c:v>2.69671</c:v>
                </c:pt>
                <c:pt idx="118925">
                  <c:v>2.69673</c:v>
                </c:pt>
                <c:pt idx="118926">
                  <c:v>2.69676</c:v>
                </c:pt>
                <c:pt idx="118927">
                  <c:v>2.69678</c:v>
                </c:pt>
                <c:pt idx="118928">
                  <c:v>2.6968</c:v>
                </c:pt>
                <c:pt idx="118929">
                  <c:v>2.69683</c:v>
                </c:pt>
                <c:pt idx="118930">
                  <c:v>2.69685</c:v>
                </c:pt>
                <c:pt idx="118931">
                  <c:v>2.69687</c:v>
                </c:pt>
                <c:pt idx="118932">
                  <c:v>2.69689</c:v>
                </c:pt>
                <c:pt idx="118933">
                  <c:v>2.69692</c:v>
                </c:pt>
                <c:pt idx="118934">
                  <c:v>2.69694</c:v>
                </c:pt>
                <c:pt idx="118935">
                  <c:v>2.69696</c:v>
                </c:pt>
                <c:pt idx="118936">
                  <c:v>2.69698</c:v>
                </c:pt>
                <c:pt idx="118937">
                  <c:v>2.69701</c:v>
                </c:pt>
                <c:pt idx="118938">
                  <c:v>2.69703</c:v>
                </c:pt>
                <c:pt idx="118939">
                  <c:v>2.69705</c:v>
                </c:pt>
                <c:pt idx="118940">
                  <c:v>2.69707</c:v>
                </c:pt>
                <c:pt idx="118941">
                  <c:v>2.6971</c:v>
                </c:pt>
                <c:pt idx="118942">
                  <c:v>2.69712</c:v>
                </c:pt>
                <c:pt idx="118943">
                  <c:v>2.69714</c:v>
                </c:pt>
                <c:pt idx="118944">
                  <c:v>2.69717</c:v>
                </c:pt>
                <c:pt idx="118945">
                  <c:v>2.69719</c:v>
                </c:pt>
                <c:pt idx="118946">
                  <c:v>2.69721</c:v>
                </c:pt>
                <c:pt idx="118947">
                  <c:v>2.69723</c:v>
                </c:pt>
                <c:pt idx="118948">
                  <c:v>2.69726</c:v>
                </c:pt>
                <c:pt idx="118949">
                  <c:v>2.69728</c:v>
                </c:pt>
                <c:pt idx="118950">
                  <c:v>2.6973</c:v>
                </c:pt>
                <c:pt idx="118951">
                  <c:v>2.69732</c:v>
                </c:pt>
                <c:pt idx="118952">
                  <c:v>2.69735</c:v>
                </c:pt>
                <c:pt idx="118953">
                  <c:v>2.69737</c:v>
                </c:pt>
                <c:pt idx="118954">
                  <c:v>2.69739</c:v>
                </c:pt>
                <c:pt idx="118955">
                  <c:v>2.69741</c:v>
                </c:pt>
                <c:pt idx="118956">
                  <c:v>2.69744</c:v>
                </c:pt>
                <c:pt idx="118957">
                  <c:v>2.69746</c:v>
                </c:pt>
                <c:pt idx="118958">
                  <c:v>2.69748</c:v>
                </c:pt>
                <c:pt idx="118959">
                  <c:v>2.69751</c:v>
                </c:pt>
                <c:pt idx="118960">
                  <c:v>2.69753</c:v>
                </c:pt>
                <c:pt idx="118961">
                  <c:v>2.69755</c:v>
                </c:pt>
                <c:pt idx="118962">
                  <c:v>2.69757</c:v>
                </c:pt>
                <c:pt idx="118963">
                  <c:v>2.6976</c:v>
                </c:pt>
                <c:pt idx="118964">
                  <c:v>2.69762</c:v>
                </c:pt>
                <c:pt idx="118965">
                  <c:v>2.69764</c:v>
                </c:pt>
                <c:pt idx="118966">
                  <c:v>2.69766</c:v>
                </c:pt>
                <c:pt idx="118967">
                  <c:v>2.69769</c:v>
                </c:pt>
                <c:pt idx="118968">
                  <c:v>2.69771</c:v>
                </c:pt>
                <c:pt idx="118969">
                  <c:v>2.69773</c:v>
                </c:pt>
                <c:pt idx="118970">
                  <c:v>2.69775</c:v>
                </c:pt>
                <c:pt idx="118971">
                  <c:v>2.69778</c:v>
                </c:pt>
                <c:pt idx="118972">
                  <c:v>2.6978</c:v>
                </c:pt>
                <c:pt idx="118973">
                  <c:v>2.69782</c:v>
                </c:pt>
                <c:pt idx="118974">
                  <c:v>2.69785</c:v>
                </c:pt>
                <c:pt idx="118975">
                  <c:v>2.69787</c:v>
                </c:pt>
                <c:pt idx="118976">
                  <c:v>2.69789</c:v>
                </c:pt>
                <c:pt idx="118977">
                  <c:v>2.69791</c:v>
                </c:pt>
                <c:pt idx="118978">
                  <c:v>2.69794</c:v>
                </c:pt>
                <c:pt idx="118979">
                  <c:v>2.69796</c:v>
                </c:pt>
                <c:pt idx="118980">
                  <c:v>2.69798</c:v>
                </c:pt>
                <c:pt idx="118981">
                  <c:v>2.69801</c:v>
                </c:pt>
                <c:pt idx="118982">
                  <c:v>2.69803</c:v>
                </c:pt>
                <c:pt idx="118983">
                  <c:v>2.69805</c:v>
                </c:pt>
                <c:pt idx="118984">
                  <c:v>2.69807</c:v>
                </c:pt>
                <c:pt idx="118985">
                  <c:v>2.69809</c:v>
                </c:pt>
                <c:pt idx="118986">
                  <c:v>2.69812</c:v>
                </c:pt>
                <c:pt idx="118987">
                  <c:v>2.69814</c:v>
                </c:pt>
                <c:pt idx="118988">
                  <c:v>2.69816</c:v>
                </c:pt>
                <c:pt idx="118989">
                  <c:v>2.69819</c:v>
                </c:pt>
                <c:pt idx="118990">
                  <c:v>2.69821</c:v>
                </c:pt>
                <c:pt idx="118991">
                  <c:v>2.69823</c:v>
                </c:pt>
                <c:pt idx="118992">
                  <c:v>2.69825</c:v>
                </c:pt>
                <c:pt idx="118993">
                  <c:v>2.69828</c:v>
                </c:pt>
                <c:pt idx="118994">
                  <c:v>2.6983</c:v>
                </c:pt>
                <c:pt idx="118995">
                  <c:v>2.69832</c:v>
                </c:pt>
                <c:pt idx="118996">
                  <c:v>2.69835</c:v>
                </c:pt>
                <c:pt idx="118997">
                  <c:v>2.69837</c:v>
                </c:pt>
                <c:pt idx="118998">
                  <c:v>2.69839</c:v>
                </c:pt>
                <c:pt idx="118999">
                  <c:v>2.69841</c:v>
                </c:pt>
                <c:pt idx="119000">
                  <c:v>2.69843</c:v>
                </c:pt>
                <c:pt idx="119001">
                  <c:v>2.69846</c:v>
                </c:pt>
                <c:pt idx="119002">
                  <c:v>2.69848</c:v>
                </c:pt>
                <c:pt idx="119003">
                  <c:v>2.6985</c:v>
                </c:pt>
                <c:pt idx="119004">
                  <c:v>2.69853</c:v>
                </c:pt>
                <c:pt idx="119005">
                  <c:v>2.69855</c:v>
                </c:pt>
                <c:pt idx="119006">
                  <c:v>2.69857</c:v>
                </c:pt>
                <c:pt idx="119007">
                  <c:v>2.69859</c:v>
                </c:pt>
                <c:pt idx="119008">
                  <c:v>2.69862</c:v>
                </c:pt>
                <c:pt idx="119009">
                  <c:v>2.69864</c:v>
                </c:pt>
                <c:pt idx="119010">
                  <c:v>2.69866</c:v>
                </c:pt>
                <c:pt idx="119011">
                  <c:v>2.69868</c:v>
                </c:pt>
                <c:pt idx="119012">
                  <c:v>2.69871</c:v>
                </c:pt>
                <c:pt idx="119013">
                  <c:v>2.69873</c:v>
                </c:pt>
                <c:pt idx="119014">
                  <c:v>2.69875</c:v>
                </c:pt>
                <c:pt idx="119015">
                  <c:v>2.69878</c:v>
                </c:pt>
                <c:pt idx="119016">
                  <c:v>2.6988</c:v>
                </c:pt>
                <c:pt idx="119017">
                  <c:v>2.69882</c:v>
                </c:pt>
                <c:pt idx="119018">
                  <c:v>2.69884</c:v>
                </c:pt>
                <c:pt idx="119019">
                  <c:v>2.69887</c:v>
                </c:pt>
                <c:pt idx="119020">
                  <c:v>2.69889</c:v>
                </c:pt>
                <c:pt idx="119021">
                  <c:v>2.69891</c:v>
                </c:pt>
                <c:pt idx="119022">
                  <c:v>2.69893</c:v>
                </c:pt>
                <c:pt idx="119023">
                  <c:v>2.69896</c:v>
                </c:pt>
                <c:pt idx="119024">
                  <c:v>2.69898</c:v>
                </c:pt>
                <c:pt idx="119025">
                  <c:v>2.699</c:v>
                </c:pt>
                <c:pt idx="119026">
                  <c:v>2.69902</c:v>
                </c:pt>
                <c:pt idx="119027">
                  <c:v>2.69905</c:v>
                </c:pt>
                <c:pt idx="119028">
                  <c:v>2.69907</c:v>
                </c:pt>
                <c:pt idx="119029">
                  <c:v>2.69909</c:v>
                </c:pt>
                <c:pt idx="119030">
                  <c:v>2.69912</c:v>
                </c:pt>
                <c:pt idx="119031">
                  <c:v>2.69914</c:v>
                </c:pt>
                <c:pt idx="119032">
                  <c:v>2.69916</c:v>
                </c:pt>
                <c:pt idx="119033">
                  <c:v>2.69918</c:v>
                </c:pt>
                <c:pt idx="119034">
                  <c:v>2.69921</c:v>
                </c:pt>
                <c:pt idx="119035">
                  <c:v>2.69923</c:v>
                </c:pt>
                <c:pt idx="119036">
                  <c:v>2.69925</c:v>
                </c:pt>
                <c:pt idx="119037">
                  <c:v>2.69927</c:v>
                </c:pt>
                <c:pt idx="119038">
                  <c:v>2.6993</c:v>
                </c:pt>
                <c:pt idx="119039">
                  <c:v>2.69932</c:v>
                </c:pt>
                <c:pt idx="119040">
                  <c:v>2.69934</c:v>
                </c:pt>
                <c:pt idx="119041">
                  <c:v>2.69936</c:v>
                </c:pt>
                <c:pt idx="119042">
                  <c:v>2.69939</c:v>
                </c:pt>
                <c:pt idx="119043">
                  <c:v>2.69941</c:v>
                </c:pt>
                <c:pt idx="119044">
                  <c:v>2.69943</c:v>
                </c:pt>
                <c:pt idx="119045">
                  <c:v>2.69946</c:v>
                </c:pt>
                <c:pt idx="119046">
                  <c:v>2.69948</c:v>
                </c:pt>
                <c:pt idx="119047">
                  <c:v>2.6995</c:v>
                </c:pt>
                <c:pt idx="119048">
                  <c:v>2.69952</c:v>
                </c:pt>
                <c:pt idx="119049">
                  <c:v>2.69955</c:v>
                </c:pt>
                <c:pt idx="119050">
                  <c:v>2.69957</c:v>
                </c:pt>
                <c:pt idx="119051">
                  <c:v>2.69959</c:v>
                </c:pt>
                <c:pt idx="119052">
                  <c:v>2.69962</c:v>
                </c:pt>
                <c:pt idx="119053">
                  <c:v>2.69964</c:v>
                </c:pt>
                <c:pt idx="119054">
                  <c:v>2.69966</c:v>
                </c:pt>
                <c:pt idx="119055">
                  <c:v>2.69968</c:v>
                </c:pt>
                <c:pt idx="119056">
                  <c:v>2.6997</c:v>
                </c:pt>
                <c:pt idx="119057">
                  <c:v>2.69973</c:v>
                </c:pt>
                <c:pt idx="119058">
                  <c:v>2.69975</c:v>
                </c:pt>
                <c:pt idx="119059">
                  <c:v>2.69977</c:v>
                </c:pt>
                <c:pt idx="119060">
                  <c:v>2.6998</c:v>
                </c:pt>
                <c:pt idx="119061">
                  <c:v>2.69982</c:v>
                </c:pt>
                <c:pt idx="119062">
                  <c:v>2.69984</c:v>
                </c:pt>
                <c:pt idx="119063">
                  <c:v>2.69986</c:v>
                </c:pt>
                <c:pt idx="119064">
                  <c:v>2.69989</c:v>
                </c:pt>
                <c:pt idx="119065">
                  <c:v>2.69991</c:v>
                </c:pt>
                <c:pt idx="119066">
                  <c:v>2.69993</c:v>
                </c:pt>
                <c:pt idx="119067">
                  <c:v>2.69996</c:v>
                </c:pt>
                <c:pt idx="119068">
                  <c:v>2.69998</c:v>
                </c:pt>
                <c:pt idx="119069">
                  <c:v>2.7</c:v>
                </c:pt>
                <c:pt idx="119070">
                  <c:v>2.70002</c:v>
                </c:pt>
                <c:pt idx="119071">
                  <c:v>2.70004</c:v>
                </c:pt>
                <c:pt idx="119072">
                  <c:v>2.70007</c:v>
                </c:pt>
                <c:pt idx="119073">
                  <c:v>2.70009</c:v>
                </c:pt>
                <c:pt idx="119074">
                  <c:v>2.70011</c:v>
                </c:pt>
                <c:pt idx="119075">
                  <c:v>2.70014</c:v>
                </c:pt>
                <c:pt idx="119076">
                  <c:v>2.70016</c:v>
                </c:pt>
                <c:pt idx="119077">
                  <c:v>2.70018</c:v>
                </c:pt>
                <c:pt idx="119078">
                  <c:v>2.7002</c:v>
                </c:pt>
                <c:pt idx="119079">
                  <c:v>2.70023</c:v>
                </c:pt>
                <c:pt idx="119080">
                  <c:v>2.70025</c:v>
                </c:pt>
                <c:pt idx="119081">
                  <c:v>2.70027</c:v>
                </c:pt>
                <c:pt idx="119082">
                  <c:v>2.7003</c:v>
                </c:pt>
                <c:pt idx="119083">
                  <c:v>2.70032</c:v>
                </c:pt>
                <c:pt idx="119084">
                  <c:v>2.70034</c:v>
                </c:pt>
                <c:pt idx="119085">
                  <c:v>2.70036</c:v>
                </c:pt>
                <c:pt idx="119086">
                  <c:v>2.70038</c:v>
                </c:pt>
                <c:pt idx="119087">
                  <c:v>2.70041</c:v>
                </c:pt>
                <c:pt idx="119088">
                  <c:v>2.70043</c:v>
                </c:pt>
                <c:pt idx="119089">
                  <c:v>2.70045</c:v>
                </c:pt>
                <c:pt idx="119090">
                  <c:v>2.70048</c:v>
                </c:pt>
                <c:pt idx="119091">
                  <c:v>2.7005</c:v>
                </c:pt>
                <c:pt idx="119092">
                  <c:v>2.70052</c:v>
                </c:pt>
                <c:pt idx="119093">
                  <c:v>2.70054</c:v>
                </c:pt>
                <c:pt idx="119094">
                  <c:v>2.70057</c:v>
                </c:pt>
                <c:pt idx="119095">
                  <c:v>2.70059</c:v>
                </c:pt>
                <c:pt idx="119096">
                  <c:v>2.70061</c:v>
                </c:pt>
                <c:pt idx="119097">
                  <c:v>2.70064</c:v>
                </c:pt>
                <c:pt idx="119098">
                  <c:v>2.70066</c:v>
                </c:pt>
                <c:pt idx="119099">
                  <c:v>2.70068</c:v>
                </c:pt>
                <c:pt idx="119100">
                  <c:v>2.7007</c:v>
                </c:pt>
                <c:pt idx="119101">
                  <c:v>2.70073</c:v>
                </c:pt>
                <c:pt idx="119102">
                  <c:v>2.70075</c:v>
                </c:pt>
                <c:pt idx="119103">
                  <c:v>2.70077</c:v>
                </c:pt>
                <c:pt idx="119104">
                  <c:v>2.70079</c:v>
                </c:pt>
                <c:pt idx="119105">
                  <c:v>2.70082</c:v>
                </c:pt>
                <c:pt idx="119106">
                  <c:v>2.70084</c:v>
                </c:pt>
                <c:pt idx="119107">
                  <c:v>2.70086</c:v>
                </c:pt>
                <c:pt idx="119108">
                  <c:v>2.70088</c:v>
                </c:pt>
                <c:pt idx="119109">
                  <c:v>2.70091</c:v>
                </c:pt>
                <c:pt idx="119110">
                  <c:v>2.70093</c:v>
                </c:pt>
                <c:pt idx="119111">
                  <c:v>2.70095</c:v>
                </c:pt>
                <c:pt idx="119112">
                  <c:v>2.70098</c:v>
                </c:pt>
                <c:pt idx="119113">
                  <c:v>2.701</c:v>
                </c:pt>
                <c:pt idx="119114">
                  <c:v>2.70102</c:v>
                </c:pt>
                <c:pt idx="119115">
                  <c:v>2.70104</c:v>
                </c:pt>
                <c:pt idx="119116">
                  <c:v>2.70107</c:v>
                </c:pt>
                <c:pt idx="119117">
                  <c:v>2.70109</c:v>
                </c:pt>
                <c:pt idx="119118">
                  <c:v>2.70111</c:v>
                </c:pt>
                <c:pt idx="119119">
                  <c:v>2.70113</c:v>
                </c:pt>
                <c:pt idx="119120">
                  <c:v>2.70116</c:v>
                </c:pt>
                <c:pt idx="119121">
                  <c:v>2.70118</c:v>
                </c:pt>
                <c:pt idx="119122">
                  <c:v>2.7012</c:v>
                </c:pt>
                <c:pt idx="119123">
                  <c:v>2.70122</c:v>
                </c:pt>
                <c:pt idx="119124">
                  <c:v>2.70125</c:v>
                </c:pt>
                <c:pt idx="119125">
                  <c:v>2.70127</c:v>
                </c:pt>
                <c:pt idx="119126">
                  <c:v>2.70129</c:v>
                </c:pt>
                <c:pt idx="119127">
                  <c:v>2.70132</c:v>
                </c:pt>
                <c:pt idx="119128">
                  <c:v>2.70134</c:v>
                </c:pt>
                <c:pt idx="119129">
                  <c:v>2.70136</c:v>
                </c:pt>
                <c:pt idx="119130">
                  <c:v>2.70138</c:v>
                </c:pt>
                <c:pt idx="119131">
                  <c:v>2.70141</c:v>
                </c:pt>
                <c:pt idx="119132">
                  <c:v>2.70143</c:v>
                </c:pt>
                <c:pt idx="119133">
                  <c:v>2.70145</c:v>
                </c:pt>
                <c:pt idx="119134">
                  <c:v>2.70147</c:v>
                </c:pt>
                <c:pt idx="119135">
                  <c:v>2.7015</c:v>
                </c:pt>
                <c:pt idx="119136">
                  <c:v>2.70152</c:v>
                </c:pt>
                <c:pt idx="119137">
                  <c:v>2.70154</c:v>
                </c:pt>
                <c:pt idx="119138">
                  <c:v>2.70156</c:v>
                </c:pt>
                <c:pt idx="119139">
                  <c:v>2.70159</c:v>
                </c:pt>
                <c:pt idx="119140">
                  <c:v>2.70161</c:v>
                </c:pt>
                <c:pt idx="119141">
                  <c:v>2.70163</c:v>
                </c:pt>
                <c:pt idx="119142">
                  <c:v>2.70166</c:v>
                </c:pt>
                <c:pt idx="119143">
                  <c:v>2.70168</c:v>
                </c:pt>
                <c:pt idx="119144">
                  <c:v>2.7017</c:v>
                </c:pt>
                <c:pt idx="119145">
                  <c:v>2.70172</c:v>
                </c:pt>
                <c:pt idx="119146">
                  <c:v>2.70175</c:v>
                </c:pt>
                <c:pt idx="119147">
                  <c:v>2.70177</c:v>
                </c:pt>
                <c:pt idx="119148">
                  <c:v>2.70179</c:v>
                </c:pt>
                <c:pt idx="119149">
                  <c:v>2.70181</c:v>
                </c:pt>
                <c:pt idx="119150">
                  <c:v>2.70184</c:v>
                </c:pt>
                <c:pt idx="119151">
                  <c:v>2.70186</c:v>
                </c:pt>
                <c:pt idx="119152">
                  <c:v>2.70188</c:v>
                </c:pt>
                <c:pt idx="119153">
                  <c:v>2.70191</c:v>
                </c:pt>
                <c:pt idx="119154">
                  <c:v>2.70193</c:v>
                </c:pt>
                <c:pt idx="119155">
                  <c:v>2.70195</c:v>
                </c:pt>
                <c:pt idx="119156">
                  <c:v>2.70197</c:v>
                </c:pt>
                <c:pt idx="119157">
                  <c:v>2.702</c:v>
                </c:pt>
                <c:pt idx="119158">
                  <c:v>2.70202</c:v>
                </c:pt>
                <c:pt idx="119159">
                  <c:v>2.70204</c:v>
                </c:pt>
                <c:pt idx="119160">
                  <c:v>2.70206</c:v>
                </c:pt>
                <c:pt idx="119161">
                  <c:v>2.70209</c:v>
                </c:pt>
                <c:pt idx="119162">
                  <c:v>2.70211</c:v>
                </c:pt>
                <c:pt idx="119163">
                  <c:v>2.70213</c:v>
                </c:pt>
                <c:pt idx="119164">
                  <c:v>2.70215</c:v>
                </c:pt>
                <c:pt idx="119165">
                  <c:v>2.70218</c:v>
                </c:pt>
                <c:pt idx="119166">
                  <c:v>2.7022</c:v>
                </c:pt>
                <c:pt idx="119167">
                  <c:v>2.70222</c:v>
                </c:pt>
                <c:pt idx="119168">
                  <c:v>2.70225</c:v>
                </c:pt>
                <c:pt idx="119169">
                  <c:v>2.70227</c:v>
                </c:pt>
                <c:pt idx="119170">
                  <c:v>2.70229</c:v>
                </c:pt>
                <c:pt idx="119171">
                  <c:v>2.70231</c:v>
                </c:pt>
                <c:pt idx="119172">
                  <c:v>2.70234</c:v>
                </c:pt>
                <c:pt idx="119173">
                  <c:v>2.70236</c:v>
                </c:pt>
                <c:pt idx="119174">
                  <c:v>2.70238</c:v>
                </c:pt>
                <c:pt idx="119175">
                  <c:v>2.7024</c:v>
                </c:pt>
                <c:pt idx="119176">
                  <c:v>2.70243</c:v>
                </c:pt>
                <c:pt idx="119177">
                  <c:v>2.70245</c:v>
                </c:pt>
                <c:pt idx="119178">
                  <c:v>2.70247</c:v>
                </c:pt>
                <c:pt idx="119179">
                  <c:v>2.70249</c:v>
                </c:pt>
                <c:pt idx="119180">
                  <c:v>2.70252</c:v>
                </c:pt>
                <c:pt idx="119181">
                  <c:v>2.70254</c:v>
                </c:pt>
                <c:pt idx="119182">
                  <c:v>2.70256</c:v>
                </c:pt>
                <c:pt idx="119183">
                  <c:v>2.70259</c:v>
                </c:pt>
                <c:pt idx="119184">
                  <c:v>2.70261</c:v>
                </c:pt>
                <c:pt idx="119185">
                  <c:v>2.70263</c:v>
                </c:pt>
                <c:pt idx="119186">
                  <c:v>2.70265</c:v>
                </c:pt>
                <c:pt idx="119187">
                  <c:v>2.70268</c:v>
                </c:pt>
                <c:pt idx="119188">
                  <c:v>2.7027</c:v>
                </c:pt>
                <c:pt idx="119189">
                  <c:v>2.70272</c:v>
                </c:pt>
                <c:pt idx="119190">
                  <c:v>2.70274</c:v>
                </c:pt>
                <c:pt idx="119191">
                  <c:v>2.70277</c:v>
                </c:pt>
                <c:pt idx="119192">
                  <c:v>2.70279</c:v>
                </c:pt>
                <c:pt idx="119193">
                  <c:v>2.70281</c:v>
                </c:pt>
                <c:pt idx="119194">
                  <c:v>2.70283</c:v>
                </c:pt>
                <c:pt idx="119195">
                  <c:v>2.70286</c:v>
                </c:pt>
                <c:pt idx="119196">
                  <c:v>2.70288</c:v>
                </c:pt>
                <c:pt idx="119197">
                  <c:v>2.7029</c:v>
                </c:pt>
                <c:pt idx="119198">
                  <c:v>2.70293</c:v>
                </c:pt>
                <c:pt idx="119199">
                  <c:v>2.70295</c:v>
                </c:pt>
                <c:pt idx="119200">
                  <c:v>2.70297</c:v>
                </c:pt>
                <c:pt idx="119201">
                  <c:v>2.70299</c:v>
                </c:pt>
                <c:pt idx="119202">
                  <c:v>2.70302</c:v>
                </c:pt>
                <c:pt idx="119203">
                  <c:v>2.70304</c:v>
                </c:pt>
                <c:pt idx="119204">
                  <c:v>2.70306</c:v>
                </c:pt>
                <c:pt idx="119205">
                  <c:v>2.70308</c:v>
                </c:pt>
                <c:pt idx="119206">
                  <c:v>2.70311</c:v>
                </c:pt>
                <c:pt idx="119207">
                  <c:v>2.70313</c:v>
                </c:pt>
                <c:pt idx="119208">
                  <c:v>2.70315</c:v>
                </c:pt>
                <c:pt idx="119209">
                  <c:v>2.70317</c:v>
                </c:pt>
                <c:pt idx="119210">
                  <c:v>2.7032</c:v>
                </c:pt>
                <c:pt idx="119211">
                  <c:v>2.70322</c:v>
                </c:pt>
                <c:pt idx="119212">
                  <c:v>2.70324</c:v>
                </c:pt>
                <c:pt idx="119213">
                  <c:v>2.70327</c:v>
                </c:pt>
                <c:pt idx="119214">
                  <c:v>2.70329</c:v>
                </c:pt>
                <c:pt idx="119215">
                  <c:v>2.70331</c:v>
                </c:pt>
                <c:pt idx="119216">
                  <c:v>2.70333</c:v>
                </c:pt>
                <c:pt idx="119217">
                  <c:v>2.70336</c:v>
                </c:pt>
                <c:pt idx="119218">
                  <c:v>2.70338</c:v>
                </c:pt>
                <c:pt idx="119219">
                  <c:v>2.7034</c:v>
                </c:pt>
                <c:pt idx="119220">
                  <c:v>2.70342</c:v>
                </c:pt>
                <c:pt idx="119221">
                  <c:v>2.70345</c:v>
                </c:pt>
                <c:pt idx="119222">
                  <c:v>2.70347</c:v>
                </c:pt>
                <c:pt idx="119223">
                  <c:v>2.70349</c:v>
                </c:pt>
                <c:pt idx="119224">
                  <c:v>2.70351</c:v>
                </c:pt>
                <c:pt idx="119225">
                  <c:v>2.70354</c:v>
                </c:pt>
                <c:pt idx="119226">
                  <c:v>2.70356</c:v>
                </c:pt>
                <c:pt idx="119227">
                  <c:v>2.70358</c:v>
                </c:pt>
                <c:pt idx="119228">
                  <c:v>2.70361</c:v>
                </c:pt>
                <c:pt idx="119229">
                  <c:v>2.70363</c:v>
                </c:pt>
                <c:pt idx="119230">
                  <c:v>2.70365</c:v>
                </c:pt>
                <c:pt idx="119231">
                  <c:v>2.70367</c:v>
                </c:pt>
                <c:pt idx="119232">
                  <c:v>2.7037</c:v>
                </c:pt>
                <c:pt idx="119233">
                  <c:v>2.70372</c:v>
                </c:pt>
                <c:pt idx="119234">
                  <c:v>2.70374</c:v>
                </c:pt>
                <c:pt idx="119235">
                  <c:v>2.70376</c:v>
                </c:pt>
                <c:pt idx="119236">
                  <c:v>2.70379</c:v>
                </c:pt>
                <c:pt idx="119237">
                  <c:v>2.70381</c:v>
                </c:pt>
                <c:pt idx="119238">
                  <c:v>2.70383</c:v>
                </c:pt>
                <c:pt idx="119239">
                  <c:v>2.70385</c:v>
                </c:pt>
                <c:pt idx="119240">
                  <c:v>2.70388</c:v>
                </c:pt>
                <c:pt idx="119241">
                  <c:v>2.7039</c:v>
                </c:pt>
                <c:pt idx="119242">
                  <c:v>2.70392</c:v>
                </c:pt>
                <c:pt idx="119243">
                  <c:v>2.70395</c:v>
                </c:pt>
                <c:pt idx="119244">
                  <c:v>2.70397</c:v>
                </c:pt>
                <c:pt idx="119245">
                  <c:v>2.70399</c:v>
                </c:pt>
                <c:pt idx="119246">
                  <c:v>2.70401</c:v>
                </c:pt>
                <c:pt idx="119247">
                  <c:v>2.70404</c:v>
                </c:pt>
                <c:pt idx="119248">
                  <c:v>2.70406</c:v>
                </c:pt>
                <c:pt idx="119249">
                  <c:v>2.70408</c:v>
                </c:pt>
                <c:pt idx="119250">
                  <c:v>2.7041</c:v>
                </c:pt>
                <c:pt idx="119251">
                  <c:v>2.70413</c:v>
                </c:pt>
                <c:pt idx="119252">
                  <c:v>2.70415</c:v>
                </c:pt>
                <c:pt idx="119253">
                  <c:v>2.70417</c:v>
                </c:pt>
                <c:pt idx="119254">
                  <c:v>2.70419</c:v>
                </c:pt>
                <c:pt idx="119255">
                  <c:v>2.70422</c:v>
                </c:pt>
                <c:pt idx="119256">
                  <c:v>2.70424</c:v>
                </c:pt>
                <c:pt idx="119257">
                  <c:v>2.70426</c:v>
                </c:pt>
                <c:pt idx="119258">
                  <c:v>2.70429</c:v>
                </c:pt>
                <c:pt idx="119259">
                  <c:v>2.70431</c:v>
                </c:pt>
                <c:pt idx="119260">
                  <c:v>2.70433</c:v>
                </c:pt>
                <c:pt idx="119261">
                  <c:v>2.70435</c:v>
                </c:pt>
                <c:pt idx="119262">
                  <c:v>2.70438</c:v>
                </c:pt>
                <c:pt idx="119263">
                  <c:v>2.7044</c:v>
                </c:pt>
                <c:pt idx="119264">
                  <c:v>2.70442</c:v>
                </c:pt>
                <c:pt idx="119265">
                  <c:v>2.70444</c:v>
                </c:pt>
                <c:pt idx="119266">
                  <c:v>2.70447</c:v>
                </c:pt>
                <c:pt idx="119267">
                  <c:v>2.70449</c:v>
                </c:pt>
                <c:pt idx="119268">
                  <c:v>2.70451</c:v>
                </c:pt>
                <c:pt idx="119269">
                  <c:v>2.70453</c:v>
                </c:pt>
                <c:pt idx="119270">
                  <c:v>2.70456</c:v>
                </c:pt>
                <c:pt idx="119271">
                  <c:v>2.70458</c:v>
                </c:pt>
                <c:pt idx="119272">
                  <c:v>2.7046</c:v>
                </c:pt>
                <c:pt idx="119273">
                  <c:v>2.70463</c:v>
                </c:pt>
                <c:pt idx="119274">
                  <c:v>2.70465</c:v>
                </c:pt>
                <c:pt idx="119275">
                  <c:v>2.70467</c:v>
                </c:pt>
                <c:pt idx="119276">
                  <c:v>2.70469</c:v>
                </c:pt>
                <c:pt idx="119277">
                  <c:v>2.70472</c:v>
                </c:pt>
                <c:pt idx="119278">
                  <c:v>2.70474</c:v>
                </c:pt>
                <c:pt idx="119279">
                  <c:v>2.70476</c:v>
                </c:pt>
                <c:pt idx="119280">
                  <c:v>2.70479</c:v>
                </c:pt>
                <c:pt idx="119281">
                  <c:v>2.70481</c:v>
                </c:pt>
                <c:pt idx="119282">
                  <c:v>2.70483</c:v>
                </c:pt>
                <c:pt idx="119283">
                  <c:v>2.70485</c:v>
                </c:pt>
                <c:pt idx="119284">
                  <c:v>2.70487</c:v>
                </c:pt>
                <c:pt idx="119285">
                  <c:v>2.7049</c:v>
                </c:pt>
                <c:pt idx="119286">
                  <c:v>2.70492</c:v>
                </c:pt>
                <c:pt idx="119287">
                  <c:v>2.70494</c:v>
                </c:pt>
                <c:pt idx="119288">
                  <c:v>2.70497</c:v>
                </c:pt>
                <c:pt idx="119289">
                  <c:v>2.70499</c:v>
                </c:pt>
                <c:pt idx="119290">
                  <c:v>2.70501</c:v>
                </c:pt>
                <c:pt idx="119291">
                  <c:v>2.70503</c:v>
                </c:pt>
                <c:pt idx="119292">
                  <c:v>2.70506</c:v>
                </c:pt>
                <c:pt idx="119293">
                  <c:v>2.70508</c:v>
                </c:pt>
                <c:pt idx="119294">
                  <c:v>2.7051</c:v>
                </c:pt>
                <c:pt idx="119295">
                  <c:v>2.70512</c:v>
                </c:pt>
                <c:pt idx="119296">
                  <c:v>2.70515</c:v>
                </c:pt>
                <c:pt idx="119297">
                  <c:v>2.70517</c:v>
                </c:pt>
                <c:pt idx="119298">
                  <c:v>2.70519</c:v>
                </c:pt>
                <c:pt idx="119299">
                  <c:v>2.70521</c:v>
                </c:pt>
                <c:pt idx="119300">
                  <c:v>2.70524</c:v>
                </c:pt>
                <c:pt idx="119301">
                  <c:v>2.70526</c:v>
                </c:pt>
                <c:pt idx="119302">
                  <c:v>2.70528</c:v>
                </c:pt>
                <c:pt idx="119303">
                  <c:v>2.70531</c:v>
                </c:pt>
                <c:pt idx="119304">
                  <c:v>2.70533</c:v>
                </c:pt>
                <c:pt idx="119305">
                  <c:v>2.70535</c:v>
                </c:pt>
                <c:pt idx="119306">
                  <c:v>2.70537</c:v>
                </c:pt>
                <c:pt idx="119307">
                  <c:v>2.7054</c:v>
                </c:pt>
                <c:pt idx="119308">
                  <c:v>2.70542</c:v>
                </c:pt>
                <c:pt idx="119309">
                  <c:v>2.70544</c:v>
                </c:pt>
                <c:pt idx="119310">
                  <c:v>2.70546</c:v>
                </c:pt>
                <c:pt idx="119311">
                  <c:v>2.70549</c:v>
                </c:pt>
                <c:pt idx="119312">
                  <c:v>2.70551</c:v>
                </c:pt>
                <c:pt idx="119313">
                  <c:v>2.70553</c:v>
                </c:pt>
                <c:pt idx="119314">
                  <c:v>2.70556</c:v>
                </c:pt>
                <c:pt idx="119315">
                  <c:v>2.70558</c:v>
                </c:pt>
                <c:pt idx="119316">
                  <c:v>2.7056</c:v>
                </c:pt>
                <c:pt idx="119317">
                  <c:v>2.70562</c:v>
                </c:pt>
                <c:pt idx="119318">
                  <c:v>2.70565</c:v>
                </c:pt>
                <c:pt idx="119319">
                  <c:v>2.70567</c:v>
                </c:pt>
                <c:pt idx="119320">
                  <c:v>2.70569</c:v>
                </c:pt>
                <c:pt idx="119321">
                  <c:v>2.70571</c:v>
                </c:pt>
                <c:pt idx="119322">
                  <c:v>2.70574</c:v>
                </c:pt>
                <c:pt idx="119323">
                  <c:v>2.70576</c:v>
                </c:pt>
                <c:pt idx="119324">
                  <c:v>2.70578</c:v>
                </c:pt>
                <c:pt idx="119325">
                  <c:v>2.7058</c:v>
                </c:pt>
                <c:pt idx="119326">
                  <c:v>2.70583</c:v>
                </c:pt>
                <c:pt idx="119327">
                  <c:v>2.70585</c:v>
                </c:pt>
                <c:pt idx="119328">
                  <c:v>2.70587</c:v>
                </c:pt>
                <c:pt idx="119329">
                  <c:v>2.7059</c:v>
                </c:pt>
                <c:pt idx="119330">
                  <c:v>2.70592</c:v>
                </c:pt>
                <c:pt idx="119331">
                  <c:v>2.70594</c:v>
                </c:pt>
                <c:pt idx="119332">
                  <c:v>2.70596</c:v>
                </c:pt>
                <c:pt idx="119333">
                  <c:v>2.70599</c:v>
                </c:pt>
                <c:pt idx="119334">
                  <c:v>2.70601</c:v>
                </c:pt>
                <c:pt idx="119335">
                  <c:v>2.70603</c:v>
                </c:pt>
                <c:pt idx="119336">
                  <c:v>2.70605</c:v>
                </c:pt>
                <c:pt idx="119337">
                  <c:v>2.70608</c:v>
                </c:pt>
                <c:pt idx="119338">
                  <c:v>2.7061</c:v>
                </c:pt>
                <c:pt idx="119339">
                  <c:v>2.70612</c:v>
                </c:pt>
                <c:pt idx="119340">
                  <c:v>2.70614</c:v>
                </c:pt>
                <c:pt idx="119341">
                  <c:v>2.70617</c:v>
                </c:pt>
                <c:pt idx="119342">
                  <c:v>2.70619</c:v>
                </c:pt>
                <c:pt idx="119343">
                  <c:v>2.70621</c:v>
                </c:pt>
                <c:pt idx="119344">
                  <c:v>2.70624</c:v>
                </c:pt>
                <c:pt idx="119345">
                  <c:v>2.70626</c:v>
                </c:pt>
                <c:pt idx="119346">
                  <c:v>2.70628</c:v>
                </c:pt>
                <c:pt idx="119347">
                  <c:v>2.7063</c:v>
                </c:pt>
                <c:pt idx="119348">
                  <c:v>2.70633</c:v>
                </c:pt>
                <c:pt idx="119349">
                  <c:v>2.70635</c:v>
                </c:pt>
                <c:pt idx="119350">
                  <c:v>2.70637</c:v>
                </c:pt>
                <c:pt idx="119351">
                  <c:v>2.7064</c:v>
                </c:pt>
                <c:pt idx="119352">
                  <c:v>2.70642</c:v>
                </c:pt>
                <c:pt idx="119353">
                  <c:v>2.70644</c:v>
                </c:pt>
                <c:pt idx="119354">
                  <c:v>2.70646</c:v>
                </c:pt>
                <c:pt idx="119355">
                  <c:v>2.70648</c:v>
                </c:pt>
                <c:pt idx="119356">
                  <c:v>2.70651</c:v>
                </c:pt>
                <c:pt idx="119357">
                  <c:v>2.70653</c:v>
                </c:pt>
                <c:pt idx="119358">
                  <c:v>2.70655</c:v>
                </c:pt>
                <c:pt idx="119359">
                  <c:v>2.70658</c:v>
                </c:pt>
                <c:pt idx="119360">
                  <c:v>2.7066</c:v>
                </c:pt>
                <c:pt idx="119361">
                  <c:v>2.70662</c:v>
                </c:pt>
                <c:pt idx="119362">
                  <c:v>2.70664</c:v>
                </c:pt>
                <c:pt idx="119363">
                  <c:v>2.70667</c:v>
                </c:pt>
                <c:pt idx="119364">
                  <c:v>2.70669</c:v>
                </c:pt>
                <c:pt idx="119365">
                  <c:v>2.70671</c:v>
                </c:pt>
                <c:pt idx="119366">
                  <c:v>2.70674</c:v>
                </c:pt>
                <c:pt idx="119367">
                  <c:v>2.70676</c:v>
                </c:pt>
                <c:pt idx="119368">
                  <c:v>2.70678</c:v>
                </c:pt>
                <c:pt idx="119369">
                  <c:v>2.7068</c:v>
                </c:pt>
                <c:pt idx="119370">
                  <c:v>2.70682</c:v>
                </c:pt>
                <c:pt idx="119371">
                  <c:v>2.70685</c:v>
                </c:pt>
                <c:pt idx="119372">
                  <c:v>2.70687</c:v>
                </c:pt>
                <c:pt idx="119373">
                  <c:v>2.70689</c:v>
                </c:pt>
                <c:pt idx="119374">
                  <c:v>2.70692</c:v>
                </c:pt>
                <c:pt idx="119375">
                  <c:v>2.70694</c:v>
                </c:pt>
                <c:pt idx="119376">
                  <c:v>2.70696</c:v>
                </c:pt>
                <c:pt idx="119377">
                  <c:v>2.70698</c:v>
                </c:pt>
                <c:pt idx="119378">
                  <c:v>2.70701</c:v>
                </c:pt>
                <c:pt idx="119379">
                  <c:v>2.70703</c:v>
                </c:pt>
                <c:pt idx="119380">
                  <c:v>2.70705</c:v>
                </c:pt>
                <c:pt idx="119381">
                  <c:v>2.70708</c:v>
                </c:pt>
                <c:pt idx="119382">
                  <c:v>2.7071</c:v>
                </c:pt>
                <c:pt idx="119383">
                  <c:v>2.70712</c:v>
                </c:pt>
                <c:pt idx="119384">
                  <c:v>2.70714</c:v>
                </c:pt>
                <c:pt idx="119385">
                  <c:v>2.70717</c:v>
                </c:pt>
                <c:pt idx="119386">
                  <c:v>2.70719</c:v>
                </c:pt>
                <c:pt idx="119387">
                  <c:v>2.70721</c:v>
                </c:pt>
                <c:pt idx="119388">
                  <c:v>2.70723</c:v>
                </c:pt>
                <c:pt idx="119389">
                  <c:v>2.70726</c:v>
                </c:pt>
                <c:pt idx="119390">
                  <c:v>2.70728</c:v>
                </c:pt>
                <c:pt idx="119391">
                  <c:v>2.7073</c:v>
                </c:pt>
                <c:pt idx="119392">
                  <c:v>2.70732</c:v>
                </c:pt>
                <c:pt idx="119393">
                  <c:v>2.70735</c:v>
                </c:pt>
                <c:pt idx="119394">
                  <c:v>2.70737</c:v>
                </c:pt>
                <c:pt idx="119395">
                  <c:v>2.70739</c:v>
                </c:pt>
                <c:pt idx="119396">
                  <c:v>2.70742</c:v>
                </c:pt>
                <c:pt idx="119397">
                  <c:v>2.70744</c:v>
                </c:pt>
                <c:pt idx="119398">
                  <c:v>2.70746</c:v>
                </c:pt>
                <c:pt idx="119399">
                  <c:v>2.70748</c:v>
                </c:pt>
                <c:pt idx="119400">
                  <c:v>2.70751</c:v>
                </c:pt>
                <c:pt idx="119401">
                  <c:v>2.70753</c:v>
                </c:pt>
                <c:pt idx="119402">
                  <c:v>2.70755</c:v>
                </c:pt>
                <c:pt idx="119403">
                  <c:v>2.70757</c:v>
                </c:pt>
                <c:pt idx="119404">
                  <c:v>2.7076</c:v>
                </c:pt>
                <c:pt idx="119405">
                  <c:v>2.70762</c:v>
                </c:pt>
                <c:pt idx="119406">
                  <c:v>2.70764</c:v>
                </c:pt>
                <c:pt idx="119407">
                  <c:v>2.70766</c:v>
                </c:pt>
                <c:pt idx="119408">
                  <c:v>2.70769</c:v>
                </c:pt>
                <c:pt idx="119409">
                  <c:v>2.70771</c:v>
                </c:pt>
                <c:pt idx="119410">
                  <c:v>2.70773</c:v>
                </c:pt>
                <c:pt idx="119411">
                  <c:v>2.70776</c:v>
                </c:pt>
                <c:pt idx="119412">
                  <c:v>2.70778</c:v>
                </c:pt>
                <c:pt idx="119413">
                  <c:v>2.7078</c:v>
                </c:pt>
                <c:pt idx="119414">
                  <c:v>2.70782</c:v>
                </c:pt>
                <c:pt idx="119415">
                  <c:v>2.70785</c:v>
                </c:pt>
                <c:pt idx="119416">
                  <c:v>2.70787</c:v>
                </c:pt>
                <c:pt idx="119417">
                  <c:v>2.70789</c:v>
                </c:pt>
                <c:pt idx="119418">
                  <c:v>2.70791</c:v>
                </c:pt>
                <c:pt idx="119419">
                  <c:v>2.70794</c:v>
                </c:pt>
                <c:pt idx="119420">
                  <c:v>2.70796</c:v>
                </c:pt>
                <c:pt idx="119421">
                  <c:v>2.70798</c:v>
                </c:pt>
                <c:pt idx="119422">
                  <c:v>2.708</c:v>
                </c:pt>
                <c:pt idx="119423">
                  <c:v>2.70803</c:v>
                </c:pt>
                <c:pt idx="119424">
                  <c:v>2.70805</c:v>
                </c:pt>
                <c:pt idx="119425">
                  <c:v>2.70807</c:v>
                </c:pt>
                <c:pt idx="119426">
                  <c:v>2.7081</c:v>
                </c:pt>
                <c:pt idx="119427">
                  <c:v>2.70812</c:v>
                </c:pt>
                <c:pt idx="119428">
                  <c:v>2.70814</c:v>
                </c:pt>
                <c:pt idx="119429">
                  <c:v>2.70816</c:v>
                </c:pt>
                <c:pt idx="119430">
                  <c:v>2.70819</c:v>
                </c:pt>
                <c:pt idx="119431">
                  <c:v>2.70821</c:v>
                </c:pt>
                <c:pt idx="119432">
                  <c:v>2.70823</c:v>
                </c:pt>
                <c:pt idx="119433">
                  <c:v>2.70825</c:v>
                </c:pt>
                <c:pt idx="119434">
                  <c:v>2.70828</c:v>
                </c:pt>
                <c:pt idx="119435">
                  <c:v>2.7083</c:v>
                </c:pt>
                <c:pt idx="119436">
                  <c:v>2.70832</c:v>
                </c:pt>
                <c:pt idx="119437">
                  <c:v>2.70835</c:v>
                </c:pt>
                <c:pt idx="119438">
                  <c:v>2.70837</c:v>
                </c:pt>
                <c:pt idx="119439">
                  <c:v>2.70839</c:v>
                </c:pt>
                <c:pt idx="119440">
                  <c:v>2.70841</c:v>
                </c:pt>
                <c:pt idx="119441">
                  <c:v>2.70844</c:v>
                </c:pt>
                <c:pt idx="119442">
                  <c:v>2.70846</c:v>
                </c:pt>
                <c:pt idx="119443">
                  <c:v>2.70848</c:v>
                </c:pt>
                <c:pt idx="119444">
                  <c:v>2.7085</c:v>
                </c:pt>
                <c:pt idx="119445">
                  <c:v>2.70853</c:v>
                </c:pt>
                <c:pt idx="119446">
                  <c:v>2.70855</c:v>
                </c:pt>
                <c:pt idx="119447">
                  <c:v>2.70857</c:v>
                </c:pt>
                <c:pt idx="119448">
                  <c:v>2.70859</c:v>
                </c:pt>
                <c:pt idx="119449">
                  <c:v>2.70862</c:v>
                </c:pt>
                <c:pt idx="119450">
                  <c:v>2.70864</c:v>
                </c:pt>
                <c:pt idx="119451">
                  <c:v>2.70866</c:v>
                </c:pt>
                <c:pt idx="119452">
                  <c:v>2.70869</c:v>
                </c:pt>
                <c:pt idx="119453">
                  <c:v>2.70871</c:v>
                </c:pt>
                <c:pt idx="119454">
                  <c:v>2.70873</c:v>
                </c:pt>
                <c:pt idx="119455">
                  <c:v>2.70875</c:v>
                </c:pt>
                <c:pt idx="119456">
                  <c:v>2.70878</c:v>
                </c:pt>
                <c:pt idx="119457">
                  <c:v>2.7088</c:v>
                </c:pt>
                <c:pt idx="119458">
                  <c:v>2.70882</c:v>
                </c:pt>
                <c:pt idx="119459">
                  <c:v>2.70884</c:v>
                </c:pt>
                <c:pt idx="119460">
                  <c:v>2.70887</c:v>
                </c:pt>
                <c:pt idx="119461">
                  <c:v>2.70889</c:v>
                </c:pt>
                <c:pt idx="119462">
                  <c:v>2.70891</c:v>
                </c:pt>
                <c:pt idx="119463">
                  <c:v>2.70893</c:v>
                </c:pt>
                <c:pt idx="119464">
                  <c:v>2.70896</c:v>
                </c:pt>
                <c:pt idx="119465">
                  <c:v>2.70898</c:v>
                </c:pt>
                <c:pt idx="119466">
                  <c:v>2.709</c:v>
                </c:pt>
                <c:pt idx="119467">
                  <c:v>2.70903</c:v>
                </c:pt>
                <c:pt idx="119468">
                  <c:v>2.70905</c:v>
                </c:pt>
                <c:pt idx="119469">
                  <c:v>2.70907</c:v>
                </c:pt>
                <c:pt idx="119470">
                  <c:v>2.70909</c:v>
                </c:pt>
                <c:pt idx="119471">
                  <c:v>2.70912</c:v>
                </c:pt>
                <c:pt idx="119472">
                  <c:v>2.70914</c:v>
                </c:pt>
                <c:pt idx="119473">
                  <c:v>2.70916</c:v>
                </c:pt>
                <c:pt idx="119474">
                  <c:v>2.70918</c:v>
                </c:pt>
                <c:pt idx="119475">
                  <c:v>2.70921</c:v>
                </c:pt>
                <c:pt idx="119476">
                  <c:v>2.70923</c:v>
                </c:pt>
                <c:pt idx="119477">
                  <c:v>2.70925</c:v>
                </c:pt>
                <c:pt idx="119478">
                  <c:v>2.70927</c:v>
                </c:pt>
                <c:pt idx="119479">
                  <c:v>2.7093</c:v>
                </c:pt>
                <c:pt idx="119480">
                  <c:v>2.70932</c:v>
                </c:pt>
                <c:pt idx="119481">
                  <c:v>2.70934</c:v>
                </c:pt>
                <c:pt idx="119482">
                  <c:v>2.70937</c:v>
                </c:pt>
                <c:pt idx="119483">
                  <c:v>2.70939</c:v>
                </c:pt>
                <c:pt idx="119484">
                  <c:v>2.70941</c:v>
                </c:pt>
                <c:pt idx="119485">
                  <c:v>2.70943</c:v>
                </c:pt>
                <c:pt idx="119486">
                  <c:v>2.70946</c:v>
                </c:pt>
                <c:pt idx="119487">
                  <c:v>2.70948</c:v>
                </c:pt>
                <c:pt idx="119488">
                  <c:v>2.7095</c:v>
                </c:pt>
                <c:pt idx="119489">
                  <c:v>2.70952</c:v>
                </c:pt>
                <c:pt idx="119490">
                  <c:v>2.70955</c:v>
                </c:pt>
                <c:pt idx="119491">
                  <c:v>2.70957</c:v>
                </c:pt>
                <c:pt idx="119492">
                  <c:v>2.70959</c:v>
                </c:pt>
                <c:pt idx="119493">
                  <c:v>2.70961</c:v>
                </c:pt>
                <c:pt idx="119494">
                  <c:v>2.70964</c:v>
                </c:pt>
                <c:pt idx="119495">
                  <c:v>2.70966</c:v>
                </c:pt>
                <c:pt idx="119496">
                  <c:v>2.70968</c:v>
                </c:pt>
                <c:pt idx="119497">
                  <c:v>2.70971</c:v>
                </c:pt>
                <c:pt idx="119498">
                  <c:v>2.70973</c:v>
                </c:pt>
                <c:pt idx="119499">
                  <c:v>2.70975</c:v>
                </c:pt>
                <c:pt idx="119500">
                  <c:v>2.70977</c:v>
                </c:pt>
                <c:pt idx="119501">
                  <c:v>2.7098</c:v>
                </c:pt>
                <c:pt idx="119502">
                  <c:v>2.70982</c:v>
                </c:pt>
                <c:pt idx="119503">
                  <c:v>2.70984</c:v>
                </c:pt>
                <c:pt idx="119504">
                  <c:v>2.70986</c:v>
                </c:pt>
                <c:pt idx="119505">
                  <c:v>2.70989</c:v>
                </c:pt>
                <c:pt idx="119506">
                  <c:v>2.70991</c:v>
                </c:pt>
                <c:pt idx="119507">
                  <c:v>2.70993</c:v>
                </c:pt>
                <c:pt idx="119508">
                  <c:v>2.70995</c:v>
                </c:pt>
                <c:pt idx="119509">
                  <c:v>2.70998</c:v>
                </c:pt>
                <c:pt idx="119510">
                  <c:v>2.71</c:v>
                </c:pt>
                <c:pt idx="119511">
                  <c:v>2.71002</c:v>
                </c:pt>
                <c:pt idx="119512">
                  <c:v>2.71005</c:v>
                </c:pt>
                <c:pt idx="119513">
                  <c:v>2.71007</c:v>
                </c:pt>
                <c:pt idx="119514">
                  <c:v>2.71009</c:v>
                </c:pt>
                <c:pt idx="119515">
                  <c:v>2.71011</c:v>
                </c:pt>
                <c:pt idx="119516">
                  <c:v>2.71014</c:v>
                </c:pt>
                <c:pt idx="119517">
                  <c:v>2.71016</c:v>
                </c:pt>
                <c:pt idx="119518">
                  <c:v>2.71018</c:v>
                </c:pt>
                <c:pt idx="119519">
                  <c:v>2.7102</c:v>
                </c:pt>
                <c:pt idx="119520">
                  <c:v>2.71023</c:v>
                </c:pt>
                <c:pt idx="119521">
                  <c:v>2.71025</c:v>
                </c:pt>
                <c:pt idx="119522">
                  <c:v>2.71027</c:v>
                </c:pt>
                <c:pt idx="119523">
                  <c:v>2.71029</c:v>
                </c:pt>
                <c:pt idx="119524">
                  <c:v>2.71032</c:v>
                </c:pt>
                <c:pt idx="119525">
                  <c:v>2.71034</c:v>
                </c:pt>
                <c:pt idx="119526">
                  <c:v>2.71036</c:v>
                </c:pt>
                <c:pt idx="119527">
                  <c:v>2.71039</c:v>
                </c:pt>
                <c:pt idx="119528">
                  <c:v>2.71041</c:v>
                </c:pt>
                <c:pt idx="119529">
                  <c:v>2.71043</c:v>
                </c:pt>
                <c:pt idx="119530">
                  <c:v>2.71045</c:v>
                </c:pt>
                <c:pt idx="119531">
                  <c:v>2.71048</c:v>
                </c:pt>
                <c:pt idx="119532">
                  <c:v>2.7105</c:v>
                </c:pt>
                <c:pt idx="119533">
                  <c:v>2.71052</c:v>
                </c:pt>
                <c:pt idx="119534">
                  <c:v>2.71054</c:v>
                </c:pt>
                <c:pt idx="119535">
                  <c:v>2.71057</c:v>
                </c:pt>
                <c:pt idx="119536">
                  <c:v>2.71059</c:v>
                </c:pt>
                <c:pt idx="119537">
                  <c:v>2.71061</c:v>
                </c:pt>
                <c:pt idx="119538">
                  <c:v>2.71063</c:v>
                </c:pt>
                <c:pt idx="119539">
                  <c:v>2.71066</c:v>
                </c:pt>
                <c:pt idx="119540">
                  <c:v>2.71068</c:v>
                </c:pt>
                <c:pt idx="119541">
                  <c:v>2.7107</c:v>
                </c:pt>
                <c:pt idx="119542">
                  <c:v>2.71073</c:v>
                </c:pt>
                <c:pt idx="119543">
                  <c:v>2.71075</c:v>
                </c:pt>
                <c:pt idx="119544">
                  <c:v>2.71077</c:v>
                </c:pt>
                <c:pt idx="119545">
                  <c:v>2.71079</c:v>
                </c:pt>
                <c:pt idx="119546">
                  <c:v>2.71082</c:v>
                </c:pt>
                <c:pt idx="119547">
                  <c:v>2.71084</c:v>
                </c:pt>
                <c:pt idx="119548">
                  <c:v>2.71086</c:v>
                </c:pt>
                <c:pt idx="119549">
                  <c:v>2.71088</c:v>
                </c:pt>
                <c:pt idx="119550">
                  <c:v>2.71091</c:v>
                </c:pt>
                <c:pt idx="119551">
                  <c:v>2.71093</c:v>
                </c:pt>
                <c:pt idx="119552">
                  <c:v>2.71095</c:v>
                </c:pt>
                <c:pt idx="119553">
                  <c:v>2.71097</c:v>
                </c:pt>
                <c:pt idx="119554">
                  <c:v>2.711</c:v>
                </c:pt>
                <c:pt idx="119555">
                  <c:v>2.71102</c:v>
                </c:pt>
                <c:pt idx="119556">
                  <c:v>2.71104</c:v>
                </c:pt>
                <c:pt idx="119557">
                  <c:v>2.71107</c:v>
                </c:pt>
                <c:pt idx="119558">
                  <c:v>2.71109</c:v>
                </c:pt>
                <c:pt idx="119559">
                  <c:v>2.71111</c:v>
                </c:pt>
                <c:pt idx="119560">
                  <c:v>2.71113</c:v>
                </c:pt>
                <c:pt idx="119561">
                  <c:v>2.71116</c:v>
                </c:pt>
                <c:pt idx="119562">
                  <c:v>2.71118</c:v>
                </c:pt>
                <c:pt idx="119563">
                  <c:v>2.7112</c:v>
                </c:pt>
                <c:pt idx="119564">
                  <c:v>2.71122</c:v>
                </c:pt>
                <c:pt idx="119565">
                  <c:v>2.71125</c:v>
                </c:pt>
                <c:pt idx="119566">
                  <c:v>2.71127</c:v>
                </c:pt>
                <c:pt idx="119567">
                  <c:v>2.71129</c:v>
                </c:pt>
                <c:pt idx="119568">
                  <c:v>2.71131</c:v>
                </c:pt>
                <c:pt idx="119569">
                  <c:v>2.71134</c:v>
                </c:pt>
                <c:pt idx="119570">
                  <c:v>2.71136</c:v>
                </c:pt>
                <c:pt idx="119571">
                  <c:v>2.71138</c:v>
                </c:pt>
                <c:pt idx="119572">
                  <c:v>2.71141</c:v>
                </c:pt>
                <c:pt idx="119573">
                  <c:v>2.71143</c:v>
                </c:pt>
                <c:pt idx="119574">
                  <c:v>2.71145</c:v>
                </c:pt>
                <c:pt idx="119575">
                  <c:v>2.71147</c:v>
                </c:pt>
                <c:pt idx="119576">
                  <c:v>2.7115</c:v>
                </c:pt>
                <c:pt idx="119577">
                  <c:v>2.71152</c:v>
                </c:pt>
                <c:pt idx="119578">
                  <c:v>2.71154</c:v>
                </c:pt>
                <c:pt idx="119579">
                  <c:v>2.71156</c:v>
                </c:pt>
                <c:pt idx="119580">
                  <c:v>2.71159</c:v>
                </c:pt>
                <c:pt idx="119581">
                  <c:v>2.71161</c:v>
                </c:pt>
                <c:pt idx="119582">
                  <c:v>2.71163</c:v>
                </c:pt>
                <c:pt idx="119583">
                  <c:v>2.71165</c:v>
                </c:pt>
                <c:pt idx="119584">
                  <c:v>2.71168</c:v>
                </c:pt>
                <c:pt idx="119585">
                  <c:v>2.7117</c:v>
                </c:pt>
                <c:pt idx="119586">
                  <c:v>2.71172</c:v>
                </c:pt>
                <c:pt idx="119587">
                  <c:v>2.71175</c:v>
                </c:pt>
                <c:pt idx="119588">
                  <c:v>2.71177</c:v>
                </c:pt>
                <c:pt idx="119589">
                  <c:v>2.71179</c:v>
                </c:pt>
                <c:pt idx="119590">
                  <c:v>2.71181</c:v>
                </c:pt>
                <c:pt idx="119591">
                  <c:v>2.71184</c:v>
                </c:pt>
                <c:pt idx="119592">
                  <c:v>2.71186</c:v>
                </c:pt>
                <c:pt idx="119593">
                  <c:v>2.71188</c:v>
                </c:pt>
                <c:pt idx="119594">
                  <c:v>2.7119</c:v>
                </c:pt>
                <c:pt idx="119595">
                  <c:v>2.71193</c:v>
                </c:pt>
                <c:pt idx="119596">
                  <c:v>2.71195</c:v>
                </c:pt>
                <c:pt idx="119597">
                  <c:v>2.71197</c:v>
                </c:pt>
                <c:pt idx="119598">
                  <c:v>2.71199</c:v>
                </c:pt>
                <c:pt idx="119599">
                  <c:v>2.71202</c:v>
                </c:pt>
                <c:pt idx="119600">
                  <c:v>2.71204</c:v>
                </c:pt>
                <c:pt idx="119601">
                  <c:v>2.71206</c:v>
                </c:pt>
                <c:pt idx="119602">
                  <c:v>2.71209</c:v>
                </c:pt>
                <c:pt idx="119603">
                  <c:v>2.71211</c:v>
                </c:pt>
                <c:pt idx="119604">
                  <c:v>2.71213</c:v>
                </c:pt>
                <c:pt idx="119605">
                  <c:v>2.71215</c:v>
                </c:pt>
                <c:pt idx="119606">
                  <c:v>2.71218</c:v>
                </c:pt>
                <c:pt idx="119607">
                  <c:v>2.7122</c:v>
                </c:pt>
                <c:pt idx="119608">
                  <c:v>2.71222</c:v>
                </c:pt>
                <c:pt idx="119609">
                  <c:v>2.71224</c:v>
                </c:pt>
                <c:pt idx="119610">
                  <c:v>2.71227</c:v>
                </c:pt>
                <c:pt idx="119611">
                  <c:v>2.71229</c:v>
                </c:pt>
                <c:pt idx="119612">
                  <c:v>2.71231</c:v>
                </c:pt>
                <c:pt idx="119613">
                  <c:v>2.71234</c:v>
                </c:pt>
                <c:pt idx="119614">
                  <c:v>2.71236</c:v>
                </c:pt>
                <c:pt idx="119615">
                  <c:v>2.71238</c:v>
                </c:pt>
                <c:pt idx="119616">
                  <c:v>2.7124</c:v>
                </c:pt>
                <c:pt idx="119617">
                  <c:v>2.71243</c:v>
                </c:pt>
                <c:pt idx="119618">
                  <c:v>2.71245</c:v>
                </c:pt>
                <c:pt idx="119619">
                  <c:v>2.71247</c:v>
                </c:pt>
                <c:pt idx="119620">
                  <c:v>2.71249</c:v>
                </c:pt>
                <c:pt idx="119621">
                  <c:v>2.71252</c:v>
                </c:pt>
                <c:pt idx="119622">
                  <c:v>2.71254</c:v>
                </c:pt>
                <c:pt idx="119623">
                  <c:v>2.71256</c:v>
                </c:pt>
                <c:pt idx="119624">
                  <c:v>2.71258</c:v>
                </c:pt>
                <c:pt idx="119625">
                  <c:v>2.71261</c:v>
                </c:pt>
                <c:pt idx="119626">
                  <c:v>2.71263</c:v>
                </c:pt>
                <c:pt idx="119627">
                  <c:v>2.71265</c:v>
                </c:pt>
                <c:pt idx="119628">
                  <c:v>2.71268</c:v>
                </c:pt>
                <c:pt idx="119629">
                  <c:v>2.7127</c:v>
                </c:pt>
                <c:pt idx="119630">
                  <c:v>2.71272</c:v>
                </c:pt>
                <c:pt idx="119631">
                  <c:v>2.71274</c:v>
                </c:pt>
                <c:pt idx="119632">
                  <c:v>2.71277</c:v>
                </c:pt>
                <c:pt idx="119633">
                  <c:v>2.71279</c:v>
                </c:pt>
                <c:pt idx="119634">
                  <c:v>2.71281</c:v>
                </c:pt>
                <c:pt idx="119635">
                  <c:v>2.71283</c:v>
                </c:pt>
                <c:pt idx="119636">
                  <c:v>2.71286</c:v>
                </c:pt>
                <c:pt idx="119637">
                  <c:v>2.71288</c:v>
                </c:pt>
                <c:pt idx="119638">
                  <c:v>2.7129</c:v>
                </c:pt>
                <c:pt idx="119639">
                  <c:v>2.71292</c:v>
                </c:pt>
                <c:pt idx="119640">
                  <c:v>2.71295</c:v>
                </c:pt>
                <c:pt idx="119641">
                  <c:v>2.71297</c:v>
                </c:pt>
                <c:pt idx="119642">
                  <c:v>2.71299</c:v>
                </c:pt>
                <c:pt idx="119643">
                  <c:v>2.71302</c:v>
                </c:pt>
                <c:pt idx="119644">
                  <c:v>2.71304</c:v>
                </c:pt>
                <c:pt idx="119645">
                  <c:v>2.71306</c:v>
                </c:pt>
                <c:pt idx="119646">
                  <c:v>2.71308</c:v>
                </c:pt>
                <c:pt idx="119647">
                  <c:v>2.71311</c:v>
                </c:pt>
                <c:pt idx="119648">
                  <c:v>2.71313</c:v>
                </c:pt>
                <c:pt idx="119649">
                  <c:v>2.71315</c:v>
                </c:pt>
                <c:pt idx="119650">
                  <c:v>2.71318</c:v>
                </c:pt>
                <c:pt idx="119651">
                  <c:v>2.7132</c:v>
                </c:pt>
                <c:pt idx="119652">
                  <c:v>2.71322</c:v>
                </c:pt>
                <c:pt idx="119653">
                  <c:v>2.71324</c:v>
                </c:pt>
                <c:pt idx="119654">
                  <c:v>2.71326</c:v>
                </c:pt>
                <c:pt idx="119655">
                  <c:v>2.71329</c:v>
                </c:pt>
                <c:pt idx="119656">
                  <c:v>2.71331</c:v>
                </c:pt>
                <c:pt idx="119657">
                  <c:v>2.71333</c:v>
                </c:pt>
                <c:pt idx="119658">
                  <c:v>2.71336</c:v>
                </c:pt>
                <c:pt idx="119659">
                  <c:v>2.71338</c:v>
                </c:pt>
                <c:pt idx="119660">
                  <c:v>2.7134</c:v>
                </c:pt>
                <c:pt idx="119661">
                  <c:v>2.71342</c:v>
                </c:pt>
                <c:pt idx="119662">
                  <c:v>2.71345</c:v>
                </c:pt>
                <c:pt idx="119663">
                  <c:v>2.71347</c:v>
                </c:pt>
                <c:pt idx="119664">
                  <c:v>2.71349</c:v>
                </c:pt>
                <c:pt idx="119665">
                  <c:v>2.71352</c:v>
                </c:pt>
                <c:pt idx="119666">
                  <c:v>2.71354</c:v>
                </c:pt>
                <c:pt idx="119667">
                  <c:v>2.71356</c:v>
                </c:pt>
                <c:pt idx="119668">
                  <c:v>2.71358</c:v>
                </c:pt>
                <c:pt idx="119669">
                  <c:v>2.7136</c:v>
                </c:pt>
                <c:pt idx="119670">
                  <c:v>2.71363</c:v>
                </c:pt>
                <c:pt idx="119671">
                  <c:v>2.71365</c:v>
                </c:pt>
                <c:pt idx="119672">
                  <c:v>2.71367</c:v>
                </c:pt>
                <c:pt idx="119673">
                  <c:v>2.7137</c:v>
                </c:pt>
                <c:pt idx="119674">
                  <c:v>2.71372</c:v>
                </c:pt>
                <c:pt idx="119675">
                  <c:v>2.71374</c:v>
                </c:pt>
                <c:pt idx="119676">
                  <c:v>2.71376</c:v>
                </c:pt>
                <c:pt idx="119677">
                  <c:v>2.71379</c:v>
                </c:pt>
                <c:pt idx="119678">
                  <c:v>2.71381</c:v>
                </c:pt>
                <c:pt idx="119679">
                  <c:v>2.71383</c:v>
                </c:pt>
                <c:pt idx="119680">
                  <c:v>2.71386</c:v>
                </c:pt>
                <c:pt idx="119681">
                  <c:v>2.71388</c:v>
                </c:pt>
                <c:pt idx="119682">
                  <c:v>2.7139</c:v>
                </c:pt>
                <c:pt idx="119683">
                  <c:v>2.71392</c:v>
                </c:pt>
                <c:pt idx="119684">
                  <c:v>2.71395</c:v>
                </c:pt>
                <c:pt idx="119685">
                  <c:v>2.71397</c:v>
                </c:pt>
                <c:pt idx="119686">
                  <c:v>2.71399</c:v>
                </c:pt>
                <c:pt idx="119687">
                  <c:v>2.71401</c:v>
                </c:pt>
                <c:pt idx="119688">
                  <c:v>2.71404</c:v>
                </c:pt>
                <c:pt idx="119689">
                  <c:v>2.71406</c:v>
                </c:pt>
                <c:pt idx="119690">
                  <c:v>2.71408</c:v>
                </c:pt>
                <c:pt idx="119691">
                  <c:v>2.7141</c:v>
                </c:pt>
                <c:pt idx="119692">
                  <c:v>2.71413</c:v>
                </c:pt>
                <c:pt idx="119693">
                  <c:v>2.71415</c:v>
                </c:pt>
                <c:pt idx="119694">
                  <c:v>2.71417</c:v>
                </c:pt>
                <c:pt idx="119695">
                  <c:v>2.7142</c:v>
                </c:pt>
                <c:pt idx="119696">
                  <c:v>2.71422</c:v>
                </c:pt>
                <c:pt idx="119697">
                  <c:v>2.71424</c:v>
                </c:pt>
                <c:pt idx="119698">
                  <c:v>2.71426</c:v>
                </c:pt>
                <c:pt idx="119699">
                  <c:v>2.71429</c:v>
                </c:pt>
                <c:pt idx="119700">
                  <c:v>2.71431</c:v>
                </c:pt>
                <c:pt idx="119701">
                  <c:v>2.71433</c:v>
                </c:pt>
                <c:pt idx="119702">
                  <c:v>2.71435</c:v>
                </c:pt>
                <c:pt idx="119703">
                  <c:v>2.71438</c:v>
                </c:pt>
                <c:pt idx="119704">
                  <c:v>2.7144</c:v>
                </c:pt>
                <c:pt idx="119705">
                  <c:v>2.71442</c:v>
                </c:pt>
                <c:pt idx="119706">
                  <c:v>2.71444</c:v>
                </c:pt>
                <c:pt idx="119707">
                  <c:v>2.71447</c:v>
                </c:pt>
                <c:pt idx="119708">
                  <c:v>2.71449</c:v>
                </c:pt>
                <c:pt idx="119709">
                  <c:v>2.71451</c:v>
                </c:pt>
                <c:pt idx="119710">
                  <c:v>2.71454</c:v>
                </c:pt>
                <c:pt idx="119711">
                  <c:v>2.71456</c:v>
                </c:pt>
                <c:pt idx="119712">
                  <c:v>2.71458</c:v>
                </c:pt>
                <c:pt idx="119713">
                  <c:v>2.7146</c:v>
                </c:pt>
                <c:pt idx="119714">
                  <c:v>2.71463</c:v>
                </c:pt>
                <c:pt idx="119715">
                  <c:v>2.71465</c:v>
                </c:pt>
                <c:pt idx="119716">
                  <c:v>2.71467</c:v>
                </c:pt>
                <c:pt idx="119717">
                  <c:v>2.71469</c:v>
                </c:pt>
                <c:pt idx="119718">
                  <c:v>2.71472</c:v>
                </c:pt>
                <c:pt idx="119719">
                  <c:v>2.71474</c:v>
                </c:pt>
                <c:pt idx="119720">
                  <c:v>2.71476</c:v>
                </c:pt>
                <c:pt idx="119721">
                  <c:v>2.71479</c:v>
                </c:pt>
                <c:pt idx="119722">
                  <c:v>2.71481</c:v>
                </c:pt>
                <c:pt idx="119723">
                  <c:v>2.71483</c:v>
                </c:pt>
                <c:pt idx="119724">
                  <c:v>2.71485</c:v>
                </c:pt>
                <c:pt idx="119725">
                  <c:v>2.71488</c:v>
                </c:pt>
                <c:pt idx="119726">
                  <c:v>2.7149</c:v>
                </c:pt>
                <c:pt idx="119727">
                  <c:v>2.71492</c:v>
                </c:pt>
                <c:pt idx="119728">
                  <c:v>2.71494</c:v>
                </c:pt>
                <c:pt idx="119729">
                  <c:v>2.71497</c:v>
                </c:pt>
                <c:pt idx="119730">
                  <c:v>2.71499</c:v>
                </c:pt>
                <c:pt idx="119731">
                  <c:v>2.71501</c:v>
                </c:pt>
                <c:pt idx="119732">
                  <c:v>2.71503</c:v>
                </c:pt>
                <c:pt idx="119733">
                  <c:v>2.71506</c:v>
                </c:pt>
                <c:pt idx="119734">
                  <c:v>2.71508</c:v>
                </c:pt>
                <c:pt idx="119735">
                  <c:v>2.7151</c:v>
                </c:pt>
                <c:pt idx="119736">
                  <c:v>2.71513</c:v>
                </c:pt>
                <c:pt idx="119737">
                  <c:v>2.71515</c:v>
                </c:pt>
                <c:pt idx="119738">
                  <c:v>2.71517</c:v>
                </c:pt>
                <c:pt idx="119739">
                  <c:v>2.71519</c:v>
                </c:pt>
                <c:pt idx="119740">
                  <c:v>2.71522</c:v>
                </c:pt>
                <c:pt idx="119741">
                  <c:v>2.71524</c:v>
                </c:pt>
                <c:pt idx="119742">
                  <c:v>2.71526</c:v>
                </c:pt>
                <c:pt idx="119743">
                  <c:v>2.71528</c:v>
                </c:pt>
                <c:pt idx="119744">
                  <c:v>2.71531</c:v>
                </c:pt>
                <c:pt idx="119745">
                  <c:v>2.71533</c:v>
                </c:pt>
                <c:pt idx="119746">
                  <c:v>2.71535</c:v>
                </c:pt>
                <c:pt idx="119747">
                  <c:v>2.71537</c:v>
                </c:pt>
                <c:pt idx="119748">
                  <c:v>2.7154</c:v>
                </c:pt>
                <c:pt idx="119749">
                  <c:v>2.71542</c:v>
                </c:pt>
                <c:pt idx="119750">
                  <c:v>2.71544</c:v>
                </c:pt>
                <c:pt idx="119751">
                  <c:v>2.71547</c:v>
                </c:pt>
                <c:pt idx="119752">
                  <c:v>2.71549</c:v>
                </c:pt>
                <c:pt idx="119753">
                  <c:v>2.71551</c:v>
                </c:pt>
                <c:pt idx="119754">
                  <c:v>2.71553</c:v>
                </c:pt>
                <c:pt idx="119755">
                  <c:v>2.71556</c:v>
                </c:pt>
                <c:pt idx="119756">
                  <c:v>2.71558</c:v>
                </c:pt>
                <c:pt idx="119757">
                  <c:v>2.7156</c:v>
                </c:pt>
                <c:pt idx="119758">
                  <c:v>2.71562</c:v>
                </c:pt>
                <c:pt idx="119759">
                  <c:v>2.71565</c:v>
                </c:pt>
                <c:pt idx="119760">
                  <c:v>2.71567</c:v>
                </c:pt>
                <c:pt idx="119761">
                  <c:v>2.71569</c:v>
                </c:pt>
                <c:pt idx="119762">
                  <c:v>2.71571</c:v>
                </c:pt>
                <c:pt idx="119763">
                  <c:v>2.71574</c:v>
                </c:pt>
                <c:pt idx="119764">
                  <c:v>2.71576</c:v>
                </c:pt>
                <c:pt idx="119765">
                  <c:v>2.71578</c:v>
                </c:pt>
                <c:pt idx="119766">
                  <c:v>2.71581</c:v>
                </c:pt>
                <c:pt idx="119767">
                  <c:v>2.71583</c:v>
                </c:pt>
                <c:pt idx="119768">
                  <c:v>2.71585</c:v>
                </c:pt>
                <c:pt idx="119769">
                  <c:v>2.71587</c:v>
                </c:pt>
                <c:pt idx="119770">
                  <c:v>2.7159</c:v>
                </c:pt>
                <c:pt idx="119771">
                  <c:v>2.71592</c:v>
                </c:pt>
                <c:pt idx="119772">
                  <c:v>2.71594</c:v>
                </c:pt>
                <c:pt idx="119773">
                  <c:v>2.71596</c:v>
                </c:pt>
                <c:pt idx="119774">
                  <c:v>2.71599</c:v>
                </c:pt>
                <c:pt idx="119775">
                  <c:v>2.71601</c:v>
                </c:pt>
                <c:pt idx="119776">
                  <c:v>2.71603</c:v>
                </c:pt>
                <c:pt idx="119777">
                  <c:v>2.71605</c:v>
                </c:pt>
                <c:pt idx="119778">
                  <c:v>2.71608</c:v>
                </c:pt>
                <c:pt idx="119779">
                  <c:v>2.7161</c:v>
                </c:pt>
                <c:pt idx="119780">
                  <c:v>2.71612</c:v>
                </c:pt>
                <c:pt idx="119781">
                  <c:v>2.71615</c:v>
                </c:pt>
                <c:pt idx="119782">
                  <c:v>2.71617</c:v>
                </c:pt>
                <c:pt idx="119783">
                  <c:v>2.71619</c:v>
                </c:pt>
                <c:pt idx="119784">
                  <c:v>2.71621</c:v>
                </c:pt>
                <c:pt idx="119785">
                  <c:v>2.71624</c:v>
                </c:pt>
                <c:pt idx="119786">
                  <c:v>2.71626</c:v>
                </c:pt>
                <c:pt idx="119787">
                  <c:v>2.71628</c:v>
                </c:pt>
                <c:pt idx="119788">
                  <c:v>2.7163</c:v>
                </c:pt>
                <c:pt idx="119789">
                  <c:v>2.71633</c:v>
                </c:pt>
                <c:pt idx="119790">
                  <c:v>2.71635</c:v>
                </c:pt>
                <c:pt idx="119791">
                  <c:v>2.71637</c:v>
                </c:pt>
                <c:pt idx="119792">
                  <c:v>2.71639</c:v>
                </c:pt>
                <c:pt idx="119793">
                  <c:v>2.71642</c:v>
                </c:pt>
                <c:pt idx="119794">
                  <c:v>2.71644</c:v>
                </c:pt>
                <c:pt idx="119795">
                  <c:v>2.71646</c:v>
                </c:pt>
                <c:pt idx="119796">
                  <c:v>2.71649</c:v>
                </c:pt>
                <c:pt idx="119797">
                  <c:v>2.71651</c:v>
                </c:pt>
                <c:pt idx="119798">
                  <c:v>2.71653</c:v>
                </c:pt>
                <c:pt idx="119799">
                  <c:v>2.71655</c:v>
                </c:pt>
                <c:pt idx="119800">
                  <c:v>2.71658</c:v>
                </c:pt>
                <c:pt idx="119801">
                  <c:v>2.7166</c:v>
                </c:pt>
                <c:pt idx="119802">
                  <c:v>2.71662</c:v>
                </c:pt>
                <c:pt idx="119803">
                  <c:v>2.71664</c:v>
                </c:pt>
                <c:pt idx="119804">
                  <c:v>2.71667</c:v>
                </c:pt>
                <c:pt idx="119805">
                  <c:v>2.71669</c:v>
                </c:pt>
                <c:pt idx="119806">
                  <c:v>2.71671</c:v>
                </c:pt>
                <c:pt idx="119807">
                  <c:v>2.71673</c:v>
                </c:pt>
                <c:pt idx="119808">
                  <c:v>2.71676</c:v>
                </c:pt>
                <c:pt idx="119809">
                  <c:v>2.71678</c:v>
                </c:pt>
                <c:pt idx="119810">
                  <c:v>2.7168</c:v>
                </c:pt>
                <c:pt idx="119811">
                  <c:v>2.71683</c:v>
                </c:pt>
                <c:pt idx="119812">
                  <c:v>2.71685</c:v>
                </c:pt>
                <c:pt idx="119813">
                  <c:v>2.71687</c:v>
                </c:pt>
                <c:pt idx="119814">
                  <c:v>2.71689</c:v>
                </c:pt>
                <c:pt idx="119815">
                  <c:v>2.71692</c:v>
                </c:pt>
                <c:pt idx="119816">
                  <c:v>2.71694</c:v>
                </c:pt>
                <c:pt idx="119817">
                  <c:v>2.71696</c:v>
                </c:pt>
                <c:pt idx="119818">
                  <c:v>2.71698</c:v>
                </c:pt>
                <c:pt idx="119819">
                  <c:v>2.71701</c:v>
                </c:pt>
                <c:pt idx="119820">
                  <c:v>2.71703</c:v>
                </c:pt>
                <c:pt idx="119821">
                  <c:v>2.71705</c:v>
                </c:pt>
                <c:pt idx="119822">
                  <c:v>2.71707</c:v>
                </c:pt>
                <c:pt idx="119823">
                  <c:v>2.7171</c:v>
                </c:pt>
                <c:pt idx="119824">
                  <c:v>2.71712</c:v>
                </c:pt>
                <c:pt idx="119825">
                  <c:v>2.71714</c:v>
                </c:pt>
                <c:pt idx="119826">
                  <c:v>2.71717</c:v>
                </c:pt>
                <c:pt idx="119827">
                  <c:v>2.71719</c:v>
                </c:pt>
                <c:pt idx="119828">
                  <c:v>2.71721</c:v>
                </c:pt>
                <c:pt idx="119829">
                  <c:v>2.71723</c:v>
                </c:pt>
                <c:pt idx="119830">
                  <c:v>2.71726</c:v>
                </c:pt>
                <c:pt idx="119831">
                  <c:v>2.71728</c:v>
                </c:pt>
                <c:pt idx="119832">
                  <c:v>2.7173</c:v>
                </c:pt>
                <c:pt idx="119833">
                  <c:v>2.71732</c:v>
                </c:pt>
                <c:pt idx="119834">
                  <c:v>2.71735</c:v>
                </c:pt>
                <c:pt idx="119835">
                  <c:v>2.71737</c:v>
                </c:pt>
                <c:pt idx="119836">
                  <c:v>2.71739</c:v>
                </c:pt>
                <c:pt idx="119837">
                  <c:v>2.71741</c:v>
                </c:pt>
                <c:pt idx="119838">
                  <c:v>2.71744</c:v>
                </c:pt>
                <c:pt idx="119839">
                  <c:v>2.71746</c:v>
                </c:pt>
                <c:pt idx="119840">
                  <c:v>2.71748</c:v>
                </c:pt>
                <c:pt idx="119841">
                  <c:v>2.71751</c:v>
                </c:pt>
                <c:pt idx="119842">
                  <c:v>2.71753</c:v>
                </c:pt>
                <c:pt idx="119843">
                  <c:v>2.71755</c:v>
                </c:pt>
                <c:pt idx="119844">
                  <c:v>2.71757</c:v>
                </c:pt>
                <c:pt idx="119845">
                  <c:v>2.7176</c:v>
                </c:pt>
                <c:pt idx="119846">
                  <c:v>2.71762</c:v>
                </c:pt>
                <c:pt idx="119847">
                  <c:v>2.71764</c:v>
                </c:pt>
                <c:pt idx="119848">
                  <c:v>2.71766</c:v>
                </c:pt>
                <c:pt idx="119849">
                  <c:v>2.71769</c:v>
                </c:pt>
                <c:pt idx="119850">
                  <c:v>2.71771</c:v>
                </c:pt>
                <c:pt idx="119851">
                  <c:v>2.71773</c:v>
                </c:pt>
                <c:pt idx="119852">
                  <c:v>2.71775</c:v>
                </c:pt>
                <c:pt idx="119853">
                  <c:v>2.71778</c:v>
                </c:pt>
                <c:pt idx="119854">
                  <c:v>2.7178</c:v>
                </c:pt>
                <c:pt idx="119855">
                  <c:v>2.71782</c:v>
                </c:pt>
                <c:pt idx="119856">
                  <c:v>2.71785</c:v>
                </c:pt>
                <c:pt idx="119857">
                  <c:v>2.71787</c:v>
                </c:pt>
                <c:pt idx="119858">
                  <c:v>2.71789</c:v>
                </c:pt>
                <c:pt idx="119859">
                  <c:v>2.71791</c:v>
                </c:pt>
                <c:pt idx="119860">
                  <c:v>2.71794</c:v>
                </c:pt>
                <c:pt idx="119861">
                  <c:v>2.71796</c:v>
                </c:pt>
                <c:pt idx="119862">
                  <c:v>2.71798</c:v>
                </c:pt>
                <c:pt idx="119863">
                  <c:v>2.718</c:v>
                </c:pt>
                <c:pt idx="119864">
                  <c:v>2.71803</c:v>
                </c:pt>
                <c:pt idx="119865">
                  <c:v>2.71805</c:v>
                </c:pt>
                <c:pt idx="119866">
                  <c:v>2.71807</c:v>
                </c:pt>
                <c:pt idx="119867">
                  <c:v>2.71809</c:v>
                </c:pt>
                <c:pt idx="119868">
                  <c:v>2.71812</c:v>
                </c:pt>
                <c:pt idx="119869">
                  <c:v>2.71814</c:v>
                </c:pt>
                <c:pt idx="119870">
                  <c:v>2.71816</c:v>
                </c:pt>
                <c:pt idx="119871">
                  <c:v>2.71819</c:v>
                </c:pt>
                <c:pt idx="119872">
                  <c:v>2.71821</c:v>
                </c:pt>
                <c:pt idx="119873">
                  <c:v>2.71823</c:v>
                </c:pt>
                <c:pt idx="119874">
                  <c:v>2.71825</c:v>
                </c:pt>
                <c:pt idx="119875">
                  <c:v>2.71828</c:v>
                </c:pt>
                <c:pt idx="119876">
                  <c:v>2.7183</c:v>
                </c:pt>
                <c:pt idx="119877">
                  <c:v>2.71832</c:v>
                </c:pt>
                <c:pt idx="119878">
                  <c:v>2.71834</c:v>
                </c:pt>
                <c:pt idx="119879">
                  <c:v>2.71837</c:v>
                </c:pt>
                <c:pt idx="119880">
                  <c:v>2.71839</c:v>
                </c:pt>
                <c:pt idx="119881">
                  <c:v>2.71841</c:v>
                </c:pt>
                <c:pt idx="119882">
                  <c:v>2.71843</c:v>
                </c:pt>
                <c:pt idx="119883">
                  <c:v>2.71846</c:v>
                </c:pt>
                <c:pt idx="119884">
                  <c:v>2.71848</c:v>
                </c:pt>
                <c:pt idx="119885">
                  <c:v>2.7185</c:v>
                </c:pt>
                <c:pt idx="119886">
                  <c:v>2.71853</c:v>
                </c:pt>
                <c:pt idx="119887">
                  <c:v>2.71855</c:v>
                </c:pt>
                <c:pt idx="119888">
                  <c:v>2.71857</c:v>
                </c:pt>
                <c:pt idx="119889">
                  <c:v>2.71859</c:v>
                </c:pt>
                <c:pt idx="119890">
                  <c:v>2.71862</c:v>
                </c:pt>
                <c:pt idx="119891">
                  <c:v>2.71864</c:v>
                </c:pt>
                <c:pt idx="119892">
                  <c:v>2.71866</c:v>
                </c:pt>
                <c:pt idx="119893">
                  <c:v>2.71868</c:v>
                </c:pt>
                <c:pt idx="119894">
                  <c:v>2.71871</c:v>
                </c:pt>
                <c:pt idx="119895">
                  <c:v>2.71873</c:v>
                </c:pt>
                <c:pt idx="119896">
                  <c:v>2.71875</c:v>
                </c:pt>
                <c:pt idx="119897">
                  <c:v>2.71878</c:v>
                </c:pt>
                <c:pt idx="119898">
                  <c:v>2.7188</c:v>
                </c:pt>
                <c:pt idx="119899">
                  <c:v>2.71882</c:v>
                </c:pt>
                <c:pt idx="119900">
                  <c:v>2.71884</c:v>
                </c:pt>
                <c:pt idx="119901">
                  <c:v>2.71887</c:v>
                </c:pt>
                <c:pt idx="119902">
                  <c:v>2.71889</c:v>
                </c:pt>
                <c:pt idx="119903">
                  <c:v>2.71891</c:v>
                </c:pt>
                <c:pt idx="119904">
                  <c:v>2.71893</c:v>
                </c:pt>
                <c:pt idx="119905">
                  <c:v>2.71896</c:v>
                </c:pt>
                <c:pt idx="119906">
                  <c:v>2.71898</c:v>
                </c:pt>
                <c:pt idx="119907">
                  <c:v>2.719</c:v>
                </c:pt>
                <c:pt idx="119908">
                  <c:v>2.71902</c:v>
                </c:pt>
                <c:pt idx="119909">
                  <c:v>2.71905</c:v>
                </c:pt>
                <c:pt idx="119910">
                  <c:v>2.71907</c:v>
                </c:pt>
                <c:pt idx="119911">
                  <c:v>2.71909</c:v>
                </c:pt>
                <c:pt idx="119912">
                  <c:v>2.71912</c:v>
                </c:pt>
                <c:pt idx="119913">
                  <c:v>2.71914</c:v>
                </c:pt>
                <c:pt idx="119914">
                  <c:v>2.71916</c:v>
                </c:pt>
                <c:pt idx="119915">
                  <c:v>2.71918</c:v>
                </c:pt>
                <c:pt idx="119916">
                  <c:v>2.71921</c:v>
                </c:pt>
                <c:pt idx="119917">
                  <c:v>2.71923</c:v>
                </c:pt>
                <c:pt idx="119918">
                  <c:v>2.71925</c:v>
                </c:pt>
                <c:pt idx="119919">
                  <c:v>2.71927</c:v>
                </c:pt>
                <c:pt idx="119920">
                  <c:v>2.7193</c:v>
                </c:pt>
                <c:pt idx="119921">
                  <c:v>2.71932</c:v>
                </c:pt>
                <c:pt idx="119922">
                  <c:v>2.71934</c:v>
                </c:pt>
                <c:pt idx="119923">
                  <c:v>2.71936</c:v>
                </c:pt>
                <c:pt idx="119924">
                  <c:v>2.71939</c:v>
                </c:pt>
                <c:pt idx="119925">
                  <c:v>2.71941</c:v>
                </c:pt>
                <c:pt idx="119926">
                  <c:v>2.71943</c:v>
                </c:pt>
                <c:pt idx="119927">
                  <c:v>2.71946</c:v>
                </c:pt>
                <c:pt idx="119928">
                  <c:v>2.71948</c:v>
                </c:pt>
                <c:pt idx="119929">
                  <c:v>2.7195</c:v>
                </c:pt>
                <c:pt idx="119930">
                  <c:v>2.71952</c:v>
                </c:pt>
                <c:pt idx="119931">
                  <c:v>2.71955</c:v>
                </c:pt>
                <c:pt idx="119932">
                  <c:v>2.71957</c:v>
                </c:pt>
                <c:pt idx="119933">
                  <c:v>2.71959</c:v>
                </c:pt>
                <c:pt idx="119934">
                  <c:v>2.71962</c:v>
                </c:pt>
                <c:pt idx="119935">
                  <c:v>2.71964</c:v>
                </c:pt>
                <c:pt idx="119936">
                  <c:v>2.71966</c:v>
                </c:pt>
                <c:pt idx="119937">
                  <c:v>2.71968</c:v>
                </c:pt>
                <c:pt idx="119938">
                  <c:v>2.7197</c:v>
                </c:pt>
                <c:pt idx="119939">
                  <c:v>2.71973</c:v>
                </c:pt>
                <c:pt idx="119940">
                  <c:v>2.71975</c:v>
                </c:pt>
                <c:pt idx="119941">
                  <c:v>2.71977</c:v>
                </c:pt>
                <c:pt idx="119942">
                  <c:v>2.7198</c:v>
                </c:pt>
                <c:pt idx="119943">
                  <c:v>2.71982</c:v>
                </c:pt>
                <c:pt idx="119944">
                  <c:v>2.71984</c:v>
                </c:pt>
                <c:pt idx="119945">
                  <c:v>2.71986</c:v>
                </c:pt>
                <c:pt idx="119946">
                  <c:v>2.71989</c:v>
                </c:pt>
                <c:pt idx="119947">
                  <c:v>2.71991</c:v>
                </c:pt>
                <c:pt idx="119948">
                  <c:v>2.71993</c:v>
                </c:pt>
                <c:pt idx="119949">
                  <c:v>2.71996</c:v>
                </c:pt>
                <c:pt idx="119950">
                  <c:v>2.71998</c:v>
                </c:pt>
                <c:pt idx="119951">
                  <c:v>2.72</c:v>
                </c:pt>
                <c:pt idx="119952">
                  <c:v>2.72002</c:v>
                </c:pt>
                <c:pt idx="119953">
                  <c:v>2.72004</c:v>
                </c:pt>
                <c:pt idx="119954">
                  <c:v>2.72007</c:v>
                </c:pt>
                <c:pt idx="119955">
                  <c:v>2.72009</c:v>
                </c:pt>
                <c:pt idx="119956">
                  <c:v>2.72011</c:v>
                </c:pt>
                <c:pt idx="119957">
                  <c:v>2.72014</c:v>
                </c:pt>
                <c:pt idx="119958">
                  <c:v>2.72016</c:v>
                </c:pt>
                <c:pt idx="119959">
                  <c:v>2.72018</c:v>
                </c:pt>
                <c:pt idx="119960">
                  <c:v>2.7202</c:v>
                </c:pt>
                <c:pt idx="119961">
                  <c:v>2.72023</c:v>
                </c:pt>
                <c:pt idx="119962">
                  <c:v>2.72025</c:v>
                </c:pt>
                <c:pt idx="119963">
                  <c:v>2.72027</c:v>
                </c:pt>
                <c:pt idx="119964">
                  <c:v>2.7203</c:v>
                </c:pt>
                <c:pt idx="119965">
                  <c:v>2.72032</c:v>
                </c:pt>
                <c:pt idx="119966">
                  <c:v>2.72034</c:v>
                </c:pt>
                <c:pt idx="119967">
                  <c:v>2.72036</c:v>
                </c:pt>
                <c:pt idx="119968">
                  <c:v>2.72038</c:v>
                </c:pt>
                <c:pt idx="119969">
                  <c:v>2.72041</c:v>
                </c:pt>
                <c:pt idx="119970">
                  <c:v>2.72043</c:v>
                </c:pt>
                <c:pt idx="119971">
                  <c:v>2.72045</c:v>
                </c:pt>
                <c:pt idx="119972">
                  <c:v>2.72048</c:v>
                </c:pt>
                <c:pt idx="119973">
                  <c:v>2.7205</c:v>
                </c:pt>
                <c:pt idx="119974">
                  <c:v>2.72052</c:v>
                </c:pt>
                <c:pt idx="119975">
                  <c:v>2.72054</c:v>
                </c:pt>
                <c:pt idx="119976">
                  <c:v>2.72057</c:v>
                </c:pt>
                <c:pt idx="119977">
                  <c:v>2.72059</c:v>
                </c:pt>
                <c:pt idx="119978">
                  <c:v>2.72061</c:v>
                </c:pt>
                <c:pt idx="119979">
                  <c:v>2.72064</c:v>
                </c:pt>
                <c:pt idx="119980">
                  <c:v>2.72066</c:v>
                </c:pt>
                <c:pt idx="119981">
                  <c:v>2.72068</c:v>
                </c:pt>
                <c:pt idx="119982">
                  <c:v>2.7207</c:v>
                </c:pt>
                <c:pt idx="119983">
                  <c:v>2.72073</c:v>
                </c:pt>
                <c:pt idx="119984">
                  <c:v>2.72075</c:v>
                </c:pt>
                <c:pt idx="119985">
                  <c:v>2.72077</c:v>
                </c:pt>
                <c:pt idx="119986">
                  <c:v>2.72079</c:v>
                </c:pt>
                <c:pt idx="119987">
                  <c:v>2.72082</c:v>
                </c:pt>
                <c:pt idx="119988">
                  <c:v>2.72084</c:v>
                </c:pt>
                <c:pt idx="119989">
                  <c:v>2.72086</c:v>
                </c:pt>
                <c:pt idx="119990">
                  <c:v>2.72088</c:v>
                </c:pt>
                <c:pt idx="119991">
                  <c:v>2.72091</c:v>
                </c:pt>
                <c:pt idx="119992">
                  <c:v>2.72093</c:v>
                </c:pt>
                <c:pt idx="119993">
                  <c:v>2.72095</c:v>
                </c:pt>
                <c:pt idx="119994">
                  <c:v>2.72098</c:v>
                </c:pt>
                <c:pt idx="119995">
                  <c:v>2.721</c:v>
                </c:pt>
                <c:pt idx="119996">
                  <c:v>2.72102</c:v>
                </c:pt>
                <c:pt idx="119997">
                  <c:v>2.72104</c:v>
                </c:pt>
                <c:pt idx="119998">
                  <c:v>2.72107</c:v>
                </c:pt>
                <c:pt idx="119999">
                  <c:v>2.72109</c:v>
                </c:pt>
                <c:pt idx="120000">
                  <c:v>2.72111</c:v>
                </c:pt>
                <c:pt idx="120001">
                  <c:v>2.72113</c:v>
                </c:pt>
                <c:pt idx="120002">
                  <c:v>2.72116</c:v>
                </c:pt>
                <c:pt idx="120003">
                  <c:v>2.72118</c:v>
                </c:pt>
                <c:pt idx="120004">
                  <c:v>2.7212</c:v>
                </c:pt>
                <c:pt idx="120005">
                  <c:v>2.72122</c:v>
                </c:pt>
                <c:pt idx="120006">
                  <c:v>2.72125</c:v>
                </c:pt>
                <c:pt idx="120007">
                  <c:v>2.72127</c:v>
                </c:pt>
                <c:pt idx="120008">
                  <c:v>2.72129</c:v>
                </c:pt>
                <c:pt idx="120009">
                  <c:v>2.72132</c:v>
                </c:pt>
                <c:pt idx="120010">
                  <c:v>2.72134</c:v>
                </c:pt>
                <c:pt idx="120011">
                  <c:v>2.72136</c:v>
                </c:pt>
                <c:pt idx="120012">
                  <c:v>2.72138</c:v>
                </c:pt>
                <c:pt idx="120013">
                  <c:v>2.72141</c:v>
                </c:pt>
                <c:pt idx="120014">
                  <c:v>2.72143</c:v>
                </c:pt>
                <c:pt idx="120015">
                  <c:v>2.72145</c:v>
                </c:pt>
                <c:pt idx="120016">
                  <c:v>2.72147</c:v>
                </c:pt>
                <c:pt idx="120017">
                  <c:v>2.7215</c:v>
                </c:pt>
                <c:pt idx="120018">
                  <c:v>2.72152</c:v>
                </c:pt>
                <c:pt idx="120019">
                  <c:v>2.72154</c:v>
                </c:pt>
                <c:pt idx="120020">
                  <c:v>2.72157</c:v>
                </c:pt>
                <c:pt idx="120021">
                  <c:v>2.72159</c:v>
                </c:pt>
                <c:pt idx="120022">
                  <c:v>2.72161</c:v>
                </c:pt>
                <c:pt idx="120023">
                  <c:v>2.72163</c:v>
                </c:pt>
                <c:pt idx="120024">
                  <c:v>2.72166</c:v>
                </c:pt>
                <c:pt idx="120025">
                  <c:v>2.72168</c:v>
                </c:pt>
                <c:pt idx="120026">
                  <c:v>2.7217</c:v>
                </c:pt>
                <c:pt idx="120027">
                  <c:v>2.72172</c:v>
                </c:pt>
                <c:pt idx="120028">
                  <c:v>2.72175</c:v>
                </c:pt>
                <c:pt idx="120029">
                  <c:v>2.72177</c:v>
                </c:pt>
                <c:pt idx="120030">
                  <c:v>2.72179</c:v>
                </c:pt>
                <c:pt idx="120031">
                  <c:v>2.72181</c:v>
                </c:pt>
                <c:pt idx="120032">
                  <c:v>2.72184</c:v>
                </c:pt>
                <c:pt idx="120033">
                  <c:v>2.72186</c:v>
                </c:pt>
                <c:pt idx="120034">
                  <c:v>2.72188</c:v>
                </c:pt>
                <c:pt idx="120035">
                  <c:v>2.72191</c:v>
                </c:pt>
                <c:pt idx="120036">
                  <c:v>2.72193</c:v>
                </c:pt>
                <c:pt idx="120037">
                  <c:v>2.72195</c:v>
                </c:pt>
                <c:pt idx="120038">
                  <c:v>2.72197</c:v>
                </c:pt>
                <c:pt idx="120039">
                  <c:v>2.722</c:v>
                </c:pt>
                <c:pt idx="120040">
                  <c:v>2.72202</c:v>
                </c:pt>
                <c:pt idx="120041">
                  <c:v>2.72204</c:v>
                </c:pt>
                <c:pt idx="120042">
                  <c:v>2.72206</c:v>
                </c:pt>
                <c:pt idx="120043">
                  <c:v>2.72209</c:v>
                </c:pt>
                <c:pt idx="120044">
                  <c:v>2.72211</c:v>
                </c:pt>
                <c:pt idx="120045">
                  <c:v>2.72213</c:v>
                </c:pt>
                <c:pt idx="120046">
                  <c:v>2.72215</c:v>
                </c:pt>
                <c:pt idx="120047">
                  <c:v>2.72218</c:v>
                </c:pt>
                <c:pt idx="120048">
                  <c:v>2.7222</c:v>
                </c:pt>
                <c:pt idx="120049">
                  <c:v>2.72222</c:v>
                </c:pt>
                <c:pt idx="120050">
                  <c:v>2.72225</c:v>
                </c:pt>
                <c:pt idx="120051">
                  <c:v>2.72227</c:v>
                </c:pt>
                <c:pt idx="120052">
                  <c:v>2.72229</c:v>
                </c:pt>
                <c:pt idx="120053">
                  <c:v>2.72231</c:v>
                </c:pt>
                <c:pt idx="120054">
                  <c:v>2.72234</c:v>
                </c:pt>
                <c:pt idx="120055">
                  <c:v>2.72236</c:v>
                </c:pt>
                <c:pt idx="120056">
                  <c:v>2.72238</c:v>
                </c:pt>
                <c:pt idx="120057">
                  <c:v>2.7224</c:v>
                </c:pt>
                <c:pt idx="120058">
                  <c:v>2.72243</c:v>
                </c:pt>
                <c:pt idx="120059">
                  <c:v>2.72245</c:v>
                </c:pt>
                <c:pt idx="120060">
                  <c:v>2.72247</c:v>
                </c:pt>
                <c:pt idx="120061">
                  <c:v>2.72249</c:v>
                </c:pt>
                <c:pt idx="120062">
                  <c:v>2.72252</c:v>
                </c:pt>
                <c:pt idx="120063">
                  <c:v>2.72254</c:v>
                </c:pt>
                <c:pt idx="120064">
                  <c:v>2.72256</c:v>
                </c:pt>
                <c:pt idx="120065">
                  <c:v>2.72259</c:v>
                </c:pt>
                <c:pt idx="120066">
                  <c:v>2.72261</c:v>
                </c:pt>
                <c:pt idx="120067">
                  <c:v>2.72263</c:v>
                </c:pt>
                <c:pt idx="120068">
                  <c:v>2.72265</c:v>
                </c:pt>
                <c:pt idx="120069">
                  <c:v>2.72268</c:v>
                </c:pt>
                <c:pt idx="120070">
                  <c:v>2.7227</c:v>
                </c:pt>
                <c:pt idx="120071">
                  <c:v>2.72272</c:v>
                </c:pt>
                <c:pt idx="120072">
                  <c:v>2.72274</c:v>
                </c:pt>
                <c:pt idx="120073">
                  <c:v>2.72277</c:v>
                </c:pt>
                <c:pt idx="120074">
                  <c:v>2.72279</c:v>
                </c:pt>
                <c:pt idx="120075">
                  <c:v>2.72281</c:v>
                </c:pt>
                <c:pt idx="120076">
                  <c:v>2.72283</c:v>
                </c:pt>
                <c:pt idx="120077">
                  <c:v>2.72286</c:v>
                </c:pt>
                <c:pt idx="120078">
                  <c:v>2.72288</c:v>
                </c:pt>
                <c:pt idx="120079">
                  <c:v>2.7229</c:v>
                </c:pt>
                <c:pt idx="120080">
                  <c:v>2.72293</c:v>
                </c:pt>
                <c:pt idx="120081">
                  <c:v>2.72295</c:v>
                </c:pt>
                <c:pt idx="120082">
                  <c:v>2.72297</c:v>
                </c:pt>
                <c:pt idx="120083">
                  <c:v>2.72299</c:v>
                </c:pt>
                <c:pt idx="120084">
                  <c:v>2.72302</c:v>
                </c:pt>
                <c:pt idx="120085">
                  <c:v>2.72304</c:v>
                </c:pt>
                <c:pt idx="120086">
                  <c:v>2.72306</c:v>
                </c:pt>
                <c:pt idx="120087">
                  <c:v>2.72308</c:v>
                </c:pt>
                <c:pt idx="120088">
                  <c:v>2.72311</c:v>
                </c:pt>
                <c:pt idx="120089">
                  <c:v>2.72313</c:v>
                </c:pt>
                <c:pt idx="120090">
                  <c:v>2.72315</c:v>
                </c:pt>
                <c:pt idx="120091">
                  <c:v>2.72317</c:v>
                </c:pt>
                <c:pt idx="120092">
                  <c:v>2.7232</c:v>
                </c:pt>
                <c:pt idx="120093">
                  <c:v>2.72322</c:v>
                </c:pt>
                <c:pt idx="120094">
                  <c:v>2.72324</c:v>
                </c:pt>
                <c:pt idx="120095">
                  <c:v>2.72327</c:v>
                </c:pt>
                <c:pt idx="120096">
                  <c:v>2.72329</c:v>
                </c:pt>
                <c:pt idx="120097">
                  <c:v>2.72331</c:v>
                </c:pt>
                <c:pt idx="120098">
                  <c:v>2.72333</c:v>
                </c:pt>
                <c:pt idx="120099">
                  <c:v>2.72336</c:v>
                </c:pt>
                <c:pt idx="120100">
                  <c:v>2.72338</c:v>
                </c:pt>
                <c:pt idx="120101">
                  <c:v>2.7234</c:v>
                </c:pt>
                <c:pt idx="120102">
                  <c:v>2.72342</c:v>
                </c:pt>
                <c:pt idx="120103">
                  <c:v>2.72345</c:v>
                </c:pt>
                <c:pt idx="120104">
                  <c:v>2.72347</c:v>
                </c:pt>
                <c:pt idx="120105">
                  <c:v>2.72349</c:v>
                </c:pt>
                <c:pt idx="120106">
                  <c:v>2.72351</c:v>
                </c:pt>
                <c:pt idx="120107">
                  <c:v>2.72354</c:v>
                </c:pt>
                <c:pt idx="120108">
                  <c:v>2.72356</c:v>
                </c:pt>
                <c:pt idx="120109">
                  <c:v>2.72358</c:v>
                </c:pt>
                <c:pt idx="120110">
                  <c:v>2.72361</c:v>
                </c:pt>
                <c:pt idx="120111">
                  <c:v>2.72363</c:v>
                </c:pt>
                <c:pt idx="120112">
                  <c:v>2.72365</c:v>
                </c:pt>
                <c:pt idx="120113">
                  <c:v>2.72367</c:v>
                </c:pt>
                <c:pt idx="120114">
                  <c:v>2.7237</c:v>
                </c:pt>
                <c:pt idx="120115">
                  <c:v>2.72372</c:v>
                </c:pt>
                <c:pt idx="120116">
                  <c:v>2.72374</c:v>
                </c:pt>
                <c:pt idx="120117">
                  <c:v>2.72376</c:v>
                </c:pt>
                <c:pt idx="120118">
                  <c:v>2.72379</c:v>
                </c:pt>
                <c:pt idx="120119">
                  <c:v>2.72381</c:v>
                </c:pt>
                <c:pt idx="120120">
                  <c:v>2.72383</c:v>
                </c:pt>
                <c:pt idx="120121">
                  <c:v>2.72385</c:v>
                </c:pt>
                <c:pt idx="120122">
                  <c:v>2.72388</c:v>
                </c:pt>
                <c:pt idx="120123">
                  <c:v>2.7239</c:v>
                </c:pt>
                <c:pt idx="120124">
                  <c:v>2.72392</c:v>
                </c:pt>
                <c:pt idx="120125">
                  <c:v>2.72395</c:v>
                </c:pt>
                <c:pt idx="120126">
                  <c:v>2.72397</c:v>
                </c:pt>
                <c:pt idx="120127">
                  <c:v>2.72399</c:v>
                </c:pt>
                <c:pt idx="120128">
                  <c:v>2.72401</c:v>
                </c:pt>
                <c:pt idx="120129">
                  <c:v>2.72404</c:v>
                </c:pt>
                <c:pt idx="120130">
                  <c:v>2.72406</c:v>
                </c:pt>
                <c:pt idx="120131">
                  <c:v>2.72408</c:v>
                </c:pt>
                <c:pt idx="120132">
                  <c:v>2.7241</c:v>
                </c:pt>
                <c:pt idx="120133">
                  <c:v>2.72413</c:v>
                </c:pt>
                <c:pt idx="120134">
                  <c:v>2.72415</c:v>
                </c:pt>
                <c:pt idx="120135">
                  <c:v>2.72417</c:v>
                </c:pt>
                <c:pt idx="120136">
                  <c:v>2.72419</c:v>
                </c:pt>
                <c:pt idx="120137">
                  <c:v>2.72422</c:v>
                </c:pt>
                <c:pt idx="120138">
                  <c:v>2.72424</c:v>
                </c:pt>
                <c:pt idx="120139">
                  <c:v>2.72426</c:v>
                </c:pt>
                <c:pt idx="120140">
                  <c:v>2.72429</c:v>
                </c:pt>
                <c:pt idx="120141">
                  <c:v>2.72431</c:v>
                </c:pt>
                <c:pt idx="120142">
                  <c:v>2.72433</c:v>
                </c:pt>
                <c:pt idx="120143">
                  <c:v>2.72435</c:v>
                </c:pt>
                <c:pt idx="120144">
                  <c:v>2.72438</c:v>
                </c:pt>
                <c:pt idx="120145">
                  <c:v>2.7244</c:v>
                </c:pt>
                <c:pt idx="120146">
                  <c:v>2.72442</c:v>
                </c:pt>
                <c:pt idx="120147">
                  <c:v>2.72444</c:v>
                </c:pt>
                <c:pt idx="120148">
                  <c:v>2.72447</c:v>
                </c:pt>
                <c:pt idx="120149">
                  <c:v>2.72449</c:v>
                </c:pt>
                <c:pt idx="120150">
                  <c:v>2.72451</c:v>
                </c:pt>
                <c:pt idx="120151">
                  <c:v>2.72453</c:v>
                </c:pt>
                <c:pt idx="120152">
                  <c:v>2.72456</c:v>
                </c:pt>
                <c:pt idx="120153">
                  <c:v>2.72458</c:v>
                </c:pt>
                <c:pt idx="120154">
                  <c:v>2.7246</c:v>
                </c:pt>
                <c:pt idx="120155">
                  <c:v>2.72463</c:v>
                </c:pt>
                <c:pt idx="120156">
                  <c:v>2.72465</c:v>
                </c:pt>
                <c:pt idx="120157">
                  <c:v>2.72467</c:v>
                </c:pt>
                <c:pt idx="120158">
                  <c:v>2.72469</c:v>
                </c:pt>
                <c:pt idx="120159">
                  <c:v>2.72472</c:v>
                </c:pt>
                <c:pt idx="120160">
                  <c:v>2.72474</c:v>
                </c:pt>
                <c:pt idx="120161">
                  <c:v>2.72476</c:v>
                </c:pt>
                <c:pt idx="120162">
                  <c:v>2.72478</c:v>
                </c:pt>
                <c:pt idx="120163">
                  <c:v>2.72481</c:v>
                </c:pt>
                <c:pt idx="120164">
                  <c:v>2.72483</c:v>
                </c:pt>
                <c:pt idx="120165">
                  <c:v>2.72485</c:v>
                </c:pt>
                <c:pt idx="120166">
                  <c:v>2.72487</c:v>
                </c:pt>
                <c:pt idx="120167">
                  <c:v>2.7249</c:v>
                </c:pt>
                <c:pt idx="120168">
                  <c:v>2.72492</c:v>
                </c:pt>
                <c:pt idx="120169">
                  <c:v>2.72494</c:v>
                </c:pt>
                <c:pt idx="120170">
                  <c:v>2.72497</c:v>
                </c:pt>
                <c:pt idx="120171">
                  <c:v>2.72499</c:v>
                </c:pt>
                <c:pt idx="120172">
                  <c:v>2.72501</c:v>
                </c:pt>
                <c:pt idx="120173">
                  <c:v>2.72503</c:v>
                </c:pt>
                <c:pt idx="120174">
                  <c:v>2.72506</c:v>
                </c:pt>
                <c:pt idx="120175">
                  <c:v>2.72508</c:v>
                </c:pt>
                <c:pt idx="120176">
                  <c:v>2.7251</c:v>
                </c:pt>
                <c:pt idx="120177">
                  <c:v>2.72512</c:v>
                </c:pt>
                <c:pt idx="120178">
                  <c:v>2.72515</c:v>
                </c:pt>
                <c:pt idx="120179">
                  <c:v>2.72517</c:v>
                </c:pt>
                <c:pt idx="120180">
                  <c:v>2.72519</c:v>
                </c:pt>
                <c:pt idx="120181">
                  <c:v>2.72521</c:v>
                </c:pt>
                <c:pt idx="120182">
                  <c:v>2.72524</c:v>
                </c:pt>
                <c:pt idx="120183">
                  <c:v>2.72526</c:v>
                </c:pt>
                <c:pt idx="120184">
                  <c:v>2.72528</c:v>
                </c:pt>
                <c:pt idx="120185">
                  <c:v>2.72531</c:v>
                </c:pt>
                <c:pt idx="120186">
                  <c:v>2.72533</c:v>
                </c:pt>
                <c:pt idx="120187">
                  <c:v>2.72535</c:v>
                </c:pt>
                <c:pt idx="120188">
                  <c:v>2.72537</c:v>
                </c:pt>
                <c:pt idx="120189">
                  <c:v>2.7254</c:v>
                </c:pt>
                <c:pt idx="120190">
                  <c:v>2.72542</c:v>
                </c:pt>
                <c:pt idx="120191">
                  <c:v>2.72544</c:v>
                </c:pt>
                <c:pt idx="120192">
                  <c:v>2.72546</c:v>
                </c:pt>
                <c:pt idx="120193">
                  <c:v>2.72549</c:v>
                </c:pt>
                <c:pt idx="120194">
                  <c:v>2.72551</c:v>
                </c:pt>
                <c:pt idx="120195">
                  <c:v>2.72553</c:v>
                </c:pt>
                <c:pt idx="120196">
                  <c:v>2.72556</c:v>
                </c:pt>
                <c:pt idx="120197">
                  <c:v>2.72558</c:v>
                </c:pt>
                <c:pt idx="120198">
                  <c:v>2.7256</c:v>
                </c:pt>
                <c:pt idx="120199">
                  <c:v>2.72562</c:v>
                </c:pt>
                <c:pt idx="120200">
                  <c:v>2.72565</c:v>
                </c:pt>
                <c:pt idx="120201">
                  <c:v>2.72567</c:v>
                </c:pt>
                <c:pt idx="120202">
                  <c:v>2.72569</c:v>
                </c:pt>
                <c:pt idx="120203">
                  <c:v>2.72571</c:v>
                </c:pt>
                <c:pt idx="120204">
                  <c:v>2.72574</c:v>
                </c:pt>
                <c:pt idx="120205">
                  <c:v>2.72576</c:v>
                </c:pt>
                <c:pt idx="120206">
                  <c:v>2.72578</c:v>
                </c:pt>
                <c:pt idx="120207">
                  <c:v>2.7258</c:v>
                </c:pt>
                <c:pt idx="120208">
                  <c:v>2.72583</c:v>
                </c:pt>
                <c:pt idx="120209">
                  <c:v>2.72585</c:v>
                </c:pt>
                <c:pt idx="120210">
                  <c:v>2.72587</c:v>
                </c:pt>
                <c:pt idx="120211">
                  <c:v>2.7259</c:v>
                </c:pt>
                <c:pt idx="120212">
                  <c:v>2.72592</c:v>
                </c:pt>
                <c:pt idx="120213">
                  <c:v>2.72594</c:v>
                </c:pt>
                <c:pt idx="120214">
                  <c:v>2.72596</c:v>
                </c:pt>
                <c:pt idx="120215">
                  <c:v>2.72599</c:v>
                </c:pt>
                <c:pt idx="120216">
                  <c:v>2.72601</c:v>
                </c:pt>
                <c:pt idx="120217">
                  <c:v>2.72603</c:v>
                </c:pt>
                <c:pt idx="120218">
                  <c:v>2.72605</c:v>
                </c:pt>
                <c:pt idx="120219">
                  <c:v>2.72608</c:v>
                </c:pt>
                <c:pt idx="120220">
                  <c:v>2.7261</c:v>
                </c:pt>
                <c:pt idx="120221">
                  <c:v>2.72612</c:v>
                </c:pt>
                <c:pt idx="120222">
                  <c:v>2.72614</c:v>
                </c:pt>
                <c:pt idx="120223">
                  <c:v>2.72617</c:v>
                </c:pt>
                <c:pt idx="120224">
                  <c:v>2.72619</c:v>
                </c:pt>
                <c:pt idx="120225">
                  <c:v>2.72621</c:v>
                </c:pt>
                <c:pt idx="120226">
                  <c:v>2.72624</c:v>
                </c:pt>
                <c:pt idx="120227">
                  <c:v>2.72626</c:v>
                </c:pt>
                <c:pt idx="120228">
                  <c:v>2.72628</c:v>
                </c:pt>
                <c:pt idx="120229">
                  <c:v>2.7263</c:v>
                </c:pt>
                <c:pt idx="120230">
                  <c:v>2.72633</c:v>
                </c:pt>
                <c:pt idx="120231">
                  <c:v>2.72635</c:v>
                </c:pt>
                <c:pt idx="120232">
                  <c:v>2.72637</c:v>
                </c:pt>
                <c:pt idx="120233">
                  <c:v>2.7264</c:v>
                </c:pt>
                <c:pt idx="120234">
                  <c:v>2.72642</c:v>
                </c:pt>
                <c:pt idx="120235">
                  <c:v>2.72644</c:v>
                </c:pt>
                <c:pt idx="120236">
                  <c:v>2.72646</c:v>
                </c:pt>
                <c:pt idx="120237">
                  <c:v>2.72648</c:v>
                </c:pt>
                <c:pt idx="120238">
                  <c:v>2.72651</c:v>
                </c:pt>
                <c:pt idx="120239">
                  <c:v>2.72653</c:v>
                </c:pt>
                <c:pt idx="120240">
                  <c:v>2.72655</c:v>
                </c:pt>
                <c:pt idx="120241">
                  <c:v>2.72658</c:v>
                </c:pt>
                <c:pt idx="120242">
                  <c:v>2.7266</c:v>
                </c:pt>
                <c:pt idx="120243">
                  <c:v>2.72662</c:v>
                </c:pt>
                <c:pt idx="120244">
                  <c:v>2.72664</c:v>
                </c:pt>
                <c:pt idx="120245">
                  <c:v>2.72667</c:v>
                </c:pt>
                <c:pt idx="120246">
                  <c:v>2.72669</c:v>
                </c:pt>
                <c:pt idx="120247">
                  <c:v>2.72671</c:v>
                </c:pt>
                <c:pt idx="120248">
                  <c:v>2.72674</c:v>
                </c:pt>
                <c:pt idx="120249">
                  <c:v>2.72676</c:v>
                </c:pt>
                <c:pt idx="120250">
                  <c:v>2.72678</c:v>
                </c:pt>
                <c:pt idx="120251">
                  <c:v>2.7268</c:v>
                </c:pt>
                <c:pt idx="120252">
                  <c:v>2.72682</c:v>
                </c:pt>
                <c:pt idx="120253">
                  <c:v>2.72685</c:v>
                </c:pt>
                <c:pt idx="120254">
                  <c:v>2.72687</c:v>
                </c:pt>
                <c:pt idx="120255">
                  <c:v>2.72689</c:v>
                </c:pt>
                <c:pt idx="120256">
                  <c:v>2.72692</c:v>
                </c:pt>
                <c:pt idx="120257">
                  <c:v>2.72694</c:v>
                </c:pt>
                <c:pt idx="120258">
                  <c:v>2.72696</c:v>
                </c:pt>
                <c:pt idx="120259">
                  <c:v>2.72698</c:v>
                </c:pt>
                <c:pt idx="120260">
                  <c:v>2.72701</c:v>
                </c:pt>
                <c:pt idx="120261">
                  <c:v>2.72703</c:v>
                </c:pt>
                <c:pt idx="120262">
                  <c:v>2.72705</c:v>
                </c:pt>
                <c:pt idx="120263">
                  <c:v>2.72708</c:v>
                </c:pt>
                <c:pt idx="120264">
                  <c:v>2.7271</c:v>
                </c:pt>
                <c:pt idx="120265">
                  <c:v>2.72712</c:v>
                </c:pt>
                <c:pt idx="120266">
                  <c:v>2.72714</c:v>
                </c:pt>
                <c:pt idx="120267">
                  <c:v>2.72717</c:v>
                </c:pt>
                <c:pt idx="120268">
                  <c:v>2.72719</c:v>
                </c:pt>
                <c:pt idx="120269">
                  <c:v>2.72721</c:v>
                </c:pt>
                <c:pt idx="120270">
                  <c:v>2.72723</c:v>
                </c:pt>
                <c:pt idx="120271">
                  <c:v>2.72726</c:v>
                </c:pt>
                <c:pt idx="120272">
                  <c:v>2.72728</c:v>
                </c:pt>
                <c:pt idx="120273">
                  <c:v>2.7273</c:v>
                </c:pt>
                <c:pt idx="120274">
                  <c:v>2.72732</c:v>
                </c:pt>
                <c:pt idx="120275">
                  <c:v>2.72735</c:v>
                </c:pt>
                <c:pt idx="120276">
                  <c:v>2.72737</c:v>
                </c:pt>
                <c:pt idx="120277">
                  <c:v>2.72739</c:v>
                </c:pt>
                <c:pt idx="120278">
                  <c:v>2.72742</c:v>
                </c:pt>
                <c:pt idx="120279">
                  <c:v>2.72744</c:v>
                </c:pt>
                <c:pt idx="120280">
                  <c:v>2.72746</c:v>
                </c:pt>
                <c:pt idx="120281">
                  <c:v>2.72748</c:v>
                </c:pt>
                <c:pt idx="120282">
                  <c:v>2.72751</c:v>
                </c:pt>
                <c:pt idx="120283">
                  <c:v>2.72753</c:v>
                </c:pt>
                <c:pt idx="120284">
                  <c:v>2.72755</c:v>
                </c:pt>
                <c:pt idx="120285">
                  <c:v>2.72757</c:v>
                </c:pt>
                <c:pt idx="120286">
                  <c:v>2.7276</c:v>
                </c:pt>
                <c:pt idx="120287">
                  <c:v>2.72762</c:v>
                </c:pt>
                <c:pt idx="120288">
                  <c:v>2.72764</c:v>
                </c:pt>
                <c:pt idx="120289">
                  <c:v>2.72766</c:v>
                </c:pt>
                <c:pt idx="120290">
                  <c:v>2.72769</c:v>
                </c:pt>
                <c:pt idx="120291">
                  <c:v>2.72771</c:v>
                </c:pt>
                <c:pt idx="120292">
                  <c:v>2.72773</c:v>
                </c:pt>
                <c:pt idx="120293">
                  <c:v>2.72776</c:v>
                </c:pt>
                <c:pt idx="120294">
                  <c:v>2.72778</c:v>
                </c:pt>
                <c:pt idx="120295">
                  <c:v>2.7278</c:v>
                </c:pt>
                <c:pt idx="120296">
                  <c:v>2.72782</c:v>
                </c:pt>
                <c:pt idx="120297">
                  <c:v>2.72785</c:v>
                </c:pt>
                <c:pt idx="120298">
                  <c:v>2.72787</c:v>
                </c:pt>
                <c:pt idx="120299">
                  <c:v>2.72789</c:v>
                </c:pt>
                <c:pt idx="120300">
                  <c:v>2.72791</c:v>
                </c:pt>
                <c:pt idx="120301">
                  <c:v>2.72794</c:v>
                </c:pt>
                <c:pt idx="120302">
                  <c:v>2.72796</c:v>
                </c:pt>
                <c:pt idx="120303">
                  <c:v>2.72798</c:v>
                </c:pt>
                <c:pt idx="120304">
                  <c:v>2.72801</c:v>
                </c:pt>
                <c:pt idx="120305">
                  <c:v>2.72803</c:v>
                </c:pt>
                <c:pt idx="120306">
                  <c:v>2.72805</c:v>
                </c:pt>
                <c:pt idx="120307">
                  <c:v>2.72807</c:v>
                </c:pt>
                <c:pt idx="120308">
                  <c:v>2.7281</c:v>
                </c:pt>
                <c:pt idx="120309">
                  <c:v>2.72812</c:v>
                </c:pt>
                <c:pt idx="120310">
                  <c:v>2.72814</c:v>
                </c:pt>
                <c:pt idx="120311">
                  <c:v>2.72816</c:v>
                </c:pt>
                <c:pt idx="120312">
                  <c:v>2.72819</c:v>
                </c:pt>
                <c:pt idx="120313">
                  <c:v>2.72821</c:v>
                </c:pt>
                <c:pt idx="120314">
                  <c:v>2.72823</c:v>
                </c:pt>
                <c:pt idx="120315">
                  <c:v>2.72825</c:v>
                </c:pt>
                <c:pt idx="120316">
                  <c:v>2.72828</c:v>
                </c:pt>
                <c:pt idx="120317">
                  <c:v>2.7283</c:v>
                </c:pt>
                <c:pt idx="120318">
                  <c:v>2.72832</c:v>
                </c:pt>
                <c:pt idx="120319">
                  <c:v>2.72835</c:v>
                </c:pt>
                <c:pt idx="120320">
                  <c:v>2.72837</c:v>
                </c:pt>
                <c:pt idx="120321">
                  <c:v>2.72839</c:v>
                </c:pt>
                <c:pt idx="120322">
                  <c:v>2.72841</c:v>
                </c:pt>
                <c:pt idx="120323">
                  <c:v>2.72844</c:v>
                </c:pt>
                <c:pt idx="120324">
                  <c:v>2.72846</c:v>
                </c:pt>
                <c:pt idx="120325">
                  <c:v>2.72848</c:v>
                </c:pt>
                <c:pt idx="120326">
                  <c:v>2.7285</c:v>
                </c:pt>
                <c:pt idx="120327">
                  <c:v>2.72853</c:v>
                </c:pt>
                <c:pt idx="120328">
                  <c:v>2.72855</c:v>
                </c:pt>
                <c:pt idx="120329">
                  <c:v>2.72857</c:v>
                </c:pt>
                <c:pt idx="120330">
                  <c:v>2.72859</c:v>
                </c:pt>
                <c:pt idx="120331">
                  <c:v>2.72862</c:v>
                </c:pt>
                <c:pt idx="120332">
                  <c:v>2.72864</c:v>
                </c:pt>
                <c:pt idx="120333">
                  <c:v>2.72866</c:v>
                </c:pt>
                <c:pt idx="120334">
                  <c:v>2.72869</c:v>
                </c:pt>
                <c:pt idx="120335">
                  <c:v>2.72871</c:v>
                </c:pt>
                <c:pt idx="120336">
                  <c:v>2.72873</c:v>
                </c:pt>
                <c:pt idx="120337">
                  <c:v>2.72875</c:v>
                </c:pt>
                <c:pt idx="120338">
                  <c:v>2.72878</c:v>
                </c:pt>
                <c:pt idx="120339">
                  <c:v>2.7288</c:v>
                </c:pt>
                <c:pt idx="120340">
                  <c:v>2.72882</c:v>
                </c:pt>
                <c:pt idx="120341">
                  <c:v>2.72884</c:v>
                </c:pt>
                <c:pt idx="120342">
                  <c:v>2.72887</c:v>
                </c:pt>
                <c:pt idx="120343">
                  <c:v>2.72889</c:v>
                </c:pt>
                <c:pt idx="120344">
                  <c:v>2.72891</c:v>
                </c:pt>
                <c:pt idx="120345">
                  <c:v>2.72893</c:v>
                </c:pt>
                <c:pt idx="120346">
                  <c:v>2.72896</c:v>
                </c:pt>
                <c:pt idx="120347">
                  <c:v>2.72898</c:v>
                </c:pt>
                <c:pt idx="120348">
                  <c:v>2.729</c:v>
                </c:pt>
                <c:pt idx="120349">
                  <c:v>2.72903</c:v>
                </c:pt>
                <c:pt idx="120350">
                  <c:v>2.72905</c:v>
                </c:pt>
                <c:pt idx="120351">
                  <c:v>2.72907</c:v>
                </c:pt>
                <c:pt idx="120352">
                  <c:v>2.72909</c:v>
                </c:pt>
                <c:pt idx="120353">
                  <c:v>2.72912</c:v>
                </c:pt>
                <c:pt idx="120354">
                  <c:v>2.72914</c:v>
                </c:pt>
                <c:pt idx="120355">
                  <c:v>2.72916</c:v>
                </c:pt>
                <c:pt idx="120356">
                  <c:v>2.72918</c:v>
                </c:pt>
                <c:pt idx="120357">
                  <c:v>2.72921</c:v>
                </c:pt>
                <c:pt idx="120358">
                  <c:v>2.72923</c:v>
                </c:pt>
                <c:pt idx="120359">
                  <c:v>2.72925</c:v>
                </c:pt>
                <c:pt idx="120360">
                  <c:v>2.72927</c:v>
                </c:pt>
                <c:pt idx="120361">
                  <c:v>2.7293</c:v>
                </c:pt>
                <c:pt idx="120362">
                  <c:v>2.72932</c:v>
                </c:pt>
                <c:pt idx="120363">
                  <c:v>2.72934</c:v>
                </c:pt>
                <c:pt idx="120364">
                  <c:v>2.72937</c:v>
                </c:pt>
                <c:pt idx="120365">
                  <c:v>2.72939</c:v>
                </c:pt>
                <c:pt idx="120366">
                  <c:v>2.72941</c:v>
                </c:pt>
                <c:pt idx="120367">
                  <c:v>2.72943</c:v>
                </c:pt>
                <c:pt idx="120368">
                  <c:v>2.72946</c:v>
                </c:pt>
                <c:pt idx="120369">
                  <c:v>2.72948</c:v>
                </c:pt>
                <c:pt idx="120370">
                  <c:v>2.7295</c:v>
                </c:pt>
                <c:pt idx="120371">
                  <c:v>2.72952</c:v>
                </c:pt>
                <c:pt idx="120372">
                  <c:v>2.72955</c:v>
                </c:pt>
                <c:pt idx="120373">
                  <c:v>2.72957</c:v>
                </c:pt>
                <c:pt idx="120374">
                  <c:v>2.72959</c:v>
                </c:pt>
                <c:pt idx="120375">
                  <c:v>2.72961</c:v>
                </c:pt>
                <c:pt idx="120376">
                  <c:v>2.72964</c:v>
                </c:pt>
                <c:pt idx="120377">
                  <c:v>2.72966</c:v>
                </c:pt>
                <c:pt idx="120378">
                  <c:v>2.72968</c:v>
                </c:pt>
                <c:pt idx="120379">
                  <c:v>2.72971</c:v>
                </c:pt>
                <c:pt idx="120380">
                  <c:v>2.72973</c:v>
                </c:pt>
                <c:pt idx="120381">
                  <c:v>2.72975</c:v>
                </c:pt>
                <c:pt idx="120382">
                  <c:v>2.72977</c:v>
                </c:pt>
                <c:pt idx="120383">
                  <c:v>2.7298</c:v>
                </c:pt>
                <c:pt idx="120384">
                  <c:v>2.72982</c:v>
                </c:pt>
                <c:pt idx="120385">
                  <c:v>2.72984</c:v>
                </c:pt>
                <c:pt idx="120386">
                  <c:v>2.72986</c:v>
                </c:pt>
                <c:pt idx="120387">
                  <c:v>2.72989</c:v>
                </c:pt>
                <c:pt idx="120388">
                  <c:v>2.72991</c:v>
                </c:pt>
                <c:pt idx="120389">
                  <c:v>2.72993</c:v>
                </c:pt>
                <c:pt idx="120390">
                  <c:v>2.72995</c:v>
                </c:pt>
                <c:pt idx="120391">
                  <c:v>2.72998</c:v>
                </c:pt>
                <c:pt idx="120392">
                  <c:v>2.73</c:v>
                </c:pt>
                <c:pt idx="120393">
                  <c:v>2.73002</c:v>
                </c:pt>
                <c:pt idx="120394">
                  <c:v>2.73005</c:v>
                </c:pt>
                <c:pt idx="120395">
                  <c:v>2.73007</c:v>
                </c:pt>
                <c:pt idx="120396">
                  <c:v>2.73009</c:v>
                </c:pt>
                <c:pt idx="120397">
                  <c:v>2.73011</c:v>
                </c:pt>
                <c:pt idx="120398">
                  <c:v>2.73014</c:v>
                </c:pt>
                <c:pt idx="120399">
                  <c:v>2.73016</c:v>
                </c:pt>
                <c:pt idx="120400">
                  <c:v>2.73018</c:v>
                </c:pt>
                <c:pt idx="120401">
                  <c:v>2.7302</c:v>
                </c:pt>
                <c:pt idx="120402">
                  <c:v>2.73023</c:v>
                </c:pt>
                <c:pt idx="120403">
                  <c:v>2.73025</c:v>
                </c:pt>
                <c:pt idx="120404">
                  <c:v>2.73027</c:v>
                </c:pt>
                <c:pt idx="120405">
                  <c:v>2.73029</c:v>
                </c:pt>
                <c:pt idx="120406">
                  <c:v>2.73032</c:v>
                </c:pt>
                <c:pt idx="120407">
                  <c:v>2.73034</c:v>
                </c:pt>
                <c:pt idx="120408">
                  <c:v>2.73036</c:v>
                </c:pt>
                <c:pt idx="120409">
                  <c:v>2.73039</c:v>
                </c:pt>
                <c:pt idx="120410">
                  <c:v>2.73041</c:v>
                </c:pt>
                <c:pt idx="120411">
                  <c:v>2.73043</c:v>
                </c:pt>
                <c:pt idx="120412">
                  <c:v>2.73045</c:v>
                </c:pt>
                <c:pt idx="120413">
                  <c:v>2.73048</c:v>
                </c:pt>
                <c:pt idx="120414">
                  <c:v>2.7305</c:v>
                </c:pt>
                <c:pt idx="120415">
                  <c:v>2.73052</c:v>
                </c:pt>
                <c:pt idx="120416">
                  <c:v>2.73054</c:v>
                </c:pt>
                <c:pt idx="120417">
                  <c:v>2.73057</c:v>
                </c:pt>
                <c:pt idx="120418">
                  <c:v>2.73059</c:v>
                </c:pt>
                <c:pt idx="120419">
                  <c:v>2.73061</c:v>
                </c:pt>
                <c:pt idx="120420">
                  <c:v>2.73063</c:v>
                </c:pt>
                <c:pt idx="120421">
                  <c:v>2.73066</c:v>
                </c:pt>
                <c:pt idx="120422">
                  <c:v>2.73068</c:v>
                </c:pt>
                <c:pt idx="120423">
                  <c:v>2.7307</c:v>
                </c:pt>
                <c:pt idx="120424">
                  <c:v>2.73073</c:v>
                </c:pt>
                <c:pt idx="120425">
                  <c:v>2.73075</c:v>
                </c:pt>
                <c:pt idx="120426">
                  <c:v>2.73077</c:v>
                </c:pt>
                <c:pt idx="120427">
                  <c:v>2.73079</c:v>
                </c:pt>
                <c:pt idx="120428">
                  <c:v>2.73082</c:v>
                </c:pt>
                <c:pt idx="120429">
                  <c:v>2.73084</c:v>
                </c:pt>
                <c:pt idx="120430">
                  <c:v>2.73086</c:v>
                </c:pt>
                <c:pt idx="120431">
                  <c:v>2.73088</c:v>
                </c:pt>
                <c:pt idx="120432">
                  <c:v>2.73091</c:v>
                </c:pt>
                <c:pt idx="120433">
                  <c:v>2.73093</c:v>
                </c:pt>
                <c:pt idx="120434">
                  <c:v>2.73095</c:v>
                </c:pt>
                <c:pt idx="120435">
                  <c:v>2.73097</c:v>
                </c:pt>
                <c:pt idx="120436">
                  <c:v>2.731</c:v>
                </c:pt>
                <c:pt idx="120437">
                  <c:v>2.73102</c:v>
                </c:pt>
                <c:pt idx="120438">
                  <c:v>2.73104</c:v>
                </c:pt>
                <c:pt idx="120439">
                  <c:v>2.73107</c:v>
                </c:pt>
                <c:pt idx="120440">
                  <c:v>2.73109</c:v>
                </c:pt>
                <c:pt idx="120441">
                  <c:v>2.73111</c:v>
                </c:pt>
                <c:pt idx="120442">
                  <c:v>2.73113</c:v>
                </c:pt>
                <c:pt idx="120443">
                  <c:v>2.73116</c:v>
                </c:pt>
                <c:pt idx="120444">
                  <c:v>2.73118</c:v>
                </c:pt>
                <c:pt idx="120445">
                  <c:v>2.7312</c:v>
                </c:pt>
                <c:pt idx="120446">
                  <c:v>2.73122</c:v>
                </c:pt>
                <c:pt idx="120447">
                  <c:v>2.73125</c:v>
                </c:pt>
                <c:pt idx="120448">
                  <c:v>2.73127</c:v>
                </c:pt>
                <c:pt idx="120449">
                  <c:v>2.73129</c:v>
                </c:pt>
                <c:pt idx="120450">
                  <c:v>2.73131</c:v>
                </c:pt>
                <c:pt idx="120451">
                  <c:v>2.73134</c:v>
                </c:pt>
                <c:pt idx="120452">
                  <c:v>2.73136</c:v>
                </c:pt>
                <c:pt idx="120453">
                  <c:v>2.73138</c:v>
                </c:pt>
                <c:pt idx="120454">
                  <c:v>2.73141</c:v>
                </c:pt>
                <c:pt idx="120455">
                  <c:v>2.73143</c:v>
                </c:pt>
                <c:pt idx="120456">
                  <c:v>2.73145</c:v>
                </c:pt>
                <c:pt idx="120457">
                  <c:v>2.73147</c:v>
                </c:pt>
                <c:pt idx="120458">
                  <c:v>2.7315</c:v>
                </c:pt>
                <c:pt idx="120459">
                  <c:v>2.73152</c:v>
                </c:pt>
                <c:pt idx="120460">
                  <c:v>2.73154</c:v>
                </c:pt>
                <c:pt idx="120461">
                  <c:v>2.73156</c:v>
                </c:pt>
                <c:pt idx="120462">
                  <c:v>2.73159</c:v>
                </c:pt>
                <c:pt idx="120463">
                  <c:v>2.73161</c:v>
                </c:pt>
                <c:pt idx="120464">
                  <c:v>2.73163</c:v>
                </c:pt>
                <c:pt idx="120465">
                  <c:v>2.73165</c:v>
                </c:pt>
                <c:pt idx="120466">
                  <c:v>2.73168</c:v>
                </c:pt>
                <c:pt idx="120467">
                  <c:v>2.7317</c:v>
                </c:pt>
                <c:pt idx="120468">
                  <c:v>2.73172</c:v>
                </c:pt>
                <c:pt idx="120469">
                  <c:v>2.73175</c:v>
                </c:pt>
                <c:pt idx="120470">
                  <c:v>2.73177</c:v>
                </c:pt>
                <c:pt idx="120471">
                  <c:v>2.73179</c:v>
                </c:pt>
                <c:pt idx="120472">
                  <c:v>2.73181</c:v>
                </c:pt>
                <c:pt idx="120473">
                  <c:v>2.73184</c:v>
                </c:pt>
                <c:pt idx="120474">
                  <c:v>2.73186</c:v>
                </c:pt>
                <c:pt idx="120475">
                  <c:v>2.73188</c:v>
                </c:pt>
                <c:pt idx="120476">
                  <c:v>2.7319</c:v>
                </c:pt>
                <c:pt idx="120477">
                  <c:v>2.73193</c:v>
                </c:pt>
                <c:pt idx="120478">
                  <c:v>2.73195</c:v>
                </c:pt>
                <c:pt idx="120479">
                  <c:v>2.73197</c:v>
                </c:pt>
                <c:pt idx="120480">
                  <c:v>2.73199</c:v>
                </c:pt>
                <c:pt idx="120481">
                  <c:v>2.73202</c:v>
                </c:pt>
                <c:pt idx="120482">
                  <c:v>2.73204</c:v>
                </c:pt>
                <c:pt idx="120483">
                  <c:v>2.73206</c:v>
                </c:pt>
                <c:pt idx="120484">
                  <c:v>2.73209</c:v>
                </c:pt>
                <c:pt idx="120485">
                  <c:v>2.73211</c:v>
                </c:pt>
                <c:pt idx="120486">
                  <c:v>2.73213</c:v>
                </c:pt>
                <c:pt idx="120487">
                  <c:v>2.73215</c:v>
                </c:pt>
                <c:pt idx="120488">
                  <c:v>2.73218</c:v>
                </c:pt>
                <c:pt idx="120489">
                  <c:v>2.7322</c:v>
                </c:pt>
                <c:pt idx="120490">
                  <c:v>2.73222</c:v>
                </c:pt>
                <c:pt idx="120491">
                  <c:v>2.73224</c:v>
                </c:pt>
                <c:pt idx="120492">
                  <c:v>2.73227</c:v>
                </c:pt>
                <c:pt idx="120493">
                  <c:v>2.73229</c:v>
                </c:pt>
                <c:pt idx="120494">
                  <c:v>2.73231</c:v>
                </c:pt>
                <c:pt idx="120495">
                  <c:v>2.73234</c:v>
                </c:pt>
                <c:pt idx="120496">
                  <c:v>2.73236</c:v>
                </c:pt>
                <c:pt idx="120497">
                  <c:v>2.73238</c:v>
                </c:pt>
                <c:pt idx="120498">
                  <c:v>2.7324</c:v>
                </c:pt>
                <c:pt idx="120499">
                  <c:v>2.73243</c:v>
                </c:pt>
                <c:pt idx="120500">
                  <c:v>2.73245</c:v>
                </c:pt>
                <c:pt idx="120501">
                  <c:v>2.73247</c:v>
                </c:pt>
                <c:pt idx="120502">
                  <c:v>2.73249</c:v>
                </c:pt>
                <c:pt idx="120503">
                  <c:v>2.73252</c:v>
                </c:pt>
                <c:pt idx="120504">
                  <c:v>2.73254</c:v>
                </c:pt>
                <c:pt idx="120505">
                  <c:v>2.73256</c:v>
                </c:pt>
                <c:pt idx="120506">
                  <c:v>2.73258</c:v>
                </c:pt>
                <c:pt idx="120507">
                  <c:v>2.73261</c:v>
                </c:pt>
                <c:pt idx="120508">
                  <c:v>2.73263</c:v>
                </c:pt>
                <c:pt idx="120509">
                  <c:v>2.73265</c:v>
                </c:pt>
                <c:pt idx="120510">
                  <c:v>2.73268</c:v>
                </c:pt>
                <c:pt idx="120511">
                  <c:v>2.7327</c:v>
                </c:pt>
                <c:pt idx="120512">
                  <c:v>2.73272</c:v>
                </c:pt>
                <c:pt idx="120513">
                  <c:v>2.73274</c:v>
                </c:pt>
                <c:pt idx="120514">
                  <c:v>2.73277</c:v>
                </c:pt>
                <c:pt idx="120515">
                  <c:v>2.73279</c:v>
                </c:pt>
                <c:pt idx="120516">
                  <c:v>2.73281</c:v>
                </c:pt>
                <c:pt idx="120517">
                  <c:v>2.73283</c:v>
                </c:pt>
                <c:pt idx="120518">
                  <c:v>2.73286</c:v>
                </c:pt>
                <c:pt idx="120519">
                  <c:v>2.73288</c:v>
                </c:pt>
                <c:pt idx="120520">
                  <c:v>2.7329</c:v>
                </c:pt>
                <c:pt idx="120521">
                  <c:v>2.73292</c:v>
                </c:pt>
                <c:pt idx="120522">
                  <c:v>2.73295</c:v>
                </c:pt>
                <c:pt idx="120523">
                  <c:v>2.73297</c:v>
                </c:pt>
                <c:pt idx="120524">
                  <c:v>2.73299</c:v>
                </c:pt>
                <c:pt idx="120525">
                  <c:v>2.73302</c:v>
                </c:pt>
                <c:pt idx="120526">
                  <c:v>2.73304</c:v>
                </c:pt>
                <c:pt idx="120527">
                  <c:v>2.73306</c:v>
                </c:pt>
                <c:pt idx="120528">
                  <c:v>2.73308</c:v>
                </c:pt>
                <c:pt idx="120529">
                  <c:v>2.73311</c:v>
                </c:pt>
                <c:pt idx="120530">
                  <c:v>2.73313</c:v>
                </c:pt>
                <c:pt idx="120531">
                  <c:v>2.73315</c:v>
                </c:pt>
                <c:pt idx="120532">
                  <c:v>2.73318</c:v>
                </c:pt>
                <c:pt idx="120533">
                  <c:v>2.7332</c:v>
                </c:pt>
                <c:pt idx="120534">
                  <c:v>2.73322</c:v>
                </c:pt>
                <c:pt idx="120535">
                  <c:v>2.73324</c:v>
                </c:pt>
                <c:pt idx="120536">
                  <c:v>2.73326</c:v>
                </c:pt>
                <c:pt idx="120537">
                  <c:v>2.73329</c:v>
                </c:pt>
                <c:pt idx="120538">
                  <c:v>2.73331</c:v>
                </c:pt>
                <c:pt idx="120539">
                  <c:v>2.73333</c:v>
                </c:pt>
                <c:pt idx="120540">
                  <c:v>2.73336</c:v>
                </c:pt>
                <c:pt idx="120541">
                  <c:v>2.73338</c:v>
                </c:pt>
                <c:pt idx="120542">
                  <c:v>2.7334</c:v>
                </c:pt>
                <c:pt idx="120543">
                  <c:v>2.73342</c:v>
                </c:pt>
                <c:pt idx="120544">
                  <c:v>2.73345</c:v>
                </c:pt>
                <c:pt idx="120545">
                  <c:v>2.73347</c:v>
                </c:pt>
                <c:pt idx="120546">
                  <c:v>2.73349</c:v>
                </c:pt>
                <c:pt idx="120547">
                  <c:v>2.73352</c:v>
                </c:pt>
                <c:pt idx="120548">
                  <c:v>2.73354</c:v>
                </c:pt>
                <c:pt idx="120549">
                  <c:v>2.73356</c:v>
                </c:pt>
                <c:pt idx="120550">
                  <c:v>2.73358</c:v>
                </c:pt>
                <c:pt idx="120551">
                  <c:v>2.7336</c:v>
                </c:pt>
                <c:pt idx="120552">
                  <c:v>2.73363</c:v>
                </c:pt>
                <c:pt idx="120553">
                  <c:v>2.73365</c:v>
                </c:pt>
                <c:pt idx="120554">
                  <c:v>2.73367</c:v>
                </c:pt>
                <c:pt idx="120555">
                  <c:v>2.7337</c:v>
                </c:pt>
                <c:pt idx="120556">
                  <c:v>2.73372</c:v>
                </c:pt>
                <c:pt idx="120557">
                  <c:v>2.73374</c:v>
                </c:pt>
                <c:pt idx="120558">
                  <c:v>2.73376</c:v>
                </c:pt>
                <c:pt idx="120559">
                  <c:v>2.73379</c:v>
                </c:pt>
                <c:pt idx="120560">
                  <c:v>2.73381</c:v>
                </c:pt>
                <c:pt idx="120561">
                  <c:v>2.73383</c:v>
                </c:pt>
                <c:pt idx="120562">
                  <c:v>2.73386</c:v>
                </c:pt>
                <c:pt idx="120563">
                  <c:v>2.73388</c:v>
                </c:pt>
                <c:pt idx="120564">
                  <c:v>2.7339</c:v>
                </c:pt>
                <c:pt idx="120565">
                  <c:v>2.73392</c:v>
                </c:pt>
                <c:pt idx="120566">
                  <c:v>2.73395</c:v>
                </c:pt>
                <c:pt idx="120567">
                  <c:v>2.73397</c:v>
                </c:pt>
                <c:pt idx="120568">
                  <c:v>2.73399</c:v>
                </c:pt>
                <c:pt idx="120569">
                  <c:v>2.73401</c:v>
                </c:pt>
                <c:pt idx="120570">
                  <c:v>2.73404</c:v>
                </c:pt>
                <c:pt idx="120571">
                  <c:v>2.73406</c:v>
                </c:pt>
                <c:pt idx="120572">
                  <c:v>2.73408</c:v>
                </c:pt>
                <c:pt idx="120573">
                  <c:v>2.7341</c:v>
                </c:pt>
                <c:pt idx="120574">
                  <c:v>2.73413</c:v>
                </c:pt>
                <c:pt idx="120575">
                  <c:v>2.73415</c:v>
                </c:pt>
                <c:pt idx="120576">
                  <c:v>2.73417</c:v>
                </c:pt>
                <c:pt idx="120577">
                  <c:v>2.7342</c:v>
                </c:pt>
                <c:pt idx="120578">
                  <c:v>2.73422</c:v>
                </c:pt>
                <c:pt idx="120579">
                  <c:v>2.73424</c:v>
                </c:pt>
                <c:pt idx="120580">
                  <c:v>2.73426</c:v>
                </c:pt>
                <c:pt idx="120581">
                  <c:v>2.73429</c:v>
                </c:pt>
                <c:pt idx="120582">
                  <c:v>2.73431</c:v>
                </c:pt>
                <c:pt idx="120583">
                  <c:v>2.73433</c:v>
                </c:pt>
                <c:pt idx="120584">
                  <c:v>2.73435</c:v>
                </c:pt>
                <c:pt idx="120585">
                  <c:v>2.73438</c:v>
                </c:pt>
                <c:pt idx="120586">
                  <c:v>2.7344</c:v>
                </c:pt>
                <c:pt idx="120587">
                  <c:v>2.73442</c:v>
                </c:pt>
                <c:pt idx="120588">
                  <c:v>2.73444</c:v>
                </c:pt>
                <c:pt idx="120589">
                  <c:v>2.73447</c:v>
                </c:pt>
                <c:pt idx="120590">
                  <c:v>2.73449</c:v>
                </c:pt>
                <c:pt idx="120591">
                  <c:v>2.73451</c:v>
                </c:pt>
                <c:pt idx="120592">
                  <c:v>2.73454</c:v>
                </c:pt>
                <c:pt idx="120593">
                  <c:v>2.73456</c:v>
                </c:pt>
                <c:pt idx="120594">
                  <c:v>2.73458</c:v>
                </c:pt>
                <c:pt idx="120595">
                  <c:v>2.7346</c:v>
                </c:pt>
                <c:pt idx="120596">
                  <c:v>2.73463</c:v>
                </c:pt>
                <c:pt idx="120597">
                  <c:v>2.73465</c:v>
                </c:pt>
                <c:pt idx="120598">
                  <c:v>2.73467</c:v>
                </c:pt>
                <c:pt idx="120599">
                  <c:v>2.73469</c:v>
                </c:pt>
                <c:pt idx="120600">
                  <c:v>2.73472</c:v>
                </c:pt>
                <c:pt idx="120601">
                  <c:v>2.73474</c:v>
                </c:pt>
                <c:pt idx="120602">
                  <c:v>2.73476</c:v>
                </c:pt>
                <c:pt idx="120603">
                  <c:v>2.73479</c:v>
                </c:pt>
                <c:pt idx="120604">
                  <c:v>2.73481</c:v>
                </c:pt>
                <c:pt idx="120605">
                  <c:v>2.73483</c:v>
                </c:pt>
                <c:pt idx="120606">
                  <c:v>2.73485</c:v>
                </c:pt>
                <c:pt idx="120607">
                  <c:v>2.73488</c:v>
                </c:pt>
                <c:pt idx="120608">
                  <c:v>2.7349</c:v>
                </c:pt>
                <c:pt idx="120609">
                  <c:v>2.73492</c:v>
                </c:pt>
                <c:pt idx="120610">
                  <c:v>2.73494</c:v>
                </c:pt>
                <c:pt idx="120611">
                  <c:v>2.73497</c:v>
                </c:pt>
                <c:pt idx="120612">
                  <c:v>2.73499</c:v>
                </c:pt>
                <c:pt idx="120613">
                  <c:v>2.73501</c:v>
                </c:pt>
                <c:pt idx="120614">
                  <c:v>2.73503</c:v>
                </c:pt>
                <c:pt idx="120615">
                  <c:v>2.73506</c:v>
                </c:pt>
                <c:pt idx="120616">
                  <c:v>2.73508</c:v>
                </c:pt>
                <c:pt idx="120617">
                  <c:v>2.7351</c:v>
                </c:pt>
                <c:pt idx="120618">
                  <c:v>2.73513</c:v>
                </c:pt>
                <c:pt idx="120619">
                  <c:v>2.73515</c:v>
                </c:pt>
                <c:pt idx="120620">
                  <c:v>2.73517</c:v>
                </c:pt>
                <c:pt idx="120621">
                  <c:v>2.73519</c:v>
                </c:pt>
                <c:pt idx="120622">
                  <c:v>2.73522</c:v>
                </c:pt>
                <c:pt idx="120623">
                  <c:v>2.73524</c:v>
                </c:pt>
                <c:pt idx="120624">
                  <c:v>2.73526</c:v>
                </c:pt>
                <c:pt idx="120625">
                  <c:v>2.73528</c:v>
                </c:pt>
                <c:pt idx="120626">
                  <c:v>2.73531</c:v>
                </c:pt>
                <c:pt idx="120627">
                  <c:v>2.73533</c:v>
                </c:pt>
                <c:pt idx="120628">
                  <c:v>2.73535</c:v>
                </c:pt>
                <c:pt idx="120629">
                  <c:v>2.73537</c:v>
                </c:pt>
                <c:pt idx="120630">
                  <c:v>2.7354</c:v>
                </c:pt>
                <c:pt idx="120631">
                  <c:v>2.73542</c:v>
                </c:pt>
                <c:pt idx="120632">
                  <c:v>2.73544</c:v>
                </c:pt>
                <c:pt idx="120633">
                  <c:v>2.73547</c:v>
                </c:pt>
                <c:pt idx="120634">
                  <c:v>2.73549</c:v>
                </c:pt>
                <c:pt idx="120635">
                  <c:v>2.73551</c:v>
                </c:pt>
                <c:pt idx="120636">
                  <c:v>2.73553</c:v>
                </c:pt>
                <c:pt idx="120637">
                  <c:v>2.73556</c:v>
                </c:pt>
                <c:pt idx="120638">
                  <c:v>2.73558</c:v>
                </c:pt>
                <c:pt idx="120639">
                  <c:v>2.7356</c:v>
                </c:pt>
                <c:pt idx="120640">
                  <c:v>2.73562</c:v>
                </c:pt>
                <c:pt idx="120641">
                  <c:v>2.73565</c:v>
                </c:pt>
                <c:pt idx="120642">
                  <c:v>2.73567</c:v>
                </c:pt>
                <c:pt idx="120643">
                  <c:v>2.73569</c:v>
                </c:pt>
                <c:pt idx="120644">
                  <c:v>2.73571</c:v>
                </c:pt>
                <c:pt idx="120645">
                  <c:v>2.73574</c:v>
                </c:pt>
                <c:pt idx="120646">
                  <c:v>2.73576</c:v>
                </c:pt>
                <c:pt idx="120647">
                  <c:v>2.73578</c:v>
                </c:pt>
                <c:pt idx="120648">
                  <c:v>2.73581</c:v>
                </c:pt>
                <c:pt idx="120649">
                  <c:v>2.73583</c:v>
                </c:pt>
                <c:pt idx="120650">
                  <c:v>2.73585</c:v>
                </c:pt>
                <c:pt idx="120651">
                  <c:v>2.73587</c:v>
                </c:pt>
                <c:pt idx="120652">
                  <c:v>2.7359</c:v>
                </c:pt>
                <c:pt idx="120653">
                  <c:v>2.73592</c:v>
                </c:pt>
                <c:pt idx="120654">
                  <c:v>2.73594</c:v>
                </c:pt>
                <c:pt idx="120655">
                  <c:v>2.73596</c:v>
                </c:pt>
                <c:pt idx="120656">
                  <c:v>2.73599</c:v>
                </c:pt>
                <c:pt idx="120657">
                  <c:v>2.73601</c:v>
                </c:pt>
                <c:pt idx="120658">
                  <c:v>2.73603</c:v>
                </c:pt>
                <c:pt idx="120659">
                  <c:v>2.73605</c:v>
                </c:pt>
                <c:pt idx="120660">
                  <c:v>2.73608</c:v>
                </c:pt>
                <c:pt idx="120661">
                  <c:v>2.7361</c:v>
                </c:pt>
                <c:pt idx="120662">
                  <c:v>2.73612</c:v>
                </c:pt>
                <c:pt idx="120663">
                  <c:v>2.73615</c:v>
                </c:pt>
                <c:pt idx="120664">
                  <c:v>2.73617</c:v>
                </c:pt>
                <c:pt idx="120665">
                  <c:v>2.73619</c:v>
                </c:pt>
                <c:pt idx="120666">
                  <c:v>2.73621</c:v>
                </c:pt>
                <c:pt idx="120667">
                  <c:v>2.73624</c:v>
                </c:pt>
                <c:pt idx="120668">
                  <c:v>2.73626</c:v>
                </c:pt>
                <c:pt idx="120669">
                  <c:v>2.73628</c:v>
                </c:pt>
                <c:pt idx="120670">
                  <c:v>2.7363</c:v>
                </c:pt>
                <c:pt idx="120671">
                  <c:v>2.73633</c:v>
                </c:pt>
                <c:pt idx="120672">
                  <c:v>2.73635</c:v>
                </c:pt>
                <c:pt idx="120673">
                  <c:v>2.73637</c:v>
                </c:pt>
                <c:pt idx="120674">
                  <c:v>2.73639</c:v>
                </c:pt>
                <c:pt idx="120675">
                  <c:v>2.73642</c:v>
                </c:pt>
                <c:pt idx="120676">
                  <c:v>2.73644</c:v>
                </c:pt>
                <c:pt idx="120677">
                  <c:v>2.73646</c:v>
                </c:pt>
                <c:pt idx="120678">
                  <c:v>2.73649</c:v>
                </c:pt>
                <c:pt idx="120679">
                  <c:v>2.73651</c:v>
                </c:pt>
                <c:pt idx="120680">
                  <c:v>2.73653</c:v>
                </c:pt>
                <c:pt idx="120681">
                  <c:v>2.73655</c:v>
                </c:pt>
                <c:pt idx="120682">
                  <c:v>2.73658</c:v>
                </c:pt>
                <c:pt idx="120683">
                  <c:v>2.7366</c:v>
                </c:pt>
                <c:pt idx="120684">
                  <c:v>2.73662</c:v>
                </c:pt>
                <c:pt idx="120685">
                  <c:v>2.73664</c:v>
                </c:pt>
                <c:pt idx="120686">
                  <c:v>2.73667</c:v>
                </c:pt>
                <c:pt idx="120687">
                  <c:v>2.73669</c:v>
                </c:pt>
                <c:pt idx="120688">
                  <c:v>2.73671</c:v>
                </c:pt>
                <c:pt idx="120689">
                  <c:v>2.73673</c:v>
                </c:pt>
                <c:pt idx="120690">
                  <c:v>2.73676</c:v>
                </c:pt>
                <c:pt idx="120691">
                  <c:v>2.73678</c:v>
                </c:pt>
                <c:pt idx="120692">
                  <c:v>2.7368</c:v>
                </c:pt>
                <c:pt idx="120693">
                  <c:v>2.73683</c:v>
                </c:pt>
                <c:pt idx="120694">
                  <c:v>2.73685</c:v>
                </c:pt>
                <c:pt idx="120695">
                  <c:v>2.73687</c:v>
                </c:pt>
                <c:pt idx="120696">
                  <c:v>2.73689</c:v>
                </c:pt>
                <c:pt idx="120697">
                  <c:v>2.73692</c:v>
                </c:pt>
                <c:pt idx="120698">
                  <c:v>2.73694</c:v>
                </c:pt>
                <c:pt idx="120699">
                  <c:v>2.73696</c:v>
                </c:pt>
                <c:pt idx="120700">
                  <c:v>2.73698</c:v>
                </c:pt>
                <c:pt idx="120701">
                  <c:v>2.73701</c:v>
                </c:pt>
                <c:pt idx="120702">
                  <c:v>2.73703</c:v>
                </c:pt>
                <c:pt idx="120703">
                  <c:v>2.73705</c:v>
                </c:pt>
                <c:pt idx="120704">
                  <c:v>2.73707</c:v>
                </c:pt>
                <c:pt idx="120705">
                  <c:v>2.7371</c:v>
                </c:pt>
                <c:pt idx="120706">
                  <c:v>2.73712</c:v>
                </c:pt>
                <c:pt idx="120707">
                  <c:v>2.73714</c:v>
                </c:pt>
                <c:pt idx="120708">
                  <c:v>2.73717</c:v>
                </c:pt>
                <c:pt idx="120709">
                  <c:v>2.73719</c:v>
                </c:pt>
                <c:pt idx="120710">
                  <c:v>2.73721</c:v>
                </c:pt>
                <c:pt idx="120711">
                  <c:v>2.73723</c:v>
                </c:pt>
                <c:pt idx="120712">
                  <c:v>2.73726</c:v>
                </c:pt>
                <c:pt idx="120713">
                  <c:v>2.73728</c:v>
                </c:pt>
                <c:pt idx="120714">
                  <c:v>2.7373</c:v>
                </c:pt>
                <c:pt idx="120715">
                  <c:v>2.73732</c:v>
                </c:pt>
                <c:pt idx="120716">
                  <c:v>2.73735</c:v>
                </c:pt>
                <c:pt idx="120717">
                  <c:v>2.73737</c:v>
                </c:pt>
                <c:pt idx="120718">
                  <c:v>2.73739</c:v>
                </c:pt>
                <c:pt idx="120719">
                  <c:v>2.73741</c:v>
                </c:pt>
                <c:pt idx="120720">
                  <c:v>2.73744</c:v>
                </c:pt>
                <c:pt idx="120721">
                  <c:v>2.73746</c:v>
                </c:pt>
                <c:pt idx="120722">
                  <c:v>2.73748</c:v>
                </c:pt>
                <c:pt idx="120723">
                  <c:v>2.73751</c:v>
                </c:pt>
                <c:pt idx="120724">
                  <c:v>2.73753</c:v>
                </c:pt>
                <c:pt idx="120725">
                  <c:v>2.73755</c:v>
                </c:pt>
                <c:pt idx="120726">
                  <c:v>2.73757</c:v>
                </c:pt>
                <c:pt idx="120727">
                  <c:v>2.7376</c:v>
                </c:pt>
                <c:pt idx="120728">
                  <c:v>2.73762</c:v>
                </c:pt>
                <c:pt idx="120729">
                  <c:v>2.73764</c:v>
                </c:pt>
                <c:pt idx="120730">
                  <c:v>2.73766</c:v>
                </c:pt>
                <c:pt idx="120731">
                  <c:v>2.73769</c:v>
                </c:pt>
                <c:pt idx="120732">
                  <c:v>2.73771</c:v>
                </c:pt>
                <c:pt idx="120733">
                  <c:v>2.73773</c:v>
                </c:pt>
                <c:pt idx="120734">
                  <c:v>2.73775</c:v>
                </c:pt>
                <c:pt idx="120735">
                  <c:v>2.73778</c:v>
                </c:pt>
                <c:pt idx="120736">
                  <c:v>2.7378</c:v>
                </c:pt>
                <c:pt idx="120737">
                  <c:v>2.73782</c:v>
                </c:pt>
                <c:pt idx="120738">
                  <c:v>2.73785</c:v>
                </c:pt>
                <c:pt idx="120739">
                  <c:v>2.73787</c:v>
                </c:pt>
                <c:pt idx="120740">
                  <c:v>2.73789</c:v>
                </c:pt>
                <c:pt idx="120741">
                  <c:v>2.73791</c:v>
                </c:pt>
                <c:pt idx="120742">
                  <c:v>2.73794</c:v>
                </c:pt>
                <c:pt idx="120743">
                  <c:v>2.73796</c:v>
                </c:pt>
                <c:pt idx="120744">
                  <c:v>2.73798</c:v>
                </c:pt>
                <c:pt idx="120745">
                  <c:v>2.738</c:v>
                </c:pt>
                <c:pt idx="120746">
                  <c:v>2.73803</c:v>
                </c:pt>
                <c:pt idx="120747">
                  <c:v>2.73805</c:v>
                </c:pt>
                <c:pt idx="120748">
                  <c:v>2.73807</c:v>
                </c:pt>
                <c:pt idx="120749">
                  <c:v>2.73809</c:v>
                </c:pt>
                <c:pt idx="120750">
                  <c:v>2.73812</c:v>
                </c:pt>
                <c:pt idx="120751">
                  <c:v>2.73814</c:v>
                </c:pt>
                <c:pt idx="120752">
                  <c:v>2.73816</c:v>
                </c:pt>
                <c:pt idx="120753">
                  <c:v>2.73819</c:v>
                </c:pt>
                <c:pt idx="120754">
                  <c:v>2.73821</c:v>
                </c:pt>
                <c:pt idx="120755">
                  <c:v>2.73823</c:v>
                </c:pt>
                <c:pt idx="120756">
                  <c:v>2.73825</c:v>
                </c:pt>
                <c:pt idx="120757">
                  <c:v>2.73828</c:v>
                </c:pt>
                <c:pt idx="120758">
                  <c:v>2.7383</c:v>
                </c:pt>
                <c:pt idx="120759">
                  <c:v>2.73832</c:v>
                </c:pt>
                <c:pt idx="120760">
                  <c:v>2.73834</c:v>
                </c:pt>
                <c:pt idx="120761">
                  <c:v>2.73837</c:v>
                </c:pt>
                <c:pt idx="120762">
                  <c:v>2.73839</c:v>
                </c:pt>
                <c:pt idx="120763">
                  <c:v>2.73841</c:v>
                </c:pt>
                <c:pt idx="120764">
                  <c:v>2.73843</c:v>
                </c:pt>
                <c:pt idx="120765">
                  <c:v>2.73846</c:v>
                </c:pt>
                <c:pt idx="120766">
                  <c:v>2.73848</c:v>
                </c:pt>
                <c:pt idx="120767">
                  <c:v>2.7385</c:v>
                </c:pt>
                <c:pt idx="120768">
                  <c:v>2.73853</c:v>
                </c:pt>
                <c:pt idx="120769">
                  <c:v>2.73855</c:v>
                </c:pt>
                <c:pt idx="120770">
                  <c:v>2.73857</c:v>
                </c:pt>
                <c:pt idx="120771">
                  <c:v>2.73859</c:v>
                </c:pt>
                <c:pt idx="120772">
                  <c:v>2.73862</c:v>
                </c:pt>
                <c:pt idx="120773">
                  <c:v>2.73864</c:v>
                </c:pt>
                <c:pt idx="120774">
                  <c:v>2.73866</c:v>
                </c:pt>
                <c:pt idx="120775">
                  <c:v>2.73868</c:v>
                </c:pt>
                <c:pt idx="120776">
                  <c:v>2.73871</c:v>
                </c:pt>
                <c:pt idx="120777">
                  <c:v>2.73873</c:v>
                </c:pt>
                <c:pt idx="120778">
                  <c:v>2.73875</c:v>
                </c:pt>
                <c:pt idx="120779">
                  <c:v>2.73878</c:v>
                </c:pt>
                <c:pt idx="120780">
                  <c:v>2.7388</c:v>
                </c:pt>
                <c:pt idx="120781">
                  <c:v>2.73882</c:v>
                </c:pt>
                <c:pt idx="120782">
                  <c:v>2.73884</c:v>
                </c:pt>
                <c:pt idx="120783">
                  <c:v>2.73887</c:v>
                </c:pt>
                <c:pt idx="120784">
                  <c:v>2.73889</c:v>
                </c:pt>
                <c:pt idx="120785">
                  <c:v>2.73891</c:v>
                </c:pt>
                <c:pt idx="120786">
                  <c:v>2.73893</c:v>
                </c:pt>
                <c:pt idx="120787">
                  <c:v>2.73896</c:v>
                </c:pt>
                <c:pt idx="120788">
                  <c:v>2.73898</c:v>
                </c:pt>
                <c:pt idx="120789">
                  <c:v>2.739</c:v>
                </c:pt>
                <c:pt idx="120790">
                  <c:v>2.73902</c:v>
                </c:pt>
                <c:pt idx="120791">
                  <c:v>2.73905</c:v>
                </c:pt>
                <c:pt idx="120792">
                  <c:v>2.73907</c:v>
                </c:pt>
                <c:pt idx="120793">
                  <c:v>2.73909</c:v>
                </c:pt>
                <c:pt idx="120794">
                  <c:v>2.73912</c:v>
                </c:pt>
                <c:pt idx="120795">
                  <c:v>2.73914</c:v>
                </c:pt>
                <c:pt idx="120796">
                  <c:v>2.73916</c:v>
                </c:pt>
                <c:pt idx="120797">
                  <c:v>2.73918</c:v>
                </c:pt>
                <c:pt idx="120798">
                  <c:v>2.73921</c:v>
                </c:pt>
                <c:pt idx="120799">
                  <c:v>2.73923</c:v>
                </c:pt>
                <c:pt idx="120800">
                  <c:v>2.73925</c:v>
                </c:pt>
                <c:pt idx="120801">
                  <c:v>2.73927</c:v>
                </c:pt>
                <c:pt idx="120802">
                  <c:v>2.7393</c:v>
                </c:pt>
                <c:pt idx="120803">
                  <c:v>2.73932</c:v>
                </c:pt>
                <c:pt idx="120804">
                  <c:v>2.73934</c:v>
                </c:pt>
                <c:pt idx="120805">
                  <c:v>2.73936</c:v>
                </c:pt>
                <c:pt idx="120806">
                  <c:v>2.73939</c:v>
                </c:pt>
                <c:pt idx="120807">
                  <c:v>2.73941</c:v>
                </c:pt>
                <c:pt idx="120808">
                  <c:v>2.73943</c:v>
                </c:pt>
                <c:pt idx="120809">
                  <c:v>2.73946</c:v>
                </c:pt>
                <c:pt idx="120810">
                  <c:v>2.73948</c:v>
                </c:pt>
                <c:pt idx="120811">
                  <c:v>2.7395</c:v>
                </c:pt>
                <c:pt idx="120812">
                  <c:v>2.73952</c:v>
                </c:pt>
                <c:pt idx="120813">
                  <c:v>2.73955</c:v>
                </c:pt>
                <c:pt idx="120814">
                  <c:v>2.73957</c:v>
                </c:pt>
                <c:pt idx="120815">
                  <c:v>2.73959</c:v>
                </c:pt>
                <c:pt idx="120816">
                  <c:v>2.73962</c:v>
                </c:pt>
                <c:pt idx="120817">
                  <c:v>2.73964</c:v>
                </c:pt>
                <c:pt idx="120818">
                  <c:v>2.73966</c:v>
                </c:pt>
                <c:pt idx="120819">
                  <c:v>2.73968</c:v>
                </c:pt>
                <c:pt idx="120820">
                  <c:v>2.7397</c:v>
                </c:pt>
                <c:pt idx="120821">
                  <c:v>2.73973</c:v>
                </c:pt>
                <c:pt idx="120822">
                  <c:v>2.73975</c:v>
                </c:pt>
                <c:pt idx="120823">
                  <c:v>2.73977</c:v>
                </c:pt>
                <c:pt idx="120824">
                  <c:v>2.7398</c:v>
                </c:pt>
                <c:pt idx="120825">
                  <c:v>2.73982</c:v>
                </c:pt>
                <c:pt idx="120826">
                  <c:v>2.73984</c:v>
                </c:pt>
                <c:pt idx="120827">
                  <c:v>2.73986</c:v>
                </c:pt>
                <c:pt idx="120828">
                  <c:v>2.73989</c:v>
                </c:pt>
                <c:pt idx="120829">
                  <c:v>2.73991</c:v>
                </c:pt>
                <c:pt idx="120830">
                  <c:v>2.73993</c:v>
                </c:pt>
                <c:pt idx="120831">
                  <c:v>2.73996</c:v>
                </c:pt>
                <c:pt idx="120832">
                  <c:v>2.73998</c:v>
                </c:pt>
                <c:pt idx="120833">
                  <c:v>2.74</c:v>
                </c:pt>
                <c:pt idx="120834">
                  <c:v>2.74002</c:v>
                </c:pt>
                <c:pt idx="120835">
                  <c:v>2.74004</c:v>
                </c:pt>
                <c:pt idx="120836">
                  <c:v>2.74007</c:v>
                </c:pt>
                <c:pt idx="120837">
                  <c:v>2.74009</c:v>
                </c:pt>
                <c:pt idx="120838">
                  <c:v>2.74011</c:v>
                </c:pt>
                <c:pt idx="120839">
                  <c:v>2.74014</c:v>
                </c:pt>
                <c:pt idx="120840">
                  <c:v>2.74016</c:v>
                </c:pt>
                <c:pt idx="120841">
                  <c:v>2.74018</c:v>
                </c:pt>
                <c:pt idx="120842">
                  <c:v>2.7402</c:v>
                </c:pt>
                <c:pt idx="120843">
                  <c:v>2.74023</c:v>
                </c:pt>
                <c:pt idx="120844">
                  <c:v>2.74025</c:v>
                </c:pt>
                <c:pt idx="120845">
                  <c:v>2.74027</c:v>
                </c:pt>
                <c:pt idx="120846">
                  <c:v>2.7403</c:v>
                </c:pt>
                <c:pt idx="120847">
                  <c:v>2.74032</c:v>
                </c:pt>
                <c:pt idx="120848">
                  <c:v>2.74034</c:v>
                </c:pt>
                <c:pt idx="120849">
                  <c:v>2.74036</c:v>
                </c:pt>
                <c:pt idx="120850">
                  <c:v>2.74038</c:v>
                </c:pt>
                <c:pt idx="120851">
                  <c:v>2.74041</c:v>
                </c:pt>
                <c:pt idx="120852">
                  <c:v>2.74043</c:v>
                </c:pt>
                <c:pt idx="120853">
                  <c:v>2.74045</c:v>
                </c:pt>
                <c:pt idx="120854">
                  <c:v>2.74048</c:v>
                </c:pt>
                <c:pt idx="120855">
                  <c:v>2.7405</c:v>
                </c:pt>
                <c:pt idx="120856">
                  <c:v>2.74052</c:v>
                </c:pt>
                <c:pt idx="120857">
                  <c:v>2.74054</c:v>
                </c:pt>
                <c:pt idx="120858">
                  <c:v>2.74057</c:v>
                </c:pt>
                <c:pt idx="120859">
                  <c:v>2.74059</c:v>
                </c:pt>
                <c:pt idx="120860">
                  <c:v>2.74061</c:v>
                </c:pt>
                <c:pt idx="120861">
                  <c:v>2.74064</c:v>
                </c:pt>
                <c:pt idx="120862">
                  <c:v>2.74066</c:v>
                </c:pt>
                <c:pt idx="120863">
                  <c:v>2.74068</c:v>
                </c:pt>
                <c:pt idx="120864">
                  <c:v>2.7407</c:v>
                </c:pt>
                <c:pt idx="120865">
                  <c:v>2.74073</c:v>
                </c:pt>
                <c:pt idx="120866">
                  <c:v>2.74075</c:v>
                </c:pt>
                <c:pt idx="120867">
                  <c:v>2.74077</c:v>
                </c:pt>
                <c:pt idx="120868">
                  <c:v>2.74079</c:v>
                </c:pt>
                <c:pt idx="120869">
                  <c:v>2.74082</c:v>
                </c:pt>
                <c:pt idx="120870">
                  <c:v>2.74084</c:v>
                </c:pt>
                <c:pt idx="120871">
                  <c:v>2.74086</c:v>
                </c:pt>
                <c:pt idx="120872">
                  <c:v>2.74088</c:v>
                </c:pt>
                <c:pt idx="120873">
                  <c:v>2.74091</c:v>
                </c:pt>
                <c:pt idx="120874">
                  <c:v>2.74093</c:v>
                </c:pt>
                <c:pt idx="120875">
                  <c:v>2.74095</c:v>
                </c:pt>
                <c:pt idx="120876">
                  <c:v>2.74098</c:v>
                </c:pt>
                <c:pt idx="120877">
                  <c:v>2.741</c:v>
                </c:pt>
                <c:pt idx="120878">
                  <c:v>2.74102</c:v>
                </c:pt>
                <c:pt idx="120879">
                  <c:v>2.74104</c:v>
                </c:pt>
                <c:pt idx="120880">
                  <c:v>2.74107</c:v>
                </c:pt>
                <c:pt idx="120881">
                  <c:v>2.74109</c:v>
                </c:pt>
                <c:pt idx="120882">
                  <c:v>2.74111</c:v>
                </c:pt>
                <c:pt idx="120883">
                  <c:v>2.74113</c:v>
                </c:pt>
                <c:pt idx="120884">
                  <c:v>2.74116</c:v>
                </c:pt>
                <c:pt idx="120885">
                  <c:v>2.74118</c:v>
                </c:pt>
                <c:pt idx="120886">
                  <c:v>2.7412</c:v>
                </c:pt>
                <c:pt idx="120887">
                  <c:v>2.74122</c:v>
                </c:pt>
                <c:pt idx="120888">
                  <c:v>2.74125</c:v>
                </c:pt>
                <c:pt idx="120889">
                  <c:v>2.74127</c:v>
                </c:pt>
                <c:pt idx="120890">
                  <c:v>2.74129</c:v>
                </c:pt>
                <c:pt idx="120891">
                  <c:v>2.74132</c:v>
                </c:pt>
                <c:pt idx="120892">
                  <c:v>2.74134</c:v>
                </c:pt>
                <c:pt idx="120893">
                  <c:v>2.74136</c:v>
                </c:pt>
                <c:pt idx="120894">
                  <c:v>2.74138</c:v>
                </c:pt>
                <c:pt idx="120895">
                  <c:v>2.74141</c:v>
                </c:pt>
                <c:pt idx="120896">
                  <c:v>2.74143</c:v>
                </c:pt>
                <c:pt idx="120897">
                  <c:v>2.74145</c:v>
                </c:pt>
                <c:pt idx="120898">
                  <c:v>2.74147</c:v>
                </c:pt>
                <c:pt idx="120899">
                  <c:v>2.7415</c:v>
                </c:pt>
                <c:pt idx="120900">
                  <c:v>2.74152</c:v>
                </c:pt>
                <c:pt idx="120901">
                  <c:v>2.74154</c:v>
                </c:pt>
                <c:pt idx="120902">
                  <c:v>2.74157</c:v>
                </c:pt>
                <c:pt idx="120903">
                  <c:v>2.74159</c:v>
                </c:pt>
                <c:pt idx="120904">
                  <c:v>2.74161</c:v>
                </c:pt>
                <c:pt idx="120905">
                  <c:v>2.74163</c:v>
                </c:pt>
                <c:pt idx="120906">
                  <c:v>2.74166</c:v>
                </c:pt>
                <c:pt idx="120907">
                  <c:v>2.74168</c:v>
                </c:pt>
                <c:pt idx="120908">
                  <c:v>2.7417</c:v>
                </c:pt>
                <c:pt idx="120909">
                  <c:v>2.74172</c:v>
                </c:pt>
                <c:pt idx="120910">
                  <c:v>2.74175</c:v>
                </c:pt>
                <c:pt idx="120911">
                  <c:v>2.74177</c:v>
                </c:pt>
                <c:pt idx="120912">
                  <c:v>2.74179</c:v>
                </c:pt>
                <c:pt idx="120913">
                  <c:v>2.74181</c:v>
                </c:pt>
                <c:pt idx="120914">
                  <c:v>2.74184</c:v>
                </c:pt>
                <c:pt idx="120915">
                  <c:v>2.74186</c:v>
                </c:pt>
                <c:pt idx="120916">
                  <c:v>2.74188</c:v>
                </c:pt>
                <c:pt idx="120917">
                  <c:v>2.74191</c:v>
                </c:pt>
                <c:pt idx="120918">
                  <c:v>2.74193</c:v>
                </c:pt>
                <c:pt idx="120919">
                  <c:v>2.74195</c:v>
                </c:pt>
                <c:pt idx="120920">
                  <c:v>2.74197</c:v>
                </c:pt>
                <c:pt idx="120921">
                  <c:v>2.742</c:v>
                </c:pt>
                <c:pt idx="120922">
                  <c:v>2.74202</c:v>
                </c:pt>
                <c:pt idx="120923">
                  <c:v>2.74204</c:v>
                </c:pt>
                <c:pt idx="120924">
                  <c:v>2.74206</c:v>
                </c:pt>
                <c:pt idx="120925">
                  <c:v>2.74209</c:v>
                </c:pt>
                <c:pt idx="120926">
                  <c:v>2.74211</c:v>
                </c:pt>
                <c:pt idx="120927">
                  <c:v>2.74213</c:v>
                </c:pt>
                <c:pt idx="120928">
                  <c:v>2.74215</c:v>
                </c:pt>
                <c:pt idx="120929">
                  <c:v>2.74218</c:v>
                </c:pt>
                <c:pt idx="120930">
                  <c:v>2.7422</c:v>
                </c:pt>
                <c:pt idx="120931">
                  <c:v>2.74222</c:v>
                </c:pt>
                <c:pt idx="120932">
                  <c:v>2.74225</c:v>
                </c:pt>
                <c:pt idx="120933">
                  <c:v>2.74227</c:v>
                </c:pt>
                <c:pt idx="120934">
                  <c:v>2.74229</c:v>
                </c:pt>
                <c:pt idx="120935">
                  <c:v>2.74231</c:v>
                </c:pt>
                <c:pt idx="120936">
                  <c:v>2.74234</c:v>
                </c:pt>
                <c:pt idx="120937">
                  <c:v>2.74236</c:v>
                </c:pt>
                <c:pt idx="120938">
                  <c:v>2.74238</c:v>
                </c:pt>
                <c:pt idx="120939">
                  <c:v>2.7424</c:v>
                </c:pt>
                <c:pt idx="120940">
                  <c:v>2.74243</c:v>
                </c:pt>
                <c:pt idx="120941">
                  <c:v>2.74245</c:v>
                </c:pt>
                <c:pt idx="120942">
                  <c:v>2.74247</c:v>
                </c:pt>
                <c:pt idx="120943">
                  <c:v>2.74249</c:v>
                </c:pt>
                <c:pt idx="120944">
                  <c:v>2.74252</c:v>
                </c:pt>
                <c:pt idx="120945">
                  <c:v>2.74254</c:v>
                </c:pt>
                <c:pt idx="120946">
                  <c:v>2.74256</c:v>
                </c:pt>
                <c:pt idx="120947">
                  <c:v>2.74259</c:v>
                </c:pt>
                <c:pt idx="120948">
                  <c:v>2.74261</c:v>
                </c:pt>
                <c:pt idx="120949">
                  <c:v>2.74263</c:v>
                </c:pt>
                <c:pt idx="120950">
                  <c:v>2.74265</c:v>
                </c:pt>
                <c:pt idx="120951">
                  <c:v>2.74268</c:v>
                </c:pt>
                <c:pt idx="120952">
                  <c:v>2.7427</c:v>
                </c:pt>
                <c:pt idx="120953">
                  <c:v>2.74272</c:v>
                </c:pt>
                <c:pt idx="120954">
                  <c:v>2.74274</c:v>
                </c:pt>
                <c:pt idx="120955">
                  <c:v>2.74277</c:v>
                </c:pt>
                <c:pt idx="120956">
                  <c:v>2.74279</c:v>
                </c:pt>
                <c:pt idx="120957">
                  <c:v>2.74281</c:v>
                </c:pt>
                <c:pt idx="120958">
                  <c:v>2.74283</c:v>
                </c:pt>
                <c:pt idx="120959">
                  <c:v>2.74286</c:v>
                </c:pt>
                <c:pt idx="120960">
                  <c:v>2.74288</c:v>
                </c:pt>
                <c:pt idx="120961">
                  <c:v>2.7429</c:v>
                </c:pt>
                <c:pt idx="120962">
                  <c:v>2.74293</c:v>
                </c:pt>
                <c:pt idx="120963">
                  <c:v>2.74295</c:v>
                </c:pt>
                <c:pt idx="120964">
                  <c:v>2.74297</c:v>
                </c:pt>
                <c:pt idx="120965">
                  <c:v>2.74299</c:v>
                </c:pt>
                <c:pt idx="120966">
                  <c:v>2.74302</c:v>
                </c:pt>
                <c:pt idx="120967">
                  <c:v>2.74304</c:v>
                </c:pt>
                <c:pt idx="120968">
                  <c:v>2.74306</c:v>
                </c:pt>
                <c:pt idx="120969">
                  <c:v>2.74308</c:v>
                </c:pt>
                <c:pt idx="120970">
                  <c:v>2.74311</c:v>
                </c:pt>
                <c:pt idx="120971">
                  <c:v>2.74313</c:v>
                </c:pt>
                <c:pt idx="120972">
                  <c:v>2.74315</c:v>
                </c:pt>
                <c:pt idx="120973">
                  <c:v>2.74317</c:v>
                </c:pt>
                <c:pt idx="120974">
                  <c:v>2.7432</c:v>
                </c:pt>
                <c:pt idx="120975">
                  <c:v>2.74322</c:v>
                </c:pt>
                <c:pt idx="120976">
                  <c:v>2.74324</c:v>
                </c:pt>
                <c:pt idx="120977">
                  <c:v>2.74327</c:v>
                </c:pt>
                <c:pt idx="120978">
                  <c:v>2.74329</c:v>
                </c:pt>
                <c:pt idx="120979">
                  <c:v>2.74331</c:v>
                </c:pt>
                <c:pt idx="120980">
                  <c:v>2.74333</c:v>
                </c:pt>
                <c:pt idx="120981">
                  <c:v>2.74336</c:v>
                </c:pt>
                <c:pt idx="120982">
                  <c:v>2.74338</c:v>
                </c:pt>
                <c:pt idx="120983">
                  <c:v>2.7434</c:v>
                </c:pt>
                <c:pt idx="120984">
                  <c:v>2.74342</c:v>
                </c:pt>
                <c:pt idx="120985">
                  <c:v>2.74345</c:v>
                </c:pt>
                <c:pt idx="120986">
                  <c:v>2.74347</c:v>
                </c:pt>
                <c:pt idx="120987">
                  <c:v>2.74349</c:v>
                </c:pt>
                <c:pt idx="120988">
                  <c:v>2.74351</c:v>
                </c:pt>
                <c:pt idx="120989">
                  <c:v>2.74354</c:v>
                </c:pt>
                <c:pt idx="120990">
                  <c:v>2.74356</c:v>
                </c:pt>
                <c:pt idx="120991">
                  <c:v>2.74358</c:v>
                </c:pt>
                <c:pt idx="120992">
                  <c:v>2.74361</c:v>
                </c:pt>
                <c:pt idx="120993">
                  <c:v>2.74363</c:v>
                </c:pt>
                <c:pt idx="120994">
                  <c:v>2.74365</c:v>
                </c:pt>
                <c:pt idx="120995">
                  <c:v>2.74367</c:v>
                </c:pt>
                <c:pt idx="120996">
                  <c:v>2.7437</c:v>
                </c:pt>
                <c:pt idx="120997">
                  <c:v>2.74372</c:v>
                </c:pt>
                <c:pt idx="120998">
                  <c:v>2.74374</c:v>
                </c:pt>
                <c:pt idx="120999">
                  <c:v>2.74376</c:v>
                </c:pt>
                <c:pt idx="121000">
                  <c:v>2.74379</c:v>
                </c:pt>
                <c:pt idx="121001">
                  <c:v>2.74381</c:v>
                </c:pt>
                <c:pt idx="121002">
                  <c:v>2.74383</c:v>
                </c:pt>
                <c:pt idx="121003">
                  <c:v>2.74385</c:v>
                </c:pt>
                <c:pt idx="121004">
                  <c:v>2.74388</c:v>
                </c:pt>
                <c:pt idx="121005">
                  <c:v>2.7439</c:v>
                </c:pt>
                <c:pt idx="121006">
                  <c:v>2.74392</c:v>
                </c:pt>
                <c:pt idx="121007">
                  <c:v>2.74395</c:v>
                </c:pt>
                <c:pt idx="121008">
                  <c:v>2.74397</c:v>
                </c:pt>
                <c:pt idx="121009">
                  <c:v>2.74399</c:v>
                </c:pt>
                <c:pt idx="121010">
                  <c:v>2.74401</c:v>
                </c:pt>
                <c:pt idx="121011">
                  <c:v>2.74404</c:v>
                </c:pt>
                <c:pt idx="121012">
                  <c:v>2.74406</c:v>
                </c:pt>
                <c:pt idx="121013">
                  <c:v>2.74408</c:v>
                </c:pt>
                <c:pt idx="121014">
                  <c:v>2.7441</c:v>
                </c:pt>
                <c:pt idx="121015">
                  <c:v>2.74413</c:v>
                </c:pt>
                <c:pt idx="121016">
                  <c:v>2.74415</c:v>
                </c:pt>
                <c:pt idx="121017">
                  <c:v>2.74417</c:v>
                </c:pt>
                <c:pt idx="121018">
                  <c:v>2.74419</c:v>
                </c:pt>
                <c:pt idx="121019">
                  <c:v>2.74422</c:v>
                </c:pt>
                <c:pt idx="121020">
                  <c:v>2.74424</c:v>
                </c:pt>
                <c:pt idx="121021">
                  <c:v>2.74426</c:v>
                </c:pt>
                <c:pt idx="121022">
                  <c:v>2.74429</c:v>
                </c:pt>
                <c:pt idx="121023">
                  <c:v>2.74431</c:v>
                </c:pt>
                <c:pt idx="121024">
                  <c:v>2.74433</c:v>
                </c:pt>
                <c:pt idx="121025">
                  <c:v>2.74435</c:v>
                </c:pt>
                <c:pt idx="121026">
                  <c:v>2.74438</c:v>
                </c:pt>
                <c:pt idx="121027">
                  <c:v>2.7444</c:v>
                </c:pt>
                <c:pt idx="121028">
                  <c:v>2.74442</c:v>
                </c:pt>
                <c:pt idx="121029">
                  <c:v>2.74444</c:v>
                </c:pt>
                <c:pt idx="121030">
                  <c:v>2.74447</c:v>
                </c:pt>
                <c:pt idx="121031">
                  <c:v>2.74449</c:v>
                </c:pt>
                <c:pt idx="121032">
                  <c:v>2.74451</c:v>
                </c:pt>
                <c:pt idx="121033">
                  <c:v>2.74453</c:v>
                </c:pt>
                <c:pt idx="121034">
                  <c:v>2.74456</c:v>
                </c:pt>
                <c:pt idx="121035">
                  <c:v>2.74458</c:v>
                </c:pt>
                <c:pt idx="121036">
                  <c:v>2.7446</c:v>
                </c:pt>
                <c:pt idx="121037">
                  <c:v>2.74463</c:v>
                </c:pt>
                <c:pt idx="121038">
                  <c:v>2.74465</c:v>
                </c:pt>
                <c:pt idx="121039">
                  <c:v>2.74467</c:v>
                </c:pt>
                <c:pt idx="121040">
                  <c:v>2.74469</c:v>
                </c:pt>
                <c:pt idx="121041">
                  <c:v>2.74472</c:v>
                </c:pt>
                <c:pt idx="121042">
                  <c:v>2.74474</c:v>
                </c:pt>
                <c:pt idx="121043">
                  <c:v>2.74476</c:v>
                </c:pt>
                <c:pt idx="121044">
                  <c:v>2.74478</c:v>
                </c:pt>
                <c:pt idx="121045">
                  <c:v>2.74481</c:v>
                </c:pt>
                <c:pt idx="121046">
                  <c:v>2.74483</c:v>
                </c:pt>
                <c:pt idx="121047">
                  <c:v>2.74485</c:v>
                </c:pt>
                <c:pt idx="121048">
                  <c:v>2.74487</c:v>
                </c:pt>
                <c:pt idx="121049">
                  <c:v>2.7449</c:v>
                </c:pt>
                <c:pt idx="121050">
                  <c:v>2.74492</c:v>
                </c:pt>
                <c:pt idx="121051">
                  <c:v>2.74494</c:v>
                </c:pt>
                <c:pt idx="121052">
                  <c:v>2.74497</c:v>
                </c:pt>
                <c:pt idx="121053">
                  <c:v>2.74499</c:v>
                </c:pt>
                <c:pt idx="121054">
                  <c:v>2.74501</c:v>
                </c:pt>
                <c:pt idx="121055">
                  <c:v>2.74503</c:v>
                </c:pt>
                <c:pt idx="121056">
                  <c:v>2.74506</c:v>
                </c:pt>
                <c:pt idx="121057">
                  <c:v>2.74508</c:v>
                </c:pt>
                <c:pt idx="121058">
                  <c:v>2.7451</c:v>
                </c:pt>
                <c:pt idx="121059">
                  <c:v>2.74512</c:v>
                </c:pt>
                <c:pt idx="121060">
                  <c:v>2.74515</c:v>
                </c:pt>
                <c:pt idx="121061">
                  <c:v>2.74517</c:v>
                </c:pt>
                <c:pt idx="121062">
                  <c:v>2.74519</c:v>
                </c:pt>
                <c:pt idx="121063">
                  <c:v>2.74521</c:v>
                </c:pt>
                <c:pt idx="121064">
                  <c:v>2.74524</c:v>
                </c:pt>
                <c:pt idx="121065">
                  <c:v>2.74526</c:v>
                </c:pt>
                <c:pt idx="121066">
                  <c:v>2.74528</c:v>
                </c:pt>
                <c:pt idx="121067">
                  <c:v>2.74531</c:v>
                </c:pt>
                <c:pt idx="121068">
                  <c:v>2.74533</c:v>
                </c:pt>
                <c:pt idx="121069">
                  <c:v>2.74535</c:v>
                </c:pt>
                <c:pt idx="121070">
                  <c:v>2.74537</c:v>
                </c:pt>
                <c:pt idx="121071">
                  <c:v>2.7454</c:v>
                </c:pt>
                <c:pt idx="121072">
                  <c:v>2.74542</c:v>
                </c:pt>
                <c:pt idx="121073">
                  <c:v>2.74544</c:v>
                </c:pt>
                <c:pt idx="121074">
                  <c:v>2.74546</c:v>
                </c:pt>
                <c:pt idx="121075">
                  <c:v>2.74549</c:v>
                </c:pt>
                <c:pt idx="121076">
                  <c:v>2.74551</c:v>
                </c:pt>
                <c:pt idx="121077">
                  <c:v>2.74553</c:v>
                </c:pt>
                <c:pt idx="121078">
                  <c:v>2.74556</c:v>
                </c:pt>
                <c:pt idx="121079">
                  <c:v>2.74558</c:v>
                </c:pt>
                <c:pt idx="121080">
                  <c:v>2.7456</c:v>
                </c:pt>
                <c:pt idx="121081">
                  <c:v>2.74562</c:v>
                </c:pt>
                <c:pt idx="121082">
                  <c:v>2.74565</c:v>
                </c:pt>
                <c:pt idx="121083">
                  <c:v>2.74567</c:v>
                </c:pt>
                <c:pt idx="121084">
                  <c:v>2.74569</c:v>
                </c:pt>
                <c:pt idx="121085">
                  <c:v>2.74571</c:v>
                </c:pt>
                <c:pt idx="121086">
                  <c:v>2.74574</c:v>
                </c:pt>
                <c:pt idx="121087">
                  <c:v>2.74576</c:v>
                </c:pt>
                <c:pt idx="121088">
                  <c:v>2.74578</c:v>
                </c:pt>
                <c:pt idx="121089">
                  <c:v>2.7458</c:v>
                </c:pt>
                <c:pt idx="121090">
                  <c:v>2.74583</c:v>
                </c:pt>
                <c:pt idx="121091">
                  <c:v>2.74585</c:v>
                </c:pt>
                <c:pt idx="121092">
                  <c:v>2.74587</c:v>
                </c:pt>
                <c:pt idx="121093">
                  <c:v>2.7459</c:v>
                </c:pt>
                <c:pt idx="121094">
                  <c:v>2.74592</c:v>
                </c:pt>
                <c:pt idx="121095">
                  <c:v>2.74594</c:v>
                </c:pt>
                <c:pt idx="121096">
                  <c:v>2.74596</c:v>
                </c:pt>
                <c:pt idx="121097">
                  <c:v>2.74599</c:v>
                </c:pt>
                <c:pt idx="121098">
                  <c:v>2.74601</c:v>
                </c:pt>
                <c:pt idx="121099">
                  <c:v>2.74603</c:v>
                </c:pt>
                <c:pt idx="121100">
                  <c:v>2.74605</c:v>
                </c:pt>
                <c:pt idx="121101">
                  <c:v>2.74608</c:v>
                </c:pt>
                <c:pt idx="121102">
                  <c:v>2.7461</c:v>
                </c:pt>
                <c:pt idx="121103">
                  <c:v>2.74612</c:v>
                </c:pt>
                <c:pt idx="121104">
                  <c:v>2.74614</c:v>
                </c:pt>
                <c:pt idx="121105">
                  <c:v>2.74617</c:v>
                </c:pt>
                <c:pt idx="121106">
                  <c:v>2.74619</c:v>
                </c:pt>
                <c:pt idx="121107">
                  <c:v>2.74621</c:v>
                </c:pt>
                <c:pt idx="121108">
                  <c:v>2.74624</c:v>
                </c:pt>
                <c:pt idx="121109">
                  <c:v>2.74626</c:v>
                </c:pt>
                <c:pt idx="121110">
                  <c:v>2.74628</c:v>
                </c:pt>
                <c:pt idx="121111">
                  <c:v>2.7463</c:v>
                </c:pt>
                <c:pt idx="121112">
                  <c:v>2.74633</c:v>
                </c:pt>
                <c:pt idx="121113">
                  <c:v>2.74635</c:v>
                </c:pt>
                <c:pt idx="121114">
                  <c:v>2.74637</c:v>
                </c:pt>
                <c:pt idx="121115">
                  <c:v>2.7464</c:v>
                </c:pt>
                <c:pt idx="121116">
                  <c:v>2.74642</c:v>
                </c:pt>
                <c:pt idx="121117">
                  <c:v>2.74644</c:v>
                </c:pt>
                <c:pt idx="121118">
                  <c:v>2.74646</c:v>
                </c:pt>
                <c:pt idx="121119">
                  <c:v>2.74648</c:v>
                </c:pt>
                <c:pt idx="121120">
                  <c:v>2.74651</c:v>
                </c:pt>
                <c:pt idx="121121">
                  <c:v>2.74653</c:v>
                </c:pt>
                <c:pt idx="121122">
                  <c:v>2.74655</c:v>
                </c:pt>
                <c:pt idx="121123">
                  <c:v>2.74658</c:v>
                </c:pt>
                <c:pt idx="121124">
                  <c:v>2.7466</c:v>
                </c:pt>
                <c:pt idx="121125">
                  <c:v>2.74662</c:v>
                </c:pt>
                <c:pt idx="121126">
                  <c:v>2.74664</c:v>
                </c:pt>
                <c:pt idx="121127">
                  <c:v>2.74667</c:v>
                </c:pt>
                <c:pt idx="121128">
                  <c:v>2.74669</c:v>
                </c:pt>
                <c:pt idx="121129">
                  <c:v>2.74671</c:v>
                </c:pt>
                <c:pt idx="121130">
                  <c:v>2.74674</c:v>
                </c:pt>
                <c:pt idx="121131">
                  <c:v>2.74676</c:v>
                </c:pt>
                <c:pt idx="121132">
                  <c:v>2.74678</c:v>
                </c:pt>
                <c:pt idx="121133">
                  <c:v>2.7468</c:v>
                </c:pt>
                <c:pt idx="121134">
                  <c:v>2.74682</c:v>
                </c:pt>
                <c:pt idx="121135">
                  <c:v>2.74685</c:v>
                </c:pt>
                <c:pt idx="121136">
                  <c:v>2.74687</c:v>
                </c:pt>
                <c:pt idx="121137">
                  <c:v>2.74689</c:v>
                </c:pt>
                <c:pt idx="121138">
                  <c:v>2.74692</c:v>
                </c:pt>
                <c:pt idx="121139">
                  <c:v>2.74694</c:v>
                </c:pt>
                <c:pt idx="121140">
                  <c:v>2.74696</c:v>
                </c:pt>
                <c:pt idx="121141">
                  <c:v>2.74698</c:v>
                </c:pt>
                <c:pt idx="121142">
                  <c:v>2.74701</c:v>
                </c:pt>
                <c:pt idx="121143">
                  <c:v>2.74703</c:v>
                </c:pt>
                <c:pt idx="121144">
                  <c:v>2.74705</c:v>
                </c:pt>
                <c:pt idx="121145">
                  <c:v>2.74708</c:v>
                </c:pt>
                <c:pt idx="121146">
                  <c:v>2.7471</c:v>
                </c:pt>
                <c:pt idx="121147">
                  <c:v>2.74712</c:v>
                </c:pt>
                <c:pt idx="121148">
                  <c:v>2.74714</c:v>
                </c:pt>
                <c:pt idx="121149">
                  <c:v>2.74717</c:v>
                </c:pt>
                <c:pt idx="121150">
                  <c:v>2.74719</c:v>
                </c:pt>
                <c:pt idx="121151">
                  <c:v>2.74721</c:v>
                </c:pt>
                <c:pt idx="121152">
                  <c:v>2.74723</c:v>
                </c:pt>
                <c:pt idx="121153">
                  <c:v>2.74726</c:v>
                </c:pt>
                <c:pt idx="121154">
                  <c:v>2.74728</c:v>
                </c:pt>
                <c:pt idx="121155">
                  <c:v>2.7473</c:v>
                </c:pt>
                <c:pt idx="121156">
                  <c:v>2.74732</c:v>
                </c:pt>
                <c:pt idx="121157">
                  <c:v>2.74735</c:v>
                </c:pt>
                <c:pt idx="121158">
                  <c:v>2.74737</c:v>
                </c:pt>
                <c:pt idx="121159">
                  <c:v>2.74739</c:v>
                </c:pt>
                <c:pt idx="121160">
                  <c:v>2.74742</c:v>
                </c:pt>
                <c:pt idx="121161">
                  <c:v>2.74744</c:v>
                </c:pt>
                <c:pt idx="121162">
                  <c:v>2.74746</c:v>
                </c:pt>
                <c:pt idx="121163">
                  <c:v>2.74748</c:v>
                </c:pt>
                <c:pt idx="121164">
                  <c:v>2.74751</c:v>
                </c:pt>
                <c:pt idx="121165">
                  <c:v>2.74753</c:v>
                </c:pt>
                <c:pt idx="121166">
                  <c:v>2.74755</c:v>
                </c:pt>
                <c:pt idx="121167">
                  <c:v>2.74757</c:v>
                </c:pt>
                <c:pt idx="121168">
                  <c:v>2.7476</c:v>
                </c:pt>
                <c:pt idx="121169">
                  <c:v>2.74762</c:v>
                </c:pt>
                <c:pt idx="121170">
                  <c:v>2.74764</c:v>
                </c:pt>
                <c:pt idx="121171">
                  <c:v>2.74766</c:v>
                </c:pt>
                <c:pt idx="121172">
                  <c:v>2.74769</c:v>
                </c:pt>
                <c:pt idx="121173">
                  <c:v>2.74771</c:v>
                </c:pt>
                <c:pt idx="121174">
                  <c:v>2.74773</c:v>
                </c:pt>
                <c:pt idx="121175">
                  <c:v>2.74776</c:v>
                </c:pt>
                <c:pt idx="121176">
                  <c:v>2.74778</c:v>
                </c:pt>
                <c:pt idx="121177">
                  <c:v>2.7478</c:v>
                </c:pt>
                <c:pt idx="121178">
                  <c:v>2.74782</c:v>
                </c:pt>
                <c:pt idx="121179">
                  <c:v>2.74785</c:v>
                </c:pt>
                <c:pt idx="121180">
                  <c:v>2.74787</c:v>
                </c:pt>
                <c:pt idx="121181">
                  <c:v>2.74789</c:v>
                </c:pt>
                <c:pt idx="121182">
                  <c:v>2.74791</c:v>
                </c:pt>
                <c:pt idx="121183">
                  <c:v>2.74794</c:v>
                </c:pt>
                <c:pt idx="121184">
                  <c:v>2.74796</c:v>
                </c:pt>
                <c:pt idx="121185">
                  <c:v>2.74798</c:v>
                </c:pt>
                <c:pt idx="121186">
                  <c:v>2.74801</c:v>
                </c:pt>
                <c:pt idx="121187">
                  <c:v>2.74803</c:v>
                </c:pt>
                <c:pt idx="121188">
                  <c:v>2.74805</c:v>
                </c:pt>
                <c:pt idx="121189">
                  <c:v>2.74807</c:v>
                </c:pt>
                <c:pt idx="121190">
                  <c:v>2.7481</c:v>
                </c:pt>
                <c:pt idx="121191">
                  <c:v>2.74812</c:v>
                </c:pt>
                <c:pt idx="121192">
                  <c:v>2.74814</c:v>
                </c:pt>
                <c:pt idx="121193">
                  <c:v>2.74816</c:v>
                </c:pt>
                <c:pt idx="121194">
                  <c:v>2.74819</c:v>
                </c:pt>
                <c:pt idx="121195">
                  <c:v>2.74821</c:v>
                </c:pt>
                <c:pt idx="121196">
                  <c:v>2.74823</c:v>
                </c:pt>
                <c:pt idx="121197">
                  <c:v>2.74825</c:v>
                </c:pt>
                <c:pt idx="121198">
                  <c:v>2.74828</c:v>
                </c:pt>
                <c:pt idx="121199">
                  <c:v>2.7483</c:v>
                </c:pt>
                <c:pt idx="121200">
                  <c:v>2.74832</c:v>
                </c:pt>
                <c:pt idx="121201">
                  <c:v>2.74835</c:v>
                </c:pt>
                <c:pt idx="121202">
                  <c:v>2.74837</c:v>
                </c:pt>
                <c:pt idx="121203">
                  <c:v>2.74839</c:v>
                </c:pt>
                <c:pt idx="121204">
                  <c:v>2.74841</c:v>
                </c:pt>
                <c:pt idx="121205">
                  <c:v>2.74844</c:v>
                </c:pt>
                <c:pt idx="121206">
                  <c:v>2.74846</c:v>
                </c:pt>
                <c:pt idx="121207">
                  <c:v>2.74848</c:v>
                </c:pt>
                <c:pt idx="121208">
                  <c:v>2.7485</c:v>
                </c:pt>
                <c:pt idx="121209">
                  <c:v>2.74853</c:v>
                </c:pt>
                <c:pt idx="121210">
                  <c:v>2.74855</c:v>
                </c:pt>
                <c:pt idx="121211">
                  <c:v>2.74857</c:v>
                </c:pt>
                <c:pt idx="121212">
                  <c:v>2.74859</c:v>
                </c:pt>
                <c:pt idx="121213">
                  <c:v>2.74862</c:v>
                </c:pt>
                <c:pt idx="121214">
                  <c:v>2.74864</c:v>
                </c:pt>
                <c:pt idx="121215">
                  <c:v>2.74866</c:v>
                </c:pt>
                <c:pt idx="121216">
                  <c:v>2.74869</c:v>
                </c:pt>
                <c:pt idx="121217">
                  <c:v>2.74871</c:v>
                </c:pt>
                <c:pt idx="121218">
                  <c:v>2.74873</c:v>
                </c:pt>
                <c:pt idx="121219">
                  <c:v>2.74875</c:v>
                </c:pt>
                <c:pt idx="121220">
                  <c:v>2.74878</c:v>
                </c:pt>
                <c:pt idx="121221">
                  <c:v>2.7488</c:v>
                </c:pt>
                <c:pt idx="121222">
                  <c:v>2.74882</c:v>
                </c:pt>
                <c:pt idx="121223">
                  <c:v>2.74884</c:v>
                </c:pt>
                <c:pt idx="121224">
                  <c:v>2.74887</c:v>
                </c:pt>
                <c:pt idx="121225">
                  <c:v>2.74889</c:v>
                </c:pt>
                <c:pt idx="121226">
                  <c:v>2.74891</c:v>
                </c:pt>
                <c:pt idx="121227">
                  <c:v>2.74893</c:v>
                </c:pt>
                <c:pt idx="121228">
                  <c:v>2.74896</c:v>
                </c:pt>
                <c:pt idx="121229">
                  <c:v>2.74898</c:v>
                </c:pt>
                <c:pt idx="121230">
                  <c:v>2.749</c:v>
                </c:pt>
                <c:pt idx="121231">
                  <c:v>2.74903</c:v>
                </c:pt>
                <c:pt idx="121232">
                  <c:v>2.74905</c:v>
                </c:pt>
                <c:pt idx="121233">
                  <c:v>2.74907</c:v>
                </c:pt>
                <c:pt idx="121234">
                  <c:v>2.74909</c:v>
                </c:pt>
                <c:pt idx="121235">
                  <c:v>2.74912</c:v>
                </c:pt>
                <c:pt idx="121236">
                  <c:v>2.74914</c:v>
                </c:pt>
                <c:pt idx="121237">
                  <c:v>2.74916</c:v>
                </c:pt>
                <c:pt idx="121238">
                  <c:v>2.74918</c:v>
                </c:pt>
                <c:pt idx="121239">
                  <c:v>2.74921</c:v>
                </c:pt>
                <c:pt idx="121240">
                  <c:v>2.74923</c:v>
                </c:pt>
                <c:pt idx="121241">
                  <c:v>2.74925</c:v>
                </c:pt>
                <c:pt idx="121242">
                  <c:v>2.74927</c:v>
                </c:pt>
                <c:pt idx="121243">
                  <c:v>2.7493</c:v>
                </c:pt>
                <c:pt idx="121244">
                  <c:v>2.74932</c:v>
                </c:pt>
                <c:pt idx="121245">
                  <c:v>2.74934</c:v>
                </c:pt>
                <c:pt idx="121246">
                  <c:v>2.74937</c:v>
                </c:pt>
                <c:pt idx="121247">
                  <c:v>2.74939</c:v>
                </c:pt>
                <c:pt idx="121248">
                  <c:v>2.74941</c:v>
                </c:pt>
                <c:pt idx="121249">
                  <c:v>2.74943</c:v>
                </c:pt>
                <c:pt idx="121250">
                  <c:v>2.74946</c:v>
                </c:pt>
                <c:pt idx="121251">
                  <c:v>2.74948</c:v>
                </c:pt>
                <c:pt idx="121252">
                  <c:v>2.7495</c:v>
                </c:pt>
                <c:pt idx="121253">
                  <c:v>2.74952</c:v>
                </c:pt>
                <c:pt idx="121254">
                  <c:v>2.74955</c:v>
                </c:pt>
                <c:pt idx="121255">
                  <c:v>2.74957</c:v>
                </c:pt>
                <c:pt idx="121256">
                  <c:v>2.74959</c:v>
                </c:pt>
                <c:pt idx="121257">
                  <c:v>2.74961</c:v>
                </c:pt>
                <c:pt idx="121258">
                  <c:v>2.74964</c:v>
                </c:pt>
                <c:pt idx="121259">
                  <c:v>2.74966</c:v>
                </c:pt>
                <c:pt idx="121260">
                  <c:v>2.74968</c:v>
                </c:pt>
                <c:pt idx="121261">
                  <c:v>2.74971</c:v>
                </c:pt>
                <c:pt idx="121262">
                  <c:v>2.74973</c:v>
                </c:pt>
                <c:pt idx="121263">
                  <c:v>2.74975</c:v>
                </c:pt>
                <c:pt idx="121264">
                  <c:v>2.74977</c:v>
                </c:pt>
                <c:pt idx="121265">
                  <c:v>2.7498</c:v>
                </c:pt>
                <c:pt idx="121266">
                  <c:v>2.74982</c:v>
                </c:pt>
                <c:pt idx="121267">
                  <c:v>2.74984</c:v>
                </c:pt>
                <c:pt idx="121268">
                  <c:v>2.74986</c:v>
                </c:pt>
                <c:pt idx="121269">
                  <c:v>2.74989</c:v>
                </c:pt>
                <c:pt idx="121270">
                  <c:v>2.74991</c:v>
                </c:pt>
                <c:pt idx="121271">
                  <c:v>2.74993</c:v>
                </c:pt>
                <c:pt idx="121272">
                  <c:v>2.74995</c:v>
                </c:pt>
                <c:pt idx="121273">
                  <c:v>2.74998</c:v>
                </c:pt>
                <c:pt idx="121274">
                  <c:v>2.75</c:v>
                </c:pt>
                <c:pt idx="121275">
                  <c:v>2.75002</c:v>
                </c:pt>
                <c:pt idx="121276">
                  <c:v>2.75005</c:v>
                </c:pt>
                <c:pt idx="121277">
                  <c:v>2.75007</c:v>
                </c:pt>
                <c:pt idx="121278">
                  <c:v>2.75009</c:v>
                </c:pt>
                <c:pt idx="121279">
                  <c:v>2.75011</c:v>
                </c:pt>
                <c:pt idx="121280">
                  <c:v>2.75014</c:v>
                </c:pt>
                <c:pt idx="121281">
                  <c:v>2.75016</c:v>
                </c:pt>
                <c:pt idx="121282">
                  <c:v>2.75018</c:v>
                </c:pt>
                <c:pt idx="121283">
                  <c:v>2.7502</c:v>
                </c:pt>
                <c:pt idx="121284">
                  <c:v>2.75023</c:v>
                </c:pt>
                <c:pt idx="121285">
                  <c:v>2.75025</c:v>
                </c:pt>
                <c:pt idx="121286">
                  <c:v>2.75027</c:v>
                </c:pt>
                <c:pt idx="121287">
                  <c:v>2.75029</c:v>
                </c:pt>
                <c:pt idx="121288">
                  <c:v>2.75032</c:v>
                </c:pt>
                <c:pt idx="121289">
                  <c:v>2.75034</c:v>
                </c:pt>
                <c:pt idx="121290">
                  <c:v>2.75036</c:v>
                </c:pt>
                <c:pt idx="121291">
                  <c:v>2.75039</c:v>
                </c:pt>
                <c:pt idx="121292">
                  <c:v>2.75041</c:v>
                </c:pt>
                <c:pt idx="121293">
                  <c:v>2.75043</c:v>
                </c:pt>
                <c:pt idx="121294">
                  <c:v>2.75045</c:v>
                </c:pt>
                <c:pt idx="121295">
                  <c:v>2.75048</c:v>
                </c:pt>
                <c:pt idx="121296">
                  <c:v>2.7505</c:v>
                </c:pt>
                <c:pt idx="121297">
                  <c:v>2.75052</c:v>
                </c:pt>
                <c:pt idx="121298">
                  <c:v>2.75054</c:v>
                </c:pt>
                <c:pt idx="121299">
                  <c:v>2.75057</c:v>
                </c:pt>
                <c:pt idx="121300">
                  <c:v>2.75059</c:v>
                </c:pt>
                <c:pt idx="121301">
                  <c:v>2.75061</c:v>
                </c:pt>
                <c:pt idx="121302">
                  <c:v>2.75063</c:v>
                </c:pt>
                <c:pt idx="121303">
                  <c:v>2.75066</c:v>
                </c:pt>
                <c:pt idx="121304">
                  <c:v>2.75068</c:v>
                </c:pt>
                <c:pt idx="121305">
                  <c:v>2.7507</c:v>
                </c:pt>
                <c:pt idx="121306">
                  <c:v>2.75073</c:v>
                </c:pt>
                <c:pt idx="121307">
                  <c:v>2.75075</c:v>
                </c:pt>
                <c:pt idx="121308">
                  <c:v>2.75077</c:v>
                </c:pt>
                <c:pt idx="121309">
                  <c:v>2.75079</c:v>
                </c:pt>
                <c:pt idx="121310">
                  <c:v>2.75082</c:v>
                </c:pt>
                <c:pt idx="121311">
                  <c:v>2.75084</c:v>
                </c:pt>
                <c:pt idx="121312">
                  <c:v>2.75086</c:v>
                </c:pt>
                <c:pt idx="121313">
                  <c:v>2.75088</c:v>
                </c:pt>
                <c:pt idx="121314">
                  <c:v>2.75091</c:v>
                </c:pt>
                <c:pt idx="121315">
                  <c:v>2.75093</c:v>
                </c:pt>
                <c:pt idx="121316">
                  <c:v>2.75095</c:v>
                </c:pt>
                <c:pt idx="121317">
                  <c:v>2.75097</c:v>
                </c:pt>
                <c:pt idx="121318">
                  <c:v>2.751</c:v>
                </c:pt>
                <c:pt idx="121319">
                  <c:v>2.75102</c:v>
                </c:pt>
                <c:pt idx="121320">
                  <c:v>2.75104</c:v>
                </c:pt>
                <c:pt idx="121321">
                  <c:v>2.75107</c:v>
                </c:pt>
                <c:pt idx="121322">
                  <c:v>2.75109</c:v>
                </c:pt>
                <c:pt idx="121323">
                  <c:v>2.75111</c:v>
                </c:pt>
                <c:pt idx="121324">
                  <c:v>2.75113</c:v>
                </c:pt>
                <c:pt idx="121325">
                  <c:v>2.75116</c:v>
                </c:pt>
                <c:pt idx="121326">
                  <c:v>2.75118</c:v>
                </c:pt>
                <c:pt idx="121327">
                  <c:v>2.7512</c:v>
                </c:pt>
                <c:pt idx="121328">
                  <c:v>2.75122</c:v>
                </c:pt>
                <c:pt idx="121329">
                  <c:v>2.75125</c:v>
                </c:pt>
                <c:pt idx="121330">
                  <c:v>2.75127</c:v>
                </c:pt>
                <c:pt idx="121331">
                  <c:v>2.75129</c:v>
                </c:pt>
                <c:pt idx="121332">
                  <c:v>2.75131</c:v>
                </c:pt>
                <c:pt idx="121333">
                  <c:v>2.75134</c:v>
                </c:pt>
                <c:pt idx="121334">
                  <c:v>2.75136</c:v>
                </c:pt>
                <c:pt idx="121335">
                  <c:v>2.75138</c:v>
                </c:pt>
                <c:pt idx="121336">
                  <c:v>2.75141</c:v>
                </c:pt>
                <c:pt idx="121337">
                  <c:v>2.75143</c:v>
                </c:pt>
                <c:pt idx="121338">
                  <c:v>2.75145</c:v>
                </c:pt>
                <c:pt idx="121339">
                  <c:v>2.75147</c:v>
                </c:pt>
                <c:pt idx="121340">
                  <c:v>2.7515</c:v>
                </c:pt>
                <c:pt idx="121341">
                  <c:v>2.75152</c:v>
                </c:pt>
                <c:pt idx="121342">
                  <c:v>2.75154</c:v>
                </c:pt>
                <c:pt idx="121343">
                  <c:v>2.75156</c:v>
                </c:pt>
                <c:pt idx="121344">
                  <c:v>2.75159</c:v>
                </c:pt>
                <c:pt idx="121345">
                  <c:v>2.75161</c:v>
                </c:pt>
                <c:pt idx="121346">
                  <c:v>2.75163</c:v>
                </c:pt>
                <c:pt idx="121347">
                  <c:v>2.75165</c:v>
                </c:pt>
                <c:pt idx="121348">
                  <c:v>2.75168</c:v>
                </c:pt>
                <c:pt idx="121349">
                  <c:v>2.7517</c:v>
                </c:pt>
                <c:pt idx="121350">
                  <c:v>2.75172</c:v>
                </c:pt>
                <c:pt idx="121351">
                  <c:v>2.75175</c:v>
                </c:pt>
                <c:pt idx="121352">
                  <c:v>2.75177</c:v>
                </c:pt>
                <c:pt idx="121353">
                  <c:v>2.75179</c:v>
                </c:pt>
                <c:pt idx="121354">
                  <c:v>2.75181</c:v>
                </c:pt>
                <c:pt idx="121355">
                  <c:v>2.75184</c:v>
                </c:pt>
                <c:pt idx="121356">
                  <c:v>2.75186</c:v>
                </c:pt>
                <c:pt idx="121357">
                  <c:v>2.75188</c:v>
                </c:pt>
                <c:pt idx="121358">
                  <c:v>2.7519</c:v>
                </c:pt>
                <c:pt idx="121359">
                  <c:v>2.75193</c:v>
                </c:pt>
                <c:pt idx="121360">
                  <c:v>2.75195</c:v>
                </c:pt>
                <c:pt idx="121361">
                  <c:v>2.75197</c:v>
                </c:pt>
                <c:pt idx="121362">
                  <c:v>2.75199</c:v>
                </c:pt>
                <c:pt idx="121363">
                  <c:v>2.75202</c:v>
                </c:pt>
                <c:pt idx="121364">
                  <c:v>2.75204</c:v>
                </c:pt>
                <c:pt idx="121365">
                  <c:v>2.75206</c:v>
                </c:pt>
                <c:pt idx="121366">
                  <c:v>2.75209</c:v>
                </c:pt>
                <c:pt idx="121367">
                  <c:v>2.75211</c:v>
                </c:pt>
                <c:pt idx="121368">
                  <c:v>2.75213</c:v>
                </c:pt>
                <c:pt idx="121369">
                  <c:v>2.75215</c:v>
                </c:pt>
                <c:pt idx="121370">
                  <c:v>2.75218</c:v>
                </c:pt>
                <c:pt idx="121371">
                  <c:v>2.7522</c:v>
                </c:pt>
                <c:pt idx="121372">
                  <c:v>2.75222</c:v>
                </c:pt>
                <c:pt idx="121373">
                  <c:v>2.75224</c:v>
                </c:pt>
                <c:pt idx="121374">
                  <c:v>2.75227</c:v>
                </c:pt>
                <c:pt idx="121375">
                  <c:v>2.75229</c:v>
                </c:pt>
                <c:pt idx="121376">
                  <c:v>2.75231</c:v>
                </c:pt>
                <c:pt idx="121377">
                  <c:v>2.75234</c:v>
                </c:pt>
                <c:pt idx="121378">
                  <c:v>2.75236</c:v>
                </c:pt>
                <c:pt idx="121379">
                  <c:v>2.75238</c:v>
                </c:pt>
                <c:pt idx="121380">
                  <c:v>2.7524</c:v>
                </c:pt>
                <c:pt idx="121381">
                  <c:v>2.75243</c:v>
                </c:pt>
                <c:pt idx="121382">
                  <c:v>2.75245</c:v>
                </c:pt>
                <c:pt idx="121383">
                  <c:v>2.75247</c:v>
                </c:pt>
                <c:pt idx="121384">
                  <c:v>2.75249</c:v>
                </c:pt>
                <c:pt idx="121385">
                  <c:v>2.75252</c:v>
                </c:pt>
                <c:pt idx="121386">
                  <c:v>2.75254</c:v>
                </c:pt>
                <c:pt idx="121387">
                  <c:v>2.75256</c:v>
                </c:pt>
                <c:pt idx="121388">
                  <c:v>2.75258</c:v>
                </c:pt>
                <c:pt idx="121389">
                  <c:v>2.75261</c:v>
                </c:pt>
                <c:pt idx="121390">
                  <c:v>2.75263</c:v>
                </c:pt>
                <c:pt idx="121391">
                  <c:v>2.75265</c:v>
                </c:pt>
                <c:pt idx="121392">
                  <c:v>2.75268</c:v>
                </c:pt>
                <c:pt idx="121393">
                  <c:v>2.7527</c:v>
                </c:pt>
                <c:pt idx="121394">
                  <c:v>2.75272</c:v>
                </c:pt>
                <c:pt idx="121395">
                  <c:v>2.75274</c:v>
                </c:pt>
                <c:pt idx="121396">
                  <c:v>2.75277</c:v>
                </c:pt>
                <c:pt idx="121397">
                  <c:v>2.75279</c:v>
                </c:pt>
                <c:pt idx="121398">
                  <c:v>2.75281</c:v>
                </c:pt>
                <c:pt idx="121399">
                  <c:v>2.75283</c:v>
                </c:pt>
                <c:pt idx="121400">
                  <c:v>2.75286</c:v>
                </c:pt>
                <c:pt idx="121401">
                  <c:v>2.75288</c:v>
                </c:pt>
                <c:pt idx="121402">
                  <c:v>2.7529</c:v>
                </c:pt>
                <c:pt idx="121403">
                  <c:v>2.75292</c:v>
                </c:pt>
                <c:pt idx="121404">
                  <c:v>2.75295</c:v>
                </c:pt>
                <c:pt idx="121405">
                  <c:v>2.75297</c:v>
                </c:pt>
                <c:pt idx="121406">
                  <c:v>2.75299</c:v>
                </c:pt>
                <c:pt idx="121407">
                  <c:v>2.75302</c:v>
                </c:pt>
                <c:pt idx="121408">
                  <c:v>2.75304</c:v>
                </c:pt>
                <c:pt idx="121409">
                  <c:v>2.75306</c:v>
                </c:pt>
                <c:pt idx="121410">
                  <c:v>2.75308</c:v>
                </c:pt>
                <c:pt idx="121411">
                  <c:v>2.75311</c:v>
                </c:pt>
                <c:pt idx="121412">
                  <c:v>2.75313</c:v>
                </c:pt>
                <c:pt idx="121413">
                  <c:v>2.75315</c:v>
                </c:pt>
                <c:pt idx="121414">
                  <c:v>2.75318</c:v>
                </c:pt>
                <c:pt idx="121415">
                  <c:v>2.7532</c:v>
                </c:pt>
                <c:pt idx="121416">
                  <c:v>2.75322</c:v>
                </c:pt>
                <c:pt idx="121417">
                  <c:v>2.75324</c:v>
                </c:pt>
                <c:pt idx="121418">
                  <c:v>2.75326</c:v>
                </c:pt>
                <c:pt idx="121419">
                  <c:v>2.75329</c:v>
                </c:pt>
                <c:pt idx="121420">
                  <c:v>2.75331</c:v>
                </c:pt>
                <c:pt idx="121421">
                  <c:v>2.75333</c:v>
                </c:pt>
                <c:pt idx="121422">
                  <c:v>2.75336</c:v>
                </c:pt>
                <c:pt idx="121423">
                  <c:v>2.75338</c:v>
                </c:pt>
                <c:pt idx="121424">
                  <c:v>2.7534</c:v>
                </c:pt>
                <c:pt idx="121425">
                  <c:v>2.75342</c:v>
                </c:pt>
                <c:pt idx="121426">
                  <c:v>2.75345</c:v>
                </c:pt>
                <c:pt idx="121427">
                  <c:v>2.75347</c:v>
                </c:pt>
                <c:pt idx="121428">
                  <c:v>2.75349</c:v>
                </c:pt>
                <c:pt idx="121429">
                  <c:v>2.75352</c:v>
                </c:pt>
                <c:pt idx="121430">
                  <c:v>2.75354</c:v>
                </c:pt>
                <c:pt idx="121431">
                  <c:v>2.75356</c:v>
                </c:pt>
                <c:pt idx="121432">
                  <c:v>2.75358</c:v>
                </c:pt>
                <c:pt idx="121433">
                  <c:v>2.7536</c:v>
                </c:pt>
                <c:pt idx="121434">
                  <c:v>2.75363</c:v>
                </c:pt>
                <c:pt idx="121435">
                  <c:v>2.75365</c:v>
                </c:pt>
                <c:pt idx="121436">
                  <c:v>2.75367</c:v>
                </c:pt>
                <c:pt idx="121437">
                  <c:v>2.7537</c:v>
                </c:pt>
                <c:pt idx="121438">
                  <c:v>2.75372</c:v>
                </c:pt>
                <c:pt idx="121439">
                  <c:v>2.75374</c:v>
                </c:pt>
                <c:pt idx="121440">
                  <c:v>2.75376</c:v>
                </c:pt>
                <c:pt idx="121441">
                  <c:v>2.75379</c:v>
                </c:pt>
                <c:pt idx="121442">
                  <c:v>2.75381</c:v>
                </c:pt>
                <c:pt idx="121443">
                  <c:v>2.75383</c:v>
                </c:pt>
                <c:pt idx="121444">
                  <c:v>2.75386</c:v>
                </c:pt>
                <c:pt idx="121445">
                  <c:v>2.75388</c:v>
                </c:pt>
                <c:pt idx="121446">
                  <c:v>2.7539</c:v>
                </c:pt>
                <c:pt idx="121447">
                  <c:v>2.75392</c:v>
                </c:pt>
                <c:pt idx="121448">
                  <c:v>2.75395</c:v>
                </c:pt>
                <c:pt idx="121449">
                  <c:v>2.75397</c:v>
                </c:pt>
                <c:pt idx="121450">
                  <c:v>2.75399</c:v>
                </c:pt>
                <c:pt idx="121451">
                  <c:v>2.75401</c:v>
                </c:pt>
                <c:pt idx="121452">
                  <c:v>2.75404</c:v>
                </c:pt>
                <c:pt idx="121453">
                  <c:v>2.75406</c:v>
                </c:pt>
                <c:pt idx="121454">
                  <c:v>2.75408</c:v>
                </c:pt>
                <c:pt idx="121455">
                  <c:v>2.7541</c:v>
                </c:pt>
                <c:pt idx="121456">
                  <c:v>2.75413</c:v>
                </c:pt>
                <c:pt idx="121457">
                  <c:v>2.75415</c:v>
                </c:pt>
                <c:pt idx="121458">
                  <c:v>2.75417</c:v>
                </c:pt>
                <c:pt idx="121459">
                  <c:v>2.7542</c:v>
                </c:pt>
                <c:pt idx="121460">
                  <c:v>2.75422</c:v>
                </c:pt>
                <c:pt idx="121461">
                  <c:v>2.75424</c:v>
                </c:pt>
                <c:pt idx="121462">
                  <c:v>2.75426</c:v>
                </c:pt>
                <c:pt idx="121463">
                  <c:v>2.75429</c:v>
                </c:pt>
                <c:pt idx="121464">
                  <c:v>2.75431</c:v>
                </c:pt>
                <c:pt idx="121465">
                  <c:v>2.75433</c:v>
                </c:pt>
                <c:pt idx="121466">
                  <c:v>2.75435</c:v>
                </c:pt>
                <c:pt idx="121467">
                  <c:v>2.75438</c:v>
                </c:pt>
                <c:pt idx="121468">
                  <c:v>2.7544</c:v>
                </c:pt>
                <c:pt idx="121469">
                  <c:v>2.75442</c:v>
                </c:pt>
                <c:pt idx="121470">
                  <c:v>2.75444</c:v>
                </c:pt>
                <c:pt idx="121471">
                  <c:v>2.75447</c:v>
                </c:pt>
                <c:pt idx="121472">
                  <c:v>2.75449</c:v>
                </c:pt>
                <c:pt idx="121473">
                  <c:v>2.75451</c:v>
                </c:pt>
                <c:pt idx="121474">
                  <c:v>2.75454</c:v>
                </c:pt>
                <c:pt idx="121475">
                  <c:v>2.75456</c:v>
                </c:pt>
                <c:pt idx="121476">
                  <c:v>2.75458</c:v>
                </c:pt>
                <c:pt idx="121477">
                  <c:v>2.7546</c:v>
                </c:pt>
                <c:pt idx="121478">
                  <c:v>2.75463</c:v>
                </c:pt>
                <c:pt idx="121479">
                  <c:v>2.75465</c:v>
                </c:pt>
                <c:pt idx="121480">
                  <c:v>2.75467</c:v>
                </c:pt>
                <c:pt idx="121481">
                  <c:v>2.75469</c:v>
                </c:pt>
                <c:pt idx="121482">
                  <c:v>2.75472</c:v>
                </c:pt>
                <c:pt idx="121483">
                  <c:v>2.75474</c:v>
                </c:pt>
                <c:pt idx="121484">
                  <c:v>2.75476</c:v>
                </c:pt>
                <c:pt idx="121485">
                  <c:v>2.75479</c:v>
                </c:pt>
                <c:pt idx="121486">
                  <c:v>2.75481</c:v>
                </c:pt>
                <c:pt idx="121487">
                  <c:v>2.75483</c:v>
                </c:pt>
                <c:pt idx="121488">
                  <c:v>2.75485</c:v>
                </c:pt>
                <c:pt idx="121489">
                  <c:v>2.75488</c:v>
                </c:pt>
                <c:pt idx="121490">
                  <c:v>2.7549</c:v>
                </c:pt>
                <c:pt idx="121491">
                  <c:v>2.75492</c:v>
                </c:pt>
                <c:pt idx="121492">
                  <c:v>2.75494</c:v>
                </c:pt>
                <c:pt idx="121493">
                  <c:v>2.75497</c:v>
                </c:pt>
                <c:pt idx="121494">
                  <c:v>2.75499</c:v>
                </c:pt>
                <c:pt idx="121495">
                  <c:v>2.75501</c:v>
                </c:pt>
                <c:pt idx="121496">
                  <c:v>2.75503</c:v>
                </c:pt>
                <c:pt idx="121497">
                  <c:v>2.75506</c:v>
                </c:pt>
                <c:pt idx="121498">
                  <c:v>2.75508</c:v>
                </c:pt>
                <c:pt idx="121499">
                  <c:v>2.7551</c:v>
                </c:pt>
                <c:pt idx="121500">
                  <c:v>2.75513</c:v>
                </c:pt>
                <c:pt idx="121501">
                  <c:v>2.75515</c:v>
                </c:pt>
                <c:pt idx="121502">
                  <c:v>2.75517</c:v>
                </c:pt>
                <c:pt idx="121503">
                  <c:v>2.75519</c:v>
                </c:pt>
                <c:pt idx="121504">
                  <c:v>2.75522</c:v>
                </c:pt>
                <c:pt idx="121505">
                  <c:v>2.75524</c:v>
                </c:pt>
                <c:pt idx="121506">
                  <c:v>2.75526</c:v>
                </c:pt>
                <c:pt idx="121507">
                  <c:v>2.75528</c:v>
                </c:pt>
                <c:pt idx="121508">
                  <c:v>2.75531</c:v>
                </c:pt>
                <c:pt idx="121509">
                  <c:v>2.75533</c:v>
                </c:pt>
                <c:pt idx="121510">
                  <c:v>2.75535</c:v>
                </c:pt>
                <c:pt idx="121511">
                  <c:v>2.75537</c:v>
                </c:pt>
                <c:pt idx="121512">
                  <c:v>2.7554</c:v>
                </c:pt>
                <c:pt idx="121513">
                  <c:v>2.75542</c:v>
                </c:pt>
                <c:pt idx="121514">
                  <c:v>2.75544</c:v>
                </c:pt>
                <c:pt idx="121515">
                  <c:v>2.75547</c:v>
                </c:pt>
                <c:pt idx="121516">
                  <c:v>2.75549</c:v>
                </c:pt>
                <c:pt idx="121517">
                  <c:v>2.75551</c:v>
                </c:pt>
                <c:pt idx="121518">
                  <c:v>2.75553</c:v>
                </c:pt>
                <c:pt idx="121519">
                  <c:v>2.75556</c:v>
                </c:pt>
                <c:pt idx="121520">
                  <c:v>2.75558</c:v>
                </c:pt>
                <c:pt idx="121521">
                  <c:v>2.7556</c:v>
                </c:pt>
                <c:pt idx="121522">
                  <c:v>2.75562</c:v>
                </c:pt>
                <c:pt idx="121523">
                  <c:v>2.75565</c:v>
                </c:pt>
                <c:pt idx="121524">
                  <c:v>2.75567</c:v>
                </c:pt>
                <c:pt idx="121525">
                  <c:v>2.75569</c:v>
                </c:pt>
                <c:pt idx="121526">
                  <c:v>2.75571</c:v>
                </c:pt>
                <c:pt idx="121527">
                  <c:v>2.75574</c:v>
                </c:pt>
                <c:pt idx="121528">
                  <c:v>2.75576</c:v>
                </c:pt>
                <c:pt idx="121529">
                  <c:v>2.75578</c:v>
                </c:pt>
                <c:pt idx="121530">
                  <c:v>2.75581</c:v>
                </c:pt>
                <c:pt idx="121531">
                  <c:v>2.75583</c:v>
                </c:pt>
                <c:pt idx="121532">
                  <c:v>2.75585</c:v>
                </c:pt>
                <c:pt idx="121533">
                  <c:v>2.75587</c:v>
                </c:pt>
                <c:pt idx="121534">
                  <c:v>2.7559</c:v>
                </c:pt>
                <c:pt idx="121535">
                  <c:v>2.75592</c:v>
                </c:pt>
                <c:pt idx="121536">
                  <c:v>2.75594</c:v>
                </c:pt>
                <c:pt idx="121537">
                  <c:v>2.75596</c:v>
                </c:pt>
                <c:pt idx="121538">
                  <c:v>2.75599</c:v>
                </c:pt>
                <c:pt idx="121539">
                  <c:v>2.75601</c:v>
                </c:pt>
                <c:pt idx="121540">
                  <c:v>2.75603</c:v>
                </c:pt>
                <c:pt idx="121541">
                  <c:v>2.75605</c:v>
                </c:pt>
                <c:pt idx="121542">
                  <c:v>2.75608</c:v>
                </c:pt>
                <c:pt idx="121543">
                  <c:v>2.7561</c:v>
                </c:pt>
                <c:pt idx="121544">
                  <c:v>2.75612</c:v>
                </c:pt>
                <c:pt idx="121545">
                  <c:v>2.75615</c:v>
                </c:pt>
                <c:pt idx="121546">
                  <c:v>2.75617</c:v>
                </c:pt>
                <c:pt idx="121547">
                  <c:v>2.75619</c:v>
                </c:pt>
                <c:pt idx="121548">
                  <c:v>2.75621</c:v>
                </c:pt>
                <c:pt idx="121549">
                  <c:v>2.75624</c:v>
                </c:pt>
                <c:pt idx="121550">
                  <c:v>2.75626</c:v>
                </c:pt>
                <c:pt idx="121551">
                  <c:v>2.75628</c:v>
                </c:pt>
                <c:pt idx="121552">
                  <c:v>2.7563</c:v>
                </c:pt>
                <c:pt idx="121553">
                  <c:v>2.75633</c:v>
                </c:pt>
                <c:pt idx="121554">
                  <c:v>2.75635</c:v>
                </c:pt>
                <c:pt idx="121555">
                  <c:v>2.75637</c:v>
                </c:pt>
                <c:pt idx="121556">
                  <c:v>2.75639</c:v>
                </c:pt>
                <c:pt idx="121557">
                  <c:v>2.75642</c:v>
                </c:pt>
                <c:pt idx="121558">
                  <c:v>2.75644</c:v>
                </c:pt>
                <c:pt idx="121559">
                  <c:v>2.75646</c:v>
                </c:pt>
                <c:pt idx="121560">
                  <c:v>2.75649</c:v>
                </c:pt>
                <c:pt idx="121561">
                  <c:v>2.75651</c:v>
                </c:pt>
                <c:pt idx="121562">
                  <c:v>2.75653</c:v>
                </c:pt>
                <c:pt idx="121563">
                  <c:v>2.75655</c:v>
                </c:pt>
                <c:pt idx="121564">
                  <c:v>2.75658</c:v>
                </c:pt>
                <c:pt idx="121565">
                  <c:v>2.7566</c:v>
                </c:pt>
                <c:pt idx="121566">
                  <c:v>2.75662</c:v>
                </c:pt>
                <c:pt idx="121567">
                  <c:v>2.75664</c:v>
                </c:pt>
                <c:pt idx="121568">
                  <c:v>2.75667</c:v>
                </c:pt>
                <c:pt idx="121569">
                  <c:v>2.75669</c:v>
                </c:pt>
                <c:pt idx="121570">
                  <c:v>2.75671</c:v>
                </c:pt>
                <c:pt idx="121571">
                  <c:v>2.75673</c:v>
                </c:pt>
                <c:pt idx="121572">
                  <c:v>2.75676</c:v>
                </c:pt>
                <c:pt idx="121573">
                  <c:v>2.75678</c:v>
                </c:pt>
                <c:pt idx="121574">
                  <c:v>2.7568</c:v>
                </c:pt>
                <c:pt idx="121575">
                  <c:v>2.75683</c:v>
                </c:pt>
                <c:pt idx="121576">
                  <c:v>2.75685</c:v>
                </c:pt>
                <c:pt idx="121577">
                  <c:v>2.75687</c:v>
                </c:pt>
                <c:pt idx="121578">
                  <c:v>2.75689</c:v>
                </c:pt>
                <c:pt idx="121579">
                  <c:v>2.75692</c:v>
                </c:pt>
                <c:pt idx="121580">
                  <c:v>2.75694</c:v>
                </c:pt>
                <c:pt idx="121581">
                  <c:v>2.75696</c:v>
                </c:pt>
                <c:pt idx="121582">
                  <c:v>2.75698</c:v>
                </c:pt>
                <c:pt idx="121583">
                  <c:v>2.75701</c:v>
                </c:pt>
                <c:pt idx="121584">
                  <c:v>2.75703</c:v>
                </c:pt>
                <c:pt idx="121585">
                  <c:v>2.75705</c:v>
                </c:pt>
                <c:pt idx="121586">
                  <c:v>2.75707</c:v>
                </c:pt>
                <c:pt idx="121587">
                  <c:v>2.7571</c:v>
                </c:pt>
                <c:pt idx="121588">
                  <c:v>2.75712</c:v>
                </c:pt>
                <c:pt idx="121589">
                  <c:v>2.75714</c:v>
                </c:pt>
                <c:pt idx="121590">
                  <c:v>2.75717</c:v>
                </c:pt>
                <c:pt idx="121591">
                  <c:v>2.75719</c:v>
                </c:pt>
                <c:pt idx="121592">
                  <c:v>2.75721</c:v>
                </c:pt>
                <c:pt idx="121593">
                  <c:v>2.75723</c:v>
                </c:pt>
                <c:pt idx="121594">
                  <c:v>2.75726</c:v>
                </c:pt>
                <c:pt idx="121595">
                  <c:v>2.75728</c:v>
                </c:pt>
                <c:pt idx="121596">
                  <c:v>2.7573</c:v>
                </c:pt>
                <c:pt idx="121597">
                  <c:v>2.75732</c:v>
                </c:pt>
                <c:pt idx="121598">
                  <c:v>2.75735</c:v>
                </c:pt>
                <c:pt idx="121599">
                  <c:v>2.75737</c:v>
                </c:pt>
                <c:pt idx="121600">
                  <c:v>2.75739</c:v>
                </c:pt>
                <c:pt idx="121601">
                  <c:v>2.75741</c:v>
                </c:pt>
                <c:pt idx="121602">
                  <c:v>2.75744</c:v>
                </c:pt>
                <c:pt idx="121603">
                  <c:v>2.75746</c:v>
                </c:pt>
                <c:pt idx="121604">
                  <c:v>2.75748</c:v>
                </c:pt>
                <c:pt idx="121605">
                  <c:v>2.75751</c:v>
                </c:pt>
                <c:pt idx="121606">
                  <c:v>2.75753</c:v>
                </c:pt>
                <c:pt idx="121607">
                  <c:v>2.75755</c:v>
                </c:pt>
                <c:pt idx="121608">
                  <c:v>2.75757</c:v>
                </c:pt>
                <c:pt idx="121609">
                  <c:v>2.7576</c:v>
                </c:pt>
                <c:pt idx="121610">
                  <c:v>2.75762</c:v>
                </c:pt>
                <c:pt idx="121611">
                  <c:v>2.75764</c:v>
                </c:pt>
                <c:pt idx="121612">
                  <c:v>2.75766</c:v>
                </c:pt>
                <c:pt idx="121613">
                  <c:v>2.75769</c:v>
                </c:pt>
                <c:pt idx="121614">
                  <c:v>2.75771</c:v>
                </c:pt>
                <c:pt idx="121615">
                  <c:v>2.75773</c:v>
                </c:pt>
                <c:pt idx="121616">
                  <c:v>2.75775</c:v>
                </c:pt>
                <c:pt idx="121617">
                  <c:v>2.75778</c:v>
                </c:pt>
                <c:pt idx="121618">
                  <c:v>2.7578</c:v>
                </c:pt>
                <c:pt idx="121619">
                  <c:v>2.75782</c:v>
                </c:pt>
                <c:pt idx="121620">
                  <c:v>2.75785</c:v>
                </c:pt>
                <c:pt idx="121621">
                  <c:v>2.75787</c:v>
                </c:pt>
                <c:pt idx="121622">
                  <c:v>2.75789</c:v>
                </c:pt>
                <c:pt idx="121623">
                  <c:v>2.75791</c:v>
                </c:pt>
                <c:pt idx="121624">
                  <c:v>2.75794</c:v>
                </c:pt>
                <c:pt idx="121625">
                  <c:v>2.75796</c:v>
                </c:pt>
                <c:pt idx="121626">
                  <c:v>2.75798</c:v>
                </c:pt>
                <c:pt idx="121627">
                  <c:v>2.758</c:v>
                </c:pt>
                <c:pt idx="121628">
                  <c:v>2.75803</c:v>
                </c:pt>
                <c:pt idx="121629">
                  <c:v>2.75805</c:v>
                </c:pt>
                <c:pt idx="121630">
                  <c:v>2.75807</c:v>
                </c:pt>
                <c:pt idx="121631">
                  <c:v>2.75809</c:v>
                </c:pt>
                <c:pt idx="121632">
                  <c:v>2.75812</c:v>
                </c:pt>
                <c:pt idx="121633">
                  <c:v>2.75814</c:v>
                </c:pt>
                <c:pt idx="121634">
                  <c:v>2.75816</c:v>
                </c:pt>
                <c:pt idx="121635">
                  <c:v>2.75819</c:v>
                </c:pt>
                <c:pt idx="121636">
                  <c:v>2.75821</c:v>
                </c:pt>
                <c:pt idx="121637">
                  <c:v>2.75823</c:v>
                </c:pt>
                <c:pt idx="121638">
                  <c:v>2.75825</c:v>
                </c:pt>
                <c:pt idx="121639">
                  <c:v>2.75828</c:v>
                </c:pt>
                <c:pt idx="121640">
                  <c:v>2.7583</c:v>
                </c:pt>
                <c:pt idx="121641">
                  <c:v>2.75832</c:v>
                </c:pt>
                <c:pt idx="121642">
                  <c:v>2.75834</c:v>
                </c:pt>
                <c:pt idx="121643">
                  <c:v>2.75837</c:v>
                </c:pt>
                <c:pt idx="121644">
                  <c:v>2.75839</c:v>
                </c:pt>
                <c:pt idx="121645">
                  <c:v>2.75841</c:v>
                </c:pt>
                <c:pt idx="121646">
                  <c:v>2.75843</c:v>
                </c:pt>
                <c:pt idx="121647">
                  <c:v>2.75846</c:v>
                </c:pt>
                <c:pt idx="121648">
                  <c:v>2.75848</c:v>
                </c:pt>
                <c:pt idx="121649">
                  <c:v>2.7585</c:v>
                </c:pt>
                <c:pt idx="121650">
                  <c:v>2.75853</c:v>
                </c:pt>
                <c:pt idx="121651">
                  <c:v>2.75855</c:v>
                </c:pt>
                <c:pt idx="121652">
                  <c:v>2.75857</c:v>
                </c:pt>
                <c:pt idx="121653">
                  <c:v>2.75859</c:v>
                </c:pt>
                <c:pt idx="121654">
                  <c:v>2.75862</c:v>
                </c:pt>
                <c:pt idx="121655">
                  <c:v>2.75864</c:v>
                </c:pt>
                <c:pt idx="121656">
                  <c:v>2.75866</c:v>
                </c:pt>
                <c:pt idx="121657">
                  <c:v>2.75868</c:v>
                </c:pt>
                <c:pt idx="121658">
                  <c:v>2.75871</c:v>
                </c:pt>
                <c:pt idx="121659">
                  <c:v>2.75873</c:v>
                </c:pt>
                <c:pt idx="121660">
                  <c:v>2.75875</c:v>
                </c:pt>
                <c:pt idx="121661">
                  <c:v>2.75878</c:v>
                </c:pt>
                <c:pt idx="121662">
                  <c:v>2.7588</c:v>
                </c:pt>
                <c:pt idx="121663">
                  <c:v>2.75882</c:v>
                </c:pt>
                <c:pt idx="121664">
                  <c:v>2.75884</c:v>
                </c:pt>
                <c:pt idx="121665">
                  <c:v>2.75887</c:v>
                </c:pt>
                <c:pt idx="121666">
                  <c:v>2.75889</c:v>
                </c:pt>
                <c:pt idx="121667">
                  <c:v>2.75891</c:v>
                </c:pt>
                <c:pt idx="121668">
                  <c:v>2.75893</c:v>
                </c:pt>
                <c:pt idx="121669">
                  <c:v>2.75896</c:v>
                </c:pt>
                <c:pt idx="121670">
                  <c:v>2.75898</c:v>
                </c:pt>
                <c:pt idx="121671">
                  <c:v>2.759</c:v>
                </c:pt>
                <c:pt idx="121672">
                  <c:v>2.75902</c:v>
                </c:pt>
                <c:pt idx="121673">
                  <c:v>2.75905</c:v>
                </c:pt>
                <c:pt idx="121674">
                  <c:v>2.75907</c:v>
                </c:pt>
                <c:pt idx="121675">
                  <c:v>2.75909</c:v>
                </c:pt>
                <c:pt idx="121676">
                  <c:v>2.75912</c:v>
                </c:pt>
                <c:pt idx="121677">
                  <c:v>2.75914</c:v>
                </c:pt>
                <c:pt idx="121678">
                  <c:v>2.75916</c:v>
                </c:pt>
                <c:pt idx="121679">
                  <c:v>2.75918</c:v>
                </c:pt>
                <c:pt idx="121680">
                  <c:v>2.75921</c:v>
                </c:pt>
                <c:pt idx="121681">
                  <c:v>2.75923</c:v>
                </c:pt>
                <c:pt idx="121682">
                  <c:v>2.75925</c:v>
                </c:pt>
                <c:pt idx="121683">
                  <c:v>2.75927</c:v>
                </c:pt>
                <c:pt idx="121684">
                  <c:v>2.7593</c:v>
                </c:pt>
                <c:pt idx="121685">
                  <c:v>2.75932</c:v>
                </c:pt>
                <c:pt idx="121686">
                  <c:v>2.75934</c:v>
                </c:pt>
                <c:pt idx="121687">
                  <c:v>2.75936</c:v>
                </c:pt>
                <c:pt idx="121688">
                  <c:v>2.75939</c:v>
                </c:pt>
                <c:pt idx="121689">
                  <c:v>2.75941</c:v>
                </c:pt>
                <c:pt idx="121690">
                  <c:v>2.75943</c:v>
                </c:pt>
                <c:pt idx="121691">
                  <c:v>2.75946</c:v>
                </c:pt>
                <c:pt idx="121692">
                  <c:v>2.75948</c:v>
                </c:pt>
                <c:pt idx="121693">
                  <c:v>2.7595</c:v>
                </c:pt>
                <c:pt idx="121694">
                  <c:v>2.75952</c:v>
                </c:pt>
                <c:pt idx="121695">
                  <c:v>2.75955</c:v>
                </c:pt>
                <c:pt idx="121696">
                  <c:v>2.75957</c:v>
                </c:pt>
                <c:pt idx="121697">
                  <c:v>2.75959</c:v>
                </c:pt>
                <c:pt idx="121698">
                  <c:v>2.75962</c:v>
                </c:pt>
                <c:pt idx="121699">
                  <c:v>2.75964</c:v>
                </c:pt>
                <c:pt idx="121700">
                  <c:v>2.75966</c:v>
                </c:pt>
                <c:pt idx="121701">
                  <c:v>2.75968</c:v>
                </c:pt>
                <c:pt idx="121702">
                  <c:v>2.7597</c:v>
                </c:pt>
                <c:pt idx="121703">
                  <c:v>2.75973</c:v>
                </c:pt>
                <c:pt idx="121704">
                  <c:v>2.75975</c:v>
                </c:pt>
                <c:pt idx="121705">
                  <c:v>2.75977</c:v>
                </c:pt>
                <c:pt idx="121706">
                  <c:v>2.7598</c:v>
                </c:pt>
                <c:pt idx="121707">
                  <c:v>2.75982</c:v>
                </c:pt>
                <c:pt idx="121708">
                  <c:v>2.75984</c:v>
                </c:pt>
                <c:pt idx="121709">
                  <c:v>2.75986</c:v>
                </c:pt>
                <c:pt idx="121710">
                  <c:v>2.75989</c:v>
                </c:pt>
                <c:pt idx="121711">
                  <c:v>2.75991</c:v>
                </c:pt>
                <c:pt idx="121712">
                  <c:v>2.75993</c:v>
                </c:pt>
                <c:pt idx="121713">
                  <c:v>2.75996</c:v>
                </c:pt>
                <c:pt idx="121714">
                  <c:v>2.75998</c:v>
                </c:pt>
                <c:pt idx="121715">
                  <c:v>2.76</c:v>
                </c:pt>
                <c:pt idx="121716">
                  <c:v>2.76002</c:v>
                </c:pt>
                <c:pt idx="121717">
                  <c:v>2.76004</c:v>
                </c:pt>
                <c:pt idx="121718">
                  <c:v>2.76007</c:v>
                </c:pt>
                <c:pt idx="121719">
                  <c:v>2.76009</c:v>
                </c:pt>
                <c:pt idx="121720">
                  <c:v>2.76011</c:v>
                </c:pt>
                <c:pt idx="121721">
                  <c:v>2.76014</c:v>
                </c:pt>
                <c:pt idx="121722">
                  <c:v>2.76016</c:v>
                </c:pt>
                <c:pt idx="121723">
                  <c:v>2.76018</c:v>
                </c:pt>
                <c:pt idx="121724">
                  <c:v>2.7602</c:v>
                </c:pt>
                <c:pt idx="121725">
                  <c:v>2.76023</c:v>
                </c:pt>
                <c:pt idx="121726">
                  <c:v>2.76025</c:v>
                </c:pt>
                <c:pt idx="121727">
                  <c:v>2.76027</c:v>
                </c:pt>
                <c:pt idx="121728">
                  <c:v>2.7603</c:v>
                </c:pt>
                <c:pt idx="121729">
                  <c:v>2.76032</c:v>
                </c:pt>
                <c:pt idx="121730">
                  <c:v>2.76034</c:v>
                </c:pt>
                <c:pt idx="121731">
                  <c:v>2.76036</c:v>
                </c:pt>
                <c:pt idx="121732">
                  <c:v>2.76038</c:v>
                </c:pt>
                <c:pt idx="121733">
                  <c:v>2.76041</c:v>
                </c:pt>
                <c:pt idx="121734">
                  <c:v>2.76043</c:v>
                </c:pt>
                <c:pt idx="121735">
                  <c:v>2.76045</c:v>
                </c:pt>
                <c:pt idx="121736">
                  <c:v>2.76048</c:v>
                </c:pt>
                <c:pt idx="121737">
                  <c:v>2.7605</c:v>
                </c:pt>
                <c:pt idx="121738">
                  <c:v>2.76052</c:v>
                </c:pt>
                <c:pt idx="121739">
                  <c:v>2.76054</c:v>
                </c:pt>
                <c:pt idx="121740">
                  <c:v>2.76057</c:v>
                </c:pt>
                <c:pt idx="121741">
                  <c:v>2.76059</c:v>
                </c:pt>
                <c:pt idx="121742">
                  <c:v>2.76061</c:v>
                </c:pt>
                <c:pt idx="121743">
                  <c:v>2.76064</c:v>
                </c:pt>
                <c:pt idx="121744">
                  <c:v>2.76066</c:v>
                </c:pt>
                <c:pt idx="121745">
                  <c:v>2.76068</c:v>
                </c:pt>
                <c:pt idx="121746">
                  <c:v>2.7607</c:v>
                </c:pt>
                <c:pt idx="121747">
                  <c:v>2.76073</c:v>
                </c:pt>
                <c:pt idx="121748">
                  <c:v>2.76075</c:v>
                </c:pt>
                <c:pt idx="121749">
                  <c:v>2.76077</c:v>
                </c:pt>
                <c:pt idx="121750">
                  <c:v>2.76079</c:v>
                </c:pt>
                <c:pt idx="121751">
                  <c:v>2.76082</c:v>
                </c:pt>
                <c:pt idx="121752">
                  <c:v>2.76084</c:v>
                </c:pt>
                <c:pt idx="121753">
                  <c:v>2.76086</c:v>
                </c:pt>
                <c:pt idx="121754">
                  <c:v>2.76088</c:v>
                </c:pt>
                <c:pt idx="121755">
                  <c:v>2.76091</c:v>
                </c:pt>
                <c:pt idx="121756">
                  <c:v>2.76093</c:v>
                </c:pt>
                <c:pt idx="121757">
                  <c:v>2.76095</c:v>
                </c:pt>
                <c:pt idx="121758">
                  <c:v>2.76098</c:v>
                </c:pt>
                <c:pt idx="121759">
                  <c:v>2.761</c:v>
                </c:pt>
                <c:pt idx="121760">
                  <c:v>2.76102</c:v>
                </c:pt>
                <c:pt idx="121761">
                  <c:v>2.76104</c:v>
                </c:pt>
                <c:pt idx="121762">
                  <c:v>2.76107</c:v>
                </c:pt>
                <c:pt idx="121763">
                  <c:v>2.76109</c:v>
                </c:pt>
                <c:pt idx="121764">
                  <c:v>2.76111</c:v>
                </c:pt>
                <c:pt idx="121765">
                  <c:v>2.76113</c:v>
                </c:pt>
                <c:pt idx="121766">
                  <c:v>2.76116</c:v>
                </c:pt>
                <c:pt idx="121767">
                  <c:v>2.76118</c:v>
                </c:pt>
                <c:pt idx="121768">
                  <c:v>2.7612</c:v>
                </c:pt>
                <c:pt idx="121769">
                  <c:v>2.76122</c:v>
                </c:pt>
                <c:pt idx="121770">
                  <c:v>2.76125</c:v>
                </c:pt>
                <c:pt idx="121771">
                  <c:v>2.76127</c:v>
                </c:pt>
                <c:pt idx="121772">
                  <c:v>2.76129</c:v>
                </c:pt>
                <c:pt idx="121773">
                  <c:v>2.76132</c:v>
                </c:pt>
                <c:pt idx="121774">
                  <c:v>2.76134</c:v>
                </c:pt>
                <c:pt idx="121775">
                  <c:v>2.76136</c:v>
                </c:pt>
                <c:pt idx="121776">
                  <c:v>2.76138</c:v>
                </c:pt>
                <c:pt idx="121777">
                  <c:v>2.76141</c:v>
                </c:pt>
                <c:pt idx="121778">
                  <c:v>2.76143</c:v>
                </c:pt>
                <c:pt idx="121779">
                  <c:v>2.76145</c:v>
                </c:pt>
                <c:pt idx="121780">
                  <c:v>2.76147</c:v>
                </c:pt>
                <c:pt idx="121781">
                  <c:v>2.7615</c:v>
                </c:pt>
                <c:pt idx="121782">
                  <c:v>2.76152</c:v>
                </c:pt>
                <c:pt idx="121783">
                  <c:v>2.76154</c:v>
                </c:pt>
                <c:pt idx="121784">
                  <c:v>2.76157</c:v>
                </c:pt>
                <c:pt idx="121785">
                  <c:v>2.76159</c:v>
                </c:pt>
                <c:pt idx="121786">
                  <c:v>2.76161</c:v>
                </c:pt>
                <c:pt idx="121787">
                  <c:v>2.76163</c:v>
                </c:pt>
                <c:pt idx="121788">
                  <c:v>2.76166</c:v>
                </c:pt>
                <c:pt idx="121789">
                  <c:v>2.76168</c:v>
                </c:pt>
                <c:pt idx="121790">
                  <c:v>2.7617</c:v>
                </c:pt>
                <c:pt idx="121791">
                  <c:v>2.76172</c:v>
                </c:pt>
                <c:pt idx="121792">
                  <c:v>2.76175</c:v>
                </c:pt>
                <c:pt idx="121793">
                  <c:v>2.76177</c:v>
                </c:pt>
                <c:pt idx="121794">
                  <c:v>2.76179</c:v>
                </c:pt>
                <c:pt idx="121795">
                  <c:v>2.76181</c:v>
                </c:pt>
                <c:pt idx="121796">
                  <c:v>2.76184</c:v>
                </c:pt>
                <c:pt idx="121797">
                  <c:v>2.76186</c:v>
                </c:pt>
                <c:pt idx="121798">
                  <c:v>2.76188</c:v>
                </c:pt>
                <c:pt idx="121799">
                  <c:v>2.76191</c:v>
                </c:pt>
                <c:pt idx="121800">
                  <c:v>2.76193</c:v>
                </c:pt>
                <c:pt idx="121801">
                  <c:v>2.76195</c:v>
                </c:pt>
                <c:pt idx="121802">
                  <c:v>2.76197</c:v>
                </c:pt>
                <c:pt idx="121803">
                  <c:v>2.762</c:v>
                </c:pt>
                <c:pt idx="121804">
                  <c:v>2.76202</c:v>
                </c:pt>
                <c:pt idx="121805">
                  <c:v>2.76204</c:v>
                </c:pt>
                <c:pt idx="121806">
                  <c:v>2.76206</c:v>
                </c:pt>
                <c:pt idx="121807">
                  <c:v>2.76209</c:v>
                </c:pt>
                <c:pt idx="121808">
                  <c:v>2.76211</c:v>
                </c:pt>
                <c:pt idx="121809">
                  <c:v>2.76213</c:v>
                </c:pt>
                <c:pt idx="121810">
                  <c:v>2.76215</c:v>
                </c:pt>
                <c:pt idx="121811">
                  <c:v>2.76218</c:v>
                </c:pt>
                <c:pt idx="121812">
                  <c:v>2.7622</c:v>
                </c:pt>
                <c:pt idx="121813">
                  <c:v>2.76222</c:v>
                </c:pt>
                <c:pt idx="121814">
                  <c:v>2.76225</c:v>
                </c:pt>
                <c:pt idx="121815">
                  <c:v>2.76227</c:v>
                </c:pt>
                <c:pt idx="121816">
                  <c:v>2.76229</c:v>
                </c:pt>
                <c:pt idx="121817">
                  <c:v>2.76231</c:v>
                </c:pt>
                <c:pt idx="121818">
                  <c:v>2.76234</c:v>
                </c:pt>
                <c:pt idx="121819">
                  <c:v>2.76236</c:v>
                </c:pt>
                <c:pt idx="121820">
                  <c:v>2.76238</c:v>
                </c:pt>
                <c:pt idx="121821">
                  <c:v>2.7624</c:v>
                </c:pt>
                <c:pt idx="121822">
                  <c:v>2.76243</c:v>
                </c:pt>
                <c:pt idx="121823">
                  <c:v>2.76245</c:v>
                </c:pt>
                <c:pt idx="121824">
                  <c:v>2.76247</c:v>
                </c:pt>
                <c:pt idx="121825">
                  <c:v>2.76249</c:v>
                </c:pt>
                <c:pt idx="121826">
                  <c:v>2.76252</c:v>
                </c:pt>
                <c:pt idx="121827">
                  <c:v>2.76254</c:v>
                </c:pt>
                <c:pt idx="121828">
                  <c:v>2.76256</c:v>
                </c:pt>
                <c:pt idx="121829">
                  <c:v>2.76259</c:v>
                </c:pt>
                <c:pt idx="121830">
                  <c:v>2.76261</c:v>
                </c:pt>
                <c:pt idx="121831">
                  <c:v>2.76263</c:v>
                </c:pt>
                <c:pt idx="121832">
                  <c:v>2.76265</c:v>
                </c:pt>
                <c:pt idx="121833">
                  <c:v>2.76268</c:v>
                </c:pt>
                <c:pt idx="121834">
                  <c:v>2.7627</c:v>
                </c:pt>
                <c:pt idx="121835">
                  <c:v>2.76272</c:v>
                </c:pt>
                <c:pt idx="121836">
                  <c:v>2.76274</c:v>
                </c:pt>
                <c:pt idx="121837">
                  <c:v>2.76277</c:v>
                </c:pt>
                <c:pt idx="121838">
                  <c:v>2.76279</c:v>
                </c:pt>
                <c:pt idx="121839">
                  <c:v>2.76281</c:v>
                </c:pt>
                <c:pt idx="121840">
                  <c:v>2.76283</c:v>
                </c:pt>
                <c:pt idx="121841">
                  <c:v>2.76286</c:v>
                </c:pt>
                <c:pt idx="121842">
                  <c:v>2.76288</c:v>
                </c:pt>
                <c:pt idx="121843">
                  <c:v>2.7629</c:v>
                </c:pt>
                <c:pt idx="121844">
                  <c:v>2.76293</c:v>
                </c:pt>
                <c:pt idx="121845">
                  <c:v>2.76295</c:v>
                </c:pt>
                <c:pt idx="121846">
                  <c:v>2.76297</c:v>
                </c:pt>
                <c:pt idx="121847">
                  <c:v>2.76299</c:v>
                </c:pt>
                <c:pt idx="121848">
                  <c:v>2.76302</c:v>
                </c:pt>
                <c:pt idx="121849">
                  <c:v>2.76304</c:v>
                </c:pt>
                <c:pt idx="121850">
                  <c:v>2.76306</c:v>
                </c:pt>
                <c:pt idx="121851">
                  <c:v>2.76308</c:v>
                </c:pt>
                <c:pt idx="121852">
                  <c:v>2.76311</c:v>
                </c:pt>
                <c:pt idx="121853">
                  <c:v>2.76313</c:v>
                </c:pt>
                <c:pt idx="121854">
                  <c:v>2.76315</c:v>
                </c:pt>
                <c:pt idx="121855">
                  <c:v>2.76317</c:v>
                </c:pt>
                <c:pt idx="121856">
                  <c:v>2.7632</c:v>
                </c:pt>
                <c:pt idx="121857">
                  <c:v>2.76322</c:v>
                </c:pt>
                <c:pt idx="121858">
                  <c:v>2.76324</c:v>
                </c:pt>
                <c:pt idx="121859">
                  <c:v>2.76327</c:v>
                </c:pt>
                <c:pt idx="121860">
                  <c:v>2.76329</c:v>
                </c:pt>
                <c:pt idx="121861">
                  <c:v>2.76331</c:v>
                </c:pt>
                <c:pt idx="121862">
                  <c:v>2.76333</c:v>
                </c:pt>
                <c:pt idx="121863">
                  <c:v>2.76336</c:v>
                </c:pt>
                <c:pt idx="121864">
                  <c:v>2.76338</c:v>
                </c:pt>
                <c:pt idx="121865">
                  <c:v>2.7634</c:v>
                </c:pt>
                <c:pt idx="121866">
                  <c:v>2.76342</c:v>
                </c:pt>
                <c:pt idx="121867">
                  <c:v>2.76345</c:v>
                </c:pt>
                <c:pt idx="121868">
                  <c:v>2.76347</c:v>
                </c:pt>
                <c:pt idx="121869">
                  <c:v>2.76349</c:v>
                </c:pt>
                <c:pt idx="121870">
                  <c:v>2.76351</c:v>
                </c:pt>
                <c:pt idx="121871">
                  <c:v>2.76354</c:v>
                </c:pt>
                <c:pt idx="121872">
                  <c:v>2.76356</c:v>
                </c:pt>
                <c:pt idx="121873">
                  <c:v>2.76358</c:v>
                </c:pt>
                <c:pt idx="121874">
                  <c:v>2.76361</c:v>
                </c:pt>
                <c:pt idx="121875">
                  <c:v>2.76363</c:v>
                </c:pt>
                <c:pt idx="121876">
                  <c:v>2.76365</c:v>
                </c:pt>
                <c:pt idx="121877">
                  <c:v>2.76367</c:v>
                </c:pt>
                <c:pt idx="121878">
                  <c:v>2.7637</c:v>
                </c:pt>
                <c:pt idx="121879">
                  <c:v>2.76372</c:v>
                </c:pt>
                <c:pt idx="121880">
                  <c:v>2.76374</c:v>
                </c:pt>
                <c:pt idx="121881">
                  <c:v>2.76376</c:v>
                </c:pt>
                <c:pt idx="121882">
                  <c:v>2.76379</c:v>
                </c:pt>
                <c:pt idx="121883">
                  <c:v>2.76381</c:v>
                </c:pt>
                <c:pt idx="121884">
                  <c:v>2.76383</c:v>
                </c:pt>
                <c:pt idx="121885">
                  <c:v>2.76385</c:v>
                </c:pt>
                <c:pt idx="121886">
                  <c:v>2.76388</c:v>
                </c:pt>
                <c:pt idx="121887">
                  <c:v>2.7639</c:v>
                </c:pt>
                <c:pt idx="121888">
                  <c:v>2.76392</c:v>
                </c:pt>
                <c:pt idx="121889">
                  <c:v>2.76395</c:v>
                </c:pt>
                <c:pt idx="121890">
                  <c:v>2.76397</c:v>
                </c:pt>
                <c:pt idx="121891">
                  <c:v>2.76399</c:v>
                </c:pt>
                <c:pt idx="121892">
                  <c:v>2.76401</c:v>
                </c:pt>
                <c:pt idx="121893">
                  <c:v>2.76404</c:v>
                </c:pt>
                <c:pt idx="121894">
                  <c:v>2.76406</c:v>
                </c:pt>
                <c:pt idx="121895">
                  <c:v>2.76408</c:v>
                </c:pt>
                <c:pt idx="121896">
                  <c:v>2.7641</c:v>
                </c:pt>
                <c:pt idx="121897">
                  <c:v>2.76413</c:v>
                </c:pt>
                <c:pt idx="121898">
                  <c:v>2.76415</c:v>
                </c:pt>
                <c:pt idx="121899">
                  <c:v>2.76417</c:v>
                </c:pt>
                <c:pt idx="121900">
                  <c:v>2.76419</c:v>
                </c:pt>
                <c:pt idx="121901">
                  <c:v>2.76422</c:v>
                </c:pt>
                <c:pt idx="121902">
                  <c:v>2.76424</c:v>
                </c:pt>
                <c:pt idx="121903">
                  <c:v>2.76426</c:v>
                </c:pt>
                <c:pt idx="121904">
                  <c:v>2.76429</c:v>
                </c:pt>
                <c:pt idx="121905">
                  <c:v>2.76431</c:v>
                </c:pt>
                <c:pt idx="121906">
                  <c:v>2.76433</c:v>
                </c:pt>
                <c:pt idx="121907">
                  <c:v>2.76435</c:v>
                </c:pt>
                <c:pt idx="121908">
                  <c:v>2.76438</c:v>
                </c:pt>
                <c:pt idx="121909">
                  <c:v>2.7644</c:v>
                </c:pt>
                <c:pt idx="121910">
                  <c:v>2.76442</c:v>
                </c:pt>
                <c:pt idx="121911">
                  <c:v>2.76444</c:v>
                </c:pt>
                <c:pt idx="121912">
                  <c:v>2.76447</c:v>
                </c:pt>
                <c:pt idx="121913">
                  <c:v>2.76449</c:v>
                </c:pt>
                <c:pt idx="121914">
                  <c:v>2.76451</c:v>
                </c:pt>
                <c:pt idx="121915">
                  <c:v>2.76453</c:v>
                </c:pt>
                <c:pt idx="121916">
                  <c:v>2.76456</c:v>
                </c:pt>
                <c:pt idx="121917">
                  <c:v>2.76458</c:v>
                </c:pt>
                <c:pt idx="121918">
                  <c:v>2.7646</c:v>
                </c:pt>
                <c:pt idx="121919">
                  <c:v>2.76463</c:v>
                </c:pt>
                <c:pt idx="121920">
                  <c:v>2.76465</c:v>
                </c:pt>
                <c:pt idx="121921">
                  <c:v>2.76467</c:v>
                </c:pt>
                <c:pt idx="121922">
                  <c:v>2.76469</c:v>
                </c:pt>
                <c:pt idx="121923">
                  <c:v>2.76472</c:v>
                </c:pt>
                <c:pt idx="121924">
                  <c:v>2.76474</c:v>
                </c:pt>
                <c:pt idx="121925">
                  <c:v>2.76476</c:v>
                </c:pt>
                <c:pt idx="121926">
                  <c:v>2.76478</c:v>
                </c:pt>
                <c:pt idx="121927">
                  <c:v>2.76481</c:v>
                </c:pt>
                <c:pt idx="121928">
                  <c:v>2.76483</c:v>
                </c:pt>
                <c:pt idx="121929">
                  <c:v>2.76485</c:v>
                </c:pt>
                <c:pt idx="121930">
                  <c:v>2.76487</c:v>
                </c:pt>
                <c:pt idx="121931">
                  <c:v>2.7649</c:v>
                </c:pt>
                <c:pt idx="121932">
                  <c:v>2.76492</c:v>
                </c:pt>
                <c:pt idx="121933">
                  <c:v>2.76494</c:v>
                </c:pt>
                <c:pt idx="121934">
                  <c:v>2.76497</c:v>
                </c:pt>
                <c:pt idx="121935">
                  <c:v>2.76499</c:v>
                </c:pt>
                <c:pt idx="121936">
                  <c:v>2.76501</c:v>
                </c:pt>
                <c:pt idx="121937">
                  <c:v>2.76503</c:v>
                </c:pt>
                <c:pt idx="121938">
                  <c:v>2.76506</c:v>
                </c:pt>
                <c:pt idx="121939">
                  <c:v>2.76508</c:v>
                </c:pt>
                <c:pt idx="121940">
                  <c:v>2.7651</c:v>
                </c:pt>
                <c:pt idx="121941">
                  <c:v>2.76512</c:v>
                </c:pt>
                <c:pt idx="121942">
                  <c:v>2.76515</c:v>
                </c:pt>
                <c:pt idx="121943">
                  <c:v>2.76517</c:v>
                </c:pt>
                <c:pt idx="121944">
                  <c:v>2.76519</c:v>
                </c:pt>
                <c:pt idx="121945">
                  <c:v>2.76521</c:v>
                </c:pt>
                <c:pt idx="121946">
                  <c:v>2.76524</c:v>
                </c:pt>
                <c:pt idx="121947">
                  <c:v>2.76526</c:v>
                </c:pt>
                <c:pt idx="121948">
                  <c:v>2.76528</c:v>
                </c:pt>
                <c:pt idx="121949">
                  <c:v>2.76531</c:v>
                </c:pt>
                <c:pt idx="121950">
                  <c:v>2.76533</c:v>
                </c:pt>
                <c:pt idx="121951">
                  <c:v>2.76535</c:v>
                </c:pt>
                <c:pt idx="121952">
                  <c:v>2.76537</c:v>
                </c:pt>
                <c:pt idx="121953">
                  <c:v>2.7654</c:v>
                </c:pt>
                <c:pt idx="121954">
                  <c:v>2.76542</c:v>
                </c:pt>
                <c:pt idx="121955">
                  <c:v>2.76544</c:v>
                </c:pt>
                <c:pt idx="121956">
                  <c:v>2.76546</c:v>
                </c:pt>
                <c:pt idx="121957">
                  <c:v>2.76549</c:v>
                </c:pt>
                <c:pt idx="121958">
                  <c:v>2.76551</c:v>
                </c:pt>
                <c:pt idx="121959">
                  <c:v>2.76553</c:v>
                </c:pt>
                <c:pt idx="121960">
                  <c:v>2.76556</c:v>
                </c:pt>
                <c:pt idx="121961">
                  <c:v>2.76558</c:v>
                </c:pt>
                <c:pt idx="121962">
                  <c:v>2.7656</c:v>
                </c:pt>
                <c:pt idx="121963">
                  <c:v>2.76562</c:v>
                </c:pt>
                <c:pt idx="121964">
                  <c:v>2.76565</c:v>
                </c:pt>
                <c:pt idx="121965">
                  <c:v>2.76567</c:v>
                </c:pt>
                <c:pt idx="121966">
                  <c:v>2.76569</c:v>
                </c:pt>
                <c:pt idx="121967">
                  <c:v>2.76571</c:v>
                </c:pt>
                <c:pt idx="121968">
                  <c:v>2.76574</c:v>
                </c:pt>
                <c:pt idx="121969">
                  <c:v>2.76576</c:v>
                </c:pt>
                <c:pt idx="121970">
                  <c:v>2.76578</c:v>
                </c:pt>
                <c:pt idx="121971">
                  <c:v>2.7658</c:v>
                </c:pt>
                <c:pt idx="121972">
                  <c:v>2.76583</c:v>
                </c:pt>
                <c:pt idx="121973">
                  <c:v>2.76585</c:v>
                </c:pt>
                <c:pt idx="121974">
                  <c:v>2.76587</c:v>
                </c:pt>
                <c:pt idx="121975">
                  <c:v>2.7659</c:v>
                </c:pt>
                <c:pt idx="121976">
                  <c:v>2.76592</c:v>
                </c:pt>
                <c:pt idx="121977">
                  <c:v>2.76594</c:v>
                </c:pt>
                <c:pt idx="121978">
                  <c:v>2.76596</c:v>
                </c:pt>
                <c:pt idx="121979">
                  <c:v>2.76599</c:v>
                </c:pt>
                <c:pt idx="121980">
                  <c:v>2.76601</c:v>
                </c:pt>
                <c:pt idx="121981">
                  <c:v>2.76603</c:v>
                </c:pt>
                <c:pt idx="121982">
                  <c:v>2.76605</c:v>
                </c:pt>
                <c:pt idx="121983">
                  <c:v>2.76608</c:v>
                </c:pt>
                <c:pt idx="121984">
                  <c:v>2.7661</c:v>
                </c:pt>
                <c:pt idx="121985">
                  <c:v>2.76612</c:v>
                </c:pt>
                <c:pt idx="121986">
                  <c:v>2.76614</c:v>
                </c:pt>
                <c:pt idx="121987">
                  <c:v>2.76617</c:v>
                </c:pt>
                <c:pt idx="121988">
                  <c:v>2.76619</c:v>
                </c:pt>
                <c:pt idx="121989">
                  <c:v>2.76621</c:v>
                </c:pt>
                <c:pt idx="121990">
                  <c:v>2.76624</c:v>
                </c:pt>
                <c:pt idx="121991">
                  <c:v>2.76626</c:v>
                </c:pt>
                <c:pt idx="121992">
                  <c:v>2.76628</c:v>
                </c:pt>
                <c:pt idx="121993">
                  <c:v>2.7663</c:v>
                </c:pt>
                <c:pt idx="121994">
                  <c:v>2.76633</c:v>
                </c:pt>
                <c:pt idx="121995">
                  <c:v>2.76635</c:v>
                </c:pt>
                <c:pt idx="121996">
                  <c:v>2.76637</c:v>
                </c:pt>
                <c:pt idx="121997">
                  <c:v>2.7664</c:v>
                </c:pt>
                <c:pt idx="121998">
                  <c:v>2.76642</c:v>
                </c:pt>
                <c:pt idx="121999">
                  <c:v>2.76644</c:v>
                </c:pt>
                <c:pt idx="122000">
                  <c:v>2.76646</c:v>
                </c:pt>
                <c:pt idx="122001">
                  <c:v>2.76648</c:v>
                </c:pt>
                <c:pt idx="122002">
                  <c:v>2.76651</c:v>
                </c:pt>
                <c:pt idx="122003">
                  <c:v>2.76653</c:v>
                </c:pt>
                <c:pt idx="122004">
                  <c:v>2.76655</c:v>
                </c:pt>
                <c:pt idx="122005">
                  <c:v>2.76658</c:v>
                </c:pt>
                <c:pt idx="122006">
                  <c:v>2.7666</c:v>
                </c:pt>
                <c:pt idx="122007">
                  <c:v>2.76662</c:v>
                </c:pt>
                <c:pt idx="122008">
                  <c:v>2.76664</c:v>
                </c:pt>
                <c:pt idx="122009">
                  <c:v>2.76667</c:v>
                </c:pt>
                <c:pt idx="122010">
                  <c:v>2.76669</c:v>
                </c:pt>
                <c:pt idx="122011">
                  <c:v>2.76671</c:v>
                </c:pt>
                <c:pt idx="122012">
                  <c:v>2.76674</c:v>
                </c:pt>
                <c:pt idx="122013">
                  <c:v>2.76676</c:v>
                </c:pt>
                <c:pt idx="122014">
                  <c:v>2.76678</c:v>
                </c:pt>
                <c:pt idx="122015">
                  <c:v>2.7668</c:v>
                </c:pt>
                <c:pt idx="122016">
                  <c:v>2.76682</c:v>
                </c:pt>
                <c:pt idx="122017">
                  <c:v>2.76685</c:v>
                </c:pt>
                <c:pt idx="122018">
                  <c:v>2.76687</c:v>
                </c:pt>
                <c:pt idx="122019">
                  <c:v>2.76689</c:v>
                </c:pt>
                <c:pt idx="122020">
                  <c:v>2.76692</c:v>
                </c:pt>
                <c:pt idx="122021">
                  <c:v>2.76694</c:v>
                </c:pt>
                <c:pt idx="122022">
                  <c:v>2.76696</c:v>
                </c:pt>
                <c:pt idx="122023">
                  <c:v>2.76698</c:v>
                </c:pt>
                <c:pt idx="122024">
                  <c:v>2.76701</c:v>
                </c:pt>
                <c:pt idx="122025">
                  <c:v>2.76703</c:v>
                </c:pt>
                <c:pt idx="122026">
                  <c:v>2.76705</c:v>
                </c:pt>
                <c:pt idx="122027">
                  <c:v>2.76708</c:v>
                </c:pt>
                <c:pt idx="122028">
                  <c:v>2.7671</c:v>
                </c:pt>
                <c:pt idx="122029">
                  <c:v>2.76712</c:v>
                </c:pt>
                <c:pt idx="122030">
                  <c:v>2.76714</c:v>
                </c:pt>
                <c:pt idx="122031">
                  <c:v>2.76717</c:v>
                </c:pt>
                <c:pt idx="122032">
                  <c:v>2.76719</c:v>
                </c:pt>
                <c:pt idx="122033">
                  <c:v>2.76721</c:v>
                </c:pt>
                <c:pt idx="122034">
                  <c:v>2.76723</c:v>
                </c:pt>
                <c:pt idx="122035">
                  <c:v>2.76726</c:v>
                </c:pt>
                <c:pt idx="122036">
                  <c:v>2.76728</c:v>
                </c:pt>
                <c:pt idx="122037">
                  <c:v>2.7673</c:v>
                </c:pt>
                <c:pt idx="122038">
                  <c:v>2.76732</c:v>
                </c:pt>
                <c:pt idx="122039">
                  <c:v>2.76735</c:v>
                </c:pt>
                <c:pt idx="122040">
                  <c:v>2.76737</c:v>
                </c:pt>
                <c:pt idx="122041">
                  <c:v>2.76739</c:v>
                </c:pt>
                <c:pt idx="122042">
                  <c:v>2.76742</c:v>
                </c:pt>
                <c:pt idx="122043">
                  <c:v>2.76744</c:v>
                </c:pt>
                <c:pt idx="122044">
                  <c:v>2.76746</c:v>
                </c:pt>
                <c:pt idx="122045">
                  <c:v>2.76748</c:v>
                </c:pt>
                <c:pt idx="122046">
                  <c:v>2.76751</c:v>
                </c:pt>
                <c:pt idx="122047">
                  <c:v>2.76753</c:v>
                </c:pt>
                <c:pt idx="122048">
                  <c:v>2.76755</c:v>
                </c:pt>
                <c:pt idx="122049">
                  <c:v>2.76757</c:v>
                </c:pt>
                <c:pt idx="122050">
                  <c:v>2.7676</c:v>
                </c:pt>
                <c:pt idx="122051">
                  <c:v>2.76762</c:v>
                </c:pt>
                <c:pt idx="122052">
                  <c:v>2.76764</c:v>
                </c:pt>
                <c:pt idx="122053">
                  <c:v>2.76766</c:v>
                </c:pt>
                <c:pt idx="122054">
                  <c:v>2.76769</c:v>
                </c:pt>
                <c:pt idx="122055">
                  <c:v>2.76771</c:v>
                </c:pt>
                <c:pt idx="122056">
                  <c:v>2.76773</c:v>
                </c:pt>
                <c:pt idx="122057">
                  <c:v>2.76776</c:v>
                </c:pt>
                <c:pt idx="122058">
                  <c:v>2.76778</c:v>
                </c:pt>
                <c:pt idx="122059">
                  <c:v>2.7678</c:v>
                </c:pt>
                <c:pt idx="122060">
                  <c:v>2.76782</c:v>
                </c:pt>
                <c:pt idx="122061">
                  <c:v>2.76785</c:v>
                </c:pt>
                <c:pt idx="122062">
                  <c:v>2.76787</c:v>
                </c:pt>
                <c:pt idx="122063">
                  <c:v>2.76789</c:v>
                </c:pt>
                <c:pt idx="122064">
                  <c:v>2.76791</c:v>
                </c:pt>
                <c:pt idx="122065">
                  <c:v>2.76794</c:v>
                </c:pt>
                <c:pt idx="122066">
                  <c:v>2.76796</c:v>
                </c:pt>
                <c:pt idx="122067">
                  <c:v>2.76798</c:v>
                </c:pt>
                <c:pt idx="122068">
                  <c:v>2.76801</c:v>
                </c:pt>
                <c:pt idx="122069">
                  <c:v>2.76803</c:v>
                </c:pt>
                <c:pt idx="122070">
                  <c:v>2.76805</c:v>
                </c:pt>
                <c:pt idx="122071">
                  <c:v>2.76807</c:v>
                </c:pt>
                <c:pt idx="122072">
                  <c:v>2.7681</c:v>
                </c:pt>
                <c:pt idx="122073">
                  <c:v>2.76812</c:v>
                </c:pt>
                <c:pt idx="122074">
                  <c:v>2.76814</c:v>
                </c:pt>
                <c:pt idx="122075">
                  <c:v>2.76816</c:v>
                </c:pt>
                <c:pt idx="122076">
                  <c:v>2.76819</c:v>
                </c:pt>
                <c:pt idx="122077">
                  <c:v>2.76821</c:v>
                </c:pt>
                <c:pt idx="122078">
                  <c:v>2.76823</c:v>
                </c:pt>
                <c:pt idx="122079">
                  <c:v>2.76825</c:v>
                </c:pt>
                <c:pt idx="122080">
                  <c:v>2.76828</c:v>
                </c:pt>
                <c:pt idx="122081">
                  <c:v>2.7683</c:v>
                </c:pt>
                <c:pt idx="122082">
                  <c:v>2.76832</c:v>
                </c:pt>
                <c:pt idx="122083">
                  <c:v>2.76835</c:v>
                </c:pt>
                <c:pt idx="122084">
                  <c:v>2.76837</c:v>
                </c:pt>
                <c:pt idx="122085">
                  <c:v>2.76839</c:v>
                </c:pt>
                <c:pt idx="122086">
                  <c:v>2.76841</c:v>
                </c:pt>
                <c:pt idx="122087">
                  <c:v>2.76844</c:v>
                </c:pt>
                <c:pt idx="122088">
                  <c:v>2.76846</c:v>
                </c:pt>
                <c:pt idx="122089">
                  <c:v>2.76848</c:v>
                </c:pt>
                <c:pt idx="122090">
                  <c:v>2.7685</c:v>
                </c:pt>
                <c:pt idx="122091">
                  <c:v>2.76853</c:v>
                </c:pt>
                <c:pt idx="122092">
                  <c:v>2.76855</c:v>
                </c:pt>
                <c:pt idx="122093">
                  <c:v>2.76857</c:v>
                </c:pt>
                <c:pt idx="122094">
                  <c:v>2.76859</c:v>
                </c:pt>
                <c:pt idx="122095">
                  <c:v>2.76862</c:v>
                </c:pt>
                <c:pt idx="122096">
                  <c:v>2.76864</c:v>
                </c:pt>
                <c:pt idx="122097">
                  <c:v>2.76866</c:v>
                </c:pt>
                <c:pt idx="122098">
                  <c:v>2.76869</c:v>
                </c:pt>
                <c:pt idx="122099">
                  <c:v>2.76871</c:v>
                </c:pt>
                <c:pt idx="122100">
                  <c:v>2.76873</c:v>
                </c:pt>
                <c:pt idx="122101">
                  <c:v>2.76875</c:v>
                </c:pt>
                <c:pt idx="122102">
                  <c:v>2.76878</c:v>
                </c:pt>
                <c:pt idx="122103">
                  <c:v>2.7688</c:v>
                </c:pt>
                <c:pt idx="122104">
                  <c:v>2.76882</c:v>
                </c:pt>
                <c:pt idx="122105">
                  <c:v>2.76884</c:v>
                </c:pt>
                <c:pt idx="122106">
                  <c:v>2.76887</c:v>
                </c:pt>
                <c:pt idx="122107">
                  <c:v>2.76889</c:v>
                </c:pt>
                <c:pt idx="122108">
                  <c:v>2.76891</c:v>
                </c:pt>
                <c:pt idx="122109">
                  <c:v>2.76893</c:v>
                </c:pt>
                <c:pt idx="122110">
                  <c:v>2.76896</c:v>
                </c:pt>
                <c:pt idx="122111">
                  <c:v>2.76898</c:v>
                </c:pt>
                <c:pt idx="122112">
                  <c:v>2.769</c:v>
                </c:pt>
                <c:pt idx="122113">
                  <c:v>2.76903</c:v>
                </c:pt>
                <c:pt idx="122114">
                  <c:v>2.76905</c:v>
                </c:pt>
                <c:pt idx="122115">
                  <c:v>2.76907</c:v>
                </c:pt>
                <c:pt idx="122116">
                  <c:v>2.76909</c:v>
                </c:pt>
                <c:pt idx="122117">
                  <c:v>2.76912</c:v>
                </c:pt>
                <c:pt idx="122118">
                  <c:v>2.76914</c:v>
                </c:pt>
                <c:pt idx="122119">
                  <c:v>2.76916</c:v>
                </c:pt>
                <c:pt idx="122120">
                  <c:v>2.76918</c:v>
                </c:pt>
                <c:pt idx="122121">
                  <c:v>2.76921</c:v>
                </c:pt>
                <c:pt idx="122122">
                  <c:v>2.76923</c:v>
                </c:pt>
                <c:pt idx="122123">
                  <c:v>2.76925</c:v>
                </c:pt>
                <c:pt idx="122124">
                  <c:v>2.76927</c:v>
                </c:pt>
                <c:pt idx="122125">
                  <c:v>2.7693</c:v>
                </c:pt>
                <c:pt idx="122126">
                  <c:v>2.76932</c:v>
                </c:pt>
                <c:pt idx="122127">
                  <c:v>2.76934</c:v>
                </c:pt>
                <c:pt idx="122128">
                  <c:v>2.76937</c:v>
                </c:pt>
                <c:pt idx="122129">
                  <c:v>2.76939</c:v>
                </c:pt>
                <c:pt idx="122130">
                  <c:v>2.76941</c:v>
                </c:pt>
                <c:pt idx="122131">
                  <c:v>2.76943</c:v>
                </c:pt>
                <c:pt idx="122132">
                  <c:v>2.76946</c:v>
                </c:pt>
                <c:pt idx="122133">
                  <c:v>2.76948</c:v>
                </c:pt>
                <c:pt idx="122134">
                  <c:v>2.7695</c:v>
                </c:pt>
                <c:pt idx="122135">
                  <c:v>2.76952</c:v>
                </c:pt>
                <c:pt idx="122136">
                  <c:v>2.76955</c:v>
                </c:pt>
                <c:pt idx="122137">
                  <c:v>2.76957</c:v>
                </c:pt>
                <c:pt idx="122138">
                  <c:v>2.76959</c:v>
                </c:pt>
                <c:pt idx="122139">
                  <c:v>2.76961</c:v>
                </c:pt>
                <c:pt idx="122140">
                  <c:v>2.76964</c:v>
                </c:pt>
                <c:pt idx="122141">
                  <c:v>2.76966</c:v>
                </c:pt>
                <c:pt idx="122142">
                  <c:v>2.76968</c:v>
                </c:pt>
                <c:pt idx="122143">
                  <c:v>2.76971</c:v>
                </c:pt>
                <c:pt idx="122144">
                  <c:v>2.76973</c:v>
                </c:pt>
                <c:pt idx="122145">
                  <c:v>2.76975</c:v>
                </c:pt>
                <c:pt idx="122146">
                  <c:v>2.76977</c:v>
                </c:pt>
                <c:pt idx="122147">
                  <c:v>2.7698</c:v>
                </c:pt>
                <c:pt idx="122148">
                  <c:v>2.76982</c:v>
                </c:pt>
                <c:pt idx="122149">
                  <c:v>2.76984</c:v>
                </c:pt>
                <c:pt idx="122150">
                  <c:v>2.76986</c:v>
                </c:pt>
                <c:pt idx="122151">
                  <c:v>2.76989</c:v>
                </c:pt>
                <c:pt idx="122152">
                  <c:v>2.76991</c:v>
                </c:pt>
                <c:pt idx="122153">
                  <c:v>2.76993</c:v>
                </c:pt>
                <c:pt idx="122154">
                  <c:v>2.76995</c:v>
                </c:pt>
                <c:pt idx="122155">
                  <c:v>2.76998</c:v>
                </c:pt>
                <c:pt idx="122156">
                  <c:v>2.77</c:v>
                </c:pt>
                <c:pt idx="122157">
                  <c:v>2.77002</c:v>
                </c:pt>
                <c:pt idx="122158">
                  <c:v>2.77005</c:v>
                </c:pt>
                <c:pt idx="122159">
                  <c:v>2.77007</c:v>
                </c:pt>
                <c:pt idx="122160">
                  <c:v>2.77009</c:v>
                </c:pt>
                <c:pt idx="122161">
                  <c:v>2.77011</c:v>
                </c:pt>
                <c:pt idx="122162">
                  <c:v>2.77014</c:v>
                </c:pt>
                <c:pt idx="122163">
                  <c:v>2.77016</c:v>
                </c:pt>
                <c:pt idx="122164">
                  <c:v>2.77018</c:v>
                </c:pt>
                <c:pt idx="122165">
                  <c:v>2.7702</c:v>
                </c:pt>
                <c:pt idx="122166">
                  <c:v>2.77023</c:v>
                </c:pt>
                <c:pt idx="122167">
                  <c:v>2.77025</c:v>
                </c:pt>
                <c:pt idx="122168">
                  <c:v>2.77027</c:v>
                </c:pt>
                <c:pt idx="122169">
                  <c:v>2.77029</c:v>
                </c:pt>
                <c:pt idx="122170">
                  <c:v>2.77032</c:v>
                </c:pt>
                <c:pt idx="122171">
                  <c:v>2.77034</c:v>
                </c:pt>
                <c:pt idx="122172">
                  <c:v>2.77036</c:v>
                </c:pt>
                <c:pt idx="122173">
                  <c:v>2.77039</c:v>
                </c:pt>
                <c:pt idx="122174">
                  <c:v>2.77041</c:v>
                </c:pt>
                <c:pt idx="122175">
                  <c:v>2.77043</c:v>
                </c:pt>
                <c:pt idx="122176">
                  <c:v>2.77045</c:v>
                </c:pt>
                <c:pt idx="122177">
                  <c:v>2.77048</c:v>
                </c:pt>
                <c:pt idx="122178">
                  <c:v>2.7705</c:v>
                </c:pt>
                <c:pt idx="122179">
                  <c:v>2.77052</c:v>
                </c:pt>
                <c:pt idx="122180">
                  <c:v>2.77054</c:v>
                </c:pt>
                <c:pt idx="122181">
                  <c:v>2.77057</c:v>
                </c:pt>
                <c:pt idx="122182">
                  <c:v>2.77059</c:v>
                </c:pt>
                <c:pt idx="122183">
                  <c:v>2.77061</c:v>
                </c:pt>
                <c:pt idx="122184">
                  <c:v>2.77063</c:v>
                </c:pt>
                <c:pt idx="122185">
                  <c:v>2.77066</c:v>
                </c:pt>
                <c:pt idx="122186">
                  <c:v>2.77068</c:v>
                </c:pt>
                <c:pt idx="122187">
                  <c:v>2.7707</c:v>
                </c:pt>
                <c:pt idx="122188">
                  <c:v>2.77073</c:v>
                </c:pt>
                <c:pt idx="122189">
                  <c:v>2.77075</c:v>
                </c:pt>
                <c:pt idx="122190">
                  <c:v>2.77077</c:v>
                </c:pt>
                <c:pt idx="122191">
                  <c:v>2.77079</c:v>
                </c:pt>
                <c:pt idx="122192">
                  <c:v>2.77082</c:v>
                </c:pt>
                <c:pt idx="122193">
                  <c:v>2.77084</c:v>
                </c:pt>
                <c:pt idx="122194">
                  <c:v>2.77086</c:v>
                </c:pt>
                <c:pt idx="122195">
                  <c:v>2.77088</c:v>
                </c:pt>
                <c:pt idx="122196">
                  <c:v>2.77091</c:v>
                </c:pt>
                <c:pt idx="122197">
                  <c:v>2.77093</c:v>
                </c:pt>
                <c:pt idx="122198">
                  <c:v>2.77095</c:v>
                </c:pt>
                <c:pt idx="122199">
                  <c:v>2.77097</c:v>
                </c:pt>
                <c:pt idx="122200">
                  <c:v>2.771</c:v>
                </c:pt>
                <c:pt idx="122201">
                  <c:v>2.77102</c:v>
                </c:pt>
                <c:pt idx="122202">
                  <c:v>2.77104</c:v>
                </c:pt>
                <c:pt idx="122203">
                  <c:v>2.77107</c:v>
                </c:pt>
                <c:pt idx="122204">
                  <c:v>2.77109</c:v>
                </c:pt>
                <c:pt idx="122205">
                  <c:v>2.77111</c:v>
                </c:pt>
                <c:pt idx="122206">
                  <c:v>2.77113</c:v>
                </c:pt>
                <c:pt idx="122207">
                  <c:v>2.77116</c:v>
                </c:pt>
                <c:pt idx="122208">
                  <c:v>2.77118</c:v>
                </c:pt>
                <c:pt idx="122209">
                  <c:v>2.7712</c:v>
                </c:pt>
                <c:pt idx="122210">
                  <c:v>2.77122</c:v>
                </c:pt>
                <c:pt idx="122211">
                  <c:v>2.77125</c:v>
                </c:pt>
                <c:pt idx="122212">
                  <c:v>2.77127</c:v>
                </c:pt>
                <c:pt idx="122213">
                  <c:v>2.77129</c:v>
                </c:pt>
                <c:pt idx="122214">
                  <c:v>2.77131</c:v>
                </c:pt>
                <c:pt idx="122215">
                  <c:v>2.77134</c:v>
                </c:pt>
                <c:pt idx="122216">
                  <c:v>2.77136</c:v>
                </c:pt>
                <c:pt idx="122217">
                  <c:v>2.77138</c:v>
                </c:pt>
                <c:pt idx="122218">
                  <c:v>2.77141</c:v>
                </c:pt>
                <c:pt idx="122219">
                  <c:v>2.77143</c:v>
                </c:pt>
                <c:pt idx="122220">
                  <c:v>2.77145</c:v>
                </c:pt>
                <c:pt idx="122221">
                  <c:v>2.77147</c:v>
                </c:pt>
                <c:pt idx="122222">
                  <c:v>2.7715</c:v>
                </c:pt>
                <c:pt idx="122223">
                  <c:v>2.77152</c:v>
                </c:pt>
                <c:pt idx="122224">
                  <c:v>2.77154</c:v>
                </c:pt>
                <c:pt idx="122225">
                  <c:v>2.77156</c:v>
                </c:pt>
                <c:pt idx="122226">
                  <c:v>2.77159</c:v>
                </c:pt>
                <c:pt idx="122227">
                  <c:v>2.77161</c:v>
                </c:pt>
                <c:pt idx="122228">
                  <c:v>2.77163</c:v>
                </c:pt>
                <c:pt idx="122229">
                  <c:v>2.77165</c:v>
                </c:pt>
                <c:pt idx="122230">
                  <c:v>2.77168</c:v>
                </c:pt>
                <c:pt idx="122231">
                  <c:v>2.7717</c:v>
                </c:pt>
                <c:pt idx="122232">
                  <c:v>2.77172</c:v>
                </c:pt>
                <c:pt idx="122233">
                  <c:v>2.77175</c:v>
                </c:pt>
                <c:pt idx="122234">
                  <c:v>2.77177</c:v>
                </c:pt>
                <c:pt idx="122235">
                  <c:v>2.77179</c:v>
                </c:pt>
                <c:pt idx="122236">
                  <c:v>2.77181</c:v>
                </c:pt>
                <c:pt idx="122237">
                  <c:v>2.77184</c:v>
                </c:pt>
                <c:pt idx="122238">
                  <c:v>2.77186</c:v>
                </c:pt>
                <c:pt idx="122239">
                  <c:v>2.77188</c:v>
                </c:pt>
                <c:pt idx="122240">
                  <c:v>2.7719</c:v>
                </c:pt>
                <c:pt idx="122241">
                  <c:v>2.77193</c:v>
                </c:pt>
                <c:pt idx="122242">
                  <c:v>2.77195</c:v>
                </c:pt>
                <c:pt idx="122243">
                  <c:v>2.77197</c:v>
                </c:pt>
                <c:pt idx="122244">
                  <c:v>2.77199</c:v>
                </c:pt>
                <c:pt idx="122245">
                  <c:v>2.77202</c:v>
                </c:pt>
                <c:pt idx="122246">
                  <c:v>2.77204</c:v>
                </c:pt>
                <c:pt idx="122247">
                  <c:v>2.77206</c:v>
                </c:pt>
                <c:pt idx="122248">
                  <c:v>2.77209</c:v>
                </c:pt>
                <c:pt idx="122249">
                  <c:v>2.77211</c:v>
                </c:pt>
                <c:pt idx="122250">
                  <c:v>2.77213</c:v>
                </c:pt>
                <c:pt idx="122251">
                  <c:v>2.77215</c:v>
                </c:pt>
                <c:pt idx="122252">
                  <c:v>2.77218</c:v>
                </c:pt>
                <c:pt idx="122253">
                  <c:v>2.7722</c:v>
                </c:pt>
                <c:pt idx="122254">
                  <c:v>2.77222</c:v>
                </c:pt>
                <c:pt idx="122255">
                  <c:v>2.77224</c:v>
                </c:pt>
                <c:pt idx="122256">
                  <c:v>2.77227</c:v>
                </c:pt>
                <c:pt idx="122257">
                  <c:v>2.77229</c:v>
                </c:pt>
                <c:pt idx="122258">
                  <c:v>2.77231</c:v>
                </c:pt>
                <c:pt idx="122259">
                  <c:v>2.77234</c:v>
                </c:pt>
                <c:pt idx="122260">
                  <c:v>2.77236</c:v>
                </c:pt>
                <c:pt idx="122261">
                  <c:v>2.77238</c:v>
                </c:pt>
                <c:pt idx="122262">
                  <c:v>2.7724</c:v>
                </c:pt>
                <c:pt idx="122263">
                  <c:v>2.77243</c:v>
                </c:pt>
                <c:pt idx="122264">
                  <c:v>2.77245</c:v>
                </c:pt>
                <c:pt idx="122265">
                  <c:v>2.77247</c:v>
                </c:pt>
                <c:pt idx="122266">
                  <c:v>2.77249</c:v>
                </c:pt>
                <c:pt idx="122267">
                  <c:v>2.77252</c:v>
                </c:pt>
                <c:pt idx="122268">
                  <c:v>2.77254</c:v>
                </c:pt>
                <c:pt idx="122269">
                  <c:v>2.77256</c:v>
                </c:pt>
                <c:pt idx="122270">
                  <c:v>2.77258</c:v>
                </c:pt>
                <c:pt idx="122271">
                  <c:v>2.77261</c:v>
                </c:pt>
                <c:pt idx="122272">
                  <c:v>2.77263</c:v>
                </c:pt>
                <c:pt idx="122273">
                  <c:v>2.77265</c:v>
                </c:pt>
                <c:pt idx="122274">
                  <c:v>2.77268</c:v>
                </c:pt>
                <c:pt idx="122275">
                  <c:v>2.7727</c:v>
                </c:pt>
                <c:pt idx="122276">
                  <c:v>2.77272</c:v>
                </c:pt>
                <c:pt idx="122277">
                  <c:v>2.77274</c:v>
                </c:pt>
                <c:pt idx="122278">
                  <c:v>2.77277</c:v>
                </c:pt>
                <c:pt idx="122279">
                  <c:v>2.77279</c:v>
                </c:pt>
                <c:pt idx="122280">
                  <c:v>2.77281</c:v>
                </c:pt>
                <c:pt idx="122281">
                  <c:v>2.77283</c:v>
                </c:pt>
                <c:pt idx="122282">
                  <c:v>2.77286</c:v>
                </c:pt>
                <c:pt idx="122283">
                  <c:v>2.77288</c:v>
                </c:pt>
                <c:pt idx="122284">
                  <c:v>2.7729</c:v>
                </c:pt>
                <c:pt idx="122285">
                  <c:v>2.77292</c:v>
                </c:pt>
                <c:pt idx="122286">
                  <c:v>2.77295</c:v>
                </c:pt>
                <c:pt idx="122287">
                  <c:v>2.77297</c:v>
                </c:pt>
                <c:pt idx="122288">
                  <c:v>2.77299</c:v>
                </c:pt>
                <c:pt idx="122289">
                  <c:v>2.77302</c:v>
                </c:pt>
                <c:pt idx="122290">
                  <c:v>2.77304</c:v>
                </c:pt>
                <c:pt idx="122291">
                  <c:v>2.77306</c:v>
                </c:pt>
                <c:pt idx="122292">
                  <c:v>2.77308</c:v>
                </c:pt>
                <c:pt idx="122293">
                  <c:v>2.77311</c:v>
                </c:pt>
                <c:pt idx="122294">
                  <c:v>2.77313</c:v>
                </c:pt>
                <c:pt idx="122295">
                  <c:v>2.77315</c:v>
                </c:pt>
                <c:pt idx="122296">
                  <c:v>2.77318</c:v>
                </c:pt>
                <c:pt idx="122297">
                  <c:v>2.7732</c:v>
                </c:pt>
                <c:pt idx="122298">
                  <c:v>2.77322</c:v>
                </c:pt>
                <c:pt idx="122299">
                  <c:v>2.77324</c:v>
                </c:pt>
                <c:pt idx="122300">
                  <c:v>2.77326</c:v>
                </c:pt>
                <c:pt idx="122301">
                  <c:v>2.77329</c:v>
                </c:pt>
                <c:pt idx="122302">
                  <c:v>2.77331</c:v>
                </c:pt>
                <c:pt idx="122303">
                  <c:v>2.77333</c:v>
                </c:pt>
                <c:pt idx="122304">
                  <c:v>2.77336</c:v>
                </c:pt>
                <c:pt idx="122305">
                  <c:v>2.77338</c:v>
                </c:pt>
                <c:pt idx="122306">
                  <c:v>2.7734</c:v>
                </c:pt>
                <c:pt idx="122307">
                  <c:v>2.77342</c:v>
                </c:pt>
                <c:pt idx="122308">
                  <c:v>2.77345</c:v>
                </c:pt>
                <c:pt idx="122309">
                  <c:v>2.77347</c:v>
                </c:pt>
                <c:pt idx="122310">
                  <c:v>2.77349</c:v>
                </c:pt>
                <c:pt idx="122311">
                  <c:v>2.77352</c:v>
                </c:pt>
                <c:pt idx="122312">
                  <c:v>2.77354</c:v>
                </c:pt>
                <c:pt idx="122313">
                  <c:v>2.77356</c:v>
                </c:pt>
                <c:pt idx="122314">
                  <c:v>2.77358</c:v>
                </c:pt>
                <c:pt idx="122315">
                  <c:v>2.7736</c:v>
                </c:pt>
                <c:pt idx="122316">
                  <c:v>2.77363</c:v>
                </c:pt>
                <c:pt idx="122317">
                  <c:v>2.77365</c:v>
                </c:pt>
                <c:pt idx="122318">
                  <c:v>2.77367</c:v>
                </c:pt>
                <c:pt idx="122319">
                  <c:v>2.7737</c:v>
                </c:pt>
                <c:pt idx="122320">
                  <c:v>2.77372</c:v>
                </c:pt>
                <c:pt idx="122321">
                  <c:v>2.77374</c:v>
                </c:pt>
                <c:pt idx="122322">
                  <c:v>2.77376</c:v>
                </c:pt>
                <c:pt idx="122323">
                  <c:v>2.77379</c:v>
                </c:pt>
                <c:pt idx="122324">
                  <c:v>2.77381</c:v>
                </c:pt>
                <c:pt idx="122325">
                  <c:v>2.77383</c:v>
                </c:pt>
                <c:pt idx="122326">
                  <c:v>2.77386</c:v>
                </c:pt>
                <c:pt idx="122327">
                  <c:v>2.77388</c:v>
                </c:pt>
                <c:pt idx="122328">
                  <c:v>2.7739</c:v>
                </c:pt>
                <c:pt idx="122329">
                  <c:v>2.77392</c:v>
                </c:pt>
                <c:pt idx="122330">
                  <c:v>2.77395</c:v>
                </c:pt>
                <c:pt idx="122331">
                  <c:v>2.77397</c:v>
                </c:pt>
                <c:pt idx="122332">
                  <c:v>2.77399</c:v>
                </c:pt>
                <c:pt idx="122333">
                  <c:v>2.77401</c:v>
                </c:pt>
                <c:pt idx="122334">
                  <c:v>2.77404</c:v>
                </c:pt>
                <c:pt idx="122335">
                  <c:v>2.77406</c:v>
                </c:pt>
                <c:pt idx="122336">
                  <c:v>2.77408</c:v>
                </c:pt>
                <c:pt idx="122337">
                  <c:v>2.7741</c:v>
                </c:pt>
                <c:pt idx="122338">
                  <c:v>2.77413</c:v>
                </c:pt>
                <c:pt idx="122339">
                  <c:v>2.77415</c:v>
                </c:pt>
                <c:pt idx="122340">
                  <c:v>2.77417</c:v>
                </c:pt>
                <c:pt idx="122341">
                  <c:v>2.7742</c:v>
                </c:pt>
                <c:pt idx="122342">
                  <c:v>2.77422</c:v>
                </c:pt>
                <c:pt idx="122343">
                  <c:v>2.77424</c:v>
                </c:pt>
                <c:pt idx="122344">
                  <c:v>2.77426</c:v>
                </c:pt>
                <c:pt idx="122345">
                  <c:v>2.77429</c:v>
                </c:pt>
                <c:pt idx="122346">
                  <c:v>2.77431</c:v>
                </c:pt>
                <c:pt idx="122347">
                  <c:v>2.77433</c:v>
                </c:pt>
                <c:pt idx="122348">
                  <c:v>2.77435</c:v>
                </c:pt>
                <c:pt idx="122349">
                  <c:v>2.77438</c:v>
                </c:pt>
                <c:pt idx="122350">
                  <c:v>2.7744</c:v>
                </c:pt>
                <c:pt idx="122351">
                  <c:v>2.77442</c:v>
                </c:pt>
                <c:pt idx="122352">
                  <c:v>2.77444</c:v>
                </c:pt>
                <c:pt idx="122353">
                  <c:v>2.77447</c:v>
                </c:pt>
                <c:pt idx="122354">
                  <c:v>2.77449</c:v>
                </c:pt>
                <c:pt idx="122355">
                  <c:v>2.77451</c:v>
                </c:pt>
                <c:pt idx="122356">
                  <c:v>2.77454</c:v>
                </c:pt>
                <c:pt idx="122357">
                  <c:v>2.77456</c:v>
                </c:pt>
                <c:pt idx="122358">
                  <c:v>2.77458</c:v>
                </c:pt>
                <c:pt idx="122359">
                  <c:v>2.7746</c:v>
                </c:pt>
                <c:pt idx="122360">
                  <c:v>2.77463</c:v>
                </c:pt>
                <c:pt idx="122361">
                  <c:v>2.77465</c:v>
                </c:pt>
                <c:pt idx="122362">
                  <c:v>2.77467</c:v>
                </c:pt>
                <c:pt idx="122363">
                  <c:v>2.77469</c:v>
                </c:pt>
                <c:pt idx="122364">
                  <c:v>2.77472</c:v>
                </c:pt>
                <c:pt idx="122365">
                  <c:v>2.77474</c:v>
                </c:pt>
                <c:pt idx="122366">
                  <c:v>2.77476</c:v>
                </c:pt>
                <c:pt idx="122367">
                  <c:v>2.77479</c:v>
                </c:pt>
                <c:pt idx="122368">
                  <c:v>2.77481</c:v>
                </c:pt>
                <c:pt idx="122369">
                  <c:v>2.77483</c:v>
                </c:pt>
                <c:pt idx="122370">
                  <c:v>2.77485</c:v>
                </c:pt>
                <c:pt idx="122371">
                  <c:v>2.77488</c:v>
                </c:pt>
                <c:pt idx="122372">
                  <c:v>2.7749</c:v>
                </c:pt>
                <c:pt idx="122373">
                  <c:v>2.77492</c:v>
                </c:pt>
                <c:pt idx="122374">
                  <c:v>2.77494</c:v>
                </c:pt>
                <c:pt idx="122375">
                  <c:v>2.77497</c:v>
                </c:pt>
                <c:pt idx="122376">
                  <c:v>2.77499</c:v>
                </c:pt>
                <c:pt idx="122377">
                  <c:v>2.77501</c:v>
                </c:pt>
                <c:pt idx="122378">
                  <c:v>2.77503</c:v>
                </c:pt>
                <c:pt idx="122379">
                  <c:v>2.77506</c:v>
                </c:pt>
                <c:pt idx="122380">
                  <c:v>2.77508</c:v>
                </c:pt>
                <c:pt idx="122381">
                  <c:v>2.7751</c:v>
                </c:pt>
                <c:pt idx="122382">
                  <c:v>2.77513</c:v>
                </c:pt>
                <c:pt idx="122383">
                  <c:v>2.77515</c:v>
                </c:pt>
                <c:pt idx="122384">
                  <c:v>2.77517</c:v>
                </c:pt>
                <c:pt idx="122385">
                  <c:v>2.77519</c:v>
                </c:pt>
                <c:pt idx="122386">
                  <c:v>2.77522</c:v>
                </c:pt>
                <c:pt idx="122387">
                  <c:v>2.77524</c:v>
                </c:pt>
                <c:pt idx="122388">
                  <c:v>2.77526</c:v>
                </c:pt>
                <c:pt idx="122389">
                  <c:v>2.77528</c:v>
                </c:pt>
                <c:pt idx="122390">
                  <c:v>2.77531</c:v>
                </c:pt>
                <c:pt idx="122391">
                  <c:v>2.77533</c:v>
                </c:pt>
                <c:pt idx="122392">
                  <c:v>2.77535</c:v>
                </c:pt>
                <c:pt idx="122393">
                  <c:v>2.77537</c:v>
                </c:pt>
                <c:pt idx="122394">
                  <c:v>2.7754</c:v>
                </c:pt>
                <c:pt idx="122395">
                  <c:v>2.77542</c:v>
                </c:pt>
                <c:pt idx="122396">
                  <c:v>2.77544</c:v>
                </c:pt>
                <c:pt idx="122397">
                  <c:v>2.77547</c:v>
                </c:pt>
                <c:pt idx="122398">
                  <c:v>2.77549</c:v>
                </c:pt>
                <c:pt idx="122399">
                  <c:v>2.77551</c:v>
                </c:pt>
                <c:pt idx="122400">
                  <c:v>2.77553</c:v>
                </c:pt>
                <c:pt idx="122401">
                  <c:v>2.77556</c:v>
                </c:pt>
                <c:pt idx="122402">
                  <c:v>2.77558</c:v>
                </c:pt>
                <c:pt idx="122403">
                  <c:v>2.7756</c:v>
                </c:pt>
                <c:pt idx="122404">
                  <c:v>2.77562</c:v>
                </c:pt>
                <c:pt idx="122405">
                  <c:v>2.77565</c:v>
                </c:pt>
                <c:pt idx="122406">
                  <c:v>2.77567</c:v>
                </c:pt>
                <c:pt idx="122407">
                  <c:v>2.77569</c:v>
                </c:pt>
                <c:pt idx="122408">
                  <c:v>2.77571</c:v>
                </c:pt>
                <c:pt idx="122409">
                  <c:v>2.77574</c:v>
                </c:pt>
                <c:pt idx="122410">
                  <c:v>2.77576</c:v>
                </c:pt>
                <c:pt idx="122411">
                  <c:v>2.77578</c:v>
                </c:pt>
                <c:pt idx="122412">
                  <c:v>2.77581</c:v>
                </c:pt>
                <c:pt idx="122413">
                  <c:v>2.77583</c:v>
                </c:pt>
                <c:pt idx="122414">
                  <c:v>2.77585</c:v>
                </c:pt>
                <c:pt idx="122415">
                  <c:v>2.77587</c:v>
                </c:pt>
                <c:pt idx="122416">
                  <c:v>2.7759</c:v>
                </c:pt>
                <c:pt idx="122417">
                  <c:v>2.77592</c:v>
                </c:pt>
                <c:pt idx="122418">
                  <c:v>2.77594</c:v>
                </c:pt>
                <c:pt idx="122419">
                  <c:v>2.77596</c:v>
                </c:pt>
                <c:pt idx="122420">
                  <c:v>2.77599</c:v>
                </c:pt>
                <c:pt idx="122421">
                  <c:v>2.77601</c:v>
                </c:pt>
                <c:pt idx="122422">
                  <c:v>2.77603</c:v>
                </c:pt>
                <c:pt idx="122423">
                  <c:v>2.77605</c:v>
                </c:pt>
                <c:pt idx="122424">
                  <c:v>2.77608</c:v>
                </c:pt>
                <c:pt idx="122425">
                  <c:v>2.7761</c:v>
                </c:pt>
                <c:pt idx="122426">
                  <c:v>2.77612</c:v>
                </c:pt>
                <c:pt idx="122427">
                  <c:v>2.77615</c:v>
                </c:pt>
                <c:pt idx="122428">
                  <c:v>2.77617</c:v>
                </c:pt>
                <c:pt idx="122429">
                  <c:v>2.77619</c:v>
                </c:pt>
                <c:pt idx="122430">
                  <c:v>2.77621</c:v>
                </c:pt>
                <c:pt idx="122431">
                  <c:v>2.77624</c:v>
                </c:pt>
                <c:pt idx="122432">
                  <c:v>2.77626</c:v>
                </c:pt>
                <c:pt idx="122433">
                  <c:v>2.77628</c:v>
                </c:pt>
                <c:pt idx="122434">
                  <c:v>2.7763</c:v>
                </c:pt>
                <c:pt idx="122435">
                  <c:v>2.77633</c:v>
                </c:pt>
                <c:pt idx="122436">
                  <c:v>2.77635</c:v>
                </c:pt>
                <c:pt idx="122437">
                  <c:v>2.77637</c:v>
                </c:pt>
                <c:pt idx="122438">
                  <c:v>2.77639</c:v>
                </c:pt>
                <c:pt idx="122439">
                  <c:v>2.77642</c:v>
                </c:pt>
                <c:pt idx="122440">
                  <c:v>2.77644</c:v>
                </c:pt>
                <c:pt idx="122441">
                  <c:v>2.77646</c:v>
                </c:pt>
                <c:pt idx="122442">
                  <c:v>2.77649</c:v>
                </c:pt>
                <c:pt idx="122443">
                  <c:v>2.77651</c:v>
                </c:pt>
                <c:pt idx="122444">
                  <c:v>2.77653</c:v>
                </c:pt>
                <c:pt idx="122445">
                  <c:v>2.77655</c:v>
                </c:pt>
                <c:pt idx="122446">
                  <c:v>2.77658</c:v>
                </c:pt>
                <c:pt idx="122447">
                  <c:v>2.7766</c:v>
                </c:pt>
                <c:pt idx="122448">
                  <c:v>2.77662</c:v>
                </c:pt>
                <c:pt idx="122449">
                  <c:v>2.77664</c:v>
                </c:pt>
                <c:pt idx="122450">
                  <c:v>2.77667</c:v>
                </c:pt>
                <c:pt idx="122451">
                  <c:v>2.77669</c:v>
                </c:pt>
                <c:pt idx="122452">
                  <c:v>2.77671</c:v>
                </c:pt>
                <c:pt idx="122453">
                  <c:v>2.77673</c:v>
                </c:pt>
                <c:pt idx="122454">
                  <c:v>2.77676</c:v>
                </c:pt>
                <c:pt idx="122455">
                  <c:v>2.77678</c:v>
                </c:pt>
                <c:pt idx="122456">
                  <c:v>2.7768</c:v>
                </c:pt>
                <c:pt idx="122457">
                  <c:v>2.77683</c:v>
                </c:pt>
                <c:pt idx="122458">
                  <c:v>2.77685</c:v>
                </c:pt>
                <c:pt idx="122459">
                  <c:v>2.77687</c:v>
                </c:pt>
                <c:pt idx="122460">
                  <c:v>2.77689</c:v>
                </c:pt>
                <c:pt idx="122461">
                  <c:v>2.77692</c:v>
                </c:pt>
                <c:pt idx="122462">
                  <c:v>2.77694</c:v>
                </c:pt>
                <c:pt idx="122463">
                  <c:v>2.77696</c:v>
                </c:pt>
                <c:pt idx="122464">
                  <c:v>2.77698</c:v>
                </c:pt>
                <c:pt idx="122465">
                  <c:v>2.77701</c:v>
                </c:pt>
                <c:pt idx="122466">
                  <c:v>2.77703</c:v>
                </c:pt>
                <c:pt idx="122467">
                  <c:v>2.77705</c:v>
                </c:pt>
                <c:pt idx="122468">
                  <c:v>2.77707</c:v>
                </c:pt>
                <c:pt idx="122469">
                  <c:v>2.7771</c:v>
                </c:pt>
                <c:pt idx="122470">
                  <c:v>2.77712</c:v>
                </c:pt>
                <c:pt idx="122471">
                  <c:v>2.77714</c:v>
                </c:pt>
                <c:pt idx="122472">
                  <c:v>2.77717</c:v>
                </c:pt>
                <c:pt idx="122473">
                  <c:v>2.77719</c:v>
                </c:pt>
                <c:pt idx="122474">
                  <c:v>2.77721</c:v>
                </c:pt>
                <c:pt idx="122475">
                  <c:v>2.77723</c:v>
                </c:pt>
                <c:pt idx="122476">
                  <c:v>2.77726</c:v>
                </c:pt>
                <c:pt idx="122477">
                  <c:v>2.77728</c:v>
                </c:pt>
                <c:pt idx="122478">
                  <c:v>2.7773</c:v>
                </c:pt>
                <c:pt idx="122479">
                  <c:v>2.77732</c:v>
                </c:pt>
                <c:pt idx="122480">
                  <c:v>2.77735</c:v>
                </c:pt>
                <c:pt idx="122481">
                  <c:v>2.77737</c:v>
                </c:pt>
                <c:pt idx="122482">
                  <c:v>2.77739</c:v>
                </c:pt>
                <c:pt idx="122483">
                  <c:v>2.77741</c:v>
                </c:pt>
                <c:pt idx="122484">
                  <c:v>2.77744</c:v>
                </c:pt>
                <c:pt idx="122485">
                  <c:v>2.77746</c:v>
                </c:pt>
                <c:pt idx="122486">
                  <c:v>2.77748</c:v>
                </c:pt>
                <c:pt idx="122487">
                  <c:v>2.77751</c:v>
                </c:pt>
                <c:pt idx="122488">
                  <c:v>2.77753</c:v>
                </c:pt>
                <c:pt idx="122489">
                  <c:v>2.77755</c:v>
                </c:pt>
                <c:pt idx="122490">
                  <c:v>2.77757</c:v>
                </c:pt>
                <c:pt idx="122491">
                  <c:v>2.7776</c:v>
                </c:pt>
                <c:pt idx="122492">
                  <c:v>2.77762</c:v>
                </c:pt>
                <c:pt idx="122493">
                  <c:v>2.77764</c:v>
                </c:pt>
                <c:pt idx="122494">
                  <c:v>2.77766</c:v>
                </c:pt>
                <c:pt idx="122495">
                  <c:v>2.77769</c:v>
                </c:pt>
                <c:pt idx="122496">
                  <c:v>2.77771</c:v>
                </c:pt>
                <c:pt idx="122497">
                  <c:v>2.77773</c:v>
                </c:pt>
                <c:pt idx="122498">
                  <c:v>2.77775</c:v>
                </c:pt>
                <c:pt idx="122499">
                  <c:v>2.77778</c:v>
                </c:pt>
                <c:pt idx="122500">
                  <c:v>2.7778</c:v>
                </c:pt>
                <c:pt idx="122501">
                  <c:v>2.77782</c:v>
                </c:pt>
                <c:pt idx="122502">
                  <c:v>2.77785</c:v>
                </c:pt>
                <c:pt idx="122503">
                  <c:v>2.77787</c:v>
                </c:pt>
                <c:pt idx="122504">
                  <c:v>2.77789</c:v>
                </c:pt>
                <c:pt idx="122505">
                  <c:v>2.77791</c:v>
                </c:pt>
                <c:pt idx="122506">
                  <c:v>2.77794</c:v>
                </c:pt>
                <c:pt idx="122507">
                  <c:v>2.77796</c:v>
                </c:pt>
                <c:pt idx="122508">
                  <c:v>2.77798</c:v>
                </c:pt>
                <c:pt idx="122509">
                  <c:v>2.778</c:v>
                </c:pt>
                <c:pt idx="122510">
                  <c:v>2.77803</c:v>
                </c:pt>
                <c:pt idx="122511">
                  <c:v>2.77805</c:v>
                </c:pt>
                <c:pt idx="122512">
                  <c:v>2.77807</c:v>
                </c:pt>
                <c:pt idx="122513">
                  <c:v>2.77809</c:v>
                </c:pt>
                <c:pt idx="122514">
                  <c:v>2.77812</c:v>
                </c:pt>
                <c:pt idx="122515">
                  <c:v>2.77814</c:v>
                </c:pt>
                <c:pt idx="122516">
                  <c:v>2.77816</c:v>
                </c:pt>
                <c:pt idx="122517">
                  <c:v>2.77819</c:v>
                </c:pt>
                <c:pt idx="122518">
                  <c:v>2.77821</c:v>
                </c:pt>
                <c:pt idx="122519">
                  <c:v>2.77823</c:v>
                </c:pt>
                <c:pt idx="122520">
                  <c:v>2.77825</c:v>
                </c:pt>
                <c:pt idx="122521">
                  <c:v>2.77828</c:v>
                </c:pt>
                <c:pt idx="122522">
                  <c:v>2.7783</c:v>
                </c:pt>
                <c:pt idx="122523">
                  <c:v>2.77832</c:v>
                </c:pt>
                <c:pt idx="122524">
                  <c:v>2.77834</c:v>
                </c:pt>
                <c:pt idx="122525">
                  <c:v>2.77837</c:v>
                </c:pt>
                <c:pt idx="122526">
                  <c:v>2.77839</c:v>
                </c:pt>
                <c:pt idx="122527">
                  <c:v>2.77841</c:v>
                </c:pt>
                <c:pt idx="122528">
                  <c:v>2.77843</c:v>
                </c:pt>
                <c:pt idx="122529">
                  <c:v>2.77846</c:v>
                </c:pt>
                <c:pt idx="122530">
                  <c:v>2.77848</c:v>
                </c:pt>
                <c:pt idx="122531">
                  <c:v>2.7785</c:v>
                </c:pt>
                <c:pt idx="122532">
                  <c:v>2.77853</c:v>
                </c:pt>
                <c:pt idx="122533">
                  <c:v>2.77855</c:v>
                </c:pt>
                <c:pt idx="122534">
                  <c:v>2.77857</c:v>
                </c:pt>
                <c:pt idx="122535">
                  <c:v>2.77859</c:v>
                </c:pt>
                <c:pt idx="122536">
                  <c:v>2.77862</c:v>
                </c:pt>
                <c:pt idx="122537">
                  <c:v>2.77864</c:v>
                </c:pt>
                <c:pt idx="122538">
                  <c:v>2.77866</c:v>
                </c:pt>
                <c:pt idx="122539">
                  <c:v>2.77868</c:v>
                </c:pt>
                <c:pt idx="122540">
                  <c:v>2.77871</c:v>
                </c:pt>
                <c:pt idx="122541">
                  <c:v>2.77873</c:v>
                </c:pt>
                <c:pt idx="122542">
                  <c:v>2.77875</c:v>
                </c:pt>
                <c:pt idx="122543">
                  <c:v>2.77878</c:v>
                </c:pt>
                <c:pt idx="122544">
                  <c:v>2.7788</c:v>
                </c:pt>
                <c:pt idx="122545">
                  <c:v>2.77882</c:v>
                </c:pt>
                <c:pt idx="122546">
                  <c:v>2.77884</c:v>
                </c:pt>
                <c:pt idx="122547">
                  <c:v>2.77887</c:v>
                </c:pt>
                <c:pt idx="122548">
                  <c:v>2.77889</c:v>
                </c:pt>
                <c:pt idx="122549">
                  <c:v>2.77891</c:v>
                </c:pt>
                <c:pt idx="122550">
                  <c:v>2.77893</c:v>
                </c:pt>
                <c:pt idx="122551">
                  <c:v>2.77896</c:v>
                </c:pt>
                <c:pt idx="122552">
                  <c:v>2.77898</c:v>
                </c:pt>
                <c:pt idx="122553">
                  <c:v>2.779</c:v>
                </c:pt>
                <c:pt idx="122554">
                  <c:v>2.77902</c:v>
                </c:pt>
                <c:pt idx="122555">
                  <c:v>2.77905</c:v>
                </c:pt>
                <c:pt idx="122556">
                  <c:v>2.77907</c:v>
                </c:pt>
                <c:pt idx="122557">
                  <c:v>2.77909</c:v>
                </c:pt>
                <c:pt idx="122558">
                  <c:v>2.77912</c:v>
                </c:pt>
                <c:pt idx="122559">
                  <c:v>2.77914</c:v>
                </c:pt>
                <c:pt idx="122560">
                  <c:v>2.77916</c:v>
                </c:pt>
                <c:pt idx="122561">
                  <c:v>2.77918</c:v>
                </c:pt>
                <c:pt idx="122562">
                  <c:v>2.77921</c:v>
                </c:pt>
                <c:pt idx="122563">
                  <c:v>2.77923</c:v>
                </c:pt>
                <c:pt idx="122564">
                  <c:v>2.77925</c:v>
                </c:pt>
                <c:pt idx="122565">
                  <c:v>2.77927</c:v>
                </c:pt>
                <c:pt idx="122566">
                  <c:v>2.7793</c:v>
                </c:pt>
                <c:pt idx="122567">
                  <c:v>2.77932</c:v>
                </c:pt>
                <c:pt idx="122568">
                  <c:v>2.77934</c:v>
                </c:pt>
                <c:pt idx="122569">
                  <c:v>2.77936</c:v>
                </c:pt>
                <c:pt idx="122570">
                  <c:v>2.77939</c:v>
                </c:pt>
                <c:pt idx="122571">
                  <c:v>2.77941</c:v>
                </c:pt>
                <c:pt idx="122572">
                  <c:v>2.77943</c:v>
                </c:pt>
                <c:pt idx="122573">
                  <c:v>2.77946</c:v>
                </c:pt>
                <c:pt idx="122574">
                  <c:v>2.77948</c:v>
                </c:pt>
                <c:pt idx="122575">
                  <c:v>2.7795</c:v>
                </c:pt>
                <c:pt idx="122576">
                  <c:v>2.77952</c:v>
                </c:pt>
                <c:pt idx="122577">
                  <c:v>2.77955</c:v>
                </c:pt>
                <c:pt idx="122578">
                  <c:v>2.77957</c:v>
                </c:pt>
                <c:pt idx="122579">
                  <c:v>2.77959</c:v>
                </c:pt>
                <c:pt idx="122580">
                  <c:v>2.77962</c:v>
                </c:pt>
                <c:pt idx="122581">
                  <c:v>2.77964</c:v>
                </c:pt>
                <c:pt idx="122582">
                  <c:v>2.77966</c:v>
                </c:pt>
                <c:pt idx="122583">
                  <c:v>2.77968</c:v>
                </c:pt>
                <c:pt idx="122584">
                  <c:v>2.7797</c:v>
                </c:pt>
                <c:pt idx="122585">
                  <c:v>2.77973</c:v>
                </c:pt>
                <c:pt idx="122586">
                  <c:v>2.77975</c:v>
                </c:pt>
                <c:pt idx="122587">
                  <c:v>2.77977</c:v>
                </c:pt>
                <c:pt idx="122588">
                  <c:v>2.7798</c:v>
                </c:pt>
                <c:pt idx="122589">
                  <c:v>2.77982</c:v>
                </c:pt>
                <c:pt idx="122590">
                  <c:v>2.77984</c:v>
                </c:pt>
                <c:pt idx="122591">
                  <c:v>2.77986</c:v>
                </c:pt>
                <c:pt idx="122592">
                  <c:v>2.77989</c:v>
                </c:pt>
                <c:pt idx="122593">
                  <c:v>2.77991</c:v>
                </c:pt>
                <c:pt idx="122594">
                  <c:v>2.77993</c:v>
                </c:pt>
                <c:pt idx="122595">
                  <c:v>2.77996</c:v>
                </c:pt>
                <c:pt idx="122596">
                  <c:v>2.77998</c:v>
                </c:pt>
                <c:pt idx="122597">
                  <c:v>2.78</c:v>
                </c:pt>
                <c:pt idx="122598">
                  <c:v>2.78002</c:v>
                </c:pt>
                <c:pt idx="122599">
                  <c:v>2.78004</c:v>
                </c:pt>
                <c:pt idx="122600">
                  <c:v>2.78007</c:v>
                </c:pt>
                <c:pt idx="122601">
                  <c:v>2.78009</c:v>
                </c:pt>
                <c:pt idx="122602">
                  <c:v>2.78011</c:v>
                </c:pt>
                <c:pt idx="122603">
                  <c:v>2.78014</c:v>
                </c:pt>
                <c:pt idx="122604">
                  <c:v>2.78016</c:v>
                </c:pt>
                <c:pt idx="122605">
                  <c:v>2.78018</c:v>
                </c:pt>
                <c:pt idx="122606">
                  <c:v>2.7802</c:v>
                </c:pt>
                <c:pt idx="122607">
                  <c:v>2.78023</c:v>
                </c:pt>
                <c:pt idx="122608">
                  <c:v>2.78025</c:v>
                </c:pt>
                <c:pt idx="122609">
                  <c:v>2.78027</c:v>
                </c:pt>
                <c:pt idx="122610">
                  <c:v>2.7803</c:v>
                </c:pt>
                <c:pt idx="122611">
                  <c:v>2.78032</c:v>
                </c:pt>
                <c:pt idx="122612">
                  <c:v>2.78034</c:v>
                </c:pt>
                <c:pt idx="122613">
                  <c:v>2.78036</c:v>
                </c:pt>
                <c:pt idx="122614">
                  <c:v>2.78038</c:v>
                </c:pt>
                <c:pt idx="122615">
                  <c:v>2.78041</c:v>
                </c:pt>
                <c:pt idx="122616">
                  <c:v>2.78043</c:v>
                </c:pt>
                <c:pt idx="122617">
                  <c:v>2.78045</c:v>
                </c:pt>
                <c:pt idx="122618">
                  <c:v>2.78048</c:v>
                </c:pt>
                <c:pt idx="122619">
                  <c:v>2.7805</c:v>
                </c:pt>
                <c:pt idx="122620">
                  <c:v>2.78052</c:v>
                </c:pt>
                <c:pt idx="122621">
                  <c:v>2.78054</c:v>
                </c:pt>
                <c:pt idx="122622">
                  <c:v>2.78057</c:v>
                </c:pt>
                <c:pt idx="122623">
                  <c:v>2.78059</c:v>
                </c:pt>
                <c:pt idx="122624">
                  <c:v>2.78061</c:v>
                </c:pt>
                <c:pt idx="122625">
                  <c:v>2.78064</c:v>
                </c:pt>
                <c:pt idx="122626">
                  <c:v>2.78066</c:v>
                </c:pt>
                <c:pt idx="122627">
                  <c:v>2.78068</c:v>
                </c:pt>
                <c:pt idx="122628">
                  <c:v>2.7807</c:v>
                </c:pt>
                <c:pt idx="122629">
                  <c:v>2.78073</c:v>
                </c:pt>
                <c:pt idx="122630">
                  <c:v>2.78075</c:v>
                </c:pt>
                <c:pt idx="122631">
                  <c:v>2.78077</c:v>
                </c:pt>
                <c:pt idx="122632">
                  <c:v>2.78079</c:v>
                </c:pt>
                <c:pt idx="122633">
                  <c:v>2.78082</c:v>
                </c:pt>
                <c:pt idx="122634">
                  <c:v>2.78084</c:v>
                </c:pt>
                <c:pt idx="122635">
                  <c:v>2.78086</c:v>
                </c:pt>
                <c:pt idx="122636">
                  <c:v>2.78088</c:v>
                </c:pt>
                <c:pt idx="122637">
                  <c:v>2.78091</c:v>
                </c:pt>
                <c:pt idx="122638">
                  <c:v>2.78093</c:v>
                </c:pt>
                <c:pt idx="122639">
                  <c:v>2.78095</c:v>
                </c:pt>
                <c:pt idx="122640">
                  <c:v>2.78098</c:v>
                </c:pt>
                <c:pt idx="122641">
                  <c:v>2.781</c:v>
                </c:pt>
                <c:pt idx="122642">
                  <c:v>2.78102</c:v>
                </c:pt>
                <c:pt idx="122643">
                  <c:v>2.78104</c:v>
                </c:pt>
                <c:pt idx="122644">
                  <c:v>2.78107</c:v>
                </c:pt>
                <c:pt idx="122645">
                  <c:v>2.78109</c:v>
                </c:pt>
                <c:pt idx="122646">
                  <c:v>2.78111</c:v>
                </c:pt>
                <c:pt idx="122647">
                  <c:v>2.78113</c:v>
                </c:pt>
                <c:pt idx="122648">
                  <c:v>2.78116</c:v>
                </c:pt>
                <c:pt idx="122649">
                  <c:v>2.78118</c:v>
                </c:pt>
                <c:pt idx="122650">
                  <c:v>2.7812</c:v>
                </c:pt>
                <c:pt idx="122651">
                  <c:v>2.78122</c:v>
                </c:pt>
                <c:pt idx="122652">
                  <c:v>2.78125</c:v>
                </c:pt>
                <c:pt idx="122653">
                  <c:v>2.78127</c:v>
                </c:pt>
                <c:pt idx="122654">
                  <c:v>2.78129</c:v>
                </c:pt>
                <c:pt idx="122655">
                  <c:v>2.78132</c:v>
                </c:pt>
                <c:pt idx="122656">
                  <c:v>2.78134</c:v>
                </c:pt>
                <c:pt idx="122657">
                  <c:v>2.78136</c:v>
                </c:pt>
                <c:pt idx="122658">
                  <c:v>2.78138</c:v>
                </c:pt>
                <c:pt idx="122659">
                  <c:v>2.78141</c:v>
                </c:pt>
                <c:pt idx="122660">
                  <c:v>2.78143</c:v>
                </c:pt>
                <c:pt idx="122661">
                  <c:v>2.78145</c:v>
                </c:pt>
                <c:pt idx="122662">
                  <c:v>2.78147</c:v>
                </c:pt>
                <c:pt idx="122663">
                  <c:v>2.7815</c:v>
                </c:pt>
                <c:pt idx="122664">
                  <c:v>2.78152</c:v>
                </c:pt>
                <c:pt idx="122665">
                  <c:v>2.78154</c:v>
                </c:pt>
                <c:pt idx="122666">
                  <c:v>2.78157</c:v>
                </c:pt>
                <c:pt idx="122667">
                  <c:v>2.78159</c:v>
                </c:pt>
                <c:pt idx="122668">
                  <c:v>2.78161</c:v>
                </c:pt>
                <c:pt idx="122669">
                  <c:v>2.78163</c:v>
                </c:pt>
                <c:pt idx="122670">
                  <c:v>2.78166</c:v>
                </c:pt>
                <c:pt idx="122671">
                  <c:v>2.78168</c:v>
                </c:pt>
                <c:pt idx="122672">
                  <c:v>2.7817</c:v>
                </c:pt>
                <c:pt idx="122673">
                  <c:v>2.78172</c:v>
                </c:pt>
                <c:pt idx="122674">
                  <c:v>2.78175</c:v>
                </c:pt>
                <c:pt idx="122675">
                  <c:v>2.78177</c:v>
                </c:pt>
                <c:pt idx="122676">
                  <c:v>2.78179</c:v>
                </c:pt>
                <c:pt idx="122677">
                  <c:v>2.78181</c:v>
                </c:pt>
                <c:pt idx="122678">
                  <c:v>2.78184</c:v>
                </c:pt>
                <c:pt idx="122679">
                  <c:v>2.78186</c:v>
                </c:pt>
                <c:pt idx="122680">
                  <c:v>2.78188</c:v>
                </c:pt>
                <c:pt idx="122681">
                  <c:v>2.78191</c:v>
                </c:pt>
                <c:pt idx="122682">
                  <c:v>2.78193</c:v>
                </c:pt>
                <c:pt idx="122683">
                  <c:v>2.78195</c:v>
                </c:pt>
                <c:pt idx="122684">
                  <c:v>2.78197</c:v>
                </c:pt>
                <c:pt idx="122685">
                  <c:v>2.782</c:v>
                </c:pt>
                <c:pt idx="122686">
                  <c:v>2.78202</c:v>
                </c:pt>
                <c:pt idx="122687">
                  <c:v>2.78204</c:v>
                </c:pt>
                <c:pt idx="122688">
                  <c:v>2.78206</c:v>
                </c:pt>
                <c:pt idx="122689">
                  <c:v>2.78209</c:v>
                </c:pt>
                <c:pt idx="122690">
                  <c:v>2.78211</c:v>
                </c:pt>
                <c:pt idx="122691">
                  <c:v>2.78213</c:v>
                </c:pt>
                <c:pt idx="122692">
                  <c:v>2.78215</c:v>
                </c:pt>
                <c:pt idx="122693">
                  <c:v>2.78218</c:v>
                </c:pt>
                <c:pt idx="122694">
                  <c:v>2.7822</c:v>
                </c:pt>
                <c:pt idx="122695">
                  <c:v>2.78222</c:v>
                </c:pt>
                <c:pt idx="122696">
                  <c:v>2.78225</c:v>
                </c:pt>
                <c:pt idx="122697">
                  <c:v>2.78227</c:v>
                </c:pt>
                <c:pt idx="122698">
                  <c:v>2.78229</c:v>
                </c:pt>
                <c:pt idx="122699">
                  <c:v>2.78231</c:v>
                </c:pt>
                <c:pt idx="122700">
                  <c:v>2.78234</c:v>
                </c:pt>
                <c:pt idx="122701">
                  <c:v>2.78236</c:v>
                </c:pt>
                <c:pt idx="122702">
                  <c:v>2.78238</c:v>
                </c:pt>
                <c:pt idx="122703">
                  <c:v>2.7824</c:v>
                </c:pt>
                <c:pt idx="122704">
                  <c:v>2.78243</c:v>
                </c:pt>
                <c:pt idx="122705">
                  <c:v>2.78245</c:v>
                </c:pt>
                <c:pt idx="122706">
                  <c:v>2.78247</c:v>
                </c:pt>
                <c:pt idx="122707">
                  <c:v>2.78249</c:v>
                </c:pt>
                <c:pt idx="122708">
                  <c:v>2.78252</c:v>
                </c:pt>
                <c:pt idx="122709">
                  <c:v>2.78254</c:v>
                </c:pt>
                <c:pt idx="122710">
                  <c:v>2.78256</c:v>
                </c:pt>
                <c:pt idx="122711">
                  <c:v>2.78259</c:v>
                </c:pt>
                <c:pt idx="122712">
                  <c:v>2.78261</c:v>
                </c:pt>
                <c:pt idx="122713">
                  <c:v>2.78263</c:v>
                </c:pt>
                <c:pt idx="122714">
                  <c:v>2.78265</c:v>
                </c:pt>
                <c:pt idx="122715">
                  <c:v>2.78268</c:v>
                </c:pt>
                <c:pt idx="122716">
                  <c:v>2.7827</c:v>
                </c:pt>
                <c:pt idx="122717">
                  <c:v>2.78272</c:v>
                </c:pt>
                <c:pt idx="122718">
                  <c:v>2.78274</c:v>
                </c:pt>
                <c:pt idx="122719">
                  <c:v>2.78277</c:v>
                </c:pt>
                <c:pt idx="122720">
                  <c:v>2.78279</c:v>
                </c:pt>
                <c:pt idx="122721">
                  <c:v>2.78281</c:v>
                </c:pt>
                <c:pt idx="122722">
                  <c:v>2.78283</c:v>
                </c:pt>
                <c:pt idx="122723">
                  <c:v>2.78286</c:v>
                </c:pt>
                <c:pt idx="122724">
                  <c:v>2.78288</c:v>
                </c:pt>
                <c:pt idx="122725">
                  <c:v>2.7829</c:v>
                </c:pt>
                <c:pt idx="122726">
                  <c:v>2.78293</c:v>
                </c:pt>
                <c:pt idx="122727">
                  <c:v>2.78295</c:v>
                </c:pt>
                <c:pt idx="122728">
                  <c:v>2.78297</c:v>
                </c:pt>
                <c:pt idx="122729">
                  <c:v>2.78299</c:v>
                </c:pt>
                <c:pt idx="122730">
                  <c:v>2.78302</c:v>
                </c:pt>
                <c:pt idx="122731">
                  <c:v>2.78304</c:v>
                </c:pt>
                <c:pt idx="122732">
                  <c:v>2.78306</c:v>
                </c:pt>
                <c:pt idx="122733">
                  <c:v>2.78308</c:v>
                </c:pt>
                <c:pt idx="122734">
                  <c:v>2.78311</c:v>
                </c:pt>
                <c:pt idx="122735">
                  <c:v>2.78313</c:v>
                </c:pt>
                <c:pt idx="122736">
                  <c:v>2.78315</c:v>
                </c:pt>
                <c:pt idx="122737">
                  <c:v>2.78317</c:v>
                </c:pt>
                <c:pt idx="122738">
                  <c:v>2.7832</c:v>
                </c:pt>
                <c:pt idx="122739">
                  <c:v>2.78322</c:v>
                </c:pt>
                <c:pt idx="122740">
                  <c:v>2.78324</c:v>
                </c:pt>
                <c:pt idx="122741">
                  <c:v>2.78327</c:v>
                </c:pt>
                <c:pt idx="122742">
                  <c:v>2.78329</c:v>
                </c:pt>
                <c:pt idx="122743">
                  <c:v>2.78331</c:v>
                </c:pt>
                <c:pt idx="122744">
                  <c:v>2.78333</c:v>
                </c:pt>
                <c:pt idx="122745">
                  <c:v>2.78336</c:v>
                </c:pt>
                <c:pt idx="122746">
                  <c:v>2.78338</c:v>
                </c:pt>
                <c:pt idx="122747">
                  <c:v>2.7834</c:v>
                </c:pt>
                <c:pt idx="122748">
                  <c:v>2.78342</c:v>
                </c:pt>
                <c:pt idx="122749">
                  <c:v>2.78345</c:v>
                </c:pt>
                <c:pt idx="122750">
                  <c:v>2.78347</c:v>
                </c:pt>
                <c:pt idx="122751">
                  <c:v>2.78349</c:v>
                </c:pt>
                <c:pt idx="122752">
                  <c:v>2.78351</c:v>
                </c:pt>
                <c:pt idx="122753">
                  <c:v>2.78354</c:v>
                </c:pt>
                <c:pt idx="122754">
                  <c:v>2.78356</c:v>
                </c:pt>
                <c:pt idx="122755">
                  <c:v>2.78358</c:v>
                </c:pt>
                <c:pt idx="122756">
                  <c:v>2.78361</c:v>
                </c:pt>
                <c:pt idx="122757">
                  <c:v>2.78363</c:v>
                </c:pt>
                <c:pt idx="122758">
                  <c:v>2.78365</c:v>
                </c:pt>
                <c:pt idx="122759">
                  <c:v>2.78367</c:v>
                </c:pt>
                <c:pt idx="122760">
                  <c:v>2.7837</c:v>
                </c:pt>
                <c:pt idx="122761">
                  <c:v>2.78372</c:v>
                </c:pt>
                <c:pt idx="122762">
                  <c:v>2.78374</c:v>
                </c:pt>
                <c:pt idx="122763">
                  <c:v>2.78376</c:v>
                </c:pt>
                <c:pt idx="122764">
                  <c:v>2.78379</c:v>
                </c:pt>
                <c:pt idx="122765">
                  <c:v>2.78381</c:v>
                </c:pt>
                <c:pt idx="122766">
                  <c:v>2.78383</c:v>
                </c:pt>
                <c:pt idx="122767">
                  <c:v>2.78385</c:v>
                </c:pt>
                <c:pt idx="122768">
                  <c:v>2.78388</c:v>
                </c:pt>
                <c:pt idx="122769">
                  <c:v>2.7839</c:v>
                </c:pt>
                <c:pt idx="122770">
                  <c:v>2.78392</c:v>
                </c:pt>
                <c:pt idx="122771">
                  <c:v>2.78395</c:v>
                </c:pt>
                <c:pt idx="122772">
                  <c:v>2.78397</c:v>
                </c:pt>
                <c:pt idx="122773">
                  <c:v>2.78399</c:v>
                </c:pt>
                <c:pt idx="122774">
                  <c:v>2.78401</c:v>
                </c:pt>
                <c:pt idx="122775">
                  <c:v>2.78404</c:v>
                </c:pt>
                <c:pt idx="122776">
                  <c:v>2.78406</c:v>
                </c:pt>
                <c:pt idx="122777">
                  <c:v>2.78408</c:v>
                </c:pt>
                <c:pt idx="122778">
                  <c:v>2.7841</c:v>
                </c:pt>
                <c:pt idx="122779">
                  <c:v>2.78413</c:v>
                </c:pt>
                <c:pt idx="122780">
                  <c:v>2.78415</c:v>
                </c:pt>
                <c:pt idx="122781">
                  <c:v>2.78417</c:v>
                </c:pt>
                <c:pt idx="122782">
                  <c:v>2.78419</c:v>
                </c:pt>
                <c:pt idx="122783">
                  <c:v>2.78422</c:v>
                </c:pt>
                <c:pt idx="122784">
                  <c:v>2.78424</c:v>
                </c:pt>
                <c:pt idx="122785">
                  <c:v>2.78426</c:v>
                </c:pt>
                <c:pt idx="122786">
                  <c:v>2.78429</c:v>
                </c:pt>
                <c:pt idx="122787">
                  <c:v>2.78431</c:v>
                </c:pt>
                <c:pt idx="122788">
                  <c:v>2.78433</c:v>
                </c:pt>
                <c:pt idx="122789">
                  <c:v>2.78435</c:v>
                </c:pt>
                <c:pt idx="122790">
                  <c:v>2.78438</c:v>
                </c:pt>
                <c:pt idx="122791">
                  <c:v>2.7844</c:v>
                </c:pt>
                <c:pt idx="122792">
                  <c:v>2.78442</c:v>
                </c:pt>
                <c:pt idx="122793">
                  <c:v>2.78444</c:v>
                </c:pt>
                <c:pt idx="122794">
                  <c:v>2.78447</c:v>
                </c:pt>
                <c:pt idx="122795">
                  <c:v>2.78449</c:v>
                </c:pt>
                <c:pt idx="122796">
                  <c:v>2.78451</c:v>
                </c:pt>
                <c:pt idx="122797">
                  <c:v>2.78453</c:v>
                </c:pt>
                <c:pt idx="122798">
                  <c:v>2.78456</c:v>
                </c:pt>
                <c:pt idx="122799">
                  <c:v>2.78458</c:v>
                </c:pt>
                <c:pt idx="122800">
                  <c:v>2.7846</c:v>
                </c:pt>
                <c:pt idx="122801">
                  <c:v>2.78463</c:v>
                </c:pt>
                <c:pt idx="122802">
                  <c:v>2.78465</c:v>
                </c:pt>
                <c:pt idx="122803">
                  <c:v>2.78467</c:v>
                </c:pt>
                <c:pt idx="122804">
                  <c:v>2.78469</c:v>
                </c:pt>
                <c:pt idx="122805">
                  <c:v>2.78472</c:v>
                </c:pt>
                <c:pt idx="122806">
                  <c:v>2.78474</c:v>
                </c:pt>
                <c:pt idx="122807">
                  <c:v>2.78476</c:v>
                </c:pt>
                <c:pt idx="122808">
                  <c:v>2.78478</c:v>
                </c:pt>
                <c:pt idx="122809">
                  <c:v>2.78481</c:v>
                </c:pt>
                <c:pt idx="122810">
                  <c:v>2.78483</c:v>
                </c:pt>
                <c:pt idx="122811">
                  <c:v>2.78485</c:v>
                </c:pt>
                <c:pt idx="122812">
                  <c:v>2.78487</c:v>
                </c:pt>
                <c:pt idx="122813">
                  <c:v>2.7849</c:v>
                </c:pt>
                <c:pt idx="122814">
                  <c:v>2.78492</c:v>
                </c:pt>
                <c:pt idx="122815">
                  <c:v>2.78494</c:v>
                </c:pt>
                <c:pt idx="122816">
                  <c:v>2.78497</c:v>
                </c:pt>
                <c:pt idx="122817">
                  <c:v>2.78499</c:v>
                </c:pt>
                <c:pt idx="122818">
                  <c:v>2.78501</c:v>
                </c:pt>
                <c:pt idx="122819">
                  <c:v>2.78503</c:v>
                </c:pt>
                <c:pt idx="122820">
                  <c:v>2.78506</c:v>
                </c:pt>
                <c:pt idx="122821">
                  <c:v>2.78508</c:v>
                </c:pt>
                <c:pt idx="122822">
                  <c:v>2.7851</c:v>
                </c:pt>
                <c:pt idx="122823">
                  <c:v>2.78512</c:v>
                </c:pt>
                <c:pt idx="122824">
                  <c:v>2.78515</c:v>
                </c:pt>
                <c:pt idx="122825">
                  <c:v>2.78517</c:v>
                </c:pt>
                <c:pt idx="122826">
                  <c:v>2.78519</c:v>
                </c:pt>
                <c:pt idx="122827">
                  <c:v>2.78521</c:v>
                </c:pt>
                <c:pt idx="122828">
                  <c:v>2.78524</c:v>
                </c:pt>
                <c:pt idx="122829">
                  <c:v>2.78526</c:v>
                </c:pt>
                <c:pt idx="122830">
                  <c:v>2.78528</c:v>
                </c:pt>
                <c:pt idx="122831">
                  <c:v>2.78531</c:v>
                </c:pt>
                <c:pt idx="122832">
                  <c:v>2.78533</c:v>
                </c:pt>
                <c:pt idx="122833">
                  <c:v>2.78535</c:v>
                </c:pt>
                <c:pt idx="122834">
                  <c:v>2.78537</c:v>
                </c:pt>
                <c:pt idx="122835">
                  <c:v>2.7854</c:v>
                </c:pt>
                <c:pt idx="122836">
                  <c:v>2.78542</c:v>
                </c:pt>
                <c:pt idx="122837">
                  <c:v>2.78544</c:v>
                </c:pt>
                <c:pt idx="122838">
                  <c:v>2.78546</c:v>
                </c:pt>
                <c:pt idx="122839">
                  <c:v>2.78549</c:v>
                </c:pt>
                <c:pt idx="122840">
                  <c:v>2.78551</c:v>
                </c:pt>
                <c:pt idx="122841">
                  <c:v>2.78553</c:v>
                </c:pt>
                <c:pt idx="122842">
                  <c:v>2.78556</c:v>
                </c:pt>
                <c:pt idx="122843">
                  <c:v>2.78558</c:v>
                </c:pt>
                <c:pt idx="122844">
                  <c:v>2.7856</c:v>
                </c:pt>
                <c:pt idx="122845">
                  <c:v>2.78562</c:v>
                </c:pt>
                <c:pt idx="122846">
                  <c:v>2.78565</c:v>
                </c:pt>
                <c:pt idx="122847">
                  <c:v>2.78567</c:v>
                </c:pt>
                <c:pt idx="122848">
                  <c:v>2.78569</c:v>
                </c:pt>
                <c:pt idx="122849">
                  <c:v>2.78571</c:v>
                </c:pt>
                <c:pt idx="122850">
                  <c:v>2.78574</c:v>
                </c:pt>
                <c:pt idx="122851">
                  <c:v>2.78576</c:v>
                </c:pt>
                <c:pt idx="122852">
                  <c:v>2.78578</c:v>
                </c:pt>
                <c:pt idx="122853">
                  <c:v>2.7858</c:v>
                </c:pt>
                <c:pt idx="122854">
                  <c:v>2.78583</c:v>
                </c:pt>
                <c:pt idx="122855">
                  <c:v>2.78585</c:v>
                </c:pt>
                <c:pt idx="122856">
                  <c:v>2.78587</c:v>
                </c:pt>
                <c:pt idx="122857">
                  <c:v>2.7859</c:v>
                </c:pt>
                <c:pt idx="122858">
                  <c:v>2.78592</c:v>
                </c:pt>
                <c:pt idx="122859">
                  <c:v>2.78594</c:v>
                </c:pt>
                <c:pt idx="122860">
                  <c:v>2.78596</c:v>
                </c:pt>
                <c:pt idx="122861">
                  <c:v>2.78599</c:v>
                </c:pt>
                <c:pt idx="122862">
                  <c:v>2.78601</c:v>
                </c:pt>
                <c:pt idx="122863">
                  <c:v>2.78603</c:v>
                </c:pt>
                <c:pt idx="122864">
                  <c:v>2.78605</c:v>
                </c:pt>
                <c:pt idx="122865">
                  <c:v>2.78608</c:v>
                </c:pt>
                <c:pt idx="122866">
                  <c:v>2.7861</c:v>
                </c:pt>
                <c:pt idx="122867">
                  <c:v>2.78612</c:v>
                </c:pt>
                <c:pt idx="122868">
                  <c:v>2.78614</c:v>
                </c:pt>
                <c:pt idx="122869">
                  <c:v>2.78617</c:v>
                </c:pt>
                <c:pt idx="122870">
                  <c:v>2.78619</c:v>
                </c:pt>
                <c:pt idx="122871">
                  <c:v>2.78621</c:v>
                </c:pt>
                <c:pt idx="122872">
                  <c:v>2.78624</c:v>
                </c:pt>
                <c:pt idx="122873">
                  <c:v>2.78626</c:v>
                </c:pt>
                <c:pt idx="122874">
                  <c:v>2.78628</c:v>
                </c:pt>
                <c:pt idx="122875">
                  <c:v>2.7863</c:v>
                </c:pt>
                <c:pt idx="122876">
                  <c:v>2.78633</c:v>
                </c:pt>
                <c:pt idx="122877">
                  <c:v>2.78635</c:v>
                </c:pt>
                <c:pt idx="122878">
                  <c:v>2.78637</c:v>
                </c:pt>
                <c:pt idx="122879">
                  <c:v>2.7864</c:v>
                </c:pt>
                <c:pt idx="122880">
                  <c:v>2.78642</c:v>
                </c:pt>
                <c:pt idx="122881">
                  <c:v>2.78644</c:v>
                </c:pt>
                <c:pt idx="122882">
                  <c:v>2.78646</c:v>
                </c:pt>
                <c:pt idx="122883">
                  <c:v>2.78648</c:v>
                </c:pt>
                <c:pt idx="122884">
                  <c:v>2.78651</c:v>
                </c:pt>
                <c:pt idx="122885">
                  <c:v>2.78653</c:v>
                </c:pt>
                <c:pt idx="122886">
                  <c:v>2.78655</c:v>
                </c:pt>
                <c:pt idx="122887">
                  <c:v>2.78658</c:v>
                </c:pt>
                <c:pt idx="122888">
                  <c:v>2.7866</c:v>
                </c:pt>
                <c:pt idx="122889">
                  <c:v>2.78662</c:v>
                </c:pt>
                <c:pt idx="122890">
                  <c:v>2.78664</c:v>
                </c:pt>
                <c:pt idx="122891">
                  <c:v>2.78667</c:v>
                </c:pt>
                <c:pt idx="122892">
                  <c:v>2.78669</c:v>
                </c:pt>
                <c:pt idx="122893">
                  <c:v>2.78671</c:v>
                </c:pt>
                <c:pt idx="122894">
                  <c:v>2.78674</c:v>
                </c:pt>
                <c:pt idx="122895">
                  <c:v>2.78676</c:v>
                </c:pt>
                <c:pt idx="122896">
                  <c:v>2.78678</c:v>
                </c:pt>
                <c:pt idx="122897">
                  <c:v>2.7868</c:v>
                </c:pt>
                <c:pt idx="122898">
                  <c:v>2.78682</c:v>
                </c:pt>
                <c:pt idx="122899">
                  <c:v>2.78685</c:v>
                </c:pt>
                <c:pt idx="122900">
                  <c:v>2.78687</c:v>
                </c:pt>
                <c:pt idx="122901">
                  <c:v>2.78689</c:v>
                </c:pt>
                <c:pt idx="122902">
                  <c:v>2.78692</c:v>
                </c:pt>
                <c:pt idx="122903">
                  <c:v>2.78694</c:v>
                </c:pt>
                <c:pt idx="122904">
                  <c:v>2.78696</c:v>
                </c:pt>
                <c:pt idx="122905">
                  <c:v>2.78698</c:v>
                </c:pt>
                <c:pt idx="122906">
                  <c:v>2.78701</c:v>
                </c:pt>
                <c:pt idx="122907">
                  <c:v>2.78703</c:v>
                </c:pt>
                <c:pt idx="122908">
                  <c:v>2.78705</c:v>
                </c:pt>
                <c:pt idx="122909">
                  <c:v>2.78708</c:v>
                </c:pt>
                <c:pt idx="122910">
                  <c:v>2.7871</c:v>
                </c:pt>
                <c:pt idx="122911">
                  <c:v>2.78712</c:v>
                </c:pt>
                <c:pt idx="122912">
                  <c:v>2.78714</c:v>
                </c:pt>
                <c:pt idx="122913">
                  <c:v>2.78717</c:v>
                </c:pt>
                <c:pt idx="122914">
                  <c:v>2.78719</c:v>
                </c:pt>
                <c:pt idx="122915">
                  <c:v>2.78721</c:v>
                </c:pt>
                <c:pt idx="122916">
                  <c:v>2.78723</c:v>
                </c:pt>
                <c:pt idx="122917">
                  <c:v>2.78726</c:v>
                </c:pt>
                <c:pt idx="122918">
                  <c:v>2.78728</c:v>
                </c:pt>
                <c:pt idx="122919">
                  <c:v>2.7873</c:v>
                </c:pt>
                <c:pt idx="122920">
                  <c:v>2.78732</c:v>
                </c:pt>
                <c:pt idx="122921">
                  <c:v>2.78735</c:v>
                </c:pt>
                <c:pt idx="122922">
                  <c:v>2.78737</c:v>
                </c:pt>
                <c:pt idx="122923">
                  <c:v>2.78739</c:v>
                </c:pt>
                <c:pt idx="122924">
                  <c:v>2.78742</c:v>
                </c:pt>
                <c:pt idx="122925">
                  <c:v>2.78744</c:v>
                </c:pt>
                <c:pt idx="122926">
                  <c:v>2.78746</c:v>
                </c:pt>
                <c:pt idx="122927">
                  <c:v>2.78748</c:v>
                </c:pt>
                <c:pt idx="122928">
                  <c:v>2.78751</c:v>
                </c:pt>
                <c:pt idx="122929">
                  <c:v>2.78753</c:v>
                </c:pt>
                <c:pt idx="122930">
                  <c:v>2.78755</c:v>
                </c:pt>
                <c:pt idx="122931">
                  <c:v>2.78757</c:v>
                </c:pt>
                <c:pt idx="122932">
                  <c:v>2.7876</c:v>
                </c:pt>
                <c:pt idx="122933">
                  <c:v>2.78762</c:v>
                </c:pt>
                <c:pt idx="122934">
                  <c:v>2.78764</c:v>
                </c:pt>
                <c:pt idx="122935">
                  <c:v>2.78766</c:v>
                </c:pt>
                <c:pt idx="122936">
                  <c:v>2.78769</c:v>
                </c:pt>
                <c:pt idx="122937">
                  <c:v>2.78771</c:v>
                </c:pt>
                <c:pt idx="122938">
                  <c:v>2.78773</c:v>
                </c:pt>
                <c:pt idx="122939">
                  <c:v>2.78776</c:v>
                </c:pt>
                <c:pt idx="122940">
                  <c:v>2.78778</c:v>
                </c:pt>
                <c:pt idx="122941">
                  <c:v>2.7878</c:v>
                </c:pt>
                <c:pt idx="122942">
                  <c:v>2.78782</c:v>
                </c:pt>
                <c:pt idx="122943">
                  <c:v>2.78785</c:v>
                </c:pt>
                <c:pt idx="122944">
                  <c:v>2.78787</c:v>
                </c:pt>
                <c:pt idx="122945">
                  <c:v>2.78789</c:v>
                </c:pt>
                <c:pt idx="122946">
                  <c:v>2.78791</c:v>
                </c:pt>
                <c:pt idx="122947">
                  <c:v>2.78794</c:v>
                </c:pt>
                <c:pt idx="122948">
                  <c:v>2.78796</c:v>
                </c:pt>
                <c:pt idx="122949">
                  <c:v>2.78798</c:v>
                </c:pt>
                <c:pt idx="122950">
                  <c:v>2.78801</c:v>
                </c:pt>
                <c:pt idx="122951">
                  <c:v>2.78803</c:v>
                </c:pt>
                <c:pt idx="122952">
                  <c:v>2.78805</c:v>
                </c:pt>
                <c:pt idx="122953">
                  <c:v>2.78807</c:v>
                </c:pt>
                <c:pt idx="122954">
                  <c:v>2.7881</c:v>
                </c:pt>
                <c:pt idx="122955">
                  <c:v>2.78812</c:v>
                </c:pt>
                <c:pt idx="122956">
                  <c:v>2.78814</c:v>
                </c:pt>
                <c:pt idx="122957">
                  <c:v>2.78816</c:v>
                </c:pt>
                <c:pt idx="122958">
                  <c:v>2.78819</c:v>
                </c:pt>
                <c:pt idx="122959">
                  <c:v>2.78821</c:v>
                </c:pt>
                <c:pt idx="122960">
                  <c:v>2.78823</c:v>
                </c:pt>
                <c:pt idx="122961">
                  <c:v>2.78825</c:v>
                </c:pt>
                <c:pt idx="122962">
                  <c:v>2.78828</c:v>
                </c:pt>
                <c:pt idx="122963">
                  <c:v>2.7883</c:v>
                </c:pt>
                <c:pt idx="122964">
                  <c:v>2.78832</c:v>
                </c:pt>
                <c:pt idx="122965">
                  <c:v>2.78835</c:v>
                </c:pt>
                <c:pt idx="122966">
                  <c:v>2.78837</c:v>
                </c:pt>
                <c:pt idx="122967">
                  <c:v>2.78839</c:v>
                </c:pt>
                <c:pt idx="122968">
                  <c:v>2.78841</c:v>
                </c:pt>
                <c:pt idx="122969">
                  <c:v>2.78844</c:v>
                </c:pt>
                <c:pt idx="122970">
                  <c:v>2.78846</c:v>
                </c:pt>
                <c:pt idx="122971">
                  <c:v>2.78848</c:v>
                </c:pt>
                <c:pt idx="122972">
                  <c:v>2.7885</c:v>
                </c:pt>
                <c:pt idx="122973">
                  <c:v>2.78853</c:v>
                </c:pt>
                <c:pt idx="122974">
                  <c:v>2.78855</c:v>
                </c:pt>
                <c:pt idx="122975">
                  <c:v>2.78857</c:v>
                </c:pt>
                <c:pt idx="122976">
                  <c:v>2.78859</c:v>
                </c:pt>
                <c:pt idx="122977">
                  <c:v>2.78862</c:v>
                </c:pt>
                <c:pt idx="122978">
                  <c:v>2.78864</c:v>
                </c:pt>
                <c:pt idx="122979">
                  <c:v>2.78866</c:v>
                </c:pt>
                <c:pt idx="122980">
                  <c:v>2.78869</c:v>
                </c:pt>
                <c:pt idx="122981">
                  <c:v>2.78871</c:v>
                </c:pt>
                <c:pt idx="122982">
                  <c:v>2.78873</c:v>
                </c:pt>
                <c:pt idx="122983">
                  <c:v>2.78875</c:v>
                </c:pt>
                <c:pt idx="122984">
                  <c:v>2.78878</c:v>
                </c:pt>
                <c:pt idx="122985">
                  <c:v>2.7888</c:v>
                </c:pt>
                <c:pt idx="122986">
                  <c:v>2.78882</c:v>
                </c:pt>
                <c:pt idx="122987">
                  <c:v>2.78884</c:v>
                </c:pt>
                <c:pt idx="122988">
                  <c:v>2.78887</c:v>
                </c:pt>
                <c:pt idx="122989">
                  <c:v>2.78889</c:v>
                </c:pt>
                <c:pt idx="122990">
                  <c:v>2.78891</c:v>
                </c:pt>
                <c:pt idx="122991">
                  <c:v>2.78893</c:v>
                </c:pt>
                <c:pt idx="122992">
                  <c:v>2.78896</c:v>
                </c:pt>
                <c:pt idx="122993">
                  <c:v>2.78898</c:v>
                </c:pt>
                <c:pt idx="122994">
                  <c:v>2.789</c:v>
                </c:pt>
                <c:pt idx="122995">
                  <c:v>2.78903</c:v>
                </c:pt>
                <c:pt idx="122996">
                  <c:v>2.78905</c:v>
                </c:pt>
                <c:pt idx="122997">
                  <c:v>2.78907</c:v>
                </c:pt>
                <c:pt idx="122998">
                  <c:v>2.78909</c:v>
                </c:pt>
                <c:pt idx="122999">
                  <c:v>2.78912</c:v>
                </c:pt>
                <c:pt idx="123000">
                  <c:v>2.78914</c:v>
                </c:pt>
                <c:pt idx="123001">
                  <c:v>2.78916</c:v>
                </c:pt>
                <c:pt idx="123002">
                  <c:v>2.78918</c:v>
                </c:pt>
                <c:pt idx="123003">
                  <c:v>2.78921</c:v>
                </c:pt>
                <c:pt idx="123004">
                  <c:v>2.78923</c:v>
                </c:pt>
                <c:pt idx="123005">
                  <c:v>2.78925</c:v>
                </c:pt>
                <c:pt idx="123006">
                  <c:v>2.78927</c:v>
                </c:pt>
                <c:pt idx="123007">
                  <c:v>2.7893</c:v>
                </c:pt>
                <c:pt idx="123008">
                  <c:v>2.78932</c:v>
                </c:pt>
                <c:pt idx="123009">
                  <c:v>2.78934</c:v>
                </c:pt>
                <c:pt idx="123010">
                  <c:v>2.78937</c:v>
                </c:pt>
                <c:pt idx="123011">
                  <c:v>2.78939</c:v>
                </c:pt>
                <c:pt idx="123012">
                  <c:v>2.78941</c:v>
                </c:pt>
                <c:pt idx="123013">
                  <c:v>2.78943</c:v>
                </c:pt>
                <c:pt idx="123014">
                  <c:v>2.78946</c:v>
                </c:pt>
                <c:pt idx="123015">
                  <c:v>2.78948</c:v>
                </c:pt>
                <c:pt idx="123016">
                  <c:v>2.7895</c:v>
                </c:pt>
                <c:pt idx="123017">
                  <c:v>2.78952</c:v>
                </c:pt>
                <c:pt idx="123018">
                  <c:v>2.78955</c:v>
                </c:pt>
                <c:pt idx="123019">
                  <c:v>2.78957</c:v>
                </c:pt>
                <c:pt idx="123020">
                  <c:v>2.78959</c:v>
                </c:pt>
                <c:pt idx="123021">
                  <c:v>2.78961</c:v>
                </c:pt>
                <c:pt idx="123022">
                  <c:v>2.78964</c:v>
                </c:pt>
                <c:pt idx="123023">
                  <c:v>2.78966</c:v>
                </c:pt>
                <c:pt idx="123024">
                  <c:v>2.78968</c:v>
                </c:pt>
                <c:pt idx="123025">
                  <c:v>2.78971</c:v>
                </c:pt>
                <c:pt idx="123026">
                  <c:v>2.78973</c:v>
                </c:pt>
                <c:pt idx="123027">
                  <c:v>2.78975</c:v>
                </c:pt>
                <c:pt idx="123028">
                  <c:v>2.78977</c:v>
                </c:pt>
                <c:pt idx="123029">
                  <c:v>2.7898</c:v>
                </c:pt>
                <c:pt idx="123030">
                  <c:v>2.78982</c:v>
                </c:pt>
                <c:pt idx="123031">
                  <c:v>2.78984</c:v>
                </c:pt>
                <c:pt idx="123032">
                  <c:v>2.78986</c:v>
                </c:pt>
                <c:pt idx="123033">
                  <c:v>2.78989</c:v>
                </c:pt>
                <c:pt idx="123034">
                  <c:v>2.78991</c:v>
                </c:pt>
                <c:pt idx="123035">
                  <c:v>2.78993</c:v>
                </c:pt>
                <c:pt idx="123036">
                  <c:v>2.78995</c:v>
                </c:pt>
                <c:pt idx="123037">
                  <c:v>2.78998</c:v>
                </c:pt>
                <c:pt idx="123038">
                  <c:v>2.79</c:v>
                </c:pt>
                <c:pt idx="123039">
                  <c:v>2.79002</c:v>
                </c:pt>
                <c:pt idx="123040">
                  <c:v>2.79005</c:v>
                </c:pt>
                <c:pt idx="123041">
                  <c:v>2.79007</c:v>
                </c:pt>
                <c:pt idx="123042">
                  <c:v>2.79009</c:v>
                </c:pt>
                <c:pt idx="123043">
                  <c:v>2.79011</c:v>
                </c:pt>
                <c:pt idx="123044">
                  <c:v>2.79014</c:v>
                </c:pt>
                <c:pt idx="123045">
                  <c:v>2.79016</c:v>
                </c:pt>
                <c:pt idx="123046">
                  <c:v>2.79018</c:v>
                </c:pt>
                <c:pt idx="123047">
                  <c:v>2.7902</c:v>
                </c:pt>
                <c:pt idx="123048">
                  <c:v>2.79023</c:v>
                </c:pt>
                <c:pt idx="123049">
                  <c:v>2.79025</c:v>
                </c:pt>
                <c:pt idx="123050">
                  <c:v>2.79027</c:v>
                </c:pt>
                <c:pt idx="123051">
                  <c:v>2.79029</c:v>
                </c:pt>
                <c:pt idx="123052">
                  <c:v>2.79032</c:v>
                </c:pt>
                <c:pt idx="123053">
                  <c:v>2.79034</c:v>
                </c:pt>
                <c:pt idx="123054">
                  <c:v>2.79036</c:v>
                </c:pt>
                <c:pt idx="123055">
                  <c:v>2.79039</c:v>
                </c:pt>
                <c:pt idx="123056">
                  <c:v>2.79041</c:v>
                </c:pt>
                <c:pt idx="123057">
                  <c:v>2.79043</c:v>
                </c:pt>
                <c:pt idx="123058">
                  <c:v>2.79045</c:v>
                </c:pt>
                <c:pt idx="123059">
                  <c:v>2.79048</c:v>
                </c:pt>
                <c:pt idx="123060">
                  <c:v>2.7905</c:v>
                </c:pt>
                <c:pt idx="123061">
                  <c:v>2.79052</c:v>
                </c:pt>
                <c:pt idx="123062">
                  <c:v>2.79054</c:v>
                </c:pt>
                <c:pt idx="123063">
                  <c:v>2.79057</c:v>
                </c:pt>
                <c:pt idx="123064">
                  <c:v>2.79059</c:v>
                </c:pt>
                <c:pt idx="123065">
                  <c:v>2.79061</c:v>
                </c:pt>
                <c:pt idx="123066">
                  <c:v>2.79063</c:v>
                </c:pt>
                <c:pt idx="123067">
                  <c:v>2.79066</c:v>
                </c:pt>
                <c:pt idx="123068">
                  <c:v>2.79068</c:v>
                </c:pt>
                <c:pt idx="123069">
                  <c:v>2.7907</c:v>
                </c:pt>
                <c:pt idx="123070">
                  <c:v>2.79073</c:v>
                </c:pt>
                <c:pt idx="123071">
                  <c:v>2.79075</c:v>
                </c:pt>
                <c:pt idx="123072">
                  <c:v>2.79077</c:v>
                </c:pt>
                <c:pt idx="123073">
                  <c:v>2.79079</c:v>
                </c:pt>
                <c:pt idx="123074">
                  <c:v>2.79082</c:v>
                </c:pt>
                <c:pt idx="123075">
                  <c:v>2.79084</c:v>
                </c:pt>
                <c:pt idx="123076">
                  <c:v>2.79086</c:v>
                </c:pt>
                <c:pt idx="123077">
                  <c:v>2.79088</c:v>
                </c:pt>
                <c:pt idx="123078">
                  <c:v>2.79091</c:v>
                </c:pt>
                <c:pt idx="123079">
                  <c:v>2.79093</c:v>
                </c:pt>
                <c:pt idx="123080">
                  <c:v>2.79095</c:v>
                </c:pt>
                <c:pt idx="123081">
                  <c:v>2.79097</c:v>
                </c:pt>
                <c:pt idx="123082">
                  <c:v>2.791</c:v>
                </c:pt>
                <c:pt idx="123083">
                  <c:v>2.79102</c:v>
                </c:pt>
                <c:pt idx="123084">
                  <c:v>2.79104</c:v>
                </c:pt>
                <c:pt idx="123085">
                  <c:v>2.79107</c:v>
                </c:pt>
                <c:pt idx="123086">
                  <c:v>2.79109</c:v>
                </c:pt>
                <c:pt idx="123087">
                  <c:v>2.79111</c:v>
                </c:pt>
                <c:pt idx="123088">
                  <c:v>2.79113</c:v>
                </c:pt>
                <c:pt idx="123089">
                  <c:v>2.79116</c:v>
                </c:pt>
                <c:pt idx="123090">
                  <c:v>2.79118</c:v>
                </c:pt>
                <c:pt idx="123091">
                  <c:v>2.7912</c:v>
                </c:pt>
                <c:pt idx="123092">
                  <c:v>2.79122</c:v>
                </c:pt>
                <c:pt idx="123093">
                  <c:v>2.79125</c:v>
                </c:pt>
                <c:pt idx="123094">
                  <c:v>2.79127</c:v>
                </c:pt>
                <c:pt idx="123095">
                  <c:v>2.79129</c:v>
                </c:pt>
                <c:pt idx="123096">
                  <c:v>2.79131</c:v>
                </c:pt>
                <c:pt idx="123097">
                  <c:v>2.79134</c:v>
                </c:pt>
                <c:pt idx="123098">
                  <c:v>2.79136</c:v>
                </c:pt>
                <c:pt idx="123099">
                  <c:v>2.79138</c:v>
                </c:pt>
                <c:pt idx="123100">
                  <c:v>2.79141</c:v>
                </c:pt>
                <c:pt idx="123101">
                  <c:v>2.79143</c:v>
                </c:pt>
                <c:pt idx="123102">
                  <c:v>2.79145</c:v>
                </c:pt>
                <c:pt idx="123103">
                  <c:v>2.79147</c:v>
                </c:pt>
                <c:pt idx="123104">
                  <c:v>2.7915</c:v>
                </c:pt>
                <c:pt idx="123105">
                  <c:v>2.79152</c:v>
                </c:pt>
                <c:pt idx="123106">
                  <c:v>2.79154</c:v>
                </c:pt>
                <c:pt idx="123107">
                  <c:v>2.79156</c:v>
                </c:pt>
                <c:pt idx="123108">
                  <c:v>2.79159</c:v>
                </c:pt>
                <c:pt idx="123109">
                  <c:v>2.79161</c:v>
                </c:pt>
                <c:pt idx="123110">
                  <c:v>2.79163</c:v>
                </c:pt>
                <c:pt idx="123111">
                  <c:v>2.79165</c:v>
                </c:pt>
                <c:pt idx="123112">
                  <c:v>2.79168</c:v>
                </c:pt>
                <c:pt idx="123113">
                  <c:v>2.7917</c:v>
                </c:pt>
                <c:pt idx="123114">
                  <c:v>2.79172</c:v>
                </c:pt>
                <c:pt idx="123115">
                  <c:v>2.79175</c:v>
                </c:pt>
                <c:pt idx="123116">
                  <c:v>2.79177</c:v>
                </c:pt>
                <c:pt idx="123117">
                  <c:v>2.79179</c:v>
                </c:pt>
                <c:pt idx="123118">
                  <c:v>2.79181</c:v>
                </c:pt>
                <c:pt idx="123119">
                  <c:v>2.79184</c:v>
                </c:pt>
                <c:pt idx="123120">
                  <c:v>2.79186</c:v>
                </c:pt>
                <c:pt idx="123121">
                  <c:v>2.79188</c:v>
                </c:pt>
                <c:pt idx="123122">
                  <c:v>2.7919</c:v>
                </c:pt>
                <c:pt idx="123123">
                  <c:v>2.79193</c:v>
                </c:pt>
                <c:pt idx="123124">
                  <c:v>2.79195</c:v>
                </c:pt>
                <c:pt idx="123125">
                  <c:v>2.79197</c:v>
                </c:pt>
                <c:pt idx="123126">
                  <c:v>2.792</c:v>
                </c:pt>
                <c:pt idx="123127">
                  <c:v>2.79202</c:v>
                </c:pt>
                <c:pt idx="123128">
                  <c:v>2.79204</c:v>
                </c:pt>
                <c:pt idx="123129">
                  <c:v>2.79206</c:v>
                </c:pt>
                <c:pt idx="123130">
                  <c:v>2.79209</c:v>
                </c:pt>
                <c:pt idx="123131">
                  <c:v>2.79211</c:v>
                </c:pt>
                <c:pt idx="123132">
                  <c:v>2.79213</c:v>
                </c:pt>
                <c:pt idx="123133">
                  <c:v>2.79215</c:v>
                </c:pt>
                <c:pt idx="123134">
                  <c:v>2.79218</c:v>
                </c:pt>
                <c:pt idx="123135">
                  <c:v>2.7922</c:v>
                </c:pt>
                <c:pt idx="123136">
                  <c:v>2.79222</c:v>
                </c:pt>
                <c:pt idx="123137">
                  <c:v>2.79224</c:v>
                </c:pt>
                <c:pt idx="123138">
                  <c:v>2.79227</c:v>
                </c:pt>
                <c:pt idx="123139">
                  <c:v>2.79229</c:v>
                </c:pt>
                <c:pt idx="123140">
                  <c:v>2.79231</c:v>
                </c:pt>
                <c:pt idx="123141">
                  <c:v>2.79234</c:v>
                </c:pt>
                <c:pt idx="123142">
                  <c:v>2.79236</c:v>
                </c:pt>
                <c:pt idx="123143">
                  <c:v>2.79238</c:v>
                </c:pt>
                <c:pt idx="123144">
                  <c:v>2.7924</c:v>
                </c:pt>
                <c:pt idx="123145">
                  <c:v>2.79243</c:v>
                </c:pt>
                <c:pt idx="123146">
                  <c:v>2.79245</c:v>
                </c:pt>
                <c:pt idx="123147">
                  <c:v>2.79247</c:v>
                </c:pt>
                <c:pt idx="123148">
                  <c:v>2.79249</c:v>
                </c:pt>
                <c:pt idx="123149">
                  <c:v>2.79252</c:v>
                </c:pt>
                <c:pt idx="123150">
                  <c:v>2.79254</c:v>
                </c:pt>
                <c:pt idx="123151">
                  <c:v>2.79256</c:v>
                </c:pt>
                <c:pt idx="123152">
                  <c:v>2.79258</c:v>
                </c:pt>
                <c:pt idx="123153">
                  <c:v>2.79261</c:v>
                </c:pt>
                <c:pt idx="123154">
                  <c:v>2.79263</c:v>
                </c:pt>
                <c:pt idx="123155">
                  <c:v>2.79265</c:v>
                </c:pt>
                <c:pt idx="123156">
                  <c:v>2.79268</c:v>
                </c:pt>
                <c:pt idx="123157">
                  <c:v>2.7927</c:v>
                </c:pt>
                <c:pt idx="123158">
                  <c:v>2.79272</c:v>
                </c:pt>
                <c:pt idx="123159">
                  <c:v>2.79274</c:v>
                </c:pt>
                <c:pt idx="123160">
                  <c:v>2.79277</c:v>
                </c:pt>
                <c:pt idx="123161">
                  <c:v>2.79279</c:v>
                </c:pt>
                <c:pt idx="123162">
                  <c:v>2.79281</c:v>
                </c:pt>
                <c:pt idx="123163">
                  <c:v>2.79283</c:v>
                </c:pt>
                <c:pt idx="123164">
                  <c:v>2.79286</c:v>
                </c:pt>
                <c:pt idx="123165">
                  <c:v>2.79288</c:v>
                </c:pt>
                <c:pt idx="123166">
                  <c:v>2.7929</c:v>
                </c:pt>
                <c:pt idx="123167">
                  <c:v>2.79292</c:v>
                </c:pt>
                <c:pt idx="123168">
                  <c:v>2.79295</c:v>
                </c:pt>
                <c:pt idx="123169">
                  <c:v>2.79297</c:v>
                </c:pt>
                <c:pt idx="123170">
                  <c:v>2.79299</c:v>
                </c:pt>
                <c:pt idx="123171">
                  <c:v>2.79302</c:v>
                </c:pt>
                <c:pt idx="123172">
                  <c:v>2.79304</c:v>
                </c:pt>
                <c:pt idx="123173">
                  <c:v>2.79306</c:v>
                </c:pt>
                <c:pt idx="123174">
                  <c:v>2.79308</c:v>
                </c:pt>
                <c:pt idx="123175">
                  <c:v>2.79311</c:v>
                </c:pt>
                <c:pt idx="123176">
                  <c:v>2.79313</c:v>
                </c:pt>
                <c:pt idx="123177">
                  <c:v>2.79315</c:v>
                </c:pt>
                <c:pt idx="123178">
                  <c:v>2.79318</c:v>
                </c:pt>
                <c:pt idx="123179">
                  <c:v>2.7932</c:v>
                </c:pt>
                <c:pt idx="123180">
                  <c:v>2.79322</c:v>
                </c:pt>
                <c:pt idx="123181">
                  <c:v>2.79324</c:v>
                </c:pt>
                <c:pt idx="123182">
                  <c:v>2.79326</c:v>
                </c:pt>
                <c:pt idx="123183">
                  <c:v>2.79329</c:v>
                </c:pt>
                <c:pt idx="123184">
                  <c:v>2.79331</c:v>
                </c:pt>
                <c:pt idx="123185">
                  <c:v>2.79333</c:v>
                </c:pt>
                <c:pt idx="123186">
                  <c:v>2.79336</c:v>
                </c:pt>
                <c:pt idx="123187">
                  <c:v>2.79338</c:v>
                </c:pt>
                <c:pt idx="123188">
                  <c:v>2.7934</c:v>
                </c:pt>
                <c:pt idx="123189">
                  <c:v>2.79342</c:v>
                </c:pt>
                <c:pt idx="123190">
                  <c:v>2.79345</c:v>
                </c:pt>
                <c:pt idx="123191">
                  <c:v>2.79347</c:v>
                </c:pt>
                <c:pt idx="123192">
                  <c:v>2.79349</c:v>
                </c:pt>
                <c:pt idx="123193">
                  <c:v>2.79352</c:v>
                </c:pt>
                <c:pt idx="123194">
                  <c:v>2.79354</c:v>
                </c:pt>
                <c:pt idx="123195">
                  <c:v>2.79356</c:v>
                </c:pt>
                <c:pt idx="123196">
                  <c:v>2.79358</c:v>
                </c:pt>
                <c:pt idx="123197">
                  <c:v>2.7936</c:v>
                </c:pt>
                <c:pt idx="123198">
                  <c:v>2.79363</c:v>
                </c:pt>
                <c:pt idx="123199">
                  <c:v>2.79365</c:v>
                </c:pt>
                <c:pt idx="123200">
                  <c:v>2.79367</c:v>
                </c:pt>
                <c:pt idx="123201">
                  <c:v>2.7937</c:v>
                </c:pt>
                <c:pt idx="123202">
                  <c:v>2.79372</c:v>
                </c:pt>
                <c:pt idx="123203">
                  <c:v>2.79374</c:v>
                </c:pt>
                <c:pt idx="123204">
                  <c:v>2.79376</c:v>
                </c:pt>
                <c:pt idx="123205">
                  <c:v>2.79379</c:v>
                </c:pt>
                <c:pt idx="123206">
                  <c:v>2.79381</c:v>
                </c:pt>
                <c:pt idx="123207">
                  <c:v>2.79383</c:v>
                </c:pt>
                <c:pt idx="123208">
                  <c:v>2.79386</c:v>
                </c:pt>
                <c:pt idx="123209">
                  <c:v>2.79388</c:v>
                </c:pt>
                <c:pt idx="123210">
                  <c:v>2.7939</c:v>
                </c:pt>
                <c:pt idx="123211">
                  <c:v>2.79392</c:v>
                </c:pt>
                <c:pt idx="123212">
                  <c:v>2.79395</c:v>
                </c:pt>
                <c:pt idx="123213">
                  <c:v>2.79397</c:v>
                </c:pt>
                <c:pt idx="123214">
                  <c:v>2.79399</c:v>
                </c:pt>
                <c:pt idx="123215">
                  <c:v>2.79401</c:v>
                </c:pt>
                <c:pt idx="123216">
                  <c:v>2.79404</c:v>
                </c:pt>
                <c:pt idx="123217">
                  <c:v>2.79406</c:v>
                </c:pt>
                <c:pt idx="123218">
                  <c:v>2.79408</c:v>
                </c:pt>
                <c:pt idx="123219">
                  <c:v>2.7941</c:v>
                </c:pt>
                <c:pt idx="123220">
                  <c:v>2.79413</c:v>
                </c:pt>
                <c:pt idx="123221">
                  <c:v>2.79415</c:v>
                </c:pt>
                <c:pt idx="123222">
                  <c:v>2.79417</c:v>
                </c:pt>
                <c:pt idx="123223">
                  <c:v>2.7942</c:v>
                </c:pt>
                <c:pt idx="123224">
                  <c:v>2.79422</c:v>
                </c:pt>
                <c:pt idx="123225">
                  <c:v>2.79424</c:v>
                </c:pt>
                <c:pt idx="123226">
                  <c:v>2.79426</c:v>
                </c:pt>
                <c:pt idx="123227">
                  <c:v>2.79429</c:v>
                </c:pt>
                <c:pt idx="123228">
                  <c:v>2.79431</c:v>
                </c:pt>
                <c:pt idx="123229">
                  <c:v>2.79433</c:v>
                </c:pt>
                <c:pt idx="123230">
                  <c:v>2.79435</c:v>
                </c:pt>
                <c:pt idx="123231">
                  <c:v>2.79438</c:v>
                </c:pt>
                <c:pt idx="123232">
                  <c:v>2.7944</c:v>
                </c:pt>
                <c:pt idx="123233">
                  <c:v>2.79442</c:v>
                </c:pt>
                <c:pt idx="123234">
                  <c:v>2.79444</c:v>
                </c:pt>
                <c:pt idx="123235">
                  <c:v>2.79447</c:v>
                </c:pt>
                <c:pt idx="123236">
                  <c:v>2.79449</c:v>
                </c:pt>
                <c:pt idx="123237">
                  <c:v>2.79451</c:v>
                </c:pt>
                <c:pt idx="123238">
                  <c:v>2.79454</c:v>
                </c:pt>
                <c:pt idx="123239">
                  <c:v>2.79456</c:v>
                </c:pt>
                <c:pt idx="123240">
                  <c:v>2.79458</c:v>
                </c:pt>
                <c:pt idx="123241">
                  <c:v>2.7946</c:v>
                </c:pt>
                <c:pt idx="123242">
                  <c:v>2.79463</c:v>
                </c:pt>
                <c:pt idx="123243">
                  <c:v>2.79465</c:v>
                </c:pt>
                <c:pt idx="123244">
                  <c:v>2.79467</c:v>
                </c:pt>
                <c:pt idx="123245">
                  <c:v>2.79469</c:v>
                </c:pt>
                <c:pt idx="123246">
                  <c:v>2.79472</c:v>
                </c:pt>
                <c:pt idx="123247">
                  <c:v>2.79474</c:v>
                </c:pt>
                <c:pt idx="123248">
                  <c:v>2.79476</c:v>
                </c:pt>
                <c:pt idx="123249">
                  <c:v>2.79479</c:v>
                </c:pt>
                <c:pt idx="123250">
                  <c:v>2.79481</c:v>
                </c:pt>
                <c:pt idx="123251">
                  <c:v>2.79483</c:v>
                </c:pt>
                <c:pt idx="123252">
                  <c:v>2.79485</c:v>
                </c:pt>
                <c:pt idx="123253">
                  <c:v>2.79488</c:v>
                </c:pt>
                <c:pt idx="123254">
                  <c:v>2.7949</c:v>
                </c:pt>
                <c:pt idx="123255">
                  <c:v>2.79492</c:v>
                </c:pt>
                <c:pt idx="123256">
                  <c:v>2.79494</c:v>
                </c:pt>
                <c:pt idx="123257">
                  <c:v>2.79497</c:v>
                </c:pt>
                <c:pt idx="123258">
                  <c:v>2.79499</c:v>
                </c:pt>
                <c:pt idx="123259">
                  <c:v>2.79501</c:v>
                </c:pt>
                <c:pt idx="123260">
                  <c:v>2.79503</c:v>
                </c:pt>
                <c:pt idx="123261">
                  <c:v>2.79506</c:v>
                </c:pt>
                <c:pt idx="123262">
                  <c:v>2.79508</c:v>
                </c:pt>
                <c:pt idx="123263">
                  <c:v>2.7951</c:v>
                </c:pt>
                <c:pt idx="123264">
                  <c:v>2.79513</c:v>
                </c:pt>
                <c:pt idx="123265">
                  <c:v>2.79515</c:v>
                </c:pt>
                <c:pt idx="123266">
                  <c:v>2.79517</c:v>
                </c:pt>
                <c:pt idx="123267">
                  <c:v>2.79519</c:v>
                </c:pt>
                <c:pt idx="123268">
                  <c:v>2.79521</c:v>
                </c:pt>
                <c:pt idx="123269">
                  <c:v>2.79524</c:v>
                </c:pt>
                <c:pt idx="123270">
                  <c:v>2.79526</c:v>
                </c:pt>
                <c:pt idx="123271">
                  <c:v>2.79528</c:v>
                </c:pt>
                <c:pt idx="123272">
                  <c:v>2.79531</c:v>
                </c:pt>
                <c:pt idx="123273">
                  <c:v>2.79533</c:v>
                </c:pt>
                <c:pt idx="123274">
                  <c:v>2.79535</c:v>
                </c:pt>
                <c:pt idx="123275">
                  <c:v>2.79537</c:v>
                </c:pt>
                <c:pt idx="123276">
                  <c:v>2.7954</c:v>
                </c:pt>
                <c:pt idx="123277">
                  <c:v>2.79542</c:v>
                </c:pt>
                <c:pt idx="123278">
                  <c:v>2.79544</c:v>
                </c:pt>
                <c:pt idx="123279">
                  <c:v>2.79547</c:v>
                </c:pt>
                <c:pt idx="123280">
                  <c:v>2.79549</c:v>
                </c:pt>
                <c:pt idx="123281">
                  <c:v>2.79551</c:v>
                </c:pt>
                <c:pt idx="123282">
                  <c:v>2.79553</c:v>
                </c:pt>
                <c:pt idx="123283">
                  <c:v>2.79556</c:v>
                </c:pt>
                <c:pt idx="123284">
                  <c:v>2.79558</c:v>
                </c:pt>
                <c:pt idx="123285">
                  <c:v>2.7956</c:v>
                </c:pt>
                <c:pt idx="123286">
                  <c:v>2.79562</c:v>
                </c:pt>
                <c:pt idx="123287">
                  <c:v>2.79565</c:v>
                </c:pt>
                <c:pt idx="123288">
                  <c:v>2.79567</c:v>
                </c:pt>
                <c:pt idx="123289">
                  <c:v>2.79569</c:v>
                </c:pt>
                <c:pt idx="123290">
                  <c:v>2.79571</c:v>
                </c:pt>
                <c:pt idx="123291">
                  <c:v>2.79574</c:v>
                </c:pt>
                <c:pt idx="123292">
                  <c:v>2.79576</c:v>
                </c:pt>
                <c:pt idx="123293">
                  <c:v>2.79578</c:v>
                </c:pt>
                <c:pt idx="123294">
                  <c:v>2.79581</c:v>
                </c:pt>
                <c:pt idx="123295">
                  <c:v>2.79583</c:v>
                </c:pt>
                <c:pt idx="123296">
                  <c:v>2.79585</c:v>
                </c:pt>
                <c:pt idx="123297">
                  <c:v>2.79587</c:v>
                </c:pt>
                <c:pt idx="123298">
                  <c:v>2.7959</c:v>
                </c:pt>
                <c:pt idx="123299">
                  <c:v>2.79592</c:v>
                </c:pt>
                <c:pt idx="123300">
                  <c:v>2.79594</c:v>
                </c:pt>
                <c:pt idx="123301">
                  <c:v>2.79596</c:v>
                </c:pt>
                <c:pt idx="123302">
                  <c:v>2.79599</c:v>
                </c:pt>
                <c:pt idx="123303">
                  <c:v>2.79601</c:v>
                </c:pt>
                <c:pt idx="123304">
                  <c:v>2.79603</c:v>
                </c:pt>
                <c:pt idx="123305">
                  <c:v>2.79605</c:v>
                </c:pt>
                <c:pt idx="123306">
                  <c:v>2.79608</c:v>
                </c:pt>
                <c:pt idx="123307">
                  <c:v>2.7961</c:v>
                </c:pt>
                <c:pt idx="123308">
                  <c:v>2.79612</c:v>
                </c:pt>
                <c:pt idx="123309">
                  <c:v>2.79615</c:v>
                </c:pt>
                <c:pt idx="123310">
                  <c:v>2.79617</c:v>
                </c:pt>
                <c:pt idx="123311">
                  <c:v>2.79619</c:v>
                </c:pt>
                <c:pt idx="123312">
                  <c:v>2.79621</c:v>
                </c:pt>
                <c:pt idx="123313">
                  <c:v>2.79624</c:v>
                </c:pt>
                <c:pt idx="123314">
                  <c:v>2.79626</c:v>
                </c:pt>
                <c:pt idx="123315">
                  <c:v>2.79628</c:v>
                </c:pt>
                <c:pt idx="123316">
                  <c:v>2.7963</c:v>
                </c:pt>
                <c:pt idx="123317">
                  <c:v>2.79633</c:v>
                </c:pt>
                <c:pt idx="123318">
                  <c:v>2.79635</c:v>
                </c:pt>
                <c:pt idx="123319">
                  <c:v>2.79637</c:v>
                </c:pt>
                <c:pt idx="123320">
                  <c:v>2.79639</c:v>
                </c:pt>
                <c:pt idx="123321">
                  <c:v>2.79642</c:v>
                </c:pt>
                <c:pt idx="123322">
                  <c:v>2.79644</c:v>
                </c:pt>
                <c:pt idx="123323">
                  <c:v>2.79646</c:v>
                </c:pt>
                <c:pt idx="123324">
                  <c:v>2.79649</c:v>
                </c:pt>
                <c:pt idx="123325">
                  <c:v>2.79651</c:v>
                </c:pt>
                <c:pt idx="123326">
                  <c:v>2.79653</c:v>
                </c:pt>
                <c:pt idx="123327">
                  <c:v>2.79655</c:v>
                </c:pt>
                <c:pt idx="123328">
                  <c:v>2.79658</c:v>
                </c:pt>
                <c:pt idx="123329">
                  <c:v>2.7966</c:v>
                </c:pt>
                <c:pt idx="123330">
                  <c:v>2.79662</c:v>
                </c:pt>
                <c:pt idx="123331">
                  <c:v>2.79664</c:v>
                </c:pt>
                <c:pt idx="123332">
                  <c:v>2.79667</c:v>
                </c:pt>
                <c:pt idx="123333">
                  <c:v>2.79669</c:v>
                </c:pt>
                <c:pt idx="123334">
                  <c:v>2.79671</c:v>
                </c:pt>
                <c:pt idx="123335">
                  <c:v>2.79673</c:v>
                </c:pt>
                <c:pt idx="123336">
                  <c:v>2.79676</c:v>
                </c:pt>
                <c:pt idx="123337">
                  <c:v>2.79678</c:v>
                </c:pt>
                <c:pt idx="123338">
                  <c:v>2.7968</c:v>
                </c:pt>
                <c:pt idx="123339">
                  <c:v>2.79683</c:v>
                </c:pt>
                <c:pt idx="123340">
                  <c:v>2.79685</c:v>
                </c:pt>
                <c:pt idx="123341">
                  <c:v>2.79687</c:v>
                </c:pt>
                <c:pt idx="123342">
                  <c:v>2.79689</c:v>
                </c:pt>
                <c:pt idx="123343">
                  <c:v>2.79692</c:v>
                </c:pt>
                <c:pt idx="123344">
                  <c:v>2.79694</c:v>
                </c:pt>
                <c:pt idx="123345">
                  <c:v>2.79696</c:v>
                </c:pt>
                <c:pt idx="123346">
                  <c:v>2.79698</c:v>
                </c:pt>
                <c:pt idx="123347">
                  <c:v>2.79701</c:v>
                </c:pt>
                <c:pt idx="123348">
                  <c:v>2.79703</c:v>
                </c:pt>
                <c:pt idx="123349">
                  <c:v>2.79705</c:v>
                </c:pt>
                <c:pt idx="123350">
                  <c:v>2.79707</c:v>
                </c:pt>
                <c:pt idx="123351">
                  <c:v>2.7971</c:v>
                </c:pt>
                <c:pt idx="123352">
                  <c:v>2.79712</c:v>
                </c:pt>
                <c:pt idx="123353">
                  <c:v>2.79714</c:v>
                </c:pt>
                <c:pt idx="123354">
                  <c:v>2.79717</c:v>
                </c:pt>
                <c:pt idx="123355">
                  <c:v>2.79719</c:v>
                </c:pt>
                <c:pt idx="123356">
                  <c:v>2.79721</c:v>
                </c:pt>
                <c:pt idx="123357">
                  <c:v>2.79723</c:v>
                </c:pt>
                <c:pt idx="123358">
                  <c:v>2.79726</c:v>
                </c:pt>
                <c:pt idx="123359">
                  <c:v>2.79728</c:v>
                </c:pt>
                <c:pt idx="123360">
                  <c:v>2.7973</c:v>
                </c:pt>
                <c:pt idx="123361">
                  <c:v>2.79732</c:v>
                </c:pt>
                <c:pt idx="123362">
                  <c:v>2.79735</c:v>
                </c:pt>
                <c:pt idx="123363">
                  <c:v>2.79737</c:v>
                </c:pt>
                <c:pt idx="123364">
                  <c:v>2.79739</c:v>
                </c:pt>
                <c:pt idx="123365">
                  <c:v>2.79741</c:v>
                </c:pt>
                <c:pt idx="123366">
                  <c:v>2.79744</c:v>
                </c:pt>
                <c:pt idx="123367">
                  <c:v>2.79746</c:v>
                </c:pt>
                <c:pt idx="123368">
                  <c:v>2.79748</c:v>
                </c:pt>
                <c:pt idx="123369">
                  <c:v>2.79751</c:v>
                </c:pt>
                <c:pt idx="123370">
                  <c:v>2.79753</c:v>
                </c:pt>
                <c:pt idx="123371">
                  <c:v>2.79755</c:v>
                </c:pt>
                <c:pt idx="123372">
                  <c:v>2.79757</c:v>
                </c:pt>
                <c:pt idx="123373">
                  <c:v>2.7976</c:v>
                </c:pt>
                <c:pt idx="123374">
                  <c:v>2.79762</c:v>
                </c:pt>
                <c:pt idx="123375">
                  <c:v>2.79764</c:v>
                </c:pt>
                <c:pt idx="123376">
                  <c:v>2.79766</c:v>
                </c:pt>
                <c:pt idx="123377">
                  <c:v>2.79769</c:v>
                </c:pt>
                <c:pt idx="123378">
                  <c:v>2.79771</c:v>
                </c:pt>
                <c:pt idx="123379">
                  <c:v>2.79773</c:v>
                </c:pt>
                <c:pt idx="123380">
                  <c:v>2.79775</c:v>
                </c:pt>
                <c:pt idx="123381">
                  <c:v>2.79778</c:v>
                </c:pt>
                <c:pt idx="123382">
                  <c:v>2.7978</c:v>
                </c:pt>
                <c:pt idx="123383">
                  <c:v>2.79782</c:v>
                </c:pt>
                <c:pt idx="123384">
                  <c:v>2.79785</c:v>
                </c:pt>
                <c:pt idx="123385">
                  <c:v>2.79787</c:v>
                </c:pt>
                <c:pt idx="123386">
                  <c:v>2.79789</c:v>
                </c:pt>
                <c:pt idx="123387">
                  <c:v>2.79791</c:v>
                </c:pt>
                <c:pt idx="123388">
                  <c:v>2.79794</c:v>
                </c:pt>
                <c:pt idx="123389">
                  <c:v>2.79796</c:v>
                </c:pt>
                <c:pt idx="123390">
                  <c:v>2.79798</c:v>
                </c:pt>
                <c:pt idx="123391">
                  <c:v>2.798</c:v>
                </c:pt>
                <c:pt idx="123392">
                  <c:v>2.79803</c:v>
                </c:pt>
                <c:pt idx="123393">
                  <c:v>2.79805</c:v>
                </c:pt>
                <c:pt idx="123394">
                  <c:v>2.79807</c:v>
                </c:pt>
                <c:pt idx="123395">
                  <c:v>2.79809</c:v>
                </c:pt>
                <c:pt idx="123396">
                  <c:v>2.79812</c:v>
                </c:pt>
                <c:pt idx="123397">
                  <c:v>2.79814</c:v>
                </c:pt>
                <c:pt idx="123398">
                  <c:v>2.79816</c:v>
                </c:pt>
                <c:pt idx="123399">
                  <c:v>2.79819</c:v>
                </c:pt>
                <c:pt idx="123400">
                  <c:v>2.79821</c:v>
                </c:pt>
                <c:pt idx="123401">
                  <c:v>2.79823</c:v>
                </c:pt>
                <c:pt idx="123402">
                  <c:v>2.79825</c:v>
                </c:pt>
                <c:pt idx="123403">
                  <c:v>2.79828</c:v>
                </c:pt>
                <c:pt idx="123404">
                  <c:v>2.7983</c:v>
                </c:pt>
                <c:pt idx="123405">
                  <c:v>2.79832</c:v>
                </c:pt>
                <c:pt idx="123406">
                  <c:v>2.79834</c:v>
                </c:pt>
                <c:pt idx="123407">
                  <c:v>2.79837</c:v>
                </c:pt>
                <c:pt idx="123408">
                  <c:v>2.79839</c:v>
                </c:pt>
                <c:pt idx="123409">
                  <c:v>2.79841</c:v>
                </c:pt>
                <c:pt idx="123410">
                  <c:v>2.79844</c:v>
                </c:pt>
                <c:pt idx="123411">
                  <c:v>2.79846</c:v>
                </c:pt>
                <c:pt idx="123412">
                  <c:v>2.79848</c:v>
                </c:pt>
                <c:pt idx="123413">
                  <c:v>2.7985</c:v>
                </c:pt>
                <c:pt idx="123414">
                  <c:v>2.79853</c:v>
                </c:pt>
                <c:pt idx="123415">
                  <c:v>2.79855</c:v>
                </c:pt>
                <c:pt idx="123416">
                  <c:v>2.79857</c:v>
                </c:pt>
                <c:pt idx="123417">
                  <c:v>2.79859</c:v>
                </c:pt>
                <c:pt idx="123418">
                  <c:v>2.79862</c:v>
                </c:pt>
                <c:pt idx="123419">
                  <c:v>2.79864</c:v>
                </c:pt>
                <c:pt idx="123420">
                  <c:v>2.79866</c:v>
                </c:pt>
                <c:pt idx="123421">
                  <c:v>2.79868</c:v>
                </c:pt>
                <c:pt idx="123422">
                  <c:v>2.79871</c:v>
                </c:pt>
                <c:pt idx="123423">
                  <c:v>2.79873</c:v>
                </c:pt>
                <c:pt idx="123424">
                  <c:v>2.79875</c:v>
                </c:pt>
                <c:pt idx="123425">
                  <c:v>2.79878</c:v>
                </c:pt>
                <c:pt idx="123426">
                  <c:v>2.7988</c:v>
                </c:pt>
                <c:pt idx="123427">
                  <c:v>2.79882</c:v>
                </c:pt>
                <c:pt idx="123428">
                  <c:v>2.79884</c:v>
                </c:pt>
                <c:pt idx="123429">
                  <c:v>2.79887</c:v>
                </c:pt>
                <c:pt idx="123430">
                  <c:v>2.79889</c:v>
                </c:pt>
                <c:pt idx="123431">
                  <c:v>2.79891</c:v>
                </c:pt>
                <c:pt idx="123432">
                  <c:v>2.79893</c:v>
                </c:pt>
                <c:pt idx="123433">
                  <c:v>2.79896</c:v>
                </c:pt>
                <c:pt idx="123434">
                  <c:v>2.79898</c:v>
                </c:pt>
                <c:pt idx="123435">
                  <c:v>2.799</c:v>
                </c:pt>
                <c:pt idx="123436">
                  <c:v>2.79902</c:v>
                </c:pt>
                <c:pt idx="123437">
                  <c:v>2.79905</c:v>
                </c:pt>
                <c:pt idx="123438">
                  <c:v>2.79907</c:v>
                </c:pt>
                <c:pt idx="123439">
                  <c:v>2.79909</c:v>
                </c:pt>
                <c:pt idx="123440">
                  <c:v>2.79912</c:v>
                </c:pt>
                <c:pt idx="123441">
                  <c:v>2.79914</c:v>
                </c:pt>
                <c:pt idx="123442">
                  <c:v>2.79916</c:v>
                </c:pt>
                <c:pt idx="123443">
                  <c:v>2.79918</c:v>
                </c:pt>
                <c:pt idx="123444">
                  <c:v>2.79921</c:v>
                </c:pt>
                <c:pt idx="123445">
                  <c:v>2.79923</c:v>
                </c:pt>
                <c:pt idx="123446">
                  <c:v>2.79925</c:v>
                </c:pt>
                <c:pt idx="123447">
                  <c:v>2.79927</c:v>
                </c:pt>
                <c:pt idx="123448">
                  <c:v>2.7993</c:v>
                </c:pt>
                <c:pt idx="123449">
                  <c:v>2.79932</c:v>
                </c:pt>
                <c:pt idx="123450">
                  <c:v>2.79934</c:v>
                </c:pt>
                <c:pt idx="123451">
                  <c:v>2.79936</c:v>
                </c:pt>
                <c:pt idx="123452">
                  <c:v>2.79939</c:v>
                </c:pt>
                <c:pt idx="123453">
                  <c:v>2.79941</c:v>
                </c:pt>
                <c:pt idx="123454">
                  <c:v>2.79943</c:v>
                </c:pt>
                <c:pt idx="123455">
                  <c:v>2.79946</c:v>
                </c:pt>
                <c:pt idx="123456">
                  <c:v>2.79948</c:v>
                </c:pt>
                <c:pt idx="123457">
                  <c:v>2.7995</c:v>
                </c:pt>
                <c:pt idx="123458">
                  <c:v>2.79952</c:v>
                </c:pt>
                <c:pt idx="123459">
                  <c:v>2.79955</c:v>
                </c:pt>
                <c:pt idx="123460">
                  <c:v>2.79957</c:v>
                </c:pt>
                <c:pt idx="123461">
                  <c:v>2.79959</c:v>
                </c:pt>
                <c:pt idx="123462">
                  <c:v>2.79962</c:v>
                </c:pt>
                <c:pt idx="123463">
                  <c:v>2.79964</c:v>
                </c:pt>
                <c:pt idx="123464">
                  <c:v>2.79966</c:v>
                </c:pt>
                <c:pt idx="123465">
                  <c:v>2.79968</c:v>
                </c:pt>
                <c:pt idx="123466">
                  <c:v>2.7997</c:v>
                </c:pt>
                <c:pt idx="123467">
                  <c:v>2.79973</c:v>
                </c:pt>
                <c:pt idx="123468">
                  <c:v>2.79975</c:v>
                </c:pt>
                <c:pt idx="123469">
                  <c:v>2.79977</c:v>
                </c:pt>
                <c:pt idx="123470">
                  <c:v>2.7998</c:v>
                </c:pt>
                <c:pt idx="123471">
                  <c:v>2.79982</c:v>
                </c:pt>
                <c:pt idx="123472">
                  <c:v>2.79984</c:v>
                </c:pt>
                <c:pt idx="123473">
                  <c:v>2.79986</c:v>
                </c:pt>
                <c:pt idx="123474">
                  <c:v>2.79989</c:v>
                </c:pt>
                <c:pt idx="123475">
                  <c:v>2.79991</c:v>
                </c:pt>
                <c:pt idx="123476">
                  <c:v>2.79993</c:v>
                </c:pt>
                <c:pt idx="123477">
                  <c:v>2.79996</c:v>
                </c:pt>
                <c:pt idx="123478">
                  <c:v>2.79998</c:v>
                </c:pt>
                <c:pt idx="123479">
                  <c:v>2.8</c:v>
                </c:pt>
                <c:pt idx="123480">
                  <c:v>2.80002</c:v>
                </c:pt>
                <c:pt idx="123481">
                  <c:v>2.80004</c:v>
                </c:pt>
                <c:pt idx="123482">
                  <c:v>2.80007</c:v>
                </c:pt>
                <c:pt idx="123483">
                  <c:v>2.80009</c:v>
                </c:pt>
                <c:pt idx="123484">
                  <c:v>2.80011</c:v>
                </c:pt>
                <c:pt idx="123485">
                  <c:v>2.80014</c:v>
                </c:pt>
                <c:pt idx="123486">
                  <c:v>2.80016</c:v>
                </c:pt>
                <c:pt idx="123487">
                  <c:v>2.80018</c:v>
                </c:pt>
                <c:pt idx="123488">
                  <c:v>2.8002</c:v>
                </c:pt>
                <c:pt idx="123489">
                  <c:v>2.80023</c:v>
                </c:pt>
                <c:pt idx="123490">
                  <c:v>2.80025</c:v>
                </c:pt>
                <c:pt idx="123491">
                  <c:v>2.80027</c:v>
                </c:pt>
                <c:pt idx="123492">
                  <c:v>2.8003</c:v>
                </c:pt>
                <c:pt idx="123493">
                  <c:v>2.80032</c:v>
                </c:pt>
                <c:pt idx="123494">
                  <c:v>2.80034</c:v>
                </c:pt>
                <c:pt idx="123495">
                  <c:v>2.80036</c:v>
                </c:pt>
                <c:pt idx="123496">
                  <c:v>2.80038</c:v>
                </c:pt>
                <c:pt idx="123497">
                  <c:v>2.80041</c:v>
                </c:pt>
                <c:pt idx="123498">
                  <c:v>2.80043</c:v>
                </c:pt>
                <c:pt idx="123499">
                  <c:v>2.80045</c:v>
                </c:pt>
                <c:pt idx="123500">
                  <c:v>2.80048</c:v>
                </c:pt>
                <c:pt idx="123501">
                  <c:v>2.8005</c:v>
                </c:pt>
                <c:pt idx="123502">
                  <c:v>2.80052</c:v>
                </c:pt>
                <c:pt idx="123503">
                  <c:v>2.80054</c:v>
                </c:pt>
                <c:pt idx="123504">
                  <c:v>2.80057</c:v>
                </c:pt>
                <c:pt idx="123505">
                  <c:v>2.80059</c:v>
                </c:pt>
                <c:pt idx="123506">
                  <c:v>2.80061</c:v>
                </c:pt>
                <c:pt idx="123507">
                  <c:v>2.80064</c:v>
                </c:pt>
                <c:pt idx="123508">
                  <c:v>2.80066</c:v>
                </c:pt>
                <c:pt idx="123509">
                  <c:v>2.80068</c:v>
                </c:pt>
                <c:pt idx="123510">
                  <c:v>2.8007</c:v>
                </c:pt>
                <c:pt idx="123511">
                  <c:v>2.80073</c:v>
                </c:pt>
                <c:pt idx="123512">
                  <c:v>2.80075</c:v>
                </c:pt>
                <c:pt idx="123513">
                  <c:v>2.80077</c:v>
                </c:pt>
                <c:pt idx="123514">
                  <c:v>2.80079</c:v>
                </c:pt>
                <c:pt idx="123515">
                  <c:v>2.80082</c:v>
                </c:pt>
                <c:pt idx="123516">
                  <c:v>2.80084</c:v>
                </c:pt>
                <c:pt idx="123517">
                  <c:v>2.80086</c:v>
                </c:pt>
                <c:pt idx="123518">
                  <c:v>2.80088</c:v>
                </c:pt>
                <c:pt idx="123519">
                  <c:v>2.80091</c:v>
                </c:pt>
                <c:pt idx="123520">
                  <c:v>2.80093</c:v>
                </c:pt>
                <c:pt idx="123521">
                  <c:v>2.80095</c:v>
                </c:pt>
                <c:pt idx="123522">
                  <c:v>2.80098</c:v>
                </c:pt>
                <c:pt idx="123523">
                  <c:v>2.801</c:v>
                </c:pt>
                <c:pt idx="123524">
                  <c:v>2.80102</c:v>
                </c:pt>
                <c:pt idx="123525">
                  <c:v>2.80104</c:v>
                </c:pt>
                <c:pt idx="123526">
                  <c:v>2.80107</c:v>
                </c:pt>
                <c:pt idx="123527">
                  <c:v>2.80109</c:v>
                </c:pt>
                <c:pt idx="123528">
                  <c:v>2.80111</c:v>
                </c:pt>
                <c:pt idx="123529">
                  <c:v>2.80113</c:v>
                </c:pt>
                <c:pt idx="123530">
                  <c:v>2.80116</c:v>
                </c:pt>
                <c:pt idx="123531">
                  <c:v>2.80118</c:v>
                </c:pt>
                <c:pt idx="123532">
                  <c:v>2.8012</c:v>
                </c:pt>
                <c:pt idx="123533">
                  <c:v>2.80122</c:v>
                </c:pt>
                <c:pt idx="123534">
                  <c:v>2.80125</c:v>
                </c:pt>
                <c:pt idx="123535">
                  <c:v>2.80127</c:v>
                </c:pt>
                <c:pt idx="123536">
                  <c:v>2.80129</c:v>
                </c:pt>
                <c:pt idx="123537">
                  <c:v>2.80132</c:v>
                </c:pt>
                <c:pt idx="123538">
                  <c:v>2.80134</c:v>
                </c:pt>
                <c:pt idx="123539">
                  <c:v>2.80136</c:v>
                </c:pt>
                <c:pt idx="123540">
                  <c:v>2.80138</c:v>
                </c:pt>
                <c:pt idx="123541">
                  <c:v>2.80141</c:v>
                </c:pt>
                <c:pt idx="123542">
                  <c:v>2.80143</c:v>
                </c:pt>
                <c:pt idx="123543">
                  <c:v>2.80145</c:v>
                </c:pt>
                <c:pt idx="123544">
                  <c:v>2.80147</c:v>
                </c:pt>
                <c:pt idx="123545">
                  <c:v>2.8015</c:v>
                </c:pt>
                <c:pt idx="123546">
                  <c:v>2.80152</c:v>
                </c:pt>
                <c:pt idx="123547">
                  <c:v>2.80154</c:v>
                </c:pt>
                <c:pt idx="123548">
                  <c:v>2.80157</c:v>
                </c:pt>
                <c:pt idx="123549">
                  <c:v>2.80159</c:v>
                </c:pt>
                <c:pt idx="123550">
                  <c:v>2.80161</c:v>
                </c:pt>
                <c:pt idx="123551">
                  <c:v>2.80163</c:v>
                </c:pt>
                <c:pt idx="123552">
                  <c:v>2.80165</c:v>
                </c:pt>
                <c:pt idx="123553">
                  <c:v>2.80168</c:v>
                </c:pt>
                <c:pt idx="123554">
                  <c:v>2.8017</c:v>
                </c:pt>
                <c:pt idx="123555">
                  <c:v>2.80172</c:v>
                </c:pt>
                <c:pt idx="123556">
                  <c:v>2.80175</c:v>
                </c:pt>
                <c:pt idx="123557">
                  <c:v>2.80177</c:v>
                </c:pt>
                <c:pt idx="123558">
                  <c:v>2.80179</c:v>
                </c:pt>
                <c:pt idx="123559">
                  <c:v>2.80181</c:v>
                </c:pt>
                <c:pt idx="123560">
                  <c:v>2.80184</c:v>
                </c:pt>
                <c:pt idx="123561">
                  <c:v>2.80186</c:v>
                </c:pt>
                <c:pt idx="123562">
                  <c:v>2.80188</c:v>
                </c:pt>
                <c:pt idx="123563">
                  <c:v>2.80191</c:v>
                </c:pt>
                <c:pt idx="123564">
                  <c:v>2.80193</c:v>
                </c:pt>
                <c:pt idx="123565">
                  <c:v>2.80195</c:v>
                </c:pt>
                <c:pt idx="123566">
                  <c:v>2.80197</c:v>
                </c:pt>
                <c:pt idx="123567">
                  <c:v>2.80199</c:v>
                </c:pt>
                <c:pt idx="123568">
                  <c:v>2.80202</c:v>
                </c:pt>
                <c:pt idx="123569">
                  <c:v>2.80204</c:v>
                </c:pt>
                <c:pt idx="123570">
                  <c:v>2.80206</c:v>
                </c:pt>
                <c:pt idx="123571">
                  <c:v>2.80209</c:v>
                </c:pt>
                <c:pt idx="123572">
                  <c:v>2.80211</c:v>
                </c:pt>
                <c:pt idx="123573">
                  <c:v>2.80213</c:v>
                </c:pt>
                <c:pt idx="123574">
                  <c:v>2.80215</c:v>
                </c:pt>
                <c:pt idx="123575">
                  <c:v>2.80218</c:v>
                </c:pt>
                <c:pt idx="123576">
                  <c:v>2.8022</c:v>
                </c:pt>
                <c:pt idx="123577">
                  <c:v>2.80222</c:v>
                </c:pt>
                <c:pt idx="123578">
                  <c:v>2.80225</c:v>
                </c:pt>
                <c:pt idx="123579">
                  <c:v>2.80227</c:v>
                </c:pt>
                <c:pt idx="123580">
                  <c:v>2.80229</c:v>
                </c:pt>
                <c:pt idx="123581">
                  <c:v>2.80231</c:v>
                </c:pt>
                <c:pt idx="123582">
                  <c:v>2.80234</c:v>
                </c:pt>
                <c:pt idx="123583">
                  <c:v>2.80236</c:v>
                </c:pt>
                <c:pt idx="123584">
                  <c:v>2.80238</c:v>
                </c:pt>
                <c:pt idx="123585">
                  <c:v>2.8024</c:v>
                </c:pt>
                <c:pt idx="123586">
                  <c:v>2.80243</c:v>
                </c:pt>
                <c:pt idx="123587">
                  <c:v>2.80245</c:v>
                </c:pt>
                <c:pt idx="123588">
                  <c:v>2.80247</c:v>
                </c:pt>
                <c:pt idx="123589">
                  <c:v>2.80249</c:v>
                </c:pt>
                <c:pt idx="123590">
                  <c:v>2.80252</c:v>
                </c:pt>
                <c:pt idx="123591">
                  <c:v>2.80254</c:v>
                </c:pt>
                <c:pt idx="123592">
                  <c:v>2.80256</c:v>
                </c:pt>
                <c:pt idx="123593">
                  <c:v>2.80259</c:v>
                </c:pt>
                <c:pt idx="123594">
                  <c:v>2.80261</c:v>
                </c:pt>
                <c:pt idx="123595">
                  <c:v>2.80263</c:v>
                </c:pt>
                <c:pt idx="123596">
                  <c:v>2.80265</c:v>
                </c:pt>
                <c:pt idx="123597">
                  <c:v>2.80268</c:v>
                </c:pt>
                <c:pt idx="123598">
                  <c:v>2.8027</c:v>
                </c:pt>
                <c:pt idx="123599">
                  <c:v>2.80272</c:v>
                </c:pt>
                <c:pt idx="123600">
                  <c:v>2.80274</c:v>
                </c:pt>
                <c:pt idx="123601">
                  <c:v>2.80277</c:v>
                </c:pt>
                <c:pt idx="123602">
                  <c:v>2.80279</c:v>
                </c:pt>
                <c:pt idx="123603">
                  <c:v>2.80281</c:v>
                </c:pt>
                <c:pt idx="123604">
                  <c:v>2.80283</c:v>
                </c:pt>
                <c:pt idx="123605">
                  <c:v>2.80286</c:v>
                </c:pt>
                <c:pt idx="123606">
                  <c:v>2.80288</c:v>
                </c:pt>
                <c:pt idx="123607">
                  <c:v>2.8029</c:v>
                </c:pt>
                <c:pt idx="123608">
                  <c:v>2.80293</c:v>
                </c:pt>
                <c:pt idx="123609">
                  <c:v>2.80295</c:v>
                </c:pt>
                <c:pt idx="123610">
                  <c:v>2.80297</c:v>
                </c:pt>
                <c:pt idx="123611">
                  <c:v>2.80299</c:v>
                </c:pt>
                <c:pt idx="123612">
                  <c:v>2.80302</c:v>
                </c:pt>
                <c:pt idx="123613">
                  <c:v>2.80304</c:v>
                </c:pt>
                <c:pt idx="123614">
                  <c:v>2.80306</c:v>
                </c:pt>
                <c:pt idx="123615">
                  <c:v>2.80308</c:v>
                </c:pt>
                <c:pt idx="123616">
                  <c:v>2.80311</c:v>
                </c:pt>
                <c:pt idx="123617">
                  <c:v>2.80313</c:v>
                </c:pt>
                <c:pt idx="123618">
                  <c:v>2.80315</c:v>
                </c:pt>
                <c:pt idx="123619">
                  <c:v>2.80317</c:v>
                </c:pt>
                <c:pt idx="123620">
                  <c:v>2.8032</c:v>
                </c:pt>
                <c:pt idx="123621">
                  <c:v>2.80322</c:v>
                </c:pt>
                <c:pt idx="123622">
                  <c:v>2.80324</c:v>
                </c:pt>
                <c:pt idx="123623">
                  <c:v>2.80327</c:v>
                </c:pt>
                <c:pt idx="123624">
                  <c:v>2.80329</c:v>
                </c:pt>
                <c:pt idx="123625">
                  <c:v>2.80331</c:v>
                </c:pt>
                <c:pt idx="123626">
                  <c:v>2.80333</c:v>
                </c:pt>
                <c:pt idx="123627">
                  <c:v>2.80336</c:v>
                </c:pt>
                <c:pt idx="123628">
                  <c:v>2.80338</c:v>
                </c:pt>
                <c:pt idx="123629">
                  <c:v>2.8034</c:v>
                </c:pt>
                <c:pt idx="123630">
                  <c:v>2.80342</c:v>
                </c:pt>
                <c:pt idx="123631">
                  <c:v>2.80345</c:v>
                </c:pt>
                <c:pt idx="123632">
                  <c:v>2.80347</c:v>
                </c:pt>
                <c:pt idx="123633">
                  <c:v>2.80349</c:v>
                </c:pt>
                <c:pt idx="123634">
                  <c:v>2.80351</c:v>
                </c:pt>
                <c:pt idx="123635">
                  <c:v>2.80354</c:v>
                </c:pt>
                <c:pt idx="123636">
                  <c:v>2.80356</c:v>
                </c:pt>
                <c:pt idx="123637">
                  <c:v>2.80358</c:v>
                </c:pt>
                <c:pt idx="123638">
                  <c:v>2.80361</c:v>
                </c:pt>
                <c:pt idx="123639">
                  <c:v>2.80363</c:v>
                </c:pt>
                <c:pt idx="123640">
                  <c:v>2.80365</c:v>
                </c:pt>
                <c:pt idx="123641">
                  <c:v>2.80367</c:v>
                </c:pt>
                <c:pt idx="123642">
                  <c:v>2.8037</c:v>
                </c:pt>
                <c:pt idx="123643">
                  <c:v>2.80372</c:v>
                </c:pt>
                <c:pt idx="123644">
                  <c:v>2.80374</c:v>
                </c:pt>
                <c:pt idx="123645">
                  <c:v>2.80376</c:v>
                </c:pt>
                <c:pt idx="123646">
                  <c:v>2.80379</c:v>
                </c:pt>
                <c:pt idx="123647">
                  <c:v>2.80381</c:v>
                </c:pt>
                <c:pt idx="123648">
                  <c:v>2.80383</c:v>
                </c:pt>
                <c:pt idx="123649">
                  <c:v>2.80385</c:v>
                </c:pt>
                <c:pt idx="123650">
                  <c:v>2.80388</c:v>
                </c:pt>
                <c:pt idx="123651">
                  <c:v>2.8039</c:v>
                </c:pt>
                <c:pt idx="123652">
                  <c:v>2.80392</c:v>
                </c:pt>
                <c:pt idx="123653">
                  <c:v>2.80395</c:v>
                </c:pt>
                <c:pt idx="123654">
                  <c:v>2.80397</c:v>
                </c:pt>
                <c:pt idx="123655">
                  <c:v>2.80399</c:v>
                </c:pt>
                <c:pt idx="123656">
                  <c:v>2.80401</c:v>
                </c:pt>
                <c:pt idx="123657">
                  <c:v>2.80404</c:v>
                </c:pt>
                <c:pt idx="123658">
                  <c:v>2.80406</c:v>
                </c:pt>
                <c:pt idx="123659">
                  <c:v>2.80408</c:v>
                </c:pt>
                <c:pt idx="123660">
                  <c:v>2.8041</c:v>
                </c:pt>
                <c:pt idx="123661">
                  <c:v>2.80413</c:v>
                </c:pt>
                <c:pt idx="123662">
                  <c:v>2.80415</c:v>
                </c:pt>
                <c:pt idx="123663">
                  <c:v>2.80417</c:v>
                </c:pt>
                <c:pt idx="123664">
                  <c:v>2.80419</c:v>
                </c:pt>
                <c:pt idx="123665">
                  <c:v>2.80422</c:v>
                </c:pt>
                <c:pt idx="123666">
                  <c:v>2.80424</c:v>
                </c:pt>
                <c:pt idx="123667">
                  <c:v>2.80426</c:v>
                </c:pt>
                <c:pt idx="123668">
                  <c:v>2.80429</c:v>
                </c:pt>
                <c:pt idx="123669">
                  <c:v>2.80431</c:v>
                </c:pt>
                <c:pt idx="123670">
                  <c:v>2.80433</c:v>
                </c:pt>
                <c:pt idx="123671">
                  <c:v>2.80435</c:v>
                </c:pt>
                <c:pt idx="123672">
                  <c:v>2.80438</c:v>
                </c:pt>
                <c:pt idx="123673">
                  <c:v>2.8044</c:v>
                </c:pt>
                <c:pt idx="123674">
                  <c:v>2.80442</c:v>
                </c:pt>
                <c:pt idx="123675">
                  <c:v>2.80444</c:v>
                </c:pt>
                <c:pt idx="123676">
                  <c:v>2.80447</c:v>
                </c:pt>
                <c:pt idx="123677">
                  <c:v>2.80449</c:v>
                </c:pt>
                <c:pt idx="123678">
                  <c:v>2.80451</c:v>
                </c:pt>
                <c:pt idx="123679">
                  <c:v>2.80454</c:v>
                </c:pt>
                <c:pt idx="123680">
                  <c:v>2.80456</c:v>
                </c:pt>
                <c:pt idx="123681">
                  <c:v>2.80458</c:v>
                </c:pt>
                <c:pt idx="123682">
                  <c:v>2.8046</c:v>
                </c:pt>
                <c:pt idx="123683">
                  <c:v>2.80463</c:v>
                </c:pt>
                <c:pt idx="123684">
                  <c:v>2.80465</c:v>
                </c:pt>
                <c:pt idx="123685">
                  <c:v>2.80467</c:v>
                </c:pt>
                <c:pt idx="123686">
                  <c:v>2.80469</c:v>
                </c:pt>
                <c:pt idx="123687">
                  <c:v>2.80472</c:v>
                </c:pt>
                <c:pt idx="123688">
                  <c:v>2.80474</c:v>
                </c:pt>
                <c:pt idx="123689">
                  <c:v>2.80476</c:v>
                </c:pt>
                <c:pt idx="123690">
                  <c:v>2.80478</c:v>
                </c:pt>
                <c:pt idx="123691">
                  <c:v>2.80481</c:v>
                </c:pt>
                <c:pt idx="123692">
                  <c:v>2.80483</c:v>
                </c:pt>
                <c:pt idx="123693">
                  <c:v>2.80485</c:v>
                </c:pt>
                <c:pt idx="123694">
                  <c:v>2.80488</c:v>
                </c:pt>
                <c:pt idx="123695">
                  <c:v>2.8049</c:v>
                </c:pt>
                <c:pt idx="123696">
                  <c:v>2.80492</c:v>
                </c:pt>
                <c:pt idx="123697">
                  <c:v>2.80494</c:v>
                </c:pt>
                <c:pt idx="123698">
                  <c:v>2.80497</c:v>
                </c:pt>
                <c:pt idx="123699">
                  <c:v>2.80499</c:v>
                </c:pt>
                <c:pt idx="123700">
                  <c:v>2.80501</c:v>
                </c:pt>
                <c:pt idx="123701">
                  <c:v>2.80503</c:v>
                </c:pt>
                <c:pt idx="123702">
                  <c:v>2.80506</c:v>
                </c:pt>
                <c:pt idx="123703">
                  <c:v>2.80508</c:v>
                </c:pt>
                <c:pt idx="123704">
                  <c:v>2.8051</c:v>
                </c:pt>
                <c:pt idx="123705">
                  <c:v>2.80512</c:v>
                </c:pt>
                <c:pt idx="123706">
                  <c:v>2.80515</c:v>
                </c:pt>
                <c:pt idx="123707">
                  <c:v>2.80517</c:v>
                </c:pt>
                <c:pt idx="123708">
                  <c:v>2.80519</c:v>
                </c:pt>
                <c:pt idx="123709">
                  <c:v>2.80522</c:v>
                </c:pt>
                <c:pt idx="123710">
                  <c:v>2.80524</c:v>
                </c:pt>
                <c:pt idx="123711">
                  <c:v>2.80526</c:v>
                </c:pt>
                <c:pt idx="123712">
                  <c:v>2.80528</c:v>
                </c:pt>
                <c:pt idx="123713">
                  <c:v>2.80531</c:v>
                </c:pt>
                <c:pt idx="123714">
                  <c:v>2.80533</c:v>
                </c:pt>
                <c:pt idx="123715">
                  <c:v>2.80535</c:v>
                </c:pt>
                <c:pt idx="123716">
                  <c:v>2.80537</c:v>
                </c:pt>
                <c:pt idx="123717">
                  <c:v>2.8054</c:v>
                </c:pt>
                <c:pt idx="123718">
                  <c:v>2.80542</c:v>
                </c:pt>
                <c:pt idx="123719">
                  <c:v>2.80544</c:v>
                </c:pt>
                <c:pt idx="123720">
                  <c:v>2.80546</c:v>
                </c:pt>
                <c:pt idx="123721">
                  <c:v>2.80549</c:v>
                </c:pt>
                <c:pt idx="123722">
                  <c:v>2.80551</c:v>
                </c:pt>
                <c:pt idx="123723">
                  <c:v>2.80553</c:v>
                </c:pt>
                <c:pt idx="123724">
                  <c:v>2.80556</c:v>
                </c:pt>
                <c:pt idx="123725">
                  <c:v>2.80558</c:v>
                </c:pt>
                <c:pt idx="123726">
                  <c:v>2.8056</c:v>
                </c:pt>
                <c:pt idx="123727">
                  <c:v>2.80562</c:v>
                </c:pt>
                <c:pt idx="123728">
                  <c:v>2.80565</c:v>
                </c:pt>
                <c:pt idx="123729">
                  <c:v>2.80567</c:v>
                </c:pt>
                <c:pt idx="123730">
                  <c:v>2.80569</c:v>
                </c:pt>
                <c:pt idx="123731">
                  <c:v>2.80571</c:v>
                </c:pt>
                <c:pt idx="123732">
                  <c:v>2.80574</c:v>
                </c:pt>
                <c:pt idx="123733">
                  <c:v>2.80576</c:v>
                </c:pt>
                <c:pt idx="123734">
                  <c:v>2.80578</c:v>
                </c:pt>
                <c:pt idx="123735">
                  <c:v>2.8058</c:v>
                </c:pt>
                <c:pt idx="123736">
                  <c:v>2.80583</c:v>
                </c:pt>
                <c:pt idx="123737">
                  <c:v>2.80585</c:v>
                </c:pt>
                <c:pt idx="123738">
                  <c:v>2.80587</c:v>
                </c:pt>
                <c:pt idx="123739">
                  <c:v>2.8059</c:v>
                </c:pt>
                <c:pt idx="123740">
                  <c:v>2.80592</c:v>
                </c:pt>
                <c:pt idx="123741">
                  <c:v>2.80594</c:v>
                </c:pt>
                <c:pt idx="123742">
                  <c:v>2.80596</c:v>
                </c:pt>
                <c:pt idx="123743">
                  <c:v>2.80599</c:v>
                </c:pt>
                <c:pt idx="123744">
                  <c:v>2.80601</c:v>
                </c:pt>
                <c:pt idx="123745">
                  <c:v>2.80603</c:v>
                </c:pt>
                <c:pt idx="123746">
                  <c:v>2.80605</c:v>
                </c:pt>
                <c:pt idx="123747">
                  <c:v>2.80608</c:v>
                </c:pt>
                <c:pt idx="123748">
                  <c:v>2.8061</c:v>
                </c:pt>
                <c:pt idx="123749">
                  <c:v>2.80612</c:v>
                </c:pt>
                <c:pt idx="123750">
                  <c:v>2.80614</c:v>
                </c:pt>
                <c:pt idx="123751">
                  <c:v>2.80617</c:v>
                </c:pt>
                <c:pt idx="123752">
                  <c:v>2.80619</c:v>
                </c:pt>
                <c:pt idx="123753">
                  <c:v>2.80621</c:v>
                </c:pt>
                <c:pt idx="123754">
                  <c:v>2.80624</c:v>
                </c:pt>
                <c:pt idx="123755">
                  <c:v>2.80626</c:v>
                </c:pt>
                <c:pt idx="123756">
                  <c:v>2.80628</c:v>
                </c:pt>
                <c:pt idx="123757">
                  <c:v>2.8063</c:v>
                </c:pt>
                <c:pt idx="123758">
                  <c:v>2.80633</c:v>
                </c:pt>
                <c:pt idx="123759">
                  <c:v>2.80635</c:v>
                </c:pt>
                <c:pt idx="123760">
                  <c:v>2.80637</c:v>
                </c:pt>
                <c:pt idx="123761">
                  <c:v>2.8064</c:v>
                </c:pt>
                <c:pt idx="123762">
                  <c:v>2.80642</c:v>
                </c:pt>
                <c:pt idx="123763">
                  <c:v>2.80644</c:v>
                </c:pt>
                <c:pt idx="123764">
                  <c:v>2.80646</c:v>
                </c:pt>
                <c:pt idx="123765">
                  <c:v>2.80648</c:v>
                </c:pt>
                <c:pt idx="123766">
                  <c:v>2.80651</c:v>
                </c:pt>
                <c:pt idx="123767">
                  <c:v>2.80653</c:v>
                </c:pt>
                <c:pt idx="123768">
                  <c:v>2.80655</c:v>
                </c:pt>
                <c:pt idx="123769">
                  <c:v>2.80658</c:v>
                </c:pt>
                <c:pt idx="123770">
                  <c:v>2.8066</c:v>
                </c:pt>
                <c:pt idx="123771">
                  <c:v>2.80662</c:v>
                </c:pt>
                <c:pt idx="123772">
                  <c:v>2.80664</c:v>
                </c:pt>
                <c:pt idx="123773">
                  <c:v>2.80667</c:v>
                </c:pt>
                <c:pt idx="123774">
                  <c:v>2.80669</c:v>
                </c:pt>
                <c:pt idx="123775">
                  <c:v>2.80671</c:v>
                </c:pt>
                <c:pt idx="123776">
                  <c:v>2.80674</c:v>
                </c:pt>
                <c:pt idx="123777">
                  <c:v>2.80676</c:v>
                </c:pt>
                <c:pt idx="123778">
                  <c:v>2.80678</c:v>
                </c:pt>
                <c:pt idx="123779">
                  <c:v>2.8068</c:v>
                </c:pt>
                <c:pt idx="123780">
                  <c:v>2.80682</c:v>
                </c:pt>
                <c:pt idx="123781">
                  <c:v>2.80685</c:v>
                </c:pt>
                <c:pt idx="123782">
                  <c:v>2.80687</c:v>
                </c:pt>
                <c:pt idx="123783">
                  <c:v>2.80689</c:v>
                </c:pt>
                <c:pt idx="123784">
                  <c:v>2.80692</c:v>
                </c:pt>
                <c:pt idx="123785">
                  <c:v>2.80694</c:v>
                </c:pt>
                <c:pt idx="123786">
                  <c:v>2.80696</c:v>
                </c:pt>
                <c:pt idx="123787">
                  <c:v>2.80698</c:v>
                </c:pt>
                <c:pt idx="123788">
                  <c:v>2.80701</c:v>
                </c:pt>
                <c:pt idx="123789">
                  <c:v>2.80703</c:v>
                </c:pt>
                <c:pt idx="123790">
                  <c:v>2.80705</c:v>
                </c:pt>
                <c:pt idx="123791">
                  <c:v>2.80708</c:v>
                </c:pt>
                <c:pt idx="123792">
                  <c:v>2.8071</c:v>
                </c:pt>
                <c:pt idx="123793">
                  <c:v>2.80712</c:v>
                </c:pt>
                <c:pt idx="123794">
                  <c:v>2.80714</c:v>
                </c:pt>
                <c:pt idx="123795">
                  <c:v>2.80717</c:v>
                </c:pt>
                <c:pt idx="123796">
                  <c:v>2.80719</c:v>
                </c:pt>
                <c:pt idx="123797">
                  <c:v>2.80721</c:v>
                </c:pt>
                <c:pt idx="123798">
                  <c:v>2.80723</c:v>
                </c:pt>
                <c:pt idx="123799">
                  <c:v>2.80726</c:v>
                </c:pt>
                <c:pt idx="123800">
                  <c:v>2.80728</c:v>
                </c:pt>
                <c:pt idx="123801">
                  <c:v>2.8073</c:v>
                </c:pt>
                <c:pt idx="123802">
                  <c:v>2.80732</c:v>
                </c:pt>
                <c:pt idx="123803">
                  <c:v>2.80735</c:v>
                </c:pt>
                <c:pt idx="123804">
                  <c:v>2.80737</c:v>
                </c:pt>
                <c:pt idx="123805">
                  <c:v>2.80739</c:v>
                </c:pt>
                <c:pt idx="123806">
                  <c:v>2.80742</c:v>
                </c:pt>
                <c:pt idx="123807">
                  <c:v>2.80744</c:v>
                </c:pt>
                <c:pt idx="123808">
                  <c:v>2.80746</c:v>
                </c:pt>
                <c:pt idx="123809">
                  <c:v>2.80748</c:v>
                </c:pt>
                <c:pt idx="123810">
                  <c:v>2.80751</c:v>
                </c:pt>
                <c:pt idx="123811">
                  <c:v>2.80753</c:v>
                </c:pt>
                <c:pt idx="123812">
                  <c:v>2.80755</c:v>
                </c:pt>
                <c:pt idx="123813">
                  <c:v>2.80757</c:v>
                </c:pt>
                <c:pt idx="123814">
                  <c:v>2.8076</c:v>
                </c:pt>
                <c:pt idx="123815">
                  <c:v>2.80762</c:v>
                </c:pt>
                <c:pt idx="123816">
                  <c:v>2.80764</c:v>
                </c:pt>
                <c:pt idx="123817">
                  <c:v>2.80766</c:v>
                </c:pt>
                <c:pt idx="123818">
                  <c:v>2.80769</c:v>
                </c:pt>
                <c:pt idx="123819">
                  <c:v>2.80771</c:v>
                </c:pt>
                <c:pt idx="123820">
                  <c:v>2.80773</c:v>
                </c:pt>
                <c:pt idx="123821">
                  <c:v>2.80775</c:v>
                </c:pt>
                <c:pt idx="123822">
                  <c:v>2.80778</c:v>
                </c:pt>
                <c:pt idx="123823">
                  <c:v>2.8078</c:v>
                </c:pt>
                <c:pt idx="123824">
                  <c:v>2.80782</c:v>
                </c:pt>
                <c:pt idx="123825">
                  <c:v>2.80785</c:v>
                </c:pt>
                <c:pt idx="123826">
                  <c:v>2.80787</c:v>
                </c:pt>
                <c:pt idx="123827">
                  <c:v>2.80789</c:v>
                </c:pt>
                <c:pt idx="123828">
                  <c:v>2.80791</c:v>
                </c:pt>
                <c:pt idx="123829">
                  <c:v>2.80794</c:v>
                </c:pt>
                <c:pt idx="123830">
                  <c:v>2.80796</c:v>
                </c:pt>
                <c:pt idx="123831">
                  <c:v>2.80798</c:v>
                </c:pt>
                <c:pt idx="123832">
                  <c:v>2.80801</c:v>
                </c:pt>
                <c:pt idx="123833">
                  <c:v>2.80803</c:v>
                </c:pt>
                <c:pt idx="123834">
                  <c:v>2.80805</c:v>
                </c:pt>
                <c:pt idx="123835">
                  <c:v>2.80807</c:v>
                </c:pt>
                <c:pt idx="123836">
                  <c:v>2.80809</c:v>
                </c:pt>
                <c:pt idx="123837">
                  <c:v>2.80812</c:v>
                </c:pt>
                <c:pt idx="123838">
                  <c:v>2.80814</c:v>
                </c:pt>
                <c:pt idx="123839">
                  <c:v>2.80816</c:v>
                </c:pt>
                <c:pt idx="123840">
                  <c:v>2.80819</c:v>
                </c:pt>
                <c:pt idx="123841">
                  <c:v>2.80821</c:v>
                </c:pt>
                <c:pt idx="123842">
                  <c:v>2.80823</c:v>
                </c:pt>
                <c:pt idx="123843">
                  <c:v>2.80825</c:v>
                </c:pt>
                <c:pt idx="123844">
                  <c:v>2.80828</c:v>
                </c:pt>
                <c:pt idx="123845">
                  <c:v>2.8083</c:v>
                </c:pt>
                <c:pt idx="123846">
                  <c:v>2.80832</c:v>
                </c:pt>
                <c:pt idx="123847">
                  <c:v>2.80835</c:v>
                </c:pt>
                <c:pt idx="123848">
                  <c:v>2.80837</c:v>
                </c:pt>
                <c:pt idx="123849">
                  <c:v>2.80839</c:v>
                </c:pt>
                <c:pt idx="123850">
                  <c:v>2.80841</c:v>
                </c:pt>
                <c:pt idx="123851">
                  <c:v>2.80843</c:v>
                </c:pt>
                <c:pt idx="123852">
                  <c:v>2.80846</c:v>
                </c:pt>
                <c:pt idx="123853">
                  <c:v>2.80848</c:v>
                </c:pt>
                <c:pt idx="123854">
                  <c:v>2.8085</c:v>
                </c:pt>
                <c:pt idx="123855">
                  <c:v>2.80853</c:v>
                </c:pt>
                <c:pt idx="123856">
                  <c:v>2.80855</c:v>
                </c:pt>
                <c:pt idx="123857">
                  <c:v>2.80857</c:v>
                </c:pt>
                <c:pt idx="123858">
                  <c:v>2.80859</c:v>
                </c:pt>
                <c:pt idx="123859">
                  <c:v>2.80862</c:v>
                </c:pt>
                <c:pt idx="123860">
                  <c:v>2.80864</c:v>
                </c:pt>
                <c:pt idx="123861">
                  <c:v>2.80866</c:v>
                </c:pt>
                <c:pt idx="123862">
                  <c:v>2.80869</c:v>
                </c:pt>
                <c:pt idx="123863">
                  <c:v>2.80871</c:v>
                </c:pt>
                <c:pt idx="123864">
                  <c:v>2.80873</c:v>
                </c:pt>
                <c:pt idx="123865">
                  <c:v>2.80875</c:v>
                </c:pt>
                <c:pt idx="123866">
                  <c:v>2.80878</c:v>
                </c:pt>
                <c:pt idx="123867">
                  <c:v>2.8088</c:v>
                </c:pt>
                <c:pt idx="123868">
                  <c:v>2.80882</c:v>
                </c:pt>
                <c:pt idx="123869">
                  <c:v>2.80884</c:v>
                </c:pt>
                <c:pt idx="123870">
                  <c:v>2.80887</c:v>
                </c:pt>
                <c:pt idx="123871">
                  <c:v>2.80889</c:v>
                </c:pt>
                <c:pt idx="123872">
                  <c:v>2.80891</c:v>
                </c:pt>
                <c:pt idx="123873">
                  <c:v>2.80893</c:v>
                </c:pt>
                <c:pt idx="123874">
                  <c:v>2.80896</c:v>
                </c:pt>
                <c:pt idx="123875">
                  <c:v>2.80898</c:v>
                </c:pt>
                <c:pt idx="123876">
                  <c:v>2.809</c:v>
                </c:pt>
                <c:pt idx="123877">
                  <c:v>2.80903</c:v>
                </c:pt>
                <c:pt idx="123878">
                  <c:v>2.80905</c:v>
                </c:pt>
                <c:pt idx="123879">
                  <c:v>2.80907</c:v>
                </c:pt>
                <c:pt idx="123880">
                  <c:v>2.80909</c:v>
                </c:pt>
                <c:pt idx="123881">
                  <c:v>2.80912</c:v>
                </c:pt>
                <c:pt idx="123882">
                  <c:v>2.80914</c:v>
                </c:pt>
                <c:pt idx="123883">
                  <c:v>2.80916</c:v>
                </c:pt>
                <c:pt idx="123884">
                  <c:v>2.80918</c:v>
                </c:pt>
                <c:pt idx="123885">
                  <c:v>2.80921</c:v>
                </c:pt>
                <c:pt idx="123886">
                  <c:v>2.80923</c:v>
                </c:pt>
                <c:pt idx="123887">
                  <c:v>2.80925</c:v>
                </c:pt>
                <c:pt idx="123888">
                  <c:v>2.80927</c:v>
                </c:pt>
                <c:pt idx="123889">
                  <c:v>2.8093</c:v>
                </c:pt>
                <c:pt idx="123890">
                  <c:v>2.80932</c:v>
                </c:pt>
                <c:pt idx="123891">
                  <c:v>2.80934</c:v>
                </c:pt>
                <c:pt idx="123892">
                  <c:v>2.80937</c:v>
                </c:pt>
                <c:pt idx="123893">
                  <c:v>2.80939</c:v>
                </c:pt>
                <c:pt idx="123894">
                  <c:v>2.80941</c:v>
                </c:pt>
                <c:pt idx="123895">
                  <c:v>2.80943</c:v>
                </c:pt>
                <c:pt idx="123896">
                  <c:v>2.80946</c:v>
                </c:pt>
                <c:pt idx="123897">
                  <c:v>2.80948</c:v>
                </c:pt>
                <c:pt idx="123898">
                  <c:v>2.8095</c:v>
                </c:pt>
                <c:pt idx="123899">
                  <c:v>2.80952</c:v>
                </c:pt>
                <c:pt idx="123900">
                  <c:v>2.80955</c:v>
                </c:pt>
                <c:pt idx="123901">
                  <c:v>2.80957</c:v>
                </c:pt>
                <c:pt idx="123902">
                  <c:v>2.80959</c:v>
                </c:pt>
                <c:pt idx="123903">
                  <c:v>2.80961</c:v>
                </c:pt>
                <c:pt idx="123904">
                  <c:v>2.80964</c:v>
                </c:pt>
                <c:pt idx="123905">
                  <c:v>2.80966</c:v>
                </c:pt>
                <c:pt idx="123906">
                  <c:v>2.80968</c:v>
                </c:pt>
                <c:pt idx="123907">
                  <c:v>2.80971</c:v>
                </c:pt>
                <c:pt idx="123908">
                  <c:v>2.80973</c:v>
                </c:pt>
                <c:pt idx="123909">
                  <c:v>2.80975</c:v>
                </c:pt>
                <c:pt idx="123910">
                  <c:v>2.80977</c:v>
                </c:pt>
                <c:pt idx="123911">
                  <c:v>2.8098</c:v>
                </c:pt>
                <c:pt idx="123912">
                  <c:v>2.80982</c:v>
                </c:pt>
                <c:pt idx="123913">
                  <c:v>2.80984</c:v>
                </c:pt>
                <c:pt idx="123914">
                  <c:v>2.80986</c:v>
                </c:pt>
                <c:pt idx="123915">
                  <c:v>2.80989</c:v>
                </c:pt>
                <c:pt idx="123916">
                  <c:v>2.80991</c:v>
                </c:pt>
                <c:pt idx="123917">
                  <c:v>2.80993</c:v>
                </c:pt>
                <c:pt idx="123918">
                  <c:v>2.80995</c:v>
                </c:pt>
                <c:pt idx="123919">
                  <c:v>2.80998</c:v>
                </c:pt>
                <c:pt idx="123920">
                  <c:v>2.81</c:v>
                </c:pt>
                <c:pt idx="123921">
                  <c:v>2.81002</c:v>
                </c:pt>
                <c:pt idx="123922">
                  <c:v>2.81005</c:v>
                </c:pt>
                <c:pt idx="123923">
                  <c:v>2.81007</c:v>
                </c:pt>
                <c:pt idx="123924">
                  <c:v>2.81009</c:v>
                </c:pt>
                <c:pt idx="123925">
                  <c:v>2.81011</c:v>
                </c:pt>
                <c:pt idx="123926">
                  <c:v>2.81014</c:v>
                </c:pt>
                <c:pt idx="123927">
                  <c:v>2.81016</c:v>
                </c:pt>
                <c:pt idx="123928">
                  <c:v>2.81018</c:v>
                </c:pt>
                <c:pt idx="123929">
                  <c:v>2.8102</c:v>
                </c:pt>
                <c:pt idx="123930">
                  <c:v>2.81023</c:v>
                </c:pt>
                <c:pt idx="123931">
                  <c:v>2.81025</c:v>
                </c:pt>
                <c:pt idx="123932">
                  <c:v>2.81027</c:v>
                </c:pt>
                <c:pt idx="123933">
                  <c:v>2.81029</c:v>
                </c:pt>
                <c:pt idx="123934">
                  <c:v>2.81032</c:v>
                </c:pt>
                <c:pt idx="123935">
                  <c:v>2.81034</c:v>
                </c:pt>
                <c:pt idx="123936">
                  <c:v>2.81036</c:v>
                </c:pt>
                <c:pt idx="123937">
                  <c:v>2.81039</c:v>
                </c:pt>
                <c:pt idx="123938">
                  <c:v>2.81041</c:v>
                </c:pt>
                <c:pt idx="123939">
                  <c:v>2.81043</c:v>
                </c:pt>
                <c:pt idx="123940">
                  <c:v>2.81045</c:v>
                </c:pt>
                <c:pt idx="123941">
                  <c:v>2.81048</c:v>
                </c:pt>
                <c:pt idx="123942">
                  <c:v>2.8105</c:v>
                </c:pt>
                <c:pt idx="123943">
                  <c:v>2.81052</c:v>
                </c:pt>
                <c:pt idx="123944">
                  <c:v>2.81054</c:v>
                </c:pt>
                <c:pt idx="123945">
                  <c:v>2.81057</c:v>
                </c:pt>
                <c:pt idx="123946">
                  <c:v>2.81059</c:v>
                </c:pt>
                <c:pt idx="123947">
                  <c:v>2.81061</c:v>
                </c:pt>
                <c:pt idx="123948">
                  <c:v>2.81063</c:v>
                </c:pt>
                <c:pt idx="123949">
                  <c:v>2.81066</c:v>
                </c:pt>
                <c:pt idx="123950">
                  <c:v>2.81068</c:v>
                </c:pt>
                <c:pt idx="123951">
                  <c:v>2.8107</c:v>
                </c:pt>
                <c:pt idx="123952">
                  <c:v>2.81073</c:v>
                </c:pt>
                <c:pt idx="123953">
                  <c:v>2.81075</c:v>
                </c:pt>
                <c:pt idx="123954">
                  <c:v>2.81077</c:v>
                </c:pt>
                <c:pt idx="123955">
                  <c:v>2.81079</c:v>
                </c:pt>
                <c:pt idx="123956">
                  <c:v>2.81082</c:v>
                </c:pt>
                <c:pt idx="123957">
                  <c:v>2.81084</c:v>
                </c:pt>
                <c:pt idx="123958">
                  <c:v>2.81086</c:v>
                </c:pt>
                <c:pt idx="123959">
                  <c:v>2.81088</c:v>
                </c:pt>
                <c:pt idx="123960">
                  <c:v>2.81091</c:v>
                </c:pt>
                <c:pt idx="123961">
                  <c:v>2.81093</c:v>
                </c:pt>
                <c:pt idx="123962">
                  <c:v>2.81095</c:v>
                </c:pt>
                <c:pt idx="123963">
                  <c:v>2.81098</c:v>
                </c:pt>
                <c:pt idx="123964">
                  <c:v>2.811</c:v>
                </c:pt>
                <c:pt idx="123965">
                  <c:v>2.81102</c:v>
                </c:pt>
                <c:pt idx="123966">
                  <c:v>2.81104</c:v>
                </c:pt>
                <c:pt idx="123967">
                  <c:v>2.81107</c:v>
                </c:pt>
                <c:pt idx="123968">
                  <c:v>2.81109</c:v>
                </c:pt>
                <c:pt idx="123969">
                  <c:v>2.81111</c:v>
                </c:pt>
                <c:pt idx="123970">
                  <c:v>2.81113</c:v>
                </c:pt>
                <c:pt idx="123971">
                  <c:v>2.81116</c:v>
                </c:pt>
                <c:pt idx="123972">
                  <c:v>2.81118</c:v>
                </c:pt>
                <c:pt idx="123973">
                  <c:v>2.8112</c:v>
                </c:pt>
                <c:pt idx="123974">
                  <c:v>2.81122</c:v>
                </c:pt>
                <c:pt idx="123975">
                  <c:v>2.81125</c:v>
                </c:pt>
                <c:pt idx="123976">
                  <c:v>2.81127</c:v>
                </c:pt>
                <c:pt idx="123977">
                  <c:v>2.81129</c:v>
                </c:pt>
                <c:pt idx="123978">
                  <c:v>2.81132</c:v>
                </c:pt>
                <c:pt idx="123979">
                  <c:v>2.81134</c:v>
                </c:pt>
                <c:pt idx="123980">
                  <c:v>2.81136</c:v>
                </c:pt>
                <c:pt idx="123981">
                  <c:v>2.81138</c:v>
                </c:pt>
                <c:pt idx="123982">
                  <c:v>2.81141</c:v>
                </c:pt>
                <c:pt idx="123983">
                  <c:v>2.81143</c:v>
                </c:pt>
                <c:pt idx="123984">
                  <c:v>2.81145</c:v>
                </c:pt>
                <c:pt idx="123985">
                  <c:v>2.81147</c:v>
                </c:pt>
                <c:pt idx="123986">
                  <c:v>2.8115</c:v>
                </c:pt>
                <c:pt idx="123987">
                  <c:v>2.81152</c:v>
                </c:pt>
                <c:pt idx="123988">
                  <c:v>2.81154</c:v>
                </c:pt>
                <c:pt idx="123989">
                  <c:v>2.81156</c:v>
                </c:pt>
                <c:pt idx="123990">
                  <c:v>2.81159</c:v>
                </c:pt>
                <c:pt idx="123991">
                  <c:v>2.81161</c:v>
                </c:pt>
                <c:pt idx="123992">
                  <c:v>2.81163</c:v>
                </c:pt>
                <c:pt idx="123993">
                  <c:v>2.81166</c:v>
                </c:pt>
                <c:pt idx="123994">
                  <c:v>2.81168</c:v>
                </c:pt>
                <c:pt idx="123995">
                  <c:v>2.8117</c:v>
                </c:pt>
                <c:pt idx="123996">
                  <c:v>2.81172</c:v>
                </c:pt>
                <c:pt idx="123997">
                  <c:v>2.81175</c:v>
                </c:pt>
                <c:pt idx="123998">
                  <c:v>2.81177</c:v>
                </c:pt>
                <c:pt idx="123999">
                  <c:v>2.81179</c:v>
                </c:pt>
                <c:pt idx="124000">
                  <c:v>2.81181</c:v>
                </c:pt>
                <c:pt idx="124001">
                  <c:v>2.81184</c:v>
                </c:pt>
                <c:pt idx="124002">
                  <c:v>2.81186</c:v>
                </c:pt>
                <c:pt idx="124003">
                  <c:v>2.81188</c:v>
                </c:pt>
                <c:pt idx="124004">
                  <c:v>2.8119</c:v>
                </c:pt>
                <c:pt idx="124005">
                  <c:v>2.81193</c:v>
                </c:pt>
                <c:pt idx="124006">
                  <c:v>2.81195</c:v>
                </c:pt>
                <c:pt idx="124007">
                  <c:v>2.81197</c:v>
                </c:pt>
                <c:pt idx="124008">
                  <c:v>2.812</c:v>
                </c:pt>
                <c:pt idx="124009">
                  <c:v>2.81202</c:v>
                </c:pt>
                <c:pt idx="124010">
                  <c:v>2.81204</c:v>
                </c:pt>
                <c:pt idx="124011">
                  <c:v>2.81206</c:v>
                </c:pt>
                <c:pt idx="124012">
                  <c:v>2.81209</c:v>
                </c:pt>
                <c:pt idx="124013">
                  <c:v>2.81211</c:v>
                </c:pt>
                <c:pt idx="124014">
                  <c:v>2.81213</c:v>
                </c:pt>
                <c:pt idx="124015">
                  <c:v>2.81215</c:v>
                </c:pt>
                <c:pt idx="124016">
                  <c:v>2.81218</c:v>
                </c:pt>
                <c:pt idx="124017">
                  <c:v>2.8122</c:v>
                </c:pt>
                <c:pt idx="124018">
                  <c:v>2.81222</c:v>
                </c:pt>
                <c:pt idx="124019">
                  <c:v>2.81224</c:v>
                </c:pt>
                <c:pt idx="124020">
                  <c:v>2.81227</c:v>
                </c:pt>
                <c:pt idx="124021">
                  <c:v>2.81229</c:v>
                </c:pt>
                <c:pt idx="124022">
                  <c:v>2.81231</c:v>
                </c:pt>
                <c:pt idx="124023">
                  <c:v>2.81234</c:v>
                </c:pt>
                <c:pt idx="124024">
                  <c:v>2.81236</c:v>
                </c:pt>
                <c:pt idx="124025">
                  <c:v>2.81238</c:v>
                </c:pt>
                <c:pt idx="124026">
                  <c:v>2.8124</c:v>
                </c:pt>
                <c:pt idx="124027">
                  <c:v>2.81243</c:v>
                </c:pt>
                <c:pt idx="124028">
                  <c:v>2.81245</c:v>
                </c:pt>
                <c:pt idx="124029">
                  <c:v>2.81247</c:v>
                </c:pt>
                <c:pt idx="124030">
                  <c:v>2.81249</c:v>
                </c:pt>
                <c:pt idx="124031">
                  <c:v>2.81252</c:v>
                </c:pt>
                <c:pt idx="124032">
                  <c:v>2.81254</c:v>
                </c:pt>
                <c:pt idx="124033">
                  <c:v>2.81256</c:v>
                </c:pt>
                <c:pt idx="124034">
                  <c:v>2.81258</c:v>
                </c:pt>
                <c:pt idx="124035">
                  <c:v>2.81261</c:v>
                </c:pt>
                <c:pt idx="124036">
                  <c:v>2.81263</c:v>
                </c:pt>
                <c:pt idx="124037">
                  <c:v>2.81265</c:v>
                </c:pt>
                <c:pt idx="124038">
                  <c:v>2.81268</c:v>
                </c:pt>
                <c:pt idx="124039">
                  <c:v>2.8127</c:v>
                </c:pt>
                <c:pt idx="124040">
                  <c:v>2.81272</c:v>
                </c:pt>
                <c:pt idx="124041">
                  <c:v>2.81274</c:v>
                </c:pt>
                <c:pt idx="124042">
                  <c:v>2.81277</c:v>
                </c:pt>
                <c:pt idx="124043">
                  <c:v>2.81279</c:v>
                </c:pt>
                <c:pt idx="124044">
                  <c:v>2.81281</c:v>
                </c:pt>
                <c:pt idx="124045">
                  <c:v>2.81283</c:v>
                </c:pt>
                <c:pt idx="124046">
                  <c:v>2.81286</c:v>
                </c:pt>
                <c:pt idx="124047">
                  <c:v>2.81288</c:v>
                </c:pt>
                <c:pt idx="124048">
                  <c:v>2.8129</c:v>
                </c:pt>
                <c:pt idx="124049">
                  <c:v>2.81292</c:v>
                </c:pt>
                <c:pt idx="124050">
                  <c:v>2.81295</c:v>
                </c:pt>
                <c:pt idx="124051">
                  <c:v>2.81297</c:v>
                </c:pt>
                <c:pt idx="124052">
                  <c:v>2.81299</c:v>
                </c:pt>
                <c:pt idx="124053">
                  <c:v>2.81302</c:v>
                </c:pt>
                <c:pt idx="124054">
                  <c:v>2.81304</c:v>
                </c:pt>
                <c:pt idx="124055">
                  <c:v>2.81306</c:v>
                </c:pt>
                <c:pt idx="124056">
                  <c:v>2.81308</c:v>
                </c:pt>
                <c:pt idx="124057">
                  <c:v>2.81311</c:v>
                </c:pt>
                <c:pt idx="124058">
                  <c:v>2.81313</c:v>
                </c:pt>
                <c:pt idx="124059">
                  <c:v>2.81315</c:v>
                </c:pt>
                <c:pt idx="124060">
                  <c:v>2.81318</c:v>
                </c:pt>
                <c:pt idx="124061">
                  <c:v>2.8132</c:v>
                </c:pt>
                <c:pt idx="124062">
                  <c:v>2.81322</c:v>
                </c:pt>
                <c:pt idx="124063">
                  <c:v>2.81324</c:v>
                </c:pt>
                <c:pt idx="124064">
                  <c:v>2.81326</c:v>
                </c:pt>
                <c:pt idx="124065">
                  <c:v>2.81329</c:v>
                </c:pt>
                <c:pt idx="124066">
                  <c:v>2.81331</c:v>
                </c:pt>
                <c:pt idx="124067">
                  <c:v>2.81333</c:v>
                </c:pt>
                <c:pt idx="124068">
                  <c:v>2.81336</c:v>
                </c:pt>
                <c:pt idx="124069">
                  <c:v>2.81338</c:v>
                </c:pt>
                <c:pt idx="124070">
                  <c:v>2.8134</c:v>
                </c:pt>
                <c:pt idx="124071">
                  <c:v>2.81342</c:v>
                </c:pt>
                <c:pt idx="124072">
                  <c:v>2.81345</c:v>
                </c:pt>
                <c:pt idx="124073">
                  <c:v>2.81347</c:v>
                </c:pt>
                <c:pt idx="124074">
                  <c:v>2.81349</c:v>
                </c:pt>
                <c:pt idx="124075">
                  <c:v>2.81352</c:v>
                </c:pt>
                <c:pt idx="124076">
                  <c:v>2.81354</c:v>
                </c:pt>
                <c:pt idx="124077">
                  <c:v>2.81356</c:v>
                </c:pt>
                <c:pt idx="124078">
                  <c:v>2.81358</c:v>
                </c:pt>
                <c:pt idx="124079">
                  <c:v>2.8136</c:v>
                </c:pt>
                <c:pt idx="124080">
                  <c:v>2.81363</c:v>
                </c:pt>
                <c:pt idx="124081">
                  <c:v>2.81365</c:v>
                </c:pt>
                <c:pt idx="124082">
                  <c:v>2.81367</c:v>
                </c:pt>
                <c:pt idx="124083">
                  <c:v>2.8137</c:v>
                </c:pt>
                <c:pt idx="124084">
                  <c:v>2.81372</c:v>
                </c:pt>
                <c:pt idx="124085">
                  <c:v>2.81374</c:v>
                </c:pt>
                <c:pt idx="124086">
                  <c:v>2.81376</c:v>
                </c:pt>
                <c:pt idx="124087">
                  <c:v>2.81379</c:v>
                </c:pt>
                <c:pt idx="124088">
                  <c:v>2.81381</c:v>
                </c:pt>
                <c:pt idx="124089">
                  <c:v>2.81383</c:v>
                </c:pt>
                <c:pt idx="124090">
                  <c:v>2.81386</c:v>
                </c:pt>
                <c:pt idx="124091">
                  <c:v>2.81388</c:v>
                </c:pt>
                <c:pt idx="124092">
                  <c:v>2.8139</c:v>
                </c:pt>
                <c:pt idx="124093">
                  <c:v>2.81392</c:v>
                </c:pt>
                <c:pt idx="124094">
                  <c:v>2.81395</c:v>
                </c:pt>
                <c:pt idx="124095">
                  <c:v>2.81397</c:v>
                </c:pt>
                <c:pt idx="124096">
                  <c:v>2.81399</c:v>
                </c:pt>
                <c:pt idx="124097">
                  <c:v>2.81401</c:v>
                </c:pt>
                <c:pt idx="124098">
                  <c:v>2.81404</c:v>
                </c:pt>
                <c:pt idx="124099">
                  <c:v>2.81406</c:v>
                </c:pt>
                <c:pt idx="124100">
                  <c:v>2.81408</c:v>
                </c:pt>
                <c:pt idx="124101">
                  <c:v>2.8141</c:v>
                </c:pt>
                <c:pt idx="124102">
                  <c:v>2.81413</c:v>
                </c:pt>
                <c:pt idx="124103">
                  <c:v>2.81415</c:v>
                </c:pt>
                <c:pt idx="124104">
                  <c:v>2.81417</c:v>
                </c:pt>
                <c:pt idx="124105">
                  <c:v>2.81419</c:v>
                </c:pt>
                <c:pt idx="124106">
                  <c:v>2.81422</c:v>
                </c:pt>
                <c:pt idx="124107">
                  <c:v>2.81424</c:v>
                </c:pt>
                <c:pt idx="124108">
                  <c:v>2.81426</c:v>
                </c:pt>
                <c:pt idx="124109">
                  <c:v>2.81429</c:v>
                </c:pt>
                <c:pt idx="124110">
                  <c:v>2.81431</c:v>
                </c:pt>
                <c:pt idx="124111">
                  <c:v>2.81433</c:v>
                </c:pt>
                <c:pt idx="124112">
                  <c:v>2.81435</c:v>
                </c:pt>
                <c:pt idx="124113">
                  <c:v>2.81438</c:v>
                </c:pt>
                <c:pt idx="124114">
                  <c:v>2.8144</c:v>
                </c:pt>
                <c:pt idx="124115">
                  <c:v>2.81442</c:v>
                </c:pt>
                <c:pt idx="124116">
                  <c:v>2.81444</c:v>
                </c:pt>
                <c:pt idx="124117">
                  <c:v>2.81447</c:v>
                </c:pt>
                <c:pt idx="124118">
                  <c:v>2.81449</c:v>
                </c:pt>
                <c:pt idx="124119">
                  <c:v>2.81451</c:v>
                </c:pt>
                <c:pt idx="124120">
                  <c:v>2.81453</c:v>
                </c:pt>
                <c:pt idx="124121">
                  <c:v>2.81456</c:v>
                </c:pt>
                <c:pt idx="124122">
                  <c:v>2.81458</c:v>
                </c:pt>
                <c:pt idx="124123">
                  <c:v>2.8146</c:v>
                </c:pt>
                <c:pt idx="124124">
                  <c:v>2.81463</c:v>
                </c:pt>
                <c:pt idx="124125">
                  <c:v>2.81465</c:v>
                </c:pt>
                <c:pt idx="124126">
                  <c:v>2.81467</c:v>
                </c:pt>
                <c:pt idx="124127">
                  <c:v>2.81469</c:v>
                </c:pt>
                <c:pt idx="124128">
                  <c:v>2.81472</c:v>
                </c:pt>
                <c:pt idx="124129">
                  <c:v>2.81474</c:v>
                </c:pt>
                <c:pt idx="124130">
                  <c:v>2.81476</c:v>
                </c:pt>
                <c:pt idx="124131">
                  <c:v>2.81479</c:v>
                </c:pt>
                <c:pt idx="124132">
                  <c:v>2.81481</c:v>
                </c:pt>
                <c:pt idx="124133">
                  <c:v>2.81483</c:v>
                </c:pt>
                <c:pt idx="124134">
                  <c:v>2.81485</c:v>
                </c:pt>
                <c:pt idx="124135">
                  <c:v>2.81487</c:v>
                </c:pt>
                <c:pt idx="124136">
                  <c:v>2.8149</c:v>
                </c:pt>
                <c:pt idx="124137">
                  <c:v>2.81492</c:v>
                </c:pt>
                <c:pt idx="124138">
                  <c:v>2.81494</c:v>
                </c:pt>
                <c:pt idx="124139">
                  <c:v>2.81497</c:v>
                </c:pt>
                <c:pt idx="124140">
                  <c:v>2.81499</c:v>
                </c:pt>
                <c:pt idx="124141">
                  <c:v>2.81501</c:v>
                </c:pt>
                <c:pt idx="124142">
                  <c:v>2.81503</c:v>
                </c:pt>
                <c:pt idx="124143">
                  <c:v>2.81506</c:v>
                </c:pt>
                <c:pt idx="124144">
                  <c:v>2.81508</c:v>
                </c:pt>
                <c:pt idx="124145">
                  <c:v>2.8151</c:v>
                </c:pt>
                <c:pt idx="124146">
                  <c:v>2.81513</c:v>
                </c:pt>
                <c:pt idx="124147">
                  <c:v>2.81515</c:v>
                </c:pt>
                <c:pt idx="124148">
                  <c:v>2.81517</c:v>
                </c:pt>
                <c:pt idx="124149">
                  <c:v>2.81519</c:v>
                </c:pt>
                <c:pt idx="124150">
                  <c:v>2.81521</c:v>
                </c:pt>
                <c:pt idx="124151">
                  <c:v>2.81524</c:v>
                </c:pt>
                <c:pt idx="124152">
                  <c:v>2.81526</c:v>
                </c:pt>
                <c:pt idx="124153">
                  <c:v>2.81528</c:v>
                </c:pt>
                <c:pt idx="124154">
                  <c:v>2.81531</c:v>
                </c:pt>
                <c:pt idx="124155">
                  <c:v>2.81533</c:v>
                </c:pt>
                <c:pt idx="124156">
                  <c:v>2.81535</c:v>
                </c:pt>
                <c:pt idx="124157">
                  <c:v>2.81537</c:v>
                </c:pt>
                <c:pt idx="124158">
                  <c:v>2.8154</c:v>
                </c:pt>
                <c:pt idx="124159">
                  <c:v>2.81542</c:v>
                </c:pt>
                <c:pt idx="124160">
                  <c:v>2.81544</c:v>
                </c:pt>
                <c:pt idx="124161">
                  <c:v>2.81547</c:v>
                </c:pt>
                <c:pt idx="124162">
                  <c:v>2.81549</c:v>
                </c:pt>
                <c:pt idx="124163">
                  <c:v>2.81551</c:v>
                </c:pt>
                <c:pt idx="124164">
                  <c:v>2.81553</c:v>
                </c:pt>
                <c:pt idx="124165">
                  <c:v>2.81556</c:v>
                </c:pt>
                <c:pt idx="124166">
                  <c:v>2.81558</c:v>
                </c:pt>
                <c:pt idx="124167">
                  <c:v>2.8156</c:v>
                </c:pt>
                <c:pt idx="124168">
                  <c:v>2.81562</c:v>
                </c:pt>
                <c:pt idx="124169">
                  <c:v>2.81565</c:v>
                </c:pt>
                <c:pt idx="124170">
                  <c:v>2.81567</c:v>
                </c:pt>
                <c:pt idx="124171">
                  <c:v>2.81569</c:v>
                </c:pt>
                <c:pt idx="124172">
                  <c:v>2.81571</c:v>
                </c:pt>
                <c:pt idx="124173">
                  <c:v>2.81574</c:v>
                </c:pt>
                <c:pt idx="124174">
                  <c:v>2.81576</c:v>
                </c:pt>
                <c:pt idx="124175">
                  <c:v>2.81578</c:v>
                </c:pt>
                <c:pt idx="124176">
                  <c:v>2.81581</c:v>
                </c:pt>
                <c:pt idx="124177">
                  <c:v>2.81583</c:v>
                </c:pt>
                <c:pt idx="124178">
                  <c:v>2.81585</c:v>
                </c:pt>
                <c:pt idx="124179">
                  <c:v>2.81587</c:v>
                </c:pt>
                <c:pt idx="124180">
                  <c:v>2.8159</c:v>
                </c:pt>
                <c:pt idx="124181">
                  <c:v>2.81592</c:v>
                </c:pt>
                <c:pt idx="124182">
                  <c:v>2.81594</c:v>
                </c:pt>
                <c:pt idx="124183">
                  <c:v>2.81596</c:v>
                </c:pt>
                <c:pt idx="124184">
                  <c:v>2.81599</c:v>
                </c:pt>
                <c:pt idx="124185">
                  <c:v>2.81601</c:v>
                </c:pt>
                <c:pt idx="124186">
                  <c:v>2.81603</c:v>
                </c:pt>
                <c:pt idx="124187">
                  <c:v>2.81605</c:v>
                </c:pt>
                <c:pt idx="124188">
                  <c:v>2.81608</c:v>
                </c:pt>
                <c:pt idx="124189">
                  <c:v>2.8161</c:v>
                </c:pt>
                <c:pt idx="124190">
                  <c:v>2.81612</c:v>
                </c:pt>
                <c:pt idx="124191">
                  <c:v>2.81615</c:v>
                </c:pt>
                <c:pt idx="124192">
                  <c:v>2.81617</c:v>
                </c:pt>
                <c:pt idx="124193">
                  <c:v>2.81619</c:v>
                </c:pt>
                <c:pt idx="124194">
                  <c:v>2.81621</c:v>
                </c:pt>
                <c:pt idx="124195">
                  <c:v>2.81624</c:v>
                </c:pt>
                <c:pt idx="124196">
                  <c:v>2.81626</c:v>
                </c:pt>
                <c:pt idx="124197">
                  <c:v>2.81628</c:v>
                </c:pt>
                <c:pt idx="124198">
                  <c:v>2.8163</c:v>
                </c:pt>
                <c:pt idx="124199">
                  <c:v>2.81633</c:v>
                </c:pt>
                <c:pt idx="124200">
                  <c:v>2.81635</c:v>
                </c:pt>
                <c:pt idx="124201">
                  <c:v>2.81637</c:v>
                </c:pt>
                <c:pt idx="124202">
                  <c:v>2.81639</c:v>
                </c:pt>
                <c:pt idx="124203">
                  <c:v>2.81642</c:v>
                </c:pt>
                <c:pt idx="124204">
                  <c:v>2.81644</c:v>
                </c:pt>
                <c:pt idx="124205">
                  <c:v>2.81646</c:v>
                </c:pt>
                <c:pt idx="124206">
                  <c:v>2.81649</c:v>
                </c:pt>
                <c:pt idx="124207">
                  <c:v>2.81651</c:v>
                </c:pt>
                <c:pt idx="124208">
                  <c:v>2.81653</c:v>
                </c:pt>
                <c:pt idx="124209">
                  <c:v>2.81655</c:v>
                </c:pt>
                <c:pt idx="124210">
                  <c:v>2.81658</c:v>
                </c:pt>
                <c:pt idx="124211">
                  <c:v>2.8166</c:v>
                </c:pt>
                <c:pt idx="124212">
                  <c:v>2.81662</c:v>
                </c:pt>
                <c:pt idx="124213">
                  <c:v>2.81664</c:v>
                </c:pt>
                <c:pt idx="124214">
                  <c:v>2.81667</c:v>
                </c:pt>
                <c:pt idx="124215">
                  <c:v>2.81669</c:v>
                </c:pt>
                <c:pt idx="124216">
                  <c:v>2.81671</c:v>
                </c:pt>
                <c:pt idx="124217">
                  <c:v>2.81673</c:v>
                </c:pt>
                <c:pt idx="124218">
                  <c:v>2.81676</c:v>
                </c:pt>
                <c:pt idx="124219">
                  <c:v>2.81678</c:v>
                </c:pt>
                <c:pt idx="124220">
                  <c:v>2.8168</c:v>
                </c:pt>
                <c:pt idx="124221">
                  <c:v>2.81683</c:v>
                </c:pt>
                <c:pt idx="124222">
                  <c:v>2.81685</c:v>
                </c:pt>
                <c:pt idx="124223">
                  <c:v>2.81687</c:v>
                </c:pt>
                <c:pt idx="124224">
                  <c:v>2.81689</c:v>
                </c:pt>
                <c:pt idx="124225">
                  <c:v>2.81692</c:v>
                </c:pt>
                <c:pt idx="124226">
                  <c:v>2.81694</c:v>
                </c:pt>
                <c:pt idx="124227">
                  <c:v>2.81696</c:v>
                </c:pt>
                <c:pt idx="124228">
                  <c:v>2.81698</c:v>
                </c:pt>
                <c:pt idx="124229">
                  <c:v>2.81701</c:v>
                </c:pt>
                <c:pt idx="124230">
                  <c:v>2.81703</c:v>
                </c:pt>
                <c:pt idx="124231">
                  <c:v>2.81705</c:v>
                </c:pt>
                <c:pt idx="124232">
                  <c:v>2.81707</c:v>
                </c:pt>
                <c:pt idx="124233">
                  <c:v>2.8171</c:v>
                </c:pt>
                <c:pt idx="124234">
                  <c:v>2.81712</c:v>
                </c:pt>
                <c:pt idx="124235">
                  <c:v>2.81714</c:v>
                </c:pt>
                <c:pt idx="124236">
                  <c:v>2.81717</c:v>
                </c:pt>
                <c:pt idx="124237">
                  <c:v>2.81719</c:v>
                </c:pt>
                <c:pt idx="124238">
                  <c:v>2.81721</c:v>
                </c:pt>
                <c:pt idx="124239">
                  <c:v>2.81723</c:v>
                </c:pt>
                <c:pt idx="124240">
                  <c:v>2.81726</c:v>
                </c:pt>
                <c:pt idx="124241">
                  <c:v>2.81728</c:v>
                </c:pt>
                <c:pt idx="124242">
                  <c:v>2.8173</c:v>
                </c:pt>
                <c:pt idx="124243">
                  <c:v>2.81732</c:v>
                </c:pt>
                <c:pt idx="124244">
                  <c:v>2.81735</c:v>
                </c:pt>
                <c:pt idx="124245">
                  <c:v>2.81737</c:v>
                </c:pt>
                <c:pt idx="124246">
                  <c:v>2.81739</c:v>
                </c:pt>
                <c:pt idx="124247">
                  <c:v>2.81742</c:v>
                </c:pt>
                <c:pt idx="124248">
                  <c:v>2.81744</c:v>
                </c:pt>
                <c:pt idx="124249">
                  <c:v>2.81746</c:v>
                </c:pt>
                <c:pt idx="124250">
                  <c:v>2.81748</c:v>
                </c:pt>
                <c:pt idx="124251">
                  <c:v>2.81751</c:v>
                </c:pt>
                <c:pt idx="124252">
                  <c:v>2.81753</c:v>
                </c:pt>
                <c:pt idx="124253">
                  <c:v>2.81755</c:v>
                </c:pt>
                <c:pt idx="124254">
                  <c:v>2.81757</c:v>
                </c:pt>
                <c:pt idx="124255">
                  <c:v>2.8176</c:v>
                </c:pt>
                <c:pt idx="124256">
                  <c:v>2.81762</c:v>
                </c:pt>
                <c:pt idx="124257">
                  <c:v>2.81764</c:v>
                </c:pt>
                <c:pt idx="124258">
                  <c:v>2.81766</c:v>
                </c:pt>
                <c:pt idx="124259">
                  <c:v>2.81769</c:v>
                </c:pt>
                <c:pt idx="124260">
                  <c:v>2.81771</c:v>
                </c:pt>
                <c:pt idx="124261">
                  <c:v>2.81773</c:v>
                </c:pt>
                <c:pt idx="124262">
                  <c:v>2.81776</c:v>
                </c:pt>
                <c:pt idx="124263">
                  <c:v>2.81778</c:v>
                </c:pt>
                <c:pt idx="124264">
                  <c:v>2.8178</c:v>
                </c:pt>
                <c:pt idx="124265">
                  <c:v>2.81782</c:v>
                </c:pt>
                <c:pt idx="124266">
                  <c:v>2.81785</c:v>
                </c:pt>
                <c:pt idx="124267">
                  <c:v>2.81787</c:v>
                </c:pt>
                <c:pt idx="124268">
                  <c:v>2.81789</c:v>
                </c:pt>
                <c:pt idx="124269">
                  <c:v>2.81791</c:v>
                </c:pt>
                <c:pt idx="124270">
                  <c:v>2.81794</c:v>
                </c:pt>
                <c:pt idx="124271">
                  <c:v>2.81796</c:v>
                </c:pt>
                <c:pt idx="124272">
                  <c:v>2.81798</c:v>
                </c:pt>
                <c:pt idx="124273">
                  <c:v>2.818</c:v>
                </c:pt>
                <c:pt idx="124274">
                  <c:v>2.81803</c:v>
                </c:pt>
                <c:pt idx="124275">
                  <c:v>2.81805</c:v>
                </c:pt>
                <c:pt idx="124276">
                  <c:v>2.81807</c:v>
                </c:pt>
                <c:pt idx="124277">
                  <c:v>2.8181</c:v>
                </c:pt>
                <c:pt idx="124278">
                  <c:v>2.81812</c:v>
                </c:pt>
                <c:pt idx="124279">
                  <c:v>2.81814</c:v>
                </c:pt>
                <c:pt idx="124280">
                  <c:v>2.81816</c:v>
                </c:pt>
                <c:pt idx="124281">
                  <c:v>2.81819</c:v>
                </c:pt>
                <c:pt idx="124282">
                  <c:v>2.81821</c:v>
                </c:pt>
                <c:pt idx="124283">
                  <c:v>2.81823</c:v>
                </c:pt>
                <c:pt idx="124284">
                  <c:v>2.81825</c:v>
                </c:pt>
                <c:pt idx="124285">
                  <c:v>2.81828</c:v>
                </c:pt>
                <c:pt idx="124286">
                  <c:v>2.8183</c:v>
                </c:pt>
                <c:pt idx="124287">
                  <c:v>2.81832</c:v>
                </c:pt>
                <c:pt idx="124288">
                  <c:v>2.81834</c:v>
                </c:pt>
                <c:pt idx="124289">
                  <c:v>2.81837</c:v>
                </c:pt>
                <c:pt idx="124290">
                  <c:v>2.81839</c:v>
                </c:pt>
                <c:pt idx="124291">
                  <c:v>2.81841</c:v>
                </c:pt>
                <c:pt idx="124292">
                  <c:v>2.81844</c:v>
                </c:pt>
                <c:pt idx="124293">
                  <c:v>2.81846</c:v>
                </c:pt>
                <c:pt idx="124294">
                  <c:v>2.81848</c:v>
                </c:pt>
                <c:pt idx="124295">
                  <c:v>2.8185</c:v>
                </c:pt>
                <c:pt idx="124296">
                  <c:v>2.81853</c:v>
                </c:pt>
                <c:pt idx="124297">
                  <c:v>2.81855</c:v>
                </c:pt>
                <c:pt idx="124298">
                  <c:v>2.81857</c:v>
                </c:pt>
                <c:pt idx="124299">
                  <c:v>2.81859</c:v>
                </c:pt>
                <c:pt idx="124300">
                  <c:v>2.81862</c:v>
                </c:pt>
                <c:pt idx="124301">
                  <c:v>2.81864</c:v>
                </c:pt>
                <c:pt idx="124302">
                  <c:v>2.81866</c:v>
                </c:pt>
                <c:pt idx="124303">
                  <c:v>2.81868</c:v>
                </c:pt>
                <c:pt idx="124304">
                  <c:v>2.81871</c:v>
                </c:pt>
                <c:pt idx="124305">
                  <c:v>2.81873</c:v>
                </c:pt>
                <c:pt idx="124306">
                  <c:v>2.81875</c:v>
                </c:pt>
                <c:pt idx="124307">
                  <c:v>2.81878</c:v>
                </c:pt>
                <c:pt idx="124308">
                  <c:v>2.8188</c:v>
                </c:pt>
                <c:pt idx="124309">
                  <c:v>2.81882</c:v>
                </c:pt>
                <c:pt idx="124310">
                  <c:v>2.81884</c:v>
                </c:pt>
                <c:pt idx="124311">
                  <c:v>2.81887</c:v>
                </c:pt>
                <c:pt idx="124312">
                  <c:v>2.81889</c:v>
                </c:pt>
                <c:pt idx="124313">
                  <c:v>2.81891</c:v>
                </c:pt>
                <c:pt idx="124314">
                  <c:v>2.81893</c:v>
                </c:pt>
                <c:pt idx="124315">
                  <c:v>2.81896</c:v>
                </c:pt>
                <c:pt idx="124316">
                  <c:v>2.81898</c:v>
                </c:pt>
                <c:pt idx="124317">
                  <c:v>2.819</c:v>
                </c:pt>
                <c:pt idx="124318">
                  <c:v>2.81902</c:v>
                </c:pt>
                <c:pt idx="124319">
                  <c:v>2.81905</c:v>
                </c:pt>
                <c:pt idx="124320">
                  <c:v>2.81907</c:v>
                </c:pt>
                <c:pt idx="124321">
                  <c:v>2.81909</c:v>
                </c:pt>
                <c:pt idx="124322">
                  <c:v>2.81912</c:v>
                </c:pt>
                <c:pt idx="124323">
                  <c:v>2.81914</c:v>
                </c:pt>
                <c:pt idx="124324">
                  <c:v>2.81916</c:v>
                </c:pt>
                <c:pt idx="124325">
                  <c:v>2.81918</c:v>
                </c:pt>
                <c:pt idx="124326">
                  <c:v>2.81921</c:v>
                </c:pt>
                <c:pt idx="124327">
                  <c:v>2.81923</c:v>
                </c:pt>
                <c:pt idx="124328">
                  <c:v>2.81925</c:v>
                </c:pt>
                <c:pt idx="124329">
                  <c:v>2.81927</c:v>
                </c:pt>
                <c:pt idx="124330">
                  <c:v>2.8193</c:v>
                </c:pt>
                <c:pt idx="124331">
                  <c:v>2.81932</c:v>
                </c:pt>
                <c:pt idx="124332">
                  <c:v>2.81934</c:v>
                </c:pt>
                <c:pt idx="124333">
                  <c:v>2.81936</c:v>
                </c:pt>
                <c:pt idx="124334">
                  <c:v>2.81939</c:v>
                </c:pt>
                <c:pt idx="124335">
                  <c:v>2.81941</c:v>
                </c:pt>
                <c:pt idx="124336">
                  <c:v>2.81943</c:v>
                </c:pt>
                <c:pt idx="124337">
                  <c:v>2.81946</c:v>
                </c:pt>
                <c:pt idx="124338">
                  <c:v>2.81948</c:v>
                </c:pt>
                <c:pt idx="124339">
                  <c:v>2.8195</c:v>
                </c:pt>
                <c:pt idx="124340">
                  <c:v>2.81952</c:v>
                </c:pt>
                <c:pt idx="124341">
                  <c:v>2.81955</c:v>
                </c:pt>
                <c:pt idx="124342">
                  <c:v>2.81957</c:v>
                </c:pt>
                <c:pt idx="124343">
                  <c:v>2.81959</c:v>
                </c:pt>
                <c:pt idx="124344">
                  <c:v>2.81962</c:v>
                </c:pt>
                <c:pt idx="124345">
                  <c:v>2.81964</c:v>
                </c:pt>
                <c:pt idx="124346">
                  <c:v>2.81966</c:v>
                </c:pt>
                <c:pt idx="124347">
                  <c:v>2.81968</c:v>
                </c:pt>
                <c:pt idx="124348">
                  <c:v>2.8197</c:v>
                </c:pt>
                <c:pt idx="124349">
                  <c:v>2.81973</c:v>
                </c:pt>
                <c:pt idx="124350">
                  <c:v>2.81975</c:v>
                </c:pt>
                <c:pt idx="124351">
                  <c:v>2.81977</c:v>
                </c:pt>
                <c:pt idx="124352">
                  <c:v>2.8198</c:v>
                </c:pt>
                <c:pt idx="124353">
                  <c:v>2.81982</c:v>
                </c:pt>
                <c:pt idx="124354">
                  <c:v>2.81984</c:v>
                </c:pt>
                <c:pt idx="124355">
                  <c:v>2.81986</c:v>
                </c:pt>
                <c:pt idx="124356">
                  <c:v>2.81989</c:v>
                </c:pt>
                <c:pt idx="124357">
                  <c:v>2.81991</c:v>
                </c:pt>
                <c:pt idx="124358">
                  <c:v>2.81993</c:v>
                </c:pt>
                <c:pt idx="124359">
                  <c:v>2.81996</c:v>
                </c:pt>
                <c:pt idx="124360">
                  <c:v>2.81998</c:v>
                </c:pt>
                <c:pt idx="124361">
                  <c:v>2.82</c:v>
                </c:pt>
                <c:pt idx="124362">
                  <c:v>2.82002</c:v>
                </c:pt>
                <c:pt idx="124363">
                  <c:v>2.82004</c:v>
                </c:pt>
                <c:pt idx="124364">
                  <c:v>2.82007</c:v>
                </c:pt>
                <c:pt idx="124365">
                  <c:v>2.82009</c:v>
                </c:pt>
                <c:pt idx="124366">
                  <c:v>2.82011</c:v>
                </c:pt>
                <c:pt idx="124367">
                  <c:v>2.82014</c:v>
                </c:pt>
                <c:pt idx="124368">
                  <c:v>2.82016</c:v>
                </c:pt>
                <c:pt idx="124369">
                  <c:v>2.82018</c:v>
                </c:pt>
                <c:pt idx="124370">
                  <c:v>2.8202</c:v>
                </c:pt>
                <c:pt idx="124371">
                  <c:v>2.82023</c:v>
                </c:pt>
                <c:pt idx="124372">
                  <c:v>2.82025</c:v>
                </c:pt>
                <c:pt idx="124373">
                  <c:v>2.82027</c:v>
                </c:pt>
                <c:pt idx="124374">
                  <c:v>2.8203</c:v>
                </c:pt>
                <c:pt idx="124375">
                  <c:v>2.82032</c:v>
                </c:pt>
                <c:pt idx="124376">
                  <c:v>2.82034</c:v>
                </c:pt>
                <c:pt idx="124377">
                  <c:v>2.82036</c:v>
                </c:pt>
                <c:pt idx="124378">
                  <c:v>2.82038</c:v>
                </c:pt>
                <c:pt idx="124379">
                  <c:v>2.82041</c:v>
                </c:pt>
                <c:pt idx="124380">
                  <c:v>2.82043</c:v>
                </c:pt>
                <c:pt idx="124381">
                  <c:v>2.82045</c:v>
                </c:pt>
                <c:pt idx="124382">
                  <c:v>2.82048</c:v>
                </c:pt>
                <c:pt idx="124383">
                  <c:v>2.8205</c:v>
                </c:pt>
                <c:pt idx="124384">
                  <c:v>2.82052</c:v>
                </c:pt>
                <c:pt idx="124385">
                  <c:v>2.82054</c:v>
                </c:pt>
                <c:pt idx="124386">
                  <c:v>2.82057</c:v>
                </c:pt>
                <c:pt idx="124387">
                  <c:v>2.82059</c:v>
                </c:pt>
                <c:pt idx="124388">
                  <c:v>2.82061</c:v>
                </c:pt>
                <c:pt idx="124389">
                  <c:v>2.82063</c:v>
                </c:pt>
                <c:pt idx="124390">
                  <c:v>2.82066</c:v>
                </c:pt>
                <c:pt idx="124391">
                  <c:v>2.82068</c:v>
                </c:pt>
                <c:pt idx="124392">
                  <c:v>2.8207</c:v>
                </c:pt>
                <c:pt idx="124393">
                  <c:v>2.82073</c:v>
                </c:pt>
                <c:pt idx="124394">
                  <c:v>2.82075</c:v>
                </c:pt>
                <c:pt idx="124395">
                  <c:v>2.82077</c:v>
                </c:pt>
                <c:pt idx="124396">
                  <c:v>2.82079</c:v>
                </c:pt>
                <c:pt idx="124397">
                  <c:v>2.82082</c:v>
                </c:pt>
                <c:pt idx="124398">
                  <c:v>2.82084</c:v>
                </c:pt>
                <c:pt idx="124399">
                  <c:v>2.82086</c:v>
                </c:pt>
                <c:pt idx="124400">
                  <c:v>2.82088</c:v>
                </c:pt>
                <c:pt idx="124401">
                  <c:v>2.82091</c:v>
                </c:pt>
                <c:pt idx="124402">
                  <c:v>2.82093</c:v>
                </c:pt>
                <c:pt idx="124403">
                  <c:v>2.82095</c:v>
                </c:pt>
                <c:pt idx="124404">
                  <c:v>2.82097</c:v>
                </c:pt>
                <c:pt idx="124405">
                  <c:v>2.821</c:v>
                </c:pt>
                <c:pt idx="124406">
                  <c:v>2.82102</c:v>
                </c:pt>
                <c:pt idx="124407">
                  <c:v>2.82104</c:v>
                </c:pt>
                <c:pt idx="124408">
                  <c:v>2.82107</c:v>
                </c:pt>
                <c:pt idx="124409">
                  <c:v>2.82109</c:v>
                </c:pt>
                <c:pt idx="124410">
                  <c:v>2.82111</c:v>
                </c:pt>
                <c:pt idx="124411">
                  <c:v>2.82113</c:v>
                </c:pt>
                <c:pt idx="124412">
                  <c:v>2.82116</c:v>
                </c:pt>
                <c:pt idx="124413">
                  <c:v>2.82118</c:v>
                </c:pt>
                <c:pt idx="124414">
                  <c:v>2.8212</c:v>
                </c:pt>
                <c:pt idx="124415">
                  <c:v>2.82122</c:v>
                </c:pt>
                <c:pt idx="124416">
                  <c:v>2.82125</c:v>
                </c:pt>
                <c:pt idx="124417">
                  <c:v>2.82127</c:v>
                </c:pt>
                <c:pt idx="124418">
                  <c:v>2.82129</c:v>
                </c:pt>
                <c:pt idx="124419">
                  <c:v>2.82131</c:v>
                </c:pt>
                <c:pt idx="124420">
                  <c:v>2.82134</c:v>
                </c:pt>
                <c:pt idx="124421">
                  <c:v>2.82136</c:v>
                </c:pt>
                <c:pt idx="124422">
                  <c:v>2.82138</c:v>
                </c:pt>
                <c:pt idx="124423">
                  <c:v>2.82141</c:v>
                </c:pt>
                <c:pt idx="124424">
                  <c:v>2.82143</c:v>
                </c:pt>
                <c:pt idx="124425">
                  <c:v>2.82145</c:v>
                </c:pt>
                <c:pt idx="124426">
                  <c:v>2.82147</c:v>
                </c:pt>
                <c:pt idx="124427">
                  <c:v>2.8215</c:v>
                </c:pt>
                <c:pt idx="124428">
                  <c:v>2.82152</c:v>
                </c:pt>
                <c:pt idx="124429">
                  <c:v>2.82154</c:v>
                </c:pt>
                <c:pt idx="124430">
                  <c:v>2.82157</c:v>
                </c:pt>
                <c:pt idx="124431">
                  <c:v>2.82159</c:v>
                </c:pt>
                <c:pt idx="124432">
                  <c:v>2.82161</c:v>
                </c:pt>
                <c:pt idx="124433">
                  <c:v>2.82163</c:v>
                </c:pt>
                <c:pt idx="124434">
                  <c:v>2.82165</c:v>
                </c:pt>
                <c:pt idx="124435">
                  <c:v>2.82168</c:v>
                </c:pt>
                <c:pt idx="124436">
                  <c:v>2.8217</c:v>
                </c:pt>
                <c:pt idx="124437">
                  <c:v>2.82172</c:v>
                </c:pt>
                <c:pt idx="124438">
                  <c:v>2.82175</c:v>
                </c:pt>
                <c:pt idx="124439">
                  <c:v>2.82177</c:v>
                </c:pt>
                <c:pt idx="124440">
                  <c:v>2.82179</c:v>
                </c:pt>
                <c:pt idx="124441">
                  <c:v>2.82181</c:v>
                </c:pt>
                <c:pt idx="124442">
                  <c:v>2.82184</c:v>
                </c:pt>
                <c:pt idx="124443">
                  <c:v>2.82186</c:v>
                </c:pt>
                <c:pt idx="124444">
                  <c:v>2.82188</c:v>
                </c:pt>
                <c:pt idx="124445">
                  <c:v>2.82191</c:v>
                </c:pt>
                <c:pt idx="124446">
                  <c:v>2.82193</c:v>
                </c:pt>
                <c:pt idx="124447">
                  <c:v>2.82195</c:v>
                </c:pt>
                <c:pt idx="124448">
                  <c:v>2.82197</c:v>
                </c:pt>
                <c:pt idx="124449">
                  <c:v>2.82199</c:v>
                </c:pt>
                <c:pt idx="124450">
                  <c:v>2.82202</c:v>
                </c:pt>
                <c:pt idx="124451">
                  <c:v>2.82204</c:v>
                </c:pt>
                <c:pt idx="124452">
                  <c:v>2.82206</c:v>
                </c:pt>
                <c:pt idx="124453">
                  <c:v>2.82209</c:v>
                </c:pt>
                <c:pt idx="124454">
                  <c:v>2.82211</c:v>
                </c:pt>
                <c:pt idx="124455">
                  <c:v>2.82213</c:v>
                </c:pt>
                <c:pt idx="124456">
                  <c:v>2.82215</c:v>
                </c:pt>
                <c:pt idx="124457">
                  <c:v>2.82218</c:v>
                </c:pt>
                <c:pt idx="124458">
                  <c:v>2.8222</c:v>
                </c:pt>
                <c:pt idx="124459">
                  <c:v>2.82222</c:v>
                </c:pt>
                <c:pt idx="124460">
                  <c:v>2.82225</c:v>
                </c:pt>
                <c:pt idx="124461">
                  <c:v>2.82227</c:v>
                </c:pt>
                <c:pt idx="124462">
                  <c:v>2.82229</c:v>
                </c:pt>
                <c:pt idx="124463">
                  <c:v>2.82231</c:v>
                </c:pt>
                <c:pt idx="124464">
                  <c:v>2.82234</c:v>
                </c:pt>
                <c:pt idx="124465">
                  <c:v>2.82236</c:v>
                </c:pt>
                <c:pt idx="124466">
                  <c:v>2.82238</c:v>
                </c:pt>
                <c:pt idx="124467">
                  <c:v>2.8224</c:v>
                </c:pt>
                <c:pt idx="124468">
                  <c:v>2.82243</c:v>
                </c:pt>
                <c:pt idx="124469">
                  <c:v>2.82245</c:v>
                </c:pt>
                <c:pt idx="124470">
                  <c:v>2.82247</c:v>
                </c:pt>
                <c:pt idx="124471">
                  <c:v>2.82249</c:v>
                </c:pt>
                <c:pt idx="124472">
                  <c:v>2.82252</c:v>
                </c:pt>
                <c:pt idx="124473">
                  <c:v>2.82254</c:v>
                </c:pt>
                <c:pt idx="124474">
                  <c:v>2.82256</c:v>
                </c:pt>
                <c:pt idx="124475">
                  <c:v>2.82259</c:v>
                </c:pt>
                <c:pt idx="124476">
                  <c:v>2.82261</c:v>
                </c:pt>
                <c:pt idx="124477">
                  <c:v>2.82263</c:v>
                </c:pt>
                <c:pt idx="124478">
                  <c:v>2.82265</c:v>
                </c:pt>
                <c:pt idx="124479">
                  <c:v>2.82268</c:v>
                </c:pt>
                <c:pt idx="124480">
                  <c:v>2.8227</c:v>
                </c:pt>
                <c:pt idx="124481">
                  <c:v>2.82272</c:v>
                </c:pt>
                <c:pt idx="124482">
                  <c:v>2.82274</c:v>
                </c:pt>
                <c:pt idx="124483">
                  <c:v>2.82277</c:v>
                </c:pt>
                <c:pt idx="124484">
                  <c:v>2.82279</c:v>
                </c:pt>
                <c:pt idx="124485">
                  <c:v>2.82281</c:v>
                </c:pt>
                <c:pt idx="124486">
                  <c:v>2.82283</c:v>
                </c:pt>
                <c:pt idx="124487">
                  <c:v>2.82286</c:v>
                </c:pt>
                <c:pt idx="124488">
                  <c:v>2.82288</c:v>
                </c:pt>
                <c:pt idx="124489">
                  <c:v>2.8229</c:v>
                </c:pt>
                <c:pt idx="124490">
                  <c:v>2.82293</c:v>
                </c:pt>
                <c:pt idx="124491">
                  <c:v>2.82295</c:v>
                </c:pt>
                <c:pt idx="124492">
                  <c:v>2.82297</c:v>
                </c:pt>
                <c:pt idx="124493">
                  <c:v>2.82299</c:v>
                </c:pt>
                <c:pt idx="124494">
                  <c:v>2.82302</c:v>
                </c:pt>
                <c:pt idx="124495">
                  <c:v>2.82304</c:v>
                </c:pt>
                <c:pt idx="124496">
                  <c:v>2.82306</c:v>
                </c:pt>
                <c:pt idx="124497">
                  <c:v>2.82308</c:v>
                </c:pt>
                <c:pt idx="124498">
                  <c:v>2.82311</c:v>
                </c:pt>
                <c:pt idx="124499">
                  <c:v>2.82313</c:v>
                </c:pt>
                <c:pt idx="124500">
                  <c:v>2.82315</c:v>
                </c:pt>
                <c:pt idx="124501">
                  <c:v>2.82317</c:v>
                </c:pt>
                <c:pt idx="124502">
                  <c:v>2.8232</c:v>
                </c:pt>
                <c:pt idx="124503">
                  <c:v>2.82322</c:v>
                </c:pt>
                <c:pt idx="124504">
                  <c:v>2.82324</c:v>
                </c:pt>
                <c:pt idx="124505">
                  <c:v>2.82327</c:v>
                </c:pt>
                <c:pt idx="124506">
                  <c:v>2.82329</c:v>
                </c:pt>
                <c:pt idx="124507">
                  <c:v>2.82331</c:v>
                </c:pt>
                <c:pt idx="124508">
                  <c:v>2.82333</c:v>
                </c:pt>
                <c:pt idx="124509">
                  <c:v>2.82336</c:v>
                </c:pt>
                <c:pt idx="124510">
                  <c:v>2.82338</c:v>
                </c:pt>
                <c:pt idx="124511">
                  <c:v>2.8234</c:v>
                </c:pt>
                <c:pt idx="124512">
                  <c:v>2.82342</c:v>
                </c:pt>
                <c:pt idx="124513">
                  <c:v>2.82345</c:v>
                </c:pt>
                <c:pt idx="124514">
                  <c:v>2.82347</c:v>
                </c:pt>
                <c:pt idx="124515">
                  <c:v>2.82349</c:v>
                </c:pt>
                <c:pt idx="124516">
                  <c:v>2.82351</c:v>
                </c:pt>
                <c:pt idx="124517">
                  <c:v>2.82354</c:v>
                </c:pt>
                <c:pt idx="124518">
                  <c:v>2.82356</c:v>
                </c:pt>
                <c:pt idx="124519">
                  <c:v>2.82358</c:v>
                </c:pt>
                <c:pt idx="124520">
                  <c:v>2.82361</c:v>
                </c:pt>
                <c:pt idx="124521">
                  <c:v>2.82363</c:v>
                </c:pt>
                <c:pt idx="124522">
                  <c:v>2.82365</c:v>
                </c:pt>
                <c:pt idx="124523">
                  <c:v>2.82367</c:v>
                </c:pt>
                <c:pt idx="124524">
                  <c:v>2.8237</c:v>
                </c:pt>
                <c:pt idx="124525">
                  <c:v>2.82372</c:v>
                </c:pt>
                <c:pt idx="124526">
                  <c:v>2.82374</c:v>
                </c:pt>
                <c:pt idx="124527">
                  <c:v>2.82376</c:v>
                </c:pt>
                <c:pt idx="124528">
                  <c:v>2.82379</c:v>
                </c:pt>
                <c:pt idx="124529">
                  <c:v>2.82381</c:v>
                </c:pt>
                <c:pt idx="124530">
                  <c:v>2.82383</c:v>
                </c:pt>
                <c:pt idx="124531">
                  <c:v>2.82386</c:v>
                </c:pt>
                <c:pt idx="124532">
                  <c:v>2.82388</c:v>
                </c:pt>
                <c:pt idx="124533">
                  <c:v>2.8239</c:v>
                </c:pt>
                <c:pt idx="124534">
                  <c:v>2.82392</c:v>
                </c:pt>
                <c:pt idx="124535">
                  <c:v>2.82395</c:v>
                </c:pt>
                <c:pt idx="124536">
                  <c:v>2.82397</c:v>
                </c:pt>
                <c:pt idx="124537">
                  <c:v>2.82399</c:v>
                </c:pt>
                <c:pt idx="124538">
                  <c:v>2.82401</c:v>
                </c:pt>
                <c:pt idx="124539">
                  <c:v>2.82404</c:v>
                </c:pt>
                <c:pt idx="124540">
                  <c:v>2.82406</c:v>
                </c:pt>
                <c:pt idx="124541">
                  <c:v>2.82408</c:v>
                </c:pt>
                <c:pt idx="124542">
                  <c:v>2.8241</c:v>
                </c:pt>
                <c:pt idx="124543">
                  <c:v>2.82413</c:v>
                </c:pt>
                <c:pt idx="124544">
                  <c:v>2.82415</c:v>
                </c:pt>
                <c:pt idx="124545">
                  <c:v>2.82417</c:v>
                </c:pt>
                <c:pt idx="124546">
                  <c:v>2.8242</c:v>
                </c:pt>
                <c:pt idx="124547">
                  <c:v>2.82422</c:v>
                </c:pt>
                <c:pt idx="124548">
                  <c:v>2.82424</c:v>
                </c:pt>
                <c:pt idx="124549">
                  <c:v>2.82426</c:v>
                </c:pt>
                <c:pt idx="124550">
                  <c:v>2.82429</c:v>
                </c:pt>
                <c:pt idx="124551">
                  <c:v>2.82431</c:v>
                </c:pt>
                <c:pt idx="124552">
                  <c:v>2.82433</c:v>
                </c:pt>
                <c:pt idx="124553">
                  <c:v>2.82435</c:v>
                </c:pt>
                <c:pt idx="124554">
                  <c:v>2.82438</c:v>
                </c:pt>
                <c:pt idx="124555">
                  <c:v>2.8244</c:v>
                </c:pt>
                <c:pt idx="124556">
                  <c:v>2.82442</c:v>
                </c:pt>
                <c:pt idx="124557">
                  <c:v>2.82444</c:v>
                </c:pt>
                <c:pt idx="124558">
                  <c:v>2.82447</c:v>
                </c:pt>
                <c:pt idx="124559">
                  <c:v>2.82449</c:v>
                </c:pt>
                <c:pt idx="124560">
                  <c:v>2.82451</c:v>
                </c:pt>
                <c:pt idx="124561">
                  <c:v>2.82454</c:v>
                </c:pt>
                <c:pt idx="124562">
                  <c:v>2.82456</c:v>
                </c:pt>
                <c:pt idx="124563">
                  <c:v>2.82458</c:v>
                </c:pt>
                <c:pt idx="124564">
                  <c:v>2.8246</c:v>
                </c:pt>
                <c:pt idx="124565">
                  <c:v>2.82463</c:v>
                </c:pt>
                <c:pt idx="124566">
                  <c:v>2.82465</c:v>
                </c:pt>
                <c:pt idx="124567">
                  <c:v>2.82467</c:v>
                </c:pt>
                <c:pt idx="124568">
                  <c:v>2.82469</c:v>
                </c:pt>
                <c:pt idx="124569">
                  <c:v>2.82472</c:v>
                </c:pt>
                <c:pt idx="124570">
                  <c:v>2.82474</c:v>
                </c:pt>
                <c:pt idx="124571">
                  <c:v>2.82476</c:v>
                </c:pt>
                <c:pt idx="124572">
                  <c:v>2.82478</c:v>
                </c:pt>
                <c:pt idx="124573">
                  <c:v>2.82481</c:v>
                </c:pt>
                <c:pt idx="124574">
                  <c:v>2.82483</c:v>
                </c:pt>
                <c:pt idx="124575">
                  <c:v>2.82485</c:v>
                </c:pt>
                <c:pt idx="124576">
                  <c:v>2.82488</c:v>
                </c:pt>
                <c:pt idx="124577">
                  <c:v>2.8249</c:v>
                </c:pt>
                <c:pt idx="124578">
                  <c:v>2.82492</c:v>
                </c:pt>
                <c:pt idx="124579">
                  <c:v>2.82494</c:v>
                </c:pt>
                <c:pt idx="124580">
                  <c:v>2.82497</c:v>
                </c:pt>
                <c:pt idx="124581">
                  <c:v>2.82499</c:v>
                </c:pt>
                <c:pt idx="124582">
                  <c:v>2.82501</c:v>
                </c:pt>
                <c:pt idx="124583">
                  <c:v>2.82503</c:v>
                </c:pt>
                <c:pt idx="124584">
                  <c:v>2.82506</c:v>
                </c:pt>
                <c:pt idx="124585">
                  <c:v>2.82508</c:v>
                </c:pt>
                <c:pt idx="124586">
                  <c:v>2.8251</c:v>
                </c:pt>
                <c:pt idx="124587">
                  <c:v>2.82512</c:v>
                </c:pt>
                <c:pt idx="124588">
                  <c:v>2.82515</c:v>
                </c:pt>
                <c:pt idx="124589">
                  <c:v>2.82517</c:v>
                </c:pt>
                <c:pt idx="124590">
                  <c:v>2.82519</c:v>
                </c:pt>
                <c:pt idx="124591">
                  <c:v>2.82522</c:v>
                </c:pt>
                <c:pt idx="124592">
                  <c:v>2.82524</c:v>
                </c:pt>
                <c:pt idx="124593">
                  <c:v>2.82526</c:v>
                </c:pt>
                <c:pt idx="124594">
                  <c:v>2.82528</c:v>
                </c:pt>
                <c:pt idx="124595">
                  <c:v>2.82531</c:v>
                </c:pt>
                <c:pt idx="124596">
                  <c:v>2.82533</c:v>
                </c:pt>
                <c:pt idx="124597">
                  <c:v>2.82535</c:v>
                </c:pt>
                <c:pt idx="124598">
                  <c:v>2.82537</c:v>
                </c:pt>
                <c:pt idx="124599">
                  <c:v>2.8254</c:v>
                </c:pt>
                <c:pt idx="124600">
                  <c:v>2.82542</c:v>
                </c:pt>
                <c:pt idx="124601">
                  <c:v>2.82544</c:v>
                </c:pt>
                <c:pt idx="124602">
                  <c:v>2.82546</c:v>
                </c:pt>
                <c:pt idx="124603">
                  <c:v>2.82549</c:v>
                </c:pt>
                <c:pt idx="124604">
                  <c:v>2.82551</c:v>
                </c:pt>
                <c:pt idx="124605">
                  <c:v>2.82553</c:v>
                </c:pt>
                <c:pt idx="124606">
                  <c:v>2.82556</c:v>
                </c:pt>
                <c:pt idx="124607">
                  <c:v>2.82558</c:v>
                </c:pt>
                <c:pt idx="124608">
                  <c:v>2.8256</c:v>
                </c:pt>
                <c:pt idx="124609">
                  <c:v>2.82562</c:v>
                </c:pt>
                <c:pt idx="124610">
                  <c:v>2.82565</c:v>
                </c:pt>
                <c:pt idx="124611">
                  <c:v>2.82567</c:v>
                </c:pt>
                <c:pt idx="124612">
                  <c:v>2.82569</c:v>
                </c:pt>
                <c:pt idx="124613">
                  <c:v>2.82571</c:v>
                </c:pt>
                <c:pt idx="124614">
                  <c:v>2.82574</c:v>
                </c:pt>
                <c:pt idx="124615">
                  <c:v>2.82576</c:v>
                </c:pt>
                <c:pt idx="124616">
                  <c:v>2.82578</c:v>
                </c:pt>
                <c:pt idx="124617">
                  <c:v>2.8258</c:v>
                </c:pt>
                <c:pt idx="124618">
                  <c:v>2.82583</c:v>
                </c:pt>
                <c:pt idx="124619">
                  <c:v>2.82585</c:v>
                </c:pt>
                <c:pt idx="124620">
                  <c:v>2.82587</c:v>
                </c:pt>
                <c:pt idx="124621">
                  <c:v>2.8259</c:v>
                </c:pt>
                <c:pt idx="124622">
                  <c:v>2.82592</c:v>
                </c:pt>
                <c:pt idx="124623">
                  <c:v>2.82594</c:v>
                </c:pt>
                <c:pt idx="124624">
                  <c:v>2.82596</c:v>
                </c:pt>
                <c:pt idx="124625">
                  <c:v>2.82599</c:v>
                </c:pt>
                <c:pt idx="124626">
                  <c:v>2.82601</c:v>
                </c:pt>
                <c:pt idx="124627">
                  <c:v>2.82603</c:v>
                </c:pt>
                <c:pt idx="124628">
                  <c:v>2.82605</c:v>
                </c:pt>
                <c:pt idx="124629">
                  <c:v>2.82608</c:v>
                </c:pt>
                <c:pt idx="124630">
                  <c:v>2.8261</c:v>
                </c:pt>
                <c:pt idx="124631">
                  <c:v>2.82612</c:v>
                </c:pt>
                <c:pt idx="124632">
                  <c:v>2.82614</c:v>
                </c:pt>
                <c:pt idx="124633">
                  <c:v>2.82617</c:v>
                </c:pt>
                <c:pt idx="124634">
                  <c:v>2.82619</c:v>
                </c:pt>
                <c:pt idx="124635">
                  <c:v>2.82621</c:v>
                </c:pt>
                <c:pt idx="124636">
                  <c:v>2.82624</c:v>
                </c:pt>
                <c:pt idx="124637">
                  <c:v>2.82626</c:v>
                </c:pt>
                <c:pt idx="124638">
                  <c:v>2.82628</c:v>
                </c:pt>
                <c:pt idx="124639">
                  <c:v>2.8263</c:v>
                </c:pt>
                <c:pt idx="124640">
                  <c:v>2.82633</c:v>
                </c:pt>
                <c:pt idx="124641">
                  <c:v>2.82635</c:v>
                </c:pt>
                <c:pt idx="124642">
                  <c:v>2.82637</c:v>
                </c:pt>
                <c:pt idx="124643">
                  <c:v>2.8264</c:v>
                </c:pt>
                <c:pt idx="124644">
                  <c:v>2.82642</c:v>
                </c:pt>
                <c:pt idx="124645">
                  <c:v>2.82644</c:v>
                </c:pt>
                <c:pt idx="124646">
                  <c:v>2.82646</c:v>
                </c:pt>
                <c:pt idx="124647">
                  <c:v>2.82648</c:v>
                </c:pt>
                <c:pt idx="124648">
                  <c:v>2.82651</c:v>
                </c:pt>
                <c:pt idx="124649">
                  <c:v>2.82653</c:v>
                </c:pt>
                <c:pt idx="124650">
                  <c:v>2.82655</c:v>
                </c:pt>
                <c:pt idx="124651">
                  <c:v>2.82658</c:v>
                </c:pt>
                <c:pt idx="124652">
                  <c:v>2.8266</c:v>
                </c:pt>
                <c:pt idx="124653">
                  <c:v>2.82662</c:v>
                </c:pt>
                <c:pt idx="124654">
                  <c:v>2.82664</c:v>
                </c:pt>
                <c:pt idx="124655">
                  <c:v>2.82667</c:v>
                </c:pt>
                <c:pt idx="124656">
                  <c:v>2.82669</c:v>
                </c:pt>
                <c:pt idx="124657">
                  <c:v>2.82671</c:v>
                </c:pt>
                <c:pt idx="124658">
                  <c:v>2.82674</c:v>
                </c:pt>
                <c:pt idx="124659">
                  <c:v>2.82676</c:v>
                </c:pt>
                <c:pt idx="124660">
                  <c:v>2.82678</c:v>
                </c:pt>
                <c:pt idx="124661">
                  <c:v>2.8268</c:v>
                </c:pt>
                <c:pt idx="124662">
                  <c:v>2.82682</c:v>
                </c:pt>
                <c:pt idx="124663">
                  <c:v>2.82685</c:v>
                </c:pt>
                <c:pt idx="124664">
                  <c:v>2.82687</c:v>
                </c:pt>
                <c:pt idx="124665">
                  <c:v>2.82689</c:v>
                </c:pt>
                <c:pt idx="124666">
                  <c:v>2.82692</c:v>
                </c:pt>
                <c:pt idx="124667">
                  <c:v>2.82694</c:v>
                </c:pt>
                <c:pt idx="124668">
                  <c:v>2.82696</c:v>
                </c:pt>
                <c:pt idx="124669">
                  <c:v>2.82698</c:v>
                </c:pt>
                <c:pt idx="124670">
                  <c:v>2.82701</c:v>
                </c:pt>
                <c:pt idx="124671">
                  <c:v>2.82703</c:v>
                </c:pt>
                <c:pt idx="124672">
                  <c:v>2.82705</c:v>
                </c:pt>
                <c:pt idx="124673">
                  <c:v>2.82707</c:v>
                </c:pt>
                <c:pt idx="124674">
                  <c:v>2.8271</c:v>
                </c:pt>
                <c:pt idx="124675">
                  <c:v>2.82712</c:v>
                </c:pt>
                <c:pt idx="124676">
                  <c:v>2.82714</c:v>
                </c:pt>
                <c:pt idx="124677">
                  <c:v>2.82717</c:v>
                </c:pt>
                <c:pt idx="124678">
                  <c:v>2.82719</c:v>
                </c:pt>
                <c:pt idx="124679">
                  <c:v>2.82721</c:v>
                </c:pt>
                <c:pt idx="124680">
                  <c:v>2.82723</c:v>
                </c:pt>
                <c:pt idx="124681">
                  <c:v>2.82726</c:v>
                </c:pt>
                <c:pt idx="124682">
                  <c:v>2.82728</c:v>
                </c:pt>
                <c:pt idx="124683">
                  <c:v>2.8273</c:v>
                </c:pt>
                <c:pt idx="124684">
                  <c:v>2.82732</c:v>
                </c:pt>
                <c:pt idx="124685">
                  <c:v>2.82735</c:v>
                </c:pt>
                <c:pt idx="124686">
                  <c:v>2.82737</c:v>
                </c:pt>
                <c:pt idx="124687">
                  <c:v>2.82739</c:v>
                </c:pt>
                <c:pt idx="124688">
                  <c:v>2.82741</c:v>
                </c:pt>
                <c:pt idx="124689">
                  <c:v>2.82744</c:v>
                </c:pt>
                <c:pt idx="124690">
                  <c:v>2.82746</c:v>
                </c:pt>
                <c:pt idx="124691">
                  <c:v>2.82748</c:v>
                </c:pt>
                <c:pt idx="124692">
                  <c:v>2.82751</c:v>
                </c:pt>
                <c:pt idx="124693">
                  <c:v>2.82753</c:v>
                </c:pt>
                <c:pt idx="124694">
                  <c:v>2.82755</c:v>
                </c:pt>
                <c:pt idx="124695">
                  <c:v>2.82757</c:v>
                </c:pt>
                <c:pt idx="124696">
                  <c:v>2.8276</c:v>
                </c:pt>
                <c:pt idx="124697">
                  <c:v>2.82762</c:v>
                </c:pt>
                <c:pt idx="124698">
                  <c:v>2.82764</c:v>
                </c:pt>
                <c:pt idx="124699">
                  <c:v>2.82766</c:v>
                </c:pt>
                <c:pt idx="124700">
                  <c:v>2.82769</c:v>
                </c:pt>
                <c:pt idx="124701">
                  <c:v>2.82771</c:v>
                </c:pt>
                <c:pt idx="124702">
                  <c:v>2.82773</c:v>
                </c:pt>
                <c:pt idx="124703">
                  <c:v>2.82775</c:v>
                </c:pt>
                <c:pt idx="124704">
                  <c:v>2.82778</c:v>
                </c:pt>
                <c:pt idx="124705">
                  <c:v>2.8278</c:v>
                </c:pt>
                <c:pt idx="124706">
                  <c:v>2.82782</c:v>
                </c:pt>
                <c:pt idx="124707">
                  <c:v>2.82785</c:v>
                </c:pt>
                <c:pt idx="124708">
                  <c:v>2.82787</c:v>
                </c:pt>
                <c:pt idx="124709">
                  <c:v>2.82789</c:v>
                </c:pt>
                <c:pt idx="124710">
                  <c:v>2.82791</c:v>
                </c:pt>
                <c:pt idx="124711">
                  <c:v>2.82794</c:v>
                </c:pt>
                <c:pt idx="124712">
                  <c:v>2.82796</c:v>
                </c:pt>
                <c:pt idx="124713">
                  <c:v>2.82798</c:v>
                </c:pt>
                <c:pt idx="124714">
                  <c:v>2.82801</c:v>
                </c:pt>
                <c:pt idx="124715">
                  <c:v>2.82803</c:v>
                </c:pt>
                <c:pt idx="124716">
                  <c:v>2.82805</c:v>
                </c:pt>
                <c:pt idx="124717">
                  <c:v>2.82807</c:v>
                </c:pt>
                <c:pt idx="124718">
                  <c:v>2.82809</c:v>
                </c:pt>
                <c:pt idx="124719">
                  <c:v>2.82812</c:v>
                </c:pt>
                <c:pt idx="124720">
                  <c:v>2.82814</c:v>
                </c:pt>
                <c:pt idx="124721">
                  <c:v>2.82816</c:v>
                </c:pt>
                <c:pt idx="124722">
                  <c:v>2.82819</c:v>
                </c:pt>
                <c:pt idx="124723">
                  <c:v>2.82821</c:v>
                </c:pt>
                <c:pt idx="124724">
                  <c:v>2.82823</c:v>
                </c:pt>
                <c:pt idx="124725">
                  <c:v>2.82825</c:v>
                </c:pt>
                <c:pt idx="124726">
                  <c:v>2.82828</c:v>
                </c:pt>
                <c:pt idx="124727">
                  <c:v>2.8283</c:v>
                </c:pt>
                <c:pt idx="124728">
                  <c:v>2.82832</c:v>
                </c:pt>
                <c:pt idx="124729">
                  <c:v>2.82835</c:v>
                </c:pt>
                <c:pt idx="124730">
                  <c:v>2.82837</c:v>
                </c:pt>
                <c:pt idx="124731">
                  <c:v>2.82839</c:v>
                </c:pt>
                <c:pt idx="124732">
                  <c:v>2.82841</c:v>
                </c:pt>
                <c:pt idx="124733">
                  <c:v>2.82843</c:v>
                </c:pt>
                <c:pt idx="124734">
                  <c:v>2.82846</c:v>
                </c:pt>
                <c:pt idx="124735">
                  <c:v>2.82848</c:v>
                </c:pt>
                <c:pt idx="124736">
                  <c:v>2.8285</c:v>
                </c:pt>
                <c:pt idx="124737">
                  <c:v>2.82853</c:v>
                </c:pt>
                <c:pt idx="124738">
                  <c:v>2.82855</c:v>
                </c:pt>
                <c:pt idx="124739">
                  <c:v>2.82857</c:v>
                </c:pt>
                <c:pt idx="124740">
                  <c:v>2.82859</c:v>
                </c:pt>
                <c:pt idx="124741">
                  <c:v>2.82862</c:v>
                </c:pt>
                <c:pt idx="124742">
                  <c:v>2.82864</c:v>
                </c:pt>
                <c:pt idx="124743">
                  <c:v>2.82866</c:v>
                </c:pt>
                <c:pt idx="124744">
                  <c:v>2.82869</c:v>
                </c:pt>
                <c:pt idx="124745">
                  <c:v>2.82871</c:v>
                </c:pt>
                <c:pt idx="124746">
                  <c:v>2.82873</c:v>
                </c:pt>
                <c:pt idx="124747">
                  <c:v>2.82875</c:v>
                </c:pt>
                <c:pt idx="124748">
                  <c:v>2.82878</c:v>
                </c:pt>
                <c:pt idx="124749">
                  <c:v>2.8288</c:v>
                </c:pt>
                <c:pt idx="124750">
                  <c:v>2.82882</c:v>
                </c:pt>
                <c:pt idx="124751">
                  <c:v>2.82884</c:v>
                </c:pt>
                <c:pt idx="124752">
                  <c:v>2.82887</c:v>
                </c:pt>
                <c:pt idx="124753">
                  <c:v>2.82889</c:v>
                </c:pt>
                <c:pt idx="124754">
                  <c:v>2.82891</c:v>
                </c:pt>
                <c:pt idx="124755">
                  <c:v>2.82893</c:v>
                </c:pt>
                <c:pt idx="124756">
                  <c:v>2.82896</c:v>
                </c:pt>
                <c:pt idx="124757">
                  <c:v>2.82898</c:v>
                </c:pt>
                <c:pt idx="124758">
                  <c:v>2.829</c:v>
                </c:pt>
                <c:pt idx="124759">
                  <c:v>2.82903</c:v>
                </c:pt>
                <c:pt idx="124760">
                  <c:v>2.82905</c:v>
                </c:pt>
                <c:pt idx="124761">
                  <c:v>2.82907</c:v>
                </c:pt>
                <c:pt idx="124762">
                  <c:v>2.82909</c:v>
                </c:pt>
                <c:pt idx="124763">
                  <c:v>2.82912</c:v>
                </c:pt>
                <c:pt idx="124764">
                  <c:v>2.82914</c:v>
                </c:pt>
                <c:pt idx="124765">
                  <c:v>2.82916</c:v>
                </c:pt>
                <c:pt idx="124766">
                  <c:v>2.82918</c:v>
                </c:pt>
                <c:pt idx="124767">
                  <c:v>2.82921</c:v>
                </c:pt>
                <c:pt idx="124768">
                  <c:v>2.82923</c:v>
                </c:pt>
                <c:pt idx="124769">
                  <c:v>2.82925</c:v>
                </c:pt>
                <c:pt idx="124770">
                  <c:v>2.82927</c:v>
                </c:pt>
                <c:pt idx="124771">
                  <c:v>2.8293</c:v>
                </c:pt>
                <c:pt idx="124772">
                  <c:v>2.82932</c:v>
                </c:pt>
                <c:pt idx="124773">
                  <c:v>2.82934</c:v>
                </c:pt>
                <c:pt idx="124774">
                  <c:v>2.82937</c:v>
                </c:pt>
                <c:pt idx="124775">
                  <c:v>2.82939</c:v>
                </c:pt>
                <c:pt idx="124776">
                  <c:v>2.82941</c:v>
                </c:pt>
                <c:pt idx="124777">
                  <c:v>2.82943</c:v>
                </c:pt>
                <c:pt idx="124778">
                  <c:v>2.82946</c:v>
                </c:pt>
                <c:pt idx="124779">
                  <c:v>2.82948</c:v>
                </c:pt>
                <c:pt idx="124780">
                  <c:v>2.8295</c:v>
                </c:pt>
                <c:pt idx="124781">
                  <c:v>2.82952</c:v>
                </c:pt>
                <c:pt idx="124782">
                  <c:v>2.82955</c:v>
                </c:pt>
                <c:pt idx="124783">
                  <c:v>2.82957</c:v>
                </c:pt>
                <c:pt idx="124784">
                  <c:v>2.82959</c:v>
                </c:pt>
                <c:pt idx="124785">
                  <c:v>2.82961</c:v>
                </c:pt>
                <c:pt idx="124786">
                  <c:v>2.82964</c:v>
                </c:pt>
                <c:pt idx="124787">
                  <c:v>2.82966</c:v>
                </c:pt>
                <c:pt idx="124788">
                  <c:v>2.82968</c:v>
                </c:pt>
                <c:pt idx="124789">
                  <c:v>2.82971</c:v>
                </c:pt>
                <c:pt idx="124790">
                  <c:v>2.82973</c:v>
                </c:pt>
                <c:pt idx="124791">
                  <c:v>2.82975</c:v>
                </c:pt>
                <c:pt idx="124792">
                  <c:v>2.82977</c:v>
                </c:pt>
                <c:pt idx="124793">
                  <c:v>2.8298</c:v>
                </c:pt>
                <c:pt idx="124794">
                  <c:v>2.82982</c:v>
                </c:pt>
                <c:pt idx="124795">
                  <c:v>2.82984</c:v>
                </c:pt>
                <c:pt idx="124796">
                  <c:v>2.82986</c:v>
                </c:pt>
                <c:pt idx="124797">
                  <c:v>2.82989</c:v>
                </c:pt>
                <c:pt idx="124798">
                  <c:v>2.82991</c:v>
                </c:pt>
                <c:pt idx="124799">
                  <c:v>2.82993</c:v>
                </c:pt>
                <c:pt idx="124800">
                  <c:v>2.82995</c:v>
                </c:pt>
                <c:pt idx="124801">
                  <c:v>2.82998</c:v>
                </c:pt>
                <c:pt idx="124802">
                  <c:v>2.83</c:v>
                </c:pt>
                <c:pt idx="124803">
                  <c:v>2.83002</c:v>
                </c:pt>
                <c:pt idx="124804">
                  <c:v>2.83005</c:v>
                </c:pt>
                <c:pt idx="124805">
                  <c:v>2.83007</c:v>
                </c:pt>
                <c:pt idx="124806">
                  <c:v>2.83009</c:v>
                </c:pt>
                <c:pt idx="124807">
                  <c:v>2.83011</c:v>
                </c:pt>
                <c:pt idx="124808">
                  <c:v>2.83014</c:v>
                </c:pt>
                <c:pt idx="124809">
                  <c:v>2.83016</c:v>
                </c:pt>
                <c:pt idx="124810">
                  <c:v>2.83018</c:v>
                </c:pt>
                <c:pt idx="124811">
                  <c:v>2.8302</c:v>
                </c:pt>
                <c:pt idx="124812">
                  <c:v>2.83023</c:v>
                </c:pt>
                <c:pt idx="124813">
                  <c:v>2.83025</c:v>
                </c:pt>
                <c:pt idx="124814">
                  <c:v>2.83027</c:v>
                </c:pt>
                <c:pt idx="124815">
                  <c:v>2.8303</c:v>
                </c:pt>
                <c:pt idx="124816">
                  <c:v>2.83032</c:v>
                </c:pt>
                <c:pt idx="124817">
                  <c:v>2.83034</c:v>
                </c:pt>
                <c:pt idx="124818">
                  <c:v>2.83036</c:v>
                </c:pt>
                <c:pt idx="124819">
                  <c:v>2.83039</c:v>
                </c:pt>
                <c:pt idx="124820">
                  <c:v>2.83041</c:v>
                </c:pt>
                <c:pt idx="124821">
                  <c:v>2.83043</c:v>
                </c:pt>
                <c:pt idx="124822">
                  <c:v>2.83045</c:v>
                </c:pt>
                <c:pt idx="124823">
                  <c:v>2.83048</c:v>
                </c:pt>
                <c:pt idx="124824">
                  <c:v>2.8305</c:v>
                </c:pt>
                <c:pt idx="124825">
                  <c:v>2.83052</c:v>
                </c:pt>
                <c:pt idx="124826">
                  <c:v>2.83054</c:v>
                </c:pt>
                <c:pt idx="124827">
                  <c:v>2.83057</c:v>
                </c:pt>
                <c:pt idx="124828">
                  <c:v>2.83059</c:v>
                </c:pt>
                <c:pt idx="124829">
                  <c:v>2.83061</c:v>
                </c:pt>
                <c:pt idx="124830">
                  <c:v>2.83064</c:v>
                </c:pt>
                <c:pt idx="124831">
                  <c:v>2.83066</c:v>
                </c:pt>
                <c:pt idx="124832">
                  <c:v>2.83068</c:v>
                </c:pt>
                <c:pt idx="124833">
                  <c:v>2.8307</c:v>
                </c:pt>
                <c:pt idx="124834">
                  <c:v>2.83073</c:v>
                </c:pt>
                <c:pt idx="124835">
                  <c:v>2.83075</c:v>
                </c:pt>
                <c:pt idx="124836">
                  <c:v>2.83077</c:v>
                </c:pt>
                <c:pt idx="124837">
                  <c:v>2.83079</c:v>
                </c:pt>
                <c:pt idx="124838">
                  <c:v>2.83082</c:v>
                </c:pt>
                <c:pt idx="124839">
                  <c:v>2.83084</c:v>
                </c:pt>
                <c:pt idx="124840">
                  <c:v>2.83086</c:v>
                </c:pt>
                <c:pt idx="124841">
                  <c:v>2.83088</c:v>
                </c:pt>
                <c:pt idx="124842">
                  <c:v>2.83091</c:v>
                </c:pt>
                <c:pt idx="124843">
                  <c:v>2.83093</c:v>
                </c:pt>
                <c:pt idx="124844">
                  <c:v>2.83095</c:v>
                </c:pt>
                <c:pt idx="124845">
                  <c:v>2.83098</c:v>
                </c:pt>
                <c:pt idx="124846">
                  <c:v>2.831</c:v>
                </c:pt>
                <c:pt idx="124847">
                  <c:v>2.83102</c:v>
                </c:pt>
                <c:pt idx="124848">
                  <c:v>2.83104</c:v>
                </c:pt>
                <c:pt idx="124849">
                  <c:v>2.83107</c:v>
                </c:pt>
                <c:pt idx="124850">
                  <c:v>2.83109</c:v>
                </c:pt>
                <c:pt idx="124851">
                  <c:v>2.83111</c:v>
                </c:pt>
                <c:pt idx="124852">
                  <c:v>2.83113</c:v>
                </c:pt>
                <c:pt idx="124853">
                  <c:v>2.83116</c:v>
                </c:pt>
                <c:pt idx="124854">
                  <c:v>2.83118</c:v>
                </c:pt>
                <c:pt idx="124855">
                  <c:v>2.8312</c:v>
                </c:pt>
                <c:pt idx="124856">
                  <c:v>2.83122</c:v>
                </c:pt>
                <c:pt idx="124857">
                  <c:v>2.83125</c:v>
                </c:pt>
                <c:pt idx="124858">
                  <c:v>2.83127</c:v>
                </c:pt>
                <c:pt idx="124859">
                  <c:v>2.83129</c:v>
                </c:pt>
                <c:pt idx="124860">
                  <c:v>2.83132</c:v>
                </c:pt>
                <c:pt idx="124861">
                  <c:v>2.83134</c:v>
                </c:pt>
                <c:pt idx="124862">
                  <c:v>2.83136</c:v>
                </c:pt>
                <c:pt idx="124863">
                  <c:v>2.83138</c:v>
                </c:pt>
                <c:pt idx="124864">
                  <c:v>2.83141</c:v>
                </c:pt>
                <c:pt idx="124865">
                  <c:v>2.83143</c:v>
                </c:pt>
                <c:pt idx="124866">
                  <c:v>2.83145</c:v>
                </c:pt>
                <c:pt idx="124867">
                  <c:v>2.83147</c:v>
                </c:pt>
                <c:pt idx="124868">
                  <c:v>2.8315</c:v>
                </c:pt>
                <c:pt idx="124869">
                  <c:v>2.83152</c:v>
                </c:pt>
                <c:pt idx="124870">
                  <c:v>2.83154</c:v>
                </c:pt>
                <c:pt idx="124871">
                  <c:v>2.83156</c:v>
                </c:pt>
                <c:pt idx="124872">
                  <c:v>2.83159</c:v>
                </c:pt>
                <c:pt idx="124873">
                  <c:v>2.83161</c:v>
                </c:pt>
                <c:pt idx="124874">
                  <c:v>2.83163</c:v>
                </c:pt>
                <c:pt idx="124875">
                  <c:v>2.83166</c:v>
                </c:pt>
                <c:pt idx="124876">
                  <c:v>2.83168</c:v>
                </c:pt>
                <c:pt idx="124877">
                  <c:v>2.8317</c:v>
                </c:pt>
                <c:pt idx="124878">
                  <c:v>2.83172</c:v>
                </c:pt>
                <c:pt idx="124879">
                  <c:v>2.83175</c:v>
                </c:pt>
                <c:pt idx="124880">
                  <c:v>2.83177</c:v>
                </c:pt>
                <c:pt idx="124881">
                  <c:v>2.83179</c:v>
                </c:pt>
                <c:pt idx="124882">
                  <c:v>2.83181</c:v>
                </c:pt>
                <c:pt idx="124883">
                  <c:v>2.83184</c:v>
                </c:pt>
                <c:pt idx="124884">
                  <c:v>2.83186</c:v>
                </c:pt>
                <c:pt idx="124885">
                  <c:v>2.83188</c:v>
                </c:pt>
                <c:pt idx="124886">
                  <c:v>2.8319</c:v>
                </c:pt>
                <c:pt idx="124887">
                  <c:v>2.83193</c:v>
                </c:pt>
                <c:pt idx="124888">
                  <c:v>2.83195</c:v>
                </c:pt>
                <c:pt idx="124889">
                  <c:v>2.83197</c:v>
                </c:pt>
                <c:pt idx="124890">
                  <c:v>2.832</c:v>
                </c:pt>
                <c:pt idx="124891">
                  <c:v>2.83202</c:v>
                </c:pt>
                <c:pt idx="124892">
                  <c:v>2.83204</c:v>
                </c:pt>
                <c:pt idx="124893">
                  <c:v>2.83206</c:v>
                </c:pt>
                <c:pt idx="124894">
                  <c:v>2.83209</c:v>
                </c:pt>
                <c:pt idx="124895">
                  <c:v>2.83211</c:v>
                </c:pt>
                <c:pt idx="124896">
                  <c:v>2.83213</c:v>
                </c:pt>
                <c:pt idx="124897">
                  <c:v>2.83215</c:v>
                </c:pt>
                <c:pt idx="124898">
                  <c:v>2.83218</c:v>
                </c:pt>
                <c:pt idx="124899">
                  <c:v>2.8322</c:v>
                </c:pt>
                <c:pt idx="124900">
                  <c:v>2.83222</c:v>
                </c:pt>
                <c:pt idx="124901">
                  <c:v>2.83224</c:v>
                </c:pt>
                <c:pt idx="124902">
                  <c:v>2.83227</c:v>
                </c:pt>
                <c:pt idx="124903">
                  <c:v>2.83229</c:v>
                </c:pt>
                <c:pt idx="124904">
                  <c:v>2.83231</c:v>
                </c:pt>
                <c:pt idx="124905">
                  <c:v>2.83234</c:v>
                </c:pt>
                <c:pt idx="124906">
                  <c:v>2.83236</c:v>
                </c:pt>
                <c:pt idx="124907">
                  <c:v>2.83238</c:v>
                </c:pt>
                <c:pt idx="124908">
                  <c:v>2.8324</c:v>
                </c:pt>
                <c:pt idx="124909">
                  <c:v>2.83243</c:v>
                </c:pt>
                <c:pt idx="124910">
                  <c:v>2.83245</c:v>
                </c:pt>
                <c:pt idx="124911">
                  <c:v>2.83247</c:v>
                </c:pt>
                <c:pt idx="124912">
                  <c:v>2.83249</c:v>
                </c:pt>
                <c:pt idx="124913">
                  <c:v>2.83252</c:v>
                </c:pt>
                <c:pt idx="124914">
                  <c:v>2.83254</c:v>
                </c:pt>
                <c:pt idx="124915">
                  <c:v>2.83256</c:v>
                </c:pt>
                <c:pt idx="124916">
                  <c:v>2.83258</c:v>
                </c:pt>
                <c:pt idx="124917">
                  <c:v>2.83261</c:v>
                </c:pt>
                <c:pt idx="124918">
                  <c:v>2.83263</c:v>
                </c:pt>
                <c:pt idx="124919">
                  <c:v>2.83265</c:v>
                </c:pt>
                <c:pt idx="124920">
                  <c:v>2.83268</c:v>
                </c:pt>
                <c:pt idx="124921">
                  <c:v>2.8327</c:v>
                </c:pt>
                <c:pt idx="124922">
                  <c:v>2.83272</c:v>
                </c:pt>
                <c:pt idx="124923">
                  <c:v>2.83274</c:v>
                </c:pt>
                <c:pt idx="124924">
                  <c:v>2.83277</c:v>
                </c:pt>
                <c:pt idx="124925">
                  <c:v>2.83279</c:v>
                </c:pt>
                <c:pt idx="124926">
                  <c:v>2.83281</c:v>
                </c:pt>
                <c:pt idx="124927">
                  <c:v>2.83283</c:v>
                </c:pt>
                <c:pt idx="124928">
                  <c:v>2.83286</c:v>
                </c:pt>
                <c:pt idx="124929">
                  <c:v>2.83288</c:v>
                </c:pt>
                <c:pt idx="124930">
                  <c:v>2.8329</c:v>
                </c:pt>
                <c:pt idx="124931">
                  <c:v>2.83292</c:v>
                </c:pt>
                <c:pt idx="124932">
                  <c:v>2.83295</c:v>
                </c:pt>
                <c:pt idx="124933">
                  <c:v>2.83297</c:v>
                </c:pt>
                <c:pt idx="124934">
                  <c:v>2.83299</c:v>
                </c:pt>
                <c:pt idx="124935">
                  <c:v>2.83302</c:v>
                </c:pt>
                <c:pt idx="124936">
                  <c:v>2.83304</c:v>
                </c:pt>
                <c:pt idx="124937">
                  <c:v>2.83306</c:v>
                </c:pt>
                <c:pt idx="124938">
                  <c:v>2.83308</c:v>
                </c:pt>
                <c:pt idx="124939">
                  <c:v>2.83311</c:v>
                </c:pt>
                <c:pt idx="124940">
                  <c:v>2.83313</c:v>
                </c:pt>
                <c:pt idx="124941">
                  <c:v>2.83315</c:v>
                </c:pt>
                <c:pt idx="124942">
                  <c:v>2.83318</c:v>
                </c:pt>
                <c:pt idx="124943">
                  <c:v>2.8332</c:v>
                </c:pt>
                <c:pt idx="124944">
                  <c:v>2.83322</c:v>
                </c:pt>
                <c:pt idx="124945">
                  <c:v>2.83324</c:v>
                </c:pt>
                <c:pt idx="124946">
                  <c:v>2.83326</c:v>
                </c:pt>
                <c:pt idx="124947">
                  <c:v>2.83329</c:v>
                </c:pt>
                <c:pt idx="124948">
                  <c:v>2.83331</c:v>
                </c:pt>
                <c:pt idx="124949">
                  <c:v>2.83333</c:v>
                </c:pt>
                <c:pt idx="124950">
                  <c:v>2.83336</c:v>
                </c:pt>
                <c:pt idx="124951">
                  <c:v>2.83338</c:v>
                </c:pt>
                <c:pt idx="124952">
                  <c:v>2.8334</c:v>
                </c:pt>
                <c:pt idx="124953">
                  <c:v>2.83342</c:v>
                </c:pt>
                <c:pt idx="124954">
                  <c:v>2.83345</c:v>
                </c:pt>
                <c:pt idx="124955">
                  <c:v>2.83347</c:v>
                </c:pt>
                <c:pt idx="124956">
                  <c:v>2.83349</c:v>
                </c:pt>
                <c:pt idx="124957">
                  <c:v>2.83351</c:v>
                </c:pt>
                <c:pt idx="124958">
                  <c:v>2.83354</c:v>
                </c:pt>
                <c:pt idx="124959">
                  <c:v>2.83356</c:v>
                </c:pt>
                <c:pt idx="124960">
                  <c:v>2.83358</c:v>
                </c:pt>
                <c:pt idx="124961">
                  <c:v>2.8336</c:v>
                </c:pt>
                <c:pt idx="124962">
                  <c:v>2.83363</c:v>
                </c:pt>
                <c:pt idx="124963">
                  <c:v>2.83365</c:v>
                </c:pt>
                <c:pt idx="124964">
                  <c:v>2.83367</c:v>
                </c:pt>
                <c:pt idx="124965">
                  <c:v>2.8337</c:v>
                </c:pt>
                <c:pt idx="124966">
                  <c:v>2.83372</c:v>
                </c:pt>
                <c:pt idx="124967">
                  <c:v>2.83374</c:v>
                </c:pt>
                <c:pt idx="124968">
                  <c:v>2.83376</c:v>
                </c:pt>
                <c:pt idx="124969">
                  <c:v>2.83379</c:v>
                </c:pt>
                <c:pt idx="124970">
                  <c:v>2.83381</c:v>
                </c:pt>
                <c:pt idx="124971">
                  <c:v>2.83383</c:v>
                </c:pt>
                <c:pt idx="124972">
                  <c:v>2.83385</c:v>
                </c:pt>
                <c:pt idx="124973">
                  <c:v>2.83388</c:v>
                </c:pt>
                <c:pt idx="124974">
                  <c:v>2.8339</c:v>
                </c:pt>
                <c:pt idx="124975">
                  <c:v>2.83392</c:v>
                </c:pt>
                <c:pt idx="124976">
                  <c:v>2.83395</c:v>
                </c:pt>
                <c:pt idx="124977">
                  <c:v>2.83397</c:v>
                </c:pt>
                <c:pt idx="124978">
                  <c:v>2.83399</c:v>
                </c:pt>
                <c:pt idx="124979">
                  <c:v>2.83401</c:v>
                </c:pt>
                <c:pt idx="124980">
                  <c:v>2.83404</c:v>
                </c:pt>
                <c:pt idx="124981">
                  <c:v>2.83406</c:v>
                </c:pt>
                <c:pt idx="124982">
                  <c:v>2.83408</c:v>
                </c:pt>
                <c:pt idx="124983">
                  <c:v>2.8341</c:v>
                </c:pt>
                <c:pt idx="124984">
                  <c:v>2.83413</c:v>
                </c:pt>
                <c:pt idx="124985">
                  <c:v>2.83415</c:v>
                </c:pt>
                <c:pt idx="124986">
                  <c:v>2.83417</c:v>
                </c:pt>
                <c:pt idx="124987">
                  <c:v>2.83419</c:v>
                </c:pt>
                <c:pt idx="124988">
                  <c:v>2.83422</c:v>
                </c:pt>
                <c:pt idx="124989">
                  <c:v>2.83424</c:v>
                </c:pt>
                <c:pt idx="124990">
                  <c:v>2.83426</c:v>
                </c:pt>
                <c:pt idx="124991">
                  <c:v>2.83429</c:v>
                </c:pt>
                <c:pt idx="124992">
                  <c:v>2.83431</c:v>
                </c:pt>
                <c:pt idx="124993">
                  <c:v>2.83433</c:v>
                </c:pt>
                <c:pt idx="124994">
                  <c:v>2.83435</c:v>
                </c:pt>
                <c:pt idx="124995">
                  <c:v>2.83438</c:v>
                </c:pt>
                <c:pt idx="124996">
                  <c:v>2.8344</c:v>
                </c:pt>
                <c:pt idx="124997">
                  <c:v>2.83442</c:v>
                </c:pt>
                <c:pt idx="124998">
                  <c:v>2.83444</c:v>
                </c:pt>
                <c:pt idx="124999">
                  <c:v>2.83447</c:v>
                </c:pt>
                <c:pt idx="125000">
                  <c:v>2.83449</c:v>
                </c:pt>
                <c:pt idx="125001">
                  <c:v>2.83451</c:v>
                </c:pt>
                <c:pt idx="125002">
                  <c:v>2.83453</c:v>
                </c:pt>
                <c:pt idx="125003">
                  <c:v>2.83456</c:v>
                </c:pt>
                <c:pt idx="125004">
                  <c:v>2.83458</c:v>
                </c:pt>
                <c:pt idx="125005">
                  <c:v>2.8346</c:v>
                </c:pt>
                <c:pt idx="125006">
                  <c:v>2.83463</c:v>
                </c:pt>
                <c:pt idx="125007">
                  <c:v>2.83465</c:v>
                </c:pt>
                <c:pt idx="125008">
                  <c:v>2.83467</c:v>
                </c:pt>
                <c:pt idx="125009">
                  <c:v>2.83469</c:v>
                </c:pt>
                <c:pt idx="125010">
                  <c:v>2.83472</c:v>
                </c:pt>
                <c:pt idx="125011">
                  <c:v>2.83474</c:v>
                </c:pt>
                <c:pt idx="125012">
                  <c:v>2.83476</c:v>
                </c:pt>
                <c:pt idx="125013">
                  <c:v>2.83479</c:v>
                </c:pt>
                <c:pt idx="125014">
                  <c:v>2.83481</c:v>
                </c:pt>
                <c:pt idx="125015">
                  <c:v>2.83483</c:v>
                </c:pt>
                <c:pt idx="125016">
                  <c:v>2.83485</c:v>
                </c:pt>
                <c:pt idx="125017">
                  <c:v>2.83487</c:v>
                </c:pt>
                <c:pt idx="125018">
                  <c:v>2.8349</c:v>
                </c:pt>
                <c:pt idx="125019">
                  <c:v>2.83492</c:v>
                </c:pt>
                <c:pt idx="125020">
                  <c:v>2.83494</c:v>
                </c:pt>
                <c:pt idx="125021">
                  <c:v>2.83497</c:v>
                </c:pt>
                <c:pt idx="125022">
                  <c:v>2.83499</c:v>
                </c:pt>
                <c:pt idx="125023">
                  <c:v>2.83501</c:v>
                </c:pt>
                <c:pt idx="125024">
                  <c:v>2.83503</c:v>
                </c:pt>
                <c:pt idx="125025">
                  <c:v>2.83506</c:v>
                </c:pt>
                <c:pt idx="125026">
                  <c:v>2.83508</c:v>
                </c:pt>
                <c:pt idx="125027">
                  <c:v>2.8351</c:v>
                </c:pt>
                <c:pt idx="125028">
                  <c:v>2.83513</c:v>
                </c:pt>
                <c:pt idx="125029">
                  <c:v>2.83515</c:v>
                </c:pt>
                <c:pt idx="125030">
                  <c:v>2.83517</c:v>
                </c:pt>
                <c:pt idx="125031">
                  <c:v>2.83519</c:v>
                </c:pt>
                <c:pt idx="125032">
                  <c:v>2.83521</c:v>
                </c:pt>
                <c:pt idx="125033">
                  <c:v>2.83524</c:v>
                </c:pt>
                <c:pt idx="125034">
                  <c:v>2.83526</c:v>
                </c:pt>
                <c:pt idx="125035">
                  <c:v>2.83528</c:v>
                </c:pt>
                <c:pt idx="125036">
                  <c:v>2.83531</c:v>
                </c:pt>
                <c:pt idx="125037">
                  <c:v>2.83533</c:v>
                </c:pt>
                <c:pt idx="125038">
                  <c:v>2.83535</c:v>
                </c:pt>
                <c:pt idx="125039">
                  <c:v>2.83537</c:v>
                </c:pt>
                <c:pt idx="125040">
                  <c:v>2.8354</c:v>
                </c:pt>
                <c:pt idx="125041">
                  <c:v>2.83542</c:v>
                </c:pt>
                <c:pt idx="125042">
                  <c:v>2.83544</c:v>
                </c:pt>
                <c:pt idx="125043">
                  <c:v>2.83547</c:v>
                </c:pt>
                <c:pt idx="125044">
                  <c:v>2.83549</c:v>
                </c:pt>
                <c:pt idx="125045">
                  <c:v>2.83551</c:v>
                </c:pt>
                <c:pt idx="125046">
                  <c:v>2.83553</c:v>
                </c:pt>
                <c:pt idx="125047">
                  <c:v>2.83556</c:v>
                </c:pt>
                <c:pt idx="125048">
                  <c:v>2.83558</c:v>
                </c:pt>
                <c:pt idx="125049">
                  <c:v>2.8356</c:v>
                </c:pt>
                <c:pt idx="125050">
                  <c:v>2.83562</c:v>
                </c:pt>
                <c:pt idx="125051">
                  <c:v>2.83565</c:v>
                </c:pt>
                <c:pt idx="125052">
                  <c:v>2.83567</c:v>
                </c:pt>
                <c:pt idx="125053">
                  <c:v>2.83569</c:v>
                </c:pt>
                <c:pt idx="125054">
                  <c:v>2.83571</c:v>
                </c:pt>
                <c:pt idx="125055">
                  <c:v>2.83574</c:v>
                </c:pt>
                <c:pt idx="125056">
                  <c:v>2.83576</c:v>
                </c:pt>
                <c:pt idx="125057">
                  <c:v>2.83578</c:v>
                </c:pt>
                <c:pt idx="125058">
                  <c:v>2.83581</c:v>
                </c:pt>
                <c:pt idx="125059">
                  <c:v>2.83583</c:v>
                </c:pt>
                <c:pt idx="125060">
                  <c:v>2.83585</c:v>
                </c:pt>
                <c:pt idx="125061">
                  <c:v>2.83587</c:v>
                </c:pt>
                <c:pt idx="125062">
                  <c:v>2.8359</c:v>
                </c:pt>
                <c:pt idx="125063">
                  <c:v>2.83592</c:v>
                </c:pt>
                <c:pt idx="125064">
                  <c:v>2.83594</c:v>
                </c:pt>
                <c:pt idx="125065">
                  <c:v>2.83596</c:v>
                </c:pt>
                <c:pt idx="125066">
                  <c:v>2.83599</c:v>
                </c:pt>
                <c:pt idx="125067">
                  <c:v>2.83601</c:v>
                </c:pt>
                <c:pt idx="125068">
                  <c:v>2.83603</c:v>
                </c:pt>
                <c:pt idx="125069">
                  <c:v>2.83605</c:v>
                </c:pt>
                <c:pt idx="125070">
                  <c:v>2.83608</c:v>
                </c:pt>
                <c:pt idx="125071">
                  <c:v>2.8361</c:v>
                </c:pt>
                <c:pt idx="125072">
                  <c:v>2.83612</c:v>
                </c:pt>
                <c:pt idx="125073">
                  <c:v>2.83615</c:v>
                </c:pt>
                <c:pt idx="125074">
                  <c:v>2.83617</c:v>
                </c:pt>
                <c:pt idx="125075">
                  <c:v>2.83619</c:v>
                </c:pt>
                <c:pt idx="125076">
                  <c:v>2.83621</c:v>
                </c:pt>
                <c:pt idx="125077">
                  <c:v>2.83624</c:v>
                </c:pt>
                <c:pt idx="125078">
                  <c:v>2.83626</c:v>
                </c:pt>
                <c:pt idx="125079">
                  <c:v>2.83628</c:v>
                </c:pt>
                <c:pt idx="125080">
                  <c:v>2.8363</c:v>
                </c:pt>
                <c:pt idx="125081">
                  <c:v>2.83633</c:v>
                </c:pt>
                <c:pt idx="125082">
                  <c:v>2.83635</c:v>
                </c:pt>
                <c:pt idx="125083">
                  <c:v>2.83637</c:v>
                </c:pt>
                <c:pt idx="125084">
                  <c:v>2.83639</c:v>
                </c:pt>
                <c:pt idx="125085">
                  <c:v>2.83642</c:v>
                </c:pt>
                <c:pt idx="125086">
                  <c:v>2.83644</c:v>
                </c:pt>
                <c:pt idx="125087">
                  <c:v>2.83646</c:v>
                </c:pt>
                <c:pt idx="125088">
                  <c:v>2.83649</c:v>
                </c:pt>
                <c:pt idx="125089">
                  <c:v>2.83651</c:v>
                </c:pt>
                <c:pt idx="125090">
                  <c:v>2.83653</c:v>
                </c:pt>
                <c:pt idx="125091">
                  <c:v>2.83655</c:v>
                </c:pt>
                <c:pt idx="125092">
                  <c:v>2.83658</c:v>
                </c:pt>
                <c:pt idx="125093">
                  <c:v>2.8366</c:v>
                </c:pt>
                <c:pt idx="125094">
                  <c:v>2.83662</c:v>
                </c:pt>
                <c:pt idx="125095">
                  <c:v>2.83664</c:v>
                </c:pt>
                <c:pt idx="125096">
                  <c:v>2.83667</c:v>
                </c:pt>
                <c:pt idx="125097">
                  <c:v>2.83669</c:v>
                </c:pt>
                <c:pt idx="125098">
                  <c:v>2.83671</c:v>
                </c:pt>
                <c:pt idx="125099">
                  <c:v>2.83674</c:v>
                </c:pt>
                <c:pt idx="125100">
                  <c:v>2.83676</c:v>
                </c:pt>
                <c:pt idx="125101">
                  <c:v>2.83678</c:v>
                </c:pt>
                <c:pt idx="125102">
                  <c:v>2.8368</c:v>
                </c:pt>
                <c:pt idx="125103">
                  <c:v>2.83683</c:v>
                </c:pt>
                <c:pt idx="125104">
                  <c:v>2.83685</c:v>
                </c:pt>
                <c:pt idx="125105">
                  <c:v>2.83687</c:v>
                </c:pt>
                <c:pt idx="125106">
                  <c:v>2.83689</c:v>
                </c:pt>
                <c:pt idx="125107">
                  <c:v>2.83692</c:v>
                </c:pt>
                <c:pt idx="125108">
                  <c:v>2.83694</c:v>
                </c:pt>
                <c:pt idx="125109">
                  <c:v>2.83696</c:v>
                </c:pt>
                <c:pt idx="125110">
                  <c:v>2.83698</c:v>
                </c:pt>
                <c:pt idx="125111">
                  <c:v>2.83701</c:v>
                </c:pt>
                <c:pt idx="125112">
                  <c:v>2.83703</c:v>
                </c:pt>
                <c:pt idx="125113">
                  <c:v>2.83705</c:v>
                </c:pt>
                <c:pt idx="125114">
                  <c:v>2.83708</c:v>
                </c:pt>
                <c:pt idx="125115">
                  <c:v>2.8371</c:v>
                </c:pt>
                <c:pt idx="125116">
                  <c:v>2.83712</c:v>
                </c:pt>
                <c:pt idx="125117">
                  <c:v>2.83714</c:v>
                </c:pt>
                <c:pt idx="125118">
                  <c:v>2.83717</c:v>
                </c:pt>
                <c:pt idx="125119">
                  <c:v>2.83719</c:v>
                </c:pt>
                <c:pt idx="125120">
                  <c:v>2.83721</c:v>
                </c:pt>
                <c:pt idx="125121">
                  <c:v>2.83723</c:v>
                </c:pt>
                <c:pt idx="125122">
                  <c:v>2.83726</c:v>
                </c:pt>
                <c:pt idx="125123">
                  <c:v>2.83728</c:v>
                </c:pt>
                <c:pt idx="125124">
                  <c:v>2.8373</c:v>
                </c:pt>
                <c:pt idx="125125">
                  <c:v>2.83732</c:v>
                </c:pt>
                <c:pt idx="125126">
                  <c:v>2.83735</c:v>
                </c:pt>
                <c:pt idx="125127">
                  <c:v>2.83737</c:v>
                </c:pt>
                <c:pt idx="125128">
                  <c:v>2.83739</c:v>
                </c:pt>
                <c:pt idx="125129">
                  <c:v>2.83742</c:v>
                </c:pt>
                <c:pt idx="125130">
                  <c:v>2.83744</c:v>
                </c:pt>
                <c:pt idx="125131">
                  <c:v>2.83746</c:v>
                </c:pt>
                <c:pt idx="125132">
                  <c:v>2.83748</c:v>
                </c:pt>
                <c:pt idx="125133">
                  <c:v>2.83751</c:v>
                </c:pt>
                <c:pt idx="125134">
                  <c:v>2.83753</c:v>
                </c:pt>
                <c:pt idx="125135">
                  <c:v>2.83755</c:v>
                </c:pt>
                <c:pt idx="125136">
                  <c:v>2.83757</c:v>
                </c:pt>
                <c:pt idx="125137">
                  <c:v>2.8376</c:v>
                </c:pt>
                <c:pt idx="125138">
                  <c:v>2.83762</c:v>
                </c:pt>
                <c:pt idx="125139">
                  <c:v>2.83764</c:v>
                </c:pt>
                <c:pt idx="125140">
                  <c:v>2.83766</c:v>
                </c:pt>
                <c:pt idx="125141">
                  <c:v>2.83769</c:v>
                </c:pt>
                <c:pt idx="125142">
                  <c:v>2.83771</c:v>
                </c:pt>
                <c:pt idx="125143">
                  <c:v>2.83773</c:v>
                </c:pt>
                <c:pt idx="125144">
                  <c:v>2.83776</c:v>
                </c:pt>
                <c:pt idx="125145">
                  <c:v>2.83778</c:v>
                </c:pt>
                <c:pt idx="125146">
                  <c:v>2.8378</c:v>
                </c:pt>
                <c:pt idx="125147">
                  <c:v>2.83782</c:v>
                </c:pt>
                <c:pt idx="125148">
                  <c:v>2.83785</c:v>
                </c:pt>
                <c:pt idx="125149">
                  <c:v>2.83787</c:v>
                </c:pt>
                <c:pt idx="125150">
                  <c:v>2.83789</c:v>
                </c:pt>
                <c:pt idx="125151">
                  <c:v>2.83791</c:v>
                </c:pt>
                <c:pt idx="125152">
                  <c:v>2.83794</c:v>
                </c:pt>
                <c:pt idx="125153">
                  <c:v>2.83796</c:v>
                </c:pt>
                <c:pt idx="125154">
                  <c:v>2.83798</c:v>
                </c:pt>
                <c:pt idx="125155">
                  <c:v>2.838</c:v>
                </c:pt>
                <c:pt idx="125156">
                  <c:v>2.83803</c:v>
                </c:pt>
                <c:pt idx="125157">
                  <c:v>2.83805</c:v>
                </c:pt>
                <c:pt idx="125158">
                  <c:v>2.83807</c:v>
                </c:pt>
                <c:pt idx="125159">
                  <c:v>2.8381</c:v>
                </c:pt>
                <c:pt idx="125160">
                  <c:v>2.83812</c:v>
                </c:pt>
                <c:pt idx="125161">
                  <c:v>2.83814</c:v>
                </c:pt>
                <c:pt idx="125162">
                  <c:v>2.83816</c:v>
                </c:pt>
                <c:pt idx="125163">
                  <c:v>2.83819</c:v>
                </c:pt>
                <c:pt idx="125164">
                  <c:v>2.83821</c:v>
                </c:pt>
                <c:pt idx="125165">
                  <c:v>2.83823</c:v>
                </c:pt>
                <c:pt idx="125166">
                  <c:v>2.83825</c:v>
                </c:pt>
                <c:pt idx="125167">
                  <c:v>2.83828</c:v>
                </c:pt>
                <c:pt idx="125168">
                  <c:v>2.8383</c:v>
                </c:pt>
                <c:pt idx="125169">
                  <c:v>2.83832</c:v>
                </c:pt>
                <c:pt idx="125170">
                  <c:v>2.83834</c:v>
                </c:pt>
                <c:pt idx="125171">
                  <c:v>2.83837</c:v>
                </c:pt>
                <c:pt idx="125172">
                  <c:v>2.83839</c:v>
                </c:pt>
                <c:pt idx="125173">
                  <c:v>2.83841</c:v>
                </c:pt>
                <c:pt idx="125174">
                  <c:v>2.83844</c:v>
                </c:pt>
                <c:pt idx="125175">
                  <c:v>2.83846</c:v>
                </c:pt>
                <c:pt idx="125176">
                  <c:v>2.83848</c:v>
                </c:pt>
                <c:pt idx="125177">
                  <c:v>2.8385</c:v>
                </c:pt>
                <c:pt idx="125178">
                  <c:v>2.83853</c:v>
                </c:pt>
                <c:pt idx="125179">
                  <c:v>2.83855</c:v>
                </c:pt>
                <c:pt idx="125180">
                  <c:v>2.83857</c:v>
                </c:pt>
                <c:pt idx="125181">
                  <c:v>2.83859</c:v>
                </c:pt>
                <c:pt idx="125182">
                  <c:v>2.83862</c:v>
                </c:pt>
                <c:pt idx="125183">
                  <c:v>2.83864</c:v>
                </c:pt>
                <c:pt idx="125184">
                  <c:v>2.83866</c:v>
                </c:pt>
                <c:pt idx="125185">
                  <c:v>2.83868</c:v>
                </c:pt>
                <c:pt idx="125186">
                  <c:v>2.83871</c:v>
                </c:pt>
                <c:pt idx="125187">
                  <c:v>2.83873</c:v>
                </c:pt>
                <c:pt idx="125188">
                  <c:v>2.83875</c:v>
                </c:pt>
                <c:pt idx="125189">
                  <c:v>2.83878</c:v>
                </c:pt>
                <c:pt idx="125190">
                  <c:v>2.8388</c:v>
                </c:pt>
                <c:pt idx="125191">
                  <c:v>2.83882</c:v>
                </c:pt>
                <c:pt idx="125192">
                  <c:v>2.83884</c:v>
                </c:pt>
                <c:pt idx="125193">
                  <c:v>2.83887</c:v>
                </c:pt>
                <c:pt idx="125194">
                  <c:v>2.83889</c:v>
                </c:pt>
                <c:pt idx="125195">
                  <c:v>2.83891</c:v>
                </c:pt>
                <c:pt idx="125196">
                  <c:v>2.83893</c:v>
                </c:pt>
                <c:pt idx="125197">
                  <c:v>2.83896</c:v>
                </c:pt>
                <c:pt idx="125198">
                  <c:v>2.83898</c:v>
                </c:pt>
                <c:pt idx="125199">
                  <c:v>2.839</c:v>
                </c:pt>
                <c:pt idx="125200">
                  <c:v>2.83902</c:v>
                </c:pt>
                <c:pt idx="125201">
                  <c:v>2.83905</c:v>
                </c:pt>
                <c:pt idx="125202">
                  <c:v>2.83907</c:v>
                </c:pt>
                <c:pt idx="125203">
                  <c:v>2.83909</c:v>
                </c:pt>
                <c:pt idx="125204">
                  <c:v>2.83912</c:v>
                </c:pt>
                <c:pt idx="125205">
                  <c:v>2.83914</c:v>
                </c:pt>
                <c:pt idx="125206">
                  <c:v>2.83916</c:v>
                </c:pt>
                <c:pt idx="125207">
                  <c:v>2.83918</c:v>
                </c:pt>
                <c:pt idx="125208">
                  <c:v>2.83921</c:v>
                </c:pt>
                <c:pt idx="125209">
                  <c:v>2.83923</c:v>
                </c:pt>
                <c:pt idx="125210">
                  <c:v>2.83925</c:v>
                </c:pt>
                <c:pt idx="125211">
                  <c:v>2.83927</c:v>
                </c:pt>
                <c:pt idx="125212">
                  <c:v>2.8393</c:v>
                </c:pt>
                <c:pt idx="125213">
                  <c:v>2.83932</c:v>
                </c:pt>
                <c:pt idx="125214">
                  <c:v>2.83934</c:v>
                </c:pt>
                <c:pt idx="125215">
                  <c:v>2.83936</c:v>
                </c:pt>
                <c:pt idx="125216">
                  <c:v>2.83939</c:v>
                </c:pt>
                <c:pt idx="125217">
                  <c:v>2.83941</c:v>
                </c:pt>
                <c:pt idx="125218">
                  <c:v>2.83943</c:v>
                </c:pt>
                <c:pt idx="125219">
                  <c:v>2.83946</c:v>
                </c:pt>
                <c:pt idx="125220">
                  <c:v>2.83948</c:v>
                </c:pt>
                <c:pt idx="125221">
                  <c:v>2.8395</c:v>
                </c:pt>
                <c:pt idx="125222">
                  <c:v>2.83952</c:v>
                </c:pt>
                <c:pt idx="125223">
                  <c:v>2.83955</c:v>
                </c:pt>
                <c:pt idx="125224">
                  <c:v>2.83957</c:v>
                </c:pt>
                <c:pt idx="125225">
                  <c:v>2.83959</c:v>
                </c:pt>
                <c:pt idx="125226">
                  <c:v>2.83961</c:v>
                </c:pt>
                <c:pt idx="125227">
                  <c:v>2.83964</c:v>
                </c:pt>
                <c:pt idx="125228">
                  <c:v>2.83966</c:v>
                </c:pt>
                <c:pt idx="125229">
                  <c:v>2.83968</c:v>
                </c:pt>
                <c:pt idx="125230">
                  <c:v>2.8397</c:v>
                </c:pt>
                <c:pt idx="125231">
                  <c:v>2.83973</c:v>
                </c:pt>
                <c:pt idx="125232">
                  <c:v>2.83975</c:v>
                </c:pt>
                <c:pt idx="125233">
                  <c:v>2.83977</c:v>
                </c:pt>
                <c:pt idx="125234">
                  <c:v>2.8398</c:v>
                </c:pt>
                <c:pt idx="125235">
                  <c:v>2.83982</c:v>
                </c:pt>
                <c:pt idx="125236">
                  <c:v>2.83984</c:v>
                </c:pt>
                <c:pt idx="125237">
                  <c:v>2.83986</c:v>
                </c:pt>
                <c:pt idx="125238">
                  <c:v>2.83989</c:v>
                </c:pt>
                <c:pt idx="125239">
                  <c:v>2.83991</c:v>
                </c:pt>
                <c:pt idx="125240">
                  <c:v>2.83993</c:v>
                </c:pt>
                <c:pt idx="125241">
                  <c:v>2.83995</c:v>
                </c:pt>
                <c:pt idx="125242">
                  <c:v>2.83998</c:v>
                </c:pt>
                <c:pt idx="125243">
                  <c:v>2.84</c:v>
                </c:pt>
                <c:pt idx="125244">
                  <c:v>2.84002</c:v>
                </c:pt>
                <c:pt idx="125245">
                  <c:v>2.84004</c:v>
                </c:pt>
                <c:pt idx="125246">
                  <c:v>2.84007</c:v>
                </c:pt>
                <c:pt idx="125247">
                  <c:v>2.84009</c:v>
                </c:pt>
                <c:pt idx="125248">
                  <c:v>2.84011</c:v>
                </c:pt>
                <c:pt idx="125249">
                  <c:v>2.84014</c:v>
                </c:pt>
                <c:pt idx="125250">
                  <c:v>2.84016</c:v>
                </c:pt>
                <c:pt idx="125251">
                  <c:v>2.84018</c:v>
                </c:pt>
                <c:pt idx="125252">
                  <c:v>2.8402</c:v>
                </c:pt>
                <c:pt idx="125253">
                  <c:v>2.84023</c:v>
                </c:pt>
                <c:pt idx="125254">
                  <c:v>2.84025</c:v>
                </c:pt>
                <c:pt idx="125255">
                  <c:v>2.84027</c:v>
                </c:pt>
                <c:pt idx="125256">
                  <c:v>2.84029</c:v>
                </c:pt>
                <c:pt idx="125257">
                  <c:v>2.84032</c:v>
                </c:pt>
                <c:pt idx="125258">
                  <c:v>2.84034</c:v>
                </c:pt>
                <c:pt idx="125259">
                  <c:v>2.84036</c:v>
                </c:pt>
                <c:pt idx="125260">
                  <c:v>2.84038</c:v>
                </c:pt>
                <c:pt idx="125261">
                  <c:v>2.84041</c:v>
                </c:pt>
                <c:pt idx="125262">
                  <c:v>2.84043</c:v>
                </c:pt>
                <c:pt idx="125263">
                  <c:v>2.84045</c:v>
                </c:pt>
                <c:pt idx="125264">
                  <c:v>2.84048</c:v>
                </c:pt>
                <c:pt idx="125265">
                  <c:v>2.8405</c:v>
                </c:pt>
                <c:pt idx="125266">
                  <c:v>2.84052</c:v>
                </c:pt>
                <c:pt idx="125267">
                  <c:v>2.84054</c:v>
                </c:pt>
                <c:pt idx="125268">
                  <c:v>2.84057</c:v>
                </c:pt>
                <c:pt idx="125269">
                  <c:v>2.84059</c:v>
                </c:pt>
                <c:pt idx="125270">
                  <c:v>2.84061</c:v>
                </c:pt>
                <c:pt idx="125271">
                  <c:v>2.84063</c:v>
                </c:pt>
                <c:pt idx="125272">
                  <c:v>2.84066</c:v>
                </c:pt>
                <c:pt idx="125273">
                  <c:v>2.84068</c:v>
                </c:pt>
                <c:pt idx="125274">
                  <c:v>2.8407</c:v>
                </c:pt>
                <c:pt idx="125275">
                  <c:v>2.84073</c:v>
                </c:pt>
                <c:pt idx="125276">
                  <c:v>2.84075</c:v>
                </c:pt>
                <c:pt idx="125277">
                  <c:v>2.84077</c:v>
                </c:pt>
                <c:pt idx="125278">
                  <c:v>2.84079</c:v>
                </c:pt>
                <c:pt idx="125279">
                  <c:v>2.84082</c:v>
                </c:pt>
                <c:pt idx="125280">
                  <c:v>2.84084</c:v>
                </c:pt>
                <c:pt idx="125281">
                  <c:v>2.84086</c:v>
                </c:pt>
                <c:pt idx="125282">
                  <c:v>2.84088</c:v>
                </c:pt>
                <c:pt idx="125283">
                  <c:v>2.84091</c:v>
                </c:pt>
                <c:pt idx="125284">
                  <c:v>2.84093</c:v>
                </c:pt>
                <c:pt idx="125285">
                  <c:v>2.84095</c:v>
                </c:pt>
                <c:pt idx="125286">
                  <c:v>2.84097</c:v>
                </c:pt>
                <c:pt idx="125287">
                  <c:v>2.841</c:v>
                </c:pt>
                <c:pt idx="125288">
                  <c:v>2.84102</c:v>
                </c:pt>
                <c:pt idx="125289">
                  <c:v>2.84104</c:v>
                </c:pt>
                <c:pt idx="125290">
                  <c:v>2.84107</c:v>
                </c:pt>
                <c:pt idx="125291">
                  <c:v>2.84109</c:v>
                </c:pt>
                <c:pt idx="125292">
                  <c:v>2.84111</c:v>
                </c:pt>
                <c:pt idx="125293">
                  <c:v>2.84113</c:v>
                </c:pt>
                <c:pt idx="125294">
                  <c:v>2.84116</c:v>
                </c:pt>
                <c:pt idx="125295">
                  <c:v>2.84118</c:v>
                </c:pt>
                <c:pt idx="125296">
                  <c:v>2.8412</c:v>
                </c:pt>
                <c:pt idx="125297">
                  <c:v>2.84122</c:v>
                </c:pt>
                <c:pt idx="125298">
                  <c:v>2.84125</c:v>
                </c:pt>
                <c:pt idx="125299">
                  <c:v>2.84127</c:v>
                </c:pt>
                <c:pt idx="125300">
                  <c:v>2.84129</c:v>
                </c:pt>
                <c:pt idx="125301">
                  <c:v>2.84131</c:v>
                </c:pt>
                <c:pt idx="125302">
                  <c:v>2.84134</c:v>
                </c:pt>
                <c:pt idx="125303">
                  <c:v>2.84136</c:v>
                </c:pt>
                <c:pt idx="125304">
                  <c:v>2.84138</c:v>
                </c:pt>
                <c:pt idx="125305">
                  <c:v>2.84141</c:v>
                </c:pt>
                <c:pt idx="125306">
                  <c:v>2.84143</c:v>
                </c:pt>
                <c:pt idx="125307">
                  <c:v>2.84145</c:v>
                </c:pt>
                <c:pt idx="125308">
                  <c:v>2.84147</c:v>
                </c:pt>
                <c:pt idx="125309">
                  <c:v>2.8415</c:v>
                </c:pt>
                <c:pt idx="125310">
                  <c:v>2.84152</c:v>
                </c:pt>
                <c:pt idx="125311">
                  <c:v>2.84154</c:v>
                </c:pt>
                <c:pt idx="125312">
                  <c:v>2.84157</c:v>
                </c:pt>
                <c:pt idx="125313">
                  <c:v>2.84159</c:v>
                </c:pt>
                <c:pt idx="125314">
                  <c:v>2.84161</c:v>
                </c:pt>
                <c:pt idx="125315">
                  <c:v>2.84163</c:v>
                </c:pt>
                <c:pt idx="125316">
                  <c:v>2.84165</c:v>
                </c:pt>
                <c:pt idx="125317">
                  <c:v>2.84168</c:v>
                </c:pt>
                <c:pt idx="125318">
                  <c:v>2.8417</c:v>
                </c:pt>
                <c:pt idx="125319">
                  <c:v>2.84172</c:v>
                </c:pt>
                <c:pt idx="125320">
                  <c:v>2.84175</c:v>
                </c:pt>
                <c:pt idx="125321">
                  <c:v>2.84177</c:v>
                </c:pt>
                <c:pt idx="125322">
                  <c:v>2.84179</c:v>
                </c:pt>
                <c:pt idx="125323">
                  <c:v>2.84181</c:v>
                </c:pt>
                <c:pt idx="125324">
                  <c:v>2.84184</c:v>
                </c:pt>
                <c:pt idx="125325">
                  <c:v>2.84186</c:v>
                </c:pt>
                <c:pt idx="125326">
                  <c:v>2.84188</c:v>
                </c:pt>
                <c:pt idx="125327">
                  <c:v>2.84191</c:v>
                </c:pt>
                <c:pt idx="125328">
                  <c:v>2.84193</c:v>
                </c:pt>
                <c:pt idx="125329">
                  <c:v>2.84195</c:v>
                </c:pt>
                <c:pt idx="125330">
                  <c:v>2.84197</c:v>
                </c:pt>
                <c:pt idx="125331">
                  <c:v>2.84199</c:v>
                </c:pt>
                <c:pt idx="125332">
                  <c:v>2.84202</c:v>
                </c:pt>
                <c:pt idx="125333">
                  <c:v>2.84204</c:v>
                </c:pt>
                <c:pt idx="125334">
                  <c:v>2.84206</c:v>
                </c:pt>
                <c:pt idx="125335">
                  <c:v>2.84209</c:v>
                </c:pt>
                <c:pt idx="125336">
                  <c:v>2.84211</c:v>
                </c:pt>
                <c:pt idx="125337">
                  <c:v>2.84213</c:v>
                </c:pt>
                <c:pt idx="125338">
                  <c:v>2.84215</c:v>
                </c:pt>
                <c:pt idx="125339">
                  <c:v>2.84218</c:v>
                </c:pt>
                <c:pt idx="125340">
                  <c:v>2.8422</c:v>
                </c:pt>
                <c:pt idx="125341">
                  <c:v>2.84222</c:v>
                </c:pt>
                <c:pt idx="125342">
                  <c:v>2.84225</c:v>
                </c:pt>
                <c:pt idx="125343">
                  <c:v>2.84227</c:v>
                </c:pt>
                <c:pt idx="125344">
                  <c:v>2.84229</c:v>
                </c:pt>
                <c:pt idx="125345">
                  <c:v>2.84231</c:v>
                </c:pt>
                <c:pt idx="125346">
                  <c:v>2.84234</c:v>
                </c:pt>
                <c:pt idx="125347">
                  <c:v>2.84236</c:v>
                </c:pt>
                <c:pt idx="125348">
                  <c:v>2.84238</c:v>
                </c:pt>
                <c:pt idx="125349">
                  <c:v>2.8424</c:v>
                </c:pt>
                <c:pt idx="125350">
                  <c:v>2.84243</c:v>
                </c:pt>
                <c:pt idx="125351">
                  <c:v>2.84245</c:v>
                </c:pt>
                <c:pt idx="125352">
                  <c:v>2.84247</c:v>
                </c:pt>
                <c:pt idx="125353">
                  <c:v>2.84249</c:v>
                </c:pt>
                <c:pt idx="125354">
                  <c:v>2.84252</c:v>
                </c:pt>
                <c:pt idx="125355">
                  <c:v>2.84254</c:v>
                </c:pt>
                <c:pt idx="125356">
                  <c:v>2.84256</c:v>
                </c:pt>
                <c:pt idx="125357">
                  <c:v>2.84259</c:v>
                </c:pt>
                <c:pt idx="125358">
                  <c:v>2.84261</c:v>
                </c:pt>
                <c:pt idx="125359">
                  <c:v>2.84263</c:v>
                </c:pt>
                <c:pt idx="125360">
                  <c:v>2.84265</c:v>
                </c:pt>
                <c:pt idx="125361">
                  <c:v>2.84268</c:v>
                </c:pt>
                <c:pt idx="125362">
                  <c:v>2.8427</c:v>
                </c:pt>
                <c:pt idx="125363">
                  <c:v>2.84272</c:v>
                </c:pt>
                <c:pt idx="125364">
                  <c:v>2.84274</c:v>
                </c:pt>
                <c:pt idx="125365">
                  <c:v>2.84277</c:v>
                </c:pt>
                <c:pt idx="125366">
                  <c:v>2.84279</c:v>
                </c:pt>
                <c:pt idx="125367">
                  <c:v>2.84281</c:v>
                </c:pt>
                <c:pt idx="125368">
                  <c:v>2.84283</c:v>
                </c:pt>
                <c:pt idx="125369">
                  <c:v>2.84286</c:v>
                </c:pt>
                <c:pt idx="125370">
                  <c:v>2.84288</c:v>
                </c:pt>
                <c:pt idx="125371">
                  <c:v>2.8429</c:v>
                </c:pt>
                <c:pt idx="125372">
                  <c:v>2.84293</c:v>
                </c:pt>
                <c:pt idx="125373">
                  <c:v>2.84295</c:v>
                </c:pt>
                <c:pt idx="125374">
                  <c:v>2.84297</c:v>
                </c:pt>
                <c:pt idx="125375">
                  <c:v>2.84299</c:v>
                </c:pt>
                <c:pt idx="125376">
                  <c:v>2.84302</c:v>
                </c:pt>
                <c:pt idx="125377">
                  <c:v>2.84304</c:v>
                </c:pt>
                <c:pt idx="125378">
                  <c:v>2.84306</c:v>
                </c:pt>
                <c:pt idx="125379">
                  <c:v>2.84308</c:v>
                </c:pt>
                <c:pt idx="125380">
                  <c:v>2.84311</c:v>
                </c:pt>
                <c:pt idx="125381">
                  <c:v>2.84313</c:v>
                </c:pt>
                <c:pt idx="125382">
                  <c:v>2.84315</c:v>
                </c:pt>
                <c:pt idx="125383">
                  <c:v>2.84318</c:v>
                </c:pt>
                <c:pt idx="125384">
                  <c:v>2.8432</c:v>
                </c:pt>
                <c:pt idx="125385">
                  <c:v>2.84322</c:v>
                </c:pt>
                <c:pt idx="125386">
                  <c:v>2.84324</c:v>
                </c:pt>
                <c:pt idx="125387">
                  <c:v>2.84327</c:v>
                </c:pt>
                <c:pt idx="125388">
                  <c:v>2.84329</c:v>
                </c:pt>
                <c:pt idx="125389">
                  <c:v>2.84331</c:v>
                </c:pt>
                <c:pt idx="125390">
                  <c:v>2.84333</c:v>
                </c:pt>
                <c:pt idx="125391">
                  <c:v>2.84336</c:v>
                </c:pt>
                <c:pt idx="125392">
                  <c:v>2.84338</c:v>
                </c:pt>
                <c:pt idx="125393">
                  <c:v>2.8434</c:v>
                </c:pt>
                <c:pt idx="125394">
                  <c:v>2.84342</c:v>
                </c:pt>
                <c:pt idx="125395">
                  <c:v>2.84345</c:v>
                </c:pt>
                <c:pt idx="125396">
                  <c:v>2.84347</c:v>
                </c:pt>
                <c:pt idx="125397">
                  <c:v>2.84349</c:v>
                </c:pt>
                <c:pt idx="125398">
                  <c:v>2.84352</c:v>
                </c:pt>
                <c:pt idx="125399">
                  <c:v>2.84354</c:v>
                </c:pt>
                <c:pt idx="125400">
                  <c:v>2.84356</c:v>
                </c:pt>
                <c:pt idx="125401">
                  <c:v>2.84358</c:v>
                </c:pt>
                <c:pt idx="125402">
                  <c:v>2.84361</c:v>
                </c:pt>
                <c:pt idx="125403">
                  <c:v>2.84363</c:v>
                </c:pt>
                <c:pt idx="125404">
                  <c:v>2.84365</c:v>
                </c:pt>
                <c:pt idx="125405">
                  <c:v>2.84367</c:v>
                </c:pt>
                <c:pt idx="125406">
                  <c:v>2.8437</c:v>
                </c:pt>
                <c:pt idx="125407">
                  <c:v>2.84372</c:v>
                </c:pt>
                <c:pt idx="125408">
                  <c:v>2.84374</c:v>
                </c:pt>
                <c:pt idx="125409">
                  <c:v>2.84376</c:v>
                </c:pt>
                <c:pt idx="125410">
                  <c:v>2.84379</c:v>
                </c:pt>
                <c:pt idx="125411">
                  <c:v>2.84381</c:v>
                </c:pt>
                <c:pt idx="125412">
                  <c:v>2.84383</c:v>
                </c:pt>
                <c:pt idx="125413">
                  <c:v>2.84386</c:v>
                </c:pt>
                <c:pt idx="125414">
                  <c:v>2.84388</c:v>
                </c:pt>
                <c:pt idx="125415">
                  <c:v>2.8439</c:v>
                </c:pt>
                <c:pt idx="125416">
                  <c:v>2.84392</c:v>
                </c:pt>
                <c:pt idx="125417">
                  <c:v>2.84395</c:v>
                </c:pt>
                <c:pt idx="125418">
                  <c:v>2.84397</c:v>
                </c:pt>
                <c:pt idx="125419">
                  <c:v>2.84399</c:v>
                </c:pt>
                <c:pt idx="125420">
                  <c:v>2.84401</c:v>
                </c:pt>
                <c:pt idx="125421">
                  <c:v>2.84404</c:v>
                </c:pt>
                <c:pt idx="125422">
                  <c:v>2.84406</c:v>
                </c:pt>
                <c:pt idx="125423">
                  <c:v>2.84408</c:v>
                </c:pt>
                <c:pt idx="125424">
                  <c:v>2.8441</c:v>
                </c:pt>
                <c:pt idx="125425">
                  <c:v>2.84413</c:v>
                </c:pt>
                <c:pt idx="125426">
                  <c:v>2.84415</c:v>
                </c:pt>
                <c:pt idx="125427">
                  <c:v>2.84417</c:v>
                </c:pt>
                <c:pt idx="125428">
                  <c:v>2.8442</c:v>
                </c:pt>
                <c:pt idx="125429">
                  <c:v>2.84422</c:v>
                </c:pt>
                <c:pt idx="125430">
                  <c:v>2.84424</c:v>
                </c:pt>
                <c:pt idx="125431">
                  <c:v>2.84426</c:v>
                </c:pt>
                <c:pt idx="125432">
                  <c:v>2.84429</c:v>
                </c:pt>
                <c:pt idx="125433">
                  <c:v>2.84431</c:v>
                </c:pt>
                <c:pt idx="125434">
                  <c:v>2.84433</c:v>
                </c:pt>
                <c:pt idx="125435">
                  <c:v>2.84435</c:v>
                </c:pt>
                <c:pt idx="125436">
                  <c:v>2.84438</c:v>
                </c:pt>
                <c:pt idx="125437">
                  <c:v>2.8444</c:v>
                </c:pt>
                <c:pt idx="125438">
                  <c:v>2.84442</c:v>
                </c:pt>
                <c:pt idx="125439">
                  <c:v>2.84444</c:v>
                </c:pt>
                <c:pt idx="125440">
                  <c:v>2.84447</c:v>
                </c:pt>
                <c:pt idx="125441">
                  <c:v>2.84449</c:v>
                </c:pt>
                <c:pt idx="125442">
                  <c:v>2.84451</c:v>
                </c:pt>
                <c:pt idx="125443">
                  <c:v>2.84454</c:v>
                </c:pt>
                <c:pt idx="125444">
                  <c:v>2.84456</c:v>
                </c:pt>
                <c:pt idx="125445">
                  <c:v>2.84458</c:v>
                </c:pt>
                <c:pt idx="125446">
                  <c:v>2.8446</c:v>
                </c:pt>
                <c:pt idx="125447">
                  <c:v>2.84463</c:v>
                </c:pt>
                <c:pt idx="125448">
                  <c:v>2.84465</c:v>
                </c:pt>
                <c:pt idx="125449">
                  <c:v>2.84467</c:v>
                </c:pt>
                <c:pt idx="125450">
                  <c:v>2.84469</c:v>
                </c:pt>
                <c:pt idx="125451">
                  <c:v>2.84472</c:v>
                </c:pt>
                <c:pt idx="125452">
                  <c:v>2.84474</c:v>
                </c:pt>
                <c:pt idx="125453">
                  <c:v>2.84476</c:v>
                </c:pt>
                <c:pt idx="125454">
                  <c:v>2.84478</c:v>
                </c:pt>
                <c:pt idx="125455">
                  <c:v>2.84481</c:v>
                </c:pt>
                <c:pt idx="125456">
                  <c:v>2.84483</c:v>
                </c:pt>
                <c:pt idx="125457">
                  <c:v>2.84485</c:v>
                </c:pt>
                <c:pt idx="125458">
                  <c:v>2.84488</c:v>
                </c:pt>
                <c:pt idx="125459">
                  <c:v>2.8449</c:v>
                </c:pt>
                <c:pt idx="125460">
                  <c:v>2.84492</c:v>
                </c:pt>
                <c:pt idx="125461">
                  <c:v>2.84494</c:v>
                </c:pt>
                <c:pt idx="125462">
                  <c:v>2.84497</c:v>
                </c:pt>
                <c:pt idx="125463">
                  <c:v>2.84499</c:v>
                </c:pt>
                <c:pt idx="125464">
                  <c:v>2.84501</c:v>
                </c:pt>
                <c:pt idx="125465">
                  <c:v>2.84503</c:v>
                </c:pt>
                <c:pt idx="125466">
                  <c:v>2.84506</c:v>
                </c:pt>
                <c:pt idx="125467">
                  <c:v>2.84508</c:v>
                </c:pt>
                <c:pt idx="125468">
                  <c:v>2.8451</c:v>
                </c:pt>
                <c:pt idx="125469">
                  <c:v>2.84512</c:v>
                </c:pt>
                <c:pt idx="125470">
                  <c:v>2.84515</c:v>
                </c:pt>
                <c:pt idx="125471">
                  <c:v>2.84517</c:v>
                </c:pt>
                <c:pt idx="125472">
                  <c:v>2.84519</c:v>
                </c:pt>
                <c:pt idx="125473">
                  <c:v>2.84522</c:v>
                </c:pt>
                <c:pt idx="125474">
                  <c:v>2.84524</c:v>
                </c:pt>
                <c:pt idx="125475">
                  <c:v>2.84526</c:v>
                </c:pt>
                <c:pt idx="125476">
                  <c:v>2.84528</c:v>
                </c:pt>
                <c:pt idx="125477">
                  <c:v>2.84531</c:v>
                </c:pt>
                <c:pt idx="125478">
                  <c:v>2.84533</c:v>
                </c:pt>
                <c:pt idx="125479">
                  <c:v>2.84535</c:v>
                </c:pt>
                <c:pt idx="125480">
                  <c:v>2.84537</c:v>
                </c:pt>
                <c:pt idx="125481">
                  <c:v>2.8454</c:v>
                </c:pt>
                <c:pt idx="125482">
                  <c:v>2.84542</c:v>
                </c:pt>
                <c:pt idx="125483">
                  <c:v>2.84544</c:v>
                </c:pt>
                <c:pt idx="125484">
                  <c:v>2.84546</c:v>
                </c:pt>
                <c:pt idx="125485">
                  <c:v>2.84549</c:v>
                </c:pt>
                <c:pt idx="125486">
                  <c:v>2.84551</c:v>
                </c:pt>
                <c:pt idx="125487">
                  <c:v>2.84553</c:v>
                </c:pt>
                <c:pt idx="125488">
                  <c:v>2.84556</c:v>
                </c:pt>
                <c:pt idx="125489">
                  <c:v>2.84558</c:v>
                </c:pt>
                <c:pt idx="125490">
                  <c:v>2.8456</c:v>
                </c:pt>
                <c:pt idx="125491">
                  <c:v>2.84562</c:v>
                </c:pt>
                <c:pt idx="125492">
                  <c:v>2.84565</c:v>
                </c:pt>
                <c:pt idx="125493">
                  <c:v>2.84567</c:v>
                </c:pt>
                <c:pt idx="125494">
                  <c:v>2.84569</c:v>
                </c:pt>
                <c:pt idx="125495">
                  <c:v>2.84571</c:v>
                </c:pt>
                <c:pt idx="125496">
                  <c:v>2.84574</c:v>
                </c:pt>
                <c:pt idx="125497">
                  <c:v>2.84576</c:v>
                </c:pt>
                <c:pt idx="125498">
                  <c:v>2.84578</c:v>
                </c:pt>
                <c:pt idx="125499">
                  <c:v>2.8458</c:v>
                </c:pt>
                <c:pt idx="125500">
                  <c:v>2.84583</c:v>
                </c:pt>
                <c:pt idx="125501">
                  <c:v>2.84585</c:v>
                </c:pt>
                <c:pt idx="125502">
                  <c:v>2.84587</c:v>
                </c:pt>
                <c:pt idx="125503">
                  <c:v>2.8459</c:v>
                </c:pt>
                <c:pt idx="125504">
                  <c:v>2.84592</c:v>
                </c:pt>
                <c:pt idx="125505">
                  <c:v>2.84594</c:v>
                </c:pt>
                <c:pt idx="125506">
                  <c:v>2.84596</c:v>
                </c:pt>
                <c:pt idx="125507">
                  <c:v>2.84599</c:v>
                </c:pt>
                <c:pt idx="125508">
                  <c:v>2.84601</c:v>
                </c:pt>
                <c:pt idx="125509">
                  <c:v>2.84603</c:v>
                </c:pt>
                <c:pt idx="125510">
                  <c:v>2.84605</c:v>
                </c:pt>
                <c:pt idx="125511">
                  <c:v>2.84608</c:v>
                </c:pt>
                <c:pt idx="125512">
                  <c:v>2.8461</c:v>
                </c:pt>
                <c:pt idx="125513">
                  <c:v>2.84612</c:v>
                </c:pt>
                <c:pt idx="125514">
                  <c:v>2.84614</c:v>
                </c:pt>
                <c:pt idx="125515">
                  <c:v>2.84617</c:v>
                </c:pt>
                <c:pt idx="125516">
                  <c:v>2.84619</c:v>
                </c:pt>
                <c:pt idx="125517">
                  <c:v>2.84621</c:v>
                </c:pt>
                <c:pt idx="125518">
                  <c:v>2.84624</c:v>
                </c:pt>
                <c:pt idx="125519">
                  <c:v>2.84626</c:v>
                </c:pt>
                <c:pt idx="125520">
                  <c:v>2.84628</c:v>
                </c:pt>
                <c:pt idx="125521">
                  <c:v>2.8463</c:v>
                </c:pt>
                <c:pt idx="125522">
                  <c:v>2.84633</c:v>
                </c:pt>
                <c:pt idx="125523">
                  <c:v>2.84635</c:v>
                </c:pt>
                <c:pt idx="125524">
                  <c:v>2.84637</c:v>
                </c:pt>
                <c:pt idx="125525">
                  <c:v>2.84639</c:v>
                </c:pt>
                <c:pt idx="125526">
                  <c:v>2.84642</c:v>
                </c:pt>
                <c:pt idx="125527">
                  <c:v>2.84644</c:v>
                </c:pt>
                <c:pt idx="125528">
                  <c:v>2.84646</c:v>
                </c:pt>
                <c:pt idx="125529">
                  <c:v>2.84648</c:v>
                </c:pt>
                <c:pt idx="125530">
                  <c:v>2.84651</c:v>
                </c:pt>
                <c:pt idx="125531">
                  <c:v>2.84653</c:v>
                </c:pt>
                <c:pt idx="125532">
                  <c:v>2.84655</c:v>
                </c:pt>
                <c:pt idx="125533">
                  <c:v>2.84658</c:v>
                </c:pt>
                <c:pt idx="125534">
                  <c:v>2.8466</c:v>
                </c:pt>
                <c:pt idx="125535">
                  <c:v>2.84662</c:v>
                </c:pt>
                <c:pt idx="125536">
                  <c:v>2.84664</c:v>
                </c:pt>
                <c:pt idx="125537">
                  <c:v>2.84667</c:v>
                </c:pt>
                <c:pt idx="125538">
                  <c:v>2.84669</c:v>
                </c:pt>
                <c:pt idx="125539">
                  <c:v>2.84671</c:v>
                </c:pt>
                <c:pt idx="125540">
                  <c:v>2.84673</c:v>
                </c:pt>
                <c:pt idx="125541">
                  <c:v>2.84676</c:v>
                </c:pt>
                <c:pt idx="125542">
                  <c:v>2.84678</c:v>
                </c:pt>
                <c:pt idx="125543">
                  <c:v>2.8468</c:v>
                </c:pt>
                <c:pt idx="125544">
                  <c:v>2.84682</c:v>
                </c:pt>
                <c:pt idx="125545">
                  <c:v>2.84685</c:v>
                </c:pt>
                <c:pt idx="125546">
                  <c:v>2.84687</c:v>
                </c:pt>
                <c:pt idx="125547">
                  <c:v>2.84689</c:v>
                </c:pt>
                <c:pt idx="125548">
                  <c:v>2.84692</c:v>
                </c:pt>
                <c:pt idx="125549">
                  <c:v>2.84694</c:v>
                </c:pt>
                <c:pt idx="125550">
                  <c:v>2.84696</c:v>
                </c:pt>
                <c:pt idx="125551">
                  <c:v>2.84698</c:v>
                </c:pt>
                <c:pt idx="125552">
                  <c:v>2.84701</c:v>
                </c:pt>
                <c:pt idx="125553">
                  <c:v>2.84703</c:v>
                </c:pt>
                <c:pt idx="125554">
                  <c:v>2.84705</c:v>
                </c:pt>
                <c:pt idx="125555">
                  <c:v>2.84707</c:v>
                </c:pt>
                <c:pt idx="125556">
                  <c:v>2.8471</c:v>
                </c:pt>
                <c:pt idx="125557">
                  <c:v>2.84712</c:v>
                </c:pt>
                <c:pt idx="125558">
                  <c:v>2.84714</c:v>
                </c:pt>
                <c:pt idx="125559">
                  <c:v>2.84717</c:v>
                </c:pt>
                <c:pt idx="125560">
                  <c:v>2.84719</c:v>
                </c:pt>
                <c:pt idx="125561">
                  <c:v>2.84721</c:v>
                </c:pt>
                <c:pt idx="125562">
                  <c:v>2.84723</c:v>
                </c:pt>
                <c:pt idx="125563">
                  <c:v>2.84726</c:v>
                </c:pt>
                <c:pt idx="125564">
                  <c:v>2.84728</c:v>
                </c:pt>
                <c:pt idx="125565">
                  <c:v>2.8473</c:v>
                </c:pt>
                <c:pt idx="125566">
                  <c:v>2.84732</c:v>
                </c:pt>
                <c:pt idx="125567">
                  <c:v>2.84735</c:v>
                </c:pt>
                <c:pt idx="125568">
                  <c:v>2.84737</c:v>
                </c:pt>
                <c:pt idx="125569">
                  <c:v>2.84739</c:v>
                </c:pt>
                <c:pt idx="125570">
                  <c:v>2.84741</c:v>
                </c:pt>
                <c:pt idx="125571">
                  <c:v>2.84744</c:v>
                </c:pt>
                <c:pt idx="125572">
                  <c:v>2.84746</c:v>
                </c:pt>
                <c:pt idx="125573">
                  <c:v>2.84748</c:v>
                </c:pt>
                <c:pt idx="125574">
                  <c:v>2.84751</c:v>
                </c:pt>
                <c:pt idx="125575">
                  <c:v>2.84753</c:v>
                </c:pt>
                <c:pt idx="125576">
                  <c:v>2.84755</c:v>
                </c:pt>
                <c:pt idx="125577">
                  <c:v>2.84757</c:v>
                </c:pt>
                <c:pt idx="125578">
                  <c:v>2.8476</c:v>
                </c:pt>
                <c:pt idx="125579">
                  <c:v>2.84762</c:v>
                </c:pt>
                <c:pt idx="125580">
                  <c:v>2.84764</c:v>
                </c:pt>
                <c:pt idx="125581">
                  <c:v>2.84766</c:v>
                </c:pt>
                <c:pt idx="125582">
                  <c:v>2.84769</c:v>
                </c:pt>
                <c:pt idx="125583">
                  <c:v>2.84771</c:v>
                </c:pt>
                <c:pt idx="125584">
                  <c:v>2.84773</c:v>
                </c:pt>
                <c:pt idx="125585">
                  <c:v>2.84775</c:v>
                </c:pt>
                <c:pt idx="125586">
                  <c:v>2.84778</c:v>
                </c:pt>
                <c:pt idx="125587">
                  <c:v>2.8478</c:v>
                </c:pt>
                <c:pt idx="125588">
                  <c:v>2.84782</c:v>
                </c:pt>
                <c:pt idx="125589">
                  <c:v>2.84785</c:v>
                </c:pt>
                <c:pt idx="125590">
                  <c:v>2.84787</c:v>
                </c:pt>
                <c:pt idx="125591">
                  <c:v>2.84789</c:v>
                </c:pt>
                <c:pt idx="125592">
                  <c:v>2.84791</c:v>
                </c:pt>
                <c:pt idx="125593">
                  <c:v>2.84794</c:v>
                </c:pt>
                <c:pt idx="125594">
                  <c:v>2.84796</c:v>
                </c:pt>
                <c:pt idx="125595">
                  <c:v>2.84798</c:v>
                </c:pt>
                <c:pt idx="125596">
                  <c:v>2.84801</c:v>
                </c:pt>
                <c:pt idx="125597">
                  <c:v>2.84803</c:v>
                </c:pt>
                <c:pt idx="125598">
                  <c:v>2.84805</c:v>
                </c:pt>
                <c:pt idx="125599">
                  <c:v>2.84807</c:v>
                </c:pt>
                <c:pt idx="125600">
                  <c:v>2.84809</c:v>
                </c:pt>
                <c:pt idx="125601">
                  <c:v>2.84812</c:v>
                </c:pt>
                <c:pt idx="125602">
                  <c:v>2.84814</c:v>
                </c:pt>
                <c:pt idx="125603">
                  <c:v>2.84816</c:v>
                </c:pt>
                <c:pt idx="125604">
                  <c:v>2.84819</c:v>
                </c:pt>
                <c:pt idx="125605">
                  <c:v>2.84821</c:v>
                </c:pt>
                <c:pt idx="125606">
                  <c:v>2.84823</c:v>
                </c:pt>
                <c:pt idx="125607">
                  <c:v>2.84825</c:v>
                </c:pt>
                <c:pt idx="125608">
                  <c:v>2.84828</c:v>
                </c:pt>
                <c:pt idx="125609">
                  <c:v>2.8483</c:v>
                </c:pt>
                <c:pt idx="125610">
                  <c:v>2.84832</c:v>
                </c:pt>
                <c:pt idx="125611">
                  <c:v>2.84835</c:v>
                </c:pt>
                <c:pt idx="125612">
                  <c:v>2.84837</c:v>
                </c:pt>
                <c:pt idx="125613">
                  <c:v>2.84839</c:v>
                </c:pt>
                <c:pt idx="125614">
                  <c:v>2.84841</c:v>
                </c:pt>
                <c:pt idx="125615">
                  <c:v>2.84843</c:v>
                </c:pt>
                <c:pt idx="125616">
                  <c:v>2.84846</c:v>
                </c:pt>
                <c:pt idx="125617">
                  <c:v>2.84848</c:v>
                </c:pt>
                <c:pt idx="125618">
                  <c:v>2.8485</c:v>
                </c:pt>
                <c:pt idx="125619">
                  <c:v>2.84853</c:v>
                </c:pt>
                <c:pt idx="125620">
                  <c:v>2.84855</c:v>
                </c:pt>
                <c:pt idx="125621">
                  <c:v>2.84857</c:v>
                </c:pt>
                <c:pt idx="125622">
                  <c:v>2.84859</c:v>
                </c:pt>
                <c:pt idx="125623">
                  <c:v>2.84862</c:v>
                </c:pt>
                <c:pt idx="125624">
                  <c:v>2.84864</c:v>
                </c:pt>
                <c:pt idx="125625">
                  <c:v>2.84866</c:v>
                </c:pt>
                <c:pt idx="125626">
                  <c:v>2.84869</c:v>
                </c:pt>
                <c:pt idx="125627">
                  <c:v>2.84871</c:v>
                </c:pt>
                <c:pt idx="125628">
                  <c:v>2.84873</c:v>
                </c:pt>
                <c:pt idx="125629">
                  <c:v>2.84875</c:v>
                </c:pt>
                <c:pt idx="125630">
                  <c:v>2.84878</c:v>
                </c:pt>
                <c:pt idx="125631">
                  <c:v>2.8488</c:v>
                </c:pt>
                <c:pt idx="125632">
                  <c:v>2.84882</c:v>
                </c:pt>
                <c:pt idx="125633">
                  <c:v>2.84884</c:v>
                </c:pt>
                <c:pt idx="125634">
                  <c:v>2.84887</c:v>
                </c:pt>
                <c:pt idx="125635">
                  <c:v>2.84889</c:v>
                </c:pt>
                <c:pt idx="125636">
                  <c:v>2.84891</c:v>
                </c:pt>
                <c:pt idx="125637">
                  <c:v>2.84893</c:v>
                </c:pt>
                <c:pt idx="125638">
                  <c:v>2.84896</c:v>
                </c:pt>
                <c:pt idx="125639">
                  <c:v>2.84898</c:v>
                </c:pt>
                <c:pt idx="125640">
                  <c:v>2.849</c:v>
                </c:pt>
                <c:pt idx="125641">
                  <c:v>2.84903</c:v>
                </c:pt>
                <c:pt idx="125642">
                  <c:v>2.84905</c:v>
                </c:pt>
                <c:pt idx="125643">
                  <c:v>2.84907</c:v>
                </c:pt>
                <c:pt idx="125644">
                  <c:v>2.84909</c:v>
                </c:pt>
                <c:pt idx="125645">
                  <c:v>2.84912</c:v>
                </c:pt>
                <c:pt idx="125646">
                  <c:v>2.84914</c:v>
                </c:pt>
                <c:pt idx="125647">
                  <c:v>2.84916</c:v>
                </c:pt>
                <c:pt idx="125648">
                  <c:v>2.84918</c:v>
                </c:pt>
                <c:pt idx="125649">
                  <c:v>2.84921</c:v>
                </c:pt>
                <c:pt idx="125650">
                  <c:v>2.84923</c:v>
                </c:pt>
                <c:pt idx="125651">
                  <c:v>2.84925</c:v>
                </c:pt>
                <c:pt idx="125652">
                  <c:v>2.84927</c:v>
                </c:pt>
                <c:pt idx="125653">
                  <c:v>2.8493</c:v>
                </c:pt>
                <c:pt idx="125654">
                  <c:v>2.84932</c:v>
                </c:pt>
                <c:pt idx="125655">
                  <c:v>2.84934</c:v>
                </c:pt>
                <c:pt idx="125656">
                  <c:v>2.84937</c:v>
                </c:pt>
                <c:pt idx="125657">
                  <c:v>2.84939</c:v>
                </c:pt>
                <c:pt idx="125658">
                  <c:v>2.84941</c:v>
                </c:pt>
                <c:pt idx="125659">
                  <c:v>2.84943</c:v>
                </c:pt>
                <c:pt idx="125660">
                  <c:v>2.84946</c:v>
                </c:pt>
                <c:pt idx="125661">
                  <c:v>2.84948</c:v>
                </c:pt>
                <c:pt idx="125662">
                  <c:v>2.8495</c:v>
                </c:pt>
                <c:pt idx="125663">
                  <c:v>2.84952</c:v>
                </c:pt>
                <c:pt idx="125664">
                  <c:v>2.84955</c:v>
                </c:pt>
                <c:pt idx="125665">
                  <c:v>2.84957</c:v>
                </c:pt>
                <c:pt idx="125666">
                  <c:v>2.84959</c:v>
                </c:pt>
                <c:pt idx="125667">
                  <c:v>2.84962</c:v>
                </c:pt>
                <c:pt idx="125668">
                  <c:v>2.84964</c:v>
                </c:pt>
                <c:pt idx="125669">
                  <c:v>2.84966</c:v>
                </c:pt>
                <c:pt idx="125670">
                  <c:v>2.84968</c:v>
                </c:pt>
                <c:pt idx="125671">
                  <c:v>2.84971</c:v>
                </c:pt>
                <c:pt idx="125672">
                  <c:v>2.84973</c:v>
                </c:pt>
                <c:pt idx="125673">
                  <c:v>2.84975</c:v>
                </c:pt>
                <c:pt idx="125674">
                  <c:v>2.84977</c:v>
                </c:pt>
                <c:pt idx="125675">
                  <c:v>2.8498</c:v>
                </c:pt>
                <c:pt idx="125676">
                  <c:v>2.84982</c:v>
                </c:pt>
                <c:pt idx="125677">
                  <c:v>2.84984</c:v>
                </c:pt>
                <c:pt idx="125678">
                  <c:v>2.84986</c:v>
                </c:pt>
                <c:pt idx="125679">
                  <c:v>2.84989</c:v>
                </c:pt>
                <c:pt idx="125680">
                  <c:v>2.84991</c:v>
                </c:pt>
                <c:pt idx="125681">
                  <c:v>2.84993</c:v>
                </c:pt>
                <c:pt idx="125682">
                  <c:v>2.84996</c:v>
                </c:pt>
                <c:pt idx="125683">
                  <c:v>2.84998</c:v>
                </c:pt>
                <c:pt idx="125684">
                  <c:v>2.85</c:v>
                </c:pt>
                <c:pt idx="125685">
                  <c:v>2.85002</c:v>
                </c:pt>
                <c:pt idx="125686">
                  <c:v>2.85005</c:v>
                </c:pt>
                <c:pt idx="125687">
                  <c:v>2.85007</c:v>
                </c:pt>
                <c:pt idx="125688">
                  <c:v>2.85009</c:v>
                </c:pt>
                <c:pt idx="125689">
                  <c:v>2.85011</c:v>
                </c:pt>
                <c:pt idx="125690">
                  <c:v>2.85014</c:v>
                </c:pt>
                <c:pt idx="125691">
                  <c:v>2.85016</c:v>
                </c:pt>
                <c:pt idx="125692">
                  <c:v>2.85018</c:v>
                </c:pt>
                <c:pt idx="125693">
                  <c:v>2.8502</c:v>
                </c:pt>
                <c:pt idx="125694">
                  <c:v>2.85023</c:v>
                </c:pt>
                <c:pt idx="125695">
                  <c:v>2.85025</c:v>
                </c:pt>
                <c:pt idx="125696">
                  <c:v>2.85027</c:v>
                </c:pt>
                <c:pt idx="125697">
                  <c:v>2.8503</c:v>
                </c:pt>
                <c:pt idx="125698">
                  <c:v>2.85032</c:v>
                </c:pt>
                <c:pt idx="125699">
                  <c:v>2.85034</c:v>
                </c:pt>
                <c:pt idx="125700">
                  <c:v>2.85036</c:v>
                </c:pt>
                <c:pt idx="125701">
                  <c:v>2.85039</c:v>
                </c:pt>
                <c:pt idx="125702">
                  <c:v>2.85041</c:v>
                </c:pt>
                <c:pt idx="125703">
                  <c:v>2.85043</c:v>
                </c:pt>
                <c:pt idx="125704">
                  <c:v>2.85045</c:v>
                </c:pt>
                <c:pt idx="125705">
                  <c:v>2.85048</c:v>
                </c:pt>
                <c:pt idx="125706">
                  <c:v>2.8505</c:v>
                </c:pt>
                <c:pt idx="125707">
                  <c:v>2.85052</c:v>
                </c:pt>
                <c:pt idx="125708">
                  <c:v>2.85054</c:v>
                </c:pt>
                <c:pt idx="125709">
                  <c:v>2.85057</c:v>
                </c:pt>
                <c:pt idx="125710">
                  <c:v>2.85059</c:v>
                </c:pt>
                <c:pt idx="125711">
                  <c:v>2.85061</c:v>
                </c:pt>
                <c:pt idx="125712">
                  <c:v>2.85064</c:v>
                </c:pt>
                <c:pt idx="125713">
                  <c:v>2.85066</c:v>
                </c:pt>
                <c:pt idx="125714">
                  <c:v>2.85068</c:v>
                </c:pt>
                <c:pt idx="125715">
                  <c:v>2.8507</c:v>
                </c:pt>
                <c:pt idx="125716">
                  <c:v>2.85073</c:v>
                </c:pt>
                <c:pt idx="125717">
                  <c:v>2.85075</c:v>
                </c:pt>
                <c:pt idx="125718">
                  <c:v>2.85077</c:v>
                </c:pt>
                <c:pt idx="125719">
                  <c:v>2.85079</c:v>
                </c:pt>
                <c:pt idx="125720">
                  <c:v>2.85082</c:v>
                </c:pt>
                <c:pt idx="125721">
                  <c:v>2.85084</c:v>
                </c:pt>
                <c:pt idx="125722">
                  <c:v>2.85086</c:v>
                </c:pt>
                <c:pt idx="125723">
                  <c:v>2.85088</c:v>
                </c:pt>
                <c:pt idx="125724">
                  <c:v>2.85091</c:v>
                </c:pt>
                <c:pt idx="125725">
                  <c:v>2.85093</c:v>
                </c:pt>
                <c:pt idx="125726">
                  <c:v>2.85095</c:v>
                </c:pt>
                <c:pt idx="125727">
                  <c:v>2.85098</c:v>
                </c:pt>
                <c:pt idx="125728">
                  <c:v>2.851</c:v>
                </c:pt>
                <c:pt idx="125729">
                  <c:v>2.85102</c:v>
                </c:pt>
                <c:pt idx="125730">
                  <c:v>2.85104</c:v>
                </c:pt>
                <c:pt idx="125731">
                  <c:v>2.85107</c:v>
                </c:pt>
                <c:pt idx="125732">
                  <c:v>2.85109</c:v>
                </c:pt>
                <c:pt idx="125733">
                  <c:v>2.85111</c:v>
                </c:pt>
                <c:pt idx="125734">
                  <c:v>2.85113</c:v>
                </c:pt>
                <c:pt idx="125735">
                  <c:v>2.85116</c:v>
                </c:pt>
                <c:pt idx="125736">
                  <c:v>2.85118</c:v>
                </c:pt>
                <c:pt idx="125737">
                  <c:v>2.8512</c:v>
                </c:pt>
                <c:pt idx="125738">
                  <c:v>2.85122</c:v>
                </c:pt>
                <c:pt idx="125739">
                  <c:v>2.85125</c:v>
                </c:pt>
                <c:pt idx="125740">
                  <c:v>2.85127</c:v>
                </c:pt>
                <c:pt idx="125741">
                  <c:v>2.85129</c:v>
                </c:pt>
                <c:pt idx="125742">
                  <c:v>2.85132</c:v>
                </c:pt>
                <c:pt idx="125743">
                  <c:v>2.85134</c:v>
                </c:pt>
                <c:pt idx="125744">
                  <c:v>2.85136</c:v>
                </c:pt>
                <c:pt idx="125745">
                  <c:v>2.85138</c:v>
                </c:pt>
                <c:pt idx="125746">
                  <c:v>2.85141</c:v>
                </c:pt>
                <c:pt idx="125747">
                  <c:v>2.85143</c:v>
                </c:pt>
                <c:pt idx="125748">
                  <c:v>2.85145</c:v>
                </c:pt>
                <c:pt idx="125749">
                  <c:v>2.85147</c:v>
                </c:pt>
                <c:pt idx="125750">
                  <c:v>2.8515</c:v>
                </c:pt>
                <c:pt idx="125751">
                  <c:v>2.85152</c:v>
                </c:pt>
                <c:pt idx="125752">
                  <c:v>2.85154</c:v>
                </c:pt>
                <c:pt idx="125753">
                  <c:v>2.85156</c:v>
                </c:pt>
                <c:pt idx="125754">
                  <c:v>2.85159</c:v>
                </c:pt>
                <c:pt idx="125755">
                  <c:v>2.85161</c:v>
                </c:pt>
                <c:pt idx="125756">
                  <c:v>2.85163</c:v>
                </c:pt>
                <c:pt idx="125757">
                  <c:v>2.85166</c:v>
                </c:pt>
                <c:pt idx="125758">
                  <c:v>2.85168</c:v>
                </c:pt>
                <c:pt idx="125759">
                  <c:v>2.8517</c:v>
                </c:pt>
                <c:pt idx="125760">
                  <c:v>2.85172</c:v>
                </c:pt>
                <c:pt idx="125761">
                  <c:v>2.85175</c:v>
                </c:pt>
                <c:pt idx="125762">
                  <c:v>2.85177</c:v>
                </c:pt>
                <c:pt idx="125763">
                  <c:v>2.85179</c:v>
                </c:pt>
                <c:pt idx="125764">
                  <c:v>2.85181</c:v>
                </c:pt>
                <c:pt idx="125765">
                  <c:v>2.85184</c:v>
                </c:pt>
                <c:pt idx="125766">
                  <c:v>2.85186</c:v>
                </c:pt>
                <c:pt idx="125767">
                  <c:v>2.85188</c:v>
                </c:pt>
                <c:pt idx="125768">
                  <c:v>2.8519</c:v>
                </c:pt>
                <c:pt idx="125769">
                  <c:v>2.85193</c:v>
                </c:pt>
                <c:pt idx="125770">
                  <c:v>2.85195</c:v>
                </c:pt>
                <c:pt idx="125771">
                  <c:v>2.85197</c:v>
                </c:pt>
                <c:pt idx="125772">
                  <c:v>2.852</c:v>
                </c:pt>
                <c:pt idx="125773">
                  <c:v>2.85202</c:v>
                </c:pt>
                <c:pt idx="125774">
                  <c:v>2.85204</c:v>
                </c:pt>
                <c:pt idx="125775">
                  <c:v>2.85206</c:v>
                </c:pt>
                <c:pt idx="125776">
                  <c:v>2.85209</c:v>
                </c:pt>
                <c:pt idx="125777">
                  <c:v>2.85211</c:v>
                </c:pt>
                <c:pt idx="125778">
                  <c:v>2.85213</c:v>
                </c:pt>
                <c:pt idx="125779">
                  <c:v>2.85215</c:v>
                </c:pt>
                <c:pt idx="125780">
                  <c:v>2.85218</c:v>
                </c:pt>
                <c:pt idx="125781">
                  <c:v>2.8522</c:v>
                </c:pt>
                <c:pt idx="125782">
                  <c:v>2.85222</c:v>
                </c:pt>
                <c:pt idx="125783">
                  <c:v>2.85224</c:v>
                </c:pt>
                <c:pt idx="125784">
                  <c:v>2.85227</c:v>
                </c:pt>
                <c:pt idx="125785">
                  <c:v>2.85229</c:v>
                </c:pt>
                <c:pt idx="125786">
                  <c:v>2.85231</c:v>
                </c:pt>
                <c:pt idx="125787">
                  <c:v>2.85234</c:v>
                </c:pt>
                <c:pt idx="125788">
                  <c:v>2.85236</c:v>
                </c:pt>
                <c:pt idx="125789">
                  <c:v>2.85238</c:v>
                </c:pt>
                <c:pt idx="125790">
                  <c:v>2.8524</c:v>
                </c:pt>
                <c:pt idx="125791">
                  <c:v>2.85243</c:v>
                </c:pt>
                <c:pt idx="125792">
                  <c:v>2.85245</c:v>
                </c:pt>
                <c:pt idx="125793">
                  <c:v>2.85247</c:v>
                </c:pt>
                <c:pt idx="125794">
                  <c:v>2.85249</c:v>
                </c:pt>
                <c:pt idx="125795">
                  <c:v>2.85252</c:v>
                </c:pt>
                <c:pt idx="125796">
                  <c:v>2.85254</c:v>
                </c:pt>
                <c:pt idx="125797">
                  <c:v>2.85256</c:v>
                </c:pt>
                <c:pt idx="125798">
                  <c:v>2.85258</c:v>
                </c:pt>
                <c:pt idx="125799">
                  <c:v>2.85261</c:v>
                </c:pt>
                <c:pt idx="125800">
                  <c:v>2.85263</c:v>
                </c:pt>
                <c:pt idx="125801">
                  <c:v>2.85265</c:v>
                </c:pt>
                <c:pt idx="125802">
                  <c:v>2.85268</c:v>
                </c:pt>
                <c:pt idx="125803">
                  <c:v>2.8527</c:v>
                </c:pt>
                <c:pt idx="125804">
                  <c:v>2.85272</c:v>
                </c:pt>
                <c:pt idx="125805">
                  <c:v>2.85274</c:v>
                </c:pt>
                <c:pt idx="125806">
                  <c:v>2.85277</c:v>
                </c:pt>
                <c:pt idx="125807">
                  <c:v>2.85279</c:v>
                </c:pt>
                <c:pt idx="125808">
                  <c:v>2.85281</c:v>
                </c:pt>
                <c:pt idx="125809">
                  <c:v>2.85283</c:v>
                </c:pt>
                <c:pt idx="125810">
                  <c:v>2.85286</c:v>
                </c:pt>
                <c:pt idx="125811">
                  <c:v>2.85288</c:v>
                </c:pt>
                <c:pt idx="125812">
                  <c:v>2.8529</c:v>
                </c:pt>
                <c:pt idx="125813">
                  <c:v>2.85292</c:v>
                </c:pt>
                <c:pt idx="125814">
                  <c:v>2.85295</c:v>
                </c:pt>
                <c:pt idx="125815">
                  <c:v>2.85297</c:v>
                </c:pt>
                <c:pt idx="125816">
                  <c:v>2.85299</c:v>
                </c:pt>
                <c:pt idx="125817">
                  <c:v>2.85302</c:v>
                </c:pt>
                <c:pt idx="125818">
                  <c:v>2.85304</c:v>
                </c:pt>
                <c:pt idx="125819">
                  <c:v>2.85306</c:v>
                </c:pt>
                <c:pt idx="125820">
                  <c:v>2.85308</c:v>
                </c:pt>
                <c:pt idx="125821">
                  <c:v>2.85311</c:v>
                </c:pt>
                <c:pt idx="125822">
                  <c:v>2.85313</c:v>
                </c:pt>
                <c:pt idx="125823">
                  <c:v>2.85315</c:v>
                </c:pt>
                <c:pt idx="125824">
                  <c:v>2.85317</c:v>
                </c:pt>
                <c:pt idx="125825">
                  <c:v>2.8532</c:v>
                </c:pt>
                <c:pt idx="125826">
                  <c:v>2.85322</c:v>
                </c:pt>
                <c:pt idx="125827">
                  <c:v>2.85324</c:v>
                </c:pt>
                <c:pt idx="125828">
                  <c:v>2.85326</c:v>
                </c:pt>
                <c:pt idx="125829">
                  <c:v>2.85329</c:v>
                </c:pt>
                <c:pt idx="125830">
                  <c:v>2.85331</c:v>
                </c:pt>
                <c:pt idx="125831">
                  <c:v>2.85333</c:v>
                </c:pt>
                <c:pt idx="125832">
                  <c:v>2.85336</c:v>
                </c:pt>
                <c:pt idx="125833">
                  <c:v>2.85338</c:v>
                </c:pt>
                <c:pt idx="125834">
                  <c:v>2.8534</c:v>
                </c:pt>
                <c:pt idx="125835">
                  <c:v>2.85342</c:v>
                </c:pt>
                <c:pt idx="125836">
                  <c:v>2.85345</c:v>
                </c:pt>
                <c:pt idx="125837">
                  <c:v>2.85347</c:v>
                </c:pt>
                <c:pt idx="125838">
                  <c:v>2.85349</c:v>
                </c:pt>
                <c:pt idx="125839">
                  <c:v>2.85351</c:v>
                </c:pt>
                <c:pt idx="125840">
                  <c:v>2.85354</c:v>
                </c:pt>
                <c:pt idx="125841">
                  <c:v>2.85356</c:v>
                </c:pt>
                <c:pt idx="125842">
                  <c:v>2.85358</c:v>
                </c:pt>
                <c:pt idx="125843">
                  <c:v>2.8536</c:v>
                </c:pt>
                <c:pt idx="125844">
                  <c:v>2.85363</c:v>
                </c:pt>
                <c:pt idx="125845">
                  <c:v>2.85365</c:v>
                </c:pt>
                <c:pt idx="125846">
                  <c:v>2.85367</c:v>
                </c:pt>
                <c:pt idx="125847">
                  <c:v>2.8537</c:v>
                </c:pt>
                <c:pt idx="125848">
                  <c:v>2.85372</c:v>
                </c:pt>
                <c:pt idx="125849">
                  <c:v>2.85374</c:v>
                </c:pt>
                <c:pt idx="125850">
                  <c:v>2.85376</c:v>
                </c:pt>
                <c:pt idx="125851">
                  <c:v>2.85379</c:v>
                </c:pt>
                <c:pt idx="125852">
                  <c:v>2.85381</c:v>
                </c:pt>
                <c:pt idx="125853">
                  <c:v>2.85383</c:v>
                </c:pt>
                <c:pt idx="125854">
                  <c:v>2.85385</c:v>
                </c:pt>
                <c:pt idx="125855">
                  <c:v>2.85388</c:v>
                </c:pt>
                <c:pt idx="125856">
                  <c:v>2.8539</c:v>
                </c:pt>
                <c:pt idx="125857">
                  <c:v>2.85392</c:v>
                </c:pt>
                <c:pt idx="125858">
                  <c:v>2.85395</c:v>
                </c:pt>
                <c:pt idx="125859">
                  <c:v>2.85397</c:v>
                </c:pt>
                <c:pt idx="125860">
                  <c:v>2.85399</c:v>
                </c:pt>
                <c:pt idx="125861">
                  <c:v>2.85401</c:v>
                </c:pt>
                <c:pt idx="125862">
                  <c:v>2.85404</c:v>
                </c:pt>
                <c:pt idx="125863">
                  <c:v>2.85406</c:v>
                </c:pt>
                <c:pt idx="125864">
                  <c:v>2.85408</c:v>
                </c:pt>
                <c:pt idx="125865">
                  <c:v>2.8541</c:v>
                </c:pt>
                <c:pt idx="125866">
                  <c:v>2.85413</c:v>
                </c:pt>
                <c:pt idx="125867">
                  <c:v>2.85415</c:v>
                </c:pt>
                <c:pt idx="125868">
                  <c:v>2.85417</c:v>
                </c:pt>
                <c:pt idx="125869">
                  <c:v>2.85419</c:v>
                </c:pt>
                <c:pt idx="125870">
                  <c:v>2.85422</c:v>
                </c:pt>
                <c:pt idx="125871">
                  <c:v>2.85424</c:v>
                </c:pt>
                <c:pt idx="125872">
                  <c:v>2.85426</c:v>
                </c:pt>
                <c:pt idx="125873">
                  <c:v>2.85429</c:v>
                </c:pt>
                <c:pt idx="125874">
                  <c:v>2.85431</c:v>
                </c:pt>
                <c:pt idx="125875">
                  <c:v>2.85433</c:v>
                </c:pt>
                <c:pt idx="125876">
                  <c:v>2.85435</c:v>
                </c:pt>
                <c:pt idx="125877">
                  <c:v>2.85438</c:v>
                </c:pt>
                <c:pt idx="125878">
                  <c:v>2.8544</c:v>
                </c:pt>
                <c:pt idx="125879">
                  <c:v>2.85442</c:v>
                </c:pt>
                <c:pt idx="125880">
                  <c:v>2.85444</c:v>
                </c:pt>
                <c:pt idx="125881">
                  <c:v>2.85447</c:v>
                </c:pt>
                <c:pt idx="125882">
                  <c:v>2.85449</c:v>
                </c:pt>
                <c:pt idx="125883">
                  <c:v>2.85451</c:v>
                </c:pt>
                <c:pt idx="125884">
                  <c:v>2.85453</c:v>
                </c:pt>
                <c:pt idx="125885">
                  <c:v>2.85456</c:v>
                </c:pt>
                <c:pt idx="125886">
                  <c:v>2.85458</c:v>
                </c:pt>
                <c:pt idx="125887">
                  <c:v>2.8546</c:v>
                </c:pt>
                <c:pt idx="125888">
                  <c:v>2.85463</c:v>
                </c:pt>
                <c:pt idx="125889">
                  <c:v>2.85465</c:v>
                </c:pt>
                <c:pt idx="125890">
                  <c:v>2.85467</c:v>
                </c:pt>
                <c:pt idx="125891">
                  <c:v>2.85469</c:v>
                </c:pt>
                <c:pt idx="125892">
                  <c:v>2.85472</c:v>
                </c:pt>
                <c:pt idx="125893">
                  <c:v>2.85474</c:v>
                </c:pt>
                <c:pt idx="125894">
                  <c:v>2.85476</c:v>
                </c:pt>
                <c:pt idx="125895">
                  <c:v>2.85479</c:v>
                </c:pt>
                <c:pt idx="125896">
                  <c:v>2.85481</c:v>
                </c:pt>
                <c:pt idx="125897">
                  <c:v>2.85483</c:v>
                </c:pt>
                <c:pt idx="125898">
                  <c:v>2.85485</c:v>
                </c:pt>
                <c:pt idx="125899">
                  <c:v>2.85487</c:v>
                </c:pt>
                <c:pt idx="125900">
                  <c:v>2.8549</c:v>
                </c:pt>
                <c:pt idx="125901">
                  <c:v>2.85492</c:v>
                </c:pt>
                <c:pt idx="125902">
                  <c:v>2.85494</c:v>
                </c:pt>
                <c:pt idx="125903">
                  <c:v>2.85497</c:v>
                </c:pt>
                <c:pt idx="125904">
                  <c:v>2.85499</c:v>
                </c:pt>
                <c:pt idx="125905">
                  <c:v>2.85501</c:v>
                </c:pt>
                <c:pt idx="125906">
                  <c:v>2.85503</c:v>
                </c:pt>
                <c:pt idx="125907">
                  <c:v>2.85506</c:v>
                </c:pt>
                <c:pt idx="125908">
                  <c:v>2.85508</c:v>
                </c:pt>
                <c:pt idx="125909">
                  <c:v>2.8551</c:v>
                </c:pt>
                <c:pt idx="125910">
                  <c:v>2.85513</c:v>
                </c:pt>
                <c:pt idx="125911">
                  <c:v>2.85515</c:v>
                </c:pt>
                <c:pt idx="125912">
                  <c:v>2.85517</c:v>
                </c:pt>
                <c:pt idx="125913">
                  <c:v>2.85519</c:v>
                </c:pt>
                <c:pt idx="125914">
                  <c:v>2.85521</c:v>
                </c:pt>
                <c:pt idx="125915">
                  <c:v>2.85524</c:v>
                </c:pt>
                <c:pt idx="125916">
                  <c:v>2.85526</c:v>
                </c:pt>
                <c:pt idx="125917">
                  <c:v>2.85528</c:v>
                </c:pt>
                <c:pt idx="125918">
                  <c:v>2.85531</c:v>
                </c:pt>
                <c:pt idx="125919">
                  <c:v>2.85533</c:v>
                </c:pt>
                <c:pt idx="125920">
                  <c:v>2.85535</c:v>
                </c:pt>
                <c:pt idx="125921">
                  <c:v>2.85537</c:v>
                </c:pt>
                <c:pt idx="125922">
                  <c:v>2.8554</c:v>
                </c:pt>
                <c:pt idx="125923">
                  <c:v>2.85542</c:v>
                </c:pt>
                <c:pt idx="125924">
                  <c:v>2.85544</c:v>
                </c:pt>
                <c:pt idx="125925">
                  <c:v>2.85547</c:v>
                </c:pt>
                <c:pt idx="125926">
                  <c:v>2.85549</c:v>
                </c:pt>
                <c:pt idx="125927">
                  <c:v>2.85551</c:v>
                </c:pt>
                <c:pt idx="125928">
                  <c:v>2.85553</c:v>
                </c:pt>
                <c:pt idx="125929">
                  <c:v>2.85556</c:v>
                </c:pt>
                <c:pt idx="125930">
                  <c:v>2.85558</c:v>
                </c:pt>
                <c:pt idx="125931">
                  <c:v>2.8556</c:v>
                </c:pt>
                <c:pt idx="125932">
                  <c:v>2.85562</c:v>
                </c:pt>
                <c:pt idx="125933">
                  <c:v>2.85565</c:v>
                </c:pt>
                <c:pt idx="125934">
                  <c:v>2.85567</c:v>
                </c:pt>
                <c:pt idx="125935">
                  <c:v>2.85569</c:v>
                </c:pt>
                <c:pt idx="125936">
                  <c:v>2.85571</c:v>
                </c:pt>
                <c:pt idx="125937">
                  <c:v>2.85574</c:v>
                </c:pt>
                <c:pt idx="125938">
                  <c:v>2.85576</c:v>
                </c:pt>
                <c:pt idx="125939">
                  <c:v>2.85578</c:v>
                </c:pt>
                <c:pt idx="125940">
                  <c:v>2.85581</c:v>
                </c:pt>
                <c:pt idx="125941">
                  <c:v>2.85583</c:v>
                </c:pt>
                <c:pt idx="125942">
                  <c:v>2.85585</c:v>
                </c:pt>
                <c:pt idx="125943">
                  <c:v>2.85587</c:v>
                </c:pt>
                <c:pt idx="125944">
                  <c:v>2.8559</c:v>
                </c:pt>
                <c:pt idx="125945">
                  <c:v>2.85592</c:v>
                </c:pt>
                <c:pt idx="125946">
                  <c:v>2.85594</c:v>
                </c:pt>
                <c:pt idx="125947">
                  <c:v>2.85596</c:v>
                </c:pt>
                <c:pt idx="125948">
                  <c:v>2.85599</c:v>
                </c:pt>
                <c:pt idx="125949">
                  <c:v>2.85601</c:v>
                </c:pt>
                <c:pt idx="125950">
                  <c:v>2.85603</c:v>
                </c:pt>
                <c:pt idx="125951">
                  <c:v>2.85605</c:v>
                </c:pt>
                <c:pt idx="125952">
                  <c:v>2.85608</c:v>
                </c:pt>
                <c:pt idx="125953">
                  <c:v>2.8561</c:v>
                </c:pt>
                <c:pt idx="125954">
                  <c:v>2.85612</c:v>
                </c:pt>
                <c:pt idx="125955">
                  <c:v>2.85615</c:v>
                </c:pt>
                <c:pt idx="125956">
                  <c:v>2.85617</c:v>
                </c:pt>
                <c:pt idx="125957">
                  <c:v>2.85619</c:v>
                </c:pt>
                <c:pt idx="125958">
                  <c:v>2.85621</c:v>
                </c:pt>
                <c:pt idx="125959">
                  <c:v>2.85624</c:v>
                </c:pt>
                <c:pt idx="125960">
                  <c:v>2.85626</c:v>
                </c:pt>
                <c:pt idx="125961">
                  <c:v>2.85628</c:v>
                </c:pt>
                <c:pt idx="125962">
                  <c:v>2.8563</c:v>
                </c:pt>
                <c:pt idx="125963">
                  <c:v>2.85633</c:v>
                </c:pt>
                <c:pt idx="125964">
                  <c:v>2.85635</c:v>
                </c:pt>
                <c:pt idx="125965">
                  <c:v>2.85637</c:v>
                </c:pt>
                <c:pt idx="125966">
                  <c:v>2.8564</c:v>
                </c:pt>
                <c:pt idx="125967">
                  <c:v>2.85642</c:v>
                </c:pt>
                <c:pt idx="125968">
                  <c:v>2.85644</c:v>
                </c:pt>
                <c:pt idx="125969">
                  <c:v>2.85646</c:v>
                </c:pt>
                <c:pt idx="125970">
                  <c:v>2.85649</c:v>
                </c:pt>
                <c:pt idx="125971">
                  <c:v>2.85651</c:v>
                </c:pt>
                <c:pt idx="125972">
                  <c:v>2.85653</c:v>
                </c:pt>
                <c:pt idx="125973">
                  <c:v>2.85655</c:v>
                </c:pt>
                <c:pt idx="125974">
                  <c:v>2.85658</c:v>
                </c:pt>
                <c:pt idx="125975">
                  <c:v>2.8566</c:v>
                </c:pt>
                <c:pt idx="125976">
                  <c:v>2.85662</c:v>
                </c:pt>
                <c:pt idx="125977">
                  <c:v>2.85664</c:v>
                </c:pt>
                <c:pt idx="125978">
                  <c:v>2.85667</c:v>
                </c:pt>
                <c:pt idx="125979">
                  <c:v>2.85669</c:v>
                </c:pt>
                <c:pt idx="125980">
                  <c:v>2.85671</c:v>
                </c:pt>
                <c:pt idx="125981">
                  <c:v>2.85674</c:v>
                </c:pt>
                <c:pt idx="125982">
                  <c:v>2.85676</c:v>
                </c:pt>
                <c:pt idx="125983">
                  <c:v>2.85678</c:v>
                </c:pt>
                <c:pt idx="125984">
                  <c:v>2.8568</c:v>
                </c:pt>
                <c:pt idx="125985">
                  <c:v>2.85683</c:v>
                </c:pt>
                <c:pt idx="125986">
                  <c:v>2.85685</c:v>
                </c:pt>
                <c:pt idx="125987">
                  <c:v>2.85687</c:v>
                </c:pt>
                <c:pt idx="125988">
                  <c:v>2.85689</c:v>
                </c:pt>
                <c:pt idx="125989">
                  <c:v>2.85692</c:v>
                </c:pt>
                <c:pt idx="125990">
                  <c:v>2.85694</c:v>
                </c:pt>
                <c:pt idx="125991">
                  <c:v>2.85696</c:v>
                </c:pt>
                <c:pt idx="125992">
                  <c:v>2.85698</c:v>
                </c:pt>
                <c:pt idx="125993">
                  <c:v>2.85701</c:v>
                </c:pt>
                <c:pt idx="125994">
                  <c:v>2.85703</c:v>
                </c:pt>
                <c:pt idx="125995">
                  <c:v>2.85705</c:v>
                </c:pt>
                <c:pt idx="125996">
                  <c:v>2.85708</c:v>
                </c:pt>
                <c:pt idx="125997">
                  <c:v>2.8571</c:v>
                </c:pt>
                <c:pt idx="125998">
                  <c:v>2.85712</c:v>
                </c:pt>
                <c:pt idx="125999">
                  <c:v>2.85714</c:v>
                </c:pt>
                <c:pt idx="126000">
                  <c:v>2.85717</c:v>
                </c:pt>
                <c:pt idx="126001">
                  <c:v>2.85719</c:v>
                </c:pt>
                <c:pt idx="126002">
                  <c:v>2.85721</c:v>
                </c:pt>
                <c:pt idx="126003">
                  <c:v>2.85723</c:v>
                </c:pt>
                <c:pt idx="126004">
                  <c:v>2.85726</c:v>
                </c:pt>
                <c:pt idx="126005">
                  <c:v>2.85728</c:v>
                </c:pt>
                <c:pt idx="126006">
                  <c:v>2.8573</c:v>
                </c:pt>
                <c:pt idx="126007">
                  <c:v>2.85732</c:v>
                </c:pt>
                <c:pt idx="126008">
                  <c:v>2.85735</c:v>
                </c:pt>
                <c:pt idx="126009">
                  <c:v>2.85737</c:v>
                </c:pt>
                <c:pt idx="126010">
                  <c:v>2.85739</c:v>
                </c:pt>
                <c:pt idx="126011">
                  <c:v>2.85742</c:v>
                </c:pt>
                <c:pt idx="126012">
                  <c:v>2.85744</c:v>
                </c:pt>
                <c:pt idx="126013">
                  <c:v>2.85746</c:v>
                </c:pt>
                <c:pt idx="126014">
                  <c:v>2.85748</c:v>
                </c:pt>
                <c:pt idx="126015">
                  <c:v>2.85751</c:v>
                </c:pt>
                <c:pt idx="126016">
                  <c:v>2.85753</c:v>
                </c:pt>
                <c:pt idx="126017">
                  <c:v>2.85755</c:v>
                </c:pt>
                <c:pt idx="126018">
                  <c:v>2.85757</c:v>
                </c:pt>
                <c:pt idx="126019">
                  <c:v>2.8576</c:v>
                </c:pt>
                <c:pt idx="126020">
                  <c:v>2.85762</c:v>
                </c:pt>
                <c:pt idx="126021">
                  <c:v>2.85764</c:v>
                </c:pt>
                <c:pt idx="126022">
                  <c:v>2.85766</c:v>
                </c:pt>
                <c:pt idx="126023">
                  <c:v>2.85769</c:v>
                </c:pt>
                <c:pt idx="126024">
                  <c:v>2.85771</c:v>
                </c:pt>
                <c:pt idx="126025">
                  <c:v>2.85773</c:v>
                </c:pt>
                <c:pt idx="126026">
                  <c:v>2.85776</c:v>
                </c:pt>
                <c:pt idx="126027">
                  <c:v>2.85778</c:v>
                </c:pt>
                <c:pt idx="126028">
                  <c:v>2.8578</c:v>
                </c:pt>
                <c:pt idx="126029">
                  <c:v>2.85782</c:v>
                </c:pt>
                <c:pt idx="126030">
                  <c:v>2.85785</c:v>
                </c:pt>
                <c:pt idx="126031">
                  <c:v>2.85787</c:v>
                </c:pt>
                <c:pt idx="126032">
                  <c:v>2.85789</c:v>
                </c:pt>
                <c:pt idx="126033">
                  <c:v>2.85791</c:v>
                </c:pt>
                <c:pt idx="126034">
                  <c:v>2.85794</c:v>
                </c:pt>
                <c:pt idx="126035">
                  <c:v>2.85796</c:v>
                </c:pt>
                <c:pt idx="126036">
                  <c:v>2.85798</c:v>
                </c:pt>
                <c:pt idx="126037">
                  <c:v>2.858</c:v>
                </c:pt>
                <c:pt idx="126038">
                  <c:v>2.85803</c:v>
                </c:pt>
                <c:pt idx="126039">
                  <c:v>2.85805</c:v>
                </c:pt>
                <c:pt idx="126040">
                  <c:v>2.85807</c:v>
                </c:pt>
                <c:pt idx="126041">
                  <c:v>2.8581</c:v>
                </c:pt>
                <c:pt idx="126042">
                  <c:v>2.85812</c:v>
                </c:pt>
                <c:pt idx="126043">
                  <c:v>2.85814</c:v>
                </c:pt>
                <c:pt idx="126044">
                  <c:v>2.85816</c:v>
                </c:pt>
                <c:pt idx="126045">
                  <c:v>2.85819</c:v>
                </c:pt>
                <c:pt idx="126046">
                  <c:v>2.85821</c:v>
                </c:pt>
                <c:pt idx="126047">
                  <c:v>2.85823</c:v>
                </c:pt>
                <c:pt idx="126048">
                  <c:v>2.85825</c:v>
                </c:pt>
                <c:pt idx="126049">
                  <c:v>2.85828</c:v>
                </c:pt>
                <c:pt idx="126050">
                  <c:v>2.8583</c:v>
                </c:pt>
                <c:pt idx="126051">
                  <c:v>2.85832</c:v>
                </c:pt>
                <c:pt idx="126052">
                  <c:v>2.85834</c:v>
                </c:pt>
                <c:pt idx="126053">
                  <c:v>2.85837</c:v>
                </c:pt>
                <c:pt idx="126054">
                  <c:v>2.85839</c:v>
                </c:pt>
                <c:pt idx="126055">
                  <c:v>2.85841</c:v>
                </c:pt>
                <c:pt idx="126056">
                  <c:v>2.85844</c:v>
                </c:pt>
                <c:pt idx="126057">
                  <c:v>2.85846</c:v>
                </c:pt>
                <c:pt idx="126058">
                  <c:v>2.85848</c:v>
                </c:pt>
                <c:pt idx="126059">
                  <c:v>2.8585</c:v>
                </c:pt>
                <c:pt idx="126060">
                  <c:v>2.85853</c:v>
                </c:pt>
                <c:pt idx="126061">
                  <c:v>2.85855</c:v>
                </c:pt>
                <c:pt idx="126062">
                  <c:v>2.85857</c:v>
                </c:pt>
                <c:pt idx="126063">
                  <c:v>2.85859</c:v>
                </c:pt>
                <c:pt idx="126064">
                  <c:v>2.85862</c:v>
                </c:pt>
                <c:pt idx="126065">
                  <c:v>2.85864</c:v>
                </c:pt>
                <c:pt idx="126066">
                  <c:v>2.85866</c:v>
                </c:pt>
                <c:pt idx="126067">
                  <c:v>2.85868</c:v>
                </c:pt>
                <c:pt idx="126068">
                  <c:v>2.85871</c:v>
                </c:pt>
                <c:pt idx="126069">
                  <c:v>2.85873</c:v>
                </c:pt>
                <c:pt idx="126070">
                  <c:v>2.85875</c:v>
                </c:pt>
                <c:pt idx="126071">
                  <c:v>2.85878</c:v>
                </c:pt>
                <c:pt idx="126072">
                  <c:v>2.8588</c:v>
                </c:pt>
                <c:pt idx="126073">
                  <c:v>2.85882</c:v>
                </c:pt>
                <c:pt idx="126074">
                  <c:v>2.85884</c:v>
                </c:pt>
                <c:pt idx="126075">
                  <c:v>2.85887</c:v>
                </c:pt>
                <c:pt idx="126076">
                  <c:v>2.85889</c:v>
                </c:pt>
                <c:pt idx="126077">
                  <c:v>2.85891</c:v>
                </c:pt>
                <c:pt idx="126078">
                  <c:v>2.85893</c:v>
                </c:pt>
                <c:pt idx="126079">
                  <c:v>2.85896</c:v>
                </c:pt>
                <c:pt idx="126080">
                  <c:v>2.85898</c:v>
                </c:pt>
                <c:pt idx="126081">
                  <c:v>2.859</c:v>
                </c:pt>
                <c:pt idx="126082">
                  <c:v>2.85902</c:v>
                </c:pt>
                <c:pt idx="126083">
                  <c:v>2.85905</c:v>
                </c:pt>
                <c:pt idx="126084">
                  <c:v>2.85907</c:v>
                </c:pt>
                <c:pt idx="126085">
                  <c:v>2.85909</c:v>
                </c:pt>
                <c:pt idx="126086">
                  <c:v>2.85912</c:v>
                </c:pt>
                <c:pt idx="126087">
                  <c:v>2.85914</c:v>
                </c:pt>
                <c:pt idx="126088">
                  <c:v>2.85916</c:v>
                </c:pt>
                <c:pt idx="126089">
                  <c:v>2.85918</c:v>
                </c:pt>
                <c:pt idx="126090">
                  <c:v>2.85921</c:v>
                </c:pt>
                <c:pt idx="126091">
                  <c:v>2.85923</c:v>
                </c:pt>
                <c:pt idx="126092">
                  <c:v>2.85925</c:v>
                </c:pt>
                <c:pt idx="126093">
                  <c:v>2.85927</c:v>
                </c:pt>
                <c:pt idx="126094">
                  <c:v>2.8593</c:v>
                </c:pt>
                <c:pt idx="126095">
                  <c:v>2.85932</c:v>
                </c:pt>
                <c:pt idx="126096">
                  <c:v>2.85934</c:v>
                </c:pt>
                <c:pt idx="126097">
                  <c:v>2.85936</c:v>
                </c:pt>
                <c:pt idx="126098">
                  <c:v>2.85939</c:v>
                </c:pt>
                <c:pt idx="126099">
                  <c:v>2.85941</c:v>
                </c:pt>
                <c:pt idx="126100">
                  <c:v>2.85943</c:v>
                </c:pt>
                <c:pt idx="126101">
                  <c:v>2.85946</c:v>
                </c:pt>
                <c:pt idx="126102">
                  <c:v>2.85948</c:v>
                </c:pt>
                <c:pt idx="126103">
                  <c:v>2.8595</c:v>
                </c:pt>
                <c:pt idx="126104">
                  <c:v>2.85952</c:v>
                </c:pt>
                <c:pt idx="126105">
                  <c:v>2.85955</c:v>
                </c:pt>
                <c:pt idx="126106">
                  <c:v>2.85957</c:v>
                </c:pt>
                <c:pt idx="126107">
                  <c:v>2.85959</c:v>
                </c:pt>
                <c:pt idx="126108">
                  <c:v>2.85961</c:v>
                </c:pt>
                <c:pt idx="126109">
                  <c:v>2.85964</c:v>
                </c:pt>
                <c:pt idx="126110">
                  <c:v>2.85966</c:v>
                </c:pt>
                <c:pt idx="126111">
                  <c:v>2.85968</c:v>
                </c:pt>
                <c:pt idx="126112">
                  <c:v>2.8597</c:v>
                </c:pt>
                <c:pt idx="126113">
                  <c:v>2.85973</c:v>
                </c:pt>
                <c:pt idx="126114">
                  <c:v>2.85975</c:v>
                </c:pt>
                <c:pt idx="126115">
                  <c:v>2.85977</c:v>
                </c:pt>
                <c:pt idx="126116">
                  <c:v>2.8598</c:v>
                </c:pt>
                <c:pt idx="126117">
                  <c:v>2.85982</c:v>
                </c:pt>
                <c:pt idx="126118">
                  <c:v>2.85984</c:v>
                </c:pt>
                <c:pt idx="126119">
                  <c:v>2.85986</c:v>
                </c:pt>
                <c:pt idx="126120">
                  <c:v>2.85989</c:v>
                </c:pt>
                <c:pt idx="126121">
                  <c:v>2.85991</c:v>
                </c:pt>
                <c:pt idx="126122">
                  <c:v>2.85993</c:v>
                </c:pt>
                <c:pt idx="126123">
                  <c:v>2.85995</c:v>
                </c:pt>
                <c:pt idx="126124">
                  <c:v>2.85998</c:v>
                </c:pt>
                <c:pt idx="126125">
                  <c:v>2.86</c:v>
                </c:pt>
                <c:pt idx="126126">
                  <c:v>2.86002</c:v>
                </c:pt>
                <c:pt idx="126127">
                  <c:v>2.86004</c:v>
                </c:pt>
                <c:pt idx="126128">
                  <c:v>2.86007</c:v>
                </c:pt>
                <c:pt idx="126129">
                  <c:v>2.86009</c:v>
                </c:pt>
                <c:pt idx="126130">
                  <c:v>2.86011</c:v>
                </c:pt>
                <c:pt idx="126131">
                  <c:v>2.86014</c:v>
                </c:pt>
                <c:pt idx="126132">
                  <c:v>2.86016</c:v>
                </c:pt>
                <c:pt idx="126133">
                  <c:v>2.86018</c:v>
                </c:pt>
                <c:pt idx="126134">
                  <c:v>2.8602</c:v>
                </c:pt>
                <c:pt idx="126135">
                  <c:v>2.86023</c:v>
                </c:pt>
                <c:pt idx="126136">
                  <c:v>2.86025</c:v>
                </c:pt>
                <c:pt idx="126137">
                  <c:v>2.86027</c:v>
                </c:pt>
                <c:pt idx="126138">
                  <c:v>2.86029</c:v>
                </c:pt>
                <c:pt idx="126139">
                  <c:v>2.86032</c:v>
                </c:pt>
                <c:pt idx="126140">
                  <c:v>2.86034</c:v>
                </c:pt>
                <c:pt idx="126141">
                  <c:v>2.86036</c:v>
                </c:pt>
                <c:pt idx="126142">
                  <c:v>2.86038</c:v>
                </c:pt>
                <c:pt idx="126143">
                  <c:v>2.86041</c:v>
                </c:pt>
                <c:pt idx="126144">
                  <c:v>2.86043</c:v>
                </c:pt>
                <c:pt idx="126145">
                  <c:v>2.86045</c:v>
                </c:pt>
                <c:pt idx="126146">
                  <c:v>2.86048</c:v>
                </c:pt>
                <c:pt idx="126147">
                  <c:v>2.8605</c:v>
                </c:pt>
                <c:pt idx="126148">
                  <c:v>2.86052</c:v>
                </c:pt>
                <c:pt idx="126149">
                  <c:v>2.86054</c:v>
                </c:pt>
                <c:pt idx="126150">
                  <c:v>2.86057</c:v>
                </c:pt>
                <c:pt idx="126151">
                  <c:v>2.86059</c:v>
                </c:pt>
                <c:pt idx="126152">
                  <c:v>2.86061</c:v>
                </c:pt>
                <c:pt idx="126153">
                  <c:v>2.86063</c:v>
                </c:pt>
                <c:pt idx="126154">
                  <c:v>2.86066</c:v>
                </c:pt>
                <c:pt idx="126155">
                  <c:v>2.86068</c:v>
                </c:pt>
                <c:pt idx="126156">
                  <c:v>2.8607</c:v>
                </c:pt>
                <c:pt idx="126157">
                  <c:v>2.86073</c:v>
                </c:pt>
                <c:pt idx="126158">
                  <c:v>2.86075</c:v>
                </c:pt>
                <c:pt idx="126159">
                  <c:v>2.86077</c:v>
                </c:pt>
                <c:pt idx="126160">
                  <c:v>2.86079</c:v>
                </c:pt>
                <c:pt idx="126161">
                  <c:v>2.86082</c:v>
                </c:pt>
                <c:pt idx="126162">
                  <c:v>2.86084</c:v>
                </c:pt>
                <c:pt idx="126163">
                  <c:v>2.86086</c:v>
                </c:pt>
                <c:pt idx="126164">
                  <c:v>2.86088</c:v>
                </c:pt>
                <c:pt idx="126165">
                  <c:v>2.86091</c:v>
                </c:pt>
                <c:pt idx="126166">
                  <c:v>2.86093</c:v>
                </c:pt>
                <c:pt idx="126167">
                  <c:v>2.86095</c:v>
                </c:pt>
                <c:pt idx="126168">
                  <c:v>2.86097</c:v>
                </c:pt>
                <c:pt idx="126169">
                  <c:v>2.861</c:v>
                </c:pt>
                <c:pt idx="126170">
                  <c:v>2.86102</c:v>
                </c:pt>
                <c:pt idx="126171">
                  <c:v>2.86104</c:v>
                </c:pt>
                <c:pt idx="126172">
                  <c:v>2.86107</c:v>
                </c:pt>
                <c:pt idx="126173">
                  <c:v>2.86109</c:v>
                </c:pt>
                <c:pt idx="126174">
                  <c:v>2.86111</c:v>
                </c:pt>
                <c:pt idx="126175">
                  <c:v>2.86113</c:v>
                </c:pt>
                <c:pt idx="126176">
                  <c:v>2.86116</c:v>
                </c:pt>
                <c:pt idx="126177">
                  <c:v>2.86118</c:v>
                </c:pt>
                <c:pt idx="126178">
                  <c:v>2.8612</c:v>
                </c:pt>
                <c:pt idx="126179">
                  <c:v>2.86122</c:v>
                </c:pt>
                <c:pt idx="126180">
                  <c:v>2.86125</c:v>
                </c:pt>
                <c:pt idx="126181">
                  <c:v>2.86127</c:v>
                </c:pt>
                <c:pt idx="126182">
                  <c:v>2.86129</c:v>
                </c:pt>
                <c:pt idx="126183">
                  <c:v>2.86131</c:v>
                </c:pt>
                <c:pt idx="126184">
                  <c:v>2.86134</c:v>
                </c:pt>
                <c:pt idx="126185">
                  <c:v>2.86136</c:v>
                </c:pt>
                <c:pt idx="126186">
                  <c:v>2.86138</c:v>
                </c:pt>
                <c:pt idx="126187">
                  <c:v>2.86141</c:v>
                </c:pt>
                <c:pt idx="126188">
                  <c:v>2.86143</c:v>
                </c:pt>
                <c:pt idx="126189">
                  <c:v>2.86145</c:v>
                </c:pt>
                <c:pt idx="126190">
                  <c:v>2.86147</c:v>
                </c:pt>
                <c:pt idx="126191">
                  <c:v>2.8615</c:v>
                </c:pt>
                <c:pt idx="126192">
                  <c:v>2.86152</c:v>
                </c:pt>
                <c:pt idx="126193">
                  <c:v>2.86154</c:v>
                </c:pt>
                <c:pt idx="126194">
                  <c:v>2.86157</c:v>
                </c:pt>
                <c:pt idx="126195">
                  <c:v>2.86159</c:v>
                </c:pt>
                <c:pt idx="126196">
                  <c:v>2.86161</c:v>
                </c:pt>
                <c:pt idx="126197">
                  <c:v>2.86163</c:v>
                </c:pt>
                <c:pt idx="126198">
                  <c:v>2.86165</c:v>
                </c:pt>
                <c:pt idx="126199">
                  <c:v>2.86168</c:v>
                </c:pt>
                <c:pt idx="126200">
                  <c:v>2.8617</c:v>
                </c:pt>
                <c:pt idx="126201">
                  <c:v>2.86172</c:v>
                </c:pt>
                <c:pt idx="126202">
                  <c:v>2.86175</c:v>
                </c:pt>
                <c:pt idx="126203">
                  <c:v>2.86177</c:v>
                </c:pt>
                <c:pt idx="126204">
                  <c:v>2.86179</c:v>
                </c:pt>
                <c:pt idx="126205">
                  <c:v>2.86181</c:v>
                </c:pt>
                <c:pt idx="126206">
                  <c:v>2.86184</c:v>
                </c:pt>
                <c:pt idx="126207">
                  <c:v>2.86186</c:v>
                </c:pt>
                <c:pt idx="126208">
                  <c:v>2.86188</c:v>
                </c:pt>
                <c:pt idx="126209">
                  <c:v>2.86191</c:v>
                </c:pt>
                <c:pt idx="126210">
                  <c:v>2.86193</c:v>
                </c:pt>
                <c:pt idx="126211">
                  <c:v>2.86195</c:v>
                </c:pt>
                <c:pt idx="126212">
                  <c:v>2.86197</c:v>
                </c:pt>
                <c:pt idx="126213">
                  <c:v>2.86199</c:v>
                </c:pt>
                <c:pt idx="126214">
                  <c:v>2.86202</c:v>
                </c:pt>
                <c:pt idx="126215">
                  <c:v>2.86204</c:v>
                </c:pt>
                <c:pt idx="126216">
                  <c:v>2.86206</c:v>
                </c:pt>
                <c:pt idx="126217">
                  <c:v>2.86209</c:v>
                </c:pt>
                <c:pt idx="126218">
                  <c:v>2.86211</c:v>
                </c:pt>
                <c:pt idx="126219">
                  <c:v>2.86213</c:v>
                </c:pt>
                <c:pt idx="126220">
                  <c:v>2.86215</c:v>
                </c:pt>
                <c:pt idx="126221">
                  <c:v>2.86218</c:v>
                </c:pt>
                <c:pt idx="126222">
                  <c:v>2.8622</c:v>
                </c:pt>
                <c:pt idx="126223">
                  <c:v>2.86222</c:v>
                </c:pt>
                <c:pt idx="126224">
                  <c:v>2.86225</c:v>
                </c:pt>
                <c:pt idx="126225">
                  <c:v>2.86227</c:v>
                </c:pt>
                <c:pt idx="126226">
                  <c:v>2.86229</c:v>
                </c:pt>
                <c:pt idx="126227">
                  <c:v>2.86231</c:v>
                </c:pt>
                <c:pt idx="126228">
                  <c:v>2.86234</c:v>
                </c:pt>
                <c:pt idx="126229">
                  <c:v>2.86236</c:v>
                </c:pt>
                <c:pt idx="126230">
                  <c:v>2.86238</c:v>
                </c:pt>
                <c:pt idx="126231">
                  <c:v>2.8624</c:v>
                </c:pt>
                <c:pt idx="126232">
                  <c:v>2.86243</c:v>
                </c:pt>
                <c:pt idx="126233">
                  <c:v>2.86245</c:v>
                </c:pt>
                <c:pt idx="126234">
                  <c:v>2.86247</c:v>
                </c:pt>
                <c:pt idx="126235">
                  <c:v>2.86249</c:v>
                </c:pt>
                <c:pt idx="126236">
                  <c:v>2.86252</c:v>
                </c:pt>
                <c:pt idx="126237">
                  <c:v>2.86254</c:v>
                </c:pt>
                <c:pt idx="126238">
                  <c:v>2.86256</c:v>
                </c:pt>
                <c:pt idx="126239">
                  <c:v>2.86259</c:v>
                </c:pt>
                <c:pt idx="126240">
                  <c:v>2.86261</c:v>
                </c:pt>
                <c:pt idx="126241">
                  <c:v>2.86263</c:v>
                </c:pt>
                <c:pt idx="126242">
                  <c:v>2.86265</c:v>
                </c:pt>
                <c:pt idx="126243">
                  <c:v>2.86268</c:v>
                </c:pt>
                <c:pt idx="126244">
                  <c:v>2.8627</c:v>
                </c:pt>
                <c:pt idx="126245">
                  <c:v>2.86272</c:v>
                </c:pt>
                <c:pt idx="126246">
                  <c:v>2.86274</c:v>
                </c:pt>
                <c:pt idx="126247">
                  <c:v>2.86277</c:v>
                </c:pt>
                <c:pt idx="126248">
                  <c:v>2.86279</c:v>
                </c:pt>
                <c:pt idx="126249">
                  <c:v>2.86281</c:v>
                </c:pt>
                <c:pt idx="126250">
                  <c:v>2.86283</c:v>
                </c:pt>
                <c:pt idx="126251">
                  <c:v>2.86286</c:v>
                </c:pt>
                <c:pt idx="126252">
                  <c:v>2.86288</c:v>
                </c:pt>
                <c:pt idx="126253">
                  <c:v>2.8629</c:v>
                </c:pt>
                <c:pt idx="126254">
                  <c:v>2.86293</c:v>
                </c:pt>
                <c:pt idx="126255">
                  <c:v>2.86295</c:v>
                </c:pt>
                <c:pt idx="126256">
                  <c:v>2.86297</c:v>
                </c:pt>
                <c:pt idx="126257">
                  <c:v>2.86299</c:v>
                </c:pt>
                <c:pt idx="126258">
                  <c:v>2.86302</c:v>
                </c:pt>
                <c:pt idx="126259">
                  <c:v>2.86304</c:v>
                </c:pt>
                <c:pt idx="126260">
                  <c:v>2.86306</c:v>
                </c:pt>
                <c:pt idx="126261">
                  <c:v>2.86308</c:v>
                </c:pt>
                <c:pt idx="126262">
                  <c:v>2.86311</c:v>
                </c:pt>
                <c:pt idx="126263">
                  <c:v>2.86313</c:v>
                </c:pt>
                <c:pt idx="126264">
                  <c:v>2.86315</c:v>
                </c:pt>
                <c:pt idx="126265">
                  <c:v>2.86318</c:v>
                </c:pt>
                <c:pt idx="126266">
                  <c:v>2.8632</c:v>
                </c:pt>
                <c:pt idx="126267">
                  <c:v>2.86322</c:v>
                </c:pt>
                <c:pt idx="126268">
                  <c:v>2.86324</c:v>
                </c:pt>
                <c:pt idx="126269">
                  <c:v>2.86327</c:v>
                </c:pt>
                <c:pt idx="126270">
                  <c:v>2.86329</c:v>
                </c:pt>
                <c:pt idx="126271">
                  <c:v>2.86331</c:v>
                </c:pt>
                <c:pt idx="126272">
                  <c:v>2.86333</c:v>
                </c:pt>
                <c:pt idx="126273">
                  <c:v>2.86336</c:v>
                </c:pt>
                <c:pt idx="126274">
                  <c:v>2.86338</c:v>
                </c:pt>
                <c:pt idx="126275">
                  <c:v>2.8634</c:v>
                </c:pt>
                <c:pt idx="126276">
                  <c:v>2.86342</c:v>
                </c:pt>
                <c:pt idx="126277">
                  <c:v>2.86345</c:v>
                </c:pt>
                <c:pt idx="126278">
                  <c:v>2.86347</c:v>
                </c:pt>
                <c:pt idx="126279">
                  <c:v>2.86349</c:v>
                </c:pt>
                <c:pt idx="126280">
                  <c:v>2.86352</c:v>
                </c:pt>
                <c:pt idx="126281">
                  <c:v>2.86354</c:v>
                </c:pt>
                <c:pt idx="126282">
                  <c:v>2.86356</c:v>
                </c:pt>
                <c:pt idx="126283">
                  <c:v>2.86358</c:v>
                </c:pt>
                <c:pt idx="126284">
                  <c:v>2.86361</c:v>
                </c:pt>
                <c:pt idx="126285">
                  <c:v>2.86363</c:v>
                </c:pt>
                <c:pt idx="126286">
                  <c:v>2.86365</c:v>
                </c:pt>
                <c:pt idx="126287">
                  <c:v>2.86367</c:v>
                </c:pt>
                <c:pt idx="126288">
                  <c:v>2.8637</c:v>
                </c:pt>
                <c:pt idx="126289">
                  <c:v>2.86372</c:v>
                </c:pt>
                <c:pt idx="126290">
                  <c:v>2.86374</c:v>
                </c:pt>
                <c:pt idx="126291">
                  <c:v>2.86376</c:v>
                </c:pt>
                <c:pt idx="126292">
                  <c:v>2.86379</c:v>
                </c:pt>
                <c:pt idx="126293">
                  <c:v>2.86381</c:v>
                </c:pt>
                <c:pt idx="126294">
                  <c:v>2.86383</c:v>
                </c:pt>
                <c:pt idx="126295">
                  <c:v>2.86386</c:v>
                </c:pt>
                <c:pt idx="126296">
                  <c:v>2.86388</c:v>
                </c:pt>
                <c:pt idx="126297">
                  <c:v>2.8639</c:v>
                </c:pt>
                <c:pt idx="126298">
                  <c:v>2.86392</c:v>
                </c:pt>
                <c:pt idx="126299">
                  <c:v>2.86395</c:v>
                </c:pt>
                <c:pt idx="126300">
                  <c:v>2.86397</c:v>
                </c:pt>
                <c:pt idx="126301">
                  <c:v>2.86399</c:v>
                </c:pt>
                <c:pt idx="126302">
                  <c:v>2.86401</c:v>
                </c:pt>
                <c:pt idx="126303">
                  <c:v>2.86404</c:v>
                </c:pt>
                <c:pt idx="126304">
                  <c:v>2.86406</c:v>
                </c:pt>
                <c:pt idx="126305">
                  <c:v>2.86408</c:v>
                </c:pt>
                <c:pt idx="126306">
                  <c:v>2.8641</c:v>
                </c:pt>
                <c:pt idx="126307">
                  <c:v>2.86413</c:v>
                </c:pt>
                <c:pt idx="126308">
                  <c:v>2.86415</c:v>
                </c:pt>
                <c:pt idx="126309">
                  <c:v>2.86417</c:v>
                </c:pt>
                <c:pt idx="126310">
                  <c:v>2.8642</c:v>
                </c:pt>
                <c:pt idx="126311">
                  <c:v>2.86422</c:v>
                </c:pt>
                <c:pt idx="126312">
                  <c:v>2.86424</c:v>
                </c:pt>
                <c:pt idx="126313">
                  <c:v>2.86426</c:v>
                </c:pt>
                <c:pt idx="126314">
                  <c:v>2.86429</c:v>
                </c:pt>
                <c:pt idx="126315">
                  <c:v>2.86431</c:v>
                </c:pt>
                <c:pt idx="126316">
                  <c:v>2.86433</c:v>
                </c:pt>
                <c:pt idx="126317">
                  <c:v>2.86435</c:v>
                </c:pt>
                <c:pt idx="126318">
                  <c:v>2.86438</c:v>
                </c:pt>
                <c:pt idx="126319">
                  <c:v>2.8644</c:v>
                </c:pt>
                <c:pt idx="126320">
                  <c:v>2.86442</c:v>
                </c:pt>
                <c:pt idx="126321">
                  <c:v>2.86444</c:v>
                </c:pt>
                <c:pt idx="126322">
                  <c:v>2.86447</c:v>
                </c:pt>
                <c:pt idx="126323">
                  <c:v>2.86449</c:v>
                </c:pt>
                <c:pt idx="126324">
                  <c:v>2.86451</c:v>
                </c:pt>
                <c:pt idx="126325">
                  <c:v>2.86454</c:v>
                </c:pt>
                <c:pt idx="126326">
                  <c:v>2.86456</c:v>
                </c:pt>
                <c:pt idx="126327">
                  <c:v>2.86458</c:v>
                </c:pt>
                <c:pt idx="126328">
                  <c:v>2.8646</c:v>
                </c:pt>
                <c:pt idx="126329">
                  <c:v>2.86463</c:v>
                </c:pt>
                <c:pt idx="126330">
                  <c:v>2.86465</c:v>
                </c:pt>
                <c:pt idx="126331">
                  <c:v>2.86467</c:v>
                </c:pt>
                <c:pt idx="126332">
                  <c:v>2.86469</c:v>
                </c:pt>
                <c:pt idx="126333">
                  <c:v>2.86472</c:v>
                </c:pt>
                <c:pt idx="126334">
                  <c:v>2.86474</c:v>
                </c:pt>
                <c:pt idx="126335">
                  <c:v>2.86476</c:v>
                </c:pt>
                <c:pt idx="126336">
                  <c:v>2.86478</c:v>
                </c:pt>
                <c:pt idx="126337">
                  <c:v>2.86481</c:v>
                </c:pt>
                <c:pt idx="126338">
                  <c:v>2.86483</c:v>
                </c:pt>
                <c:pt idx="126339">
                  <c:v>2.86485</c:v>
                </c:pt>
                <c:pt idx="126340">
                  <c:v>2.86488</c:v>
                </c:pt>
                <c:pt idx="126341">
                  <c:v>2.8649</c:v>
                </c:pt>
                <c:pt idx="126342">
                  <c:v>2.86492</c:v>
                </c:pt>
                <c:pt idx="126343">
                  <c:v>2.86494</c:v>
                </c:pt>
                <c:pt idx="126344">
                  <c:v>2.86497</c:v>
                </c:pt>
                <c:pt idx="126345">
                  <c:v>2.86499</c:v>
                </c:pt>
                <c:pt idx="126346">
                  <c:v>2.86501</c:v>
                </c:pt>
                <c:pt idx="126347">
                  <c:v>2.86503</c:v>
                </c:pt>
                <c:pt idx="126348">
                  <c:v>2.86506</c:v>
                </c:pt>
                <c:pt idx="126349">
                  <c:v>2.86508</c:v>
                </c:pt>
                <c:pt idx="126350">
                  <c:v>2.8651</c:v>
                </c:pt>
                <c:pt idx="126351">
                  <c:v>2.86512</c:v>
                </c:pt>
                <c:pt idx="126352">
                  <c:v>2.86515</c:v>
                </c:pt>
                <c:pt idx="126353">
                  <c:v>2.86517</c:v>
                </c:pt>
                <c:pt idx="126354">
                  <c:v>2.86519</c:v>
                </c:pt>
                <c:pt idx="126355">
                  <c:v>2.86522</c:v>
                </c:pt>
                <c:pt idx="126356">
                  <c:v>2.86524</c:v>
                </c:pt>
                <c:pt idx="126357">
                  <c:v>2.86526</c:v>
                </c:pt>
                <c:pt idx="126358">
                  <c:v>2.86528</c:v>
                </c:pt>
                <c:pt idx="126359">
                  <c:v>2.86531</c:v>
                </c:pt>
                <c:pt idx="126360">
                  <c:v>2.86533</c:v>
                </c:pt>
                <c:pt idx="126361">
                  <c:v>2.86535</c:v>
                </c:pt>
                <c:pt idx="126362">
                  <c:v>2.86537</c:v>
                </c:pt>
                <c:pt idx="126363">
                  <c:v>2.8654</c:v>
                </c:pt>
                <c:pt idx="126364">
                  <c:v>2.86542</c:v>
                </c:pt>
                <c:pt idx="126365">
                  <c:v>2.86544</c:v>
                </c:pt>
                <c:pt idx="126366">
                  <c:v>2.86546</c:v>
                </c:pt>
                <c:pt idx="126367">
                  <c:v>2.86549</c:v>
                </c:pt>
                <c:pt idx="126368">
                  <c:v>2.86551</c:v>
                </c:pt>
                <c:pt idx="126369">
                  <c:v>2.86553</c:v>
                </c:pt>
                <c:pt idx="126370">
                  <c:v>2.86556</c:v>
                </c:pt>
                <c:pt idx="126371">
                  <c:v>2.86558</c:v>
                </c:pt>
                <c:pt idx="126372">
                  <c:v>2.8656</c:v>
                </c:pt>
                <c:pt idx="126373">
                  <c:v>2.86562</c:v>
                </c:pt>
                <c:pt idx="126374">
                  <c:v>2.86565</c:v>
                </c:pt>
                <c:pt idx="126375">
                  <c:v>2.86567</c:v>
                </c:pt>
                <c:pt idx="126376">
                  <c:v>2.86569</c:v>
                </c:pt>
                <c:pt idx="126377">
                  <c:v>2.86571</c:v>
                </c:pt>
                <c:pt idx="126378">
                  <c:v>2.86574</c:v>
                </c:pt>
                <c:pt idx="126379">
                  <c:v>2.86576</c:v>
                </c:pt>
                <c:pt idx="126380">
                  <c:v>2.86578</c:v>
                </c:pt>
                <c:pt idx="126381">
                  <c:v>2.8658</c:v>
                </c:pt>
                <c:pt idx="126382">
                  <c:v>2.86583</c:v>
                </c:pt>
                <c:pt idx="126383">
                  <c:v>2.86585</c:v>
                </c:pt>
                <c:pt idx="126384">
                  <c:v>2.86587</c:v>
                </c:pt>
                <c:pt idx="126385">
                  <c:v>2.8659</c:v>
                </c:pt>
                <c:pt idx="126386">
                  <c:v>2.86592</c:v>
                </c:pt>
                <c:pt idx="126387">
                  <c:v>2.86594</c:v>
                </c:pt>
                <c:pt idx="126388">
                  <c:v>2.86596</c:v>
                </c:pt>
                <c:pt idx="126389">
                  <c:v>2.86599</c:v>
                </c:pt>
                <c:pt idx="126390">
                  <c:v>2.86601</c:v>
                </c:pt>
                <c:pt idx="126391">
                  <c:v>2.86603</c:v>
                </c:pt>
                <c:pt idx="126392">
                  <c:v>2.86605</c:v>
                </c:pt>
                <c:pt idx="126393">
                  <c:v>2.86608</c:v>
                </c:pt>
                <c:pt idx="126394">
                  <c:v>2.8661</c:v>
                </c:pt>
                <c:pt idx="126395">
                  <c:v>2.86612</c:v>
                </c:pt>
                <c:pt idx="126396">
                  <c:v>2.86614</c:v>
                </c:pt>
                <c:pt idx="126397">
                  <c:v>2.86617</c:v>
                </c:pt>
                <c:pt idx="126398">
                  <c:v>2.86619</c:v>
                </c:pt>
                <c:pt idx="126399">
                  <c:v>2.86621</c:v>
                </c:pt>
                <c:pt idx="126400">
                  <c:v>2.86624</c:v>
                </c:pt>
                <c:pt idx="126401">
                  <c:v>2.86626</c:v>
                </c:pt>
                <c:pt idx="126402">
                  <c:v>2.86628</c:v>
                </c:pt>
                <c:pt idx="126403">
                  <c:v>2.8663</c:v>
                </c:pt>
                <c:pt idx="126404">
                  <c:v>2.86633</c:v>
                </c:pt>
                <c:pt idx="126405">
                  <c:v>2.86635</c:v>
                </c:pt>
                <c:pt idx="126406">
                  <c:v>2.86637</c:v>
                </c:pt>
                <c:pt idx="126407">
                  <c:v>2.86639</c:v>
                </c:pt>
                <c:pt idx="126408">
                  <c:v>2.86642</c:v>
                </c:pt>
                <c:pt idx="126409">
                  <c:v>2.86644</c:v>
                </c:pt>
                <c:pt idx="126410">
                  <c:v>2.86646</c:v>
                </c:pt>
                <c:pt idx="126411">
                  <c:v>2.86648</c:v>
                </c:pt>
                <c:pt idx="126412">
                  <c:v>2.86651</c:v>
                </c:pt>
                <c:pt idx="126413">
                  <c:v>2.86653</c:v>
                </c:pt>
                <c:pt idx="126414">
                  <c:v>2.86655</c:v>
                </c:pt>
                <c:pt idx="126415">
                  <c:v>2.86658</c:v>
                </c:pt>
                <c:pt idx="126416">
                  <c:v>2.8666</c:v>
                </c:pt>
                <c:pt idx="126417">
                  <c:v>2.86662</c:v>
                </c:pt>
                <c:pt idx="126418">
                  <c:v>2.86664</c:v>
                </c:pt>
                <c:pt idx="126419">
                  <c:v>2.86667</c:v>
                </c:pt>
                <c:pt idx="126420">
                  <c:v>2.86669</c:v>
                </c:pt>
                <c:pt idx="126421">
                  <c:v>2.86671</c:v>
                </c:pt>
                <c:pt idx="126422">
                  <c:v>2.86673</c:v>
                </c:pt>
                <c:pt idx="126423">
                  <c:v>2.86676</c:v>
                </c:pt>
                <c:pt idx="126424">
                  <c:v>2.86678</c:v>
                </c:pt>
                <c:pt idx="126425">
                  <c:v>2.8668</c:v>
                </c:pt>
                <c:pt idx="126426">
                  <c:v>2.86682</c:v>
                </c:pt>
                <c:pt idx="126427">
                  <c:v>2.86685</c:v>
                </c:pt>
                <c:pt idx="126428">
                  <c:v>2.86687</c:v>
                </c:pt>
                <c:pt idx="126429">
                  <c:v>2.86689</c:v>
                </c:pt>
                <c:pt idx="126430">
                  <c:v>2.86692</c:v>
                </c:pt>
                <c:pt idx="126431">
                  <c:v>2.86694</c:v>
                </c:pt>
                <c:pt idx="126432">
                  <c:v>2.86696</c:v>
                </c:pt>
                <c:pt idx="126433">
                  <c:v>2.86698</c:v>
                </c:pt>
                <c:pt idx="126434">
                  <c:v>2.86701</c:v>
                </c:pt>
                <c:pt idx="126435">
                  <c:v>2.86703</c:v>
                </c:pt>
                <c:pt idx="126436">
                  <c:v>2.86705</c:v>
                </c:pt>
                <c:pt idx="126437">
                  <c:v>2.86707</c:v>
                </c:pt>
                <c:pt idx="126438">
                  <c:v>2.8671</c:v>
                </c:pt>
                <c:pt idx="126439">
                  <c:v>2.86712</c:v>
                </c:pt>
                <c:pt idx="126440">
                  <c:v>2.86714</c:v>
                </c:pt>
                <c:pt idx="126441">
                  <c:v>2.86717</c:v>
                </c:pt>
                <c:pt idx="126442">
                  <c:v>2.86719</c:v>
                </c:pt>
                <c:pt idx="126443">
                  <c:v>2.86721</c:v>
                </c:pt>
                <c:pt idx="126444">
                  <c:v>2.86723</c:v>
                </c:pt>
                <c:pt idx="126445">
                  <c:v>2.86726</c:v>
                </c:pt>
                <c:pt idx="126446">
                  <c:v>2.86728</c:v>
                </c:pt>
                <c:pt idx="126447">
                  <c:v>2.8673</c:v>
                </c:pt>
                <c:pt idx="126448">
                  <c:v>2.86732</c:v>
                </c:pt>
                <c:pt idx="126449">
                  <c:v>2.86735</c:v>
                </c:pt>
                <c:pt idx="126450">
                  <c:v>2.86737</c:v>
                </c:pt>
                <c:pt idx="126451">
                  <c:v>2.86739</c:v>
                </c:pt>
                <c:pt idx="126452">
                  <c:v>2.86741</c:v>
                </c:pt>
                <c:pt idx="126453">
                  <c:v>2.86744</c:v>
                </c:pt>
                <c:pt idx="126454">
                  <c:v>2.86746</c:v>
                </c:pt>
                <c:pt idx="126455">
                  <c:v>2.86748</c:v>
                </c:pt>
                <c:pt idx="126456">
                  <c:v>2.86751</c:v>
                </c:pt>
                <c:pt idx="126457">
                  <c:v>2.86753</c:v>
                </c:pt>
                <c:pt idx="126458">
                  <c:v>2.86755</c:v>
                </c:pt>
                <c:pt idx="126459">
                  <c:v>2.86757</c:v>
                </c:pt>
                <c:pt idx="126460">
                  <c:v>2.8676</c:v>
                </c:pt>
                <c:pt idx="126461">
                  <c:v>2.86762</c:v>
                </c:pt>
                <c:pt idx="126462">
                  <c:v>2.86764</c:v>
                </c:pt>
                <c:pt idx="126463">
                  <c:v>2.86766</c:v>
                </c:pt>
                <c:pt idx="126464">
                  <c:v>2.86769</c:v>
                </c:pt>
                <c:pt idx="126465">
                  <c:v>2.86771</c:v>
                </c:pt>
                <c:pt idx="126466">
                  <c:v>2.86773</c:v>
                </c:pt>
                <c:pt idx="126467">
                  <c:v>2.86775</c:v>
                </c:pt>
                <c:pt idx="126468">
                  <c:v>2.86778</c:v>
                </c:pt>
                <c:pt idx="126469">
                  <c:v>2.8678</c:v>
                </c:pt>
                <c:pt idx="126470">
                  <c:v>2.86782</c:v>
                </c:pt>
                <c:pt idx="126471">
                  <c:v>2.86785</c:v>
                </c:pt>
                <c:pt idx="126472">
                  <c:v>2.86787</c:v>
                </c:pt>
                <c:pt idx="126473">
                  <c:v>2.86789</c:v>
                </c:pt>
                <c:pt idx="126474">
                  <c:v>2.86791</c:v>
                </c:pt>
                <c:pt idx="126475">
                  <c:v>2.86794</c:v>
                </c:pt>
                <c:pt idx="126476">
                  <c:v>2.86796</c:v>
                </c:pt>
                <c:pt idx="126477">
                  <c:v>2.86798</c:v>
                </c:pt>
                <c:pt idx="126478">
                  <c:v>2.86801</c:v>
                </c:pt>
                <c:pt idx="126479">
                  <c:v>2.86803</c:v>
                </c:pt>
                <c:pt idx="126480">
                  <c:v>2.86805</c:v>
                </c:pt>
                <c:pt idx="126481">
                  <c:v>2.86807</c:v>
                </c:pt>
                <c:pt idx="126482">
                  <c:v>2.86809</c:v>
                </c:pt>
                <c:pt idx="126483">
                  <c:v>2.86812</c:v>
                </c:pt>
                <c:pt idx="126484">
                  <c:v>2.86814</c:v>
                </c:pt>
                <c:pt idx="126485">
                  <c:v>2.86816</c:v>
                </c:pt>
                <c:pt idx="126486">
                  <c:v>2.86819</c:v>
                </c:pt>
                <c:pt idx="126487">
                  <c:v>2.86821</c:v>
                </c:pt>
                <c:pt idx="126488">
                  <c:v>2.86823</c:v>
                </c:pt>
                <c:pt idx="126489">
                  <c:v>2.86825</c:v>
                </c:pt>
                <c:pt idx="126490">
                  <c:v>2.86828</c:v>
                </c:pt>
                <c:pt idx="126491">
                  <c:v>2.8683</c:v>
                </c:pt>
                <c:pt idx="126492">
                  <c:v>2.86832</c:v>
                </c:pt>
                <c:pt idx="126493">
                  <c:v>2.86835</c:v>
                </c:pt>
                <c:pt idx="126494">
                  <c:v>2.86837</c:v>
                </c:pt>
                <c:pt idx="126495">
                  <c:v>2.86839</c:v>
                </c:pt>
                <c:pt idx="126496">
                  <c:v>2.86841</c:v>
                </c:pt>
                <c:pt idx="126497">
                  <c:v>2.86843</c:v>
                </c:pt>
                <c:pt idx="126498">
                  <c:v>2.86846</c:v>
                </c:pt>
                <c:pt idx="126499">
                  <c:v>2.86848</c:v>
                </c:pt>
                <c:pt idx="126500">
                  <c:v>2.8685</c:v>
                </c:pt>
                <c:pt idx="126501">
                  <c:v>2.86853</c:v>
                </c:pt>
                <c:pt idx="126502">
                  <c:v>2.86855</c:v>
                </c:pt>
                <c:pt idx="126503">
                  <c:v>2.86857</c:v>
                </c:pt>
                <c:pt idx="126504">
                  <c:v>2.86859</c:v>
                </c:pt>
                <c:pt idx="126505">
                  <c:v>2.86862</c:v>
                </c:pt>
                <c:pt idx="126506">
                  <c:v>2.86864</c:v>
                </c:pt>
                <c:pt idx="126507">
                  <c:v>2.86866</c:v>
                </c:pt>
                <c:pt idx="126508">
                  <c:v>2.86869</c:v>
                </c:pt>
                <c:pt idx="126509">
                  <c:v>2.86871</c:v>
                </c:pt>
                <c:pt idx="126510">
                  <c:v>2.86873</c:v>
                </c:pt>
                <c:pt idx="126511">
                  <c:v>2.86875</c:v>
                </c:pt>
                <c:pt idx="126512">
                  <c:v>2.86878</c:v>
                </c:pt>
                <c:pt idx="126513">
                  <c:v>2.8688</c:v>
                </c:pt>
                <c:pt idx="126514">
                  <c:v>2.86882</c:v>
                </c:pt>
                <c:pt idx="126515">
                  <c:v>2.86884</c:v>
                </c:pt>
                <c:pt idx="126516">
                  <c:v>2.86887</c:v>
                </c:pt>
                <c:pt idx="126517">
                  <c:v>2.86889</c:v>
                </c:pt>
                <c:pt idx="126518">
                  <c:v>2.86891</c:v>
                </c:pt>
                <c:pt idx="126519">
                  <c:v>2.86893</c:v>
                </c:pt>
                <c:pt idx="126520">
                  <c:v>2.86896</c:v>
                </c:pt>
                <c:pt idx="126521">
                  <c:v>2.86898</c:v>
                </c:pt>
                <c:pt idx="126522">
                  <c:v>2.869</c:v>
                </c:pt>
                <c:pt idx="126523">
                  <c:v>2.86903</c:v>
                </c:pt>
                <c:pt idx="126524">
                  <c:v>2.86905</c:v>
                </c:pt>
                <c:pt idx="126525">
                  <c:v>2.86907</c:v>
                </c:pt>
                <c:pt idx="126526">
                  <c:v>2.86909</c:v>
                </c:pt>
                <c:pt idx="126527">
                  <c:v>2.86912</c:v>
                </c:pt>
                <c:pt idx="126528">
                  <c:v>2.86914</c:v>
                </c:pt>
                <c:pt idx="126529">
                  <c:v>2.86916</c:v>
                </c:pt>
                <c:pt idx="126530">
                  <c:v>2.86918</c:v>
                </c:pt>
                <c:pt idx="126531">
                  <c:v>2.86921</c:v>
                </c:pt>
                <c:pt idx="126532">
                  <c:v>2.86923</c:v>
                </c:pt>
                <c:pt idx="126533">
                  <c:v>2.86925</c:v>
                </c:pt>
                <c:pt idx="126534">
                  <c:v>2.86927</c:v>
                </c:pt>
                <c:pt idx="126535">
                  <c:v>2.8693</c:v>
                </c:pt>
                <c:pt idx="126536">
                  <c:v>2.86932</c:v>
                </c:pt>
                <c:pt idx="126537">
                  <c:v>2.86934</c:v>
                </c:pt>
                <c:pt idx="126538">
                  <c:v>2.86937</c:v>
                </c:pt>
                <c:pt idx="126539">
                  <c:v>2.86939</c:v>
                </c:pt>
                <c:pt idx="126540">
                  <c:v>2.86941</c:v>
                </c:pt>
                <c:pt idx="126541">
                  <c:v>2.86943</c:v>
                </c:pt>
                <c:pt idx="126542">
                  <c:v>2.86946</c:v>
                </c:pt>
                <c:pt idx="126543">
                  <c:v>2.86948</c:v>
                </c:pt>
                <c:pt idx="126544">
                  <c:v>2.8695</c:v>
                </c:pt>
                <c:pt idx="126545">
                  <c:v>2.86952</c:v>
                </c:pt>
                <c:pt idx="126546">
                  <c:v>2.86955</c:v>
                </c:pt>
                <c:pt idx="126547">
                  <c:v>2.86957</c:v>
                </c:pt>
                <c:pt idx="126548">
                  <c:v>2.86959</c:v>
                </c:pt>
                <c:pt idx="126549">
                  <c:v>2.86962</c:v>
                </c:pt>
                <c:pt idx="126550">
                  <c:v>2.86964</c:v>
                </c:pt>
                <c:pt idx="126551">
                  <c:v>2.86966</c:v>
                </c:pt>
                <c:pt idx="126552">
                  <c:v>2.86968</c:v>
                </c:pt>
                <c:pt idx="126553">
                  <c:v>2.86971</c:v>
                </c:pt>
                <c:pt idx="126554">
                  <c:v>2.86973</c:v>
                </c:pt>
                <c:pt idx="126555">
                  <c:v>2.86975</c:v>
                </c:pt>
                <c:pt idx="126556">
                  <c:v>2.86977</c:v>
                </c:pt>
                <c:pt idx="126557">
                  <c:v>2.8698</c:v>
                </c:pt>
                <c:pt idx="126558">
                  <c:v>2.86982</c:v>
                </c:pt>
                <c:pt idx="126559">
                  <c:v>2.86984</c:v>
                </c:pt>
                <c:pt idx="126560">
                  <c:v>2.86986</c:v>
                </c:pt>
                <c:pt idx="126561">
                  <c:v>2.86989</c:v>
                </c:pt>
                <c:pt idx="126562">
                  <c:v>2.86991</c:v>
                </c:pt>
                <c:pt idx="126563">
                  <c:v>2.86993</c:v>
                </c:pt>
                <c:pt idx="126564">
                  <c:v>2.86996</c:v>
                </c:pt>
                <c:pt idx="126565">
                  <c:v>2.86998</c:v>
                </c:pt>
                <c:pt idx="126566">
                  <c:v>2.87</c:v>
                </c:pt>
                <c:pt idx="126567">
                  <c:v>2.87002</c:v>
                </c:pt>
                <c:pt idx="126568">
                  <c:v>2.87005</c:v>
                </c:pt>
                <c:pt idx="126569">
                  <c:v>2.87007</c:v>
                </c:pt>
                <c:pt idx="126570">
                  <c:v>2.87009</c:v>
                </c:pt>
                <c:pt idx="126571">
                  <c:v>2.87011</c:v>
                </c:pt>
                <c:pt idx="126572">
                  <c:v>2.87014</c:v>
                </c:pt>
                <c:pt idx="126573">
                  <c:v>2.87016</c:v>
                </c:pt>
                <c:pt idx="126574">
                  <c:v>2.87018</c:v>
                </c:pt>
                <c:pt idx="126575">
                  <c:v>2.8702</c:v>
                </c:pt>
                <c:pt idx="126576">
                  <c:v>2.87023</c:v>
                </c:pt>
                <c:pt idx="126577">
                  <c:v>2.87025</c:v>
                </c:pt>
                <c:pt idx="126578">
                  <c:v>2.87027</c:v>
                </c:pt>
                <c:pt idx="126579">
                  <c:v>2.8703</c:v>
                </c:pt>
                <c:pt idx="126580">
                  <c:v>2.87032</c:v>
                </c:pt>
                <c:pt idx="126581">
                  <c:v>2.87034</c:v>
                </c:pt>
                <c:pt idx="126582">
                  <c:v>2.87036</c:v>
                </c:pt>
                <c:pt idx="126583">
                  <c:v>2.87039</c:v>
                </c:pt>
                <c:pt idx="126584">
                  <c:v>2.87041</c:v>
                </c:pt>
                <c:pt idx="126585">
                  <c:v>2.87043</c:v>
                </c:pt>
                <c:pt idx="126586">
                  <c:v>2.87045</c:v>
                </c:pt>
                <c:pt idx="126587">
                  <c:v>2.87048</c:v>
                </c:pt>
                <c:pt idx="126588">
                  <c:v>2.8705</c:v>
                </c:pt>
                <c:pt idx="126589">
                  <c:v>2.87052</c:v>
                </c:pt>
                <c:pt idx="126590">
                  <c:v>2.87054</c:v>
                </c:pt>
                <c:pt idx="126591">
                  <c:v>2.87057</c:v>
                </c:pt>
                <c:pt idx="126592">
                  <c:v>2.87059</c:v>
                </c:pt>
                <c:pt idx="126593">
                  <c:v>2.87061</c:v>
                </c:pt>
                <c:pt idx="126594">
                  <c:v>2.87064</c:v>
                </c:pt>
                <c:pt idx="126595">
                  <c:v>2.87066</c:v>
                </c:pt>
                <c:pt idx="126596">
                  <c:v>2.87068</c:v>
                </c:pt>
                <c:pt idx="126597">
                  <c:v>2.8707</c:v>
                </c:pt>
                <c:pt idx="126598">
                  <c:v>2.87073</c:v>
                </c:pt>
                <c:pt idx="126599">
                  <c:v>2.87075</c:v>
                </c:pt>
                <c:pt idx="126600">
                  <c:v>2.87077</c:v>
                </c:pt>
                <c:pt idx="126601">
                  <c:v>2.87079</c:v>
                </c:pt>
                <c:pt idx="126602">
                  <c:v>2.87082</c:v>
                </c:pt>
                <c:pt idx="126603">
                  <c:v>2.87084</c:v>
                </c:pt>
                <c:pt idx="126604">
                  <c:v>2.87086</c:v>
                </c:pt>
                <c:pt idx="126605">
                  <c:v>2.87088</c:v>
                </c:pt>
                <c:pt idx="126606">
                  <c:v>2.87091</c:v>
                </c:pt>
                <c:pt idx="126607">
                  <c:v>2.87093</c:v>
                </c:pt>
                <c:pt idx="126608">
                  <c:v>2.87095</c:v>
                </c:pt>
                <c:pt idx="126609">
                  <c:v>2.87098</c:v>
                </c:pt>
                <c:pt idx="126610">
                  <c:v>2.871</c:v>
                </c:pt>
                <c:pt idx="126611">
                  <c:v>2.87102</c:v>
                </c:pt>
                <c:pt idx="126612">
                  <c:v>2.87104</c:v>
                </c:pt>
                <c:pt idx="126613">
                  <c:v>2.87107</c:v>
                </c:pt>
                <c:pt idx="126614">
                  <c:v>2.87109</c:v>
                </c:pt>
                <c:pt idx="126615">
                  <c:v>2.87111</c:v>
                </c:pt>
                <c:pt idx="126616">
                  <c:v>2.87113</c:v>
                </c:pt>
                <c:pt idx="126617">
                  <c:v>2.87116</c:v>
                </c:pt>
                <c:pt idx="126618">
                  <c:v>2.87118</c:v>
                </c:pt>
                <c:pt idx="126619">
                  <c:v>2.8712</c:v>
                </c:pt>
                <c:pt idx="126620">
                  <c:v>2.87122</c:v>
                </c:pt>
                <c:pt idx="126621">
                  <c:v>2.87125</c:v>
                </c:pt>
                <c:pt idx="126622">
                  <c:v>2.87127</c:v>
                </c:pt>
                <c:pt idx="126623">
                  <c:v>2.87129</c:v>
                </c:pt>
                <c:pt idx="126624">
                  <c:v>2.87132</c:v>
                </c:pt>
                <c:pt idx="126625">
                  <c:v>2.87134</c:v>
                </c:pt>
                <c:pt idx="126626">
                  <c:v>2.87136</c:v>
                </c:pt>
                <c:pt idx="126627">
                  <c:v>2.87138</c:v>
                </c:pt>
                <c:pt idx="126628">
                  <c:v>2.87141</c:v>
                </c:pt>
                <c:pt idx="126629">
                  <c:v>2.87143</c:v>
                </c:pt>
                <c:pt idx="126630">
                  <c:v>2.87145</c:v>
                </c:pt>
                <c:pt idx="126631">
                  <c:v>2.87147</c:v>
                </c:pt>
                <c:pt idx="126632">
                  <c:v>2.8715</c:v>
                </c:pt>
                <c:pt idx="126633">
                  <c:v>2.87152</c:v>
                </c:pt>
                <c:pt idx="126634">
                  <c:v>2.87154</c:v>
                </c:pt>
                <c:pt idx="126635">
                  <c:v>2.87156</c:v>
                </c:pt>
                <c:pt idx="126636">
                  <c:v>2.87159</c:v>
                </c:pt>
                <c:pt idx="126637">
                  <c:v>2.87161</c:v>
                </c:pt>
                <c:pt idx="126638">
                  <c:v>2.87163</c:v>
                </c:pt>
                <c:pt idx="126639">
                  <c:v>2.87166</c:v>
                </c:pt>
                <c:pt idx="126640">
                  <c:v>2.87168</c:v>
                </c:pt>
                <c:pt idx="126641">
                  <c:v>2.8717</c:v>
                </c:pt>
                <c:pt idx="126642">
                  <c:v>2.87172</c:v>
                </c:pt>
                <c:pt idx="126643">
                  <c:v>2.87175</c:v>
                </c:pt>
                <c:pt idx="126644">
                  <c:v>2.87177</c:v>
                </c:pt>
                <c:pt idx="126645">
                  <c:v>2.87179</c:v>
                </c:pt>
                <c:pt idx="126646">
                  <c:v>2.87181</c:v>
                </c:pt>
                <c:pt idx="126647">
                  <c:v>2.87184</c:v>
                </c:pt>
                <c:pt idx="126648">
                  <c:v>2.87186</c:v>
                </c:pt>
                <c:pt idx="126649">
                  <c:v>2.87188</c:v>
                </c:pt>
                <c:pt idx="126650">
                  <c:v>2.8719</c:v>
                </c:pt>
                <c:pt idx="126651">
                  <c:v>2.87193</c:v>
                </c:pt>
                <c:pt idx="126652">
                  <c:v>2.87195</c:v>
                </c:pt>
                <c:pt idx="126653">
                  <c:v>2.87197</c:v>
                </c:pt>
                <c:pt idx="126654">
                  <c:v>2.872</c:v>
                </c:pt>
                <c:pt idx="126655">
                  <c:v>2.87202</c:v>
                </c:pt>
                <c:pt idx="126656">
                  <c:v>2.87204</c:v>
                </c:pt>
                <c:pt idx="126657">
                  <c:v>2.87206</c:v>
                </c:pt>
                <c:pt idx="126658">
                  <c:v>2.87209</c:v>
                </c:pt>
                <c:pt idx="126659">
                  <c:v>2.87211</c:v>
                </c:pt>
                <c:pt idx="126660">
                  <c:v>2.87213</c:v>
                </c:pt>
                <c:pt idx="126661">
                  <c:v>2.87215</c:v>
                </c:pt>
                <c:pt idx="126662">
                  <c:v>2.87218</c:v>
                </c:pt>
                <c:pt idx="126663">
                  <c:v>2.8722</c:v>
                </c:pt>
                <c:pt idx="126664">
                  <c:v>2.87222</c:v>
                </c:pt>
                <c:pt idx="126665">
                  <c:v>2.87224</c:v>
                </c:pt>
                <c:pt idx="126666">
                  <c:v>2.87227</c:v>
                </c:pt>
                <c:pt idx="126667">
                  <c:v>2.87229</c:v>
                </c:pt>
                <c:pt idx="126668">
                  <c:v>2.87231</c:v>
                </c:pt>
                <c:pt idx="126669">
                  <c:v>2.87234</c:v>
                </c:pt>
                <c:pt idx="126670">
                  <c:v>2.87236</c:v>
                </c:pt>
                <c:pt idx="126671">
                  <c:v>2.87238</c:v>
                </c:pt>
                <c:pt idx="126672">
                  <c:v>2.8724</c:v>
                </c:pt>
                <c:pt idx="126673">
                  <c:v>2.87243</c:v>
                </c:pt>
                <c:pt idx="126674">
                  <c:v>2.87245</c:v>
                </c:pt>
                <c:pt idx="126675">
                  <c:v>2.87247</c:v>
                </c:pt>
                <c:pt idx="126676">
                  <c:v>2.87249</c:v>
                </c:pt>
                <c:pt idx="126677">
                  <c:v>2.87252</c:v>
                </c:pt>
                <c:pt idx="126678">
                  <c:v>2.87254</c:v>
                </c:pt>
                <c:pt idx="126679">
                  <c:v>2.87256</c:v>
                </c:pt>
                <c:pt idx="126680">
                  <c:v>2.87258</c:v>
                </c:pt>
                <c:pt idx="126681">
                  <c:v>2.87261</c:v>
                </c:pt>
                <c:pt idx="126682">
                  <c:v>2.87263</c:v>
                </c:pt>
                <c:pt idx="126683">
                  <c:v>2.87265</c:v>
                </c:pt>
                <c:pt idx="126684">
                  <c:v>2.87268</c:v>
                </c:pt>
                <c:pt idx="126685">
                  <c:v>2.8727</c:v>
                </c:pt>
                <c:pt idx="126686">
                  <c:v>2.87272</c:v>
                </c:pt>
                <c:pt idx="126687">
                  <c:v>2.87274</c:v>
                </c:pt>
                <c:pt idx="126688">
                  <c:v>2.87277</c:v>
                </c:pt>
                <c:pt idx="126689">
                  <c:v>2.87279</c:v>
                </c:pt>
                <c:pt idx="126690">
                  <c:v>2.87281</c:v>
                </c:pt>
                <c:pt idx="126691">
                  <c:v>2.87283</c:v>
                </c:pt>
                <c:pt idx="126692">
                  <c:v>2.87286</c:v>
                </c:pt>
                <c:pt idx="126693">
                  <c:v>2.87288</c:v>
                </c:pt>
                <c:pt idx="126694">
                  <c:v>2.8729</c:v>
                </c:pt>
                <c:pt idx="126695">
                  <c:v>2.87292</c:v>
                </c:pt>
                <c:pt idx="126696">
                  <c:v>2.87295</c:v>
                </c:pt>
                <c:pt idx="126697">
                  <c:v>2.87297</c:v>
                </c:pt>
                <c:pt idx="126698">
                  <c:v>2.87299</c:v>
                </c:pt>
                <c:pt idx="126699">
                  <c:v>2.87302</c:v>
                </c:pt>
                <c:pt idx="126700">
                  <c:v>2.87304</c:v>
                </c:pt>
                <c:pt idx="126701">
                  <c:v>2.87306</c:v>
                </c:pt>
                <c:pt idx="126702">
                  <c:v>2.87308</c:v>
                </c:pt>
                <c:pt idx="126703">
                  <c:v>2.87311</c:v>
                </c:pt>
                <c:pt idx="126704">
                  <c:v>2.87313</c:v>
                </c:pt>
                <c:pt idx="126705">
                  <c:v>2.87315</c:v>
                </c:pt>
                <c:pt idx="126706">
                  <c:v>2.87317</c:v>
                </c:pt>
                <c:pt idx="126707">
                  <c:v>2.8732</c:v>
                </c:pt>
                <c:pt idx="126708">
                  <c:v>2.87322</c:v>
                </c:pt>
                <c:pt idx="126709">
                  <c:v>2.87324</c:v>
                </c:pt>
                <c:pt idx="126710">
                  <c:v>2.87326</c:v>
                </c:pt>
                <c:pt idx="126711">
                  <c:v>2.87329</c:v>
                </c:pt>
                <c:pt idx="126712">
                  <c:v>2.87331</c:v>
                </c:pt>
                <c:pt idx="126713">
                  <c:v>2.87333</c:v>
                </c:pt>
                <c:pt idx="126714">
                  <c:v>2.87336</c:v>
                </c:pt>
                <c:pt idx="126715">
                  <c:v>2.87338</c:v>
                </c:pt>
                <c:pt idx="126716">
                  <c:v>2.8734</c:v>
                </c:pt>
                <c:pt idx="126717">
                  <c:v>2.87342</c:v>
                </c:pt>
                <c:pt idx="126718">
                  <c:v>2.87345</c:v>
                </c:pt>
                <c:pt idx="126719">
                  <c:v>2.87347</c:v>
                </c:pt>
                <c:pt idx="126720">
                  <c:v>2.87349</c:v>
                </c:pt>
                <c:pt idx="126721">
                  <c:v>2.87351</c:v>
                </c:pt>
                <c:pt idx="126722">
                  <c:v>2.87354</c:v>
                </c:pt>
                <c:pt idx="126723">
                  <c:v>2.87356</c:v>
                </c:pt>
                <c:pt idx="126724">
                  <c:v>2.87358</c:v>
                </c:pt>
                <c:pt idx="126725">
                  <c:v>2.8736</c:v>
                </c:pt>
                <c:pt idx="126726">
                  <c:v>2.87363</c:v>
                </c:pt>
                <c:pt idx="126727">
                  <c:v>2.87365</c:v>
                </c:pt>
                <c:pt idx="126728">
                  <c:v>2.87367</c:v>
                </c:pt>
                <c:pt idx="126729">
                  <c:v>2.8737</c:v>
                </c:pt>
                <c:pt idx="126730">
                  <c:v>2.87372</c:v>
                </c:pt>
                <c:pt idx="126731">
                  <c:v>2.87374</c:v>
                </c:pt>
                <c:pt idx="126732">
                  <c:v>2.87376</c:v>
                </c:pt>
                <c:pt idx="126733">
                  <c:v>2.87379</c:v>
                </c:pt>
                <c:pt idx="126734">
                  <c:v>2.87381</c:v>
                </c:pt>
                <c:pt idx="126735">
                  <c:v>2.87383</c:v>
                </c:pt>
                <c:pt idx="126736">
                  <c:v>2.87385</c:v>
                </c:pt>
                <c:pt idx="126737">
                  <c:v>2.87388</c:v>
                </c:pt>
                <c:pt idx="126738">
                  <c:v>2.8739</c:v>
                </c:pt>
                <c:pt idx="126739">
                  <c:v>2.87392</c:v>
                </c:pt>
                <c:pt idx="126740">
                  <c:v>2.87395</c:v>
                </c:pt>
                <c:pt idx="126741">
                  <c:v>2.87397</c:v>
                </c:pt>
                <c:pt idx="126742">
                  <c:v>2.87399</c:v>
                </c:pt>
                <c:pt idx="126743">
                  <c:v>2.87401</c:v>
                </c:pt>
                <c:pt idx="126744">
                  <c:v>2.87404</c:v>
                </c:pt>
                <c:pt idx="126745">
                  <c:v>2.87406</c:v>
                </c:pt>
                <c:pt idx="126746">
                  <c:v>2.87408</c:v>
                </c:pt>
                <c:pt idx="126747">
                  <c:v>2.8741</c:v>
                </c:pt>
                <c:pt idx="126748">
                  <c:v>2.87413</c:v>
                </c:pt>
                <c:pt idx="126749">
                  <c:v>2.87415</c:v>
                </c:pt>
                <c:pt idx="126750">
                  <c:v>2.87417</c:v>
                </c:pt>
                <c:pt idx="126751">
                  <c:v>2.87419</c:v>
                </c:pt>
                <c:pt idx="126752">
                  <c:v>2.87422</c:v>
                </c:pt>
                <c:pt idx="126753">
                  <c:v>2.87424</c:v>
                </c:pt>
                <c:pt idx="126754">
                  <c:v>2.87426</c:v>
                </c:pt>
                <c:pt idx="126755">
                  <c:v>2.87429</c:v>
                </c:pt>
                <c:pt idx="126756">
                  <c:v>2.87431</c:v>
                </c:pt>
                <c:pt idx="126757">
                  <c:v>2.87433</c:v>
                </c:pt>
                <c:pt idx="126758">
                  <c:v>2.87435</c:v>
                </c:pt>
                <c:pt idx="126759">
                  <c:v>2.87438</c:v>
                </c:pt>
                <c:pt idx="126760">
                  <c:v>2.8744</c:v>
                </c:pt>
                <c:pt idx="126761">
                  <c:v>2.87442</c:v>
                </c:pt>
                <c:pt idx="126762">
                  <c:v>2.87444</c:v>
                </c:pt>
                <c:pt idx="126763">
                  <c:v>2.87447</c:v>
                </c:pt>
                <c:pt idx="126764">
                  <c:v>2.87449</c:v>
                </c:pt>
                <c:pt idx="126765">
                  <c:v>2.87451</c:v>
                </c:pt>
                <c:pt idx="126766">
                  <c:v>2.87453</c:v>
                </c:pt>
                <c:pt idx="126767">
                  <c:v>2.87456</c:v>
                </c:pt>
                <c:pt idx="126768">
                  <c:v>2.87458</c:v>
                </c:pt>
                <c:pt idx="126769">
                  <c:v>2.8746</c:v>
                </c:pt>
                <c:pt idx="126770">
                  <c:v>2.87463</c:v>
                </c:pt>
                <c:pt idx="126771">
                  <c:v>2.87465</c:v>
                </c:pt>
                <c:pt idx="126772">
                  <c:v>2.87467</c:v>
                </c:pt>
                <c:pt idx="126773">
                  <c:v>2.87469</c:v>
                </c:pt>
                <c:pt idx="126774">
                  <c:v>2.87472</c:v>
                </c:pt>
                <c:pt idx="126775">
                  <c:v>2.87474</c:v>
                </c:pt>
                <c:pt idx="126776">
                  <c:v>2.87476</c:v>
                </c:pt>
                <c:pt idx="126777">
                  <c:v>2.87479</c:v>
                </c:pt>
                <c:pt idx="126778">
                  <c:v>2.87481</c:v>
                </c:pt>
                <c:pt idx="126779">
                  <c:v>2.87483</c:v>
                </c:pt>
                <c:pt idx="126780">
                  <c:v>2.87485</c:v>
                </c:pt>
                <c:pt idx="126781">
                  <c:v>2.87487</c:v>
                </c:pt>
                <c:pt idx="126782">
                  <c:v>2.8749</c:v>
                </c:pt>
                <c:pt idx="126783">
                  <c:v>2.87492</c:v>
                </c:pt>
                <c:pt idx="126784">
                  <c:v>2.87494</c:v>
                </c:pt>
                <c:pt idx="126785">
                  <c:v>2.87497</c:v>
                </c:pt>
                <c:pt idx="126786">
                  <c:v>2.87499</c:v>
                </c:pt>
                <c:pt idx="126787">
                  <c:v>2.87501</c:v>
                </c:pt>
                <c:pt idx="126788">
                  <c:v>2.87503</c:v>
                </c:pt>
                <c:pt idx="126789">
                  <c:v>2.87506</c:v>
                </c:pt>
                <c:pt idx="126790">
                  <c:v>2.87508</c:v>
                </c:pt>
                <c:pt idx="126791">
                  <c:v>2.8751</c:v>
                </c:pt>
                <c:pt idx="126792">
                  <c:v>2.87513</c:v>
                </c:pt>
                <c:pt idx="126793">
                  <c:v>2.87515</c:v>
                </c:pt>
                <c:pt idx="126794">
                  <c:v>2.87517</c:v>
                </c:pt>
                <c:pt idx="126795">
                  <c:v>2.87519</c:v>
                </c:pt>
                <c:pt idx="126796">
                  <c:v>2.87521</c:v>
                </c:pt>
                <c:pt idx="126797">
                  <c:v>2.87524</c:v>
                </c:pt>
                <c:pt idx="126798">
                  <c:v>2.87526</c:v>
                </c:pt>
                <c:pt idx="126799">
                  <c:v>2.87528</c:v>
                </c:pt>
                <c:pt idx="126800">
                  <c:v>2.87531</c:v>
                </c:pt>
                <c:pt idx="126801">
                  <c:v>2.87533</c:v>
                </c:pt>
                <c:pt idx="126802">
                  <c:v>2.87535</c:v>
                </c:pt>
                <c:pt idx="126803">
                  <c:v>2.87537</c:v>
                </c:pt>
                <c:pt idx="126804">
                  <c:v>2.8754</c:v>
                </c:pt>
                <c:pt idx="126805">
                  <c:v>2.87542</c:v>
                </c:pt>
                <c:pt idx="126806">
                  <c:v>2.87544</c:v>
                </c:pt>
                <c:pt idx="126807">
                  <c:v>2.87547</c:v>
                </c:pt>
                <c:pt idx="126808">
                  <c:v>2.87549</c:v>
                </c:pt>
                <c:pt idx="126809">
                  <c:v>2.87551</c:v>
                </c:pt>
                <c:pt idx="126810">
                  <c:v>2.87553</c:v>
                </c:pt>
                <c:pt idx="126811">
                  <c:v>2.87556</c:v>
                </c:pt>
                <c:pt idx="126812">
                  <c:v>2.87558</c:v>
                </c:pt>
                <c:pt idx="126813">
                  <c:v>2.8756</c:v>
                </c:pt>
                <c:pt idx="126814">
                  <c:v>2.87562</c:v>
                </c:pt>
                <c:pt idx="126815">
                  <c:v>2.87565</c:v>
                </c:pt>
                <c:pt idx="126816">
                  <c:v>2.87567</c:v>
                </c:pt>
                <c:pt idx="126817">
                  <c:v>2.87569</c:v>
                </c:pt>
                <c:pt idx="126818">
                  <c:v>2.87571</c:v>
                </c:pt>
                <c:pt idx="126819">
                  <c:v>2.87574</c:v>
                </c:pt>
                <c:pt idx="126820">
                  <c:v>2.87576</c:v>
                </c:pt>
                <c:pt idx="126821">
                  <c:v>2.87578</c:v>
                </c:pt>
                <c:pt idx="126822">
                  <c:v>2.87581</c:v>
                </c:pt>
                <c:pt idx="126823">
                  <c:v>2.87583</c:v>
                </c:pt>
                <c:pt idx="126824">
                  <c:v>2.87585</c:v>
                </c:pt>
                <c:pt idx="126825">
                  <c:v>2.87587</c:v>
                </c:pt>
                <c:pt idx="126826">
                  <c:v>2.8759</c:v>
                </c:pt>
                <c:pt idx="126827">
                  <c:v>2.87592</c:v>
                </c:pt>
                <c:pt idx="126828">
                  <c:v>2.87594</c:v>
                </c:pt>
                <c:pt idx="126829">
                  <c:v>2.87596</c:v>
                </c:pt>
                <c:pt idx="126830">
                  <c:v>2.87599</c:v>
                </c:pt>
                <c:pt idx="126831">
                  <c:v>2.87601</c:v>
                </c:pt>
                <c:pt idx="126832">
                  <c:v>2.87603</c:v>
                </c:pt>
                <c:pt idx="126833">
                  <c:v>2.87605</c:v>
                </c:pt>
                <c:pt idx="126834">
                  <c:v>2.87608</c:v>
                </c:pt>
                <c:pt idx="126835">
                  <c:v>2.8761</c:v>
                </c:pt>
                <c:pt idx="126836">
                  <c:v>2.87612</c:v>
                </c:pt>
                <c:pt idx="126837">
                  <c:v>2.87615</c:v>
                </c:pt>
                <c:pt idx="126838">
                  <c:v>2.87617</c:v>
                </c:pt>
                <c:pt idx="126839">
                  <c:v>2.87619</c:v>
                </c:pt>
                <c:pt idx="126840">
                  <c:v>2.87621</c:v>
                </c:pt>
                <c:pt idx="126841">
                  <c:v>2.87624</c:v>
                </c:pt>
                <c:pt idx="126842">
                  <c:v>2.87626</c:v>
                </c:pt>
                <c:pt idx="126843">
                  <c:v>2.87628</c:v>
                </c:pt>
                <c:pt idx="126844">
                  <c:v>2.8763</c:v>
                </c:pt>
                <c:pt idx="126845">
                  <c:v>2.87633</c:v>
                </c:pt>
                <c:pt idx="126846">
                  <c:v>2.87635</c:v>
                </c:pt>
                <c:pt idx="126847">
                  <c:v>2.87637</c:v>
                </c:pt>
                <c:pt idx="126848">
                  <c:v>2.8764</c:v>
                </c:pt>
                <c:pt idx="126849">
                  <c:v>2.87642</c:v>
                </c:pt>
                <c:pt idx="126850">
                  <c:v>2.87644</c:v>
                </c:pt>
                <c:pt idx="126851">
                  <c:v>2.87646</c:v>
                </c:pt>
                <c:pt idx="126852">
                  <c:v>2.87649</c:v>
                </c:pt>
                <c:pt idx="126853">
                  <c:v>2.87651</c:v>
                </c:pt>
                <c:pt idx="126854">
                  <c:v>2.87653</c:v>
                </c:pt>
                <c:pt idx="126855">
                  <c:v>2.87655</c:v>
                </c:pt>
                <c:pt idx="126856">
                  <c:v>2.87658</c:v>
                </c:pt>
                <c:pt idx="126857">
                  <c:v>2.8766</c:v>
                </c:pt>
                <c:pt idx="126858">
                  <c:v>2.87662</c:v>
                </c:pt>
                <c:pt idx="126859">
                  <c:v>2.87664</c:v>
                </c:pt>
                <c:pt idx="126860">
                  <c:v>2.87667</c:v>
                </c:pt>
                <c:pt idx="126861">
                  <c:v>2.87669</c:v>
                </c:pt>
                <c:pt idx="126862">
                  <c:v>2.87671</c:v>
                </c:pt>
                <c:pt idx="126863">
                  <c:v>2.87674</c:v>
                </c:pt>
                <c:pt idx="126864">
                  <c:v>2.87676</c:v>
                </c:pt>
                <c:pt idx="126865">
                  <c:v>2.87678</c:v>
                </c:pt>
                <c:pt idx="126866">
                  <c:v>2.8768</c:v>
                </c:pt>
                <c:pt idx="126867">
                  <c:v>2.87683</c:v>
                </c:pt>
                <c:pt idx="126868">
                  <c:v>2.87685</c:v>
                </c:pt>
                <c:pt idx="126869">
                  <c:v>2.87687</c:v>
                </c:pt>
                <c:pt idx="126870">
                  <c:v>2.87689</c:v>
                </c:pt>
                <c:pt idx="126871">
                  <c:v>2.87692</c:v>
                </c:pt>
                <c:pt idx="126872">
                  <c:v>2.87694</c:v>
                </c:pt>
                <c:pt idx="126873">
                  <c:v>2.87696</c:v>
                </c:pt>
                <c:pt idx="126874">
                  <c:v>2.87698</c:v>
                </c:pt>
                <c:pt idx="126875">
                  <c:v>2.87701</c:v>
                </c:pt>
                <c:pt idx="126876">
                  <c:v>2.87703</c:v>
                </c:pt>
                <c:pt idx="126877">
                  <c:v>2.87705</c:v>
                </c:pt>
                <c:pt idx="126878">
                  <c:v>2.87708</c:v>
                </c:pt>
                <c:pt idx="126879">
                  <c:v>2.8771</c:v>
                </c:pt>
                <c:pt idx="126880">
                  <c:v>2.87712</c:v>
                </c:pt>
                <c:pt idx="126881">
                  <c:v>2.87714</c:v>
                </c:pt>
                <c:pt idx="126882">
                  <c:v>2.87717</c:v>
                </c:pt>
                <c:pt idx="126883">
                  <c:v>2.87719</c:v>
                </c:pt>
                <c:pt idx="126884">
                  <c:v>2.87721</c:v>
                </c:pt>
                <c:pt idx="126885">
                  <c:v>2.87723</c:v>
                </c:pt>
                <c:pt idx="126886">
                  <c:v>2.87726</c:v>
                </c:pt>
                <c:pt idx="126887">
                  <c:v>2.87728</c:v>
                </c:pt>
                <c:pt idx="126888">
                  <c:v>2.8773</c:v>
                </c:pt>
                <c:pt idx="126889">
                  <c:v>2.87732</c:v>
                </c:pt>
                <c:pt idx="126890">
                  <c:v>2.87735</c:v>
                </c:pt>
                <c:pt idx="126891">
                  <c:v>2.87737</c:v>
                </c:pt>
                <c:pt idx="126892">
                  <c:v>2.87739</c:v>
                </c:pt>
                <c:pt idx="126893">
                  <c:v>2.87742</c:v>
                </c:pt>
                <c:pt idx="126894">
                  <c:v>2.87744</c:v>
                </c:pt>
                <c:pt idx="126895">
                  <c:v>2.87746</c:v>
                </c:pt>
                <c:pt idx="126896">
                  <c:v>2.87748</c:v>
                </c:pt>
                <c:pt idx="126897">
                  <c:v>2.87751</c:v>
                </c:pt>
                <c:pt idx="126898">
                  <c:v>2.87753</c:v>
                </c:pt>
                <c:pt idx="126899">
                  <c:v>2.87755</c:v>
                </c:pt>
                <c:pt idx="126900">
                  <c:v>2.87757</c:v>
                </c:pt>
                <c:pt idx="126901">
                  <c:v>2.8776</c:v>
                </c:pt>
                <c:pt idx="126902">
                  <c:v>2.87762</c:v>
                </c:pt>
                <c:pt idx="126903">
                  <c:v>2.87764</c:v>
                </c:pt>
                <c:pt idx="126904">
                  <c:v>2.87766</c:v>
                </c:pt>
                <c:pt idx="126905">
                  <c:v>2.87769</c:v>
                </c:pt>
                <c:pt idx="126906">
                  <c:v>2.87771</c:v>
                </c:pt>
                <c:pt idx="126907">
                  <c:v>2.87773</c:v>
                </c:pt>
                <c:pt idx="126908">
                  <c:v>2.87776</c:v>
                </c:pt>
                <c:pt idx="126909">
                  <c:v>2.87778</c:v>
                </c:pt>
                <c:pt idx="126910">
                  <c:v>2.8778</c:v>
                </c:pt>
                <c:pt idx="126911">
                  <c:v>2.87782</c:v>
                </c:pt>
                <c:pt idx="126912">
                  <c:v>2.87785</c:v>
                </c:pt>
                <c:pt idx="126913">
                  <c:v>2.87787</c:v>
                </c:pt>
                <c:pt idx="126914">
                  <c:v>2.87789</c:v>
                </c:pt>
                <c:pt idx="126915">
                  <c:v>2.87791</c:v>
                </c:pt>
                <c:pt idx="126916">
                  <c:v>2.87794</c:v>
                </c:pt>
                <c:pt idx="126917">
                  <c:v>2.87796</c:v>
                </c:pt>
                <c:pt idx="126918">
                  <c:v>2.87798</c:v>
                </c:pt>
                <c:pt idx="126919">
                  <c:v>2.878</c:v>
                </c:pt>
                <c:pt idx="126920">
                  <c:v>2.87803</c:v>
                </c:pt>
                <c:pt idx="126921">
                  <c:v>2.87805</c:v>
                </c:pt>
                <c:pt idx="126922">
                  <c:v>2.87807</c:v>
                </c:pt>
                <c:pt idx="126923">
                  <c:v>2.8781</c:v>
                </c:pt>
                <c:pt idx="126924">
                  <c:v>2.87812</c:v>
                </c:pt>
                <c:pt idx="126925">
                  <c:v>2.87814</c:v>
                </c:pt>
                <c:pt idx="126926">
                  <c:v>2.87816</c:v>
                </c:pt>
                <c:pt idx="126927">
                  <c:v>2.87819</c:v>
                </c:pt>
                <c:pt idx="126928">
                  <c:v>2.87821</c:v>
                </c:pt>
                <c:pt idx="126929">
                  <c:v>2.87823</c:v>
                </c:pt>
                <c:pt idx="126930">
                  <c:v>2.87825</c:v>
                </c:pt>
                <c:pt idx="126931">
                  <c:v>2.87828</c:v>
                </c:pt>
                <c:pt idx="126932">
                  <c:v>2.8783</c:v>
                </c:pt>
                <c:pt idx="126933">
                  <c:v>2.87832</c:v>
                </c:pt>
                <c:pt idx="126934">
                  <c:v>2.87834</c:v>
                </c:pt>
                <c:pt idx="126935">
                  <c:v>2.87837</c:v>
                </c:pt>
                <c:pt idx="126936">
                  <c:v>2.87839</c:v>
                </c:pt>
                <c:pt idx="126937">
                  <c:v>2.87841</c:v>
                </c:pt>
                <c:pt idx="126938">
                  <c:v>2.87844</c:v>
                </c:pt>
                <c:pt idx="126939">
                  <c:v>2.87846</c:v>
                </c:pt>
                <c:pt idx="126940">
                  <c:v>2.87848</c:v>
                </c:pt>
                <c:pt idx="126941">
                  <c:v>2.8785</c:v>
                </c:pt>
                <c:pt idx="126942">
                  <c:v>2.87853</c:v>
                </c:pt>
                <c:pt idx="126943">
                  <c:v>2.87855</c:v>
                </c:pt>
                <c:pt idx="126944">
                  <c:v>2.87857</c:v>
                </c:pt>
                <c:pt idx="126945">
                  <c:v>2.87859</c:v>
                </c:pt>
                <c:pt idx="126946">
                  <c:v>2.87862</c:v>
                </c:pt>
                <c:pt idx="126947">
                  <c:v>2.87864</c:v>
                </c:pt>
                <c:pt idx="126948">
                  <c:v>2.87866</c:v>
                </c:pt>
                <c:pt idx="126949">
                  <c:v>2.87868</c:v>
                </c:pt>
                <c:pt idx="126950">
                  <c:v>2.87871</c:v>
                </c:pt>
                <c:pt idx="126951">
                  <c:v>2.87873</c:v>
                </c:pt>
                <c:pt idx="126952">
                  <c:v>2.87875</c:v>
                </c:pt>
                <c:pt idx="126953">
                  <c:v>2.87878</c:v>
                </c:pt>
                <c:pt idx="126954">
                  <c:v>2.8788</c:v>
                </c:pt>
                <c:pt idx="126955">
                  <c:v>2.87882</c:v>
                </c:pt>
                <c:pt idx="126956">
                  <c:v>2.87884</c:v>
                </c:pt>
                <c:pt idx="126957">
                  <c:v>2.87887</c:v>
                </c:pt>
                <c:pt idx="126958">
                  <c:v>2.87889</c:v>
                </c:pt>
                <c:pt idx="126959">
                  <c:v>2.87891</c:v>
                </c:pt>
                <c:pt idx="126960">
                  <c:v>2.87893</c:v>
                </c:pt>
                <c:pt idx="126961">
                  <c:v>2.87896</c:v>
                </c:pt>
                <c:pt idx="126962">
                  <c:v>2.87898</c:v>
                </c:pt>
                <c:pt idx="126963">
                  <c:v>2.879</c:v>
                </c:pt>
                <c:pt idx="126964">
                  <c:v>2.87902</c:v>
                </c:pt>
                <c:pt idx="126965">
                  <c:v>2.87905</c:v>
                </c:pt>
                <c:pt idx="126966">
                  <c:v>2.87907</c:v>
                </c:pt>
                <c:pt idx="126967">
                  <c:v>2.87909</c:v>
                </c:pt>
                <c:pt idx="126968">
                  <c:v>2.87912</c:v>
                </c:pt>
                <c:pt idx="126969">
                  <c:v>2.87914</c:v>
                </c:pt>
                <c:pt idx="126970">
                  <c:v>2.87916</c:v>
                </c:pt>
                <c:pt idx="126971">
                  <c:v>2.87918</c:v>
                </c:pt>
                <c:pt idx="126972">
                  <c:v>2.87921</c:v>
                </c:pt>
                <c:pt idx="126973">
                  <c:v>2.87923</c:v>
                </c:pt>
                <c:pt idx="126974">
                  <c:v>2.87925</c:v>
                </c:pt>
                <c:pt idx="126975">
                  <c:v>2.87927</c:v>
                </c:pt>
                <c:pt idx="126976">
                  <c:v>2.8793</c:v>
                </c:pt>
                <c:pt idx="126977">
                  <c:v>2.87932</c:v>
                </c:pt>
                <c:pt idx="126978">
                  <c:v>2.87934</c:v>
                </c:pt>
                <c:pt idx="126979">
                  <c:v>2.87936</c:v>
                </c:pt>
                <c:pt idx="126980">
                  <c:v>2.87939</c:v>
                </c:pt>
                <c:pt idx="126981">
                  <c:v>2.87941</c:v>
                </c:pt>
                <c:pt idx="126982">
                  <c:v>2.87943</c:v>
                </c:pt>
                <c:pt idx="126983">
                  <c:v>2.87946</c:v>
                </c:pt>
                <c:pt idx="126984">
                  <c:v>2.87948</c:v>
                </c:pt>
                <c:pt idx="126985">
                  <c:v>2.8795</c:v>
                </c:pt>
                <c:pt idx="126986">
                  <c:v>2.87952</c:v>
                </c:pt>
                <c:pt idx="126987">
                  <c:v>2.87955</c:v>
                </c:pt>
                <c:pt idx="126988">
                  <c:v>2.87957</c:v>
                </c:pt>
                <c:pt idx="126989">
                  <c:v>2.87959</c:v>
                </c:pt>
                <c:pt idx="126990">
                  <c:v>2.87961</c:v>
                </c:pt>
                <c:pt idx="126991">
                  <c:v>2.87964</c:v>
                </c:pt>
                <c:pt idx="126992">
                  <c:v>2.87966</c:v>
                </c:pt>
                <c:pt idx="126993">
                  <c:v>2.87968</c:v>
                </c:pt>
                <c:pt idx="126994">
                  <c:v>2.8797</c:v>
                </c:pt>
                <c:pt idx="126995">
                  <c:v>2.87973</c:v>
                </c:pt>
                <c:pt idx="126996">
                  <c:v>2.87975</c:v>
                </c:pt>
                <c:pt idx="126997">
                  <c:v>2.87977</c:v>
                </c:pt>
                <c:pt idx="126998">
                  <c:v>2.8798</c:v>
                </c:pt>
                <c:pt idx="126999">
                  <c:v>2.87982</c:v>
                </c:pt>
                <c:pt idx="127000">
                  <c:v>2.87984</c:v>
                </c:pt>
                <c:pt idx="127001">
                  <c:v>2.87986</c:v>
                </c:pt>
                <c:pt idx="127002">
                  <c:v>2.87989</c:v>
                </c:pt>
                <c:pt idx="127003">
                  <c:v>2.87991</c:v>
                </c:pt>
                <c:pt idx="127004">
                  <c:v>2.87993</c:v>
                </c:pt>
                <c:pt idx="127005">
                  <c:v>2.87995</c:v>
                </c:pt>
                <c:pt idx="127006">
                  <c:v>2.87998</c:v>
                </c:pt>
                <c:pt idx="127007">
                  <c:v>2.88</c:v>
                </c:pt>
                <c:pt idx="127008">
                  <c:v>2.88002</c:v>
                </c:pt>
                <c:pt idx="127009">
                  <c:v>2.88004</c:v>
                </c:pt>
                <c:pt idx="127010">
                  <c:v>2.88007</c:v>
                </c:pt>
                <c:pt idx="127011">
                  <c:v>2.88009</c:v>
                </c:pt>
                <c:pt idx="127012">
                  <c:v>2.88011</c:v>
                </c:pt>
                <c:pt idx="127013">
                  <c:v>2.88014</c:v>
                </c:pt>
                <c:pt idx="127014">
                  <c:v>2.88016</c:v>
                </c:pt>
                <c:pt idx="127015">
                  <c:v>2.88018</c:v>
                </c:pt>
                <c:pt idx="127016">
                  <c:v>2.8802</c:v>
                </c:pt>
                <c:pt idx="127017">
                  <c:v>2.88023</c:v>
                </c:pt>
                <c:pt idx="127018">
                  <c:v>2.88025</c:v>
                </c:pt>
                <c:pt idx="127019">
                  <c:v>2.88027</c:v>
                </c:pt>
                <c:pt idx="127020">
                  <c:v>2.88029</c:v>
                </c:pt>
                <c:pt idx="127021">
                  <c:v>2.88032</c:v>
                </c:pt>
                <c:pt idx="127022">
                  <c:v>2.88034</c:v>
                </c:pt>
                <c:pt idx="127023">
                  <c:v>2.88036</c:v>
                </c:pt>
                <c:pt idx="127024">
                  <c:v>2.88038</c:v>
                </c:pt>
                <c:pt idx="127025">
                  <c:v>2.88041</c:v>
                </c:pt>
                <c:pt idx="127026">
                  <c:v>2.88043</c:v>
                </c:pt>
                <c:pt idx="127027">
                  <c:v>2.88045</c:v>
                </c:pt>
                <c:pt idx="127028">
                  <c:v>2.88048</c:v>
                </c:pt>
                <c:pt idx="127029">
                  <c:v>2.8805</c:v>
                </c:pt>
                <c:pt idx="127030">
                  <c:v>2.88052</c:v>
                </c:pt>
                <c:pt idx="127031">
                  <c:v>2.88054</c:v>
                </c:pt>
                <c:pt idx="127032">
                  <c:v>2.88057</c:v>
                </c:pt>
                <c:pt idx="127033">
                  <c:v>2.88059</c:v>
                </c:pt>
                <c:pt idx="127034">
                  <c:v>2.88061</c:v>
                </c:pt>
                <c:pt idx="127035">
                  <c:v>2.88063</c:v>
                </c:pt>
                <c:pt idx="127036">
                  <c:v>2.88066</c:v>
                </c:pt>
                <c:pt idx="127037">
                  <c:v>2.88068</c:v>
                </c:pt>
                <c:pt idx="127038">
                  <c:v>2.8807</c:v>
                </c:pt>
                <c:pt idx="127039">
                  <c:v>2.88073</c:v>
                </c:pt>
                <c:pt idx="127040">
                  <c:v>2.88075</c:v>
                </c:pt>
                <c:pt idx="127041">
                  <c:v>2.88077</c:v>
                </c:pt>
                <c:pt idx="127042">
                  <c:v>2.88079</c:v>
                </c:pt>
                <c:pt idx="127043">
                  <c:v>2.88082</c:v>
                </c:pt>
                <c:pt idx="127044">
                  <c:v>2.88084</c:v>
                </c:pt>
                <c:pt idx="127045">
                  <c:v>2.88086</c:v>
                </c:pt>
                <c:pt idx="127046">
                  <c:v>2.88088</c:v>
                </c:pt>
                <c:pt idx="127047">
                  <c:v>2.88091</c:v>
                </c:pt>
                <c:pt idx="127048">
                  <c:v>2.88093</c:v>
                </c:pt>
                <c:pt idx="127049">
                  <c:v>2.88095</c:v>
                </c:pt>
                <c:pt idx="127050">
                  <c:v>2.88097</c:v>
                </c:pt>
                <c:pt idx="127051">
                  <c:v>2.881</c:v>
                </c:pt>
                <c:pt idx="127052">
                  <c:v>2.88102</c:v>
                </c:pt>
                <c:pt idx="127053">
                  <c:v>2.88104</c:v>
                </c:pt>
                <c:pt idx="127054">
                  <c:v>2.88107</c:v>
                </c:pt>
                <c:pt idx="127055">
                  <c:v>2.88109</c:v>
                </c:pt>
                <c:pt idx="127056">
                  <c:v>2.88111</c:v>
                </c:pt>
                <c:pt idx="127057">
                  <c:v>2.88113</c:v>
                </c:pt>
                <c:pt idx="127058">
                  <c:v>2.88116</c:v>
                </c:pt>
                <c:pt idx="127059">
                  <c:v>2.88118</c:v>
                </c:pt>
                <c:pt idx="127060">
                  <c:v>2.8812</c:v>
                </c:pt>
                <c:pt idx="127061">
                  <c:v>2.88122</c:v>
                </c:pt>
                <c:pt idx="127062">
                  <c:v>2.88125</c:v>
                </c:pt>
                <c:pt idx="127063">
                  <c:v>2.88127</c:v>
                </c:pt>
                <c:pt idx="127064">
                  <c:v>2.88129</c:v>
                </c:pt>
                <c:pt idx="127065">
                  <c:v>2.88131</c:v>
                </c:pt>
                <c:pt idx="127066">
                  <c:v>2.88134</c:v>
                </c:pt>
                <c:pt idx="127067">
                  <c:v>2.88136</c:v>
                </c:pt>
                <c:pt idx="127068">
                  <c:v>2.88138</c:v>
                </c:pt>
                <c:pt idx="127069">
                  <c:v>2.88141</c:v>
                </c:pt>
                <c:pt idx="127070">
                  <c:v>2.88143</c:v>
                </c:pt>
                <c:pt idx="127071">
                  <c:v>2.88145</c:v>
                </c:pt>
                <c:pt idx="127072">
                  <c:v>2.88147</c:v>
                </c:pt>
                <c:pt idx="127073">
                  <c:v>2.8815</c:v>
                </c:pt>
                <c:pt idx="127074">
                  <c:v>2.88152</c:v>
                </c:pt>
                <c:pt idx="127075">
                  <c:v>2.88154</c:v>
                </c:pt>
                <c:pt idx="127076">
                  <c:v>2.88157</c:v>
                </c:pt>
                <c:pt idx="127077">
                  <c:v>2.88159</c:v>
                </c:pt>
                <c:pt idx="127078">
                  <c:v>2.88161</c:v>
                </c:pt>
                <c:pt idx="127079">
                  <c:v>2.88163</c:v>
                </c:pt>
                <c:pt idx="127080">
                  <c:v>2.88165</c:v>
                </c:pt>
                <c:pt idx="127081">
                  <c:v>2.88168</c:v>
                </c:pt>
                <c:pt idx="127082">
                  <c:v>2.8817</c:v>
                </c:pt>
                <c:pt idx="127083">
                  <c:v>2.88172</c:v>
                </c:pt>
                <c:pt idx="127084">
                  <c:v>2.88175</c:v>
                </c:pt>
                <c:pt idx="127085">
                  <c:v>2.88177</c:v>
                </c:pt>
                <c:pt idx="127086">
                  <c:v>2.88179</c:v>
                </c:pt>
                <c:pt idx="127087">
                  <c:v>2.88181</c:v>
                </c:pt>
                <c:pt idx="127088">
                  <c:v>2.88184</c:v>
                </c:pt>
                <c:pt idx="127089">
                  <c:v>2.88186</c:v>
                </c:pt>
                <c:pt idx="127090">
                  <c:v>2.88188</c:v>
                </c:pt>
                <c:pt idx="127091">
                  <c:v>2.88191</c:v>
                </c:pt>
                <c:pt idx="127092">
                  <c:v>2.88193</c:v>
                </c:pt>
                <c:pt idx="127093">
                  <c:v>2.88195</c:v>
                </c:pt>
                <c:pt idx="127094">
                  <c:v>2.88197</c:v>
                </c:pt>
                <c:pt idx="127095">
                  <c:v>2.88199</c:v>
                </c:pt>
                <c:pt idx="127096">
                  <c:v>2.88202</c:v>
                </c:pt>
                <c:pt idx="127097">
                  <c:v>2.88204</c:v>
                </c:pt>
                <c:pt idx="127098">
                  <c:v>2.88206</c:v>
                </c:pt>
                <c:pt idx="127099">
                  <c:v>2.88209</c:v>
                </c:pt>
                <c:pt idx="127100">
                  <c:v>2.88211</c:v>
                </c:pt>
                <c:pt idx="127101">
                  <c:v>2.88213</c:v>
                </c:pt>
                <c:pt idx="127102">
                  <c:v>2.88215</c:v>
                </c:pt>
                <c:pt idx="127103">
                  <c:v>2.88218</c:v>
                </c:pt>
                <c:pt idx="127104">
                  <c:v>2.8822</c:v>
                </c:pt>
                <c:pt idx="127105">
                  <c:v>2.88222</c:v>
                </c:pt>
                <c:pt idx="127106">
                  <c:v>2.88225</c:v>
                </c:pt>
                <c:pt idx="127107">
                  <c:v>2.88227</c:v>
                </c:pt>
                <c:pt idx="127108">
                  <c:v>2.88229</c:v>
                </c:pt>
                <c:pt idx="127109">
                  <c:v>2.88231</c:v>
                </c:pt>
                <c:pt idx="127110">
                  <c:v>2.88234</c:v>
                </c:pt>
                <c:pt idx="127111">
                  <c:v>2.88236</c:v>
                </c:pt>
                <c:pt idx="127112">
                  <c:v>2.88238</c:v>
                </c:pt>
                <c:pt idx="127113">
                  <c:v>2.8824</c:v>
                </c:pt>
                <c:pt idx="127114">
                  <c:v>2.88243</c:v>
                </c:pt>
                <c:pt idx="127115">
                  <c:v>2.88245</c:v>
                </c:pt>
                <c:pt idx="127116">
                  <c:v>2.88247</c:v>
                </c:pt>
                <c:pt idx="127117">
                  <c:v>2.88249</c:v>
                </c:pt>
                <c:pt idx="127118">
                  <c:v>2.88252</c:v>
                </c:pt>
                <c:pt idx="127119">
                  <c:v>2.88254</c:v>
                </c:pt>
                <c:pt idx="127120">
                  <c:v>2.88256</c:v>
                </c:pt>
                <c:pt idx="127121">
                  <c:v>2.88259</c:v>
                </c:pt>
                <c:pt idx="127122">
                  <c:v>2.88261</c:v>
                </c:pt>
                <c:pt idx="127123">
                  <c:v>2.88263</c:v>
                </c:pt>
                <c:pt idx="127124">
                  <c:v>2.88265</c:v>
                </c:pt>
                <c:pt idx="127125">
                  <c:v>2.88268</c:v>
                </c:pt>
                <c:pt idx="127126">
                  <c:v>2.8827</c:v>
                </c:pt>
                <c:pt idx="127127">
                  <c:v>2.88272</c:v>
                </c:pt>
                <c:pt idx="127128">
                  <c:v>2.88274</c:v>
                </c:pt>
                <c:pt idx="127129">
                  <c:v>2.88277</c:v>
                </c:pt>
                <c:pt idx="127130">
                  <c:v>2.88279</c:v>
                </c:pt>
                <c:pt idx="127131">
                  <c:v>2.88281</c:v>
                </c:pt>
                <c:pt idx="127132">
                  <c:v>2.88283</c:v>
                </c:pt>
                <c:pt idx="127133">
                  <c:v>2.88286</c:v>
                </c:pt>
                <c:pt idx="127134">
                  <c:v>2.88288</c:v>
                </c:pt>
                <c:pt idx="127135">
                  <c:v>2.8829</c:v>
                </c:pt>
                <c:pt idx="127136">
                  <c:v>2.88293</c:v>
                </c:pt>
                <c:pt idx="127137">
                  <c:v>2.88295</c:v>
                </c:pt>
                <c:pt idx="127138">
                  <c:v>2.88297</c:v>
                </c:pt>
                <c:pt idx="127139">
                  <c:v>2.88299</c:v>
                </c:pt>
                <c:pt idx="127140">
                  <c:v>2.88302</c:v>
                </c:pt>
                <c:pt idx="127141">
                  <c:v>2.88304</c:v>
                </c:pt>
                <c:pt idx="127142">
                  <c:v>2.88306</c:v>
                </c:pt>
                <c:pt idx="127143">
                  <c:v>2.88308</c:v>
                </c:pt>
                <c:pt idx="127144">
                  <c:v>2.88311</c:v>
                </c:pt>
                <c:pt idx="127145">
                  <c:v>2.88313</c:v>
                </c:pt>
                <c:pt idx="127146">
                  <c:v>2.88315</c:v>
                </c:pt>
                <c:pt idx="127147">
                  <c:v>2.88318</c:v>
                </c:pt>
                <c:pt idx="127148">
                  <c:v>2.8832</c:v>
                </c:pt>
                <c:pt idx="127149">
                  <c:v>2.88322</c:v>
                </c:pt>
                <c:pt idx="127150">
                  <c:v>2.88324</c:v>
                </c:pt>
                <c:pt idx="127151">
                  <c:v>2.88327</c:v>
                </c:pt>
                <c:pt idx="127152">
                  <c:v>2.88329</c:v>
                </c:pt>
                <c:pt idx="127153">
                  <c:v>2.88331</c:v>
                </c:pt>
                <c:pt idx="127154">
                  <c:v>2.88333</c:v>
                </c:pt>
                <c:pt idx="127155">
                  <c:v>2.88336</c:v>
                </c:pt>
                <c:pt idx="127156">
                  <c:v>2.88338</c:v>
                </c:pt>
                <c:pt idx="127157">
                  <c:v>2.8834</c:v>
                </c:pt>
                <c:pt idx="127158">
                  <c:v>2.88342</c:v>
                </c:pt>
                <c:pt idx="127159">
                  <c:v>2.88345</c:v>
                </c:pt>
                <c:pt idx="127160">
                  <c:v>2.88347</c:v>
                </c:pt>
                <c:pt idx="127161">
                  <c:v>2.88349</c:v>
                </c:pt>
                <c:pt idx="127162">
                  <c:v>2.88352</c:v>
                </c:pt>
                <c:pt idx="127163">
                  <c:v>2.88354</c:v>
                </c:pt>
                <c:pt idx="127164">
                  <c:v>2.88356</c:v>
                </c:pt>
                <c:pt idx="127165">
                  <c:v>2.88358</c:v>
                </c:pt>
                <c:pt idx="127166">
                  <c:v>2.88361</c:v>
                </c:pt>
                <c:pt idx="127167">
                  <c:v>2.88363</c:v>
                </c:pt>
                <c:pt idx="127168">
                  <c:v>2.88365</c:v>
                </c:pt>
                <c:pt idx="127169">
                  <c:v>2.88367</c:v>
                </c:pt>
                <c:pt idx="127170">
                  <c:v>2.8837</c:v>
                </c:pt>
                <c:pt idx="127171">
                  <c:v>2.88372</c:v>
                </c:pt>
                <c:pt idx="127172">
                  <c:v>2.88374</c:v>
                </c:pt>
                <c:pt idx="127173">
                  <c:v>2.88376</c:v>
                </c:pt>
                <c:pt idx="127174">
                  <c:v>2.88379</c:v>
                </c:pt>
                <c:pt idx="127175">
                  <c:v>2.88381</c:v>
                </c:pt>
                <c:pt idx="127176">
                  <c:v>2.88383</c:v>
                </c:pt>
                <c:pt idx="127177">
                  <c:v>2.88386</c:v>
                </c:pt>
                <c:pt idx="127178">
                  <c:v>2.88388</c:v>
                </c:pt>
                <c:pt idx="127179">
                  <c:v>2.8839</c:v>
                </c:pt>
                <c:pt idx="127180">
                  <c:v>2.88392</c:v>
                </c:pt>
                <c:pt idx="127181">
                  <c:v>2.88395</c:v>
                </c:pt>
                <c:pt idx="127182">
                  <c:v>2.88397</c:v>
                </c:pt>
                <c:pt idx="127183">
                  <c:v>2.88399</c:v>
                </c:pt>
                <c:pt idx="127184">
                  <c:v>2.88401</c:v>
                </c:pt>
                <c:pt idx="127185">
                  <c:v>2.88404</c:v>
                </c:pt>
                <c:pt idx="127186">
                  <c:v>2.88406</c:v>
                </c:pt>
                <c:pt idx="127187">
                  <c:v>2.88408</c:v>
                </c:pt>
                <c:pt idx="127188">
                  <c:v>2.8841</c:v>
                </c:pt>
                <c:pt idx="127189">
                  <c:v>2.88413</c:v>
                </c:pt>
                <c:pt idx="127190">
                  <c:v>2.88415</c:v>
                </c:pt>
                <c:pt idx="127191">
                  <c:v>2.88417</c:v>
                </c:pt>
                <c:pt idx="127192">
                  <c:v>2.8842</c:v>
                </c:pt>
                <c:pt idx="127193">
                  <c:v>2.88422</c:v>
                </c:pt>
                <c:pt idx="127194">
                  <c:v>2.88424</c:v>
                </c:pt>
                <c:pt idx="127195">
                  <c:v>2.88426</c:v>
                </c:pt>
                <c:pt idx="127196">
                  <c:v>2.88429</c:v>
                </c:pt>
                <c:pt idx="127197">
                  <c:v>2.88431</c:v>
                </c:pt>
                <c:pt idx="127198">
                  <c:v>2.88433</c:v>
                </c:pt>
                <c:pt idx="127199">
                  <c:v>2.88435</c:v>
                </c:pt>
                <c:pt idx="127200">
                  <c:v>2.88438</c:v>
                </c:pt>
                <c:pt idx="127201">
                  <c:v>2.8844</c:v>
                </c:pt>
                <c:pt idx="127202">
                  <c:v>2.88442</c:v>
                </c:pt>
                <c:pt idx="127203">
                  <c:v>2.88444</c:v>
                </c:pt>
                <c:pt idx="127204">
                  <c:v>2.88447</c:v>
                </c:pt>
                <c:pt idx="127205">
                  <c:v>2.88449</c:v>
                </c:pt>
                <c:pt idx="127206">
                  <c:v>2.88451</c:v>
                </c:pt>
                <c:pt idx="127207">
                  <c:v>2.88454</c:v>
                </c:pt>
                <c:pt idx="127208">
                  <c:v>2.88456</c:v>
                </c:pt>
                <c:pt idx="127209">
                  <c:v>2.88458</c:v>
                </c:pt>
                <c:pt idx="127210">
                  <c:v>2.8846</c:v>
                </c:pt>
                <c:pt idx="127211">
                  <c:v>2.88463</c:v>
                </c:pt>
                <c:pt idx="127212">
                  <c:v>2.88465</c:v>
                </c:pt>
                <c:pt idx="127213">
                  <c:v>2.88467</c:v>
                </c:pt>
                <c:pt idx="127214">
                  <c:v>2.88469</c:v>
                </c:pt>
                <c:pt idx="127215">
                  <c:v>2.88472</c:v>
                </c:pt>
                <c:pt idx="127216">
                  <c:v>2.88474</c:v>
                </c:pt>
                <c:pt idx="127217">
                  <c:v>2.88476</c:v>
                </c:pt>
                <c:pt idx="127218">
                  <c:v>2.88478</c:v>
                </c:pt>
                <c:pt idx="127219">
                  <c:v>2.88481</c:v>
                </c:pt>
                <c:pt idx="127220">
                  <c:v>2.88483</c:v>
                </c:pt>
                <c:pt idx="127221">
                  <c:v>2.88485</c:v>
                </c:pt>
                <c:pt idx="127222">
                  <c:v>2.88488</c:v>
                </c:pt>
                <c:pt idx="127223">
                  <c:v>2.8849</c:v>
                </c:pt>
                <c:pt idx="127224">
                  <c:v>2.88492</c:v>
                </c:pt>
                <c:pt idx="127225">
                  <c:v>2.88494</c:v>
                </c:pt>
                <c:pt idx="127226">
                  <c:v>2.88497</c:v>
                </c:pt>
                <c:pt idx="127227">
                  <c:v>2.88499</c:v>
                </c:pt>
                <c:pt idx="127228">
                  <c:v>2.88501</c:v>
                </c:pt>
                <c:pt idx="127229">
                  <c:v>2.88503</c:v>
                </c:pt>
                <c:pt idx="127230">
                  <c:v>2.88506</c:v>
                </c:pt>
                <c:pt idx="127231">
                  <c:v>2.88508</c:v>
                </c:pt>
                <c:pt idx="127232">
                  <c:v>2.8851</c:v>
                </c:pt>
                <c:pt idx="127233">
                  <c:v>2.88512</c:v>
                </c:pt>
                <c:pt idx="127234">
                  <c:v>2.88515</c:v>
                </c:pt>
                <c:pt idx="127235">
                  <c:v>2.88517</c:v>
                </c:pt>
                <c:pt idx="127236">
                  <c:v>2.88519</c:v>
                </c:pt>
                <c:pt idx="127237">
                  <c:v>2.88522</c:v>
                </c:pt>
                <c:pt idx="127238">
                  <c:v>2.88524</c:v>
                </c:pt>
                <c:pt idx="127239">
                  <c:v>2.88526</c:v>
                </c:pt>
                <c:pt idx="127240">
                  <c:v>2.88528</c:v>
                </c:pt>
                <c:pt idx="127241">
                  <c:v>2.88531</c:v>
                </c:pt>
                <c:pt idx="127242">
                  <c:v>2.88533</c:v>
                </c:pt>
                <c:pt idx="127243">
                  <c:v>2.88535</c:v>
                </c:pt>
                <c:pt idx="127244">
                  <c:v>2.88537</c:v>
                </c:pt>
                <c:pt idx="127245">
                  <c:v>2.8854</c:v>
                </c:pt>
                <c:pt idx="127246">
                  <c:v>2.88542</c:v>
                </c:pt>
                <c:pt idx="127247">
                  <c:v>2.88544</c:v>
                </c:pt>
                <c:pt idx="127248">
                  <c:v>2.88546</c:v>
                </c:pt>
                <c:pt idx="127249">
                  <c:v>2.88549</c:v>
                </c:pt>
                <c:pt idx="127250">
                  <c:v>2.88551</c:v>
                </c:pt>
                <c:pt idx="127251">
                  <c:v>2.88553</c:v>
                </c:pt>
                <c:pt idx="127252">
                  <c:v>2.88556</c:v>
                </c:pt>
                <c:pt idx="127253">
                  <c:v>2.88558</c:v>
                </c:pt>
                <c:pt idx="127254">
                  <c:v>2.8856</c:v>
                </c:pt>
                <c:pt idx="127255">
                  <c:v>2.88562</c:v>
                </c:pt>
                <c:pt idx="127256">
                  <c:v>2.88565</c:v>
                </c:pt>
                <c:pt idx="127257">
                  <c:v>2.88567</c:v>
                </c:pt>
                <c:pt idx="127258">
                  <c:v>2.88569</c:v>
                </c:pt>
                <c:pt idx="127259">
                  <c:v>2.88571</c:v>
                </c:pt>
                <c:pt idx="127260">
                  <c:v>2.88574</c:v>
                </c:pt>
                <c:pt idx="127261">
                  <c:v>2.88576</c:v>
                </c:pt>
                <c:pt idx="127262">
                  <c:v>2.88578</c:v>
                </c:pt>
                <c:pt idx="127263">
                  <c:v>2.8858</c:v>
                </c:pt>
                <c:pt idx="127264">
                  <c:v>2.88583</c:v>
                </c:pt>
                <c:pt idx="127265">
                  <c:v>2.88585</c:v>
                </c:pt>
                <c:pt idx="127266">
                  <c:v>2.88587</c:v>
                </c:pt>
                <c:pt idx="127267">
                  <c:v>2.8859</c:v>
                </c:pt>
                <c:pt idx="127268">
                  <c:v>2.88592</c:v>
                </c:pt>
                <c:pt idx="127269">
                  <c:v>2.88594</c:v>
                </c:pt>
                <c:pt idx="127270">
                  <c:v>2.88596</c:v>
                </c:pt>
                <c:pt idx="127271">
                  <c:v>2.88599</c:v>
                </c:pt>
                <c:pt idx="127272">
                  <c:v>2.88601</c:v>
                </c:pt>
                <c:pt idx="127273">
                  <c:v>2.88603</c:v>
                </c:pt>
                <c:pt idx="127274">
                  <c:v>2.88605</c:v>
                </c:pt>
                <c:pt idx="127275">
                  <c:v>2.88608</c:v>
                </c:pt>
                <c:pt idx="127276">
                  <c:v>2.8861</c:v>
                </c:pt>
                <c:pt idx="127277">
                  <c:v>2.88612</c:v>
                </c:pt>
                <c:pt idx="127278">
                  <c:v>2.88614</c:v>
                </c:pt>
                <c:pt idx="127279">
                  <c:v>2.88617</c:v>
                </c:pt>
                <c:pt idx="127280">
                  <c:v>2.88619</c:v>
                </c:pt>
                <c:pt idx="127281">
                  <c:v>2.88621</c:v>
                </c:pt>
                <c:pt idx="127282">
                  <c:v>2.88624</c:v>
                </c:pt>
                <c:pt idx="127283">
                  <c:v>2.88626</c:v>
                </c:pt>
                <c:pt idx="127284">
                  <c:v>2.88628</c:v>
                </c:pt>
                <c:pt idx="127285">
                  <c:v>2.8863</c:v>
                </c:pt>
                <c:pt idx="127286">
                  <c:v>2.88633</c:v>
                </c:pt>
                <c:pt idx="127287">
                  <c:v>2.88635</c:v>
                </c:pt>
                <c:pt idx="127288">
                  <c:v>2.88637</c:v>
                </c:pt>
                <c:pt idx="127289">
                  <c:v>2.88639</c:v>
                </c:pt>
                <c:pt idx="127290">
                  <c:v>2.88642</c:v>
                </c:pt>
                <c:pt idx="127291">
                  <c:v>2.88644</c:v>
                </c:pt>
                <c:pt idx="127292">
                  <c:v>2.88646</c:v>
                </c:pt>
                <c:pt idx="127293">
                  <c:v>2.88648</c:v>
                </c:pt>
                <c:pt idx="127294">
                  <c:v>2.88651</c:v>
                </c:pt>
                <c:pt idx="127295">
                  <c:v>2.88653</c:v>
                </c:pt>
                <c:pt idx="127296">
                  <c:v>2.88655</c:v>
                </c:pt>
                <c:pt idx="127297">
                  <c:v>2.88658</c:v>
                </c:pt>
                <c:pt idx="127298">
                  <c:v>2.8866</c:v>
                </c:pt>
                <c:pt idx="127299">
                  <c:v>2.88662</c:v>
                </c:pt>
                <c:pt idx="127300">
                  <c:v>2.88664</c:v>
                </c:pt>
                <c:pt idx="127301">
                  <c:v>2.88667</c:v>
                </c:pt>
                <c:pt idx="127302">
                  <c:v>2.88669</c:v>
                </c:pt>
                <c:pt idx="127303">
                  <c:v>2.88671</c:v>
                </c:pt>
                <c:pt idx="127304">
                  <c:v>2.88673</c:v>
                </c:pt>
                <c:pt idx="127305">
                  <c:v>2.88676</c:v>
                </c:pt>
                <c:pt idx="127306">
                  <c:v>2.88678</c:v>
                </c:pt>
                <c:pt idx="127307">
                  <c:v>2.8868</c:v>
                </c:pt>
                <c:pt idx="127308">
                  <c:v>2.88682</c:v>
                </c:pt>
                <c:pt idx="127309">
                  <c:v>2.88685</c:v>
                </c:pt>
                <c:pt idx="127310">
                  <c:v>2.88687</c:v>
                </c:pt>
                <c:pt idx="127311">
                  <c:v>2.88689</c:v>
                </c:pt>
                <c:pt idx="127312">
                  <c:v>2.88692</c:v>
                </c:pt>
                <c:pt idx="127313">
                  <c:v>2.88694</c:v>
                </c:pt>
                <c:pt idx="127314">
                  <c:v>2.88696</c:v>
                </c:pt>
                <c:pt idx="127315">
                  <c:v>2.88698</c:v>
                </c:pt>
                <c:pt idx="127316">
                  <c:v>2.88701</c:v>
                </c:pt>
                <c:pt idx="127317">
                  <c:v>2.88703</c:v>
                </c:pt>
                <c:pt idx="127318">
                  <c:v>2.88705</c:v>
                </c:pt>
                <c:pt idx="127319">
                  <c:v>2.88707</c:v>
                </c:pt>
                <c:pt idx="127320">
                  <c:v>2.8871</c:v>
                </c:pt>
                <c:pt idx="127321">
                  <c:v>2.88712</c:v>
                </c:pt>
                <c:pt idx="127322">
                  <c:v>2.88714</c:v>
                </c:pt>
                <c:pt idx="127323">
                  <c:v>2.88717</c:v>
                </c:pt>
                <c:pt idx="127324">
                  <c:v>2.88719</c:v>
                </c:pt>
                <c:pt idx="127325">
                  <c:v>2.88721</c:v>
                </c:pt>
                <c:pt idx="127326">
                  <c:v>2.88723</c:v>
                </c:pt>
                <c:pt idx="127327">
                  <c:v>2.88726</c:v>
                </c:pt>
                <c:pt idx="127328">
                  <c:v>2.88728</c:v>
                </c:pt>
                <c:pt idx="127329">
                  <c:v>2.8873</c:v>
                </c:pt>
                <c:pt idx="127330">
                  <c:v>2.88732</c:v>
                </c:pt>
                <c:pt idx="127331">
                  <c:v>2.88735</c:v>
                </c:pt>
                <c:pt idx="127332">
                  <c:v>2.88737</c:v>
                </c:pt>
                <c:pt idx="127333">
                  <c:v>2.88739</c:v>
                </c:pt>
                <c:pt idx="127334">
                  <c:v>2.88741</c:v>
                </c:pt>
                <c:pt idx="127335">
                  <c:v>2.88744</c:v>
                </c:pt>
                <c:pt idx="127336">
                  <c:v>2.88746</c:v>
                </c:pt>
                <c:pt idx="127337">
                  <c:v>2.88748</c:v>
                </c:pt>
                <c:pt idx="127338">
                  <c:v>2.88751</c:v>
                </c:pt>
                <c:pt idx="127339">
                  <c:v>2.88753</c:v>
                </c:pt>
                <c:pt idx="127340">
                  <c:v>2.88755</c:v>
                </c:pt>
                <c:pt idx="127341">
                  <c:v>2.88757</c:v>
                </c:pt>
                <c:pt idx="127342">
                  <c:v>2.8876</c:v>
                </c:pt>
                <c:pt idx="127343">
                  <c:v>2.88762</c:v>
                </c:pt>
                <c:pt idx="127344">
                  <c:v>2.88764</c:v>
                </c:pt>
                <c:pt idx="127345">
                  <c:v>2.88766</c:v>
                </c:pt>
                <c:pt idx="127346">
                  <c:v>2.88769</c:v>
                </c:pt>
                <c:pt idx="127347">
                  <c:v>2.88771</c:v>
                </c:pt>
                <c:pt idx="127348">
                  <c:v>2.88773</c:v>
                </c:pt>
                <c:pt idx="127349">
                  <c:v>2.88775</c:v>
                </c:pt>
                <c:pt idx="127350">
                  <c:v>2.88778</c:v>
                </c:pt>
                <c:pt idx="127351">
                  <c:v>2.8878</c:v>
                </c:pt>
                <c:pt idx="127352">
                  <c:v>2.88782</c:v>
                </c:pt>
                <c:pt idx="127353">
                  <c:v>2.88785</c:v>
                </c:pt>
                <c:pt idx="127354">
                  <c:v>2.88787</c:v>
                </c:pt>
                <c:pt idx="127355">
                  <c:v>2.88789</c:v>
                </c:pt>
                <c:pt idx="127356">
                  <c:v>2.88791</c:v>
                </c:pt>
                <c:pt idx="127357">
                  <c:v>2.88794</c:v>
                </c:pt>
                <c:pt idx="127358">
                  <c:v>2.88796</c:v>
                </c:pt>
                <c:pt idx="127359">
                  <c:v>2.88798</c:v>
                </c:pt>
                <c:pt idx="127360">
                  <c:v>2.88801</c:v>
                </c:pt>
                <c:pt idx="127361">
                  <c:v>2.88803</c:v>
                </c:pt>
                <c:pt idx="127362">
                  <c:v>2.88805</c:v>
                </c:pt>
                <c:pt idx="127363">
                  <c:v>2.88807</c:v>
                </c:pt>
                <c:pt idx="127364">
                  <c:v>2.88809</c:v>
                </c:pt>
                <c:pt idx="127365">
                  <c:v>2.88812</c:v>
                </c:pt>
                <c:pt idx="127366">
                  <c:v>2.88814</c:v>
                </c:pt>
                <c:pt idx="127367">
                  <c:v>2.88816</c:v>
                </c:pt>
                <c:pt idx="127368">
                  <c:v>2.88819</c:v>
                </c:pt>
                <c:pt idx="127369">
                  <c:v>2.88821</c:v>
                </c:pt>
                <c:pt idx="127370">
                  <c:v>2.88823</c:v>
                </c:pt>
                <c:pt idx="127371">
                  <c:v>2.88825</c:v>
                </c:pt>
                <c:pt idx="127372">
                  <c:v>2.88828</c:v>
                </c:pt>
                <c:pt idx="127373">
                  <c:v>2.8883</c:v>
                </c:pt>
                <c:pt idx="127374">
                  <c:v>2.88832</c:v>
                </c:pt>
                <c:pt idx="127375">
                  <c:v>2.88835</c:v>
                </c:pt>
                <c:pt idx="127376">
                  <c:v>2.88837</c:v>
                </c:pt>
                <c:pt idx="127377">
                  <c:v>2.88839</c:v>
                </c:pt>
                <c:pt idx="127378">
                  <c:v>2.88841</c:v>
                </c:pt>
                <c:pt idx="127379">
                  <c:v>2.88843</c:v>
                </c:pt>
                <c:pt idx="127380">
                  <c:v>2.88846</c:v>
                </c:pt>
                <c:pt idx="127381">
                  <c:v>2.88848</c:v>
                </c:pt>
                <c:pt idx="127382">
                  <c:v>2.8885</c:v>
                </c:pt>
                <c:pt idx="127383">
                  <c:v>2.88853</c:v>
                </c:pt>
                <c:pt idx="127384">
                  <c:v>2.88855</c:v>
                </c:pt>
                <c:pt idx="127385">
                  <c:v>2.88857</c:v>
                </c:pt>
                <c:pt idx="127386">
                  <c:v>2.88859</c:v>
                </c:pt>
                <c:pt idx="127387">
                  <c:v>2.88862</c:v>
                </c:pt>
                <c:pt idx="127388">
                  <c:v>2.88864</c:v>
                </c:pt>
                <c:pt idx="127389">
                  <c:v>2.88866</c:v>
                </c:pt>
                <c:pt idx="127390">
                  <c:v>2.88869</c:v>
                </c:pt>
                <c:pt idx="127391">
                  <c:v>2.88871</c:v>
                </c:pt>
                <c:pt idx="127392">
                  <c:v>2.88873</c:v>
                </c:pt>
                <c:pt idx="127393">
                  <c:v>2.88875</c:v>
                </c:pt>
                <c:pt idx="127394">
                  <c:v>2.88878</c:v>
                </c:pt>
                <c:pt idx="127395">
                  <c:v>2.8888</c:v>
                </c:pt>
                <c:pt idx="127396">
                  <c:v>2.88882</c:v>
                </c:pt>
                <c:pt idx="127397">
                  <c:v>2.88884</c:v>
                </c:pt>
                <c:pt idx="127398">
                  <c:v>2.88887</c:v>
                </c:pt>
                <c:pt idx="127399">
                  <c:v>2.88889</c:v>
                </c:pt>
                <c:pt idx="127400">
                  <c:v>2.88891</c:v>
                </c:pt>
                <c:pt idx="127401">
                  <c:v>2.88893</c:v>
                </c:pt>
                <c:pt idx="127402">
                  <c:v>2.88896</c:v>
                </c:pt>
                <c:pt idx="127403">
                  <c:v>2.88898</c:v>
                </c:pt>
                <c:pt idx="127404">
                  <c:v>2.889</c:v>
                </c:pt>
                <c:pt idx="127405">
                  <c:v>2.88903</c:v>
                </c:pt>
                <c:pt idx="127406">
                  <c:v>2.88905</c:v>
                </c:pt>
                <c:pt idx="127407">
                  <c:v>2.88907</c:v>
                </c:pt>
                <c:pt idx="127408">
                  <c:v>2.88909</c:v>
                </c:pt>
                <c:pt idx="127409">
                  <c:v>2.88912</c:v>
                </c:pt>
                <c:pt idx="127410">
                  <c:v>2.88914</c:v>
                </c:pt>
                <c:pt idx="127411">
                  <c:v>2.88916</c:v>
                </c:pt>
                <c:pt idx="127412">
                  <c:v>2.88918</c:v>
                </c:pt>
                <c:pt idx="127413">
                  <c:v>2.88921</c:v>
                </c:pt>
                <c:pt idx="127414">
                  <c:v>2.88923</c:v>
                </c:pt>
                <c:pt idx="127415">
                  <c:v>2.88925</c:v>
                </c:pt>
                <c:pt idx="127416">
                  <c:v>2.88927</c:v>
                </c:pt>
                <c:pt idx="127417">
                  <c:v>2.8893</c:v>
                </c:pt>
                <c:pt idx="127418">
                  <c:v>2.88932</c:v>
                </c:pt>
                <c:pt idx="127419">
                  <c:v>2.88934</c:v>
                </c:pt>
                <c:pt idx="127420">
                  <c:v>2.88937</c:v>
                </c:pt>
                <c:pt idx="127421">
                  <c:v>2.88939</c:v>
                </c:pt>
                <c:pt idx="127422">
                  <c:v>2.88941</c:v>
                </c:pt>
                <c:pt idx="127423">
                  <c:v>2.88943</c:v>
                </c:pt>
                <c:pt idx="127424">
                  <c:v>2.88946</c:v>
                </c:pt>
                <c:pt idx="127425">
                  <c:v>2.88948</c:v>
                </c:pt>
                <c:pt idx="127426">
                  <c:v>2.8895</c:v>
                </c:pt>
                <c:pt idx="127427">
                  <c:v>2.88952</c:v>
                </c:pt>
                <c:pt idx="127428">
                  <c:v>2.88955</c:v>
                </c:pt>
                <c:pt idx="127429">
                  <c:v>2.88957</c:v>
                </c:pt>
                <c:pt idx="127430">
                  <c:v>2.88959</c:v>
                </c:pt>
                <c:pt idx="127431">
                  <c:v>2.88962</c:v>
                </c:pt>
                <c:pt idx="127432">
                  <c:v>2.88964</c:v>
                </c:pt>
                <c:pt idx="127433">
                  <c:v>2.88966</c:v>
                </c:pt>
                <c:pt idx="127434">
                  <c:v>2.88968</c:v>
                </c:pt>
                <c:pt idx="127435">
                  <c:v>2.88971</c:v>
                </c:pt>
                <c:pt idx="127436">
                  <c:v>2.88973</c:v>
                </c:pt>
                <c:pt idx="127437">
                  <c:v>2.88975</c:v>
                </c:pt>
                <c:pt idx="127438">
                  <c:v>2.88977</c:v>
                </c:pt>
                <c:pt idx="127439">
                  <c:v>2.8898</c:v>
                </c:pt>
                <c:pt idx="127440">
                  <c:v>2.88982</c:v>
                </c:pt>
                <c:pt idx="127441">
                  <c:v>2.88984</c:v>
                </c:pt>
                <c:pt idx="127442">
                  <c:v>2.88986</c:v>
                </c:pt>
                <c:pt idx="127443">
                  <c:v>2.88989</c:v>
                </c:pt>
                <c:pt idx="127444">
                  <c:v>2.88991</c:v>
                </c:pt>
                <c:pt idx="127445">
                  <c:v>2.88993</c:v>
                </c:pt>
                <c:pt idx="127446">
                  <c:v>2.88996</c:v>
                </c:pt>
                <c:pt idx="127447">
                  <c:v>2.88998</c:v>
                </c:pt>
                <c:pt idx="127448">
                  <c:v>2.89</c:v>
                </c:pt>
                <c:pt idx="127449">
                  <c:v>2.89002</c:v>
                </c:pt>
                <c:pt idx="127450">
                  <c:v>2.89005</c:v>
                </c:pt>
                <c:pt idx="127451">
                  <c:v>2.89007</c:v>
                </c:pt>
                <c:pt idx="127452">
                  <c:v>2.89009</c:v>
                </c:pt>
                <c:pt idx="127453">
                  <c:v>2.89011</c:v>
                </c:pt>
                <c:pt idx="127454">
                  <c:v>2.89014</c:v>
                </c:pt>
                <c:pt idx="127455">
                  <c:v>2.89016</c:v>
                </c:pt>
                <c:pt idx="127456">
                  <c:v>2.89018</c:v>
                </c:pt>
                <c:pt idx="127457">
                  <c:v>2.8902</c:v>
                </c:pt>
                <c:pt idx="127458">
                  <c:v>2.89023</c:v>
                </c:pt>
                <c:pt idx="127459">
                  <c:v>2.89025</c:v>
                </c:pt>
                <c:pt idx="127460">
                  <c:v>2.89027</c:v>
                </c:pt>
                <c:pt idx="127461">
                  <c:v>2.8903</c:v>
                </c:pt>
                <c:pt idx="127462">
                  <c:v>2.89032</c:v>
                </c:pt>
                <c:pt idx="127463">
                  <c:v>2.89034</c:v>
                </c:pt>
                <c:pt idx="127464">
                  <c:v>2.89036</c:v>
                </c:pt>
                <c:pt idx="127465">
                  <c:v>2.89039</c:v>
                </c:pt>
                <c:pt idx="127466">
                  <c:v>2.89041</c:v>
                </c:pt>
                <c:pt idx="127467">
                  <c:v>2.89043</c:v>
                </c:pt>
                <c:pt idx="127468">
                  <c:v>2.89045</c:v>
                </c:pt>
                <c:pt idx="127469">
                  <c:v>2.89048</c:v>
                </c:pt>
                <c:pt idx="127470">
                  <c:v>2.8905</c:v>
                </c:pt>
                <c:pt idx="127471">
                  <c:v>2.89052</c:v>
                </c:pt>
                <c:pt idx="127472">
                  <c:v>2.89054</c:v>
                </c:pt>
                <c:pt idx="127473">
                  <c:v>2.89057</c:v>
                </c:pt>
                <c:pt idx="127474">
                  <c:v>2.89059</c:v>
                </c:pt>
                <c:pt idx="127475">
                  <c:v>2.89061</c:v>
                </c:pt>
                <c:pt idx="127476">
                  <c:v>2.89064</c:v>
                </c:pt>
                <c:pt idx="127477">
                  <c:v>2.89066</c:v>
                </c:pt>
                <c:pt idx="127478">
                  <c:v>2.89068</c:v>
                </c:pt>
                <c:pt idx="127479">
                  <c:v>2.8907</c:v>
                </c:pt>
                <c:pt idx="127480">
                  <c:v>2.89073</c:v>
                </c:pt>
                <c:pt idx="127481">
                  <c:v>2.89075</c:v>
                </c:pt>
                <c:pt idx="127482">
                  <c:v>2.89077</c:v>
                </c:pt>
                <c:pt idx="127483">
                  <c:v>2.89079</c:v>
                </c:pt>
                <c:pt idx="127484">
                  <c:v>2.89082</c:v>
                </c:pt>
                <c:pt idx="127485">
                  <c:v>2.89084</c:v>
                </c:pt>
                <c:pt idx="127486">
                  <c:v>2.89086</c:v>
                </c:pt>
                <c:pt idx="127487">
                  <c:v>2.89088</c:v>
                </c:pt>
                <c:pt idx="127488">
                  <c:v>2.89091</c:v>
                </c:pt>
                <c:pt idx="127489">
                  <c:v>2.89093</c:v>
                </c:pt>
                <c:pt idx="127490">
                  <c:v>2.89095</c:v>
                </c:pt>
                <c:pt idx="127491">
                  <c:v>2.89098</c:v>
                </c:pt>
                <c:pt idx="127492">
                  <c:v>2.891</c:v>
                </c:pt>
                <c:pt idx="127493">
                  <c:v>2.89102</c:v>
                </c:pt>
                <c:pt idx="127494">
                  <c:v>2.89104</c:v>
                </c:pt>
                <c:pt idx="127495">
                  <c:v>2.89107</c:v>
                </c:pt>
                <c:pt idx="127496">
                  <c:v>2.89109</c:v>
                </c:pt>
                <c:pt idx="127497">
                  <c:v>2.89111</c:v>
                </c:pt>
                <c:pt idx="127498">
                  <c:v>2.89113</c:v>
                </c:pt>
                <c:pt idx="127499">
                  <c:v>2.89116</c:v>
                </c:pt>
                <c:pt idx="127500">
                  <c:v>2.89118</c:v>
                </c:pt>
                <c:pt idx="127501">
                  <c:v>2.8912</c:v>
                </c:pt>
                <c:pt idx="127502">
                  <c:v>2.89122</c:v>
                </c:pt>
                <c:pt idx="127503">
                  <c:v>2.89125</c:v>
                </c:pt>
                <c:pt idx="127504">
                  <c:v>2.89127</c:v>
                </c:pt>
                <c:pt idx="127505">
                  <c:v>2.89129</c:v>
                </c:pt>
                <c:pt idx="127506">
                  <c:v>2.89132</c:v>
                </c:pt>
                <c:pt idx="127507">
                  <c:v>2.89134</c:v>
                </c:pt>
                <c:pt idx="127508">
                  <c:v>2.89136</c:v>
                </c:pt>
                <c:pt idx="127509">
                  <c:v>2.89138</c:v>
                </c:pt>
                <c:pt idx="127510">
                  <c:v>2.89141</c:v>
                </c:pt>
                <c:pt idx="127511">
                  <c:v>2.89143</c:v>
                </c:pt>
                <c:pt idx="127512">
                  <c:v>2.89145</c:v>
                </c:pt>
                <c:pt idx="127513">
                  <c:v>2.89147</c:v>
                </c:pt>
                <c:pt idx="127514">
                  <c:v>2.8915</c:v>
                </c:pt>
                <c:pt idx="127515">
                  <c:v>2.89152</c:v>
                </c:pt>
                <c:pt idx="127516">
                  <c:v>2.89154</c:v>
                </c:pt>
                <c:pt idx="127517">
                  <c:v>2.89156</c:v>
                </c:pt>
                <c:pt idx="127518">
                  <c:v>2.89159</c:v>
                </c:pt>
                <c:pt idx="127519">
                  <c:v>2.89161</c:v>
                </c:pt>
                <c:pt idx="127520">
                  <c:v>2.89163</c:v>
                </c:pt>
                <c:pt idx="127521">
                  <c:v>2.89166</c:v>
                </c:pt>
                <c:pt idx="127522">
                  <c:v>2.89168</c:v>
                </c:pt>
                <c:pt idx="127523">
                  <c:v>2.8917</c:v>
                </c:pt>
                <c:pt idx="127524">
                  <c:v>2.89172</c:v>
                </c:pt>
                <c:pt idx="127525">
                  <c:v>2.89175</c:v>
                </c:pt>
                <c:pt idx="127526">
                  <c:v>2.89177</c:v>
                </c:pt>
                <c:pt idx="127527">
                  <c:v>2.89179</c:v>
                </c:pt>
                <c:pt idx="127528">
                  <c:v>2.89181</c:v>
                </c:pt>
                <c:pt idx="127529">
                  <c:v>2.89184</c:v>
                </c:pt>
                <c:pt idx="127530">
                  <c:v>2.89186</c:v>
                </c:pt>
                <c:pt idx="127531">
                  <c:v>2.89188</c:v>
                </c:pt>
                <c:pt idx="127532">
                  <c:v>2.8919</c:v>
                </c:pt>
                <c:pt idx="127533">
                  <c:v>2.89193</c:v>
                </c:pt>
                <c:pt idx="127534">
                  <c:v>2.89195</c:v>
                </c:pt>
                <c:pt idx="127535">
                  <c:v>2.89197</c:v>
                </c:pt>
                <c:pt idx="127536">
                  <c:v>2.892</c:v>
                </c:pt>
                <c:pt idx="127537">
                  <c:v>2.89202</c:v>
                </c:pt>
                <c:pt idx="127538">
                  <c:v>2.89204</c:v>
                </c:pt>
                <c:pt idx="127539">
                  <c:v>2.89206</c:v>
                </c:pt>
                <c:pt idx="127540">
                  <c:v>2.89209</c:v>
                </c:pt>
                <c:pt idx="127541">
                  <c:v>2.89211</c:v>
                </c:pt>
                <c:pt idx="127542">
                  <c:v>2.89213</c:v>
                </c:pt>
                <c:pt idx="127543">
                  <c:v>2.89215</c:v>
                </c:pt>
                <c:pt idx="127544">
                  <c:v>2.89218</c:v>
                </c:pt>
                <c:pt idx="127545">
                  <c:v>2.8922</c:v>
                </c:pt>
                <c:pt idx="127546">
                  <c:v>2.89222</c:v>
                </c:pt>
                <c:pt idx="127547">
                  <c:v>2.89224</c:v>
                </c:pt>
                <c:pt idx="127548">
                  <c:v>2.89227</c:v>
                </c:pt>
                <c:pt idx="127549">
                  <c:v>2.89229</c:v>
                </c:pt>
                <c:pt idx="127550">
                  <c:v>2.89231</c:v>
                </c:pt>
                <c:pt idx="127551">
                  <c:v>2.89234</c:v>
                </c:pt>
                <c:pt idx="127552">
                  <c:v>2.89236</c:v>
                </c:pt>
                <c:pt idx="127553">
                  <c:v>2.89238</c:v>
                </c:pt>
                <c:pt idx="127554">
                  <c:v>2.8924</c:v>
                </c:pt>
                <c:pt idx="127555">
                  <c:v>2.89243</c:v>
                </c:pt>
                <c:pt idx="127556">
                  <c:v>2.89245</c:v>
                </c:pt>
                <c:pt idx="127557">
                  <c:v>2.89247</c:v>
                </c:pt>
                <c:pt idx="127558">
                  <c:v>2.89249</c:v>
                </c:pt>
                <c:pt idx="127559">
                  <c:v>2.89252</c:v>
                </c:pt>
                <c:pt idx="127560">
                  <c:v>2.89254</c:v>
                </c:pt>
                <c:pt idx="127561">
                  <c:v>2.89256</c:v>
                </c:pt>
                <c:pt idx="127562">
                  <c:v>2.89258</c:v>
                </c:pt>
                <c:pt idx="127563">
                  <c:v>2.89261</c:v>
                </c:pt>
                <c:pt idx="127564">
                  <c:v>2.89263</c:v>
                </c:pt>
                <c:pt idx="127565">
                  <c:v>2.89265</c:v>
                </c:pt>
                <c:pt idx="127566">
                  <c:v>2.89268</c:v>
                </c:pt>
                <c:pt idx="127567">
                  <c:v>2.8927</c:v>
                </c:pt>
                <c:pt idx="127568">
                  <c:v>2.89272</c:v>
                </c:pt>
                <c:pt idx="127569">
                  <c:v>2.89274</c:v>
                </c:pt>
                <c:pt idx="127570">
                  <c:v>2.89277</c:v>
                </c:pt>
                <c:pt idx="127571">
                  <c:v>2.89279</c:v>
                </c:pt>
                <c:pt idx="127572">
                  <c:v>2.89281</c:v>
                </c:pt>
                <c:pt idx="127573">
                  <c:v>2.89283</c:v>
                </c:pt>
                <c:pt idx="127574">
                  <c:v>2.89286</c:v>
                </c:pt>
                <c:pt idx="127575">
                  <c:v>2.89288</c:v>
                </c:pt>
                <c:pt idx="127576">
                  <c:v>2.8929</c:v>
                </c:pt>
                <c:pt idx="127577">
                  <c:v>2.89292</c:v>
                </c:pt>
                <c:pt idx="127578">
                  <c:v>2.89295</c:v>
                </c:pt>
                <c:pt idx="127579">
                  <c:v>2.89297</c:v>
                </c:pt>
                <c:pt idx="127580">
                  <c:v>2.89299</c:v>
                </c:pt>
                <c:pt idx="127581">
                  <c:v>2.89302</c:v>
                </c:pt>
                <c:pt idx="127582">
                  <c:v>2.89304</c:v>
                </c:pt>
                <c:pt idx="127583">
                  <c:v>2.89306</c:v>
                </c:pt>
                <c:pt idx="127584">
                  <c:v>2.89308</c:v>
                </c:pt>
                <c:pt idx="127585">
                  <c:v>2.89311</c:v>
                </c:pt>
                <c:pt idx="127586">
                  <c:v>2.89313</c:v>
                </c:pt>
                <c:pt idx="127587">
                  <c:v>2.89315</c:v>
                </c:pt>
                <c:pt idx="127588">
                  <c:v>2.89317</c:v>
                </c:pt>
                <c:pt idx="127589">
                  <c:v>2.8932</c:v>
                </c:pt>
                <c:pt idx="127590">
                  <c:v>2.89322</c:v>
                </c:pt>
                <c:pt idx="127591">
                  <c:v>2.89324</c:v>
                </c:pt>
                <c:pt idx="127592">
                  <c:v>2.89326</c:v>
                </c:pt>
                <c:pt idx="127593">
                  <c:v>2.89329</c:v>
                </c:pt>
                <c:pt idx="127594">
                  <c:v>2.89331</c:v>
                </c:pt>
                <c:pt idx="127595">
                  <c:v>2.89333</c:v>
                </c:pt>
                <c:pt idx="127596">
                  <c:v>2.89336</c:v>
                </c:pt>
                <c:pt idx="127597">
                  <c:v>2.89338</c:v>
                </c:pt>
                <c:pt idx="127598">
                  <c:v>2.8934</c:v>
                </c:pt>
                <c:pt idx="127599">
                  <c:v>2.89342</c:v>
                </c:pt>
                <c:pt idx="127600">
                  <c:v>2.89345</c:v>
                </c:pt>
                <c:pt idx="127601">
                  <c:v>2.89347</c:v>
                </c:pt>
                <c:pt idx="127602">
                  <c:v>2.89349</c:v>
                </c:pt>
                <c:pt idx="127603">
                  <c:v>2.89351</c:v>
                </c:pt>
                <c:pt idx="127604">
                  <c:v>2.89354</c:v>
                </c:pt>
                <c:pt idx="127605">
                  <c:v>2.89356</c:v>
                </c:pt>
                <c:pt idx="127606">
                  <c:v>2.89358</c:v>
                </c:pt>
                <c:pt idx="127607">
                  <c:v>2.8936</c:v>
                </c:pt>
                <c:pt idx="127608">
                  <c:v>2.89363</c:v>
                </c:pt>
                <c:pt idx="127609">
                  <c:v>2.89365</c:v>
                </c:pt>
                <c:pt idx="127610">
                  <c:v>2.89367</c:v>
                </c:pt>
                <c:pt idx="127611">
                  <c:v>2.8937</c:v>
                </c:pt>
                <c:pt idx="127612">
                  <c:v>2.89372</c:v>
                </c:pt>
                <c:pt idx="127613">
                  <c:v>2.89374</c:v>
                </c:pt>
                <c:pt idx="127614">
                  <c:v>2.89376</c:v>
                </c:pt>
                <c:pt idx="127615">
                  <c:v>2.89379</c:v>
                </c:pt>
                <c:pt idx="127616">
                  <c:v>2.89381</c:v>
                </c:pt>
                <c:pt idx="127617">
                  <c:v>2.89383</c:v>
                </c:pt>
                <c:pt idx="127618">
                  <c:v>2.89385</c:v>
                </c:pt>
                <c:pt idx="127619">
                  <c:v>2.89388</c:v>
                </c:pt>
                <c:pt idx="127620">
                  <c:v>2.8939</c:v>
                </c:pt>
                <c:pt idx="127621">
                  <c:v>2.89392</c:v>
                </c:pt>
                <c:pt idx="127622">
                  <c:v>2.89395</c:v>
                </c:pt>
                <c:pt idx="127623">
                  <c:v>2.89397</c:v>
                </c:pt>
                <c:pt idx="127624">
                  <c:v>2.89399</c:v>
                </c:pt>
                <c:pt idx="127625">
                  <c:v>2.89401</c:v>
                </c:pt>
                <c:pt idx="127626">
                  <c:v>2.89404</c:v>
                </c:pt>
                <c:pt idx="127627">
                  <c:v>2.89406</c:v>
                </c:pt>
                <c:pt idx="127628">
                  <c:v>2.89408</c:v>
                </c:pt>
                <c:pt idx="127629">
                  <c:v>2.8941</c:v>
                </c:pt>
                <c:pt idx="127630">
                  <c:v>2.89413</c:v>
                </c:pt>
                <c:pt idx="127631">
                  <c:v>2.89415</c:v>
                </c:pt>
                <c:pt idx="127632">
                  <c:v>2.89417</c:v>
                </c:pt>
                <c:pt idx="127633">
                  <c:v>2.89419</c:v>
                </c:pt>
                <c:pt idx="127634">
                  <c:v>2.89422</c:v>
                </c:pt>
                <c:pt idx="127635">
                  <c:v>2.89424</c:v>
                </c:pt>
                <c:pt idx="127636">
                  <c:v>2.89426</c:v>
                </c:pt>
                <c:pt idx="127637">
                  <c:v>2.89429</c:v>
                </c:pt>
                <c:pt idx="127638">
                  <c:v>2.89431</c:v>
                </c:pt>
                <c:pt idx="127639">
                  <c:v>2.89433</c:v>
                </c:pt>
                <c:pt idx="127640">
                  <c:v>2.89435</c:v>
                </c:pt>
                <c:pt idx="127641">
                  <c:v>2.89438</c:v>
                </c:pt>
                <c:pt idx="127642">
                  <c:v>2.8944</c:v>
                </c:pt>
                <c:pt idx="127643">
                  <c:v>2.89442</c:v>
                </c:pt>
                <c:pt idx="127644">
                  <c:v>2.89444</c:v>
                </c:pt>
                <c:pt idx="127645">
                  <c:v>2.89447</c:v>
                </c:pt>
                <c:pt idx="127646">
                  <c:v>2.89449</c:v>
                </c:pt>
                <c:pt idx="127647">
                  <c:v>2.89451</c:v>
                </c:pt>
                <c:pt idx="127648">
                  <c:v>2.89453</c:v>
                </c:pt>
                <c:pt idx="127649">
                  <c:v>2.89456</c:v>
                </c:pt>
                <c:pt idx="127650">
                  <c:v>2.89458</c:v>
                </c:pt>
                <c:pt idx="127651">
                  <c:v>2.8946</c:v>
                </c:pt>
                <c:pt idx="127652">
                  <c:v>2.89463</c:v>
                </c:pt>
                <c:pt idx="127653">
                  <c:v>2.89465</c:v>
                </c:pt>
                <c:pt idx="127654">
                  <c:v>2.89467</c:v>
                </c:pt>
                <c:pt idx="127655">
                  <c:v>2.89469</c:v>
                </c:pt>
                <c:pt idx="127656">
                  <c:v>2.89472</c:v>
                </c:pt>
                <c:pt idx="127657">
                  <c:v>2.89474</c:v>
                </c:pt>
                <c:pt idx="127658">
                  <c:v>2.89476</c:v>
                </c:pt>
                <c:pt idx="127659">
                  <c:v>2.89479</c:v>
                </c:pt>
                <c:pt idx="127660">
                  <c:v>2.89481</c:v>
                </c:pt>
                <c:pt idx="127661">
                  <c:v>2.89483</c:v>
                </c:pt>
                <c:pt idx="127662">
                  <c:v>2.89485</c:v>
                </c:pt>
                <c:pt idx="127663">
                  <c:v>2.89487</c:v>
                </c:pt>
                <c:pt idx="127664">
                  <c:v>2.8949</c:v>
                </c:pt>
                <c:pt idx="127665">
                  <c:v>2.89492</c:v>
                </c:pt>
                <c:pt idx="127666">
                  <c:v>2.89494</c:v>
                </c:pt>
                <c:pt idx="127667">
                  <c:v>2.89497</c:v>
                </c:pt>
                <c:pt idx="127668">
                  <c:v>2.89499</c:v>
                </c:pt>
                <c:pt idx="127669">
                  <c:v>2.89501</c:v>
                </c:pt>
                <c:pt idx="127670">
                  <c:v>2.89503</c:v>
                </c:pt>
                <c:pt idx="127671">
                  <c:v>2.89506</c:v>
                </c:pt>
                <c:pt idx="127672">
                  <c:v>2.89508</c:v>
                </c:pt>
                <c:pt idx="127673">
                  <c:v>2.8951</c:v>
                </c:pt>
                <c:pt idx="127674">
                  <c:v>2.89513</c:v>
                </c:pt>
                <c:pt idx="127675">
                  <c:v>2.89515</c:v>
                </c:pt>
                <c:pt idx="127676">
                  <c:v>2.89517</c:v>
                </c:pt>
                <c:pt idx="127677">
                  <c:v>2.89519</c:v>
                </c:pt>
                <c:pt idx="127678">
                  <c:v>2.89521</c:v>
                </c:pt>
                <c:pt idx="127679">
                  <c:v>2.89524</c:v>
                </c:pt>
                <c:pt idx="127680">
                  <c:v>2.89526</c:v>
                </c:pt>
                <c:pt idx="127681">
                  <c:v>2.89528</c:v>
                </c:pt>
                <c:pt idx="127682">
                  <c:v>2.89531</c:v>
                </c:pt>
                <c:pt idx="127683">
                  <c:v>2.89533</c:v>
                </c:pt>
                <c:pt idx="127684">
                  <c:v>2.89535</c:v>
                </c:pt>
                <c:pt idx="127685">
                  <c:v>2.89537</c:v>
                </c:pt>
                <c:pt idx="127686">
                  <c:v>2.8954</c:v>
                </c:pt>
                <c:pt idx="127687">
                  <c:v>2.89542</c:v>
                </c:pt>
                <c:pt idx="127688">
                  <c:v>2.89544</c:v>
                </c:pt>
                <c:pt idx="127689">
                  <c:v>2.89547</c:v>
                </c:pt>
                <c:pt idx="127690">
                  <c:v>2.89549</c:v>
                </c:pt>
                <c:pt idx="127691">
                  <c:v>2.89551</c:v>
                </c:pt>
                <c:pt idx="127692">
                  <c:v>2.89553</c:v>
                </c:pt>
                <c:pt idx="127693">
                  <c:v>2.89556</c:v>
                </c:pt>
                <c:pt idx="127694">
                  <c:v>2.89558</c:v>
                </c:pt>
                <c:pt idx="127695">
                  <c:v>2.8956</c:v>
                </c:pt>
                <c:pt idx="127696">
                  <c:v>2.89562</c:v>
                </c:pt>
                <c:pt idx="127697">
                  <c:v>2.89565</c:v>
                </c:pt>
                <c:pt idx="127698">
                  <c:v>2.89567</c:v>
                </c:pt>
                <c:pt idx="127699">
                  <c:v>2.89569</c:v>
                </c:pt>
                <c:pt idx="127700">
                  <c:v>2.89571</c:v>
                </c:pt>
                <c:pt idx="127701">
                  <c:v>2.89574</c:v>
                </c:pt>
                <c:pt idx="127702">
                  <c:v>2.89576</c:v>
                </c:pt>
                <c:pt idx="127703">
                  <c:v>2.89578</c:v>
                </c:pt>
                <c:pt idx="127704">
                  <c:v>2.89581</c:v>
                </c:pt>
                <c:pt idx="127705">
                  <c:v>2.89583</c:v>
                </c:pt>
                <c:pt idx="127706">
                  <c:v>2.89585</c:v>
                </c:pt>
                <c:pt idx="127707">
                  <c:v>2.89587</c:v>
                </c:pt>
                <c:pt idx="127708">
                  <c:v>2.8959</c:v>
                </c:pt>
                <c:pt idx="127709">
                  <c:v>2.89592</c:v>
                </c:pt>
                <c:pt idx="127710">
                  <c:v>2.89594</c:v>
                </c:pt>
                <c:pt idx="127711">
                  <c:v>2.89596</c:v>
                </c:pt>
                <c:pt idx="127712">
                  <c:v>2.89599</c:v>
                </c:pt>
                <c:pt idx="127713">
                  <c:v>2.89601</c:v>
                </c:pt>
                <c:pt idx="127714">
                  <c:v>2.89603</c:v>
                </c:pt>
                <c:pt idx="127715">
                  <c:v>2.89605</c:v>
                </c:pt>
                <c:pt idx="127716">
                  <c:v>2.89608</c:v>
                </c:pt>
                <c:pt idx="127717">
                  <c:v>2.8961</c:v>
                </c:pt>
                <c:pt idx="127718">
                  <c:v>2.89612</c:v>
                </c:pt>
                <c:pt idx="127719">
                  <c:v>2.89615</c:v>
                </c:pt>
                <c:pt idx="127720">
                  <c:v>2.89617</c:v>
                </c:pt>
                <c:pt idx="127721">
                  <c:v>2.89619</c:v>
                </c:pt>
                <c:pt idx="127722">
                  <c:v>2.89621</c:v>
                </c:pt>
                <c:pt idx="127723">
                  <c:v>2.89624</c:v>
                </c:pt>
                <c:pt idx="127724">
                  <c:v>2.89626</c:v>
                </c:pt>
                <c:pt idx="127725">
                  <c:v>2.89628</c:v>
                </c:pt>
                <c:pt idx="127726">
                  <c:v>2.8963</c:v>
                </c:pt>
                <c:pt idx="127727">
                  <c:v>2.89633</c:v>
                </c:pt>
                <c:pt idx="127728">
                  <c:v>2.89635</c:v>
                </c:pt>
                <c:pt idx="127729">
                  <c:v>2.89637</c:v>
                </c:pt>
                <c:pt idx="127730">
                  <c:v>2.8964</c:v>
                </c:pt>
                <c:pt idx="127731">
                  <c:v>2.89642</c:v>
                </c:pt>
                <c:pt idx="127732">
                  <c:v>2.89644</c:v>
                </c:pt>
                <c:pt idx="127733">
                  <c:v>2.89646</c:v>
                </c:pt>
                <c:pt idx="127734">
                  <c:v>2.89649</c:v>
                </c:pt>
                <c:pt idx="127735">
                  <c:v>2.89651</c:v>
                </c:pt>
                <c:pt idx="127736">
                  <c:v>2.89653</c:v>
                </c:pt>
                <c:pt idx="127737">
                  <c:v>2.89655</c:v>
                </c:pt>
                <c:pt idx="127738">
                  <c:v>2.89658</c:v>
                </c:pt>
                <c:pt idx="127739">
                  <c:v>2.8966</c:v>
                </c:pt>
                <c:pt idx="127740">
                  <c:v>2.89662</c:v>
                </c:pt>
                <c:pt idx="127741">
                  <c:v>2.89664</c:v>
                </c:pt>
                <c:pt idx="127742">
                  <c:v>2.89667</c:v>
                </c:pt>
                <c:pt idx="127743">
                  <c:v>2.89669</c:v>
                </c:pt>
                <c:pt idx="127744">
                  <c:v>2.89671</c:v>
                </c:pt>
                <c:pt idx="127745">
                  <c:v>2.89674</c:v>
                </c:pt>
                <c:pt idx="127746">
                  <c:v>2.89676</c:v>
                </c:pt>
                <c:pt idx="127747">
                  <c:v>2.89678</c:v>
                </c:pt>
                <c:pt idx="127748">
                  <c:v>2.8968</c:v>
                </c:pt>
                <c:pt idx="127749">
                  <c:v>2.89683</c:v>
                </c:pt>
                <c:pt idx="127750">
                  <c:v>2.89685</c:v>
                </c:pt>
                <c:pt idx="127751">
                  <c:v>2.89687</c:v>
                </c:pt>
                <c:pt idx="127752">
                  <c:v>2.89689</c:v>
                </c:pt>
                <c:pt idx="127753">
                  <c:v>2.89692</c:v>
                </c:pt>
                <c:pt idx="127754">
                  <c:v>2.89694</c:v>
                </c:pt>
                <c:pt idx="127755">
                  <c:v>2.89696</c:v>
                </c:pt>
                <c:pt idx="127756">
                  <c:v>2.89698</c:v>
                </c:pt>
                <c:pt idx="127757">
                  <c:v>2.89701</c:v>
                </c:pt>
                <c:pt idx="127758">
                  <c:v>2.89703</c:v>
                </c:pt>
                <c:pt idx="127759">
                  <c:v>2.89705</c:v>
                </c:pt>
                <c:pt idx="127760">
                  <c:v>2.89708</c:v>
                </c:pt>
                <c:pt idx="127761">
                  <c:v>2.8971</c:v>
                </c:pt>
                <c:pt idx="127762">
                  <c:v>2.89712</c:v>
                </c:pt>
                <c:pt idx="127763">
                  <c:v>2.89714</c:v>
                </c:pt>
                <c:pt idx="127764">
                  <c:v>2.89717</c:v>
                </c:pt>
                <c:pt idx="127765">
                  <c:v>2.89719</c:v>
                </c:pt>
                <c:pt idx="127766">
                  <c:v>2.89721</c:v>
                </c:pt>
                <c:pt idx="127767">
                  <c:v>2.89723</c:v>
                </c:pt>
                <c:pt idx="127768">
                  <c:v>2.89726</c:v>
                </c:pt>
                <c:pt idx="127769">
                  <c:v>2.89728</c:v>
                </c:pt>
                <c:pt idx="127770">
                  <c:v>2.8973</c:v>
                </c:pt>
                <c:pt idx="127771">
                  <c:v>2.89732</c:v>
                </c:pt>
                <c:pt idx="127772">
                  <c:v>2.89735</c:v>
                </c:pt>
                <c:pt idx="127773">
                  <c:v>2.89737</c:v>
                </c:pt>
                <c:pt idx="127774">
                  <c:v>2.89739</c:v>
                </c:pt>
                <c:pt idx="127775">
                  <c:v>2.89742</c:v>
                </c:pt>
                <c:pt idx="127776">
                  <c:v>2.89744</c:v>
                </c:pt>
                <c:pt idx="127777">
                  <c:v>2.89746</c:v>
                </c:pt>
                <c:pt idx="127778">
                  <c:v>2.89748</c:v>
                </c:pt>
                <c:pt idx="127779">
                  <c:v>2.89751</c:v>
                </c:pt>
                <c:pt idx="127780">
                  <c:v>2.89753</c:v>
                </c:pt>
                <c:pt idx="127781">
                  <c:v>2.89755</c:v>
                </c:pt>
                <c:pt idx="127782">
                  <c:v>2.89757</c:v>
                </c:pt>
                <c:pt idx="127783">
                  <c:v>2.8976</c:v>
                </c:pt>
                <c:pt idx="127784">
                  <c:v>2.89762</c:v>
                </c:pt>
                <c:pt idx="127785">
                  <c:v>2.89764</c:v>
                </c:pt>
                <c:pt idx="127786">
                  <c:v>2.89766</c:v>
                </c:pt>
                <c:pt idx="127787">
                  <c:v>2.89769</c:v>
                </c:pt>
                <c:pt idx="127788">
                  <c:v>2.89771</c:v>
                </c:pt>
                <c:pt idx="127789">
                  <c:v>2.89773</c:v>
                </c:pt>
                <c:pt idx="127790">
                  <c:v>2.89776</c:v>
                </c:pt>
                <c:pt idx="127791">
                  <c:v>2.89778</c:v>
                </c:pt>
                <c:pt idx="127792">
                  <c:v>2.8978</c:v>
                </c:pt>
                <c:pt idx="127793">
                  <c:v>2.89782</c:v>
                </c:pt>
                <c:pt idx="127794">
                  <c:v>2.89785</c:v>
                </c:pt>
                <c:pt idx="127795">
                  <c:v>2.89787</c:v>
                </c:pt>
                <c:pt idx="127796">
                  <c:v>2.89789</c:v>
                </c:pt>
                <c:pt idx="127797">
                  <c:v>2.89791</c:v>
                </c:pt>
                <c:pt idx="127798">
                  <c:v>2.89794</c:v>
                </c:pt>
                <c:pt idx="127799">
                  <c:v>2.89796</c:v>
                </c:pt>
                <c:pt idx="127800">
                  <c:v>2.89798</c:v>
                </c:pt>
                <c:pt idx="127801">
                  <c:v>2.898</c:v>
                </c:pt>
                <c:pt idx="127802">
                  <c:v>2.89803</c:v>
                </c:pt>
                <c:pt idx="127803">
                  <c:v>2.89805</c:v>
                </c:pt>
                <c:pt idx="127804">
                  <c:v>2.89807</c:v>
                </c:pt>
                <c:pt idx="127805">
                  <c:v>2.8981</c:v>
                </c:pt>
                <c:pt idx="127806">
                  <c:v>2.89812</c:v>
                </c:pt>
                <c:pt idx="127807">
                  <c:v>2.89814</c:v>
                </c:pt>
                <c:pt idx="127808">
                  <c:v>2.89816</c:v>
                </c:pt>
                <c:pt idx="127809">
                  <c:v>2.89819</c:v>
                </c:pt>
                <c:pt idx="127810">
                  <c:v>2.89821</c:v>
                </c:pt>
                <c:pt idx="127811">
                  <c:v>2.89823</c:v>
                </c:pt>
                <c:pt idx="127812">
                  <c:v>2.89825</c:v>
                </c:pt>
                <c:pt idx="127813">
                  <c:v>2.89828</c:v>
                </c:pt>
                <c:pt idx="127814">
                  <c:v>2.8983</c:v>
                </c:pt>
                <c:pt idx="127815">
                  <c:v>2.89832</c:v>
                </c:pt>
                <c:pt idx="127816">
                  <c:v>2.89834</c:v>
                </c:pt>
                <c:pt idx="127817">
                  <c:v>2.89837</c:v>
                </c:pt>
                <c:pt idx="127818">
                  <c:v>2.89839</c:v>
                </c:pt>
                <c:pt idx="127819">
                  <c:v>2.89841</c:v>
                </c:pt>
                <c:pt idx="127820">
                  <c:v>2.89844</c:v>
                </c:pt>
                <c:pt idx="127821">
                  <c:v>2.89846</c:v>
                </c:pt>
                <c:pt idx="127822">
                  <c:v>2.89848</c:v>
                </c:pt>
                <c:pt idx="127823">
                  <c:v>2.8985</c:v>
                </c:pt>
                <c:pt idx="127824">
                  <c:v>2.89853</c:v>
                </c:pt>
                <c:pt idx="127825">
                  <c:v>2.89855</c:v>
                </c:pt>
                <c:pt idx="127826">
                  <c:v>2.89857</c:v>
                </c:pt>
                <c:pt idx="127827">
                  <c:v>2.89859</c:v>
                </c:pt>
                <c:pt idx="127828">
                  <c:v>2.89862</c:v>
                </c:pt>
                <c:pt idx="127829">
                  <c:v>2.89864</c:v>
                </c:pt>
                <c:pt idx="127830">
                  <c:v>2.89866</c:v>
                </c:pt>
                <c:pt idx="127831">
                  <c:v>2.89868</c:v>
                </c:pt>
                <c:pt idx="127832">
                  <c:v>2.89871</c:v>
                </c:pt>
                <c:pt idx="127833">
                  <c:v>2.89873</c:v>
                </c:pt>
                <c:pt idx="127834">
                  <c:v>2.89875</c:v>
                </c:pt>
                <c:pt idx="127835">
                  <c:v>2.89878</c:v>
                </c:pt>
                <c:pt idx="127836">
                  <c:v>2.8988</c:v>
                </c:pt>
                <c:pt idx="127837">
                  <c:v>2.89882</c:v>
                </c:pt>
                <c:pt idx="127838">
                  <c:v>2.89884</c:v>
                </c:pt>
                <c:pt idx="127839">
                  <c:v>2.89887</c:v>
                </c:pt>
                <c:pt idx="127840">
                  <c:v>2.89889</c:v>
                </c:pt>
                <c:pt idx="127841">
                  <c:v>2.89891</c:v>
                </c:pt>
                <c:pt idx="127842">
                  <c:v>2.89893</c:v>
                </c:pt>
                <c:pt idx="127843">
                  <c:v>2.89896</c:v>
                </c:pt>
                <c:pt idx="127844">
                  <c:v>2.89898</c:v>
                </c:pt>
                <c:pt idx="127845">
                  <c:v>2.899</c:v>
                </c:pt>
                <c:pt idx="127846">
                  <c:v>2.89902</c:v>
                </c:pt>
                <c:pt idx="127847">
                  <c:v>2.89905</c:v>
                </c:pt>
                <c:pt idx="127848">
                  <c:v>2.89907</c:v>
                </c:pt>
                <c:pt idx="127849">
                  <c:v>2.89909</c:v>
                </c:pt>
                <c:pt idx="127850">
                  <c:v>2.89912</c:v>
                </c:pt>
                <c:pt idx="127851">
                  <c:v>2.89914</c:v>
                </c:pt>
                <c:pt idx="127852">
                  <c:v>2.89916</c:v>
                </c:pt>
                <c:pt idx="127853">
                  <c:v>2.89918</c:v>
                </c:pt>
                <c:pt idx="127854">
                  <c:v>2.89921</c:v>
                </c:pt>
                <c:pt idx="127855">
                  <c:v>2.89923</c:v>
                </c:pt>
                <c:pt idx="127856">
                  <c:v>2.89925</c:v>
                </c:pt>
                <c:pt idx="127857">
                  <c:v>2.89927</c:v>
                </c:pt>
                <c:pt idx="127858">
                  <c:v>2.8993</c:v>
                </c:pt>
                <c:pt idx="127859">
                  <c:v>2.89932</c:v>
                </c:pt>
                <c:pt idx="127860">
                  <c:v>2.89934</c:v>
                </c:pt>
                <c:pt idx="127861">
                  <c:v>2.89936</c:v>
                </c:pt>
                <c:pt idx="127862">
                  <c:v>2.89939</c:v>
                </c:pt>
                <c:pt idx="127863">
                  <c:v>2.89941</c:v>
                </c:pt>
                <c:pt idx="127864">
                  <c:v>2.89943</c:v>
                </c:pt>
                <c:pt idx="127865">
                  <c:v>2.89946</c:v>
                </c:pt>
                <c:pt idx="127866">
                  <c:v>2.89948</c:v>
                </c:pt>
                <c:pt idx="127867">
                  <c:v>2.8995</c:v>
                </c:pt>
                <c:pt idx="127868">
                  <c:v>2.89952</c:v>
                </c:pt>
                <c:pt idx="127869">
                  <c:v>2.89955</c:v>
                </c:pt>
                <c:pt idx="127870">
                  <c:v>2.89957</c:v>
                </c:pt>
                <c:pt idx="127871">
                  <c:v>2.89959</c:v>
                </c:pt>
                <c:pt idx="127872">
                  <c:v>2.89961</c:v>
                </c:pt>
                <c:pt idx="127873">
                  <c:v>2.89964</c:v>
                </c:pt>
                <c:pt idx="127874">
                  <c:v>2.89966</c:v>
                </c:pt>
                <c:pt idx="127875">
                  <c:v>2.89968</c:v>
                </c:pt>
                <c:pt idx="127876">
                  <c:v>2.8997</c:v>
                </c:pt>
                <c:pt idx="127877">
                  <c:v>2.89973</c:v>
                </c:pt>
                <c:pt idx="127878">
                  <c:v>2.89975</c:v>
                </c:pt>
                <c:pt idx="127879">
                  <c:v>2.89977</c:v>
                </c:pt>
                <c:pt idx="127880">
                  <c:v>2.8998</c:v>
                </c:pt>
                <c:pt idx="127881">
                  <c:v>2.89982</c:v>
                </c:pt>
                <c:pt idx="127882">
                  <c:v>2.89984</c:v>
                </c:pt>
                <c:pt idx="127883">
                  <c:v>2.89986</c:v>
                </c:pt>
                <c:pt idx="127884">
                  <c:v>2.89989</c:v>
                </c:pt>
                <c:pt idx="127885">
                  <c:v>2.89991</c:v>
                </c:pt>
                <c:pt idx="127886">
                  <c:v>2.89993</c:v>
                </c:pt>
                <c:pt idx="127887">
                  <c:v>2.89995</c:v>
                </c:pt>
                <c:pt idx="127888">
                  <c:v>2.89998</c:v>
                </c:pt>
                <c:pt idx="127889">
                  <c:v>2.9</c:v>
                </c:pt>
                <c:pt idx="127890">
                  <c:v>2.90002</c:v>
                </c:pt>
                <c:pt idx="127891">
                  <c:v>2.90004</c:v>
                </c:pt>
                <c:pt idx="127892">
                  <c:v>2.90007</c:v>
                </c:pt>
                <c:pt idx="127893">
                  <c:v>2.90009</c:v>
                </c:pt>
                <c:pt idx="127894">
                  <c:v>2.90011</c:v>
                </c:pt>
                <c:pt idx="127895">
                  <c:v>2.90014</c:v>
                </c:pt>
                <c:pt idx="127896">
                  <c:v>2.90016</c:v>
                </c:pt>
                <c:pt idx="127897">
                  <c:v>2.90018</c:v>
                </c:pt>
                <c:pt idx="127898">
                  <c:v>2.9002</c:v>
                </c:pt>
                <c:pt idx="127899">
                  <c:v>2.90023</c:v>
                </c:pt>
                <c:pt idx="127900">
                  <c:v>2.90025</c:v>
                </c:pt>
                <c:pt idx="127901">
                  <c:v>2.90027</c:v>
                </c:pt>
                <c:pt idx="127902">
                  <c:v>2.90029</c:v>
                </c:pt>
                <c:pt idx="127903">
                  <c:v>2.90032</c:v>
                </c:pt>
                <c:pt idx="127904">
                  <c:v>2.90034</c:v>
                </c:pt>
                <c:pt idx="127905">
                  <c:v>2.90036</c:v>
                </c:pt>
                <c:pt idx="127906">
                  <c:v>2.90038</c:v>
                </c:pt>
                <c:pt idx="127907">
                  <c:v>2.90041</c:v>
                </c:pt>
                <c:pt idx="127908">
                  <c:v>2.90043</c:v>
                </c:pt>
                <c:pt idx="127909">
                  <c:v>2.90045</c:v>
                </c:pt>
                <c:pt idx="127910">
                  <c:v>2.90048</c:v>
                </c:pt>
                <c:pt idx="127911">
                  <c:v>2.9005</c:v>
                </c:pt>
                <c:pt idx="127912">
                  <c:v>2.90052</c:v>
                </c:pt>
                <c:pt idx="127913">
                  <c:v>2.90054</c:v>
                </c:pt>
                <c:pt idx="127914">
                  <c:v>2.90057</c:v>
                </c:pt>
                <c:pt idx="127915">
                  <c:v>2.90059</c:v>
                </c:pt>
                <c:pt idx="127916">
                  <c:v>2.90061</c:v>
                </c:pt>
                <c:pt idx="127917">
                  <c:v>2.90063</c:v>
                </c:pt>
                <c:pt idx="127918">
                  <c:v>2.90066</c:v>
                </c:pt>
                <c:pt idx="127919">
                  <c:v>2.90068</c:v>
                </c:pt>
                <c:pt idx="127920">
                  <c:v>2.9007</c:v>
                </c:pt>
                <c:pt idx="127921">
                  <c:v>2.90073</c:v>
                </c:pt>
                <c:pt idx="127922">
                  <c:v>2.90075</c:v>
                </c:pt>
                <c:pt idx="127923">
                  <c:v>2.90077</c:v>
                </c:pt>
                <c:pt idx="127924">
                  <c:v>2.90079</c:v>
                </c:pt>
                <c:pt idx="127925">
                  <c:v>2.90082</c:v>
                </c:pt>
                <c:pt idx="127926">
                  <c:v>2.90084</c:v>
                </c:pt>
                <c:pt idx="127927">
                  <c:v>2.90086</c:v>
                </c:pt>
                <c:pt idx="127928">
                  <c:v>2.90088</c:v>
                </c:pt>
                <c:pt idx="127929">
                  <c:v>2.90091</c:v>
                </c:pt>
                <c:pt idx="127930">
                  <c:v>2.90093</c:v>
                </c:pt>
                <c:pt idx="127931">
                  <c:v>2.90095</c:v>
                </c:pt>
                <c:pt idx="127932">
                  <c:v>2.90097</c:v>
                </c:pt>
                <c:pt idx="127933">
                  <c:v>2.901</c:v>
                </c:pt>
                <c:pt idx="127934">
                  <c:v>2.90102</c:v>
                </c:pt>
                <c:pt idx="127935">
                  <c:v>2.90104</c:v>
                </c:pt>
                <c:pt idx="127936">
                  <c:v>2.90107</c:v>
                </c:pt>
                <c:pt idx="127937">
                  <c:v>2.90109</c:v>
                </c:pt>
                <c:pt idx="127938">
                  <c:v>2.90111</c:v>
                </c:pt>
                <c:pt idx="127939">
                  <c:v>2.90113</c:v>
                </c:pt>
                <c:pt idx="127940">
                  <c:v>2.90116</c:v>
                </c:pt>
                <c:pt idx="127941">
                  <c:v>2.90118</c:v>
                </c:pt>
                <c:pt idx="127942">
                  <c:v>2.9012</c:v>
                </c:pt>
                <c:pt idx="127943">
                  <c:v>2.90122</c:v>
                </c:pt>
                <c:pt idx="127944">
                  <c:v>2.90125</c:v>
                </c:pt>
                <c:pt idx="127945">
                  <c:v>2.90127</c:v>
                </c:pt>
                <c:pt idx="127946">
                  <c:v>2.90129</c:v>
                </c:pt>
                <c:pt idx="127947">
                  <c:v>2.90131</c:v>
                </c:pt>
                <c:pt idx="127948">
                  <c:v>2.90134</c:v>
                </c:pt>
                <c:pt idx="127949">
                  <c:v>2.90136</c:v>
                </c:pt>
                <c:pt idx="127950">
                  <c:v>2.90138</c:v>
                </c:pt>
                <c:pt idx="127951">
                  <c:v>2.90141</c:v>
                </c:pt>
                <c:pt idx="127952">
                  <c:v>2.90143</c:v>
                </c:pt>
                <c:pt idx="127953">
                  <c:v>2.90145</c:v>
                </c:pt>
                <c:pt idx="127954">
                  <c:v>2.90147</c:v>
                </c:pt>
                <c:pt idx="127955">
                  <c:v>2.9015</c:v>
                </c:pt>
                <c:pt idx="127956">
                  <c:v>2.90152</c:v>
                </c:pt>
                <c:pt idx="127957">
                  <c:v>2.90154</c:v>
                </c:pt>
                <c:pt idx="127958">
                  <c:v>2.90157</c:v>
                </c:pt>
                <c:pt idx="127959">
                  <c:v>2.90159</c:v>
                </c:pt>
                <c:pt idx="127960">
                  <c:v>2.90161</c:v>
                </c:pt>
                <c:pt idx="127961">
                  <c:v>2.90163</c:v>
                </c:pt>
                <c:pt idx="127962">
                  <c:v>2.90165</c:v>
                </c:pt>
                <c:pt idx="127963">
                  <c:v>2.90168</c:v>
                </c:pt>
                <c:pt idx="127964">
                  <c:v>2.9017</c:v>
                </c:pt>
                <c:pt idx="127965">
                  <c:v>2.90172</c:v>
                </c:pt>
                <c:pt idx="127966">
                  <c:v>2.90175</c:v>
                </c:pt>
                <c:pt idx="127967">
                  <c:v>2.90177</c:v>
                </c:pt>
                <c:pt idx="127968">
                  <c:v>2.90179</c:v>
                </c:pt>
                <c:pt idx="127969">
                  <c:v>2.90181</c:v>
                </c:pt>
                <c:pt idx="127970">
                  <c:v>2.90184</c:v>
                </c:pt>
                <c:pt idx="127971">
                  <c:v>2.90186</c:v>
                </c:pt>
                <c:pt idx="127972">
                  <c:v>2.90188</c:v>
                </c:pt>
                <c:pt idx="127973">
                  <c:v>2.90191</c:v>
                </c:pt>
                <c:pt idx="127974">
                  <c:v>2.90193</c:v>
                </c:pt>
                <c:pt idx="127975">
                  <c:v>2.90195</c:v>
                </c:pt>
                <c:pt idx="127976">
                  <c:v>2.90197</c:v>
                </c:pt>
                <c:pt idx="127977">
                  <c:v>2.90199</c:v>
                </c:pt>
                <c:pt idx="127978">
                  <c:v>2.90202</c:v>
                </c:pt>
                <c:pt idx="127979">
                  <c:v>2.90204</c:v>
                </c:pt>
                <c:pt idx="127980">
                  <c:v>2.90206</c:v>
                </c:pt>
                <c:pt idx="127981">
                  <c:v>2.90209</c:v>
                </c:pt>
                <c:pt idx="127982">
                  <c:v>2.90211</c:v>
                </c:pt>
                <c:pt idx="127983">
                  <c:v>2.90213</c:v>
                </c:pt>
                <c:pt idx="127984">
                  <c:v>2.90215</c:v>
                </c:pt>
                <c:pt idx="127985">
                  <c:v>2.90218</c:v>
                </c:pt>
                <c:pt idx="127986">
                  <c:v>2.9022</c:v>
                </c:pt>
                <c:pt idx="127987">
                  <c:v>2.90222</c:v>
                </c:pt>
                <c:pt idx="127988">
                  <c:v>2.90225</c:v>
                </c:pt>
                <c:pt idx="127989">
                  <c:v>2.90227</c:v>
                </c:pt>
                <c:pt idx="127990">
                  <c:v>2.90229</c:v>
                </c:pt>
                <c:pt idx="127991">
                  <c:v>2.90231</c:v>
                </c:pt>
                <c:pt idx="127992">
                  <c:v>2.90234</c:v>
                </c:pt>
                <c:pt idx="127993">
                  <c:v>2.90236</c:v>
                </c:pt>
                <c:pt idx="127994">
                  <c:v>2.90238</c:v>
                </c:pt>
                <c:pt idx="127995">
                  <c:v>2.9024</c:v>
                </c:pt>
                <c:pt idx="127996">
                  <c:v>2.90243</c:v>
                </c:pt>
                <c:pt idx="127997">
                  <c:v>2.90245</c:v>
                </c:pt>
                <c:pt idx="127998">
                  <c:v>2.90247</c:v>
                </c:pt>
                <c:pt idx="127999">
                  <c:v>2.90249</c:v>
                </c:pt>
                <c:pt idx="128000">
                  <c:v>2.90252</c:v>
                </c:pt>
                <c:pt idx="128001">
                  <c:v>2.90254</c:v>
                </c:pt>
                <c:pt idx="128002">
                  <c:v>2.90256</c:v>
                </c:pt>
                <c:pt idx="128003">
                  <c:v>2.90259</c:v>
                </c:pt>
                <c:pt idx="128004">
                  <c:v>2.90261</c:v>
                </c:pt>
                <c:pt idx="128005">
                  <c:v>2.90263</c:v>
                </c:pt>
                <c:pt idx="128006">
                  <c:v>2.90265</c:v>
                </c:pt>
                <c:pt idx="128007">
                  <c:v>2.90268</c:v>
                </c:pt>
                <c:pt idx="128008">
                  <c:v>2.9027</c:v>
                </c:pt>
                <c:pt idx="128009">
                  <c:v>2.90272</c:v>
                </c:pt>
                <c:pt idx="128010">
                  <c:v>2.90274</c:v>
                </c:pt>
                <c:pt idx="128011">
                  <c:v>2.90277</c:v>
                </c:pt>
                <c:pt idx="128012">
                  <c:v>2.90279</c:v>
                </c:pt>
                <c:pt idx="128013">
                  <c:v>2.90281</c:v>
                </c:pt>
                <c:pt idx="128014">
                  <c:v>2.90283</c:v>
                </c:pt>
                <c:pt idx="128015">
                  <c:v>2.90286</c:v>
                </c:pt>
                <c:pt idx="128016">
                  <c:v>2.90288</c:v>
                </c:pt>
                <c:pt idx="128017">
                  <c:v>2.9029</c:v>
                </c:pt>
                <c:pt idx="128018">
                  <c:v>2.90293</c:v>
                </c:pt>
                <c:pt idx="128019">
                  <c:v>2.90295</c:v>
                </c:pt>
                <c:pt idx="128020">
                  <c:v>2.90297</c:v>
                </c:pt>
                <c:pt idx="128021">
                  <c:v>2.90299</c:v>
                </c:pt>
                <c:pt idx="128022">
                  <c:v>2.90302</c:v>
                </c:pt>
                <c:pt idx="128023">
                  <c:v>2.90304</c:v>
                </c:pt>
                <c:pt idx="128024">
                  <c:v>2.90306</c:v>
                </c:pt>
                <c:pt idx="128025">
                  <c:v>2.90308</c:v>
                </c:pt>
                <c:pt idx="128026">
                  <c:v>2.90311</c:v>
                </c:pt>
                <c:pt idx="128027">
                  <c:v>2.90313</c:v>
                </c:pt>
                <c:pt idx="128028">
                  <c:v>2.90315</c:v>
                </c:pt>
                <c:pt idx="128029">
                  <c:v>2.90318</c:v>
                </c:pt>
                <c:pt idx="128030">
                  <c:v>2.9032</c:v>
                </c:pt>
                <c:pt idx="128031">
                  <c:v>2.90322</c:v>
                </c:pt>
                <c:pt idx="128032">
                  <c:v>2.90324</c:v>
                </c:pt>
                <c:pt idx="128033">
                  <c:v>2.90327</c:v>
                </c:pt>
                <c:pt idx="128034">
                  <c:v>2.90329</c:v>
                </c:pt>
                <c:pt idx="128035">
                  <c:v>2.90331</c:v>
                </c:pt>
                <c:pt idx="128036">
                  <c:v>2.90333</c:v>
                </c:pt>
                <c:pt idx="128037">
                  <c:v>2.90336</c:v>
                </c:pt>
                <c:pt idx="128038">
                  <c:v>2.90338</c:v>
                </c:pt>
                <c:pt idx="128039">
                  <c:v>2.9034</c:v>
                </c:pt>
                <c:pt idx="128040">
                  <c:v>2.90342</c:v>
                </c:pt>
                <c:pt idx="128041">
                  <c:v>2.90345</c:v>
                </c:pt>
                <c:pt idx="128042">
                  <c:v>2.90347</c:v>
                </c:pt>
                <c:pt idx="128043">
                  <c:v>2.90349</c:v>
                </c:pt>
                <c:pt idx="128044">
                  <c:v>2.90352</c:v>
                </c:pt>
                <c:pt idx="128045">
                  <c:v>2.90354</c:v>
                </c:pt>
                <c:pt idx="128046">
                  <c:v>2.90356</c:v>
                </c:pt>
                <c:pt idx="128047">
                  <c:v>2.90358</c:v>
                </c:pt>
                <c:pt idx="128048">
                  <c:v>2.90361</c:v>
                </c:pt>
                <c:pt idx="128049">
                  <c:v>2.90363</c:v>
                </c:pt>
                <c:pt idx="128050">
                  <c:v>2.90365</c:v>
                </c:pt>
                <c:pt idx="128051">
                  <c:v>2.90367</c:v>
                </c:pt>
                <c:pt idx="128052">
                  <c:v>2.9037</c:v>
                </c:pt>
                <c:pt idx="128053">
                  <c:v>2.90372</c:v>
                </c:pt>
                <c:pt idx="128054">
                  <c:v>2.90374</c:v>
                </c:pt>
                <c:pt idx="128055">
                  <c:v>2.90376</c:v>
                </c:pt>
                <c:pt idx="128056">
                  <c:v>2.90379</c:v>
                </c:pt>
                <c:pt idx="128057">
                  <c:v>2.90381</c:v>
                </c:pt>
                <c:pt idx="128058">
                  <c:v>2.90383</c:v>
                </c:pt>
                <c:pt idx="128059">
                  <c:v>2.90386</c:v>
                </c:pt>
                <c:pt idx="128060">
                  <c:v>2.90388</c:v>
                </c:pt>
                <c:pt idx="128061">
                  <c:v>2.9039</c:v>
                </c:pt>
                <c:pt idx="128062">
                  <c:v>2.90392</c:v>
                </c:pt>
                <c:pt idx="128063">
                  <c:v>2.90395</c:v>
                </c:pt>
                <c:pt idx="128064">
                  <c:v>2.90397</c:v>
                </c:pt>
                <c:pt idx="128065">
                  <c:v>2.90399</c:v>
                </c:pt>
                <c:pt idx="128066">
                  <c:v>2.90401</c:v>
                </c:pt>
                <c:pt idx="128067">
                  <c:v>2.90404</c:v>
                </c:pt>
                <c:pt idx="128068">
                  <c:v>2.90406</c:v>
                </c:pt>
                <c:pt idx="128069">
                  <c:v>2.90408</c:v>
                </c:pt>
                <c:pt idx="128070">
                  <c:v>2.9041</c:v>
                </c:pt>
                <c:pt idx="128071">
                  <c:v>2.90413</c:v>
                </c:pt>
                <c:pt idx="128072">
                  <c:v>2.90415</c:v>
                </c:pt>
                <c:pt idx="128073">
                  <c:v>2.90417</c:v>
                </c:pt>
                <c:pt idx="128074">
                  <c:v>2.9042</c:v>
                </c:pt>
                <c:pt idx="128075">
                  <c:v>2.90422</c:v>
                </c:pt>
                <c:pt idx="128076">
                  <c:v>2.90424</c:v>
                </c:pt>
                <c:pt idx="128077">
                  <c:v>2.90426</c:v>
                </c:pt>
                <c:pt idx="128078">
                  <c:v>2.90429</c:v>
                </c:pt>
                <c:pt idx="128079">
                  <c:v>2.90431</c:v>
                </c:pt>
                <c:pt idx="128080">
                  <c:v>2.90433</c:v>
                </c:pt>
                <c:pt idx="128081">
                  <c:v>2.90435</c:v>
                </c:pt>
                <c:pt idx="128082">
                  <c:v>2.90438</c:v>
                </c:pt>
                <c:pt idx="128083">
                  <c:v>2.9044</c:v>
                </c:pt>
                <c:pt idx="128084">
                  <c:v>2.90442</c:v>
                </c:pt>
                <c:pt idx="128085">
                  <c:v>2.90444</c:v>
                </c:pt>
                <c:pt idx="128086">
                  <c:v>2.90447</c:v>
                </c:pt>
                <c:pt idx="128087">
                  <c:v>2.90449</c:v>
                </c:pt>
                <c:pt idx="128088">
                  <c:v>2.90451</c:v>
                </c:pt>
                <c:pt idx="128089">
                  <c:v>2.90454</c:v>
                </c:pt>
                <c:pt idx="128090">
                  <c:v>2.90456</c:v>
                </c:pt>
                <c:pt idx="128091">
                  <c:v>2.90458</c:v>
                </c:pt>
                <c:pt idx="128092">
                  <c:v>2.9046</c:v>
                </c:pt>
                <c:pt idx="128093">
                  <c:v>2.90463</c:v>
                </c:pt>
                <c:pt idx="128094">
                  <c:v>2.90465</c:v>
                </c:pt>
                <c:pt idx="128095">
                  <c:v>2.90467</c:v>
                </c:pt>
                <c:pt idx="128096">
                  <c:v>2.90469</c:v>
                </c:pt>
                <c:pt idx="128097">
                  <c:v>2.90472</c:v>
                </c:pt>
                <c:pt idx="128098">
                  <c:v>2.90474</c:v>
                </c:pt>
                <c:pt idx="128099">
                  <c:v>2.90476</c:v>
                </c:pt>
                <c:pt idx="128100">
                  <c:v>2.90478</c:v>
                </c:pt>
                <c:pt idx="128101">
                  <c:v>2.90481</c:v>
                </c:pt>
                <c:pt idx="128102">
                  <c:v>2.90483</c:v>
                </c:pt>
                <c:pt idx="128103">
                  <c:v>2.90485</c:v>
                </c:pt>
                <c:pt idx="128104">
                  <c:v>2.90488</c:v>
                </c:pt>
                <c:pt idx="128105">
                  <c:v>2.9049</c:v>
                </c:pt>
                <c:pt idx="128106">
                  <c:v>2.90492</c:v>
                </c:pt>
                <c:pt idx="128107">
                  <c:v>2.90494</c:v>
                </c:pt>
                <c:pt idx="128108">
                  <c:v>2.90497</c:v>
                </c:pt>
                <c:pt idx="128109">
                  <c:v>2.90499</c:v>
                </c:pt>
                <c:pt idx="128110">
                  <c:v>2.90501</c:v>
                </c:pt>
                <c:pt idx="128111">
                  <c:v>2.90503</c:v>
                </c:pt>
                <c:pt idx="128112">
                  <c:v>2.90506</c:v>
                </c:pt>
                <c:pt idx="128113">
                  <c:v>2.90508</c:v>
                </c:pt>
                <c:pt idx="128114">
                  <c:v>2.9051</c:v>
                </c:pt>
                <c:pt idx="128115">
                  <c:v>2.90512</c:v>
                </c:pt>
                <c:pt idx="128116">
                  <c:v>2.90515</c:v>
                </c:pt>
                <c:pt idx="128117">
                  <c:v>2.90517</c:v>
                </c:pt>
                <c:pt idx="128118">
                  <c:v>2.90519</c:v>
                </c:pt>
                <c:pt idx="128119">
                  <c:v>2.90522</c:v>
                </c:pt>
                <c:pt idx="128120">
                  <c:v>2.90524</c:v>
                </c:pt>
                <c:pt idx="128121">
                  <c:v>2.90526</c:v>
                </c:pt>
                <c:pt idx="128122">
                  <c:v>2.90528</c:v>
                </c:pt>
                <c:pt idx="128123">
                  <c:v>2.90531</c:v>
                </c:pt>
                <c:pt idx="128124">
                  <c:v>2.90533</c:v>
                </c:pt>
                <c:pt idx="128125">
                  <c:v>2.90535</c:v>
                </c:pt>
                <c:pt idx="128126">
                  <c:v>2.90537</c:v>
                </c:pt>
                <c:pt idx="128127">
                  <c:v>2.9054</c:v>
                </c:pt>
                <c:pt idx="128128">
                  <c:v>2.90542</c:v>
                </c:pt>
                <c:pt idx="128129">
                  <c:v>2.90544</c:v>
                </c:pt>
                <c:pt idx="128130">
                  <c:v>2.90546</c:v>
                </c:pt>
                <c:pt idx="128131">
                  <c:v>2.90549</c:v>
                </c:pt>
                <c:pt idx="128132">
                  <c:v>2.90551</c:v>
                </c:pt>
                <c:pt idx="128133">
                  <c:v>2.90553</c:v>
                </c:pt>
                <c:pt idx="128134">
                  <c:v>2.90556</c:v>
                </c:pt>
                <c:pt idx="128135">
                  <c:v>2.90558</c:v>
                </c:pt>
                <c:pt idx="128136">
                  <c:v>2.9056</c:v>
                </c:pt>
                <c:pt idx="128137">
                  <c:v>2.90562</c:v>
                </c:pt>
                <c:pt idx="128138">
                  <c:v>2.90565</c:v>
                </c:pt>
                <c:pt idx="128139">
                  <c:v>2.90567</c:v>
                </c:pt>
                <c:pt idx="128140">
                  <c:v>2.90569</c:v>
                </c:pt>
                <c:pt idx="128141">
                  <c:v>2.90571</c:v>
                </c:pt>
                <c:pt idx="128142">
                  <c:v>2.90574</c:v>
                </c:pt>
                <c:pt idx="128143">
                  <c:v>2.90576</c:v>
                </c:pt>
                <c:pt idx="128144">
                  <c:v>2.90578</c:v>
                </c:pt>
                <c:pt idx="128145">
                  <c:v>2.9058</c:v>
                </c:pt>
                <c:pt idx="128146">
                  <c:v>2.90583</c:v>
                </c:pt>
                <c:pt idx="128147">
                  <c:v>2.90585</c:v>
                </c:pt>
                <c:pt idx="128148">
                  <c:v>2.90587</c:v>
                </c:pt>
                <c:pt idx="128149">
                  <c:v>2.9059</c:v>
                </c:pt>
                <c:pt idx="128150">
                  <c:v>2.90592</c:v>
                </c:pt>
                <c:pt idx="128151">
                  <c:v>2.90594</c:v>
                </c:pt>
                <c:pt idx="128152">
                  <c:v>2.90596</c:v>
                </c:pt>
                <c:pt idx="128153">
                  <c:v>2.90599</c:v>
                </c:pt>
                <c:pt idx="128154">
                  <c:v>2.90601</c:v>
                </c:pt>
                <c:pt idx="128155">
                  <c:v>2.90603</c:v>
                </c:pt>
                <c:pt idx="128156">
                  <c:v>2.90605</c:v>
                </c:pt>
                <c:pt idx="128157">
                  <c:v>2.90608</c:v>
                </c:pt>
                <c:pt idx="128158">
                  <c:v>2.9061</c:v>
                </c:pt>
                <c:pt idx="128159">
                  <c:v>2.90612</c:v>
                </c:pt>
                <c:pt idx="128160">
                  <c:v>2.90614</c:v>
                </c:pt>
                <c:pt idx="128161">
                  <c:v>2.90617</c:v>
                </c:pt>
                <c:pt idx="128162">
                  <c:v>2.90619</c:v>
                </c:pt>
                <c:pt idx="128163">
                  <c:v>2.90621</c:v>
                </c:pt>
                <c:pt idx="128164">
                  <c:v>2.90624</c:v>
                </c:pt>
                <c:pt idx="128165">
                  <c:v>2.90626</c:v>
                </c:pt>
                <c:pt idx="128166">
                  <c:v>2.90628</c:v>
                </c:pt>
                <c:pt idx="128167">
                  <c:v>2.9063</c:v>
                </c:pt>
                <c:pt idx="128168">
                  <c:v>2.90633</c:v>
                </c:pt>
                <c:pt idx="128169">
                  <c:v>2.90635</c:v>
                </c:pt>
                <c:pt idx="128170">
                  <c:v>2.90637</c:v>
                </c:pt>
                <c:pt idx="128171">
                  <c:v>2.90639</c:v>
                </c:pt>
                <c:pt idx="128172">
                  <c:v>2.90642</c:v>
                </c:pt>
                <c:pt idx="128173">
                  <c:v>2.90644</c:v>
                </c:pt>
                <c:pt idx="128174">
                  <c:v>2.90646</c:v>
                </c:pt>
                <c:pt idx="128175">
                  <c:v>2.90648</c:v>
                </c:pt>
                <c:pt idx="128176">
                  <c:v>2.90651</c:v>
                </c:pt>
                <c:pt idx="128177">
                  <c:v>2.90653</c:v>
                </c:pt>
                <c:pt idx="128178">
                  <c:v>2.90655</c:v>
                </c:pt>
                <c:pt idx="128179">
                  <c:v>2.90658</c:v>
                </c:pt>
                <c:pt idx="128180">
                  <c:v>2.9066</c:v>
                </c:pt>
                <c:pt idx="128181">
                  <c:v>2.90662</c:v>
                </c:pt>
                <c:pt idx="128182">
                  <c:v>2.90664</c:v>
                </c:pt>
                <c:pt idx="128183">
                  <c:v>2.90667</c:v>
                </c:pt>
                <c:pt idx="128184">
                  <c:v>2.90669</c:v>
                </c:pt>
                <c:pt idx="128185">
                  <c:v>2.90671</c:v>
                </c:pt>
                <c:pt idx="128186">
                  <c:v>2.90673</c:v>
                </c:pt>
                <c:pt idx="128187">
                  <c:v>2.90676</c:v>
                </c:pt>
                <c:pt idx="128188">
                  <c:v>2.90678</c:v>
                </c:pt>
                <c:pt idx="128189">
                  <c:v>2.9068</c:v>
                </c:pt>
                <c:pt idx="128190">
                  <c:v>2.90682</c:v>
                </c:pt>
                <c:pt idx="128191">
                  <c:v>2.90685</c:v>
                </c:pt>
                <c:pt idx="128192">
                  <c:v>2.90687</c:v>
                </c:pt>
                <c:pt idx="128193">
                  <c:v>2.90689</c:v>
                </c:pt>
                <c:pt idx="128194">
                  <c:v>2.90692</c:v>
                </c:pt>
                <c:pt idx="128195">
                  <c:v>2.90694</c:v>
                </c:pt>
                <c:pt idx="128196">
                  <c:v>2.90696</c:v>
                </c:pt>
                <c:pt idx="128197">
                  <c:v>2.90698</c:v>
                </c:pt>
                <c:pt idx="128198">
                  <c:v>2.90701</c:v>
                </c:pt>
                <c:pt idx="128199">
                  <c:v>2.90703</c:v>
                </c:pt>
                <c:pt idx="128200">
                  <c:v>2.90705</c:v>
                </c:pt>
                <c:pt idx="128201">
                  <c:v>2.90707</c:v>
                </c:pt>
                <c:pt idx="128202">
                  <c:v>2.9071</c:v>
                </c:pt>
                <c:pt idx="128203">
                  <c:v>2.90712</c:v>
                </c:pt>
                <c:pt idx="128204">
                  <c:v>2.90714</c:v>
                </c:pt>
                <c:pt idx="128205">
                  <c:v>2.90717</c:v>
                </c:pt>
                <c:pt idx="128206">
                  <c:v>2.90719</c:v>
                </c:pt>
                <c:pt idx="128207">
                  <c:v>2.90721</c:v>
                </c:pt>
                <c:pt idx="128208">
                  <c:v>2.90723</c:v>
                </c:pt>
                <c:pt idx="128209">
                  <c:v>2.90726</c:v>
                </c:pt>
                <c:pt idx="128210">
                  <c:v>2.90728</c:v>
                </c:pt>
                <c:pt idx="128211">
                  <c:v>2.9073</c:v>
                </c:pt>
                <c:pt idx="128212">
                  <c:v>2.90732</c:v>
                </c:pt>
                <c:pt idx="128213">
                  <c:v>2.90735</c:v>
                </c:pt>
                <c:pt idx="128214">
                  <c:v>2.90737</c:v>
                </c:pt>
                <c:pt idx="128215">
                  <c:v>2.90739</c:v>
                </c:pt>
                <c:pt idx="128216">
                  <c:v>2.90741</c:v>
                </c:pt>
                <c:pt idx="128217">
                  <c:v>2.90744</c:v>
                </c:pt>
                <c:pt idx="128218">
                  <c:v>2.90746</c:v>
                </c:pt>
                <c:pt idx="128219">
                  <c:v>2.90748</c:v>
                </c:pt>
                <c:pt idx="128220">
                  <c:v>2.90751</c:v>
                </c:pt>
                <c:pt idx="128221">
                  <c:v>2.90753</c:v>
                </c:pt>
                <c:pt idx="128222">
                  <c:v>2.90755</c:v>
                </c:pt>
                <c:pt idx="128223">
                  <c:v>2.90757</c:v>
                </c:pt>
                <c:pt idx="128224">
                  <c:v>2.9076</c:v>
                </c:pt>
                <c:pt idx="128225">
                  <c:v>2.90762</c:v>
                </c:pt>
                <c:pt idx="128226">
                  <c:v>2.90764</c:v>
                </c:pt>
                <c:pt idx="128227">
                  <c:v>2.90766</c:v>
                </c:pt>
                <c:pt idx="128228">
                  <c:v>2.90769</c:v>
                </c:pt>
                <c:pt idx="128229">
                  <c:v>2.90771</c:v>
                </c:pt>
                <c:pt idx="128230">
                  <c:v>2.90773</c:v>
                </c:pt>
                <c:pt idx="128231">
                  <c:v>2.90775</c:v>
                </c:pt>
                <c:pt idx="128232">
                  <c:v>2.90778</c:v>
                </c:pt>
                <c:pt idx="128233">
                  <c:v>2.9078</c:v>
                </c:pt>
                <c:pt idx="128234">
                  <c:v>2.90782</c:v>
                </c:pt>
                <c:pt idx="128235">
                  <c:v>2.90785</c:v>
                </c:pt>
                <c:pt idx="128236">
                  <c:v>2.90787</c:v>
                </c:pt>
                <c:pt idx="128237">
                  <c:v>2.90789</c:v>
                </c:pt>
                <c:pt idx="128238">
                  <c:v>2.90791</c:v>
                </c:pt>
                <c:pt idx="128239">
                  <c:v>2.90794</c:v>
                </c:pt>
                <c:pt idx="128240">
                  <c:v>2.90796</c:v>
                </c:pt>
                <c:pt idx="128241">
                  <c:v>2.90798</c:v>
                </c:pt>
                <c:pt idx="128242">
                  <c:v>2.90801</c:v>
                </c:pt>
                <c:pt idx="128243">
                  <c:v>2.90803</c:v>
                </c:pt>
                <c:pt idx="128244">
                  <c:v>2.90805</c:v>
                </c:pt>
                <c:pt idx="128245">
                  <c:v>2.90807</c:v>
                </c:pt>
                <c:pt idx="128246">
                  <c:v>2.90809</c:v>
                </c:pt>
                <c:pt idx="128247">
                  <c:v>2.90812</c:v>
                </c:pt>
                <c:pt idx="128248">
                  <c:v>2.90814</c:v>
                </c:pt>
                <c:pt idx="128249">
                  <c:v>2.90816</c:v>
                </c:pt>
                <c:pt idx="128250">
                  <c:v>2.90819</c:v>
                </c:pt>
                <c:pt idx="128251">
                  <c:v>2.90821</c:v>
                </c:pt>
                <c:pt idx="128252">
                  <c:v>2.90823</c:v>
                </c:pt>
                <c:pt idx="128253">
                  <c:v>2.90825</c:v>
                </c:pt>
                <c:pt idx="128254">
                  <c:v>2.90828</c:v>
                </c:pt>
                <c:pt idx="128255">
                  <c:v>2.9083</c:v>
                </c:pt>
                <c:pt idx="128256">
                  <c:v>2.90832</c:v>
                </c:pt>
                <c:pt idx="128257">
                  <c:v>2.90835</c:v>
                </c:pt>
                <c:pt idx="128258">
                  <c:v>2.90837</c:v>
                </c:pt>
                <c:pt idx="128259">
                  <c:v>2.90839</c:v>
                </c:pt>
                <c:pt idx="128260">
                  <c:v>2.90841</c:v>
                </c:pt>
                <c:pt idx="128261">
                  <c:v>2.90843</c:v>
                </c:pt>
                <c:pt idx="128262">
                  <c:v>2.90846</c:v>
                </c:pt>
                <c:pt idx="128263">
                  <c:v>2.90848</c:v>
                </c:pt>
                <c:pt idx="128264">
                  <c:v>2.9085</c:v>
                </c:pt>
                <c:pt idx="128265">
                  <c:v>2.90853</c:v>
                </c:pt>
                <c:pt idx="128266">
                  <c:v>2.90855</c:v>
                </c:pt>
                <c:pt idx="128267">
                  <c:v>2.90857</c:v>
                </c:pt>
                <c:pt idx="128268">
                  <c:v>2.90859</c:v>
                </c:pt>
                <c:pt idx="128269">
                  <c:v>2.90862</c:v>
                </c:pt>
                <c:pt idx="128270">
                  <c:v>2.90864</c:v>
                </c:pt>
                <c:pt idx="128271">
                  <c:v>2.90866</c:v>
                </c:pt>
                <c:pt idx="128272">
                  <c:v>2.90869</c:v>
                </c:pt>
                <c:pt idx="128273">
                  <c:v>2.90871</c:v>
                </c:pt>
                <c:pt idx="128274">
                  <c:v>2.90873</c:v>
                </c:pt>
                <c:pt idx="128275">
                  <c:v>2.90875</c:v>
                </c:pt>
                <c:pt idx="128276">
                  <c:v>2.90878</c:v>
                </c:pt>
                <c:pt idx="128277">
                  <c:v>2.9088</c:v>
                </c:pt>
                <c:pt idx="128278">
                  <c:v>2.90882</c:v>
                </c:pt>
                <c:pt idx="128279">
                  <c:v>2.90884</c:v>
                </c:pt>
                <c:pt idx="128280">
                  <c:v>2.90887</c:v>
                </c:pt>
                <c:pt idx="128281">
                  <c:v>2.90889</c:v>
                </c:pt>
                <c:pt idx="128282">
                  <c:v>2.90891</c:v>
                </c:pt>
                <c:pt idx="128283">
                  <c:v>2.90893</c:v>
                </c:pt>
                <c:pt idx="128284">
                  <c:v>2.90896</c:v>
                </c:pt>
                <c:pt idx="128285">
                  <c:v>2.90898</c:v>
                </c:pt>
                <c:pt idx="128286">
                  <c:v>2.909</c:v>
                </c:pt>
                <c:pt idx="128287">
                  <c:v>2.90903</c:v>
                </c:pt>
                <c:pt idx="128288">
                  <c:v>2.90905</c:v>
                </c:pt>
                <c:pt idx="128289">
                  <c:v>2.90907</c:v>
                </c:pt>
                <c:pt idx="128290">
                  <c:v>2.90909</c:v>
                </c:pt>
                <c:pt idx="128291">
                  <c:v>2.90912</c:v>
                </c:pt>
                <c:pt idx="128292">
                  <c:v>2.90914</c:v>
                </c:pt>
                <c:pt idx="128293">
                  <c:v>2.90916</c:v>
                </c:pt>
                <c:pt idx="128294">
                  <c:v>2.90918</c:v>
                </c:pt>
                <c:pt idx="128295">
                  <c:v>2.90921</c:v>
                </c:pt>
                <c:pt idx="128296">
                  <c:v>2.90923</c:v>
                </c:pt>
                <c:pt idx="128297">
                  <c:v>2.90925</c:v>
                </c:pt>
                <c:pt idx="128298">
                  <c:v>2.90927</c:v>
                </c:pt>
                <c:pt idx="128299">
                  <c:v>2.9093</c:v>
                </c:pt>
                <c:pt idx="128300">
                  <c:v>2.90932</c:v>
                </c:pt>
                <c:pt idx="128301">
                  <c:v>2.90934</c:v>
                </c:pt>
                <c:pt idx="128302">
                  <c:v>2.90937</c:v>
                </c:pt>
                <c:pt idx="128303">
                  <c:v>2.90939</c:v>
                </c:pt>
                <c:pt idx="128304">
                  <c:v>2.90941</c:v>
                </c:pt>
                <c:pt idx="128305">
                  <c:v>2.90943</c:v>
                </c:pt>
                <c:pt idx="128306">
                  <c:v>2.90946</c:v>
                </c:pt>
                <c:pt idx="128307">
                  <c:v>2.90948</c:v>
                </c:pt>
                <c:pt idx="128308">
                  <c:v>2.9095</c:v>
                </c:pt>
                <c:pt idx="128309">
                  <c:v>2.90952</c:v>
                </c:pt>
                <c:pt idx="128310">
                  <c:v>2.90955</c:v>
                </c:pt>
                <c:pt idx="128311">
                  <c:v>2.90957</c:v>
                </c:pt>
                <c:pt idx="128312">
                  <c:v>2.90959</c:v>
                </c:pt>
                <c:pt idx="128313">
                  <c:v>2.90962</c:v>
                </c:pt>
                <c:pt idx="128314">
                  <c:v>2.90964</c:v>
                </c:pt>
                <c:pt idx="128315">
                  <c:v>2.90966</c:v>
                </c:pt>
                <c:pt idx="128316">
                  <c:v>2.90968</c:v>
                </c:pt>
                <c:pt idx="128317">
                  <c:v>2.90971</c:v>
                </c:pt>
                <c:pt idx="128318">
                  <c:v>2.90973</c:v>
                </c:pt>
                <c:pt idx="128319">
                  <c:v>2.90975</c:v>
                </c:pt>
                <c:pt idx="128320">
                  <c:v>2.90977</c:v>
                </c:pt>
                <c:pt idx="128321">
                  <c:v>2.9098</c:v>
                </c:pt>
                <c:pt idx="128322">
                  <c:v>2.90982</c:v>
                </c:pt>
                <c:pt idx="128323">
                  <c:v>2.90984</c:v>
                </c:pt>
                <c:pt idx="128324">
                  <c:v>2.90986</c:v>
                </c:pt>
                <c:pt idx="128325">
                  <c:v>2.90989</c:v>
                </c:pt>
                <c:pt idx="128326">
                  <c:v>2.90991</c:v>
                </c:pt>
                <c:pt idx="128327">
                  <c:v>2.90993</c:v>
                </c:pt>
                <c:pt idx="128328">
                  <c:v>2.90996</c:v>
                </c:pt>
                <c:pt idx="128329">
                  <c:v>2.90998</c:v>
                </c:pt>
                <c:pt idx="128330">
                  <c:v>2.91</c:v>
                </c:pt>
                <c:pt idx="128331">
                  <c:v>2.91002</c:v>
                </c:pt>
                <c:pt idx="128332">
                  <c:v>2.91005</c:v>
                </c:pt>
                <c:pt idx="128333">
                  <c:v>2.91007</c:v>
                </c:pt>
                <c:pt idx="128334">
                  <c:v>2.91009</c:v>
                </c:pt>
                <c:pt idx="128335">
                  <c:v>2.91011</c:v>
                </c:pt>
                <c:pt idx="128336">
                  <c:v>2.91014</c:v>
                </c:pt>
                <c:pt idx="128337">
                  <c:v>2.91016</c:v>
                </c:pt>
                <c:pt idx="128338">
                  <c:v>2.91018</c:v>
                </c:pt>
                <c:pt idx="128339">
                  <c:v>2.9102</c:v>
                </c:pt>
                <c:pt idx="128340">
                  <c:v>2.91023</c:v>
                </c:pt>
                <c:pt idx="128341">
                  <c:v>2.91025</c:v>
                </c:pt>
                <c:pt idx="128342">
                  <c:v>2.91027</c:v>
                </c:pt>
                <c:pt idx="128343">
                  <c:v>2.9103</c:v>
                </c:pt>
                <c:pt idx="128344">
                  <c:v>2.91032</c:v>
                </c:pt>
                <c:pt idx="128345">
                  <c:v>2.91034</c:v>
                </c:pt>
                <c:pt idx="128346">
                  <c:v>2.91036</c:v>
                </c:pt>
                <c:pt idx="128347">
                  <c:v>2.91039</c:v>
                </c:pt>
                <c:pt idx="128348">
                  <c:v>2.91041</c:v>
                </c:pt>
                <c:pt idx="128349">
                  <c:v>2.91043</c:v>
                </c:pt>
                <c:pt idx="128350">
                  <c:v>2.91045</c:v>
                </c:pt>
                <c:pt idx="128351">
                  <c:v>2.91048</c:v>
                </c:pt>
                <c:pt idx="128352">
                  <c:v>2.9105</c:v>
                </c:pt>
                <c:pt idx="128353">
                  <c:v>2.91052</c:v>
                </c:pt>
                <c:pt idx="128354">
                  <c:v>2.91054</c:v>
                </c:pt>
                <c:pt idx="128355">
                  <c:v>2.91057</c:v>
                </c:pt>
                <c:pt idx="128356">
                  <c:v>2.91059</c:v>
                </c:pt>
                <c:pt idx="128357">
                  <c:v>2.91061</c:v>
                </c:pt>
                <c:pt idx="128358">
                  <c:v>2.91064</c:v>
                </c:pt>
                <c:pt idx="128359">
                  <c:v>2.91066</c:v>
                </c:pt>
                <c:pt idx="128360">
                  <c:v>2.91068</c:v>
                </c:pt>
                <c:pt idx="128361">
                  <c:v>2.9107</c:v>
                </c:pt>
                <c:pt idx="128362">
                  <c:v>2.91073</c:v>
                </c:pt>
                <c:pt idx="128363">
                  <c:v>2.91075</c:v>
                </c:pt>
                <c:pt idx="128364">
                  <c:v>2.91077</c:v>
                </c:pt>
                <c:pt idx="128365">
                  <c:v>2.91079</c:v>
                </c:pt>
                <c:pt idx="128366">
                  <c:v>2.91082</c:v>
                </c:pt>
                <c:pt idx="128367">
                  <c:v>2.91084</c:v>
                </c:pt>
                <c:pt idx="128368">
                  <c:v>2.91086</c:v>
                </c:pt>
                <c:pt idx="128369">
                  <c:v>2.91088</c:v>
                </c:pt>
                <c:pt idx="128370">
                  <c:v>2.91091</c:v>
                </c:pt>
                <c:pt idx="128371">
                  <c:v>2.91093</c:v>
                </c:pt>
                <c:pt idx="128372">
                  <c:v>2.91095</c:v>
                </c:pt>
                <c:pt idx="128373">
                  <c:v>2.91098</c:v>
                </c:pt>
                <c:pt idx="128374">
                  <c:v>2.911</c:v>
                </c:pt>
                <c:pt idx="128375">
                  <c:v>2.91102</c:v>
                </c:pt>
                <c:pt idx="128376">
                  <c:v>2.91104</c:v>
                </c:pt>
                <c:pt idx="128377">
                  <c:v>2.91107</c:v>
                </c:pt>
                <c:pt idx="128378">
                  <c:v>2.91109</c:v>
                </c:pt>
                <c:pt idx="128379">
                  <c:v>2.91111</c:v>
                </c:pt>
                <c:pt idx="128380">
                  <c:v>2.91113</c:v>
                </c:pt>
                <c:pt idx="128381">
                  <c:v>2.91116</c:v>
                </c:pt>
                <c:pt idx="128382">
                  <c:v>2.91118</c:v>
                </c:pt>
                <c:pt idx="128383">
                  <c:v>2.9112</c:v>
                </c:pt>
                <c:pt idx="128384">
                  <c:v>2.91122</c:v>
                </c:pt>
                <c:pt idx="128385">
                  <c:v>2.91125</c:v>
                </c:pt>
                <c:pt idx="128386">
                  <c:v>2.91127</c:v>
                </c:pt>
                <c:pt idx="128387">
                  <c:v>2.91129</c:v>
                </c:pt>
                <c:pt idx="128388">
                  <c:v>2.91132</c:v>
                </c:pt>
                <c:pt idx="128389">
                  <c:v>2.91134</c:v>
                </c:pt>
                <c:pt idx="128390">
                  <c:v>2.91136</c:v>
                </c:pt>
                <c:pt idx="128391">
                  <c:v>2.91138</c:v>
                </c:pt>
                <c:pt idx="128392">
                  <c:v>2.91141</c:v>
                </c:pt>
                <c:pt idx="128393">
                  <c:v>2.91143</c:v>
                </c:pt>
                <c:pt idx="128394">
                  <c:v>2.91145</c:v>
                </c:pt>
                <c:pt idx="128395">
                  <c:v>2.91147</c:v>
                </c:pt>
                <c:pt idx="128396">
                  <c:v>2.9115</c:v>
                </c:pt>
                <c:pt idx="128397">
                  <c:v>2.91152</c:v>
                </c:pt>
                <c:pt idx="128398">
                  <c:v>2.91154</c:v>
                </c:pt>
                <c:pt idx="128399">
                  <c:v>2.91156</c:v>
                </c:pt>
                <c:pt idx="128400">
                  <c:v>2.91159</c:v>
                </c:pt>
                <c:pt idx="128401">
                  <c:v>2.91161</c:v>
                </c:pt>
                <c:pt idx="128402">
                  <c:v>2.91163</c:v>
                </c:pt>
                <c:pt idx="128403">
                  <c:v>2.91166</c:v>
                </c:pt>
                <c:pt idx="128404">
                  <c:v>2.91168</c:v>
                </c:pt>
                <c:pt idx="128405">
                  <c:v>2.9117</c:v>
                </c:pt>
                <c:pt idx="128406">
                  <c:v>2.91172</c:v>
                </c:pt>
                <c:pt idx="128407">
                  <c:v>2.91175</c:v>
                </c:pt>
                <c:pt idx="128408">
                  <c:v>2.91177</c:v>
                </c:pt>
                <c:pt idx="128409">
                  <c:v>2.91179</c:v>
                </c:pt>
                <c:pt idx="128410">
                  <c:v>2.91181</c:v>
                </c:pt>
                <c:pt idx="128411">
                  <c:v>2.91184</c:v>
                </c:pt>
                <c:pt idx="128412">
                  <c:v>2.91186</c:v>
                </c:pt>
                <c:pt idx="128413">
                  <c:v>2.91188</c:v>
                </c:pt>
                <c:pt idx="128414">
                  <c:v>2.9119</c:v>
                </c:pt>
                <c:pt idx="128415">
                  <c:v>2.91193</c:v>
                </c:pt>
                <c:pt idx="128416">
                  <c:v>2.91195</c:v>
                </c:pt>
                <c:pt idx="128417">
                  <c:v>2.91197</c:v>
                </c:pt>
                <c:pt idx="128418">
                  <c:v>2.912</c:v>
                </c:pt>
                <c:pt idx="128419">
                  <c:v>2.91202</c:v>
                </c:pt>
                <c:pt idx="128420">
                  <c:v>2.91204</c:v>
                </c:pt>
                <c:pt idx="128421">
                  <c:v>2.91206</c:v>
                </c:pt>
                <c:pt idx="128422">
                  <c:v>2.91209</c:v>
                </c:pt>
                <c:pt idx="128423">
                  <c:v>2.91211</c:v>
                </c:pt>
                <c:pt idx="128424">
                  <c:v>2.91213</c:v>
                </c:pt>
                <c:pt idx="128425">
                  <c:v>2.91215</c:v>
                </c:pt>
                <c:pt idx="128426">
                  <c:v>2.91218</c:v>
                </c:pt>
                <c:pt idx="128427">
                  <c:v>2.9122</c:v>
                </c:pt>
                <c:pt idx="128428">
                  <c:v>2.91222</c:v>
                </c:pt>
                <c:pt idx="128429">
                  <c:v>2.91224</c:v>
                </c:pt>
                <c:pt idx="128430">
                  <c:v>2.91227</c:v>
                </c:pt>
                <c:pt idx="128431">
                  <c:v>2.91229</c:v>
                </c:pt>
                <c:pt idx="128432">
                  <c:v>2.91231</c:v>
                </c:pt>
                <c:pt idx="128433">
                  <c:v>2.91234</c:v>
                </c:pt>
                <c:pt idx="128434">
                  <c:v>2.91236</c:v>
                </c:pt>
                <c:pt idx="128435">
                  <c:v>2.91238</c:v>
                </c:pt>
                <c:pt idx="128436">
                  <c:v>2.9124</c:v>
                </c:pt>
                <c:pt idx="128437">
                  <c:v>2.91243</c:v>
                </c:pt>
                <c:pt idx="128438">
                  <c:v>2.91245</c:v>
                </c:pt>
                <c:pt idx="128439">
                  <c:v>2.91247</c:v>
                </c:pt>
                <c:pt idx="128440">
                  <c:v>2.91249</c:v>
                </c:pt>
                <c:pt idx="128441">
                  <c:v>2.91252</c:v>
                </c:pt>
                <c:pt idx="128442">
                  <c:v>2.91254</c:v>
                </c:pt>
                <c:pt idx="128443">
                  <c:v>2.91256</c:v>
                </c:pt>
                <c:pt idx="128444">
                  <c:v>2.91258</c:v>
                </c:pt>
                <c:pt idx="128445">
                  <c:v>2.91261</c:v>
                </c:pt>
                <c:pt idx="128446">
                  <c:v>2.91263</c:v>
                </c:pt>
                <c:pt idx="128447">
                  <c:v>2.91265</c:v>
                </c:pt>
                <c:pt idx="128448">
                  <c:v>2.91268</c:v>
                </c:pt>
                <c:pt idx="128449">
                  <c:v>2.9127</c:v>
                </c:pt>
                <c:pt idx="128450">
                  <c:v>2.91272</c:v>
                </c:pt>
                <c:pt idx="128451">
                  <c:v>2.91274</c:v>
                </c:pt>
                <c:pt idx="128452">
                  <c:v>2.91277</c:v>
                </c:pt>
                <c:pt idx="128453">
                  <c:v>2.91279</c:v>
                </c:pt>
                <c:pt idx="128454">
                  <c:v>2.91281</c:v>
                </c:pt>
                <c:pt idx="128455">
                  <c:v>2.91283</c:v>
                </c:pt>
                <c:pt idx="128456">
                  <c:v>2.91286</c:v>
                </c:pt>
                <c:pt idx="128457">
                  <c:v>2.91288</c:v>
                </c:pt>
                <c:pt idx="128458">
                  <c:v>2.9129</c:v>
                </c:pt>
                <c:pt idx="128459">
                  <c:v>2.91292</c:v>
                </c:pt>
                <c:pt idx="128460">
                  <c:v>2.91295</c:v>
                </c:pt>
                <c:pt idx="128461">
                  <c:v>2.91297</c:v>
                </c:pt>
                <c:pt idx="128462">
                  <c:v>2.91299</c:v>
                </c:pt>
                <c:pt idx="128463">
                  <c:v>2.91302</c:v>
                </c:pt>
                <c:pt idx="128464">
                  <c:v>2.91304</c:v>
                </c:pt>
                <c:pt idx="128465">
                  <c:v>2.91306</c:v>
                </c:pt>
                <c:pt idx="128466">
                  <c:v>2.91308</c:v>
                </c:pt>
                <c:pt idx="128467">
                  <c:v>2.91311</c:v>
                </c:pt>
                <c:pt idx="128468">
                  <c:v>2.91313</c:v>
                </c:pt>
                <c:pt idx="128469">
                  <c:v>2.91315</c:v>
                </c:pt>
                <c:pt idx="128470">
                  <c:v>2.91317</c:v>
                </c:pt>
                <c:pt idx="128471">
                  <c:v>2.9132</c:v>
                </c:pt>
                <c:pt idx="128472">
                  <c:v>2.91322</c:v>
                </c:pt>
                <c:pt idx="128473">
                  <c:v>2.91324</c:v>
                </c:pt>
                <c:pt idx="128474">
                  <c:v>2.91326</c:v>
                </c:pt>
                <c:pt idx="128475">
                  <c:v>2.91329</c:v>
                </c:pt>
                <c:pt idx="128476">
                  <c:v>2.91331</c:v>
                </c:pt>
                <c:pt idx="128477">
                  <c:v>2.91333</c:v>
                </c:pt>
                <c:pt idx="128478">
                  <c:v>2.91336</c:v>
                </c:pt>
                <c:pt idx="128479">
                  <c:v>2.91338</c:v>
                </c:pt>
                <c:pt idx="128480">
                  <c:v>2.9134</c:v>
                </c:pt>
                <c:pt idx="128481">
                  <c:v>2.91342</c:v>
                </c:pt>
                <c:pt idx="128482">
                  <c:v>2.91345</c:v>
                </c:pt>
                <c:pt idx="128483">
                  <c:v>2.91347</c:v>
                </c:pt>
                <c:pt idx="128484">
                  <c:v>2.91349</c:v>
                </c:pt>
                <c:pt idx="128485">
                  <c:v>2.91351</c:v>
                </c:pt>
                <c:pt idx="128486">
                  <c:v>2.91354</c:v>
                </c:pt>
                <c:pt idx="128487">
                  <c:v>2.91356</c:v>
                </c:pt>
                <c:pt idx="128488">
                  <c:v>2.91358</c:v>
                </c:pt>
                <c:pt idx="128489">
                  <c:v>2.91361</c:v>
                </c:pt>
                <c:pt idx="128490">
                  <c:v>2.91363</c:v>
                </c:pt>
                <c:pt idx="128491">
                  <c:v>2.91365</c:v>
                </c:pt>
                <c:pt idx="128492">
                  <c:v>2.91367</c:v>
                </c:pt>
                <c:pt idx="128493">
                  <c:v>2.9137</c:v>
                </c:pt>
                <c:pt idx="128494">
                  <c:v>2.91372</c:v>
                </c:pt>
                <c:pt idx="128495">
                  <c:v>2.91374</c:v>
                </c:pt>
                <c:pt idx="128496">
                  <c:v>2.91376</c:v>
                </c:pt>
                <c:pt idx="128497">
                  <c:v>2.91379</c:v>
                </c:pt>
                <c:pt idx="128498">
                  <c:v>2.91381</c:v>
                </c:pt>
                <c:pt idx="128499">
                  <c:v>2.91383</c:v>
                </c:pt>
                <c:pt idx="128500">
                  <c:v>2.91385</c:v>
                </c:pt>
                <c:pt idx="128501">
                  <c:v>2.91388</c:v>
                </c:pt>
                <c:pt idx="128502">
                  <c:v>2.9139</c:v>
                </c:pt>
                <c:pt idx="128503">
                  <c:v>2.91392</c:v>
                </c:pt>
                <c:pt idx="128504">
                  <c:v>2.91395</c:v>
                </c:pt>
                <c:pt idx="128505">
                  <c:v>2.91397</c:v>
                </c:pt>
                <c:pt idx="128506">
                  <c:v>2.91399</c:v>
                </c:pt>
                <c:pt idx="128507">
                  <c:v>2.91401</c:v>
                </c:pt>
                <c:pt idx="128508">
                  <c:v>2.91404</c:v>
                </c:pt>
                <c:pt idx="128509">
                  <c:v>2.91406</c:v>
                </c:pt>
                <c:pt idx="128510">
                  <c:v>2.91408</c:v>
                </c:pt>
                <c:pt idx="128511">
                  <c:v>2.9141</c:v>
                </c:pt>
                <c:pt idx="128512">
                  <c:v>2.91413</c:v>
                </c:pt>
                <c:pt idx="128513">
                  <c:v>2.91415</c:v>
                </c:pt>
                <c:pt idx="128514">
                  <c:v>2.91417</c:v>
                </c:pt>
                <c:pt idx="128515">
                  <c:v>2.91419</c:v>
                </c:pt>
                <c:pt idx="128516">
                  <c:v>2.91422</c:v>
                </c:pt>
                <c:pt idx="128517">
                  <c:v>2.91424</c:v>
                </c:pt>
                <c:pt idx="128518">
                  <c:v>2.91426</c:v>
                </c:pt>
                <c:pt idx="128519">
                  <c:v>2.91429</c:v>
                </c:pt>
                <c:pt idx="128520">
                  <c:v>2.91431</c:v>
                </c:pt>
                <c:pt idx="128521">
                  <c:v>2.91433</c:v>
                </c:pt>
                <c:pt idx="128522">
                  <c:v>2.91435</c:v>
                </c:pt>
                <c:pt idx="128523">
                  <c:v>2.91438</c:v>
                </c:pt>
                <c:pt idx="128524">
                  <c:v>2.9144</c:v>
                </c:pt>
                <c:pt idx="128525">
                  <c:v>2.91442</c:v>
                </c:pt>
                <c:pt idx="128526">
                  <c:v>2.91444</c:v>
                </c:pt>
                <c:pt idx="128527">
                  <c:v>2.91447</c:v>
                </c:pt>
                <c:pt idx="128528">
                  <c:v>2.91449</c:v>
                </c:pt>
                <c:pt idx="128529">
                  <c:v>2.91451</c:v>
                </c:pt>
                <c:pt idx="128530">
                  <c:v>2.91453</c:v>
                </c:pt>
                <c:pt idx="128531">
                  <c:v>2.91456</c:v>
                </c:pt>
                <c:pt idx="128532">
                  <c:v>2.91458</c:v>
                </c:pt>
                <c:pt idx="128533">
                  <c:v>2.9146</c:v>
                </c:pt>
                <c:pt idx="128534">
                  <c:v>2.91463</c:v>
                </c:pt>
                <c:pt idx="128535">
                  <c:v>2.91465</c:v>
                </c:pt>
                <c:pt idx="128536">
                  <c:v>2.91467</c:v>
                </c:pt>
                <c:pt idx="128537">
                  <c:v>2.91469</c:v>
                </c:pt>
                <c:pt idx="128538">
                  <c:v>2.91472</c:v>
                </c:pt>
                <c:pt idx="128539">
                  <c:v>2.91474</c:v>
                </c:pt>
                <c:pt idx="128540">
                  <c:v>2.91476</c:v>
                </c:pt>
                <c:pt idx="128541">
                  <c:v>2.91479</c:v>
                </c:pt>
                <c:pt idx="128542">
                  <c:v>2.91481</c:v>
                </c:pt>
                <c:pt idx="128543">
                  <c:v>2.91483</c:v>
                </c:pt>
                <c:pt idx="128544">
                  <c:v>2.91485</c:v>
                </c:pt>
                <c:pt idx="128545">
                  <c:v>2.91487</c:v>
                </c:pt>
                <c:pt idx="128546">
                  <c:v>2.9149</c:v>
                </c:pt>
                <c:pt idx="128547">
                  <c:v>2.91492</c:v>
                </c:pt>
                <c:pt idx="128548">
                  <c:v>2.91494</c:v>
                </c:pt>
                <c:pt idx="128549">
                  <c:v>2.91497</c:v>
                </c:pt>
                <c:pt idx="128550">
                  <c:v>2.91499</c:v>
                </c:pt>
                <c:pt idx="128551">
                  <c:v>2.91501</c:v>
                </c:pt>
                <c:pt idx="128552">
                  <c:v>2.91503</c:v>
                </c:pt>
                <c:pt idx="128553">
                  <c:v>2.91506</c:v>
                </c:pt>
                <c:pt idx="128554">
                  <c:v>2.91508</c:v>
                </c:pt>
                <c:pt idx="128555">
                  <c:v>2.9151</c:v>
                </c:pt>
                <c:pt idx="128556">
                  <c:v>2.91513</c:v>
                </c:pt>
                <c:pt idx="128557">
                  <c:v>2.91515</c:v>
                </c:pt>
                <c:pt idx="128558">
                  <c:v>2.91517</c:v>
                </c:pt>
                <c:pt idx="128559">
                  <c:v>2.91519</c:v>
                </c:pt>
                <c:pt idx="128560">
                  <c:v>2.91521</c:v>
                </c:pt>
                <c:pt idx="128561">
                  <c:v>2.91524</c:v>
                </c:pt>
                <c:pt idx="128562">
                  <c:v>2.91526</c:v>
                </c:pt>
                <c:pt idx="128563">
                  <c:v>2.91528</c:v>
                </c:pt>
                <c:pt idx="128564">
                  <c:v>2.91531</c:v>
                </c:pt>
                <c:pt idx="128565">
                  <c:v>2.91533</c:v>
                </c:pt>
                <c:pt idx="128566">
                  <c:v>2.91535</c:v>
                </c:pt>
                <c:pt idx="128567">
                  <c:v>2.91537</c:v>
                </c:pt>
                <c:pt idx="128568">
                  <c:v>2.9154</c:v>
                </c:pt>
                <c:pt idx="128569">
                  <c:v>2.91542</c:v>
                </c:pt>
                <c:pt idx="128570">
                  <c:v>2.91544</c:v>
                </c:pt>
                <c:pt idx="128571">
                  <c:v>2.91547</c:v>
                </c:pt>
                <c:pt idx="128572">
                  <c:v>2.91549</c:v>
                </c:pt>
                <c:pt idx="128573">
                  <c:v>2.91551</c:v>
                </c:pt>
                <c:pt idx="128574">
                  <c:v>2.91553</c:v>
                </c:pt>
                <c:pt idx="128575">
                  <c:v>2.91556</c:v>
                </c:pt>
                <c:pt idx="128576">
                  <c:v>2.91558</c:v>
                </c:pt>
                <c:pt idx="128577">
                  <c:v>2.9156</c:v>
                </c:pt>
                <c:pt idx="128578">
                  <c:v>2.91562</c:v>
                </c:pt>
                <c:pt idx="128579">
                  <c:v>2.91565</c:v>
                </c:pt>
                <c:pt idx="128580">
                  <c:v>2.91567</c:v>
                </c:pt>
                <c:pt idx="128581">
                  <c:v>2.91569</c:v>
                </c:pt>
                <c:pt idx="128582">
                  <c:v>2.91571</c:v>
                </c:pt>
                <c:pt idx="128583">
                  <c:v>2.91574</c:v>
                </c:pt>
                <c:pt idx="128584">
                  <c:v>2.91576</c:v>
                </c:pt>
                <c:pt idx="128585">
                  <c:v>2.91578</c:v>
                </c:pt>
                <c:pt idx="128586">
                  <c:v>2.91581</c:v>
                </c:pt>
                <c:pt idx="128587">
                  <c:v>2.91583</c:v>
                </c:pt>
                <c:pt idx="128588">
                  <c:v>2.91585</c:v>
                </c:pt>
                <c:pt idx="128589">
                  <c:v>2.91587</c:v>
                </c:pt>
                <c:pt idx="128590">
                  <c:v>2.9159</c:v>
                </c:pt>
                <c:pt idx="128591">
                  <c:v>2.91592</c:v>
                </c:pt>
                <c:pt idx="128592">
                  <c:v>2.91594</c:v>
                </c:pt>
                <c:pt idx="128593">
                  <c:v>2.91596</c:v>
                </c:pt>
                <c:pt idx="128594">
                  <c:v>2.91599</c:v>
                </c:pt>
                <c:pt idx="128595">
                  <c:v>2.91601</c:v>
                </c:pt>
                <c:pt idx="128596">
                  <c:v>2.91603</c:v>
                </c:pt>
                <c:pt idx="128597">
                  <c:v>2.91605</c:v>
                </c:pt>
                <c:pt idx="128598">
                  <c:v>2.91608</c:v>
                </c:pt>
                <c:pt idx="128599">
                  <c:v>2.9161</c:v>
                </c:pt>
                <c:pt idx="128600">
                  <c:v>2.91612</c:v>
                </c:pt>
                <c:pt idx="128601">
                  <c:v>2.91615</c:v>
                </c:pt>
                <c:pt idx="128602">
                  <c:v>2.91617</c:v>
                </c:pt>
                <c:pt idx="128603">
                  <c:v>2.91619</c:v>
                </c:pt>
                <c:pt idx="128604">
                  <c:v>2.91621</c:v>
                </c:pt>
                <c:pt idx="128605">
                  <c:v>2.91624</c:v>
                </c:pt>
                <c:pt idx="128606">
                  <c:v>2.91626</c:v>
                </c:pt>
                <c:pt idx="128607">
                  <c:v>2.91628</c:v>
                </c:pt>
                <c:pt idx="128608">
                  <c:v>2.9163</c:v>
                </c:pt>
                <c:pt idx="128609">
                  <c:v>2.91633</c:v>
                </c:pt>
                <c:pt idx="128610">
                  <c:v>2.91635</c:v>
                </c:pt>
                <c:pt idx="128611">
                  <c:v>2.91637</c:v>
                </c:pt>
                <c:pt idx="128612">
                  <c:v>2.9164</c:v>
                </c:pt>
                <c:pt idx="128613">
                  <c:v>2.91642</c:v>
                </c:pt>
                <c:pt idx="128614">
                  <c:v>2.91644</c:v>
                </c:pt>
                <c:pt idx="128615">
                  <c:v>2.91646</c:v>
                </c:pt>
                <c:pt idx="128616">
                  <c:v>2.91649</c:v>
                </c:pt>
                <c:pt idx="128617">
                  <c:v>2.91651</c:v>
                </c:pt>
                <c:pt idx="128618">
                  <c:v>2.91653</c:v>
                </c:pt>
                <c:pt idx="128619">
                  <c:v>2.91655</c:v>
                </c:pt>
                <c:pt idx="128620">
                  <c:v>2.91658</c:v>
                </c:pt>
                <c:pt idx="128621">
                  <c:v>2.9166</c:v>
                </c:pt>
                <c:pt idx="128622">
                  <c:v>2.91662</c:v>
                </c:pt>
                <c:pt idx="128623">
                  <c:v>2.91664</c:v>
                </c:pt>
                <c:pt idx="128624">
                  <c:v>2.91667</c:v>
                </c:pt>
                <c:pt idx="128625">
                  <c:v>2.91669</c:v>
                </c:pt>
                <c:pt idx="128626">
                  <c:v>2.91671</c:v>
                </c:pt>
                <c:pt idx="128627">
                  <c:v>2.91674</c:v>
                </c:pt>
                <c:pt idx="128628">
                  <c:v>2.91676</c:v>
                </c:pt>
                <c:pt idx="128629">
                  <c:v>2.91678</c:v>
                </c:pt>
                <c:pt idx="128630">
                  <c:v>2.9168</c:v>
                </c:pt>
                <c:pt idx="128631">
                  <c:v>2.91682</c:v>
                </c:pt>
                <c:pt idx="128632">
                  <c:v>2.91685</c:v>
                </c:pt>
                <c:pt idx="128633">
                  <c:v>2.91687</c:v>
                </c:pt>
                <c:pt idx="128634">
                  <c:v>2.91689</c:v>
                </c:pt>
                <c:pt idx="128635">
                  <c:v>2.91692</c:v>
                </c:pt>
                <c:pt idx="128636">
                  <c:v>2.91694</c:v>
                </c:pt>
                <c:pt idx="128637">
                  <c:v>2.91696</c:v>
                </c:pt>
                <c:pt idx="128638">
                  <c:v>2.91698</c:v>
                </c:pt>
                <c:pt idx="128639">
                  <c:v>2.91701</c:v>
                </c:pt>
                <c:pt idx="128640">
                  <c:v>2.91703</c:v>
                </c:pt>
                <c:pt idx="128641">
                  <c:v>2.91705</c:v>
                </c:pt>
                <c:pt idx="128642">
                  <c:v>2.91708</c:v>
                </c:pt>
                <c:pt idx="128643">
                  <c:v>2.9171</c:v>
                </c:pt>
                <c:pt idx="128644">
                  <c:v>2.91712</c:v>
                </c:pt>
                <c:pt idx="128645">
                  <c:v>2.91714</c:v>
                </c:pt>
                <c:pt idx="128646">
                  <c:v>2.91717</c:v>
                </c:pt>
                <c:pt idx="128647">
                  <c:v>2.91719</c:v>
                </c:pt>
                <c:pt idx="128648">
                  <c:v>2.91721</c:v>
                </c:pt>
                <c:pt idx="128649">
                  <c:v>2.91723</c:v>
                </c:pt>
                <c:pt idx="128650">
                  <c:v>2.91726</c:v>
                </c:pt>
                <c:pt idx="128651">
                  <c:v>2.91728</c:v>
                </c:pt>
                <c:pt idx="128652">
                  <c:v>2.9173</c:v>
                </c:pt>
                <c:pt idx="128653">
                  <c:v>2.91732</c:v>
                </c:pt>
                <c:pt idx="128654">
                  <c:v>2.91735</c:v>
                </c:pt>
                <c:pt idx="128655">
                  <c:v>2.91737</c:v>
                </c:pt>
                <c:pt idx="128656">
                  <c:v>2.91739</c:v>
                </c:pt>
                <c:pt idx="128657">
                  <c:v>2.91742</c:v>
                </c:pt>
                <c:pt idx="128658">
                  <c:v>2.91744</c:v>
                </c:pt>
                <c:pt idx="128659">
                  <c:v>2.91746</c:v>
                </c:pt>
                <c:pt idx="128660">
                  <c:v>2.91748</c:v>
                </c:pt>
                <c:pt idx="128661">
                  <c:v>2.91751</c:v>
                </c:pt>
                <c:pt idx="128662">
                  <c:v>2.91753</c:v>
                </c:pt>
                <c:pt idx="128663">
                  <c:v>2.91755</c:v>
                </c:pt>
                <c:pt idx="128664">
                  <c:v>2.91757</c:v>
                </c:pt>
                <c:pt idx="128665">
                  <c:v>2.9176</c:v>
                </c:pt>
                <c:pt idx="128666">
                  <c:v>2.91762</c:v>
                </c:pt>
                <c:pt idx="128667">
                  <c:v>2.91764</c:v>
                </c:pt>
                <c:pt idx="128668">
                  <c:v>2.91766</c:v>
                </c:pt>
                <c:pt idx="128669">
                  <c:v>2.91769</c:v>
                </c:pt>
                <c:pt idx="128670">
                  <c:v>2.91771</c:v>
                </c:pt>
                <c:pt idx="128671">
                  <c:v>2.91773</c:v>
                </c:pt>
                <c:pt idx="128672">
                  <c:v>2.91776</c:v>
                </c:pt>
                <c:pt idx="128673">
                  <c:v>2.91778</c:v>
                </c:pt>
                <c:pt idx="128674">
                  <c:v>2.9178</c:v>
                </c:pt>
                <c:pt idx="128675">
                  <c:v>2.91782</c:v>
                </c:pt>
                <c:pt idx="128676">
                  <c:v>2.91785</c:v>
                </c:pt>
                <c:pt idx="128677">
                  <c:v>2.91787</c:v>
                </c:pt>
                <c:pt idx="128678">
                  <c:v>2.91789</c:v>
                </c:pt>
                <c:pt idx="128679">
                  <c:v>2.91791</c:v>
                </c:pt>
                <c:pt idx="128680">
                  <c:v>2.91794</c:v>
                </c:pt>
                <c:pt idx="128681">
                  <c:v>2.91796</c:v>
                </c:pt>
                <c:pt idx="128682">
                  <c:v>2.91798</c:v>
                </c:pt>
                <c:pt idx="128683">
                  <c:v>2.918</c:v>
                </c:pt>
                <c:pt idx="128684">
                  <c:v>2.91803</c:v>
                </c:pt>
                <c:pt idx="128685">
                  <c:v>2.91805</c:v>
                </c:pt>
                <c:pt idx="128686">
                  <c:v>2.91807</c:v>
                </c:pt>
                <c:pt idx="128687">
                  <c:v>2.9181</c:v>
                </c:pt>
                <c:pt idx="128688">
                  <c:v>2.91812</c:v>
                </c:pt>
                <c:pt idx="128689">
                  <c:v>2.91814</c:v>
                </c:pt>
                <c:pt idx="128690">
                  <c:v>2.91816</c:v>
                </c:pt>
                <c:pt idx="128691">
                  <c:v>2.91819</c:v>
                </c:pt>
                <c:pt idx="128692">
                  <c:v>2.91821</c:v>
                </c:pt>
                <c:pt idx="128693">
                  <c:v>2.91823</c:v>
                </c:pt>
                <c:pt idx="128694">
                  <c:v>2.91825</c:v>
                </c:pt>
                <c:pt idx="128695">
                  <c:v>2.91828</c:v>
                </c:pt>
                <c:pt idx="128696">
                  <c:v>2.9183</c:v>
                </c:pt>
                <c:pt idx="128697">
                  <c:v>2.91832</c:v>
                </c:pt>
                <c:pt idx="128698">
                  <c:v>2.91834</c:v>
                </c:pt>
                <c:pt idx="128699">
                  <c:v>2.91837</c:v>
                </c:pt>
                <c:pt idx="128700">
                  <c:v>2.91839</c:v>
                </c:pt>
                <c:pt idx="128701">
                  <c:v>2.91841</c:v>
                </c:pt>
                <c:pt idx="128702">
                  <c:v>2.91844</c:v>
                </c:pt>
                <c:pt idx="128703">
                  <c:v>2.91846</c:v>
                </c:pt>
                <c:pt idx="128704">
                  <c:v>2.91848</c:v>
                </c:pt>
                <c:pt idx="128705">
                  <c:v>2.9185</c:v>
                </c:pt>
                <c:pt idx="128706">
                  <c:v>2.91853</c:v>
                </c:pt>
                <c:pt idx="128707">
                  <c:v>2.91855</c:v>
                </c:pt>
                <c:pt idx="128708">
                  <c:v>2.91857</c:v>
                </c:pt>
                <c:pt idx="128709">
                  <c:v>2.91859</c:v>
                </c:pt>
                <c:pt idx="128710">
                  <c:v>2.91862</c:v>
                </c:pt>
                <c:pt idx="128711">
                  <c:v>2.91864</c:v>
                </c:pt>
                <c:pt idx="128712">
                  <c:v>2.91866</c:v>
                </c:pt>
                <c:pt idx="128713">
                  <c:v>2.91868</c:v>
                </c:pt>
                <c:pt idx="128714">
                  <c:v>2.91871</c:v>
                </c:pt>
                <c:pt idx="128715">
                  <c:v>2.91873</c:v>
                </c:pt>
                <c:pt idx="128716">
                  <c:v>2.91875</c:v>
                </c:pt>
                <c:pt idx="128717">
                  <c:v>2.91878</c:v>
                </c:pt>
                <c:pt idx="128718">
                  <c:v>2.9188</c:v>
                </c:pt>
                <c:pt idx="128719">
                  <c:v>2.91882</c:v>
                </c:pt>
                <c:pt idx="128720">
                  <c:v>2.91884</c:v>
                </c:pt>
                <c:pt idx="128721">
                  <c:v>2.91887</c:v>
                </c:pt>
                <c:pt idx="128722">
                  <c:v>2.91889</c:v>
                </c:pt>
                <c:pt idx="128723">
                  <c:v>2.91891</c:v>
                </c:pt>
                <c:pt idx="128724">
                  <c:v>2.91893</c:v>
                </c:pt>
                <c:pt idx="128725">
                  <c:v>2.91896</c:v>
                </c:pt>
                <c:pt idx="128726">
                  <c:v>2.91898</c:v>
                </c:pt>
                <c:pt idx="128727">
                  <c:v>2.919</c:v>
                </c:pt>
                <c:pt idx="128728">
                  <c:v>2.91902</c:v>
                </c:pt>
                <c:pt idx="128729">
                  <c:v>2.91905</c:v>
                </c:pt>
                <c:pt idx="128730">
                  <c:v>2.91907</c:v>
                </c:pt>
                <c:pt idx="128731">
                  <c:v>2.91909</c:v>
                </c:pt>
                <c:pt idx="128732">
                  <c:v>2.91912</c:v>
                </c:pt>
                <c:pt idx="128733">
                  <c:v>2.91914</c:v>
                </c:pt>
                <c:pt idx="128734">
                  <c:v>2.91916</c:v>
                </c:pt>
                <c:pt idx="128735">
                  <c:v>2.91918</c:v>
                </c:pt>
                <c:pt idx="128736">
                  <c:v>2.91921</c:v>
                </c:pt>
                <c:pt idx="128737">
                  <c:v>2.91923</c:v>
                </c:pt>
                <c:pt idx="128738">
                  <c:v>2.91925</c:v>
                </c:pt>
                <c:pt idx="128739">
                  <c:v>2.91927</c:v>
                </c:pt>
                <c:pt idx="128740">
                  <c:v>2.9193</c:v>
                </c:pt>
                <c:pt idx="128741">
                  <c:v>2.91932</c:v>
                </c:pt>
                <c:pt idx="128742">
                  <c:v>2.91934</c:v>
                </c:pt>
                <c:pt idx="128743">
                  <c:v>2.91936</c:v>
                </c:pt>
                <c:pt idx="128744">
                  <c:v>2.91939</c:v>
                </c:pt>
                <c:pt idx="128745">
                  <c:v>2.91941</c:v>
                </c:pt>
                <c:pt idx="128746">
                  <c:v>2.91943</c:v>
                </c:pt>
                <c:pt idx="128747">
                  <c:v>2.91946</c:v>
                </c:pt>
                <c:pt idx="128748">
                  <c:v>2.91948</c:v>
                </c:pt>
                <c:pt idx="128749">
                  <c:v>2.9195</c:v>
                </c:pt>
                <c:pt idx="128750">
                  <c:v>2.91952</c:v>
                </c:pt>
                <c:pt idx="128751">
                  <c:v>2.91955</c:v>
                </c:pt>
                <c:pt idx="128752">
                  <c:v>2.91957</c:v>
                </c:pt>
                <c:pt idx="128753">
                  <c:v>2.91959</c:v>
                </c:pt>
                <c:pt idx="128754">
                  <c:v>2.91961</c:v>
                </c:pt>
                <c:pt idx="128755">
                  <c:v>2.91964</c:v>
                </c:pt>
                <c:pt idx="128756">
                  <c:v>2.91966</c:v>
                </c:pt>
                <c:pt idx="128757">
                  <c:v>2.91968</c:v>
                </c:pt>
                <c:pt idx="128758">
                  <c:v>2.9197</c:v>
                </c:pt>
                <c:pt idx="128759">
                  <c:v>2.91973</c:v>
                </c:pt>
                <c:pt idx="128760">
                  <c:v>2.91975</c:v>
                </c:pt>
                <c:pt idx="128761">
                  <c:v>2.91977</c:v>
                </c:pt>
                <c:pt idx="128762">
                  <c:v>2.9198</c:v>
                </c:pt>
                <c:pt idx="128763">
                  <c:v>2.91982</c:v>
                </c:pt>
                <c:pt idx="128764">
                  <c:v>2.91984</c:v>
                </c:pt>
                <c:pt idx="128765">
                  <c:v>2.91986</c:v>
                </c:pt>
                <c:pt idx="128766">
                  <c:v>2.91989</c:v>
                </c:pt>
                <c:pt idx="128767">
                  <c:v>2.91991</c:v>
                </c:pt>
                <c:pt idx="128768">
                  <c:v>2.91993</c:v>
                </c:pt>
                <c:pt idx="128769">
                  <c:v>2.91995</c:v>
                </c:pt>
                <c:pt idx="128770">
                  <c:v>2.91998</c:v>
                </c:pt>
                <c:pt idx="128771">
                  <c:v>2.92</c:v>
                </c:pt>
                <c:pt idx="128772">
                  <c:v>2.92002</c:v>
                </c:pt>
                <c:pt idx="128773">
                  <c:v>2.92005</c:v>
                </c:pt>
                <c:pt idx="128774">
                  <c:v>2.92007</c:v>
                </c:pt>
                <c:pt idx="128775">
                  <c:v>2.92009</c:v>
                </c:pt>
                <c:pt idx="128776">
                  <c:v>2.92011</c:v>
                </c:pt>
                <c:pt idx="128777">
                  <c:v>2.92014</c:v>
                </c:pt>
                <c:pt idx="128778">
                  <c:v>2.92016</c:v>
                </c:pt>
                <c:pt idx="128779">
                  <c:v>2.92018</c:v>
                </c:pt>
                <c:pt idx="128780">
                  <c:v>2.9202</c:v>
                </c:pt>
                <c:pt idx="128781">
                  <c:v>2.92023</c:v>
                </c:pt>
                <c:pt idx="128782">
                  <c:v>2.92025</c:v>
                </c:pt>
                <c:pt idx="128783">
                  <c:v>2.92027</c:v>
                </c:pt>
                <c:pt idx="128784">
                  <c:v>2.92029</c:v>
                </c:pt>
                <c:pt idx="128785">
                  <c:v>2.92032</c:v>
                </c:pt>
                <c:pt idx="128786">
                  <c:v>2.92034</c:v>
                </c:pt>
                <c:pt idx="128787">
                  <c:v>2.92036</c:v>
                </c:pt>
                <c:pt idx="128788">
                  <c:v>2.92039</c:v>
                </c:pt>
                <c:pt idx="128789">
                  <c:v>2.92041</c:v>
                </c:pt>
                <c:pt idx="128790">
                  <c:v>2.92043</c:v>
                </c:pt>
                <c:pt idx="128791">
                  <c:v>2.92045</c:v>
                </c:pt>
                <c:pt idx="128792">
                  <c:v>2.92048</c:v>
                </c:pt>
                <c:pt idx="128793">
                  <c:v>2.9205</c:v>
                </c:pt>
                <c:pt idx="128794">
                  <c:v>2.92052</c:v>
                </c:pt>
                <c:pt idx="128795">
                  <c:v>2.92054</c:v>
                </c:pt>
                <c:pt idx="128796">
                  <c:v>2.92057</c:v>
                </c:pt>
                <c:pt idx="128797">
                  <c:v>2.92059</c:v>
                </c:pt>
                <c:pt idx="128798">
                  <c:v>2.92061</c:v>
                </c:pt>
                <c:pt idx="128799">
                  <c:v>2.92063</c:v>
                </c:pt>
                <c:pt idx="128800">
                  <c:v>2.92066</c:v>
                </c:pt>
                <c:pt idx="128801">
                  <c:v>2.92068</c:v>
                </c:pt>
                <c:pt idx="128802">
                  <c:v>2.9207</c:v>
                </c:pt>
                <c:pt idx="128803">
                  <c:v>2.92073</c:v>
                </c:pt>
                <c:pt idx="128804">
                  <c:v>2.92075</c:v>
                </c:pt>
                <c:pt idx="128805">
                  <c:v>2.92077</c:v>
                </c:pt>
                <c:pt idx="128806">
                  <c:v>2.92079</c:v>
                </c:pt>
                <c:pt idx="128807">
                  <c:v>2.92082</c:v>
                </c:pt>
                <c:pt idx="128808">
                  <c:v>2.92084</c:v>
                </c:pt>
                <c:pt idx="128809">
                  <c:v>2.92086</c:v>
                </c:pt>
                <c:pt idx="128810">
                  <c:v>2.92088</c:v>
                </c:pt>
                <c:pt idx="128811">
                  <c:v>2.92091</c:v>
                </c:pt>
                <c:pt idx="128812">
                  <c:v>2.92093</c:v>
                </c:pt>
                <c:pt idx="128813">
                  <c:v>2.92095</c:v>
                </c:pt>
                <c:pt idx="128814">
                  <c:v>2.92097</c:v>
                </c:pt>
                <c:pt idx="128815">
                  <c:v>2.921</c:v>
                </c:pt>
                <c:pt idx="128816">
                  <c:v>2.92102</c:v>
                </c:pt>
                <c:pt idx="128817">
                  <c:v>2.92104</c:v>
                </c:pt>
                <c:pt idx="128818">
                  <c:v>2.92107</c:v>
                </c:pt>
                <c:pt idx="128819">
                  <c:v>2.92109</c:v>
                </c:pt>
                <c:pt idx="128820">
                  <c:v>2.92111</c:v>
                </c:pt>
                <c:pt idx="128821">
                  <c:v>2.92113</c:v>
                </c:pt>
                <c:pt idx="128822">
                  <c:v>2.92116</c:v>
                </c:pt>
                <c:pt idx="128823">
                  <c:v>2.92118</c:v>
                </c:pt>
                <c:pt idx="128824">
                  <c:v>2.9212</c:v>
                </c:pt>
                <c:pt idx="128825">
                  <c:v>2.92122</c:v>
                </c:pt>
                <c:pt idx="128826">
                  <c:v>2.92125</c:v>
                </c:pt>
                <c:pt idx="128827">
                  <c:v>2.92127</c:v>
                </c:pt>
                <c:pt idx="128828">
                  <c:v>2.92129</c:v>
                </c:pt>
                <c:pt idx="128829">
                  <c:v>2.92131</c:v>
                </c:pt>
                <c:pt idx="128830">
                  <c:v>2.92134</c:v>
                </c:pt>
                <c:pt idx="128831">
                  <c:v>2.92136</c:v>
                </c:pt>
                <c:pt idx="128832">
                  <c:v>2.92138</c:v>
                </c:pt>
                <c:pt idx="128833">
                  <c:v>2.92141</c:v>
                </c:pt>
                <c:pt idx="128834">
                  <c:v>2.92143</c:v>
                </c:pt>
                <c:pt idx="128835">
                  <c:v>2.92145</c:v>
                </c:pt>
                <c:pt idx="128836">
                  <c:v>2.92147</c:v>
                </c:pt>
                <c:pt idx="128837">
                  <c:v>2.9215</c:v>
                </c:pt>
                <c:pt idx="128838">
                  <c:v>2.92152</c:v>
                </c:pt>
                <c:pt idx="128839">
                  <c:v>2.92154</c:v>
                </c:pt>
                <c:pt idx="128840">
                  <c:v>2.92157</c:v>
                </c:pt>
                <c:pt idx="128841">
                  <c:v>2.92159</c:v>
                </c:pt>
                <c:pt idx="128842">
                  <c:v>2.92161</c:v>
                </c:pt>
                <c:pt idx="128843">
                  <c:v>2.92163</c:v>
                </c:pt>
                <c:pt idx="128844">
                  <c:v>2.92165</c:v>
                </c:pt>
                <c:pt idx="128845">
                  <c:v>2.92168</c:v>
                </c:pt>
                <c:pt idx="128846">
                  <c:v>2.9217</c:v>
                </c:pt>
                <c:pt idx="128847">
                  <c:v>2.92172</c:v>
                </c:pt>
                <c:pt idx="128848">
                  <c:v>2.92175</c:v>
                </c:pt>
                <c:pt idx="128849">
                  <c:v>2.92177</c:v>
                </c:pt>
                <c:pt idx="128850">
                  <c:v>2.92179</c:v>
                </c:pt>
                <c:pt idx="128851">
                  <c:v>2.92181</c:v>
                </c:pt>
                <c:pt idx="128852">
                  <c:v>2.92184</c:v>
                </c:pt>
                <c:pt idx="128853">
                  <c:v>2.92186</c:v>
                </c:pt>
                <c:pt idx="128854">
                  <c:v>2.92188</c:v>
                </c:pt>
                <c:pt idx="128855">
                  <c:v>2.92191</c:v>
                </c:pt>
                <c:pt idx="128856">
                  <c:v>2.92193</c:v>
                </c:pt>
                <c:pt idx="128857">
                  <c:v>2.92195</c:v>
                </c:pt>
                <c:pt idx="128858">
                  <c:v>2.92197</c:v>
                </c:pt>
                <c:pt idx="128859">
                  <c:v>2.92199</c:v>
                </c:pt>
                <c:pt idx="128860">
                  <c:v>2.92202</c:v>
                </c:pt>
                <c:pt idx="128861">
                  <c:v>2.92204</c:v>
                </c:pt>
                <c:pt idx="128862">
                  <c:v>2.92206</c:v>
                </c:pt>
                <c:pt idx="128863">
                  <c:v>2.92209</c:v>
                </c:pt>
                <c:pt idx="128864">
                  <c:v>2.92211</c:v>
                </c:pt>
                <c:pt idx="128865">
                  <c:v>2.92213</c:v>
                </c:pt>
                <c:pt idx="128866">
                  <c:v>2.92215</c:v>
                </c:pt>
                <c:pt idx="128867">
                  <c:v>2.92218</c:v>
                </c:pt>
                <c:pt idx="128868">
                  <c:v>2.9222</c:v>
                </c:pt>
                <c:pt idx="128869">
                  <c:v>2.92222</c:v>
                </c:pt>
                <c:pt idx="128870">
                  <c:v>2.92225</c:v>
                </c:pt>
                <c:pt idx="128871">
                  <c:v>2.92227</c:v>
                </c:pt>
                <c:pt idx="128872">
                  <c:v>2.92229</c:v>
                </c:pt>
                <c:pt idx="128873">
                  <c:v>2.92231</c:v>
                </c:pt>
                <c:pt idx="128874">
                  <c:v>2.92234</c:v>
                </c:pt>
                <c:pt idx="128875">
                  <c:v>2.92236</c:v>
                </c:pt>
                <c:pt idx="128876">
                  <c:v>2.92238</c:v>
                </c:pt>
                <c:pt idx="128877">
                  <c:v>2.9224</c:v>
                </c:pt>
                <c:pt idx="128878">
                  <c:v>2.92243</c:v>
                </c:pt>
                <c:pt idx="128879">
                  <c:v>2.92245</c:v>
                </c:pt>
                <c:pt idx="128880">
                  <c:v>2.92247</c:v>
                </c:pt>
                <c:pt idx="128881">
                  <c:v>2.92249</c:v>
                </c:pt>
                <c:pt idx="128882">
                  <c:v>2.92252</c:v>
                </c:pt>
                <c:pt idx="128883">
                  <c:v>2.92254</c:v>
                </c:pt>
                <c:pt idx="128884">
                  <c:v>2.92256</c:v>
                </c:pt>
                <c:pt idx="128885">
                  <c:v>2.92259</c:v>
                </c:pt>
                <c:pt idx="128886">
                  <c:v>2.92261</c:v>
                </c:pt>
                <c:pt idx="128887">
                  <c:v>2.92263</c:v>
                </c:pt>
                <c:pt idx="128888">
                  <c:v>2.92265</c:v>
                </c:pt>
                <c:pt idx="128889">
                  <c:v>2.92268</c:v>
                </c:pt>
                <c:pt idx="128890">
                  <c:v>2.9227</c:v>
                </c:pt>
                <c:pt idx="128891">
                  <c:v>2.92272</c:v>
                </c:pt>
                <c:pt idx="128892">
                  <c:v>2.92274</c:v>
                </c:pt>
                <c:pt idx="128893">
                  <c:v>2.92277</c:v>
                </c:pt>
                <c:pt idx="128894">
                  <c:v>2.92279</c:v>
                </c:pt>
                <c:pt idx="128895">
                  <c:v>2.92281</c:v>
                </c:pt>
                <c:pt idx="128896">
                  <c:v>2.92283</c:v>
                </c:pt>
                <c:pt idx="128897">
                  <c:v>2.92286</c:v>
                </c:pt>
                <c:pt idx="128898">
                  <c:v>2.92288</c:v>
                </c:pt>
                <c:pt idx="128899">
                  <c:v>2.9229</c:v>
                </c:pt>
                <c:pt idx="128900">
                  <c:v>2.92293</c:v>
                </c:pt>
                <c:pt idx="128901">
                  <c:v>2.92295</c:v>
                </c:pt>
                <c:pt idx="128902">
                  <c:v>2.92297</c:v>
                </c:pt>
                <c:pt idx="128903">
                  <c:v>2.92299</c:v>
                </c:pt>
                <c:pt idx="128904">
                  <c:v>2.92302</c:v>
                </c:pt>
                <c:pt idx="128905">
                  <c:v>2.92304</c:v>
                </c:pt>
                <c:pt idx="128906">
                  <c:v>2.92306</c:v>
                </c:pt>
                <c:pt idx="128907">
                  <c:v>2.92308</c:v>
                </c:pt>
                <c:pt idx="128908">
                  <c:v>2.92311</c:v>
                </c:pt>
                <c:pt idx="128909">
                  <c:v>2.92313</c:v>
                </c:pt>
                <c:pt idx="128910">
                  <c:v>2.92315</c:v>
                </c:pt>
                <c:pt idx="128911">
                  <c:v>2.92318</c:v>
                </c:pt>
                <c:pt idx="128912">
                  <c:v>2.9232</c:v>
                </c:pt>
                <c:pt idx="128913">
                  <c:v>2.92322</c:v>
                </c:pt>
                <c:pt idx="128914">
                  <c:v>2.92324</c:v>
                </c:pt>
                <c:pt idx="128915">
                  <c:v>2.92326</c:v>
                </c:pt>
                <c:pt idx="128916">
                  <c:v>2.92329</c:v>
                </c:pt>
                <c:pt idx="128917">
                  <c:v>2.92331</c:v>
                </c:pt>
                <c:pt idx="128918">
                  <c:v>2.92333</c:v>
                </c:pt>
                <c:pt idx="128919">
                  <c:v>2.92336</c:v>
                </c:pt>
                <c:pt idx="128920">
                  <c:v>2.92338</c:v>
                </c:pt>
                <c:pt idx="128921">
                  <c:v>2.9234</c:v>
                </c:pt>
                <c:pt idx="128922">
                  <c:v>2.92342</c:v>
                </c:pt>
                <c:pt idx="128923">
                  <c:v>2.92345</c:v>
                </c:pt>
                <c:pt idx="128924">
                  <c:v>2.92347</c:v>
                </c:pt>
                <c:pt idx="128925">
                  <c:v>2.92349</c:v>
                </c:pt>
                <c:pt idx="128926">
                  <c:v>2.92352</c:v>
                </c:pt>
                <c:pt idx="128927">
                  <c:v>2.92354</c:v>
                </c:pt>
                <c:pt idx="128928">
                  <c:v>2.92356</c:v>
                </c:pt>
                <c:pt idx="128929">
                  <c:v>2.92358</c:v>
                </c:pt>
                <c:pt idx="128930">
                  <c:v>2.9236</c:v>
                </c:pt>
                <c:pt idx="128931">
                  <c:v>2.92363</c:v>
                </c:pt>
                <c:pt idx="128932">
                  <c:v>2.92365</c:v>
                </c:pt>
                <c:pt idx="128933">
                  <c:v>2.92367</c:v>
                </c:pt>
                <c:pt idx="128934">
                  <c:v>2.9237</c:v>
                </c:pt>
                <c:pt idx="128935">
                  <c:v>2.92372</c:v>
                </c:pt>
                <c:pt idx="128936">
                  <c:v>2.92374</c:v>
                </c:pt>
                <c:pt idx="128937">
                  <c:v>2.92376</c:v>
                </c:pt>
                <c:pt idx="128938">
                  <c:v>2.92379</c:v>
                </c:pt>
                <c:pt idx="128939">
                  <c:v>2.92381</c:v>
                </c:pt>
                <c:pt idx="128940">
                  <c:v>2.92383</c:v>
                </c:pt>
                <c:pt idx="128941">
                  <c:v>2.92386</c:v>
                </c:pt>
                <c:pt idx="128942">
                  <c:v>2.92388</c:v>
                </c:pt>
                <c:pt idx="128943">
                  <c:v>2.9239</c:v>
                </c:pt>
                <c:pt idx="128944">
                  <c:v>2.92392</c:v>
                </c:pt>
                <c:pt idx="128945">
                  <c:v>2.92395</c:v>
                </c:pt>
                <c:pt idx="128946">
                  <c:v>2.92397</c:v>
                </c:pt>
                <c:pt idx="128947">
                  <c:v>2.92399</c:v>
                </c:pt>
                <c:pt idx="128948">
                  <c:v>2.92401</c:v>
                </c:pt>
                <c:pt idx="128949">
                  <c:v>2.92404</c:v>
                </c:pt>
                <c:pt idx="128950">
                  <c:v>2.92406</c:v>
                </c:pt>
                <c:pt idx="128951">
                  <c:v>2.92408</c:v>
                </c:pt>
                <c:pt idx="128952">
                  <c:v>2.9241</c:v>
                </c:pt>
                <c:pt idx="128953">
                  <c:v>2.92413</c:v>
                </c:pt>
                <c:pt idx="128954">
                  <c:v>2.92415</c:v>
                </c:pt>
                <c:pt idx="128955">
                  <c:v>2.92417</c:v>
                </c:pt>
                <c:pt idx="128956">
                  <c:v>2.9242</c:v>
                </c:pt>
                <c:pt idx="128957">
                  <c:v>2.92422</c:v>
                </c:pt>
                <c:pt idx="128958">
                  <c:v>2.92424</c:v>
                </c:pt>
                <c:pt idx="128959">
                  <c:v>2.92426</c:v>
                </c:pt>
                <c:pt idx="128960">
                  <c:v>2.92429</c:v>
                </c:pt>
                <c:pt idx="128961">
                  <c:v>2.92431</c:v>
                </c:pt>
                <c:pt idx="128962">
                  <c:v>2.92433</c:v>
                </c:pt>
                <c:pt idx="128963">
                  <c:v>2.92435</c:v>
                </c:pt>
                <c:pt idx="128964">
                  <c:v>2.92438</c:v>
                </c:pt>
                <c:pt idx="128965">
                  <c:v>2.9244</c:v>
                </c:pt>
                <c:pt idx="128966">
                  <c:v>2.92442</c:v>
                </c:pt>
                <c:pt idx="128967">
                  <c:v>2.92444</c:v>
                </c:pt>
                <c:pt idx="128968">
                  <c:v>2.92447</c:v>
                </c:pt>
                <c:pt idx="128969">
                  <c:v>2.92449</c:v>
                </c:pt>
                <c:pt idx="128970">
                  <c:v>2.92451</c:v>
                </c:pt>
                <c:pt idx="128971">
                  <c:v>2.92454</c:v>
                </c:pt>
                <c:pt idx="128972">
                  <c:v>2.92456</c:v>
                </c:pt>
                <c:pt idx="128973">
                  <c:v>2.92458</c:v>
                </c:pt>
                <c:pt idx="128974">
                  <c:v>2.9246</c:v>
                </c:pt>
                <c:pt idx="128975">
                  <c:v>2.92463</c:v>
                </c:pt>
                <c:pt idx="128976">
                  <c:v>2.92465</c:v>
                </c:pt>
                <c:pt idx="128977">
                  <c:v>2.92467</c:v>
                </c:pt>
                <c:pt idx="128978">
                  <c:v>2.92469</c:v>
                </c:pt>
                <c:pt idx="128979">
                  <c:v>2.92472</c:v>
                </c:pt>
                <c:pt idx="128980">
                  <c:v>2.92474</c:v>
                </c:pt>
                <c:pt idx="128981">
                  <c:v>2.92476</c:v>
                </c:pt>
                <c:pt idx="128982">
                  <c:v>2.92478</c:v>
                </c:pt>
                <c:pt idx="128983">
                  <c:v>2.92481</c:v>
                </c:pt>
                <c:pt idx="128984">
                  <c:v>2.92483</c:v>
                </c:pt>
                <c:pt idx="128985">
                  <c:v>2.92485</c:v>
                </c:pt>
                <c:pt idx="128986">
                  <c:v>2.92488</c:v>
                </c:pt>
                <c:pt idx="128987">
                  <c:v>2.9249</c:v>
                </c:pt>
                <c:pt idx="128988">
                  <c:v>2.92492</c:v>
                </c:pt>
                <c:pt idx="128989">
                  <c:v>2.92494</c:v>
                </c:pt>
                <c:pt idx="128990">
                  <c:v>2.92497</c:v>
                </c:pt>
                <c:pt idx="128991">
                  <c:v>2.92499</c:v>
                </c:pt>
                <c:pt idx="128992">
                  <c:v>2.92501</c:v>
                </c:pt>
                <c:pt idx="128993">
                  <c:v>2.92503</c:v>
                </c:pt>
                <c:pt idx="128994">
                  <c:v>2.92506</c:v>
                </c:pt>
                <c:pt idx="128995">
                  <c:v>2.92508</c:v>
                </c:pt>
                <c:pt idx="128996">
                  <c:v>2.9251</c:v>
                </c:pt>
                <c:pt idx="128997">
                  <c:v>2.92512</c:v>
                </c:pt>
                <c:pt idx="128998">
                  <c:v>2.92515</c:v>
                </c:pt>
                <c:pt idx="128999">
                  <c:v>2.92517</c:v>
                </c:pt>
                <c:pt idx="129000">
                  <c:v>2.92519</c:v>
                </c:pt>
                <c:pt idx="129001">
                  <c:v>2.92522</c:v>
                </c:pt>
                <c:pt idx="129002">
                  <c:v>2.92524</c:v>
                </c:pt>
                <c:pt idx="129003">
                  <c:v>2.92526</c:v>
                </c:pt>
                <c:pt idx="129004">
                  <c:v>2.92528</c:v>
                </c:pt>
                <c:pt idx="129005">
                  <c:v>2.92531</c:v>
                </c:pt>
                <c:pt idx="129006">
                  <c:v>2.92533</c:v>
                </c:pt>
                <c:pt idx="129007">
                  <c:v>2.92535</c:v>
                </c:pt>
                <c:pt idx="129008">
                  <c:v>2.92537</c:v>
                </c:pt>
                <c:pt idx="129009">
                  <c:v>2.9254</c:v>
                </c:pt>
                <c:pt idx="129010">
                  <c:v>2.92542</c:v>
                </c:pt>
                <c:pt idx="129011">
                  <c:v>2.92544</c:v>
                </c:pt>
                <c:pt idx="129012">
                  <c:v>2.92546</c:v>
                </c:pt>
                <c:pt idx="129013">
                  <c:v>2.92549</c:v>
                </c:pt>
                <c:pt idx="129014">
                  <c:v>2.92551</c:v>
                </c:pt>
                <c:pt idx="129015">
                  <c:v>2.92553</c:v>
                </c:pt>
                <c:pt idx="129016">
                  <c:v>2.92556</c:v>
                </c:pt>
                <c:pt idx="129017">
                  <c:v>2.92558</c:v>
                </c:pt>
                <c:pt idx="129018">
                  <c:v>2.9256</c:v>
                </c:pt>
                <c:pt idx="129019">
                  <c:v>2.92562</c:v>
                </c:pt>
                <c:pt idx="129020">
                  <c:v>2.92565</c:v>
                </c:pt>
                <c:pt idx="129021">
                  <c:v>2.92567</c:v>
                </c:pt>
                <c:pt idx="129022">
                  <c:v>2.92569</c:v>
                </c:pt>
                <c:pt idx="129023">
                  <c:v>2.92571</c:v>
                </c:pt>
                <c:pt idx="129024">
                  <c:v>2.92574</c:v>
                </c:pt>
                <c:pt idx="129025">
                  <c:v>2.92576</c:v>
                </c:pt>
                <c:pt idx="129026">
                  <c:v>2.92578</c:v>
                </c:pt>
                <c:pt idx="129027">
                  <c:v>2.9258</c:v>
                </c:pt>
                <c:pt idx="129028">
                  <c:v>2.92583</c:v>
                </c:pt>
                <c:pt idx="129029">
                  <c:v>2.92585</c:v>
                </c:pt>
                <c:pt idx="129030">
                  <c:v>2.92587</c:v>
                </c:pt>
                <c:pt idx="129031">
                  <c:v>2.9259</c:v>
                </c:pt>
                <c:pt idx="129032">
                  <c:v>2.92592</c:v>
                </c:pt>
                <c:pt idx="129033">
                  <c:v>2.92594</c:v>
                </c:pt>
                <c:pt idx="129034">
                  <c:v>2.92596</c:v>
                </c:pt>
                <c:pt idx="129035">
                  <c:v>2.92599</c:v>
                </c:pt>
                <c:pt idx="129036">
                  <c:v>2.92601</c:v>
                </c:pt>
                <c:pt idx="129037">
                  <c:v>2.92603</c:v>
                </c:pt>
                <c:pt idx="129038">
                  <c:v>2.92605</c:v>
                </c:pt>
                <c:pt idx="129039">
                  <c:v>2.92608</c:v>
                </c:pt>
                <c:pt idx="129040">
                  <c:v>2.9261</c:v>
                </c:pt>
                <c:pt idx="129041">
                  <c:v>2.92612</c:v>
                </c:pt>
                <c:pt idx="129042">
                  <c:v>2.92614</c:v>
                </c:pt>
                <c:pt idx="129043">
                  <c:v>2.92617</c:v>
                </c:pt>
                <c:pt idx="129044">
                  <c:v>2.92619</c:v>
                </c:pt>
                <c:pt idx="129045">
                  <c:v>2.92621</c:v>
                </c:pt>
                <c:pt idx="129046">
                  <c:v>2.92624</c:v>
                </c:pt>
                <c:pt idx="129047">
                  <c:v>2.92626</c:v>
                </c:pt>
                <c:pt idx="129048">
                  <c:v>2.92628</c:v>
                </c:pt>
                <c:pt idx="129049">
                  <c:v>2.9263</c:v>
                </c:pt>
                <c:pt idx="129050">
                  <c:v>2.92633</c:v>
                </c:pt>
                <c:pt idx="129051">
                  <c:v>2.92635</c:v>
                </c:pt>
                <c:pt idx="129052">
                  <c:v>2.92637</c:v>
                </c:pt>
                <c:pt idx="129053">
                  <c:v>2.92639</c:v>
                </c:pt>
                <c:pt idx="129054">
                  <c:v>2.92642</c:v>
                </c:pt>
                <c:pt idx="129055">
                  <c:v>2.92644</c:v>
                </c:pt>
                <c:pt idx="129056">
                  <c:v>2.92646</c:v>
                </c:pt>
                <c:pt idx="129057">
                  <c:v>2.92649</c:v>
                </c:pt>
                <c:pt idx="129058">
                  <c:v>2.92651</c:v>
                </c:pt>
                <c:pt idx="129059">
                  <c:v>2.92653</c:v>
                </c:pt>
                <c:pt idx="129060">
                  <c:v>2.92655</c:v>
                </c:pt>
                <c:pt idx="129061">
                  <c:v>2.92658</c:v>
                </c:pt>
                <c:pt idx="129062">
                  <c:v>2.9266</c:v>
                </c:pt>
                <c:pt idx="129063">
                  <c:v>2.92662</c:v>
                </c:pt>
                <c:pt idx="129064">
                  <c:v>2.92664</c:v>
                </c:pt>
                <c:pt idx="129065">
                  <c:v>2.92667</c:v>
                </c:pt>
                <c:pt idx="129066">
                  <c:v>2.92669</c:v>
                </c:pt>
                <c:pt idx="129067">
                  <c:v>2.92671</c:v>
                </c:pt>
                <c:pt idx="129068">
                  <c:v>2.92673</c:v>
                </c:pt>
                <c:pt idx="129069">
                  <c:v>2.92676</c:v>
                </c:pt>
                <c:pt idx="129070">
                  <c:v>2.92678</c:v>
                </c:pt>
                <c:pt idx="129071">
                  <c:v>2.9268</c:v>
                </c:pt>
                <c:pt idx="129072">
                  <c:v>2.92683</c:v>
                </c:pt>
                <c:pt idx="129073">
                  <c:v>2.92685</c:v>
                </c:pt>
                <c:pt idx="129074">
                  <c:v>2.92687</c:v>
                </c:pt>
                <c:pt idx="129075">
                  <c:v>2.92689</c:v>
                </c:pt>
                <c:pt idx="129076">
                  <c:v>2.92692</c:v>
                </c:pt>
                <c:pt idx="129077">
                  <c:v>2.92694</c:v>
                </c:pt>
                <c:pt idx="129078">
                  <c:v>2.92696</c:v>
                </c:pt>
                <c:pt idx="129079">
                  <c:v>2.92698</c:v>
                </c:pt>
                <c:pt idx="129080">
                  <c:v>2.92701</c:v>
                </c:pt>
                <c:pt idx="129081">
                  <c:v>2.92703</c:v>
                </c:pt>
                <c:pt idx="129082">
                  <c:v>2.92705</c:v>
                </c:pt>
                <c:pt idx="129083">
                  <c:v>2.92707</c:v>
                </c:pt>
                <c:pt idx="129084">
                  <c:v>2.9271</c:v>
                </c:pt>
                <c:pt idx="129085">
                  <c:v>2.92712</c:v>
                </c:pt>
                <c:pt idx="129086">
                  <c:v>2.92714</c:v>
                </c:pt>
                <c:pt idx="129087">
                  <c:v>2.92717</c:v>
                </c:pt>
                <c:pt idx="129088">
                  <c:v>2.92719</c:v>
                </c:pt>
                <c:pt idx="129089">
                  <c:v>2.92721</c:v>
                </c:pt>
                <c:pt idx="129090">
                  <c:v>2.92723</c:v>
                </c:pt>
                <c:pt idx="129091">
                  <c:v>2.92726</c:v>
                </c:pt>
                <c:pt idx="129092">
                  <c:v>2.92728</c:v>
                </c:pt>
                <c:pt idx="129093">
                  <c:v>2.9273</c:v>
                </c:pt>
                <c:pt idx="129094">
                  <c:v>2.92732</c:v>
                </c:pt>
                <c:pt idx="129095">
                  <c:v>2.92735</c:v>
                </c:pt>
                <c:pt idx="129096">
                  <c:v>2.92737</c:v>
                </c:pt>
                <c:pt idx="129097">
                  <c:v>2.92739</c:v>
                </c:pt>
                <c:pt idx="129098">
                  <c:v>2.92741</c:v>
                </c:pt>
                <c:pt idx="129099">
                  <c:v>2.92744</c:v>
                </c:pt>
                <c:pt idx="129100">
                  <c:v>2.92746</c:v>
                </c:pt>
                <c:pt idx="129101">
                  <c:v>2.92748</c:v>
                </c:pt>
                <c:pt idx="129102">
                  <c:v>2.92751</c:v>
                </c:pt>
                <c:pt idx="129103">
                  <c:v>2.92753</c:v>
                </c:pt>
                <c:pt idx="129104">
                  <c:v>2.92755</c:v>
                </c:pt>
                <c:pt idx="129105">
                  <c:v>2.92757</c:v>
                </c:pt>
                <c:pt idx="129106">
                  <c:v>2.9276</c:v>
                </c:pt>
                <c:pt idx="129107">
                  <c:v>2.92762</c:v>
                </c:pt>
                <c:pt idx="129108">
                  <c:v>2.92764</c:v>
                </c:pt>
                <c:pt idx="129109">
                  <c:v>2.92766</c:v>
                </c:pt>
                <c:pt idx="129110">
                  <c:v>2.92769</c:v>
                </c:pt>
                <c:pt idx="129111">
                  <c:v>2.92771</c:v>
                </c:pt>
                <c:pt idx="129112">
                  <c:v>2.92773</c:v>
                </c:pt>
                <c:pt idx="129113">
                  <c:v>2.92775</c:v>
                </c:pt>
                <c:pt idx="129114">
                  <c:v>2.92778</c:v>
                </c:pt>
                <c:pt idx="129115">
                  <c:v>2.9278</c:v>
                </c:pt>
                <c:pt idx="129116">
                  <c:v>2.92782</c:v>
                </c:pt>
                <c:pt idx="129117">
                  <c:v>2.92785</c:v>
                </c:pt>
                <c:pt idx="129118">
                  <c:v>2.92787</c:v>
                </c:pt>
                <c:pt idx="129119">
                  <c:v>2.92789</c:v>
                </c:pt>
                <c:pt idx="129120">
                  <c:v>2.92791</c:v>
                </c:pt>
                <c:pt idx="129121">
                  <c:v>2.92794</c:v>
                </c:pt>
                <c:pt idx="129122">
                  <c:v>2.92796</c:v>
                </c:pt>
                <c:pt idx="129123">
                  <c:v>2.92798</c:v>
                </c:pt>
                <c:pt idx="129124">
                  <c:v>2.92801</c:v>
                </c:pt>
                <c:pt idx="129125">
                  <c:v>2.92803</c:v>
                </c:pt>
                <c:pt idx="129126">
                  <c:v>2.92805</c:v>
                </c:pt>
                <c:pt idx="129127">
                  <c:v>2.92807</c:v>
                </c:pt>
                <c:pt idx="129128">
                  <c:v>2.92809</c:v>
                </c:pt>
                <c:pt idx="129129">
                  <c:v>2.92812</c:v>
                </c:pt>
                <c:pt idx="129130">
                  <c:v>2.92814</c:v>
                </c:pt>
                <c:pt idx="129131">
                  <c:v>2.92816</c:v>
                </c:pt>
                <c:pt idx="129132">
                  <c:v>2.92819</c:v>
                </c:pt>
                <c:pt idx="129133">
                  <c:v>2.92821</c:v>
                </c:pt>
                <c:pt idx="129134">
                  <c:v>2.92823</c:v>
                </c:pt>
                <c:pt idx="129135">
                  <c:v>2.92825</c:v>
                </c:pt>
                <c:pt idx="129136">
                  <c:v>2.92828</c:v>
                </c:pt>
                <c:pt idx="129137">
                  <c:v>2.9283</c:v>
                </c:pt>
                <c:pt idx="129138">
                  <c:v>2.92832</c:v>
                </c:pt>
                <c:pt idx="129139">
                  <c:v>2.92835</c:v>
                </c:pt>
                <c:pt idx="129140">
                  <c:v>2.92837</c:v>
                </c:pt>
                <c:pt idx="129141">
                  <c:v>2.92839</c:v>
                </c:pt>
                <c:pt idx="129142">
                  <c:v>2.92841</c:v>
                </c:pt>
                <c:pt idx="129143">
                  <c:v>2.92843</c:v>
                </c:pt>
                <c:pt idx="129144">
                  <c:v>2.92846</c:v>
                </c:pt>
                <c:pt idx="129145">
                  <c:v>2.92848</c:v>
                </c:pt>
                <c:pt idx="129146">
                  <c:v>2.9285</c:v>
                </c:pt>
                <c:pt idx="129147">
                  <c:v>2.92853</c:v>
                </c:pt>
                <c:pt idx="129148">
                  <c:v>2.92855</c:v>
                </c:pt>
                <c:pt idx="129149">
                  <c:v>2.92857</c:v>
                </c:pt>
                <c:pt idx="129150">
                  <c:v>2.92859</c:v>
                </c:pt>
                <c:pt idx="129151">
                  <c:v>2.92862</c:v>
                </c:pt>
                <c:pt idx="129152">
                  <c:v>2.92864</c:v>
                </c:pt>
                <c:pt idx="129153">
                  <c:v>2.92866</c:v>
                </c:pt>
                <c:pt idx="129154">
                  <c:v>2.92869</c:v>
                </c:pt>
                <c:pt idx="129155">
                  <c:v>2.92871</c:v>
                </c:pt>
                <c:pt idx="129156">
                  <c:v>2.92873</c:v>
                </c:pt>
                <c:pt idx="129157">
                  <c:v>2.92875</c:v>
                </c:pt>
                <c:pt idx="129158">
                  <c:v>2.92878</c:v>
                </c:pt>
                <c:pt idx="129159">
                  <c:v>2.9288</c:v>
                </c:pt>
                <c:pt idx="129160">
                  <c:v>2.92882</c:v>
                </c:pt>
                <c:pt idx="129161">
                  <c:v>2.92884</c:v>
                </c:pt>
                <c:pt idx="129162">
                  <c:v>2.92887</c:v>
                </c:pt>
                <c:pt idx="129163">
                  <c:v>2.92889</c:v>
                </c:pt>
                <c:pt idx="129164">
                  <c:v>2.92891</c:v>
                </c:pt>
                <c:pt idx="129165">
                  <c:v>2.92893</c:v>
                </c:pt>
                <c:pt idx="129166">
                  <c:v>2.92896</c:v>
                </c:pt>
                <c:pt idx="129167">
                  <c:v>2.92898</c:v>
                </c:pt>
                <c:pt idx="129168">
                  <c:v>2.929</c:v>
                </c:pt>
                <c:pt idx="129169">
                  <c:v>2.92903</c:v>
                </c:pt>
                <c:pt idx="129170">
                  <c:v>2.92905</c:v>
                </c:pt>
                <c:pt idx="129171">
                  <c:v>2.92907</c:v>
                </c:pt>
                <c:pt idx="129172">
                  <c:v>2.92909</c:v>
                </c:pt>
                <c:pt idx="129173">
                  <c:v>2.92912</c:v>
                </c:pt>
                <c:pt idx="129174">
                  <c:v>2.92914</c:v>
                </c:pt>
                <c:pt idx="129175">
                  <c:v>2.92916</c:v>
                </c:pt>
                <c:pt idx="129176">
                  <c:v>2.92918</c:v>
                </c:pt>
                <c:pt idx="129177">
                  <c:v>2.92921</c:v>
                </c:pt>
                <c:pt idx="129178">
                  <c:v>2.92923</c:v>
                </c:pt>
                <c:pt idx="129179">
                  <c:v>2.92925</c:v>
                </c:pt>
                <c:pt idx="129180">
                  <c:v>2.92927</c:v>
                </c:pt>
                <c:pt idx="129181">
                  <c:v>2.9293</c:v>
                </c:pt>
                <c:pt idx="129182">
                  <c:v>2.92932</c:v>
                </c:pt>
                <c:pt idx="129183">
                  <c:v>2.92934</c:v>
                </c:pt>
                <c:pt idx="129184">
                  <c:v>2.92937</c:v>
                </c:pt>
                <c:pt idx="129185">
                  <c:v>2.92939</c:v>
                </c:pt>
                <c:pt idx="129186">
                  <c:v>2.92941</c:v>
                </c:pt>
                <c:pt idx="129187">
                  <c:v>2.92943</c:v>
                </c:pt>
                <c:pt idx="129188">
                  <c:v>2.92946</c:v>
                </c:pt>
                <c:pt idx="129189">
                  <c:v>2.92948</c:v>
                </c:pt>
                <c:pt idx="129190">
                  <c:v>2.9295</c:v>
                </c:pt>
                <c:pt idx="129191">
                  <c:v>2.92952</c:v>
                </c:pt>
                <c:pt idx="129192">
                  <c:v>2.92955</c:v>
                </c:pt>
                <c:pt idx="129193">
                  <c:v>2.92957</c:v>
                </c:pt>
                <c:pt idx="129194">
                  <c:v>2.92959</c:v>
                </c:pt>
                <c:pt idx="129195">
                  <c:v>2.92962</c:v>
                </c:pt>
                <c:pt idx="129196">
                  <c:v>2.92964</c:v>
                </c:pt>
                <c:pt idx="129197">
                  <c:v>2.92966</c:v>
                </c:pt>
                <c:pt idx="129198">
                  <c:v>2.92968</c:v>
                </c:pt>
                <c:pt idx="129199">
                  <c:v>2.9297</c:v>
                </c:pt>
                <c:pt idx="129200">
                  <c:v>2.92973</c:v>
                </c:pt>
                <c:pt idx="129201">
                  <c:v>2.92975</c:v>
                </c:pt>
                <c:pt idx="129202">
                  <c:v>2.92977</c:v>
                </c:pt>
                <c:pt idx="129203">
                  <c:v>2.9298</c:v>
                </c:pt>
                <c:pt idx="129204">
                  <c:v>2.92982</c:v>
                </c:pt>
                <c:pt idx="129205">
                  <c:v>2.92984</c:v>
                </c:pt>
                <c:pt idx="129206">
                  <c:v>2.92986</c:v>
                </c:pt>
                <c:pt idx="129207">
                  <c:v>2.92989</c:v>
                </c:pt>
                <c:pt idx="129208">
                  <c:v>2.92991</c:v>
                </c:pt>
                <c:pt idx="129209">
                  <c:v>2.92993</c:v>
                </c:pt>
                <c:pt idx="129210">
                  <c:v>2.92996</c:v>
                </c:pt>
                <c:pt idx="129211">
                  <c:v>2.92998</c:v>
                </c:pt>
                <c:pt idx="129212">
                  <c:v>2.93</c:v>
                </c:pt>
                <c:pt idx="129213">
                  <c:v>2.93002</c:v>
                </c:pt>
                <c:pt idx="129214">
                  <c:v>2.93004</c:v>
                </c:pt>
                <c:pt idx="129215">
                  <c:v>2.93007</c:v>
                </c:pt>
                <c:pt idx="129216">
                  <c:v>2.93009</c:v>
                </c:pt>
                <c:pt idx="129217">
                  <c:v>2.93011</c:v>
                </c:pt>
                <c:pt idx="129218">
                  <c:v>2.93014</c:v>
                </c:pt>
                <c:pt idx="129219">
                  <c:v>2.93016</c:v>
                </c:pt>
                <c:pt idx="129220">
                  <c:v>2.93018</c:v>
                </c:pt>
                <c:pt idx="129221">
                  <c:v>2.9302</c:v>
                </c:pt>
                <c:pt idx="129222">
                  <c:v>2.93023</c:v>
                </c:pt>
                <c:pt idx="129223">
                  <c:v>2.93025</c:v>
                </c:pt>
                <c:pt idx="129224">
                  <c:v>2.93027</c:v>
                </c:pt>
                <c:pt idx="129225">
                  <c:v>2.9303</c:v>
                </c:pt>
                <c:pt idx="129226">
                  <c:v>2.93032</c:v>
                </c:pt>
                <c:pt idx="129227">
                  <c:v>2.93034</c:v>
                </c:pt>
                <c:pt idx="129228">
                  <c:v>2.93036</c:v>
                </c:pt>
                <c:pt idx="129229">
                  <c:v>2.93038</c:v>
                </c:pt>
                <c:pt idx="129230">
                  <c:v>2.93041</c:v>
                </c:pt>
                <c:pt idx="129231">
                  <c:v>2.93043</c:v>
                </c:pt>
                <c:pt idx="129232">
                  <c:v>2.93045</c:v>
                </c:pt>
                <c:pt idx="129233">
                  <c:v>2.93048</c:v>
                </c:pt>
                <c:pt idx="129234">
                  <c:v>2.9305</c:v>
                </c:pt>
                <c:pt idx="129235">
                  <c:v>2.93052</c:v>
                </c:pt>
                <c:pt idx="129236">
                  <c:v>2.93054</c:v>
                </c:pt>
                <c:pt idx="129237">
                  <c:v>2.93057</c:v>
                </c:pt>
                <c:pt idx="129238">
                  <c:v>2.93059</c:v>
                </c:pt>
                <c:pt idx="129239">
                  <c:v>2.93061</c:v>
                </c:pt>
                <c:pt idx="129240">
                  <c:v>2.93064</c:v>
                </c:pt>
                <c:pt idx="129241">
                  <c:v>2.93066</c:v>
                </c:pt>
                <c:pt idx="129242">
                  <c:v>2.93068</c:v>
                </c:pt>
                <c:pt idx="129243">
                  <c:v>2.9307</c:v>
                </c:pt>
                <c:pt idx="129244">
                  <c:v>2.93073</c:v>
                </c:pt>
                <c:pt idx="129245">
                  <c:v>2.93075</c:v>
                </c:pt>
                <c:pt idx="129246">
                  <c:v>2.93077</c:v>
                </c:pt>
                <c:pt idx="129247">
                  <c:v>2.93079</c:v>
                </c:pt>
                <c:pt idx="129248">
                  <c:v>2.93082</c:v>
                </c:pt>
                <c:pt idx="129249">
                  <c:v>2.93084</c:v>
                </c:pt>
                <c:pt idx="129250">
                  <c:v>2.93086</c:v>
                </c:pt>
                <c:pt idx="129251">
                  <c:v>2.93088</c:v>
                </c:pt>
                <c:pt idx="129252">
                  <c:v>2.93091</c:v>
                </c:pt>
                <c:pt idx="129253">
                  <c:v>2.93093</c:v>
                </c:pt>
                <c:pt idx="129254">
                  <c:v>2.93095</c:v>
                </c:pt>
                <c:pt idx="129255">
                  <c:v>2.93098</c:v>
                </c:pt>
                <c:pt idx="129256">
                  <c:v>2.931</c:v>
                </c:pt>
                <c:pt idx="129257">
                  <c:v>2.93102</c:v>
                </c:pt>
                <c:pt idx="129258">
                  <c:v>2.93104</c:v>
                </c:pt>
                <c:pt idx="129259">
                  <c:v>2.93107</c:v>
                </c:pt>
                <c:pt idx="129260">
                  <c:v>2.93109</c:v>
                </c:pt>
                <c:pt idx="129261">
                  <c:v>2.93111</c:v>
                </c:pt>
                <c:pt idx="129262">
                  <c:v>2.93113</c:v>
                </c:pt>
                <c:pt idx="129263">
                  <c:v>2.93116</c:v>
                </c:pt>
                <c:pt idx="129264">
                  <c:v>2.93118</c:v>
                </c:pt>
                <c:pt idx="129265">
                  <c:v>2.9312</c:v>
                </c:pt>
                <c:pt idx="129266">
                  <c:v>2.93122</c:v>
                </c:pt>
                <c:pt idx="129267">
                  <c:v>2.93125</c:v>
                </c:pt>
                <c:pt idx="129268">
                  <c:v>2.93127</c:v>
                </c:pt>
                <c:pt idx="129269">
                  <c:v>2.93129</c:v>
                </c:pt>
                <c:pt idx="129270">
                  <c:v>2.93132</c:v>
                </c:pt>
                <c:pt idx="129271">
                  <c:v>2.93134</c:v>
                </c:pt>
                <c:pt idx="129272">
                  <c:v>2.93136</c:v>
                </c:pt>
                <c:pt idx="129273">
                  <c:v>2.93138</c:v>
                </c:pt>
                <c:pt idx="129274">
                  <c:v>2.93141</c:v>
                </c:pt>
                <c:pt idx="129275">
                  <c:v>2.93143</c:v>
                </c:pt>
                <c:pt idx="129276">
                  <c:v>2.93145</c:v>
                </c:pt>
                <c:pt idx="129277">
                  <c:v>2.93147</c:v>
                </c:pt>
                <c:pt idx="129278">
                  <c:v>2.9315</c:v>
                </c:pt>
                <c:pt idx="129279">
                  <c:v>2.93152</c:v>
                </c:pt>
                <c:pt idx="129280">
                  <c:v>2.93154</c:v>
                </c:pt>
                <c:pt idx="129281">
                  <c:v>2.93156</c:v>
                </c:pt>
                <c:pt idx="129282">
                  <c:v>2.93159</c:v>
                </c:pt>
                <c:pt idx="129283">
                  <c:v>2.93161</c:v>
                </c:pt>
                <c:pt idx="129284">
                  <c:v>2.93163</c:v>
                </c:pt>
                <c:pt idx="129285">
                  <c:v>2.93166</c:v>
                </c:pt>
                <c:pt idx="129286">
                  <c:v>2.93168</c:v>
                </c:pt>
                <c:pt idx="129287">
                  <c:v>2.9317</c:v>
                </c:pt>
                <c:pt idx="129288">
                  <c:v>2.93172</c:v>
                </c:pt>
                <c:pt idx="129289">
                  <c:v>2.93175</c:v>
                </c:pt>
                <c:pt idx="129290">
                  <c:v>2.93177</c:v>
                </c:pt>
                <c:pt idx="129291">
                  <c:v>2.93179</c:v>
                </c:pt>
                <c:pt idx="129292">
                  <c:v>2.93181</c:v>
                </c:pt>
                <c:pt idx="129293">
                  <c:v>2.93184</c:v>
                </c:pt>
                <c:pt idx="129294">
                  <c:v>2.93186</c:v>
                </c:pt>
                <c:pt idx="129295">
                  <c:v>2.93188</c:v>
                </c:pt>
                <c:pt idx="129296">
                  <c:v>2.9319</c:v>
                </c:pt>
                <c:pt idx="129297">
                  <c:v>2.93193</c:v>
                </c:pt>
                <c:pt idx="129298">
                  <c:v>2.93195</c:v>
                </c:pt>
                <c:pt idx="129299">
                  <c:v>2.93197</c:v>
                </c:pt>
                <c:pt idx="129300">
                  <c:v>2.932</c:v>
                </c:pt>
                <c:pt idx="129301">
                  <c:v>2.93202</c:v>
                </c:pt>
                <c:pt idx="129302">
                  <c:v>2.93204</c:v>
                </c:pt>
                <c:pt idx="129303">
                  <c:v>2.93206</c:v>
                </c:pt>
                <c:pt idx="129304">
                  <c:v>2.93209</c:v>
                </c:pt>
                <c:pt idx="129305">
                  <c:v>2.93211</c:v>
                </c:pt>
                <c:pt idx="129306">
                  <c:v>2.93213</c:v>
                </c:pt>
                <c:pt idx="129307">
                  <c:v>2.93215</c:v>
                </c:pt>
                <c:pt idx="129308">
                  <c:v>2.93218</c:v>
                </c:pt>
                <c:pt idx="129309">
                  <c:v>2.9322</c:v>
                </c:pt>
                <c:pt idx="129310">
                  <c:v>2.93222</c:v>
                </c:pt>
                <c:pt idx="129311">
                  <c:v>2.93224</c:v>
                </c:pt>
                <c:pt idx="129312">
                  <c:v>2.93227</c:v>
                </c:pt>
                <c:pt idx="129313">
                  <c:v>2.93229</c:v>
                </c:pt>
                <c:pt idx="129314">
                  <c:v>2.93231</c:v>
                </c:pt>
                <c:pt idx="129315">
                  <c:v>2.93234</c:v>
                </c:pt>
                <c:pt idx="129316">
                  <c:v>2.93236</c:v>
                </c:pt>
                <c:pt idx="129317">
                  <c:v>2.93238</c:v>
                </c:pt>
                <c:pt idx="129318">
                  <c:v>2.9324</c:v>
                </c:pt>
                <c:pt idx="129319">
                  <c:v>2.93243</c:v>
                </c:pt>
                <c:pt idx="129320">
                  <c:v>2.93245</c:v>
                </c:pt>
                <c:pt idx="129321">
                  <c:v>2.93247</c:v>
                </c:pt>
                <c:pt idx="129322">
                  <c:v>2.93249</c:v>
                </c:pt>
                <c:pt idx="129323">
                  <c:v>2.93252</c:v>
                </c:pt>
                <c:pt idx="129324">
                  <c:v>2.93254</c:v>
                </c:pt>
                <c:pt idx="129325">
                  <c:v>2.93256</c:v>
                </c:pt>
                <c:pt idx="129326">
                  <c:v>2.93258</c:v>
                </c:pt>
                <c:pt idx="129327">
                  <c:v>2.93261</c:v>
                </c:pt>
                <c:pt idx="129328">
                  <c:v>2.93263</c:v>
                </c:pt>
                <c:pt idx="129329">
                  <c:v>2.93265</c:v>
                </c:pt>
                <c:pt idx="129330">
                  <c:v>2.93268</c:v>
                </c:pt>
                <c:pt idx="129331">
                  <c:v>2.9327</c:v>
                </c:pt>
                <c:pt idx="129332">
                  <c:v>2.93272</c:v>
                </c:pt>
                <c:pt idx="129333">
                  <c:v>2.93274</c:v>
                </c:pt>
                <c:pt idx="129334">
                  <c:v>2.93277</c:v>
                </c:pt>
                <c:pt idx="129335">
                  <c:v>2.93279</c:v>
                </c:pt>
                <c:pt idx="129336">
                  <c:v>2.93281</c:v>
                </c:pt>
                <c:pt idx="129337">
                  <c:v>2.93283</c:v>
                </c:pt>
                <c:pt idx="129338">
                  <c:v>2.93286</c:v>
                </c:pt>
                <c:pt idx="129339">
                  <c:v>2.93288</c:v>
                </c:pt>
                <c:pt idx="129340">
                  <c:v>2.9329</c:v>
                </c:pt>
                <c:pt idx="129341">
                  <c:v>2.93293</c:v>
                </c:pt>
                <c:pt idx="129342">
                  <c:v>2.93295</c:v>
                </c:pt>
                <c:pt idx="129343">
                  <c:v>2.93297</c:v>
                </c:pt>
                <c:pt idx="129344">
                  <c:v>2.93299</c:v>
                </c:pt>
                <c:pt idx="129345">
                  <c:v>2.93302</c:v>
                </c:pt>
                <c:pt idx="129346">
                  <c:v>2.93304</c:v>
                </c:pt>
                <c:pt idx="129347">
                  <c:v>2.93306</c:v>
                </c:pt>
                <c:pt idx="129348">
                  <c:v>2.93308</c:v>
                </c:pt>
                <c:pt idx="129349">
                  <c:v>2.93311</c:v>
                </c:pt>
                <c:pt idx="129350">
                  <c:v>2.93313</c:v>
                </c:pt>
                <c:pt idx="129351">
                  <c:v>2.93315</c:v>
                </c:pt>
                <c:pt idx="129352">
                  <c:v>2.93317</c:v>
                </c:pt>
                <c:pt idx="129353">
                  <c:v>2.9332</c:v>
                </c:pt>
                <c:pt idx="129354">
                  <c:v>2.93322</c:v>
                </c:pt>
                <c:pt idx="129355">
                  <c:v>2.93324</c:v>
                </c:pt>
                <c:pt idx="129356">
                  <c:v>2.93327</c:v>
                </c:pt>
                <c:pt idx="129357">
                  <c:v>2.93329</c:v>
                </c:pt>
                <c:pt idx="129358">
                  <c:v>2.93331</c:v>
                </c:pt>
                <c:pt idx="129359">
                  <c:v>2.93333</c:v>
                </c:pt>
                <c:pt idx="129360">
                  <c:v>2.93336</c:v>
                </c:pt>
                <c:pt idx="129361">
                  <c:v>2.93338</c:v>
                </c:pt>
                <c:pt idx="129362">
                  <c:v>2.9334</c:v>
                </c:pt>
                <c:pt idx="129363">
                  <c:v>2.93342</c:v>
                </c:pt>
                <c:pt idx="129364">
                  <c:v>2.93345</c:v>
                </c:pt>
                <c:pt idx="129365">
                  <c:v>2.93347</c:v>
                </c:pt>
                <c:pt idx="129366">
                  <c:v>2.93349</c:v>
                </c:pt>
                <c:pt idx="129367">
                  <c:v>2.93351</c:v>
                </c:pt>
                <c:pt idx="129368">
                  <c:v>2.93354</c:v>
                </c:pt>
                <c:pt idx="129369">
                  <c:v>2.93356</c:v>
                </c:pt>
                <c:pt idx="129370">
                  <c:v>2.93358</c:v>
                </c:pt>
                <c:pt idx="129371">
                  <c:v>2.93361</c:v>
                </c:pt>
                <c:pt idx="129372">
                  <c:v>2.93363</c:v>
                </c:pt>
                <c:pt idx="129373">
                  <c:v>2.93365</c:v>
                </c:pt>
                <c:pt idx="129374">
                  <c:v>2.93367</c:v>
                </c:pt>
                <c:pt idx="129375">
                  <c:v>2.9337</c:v>
                </c:pt>
                <c:pt idx="129376">
                  <c:v>2.93372</c:v>
                </c:pt>
                <c:pt idx="129377">
                  <c:v>2.93374</c:v>
                </c:pt>
                <c:pt idx="129378">
                  <c:v>2.93376</c:v>
                </c:pt>
                <c:pt idx="129379">
                  <c:v>2.93379</c:v>
                </c:pt>
                <c:pt idx="129380">
                  <c:v>2.93381</c:v>
                </c:pt>
                <c:pt idx="129381">
                  <c:v>2.93383</c:v>
                </c:pt>
                <c:pt idx="129382">
                  <c:v>2.93385</c:v>
                </c:pt>
                <c:pt idx="129383">
                  <c:v>2.93388</c:v>
                </c:pt>
                <c:pt idx="129384">
                  <c:v>2.9339</c:v>
                </c:pt>
                <c:pt idx="129385">
                  <c:v>2.93392</c:v>
                </c:pt>
                <c:pt idx="129386">
                  <c:v>2.93395</c:v>
                </c:pt>
                <c:pt idx="129387">
                  <c:v>2.93397</c:v>
                </c:pt>
                <c:pt idx="129388">
                  <c:v>2.93399</c:v>
                </c:pt>
                <c:pt idx="129389">
                  <c:v>2.93401</c:v>
                </c:pt>
                <c:pt idx="129390">
                  <c:v>2.93404</c:v>
                </c:pt>
                <c:pt idx="129391">
                  <c:v>2.93406</c:v>
                </c:pt>
                <c:pt idx="129392">
                  <c:v>2.93408</c:v>
                </c:pt>
                <c:pt idx="129393">
                  <c:v>2.9341</c:v>
                </c:pt>
                <c:pt idx="129394">
                  <c:v>2.93413</c:v>
                </c:pt>
                <c:pt idx="129395">
                  <c:v>2.93415</c:v>
                </c:pt>
                <c:pt idx="129396">
                  <c:v>2.93417</c:v>
                </c:pt>
                <c:pt idx="129397">
                  <c:v>2.93419</c:v>
                </c:pt>
                <c:pt idx="129398">
                  <c:v>2.93422</c:v>
                </c:pt>
                <c:pt idx="129399">
                  <c:v>2.93424</c:v>
                </c:pt>
                <c:pt idx="129400">
                  <c:v>2.93426</c:v>
                </c:pt>
                <c:pt idx="129401">
                  <c:v>2.93429</c:v>
                </c:pt>
                <c:pt idx="129402">
                  <c:v>2.93431</c:v>
                </c:pt>
                <c:pt idx="129403">
                  <c:v>2.93433</c:v>
                </c:pt>
                <c:pt idx="129404">
                  <c:v>2.93435</c:v>
                </c:pt>
                <c:pt idx="129405">
                  <c:v>2.93438</c:v>
                </c:pt>
                <c:pt idx="129406">
                  <c:v>2.9344</c:v>
                </c:pt>
                <c:pt idx="129407">
                  <c:v>2.93442</c:v>
                </c:pt>
                <c:pt idx="129408">
                  <c:v>2.93444</c:v>
                </c:pt>
                <c:pt idx="129409">
                  <c:v>2.93447</c:v>
                </c:pt>
                <c:pt idx="129410">
                  <c:v>2.93449</c:v>
                </c:pt>
                <c:pt idx="129411">
                  <c:v>2.93451</c:v>
                </c:pt>
                <c:pt idx="129412">
                  <c:v>2.93453</c:v>
                </c:pt>
                <c:pt idx="129413">
                  <c:v>2.93456</c:v>
                </c:pt>
                <c:pt idx="129414">
                  <c:v>2.93458</c:v>
                </c:pt>
                <c:pt idx="129415">
                  <c:v>2.9346</c:v>
                </c:pt>
                <c:pt idx="129416">
                  <c:v>2.93463</c:v>
                </c:pt>
                <c:pt idx="129417">
                  <c:v>2.93465</c:v>
                </c:pt>
                <c:pt idx="129418">
                  <c:v>2.93467</c:v>
                </c:pt>
                <c:pt idx="129419">
                  <c:v>2.93469</c:v>
                </c:pt>
                <c:pt idx="129420">
                  <c:v>2.93472</c:v>
                </c:pt>
                <c:pt idx="129421">
                  <c:v>2.93474</c:v>
                </c:pt>
                <c:pt idx="129422">
                  <c:v>2.93476</c:v>
                </c:pt>
                <c:pt idx="129423">
                  <c:v>2.93479</c:v>
                </c:pt>
                <c:pt idx="129424">
                  <c:v>2.93481</c:v>
                </c:pt>
                <c:pt idx="129425">
                  <c:v>2.93483</c:v>
                </c:pt>
                <c:pt idx="129426">
                  <c:v>2.93485</c:v>
                </c:pt>
                <c:pt idx="129427">
                  <c:v>2.93487</c:v>
                </c:pt>
                <c:pt idx="129428">
                  <c:v>2.9349</c:v>
                </c:pt>
                <c:pt idx="129429">
                  <c:v>2.93492</c:v>
                </c:pt>
                <c:pt idx="129430">
                  <c:v>2.93494</c:v>
                </c:pt>
                <c:pt idx="129431">
                  <c:v>2.93497</c:v>
                </c:pt>
                <c:pt idx="129432">
                  <c:v>2.93499</c:v>
                </c:pt>
                <c:pt idx="129433">
                  <c:v>2.93501</c:v>
                </c:pt>
                <c:pt idx="129434">
                  <c:v>2.93503</c:v>
                </c:pt>
                <c:pt idx="129435">
                  <c:v>2.93506</c:v>
                </c:pt>
                <c:pt idx="129436">
                  <c:v>2.93508</c:v>
                </c:pt>
                <c:pt idx="129437">
                  <c:v>2.9351</c:v>
                </c:pt>
                <c:pt idx="129438">
                  <c:v>2.93513</c:v>
                </c:pt>
                <c:pt idx="129439">
                  <c:v>2.93515</c:v>
                </c:pt>
                <c:pt idx="129440">
                  <c:v>2.93517</c:v>
                </c:pt>
                <c:pt idx="129441">
                  <c:v>2.93519</c:v>
                </c:pt>
                <c:pt idx="129442">
                  <c:v>2.93521</c:v>
                </c:pt>
                <c:pt idx="129443">
                  <c:v>2.93524</c:v>
                </c:pt>
                <c:pt idx="129444">
                  <c:v>2.93526</c:v>
                </c:pt>
                <c:pt idx="129445">
                  <c:v>2.93528</c:v>
                </c:pt>
                <c:pt idx="129446">
                  <c:v>2.93531</c:v>
                </c:pt>
                <c:pt idx="129447">
                  <c:v>2.93533</c:v>
                </c:pt>
                <c:pt idx="129448">
                  <c:v>2.93535</c:v>
                </c:pt>
                <c:pt idx="129449">
                  <c:v>2.93537</c:v>
                </c:pt>
                <c:pt idx="129450">
                  <c:v>2.9354</c:v>
                </c:pt>
                <c:pt idx="129451">
                  <c:v>2.93542</c:v>
                </c:pt>
                <c:pt idx="129452">
                  <c:v>2.93544</c:v>
                </c:pt>
                <c:pt idx="129453">
                  <c:v>2.93547</c:v>
                </c:pt>
                <c:pt idx="129454">
                  <c:v>2.93549</c:v>
                </c:pt>
                <c:pt idx="129455">
                  <c:v>2.93551</c:v>
                </c:pt>
                <c:pt idx="129456">
                  <c:v>2.93553</c:v>
                </c:pt>
                <c:pt idx="129457">
                  <c:v>2.93556</c:v>
                </c:pt>
                <c:pt idx="129458">
                  <c:v>2.93558</c:v>
                </c:pt>
                <c:pt idx="129459">
                  <c:v>2.9356</c:v>
                </c:pt>
                <c:pt idx="129460">
                  <c:v>2.93562</c:v>
                </c:pt>
                <c:pt idx="129461">
                  <c:v>2.93565</c:v>
                </c:pt>
                <c:pt idx="129462">
                  <c:v>2.93567</c:v>
                </c:pt>
                <c:pt idx="129463">
                  <c:v>2.93569</c:v>
                </c:pt>
                <c:pt idx="129464">
                  <c:v>2.93571</c:v>
                </c:pt>
                <c:pt idx="129465">
                  <c:v>2.93574</c:v>
                </c:pt>
                <c:pt idx="129466">
                  <c:v>2.93576</c:v>
                </c:pt>
                <c:pt idx="129467">
                  <c:v>2.93578</c:v>
                </c:pt>
                <c:pt idx="129468">
                  <c:v>2.93581</c:v>
                </c:pt>
                <c:pt idx="129469">
                  <c:v>2.93583</c:v>
                </c:pt>
                <c:pt idx="129470">
                  <c:v>2.93585</c:v>
                </c:pt>
                <c:pt idx="129471">
                  <c:v>2.93587</c:v>
                </c:pt>
                <c:pt idx="129472">
                  <c:v>2.9359</c:v>
                </c:pt>
                <c:pt idx="129473">
                  <c:v>2.93592</c:v>
                </c:pt>
                <c:pt idx="129474">
                  <c:v>2.93594</c:v>
                </c:pt>
                <c:pt idx="129475">
                  <c:v>2.93596</c:v>
                </c:pt>
                <c:pt idx="129476">
                  <c:v>2.93599</c:v>
                </c:pt>
                <c:pt idx="129477">
                  <c:v>2.93601</c:v>
                </c:pt>
                <c:pt idx="129478">
                  <c:v>2.93603</c:v>
                </c:pt>
                <c:pt idx="129479">
                  <c:v>2.93605</c:v>
                </c:pt>
                <c:pt idx="129480">
                  <c:v>2.93608</c:v>
                </c:pt>
                <c:pt idx="129481">
                  <c:v>2.9361</c:v>
                </c:pt>
                <c:pt idx="129482">
                  <c:v>2.93612</c:v>
                </c:pt>
                <c:pt idx="129483">
                  <c:v>2.93614</c:v>
                </c:pt>
                <c:pt idx="129484">
                  <c:v>2.93617</c:v>
                </c:pt>
                <c:pt idx="129485">
                  <c:v>2.93619</c:v>
                </c:pt>
                <c:pt idx="129486">
                  <c:v>2.93621</c:v>
                </c:pt>
                <c:pt idx="129487">
                  <c:v>2.93624</c:v>
                </c:pt>
                <c:pt idx="129488">
                  <c:v>2.93626</c:v>
                </c:pt>
                <c:pt idx="129489">
                  <c:v>2.93628</c:v>
                </c:pt>
                <c:pt idx="129490">
                  <c:v>2.9363</c:v>
                </c:pt>
                <c:pt idx="129491">
                  <c:v>2.93633</c:v>
                </c:pt>
                <c:pt idx="129492">
                  <c:v>2.93635</c:v>
                </c:pt>
                <c:pt idx="129493">
                  <c:v>2.93637</c:v>
                </c:pt>
                <c:pt idx="129494">
                  <c:v>2.9364</c:v>
                </c:pt>
                <c:pt idx="129495">
                  <c:v>2.93642</c:v>
                </c:pt>
                <c:pt idx="129496">
                  <c:v>2.93644</c:v>
                </c:pt>
                <c:pt idx="129497">
                  <c:v>2.93646</c:v>
                </c:pt>
                <c:pt idx="129498">
                  <c:v>2.93648</c:v>
                </c:pt>
                <c:pt idx="129499">
                  <c:v>2.93651</c:v>
                </c:pt>
                <c:pt idx="129500">
                  <c:v>2.93653</c:v>
                </c:pt>
                <c:pt idx="129501">
                  <c:v>2.93655</c:v>
                </c:pt>
                <c:pt idx="129502">
                  <c:v>2.93658</c:v>
                </c:pt>
                <c:pt idx="129503">
                  <c:v>2.9366</c:v>
                </c:pt>
                <c:pt idx="129504">
                  <c:v>2.93662</c:v>
                </c:pt>
                <c:pt idx="129505">
                  <c:v>2.93664</c:v>
                </c:pt>
                <c:pt idx="129506">
                  <c:v>2.93667</c:v>
                </c:pt>
                <c:pt idx="129507">
                  <c:v>2.93669</c:v>
                </c:pt>
                <c:pt idx="129508">
                  <c:v>2.93671</c:v>
                </c:pt>
                <c:pt idx="129509">
                  <c:v>2.93674</c:v>
                </c:pt>
                <c:pt idx="129510">
                  <c:v>2.93676</c:v>
                </c:pt>
                <c:pt idx="129511">
                  <c:v>2.93678</c:v>
                </c:pt>
                <c:pt idx="129512">
                  <c:v>2.9368</c:v>
                </c:pt>
                <c:pt idx="129513">
                  <c:v>2.93682</c:v>
                </c:pt>
                <c:pt idx="129514">
                  <c:v>2.93685</c:v>
                </c:pt>
                <c:pt idx="129515">
                  <c:v>2.93687</c:v>
                </c:pt>
                <c:pt idx="129516">
                  <c:v>2.93689</c:v>
                </c:pt>
                <c:pt idx="129517">
                  <c:v>2.93692</c:v>
                </c:pt>
                <c:pt idx="129518">
                  <c:v>2.93694</c:v>
                </c:pt>
                <c:pt idx="129519">
                  <c:v>2.93696</c:v>
                </c:pt>
                <c:pt idx="129520">
                  <c:v>2.93698</c:v>
                </c:pt>
                <c:pt idx="129521">
                  <c:v>2.93701</c:v>
                </c:pt>
                <c:pt idx="129522">
                  <c:v>2.93703</c:v>
                </c:pt>
                <c:pt idx="129523">
                  <c:v>2.93705</c:v>
                </c:pt>
                <c:pt idx="129524">
                  <c:v>2.93708</c:v>
                </c:pt>
                <c:pt idx="129525">
                  <c:v>2.9371</c:v>
                </c:pt>
                <c:pt idx="129526">
                  <c:v>2.93712</c:v>
                </c:pt>
                <c:pt idx="129527">
                  <c:v>2.93714</c:v>
                </c:pt>
                <c:pt idx="129528">
                  <c:v>2.93717</c:v>
                </c:pt>
                <c:pt idx="129529">
                  <c:v>2.93719</c:v>
                </c:pt>
                <c:pt idx="129530">
                  <c:v>2.93721</c:v>
                </c:pt>
                <c:pt idx="129531">
                  <c:v>2.93723</c:v>
                </c:pt>
                <c:pt idx="129532">
                  <c:v>2.93726</c:v>
                </c:pt>
                <c:pt idx="129533">
                  <c:v>2.93728</c:v>
                </c:pt>
                <c:pt idx="129534">
                  <c:v>2.9373</c:v>
                </c:pt>
                <c:pt idx="129535">
                  <c:v>2.93732</c:v>
                </c:pt>
                <c:pt idx="129536">
                  <c:v>2.93735</c:v>
                </c:pt>
                <c:pt idx="129537">
                  <c:v>2.93737</c:v>
                </c:pt>
                <c:pt idx="129538">
                  <c:v>2.93739</c:v>
                </c:pt>
                <c:pt idx="129539">
                  <c:v>2.93742</c:v>
                </c:pt>
                <c:pt idx="129540">
                  <c:v>2.93744</c:v>
                </c:pt>
                <c:pt idx="129541">
                  <c:v>2.93746</c:v>
                </c:pt>
                <c:pt idx="129542">
                  <c:v>2.93748</c:v>
                </c:pt>
                <c:pt idx="129543">
                  <c:v>2.93751</c:v>
                </c:pt>
                <c:pt idx="129544">
                  <c:v>2.93753</c:v>
                </c:pt>
                <c:pt idx="129545">
                  <c:v>2.93755</c:v>
                </c:pt>
                <c:pt idx="129546">
                  <c:v>2.93757</c:v>
                </c:pt>
                <c:pt idx="129547">
                  <c:v>2.9376</c:v>
                </c:pt>
                <c:pt idx="129548">
                  <c:v>2.93762</c:v>
                </c:pt>
                <c:pt idx="129549">
                  <c:v>2.93764</c:v>
                </c:pt>
                <c:pt idx="129550">
                  <c:v>2.93766</c:v>
                </c:pt>
                <c:pt idx="129551">
                  <c:v>2.93769</c:v>
                </c:pt>
                <c:pt idx="129552">
                  <c:v>2.93771</c:v>
                </c:pt>
                <c:pt idx="129553">
                  <c:v>2.93773</c:v>
                </c:pt>
                <c:pt idx="129554">
                  <c:v>2.93776</c:v>
                </c:pt>
                <c:pt idx="129555">
                  <c:v>2.93778</c:v>
                </c:pt>
                <c:pt idx="129556">
                  <c:v>2.9378</c:v>
                </c:pt>
                <c:pt idx="129557">
                  <c:v>2.93782</c:v>
                </c:pt>
                <c:pt idx="129558">
                  <c:v>2.93785</c:v>
                </c:pt>
                <c:pt idx="129559">
                  <c:v>2.93787</c:v>
                </c:pt>
                <c:pt idx="129560">
                  <c:v>2.93789</c:v>
                </c:pt>
                <c:pt idx="129561">
                  <c:v>2.93791</c:v>
                </c:pt>
                <c:pt idx="129562">
                  <c:v>2.93794</c:v>
                </c:pt>
                <c:pt idx="129563">
                  <c:v>2.93796</c:v>
                </c:pt>
                <c:pt idx="129564">
                  <c:v>2.93798</c:v>
                </c:pt>
                <c:pt idx="129565">
                  <c:v>2.938</c:v>
                </c:pt>
                <c:pt idx="129566">
                  <c:v>2.93803</c:v>
                </c:pt>
                <c:pt idx="129567">
                  <c:v>2.93805</c:v>
                </c:pt>
                <c:pt idx="129568">
                  <c:v>2.93807</c:v>
                </c:pt>
                <c:pt idx="129569">
                  <c:v>2.9381</c:v>
                </c:pt>
                <c:pt idx="129570">
                  <c:v>2.93812</c:v>
                </c:pt>
                <c:pt idx="129571">
                  <c:v>2.93814</c:v>
                </c:pt>
                <c:pt idx="129572">
                  <c:v>2.93816</c:v>
                </c:pt>
                <c:pt idx="129573">
                  <c:v>2.93819</c:v>
                </c:pt>
                <c:pt idx="129574">
                  <c:v>2.93821</c:v>
                </c:pt>
                <c:pt idx="129575">
                  <c:v>2.93823</c:v>
                </c:pt>
                <c:pt idx="129576">
                  <c:v>2.93825</c:v>
                </c:pt>
                <c:pt idx="129577">
                  <c:v>2.93828</c:v>
                </c:pt>
                <c:pt idx="129578">
                  <c:v>2.9383</c:v>
                </c:pt>
                <c:pt idx="129579">
                  <c:v>2.93832</c:v>
                </c:pt>
                <c:pt idx="129580">
                  <c:v>2.93834</c:v>
                </c:pt>
                <c:pt idx="129581">
                  <c:v>2.93837</c:v>
                </c:pt>
                <c:pt idx="129582">
                  <c:v>2.93839</c:v>
                </c:pt>
                <c:pt idx="129583">
                  <c:v>2.93841</c:v>
                </c:pt>
                <c:pt idx="129584">
                  <c:v>2.93844</c:v>
                </c:pt>
                <c:pt idx="129585">
                  <c:v>2.93846</c:v>
                </c:pt>
                <c:pt idx="129586">
                  <c:v>2.93848</c:v>
                </c:pt>
                <c:pt idx="129587">
                  <c:v>2.9385</c:v>
                </c:pt>
                <c:pt idx="129588">
                  <c:v>2.93853</c:v>
                </c:pt>
                <c:pt idx="129589">
                  <c:v>2.93855</c:v>
                </c:pt>
                <c:pt idx="129590">
                  <c:v>2.93857</c:v>
                </c:pt>
                <c:pt idx="129591">
                  <c:v>2.93859</c:v>
                </c:pt>
                <c:pt idx="129592">
                  <c:v>2.93862</c:v>
                </c:pt>
                <c:pt idx="129593">
                  <c:v>2.93864</c:v>
                </c:pt>
                <c:pt idx="129594">
                  <c:v>2.93866</c:v>
                </c:pt>
                <c:pt idx="129595">
                  <c:v>2.93868</c:v>
                </c:pt>
                <c:pt idx="129596">
                  <c:v>2.93871</c:v>
                </c:pt>
                <c:pt idx="129597">
                  <c:v>2.93873</c:v>
                </c:pt>
                <c:pt idx="129598">
                  <c:v>2.93875</c:v>
                </c:pt>
                <c:pt idx="129599">
                  <c:v>2.93878</c:v>
                </c:pt>
                <c:pt idx="129600">
                  <c:v>2.9388</c:v>
                </c:pt>
                <c:pt idx="129601">
                  <c:v>2.93882</c:v>
                </c:pt>
                <c:pt idx="129602">
                  <c:v>2.93884</c:v>
                </c:pt>
                <c:pt idx="129603">
                  <c:v>2.93887</c:v>
                </c:pt>
                <c:pt idx="129604">
                  <c:v>2.93889</c:v>
                </c:pt>
                <c:pt idx="129605">
                  <c:v>2.93891</c:v>
                </c:pt>
                <c:pt idx="129606">
                  <c:v>2.93893</c:v>
                </c:pt>
                <c:pt idx="129607">
                  <c:v>2.93896</c:v>
                </c:pt>
                <c:pt idx="129608">
                  <c:v>2.93898</c:v>
                </c:pt>
                <c:pt idx="129609">
                  <c:v>2.939</c:v>
                </c:pt>
                <c:pt idx="129610">
                  <c:v>2.93902</c:v>
                </c:pt>
                <c:pt idx="129611">
                  <c:v>2.93905</c:v>
                </c:pt>
                <c:pt idx="129612">
                  <c:v>2.93907</c:v>
                </c:pt>
                <c:pt idx="129613">
                  <c:v>2.93909</c:v>
                </c:pt>
                <c:pt idx="129614">
                  <c:v>2.93912</c:v>
                </c:pt>
                <c:pt idx="129615">
                  <c:v>2.93914</c:v>
                </c:pt>
                <c:pt idx="129616">
                  <c:v>2.93916</c:v>
                </c:pt>
                <c:pt idx="129617">
                  <c:v>2.93918</c:v>
                </c:pt>
                <c:pt idx="129618">
                  <c:v>2.93921</c:v>
                </c:pt>
                <c:pt idx="129619">
                  <c:v>2.93923</c:v>
                </c:pt>
                <c:pt idx="129620">
                  <c:v>2.93925</c:v>
                </c:pt>
                <c:pt idx="129621">
                  <c:v>2.93927</c:v>
                </c:pt>
                <c:pt idx="129622">
                  <c:v>2.9393</c:v>
                </c:pt>
                <c:pt idx="129623">
                  <c:v>2.93932</c:v>
                </c:pt>
                <c:pt idx="129624">
                  <c:v>2.93934</c:v>
                </c:pt>
                <c:pt idx="129625">
                  <c:v>2.93937</c:v>
                </c:pt>
                <c:pt idx="129626">
                  <c:v>2.93939</c:v>
                </c:pt>
                <c:pt idx="129627">
                  <c:v>2.93941</c:v>
                </c:pt>
                <c:pt idx="129628">
                  <c:v>2.93943</c:v>
                </c:pt>
                <c:pt idx="129629">
                  <c:v>2.93946</c:v>
                </c:pt>
                <c:pt idx="129630">
                  <c:v>2.93948</c:v>
                </c:pt>
                <c:pt idx="129631">
                  <c:v>2.9395</c:v>
                </c:pt>
                <c:pt idx="129632">
                  <c:v>2.93952</c:v>
                </c:pt>
                <c:pt idx="129633">
                  <c:v>2.93955</c:v>
                </c:pt>
                <c:pt idx="129634">
                  <c:v>2.93957</c:v>
                </c:pt>
                <c:pt idx="129635">
                  <c:v>2.93959</c:v>
                </c:pt>
                <c:pt idx="129636">
                  <c:v>2.93961</c:v>
                </c:pt>
                <c:pt idx="129637">
                  <c:v>2.93964</c:v>
                </c:pt>
                <c:pt idx="129638">
                  <c:v>2.93966</c:v>
                </c:pt>
                <c:pt idx="129639">
                  <c:v>2.93968</c:v>
                </c:pt>
                <c:pt idx="129640">
                  <c:v>2.93971</c:v>
                </c:pt>
                <c:pt idx="129641">
                  <c:v>2.93973</c:v>
                </c:pt>
                <c:pt idx="129642">
                  <c:v>2.93975</c:v>
                </c:pt>
                <c:pt idx="129643">
                  <c:v>2.93977</c:v>
                </c:pt>
                <c:pt idx="129644">
                  <c:v>2.9398</c:v>
                </c:pt>
                <c:pt idx="129645">
                  <c:v>2.93982</c:v>
                </c:pt>
                <c:pt idx="129646">
                  <c:v>2.93984</c:v>
                </c:pt>
                <c:pt idx="129647">
                  <c:v>2.93986</c:v>
                </c:pt>
                <c:pt idx="129648">
                  <c:v>2.93989</c:v>
                </c:pt>
                <c:pt idx="129649">
                  <c:v>2.93991</c:v>
                </c:pt>
                <c:pt idx="129650">
                  <c:v>2.93993</c:v>
                </c:pt>
                <c:pt idx="129651">
                  <c:v>2.93995</c:v>
                </c:pt>
                <c:pt idx="129652">
                  <c:v>2.93998</c:v>
                </c:pt>
                <c:pt idx="129653">
                  <c:v>2.94</c:v>
                </c:pt>
                <c:pt idx="129654">
                  <c:v>2.94002</c:v>
                </c:pt>
                <c:pt idx="129655">
                  <c:v>2.94005</c:v>
                </c:pt>
                <c:pt idx="129656">
                  <c:v>2.94007</c:v>
                </c:pt>
                <c:pt idx="129657">
                  <c:v>2.94009</c:v>
                </c:pt>
                <c:pt idx="129658">
                  <c:v>2.94011</c:v>
                </c:pt>
                <c:pt idx="129659">
                  <c:v>2.94014</c:v>
                </c:pt>
                <c:pt idx="129660">
                  <c:v>2.94016</c:v>
                </c:pt>
                <c:pt idx="129661">
                  <c:v>2.94018</c:v>
                </c:pt>
                <c:pt idx="129662">
                  <c:v>2.9402</c:v>
                </c:pt>
                <c:pt idx="129663">
                  <c:v>2.94023</c:v>
                </c:pt>
                <c:pt idx="129664">
                  <c:v>2.94025</c:v>
                </c:pt>
                <c:pt idx="129665">
                  <c:v>2.94027</c:v>
                </c:pt>
                <c:pt idx="129666">
                  <c:v>2.94029</c:v>
                </c:pt>
                <c:pt idx="129667">
                  <c:v>2.94032</c:v>
                </c:pt>
                <c:pt idx="129668">
                  <c:v>2.94034</c:v>
                </c:pt>
                <c:pt idx="129669">
                  <c:v>2.94036</c:v>
                </c:pt>
                <c:pt idx="129670">
                  <c:v>2.94039</c:v>
                </c:pt>
                <c:pt idx="129671">
                  <c:v>2.94041</c:v>
                </c:pt>
                <c:pt idx="129672">
                  <c:v>2.94043</c:v>
                </c:pt>
                <c:pt idx="129673">
                  <c:v>2.94045</c:v>
                </c:pt>
                <c:pt idx="129674">
                  <c:v>2.94048</c:v>
                </c:pt>
                <c:pt idx="129675">
                  <c:v>2.9405</c:v>
                </c:pt>
                <c:pt idx="129676">
                  <c:v>2.94052</c:v>
                </c:pt>
                <c:pt idx="129677">
                  <c:v>2.94054</c:v>
                </c:pt>
                <c:pt idx="129678">
                  <c:v>2.94057</c:v>
                </c:pt>
                <c:pt idx="129679">
                  <c:v>2.94059</c:v>
                </c:pt>
                <c:pt idx="129680">
                  <c:v>2.94061</c:v>
                </c:pt>
                <c:pt idx="129681">
                  <c:v>2.94063</c:v>
                </c:pt>
                <c:pt idx="129682">
                  <c:v>2.94066</c:v>
                </c:pt>
                <c:pt idx="129683">
                  <c:v>2.94068</c:v>
                </c:pt>
                <c:pt idx="129684">
                  <c:v>2.9407</c:v>
                </c:pt>
                <c:pt idx="129685">
                  <c:v>2.94073</c:v>
                </c:pt>
                <c:pt idx="129686">
                  <c:v>2.94075</c:v>
                </c:pt>
                <c:pt idx="129687">
                  <c:v>2.94077</c:v>
                </c:pt>
                <c:pt idx="129688">
                  <c:v>2.94079</c:v>
                </c:pt>
                <c:pt idx="129689">
                  <c:v>2.94082</c:v>
                </c:pt>
                <c:pt idx="129690">
                  <c:v>2.94084</c:v>
                </c:pt>
                <c:pt idx="129691">
                  <c:v>2.94086</c:v>
                </c:pt>
                <c:pt idx="129692">
                  <c:v>2.94088</c:v>
                </c:pt>
                <c:pt idx="129693">
                  <c:v>2.94091</c:v>
                </c:pt>
                <c:pt idx="129694">
                  <c:v>2.94093</c:v>
                </c:pt>
                <c:pt idx="129695">
                  <c:v>2.94095</c:v>
                </c:pt>
                <c:pt idx="129696">
                  <c:v>2.94097</c:v>
                </c:pt>
                <c:pt idx="129697">
                  <c:v>2.941</c:v>
                </c:pt>
                <c:pt idx="129698">
                  <c:v>2.94102</c:v>
                </c:pt>
                <c:pt idx="129699">
                  <c:v>2.94104</c:v>
                </c:pt>
                <c:pt idx="129700">
                  <c:v>2.94107</c:v>
                </c:pt>
                <c:pt idx="129701">
                  <c:v>2.94109</c:v>
                </c:pt>
                <c:pt idx="129702">
                  <c:v>2.94111</c:v>
                </c:pt>
                <c:pt idx="129703">
                  <c:v>2.94113</c:v>
                </c:pt>
                <c:pt idx="129704">
                  <c:v>2.94116</c:v>
                </c:pt>
                <c:pt idx="129705">
                  <c:v>2.94118</c:v>
                </c:pt>
                <c:pt idx="129706">
                  <c:v>2.9412</c:v>
                </c:pt>
                <c:pt idx="129707">
                  <c:v>2.94122</c:v>
                </c:pt>
                <c:pt idx="129708">
                  <c:v>2.94125</c:v>
                </c:pt>
                <c:pt idx="129709">
                  <c:v>2.94127</c:v>
                </c:pt>
                <c:pt idx="129710">
                  <c:v>2.94129</c:v>
                </c:pt>
                <c:pt idx="129711">
                  <c:v>2.94131</c:v>
                </c:pt>
                <c:pt idx="129712">
                  <c:v>2.94134</c:v>
                </c:pt>
                <c:pt idx="129713">
                  <c:v>2.94136</c:v>
                </c:pt>
                <c:pt idx="129714">
                  <c:v>2.94138</c:v>
                </c:pt>
                <c:pt idx="129715">
                  <c:v>2.94141</c:v>
                </c:pt>
                <c:pt idx="129716">
                  <c:v>2.94143</c:v>
                </c:pt>
                <c:pt idx="129717">
                  <c:v>2.94145</c:v>
                </c:pt>
                <c:pt idx="129718">
                  <c:v>2.94147</c:v>
                </c:pt>
                <c:pt idx="129719">
                  <c:v>2.9415</c:v>
                </c:pt>
                <c:pt idx="129720">
                  <c:v>2.94152</c:v>
                </c:pt>
                <c:pt idx="129721">
                  <c:v>2.94154</c:v>
                </c:pt>
                <c:pt idx="129722">
                  <c:v>2.94157</c:v>
                </c:pt>
                <c:pt idx="129723">
                  <c:v>2.94159</c:v>
                </c:pt>
                <c:pt idx="129724">
                  <c:v>2.94161</c:v>
                </c:pt>
                <c:pt idx="129725">
                  <c:v>2.94163</c:v>
                </c:pt>
                <c:pt idx="129726">
                  <c:v>2.94165</c:v>
                </c:pt>
                <c:pt idx="129727">
                  <c:v>2.94168</c:v>
                </c:pt>
                <c:pt idx="129728">
                  <c:v>2.9417</c:v>
                </c:pt>
                <c:pt idx="129729">
                  <c:v>2.94172</c:v>
                </c:pt>
                <c:pt idx="129730">
                  <c:v>2.94175</c:v>
                </c:pt>
                <c:pt idx="129731">
                  <c:v>2.94177</c:v>
                </c:pt>
                <c:pt idx="129732">
                  <c:v>2.94179</c:v>
                </c:pt>
                <c:pt idx="129733">
                  <c:v>2.94181</c:v>
                </c:pt>
                <c:pt idx="129734">
                  <c:v>2.94184</c:v>
                </c:pt>
                <c:pt idx="129735">
                  <c:v>2.94186</c:v>
                </c:pt>
                <c:pt idx="129736">
                  <c:v>2.94188</c:v>
                </c:pt>
                <c:pt idx="129737">
                  <c:v>2.94191</c:v>
                </c:pt>
                <c:pt idx="129738">
                  <c:v>2.94193</c:v>
                </c:pt>
                <c:pt idx="129739">
                  <c:v>2.94195</c:v>
                </c:pt>
                <c:pt idx="129740">
                  <c:v>2.94197</c:v>
                </c:pt>
                <c:pt idx="129741">
                  <c:v>2.94199</c:v>
                </c:pt>
                <c:pt idx="129742">
                  <c:v>2.94202</c:v>
                </c:pt>
                <c:pt idx="129743">
                  <c:v>2.94204</c:v>
                </c:pt>
                <c:pt idx="129744">
                  <c:v>2.94206</c:v>
                </c:pt>
                <c:pt idx="129745">
                  <c:v>2.94209</c:v>
                </c:pt>
                <c:pt idx="129746">
                  <c:v>2.94211</c:v>
                </c:pt>
                <c:pt idx="129747">
                  <c:v>2.94213</c:v>
                </c:pt>
                <c:pt idx="129748">
                  <c:v>2.94215</c:v>
                </c:pt>
                <c:pt idx="129749">
                  <c:v>2.94218</c:v>
                </c:pt>
                <c:pt idx="129750">
                  <c:v>2.9422</c:v>
                </c:pt>
                <c:pt idx="129751">
                  <c:v>2.94222</c:v>
                </c:pt>
                <c:pt idx="129752">
                  <c:v>2.94225</c:v>
                </c:pt>
                <c:pt idx="129753">
                  <c:v>2.94227</c:v>
                </c:pt>
                <c:pt idx="129754">
                  <c:v>2.94229</c:v>
                </c:pt>
                <c:pt idx="129755">
                  <c:v>2.94231</c:v>
                </c:pt>
                <c:pt idx="129756">
                  <c:v>2.94234</c:v>
                </c:pt>
                <c:pt idx="129757">
                  <c:v>2.94236</c:v>
                </c:pt>
                <c:pt idx="129758">
                  <c:v>2.94238</c:v>
                </c:pt>
                <c:pt idx="129759">
                  <c:v>2.9424</c:v>
                </c:pt>
                <c:pt idx="129760">
                  <c:v>2.94243</c:v>
                </c:pt>
                <c:pt idx="129761">
                  <c:v>2.94245</c:v>
                </c:pt>
                <c:pt idx="129762">
                  <c:v>2.94247</c:v>
                </c:pt>
                <c:pt idx="129763">
                  <c:v>2.94249</c:v>
                </c:pt>
                <c:pt idx="129764">
                  <c:v>2.94252</c:v>
                </c:pt>
                <c:pt idx="129765">
                  <c:v>2.94254</c:v>
                </c:pt>
                <c:pt idx="129766">
                  <c:v>2.94256</c:v>
                </c:pt>
                <c:pt idx="129767">
                  <c:v>2.94258</c:v>
                </c:pt>
                <c:pt idx="129768">
                  <c:v>2.94261</c:v>
                </c:pt>
                <c:pt idx="129769">
                  <c:v>2.94263</c:v>
                </c:pt>
                <c:pt idx="129770">
                  <c:v>2.94265</c:v>
                </c:pt>
                <c:pt idx="129771">
                  <c:v>2.94268</c:v>
                </c:pt>
                <c:pt idx="129772">
                  <c:v>2.9427</c:v>
                </c:pt>
                <c:pt idx="129773">
                  <c:v>2.94272</c:v>
                </c:pt>
                <c:pt idx="129774">
                  <c:v>2.94274</c:v>
                </c:pt>
                <c:pt idx="129775">
                  <c:v>2.94277</c:v>
                </c:pt>
                <c:pt idx="129776">
                  <c:v>2.94279</c:v>
                </c:pt>
                <c:pt idx="129777">
                  <c:v>2.94281</c:v>
                </c:pt>
                <c:pt idx="129778">
                  <c:v>2.94283</c:v>
                </c:pt>
                <c:pt idx="129779">
                  <c:v>2.94286</c:v>
                </c:pt>
                <c:pt idx="129780">
                  <c:v>2.94288</c:v>
                </c:pt>
                <c:pt idx="129781">
                  <c:v>2.9429</c:v>
                </c:pt>
                <c:pt idx="129782">
                  <c:v>2.94292</c:v>
                </c:pt>
                <c:pt idx="129783">
                  <c:v>2.94295</c:v>
                </c:pt>
                <c:pt idx="129784">
                  <c:v>2.94297</c:v>
                </c:pt>
                <c:pt idx="129785">
                  <c:v>2.94299</c:v>
                </c:pt>
                <c:pt idx="129786">
                  <c:v>2.94302</c:v>
                </c:pt>
                <c:pt idx="129787">
                  <c:v>2.94304</c:v>
                </c:pt>
                <c:pt idx="129788">
                  <c:v>2.94306</c:v>
                </c:pt>
                <c:pt idx="129789">
                  <c:v>2.94308</c:v>
                </c:pt>
                <c:pt idx="129790">
                  <c:v>2.94311</c:v>
                </c:pt>
                <c:pt idx="129791">
                  <c:v>2.94313</c:v>
                </c:pt>
                <c:pt idx="129792">
                  <c:v>2.94315</c:v>
                </c:pt>
                <c:pt idx="129793">
                  <c:v>2.94318</c:v>
                </c:pt>
                <c:pt idx="129794">
                  <c:v>2.9432</c:v>
                </c:pt>
                <c:pt idx="129795">
                  <c:v>2.94322</c:v>
                </c:pt>
                <c:pt idx="129796">
                  <c:v>2.94324</c:v>
                </c:pt>
                <c:pt idx="129797">
                  <c:v>2.94326</c:v>
                </c:pt>
                <c:pt idx="129798">
                  <c:v>2.94329</c:v>
                </c:pt>
                <c:pt idx="129799">
                  <c:v>2.94331</c:v>
                </c:pt>
                <c:pt idx="129800">
                  <c:v>2.94333</c:v>
                </c:pt>
                <c:pt idx="129801">
                  <c:v>2.94336</c:v>
                </c:pt>
                <c:pt idx="129802">
                  <c:v>2.94338</c:v>
                </c:pt>
                <c:pt idx="129803">
                  <c:v>2.9434</c:v>
                </c:pt>
                <c:pt idx="129804">
                  <c:v>2.94342</c:v>
                </c:pt>
                <c:pt idx="129805">
                  <c:v>2.94345</c:v>
                </c:pt>
                <c:pt idx="129806">
                  <c:v>2.94347</c:v>
                </c:pt>
                <c:pt idx="129807">
                  <c:v>2.94349</c:v>
                </c:pt>
                <c:pt idx="129808">
                  <c:v>2.94352</c:v>
                </c:pt>
                <c:pt idx="129809">
                  <c:v>2.94354</c:v>
                </c:pt>
                <c:pt idx="129810">
                  <c:v>2.94356</c:v>
                </c:pt>
                <c:pt idx="129811">
                  <c:v>2.94358</c:v>
                </c:pt>
                <c:pt idx="129812">
                  <c:v>2.9436</c:v>
                </c:pt>
                <c:pt idx="129813">
                  <c:v>2.94363</c:v>
                </c:pt>
                <c:pt idx="129814">
                  <c:v>2.94365</c:v>
                </c:pt>
                <c:pt idx="129815">
                  <c:v>2.94367</c:v>
                </c:pt>
                <c:pt idx="129816">
                  <c:v>2.9437</c:v>
                </c:pt>
                <c:pt idx="129817">
                  <c:v>2.94372</c:v>
                </c:pt>
                <c:pt idx="129818">
                  <c:v>2.94374</c:v>
                </c:pt>
                <c:pt idx="129819">
                  <c:v>2.94376</c:v>
                </c:pt>
                <c:pt idx="129820">
                  <c:v>2.94379</c:v>
                </c:pt>
                <c:pt idx="129821">
                  <c:v>2.94381</c:v>
                </c:pt>
                <c:pt idx="129822">
                  <c:v>2.94383</c:v>
                </c:pt>
                <c:pt idx="129823">
                  <c:v>2.94386</c:v>
                </c:pt>
                <c:pt idx="129824">
                  <c:v>2.94388</c:v>
                </c:pt>
                <c:pt idx="129825">
                  <c:v>2.9439</c:v>
                </c:pt>
                <c:pt idx="129826">
                  <c:v>2.94392</c:v>
                </c:pt>
                <c:pt idx="129827">
                  <c:v>2.94395</c:v>
                </c:pt>
                <c:pt idx="129828">
                  <c:v>2.94397</c:v>
                </c:pt>
                <c:pt idx="129829">
                  <c:v>2.94399</c:v>
                </c:pt>
                <c:pt idx="129830">
                  <c:v>2.94401</c:v>
                </c:pt>
                <c:pt idx="129831">
                  <c:v>2.94404</c:v>
                </c:pt>
                <c:pt idx="129832">
                  <c:v>2.94406</c:v>
                </c:pt>
                <c:pt idx="129833">
                  <c:v>2.94408</c:v>
                </c:pt>
                <c:pt idx="129834">
                  <c:v>2.9441</c:v>
                </c:pt>
                <c:pt idx="129835">
                  <c:v>2.94413</c:v>
                </c:pt>
                <c:pt idx="129836">
                  <c:v>2.94415</c:v>
                </c:pt>
                <c:pt idx="129837">
                  <c:v>2.94417</c:v>
                </c:pt>
                <c:pt idx="129838">
                  <c:v>2.9442</c:v>
                </c:pt>
                <c:pt idx="129839">
                  <c:v>2.94422</c:v>
                </c:pt>
                <c:pt idx="129840">
                  <c:v>2.94424</c:v>
                </c:pt>
                <c:pt idx="129841">
                  <c:v>2.94426</c:v>
                </c:pt>
                <c:pt idx="129842">
                  <c:v>2.94429</c:v>
                </c:pt>
                <c:pt idx="129843">
                  <c:v>2.94431</c:v>
                </c:pt>
                <c:pt idx="129844">
                  <c:v>2.94433</c:v>
                </c:pt>
                <c:pt idx="129845">
                  <c:v>2.94435</c:v>
                </c:pt>
                <c:pt idx="129846">
                  <c:v>2.94438</c:v>
                </c:pt>
                <c:pt idx="129847">
                  <c:v>2.9444</c:v>
                </c:pt>
                <c:pt idx="129848">
                  <c:v>2.94442</c:v>
                </c:pt>
                <c:pt idx="129849">
                  <c:v>2.94444</c:v>
                </c:pt>
                <c:pt idx="129850">
                  <c:v>2.94447</c:v>
                </c:pt>
                <c:pt idx="129851">
                  <c:v>2.94449</c:v>
                </c:pt>
                <c:pt idx="129852">
                  <c:v>2.94451</c:v>
                </c:pt>
                <c:pt idx="129853">
                  <c:v>2.94454</c:v>
                </c:pt>
                <c:pt idx="129854">
                  <c:v>2.94456</c:v>
                </c:pt>
                <c:pt idx="129855">
                  <c:v>2.94458</c:v>
                </c:pt>
                <c:pt idx="129856">
                  <c:v>2.9446</c:v>
                </c:pt>
                <c:pt idx="129857">
                  <c:v>2.94463</c:v>
                </c:pt>
                <c:pt idx="129858">
                  <c:v>2.94465</c:v>
                </c:pt>
                <c:pt idx="129859">
                  <c:v>2.94467</c:v>
                </c:pt>
                <c:pt idx="129860">
                  <c:v>2.94469</c:v>
                </c:pt>
                <c:pt idx="129861">
                  <c:v>2.94472</c:v>
                </c:pt>
                <c:pt idx="129862">
                  <c:v>2.94474</c:v>
                </c:pt>
                <c:pt idx="129863">
                  <c:v>2.94476</c:v>
                </c:pt>
                <c:pt idx="129864">
                  <c:v>2.94478</c:v>
                </c:pt>
                <c:pt idx="129865">
                  <c:v>2.94481</c:v>
                </c:pt>
                <c:pt idx="129866">
                  <c:v>2.94483</c:v>
                </c:pt>
                <c:pt idx="129867">
                  <c:v>2.94485</c:v>
                </c:pt>
                <c:pt idx="129868">
                  <c:v>2.94488</c:v>
                </c:pt>
                <c:pt idx="129869">
                  <c:v>2.9449</c:v>
                </c:pt>
                <c:pt idx="129870">
                  <c:v>2.94492</c:v>
                </c:pt>
                <c:pt idx="129871">
                  <c:v>2.94494</c:v>
                </c:pt>
                <c:pt idx="129872">
                  <c:v>2.94497</c:v>
                </c:pt>
                <c:pt idx="129873">
                  <c:v>2.94499</c:v>
                </c:pt>
                <c:pt idx="129874">
                  <c:v>2.94501</c:v>
                </c:pt>
                <c:pt idx="129875">
                  <c:v>2.94503</c:v>
                </c:pt>
                <c:pt idx="129876">
                  <c:v>2.94506</c:v>
                </c:pt>
                <c:pt idx="129877">
                  <c:v>2.94508</c:v>
                </c:pt>
                <c:pt idx="129878">
                  <c:v>2.9451</c:v>
                </c:pt>
                <c:pt idx="129879">
                  <c:v>2.94512</c:v>
                </c:pt>
                <c:pt idx="129880">
                  <c:v>2.94515</c:v>
                </c:pt>
                <c:pt idx="129881">
                  <c:v>2.94517</c:v>
                </c:pt>
                <c:pt idx="129882">
                  <c:v>2.94519</c:v>
                </c:pt>
                <c:pt idx="129883">
                  <c:v>2.94522</c:v>
                </c:pt>
                <c:pt idx="129884">
                  <c:v>2.94524</c:v>
                </c:pt>
                <c:pt idx="129885">
                  <c:v>2.94526</c:v>
                </c:pt>
                <c:pt idx="129886">
                  <c:v>2.94528</c:v>
                </c:pt>
                <c:pt idx="129887">
                  <c:v>2.94531</c:v>
                </c:pt>
                <c:pt idx="129888">
                  <c:v>2.94533</c:v>
                </c:pt>
                <c:pt idx="129889">
                  <c:v>2.94535</c:v>
                </c:pt>
                <c:pt idx="129890">
                  <c:v>2.94537</c:v>
                </c:pt>
                <c:pt idx="129891">
                  <c:v>2.9454</c:v>
                </c:pt>
                <c:pt idx="129892">
                  <c:v>2.94542</c:v>
                </c:pt>
                <c:pt idx="129893">
                  <c:v>2.94544</c:v>
                </c:pt>
                <c:pt idx="129894">
                  <c:v>2.94546</c:v>
                </c:pt>
                <c:pt idx="129895">
                  <c:v>2.94549</c:v>
                </c:pt>
                <c:pt idx="129896">
                  <c:v>2.94551</c:v>
                </c:pt>
                <c:pt idx="129897">
                  <c:v>2.94553</c:v>
                </c:pt>
                <c:pt idx="129898">
                  <c:v>2.94556</c:v>
                </c:pt>
                <c:pt idx="129899">
                  <c:v>2.94558</c:v>
                </c:pt>
                <c:pt idx="129900">
                  <c:v>2.9456</c:v>
                </c:pt>
                <c:pt idx="129901">
                  <c:v>2.94562</c:v>
                </c:pt>
                <c:pt idx="129902">
                  <c:v>2.94565</c:v>
                </c:pt>
                <c:pt idx="129903">
                  <c:v>2.94567</c:v>
                </c:pt>
                <c:pt idx="129904">
                  <c:v>2.94569</c:v>
                </c:pt>
                <c:pt idx="129905">
                  <c:v>2.94571</c:v>
                </c:pt>
                <c:pt idx="129906">
                  <c:v>2.94574</c:v>
                </c:pt>
                <c:pt idx="129907">
                  <c:v>2.94576</c:v>
                </c:pt>
                <c:pt idx="129908">
                  <c:v>2.94578</c:v>
                </c:pt>
                <c:pt idx="129909">
                  <c:v>2.94581</c:v>
                </c:pt>
                <c:pt idx="129910">
                  <c:v>2.94583</c:v>
                </c:pt>
                <c:pt idx="129911">
                  <c:v>2.94585</c:v>
                </c:pt>
                <c:pt idx="129912">
                  <c:v>2.94587</c:v>
                </c:pt>
                <c:pt idx="129913">
                  <c:v>2.9459</c:v>
                </c:pt>
                <c:pt idx="129914">
                  <c:v>2.94592</c:v>
                </c:pt>
                <c:pt idx="129915">
                  <c:v>2.94594</c:v>
                </c:pt>
                <c:pt idx="129916">
                  <c:v>2.94596</c:v>
                </c:pt>
                <c:pt idx="129917">
                  <c:v>2.94599</c:v>
                </c:pt>
                <c:pt idx="129918">
                  <c:v>2.94601</c:v>
                </c:pt>
                <c:pt idx="129919">
                  <c:v>2.94603</c:v>
                </c:pt>
                <c:pt idx="129920">
                  <c:v>2.94605</c:v>
                </c:pt>
                <c:pt idx="129921">
                  <c:v>2.94608</c:v>
                </c:pt>
                <c:pt idx="129922">
                  <c:v>2.9461</c:v>
                </c:pt>
                <c:pt idx="129923">
                  <c:v>2.94612</c:v>
                </c:pt>
                <c:pt idx="129924">
                  <c:v>2.94615</c:v>
                </c:pt>
                <c:pt idx="129925">
                  <c:v>2.94617</c:v>
                </c:pt>
                <c:pt idx="129926">
                  <c:v>2.94619</c:v>
                </c:pt>
                <c:pt idx="129927">
                  <c:v>2.94621</c:v>
                </c:pt>
                <c:pt idx="129928">
                  <c:v>2.94624</c:v>
                </c:pt>
                <c:pt idx="129929">
                  <c:v>2.94626</c:v>
                </c:pt>
                <c:pt idx="129930">
                  <c:v>2.94628</c:v>
                </c:pt>
                <c:pt idx="129931">
                  <c:v>2.9463</c:v>
                </c:pt>
                <c:pt idx="129932">
                  <c:v>2.94633</c:v>
                </c:pt>
                <c:pt idx="129933">
                  <c:v>2.94635</c:v>
                </c:pt>
                <c:pt idx="129934">
                  <c:v>2.94637</c:v>
                </c:pt>
                <c:pt idx="129935">
                  <c:v>2.94639</c:v>
                </c:pt>
                <c:pt idx="129936">
                  <c:v>2.94642</c:v>
                </c:pt>
                <c:pt idx="129937">
                  <c:v>2.94644</c:v>
                </c:pt>
                <c:pt idx="129938">
                  <c:v>2.94646</c:v>
                </c:pt>
                <c:pt idx="129939">
                  <c:v>2.94649</c:v>
                </c:pt>
                <c:pt idx="129940">
                  <c:v>2.94651</c:v>
                </c:pt>
                <c:pt idx="129941">
                  <c:v>2.94653</c:v>
                </c:pt>
                <c:pt idx="129942">
                  <c:v>2.94655</c:v>
                </c:pt>
                <c:pt idx="129943">
                  <c:v>2.94658</c:v>
                </c:pt>
                <c:pt idx="129944">
                  <c:v>2.9466</c:v>
                </c:pt>
                <c:pt idx="129945">
                  <c:v>2.94662</c:v>
                </c:pt>
                <c:pt idx="129946">
                  <c:v>2.94664</c:v>
                </c:pt>
                <c:pt idx="129947">
                  <c:v>2.94667</c:v>
                </c:pt>
                <c:pt idx="129948">
                  <c:v>2.94669</c:v>
                </c:pt>
                <c:pt idx="129949">
                  <c:v>2.94671</c:v>
                </c:pt>
                <c:pt idx="129950">
                  <c:v>2.94673</c:v>
                </c:pt>
                <c:pt idx="129951">
                  <c:v>2.94676</c:v>
                </c:pt>
                <c:pt idx="129952">
                  <c:v>2.94678</c:v>
                </c:pt>
                <c:pt idx="129953">
                  <c:v>2.9468</c:v>
                </c:pt>
                <c:pt idx="129954">
                  <c:v>2.94683</c:v>
                </c:pt>
                <c:pt idx="129955">
                  <c:v>2.94685</c:v>
                </c:pt>
                <c:pt idx="129956">
                  <c:v>2.94687</c:v>
                </c:pt>
                <c:pt idx="129957">
                  <c:v>2.94689</c:v>
                </c:pt>
                <c:pt idx="129958">
                  <c:v>2.94692</c:v>
                </c:pt>
                <c:pt idx="129959">
                  <c:v>2.94694</c:v>
                </c:pt>
                <c:pt idx="129960">
                  <c:v>2.94696</c:v>
                </c:pt>
                <c:pt idx="129961">
                  <c:v>2.94698</c:v>
                </c:pt>
                <c:pt idx="129962">
                  <c:v>2.94701</c:v>
                </c:pt>
                <c:pt idx="129963">
                  <c:v>2.94703</c:v>
                </c:pt>
                <c:pt idx="129964">
                  <c:v>2.94705</c:v>
                </c:pt>
                <c:pt idx="129965">
                  <c:v>2.94707</c:v>
                </c:pt>
                <c:pt idx="129966">
                  <c:v>2.9471</c:v>
                </c:pt>
                <c:pt idx="129967">
                  <c:v>2.94712</c:v>
                </c:pt>
                <c:pt idx="129968">
                  <c:v>2.94714</c:v>
                </c:pt>
                <c:pt idx="129969">
                  <c:v>2.94717</c:v>
                </c:pt>
                <c:pt idx="129970">
                  <c:v>2.94719</c:v>
                </c:pt>
                <c:pt idx="129971">
                  <c:v>2.94721</c:v>
                </c:pt>
                <c:pt idx="129972">
                  <c:v>2.94723</c:v>
                </c:pt>
                <c:pt idx="129973">
                  <c:v>2.94726</c:v>
                </c:pt>
                <c:pt idx="129974">
                  <c:v>2.94728</c:v>
                </c:pt>
                <c:pt idx="129975">
                  <c:v>2.9473</c:v>
                </c:pt>
                <c:pt idx="129976">
                  <c:v>2.94732</c:v>
                </c:pt>
                <c:pt idx="129977">
                  <c:v>2.94735</c:v>
                </c:pt>
                <c:pt idx="129978">
                  <c:v>2.94737</c:v>
                </c:pt>
                <c:pt idx="129979">
                  <c:v>2.94739</c:v>
                </c:pt>
                <c:pt idx="129980">
                  <c:v>2.94741</c:v>
                </c:pt>
                <c:pt idx="129981">
                  <c:v>2.94744</c:v>
                </c:pt>
                <c:pt idx="129982">
                  <c:v>2.94746</c:v>
                </c:pt>
                <c:pt idx="129983">
                  <c:v>2.94748</c:v>
                </c:pt>
                <c:pt idx="129984">
                  <c:v>2.94751</c:v>
                </c:pt>
                <c:pt idx="129985">
                  <c:v>2.94753</c:v>
                </c:pt>
                <c:pt idx="129986">
                  <c:v>2.94755</c:v>
                </c:pt>
                <c:pt idx="129987">
                  <c:v>2.94757</c:v>
                </c:pt>
                <c:pt idx="129988">
                  <c:v>2.9476</c:v>
                </c:pt>
                <c:pt idx="129989">
                  <c:v>2.94762</c:v>
                </c:pt>
                <c:pt idx="129990">
                  <c:v>2.94764</c:v>
                </c:pt>
                <c:pt idx="129991">
                  <c:v>2.94766</c:v>
                </c:pt>
                <c:pt idx="129992">
                  <c:v>2.94769</c:v>
                </c:pt>
                <c:pt idx="129993">
                  <c:v>2.94771</c:v>
                </c:pt>
                <c:pt idx="129994">
                  <c:v>2.94773</c:v>
                </c:pt>
                <c:pt idx="129995">
                  <c:v>2.94775</c:v>
                </c:pt>
                <c:pt idx="129996">
                  <c:v>2.94778</c:v>
                </c:pt>
                <c:pt idx="129997">
                  <c:v>2.9478</c:v>
                </c:pt>
                <c:pt idx="129998">
                  <c:v>2.94782</c:v>
                </c:pt>
                <c:pt idx="129999">
                  <c:v>2.94785</c:v>
                </c:pt>
                <c:pt idx="130000">
                  <c:v>2.94787</c:v>
                </c:pt>
                <c:pt idx="130001">
                  <c:v>2.94789</c:v>
                </c:pt>
                <c:pt idx="130002">
                  <c:v>2.94791</c:v>
                </c:pt>
                <c:pt idx="130003">
                  <c:v>2.94794</c:v>
                </c:pt>
                <c:pt idx="130004">
                  <c:v>2.94796</c:v>
                </c:pt>
                <c:pt idx="130005">
                  <c:v>2.94798</c:v>
                </c:pt>
                <c:pt idx="130006">
                  <c:v>2.94801</c:v>
                </c:pt>
                <c:pt idx="130007">
                  <c:v>2.94803</c:v>
                </c:pt>
                <c:pt idx="130008">
                  <c:v>2.94805</c:v>
                </c:pt>
                <c:pt idx="130009">
                  <c:v>2.94807</c:v>
                </c:pt>
                <c:pt idx="130010">
                  <c:v>2.94809</c:v>
                </c:pt>
                <c:pt idx="130011">
                  <c:v>2.94812</c:v>
                </c:pt>
                <c:pt idx="130012">
                  <c:v>2.94814</c:v>
                </c:pt>
                <c:pt idx="130013">
                  <c:v>2.94816</c:v>
                </c:pt>
                <c:pt idx="130014">
                  <c:v>2.94819</c:v>
                </c:pt>
                <c:pt idx="130015">
                  <c:v>2.94821</c:v>
                </c:pt>
                <c:pt idx="130016">
                  <c:v>2.94823</c:v>
                </c:pt>
                <c:pt idx="130017">
                  <c:v>2.94825</c:v>
                </c:pt>
                <c:pt idx="130018">
                  <c:v>2.94828</c:v>
                </c:pt>
                <c:pt idx="130019">
                  <c:v>2.9483</c:v>
                </c:pt>
                <c:pt idx="130020">
                  <c:v>2.94832</c:v>
                </c:pt>
                <c:pt idx="130021">
                  <c:v>2.94835</c:v>
                </c:pt>
                <c:pt idx="130022">
                  <c:v>2.94837</c:v>
                </c:pt>
                <c:pt idx="130023">
                  <c:v>2.94839</c:v>
                </c:pt>
                <c:pt idx="130024">
                  <c:v>2.94841</c:v>
                </c:pt>
                <c:pt idx="130025">
                  <c:v>2.94843</c:v>
                </c:pt>
                <c:pt idx="130026">
                  <c:v>2.94846</c:v>
                </c:pt>
                <c:pt idx="130027">
                  <c:v>2.94848</c:v>
                </c:pt>
                <c:pt idx="130028">
                  <c:v>2.9485</c:v>
                </c:pt>
                <c:pt idx="130029">
                  <c:v>2.94853</c:v>
                </c:pt>
                <c:pt idx="130030">
                  <c:v>2.94855</c:v>
                </c:pt>
                <c:pt idx="130031">
                  <c:v>2.94857</c:v>
                </c:pt>
                <c:pt idx="130032">
                  <c:v>2.94859</c:v>
                </c:pt>
                <c:pt idx="130033">
                  <c:v>2.94862</c:v>
                </c:pt>
                <c:pt idx="130034">
                  <c:v>2.94864</c:v>
                </c:pt>
                <c:pt idx="130035">
                  <c:v>2.94866</c:v>
                </c:pt>
                <c:pt idx="130036">
                  <c:v>2.94868</c:v>
                </c:pt>
                <c:pt idx="130037">
                  <c:v>2.94871</c:v>
                </c:pt>
                <c:pt idx="130038">
                  <c:v>2.94873</c:v>
                </c:pt>
                <c:pt idx="130039">
                  <c:v>2.94875</c:v>
                </c:pt>
                <c:pt idx="130040">
                  <c:v>2.94878</c:v>
                </c:pt>
                <c:pt idx="130041">
                  <c:v>2.9488</c:v>
                </c:pt>
                <c:pt idx="130042">
                  <c:v>2.94882</c:v>
                </c:pt>
                <c:pt idx="130043">
                  <c:v>2.94884</c:v>
                </c:pt>
                <c:pt idx="130044">
                  <c:v>2.94887</c:v>
                </c:pt>
                <c:pt idx="130045">
                  <c:v>2.94889</c:v>
                </c:pt>
                <c:pt idx="130046">
                  <c:v>2.94891</c:v>
                </c:pt>
                <c:pt idx="130047">
                  <c:v>2.94893</c:v>
                </c:pt>
                <c:pt idx="130048">
                  <c:v>2.94896</c:v>
                </c:pt>
                <c:pt idx="130049">
                  <c:v>2.94898</c:v>
                </c:pt>
                <c:pt idx="130050">
                  <c:v>2.949</c:v>
                </c:pt>
                <c:pt idx="130051">
                  <c:v>2.94902</c:v>
                </c:pt>
                <c:pt idx="130052">
                  <c:v>2.94905</c:v>
                </c:pt>
                <c:pt idx="130053">
                  <c:v>2.94907</c:v>
                </c:pt>
                <c:pt idx="130054">
                  <c:v>2.94909</c:v>
                </c:pt>
                <c:pt idx="130055">
                  <c:v>2.94912</c:v>
                </c:pt>
                <c:pt idx="130056">
                  <c:v>2.94914</c:v>
                </c:pt>
                <c:pt idx="130057">
                  <c:v>2.94916</c:v>
                </c:pt>
                <c:pt idx="130058">
                  <c:v>2.94918</c:v>
                </c:pt>
                <c:pt idx="130059">
                  <c:v>2.94921</c:v>
                </c:pt>
                <c:pt idx="130060">
                  <c:v>2.94923</c:v>
                </c:pt>
                <c:pt idx="130061">
                  <c:v>2.94925</c:v>
                </c:pt>
                <c:pt idx="130062">
                  <c:v>2.94927</c:v>
                </c:pt>
                <c:pt idx="130063">
                  <c:v>2.9493</c:v>
                </c:pt>
                <c:pt idx="130064">
                  <c:v>2.94932</c:v>
                </c:pt>
                <c:pt idx="130065">
                  <c:v>2.94934</c:v>
                </c:pt>
                <c:pt idx="130066">
                  <c:v>2.94936</c:v>
                </c:pt>
                <c:pt idx="130067">
                  <c:v>2.94939</c:v>
                </c:pt>
                <c:pt idx="130068">
                  <c:v>2.94941</c:v>
                </c:pt>
                <c:pt idx="130069">
                  <c:v>2.94943</c:v>
                </c:pt>
                <c:pt idx="130070">
                  <c:v>2.94946</c:v>
                </c:pt>
                <c:pt idx="130071">
                  <c:v>2.94948</c:v>
                </c:pt>
                <c:pt idx="130072">
                  <c:v>2.9495</c:v>
                </c:pt>
                <c:pt idx="130073">
                  <c:v>2.94952</c:v>
                </c:pt>
                <c:pt idx="130074">
                  <c:v>2.94955</c:v>
                </c:pt>
                <c:pt idx="130075">
                  <c:v>2.94957</c:v>
                </c:pt>
                <c:pt idx="130076">
                  <c:v>2.94959</c:v>
                </c:pt>
                <c:pt idx="130077">
                  <c:v>2.94962</c:v>
                </c:pt>
                <c:pt idx="130078">
                  <c:v>2.94964</c:v>
                </c:pt>
                <c:pt idx="130079">
                  <c:v>2.94966</c:v>
                </c:pt>
                <c:pt idx="130080">
                  <c:v>2.94968</c:v>
                </c:pt>
                <c:pt idx="130081">
                  <c:v>2.9497</c:v>
                </c:pt>
                <c:pt idx="130082">
                  <c:v>2.94973</c:v>
                </c:pt>
                <c:pt idx="130083">
                  <c:v>2.94975</c:v>
                </c:pt>
                <c:pt idx="130084">
                  <c:v>2.94977</c:v>
                </c:pt>
                <c:pt idx="130085">
                  <c:v>2.9498</c:v>
                </c:pt>
                <c:pt idx="130086">
                  <c:v>2.94982</c:v>
                </c:pt>
                <c:pt idx="130087">
                  <c:v>2.94984</c:v>
                </c:pt>
                <c:pt idx="130088">
                  <c:v>2.94986</c:v>
                </c:pt>
                <c:pt idx="130089">
                  <c:v>2.94989</c:v>
                </c:pt>
                <c:pt idx="130090">
                  <c:v>2.94991</c:v>
                </c:pt>
                <c:pt idx="130091">
                  <c:v>2.94993</c:v>
                </c:pt>
                <c:pt idx="130092">
                  <c:v>2.94996</c:v>
                </c:pt>
                <c:pt idx="130093">
                  <c:v>2.94998</c:v>
                </c:pt>
                <c:pt idx="130094">
                  <c:v>2.95</c:v>
                </c:pt>
                <c:pt idx="130095">
                  <c:v>2.95002</c:v>
                </c:pt>
                <c:pt idx="130096">
                  <c:v>2.95004</c:v>
                </c:pt>
                <c:pt idx="130097">
                  <c:v>2.95007</c:v>
                </c:pt>
                <c:pt idx="130098">
                  <c:v>2.95009</c:v>
                </c:pt>
                <c:pt idx="130099">
                  <c:v>2.95011</c:v>
                </c:pt>
                <c:pt idx="130100">
                  <c:v>2.95014</c:v>
                </c:pt>
                <c:pt idx="130101">
                  <c:v>2.95016</c:v>
                </c:pt>
                <c:pt idx="130102">
                  <c:v>2.95018</c:v>
                </c:pt>
                <c:pt idx="130103">
                  <c:v>2.9502</c:v>
                </c:pt>
                <c:pt idx="130104">
                  <c:v>2.95023</c:v>
                </c:pt>
                <c:pt idx="130105">
                  <c:v>2.95025</c:v>
                </c:pt>
                <c:pt idx="130106">
                  <c:v>2.95027</c:v>
                </c:pt>
                <c:pt idx="130107">
                  <c:v>2.9503</c:v>
                </c:pt>
                <c:pt idx="130108">
                  <c:v>2.95032</c:v>
                </c:pt>
                <c:pt idx="130109">
                  <c:v>2.95034</c:v>
                </c:pt>
                <c:pt idx="130110">
                  <c:v>2.95036</c:v>
                </c:pt>
                <c:pt idx="130111">
                  <c:v>2.95038</c:v>
                </c:pt>
                <c:pt idx="130112">
                  <c:v>2.95041</c:v>
                </c:pt>
                <c:pt idx="130113">
                  <c:v>2.95043</c:v>
                </c:pt>
                <c:pt idx="130114">
                  <c:v>2.95045</c:v>
                </c:pt>
                <c:pt idx="130115">
                  <c:v>2.95048</c:v>
                </c:pt>
                <c:pt idx="130116">
                  <c:v>2.9505</c:v>
                </c:pt>
                <c:pt idx="130117">
                  <c:v>2.95052</c:v>
                </c:pt>
                <c:pt idx="130118">
                  <c:v>2.95054</c:v>
                </c:pt>
                <c:pt idx="130119">
                  <c:v>2.95057</c:v>
                </c:pt>
                <c:pt idx="130120">
                  <c:v>2.95059</c:v>
                </c:pt>
                <c:pt idx="130121">
                  <c:v>2.95061</c:v>
                </c:pt>
                <c:pt idx="130122">
                  <c:v>2.95064</c:v>
                </c:pt>
                <c:pt idx="130123">
                  <c:v>2.95066</c:v>
                </c:pt>
                <c:pt idx="130124">
                  <c:v>2.95068</c:v>
                </c:pt>
                <c:pt idx="130125">
                  <c:v>2.9507</c:v>
                </c:pt>
                <c:pt idx="130126">
                  <c:v>2.95073</c:v>
                </c:pt>
                <c:pt idx="130127">
                  <c:v>2.95075</c:v>
                </c:pt>
                <c:pt idx="130128">
                  <c:v>2.95077</c:v>
                </c:pt>
                <c:pt idx="130129">
                  <c:v>2.95079</c:v>
                </c:pt>
                <c:pt idx="130130">
                  <c:v>2.95082</c:v>
                </c:pt>
                <c:pt idx="130131">
                  <c:v>2.95084</c:v>
                </c:pt>
                <c:pt idx="130132">
                  <c:v>2.95086</c:v>
                </c:pt>
                <c:pt idx="130133">
                  <c:v>2.95088</c:v>
                </c:pt>
                <c:pt idx="130134">
                  <c:v>2.95091</c:v>
                </c:pt>
                <c:pt idx="130135">
                  <c:v>2.95093</c:v>
                </c:pt>
                <c:pt idx="130136">
                  <c:v>2.95095</c:v>
                </c:pt>
                <c:pt idx="130137">
                  <c:v>2.95098</c:v>
                </c:pt>
                <c:pt idx="130138">
                  <c:v>2.951</c:v>
                </c:pt>
                <c:pt idx="130139">
                  <c:v>2.95102</c:v>
                </c:pt>
                <c:pt idx="130140">
                  <c:v>2.95104</c:v>
                </c:pt>
                <c:pt idx="130141">
                  <c:v>2.95107</c:v>
                </c:pt>
                <c:pt idx="130142">
                  <c:v>2.95109</c:v>
                </c:pt>
                <c:pt idx="130143">
                  <c:v>2.95111</c:v>
                </c:pt>
                <c:pt idx="130144">
                  <c:v>2.95113</c:v>
                </c:pt>
                <c:pt idx="130145">
                  <c:v>2.95116</c:v>
                </c:pt>
                <c:pt idx="130146">
                  <c:v>2.95118</c:v>
                </c:pt>
                <c:pt idx="130147">
                  <c:v>2.9512</c:v>
                </c:pt>
                <c:pt idx="130148">
                  <c:v>2.95122</c:v>
                </c:pt>
                <c:pt idx="130149">
                  <c:v>2.95125</c:v>
                </c:pt>
                <c:pt idx="130150">
                  <c:v>2.95127</c:v>
                </c:pt>
                <c:pt idx="130151">
                  <c:v>2.95129</c:v>
                </c:pt>
                <c:pt idx="130152">
                  <c:v>2.95132</c:v>
                </c:pt>
                <c:pt idx="130153">
                  <c:v>2.95134</c:v>
                </c:pt>
                <c:pt idx="130154">
                  <c:v>2.95136</c:v>
                </c:pt>
                <c:pt idx="130155">
                  <c:v>2.95138</c:v>
                </c:pt>
                <c:pt idx="130156">
                  <c:v>2.95141</c:v>
                </c:pt>
                <c:pt idx="130157">
                  <c:v>2.95143</c:v>
                </c:pt>
                <c:pt idx="130158">
                  <c:v>2.95145</c:v>
                </c:pt>
                <c:pt idx="130159">
                  <c:v>2.95147</c:v>
                </c:pt>
                <c:pt idx="130160">
                  <c:v>2.9515</c:v>
                </c:pt>
                <c:pt idx="130161">
                  <c:v>2.95152</c:v>
                </c:pt>
                <c:pt idx="130162">
                  <c:v>2.95154</c:v>
                </c:pt>
                <c:pt idx="130163">
                  <c:v>2.95156</c:v>
                </c:pt>
                <c:pt idx="130164">
                  <c:v>2.95159</c:v>
                </c:pt>
                <c:pt idx="130165">
                  <c:v>2.95161</c:v>
                </c:pt>
                <c:pt idx="130166">
                  <c:v>2.95163</c:v>
                </c:pt>
                <c:pt idx="130167">
                  <c:v>2.95166</c:v>
                </c:pt>
                <c:pt idx="130168">
                  <c:v>2.95168</c:v>
                </c:pt>
                <c:pt idx="130169">
                  <c:v>2.9517</c:v>
                </c:pt>
                <c:pt idx="130170">
                  <c:v>2.95172</c:v>
                </c:pt>
                <c:pt idx="130171">
                  <c:v>2.95175</c:v>
                </c:pt>
                <c:pt idx="130172">
                  <c:v>2.95177</c:v>
                </c:pt>
                <c:pt idx="130173">
                  <c:v>2.95179</c:v>
                </c:pt>
                <c:pt idx="130174">
                  <c:v>2.95181</c:v>
                </c:pt>
                <c:pt idx="130175">
                  <c:v>2.95184</c:v>
                </c:pt>
                <c:pt idx="130176">
                  <c:v>2.95186</c:v>
                </c:pt>
                <c:pt idx="130177">
                  <c:v>2.95188</c:v>
                </c:pt>
                <c:pt idx="130178">
                  <c:v>2.95191</c:v>
                </c:pt>
                <c:pt idx="130179">
                  <c:v>2.95193</c:v>
                </c:pt>
                <c:pt idx="130180">
                  <c:v>2.95195</c:v>
                </c:pt>
                <c:pt idx="130181">
                  <c:v>2.95197</c:v>
                </c:pt>
                <c:pt idx="130182">
                  <c:v>2.952</c:v>
                </c:pt>
                <c:pt idx="130183">
                  <c:v>2.95202</c:v>
                </c:pt>
                <c:pt idx="130184">
                  <c:v>2.95204</c:v>
                </c:pt>
                <c:pt idx="130185">
                  <c:v>2.95206</c:v>
                </c:pt>
                <c:pt idx="130186">
                  <c:v>2.95209</c:v>
                </c:pt>
                <c:pt idx="130187">
                  <c:v>2.95211</c:v>
                </c:pt>
                <c:pt idx="130188">
                  <c:v>2.95213</c:v>
                </c:pt>
                <c:pt idx="130189">
                  <c:v>2.95215</c:v>
                </c:pt>
                <c:pt idx="130190">
                  <c:v>2.95218</c:v>
                </c:pt>
                <c:pt idx="130191">
                  <c:v>2.9522</c:v>
                </c:pt>
                <c:pt idx="130192">
                  <c:v>2.95222</c:v>
                </c:pt>
                <c:pt idx="130193">
                  <c:v>2.95225</c:v>
                </c:pt>
                <c:pt idx="130194">
                  <c:v>2.95227</c:v>
                </c:pt>
                <c:pt idx="130195">
                  <c:v>2.95229</c:v>
                </c:pt>
                <c:pt idx="130196">
                  <c:v>2.95231</c:v>
                </c:pt>
                <c:pt idx="130197">
                  <c:v>2.95234</c:v>
                </c:pt>
                <c:pt idx="130198">
                  <c:v>2.95236</c:v>
                </c:pt>
                <c:pt idx="130199">
                  <c:v>2.95238</c:v>
                </c:pt>
                <c:pt idx="130200">
                  <c:v>2.9524</c:v>
                </c:pt>
                <c:pt idx="130201">
                  <c:v>2.95243</c:v>
                </c:pt>
                <c:pt idx="130202">
                  <c:v>2.95245</c:v>
                </c:pt>
                <c:pt idx="130203">
                  <c:v>2.95247</c:v>
                </c:pt>
                <c:pt idx="130204">
                  <c:v>2.95249</c:v>
                </c:pt>
                <c:pt idx="130205">
                  <c:v>2.95252</c:v>
                </c:pt>
                <c:pt idx="130206">
                  <c:v>2.95254</c:v>
                </c:pt>
                <c:pt idx="130207">
                  <c:v>2.95256</c:v>
                </c:pt>
                <c:pt idx="130208">
                  <c:v>2.95259</c:v>
                </c:pt>
                <c:pt idx="130209">
                  <c:v>2.95261</c:v>
                </c:pt>
                <c:pt idx="130210">
                  <c:v>2.95263</c:v>
                </c:pt>
                <c:pt idx="130211">
                  <c:v>2.95265</c:v>
                </c:pt>
                <c:pt idx="130212">
                  <c:v>2.95268</c:v>
                </c:pt>
                <c:pt idx="130213">
                  <c:v>2.9527</c:v>
                </c:pt>
                <c:pt idx="130214">
                  <c:v>2.95272</c:v>
                </c:pt>
                <c:pt idx="130215">
                  <c:v>2.95274</c:v>
                </c:pt>
                <c:pt idx="130216">
                  <c:v>2.95277</c:v>
                </c:pt>
                <c:pt idx="130217">
                  <c:v>2.95279</c:v>
                </c:pt>
                <c:pt idx="130218">
                  <c:v>2.95281</c:v>
                </c:pt>
                <c:pt idx="130219">
                  <c:v>2.95283</c:v>
                </c:pt>
                <c:pt idx="130220">
                  <c:v>2.95286</c:v>
                </c:pt>
                <c:pt idx="130221">
                  <c:v>2.95288</c:v>
                </c:pt>
                <c:pt idx="130222">
                  <c:v>2.9529</c:v>
                </c:pt>
                <c:pt idx="130223">
                  <c:v>2.95293</c:v>
                </c:pt>
                <c:pt idx="130224">
                  <c:v>2.95295</c:v>
                </c:pt>
                <c:pt idx="130225">
                  <c:v>2.95297</c:v>
                </c:pt>
                <c:pt idx="130226">
                  <c:v>2.95299</c:v>
                </c:pt>
                <c:pt idx="130227">
                  <c:v>2.95302</c:v>
                </c:pt>
                <c:pt idx="130228">
                  <c:v>2.95304</c:v>
                </c:pt>
                <c:pt idx="130229">
                  <c:v>2.95306</c:v>
                </c:pt>
                <c:pt idx="130230">
                  <c:v>2.95308</c:v>
                </c:pt>
                <c:pt idx="130231">
                  <c:v>2.95311</c:v>
                </c:pt>
                <c:pt idx="130232">
                  <c:v>2.95313</c:v>
                </c:pt>
                <c:pt idx="130233">
                  <c:v>2.95315</c:v>
                </c:pt>
                <c:pt idx="130234">
                  <c:v>2.95317</c:v>
                </c:pt>
                <c:pt idx="130235">
                  <c:v>2.9532</c:v>
                </c:pt>
                <c:pt idx="130236">
                  <c:v>2.95322</c:v>
                </c:pt>
                <c:pt idx="130237">
                  <c:v>2.95324</c:v>
                </c:pt>
                <c:pt idx="130238">
                  <c:v>2.95327</c:v>
                </c:pt>
                <c:pt idx="130239">
                  <c:v>2.95329</c:v>
                </c:pt>
                <c:pt idx="130240">
                  <c:v>2.95331</c:v>
                </c:pt>
                <c:pt idx="130241">
                  <c:v>2.95333</c:v>
                </c:pt>
                <c:pt idx="130242">
                  <c:v>2.95336</c:v>
                </c:pt>
                <c:pt idx="130243">
                  <c:v>2.95338</c:v>
                </c:pt>
                <c:pt idx="130244">
                  <c:v>2.9534</c:v>
                </c:pt>
                <c:pt idx="130245">
                  <c:v>2.95342</c:v>
                </c:pt>
                <c:pt idx="130246">
                  <c:v>2.95345</c:v>
                </c:pt>
                <c:pt idx="130247">
                  <c:v>2.95347</c:v>
                </c:pt>
                <c:pt idx="130248">
                  <c:v>2.95349</c:v>
                </c:pt>
                <c:pt idx="130249">
                  <c:v>2.95351</c:v>
                </c:pt>
                <c:pt idx="130250">
                  <c:v>2.95354</c:v>
                </c:pt>
                <c:pt idx="130251">
                  <c:v>2.95356</c:v>
                </c:pt>
                <c:pt idx="130252">
                  <c:v>2.95358</c:v>
                </c:pt>
                <c:pt idx="130253">
                  <c:v>2.95361</c:v>
                </c:pt>
                <c:pt idx="130254">
                  <c:v>2.95363</c:v>
                </c:pt>
                <c:pt idx="130255">
                  <c:v>2.95365</c:v>
                </c:pt>
                <c:pt idx="130256">
                  <c:v>2.95367</c:v>
                </c:pt>
                <c:pt idx="130257">
                  <c:v>2.9537</c:v>
                </c:pt>
                <c:pt idx="130258">
                  <c:v>2.95372</c:v>
                </c:pt>
                <c:pt idx="130259">
                  <c:v>2.95374</c:v>
                </c:pt>
                <c:pt idx="130260">
                  <c:v>2.95376</c:v>
                </c:pt>
                <c:pt idx="130261">
                  <c:v>2.95379</c:v>
                </c:pt>
                <c:pt idx="130262">
                  <c:v>2.95381</c:v>
                </c:pt>
                <c:pt idx="130263">
                  <c:v>2.95383</c:v>
                </c:pt>
                <c:pt idx="130264">
                  <c:v>2.95385</c:v>
                </c:pt>
                <c:pt idx="130265">
                  <c:v>2.95388</c:v>
                </c:pt>
                <c:pt idx="130266">
                  <c:v>2.9539</c:v>
                </c:pt>
                <c:pt idx="130267">
                  <c:v>2.95392</c:v>
                </c:pt>
                <c:pt idx="130268">
                  <c:v>2.95395</c:v>
                </c:pt>
                <c:pt idx="130269">
                  <c:v>2.95397</c:v>
                </c:pt>
                <c:pt idx="130270">
                  <c:v>2.95399</c:v>
                </c:pt>
                <c:pt idx="130271">
                  <c:v>2.95401</c:v>
                </c:pt>
                <c:pt idx="130272">
                  <c:v>2.95404</c:v>
                </c:pt>
                <c:pt idx="130273">
                  <c:v>2.95406</c:v>
                </c:pt>
                <c:pt idx="130274">
                  <c:v>2.95408</c:v>
                </c:pt>
                <c:pt idx="130275">
                  <c:v>2.9541</c:v>
                </c:pt>
                <c:pt idx="130276">
                  <c:v>2.95413</c:v>
                </c:pt>
                <c:pt idx="130277">
                  <c:v>2.95415</c:v>
                </c:pt>
                <c:pt idx="130278">
                  <c:v>2.95417</c:v>
                </c:pt>
                <c:pt idx="130279">
                  <c:v>2.95419</c:v>
                </c:pt>
                <c:pt idx="130280">
                  <c:v>2.95422</c:v>
                </c:pt>
                <c:pt idx="130281">
                  <c:v>2.95424</c:v>
                </c:pt>
                <c:pt idx="130282">
                  <c:v>2.95426</c:v>
                </c:pt>
                <c:pt idx="130283">
                  <c:v>2.95429</c:v>
                </c:pt>
                <c:pt idx="130284">
                  <c:v>2.95431</c:v>
                </c:pt>
                <c:pt idx="130285">
                  <c:v>2.95433</c:v>
                </c:pt>
                <c:pt idx="130286">
                  <c:v>2.95435</c:v>
                </c:pt>
                <c:pt idx="130287">
                  <c:v>2.95438</c:v>
                </c:pt>
                <c:pt idx="130288">
                  <c:v>2.9544</c:v>
                </c:pt>
                <c:pt idx="130289">
                  <c:v>2.95442</c:v>
                </c:pt>
                <c:pt idx="130290">
                  <c:v>2.95444</c:v>
                </c:pt>
                <c:pt idx="130291">
                  <c:v>2.95447</c:v>
                </c:pt>
                <c:pt idx="130292">
                  <c:v>2.95449</c:v>
                </c:pt>
                <c:pt idx="130293">
                  <c:v>2.95451</c:v>
                </c:pt>
                <c:pt idx="130294">
                  <c:v>2.95453</c:v>
                </c:pt>
                <c:pt idx="130295">
                  <c:v>2.95456</c:v>
                </c:pt>
                <c:pt idx="130296">
                  <c:v>2.95458</c:v>
                </c:pt>
                <c:pt idx="130297">
                  <c:v>2.9546</c:v>
                </c:pt>
                <c:pt idx="130298">
                  <c:v>2.95463</c:v>
                </c:pt>
                <c:pt idx="130299">
                  <c:v>2.95465</c:v>
                </c:pt>
                <c:pt idx="130300">
                  <c:v>2.95467</c:v>
                </c:pt>
                <c:pt idx="130301">
                  <c:v>2.95469</c:v>
                </c:pt>
                <c:pt idx="130302">
                  <c:v>2.95472</c:v>
                </c:pt>
                <c:pt idx="130303">
                  <c:v>2.95474</c:v>
                </c:pt>
                <c:pt idx="130304">
                  <c:v>2.95476</c:v>
                </c:pt>
                <c:pt idx="130305">
                  <c:v>2.95479</c:v>
                </c:pt>
                <c:pt idx="130306">
                  <c:v>2.95481</c:v>
                </c:pt>
                <c:pt idx="130307">
                  <c:v>2.95483</c:v>
                </c:pt>
                <c:pt idx="130308">
                  <c:v>2.95485</c:v>
                </c:pt>
                <c:pt idx="130309">
                  <c:v>2.95487</c:v>
                </c:pt>
                <c:pt idx="130310">
                  <c:v>2.9549</c:v>
                </c:pt>
                <c:pt idx="130311">
                  <c:v>2.95492</c:v>
                </c:pt>
                <c:pt idx="130312">
                  <c:v>2.95494</c:v>
                </c:pt>
                <c:pt idx="130313">
                  <c:v>2.95497</c:v>
                </c:pt>
                <c:pt idx="130314">
                  <c:v>2.95499</c:v>
                </c:pt>
                <c:pt idx="130315">
                  <c:v>2.95501</c:v>
                </c:pt>
                <c:pt idx="130316">
                  <c:v>2.95503</c:v>
                </c:pt>
                <c:pt idx="130317">
                  <c:v>2.95506</c:v>
                </c:pt>
                <c:pt idx="130318">
                  <c:v>2.95508</c:v>
                </c:pt>
                <c:pt idx="130319">
                  <c:v>2.9551</c:v>
                </c:pt>
                <c:pt idx="130320">
                  <c:v>2.95512</c:v>
                </c:pt>
                <c:pt idx="130321">
                  <c:v>2.95515</c:v>
                </c:pt>
                <c:pt idx="130322">
                  <c:v>2.95517</c:v>
                </c:pt>
                <c:pt idx="130323">
                  <c:v>2.95519</c:v>
                </c:pt>
                <c:pt idx="130324">
                  <c:v>2.95521</c:v>
                </c:pt>
                <c:pt idx="130325">
                  <c:v>2.95524</c:v>
                </c:pt>
                <c:pt idx="130326">
                  <c:v>2.95526</c:v>
                </c:pt>
                <c:pt idx="130327">
                  <c:v>2.95528</c:v>
                </c:pt>
                <c:pt idx="130328">
                  <c:v>2.95531</c:v>
                </c:pt>
                <c:pt idx="130329">
                  <c:v>2.95533</c:v>
                </c:pt>
                <c:pt idx="130330">
                  <c:v>2.95535</c:v>
                </c:pt>
                <c:pt idx="130331">
                  <c:v>2.95537</c:v>
                </c:pt>
                <c:pt idx="130332">
                  <c:v>2.9554</c:v>
                </c:pt>
                <c:pt idx="130333">
                  <c:v>2.95542</c:v>
                </c:pt>
                <c:pt idx="130334">
                  <c:v>2.95544</c:v>
                </c:pt>
                <c:pt idx="130335">
                  <c:v>2.95546</c:v>
                </c:pt>
                <c:pt idx="130336">
                  <c:v>2.95549</c:v>
                </c:pt>
                <c:pt idx="130337">
                  <c:v>2.95551</c:v>
                </c:pt>
                <c:pt idx="130338">
                  <c:v>2.95553</c:v>
                </c:pt>
                <c:pt idx="130339">
                  <c:v>2.95556</c:v>
                </c:pt>
                <c:pt idx="130340">
                  <c:v>2.95558</c:v>
                </c:pt>
                <c:pt idx="130341">
                  <c:v>2.9556</c:v>
                </c:pt>
                <c:pt idx="130342">
                  <c:v>2.95562</c:v>
                </c:pt>
                <c:pt idx="130343">
                  <c:v>2.95565</c:v>
                </c:pt>
                <c:pt idx="130344">
                  <c:v>2.95567</c:v>
                </c:pt>
                <c:pt idx="130345">
                  <c:v>2.95569</c:v>
                </c:pt>
                <c:pt idx="130346">
                  <c:v>2.95571</c:v>
                </c:pt>
                <c:pt idx="130347">
                  <c:v>2.95574</c:v>
                </c:pt>
                <c:pt idx="130348">
                  <c:v>2.95576</c:v>
                </c:pt>
                <c:pt idx="130349">
                  <c:v>2.95578</c:v>
                </c:pt>
                <c:pt idx="130350">
                  <c:v>2.9558</c:v>
                </c:pt>
                <c:pt idx="130351">
                  <c:v>2.95583</c:v>
                </c:pt>
                <c:pt idx="130352">
                  <c:v>2.95585</c:v>
                </c:pt>
                <c:pt idx="130353">
                  <c:v>2.95587</c:v>
                </c:pt>
                <c:pt idx="130354">
                  <c:v>2.9559</c:v>
                </c:pt>
                <c:pt idx="130355">
                  <c:v>2.95592</c:v>
                </c:pt>
                <c:pt idx="130356">
                  <c:v>2.95594</c:v>
                </c:pt>
                <c:pt idx="130357">
                  <c:v>2.95596</c:v>
                </c:pt>
                <c:pt idx="130358">
                  <c:v>2.95599</c:v>
                </c:pt>
                <c:pt idx="130359">
                  <c:v>2.95601</c:v>
                </c:pt>
                <c:pt idx="130360">
                  <c:v>2.95603</c:v>
                </c:pt>
                <c:pt idx="130361">
                  <c:v>2.95605</c:v>
                </c:pt>
                <c:pt idx="130362">
                  <c:v>2.95608</c:v>
                </c:pt>
                <c:pt idx="130363">
                  <c:v>2.9561</c:v>
                </c:pt>
                <c:pt idx="130364">
                  <c:v>2.95612</c:v>
                </c:pt>
                <c:pt idx="130365">
                  <c:v>2.95614</c:v>
                </c:pt>
                <c:pt idx="130366">
                  <c:v>2.95617</c:v>
                </c:pt>
                <c:pt idx="130367">
                  <c:v>2.95619</c:v>
                </c:pt>
                <c:pt idx="130368">
                  <c:v>2.95621</c:v>
                </c:pt>
                <c:pt idx="130369">
                  <c:v>2.95624</c:v>
                </c:pt>
                <c:pt idx="130370">
                  <c:v>2.95626</c:v>
                </c:pt>
                <c:pt idx="130371">
                  <c:v>2.95628</c:v>
                </c:pt>
                <c:pt idx="130372">
                  <c:v>2.9563</c:v>
                </c:pt>
                <c:pt idx="130373">
                  <c:v>2.95633</c:v>
                </c:pt>
                <c:pt idx="130374">
                  <c:v>2.95635</c:v>
                </c:pt>
                <c:pt idx="130375">
                  <c:v>2.95637</c:v>
                </c:pt>
                <c:pt idx="130376">
                  <c:v>2.9564</c:v>
                </c:pt>
                <c:pt idx="130377">
                  <c:v>2.95642</c:v>
                </c:pt>
                <c:pt idx="130378">
                  <c:v>2.95644</c:v>
                </c:pt>
                <c:pt idx="130379">
                  <c:v>2.95646</c:v>
                </c:pt>
                <c:pt idx="130380">
                  <c:v>2.95648</c:v>
                </c:pt>
                <c:pt idx="130381">
                  <c:v>2.95651</c:v>
                </c:pt>
                <c:pt idx="130382">
                  <c:v>2.95653</c:v>
                </c:pt>
                <c:pt idx="130383">
                  <c:v>2.95655</c:v>
                </c:pt>
                <c:pt idx="130384">
                  <c:v>2.95658</c:v>
                </c:pt>
                <c:pt idx="130385">
                  <c:v>2.9566</c:v>
                </c:pt>
                <c:pt idx="130386">
                  <c:v>2.95662</c:v>
                </c:pt>
                <c:pt idx="130387">
                  <c:v>2.95664</c:v>
                </c:pt>
                <c:pt idx="130388">
                  <c:v>2.95667</c:v>
                </c:pt>
                <c:pt idx="130389">
                  <c:v>2.95669</c:v>
                </c:pt>
                <c:pt idx="130390">
                  <c:v>2.95671</c:v>
                </c:pt>
                <c:pt idx="130391">
                  <c:v>2.95674</c:v>
                </c:pt>
                <c:pt idx="130392">
                  <c:v>2.95676</c:v>
                </c:pt>
                <c:pt idx="130393">
                  <c:v>2.95678</c:v>
                </c:pt>
                <c:pt idx="130394">
                  <c:v>2.9568</c:v>
                </c:pt>
                <c:pt idx="130395">
                  <c:v>2.95682</c:v>
                </c:pt>
                <c:pt idx="130396">
                  <c:v>2.95685</c:v>
                </c:pt>
                <c:pt idx="130397">
                  <c:v>2.95687</c:v>
                </c:pt>
                <c:pt idx="130398">
                  <c:v>2.95689</c:v>
                </c:pt>
                <c:pt idx="130399">
                  <c:v>2.95692</c:v>
                </c:pt>
                <c:pt idx="130400">
                  <c:v>2.95694</c:v>
                </c:pt>
                <c:pt idx="130401">
                  <c:v>2.95696</c:v>
                </c:pt>
                <c:pt idx="130402">
                  <c:v>2.95698</c:v>
                </c:pt>
                <c:pt idx="130403">
                  <c:v>2.95701</c:v>
                </c:pt>
                <c:pt idx="130404">
                  <c:v>2.95703</c:v>
                </c:pt>
                <c:pt idx="130405">
                  <c:v>2.95705</c:v>
                </c:pt>
                <c:pt idx="130406">
                  <c:v>2.95708</c:v>
                </c:pt>
                <c:pt idx="130407">
                  <c:v>2.9571</c:v>
                </c:pt>
                <c:pt idx="130408">
                  <c:v>2.95712</c:v>
                </c:pt>
                <c:pt idx="130409">
                  <c:v>2.95714</c:v>
                </c:pt>
                <c:pt idx="130410">
                  <c:v>2.95717</c:v>
                </c:pt>
                <c:pt idx="130411">
                  <c:v>2.95719</c:v>
                </c:pt>
                <c:pt idx="130412">
                  <c:v>2.95721</c:v>
                </c:pt>
                <c:pt idx="130413">
                  <c:v>2.95723</c:v>
                </c:pt>
                <c:pt idx="130414">
                  <c:v>2.95726</c:v>
                </c:pt>
                <c:pt idx="130415">
                  <c:v>2.95728</c:v>
                </c:pt>
                <c:pt idx="130416">
                  <c:v>2.9573</c:v>
                </c:pt>
                <c:pt idx="130417">
                  <c:v>2.95732</c:v>
                </c:pt>
                <c:pt idx="130418">
                  <c:v>2.95735</c:v>
                </c:pt>
                <c:pt idx="130419">
                  <c:v>2.95737</c:v>
                </c:pt>
                <c:pt idx="130420">
                  <c:v>2.95739</c:v>
                </c:pt>
                <c:pt idx="130421">
                  <c:v>2.95742</c:v>
                </c:pt>
                <c:pt idx="130422">
                  <c:v>2.95744</c:v>
                </c:pt>
                <c:pt idx="130423">
                  <c:v>2.95746</c:v>
                </c:pt>
                <c:pt idx="130424">
                  <c:v>2.95748</c:v>
                </c:pt>
                <c:pt idx="130425">
                  <c:v>2.95751</c:v>
                </c:pt>
                <c:pt idx="130426">
                  <c:v>2.95753</c:v>
                </c:pt>
                <c:pt idx="130427">
                  <c:v>2.95755</c:v>
                </c:pt>
                <c:pt idx="130428">
                  <c:v>2.95757</c:v>
                </c:pt>
                <c:pt idx="130429">
                  <c:v>2.9576</c:v>
                </c:pt>
                <c:pt idx="130430">
                  <c:v>2.95762</c:v>
                </c:pt>
                <c:pt idx="130431">
                  <c:v>2.95764</c:v>
                </c:pt>
                <c:pt idx="130432">
                  <c:v>2.95766</c:v>
                </c:pt>
                <c:pt idx="130433">
                  <c:v>2.95769</c:v>
                </c:pt>
                <c:pt idx="130434">
                  <c:v>2.95771</c:v>
                </c:pt>
                <c:pt idx="130435">
                  <c:v>2.95773</c:v>
                </c:pt>
                <c:pt idx="130436">
                  <c:v>2.95776</c:v>
                </c:pt>
                <c:pt idx="130437">
                  <c:v>2.95778</c:v>
                </c:pt>
                <c:pt idx="130438">
                  <c:v>2.9578</c:v>
                </c:pt>
                <c:pt idx="130439">
                  <c:v>2.95782</c:v>
                </c:pt>
                <c:pt idx="130440">
                  <c:v>2.95785</c:v>
                </c:pt>
                <c:pt idx="130441">
                  <c:v>2.95787</c:v>
                </c:pt>
                <c:pt idx="130442">
                  <c:v>2.95789</c:v>
                </c:pt>
                <c:pt idx="130443">
                  <c:v>2.95791</c:v>
                </c:pt>
                <c:pt idx="130444">
                  <c:v>2.95794</c:v>
                </c:pt>
                <c:pt idx="130445">
                  <c:v>2.95796</c:v>
                </c:pt>
                <c:pt idx="130446">
                  <c:v>2.95798</c:v>
                </c:pt>
                <c:pt idx="130447">
                  <c:v>2.958</c:v>
                </c:pt>
                <c:pt idx="130448">
                  <c:v>2.95803</c:v>
                </c:pt>
                <c:pt idx="130449">
                  <c:v>2.95805</c:v>
                </c:pt>
                <c:pt idx="130450">
                  <c:v>2.95807</c:v>
                </c:pt>
                <c:pt idx="130451">
                  <c:v>2.9581</c:v>
                </c:pt>
                <c:pt idx="130452">
                  <c:v>2.95812</c:v>
                </c:pt>
                <c:pt idx="130453">
                  <c:v>2.95814</c:v>
                </c:pt>
                <c:pt idx="130454">
                  <c:v>2.95816</c:v>
                </c:pt>
                <c:pt idx="130455">
                  <c:v>2.95819</c:v>
                </c:pt>
                <c:pt idx="130456">
                  <c:v>2.95821</c:v>
                </c:pt>
                <c:pt idx="130457">
                  <c:v>2.95823</c:v>
                </c:pt>
                <c:pt idx="130458">
                  <c:v>2.95825</c:v>
                </c:pt>
                <c:pt idx="130459">
                  <c:v>2.95828</c:v>
                </c:pt>
                <c:pt idx="130460">
                  <c:v>2.9583</c:v>
                </c:pt>
                <c:pt idx="130461">
                  <c:v>2.95832</c:v>
                </c:pt>
                <c:pt idx="130462">
                  <c:v>2.95835</c:v>
                </c:pt>
                <c:pt idx="130463">
                  <c:v>2.95837</c:v>
                </c:pt>
                <c:pt idx="130464">
                  <c:v>2.95839</c:v>
                </c:pt>
                <c:pt idx="130465">
                  <c:v>2.95841</c:v>
                </c:pt>
                <c:pt idx="130466">
                  <c:v>2.95844</c:v>
                </c:pt>
                <c:pt idx="130467">
                  <c:v>2.95846</c:v>
                </c:pt>
                <c:pt idx="130468">
                  <c:v>2.95848</c:v>
                </c:pt>
                <c:pt idx="130469">
                  <c:v>2.9585</c:v>
                </c:pt>
                <c:pt idx="130470">
                  <c:v>2.95853</c:v>
                </c:pt>
                <c:pt idx="130471">
                  <c:v>2.95855</c:v>
                </c:pt>
                <c:pt idx="130472">
                  <c:v>2.95857</c:v>
                </c:pt>
                <c:pt idx="130473">
                  <c:v>2.95859</c:v>
                </c:pt>
                <c:pt idx="130474">
                  <c:v>2.95862</c:v>
                </c:pt>
                <c:pt idx="130475">
                  <c:v>2.95864</c:v>
                </c:pt>
                <c:pt idx="130476">
                  <c:v>2.95866</c:v>
                </c:pt>
                <c:pt idx="130477">
                  <c:v>2.95869</c:v>
                </c:pt>
                <c:pt idx="130478">
                  <c:v>2.95871</c:v>
                </c:pt>
                <c:pt idx="130479">
                  <c:v>2.95873</c:v>
                </c:pt>
                <c:pt idx="130480">
                  <c:v>2.95875</c:v>
                </c:pt>
                <c:pt idx="130481">
                  <c:v>2.95878</c:v>
                </c:pt>
                <c:pt idx="130482">
                  <c:v>2.9588</c:v>
                </c:pt>
                <c:pt idx="130483">
                  <c:v>2.95882</c:v>
                </c:pt>
                <c:pt idx="130484">
                  <c:v>2.95884</c:v>
                </c:pt>
                <c:pt idx="130485">
                  <c:v>2.95887</c:v>
                </c:pt>
                <c:pt idx="130486">
                  <c:v>2.95889</c:v>
                </c:pt>
                <c:pt idx="130487">
                  <c:v>2.95891</c:v>
                </c:pt>
                <c:pt idx="130488">
                  <c:v>2.95893</c:v>
                </c:pt>
                <c:pt idx="130489">
                  <c:v>2.95896</c:v>
                </c:pt>
                <c:pt idx="130490">
                  <c:v>2.95898</c:v>
                </c:pt>
                <c:pt idx="130491">
                  <c:v>2.959</c:v>
                </c:pt>
                <c:pt idx="130492">
                  <c:v>2.95903</c:v>
                </c:pt>
                <c:pt idx="130493">
                  <c:v>2.95905</c:v>
                </c:pt>
                <c:pt idx="130494">
                  <c:v>2.95907</c:v>
                </c:pt>
                <c:pt idx="130495">
                  <c:v>2.95909</c:v>
                </c:pt>
                <c:pt idx="130496">
                  <c:v>2.95912</c:v>
                </c:pt>
                <c:pt idx="130497">
                  <c:v>2.95914</c:v>
                </c:pt>
                <c:pt idx="130498">
                  <c:v>2.95916</c:v>
                </c:pt>
                <c:pt idx="130499">
                  <c:v>2.95918</c:v>
                </c:pt>
                <c:pt idx="130500">
                  <c:v>2.95921</c:v>
                </c:pt>
                <c:pt idx="130501">
                  <c:v>2.95923</c:v>
                </c:pt>
                <c:pt idx="130502">
                  <c:v>2.95925</c:v>
                </c:pt>
                <c:pt idx="130503">
                  <c:v>2.95927</c:v>
                </c:pt>
                <c:pt idx="130504">
                  <c:v>2.9593</c:v>
                </c:pt>
                <c:pt idx="130505">
                  <c:v>2.95932</c:v>
                </c:pt>
                <c:pt idx="130506">
                  <c:v>2.95934</c:v>
                </c:pt>
                <c:pt idx="130507">
                  <c:v>2.95937</c:v>
                </c:pt>
                <c:pt idx="130508">
                  <c:v>2.95939</c:v>
                </c:pt>
                <c:pt idx="130509">
                  <c:v>2.95941</c:v>
                </c:pt>
                <c:pt idx="130510">
                  <c:v>2.95943</c:v>
                </c:pt>
                <c:pt idx="130511">
                  <c:v>2.95946</c:v>
                </c:pt>
                <c:pt idx="130512">
                  <c:v>2.95948</c:v>
                </c:pt>
                <c:pt idx="130513">
                  <c:v>2.9595</c:v>
                </c:pt>
                <c:pt idx="130514">
                  <c:v>2.95952</c:v>
                </c:pt>
                <c:pt idx="130515">
                  <c:v>2.95955</c:v>
                </c:pt>
                <c:pt idx="130516">
                  <c:v>2.95957</c:v>
                </c:pt>
                <c:pt idx="130517">
                  <c:v>2.95959</c:v>
                </c:pt>
                <c:pt idx="130518">
                  <c:v>2.95961</c:v>
                </c:pt>
                <c:pt idx="130519">
                  <c:v>2.95964</c:v>
                </c:pt>
                <c:pt idx="130520">
                  <c:v>2.95966</c:v>
                </c:pt>
                <c:pt idx="130521">
                  <c:v>2.95968</c:v>
                </c:pt>
                <c:pt idx="130522">
                  <c:v>2.95971</c:v>
                </c:pt>
                <c:pt idx="130523">
                  <c:v>2.95973</c:v>
                </c:pt>
                <c:pt idx="130524">
                  <c:v>2.95975</c:v>
                </c:pt>
                <c:pt idx="130525">
                  <c:v>2.95977</c:v>
                </c:pt>
                <c:pt idx="130526">
                  <c:v>2.9598</c:v>
                </c:pt>
                <c:pt idx="130527">
                  <c:v>2.95982</c:v>
                </c:pt>
                <c:pt idx="130528">
                  <c:v>2.95984</c:v>
                </c:pt>
                <c:pt idx="130529">
                  <c:v>2.95986</c:v>
                </c:pt>
                <c:pt idx="130530">
                  <c:v>2.95989</c:v>
                </c:pt>
                <c:pt idx="130531">
                  <c:v>2.95991</c:v>
                </c:pt>
                <c:pt idx="130532">
                  <c:v>2.95993</c:v>
                </c:pt>
                <c:pt idx="130533">
                  <c:v>2.95995</c:v>
                </c:pt>
                <c:pt idx="130534">
                  <c:v>2.95998</c:v>
                </c:pt>
                <c:pt idx="130535">
                  <c:v>2.96</c:v>
                </c:pt>
                <c:pt idx="130536">
                  <c:v>2.96002</c:v>
                </c:pt>
                <c:pt idx="130537">
                  <c:v>2.96005</c:v>
                </c:pt>
                <c:pt idx="130538">
                  <c:v>2.96007</c:v>
                </c:pt>
                <c:pt idx="130539">
                  <c:v>2.96009</c:v>
                </c:pt>
                <c:pt idx="130540">
                  <c:v>2.96011</c:v>
                </c:pt>
                <c:pt idx="130541">
                  <c:v>2.96014</c:v>
                </c:pt>
                <c:pt idx="130542">
                  <c:v>2.96016</c:v>
                </c:pt>
                <c:pt idx="130543">
                  <c:v>2.96018</c:v>
                </c:pt>
                <c:pt idx="130544">
                  <c:v>2.9602</c:v>
                </c:pt>
                <c:pt idx="130545">
                  <c:v>2.96023</c:v>
                </c:pt>
                <c:pt idx="130546">
                  <c:v>2.96025</c:v>
                </c:pt>
                <c:pt idx="130547">
                  <c:v>2.96027</c:v>
                </c:pt>
                <c:pt idx="130548">
                  <c:v>2.96029</c:v>
                </c:pt>
                <c:pt idx="130549">
                  <c:v>2.96032</c:v>
                </c:pt>
                <c:pt idx="130550">
                  <c:v>2.96034</c:v>
                </c:pt>
                <c:pt idx="130551">
                  <c:v>2.96036</c:v>
                </c:pt>
                <c:pt idx="130552">
                  <c:v>2.96039</c:v>
                </c:pt>
                <c:pt idx="130553">
                  <c:v>2.96041</c:v>
                </c:pt>
                <c:pt idx="130554">
                  <c:v>2.96043</c:v>
                </c:pt>
                <c:pt idx="130555">
                  <c:v>2.96045</c:v>
                </c:pt>
                <c:pt idx="130556">
                  <c:v>2.96048</c:v>
                </c:pt>
                <c:pt idx="130557">
                  <c:v>2.9605</c:v>
                </c:pt>
                <c:pt idx="130558">
                  <c:v>2.96052</c:v>
                </c:pt>
                <c:pt idx="130559">
                  <c:v>2.96054</c:v>
                </c:pt>
                <c:pt idx="130560">
                  <c:v>2.96057</c:v>
                </c:pt>
                <c:pt idx="130561">
                  <c:v>2.96059</c:v>
                </c:pt>
                <c:pt idx="130562">
                  <c:v>2.96061</c:v>
                </c:pt>
                <c:pt idx="130563">
                  <c:v>2.96063</c:v>
                </c:pt>
                <c:pt idx="130564">
                  <c:v>2.96066</c:v>
                </c:pt>
                <c:pt idx="130565">
                  <c:v>2.96068</c:v>
                </c:pt>
                <c:pt idx="130566">
                  <c:v>2.9607</c:v>
                </c:pt>
                <c:pt idx="130567">
                  <c:v>2.96073</c:v>
                </c:pt>
                <c:pt idx="130568">
                  <c:v>2.96075</c:v>
                </c:pt>
                <c:pt idx="130569">
                  <c:v>2.96077</c:v>
                </c:pt>
                <c:pt idx="130570">
                  <c:v>2.96079</c:v>
                </c:pt>
                <c:pt idx="130571">
                  <c:v>2.96082</c:v>
                </c:pt>
                <c:pt idx="130572">
                  <c:v>2.96084</c:v>
                </c:pt>
                <c:pt idx="130573">
                  <c:v>2.96086</c:v>
                </c:pt>
                <c:pt idx="130574">
                  <c:v>2.96088</c:v>
                </c:pt>
                <c:pt idx="130575">
                  <c:v>2.96091</c:v>
                </c:pt>
                <c:pt idx="130576">
                  <c:v>2.96093</c:v>
                </c:pt>
                <c:pt idx="130577">
                  <c:v>2.96095</c:v>
                </c:pt>
                <c:pt idx="130578">
                  <c:v>2.96097</c:v>
                </c:pt>
                <c:pt idx="130579">
                  <c:v>2.961</c:v>
                </c:pt>
                <c:pt idx="130580">
                  <c:v>2.96102</c:v>
                </c:pt>
                <c:pt idx="130581">
                  <c:v>2.96104</c:v>
                </c:pt>
                <c:pt idx="130582">
                  <c:v>2.96107</c:v>
                </c:pt>
                <c:pt idx="130583">
                  <c:v>2.96109</c:v>
                </c:pt>
                <c:pt idx="130584">
                  <c:v>2.96111</c:v>
                </c:pt>
                <c:pt idx="130585">
                  <c:v>2.96113</c:v>
                </c:pt>
                <c:pt idx="130586">
                  <c:v>2.96116</c:v>
                </c:pt>
                <c:pt idx="130587">
                  <c:v>2.96118</c:v>
                </c:pt>
                <c:pt idx="130588">
                  <c:v>2.9612</c:v>
                </c:pt>
                <c:pt idx="130589">
                  <c:v>2.96122</c:v>
                </c:pt>
                <c:pt idx="130590">
                  <c:v>2.96125</c:v>
                </c:pt>
                <c:pt idx="130591">
                  <c:v>2.96127</c:v>
                </c:pt>
                <c:pt idx="130592">
                  <c:v>2.96129</c:v>
                </c:pt>
                <c:pt idx="130593">
                  <c:v>2.96131</c:v>
                </c:pt>
                <c:pt idx="130594">
                  <c:v>2.96134</c:v>
                </c:pt>
                <c:pt idx="130595">
                  <c:v>2.96136</c:v>
                </c:pt>
                <c:pt idx="130596">
                  <c:v>2.96138</c:v>
                </c:pt>
                <c:pt idx="130597">
                  <c:v>2.96141</c:v>
                </c:pt>
                <c:pt idx="130598">
                  <c:v>2.96143</c:v>
                </c:pt>
                <c:pt idx="130599">
                  <c:v>2.96145</c:v>
                </c:pt>
                <c:pt idx="130600">
                  <c:v>2.96147</c:v>
                </c:pt>
                <c:pt idx="130601">
                  <c:v>2.9615</c:v>
                </c:pt>
                <c:pt idx="130602">
                  <c:v>2.96152</c:v>
                </c:pt>
                <c:pt idx="130603">
                  <c:v>2.96154</c:v>
                </c:pt>
                <c:pt idx="130604">
                  <c:v>2.96156</c:v>
                </c:pt>
                <c:pt idx="130605">
                  <c:v>2.96159</c:v>
                </c:pt>
                <c:pt idx="130606">
                  <c:v>2.96161</c:v>
                </c:pt>
                <c:pt idx="130607">
                  <c:v>2.96163</c:v>
                </c:pt>
                <c:pt idx="130608">
                  <c:v>2.96165</c:v>
                </c:pt>
                <c:pt idx="130609">
                  <c:v>2.96168</c:v>
                </c:pt>
                <c:pt idx="130610">
                  <c:v>2.9617</c:v>
                </c:pt>
                <c:pt idx="130611">
                  <c:v>2.96172</c:v>
                </c:pt>
                <c:pt idx="130612">
                  <c:v>2.96175</c:v>
                </c:pt>
                <c:pt idx="130613">
                  <c:v>2.96177</c:v>
                </c:pt>
                <c:pt idx="130614">
                  <c:v>2.96179</c:v>
                </c:pt>
                <c:pt idx="130615">
                  <c:v>2.96181</c:v>
                </c:pt>
                <c:pt idx="130616">
                  <c:v>2.96184</c:v>
                </c:pt>
                <c:pt idx="130617">
                  <c:v>2.96186</c:v>
                </c:pt>
                <c:pt idx="130618">
                  <c:v>2.96188</c:v>
                </c:pt>
                <c:pt idx="130619">
                  <c:v>2.9619</c:v>
                </c:pt>
                <c:pt idx="130620">
                  <c:v>2.96193</c:v>
                </c:pt>
                <c:pt idx="130621">
                  <c:v>2.96195</c:v>
                </c:pt>
                <c:pt idx="130622">
                  <c:v>2.96197</c:v>
                </c:pt>
                <c:pt idx="130623">
                  <c:v>2.96199</c:v>
                </c:pt>
                <c:pt idx="130624">
                  <c:v>2.96202</c:v>
                </c:pt>
                <c:pt idx="130625">
                  <c:v>2.96204</c:v>
                </c:pt>
                <c:pt idx="130626">
                  <c:v>2.96206</c:v>
                </c:pt>
                <c:pt idx="130627">
                  <c:v>2.96209</c:v>
                </c:pt>
                <c:pt idx="130628">
                  <c:v>2.96211</c:v>
                </c:pt>
                <c:pt idx="130629">
                  <c:v>2.96213</c:v>
                </c:pt>
                <c:pt idx="130630">
                  <c:v>2.96215</c:v>
                </c:pt>
                <c:pt idx="130631">
                  <c:v>2.96218</c:v>
                </c:pt>
                <c:pt idx="130632">
                  <c:v>2.9622</c:v>
                </c:pt>
                <c:pt idx="130633">
                  <c:v>2.96222</c:v>
                </c:pt>
                <c:pt idx="130634">
                  <c:v>2.96224</c:v>
                </c:pt>
                <c:pt idx="130635">
                  <c:v>2.96227</c:v>
                </c:pt>
                <c:pt idx="130636">
                  <c:v>2.96229</c:v>
                </c:pt>
                <c:pt idx="130637">
                  <c:v>2.96231</c:v>
                </c:pt>
                <c:pt idx="130638">
                  <c:v>2.96234</c:v>
                </c:pt>
                <c:pt idx="130639">
                  <c:v>2.96236</c:v>
                </c:pt>
                <c:pt idx="130640">
                  <c:v>2.96238</c:v>
                </c:pt>
                <c:pt idx="130641">
                  <c:v>2.9624</c:v>
                </c:pt>
                <c:pt idx="130642">
                  <c:v>2.96243</c:v>
                </c:pt>
                <c:pt idx="130643">
                  <c:v>2.96245</c:v>
                </c:pt>
                <c:pt idx="130644">
                  <c:v>2.96247</c:v>
                </c:pt>
                <c:pt idx="130645">
                  <c:v>2.96249</c:v>
                </c:pt>
                <c:pt idx="130646">
                  <c:v>2.96252</c:v>
                </c:pt>
                <c:pt idx="130647">
                  <c:v>2.96254</c:v>
                </c:pt>
                <c:pt idx="130648">
                  <c:v>2.96256</c:v>
                </c:pt>
                <c:pt idx="130649">
                  <c:v>2.96258</c:v>
                </c:pt>
                <c:pt idx="130650">
                  <c:v>2.96261</c:v>
                </c:pt>
                <c:pt idx="130651">
                  <c:v>2.96263</c:v>
                </c:pt>
                <c:pt idx="130652">
                  <c:v>2.96265</c:v>
                </c:pt>
                <c:pt idx="130653">
                  <c:v>2.96268</c:v>
                </c:pt>
                <c:pt idx="130654">
                  <c:v>2.9627</c:v>
                </c:pt>
                <c:pt idx="130655">
                  <c:v>2.96272</c:v>
                </c:pt>
                <c:pt idx="130656">
                  <c:v>2.96274</c:v>
                </c:pt>
                <c:pt idx="130657">
                  <c:v>2.96277</c:v>
                </c:pt>
                <c:pt idx="130658">
                  <c:v>2.96279</c:v>
                </c:pt>
                <c:pt idx="130659">
                  <c:v>2.96281</c:v>
                </c:pt>
                <c:pt idx="130660">
                  <c:v>2.96283</c:v>
                </c:pt>
                <c:pt idx="130661">
                  <c:v>2.96286</c:v>
                </c:pt>
                <c:pt idx="130662">
                  <c:v>2.96288</c:v>
                </c:pt>
                <c:pt idx="130663">
                  <c:v>2.9629</c:v>
                </c:pt>
                <c:pt idx="130664">
                  <c:v>2.96292</c:v>
                </c:pt>
                <c:pt idx="130665">
                  <c:v>2.96295</c:v>
                </c:pt>
                <c:pt idx="130666">
                  <c:v>2.96297</c:v>
                </c:pt>
                <c:pt idx="130667">
                  <c:v>2.96299</c:v>
                </c:pt>
                <c:pt idx="130668">
                  <c:v>2.96302</c:v>
                </c:pt>
                <c:pt idx="130669">
                  <c:v>2.96304</c:v>
                </c:pt>
                <c:pt idx="130670">
                  <c:v>2.96306</c:v>
                </c:pt>
                <c:pt idx="130671">
                  <c:v>2.96308</c:v>
                </c:pt>
                <c:pt idx="130672">
                  <c:v>2.96311</c:v>
                </c:pt>
                <c:pt idx="130673">
                  <c:v>2.96313</c:v>
                </c:pt>
                <c:pt idx="130674">
                  <c:v>2.96315</c:v>
                </c:pt>
                <c:pt idx="130675">
                  <c:v>2.96318</c:v>
                </c:pt>
                <c:pt idx="130676">
                  <c:v>2.9632</c:v>
                </c:pt>
                <c:pt idx="130677">
                  <c:v>2.96322</c:v>
                </c:pt>
                <c:pt idx="130678">
                  <c:v>2.96324</c:v>
                </c:pt>
                <c:pt idx="130679">
                  <c:v>2.96326</c:v>
                </c:pt>
                <c:pt idx="130680">
                  <c:v>2.96329</c:v>
                </c:pt>
                <c:pt idx="130681">
                  <c:v>2.96331</c:v>
                </c:pt>
                <c:pt idx="130682">
                  <c:v>2.96333</c:v>
                </c:pt>
                <c:pt idx="130683">
                  <c:v>2.96336</c:v>
                </c:pt>
                <c:pt idx="130684">
                  <c:v>2.96338</c:v>
                </c:pt>
                <c:pt idx="130685">
                  <c:v>2.9634</c:v>
                </c:pt>
                <c:pt idx="130686">
                  <c:v>2.96342</c:v>
                </c:pt>
                <c:pt idx="130687">
                  <c:v>2.96345</c:v>
                </c:pt>
                <c:pt idx="130688">
                  <c:v>2.96347</c:v>
                </c:pt>
                <c:pt idx="130689">
                  <c:v>2.96349</c:v>
                </c:pt>
                <c:pt idx="130690">
                  <c:v>2.96352</c:v>
                </c:pt>
                <c:pt idx="130691">
                  <c:v>2.96354</c:v>
                </c:pt>
                <c:pt idx="130692">
                  <c:v>2.96356</c:v>
                </c:pt>
                <c:pt idx="130693">
                  <c:v>2.96358</c:v>
                </c:pt>
                <c:pt idx="130694">
                  <c:v>2.9636</c:v>
                </c:pt>
                <c:pt idx="130695">
                  <c:v>2.96363</c:v>
                </c:pt>
                <c:pt idx="130696">
                  <c:v>2.96365</c:v>
                </c:pt>
                <c:pt idx="130697">
                  <c:v>2.96367</c:v>
                </c:pt>
                <c:pt idx="130698">
                  <c:v>2.9637</c:v>
                </c:pt>
                <c:pt idx="130699">
                  <c:v>2.96372</c:v>
                </c:pt>
                <c:pt idx="130700">
                  <c:v>2.96374</c:v>
                </c:pt>
                <c:pt idx="130701">
                  <c:v>2.96376</c:v>
                </c:pt>
                <c:pt idx="130702">
                  <c:v>2.96379</c:v>
                </c:pt>
                <c:pt idx="130703">
                  <c:v>2.96381</c:v>
                </c:pt>
                <c:pt idx="130704">
                  <c:v>2.96383</c:v>
                </c:pt>
                <c:pt idx="130705">
                  <c:v>2.96386</c:v>
                </c:pt>
                <c:pt idx="130706">
                  <c:v>2.96388</c:v>
                </c:pt>
                <c:pt idx="130707">
                  <c:v>2.9639</c:v>
                </c:pt>
                <c:pt idx="130708">
                  <c:v>2.96392</c:v>
                </c:pt>
                <c:pt idx="130709">
                  <c:v>2.96395</c:v>
                </c:pt>
                <c:pt idx="130710">
                  <c:v>2.96397</c:v>
                </c:pt>
                <c:pt idx="130711">
                  <c:v>2.96399</c:v>
                </c:pt>
                <c:pt idx="130712">
                  <c:v>2.96401</c:v>
                </c:pt>
                <c:pt idx="130713">
                  <c:v>2.96404</c:v>
                </c:pt>
                <c:pt idx="130714">
                  <c:v>2.96406</c:v>
                </c:pt>
                <c:pt idx="130715">
                  <c:v>2.96408</c:v>
                </c:pt>
                <c:pt idx="130716">
                  <c:v>2.9641</c:v>
                </c:pt>
                <c:pt idx="130717">
                  <c:v>2.96413</c:v>
                </c:pt>
                <c:pt idx="130718">
                  <c:v>2.96415</c:v>
                </c:pt>
                <c:pt idx="130719">
                  <c:v>2.96417</c:v>
                </c:pt>
                <c:pt idx="130720">
                  <c:v>2.9642</c:v>
                </c:pt>
                <c:pt idx="130721">
                  <c:v>2.96422</c:v>
                </c:pt>
                <c:pt idx="130722">
                  <c:v>2.96424</c:v>
                </c:pt>
                <c:pt idx="130723">
                  <c:v>2.96426</c:v>
                </c:pt>
                <c:pt idx="130724">
                  <c:v>2.96429</c:v>
                </c:pt>
                <c:pt idx="130725">
                  <c:v>2.96431</c:v>
                </c:pt>
                <c:pt idx="130726">
                  <c:v>2.96433</c:v>
                </c:pt>
                <c:pt idx="130727">
                  <c:v>2.96435</c:v>
                </c:pt>
                <c:pt idx="130728">
                  <c:v>2.96438</c:v>
                </c:pt>
                <c:pt idx="130729">
                  <c:v>2.9644</c:v>
                </c:pt>
                <c:pt idx="130730">
                  <c:v>2.96442</c:v>
                </c:pt>
                <c:pt idx="130731">
                  <c:v>2.96444</c:v>
                </c:pt>
                <c:pt idx="130732">
                  <c:v>2.96447</c:v>
                </c:pt>
                <c:pt idx="130733">
                  <c:v>2.96449</c:v>
                </c:pt>
                <c:pt idx="130734">
                  <c:v>2.96451</c:v>
                </c:pt>
                <c:pt idx="130735">
                  <c:v>2.96454</c:v>
                </c:pt>
                <c:pt idx="130736">
                  <c:v>2.96456</c:v>
                </c:pt>
                <c:pt idx="130737">
                  <c:v>2.96458</c:v>
                </c:pt>
                <c:pt idx="130738">
                  <c:v>2.9646</c:v>
                </c:pt>
                <c:pt idx="130739">
                  <c:v>2.96463</c:v>
                </c:pt>
                <c:pt idx="130740">
                  <c:v>2.96465</c:v>
                </c:pt>
                <c:pt idx="130741">
                  <c:v>2.96467</c:v>
                </c:pt>
                <c:pt idx="130742">
                  <c:v>2.96469</c:v>
                </c:pt>
                <c:pt idx="130743">
                  <c:v>2.96472</c:v>
                </c:pt>
                <c:pt idx="130744">
                  <c:v>2.96474</c:v>
                </c:pt>
                <c:pt idx="130745">
                  <c:v>2.96476</c:v>
                </c:pt>
                <c:pt idx="130746">
                  <c:v>2.96479</c:v>
                </c:pt>
                <c:pt idx="130747">
                  <c:v>2.96481</c:v>
                </c:pt>
                <c:pt idx="130748">
                  <c:v>2.96483</c:v>
                </c:pt>
                <c:pt idx="130749">
                  <c:v>2.96485</c:v>
                </c:pt>
                <c:pt idx="130750">
                  <c:v>2.96488</c:v>
                </c:pt>
                <c:pt idx="130751">
                  <c:v>2.9649</c:v>
                </c:pt>
                <c:pt idx="130752">
                  <c:v>2.96492</c:v>
                </c:pt>
                <c:pt idx="130753">
                  <c:v>2.96494</c:v>
                </c:pt>
                <c:pt idx="130754">
                  <c:v>2.96497</c:v>
                </c:pt>
                <c:pt idx="130755">
                  <c:v>2.96499</c:v>
                </c:pt>
                <c:pt idx="130756">
                  <c:v>2.96501</c:v>
                </c:pt>
                <c:pt idx="130757">
                  <c:v>2.96503</c:v>
                </c:pt>
                <c:pt idx="130758">
                  <c:v>2.96506</c:v>
                </c:pt>
                <c:pt idx="130759">
                  <c:v>2.96508</c:v>
                </c:pt>
                <c:pt idx="130760">
                  <c:v>2.9651</c:v>
                </c:pt>
                <c:pt idx="130761">
                  <c:v>2.96513</c:v>
                </c:pt>
                <c:pt idx="130762">
                  <c:v>2.96515</c:v>
                </c:pt>
                <c:pt idx="130763">
                  <c:v>2.96517</c:v>
                </c:pt>
                <c:pt idx="130764">
                  <c:v>2.96519</c:v>
                </c:pt>
                <c:pt idx="130765">
                  <c:v>2.96522</c:v>
                </c:pt>
                <c:pt idx="130766">
                  <c:v>2.96524</c:v>
                </c:pt>
                <c:pt idx="130767">
                  <c:v>2.96526</c:v>
                </c:pt>
                <c:pt idx="130768">
                  <c:v>2.96528</c:v>
                </c:pt>
                <c:pt idx="130769">
                  <c:v>2.96531</c:v>
                </c:pt>
                <c:pt idx="130770">
                  <c:v>2.96533</c:v>
                </c:pt>
                <c:pt idx="130771">
                  <c:v>2.96535</c:v>
                </c:pt>
                <c:pt idx="130772">
                  <c:v>2.96537</c:v>
                </c:pt>
                <c:pt idx="130773">
                  <c:v>2.9654</c:v>
                </c:pt>
                <c:pt idx="130774">
                  <c:v>2.96542</c:v>
                </c:pt>
                <c:pt idx="130775">
                  <c:v>2.96544</c:v>
                </c:pt>
                <c:pt idx="130776">
                  <c:v>2.96547</c:v>
                </c:pt>
                <c:pt idx="130777">
                  <c:v>2.96549</c:v>
                </c:pt>
                <c:pt idx="130778">
                  <c:v>2.96551</c:v>
                </c:pt>
                <c:pt idx="130779">
                  <c:v>2.96553</c:v>
                </c:pt>
                <c:pt idx="130780">
                  <c:v>2.96556</c:v>
                </c:pt>
                <c:pt idx="130781">
                  <c:v>2.96558</c:v>
                </c:pt>
                <c:pt idx="130782">
                  <c:v>2.9656</c:v>
                </c:pt>
                <c:pt idx="130783">
                  <c:v>2.96562</c:v>
                </c:pt>
                <c:pt idx="130784">
                  <c:v>2.96565</c:v>
                </c:pt>
                <c:pt idx="130785">
                  <c:v>2.96567</c:v>
                </c:pt>
                <c:pt idx="130786">
                  <c:v>2.96569</c:v>
                </c:pt>
                <c:pt idx="130787">
                  <c:v>2.96571</c:v>
                </c:pt>
                <c:pt idx="130788">
                  <c:v>2.96574</c:v>
                </c:pt>
                <c:pt idx="130789">
                  <c:v>2.96576</c:v>
                </c:pt>
                <c:pt idx="130790">
                  <c:v>2.96578</c:v>
                </c:pt>
                <c:pt idx="130791">
                  <c:v>2.96581</c:v>
                </c:pt>
                <c:pt idx="130792">
                  <c:v>2.96583</c:v>
                </c:pt>
                <c:pt idx="130793">
                  <c:v>2.96585</c:v>
                </c:pt>
                <c:pt idx="130794">
                  <c:v>2.96587</c:v>
                </c:pt>
                <c:pt idx="130795">
                  <c:v>2.9659</c:v>
                </c:pt>
                <c:pt idx="130796">
                  <c:v>2.96592</c:v>
                </c:pt>
                <c:pt idx="130797">
                  <c:v>2.96594</c:v>
                </c:pt>
                <c:pt idx="130798">
                  <c:v>2.96596</c:v>
                </c:pt>
                <c:pt idx="130799">
                  <c:v>2.96599</c:v>
                </c:pt>
                <c:pt idx="130800">
                  <c:v>2.96601</c:v>
                </c:pt>
                <c:pt idx="130801">
                  <c:v>2.96603</c:v>
                </c:pt>
                <c:pt idx="130802">
                  <c:v>2.96605</c:v>
                </c:pt>
                <c:pt idx="130803">
                  <c:v>2.96608</c:v>
                </c:pt>
                <c:pt idx="130804">
                  <c:v>2.9661</c:v>
                </c:pt>
                <c:pt idx="130805">
                  <c:v>2.96612</c:v>
                </c:pt>
                <c:pt idx="130806">
                  <c:v>2.96615</c:v>
                </c:pt>
                <c:pt idx="130807">
                  <c:v>2.96617</c:v>
                </c:pt>
                <c:pt idx="130808">
                  <c:v>2.96619</c:v>
                </c:pt>
                <c:pt idx="130809">
                  <c:v>2.96621</c:v>
                </c:pt>
                <c:pt idx="130810">
                  <c:v>2.96624</c:v>
                </c:pt>
                <c:pt idx="130811">
                  <c:v>2.96626</c:v>
                </c:pt>
                <c:pt idx="130812">
                  <c:v>2.96628</c:v>
                </c:pt>
                <c:pt idx="130813">
                  <c:v>2.9663</c:v>
                </c:pt>
                <c:pt idx="130814">
                  <c:v>2.96633</c:v>
                </c:pt>
                <c:pt idx="130815">
                  <c:v>2.96635</c:v>
                </c:pt>
                <c:pt idx="130816">
                  <c:v>2.96637</c:v>
                </c:pt>
                <c:pt idx="130817">
                  <c:v>2.96639</c:v>
                </c:pt>
                <c:pt idx="130818">
                  <c:v>2.96642</c:v>
                </c:pt>
                <c:pt idx="130819">
                  <c:v>2.96644</c:v>
                </c:pt>
                <c:pt idx="130820">
                  <c:v>2.96646</c:v>
                </c:pt>
                <c:pt idx="130821">
                  <c:v>2.96649</c:v>
                </c:pt>
                <c:pt idx="130822">
                  <c:v>2.96651</c:v>
                </c:pt>
                <c:pt idx="130823">
                  <c:v>2.96653</c:v>
                </c:pt>
                <c:pt idx="130824">
                  <c:v>2.96655</c:v>
                </c:pt>
                <c:pt idx="130825">
                  <c:v>2.96658</c:v>
                </c:pt>
                <c:pt idx="130826">
                  <c:v>2.9666</c:v>
                </c:pt>
                <c:pt idx="130827">
                  <c:v>2.96662</c:v>
                </c:pt>
                <c:pt idx="130828">
                  <c:v>2.96664</c:v>
                </c:pt>
                <c:pt idx="130829">
                  <c:v>2.96667</c:v>
                </c:pt>
                <c:pt idx="130830">
                  <c:v>2.96669</c:v>
                </c:pt>
                <c:pt idx="130831">
                  <c:v>2.96671</c:v>
                </c:pt>
                <c:pt idx="130832">
                  <c:v>2.96673</c:v>
                </c:pt>
                <c:pt idx="130833">
                  <c:v>2.96676</c:v>
                </c:pt>
                <c:pt idx="130834">
                  <c:v>2.96678</c:v>
                </c:pt>
                <c:pt idx="130835">
                  <c:v>2.9668</c:v>
                </c:pt>
                <c:pt idx="130836">
                  <c:v>2.96683</c:v>
                </c:pt>
                <c:pt idx="130837">
                  <c:v>2.96685</c:v>
                </c:pt>
                <c:pt idx="130838">
                  <c:v>2.96687</c:v>
                </c:pt>
                <c:pt idx="130839">
                  <c:v>2.96689</c:v>
                </c:pt>
                <c:pt idx="130840">
                  <c:v>2.96692</c:v>
                </c:pt>
                <c:pt idx="130841">
                  <c:v>2.96694</c:v>
                </c:pt>
                <c:pt idx="130842">
                  <c:v>2.96696</c:v>
                </c:pt>
                <c:pt idx="130843">
                  <c:v>2.96698</c:v>
                </c:pt>
                <c:pt idx="130844">
                  <c:v>2.96701</c:v>
                </c:pt>
                <c:pt idx="130845">
                  <c:v>2.96703</c:v>
                </c:pt>
                <c:pt idx="130846">
                  <c:v>2.96705</c:v>
                </c:pt>
                <c:pt idx="130847">
                  <c:v>2.96707</c:v>
                </c:pt>
                <c:pt idx="130848">
                  <c:v>2.9671</c:v>
                </c:pt>
                <c:pt idx="130849">
                  <c:v>2.96712</c:v>
                </c:pt>
                <c:pt idx="130850">
                  <c:v>2.96714</c:v>
                </c:pt>
                <c:pt idx="130851">
                  <c:v>2.96717</c:v>
                </c:pt>
                <c:pt idx="130852">
                  <c:v>2.96719</c:v>
                </c:pt>
                <c:pt idx="130853">
                  <c:v>2.96721</c:v>
                </c:pt>
                <c:pt idx="130854">
                  <c:v>2.96723</c:v>
                </c:pt>
                <c:pt idx="130855">
                  <c:v>2.96726</c:v>
                </c:pt>
                <c:pt idx="130856">
                  <c:v>2.96728</c:v>
                </c:pt>
                <c:pt idx="130857">
                  <c:v>2.9673</c:v>
                </c:pt>
                <c:pt idx="130858">
                  <c:v>2.96732</c:v>
                </c:pt>
                <c:pt idx="130859">
                  <c:v>2.96735</c:v>
                </c:pt>
                <c:pt idx="130860">
                  <c:v>2.96737</c:v>
                </c:pt>
                <c:pt idx="130861">
                  <c:v>2.96739</c:v>
                </c:pt>
                <c:pt idx="130862">
                  <c:v>2.96741</c:v>
                </c:pt>
                <c:pt idx="130863">
                  <c:v>2.96744</c:v>
                </c:pt>
                <c:pt idx="130864">
                  <c:v>2.96746</c:v>
                </c:pt>
                <c:pt idx="130865">
                  <c:v>2.96748</c:v>
                </c:pt>
                <c:pt idx="130866">
                  <c:v>2.96751</c:v>
                </c:pt>
                <c:pt idx="130867">
                  <c:v>2.96753</c:v>
                </c:pt>
                <c:pt idx="130868">
                  <c:v>2.96755</c:v>
                </c:pt>
                <c:pt idx="130869">
                  <c:v>2.96757</c:v>
                </c:pt>
                <c:pt idx="130870">
                  <c:v>2.9676</c:v>
                </c:pt>
                <c:pt idx="130871">
                  <c:v>2.96762</c:v>
                </c:pt>
                <c:pt idx="130872">
                  <c:v>2.96764</c:v>
                </c:pt>
                <c:pt idx="130873">
                  <c:v>2.96766</c:v>
                </c:pt>
                <c:pt idx="130874">
                  <c:v>2.96769</c:v>
                </c:pt>
                <c:pt idx="130875">
                  <c:v>2.96771</c:v>
                </c:pt>
                <c:pt idx="130876">
                  <c:v>2.96773</c:v>
                </c:pt>
                <c:pt idx="130877">
                  <c:v>2.96775</c:v>
                </c:pt>
                <c:pt idx="130878">
                  <c:v>2.96778</c:v>
                </c:pt>
                <c:pt idx="130879">
                  <c:v>2.9678</c:v>
                </c:pt>
                <c:pt idx="130880">
                  <c:v>2.96782</c:v>
                </c:pt>
                <c:pt idx="130881">
                  <c:v>2.96785</c:v>
                </c:pt>
                <c:pt idx="130882">
                  <c:v>2.96787</c:v>
                </c:pt>
                <c:pt idx="130883">
                  <c:v>2.96789</c:v>
                </c:pt>
                <c:pt idx="130884">
                  <c:v>2.96791</c:v>
                </c:pt>
                <c:pt idx="130885">
                  <c:v>2.96794</c:v>
                </c:pt>
                <c:pt idx="130886">
                  <c:v>2.96796</c:v>
                </c:pt>
                <c:pt idx="130887">
                  <c:v>2.96798</c:v>
                </c:pt>
                <c:pt idx="130888">
                  <c:v>2.968</c:v>
                </c:pt>
                <c:pt idx="130889">
                  <c:v>2.96803</c:v>
                </c:pt>
                <c:pt idx="130890">
                  <c:v>2.96805</c:v>
                </c:pt>
                <c:pt idx="130891">
                  <c:v>2.96807</c:v>
                </c:pt>
                <c:pt idx="130892">
                  <c:v>2.96809</c:v>
                </c:pt>
                <c:pt idx="130893">
                  <c:v>2.96812</c:v>
                </c:pt>
                <c:pt idx="130894">
                  <c:v>2.96814</c:v>
                </c:pt>
                <c:pt idx="130895">
                  <c:v>2.96816</c:v>
                </c:pt>
                <c:pt idx="130896">
                  <c:v>2.96819</c:v>
                </c:pt>
                <c:pt idx="130897">
                  <c:v>2.96821</c:v>
                </c:pt>
                <c:pt idx="130898">
                  <c:v>2.96823</c:v>
                </c:pt>
                <c:pt idx="130899">
                  <c:v>2.96825</c:v>
                </c:pt>
                <c:pt idx="130900">
                  <c:v>2.96828</c:v>
                </c:pt>
                <c:pt idx="130901">
                  <c:v>2.9683</c:v>
                </c:pt>
                <c:pt idx="130902">
                  <c:v>2.96832</c:v>
                </c:pt>
                <c:pt idx="130903">
                  <c:v>2.96834</c:v>
                </c:pt>
                <c:pt idx="130904">
                  <c:v>2.96837</c:v>
                </c:pt>
                <c:pt idx="130905">
                  <c:v>2.96839</c:v>
                </c:pt>
                <c:pt idx="130906">
                  <c:v>2.96841</c:v>
                </c:pt>
                <c:pt idx="130907">
                  <c:v>2.96843</c:v>
                </c:pt>
                <c:pt idx="130908">
                  <c:v>2.96846</c:v>
                </c:pt>
                <c:pt idx="130909">
                  <c:v>2.96848</c:v>
                </c:pt>
                <c:pt idx="130910">
                  <c:v>2.9685</c:v>
                </c:pt>
                <c:pt idx="130911">
                  <c:v>2.96853</c:v>
                </c:pt>
                <c:pt idx="130912">
                  <c:v>2.96855</c:v>
                </c:pt>
                <c:pt idx="130913">
                  <c:v>2.96857</c:v>
                </c:pt>
                <c:pt idx="130914">
                  <c:v>2.96859</c:v>
                </c:pt>
                <c:pt idx="130915">
                  <c:v>2.96862</c:v>
                </c:pt>
                <c:pt idx="130916">
                  <c:v>2.96864</c:v>
                </c:pt>
                <c:pt idx="130917">
                  <c:v>2.96866</c:v>
                </c:pt>
                <c:pt idx="130918">
                  <c:v>2.96868</c:v>
                </c:pt>
                <c:pt idx="130919">
                  <c:v>2.96871</c:v>
                </c:pt>
                <c:pt idx="130920">
                  <c:v>2.96873</c:v>
                </c:pt>
                <c:pt idx="130921">
                  <c:v>2.96875</c:v>
                </c:pt>
                <c:pt idx="130922">
                  <c:v>2.96878</c:v>
                </c:pt>
                <c:pt idx="130923">
                  <c:v>2.9688</c:v>
                </c:pt>
                <c:pt idx="130924">
                  <c:v>2.96882</c:v>
                </c:pt>
                <c:pt idx="130925">
                  <c:v>2.96884</c:v>
                </c:pt>
                <c:pt idx="130926">
                  <c:v>2.96887</c:v>
                </c:pt>
                <c:pt idx="130927">
                  <c:v>2.96889</c:v>
                </c:pt>
                <c:pt idx="130928">
                  <c:v>2.96891</c:v>
                </c:pt>
                <c:pt idx="130929">
                  <c:v>2.96893</c:v>
                </c:pt>
                <c:pt idx="130930">
                  <c:v>2.96896</c:v>
                </c:pt>
                <c:pt idx="130931">
                  <c:v>2.96898</c:v>
                </c:pt>
                <c:pt idx="130932">
                  <c:v>2.969</c:v>
                </c:pt>
                <c:pt idx="130933">
                  <c:v>2.96902</c:v>
                </c:pt>
                <c:pt idx="130934">
                  <c:v>2.96905</c:v>
                </c:pt>
                <c:pt idx="130935">
                  <c:v>2.96907</c:v>
                </c:pt>
                <c:pt idx="130936">
                  <c:v>2.96909</c:v>
                </c:pt>
                <c:pt idx="130937">
                  <c:v>2.96912</c:v>
                </c:pt>
                <c:pt idx="130938">
                  <c:v>2.96914</c:v>
                </c:pt>
                <c:pt idx="130939">
                  <c:v>2.96916</c:v>
                </c:pt>
                <c:pt idx="130940">
                  <c:v>2.96918</c:v>
                </c:pt>
                <c:pt idx="130941">
                  <c:v>2.96921</c:v>
                </c:pt>
                <c:pt idx="130942">
                  <c:v>2.96923</c:v>
                </c:pt>
                <c:pt idx="130943">
                  <c:v>2.96925</c:v>
                </c:pt>
                <c:pt idx="130944">
                  <c:v>2.96927</c:v>
                </c:pt>
                <c:pt idx="130945">
                  <c:v>2.9693</c:v>
                </c:pt>
                <c:pt idx="130946">
                  <c:v>2.96932</c:v>
                </c:pt>
                <c:pt idx="130947">
                  <c:v>2.96934</c:v>
                </c:pt>
                <c:pt idx="130948">
                  <c:v>2.96936</c:v>
                </c:pt>
                <c:pt idx="130949">
                  <c:v>2.96939</c:v>
                </c:pt>
                <c:pt idx="130950">
                  <c:v>2.96941</c:v>
                </c:pt>
                <c:pt idx="130951">
                  <c:v>2.96943</c:v>
                </c:pt>
                <c:pt idx="130952">
                  <c:v>2.96946</c:v>
                </c:pt>
                <c:pt idx="130953">
                  <c:v>2.96948</c:v>
                </c:pt>
                <c:pt idx="130954">
                  <c:v>2.9695</c:v>
                </c:pt>
                <c:pt idx="130955">
                  <c:v>2.96952</c:v>
                </c:pt>
                <c:pt idx="130956">
                  <c:v>2.96955</c:v>
                </c:pt>
                <c:pt idx="130957">
                  <c:v>2.96957</c:v>
                </c:pt>
                <c:pt idx="130958">
                  <c:v>2.96959</c:v>
                </c:pt>
                <c:pt idx="130959">
                  <c:v>2.96962</c:v>
                </c:pt>
                <c:pt idx="130960">
                  <c:v>2.96964</c:v>
                </c:pt>
                <c:pt idx="130961">
                  <c:v>2.96966</c:v>
                </c:pt>
                <c:pt idx="130962">
                  <c:v>2.96968</c:v>
                </c:pt>
                <c:pt idx="130963">
                  <c:v>2.9697</c:v>
                </c:pt>
                <c:pt idx="130964">
                  <c:v>2.96973</c:v>
                </c:pt>
                <c:pt idx="130965">
                  <c:v>2.96975</c:v>
                </c:pt>
                <c:pt idx="130966">
                  <c:v>2.96977</c:v>
                </c:pt>
                <c:pt idx="130967">
                  <c:v>2.9698</c:v>
                </c:pt>
                <c:pt idx="130968">
                  <c:v>2.96982</c:v>
                </c:pt>
                <c:pt idx="130969">
                  <c:v>2.96984</c:v>
                </c:pt>
                <c:pt idx="130970">
                  <c:v>2.96986</c:v>
                </c:pt>
                <c:pt idx="130971">
                  <c:v>2.96989</c:v>
                </c:pt>
                <c:pt idx="130972">
                  <c:v>2.96991</c:v>
                </c:pt>
                <c:pt idx="130973">
                  <c:v>2.96993</c:v>
                </c:pt>
                <c:pt idx="130974">
                  <c:v>2.96996</c:v>
                </c:pt>
                <c:pt idx="130975">
                  <c:v>2.96998</c:v>
                </c:pt>
                <c:pt idx="130976">
                  <c:v>2.97</c:v>
                </c:pt>
                <c:pt idx="130977">
                  <c:v>2.97002</c:v>
                </c:pt>
                <c:pt idx="130978">
                  <c:v>2.97004</c:v>
                </c:pt>
                <c:pt idx="130979">
                  <c:v>2.97007</c:v>
                </c:pt>
                <c:pt idx="130980">
                  <c:v>2.97009</c:v>
                </c:pt>
                <c:pt idx="130981">
                  <c:v>2.97011</c:v>
                </c:pt>
                <c:pt idx="130982">
                  <c:v>2.97014</c:v>
                </c:pt>
                <c:pt idx="130983">
                  <c:v>2.97016</c:v>
                </c:pt>
                <c:pt idx="130984">
                  <c:v>2.97018</c:v>
                </c:pt>
                <c:pt idx="130985">
                  <c:v>2.9702</c:v>
                </c:pt>
                <c:pt idx="130986">
                  <c:v>2.97023</c:v>
                </c:pt>
                <c:pt idx="130987">
                  <c:v>2.97025</c:v>
                </c:pt>
                <c:pt idx="130988">
                  <c:v>2.97027</c:v>
                </c:pt>
                <c:pt idx="130989">
                  <c:v>2.9703</c:v>
                </c:pt>
                <c:pt idx="130990">
                  <c:v>2.97032</c:v>
                </c:pt>
                <c:pt idx="130991">
                  <c:v>2.97034</c:v>
                </c:pt>
                <c:pt idx="130992">
                  <c:v>2.97036</c:v>
                </c:pt>
                <c:pt idx="130993">
                  <c:v>2.97038</c:v>
                </c:pt>
                <c:pt idx="130994">
                  <c:v>2.97041</c:v>
                </c:pt>
                <c:pt idx="130995">
                  <c:v>2.97043</c:v>
                </c:pt>
                <c:pt idx="130996">
                  <c:v>2.97045</c:v>
                </c:pt>
                <c:pt idx="130997">
                  <c:v>2.97048</c:v>
                </c:pt>
                <c:pt idx="130998">
                  <c:v>2.9705</c:v>
                </c:pt>
                <c:pt idx="130999">
                  <c:v>2.97052</c:v>
                </c:pt>
                <c:pt idx="131000">
                  <c:v>2.97054</c:v>
                </c:pt>
                <c:pt idx="131001">
                  <c:v>2.97057</c:v>
                </c:pt>
                <c:pt idx="131002">
                  <c:v>2.97059</c:v>
                </c:pt>
                <c:pt idx="131003">
                  <c:v>2.97061</c:v>
                </c:pt>
                <c:pt idx="131004">
                  <c:v>2.97064</c:v>
                </c:pt>
                <c:pt idx="131005">
                  <c:v>2.97066</c:v>
                </c:pt>
                <c:pt idx="131006">
                  <c:v>2.97068</c:v>
                </c:pt>
                <c:pt idx="131007">
                  <c:v>2.9707</c:v>
                </c:pt>
                <c:pt idx="131008">
                  <c:v>2.97073</c:v>
                </c:pt>
                <c:pt idx="131009">
                  <c:v>2.97075</c:v>
                </c:pt>
                <c:pt idx="131010">
                  <c:v>2.97077</c:v>
                </c:pt>
                <c:pt idx="131011">
                  <c:v>2.97079</c:v>
                </c:pt>
                <c:pt idx="131012">
                  <c:v>2.97082</c:v>
                </c:pt>
                <c:pt idx="131013">
                  <c:v>2.97084</c:v>
                </c:pt>
                <c:pt idx="131014">
                  <c:v>2.97086</c:v>
                </c:pt>
                <c:pt idx="131015">
                  <c:v>2.97088</c:v>
                </c:pt>
                <c:pt idx="131016">
                  <c:v>2.97091</c:v>
                </c:pt>
                <c:pt idx="131017">
                  <c:v>2.97093</c:v>
                </c:pt>
                <c:pt idx="131018">
                  <c:v>2.97095</c:v>
                </c:pt>
                <c:pt idx="131019">
                  <c:v>2.97098</c:v>
                </c:pt>
                <c:pt idx="131020">
                  <c:v>2.971</c:v>
                </c:pt>
                <c:pt idx="131021">
                  <c:v>2.97102</c:v>
                </c:pt>
                <c:pt idx="131022">
                  <c:v>2.97104</c:v>
                </c:pt>
                <c:pt idx="131023">
                  <c:v>2.97107</c:v>
                </c:pt>
                <c:pt idx="131024">
                  <c:v>2.97109</c:v>
                </c:pt>
                <c:pt idx="131025">
                  <c:v>2.97111</c:v>
                </c:pt>
                <c:pt idx="131026">
                  <c:v>2.97113</c:v>
                </c:pt>
                <c:pt idx="131027">
                  <c:v>2.97116</c:v>
                </c:pt>
                <c:pt idx="131028">
                  <c:v>2.97118</c:v>
                </c:pt>
                <c:pt idx="131029">
                  <c:v>2.9712</c:v>
                </c:pt>
                <c:pt idx="131030">
                  <c:v>2.97122</c:v>
                </c:pt>
                <c:pt idx="131031">
                  <c:v>2.97125</c:v>
                </c:pt>
                <c:pt idx="131032">
                  <c:v>2.97127</c:v>
                </c:pt>
                <c:pt idx="131033">
                  <c:v>2.97129</c:v>
                </c:pt>
                <c:pt idx="131034">
                  <c:v>2.97132</c:v>
                </c:pt>
                <c:pt idx="131035">
                  <c:v>2.97134</c:v>
                </c:pt>
                <c:pt idx="131036">
                  <c:v>2.97136</c:v>
                </c:pt>
                <c:pt idx="131037">
                  <c:v>2.97138</c:v>
                </c:pt>
                <c:pt idx="131038">
                  <c:v>2.97141</c:v>
                </c:pt>
                <c:pt idx="131039">
                  <c:v>2.97143</c:v>
                </c:pt>
                <c:pt idx="131040">
                  <c:v>2.97145</c:v>
                </c:pt>
                <c:pt idx="131041">
                  <c:v>2.97147</c:v>
                </c:pt>
                <c:pt idx="131042">
                  <c:v>2.9715</c:v>
                </c:pt>
                <c:pt idx="131043">
                  <c:v>2.97152</c:v>
                </c:pt>
                <c:pt idx="131044">
                  <c:v>2.97154</c:v>
                </c:pt>
                <c:pt idx="131045">
                  <c:v>2.97157</c:v>
                </c:pt>
                <c:pt idx="131046">
                  <c:v>2.97159</c:v>
                </c:pt>
                <c:pt idx="131047">
                  <c:v>2.97161</c:v>
                </c:pt>
                <c:pt idx="131048">
                  <c:v>2.97163</c:v>
                </c:pt>
                <c:pt idx="131049">
                  <c:v>2.97166</c:v>
                </c:pt>
                <c:pt idx="131050">
                  <c:v>2.97168</c:v>
                </c:pt>
                <c:pt idx="131051">
                  <c:v>2.9717</c:v>
                </c:pt>
                <c:pt idx="131052">
                  <c:v>2.97172</c:v>
                </c:pt>
                <c:pt idx="131053">
                  <c:v>2.97175</c:v>
                </c:pt>
                <c:pt idx="131054">
                  <c:v>2.97177</c:v>
                </c:pt>
                <c:pt idx="131055">
                  <c:v>2.97179</c:v>
                </c:pt>
                <c:pt idx="131056">
                  <c:v>2.97181</c:v>
                </c:pt>
                <c:pt idx="131057">
                  <c:v>2.97184</c:v>
                </c:pt>
                <c:pt idx="131058">
                  <c:v>2.97186</c:v>
                </c:pt>
                <c:pt idx="131059">
                  <c:v>2.97188</c:v>
                </c:pt>
                <c:pt idx="131060">
                  <c:v>2.97191</c:v>
                </c:pt>
                <c:pt idx="131061">
                  <c:v>2.97193</c:v>
                </c:pt>
                <c:pt idx="131062">
                  <c:v>2.97195</c:v>
                </c:pt>
                <c:pt idx="131063">
                  <c:v>2.97197</c:v>
                </c:pt>
                <c:pt idx="131064">
                  <c:v>2.972</c:v>
                </c:pt>
                <c:pt idx="131065">
                  <c:v>2.97202</c:v>
                </c:pt>
                <c:pt idx="131066">
                  <c:v>2.97204</c:v>
                </c:pt>
                <c:pt idx="131067">
                  <c:v>2.97206</c:v>
                </c:pt>
                <c:pt idx="131068">
                  <c:v>2.97209</c:v>
                </c:pt>
                <c:pt idx="131069">
                  <c:v>2.97211</c:v>
                </c:pt>
                <c:pt idx="131070">
                  <c:v>2.97213</c:v>
                </c:pt>
                <c:pt idx="131071">
                  <c:v>2.97215</c:v>
                </c:pt>
                <c:pt idx="131072">
                  <c:v>2.97218</c:v>
                </c:pt>
                <c:pt idx="131073">
                  <c:v>2.9722</c:v>
                </c:pt>
                <c:pt idx="131074">
                  <c:v>2.97222</c:v>
                </c:pt>
                <c:pt idx="131075">
                  <c:v>2.97225</c:v>
                </c:pt>
                <c:pt idx="131076">
                  <c:v>2.97227</c:v>
                </c:pt>
                <c:pt idx="131077">
                  <c:v>2.97229</c:v>
                </c:pt>
                <c:pt idx="131078">
                  <c:v>2.97231</c:v>
                </c:pt>
                <c:pt idx="131079">
                  <c:v>2.97234</c:v>
                </c:pt>
                <c:pt idx="131080">
                  <c:v>2.97236</c:v>
                </c:pt>
                <c:pt idx="131081">
                  <c:v>2.97238</c:v>
                </c:pt>
                <c:pt idx="131082">
                  <c:v>2.9724</c:v>
                </c:pt>
                <c:pt idx="131083">
                  <c:v>2.97243</c:v>
                </c:pt>
                <c:pt idx="131084">
                  <c:v>2.97245</c:v>
                </c:pt>
                <c:pt idx="131085">
                  <c:v>2.97247</c:v>
                </c:pt>
                <c:pt idx="131086">
                  <c:v>2.97249</c:v>
                </c:pt>
                <c:pt idx="131087">
                  <c:v>2.97252</c:v>
                </c:pt>
                <c:pt idx="131088">
                  <c:v>2.97254</c:v>
                </c:pt>
                <c:pt idx="131089">
                  <c:v>2.97256</c:v>
                </c:pt>
                <c:pt idx="131090">
                  <c:v>2.97259</c:v>
                </c:pt>
                <c:pt idx="131091">
                  <c:v>2.97261</c:v>
                </c:pt>
                <c:pt idx="131092">
                  <c:v>2.97263</c:v>
                </c:pt>
                <c:pt idx="131093">
                  <c:v>2.97265</c:v>
                </c:pt>
                <c:pt idx="131094">
                  <c:v>2.97268</c:v>
                </c:pt>
                <c:pt idx="131095">
                  <c:v>2.9727</c:v>
                </c:pt>
                <c:pt idx="131096">
                  <c:v>2.97272</c:v>
                </c:pt>
                <c:pt idx="131097">
                  <c:v>2.97274</c:v>
                </c:pt>
                <c:pt idx="131098">
                  <c:v>2.97277</c:v>
                </c:pt>
                <c:pt idx="131099">
                  <c:v>2.97279</c:v>
                </c:pt>
                <c:pt idx="131100">
                  <c:v>2.97281</c:v>
                </c:pt>
                <c:pt idx="131101">
                  <c:v>2.97283</c:v>
                </c:pt>
                <c:pt idx="131102">
                  <c:v>2.97286</c:v>
                </c:pt>
                <c:pt idx="131103">
                  <c:v>2.97288</c:v>
                </c:pt>
                <c:pt idx="131104">
                  <c:v>2.9729</c:v>
                </c:pt>
                <c:pt idx="131105">
                  <c:v>2.97293</c:v>
                </c:pt>
                <c:pt idx="131106">
                  <c:v>2.97295</c:v>
                </c:pt>
                <c:pt idx="131107">
                  <c:v>2.97297</c:v>
                </c:pt>
                <c:pt idx="131108">
                  <c:v>2.97299</c:v>
                </c:pt>
                <c:pt idx="131109">
                  <c:v>2.97302</c:v>
                </c:pt>
                <c:pt idx="131110">
                  <c:v>2.97304</c:v>
                </c:pt>
                <c:pt idx="131111">
                  <c:v>2.97306</c:v>
                </c:pt>
                <c:pt idx="131112">
                  <c:v>2.97308</c:v>
                </c:pt>
                <c:pt idx="131113">
                  <c:v>2.97311</c:v>
                </c:pt>
                <c:pt idx="131114">
                  <c:v>2.97313</c:v>
                </c:pt>
                <c:pt idx="131115">
                  <c:v>2.97315</c:v>
                </c:pt>
                <c:pt idx="131116">
                  <c:v>2.97317</c:v>
                </c:pt>
                <c:pt idx="131117">
                  <c:v>2.9732</c:v>
                </c:pt>
                <c:pt idx="131118">
                  <c:v>2.97322</c:v>
                </c:pt>
                <c:pt idx="131119">
                  <c:v>2.97324</c:v>
                </c:pt>
                <c:pt idx="131120">
                  <c:v>2.97327</c:v>
                </c:pt>
                <c:pt idx="131121">
                  <c:v>2.97329</c:v>
                </c:pt>
                <c:pt idx="131122">
                  <c:v>2.97331</c:v>
                </c:pt>
                <c:pt idx="131123">
                  <c:v>2.97333</c:v>
                </c:pt>
                <c:pt idx="131124">
                  <c:v>2.97336</c:v>
                </c:pt>
                <c:pt idx="131125">
                  <c:v>2.97338</c:v>
                </c:pt>
                <c:pt idx="131126">
                  <c:v>2.9734</c:v>
                </c:pt>
                <c:pt idx="131127">
                  <c:v>2.97342</c:v>
                </c:pt>
                <c:pt idx="131128">
                  <c:v>2.97345</c:v>
                </c:pt>
                <c:pt idx="131129">
                  <c:v>2.97347</c:v>
                </c:pt>
                <c:pt idx="131130">
                  <c:v>2.97349</c:v>
                </c:pt>
                <c:pt idx="131131">
                  <c:v>2.97351</c:v>
                </c:pt>
                <c:pt idx="131132">
                  <c:v>2.97354</c:v>
                </c:pt>
                <c:pt idx="131133">
                  <c:v>2.97356</c:v>
                </c:pt>
                <c:pt idx="131134">
                  <c:v>2.97358</c:v>
                </c:pt>
                <c:pt idx="131135">
                  <c:v>2.97361</c:v>
                </c:pt>
                <c:pt idx="131136">
                  <c:v>2.97363</c:v>
                </c:pt>
                <c:pt idx="131137">
                  <c:v>2.97365</c:v>
                </c:pt>
                <c:pt idx="131138">
                  <c:v>2.97367</c:v>
                </c:pt>
                <c:pt idx="131139">
                  <c:v>2.9737</c:v>
                </c:pt>
                <c:pt idx="131140">
                  <c:v>2.97372</c:v>
                </c:pt>
                <c:pt idx="131141">
                  <c:v>2.97374</c:v>
                </c:pt>
                <c:pt idx="131142">
                  <c:v>2.97376</c:v>
                </c:pt>
                <c:pt idx="131143">
                  <c:v>2.97379</c:v>
                </c:pt>
                <c:pt idx="131144">
                  <c:v>2.97381</c:v>
                </c:pt>
                <c:pt idx="131145">
                  <c:v>2.97383</c:v>
                </c:pt>
                <c:pt idx="131146">
                  <c:v>2.97385</c:v>
                </c:pt>
                <c:pt idx="131147">
                  <c:v>2.97388</c:v>
                </c:pt>
                <c:pt idx="131148">
                  <c:v>2.9739</c:v>
                </c:pt>
                <c:pt idx="131149">
                  <c:v>2.97392</c:v>
                </c:pt>
                <c:pt idx="131150">
                  <c:v>2.97395</c:v>
                </c:pt>
                <c:pt idx="131151">
                  <c:v>2.97397</c:v>
                </c:pt>
                <c:pt idx="131152">
                  <c:v>2.97399</c:v>
                </c:pt>
                <c:pt idx="131153">
                  <c:v>2.97401</c:v>
                </c:pt>
                <c:pt idx="131154">
                  <c:v>2.97404</c:v>
                </c:pt>
                <c:pt idx="131155">
                  <c:v>2.97406</c:v>
                </c:pt>
                <c:pt idx="131156">
                  <c:v>2.97408</c:v>
                </c:pt>
                <c:pt idx="131157">
                  <c:v>2.9741</c:v>
                </c:pt>
                <c:pt idx="131158">
                  <c:v>2.97413</c:v>
                </c:pt>
                <c:pt idx="131159">
                  <c:v>2.97415</c:v>
                </c:pt>
                <c:pt idx="131160">
                  <c:v>2.97417</c:v>
                </c:pt>
                <c:pt idx="131161">
                  <c:v>2.97419</c:v>
                </c:pt>
                <c:pt idx="131162">
                  <c:v>2.97422</c:v>
                </c:pt>
                <c:pt idx="131163">
                  <c:v>2.97424</c:v>
                </c:pt>
                <c:pt idx="131164">
                  <c:v>2.97426</c:v>
                </c:pt>
                <c:pt idx="131165">
                  <c:v>2.97429</c:v>
                </c:pt>
                <c:pt idx="131166">
                  <c:v>2.97431</c:v>
                </c:pt>
                <c:pt idx="131167">
                  <c:v>2.97433</c:v>
                </c:pt>
                <c:pt idx="131168">
                  <c:v>2.97435</c:v>
                </c:pt>
                <c:pt idx="131169">
                  <c:v>2.97438</c:v>
                </c:pt>
                <c:pt idx="131170">
                  <c:v>2.9744</c:v>
                </c:pt>
                <c:pt idx="131171">
                  <c:v>2.97442</c:v>
                </c:pt>
                <c:pt idx="131172">
                  <c:v>2.97444</c:v>
                </c:pt>
                <c:pt idx="131173">
                  <c:v>2.97447</c:v>
                </c:pt>
                <c:pt idx="131174">
                  <c:v>2.97449</c:v>
                </c:pt>
                <c:pt idx="131175">
                  <c:v>2.97451</c:v>
                </c:pt>
                <c:pt idx="131176">
                  <c:v>2.97453</c:v>
                </c:pt>
                <c:pt idx="131177">
                  <c:v>2.97456</c:v>
                </c:pt>
                <c:pt idx="131178">
                  <c:v>2.97458</c:v>
                </c:pt>
                <c:pt idx="131179">
                  <c:v>2.9746</c:v>
                </c:pt>
                <c:pt idx="131180">
                  <c:v>2.97463</c:v>
                </c:pt>
                <c:pt idx="131181">
                  <c:v>2.97465</c:v>
                </c:pt>
                <c:pt idx="131182">
                  <c:v>2.97467</c:v>
                </c:pt>
                <c:pt idx="131183">
                  <c:v>2.97469</c:v>
                </c:pt>
                <c:pt idx="131184">
                  <c:v>2.97472</c:v>
                </c:pt>
                <c:pt idx="131185">
                  <c:v>2.97474</c:v>
                </c:pt>
                <c:pt idx="131186">
                  <c:v>2.97476</c:v>
                </c:pt>
                <c:pt idx="131187">
                  <c:v>2.97478</c:v>
                </c:pt>
                <c:pt idx="131188">
                  <c:v>2.97481</c:v>
                </c:pt>
                <c:pt idx="131189">
                  <c:v>2.97483</c:v>
                </c:pt>
                <c:pt idx="131190">
                  <c:v>2.97485</c:v>
                </c:pt>
                <c:pt idx="131191">
                  <c:v>2.97487</c:v>
                </c:pt>
                <c:pt idx="131192">
                  <c:v>2.9749</c:v>
                </c:pt>
                <c:pt idx="131193">
                  <c:v>2.97492</c:v>
                </c:pt>
                <c:pt idx="131194">
                  <c:v>2.97494</c:v>
                </c:pt>
                <c:pt idx="131195">
                  <c:v>2.97497</c:v>
                </c:pt>
                <c:pt idx="131196">
                  <c:v>2.97499</c:v>
                </c:pt>
                <c:pt idx="131197">
                  <c:v>2.97501</c:v>
                </c:pt>
                <c:pt idx="131198">
                  <c:v>2.97503</c:v>
                </c:pt>
                <c:pt idx="131199">
                  <c:v>2.97506</c:v>
                </c:pt>
                <c:pt idx="131200">
                  <c:v>2.97508</c:v>
                </c:pt>
                <c:pt idx="131201">
                  <c:v>2.9751</c:v>
                </c:pt>
                <c:pt idx="131202">
                  <c:v>2.97512</c:v>
                </c:pt>
                <c:pt idx="131203">
                  <c:v>2.97515</c:v>
                </c:pt>
                <c:pt idx="131204">
                  <c:v>2.97517</c:v>
                </c:pt>
                <c:pt idx="131205">
                  <c:v>2.97519</c:v>
                </c:pt>
                <c:pt idx="131206">
                  <c:v>2.97521</c:v>
                </c:pt>
                <c:pt idx="131207">
                  <c:v>2.97524</c:v>
                </c:pt>
                <c:pt idx="131208">
                  <c:v>2.97526</c:v>
                </c:pt>
                <c:pt idx="131209">
                  <c:v>2.97528</c:v>
                </c:pt>
                <c:pt idx="131210">
                  <c:v>2.97531</c:v>
                </c:pt>
                <c:pt idx="131211">
                  <c:v>2.97533</c:v>
                </c:pt>
                <c:pt idx="131212">
                  <c:v>2.97535</c:v>
                </c:pt>
                <c:pt idx="131213">
                  <c:v>2.97537</c:v>
                </c:pt>
                <c:pt idx="131214">
                  <c:v>2.9754</c:v>
                </c:pt>
                <c:pt idx="131215">
                  <c:v>2.97542</c:v>
                </c:pt>
                <c:pt idx="131216">
                  <c:v>2.97544</c:v>
                </c:pt>
                <c:pt idx="131217">
                  <c:v>2.97546</c:v>
                </c:pt>
                <c:pt idx="131218">
                  <c:v>2.97549</c:v>
                </c:pt>
                <c:pt idx="131219">
                  <c:v>2.97551</c:v>
                </c:pt>
                <c:pt idx="131220">
                  <c:v>2.97553</c:v>
                </c:pt>
                <c:pt idx="131221">
                  <c:v>2.97556</c:v>
                </c:pt>
                <c:pt idx="131222">
                  <c:v>2.97558</c:v>
                </c:pt>
                <c:pt idx="131223">
                  <c:v>2.9756</c:v>
                </c:pt>
                <c:pt idx="131224">
                  <c:v>2.97562</c:v>
                </c:pt>
                <c:pt idx="131225">
                  <c:v>2.97565</c:v>
                </c:pt>
                <c:pt idx="131226">
                  <c:v>2.97567</c:v>
                </c:pt>
                <c:pt idx="131227">
                  <c:v>2.97569</c:v>
                </c:pt>
                <c:pt idx="131228">
                  <c:v>2.97571</c:v>
                </c:pt>
                <c:pt idx="131229">
                  <c:v>2.97574</c:v>
                </c:pt>
                <c:pt idx="131230">
                  <c:v>2.97576</c:v>
                </c:pt>
                <c:pt idx="131231">
                  <c:v>2.97578</c:v>
                </c:pt>
                <c:pt idx="131232">
                  <c:v>2.9758</c:v>
                </c:pt>
                <c:pt idx="131233">
                  <c:v>2.97583</c:v>
                </c:pt>
                <c:pt idx="131234">
                  <c:v>2.97585</c:v>
                </c:pt>
                <c:pt idx="131235">
                  <c:v>2.97587</c:v>
                </c:pt>
                <c:pt idx="131236">
                  <c:v>2.9759</c:v>
                </c:pt>
                <c:pt idx="131237">
                  <c:v>2.97592</c:v>
                </c:pt>
                <c:pt idx="131238">
                  <c:v>2.97594</c:v>
                </c:pt>
                <c:pt idx="131239">
                  <c:v>2.97596</c:v>
                </c:pt>
                <c:pt idx="131240">
                  <c:v>2.97599</c:v>
                </c:pt>
                <c:pt idx="131241">
                  <c:v>2.97601</c:v>
                </c:pt>
                <c:pt idx="131242">
                  <c:v>2.97603</c:v>
                </c:pt>
                <c:pt idx="131243">
                  <c:v>2.97605</c:v>
                </c:pt>
                <c:pt idx="131244">
                  <c:v>2.97608</c:v>
                </c:pt>
                <c:pt idx="131245">
                  <c:v>2.9761</c:v>
                </c:pt>
                <c:pt idx="131246">
                  <c:v>2.97612</c:v>
                </c:pt>
                <c:pt idx="131247">
                  <c:v>2.97614</c:v>
                </c:pt>
                <c:pt idx="131248">
                  <c:v>2.97617</c:v>
                </c:pt>
                <c:pt idx="131249">
                  <c:v>2.97619</c:v>
                </c:pt>
                <c:pt idx="131250">
                  <c:v>2.97621</c:v>
                </c:pt>
                <c:pt idx="131251">
                  <c:v>2.97624</c:v>
                </c:pt>
                <c:pt idx="131252">
                  <c:v>2.97626</c:v>
                </c:pt>
                <c:pt idx="131253">
                  <c:v>2.97628</c:v>
                </c:pt>
                <c:pt idx="131254">
                  <c:v>2.9763</c:v>
                </c:pt>
                <c:pt idx="131255">
                  <c:v>2.97633</c:v>
                </c:pt>
                <c:pt idx="131256">
                  <c:v>2.97635</c:v>
                </c:pt>
                <c:pt idx="131257">
                  <c:v>2.97637</c:v>
                </c:pt>
                <c:pt idx="131258">
                  <c:v>2.9764</c:v>
                </c:pt>
                <c:pt idx="131259">
                  <c:v>2.97642</c:v>
                </c:pt>
                <c:pt idx="131260">
                  <c:v>2.97644</c:v>
                </c:pt>
                <c:pt idx="131261">
                  <c:v>2.97646</c:v>
                </c:pt>
                <c:pt idx="131262">
                  <c:v>2.97648</c:v>
                </c:pt>
                <c:pt idx="131263">
                  <c:v>2.97651</c:v>
                </c:pt>
                <c:pt idx="131264">
                  <c:v>2.97653</c:v>
                </c:pt>
                <c:pt idx="131265">
                  <c:v>2.97655</c:v>
                </c:pt>
                <c:pt idx="131266">
                  <c:v>2.97658</c:v>
                </c:pt>
                <c:pt idx="131267">
                  <c:v>2.9766</c:v>
                </c:pt>
                <c:pt idx="131268">
                  <c:v>2.97662</c:v>
                </c:pt>
                <c:pt idx="131269">
                  <c:v>2.97664</c:v>
                </c:pt>
                <c:pt idx="131270">
                  <c:v>2.97667</c:v>
                </c:pt>
                <c:pt idx="131271">
                  <c:v>2.97669</c:v>
                </c:pt>
                <c:pt idx="131272">
                  <c:v>2.97671</c:v>
                </c:pt>
                <c:pt idx="131273">
                  <c:v>2.97674</c:v>
                </c:pt>
                <c:pt idx="131274">
                  <c:v>2.97676</c:v>
                </c:pt>
                <c:pt idx="131275">
                  <c:v>2.97678</c:v>
                </c:pt>
                <c:pt idx="131276">
                  <c:v>2.9768</c:v>
                </c:pt>
                <c:pt idx="131277">
                  <c:v>2.97682</c:v>
                </c:pt>
                <c:pt idx="131278">
                  <c:v>2.97685</c:v>
                </c:pt>
                <c:pt idx="131279">
                  <c:v>2.97687</c:v>
                </c:pt>
                <c:pt idx="131280">
                  <c:v>2.97689</c:v>
                </c:pt>
                <c:pt idx="131281">
                  <c:v>2.97692</c:v>
                </c:pt>
                <c:pt idx="131282">
                  <c:v>2.97694</c:v>
                </c:pt>
                <c:pt idx="131283">
                  <c:v>2.97696</c:v>
                </c:pt>
                <c:pt idx="131284">
                  <c:v>2.97698</c:v>
                </c:pt>
                <c:pt idx="131285">
                  <c:v>2.97701</c:v>
                </c:pt>
                <c:pt idx="131286">
                  <c:v>2.97703</c:v>
                </c:pt>
                <c:pt idx="131287">
                  <c:v>2.97705</c:v>
                </c:pt>
                <c:pt idx="131288">
                  <c:v>2.97708</c:v>
                </c:pt>
                <c:pt idx="131289">
                  <c:v>2.9771</c:v>
                </c:pt>
                <c:pt idx="131290">
                  <c:v>2.97712</c:v>
                </c:pt>
                <c:pt idx="131291">
                  <c:v>2.97714</c:v>
                </c:pt>
                <c:pt idx="131292">
                  <c:v>2.97717</c:v>
                </c:pt>
                <c:pt idx="131293">
                  <c:v>2.97719</c:v>
                </c:pt>
                <c:pt idx="131294">
                  <c:v>2.97721</c:v>
                </c:pt>
                <c:pt idx="131295">
                  <c:v>2.97723</c:v>
                </c:pt>
                <c:pt idx="131296">
                  <c:v>2.97726</c:v>
                </c:pt>
                <c:pt idx="131297">
                  <c:v>2.97728</c:v>
                </c:pt>
                <c:pt idx="131298">
                  <c:v>2.9773</c:v>
                </c:pt>
                <c:pt idx="131299">
                  <c:v>2.97732</c:v>
                </c:pt>
                <c:pt idx="131300">
                  <c:v>2.97735</c:v>
                </c:pt>
                <c:pt idx="131301">
                  <c:v>2.97737</c:v>
                </c:pt>
                <c:pt idx="131302">
                  <c:v>2.97739</c:v>
                </c:pt>
                <c:pt idx="131303">
                  <c:v>2.97742</c:v>
                </c:pt>
                <c:pt idx="131304">
                  <c:v>2.97744</c:v>
                </c:pt>
                <c:pt idx="131305">
                  <c:v>2.97746</c:v>
                </c:pt>
                <c:pt idx="131306">
                  <c:v>2.97748</c:v>
                </c:pt>
                <c:pt idx="131307">
                  <c:v>2.97751</c:v>
                </c:pt>
                <c:pt idx="131308">
                  <c:v>2.97753</c:v>
                </c:pt>
                <c:pt idx="131309">
                  <c:v>2.97755</c:v>
                </c:pt>
                <c:pt idx="131310">
                  <c:v>2.97757</c:v>
                </c:pt>
                <c:pt idx="131311">
                  <c:v>2.9776</c:v>
                </c:pt>
                <c:pt idx="131312">
                  <c:v>2.97762</c:v>
                </c:pt>
                <c:pt idx="131313">
                  <c:v>2.97764</c:v>
                </c:pt>
                <c:pt idx="131314">
                  <c:v>2.97766</c:v>
                </c:pt>
                <c:pt idx="131315">
                  <c:v>2.97769</c:v>
                </c:pt>
                <c:pt idx="131316">
                  <c:v>2.97771</c:v>
                </c:pt>
                <c:pt idx="131317">
                  <c:v>2.97773</c:v>
                </c:pt>
                <c:pt idx="131318">
                  <c:v>2.97776</c:v>
                </c:pt>
                <c:pt idx="131319">
                  <c:v>2.97778</c:v>
                </c:pt>
                <c:pt idx="131320">
                  <c:v>2.9778</c:v>
                </c:pt>
                <c:pt idx="131321">
                  <c:v>2.97782</c:v>
                </c:pt>
                <c:pt idx="131322">
                  <c:v>2.97785</c:v>
                </c:pt>
                <c:pt idx="131323">
                  <c:v>2.97787</c:v>
                </c:pt>
                <c:pt idx="131324">
                  <c:v>2.97789</c:v>
                </c:pt>
                <c:pt idx="131325">
                  <c:v>2.97791</c:v>
                </c:pt>
                <c:pt idx="131326">
                  <c:v>2.97794</c:v>
                </c:pt>
                <c:pt idx="131327">
                  <c:v>2.97796</c:v>
                </c:pt>
                <c:pt idx="131328">
                  <c:v>2.97798</c:v>
                </c:pt>
                <c:pt idx="131329">
                  <c:v>2.97801</c:v>
                </c:pt>
                <c:pt idx="131330">
                  <c:v>2.97803</c:v>
                </c:pt>
                <c:pt idx="131331">
                  <c:v>2.97805</c:v>
                </c:pt>
                <c:pt idx="131332">
                  <c:v>2.97807</c:v>
                </c:pt>
                <c:pt idx="131333">
                  <c:v>2.9781</c:v>
                </c:pt>
                <c:pt idx="131334">
                  <c:v>2.97812</c:v>
                </c:pt>
                <c:pt idx="131335">
                  <c:v>2.97814</c:v>
                </c:pt>
                <c:pt idx="131336">
                  <c:v>2.97816</c:v>
                </c:pt>
                <c:pt idx="131337">
                  <c:v>2.97819</c:v>
                </c:pt>
                <c:pt idx="131338">
                  <c:v>2.97821</c:v>
                </c:pt>
                <c:pt idx="131339">
                  <c:v>2.97823</c:v>
                </c:pt>
                <c:pt idx="131340">
                  <c:v>2.97825</c:v>
                </c:pt>
                <c:pt idx="131341">
                  <c:v>2.97828</c:v>
                </c:pt>
                <c:pt idx="131342">
                  <c:v>2.9783</c:v>
                </c:pt>
                <c:pt idx="131343">
                  <c:v>2.97832</c:v>
                </c:pt>
                <c:pt idx="131344">
                  <c:v>2.97835</c:v>
                </c:pt>
                <c:pt idx="131345">
                  <c:v>2.97837</c:v>
                </c:pt>
                <c:pt idx="131346">
                  <c:v>2.97839</c:v>
                </c:pt>
                <c:pt idx="131347">
                  <c:v>2.97841</c:v>
                </c:pt>
                <c:pt idx="131348">
                  <c:v>2.97844</c:v>
                </c:pt>
                <c:pt idx="131349">
                  <c:v>2.97846</c:v>
                </c:pt>
                <c:pt idx="131350">
                  <c:v>2.97848</c:v>
                </c:pt>
                <c:pt idx="131351">
                  <c:v>2.9785</c:v>
                </c:pt>
                <c:pt idx="131352">
                  <c:v>2.97853</c:v>
                </c:pt>
                <c:pt idx="131353">
                  <c:v>2.97855</c:v>
                </c:pt>
                <c:pt idx="131354">
                  <c:v>2.97857</c:v>
                </c:pt>
                <c:pt idx="131355">
                  <c:v>2.97859</c:v>
                </c:pt>
                <c:pt idx="131356">
                  <c:v>2.97862</c:v>
                </c:pt>
                <c:pt idx="131357">
                  <c:v>2.97864</c:v>
                </c:pt>
                <c:pt idx="131358">
                  <c:v>2.97866</c:v>
                </c:pt>
                <c:pt idx="131359">
                  <c:v>2.97869</c:v>
                </c:pt>
                <c:pt idx="131360">
                  <c:v>2.97871</c:v>
                </c:pt>
                <c:pt idx="131361">
                  <c:v>2.97873</c:v>
                </c:pt>
                <c:pt idx="131362">
                  <c:v>2.97875</c:v>
                </c:pt>
                <c:pt idx="131363">
                  <c:v>2.97878</c:v>
                </c:pt>
                <c:pt idx="131364">
                  <c:v>2.9788</c:v>
                </c:pt>
                <c:pt idx="131365">
                  <c:v>2.97882</c:v>
                </c:pt>
                <c:pt idx="131366">
                  <c:v>2.97884</c:v>
                </c:pt>
                <c:pt idx="131367">
                  <c:v>2.97887</c:v>
                </c:pt>
                <c:pt idx="131368">
                  <c:v>2.97889</c:v>
                </c:pt>
                <c:pt idx="131369">
                  <c:v>2.97891</c:v>
                </c:pt>
                <c:pt idx="131370">
                  <c:v>2.97893</c:v>
                </c:pt>
                <c:pt idx="131371">
                  <c:v>2.97896</c:v>
                </c:pt>
                <c:pt idx="131372">
                  <c:v>2.97898</c:v>
                </c:pt>
                <c:pt idx="131373">
                  <c:v>2.979</c:v>
                </c:pt>
                <c:pt idx="131374">
                  <c:v>2.97903</c:v>
                </c:pt>
                <c:pt idx="131375">
                  <c:v>2.97905</c:v>
                </c:pt>
                <c:pt idx="131376">
                  <c:v>2.97907</c:v>
                </c:pt>
                <c:pt idx="131377">
                  <c:v>2.97909</c:v>
                </c:pt>
                <c:pt idx="131378">
                  <c:v>2.97912</c:v>
                </c:pt>
                <c:pt idx="131379">
                  <c:v>2.97914</c:v>
                </c:pt>
                <c:pt idx="131380">
                  <c:v>2.97916</c:v>
                </c:pt>
                <c:pt idx="131381">
                  <c:v>2.97918</c:v>
                </c:pt>
                <c:pt idx="131382">
                  <c:v>2.97921</c:v>
                </c:pt>
                <c:pt idx="131383">
                  <c:v>2.97923</c:v>
                </c:pt>
                <c:pt idx="131384">
                  <c:v>2.97925</c:v>
                </c:pt>
                <c:pt idx="131385">
                  <c:v>2.97927</c:v>
                </c:pt>
                <c:pt idx="131386">
                  <c:v>2.9793</c:v>
                </c:pt>
                <c:pt idx="131387">
                  <c:v>2.97932</c:v>
                </c:pt>
                <c:pt idx="131388">
                  <c:v>2.97934</c:v>
                </c:pt>
                <c:pt idx="131389">
                  <c:v>2.97937</c:v>
                </c:pt>
                <c:pt idx="131390">
                  <c:v>2.97939</c:v>
                </c:pt>
                <c:pt idx="131391">
                  <c:v>2.97941</c:v>
                </c:pt>
                <c:pt idx="131392">
                  <c:v>2.97943</c:v>
                </c:pt>
                <c:pt idx="131393">
                  <c:v>2.97946</c:v>
                </c:pt>
                <c:pt idx="131394">
                  <c:v>2.97948</c:v>
                </c:pt>
                <c:pt idx="131395">
                  <c:v>2.9795</c:v>
                </c:pt>
                <c:pt idx="131396">
                  <c:v>2.97952</c:v>
                </c:pt>
                <c:pt idx="131397">
                  <c:v>2.97955</c:v>
                </c:pt>
                <c:pt idx="131398">
                  <c:v>2.97957</c:v>
                </c:pt>
                <c:pt idx="131399">
                  <c:v>2.97959</c:v>
                </c:pt>
                <c:pt idx="131400">
                  <c:v>2.97961</c:v>
                </c:pt>
                <c:pt idx="131401">
                  <c:v>2.97964</c:v>
                </c:pt>
                <c:pt idx="131402">
                  <c:v>2.97966</c:v>
                </c:pt>
                <c:pt idx="131403">
                  <c:v>2.97968</c:v>
                </c:pt>
                <c:pt idx="131404">
                  <c:v>2.97971</c:v>
                </c:pt>
                <c:pt idx="131405">
                  <c:v>2.97973</c:v>
                </c:pt>
                <c:pt idx="131406">
                  <c:v>2.97975</c:v>
                </c:pt>
                <c:pt idx="131407">
                  <c:v>2.97977</c:v>
                </c:pt>
                <c:pt idx="131408">
                  <c:v>2.9798</c:v>
                </c:pt>
                <c:pt idx="131409">
                  <c:v>2.97982</c:v>
                </c:pt>
                <c:pt idx="131410">
                  <c:v>2.97984</c:v>
                </c:pt>
                <c:pt idx="131411">
                  <c:v>2.97986</c:v>
                </c:pt>
                <c:pt idx="131412">
                  <c:v>2.97989</c:v>
                </c:pt>
                <c:pt idx="131413">
                  <c:v>2.97991</c:v>
                </c:pt>
                <c:pt idx="131414">
                  <c:v>2.97993</c:v>
                </c:pt>
                <c:pt idx="131415">
                  <c:v>2.97995</c:v>
                </c:pt>
                <c:pt idx="131416">
                  <c:v>2.97998</c:v>
                </c:pt>
                <c:pt idx="131417">
                  <c:v>2.98</c:v>
                </c:pt>
                <c:pt idx="131418">
                  <c:v>2.98002</c:v>
                </c:pt>
                <c:pt idx="131419">
                  <c:v>2.98005</c:v>
                </c:pt>
                <c:pt idx="131420">
                  <c:v>2.98007</c:v>
                </c:pt>
                <c:pt idx="131421">
                  <c:v>2.98009</c:v>
                </c:pt>
                <c:pt idx="131422">
                  <c:v>2.98011</c:v>
                </c:pt>
                <c:pt idx="131423">
                  <c:v>2.98014</c:v>
                </c:pt>
                <c:pt idx="131424">
                  <c:v>2.98016</c:v>
                </c:pt>
                <c:pt idx="131425">
                  <c:v>2.98018</c:v>
                </c:pt>
                <c:pt idx="131426">
                  <c:v>2.9802</c:v>
                </c:pt>
                <c:pt idx="131427">
                  <c:v>2.98023</c:v>
                </c:pt>
                <c:pt idx="131428">
                  <c:v>2.98025</c:v>
                </c:pt>
                <c:pt idx="131429">
                  <c:v>2.98027</c:v>
                </c:pt>
                <c:pt idx="131430">
                  <c:v>2.98029</c:v>
                </c:pt>
                <c:pt idx="131431">
                  <c:v>2.98032</c:v>
                </c:pt>
                <c:pt idx="131432">
                  <c:v>2.98034</c:v>
                </c:pt>
                <c:pt idx="131433">
                  <c:v>2.98036</c:v>
                </c:pt>
                <c:pt idx="131434">
                  <c:v>2.98039</c:v>
                </c:pt>
                <c:pt idx="131435">
                  <c:v>2.98041</c:v>
                </c:pt>
                <c:pt idx="131436">
                  <c:v>2.98043</c:v>
                </c:pt>
                <c:pt idx="131437">
                  <c:v>2.98045</c:v>
                </c:pt>
                <c:pt idx="131438">
                  <c:v>2.98048</c:v>
                </c:pt>
                <c:pt idx="131439">
                  <c:v>2.9805</c:v>
                </c:pt>
                <c:pt idx="131440">
                  <c:v>2.98052</c:v>
                </c:pt>
                <c:pt idx="131441">
                  <c:v>2.98054</c:v>
                </c:pt>
                <c:pt idx="131442">
                  <c:v>2.98057</c:v>
                </c:pt>
                <c:pt idx="131443">
                  <c:v>2.98059</c:v>
                </c:pt>
                <c:pt idx="131444">
                  <c:v>2.98061</c:v>
                </c:pt>
                <c:pt idx="131445">
                  <c:v>2.98063</c:v>
                </c:pt>
                <c:pt idx="131446">
                  <c:v>2.98066</c:v>
                </c:pt>
                <c:pt idx="131447">
                  <c:v>2.98068</c:v>
                </c:pt>
                <c:pt idx="131448">
                  <c:v>2.9807</c:v>
                </c:pt>
                <c:pt idx="131449">
                  <c:v>2.98073</c:v>
                </c:pt>
                <c:pt idx="131450">
                  <c:v>2.98075</c:v>
                </c:pt>
                <c:pt idx="131451">
                  <c:v>2.98077</c:v>
                </c:pt>
                <c:pt idx="131452">
                  <c:v>2.98079</c:v>
                </c:pt>
                <c:pt idx="131453">
                  <c:v>2.98082</c:v>
                </c:pt>
                <c:pt idx="131454">
                  <c:v>2.98084</c:v>
                </c:pt>
                <c:pt idx="131455">
                  <c:v>2.98086</c:v>
                </c:pt>
                <c:pt idx="131456">
                  <c:v>2.98088</c:v>
                </c:pt>
                <c:pt idx="131457">
                  <c:v>2.98091</c:v>
                </c:pt>
                <c:pt idx="131458">
                  <c:v>2.98093</c:v>
                </c:pt>
                <c:pt idx="131459">
                  <c:v>2.98095</c:v>
                </c:pt>
                <c:pt idx="131460">
                  <c:v>2.98097</c:v>
                </c:pt>
                <c:pt idx="131461">
                  <c:v>2.981</c:v>
                </c:pt>
                <c:pt idx="131462">
                  <c:v>2.98102</c:v>
                </c:pt>
                <c:pt idx="131463">
                  <c:v>2.98104</c:v>
                </c:pt>
                <c:pt idx="131464">
                  <c:v>2.98107</c:v>
                </c:pt>
                <c:pt idx="131465">
                  <c:v>2.98109</c:v>
                </c:pt>
                <c:pt idx="131466">
                  <c:v>2.98111</c:v>
                </c:pt>
                <c:pt idx="131467">
                  <c:v>2.98113</c:v>
                </c:pt>
                <c:pt idx="131468">
                  <c:v>2.98116</c:v>
                </c:pt>
                <c:pt idx="131469">
                  <c:v>2.98118</c:v>
                </c:pt>
                <c:pt idx="131470">
                  <c:v>2.9812</c:v>
                </c:pt>
                <c:pt idx="131471">
                  <c:v>2.98122</c:v>
                </c:pt>
                <c:pt idx="131472">
                  <c:v>2.98125</c:v>
                </c:pt>
                <c:pt idx="131473">
                  <c:v>2.98127</c:v>
                </c:pt>
                <c:pt idx="131474">
                  <c:v>2.98129</c:v>
                </c:pt>
                <c:pt idx="131475">
                  <c:v>2.98131</c:v>
                </c:pt>
                <c:pt idx="131476">
                  <c:v>2.98134</c:v>
                </c:pt>
                <c:pt idx="131477">
                  <c:v>2.98136</c:v>
                </c:pt>
                <c:pt idx="131478">
                  <c:v>2.98138</c:v>
                </c:pt>
                <c:pt idx="131479">
                  <c:v>2.98141</c:v>
                </c:pt>
                <c:pt idx="131480">
                  <c:v>2.98143</c:v>
                </c:pt>
                <c:pt idx="131481">
                  <c:v>2.98145</c:v>
                </c:pt>
                <c:pt idx="131482">
                  <c:v>2.98147</c:v>
                </c:pt>
                <c:pt idx="131483">
                  <c:v>2.9815</c:v>
                </c:pt>
                <c:pt idx="131484">
                  <c:v>2.98152</c:v>
                </c:pt>
                <c:pt idx="131485">
                  <c:v>2.98154</c:v>
                </c:pt>
                <c:pt idx="131486">
                  <c:v>2.98156</c:v>
                </c:pt>
                <c:pt idx="131487">
                  <c:v>2.98159</c:v>
                </c:pt>
                <c:pt idx="131488">
                  <c:v>2.98161</c:v>
                </c:pt>
                <c:pt idx="131489">
                  <c:v>2.98163</c:v>
                </c:pt>
                <c:pt idx="131490">
                  <c:v>2.98165</c:v>
                </c:pt>
                <c:pt idx="131491">
                  <c:v>2.98168</c:v>
                </c:pt>
                <c:pt idx="131492">
                  <c:v>2.9817</c:v>
                </c:pt>
                <c:pt idx="131493">
                  <c:v>2.98172</c:v>
                </c:pt>
                <c:pt idx="131494">
                  <c:v>2.98175</c:v>
                </c:pt>
                <c:pt idx="131495">
                  <c:v>2.98177</c:v>
                </c:pt>
                <c:pt idx="131496">
                  <c:v>2.98179</c:v>
                </c:pt>
                <c:pt idx="131497">
                  <c:v>2.98181</c:v>
                </c:pt>
                <c:pt idx="131498">
                  <c:v>2.98184</c:v>
                </c:pt>
                <c:pt idx="131499">
                  <c:v>2.98186</c:v>
                </c:pt>
                <c:pt idx="131500">
                  <c:v>2.98188</c:v>
                </c:pt>
                <c:pt idx="131501">
                  <c:v>2.9819</c:v>
                </c:pt>
                <c:pt idx="131502">
                  <c:v>2.98193</c:v>
                </c:pt>
                <c:pt idx="131503">
                  <c:v>2.98195</c:v>
                </c:pt>
                <c:pt idx="131504">
                  <c:v>2.98197</c:v>
                </c:pt>
                <c:pt idx="131505">
                  <c:v>2.98199</c:v>
                </c:pt>
                <c:pt idx="131506">
                  <c:v>2.98202</c:v>
                </c:pt>
                <c:pt idx="131507">
                  <c:v>2.98204</c:v>
                </c:pt>
                <c:pt idx="131508">
                  <c:v>2.98206</c:v>
                </c:pt>
                <c:pt idx="131509">
                  <c:v>2.98209</c:v>
                </c:pt>
                <c:pt idx="131510">
                  <c:v>2.98211</c:v>
                </c:pt>
                <c:pt idx="131511">
                  <c:v>2.98213</c:v>
                </c:pt>
                <c:pt idx="131512">
                  <c:v>2.98215</c:v>
                </c:pt>
                <c:pt idx="131513">
                  <c:v>2.98218</c:v>
                </c:pt>
                <c:pt idx="131514">
                  <c:v>2.9822</c:v>
                </c:pt>
                <c:pt idx="131515">
                  <c:v>2.98222</c:v>
                </c:pt>
                <c:pt idx="131516">
                  <c:v>2.98224</c:v>
                </c:pt>
                <c:pt idx="131517">
                  <c:v>2.98227</c:v>
                </c:pt>
                <c:pt idx="131518">
                  <c:v>2.98229</c:v>
                </c:pt>
                <c:pt idx="131519">
                  <c:v>2.98231</c:v>
                </c:pt>
                <c:pt idx="131520">
                  <c:v>2.98234</c:v>
                </c:pt>
                <c:pt idx="131521">
                  <c:v>2.98236</c:v>
                </c:pt>
                <c:pt idx="131522">
                  <c:v>2.98238</c:v>
                </c:pt>
                <c:pt idx="131523">
                  <c:v>2.9824</c:v>
                </c:pt>
                <c:pt idx="131524">
                  <c:v>2.98243</c:v>
                </c:pt>
                <c:pt idx="131525">
                  <c:v>2.98245</c:v>
                </c:pt>
                <c:pt idx="131526">
                  <c:v>2.98247</c:v>
                </c:pt>
                <c:pt idx="131527">
                  <c:v>2.98249</c:v>
                </c:pt>
                <c:pt idx="131528">
                  <c:v>2.98252</c:v>
                </c:pt>
                <c:pt idx="131529">
                  <c:v>2.98254</c:v>
                </c:pt>
                <c:pt idx="131530">
                  <c:v>2.98256</c:v>
                </c:pt>
                <c:pt idx="131531">
                  <c:v>2.98258</c:v>
                </c:pt>
                <c:pt idx="131532">
                  <c:v>2.98261</c:v>
                </c:pt>
                <c:pt idx="131533">
                  <c:v>2.98263</c:v>
                </c:pt>
                <c:pt idx="131534">
                  <c:v>2.98265</c:v>
                </c:pt>
                <c:pt idx="131535">
                  <c:v>2.98268</c:v>
                </c:pt>
                <c:pt idx="131536">
                  <c:v>2.9827</c:v>
                </c:pt>
                <c:pt idx="131537">
                  <c:v>2.98272</c:v>
                </c:pt>
                <c:pt idx="131538">
                  <c:v>2.98274</c:v>
                </c:pt>
                <c:pt idx="131539">
                  <c:v>2.98277</c:v>
                </c:pt>
                <c:pt idx="131540">
                  <c:v>2.98279</c:v>
                </c:pt>
                <c:pt idx="131541">
                  <c:v>2.98281</c:v>
                </c:pt>
                <c:pt idx="131542">
                  <c:v>2.98283</c:v>
                </c:pt>
                <c:pt idx="131543">
                  <c:v>2.98286</c:v>
                </c:pt>
                <c:pt idx="131544">
                  <c:v>2.98288</c:v>
                </c:pt>
                <c:pt idx="131545">
                  <c:v>2.9829</c:v>
                </c:pt>
                <c:pt idx="131546">
                  <c:v>2.98292</c:v>
                </c:pt>
                <c:pt idx="131547">
                  <c:v>2.98295</c:v>
                </c:pt>
                <c:pt idx="131548">
                  <c:v>2.98297</c:v>
                </c:pt>
                <c:pt idx="131549">
                  <c:v>2.98299</c:v>
                </c:pt>
                <c:pt idx="131550">
                  <c:v>2.98302</c:v>
                </c:pt>
                <c:pt idx="131551">
                  <c:v>2.98304</c:v>
                </c:pt>
                <c:pt idx="131552">
                  <c:v>2.98306</c:v>
                </c:pt>
                <c:pt idx="131553">
                  <c:v>2.98308</c:v>
                </c:pt>
                <c:pt idx="131554">
                  <c:v>2.98311</c:v>
                </c:pt>
                <c:pt idx="131555">
                  <c:v>2.98313</c:v>
                </c:pt>
                <c:pt idx="131556">
                  <c:v>2.98315</c:v>
                </c:pt>
                <c:pt idx="131557">
                  <c:v>2.98318</c:v>
                </c:pt>
                <c:pt idx="131558">
                  <c:v>2.9832</c:v>
                </c:pt>
                <c:pt idx="131559">
                  <c:v>2.98322</c:v>
                </c:pt>
                <c:pt idx="131560">
                  <c:v>2.98324</c:v>
                </c:pt>
                <c:pt idx="131561">
                  <c:v>2.98326</c:v>
                </c:pt>
                <c:pt idx="131562">
                  <c:v>2.98329</c:v>
                </c:pt>
                <c:pt idx="131563">
                  <c:v>2.98331</c:v>
                </c:pt>
                <c:pt idx="131564">
                  <c:v>2.98333</c:v>
                </c:pt>
                <c:pt idx="131565">
                  <c:v>2.98336</c:v>
                </c:pt>
                <c:pt idx="131566">
                  <c:v>2.98338</c:v>
                </c:pt>
                <c:pt idx="131567">
                  <c:v>2.9834</c:v>
                </c:pt>
                <c:pt idx="131568">
                  <c:v>2.98342</c:v>
                </c:pt>
                <c:pt idx="131569">
                  <c:v>2.98345</c:v>
                </c:pt>
                <c:pt idx="131570">
                  <c:v>2.98347</c:v>
                </c:pt>
                <c:pt idx="131571">
                  <c:v>2.98349</c:v>
                </c:pt>
                <c:pt idx="131572">
                  <c:v>2.98352</c:v>
                </c:pt>
                <c:pt idx="131573">
                  <c:v>2.98354</c:v>
                </c:pt>
                <c:pt idx="131574">
                  <c:v>2.98356</c:v>
                </c:pt>
                <c:pt idx="131575">
                  <c:v>2.98358</c:v>
                </c:pt>
                <c:pt idx="131576">
                  <c:v>2.9836</c:v>
                </c:pt>
                <c:pt idx="131577">
                  <c:v>2.98363</c:v>
                </c:pt>
                <c:pt idx="131578">
                  <c:v>2.98365</c:v>
                </c:pt>
                <c:pt idx="131579">
                  <c:v>2.98367</c:v>
                </c:pt>
                <c:pt idx="131580">
                  <c:v>2.9837</c:v>
                </c:pt>
                <c:pt idx="131581">
                  <c:v>2.98372</c:v>
                </c:pt>
                <c:pt idx="131582">
                  <c:v>2.98374</c:v>
                </c:pt>
                <c:pt idx="131583">
                  <c:v>2.98376</c:v>
                </c:pt>
                <c:pt idx="131584">
                  <c:v>2.98379</c:v>
                </c:pt>
                <c:pt idx="131585">
                  <c:v>2.98381</c:v>
                </c:pt>
                <c:pt idx="131586">
                  <c:v>2.98383</c:v>
                </c:pt>
                <c:pt idx="131587">
                  <c:v>2.98386</c:v>
                </c:pt>
                <c:pt idx="131588">
                  <c:v>2.98388</c:v>
                </c:pt>
                <c:pt idx="131589">
                  <c:v>2.9839</c:v>
                </c:pt>
                <c:pt idx="131590">
                  <c:v>2.98392</c:v>
                </c:pt>
                <c:pt idx="131591">
                  <c:v>2.98395</c:v>
                </c:pt>
                <c:pt idx="131592">
                  <c:v>2.98397</c:v>
                </c:pt>
                <c:pt idx="131593">
                  <c:v>2.98399</c:v>
                </c:pt>
                <c:pt idx="131594">
                  <c:v>2.98401</c:v>
                </c:pt>
                <c:pt idx="131595">
                  <c:v>2.98404</c:v>
                </c:pt>
                <c:pt idx="131596">
                  <c:v>2.98406</c:v>
                </c:pt>
                <c:pt idx="131597">
                  <c:v>2.98408</c:v>
                </c:pt>
                <c:pt idx="131598">
                  <c:v>2.9841</c:v>
                </c:pt>
                <c:pt idx="131599">
                  <c:v>2.98413</c:v>
                </c:pt>
                <c:pt idx="131600">
                  <c:v>2.98415</c:v>
                </c:pt>
                <c:pt idx="131601">
                  <c:v>2.98417</c:v>
                </c:pt>
                <c:pt idx="131602">
                  <c:v>2.9842</c:v>
                </c:pt>
                <c:pt idx="131603">
                  <c:v>2.98422</c:v>
                </c:pt>
                <c:pt idx="131604">
                  <c:v>2.98424</c:v>
                </c:pt>
                <c:pt idx="131605">
                  <c:v>2.98426</c:v>
                </c:pt>
                <c:pt idx="131606">
                  <c:v>2.98429</c:v>
                </c:pt>
                <c:pt idx="131607">
                  <c:v>2.98431</c:v>
                </c:pt>
                <c:pt idx="131608">
                  <c:v>2.98433</c:v>
                </c:pt>
                <c:pt idx="131609">
                  <c:v>2.98435</c:v>
                </c:pt>
                <c:pt idx="131610">
                  <c:v>2.98438</c:v>
                </c:pt>
                <c:pt idx="131611">
                  <c:v>2.9844</c:v>
                </c:pt>
                <c:pt idx="131612">
                  <c:v>2.98442</c:v>
                </c:pt>
                <c:pt idx="131613">
                  <c:v>2.98444</c:v>
                </c:pt>
                <c:pt idx="131614">
                  <c:v>2.98447</c:v>
                </c:pt>
                <c:pt idx="131615">
                  <c:v>2.98449</c:v>
                </c:pt>
                <c:pt idx="131616">
                  <c:v>2.98451</c:v>
                </c:pt>
                <c:pt idx="131617">
                  <c:v>2.98454</c:v>
                </c:pt>
                <c:pt idx="131618">
                  <c:v>2.98456</c:v>
                </c:pt>
                <c:pt idx="131619">
                  <c:v>2.98458</c:v>
                </c:pt>
                <c:pt idx="131620">
                  <c:v>2.9846</c:v>
                </c:pt>
                <c:pt idx="131621">
                  <c:v>2.98463</c:v>
                </c:pt>
                <c:pt idx="131622">
                  <c:v>2.98465</c:v>
                </c:pt>
                <c:pt idx="131623">
                  <c:v>2.98467</c:v>
                </c:pt>
                <c:pt idx="131624">
                  <c:v>2.98469</c:v>
                </c:pt>
                <c:pt idx="131625">
                  <c:v>2.98472</c:v>
                </c:pt>
                <c:pt idx="131626">
                  <c:v>2.98474</c:v>
                </c:pt>
                <c:pt idx="131627">
                  <c:v>2.98476</c:v>
                </c:pt>
                <c:pt idx="131628">
                  <c:v>2.98479</c:v>
                </c:pt>
                <c:pt idx="131629">
                  <c:v>2.98481</c:v>
                </c:pt>
                <c:pt idx="131630">
                  <c:v>2.98483</c:v>
                </c:pt>
                <c:pt idx="131631">
                  <c:v>2.98485</c:v>
                </c:pt>
                <c:pt idx="131632">
                  <c:v>2.98488</c:v>
                </c:pt>
                <c:pt idx="131633">
                  <c:v>2.9849</c:v>
                </c:pt>
                <c:pt idx="131634">
                  <c:v>2.98492</c:v>
                </c:pt>
                <c:pt idx="131635">
                  <c:v>2.98494</c:v>
                </c:pt>
                <c:pt idx="131636">
                  <c:v>2.98497</c:v>
                </c:pt>
                <c:pt idx="131637">
                  <c:v>2.98499</c:v>
                </c:pt>
                <c:pt idx="131638">
                  <c:v>2.98501</c:v>
                </c:pt>
                <c:pt idx="131639">
                  <c:v>2.98503</c:v>
                </c:pt>
                <c:pt idx="131640">
                  <c:v>2.98506</c:v>
                </c:pt>
                <c:pt idx="131641">
                  <c:v>2.98508</c:v>
                </c:pt>
                <c:pt idx="131642">
                  <c:v>2.9851</c:v>
                </c:pt>
                <c:pt idx="131643">
                  <c:v>2.98513</c:v>
                </c:pt>
                <c:pt idx="131644">
                  <c:v>2.98515</c:v>
                </c:pt>
                <c:pt idx="131645">
                  <c:v>2.98517</c:v>
                </c:pt>
                <c:pt idx="131646">
                  <c:v>2.98519</c:v>
                </c:pt>
                <c:pt idx="131647">
                  <c:v>2.98522</c:v>
                </c:pt>
                <c:pt idx="131648">
                  <c:v>2.98524</c:v>
                </c:pt>
                <c:pt idx="131649">
                  <c:v>2.98526</c:v>
                </c:pt>
                <c:pt idx="131650">
                  <c:v>2.98528</c:v>
                </c:pt>
                <c:pt idx="131651">
                  <c:v>2.98531</c:v>
                </c:pt>
                <c:pt idx="131652">
                  <c:v>2.98533</c:v>
                </c:pt>
                <c:pt idx="131653">
                  <c:v>2.98535</c:v>
                </c:pt>
                <c:pt idx="131654">
                  <c:v>2.98537</c:v>
                </c:pt>
                <c:pt idx="131655">
                  <c:v>2.9854</c:v>
                </c:pt>
                <c:pt idx="131656">
                  <c:v>2.98542</c:v>
                </c:pt>
                <c:pt idx="131657">
                  <c:v>2.98544</c:v>
                </c:pt>
                <c:pt idx="131658">
                  <c:v>2.98547</c:v>
                </c:pt>
                <c:pt idx="131659">
                  <c:v>2.98549</c:v>
                </c:pt>
                <c:pt idx="131660">
                  <c:v>2.98551</c:v>
                </c:pt>
                <c:pt idx="131661">
                  <c:v>2.98553</c:v>
                </c:pt>
                <c:pt idx="131662">
                  <c:v>2.98556</c:v>
                </c:pt>
                <c:pt idx="131663">
                  <c:v>2.98558</c:v>
                </c:pt>
                <c:pt idx="131664">
                  <c:v>2.9856</c:v>
                </c:pt>
                <c:pt idx="131665">
                  <c:v>2.98562</c:v>
                </c:pt>
                <c:pt idx="131666">
                  <c:v>2.98565</c:v>
                </c:pt>
                <c:pt idx="131667">
                  <c:v>2.98567</c:v>
                </c:pt>
                <c:pt idx="131668">
                  <c:v>2.98569</c:v>
                </c:pt>
                <c:pt idx="131669">
                  <c:v>2.98571</c:v>
                </c:pt>
                <c:pt idx="131670">
                  <c:v>2.98574</c:v>
                </c:pt>
                <c:pt idx="131671">
                  <c:v>2.98576</c:v>
                </c:pt>
                <c:pt idx="131672">
                  <c:v>2.98578</c:v>
                </c:pt>
                <c:pt idx="131673">
                  <c:v>2.98581</c:v>
                </c:pt>
                <c:pt idx="131674">
                  <c:v>2.98583</c:v>
                </c:pt>
                <c:pt idx="131675">
                  <c:v>2.98585</c:v>
                </c:pt>
                <c:pt idx="131676">
                  <c:v>2.98587</c:v>
                </c:pt>
                <c:pt idx="131677">
                  <c:v>2.9859</c:v>
                </c:pt>
                <c:pt idx="131678">
                  <c:v>2.98592</c:v>
                </c:pt>
                <c:pt idx="131679">
                  <c:v>2.98594</c:v>
                </c:pt>
                <c:pt idx="131680">
                  <c:v>2.98596</c:v>
                </c:pt>
                <c:pt idx="131681">
                  <c:v>2.98599</c:v>
                </c:pt>
                <c:pt idx="131682">
                  <c:v>2.98601</c:v>
                </c:pt>
                <c:pt idx="131683">
                  <c:v>2.98603</c:v>
                </c:pt>
                <c:pt idx="131684">
                  <c:v>2.98605</c:v>
                </c:pt>
                <c:pt idx="131685">
                  <c:v>2.98608</c:v>
                </c:pt>
                <c:pt idx="131686">
                  <c:v>2.9861</c:v>
                </c:pt>
                <c:pt idx="131687">
                  <c:v>2.98612</c:v>
                </c:pt>
                <c:pt idx="131688">
                  <c:v>2.98615</c:v>
                </c:pt>
                <c:pt idx="131689">
                  <c:v>2.98617</c:v>
                </c:pt>
                <c:pt idx="131690">
                  <c:v>2.98619</c:v>
                </c:pt>
                <c:pt idx="131691">
                  <c:v>2.98621</c:v>
                </c:pt>
                <c:pt idx="131692">
                  <c:v>2.98624</c:v>
                </c:pt>
                <c:pt idx="131693">
                  <c:v>2.98626</c:v>
                </c:pt>
                <c:pt idx="131694">
                  <c:v>2.98628</c:v>
                </c:pt>
                <c:pt idx="131695">
                  <c:v>2.9863</c:v>
                </c:pt>
                <c:pt idx="131696">
                  <c:v>2.98633</c:v>
                </c:pt>
                <c:pt idx="131697">
                  <c:v>2.98635</c:v>
                </c:pt>
                <c:pt idx="131698">
                  <c:v>2.98637</c:v>
                </c:pt>
                <c:pt idx="131699">
                  <c:v>2.98639</c:v>
                </c:pt>
                <c:pt idx="131700">
                  <c:v>2.98642</c:v>
                </c:pt>
                <c:pt idx="131701">
                  <c:v>2.98644</c:v>
                </c:pt>
                <c:pt idx="131702">
                  <c:v>2.98646</c:v>
                </c:pt>
                <c:pt idx="131703">
                  <c:v>2.98649</c:v>
                </c:pt>
                <c:pt idx="131704">
                  <c:v>2.98651</c:v>
                </c:pt>
                <c:pt idx="131705">
                  <c:v>2.98653</c:v>
                </c:pt>
                <c:pt idx="131706">
                  <c:v>2.98655</c:v>
                </c:pt>
                <c:pt idx="131707">
                  <c:v>2.98658</c:v>
                </c:pt>
                <c:pt idx="131708">
                  <c:v>2.9866</c:v>
                </c:pt>
                <c:pt idx="131709">
                  <c:v>2.98662</c:v>
                </c:pt>
                <c:pt idx="131710">
                  <c:v>2.98664</c:v>
                </c:pt>
                <c:pt idx="131711">
                  <c:v>2.98667</c:v>
                </c:pt>
                <c:pt idx="131712">
                  <c:v>2.98669</c:v>
                </c:pt>
                <c:pt idx="131713">
                  <c:v>2.98671</c:v>
                </c:pt>
                <c:pt idx="131714">
                  <c:v>2.98673</c:v>
                </c:pt>
                <c:pt idx="131715">
                  <c:v>2.98676</c:v>
                </c:pt>
                <c:pt idx="131716">
                  <c:v>2.98678</c:v>
                </c:pt>
                <c:pt idx="131717">
                  <c:v>2.9868</c:v>
                </c:pt>
                <c:pt idx="131718">
                  <c:v>2.98683</c:v>
                </c:pt>
                <c:pt idx="131719">
                  <c:v>2.98685</c:v>
                </c:pt>
                <c:pt idx="131720">
                  <c:v>2.98687</c:v>
                </c:pt>
                <c:pt idx="131721">
                  <c:v>2.98689</c:v>
                </c:pt>
                <c:pt idx="131722">
                  <c:v>2.98692</c:v>
                </c:pt>
                <c:pt idx="131723">
                  <c:v>2.98694</c:v>
                </c:pt>
                <c:pt idx="131724">
                  <c:v>2.98696</c:v>
                </c:pt>
                <c:pt idx="131725">
                  <c:v>2.98698</c:v>
                </c:pt>
                <c:pt idx="131726">
                  <c:v>2.98701</c:v>
                </c:pt>
                <c:pt idx="131727">
                  <c:v>2.98703</c:v>
                </c:pt>
                <c:pt idx="131728">
                  <c:v>2.98705</c:v>
                </c:pt>
                <c:pt idx="131729">
                  <c:v>2.98707</c:v>
                </c:pt>
                <c:pt idx="131730">
                  <c:v>2.9871</c:v>
                </c:pt>
                <c:pt idx="131731">
                  <c:v>2.98712</c:v>
                </c:pt>
                <c:pt idx="131732">
                  <c:v>2.98714</c:v>
                </c:pt>
                <c:pt idx="131733">
                  <c:v>2.98717</c:v>
                </c:pt>
                <c:pt idx="131734">
                  <c:v>2.98719</c:v>
                </c:pt>
                <c:pt idx="131735">
                  <c:v>2.98721</c:v>
                </c:pt>
                <c:pt idx="131736">
                  <c:v>2.98723</c:v>
                </c:pt>
                <c:pt idx="131737">
                  <c:v>2.98726</c:v>
                </c:pt>
                <c:pt idx="131738">
                  <c:v>2.98728</c:v>
                </c:pt>
                <c:pt idx="131739">
                  <c:v>2.9873</c:v>
                </c:pt>
                <c:pt idx="131740">
                  <c:v>2.98732</c:v>
                </c:pt>
                <c:pt idx="131741">
                  <c:v>2.98735</c:v>
                </c:pt>
                <c:pt idx="131742">
                  <c:v>2.98737</c:v>
                </c:pt>
                <c:pt idx="131743">
                  <c:v>2.98739</c:v>
                </c:pt>
                <c:pt idx="131744">
                  <c:v>2.98741</c:v>
                </c:pt>
                <c:pt idx="131745">
                  <c:v>2.98744</c:v>
                </c:pt>
                <c:pt idx="131746">
                  <c:v>2.98746</c:v>
                </c:pt>
                <c:pt idx="131747">
                  <c:v>2.98748</c:v>
                </c:pt>
                <c:pt idx="131748">
                  <c:v>2.98751</c:v>
                </c:pt>
                <c:pt idx="131749">
                  <c:v>2.98753</c:v>
                </c:pt>
                <c:pt idx="131750">
                  <c:v>2.98755</c:v>
                </c:pt>
                <c:pt idx="131751">
                  <c:v>2.98757</c:v>
                </c:pt>
                <c:pt idx="131752">
                  <c:v>2.9876</c:v>
                </c:pt>
                <c:pt idx="131753">
                  <c:v>2.98762</c:v>
                </c:pt>
                <c:pt idx="131754">
                  <c:v>2.98764</c:v>
                </c:pt>
                <c:pt idx="131755">
                  <c:v>2.98766</c:v>
                </c:pt>
                <c:pt idx="131756">
                  <c:v>2.98769</c:v>
                </c:pt>
                <c:pt idx="131757">
                  <c:v>2.98771</c:v>
                </c:pt>
                <c:pt idx="131758">
                  <c:v>2.98773</c:v>
                </c:pt>
                <c:pt idx="131759">
                  <c:v>2.98775</c:v>
                </c:pt>
                <c:pt idx="131760">
                  <c:v>2.98778</c:v>
                </c:pt>
                <c:pt idx="131761">
                  <c:v>2.9878</c:v>
                </c:pt>
                <c:pt idx="131762">
                  <c:v>2.98782</c:v>
                </c:pt>
                <c:pt idx="131763">
                  <c:v>2.98785</c:v>
                </c:pt>
                <c:pt idx="131764">
                  <c:v>2.98787</c:v>
                </c:pt>
                <c:pt idx="131765">
                  <c:v>2.98789</c:v>
                </c:pt>
                <c:pt idx="131766">
                  <c:v>2.98791</c:v>
                </c:pt>
                <c:pt idx="131767">
                  <c:v>2.98794</c:v>
                </c:pt>
                <c:pt idx="131768">
                  <c:v>2.98796</c:v>
                </c:pt>
                <c:pt idx="131769">
                  <c:v>2.98798</c:v>
                </c:pt>
                <c:pt idx="131770">
                  <c:v>2.988</c:v>
                </c:pt>
                <c:pt idx="131771">
                  <c:v>2.98803</c:v>
                </c:pt>
                <c:pt idx="131772">
                  <c:v>2.98805</c:v>
                </c:pt>
                <c:pt idx="131773">
                  <c:v>2.98807</c:v>
                </c:pt>
                <c:pt idx="131774">
                  <c:v>2.98809</c:v>
                </c:pt>
                <c:pt idx="131775">
                  <c:v>2.98812</c:v>
                </c:pt>
                <c:pt idx="131776">
                  <c:v>2.98814</c:v>
                </c:pt>
                <c:pt idx="131777">
                  <c:v>2.98816</c:v>
                </c:pt>
                <c:pt idx="131778">
                  <c:v>2.98819</c:v>
                </c:pt>
                <c:pt idx="131779">
                  <c:v>2.98821</c:v>
                </c:pt>
                <c:pt idx="131780">
                  <c:v>2.98823</c:v>
                </c:pt>
                <c:pt idx="131781">
                  <c:v>2.98825</c:v>
                </c:pt>
                <c:pt idx="131782">
                  <c:v>2.98828</c:v>
                </c:pt>
                <c:pt idx="131783">
                  <c:v>2.9883</c:v>
                </c:pt>
                <c:pt idx="131784">
                  <c:v>2.98832</c:v>
                </c:pt>
                <c:pt idx="131785">
                  <c:v>2.98834</c:v>
                </c:pt>
                <c:pt idx="131786">
                  <c:v>2.98837</c:v>
                </c:pt>
                <c:pt idx="131787">
                  <c:v>2.98839</c:v>
                </c:pt>
                <c:pt idx="131788">
                  <c:v>2.98841</c:v>
                </c:pt>
                <c:pt idx="131789">
                  <c:v>2.98843</c:v>
                </c:pt>
                <c:pt idx="131790">
                  <c:v>2.98846</c:v>
                </c:pt>
                <c:pt idx="131791">
                  <c:v>2.98848</c:v>
                </c:pt>
                <c:pt idx="131792">
                  <c:v>2.9885</c:v>
                </c:pt>
                <c:pt idx="131793">
                  <c:v>2.98853</c:v>
                </c:pt>
                <c:pt idx="131794">
                  <c:v>2.98855</c:v>
                </c:pt>
                <c:pt idx="131795">
                  <c:v>2.98857</c:v>
                </c:pt>
                <c:pt idx="131796">
                  <c:v>2.98859</c:v>
                </c:pt>
                <c:pt idx="131797">
                  <c:v>2.98862</c:v>
                </c:pt>
                <c:pt idx="131798">
                  <c:v>2.98864</c:v>
                </c:pt>
                <c:pt idx="131799">
                  <c:v>2.98866</c:v>
                </c:pt>
                <c:pt idx="131800">
                  <c:v>2.98868</c:v>
                </c:pt>
                <c:pt idx="131801">
                  <c:v>2.98871</c:v>
                </c:pt>
                <c:pt idx="131802">
                  <c:v>2.98873</c:v>
                </c:pt>
                <c:pt idx="131803">
                  <c:v>2.98875</c:v>
                </c:pt>
                <c:pt idx="131804">
                  <c:v>2.98878</c:v>
                </c:pt>
                <c:pt idx="131805">
                  <c:v>2.9888</c:v>
                </c:pt>
                <c:pt idx="131806">
                  <c:v>2.98882</c:v>
                </c:pt>
                <c:pt idx="131807">
                  <c:v>2.98884</c:v>
                </c:pt>
                <c:pt idx="131808">
                  <c:v>2.98887</c:v>
                </c:pt>
                <c:pt idx="131809">
                  <c:v>2.98889</c:v>
                </c:pt>
                <c:pt idx="131810">
                  <c:v>2.98891</c:v>
                </c:pt>
                <c:pt idx="131811">
                  <c:v>2.98893</c:v>
                </c:pt>
                <c:pt idx="131812">
                  <c:v>2.98896</c:v>
                </c:pt>
                <c:pt idx="131813">
                  <c:v>2.98898</c:v>
                </c:pt>
                <c:pt idx="131814">
                  <c:v>2.989</c:v>
                </c:pt>
                <c:pt idx="131815">
                  <c:v>2.98902</c:v>
                </c:pt>
                <c:pt idx="131816">
                  <c:v>2.98905</c:v>
                </c:pt>
                <c:pt idx="131817">
                  <c:v>2.98907</c:v>
                </c:pt>
                <c:pt idx="131818">
                  <c:v>2.98909</c:v>
                </c:pt>
                <c:pt idx="131819">
                  <c:v>2.98912</c:v>
                </c:pt>
                <c:pt idx="131820">
                  <c:v>2.98914</c:v>
                </c:pt>
                <c:pt idx="131821">
                  <c:v>2.98916</c:v>
                </c:pt>
                <c:pt idx="131822">
                  <c:v>2.98918</c:v>
                </c:pt>
                <c:pt idx="131823">
                  <c:v>2.98921</c:v>
                </c:pt>
                <c:pt idx="131824">
                  <c:v>2.98923</c:v>
                </c:pt>
                <c:pt idx="131825">
                  <c:v>2.98925</c:v>
                </c:pt>
                <c:pt idx="131826">
                  <c:v>2.98927</c:v>
                </c:pt>
                <c:pt idx="131827">
                  <c:v>2.9893</c:v>
                </c:pt>
                <c:pt idx="131828">
                  <c:v>2.98932</c:v>
                </c:pt>
                <c:pt idx="131829">
                  <c:v>2.98934</c:v>
                </c:pt>
                <c:pt idx="131830">
                  <c:v>2.98936</c:v>
                </c:pt>
                <c:pt idx="131831">
                  <c:v>2.98939</c:v>
                </c:pt>
                <c:pt idx="131832">
                  <c:v>2.98941</c:v>
                </c:pt>
                <c:pt idx="131833">
                  <c:v>2.98943</c:v>
                </c:pt>
                <c:pt idx="131834">
                  <c:v>2.98946</c:v>
                </c:pt>
                <c:pt idx="131835">
                  <c:v>2.98948</c:v>
                </c:pt>
                <c:pt idx="131836">
                  <c:v>2.9895</c:v>
                </c:pt>
                <c:pt idx="131837">
                  <c:v>2.98952</c:v>
                </c:pt>
                <c:pt idx="131838">
                  <c:v>2.98955</c:v>
                </c:pt>
                <c:pt idx="131839">
                  <c:v>2.98957</c:v>
                </c:pt>
                <c:pt idx="131840">
                  <c:v>2.98959</c:v>
                </c:pt>
                <c:pt idx="131841">
                  <c:v>2.98962</c:v>
                </c:pt>
                <c:pt idx="131842">
                  <c:v>2.98964</c:v>
                </c:pt>
                <c:pt idx="131843">
                  <c:v>2.98966</c:v>
                </c:pt>
                <c:pt idx="131844">
                  <c:v>2.98968</c:v>
                </c:pt>
                <c:pt idx="131845">
                  <c:v>2.9897</c:v>
                </c:pt>
                <c:pt idx="131846">
                  <c:v>2.98973</c:v>
                </c:pt>
                <c:pt idx="131847">
                  <c:v>2.98975</c:v>
                </c:pt>
                <c:pt idx="131848">
                  <c:v>2.98977</c:v>
                </c:pt>
                <c:pt idx="131849">
                  <c:v>2.9898</c:v>
                </c:pt>
                <c:pt idx="131850">
                  <c:v>2.98982</c:v>
                </c:pt>
                <c:pt idx="131851">
                  <c:v>2.98984</c:v>
                </c:pt>
                <c:pt idx="131852">
                  <c:v>2.98986</c:v>
                </c:pt>
                <c:pt idx="131853">
                  <c:v>2.98989</c:v>
                </c:pt>
                <c:pt idx="131854">
                  <c:v>2.98991</c:v>
                </c:pt>
                <c:pt idx="131855">
                  <c:v>2.98993</c:v>
                </c:pt>
                <c:pt idx="131856">
                  <c:v>2.98996</c:v>
                </c:pt>
                <c:pt idx="131857">
                  <c:v>2.98998</c:v>
                </c:pt>
                <c:pt idx="131858">
                  <c:v>2.99</c:v>
                </c:pt>
                <c:pt idx="131859">
                  <c:v>2.99002</c:v>
                </c:pt>
                <c:pt idx="131860">
                  <c:v>2.99004</c:v>
                </c:pt>
                <c:pt idx="131861">
                  <c:v>2.99007</c:v>
                </c:pt>
                <c:pt idx="131862">
                  <c:v>2.99009</c:v>
                </c:pt>
                <c:pt idx="131863">
                  <c:v>2.99011</c:v>
                </c:pt>
                <c:pt idx="131864">
                  <c:v>2.99014</c:v>
                </c:pt>
                <c:pt idx="131865">
                  <c:v>2.99016</c:v>
                </c:pt>
                <c:pt idx="131866">
                  <c:v>2.99018</c:v>
                </c:pt>
                <c:pt idx="131867">
                  <c:v>2.9902</c:v>
                </c:pt>
                <c:pt idx="131868">
                  <c:v>2.99023</c:v>
                </c:pt>
                <c:pt idx="131869">
                  <c:v>2.99025</c:v>
                </c:pt>
                <c:pt idx="131870">
                  <c:v>2.99027</c:v>
                </c:pt>
                <c:pt idx="131871">
                  <c:v>2.9903</c:v>
                </c:pt>
                <c:pt idx="131872">
                  <c:v>2.99032</c:v>
                </c:pt>
                <c:pt idx="131873">
                  <c:v>2.99034</c:v>
                </c:pt>
                <c:pt idx="131874">
                  <c:v>2.99036</c:v>
                </c:pt>
                <c:pt idx="131875">
                  <c:v>2.99038</c:v>
                </c:pt>
                <c:pt idx="131876">
                  <c:v>2.99041</c:v>
                </c:pt>
                <c:pt idx="131877">
                  <c:v>2.99043</c:v>
                </c:pt>
                <c:pt idx="131878">
                  <c:v>2.99045</c:v>
                </c:pt>
                <c:pt idx="131879">
                  <c:v>2.99048</c:v>
                </c:pt>
                <c:pt idx="131880">
                  <c:v>2.9905</c:v>
                </c:pt>
                <c:pt idx="131881">
                  <c:v>2.99052</c:v>
                </c:pt>
                <c:pt idx="131882">
                  <c:v>2.99054</c:v>
                </c:pt>
                <c:pt idx="131883">
                  <c:v>2.99057</c:v>
                </c:pt>
                <c:pt idx="131884">
                  <c:v>2.99059</c:v>
                </c:pt>
                <c:pt idx="131885">
                  <c:v>2.99061</c:v>
                </c:pt>
                <c:pt idx="131886">
                  <c:v>2.99064</c:v>
                </c:pt>
                <c:pt idx="131887">
                  <c:v>2.99066</c:v>
                </c:pt>
                <c:pt idx="131888">
                  <c:v>2.99068</c:v>
                </c:pt>
                <c:pt idx="131889">
                  <c:v>2.9907</c:v>
                </c:pt>
                <c:pt idx="131890">
                  <c:v>2.99073</c:v>
                </c:pt>
                <c:pt idx="131891">
                  <c:v>2.99075</c:v>
                </c:pt>
                <c:pt idx="131892">
                  <c:v>2.99077</c:v>
                </c:pt>
                <c:pt idx="131893">
                  <c:v>2.99079</c:v>
                </c:pt>
                <c:pt idx="131894">
                  <c:v>2.99082</c:v>
                </c:pt>
                <c:pt idx="131895">
                  <c:v>2.99084</c:v>
                </c:pt>
                <c:pt idx="131896">
                  <c:v>2.99086</c:v>
                </c:pt>
                <c:pt idx="131897">
                  <c:v>2.99088</c:v>
                </c:pt>
                <c:pt idx="131898">
                  <c:v>2.99091</c:v>
                </c:pt>
                <c:pt idx="131899">
                  <c:v>2.99093</c:v>
                </c:pt>
                <c:pt idx="131900">
                  <c:v>2.99095</c:v>
                </c:pt>
                <c:pt idx="131901">
                  <c:v>2.99098</c:v>
                </c:pt>
                <c:pt idx="131902">
                  <c:v>2.991</c:v>
                </c:pt>
                <c:pt idx="131903">
                  <c:v>2.99102</c:v>
                </c:pt>
                <c:pt idx="131904">
                  <c:v>2.99104</c:v>
                </c:pt>
                <c:pt idx="131905">
                  <c:v>2.99107</c:v>
                </c:pt>
                <c:pt idx="131906">
                  <c:v>2.99109</c:v>
                </c:pt>
                <c:pt idx="131907">
                  <c:v>2.99111</c:v>
                </c:pt>
                <c:pt idx="131908">
                  <c:v>2.99113</c:v>
                </c:pt>
                <c:pt idx="131909">
                  <c:v>2.99116</c:v>
                </c:pt>
                <c:pt idx="131910">
                  <c:v>2.99118</c:v>
                </c:pt>
                <c:pt idx="131911">
                  <c:v>2.9912</c:v>
                </c:pt>
                <c:pt idx="131912">
                  <c:v>2.99122</c:v>
                </c:pt>
                <c:pt idx="131913">
                  <c:v>2.99125</c:v>
                </c:pt>
                <c:pt idx="131914">
                  <c:v>2.99127</c:v>
                </c:pt>
                <c:pt idx="131915">
                  <c:v>2.99129</c:v>
                </c:pt>
                <c:pt idx="131916">
                  <c:v>2.99132</c:v>
                </c:pt>
                <c:pt idx="131917">
                  <c:v>2.99134</c:v>
                </c:pt>
                <c:pt idx="131918">
                  <c:v>2.99136</c:v>
                </c:pt>
                <c:pt idx="131919">
                  <c:v>2.99138</c:v>
                </c:pt>
                <c:pt idx="131920">
                  <c:v>2.99141</c:v>
                </c:pt>
                <c:pt idx="131921">
                  <c:v>2.99143</c:v>
                </c:pt>
                <c:pt idx="131922">
                  <c:v>2.99145</c:v>
                </c:pt>
                <c:pt idx="131923">
                  <c:v>2.99147</c:v>
                </c:pt>
                <c:pt idx="131924">
                  <c:v>2.9915</c:v>
                </c:pt>
                <c:pt idx="131925">
                  <c:v>2.99152</c:v>
                </c:pt>
                <c:pt idx="131926">
                  <c:v>2.99154</c:v>
                </c:pt>
                <c:pt idx="131927">
                  <c:v>2.99157</c:v>
                </c:pt>
                <c:pt idx="131928">
                  <c:v>2.99159</c:v>
                </c:pt>
                <c:pt idx="131929">
                  <c:v>2.99161</c:v>
                </c:pt>
                <c:pt idx="131930">
                  <c:v>2.99163</c:v>
                </c:pt>
                <c:pt idx="131931">
                  <c:v>2.99166</c:v>
                </c:pt>
                <c:pt idx="131932">
                  <c:v>2.99168</c:v>
                </c:pt>
                <c:pt idx="131933">
                  <c:v>2.9917</c:v>
                </c:pt>
                <c:pt idx="131934">
                  <c:v>2.99172</c:v>
                </c:pt>
                <c:pt idx="131935">
                  <c:v>2.99175</c:v>
                </c:pt>
                <c:pt idx="131936">
                  <c:v>2.99177</c:v>
                </c:pt>
                <c:pt idx="131937">
                  <c:v>2.99179</c:v>
                </c:pt>
                <c:pt idx="131938">
                  <c:v>2.99181</c:v>
                </c:pt>
                <c:pt idx="131939">
                  <c:v>2.99184</c:v>
                </c:pt>
                <c:pt idx="131940">
                  <c:v>2.99186</c:v>
                </c:pt>
                <c:pt idx="131941">
                  <c:v>2.99188</c:v>
                </c:pt>
                <c:pt idx="131942">
                  <c:v>2.99191</c:v>
                </c:pt>
                <c:pt idx="131943">
                  <c:v>2.99193</c:v>
                </c:pt>
                <c:pt idx="131944">
                  <c:v>2.99195</c:v>
                </c:pt>
                <c:pt idx="131945">
                  <c:v>2.99197</c:v>
                </c:pt>
                <c:pt idx="131946">
                  <c:v>2.992</c:v>
                </c:pt>
                <c:pt idx="131947">
                  <c:v>2.99202</c:v>
                </c:pt>
                <c:pt idx="131948">
                  <c:v>2.99204</c:v>
                </c:pt>
                <c:pt idx="131949">
                  <c:v>2.99206</c:v>
                </c:pt>
                <c:pt idx="131950">
                  <c:v>2.99209</c:v>
                </c:pt>
                <c:pt idx="131951">
                  <c:v>2.99211</c:v>
                </c:pt>
                <c:pt idx="131952">
                  <c:v>2.99213</c:v>
                </c:pt>
                <c:pt idx="131953">
                  <c:v>2.99215</c:v>
                </c:pt>
                <c:pt idx="131954">
                  <c:v>2.99218</c:v>
                </c:pt>
                <c:pt idx="131955">
                  <c:v>2.9922</c:v>
                </c:pt>
                <c:pt idx="131956">
                  <c:v>2.99222</c:v>
                </c:pt>
                <c:pt idx="131957">
                  <c:v>2.99225</c:v>
                </c:pt>
                <c:pt idx="131958">
                  <c:v>2.99227</c:v>
                </c:pt>
                <c:pt idx="131959">
                  <c:v>2.99229</c:v>
                </c:pt>
                <c:pt idx="131960">
                  <c:v>2.99231</c:v>
                </c:pt>
                <c:pt idx="131961">
                  <c:v>2.99234</c:v>
                </c:pt>
                <c:pt idx="131962">
                  <c:v>2.99236</c:v>
                </c:pt>
                <c:pt idx="131963">
                  <c:v>2.99238</c:v>
                </c:pt>
                <c:pt idx="131964">
                  <c:v>2.9924</c:v>
                </c:pt>
                <c:pt idx="131965">
                  <c:v>2.99243</c:v>
                </c:pt>
                <c:pt idx="131966">
                  <c:v>2.99245</c:v>
                </c:pt>
                <c:pt idx="131967">
                  <c:v>2.99247</c:v>
                </c:pt>
                <c:pt idx="131968">
                  <c:v>2.99249</c:v>
                </c:pt>
                <c:pt idx="131969">
                  <c:v>2.99252</c:v>
                </c:pt>
                <c:pt idx="131970">
                  <c:v>2.99254</c:v>
                </c:pt>
                <c:pt idx="131971">
                  <c:v>2.99256</c:v>
                </c:pt>
                <c:pt idx="131972">
                  <c:v>2.99259</c:v>
                </c:pt>
                <c:pt idx="131973">
                  <c:v>2.99261</c:v>
                </c:pt>
                <c:pt idx="131974">
                  <c:v>2.99263</c:v>
                </c:pt>
                <c:pt idx="131975">
                  <c:v>2.99265</c:v>
                </c:pt>
                <c:pt idx="131976">
                  <c:v>2.99268</c:v>
                </c:pt>
                <c:pt idx="131977">
                  <c:v>2.9927</c:v>
                </c:pt>
                <c:pt idx="131978">
                  <c:v>2.99272</c:v>
                </c:pt>
                <c:pt idx="131979">
                  <c:v>2.99274</c:v>
                </c:pt>
                <c:pt idx="131980">
                  <c:v>2.99277</c:v>
                </c:pt>
                <c:pt idx="131981">
                  <c:v>2.99279</c:v>
                </c:pt>
                <c:pt idx="131982">
                  <c:v>2.99281</c:v>
                </c:pt>
                <c:pt idx="131983">
                  <c:v>2.99283</c:v>
                </c:pt>
                <c:pt idx="131984">
                  <c:v>2.99286</c:v>
                </c:pt>
                <c:pt idx="131985">
                  <c:v>2.99288</c:v>
                </c:pt>
                <c:pt idx="131986">
                  <c:v>2.9929</c:v>
                </c:pt>
                <c:pt idx="131987">
                  <c:v>2.99293</c:v>
                </c:pt>
                <c:pt idx="131988">
                  <c:v>2.99295</c:v>
                </c:pt>
                <c:pt idx="131989">
                  <c:v>2.99297</c:v>
                </c:pt>
                <c:pt idx="131990">
                  <c:v>2.99299</c:v>
                </c:pt>
                <c:pt idx="131991">
                  <c:v>2.99302</c:v>
                </c:pt>
                <c:pt idx="131992">
                  <c:v>2.99304</c:v>
                </c:pt>
                <c:pt idx="131993">
                  <c:v>2.99306</c:v>
                </c:pt>
                <c:pt idx="131994">
                  <c:v>2.99308</c:v>
                </c:pt>
                <c:pt idx="131995">
                  <c:v>2.99311</c:v>
                </c:pt>
                <c:pt idx="131996">
                  <c:v>2.99313</c:v>
                </c:pt>
                <c:pt idx="131997">
                  <c:v>2.99315</c:v>
                </c:pt>
                <c:pt idx="131998">
                  <c:v>2.99317</c:v>
                </c:pt>
                <c:pt idx="131999">
                  <c:v>2.9932</c:v>
                </c:pt>
                <c:pt idx="132000">
                  <c:v>2.99322</c:v>
                </c:pt>
                <c:pt idx="132001">
                  <c:v>2.99324</c:v>
                </c:pt>
                <c:pt idx="132002">
                  <c:v>2.99327</c:v>
                </c:pt>
                <c:pt idx="132003">
                  <c:v>2.99329</c:v>
                </c:pt>
                <c:pt idx="132004">
                  <c:v>2.99331</c:v>
                </c:pt>
                <c:pt idx="132005">
                  <c:v>2.99333</c:v>
                </c:pt>
                <c:pt idx="132006">
                  <c:v>2.99336</c:v>
                </c:pt>
                <c:pt idx="132007">
                  <c:v>2.99338</c:v>
                </c:pt>
                <c:pt idx="132008">
                  <c:v>2.9934</c:v>
                </c:pt>
                <c:pt idx="132009">
                  <c:v>2.99342</c:v>
                </c:pt>
                <c:pt idx="132010">
                  <c:v>2.99345</c:v>
                </c:pt>
                <c:pt idx="132011">
                  <c:v>2.99347</c:v>
                </c:pt>
                <c:pt idx="132012">
                  <c:v>2.99349</c:v>
                </c:pt>
                <c:pt idx="132013">
                  <c:v>2.99351</c:v>
                </c:pt>
                <c:pt idx="132014">
                  <c:v>2.99354</c:v>
                </c:pt>
                <c:pt idx="132015">
                  <c:v>2.99356</c:v>
                </c:pt>
                <c:pt idx="132016">
                  <c:v>2.99358</c:v>
                </c:pt>
                <c:pt idx="132017">
                  <c:v>2.99361</c:v>
                </c:pt>
                <c:pt idx="132018">
                  <c:v>2.99363</c:v>
                </c:pt>
                <c:pt idx="132019">
                  <c:v>2.99365</c:v>
                </c:pt>
                <c:pt idx="132020">
                  <c:v>2.99367</c:v>
                </c:pt>
                <c:pt idx="132021">
                  <c:v>2.9937</c:v>
                </c:pt>
                <c:pt idx="132022">
                  <c:v>2.99372</c:v>
                </c:pt>
                <c:pt idx="132023">
                  <c:v>2.99374</c:v>
                </c:pt>
                <c:pt idx="132024">
                  <c:v>2.99376</c:v>
                </c:pt>
                <c:pt idx="132025">
                  <c:v>2.99379</c:v>
                </c:pt>
                <c:pt idx="132026">
                  <c:v>2.99381</c:v>
                </c:pt>
                <c:pt idx="132027">
                  <c:v>2.99383</c:v>
                </c:pt>
                <c:pt idx="132028">
                  <c:v>2.99385</c:v>
                </c:pt>
                <c:pt idx="132029">
                  <c:v>2.99388</c:v>
                </c:pt>
                <c:pt idx="132030">
                  <c:v>2.9939</c:v>
                </c:pt>
                <c:pt idx="132031">
                  <c:v>2.99392</c:v>
                </c:pt>
                <c:pt idx="132032">
                  <c:v>2.99395</c:v>
                </c:pt>
                <c:pt idx="132033">
                  <c:v>2.99397</c:v>
                </c:pt>
                <c:pt idx="132034">
                  <c:v>2.99399</c:v>
                </c:pt>
                <c:pt idx="132035">
                  <c:v>2.99401</c:v>
                </c:pt>
                <c:pt idx="132036">
                  <c:v>2.99404</c:v>
                </c:pt>
                <c:pt idx="132037">
                  <c:v>2.99406</c:v>
                </c:pt>
                <c:pt idx="132038">
                  <c:v>2.99408</c:v>
                </c:pt>
                <c:pt idx="132039">
                  <c:v>2.9941</c:v>
                </c:pt>
                <c:pt idx="132040">
                  <c:v>2.99413</c:v>
                </c:pt>
                <c:pt idx="132041">
                  <c:v>2.99415</c:v>
                </c:pt>
                <c:pt idx="132042">
                  <c:v>2.99417</c:v>
                </c:pt>
                <c:pt idx="132043">
                  <c:v>2.99419</c:v>
                </c:pt>
                <c:pt idx="132044">
                  <c:v>2.99422</c:v>
                </c:pt>
                <c:pt idx="132045">
                  <c:v>2.99424</c:v>
                </c:pt>
                <c:pt idx="132046">
                  <c:v>2.99426</c:v>
                </c:pt>
                <c:pt idx="132047">
                  <c:v>2.99429</c:v>
                </c:pt>
                <c:pt idx="132048">
                  <c:v>2.99431</c:v>
                </c:pt>
                <c:pt idx="132049">
                  <c:v>2.99433</c:v>
                </c:pt>
                <c:pt idx="132050">
                  <c:v>2.99435</c:v>
                </c:pt>
                <c:pt idx="132051">
                  <c:v>2.99438</c:v>
                </c:pt>
                <c:pt idx="132052">
                  <c:v>2.9944</c:v>
                </c:pt>
                <c:pt idx="132053">
                  <c:v>2.99442</c:v>
                </c:pt>
                <c:pt idx="132054">
                  <c:v>2.99444</c:v>
                </c:pt>
                <c:pt idx="132055">
                  <c:v>2.99447</c:v>
                </c:pt>
                <c:pt idx="132056">
                  <c:v>2.99449</c:v>
                </c:pt>
                <c:pt idx="132057">
                  <c:v>2.99451</c:v>
                </c:pt>
                <c:pt idx="132058">
                  <c:v>2.99453</c:v>
                </c:pt>
                <c:pt idx="132059">
                  <c:v>2.99456</c:v>
                </c:pt>
                <c:pt idx="132060">
                  <c:v>2.99458</c:v>
                </c:pt>
                <c:pt idx="132061">
                  <c:v>2.9946</c:v>
                </c:pt>
                <c:pt idx="132062">
                  <c:v>2.99463</c:v>
                </c:pt>
                <c:pt idx="132063">
                  <c:v>2.99465</c:v>
                </c:pt>
                <c:pt idx="132064">
                  <c:v>2.99467</c:v>
                </c:pt>
                <c:pt idx="132065">
                  <c:v>2.99469</c:v>
                </c:pt>
                <c:pt idx="132066">
                  <c:v>2.99472</c:v>
                </c:pt>
                <c:pt idx="132067">
                  <c:v>2.99474</c:v>
                </c:pt>
                <c:pt idx="132068">
                  <c:v>2.99476</c:v>
                </c:pt>
                <c:pt idx="132069">
                  <c:v>2.99478</c:v>
                </c:pt>
                <c:pt idx="132070">
                  <c:v>2.99481</c:v>
                </c:pt>
                <c:pt idx="132071">
                  <c:v>2.99483</c:v>
                </c:pt>
                <c:pt idx="132072">
                  <c:v>2.99485</c:v>
                </c:pt>
                <c:pt idx="132073">
                  <c:v>2.99487</c:v>
                </c:pt>
                <c:pt idx="132074">
                  <c:v>2.9949</c:v>
                </c:pt>
                <c:pt idx="132075">
                  <c:v>2.99492</c:v>
                </c:pt>
                <c:pt idx="132076">
                  <c:v>2.99494</c:v>
                </c:pt>
                <c:pt idx="132077">
                  <c:v>2.99497</c:v>
                </c:pt>
                <c:pt idx="132078">
                  <c:v>2.99499</c:v>
                </c:pt>
                <c:pt idx="132079">
                  <c:v>2.99501</c:v>
                </c:pt>
                <c:pt idx="132080">
                  <c:v>2.99503</c:v>
                </c:pt>
                <c:pt idx="132081">
                  <c:v>2.99506</c:v>
                </c:pt>
                <c:pt idx="132082">
                  <c:v>2.99508</c:v>
                </c:pt>
                <c:pt idx="132083">
                  <c:v>2.9951</c:v>
                </c:pt>
                <c:pt idx="132084">
                  <c:v>2.99512</c:v>
                </c:pt>
                <c:pt idx="132085">
                  <c:v>2.99515</c:v>
                </c:pt>
                <c:pt idx="132086">
                  <c:v>2.99517</c:v>
                </c:pt>
                <c:pt idx="132087">
                  <c:v>2.99519</c:v>
                </c:pt>
                <c:pt idx="132088">
                  <c:v>2.99521</c:v>
                </c:pt>
                <c:pt idx="132089">
                  <c:v>2.99524</c:v>
                </c:pt>
                <c:pt idx="132090">
                  <c:v>2.99526</c:v>
                </c:pt>
                <c:pt idx="132091">
                  <c:v>2.99528</c:v>
                </c:pt>
                <c:pt idx="132092">
                  <c:v>2.99531</c:v>
                </c:pt>
                <c:pt idx="132093">
                  <c:v>2.99533</c:v>
                </c:pt>
                <c:pt idx="132094">
                  <c:v>2.99535</c:v>
                </c:pt>
                <c:pt idx="132095">
                  <c:v>2.99537</c:v>
                </c:pt>
                <c:pt idx="132096">
                  <c:v>2.9954</c:v>
                </c:pt>
                <c:pt idx="132097">
                  <c:v>2.99542</c:v>
                </c:pt>
                <c:pt idx="132098">
                  <c:v>2.99544</c:v>
                </c:pt>
                <c:pt idx="132099">
                  <c:v>2.99546</c:v>
                </c:pt>
                <c:pt idx="132100">
                  <c:v>2.99549</c:v>
                </c:pt>
                <c:pt idx="132101">
                  <c:v>2.99551</c:v>
                </c:pt>
                <c:pt idx="132102">
                  <c:v>2.99553</c:v>
                </c:pt>
                <c:pt idx="132103">
                  <c:v>2.99556</c:v>
                </c:pt>
                <c:pt idx="132104">
                  <c:v>2.99558</c:v>
                </c:pt>
                <c:pt idx="132105">
                  <c:v>2.9956</c:v>
                </c:pt>
                <c:pt idx="132106">
                  <c:v>2.99562</c:v>
                </c:pt>
                <c:pt idx="132107">
                  <c:v>2.99565</c:v>
                </c:pt>
                <c:pt idx="132108">
                  <c:v>2.99567</c:v>
                </c:pt>
                <c:pt idx="132109">
                  <c:v>2.99569</c:v>
                </c:pt>
                <c:pt idx="132110">
                  <c:v>2.99571</c:v>
                </c:pt>
                <c:pt idx="132111">
                  <c:v>2.99574</c:v>
                </c:pt>
                <c:pt idx="132112">
                  <c:v>2.99576</c:v>
                </c:pt>
                <c:pt idx="132113">
                  <c:v>2.99578</c:v>
                </c:pt>
                <c:pt idx="132114">
                  <c:v>2.9958</c:v>
                </c:pt>
                <c:pt idx="132115">
                  <c:v>2.99583</c:v>
                </c:pt>
                <c:pt idx="132116">
                  <c:v>2.99585</c:v>
                </c:pt>
                <c:pt idx="132117">
                  <c:v>2.99587</c:v>
                </c:pt>
                <c:pt idx="132118">
                  <c:v>2.9959</c:v>
                </c:pt>
                <c:pt idx="132119">
                  <c:v>2.99592</c:v>
                </c:pt>
                <c:pt idx="132120">
                  <c:v>2.99594</c:v>
                </c:pt>
                <c:pt idx="132121">
                  <c:v>2.99596</c:v>
                </c:pt>
                <c:pt idx="132122">
                  <c:v>2.99599</c:v>
                </c:pt>
                <c:pt idx="132123">
                  <c:v>2.99601</c:v>
                </c:pt>
                <c:pt idx="132124">
                  <c:v>2.99603</c:v>
                </c:pt>
                <c:pt idx="132125">
                  <c:v>2.99605</c:v>
                </c:pt>
                <c:pt idx="132126">
                  <c:v>2.99608</c:v>
                </c:pt>
                <c:pt idx="132127">
                  <c:v>2.9961</c:v>
                </c:pt>
                <c:pt idx="132128">
                  <c:v>2.99612</c:v>
                </c:pt>
                <c:pt idx="132129">
                  <c:v>2.99614</c:v>
                </c:pt>
                <c:pt idx="132130">
                  <c:v>2.99617</c:v>
                </c:pt>
                <c:pt idx="132131">
                  <c:v>2.99619</c:v>
                </c:pt>
                <c:pt idx="132132">
                  <c:v>2.99621</c:v>
                </c:pt>
                <c:pt idx="132133">
                  <c:v>2.99624</c:v>
                </c:pt>
                <c:pt idx="132134">
                  <c:v>2.99626</c:v>
                </c:pt>
                <c:pt idx="132135">
                  <c:v>2.99628</c:v>
                </c:pt>
                <c:pt idx="132136">
                  <c:v>2.9963</c:v>
                </c:pt>
                <c:pt idx="132137">
                  <c:v>2.99633</c:v>
                </c:pt>
                <c:pt idx="132138">
                  <c:v>2.99635</c:v>
                </c:pt>
                <c:pt idx="132139">
                  <c:v>2.99637</c:v>
                </c:pt>
                <c:pt idx="132140">
                  <c:v>2.9964</c:v>
                </c:pt>
                <c:pt idx="132141">
                  <c:v>2.99642</c:v>
                </c:pt>
                <c:pt idx="132142">
                  <c:v>2.99644</c:v>
                </c:pt>
                <c:pt idx="132143">
                  <c:v>2.99646</c:v>
                </c:pt>
                <c:pt idx="132144">
                  <c:v>2.99648</c:v>
                </c:pt>
                <c:pt idx="132145">
                  <c:v>2.99651</c:v>
                </c:pt>
                <c:pt idx="132146">
                  <c:v>2.99653</c:v>
                </c:pt>
                <c:pt idx="132147">
                  <c:v>2.99655</c:v>
                </c:pt>
                <c:pt idx="132148">
                  <c:v>2.99658</c:v>
                </c:pt>
                <c:pt idx="132149">
                  <c:v>2.9966</c:v>
                </c:pt>
                <c:pt idx="132150">
                  <c:v>2.99662</c:v>
                </c:pt>
                <c:pt idx="132151">
                  <c:v>2.99664</c:v>
                </c:pt>
                <c:pt idx="132152">
                  <c:v>2.99667</c:v>
                </c:pt>
                <c:pt idx="132153">
                  <c:v>2.99669</c:v>
                </c:pt>
                <c:pt idx="132154">
                  <c:v>2.99671</c:v>
                </c:pt>
                <c:pt idx="132155">
                  <c:v>2.99674</c:v>
                </c:pt>
                <c:pt idx="132156">
                  <c:v>2.99676</c:v>
                </c:pt>
                <c:pt idx="132157">
                  <c:v>2.99678</c:v>
                </c:pt>
                <c:pt idx="132158">
                  <c:v>2.9968</c:v>
                </c:pt>
                <c:pt idx="132159">
                  <c:v>2.99682</c:v>
                </c:pt>
                <c:pt idx="132160">
                  <c:v>2.99685</c:v>
                </c:pt>
                <c:pt idx="132161">
                  <c:v>2.99687</c:v>
                </c:pt>
                <c:pt idx="132162">
                  <c:v>2.99689</c:v>
                </c:pt>
                <c:pt idx="132163">
                  <c:v>2.99692</c:v>
                </c:pt>
                <c:pt idx="132164">
                  <c:v>2.99694</c:v>
                </c:pt>
                <c:pt idx="132165">
                  <c:v>2.99696</c:v>
                </c:pt>
                <c:pt idx="132166">
                  <c:v>2.99698</c:v>
                </c:pt>
                <c:pt idx="132167">
                  <c:v>2.99701</c:v>
                </c:pt>
                <c:pt idx="132168">
                  <c:v>2.99703</c:v>
                </c:pt>
                <c:pt idx="132169">
                  <c:v>2.99705</c:v>
                </c:pt>
                <c:pt idx="132170">
                  <c:v>2.99708</c:v>
                </c:pt>
                <c:pt idx="132171">
                  <c:v>2.9971</c:v>
                </c:pt>
                <c:pt idx="132172">
                  <c:v>2.99712</c:v>
                </c:pt>
                <c:pt idx="132173">
                  <c:v>2.99714</c:v>
                </c:pt>
                <c:pt idx="132174">
                  <c:v>2.99717</c:v>
                </c:pt>
                <c:pt idx="132175">
                  <c:v>2.99719</c:v>
                </c:pt>
                <c:pt idx="132176">
                  <c:v>2.99721</c:v>
                </c:pt>
                <c:pt idx="132177">
                  <c:v>2.99723</c:v>
                </c:pt>
                <c:pt idx="132178">
                  <c:v>2.99726</c:v>
                </c:pt>
                <c:pt idx="132179">
                  <c:v>2.99728</c:v>
                </c:pt>
                <c:pt idx="132180">
                  <c:v>2.9973</c:v>
                </c:pt>
                <c:pt idx="132181">
                  <c:v>2.99732</c:v>
                </c:pt>
                <c:pt idx="132182">
                  <c:v>2.99735</c:v>
                </c:pt>
                <c:pt idx="132183">
                  <c:v>2.99737</c:v>
                </c:pt>
                <c:pt idx="132184">
                  <c:v>2.99739</c:v>
                </c:pt>
                <c:pt idx="132185">
                  <c:v>2.99742</c:v>
                </c:pt>
                <c:pt idx="132186">
                  <c:v>2.99744</c:v>
                </c:pt>
                <c:pt idx="132187">
                  <c:v>2.99746</c:v>
                </c:pt>
                <c:pt idx="132188">
                  <c:v>2.99748</c:v>
                </c:pt>
                <c:pt idx="132189">
                  <c:v>2.99751</c:v>
                </c:pt>
                <c:pt idx="132190">
                  <c:v>2.99753</c:v>
                </c:pt>
                <c:pt idx="132191">
                  <c:v>2.99755</c:v>
                </c:pt>
                <c:pt idx="132192">
                  <c:v>2.99757</c:v>
                </c:pt>
                <c:pt idx="132193">
                  <c:v>2.9976</c:v>
                </c:pt>
                <c:pt idx="132194">
                  <c:v>2.99762</c:v>
                </c:pt>
                <c:pt idx="132195">
                  <c:v>2.99764</c:v>
                </c:pt>
                <c:pt idx="132196">
                  <c:v>2.99766</c:v>
                </c:pt>
                <c:pt idx="132197">
                  <c:v>2.99769</c:v>
                </c:pt>
                <c:pt idx="132198">
                  <c:v>2.99771</c:v>
                </c:pt>
                <c:pt idx="132199">
                  <c:v>2.99773</c:v>
                </c:pt>
                <c:pt idx="132200">
                  <c:v>2.99776</c:v>
                </c:pt>
                <c:pt idx="132201">
                  <c:v>2.99778</c:v>
                </c:pt>
                <c:pt idx="132202">
                  <c:v>2.9978</c:v>
                </c:pt>
                <c:pt idx="132203">
                  <c:v>2.99782</c:v>
                </c:pt>
                <c:pt idx="132204">
                  <c:v>2.99785</c:v>
                </c:pt>
                <c:pt idx="132205">
                  <c:v>2.99787</c:v>
                </c:pt>
                <c:pt idx="132206">
                  <c:v>2.99789</c:v>
                </c:pt>
                <c:pt idx="132207">
                  <c:v>2.99791</c:v>
                </c:pt>
                <c:pt idx="132208">
                  <c:v>2.99794</c:v>
                </c:pt>
                <c:pt idx="132209">
                  <c:v>2.99796</c:v>
                </c:pt>
                <c:pt idx="132210">
                  <c:v>2.99798</c:v>
                </c:pt>
                <c:pt idx="132211">
                  <c:v>2.99801</c:v>
                </c:pt>
                <c:pt idx="132212">
                  <c:v>2.99803</c:v>
                </c:pt>
                <c:pt idx="132213">
                  <c:v>2.99805</c:v>
                </c:pt>
                <c:pt idx="132214">
                  <c:v>2.99807</c:v>
                </c:pt>
                <c:pt idx="132215">
                  <c:v>2.9981</c:v>
                </c:pt>
                <c:pt idx="132216">
                  <c:v>2.99812</c:v>
                </c:pt>
                <c:pt idx="132217">
                  <c:v>2.99814</c:v>
                </c:pt>
                <c:pt idx="132218">
                  <c:v>2.99816</c:v>
                </c:pt>
                <c:pt idx="132219">
                  <c:v>2.99819</c:v>
                </c:pt>
                <c:pt idx="132220">
                  <c:v>2.99821</c:v>
                </c:pt>
                <c:pt idx="132221">
                  <c:v>2.99823</c:v>
                </c:pt>
                <c:pt idx="132222">
                  <c:v>2.99825</c:v>
                </c:pt>
                <c:pt idx="132223">
                  <c:v>2.99828</c:v>
                </c:pt>
                <c:pt idx="132224">
                  <c:v>2.9983</c:v>
                </c:pt>
                <c:pt idx="132225">
                  <c:v>2.99832</c:v>
                </c:pt>
                <c:pt idx="132226">
                  <c:v>2.99835</c:v>
                </c:pt>
                <c:pt idx="132227">
                  <c:v>2.99837</c:v>
                </c:pt>
                <c:pt idx="132228">
                  <c:v>2.99839</c:v>
                </c:pt>
                <c:pt idx="132229">
                  <c:v>2.99841</c:v>
                </c:pt>
                <c:pt idx="132230">
                  <c:v>2.99844</c:v>
                </c:pt>
                <c:pt idx="132231">
                  <c:v>2.99846</c:v>
                </c:pt>
                <c:pt idx="132232">
                  <c:v>2.99848</c:v>
                </c:pt>
                <c:pt idx="132233">
                  <c:v>2.9985</c:v>
                </c:pt>
                <c:pt idx="132234">
                  <c:v>2.99853</c:v>
                </c:pt>
                <c:pt idx="132235">
                  <c:v>2.99855</c:v>
                </c:pt>
                <c:pt idx="132236">
                  <c:v>2.99857</c:v>
                </c:pt>
                <c:pt idx="132237">
                  <c:v>2.99859</c:v>
                </c:pt>
                <c:pt idx="132238">
                  <c:v>2.99862</c:v>
                </c:pt>
                <c:pt idx="132239">
                  <c:v>2.99864</c:v>
                </c:pt>
                <c:pt idx="132240">
                  <c:v>2.99866</c:v>
                </c:pt>
                <c:pt idx="132241">
                  <c:v>2.99869</c:v>
                </c:pt>
                <c:pt idx="132242">
                  <c:v>2.99871</c:v>
                </c:pt>
                <c:pt idx="132243">
                  <c:v>2.99873</c:v>
                </c:pt>
                <c:pt idx="132244">
                  <c:v>2.99875</c:v>
                </c:pt>
                <c:pt idx="132245">
                  <c:v>2.99878</c:v>
                </c:pt>
                <c:pt idx="132246">
                  <c:v>2.9988</c:v>
                </c:pt>
                <c:pt idx="132247">
                  <c:v>2.99882</c:v>
                </c:pt>
                <c:pt idx="132248">
                  <c:v>2.99884</c:v>
                </c:pt>
                <c:pt idx="132249">
                  <c:v>2.99887</c:v>
                </c:pt>
                <c:pt idx="132250">
                  <c:v>2.99889</c:v>
                </c:pt>
                <c:pt idx="132251">
                  <c:v>2.99891</c:v>
                </c:pt>
                <c:pt idx="132252">
                  <c:v>2.99893</c:v>
                </c:pt>
                <c:pt idx="132253">
                  <c:v>2.99896</c:v>
                </c:pt>
                <c:pt idx="132254">
                  <c:v>2.99898</c:v>
                </c:pt>
                <c:pt idx="132255">
                  <c:v>2.999</c:v>
                </c:pt>
                <c:pt idx="132256">
                  <c:v>2.99903</c:v>
                </c:pt>
                <c:pt idx="132257">
                  <c:v>2.99905</c:v>
                </c:pt>
                <c:pt idx="132258">
                  <c:v>2.99907</c:v>
                </c:pt>
                <c:pt idx="132259">
                  <c:v>2.99909</c:v>
                </c:pt>
                <c:pt idx="132260">
                  <c:v>2.99912</c:v>
                </c:pt>
                <c:pt idx="132261">
                  <c:v>2.99914</c:v>
                </c:pt>
                <c:pt idx="132262">
                  <c:v>2.99916</c:v>
                </c:pt>
                <c:pt idx="132263">
                  <c:v>2.99918</c:v>
                </c:pt>
                <c:pt idx="132264">
                  <c:v>2.99921</c:v>
                </c:pt>
                <c:pt idx="132265">
                  <c:v>2.99923</c:v>
                </c:pt>
                <c:pt idx="132266">
                  <c:v>2.99925</c:v>
                </c:pt>
                <c:pt idx="132267">
                  <c:v>2.99927</c:v>
                </c:pt>
                <c:pt idx="132268">
                  <c:v>2.9993</c:v>
                </c:pt>
                <c:pt idx="132269">
                  <c:v>2.99932</c:v>
                </c:pt>
                <c:pt idx="132270">
                  <c:v>2.99934</c:v>
                </c:pt>
                <c:pt idx="132271">
                  <c:v>2.99937</c:v>
                </c:pt>
                <c:pt idx="132272">
                  <c:v>2.99939</c:v>
                </c:pt>
                <c:pt idx="132273">
                  <c:v>2.99941</c:v>
                </c:pt>
                <c:pt idx="132274">
                  <c:v>2.99943</c:v>
                </c:pt>
                <c:pt idx="132275">
                  <c:v>2.99946</c:v>
                </c:pt>
                <c:pt idx="132276">
                  <c:v>2.99948</c:v>
                </c:pt>
                <c:pt idx="132277">
                  <c:v>2.9995</c:v>
                </c:pt>
                <c:pt idx="132278">
                  <c:v>2.99952</c:v>
                </c:pt>
                <c:pt idx="132279">
                  <c:v>2.99955</c:v>
                </c:pt>
                <c:pt idx="132280">
                  <c:v>2.99957</c:v>
                </c:pt>
                <c:pt idx="132281">
                  <c:v>2.99959</c:v>
                </c:pt>
                <c:pt idx="132282">
                  <c:v>2.99961</c:v>
                </c:pt>
                <c:pt idx="132283">
                  <c:v>2.99964</c:v>
                </c:pt>
                <c:pt idx="132284">
                  <c:v>2.99966</c:v>
                </c:pt>
                <c:pt idx="132285">
                  <c:v>2.99968</c:v>
                </c:pt>
                <c:pt idx="132286">
                  <c:v>2.99971</c:v>
                </c:pt>
                <c:pt idx="132287">
                  <c:v>2.99973</c:v>
                </c:pt>
                <c:pt idx="132288">
                  <c:v>2.99975</c:v>
                </c:pt>
                <c:pt idx="132289">
                  <c:v>2.99977</c:v>
                </c:pt>
                <c:pt idx="132290">
                  <c:v>2.9998</c:v>
                </c:pt>
                <c:pt idx="132291">
                  <c:v>2.99982</c:v>
                </c:pt>
                <c:pt idx="132292">
                  <c:v>2.99984</c:v>
                </c:pt>
                <c:pt idx="132293">
                  <c:v>2.99986</c:v>
                </c:pt>
                <c:pt idx="132294">
                  <c:v>2.99989</c:v>
                </c:pt>
                <c:pt idx="132295">
                  <c:v>2.99991</c:v>
                </c:pt>
                <c:pt idx="132296">
                  <c:v>2.99993</c:v>
                </c:pt>
                <c:pt idx="132297">
                  <c:v>2.99995</c:v>
                </c:pt>
                <c:pt idx="132298">
                  <c:v>2.99998</c:v>
                </c:pt>
                <c:pt idx="132299">
                  <c:v>3</c:v>
                </c:pt>
                <c:pt idx="132300">
                  <c:v>3.00002</c:v>
                </c:pt>
                <c:pt idx="132301">
                  <c:v>3.00005</c:v>
                </c:pt>
                <c:pt idx="132302">
                  <c:v>3.00007</c:v>
                </c:pt>
                <c:pt idx="132303">
                  <c:v>3.00009</c:v>
                </c:pt>
                <c:pt idx="132304">
                  <c:v>3.00011</c:v>
                </c:pt>
                <c:pt idx="132305">
                  <c:v>3.00014</c:v>
                </c:pt>
                <c:pt idx="132306">
                  <c:v>3.00016</c:v>
                </c:pt>
                <c:pt idx="132307">
                  <c:v>3.00018</c:v>
                </c:pt>
                <c:pt idx="132308">
                  <c:v>3.0002</c:v>
                </c:pt>
                <c:pt idx="132309">
                  <c:v>3.00023</c:v>
                </c:pt>
                <c:pt idx="132310">
                  <c:v>3.00025</c:v>
                </c:pt>
                <c:pt idx="132311">
                  <c:v>3.00027</c:v>
                </c:pt>
                <c:pt idx="132312">
                  <c:v>3.00029</c:v>
                </c:pt>
                <c:pt idx="132313">
                  <c:v>3.00032</c:v>
                </c:pt>
                <c:pt idx="132314">
                  <c:v>3.00034</c:v>
                </c:pt>
                <c:pt idx="132315">
                  <c:v>3.00036</c:v>
                </c:pt>
                <c:pt idx="132316">
                  <c:v>3.00039</c:v>
                </c:pt>
                <c:pt idx="132317">
                  <c:v>3.00041</c:v>
                </c:pt>
                <c:pt idx="132318">
                  <c:v>3.00043</c:v>
                </c:pt>
                <c:pt idx="132319">
                  <c:v>3.00045</c:v>
                </c:pt>
                <c:pt idx="132320">
                  <c:v>3.00048</c:v>
                </c:pt>
                <c:pt idx="132321">
                  <c:v>3.0005</c:v>
                </c:pt>
                <c:pt idx="132322">
                  <c:v>3.00052</c:v>
                </c:pt>
                <c:pt idx="132323">
                  <c:v>3.00054</c:v>
                </c:pt>
                <c:pt idx="132324">
                  <c:v>3.00057</c:v>
                </c:pt>
                <c:pt idx="132325">
                  <c:v>3.00059</c:v>
                </c:pt>
                <c:pt idx="132326">
                  <c:v>3.00061</c:v>
                </c:pt>
                <c:pt idx="132327">
                  <c:v>3.00063</c:v>
                </c:pt>
                <c:pt idx="132328">
                  <c:v>3.00066</c:v>
                </c:pt>
                <c:pt idx="132329">
                  <c:v>3.00068</c:v>
                </c:pt>
                <c:pt idx="132330">
                  <c:v>3.0007</c:v>
                </c:pt>
                <c:pt idx="132331">
                  <c:v>3.00073</c:v>
                </c:pt>
                <c:pt idx="132332">
                  <c:v>3.00075</c:v>
                </c:pt>
                <c:pt idx="132333">
                  <c:v>3.00077</c:v>
                </c:pt>
                <c:pt idx="132334">
                  <c:v>3.00079</c:v>
                </c:pt>
                <c:pt idx="132335">
                  <c:v>3.00082</c:v>
                </c:pt>
                <c:pt idx="132336">
                  <c:v>3.00084</c:v>
                </c:pt>
                <c:pt idx="132337">
                  <c:v>3.00086</c:v>
                </c:pt>
                <c:pt idx="132338">
                  <c:v>3.00088</c:v>
                </c:pt>
                <c:pt idx="132339">
                  <c:v>3.00091</c:v>
                </c:pt>
                <c:pt idx="132340">
                  <c:v>3.00093</c:v>
                </c:pt>
                <c:pt idx="132341">
                  <c:v>3.00095</c:v>
                </c:pt>
                <c:pt idx="132342">
                  <c:v>3.00097</c:v>
                </c:pt>
                <c:pt idx="132343">
                  <c:v>3.001</c:v>
                </c:pt>
                <c:pt idx="132344">
                  <c:v>3.00102</c:v>
                </c:pt>
                <c:pt idx="132345">
                  <c:v>3.00104</c:v>
                </c:pt>
                <c:pt idx="132346">
                  <c:v>3.00107</c:v>
                </c:pt>
                <c:pt idx="132347">
                  <c:v>3.00109</c:v>
                </c:pt>
                <c:pt idx="132348">
                  <c:v>3.00111</c:v>
                </c:pt>
                <c:pt idx="132349">
                  <c:v>3.00113</c:v>
                </c:pt>
                <c:pt idx="132350">
                  <c:v>3.00116</c:v>
                </c:pt>
                <c:pt idx="132351">
                  <c:v>3.00118</c:v>
                </c:pt>
                <c:pt idx="132352">
                  <c:v>3.0012</c:v>
                </c:pt>
                <c:pt idx="132353">
                  <c:v>3.00122</c:v>
                </c:pt>
                <c:pt idx="132354">
                  <c:v>3.00125</c:v>
                </c:pt>
                <c:pt idx="132355">
                  <c:v>3.00127</c:v>
                </c:pt>
                <c:pt idx="132356">
                  <c:v>3.00129</c:v>
                </c:pt>
                <c:pt idx="132357">
                  <c:v>3.00131</c:v>
                </c:pt>
                <c:pt idx="132358">
                  <c:v>3.00134</c:v>
                </c:pt>
                <c:pt idx="132359">
                  <c:v>3.00136</c:v>
                </c:pt>
                <c:pt idx="132360">
                  <c:v>3.00138</c:v>
                </c:pt>
                <c:pt idx="132361">
                  <c:v>3.00141</c:v>
                </c:pt>
                <c:pt idx="132362">
                  <c:v>3.00143</c:v>
                </c:pt>
                <c:pt idx="132363">
                  <c:v>3.00145</c:v>
                </c:pt>
                <c:pt idx="132364">
                  <c:v>3.00147</c:v>
                </c:pt>
                <c:pt idx="132365">
                  <c:v>3.0015</c:v>
                </c:pt>
                <c:pt idx="132366">
                  <c:v>3.00152</c:v>
                </c:pt>
                <c:pt idx="132367">
                  <c:v>3.00154</c:v>
                </c:pt>
                <c:pt idx="132368">
                  <c:v>3.00156</c:v>
                </c:pt>
                <c:pt idx="132369">
                  <c:v>3.00159</c:v>
                </c:pt>
                <c:pt idx="132370">
                  <c:v>3.00161</c:v>
                </c:pt>
                <c:pt idx="132371">
                  <c:v>3.00163</c:v>
                </c:pt>
                <c:pt idx="132372">
                  <c:v>3.00165</c:v>
                </c:pt>
                <c:pt idx="132373">
                  <c:v>3.00168</c:v>
                </c:pt>
                <c:pt idx="132374">
                  <c:v>3.0017</c:v>
                </c:pt>
                <c:pt idx="132375">
                  <c:v>3.00172</c:v>
                </c:pt>
                <c:pt idx="132376">
                  <c:v>3.00175</c:v>
                </c:pt>
                <c:pt idx="132377">
                  <c:v>3.00177</c:v>
                </c:pt>
                <c:pt idx="132378">
                  <c:v>3.00179</c:v>
                </c:pt>
                <c:pt idx="132379">
                  <c:v>3.00181</c:v>
                </c:pt>
                <c:pt idx="132380">
                  <c:v>3.00184</c:v>
                </c:pt>
                <c:pt idx="132381">
                  <c:v>3.00186</c:v>
                </c:pt>
                <c:pt idx="132382">
                  <c:v>3.00188</c:v>
                </c:pt>
                <c:pt idx="132383">
                  <c:v>3.0019</c:v>
                </c:pt>
                <c:pt idx="132384">
                  <c:v>3.00193</c:v>
                </c:pt>
                <c:pt idx="132385">
                  <c:v>3.00195</c:v>
                </c:pt>
                <c:pt idx="132386">
                  <c:v>3.00197</c:v>
                </c:pt>
                <c:pt idx="132387">
                  <c:v>3.00199</c:v>
                </c:pt>
                <c:pt idx="132388">
                  <c:v>3.00202</c:v>
                </c:pt>
                <c:pt idx="132389">
                  <c:v>3.00204</c:v>
                </c:pt>
                <c:pt idx="132390">
                  <c:v>3.00206</c:v>
                </c:pt>
                <c:pt idx="132391">
                  <c:v>3.00209</c:v>
                </c:pt>
                <c:pt idx="132392">
                  <c:v>3.00211</c:v>
                </c:pt>
                <c:pt idx="132393">
                  <c:v>3.00213</c:v>
                </c:pt>
                <c:pt idx="132394">
                  <c:v>3.00215</c:v>
                </c:pt>
                <c:pt idx="132395">
                  <c:v>3.00218</c:v>
                </c:pt>
                <c:pt idx="132396">
                  <c:v>3.0022</c:v>
                </c:pt>
                <c:pt idx="132397">
                  <c:v>3.00222</c:v>
                </c:pt>
                <c:pt idx="132398">
                  <c:v>3.00224</c:v>
                </c:pt>
                <c:pt idx="132399">
                  <c:v>3.00227</c:v>
                </c:pt>
                <c:pt idx="132400">
                  <c:v>3.00229</c:v>
                </c:pt>
                <c:pt idx="132401">
                  <c:v>3.00231</c:v>
                </c:pt>
                <c:pt idx="132402">
                  <c:v>3.00234</c:v>
                </c:pt>
                <c:pt idx="132403">
                  <c:v>3.00236</c:v>
                </c:pt>
                <c:pt idx="132404">
                  <c:v>3.00238</c:v>
                </c:pt>
                <c:pt idx="132405">
                  <c:v>3.0024</c:v>
                </c:pt>
                <c:pt idx="132406">
                  <c:v>3.00243</c:v>
                </c:pt>
                <c:pt idx="132407">
                  <c:v>3.00245</c:v>
                </c:pt>
                <c:pt idx="132408">
                  <c:v>3.00247</c:v>
                </c:pt>
                <c:pt idx="132409">
                  <c:v>3.00249</c:v>
                </c:pt>
                <c:pt idx="132410">
                  <c:v>3.00252</c:v>
                </c:pt>
                <c:pt idx="132411">
                  <c:v>3.00254</c:v>
                </c:pt>
                <c:pt idx="132412">
                  <c:v>3.00256</c:v>
                </c:pt>
                <c:pt idx="132413">
                  <c:v>3.00258</c:v>
                </c:pt>
                <c:pt idx="132414">
                  <c:v>3.00261</c:v>
                </c:pt>
                <c:pt idx="132415">
                  <c:v>3.00263</c:v>
                </c:pt>
                <c:pt idx="132416">
                  <c:v>3.00265</c:v>
                </c:pt>
                <c:pt idx="132417">
                  <c:v>3.00268</c:v>
                </c:pt>
                <c:pt idx="132418">
                  <c:v>3.0027</c:v>
                </c:pt>
                <c:pt idx="132419">
                  <c:v>3.00272</c:v>
                </c:pt>
                <c:pt idx="132420">
                  <c:v>3.00274</c:v>
                </c:pt>
                <c:pt idx="132421">
                  <c:v>3.00277</c:v>
                </c:pt>
                <c:pt idx="132422">
                  <c:v>3.00279</c:v>
                </c:pt>
                <c:pt idx="132423">
                  <c:v>3.00281</c:v>
                </c:pt>
                <c:pt idx="132424">
                  <c:v>3.00283</c:v>
                </c:pt>
                <c:pt idx="132425">
                  <c:v>3.00286</c:v>
                </c:pt>
                <c:pt idx="132426">
                  <c:v>3.00288</c:v>
                </c:pt>
                <c:pt idx="132427">
                  <c:v>3.0029</c:v>
                </c:pt>
                <c:pt idx="132428">
                  <c:v>3.00292</c:v>
                </c:pt>
                <c:pt idx="132429">
                  <c:v>3.00295</c:v>
                </c:pt>
                <c:pt idx="132430">
                  <c:v>3.00297</c:v>
                </c:pt>
                <c:pt idx="132431">
                  <c:v>3.00299</c:v>
                </c:pt>
                <c:pt idx="132432">
                  <c:v>3.00302</c:v>
                </c:pt>
                <c:pt idx="132433">
                  <c:v>3.00304</c:v>
                </c:pt>
                <c:pt idx="132434">
                  <c:v>3.00306</c:v>
                </c:pt>
                <c:pt idx="132435">
                  <c:v>3.00308</c:v>
                </c:pt>
                <c:pt idx="132436">
                  <c:v>3.00311</c:v>
                </c:pt>
                <c:pt idx="132437">
                  <c:v>3.00313</c:v>
                </c:pt>
                <c:pt idx="132438">
                  <c:v>3.00315</c:v>
                </c:pt>
                <c:pt idx="132439">
                  <c:v>3.00318</c:v>
                </c:pt>
                <c:pt idx="132440">
                  <c:v>3.0032</c:v>
                </c:pt>
                <c:pt idx="132441">
                  <c:v>3.00322</c:v>
                </c:pt>
                <c:pt idx="132442">
                  <c:v>3.00324</c:v>
                </c:pt>
                <c:pt idx="132443">
                  <c:v>3.00326</c:v>
                </c:pt>
                <c:pt idx="132444">
                  <c:v>3.00329</c:v>
                </c:pt>
                <c:pt idx="132445">
                  <c:v>3.00331</c:v>
                </c:pt>
                <c:pt idx="132446">
                  <c:v>3.00333</c:v>
                </c:pt>
                <c:pt idx="132447">
                  <c:v>3.00336</c:v>
                </c:pt>
                <c:pt idx="132448">
                  <c:v>3.00338</c:v>
                </c:pt>
                <c:pt idx="132449">
                  <c:v>3.0034</c:v>
                </c:pt>
                <c:pt idx="132450">
                  <c:v>3.00342</c:v>
                </c:pt>
                <c:pt idx="132451">
                  <c:v>3.00345</c:v>
                </c:pt>
                <c:pt idx="132452">
                  <c:v>3.00347</c:v>
                </c:pt>
                <c:pt idx="132453">
                  <c:v>3.00349</c:v>
                </c:pt>
                <c:pt idx="132454">
                  <c:v>3.00352</c:v>
                </c:pt>
                <c:pt idx="132455">
                  <c:v>3.00354</c:v>
                </c:pt>
                <c:pt idx="132456">
                  <c:v>3.00356</c:v>
                </c:pt>
                <c:pt idx="132457">
                  <c:v>3.00358</c:v>
                </c:pt>
                <c:pt idx="132458">
                  <c:v>3.0036</c:v>
                </c:pt>
                <c:pt idx="132459">
                  <c:v>3.00363</c:v>
                </c:pt>
                <c:pt idx="132460">
                  <c:v>3.00365</c:v>
                </c:pt>
                <c:pt idx="132461">
                  <c:v>3.00367</c:v>
                </c:pt>
                <c:pt idx="132462">
                  <c:v>3.0037</c:v>
                </c:pt>
                <c:pt idx="132463">
                  <c:v>3.00372</c:v>
                </c:pt>
                <c:pt idx="132464">
                  <c:v>3.00374</c:v>
                </c:pt>
                <c:pt idx="132465">
                  <c:v>3.00376</c:v>
                </c:pt>
                <c:pt idx="132466">
                  <c:v>3.00379</c:v>
                </c:pt>
                <c:pt idx="132467">
                  <c:v>3.00381</c:v>
                </c:pt>
                <c:pt idx="132468">
                  <c:v>3.00383</c:v>
                </c:pt>
                <c:pt idx="132469">
                  <c:v>3.00386</c:v>
                </c:pt>
                <c:pt idx="132470">
                  <c:v>3.00388</c:v>
                </c:pt>
                <c:pt idx="132471">
                  <c:v>3.0039</c:v>
                </c:pt>
                <c:pt idx="132472">
                  <c:v>3.00392</c:v>
                </c:pt>
                <c:pt idx="132473">
                  <c:v>3.00395</c:v>
                </c:pt>
                <c:pt idx="132474">
                  <c:v>3.00397</c:v>
                </c:pt>
                <c:pt idx="132475">
                  <c:v>3.00399</c:v>
                </c:pt>
                <c:pt idx="132476">
                  <c:v>3.00401</c:v>
                </c:pt>
                <c:pt idx="132477">
                  <c:v>3.00404</c:v>
                </c:pt>
                <c:pt idx="132478">
                  <c:v>3.00406</c:v>
                </c:pt>
                <c:pt idx="132479">
                  <c:v>3.00408</c:v>
                </c:pt>
                <c:pt idx="132480">
                  <c:v>3.0041</c:v>
                </c:pt>
                <c:pt idx="132481">
                  <c:v>3.00413</c:v>
                </c:pt>
                <c:pt idx="132482">
                  <c:v>3.00415</c:v>
                </c:pt>
                <c:pt idx="132483">
                  <c:v>3.00417</c:v>
                </c:pt>
                <c:pt idx="132484">
                  <c:v>3.0042</c:v>
                </c:pt>
                <c:pt idx="132485">
                  <c:v>3.00422</c:v>
                </c:pt>
                <c:pt idx="132486">
                  <c:v>3.00424</c:v>
                </c:pt>
                <c:pt idx="132487">
                  <c:v>3.00426</c:v>
                </c:pt>
                <c:pt idx="132488">
                  <c:v>3.00429</c:v>
                </c:pt>
                <c:pt idx="132489">
                  <c:v>3.00431</c:v>
                </c:pt>
                <c:pt idx="132490">
                  <c:v>3.00433</c:v>
                </c:pt>
                <c:pt idx="132491">
                  <c:v>3.00435</c:v>
                </c:pt>
                <c:pt idx="132492">
                  <c:v>3.00438</c:v>
                </c:pt>
                <c:pt idx="132493">
                  <c:v>3.0044</c:v>
                </c:pt>
                <c:pt idx="132494">
                  <c:v>3.00442</c:v>
                </c:pt>
                <c:pt idx="132495">
                  <c:v>3.00444</c:v>
                </c:pt>
                <c:pt idx="132496">
                  <c:v>3.00447</c:v>
                </c:pt>
                <c:pt idx="132497">
                  <c:v>3.00449</c:v>
                </c:pt>
                <c:pt idx="132498">
                  <c:v>3.00451</c:v>
                </c:pt>
                <c:pt idx="132499">
                  <c:v>3.00454</c:v>
                </c:pt>
                <c:pt idx="132500">
                  <c:v>3.00456</c:v>
                </c:pt>
                <c:pt idx="132501">
                  <c:v>3.00458</c:v>
                </c:pt>
                <c:pt idx="132502">
                  <c:v>3.0046</c:v>
                </c:pt>
                <c:pt idx="132503">
                  <c:v>3.00463</c:v>
                </c:pt>
                <c:pt idx="132504">
                  <c:v>3.00465</c:v>
                </c:pt>
                <c:pt idx="132505">
                  <c:v>3.00467</c:v>
                </c:pt>
                <c:pt idx="132506">
                  <c:v>3.00469</c:v>
                </c:pt>
                <c:pt idx="132507">
                  <c:v>3.00472</c:v>
                </c:pt>
                <c:pt idx="132508">
                  <c:v>3.00474</c:v>
                </c:pt>
                <c:pt idx="132509">
                  <c:v>3.00476</c:v>
                </c:pt>
                <c:pt idx="132510">
                  <c:v>3.00479</c:v>
                </c:pt>
                <c:pt idx="132511">
                  <c:v>3.00481</c:v>
                </c:pt>
                <c:pt idx="132512">
                  <c:v>3.00483</c:v>
                </c:pt>
                <c:pt idx="132513">
                  <c:v>3.00485</c:v>
                </c:pt>
                <c:pt idx="132514">
                  <c:v>3.00488</c:v>
                </c:pt>
                <c:pt idx="132515">
                  <c:v>3.0049</c:v>
                </c:pt>
                <c:pt idx="132516">
                  <c:v>3.00492</c:v>
                </c:pt>
                <c:pt idx="132517">
                  <c:v>3.00494</c:v>
                </c:pt>
                <c:pt idx="132518">
                  <c:v>3.00497</c:v>
                </c:pt>
                <c:pt idx="132519">
                  <c:v>3.00499</c:v>
                </c:pt>
                <c:pt idx="132520">
                  <c:v>3.00501</c:v>
                </c:pt>
                <c:pt idx="132521">
                  <c:v>3.00503</c:v>
                </c:pt>
                <c:pt idx="132522">
                  <c:v>3.00506</c:v>
                </c:pt>
                <c:pt idx="132523">
                  <c:v>3.00508</c:v>
                </c:pt>
                <c:pt idx="132524">
                  <c:v>3.0051</c:v>
                </c:pt>
                <c:pt idx="132525">
                  <c:v>3.00513</c:v>
                </c:pt>
                <c:pt idx="132526">
                  <c:v>3.00515</c:v>
                </c:pt>
                <c:pt idx="132527">
                  <c:v>3.00517</c:v>
                </c:pt>
                <c:pt idx="132528">
                  <c:v>3.00519</c:v>
                </c:pt>
                <c:pt idx="132529">
                  <c:v>3.00522</c:v>
                </c:pt>
                <c:pt idx="132530">
                  <c:v>3.00524</c:v>
                </c:pt>
                <c:pt idx="132531">
                  <c:v>3.00526</c:v>
                </c:pt>
                <c:pt idx="132532">
                  <c:v>3.00528</c:v>
                </c:pt>
                <c:pt idx="132533">
                  <c:v>3.00531</c:v>
                </c:pt>
                <c:pt idx="132534">
                  <c:v>3.00533</c:v>
                </c:pt>
                <c:pt idx="132535">
                  <c:v>3.00535</c:v>
                </c:pt>
                <c:pt idx="132536">
                  <c:v>3.00537</c:v>
                </c:pt>
                <c:pt idx="132537">
                  <c:v>3.0054</c:v>
                </c:pt>
                <c:pt idx="132538">
                  <c:v>3.00542</c:v>
                </c:pt>
                <c:pt idx="132539">
                  <c:v>3.00544</c:v>
                </c:pt>
                <c:pt idx="132540">
                  <c:v>3.00547</c:v>
                </c:pt>
                <c:pt idx="132541">
                  <c:v>3.00549</c:v>
                </c:pt>
                <c:pt idx="132542">
                  <c:v>3.00551</c:v>
                </c:pt>
                <c:pt idx="132543">
                  <c:v>3.00553</c:v>
                </c:pt>
                <c:pt idx="132544">
                  <c:v>3.00556</c:v>
                </c:pt>
                <c:pt idx="132545">
                  <c:v>3.00558</c:v>
                </c:pt>
                <c:pt idx="132546">
                  <c:v>3.0056</c:v>
                </c:pt>
                <c:pt idx="132547">
                  <c:v>3.00562</c:v>
                </c:pt>
                <c:pt idx="132548">
                  <c:v>3.00565</c:v>
                </c:pt>
                <c:pt idx="132549">
                  <c:v>3.00567</c:v>
                </c:pt>
                <c:pt idx="132550">
                  <c:v>3.00569</c:v>
                </c:pt>
                <c:pt idx="132551">
                  <c:v>3.00571</c:v>
                </c:pt>
                <c:pt idx="132552">
                  <c:v>3.00574</c:v>
                </c:pt>
                <c:pt idx="132553">
                  <c:v>3.00576</c:v>
                </c:pt>
                <c:pt idx="132554">
                  <c:v>3.00578</c:v>
                </c:pt>
                <c:pt idx="132555">
                  <c:v>3.00581</c:v>
                </c:pt>
                <c:pt idx="132556">
                  <c:v>3.00583</c:v>
                </c:pt>
                <c:pt idx="132557">
                  <c:v>3.00585</c:v>
                </c:pt>
                <c:pt idx="132558">
                  <c:v>3.00587</c:v>
                </c:pt>
                <c:pt idx="132559">
                  <c:v>3.0059</c:v>
                </c:pt>
                <c:pt idx="132560">
                  <c:v>3.00592</c:v>
                </c:pt>
                <c:pt idx="132561">
                  <c:v>3.00594</c:v>
                </c:pt>
                <c:pt idx="132562">
                  <c:v>3.00596</c:v>
                </c:pt>
                <c:pt idx="132563">
                  <c:v>3.00599</c:v>
                </c:pt>
                <c:pt idx="132564">
                  <c:v>3.00601</c:v>
                </c:pt>
                <c:pt idx="132565">
                  <c:v>3.00603</c:v>
                </c:pt>
                <c:pt idx="132566">
                  <c:v>3.00605</c:v>
                </c:pt>
                <c:pt idx="132567">
                  <c:v>3.00608</c:v>
                </c:pt>
                <c:pt idx="132568">
                  <c:v>3.0061</c:v>
                </c:pt>
                <c:pt idx="132569">
                  <c:v>3.00612</c:v>
                </c:pt>
                <c:pt idx="132570">
                  <c:v>3.00615</c:v>
                </c:pt>
                <c:pt idx="132571">
                  <c:v>3.00617</c:v>
                </c:pt>
                <c:pt idx="132572">
                  <c:v>3.00619</c:v>
                </c:pt>
                <c:pt idx="132573">
                  <c:v>3.00621</c:v>
                </c:pt>
                <c:pt idx="132574">
                  <c:v>3.00624</c:v>
                </c:pt>
                <c:pt idx="132575">
                  <c:v>3.00626</c:v>
                </c:pt>
                <c:pt idx="132576">
                  <c:v>3.00628</c:v>
                </c:pt>
                <c:pt idx="132577">
                  <c:v>3.0063</c:v>
                </c:pt>
                <c:pt idx="132578">
                  <c:v>3.00633</c:v>
                </c:pt>
                <c:pt idx="132579">
                  <c:v>3.00635</c:v>
                </c:pt>
                <c:pt idx="132580">
                  <c:v>3.00637</c:v>
                </c:pt>
                <c:pt idx="132581">
                  <c:v>3.00639</c:v>
                </c:pt>
                <c:pt idx="132582">
                  <c:v>3.00642</c:v>
                </c:pt>
                <c:pt idx="132583">
                  <c:v>3.00644</c:v>
                </c:pt>
                <c:pt idx="132584">
                  <c:v>3.00646</c:v>
                </c:pt>
                <c:pt idx="132585">
                  <c:v>3.00649</c:v>
                </c:pt>
                <c:pt idx="132586">
                  <c:v>3.00651</c:v>
                </c:pt>
                <c:pt idx="132587">
                  <c:v>3.00653</c:v>
                </c:pt>
                <c:pt idx="132588">
                  <c:v>3.00655</c:v>
                </c:pt>
                <c:pt idx="132589">
                  <c:v>3.00658</c:v>
                </c:pt>
                <c:pt idx="132590">
                  <c:v>3.0066</c:v>
                </c:pt>
                <c:pt idx="132591">
                  <c:v>3.00662</c:v>
                </c:pt>
                <c:pt idx="132592">
                  <c:v>3.00664</c:v>
                </c:pt>
                <c:pt idx="132593">
                  <c:v>3.00667</c:v>
                </c:pt>
                <c:pt idx="132594">
                  <c:v>3.00669</c:v>
                </c:pt>
                <c:pt idx="132595">
                  <c:v>3.00671</c:v>
                </c:pt>
                <c:pt idx="132596">
                  <c:v>3.00673</c:v>
                </c:pt>
                <c:pt idx="132597">
                  <c:v>3.00676</c:v>
                </c:pt>
                <c:pt idx="132598">
                  <c:v>3.00678</c:v>
                </c:pt>
                <c:pt idx="132599">
                  <c:v>3.0068</c:v>
                </c:pt>
                <c:pt idx="132600">
                  <c:v>3.00683</c:v>
                </c:pt>
                <c:pt idx="132601">
                  <c:v>3.00685</c:v>
                </c:pt>
                <c:pt idx="132602">
                  <c:v>3.00687</c:v>
                </c:pt>
                <c:pt idx="132603">
                  <c:v>3.00689</c:v>
                </c:pt>
                <c:pt idx="132604">
                  <c:v>3.00692</c:v>
                </c:pt>
                <c:pt idx="132605">
                  <c:v>3.00694</c:v>
                </c:pt>
                <c:pt idx="132606">
                  <c:v>3.00696</c:v>
                </c:pt>
                <c:pt idx="132607">
                  <c:v>3.00698</c:v>
                </c:pt>
                <c:pt idx="132608">
                  <c:v>3.00701</c:v>
                </c:pt>
                <c:pt idx="132609">
                  <c:v>3.00703</c:v>
                </c:pt>
                <c:pt idx="132610">
                  <c:v>3.00705</c:v>
                </c:pt>
                <c:pt idx="132611">
                  <c:v>3.00707</c:v>
                </c:pt>
                <c:pt idx="132612">
                  <c:v>3.0071</c:v>
                </c:pt>
                <c:pt idx="132613">
                  <c:v>3.00712</c:v>
                </c:pt>
                <c:pt idx="132614">
                  <c:v>3.00714</c:v>
                </c:pt>
                <c:pt idx="132615">
                  <c:v>3.00717</c:v>
                </c:pt>
                <c:pt idx="132616">
                  <c:v>3.00719</c:v>
                </c:pt>
                <c:pt idx="132617">
                  <c:v>3.00721</c:v>
                </c:pt>
                <c:pt idx="132618">
                  <c:v>3.00723</c:v>
                </c:pt>
                <c:pt idx="132619">
                  <c:v>3.00726</c:v>
                </c:pt>
                <c:pt idx="132620">
                  <c:v>3.00728</c:v>
                </c:pt>
                <c:pt idx="132621">
                  <c:v>3.0073</c:v>
                </c:pt>
                <c:pt idx="132622">
                  <c:v>3.00732</c:v>
                </c:pt>
                <c:pt idx="132623">
                  <c:v>3.00735</c:v>
                </c:pt>
                <c:pt idx="132624">
                  <c:v>3.00737</c:v>
                </c:pt>
                <c:pt idx="132625">
                  <c:v>3.00739</c:v>
                </c:pt>
                <c:pt idx="132626">
                  <c:v>3.00741</c:v>
                </c:pt>
                <c:pt idx="132627">
                  <c:v>3.00744</c:v>
                </c:pt>
                <c:pt idx="132628">
                  <c:v>3.00746</c:v>
                </c:pt>
                <c:pt idx="132629">
                  <c:v>3.00748</c:v>
                </c:pt>
                <c:pt idx="132630">
                  <c:v>3.00751</c:v>
                </c:pt>
                <c:pt idx="132631">
                  <c:v>3.00753</c:v>
                </c:pt>
                <c:pt idx="132632">
                  <c:v>3.00755</c:v>
                </c:pt>
                <c:pt idx="132633">
                  <c:v>3.00757</c:v>
                </c:pt>
                <c:pt idx="132634">
                  <c:v>3.0076</c:v>
                </c:pt>
                <c:pt idx="132635">
                  <c:v>3.00762</c:v>
                </c:pt>
                <c:pt idx="132636">
                  <c:v>3.00764</c:v>
                </c:pt>
                <c:pt idx="132637">
                  <c:v>3.00766</c:v>
                </c:pt>
                <c:pt idx="132638">
                  <c:v>3.00769</c:v>
                </c:pt>
                <c:pt idx="132639">
                  <c:v>3.00771</c:v>
                </c:pt>
                <c:pt idx="132640">
                  <c:v>3.00773</c:v>
                </c:pt>
                <c:pt idx="132641">
                  <c:v>3.00775</c:v>
                </c:pt>
                <c:pt idx="132642">
                  <c:v>3.00778</c:v>
                </c:pt>
                <c:pt idx="132643">
                  <c:v>3.0078</c:v>
                </c:pt>
                <c:pt idx="132644">
                  <c:v>3.00782</c:v>
                </c:pt>
                <c:pt idx="132645">
                  <c:v>3.00785</c:v>
                </c:pt>
                <c:pt idx="132646">
                  <c:v>3.00787</c:v>
                </c:pt>
                <c:pt idx="132647">
                  <c:v>3.00789</c:v>
                </c:pt>
                <c:pt idx="132648">
                  <c:v>3.00791</c:v>
                </c:pt>
                <c:pt idx="132649">
                  <c:v>3.00794</c:v>
                </c:pt>
                <c:pt idx="132650">
                  <c:v>3.00796</c:v>
                </c:pt>
                <c:pt idx="132651">
                  <c:v>3.00798</c:v>
                </c:pt>
                <c:pt idx="132652">
                  <c:v>3.008</c:v>
                </c:pt>
                <c:pt idx="132653">
                  <c:v>3.00803</c:v>
                </c:pt>
                <c:pt idx="132654">
                  <c:v>3.00805</c:v>
                </c:pt>
                <c:pt idx="132655">
                  <c:v>3.00807</c:v>
                </c:pt>
                <c:pt idx="132656">
                  <c:v>3.00809</c:v>
                </c:pt>
                <c:pt idx="132657">
                  <c:v>3.00812</c:v>
                </c:pt>
                <c:pt idx="132658">
                  <c:v>3.00814</c:v>
                </c:pt>
                <c:pt idx="132659">
                  <c:v>3.00816</c:v>
                </c:pt>
                <c:pt idx="132660">
                  <c:v>3.00819</c:v>
                </c:pt>
                <c:pt idx="132661">
                  <c:v>3.00821</c:v>
                </c:pt>
                <c:pt idx="132662">
                  <c:v>3.00823</c:v>
                </c:pt>
                <c:pt idx="132663">
                  <c:v>3.00825</c:v>
                </c:pt>
                <c:pt idx="132664">
                  <c:v>3.00828</c:v>
                </c:pt>
                <c:pt idx="132665">
                  <c:v>3.0083</c:v>
                </c:pt>
                <c:pt idx="132666">
                  <c:v>3.00832</c:v>
                </c:pt>
                <c:pt idx="132667">
                  <c:v>3.00834</c:v>
                </c:pt>
                <c:pt idx="132668">
                  <c:v>3.00837</c:v>
                </c:pt>
                <c:pt idx="132669">
                  <c:v>3.00839</c:v>
                </c:pt>
                <c:pt idx="132670">
                  <c:v>3.00841</c:v>
                </c:pt>
                <c:pt idx="132671">
                  <c:v>3.00843</c:v>
                </c:pt>
                <c:pt idx="132672">
                  <c:v>3.00846</c:v>
                </c:pt>
                <c:pt idx="132673">
                  <c:v>3.00848</c:v>
                </c:pt>
                <c:pt idx="132674">
                  <c:v>3.0085</c:v>
                </c:pt>
                <c:pt idx="132675">
                  <c:v>3.00853</c:v>
                </c:pt>
                <c:pt idx="132676">
                  <c:v>3.00855</c:v>
                </c:pt>
                <c:pt idx="132677">
                  <c:v>3.00857</c:v>
                </c:pt>
                <c:pt idx="132678">
                  <c:v>3.00859</c:v>
                </c:pt>
                <c:pt idx="132679">
                  <c:v>3.00862</c:v>
                </c:pt>
                <c:pt idx="132680">
                  <c:v>3.00864</c:v>
                </c:pt>
                <c:pt idx="132681">
                  <c:v>3.00866</c:v>
                </c:pt>
                <c:pt idx="132682">
                  <c:v>3.00868</c:v>
                </c:pt>
                <c:pt idx="132683">
                  <c:v>3.00871</c:v>
                </c:pt>
                <c:pt idx="132684">
                  <c:v>3.00873</c:v>
                </c:pt>
                <c:pt idx="132685">
                  <c:v>3.00875</c:v>
                </c:pt>
                <c:pt idx="132686">
                  <c:v>3.00878</c:v>
                </c:pt>
                <c:pt idx="132687">
                  <c:v>3.0088</c:v>
                </c:pt>
                <c:pt idx="132688">
                  <c:v>3.00882</c:v>
                </c:pt>
                <c:pt idx="132689">
                  <c:v>3.00884</c:v>
                </c:pt>
                <c:pt idx="132690">
                  <c:v>3.00887</c:v>
                </c:pt>
                <c:pt idx="132691">
                  <c:v>3.00889</c:v>
                </c:pt>
                <c:pt idx="132692">
                  <c:v>3.00891</c:v>
                </c:pt>
                <c:pt idx="132693">
                  <c:v>3.00893</c:v>
                </c:pt>
                <c:pt idx="132694">
                  <c:v>3.00896</c:v>
                </c:pt>
                <c:pt idx="132695">
                  <c:v>3.00898</c:v>
                </c:pt>
                <c:pt idx="132696">
                  <c:v>3.009</c:v>
                </c:pt>
                <c:pt idx="132697">
                  <c:v>3.00902</c:v>
                </c:pt>
                <c:pt idx="132698">
                  <c:v>3.00905</c:v>
                </c:pt>
                <c:pt idx="132699">
                  <c:v>3.00907</c:v>
                </c:pt>
                <c:pt idx="132700">
                  <c:v>3.00909</c:v>
                </c:pt>
                <c:pt idx="132701">
                  <c:v>3.00912</c:v>
                </c:pt>
                <c:pt idx="132702">
                  <c:v>3.00914</c:v>
                </c:pt>
                <c:pt idx="132703">
                  <c:v>3.00916</c:v>
                </c:pt>
                <c:pt idx="132704">
                  <c:v>3.00918</c:v>
                </c:pt>
                <c:pt idx="132705">
                  <c:v>3.00921</c:v>
                </c:pt>
                <c:pt idx="132706">
                  <c:v>3.00923</c:v>
                </c:pt>
                <c:pt idx="132707">
                  <c:v>3.00925</c:v>
                </c:pt>
                <c:pt idx="132708">
                  <c:v>3.00927</c:v>
                </c:pt>
                <c:pt idx="132709">
                  <c:v>3.0093</c:v>
                </c:pt>
                <c:pt idx="132710">
                  <c:v>3.00932</c:v>
                </c:pt>
                <c:pt idx="132711">
                  <c:v>3.00934</c:v>
                </c:pt>
                <c:pt idx="132712">
                  <c:v>3.00936</c:v>
                </c:pt>
                <c:pt idx="132713">
                  <c:v>3.00939</c:v>
                </c:pt>
                <c:pt idx="132714">
                  <c:v>3.00941</c:v>
                </c:pt>
                <c:pt idx="132715">
                  <c:v>3.00943</c:v>
                </c:pt>
                <c:pt idx="132716">
                  <c:v>3.00946</c:v>
                </c:pt>
                <c:pt idx="132717">
                  <c:v>3.00948</c:v>
                </c:pt>
                <c:pt idx="132718">
                  <c:v>3.0095</c:v>
                </c:pt>
                <c:pt idx="132719">
                  <c:v>3.00952</c:v>
                </c:pt>
                <c:pt idx="132720">
                  <c:v>3.00955</c:v>
                </c:pt>
                <c:pt idx="132721">
                  <c:v>3.00957</c:v>
                </c:pt>
                <c:pt idx="132722">
                  <c:v>3.00959</c:v>
                </c:pt>
                <c:pt idx="132723">
                  <c:v>3.00962</c:v>
                </c:pt>
                <c:pt idx="132724">
                  <c:v>3.00964</c:v>
                </c:pt>
                <c:pt idx="132725">
                  <c:v>3.00966</c:v>
                </c:pt>
                <c:pt idx="132726">
                  <c:v>3.00968</c:v>
                </c:pt>
                <c:pt idx="132727">
                  <c:v>3.0097</c:v>
                </c:pt>
                <c:pt idx="132728">
                  <c:v>3.00973</c:v>
                </c:pt>
                <c:pt idx="132729">
                  <c:v>3.00975</c:v>
                </c:pt>
                <c:pt idx="132730">
                  <c:v>3.00977</c:v>
                </c:pt>
                <c:pt idx="132731">
                  <c:v>3.0098</c:v>
                </c:pt>
                <c:pt idx="132732">
                  <c:v>3.00982</c:v>
                </c:pt>
                <c:pt idx="132733">
                  <c:v>3.00984</c:v>
                </c:pt>
                <c:pt idx="132734">
                  <c:v>3.00986</c:v>
                </c:pt>
                <c:pt idx="132735">
                  <c:v>3.00989</c:v>
                </c:pt>
                <c:pt idx="132736">
                  <c:v>3.00991</c:v>
                </c:pt>
                <c:pt idx="132737">
                  <c:v>3.00993</c:v>
                </c:pt>
                <c:pt idx="132738">
                  <c:v>3.00996</c:v>
                </c:pt>
                <c:pt idx="132739">
                  <c:v>3.00998</c:v>
                </c:pt>
                <c:pt idx="132740">
                  <c:v>3.01</c:v>
                </c:pt>
                <c:pt idx="132741">
                  <c:v>3.01002</c:v>
                </c:pt>
                <c:pt idx="132742">
                  <c:v>3.01004</c:v>
                </c:pt>
                <c:pt idx="132743">
                  <c:v>3.01007</c:v>
                </c:pt>
                <c:pt idx="132744">
                  <c:v>3.01009</c:v>
                </c:pt>
                <c:pt idx="132745">
                  <c:v>3.01011</c:v>
                </c:pt>
                <c:pt idx="132746">
                  <c:v>3.01014</c:v>
                </c:pt>
                <c:pt idx="132747">
                  <c:v>3.01016</c:v>
                </c:pt>
                <c:pt idx="132748">
                  <c:v>3.01018</c:v>
                </c:pt>
                <c:pt idx="132749">
                  <c:v>3.0102</c:v>
                </c:pt>
                <c:pt idx="132750">
                  <c:v>3.01023</c:v>
                </c:pt>
                <c:pt idx="132751">
                  <c:v>3.01025</c:v>
                </c:pt>
                <c:pt idx="132752">
                  <c:v>3.01027</c:v>
                </c:pt>
                <c:pt idx="132753">
                  <c:v>3.0103</c:v>
                </c:pt>
                <c:pt idx="132754">
                  <c:v>3.01032</c:v>
                </c:pt>
                <c:pt idx="132755">
                  <c:v>3.01034</c:v>
                </c:pt>
                <c:pt idx="132756">
                  <c:v>3.01036</c:v>
                </c:pt>
                <c:pt idx="132757">
                  <c:v>3.01038</c:v>
                </c:pt>
                <c:pt idx="132758">
                  <c:v>3.01041</c:v>
                </c:pt>
                <c:pt idx="132759">
                  <c:v>3.01043</c:v>
                </c:pt>
                <c:pt idx="132760">
                  <c:v>3.01045</c:v>
                </c:pt>
                <c:pt idx="132761">
                  <c:v>3.01048</c:v>
                </c:pt>
                <c:pt idx="132762">
                  <c:v>3.0105</c:v>
                </c:pt>
                <c:pt idx="132763">
                  <c:v>3.01052</c:v>
                </c:pt>
                <c:pt idx="132764">
                  <c:v>3.01054</c:v>
                </c:pt>
                <c:pt idx="132765">
                  <c:v>3.01057</c:v>
                </c:pt>
                <c:pt idx="132766">
                  <c:v>3.01059</c:v>
                </c:pt>
                <c:pt idx="132767">
                  <c:v>3.01061</c:v>
                </c:pt>
                <c:pt idx="132768">
                  <c:v>3.01064</c:v>
                </c:pt>
                <c:pt idx="132769">
                  <c:v>3.01066</c:v>
                </c:pt>
                <c:pt idx="132770">
                  <c:v>3.01068</c:v>
                </c:pt>
                <c:pt idx="132771">
                  <c:v>3.0107</c:v>
                </c:pt>
                <c:pt idx="132772">
                  <c:v>3.01073</c:v>
                </c:pt>
                <c:pt idx="132773">
                  <c:v>3.01075</c:v>
                </c:pt>
                <c:pt idx="132774">
                  <c:v>3.01077</c:v>
                </c:pt>
                <c:pt idx="132775">
                  <c:v>3.01079</c:v>
                </c:pt>
                <c:pt idx="132776">
                  <c:v>3.01082</c:v>
                </c:pt>
                <c:pt idx="132777">
                  <c:v>3.01084</c:v>
                </c:pt>
                <c:pt idx="132778">
                  <c:v>3.01086</c:v>
                </c:pt>
                <c:pt idx="132779">
                  <c:v>3.01088</c:v>
                </c:pt>
                <c:pt idx="132780">
                  <c:v>3.01091</c:v>
                </c:pt>
                <c:pt idx="132781">
                  <c:v>3.01093</c:v>
                </c:pt>
                <c:pt idx="132782">
                  <c:v>3.01095</c:v>
                </c:pt>
                <c:pt idx="132783">
                  <c:v>3.01098</c:v>
                </c:pt>
                <c:pt idx="132784">
                  <c:v>3.011</c:v>
                </c:pt>
                <c:pt idx="132785">
                  <c:v>3.01102</c:v>
                </c:pt>
                <c:pt idx="132786">
                  <c:v>3.01104</c:v>
                </c:pt>
                <c:pt idx="132787">
                  <c:v>3.01107</c:v>
                </c:pt>
                <c:pt idx="132788">
                  <c:v>3.01109</c:v>
                </c:pt>
                <c:pt idx="132789">
                  <c:v>3.01111</c:v>
                </c:pt>
                <c:pt idx="132790">
                  <c:v>3.01113</c:v>
                </c:pt>
                <c:pt idx="132791">
                  <c:v>3.01116</c:v>
                </c:pt>
                <c:pt idx="132792">
                  <c:v>3.01118</c:v>
                </c:pt>
                <c:pt idx="132793">
                  <c:v>3.0112</c:v>
                </c:pt>
                <c:pt idx="132794">
                  <c:v>3.01122</c:v>
                </c:pt>
                <c:pt idx="132795">
                  <c:v>3.01125</c:v>
                </c:pt>
                <c:pt idx="132796">
                  <c:v>3.01127</c:v>
                </c:pt>
                <c:pt idx="132797">
                  <c:v>3.01129</c:v>
                </c:pt>
                <c:pt idx="132798">
                  <c:v>3.01132</c:v>
                </c:pt>
                <c:pt idx="132799">
                  <c:v>3.01134</c:v>
                </c:pt>
                <c:pt idx="132800">
                  <c:v>3.01136</c:v>
                </c:pt>
                <c:pt idx="132801">
                  <c:v>3.01138</c:v>
                </c:pt>
                <c:pt idx="132802">
                  <c:v>3.01141</c:v>
                </c:pt>
                <c:pt idx="132803">
                  <c:v>3.01143</c:v>
                </c:pt>
                <c:pt idx="132804">
                  <c:v>3.01145</c:v>
                </c:pt>
                <c:pt idx="132805">
                  <c:v>3.01147</c:v>
                </c:pt>
                <c:pt idx="132806">
                  <c:v>3.0115</c:v>
                </c:pt>
                <c:pt idx="132807">
                  <c:v>3.01152</c:v>
                </c:pt>
                <c:pt idx="132808">
                  <c:v>3.01154</c:v>
                </c:pt>
                <c:pt idx="132809">
                  <c:v>3.01157</c:v>
                </c:pt>
                <c:pt idx="132810">
                  <c:v>3.01159</c:v>
                </c:pt>
                <c:pt idx="132811">
                  <c:v>3.01161</c:v>
                </c:pt>
                <c:pt idx="132812">
                  <c:v>3.01163</c:v>
                </c:pt>
                <c:pt idx="132813">
                  <c:v>3.01166</c:v>
                </c:pt>
                <c:pt idx="132814">
                  <c:v>3.01168</c:v>
                </c:pt>
                <c:pt idx="132815">
                  <c:v>3.0117</c:v>
                </c:pt>
                <c:pt idx="132816">
                  <c:v>3.01172</c:v>
                </c:pt>
                <c:pt idx="132817">
                  <c:v>3.01175</c:v>
                </c:pt>
                <c:pt idx="132818">
                  <c:v>3.01177</c:v>
                </c:pt>
                <c:pt idx="132819">
                  <c:v>3.01179</c:v>
                </c:pt>
                <c:pt idx="132820">
                  <c:v>3.01181</c:v>
                </c:pt>
                <c:pt idx="132821">
                  <c:v>3.01184</c:v>
                </c:pt>
                <c:pt idx="132822">
                  <c:v>3.01186</c:v>
                </c:pt>
                <c:pt idx="132823">
                  <c:v>3.01188</c:v>
                </c:pt>
                <c:pt idx="132824">
                  <c:v>3.01191</c:v>
                </c:pt>
                <c:pt idx="132825">
                  <c:v>3.01193</c:v>
                </c:pt>
                <c:pt idx="132826">
                  <c:v>3.01195</c:v>
                </c:pt>
                <c:pt idx="132827">
                  <c:v>3.01197</c:v>
                </c:pt>
                <c:pt idx="132828">
                  <c:v>3.012</c:v>
                </c:pt>
                <c:pt idx="132829">
                  <c:v>3.01202</c:v>
                </c:pt>
                <c:pt idx="132830">
                  <c:v>3.01204</c:v>
                </c:pt>
                <c:pt idx="132831">
                  <c:v>3.01206</c:v>
                </c:pt>
                <c:pt idx="132832">
                  <c:v>3.01209</c:v>
                </c:pt>
                <c:pt idx="132833">
                  <c:v>3.01211</c:v>
                </c:pt>
                <c:pt idx="132834">
                  <c:v>3.01213</c:v>
                </c:pt>
                <c:pt idx="132835">
                  <c:v>3.01215</c:v>
                </c:pt>
                <c:pt idx="132836">
                  <c:v>3.01218</c:v>
                </c:pt>
                <c:pt idx="132837">
                  <c:v>3.0122</c:v>
                </c:pt>
                <c:pt idx="132838">
                  <c:v>3.01222</c:v>
                </c:pt>
                <c:pt idx="132839">
                  <c:v>3.01225</c:v>
                </c:pt>
                <c:pt idx="132840">
                  <c:v>3.01227</c:v>
                </c:pt>
                <c:pt idx="132841">
                  <c:v>3.01229</c:v>
                </c:pt>
                <c:pt idx="132842">
                  <c:v>3.01231</c:v>
                </c:pt>
                <c:pt idx="132843">
                  <c:v>3.01234</c:v>
                </c:pt>
                <c:pt idx="132844">
                  <c:v>3.01236</c:v>
                </c:pt>
                <c:pt idx="132845">
                  <c:v>3.01238</c:v>
                </c:pt>
                <c:pt idx="132846">
                  <c:v>3.0124</c:v>
                </c:pt>
                <c:pt idx="132847">
                  <c:v>3.01243</c:v>
                </c:pt>
                <c:pt idx="132848">
                  <c:v>3.01245</c:v>
                </c:pt>
                <c:pt idx="132849">
                  <c:v>3.01247</c:v>
                </c:pt>
                <c:pt idx="132850">
                  <c:v>3.01249</c:v>
                </c:pt>
                <c:pt idx="132851">
                  <c:v>3.01252</c:v>
                </c:pt>
                <c:pt idx="132852">
                  <c:v>3.01254</c:v>
                </c:pt>
                <c:pt idx="132853">
                  <c:v>3.01256</c:v>
                </c:pt>
                <c:pt idx="132854">
                  <c:v>3.01259</c:v>
                </c:pt>
                <c:pt idx="132855">
                  <c:v>3.01261</c:v>
                </c:pt>
                <c:pt idx="132856">
                  <c:v>3.01263</c:v>
                </c:pt>
                <c:pt idx="132857">
                  <c:v>3.01265</c:v>
                </c:pt>
                <c:pt idx="132858">
                  <c:v>3.01268</c:v>
                </c:pt>
                <c:pt idx="132859">
                  <c:v>3.0127</c:v>
                </c:pt>
                <c:pt idx="132860">
                  <c:v>3.01272</c:v>
                </c:pt>
                <c:pt idx="132861">
                  <c:v>3.01274</c:v>
                </c:pt>
                <c:pt idx="132862">
                  <c:v>3.01277</c:v>
                </c:pt>
                <c:pt idx="132863">
                  <c:v>3.01279</c:v>
                </c:pt>
                <c:pt idx="132864">
                  <c:v>3.01281</c:v>
                </c:pt>
                <c:pt idx="132865">
                  <c:v>3.01283</c:v>
                </c:pt>
                <c:pt idx="132866">
                  <c:v>3.01286</c:v>
                </c:pt>
                <c:pt idx="132867">
                  <c:v>3.01288</c:v>
                </c:pt>
                <c:pt idx="132868">
                  <c:v>3.0129</c:v>
                </c:pt>
                <c:pt idx="132869">
                  <c:v>3.01293</c:v>
                </c:pt>
                <c:pt idx="132870">
                  <c:v>3.01295</c:v>
                </c:pt>
                <c:pt idx="132871">
                  <c:v>3.01297</c:v>
                </c:pt>
                <c:pt idx="132872">
                  <c:v>3.01299</c:v>
                </c:pt>
                <c:pt idx="132873">
                  <c:v>3.01302</c:v>
                </c:pt>
                <c:pt idx="132874">
                  <c:v>3.01304</c:v>
                </c:pt>
                <c:pt idx="132875">
                  <c:v>3.01306</c:v>
                </c:pt>
                <c:pt idx="132876">
                  <c:v>3.01308</c:v>
                </c:pt>
                <c:pt idx="132877">
                  <c:v>3.01311</c:v>
                </c:pt>
                <c:pt idx="132878">
                  <c:v>3.01313</c:v>
                </c:pt>
                <c:pt idx="132879">
                  <c:v>3.01315</c:v>
                </c:pt>
                <c:pt idx="132880">
                  <c:v>3.01317</c:v>
                </c:pt>
                <c:pt idx="132881">
                  <c:v>3.0132</c:v>
                </c:pt>
                <c:pt idx="132882">
                  <c:v>3.01322</c:v>
                </c:pt>
                <c:pt idx="132883">
                  <c:v>3.01324</c:v>
                </c:pt>
                <c:pt idx="132884">
                  <c:v>3.01327</c:v>
                </c:pt>
                <c:pt idx="132885">
                  <c:v>3.01329</c:v>
                </c:pt>
                <c:pt idx="132886">
                  <c:v>3.01331</c:v>
                </c:pt>
                <c:pt idx="132887">
                  <c:v>3.01333</c:v>
                </c:pt>
                <c:pt idx="132888">
                  <c:v>3.01336</c:v>
                </c:pt>
                <c:pt idx="132889">
                  <c:v>3.01338</c:v>
                </c:pt>
                <c:pt idx="132890">
                  <c:v>3.0134</c:v>
                </c:pt>
                <c:pt idx="132891">
                  <c:v>3.01342</c:v>
                </c:pt>
                <c:pt idx="132892">
                  <c:v>3.01345</c:v>
                </c:pt>
                <c:pt idx="132893">
                  <c:v>3.01347</c:v>
                </c:pt>
                <c:pt idx="132894">
                  <c:v>3.01349</c:v>
                </c:pt>
                <c:pt idx="132895">
                  <c:v>3.01351</c:v>
                </c:pt>
                <c:pt idx="132896">
                  <c:v>3.01354</c:v>
                </c:pt>
                <c:pt idx="132897">
                  <c:v>3.01356</c:v>
                </c:pt>
                <c:pt idx="132898">
                  <c:v>3.01358</c:v>
                </c:pt>
                <c:pt idx="132899">
                  <c:v>3.01361</c:v>
                </c:pt>
                <c:pt idx="132900">
                  <c:v>3.01363</c:v>
                </c:pt>
                <c:pt idx="132901">
                  <c:v>3.01365</c:v>
                </c:pt>
                <c:pt idx="132902">
                  <c:v>3.01367</c:v>
                </c:pt>
                <c:pt idx="132903">
                  <c:v>3.0137</c:v>
                </c:pt>
                <c:pt idx="132904">
                  <c:v>3.01372</c:v>
                </c:pt>
                <c:pt idx="132905">
                  <c:v>3.01374</c:v>
                </c:pt>
                <c:pt idx="132906">
                  <c:v>3.01376</c:v>
                </c:pt>
                <c:pt idx="132907">
                  <c:v>3.01379</c:v>
                </c:pt>
                <c:pt idx="132908">
                  <c:v>3.01381</c:v>
                </c:pt>
                <c:pt idx="132909">
                  <c:v>3.01383</c:v>
                </c:pt>
                <c:pt idx="132910">
                  <c:v>3.01385</c:v>
                </c:pt>
                <c:pt idx="132911">
                  <c:v>3.01388</c:v>
                </c:pt>
                <c:pt idx="132912">
                  <c:v>3.0139</c:v>
                </c:pt>
                <c:pt idx="132913">
                  <c:v>3.01392</c:v>
                </c:pt>
                <c:pt idx="132914">
                  <c:v>3.01395</c:v>
                </c:pt>
                <c:pt idx="132915">
                  <c:v>3.01397</c:v>
                </c:pt>
                <c:pt idx="132916">
                  <c:v>3.01399</c:v>
                </c:pt>
                <c:pt idx="132917">
                  <c:v>3.01401</c:v>
                </c:pt>
                <c:pt idx="132918">
                  <c:v>3.01404</c:v>
                </c:pt>
                <c:pt idx="132919">
                  <c:v>3.01406</c:v>
                </c:pt>
                <c:pt idx="132920">
                  <c:v>3.01408</c:v>
                </c:pt>
                <c:pt idx="132921">
                  <c:v>3.0141</c:v>
                </c:pt>
                <c:pt idx="132922">
                  <c:v>3.01413</c:v>
                </c:pt>
                <c:pt idx="132923">
                  <c:v>3.01415</c:v>
                </c:pt>
                <c:pt idx="132924">
                  <c:v>3.01417</c:v>
                </c:pt>
                <c:pt idx="132925">
                  <c:v>3.01419</c:v>
                </c:pt>
                <c:pt idx="132926">
                  <c:v>3.01422</c:v>
                </c:pt>
                <c:pt idx="132927">
                  <c:v>3.01424</c:v>
                </c:pt>
                <c:pt idx="132928">
                  <c:v>3.01426</c:v>
                </c:pt>
                <c:pt idx="132929">
                  <c:v>3.01429</c:v>
                </c:pt>
                <c:pt idx="132930">
                  <c:v>3.01431</c:v>
                </c:pt>
                <c:pt idx="132931">
                  <c:v>3.01433</c:v>
                </c:pt>
                <c:pt idx="132932">
                  <c:v>3.01435</c:v>
                </c:pt>
                <c:pt idx="132933">
                  <c:v>3.01438</c:v>
                </c:pt>
                <c:pt idx="132934">
                  <c:v>3.0144</c:v>
                </c:pt>
                <c:pt idx="132935">
                  <c:v>3.01442</c:v>
                </c:pt>
                <c:pt idx="132936">
                  <c:v>3.01444</c:v>
                </c:pt>
                <c:pt idx="132937">
                  <c:v>3.01447</c:v>
                </c:pt>
                <c:pt idx="132938">
                  <c:v>3.01449</c:v>
                </c:pt>
                <c:pt idx="132939">
                  <c:v>3.01451</c:v>
                </c:pt>
                <c:pt idx="132940">
                  <c:v>3.01453</c:v>
                </c:pt>
                <c:pt idx="132941">
                  <c:v>3.01456</c:v>
                </c:pt>
                <c:pt idx="132942">
                  <c:v>3.01458</c:v>
                </c:pt>
                <c:pt idx="132943">
                  <c:v>3.0146</c:v>
                </c:pt>
                <c:pt idx="132944">
                  <c:v>3.01463</c:v>
                </c:pt>
                <c:pt idx="132945">
                  <c:v>3.01465</c:v>
                </c:pt>
                <c:pt idx="132946">
                  <c:v>3.01467</c:v>
                </c:pt>
                <c:pt idx="132947">
                  <c:v>3.01469</c:v>
                </c:pt>
                <c:pt idx="132948">
                  <c:v>3.01472</c:v>
                </c:pt>
                <c:pt idx="132949">
                  <c:v>3.01474</c:v>
                </c:pt>
                <c:pt idx="132950">
                  <c:v>3.01476</c:v>
                </c:pt>
                <c:pt idx="132951">
                  <c:v>3.01478</c:v>
                </c:pt>
                <c:pt idx="132952">
                  <c:v>3.01481</c:v>
                </c:pt>
                <c:pt idx="132953">
                  <c:v>3.01483</c:v>
                </c:pt>
                <c:pt idx="132954">
                  <c:v>3.01485</c:v>
                </c:pt>
                <c:pt idx="132955">
                  <c:v>3.01487</c:v>
                </c:pt>
                <c:pt idx="132956">
                  <c:v>3.0149</c:v>
                </c:pt>
                <c:pt idx="132957">
                  <c:v>3.01492</c:v>
                </c:pt>
                <c:pt idx="132958">
                  <c:v>3.01494</c:v>
                </c:pt>
                <c:pt idx="132959">
                  <c:v>3.01497</c:v>
                </c:pt>
                <c:pt idx="132960">
                  <c:v>3.01499</c:v>
                </c:pt>
                <c:pt idx="132961">
                  <c:v>3.01501</c:v>
                </c:pt>
                <c:pt idx="132962">
                  <c:v>3.01503</c:v>
                </c:pt>
                <c:pt idx="132963">
                  <c:v>3.01506</c:v>
                </c:pt>
                <c:pt idx="132964">
                  <c:v>3.01508</c:v>
                </c:pt>
                <c:pt idx="132965">
                  <c:v>3.0151</c:v>
                </c:pt>
                <c:pt idx="132966">
                  <c:v>3.01512</c:v>
                </c:pt>
                <c:pt idx="132967">
                  <c:v>3.01515</c:v>
                </c:pt>
                <c:pt idx="132968">
                  <c:v>3.01517</c:v>
                </c:pt>
                <c:pt idx="132969">
                  <c:v>3.01519</c:v>
                </c:pt>
                <c:pt idx="132970">
                  <c:v>3.01521</c:v>
                </c:pt>
                <c:pt idx="132971">
                  <c:v>3.01524</c:v>
                </c:pt>
                <c:pt idx="132972">
                  <c:v>3.01526</c:v>
                </c:pt>
                <c:pt idx="132973">
                  <c:v>3.01528</c:v>
                </c:pt>
                <c:pt idx="132974">
                  <c:v>3.01531</c:v>
                </c:pt>
                <c:pt idx="132975">
                  <c:v>3.01533</c:v>
                </c:pt>
                <c:pt idx="132976">
                  <c:v>3.01535</c:v>
                </c:pt>
                <c:pt idx="132977">
                  <c:v>3.01537</c:v>
                </c:pt>
                <c:pt idx="132978">
                  <c:v>3.0154</c:v>
                </c:pt>
                <c:pt idx="132979">
                  <c:v>3.01542</c:v>
                </c:pt>
                <c:pt idx="132980">
                  <c:v>3.01544</c:v>
                </c:pt>
                <c:pt idx="132981">
                  <c:v>3.01546</c:v>
                </c:pt>
                <c:pt idx="132982">
                  <c:v>3.01549</c:v>
                </c:pt>
                <c:pt idx="132983">
                  <c:v>3.01551</c:v>
                </c:pt>
                <c:pt idx="132984">
                  <c:v>3.01553</c:v>
                </c:pt>
                <c:pt idx="132985">
                  <c:v>3.01556</c:v>
                </c:pt>
                <c:pt idx="132986">
                  <c:v>3.01558</c:v>
                </c:pt>
                <c:pt idx="132987">
                  <c:v>3.0156</c:v>
                </c:pt>
                <c:pt idx="132988">
                  <c:v>3.01562</c:v>
                </c:pt>
                <c:pt idx="132989">
                  <c:v>3.01565</c:v>
                </c:pt>
                <c:pt idx="132990">
                  <c:v>3.01567</c:v>
                </c:pt>
                <c:pt idx="132991">
                  <c:v>3.01569</c:v>
                </c:pt>
                <c:pt idx="132992">
                  <c:v>3.01571</c:v>
                </c:pt>
                <c:pt idx="132993">
                  <c:v>3.01574</c:v>
                </c:pt>
                <c:pt idx="132994">
                  <c:v>3.01576</c:v>
                </c:pt>
                <c:pt idx="132995">
                  <c:v>3.01578</c:v>
                </c:pt>
                <c:pt idx="132996">
                  <c:v>3.0158</c:v>
                </c:pt>
                <c:pt idx="132997">
                  <c:v>3.01583</c:v>
                </c:pt>
                <c:pt idx="132998">
                  <c:v>3.01585</c:v>
                </c:pt>
                <c:pt idx="132999">
                  <c:v>3.01587</c:v>
                </c:pt>
                <c:pt idx="133000">
                  <c:v>3.0159</c:v>
                </c:pt>
                <c:pt idx="133001">
                  <c:v>3.01592</c:v>
                </c:pt>
                <c:pt idx="133002">
                  <c:v>3.01594</c:v>
                </c:pt>
                <c:pt idx="133003">
                  <c:v>3.01596</c:v>
                </c:pt>
                <c:pt idx="133004">
                  <c:v>3.01599</c:v>
                </c:pt>
                <c:pt idx="133005">
                  <c:v>3.01601</c:v>
                </c:pt>
                <c:pt idx="133006">
                  <c:v>3.01603</c:v>
                </c:pt>
                <c:pt idx="133007">
                  <c:v>3.01605</c:v>
                </c:pt>
                <c:pt idx="133008">
                  <c:v>3.01608</c:v>
                </c:pt>
                <c:pt idx="133009">
                  <c:v>3.0161</c:v>
                </c:pt>
                <c:pt idx="133010">
                  <c:v>3.01612</c:v>
                </c:pt>
                <c:pt idx="133011">
                  <c:v>3.01614</c:v>
                </c:pt>
                <c:pt idx="133012">
                  <c:v>3.01617</c:v>
                </c:pt>
                <c:pt idx="133013">
                  <c:v>3.01619</c:v>
                </c:pt>
                <c:pt idx="133014">
                  <c:v>3.01621</c:v>
                </c:pt>
                <c:pt idx="133015">
                  <c:v>3.01624</c:v>
                </c:pt>
                <c:pt idx="133016">
                  <c:v>3.01626</c:v>
                </c:pt>
                <c:pt idx="133017">
                  <c:v>3.01628</c:v>
                </c:pt>
                <c:pt idx="133018">
                  <c:v>3.0163</c:v>
                </c:pt>
                <c:pt idx="133019">
                  <c:v>3.01633</c:v>
                </c:pt>
                <c:pt idx="133020">
                  <c:v>3.01635</c:v>
                </c:pt>
                <c:pt idx="133021">
                  <c:v>3.01637</c:v>
                </c:pt>
                <c:pt idx="133022">
                  <c:v>3.0164</c:v>
                </c:pt>
                <c:pt idx="133023">
                  <c:v>3.01642</c:v>
                </c:pt>
                <c:pt idx="133024">
                  <c:v>3.01644</c:v>
                </c:pt>
                <c:pt idx="133025">
                  <c:v>3.01646</c:v>
                </c:pt>
                <c:pt idx="133026">
                  <c:v>3.01648</c:v>
                </c:pt>
                <c:pt idx="133027">
                  <c:v>3.01651</c:v>
                </c:pt>
                <c:pt idx="133028">
                  <c:v>3.01653</c:v>
                </c:pt>
                <c:pt idx="133029">
                  <c:v>3.01655</c:v>
                </c:pt>
                <c:pt idx="133030">
                  <c:v>3.01658</c:v>
                </c:pt>
                <c:pt idx="133031">
                  <c:v>3.0166</c:v>
                </c:pt>
                <c:pt idx="133032">
                  <c:v>3.01662</c:v>
                </c:pt>
                <c:pt idx="133033">
                  <c:v>3.01664</c:v>
                </c:pt>
                <c:pt idx="133034">
                  <c:v>3.01667</c:v>
                </c:pt>
                <c:pt idx="133035">
                  <c:v>3.01669</c:v>
                </c:pt>
                <c:pt idx="133036">
                  <c:v>3.01671</c:v>
                </c:pt>
                <c:pt idx="133037">
                  <c:v>3.01674</c:v>
                </c:pt>
                <c:pt idx="133038">
                  <c:v>3.01676</c:v>
                </c:pt>
                <c:pt idx="133039">
                  <c:v>3.01678</c:v>
                </c:pt>
                <c:pt idx="133040">
                  <c:v>3.0168</c:v>
                </c:pt>
                <c:pt idx="133041">
                  <c:v>3.01682</c:v>
                </c:pt>
                <c:pt idx="133042">
                  <c:v>3.01685</c:v>
                </c:pt>
                <c:pt idx="133043">
                  <c:v>3.01687</c:v>
                </c:pt>
                <c:pt idx="133044">
                  <c:v>3.01689</c:v>
                </c:pt>
                <c:pt idx="133045">
                  <c:v>3.01692</c:v>
                </c:pt>
                <c:pt idx="133046">
                  <c:v>3.01694</c:v>
                </c:pt>
                <c:pt idx="133047">
                  <c:v>3.01696</c:v>
                </c:pt>
                <c:pt idx="133048">
                  <c:v>3.01698</c:v>
                </c:pt>
                <c:pt idx="133049">
                  <c:v>3.01701</c:v>
                </c:pt>
                <c:pt idx="133050">
                  <c:v>3.01703</c:v>
                </c:pt>
                <c:pt idx="133051">
                  <c:v>3.01705</c:v>
                </c:pt>
                <c:pt idx="133052">
                  <c:v>3.01708</c:v>
                </c:pt>
                <c:pt idx="133053">
                  <c:v>3.0171</c:v>
                </c:pt>
                <c:pt idx="133054">
                  <c:v>3.01712</c:v>
                </c:pt>
                <c:pt idx="133055">
                  <c:v>3.01714</c:v>
                </c:pt>
                <c:pt idx="133056">
                  <c:v>3.01717</c:v>
                </c:pt>
                <c:pt idx="133057">
                  <c:v>3.01719</c:v>
                </c:pt>
                <c:pt idx="133058">
                  <c:v>3.01721</c:v>
                </c:pt>
                <c:pt idx="133059">
                  <c:v>3.01723</c:v>
                </c:pt>
                <c:pt idx="133060">
                  <c:v>3.01726</c:v>
                </c:pt>
                <c:pt idx="133061">
                  <c:v>3.01728</c:v>
                </c:pt>
                <c:pt idx="133062">
                  <c:v>3.0173</c:v>
                </c:pt>
                <c:pt idx="133063">
                  <c:v>3.01732</c:v>
                </c:pt>
                <c:pt idx="133064">
                  <c:v>3.01735</c:v>
                </c:pt>
                <c:pt idx="133065">
                  <c:v>3.01737</c:v>
                </c:pt>
                <c:pt idx="133066">
                  <c:v>3.01739</c:v>
                </c:pt>
                <c:pt idx="133067">
                  <c:v>3.01742</c:v>
                </c:pt>
                <c:pt idx="133068">
                  <c:v>3.01744</c:v>
                </c:pt>
                <c:pt idx="133069">
                  <c:v>3.01746</c:v>
                </c:pt>
                <c:pt idx="133070">
                  <c:v>3.01748</c:v>
                </c:pt>
                <c:pt idx="133071">
                  <c:v>3.01751</c:v>
                </c:pt>
                <c:pt idx="133072">
                  <c:v>3.01753</c:v>
                </c:pt>
                <c:pt idx="133073">
                  <c:v>3.01755</c:v>
                </c:pt>
                <c:pt idx="133074">
                  <c:v>3.01757</c:v>
                </c:pt>
                <c:pt idx="133075">
                  <c:v>3.0176</c:v>
                </c:pt>
                <c:pt idx="133076">
                  <c:v>3.01762</c:v>
                </c:pt>
                <c:pt idx="133077">
                  <c:v>3.01764</c:v>
                </c:pt>
                <c:pt idx="133078">
                  <c:v>3.01766</c:v>
                </c:pt>
                <c:pt idx="133079">
                  <c:v>3.01769</c:v>
                </c:pt>
                <c:pt idx="133080">
                  <c:v>3.01771</c:v>
                </c:pt>
                <c:pt idx="133081">
                  <c:v>3.01773</c:v>
                </c:pt>
                <c:pt idx="133082">
                  <c:v>3.01776</c:v>
                </c:pt>
                <c:pt idx="133083">
                  <c:v>3.01778</c:v>
                </c:pt>
                <c:pt idx="133084">
                  <c:v>3.0178</c:v>
                </c:pt>
                <c:pt idx="133085">
                  <c:v>3.01782</c:v>
                </c:pt>
                <c:pt idx="133086">
                  <c:v>3.01785</c:v>
                </c:pt>
                <c:pt idx="133087">
                  <c:v>3.01787</c:v>
                </c:pt>
                <c:pt idx="133088">
                  <c:v>3.01789</c:v>
                </c:pt>
                <c:pt idx="133089">
                  <c:v>3.01791</c:v>
                </c:pt>
                <c:pt idx="133090">
                  <c:v>3.01794</c:v>
                </c:pt>
                <c:pt idx="133091">
                  <c:v>3.01796</c:v>
                </c:pt>
                <c:pt idx="133092">
                  <c:v>3.01798</c:v>
                </c:pt>
                <c:pt idx="133093">
                  <c:v>3.01801</c:v>
                </c:pt>
                <c:pt idx="133094">
                  <c:v>3.01803</c:v>
                </c:pt>
                <c:pt idx="133095">
                  <c:v>3.01805</c:v>
                </c:pt>
                <c:pt idx="133096">
                  <c:v>3.01807</c:v>
                </c:pt>
                <c:pt idx="133097">
                  <c:v>3.0181</c:v>
                </c:pt>
                <c:pt idx="133098">
                  <c:v>3.01812</c:v>
                </c:pt>
                <c:pt idx="133099">
                  <c:v>3.01814</c:v>
                </c:pt>
                <c:pt idx="133100">
                  <c:v>3.01816</c:v>
                </c:pt>
                <c:pt idx="133101">
                  <c:v>3.01819</c:v>
                </c:pt>
                <c:pt idx="133102">
                  <c:v>3.01821</c:v>
                </c:pt>
                <c:pt idx="133103">
                  <c:v>3.01823</c:v>
                </c:pt>
                <c:pt idx="133104">
                  <c:v>3.01825</c:v>
                </c:pt>
                <c:pt idx="133105">
                  <c:v>3.01828</c:v>
                </c:pt>
                <c:pt idx="133106">
                  <c:v>3.0183</c:v>
                </c:pt>
                <c:pt idx="133107">
                  <c:v>3.01832</c:v>
                </c:pt>
                <c:pt idx="133108">
                  <c:v>3.01835</c:v>
                </c:pt>
                <c:pt idx="133109">
                  <c:v>3.01837</c:v>
                </c:pt>
                <c:pt idx="133110">
                  <c:v>3.01839</c:v>
                </c:pt>
                <c:pt idx="133111">
                  <c:v>3.01841</c:v>
                </c:pt>
                <c:pt idx="133112">
                  <c:v>3.01844</c:v>
                </c:pt>
                <c:pt idx="133113">
                  <c:v>3.01846</c:v>
                </c:pt>
                <c:pt idx="133114">
                  <c:v>3.01848</c:v>
                </c:pt>
                <c:pt idx="133115">
                  <c:v>3.0185</c:v>
                </c:pt>
                <c:pt idx="133116">
                  <c:v>3.01853</c:v>
                </c:pt>
                <c:pt idx="133117">
                  <c:v>3.01855</c:v>
                </c:pt>
                <c:pt idx="133118">
                  <c:v>3.01857</c:v>
                </c:pt>
                <c:pt idx="133119">
                  <c:v>3.01859</c:v>
                </c:pt>
                <c:pt idx="133120">
                  <c:v>3.01862</c:v>
                </c:pt>
                <c:pt idx="133121">
                  <c:v>3.01864</c:v>
                </c:pt>
                <c:pt idx="133122">
                  <c:v>3.01866</c:v>
                </c:pt>
                <c:pt idx="133123">
                  <c:v>3.01869</c:v>
                </c:pt>
                <c:pt idx="133124">
                  <c:v>3.01871</c:v>
                </c:pt>
                <c:pt idx="133125">
                  <c:v>3.01873</c:v>
                </c:pt>
                <c:pt idx="133126">
                  <c:v>3.01875</c:v>
                </c:pt>
                <c:pt idx="133127">
                  <c:v>3.01878</c:v>
                </c:pt>
                <c:pt idx="133128">
                  <c:v>3.0188</c:v>
                </c:pt>
                <c:pt idx="133129">
                  <c:v>3.01882</c:v>
                </c:pt>
                <c:pt idx="133130">
                  <c:v>3.01884</c:v>
                </c:pt>
                <c:pt idx="133131">
                  <c:v>3.01887</c:v>
                </c:pt>
                <c:pt idx="133132">
                  <c:v>3.01889</c:v>
                </c:pt>
                <c:pt idx="133133">
                  <c:v>3.01891</c:v>
                </c:pt>
                <c:pt idx="133134">
                  <c:v>3.01893</c:v>
                </c:pt>
                <c:pt idx="133135">
                  <c:v>3.01896</c:v>
                </c:pt>
                <c:pt idx="133136">
                  <c:v>3.01898</c:v>
                </c:pt>
                <c:pt idx="133137">
                  <c:v>3.019</c:v>
                </c:pt>
                <c:pt idx="133138">
                  <c:v>3.01903</c:v>
                </c:pt>
                <c:pt idx="133139">
                  <c:v>3.01905</c:v>
                </c:pt>
                <c:pt idx="133140">
                  <c:v>3.01907</c:v>
                </c:pt>
                <c:pt idx="133141">
                  <c:v>3.01909</c:v>
                </c:pt>
                <c:pt idx="133142">
                  <c:v>3.01912</c:v>
                </c:pt>
                <c:pt idx="133143">
                  <c:v>3.01914</c:v>
                </c:pt>
                <c:pt idx="133144">
                  <c:v>3.01916</c:v>
                </c:pt>
                <c:pt idx="133145">
                  <c:v>3.01918</c:v>
                </c:pt>
                <c:pt idx="133146">
                  <c:v>3.01921</c:v>
                </c:pt>
                <c:pt idx="133147">
                  <c:v>3.01923</c:v>
                </c:pt>
                <c:pt idx="133148">
                  <c:v>3.01925</c:v>
                </c:pt>
                <c:pt idx="133149">
                  <c:v>3.01927</c:v>
                </c:pt>
                <c:pt idx="133150">
                  <c:v>3.0193</c:v>
                </c:pt>
                <c:pt idx="133151">
                  <c:v>3.01932</c:v>
                </c:pt>
                <c:pt idx="133152">
                  <c:v>3.01934</c:v>
                </c:pt>
                <c:pt idx="133153">
                  <c:v>3.01937</c:v>
                </c:pt>
                <c:pt idx="133154">
                  <c:v>3.01939</c:v>
                </c:pt>
                <c:pt idx="133155">
                  <c:v>3.01941</c:v>
                </c:pt>
                <c:pt idx="133156">
                  <c:v>3.01943</c:v>
                </c:pt>
                <c:pt idx="133157">
                  <c:v>3.01946</c:v>
                </c:pt>
                <c:pt idx="133158">
                  <c:v>3.01948</c:v>
                </c:pt>
                <c:pt idx="133159">
                  <c:v>3.0195</c:v>
                </c:pt>
                <c:pt idx="133160">
                  <c:v>3.01952</c:v>
                </c:pt>
                <c:pt idx="133161">
                  <c:v>3.01955</c:v>
                </c:pt>
                <c:pt idx="133162">
                  <c:v>3.01957</c:v>
                </c:pt>
                <c:pt idx="133163">
                  <c:v>3.01959</c:v>
                </c:pt>
                <c:pt idx="133164">
                  <c:v>3.01961</c:v>
                </c:pt>
                <c:pt idx="133165">
                  <c:v>3.01964</c:v>
                </c:pt>
                <c:pt idx="133166">
                  <c:v>3.01966</c:v>
                </c:pt>
                <c:pt idx="133167">
                  <c:v>3.01968</c:v>
                </c:pt>
                <c:pt idx="133168">
                  <c:v>3.01971</c:v>
                </c:pt>
                <c:pt idx="133169">
                  <c:v>3.01973</c:v>
                </c:pt>
                <c:pt idx="133170">
                  <c:v>3.01975</c:v>
                </c:pt>
                <c:pt idx="133171">
                  <c:v>3.01977</c:v>
                </c:pt>
                <c:pt idx="133172">
                  <c:v>3.0198</c:v>
                </c:pt>
                <c:pt idx="133173">
                  <c:v>3.01982</c:v>
                </c:pt>
                <c:pt idx="133174">
                  <c:v>3.01984</c:v>
                </c:pt>
                <c:pt idx="133175">
                  <c:v>3.01986</c:v>
                </c:pt>
                <c:pt idx="133176">
                  <c:v>3.01989</c:v>
                </c:pt>
                <c:pt idx="133177">
                  <c:v>3.01991</c:v>
                </c:pt>
                <c:pt idx="133178">
                  <c:v>3.01993</c:v>
                </c:pt>
                <c:pt idx="133179">
                  <c:v>3.01995</c:v>
                </c:pt>
                <c:pt idx="133180">
                  <c:v>3.01998</c:v>
                </c:pt>
                <c:pt idx="133181">
                  <c:v>3.02</c:v>
                </c:pt>
                <c:pt idx="133182">
                  <c:v>3.02002</c:v>
                </c:pt>
                <c:pt idx="133183">
                  <c:v>3.02005</c:v>
                </c:pt>
                <c:pt idx="133184">
                  <c:v>3.02007</c:v>
                </c:pt>
                <c:pt idx="133185">
                  <c:v>3.02009</c:v>
                </c:pt>
                <c:pt idx="133186">
                  <c:v>3.02011</c:v>
                </c:pt>
                <c:pt idx="133187">
                  <c:v>3.02014</c:v>
                </c:pt>
                <c:pt idx="133188">
                  <c:v>3.02016</c:v>
                </c:pt>
                <c:pt idx="133189">
                  <c:v>3.02018</c:v>
                </c:pt>
                <c:pt idx="133190">
                  <c:v>3.0202</c:v>
                </c:pt>
                <c:pt idx="133191">
                  <c:v>3.02023</c:v>
                </c:pt>
                <c:pt idx="133192">
                  <c:v>3.02025</c:v>
                </c:pt>
                <c:pt idx="133193">
                  <c:v>3.02027</c:v>
                </c:pt>
                <c:pt idx="133194">
                  <c:v>3.02029</c:v>
                </c:pt>
                <c:pt idx="133195">
                  <c:v>3.02032</c:v>
                </c:pt>
                <c:pt idx="133196">
                  <c:v>3.02034</c:v>
                </c:pt>
                <c:pt idx="133197">
                  <c:v>3.02036</c:v>
                </c:pt>
                <c:pt idx="133198">
                  <c:v>3.02039</c:v>
                </c:pt>
                <c:pt idx="133199">
                  <c:v>3.02041</c:v>
                </c:pt>
                <c:pt idx="133200">
                  <c:v>3.02043</c:v>
                </c:pt>
                <c:pt idx="133201">
                  <c:v>3.02045</c:v>
                </c:pt>
                <c:pt idx="133202">
                  <c:v>3.02048</c:v>
                </c:pt>
                <c:pt idx="133203">
                  <c:v>3.0205</c:v>
                </c:pt>
                <c:pt idx="133204">
                  <c:v>3.02052</c:v>
                </c:pt>
                <c:pt idx="133205">
                  <c:v>3.02054</c:v>
                </c:pt>
                <c:pt idx="133206">
                  <c:v>3.02057</c:v>
                </c:pt>
                <c:pt idx="133207">
                  <c:v>3.02059</c:v>
                </c:pt>
                <c:pt idx="133208">
                  <c:v>3.02061</c:v>
                </c:pt>
                <c:pt idx="133209">
                  <c:v>3.02063</c:v>
                </c:pt>
                <c:pt idx="133210">
                  <c:v>3.02066</c:v>
                </c:pt>
                <c:pt idx="133211">
                  <c:v>3.02068</c:v>
                </c:pt>
                <c:pt idx="133212">
                  <c:v>3.0207</c:v>
                </c:pt>
                <c:pt idx="133213">
                  <c:v>3.02073</c:v>
                </c:pt>
                <c:pt idx="133214">
                  <c:v>3.02075</c:v>
                </c:pt>
                <c:pt idx="133215">
                  <c:v>3.02077</c:v>
                </c:pt>
                <c:pt idx="133216">
                  <c:v>3.02079</c:v>
                </c:pt>
                <c:pt idx="133217">
                  <c:v>3.02082</c:v>
                </c:pt>
                <c:pt idx="133218">
                  <c:v>3.02084</c:v>
                </c:pt>
                <c:pt idx="133219">
                  <c:v>3.02086</c:v>
                </c:pt>
                <c:pt idx="133220">
                  <c:v>3.02088</c:v>
                </c:pt>
                <c:pt idx="133221">
                  <c:v>3.02091</c:v>
                </c:pt>
                <c:pt idx="133222">
                  <c:v>3.02093</c:v>
                </c:pt>
                <c:pt idx="133223">
                  <c:v>3.02095</c:v>
                </c:pt>
                <c:pt idx="133224">
                  <c:v>3.02097</c:v>
                </c:pt>
                <c:pt idx="133225">
                  <c:v>3.021</c:v>
                </c:pt>
                <c:pt idx="133226">
                  <c:v>3.02102</c:v>
                </c:pt>
                <c:pt idx="133227">
                  <c:v>3.02104</c:v>
                </c:pt>
                <c:pt idx="133228">
                  <c:v>3.02107</c:v>
                </c:pt>
                <c:pt idx="133229">
                  <c:v>3.02109</c:v>
                </c:pt>
                <c:pt idx="133230">
                  <c:v>3.02111</c:v>
                </c:pt>
                <c:pt idx="133231">
                  <c:v>3.02113</c:v>
                </c:pt>
                <c:pt idx="133232">
                  <c:v>3.02116</c:v>
                </c:pt>
                <c:pt idx="133233">
                  <c:v>3.02118</c:v>
                </c:pt>
                <c:pt idx="133234">
                  <c:v>3.0212</c:v>
                </c:pt>
                <c:pt idx="133235">
                  <c:v>3.02122</c:v>
                </c:pt>
                <c:pt idx="133236">
                  <c:v>3.02125</c:v>
                </c:pt>
                <c:pt idx="133237">
                  <c:v>3.02127</c:v>
                </c:pt>
                <c:pt idx="133238">
                  <c:v>3.02129</c:v>
                </c:pt>
                <c:pt idx="133239">
                  <c:v>3.02131</c:v>
                </c:pt>
                <c:pt idx="133240">
                  <c:v>3.02134</c:v>
                </c:pt>
                <c:pt idx="133241">
                  <c:v>3.02136</c:v>
                </c:pt>
                <c:pt idx="133242">
                  <c:v>3.02138</c:v>
                </c:pt>
                <c:pt idx="133243">
                  <c:v>3.02141</c:v>
                </c:pt>
                <c:pt idx="133244">
                  <c:v>3.02143</c:v>
                </c:pt>
                <c:pt idx="133245">
                  <c:v>3.02145</c:v>
                </c:pt>
                <c:pt idx="133246">
                  <c:v>3.02147</c:v>
                </c:pt>
                <c:pt idx="133247">
                  <c:v>3.0215</c:v>
                </c:pt>
                <c:pt idx="133248">
                  <c:v>3.02152</c:v>
                </c:pt>
                <c:pt idx="133249">
                  <c:v>3.02154</c:v>
                </c:pt>
                <c:pt idx="133250">
                  <c:v>3.02156</c:v>
                </c:pt>
                <c:pt idx="133251">
                  <c:v>3.02159</c:v>
                </c:pt>
                <c:pt idx="133252">
                  <c:v>3.02161</c:v>
                </c:pt>
                <c:pt idx="133253">
                  <c:v>3.02163</c:v>
                </c:pt>
                <c:pt idx="133254">
                  <c:v>3.02165</c:v>
                </c:pt>
                <c:pt idx="133255">
                  <c:v>3.02168</c:v>
                </c:pt>
                <c:pt idx="133256">
                  <c:v>3.0217</c:v>
                </c:pt>
                <c:pt idx="133257">
                  <c:v>3.02172</c:v>
                </c:pt>
                <c:pt idx="133258">
                  <c:v>3.02175</c:v>
                </c:pt>
                <c:pt idx="133259">
                  <c:v>3.02177</c:v>
                </c:pt>
                <c:pt idx="133260">
                  <c:v>3.02179</c:v>
                </c:pt>
                <c:pt idx="133261">
                  <c:v>3.02181</c:v>
                </c:pt>
                <c:pt idx="133262">
                  <c:v>3.02184</c:v>
                </c:pt>
                <c:pt idx="133263">
                  <c:v>3.02186</c:v>
                </c:pt>
                <c:pt idx="133264">
                  <c:v>3.02188</c:v>
                </c:pt>
                <c:pt idx="133265">
                  <c:v>3.0219</c:v>
                </c:pt>
                <c:pt idx="133266">
                  <c:v>3.02193</c:v>
                </c:pt>
                <c:pt idx="133267">
                  <c:v>3.02195</c:v>
                </c:pt>
                <c:pt idx="133268">
                  <c:v>3.02197</c:v>
                </c:pt>
                <c:pt idx="133269">
                  <c:v>3.02199</c:v>
                </c:pt>
                <c:pt idx="133270">
                  <c:v>3.02202</c:v>
                </c:pt>
                <c:pt idx="133271">
                  <c:v>3.02204</c:v>
                </c:pt>
                <c:pt idx="133272">
                  <c:v>3.02206</c:v>
                </c:pt>
                <c:pt idx="133273">
                  <c:v>3.02209</c:v>
                </c:pt>
                <c:pt idx="133274">
                  <c:v>3.02211</c:v>
                </c:pt>
                <c:pt idx="133275">
                  <c:v>3.02213</c:v>
                </c:pt>
                <c:pt idx="133276">
                  <c:v>3.02215</c:v>
                </c:pt>
                <c:pt idx="133277">
                  <c:v>3.02218</c:v>
                </c:pt>
                <c:pt idx="133278">
                  <c:v>3.0222</c:v>
                </c:pt>
                <c:pt idx="133279">
                  <c:v>3.02222</c:v>
                </c:pt>
                <c:pt idx="133280">
                  <c:v>3.02224</c:v>
                </c:pt>
                <c:pt idx="133281">
                  <c:v>3.02227</c:v>
                </c:pt>
                <c:pt idx="133282">
                  <c:v>3.02229</c:v>
                </c:pt>
                <c:pt idx="133283">
                  <c:v>3.02231</c:v>
                </c:pt>
                <c:pt idx="133284">
                  <c:v>3.02234</c:v>
                </c:pt>
                <c:pt idx="133285">
                  <c:v>3.02236</c:v>
                </c:pt>
                <c:pt idx="133286">
                  <c:v>3.02238</c:v>
                </c:pt>
                <c:pt idx="133287">
                  <c:v>3.0224</c:v>
                </c:pt>
                <c:pt idx="133288">
                  <c:v>3.02243</c:v>
                </c:pt>
                <c:pt idx="133289">
                  <c:v>3.02245</c:v>
                </c:pt>
                <c:pt idx="133290">
                  <c:v>3.02247</c:v>
                </c:pt>
                <c:pt idx="133291">
                  <c:v>3.02249</c:v>
                </c:pt>
                <c:pt idx="133292">
                  <c:v>3.02252</c:v>
                </c:pt>
                <c:pt idx="133293">
                  <c:v>3.02254</c:v>
                </c:pt>
                <c:pt idx="133294">
                  <c:v>3.02256</c:v>
                </c:pt>
                <c:pt idx="133295">
                  <c:v>3.02258</c:v>
                </c:pt>
                <c:pt idx="133296">
                  <c:v>3.02261</c:v>
                </c:pt>
                <c:pt idx="133297">
                  <c:v>3.02263</c:v>
                </c:pt>
                <c:pt idx="133298">
                  <c:v>3.02265</c:v>
                </c:pt>
                <c:pt idx="133299">
                  <c:v>3.02268</c:v>
                </c:pt>
                <c:pt idx="133300">
                  <c:v>3.0227</c:v>
                </c:pt>
                <c:pt idx="133301">
                  <c:v>3.02272</c:v>
                </c:pt>
                <c:pt idx="133302">
                  <c:v>3.02274</c:v>
                </c:pt>
                <c:pt idx="133303">
                  <c:v>3.02277</c:v>
                </c:pt>
                <c:pt idx="133304">
                  <c:v>3.02279</c:v>
                </c:pt>
                <c:pt idx="133305">
                  <c:v>3.02281</c:v>
                </c:pt>
                <c:pt idx="133306">
                  <c:v>3.02283</c:v>
                </c:pt>
                <c:pt idx="133307">
                  <c:v>3.02286</c:v>
                </c:pt>
                <c:pt idx="133308">
                  <c:v>3.02288</c:v>
                </c:pt>
                <c:pt idx="133309">
                  <c:v>3.0229</c:v>
                </c:pt>
                <c:pt idx="133310">
                  <c:v>3.02292</c:v>
                </c:pt>
                <c:pt idx="133311">
                  <c:v>3.02295</c:v>
                </c:pt>
                <c:pt idx="133312">
                  <c:v>3.02297</c:v>
                </c:pt>
                <c:pt idx="133313">
                  <c:v>3.02299</c:v>
                </c:pt>
                <c:pt idx="133314">
                  <c:v>3.02302</c:v>
                </c:pt>
                <c:pt idx="133315">
                  <c:v>3.02304</c:v>
                </c:pt>
                <c:pt idx="133316">
                  <c:v>3.02306</c:v>
                </c:pt>
                <c:pt idx="133317">
                  <c:v>3.02308</c:v>
                </c:pt>
                <c:pt idx="133318">
                  <c:v>3.02311</c:v>
                </c:pt>
                <c:pt idx="133319">
                  <c:v>3.02313</c:v>
                </c:pt>
                <c:pt idx="133320">
                  <c:v>3.02315</c:v>
                </c:pt>
                <c:pt idx="133321">
                  <c:v>3.02318</c:v>
                </c:pt>
                <c:pt idx="133322">
                  <c:v>3.0232</c:v>
                </c:pt>
                <c:pt idx="133323">
                  <c:v>3.02322</c:v>
                </c:pt>
                <c:pt idx="133324">
                  <c:v>3.02324</c:v>
                </c:pt>
                <c:pt idx="133325">
                  <c:v>3.02326</c:v>
                </c:pt>
                <c:pt idx="133326">
                  <c:v>3.02329</c:v>
                </c:pt>
                <c:pt idx="133327">
                  <c:v>3.02331</c:v>
                </c:pt>
                <c:pt idx="133328">
                  <c:v>3.02333</c:v>
                </c:pt>
                <c:pt idx="133329">
                  <c:v>3.02336</c:v>
                </c:pt>
                <c:pt idx="133330">
                  <c:v>3.02338</c:v>
                </c:pt>
                <c:pt idx="133331">
                  <c:v>3.0234</c:v>
                </c:pt>
                <c:pt idx="133332">
                  <c:v>3.02342</c:v>
                </c:pt>
                <c:pt idx="133333">
                  <c:v>3.02345</c:v>
                </c:pt>
                <c:pt idx="133334">
                  <c:v>3.02347</c:v>
                </c:pt>
                <c:pt idx="133335">
                  <c:v>3.02349</c:v>
                </c:pt>
                <c:pt idx="133336">
                  <c:v>3.02352</c:v>
                </c:pt>
                <c:pt idx="133337">
                  <c:v>3.02354</c:v>
                </c:pt>
                <c:pt idx="133338">
                  <c:v>3.02356</c:v>
                </c:pt>
                <c:pt idx="133339">
                  <c:v>3.02358</c:v>
                </c:pt>
                <c:pt idx="133340">
                  <c:v>3.0236</c:v>
                </c:pt>
                <c:pt idx="133341">
                  <c:v>3.02363</c:v>
                </c:pt>
                <c:pt idx="133342">
                  <c:v>3.02365</c:v>
                </c:pt>
                <c:pt idx="133343">
                  <c:v>3.02367</c:v>
                </c:pt>
                <c:pt idx="133344">
                  <c:v>3.0237</c:v>
                </c:pt>
                <c:pt idx="133345">
                  <c:v>3.02372</c:v>
                </c:pt>
                <c:pt idx="133346">
                  <c:v>3.02374</c:v>
                </c:pt>
                <c:pt idx="133347">
                  <c:v>3.02376</c:v>
                </c:pt>
                <c:pt idx="133348">
                  <c:v>3.02379</c:v>
                </c:pt>
                <c:pt idx="133349">
                  <c:v>3.02381</c:v>
                </c:pt>
                <c:pt idx="133350">
                  <c:v>3.02383</c:v>
                </c:pt>
                <c:pt idx="133351">
                  <c:v>3.02386</c:v>
                </c:pt>
                <c:pt idx="133352">
                  <c:v>3.02388</c:v>
                </c:pt>
                <c:pt idx="133353">
                  <c:v>3.0239</c:v>
                </c:pt>
                <c:pt idx="133354">
                  <c:v>3.02392</c:v>
                </c:pt>
                <c:pt idx="133355">
                  <c:v>3.02395</c:v>
                </c:pt>
                <c:pt idx="133356">
                  <c:v>3.02397</c:v>
                </c:pt>
                <c:pt idx="133357">
                  <c:v>3.02399</c:v>
                </c:pt>
                <c:pt idx="133358">
                  <c:v>3.02401</c:v>
                </c:pt>
                <c:pt idx="133359">
                  <c:v>3.02404</c:v>
                </c:pt>
                <c:pt idx="133360">
                  <c:v>3.02406</c:v>
                </c:pt>
                <c:pt idx="133361">
                  <c:v>3.02408</c:v>
                </c:pt>
                <c:pt idx="133362">
                  <c:v>3.0241</c:v>
                </c:pt>
                <c:pt idx="133363">
                  <c:v>3.02413</c:v>
                </c:pt>
                <c:pt idx="133364">
                  <c:v>3.02415</c:v>
                </c:pt>
                <c:pt idx="133365">
                  <c:v>3.02417</c:v>
                </c:pt>
                <c:pt idx="133366">
                  <c:v>3.0242</c:v>
                </c:pt>
                <c:pt idx="133367">
                  <c:v>3.02422</c:v>
                </c:pt>
                <c:pt idx="133368">
                  <c:v>3.02424</c:v>
                </c:pt>
                <c:pt idx="133369">
                  <c:v>3.02426</c:v>
                </c:pt>
                <c:pt idx="133370">
                  <c:v>3.02429</c:v>
                </c:pt>
                <c:pt idx="133371">
                  <c:v>3.02431</c:v>
                </c:pt>
                <c:pt idx="133372">
                  <c:v>3.02433</c:v>
                </c:pt>
                <c:pt idx="133373">
                  <c:v>3.02435</c:v>
                </c:pt>
                <c:pt idx="133374">
                  <c:v>3.02438</c:v>
                </c:pt>
                <c:pt idx="133375">
                  <c:v>3.0244</c:v>
                </c:pt>
                <c:pt idx="133376">
                  <c:v>3.02442</c:v>
                </c:pt>
                <c:pt idx="133377">
                  <c:v>3.02444</c:v>
                </c:pt>
                <c:pt idx="133378">
                  <c:v>3.02447</c:v>
                </c:pt>
                <c:pt idx="133379">
                  <c:v>3.02449</c:v>
                </c:pt>
                <c:pt idx="133380">
                  <c:v>3.02451</c:v>
                </c:pt>
                <c:pt idx="133381">
                  <c:v>3.02454</c:v>
                </c:pt>
                <c:pt idx="133382">
                  <c:v>3.02456</c:v>
                </c:pt>
                <c:pt idx="133383">
                  <c:v>3.02458</c:v>
                </c:pt>
                <c:pt idx="133384">
                  <c:v>3.0246</c:v>
                </c:pt>
                <c:pt idx="133385">
                  <c:v>3.02463</c:v>
                </c:pt>
                <c:pt idx="133386">
                  <c:v>3.02465</c:v>
                </c:pt>
                <c:pt idx="133387">
                  <c:v>3.02467</c:v>
                </c:pt>
                <c:pt idx="133388">
                  <c:v>3.02469</c:v>
                </c:pt>
                <c:pt idx="133389">
                  <c:v>3.02472</c:v>
                </c:pt>
                <c:pt idx="133390">
                  <c:v>3.02474</c:v>
                </c:pt>
                <c:pt idx="133391">
                  <c:v>3.02476</c:v>
                </c:pt>
                <c:pt idx="133392">
                  <c:v>3.02479</c:v>
                </c:pt>
                <c:pt idx="133393">
                  <c:v>3.02481</c:v>
                </c:pt>
                <c:pt idx="133394">
                  <c:v>3.02483</c:v>
                </c:pt>
                <c:pt idx="133395">
                  <c:v>3.02485</c:v>
                </c:pt>
                <c:pt idx="133396">
                  <c:v>3.02488</c:v>
                </c:pt>
                <c:pt idx="133397">
                  <c:v>3.0249</c:v>
                </c:pt>
                <c:pt idx="133398">
                  <c:v>3.02492</c:v>
                </c:pt>
                <c:pt idx="133399">
                  <c:v>3.02494</c:v>
                </c:pt>
                <c:pt idx="133400">
                  <c:v>3.02497</c:v>
                </c:pt>
                <c:pt idx="133401">
                  <c:v>3.02499</c:v>
                </c:pt>
                <c:pt idx="133402">
                  <c:v>3.02501</c:v>
                </c:pt>
                <c:pt idx="133403">
                  <c:v>3.02503</c:v>
                </c:pt>
                <c:pt idx="133404">
                  <c:v>3.02506</c:v>
                </c:pt>
                <c:pt idx="133405">
                  <c:v>3.02508</c:v>
                </c:pt>
                <c:pt idx="133406">
                  <c:v>3.0251</c:v>
                </c:pt>
                <c:pt idx="133407">
                  <c:v>3.02513</c:v>
                </c:pt>
                <c:pt idx="133408">
                  <c:v>3.02515</c:v>
                </c:pt>
                <c:pt idx="133409">
                  <c:v>3.02517</c:v>
                </c:pt>
                <c:pt idx="133410">
                  <c:v>3.02519</c:v>
                </c:pt>
                <c:pt idx="133411">
                  <c:v>3.02522</c:v>
                </c:pt>
                <c:pt idx="133412">
                  <c:v>3.02524</c:v>
                </c:pt>
                <c:pt idx="133413">
                  <c:v>3.02526</c:v>
                </c:pt>
                <c:pt idx="133414">
                  <c:v>3.02528</c:v>
                </c:pt>
                <c:pt idx="133415">
                  <c:v>3.02531</c:v>
                </c:pt>
                <c:pt idx="133416">
                  <c:v>3.02533</c:v>
                </c:pt>
                <c:pt idx="133417">
                  <c:v>3.02535</c:v>
                </c:pt>
                <c:pt idx="133418">
                  <c:v>3.02537</c:v>
                </c:pt>
                <c:pt idx="133419">
                  <c:v>3.0254</c:v>
                </c:pt>
                <c:pt idx="133420">
                  <c:v>3.02542</c:v>
                </c:pt>
                <c:pt idx="133421">
                  <c:v>3.02544</c:v>
                </c:pt>
                <c:pt idx="133422">
                  <c:v>3.02547</c:v>
                </c:pt>
                <c:pt idx="133423">
                  <c:v>3.02549</c:v>
                </c:pt>
                <c:pt idx="133424">
                  <c:v>3.02551</c:v>
                </c:pt>
                <c:pt idx="133425">
                  <c:v>3.02553</c:v>
                </c:pt>
                <c:pt idx="133426">
                  <c:v>3.02556</c:v>
                </c:pt>
                <c:pt idx="133427">
                  <c:v>3.02558</c:v>
                </c:pt>
                <c:pt idx="133428">
                  <c:v>3.0256</c:v>
                </c:pt>
                <c:pt idx="133429">
                  <c:v>3.02562</c:v>
                </c:pt>
                <c:pt idx="133430">
                  <c:v>3.02565</c:v>
                </c:pt>
                <c:pt idx="133431">
                  <c:v>3.02567</c:v>
                </c:pt>
                <c:pt idx="133432">
                  <c:v>3.02569</c:v>
                </c:pt>
                <c:pt idx="133433">
                  <c:v>3.02571</c:v>
                </c:pt>
                <c:pt idx="133434">
                  <c:v>3.02574</c:v>
                </c:pt>
                <c:pt idx="133435">
                  <c:v>3.02576</c:v>
                </c:pt>
                <c:pt idx="133436">
                  <c:v>3.02578</c:v>
                </c:pt>
                <c:pt idx="133437">
                  <c:v>3.02581</c:v>
                </c:pt>
                <c:pt idx="133438">
                  <c:v>3.02583</c:v>
                </c:pt>
                <c:pt idx="133439">
                  <c:v>3.02585</c:v>
                </c:pt>
                <c:pt idx="133440">
                  <c:v>3.02587</c:v>
                </c:pt>
                <c:pt idx="133441">
                  <c:v>3.0259</c:v>
                </c:pt>
                <c:pt idx="133442">
                  <c:v>3.02592</c:v>
                </c:pt>
                <c:pt idx="133443">
                  <c:v>3.02594</c:v>
                </c:pt>
                <c:pt idx="133444">
                  <c:v>3.02596</c:v>
                </c:pt>
                <c:pt idx="133445">
                  <c:v>3.02599</c:v>
                </c:pt>
                <c:pt idx="133446">
                  <c:v>3.02601</c:v>
                </c:pt>
                <c:pt idx="133447">
                  <c:v>3.02603</c:v>
                </c:pt>
                <c:pt idx="133448">
                  <c:v>3.02605</c:v>
                </c:pt>
                <c:pt idx="133449">
                  <c:v>3.02608</c:v>
                </c:pt>
                <c:pt idx="133450">
                  <c:v>3.0261</c:v>
                </c:pt>
                <c:pt idx="133451">
                  <c:v>3.02612</c:v>
                </c:pt>
                <c:pt idx="133452">
                  <c:v>3.02615</c:v>
                </c:pt>
                <c:pt idx="133453">
                  <c:v>3.02617</c:v>
                </c:pt>
                <c:pt idx="133454">
                  <c:v>3.02619</c:v>
                </c:pt>
                <c:pt idx="133455">
                  <c:v>3.02621</c:v>
                </c:pt>
                <c:pt idx="133456">
                  <c:v>3.02624</c:v>
                </c:pt>
                <c:pt idx="133457">
                  <c:v>3.02626</c:v>
                </c:pt>
                <c:pt idx="133458">
                  <c:v>3.02628</c:v>
                </c:pt>
                <c:pt idx="133459">
                  <c:v>3.0263</c:v>
                </c:pt>
                <c:pt idx="133460">
                  <c:v>3.02633</c:v>
                </c:pt>
                <c:pt idx="133461">
                  <c:v>3.02635</c:v>
                </c:pt>
                <c:pt idx="133462">
                  <c:v>3.02637</c:v>
                </c:pt>
                <c:pt idx="133463">
                  <c:v>3.02639</c:v>
                </c:pt>
                <c:pt idx="133464">
                  <c:v>3.02642</c:v>
                </c:pt>
                <c:pt idx="133465">
                  <c:v>3.02644</c:v>
                </c:pt>
                <c:pt idx="133466">
                  <c:v>3.02646</c:v>
                </c:pt>
                <c:pt idx="133467">
                  <c:v>3.02649</c:v>
                </c:pt>
                <c:pt idx="133468">
                  <c:v>3.02651</c:v>
                </c:pt>
                <c:pt idx="133469">
                  <c:v>3.02653</c:v>
                </c:pt>
                <c:pt idx="133470">
                  <c:v>3.02655</c:v>
                </c:pt>
                <c:pt idx="133471">
                  <c:v>3.02658</c:v>
                </c:pt>
                <c:pt idx="133472">
                  <c:v>3.0266</c:v>
                </c:pt>
                <c:pt idx="133473">
                  <c:v>3.02662</c:v>
                </c:pt>
                <c:pt idx="133474">
                  <c:v>3.02664</c:v>
                </c:pt>
                <c:pt idx="133475">
                  <c:v>3.02667</c:v>
                </c:pt>
                <c:pt idx="133476">
                  <c:v>3.02669</c:v>
                </c:pt>
                <c:pt idx="133477">
                  <c:v>3.02671</c:v>
                </c:pt>
                <c:pt idx="133478">
                  <c:v>3.02673</c:v>
                </c:pt>
                <c:pt idx="133479">
                  <c:v>3.02676</c:v>
                </c:pt>
                <c:pt idx="133480">
                  <c:v>3.02678</c:v>
                </c:pt>
                <c:pt idx="133481">
                  <c:v>3.0268</c:v>
                </c:pt>
                <c:pt idx="133482">
                  <c:v>3.02683</c:v>
                </c:pt>
                <c:pt idx="133483">
                  <c:v>3.02685</c:v>
                </c:pt>
                <c:pt idx="133484">
                  <c:v>3.02687</c:v>
                </c:pt>
                <c:pt idx="133485">
                  <c:v>3.02689</c:v>
                </c:pt>
                <c:pt idx="133486">
                  <c:v>3.02692</c:v>
                </c:pt>
                <c:pt idx="133487">
                  <c:v>3.02694</c:v>
                </c:pt>
                <c:pt idx="133488">
                  <c:v>3.02696</c:v>
                </c:pt>
                <c:pt idx="133489">
                  <c:v>3.02698</c:v>
                </c:pt>
                <c:pt idx="133490">
                  <c:v>3.02701</c:v>
                </c:pt>
                <c:pt idx="133491">
                  <c:v>3.02703</c:v>
                </c:pt>
                <c:pt idx="133492">
                  <c:v>3.02705</c:v>
                </c:pt>
                <c:pt idx="133493">
                  <c:v>3.02707</c:v>
                </c:pt>
                <c:pt idx="133494">
                  <c:v>3.0271</c:v>
                </c:pt>
                <c:pt idx="133495">
                  <c:v>3.02712</c:v>
                </c:pt>
                <c:pt idx="133496">
                  <c:v>3.02714</c:v>
                </c:pt>
                <c:pt idx="133497">
                  <c:v>3.02717</c:v>
                </c:pt>
                <c:pt idx="133498">
                  <c:v>3.02719</c:v>
                </c:pt>
                <c:pt idx="133499">
                  <c:v>3.02721</c:v>
                </c:pt>
                <c:pt idx="133500">
                  <c:v>3.02723</c:v>
                </c:pt>
                <c:pt idx="133501">
                  <c:v>3.02726</c:v>
                </c:pt>
                <c:pt idx="133502">
                  <c:v>3.02728</c:v>
                </c:pt>
                <c:pt idx="133503">
                  <c:v>3.0273</c:v>
                </c:pt>
                <c:pt idx="133504">
                  <c:v>3.02732</c:v>
                </c:pt>
                <c:pt idx="133505">
                  <c:v>3.02735</c:v>
                </c:pt>
                <c:pt idx="133506">
                  <c:v>3.02737</c:v>
                </c:pt>
                <c:pt idx="133507">
                  <c:v>3.02739</c:v>
                </c:pt>
                <c:pt idx="133508">
                  <c:v>3.02741</c:v>
                </c:pt>
                <c:pt idx="133509">
                  <c:v>3.02744</c:v>
                </c:pt>
                <c:pt idx="133510">
                  <c:v>3.02746</c:v>
                </c:pt>
                <c:pt idx="133511">
                  <c:v>3.02748</c:v>
                </c:pt>
                <c:pt idx="133512">
                  <c:v>3.02751</c:v>
                </c:pt>
                <c:pt idx="133513">
                  <c:v>3.02753</c:v>
                </c:pt>
                <c:pt idx="133514">
                  <c:v>3.02755</c:v>
                </c:pt>
                <c:pt idx="133515">
                  <c:v>3.02757</c:v>
                </c:pt>
                <c:pt idx="133516">
                  <c:v>3.0276</c:v>
                </c:pt>
                <c:pt idx="133517">
                  <c:v>3.02762</c:v>
                </c:pt>
                <c:pt idx="133518">
                  <c:v>3.02764</c:v>
                </c:pt>
                <c:pt idx="133519">
                  <c:v>3.02766</c:v>
                </c:pt>
                <c:pt idx="133520">
                  <c:v>3.02769</c:v>
                </c:pt>
                <c:pt idx="133521">
                  <c:v>3.02771</c:v>
                </c:pt>
                <c:pt idx="133522">
                  <c:v>3.02773</c:v>
                </c:pt>
                <c:pt idx="133523">
                  <c:v>3.02775</c:v>
                </c:pt>
                <c:pt idx="133524">
                  <c:v>3.02778</c:v>
                </c:pt>
                <c:pt idx="133525">
                  <c:v>3.0278</c:v>
                </c:pt>
                <c:pt idx="133526">
                  <c:v>3.02782</c:v>
                </c:pt>
                <c:pt idx="133527">
                  <c:v>3.02785</c:v>
                </c:pt>
                <c:pt idx="133528">
                  <c:v>3.02787</c:v>
                </c:pt>
                <c:pt idx="133529">
                  <c:v>3.02789</c:v>
                </c:pt>
                <c:pt idx="133530">
                  <c:v>3.02791</c:v>
                </c:pt>
                <c:pt idx="133531">
                  <c:v>3.02794</c:v>
                </c:pt>
                <c:pt idx="133532">
                  <c:v>3.02796</c:v>
                </c:pt>
                <c:pt idx="133533">
                  <c:v>3.02798</c:v>
                </c:pt>
                <c:pt idx="133534">
                  <c:v>3.028</c:v>
                </c:pt>
                <c:pt idx="133535">
                  <c:v>3.02803</c:v>
                </c:pt>
                <c:pt idx="133536">
                  <c:v>3.02805</c:v>
                </c:pt>
                <c:pt idx="133537">
                  <c:v>3.02807</c:v>
                </c:pt>
                <c:pt idx="133538">
                  <c:v>3.02809</c:v>
                </c:pt>
                <c:pt idx="133539">
                  <c:v>3.02812</c:v>
                </c:pt>
                <c:pt idx="133540">
                  <c:v>3.02814</c:v>
                </c:pt>
                <c:pt idx="133541">
                  <c:v>3.02816</c:v>
                </c:pt>
                <c:pt idx="133542">
                  <c:v>3.02819</c:v>
                </c:pt>
                <c:pt idx="133543">
                  <c:v>3.02821</c:v>
                </c:pt>
                <c:pt idx="133544">
                  <c:v>3.02823</c:v>
                </c:pt>
                <c:pt idx="133545">
                  <c:v>3.02825</c:v>
                </c:pt>
                <c:pt idx="133546">
                  <c:v>3.02828</c:v>
                </c:pt>
                <c:pt idx="133547">
                  <c:v>3.0283</c:v>
                </c:pt>
                <c:pt idx="133548">
                  <c:v>3.02832</c:v>
                </c:pt>
                <c:pt idx="133549">
                  <c:v>3.02834</c:v>
                </c:pt>
                <c:pt idx="133550">
                  <c:v>3.02837</c:v>
                </c:pt>
                <c:pt idx="133551">
                  <c:v>3.02839</c:v>
                </c:pt>
                <c:pt idx="133552">
                  <c:v>3.02841</c:v>
                </c:pt>
                <c:pt idx="133553">
                  <c:v>3.02843</c:v>
                </c:pt>
                <c:pt idx="133554">
                  <c:v>3.02846</c:v>
                </c:pt>
                <c:pt idx="133555">
                  <c:v>3.02848</c:v>
                </c:pt>
                <c:pt idx="133556">
                  <c:v>3.0285</c:v>
                </c:pt>
                <c:pt idx="133557">
                  <c:v>3.02853</c:v>
                </c:pt>
                <c:pt idx="133558">
                  <c:v>3.02855</c:v>
                </c:pt>
                <c:pt idx="133559">
                  <c:v>3.02857</c:v>
                </c:pt>
                <c:pt idx="133560">
                  <c:v>3.02859</c:v>
                </c:pt>
                <c:pt idx="133561">
                  <c:v>3.02862</c:v>
                </c:pt>
                <c:pt idx="133562">
                  <c:v>3.02864</c:v>
                </c:pt>
                <c:pt idx="133563">
                  <c:v>3.02866</c:v>
                </c:pt>
                <c:pt idx="133564">
                  <c:v>3.02868</c:v>
                </c:pt>
                <c:pt idx="133565">
                  <c:v>3.02871</c:v>
                </c:pt>
                <c:pt idx="133566">
                  <c:v>3.02873</c:v>
                </c:pt>
                <c:pt idx="133567">
                  <c:v>3.02875</c:v>
                </c:pt>
                <c:pt idx="133568">
                  <c:v>3.02878</c:v>
                </c:pt>
                <c:pt idx="133569">
                  <c:v>3.0288</c:v>
                </c:pt>
                <c:pt idx="133570">
                  <c:v>3.02882</c:v>
                </c:pt>
                <c:pt idx="133571">
                  <c:v>3.02884</c:v>
                </c:pt>
                <c:pt idx="133572">
                  <c:v>3.02887</c:v>
                </c:pt>
                <c:pt idx="133573">
                  <c:v>3.02889</c:v>
                </c:pt>
                <c:pt idx="133574">
                  <c:v>3.02891</c:v>
                </c:pt>
                <c:pt idx="133575">
                  <c:v>3.02893</c:v>
                </c:pt>
                <c:pt idx="133576">
                  <c:v>3.02896</c:v>
                </c:pt>
                <c:pt idx="133577">
                  <c:v>3.02898</c:v>
                </c:pt>
                <c:pt idx="133578">
                  <c:v>3.029</c:v>
                </c:pt>
                <c:pt idx="133579">
                  <c:v>3.02902</c:v>
                </c:pt>
                <c:pt idx="133580">
                  <c:v>3.02905</c:v>
                </c:pt>
                <c:pt idx="133581">
                  <c:v>3.02907</c:v>
                </c:pt>
                <c:pt idx="133582">
                  <c:v>3.02909</c:v>
                </c:pt>
                <c:pt idx="133583">
                  <c:v>3.02912</c:v>
                </c:pt>
                <c:pt idx="133584">
                  <c:v>3.02914</c:v>
                </c:pt>
                <c:pt idx="133585">
                  <c:v>3.02916</c:v>
                </c:pt>
                <c:pt idx="133586">
                  <c:v>3.02918</c:v>
                </c:pt>
                <c:pt idx="133587">
                  <c:v>3.02921</c:v>
                </c:pt>
                <c:pt idx="133588">
                  <c:v>3.02923</c:v>
                </c:pt>
                <c:pt idx="133589">
                  <c:v>3.02925</c:v>
                </c:pt>
                <c:pt idx="133590">
                  <c:v>3.02927</c:v>
                </c:pt>
                <c:pt idx="133591">
                  <c:v>3.0293</c:v>
                </c:pt>
                <c:pt idx="133592">
                  <c:v>3.02932</c:v>
                </c:pt>
                <c:pt idx="133593">
                  <c:v>3.02934</c:v>
                </c:pt>
                <c:pt idx="133594">
                  <c:v>3.02936</c:v>
                </c:pt>
                <c:pt idx="133595">
                  <c:v>3.02939</c:v>
                </c:pt>
                <c:pt idx="133596">
                  <c:v>3.02941</c:v>
                </c:pt>
                <c:pt idx="133597">
                  <c:v>3.02943</c:v>
                </c:pt>
                <c:pt idx="133598">
                  <c:v>3.02946</c:v>
                </c:pt>
                <c:pt idx="133599">
                  <c:v>3.02948</c:v>
                </c:pt>
                <c:pt idx="133600">
                  <c:v>3.0295</c:v>
                </c:pt>
                <c:pt idx="133601">
                  <c:v>3.02952</c:v>
                </c:pt>
                <c:pt idx="133602">
                  <c:v>3.02955</c:v>
                </c:pt>
                <c:pt idx="133603">
                  <c:v>3.02957</c:v>
                </c:pt>
                <c:pt idx="133604">
                  <c:v>3.02959</c:v>
                </c:pt>
                <c:pt idx="133605">
                  <c:v>3.02962</c:v>
                </c:pt>
                <c:pt idx="133606">
                  <c:v>3.02964</c:v>
                </c:pt>
                <c:pt idx="133607">
                  <c:v>3.02966</c:v>
                </c:pt>
                <c:pt idx="133608">
                  <c:v>3.02968</c:v>
                </c:pt>
                <c:pt idx="133609">
                  <c:v>3.0297</c:v>
                </c:pt>
                <c:pt idx="133610">
                  <c:v>3.02973</c:v>
                </c:pt>
                <c:pt idx="133611">
                  <c:v>3.02975</c:v>
                </c:pt>
                <c:pt idx="133612">
                  <c:v>3.02977</c:v>
                </c:pt>
                <c:pt idx="133613">
                  <c:v>3.0298</c:v>
                </c:pt>
                <c:pt idx="133614">
                  <c:v>3.02982</c:v>
                </c:pt>
                <c:pt idx="133615">
                  <c:v>3.02984</c:v>
                </c:pt>
                <c:pt idx="133616">
                  <c:v>3.02986</c:v>
                </c:pt>
                <c:pt idx="133617">
                  <c:v>3.02989</c:v>
                </c:pt>
                <c:pt idx="133618">
                  <c:v>3.02991</c:v>
                </c:pt>
                <c:pt idx="133619">
                  <c:v>3.02993</c:v>
                </c:pt>
                <c:pt idx="133620">
                  <c:v>3.02996</c:v>
                </c:pt>
                <c:pt idx="133621">
                  <c:v>3.02998</c:v>
                </c:pt>
                <c:pt idx="133622">
                  <c:v>3.03</c:v>
                </c:pt>
                <c:pt idx="133623">
                  <c:v>3.03002</c:v>
                </c:pt>
                <c:pt idx="133624">
                  <c:v>3.03004</c:v>
                </c:pt>
                <c:pt idx="133625">
                  <c:v>3.03007</c:v>
                </c:pt>
                <c:pt idx="133626">
                  <c:v>3.03009</c:v>
                </c:pt>
                <c:pt idx="133627">
                  <c:v>3.03011</c:v>
                </c:pt>
                <c:pt idx="133628">
                  <c:v>3.03014</c:v>
                </c:pt>
                <c:pt idx="133629">
                  <c:v>3.03016</c:v>
                </c:pt>
                <c:pt idx="133630">
                  <c:v>3.03018</c:v>
                </c:pt>
                <c:pt idx="133631">
                  <c:v>3.0302</c:v>
                </c:pt>
                <c:pt idx="133632">
                  <c:v>3.03023</c:v>
                </c:pt>
                <c:pt idx="133633">
                  <c:v>3.03025</c:v>
                </c:pt>
                <c:pt idx="133634">
                  <c:v>3.03027</c:v>
                </c:pt>
                <c:pt idx="133635">
                  <c:v>3.0303</c:v>
                </c:pt>
                <c:pt idx="133636">
                  <c:v>3.03032</c:v>
                </c:pt>
                <c:pt idx="133637">
                  <c:v>3.03034</c:v>
                </c:pt>
                <c:pt idx="133638">
                  <c:v>3.03036</c:v>
                </c:pt>
                <c:pt idx="133639">
                  <c:v>3.03038</c:v>
                </c:pt>
                <c:pt idx="133640">
                  <c:v>3.03041</c:v>
                </c:pt>
                <c:pt idx="133641">
                  <c:v>3.03043</c:v>
                </c:pt>
                <c:pt idx="133642">
                  <c:v>3.03045</c:v>
                </c:pt>
                <c:pt idx="133643">
                  <c:v>3.03048</c:v>
                </c:pt>
                <c:pt idx="133644">
                  <c:v>3.0305</c:v>
                </c:pt>
                <c:pt idx="133645">
                  <c:v>3.03052</c:v>
                </c:pt>
                <c:pt idx="133646">
                  <c:v>3.03054</c:v>
                </c:pt>
                <c:pt idx="133647">
                  <c:v>3.03057</c:v>
                </c:pt>
                <c:pt idx="133648">
                  <c:v>3.03059</c:v>
                </c:pt>
                <c:pt idx="133649">
                  <c:v>3.03061</c:v>
                </c:pt>
                <c:pt idx="133650">
                  <c:v>3.03064</c:v>
                </c:pt>
                <c:pt idx="133651">
                  <c:v>3.03066</c:v>
                </c:pt>
                <c:pt idx="133652">
                  <c:v>3.03068</c:v>
                </c:pt>
                <c:pt idx="133653">
                  <c:v>3.0307</c:v>
                </c:pt>
                <c:pt idx="133654">
                  <c:v>3.03073</c:v>
                </c:pt>
                <c:pt idx="133655">
                  <c:v>3.03075</c:v>
                </c:pt>
                <c:pt idx="133656">
                  <c:v>3.03077</c:v>
                </c:pt>
                <c:pt idx="133657">
                  <c:v>3.03079</c:v>
                </c:pt>
                <c:pt idx="133658">
                  <c:v>3.03082</c:v>
                </c:pt>
                <c:pt idx="133659">
                  <c:v>3.03084</c:v>
                </c:pt>
                <c:pt idx="133660">
                  <c:v>3.03086</c:v>
                </c:pt>
                <c:pt idx="133661">
                  <c:v>3.03088</c:v>
                </c:pt>
                <c:pt idx="133662">
                  <c:v>3.03091</c:v>
                </c:pt>
                <c:pt idx="133663">
                  <c:v>3.03093</c:v>
                </c:pt>
                <c:pt idx="133664">
                  <c:v>3.03095</c:v>
                </c:pt>
                <c:pt idx="133665">
                  <c:v>3.03098</c:v>
                </c:pt>
                <c:pt idx="133666">
                  <c:v>3.031</c:v>
                </c:pt>
                <c:pt idx="133667">
                  <c:v>3.03102</c:v>
                </c:pt>
                <c:pt idx="133668">
                  <c:v>3.03104</c:v>
                </c:pt>
                <c:pt idx="133669">
                  <c:v>3.03107</c:v>
                </c:pt>
                <c:pt idx="133670">
                  <c:v>3.03109</c:v>
                </c:pt>
                <c:pt idx="133671">
                  <c:v>3.03111</c:v>
                </c:pt>
                <c:pt idx="133672">
                  <c:v>3.03113</c:v>
                </c:pt>
                <c:pt idx="133673">
                  <c:v>3.03116</c:v>
                </c:pt>
                <c:pt idx="133674">
                  <c:v>3.03118</c:v>
                </c:pt>
                <c:pt idx="133675">
                  <c:v>3.0312</c:v>
                </c:pt>
                <c:pt idx="133676">
                  <c:v>3.03122</c:v>
                </c:pt>
                <c:pt idx="133677">
                  <c:v>3.03125</c:v>
                </c:pt>
                <c:pt idx="133678">
                  <c:v>3.03127</c:v>
                </c:pt>
                <c:pt idx="133679">
                  <c:v>3.03129</c:v>
                </c:pt>
                <c:pt idx="133680">
                  <c:v>3.03132</c:v>
                </c:pt>
                <c:pt idx="133681">
                  <c:v>3.03134</c:v>
                </c:pt>
                <c:pt idx="133682">
                  <c:v>3.03136</c:v>
                </c:pt>
                <c:pt idx="133683">
                  <c:v>3.03138</c:v>
                </c:pt>
                <c:pt idx="133684">
                  <c:v>3.03141</c:v>
                </c:pt>
                <c:pt idx="133685">
                  <c:v>3.03143</c:v>
                </c:pt>
                <c:pt idx="133686">
                  <c:v>3.03145</c:v>
                </c:pt>
                <c:pt idx="133687">
                  <c:v>3.03147</c:v>
                </c:pt>
                <c:pt idx="133688">
                  <c:v>3.0315</c:v>
                </c:pt>
                <c:pt idx="133689">
                  <c:v>3.03152</c:v>
                </c:pt>
                <c:pt idx="133690">
                  <c:v>3.03154</c:v>
                </c:pt>
                <c:pt idx="133691">
                  <c:v>3.03157</c:v>
                </c:pt>
                <c:pt idx="133692">
                  <c:v>3.03159</c:v>
                </c:pt>
                <c:pt idx="133693">
                  <c:v>3.03161</c:v>
                </c:pt>
                <c:pt idx="133694">
                  <c:v>3.03163</c:v>
                </c:pt>
                <c:pt idx="133695">
                  <c:v>3.03166</c:v>
                </c:pt>
                <c:pt idx="133696">
                  <c:v>3.03168</c:v>
                </c:pt>
                <c:pt idx="133697">
                  <c:v>3.0317</c:v>
                </c:pt>
                <c:pt idx="133698">
                  <c:v>3.03172</c:v>
                </c:pt>
                <c:pt idx="133699">
                  <c:v>3.03175</c:v>
                </c:pt>
                <c:pt idx="133700">
                  <c:v>3.03177</c:v>
                </c:pt>
                <c:pt idx="133701">
                  <c:v>3.03179</c:v>
                </c:pt>
                <c:pt idx="133702">
                  <c:v>3.03181</c:v>
                </c:pt>
                <c:pt idx="133703">
                  <c:v>3.03184</c:v>
                </c:pt>
                <c:pt idx="133704">
                  <c:v>3.03186</c:v>
                </c:pt>
                <c:pt idx="133705">
                  <c:v>3.03188</c:v>
                </c:pt>
                <c:pt idx="133706">
                  <c:v>3.03191</c:v>
                </c:pt>
                <c:pt idx="133707">
                  <c:v>3.03193</c:v>
                </c:pt>
                <c:pt idx="133708">
                  <c:v>3.03195</c:v>
                </c:pt>
                <c:pt idx="133709">
                  <c:v>3.03197</c:v>
                </c:pt>
                <c:pt idx="133710">
                  <c:v>3.032</c:v>
                </c:pt>
                <c:pt idx="133711">
                  <c:v>3.03202</c:v>
                </c:pt>
                <c:pt idx="133712">
                  <c:v>3.03204</c:v>
                </c:pt>
                <c:pt idx="133713">
                  <c:v>3.03206</c:v>
                </c:pt>
                <c:pt idx="133714">
                  <c:v>3.03209</c:v>
                </c:pt>
                <c:pt idx="133715">
                  <c:v>3.03211</c:v>
                </c:pt>
                <c:pt idx="133716">
                  <c:v>3.03213</c:v>
                </c:pt>
                <c:pt idx="133717">
                  <c:v>3.03215</c:v>
                </c:pt>
                <c:pt idx="133718">
                  <c:v>3.03218</c:v>
                </c:pt>
                <c:pt idx="133719">
                  <c:v>3.0322</c:v>
                </c:pt>
                <c:pt idx="133720">
                  <c:v>3.03222</c:v>
                </c:pt>
                <c:pt idx="133721">
                  <c:v>3.03225</c:v>
                </c:pt>
                <c:pt idx="133722">
                  <c:v>3.03227</c:v>
                </c:pt>
                <c:pt idx="133723">
                  <c:v>3.03229</c:v>
                </c:pt>
                <c:pt idx="133724">
                  <c:v>3.03231</c:v>
                </c:pt>
                <c:pt idx="133725">
                  <c:v>3.03234</c:v>
                </c:pt>
                <c:pt idx="133726">
                  <c:v>3.03236</c:v>
                </c:pt>
                <c:pt idx="133727">
                  <c:v>3.03238</c:v>
                </c:pt>
                <c:pt idx="133728">
                  <c:v>3.0324</c:v>
                </c:pt>
                <c:pt idx="133729">
                  <c:v>3.03243</c:v>
                </c:pt>
                <c:pt idx="133730">
                  <c:v>3.03245</c:v>
                </c:pt>
                <c:pt idx="133731">
                  <c:v>3.03247</c:v>
                </c:pt>
                <c:pt idx="133732">
                  <c:v>3.03249</c:v>
                </c:pt>
                <c:pt idx="133733">
                  <c:v>3.03252</c:v>
                </c:pt>
                <c:pt idx="133734">
                  <c:v>3.03254</c:v>
                </c:pt>
                <c:pt idx="133735">
                  <c:v>3.03256</c:v>
                </c:pt>
                <c:pt idx="133736">
                  <c:v>3.03259</c:v>
                </c:pt>
                <c:pt idx="133737">
                  <c:v>3.03261</c:v>
                </c:pt>
                <c:pt idx="133738">
                  <c:v>3.03263</c:v>
                </c:pt>
                <c:pt idx="133739">
                  <c:v>3.03265</c:v>
                </c:pt>
                <c:pt idx="133740">
                  <c:v>3.03268</c:v>
                </c:pt>
                <c:pt idx="133741">
                  <c:v>3.0327</c:v>
                </c:pt>
                <c:pt idx="133742">
                  <c:v>3.03272</c:v>
                </c:pt>
                <c:pt idx="133743">
                  <c:v>3.03274</c:v>
                </c:pt>
                <c:pt idx="133744">
                  <c:v>3.03277</c:v>
                </c:pt>
                <c:pt idx="133745">
                  <c:v>3.03279</c:v>
                </c:pt>
                <c:pt idx="133746">
                  <c:v>3.03281</c:v>
                </c:pt>
                <c:pt idx="133747">
                  <c:v>3.03283</c:v>
                </c:pt>
                <c:pt idx="133748">
                  <c:v>3.03286</c:v>
                </c:pt>
                <c:pt idx="133749">
                  <c:v>3.03288</c:v>
                </c:pt>
                <c:pt idx="133750">
                  <c:v>3.0329</c:v>
                </c:pt>
                <c:pt idx="133751">
                  <c:v>3.03293</c:v>
                </c:pt>
                <c:pt idx="133752">
                  <c:v>3.03295</c:v>
                </c:pt>
                <c:pt idx="133753">
                  <c:v>3.03297</c:v>
                </c:pt>
                <c:pt idx="133754">
                  <c:v>3.03299</c:v>
                </c:pt>
                <c:pt idx="133755">
                  <c:v>3.03302</c:v>
                </c:pt>
                <c:pt idx="133756">
                  <c:v>3.03304</c:v>
                </c:pt>
                <c:pt idx="133757">
                  <c:v>3.03306</c:v>
                </c:pt>
                <c:pt idx="133758">
                  <c:v>3.03308</c:v>
                </c:pt>
                <c:pt idx="133759">
                  <c:v>3.03311</c:v>
                </c:pt>
                <c:pt idx="133760">
                  <c:v>3.03313</c:v>
                </c:pt>
                <c:pt idx="133761">
                  <c:v>3.03315</c:v>
                </c:pt>
                <c:pt idx="133762">
                  <c:v>3.03317</c:v>
                </c:pt>
                <c:pt idx="133763">
                  <c:v>3.0332</c:v>
                </c:pt>
                <c:pt idx="133764">
                  <c:v>3.03322</c:v>
                </c:pt>
                <c:pt idx="133765">
                  <c:v>3.03324</c:v>
                </c:pt>
                <c:pt idx="133766">
                  <c:v>3.03327</c:v>
                </c:pt>
                <c:pt idx="133767">
                  <c:v>3.03329</c:v>
                </c:pt>
                <c:pt idx="133768">
                  <c:v>3.03331</c:v>
                </c:pt>
                <c:pt idx="133769">
                  <c:v>3.03333</c:v>
                </c:pt>
                <c:pt idx="133770">
                  <c:v>3.03336</c:v>
                </c:pt>
                <c:pt idx="133771">
                  <c:v>3.03338</c:v>
                </c:pt>
                <c:pt idx="133772">
                  <c:v>3.0334</c:v>
                </c:pt>
                <c:pt idx="133773">
                  <c:v>3.03342</c:v>
                </c:pt>
                <c:pt idx="133774">
                  <c:v>3.03345</c:v>
                </c:pt>
                <c:pt idx="133775">
                  <c:v>3.03347</c:v>
                </c:pt>
                <c:pt idx="133776">
                  <c:v>3.03349</c:v>
                </c:pt>
                <c:pt idx="133777">
                  <c:v>3.03351</c:v>
                </c:pt>
                <c:pt idx="133778">
                  <c:v>3.03354</c:v>
                </c:pt>
                <c:pt idx="133779">
                  <c:v>3.03356</c:v>
                </c:pt>
                <c:pt idx="133780">
                  <c:v>3.03358</c:v>
                </c:pt>
                <c:pt idx="133781">
                  <c:v>3.03361</c:v>
                </c:pt>
                <c:pt idx="133782">
                  <c:v>3.03363</c:v>
                </c:pt>
                <c:pt idx="133783">
                  <c:v>3.03365</c:v>
                </c:pt>
                <c:pt idx="133784">
                  <c:v>3.03367</c:v>
                </c:pt>
                <c:pt idx="133785">
                  <c:v>3.0337</c:v>
                </c:pt>
                <c:pt idx="133786">
                  <c:v>3.03372</c:v>
                </c:pt>
                <c:pt idx="133787">
                  <c:v>3.03374</c:v>
                </c:pt>
                <c:pt idx="133788">
                  <c:v>3.03376</c:v>
                </c:pt>
                <c:pt idx="133789">
                  <c:v>3.03379</c:v>
                </c:pt>
                <c:pt idx="133790">
                  <c:v>3.03381</c:v>
                </c:pt>
                <c:pt idx="133791">
                  <c:v>3.03383</c:v>
                </c:pt>
                <c:pt idx="133792">
                  <c:v>3.03385</c:v>
                </c:pt>
                <c:pt idx="133793">
                  <c:v>3.03388</c:v>
                </c:pt>
                <c:pt idx="133794">
                  <c:v>3.0339</c:v>
                </c:pt>
                <c:pt idx="133795">
                  <c:v>3.03392</c:v>
                </c:pt>
                <c:pt idx="133796">
                  <c:v>3.03395</c:v>
                </c:pt>
                <c:pt idx="133797">
                  <c:v>3.03397</c:v>
                </c:pt>
                <c:pt idx="133798">
                  <c:v>3.03399</c:v>
                </c:pt>
                <c:pt idx="133799">
                  <c:v>3.03401</c:v>
                </c:pt>
                <c:pt idx="133800">
                  <c:v>3.03404</c:v>
                </c:pt>
                <c:pt idx="133801">
                  <c:v>3.03406</c:v>
                </c:pt>
                <c:pt idx="133802">
                  <c:v>3.03408</c:v>
                </c:pt>
                <c:pt idx="133803">
                  <c:v>3.0341</c:v>
                </c:pt>
                <c:pt idx="133804">
                  <c:v>3.03413</c:v>
                </c:pt>
                <c:pt idx="133805">
                  <c:v>3.03415</c:v>
                </c:pt>
                <c:pt idx="133806">
                  <c:v>3.03417</c:v>
                </c:pt>
                <c:pt idx="133807">
                  <c:v>3.03419</c:v>
                </c:pt>
                <c:pt idx="133808">
                  <c:v>3.03422</c:v>
                </c:pt>
                <c:pt idx="133809">
                  <c:v>3.03424</c:v>
                </c:pt>
                <c:pt idx="133810">
                  <c:v>3.03426</c:v>
                </c:pt>
                <c:pt idx="133811">
                  <c:v>3.03429</c:v>
                </c:pt>
                <c:pt idx="133812">
                  <c:v>3.03431</c:v>
                </c:pt>
                <c:pt idx="133813">
                  <c:v>3.03433</c:v>
                </c:pt>
                <c:pt idx="133814">
                  <c:v>3.03435</c:v>
                </c:pt>
                <c:pt idx="133815">
                  <c:v>3.03438</c:v>
                </c:pt>
                <c:pt idx="133816">
                  <c:v>3.0344</c:v>
                </c:pt>
                <c:pt idx="133817">
                  <c:v>3.03442</c:v>
                </c:pt>
                <c:pt idx="133818">
                  <c:v>3.03444</c:v>
                </c:pt>
                <c:pt idx="133819">
                  <c:v>3.03447</c:v>
                </c:pt>
                <c:pt idx="133820">
                  <c:v>3.03449</c:v>
                </c:pt>
                <c:pt idx="133821">
                  <c:v>3.03451</c:v>
                </c:pt>
                <c:pt idx="133822">
                  <c:v>3.03453</c:v>
                </c:pt>
                <c:pt idx="133823">
                  <c:v>3.03456</c:v>
                </c:pt>
                <c:pt idx="133824">
                  <c:v>3.03458</c:v>
                </c:pt>
                <c:pt idx="133825">
                  <c:v>3.0346</c:v>
                </c:pt>
                <c:pt idx="133826">
                  <c:v>3.03463</c:v>
                </c:pt>
                <c:pt idx="133827">
                  <c:v>3.03465</c:v>
                </c:pt>
                <c:pt idx="133828">
                  <c:v>3.03467</c:v>
                </c:pt>
                <c:pt idx="133829">
                  <c:v>3.03469</c:v>
                </c:pt>
                <c:pt idx="133830">
                  <c:v>3.03472</c:v>
                </c:pt>
                <c:pt idx="133831">
                  <c:v>3.03474</c:v>
                </c:pt>
                <c:pt idx="133832">
                  <c:v>3.03476</c:v>
                </c:pt>
                <c:pt idx="133833">
                  <c:v>3.03478</c:v>
                </c:pt>
                <c:pt idx="133834">
                  <c:v>3.03481</c:v>
                </c:pt>
                <c:pt idx="133835">
                  <c:v>3.03483</c:v>
                </c:pt>
                <c:pt idx="133836">
                  <c:v>3.03485</c:v>
                </c:pt>
                <c:pt idx="133837">
                  <c:v>3.03487</c:v>
                </c:pt>
                <c:pt idx="133838">
                  <c:v>3.0349</c:v>
                </c:pt>
                <c:pt idx="133839">
                  <c:v>3.03492</c:v>
                </c:pt>
                <c:pt idx="133840">
                  <c:v>3.03494</c:v>
                </c:pt>
                <c:pt idx="133841">
                  <c:v>3.03497</c:v>
                </c:pt>
                <c:pt idx="133842">
                  <c:v>3.03499</c:v>
                </c:pt>
                <c:pt idx="133843">
                  <c:v>3.03501</c:v>
                </c:pt>
                <c:pt idx="133844">
                  <c:v>3.03503</c:v>
                </c:pt>
                <c:pt idx="133845">
                  <c:v>3.03506</c:v>
                </c:pt>
                <c:pt idx="133846">
                  <c:v>3.03508</c:v>
                </c:pt>
                <c:pt idx="133847">
                  <c:v>3.0351</c:v>
                </c:pt>
                <c:pt idx="133848">
                  <c:v>3.03512</c:v>
                </c:pt>
                <c:pt idx="133849">
                  <c:v>3.03515</c:v>
                </c:pt>
                <c:pt idx="133850">
                  <c:v>3.03517</c:v>
                </c:pt>
                <c:pt idx="133851">
                  <c:v>3.03519</c:v>
                </c:pt>
                <c:pt idx="133852">
                  <c:v>3.03521</c:v>
                </c:pt>
                <c:pt idx="133853">
                  <c:v>3.03524</c:v>
                </c:pt>
                <c:pt idx="133854">
                  <c:v>3.03526</c:v>
                </c:pt>
                <c:pt idx="133855">
                  <c:v>3.03528</c:v>
                </c:pt>
                <c:pt idx="133856">
                  <c:v>3.03531</c:v>
                </c:pt>
                <c:pt idx="133857">
                  <c:v>3.03533</c:v>
                </c:pt>
                <c:pt idx="133858">
                  <c:v>3.03535</c:v>
                </c:pt>
                <c:pt idx="133859">
                  <c:v>3.03537</c:v>
                </c:pt>
                <c:pt idx="133860">
                  <c:v>3.0354</c:v>
                </c:pt>
                <c:pt idx="133861">
                  <c:v>3.03542</c:v>
                </c:pt>
                <c:pt idx="133862">
                  <c:v>3.03544</c:v>
                </c:pt>
                <c:pt idx="133863">
                  <c:v>3.03546</c:v>
                </c:pt>
                <c:pt idx="133864">
                  <c:v>3.03549</c:v>
                </c:pt>
                <c:pt idx="133865">
                  <c:v>3.03551</c:v>
                </c:pt>
                <c:pt idx="133866">
                  <c:v>3.03553</c:v>
                </c:pt>
                <c:pt idx="133867">
                  <c:v>3.03556</c:v>
                </c:pt>
                <c:pt idx="133868">
                  <c:v>3.03558</c:v>
                </c:pt>
                <c:pt idx="133869">
                  <c:v>3.0356</c:v>
                </c:pt>
                <c:pt idx="133870">
                  <c:v>3.03562</c:v>
                </c:pt>
                <c:pt idx="133871">
                  <c:v>3.03565</c:v>
                </c:pt>
                <c:pt idx="133872">
                  <c:v>3.03567</c:v>
                </c:pt>
                <c:pt idx="133873">
                  <c:v>3.03569</c:v>
                </c:pt>
                <c:pt idx="133874">
                  <c:v>3.03571</c:v>
                </c:pt>
                <c:pt idx="133875">
                  <c:v>3.03574</c:v>
                </c:pt>
                <c:pt idx="133876">
                  <c:v>3.03576</c:v>
                </c:pt>
                <c:pt idx="133877">
                  <c:v>3.03578</c:v>
                </c:pt>
                <c:pt idx="133878">
                  <c:v>3.0358</c:v>
                </c:pt>
                <c:pt idx="133879">
                  <c:v>3.03583</c:v>
                </c:pt>
                <c:pt idx="133880">
                  <c:v>3.03585</c:v>
                </c:pt>
                <c:pt idx="133881">
                  <c:v>3.03587</c:v>
                </c:pt>
                <c:pt idx="133882">
                  <c:v>3.0359</c:v>
                </c:pt>
                <c:pt idx="133883">
                  <c:v>3.03592</c:v>
                </c:pt>
                <c:pt idx="133884">
                  <c:v>3.03594</c:v>
                </c:pt>
                <c:pt idx="133885">
                  <c:v>3.03596</c:v>
                </c:pt>
                <c:pt idx="133886">
                  <c:v>3.03599</c:v>
                </c:pt>
                <c:pt idx="133887">
                  <c:v>3.03601</c:v>
                </c:pt>
                <c:pt idx="133888">
                  <c:v>3.03603</c:v>
                </c:pt>
                <c:pt idx="133889">
                  <c:v>3.03605</c:v>
                </c:pt>
                <c:pt idx="133890">
                  <c:v>3.03608</c:v>
                </c:pt>
                <c:pt idx="133891">
                  <c:v>3.0361</c:v>
                </c:pt>
                <c:pt idx="133892">
                  <c:v>3.03612</c:v>
                </c:pt>
                <c:pt idx="133893">
                  <c:v>3.03614</c:v>
                </c:pt>
                <c:pt idx="133894">
                  <c:v>3.03617</c:v>
                </c:pt>
                <c:pt idx="133895">
                  <c:v>3.03619</c:v>
                </c:pt>
                <c:pt idx="133896">
                  <c:v>3.03621</c:v>
                </c:pt>
                <c:pt idx="133897">
                  <c:v>3.03624</c:v>
                </c:pt>
                <c:pt idx="133898">
                  <c:v>3.03626</c:v>
                </c:pt>
                <c:pt idx="133899">
                  <c:v>3.03628</c:v>
                </c:pt>
                <c:pt idx="133900">
                  <c:v>3.0363</c:v>
                </c:pt>
                <c:pt idx="133901">
                  <c:v>3.03633</c:v>
                </c:pt>
                <c:pt idx="133902">
                  <c:v>3.03635</c:v>
                </c:pt>
                <c:pt idx="133903">
                  <c:v>3.03637</c:v>
                </c:pt>
                <c:pt idx="133904">
                  <c:v>3.0364</c:v>
                </c:pt>
                <c:pt idx="133905">
                  <c:v>3.03642</c:v>
                </c:pt>
                <c:pt idx="133906">
                  <c:v>3.03644</c:v>
                </c:pt>
                <c:pt idx="133907">
                  <c:v>3.03646</c:v>
                </c:pt>
                <c:pt idx="133908">
                  <c:v>3.03648</c:v>
                </c:pt>
                <c:pt idx="133909">
                  <c:v>3.03651</c:v>
                </c:pt>
                <c:pt idx="133910">
                  <c:v>3.03653</c:v>
                </c:pt>
                <c:pt idx="133911">
                  <c:v>3.03655</c:v>
                </c:pt>
                <c:pt idx="133912">
                  <c:v>3.03658</c:v>
                </c:pt>
                <c:pt idx="133913">
                  <c:v>3.0366</c:v>
                </c:pt>
                <c:pt idx="133914">
                  <c:v>3.03662</c:v>
                </c:pt>
                <c:pt idx="133915">
                  <c:v>3.03664</c:v>
                </c:pt>
                <c:pt idx="133916">
                  <c:v>3.03667</c:v>
                </c:pt>
                <c:pt idx="133917">
                  <c:v>3.03669</c:v>
                </c:pt>
                <c:pt idx="133918">
                  <c:v>3.03671</c:v>
                </c:pt>
                <c:pt idx="133919">
                  <c:v>3.03674</c:v>
                </c:pt>
                <c:pt idx="133920">
                  <c:v>3.03676</c:v>
                </c:pt>
                <c:pt idx="133921">
                  <c:v>3.03678</c:v>
                </c:pt>
                <c:pt idx="133922">
                  <c:v>3.0368</c:v>
                </c:pt>
                <c:pt idx="133923">
                  <c:v>3.03682</c:v>
                </c:pt>
                <c:pt idx="133924">
                  <c:v>3.03685</c:v>
                </c:pt>
                <c:pt idx="133925">
                  <c:v>3.03687</c:v>
                </c:pt>
                <c:pt idx="133926">
                  <c:v>3.03689</c:v>
                </c:pt>
                <c:pt idx="133927">
                  <c:v>3.03692</c:v>
                </c:pt>
                <c:pt idx="133928">
                  <c:v>3.03694</c:v>
                </c:pt>
                <c:pt idx="133929">
                  <c:v>3.03696</c:v>
                </c:pt>
                <c:pt idx="133930">
                  <c:v>3.03698</c:v>
                </c:pt>
                <c:pt idx="133931">
                  <c:v>3.03701</c:v>
                </c:pt>
                <c:pt idx="133932">
                  <c:v>3.03703</c:v>
                </c:pt>
                <c:pt idx="133933">
                  <c:v>3.03705</c:v>
                </c:pt>
                <c:pt idx="133934">
                  <c:v>3.03708</c:v>
                </c:pt>
                <c:pt idx="133935">
                  <c:v>3.0371</c:v>
                </c:pt>
                <c:pt idx="133936">
                  <c:v>3.03712</c:v>
                </c:pt>
                <c:pt idx="133937">
                  <c:v>3.03714</c:v>
                </c:pt>
                <c:pt idx="133938">
                  <c:v>3.03717</c:v>
                </c:pt>
                <c:pt idx="133939">
                  <c:v>3.03719</c:v>
                </c:pt>
                <c:pt idx="133940">
                  <c:v>3.03721</c:v>
                </c:pt>
                <c:pt idx="133941">
                  <c:v>3.03723</c:v>
                </c:pt>
                <c:pt idx="133942">
                  <c:v>3.03726</c:v>
                </c:pt>
                <c:pt idx="133943">
                  <c:v>3.03728</c:v>
                </c:pt>
                <c:pt idx="133944">
                  <c:v>3.0373</c:v>
                </c:pt>
                <c:pt idx="133945">
                  <c:v>3.03732</c:v>
                </c:pt>
                <c:pt idx="133946">
                  <c:v>3.03735</c:v>
                </c:pt>
                <c:pt idx="133947">
                  <c:v>3.03737</c:v>
                </c:pt>
                <c:pt idx="133948">
                  <c:v>3.03739</c:v>
                </c:pt>
                <c:pt idx="133949">
                  <c:v>3.03742</c:v>
                </c:pt>
                <c:pt idx="133950">
                  <c:v>3.03744</c:v>
                </c:pt>
                <c:pt idx="133951">
                  <c:v>3.03746</c:v>
                </c:pt>
                <c:pt idx="133952">
                  <c:v>3.03748</c:v>
                </c:pt>
                <c:pt idx="133953">
                  <c:v>3.03751</c:v>
                </c:pt>
                <c:pt idx="133954">
                  <c:v>3.03753</c:v>
                </c:pt>
                <c:pt idx="133955">
                  <c:v>3.03755</c:v>
                </c:pt>
                <c:pt idx="133956">
                  <c:v>3.03757</c:v>
                </c:pt>
                <c:pt idx="133957">
                  <c:v>3.0376</c:v>
                </c:pt>
                <c:pt idx="133958">
                  <c:v>3.03762</c:v>
                </c:pt>
                <c:pt idx="133959">
                  <c:v>3.03764</c:v>
                </c:pt>
                <c:pt idx="133960">
                  <c:v>3.03766</c:v>
                </c:pt>
                <c:pt idx="133961">
                  <c:v>3.03769</c:v>
                </c:pt>
                <c:pt idx="133962">
                  <c:v>3.03771</c:v>
                </c:pt>
                <c:pt idx="133963">
                  <c:v>3.03773</c:v>
                </c:pt>
                <c:pt idx="133964">
                  <c:v>3.03776</c:v>
                </c:pt>
                <c:pt idx="133965">
                  <c:v>3.03778</c:v>
                </c:pt>
                <c:pt idx="133966">
                  <c:v>3.0378</c:v>
                </c:pt>
                <c:pt idx="133967">
                  <c:v>3.03782</c:v>
                </c:pt>
                <c:pt idx="133968">
                  <c:v>3.03785</c:v>
                </c:pt>
                <c:pt idx="133969">
                  <c:v>3.03787</c:v>
                </c:pt>
                <c:pt idx="133970">
                  <c:v>3.03789</c:v>
                </c:pt>
                <c:pt idx="133971">
                  <c:v>3.03791</c:v>
                </c:pt>
                <c:pt idx="133972">
                  <c:v>3.03794</c:v>
                </c:pt>
                <c:pt idx="133973">
                  <c:v>3.03796</c:v>
                </c:pt>
                <c:pt idx="133974">
                  <c:v>3.03798</c:v>
                </c:pt>
                <c:pt idx="133975">
                  <c:v>3.03801</c:v>
                </c:pt>
                <c:pt idx="133976">
                  <c:v>3.03803</c:v>
                </c:pt>
                <c:pt idx="133977">
                  <c:v>3.03805</c:v>
                </c:pt>
                <c:pt idx="133978">
                  <c:v>3.03807</c:v>
                </c:pt>
                <c:pt idx="133979">
                  <c:v>3.0381</c:v>
                </c:pt>
                <c:pt idx="133980">
                  <c:v>3.03812</c:v>
                </c:pt>
                <c:pt idx="133981">
                  <c:v>3.03814</c:v>
                </c:pt>
                <c:pt idx="133982">
                  <c:v>3.03816</c:v>
                </c:pt>
                <c:pt idx="133983">
                  <c:v>3.03819</c:v>
                </c:pt>
                <c:pt idx="133984">
                  <c:v>3.03821</c:v>
                </c:pt>
                <c:pt idx="133985">
                  <c:v>3.03823</c:v>
                </c:pt>
                <c:pt idx="133986">
                  <c:v>3.03825</c:v>
                </c:pt>
                <c:pt idx="133987">
                  <c:v>3.03828</c:v>
                </c:pt>
                <c:pt idx="133988">
                  <c:v>3.0383</c:v>
                </c:pt>
                <c:pt idx="133989">
                  <c:v>3.03832</c:v>
                </c:pt>
                <c:pt idx="133990">
                  <c:v>3.03835</c:v>
                </c:pt>
                <c:pt idx="133991">
                  <c:v>3.03837</c:v>
                </c:pt>
                <c:pt idx="133992">
                  <c:v>3.03839</c:v>
                </c:pt>
                <c:pt idx="133993">
                  <c:v>3.03841</c:v>
                </c:pt>
                <c:pt idx="133994">
                  <c:v>3.03844</c:v>
                </c:pt>
                <c:pt idx="133995">
                  <c:v>3.03846</c:v>
                </c:pt>
                <c:pt idx="133996">
                  <c:v>3.03848</c:v>
                </c:pt>
                <c:pt idx="133997">
                  <c:v>3.0385</c:v>
                </c:pt>
                <c:pt idx="133998">
                  <c:v>3.03853</c:v>
                </c:pt>
                <c:pt idx="133999">
                  <c:v>3.03855</c:v>
                </c:pt>
                <c:pt idx="134000">
                  <c:v>3.03857</c:v>
                </c:pt>
                <c:pt idx="134001">
                  <c:v>3.03859</c:v>
                </c:pt>
                <c:pt idx="134002">
                  <c:v>3.03862</c:v>
                </c:pt>
                <c:pt idx="134003">
                  <c:v>3.03864</c:v>
                </c:pt>
                <c:pt idx="134004">
                  <c:v>3.03866</c:v>
                </c:pt>
                <c:pt idx="134005">
                  <c:v>3.03869</c:v>
                </c:pt>
                <c:pt idx="134006">
                  <c:v>3.03871</c:v>
                </c:pt>
                <c:pt idx="134007">
                  <c:v>3.03873</c:v>
                </c:pt>
                <c:pt idx="134008">
                  <c:v>3.03875</c:v>
                </c:pt>
                <c:pt idx="134009">
                  <c:v>3.03878</c:v>
                </c:pt>
                <c:pt idx="134010">
                  <c:v>3.0388</c:v>
                </c:pt>
                <c:pt idx="134011">
                  <c:v>3.03882</c:v>
                </c:pt>
                <c:pt idx="134012">
                  <c:v>3.03884</c:v>
                </c:pt>
                <c:pt idx="134013">
                  <c:v>3.03887</c:v>
                </c:pt>
                <c:pt idx="134014">
                  <c:v>3.03889</c:v>
                </c:pt>
                <c:pt idx="134015">
                  <c:v>3.03891</c:v>
                </c:pt>
                <c:pt idx="134016">
                  <c:v>3.03893</c:v>
                </c:pt>
                <c:pt idx="134017">
                  <c:v>3.03896</c:v>
                </c:pt>
                <c:pt idx="134018">
                  <c:v>3.03898</c:v>
                </c:pt>
                <c:pt idx="134019">
                  <c:v>3.039</c:v>
                </c:pt>
                <c:pt idx="134020">
                  <c:v>3.03903</c:v>
                </c:pt>
                <c:pt idx="134021">
                  <c:v>3.03905</c:v>
                </c:pt>
                <c:pt idx="134022">
                  <c:v>3.03907</c:v>
                </c:pt>
                <c:pt idx="134023">
                  <c:v>3.03909</c:v>
                </c:pt>
                <c:pt idx="134024">
                  <c:v>3.03912</c:v>
                </c:pt>
                <c:pt idx="134025">
                  <c:v>3.03914</c:v>
                </c:pt>
                <c:pt idx="134026">
                  <c:v>3.03916</c:v>
                </c:pt>
                <c:pt idx="134027">
                  <c:v>3.03918</c:v>
                </c:pt>
                <c:pt idx="134028">
                  <c:v>3.03921</c:v>
                </c:pt>
                <c:pt idx="134029">
                  <c:v>3.03923</c:v>
                </c:pt>
                <c:pt idx="134030">
                  <c:v>3.03925</c:v>
                </c:pt>
                <c:pt idx="134031">
                  <c:v>3.03927</c:v>
                </c:pt>
                <c:pt idx="134032">
                  <c:v>3.0393</c:v>
                </c:pt>
                <c:pt idx="134033">
                  <c:v>3.03932</c:v>
                </c:pt>
                <c:pt idx="134034">
                  <c:v>3.03934</c:v>
                </c:pt>
                <c:pt idx="134035">
                  <c:v>3.03937</c:v>
                </c:pt>
                <c:pt idx="134036">
                  <c:v>3.03939</c:v>
                </c:pt>
                <c:pt idx="134037">
                  <c:v>3.03941</c:v>
                </c:pt>
                <c:pt idx="134038">
                  <c:v>3.03943</c:v>
                </c:pt>
                <c:pt idx="134039">
                  <c:v>3.03946</c:v>
                </c:pt>
                <c:pt idx="134040">
                  <c:v>3.03948</c:v>
                </c:pt>
                <c:pt idx="134041">
                  <c:v>3.0395</c:v>
                </c:pt>
                <c:pt idx="134042">
                  <c:v>3.03952</c:v>
                </c:pt>
                <c:pt idx="134043">
                  <c:v>3.03955</c:v>
                </c:pt>
                <c:pt idx="134044">
                  <c:v>3.03957</c:v>
                </c:pt>
                <c:pt idx="134045">
                  <c:v>3.03959</c:v>
                </c:pt>
                <c:pt idx="134046">
                  <c:v>3.03961</c:v>
                </c:pt>
                <c:pt idx="134047">
                  <c:v>3.03964</c:v>
                </c:pt>
                <c:pt idx="134048">
                  <c:v>3.03966</c:v>
                </c:pt>
                <c:pt idx="134049">
                  <c:v>3.03968</c:v>
                </c:pt>
                <c:pt idx="134050">
                  <c:v>3.03971</c:v>
                </c:pt>
                <c:pt idx="134051">
                  <c:v>3.03973</c:v>
                </c:pt>
                <c:pt idx="134052">
                  <c:v>3.03975</c:v>
                </c:pt>
                <c:pt idx="134053">
                  <c:v>3.03977</c:v>
                </c:pt>
                <c:pt idx="134054">
                  <c:v>3.0398</c:v>
                </c:pt>
                <c:pt idx="134055">
                  <c:v>3.03982</c:v>
                </c:pt>
                <c:pt idx="134056">
                  <c:v>3.03984</c:v>
                </c:pt>
                <c:pt idx="134057">
                  <c:v>3.03986</c:v>
                </c:pt>
                <c:pt idx="134058">
                  <c:v>3.03989</c:v>
                </c:pt>
                <c:pt idx="134059">
                  <c:v>3.03991</c:v>
                </c:pt>
                <c:pt idx="134060">
                  <c:v>3.03993</c:v>
                </c:pt>
                <c:pt idx="134061">
                  <c:v>3.03995</c:v>
                </c:pt>
                <c:pt idx="134062">
                  <c:v>3.03998</c:v>
                </c:pt>
                <c:pt idx="134063">
                  <c:v>3.04</c:v>
                </c:pt>
                <c:pt idx="134064">
                  <c:v>3.04002</c:v>
                </c:pt>
                <c:pt idx="134065">
                  <c:v>3.04005</c:v>
                </c:pt>
                <c:pt idx="134066">
                  <c:v>3.04007</c:v>
                </c:pt>
                <c:pt idx="134067">
                  <c:v>3.04009</c:v>
                </c:pt>
                <c:pt idx="134068">
                  <c:v>3.04011</c:v>
                </c:pt>
                <c:pt idx="134069">
                  <c:v>3.04014</c:v>
                </c:pt>
                <c:pt idx="134070">
                  <c:v>3.04016</c:v>
                </c:pt>
                <c:pt idx="134071">
                  <c:v>3.04018</c:v>
                </c:pt>
                <c:pt idx="134072">
                  <c:v>3.0402</c:v>
                </c:pt>
                <c:pt idx="134073">
                  <c:v>3.04023</c:v>
                </c:pt>
                <c:pt idx="134074">
                  <c:v>3.04025</c:v>
                </c:pt>
                <c:pt idx="134075">
                  <c:v>3.04027</c:v>
                </c:pt>
                <c:pt idx="134076">
                  <c:v>3.04029</c:v>
                </c:pt>
                <c:pt idx="134077">
                  <c:v>3.04032</c:v>
                </c:pt>
                <c:pt idx="134078">
                  <c:v>3.04034</c:v>
                </c:pt>
                <c:pt idx="134079">
                  <c:v>3.04036</c:v>
                </c:pt>
                <c:pt idx="134080">
                  <c:v>3.04039</c:v>
                </c:pt>
                <c:pt idx="134081">
                  <c:v>3.04041</c:v>
                </c:pt>
                <c:pt idx="134082">
                  <c:v>3.04043</c:v>
                </c:pt>
                <c:pt idx="134083">
                  <c:v>3.04045</c:v>
                </c:pt>
                <c:pt idx="134084">
                  <c:v>3.04048</c:v>
                </c:pt>
                <c:pt idx="134085">
                  <c:v>3.0405</c:v>
                </c:pt>
                <c:pt idx="134086">
                  <c:v>3.04052</c:v>
                </c:pt>
                <c:pt idx="134087">
                  <c:v>3.04054</c:v>
                </c:pt>
                <c:pt idx="134088">
                  <c:v>3.04057</c:v>
                </c:pt>
                <c:pt idx="134089">
                  <c:v>3.04059</c:v>
                </c:pt>
                <c:pt idx="134090">
                  <c:v>3.04061</c:v>
                </c:pt>
                <c:pt idx="134091">
                  <c:v>3.04063</c:v>
                </c:pt>
                <c:pt idx="134092">
                  <c:v>3.04066</c:v>
                </c:pt>
                <c:pt idx="134093">
                  <c:v>3.04068</c:v>
                </c:pt>
                <c:pt idx="134094">
                  <c:v>3.0407</c:v>
                </c:pt>
                <c:pt idx="134095">
                  <c:v>3.04073</c:v>
                </c:pt>
                <c:pt idx="134096">
                  <c:v>3.04075</c:v>
                </c:pt>
                <c:pt idx="134097">
                  <c:v>3.04077</c:v>
                </c:pt>
                <c:pt idx="134098">
                  <c:v>3.04079</c:v>
                </c:pt>
                <c:pt idx="134099">
                  <c:v>3.04082</c:v>
                </c:pt>
                <c:pt idx="134100">
                  <c:v>3.04084</c:v>
                </c:pt>
                <c:pt idx="134101">
                  <c:v>3.04086</c:v>
                </c:pt>
                <c:pt idx="134102">
                  <c:v>3.04088</c:v>
                </c:pt>
                <c:pt idx="134103">
                  <c:v>3.04091</c:v>
                </c:pt>
                <c:pt idx="134104">
                  <c:v>3.04093</c:v>
                </c:pt>
                <c:pt idx="134105">
                  <c:v>3.04095</c:v>
                </c:pt>
                <c:pt idx="134106">
                  <c:v>3.04097</c:v>
                </c:pt>
                <c:pt idx="134107">
                  <c:v>3.041</c:v>
                </c:pt>
                <c:pt idx="134108">
                  <c:v>3.04102</c:v>
                </c:pt>
                <c:pt idx="134109">
                  <c:v>3.04104</c:v>
                </c:pt>
                <c:pt idx="134110">
                  <c:v>3.04107</c:v>
                </c:pt>
                <c:pt idx="134111">
                  <c:v>3.04109</c:v>
                </c:pt>
                <c:pt idx="134112">
                  <c:v>3.04111</c:v>
                </c:pt>
                <c:pt idx="134113">
                  <c:v>3.04113</c:v>
                </c:pt>
                <c:pt idx="134114">
                  <c:v>3.04116</c:v>
                </c:pt>
                <c:pt idx="134115">
                  <c:v>3.04118</c:v>
                </c:pt>
                <c:pt idx="134116">
                  <c:v>3.0412</c:v>
                </c:pt>
                <c:pt idx="134117">
                  <c:v>3.04122</c:v>
                </c:pt>
                <c:pt idx="134118">
                  <c:v>3.04125</c:v>
                </c:pt>
                <c:pt idx="134119">
                  <c:v>3.04127</c:v>
                </c:pt>
                <c:pt idx="134120">
                  <c:v>3.04129</c:v>
                </c:pt>
                <c:pt idx="134121">
                  <c:v>3.04131</c:v>
                </c:pt>
                <c:pt idx="134122">
                  <c:v>3.04134</c:v>
                </c:pt>
                <c:pt idx="134123">
                  <c:v>3.04136</c:v>
                </c:pt>
                <c:pt idx="134124">
                  <c:v>3.04138</c:v>
                </c:pt>
                <c:pt idx="134125">
                  <c:v>3.04141</c:v>
                </c:pt>
                <c:pt idx="134126">
                  <c:v>3.04143</c:v>
                </c:pt>
                <c:pt idx="134127">
                  <c:v>3.04145</c:v>
                </c:pt>
                <c:pt idx="134128">
                  <c:v>3.04147</c:v>
                </c:pt>
                <c:pt idx="134129">
                  <c:v>3.0415</c:v>
                </c:pt>
                <c:pt idx="134130">
                  <c:v>3.04152</c:v>
                </c:pt>
                <c:pt idx="134131">
                  <c:v>3.04154</c:v>
                </c:pt>
                <c:pt idx="134132">
                  <c:v>3.04156</c:v>
                </c:pt>
                <c:pt idx="134133">
                  <c:v>3.04159</c:v>
                </c:pt>
                <c:pt idx="134134">
                  <c:v>3.04161</c:v>
                </c:pt>
                <c:pt idx="134135">
                  <c:v>3.04163</c:v>
                </c:pt>
                <c:pt idx="134136">
                  <c:v>3.04165</c:v>
                </c:pt>
                <c:pt idx="134137">
                  <c:v>3.04168</c:v>
                </c:pt>
                <c:pt idx="134138">
                  <c:v>3.0417</c:v>
                </c:pt>
                <c:pt idx="134139">
                  <c:v>3.04172</c:v>
                </c:pt>
                <c:pt idx="134140">
                  <c:v>3.04175</c:v>
                </c:pt>
                <c:pt idx="134141">
                  <c:v>3.04177</c:v>
                </c:pt>
                <c:pt idx="134142">
                  <c:v>3.04179</c:v>
                </c:pt>
                <c:pt idx="134143">
                  <c:v>3.04181</c:v>
                </c:pt>
                <c:pt idx="134144">
                  <c:v>3.04184</c:v>
                </c:pt>
                <c:pt idx="134145">
                  <c:v>3.04186</c:v>
                </c:pt>
                <c:pt idx="134146">
                  <c:v>3.04188</c:v>
                </c:pt>
                <c:pt idx="134147">
                  <c:v>3.0419</c:v>
                </c:pt>
                <c:pt idx="134148">
                  <c:v>3.04193</c:v>
                </c:pt>
                <c:pt idx="134149">
                  <c:v>3.04195</c:v>
                </c:pt>
                <c:pt idx="134150">
                  <c:v>3.04197</c:v>
                </c:pt>
                <c:pt idx="134151">
                  <c:v>3.042</c:v>
                </c:pt>
                <c:pt idx="134152">
                  <c:v>3.04202</c:v>
                </c:pt>
                <c:pt idx="134153">
                  <c:v>3.04204</c:v>
                </c:pt>
                <c:pt idx="134154">
                  <c:v>3.04206</c:v>
                </c:pt>
                <c:pt idx="134155">
                  <c:v>3.04209</c:v>
                </c:pt>
                <c:pt idx="134156">
                  <c:v>3.04211</c:v>
                </c:pt>
                <c:pt idx="134157">
                  <c:v>3.04213</c:v>
                </c:pt>
                <c:pt idx="134158">
                  <c:v>3.04215</c:v>
                </c:pt>
                <c:pt idx="134159">
                  <c:v>3.04218</c:v>
                </c:pt>
                <c:pt idx="134160">
                  <c:v>3.0422</c:v>
                </c:pt>
                <c:pt idx="134161">
                  <c:v>3.04222</c:v>
                </c:pt>
                <c:pt idx="134162">
                  <c:v>3.04224</c:v>
                </c:pt>
                <c:pt idx="134163">
                  <c:v>3.04227</c:v>
                </c:pt>
                <c:pt idx="134164">
                  <c:v>3.04229</c:v>
                </c:pt>
                <c:pt idx="134165">
                  <c:v>3.04231</c:v>
                </c:pt>
                <c:pt idx="134166">
                  <c:v>3.04234</c:v>
                </c:pt>
                <c:pt idx="134167">
                  <c:v>3.04236</c:v>
                </c:pt>
                <c:pt idx="134168">
                  <c:v>3.04238</c:v>
                </c:pt>
                <c:pt idx="134169">
                  <c:v>3.0424</c:v>
                </c:pt>
                <c:pt idx="134170">
                  <c:v>3.04243</c:v>
                </c:pt>
                <c:pt idx="134171">
                  <c:v>3.04245</c:v>
                </c:pt>
                <c:pt idx="134172">
                  <c:v>3.04247</c:v>
                </c:pt>
                <c:pt idx="134173">
                  <c:v>3.04249</c:v>
                </c:pt>
                <c:pt idx="134174">
                  <c:v>3.04252</c:v>
                </c:pt>
                <c:pt idx="134175">
                  <c:v>3.04254</c:v>
                </c:pt>
                <c:pt idx="134176">
                  <c:v>3.04256</c:v>
                </c:pt>
                <c:pt idx="134177">
                  <c:v>3.04258</c:v>
                </c:pt>
                <c:pt idx="134178">
                  <c:v>3.04261</c:v>
                </c:pt>
                <c:pt idx="134179">
                  <c:v>3.04263</c:v>
                </c:pt>
                <c:pt idx="134180">
                  <c:v>3.04265</c:v>
                </c:pt>
                <c:pt idx="134181">
                  <c:v>3.04268</c:v>
                </c:pt>
                <c:pt idx="134182">
                  <c:v>3.0427</c:v>
                </c:pt>
                <c:pt idx="134183">
                  <c:v>3.04272</c:v>
                </c:pt>
                <c:pt idx="134184">
                  <c:v>3.04274</c:v>
                </c:pt>
                <c:pt idx="134185">
                  <c:v>3.04277</c:v>
                </c:pt>
                <c:pt idx="134186">
                  <c:v>3.04279</c:v>
                </c:pt>
                <c:pt idx="134187">
                  <c:v>3.04281</c:v>
                </c:pt>
                <c:pt idx="134188">
                  <c:v>3.04283</c:v>
                </c:pt>
                <c:pt idx="134189">
                  <c:v>3.04286</c:v>
                </c:pt>
                <c:pt idx="134190">
                  <c:v>3.04288</c:v>
                </c:pt>
                <c:pt idx="134191">
                  <c:v>3.0429</c:v>
                </c:pt>
                <c:pt idx="134192">
                  <c:v>3.04292</c:v>
                </c:pt>
                <c:pt idx="134193">
                  <c:v>3.04295</c:v>
                </c:pt>
                <c:pt idx="134194">
                  <c:v>3.04297</c:v>
                </c:pt>
                <c:pt idx="134195">
                  <c:v>3.04299</c:v>
                </c:pt>
                <c:pt idx="134196">
                  <c:v>3.04302</c:v>
                </c:pt>
                <c:pt idx="134197">
                  <c:v>3.04304</c:v>
                </c:pt>
                <c:pt idx="134198">
                  <c:v>3.04306</c:v>
                </c:pt>
                <c:pt idx="134199">
                  <c:v>3.04308</c:v>
                </c:pt>
                <c:pt idx="134200">
                  <c:v>3.04311</c:v>
                </c:pt>
                <c:pt idx="134201">
                  <c:v>3.04313</c:v>
                </c:pt>
                <c:pt idx="134202">
                  <c:v>3.04315</c:v>
                </c:pt>
                <c:pt idx="134203">
                  <c:v>3.04318</c:v>
                </c:pt>
                <c:pt idx="134204">
                  <c:v>3.0432</c:v>
                </c:pt>
                <c:pt idx="134205">
                  <c:v>3.04322</c:v>
                </c:pt>
                <c:pt idx="134206">
                  <c:v>3.04324</c:v>
                </c:pt>
                <c:pt idx="134207">
                  <c:v>3.04326</c:v>
                </c:pt>
                <c:pt idx="134208">
                  <c:v>3.04329</c:v>
                </c:pt>
                <c:pt idx="134209">
                  <c:v>3.04331</c:v>
                </c:pt>
                <c:pt idx="134210">
                  <c:v>3.04333</c:v>
                </c:pt>
                <c:pt idx="134211">
                  <c:v>3.04336</c:v>
                </c:pt>
                <c:pt idx="134212">
                  <c:v>3.04338</c:v>
                </c:pt>
                <c:pt idx="134213">
                  <c:v>3.0434</c:v>
                </c:pt>
                <c:pt idx="134214">
                  <c:v>3.04342</c:v>
                </c:pt>
                <c:pt idx="134215">
                  <c:v>3.04345</c:v>
                </c:pt>
                <c:pt idx="134216">
                  <c:v>3.04347</c:v>
                </c:pt>
                <c:pt idx="134217">
                  <c:v>3.04349</c:v>
                </c:pt>
                <c:pt idx="134218">
                  <c:v>3.04352</c:v>
                </c:pt>
                <c:pt idx="134219">
                  <c:v>3.04354</c:v>
                </c:pt>
                <c:pt idx="134220">
                  <c:v>3.04356</c:v>
                </c:pt>
                <c:pt idx="134221">
                  <c:v>3.04358</c:v>
                </c:pt>
                <c:pt idx="134222">
                  <c:v>3.0436</c:v>
                </c:pt>
                <c:pt idx="134223">
                  <c:v>3.04363</c:v>
                </c:pt>
                <c:pt idx="134224">
                  <c:v>3.04365</c:v>
                </c:pt>
                <c:pt idx="134225">
                  <c:v>3.04367</c:v>
                </c:pt>
                <c:pt idx="134226">
                  <c:v>3.0437</c:v>
                </c:pt>
                <c:pt idx="134227">
                  <c:v>3.04372</c:v>
                </c:pt>
                <c:pt idx="134228">
                  <c:v>3.04374</c:v>
                </c:pt>
                <c:pt idx="134229">
                  <c:v>3.04376</c:v>
                </c:pt>
                <c:pt idx="134230">
                  <c:v>3.04379</c:v>
                </c:pt>
                <c:pt idx="134231">
                  <c:v>3.04381</c:v>
                </c:pt>
                <c:pt idx="134232">
                  <c:v>3.04383</c:v>
                </c:pt>
                <c:pt idx="134233">
                  <c:v>3.04386</c:v>
                </c:pt>
                <c:pt idx="134234">
                  <c:v>3.04388</c:v>
                </c:pt>
                <c:pt idx="134235">
                  <c:v>3.0439</c:v>
                </c:pt>
                <c:pt idx="134236">
                  <c:v>3.04392</c:v>
                </c:pt>
                <c:pt idx="134237">
                  <c:v>3.04395</c:v>
                </c:pt>
                <c:pt idx="134238">
                  <c:v>3.04397</c:v>
                </c:pt>
                <c:pt idx="134239">
                  <c:v>3.04399</c:v>
                </c:pt>
                <c:pt idx="134240">
                  <c:v>3.04401</c:v>
                </c:pt>
                <c:pt idx="134241">
                  <c:v>3.04404</c:v>
                </c:pt>
                <c:pt idx="134242">
                  <c:v>3.04406</c:v>
                </c:pt>
                <c:pt idx="134243">
                  <c:v>3.04408</c:v>
                </c:pt>
                <c:pt idx="134244">
                  <c:v>3.0441</c:v>
                </c:pt>
                <c:pt idx="134245">
                  <c:v>3.04413</c:v>
                </c:pt>
                <c:pt idx="134246">
                  <c:v>3.04415</c:v>
                </c:pt>
                <c:pt idx="134247">
                  <c:v>3.04417</c:v>
                </c:pt>
                <c:pt idx="134248">
                  <c:v>3.0442</c:v>
                </c:pt>
                <c:pt idx="134249">
                  <c:v>3.04422</c:v>
                </c:pt>
                <c:pt idx="134250">
                  <c:v>3.04424</c:v>
                </c:pt>
                <c:pt idx="134251">
                  <c:v>3.04426</c:v>
                </c:pt>
                <c:pt idx="134252">
                  <c:v>3.04429</c:v>
                </c:pt>
                <c:pt idx="134253">
                  <c:v>3.04431</c:v>
                </c:pt>
                <c:pt idx="134254">
                  <c:v>3.04433</c:v>
                </c:pt>
                <c:pt idx="134255">
                  <c:v>3.04435</c:v>
                </c:pt>
                <c:pt idx="134256">
                  <c:v>3.04438</c:v>
                </c:pt>
                <c:pt idx="134257">
                  <c:v>3.0444</c:v>
                </c:pt>
                <c:pt idx="134258">
                  <c:v>3.04442</c:v>
                </c:pt>
                <c:pt idx="134259">
                  <c:v>3.04444</c:v>
                </c:pt>
                <c:pt idx="134260">
                  <c:v>3.04447</c:v>
                </c:pt>
                <c:pt idx="134261">
                  <c:v>3.04449</c:v>
                </c:pt>
                <c:pt idx="134262">
                  <c:v>3.04451</c:v>
                </c:pt>
                <c:pt idx="134263">
                  <c:v>3.04454</c:v>
                </c:pt>
                <c:pt idx="134264">
                  <c:v>3.04456</c:v>
                </c:pt>
                <c:pt idx="134265">
                  <c:v>3.04458</c:v>
                </c:pt>
                <c:pt idx="134266">
                  <c:v>3.0446</c:v>
                </c:pt>
                <c:pt idx="134267">
                  <c:v>3.04463</c:v>
                </c:pt>
                <c:pt idx="134268">
                  <c:v>3.04465</c:v>
                </c:pt>
                <c:pt idx="134269">
                  <c:v>3.04467</c:v>
                </c:pt>
                <c:pt idx="134270">
                  <c:v>3.04469</c:v>
                </c:pt>
                <c:pt idx="134271">
                  <c:v>3.04472</c:v>
                </c:pt>
                <c:pt idx="134272">
                  <c:v>3.04474</c:v>
                </c:pt>
                <c:pt idx="134273">
                  <c:v>3.04476</c:v>
                </c:pt>
                <c:pt idx="134274">
                  <c:v>3.04479</c:v>
                </c:pt>
                <c:pt idx="134275">
                  <c:v>3.04481</c:v>
                </c:pt>
                <c:pt idx="134276">
                  <c:v>3.04483</c:v>
                </c:pt>
                <c:pt idx="134277">
                  <c:v>3.04485</c:v>
                </c:pt>
                <c:pt idx="134278">
                  <c:v>3.04488</c:v>
                </c:pt>
                <c:pt idx="134279">
                  <c:v>3.0449</c:v>
                </c:pt>
                <c:pt idx="134280">
                  <c:v>3.04492</c:v>
                </c:pt>
                <c:pt idx="134281">
                  <c:v>3.04494</c:v>
                </c:pt>
                <c:pt idx="134282">
                  <c:v>3.04497</c:v>
                </c:pt>
                <c:pt idx="134283">
                  <c:v>3.04499</c:v>
                </c:pt>
                <c:pt idx="134284">
                  <c:v>3.04501</c:v>
                </c:pt>
                <c:pt idx="134285">
                  <c:v>3.04503</c:v>
                </c:pt>
                <c:pt idx="134286">
                  <c:v>3.04506</c:v>
                </c:pt>
                <c:pt idx="134287">
                  <c:v>3.04508</c:v>
                </c:pt>
                <c:pt idx="134288">
                  <c:v>3.0451</c:v>
                </c:pt>
                <c:pt idx="134289">
                  <c:v>3.04513</c:v>
                </c:pt>
                <c:pt idx="134290">
                  <c:v>3.04515</c:v>
                </c:pt>
                <c:pt idx="134291">
                  <c:v>3.04517</c:v>
                </c:pt>
                <c:pt idx="134292">
                  <c:v>3.04519</c:v>
                </c:pt>
                <c:pt idx="134293">
                  <c:v>3.04521</c:v>
                </c:pt>
                <c:pt idx="134294">
                  <c:v>3.04524</c:v>
                </c:pt>
                <c:pt idx="134295">
                  <c:v>3.04526</c:v>
                </c:pt>
                <c:pt idx="134296">
                  <c:v>3.04528</c:v>
                </c:pt>
                <c:pt idx="134297">
                  <c:v>3.04531</c:v>
                </c:pt>
                <c:pt idx="134298">
                  <c:v>3.04533</c:v>
                </c:pt>
                <c:pt idx="134299">
                  <c:v>3.04535</c:v>
                </c:pt>
                <c:pt idx="134300">
                  <c:v>3.04537</c:v>
                </c:pt>
                <c:pt idx="134301">
                  <c:v>3.0454</c:v>
                </c:pt>
                <c:pt idx="134302">
                  <c:v>3.04542</c:v>
                </c:pt>
                <c:pt idx="134303">
                  <c:v>3.04544</c:v>
                </c:pt>
                <c:pt idx="134304">
                  <c:v>3.04547</c:v>
                </c:pt>
                <c:pt idx="134305">
                  <c:v>3.04549</c:v>
                </c:pt>
                <c:pt idx="134306">
                  <c:v>3.04551</c:v>
                </c:pt>
                <c:pt idx="134307">
                  <c:v>3.04553</c:v>
                </c:pt>
                <c:pt idx="134308">
                  <c:v>3.04556</c:v>
                </c:pt>
                <c:pt idx="134309">
                  <c:v>3.04558</c:v>
                </c:pt>
                <c:pt idx="134310">
                  <c:v>3.0456</c:v>
                </c:pt>
                <c:pt idx="134311">
                  <c:v>3.04562</c:v>
                </c:pt>
                <c:pt idx="134312">
                  <c:v>3.04565</c:v>
                </c:pt>
                <c:pt idx="134313">
                  <c:v>3.04567</c:v>
                </c:pt>
                <c:pt idx="134314">
                  <c:v>3.04569</c:v>
                </c:pt>
                <c:pt idx="134315">
                  <c:v>3.04571</c:v>
                </c:pt>
                <c:pt idx="134316">
                  <c:v>3.04574</c:v>
                </c:pt>
                <c:pt idx="134317">
                  <c:v>3.04576</c:v>
                </c:pt>
                <c:pt idx="134318">
                  <c:v>3.04578</c:v>
                </c:pt>
                <c:pt idx="134319">
                  <c:v>3.04581</c:v>
                </c:pt>
                <c:pt idx="134320">
                  <c:v>3.04583</c:v>
                </c:pt>
                <c:pt idx="134321">
                  <c:v>3.04585</c:v>
                </c:pt>
                <c:pt idx="134322">
                  <c:v>3.04587</c:v>
                </c:pt>
                <c:pt idx="134323">
                  <c:v>3.0459</c:v>
                </c:pt>
                <c:pt idx="134324">
                  <c:v>3.04592</c:v>
                </c:pt>
                <c:pt idx="134325">
                  <c:v>3.04594</c:v>
                </c:pt>
                <c:pt idx="134326">
                  <c:v>3.04596</c:v>
                </c:pt>
                <c:pt idx="134327">
                  <c:v>3.04599</c:v>
                </c:pt>
                <c:pt idx="134328">
                  <c:v>3.04601</c:v>
                </c:pt>
                <c:pt idx="134329">
                  <c:v>3.04603</c:v>
                </c:pt>
                <c:pt idx="134330">
                  <c:v>3.04605</c:v>
                </c:pt>
                <c:pt idx="134331">
                  <c:v>3.04608</c:v>
                </c:pt>
                <c:pt idx="134332">
                  <c:v>3.0461</c:v>
                </c:pt>
                <c:pt idx="134333">
                  <c:v>3.04612</c:v>
                </c:pt>
                <c:pt idx="134334">
                  <c:v>3.04615</c:v>
                </c:pt>
                <c:pt idx="134335">
                  <c:v>3.04617</c:v>
                </c:pt>
                <c:pt idx="134336">
                  <c:v>3.04619</c:v>
                </c:pt>
                <c:pt idx="134337">
                  <c:v>3.04621</c:v>
                </c:pt>
                <c:pt idx="134338">
                  <c:v>3.04624</c:v>
                </c:pt>
                <c:pt idx="134339">
                  <c:v>3.04626</c:v>
                </c:pt>
                <c:pt idx="134340">
                  <c:v>3.04628</c:v>
                </c:pt>
                <c:pt idx="134341">
                  <c:v>3.0463</c:v>
                </c:pt>
                <c:pt idx="134342">
                  <c:v>3.04633</c:v>
                </c:pt>
                <c:pt idx="134343">
                  <c:v>3.04635</c:v>
                </c:pt>
                <c:pt idx="134344">
                  <c:v>3.04637</c:v>
                </c:pt>
                <c:pt idx="134345">
                  <c:v>3.04639</c:v>
                </c:pt>
                <c:pt idx="134346">
                  <c:v>3.04642</c:v>
                </c:pt>
                <c:pt idx="134347">
                  <c:v>3.04644</c:v>
                </c:pt>
                <c:pt idx="134348">
                  <c:v>3.04646</c:v>
                </c:pt>
                <c:pt idx="134349">
                  <c:v>3.04649</c:v>
                </c:pt>
                <c:pt idx="134350">
                  <c:v>3.04651</c:v>
                </c:pt>
                <c:pt idx="134351">
                  <c:v>3.04653</c:v>
                </c:pt>
                <c:pt idx="134352">
                  <c:v>3.04655</c:v>
                </c:pt>
                <c:pt idx="134353">
                  <c:v>3.04658</c:v>
                </c:pt>
                <c:pt idx="134354">
                  <c:v>3.0466</c:v>
                </c:pt>
                <c:pt idx="134355">
                  <c:v>3.04662</c:v>
                </c:pt>
                <c:pt idx="134356">
                  <c:v>3.04664</c:v>
                </c:pt>
                <c:pt idx="134357">
                  <c:v>3.04667</c:v>
                </c:pt>
                <c:pt idx="134358">
                  <c:v>3.04669</c:v>
                </c:pt>
                <c:pt idx="134359">
                  <c:v>3.04671</c:v>
                </c:pt>
                <c:pt idx="134360">
                  <c:v>3.04673</c:v>
                </c:pt>
                <c:pt idx="134361">
                  <c:v>3.04676</c:v>
                </c:pt>
                <c:pt idx="134362">
                  <c:v>3.04678</c:v>
                </c:pt>
                <c:pt idx="134363">
                  <c:v>3.0468</c:v>
                </c:pt>
                <c:pt idx="134364">
                  <c:v>3.04683</c:v>
                </c:pt>
                <c:pt idx="134365">
                  <c:v>3.04685</c:v>
                </c:pt>
                <c:pt idx="134366">
                  <c:v>3.04687</c:v>
                </c:pt>
                <c:pt idx="134367">
                  <c:v>3.04689</c:v>
                </c:pt>
                <c:pt idx="134368">
                  <c:v>3.04692</c:v>
                </c:pt>
                <c:pt idx="134369">
                  <c:v>3.04694</c:v>
                </c:pt>
                <c:pt idx="134370">
                  <c:v>3.04696</c:v>
                </c:pt>
                <c:pt idx="134371">
                  <c:v>3.04698</c:v>
                </c:pt>
                <c:pt idx="134372">
                  <c:v>3.04701</c:v>
                </c:pt>
                <c:pt idx="134373">
                  <c:v>3.04703</c:v>
                </c:pt>
                <c:pt idx="134374">
                  <c:v>3.04705</c:v>
                </c:pt>
                <c:pt idx="134375">
                  <c:v>3.04707</c:v>
                </c:pt>
                <c:pt idx="134376">
                  <c:v>3.0471</c:v>
                </c:pt>
                <c:pt idx="134377">
                  <c:v>3.04712</c:v>
                </c:pt>
                <c:pt idx="134378">
                  <c:v>3.04714</c:v>
                </c:pt>
                <c:pt idx="134379">
                  <c:v>3.04717</c:v>
                </c:pt>
                <c:pt idx="134380">
                  <c:v>3.04719</c:v>
                </c:pt>
                <c:pt idx="134381">
                  <c:v>3.04721</c:v>
                </c:pt>
                <c:pt idx="134382">
                  <c:v>3.04723</c:v>
                </c:pt>
                <c:pt idx="134383">
                  <c:v>3.04726</c:v>
                </c:pt>
                <c:pt idx="134384">
                  <c:v>3.04728</c:v>
                </c:pt>
                <c:pt idx="134385">
                  <c:v>3.0473</c:v>
                </c:pt>
                <c:pt idx="134386">
                  <c:v>3.04732</c:v>
                </c:pt>
                <c:pt idx="134387">
                  <c:v>3.04735</c:v>
                </c:pt>
                <c:pt idx="134388">
                  <c:v>3.04737</c:v>
                </c:pt>
                <c:pt idx="134389">
                  <c:v>3.04739</c:v>
                </c:pt>
                <c:pt idx="134390">
                  <c:v>3.04741</c:v>
                </c:pt>
                <c:pt idx="134391">
                  <c:v>3.04744</c:v>
                </c:pt>
                <c:pt idx="134392">
                  <c:v>3.04746</c:v>
                </c:pt>
                <c:pt idx="134393">
                  <c:v>3.04748</c:v>
                </c:pt>
                <c:pt idx="134394">
                  <c:v>3.04751</c:v>
                </c:pt>
                <c:pt idx="134395">
                  <c:v>3.04753</c:v>
                </c:pt>
                <c:pt idx="134396">
                  <c:v>3.04755</c:v>
                </c:pt>
                <c:pt idx="134397">
                  <c:v>3.04757</c:v>
                </c:pt>
                <c:pt idx="134398">
                  <c:v>3.0476</c:v>
                </c:pt>
                <c:pt idx="134399">
                  <c:v>3.04762</c:v>
                </c:pt>
                <c:pt idx="134400">
                  <c:v>3.04764</c:v>
                </c:pt>
                <c:pt idx="134401">
                  <c:v>3.04766</c:v>
                </c:pt>
                <c:pt idx="134402">
                  <c:v>3.04769</c:v>
                </c:pt>
                <c:pt idx="134403">
                  <c:v>3.04771</c:v>
                </c:pt>
                <c:pt idx="134404">
                  <c:v>3.04773</c:v>
                </c:pt>
                <c:pt idx="134405">
                  <c:v>3.04775</c:v>
                </c:pt>
                <c:pt idx="134406">
                  <c:v>3.04778</c:v>
                </c:pt>
                <c:pt idx="134407">
                  <c:v>3.0478</c:v>
                </c:pt>
                <c:pt idx="134408">
                  <c:v>3.04782</c:v>
                </c:pt>
                <c:pt idx="134409">
                  <c:v>3.04785</c:v>
                </c:pt>
                <c:pt idx="134410">
                  <c:v>3.04787</c:v>
                </c:pt>
                <c:pt idx="134411">
                  <c:v>3.04789</c:v>
                </c:pt>
                <c:pt idx="134412">
                  <c:v>3.04791</c:v>
                </c:pt>
                <c:pt idx="134413">
                  <c:v>3.04794</c:v>
                </c:pt>
                <c:pt idx="134414">
                  <c:v>3.04796</c:v>
                </c:pt>
                <c:pt idx="134415">
                  <c:v>3.04798</c:v>
                </c:pt>
                <c:pt idx="134416">
                  <c:v>3.048</c:v>
                </c:pt>
                <c:pt idx="134417">
                  <c:v>3.04803</c:v>
                </c:pt>
                <c:pt idx="134418">
                  <c:v>3.04805</c:v>
                </c:pt>
                <c:pt idx="134419">
                  <c:v>3.04807</c:v>
                </c:pt>
                <c:pt idx="134420">
                  <c:v>3.04809</c:v>
                </c:pt>
                <c:pt idx="134421">
                  <c:v>3.04812</c:v>
                </c:pt>
                <c:pt idx="134422">
                  <c:v>3.04814</c:v>
                </c:pt>
                <c:pt idx="134423">
                  <c:v>3.04816</c:v>
                </c:pt>
                <c:pt idx="134424">
                  <c:v>3.04819</c:v>
                </c:pt>
                <c:pt idx="134425">
                  <c:v>3.04821</c:v>
                </c:pt>
                <c:pt idx="134426">
                  <c:v>3.04823</c:v>
                </c:pt>
                <c:pt idx="134427">
                  <c:v>3.04825</c:v>
                </c:pt>
                <c:pt idx="134428">
                  <c:v>3.04828</c:v>
                </c:pt>
                <c:pt idx="134429">
                  <c:v>3.0483</c:v>
                </c:pt>
                <c:pt idx="134430">
                  <c:v>3.04832</c:v>
                </c:pt>
                <c:pt idx="134431">
                  <c:v>3.04834</c:v>
                </c:pt>
                <c:pt idx="134432">
                  <c:v>3.04837</c:v>
                </c:pt>
                <c:pt idx="134433">
                  <c:v>3.04839</c:v>
                </c:pt>
                <c:pt idx="134434">
                  <c:v>3.04841</c:v>
                </c:pt>
                <c:pt idx="134435">
                  <c:v>3.04844</c:v>
                </c:pt>
                <c:pt idx="134436">
                  <c:v>3.04846</c:v>
                </c:pt>
                <c:pt idx="134437">
                  <c:v>3.04848</c:v>
                </c:pt>
                <c:pt idx="134438">
                  <c:v>3.0485</c:v>
                </c:pt>
                <c:pt idx="134439">
                  <c:v>3.04853</c:v>
                </c:pt>
                <c:pt idx="134440">
                  <c:v>3.04855</c:v>
                </c:pt>
                <c:pt idx="134441">
                  <c:v>3.04857</c:v>
                </c:pt>
                <c:pt idx="134442">
                  <c:v>3.04859</c:v>
                </c:pt>
                <c:pt idx="134443">
                  <c:v>3.04862</c:v>
                </c:pt>
                <c:pt idx="134444">
                  <c:v>3.04864</c:v>
                </c:pt>
                <c:pt idx="134445">
                  <c:v>3.04866</c:v>
                </c:pt>
                <c:pt idx="134446">
                  <c:v>3.04868</c:v>
                </c:pt>
                <c:pt idx="134447">
                  <c:v>3.04871</c:v>
                </c:pt>
                <c:pt idx="134448">
                  <c:v>3.04873</c:v>
                </c:pt>
                <c:pt idx="134449">
                  <c:v>3.04875</c:v>
                </c:pt>
                <c:pt idx="134450">
                  <c:v>3.04878</c:v>
                </c:pt>
                <c:pt idx="134451">
                  <c:v>3.0488</c:v>
                </c:pt>
                <c:pt idx="134452">
                  <c:v>3.04882</c:v>
                </c:pt>
                <c:pt idx="134453">
                  <c:v>3.04884</c:v>
                </c:pt>
                <c:pt idx="134454">
                  <c:v>3.04887</c:v>
                </c:pt>
                <c:pt idx="134455">
                  <c:v>3.04889</c:v>
                </c:pt>
                <c:pt idx="134456">
                  <c:v>3.04891</c:v>
                </c:pt>
                <c:pt idx="134457">
                  <c:v>3.04893</c:v>
                </c:pt>
                <c:pt idx="134458">
                  <c:v>3.04896</c:v>
                </c:pt>
                <c:pt idx="134459">
                  <c:v>3.04898</c:v>
                </c:pt>
                <c:pt idx="134460">
                  <c:v>3.049</c:v>
                </c:pt>
                <c:pt idx="134461">
                  <c:v>3.04902</c:v>
                </c:pt>
                <c:pt idx="134462">
                  <c:v>3.04905</c:v>
                </c:pt>
                <c:pt idx="134463">
                  <c:v>3.04907</c:v>
                </c:pt>
                <c:pt idx="134464">
                  <c:v>3.04909</c:v>
                </c:pt>
                <c:pt idx="134465">
                  <c:v>3.04912</c:v>
                </c:pt>
                <c:pt idx="134466">
                  <c:v>3.04914</c:v>
                </c:pt>
                <c:pt idx="134467">
                  <c:v>3.04916</c:v>
                </c:pt>
                <c:pt idx="134468">
                  <c:v>3.04918</c:v>
                </c:pt>
                <c:pt idx="134469">
                  <c:v>3.04921</c:v>
                </c:pt>
                <c:pt idx="134470">
                  <c:v>3.04923</c:v>
                </c:pt>
                <c:pt idx="134471">
                  <c:v>3.04925</c:v>
                </c:pt>
                <c:pt idx="134472">
                  <c:v>3.04927</c:v>
                </c:pt>
                <c:pt idx="134473">
                  <c:v>3.0493</c:v>
                </c:pt>
                <c:pt idx="134474">
                  <c:v>3.04932</c:v>
                </c:pt>
                <c:pt idx="134475">
                  <c:v>3.04934</c:v>
                </c:pt>
                <c:pt idx="134476">
                  <c:v>3.04936</c:v>
                </c:pt>
                <c:pt idx="134477">
                  <c:v>3.04939</c:v>
                </c:pt>
                <c:pt idx="134478">
                  <c:v>3.04941</c:v>
                </c:pt>
                <c:pt idx="134479">
                  <c:v>3.04943</c:v>
                </c:pt>
                <c:pt idx="134480">
                  <c:v>3.04946</c:v>
                </c:pt>
                <c:pt idx="134481">
                  <c:v>3.04948</c:v>
                </c:pt>
                <c:pt idx="134482">
                  <c:v>3.0495</c:v>
                </c:pt>
                <c:pt idx="134483">
                  <c:v>3.04952</c:v>
                </c:pt>
                <c:pt idx="134484">
                  <c:v>3.04955</c:v>
                </c:pt>
                <c:pt idx="134485">
                  <c:v>3.04957</c:v>
                </c:pt>
                <c:pt idx="134486">
                  <c:v>3.04959</c:v>
                </c:pt>
                <c:pt idx="134487">
                  <c:v>3.04962</c:v>
                </c:pt>
                <c:pt idx="134488">
                  <c:v>3.04964</c:v>
                </c:pt>
                <c:pt idx="134489">
                  <c:v>3.04966</c:v>
                </c:pt>
                <c:pt idx="134490">
                  <c:v>3.04968</c:v>
                </c:pt>
                <c:pt idx="134491">
                  <c:v>3.0497</c:v>
                </c:pt>
                <c:pt idx="134492">
                  <c:v>3.04973</c:v>
                </c:pt>
                <c:pt idx="134493">
                  <c:v>3.04975</c:v>
                </c:pt>
                <c:pt idx="134494">
                  <c:v>3.04977</c:v>
                </c:pt>
                <c:pt idx="134495">
                  <c:v>3.0498</c:v>
                </c:pt>
                <c:pt idx="134496">
                  <c:v>3.04982</c:v>
                </c:pt>
                <c:pt idx="134497">
                  <c:v>3.04984</c:v>
                </c:pt>
                <c:pt idx="134498">
                  <c:v>3.04986</c:v>
                </c:pt>
                <c:pt idx="134499">
                  <c:v>3.04989</c:v>
                </c:pt>
                <c:pt idx="134500">
                  <c:v>3.04991</c:v>
                </c:pt>
                <c:pt idx="134501">
                  <c:v>3.04993</c:v>
                </c:pt>
                <c:pt idx="134502">
                  <c:v>3.04996</c:v>
                </c:pt>
                <c:pt idx="134503">
                  <c:v>3.04998</c:v>
                </c:pt>
                <c:pt idx="134504">
                  <c:v>3.05</c:v>
                </c:pt>
                <c:pt idx="134505">
                  <c:v>3.05002</c:v>
                </c:pt>
                <c:pt idx="134506">
                  <c:v>3.05004</c:v>
                </c:pt>
                <c:pt idx="134507">
                  <c:v>3.05007</c:v>
                </c:pt>
                <c:pt idx="134508">
                  <c:v>3.05009</c:v>
                </c:pt>
                <c:pt idx="134509">
                  <c:v>3.05011</c:v>
                </c:pt>
                <c:pt idx="134510">
                  <c:v>3.05014</c:v>
                </c:pt>
                <c:pt idx="134511">
                  <c:v>3.05016</c:v>
                </c:pt>
                <c:pt idx="134512">
                  <c:v>3.05018</c:v>
                </c:pt>
                <c:pt idx="134513">
                  <c:v>3.0502</c:v>
                </c:pt>
                <c:pt idx="134514">
                  <c:v>3.05023</c:v>
                </c:pt>
                <c:pt idx="134515">
                  <c:v>3.05025</c:v>
                </c:pt>
                <c:pt idx="134516">
                  <c:v>3.05027</c:v>
                </c:pt>
                <c:pt idx="134517">
                  <c:v>3.0503</c:v>
                </c:pt>
                <c:pt idx="134518">
                  <c:v>3.05032</c:v>
                </c:pt>
                <c:pt idx="134519">
                  <c:v>3.05034</c:v>
                </c:pt>
                <c:pt idx="134520">
                  <c:v>3.05036</c:v>
                </c:pt>
                <c:pt idx="134521">
                  <c:v>3.05038</c:v>
                </c:pt>
                <c:pt idx="134522">
                  <c:v>3.05041</c:v>
                </c:pt>
                <c:pt idx="134523">
                  <c:v>3.05043</c:v>
                </c:pt>
                <c:pt idx="134524">
                  <c:v>3.05045</c:v>
                </c:pt>
                <c:pt idx="134525">
                  <c:v>3.05048</c:v>
                </c:pt>
                <c:pt idx="134526">
                  <c:v>3.0505</c:v>
                </c:pt>
                <c:pt idx="134527">
                  <c:v>3.05052</c:v>
                </c:pt>
                <c:pt idx="134528">
                  <c:v>3.05054</c:v>
                </c:pt>
                <c:pt idx="134529">
                  <c:v>3.05057</c:v>
                </c:pt>
                <c:pt idx="134530">
                  <c:v>3.05059</c:v>
                </c:pt>
                <c:pt idx="134531">
                  <c:v>3.05061</c:v>
                </c:pt>
                <c:pt idx="134532">
                  <c:v>3.05064</c:v>
                </c:pt>
                <c:pt idx="134533">
                  <c:v>3.05066</c:v>
                </c:pt>
                <c:pt idx="134534">
                  <c:v>3.05068</c:v>
                </c:pt>
                <c:pt idx="134535">
                  <c:v>3.0507</c:v>
                </c:pt>
                <c:pt idx="134536">
                  <c:v>3.05073</c:v>
                </c:pt>
                <c:pt idx="134537">
                  <c:v>3.05075</c:v>
                </c:pt>
                <c:pt idx="134538">
                  <c:v>3.05077</c:v>
                </c:pt>
                <c:pt idx="134539">
                  <c:v>3.05079</c:v>
                </c:pt>
                <c:pt idx="134540">
                  <c:v>3.05082</c:v>
                </c:pt>
                <c:pt idx="134541">
                  <c:v>3.05084</c:v>
                </c:pt>
                <c:pt idx="134542">
                  <c:v>3.05086</c:v>
                </c:pt>
                <c:pt idx="134543">
                  <c:v>3.05088</c:v>
                </c:pt>
                <c:pt idx="134544">
                  <c:v>3.05091</c:v>
                </c:pt>
                <c:pt idx="134545">
                  <c:v>3.05093</c:v>
                </c:pt>
                <c:pt idx="134546">
                  <c:v>3.05095</c:v>
                </c:pt>
                <c:pt idx="134547">
                  <c:v>3.05098</c:v>
                </c:pt>
                <c:pt idx="134548">
                  <c:v>3.051</c:v>
                </c:pt>
                <c:pt idx="134549">
                  <c:v>3.05102</c:v>
                </c:pt>
                <c:pt idx="134550">
                  <c:v>3.05104</c:v>
                </c:pt>
                <c:pt idx="134551">
                  <c:v>3.05107</c:v>
                </c:pt>
                <c:pt idx="134552">
                  <c:v>3.05109</c:v>
                </c:pt>
                <c:pt idx="134553">
                  <c:v>3.05111</c:v>
                </c:pt>
                <c:pt idx="134554">
                  <c:v>3.05113</c:v>
                </c:pt>
                <c:pt idx="134555">
                  <c:v>3.05116</c:v>
                </c:pt>
                <c:pt idx="134556">
                  <c:v>3.05118</c:v>
                </c:pt>
                <c:pt idx="134557">
                  <c:v>3.0512</c:v>
                </c:pt>
                <c:pt idx="134558">
                  <c:v>3.05122</c:v>
                </c:pt>
                <c:pt idx="134559">
                  <c:v>3.05125</c:v>
                </c:pt>
                <c:pt idx="134560">
                  <c:v>3.05127</c:v>
                </c:pt>
                <c:pt idx="134561">
                  <c:v>3.05129</c:v>
                </c:pt>
                <c:pt idx="134562">
                  <c:v>3.05132</c:v>
                </c:pt>
                <c:pt idx="134563">
                  <c:v>3.05134</c:v>
                </c:pt>
                <c:pt idx="134564">
                  <c:v>3.05136</c:v>
                </c:pt>
                <c:pt idx="134565">
                  <c:v>3.05138</c:v>
                </c:pt>
                <c:pt idx="134566">
                  <c:v>3.05141</c:v>
                </c:pt>
                <c:pt idx="134567">
                  <c:v>3.05143</c:v>
                </c:pt>
                <c:pt idx="134568">
                  <c:v>3.05145</c:v>
                </c:pt>
                <c:pt idx="134569">
                  <c:v>3.05147</c:v>
                </c:pt>
                <c:pt idx="134570">
                  <c:v>3.0515</c:v>
                </c:pt>
                <c:pt idx="134571">
                  <c:v>3.05152</c:v>
                </c:pt>
                <c:pt idx="134572">
                  <c:v>3.05154</c:v>
                </c:pt>
                <c:pt idx="134573">
                  <c:v>3.05157</c:v>
                </c:pt>
                <c:pt idx="134574">
                  <c:v>3.05159</c:v>
                </c:pt>
                <c:pt idx="134575">
                  <c:v>3.05161</c:v>
                </c:pt>
                <c:pt idx="134576">
                  <c:v>3.05163</c:v>
                </c:pt>
                <c:pt idx="134577">
                  <c:v>3.05165</c:v>
                </c:pt>
                <c:pt idx="134578">
                  <c:v>3.05168</c:v>
                </c:pt>
                <c:pt idx="134579">
                  <c:v>3.0517</c:v>
                </c:pt>
                <c:pt idx="134580">
                  <c:v>3.05172</c:v>
                </c:pt>
                <c:pt idx="134581">
                  <c:v>3.05175</c:v>
                </c:pt>
                <c:pt idx="134582">
                  <c:v>3.05177</c:v>
                </c:pt>
                <c:pt idx="134583">
                  <c:v>3.05179</c:v>
                </c:pt>
                <c:pt idx="134584">
                  <c:v>3.05181</c:v>
                </c:pt>
                <c:pt idx="134585">
                  <c:v>3.05184</c:v>
                </c:pt>
                <c:pt idx="134586">
                  <c:v>3.05186</c:v>
                </c:pt>
                <c:pt idx="134587">
                  <c:v>3.05188</c:v>
                </c:pt>
                <c:pt idx="134588">
                  <c:v>3.05191</c:v>
                </c:pt>
                <c:pt idx="134589">
                  <c:v>3.05193</c:v>
                </c:pt>
                <c:pt idx="134590">
                  <c:v>3.05195</c:v>
                </c:pt>
                <c:pt idx="134591">
                  <c:v>3.05197</c:v>
                </c:pt>
                <c:pt idx="134592">
                  <c:v>3.05199</c:v>
                </c:pt>
                <c:pt idx="134593">
                  <c:v>3.05202</c:v>
                </c:pt>
                <c:pt idx="134594">
                  <c:v>3.05204</c:v>
                </c:pt>
                <c:pt idx="134595">
                  <c:v>3.05206</c:v>
                </c:pt>
                <c:pt idx="134596">
                  <c:v>3.05209</c:v>
                </c:pt>
                <c:pt idx="134597">
                  <c:v>3.05211</c:v>
                </c:pt>
                <c:pt idx="134598">
                  <c:v>3.05213</c:v>
                </c:pt>
                <c:pt idx="134599">
                  <c:v>3.05215</c:v>
                </c:pt>
                <c:pt idx="134600">
                  <c:v>3.05218</c:v>
                </c:pt>
                <c:pt idx="134601">
                  <c:v>3.0522</c:v>
                </c:pt>
                <c:pt idx="134602">
                  <c:v>3.05222</c:v>
                </c:pt>
                <c:pt idx="134603">
                  <c:v>3.05225</c:v>
                </c:pt>
                <c:pt idx="134604">
                  <c:v>3.05227</c:v>
                </c:pt>
                <c:pt idx="134605">
                  <c:v>3.05229</c:v>
                </c:pt>
                <c:pt idx="134606">
                  <c:v>3.05231</c:v>
                </c:pt>
                <c:pt idx="134607">
                  <c:v>3.05234</c:v>
                </c:pt>
                <c:pt idx="134608">
                  <c:v>3.05236</c:v>
                </c:pt>
                <c:pt idx="134609">
                  <c:v>3.05238</c:v>
                </c:pt>
                <c:pt idx="134610">
                  <c:v>3.0524</c:v>
                </c:pt>
                <c:pt idx="134611">
                  <c:v>3.05243</c:v>
                </c:pt>
                <c:pt idx="134612">
                  <c:v>3.05245</c:v>
                </c:pt>
                <c:pt idx="134613">
                  <c:v>3.05247</c:v>
                </c:pt>
                <c:pt idx="134614">
                  <c:v>3.05249</c:v>
                </c:pt>
                <c:pt idx="134615">
                  <c:v>3.05252</c:v>
                </c:pt>
                <c:pt idx="134616">
                  <c:v>3.05254</c:v>
                </c:pt>
                <c:pt idx="134617">
                  <c:v>3.05256</c:v>
                </c:pt>
                <c:pt idx="134618">
                  <c:v>3.05259</c:v>
                </c:pt>
                <c:pt idx="134619">
                  <c:v>3.05261</c:v>
                </c:pt>
                <c:pt idx="134620">
                  <c:v>3.05263</c:v>
                </c:pt>
                <c:pt idx="134621">
                  <c:v>3.05265</c:v>
                </c:pt>
                <c:pt idx="134622">
                  <c:v>3.05268</c:v>
                </c:pt>
                <c:pt idx="134623">
                  <c:v>3.0527</c:v>
                </c:pt>
                <c:pt idx="134624">
                  <c:v>3.05272</c:v>
                </c:pt>
                <c:pt idx="134625">
                  <c:v>3.05274</c:v>
                </c:pt>
                <c:pt idx="134626">
                  <c:v>3.05277</c:v>
                </c:pt>
                <c:pt idx="134627">
                  <c:v>3.05279</c:v>
                </c:pt>
                <c:pt idx="134628">
                  <c:v>3.05281</c:v>
                </c:pt>
                <c:pt idx="134629">
                  <c:v>3.05283</c:v>
                </c:pt>
                <c:pt idx="134630">
                  <c:v>3.05286</c:v>
                </c:pt>
                <c:pt idx="134631">
                  <c:v>3.05288</c:v>
                </c:pt>
                <c:pt idx="134632">
                  <c:v>3.0529</c:v>
                </c:pt>
                <c:pt idx="134633">
                  <c:v>3.05293</c:v>
                </c:pt>
                <c:pt idx="134634">
                  <c:v>3.05295</c:v>
                </c:pt>
                <c:pt idx="134635">
                  <c:v>3.05297</c:v>
                </c:pt>
                <c:pt idx="134636">
                  <c:v>3.05299</c:v>
                </c:pt>
                <c:pt idx="134637">
                  <c:v>3.05302</c:v>
                </c:pt>
                <c:pt idx="134638">
                  <c:v>3.05304</c:v>
                </c:pt>
                <c:pt idx="134639">
                  <c:v>3.05306</c:v>
                </c:pt>
                <c:pt idx="134640">
                  <c:v>3.05308</c:v>
                </c:pt>
                <c:pt idx="134641">
                  <c:v>3.05311</c:v>
                </c:pt>
                <c:pt idx="134642">
                  <c:v>3.05313</c:v>
                </c:pt>
                <c:pt idx="134643">
                  <c:v>3.05315</c:v>
                </c:pt>
                <c:pt idx="134644">
                  <c:v>3.05317</c:v>
                </c:pt>
                <c:pt idx="134645">
                  <c:v>3.0532</c:v>
                </c:pt>
                <c:pt idx="134646">
                  <c:v>3.05322</c:v>
                </c:pt>
                <c:pt idx="134647">
                  <c:v>3.05324</c:v>
                </c:pt>
                <c:pt idx="134648">
                  <c:v>3.05327</c:v>
                </c:pt>
                <c:pt idx="134649">
                  <c:v>3.05329</c:v>
                </c:pt>
                <c:pt idx="134650">
                  <c:v>3.05331</c:v>
                </c:pt>
                <c:pt idx="134651">
                  <c:v>3.05333</c:v>
                </c:pt>
                <c:pt idx="134652">
                  <c:v>3.05336</c:v>
                </c:pt>
                <c:pt idx="134653">
                  <c:v>3.05338</c:v>
                </c:pt>
                <c:pt idx="134654">
                  <c:v>3.0534</c:v>
                </c:pt>
                <c:pt idx="134655">
                  <c:v>3.05342</c:v>
                </c:pt>
                <c:pt idx="134656">
                  <c:v>3.05345</c:v>
                </c:pt>
                <c:pt idx="134657">
                  <c:v>3.05347</c:v>
                </c:pt>
                <c:pt idx="134658">
                  <c:v>3.05349</c:v>
                </c:pt>
                <c:pt idx="134659">
                  <c:v>3.05351</c:v>
                </c:pt>
                <c:pt idx="134660">
                  <c:v>3.05354</c:v>
                </c:pt>
                <c:pt idx="134661">
                  <c:v>3.05356</c:v>
                </c:pt>
                <c:pt idx="134662">
                  <c:v>3.05358</c:v>
                </c:pt>
                <c:pt idx="134663">
                  <c:v>3.05361</c:v>
                </c:pt>
                <c:pt idx="134664">
                  <c:v>3.05363</c:v>
                </c:pt>
                <c:pt idx="134665">
                  <c:v>3.05365</c:v>
                </c:pt>
                <c:pt idx="134666">
                  <c:v>3.05367</c:v>
                </c:pt>
                <c:pt idx="134667">
                  <c:v>3.0537</c:v>
                </c:pt>
                <c:pt idx="134668">
                  <c:v>3.05372</c:v>
                </c:pt>
                <c:pt idx="134669">
                  <c:v>3.05374</c:v>
                </c:pt>
                <c:pt idx="134670">
                  <c:v>3.05376</c:v>
                </c:pt>
                <c:pt idx="134671">
                  <c:v>3.05379</c:v>
                </c:pt>
                <c:pt idx="134672">
                  <c:v>3.05381</c:v>
                </c:pt>
                <c:pt idx="134673">
                  <c:v>3.05383</c:v>
                </c:pt>
                <c:pt idx="134674">
                  <c:v>3.05385</c:v>
                </c:pt>
                <c:pt idx="134675">
                  <c:v>3.05388</c:v>
                </c:pt>
                <c:pt idx="134676">
                  <c:v>3.0539</c:v>
                </c:pt>
                <c:pt idx="134677">
                  <c:v>3.05392</c:v>
                </c:pt>
                <c:pt idx="134678">
                  <c:v>3.05395</c:v>
                </c:pt>
                <c:pt idx="134679">
                  <c:v>3.05397</c:v>
                </c:pt>
                <c:pt idx="134680">
                  <c:v>3.05399</c:v>
                </c:pt>
                <c:pt idx="134681">
                  <c:v>3.05401</c:v>
                </c:pt>
                <c:pt idx="134682">
                  <c:v>3.05404</c:v>
                </c:pt>
                <c:pt idx="134683">
                  <c:v>3.05406</c:v>
                </c:pt>
                <c:pt idx="134684">
                  <c:v>3.05408</c:v>
                </c:pt>
                <c:pt idx="134685">
                  <c:v>3.0541</c:v>
                </c:pt>
                <c:pt idx="134686">
                  <c:v>3.05413</c:v>
                </c:pt>
                <c:pt idx="134687">
                  <c:v>3.05415</c:v>
                </c:pt>
                <c:pt idx="134688">
                  <c:v>3.05417</c:v>
                </c:pt>
                <c:pt idx="134689">
                  <c:v>3.05419</c:v>
                </c:pt>
                <c:pt idx="134690">
                  <c:v>3.05422</c:v>
                </c:pt>
                <c:pt idx="134691">
                  <c:v>3.05424</c:v>
                </c:pt>
                <c:pt idx="134692">
                  <c:v>3.05426</c:v>
                </c:pt>
                <c:pt idx="134693">
                  <c:v>3.05429</c:v>
                </c:pt>
                <c:pt idx="134694">
                  <c:v>3.05431</c:v>
                </c:pt>
                <c:pt idx="134695">
                  <c:v>3.05433</c:v>
                </c:pt>
                <c:pt idx="134696">
                  <c:v>3.05435</c:v>
                </c:pt>
                <c:pt idx="134697">
                  <c:v>3.05438</c:v>
                </c:pt>
                <c:pt idx="134698">
                  <c:v>3.0544</c:v>
                </c:pt>
                <c:pt idx="134699">
                  <c:v>3.05442</c:v>
                </c:pt>
                <c:pt idx="134700">
                  <c:v>3.05444</c:v>
                </c:pt>
                <c:pt idx="134701">
                  <c:v>3.05447</c:v>
                </c:pt>
                <c:pt idx="134702">
                  <c:v>3.05449</c:v>
                </c:pt>
                <c:pt idx="134703">
                  <c:v>3.05451</c:v>
                </c:pt>
                <c:pt idx="134704">
                  <c:v>3.05454</c:v>
                </c:pt>
                <c:pt idx="134705">
                  <c:v>3.05456</c:v>
                </c:pt>
                <c:pt idx="134706">
                  <c:v>3.05458</c:v>
                </c:pt>
                <c:pt idx="134707">
                  <c:v>3.0546</c:v>
                </c:pt>
                <c:pt idx="134708">
                  <c:v>3.05463</c:v>
                </c:pt>
                <c:pt idx="134709">
                  <c:v>3.05465</c:v>
                </c:pt>
                <c:pt idx="134710">
                  <c:v>3.05467</c:v>
                </c:pt>
                <c:pt idx="134711">
                  <c:v>3.05469</c:v>
                </c:pt>
                <c:pt idx="134712">
                  <c:v>3.05472</c:v>
                </c:pt>
                <c:pt idx="134713">
                  <c:v>3.05474</c:v>
                </c:pt>
                <c:pt idx="134714">
                  <c:v>3.05476</c:v>
                </c:pt>
                <c:pt idx="134715">
                  <c:v>3.05478</c:v>
                </c:pt>
                <c:pt idx="134716">
                  <c:v>3.05481</c:v>
                </c:pt>
                <c:pt idx="134717">
                  <c:v>3.05483</c:v>
                </c:pt>
                <c:pt idx="134718">
                  <c:v>3.05485</c:v>
                </c:pt>
                <c:pt idx="134719">
                  <c:v>3.05488</c:v>
                </c:pt>
                <c:pt idx="134720">
                  <c:v>3.0549</c:v>
                </c:pt>
                <c:pt idx="134721">
                  <c:v>3.05492</c:v>
                </c:pt>
                <c:pt idx="134722">
                  <c:v>3.05494</c:v>
                </c:pt>
                <c:pt idx="134723">
                  <c:v>3.05497</c:v>
                </c:pt>
                <c:pt idx="134724">
                  <c:v>3.05499</c:v>
                </c:pt>
                <c:pt idx="134725">
                  <c:v>3.05501</c:v>
                </c:pt>
                <c:pt idx="134726">
                  <c:v>3.05503</c:v>
                </c:pt>
                <c:pt idx="134727">
                  <c:v>3.05506</c:v>
                </c:pt>
                <c:pt idx="134728">
                  <c:v>3.05508</c:v>
                </c:pt>
                <c:pt idx="134729">
                  <c:v>3.0551</c:v>
                </c:pt>
                <c:pt idx="134730">
                  <c:v>3.05512</c:v>
                </c:pt>
                <c:pt idx="134731">
                  <c:v>3.05515</c:v>
                </c:pt>
                <c:pt idx="134732">
                  <c:v>3.05517</c:v>
                </c:pt>
                <c:pt idx="134733">
                  <c:v>3.05519</c:v>
                </c:pt>
                <c:pt idx="134734">
                  <c:v>3.05522</c:v>
                </c:pt>
                <c:pt idx="134735">
                  <c:v>3.05524</c:v>
                </c:pt>
                <c:pt idx="134736">
                  <c:v>3.05526</c:v>
                </c:pt>
                <c:pt idx="134737">
                  <c:v>3.05528</c:v>
                </c:pt>
                <c:pt idx="134738">
                  <c:v>3.05531</c:v>
                </c:pt>
                <c:pt idx="134739">
                  <c:v>3.05533</c:v>
                </c:pt>
                <c:pt idx="134740">
                  <c:v>3.05535</c:v>
                </c:pt>
                <c:pt idx="134741">
                  <c:v>3.05537</c:v>
                </c:pt>
                <c:pt idx="134742">
                  <c:v>3.0554</c:v>
                </c:pt>
                <c:pt idx="134743">
                  <c:v>3.05542</c:v>
                </c:pt>
                <c:pt idx="134744">
                  <c:v>3.05544</c:v>
                </c:pt>
                <c:pt idx="134745">
                  <c:v>3.05546</c:v>
                </c:pt>
                <c:pt idx="134746">
                  <c:v>3.05549</c:v>
                </c:pt>
                <c:pt idx="134747">
                  <c:v>3.05551</c:v>
                </c:pt>
                <c:pt idx="134748">
                  <c:v>3.05553</c:v>
                </c:pt>
                <c:pt idx="134749">
                  <c:v>3.05556</c:v>
                </c:pt>
                <c:pt idx="134750">
                  <c:v>3.05558</c:v>
                </c:pt>
                <c:pt idx="134751">
                  <c:v>3.0556</c:v>
                </c:pt>
                <c:pt idx="134752">
                  <c:v>3.05562</c:v>
                </c:pt>
                <c:pt idx="134753">
                  <c:v>3.05565</c:v>
                </c:pt>
                <c:pt idx="134754">
                  <c:v>3.05567</c:v>
                </c:pt>
                <c:pt idx="134755">
                  <c:v>3.05569</c:v>
                </c:pt>
                <c:pt idx="134756">
                  <c:v>3.05571</c:v>
                </c:pt>
                <c:pt idx="134757">
                  <c:v>3.05574</c:v>
                </c:pt>
                <c:pt idx="134758">
                  <c:v>3.05576</c:v>
                </c:pt>
                <c:pt idx="134759">
                  <c:v>3.05578</c:v>
                </c:pt>
                <c:pt idx="134760">
                  <c:v>3.0558</c:v>
                </c:pt>
                <c:pt idx="134761">
                  <c:v>3.05583</c:v>
                </c:pt>
                <c:pt idx="134762">
                  <c:v>3.05585</c:v>
                </c:pt>
                <c:pt idx="134763">
                  <c:v>3.05587</c:v>
                </c:pt>
                <c:pt idx="134764">
                  <c:v>3.0559</c:v>
                </c:pt>
                <c:pt idx="134765">
                  <c:v>3.05592</c:v>
                </c:pt>
                <c:pt idx="134766">
                  <c:v>3.05594</c:v>
                </c:pt>
                <c:pt idx="134767">
                  <c:v>3.05596</c:v>
                </c:pt>
                <c:pt idx="134768">
                  <c:v>3.05599</c:v>
                </c:pt>
                <c:pt idx="134769">
                  <c:v>3.05601</c:v>
                </c:pt>
                <c:pt idx="134770">
                  <c:v>3.05603</c:v>
                </c:pt>
                <c:pt idx="134771">
                  <c:v>3.05605</c:v>
                </c:pt>
                <c:pt idx="134772">
                  <c:v>3.05608</c:v>
                </c:pt>
                <c:pt idx="134773">
                  <c:v>3.0561</c:v>
                </c:pt>
                <c:pt idx="134774">
                  <c:v>3.05612</c:v>
                </c:pt>
                <c:pt idx="134775">
                  <c:v>3.05614</c:v>
                </c:pt>
                <c:pt idx="134776">
                  <c:v>3.05617</c:v>
                </c:pt>
                <c:pt idx="134777">
                  <c:v>3.05619</c:v>
                </c:pt>
                <c:pt idx="134778">
                  <c:v>3.05621</c:v>
                </c:pt>
                <c:pt idx="134779">
                  <c:v>3.05624</c:v>
                </c:pt>
                <c:pt idx="134780">
                  <c:v>3.05626</c:v>
                </c:pt>
                <c:pt idx="134781">
                  <c:v>3.05628</c:v>
                </c:pt>
                <c:pt idx="134782">
                  <c:v>3.0563</c:v>
                </c:pt>
                <c:pt idx="134783">
                  <c:v>3.05633</c:v>
                </c:pt>
                <c:pt idx="134784">
                  <c:v>3.05635</c:v>
                </c:pt>
                <c:pt idx="134785">
                  <c:v>3.05637</c:v>
                </c:pt>
                <c:pt idx="134786">
                  <c:v>3.0564</c:v>
                </c:pt>
                <c:pt idx="134787">
                  <c:v>3.05642</c:v>
                </c:pt>
                <c:pt idx="134788">
                  <c:v>3.05644</c:v>
                </c:pt>
                <c:pt idx="134789">
                  <c:v>3.05646</c:v>
                </c:pt>
                <c:pt idx="134790">
                  <c:v>3.05648</c:v>
                </c:pt>
                <c:pt idx="134791">
                  <c:v>3.05651</c:v>
                </c:pt>
                <c:pt idx="134792">
                  <c:v>3.05653</c:v>
                </c:pt>
                <c:pt idx="134793">
                  <c:v>3.05655</c:v>
                </c:pt>
                <c:pt idx="134794">
                  <c:v>3.05658</c:v>
                </c:pt>
                <c:pt idx="134795">
                  <c:v>3.0566</c:v>
                </c:pt>
                <c:pt idx="134796">
                  <c:v>3.05662</c:v>
                </c:pt>
                <c:pt idx="134797">
                  <c:v>3.05664</c:v>
                </c:pt>
                <c:pt idx="134798">
                  <c:v>3.05667</c:v>
                </c:pt>
                <c:pt idx="134799">
                  <c:v>3.05669</c:v>
                </c:pt>
                <c:pt idx="134800">
                  <c:v>3.05671</c:v>
                </c:pt>
                <c:pt idx="134801">
                  <c:v>3.05674</c:v>
                </c:pt>
                <c:pt idx="134802">
                  <c:v>3.05676</c:v>
                </c:pt>
                <c:pt idx="134803">
                  <c:v>3.05678</c:v>
                </c:pt>
                <c:pt idx="134804">
                  <c:v>3.0568</c:v>
                </c:pt>
                <c:pt idx="134805">
                  <c:v>3.05682</c:v>
                </c:pt>
                <c:pt idx="134806">
                  <c:v>3.05685</c:v>
                </c:pt>
                <c:pt idx="134807">
                  <c:v>3.05687</c:v>
                </c:pt>
                <c:pt idx="134808">
                  <c:v>3.05689</c:v>
                </c:pt>
                <c:pt idx="134809">
                  <c:v>3.05692</c:v>
                </c:pt>
                <c:pt idx="134810">
                  <c:v>3.05694</c:v>
                </c:pt>
                <c:pt idx="134811">
                  <c:v>3.05696</c:v>
                </c:pt>
                <c:pt idx="134812">
                  <c:v>3.05698</c:v>
                </c:pt>
                <c:pt idx="134813">
                  <c:v>3.05701</c:v>
                </c:pt>
                <c:pt idx="134814">
                  <c:v>3.05703</c:v>
                </c:pt>
                <c:pt idx="134815">
                  <c:v>3.05705</c:v>
                </c:pt>
                <c:pt idx="134816">
                  <c:v>3.05708</c:v>
                </c:pt>
                <c:pt idx="134817">
                  <c:v>3.0571</c:v>
                </c:pt>
                <c:pt idx="134818">
                  <c:v>3.05712</c:v>
                </c:pt>
                <c:pt idx="134819">
                  <c:v>3.05714</c:v>
                </c:pt>
                <c:pt idx="134820">
                  <c:v>3.05717</c:v>
                </c:pt>
                <c:pt idx="134821">
                  <c:v>3.05719</c:v>
                </c:pt>
                <c:pt idx="134822">
                  <c:v>3.05721</c:v>
                </c:pt>
                <c:pt idx="134823">
                  <c:v>3.05723</c:v>
                </c:pt>
                <c:pt idx="134824">
                  <c:v>3.05726</c:v>
                </c:pt>
                <c:pt idx="134825">
                  <c:v>3.05728</c:v>
                </c:pt>
                <c:pt idx="134826">
                  <c:v>3.0573</c:v>
                </c:pt>
                <c:pt idx="134827">
                  <c:v>3.05732</c:v>
                </c:pt>
                <c:pt idx="134828">
                  <c:v>3.05735</c:v>
                </c:pt>
                <c:pt idx="134829">
                  <c:v>3.05737</c:v>
                </c:pt>
                <c:pt idx="134830">
                  <c:v>3.05739</c:v>
                </c:pt>
                <c:pt idx="134831">
                  <c:v>3.05742</c:v>
                </c:pt>
                <c:pt idx="134832">
                  <c:v>3.05744</c:v>
                </c:pt>
                <c:pt idx="134833">
                  <c:v>3.05746</c:v>
                </c:pt>
                <c:pt idx="134834">
                  <c:v>3.05748</c:v>
                </c:pt>
                <c:pt idx="134835">
                  <c:v>3.05751</c:v>
                </c:pt>
                <c:pt idx="134836">
                  <c:v>3.05753</c:v>
                </c:pt>
                <c:pt idx="134837">
                  <c:v>3.05755</c:v>
                </c:pt>
                <c:pt idx="134838">
                  <c:v>3.05757</c:v>
                </c:pt>
                <c:pt idx="134839">
                  <c:v>3.0576</c:v>
                </c:pt>
                <c:pt idx="134840">
                  <c:v>3.05762</c:v>
                </c:pt>
                <c:pt idx="134841">
                  <c:v>3.05764</c:v>
                </c:pt>
                <c:pt idx="134842">
                  <c:v>3.05766</c:v>
                </c:pt>
                <c:pt idx="134843">
                  <c:v>3.05769</c:v>
                </c:pt>
                <c:pt idx="134844">
                  <c:v>3.05771</c:v>
                </c:pt>
                <c:pt idx="134845">
                  <c:v>3.05773</c:v>
                </c:pt>
                <c:pt idx="134846">
                  <c:v>3.05775</c:v>
                </c:pt>
                <c:pt idx="134847">
                  <c:v>3.05778</c:v>
                </c:pt>
                <c:pt idx="134848">
                  <c:v>3.0578</c:v>
                </c:pt>
                <c:pt idx="134849">
                  <c:v>3.05782</c:v>
                </c:pt>
                <c:pt idx="134850">
                  <c:v>3.05785</c:v>
                </c:pt>
                <c:pt idx="134851">
                  <c:v>3.05787</c:v>
                </c:pt>
                <c:pt idx="134852">
                  <c:v>3.05789</c:v>
                </c:pt>
                <c:pt idx="134853">
                  <c:v>3.05791</c:v>
                </c:pt>
                <c:pt idx="134854">
                  <c:v>3.05794</c:v>
                </c:pt>
                <c:pt idx="134855">
                  <c:v>3.05796</c:v>
                </c:pt>
                <c:pt idx="134856">
                  <c:v>3.05798</c:v>
                </c:pt>
                <c:pt idx="134857">
                  <c:v>3.05801</c:v>
                </c:pt>
                <c:pt idx="134858">
                  <c:v>3.05803</c:v>
                </c:pt>
                <c:pt idx="134859">
                  <c:v>3.05805</c:v>
                </c:pt>
                <c:pt idx="134860">
                  <c:v>3.05807</c:v>
                </c:pt>
                <c:pt idx="134861">
                  <c:v>3.05809</c:v>
                </c:pt>
                <c:pt idx="134862">
                  <c:v>3.05812</c:v>
                </c:pt>
                <c:pt idx="134863">
                  <c:v>3.05814</c:v>
                </c:pt>
                <c:pt idx="134864">
                  <c:v>3.05816</c:v>
                </c:pt>
                <c:pt idx="134865">
                  <c:v>3.05819</c:v>
                </c:pt>
                <c:pt idx="134866">
                  <c:v>3.05821</c:v>
                </c:pt>
                <c:pt idx="134867">
                  <c:v>3.05823</c:v>
                </c:pt>
                <c:pt idx="134868">
                  <c:v>3.05825</c:v>
                </c:pt>
                <c:pt idx="134869">
                  <c:v>3.05828</c:v>
                </c:pt>
                <c:pt idx="134870">
                  <c:v>3.0583</c:v>
                </c:pt>
                <c:pt idx="134871">
                  <c:v>3.05832</c:v>
                </c:pt>
                <c:pt idx="134872">
                  <c:v>3.05835</c:v>
                </c:pt>
                <c:pt idx="134873">
                  <c:v>3.05837</c:v>
                </c:pt>
                <c:pt idx="134874">
                  <c:v>3.05839</c:v>
                </c:pt>
                <c:pt idx="134875">
                  <c:v>3.05841</c:v>
                </c:pt>
                <c:pt idx="134876">
                  <c:v>3.05843</c:v>
                </c:pt>
                <c:pt idx="134877">
                  <c:v>3.05846</c:v>
                </c:pt>
                <c:pt idx="134878">
                  <c:v>3.05848</c:v>
                </c:pt>
                <c:pt idx="134879">
                  <c:v>3.0585</c:v>
                </c:pt>
                <c:pt idx="134880">
                  <c:v>3.05853</c:v>
                </c:pt>
                <c:pt idx="134881">
                  <c:v>3.05855</c:v>
                </c:pt>
                <c:pt idx="134882">
                  <c:v>3.05857</c:v>
                </c:pt>
                <c:pt idx="134883">
                  <c:v>3.05859</c:v>
                </c:pt>
                <c:pt idx="134884">
                  <c:v>3.05862</c:v>
                </c:pt>
                <c:pt idx="134885">
                  <c:v>3.05864</c:v>
                </c:pt>
                <c:pt idx="134886">
                  <c:v>3.05866</c:v>
                </c:pt>
                <c:pt idx="134887">
                  <c:v>3.05869</c:v>
                </c:pt>
                <c:pt idx="134888">
                  <c:v>3.05871</c:v>
                </c:pt>
                <c:pt idx="134889">
                  <c:v>3.05873</c:v>
                </c:pt>
                <c:pt idx="134890">
                  <c:v>3.05875</c:v>
                </c:pt>
                <c:pt idx="134891">
                  <c:v>3.05878</c:v>
                </c:pt>
                <c:pt idx="134892">
                  <c:v>3.0588</c:v>
                </c:pt>
                <c:pt idx="134893">
                  <c:v>3.05882</c:v>
                </c:pt>
                <c:pt idx="134894">
                  <c:v>3.05884</c:v>
                </c:pt>
                <c:pt idx="134895">
                  <c:v>3.05887</c:v>
                </c:pt>
                <c:pt idx="134896">
                  <c:v>3.05889</c:v>
                </c:pt>
                <c:pt idx="134897">
                  <c:v>3.05891</c:v>
                </c:pt>
                <c:pt idx="134898">
                  <c:v>3.05893</c:v>
                </c:pt>
                <c:pt idx="134899">
                  <c:v>3.05896</c:v>
                </c:pt>
                <c:pt idx="134900">
                  <c:v>3.05898</c:v>
                </c:pt>
                <c:pt idx="134901">
                  <c:v>3.059</c:v>
                </c:pt>
                <c:pt idx="134902">
                  <c:v>3.05903</c:v>
                </c:pt>
                <c:pt idx="134903">
                  <c:v>3.05905</c:v>
                </c:pt>
                <c:pt idx="134904">
                  <c:v>3.05907</c:v>
                </c:pt>
                <c:pt idx="134905">
                  <c:v>3.05909</c:v>
                </c:pt>
                <c:pt idx="134906">
                  <c:v>3.05912</c:v>
                </c:pt>
                <c:pt idx="134907">
                  <c:v>3.05914</c:v>
                </c:pt>
                <c:pt idx="134908">
                  <c:v>3.05916</c:v>
                </c:pt>
                <c:pt idx="134909">
                  <c:v>3.05918</c:v>
                </c:pt>
                <c:pt idx="134910">
                  <c:v>3.05921</c:v>
                </c:pt>
                <c:pt idx="134911">
                  <c:v>3.05923</c:v>
                </c:pt>
                <c:pt idx="134912">
                  <c:v>3.05925</c:v>
                </c:pt>
                <c:pt idx="134913">
                  <c:v>3.05927</c:v>
                </c:pt>
                <c:pt idx="134914">
                  <c:v>3.0593</c:v>
                </c:pt>
                <c:pt idx="134915">
                  <c:v>3.05932</c:v>
                </c:pt>
                <c:pt idx="134916">
                  <c:v>3.05934</c:v>
                </c:pt>
                <c:pt idx="134917">
                  <c:v>3.05937</c:v>
                </c:pt>
                <c:pt idx="134918">
                  <c:v>3.05939</c:v>
                </c:pt>
                <c:pt idx="134919">
                  <c:v>3.05941</c:v>
                </c:pt>
                <c:pt idx="134920">
                  <c:v>3.05943</c:v>
                </c:pt>
                <c:pt idx="134921">
                  <c:v>3.05946</c:v>
                </c:pt>
                <c:pt idx="134922">
                  <c:v>3.05948</c:v>
                </c:pt>
                <c:pt idx="134923">
                  <c:v>3.0595</c:v>
                </c:pt>
                <c:pt idx="134924">
                  <c:v>3.05952</c:v>
                </c:pt>
                <c:pt idx="134925">
                  <c:v>3.05955</c:v>
                </c:pt>
                <c:pt idx="134926">
                  <c:v>3.05957</c:v>
                </c:pt>
                <c:pt idx="134927">
                  <c:v>3.05959</c:v>
                </c:pt>
                <c:pt idx="134928">
                  <c:v>3.05961</c:v>
                </c:pt>
                <c:pt idx="134929">
                  <c:v>3.05964</c:v>
                </c:pt>
                <c:pt idx="134930">
                  <c:v>3.05966</c:v>
                </c:pt>
                <c:pt idx="134931">
                  <c:v>3.05968</c:v>
                </c:pt>
                <c:pt idx="134932">
                  <c:v>3.05971</c:v>
                </c:pt>
                <c:pt idx="134933">
                  <c:v>3.05973</c:v>
                </c:pt>
                <c:pt idx="134934">
                  <c:v>3.05975</c:v>
                </c:pt>
                <c:pt idx="134935">
                  <c:v>3.05977</c:v>
                </c:pt>
                <c:pt idx="134936">
                  <c:v>3.0598</c:v>
                </c:pt>
                <c:pt idx="134937">
                  <c:v>3.05982</c:v>
                </c:pt>
                <c:pt idx="134938">
                  <c:v>3.05984</c:v>
                </c:pt>
                <c:pt idx="134939">
                  <c:v>3.05986</c:v>
                </c:pt>
                <c:pt idx="134940">
                  <c:v>3.05989</c:v>
                </c:pt>
                <c:pt idx="134941">
                  <c:v>3.05991</c:v>
                </c:pt>
                <c:pt idx="134942">
                  <c:v>3.05993</c:v>
                </c:pt>
                <c:pt idx="134943">
                  <c:v>3.05995</c:v>
                </c:pt>
                <c:pt idx="134944">
                  <c:v>3.05998</c:v>
                </c:pt>
                <c:pt idx="134945">
                  <c:v>3.06</c:v>
                </c:pt>
                <c:pt idx="134946">
                  <c:v>3.06002</c:v>
                </c:pt>
                <c:pt idx="134947">
                  <c:v>3.06005</c:v>
                </c:pt>
                <c:pt idx="134948">
                  <c:v>3.06007</c:v>
                </c:pt>
                <c:pt idx="134949">
                  <c:v>3.06009</c:v>
                </c:pt>
                <c:pt idx="134950">
                  <c:v>3.06011</c:v>
                </c:pt>
                <c:pt idx="134951">
                  <c:v>3.06014</c:v>
                </c:pt>
                <c:pt idx="134952">
                  <c:v>3.06016</c:v>
                </c:pt>
                <c:pt idx="134953">
                  <c:v>3.06018</c:v>
                </c:pt>
                <c:pt idx="134954">
                  <c:v>3.0602</c:v>
                </c:pt>
                <c:pt idx="134955">
                  <c:v>3.06023</c:v>
                </c:pt>
                <c:pt idx="134956">
                  <c:v>3.06025</c:v>
                </c:pt>
                <c:pt idx="134957">
                  <c:v>3.06027</c:v>
                </c:pt>
                <c:pt idx="134958">
                  <c:v>3.06029</c:v>
                </c:pt>
                <c:pt idx="134959">
                  <c:v>3.06032</c:v>
                </c:pt>
                <c:pt idx="134960">
                  <c:v>3.06034</c:v>
                </c:pt>
                <c:pt idx="134961">
                  <c:v>3.06036</c:v>
                </c:pt>
                <c:pt idx="134962">
                  <c:v>3.06039</c:v>
                </c:pt>
                <c:pt idx="134963">
                  <c:v>3.06041</c:v>
                </c:pt>
                <c:pt idx="134964">
                  <c:v>3.06043</c:v>
                </c:pt>
                <c:pt idx="134965">
                  <c:v>3.06045</c:v>
                </c:pt>
                <c:pt idx="134966">
                  <c:v>3.06048</c:v>
                </c:pt>
                <c:pt idx="134967">
                  <c:v>3.0605</c:v>
                </c:pt>
                <c:pt idx="134968">
                  <c:v>3.06052</c:v>
                </c:pt>
                <c:pt idx="134969">
                  <c:v>3.06054</c:v>
                </c:pt>
                <c:pt idx="134970">
                  <c:v>3.06057</c:v>
                </c:pt>
                <c:pt idx="134971">
                  <c:v>3.06059</c:v>
                </c:pt>
                <c:pt idx="134972">
                  <c:v>3.06061</c:v>
                </c:pt>
                <c:pt idx="134973">
                  <c:v>3.06063</c:v>
                </c:pt>
                <c:pt idx="134974">
                  <c:v>3.06066</c:v>
                </c:pt>
                <c:pt idx="134975">
                  <c:v>3.06068</c:v>
                </c:pt>
                <c:pt idx="134976">
                  <c:v>3.0607</c:v>
                </c:pt>
                <c:pt idx="134977">
                  <c:v>3.06073</c:v>
                </c:pt>
                <c:pt idx="134978">
                  <c:v>3.06075</c:v>
                </c:pt>
                <c:pt idx="134979">
                  <c:v>3.06077</c:v>
                </c:pt>
                <c:pt idx="134980">
                  <c:v>3.06079</c:v>
                </c:pt>
                <c:pt idx="134981">
                  <c:v>3.06082</c:v>
                </c:pt>
                <c:pt idx="134982">
                  <c:v>3.06084</c:v>
                </c:pt>
                <c:pt idx="134983">
                  <c:v>3.06086</c:v>
                </c:pt>
                <c:pt idx="134984">
                  <c:v>3.06088</c:v>
                </c:pt>
                <c:pt idx="134985">
                  <c:v>3.06091</c:v>
                </c:pt>
                <c:pt idx="134986">
                  <c:v>3.06093</c:v>
                </c:pt>
                <c:pt idx="134987">
                  <c:v>3.06095</c:v>
                </c:pt>
                <c:pt idx="134988">
                  <c:v>3.06098</c:v>
                </c:pt>
                <c:pt idx="134989">
                  <c:v>3.061</c:v>
                </c:pt>
                <c:pt idx="134990">
                  <c:v>3.06102</c:v>
                </c:pt>
                <c:pt idx="134991">
                  <c:v>3.06104</c:v>
                </c:pt>
                <c:pt idx="134992">
                  <c:v>3.06107</c:v>
                </c:pt>
                <c:pt idx="134993">
                  <c:v>3.06109</c:v>
                </c:pt>
                <c:pt idx="134994">
                  <c:v>3.06111</c:v>
                </c:pt>
                <c:pt idx="134995">
                  <c:v>3.06113</c:v>
                </c:pt>
                <c:pt idx="134996">
                  <c:v>3.06116</c:v>
                </c:pt>
                <c:pt idx="134997">
                  <c:v>3.06118</c:v>
                </c:pt>
                <c:pt idx="134998">
                  <c:v>3.0612</c:v>
                </c:pt>
                <c:pt idx="134999">
                  <c:v>3.06122</c:v>
                </c:pt>
                <c:pt idx="135000">
                  <c:v>3.06125</c:v>
                </c:pt>
                <c:pt idx="135001">
                  <c:v>3.06127</c:v>
                </c:pt>
                <c:pt idx="135002">
                  <c:v>3.06129</c:v>
                </c:pt>
                <c:pt idx="135003">
                  <c:v>3.06132</c:v>
                </c:pt>
                <c:pt idx="135004">
                  <c:v>3.06134</c:v>
                </c:pt>
                <c:pt idx="135005">
                  <c:v>3.06136</c:v>
                </c:pt>
                <c:pt idx="135006">
                  <c:v>3.06138</c:v>
                </c:pt>
                <c:pt idx="135007">
                  <c:v>3.06141</c:v>
                </c:pt>
                <c:pt idx="135008">
                  <c:v>3.06143</c:v>
                </c:pt>
                <c:pt idx="135009">
                  <c:v>3.06145</c:v>
                </c:pt>
                <c:pt idx="135010">
                  <c:v>3.06147</c:v>
                </c:pt>
                <c:pt idx="135011">
                  <c:v>3.0615</c:v>
                </c:pt>
                <c:pt idx="135012">
                  <c:v>3.06152</c:v>
                </c:pt>
                <c:pt idx="135013">
                  <c:v>3.06154</c:v>
                </c:pt>
                <c:pt idx="135014">
                  <c:v>3.06156</c:v>
                </c:pt>
                <c:pt idx="135015">
                  <c:v>3.06159</c:v>
                </c:pt>
                <c:pt idx="135016">
                  <c:v>3.06161</c:v>
                </c:pt>
                <c:pt idx="135017">
                  <c:v>3.06163</c:v>
                </c:pt>
                <c:pt idx="135018">
                  <c:v>3.06166</c:v>
                </c:pt>
                <c:pt idx="135019">
                  <c:v>3.06168</c:v>
                </c:pt>
                <c:pt idx="135020">
                  <c:v>3.0617</c:v>
                </c:pt>
                <c:pt idx="135021">
                  <c:v>3.06172</c:v>
                </c:pt>
                <c:pt idx="135022">
                  <c:v>3.06175</c:v>
                </c:pt>
                <c:pt idx="135023">
                  <c:v>3.06177</c:v>
                </c:pt>
                <c:pt idx="135024">
                  <c:v>3.06179</c:v>
                </c:pt>
                <c:pt idx="135025">
                  <c:v>3.06181</c:v>
                </c:pt>
                <c:pt idx="135026">
                  <c:v>3.06184</c:v>
                </c:pt>
                <c:pt idx="135027">
                  <c:v>3.06186</c:v>
                </c:pt>
                <c:pt idx="135028">
                  <c:v>3.06188</c:v>
                </c:pt>
                <c:pt idx="135029">
                  <c:v>3.0619</c:v>
                </c:pt>
                <c:pt idx="135030">
                  <c:v>3.06193</c:v>
                </c:pt>
                <c:pt idx="135031">
                  <c:v>3.06195</c:v>
                </c:pt>
                <c:pt idx="135032">
                  <c:v>3.06197</c:v>
                </c:pt>
                <c:pt idx="135033">
                  <c:v>3.062</c:v>
                </c:pt>
                <c:pt idx="135034">
                  <c:v>3.06202</c:v>
                </c:pt>
                <c:pt idx="135035">
                  <c:v>3.06204</c:v>
                </c:pt>
                <c:pt idx="135036">
                  <c:v>3.06206</c:v>
                </c:pt>
                <c:pt idx="135037">
                  <c:v>3.06209</c:v>
                </c:pt>
                <c:pt idx="135038">
                  <c:v>3.06211</c:v>
                </c:pt>
                <c:pt idx="135039">
                  <c:v>3.06213</c:v>
                </c:pt>
                <c:pt idx="135040">
                  <c:v>3.06215</c:v>
                </c:pt>
                <c:pt idx="135041">
                  <c:v>3.06218</c:v>
                </c:pt>
                <c:pt idx="135042">
                  <c:v>3.0622</c:v>
                </c:pt>
                <c:pt idx="135043">
                  <c:v>3.06222</c:v>
                </c:pt>
                <c:pt idx="135044">
                  <c:v>3.06224</c:v>
                </c:pt>
                <c:pt idx="135045">
                  <c:v>3.06227</c:v>
                </c:pt>
                <c:pt idx="135046">
                  <c:v>3.06229</c:v>
                </c:pt>
                <c:pt idx="135047">
                  <c:v>3.06231</c:v>
                </c:pt>
                <c:pt idx="135048">
                  <c:v>3.06234</c:v>
                </c:pt>
                <c:pt idx="135049">
                  <c:v>3.06236</c:v>
                </c:pt>
                <c:pt idx="135050">
                  <c:v>3.06238</c:v>
                </c:pt>
                <c:pt idx="135051">
                  <c:v>3.0624</c:v>
                </c:pt>
                <c:pt idx="135052">
                  <c:v>3.06243</c:v>
                </c:pt>
                <c:pt idx="135053">
                  <c:v>3.06245</c:v>
                </c:pt>
                <c:pt idx="135054">
                  <c:v>3.06247</c:v>
                </c:pt>
                <c:pt idx="135055">
                  <c:v>3.06249</c:v>
                </c:pt>
                <c:pt idx="135056">
                  <c:v>3.06252</c:v>
                </c:pt>
                <c:pt idx="135057">
                  <c:v>3.06254</c:v>
                </c:pt>
                <c:pt idx="135058">
                  <c:v>3.06256</c:v>
                </c:pt>
                <c:pt idx="135059">
                  <c:v>3.06258</c:v>
                </c:pt>
                <c:pt idx="135060">
                  <c:v>3.06261</c:v>
                </c:pt>
                <c:pt idx="135061">
                  <c:v>3.06263</c:v>
                </c:pt>
                <c:pt idx="135062">
                  <c:v>3.06265</c:v>
                </c:pt>
                <c:pt idx="135063">
                  <c:v>3.06268</c:v>
                </c:pt>
                <c:pt idx="135064">
                  <c:v>3.0627</c:v>
                </c:pt>
                <c:pt idx="135065">
                  <c:v>3.06272</c:v>
                </c:pt>
                <c:pt idx="135066">
                  <c:v>3.06274</c:v>
                </c:pt>
                <c:pt idx="135067">
                  <c:v>3.06277</c:v>
                </c:pt>
                <c:pt idx="135068">
                  <c:v>3.06279</c:v>
                </c:pt>
                <c:pt idx="135069">
                  <c:v>3.06281</c:v>
                </c:pt>
                <c:pt idx="135070">
                  <c:v>3.06283</c:v>
                </c:pt>
                <c:pt idx="135071">
                  <c:v>3.06286</c:v>
                </c:pt>
                <c:pt idx="135072">
                  <c:v>3.06288</c:v>
                </c:pt>
                <c:pt idx="135073">
                  <c:v>3.0629</c:v>
                </c:pt>
                <c:pt idx="135074">
                  <c:v>3.06292</c:v>
                </c:pt>
                <c:pt idx="135075">
                  <c:v>3.06295</c:v>
                </c:pt>
                <c:pt idx="135076">
                  <c:v>3.06297</c:v>
                </c:pt>
                <c:pt idx="135077">
                  <c:v>3.06299</c:v>
                </c:pt>
                <c:pt idx="135078">
                  <c:v>3.06302</c:v>
                </c:pt>
                <c:pt idx="135079">
                  <c:v>3.06304</c:v>
                </c:pt>
                <c:pt idx="135080">
                  <c:v>3.06306</c:v>
                </c:pt>
                <c:pt idx="135081">
                  <c:v>3.06308</c:v>
                </c:pt>
                <c:pt idx="135082">
                  <c:v>3.06311</c:v>
                </c:pt>
                <c:pt idx="135083">
                  <c:v>3.06313</c:v>
                </c:pt>
                <c:pt idx="135084">
                  <c:v>3.06315</c:v>
                </c:pt>
                <c:pt idx="135085">
                  <c:v>3.06318</c:v>
                </c:pt>
                <c:pt idx="135086">
                  <c:v>3.0632</c:v>
                </c:pt>
                <c:pt idx="135087">
                  <c:v>3.06322</c:v>
                </c:pt>
                <c:pt idx="135088">
                  <c:v>3.06324</c:v>
                </c:pt>
                <c:pt idx="135089">
                  <c:v>3.06326</c:v>
                </c:pt>
                <c:pt idx="135090">
                  <c:v>3.06329</c:v>
                </c:pt>
                <c:pt idx="135091">
                  <c:v>3.06331</c:v>
                </c:pt>
                <c:pt idx="135092">
                  <c:v>3.06333</c:v>
                </c:pt>
                <c:pt idx="135093">
                  <c:v>3.06336</c:v>
                </c:pt>
                <c:pt idx="135094">
                  <c:v>3.06338</c:v>
                </c:pt>
                <c:pt idx="135095">
                  <c:v>3.0634</c:v>
                </c:pt>
                <c:pt idx="135096">
                  <c:v>3.06342</c:v>
                </c:pt>
                <c:pt idx="135097">
                  <c:v>3.06345</c:v>
                </c:pt>
                <c:pt idx="135098">
                  <c:v>3.06347</c:v>
                </c:pt>
                <c:pt idx="135099">
                  <c:v>3.06349</c:v>
                </c:pt>
                <c:pt idx="135100">
                  <c:v>3.06352</c:v>
                </c:pt>
                <c:pt idx="135101">
                  <c:v>3.06354</c:v>
                </c:pt>
                <c:pt idx="135102">
                  <c:v>3.06356</c:v>
                </c:pt>
                <c:pt idx="135103">
                  <c:v>3.06358</c:v>
                </c:pt>
                <c:pt idx="135104">
                  <c:v>3.0636</c:v>
                </c:pt>
                <c:pt idx="135105">
                  <c:v>3.06363</c:v>
                </c:pt>
                <c:pt idx="135106">
                  <c:v>3.06365</c:v>
                </c:pt>
                <c:pt idx="135107">
                  <c:v>3.06367</c:v>
                </c:pt>
                <c:pt idx="135108">
                  <c:v>3.0637</c:v>
                </c:pt>
                <c:pt idx="135109">
                  <c:v>3.06372</c:v>
                </c:pt>
                <c:pt idx="135110">
                  <c:v>3.06374</c:v>
                </c:pt>
                <c:pt idx="135111">
                  <c:v>3.06376</c:v>
                </c:pt>
                <c:pt idx="135112">
                  <c:v>3.06379</c:v>
                </c:pt>
                <c:pt idx="135113">
                  <c:v>3.06381</c:v>
                </c:pt>
                <c:pt idx="135114">
                  <c:v>3.06383</c:v>
                </c:pt>
                <c:pt idx="135115">
                  <c:v>3.06386</c:v>
                </c:pt>
                <c:pt idx="135116">
                  <c:v>3.06388</c:v>
                </c:pt>
                <c:pt idx="135117">
                  <c:v>3.0639</c:v>
                </c:pt>
                <c:pt idx="135118">
                  <c:v>3.06392</c:v>
                </c:pt>
                <c:pt idx="135119">
                  <c:v>3.06395</c:v>
                </c:pt>
                <c:pt idx="135120">
                  <c:v>3.06397</c:v>
                </c:pt>
                <c:pt idx="135121">
                  <c:v>3.06399</c:v>
                </c:pt>
                <c:pt idx="135122">
                  <c:v>3.06401</c:v>
                </c:pt>
                <c:pt idx="135123">
                  <c:v>3.06404</c:v>
                </c:pt>
                <c:pt idx="135124">
                  <c:v>3.06406</c:v>
                </c:pt>
                <c:pt idx="135125">
                  <c:v>3.06408</c:v>
                </c:pt>
                <c:pt idx="135126">
                  <c:v>3.0641</c:v>
                </c:pt>
                <c:pt idx="135127">
                  <c:v>3.06413</c:v>
                </c:pt>
                <c:pt idx="135128">
                  <c:v>3.06415</c:v>
                </c:pt>
                <c:pt idx="135129">
                  <c:v>3.06417</c:v>
                </c:pt>
                <c:pt idx="135130">
                  <c:v>3.06419</c:v>
                </c:pt>
                <c:pt idx="135131">
                  <c:v>3.06422</c:v>
                </c:pt>
                <c:pt idx="135132">
                  <c:v>3.06424</c:v>
                </c:pt>
                <c:pt idx="135133">
                  <c:v>3.06426</c:v>
                </c:pt>
                <c:pt idx="135134">
                  <c:v>3.06429</c:v>
                </c:pt>
                <c:pt idx="135135">
                  <c:v>3.06431</c:v>
                </c:pt>
                <c:pt idx="135136">
                  <c:v>3.06433</c:v>
                </c:pt>
                <c:pt idx="135137">
                  <c:v>3.06435</c:v>
                </c:pt>
                <c:pt idx="135138">
                  <c:v>3.06438</c:v>
                </c:pt>
                <c:pt idx="135139">
                  <c:v>3.0644</c:v>
                </c:pt>
                <c:pt idx="135140">
                  <c:v>3.06442</c:v>
                </c:pt>
                <c:pt idx="135141">
                  <c:v>3.06444</c:v>
                </c:pt>
                <c:pt idx="135142">
                  <c:v>3.06447</c:v>
                </c:pt>
                <c:pt idx="135143">
                  <c:v>3.06449</c:v>
                </c:pt>
                <c:pt idx="135144">
                  <c:v>3.06451</c:v>
                </c:pt>
                <c:pt idx="135145">
                  <c:v>3.06453</c:v>
                </c:pt>
                <c:pt idx="135146">
                  <c:v>3.06456</c:v>
                </c:pt>
                <c:pt idx="135147">
                  <c:v>3.06458</c:v>
                </c:pt>
                <c:pt idx="135148">
                  <c:v>3.0646</c:v>
                </c:pt>
                <c:pt idx="135149">
                  <c:v>3.06463</c:v>
                </c:pt>
                <c:pt idx="135150">
                  <c:v>3.06465</c:v>
                </c:pt>
                <c:pt idx="135151">
                  <c:v>3.06467</c:v>
                </c:pt>
                <c:pt idx="135152">
                  <c:v>3.06469</c:v>
                </c:pt>
                <c:pt idx="135153">
                  <c:v>3.06472</c:v>
                </c:pt>
                <c:pt idx="135154">
                  <c:v>3.06474</c:v>
                </c:pt>
                <c:pt idx="135155">
                  <c:v>3.06476</c:v>
                </c:pt>
                <c:pt idx="135156">
                  <c:v>3.06479</c:v>
                </c:pt>
                <c:pt idx="135157">
                  <c:v>3.06481</c:v>
                </c:pt>
                <c:pt idx="135158">
                  <c:v>3.06483</c:v>
                </c:pt>
                <c:pt idx="135159">
                  <c:v>3.06485</c:v>
                </c:pt>
                <c:pt idx="135160">
                  <c:v>3.06487</c:v>
                </c:pt>
                <c:pt idx="135161">
                  <c:v>3.0649</c:v>
                </c:pt>
                <c:pt idx="135162">
                  <c:v>3.06492</c:v>
                </c:pt>
                <c:pt idx="135163">
                  <c:v>3.06494</c:v>
                </c:pt>
                <c:pt idx="135164">
                  <c:v>3.06497</c:v>
                </c:pt>
                <c:pt idx="135165">
                  <c:v>3.06499</c:v>
                </c:pt>
                <c:pt idx="135166">
                  <c:v>3.06501</c:v>
                </c:pt>
                <c:pt idx="135167">
                  <c:v>3.06503</c:v>
                </c:pt>
                <c:pt idx="135168">
                  <c:v>3.06506</c:v>
                </c:pt>
                <c:pt idx="135169">
                  <c:v>3.06508</c:v>
                </c:pt>
                <c:pt idx="135170">
                  <c:v>3.0651</c:v>
                </c:pt>
                <c:pt idx="135171">
                  <c:v>3.06513</c:v>
                </c:pt>
                <c:pt idx="135172">
                  <c:v>3.06515</c:v>
                </c:pt>
                <c:pt idx="135173">
                  <c:v>3.06517</c:v>
                </c:pt>
                <c:pt idx="135174">
                  <c:v>3.06519</c:v>
                </c:pt>
                <c:pt idx="135175">
                  <c:v>3.06521</c:v>
                </c:pt>
                <c:pt idx="135176">
                  <c:v>3.06524</c:v>
                </c:pt>
                <c:pt idx="135177">
                  <c:v>3.06526</c:v>
                </c:pt>
                <c:pt idx="135178">
                  <c:v>3.06528</c:v>
                </c:pt>
                <c:pt idx="135179">
                  <c:v>3.06531</c:v>
                </c:pt>
                <c:pt idx="135180">
                  <c:v>3.06533</c:v>
                </c:pt>
                <c:pt idx="135181">
                  <c:v>3.06535</c:v>
                </c:pt>
                <c:pt idx="135182">
                  <c:v>3.06537</c:v>
                </c:pt>
                <c:pt idx="135183">
                  <c:v>3.0654</c:v>
                </c:pt>
                <c:pt idx="135184">
                  <c:v>3.06542</c:v>
                </c:pt>
                <c:pt idx="135185">
                  <c:v>3.06544</c:v>
                </c:pt>
                <c:pt idx="135186">
                  <c:v>3.06547</c:v>
                </c:pt>
                <c:pt idx="135187">
                  <c:v>3.06549</c:v>
                </c:pt>
                <c:pt idx="135188">
                  <c:v>3.06551</c:v>
                </c:pt>
                <c:pt idx="135189">
                  <c:v>3.06553</c:v>
                </c:pt>
                <c:pt idx="135190">
                  <c:v>3.06556</c:v>
                </c:pt>
                <c:pt idx="135191">
                  <c:v>3.06558</c:v>
                </c:pt>
                <c:pt idx="135192">
                  <c:v>3.0656</c:v>
                </c:pt>
                <c:pt idx="135193">
                  <c:v>3.06562</c:v>
                </c:pt>
                <c:pt idx="135194">
                  <c:v>3.06565</c:v>
                </c:pt>
                <c:pt idx="135195">
                  <c:v>3.06567</c:v>
                </c:pt>
                <c:pt idx="135196">
                  <c:v>3.06569</c:v>
                </c:pt>
                <c:pt idx="135197">
                  <c:v>3.06571</c:v>
                </c:pt>
                <c:pt idx="135198">
                  <c:v>3.06574</c:v>
                </c:pt>
                <c:pt idx="135199">
                  <c:v>3.06576</c:v>
                </c:pt>
                <c:pt idx="135200">
                  <c:v>3.06578</c:v>
                </c:pt>
                <c:pt idx="135201">
                  <c:v>3.06581</c:v>
                </c:pt>
                <c:pt idx="135202">
                  <c:v>3.06583</c:v>
                </c:pt>
                <c:pt idx="135203">
                  <c:v>3.06585</c:v>
                </c:pt>
                <c:pt idx="135204">
                  <c:v>3.06587</c:v>
                </c:pt>
                <c:pt idx="135205">
                  <c:v>3.0659</c:v>
                </c:pt>
                <c:pt idx="135206">
                  <c:v>3.06592</c:v>
                </c:pt>
                <c:pt idx="135207">
                  <c:v>3.06594</c:v>
                </c:pt>
                <c:pt idx="135208">
                  <c:v>3.06596</c:v>
                </c:pt>
                <c:pt idx="135209">
                  <c:v>3.06599</c:v>
                </c:pt>
                <c:pt idx="135210">
                  <c:v>3.06601</c:v>
                </c:pt>
                <c:pt idx="135211">
                  <c:v>3.06603</c:v>
                </c:pt>
                <c:pt idx="135212">
                  <c:v>3.06605</c:v>
                </c:pt>
                <c:pt idx="135213">
                  <c:v>3.06608</c:v>
                </c:pt>
                <c:pt idx="135214">
                  <c:v>3.0661</c:v>
                </c:pt>
                <c:pt idx="135215">
                  <c:v>3.06612</c:v>
                </c:pt>
                <c:pt idx="135216">
                  <c:v>3.06615</c:v>
                </c:pt>
                <c:pt idx="135217">
                  <c:v>3.06617</c:v>
                </c:pt>
                <c:pt idx="135218">
                  <c:v>3.06619</c:v>
                </c:pt>
                <c:pt idx="135219">
                  <c:v>3.06621</c:v>
                </c:pt>
                <c:pt idx="135220">
                  <c:v>3.06624</c:v>
                </c:pt>
                <c:pt idx="135221">
                  <c:v>3.06626</c:v>
                </c:pt>
                <c:pt idx="135222">
                  <c:v>3.06628</c:v>
                </c:pt>
                <c:pt idx="135223">
                  <c:v>3.0663</c:v>
                </c:pt>
                <c:pt idx="135224">
                  <c:v>3.06633</c:v>
                </c:pt>
                <c:pt idx="135225">
                  <c:v>3.06635</c:v>
                </c:pt>
                <c:pt idx="135226">
                  <c:v>3.06637</c:v>
                </c:pt>
                <c:pt idx="135227">
                  <c:v>3.06639</c:v>
                </c:pt>
                <c:pt idx="135228">
                  <c:v>3.06642</c:v>
                </c:pt>
                <c:pt idx="135229">
                  <c:v>3.06644</c:v>
                </c:pt>
                <c:pt idx="135230">
                  <c:v>3.06646</c:v>
                </c:pt>
                <c:pt idx="135231">
                  <c:v>3.06649</c:v>
                </c:pt>
                <c:pt idx="135232">
                  <c:v>3.06651</c:v>
                </c:pt>
                <c:pt idx="135233">
                  <c:v>3.06653</c:v>
                </c:pt>
                <c:pt idx="135234">
                  <c:v>3.06655</c:v>
                </c:pt>
                <c:pt idx="135235">
                  <c:v>3.06658</c:v>
                </c:pt>
                <c:pt idx="135236">
                  <c:v>3.0666</c:v>
                </c:pt>
                <c:pt idx="135237">
                  <c:v>3.06662</c:v>
                </c:pt>
                <c:pt idx="135238">
                  <c:v>3.06664</c:v>
                </c:pt>
                <c:pt idx="135239">
                  <c:v>3.06667</c:v>
                </c:pt>
                <c:pt idx="135240">
                  <c:v>3.06669</c:v>
                </c:pt>
                <c:pt idx="135241">
                  <c:v>3.06671</c:v>
                </c:pt>
                <c:pt idx="135242">
                  <c:v>3.06673</c:v>
                </c:pt>
                <c:pt idx="135243">
                  <c:v>3.06676</c:v>
                </c:pt>
                <c:pt idx="135244">
                  <c:v>3.06678</c:v>
                </c:pt>
                <c:pt idx="135245">
                  <c:v>3.0668</c:v>
                </c:pt>
                <c:pt idx="135246">
                  <c:v>3.06683</c:v>
                </c:pt>
                <c:pt idx="135247">
                  <c:v>3.06685</c:v>
                </c:pt>
                <c:pt idx="135248">
                  <c:v>3.06687</c:v>
                </c:pt>
                <c:pt idx="135249">
                  <c:v>3.06689</c:v>
                </c:pt>
                <c:pt idx="135250">
                  <c:v>3.06692</c:v>
                </c:pt>
                <c:pt idx="135251">
                  <c:v>3.06694</c:v>
                </c:pt>
                <c:pt idx="135252">
                  <c:v>3.06696</c:v>
                </c:pt>
                <c:pt idx="135253">
                  <c:v>3.06698</c:v>
                </c:pt>
                <c:pt idx="135254">
                  <c:v>3.06701</c:v>
                </c:pt>
                <c:pt idx="135255">
                  <c:v>3.06703</c:v>
                </c:pt>
                <c:pt idx="135256">
                  <c:v>3.06705</c:v>
                </c:pt>
                <c:pt idx="135257">
                  <c:v>3.06707</c:v>
                </c:pt>
                <c:pt idx="135258">
                  <c:v>3.0671</c:v>
                </c:pt>
                <c:pt idx="135259">
                  <c:v>3.06712</c:v>
                </c:pt>
                <c:pt idx="135260">
                  <c:v>3.06714</c:v>
                </c:pt>
                <c:pt idx="135261">
                  <c:v>3.06717</c:v>
                </c:pt>
                <c:pt idx="135262">
                  <c:v>3.06719</c:v>
                </c:pt>
                <c:pt idx="135263">
                  <c:v>3.06721</c:v>
                </c:pt>
                <c:pt idx="135264">
                  <c:v>3.06723</c:v>
                </c:pt>
                <c:pt idx="135265">
                  <c:v>3.06726</c:v>
                </c:pt>
                <c:pt idx="135266">
                  <c:v>3.06728</c:v>
                </c:pt>
                <c:pt idx="135267">
                  <c:v>3.0673</c:v>
                </c:pt>
                <c:pt idx="135268">
                  <c:v>3.06732</c:v>
                </c:pt>
                <c:pt idx="135269">
                  <c:v>3.06735</c:v>
                </c:pt>
                <c:pt idx="135270">
                  <c:v>3.06737</c:v>
                </c:pt>
                <c:pt idx="135271">
                  <c:v>3.06739</c:v>
                </c:pt>
                <c:pt idx="135272">
                  <c:v>3.06742</c:v>
                </c:pt>
                <c:pt idx="135273">
                  <c:v>3.06744</c:v>
                </c:pt>
                <c:pt idx="135274">
                  <c:v>3.06746</c:v>
                </c:pt>
                <c:pt idx="135275">
                  <c:v>3.06748</c:v>
                </c:pt>
                <c:pt idx="135276">
                  <c:v>3.06751</c:v>
                </c:pt>
                <c:pt idx="135277">
                  <c:v>3.06753</c:v>
                </c:pt>
                <c:pt idx="135278">
                  <c:v>3.06755</c:v>
                </c:pt>
                <c:pt idx="135279">
                  <c:v>3.06757</c:v>
                </c:pt>
                <c:pt idx="135280">
                  <c:v>3.0676</c:v>
                </c:pt>
                <c:pt idx="135281">
                  <c:v>3.06762</c:v>
                </c:pt>
                <c:pt idx="135282">
                  <c:v>3.06764</c:v>
                </c:pt>
                <c:pt idx="135283">
                  <c:v>3.06766</c:v>
                </c:pt>
                <c:pt idx="135284">
                  <c:v>3.06769</c:v>
                </c:pt>
                <c:pt idx="135285">
                  <c:v>3.06771</c:v>
                </c:pt>
                <c:pt idx="135286">
                  <c:v>3.06773</c:v>
                </c:pt>
                <c:pt idx="135287">
                  <c:v>3.06776</c:v>
                </c:pt>
                <c:pt idx="135288">
                  <c:v>3.06778</c:v>
                </c:pt>
                <c:pt idx="135289">
                  <c:v>3.0678</c:v>
                </c:pt>
                <c:pt idx="135290">
                  <c:v>3.06782</c:v>
                </c:pt>
                <c:pt idx="135291">
                  <c:v>3.06785</c:v>
                </c:pt>
                <c:pt idx="135292">
                  <c:v>3.06787</c:v>
                </c:pt>
                <c:pt idx="135293">
                  <c:v>3.06789</c:v>
                </c:pt>
                <c:pt idx="135294">
                  <c:v>3.06791</c:v>
                </c:pt>
                <c:pt idx="135295">
                  <c:v>3.06794</c:v>
                </c:pt>
                <c:pt idx="135296">
                  <c:v>3.06796</c:v>
                </c:pt>
                <c:pt idx="135297">
                  <c:v>3.06798</c:v>
                </c:pt>
                <c:pt idx="135298">
                  <c:v>3.068</c:v>
                </c:pt>
                <c:pt idx="135299">
                  <c:v>3.06803</c:v>
                </c:pt>
                <c:pt idx="135300">
                  <c:v>3.06805</c:v>
                </c:pt>
                <c:pt idx="135301">
                  <c:v>3.06807</c:v>
                </c:pt>
                <c:pt idx="135302">
                  <c:v>3.0681</c:v>
                </c:pt>
                <c:pt idx="135303">
                  <c:v>3.06812</c:v>
                </c:pt>
                <c:pt idx="135304">
                  <c:v>3.06814</c:v>
                </c:pt>
                <c:pt idx="135305">
                  <c:v>3.06816</c:v>
                </c:pt>
                <c:pt idx="135306">
                  <c:v>3.06819</c:v>
                </c:pt>
                <c:pt idx="135307">
                  <c:v>3.06821</c:v>
                </c:pt>
                <c:pt idx="135308">
                  <c:v>3.06823</c:v>
                </c:pt>
                <c:pt idx="135309">
                  <c:v>3.06825</c:v>
                </c:pt>
                <c:pt idx="135310">
                  <c:v>3.06828</c:v>
                </c:pt>
                <c:pt idx="135311">
                  <c:v>3.0683</c:v>
                </c:pt>
                <c:pt idx="135312">
                  <c:v>3.06832</c:v>
                </c:pt>
                <c:pt idx="135313">
                  <c:v>3.06834</c:v>
                </c:pt>
                <c:pt idx="135314">
                  <c:v>3.06837</c:v>
                </c:pt>
                <c:pt idx="135315">
                  <c:v>3.06839</c:v>
                </c:pt>
                <c:pt idx="135316">
                  <c:v>3.06841</c:v>
                </c:pt>
                <c:pt idx="135317">
                  <c:v>3.06844</c:v>
                </c:pt>
                <c:pt idx="135318">
                  <c:v>3.06846</c:v>
                </c:pt>
                <c:pt idx="135319">
                  <c:v>3.06848</c:v>
                </c:pt>
                <c:pt idx="135320">
                  <c:v>3.0685</c:v>
                </c:pt>
                <c:pt idx="135321">
                  <c:v>3.06853</c:v>
                </c:pt>
                <c:pt idx="135322">
                  <c:v>3.06855</c:v>
                </c:pt>
                <c:pt idx="135323">
                  <c:v>3.06857</c:v>
                </c:pt>
                <c:pt idx="135324">
                  <c:v>3.06859</c:v>
                </c:pt>
                <c:pt idx="135325">
                  <c:v>3.06862</c:v>
                </c:pt>
                <c:pt idx="135326">
                  <c:v>3.06864</c:v>
                </c:pt>
                <c:pt idx="135327">
                  <c:v>3.06866</c:v>
                </c:pt>
                <c:pt idx="135328">
                  <c:v>3.06868</c:v>
                </c:pt>
                <c:pt idx="135329">
                  <c:v>3.06871</c:v>
                </c:pt>
                <c:pt idx="135330">
                  <c:v>3.06873</c:v>
                </c:pt>
                <c:pt idx="135331">
                  <c:v>3.06875</c:v>
                </c:pt>
                <c:pt idx="135332">
                  <c:v>3.06878</c:v>
                </c:pt>
                <c:pt idx="135333">
                  <c:v>3.0688</c:v>
                </c:pt>
                <c:pt idx="135334">
                  <c:v>3.06882</c:v>
                </c:pt>
                <c:pt idx="135335">
                  <c:v>3.06884</c:v>
                </c:pt>
                <c:pt idx="135336">
                  <c:v>3.06887</c:v>
                </c:pt>
                <c:pt idx="135337">
                  <c:v>3.06889</c:v>
                </c:pt>
                <c:pt idx="135338">
                  <c:v>3.06891</c:v>
                </c:pt>
                <c:pt idx="135339">
                  <c:v>3.06893</c:v>
                </c:pt>
                <c:pt idx="135340">
                  <c:v>3.06896</c:v>
                </c:pt>
                <c:pt idx="135341">
                  <c:v>3.06898</c:v>
                </c:pt>
                <c:pt idx="135342">
                  <c:v>3.069</c:v>
                </c:pt>
                <c:pt idx="135343">
                  <c:v>3.06902</c:v>
                </c:pt>
                <c:pt idx="135344">
                  <c:v>3.06905</c:v>
                </c:pt>
                <c:pt idx="135345">
                  <c:v>3.06907</c:v>
                </c:pt>
                <c:pt idx="135346">
                  <c:v>3.06909</c:v>
                </c:pt>
                <c:pt idx="135347">
                  <c:v>3.06912</c:v>
                </c:pt>
                <c:pt idx="135348">
                  <c:v>3.06914</c:v>
                </c:pt>
                <c:pt idx="135349">
                  <c:v>3.06916</c:v>
                </c:pt>
                <c:pt idx="135350">
                  <c:v>3.06918</c:v>
                </c:pt>
                <c:pt idx="135351">
                  <c:v>3.06921</c:v>
                </c:pt>
                <c:pt idx="135352">
                  <c:v>3.06923</c:v>
                </c:pt>
                <c:pt idx="135353">
                  <c:v>3.06925</c:v>
                </c:pt>
                <c:pt idx="135354">
                  <c:v>3.06927</c:v>
                </c:pt>
                <c:pt idx="135355">
                  <c:v>3.0693</c:v>
                </c:pt>
                <c:pt idx="135356">
                  <c:v>3.06932</c:v>
                </c:pt>
                <c:pt idx="135357">
                  <c:v>3.06934</c:v>
                </c:pt>
                <c:pt idx="135358">
                  <c:v>3.06936</c:v>
                </c:pt>
                <c:pt idx="135359">
                  <c:v>3.06939</c:v>
                </c:pt>
                <c:pt idx="135360">
                  <c:v>3.06941</c:v>
                </c:pt>
                <c:pt idx="135361">
                  <c:v>3.06943</c:v>
                </c:pt>
                <c:pt idx="135362">
                  <c:v>3.06946</c:v>
                </c:pt>
                <c:pt idx="135363">
                  <c:v>3.06948</c:v>
                </c:pt>
                <c:pt idx="135364">
                  <c:v>3.0695</c:v>
                </c:pt>
                <c:pt idx="135365">
                  <c:v>3.06952</c:v>
                </c:pt>
                <c:pt idx="135366">
                  <c:v>3.06955</c:v>
                </c:pt>
                <c:pt idx="135367">
                  <c:v>3.06957</c:v>
                </c:pt>
                <c:pt idx="135368">
                  <c:v>3.06959</c:v>
                </c:pt>
                <c:pt idx="135369">
                  <c:v>3.06962</c:v>
                </c:pt>
                <c:pt idx="135370">
                  <c:v>3.06964</c:v>
                </c:pt>
                <c:pt idx="135371">
                  <c:v>3.06966</c:v>
                </c:pt>
                <c:pt idx="135372">
                  <c:v>3.06968</c:v>
                </c:pt>
                <c:pt idx="135373">
                  <c:v>3.0697</c:v>
                </c:pt>
                <c:pt idx="135374">
                  <c:v>3.06973</c:v>
                </c:pt>
                <c:pt idx="135375">
                  <c:v>3.06975</c:v>
                </c:pt>
                <c:pt idx="135376">
                  <c:v>3.06977</c:v>
                </c:pt>
                <c:pt idx="135377">
                  <c:v>3.0698</c:v>
                </c:pt>
                <c:pt idx="135378">
                  <c:v>3.06982</c:v>
                </c:pt>
                <c:pt idx="135379">
                  <c:v>3.06984</c:v>
                </c:pt>
                <c:pt idx="135380">
                  <c:v>3.06986</c:v>
                </c:pt>
                <c:pt idx="135381">
                  <c:v>3.06989</c:v>
                </c:pt>
                <c:pt idx="135382">
                  <c:v>3.06991</c:v>
                </c:pt>
                <c:pt idx="135383">
                  <c:v>3.06993</c:v>
                </c:pt>
                <c:pt idx="135384">
                  <c:v>3.06996</c:v>
                </c:pt>
                <c:pt idx="135385">
                  <c:v>3.06998</c:v>
                </c:pt>
                <c:pt idx="135386">
                  <c:v>3.07</c:v>
                </c:pt>
                <c:pt idx="135387">
                  <c:v>3.07002</c:v>
                </c:pt>
                <c:pt idx="135388">
                  <c:v>3.07004</c:v>
                </c:pt>
                <c:pt idx="135389">
                  <c:v>3.07007</c:v>
                </c:pt>
                <c:pt idx="135390">
                  <c:v>3.07009</c:v>
                </c:pt>
                <c:pt idx="135391">
                  <c:v>3.07011</c:v>
                </c:pt>
                <c:pt idx="135392">
                  <c:v>3.07014</c:v>
                </c:pt>
                <c:pt idx="135393">
                  <c:v>3.07016</c:v>
                </c:pt>
                <c:pt idx="135394">
                  <c:v>3.07018</c:v>
                </c:pt>
                <c:pt idx="135395">
                  <c:v>3.0702</c:v>
                </c:pt>
                <c:pt idx="135396">
                  <c:v>3.07023</c:v>
                </c:pt>
                <c:pt idx="135397">
                  <c:v>3.07025</c:v>
                </c:pt>
                <c:pt idx="135398">
                  <c:v>3.07027</c:v>
                </c:pt>
                <c:pt idx="135399">
                  <c:v>3.0703</c:v>
                </c:pt>
                <c:pt idx="135400">
                  <c:v>3.07032</c:v>
                </c:pt>
                <c:pt idx="135401">
                  <c:v>3.07034</c:v>
                </c:pt>
                <c:pt idx="135402">
                  <c:v>3.07036</c:v>
                </c:pt>
                <c:pt idx="135403">
                  <c:v>3.07038</c:v>
                </c:pt>
                <c:pt idx="135404">
                  <c:v>3.07041</c:v>
                </c:pt>
                <c:pt idx="135405">
                  <c:v>3.07043</c:v>
                </c:pt>
                <c:pt idx="135406">
                  <c:v>3.07045</c:v>
                </c:pt>
                <c:pt idx="135407">
                  <c:v>3.07048</c:v>
                </c:pt>
                <c:pt idx="135408">
                  <c:v>3.0705</c:v>
                </c:pt>
                <c:pt idx="135409">
                  <c:v>3.07052</c:v>
                </c:pt>
                <c:pt idx="135410">
                  <c:v>3.07054</c:v>
                </c:pt>
                <c:pt idx="135411">
                  <c:v>3.07057</c:v>
                </c:pt>
                <c:pt idx="135412">
                  <c:v>3.07059</c:v>
                </c:pt>
                <c:pt idx="135413">
                  <c:v>3.07061</c:v>
                </c:pt>
                <c:pt idx="135414">
                  <c:v>3.07063</c:v>
                </c:pt>
                <c:pt idx="135415">
                  <c:v>3.07066</c:v>
                </c:pt>
                <c:pt idx="135416">
                  <c:v>3.07068</c:v>
                </c:pt>
                <c:pt idx="135417">
                  <c:v>3.0707</c:v>
                </c:pt>
                <c:pt idx="135418">
                  <c:v>3.07073</c:v>
                </c:pt>
                <c:pt idx="135419">
                  <c:v>3.07075</c:v>
                </c:pt>
                <c:pt idx="135420">
                  <c:v>3.07077</c:v>
                </c:pt>
                <c:pt idx="135421">
                  <c:v>3.07079</c:v>
                </c:pt>
                <c:pt idx="135422">
                  <c:v>3.07082</c:v>
                </c:pt>
                <c:pt idx="135423">
                  <c:v>3.07084</c:v>
                </c:pt>
                <c:pt idx="135424">
                  <c:v>3.07086</c:v>
                </c:pt>
                <c:pt idx="135425">
                  <c:v>3.07088</c:v>
                </c:pt>
                <c:pt idx="135426">
                  <c:v>3.07091</c:v>
                </c:pt>
                <c:pt idx="135427">
                  <c:v>3.07093</c:v>
                </c:pt>
                <c:pt idx="135428">
                  <c:v>3.07095</c:v>
                </c:pt>
                <c:pt idx="135429">
                  <c:v>3.07097</c:v>
                </c:pt>
                <c:pt idx="135430">
                  <c:v>3.071</c:v>
                </c:pt>
                <c:pt idx="135431">
                  <c:v>3.07102</c:v>
                </c:pt>
                <c:pt idx="135432">
                  <c:v>3.07104</c:v>
                </c:pt>
                <c:pt idx="135433">
                  <c:v>3.07107</c:v>
                </c:pt>
                <c:pt idx="135434">
                  <c:v>3.07109</c:v>
                </c:pt>
                <c:pt idx="135435">
                  <c:v>3.07111</c:v>
                </c:pt>
                <c:pt idx="135436">
                  <c:v>3.07113</c:v>
                </c:pt>
                <c:pt idx="135437">
                  <c:v>3.07116</c:v>
                </c:pt>
                <c:pt idx="135438">
                  <c:v>3.07118</c:v>
                </c:pt>
                <c:pt idx="135439">
                  <c:v>3.0712</c:v>
                </c:pt>
                <c:pt idx="135440">
                  <c:v>3.07122</c:v>
                </c:pt>
                <c:pt idx="135441">
                  <c:v>3.07125</c:v>
                </c:pt>
                <c:pt idx="135442">
                  <c:v>3.07127</c:v>
                </c:pt>
                <c:pt idx="135443">
                  <c:v>3.07129</c:v>
                </c:pt>
                <c:pt idx="135444">
                  <c:v>3.07131</c:v>
                </c:pt>
                <c:pt idx="135445">
                  <c:v>3.07134</c:v>
                </c:pt>
                <c:pt idx="135446">
                  <c:v>3.07136</c:v>
                </c:pt>
                <c:pt idx="135447">
                  <c:v>3.07138</c:v>
                </c:pt>
                <c:pt idx="135448">
                  <c:v>3.07141</c:v>
                </c:pt>
                <c:pt idx="135449">
                  <c:v>3.07143</c:v>
                </c:pt>
                <c:pt idx="135450">
                  <c:v>3.07145</c:v>
                </c:pt>
                <c:pt idx="135451">
                  <c:v>3.07147</c:v>
                </c:pt>
                <c:pt idx="135452">
                  <c:v>3.0715</c:v>
                </c:pt>
                <c:pt idx="135453">
                  <c:v>3.07152</c:v>
                </c:pt>
                <c:pt idx="135454">
                  <c:v>3.07154</c:v>
                </c:pt>
                <c:pt idx="135455">
                  <c:v>3.07157</c:v>
                </c:pt>
                <c:pt idx="135456">
                  <c:v>3.07159</c:v>
                </c:pt>
                <c:pt idx="135457">
                  <c:v>3.07161</c:v>
                </c:pt>
                <c:pt idx="135458">
                  <c:v>3.07163</c:v>
                </c:pt>
                <c:pt idx="135459">
                  <c:v>3.07165</c:v>
                </c:pt>
                <c:pt idx="135460">
                  <c:v>3.07168</c:v>
                </c:pt>
                <c:pt idx="135461">
                  <c:v>3.0717</c:v>
                </c:pt>
                <c:pt idx="135462">
                  <c:v>3.07172</c:v>
                </c:pt>
                <c:pt idx="135463">
                  <c:v>3.07175</c:v>
                </c:pt>
                <c:pt idx="135464">
                  <c:v>3.07177</c:v>
                </c:pt>
                <c:pt idx="135465">
                  <c:v>3.07179</c:v>
                </c:pt>
                <c:pt idx="135466">
                  <c:v>3.07181</c:v>
                </c:pt>
                <c:pt idx="135467">
                  <c:v>3.07184</c:v>
                </c:pt>
                <c:pt idx="135468">
                  <c:v>3.07186</c:v>
                </c:pt>
                <c:pt idx="135469">
                  <c:v>3.07188</c:v>
                </c:pt>
                <c:pt idx="135470">
                  <c:v>3.07191</c:v>
                </c:pt>
                <c:pt idx="135471">
                  <c:v>3.07193</c:v>
                </c:pt>
                <c:pt idx="135472">
                  <c:v>3.07195</c:v>
                </c:pt>
                <c:pt idx="135473">
                  <c:v>3.07197</c:v>
                </c:pt>
                <c:pt idx="135474">
                  <c:v>3.07199</c:v>
                </c:pt>
                <c:pt idx="135475">
                  <c:v>3.07202</c:v>
                </c:pt>
                <c:pt idx="135476">
                  <c:v>3.07204</c:v>
                </c:pt>
                <c:pt idx="135477">
                  <c:v>3.07206</c:v>
                </c:pt>
                <c:pt idx="135478">
                  <c:v>3.07209</c:v>
                </c:pt>
                <c:pt idx="135479">
                  <c:v>3.07211</c:v>
                </c:pt>
                <c:pt idx="135480">
                  <c:v>3.07213</c:v>
                </c:pt>
                <c:pt idx="135481">
                  <c:v>3.07215</c:v>
                </c:pt>
                <c:pt idx="135482">
                  <c:v>3.07218</c:v>
                </c:pt>
                <c:pt idx="135483">
                  <c:v>3.0722</c:v>
                </c:pt>
                <c:pt idx="135484">
                  <c:v>3.07222</c:v>
                </c:pt>
                <c:pt idx="135485">
                  <c:v>3.07225</c:v>
                </c:pt>
                <c:pt idx="135486">
                  <c:v>3.07227</c:v>
                </c:pt>
                <c:pt idx="135487">
                  <c:v>3.07229</c:v>
                </c:pt>
                <c:pt idx="135488">
                  <c:v>3.07231</c:v>
                </c:pt>
                <c:pt idx="135489">
                  <c:v>3.07234</c:v>
                </c:pt>
                <c:pt idx="135490">
                  <c:v>3.07236</c:v>
                </c:pt>
                <c:pt idx="135491">
                  <c:v>3.07238</c:v>
                </c:pt>
                <c:pt idx="135492">
                  <c:v>3.0724</c:v>
                </c:pt>
                <c:pt idx="135493">
                  <c:v>3.07243</c:v>
                </c:pt>
                <c:pt idx="135494">
                  <c:v>3.07245</c:v>
                </c:pt>
                <c:pt idx="135495">
                  <c:v>3.07247</c:v>
                </c:pt>
                <c:pt idx="135496">
                  <c:v>3.07249</c:v>
                </c:pt>
                <c:pt idx="135497">
                  <c:v>3.07252</c:v>
                </c:pt>
                <c:pt idx="135498">
                  <c:v>3.07254</c:v>
                </c:pt>
                <c:pt idx="135499">
                  <c:v>3.07256</c:v>
                </c:pt>
                <c:pt idx="135500">
                  <c:v>3.07259</c:v>
                </c:pt>
                <c:pt idx="135501">
                  <c:v>3.07261</c:v>
                </c:pt>
                <c:pt idx="135502">
                  <c:v>3.07263</c:v>
                </c:pt>
                <c:pt idx="135503">
                  <c:v>3.07265</c:v>
                </c:pt>
                <c:pt idx="135504">
                  <c:v>3.07268</c:v>
                </c:pt>
                <c:pt idx="135505">
                  <c:v>3.0727</c:v>
                </c:pt>
                <c:pt idx="135506">
                  <c:v>3.07272</c:v>
                </c:pt>
                <c:pt idx="135507">
                  <c:v>3.07274</c:v>
                </c:pt>
                <c:pt idx="135508">
                  <c:v>3.07277</c:v>
                </c:pt>
                <c:pt idx="135509">
                  <c:v>3.07279</c:v>
                </c:pt>
                <c:pt idx="135510">
                  <c:v>3.07281</c:v>
                </c:pt>
                <c:pt idx="135511">
                  <c:v>3.07283</c:v>
                </c:pt>
                <c:pt idx="135512">
                  <c:v>3.07286</c:v>
                </c:pt>
                <c:pt idx="135513">
                  <c:v>3.07288</c:v>
                </c:pt>
                <c:pt idx="135514">
                  <c:v>3.0729</c:v>
                </c:pt>
                <c:pt idx="135515">
                  <c:v>3.07293</c:v>
                </c:pt>
                <c:pt idx="135516">
                  <c:v>3.07295</c:v>
                </c:pt>
                <c:pt idx="135517">
                  <c:v>3.07297</c:v>
                </c:pt>
                <c:pt idx="135518">
                  <c:v>3.07299</c:v>
                </c:pt>
                <c:pt idx="135519">
                  <c:v>3.07302</c:v>
                </c:pt>
                <c:pt idx="135520">
                  <c:v>3.07304</c:v>
                </c:pt>
                <c:pt idx="135521">
                  <c:v>3.07306</c:v>
                </c:pt>
                <c:pt idx="135522">
                  <c:v>3.07308</c:v>
                </c:pt>
                <c:pt idx="135523">
                  <c:v>3.07311</c:v>
                </c:pt>
                <c:pt idx="135524">
                  <c:v>3.07313</c:v>
                </c:pt>
                <c:pt idx="135525">
                  <c:v>3.07315</c:v>
                </c:pt>
                <c:pt idx="135526">
                  <c:v>3.07317</c:v>
                </c:pt>
                <c:pt idx="135527">
                  <c:v>3.0732</c:v>
                </c:pt>
                <c:pt idx="135528">
                  <c:v>3.07322</c:v>
                </c:pt>
                <c:pt idx="135529">
                  <c:v>3.07324</c:v>
                </c:pt>
                <c:pt idx="135530">
                  <c:v>3.07327</c:v>
                </c:pt>
                <c:pt idx="135531">
                  <c:v>3.07329</c:v>
                </c:pt>
                <c:pt idx="135532">
                  <c:v>3.07331</c:v>
                </c:pt>
                <c:pt idx="135533">
                  <c:v>3.07333</c:v>
                </c:pt>
                <c:pt idx="135534">
                  <c:v>3.07336</c:v>
                </c:pt>
                <c:pt idx="135535">
                  <c:v>3.07338</c:v>
                </c:pt>
                <c:pt idx="135536">
                  <c:v>3.0734</c:v>
                </c:pt>
                <c:pt idx="135537">
                  <c:v>3.07342</c:v>
                </c:pt>
                <c:pt idx="135538">
                  <c:v>3.07345</c:v>
                </c:pt>
                <c:pt idx="135539">
                  <c:v>3.07347</c:v>
                </c:pt>
                <c:pt idx="135540">
                  <c:v>3.07349</c:v>
                </c:pt>
                <c:pt idx="135541">
                  <c:v>3.07351</c:v>
                </c:pt>
                <c:pt idx="135542">
                  <c:v>3.07354</c:v>
                </c:pt>
                <c:pt idx="135543">
                  <c:v>3.07356</c:v>
                </c:pt>
                <c:pt idx="135544">
                  <c:v>3.07358</c:v>
                </c:pt>
                <c:pt idx="135545">
                  <c:v>3.07361</c:v>
                </c:pt>
                <c:pt idx="135546">
                  <c:v>3.07363</c:v>
                </c:pt>
                <c:pt idx="135547">
                  <c:v>3.07365</c:v>
                </c:pt>
                <c:pt idx="135548">
                  <c:v>3.07367</c:v>
                </c:pt>
                <c:pt idx="135549">
                  <c:v>3.0737</c:v>
                </c:pt>
                <c:pt idx="135550">
                  <c:v>3.07372</c:v>
                </c:pt>
                <c:pt idx="135551">
                  <c:v>3.07374</c:v>
                </c:pt>
                <c:pt idx="135552">
                  <c:v>3.07376</c:v>
                </c:pt>
                <c:pt idx="135553">
                  <c:v>3.07379</c:v>
                </c:pt>
                <c:pt idx="135554">
                  <c:v>3.07381</c:v>
                </c:pt>
                <c:pt idx="135555">
                  <c:v>3.07383</c:v>
                </c:pt>
                <c:pt idx="135556">
                  <c:v>3.07386</c:v>
                </c:pt>
                <c:pt idx="135557">
                  <c:v>3.07388</c:v>
                </c:pt>
                <c:pt idx="135558">
                  <c:v>3.0739</c:v>
                </c:pt>
                <c:pt idx="135559">
                  <c:v>3.07392</c:v>
                </c:pt>
                <c:pt idx="135560">
                  <c:v>3.07395</c:v>
                </c:pt>
                <c:pt idx="135561">
                  <c:v>3.07397</c:v>
                </c:pt>
                <c:pt idx="135562">
                  <c:v>3.07399</c:v>
                </c:pt>
                <c:pt idx="135563">
                  <c:v>3.07401</c:v>
                </c:pt>
                <c:pt idx="135564">
                  <c:v>3.07404</c:v>
                </c:pt>
                <c:pt idx="135565">
                  <c:v>3.07406</c:v>
                </c:pt>
                <c:pt idx="135566">
                  <c:v>3.07408</c:v>
                </c:pt>
                <c:pt idx="135567">
                  <c:v>3.0741</c:v>
                </c:pt>
                <c:pt idx="135568">
                  <c:v>3.07413</c:v>
                </c:pt>
                <c:pt idx="135569">
                  <c:v>3.07415</c:v>
                </c:pt>
                <c:pt idx="135570">
                  <c:v>3.07417</c:v>
                </c:pt>
                <c:pt idx="135571">
                  <c:v>3.0742</c:v>
                </c:pt>
                <c:pt idx="135572">
                  <c:v>3.07422</c:v>
                </c:pt>
                <c:pt idx="135573">
                  <c:v>3.07424</c:v>
                </c:pt>
                <c:pt idx="135574">
                  <c:v>3.07426</c:v>
                </c:pt>
                <c:pt idx="135575">
                  <c:v>3.07429</c:v>
                </c:pt>
                <c:pt idx="135576">
                  <c:v>3.07431</c:v>
                </c:pt>
                <c:pt idx="135577">
                  <c:v>3.07433</c:v>
                </c:pt>
                <c:pt idx="135578">
                  <c:v>3.07435</c:v>
                </c:pt>
                <c:pt idx="135579">
                  <c:v>3.07438</c:v>
                </c:pt>
                <c:pt idx="135580">
                  <c:v>3.0744</c:v>
                </c:pt>
                <c:pt idx="135581">
                  <c:v>3.07442</c:v>
                </c:pt>
                <c:pt idx="135582">
                  <c:v>3.07444</c:v>
                </c:pt>
                <c:pt idx="135583">
                  <c:v>3.07447</c:v>
                </c:pt>
                <c:pt idx="135584">
                  <c:v>3.07449</c:v>
                </c:pt>
                <c:pt idx="135585">
                  <c:v>3.07451</c:v>
                </c:pt>
                <c:pt idx="135586">
                  <c:v>3.07454</c:v>
                </c:pt>
                <c:pt idx="135587">
                  <c:v>3.07456</c:v>
                </c:pt>
                <c:pt idx="135588">
                  <c:v>3.07458</c:v>
                </c:pt>
                <c:pt idx="135589">
                  <c:v>3.0746</c:v>
                </c:pt>
                <c:pt idx="135590">
                  <c:v>3.07463</c:v>
                </c:pt>
                <c:pt idx="135591">
                  <c:v>3.07465</c:v>
                </c:pt>
                <c:pt idx="135592">
                  <c:v>3.07467</c:v>
                </c:pt>
                <c:pt idx="135593">
                  <c:v>3.07469</c:v>
                </c:pt>
                <c:pt idx="135594">
                  <c:v>3.07472</c:v>
                </c:pt>
                <c:pt idx="135595">
                  <c:v>3.07474</c:v>
                </c:pt>
                <c:pt idx="135596">
                  <c:v>3.07476</c:v>
                </c:pt>
                <c:pt idx="135597">
                  <c:v>3.07478</c:v>
                </c:pt>
                <c:pt idx="135598">
                  <c:v>3.07481</c:v>
                </c:pt>
                <c:pt idx="135599">
                  <c:v>3.07483</c:v>
                </c:pt>
                <c:pt idx="135600">
                  <c:v>3.07485</c:v>
                </c:pt>
                <c:pt idx="135601">
                  <c:v>3.07488</c:v>
                </c:pt>
                <c:pt idx="135602">
                  <c:v>3.0749</c:v>
                </c:pt>
                <c:pt idx="135603">
                  <c:v>3.07492</c:v>
                </c:pt>
                <c:pt idx="135604">
                  <c:v>3.07494</c:v>
                </c:pt>
                <c:pt idx="135605">
                  <c:v>3.07497</c:v>
                </c:pt>
                <c:pt idx="135606">
                  <c:v>3.07499</c:v>
                </c:pt>
                <c:pt idx="135607">
                  <c:v>3.07501</c:v>
                </c:pt>
                <c:pt idx="135608">
                  <c:v>3.07503</c:v>
                </c:pt>
                <c:pt idx="135609">
                  <c:v>3.07506</c:v>
                </c:pt>
                <c:pt idx="135610">
                  <c:v>3.07508</c:v>
                </c:pt>
                <c:pt idx="135611">
                  <c:v>3.0751</c:v>
                </c:pt>
                <c:pt idx="135612">
                  <c:v>3.07512</c:v>
                </c:pt>
                <c:pt idx="135613">
                  <c:v>3.07515</c:v>
                </c:pt>
                <c:pt idx="135614">
                  <c:v>3.07517</c:v>
                </c:pt>
                <c:pt idx="135615">
                  <c:v>3.07519</c:v>
                </c:pt>
                <c:pt idx="135616">
                  <c:v>3.07522</c:v>
                </c:pt>
                <c:pt idx="135617">
                  <c:v>3.07524</c:v>
                </c:pt>
                <c:pt idx="135618">
                  <c:v>3.07526</c:v>
                </c:pt>
                <c:pt idx="135619">
                  <c:v>3.07528</c:v>
                </c:pt>
                <c:pt idx="135620">
                  <c:v>3.07531</c:v>
                </c:pt>
                <c:pt idx="135621">
                  <c:v>3.07533</c:v>
                </c:pt>
                <c:pt idx="135622">
                  <c:v>3.07535</c:v>
                </c:pt>
                <c:pt idx="135623">
                  <c:v>3.07537</c:v>
                </c:pt>
                <c:pt idx="135624">
                  <c:v>3.0754</c:v>
                </c:pt>
                <c:pt idx="135625">
                  <c:v>3.07542</c:v>
                </c:pt>
                <c:pt idx="135626">
                  <c:v>3.07544</c:v>
                </c:pt>
                <c:pt idx="135627">
                  <c:v>3.07546</c:v>
                </c:pt>
                <c:pt idx="135628">
                  <c:v>3.07549</c:v>
                </c:pt>
                <c:pt idx="135629">
                  <c:v>3.07551</c:v>
                </c:pt>
                <c:pt idx="135630">
                  <c:v>3.07553</c:v>
                </c:pt>
                <c:pt idx="135631">
                  <c:v>3.07556</c:v>
                </c:pt>
                <c:pt idx="135632">
                  <c:v>3.07558</c:v>
                </c:pt>
                <c:pt idx="135633">
                  <c:v>3.0756</c:v>
                </c:pt>
                <c:pt idx="135634">
                  <c:v>3.07562</c:v>
                </c:pt>
                <c:pt idx="135635">
                  <c:v>3.07565</c:v>
                </c:pt>
                <c:pt idx="135636">
                  <c:v>3.07567</c:v>
                </c:pt>
                <c:pt idx="135637">
                  <c:v>3.07569</c:v>
                </c:pt>
                <c:pt idx="135638">
                  <c:v>3.07571</c:v>
                </c:pt>
                <c:pt idx="135639">
                  <c:v>3.07574</c:v>
                </c:pt>
                <c:pt idx="135640">
                  <c:v>3.07576</c:v>
                </c:pt>
                <c:pt idx="135641">
                  <c:v>3.07578</c:v>
                </c:pt>
                <c:pt idx="135642">
                  <c:v>3.0758</c:v>
                </c:pt>
                <c:pt idx="135643">
                  <c:v>3.07583</c:v>
                </c:pt>
                <c:pt idx="135644">
                  <c:v>3.07585</c:v>
                </c:pt>
                <c:pt idx="135645">
                  <c:v>3.07587</c:v>
                </c:pt>
                <c:pt idx="135646">
                  <c:v>3.0759</c:v>
                </c:pt>
                <c:pt idx="135647">
                  <c:v>3.07592</c:v>
                </c:pt>
                <c:pt idx="135648">
                  <c:v>3.07594</c:v>
                </c:pt>
                <c:pt idx="135649">
                  <c:v>3.07596</c:v>
                </c:pt>
                <c:pt idx="135650">
                  <c:v>3.07599</c:v>
                </c:pt>
                <c:pt idx="135651">
                  <c:v>3.07601</c:v>
                </c:pt>
                <c:pt idx="135652">
                  <c:v>3.07603</c:v>
                </c:pt>
                <c:pt idx="135653">
                  <c:v>3.07605</c:v>
                </c:pt>
                <c:pt idx="135654">
                  <c:v>3.07608</c:v>
                </c:pt>
                <c:pt idx="135655">
                  <c:v>3.0761</c:v>
                </c:pt>
                <c:pt idx="135656">
                  <c:v>3.07612</c:v>
                </c:pt>
                <c:pt idx="135657">
                  <c:v>3.07614</c:v>
                </c:pt>
                <c:pt idx="135658">
                  <c:v>3.07617</c:v>
                </c:pt>
                <c:pt idx="135659">
                  <c:v>3.07619</c:v>
                </c:pt>
                <c:pt idx="135660">
                  <c:v>3.07621</c:v>
                </c:pt>
                <c:pt idx="135661">
                  <c:v>3.07624</c:v>
                </c:pt>
                <c:pt idx="135662">
                  <c:v>3.07626</c:v>
                </c:pt>
                <c:pt idx="135663">
                  <c:v>3.07628</c:v>
                </c:pt>
                <c:pt idx="135664">
                  <c:v>3.0763</c:v>
                </c:pt>
                <c:pt idx="135665">
                  <c:v>3.07633</c:v>
                </c:pt>
                <c:pt idx="135666">
                  <c:v>3.07635</c:v>
                </c:pt>
                <c:pt idx="135667">
                  <c:v>3.07637</c:v>
                </c:pt>
                <c:pt idx="135668">
                  <c:v>3.0764</c:v>
                </c:pt>
                <c:pt idx="135669">
                  <c:v>3.07642</c:v>
                </c:pt>
                <c:pt idx="135670">
                  <c:v>3.07644</c:v>
                </c:pt>
                <c:pt idx="135671">
                  <c:v>3.07646</c:v>
                </c:pt>
                <c:pt idx="135672">
                  <c:v>3.07648</c:v>
                </c:pt>
                <c:pt idx="135673">
                  <c:v>3.07651</c:v>
                </c:pt>
                <c:pt idx="135674">
                  <c:v>3.07653</c:v>
                </c:pt>
                <c:pt idx="135675">
                  <c:v>3.07655</c:v>
                </c:pt>
                <c:pt idx="135676">
                  <c:v>3.07658</c:v>
                </c:pt>
                <c:pt idx="135677">
                  <c:v>3.0766</c:v>
                </c:pt>
                <c:pt idx="135678">
                  <c:v>3.07662</c:v>
                </c:pt>
                <c:pt idx="135679">
                  <c:v>3.07664</c:v>
                </c:pt>
                <c:pt idx="135680">
                  <c:v>3.07667</c:v>
                </c:pt>
                <c:pt idx="135681">
                  <c:v>3.07669</c:v>
                </c:pt>
                <c:pt idx="135682">
                  <c:v>3.07671</c:v>
                </c:pt>
                <c:pt idx="135683">
                  <c:v>3.07674</c:v>
                </c:pt>
                <c:pt idx="135684">
                  <c:v>3.07676</c:v>
                </c:pt>
                <c:pt idx="135685">
                  <c:v>3.07678</c:v>
                </c:pt>
                <c:pt idx="135686">
                  <c:v>3.0768</c:v>
                </c:pt>
                <c:pt idx="135687">
                  <c:v>3.07682</c:v>
                </c:pt>
                <c:pt idx="135688">
                  <c:v>3.07685</c:v>
                </c:pt>
                <c:pt idx="135689">
                  <c:v>3.07687</c:v>
                </c:pt>
                <c:pt idx="135690">
                  <c:v>3.07689</c:v>
                </c:pt>
                <c:pt idx="135691">
                  <c:v>3.07692</c:v>
                </c:pt>
                <c:pt idx="135692">
                  <c:v>3.07694</c:v>
                </c:pt>
                <c:pt idx="135693">
                  <c:v>3.07696</c:v>
                </c:pt>
                <c:pt idx="135694">
                  <c:v>3.07698</c:v>
                </c:pt>
                <c:pt idx="135695">
                  <c:v>3.07701</c:v>
                </c:pt>
                <c:pt idx="135696">
                  <c:v>3.07703</c:v>
                </c:pt>
                <c:pt idx="135697">
                  <c:v>3.07705</c:v>
                </c:pt>
                <c:pt idx="135698">
                  <c:v>3.07707</c:v>
                </c:pt>
                <c:pt idx="135699">
                  <c:v>3.0771</c:v>
                </c:pt>
                <c:pt idx="135700">
                  <c:v>3.07712</c:v>
                </c:pt>
                <c:pt idx="135701">
                  <c:v>3.07714</c:v>
                </c:pt>
                <c:pt idx="135702">
                  <c:v>3.07717</c:v>
                </c:pt>
                <c:pt idx="135703">
                  <c:v>3.07719</c:v>
                </c:pt>
                <c:pt idx="135704">
                  <c:v>3.07721</c:v>
                </c:pt>
                <c:pt idx="135705">
                  <c:v>3.07723</c:v>
                </c:pt>
                <c:pt idx="135706">
                  <c:v>3.07726</c:v>
                </c:pt>
                <c:pt idx="135707">
                  <c:v>3.07728</c:v>
                </c:pt>
                <c:pt idx="135708">
                  <c:v>3.0773</c:v>
                </c:pt>
                <c:pt idx="135709">
                  <c:v>3.07732</c:v>
                </c:pt>
                <c:pt idx="135710">
                  <c:v>3.07735</c:v>
                </c:pt>
                <c:pt idx="135711">
                  <c:v>3.07737</c:v>
                </c:pt>
                <c:pt idx="135712">
                  <c:v>3.07739</c:v>
                </c:pt>
                <c:pt idx="135713">
                  <c:v>3.07741</c:v>
                </c:pt>
                <c:pt idx="135714">
                  <c:v>3.07744</c:v>
                </c:pt>
                <c:pt idx="135715">
                  <c:v>3.07746</c:v>
                </c:pt>
                <c:pt idx="135716">
                  <c:v>3.07748</c:v>
                </c:pt>
                <c:pt idx="135717">
                  <c:v>3.07751</c:v>
                </c:pt>
                <c:pt idx="135718">
                  <c:v>3.07753</c:v>
                </c:pt>
                <c:pt idx="135719">
                  <c:v>3.07755</c:v>
                </c:pt>
                <c:pt idx="135720">
                  <c:v>3.07757</c:v>
                </c:pt>
                <c:pt idx="135721">
                  <c:v>3.0776</c:v>
                </c:pt>
                <c:pt idx="135722">
                  <c:v>3.07762</c:v>
                </c:pt>
                <c:pt idx="135723">
                  <c:v>3.07764</c:v>
                </c:pt>
                <c:pt idx="135724">
                  <c:v>3.07766</c:v>
                </c:pt>
                <c:pt idx="135725">
                  <c:v>3.07769</c:v>
                </c:pt>
                <c:pt idx="135726">
                  <c:v>3.07771</c:v>
                </c:pt>
                <c:pt idx="135727">
                  <c:v>3.07773</c:v>
                </c:pt>
                <c:pt idx="135728">
                  <c:v>3.07775</c:v>
                </c:pt>
                <c:pt idx="135729">
                  <c:v>3.07778</c:v>
                </c:pt>
                <c:pt idx="135730">
                  <c:v>3.0778</c:v>
                </c:pt>
                <c:pt idx="135731">
                  <c:v>3.07782</c:v>
                </c:pt>
                <c:pt idx="135732">
                  <c:v>3.07785</c:v>
                </c:pt>
                <c:pt idx="135733">
                  <c:v>3.07787</c:v>
                </c:pt>
                <c:pt idx="135734">
                  <c:v>3.07789</c:v>
                </c:pt>
                <c:pt idx="135735">
                  <c:v>3.07791</c:v>
                </c:pt>
                <c:pt idx="135736">
                  <c:v>3.07794</c:v>
                </c:pt>
                <c:pt idx="135737">
                  <c:v>3.07796</c:v>
                </c:pt>
                <c:pt idx="135738">
                  <c:v>3.07798</c:v>
                </c:pt>
                <c:pt idx="135739">
                  <c:v>3.07801</c:v>
                </c:pt>
                <c:pt idx="135740">
                  <c:v>3.07803</c:v>
                </c:pt>
                <c:pt idx="135741">
                  <c:v>3.07805</c:v>
                </c:pt>
                <c:pt idx="135742">
                  <c:v>3.07807</c:v>
                </c:pt>
                <c:pt idx="135743">
                  <c:v>3.07809</c:v>
                </c:pt>
                <c:pt idx="135744">
                  <c:v>3.07812</c:v>
                </c:pt>
                <c:pt idx="135745">
                  <c:v>3.07814</c:v>
                </c:pt>
                <c:pt idx="135746">
                  <c:v>3.07816</c:v>
                </c:pt>
                <c:pt idx="135747">
                  <c:v>3.07819</c:v>
                </c:pt>
                <c:pt idx="135748">
                  <c:v>3.07821</c:v>
                </c:pt>
                <c:pt idx="135749">
                  <c:v>3.07823</c:v>
                </c:pt>
                <c:pt idx="135750">
                  <c:v>3.07825</c:v>
                </c:pt>
                <c:pt idx="135751">
                  <c:v>3.07828</c:v>
                </c:pt>
                <c:pt idx="135752">
                  <c:v>3.0783</c:v>
                </c:pt>
                <c:pt idx="135753">
                  <c:v>3.07832</c:v>
                </c:pt>
                <c:pt idx="135754">
                  <c:v>3.07835</c:v>
                </c:pt>
                <c:pt idx="135755">
                  <c:v>3.07837</c:v>
                </c:pt>
                <c:pt idx="135756">
                  <c:v>3.07839</c:v>
                </c:pt>
                <c:pt idx="135757">
                  <c:v>3.07841</c:v>
                </c:pt>
                <c:pt idx="135758">
                  <c:v>3.07843</c:v>
                </c:pt>
                <c:pt idx="135759">
                  <c:v>3.07846</c:v>
                </c:pt>
                <c:pt idx="135760">
                  <c:v>3.07848</c:v>
                </c:pt>
                <c:pt idx="135761">
                  <c:v>3.0785</c:v>
                </c:pt>
                <c:pt idx="135762">
                  <c:v>3.07853</c:v>
                </c:pt>
                <c:pt idx="135763">
                  <c:v>3.07855</c:v>
                </c:pt>
                <c:pt idx="135764">
                  <c:v>3.07857</c:v>
                </c:pt>
                <c:pt idx="135765">
                  <c:v>3.07859</c:v>
                </c:pt>
                <c:pt idx="135766">
                  <c:v>3.07862</c:v>
                </c:pt>
                <c:pt idx="135767">
                  <c:v>3.07864</c:v>
                </c:pt>
                <c:pt idx="135768">
                  <c:v>3.07866</c:v>
                </c:pt>
                <c:pt idx="135769">
                  <c:v>3.07869</c:v>
                </c:pt>
                <c:pt idx="135770">
                  <c:v>3.07871</c:v>
                </c:pt>
                <c:pt idx="135771">
                  <c:v>3.07873</c:v>
                </c:pt>
                <c:pt idx="135772">
                  <c:v>3.07875</c:v>
                </c:pt>
                <c:pt idx="135773">
                  <c:v>3.07878</c:v>
                </c:pt>
                <c:pt idx="135774">
                  <c:v>3.0788</c:v>
                </c:pt>
                <c:pt idx="135775">
                  <c:v>3.07882</c:v>
                </c:pt>
                <c:pt idx="135776">
                  <c:v>3.07884</c:v>
                </c:pt>
                <c:pt idx="135777">
                  <c:v>3.07887</c:v>
                </c:pt>
                <c:pt idx="135778">
                  <c:v>3.07889</c:v>
                </c:pt>
                <c:pt idx="135779">
                  <c:v>3.07891</c:v>
                </c:pt>
                <c:pt idx="135780">
                  <c:v>3.07893</c:v>
                </c:pt>
                <c:pt idx="135781">
                  <c:v>3.07896</c:v>
                </c:pt>
                <c:pt idx="135782">
                  <c:v>3.07898</c:v>
                </c:pt>
                <c:pt idx="135783">
                  <c:v>3.079</c:v>
                </c:pt>
                <c:pt idx="135784">
                  <c:v>3.07903</c:v>
                </c:pt>
                <c:pt idx="135785">
                  <c:v>3.07905</c:v>
                </c:pt>
                <c:pt idx="135786">
                  <c:v>3.07907</c:v>
                </c:pt>
                <c:pt idx="135787">
                  <c:v>3.07909</c:v>
                </c:pt>
                <c:pt idx="135788">
                  <c:v>3.07912</c:v>
                </c:pt>
                <c:pt idx="135789">
                  <c:v>3.07914</c:v>
                </c:pt>
                <c:pt idx="135790">
                  <c:v>3.07916</c:v>
                </c:pt>
                <c:pt idx="135791">
                  <c:v>3.07918</c:v>
                </c:pt>
                <c:pt idx="135792">
                  <c:v>3.07921</c:v>
                </c:pt>
                <c:pt idx="135793">
                  <c:v>3.07923</c:v>
                </c:pt>
                <c:pt idx="135794">
                  <c:v>3.07925</c:v>
                </c:pt>
                <c:pt idx="135795">
                  <c:v>3.07927</c:v>
                </c:pt>
                <c:pt idx="135796">
                  <c:v>3.0793</c:v>
                </c:pt>
                <c:pt idx="135797">
                  <c:v>3.07932</c:v>
                </c:pt>
                <c:pt idx="135798">
                  <c:v>3.07934</c:v>
                </c:pt>
                <c:pt idx="135799">
                  <c:v>3.07937</c:v>
                </c:pt>
                <c:pt idx="135800">
                  <c:v>3.07939</c:v>
                </c:pt>
                <c:pt idx="135801">
                  <c:v>3.07941</c:v>
                </c:pt>
                <c:pt idx="135802">
                  <c:v>3.07943</c:v>
                </c:pt>
                <c:pt idx="135803">
                  <c:v>3.07946</c:v>
                </c:pt>
                <c:pt idx="135804">
                  <c:v>3.07948</c:v>
                </c:pt>
                <c:pt idx="135805">
                  <c:v>3.0795</c:v>
                </c:pt>
                <c:pt idx="135806">
                  <c:v>3.07952</c:v>
                </c:pt>
                <c:pt idx="135807">
                  <c:v>3.07955</c:v>
                </c:pt>
                <c:pt idx="135808">
                  <c:v>3.07957</c:v>
                </c:pt>
                <c:pt idx="135809">
                  <c:v>3.07959</c:v>
                </c:pt>
                <c:pt idx="135810">
                  <c:v>3.07961</c:v>
                </c:pt>
                <c:pt idx="135811">
                  <c:v>3.07964</c:v>
                </c:pt>
                <c:pt idx="135812">
                  <c:v>3.07966</c:v>
                </c:pt>
                <c:pt idx="135813">
                  <c:v>3.07968</c:v>
                </c:pt>
                <c:pt idx="135814">
                  <c:v>3.07971</c:v>
                </c:pt>
                <c:pt idx="135815">
                  <c:v>3.07973</c:v>
                </c:pt>
                <c:pt idx="135816">
                  <c:v>3.07975</c:v>
                </c:pt>
                <c:pt idx="135817">
                  <c:v>3.07977</c:v>
                </c:pt>
                <c:pt idx="135818">
                  <c:v>3.0798</c:v>
                </c:pt>
                <c:pt idx="135819">
                  <c:v>3.07982</c:v>
                </c:pt>
                <c:pt idx="135820">
                  <c:v>3.07984</c:v>
                </c:pt>
                <c:pt idx="135821">
                  <c:v>3.07986</c:v>
                </c:pt>
                <c:pt idx="135822">
                  <c:v>3.07989</c:v>
                </c:pt>
                <c:pt idx="135823">
                  <c:v>3.07991</c:v>
                </c:pt>
                <c:pt idx="135824">
                  <c:v>3.07993</c:v>
                </c:pt>
                <c:pt idx="135825">
                  <c:v>3.07995</c:v>
                </c:pt>
                <c:pt idx="135826">
                  <c:v>3.07998</c:v>
                </c:pt>
                <c:pt idx="135827">
                  <c:v>3.08</c:v>
                </c:pt>
                <c:pt idx="135828">
                  <c:v>3.08002</c:v>
                </c:pt>
                <c:pt idx="135829">
                  <c:v>3.08005</c:v>
                </c:pt>
                <c:pt idx="135830">
                  <c:v>3.08007</c:v>
                </c:pt>
                <c:pt idx="135831">
                  <c:v>3.08009</c:v>
                </c:pt>
                <c:pt idx="135832">
                  <c:v>3.08011</c:v>
                </c:pt>
                <c:pt idx="135833">
                  <c:v>3.08014</c:v>
                </c:pt>
                <c:pt idx="135834">
                  <c:v>3.08016</c:v>
                </c:pt>
                <c:pt idx="135835">
                  <c:v>3.08018</c:v>
                </c:pt>
                <c:pt idx="135836">
                  <c:v>3.0802</c:v>
                </c:pt>
                <c:pt idx="135837">
                  <c:v>3.08023</c:v>
                </c:pt>
                <c:pt idx="135838">
                  <c:v>3.08025</c:v>
                </c:pt>
                <c:pt idx="135839">
                  <c:v>3.08027</c:v>
                </c:pt>
                <c:pt idx="135840">
                  <c:v>3.0803</c:v>
                </c:pt>
                <c:pt idx="135841">
                  <c:v>3.08032</c:v>
                </c:pt>
                <c:pt idx="135842">
                  <c:v>3.08034</c:v>
                </c:pt>
                <c:pt idx="135843">
                  <c:v>3.08036</c:v>
                </c:pt>
                <c:pt idx="135844">
                  <c:v>3.08039</c:v>
                </c:pt>
                <c:pt idx="135845">
                  <c:v>3.08041</c:v>
                </c:pt>
                <c:pt idx="135846">
                  <c:v>3.08043</c:v>
                </c:pt>
                <c:pt idx="135847">
                  <c:v>3.08045</c:v>
                </c:pt>
                <c:pt idx="135848">
                  <c:v>3.08048</c:v>
                </c:pt>
                <c:pt idx="135849">
                  <c:v>3.0805</c:v>
                </c:pt>
                <c:pt idx="135850">
                  <c:v>3.08052</c:v>
                </c:pt>
                <c:pt idx="135851">
                  <c:v>3.08054</c:v>
                </c:pt>
                <c:pt idx="135852">
                  <c:v>3.08057</c:v>
                </c:pt>
                <c:pt idx="135853">
                  <c:v>3.08059</c:v>
                </c:pt>
                <c:pt idx="135854">
                  <c:v>3.08061</c:v>
                </c:pt>
                <c:pt idx="135855">
                  <c:v>3.08064</c:v>
                </c:pt>
                <c:pt idx="135856">
                  <c:v>3.08066</c:v>
                </c:pt>
                <c:pt idx="135857">
                  <c:v>3.08068</c:v>
                </c:pt>
                <c:pt idx="135858">
                  <c:v>3.0807</c:v>
                </c:pt>
                <c:pt idx="135859">
                  <c:v>3.08073</c:v>
                </c:pt>
                <c:pt idx="135860">
                  <c:v>3.08075</c:v>
                </c:pt>
                <c:pt idx="135861">
                  <c:v>3.08077</c:v>
                </c:pt>
                <c:pt idx="135862">
                  <c:v>3.08079</c:v>
                </c:pt>
                <c:pt idx="135863">
                  <c:v>3.08082</c:v>
                </c:pt>
                <c:pt idx="135864">
                  <c:v>3.08084</c:v>
                </c:pt>
                <c:pt idx="135865">
                  <c:v>3.08086</c:v>
                </c:pt>
                <c:pt idx="135866">
                  <c:v>3.08088</c:v>
                </c:pt>
                <c:pt idx="135867">
                  <c:v>3.08091</c:v>
                </c:pt>
                <c:pt idx="135868">
                  <c:v>3.08093</c:v>
                </c:pt>
                <c:pt idx="135869">
                  <c:v>3.08095</c:v>
                </c:pt>
                <c:pt idx="135870">
                  <c:v>3.08098</c:v>
                </c:pt>
                <c:pt idx="135871">
                  <c:v>3.081</c:v>
                </c:pt>
                <c:pt idx="135872">
                  <c:v>3.08102</c:v>
                </c:pt>
                <c:pt idx="135873">
                  <c:v>3.08104</c:v>
                </c:pt>
                <c:pt idx="135874">
                  <c:v>3.08107</c:v>
                </c:pt>
                <c:pt idx="135875">
                  <c:v>3.08109</c:v>
                </c:pt>
                <c:pt idx="135876">
                  <c:v>3.08111</c:v>
                </c:pt>
                <c:pt idx="135877">
                  <c:v>3.08113</c:v>
                </c:pt>
                <c:pt idx="135878">
                  <c:v>3.08116</c:v>
                </c:pt>
                <c:pt idx="135879">
                  <c:v>3.08118</c:v>
                </c:pt>
                <c:pt idx="135880">
                  <c:v>3.0812</c:v>
                </c:pt>
                <c:pt idx="135881">
                  <c:v>3.08122</c:v>
                </c:pt>
                <c:pt idx="135882">
                  <c:v>3.08125</c:v>
                </c:pt>
                <c:pt idx="135883">
                  <c:v>3.08127</c:v>
                </c:pt>
                <c:pt idx="135884">
                  <c:v>3.08129</c:v>
                </c:pt>
                <c:pt idx="135885">
                  <c:v>3.08132</c:v>
                </c:pt>
                <c:pt idx="135886">
                  <c:v>3.08134</c:v>
                </c:pt>
                <c:pt idx="135887">
                  <c:v>3.08136</c:v>
                </c:pt>
                <c:pt idx="135888">
                  <c:v>3.08138</c:v>
                </c:pt>
                <c:pt idx="135889">
                  <c:v>3.08141</c:v>
                </c:pt>
                <c:pt idx="135890">
                  <c:v>3.08143</c:v>
                </c:pt>
                <c:pt idx="135891">
                  <c:v>3.08145</c:v>
                </c:pt>
                <c:pt idx="135892">
                  <c:v>3.08147</c:v>
                </c:pt>
                <c:pt idx="135893">
                  <c:v>3.0815</c:v>
                </c:pt>
                <c:pt idx="135894">
                  <c:v>3.08152</c:v>
                </c:pt>
                <c:pt idx="135895">
                  <c:v>3.08154</c:v>
                </c:pt>
                <c:pt idx="135896">
                  <c:v>3.08156</c:v>
                </c:pt>
                <c:pt idx="135897">
                  <c:v>3.08159</c:v>
                </c:pt>
                <c:pt idx="135898">
                  <c:v>3.08161</c:v>
                </c:pt>
                <c:pt idx="135899">
                  <c:v>3.08163</c:v>
                </c:pt>
                <c:pt idx="135900">
                  <c:v>3.08166</c:v>
                </c:pt>
                <c:pt idx="135901">
                  <c:v>3.08168</c:v>
                </c:pt>
                <c:pt idx="135902">
                  <c:v>3.0817</c:v>
                </c:pt>
                <c:pt idx="135903">
                  <c:v>3.08172</c:v>
                </c:pt>
                <c:pt idx="135904">
                  <c:v>3.08175</c:v>
                </c:pt>
                <c:pt idx="135905">
                  <c:v>3.08177</c:v>
                </c:pt>
                <c:pt idx="135906">
                  <c:v>3.08179</c:v>
                </c:pt>
                <c:pt idx="135907">
                  <c:v>3.08181</c:v>
                </c:pt>
                <c:pt idx="135908">
                  <c:v>3.08184</c:v>
                </c:pt>
                <c:pt idx="135909">
                  <c:v>3.08186</c:v>
                </c:pt>
                <c:pt idx="135910">
                  <c:v>3.08188</c:v>
                </c:pt>
                <c:pt idx="135911">
                  <c:v>3.0819</c:v>
                </c:pt>
                <c:pt idx="135912">
                  <c:v>3.08193</c:v>
                </c:pt>
                <c:pt idx="135913">
                  <c:v>3.08195</c:v>
                </c:pt>
                <c:pt idx="135914">
                  <c:v>3.08197</c:v>
                </c:pt>
                <c:pt idx="135915">
                  <c:v>3.082</c:v>
                </c:pt>
                <c:pt idx="135916">
                  <c:v>3.08202</c:v>
                </c:pt>
                <c:pt idx="135917">
                  <c:v>3.08204</c:v>
                </c:pt>
                <c:pt idx="135918">
                  <c:v>3.08206</c:v>
                </c:pt>
                <c:pt idx="135919">
                  <c:v>3.08209</c:v>
                </c:pt>
                <c:pt idx="135920">
                  <c:v>3.08211</c:v>
                </c:pt>
                <c:pt idx="135921">
                  <c:v>3.08213</c:v>
                </c:pt>
                <c:pt idx="135922">
                  <c:v>3.08215</c:v>
                </c:pt>
                <c:pt idx="135923">
                  <c:v>3.08218</c:v>
                </c:pt>
                <c:pt idx="135924">
                  <c:v>3.0822</c:v>
                </c:pt>
                <c:pt idx="135925">
                  <c:v>3.08222</c:v>
                </c:pt>
                <c:pt idx="135926">
                  <c:v>3.08224</c:v>
                </c:pt>
                <c:pt idx="135927">
                  <c:v>3.08227</c:v>
                </c:pt>
                <c:pt idx="135928">
                  <c:v>3.08229</c:v>
                </c:pt>
                <c:pt idx="135929">
                  <c:v>3.08231</c:v>
                </c:pt>
                <c:pt idx="135930">
                  <c:v>3.08234</c:v>
                </c:pt>
                <c:pt idx="135931">
                  <c:v>3.08236</c:v>
                </c:pt>
                <c:pt idx="135932">
                  <c:v>3.08238</c:v>
                </c:pt>
                <c:pt idx="135933">
                  <c:v>3.0824</c:v>
                </c:pt>
                <c:pt idx="135934">
                  <c:v>3.08243</c:v>
                </c:pt>
                <c:pt idx="135935">
                  <c:v>3.08245</c:v>
                </c:pt>
                <c:pt idx="135936">
                  <c:v>3.08247</c:v>
                </c:pt>
                <c:pt idx="135937">
                  <c:v>3.08249</c:v>
                </c:pt>
                <c:pt idx="135938">
                  <c:v>3.08252</c:v>
                </c:pt>
                <c:pt idx="135939">
                  <c:v>3.08254</c:v>
                </c:pt>
                <c:pt idx="135940">
                  <c:v>3.08256</c:v>
                </c:pt>
                <c:pt idx="135941">
                  <c:v>3.08258</c:v>
                </c:pt>
                <c:pt idx="135942">
                  <c:v>3.08261</c:v>
                </c:pt>
                <c:pt idx="135943">
                  <c:v>3.08263</c:v>
                </c:pt>
                <c:pt idx="135944">
                  <c:v>3.08265</c:v>
                </c:pt>
                <c:pt idx="135945">
                  <c:v>3.08268</c:v>
                </c:pt>
                <c:pt idx="135946">
                  <c:v>3.0827</c:v>
                </c:pt>
                <c:pt idx="135947">
                  <c:v>3.08272</c:v>
                </c:pt>
                <c:pt idx="135948">
                  <c:v>3.08274</c:v>
                </c:pt>
                <c:pt idx="135949">
                  <c:v>3.08277</c:v>
                </c:pt>
                <c:pt idx="135950">
                  <c:v>3.08279</c:v>
                </c:pt>
                <c:pt idx="135951">
                  <c:v>3.08281</c:v>
                </c:pt>
                <c:pt idx="135952">
                  <c:v>3.08283</c:v>
                </c:pt>
                <c:pt idx="135953">
                  <c:v>3.08286</c:v>
                </c:pt>
                <c:pt idx="135954">
                  <c:v>3.08288</c:v>
                </c:pt>
                <c:pt idx="135955">
                  <c:v>3.0829</c:v>
                </c:pt>
                <c:pt idx="135956">
                  <c:v>3.08292</c:v>
                </c:pt>
                <c:pt idx="135957">
                  <c:v>3.08295</c:v>
                </c:pt>
                <c:pt idx="135958">
                  <c:v>3.08297</c:v>
                </c:pt>
                <c:pt idx="135959">
                  <c:v>3.08299</c:v>
                </c:pt>
                <c:pt idx="135960">
                  <c:v>3.08302</c:v>
                </c:pt>
                <c:pt idx="135961">
                  <c:v>3.08304</c:v>
                </c:pt>
                <c:pt idx="135962">
                  <c:v>3.08306</c:v>
                </c:pt>
                <c:pt idx="135963">
                  <c:v>3.08308</c:v>
                </c:pt>
                <c:pt idx="135964">
                  <c:v>3.08311</c:v>
                </c:pt>
                <c:pt idx="135965">
                  <c:v>3.08313</c:v>
                </c:pt>
                <c:pt idx="135966">
                  <c:v>3.08315</c:v>
                </c:pt>
                <c:pt idx="135967">
                  <c:v>3.08318</c:v>
                </c:pt>
                <c:pt idx="135968">
                  <c:v>3.0832</c:v>
                </c:pt>
                <c:pt idx="135969">
                  <c:v>3.08322</c:v>
                </c:pt>
                <c:pt idx="135970">
                  <c:v>3.08324</c:v>
                </c:pt>
                <c:pt idx="135971">
                  <c:v>3.08326</c:v>
                </c:pt>
                <c:pt idx="135972">
                  <c:v>3.08329</c:v>
                </c:pt>
                <c:pt idx="135973">
                  <c:v>3.08331</c:v>
                </c:pt>
                <c:pt idx="135974">
                  <c:v>3.08333</c:v>
                </c:pt>
                <c:pt idx="135975">
                  <c:v>3.08336</c:v>
                </c:pt>
                <c:pt idx="135976">
                  <c:v>3.08338</c:v>
                </c:pt>
                <c:pt idx="135977">
                  <c:v>3.0834</c:v>
                </c:pt>
                <c:pt idx="135978">
                  <c:v>3.08342</c:v>
                </c:pt>
                <c:pt idx="135979">
                  <c:v>3.08345</c:v>
                </c:pt>
                <c:pt idx="135980">
                  <c:v>3.08347</c:v>
                </c:pt>
                <c:pt idx="135981">
                  <c:v>3.08349</c:v>
                </c:pt>
                <c:pt idx="135982">
                  <c:v>3.08351</c:v>
                </c:pt>
                <c:pt idx="135983">
                  <c:v>3.08354</c:v>
                </c:pt>
                <c:pt idx="135984">
                  <c:v>3.08356</c:v>
                </c:pt>
                <c:pt idx="135985">
                  <c:v>3.08358</c:v>
                </c:pt>
                <c:pt idx="135986">
                  <c:v>3.0836</c:v>
                </c:pt>
                <c:pt idx="135987">
                  <c:v>3.08363</c:v>
                </c:pt>
                <c:pt idx="135988">
                  <c:v>3.08365</c:v>
                </c:pt>
                <c:pt idx="135989">
                  <c:v>3.08367</c:v>
                </c:pt>
                <c:pt idx="135990">
                  <c:v>3.0837</c:v>
                </c:pt>
                <c:pt idx="135991">
                  <c:v>3.08372</c:v>
                </c:pt>
                <c:pt idx="135992">
                  <c:v>3.08374</c:v>
                </c:pt>
                <c:pt idx="135993">
                  <c:v>3.08376</c:v>
                </c:pt>
                <c:pt idx="135994">
                  <c:v>3.08379</c:v>
                </c:pt>
                <c:pt idx="135995">
                  <c:v>3.08381</c:v>
                </c:pt>
                <c:pt idx="135996">
                  <c:v>3.08383</c:v>
                </c:pt>
                <c:pt idx="135997">
                  <c:v>3.08385</c:v>
                </c:pt>
                <c:pt idx="135998">
                  <c:v>3.08388</c:v>
                </c:pt>
                <c:pt idx="135999">
                  <c:v>3.0839</c:v>
                </c:pt>
                <c:pt idx="136000">
                  <c:v>3.08392</c:v>
                </c:pt>
                <c:pt idx="136001">
                  <c:v>3.08395</c:v>
                </c:pt>
                <c:pt idx="136002">
                  <c:v>3.08397</c:v>
                </c:pt>
                <c:pt idx="136003">
                  <c:v>3.08399</c:v>
                </c:pt>
                <c:pt idx="136004">
                  <c:v>3.08401</c:v>
                </c:pt>
                <c:pt idx="136005">
                  <c:v>3.08404</c:v>
                </c:pt>
                <c:pt idx="136006">
                  <c:v>3.08406</c:v>
                </c:pt>
                <c:pt idx="136007">
                  <c:v>3.08408</c:v>
                </c:pt>
                <c:pt idx="136008">
                  <c:v>3.0841</c:v>
                </c:pt>
                <c:pt idx="136009">
                  <c:v>3.08413</c:v>
                </c:pt>
                <c:pt idx="136010">
                  <c:v>3.08415</c:v>
                </c:pt>
                <c:pt idx="136011">
                  <c:v>3.08417</c:v>
                </c:pt>
                <c:pt idx="136012">
                  <c:v>3.08419</c:v>
                </c:pt>
                <c:pt idx="136013">
                  <c:v>3.08422</c:v>
                </c:pt>
                <c:pt idx="136014">
                  <c:v>3.08424</c:v>
                </c:pt>
                <c:pt idx="136015">
                  <c:v>3.08426</c:v>
                </c:pt>
                <c:pt idx="136016">
                  <c:v>3.08429</c:v>
                </c:pt>
                <c:pt idx="136017">
                  <c:v>3.08431</c:v>
                </c:pt>
                <c:pt idx="136018">
                  <c:v>3.08433</c:v>
                </c:pt>
                <c:pt idx="136019">
                  <c:v>3.08435</c:v>
                </c:pt>
                <c:pt idx="136020">
                  <c:v>3.08438</c:v>
                </c:pt>
                <c:pt idx="136021">
                  <c:v>3.0844</c:v>
                </c:pt>
                <c:pt idx="136022">
                  <c:v>3.08442</c:v>
                </c:pt>
                <c:pt idx="136023">
                  <c:v>3.08444</c:v>
                </c:pt>
                <c:pt idx="136024">
                  <c:v>3.08447</c:v>
                </c:pt>
                <c:pt idx="136025">
                  <c:v>3.08449</c:v>
                </c:pt>
                <c:pt idx="136026">
                  <c:v>3.08451</c:v>
                </c:pt>
                <c:pt idx="136027">
                  <c:v>3.08453</c:v>
                </c:pt>
                <c:pt idx="136028">
                  <c:v>3.08456</c:v>
                </c:pt>
                <c:pt idx="136029">
                  <c:v>3.08458</c:v>
                </c:pt>
                <c:pt idx="136030">
                  <c:v>3.0846</c:v>
                </c:pt>
                <c:pt idx="136031">
                  <c:v>3.08463</c:v>
                </c:pt>
                <c:pt idx="136032">
                  <c:v>3.08465</c:v>
                </c:pt>
                <c:pt idx="136033">
                  <c:v>3.08467</c:v>
                </c:pt>
                <c:pt idx="136034">
                  <c:v>3.08469</c:v>
                </c:pt>
                <c:pt idx="136035">
                  <c:v>3.08472</c:v>
                </c:pt>
                <c:pt idx="136036">
                  <c:v>3.08474</c:v>
                </c:pt>
                <c:pt idx="136037">
                  <c:v>3.08476</c:v>
                </c:pt>
                <c:pt idx="136038">
                  <c:v>3.08479</c:v>
                </c:pt>
                <c:pt idx="136039">
                  <c:v>3.08481</c:v>
                </c:pt>
                <c:pt idx="136040">
                  <c:v>3.08483</c:v>
                </c:pt>
                <c:pt idx="136041">
                  <c:v>3.08485</c:v>
                </c:pt>
                <c:pt idx="136042">
                  <c:v>3.08487</c:v>
                </c:pt>
                <c:pt idx="136043">
                  <c:v>3.0849</c:v>
                </c:pt>
                <c:pt idx="136044">
                  <c:v>3.08492</c:v>
                </c:pt>
                <c:pt idx="136045">
                  <c:v>3.08494</c:v>
                </c:pt>
                <c:pt idx="136046">
                  <c:v>3.08497</c:v>
                </c:pt>
                <c:pt idx="136047">
                  <c:v>3.08499</c:v>
                </c:pt>
                <c:pt idx="136048">
                  <c:v>3.08501</c:v>
                </c:pt>
                <c:pt idx="136049">
                  <c:v>3.08503</c:v>
                </c:pt>
                <c:pt idx="136050">
                  <c:v>3.08506</c:v>
                </c:pt>
                <c:pt idx="136051">
                  <c:v>3.08508</c:v>
                </c:pt>
                <c:pt idx="136052">
                  <c:v>3.0851</c:v>
                </c:pt>
                <c:pt idx="136053">
                  <c:v>3.08513</c:v>
                </c:pt>
                <c:pt idx="136054">
                  <c:v>3.08515</c:v>
                </c:pt>
                <c:pt idx="136055">
                  <c:v>3.08517</c:v>
                </c:pt>
                <c:pt idx="136056">
                  <c:v>3.08519</c:v>
                </c:pt>
                <c:pt idx="136057">
                  <c:v>3.08521</c:v>
                </c:pt>
                <c:pt idx="136058">
                  <c:v>3.08524</c:v>
                </c:pt>
                <c:pt idx="136059">
                  <c:v>3.08526</c:v>
                </c:pt>
                <c:pt idx="136060">
                  <c:v>3.08528</c:v>
                </c:pt>
                <c:pt idx="136061">
                  <c:v>3.08531</c:v>
                </c:pt>
                <c:pt idx="136062">
                  <c:v>3.08533</c:v>
                </c:pt>
                <c:pt idx="136063">
                  <c:v>3.08535</c:v>
                </c:pt>
                <c:pt idx="136064">
                  <c:v>3.08537</c:v>
                </c:pt>
                <c:pt idx="136065">
                  <c:v>3.0854</c:v>
                </c:pt>
                <c:pt idx="136066">
                  <c:v>3.08542</c:v>
                </c:pt>
                <c:pt idx="136067">
                  <c:v>3.08544</c:v>
                </c:pt>
                <c:pt idx="136068">
                  <c:v>3.08547</c:v>
                </c:pt>
                <c:pt idx="136069">
                  <c:v>3.08549</c:v>
                </c:pt>
                <c:pt idx="136070">
                  <c:v>3.08551</c:v>
                </c:pt>
                <c:pt idx="136071">
                  <c:v>3.08553</c:v>
                </c:pt>
                <c:pt idx="136072">
                  <c:v>3.08556</c:v>
                </c:pt>
                <c:pt idx="136073">
                  <c:v>3.08558</c:v>
                </c:pt>
                <c:pt idx="136074">
                  <c:v>3.0856</c:v>
                </c:pt>
                <c:pt idx="136075">
                  <c:v>3.08562</c:v>
                </c:pt>
                <c:pt idx="136076">
                  <c:v>3.08565</c:v>
                </c:pt>
                <c:pt idx="136077">
                  <c:v>3.08567</c:v>
                </c:pt>
                <c:pt idx="136078">
                  <c:v>3.08569</c:v>
                </c:pt>
                <c:pt idx="136079">
                  <c:v>3.08571</c:v>
                </c:pt>
                <c:pt idx="136080">
                  <c:v>3.08574</c:v>
                </c:pt>
                <c:pt idx="136081">
                  <c:v>3.08576</c:v>
                </c:pt>
                <c:pt idx="136082">
                  <c:v>3.08578</c:v>
                </c:pt>
                <c:pt idx="136083">
                  <c:v>3.08581</c:v>
                </c:pt>
                <c:pt idx="136084">
                  <c:v>3.08583</c:v>
                </c:pt>
                <c:pt idx="136085">
                  <c:v>3.08585</c:v>
                </c:pt>
                <c:pt idx="136086">
                  <c:v>3.08587</c:v>
                </c:pt>
                <c:pt idx="136087">
                  <c:v>3.0859</c:v>
                </c:pt>
                <c:pt idx="136088">
                  <c:v>3.08592</c:v>
                </c:pt>
                <c:pt idx="136089">
                  <c:v>3.08594</c:v>
                </c:pt>
                <c:pt idx="136090">
                  <c:v>3.08596</c:v>
                </c:pt>
                <c:pt idx="136091">
                  <c:v>3.08599</c:v>
                </c:pt>
                <c:pt idx="136092">
                  <c:v>3.08601</c:v>
                </c:pt>
                <c:pt idx="136093">
                  <c:v>3.08603</c:v>
                </c:pt>
                <c:pt idx="136094">
                  <c:v>3.08605</c:v>
                </c:pt>
                <c:pt idx="136095">
                  <c:v>3.08608</c:v>
                </c:pt>
                <c:pt idx="136096">
                  <c:v>3.0861</c:v>
                </c:pt>
                <c:pt idx="136097">
                  <c:v>3.08612</c:v>
                </c:pt>
                <c:pt idx="136098">
                  <c:v>3.08615</c:v>
                </c:pt>
                <c:pt idx="136099">
                  <c:v>3.08617</c:v>
                </c:pt>
                <c:pt idx="136100">
                  <c:v>3.08619</c:v>
                </c:pt>
                <c:pt idx="136101">
                  <c:v>3.08621</c:v>
                </c:pt>
                <c:pt idx="136102">
                  <c:v>3.08624</c:v>
                </c:pt>
                <c:pt idx="136103">
                  <c:v>3.08626</c:v>
                </c:pt>
                <c:pt idx="136104">
                  <c:v>3.08628</c:v>
                </c:pt>
                <c:pt idx="136105">
                  <c:v>3.0863</c:v>
                </c:pt>
                <c:pt idx="136106">
                  <c:v>3.08633</c:v>
                </c:pt>
                <c:pt idx="136107">
                  <c:v>3.08635</c:v>
                </c:pt>
                <c:pt idx="136108">
                  <c:v>3.08637</c:v>
                </c:pt>
                <c:pt idx="136109">
                  <c:v>3.08639</c:v>
                </c:pt>
                <c:pt idx="136110">
                  <c:v>3.08642</c:v>
                </c:pt>
                <c:pt idx="136111">
                  <c:v>3.08644</c:v>
                </c:pt>
                <c:pt idx="136112">
                  <c:v>3.08646</c:v>
                </c:pt>
                <c:pt idx="136113">
                  <c:v>3.08649</c:v>
                </c:pt>
                <c:pt idx="136114">
                  <c:v>3.08651</c:v>
                </c:pt>
                <c:pt idx="136115">
                  <c:v>3.08653</c:v>
                </c:pt>
                <c:pt idx="136116">
                  <c:v>3.08655</c:v>
                </c:pt>
                <c:pt idx="136117">
                  <c:v>3.08658</c:v>
                </c:pt>
                <c:pt idx="136118">
                  <c:v>3.0866</c:v>
                </c:pt>
                <c:pt idx="136119">
                  <c:v>3.08662</c:v>
                </c:pt>
                <c:pt idx="136120">
                  <c:v>3.08664</c:v>
                </c:pt>
                <c:pt idx="136121">
                  <c:v>3.08667</c:v>
                </c:pt>
                <c:pt idx="136122">
                  <c:v>3.08669</c:v>
                </c:pt>
                <c:pt idx="136123">
                  <c:v>3.08671</c:v>
                </c:pt>
                <c:pt idx="136124">
                  <c:v>3.08674</c:v>
                </c:pt>
                <c:pt idx="136125">
                  <c:v>3.08676</c:v>
                </c:pt>
                <c:pt idx="136126">
                  <c:v>3.08678</c:v>
                </c:pt>
                <c:pt idx="136127">
                  <c:v>3.0868</c:v>
                </c:pt>
                <c:pt idx="136128">
                  <c:v>3.08683</c:v>
                </c:pt>
                <c:pt idx="136129">
                  <c:v>3.08685</c:v>
                </c:pt>
                <c:pt idx="136130">
                  <c:v>3.08687</c:v>
                </c:pt>
                <c:pt idx="136131">
                  <c:v>3.08689</c:v>
                </c:pt>
                <c:pt idx="136132">
                  <c:v>3.08692</c:v>
                </c:pt>
                <c:pt idx="136133">
                  <c:v>3.08694</c:v>
                </c:pt>
                <c:pt idx="136134">
                  <c:v>3.08696</c:v>
                </c:pt>
                <c:pt idx="136135">
                  <c:v>3.08698</c:v>
                </c:pt>
                <c:pt idx="136136">
                  <c:v>3.08701</c:v>
                </c:pt>
                <c:pt idx="136137">
                  <c:v>3.08703</c:v>
                </c:pt>
                <c:pt idx="136138">
                  <c:v>3.08705</c:v>
                </c:pt>
                <c:pt idx="136139">
                  <c:v>3.08708</c:v>
                </c:pt>
                <c:pt idx="136140">
                  <c:v>3.0871</c:v>
                </c:pt>
                <c:pt idx="136141">
                  <c:v>3.08712</c:v>
                </c:pt>
                <c:pt idx="136142">
                  <c:v>3.08714</c:v>
                </c:pt>
                <c:pt idx="136143">
                  <c:v>3.08717</c:v>
                </c:pt>
                <c:pt idx="136144">
                  <c:v>3.08719</c:v>
                </c:pt>
                <c:pt idx="136145">
                  <c:v>3.08721</c:v>
                </c:pt>
                <c:pt idx="136146">
                  <c:v>3.08723</c:v>
                </c:pt>
                <c:pt idx="136147">
                  <c:v>3.08726</c:v>
                </c:pt>
                <c:pt idx="136148">
                  <c:v>3.08728</c:v>
                </c:pt>
                <c:pt idx="136149">
                  <c:v>3.0873</c:v>
                </c:pt>
                <c:pt idx="136150">
                  <c:v>3.08732</c:v>
                </c:pt>
                <c:pt idx="136151">
                  <c:v>3.08735</c:v>
                </c:pt>
                <c:pt idx="136152">
                  <c:v>3.08737</c:v>
                </c:pt>
                <c:pt idx="136153">
                  <c:v>3.08739</c:v>
                </c:pt>
                <c:pt idx="136154">
                  <c:v>3.08742</c:v>
                </c:pt>
                <c:pt idx="136155">
                  <c:v>3.08744</c:v>
                </c:pt>
                <c:pt idx="136156">
                  <c:v>3.08746</c:v>
                </c:pt>
                <c:pt idx="136157">
                  <c:v>3.08748</c:v>
                </c:pt>
                <c:pt idx="136158">
                  <c:v>3.08751</c:v>
                </c:pt>
                <c:pt idx="136159">
                  <c:v>3.08753</c:v>
                </c:pt>
                <c:pt idx="136160">
                  <c:v>3.08755</c:v>
                </c:pt>
                <c:pt idx="136161">
                  <c:v>3.08757</c:v>
                </c:pt>
                <c:pt idx="136162">
                  <c:v>3.0876</c:v>
                </c:pt>
                <c:pt idx="136163">
                  <c:v>3.08762</c:v>
                </c:pt>
                <c:pt idx="136164">
                  <c:v>3.08764</c:v>
                </c:pt>
                <c:pt idx="136165">
                  <c:v>3.08766</c:v>
                </c:pt>
                <c:pt idx="136166">
                  <c:v>3.08769</c:v>
                </c:pt>
                <c:pt idx="136167">
                  <c:v>3.08771</c:v>
                </c:pt>
                <c:pt idx="136168">
                  <c:v>3.08773</c:v>
                </c:pt>
                <c:pt idx="136169">
                  <c:v>3.08776</c:v>
                </c:pt>
                <c:pt idx="136170">
                  <c:v>3.08778</c:v>
                </c:pt>
                <c:pt idx="136171">
                  <c:v>3.0878</c:v>
                </c:pt>
                <c:pt idx="136172">
                  <c:v>3.08782</c:v>
                </c:pt>
                <c:pt idx="136173">
                  <c:v>3.08785</c:v>
                </c:pt>
                <c:pt idx="136174">
                  <c:v>3.08787</c:v>
                </c:pt>
                <c:pt idx="136175">
                  <c:v>3.08789</c:v>
                </c:pt>
                <c:pt idx="136176">
                  <c:v>3.08791</c:v>
                </c:pt>
                <c:pt idx="136177">
                  <c:v>3.08794</c:v>
                </c:pt>
                <c:pt idx="136178">
                  <c:v>3.08796</c:v>
                </c:pt>
                <c:pt idx="136179">
                  <c:v>3.08798</c:v>
                </c:pt>
                <c:pt idx="136180">
                  <c:v>3.088</c:v>
                </c:pt>
                <c:pt idx="136181">
                  <c:v>3.08803</c:v>
                </c:pt>
                <c:pt idx="136182">
                  <c:v>3.08805</c:v>
                </c:pt>
                <c:pt idx="136183">
                  <c:v>3.08807</c:v>
                </c:pt>
                <c:pt idx="136184">
                  <c:v>3.0881</c:v>
                </c:pt>
                <c:pt idx="136185">
                  <c:v>3.08812</c:v>
                </c:pt>
                <c:pt idx="136186">
                  <c:v>3.08814</c:v>
                </c:pt>
                <c:pt idx="136187">
                  <c:v>3.08816</c:v>
                </c:pt>
                <c:pt idx="136188">
                  <c:v>3.08819</c:v>
                </c:pt>
                <c:pt idx="136189">
                  <c:v>3.08821</c:v>
                </c:pt>
                <c:pt idx="136190">
                  <c:v>3.08823</c:v>
                </c:pt>
                <c:pt idx="136191">
                  <c:v>3.08825</c:v>
                </c:pt>
                <c:pt idx="136192">
                  <c:v>3.08828</c:v>
                </c:pt>
                <c:pt idx="136193">
                  <c:v>3.0883</c:v>
                </c:pt>
                <c:pt idx="136194">
                  <c:v>3.08832</c:v>
                </c:pt>
                <c:pt idx="136195">
                  <c:v>3.08834</c:v>
                </c:pt>
                <c:pt idx="136196">
                  <c:v>3.08837</c:v>
                </c:pt>
                <c:pt idx="136197">
                  <c:v>3.08839</c:v>
                </c:pt>
                <c:pt idx="136198">
                  <c:v>3.08841</c:v>
                </c:pt>
                <c:pt idx="136199">
                  <c:v>3.08844</c:v>
                </c:pt>
                <c:pt idx="136200">
                  <c:v>3.08846</c:v>
                </c:pt>
                <c:pt idx="136201">
                  <c:v>3.08848</c:v>
                </c:pt>
                <c:pt idx="136202">
                  <c:v>3.0885</c:v>
                </c:pt>
                <c:pt idx="136203">
                  <c:v>3.08853</c:v>
                </c:pt>
                <c:pt idx="136204">
                  <c:v>3.08855</c:v>
                </c:pt>
                <c:pt idx="136205">
                  <c:v>3.08857</c:v>
                </c:pt>
                <c:pt idx="136206">
                  <c:v>3.08859</c:v>
                </c:pt>
                <c:pt idx="136207">
                  <c:v>3.08862</c:v>
                </c:pt>
                <c:pt idx="136208">
                  <c:v>3.08864</c:v>
                </c:pt>
                <c:pt idx="136209">
                  <c:v>3.08866</c:v>
                </c:pt>
                <c:pt idx="136210">
                  <c:v>3.08868</c:v>
                </c:pt>
                <c:pt idx="136211">
                  <c:v>3.08871</c:v>
                </c:pt>
                <c:pt idx="136212">
                  <c:v>3.08873</c:v>
                </c:pt>
                <c:pt idx="136213">
                  <c:v>3.08875</c:v>
                </c:pt>
                <c:pt idx="136214">
                  <c:v>3.08878</c:v>
                </c:pt>
                <c:pt idx="136215">
                  <c:v>3.0888</c:v>
                </c:pt>
                <c:pt idx="136216">
                  <c:v>3.08882</c:v>
                </c:pt>
                <c:pt idx="136217">
                  <c:v>3.08884</c:v>
                </c:pt>
                <c:pt idx="136218">
                  <c:v>3.08887</c:v>
                </c:pt>
                <c:pt idx="136219">
                  <c:v>3.08889</c:v>
                </c:pt>
                <c:pt idx="136220">
                  <c:v>3.08891</c:v>
                </c:pt>
                <c:pt idx="136221">
                  <c:v>3.08893</c:v>
                </c:pt>
                <c:pt idx="136222">
                  <c:v>3.08896</c:v>
                </c:pt>
                <c:pt idx="136223">
                  <c:v>3.08898</c:v>
                </c:pt>
                <c:pt idx="136224">
                  <c:v>3.089</c:v>
                </c:pt>
                <c:pt idx="136225">
                  <c:v>3.08902</c:v>
                </c:pt>
                <c:pt idx="136226">
                  <c:v>3.08905</c:v>
                </c:pt>
                <c:pt idx="136227">
                  <c:v>3.08907</c:v>
                </c:pt>
                <c:pt idx="136228">
                  <c:v>3.08909</c:v>
                </c:pt>
                <c:pt idx="136229">
                  <c:v>3.08912</c:v>
                </c:pt>
                <c:pt idx="136230">
                  <c:v>3.08914</c:v>
                </c:pt>
                <c:pt idx="136231">
                  <c:v>3.08916</c:v>
                </c:pt>
                <c:pt idx="136232">
                  <c:v>3.08918</c:v>
                </c:pt>
                <c:pt idx="136233">
                  <c:v>3.08921</c:v>
                </c:pt>
                <c:pt idx="136234">
                  <c:v>3.08923</c:v>
                </c:pt>
                <c:pt idx="136235">
                  <c:v>3.08925</c:v>
                </c:pt>
                <c:pt idx="136236">
                  <c:v>3.08927</c:v>
                </c:pt>
                <c:pt idx="136237">
                  <c:v>3.0893</c:v>
                </c:pt>
                <c:pt idx="136238">
                  <c:v>3.08932</c:v>
                </c:pt>
                <c:pt idx="136239">
                  <c:v>3.08934</c:v>
                </c:pt>
                <c:pt idx="136240">
                  <c:v>3.08936</c:v>
                </c:pt>
                <c:pt idx="136241">
                  <c:v>3.08939</c:v>
                </c:pt>
                <c:pt idx="136242">
                  <c:v>3.08941</c:v>
                </c:pt>
                <c:pt idx="136243">
                  <c:v>3.08943</c:v>
                </c:pt>
                <c:pt idx="136244">
                  <c:v>3.08946</c:v>
                </c:pt>
                <c:pt idx="136245">
                  <c:v>3.08948</c:v>
                </c:pt>
                <c:pt idx="136246">
                  <c:v>3.0895</c:v>
                </c:pt>
                <c:pt idx="136247">
                  <c:v>3.08952</c:v>
                </c:pt>
                <c:pt idx="136248">
                  <c:v>3.08955</c:v>
                </c:pt>
                <c:pt idx="136249">
                  <c:v>3.08957</c:v>
                </c:pt>
                <c:pt idx="136250">
                  <c:v>3.08959</c:v>
                </c:pt>
                <c:pt idx="136251">
                  <c:v>3.08962</c:v>
                </c:pt>
                <c:pt idx="136252">
                  <c:v>3.08964</c:v>
                </c:pt>
                <c:pt idx="136253">
                  <c:v>3.08966</c:v>
                </c:pt>
                <c:pt idx="136254">
                  <c:v>3.08968</c:v>
                </c:pt>
                <c:pt idx="136255">
                  <c:v>3.0897</c:v>
                </c:pt>
                <c:pt idx="136256">
                  <c:v>3.08973</c:v>
                </c:pt>
                <c:pt idx="136257">
                  <c:v>3.08975</c:v>
                </c:pt>
                <c:pt idx="136258">
                  <c:v>3.08977</c:v>
                </c:pt>
                <c:pt idx="136259">
                  <c:v>3.0898</c:v>
                </c:pt>
                <c:pt idx="136260">
                  <c:v>3.08982</c:v>
                </c:pt>
                <c:pt idx="136261">
                  <c:v>3.08984</c:v>
                </c:pt>
                <c:pt idx="136262">
                  <c:v>3.08986</c:v>
                </c:pt>
                <c:pt idx="136263">
                  <c:v>3.08989</c:v>
                </c:pt>
                <c:pt idx="136264">
                  <c:v>3.08991</c:v>
                </c:pt>
                <c:pt idx="136265">
                  <c:v>3.08993</c:v>
                </c:pt>
                <c:pt idx="136266">
                  <c:v>3.08995</c:v>
                </c:pt>
                <c:pt idx="136267">
                  <c:v>3.08998</c:v>
                </c:pt>
                <c:pt idx="136268">
                  <c:v>3.09</c:v>
                </c:pt>
                <c:pt idx="136269">
                  <c:v>3.09002</c:v>
                </c:pt>
                <c:pt idx="136270">
                  <c:v>3.09004</c:v>
                </c:pt>
                <c:pt idx="136271">
                  <c:v>3.09007</c:v>
                </c:pt>
                <c:pt idx="136272">
                  <c:v>3.09009</c:v>
                </c:pt>
                <c:pt idx="136273">
                  <c:v>3.09011</c:v>
                </c:pt>
                <c:pt idx="136274">
                  <c:v>3.09014</c:v>
                </c:pt>
                <c:pt idx="136275">
                  <c:v>3.09016</c:v>
                </c:pt>
                <c:pt idx="136276">
                  <c:v>3.09018</c:v>
                </c:pt>
                <c:pt idx="136277">
                  <c:v>3.0902</c:v>
                </c:pt>
                <c:pt idx="136278">
                  <c:v>3.09023</c:v>
                </c:pt>
                <c:pt idx="136279">
                  <c:v>3.09025</c:v>
                </c:pt>
                <c:pt idx="136280">
                  <c:v>3.09027</c:v>
                </c:pt>
                <c:pt idx="136281">
                  <c:v>3.09029</c:v>
                </c:pt>
                <c:pt idx="136282">
                  <c:v>3.09032</c:v>
                </c:pt>
                <c:pt idx="136283">
                  <c:v>3.09034</c:v>
                </c:pt>
                <c:pt idx="136284">
                  <c:v>3.09036</c:v>
                </c:pt>
                <c:pt idx="136285">
                  <c:v>3.09038</c:v>
                </c:pt>
                <c:pt idx="136286">
                  <c:v>3.09041</c:v>
                </c:pt>
                <c:pt idx="136287">
                  <c:v>3.09043</c:v>
                </c:pt>
                <c:pt idx="136288">
                  <c:v>3.09045</c:v>
                </c:pt>
                <c:pt idx="136289">
                  <c:v>3.09048</c:v>
                </c:pt>
                <c:pt idx="136290">
                  <c:v>3.0905</c:v>
                </c:pt>
                <c:pt idx="136291">
                  <c:v>3.09052</c:v>
                </c:pt>
                <c:pt idx="136292">
                  <c:v>3.09054</c:v>
                </c:pt>
                <c:pt idx="136293">
                  <c:v>3.09057</c:v>
                </c:pt>
                <c:pt idx="136294">
                  <c:v>3.09059</c:v>
                </c:pt>
                <c:pt idx="136295">
                  <c:v>3.09061</c:v>
                </c:pt>
                <c:pt idx="136296">
                  <c:v>3.09063</c:v>
                </c:pt>
                <c:pt idx="136297">
                  <c:v>3.09066</c:v>
                </c:pt>
                <c:pt idx="136298">
                  <c:v>3.09068</c:v>
                </c:pt>
                <c:pt idx="136299">
                  <c:v>3.0907</c:v>
                </c:pt>
                <c:pt idx="136300">
                  <c:v>3.09073</c:v>
                </c:pt>
                <c:pt idx="136301">
                  <c:v>3.09075</c:v>
                </c:pt>
                <c:pt idx="136302">
                  <c:v>3.09077</c:v>
                </c:pt>
                <c:pt idx="136303">
                  <c:v>3.09079</c:v>
                </c:pt>
                <c:pt idx="136304">
                  <c:v>3.09082</c:v>
                </c:pt>
                <c:pt idx="136305">
                  <c:v>3.09084</c:v>
                </c:pt>
                <c:pt idx="136306">
                  <c:v>3.09086</c:v>
                </c:pt>
                <c:pt idx="136307">
                  <c:v>3.09088</c:v>
                </c:pt>
                <c:pt idx="136308">
                  <c:v>3.09091</c:v>
                </c:pt>
                <c:pt idx="136309">
                  <c:v>3.09093</c:v>
                </c:pt>
                <c:pt idx="136310">
                  <c:v>3.09095</c:v>
                </c:pt>
                <c:pt idx="136311">
                  <c:v>3.09097</c:v>
                </c:pt>
                <c:pt idx="136312">
                  <c:v>3.091</c:v>
                </c:pt>
                <c:pt idx="136313">
                  <c:v>3.09102</c:v>
                </c:pt>
                <c:pt idx="136314">
                  <c:v>3.09104</c:v>
                </c:pt>
                <c:pt idx="136315">
                  <c:v>3.09107</c:v>
                </c:pt>
                <c:pt idx="136316">
                  <c:v>3.09109</c:v>
                </c:pt>
                <c:pt idx="136317">
                  <c:v>3.09111</c:v>
                </c:pt>
                <c:pt idx="136318">
                  <c:v>3.09113</c:v>
                </c:pt>
                <c:pt idx="136319">
                  <c:v>3.09116</c:v>
                </c:pt>
                <c:pt idx="136320">
                  <c:v>3.09118</c:v>
                </c:pt>
                <c:pt idx="136321">
                  <c:v>3.0912</c:v>
                </c:pt>
                <c:pt idx="136322">
                  <c:v>3.09122</c:v>
                </c:pt>
                <c:pt idx="136323">
                  <c:v>3.09125</c:v>
                </c:pt>
                <c:pt idx="136324">
                  <c:v>3.09127</c:v>
                </c:pt>
                <c:pt idx="136325">
                  <c:v>3.09129</c:v>
                </c:pt>
                <c:pt idx="136326">
                  <c:v>3.09131</c:v>
                </c:pt>
                <c:pt idx="136327">
                  <c:v>3.09134</c:v>
                </c:pt>
                <c:pt idx="136328">
                  <c:v>3.09136</c:v>
                </c:pt>
                <c:pt idx="136329">
                  <c:v>3.09138</c:v>
                </c:pt>
                <c:pt idx="136330">
                  <c:v>3.09141</c:v>
                </c:pt>
                <c:pt idx="136331">
                  <c:v>3.09143</c:v>
                </c:pt>
                <c:pt idx="136332">
                  <c:v>3.09145</c:v>
                </c:pt>
                <c:pt idx="136333">
                  <c:v>3.09147</c:v>
                </c:pt>
                <c:pt idx="136334">
                  <c:v>3.0915</c:v>
                </c:pt>
                <c:pt idx="136335">
                  <c:v>3.09152</c:v>
                </c:pt>
                <c:pt idx="136336">
                  <c:v>3.09154</c:v>
                </c:pt>
                <c:pt idx="136337">
                  <c:v>3.09157</c:v>
                </c:pt>
                <c:pt idx="136338">
                  <c:v>3.09159</c:v>
                </c:pt>
                <c:pt idx="136339">
                  <c:v>3.09161</c:v>
                </c:pt>
                <c:pt idx="136340">
                  <c:v>3.09163</c:v>
                </c:pt>
                <c:pt idx="136341">
                  <c:v>3.09165</c:v>
                </c:pt>
                <c:pt idx="136342">
                  <c:v>3.09168</c:v>
                </c:pt>
                <c:pt idx="136343">
                  <c:v>3.0917</c:v>
                </c:pt>
                <c:pt idx="136344">
                  <c:v>3.09172</c:v>
                </c:pt>
                <c:pt idx="136345">
                  <c:v>3.09175</c:v>
                </c:pt>
                <c:pt idx="136346">
                  <c:v>3.09177</c:v>
                </c:pt>
                <c:pt idx="136347">
                  <c:v>3.09179</c:v>
                </c:pt>
                <c:pt idx="136348">
                  <c:v>3.09181</c:v>
                </c:pt>
                <c:pt idx="136349">
                  <c:v>3.09184</c:v>
                </c:pt>
                <c:pt idx="136350">
                  <c:v>3.09186</c:v>
                </c:pt>
                <c:pt idx="136351">
                  <c:v>3.09188</c:v>
                </c:pt>
                <c:pt idx="136352">
                  <c:v>3.09191</c:v>
                </c:pt>
                <c:pt idx="136353">
                  <c:v>3.09193</c:v>
                </c:pt>
                <c:pt idx="136354">
                  <c:v>3.09195</c:v>
                </c:pt>
                <c:pt idx="136355">
                  <c:v>3.09197</c:v>
                </c:pt>
                <c:pt idx="136356">
                  <c:v>3.09199</c:v>
                </c:pt>
                <c:pt idx="136357">
                  <c:v>3.09202</c:v>
                </c:pt>
                <c:pt idx="136358">
                  <c:v>3.09204</c:v>
                </c:pt>
                <c:pt idx="136359">
                  <c:v>3.09206</c:v>
                </c:pt>
                <c:pt idx="136360">
                  <c:v>3.09209</c:v>
                </c:pt>
                <c:pt idx="136361">
                  <c:v>3.09211</c:v>
                </c:pt>
                <c:pt idx="136362">
                  <c:v>3.09213</c:v>
                </c:pt>
                <c:pt idx="136363">
                  <c:v>3.09215</c:v>
                </c:pt>
                <c:pt idx="136364">
                  <c:v>3.09218</c:v>
                </c:pt>
                <c:pt idx="136365">
                  <c:v>3.0922</c:v>
                </c:pt>
                <c:pt idx="136366">
                  <c:v>3.09222</c:v>
                </c:pt>
                <c:pt idx="136367">
                  <c:v>3.09225</c:v>
                </c:pt>
                <c:pt idx="136368">
                  <c:v>3.09227</c:v>
                </c:pt>
                <c:pt idx="136369">
                  <c:v>3.09229</c:v>
                </c:pt>
                <c:pt idx="136370">
                  <c:v>3.09231</c:v>
                </c:pt>
                <c:pt idx="136371">
                  <c:v>3.09234</c:v>
                </c:pt>
                <c:pt idx="136372">
                  <c:v>3.09236</c:v>
                </c:pt>
                <c:pt idx="136373">
                  <c:v>3.09238</c:v>
                </c:pt>
                <c:pt idx="136374">
                  <c:v>3.0924</c:v>
                </c:pt>
                <c:pt idx="136375">
                  <c:v>3.09243</c:v>
                </c:pt>
                <c:pt idx="136376">
                  <c:v>3.09245</c:v>
                </c:pt>
                <c:pt idx="136377">
                  <c:v>3.09247</c:v>
                </c:pt>
                <c:pt idx="136378">
                  <c:v>3.09249</c:v>
                </c:pt>
                <c:pt idx="136379">
                  <c:v>3.09252</c:v>
                </c:pt>
                <c:pt idx="136380">
                  <c:v>3.09254</c:v>
                </c:pt>
                <c:pt idx="136381">
                  <c:v>3.09256</c:v>
                </c:pt>
                <c:pt idx="136382">
                  <c:v>3.09259</c:v>
                </c:pt>
                <c:pt idx="136383">
                  <c:v>3.09261</c:v>
                </c:pt>
                <c:pt idx="136384">
                  <c:v>3.09263</c:v>
                </c:pt>
                <c:pt idx="136385">
                  <c:v>3.09265</c:v>
                </c:pt>
                <c:pt idx="136386">
                  <c:v>3.09268</c:v>
                </c:pt>
                <c:pt idx="136387">
                  <c:v>3.0927</c:v>
                </c:pt>
                <c:pt idx="136388">
                  <c:v>3.09272</c:v>
                </c:pt>
                <c:pt idx="136389">
                  <c:v>3.09274</c:v>
                </c:pt>
                <c:pt idx="136390">
                  <c:v>3.09277</c:v>
                </c:pt>
                <c:pt idx="136391">
                  <c:v>3.09279</c:v>
                </c:pt>
                <c:pt idx="136392">
                  <c:v>3.09281</c:v>
                </c:pt>
                <c:pt idx="136393">
                  <c:v>3.09283</c:v>
                </c:pt>
                <c:pt idx="136394">
                  <c:v>3.09286</c:v>
                </c:pt>
                <c:pt idx="136395">
                  <c:v>3.09288</c:v>
                </c:pt>
                <c:pt idx="136396">
                  <c:v>3.0929</c:v>
                </c:pt>
                <c:pt idx="136397">
                  <c:v>3.09293</c:v>
                </c:pt>
                <c:pt idx="136398">
                  <c:v>3.09295</c:v>
                </c:pt>
                <c:pt idx="136399">
                  <c:v>3.09297</c:v>
                </c:pt>
                <c:pt idx="136400">
                  <c:v>3.09299</c:v>
                </c:pt>
                <c:pt idx="136401">
                  <c:v>3.09302</c:v>
                </c:pt>
                <c:pt idx="136402">
                  <c:v>3.09304</c:v>
                </c:pt>
                <c:pt idx="136403">
                  <c:v>3.09306</c:v>
                </c:pt>
                <c:pt idx="136404">
                  <c:v>3.09308</c:v>
                </c:pt>
                <c:pt idx="136405">
                  <c:v>3.09311</c:v>
                </c:pt>
                <c:pt idx="136406">
                  <c:v>3.09313</c:v>
                </c:pt>
                <c:pt idx="136407">
                  <c:v>3.09315</c:v>
                </c:pt>
                <c:pt idx="136408">
                  <c:v>3.09318</c:v>
                </c:pt>
                <c:pt idx="136409">
                  <c:v>3.0932</c:v>
                </c:pt>
                <c:pt idx="136410">
                  <c:v>3.09322</c:v>
                </c:pt>
                <c:pt idx="136411">
                  <c:v>3.09324</c:v>
                </c:pt>
                <c:pt idx="136412">
                  <c:v>3.09327</c:v>
                </c:pt>
                <c:pt idx="136413">
                  <c:v>3.09329</c:v>
                </c:pt>
                <c:pt idx="136414">
                  <c:v>3.09331</c:v>
                </c:pt>
                <c:pt idx="136415">
                  <c:v>3.09333</c:v>
                </c:pt>
                <c:pt idx="136416">
                  <c:v>3.09336</c:v>
                </c:pt>
                <c:pt idx="136417">
                  <c:v>3.09338</c:v>
                </c:pt>
                <c:pt idx="136418">
                  <c:v>3.0934</c:v>
                </c:pt>
                <c:pt idx="136419">
                  <c:v>3.09342</c:v>
                </c:pt>
                <c:pt idx="136420">
                  <c:v>3.09345</c:v>
                </c:pt>
                <c:pt idx="136421">
                  <c:v>3.09347</c:v>
                </c:pt>
                <c:pt idx="136422">
                  <c:v>3.09349</c:v>
                </c:pt>
                <c:pt idx="136423">
                  <c:v>3.09352</c:v>
                </c:pt>
                <c:pt idx="136424">
                  <c:v>3.09354</c:v>
                </c:pt>
                <c:pt idx="136425">
                  <c:v>3.09356</c:v>
                </c:pt>
                <c:pt idx="136426">
                  <c:v>3.09358</c:v>
                </c:pt>
                <c:pt idx="136427">
                  <c:v>3.09361</c:v>
                </c:pt>
                <c:pt idx="136428">
                  <c:v>3.09363</c:v>
                </c:pt>
                <c:pt idx="136429">
                  <c:v>3.09365</c:v>
                </c:pt>
                <c:pt idx="136430">
                  <c:v>3.09367</c:v>
                </c:pt>
                <c:pt idx="136431">
                  <c:v>3.0937</c:v>
                </c:pt>
                <c:pt idx="136432">
                  <c:v>3.09372</c:v>
                </c:pt>
                <c:pt idx="136433">
                  <c:v>3.09374</c:v>
                </c:pt>
                <c:pt idx="136434">
                  <c:v>3.09376</c:v>
                </c:pt>
                <c:pt idx="136435">
                  <c:v>3.09379</c:v>
                </c:pt>
                <c:pt idx="136436">
                  <c:v>3.09381</c:v>
                </c:pt>
                <c:pt idx="136437">
                  <c:v>3.09383</c:v>
                </c:pt>
                <c:pt idx="136438">
                  <c:v>3.09386</c:v>
                </c:pt>
                <c:pt idx="136439">
                  <c:v>3.09388</c:v>
                </c:pt>
                <c:pt idx="136440">
                  <c:v>3.0939</c:v>
                </c:pt>
                <c:pt idx="136441">
                  <c:v>3.09392</c:v>
                </c:pt>
                <c:pt idx="136442">
                  <c:v>3.09395</c:v>
                </c:pt>
                <c:pt idx="136443">
                  <c:v>3.09397</c:v>
                </c:pt>
                <c:pt idx="136444">
                  <c:v>3.09399</c:v>
                </c:pt>
                <c:pt idx="136445">
                  <c:v>3.09401</c:v>
                </c:pt>
                <c:pt idx="136446">
                  <c:v>3.09404</c:v>
                </c:pt>
                <c:pt idx="136447">
                  <c:v>3.09406</c:v>
                </c:pt>
                <c:pt idx="136448">
                  <c:v>3.09408</c:v>
                </c:pt>
                <c:pt idx="136449">
                  <c:v>3.0941</c:v>
                </c:pt>
                <c:pt idx="136450">
                  <c:v>3.09413</c:v>
                </c:pt>
                <c:pt idx="136451">
                  <c:v>3.09415</c:v>
                </c:pt>
                <c:pt idx="136452">
                  <c:v>3.09417</c:v>
                </c:pt>
                <c:pt idx="136453">
                  <c:v>3.0942</c:v>
                </c:pt>
                <c:pt idx="136454">
                  <c:v>3.09422</c:v>
                </c:pt>
                <c:pt idx="136455">
                  <c:v>3.09424</c:v>
                </c:pt>
                <c:pt idx="136456">
                  <c:v>3.09426</c:v>
                </c:pt>
                <c:pt idx="136457">
                  <c:v>3.09429</c:v>
                </c:pt>
                <c:pt idx="136458">
                  <c:v>3.09431</c:v>
                </c:pt>
                <c:pt idx="136459">
                  <c:v>3.09433</c:v>
                </c:pt>
                <c:pt idx="136460">
                  <c:v>3.09435</c:v>
                </c:pt>
                <c:pt idx="136461">
                  <c:v>3.09438</c:v>
                </c:pt>
                <c:pt idx="136462">
                  <c:v>3.0944</c:v>
                </c:pt>
                <c:pt idx="136463">
                  <c:v>3.09442</c:v>
                </c:pt>
                <c:pt idx="136464">
                  <c:v>3.09444</c:v>
                </c:pt>
                <c:pt idx="136465">
                  <c:v>3.09447</c:v>
                </c:pt>
                <c:pt idx="136466">
                  <c:v>3.09449</c:v>
                </c:pt>
                <c:pt idx="136467">
                  <c:v>3.09451</c:v>
                </c:pt>
                <c:pt idx="136468">
                  <c:v>3.09454</c:v>
                </c:pt>
                <c:pt idx="136469">
                  <c:v>3.09456</c:v>
                </c:pt>
                <c:pt idx="136470">
                  <c:v>3.09458</c:v>
                </c:pt>
                <c:pt idx="136471">
                  <c:v>3.0946</c:v>
                </c:pt>
                <c:pt idx="136472">
                  <c:v>3.09463</c:v>
                </c:pt>
                <c:pt idx="136473">
                  <c:v>3.09465</c:v>
                </c:pt>
                <c:pt idx="136474">
                  <c:v>3.09467</c:v>
                </c:pt>
                <c:pt idx="136475">
                  <c:v>3.09469</c:v>
                </c:pt>
                <c:pt idx="136476">
                  <c:v>3.09472</c:v>
                </c:pt>
                <c:pt idx="136477">
                  <c:v>3.09474</c:v>
                </c:pt>
                <c:pt idx="136478">
                  <c:v>3.09476</c:v>
                </c:pt>
                <c:pt idx="136479">
                  <c:v>3.09478</c:v>
                </c:pt>
                <c:pt idx="136480">
                  <c:v>3.09481</c:v>
                </c:pt>
                <c:pt idx="136481">
                  <c:v>3.09483</c:v>
                </c:pt>
                <c:pt idx="136482">
                  <c:v>3.09485</c:v>
                </c:pt>
                <c:pt idx="136483">
                  <c:v>3.09488</c:v>
                </c:pt>
                <c:pt idx="136484">
                  <c:v>3.0949</c:v>
                </c:pt>
                <c:pt idx="136485">
                  <c:v>3.09492</c:v>
                </c:pt>
                <c:pt idx="136486">
                  <c:v>3.09494</c:v>
                </c:pt>
                <c:pt idx="136487">
                  <c:v>3.09497</c:v>
                </c:pt>
                <c:pt idx="136488">
                  <c:v>3.09499</c:v>
                </c:pt>
                <c:pt idx="136489">
                  <c:v>3.09501</c:v>
                </c:pt>
                <c:pt idx="136490">
                  <c:v>3.09503</c:v>
                </c:pt>
                <c:pt idx="136491">
                  <c:v>3.09506</c:v>
                </c:pt>
                <c:pt idx="136492">
                  <c:v>3.09508</c:v>
                </c:pt>
                <c:pt idx="136493">
                  <c:v>3.0951</c:v>
                </c:pt>
                <c:pt idx="136494">
                  <c:v>3.09512</c:v>
                </c:pt>
                <c:pt idx="136495">
                  <c:v>3.09515</c:v>
                </c:pt>
                <c:pt idx="136496">
                  <c:v>3.09517</c:v>
                </c:pt>
                <c:pt idx="136497">
                  <c:v>3.09519</c:v>
                </c:pt>
                <c:pt idx="136498">
                  <c:v>3.09522</c:v>
                </c:pt>
                <c:pt idx="136499">
                  <c:v>3.09524</c:v>
                </c:pt>
                <c:pt idx="136500">
                  <c:v>3.09526</c:v>
                </c:pt>
                <c:pt idx="136501">
                  <c:v>3.09528</c:v>
                </c:pt>
                <c:pt idx="136502">
                  <c:v>3.09531</c:v>
                </c:pt>
                <c:pt idx="136503">
                  <c:v>3.09533</c:v>
                </c:pt>
                <c:pt idx="136504">
                  <c:v>3.09535</c:v>
                </c:pt>
                <c:pt idx="136505">
                  <c:v>3.09537</c:v>
                </c:pt>
                <c:pt idx="136506">
                  <c:v>3.0954</c:v>
                </c:pt>
                <c:pt idx="136507">
                  <c:v>3.09542</c:v>
                </c:pt>
                <c:pt idx="136508">
                  <c:v>3.09544</c:v>
                </c:pt>
                <c:pt idx="136509">
                  <c:v>3.09546</c:v>
                </c:pt>
                <c:pt idx="136510">
                  <c:v>3.09549</c:v>
                </c:pt>
                <c:pt idx="136511">
                  <c:v>3.09551</c:v>
                </c:pt>
                <c:pt idx="136512">
                  <c:v>3.09553</c:v>
                </c:pt>
                <c:pt idx="136513">
                  <c:v>3.09556</c:v>
                </c:pt>
                <c:pt idx="136514">
                  <c:v>3.09558</c:v>
                </c:pt>
                <c:pt idx="136515">
                  <c:v>3.0956</c:v>
                </c:pt>
                <c:pt idx="136516">
                  <c:v>3.09562</c:v>
                </c:pt>
                <c:pt idx="136517">
                  <c:v>3.09565</c:v>
                </c:pt>
                <c:pt idx="136518">
                  <c:v>3.09567</c:v>
                </c:pt>
                <c:pt idx="136519">
                  <c:v>3.09569</c:v>
                </c:pt>
                <c:pt idx="136520">
                  <c:v>3.09571</c:v>
                </c:pt>
                <c:pt idx="136521">
                  <c:v>3.09574</c:v>
                </c:pt>
                <c:pt idx="136522">
                  <c:v>3.09576</c:v>
                </c:pt>
                <c:pt idx="136523">
                  <c:v>3.09578</c:v>
                </c:pt>
                <c:pt idx="136524">
                  <c:v>3.0958</c:v>
                </c:pt>
                <c:pt idx="136525">
                  <c:v>3.09583</c:v>
                </c:pt>
                <c:pt idx="136526">
                  <c:v>3.09585</c:v>
                </c:pt>
                <c:pt idx="136527">
                  <c:v>3.09587</c:v>
                </c:pt>
                <c:pt idx="136528">
                  <c:v>3.0959</c:v>
                </c:pt>
                <c:pt idx="136529">
                  <c:v>3.09592</c:v>
                </c:pt>
                <c:pt idx="136530">
                  <c:v>3.09594</c:v>
                </c:pt>
                <c:pt idx="136531">
                  <c:v>3.09596</c:v>
                </c:pt>
                <c:pt idx="136532">
                  <c:v>3.09599</c:v>
                </c:pt>
                <c:pt idx="136533">
                  <c:v>3.09601</c:v>
                </c:pt>
                <c:pt idx="136534">
                  <c:v>3.09603</c:v>
                </c:pt>
                <c:pt idx="136535">
                  <c:v>3.09605</c:v>
                </c:pt>
                <c:pt idx="136536">
                  <c:v>3.09608</c:v>
                </c:pt>
                <c:pt idx="136537">
                  <c:v>3.0961</c:v>
                </c:pt>
                <c:pt idx="136538">
                  <c:v>3.09612</c:v>
                </c:pt>
                <c:pt idx="136539">
                  <c:v>3.09614</c:v>
                </c:pt>
                <c:pt idx="136540">
                  <c:v>3.09617</c:v>
                </c:pt>
                <c:pt idx="136541">
                  <c:v>3.09619</c:v>
                </c:pt>
                <c:pt idx="136542">
                  <c:v>3.09621</c:v>
                </c:pt>
                <c:pt idx="136543">
                  <c:v>3.09624</c:v>
                </c:pt>
                <c:pt idx="136544">
                  <c:v>3.09626</c:v>
                </c:pt>
                <c:pt idx="136545">
                  <c:v>3.09628</c:v>
                </c:pt>
                <c:pt idx="136546">
                  <c:v>3.0963</c:v>
                </c:pt>
                <c:pt idx="136547">
                  <c:v>3.09633</c:v>
                </c:pt>
                <c:pt idx="136548">
                  <c:v>3.09635</c:v>
                </c:pt>
                <c:pt idx="136549">
                  <c:v>3.09637</c:v>
                </c:pt>
                <c:pt idx="136550">
                  <c:v>3.09639</c:v>
                </c:pt>
                <c:pt idx="136551">
                  <c:v>3.09642</c:v>
                </c:pt>
                <c:pt idx="136552">
                  <c:v>3.09644</c:v>
                </c:pt>
                <c:pt idx="136553">
                  <c:v>3.09646</c:v>
                </c:pt>
                <c:pt idx="136554">
                  <c:v>3.09648</c:v>
                </c:pt>
                <c:pt idx="136555">
                  <c:v>3.09651</c:v>
                </c:pt>
                <c:pt idx="136556">
                  <c:v>3.09653</c:v>
                </c:pt>
                <c:pt idx="136557">
                  <c:v>3.09655</c:v>
                </c:pt>
                <c:pt idx="136558">
                  <c:v>3.09658</c:v>
                </c:pt>
                <c:pt idx="136559">
                  <c:v>3.0966</c:v>
                </c:pt>
                <c:pt idx="136560">
                  <c:v>3.09662</c:v>
                </c:pt>
                <c:pt idx="136561">
                  <c:v>3.09664</c:v>
                </c:pt>
                <c:pt idx="136562">
                  <c:v>3.09667</c:v>
                </c:pt>
                <c:pt idx="136563">
                  <c:v>3.09669</c:v>
                </c:pt>
                <c:pt idx="136564">
                  <c:v>3.09671</c:v>
                </c:pt>
                <c:pt idx="136565">
                  <c:v>3.09673</c:v>
                </c:pt>
                <c:pt idx="136566">
                  <c:v>3.09676</c:v>
                </c:pt>
                <c:pt idx="136567">
                  <c:v>3.09678</c:v>
                </c:pt>
                <c:pt idx="136568">
                  <c:v>3.0968</c:v>
                </c:pt>
                <c:pt idx="136569">
                  <c:v>3.09682</c:v>
                </c:pt>
                <c:pt idx="136570">
                  <c:v>3.09685</c:v>
                </c:pt>
                <c:pt idx="136571">
                  <c:v>3.09687</c:v>
                </c:pt>
                <c:pt idx="136572">
                  <c:v>3.09689</c:v>
                </c:pt>
                <c:pt idx="136573">
                  <c:v>3.09692</c:v>
                </c:pt>
                <c:pt idx="136574">
                  <c:v>3.09694</c:v>
                </c:pt>
                <c:pt idx="136575">
                  <c:v>3.09696</c:v>
                </c:pt>
                <c:pt idx="136576">
                  <c:v>3.09698</c:v>
                </c:pt>
                <c:pt idx="136577">
                  <c:v>3.09701</c:v>
                </c:pt>
                <c:pt idx="136578">
                  <c:v>3.09703</c:v>
                </c:pt>
                <c:pt idx="136579">
                  <c:v>3.09705</c:v>
                </c:pt>
                <c:pt idx="136580">
                  <c:v>3.09707</c:v>
                </c:pt>
                <c:pt idx="136581">
                  <c:v>3.0971</c:v>
                </c:pt>
                <c:pt idx="136582">
                  <c:v>3.09712</c:v>
                </c:pt>
                <c:pt idx="136583">
                  <c:v>3.09714</c:v>
                </c:pt>
                <c:pt idx="136584">
                  <c:v>3.09717</c:v>
                </c:pt>
                <c:pt idx="136585">
                  <c:v>3.09719</c:v>
                </c:pt>
                <c:pt idx="136586">
                  <c:v>3.09721</c:v>
                </c:pt>
                <c:pt idx="136587">
                  <c:v>3.09723</c:v>
                </c:pt>
                <c:pt idx="136588">
                  <c:v>3.09726</c:v>
                </c:pt>
                <c:pt idx="136589">
                  <c:v>3.09728</c:v>
                </c:pt>
                <c:pt idx="136590">
                  <c:v>3.0973</c:v>
                </c:pt>
                <c:pt idx="136591">
                  <c:v>3.09732</c:v>
                </c:pt>
                <c:pt idx="136592">
                  <c:v>3.09735</c:v>
                </c:pt>
                <c:pt idx="136593">
                  <c:v>3.09737</c:v>
                </c:pt>
                <c:pt idx="136594">
                  <c:v>3.09739</c:v>
                </c:pt>
                <c:pt idx="136595">
                  <c:v>3.09741</c:v>
                </c:pt>
                <c:pt idx="136596">
                  <c:v>3.09744</c:v>
                </c:pt>
                <c:pt idx="136597">
                  <c:v>3.09746</c:v>
                </c:pt>
                <c:pt idx="136598">
                  <c:v>3.09748</c:v>
                </c:pt>
                <c:pt idx="136599">
                  <c:v>3.09751</c:v>
                </c:pt>
                <c:pt idx="136600">
                  <c:v>3.09753</c:v>
                </c:pt>
                <c:pt idx="136601">
                  <c:v>3.09755</c:v>
                </c:pt>
                <c:pt idx="136602">
                  <c:v>3.09757</c:v>
                </c:pt>
                <c:pt idx="136603">
                  <c:v>3.0976</c:v>
                </c:pt>
                <c:pt idx="136604">
                  <c:v>3.09762</c:v>
                </c:pt>
                <c:pt idx="136605">
                  <c:v>3.09764</c:v>
                </c:pt>
                <c:pt idx="136606">
                  <c:v>3.09766</c:v>
                </c:pt>
                <c:pt idx="136607">
                  <c:v>3.09769</c:v>
                </c:pt>
                <c:pt idx="136608">
                  <c:v>3.09771</c:v>
                </c:pt>
                <c:pt idx="136609">
                  <c:v>3.09773</c:v>
                </c:pt>
                <c:pt idx="136610">
                  <c:v>3.09775</c:v>
                </c:pt>
                <c:pt idx="136611">
                  <c:v>3.09778</c:v>
                </c:pt>
                <c:pt idx="136612">
                  <c:v>3.0978</c:v>
                </c:pt>
                <c:pt idx="136613">
                  <c:v>3.09782</c:v>
                </c:pt>
                <c:pt idx="136614">
                  <c:v>3.09785</c:v>
                </c:pt>
                <c:pt idx="136615">
                  <c:v>3.09787</c:v>
                </c:pt>
                <c:pt idx="136616">
                  <c:v>3.09789</c:v>
                </c:pt>
                <c:pt idx="136617">
                  <c:v>3.09791</c:v>
                </c:pt>
                <c:pt idx="136618">
                  <c:v>3.09794</c:v>
                </c:pt>
                <c:pt idx="136619">
                  <c:v>3.09796</c:v>
                </c:pt>
                <c:pt idx="136620">
                  <c:v>3.09798</c:v>
                </c:pt>
                <c:pt idx="136621">
                  <c:v>3.09801</c:v>
                </c:pt>
                <c:pt idx="136622">
                  <c:v>3.09803</c:v>
                </c:pt>
                <c:pt idx="136623">
                  <c:v>3.09805</c:v>
                </c:pt>
                <c:pt idx="136624">
                  <c:v>3.09807</c:v>
                </c:pt>
                <c:pt idx="136625">
                  <c:v>3.09809</c:v>
                </c:pt>
                <c:pt idx="136626">
                  <c:v>3.09812</c:v>
                </c:pt>
                <c:pt idx="136627">
                  <c:v>3.09814</c:v>
                </c:pt>
                <c:pt idx="136628">
                  <c:v>3.09816</c:v>
                </c:pt>
                <c:pt idx="136629">
                  <c:v>3.09819</c:v>
                </c:pt>
                <c:pt idx="136630">
                  <c:v>3.09821</c:v>
                </c:pt>
                <c:pt idx="136631">
                  <c:v>3.09823</c:v>
                </c:pt>
                <c:pt idx="136632">
                  <c:v>3.09825</c:v>
                </c:pt>
                <c:pt idx="136633">
                  <c:v>3.09828</c:v>
                </c:pt>
                <c:pt idx="136634">
                  <c:v>3.0983</c:v>
                </c:pt>
                <c:pt idx="136635">
                  <c:v>3.09832</c:v>
                </c:pt>
                <c:pt idx="136636">
                  <c:v>3.09835</c:v>
                </c:pt>
                <c:pt idx="136637">
                  <c:v>3.09837</c:v>
                </c:pt>
                <c:pt idx="136638">
                  <c:v>3.09839</c:v>
                </c:pt>
                <c:pt idx="136639">
                  <c:v>3.09841</c:v>
                </c:pt>
                <c:pt idx="136640">
                  <c:v>3.09843</c:v>
                </c:pt>
                <c:pt idx="136641">
                  <c:v>3.09846</c:v>
                </c:pt>
                <c:pt idx="136642">
                  <c:v>3.09848</c:v>
                </c:pt>
                <c:pt idx="136643">
                  <c:v>3.0985</c:v>
                </c:pt>
                <c:pt idx="136644">
                  <c:v>3.09853</c:v>
                </c:pt>
                <c:pt idx="136645">
                  <c:v>3.09855</c:v>
                </c:pt>
                <c:pt idx="136646">
                  <c:v>3.09857</c:v>
                </c:pt>
                <c:pt idx="136647">
                  <c:v>3.09859</c:v>
                </c:pt>
                <c:pt idx="136648">
                  <c:v>3.09862</c:v>
                </c:pt>
                <c:pt idx="136649">
                  <c:v>3.09864</c:v>
                </c:pt>
                <c:pt idx="136650">
                  <c:v>3.09866</c:v>
                </c:pt>
                <c:pt idx="136651">
                  <c:v>3.09869</c:v>
                </c:pt>
                <c:pt idx="136652">
                  <c:v>3.09871</c:v>
                </c:pt>
                <c:pt idx="136653">
                  <c:v>3.09873</c:v>
                </c:pt>
                <c:pt idx="136654">
                  <c:v>3.09875</c:v>
                </c:pt>
                <c:pt idx="136655">
                  <c:v>3.09878</c:v>
                </c:pt>
                <c:pt idx="136656">
                  <c:v>3.0988</c:v>
                </c:pt>
                <c:pt idx="136657">
                  <c:v>3.09882</c:v>
                </c:pt>
                <c:pt idx="136658">
                  <c:v>3.09884</c:v>
                </c:pt>
                <c:pt idx="136659">
                  <c:v>3.09887</c:v>
                </c:pt>
                <c:pt idx="136660">
                  <c:v>3.09889</c:v>
                </c:pt>
                <c:pt idx="136661">
                  <c:v>3.09891</c:v>
                </c:pt>
                <c:pt idx="136662">
                  <c:v>3.09893</c:v>
                </c:pt>
                <c:pt idx="136663">
                  <c:v>3.09896</c:v>
                </c:pt>
                <c:pt idx="136664">
                  <c:v>3.09898</c:v>
                </c:pt>
                <c:pt idx="136665">
                  <c:v>3.099</c:v>
                </c:pt>
                <c:pt idx="136666">
                  <c:v>3.09903</c:v>
                </c:pt>
                <c:pt idx="136667">
                  <c:v>3.09905</c:v>
                </c:pt>
                <c:pt idx="136668">
                  <c:v>3.09907</c:v>
                </c:pt>
                <c:pt idx="136669">
                  <c:v>3.09909</c:v>
                </c:pt>
                <c:pt idx="136670">
                  <c:v>3.09912</c:v>
                </c:pt>
                <c:pt idx="136671">
                  <c:v>3.09914</c:v>
                </c:pt>
                <c:pt idx="136672">
                  <c:v>3.09916</c:v>
                </c:pt>
                <c:pt idx="136673">
                  <c:v>3.09918</c:v>
                </c:pt>
                <c:pt idx="136674">
                  <c:v>3.09921</c:v>
                </c:pt>
                <c:pt idx="136675">
                  <c:v>3.09923</c:v>
                </c:pt>
                <c:pt idx="136676">
                  <c:v>3.09925</c:v>
                </c:pt>
                <c:pt idx="136677">
                  <c:v>3.09927</c:v>
                </c:pt>
                <c:pt idx="136678">
                  <c:v>3.0993</c:v>
                </c:pt>
                <c:pt idx="136679">
                  <c:v>3.09932</c:v>
                </c:pt>
                <c:pt idx="136680">
                  <c:v>3.09934</c:v>
                </c:pt>
                <c:pt idx="136681">
                  <c:v>3.09937</c:v>
                </c:pt>
                <c:pt idx="136682">
                  <c:v>3.09939</c:v>
                </c:pt>
                <c:pt idx="136683">
                  <c:v>3.09941</c:v>
                </c:pt>
                <c:pt idx="136684">
                  <c:v>3.09943</c:v>
                </c:pt>
                <c:pt idx="136685">
                  <c:v>3.09946</c:v>
                </c:pt>
                <c:pt idx="136686">
                  <c:v>3.09948</c:v>
                </c:pt>
                <c:pt idx="136687">
                  <c:v>3.0995</c:v>
                </c:pt>
                <c:pt idx="136688">
                  <c:v>3.09952</c:v>
                </c:pt>
                <c:pt idx="136689">
                  <c:v>3.09955</c:v>
                </c:pt>
                <c:pt idx="136690">
                  <c:v>3.09957</c:v>
                </c:pt>
                <c:pt idx="136691">
                  <c:v>3.09959</c:v>
                </c:pt>
                <c:pt idx="136692">
                  <c:v>3.09962</c:v>
                </c:pt>
                <c:pt idx="136693">
                  <c:v>3.09964</c:v>
                </c:pt>
                <c:pt idx="136694">
                  <c:v>3.09966</c:v>
                </c:pt>
                <c:pt idx="136695">
                  <c:v>3.09968</c:v>
                </c:pt>
                <c:pt idx="136696">
                  <c:v>3.09971</c:v>
                </c:pt>
                <c:pt idx="136697">
                  <c:v>3.09973</c:v>
                </c:pt>
                <c:pt idx="136698">
                  <c:v>3.09975</c:v>
                </c:pt>
                <c:pt idx="136699">
                  <c:v>3.09977</c:v>
                </c:pt>
                <c:pt idx="136700">
                  <c:v>3.0998</c:v>
                </c:pt>
                <c:pt idx="136701">
                  <c:v>3.09982</c:v>
                </c:pt>
                <c:pt idx="136702">
                  <c:v>3.09984</c:v>
                </c:pt>
                <c:pt idx="136703">
                  <c:v>3.09986</c:v>
                </c:pt>
                <c:pt idx="136704">
                  <c:v>3.09989</c:v>
                </c:pt>
                <c:pt idx="136705">
                  <c:v>3.09991</c:v>
                </c:pt>
                <c:pt idx="136706">
                  <c:v>3.09993</c:v>
                </c:pt>
                <c:pt idx="136707">
                  <c:v>3.09996</c:v>
                </c:pt>
                <c:pt idx="136708">
                  <c:v>3.09998</c:v>
                </c:pt>
                <c:pt idx="136709">
                  <c:v>3.1</c:v>
                </c:pt>
                <c:pt idx="136710">
                  <c:v>3.10002</c:v>
                </c:pt>
                <c:pt idx="136711">
                  <c:v>3.10005</c:v>
                </c:pt>
                <c:pt idx="136712">
                  <c:v>3.10007</c:v>
                </c:pt>
                <c:pt idx="136713">
                  <c:v>3.10009</c:v>
                </c:pt>
                <c:pt idx="136714">
                  <c:v>3.10011</c:v>
                </c:pt>
                <c:pt idx="136715">
                  <c:v>3.10014</c:v>
                </c:pt>
                <c:pt idx="136716">
                  <c:v>3.10016</c:v>
                </c:pt>
                <c:pt idx="136717">
                  <c:v>3.10018</c:v>
                </c:pt>
                <c:pt idx="136718">
                  <c:v>3.1002</c:v>
                </c:pt>
                <c:pt idx="136719">
                  <c:v>3.10023</c:v>
                </c:pt>
                <c:pt idx="136720">
                  <c:v>3.10025</c:v>
                </c:pt>
                <c:pt idx="136721">
                  <c:v>3.10027</c:v>
                </c:pt>
                <c:pt idx="136722">
                  <c:v>3.1003</c:v>
                </c:pt>
                <c:pt idx="136723">
                  <c:v>3.10032</c:v>
                </c:pt>
                <c:pt idx="136724">
                  <c:v>3.10034</c:v>
                </c:pt>
                <c:pt idx="136725">
                  <c:v>3.10036</c:v>
                </c:pt>
                <c:pt idx="136726">
                  <c:v>3.10039</c:v>
                </c:pt>
                <c:pt idx="136727">
                  <c:v>3.10041</c:v>
                </c:pt>
                <c:pt idx="136728">
                  <c:v>3.10043</c:v>
                </c:pt>
                <c:pt idx="136729">
                  <c:v>3.10045</c:v>
                </c:pt>
                <c:pt idx="136730">
                  <c:v>3.10048</c:v>
                </c:pt>
                <c:pt idx="136731">
                  <c:v>3.1005</c:v>
                </c:pt>
                <c:pt idx="136732">
                  <c:v>3.10052</c:v>
                </c:pt>
                <c:pt idx="136733">
                  <c:v>3.10054</c:v>
                </c:pt>
                <c:pt idx="136734">
                  <c:v>3.10057</c:v>
                </c:pt>
                <c:pt idx="136735">
                  <c:v>3.10059</c:v>
                </c:pt>
                <c:pt idx="136736">
                  <c:v>3.10061</c:v>
                </c:pt>
                <c:pt idx="136737">
                  <c:v>3.10064</c:v>
                </c:pt>
                <c:pt idx="136738">
                  <c:v>3.10066</c:v>
                </c:pt>
                <c:pt idx="136739">
                  <c:v>3.10068</c:v>
                </c:pt>
                <c:pt idx="136740">
                  <c:v>3.1007</c:v>
                </c:pt>
                <c:pt idx="136741">
                  <c:v>3.10073</c:v>
                </c:pt>
                <c:pt idx="136742">
                  <c:v>3.10075</c:v>
                </c:pt>
                <c:pt idx="136743">
                  <c:v>3.10077</c:v>
                </c:pt>
                <c:pt idx="136744">
                  <c:v>3.10079</c:v>
                </c:pt>
                <c:pt idx="136745">
                  <c:v>3.10082</c:v>
                </c:pt>
                <c:pt idx="136746">
                  <c:v>3.10084</c:v>
                </c:pt>
                <c:pt idx="136747">
                  <c:v>3.10086</c:v>
                </c:pt>
                <c:pt idx="136748">
                  <c:v>3.10088</c:v>
                </c:pt>
                <c:pt idx="136749">
                  <c:v>3.10091</c:v>
                </c:pt>
                <c:pt idx="136750">
                  <c:v>3.10093</c:v>
                </c:pt>
                <c:pt idx="136751">
                  <c:v>3.10095</c:v>
                </c:pt>
                <c:pt idx="136752">
                  <c:v>3.10098</c:v>
                </c:pt>
                <c:pt idx="136753">
                  <c:v>3.101</c:v>
                </c:pt>
                <c:pt idx="136754">
                  <c:v>3.10102</c:v>
                </c:pt>
                <c:pt idx="136755">
                  <c:v>3.10104</c:v>
                </c:pt>
                <c:pt idx="136756">
                  <c:v>3.10107</c:v>
                </c:pt>
                <c:pt idx="136757">
                  <c:v>3.10109</c:v>
                </c:pt>
                <c:pt idx="136758">
                  <c:v>3.10111</c:v>
                </c:pt>
                <c:pt idx="136759">
                  <c:v>3.10113</c:v>
                </c:pt>
                <c:pt idx="136760">
                  <c:v>3.10116</c:v>
                </c:pt>
                <c:pt idx="136761">
                  <c:v>3.10118</c:v>
                </c:pt>
                <c:pt idx="136762">
                  <c:v>3.1012</c:v>
                </c:pt>
                <c:pt idx="136763">
                  <c:v>3.10122</c:v>
                </c:pt>
                <c:pt idx="136764">
                  <c:v>3.10125</c:v>
                </c:pt>
                <c:pt idx="136765">
                  <c:v>3.10127</c:v>
                </c:pt>
                <c:pt idx="136766">
                  <c:v>3.10129</c:v>
                </c:pt>
                <c:pt idx="136767">
                  <c:v>3.10132</c:v>
                </c:pt>
                <c:pt idx="136768">
                  <c:v>3.10134</c:v>
                </c:pt>
                <c:pt idx="136769">
                  <c:v>3.10136</c:v>
                </c:pt>
                <c:pt idx="136770">
                  <c:v>3.10138</c:v>
                </c:pt>
                <c:pt idx="136771">
                  <c:v>3.10141</c:v>
                </c:pt>
                <c:pt idx="136772">
                  <c:v>3.10143</c:v>
                </c:pt>
                <c:pt idx="136773">
                  <c:v>3.10145</c:v>
                </c:pt>
                <c:pt idx="136774">
                  <c:v>3.10147</c:v>
                </c:pt>
                <c:pt idx="136775">
                  <c:v>3.1015</c:v>
                </c:pt>
                <c:pt idx="136776">
                  <c:v>3.10152</c:v>
                </c:pt>
                <c:pt idx="136777">
                  <c:v>3.10154</c:v>
                </c:pt>
                <c:pt idx="136778">
                  <c:v>3.10156</c:v>
                </c:pt>
                <c:pt idx="136779">
                  <c:v>3.10159</c:v>
                </c:pt>
                <c:pt idx="136780">
                  <c:v>3.10161</c:v>
                </c:pt>
                <c:pt idx="136781">
                  <c:v>3.10163</c:v>
                </c:pt>
                <c:pt idx="136782">
                  <c:v>3.10166</c:v>
                </c:pt>
                <c:pt idx="136783">
                  <c:v>3.10168</c:v>
                </c:pt>
                <c:pt idx="136784">
                  <c:v>3.1017</c:v>
                </c:pt>
                <c:pt idx="136785">
                  <c:v>3.10172</c:v>
                </c:pt>
                <c:pt idx="136786">
                  <c:v>3.10175</c:v>
                </c:pt>
                <c:pt idx="136787">
                  <c:v>3.10177</c:v>
                </c:pt>
                <c:pt idx="136788">
                  <c:v>3.10179</c:v>
                </c:pt>
                <c:pt idx="136789">
                  <c:v>3.10181</c:v>
                </c:pt>
                <c:pt idx="136790">
                  <c:v>3.10184</c:v>
                </c:pt>
                <c:pt idx="136791">
                  <c:v>3.10186</c:v>
                </c:pt>
                <c:pt idx="136792">
                  <c:v>3.10188</c:v>
                </c:pt>
                <c:pt idx="136793">
                  <c:v>3.1019</c:v>
                </c:pt>
                <c:pt idx="136794">
                  <c:v>3.10193</c:v>
                </c:pt>
                <c:pt idx="136795">
                  <c:v>3.10195</c:v>
                </c:pt>
                <c:pt idx="136796">
                  <c:v>3.10197</c:v>
                </c:pt>
                <c:pt idx="136797">
                  <c:v>3.102</c:v>
                </c:pt>
                <c:pt idx="136798">
                  <c:v>3.10202</c:v>
                </c:pt>
                <c:pt idx="136799">
                  <c:v>3.10204</c:v>
                </c:pt>
                <c:pt idx="136800">
                  <c:v>3.10206</c:v>
                </c:pt>
                <c:pt idx="136801">
                  <c:v>3.10209</c:v>
                </c:pt>
                <c:pt idx="136802">
                  <c:v>3.10211</c:v>
                </c:pt>
                <c:pt idx="136803">
                  <c:v>3.10213</c:v>
                </c:pt>
                <c:pt idx="136804">
                  <c:v>3.10215</c:v>
                </c:pt>
                <c:pt idx="136805">
                  <c:v>3.10218</c:v>
                </c:pt>
                <c:pt idx="136806">
                  <c:v>3.1022</c:v>
                </c:pt>
                <c:pt idx="136807">
                  <c:v>3.10222</c:v>
                </c:pt>
                <c:pt idx="136808">
                  <c:v>3.10224</c:v>
                </c:pt>
                <c:pt idx="136809">
                  <c:v>3.10227</c:v>
                </c:pt>
                <c:pt idx="136810">
                  <c:v>3.10229</c:v>
                </c:pt>
                <c:pt idx="136811">
                  <c:v>3.10231</c:v>
                </c:pt>
                <c:pt idx="136812">
                  <c:v>3.10234</c:v>
                </c:pt>
                <c:pt idx="136813">
                  <c:v>3.10236</c:v>
                </c:pt>
                <c:pt idx="136814">
                  <c:v>3.10238</c:v>
                </c:pt>
                <c:pt idx="136815">
                  <c:v>3.1024</c:v>
                </c:pt>
                <c:pt idx="136816">
                  <c:v>3.10243</c:v>
                </c:pt>
                <c:pt idx="136817">
                  <c:v>3.10245</c:v>
                </c:pt>
                <c:pt idx="136818">
                  <c:v>3.10247</c:v>
                </c:pt>
                <c:pt idx="136819">
                  <c:v>3.10249</c:v>
                </c:pt>
                <c:pt idx="136820">
                  <c:v>3.10252</c:v>
                </c:pt>
                <c:pt idx="136821">
                  <c:v>3.10254</c:v>
                </c:pt>
                <c:pt idx="136822">
                  <c:v>3.10256</c:v>
                </c:pt>
                <c:pt idx="136823">
                  <c:v>3.10258</c:v>
                </c:pt>
                <c:pt idx="136824">
                  <c:v>3.10261</c:v>
                </c:pt>
                <c:pt idx="136825">
                  <c:v>3.10263</c:v>
                </c:pt>
                <c:pt idx="136826">
                  <c:v>3.10265</c:v>
                </c:pt>
                <c:pt idx="136827">
                  <c:v>3.10268</c:v>
                </c:pt>
                <c:pt idx="136828">
                  <c:v>3.1027</c:v>
                </c:pt>
                <c:pt idx="136829">
                  <c:v>3.10272</c:v>
                </c:pt>
                <c:pt idx="136830">
                  <c:v>3.10274</c:v>
                </c:pt>
                <c:pt idx="136831">
                  <c:v>3.10277</c:v>
                </c:pt>
                <c:pt idx="136832">
                  <c:v>3.10279</c:v>
                </c:pt>
                <c:pt idx="136833">
                  <c:v>3.10281</c:v>
                </c:pt>
                <c:pt idx="136834">
                  <c:v>3.10283</c:v>
                </c:pt>
                <c:pt idx="136835">
                  <c:v>3.10286</c:v>
                </c:pt>
                <c:pt idx="136836">
                  <c:v>3.10288</c:v>
                </c:pt>
                <c:pt idx="136837">
                  <c:v>3.1029</c:v>
                </c:pt>
                <c:pt idx="136838">
                  <c:v>3.10292</c:v>
                </c:pt>
                <c:pt idx="136839">
                  <c:v>3.10295</c:v>
                </c:pt>
                <c:pt idx="136840">
                  <c:v>3.10297</c:v>
                </c:pt>
                <c:pt idx="136841">
                  <c:v>3.10299</c:v>
                </c:pt>
                <c:pt idx="136842">
                  <c:v>3.10302</c:v>
                </c:pt>
                <c:pt idx="136843">
                  <c:v>3.10304</c:v>
                </c:pt>
                <c:pt idx="136844">
                  <c:v>3.10306</c:v>
                </c:pt>
                <c:pt idx="136845">
                  <c:v>3.10308</c:v>
                </c:pt>
                <c:pt idx="136846">
                  <c:v>3.10311</c:v>
                </c:pt>
                <c:pt idx="136847">
                  <c:v>3.10313</c:v>
                </c:pt>
                <c:pt idx="136848">
                  <c:v>3.10315</c:v>
                </c:pt>
                <c:pt idx="136849">
                  <c:v>3.10317</c:v>
                </c:pt>
                <c:pt idx="136850">
                  <c:v>3.1032</c:v>
                </c:pt>
                <c:pt idx="136851">
                  <c:v>3.10322</c:v>
                </c:pt>
                <c:pt idx="136852">
                  <c:v>3.10324</c:v>
                </c:pt>
                <c:pt idx="136853">
                  <c:v>3.10326</c:v>
                </c:pt>
                <c:pt idx="136854">
                  <c:v>3.10329</c:v>
                </c:pt>
                <c:pt idx="136855">
                  <c:v>3.10331</c:v>
                </c:pt>
                <c:pt idx="136856">
                  <c:v>3.10333</c:v>
                </c:pt>
                <c:pt idx="136857">
                  <c:v>3.10336</c:v>
                </c:pt>
                <c:pt idx="136858">
                  <c:v>3.10338</c:v>
                </c:pt>
                <c:pt idx="136859">
                  <c:v>3.1034</c:v>
                </c:pt>
                <c:pt idx="136860">
                  <c:v>3.10342</c:v>
                </c:pt>
                <c:pt idx="136861">
                  <c:v>3.10345</c:v>
                </c:pt>
                <c:pt idx="136862">
                  <c:v>3.10347</c:v>
                </c:pt>
                <c:pt idx="136863">
                  <c:v>3.10349</c:v>
                </c:pt>
                <c:pt idx="136864">
                  <c:v>3.10351</c:v>
                </c:pt>
                <c:pt idx="136865">
                  <c:v>3.10354</c:v>
                </c:pt>
                <c:pt idx="136866">
                  <c:v>3.10356</c:v>
                </c:pt>
                <c:pt idx="136867">
                  <c:v>3.10358</c:v>
                </c:pt>
                <c:pt idx="136868">
                  <c:v>3.1036</c:v>
                </c:pt>
                <c:pt idx="136869">
                  <c:v>3.10363</c:v>
                </c:pt>
                <c:pt idx="136870">
                  <c:v>3.10365</c:v>
                </c:pt>
                <c:pt idx="136871">
                  <c:v>3.10367</c:v>
                </c:pt>
                <c:pt idx="136872">
                  <c:v>3.1037</c:v>
                </c:pt>
                <c:pt idx="136873">
                  <c:v>3.10372</c:v>
                </c:pt>
                <c:pt idx="136874">
                  <c:v>3.10374</c:v>
                </c:pt>
                <c:pt idx="136875">
                  <c:v>3.10376</c:v>
                </c:pt>
                <c:pt idx="136876">
                  <c:v>3.10379</c:v>
                </c:pt>
                <c:pt idx="136877">
                  <c:v>3.10381</c:v>
                </c:pt>
                <c:pt idx="136878">
                  <c:v>3.10383</c:v>
                </c:pt>
                <c:pt idx="136879">
                  <c:v>3.10385</c:v>
                </c:pt>
                <c:pt idx="136880">
                  <c:v>3.10388</c:v>
                </c:pt>
                <c:pt idx="136881">
                  <c:v>3.1039</c:v>
                </c:pt>
                <c:pt idx="136882">
                  <c:v>3.10392</c:v>
                </c:pt>
                <c:pt idx="136883">
                  <c:v>3.10395</c:v>
                </c:pt>
                <c:pt idx="136884">
                  <c:v>3.10397</c:v>
                </c:pt>
                <c:pt idx="136885">
                  <c:v>3.10399</c:v>
                </c:pt>
                <c:pt idx="136886">
                  <c:v>3.10401</c:v>
                </c:pt>
                <c:pt idx="136887">
                  <c:v>3.10404</c:v>
                </c:pt>
                <c:pt idx="136888">
                  <c:v>3.10406</c:v>
                </c:pt>
                <c:pt idx="136889">
                  <c:v>3.10408</c:v>
                </c:pt>
                <c:pt idx="136890">
                  <c:v>3.1041</c:v>
                </c:pt>
                <c:pt idx="136891">
                  <c:v>3.10413</c:v>
                </c:pt>
                <c:pt idx="136892">
                  <c:v>3.10415</c:v>
                </c:pt>
                <c:pt idx="136893">
                  <c:v>3.10417</c:v>
                </c:pt>
                <c:pt idx="136894">
                  <c:v>3.10419</c:v>
                </c:pt>
                <c:pt idx="136895">
                  <c:v>3.10422</c:v>
                </c:pt>
                <c:pt idx="136896">
                  <c:v>3.10424</c:v>
                </c:pt>
                <c:pt idx="136897">
                  <c:v>3.10426</c:v>
                </c:pt>
                <c:pt idx="136898">
                  <c:v>3.10429</c:v>
                </c:pt>
                <c:pt idx="136899">
                  <c:v>3.10431</c:v>
                </c:pt>
                <c:pt idx="136900">
                  <c:v>3.10433</c:v>
                </c:pt>
                <c:pt idx="136901">
                  <c:v>3.10435</c:v>
                </c:pt>
                <c:pt idx="136902">
                  <c:v>3.10438</c:v>
                </c:pt>
                <c:pt idx="136903">
                  <c:v>3.1044</c:v>
                </c:pt>
                <c:pt idx="136904">
                  <c:v>3.10442</c:v>
                </c:pt>
                <c:pt idx="136905">
                  <c:v>3.10444</c:v>
                </c:pt>
                <c:pt idx="136906">
                  <c:v>3.10447</c:v>
                </c:pt>
                <c:pt idx="136907">
                  <c:v>3.10449</c:v>
                </c:pt>
                <c:pt idx="136908">
                  <c:v>3.10451</c:v>
                </c:pt>
                <c:pt idx="136909">
                  <c:v>3.10453</c:v>
                </c:pt>
                <c:pt idx="136910">
                  <c:v>3.10456</c:v>
                </c:pt>
                <c:pt idx="136911">
                  <c:v>3.10458</c:v>
                </c:pt>
                <c:pt idx="136912">
                  <c:v>3.1046</c:v>
                </c:pt>
                <c:pt idx="136913">
                  <c:v>3.10463</c:v>
                </c:pt>
                <c:pt idx="136914">
                  <c:v>3.10465</c:v>
                </c:pt>
                <c:pt idx="136915">
                  <c:v>3.10467</c:v>
                </c:pt>
                <c:pt idx="136916">
                  <c:v>3.10469</c:v>
                </c:pt>
                <c:pt idx="136917">
                  <c:v>3.10472</c:v>
                </c:pt>
                <c:pt idx="136918">
                  <c:v>3.10474</c:v>
                </c:pt>
                <c:pt idx="136919">
                  <c:v>3.10476</c:v>
                </c:pt>
                <c:pt idx="136920">
                  <c:v>3.10479</c:v>
                </c:pt>
                <c:pt idx="136921">
                  <c:v>3.10481</c:v>
                </c:pt>
                <c:pt idx="136922">
                  <c:v>3.10483</c:v>
                </c:pt>
                <c:pt idx="136923">
                  <c:v>3.10485</c:v>
                </c:pt>
                <c:pt idx="136924">
                  <c:v>3.10487</c:v>
                </c:pt>
                <c:pt idx="136925">
                  <c:v>3.1049</c:v>
                </c:pt>
                <c:pt idx="136926">
                  <c:v>3.10492</c:v>
                </c:pt>
                <c:pt idx="136927">
                  <c:v>3.10494</c:v>
                </c:pt>
                <c:pt idx="136928">
                  <c:v>3.10497</c:v>
                </c:pt>
                <c:pt idx="136929">
                  <c:v>3.10499</c:v>
                </c:pt>
                <c:pt idx="136930">
                  <c:v>3.10501</c:v>
                </c:pt>
                <c:pt idx="136931">
                  <c:v>3.10503</c:v>
                </c:pt>
                <c:pt idx="136932">
                  <c:v>3.10506</c:v>
                </c:pt>
                <c:pt idx="136933">
                  <c:v>3.10508</c:v>
                </c:pt>
                <c:pt idx="136934">
                  <c:v>3.1051</c:v>
                </c:pt>
                <c:pt idx="136935">
                  <c:v>3.10513</c:v>
                </c:pt>
                <c:pt idx="136936">
                  <c:v>3.10515</c:v>
                </c:pt>
                <c:pt idx="136937">
                  <c:v>3.10517</c:v>
                </c:pt>
                <c:pt idx="136938">
                  <c:v>3.10519</c:v>
                </c:pt>
                <c:pt idx="136939">
                  <c:v>3.10521</c:v>
                </c:pt>
                <c:pt idx="136940">
                  <c:v>3.10524</c:v>
                </c:pt>
                <c:pt idx="136941">
                  <c:v>3.10526</c:v>
                </c:pt>
                <c:pt idx="136942">
                  <c:v>3.10528</c:v>
                </c:pt>
                <c:pt idx="136943">
                  <c:v>3.10531</c:v>
                </c:pt>
                <c:pt idx="136944">
                  <c:v>3.10533</c:v>
                </c:pt>
                <c:pt idx="136945">
                  <c:v>3.10535</c:v>
                </c:pt>
                <c:pt idx="136946">
                  <c:v>3.10537</c:v>
                </c:pt>
                <c:pt idx="136947">
                  <c:v>3.1054</c:v>
                </c:pt>
                <c:pt idx="136948">
                  <c:v>3.10542</c:v>
                </c:pt>
                <c:pt idx="136949">
                  <c:v>3.10544</c:v>
                </c:pt>
                <c:pt idx="136950">
                  <c:v>3.10547</c:v>
                </c:pt>
                <c:pt idx="136951">
                  <c:v>3.10549</c:v>
                </c:pt>
                <c:pt idx="136952">
                  <c:v>3.10551</c:v>
                </c:pt>
                <c:pt idx="136953">
                  <c:v>3.10553</c:v>
                </c:pt>
                <c:pt idx="136954">
                  <c:v>3.10556</c:v>
                </c:pt>
                <c:pt idx="136955">
                  <c:v>3.10558</c:v>
                </c:pt>
                <c:pt idx="136956">
                  <c:v>3.1056</c:v>
                </c:pt>
                <c:pt idx="136957">
                  <c:v>3.10562</c:v>
                </c:pt>
                <c:pt idx="136958">
                  <c:v>3.10565</c:v>
                </c:pt>
                <c:pt idx="136959">
                  <c:v>3.10567</c:v>
                </c:pt>
                <c:pt idx="136960">
                  <c:v>3.10569</c:v>
                </c:pt>
                <c:pt idx="136961">
                  <c:v>3.10571</c:v>
                </c:pt>
                <c:pt idx="136962">
                  <c:v>3.10574</c:v>
                </c:pt>
                <c:pt idx="136963">
                  <c:v>3.10576</c:v>
                </c:pt>
                <c:pt idx="136964">
                  <c:v>3.10578</c:v>
                </c:pt>
                <c:pt idx="136965">
                  <c:v>3.10581</c:v>
                </c:pt>
                <c:pt idx="136966">
                  <c:v>3.10583</c:v>
                </c:pt>
                <c:pt idx="136967">
                  <c:v>3.10585</c:v>
                </c:pt>
                <c:pt idx="136968">
                  <c:v>3.10587</c:v>
                </c:pt>
                <c:pt idx="136969">
                  <c:v>3.1059</c:v>
                </c:pt>
                <c:pt idx="136970">
                  <c:v>3.10592</c:v>
                </c:pt>
                <c:pt idx="136971">
                  <c:v>3.10594</c:v>
                </c:pt>
                <c:pt idx="136972">
                  <c:v>3.10596</c:v>
                </c:pt>
                <c:pt idx="136973">
                  <c:v>3.10599</c:v>
                </c:pt>
                <c:pt idx="136974">
                  <c:v>3.10601</c:v>
                </c:pt>
                <c:pt idx="136975">
                  <c:v>3.10603</c:v>
                </c:pt>
                <c:pt idx="136976">
                  <c:v>3.10605</c:v>
                </c:pt>
                <c:pt idx="136977">
                  <c:v>3.10608</c:v>
                </c:pt>
                <c:pt idx="136978">
                  <c:v>3.1061</c:v>
                </c:pt>
                <c:pt idx="136979">
                  <c:v>3.10612</c:v>
                </c:pt>
                <c:pt idx="136980">
                  <c:v>3.10615</c:v>
                </c:pt>
                <c:pt idx="136981">
                  <c:v>3.10617</c:v>
                </c:pt>
                <c:pt idx="136982">
                  <c:v>3.10619</c:v>
                </c:pt>
                <c:pt idx="136983">
                  <c:v>3.10621</c:v>
                </c:pt>
                <c:pt idx="136984">
                  <c:v>3.10624</c:v>
                </c:pt>
                <c:pt idx="136985">
                  <c:v>3.10626</c:v>
                </c:pt>
                <c:pt idx="136986">
                  <c:v>3.10628</c:v>
                </c:pt>
                <c:pt idx="136987">
                  <c:v>3.1063</c:v>
                </c:pt>
                <c:pt idx="136988">
                  <c:v>3.10633</c:v>
                </c:pt>
                <c:pt idx="136989">
                  <c:v>3.10635</c:v>
                </c:pt>
                <c:pt idx="136990">
                  <c:v>3.10637</c:v>
                </c:pt>
                <c:pt idx="136991">
                  <c:v>3.1064</c:v>
                </c:pt>
                <c:pt idx="136992">
                  <c:v>3.10642</c:v>
                </c:pt>
                <c:pt idx="136993">
                  <c:v>3.10644</c:v>
                </c:pt>
                <c:pt idx="136994">
                  <c:v>3.10646</c:v>
                </c:pt>
                <c:pt idx="136995">
                  <c:v>3.10649</c:v>
                </c:pt>
                <c:pt idx="136996">
                  <c:v>3.10651</c:v>
                </c:pt>
                <c:pt idx="136997">
                  <c:v>3.10653</c:v>
                </c:pt>
                <c:pt idx="136998">
                  <c:v>3.10655</c:v>
                </c:pt>
                <c:pt idx="136999">
                  <c:v>3.10658</c:v>
                </c:pt>
                <c:pt idx="137000">
                  <c:v>3.1066</c:v>
                </c:pt>
                <c:pt idx="137001">
                  <c:v>3.10662</c:v>
                </c:pt>
                <c:pt idx="137002">
                  <c:v>3.10664</c:v>
                </c:pt>
                <c:pt idx="137003">
                  <c:v>3.10667</c:v>
                </c:pt>
                <c:pt idx="137004">
                  <c:v>3.10669</c:v>
                </c:pt>
                <c:pt idx="137005">
                  <c:v>3.10671</c:v>
                </c:pt>
                <c:pt idx="137006">
                  <c:v>3.10674</c:v>
                </c:pt>
                <c:pt idx="137007">
                  <c:v>3.10676</c:v>
                </c:pt>
                <c:pt idx="137008">
                  <c:v>3.10678</c:v>
                </c:pt>
                <c:pt idx="137009">
                  <c:v>3.1068</c:v>
                </c:pt>
                <c:pt idx="137010">
                  <c:v>3.10683</c:v>
                </c:pt>
                <c:pt idx="137011">
                  <c:v>3.10685</c:v>
                </c:pt>
                <c:pt idx="137012">
                  <c:v>3.10687</c:v>
                </c:pt>
                <c:pt idx="137013">
                  <c:v>3.10689</c:v>
                </c:pt>
                <c:pt idx="137014">
                  <c:v>3.10692</c:v>
                </c:pt>
                <c:pt idx="137015">
                  <c:v>3.10694</c:v>
                </c:pt>
                <c:pt idx="137016">
                  <c:v>3.10696</c:v>
                </c:pt>
                <c:pt idx="137017">
                  <c:v>3.10698</c:v>
                </c:pt>
                <c:pt idx="137018">
                  <c:v>3.10701</c:v>
                </c:pt>
                <c:pt idx="137019">
                  <c:v>3.10703</c:v>
                </c:pt>
                <c:pt idx="137020">
                  <c:v>3.10705</c:v>
                </c:pt>
                <c:pt idx="137021">
                  <c:v>3.10708</c:v>
                </c:pt>
                <c:pt idx="137022">
                  <c:v>3.1071</c:v>
                </c:pt>
                <c:pt idx="137023">
                  <c:v>3.10712</c:v>
                </c:pt>
                <c:pt idx="137024">
                  <c:v>3.10714</c:v>
                </c:pt>
                <c:pt idx="137025">
                  <c:v>3.10717</c:v>
                </c:pt>
                <c:pt idx="137026">
                  <c:v>3.10719</c:v>
                </c:pt>
                <c:pt idx="137027">
                  <c:v>3.10721</c:v>
                </c:pt>
                <c:pt idx="137028">
                  <c:v>3.10723</c:v>
                </c:pt>
                <c:pt idx="137029">
                  <c:v>3.10726</c:v>
                </c:pt>
                <c:pt idx="137030">
                  <c:v>3.10728</c:v>
                </c:pt>
                <c:pt idx="137031">
                  <c:v>3.1073</c:v>
                </c:pt>
                <c:pt idx="137032">
                  <c:v>3.10732</c:v>
                </c:pt>
                <c:pt idx="137033">
                  <c:v>3.10735</c:v>
                </c:pt>
                <c:pt idx="137034">
                  <c:v>3.10737</c:v>
                </c:pt>
                <c:pt idx="137035">
                  <c:v>3.10739</c:v>
                </c:pt>
                <c:pt idx="137036">
                  <c:v>3.10742</c:v>
                </c:pt>
                <c:pt idx="137037">
                  <c:v>3.10744</c:v>
                </c:pt>
                <c:pt idx="137038">
                  <c:v>3.10746</c:v>
                </c:pt>
                <c:pt idx="137039">
                  <c:v>3.10748</c:v>
                </c:pt>
                <c:pt idx="137040">
                  <c:v>3.10751</c:v>
                </c:pt>
                <c:pt idx="137041">
                  <c:v>3.10753</c:v>
                </c:pt>
                <c:pt idx="137042">
                  <c:v>3.10755</c:v>
                </c:pt>
                <c:pt idx="137043">
                  <c:v>3.10757</c:v>
                </c:pt>
                <c:pt idx="137044">
                  <c:v>3.1076</c:v>
                </c:pt>
                <c:pt idx="137045">
                  <c:v>3.10762</c:v>
                </c:pt>
                <c:pt idx="137046">
                  <c:v>3.10764</c:v>
                </c:pt>
                <c:pt idx="137047">
                  <c:v>3.10766</c:v>
                </c:pt>
                <c:pt idx="137048">
                  <c:v>3.10769</c:v>
                </c:pt>
                <c:pt idx="137049">
                  <c:v>3.10771</c:v>
                </c:pt>
                <c:pt idx="137050">
                  <c:v>3.10773</c:v>
                </c:pt>
                <c:pt idx="137051">
                  <c:v>3.10776</c:v>
                </c:pt>
                <c:pt idx="137052">
                  <c:v>3.10778</c:v>
                </c:pt>
                <c:pt idx="137053">
                  <c:v>3.1078</c:v>
                </c:pt>
                <c:pt idx="137054">
                  <c:v>3.10782</c:v>
                </c:pt>
                <c:pt idx="137055">
                  <c:v>3.10785</c:v>
                </c:pt>
                <c:pt idx="137056">
                  <c:v>3.10787</c:v>
                </c:pt>
                <c:pt idx="137057">
                  <c:v>3.10789</c:v>
                </c:pt>
                <c:pt idx="137058">
                  <c:v>3.10791</c:v>
                </c:pt>
                <c:pt idx="137059">
                  <c:v>3.10794</c:v>
                </c:pt>
                <c:pt idx="137060">
                  <c:v>3.10796</c:v>
                </c:pt>
                <c:pt idx="137061">
                  <c:v>3.10798</c:v>
                </c:pt>
                <c:pt idx="137062">
                  <c:v>3.108</c:v>
                </c:pt>
                <c:pt idx="137063">
                  <c:v>3.10803</c:v>
                </c:pt>
                <c:pt idx="137064">
                  <c:v>3.10805</c:v>
                </c:pt>
                <c:pt idx="137065">
                  <c:v>3.10807</c:v>
                </c:pt>
                <c:pt idx="137066">
                  <c:v>3.1081</c:v>
                </c:pt>
                <c:pt idx="137067">
                  <c:v>3.10812</c:v>
                </c:pt>
                <c:pt idx="137068">
                  <c:v>3.10814</c:v>
                </c:pt>
                <c:pt idx="137069">
                  <c:v>3.10816</c:v>
                </c:pt>
                <c:pt idx="137070">
                  <c:v>3.10819</c:v>
                </c:pt>
                <c:pt idx="137071">
                  <c:v>3.10821</c:v>
                </c:pt>
                <c:pt idx="137072">
                  <c:v>3.10823</c:v>
                </c:pt>
                <c:pt idx="137073">
                  <c:v>3.10825</c:v>
                </c:pt>
                <c:pt idx="137074">
                  <c:v>3.10828</c:v>
                </c:pt>
                <c:pt idx="137075">
                  <c:v>3.1083</c:v>
                </c:pt>
                <c:pt idx="137076">
                  <c:v>3.10832</c:v>
                </c:pt>
                <c:pt idx="137077">
                  <c:v>3.10834</c:v>
                </c:pt>
                <c:pt idx="137078">
                  <c:v>3.10837</c:v>
                </c:pt>
                <c:pt idx="137079">
                  <c:v>3.10839</c:v>
                </c:pt>
                <c:pt idx="137080">
                  <c:v>3.10841</c:v>
                </c:pt>
                <c:pt idx="137081">
                  <c:v>3.10844</c:v>
                </c:pt>
                <c:pt idx="137082">
                  <c:v>3.10846</c:v>
                </c:pt>
                <c:pt idx="137083">
                  <c:v>3.10848</c:v>
                </c:pt>
                <c:pt idx="137084">
                  <c:v>3.1085</c:v>
                </c:pt>
                <c:pt idx="137085">
                  <c:v>3.10853</c:v>
                </c:pt>
                <c:pt idx="137086">
                  <c:v>3.10855</c:v>
                </c:pt>
                <c:pt idx="137087">
                  <c:v>3.10857</c:v>
                </c:pt>
                <c:pt idx="137088">
                  <c:v>3.10859</c:v>
                </c:pt>
                <c:pt idx="137089">
                  <c:v>3.10862</c:v>
                </c:pt>
                <c:pt idx="137090">
                  <c:v>3.10864</c:v>
                </c:pt>
                <c:pt idx="137091">
                  <c:v>3.10866</c:v>
                </c:pt>
                <c:pt idx="137092">
                  <c:v>3.10868</c:v>
                </c:pt>
                <c:pt idx="137093">
                  <c:v>3.10871</c:v>
                </c:pt>
                <c:pt idx="137094">
                  <c:v>3.10873</c:v>
                </c:pt>
                <c:pt idx="137095">
                  <c:v>3.10875</c:v>
                </c:pt>
                <c:pt idx="137096">
                  <c:v>3.10878</c:v>
                </c:pt>
                <c:pt idx="137097">
                  <c:v>3.1088</c:v>
                </c:pt>
                <c:pt idx="137098">
                  <c:v>3.10882</c:v>
                </c:pt>
                <c:pt idx="137099">
                  <c:v>3.10884</c:v>
                </c:pt>
                <c:pt idx="137100">
                  <c:v>3.10887</c:v>
                </c:pt>
                <c:pt idx="137101">
                  <c:v>3.10889</c:v>
                </c:pt>
                <c:pt idx="137102">
                  <c:v>3.10891</c:v>
                </c:pt>
                <c:pt idx="137103">
                  <c:v>3.10893</c:v>
                </c:pt>
                <c:pt idx="137104">
                  <c:v>3.10896</c:v>
                </c:pt>
                <c:pt idx="137105">
                  <c:v>3.10898</c:v>
                </c:pt>
                <c:pt idx="137106">
                  <c:v>3.109</c:v>
                </c:pt>
                <c:pt idx="137107">
                  <c:v>3.10902</c:v>
                </c:pt>
                <c:pt idx="137108">
                  <c:v>3.10905</c:v>
                </c:pt>
                <c:pt idx="137109">
                  <c:v>3.10907</c:v>
                </c:pt>
                <c:pt idx="137110">
                  <c:v>3.10909</c:v>
                </c:pt>
                <c:pt idx="137111">
                  <c:v>3.10912</c:v>
                </c:pt>
                <c:pt idx="137112">
                  <c:v>3.10914</c:v>
                </c:pt>
                <c:pt idx="137113">
                  <c:v>3.10916</c:v>
                </c:pt>
                <c:pt idx="137114">
                  <c:v>3.10918</c:v>
                </c:pt>
                <c:pt idx="137115">
                  <c:v>3.10921</c:v>
                </c:pt>
                <c:pt idx="137116">
                  <c:v>3.10923</c:v>
                </c:pt>
                <c:pt idx="137117">
                  <c:v>3.10925</c:v>
                </c:pt>
                <c:pt idx="137118">
                  <c:v>3.10927</c:v>
                </c:pt>
                <c:pt idx="137119">
                  <c:v>3.1093</c:v>
                </c:pt>
                <c:pt idx="137120">
                  <c:v>3.10932</c:v>
                </c:pt>
                <c:pt idx="137121">
                  <c:v>3.10934</c:v>
                </c:pt>
                <c:pt idx="137122">
                  <c:v>3.10936</c:v>
                </c:pt>
                <c:pt idx="137123">
                  <c:v>3.10939</c:v>
                </c:pt>
                <c:pt idx="137124">
                  <c:v>3.10941</c:v>
                </c:pt>
                <c:pt idx="137125">
                  <c:v>3.10943</c:v>
                </c:pt>
                <c:pt idx="137126">
                  <c:v>3.10946</c:v>
                </c:pt>
                <c:pt idx="137127">
                  <c:v>3.10948</c:v>
                </c:pt>
                <c:pt idx="137128">
                  <c:v>3.1095</c:v>
                </c:pt>
                <c:pt idx="137129">
                  <c:v>3.10952</c:v>
                </c:pt>
                <c:pt idx="137130">
                  <c:v>3.10955</c:v>
                </c:pt>
                <c:pt idx="137131">
                  <c:v>3.10957</c:v>
                </c:pt>
                <c:pt idx="137132">
                  <c:v>3.10959</c:v>
                </c:pt>
                <c:pt idx="137133">
                  <c:v>3.10961</c:v>
                </c:pt>
                <c:pt idx="137134">
                  <c:v>3.10964</c:v>
                </c:pt>
                <c:pt idx="137135">
                  <c:v>3.10966</c:v>
                </c:pt>
                <c:pt idx="137136">
                  <c:v>3.10968</c:v>
                </c:pt>
                <c:pt idx="137137">
                  <c:v>3.1097</c:v>
                </c:pt>
                <c:pt idx="137138">
                  <c:v>3.10973</c:v>
                </c:pt>
                <c:pt idx="137139">
                  <c:v>3.10975</c:v>
                </c:pt>
                <c:pt idx="137140">
                  <c:v>3.10977</c:v>
                </c:pt>
                <c:pt idx="137141">
                  <c:v>3.1098</c:v>
                </c:pt>
                <c:pt idx="137142">
                  <c:v>3.10982</c:v>
                </c:pt>
                <c:pt idx="137143">
                  <c:v>3.10984</c:v>
                </c:pt>
                <c:pt idx="137144">
                  <c:v>3.10986</c:v>
                </c:pt>
                <c:pt idx="137145">
                  <c:v>3.10989</c:v>
                </c:pt>
                <c:pt idx="137146">
                  <c:v>3.10991</c:v>
                </c:pt>
                <c:pt idx="137147">
                  <c:v>3.10993</c:v>
                </c:pt>
                <c:pt idx="137148">
                  <c:v>3.10995</c:v>
                </c:pt>
                <c:pt idx="137149">
                  <c:v>3.10998</c:v>
                </c:pt>
                <c:pt idx="137150">
                  <c:v>3.11</c:v>
                </c:pt>
                <c:pt idx="137151">
                  <c:v>3.11002</c:v>
                </c:pt>
                <c:pt idx="137152">
                  <c:v>3.11004</c:v>
                </c:pt>
                <c:pt idx="137153">
                  <c:v>3.11007</c:v>
                </c:pt>
                <c:pt idx="137154">
                  <c:v>3.11009</c:v>
                </c:pt>
                <c:pt idx="137155">
                  <c:v>3.11011</c:v>
                </c:pt>
                <c:pt idx="137156">
                  <c:v>3.11014</c:v>
                </c:pt>
                <c:pt idx="137157">
                  <c:v>3.11016</c:v>
                </c:pt>
                <c:pt idx="137158">
                  <c:v>3.11018</c:v>
                </c:pt>
                <c:pt idx="137159">
                  <c:v>3.1102</c:v>
                </c:pt>
                <c:pt idx="137160">
                  <c:v>3.11023</c:v>
                </c:pt>
                <c:pt idx="137161">
                  <c:v>3.11025</c:v>
                </c:pt>
                <c:pt idx="137162">
                  <c:v>3.11027</c:v>
                </c:pt>
                <c:pt idx="137163">
                  <c:v>3.11029</c:v>
                </c:pt>
                <c:pt idx="137164">
                  <c:v>3.11032</c:v>
                </c:pt>
                <c:pt idx="137165">
                  <c:v>3.11034</c:v>
                </c:pt>
                <c:pt idx="137166">
                  <c:v>3.11036</c:v>
                </c:pt>
                <c:pt idx="137167">
                  <c:v>3.11038</c:v>
                </c:pt>
                <c:pt idx="137168">
                  <c:v>3.11041</c:v>
                </c:pt>
                <c:pt idx="137169">
                  <c:v>3.11043</c:v>
                </c:pt>
                <c:pt idx="137170">
                  <c:v>3.11045</c:v>
                </c:pt>
                <c:pt idx="137171">
                  <c:v>3.11048</c:v>
                </c:pt>
                <c:pt idx="137172">
                  <c:v>3.1105</c:v>
                </c:pt>
                <c:pt idx="137173">
                  <c:v>3.11052</c:v>
                </c:pt>
                <c:pt idx="137174">
                  <c:v>3.11054</c:v>
                </c:pt>
                <c:pt idx="137175">
                  <c:v>3.11057</c:v>
                </c:pt>
                <c:pt idx="137176">
                  <c:v>3.11059</c:v>
                </c:pt>
                <c:pt idx="137177">
                  <c:v>3.11061</c:v>
                </c:pt>
                <c:pt idx="137178">
                  <c:v>3.11063</c:v>
                </c:pt>
                <c:pt idx="137179">
                  <c:v>3.11066</c:v>
                </c:pt>
                <c:pt idx="137180">
                  <c:v>3.11068</c:v>
                </c:pt>
                <c:pt idx="137181">
                  <c:v>3.1107</c:v>
                </c:pt>
                <c:pt idx="137182">
                  <c:v>3.11073</c:v>
                </c:pt>
                <c:pt idx="137183">
                  <c:v>3.11075</c:v>
                </c:pt>
                <c:pt idx="137184">
                  <c:v>3.11077</c:v>
                </c:pt>
                <c:pt idx="137185">
                  <c:v>3.11079</c:v>
                </c:pt>
                <c:pt idx="137186">
                  <c:v>3.11082</c:v>
                </c:pt>
                <c:pt idx="137187">
                  <c:v>3.11084</c:v>
                </c:pt>
                <c:pt idx="137188">
                  <c:v>3.11086</c:v>
                </c:pt>
                <c:pt idx="137189">
                  <c:v>3.11088</c:v>
                </c:pt>
                <c:pt idx="137190">
                  <c:v>3.11091</c:v>
                </c:pt>
                <c:pt idx="137191">
                  <c:v>3.11093</c:v>
                </c:pt>
                <c:pt idx="137192">
                  <c:v>3.11095</c:v>
                </c:pt>
                <c:pt idx="137193">
                  <c:v>3.11097</c:v>
                </c:pt>
                <c:pt idx="137194">
                  <c:v>3.111</c:v>
                </c:pt>
                <c:pt idx="137195">
                  <c:v>3.11102</c:v>
                </c:pt>
                <c:pt idx="137196">
                  <c:v>3.11104</c:v>
                </c:pt>
                <c:pt idx="137197">
                  <c:v>3.11107</c:v>
                </c:pt>
                <c:pt idx="137198">
                  <c:v>3.11109</c:v>
                </c:pt>
                <c:pt idx="137199">
                  <c:v>3.11111</c:v>
                </c:pt>
                <c:pt idx="137200">
                  <c:v>3.11113</c:v>
                </c:pt>
                <c:pt idx="137201">
                  <c:v>3.11116</c:v>
                </c:pt>
                <c:pt idx="137202">
                  <c:v>3.11118</c:v>
                </c:pt>
                <c:pt idx="137203">
                  <c:v>3.1112</c:v>
                </c:pt>
                <c:pt idx="137204">
                  <c:v>3.11122</c:v>
                </c:pt>
                <c:pt idx="137205">
                  <c:v>3.11125</c:v>
                </c:pt>
                <c:pt idx="137206">
                  <c:v>3.11127</c:v>
                </c:pt>
                <c:pt idx="137207">
                  <c:v>3.11129</c:v>
                </c:pt>
                <c:pt idx="137208">
                  <c:v>3.11131</c:v>
                </c:pt>
                <c:pt idx="137209">
                  <c:v>3.11134</c:v>
                </c:pt>
                <c:pt idx="137210">
                  <c:v>3.11136</c:v>
                </c:pt>
                <c:pt idx="137211">
                  <c:v>3.11138</c:v>
                </c:pt>
                <c:pt idx="137212">
                  <c:v>3.11141</c:v>
                </c:pt>
                <c:pt idx="137213">
                  <c:v>3.11143</c:v>
                </c:pt>
                <c:pt idx="137214">
                  <c:v>3.11145</c:v>
                </c:pt>
                <c:pt idx="137215">
                  <c:v>3.11147</c:v>
                </c:pt>
                <c:pt idx="137216">
                  <c:v>3.1115</c:v>
                </c:pt>
                <c:pt idx="137217">
                  <c:v>3.11152</c:v>
                </c:pt>
                <c:pt idx="137218">
                  <c:v>3.11154</c:v>
                </c:pt>
                <c:pt idx="137219">
                  <c:v>3.11157</c:v>
                </c:pt>
                <c:pt idx="137220">
                  <c:v>3.11159</c:v>
                </c:pt>
                <c:pt idx="137221">
                  <c:v>3.11161</c:v>
                </c:pt>
                <c:pt idx="137222">
                  <c:v>3.11163</c:v>
                </c:pt>
                <c:pt idx="137223">
                  <c:v>3.11165</c:v>
                </c:pt>
                <c:pt idx="137224">
                  <c:v>3.11168</c:v>
                </c:pt>
                <c:pt idx="137225">
                  <c:v>3.1117</c:v>
                </c:pt>
                <c:pt idx="137226">
                  <c:v>3.11172</c:v>
                </c:pt>
                <c:pt idx="137227">
                  <c:v>3.11175</c:v>
                </c:pt>
                <c:pt idx="137228">
                  <c:v>3.11177</c:v>
                </c:pt>
                <c:pt idx="137229">
                  <c:v>3.11179</c:v>
                </c:pt>
                <c:pt idx="137230">
                  <c:v>3.11181</c:v>
                </c:pt>
                <c:pt idx="137231">
                  <c:v>3.11184</c:v>
                </c:pt>
                <c:pt idx="137232">
                  <c:v>3.11186</c:v>
                </c:pt>
                <c:pt idx="137233">
                  <c:v>3.11188</c:v>
                </c:pt>
                <c:pt idx="137234">
                  <c:v>3.11191</c:v>
                </c:pt>
                <c:pt idx="137235">
                  <c:v>3.11193</c:v>
                </c:pt>
                <c:pt idx="137236">
                  <c:v>3.11195</c:v>
                </c:pt>
                <c:pt idx="137237">
                  <c:v>3.11197</c:v>
                </c:pt>
                <c:pt idx="137238">
                  <c:v>3.11199</c:v>
                </c:pt>
                <c:pt idx="137239">
                  <c:v>3.11202</c:v>
                </c:pt>
                <c:pt idx="137240">
                  <c:v>3.11204</c:v>
                </c:pt>
                <c:pt idx="137241">
                  <c:v>3.11206</c:v>
                </c:pt>
                <c:pt idx="137242">
                  <c:v>3.11209</c:v>
                </c:pt>
                <c:pt idx="137243">
                  <c:v>3.11211</c:v>
                </c:pt>
                <c:pt idx="137244">
                  <c:v>3.11213</c:v>
                </c:pt>
                <c:pt idx="137245">
                  <c:v>3.11215</c:v>
                </c:pt>
                <c:pt idx="137246">
                  <c:v>3.11218</c:v>
                </c:pt>
                <c:pt idx="137247">
                  <c:v>3.1122</c:v>
                </c:pt>
                <c:pt idx="137248">
                  <c:v>3.11222</c:v>
                </c:pt>
                <c:pt idx="137249">
                  <c:v>3.11225</c:v>
                </c:pt>
                <c:pt idx="137250">
                  <c:v>3.11227</c:v>
                </c:pt>
                <c:pt idx="137251">
                  <c:v>3.11229</c:v>
                </c:pt>
                <c:pt idx="137252">
                  <c:v>3.11231</c:v>
                </c:pt>
                <c:pt idx="137253">
                  <c:v>3.11234</c:v>
                </c:pt>
                <c:pt idx="137254">
                  <c:v>3.11236</c:v>
                </c:pt>
                <c:pt idx="137255">
                  <c:v>3.11238</c:v>
                </c:pt>
                <c:pt idx="137256">
                  <c:v>3.1124</c:v>
                </c:pt>
                <c:pt idx="137257">
                  <c:v>3.11243</c:v>
                </c:pt>
                <c:pt idx="137258">
                  <c:v>3.11245</c:v>
                </c:pt>
                <c:pt idx="137259">
                  <c:v>3.11247</c:v>
                </c:pt>
                <c:pt idx="137260">
                  <c:v>3.11249</c:v>
                </c:pt>
                <c:pt idx="137261">
                  <c:v>3.11252</c:v>
                </c:pt>
                <c:pt idx="137262">
                  <c:v>3.11254</c:v>
                </c:pt>
                <c:pt idx="137263">
                  <c:v>3.11256</c:v>
                </c:pt>
                <c:pt idx="137264">
                  <c:v>3.11259</c:v>
                </c:pt>
                <c:pt idx="137265">
                  <c:v>3.11261</c:v>
                </c:pt>
                <c:pt idx="137266">
                  <c:v>3.11263</c:v>
                </c:pt>
                <c:pt idx="137267">
                  <c:v>3.11265</c:v>
                </c:pt>
                <c:pt idx="137268">
                  <c:v>3.11268</c:v>
                </c:pt>
                <c:pt idx="137269">
                  <c:v>3.1127</c:v>
                </c:pt>
                <c:pt idx="137270">
                  <c:v>3.11272</c:v>
                </c:pt>
                <c:pt idx="137271">
                  <c:v>3.11274</c:v>
                </c:pt>
                <c:pt idx="137272">
                  <c:v>3.11277</c:v>
                </c:pt>
                <c:pt idx="137273">
                  <c:v>3.11279</c:v>
                </c:pt>
                <c:pt idx="137274">
                  <c:v>3.11281</c:v>
                </c:pt>
                <c:pt idx="137275">
                  <c:v>3.11283</c:v>
                </c:pt>
                <c:pt idx="137276">
                  <c:v>3.11286</c:v>
                </c:pt>
                <c:pt idx="137277">
                  <c:v>3.11288</c:v>
                </c:pt>
                <c:pt idx="137278">
                  <c:v>3.1129</c:v>
                </c:pt>
                <c:pt idx="137279">
                  <c:v>3.11293</c:v>
                </c:pt>
                <c:pt idx="137280">
                  <c:v>3.11295</c:v>
                </c:pt>
                <c:pt idx="137281">
                  <c:v>3.11297</c:v>
                </c:pt>
                <c:pt idx="137282">
                  <c:v>3.11299</c:v>
                </c:pt>
                <c:pt idx="137283">
                  <c:v>3.11302</c:v>
                </c:pt>
                <c:pt idx="137284">
                  <c:v>3.11304</c:v>
                </c:pt>
                <c:pt idx="137285">
                  <c:v>3.11306</c:v>
                </c:pt>
                <c:pt idx="137286">
                  <c:v>3.11308</c:v>
                </c:pt>
                <c:pt idx="137287">
                  <c:v>3.11311</c:v>
                </c:pt>
                <c:pt idx="137288">
                  <c:v>3.11313</c:v>
                </c:pt>
                <c:pt idx="137289">
                  <c:v>3.11315</c:v>
                </c:pt>
                <c:pt idx="137290">
                  <c:v>3.11318</c:v>
                </c:pt>
                <c:pt idx="137291">
                  <c:v>3.1132</c:v>
                </c:pt>
                <c:pt idx="137292">
                  <c:v>3.11322</c:v>
                </c:pt>
                <c:pt idx="137293">
                  <c:v>3.11324</c:v>
                </c:pt>
                <c:pt idx="137294">
                  <c:v>3.11327</c:v>
                </c:pt>
                <c:pt idx="137295">
                  <c:v>3.11329</c:v>
                </c:pt>
                <c:pt idx="137296">
                  <c:v>3.11331</c:v>
                </c:pt>
                <c:pt idx="137297">
                  <c:v>3.11333</c:v>
                </c:pt>
                <c:pt idx="137298">
                  <c:v>3.11336</c:v>
                </c:pt>
                <c:pt idx="137299">
                  <c:v>3.11338</c:v>
                </c:pt>
                <c:pt idx="137300">
                  <c:v>3.1134</c:v>
                </c:pt>
                <c:pt idx="137301">
                  <c:v>3.11342</c:v>
                </c:pt>
                <c:pt idx="137302">
                  <c:v>3.11345</c:v>
                </c:pt>
                <c:pt idx="137303">
                  <c:v>3.11347</c:v>
                </c:pt>
                <c:pt idx="137304">
                  <c:v>3.11349</c:v>
                </c:pt>
                <c:pt idx="137305">
                  <c:v>3.11352</c:v>
                </c:pt>
                <c:pt idx="137306">
                  <c:v>3.11354</c:v>
                </c:pt>
                <c:pt idx="137307">
                  <c:v>3.11356</c:v>
                </c:pt>
                <c:pt idx="137308">
                  <c:v>3.11358</c:v>
                </c:pt>
                <c:pt idx="137309">
                  <c:v>3.11361</c:v>
                </c:pt>
                <c:pt idx="137310">
                  <c:v>3.11363</c:v>
                </c:pt>
                <c:pt idx="137311">
                  <c:v>3.11365</c:v>
                </c:pt>
                <c:pt idx="137312">
                  <c:v>3.11367</c:v>
                </c:pt>
                <c:pt idx="137313">
                  <c:v>3.1137</c:v>
                </c:pt>
                <c:pt idx="137314">
                  <c:v>3.11372</c:v>
                </c:pt>
                <c:pt idx="137315">
                  <c:v>3.11374</c:v>
                </c:pt>
                <c:pt idx="137316">
                  <c:v>3.11376</c:v>
                </c:pt>
                <c:pt idx="137317">
                  <c:v>3.11379</c:v>
                </c:pt>
                <c:pt idx="137318">
                  <c:v>3.11381</c:v>
                </c:pt>
                <c:pt idx="137319">
                  <c:v>3.11383</c:v>
                </c:pt>
                <c:pt idx="137320">
                  <c:v>3.11386</c:v>
                </c:pt>
                <c:pt idx="137321">
                  <c:v>3.11388</c:v>
                </c:pt>
                <c:pt idx="137322">
                  <c:v>3.1139</c:v>
                </c:pt>
                <c:pt idx="137323">
                  <c:v>3.11392</c:v>
                </c:pt>
                <c:pt idx="137324">
                  <c:v>3.11395</c:v>
                </c:pt>
                <c:pt idx="137325">
                  <c:v>3.11397</c:v>
                </c:pt>
                <c:pt idx="137326">
                  <c:v>3.11399</c:v>
                </c:pt>
                <c:pt idx="137327">
                  <c:v>3.11401</c:v>
                </c:pt>
                <c:pt idx="137328">
                  <c:v>3.11404</c:v>
                </c:pt>
                <c:pt idx="137329">
                  <c:v>3.11406</c:v>
                </c:pt>
                <c:pt idx="137330">
                  <c:v>3.11408</c:v>
                </c:pt>
                <c:pt idx="137331">
                  <c:v>3.1141</c:v>
                </c:pt>
                <c:pt idx="137332">
                  <c:v>3.11413</c:v>
                </c:pt>
                <c:pt idx="137333">
                  <c:v>3.11415</c:v>
                </c:pt>
                <c:pt idx="137334">
                  <c:v>3.11417</c:v>
                </c:pt>
                <c:pt idx="137335">
                  <c:v>3.1142</c:v>
                </c:pt>
                <c:pt idx="137336">
                  <c:v>3.11422</c:v>
                </c:pt>
                <c:pt idx="137337">
                  <c:v>3.11424</c:v>
                </c:pt>
                <c:pt idx="137338">
                  <c:v>3.11426</c:v>
                </c:pt>
                <c:pt idx="137339">
                  <c:v>3.11429</c:v>
                </c:pt>
                <c:pt idx="137340">
                  <c:v>3.11431</c:v>
                </c:pt>
                <c:pt idx="137341">
                  <c:v>3.11433</c:v>
                </c:pt>
                <c:pt idx="137342">
                  <c:v>3.11435</c:v>
                </c:pt>
                <c:pt idx="137343">
                  <c:v>3.11438</c:v>
                </c:pt>
                <c:pt idx="137344">
                  <c:v>3.1144</c:v>
                </c:pt>
                <c:pt idx="137345">
                  <c:v>3.11442</c:v>
                </c:pt>
                <c:pt idx="137346">
                  <c:v>3.11444</c:v>
                </c:pt>
                <c:pt idx="137347">
                  <c:v>3.11447</c:v>
                </c:pt>
                <c:pt idx="137348">
                  <c:v>3.11449</c:v>
                </c:pt>
                <c:pt idx="137349">
                  <c:v>3.11451</c:v>
                </c:pt>
                <c:pt idx="137350">
                  <c:v>3.11454</c:v>
                </c:pt>
                <c:pt idx="137351">
                  <c:v>3.11456</c:v>
                </c:pt>
                <c:pt idx="137352">
                  <c:v>3.11458</c:v>
                </c:pt>
                <c:pt idx="137353">
                  <c:v>3.1146</c:v>
                </c:pt>
                <c:pt idx="137354">
                  <c:v>3.11463</c:v>
                </c:pt>
                <c:pt idx="137355">
                  <c:v>3.11465</c:v>
                </c:pt>
                <c:pt idx="137356">
                  <c:v>3.11467</c:v>
                </c:pt>
                <c:pt idx="137357">
                  <c:v>3.11469</c:v>
                </c:pt>
                <c:pt idx="137358">
                  <c:v>3.11472</c:v>
                </c:pt>
                <c:pt idx="137359">
                  <c:v>3.11474</c:v>
                </c:pt>
                <c:pt idx="137360">
                  <c:v>3.11476</c:v>
                </c:pt>
                <c:pt idx="137361">
                  <c:v>3.11478</c:v>
                </c:pt>
                <c:pt idx="137362">
                  <c:v>3.11481</c:v>
                </c:pt>
                <c:pt idx="137363">
                  <c:v>3.11483</c:v>
                </c:pt>
                <c:pt idx="137364">
                  <c:v>3.11485</c:v>
                </c:pt>
                <c:pt idx="137365">
                  <c:v>3.11488</c:v>
                </c:pt>
                <c:pt idx="137366">
                  <c:v>3.1149</c:v>
                </c:pt>
                <c:pt idx="137367">
                  <c:v>3.11492</c:v>
                </c:pt>
                <c:pt idx="137368">
                  <c:v>3.11494</c:v>
                </c:pt>
                <c:pt idx="137369">
                  <c:v>3.11497</c:v>
                </c:pt>
                <c:pt idx="137370">
                  <c:v>3.11499</c:v>
                </c:pt>
                <c:pt idx="137371">
                  <c:v>3.11501</c:v>
                </c:pt>
                <c:pt idx="137372">
                  <c:v>3.11503</c:v>
                </c:pt>
                <c:pt idx="137373">
                  <c:v>3.11506</c:v>
                </c:pt>
                <c:pt idx="137374">
                  <c:v>3.11508</c:v>
                </c:pt>
                <c:pt idx="137375">
                  <c:v>3.1151</c:v>
                </c:pt>
                <c:pt idx="137376">
                  <c:v>3.11512</c:v>
                </c:pt>
                <c:pt idx="137377">
                  <c:v>3.11515</c:v>
                </c:pt>
                <c:pt idx="137378">
                  <c:v>3.11517</c:v>
                </c:pt>
                <c:pt idx="137379">
                  <c:v>3.11519</c:v>
                </c:pt>
                <c:pt idx="137380">
                  <c:v>3.11522</c:v>
                </c:pt>
                <c:pt idx="137381">
                  <c:v>3.11524</c:v>
                </c:pt>
                <c:pt idx="137382">
                  <c:v>3.11526</c:v>
                </c:pt>
                <c:pt idx="137383">
                  <c:v>3.11528</c:v>
                </c:pt>
                <c:pt idx="137384">
                  <c:v>3.11531</c:v>
                </c:pt>
                <c:pt idx="137385">
                  <c:v>3.11533</c:v>
                </c:pt>
                <c:pt idx="137386">
                  <c:v>3.11535</c:v>
                </c:pt>
                <c:pt idx="137387">
                  <c:v>3.11537</c:v>
                </c:pt>
                <c:pt idx="137388">
                  <c:v>3.1154</c:v>
                </c:pt>
                <c:pt idx="137389">
                  <c:v>3.11542</c:v>
                </c:pt>
                <c:pt idx="137390">
                  <c:v>3.11544</c:v>
                </c:pt>
                <c:pt idx="137391">
                  <c:v>3.11546</c:v>
                </c:pt>
                <c:pt idx="137392">
                  <c:v>3.11549</c:v>
                </c:pt>
                <c:pt idx="137393">
                  <c:v>3.11551</c:v>
                </c:pt>
                <c:pt idx="137394">
                  <c:v>3.11553</c:v>
                </c:pt>
                <c:pt idx="137395">
                  <c:v>3.11556</c:v>
                </c:pt>
                <c:pt idx="137396">
                  <c:v>3.11558</c:v>
                </c:pt>
                <c:pt idx="137397">
                  <c:v>3.1156</c:v>
                </c:pt>
                <c:pt idx="137398">
                  <c:v>3.11562</c:v>
                </c:pt>
                <c:pt idx="137399">
                  <c:v>3.11565</c:v>
                </c:pt>
                <c:pt idx="137400">
                  <c:v>3.11567</c:v>
                </c:pt>
                <c:pt idx="137401">
                  <c:v>3.11569</c:v>
                </c:pt>
                <c:pt idx="137402">
                  <c:v>3.11571</c:v>
                </c:pt>
                <c:pt idx="137403">
                  <c:v>3.11574</c:v>
                </c:pt>
                <c:pt idx="137404">
                  <c:v>3.11576</c:v>
                </c:pt>
                <c:pt idx="137405">
                  <c:v>3.11578</c:v>
                </c:pt>
                <c:pt idx="137406">
                  <c:v>3.1158</c:v>
                </c:pt>
                <c:pt idx="137407">
                  <c:v>3.11583</c:v>
                </c:pt>
                <c:pt idx="137408">
                  <c:v>3.11585</c:v>
                </c:pt>
                <c:pt idx="137409">
                  <c:v>3.11587</c:v>
                </c:pt>
                <c:pt idx="137410">
                  <c:v>3.1159</c:v>
                </c:pt>
                <c:pt idx="137411">
                  <c:v>3.11592</c:v>
                </c:pt>
                <c:pt idx="137412">
                  <c:v>3.11594</c:v>
                </c:pt>
                <c:pt idx="137413">
                  <c:v>3.11596</c:v>
                </c:pt>
                <c:pt idx="137414">
                  <c:v>3.11599</c:v>
                </c:pt>
                <c:pt idx="137415">
                  <c:v>3.11601</c:v>
                </c:pt>
                <c:pt idx="137416">
                  <c:v>3.11603</c:v>
                </c:pt>
                <c:pt idx="137417">
                  <c:v>3.11605</c:v>
                </c:pt>
                <c:pt idx="137418">
                  <c:v>3.11608</c:v>
                </c:pt>
                <c:pt idx="137419">
                  <c:v>3.1161</c:v>
                </c:pt>
                <c:pt idx="137420">
                  <c:v>3.11612</c:v>
                </c:pt>
                <c:pt idx="137421">
                  <c:v>3.11614</c:v>
                </c:pt>
                <c:pt idx="137422">
                  <c:v>3.11617</c:v>
                </c:pt>
                <c:pt idx="137423">
                  <c:v>3.11619</c:v>
                </c:pt>
                <c:pt idx="137424">
                  <c:v>3.11621</c:v>
                </c:pt>
                <c:pt idx="137425">
                  <c:v>3.11624</c:v>
                </c:pt>
                <c:pt idx="137426">
                  <c:v>3.11626</c:v>
                </c:pt>
                <c:pt idx="137427">
                  <c:v>3.11628</c:v>
                </c:pt>
                <c:pt idx="137428">
                  <c:v>3.1163</c:v>
                </c:pt>
                <c:pt idx="137429">
                  <c:v>3.11633</c:v>
                </c:pt>
                <c:pt idx="137430">
                  <c:v>3.11635</c:v>
                </c:pt>
                <c:pt idx="137431">
                  <c:v>3.11637</c:v>
                </c:pt>
                <c:pt idx="137432">
                  <c:v>3.11639</c:v>
                </c:pt>
                <c:pt idx="137433">
                  <c:v>3.11642</c:v>
                </c:pt>
                <c:pt idx="137434">
                  <c:v>3.11644</c:v>
                </c:pt>
                <c:pt idx="137435">
                  <c:v>3.11646</c:v>
                </c:pt>
                <c:pt idx="137436">
                  <c:v>3.11648</c:v>
                </c:pt>
                <c:pt idx="137437">
                  <c:v>3.11651</c:v>
                </c:pt>
                <c:pt idx="137438">
                  <c:v>3.11653</c:v>
                </c:pt>
                <c:pt idx="137439">
                  <c:v>3.11655</c:v>
                </c:pt>
                <c:pt idx="137440">
                  <c:v>3.11658</c:v>
                </c:pt>
                <c:pt idx="137441">
                  <c:v>3.1166</c:v>
                </c:pt>
                <c:pt idx="137442">
                  <c:v>3.11662</c:v>
                </c:pt>
                <c:pt idx="137443">
                  <c:v>3.11664</c:v>
                </c:pt>
                <c:pt idx="137444">
                  <c:v>3.11667</c:v>
                </c:pt>
                <c:pt idx="137445">
                  <c:v>3.11669</c:v>
                </c:pt>
                <c:pt idx="137446">
                  <c:v>3.11671</c:v>
                </c:pt>
                <c:pt idx="137447">
                  <c:v>3.11673</c:v>
                </c:pt>
                <c:pt idx="137448">
                  <c:v>3.11676</c:v>
                </c:pt>
                <c:pt idx="137449">
                  <c:v>3.11678</c:v>
                </c:pt>
                <c:pt idx="137450">
                  <c:v>3.1168</c:v>
                </c:pt>
                <c:pt idx="137451">
                  <c:v>3.11682</c:v>
                </c:pt>
                <c:pt idx="137452">
                  <c:v>3.11685</c:v>
                </c:pt>
                <c:pt idx="137453">
                  <c:v>3.11687</c:v>
                </c:pt>
                <c:pt idx="137454">
                  <c:v>3.11689</c:v>
                </c:pt>
                <c:pt idx="137455">
                  <c:v>3.11692</c:v>
                </c:pt>
                <c:pt idx="137456">
                  <c:v>3.11694</c:v>
                </c:pt>
                <c:pt idx="137457">
                  <c:v>3.11696</c:v>
                </c:pt>
                <c:pt idx="137458">
                  <c:v>3.11698</c:v>
                </c:pt>
                <c:pt idx="137459">
                  <c:v>3.11701</c:v>
                </c:pt>
                <c:pt idx="137460">
                  <c:v>3.11703</c:v>
                </c:pt>
                <c:pt idx="137461">
                  <c:v>3.11705</c:v>
                </c:pt>
                <c:pt idx="137462">
                  <c:v>3.11707</c:v>
                </c:pt>
                <c:pt idx="137463">
                  <c:v>3.1171</c:v>
                </c:pt>
                <c:pt idx="137464">
                  <c:v>3.11712</c:v>
                </c:pt>
                <c:pt idx="137465">
                  <c:v>3.11714</c:v>
                </c:pt>
                <c:pt idx="137466">
                  <c:v>3.11717</c:v>
                </c:pt>
                <c:pt idx="137467">
                  <c:v>3.11719</c:v>
                </c:pt>
                <c:pt idx="137468">
                  <c:v>3.11721</c:v>
                </c:pt>
                <c:pt idx="137469">
                  <c:v>3.11723</c:v>
                </c:pt>
                <c:pt idx="137470">
                  <c:v>3.11726</c:v>
                </c:pt>
                <c:pt idx="137471">
                  <c:v>3.11728</c:v>
                </c:pt>
                <c:pt idx="137472">
                  <c:v>3.1173</c:v>
                </c:pt>
                <c:pt idx="137473">
                  <c:v>3.11732</c:v>
                </c:pt>
                <c:pt idx="137474">
                  <c:v>3.11735</c:v>
                </c:pt>
                <c:pt idx="137475">
                  <c:v>3.11737</c:v>
                </c:pt>
                <c:pt idx="137476">
                  <c:v>3.11739</c:v>
                </c:pt>
                <c:pt idx="137477">
                  <c:v>3.11741</c:v>
                </c:pt>
                <c:pt idx="137478">
                  <c:v>3.11744</c:v>
                </c:pt>
                <c:pt idx="137479">
                  <c:v>3.11746</c:v>
                </c:pt>
                <c:pt idx="137480">
                  <c:v>3.11748</c:v>
                </c:pt>
                <c:pt idx="137481">
                  <c:v>3.11751</c:v>
                </c:pt>
                <c:pt idx="137482">
                  <c:v>3.11753</c:v>
                </c:pt>
                <c:pt idx="137483">
                  <c:v>3.11755</c:v>
                </c:pt>
                <c:pt idx="137484">
                  <c:v>3.11757</c:v>
                </c:pt>
                <c:pt idx="137485">
                  <c:v>3.1176</c:v>
                </c:pt>
                <c:pt idx="137486">
                  <c:v>3.11762</c:v>
                </c:pt>
                <c:pt idx="137487">
                  <c:v>3.11764</c:v>
                </c:pt>
                <c:pt idx="137488">
                  <c:v>3.11766</c:v>
                </c:pt>
                <c:pt idx="137489">
                  <c:v>3.11769</c:v>
                </c:pt>
                <c:pt idx="137490">
                  <c:v>3.11771</c:v>
                </c:pt>
                <c:pt idx="137491">
                  <c:v>3.11773</c:v>
                </c:pt>
                <c:pt idx="137492">
                  <c:v>3.11775</c:v>
                </c:pt>
                <c:pt idx="137493">
                  <c:v>3.11778</c:v>
                </c:pt>
                <c:pt idx="137494">
                  <c:v>3.1178</c:v>
                </c:pt>
                <c:pt idx="137495">
                  <c:v>3.11782</c:v>
                </c:pt>
                <c:pt idx="137496">
                  <c:v>3.11785</c:v>
                </c:pt>
                <c:pt idx="137497">
                  <c:v>3.11787</c:v>
                </c:pt>
                <c:pt idx="137498">
                  <c:v>3.11789</c:v>
                </c:pt>
                <c:pt idx="137499">
                  <c:v>3.11791</c:v>
                </c:pt>
                <c:pt idx="137500">
                  <c:v>3.11794</c:v>
                </c:pt>
                <c:pt idx="137501">
                  <c:v>3.11796</c:v>
                </c:pt>
                <c:pt idx="137502">
                  <c:v>3.11798</c:v>
                </c:pt>
                <c:pt idx="137503">
                  <c:v>3.11801</c:v>
                </c:pt>
                <c:pt idx="137504">
                  <c:v>3.11803</c:v>
                </c:pt>
                <c:pt idx="137505">
                  <c:v>3.11805</c:v>
                </c:pt>
                <c:pt idx="137506">
                  <c:v>3.11807</c:v>
                </c:pt>
                <c:pt idx="137507">
                  <c:v>3.11809</c:v>
                </c:pt>
                <c:pt idx="137508">
                  <c:v>3.11812</c:v>
                </c:pt>
                <c:pt idx="137509">
                  <c:v>3.11814</c:v>
                </c:pt>
                <c:pt idx="137510">
                  <c:v>3.11816</c:v>
                </c:pt>
                <c:pt idx="137511">
                  <c:v>3.11819</c:v>
                </c:pt>
                <c:pt idx="137512">
                  <c:v>3.11821</c:v>
                </c:pt>
                <c:pt idx="137513">
                  <c:v>3.11823</c:v>
                </c:pt>
                <c:pt idx="137514">
                  <c:v>3.11825</c:v>
                </c:pt>
                <c:pt idx="137515">
                  <c:v>3.11828</c:v>
                </c:pt>
                <c:pt idx="137516">
                  <c:v>3.1183</c:v>
                </c:pt>
                <c:pt idx="137517">
                  <c:v>3.11832</c:v>
                </c:pt>
                <c:pt idx="137518">
                  <c:v>3.11835</c:v>
                </c:pt>
                <c:pt idx="137519">
                  <c:v>3.11837</c:v>
                </c:pt>
                <c:pt idx="137520">
                  <c:v>3.11839</c:v>
                </c:pt>
                <c:pt idx="137521">
                  <c:v>3.11841</c:v>
                </c:pt>
                <c:pt idx="137522">
                  <c:v>3.11843</c:v>
                </c:pt>
                <c:pt idx="137523">
                  <c:v>3.11846</c:v>
                </c:pt>
                <c:pt idx="137524">
                  <c:v>3.11848</c:v>
                </c:pt>
                <c:pt idx="137525">
                  <c:v>3.1185</c:v>
                </c:pt>
                <c:pt idx="137526">
                  <c:v>3.11853</c:v>
                </c:pt>
                <c:pt idx="137527">
                  <c:v>3.11855</c:v>
                </c:pt>
                <c:pt idx="137528">
                  <c:v>3.11857</c:v>
                </c:pt>
                <c:pt idx="137529">
                  <c:v>3.11859</c:v>
                </c:pt>
                <c:pt idx="137530">
                  <c:v>3.11862</c:v>
                </c:pt>
                <c:pt idx="137531">
                  <c:v>3.11864</c:v>
                </c:pt>
                <c:pt idx="137532">
                  <c:v>3.11866</c:v>
                </c:pt>
                <c:pt idx="137533">
                  <c:v>3.11869</c:v>
                </c:pt>
                <c:pt idx="137534">
                  <c:v>3.11871</c:v>
                </c:pt>
                <c:pt idx="137535">
                  <c:v>3.11873</c:v>
                </c:pt>
                <c:pt idx="137536">
                  <c:v>3.11875</c:v>
                </c:pt>
                <c:pt idx="137537">
                  <c:v>3.11878</c:v>
                </c:pt>
                <c:pt idx="137538">
                  <c:v>3.1188</c:v>
                </c:pt>
                <c:pt idx="137539">
                  <c:v>3.11882</c:v>
                </c:pt>
                <c:pt idx="137540">
                  <c:v>3.11884</c:v>
                </c:pt>
                <c:pt idx="137541">
                  <c:v>3.11887</c:v>
                </c:pt>
                <c:pt idx="137542">
                  <c:v>3.11889</c:v>
                </c:pt>
                <c:pt idx="137543">
                  <c:v>3.11891</c:v>
                </c:pt>
                <c:pt idx="137544">
                  <c:v>3.11893</c:v>
                </c:pt>
                <c:pt idx="137545">
                  <c:v>3.11896</c:v>
                </c:pt>
                <c:pt idx="137546">
                  <c:v>3.11898</c:v>
                </c:pt>
                <c:pt idx="137547">
                  <c:v>3.119</c:v>
                </c:pt>
                <c:pt idx="137548">
                  <c:v>3.11903</c:v>
                </c:pt>
                <c:pt idx="137549">
                  <c:v>3.11905</c:v>
                </c:pt>
                <c:pt idx="137550">
                  <c:v>3.11907</c:v>
                </c:pt>
                <c:pt idx="137551">
                  <c:v>3.11909</c:v>
                </c:pt>
                <c:pt idx="137552">
                  <c:v>3.11912</c:v>
                </c:pt>
                <c:pt idx="137553">
                  <c:v>3.11914</c:v>
                </c:pt>
                <c:pt idx="137554">
                  <c:v>3.11916</c:v>
                </c:pt>
                <c:pt idx="137555">
                  <c:v>3.11918</c:v>
                </c:pt>
                <c:pt idx="137556">
                  <c:v>3.11921</c:v>
                </c:pt>
                <c:pt idx="137557">
                  <c:v>3.11923</c:v>
                </c:pt>
                <c:pt idx="137558">
                  <c:v>3.11925</c:v>
                </c:pt>
                <c:pt idx="137559">
                  <c:v>3.11927</c:v>
                </c:pt>
                <c:pt idx="137560">
                  <c:v>3.1193</c:v>
                </c:pt>
                <c:pt idx="137561">
                  <c:v>3.11932</c:v>
                </c:pt>
                <c:pt idx="137562">
                  <c:v>3.11934</c:v>
                </c:pt>
                <c:pt idx="137563">
                  <c:v>3.11937</c:v>
                </c:pt>
                <c:pt idx="137564">
                  <c:v>3.11939</c:v>
                </c:pt>
                <c:pt idx="137565">
                  <c:v>3.11941</c:v>
                </c:pt>
                <c:pt idx="137566">
                  <c:v>3.11943</c:v>
                </c:pt>
                <c:pt idx="137567">
                  <c:v>3.11946</c:v>
                </c:pt>
                <c:pt idx="137568">
                  <c:v>3.11948</c:v>
                </c:pt>
                <c:pt idx="137569">
                  <c:v>3.1195</c:v>
                </c:pt>
                <c:pt idx="137570">
                  <c:v>3.11952</c:v>
                </c:pt>
                <c:pt idx="137571">
                  <c:v>3.11955</c:v>
                </c:pt>
                <c:pt idx="137572">
                  <c:v>3.11957</c:v>
                </c:pt>
                <c:pt idx="137573">
                  <c:v>3.11959</c:v>
                </c:pt>
                <c:pt idx="137574">
                  <c:v>3.11962</c:v>
                </c:pt>
                <c:pt idx="137575">
                  <c:v>3.11964</c:v>
                </c:pt>
                <c:pt idx="137576">
                  <c:v>3.11966</c:v>
                </c:pt>
                <c:pt idx="137577">
                  <c:v>3.11968</c:v>
                </c:pt>
                <c:pt idx="137578">
                  <c:v>3.11971</c:v>
                </c:pt>
                <c:pt idx="137579">
                  <c:v>3.11973</c:v>
                </c:pt>
                <c:pt idx="137580">
                  <c:v>3.11975</c:v>
                </c:pt>
                <c:pt idx="137581">
                  <c:v>3.11977</c:v>
                </c:pt>
                <c:pt idx="137582">
                  <c:v>3.1198</c:v>
                </c:pt>
                <c:pt idx="137583">
                  <c:v>3.11982</c:v>
                </c:pt>
                <c:pt idx="137584">
                  <c:v>3.11984</c:v>
                </c:pt>
                <c:pt idx="137585">
                  <c:v>3.11986</c:v>
                </c:pt>
                <c:pt idx="137586">
                  <c:v>3.11989</c:v>
                </c:pt>
                <c:pt idx="137587">
                  <c:v>3.11991</c:v>
                </c:pt>
                <c:pt idx="137588">
                  <c:v>3.11993</c:v>
                </c:pt>
                <c:pt idx="137589">
                  <c:v>3.11996</c:v>
                </c:pt>
                <c:pt idx="137590">
                  <c:v>3.11998</c:v>
                </c:pt>
                <c:pt idx="137591">
                  <c:v>3.12</c:v>
                </c:pt>
                <c:pt idx="137592">
                  <c:v>3.12002</c:v>
                </c:pt>
                <c:pt idx="137593">
                  <c:v>3.12005</c:v>
                </c:pt>
                <c:pt idx="137594">
                  <c:v>3.12007</c:v>
                </c:pt>
                <c:pt idx="137595">
                  <c:v>3.12009</c:v>
                </c:pt>
                <c:pt idx="137596">
                  <c:v>3.12011</c:v>
                </c:pt>
                <c:pt idx="137597">
                  <c:v>3.12014</c:v>
                </c:pt>
                <c:pt idx="137598">
                  <c:v>3.12016</c:v>
                </c:pt>
                <c:pt idx="137599">
                  <c:v>3.12018</c:v>
                </c:pt>
                <c:pt idx="137600">
                  <c:v>3.1202</c:v>
                </c:pt>
                <c:pt idx="137601">
                  <c:v>3.12023</c:v>
                </c:pt>
                <c:pt idx="137602">
                  <c:v>3.12025</c:v>
                </c:pt>
                <c:pt idx="137603">
                  <c:v>3.12027</c:v>
                </c:pt>
                <c:pt idx="137604">
                  <c:v>3.1203</c:v>
                </c:pt>
                <c:pt idx="137605">
                  <c:v>3.12032</c:v>
                </c:pt>
                <c:pt idx="137606">
                  <c:v>3.12034</c:v>
                </c:pt>
                <c:pt idx="137607">
                  <c:v>3.12036</c:v>
                </c:pt>
                <c:pt idx="137608">
                  <c:v>3.12039</c:v>
                </c:pt>
                <c:pt idx="137609">
                  <c:v>3.12041</c:v>
                </c:pt>
                <c:pt idx="137610">
                  <c:v>3.12043</c:v>
                </c:pt>
                <c:pt idx="137611">
                  <c:v>3.12045</c:v>
                </c:pt>
                <c:pt idx="137612">
                  <c:v>3.12048</c:v>
                </c:pt>
                <c:pt idx="137613">
                  <c:v>3.1205</c:v>
                </c:pt>
                <c:pt idx="137614">
                  <c:v>3.12052</c:v>
                </c:pt>
                <c:pt idx="137615">
                  <c:v>3.12054</c:v>
                </c:pt>
                <c:pt idx="137616">
                  <c:v>3.12057</c:v>
                </c:pt>
                <c:pt idx="137617">
                  <c:v>3.12059</c:v>
                </c:pt>
                <c:pt idx="137618">
                  <c:v>3.12061</c:v>
                </c:pt>
                <c:pt idx="137619">
                  <c:v>3.12064</c:v>
                </c:pt>
                <c:pt idx="137620">
                  <c:v>3.12066</c:v>
                </c:pt>
                <c:pt idx="137621">
                  <c:v>3.12068</c:v>
                </c:pt>
                <c:pt idx="137622">
                  <c:v>3.1207</c:v>
                </c:pt>
                <c:pt idx="137623">
                  <c:v>3.12073</c:v>
                </c:pt>
                <c:pt idx="137624">
                  <c:v>3.12075</c:v>
                </c:pt>
                <c:pt idx="137625">
                  <c:v>3.12077</c:v>
                </c:pt>
                <c:pt idx="137626">
                  <c:v>3.12079</c:v>
                </c:pt>
                <c:pt idx="137627">
                  <c:v>3.12082</c:v>
                </c:pt>
                <c:pt idx="137628">
                  <c:v>3.12084</c:v>
                </c:pt>
                <c:pt idx="137629">
                  <c:v>3.12086</c:v>
                </c:pt>
                <c:pt idx="137630">
                  <c:v>3.12088</c:v>
                </c:pt>
                <c:pt idx="137631">
                  <c:v>3.12091</c:v>
                </c:pt>
                <c:pt idx="137632">
                  <c:v>3.12093</c:v>
                </c:pt>
                <c:pt idx="137633">
                  <c:v>3.12095</c:v>
                </c:pt>
                <c:pt idx="137634">
                  <c:v>3.12098</c:v>
                </c:pt>
                <c:pt idx="137635">
                  <c:v>3.121</c:v>
                </c:pt>
                <c:pt idx="137636">
                  <c:v>3.12102</c:v>
                </c:pt>
                <c:pt idx="137637">
                  <c:v>3.12104</c:v>
                </c:pt>
                <c:pt idx="137638">
                  <c:v>3.12107</c:v>
                </c:pt>
                <c:pt idx="137639">
                  <c:v>3.12109</c:v>
                </c:pt>
                <c:pt idx="137640">
                  <c:v>3.12111</c:v>
                </c:pt>
                <c:pt idx="137641">
                  <c:v>3.12113</c:v>
                </c:pt>
                <c:pt idx="137642">
                  <c:v>3.12116</c:v>
                </c:pt>
                <c:pt idx="137643">
                  <c:v>3.12118</c:v>
                </c:pt>
                <c:pt idx="137644">
                  <c:v>3.1212</c:v>
                </c:pt>
                <c:pt idx="137645">
                  <c:v>3.12122</c:v>
                </c:pt>
                <c:pt idx="137646">
                  <c:v>3.12125</c:v>
                </c:pt>
                <c:pt idx="137647">
                  <c:v>3.12127</c:v>
                </c:pt>
                <c:pt idx="137648">
                  <c:v>3.12129</c:v>
                </c:pt>
                <c:pt idx="137649">
                  <c:v>3.12132</c:v>
                </c:pt>
                <c:pt idx="137650">
                  <c:v>3.12134</c:v>
                </c:pt>
                <c:pt idx="137651">
                  <c:v>3.12136</c:v>
                </c:pt>
                <c:pt idx="137652">
                  <c:v>3.12138</c:v>
                </c:pt>
                <c:pt idx="137653">
                  <c:v>3.12141</c:v>
                </c:pt>
                <c:pt idx="137654">
                  <c:v>3.12143</c:v>
                </c:pt>
                <c:pt idx="137655">
                  <c:v>3.12145</c:v>
                </c:pt>
                <c:pt idx="137656">
                  <c:v>3.12147</c:v>
                </c:pt>
                <c:pt idx="137657">
                  <c:v>3.1215</c:v>
                </c:pt>
                <c:pt idx="137658">
                  <c:v>3.12152</c:v>
                </c:pt>
                <c:pt idx="137659">
                  <c:v>3.12154</c:v>
                </c:pt>
                <c:pt idx="137660">
                  <c:v>3.12156</c:v>
                </c:pt>
                <c:pt idx="137661">
                  <c:v>3.12159</c:v>
                </c:pt>
                <c:pt idx="137662">
                  <c:v>3.12161</c:v>
                </c:pt>
                <c:pt idx="137663">
                  <c:v>3.12163</c:v>
                </c:pt>
                <c:pt idx="137664">
                  <c:v>3.12166</c:v>
                </c:pt>
                <c:pt idx="137665">
                  <c:v>3.12168</c:v>
                </c:pt>
                <c:pt idx="137666">
                  <c:v>3.1217</c:v>
                </c:pt>
                <c:pt idx="137667">
                  <c:v>3.12172</c:v>
                </c:pt>
                <c:pt idx="137668">
                  <c:v>3.12175</c:v>
                </c:pt>
                <c:pt idx="137669">
                  <c:v>3.12177</c:v>
                </c:pt>
                <c:pt idx="137670">
                  <c:v>3.12179</c:v>
                </c:pt>
                <c:pt idx="137671">
                  <c:v>3.12181</c:v>
                </c:pt>
                <c:pt idx="137672">
                  <c:v>3.12184</c:v>
                </c:pt>
                <c:pt idx="137673">
                  <c:v>3.12186</c:v>
                </c:pt>
                <c:pt idx="137674">
                  <c:v>3.12188</c:v>
                </c:pt>
                <c:pt idx="137675">
                  <c:v>3.1219</c:v>
                </c:pt>
                <c:pt idx="137676">
                  <c:v>3.12193</c:v>
                </c:pt>
                <c:pt idx="137677">
                  <c:v>3.12195</c:v>
                </c:pt>
                <c:pt idx="137678">
                  <c:v>3.12197</c:v>
                </c:pt>
                <c:pt idx="137679">
                  <c:v>3.122</c:v>
                </c:pt>
                <c:pt idx="137680">
                  <c:v>3.12202</c:v>
                </c:pt>
                <c:pt idx="137681">
                  <c:v>3.12204</c:v>
                </c:pt>
                <c:pt idx="137682">
                  <c:v>3.12206</c:v>
                </c:pt>
                <c:pt idx="137683">
                  <c:v>3.12209</c:v>
                </c:pt>
                <c:pt idx="137684">
                  <c:v>3.12211</c:v>
                </c:pt>
                <c:pt idx="137685">
                  <c:v>3.12213</c:v>
                </c:pt>
                <c:pt idx="137686">
                  <c:v>3.12215</c:v>
                </c:pt>
                <c:pt idx="137687">
                  <c:v>3.12218</c:v>
                </c:pt>
                <c:pt idx="137688">
                  <c:v>3.1222</c:v>
                </c:pt>
                <c:pt idx="137689">
                  <c:v>3.12222</c:v>
                </c:pt>
                <c:pt idx="137690">
                  <c:v>3.12224</c:v>
                </c:pt>
                <c:pt idx="137691">
                  <c:v>3.12227</c:v>
                </c:pt>
                <c:pt idx="137692">
                  <c:v>3.12229</c:v>
                </c:pt>
                <c:pt idx="137693">
                  <c:v>3.12231</c:v>
                </c:pt>
                <c:pt idx="137694">
                  <c:v>3.12234</c:v>
                </c:pt>
                <c:pt idx="137695">
                  <c:v>3.12236</c:v>
                </c:pt>
                <c:pt idx="137696">
                  <c:v>3.12238</c:v>
                </c:pt>
                <c:pt idx="137697">
                  <c:v>3.1224</c:v>
                </c:pt>
                <c:pt idx="137698">
                  <c:v>3.12243</c:v>
                </c:pt>
                <c:pt idx="137699">
                  <c:v>3.12245</c:v>
                </c:pt>
                <c:pt idx="137700">
                  <c:v>3.12247</c:v>
                </c:pt>
                <c:pt idx="137701">
                  <c:v>3.12249</c:v>
                </c:pt>
                <c:pt idx="137702">
                  <c:v>3.12252</c:v>
                </c:pt>
                <c:pt idx="137703">
                  <c:v>3.12254</c:v>
                </c:pt>
                <c:pt idx="137704">
                  <c:v>3.12256</c:v>
                </c:pt>
                <c:pt idx="137705">
                  <c:v>3.12258</c:v>
                </c:pt>
                <c:pt idx="137706">
                  <c:v>3.12261</c:v>
                </c:pt>
                <c:pt idx="137707">
                  <c:v>3.12263</c:v>
                </c:pt>
                <c:pt idx="137708">
                  <c:v>3.12265</c:v>
                </c:pt>
                <c:pt idx="137709">
                  <c:v>3.12268</c:v>
                </c:pt>
                <c:pt idx="137710">
                  <c:v>3.1227</c:v>
                </c:pt>
                <c:pt idx="137711">
                  <c:v>3.12272</c:v>
                </c:pt>
                <c:pt idx="137712">
                  <c:v>3.12274</c:v>
                </c:pt>
                <c:pt idx="137713">
                  <c:v>3.12277</c:v>
                </c:pt>
                <c:pt idx="137714">
                  <c:v>3.12279</c:v>
                </c:pt>
                <c:pt idx="137715">
                  <c:v>3.12281</c:v>
                </c:pt>
                <c:pt idx="137716">
                  <c:v>3.12283</c:v>
                </c:pt>
                <c:pt idx="137717">
                  <c:v>3.12286</c:v>
                </c:pt>
                <c:pt idx="137718">
                  <c:v>3.12288</c:v>
                </c:pt>
                <c:pt idx="137719">
                  <c:v>3.1229</c:v>
                </c:pt>
                <c:pt idx="137720">
                  <c:v>3.12292</c:v>
                </c:pt>
                <c:pt idx="137721">
                  <c:v>3.12295</c:v>
                </c:pt>
                <c:pt idx="137722">
                  <c:v>3.12297</c:v>
                </c:pt>
                <c:pt idx="137723">
                  <c:v>3.12299</c:v>
                </c:pt>
                <c:pt idx="137724">
                  <c:v>3.12302</c:v>
                </c:pt>
                <c:pt idx="137725">
                  <c:v>3.12304</c:v>
                </c:pt>
                <c:pt idx="137726">
                  <c:v>3.12306</c:v>
                </c:pt>
                <c:pt idx="137727">
                  <c:v>3.12308</c:v>
                </c:pt>
                <c:pt idx="137728">
                  <c:v>3.12311</c:v>
                </c:pt>
                <c:pt idx="137729">
                  <c:v>3.12313</c:v>
                </c:pt>
                <c:pt idx="137730">
                  <c:v>3.12315</c:v>
                </c:pt>
                <c:pt idx="137731">
                  <c:v>3.12317</c:v>
                </c:pt>
                <c:pt idx="137732">
                  <c:v>3.1232</c:v>
                </c:pt>
                <c:pt idx="137733">
                  <c:v>3.12322</c:v>
                </c:pt>
                <c:pt idx="137734">
                  <c:v>3.12324</c:v>
                </c:pt>
                <c:pt idx="137735">
                  <c:v>3.12326</c:v>
                </c:pt>
                <c:pt idx="137736">
                  <c:v>3.12329</c:v>
                </c:pt>
                <c:pt idx="137737">
                  <c:v>3.12331</c:v>
                </c:pt>
                <c:pt idx="137738">
                  <c:v>3.12333</c:v>
                </c:pt>
                <c:pt idx="137739">
                  <c:v>3.12336</c:v>
                </c:pt>
                <c:pt idx="137740">
                  <c:v>3.12338</c:v>
                </c:pt>
                <c:pt idx="137741">
                  <c:v>3.1234</c:v>
                </c:pt>
                <c:pt idx="137742">
                  <c:v>3.12342</c:v>
                </c:pt>
                <c:pt idx="137743">
                  <c:v>3.12345</c:v>
                </c:pt>
                <c:pt idx="137744">
                  <c:v>3.12347</c:v>
                </c:pt>
                <c:pt idx="137745">
                  <c:v>3.12349</c:v>
                </c:pt>
                <c:pt idx="137746">
                  <c:v>3.12351</c:v>
                </c:pt>
                <c:pt idx="137747">
                  <c:v>3.12354</c:v>
                </c:pt>
                <c:pt idx="137748">
                  <c:v>3.12356</c:v>
                </c:pt>
                <c:pt idx="137749">
                  <c:v>3.12358</c:v>
                </c:pt>
                <c:pt idx="137750">
                  <c:v>3.1236</c:v>
                </c:pt>
                <c:pt idx="137751">
                  <c:v>3.12363</c:v>
                </c:pt>
                <c:pt idx="137752">
                  <c:v>3.12365</c:v>
                </c:pt>
                <c:pt idx="137753">
                  <c:v>3.12367</c:v>
                </c:pt>
                <c:pt idx="137754">
                  <c:v>3.1237</c:v>
                </c:pt>
                <c:pt idx="137755">
                  <c:v>3.12372</c:v>
                </c:pt>
                <c:pt idx="137756">
                  <c:v>3.12374</c:v>
                </c:pt>
                <c:pt idx="137757">
                  <c:v>3.12376</c:v>
                </c:pt>
                <c:pt idx="137758">
                  <c:v>3.12379</c:v>
                </c:pt>
                <c:pt idx="137759">
                  <c:v>3.12381</c:v>
                </c:pt>
                <c:pt idx="137760">
                  <c:v>3.12383</c:v>
                </c:pt>
                <c:pt idx="137761">
                  <c:v>3.12385</c:v>
                </c:pt>
                <c:pt idx="137762">
                  <c:v>3.12388</c:v>
                </c:pt>
                <c:pt idx="137763">
                  <c:v>3.1239</c:v>
                </c:pt>
                <c:pt idx="137764">
                  <c:v>3.12392</c:v>
                </c:pt>
                <c:pt idx="137765">
                  <c:v>3.12395</c:v>
                </c:pt>
                <c:pt idx="137766">
                  <c:v>3.12397</c:v>
                </c:pt>
                <c:pt idx="137767">
                  <c:v>3.12399</c:v>
                </c:pt>
                <c:pt idx="137768">
                  <c:v>3.12401</c:v>
                </c:pt>
                <c:pt idx="137769">
                  <c:v>3.12404</c:v>
                </c:pt>
                <c:pt idx="137770">
                  <c:v>3.12406</c:v>
                </c:pt>
                <c:pt idx="137771">
                  <c:v>3.12408</c:v>
                </c:pt>
                <c:pt idx="137772">
                  <c:v>3.1241</c:v>
                </c:pt>
                <c:pt idx="137773">
                  <c:v>3.12413</c:v>
                </c:pt>
                <c:pt idx="137774">
                  <c:v>3.12415</c:v>
                </c:pt>
                <c:pt idx="137775">
                  <c:v>3.12417</c:v>
                </c:pt>
                <c:pt idx="137776">
                  <c:v>3.12419</c:v>
                </c:pt>
                <c:pt idx="137777">
                  <c:v>3.12422</c:v>
                </c:pt>
                <c:pt idx="137778">
                  <c:v>3.12424</c:v>
                </c:pt>
                <c:pt idx="137779">
                  <c:v>3.12426</c:v>
                </c:pt>
                <c:pt idx="137780">
                  <c:v>3.12429</c:v>
                </c:pt>
                <c:pt idx="137781">
                  <c:v>3.12431</c:v>
                </c:pt>
                <c:pt idx="137782">
                  <c:v>3.12433</c:v>
                </c:pt>
                <c:pt idx="137783">
                  <c:v>3.12435</c:v>
                </c:pt>
                <c:pt idx="137784">
                  <c:v>3.12438</c:v>
                </c:pt>
                <c:pt idx="137785">
                  <c:v>3.1244</c:v>
                </c:pt>
                <c:pt idx="137786">
                  <c:v>3.12442</c:v>
                </c:pt>
                <c:pt idx="137787">
                  <c:v>3.12444</c:v>
                </c:pt>
                <c:pt idx="137788">
                  <c:v>3.12447</c:v>
                </c:pt>
                <c:pt idx="137789">
                  <c:v>3.12449</c:v>
                </c:pt>
                <c:pt idx="137790">
                  <c:v>3.12451</c:v>
                </c:pt>
                <c:pt idx="137791">
                  <c:v>3.12453</c:v>
                </c:pt>
                <c:pt idx="137792">
                  <c:v>3.12456</c:v>
                </c:pt>
                <c:pt idx="137793">
                  <c:v>3.12458</c:v>
                </c:pt>
                <c:pt idx="137794">
                  <c:v>3.1246</c:v>
                </c:pt>
                <c:pt idx="137795">
                  <c:v>3.12463</c:v>
                </c:pt>
                <c:pt idx="137796">
                  <c:v>3.12465</c:v>
                </c:pt>
                <c:pt idx="137797">
                  <c:v>3.12467</c:v>
                </c:pt>
                <c:pt idx="137798">
                  <c:v>3.12469</c:v>
                </c:pt>
                <c:pt idx="137799">
                  <c:v>3.12472</c:v>
                </c:pt>
                <c:pt idx="137800">
                  <c:v>3.12474</c:v>
                </c:pt>
                <c:pt idx="137801">
                  <c:v>3.12476</c:v>
                </c:pt>
                <c:pt idx="137802">
                  <c:v>3.12479</c:v>
                </c:pt>
                <c:pt idx="137803">
                  <c:v>3.12481</c:v>
                </c:pt>
                <c:pt idx="137804">
                  <c:v>3.12483</c:v>
                </c:pt>
                <c:pt idx="137805">
                  <c:v>3.12485</c:v>
                </c:pt>
                <c:pt idx="137806">
                  <c:v>3.12487</c:v>
                </c:pt>
                <c:pt idx="137807">
                  <c:v>3.1249</c:v>
                </c:pt>
                <c:pt idx="137808">
                  <c:v>3.12492</c:v>
                </c:pt>
                <c:pt idx="137809">
                  <c:v>3.12494</c:v>
                </c:pt>
                <c:pt idx="137810">
                  <c:v>3.12497</c:v>
                </c:pt>
                <c:pt idx="137811">
                  <c:v>3.12499</c:v>
                </c:pt>
                <c:pt idx="137812">
                  <c:v>3.12501</c:v>
                </c:pt>
                <c:pt idx="137813">
                  <c:v>3.12503</c:v>
                </c:pt>
                <c:pt idx="137814">
                  <c:v>3.12506</c:v>
                </c:pt>
                <c:pt idx="137815">
                  <c:v>3.12508</c:v>
                </c:pt>
                <c:pt idx="137816">
                  <c:v>3.1251</c:v>
                </c:pt>
                <c:pt idx="137817">
                  <c:v>3.12513</c:v>
                </c:pt>
                <c:pt idx="137818">
                  <c:v>3.12515</c:v>
                </c:pt>
                <c:pt idx="137819">
                  <c:v>3.12517</c:v>
                </c:pt>
                <c:pt idx="137820">
                  <c:v>3.12519</c:v>
                </c:pt>
                <c:pt idx="137821">
                  <c:v>3.12521</c:v>
                </c:pt>
                <c:pt idx="137822">
                  <c:v>3.12524</c:v>
                </c:pt>
                <c:pt idx="137823">
                  <c:v>3.12526</c:v>
                </c:pt>
                <c:pt idx="137824">
                  <c:v>3.12528</c:v>
                </c:pt>
                <c:pt idx="137825">
                  <c:v>3.12531</c:v>
                </c:pt>
                <c:pt idx="137826">
                  <c:v>3.12533</c:v>
                </c:pt>
                <c:pt idx="137827">
                  <c:v>3.12535</c:v>
                </c:pt>
                <c:pt idx="137828">
                  <c:v>3.12537</c:v>
                </c:pt>
                <c:pt idx="137829">
                  <c:v>3.1254</c:v>
                </c:pt>
                <c:pt idx="137830">
                  <c:v>3.12542</c:v>
                </c:pt>
                <c:pt idx="137831">
                  <c:v>3.12544</c:v>
                </c:pt>
                <c:pt idx="137832">
                  <c:v>3.12547</c:v>
                </c:pt>
                <c:pt idx="137833">
                  <c:v>3.12549</c:v>
                </c:pt>
                <c:pt idx="137834">
                  <c:v>3.12551</c:v>
                </c:pt>
                <c:pt idx="137835">
                  <c:v>3.12553</c:v>
                </c:pt>
                <c:pt idx="137836">
                  <c:v>3.12556</c:v>
                </c:pt>
                <c:pt idx="137837">
                  <c:v>3.12558</c:v>
                </c:pt>
                <c:pt idx="137838">
                  <c:v>3.1256</c:v>
                </c:pt>
                <c:pt idx="137839">
                  <c:v>3.12562</c:v>
                </c:pt>
                <c:pt idx="137840">
                  <c:v>3.12565</c:v>
                </c:pt>
                <c:pt idx="137841">
                  <c:v>3.12567</c:v>
                </c:pt>
                <c:pt idx="137842">
                  <c:v>3.12569</c:v>
                </c:pt>
                <c:pt idx="137843">
                  <c:v>3.12571</c:v>
                </c:pt>
                <c:pt idx="137844">
                  <c:v>3.12574</c:v>
                </c:pt>
                <c:pt idx="137845">
                  <c:v>3.12576</c:v>
                </c:pt>
                <c:pt idx="137846">
                  <c:v>3.12578</c:v>
                </c:pt>
                <c:pt idx="137847">
                  <c:v>3.12581</c:v>
                </c:pt>
                <c:pt idx="137848">
                  <c:v>3.12583</c:v>
                </c:pt>
                <c:pt idx="137849">
                  <c:v>3.12585</c:v>
                </c:pt>
                <c:pt idx="137850">
                  <c:v>3.12587</c:v>
                </c:pt>
                <c:pt idx="137851">
                  <c:v>3.1259</c:v>
                </c:pt>
                <c:pt idx="137852">
                  <c:v>3.12592</c:v>
                </c:pt>
                <c:pt idx="137853">
                  <c:v>3.12594</c:v>
                </c:pt>
                <c:pt idx="137854">
                  <c:v>3.12596</c:v>
                </c:pt>
                <c:pt idx="137855">
                  <c:v>3.12599</c:v>
                </c:pt>
                <c:pt idx="137856">
                  <c:v>3.12601</c:v>
                </c:pt>
                <c:pt idx="137857">
                  <c:v>3.12603</c:v>
                </c:pt>
                <c:pt idx="137858">
                  <c:v>3.12605</c:v>
                </c:pt>
                <c:pt idx="137859">
                  <c:v>3.12608</c:v>
                </c:pt>
                <c:pt idx="137860">
                  <c:v>3.1261</c:v>
                </c:pt>
                <c:pt idx="137861">
                  <c:v>3.12612</c:v>
                </c:pt>
                <c:pt idx="137862">
                  <c:v>3.12615</c:v>
                </c:pt>
                <c:pt idx="137863">
                  <c:v>3.12617</c:v>
                </c:pt>
                <c:pt idx="137864">
                  <c:v>3.12619</c:v>
                </c:pt>
                <c:pt idx="137865">
                  <c:v>3.12621</c:v>
                </c:pt>
                <c:pt idx="137866">
                  <c:v>3.12624</c:v>
                </c:pt>
                <c:pt idx="137867">
                  <c:v>3.12626</c:v>
                </c:pt>
                <c:pt idx="137868">
                  <c:v>3.12628</c:v>
                </c:pt>
                <c:pt idx="137869">
                  <c:v>3.1263</c:v>
                </c:pt>
                <c:pt idx="137870">
                  <c:v>3.12633</c:v>
                </c:pt>
                <c:pt idx="137871">
                  <c:v>3.12635</c:v>
                </c:pt>
                <c:pt idx="137872">
                  <c:v>3.12637</c:v>
                </c:pt>
                <c:pt idx="137873">
                  <c:v>3.1264</c:v>
                </c:pt>
                <c:pt idx="137874">
                  <c:v>3.12642</c:v>
                </c:pt>
                <c:pt idx="137875">
                  <c:v>3.12644</c:v>
                </c:pt>
                <c:pt idx="137876">
                  <c:v>3.12646</c:v>
                </c:pt>
                <c:pt idx="137877">
                  <c:v>3.12649</c:v>
                </c:pt>
                <c:pt idx="137878">
                  <c:v>3.12651</c:v>
                </c:pt>
                <c:pt idx="137879">
                  <c:v>3.12653</c:v>
                </c:pt>
                <c:pt idx="137880">
                  <c:v>3.12655</c:v>
                </c:pt>
                <c:pt idx="137881">
                  <c:v>3.12658</c:v>
                </c:pt>
                <c:pt idx="137882">
                  <c:v>3.1266</c:v>
                </c:pt>
                <c:pt idx="137883">
                  <c:v>3.12662</c:v>
                </c:pt>
                <c:pt idx="137884">
                  <c:v>3.12664</c:v>
                </c:pt>
                <c:pt idx="137885">
                  <c:v>3.12667</c:v>
                </c:pt>
                <c:pt idx="137886">
                  <c:v>3.12669</c:v>
                </c:pt>
                <c:pt idx="137887">
                  <c:v>3.12671</c:v>
                </c:pt>
                <c:pt idx="137888">
                  <c:v>3.12674</c:v>
                </c:pt>
                <c:pt idx="137889">
                  <c:v>3.12676</c:v>
                </c:pt>
                <c:pt idx="137890">
                  <c:v>3.12678</c:v>
                </c:pt>
                <c:pt idx="137891">
                  <c:v>3.1268</c:v>
                </c:pt>
                <c:pt idx="137892">
                  <c:v>3.12683</c:v>
                </c:pt>
                <c:pt idx="137893">
                  <c:v>3.12685</c:v>
                </c:pt>
                <c:pt idx="137894">
                  <c:v>3.12687</c:v>
                </c:pt>
                <c:pt idx="137895">
                  <c:v>3.12689</c:v>
                </c:pt>
                <c:pt idx="137896">
                  <c:v>3.12692</c:v>
                </c:pt>
                <c:pt idx="137897">
                  <c:v>3.12694</c:v>
                </c:pt>
                <c:pt idx="137898">
                  <c:v>3.12696</c:v>
                </c:pt>
                <c:pt idx="137899">
                  <c:v>3.12698</c:v>
                </c:pt>
                <c:pt idx="137900">
                  <c:v>3.12701</c:v>
                </c:pt>
                <c:pt idx="137901">
                  <c:v>3.12703</c:v>
                </c:pt>
                <c:pt idx="137902">
                  <c:v>3.12705</c:v>
                </c:pt>
                <c:pt idx="137903">
                  <c:v>3.12708</c:v>
                </c:pt>
                <c:pt idx="137904">
                  <c:v>3.1271</c:v>
                </c:pt>
                <c:pt idx="137905">
                  <c:v>3.12712</c:v>
                </c:pt>
                <c:pt idx="137906">
                  <c:v>3.12714</c:v>
                </c:pt>
                <c:pt idx="137907">
                  <c:v>3.12717</c:v>
                </c:pt>
                <c:pt idx="137908">
                  <c:v>3.12719</c:v>
                </c:pt>
                <c:pt idx="137909">
                  <c:v>3.12721</c:v>
                </c:pt>
                <c:pt idx="137910">
                  <c:v>3.12723</c:v>
                </c:pt>
                <c:pt idx="137911">
                  <c:v>3.12726</c:v>
                </c:pt>
                <c:pt idx="137912">
                  <c:v>3.12728</c:v>
                </c:pt>
                <c:pt idx="137913">
                  <c:v>3.1273</c:v>
                </c:pt>
                <c:pt idx="137914">
                  <c:v>3.12732</c:v>
                </c:pt>
                <c:pt idx="137915">
                  <c:v>3.12735</c:v>
                </c:pt>
                <c:pt idx="137916">
                  <c:v>3.12737</c:v>
                </c:pt>
                <c:pt idx="137917">
                  <c:v>3.12739</c:v>
                </c:pt>
                <c:pt idx="137918">
                  <c:v>3.12742</c:v>
                </c:pt>
                <c:pt idx="137919">
                  <c:v>3.12744</c:v>
                </c:pt>
                <c:pt idx="137920">
                  <c:v>3.12746</c:v>
                </c:pt>
                <c:pt idx="137921">
                  <c:v>3.12748</c:v>
                </c:pt>
                <c:pt idx="137922">
                  <c:v>3.12751</c:v>
                </c:pt>
                <c:pt idx="137923">
                  <c:v>3.12753</c:v>
                </c:pt>
                <c:pt idx="137924">
                  <c:v>3.12755</c:v>
                </c:pt>
                <c:pt idx="137925">
                  <c:v>3.12757</c:v>
                </c:pt>
                <c:pt idx="137926">
                  <c:v>3.1276</c:v>
                </c:pt>
                <c:pt idx="137927">
                  <c:v>3.12762</c:v>
                </c:pt>
                <c:pt idx="137928">
                  <c:v>3.12764</c:v>
                </c:pt>
                <c:pt idx="137929">
                  <c:v>3.12766</c:v>
                </c:pt>
                <c:pt idx="137930">
                  <c:v>3.12769</c:v>
                </c:pt>
                <c:pt idx="137931">
                  <c:v>3.12771</c:v>
                </c:pt>
                <c:pt idx="137932">
                  <c:v>3.12773</c:v>
                </c:pt>
                <c:pt idx="137933">
                  <c:v>3.12776</c:v>
                </c:pt>
                <c:pt idx="137934">
                  <c:v>3.12778</c:v>
                </c:pt>
                <c:pt idx="137935">
                  <c:v>3.1278</c:v>
                </c:pt>
                <c:pt idx="137936">
                  <c:v>3.12782</c:v>
                </c:pt>
                <c:pt idx="137937">
                  <c:v>3.12785</c:v>
                </c:pt>
                <c:pt idx="137938">
                  <c:v>3.12787</c:v>
                </c:pt>
                <c:pt idx="137939">
                  <c:v>3.12789</c:v>
                </c:pt>
                <c:pt idx="137940">
                  <c:v>3.12791</c:v>
                </c:pt>
                <c:pt idx="137941">
                  <c:v>3.12794</c:v>
                </c:pt>
                <c:pt idx="137942">
                  <c:v>3.12796</c:v>
                </c:pt>
                <c:pt idx="137943">
                  <c:v>3.12798</c:v>
                </c:pt>
                <c:pt idx="137944">
                  <c:v>3.128</c:v>
                </c:pt>
                <c:pt idx="137945">
                  <c:v>3.12803</c:v>
                </c:pt>
                <c:pt idx="137946">
                  <c:v>3.12805</c:v>
                </c:pt>
                <c:pt idx="137947">
                  <c:v>3.12807</c:v>
                </c:pt>
                <c:pt idx="137948">
                  <c:v>3.1281</c:v>
                </c:pt>
                <c:pt idx="137949">
                  <c:v>3.12812</c:v>
                </c:pt>
                <c:pt idx="137950">
                  <c:v>3.12814</c:v>
                </c:pt>
                <c:pt idx="137951">
                  <c:v>3.12816</c:v>
                </c:pt>
                <c:pt idx="137952">
                  <c:v>3.12819</c:v>
                </c:pt>
                <c:pt idx="137953">
                  <c:v>3.12821</c:v>
                </c:pt>
                <c:pt idx="137954">
                  <c:v>3.12823</c:v>
                </c:pt>
                <c:pt idx="137955">
                  <c:v>3.12825</c:v>
                </c:pt>
                <c:pt idx="137956">
                  <c:v>3.12828</c:v>
                </c:pt>
                <c:pt idx="137957">
                  <c:v>3.1283</c:v>
                </c:pt>
                <c:pt idx="137958">
                  <c:v>3.12832</c:v>
                </c:pt>
                <c:pt idx="137959">
                  <c:v>3.12834</c:v>
                </c:pt>
                <c:pt idx="137960">
                  <c:v>3.12837</c:v>
                </c:pt>
                <c:pt idx="137961">
                  <c:v>3.12839</c:v>
                </c:pt>
                <c:pt idx="137962">
                  <c:v>3.12841</c:v>
                </c:pt>
                <c:pt idx="137963">
                  <c:v>3.12844</c:v>
                </c:pt>
                <c:pt idx="137964">
                  <c:v>3.12846</c:v>
                </c:pt>
                <c:pt idx="137965">
                  <c:v>3.12848</c:v>
                </c:pt>
                <c:pt idx="137966">
                  <c:v>3.1285</c:v>
                </c:pt>
                <c:pt idx="137967">
                  <c:v>3.12853</c:v>
                </c:pt>
                <c:pt idx="137968">
                  <c:v>3.12855</c:v>
                </c:pt>
                <c:pt idx="137969">
                  <c:v>3.12857</c:v>
                </c:pt>
                <c:pt idx="137970">
                  <c:v>3.12859</c:v>
                </c:pt>
                <c:pt idx="137971">
                  <c:v>3.12862</c:v>
                </c:pt>
                <c:pt idx="137972">
                  <c:v>3.12864</c:v>
                </c:pt>
                <c:pt idx="137973">
                  <c:v>3.12866</c:v>
                </c:pt>
                <c:pt idx="137974">
                  <c:v>3.12868</c:v>
                </c:pt>
                <c:pt idx="137975">
                  <c:v>3.12871</c:v>
                </c:pt>
                <c:pt idx="137976">
                  <c:v>3.12873</c:v>
                </c:pt>
                <c:pt idx="137977">
                  <c:v>3.12875</c:v>
                </c:pt>
                <c:pt idx="137978">
                  <c:v>3.12878</c:v>
                </c:pt>
                <c:pt idx="137979">
                  <c:v>3.1288</c:v>
                </c:pt>
                <c:pt idx="137980">
                  <c:v>3.12882</c:v>
                </c:pt>
                <c:pt idx="137981">
                  <c:v>3.12884</c:v>
                </c:pt>
                <c:pt idx="137982">
                  <c:v>3.12887</c:v>
                </c:pt>
                <c:pt idx="137983">
                  <c:v>3.12889</c:v>
                </c:pt>
                <c:pt idx="137984">
                  <c:v>3.12891</c:v>
                </c:pt>
                <c:pt idx="137985">
                  <c:v>3.12893</c:v>
                </c:pt>
                <c:pt idx="137986">
                  <c:v>3.12896</c:v>
                </c:pt>
                <c:pt idx="137987">
                  <c:v>3.12898</c:v>
                </c:pt>
                <c:pt idx="137988">
                  <c:v>3.129</c:v>
                </c:pt>
                <c:pt idx="137989">
                  <c:v>3.12902</c:v>
                </c:pt>
                <c:pt idx="137990">
                  <c:v>3.12905</c:v>
                </c:pt>
                <c:pt idx="137991">
                  <c:v>3.12907</c:v>
                </c:pt>
                <c:pt idx="137992">
                  <c:v>3.12909</c:v>
                </c:pt>
                <c:pt idx="137993">
                  <c:v>3.12912</c:v>
                </c:pt>
                <c:pt idx="137994">
                  <c:v>3.12914</c:v>
                </c:pt>
                <c:pt idx="137995">
                  <c:v>3.12916</c:v>
                </c:pt>
                <c:pt idx="137996">
                  <c:v>3.12918</c:v>
                </c:pt>
                <c:pt idx="137997">
                  <c:v>3.12921</c:v>
                </c:pt>
                <c:pt idx="137998">
                  <c:v>3.12923</c:v>
                </c:pt>
                <c:pt idx="137999">
                  <c:v>3.12925</c:v>
                </c:pt>
                <c:pt idx="138000">
                  <c:v>3.12927</c:v>
                </c:pt>
                <c:pt idx="138001">
                  <c:v>3.1293</c:v>
                </c:pt>
                <c:pt idx="138002">
                  <c:v>3.12932</c:v>
                </c:pt>
                <c:pt idx="138003">
                  <c:v>3.12934</c:v>
                </c:pt>
                <c:pt idx="138004">
                  <c:v>3.12936</c:v>
                </c:pt>
                <c:pt idx="138005">
                  <c:v>3.12939</c:v>
                </c:pt>
                <c:pt idx="138006">
                  <c:v>3.12941</c:v>
                </c:pt>
                <c:pt idx="138007">
                  <c:v>3.12943</c:v>
                </c:pt>
                <c:pt idx="138008">
                  <c:v>3.12946</c:v>
                </c:pt>
                <c:pt idx="138009">
                  <c:v>3.12948</c:v>
                </c:pt>
                <c:pt idx="138010">
                  <c:v>3.1295</c:v>
                </c:pt>
                <c:pt idx="138011">
                  <c:v>3.12952</c:v>
                </c:pt>
                <c:pt idx="138012">
                  <c:v>3.12955</c:v>
                </c:pt>
                <c:pt idx="138013">
                  <c:v>3.12957</c:v>
                </c:pt>
                <c:pt idx="138014">
                  <c:v>3.12959</c:v>
                </c:pt>
                <c:pt idx="138015">
                  <c:v>3.12961</c:v>
                </c:pt>
                <c:pt idx="138016">
                  <c:v>3.12964</c:v>
                </c:pt>
                <c:pt idx="138017">
                  <c:v>3.12966</c:v>
                </c:pt>
                <c:pt idx="138018">
                  <c:v>3.12968</c:v>
                </c:pt>
                <c:pt idx="138019">
                  <c:v>3.1297</c:v>
                </c:pt>
                <c:pt idx="138020">
                  <c:v>3.12973</c:v>
                </c:pt>
                <c:pt idx="138021">
                  <c:v>3.12975</c:v>
                </c:pt>
                <c:pt idx="138022">
                  <c:v>3.12977</c:v>
                </c:pt>
                <c:pt idx="138023">
                  <c:v>3.1298</c:v>
                </c:pt>
                <c:pt idx="138024">
                  <c:v>3.12982</c:v>
                </c:pt>
                <c:pt idx="138025">
                  <c:v>3.12984</c:v>
                </c:pt>
                <c:pt idx="138026">
                  <c:v>3.12986</c:v>
                </c:pt>
                <c:pt idx="138027">
                  <c:v>3.12989</c:v>
                </c:pt>
                <c:pt idx="138028">
                  <c:v>3.12991</c:v>
                </c:pt>
                <c:pt idx="138029">
                  <c:v>3.12993</c:v>
                </c:pt>
                <c:pt idx="138030">
                  <c:v>3.12995</c:v>
                </c:pt>
                <c:pt idx="138031">
                  <c:v>3.12998</c:v>
                </c:pt>
                <c:pt idx="138032">
                  <c:v>3.13</c:v>
                </c:pt>
                <c:pt idx="138033">
                  <c:v>3.13002</c:v>
                </c:pt>
                <c:pt idx="138034">
                  <c:v>3.13004</c:v>
                </c:pt>
                <c:pt idx="138035">
                  <c:v>3.13007</c:v>
                </c:pt>
                <c:pt idx="138036">
                  <c:v>3.13009</c:v>
                </c:pt>
                <c:pt idx="138037">
                  <c:v>3.13011</c:v>
                </c:pt>
                <c:pt idx="138038">
                  <c:v>3.13014</c:v>
                </c:pt>
                <c:pt idx="138039">
                  <c:v>3.13016</c:v>
                </c:pt>
                <c:pt idx="138040">
                  <c:v>3.13018</c:v>
                </c:pt>
                <c:pt idx="138041">
                  <c:v>3.1302</c:v>
                </c:pt>
                <c:pt idx="138042">
                  <c:v>3.13023</c:v>
                </c:pt>
                <c:pt idx="138043">
                  <c:v>3.13025</c:v>
                </c:pt>
                <c:pt idx="138044">
                  <c:v>3.13027</c:v>
                </c:pt>
                <c:pt idx="138045">
                  <c:v>3.13029</c:v>
                </c:pt>
                <c:pt idx="138046">
                  <c:v>3.13032</c:v>
                </c:pt>
                <c:pt idx="138047">
                  <c:v>3.13034</c:v>
                </c:pt>
                <c:pt idx="138048">
                  <c:v>3.13036</c:v>
                </c:pt>
                <c:pt idx="138049">
                  <c:v>3.13038</c:v>
                </c:pt>
                <c:pt idx="138050">
                  <c:v>3.13041</c:v>
                </c:pt>
                <c:pt idx="138051">
                  <c:v>3.13043</c:v>
                </c:pt>
                <c:pt idx="138052">
                  <c:v>3.13045</c:v>
                </c:pt>
                <c:pt idx="138053">
                  <c:v>3.13048</c:v>
                </c:pt>
                <c:pt idx="138054">
                  <c:v>3.1305</c:v>
                </c:pt>
                <c:pt idx="138055">
                  <c:v>3.13052</c:v>
                </c:pt>
                <c:pt idx="138056">
                  <c:v>3.13054</c:v>
                </c:pt>
                <c:pt idx="138057">
                  <c:v>3.13057</c:v>
                </c:pt>
                <c:pt idx="138058">
                  <c:v>3.13059</c:v>
                </c:pt>
                <c:pt idx="138059">
                  <c:v>3.13061</c:v>
                </c:pt>
                <c:pt idx="138060">
                  <c:v>3.13063</c:v>
                </c:pt>
                <c:pt idx="138061">
                  <c:v>3.13066</c:v>
                </c:pt>
                <c:pt idx="138062">
                  <c:v>3.13068</c:v>
                </c:pt>
                <c:pt idx="138063">
                  <c:v>3.1307</c:v>
                </c:pt>
                <c:pt idx="138064">
                  <c:v>3.13073</c:v>
                </c:pt>
                <c:pt idx="138065">
                  <c:v>3.13075</c:v>
                </c:pt>
                <c:pt idx="138066">
                  <c:v>3.13077</c:v>
                </c:pt>
                <c:pt idx="138067">
                  <c:v>3.13079</c:v>
                </c:pt>
                <c:pt idx="138068">
                  <c:v>3.13082</c:v>
                </c:pt>
                <c:pt idx="138069">
                  <c:v>3.13084</c:v>
                </c:pt>
                <c:pt idx="138070">
                  <c:v>3.13086</c:v>
                </c:pt>
                <c:pt idx="138071">
                  <c:v>3.13088</c:v>
                </c:pt>
                <c:pt idx="138072">
                  <c:v>3.13091</c:v>
                </c:pt>
                <c:pt idx="138073">
                  <c:v>3.13093</c:v>
                </c:pt>
                <c:pt idx="138074">
                  <c:v>3.13095</c:v>
                </c:pt>
                <c:pt idx="138075">
                  <c:v>3.13097</c:v>
                </c:pt>
                <c:pt idx="138076">
                  <c:v>3.131</c:v>
                </c:pt>
                <c:pt idx="138077">
                  <c:v>3.13102</c:v>
                </c:pt>
                <c:pt idx="138078">
                  <c:v>3.13104</c:v>
                </c:pt>
                <c:pt idx="138079">
                  <c:v>3.13107</c:v>
                </c:pt>
                <c:pt idx="138080">
                  <c:v>3.13109</c:v>
                </c:pt>
                <c:pt idx="138081">
                  <c:v>3.13111</c:v>
                </c:pt>
                <c:pt idx="138082">
                  <c:v>3.13113</c:v>
                </c:pt>
                <c:pt idx="138083">
                  <c:v>3.13116</c:v>
                </c:pt>
                <c:pt idx="138084">
                  <c:v>3.13118</c:v>
                </c:pt>
                <c:pt idx="138085">
                  <c:v>3.1312</c:v>
                </c:pt>
                <c:pt idx="138086">
                  <c:v>3.13122</c:v>
                </c:pt>
                <c:pt idx="138087">
                  <c:v>3.13125</c:v>
                </c:pt>
                <c:pt idx="138088">
                  <c:v>3.13127</c:v>
                </c:pt>
                <c:pt idx="138089">
                  <c:v>3.13129</c:v>
                </c:pt>
                <c:pt idx="138090">
                  <c:v>3.13131</c:v>
                </c:pt>
                <c:pt idx="138091">
                  <c:v>3.13134</c:v>
                </c:pt>
                <c:pt idx="138092">
                  <c:v>3.13136</c:v>
                </c:pt>
                <c:pt idx="138093">
                  <c:v>3.13138</c:v>
                </c:pt>
                <c:pt idx="138094">
                  <c:v>3.13141</c:v>
                </c:pt>
                <c:pt idx="138095">
                  <c:v>3.13143</c:v>
                </c:pt>
                <c:pt idx="138096">
                  <c:v>3.13145</c:v>
                </c:pt>
                <c:pt idx="138097">
                  <c:v>3.13147</c:v>
                </c:pt>
                <c:pt idx="138098">
                  <c:v>3.1315</c:v>
                </c:pt>
                <c:pt idx="138099">
                  <c:v>3.13152</c:v>
                </c:pt>
                <c:pt idx="138100">
                  <c:v>3.13154</c:v>
                </c:pt>
                <c:pt idx="138101">
                  <c:v>3.13157</c:v>
                </c:pt>
                <c:pt idx="138102">
                  <c:v>3.13159</c:v>
                </c:pt>
                <c:pt idx="138103">
                  <c:v>3.13161</c:v>
                </c:pt>
                <c:pt idx="138104">
                  <c:v>3.13163</c:v>
                </c:pt>
                <c:pt idx="138105">
                  <c:v>3.13165</c:v>
                </c:pt>
                <c:pt idx="138106">
                  <c:v>3.13168</c:v>
                </c:pt>
                <c:pt idx="138107">
                  <c:v>3.1317</c:v>
                </c:pt>
                <c:pt idx="138108">
                  <c:v>3.13172</c:v>
                </c:pt>
                <c:pt idx="138109">
                  <c:v>3.13175</c:v>
                </c:pt>
                <c:pt idx="138110">
                  <c:v>3.13177</c:v>
                </c:pt>
                <c:pt idx="138111">
                  <c:v>3.13179</c:v>
                </c:pt>
                <c:pt idx="138112">
                  <c:v>3.13181</c:v>
                </c:pt>
                <c:pt idx="138113">
                  <c:v>3.13184</c:v>
                </c:pt>
                <c:pt idx="138114">
                  <c:v>3.13186</c:v>
                </c:pt>
                <c:pt idx="138115">
                  <c:v>3.13188</c:v>
                </c:pt>
                <c:pt idx="138116">
                  <c:v>3.13191</c:v>
                </c:pt>
                <c:pt idx="138117">
                  <c:v>3.13193</c:v>
                </c:pt>
                <c:pt idx="138118">
                  <c:v>3.13195</c:v>
                </c:pt>
                <c:pt idx="138119">
                  <c:v>3.13197</c:v>
                </c:pt>
                <c:pt idx="138120">
                  <c:v>3.13199</c:v>
                </c:pt>
                <c:pt idx="138121">
                  <c:v>3.13202</c:v>
                </c:pt>
                <c:pt idx="138122">
                  <c:v>3.13204</c:v>
                </c:pt>
                <c:pt idx="138123">
                  <c:v>3.13206</c:v>
                </c:pt>
                <c:pt idx="138124">
                  <c:v>3.13209</c:v>
                </c:pt>
                <c:pt idx="138125">
                  <c:v>3.13211</c:v>
                </c:pt>
                <c:pt idx="138126">
                  <c:v>3.13213</c:v>
                </c:pt>
                <c:pt idx="138127">
                  <c:v>3.13215</c:v>
                </c:pt>
                <c:pt idx="138128">
                  <c:v>3.13218</c:v>
                </c:pt>
                <c:pt idx="138129">
                  <c:v>3.1322</c:v>
                </c:pt>
                <c:pt idx="138130">
                  <c:v>3.13222</c:v>
                </c:pt>
                <c:pt idx="138131">
                  <c:v>3.13225</c:v>
                </c:pt>
                <c:pt idx="138132">
                  <c:v>3.13227</c:v>
                </c:pt>
                <c:pt idx="138133">
                  <c:v>3.13229</c:v>
                </c:pt>
                <c:pt idx="138134">
                  <c:v>3.13231</c:v>
                </c:pt>
                <c:pt idx="138135">
                  <c:v>3.13234</c:v>
                </c:pt>
                <c:pt idx="138136">
                  <c:v>3.13236</c:v>
                </c:pt>
                <c:pt idx="138137">
                  <c:v>3.13238</c:v>
                </c:pt>
                <c:pt idx="138138">
                  <c:v>3.1324</c:v>
                </c:pt>
                <c:pt idx="138139">
                  <c:v>3.13243</c:v>
                </c:pt>
                <c:pt idx="138140">
                  <c:v>3.13245</c:v>
                </c:pt>
                <c:pt idx="138141">
                  <c:v>3.13247</c:v>
                </c:pt>
                <c:pt idx="138142">
                  <c:v>3.13249</c:v>
                </c:pt>
                <c:pt idx="138143">
                  <c:v>3.13252</c:v>
                </c:pt>
                <c:pt idx="138144">
                  <c:v>3.13254</c:v>
                </c:pt>
                <c:pt idx="138145">
                  <c:v>3.13256</c:v>
                </c:pt>
                <c:pt idx="138146">
                  <c:v>3.13259</c:v>
                </c:pt>
                <c:pt idx="138147">
                  <c:v>3.13261</c:v>
                </c:pt>
                <c:pt idx="138148">
                  <c:v>3.13263</c:v>
                </c:pt>
                <c:pt idx="138149">
                  <c:v>3.13265</c:v>
                </c:pt>
                <c:pt idx="138150">
                  <c:v>3.13268</c:v>
                </c:pt>
                <c:pt idx="138151">
                  <c:v>3.1327</c:v>
                </c:pt>
                <c:pt idx="138152">
                  <c:v>3.13272</c:v>
                </c:pt>
                <c:pt idx="138153">
                  <c:v>3.13274</c:v>
                </c:pt>
                <c:pt idx="138154">
                  <c:v>3.13277</c:v>
                </c:pt>
                <c:pt idx="138155">
                  <c:v>3.13279</c:v>
                </c:pt>
                <c:pt idx="138156">
                  <c:v>3.13281</c:v>
                </c:pt>
                <c:pt idx="138157">
                  <c:v>3.13283</c:v>
                </c:pt>
                <c:pt idx="138158">
                  <c:v>3.13286</c:v>
                </c:pt>
                <c:pt idx="138159">
                  <c:v>3.13288</c:v>
                </c:pt>
                <c:pt idx="138160">
                  <c:v>3.1329</c:v>
                </c:pt>
                <c:pt idx="138161">
                  <c:v>3.13293</c:v>
                </c:pt>
                <c:pt idx="138162">
                  <c:v>3.13295</c:v>
                </c:pt>
                <c:pt idx="138163">
                  <c:v>3.13297</c:v>
                </c:pt>
                <c:pt idx="138164">
                  <c:v>3.13299</c:v>
                </c:pt>
                <c:pt idx="138165">
                  <c:v>3.13302</c:v>
                </c:pt>
                <c:pt idx="138166">
                  <c:v>3.13304</c:v>
                </c:pt>
                <c:pt idx="138167">
                  <c:v>3.13306</c:v>
                </c:pt>
                <c:pt idx="138168">
                  <c:v>3.13308</c:v>
                </c:pt>
                <c:pt idx="138169">
                  <c:v>3.13311</c:v>
                </c:pt>
                <c:pt idx="138170">
                  <c:v>3.13313</c:v>
                </c:pt>
                <c:pt idx="138171">
                  <c:v>3.13315</c:v>
                </c:pt>
                <c:pt idx="138172">
                  <c:v>3.13318</c:v>
                </c:pt>
                <c:pt idx="138173">
                  <c:v>3.1332</c:v>
                </c:pt>
                <c:pt idx="138174">
                  <c:v>3.13322</c:v>
                </c:pt>
                <c:pt idx="138175">
                  <c:v>3.13324</c:v>
                </c:pt>
                <c:pt idx="138176">
                  <c:v>3.13327</c:v>
                </c:pt>
                <c:pt idx="138177">
                  <c:v>3.13329</c:v>
                </c:pt>
                <c:pt idx="138178">
                  <c:v>3.13331</c:v>
                </c:pt>
                <c:pt idx="138179">
                  <c:v>3.13333</c:v>
                </c:pt>
                <c:pt idx="138180">
                  <c:v>3.13336</c:v>
                </c:pt>
                <c:pt idx="138181">
                  <c:v>3.13338</c:v>
                </c:pt>
                <c:pt idx="138182">
                  <c:v>3.1334</c:v>
                </c:pt>
                <c:pt idx="138183">
                  <c:v>3.13342</c:v>
                </c:pt>
                <c:pt idx="138184">
                  <c:v>3.13345</c:v>
                </c:pt>
                <c:pt idx="138185">
                  <c:v>3.13347</c:v>
                </c:pt>
                <c:pt idx="138186">
                  <c:v>3.13349</c:v>
                </c:pt>
                <c:pt idx="138187">
                  <c:v>3.13352</c:v>
                </c:pt>
                <c:pt idx="138188">
                  <c:v>3.13354</c:v>
                </c:pt>
                <c:pt idx="138189">
                  <c:v>3.13356</c:v>
                </c:pt>
                <c:pt idx="138190">
                  <c:v>3.13358</c:v>
                </c:pt>
                <c:pt idx="138191">
                  <c:v>3.13361</c:v>
                </c:pt>
                <c:pt idx="138192">
                  <c:v>3.13363</c:v>
                </c:pt>
                <c:pt idx="138193">
                  <c:v>3.13365</c:v>
                </c:pt>
                <c:pt idx="138194">
                  <c:v>3.13367</c:v>
                </c:pt>
                <c:pt idx="138195">
                  <c:v>3.1337</c:v>
                </c:pt>
                <c:pt idx="138196">
                  <c:v>3.13372</c:v>
                </c:pt>
                <c:pt idx="138197">
                  <c:v>3.13374</c:v>
                </c:pt>
                <c:pt idx="138198">
                  <c:v>3.13376</c:v>
                </c:pt>
                <c:pt idx="138199">
                  <c:v>3.13379</c:v>
                </c:pt>
                <c:pt idx="138200">
                  <c:v>3.13381</c:v>
                </c:pt>
                <c:pt idx="138201">
                  <c:v>3.13383</c:v>
                </c:pt>
                <c:pt idx="138202">
                  <c:v>3.13386</c:v>
                </c:pt>
                <c:pt idx="138203">
                  <c:v>3.13388</c:v>
                </c:pt>
                <c:pt idx="138204">
                  <c:v>3.1339</c:v>
                </c:pt>
                <c:pt idx="138205">
                  <c:v>3.13392</c:v>
                </c:pt>
                <c:pt idx="138206">
                  <c:v>3.13395</c:v>
                </c:pt>
                <c:pt idx="138207">
                  <c:v>3.13397</c:v>
                </c:pt>
                <c:pt idx="138208">
                  <c:v>3.13399</c:v>
                </c:pt>
                <c:pt idx="138209">
                  <c:v>3.13401</c:v>
                </c:pt>
                <c:pt idx="138210">
                  <c:v>3.13404</c:v>
                </c:pt>
                <c:pt idx="138211">
                  <c:v>3.13406</c:v>
                </c:pt>
                <c:pt idx="138212">
                  <c:v>3.13408</c:v>
                </c:pt>
                <c:pt idx="138213">
                  <c:v>3.1341</c:v>
                </c:pt>
                <c:pt idx="138214">
                  <c:v>3.13413</c:v>
                </c:pt>
                <c:pt idx="138215">
                  <c:v>3.13415</c:v>
                </c:pt>
                <c:pt idx="138216">
                  <c:v>3.13417</c:v>
                </c:pt>
                <c:pt idx="138217">
                  <c:v>3.1342</c:v>
                </c:pt>
                <c:pt idx="138218">
                  <c:v>3.13422</c:v>
                </c:pt>
                <c:pt idx="138219">
                  <c:v>3.13424</c:v>
                </c:pt>
                <c:pt idx="138220">
                  <c:v>3.13426</c:v>
                </c:pt>
                <c:pt idx="138221">
                  <c:v>3.13429</c:v>
                </c:pt>
                <c:pt idx="138222">
                  <c:v>3.13431</c:v>
                </c:pt>
                <c:pt idx="138223">
                  <c:v>3.13433</c:v>
                </c:pt>
                <c:pt idx="138224">
                  <c:v>3.13435</c:v>
                </c:pt>
                <c:pt idx="138225">
                  <c:v>3.13438</c:v>
                </c:pt>
                <c:pt idx="138226">
                  <c:v>3.1344</c:v>
                </c:pt>
                <c:pt idx="138227">
                  <c:v>3.13442</c:v>
                </c:pt>
                <c:pt idx="138228">
                  <c:v>3.13444</c:v>
                </c:pt>
                <c:pt idx="138229">
                  <c:v>3.13447</c:v>
                </c:pt>
                <c:pt idx="138230">
                  <c:v>3.13449</c:v>
                </c:pt>
                <c:pt idx="138231">
                  <c:v>3.13451</c:v>
                </c:pt>
                <c:pt idx="138232">
                  <c:v>3.13454</c:v>
                </c:pt>
                <c:pt idx="138233">
                  <c:v>3.13456</c:v>
                </c:pt>
                <c:pt idx="138234">
                  <c:v>3.13458</c:v>
                </c:pt>
                <c:pt idx="138235">
                  <c:v>3.1346</c:v>
                </c:pt>
                <c:pt idx="138236">
                  <c:v>3.13463</c:v>
                </c:pt>
                <c:pt idx="138237">
                  <c:v>3.13465</c:v>
                </c:pt>
                <c:pt idx="138238">
                  <c:v>3.13467</c:v>
                </c:pt>
                <c:pt idx="138239">
                  <c:v>3.13469</c:v>
                </c:pt>
                <c:pt idx="138240">
                  <c:v>3.13472</c:v>
                </c:pt>
                <c:pt idx="138241">
                  <c:v>3.13474</c:v>
                </c:pt>
                <c:pt idx="138242">
                  <c:v>3.13476</c:v>
                </c:pt>
                <c:pt idx="138243">
                  <c:v>3.13478</c:v>
                </c:pt>
                <c:pt idx="138244">
                  <c:v>3.13481</c:v>
                </c:pt>
                <c:pt idx="138245">
                  <c:v>3.13483</c:v>
                </c:pt>
                <c:pt idx="138246">
                  <c:v>3.13485</c:v>
                </c:pt>
                <c:pt idx="138247">
                  <c:v>3.13488</c:v>
                </c:pt>
                <c:pt idx="138248">
                  <c:v>3.1349</c:v>
                </c:pt>
                <c:pt idx="138249">
                  <c:v>3.13492</c:v>
                </c:pt>
                <c:pt idx="138250">
                  <c:v>3.13494</c:v>
                </c:pt>
                <c:pt idx="138251">
                  <c:v>3.13497</c:v>
                </c:pt>
                <c:pt idx="138252">
                  <c:v>3.13499</c:v>
                </c:pt>
                <c:pt idx="138253">
                  <c:v>3.13501</c:v>
                </c:pt>
                <c:pt idx="138254">
                  <c:v>3.13503</c:v>
                </c:pt>
                <c:pt idx="138255">
                  <c:v>3.13506</c:v>
                </c:pt>
                <c:pt idx="138256">
                  <c:v>3.13508</c:v>
                </c:pt>
                <c:pt idx="138257">
                  <c:v>3.1351</c:v>
                </c:pt>
                <c:pt idx="138258">
                  <c:v>3.13512</c:v>
                </c:pt>
                <c:pt idx="138259">
                  <c:v>3.13515</c:v>
                </c:pt>
                <c:pt idx="138260">
                  <c:v>3.13517</c:v>
                </c:pt>
                <c:pt idx="138261">
                  <c:v>3.13519</c:v>
                </c:pt>
                <c:pt idx="138262">
                  <c:v>3.13522</c:v>
                </c:pt>
                <c:pt idx="138263">
                  <c:v>3.13524</c:v>
                </c:pt>
                <c:pt idx="138264">
                  <c:v>3.13526</c:v>
                </c:pt>
                <c:pt idx="138265">
                  <c:v>3.13528</c:v>
                </c:pt>
                <c:pt idx="138266">
                  <c:v>3.13531</c:v>
                </c:pt>
                <c:pt idx="138267">
                  <c:v>3.13533</c:v>
                </c:pt>
                <c:pt idx="138268">
                  <c:v>3.13535</c:v>
                </c:pt>
                <c:pt idx="138269">
                  <c:v>3.13537</c:v>
                </c:pt>
                <c:pt idx="138270">
                  <c:v>3.1354</c:v>
                </c:pt>
                <c:pt idx="138271">
                  <c:v>3.13542</c:v>
                </c:pt>
                <c:pt idx="138272">
                  <c:v>3.13544</c:v>
                </c:pt>
                <c:pt idx="138273">
                  <c:v>3.13546</c:v>
                </c:pt>
                <c:pt idx="138274">
                  <c:v>3.13549</c:v>
                </c:pt>
                <c:pt idx="138275">
                  <c:v>3.13551</c:v>
                </c:pt>
                <c:pt idx="138276">
                  <c:v>3.13553</c:v>
                </c:pt>
                <c:pt idx="138277">
                  <c:v>3.13556</c:v>
                </c:pt>
                <c:pt idx="138278">
                  <c:v>3.13558</c:v>
                </c:pt>
                <c:pt idx="138279">
                  <c:v>3.1356</c:v>
                </c:pt>
                <c:pt idx="138280">
                  <c:v>3.13562</c:v>
                </c:pt>
                <c:pt idx="138281">
                  <c:v>3.13565</c:v>
                </c:pt>
                <c:pt idx="138282">
                  <c:v>3.13567</c:v>
                </c:pt>
                <c:pt idx="138283">
                  <c:v>3.13569</c:v>
                </c:pt>
                <c:pt idx="138284">
                  <c:v>3.13571</c:v>
                </c:pt>
                <c:pt idx="138285">
                  <c:v>3.13574</c:v>
                </c:pt>
                <c:pt idx="138286">
                  <c:v>3.13576</c:v>
                </c:pt>
                <c:pt idx="138287">
                  <c:v>3.13578</c:v>
                </c:pt>
                <c:pt idx="138288">
                  <c:v>3.1358</c:v>
                </c:pt>
                <c:pt idx="138289">
                  <c:v>3.13583</c:v>
                </c:pt>
                <c:pt idx="138290">
                  <c:v>3.13585</c:v>
                </c:pt>
                <c:pt idx="138291">
                  <c:v>3.13587</c:v>
                </c:pt>
                <c:pt idx="138292">
                  <c:v>3.1359</c:v>
                </c:pt>
                <c:pt idx="138293">
                  <c:v>3.13592</c:v>
                </c:pt>
                <c:pt idx="138294">
                  <c:v>3.13594</c:v>
                </c:pt>
                <c:pt idx="138295">
                  <c:v>3.13596</c:v>
                </c:pt>
                <c:pt idx="138296">
                  <c:v>3.13599</c:v>
                </c:pt>
                <c:pt idx="138297">
                  <c:v>3.13601</c:v>
                </c:pt>
                <c:pt idx="138298">
                  <c:v>3.13603</c:v>
                </c:pt>
                <c:pt idx="138299">
                  <c:v>3.13605</c:v>
                </c:pt>
                <c:pt idx="138300">
                  <c:v>3.13608</c:v>
                </c:pt>
                <c:pt idx="138301">
                  <c:v>3.1361</c:v>
                </c:pt>
                <c:pt idx="138302">
                  <c:v>3.13612</c:v>
                </c:pt>
                <c:pt idx="138303">
                  <c:v>3.13614</c:v>
                </c:pt>
                <c:pt idx="138304">
                  <c:v>3.13617</c:v>
                </c:pt>
                <c:pt idx="138305">
                  <c:v>3.13619</c:v>
                </c:pt>
                <c:pt idx="138306">
                  <c:v>3.13621</c:v>
                </c:pt>
                <c:pt idx="138307">
                  <c:v>3.13624</c:v>
                </c:pt>
                <c:pt idx="138308">
                  <c:v>3.13626</c:v>
                </c:pt>
                <c:pt idx="138309">
                  <c:v>3.13628</c:v>
                </c:pt>
                <c:pt idx="138310">
                  <c:v>3.1363</c:v>
                </c:pt>
                <c:pt idx="138311">
                  <c:v>3.13633</c:v>
                </c:pt>
                <c:pt idx="138312">
                  <c:v>3.13635</c:v>
                </c:pt>
                <c:pt idx="138313">
                  <c:v>3.13637</c:v>
                </c:pt>
                <c:pt idx="138314">
                  <c:v>3.13639</c:v>
                </c:pt>
                <c:pt idx="138315">
                  <c:v>3.13642</c:v>
                </c:pt>
                <c:pt idx="138316">
                  <c:v>3.13644</c:v>
                </c:pt>
                <c:pt idx="138317">
                  <c:v>3.13646</c:v>
                </c:pt>
                <c:pt idx="138318">
                  <c:v>3.13648</c:v>
                </c:pt>
                <c:pt idx="138319">
                  <c:v>3.13651</c:v>
                </c:pt>
                <c:pt idx="138320">
                  <c:v>3.13653</c:v>
                </c:pt>
                <c:pt idx="138321">
                  <c:v>3.13655</c:v>
                </c:pt>
                <c:pt idx="138322">
                  <c:v>3.13658</c:v>
                </c:pt>
                <c:pt idx="138323">
                  <c:v>3.1366</c:v>
                </c:pt>
                <c:pt idx="138324">
                  <c:v>3.13662</c:v>
                </c:pt>
                <c:pt idx="138325">
                  <c:v>3.13664</c:v>
                </c:pt>
                <c:pt idx="138326">
                  <c:v>3.13667</c:v>
                </c:pt>
                <c:pt idx="138327">
                  <c:v>3.13669</c:v>
                </c:pt>
                <c:pt idx="138328">
                  <c:v>3.13671</c:v>
                </c:pt>
                <c:pt idx="138329">
                  <c:v>3.13673</c:v>
                </c:pt>
                <c:pt idx="138330">
                  <c:v>3.13676</c:v>
                </c:pt>
                <c:pt idx="138331">
                  <c:v>3.13678</c:v>
                </c:pt>
                <c:pt idx="138332">
                  <c:v>3.1368</c:v>
                </c:pt>
                <c:pt idx="138333">
                  <c:v>3.13682</c:v>
                </c:pt>
                <c:pt idx="138334">
                  <c:v>3.13685</c:v>
                </c:pt>
                <c:pt idx="138335">
                  <c:v>3.13687</c:v>
                </c:pt>
                <c:pt idx="138336">
                  <c:v>3.13689</c:v>
                </c:pt>
                <c:pt idx="138337">
                  <c:v>3.13692</c:v>
                </c:pt>
                <c:pt idx="138338">
                  <c:v>3.13694</c:v>
                </c:pt>
                <c:pt idx="138339">
                  <c:v>3.13696</c:v>
                </c:pt>
                <c:pt idx="138340">
                  <c:v>3.13698</c:v>
                </c:pt>
                <c:pt idx="138341">
                  <c:v>3.13701</c:v>
                </c:pt>
                <c:pt idx="138342">
                  <c:v>3.13703</c:v>
                </c:pt>
                <c:pt idx="138343">
                  <c:v>3.13705</c:v>
                </c:pt>
                <c:pt idx="138344">
                  <c:v>3.13707</c:v>
                </c:pt>
                <c:pt idx="138345">
                  <c:v>3.1371</c:v>
                </c:pt>
                <c:pt idx="138346">
                  <c:v>3.13712</c:v>
                </c:pt>
                <c:pt idx="138347">
                  <c:v>3.13714</c:v>
                </c:pt>
                <c:pt idx="138348">
                  <c:v>3.13717</c:v>
                </c:pt>
                <c:pt idx="138349">
                  <c:v>3.13719</c:v>
                </c:pt>
                <c:pt idx="138350">
                  <c:v>3.13721</c:v>
                </c:pt>
                <c:pt idx="138351">
                  <c:v>3.13723</c:v>
                </c:pt>
                <c:pt idx="138352">
                  <c:v>3.13726</c:v>
                </c:pt>
                <c:pt idx="138353">
                  <c:v>3.13728</c:v>
                </c:pt>
                <c:pt idx="138354">
                  <c:v>3.1373</c:v>
                </c:pt>
                <c:pt idx="138355">
                  <c:v>3.13732</c:v>
                </c:pt>
                <c:pt idx="138356">
                  <c:v>3.13735</c:v>
                </c:pt>
                <c:pt idx="138357">
                  <c:v>3.13737</c:v>
                </c:pt>
                <c:pt idx="138358">
                  <c:v>3.13739</c:v>
                </c:pt>
                <c:pt idx="138359">
                  <c:v>3.13741</c:v>
                </c:pt>
                <c:pt idx="138360">
                  <c:v>3.13744</c:v>
                </c:pt>
                <c:pt idx="138361">
                  <c:v>3.13746</c:v>
                </c:pt>
                <c:pt idx="138362">
                  <c:v>3.13748</c:v>
                </c:pt>
                <c:pt idx="138363">
                  <c:v>3.13751</c:v>
                </c:pt>
                <c:pt idx="138364">
                  <c:v>3.13753</c:v>
                </c:pt>
                <c:pt idx="138365">
                  <c:v>3.13755</c:v>
                </c:pt>
                <c:pt idx="138366">
                  <c:v>3.13757</c:v>
                </c:pt>
                <c:pt idx="138367">
                  <c:v>3.1376</c:v>
                </c:pt>
                <c:pt idx="138368">
                  <c:v>3.13762</c:v>
                </c:pt>
                <c:pt idx="138369">
                  <c:v>3.13764</c:v>
                </c:pt>
                <c:pt idx="138370">
                  <c:v>3.13766</c:v>
                </c:pt>
                <c:pt idx="138371">
                  <c:v>3.13769</c:v>
                </c:pt>
                <c:pt idx="138372">
                  <c:v>3.13771</c:v>
                </c:pt>
                <c:pt idx="138373">
                  <c:v>3.13773</c:v>
                </c:pt>
                <c:pt idx="138374">
                  <c:v>3.13775</c:v>
                </c:pt>
                <c:pt idx="138375">
                  <c:v>3.13778</c:v>
                </c:pt>
                <c:pt idx="138376">
                  <c:v>3.1378</c:v>
                </c:pt>
                <c:pt idx="138377">
                  <c:v>3.13782</c:v>
                </c:pt>
                <c:pt idx="138378">
                  <c:v>3.13785</c:v>
                </c:pt>
                <c:pt idx="138379">
                  <c:v>3.13787</c:v>
                </c:pt>
                <c:pt idx="138380">
                  <c:v>3.13789</c:v>
                </c:pt>
                <c:pt idx="138381">
                  <c:v>3.13791</c:v>
                </c:pt>
                <c:pt idx="138382">
                  <c:v>3.13794</c:v>
                </c:pt>
                <c:pt idx="138383">
                  <c:v>3.13796</c:v>
                </c:pt>
                <c:pt idx="138384">
                  <c:v>3.13798</c:v>
                </c:pt>
                <c:pt idx="138385">
                  <c:v>3.13801</c:v>
                </c:pt>
                <c:pt idx="138386">
                  <c:v>3.13803</c:v>
                </c:pt>
                <c:pt idx="138387">
                  <c:v>3.13805</c:v>
                </c:pt>
                <c:pt idx="138388">
                  <c:v>3.13807</c:v>
                </c:pt>
                <c:pt idx="138389">
                  <c:v>3.13809</c:v>
                </c:pt>
                <c:pt idx="138390">
                  <c:v>3.13812</c:v>
                </c:pt>
                <c:pt idx="138391">
                  <c:v>3.13814</c:v>
                </c:pt>
                <c:pt idx="138392">
                  <c:v>3.13816</c:v>
                </c:pt>
                <c:pt idx="138393">
                  <c:v>3.13819</c:v>
                </c:pt>
                <c:pt idx="138394">
                  <c:v>3.13821</c:v>
                </c:pt>
                <c:pt idx="138395">
                  <c:v>3.13823</c:v>
                </c:pt>
                <c:pt idx="138396">
                  <c:v>3.13825</c:v>
                </c:pt>
                <c:pt idx="138397">
                  <c:v>3.13828</c:v>
                </c:pt>
                <c:pt idx="138398">
                  <c:v>3.1383</c:v>
                </c:pt>
                <c:pt idx="138399">
                  <c:v>3.13832</c:v>
                </c:pt>
                <c:pt idx="138400">
                  <c:v>3.13835</c:v>
                </c:pt>
                <c:pt idx="138401">
                  <c:v>3.13837</c:v>
                </c:pt>
                <c:pt idx="138402">
                  <c:v>3.13839</c:v>
                </c:pt>
                <c:pt idx="138403">
                  <c:v>3.13841</c:v>
                </c:pt>
                <c:pt idx="138404">
                  <c:v>3.13843</c:v>
                </c:pt>
                <c:pt idx="138405">
                  <c:v>3.13846</c:v>
                </c:pt>
                <c:pt idx="138406">
                  <c:v>3.13848</c:v>
                </c:pt>
                <c:pt idx="138407">
                  <c:v>3.1385</c:v>
                </c:pt>
                <c:pt idx="138408">
                  <c:v>3.13853</c:v>
                </c:pt>
                <c:pt idx="138409">
                  <c:v>3.13855</c:v>
                </c:pt>
                <c:pt idx="138410">
                  <c:v>3.13857</c:v>
                </c:pt>
                <c:pt idx="138411">
                  <c:v>3.13859</c:v>
                </c:pt>
                <c:pt idx="138412">
                  <c:v>3.13862</c:v>
                </c:pt>
                <c:pt idx="138413">
                  <c:v>3.13864</c:v>
                </c:pt>
                <c:pt idx="138414">
                  <c:v>3.13866</c:v>
                </c:pt>
                <c:pt idx="138415">
                  <c:v>3.13869</c:v>
                </c:pt>
                <c:pt idx="138416">
                  <c:v>3.13871</c:v>
                </c:pt>
                <c:pt idx="138417">
                  <c:v>3.13873</c:v>
                </c:pt>
                <c:pt idx="138418">
                  <c:v>3.13875</c:v>
                </c:pt>
                <c:pt idx="138419">
                  <c:v>3.13878</c:v>
                </c:pt>
                <c:pt idx="138420">
                  <c:v>3.1388</c:v>
                </c:pt>
                <c:pt idx="138421">
                  <c:v>3.13882</c:v>
                </c:pt>
                <c:pt idx="138422">
                  <c:v>3.13884</c:v>
                </c:pt>
                <c:pt idx="138423">
                  <c:v>3.13887</c:v>
                </c:pt>
                <c:pt idx="138424">
                  <c:v>3.13889</c:v>
                </c:pt>
                <c:pt idx="138425">
                  <c:v>3.13891</c:v>
                </c:pt>
                <c:pt idx="138426">
                  <c:v>3.13893</c:v>
                </c:pt>
                <c:pt idx="138427">
                  <c:v>3.13896</c:v>
                </c:pt>
                <c:pt idx="138428">
                  <c:v>3.13898</c:v>
                </c:pt>
                <c:pt idx="138429">
                  <c:v>3.139</c:v>
                </c:pt>
                <c:pt idx="138430">
                  <c:v>3.13903</c:v>
                </c:pt>
                <c:pt idx="138431">
                  <c:v>3.13905</c:v>
                </c:pt>
                <c:pt idx="138432">
                  <c:v>3.13907</c:v>
                </c:pt>
                <c:pt idx="138433">
                  <c:v>3.13909</c:v>
                </c:pt>
                <c:pt idx="138434">
                  <c:v>3.13912</c:v>
                </c:pt>
                <c:pt idx="138435">
                  <c:v>3.13914</c:v>
                </c:pt>
                <c:pt idx="138436">
                  <c:v>3.13916</c:v>
                </c:pt>
                <c:pt idx="138437">
                  <c:v>3.13918</c:v>
                </c:pt>
                <c:pt idx="138438">
                  <c:v>3.13921</c:v>
                </c:pt>
                <c:pt idx="138439">
                  <c:v>3.13923</c:v>
                </c:pt>
                <c:pt idx="138440">
                  <c:v>3.13925</c:v>
                </c:pt>
                <c:pt idx="138441">
                  <c:v>3.13927</c:v>
                </c:pt>
                <c:pt idx="138442">
                  <c:v>3.1393</c:v>
                </c:pt>
                <c:pt idx="138443">
                  <c:v>3.13932</c:v>
                </c:pt>
                <c:pt idx="138444">
                  <c:v>3.13934</c:v>
                </c:pt>
                <c:pt idx="138445">
                  <c:v>3.13937</c:v>
                </c:pt>
                <c:pt idx="138446">
                  <c:v>3.13939</c:v>
                </c:pt>
                <c:pt idx="138447">
                  <c:v>3.13941</c:v>
                </c:pt>
                <c:pt idx="138448">
                  <c:v>3.13943</c:v>
                </c:pt>
                <c:pt idx="138449">
                  <c:v>3.13946</c:v>
                </c:pt>
                <c:pt idx="138450">
                  <c:v>3.13948</c:v>
                </c:pt>
                <c:pt idx="138451">
                  <c:v>3.1395</c:v>
                </c:pt>
                <c:pt idx="138452">
                  <c:v>3.13952</c:v>
                </c:pt>
                <c:pt idx="138453">
                  <c:v>3.13955</c:v>
                </c:pt>
                <c:pt idx="138454">
                  <c:v>3.13957</c:v>
                </c:pt>
                <c:pt idx="138455">
                  <c:v>3.13959</c:v>
                </c:pt>
                <c:pt idx="138456">
                  <c:v>3.13962</c:v>
                </c:pt>
                <c:pt idx="138457">
                  <c:v>3.13964</c:v>
                </c:pt>
                <c:pt idx="138458">
                  <c:v>3.13966</c:v>
                </c:pt>
                <c:pt idx="138459">
                  <c:v>3.13968</c:v>
                </c:pt>
                <c:pt idx="138460">
                  <c:v>3.13971</c:v>
                </c:pt>
                <c:pt idx="138461">
                  <c:v>3.13973</c:v>
                </c:pt>
                <c:pt idx="138462">
                  <c:v>3.13975</c:v>
                </c:pt>
                <c:pt idx="138463">
                  <c:v>3.13977</c:v>
                </c:pt>
                <c:pt idx="138464">
                  <c:v>3.1398</c:v>
                </c:pt>
                <c:pt idx="138465">
                  <c:v>3.13982</c:v>
                </c:pt>
                <c:pt idx="138466">
                  <c:v>3.13984</c:v>
                </c:pt>
                <c:pt idx="138467">
                  <c:v>3.13986</c:v>
                </c:pt>
                <c:pt idx="138468">
                  <c:v>3.13989</c:v>
                </c:pt>
                <c:pt idx="138469">
                  <c:v>3.13991</c:v>
                </c:pt>
                <c:pt idx="138470">
                  <c:v>3.13993</c:v>
                </c:pt>
                <c:pt idx="138471">
                  <c:v>3.13996</c:v>
                </c:pt>
                <c:pt idx="138472">
                  <c:v>3.13998</c:v>
                </c:pt>
                <c:pt idx="138473">
                  <c:v>3.14</c:v>
                </c:pt>
                <c:pt idx="138474">
                  <c:v>3.14002</c:v>
                </c:pt>
                <c:pt idx="138475">
                  <c:v>3.14005</c:v>
                </c:pt>
                <c:pt idx="138476">
                  <c:v>3.14007</c:v>
                </c:pt>
                <c:pt idx="138477">
                  <c:v>3.14009</c:v>
                </c:pt>
                <c:pt idx="138478">
                  <c:v>3.14011</c:v>
                </c:pt>
                <c:pt idx="138479">
                  <c:v>3.14014</c:v>
                </c:pt>
                <c:pt idx="138480">
                  <c:v>3.14016</c:v>
                </c:pt>
                <c:pt idx="138481">
                  <c:v>3.14018</c:v>
                </c:pt>
                <c:pt idx="138482">
                  <c:v>3.1402</c:v>
                </c:pt>
                <c:pt idx="138483">
                  <c:v>3.14023</c:v>
                </c:pt>
                <c:pt idx="138484">
                  <c:v>3.14025</c:v>
                </c:pt>
                <c:pt idx="138485">
                  <c:v>3.14027</c:v>
                </c:pt>
                <c:pt idx="138486">
                  <c:v>3.1403</c:v>
                </c:pt>
                <c:pt idx="138487">
                  <c:v>3.14032</c:v>
                </c:pt>
                <c:pt idx="138488">
                  <c:v>3.14034</c:v>
                </c:pt>
                <c:pt idx="138489">
                  <c:v>3.14036</c:v>
                </c:pt>
                <c:pt idx="138490">
                  <c:v>3.14039</c:v>
                </c:pt>
                <c:pt idx="138491">
                  <c:v>3.14041</c:v>
                </c:pt>
                <c:pt idx="138492">
                  <c:v>3.14043</c:v>
                </c:pt>
                <c:pt idx="138493">
                  <c:v>3.14045</c:v>
                </c:pt>
                <c:pt idx="138494">
                  <c:v>3.14048</c:v>
                </c:pt>
                <c:pt idx="138495">
                  <c:v>3.1405</c:v>
                </c:pt>
                <c:pt idx="138496">
                  <c:v>3.14052</c:v>
                </c:pt>
                <c:pt idx="138497">
                  <c:v>3.14054</c:v>
                </c:pt>
                <c:pt idx="138498">
                  <c:v>3.14057</c:v>
                </c:pt>
                <c:pt idx="138499">
                  <c:v>3.14059</c:v>
                </c:pt>
                <c:pt idx="138500">
                  <c:v>3.14061</c:v>
                </c:pt>
                <c:pt idx="138501">
                  <c:v>3.14064</c:v>
                </c:pt>
                <c:pt idx="138502">
                  <c:v>3.14066</c:v>
                </c:pt>
                <c:pt idx="138503">
                  <c:v>3.14068</c:v>
                </c:pt>
                <c:pt idx="138504">
                  <c:v>3.1407</c:v>
                </c:pt>
                <c:pt idx="138505">
                  <c:v>3.14073</c:v>
                </c:pt>
                <c:pt idx="138506">
                  <c:v>3.14075</c:v>
                </c:pt>
                <c:pt idx="138507">
                  <c:v>3.14077</c:v>
                </c:pt>
                <c:pt idx="138508">
                  <c:v>3.14079</c:v>
                </c:pt>
                <c:pt idx="138509">
                  <c:v>3.14082</c:v>
                </c:pt>
                <c:pt idx="138510">
                  <c:v>3.14084</c:v>
                </c:pt>
                <c:pt idx="138511">
                  <c:v>3.14086</c:v>
                </c:pt>
                <c:pt idx="138512">
                  <c:v>3.14088</c:v>
                </c:pt>
                <c:pt idx="138513">
                  <c:v>3.14091</c:v>
                </c:pt>
                <c:pt idx="138514">
                  <c:v>3.14093</c:v>
                </c:pt>
                <c:pt idx="138515">
                  <c:v>3.14095</c:v>
                </c:pt>
                <c:pt idx="138516">
                  <c:v>3.14098</c:v>
                </c:pt>
                <c:pt idx="138517">
                  <c:v>3.141</c:v>
                </c:pt>
                <c:pt idx="138518">
                  <c:v>3.14102</c:v>
                </c:pt>
                <c:pt idx="138519">
                  <c:v>3.14104</c:v>
                </c:pt>
                <c:pt idx="138520">
                  <c:v>3.14107</c:v>
                </c:pt>
                <c:pt idx="138521">
                  <c:v>3.14109</c:v>
                </c:pt>
                <c:pt idx="138522">
                  <c:v>3.14111</c:v>
                </c:pt>
                <c:pt idx="138523">
                  <c:v>3.14113</c:v>
                </c:pt>
                <c:pt idx="138524">
                  <c:v>3.14116</c:v>
                </c:pt>
                <c:pt idx="138525">
                  <c:v>3.14118</c:v>
                </c:pt>
                <c:pt idx="138526">
                  <c:v>3.1412</c:v>
                </c:pt>
                <c:pt idx="138527">
                  <c:v>3.14122</c:v>
                </c:pt>
                <c:pt idx="138528">
                  <c:v>3.14125</c:v>
                </c:pt>
                <c:pt idx="138529">
                  <c:v>3.14127</c:v>
                </c:pt>
                <c:pt idx="138530">
                  <c:v>3.14129</c:v>
                </c:pt>
                <c:pt idx="138531">
                  <c:v>3.14132</c:v>
                </c:pt>
                <c:pt idx="138532">
                  <c:v>3.14134</c:v>
                </c:pt>
                <c:pt idx="138533">
                  <c:v>3.14136</c:v>
                </c:pt>
                <c:pt idx="138534">
                  <c:v>3.14138</c:v>
                </c:pt>
                <c:pt idx="138535">
                  <c:v>3.14141</c:v>
                </c:pt>
                <c:pt idx="138536">
                  <c:v>3.14143</c:v>
                </c:pt>
                <c:pt idx="138537">
                  <c:v>3.14145</c:v>
                </c:pt>
                <c:pt idx="138538">
                  <c:v>3.14147</c:v>
                </c:pt>
                <c:pt idx="138539">
                  <c:v>3.1415</c:v>
                </c:pt>
                <c:pt idx="138540">
                  <c:v>3.14152</c:v>
                </c:pt>
                <c:pt idx="138541">
                  <c:v>3.14154</c:v>
                </c:pt>
                <c:pt idx="138542">
                  <c:v>3.14156</c:v>
                </c:pt>
                <c:pt idx="138543">
                  <c:v>3.14159</c:v>
                </c:pt>
                <c:pt idx="138544">
                  <c:v>3.14161</c:v>
                </c:pt>
                <c:pt idx="138545">
                  <c:v>3.14163</c:v>
                </c:pt>
                <c:pt idx="138546">
                  <c:v>3.14166</c:v>
                </c:pt>
                <c:pt idx="138547">
                  <c:v>3.14168</c:v>
                </c:pt>
                <c:pt idx="138548">
                  <c:v>3.1417</c:v>
                </c:pt>
                <c:pt idx="138549">
                  <c:v>3.14172</c:v>
                </c:pt>
                <c:pt idx="138550">
                  <c:v>3.14175</c:v>
                </c:pt>
                <c:pt idx="138551">
                  <c:v>3.14177</c:v>
                </c:pt>
                <c:pt idx="138552">
                  <c:v>3.14179</c:v>
                </c:pt>
                <c:pt idx="138553">
                  <c:v>3.14181</c:v>
                </c:pt>
                <c:pt idx="138554">
                  <c:v>3.14184</c:v>
                </c:pt>
                <c:pt idx="138555">
                  <c:v>3.14186</c:v>
                </c:pt>
                <c:pt idx="138556">
                  <c:v>3.14188</c:v>
                </c:pt>
                <c:pt idx="138557">
                  <c:v>3.1419</c:v>
                </c:pt>
                <c:pt idx="138558">
                  <c:v>3.14193</c:v>
                </c:pt>
                <c:pt idx="138559">
                  <c:v>3.14195</c:v>
                </c:pt>
                <c:pt idx="138560">
                  <c:v>3.14197</c:v>
                </c:pt>
                <c:pt idx="138561">
                  <c:v>3.142</c:v>
                </c:pt>
                <c:pt idx="138562">
                  <c:v>3.14202</c:v>
                </c:pt>
                <c:pt idx="138563">
                  <c:v>3.14204</c:v>
                </c:pt>
                <c:pt idx="138564">
                  <c:v>3.14206</c:v>
                </c:pt>
                <c:pt idx="138565">
                  <c:v>3.14209</c:v>
                </c:pt>
                <c:pt idx="138566">
                  <c:v>3.14211</c:v>
                </c:pt>
                <c:pt idx="138567">
                  <c:v>3.14213</c:v>
                </c:pt>
                <c:pt idx="138568">
                  <c:v>3.14215</c:v>
                </c:pt>
                <c:pt idx="138569">
                  <c:v>3.14218</c:v>
                </c:pt>
                <c:pt idx="138570">
                  <c:v>3.1422</c:v>
                </c:pt>
                <c:pt idx="138571">
                  <c:v>3.14222</c:v>
                </c:pt>
                <c:pt idx="138572">
                  <c:v>3.14224</c:v>
                </c:pt>
                <c:pt idx="138573">
                  <c:v>3.14227</c:v>
                </c:pt>
                <c:pt idx="138574">
                  <c:v>3.14229</c:v>
                </c:pt>
                <c:pt idx="138575">
                  <c:v>3.14231</c:v>
                </c:pt>
                <c:pt idx="138576">
                  <c:v>3.14234</c:v>
                </c:pt>
                <c:pt idx="138577">
                  <c:v>3.14236</c:v>
                </c:pt>
                <c:pt idx="138578">
                  <c:v>3.14238</c:v>
                </c:pt>
                <c:pt idx="138579">
                  <c:v>3.1424</c:v>
                </c:pt>
                <c:pt idx="138580">
                  <c:v>3.14243</c:v>
                </c:pt>
                <c:pt idx="138581">
                  <c:v>3.14245</c:v>
                </c:pt>
                <c:pt idx="138582">
                  <c:v>3.14247</c:v>
                </c:pt>
                <c:pt idx="138583">
                  <c:v>3.14249</c:v>
                </c:pt>
                <c:pt idx="138584">
                  <c:v>3.14252</c:v>
                </c:pt>
                <c:pt idx="138585">
                  <c:v>3.14254</c:v>
                </c:pt>
                <c:pt idx="138586">
                  <c:v>3.14256</c:v>
                </c:pt>
                <c:pt idx="138587">
                  <c:v>3.14258</c:v>
                </c:pt>
                <c:pt idx="138588">
                  <c:v>3.14261</c:v>
                </c:pt>
                <c:pt idx="138589">
                  <c:v>3.14263</c:v>
                </c:pt>
                <c:pt idx="138590">
                  <c:v>3.14265</c:v>
                </c:pt>
                <c:pt idx="138591">
                  <c:v>3.14268</c:v>
                </c:pt>
                <c:pt idx="138592">
                  <c:v>3.1427</c:v>
                </c:pt>
                <c:pt idx="138593">
                  <c:v>3.14272</c:v>
                </c:pt>
                <c:pt idx="138594">
                  <c:v>3.14274</c:v>
                </c:pt>
                <c:pt idx="138595">
                  <c:v>3.14277</c:v>
                </c:pt>
                <c:pt idx="138596">
                  <c:v>3.14279</c:v>
                </c:pt>
                <c:pt idx="138597">
                  <c:v>3.14281</c:v>
                </c:pt>
                <c:pt idx="138598">
                  <c:v>3.14283</c:v>
                </c:pt>
                <c:pt idx="138599">
                  <c:v>3.14286</c:v>
                </c:pt>
                <c:pt idx="138600">
                  <c:v>3.14288</c:v>
                </c:pt>
                <c:pt idx="138601">
                  <c:v>3.1429</c:v>
                </c:pt>
                <c:pt idx="138602">
                  <c:v>3.14292</c:v>
                </c:pt>
                <c:pt idx="138603">
                  <c:v>3.14295</c:v>
                </c:pt>
                <c:pt idx="138604">
                  <c:v>3.14297</c:v>
                </c:pt>
                <c:pt idx="138605">
                  <c:v>3.14299</c:v>
                </c:pt>
                <c:pt idx="138606">
                  <c:v>3.14302</c:v>
                </c:pt>
                <c:pt idx="138607">
                  <c:v>3.14304</c:v>
                </c:pt>
                <c:pt idx="138608">
                  <c:v>3.14306</c:v>
                </c:pt>
                <c:pt idx="138609">
                  <c:v>3.14308</c:v>
                </c:pt>
                <c:pt idx="138610">
                  <c:v>3.14311</c:v>
                </c:pt>
                <c:pt idx="138611">
                  <c:v>3.14313</c:v>
                </c:pt>
                <c:pt idx="138612">
                  <c:v>3.14315</c:v>
                </c:pt>
                <c:pt idx="138613">
                  <c:v>3.14317</c:v>
                </c:pt>
                <c:pt idx="138614">
                  <c:v>3.1432</c:v>
                </c:pt>
                <c:pt idx="138615">
                  <c:v>3.14322</c:v>
                </c:pt>
                <c:pt idx="138616">
                  <c:v>3.14324</c:v>
                </c:pt>
                <c:pt idx="138617">
                  <c:v>3.14326</c:v>
                </c:pt>
                <c:pt idx="138618">
                  <c:v>3.14329</c:v>
                </c:pt>
                <c:pt idx="138619">
                  <c:v>3.14331</c:v>
                </c:pt>
                <c:pt idx="138620">
                  <c:v>3.14333</c:v>
                </c:pt>
                <c:pt idx="138621">
                  <c:v>3.14336</c:v>
                </c:pt>
                <c:pt idx="138622">
                  <c:v>3.14338</c:v>
                </c:pt>
                <c:pt idx="138623">
                  <c:v>3.1434</c:v>
                </c:pt>
                <c:pt idx="138624">
                  <c:v>3.14342</c:v>
                </c:pt>
                <c:pt idx="138625">
                  <c:v>3.14345</c:v>
                </c:pt>
                <c:pt idx="138626">
                  <c:v>3.14347</c:v>
                </c:pt>
                <c:pt idx="138627">
                  <c:v>3.14349</c:v>
                </c:pt>
                <c:pt idx="138628">
                  <c:v>3.14351</c:v>
                </c:pt>
                <c:pt idx="138629">
                  <c:v>3.14354</c:v>
                </c:pt>
                <c:pt idx="138630">
                  <c:v>3.14356</c:v>
                </c:pt>
                <c:pt idx="138631">
                  <c:v>3.14358</c:v>
                </c:pt>
                <c:pt idx="138632">
                  <c:v>3.1436</c:v>
                </c:pt>
                <c:pt idx="138633">
                  <c:v>3.14363</c:v>
                </c:pt>
                <c:pt idx="138634">
                  <c:v>3.14365</c:v>
                </c:pt>
                <c:pt idx="138635">
                  <c:v>3.14367</c:v>
                </c:pt>
                <c:pt idx="138636">
                  <c:v>3.1437</c:v>
                </c:pt>
                <c:pt idx="138637">
                  <c:v>3.14372</c:v>
                </c:pt>
                <c:pt idx="138638">
                  <c:v>3.14374</c:v>
                </c:pt>
                <c:pt idx="138639">
                  <c:v>3.14376</c:v>
                </c:pt>
                <c:pt idx="138640">
                  <c:v>3.14379</c:v>
                </c:pt>
                <c:pt idx="138641">
                  <c:v>3.14381</c:v>
                </c:pt>
                <c:pt idx="138642">
                  <c:v>3.14383</c:v>
                </c:pt>
                <c:pt idx="138643">
                  <c:v>3.14385</c:v>
                </c:pt>
                <c:pt idx="138644">
                  <c:v>3.14388</c:v>
                </c:pt>
                <c:pt idx="138645">
                  <c:v>3.1439</c:v>
                </c:pt>
                <c:pt idx="138646">
                  <c:v>3.14392</c:v>
                </c:pt>
                <c:pt idx="138647">
                  <c:v>3.14395</c:v>
                </c:pt>
                <c:pt idx="138648">
                  <c:v>3.14397</c:v>
                </c:pt>
                <c:pt idx="138649">
                  <c:v>3.14399</c:v>
                </c:pt>
                <c:pt idx="138650">
                  <c:v>3.14401</c:v>
                </c:pt>
                <c:pt idx="138651">
                  <c:v>3.14404</c:v>
                </c:pt>
                <c:pt idx="138652">
                  <c:v>3.14406</c:v>
                </c:pt>
                <c:pt idx="138653">
                  <c:v>3.14408</c:v>
                </c:pt>
                <c:pt idx="138654">
                  <c:v>3.1441</c:v>
                </c:pt>
                <c:pt idx="138655">
                  <c:v>3.14413</c:v>
                </c:pt>
                <c:pt idx="138656">
                  <c:v>3.14415</c:v>
                </c:pt>
                <c:pt idx="138657">
                  <c:v>3.14417</c:v>
                </c:pt>
                <c:pt idx="138658">
                  <c:v>3.14419</c:v>
                </c:pt>
                <c:pt idx="138659">
                  <c:v>3.14422</c:v>
                </c:pt>
                <c:pt idx="138660">
                  <c:v>3.14424</c:v>
                </c:pt>
                <c:pt idx="138661">
                  <c:v>3.14426</c:v>
                </c:pt>
                <c:pt idx="138662">
                  <c:v>3.14429</c:v>
                </c:pt>
                <c:pt idx="138663">
                  <c:v>3.14431</c:v>
                </c:pt>
                <c:pt idx="138664">
                  <c:v>3.14433</c:v>
                </c:pt>
                <c:pt idx="138665">
                  <c:v>3.14435</c:v>
                </c:pt>
                <c:pt idx="138666">
                  <c:v>3.14438</c:v>
                </c:pt>
                <c:pt idx="138667">
                  <c:v>3.1444</c:v>
                </c:pt>
                <c:pt idx="138668">
                  <c:v>3.14442</c:v>
                </c:pt>
                <c:pt idx="138669">
                  <c:v>3.14444</c:v>
                </c:pt>
                <c:pt idx="138670">
                  <c:v>3.14447</c:v>
                </c:pt>
                <c:pt idx="138671">
                  <c:v>3.14449</c:v>
                </c:pt>
                <c:pt idx="138672">
                  <c:v>3.14451</c:v>
                </c:pt>
                <c:pt idx="138673">
                  <c:v>3.14453</c:v>
                </c:pt>
                <c:pt idx="138674">
                  <c:v>3.14456</c:v>
                </c:pt>
                <c:pt idx="138675">
                  <c:v>3.14458</c:v>
                </c:pt>
                <c:pt idx="138676">
                  <c:v>3.1446</c:v>
                </c:pt>
                <c:pt idx="138677">
                  <c:v>3.14463</c:v>
                </c:pt>
                <c:pt idx="138678">
                  <c:v>3.14465</c:v>
                </c:pt>
                <c:pt idx="138679">
                  <c:v>3.14467</c:v>
                </c:pt>
                <c:pt idx="138680">
                  <c:v>3.14469</c:v>
                </c:pt>
                <c:pt idx="138681">
                  <c:v>3.14472</c:v>
                </c:pt>
                <c:pt idx="138682">
                  <c:v>3.14474</c:v>
                </c:pt>
                <c:pt idx="138683">
                  <c:v>3.14476</c:v>
                </c:pt>
                <c:pt idx="138684">
                  <c:v>3.14479</c:v>
                </c:pt>
                <c:pt idx="138685">
                  <c:v>3.14481</c:v>
                </c:pt>
                <c:pt idx="138686">
                  <c:v>3.14483</c:v>
                </c:pt>
                <c:pt idx="138687">
                  <c:v>3.14485</c:v>
                </c:pt>
                <c:pt idx="138688">
                  <c:v>3.14487</c:v>
                </c:pt>
                <c:pt idx="138689">
                  <c:v>3.1449</c:v>
                </c:pt>
                <c:pt idx="138690">
                  <c:v>3.14492</c:v>
                </c:pt>
                <c:pt idx="138691">
                  <c:v>3.14494</c:v>
                </c:pt>
                <c:pt idx="138692">
                  <c:v>3.14497</c:v>
                </c:pt>
                <c:pt idx="138693">
                  <c:v>3.14499</c:v>
                </c:pt>
                <c:pt idx="138694">
                  <c:v>3.14501</c:v>
                </c:pt>
                <c:pt idx="138695">
                  <c:v>3.14503</c:v>
                </c:pt>
                <c:pt idx="138696">
                  <c:v>3.14506</c:v>
                </c:pt>
                <c:pt idx="138697">
                  <c:v>3.14508</c:v>
                </c:pt>
                <c:pt idx="138698">
                  <c:v>3.1451</c:v>
                </c:pt>
                <c:pt idx="138699">
                  <c:v>3.14513</c:v>
                </c:pt>
                <c:pt idx="138700">
                  <c:v>3.14515</c:v>
                </c:pt>
                <c:pt idx="138701">
                  <c:v>3.14517</c:v>
                </c:pt>
                <c:pt idx="138702">
                  <c:v>3.14519</c:v>
                </c:pt>
                <c:pt idx="138703">
                  <c:v>3.14521</c:v>
                </c:pt>
                <c:pt idx="138704">
                  <c:v>3.14524</c:v>
                </c:pt>
                <c:pt idx="138705">
                  <c:v>3.14526</c:v>
                </c:pt>
                <c:pt idx="138706">
                  <c:v>3.14528</c:v>
                </c:pt>
                <c:pt idx="138707">
                  <c:v>3.14531</c:v>
                </c:pt>
                <c:pt idx="138708">
                  <c:v>3.14533</c:v>
                </c:pt>
                <c:pt idx="138709">
                  <c:v>3.14535</c:v>
                </c:pt>
                <c:pt idx="138710">
                  <c:v>3.14537</c:v>
                </c:pt>
                <c:pt idx="138711">
                  <c:v>3.1454</c:v>
                </c:pt>
                <c:pt idx="138712">
                  <c:v>3.14542</c:v>
                </c:pt>
                <c:pt idx="138713">
                  <c:v>3.14544</c:v>
                </c:pt>
                <c:pt idx="138714">
                  <c:v>3.14547</c:v>
                </c:pt>
                <c:pt idx="138715">
                  <c:v>3.14549</c:v>
                </c:pt>
                <c:pt idx="138716">
                  <c:v>3.14551</c:v>
                </c:pt>
                <c:pt idx="138717">
                  <c:v>3.14553</c:v>
                </c:pt>
                <c:pt idx="138718">
                  <c:v>3.14556</c:v>
                </c:pt>
                <c:pt idx="138719">
                  <c:v>3.14558</c:v>
                </c:pt>
                <c:pt idx="138720">
                  <c:v>3.1456</c:v>
                </c:pt>
                <c:pt idx="138721">
                  <c:v>3.14562</c:v>
                </c:pt>
                <c:pt idx="138722">
                  <c:v>3.14565</c:v>
                </c:pt>
                <c:pt idx="138723">
                  <c:v>3.14567</c:v>
                </c:pt>
                <c:pt idx="138724">
                  <c:v>3.14569</c:v>
                </c:pt>
                <c:pt idx="138725">
                  <c:v>3.14571</c:v>
                </c:pt>
                <c:pt idx="138726">
                  <c:v>3.14574</c:v>
                </c:pt>
                <c:pt idx="138727">
                  <c:v>3.14576</c:v>
                </c:pt>
                <c:pt idx="138728">
                  <c:v>3.14578</c:v>
                </c:pt>
                <c:pt idx="138729">
                  <c:v>3.14581</c:v>
                </c:pt>
                <c:pt idx="138730">
                  <c:v>3.14583</c:v>
                </c:pt>
                <c:pt idx="138731">
                  <c:v>3.14585</c:v>
                </c:pt>
                <c:pt idx="138732">
                  <c:v>3.14587</c:v>
                </c:pt>
                <c:pt idx="138733">
                  <c:v>3.1459</c:v>
                </c:pt>
                <c:pt idx="138734">
                  <c:v>3.14592</c:v>
                </c:pt>
                <c:pt idx="138735">
                  <c:v>3.14594</c:v>
                </c:pt>
                <c:pt idx="138736">
                  <c:v>3.14596</c:v>
                </c:pt>
                <c:pt idx="138737">
                  <c:v>3.14599</c:v>
                </c:pt>
                <c:pt idx="138738">
                  <c:v>3.14601</c:v>
                </c:pt>
                <c:pt idx="138739">
                  <c:v>3.14603</c:v>
                </c:pt>
                <c:pt idx="138740">
                  <c:v>3.14605</c:v>
                </c:pt>
                <c:pt idx="138741">
                  <c:v>3.14608</c:v>
                </c:pt>
                <c:pt idx="138742">
                  <c:v>3.1461</c:v>
                </c:pt>
                <c:pt idx="138743">
                  <c:v>3.14612</c:v>
                </c:pt>
                <c:pt idx="138744">
                  <c:v>3.14615</c:v>
                </c:pt>
                <c:pt idx="138745">
                  <c:v>3.14617</c:v>
                </c:pt>
                <c:pt idx="138746">
                  <c:v>3.14619</c:v>
                </c:pt>
                <c:pt idx="138747">
                  <c:v>3.14621</c:v>
                </c:pt>
                <c:pt idx="138748">
                  <c:v>3.14624</c:v>
                </c:pt>
                <c:pt idx="138749">
                  <c:v>3.14626</c:v>
                </c:pt>
                <c:pt idx="138750">
                  <c:v>3.14628</c:v>
                </c:pt>
                <c:pt idx="138751">
                  <c:v>3.1463</c:v>
                </c:pt>
                <c:pt idx="138752">
                  <c:v>3.14633</c:v>
                </c:pt>
                <c:pt idx="138753">
                  <c:v>3.14635</c:v>
                </c:pt>
                <c:pt idx="138754">
                  <c:v>3.14637</c:v>
                </c:pt>
                <c:pt idx="138755">
                  <c:v>3.1464</c:v>
                </c:pt>
                <c:pt idx="138756">
                  <c:v>3.14642</c:v>
                </c:pt>
                <c:pt idx="138757">
                  <c:v>3.14644</c:v>
                </c:pt>
                <c:pt idx="138758">
                  <c:v>3.14646</c:v>
                </c:pt>
                <c:pt idx="138759">
                  <c:v>3.14649</c:v>
                </c:pt>
                <c:pt idx="138760">
                  <c:v>3.14651</c:v>
                </c:pt>
                <c:pt idx="138761">
                  <c:v>3.14653</c:v>
                </c:pt>
                <c:pt idx="138762">
                  <c:v>3.14655</c:v>
                </c:pt>
                <c:pt idx="138763">
                  <c:v>3.14658</c:v>
                </c:pt>
                <c:pt idx="138764">
                  <c:v>3.1466</c:v>
                </c:pt>
                <c:pt idx="138765">
                  <c:v>3.14662</c:v>
                </c:pt>
                <c:pt idx="138766">
                  <c:v>3.14664</c:v>
                </c:pt>
                <c:pt idx="138767">
                  <c:v>3.14667</c:v>
                </c:pt>
                <c:pt idx="138768">
                  <c:v>3.14669</c:v>
                </c:pt>
                <c:pt idx="138769">
                  <c:v>3.14671</c:v>
                </c:pt>
                <c:pt idx="138770">
                  <c:v>3.14674</c:v>
                </c:pt>
                <c:pt idx="138771">
                  <c:v>3.14676</c:v>
                </c:pt>
                <c:pt idx="138772">
                  <c:v>3.14678</c:v>
                </c:pt>
                <c:pt idx="138773">
                  <c:v>3.1468</c:v>
                </c:pt>
                <c:pt idx="138774">
                  <c:v>3.14683</c:v>
                </c:pt>
                <c:pt idx="138775">
                  <c:v>3.14685</c:v>
                </c:pt>
                <c:pt idx="138776">
                  <c:v>3.14687</c:v>
                </c:pt>
                <c:pt idx="138777">
                  <c:v>3.14689</c:v>
                </c:pt>
                <c:pt idx="138778">
                  <c:v>3.14692</c:v>
                </c:pt>
                <c:pt idx="138779">
                  <c:v>3.14694</c:v>
                </c:pt>
                <c:pt idx="138780">
                  <c:v>3.14696</c:v>
                </c:pt>
                <c:pt idx="138781">
                  <c:v>3.14698</c:v>
                </c:pt>
                <c:pt idx="138782">
                  <c:v>3.14701</c:v>
                </c:pt>
                <c:pt idx="138783">
                  <c:v>3.14703</c:v>
                </c:pt>
                <c:pt idx="138784">
                  <c:v>3.14705</c:v>
                </c:pt>
                <c:pt idx="138785">
                  <c:v>3.14708</c:v>
                </c:pt>
                <c:pt idx="138786">
                  <c:v>3.1471</c:v>
                </c:pt>
                <c:pt idx="138787">
                  <c:v>3.14712</c:v>
                </c:pt>
                <c:pt idx="138788">
                  <c:v>3.14714</c:v>
                </c:pt>
                <c:pt idx="138789">
                  <c:v>3.14717</c:v>
                </c:pt>
                <c:pt idx="138790">
                  <c:v>3.14719</c:v>
                </c:pt>
                <c:pt idx="138791">
                  <c:v>3.14721</c:v>
                </c:pt>
                <c:pt idx="138792">
                  <c:v>3.14723</c:v>
                </c:pt>
                <c:pt idx="138793">
                  <c:v>3.14726</c:v>
                </c:pt>
                <c:pt idx="138794">
                  <c:v>3.14728</c:v>
                </c:pt>
                <c:pt idx="138795">
                  <c:v>3.1473</c:v>
                </c:pt>
                <c:pt idx="138796">
                  <c:v>3.14732</c:v>
                </c:pt>
                <c:pt idx="138797">
                  <c:v>3.14735</c:v>
                </c:pt>
                <c:pt idx="138798">
                  <c:v>3.14737</c:v>
                </c:pt>
                <c:pt idx="138799">
                  <c:v>3.14739</c:v>
                </c:pt>
                <c:pt idx="138800">
                  <c:v>3.14742</c:v>
                </c:pt>
                <c:pt idx="138801">
                  <c:v>3.14744</c:v>
                </c:pt>
                <c:pt idx="138802">
                  <c:v>3.14746</c:v>
                </c:pt>
                <c:pt idx="138803">
                  <c:v>3.14748</c:v>
                </c:pt>
                <c:pt idx="138804">
                  <c:v>3.14751</c:v>
                </c:pt>
                <c:pt idx="138805">
                  <c:v>3.14753</c:v>
                </c:pt>
                <c:pt idx="138806">
                  <c:v>3.14755</c:v>
                </c:pt>
                <c:pt idx="138807">
                  <c:v>3.14757</c:v>
                </c:pt>
                <c:pt idx="138808">
                  <c:v>3.1476</c:v>
                </c:pt>
                <c:pt idx="138809">
                  <c:v>3.14762</c:v>
                </c:pt>
                <c:pt idx="138810">
                  <c:v>3.14764</c:v>
                </c:pt>
                <c:pt idx="138811">
                  <c:v>3.14766</c:v>
                </c:pt>
                <c:pt idx="138812">
                  <c:v>3.14769</c:v>
                </c:pt>
                <c:pt idx="138813">
                  <c:v>3.14771</c:v>
                </c:pt>
                <c:pt idx="138814">
                  <c:v>3.14773</c:v>
                </c:pt>
                <c:pt idx="138815">
                  <c:v>3.14776</c:v>
                </c:pt>
                <c:pt idx="138816">
                  <c:v>3.14778</c:v>
                </c:pt>
                <c:pt idx="138817">
                  <c:v>3.1478</c:v>
                </c:pt>
                <c:pt idx="138818">
                  <c:v>3.14782</c:v>
                </c:pt>
                <c:pt idx="138819">
                  <c:v>3.14785</c:v>
                </c:pt>
                <c:pt idx="138820">
                  <c:v>3.14787</c:v>
                </c:pt>
                <c:pt idx="138821">
                  <c:v>3.14789</c:v>
                </c:pt>
                <c:pt idx="138822">
                  <c:v>3.14791</c:v>
                </c:pt>
                <c:pt idx="138823">
                  <c:v>3.14794</c:v>
                </c:pt>
                <c:pt idx="138824">
                  <c:v>3.14796</c:v>
                </c:pt>
                <c:pt idx="138825">
                  <c:v>3.14798</c:v>
                </c:pt>
                <c:pt idx="138826">
                  <c:v>3.148</c:v>
                </c:pt>
                <c:pt idx="138827">
                  <c:v>3.14803</c:v>
                </c:pt>
                <c:pt idx="138828">
                  <c:v>3.14805</c:v>
                </c:pt>
                <c:pt idx="138829">
                  <c:v>3.14807</c:v>
                </c:pt>
                <c:pt idx="138830">
                  <c:v>3.1481</c:v>
                </c:pt>
                <c:pt idx="138831">
                  <c:v>3.14812</c:v>
                </c:pt>
                <c:pt idx="138832">
                  <c:v>3.14814</c:v>
                </c:pt>
                <c:pt idx="138833">
                  <c:v>3.14816</c:v>
                </c:pt>
                <c:pt idx="138834">
                  <c:v>3.14819</c:v>
                </c:pt>
                <c:pt idx="138835">
                  <c:v>3.14821</c:v>
                </c:pt>
                <c:pt idx="138836">
                  <c:v>3.14823</c:v>
                </c:pt>
                <c:pt idx="138837">
                  <c:v>3.14825</c:v>
                </c:pt>
                <c:pt idx="138838">
                  <c:v>3.14828</c:v>
                </c:pt>
                <c:pt idx="138839">
                  <c:v>3.1483</c:v>
                </c:pt>
                <c:pt idx="138840">
                  <c:v>3.14832</c:v>
                </c:pt>
                <c:pt idx="138841">
                  <c:v>3.14834</c:v>
                </c:pt>
                <c:pt idx="138842">
                  <c:v>3.14837</c:v>
                </c:pt>
                <c:pt idx="138843">
                  <c:v>3.14839</c:v>
                </c:pt>
                <c:pt idx="138844">
                  <c:v>3.14841</c:v>
                </c:pt>
                <c:pt idx="138845">
                  <c:v>3.14844</c:v>
                </c:pt>
                <c:pt idx="138846">
                  <c:v>3.14846</c:v>
                </c:pt>
                <c:pt idx="138847">
                  <c:v>3.14848</c:v>
                </c:pt>
                <c:pt idx="138848">
                  <c:v>3.1485</c:v>
                </c:pt>
                <c:pt idx="138849">
                  <c:v>3.14853</c:v>
                </c:pt>
                <c:pt idx="138850">
                  <c:v>3.14855</c:v>
                </c:pt>
                <c:pt idx="138851">
                  <c:v>3.14857</c:v>
                </c:pt>
                <c:pt idx="138852">
                  <c:v>3.14859</c:v>
                </c:pt>
                <c:pt idx="138853">
                  <c:v>3.14862</c:v>
                </c:pt>
                <c:pt idx="138854">
                  <c:v>3.14864</c:v>
                </c:pt>
                <c:pt idx="138855">
                  <c:v>3.14866</c:v>
                </c:pt>
                <c:pt idx="138856">
                  <c:v>3.14868</c:v>
                </c:pt>
                <c:pt idx="138857">
                  <c:v>3.14871</c:v>
                </c:pt>
                <c:pt idx="138858">
                  <c:v>3.14873</c:v>
                </c:pt>
                <c:pt idx="138859">
                  <c:v>3.14875</c:v>
                </c:pt>
                <c:pt idx="138860">
                  <c:v>3.14878</c:v>
                </c:pt>
                <c:pt idx="138861">
                  <c:v>3.1488</c:v>
                </c:pt>
                <c:pt idx="138862">
                  <c:v>3.14882</c:v>
                </c:pt>
                <c:pt idx="138863">
                  <c:v>3.14884</c:v>
                </c:pt>
                <c:pt idx="138864">
                  <c:v>3.14887</c:v>
                </c:pt>
                <c:pt idx="138865">
                  <c:v>3.14889</c:v>
                </c:pt>
                <c:pt idx="138866">
                  <c:v>3.14891</c:v>
                </c:pt>
                <c:pt idx="138867">
                  <c:v>3.14893</c:v>
                </c:pt>
                <c:pt idx="138868">
                  <c:v>3.14896</c:v>
                </c:pt>
                <c:pt idx="138869">
                  <c:v>3.14898</c:v>
                </c:pt>
                <c:pt idx="138870">
                  <c:v>3.149</c:v>
                </c:pt>
                <c:pt idx="138871">
                  <c:v>3.14902</c:v>
                </c:pt>
                <c:pt idx="138872">
                  <c:v>3.14905</c:v>
                </c:pt>
                <c:pt idx="138873">
                  <c:v>3.14907</c:v>
                </c:pt>
                <c:pt idx="138874">
                  <c:v>3.14909</c:v>
                </c:pt>
                <c:pt idx="138875">
                  <c:v>3.14912</c:v>
                </c:pt>
                <c:pt idx="138876">
                  <c:v>3.14914</c:v>
                </c:pt>
                <c:pt idx="138877">
                  <c:v>3.14916</c:v>
                </c:pt>
                <c:pt idx="138878">
                  <c:v>3.14918</c:v>
                </c:pt>
                <c:pt idx="138879">
                  <c:v>3.14921</c:v>
                </c:pt>
                <c:pt idx="138880">
                  <c:v>3.14923</c:v>
                </c:pt>
                <c:pt idx="138881">
                  <c:v>3.14925</c:v>
                </c:pt>
                <c:pt idx="138882">
                  <c:v>3.14927</c:v>
                </c:pt>
                <c:pt idx="138883">
                  <c:v>3.1493</c:v>
                </c:pt>
                <c:pt idx="138884">
                  <c:v>3.14932</c:v>
                </c:pt>
                <c:pt idx="138885">
                  <c:v>3.14934</c:v>
                </c:pt>
                <c:pt idx="138886">
                  <c:v>3.14936</c:v>
                </c:pt>
                <c:pt idx="138887">
                  <c:v>3.14939</c:v>
                </c:pt>
                <c:pt idx="138888">
                  <c:v>3.14941</c:v>
                </c:pt>
                <c:pt idx="138889">
                  <c:v>3.14943</c:v>
                </c:pt>
                <c:pt idx="138890">
                  <c:v>3.14946</c:v>
                </c:pt>
                <c:pt idx="138891">
                  <c:v>3.14948</c:v>
                </c:pt>
                <c:pt idx="138892">
                  <c:v>3.1495</c:v>
                </c:pt>
                <c:pt idx="138893">
                  <c:v>3.14952</c:v>
                </c:pt>
                <c:pt idx="138894">
                  <c:v>3.14955</c:v>
                </c:pt>
                <c:pt idx="138895">
                  <c:v>3.14957</c:v>
                </c:pt>
                <c:pt idx="138896">
                  <c:v>3.14959</c:v>
                </c:pt>
                <c:pt idx="138897">
                  <c:v>3.14961</c:v>
                </c:pt>
                <c:pt idx="138898">
                  <c:v>3.14964</c:v>
                </c:pt>
                <c:pt idx="138899">
                  <c:v>3.14966</c:v>
                </c:pt>
                <c:pt idx="138900">
                  <c:v>3.14968</c:v>
                </c:pt>
                <c:pt idx="138901">
                  <c:v>3.1497</c:v>
                </c:pt>
                <c:pt idx="138902">
                  <c:v>3.14973</c:v>
                </c:pt>
                <c:pt idx="138903">
                  <c:v>3.14975</c:v>
                </c:pt>
                <c:pt idx="138904">
                  <c:v>3.14977</c:v>
                </c:pt>
                <c:pt idx="138905">
                  <c:v>3.1498</c:v>
                </c:pt>
                <c:pt idx="138906">
                  <c:v>3.14982</c:v>
                </c:pt>
                <c:pt idx="138907">
                  <c:v>3.14984</c:v>
                </c:pt>
                <c:pt idx="138908">
                  <c:v>3.14986</c:v>
                </c:pt>
                <c:pt idx="138909">
                  <c:v>3.14989</c:v>
                </c:pt>
                <c:pt idx="138910">
                  <c:v>3.14991</c:v>
                </c:pt>
                <c:pt idx="138911">
                  <c:v>3.14993</c:v>
                </c:pt>
                <c:pt idx="138912">
                  <c:v>3.14995</c:v>
                </c:pt>
                <c:pt idx="138913">
                  <c:v>3.14998</c:v>
                </c:pt>
                <c:pt idx="138914">
                  <c:v>3.15</c:v>
                </c:pt>
                <c:pt idx="138915">
                  <c:v>3.15002</c:v>
                </c:pt>
                <c:pt idx="138916">
                  <c:v>3.15004</c:v>
                </c:pt>
                <c:pt idx="138917">
                  <c:v>3.15007</c:v>
                </c:pt>
                <c:pt idx="138918">
                  <c:v>3.15009</c:v>
                </c:pt>
                <c:pt idx="138919">
                  <c:v>3.15011</c:v>
                </c:pt>
                <c:pt idx="138920">
                  <c:v>3.15014</c:v>
                </c:pt>
                <c:pt idx="138921">
                  <c:v>3.15016</c:v>
                </c:pt>
                <c:pt idx="138922">
                  <c:v>3.15018</c:v>
                </c:pt>
                <c:pt idx="138923">
                  <c:v>3.1502</c:v>
                </c:pt>
                <c:pt idx="138924">
                  <c:v>3.15023</c:v>
                </c:pt>
                <c:pt idx="138925">
                  <c:v>3.15025</c:v>
                </c:pt>
                <c:pt idx="138926">
                  <c:v>3.15027</c:v>
                </c:pt>
                <c:pt idx="138927">
                  <c:v>3.15029</c:v>
                </c:pt>
                <c:pt idx="138928">
                  <c:v>3.15032</c:v>
                </c:pt>
                <c:pt idx="138929">
                  <c:v>3.15034</c:v>
                </c:pt>
                <c:pt idx="138930">
                  <c:v>3.15036</c:v>
                </c:pt>
                <c:pt idx="138931">
                  <c:v>3.15038</c:v>
                </c:pt>
                <c:pt idx="138932">
                  <c:v>3.15041</c:v>
                </c:pt>
                <c:pt idx="138933">
                  <c:v>3.15043</c:v>
                </c:pt>
                <c:pt idx="138934">
                  <c:v>3.15045</c:v>
                </c:pt>
                <c:pt idx="138935">
                  <c:v>3.15048</c:v>
                </c:pt>
                <c:pt idx="138936">
                  <c:v>3.1505</c:v>
                </c:pt>
                <c:pt idx="138937">
                  <c:v>3.15052</c:v>
                </c:pt>
                <c:pt idx="138938">
                  <c:v>3.15054</c:v>
                </c:pt>
                <c:pt idx="138939">
                  <c:v>3.15057</c:v>
                </c:pt>
                <c:pt idx="138940">
                  <c:v>3.15059</c:v>
                </c:pt>
                <c:pt idx="138941">
                  <c:v>3.15061</c:v>
                </c:pt>
                <c:pt idx="138942">
                  <c:v>3.15063</c:v>
                </c:pt>
                <c:pt idx="138943">
                  <c:v>3.15066</c:v>
                </c:pt>
                <c:pt idx="138944">
                  <c:v>3.15068</c:v>
                </c:pt>
                <c:pt idx="138945">
                  <c:v>3.1507</c:v>
                </c:pt>
                <c:pt idx="138946">
                  <c:v>3.15073</c:v>
                </c:pt>
                <c:pt idx="138947">
                  <c:v>3.15075</c:v>
                </c:pt>
                <c:pt idx="138948">
                  <c:v>3.15077</c:v>
                </c:pt>
                <c:pt idx="138949">
                  <c:v>3.15079</c:v>
                </c:pt>
                <c:pt idx="138950">
                  <c:v>3.15082</c:v>
                </c:pt>
                <c:pt idx="138951">
                  <c:v>3.15084</c:v>
                </c:pt>
                <c:pt idx="138952">
                  <c:v>3.15086</c:v>
                </c:pt>
                <c:pt idx="138953">
                  <c:v>3.15088</c:v>
                </c:pt>
                <c:pt idx="138954">
                  <c:v>3.15091</c:v>
                </c:pt>
                <c:pt idx="138955">
                  <c:v>3.15093</c:v>
                </c:pt>
                <c:pt idx="138956">
                  <c:v>3.15095</c:v>
                </c:pt>
                <c:pt idx="138957">
                  <c:v>3.15097</c:v>
                </c:pt>
                <c:pt idx="138958">
                  <c:v>3.151</c:v>
                </c:pt>
                <c:pt idx="138959">
                  <c:v>3.15102</c:v>
                </c:pt>
                <c:pt idx="138960">
                  <c:v>3.15104</c:v>
                </c:pt>
                <c:pt idx="138961">
                  <c:v>3.15107</c:v>
                </c:pt>
                <c:pt idx="138962">
                  <c:v>3.15109</c:v>
                </c:pt>
                <c:pt idx="138963">
                  <c:v>3.15111</c:v>
                </c:pt>
                <c:pt idx="138964">
                  <c:v>3.15113</c:v>
                </c:pt>
                <c:pt idx="138965">
                  <c:v>3.15116</c:v>
                </c:pt>
                <c:pt idx="138966">
                  <c:v>3.15118</c:v>
                </c:pt>
                <c:pt idx="138967">
                  <c:v>3.1512</c:v>
                </c:pt>
                <c:pt idx="138968">
                  <c:v>3.15122</c:v>
                </c:pt>
                <c:pt idx="138969">
                  <c:v>3.15125</c:v>
                </c:pt>
                <c:pt idx="138970">
                  <c:v>3.15127</c:v>
                </c:pt>
                <c:pt idx="138971">
                  <c:v>3.15129</c:v>
                </c:pt>
                <c:pt idx="138972">
                  <c:v>3.15131</c:v>
                </c:pt>
                <c:pt idx="138973">
                  <c:v>3.15134</c:v>
                </c:pt>
                <c:pt idx="138974">
                  <c:v>3.15136</c:v>
                </c:pt>
                <c:pt idx="138975">
                  <c:v>3.15138</c:v>
                </c:pt>
                <c:pt idx="138976">
                  <c:v>3.15141</c:v>
                </c:pt>
                <c:pt idx="138977">
                  <c:v>3.15143</c:v>
                </c:pt>
                <c:pt idx="138978">
                  <c:v>3.15145</c:v>
                </c:pt>
                <c:pt idx="138979">
                  <c:v>3.15147</c:v>
                </c:pt>
                <c:pt idx="138980">
                  <c:v>3.1515</c:v>
                </c:pt>
                <c:pt idx="138981">
                  <c:v>3.15152</c:v>
                </c:pt>
                <c:pt idx="138982">
                  <c:v>3.15154</c:v>
                </c:pt>
                <c:pt idx="138983">
                  <c:v>3.15157</c:v>
                </c:pt>
                <c:pt idx="138984">
                  <c:v>3.15159</c:v>
                </c:pt>
                <c:pt idx="138985">
                  <c:v>3.15161</c:v>
                </c:pt>
                <c:pt idx="138986">
                  <c:v>3.15163</c:v>
                </c:pt>
                <c:pt idx="138987">
                  <c:v>3.15165</c:v>
                </c:pt>
                <c:pt idx="138988">
                  <c:v>3.15168</c:v>
                </c:pt>
                <c:pt idx="138989">
                  <c:v>3.1517</c:v>
                </c:pt>
                <c:pt idx="138990">
                  <c:v>3.15172</c:v>
                </c:pt>
                <c:pt idx="138991">
                  <c:v>3.15175</c:v>
                </c:pt>
                <c:pt idx="138992">
                  <c:v>3.15177</c:v>
                </c:pt>
                <c:pt idx="138993">
                  <c:v>3.15179</c:v>
                </c:pt>
                <c:pt idx="138994">
                  <c:v>3.15181</c:v>
                </c:pt>
                <c:pt idx="138995">
                  <c:v>3.15184</c:v>
                </c:pt>
                <c:pt idx="138996">
                  <c:v>3.15186</c:v>
                </c:pt>
                <c:pt idx="138997">
                  <c:v>3.15188</c:v>
                </c:pt>
                <c:pt idx="138998">
                  <c:v>3.15191</c:v>
                </c:pt>
                <c:pt idx="138999">
                  <c:v>3.15193</c:v>
                </c:pt>
                <c:pt idx="139000">
                  <c:v>3.15195</c:v>
                </c:pt>
                <c:pt idx="139001">
                  <c:v>3.15197</c:v>
                </c:pt>
                <c:pt idx="139002">
                  <c:v>3.15199</c:v>
                </c:pt>
                <c:pt idx="139003">
                  <c:v>3.15202</c:v>
                </c:pt>
                <c:pt idx="139004">
                  <c:v>3.15204</c:v>
                </c:pt>
                <c:pt idx="139005">
                  <c:v>3.15206</c:v>
                </c:pt>
                <c:pt idx="139006">
                  <c:v>3.15209</c:v>
                </c:pt>
                <c:pt idx="139007">
                  <c:v>3.15211</c:v>
                </c:pt>
                <c:pt idx="139008">
                  <c:v>3.15213</c:v>
                </c:pt>
                <c:pt idx="139009">
                  <c:v>3.15215</c:v>
                </c:pt>
                <c:pt idx="139010">
                  <c:v>3.15218</c:v>
                </c:pt>
                <c:pt idx="139011">
                  <c:v>3.1522</c:v>
                </c:pt>
                <c:pt idx="139012">
                  <c:v>3.15222</c:v>
                </c:pt>
                <c:pt idx="139013">
                  <c:v>3.15225</c:v>
                </c:pt>
                <c:pt idx="139014">
                  <c:v>3.15227</c:v>
                </c:pt>
                <c:pt idx="139015">
                  <c:v>3.15229</c:v>
                </c:pt>
                <c:pt idx="139016">
                  <c:v>3.15231</c:v>
                </c:pt>
                <c:pt idx="139017">
                  <c:v>3.15234</c:v>
                </c:pt>
                <c:pt idx="139018">
                  <c:v>3.15236</c:v>
                </c:pt>
                <c:pt idx="139019">
                  <c:v>3.15238</c:v>
                </c:pt>
                <c:pt idx="139020">
                  <c:v>3.1524</c:v>
                </c:pt>
                <c:pt idx="139021">
                  <c:v>3.15243</c:v>
                </c:pt>
                <c:pt idx="139022">
                  <c:v>3.15245</c:v>
                </c:pt>
                <c:pt idx="139023">
                  <c:v>3.15247</c:v>
                </c:pt>
                <c:pt idx="139024">
                  <c:v>3.15249</c:v>
                </c:pt>
                <c:pt idx="139025">
                  <c:v>3.15252</c:v>
                </c:pt>
                <c:pt idx="139026">
                  <c:v>3.15254</c:v>
                </c:pt>
                <c:pt idx="139027">
                  <c:v>3.15256</c:v>
                </c:pt>
                <c:pt idx="139028">
                  <c:v>3.15259</c:v>
                </c:pt>
                <c:pt idx="139029">
                  <c:v>3.15261</c:v>
                </c:pt>
                <c:pt idx="139030">
                  <c:v>3.15263</c:v>
                </c:pt>
                <c:pt idx="139031">
                  <c:v>3.15265</c:v>
                </c:pt>
                <c:pt idx="139032">
                  <c:v>3.15268</c:v>
                </c:pt>
                <c:pt idx="139033">
                  <c:v>3.1527</c:v>
                </c:pt>
                <c:pt idx="139034">
                  <c:v>3.15272</c:v>
                </c:pt>
                <c:pt idx="139035">
                  <c:v>3.15274</c:v>
                </c:pt>
                <c:pt idx="139036">
                  <c:v>3.15277</c:v>
                </c:pt>
                <c:pt idx="139037">
                  <c:v>3.15279</c:v>
                </c:pt>
                <c:pt idx="139038">
                  <c:v>3.15281</c:v>
                </c:pt>
                <c:pt idx="139039">
                  <c:v>3.15283</c:v>
                </c:pt>
                <c:pt idx="139040">
                  <c:v>3.15286</c:v>
                </c:pt>
                <c:pt idx="139041">
                  <c:v>3.15288</c:v>
                </c:pt>
                <c:pt idx="139042">
                  <c:v>3.1529</c:v>
                </c:pt>
                <c:pt idx="139043">
                  <c:v>3.15293</c:v>
                </c:pt>
                <c:pt idx="139044">
                  <c:v>3.15295</c:v>
                </c:pt>
                <c:pt idx="139045">
                  <c:v>3.15297</c:v>
                </c:pt>
                <c:pt idx="139046">
                  <c:v>3.15299</c:v>
                </c:pt>
                <c:pt idx="139047">
                  <c:v>3.15302</c:v>
                </c:pt>
                <c:pt idx="139048">
                  <c:v>3.15304</c:v>
                </c:pt>
                <c:pt idx="139049">
                  <c:v>3.15306</c:v>
                </c:pt>
                <c:pt idx="139050">
                  <c:v>3.15308</c:v>
                </c:pt>
                <c:pt idx="139051">
                  <c:v>3.15311</c:v>
                </c:pt>
                <c:pt idx="139052">
                  <c:v>3.15313</c:v>
                </c:pt>
                <c:pt idx="139053">
                  <c:v>3.15315</c:v>
                </c:pt>
                <c:pt idx="139054">
                  <c:v>3.15318</c:v>
                </c:pt>
                <c:pt idx="139055">
                  <c:v>3.1532</c:v>
                </c:pt>
                <c:pt idx="139056">
                  <c:v>3.15322</c:v>
                </c:pt>
                <c:pt idx="139057">
                  <c:v>3.15324</c:v>
                </c:pt>
                <c:pt idx="139058">
                  <c:v>3.15327</c:v>
                </c:pt>
                <c:pt idx="139059">
                  <c:v>3.15329</c:v>
                </c:pt>
                <c:pt idx="139060">
                  <c:v>3.15331</c:v>
                </c:pt>
                <c:pt idx="139061">
                  <c:v>3.15333</c:v>
                </c:pt>
                <c:pt idx="139062">
                  <c:v>3.15336</c:v>
                </c:pt>
                <c:pt idx="139063">
                  <c:v>3.15338</c:v>
                </c:pt>
                <c:pt idx="139064">
                  <c:v>3.1534</c:v>
                </c:pt>
                <c:pt idx="139065">
                  <c:v>3.15342</c:v>
                </c:pt>
                <c:pt idx="139066">
                  <c:v>3.15345</c:v>
                </c:pt>
                <c:pt idx="139067">
                  <c:v>3.15347</c:v>
                </c:pt>
                <c:pt idx="139068">
                  <c:v>3.15349</c:v>
                </c:pt>
                <c:pt idx="139069">
                  <c:v>3.15352</c:v>
                </c:pt>
                <c:pt idx="139070">
                  <c:v>3.15354</c:v>
                </c:pt>
                <c:pt idx="139071">
                  <c:v>3.15356</c:v>
                </c:pt>
                <c:pt idx="139072">
                  <c:v>3.15358</c:v>
                </c:pt>
                <c:pt idx="139073">
                  <c:v>3.15361</c:v>
                </c:pt>
                <c:pt idx="139074">
                  <c:v>3.15363</c:v>
                </c:pt>
                <c:pt idx="139075">
                  <c:v>3.15365</c:v>
                </c:pt>
                <c:pt idx="139076">
                  <c:v>3.15367</c:v>
                </c:pt>
                <c:pt idx="139077">
                  <c:v>3.1537</c:v>
                </c:pt>
                <c:pt idx="139078">
                  <c:v>3.15372</c:v>
                </c:pt>
                <c:pt idx="139079">
                  <c:v>3.15374</c:v>
                </c:pt>
                <c:pt idx="139080">
                  <c:v>3.15376</c:v>
                </c:pt>
                <c:pt idx="139081">
                  <c:v>3.15379</c:v>
                </c:pt>
                <c:pt idx="139082">
                  <c:v>3.15381</c:v>
                </c:pt>
                <c:pt idx="139083">
                  <c:v>3.15383</c:v>
                </c:pt>
                <c:pt idx="139084">
                  <c:v>3.15386</c:v>
                </c:pt>
                <c:pt idx="139085">
                  <c:v>3.15388</c:v>
                </c:pt>
                <c:pt idx="139086">
                  <c:v>3.1539</c:v>
                </c:pt>
                <c:pt idx="139087">
                  <c:v>3.15392</c:v>
                </c:pt>
                <c:pt idx="139088">
                  <c:v>3.15395</c:v>
                </c:pt>
                <c:pt idx="139089">
                  <c:v>3.15397</c:v>
                </c:pt>
                <c:pt idx="139090">
                  <c:v>3.15399</c:v>
                </c:pt>
                <c:pt idx="139091">
                  <c:v>3.15401</c:v>
                </c:pt>
                <c:pt idx="139092">
                  <c:v>3.15404</c:v>
                </c:pt>
                <c:pt idx="139093">
                  <c:v>3.15406</c:v>
                </c:pt>
                <c:pt idx="139094">
                  <c:v>3.15408</c:v>
                </c:pt>
                <c:pt idx="139095">
                  <c:v>3.1541</c:v>
                </c:pt>
                <c:pt idx="139096">
                  <c:v>3.15413</c:v>
                </c:pt>
                <c:pt idx="139097">
                  <c:v>3.15415</c:v>
                </c:pt>
                <c:pt idx="139098">
                  <c:v>3.15417</c:v>
                </c:pt>
                <c:pt idx="139099">
                  <c:v>3.1542</c:v>
                </c:pt>
                <c:pt idx="139100">
                  <c:v>3.15422</c:v>
                </c:pt>
                <c:pt idx="139101">
                  <c:v>3.15424</c:v>
                </c:pt>
                <c:pt idx="139102">
                  <c:v>3.15426</c:v>
                </c:pt>
                <c:pt idx="139103">
                  <c:v>3.15429</c:v>
                </c:pt>
                <c:pt idx="139104">
                  <c:v>3.15431</c:v>
                </c:pt>
                <c:pt idx="139105">
                  <c:v>3.15433</c:v>
                </c:pt>
                <c:pt idx="139106">
                  <c:v>3.15435</c:v>
                </c:pt>
                <c:pt idx="139107">
                  <c:v>3.15438</c:v>
                </c:pt>
                <c:pt idx="139108">
                  <c:v>3.1544</c:v>
                </c:pt>
                <c:pt idx="139109">
                  <c:v>3.15442</c:v>
                </c:pt>
                <c:pt idx="139110">
                  <c:v>3.15444</c:v>
                </c:pt>
                <c:pt idx="139111">
                  <c:v>3.15447</c:v>
                </c:pt>
                <c:pt idx="139112">
                  <c:v>3.15449</c:v>
                </c:pt>
                <c:pt idx="139113">
                  <c:v>3.15451</c:v>
                </c:pt>
                <c:pt idx="139114">
                  <c:v>3.15454</c:v>
                </c:pt>
                <c:pt idx="139115">
                  <c:v>3.15456</c:v>
                </c:pt>
                <c:pt idx="139116">
                  <c:v>3.15458</c:v>
                </c:pt>
                <c:pt idx="139117">
                  <c:v>3.1546</c:v>
                </c:pt>
                <c:pt idx="139118">
                  <c:v>3.15463</c:v>
                </c:pt>
                <c:pt idx="139119">
                  <c:v>3.15465</c:v>
                </c:pt>
                <c:pt idx="139120">
                  <c:v>3.15467</c:v>
                </c:pt>
                <c:pt idx="139121">
                  <c:v>3.15469</c:v>
                </c:pt>
                <c:pt idx="139122">
                  <c:v>3.15472</c:v>
                </c:pt>
                <c:pt idx="139123">
                  <c:v>3.15474</c:v>
                </c:pt>
                <c:pt idx="139124">
                  <c:v>3.15476</c:v>
                </c:pt>
                <c:pt idx="139125">
                  <c:v>3.15478</c:v>
                </c:pt>
                <c:pt idx="139126">
                  <c:v>3.15481</c:v>
                </c:pt>
                <c:pt idx="139127">
                  <c:v>3.15483</c:v>
                </c:pt>
                <c:pt idx="139128">
                  <c:v>3.15485</c:v>
                </c:pt>
                <c:pt idx="139129">
                  <c:v>3.15488</c:v>
                </c:pt>
                <c:pt idx="139130">
                  <c:v>3.1549</c:v>
                </c:pt>
                <c:pt idx="139131">
                  <c:v>3.15492</c:v>
                </c:pt>
                <c:pt idx="139132">
                  <c:v>3.15494</c:v>
                </c:pt>
                <c:pt idx="139133">
                  <c:v>3.15497</c:v>
                </c:pt>
                <c:pt idx="139134">
                  <c:v>3.15499</c:v>
                </c:pt>
                <c:pt idx="139135">
                  <c:v>3.15501</c:v>
                </c:pt>
                <c:pt idx="139136">
                  <c:v>3.15503</c:v>
                </c:pt>
                <c:pt idx="139137">
                  <c:v>3.15506</c:v>
                </c:pt>
                <c:pt idx="139138">
                  <c:v>3.15508</c:v>
                </c:pt>
                <c:pt idx="139139">
                  <c:v>3.1551</c:v>
                </c:pt>
                <c:pt idx="139140">
                  <c:v>3.15512</c:v>
                </c:pt>
                <c:pt idx="139141">
                  <c:v>3.15515</c:v>
                </c:pt>
                <c:pt idx="139142">
                  <c:v>3.15517</c:v>
                </c:pt>
                <c:pt idx="139143">
                  <c:v>3.15519</c:v>
                </c:pt>
                <c:pt idx="139144">
                  <c:v>3.15522</c:v>
                </c:pt>
                <c:pt idx="139145">
                  <c:v>3.15524</c:v>
                </c:pt>
                <c:pt idx="139146">
                  <c:v>3.15526</c:v>
                </c:pt>
                <c:pt idx="139147">
                  <c:v>3.15528</c:v>
                </c:pt>
                <c:pt idx="139148">
                  <c:v>3.15531</c:v>
                </c:pt>
                <c:pt idx="139149">
                  <c:v>3.15533</c:v>
                </c:pt>
                <c:pt idx="139150">
                  <c:v>3.15535</c:v>
                </c:pt>
                <c:pt idx="139151">
                  <c:v>3.15537</c:v>
                </c:pt>
                <c:pt idx="139152">
                  <c:v>3.1554</c:v>
                </c:pt>
                <c:pt idx="139153">
                  <c:v>3.15542</c:v>
                </c:pt>
                <c:pt idx="139154">
                  <c:v>3.15544</c:v>
                </c:pt>
                <c:pt idx="139155">
                  <c:v>3.15546</c:v>
                </c:pt>
                <c:pt idx="139156">
                  <c:v>3.15549</c:v>
                </c:pt>
                <c:pt idx="139157">
                  <c:v>3.15551</c:v>
                </c:pt>
                <c:pt idx="139158">
                  <c:v>3.15553</c:v>
                </c:pt>
                <c:pt idx="139159">
                  <c:v>3.15556</c:v>
                </c:pt>
                <c:pt idx="139160">
                  <c:v>3.15558</c:v>
                </c:pt>
                <c:pt idx="139161">
                  <c:v>3.1556</c:v>
                </c:pt>
                <c:pt idx="139162">
                  <c:v>3.15562</c:v>
                </c:pt>
                <c:pt idx="139163">
                  <c:v>3.15565</c:v>
                </c:pt>
                <c:pt idx="139164">
                  <c:v>3.15567</c:v>
                </c:pt>
                <c:pt idx="139165">
                  <c:v>3.15569</c:v>
                </c:pt>
                <c:pt idx="139166">
                  <c:v>3.15571</c:v>
                </c:pt>
                <c:pt idx="139167">
                  <c:v>3.15574</c:v>
                </c:pt>
                <c:pt idx="139168">
                  <c:v>3.15576</c:v>
                </c:pt>
                <c:pt idx="139169">
                  <c:v>3.15578</c:v>
                </c:pt>
                <c:pt idx="139170">
                  <c:v>3.1558</c:v>
                </c:pt>
                <c:pt idx="139171">
                  <c:v>3.15583</c:v>
                </c:pt>
                <c:pt idx="139172">
                  <c:v>3.15585</c:v>
                </c:pt>
                <c:pt idx="139173">
                  <c:v>3.15587</c:v>
                </c:pt>
                <c:pt idx="139174">
                  <c:v>3.1559</c:v>
                </c:pt>
                <c:pt idx="139175">
                  <c:v>3.15592</c:v>
                </c:pt>
                <c:pt idx="139176">
                  <c:v>3.15594</c:v>
                </c:pt>
                <c:pt idx="139177">
                  <c:v>3.15596</c:v>
                </c:pt>
                <c:pt idx="139178">
                  <c:v>3.15599</c:v>
                </c:pt>
                <c:pt idx="139179">
                  <c:v>3.15601</c:v>
                </c:pt>
                <c:pt idx="139180">
                  <c:v>3.15603</c:v>
                </c:pt>
                <c:pt idx="139181">
                  <c:v>3.15605</c:v>
                </c:pt>
                <c:pt idx="139182">
                  <c:v>3.15608</c:v>
                </c:pt>
                <c:pt idx="139183">
                  <c:v>3.1561</c:v>
                </c:pt>
                <c:pt idx="139184">
                  <c:v>3.15612</c:v>
                </c:pt>
                <c:pt idx="139185">
                  <c:v>3.15614</c:v>
                </c:pt>
                <c:pt idx="139186">
                  <c:v>3.15617</c:v>
                </c:pt>
                <c:pt idx="139187">
                  <c:v>3.15619</c:v>
                </c:pt>
                <c:pt idx="139188">
                  <c:v>3.15621</c:v>
                </c:pt>
                <c:pt idx="139189">
                  <c:v>3.15624</c:v>
                </c:pt>
                <c:pt idx="139190">
                  <c:v>3.15626</c:v>
                </c:pt>
                <c:pt idx="139191">
                  <c:v>3.15628</c:v>
                </c:pt>
                <c:pt idx="139192">
                  <c:v>3.1563</c:v>
                </c:pt>
                <c:pt idx="139193">
                  <c:v>3.15633</c:v>
                </c:pt>
                <c:pt idx="139194">
                  <c:v>3.15635</c:v>
                </c:pt>
                <c:pt idx="139195">
                  <c:v>3.15637</c:v>
                </c:pt>
                <c:pt idx="139196">
                  <c:v>3.15639</c:v>
                </c:pt>
                <c:pt idx="139197">
                  <c:v>3.15642</c:v>
                </c:pt>
                <c:pt idx="139198">
                  <c:v>3.15644</c:v>
                </c:pt>
                <c:pt idx="139199">
                  <c:v>3.15646</c:v>
                </c:pt>
                <c:pt idx="139200">
                  <c:v>3.15648</c:v>
                </c:pt>
                <c:pt idx="139201">
                  <c:v>3.15651</c:v>
                </c:pt>
                <c:pt idx="139202">
                  <c:v>3.15653</c:v>
                </c:pt>
                <c:pt idx="139203">
                  <c:v>3.15655</c:v>
                </c:pt>
                <c:pt idx="139204">
                  <c:v>3.15658</c:v>
                </c:pt>
                <c:pt idx="139205">
                  <c:v>3.1566</c:v>
                </c:pt>
                <c:pt idx="139206">
                  <c:v>3.15662</c:v>
                </c:pt>
                <c:pt idx="139207">
                  <c:v>3.15664</c:v>
                </c:pt>
                <c:pt idx="139208">
                  <c:v>3.15667</c:v>
                </c:pt>
                <c:pt idx="139209">
                  <c:v>3.15669</c:v>
                </c:pt>
                <c:pt idx="139210">
                  <c:v>3.15671</c:v>
                </c:pt>
                <c:pt idx="139211">
                  <c:v>3.15673</c:v>
                </c:pt>
                <c:pt idx="139212">
                  <c:v>3.15676</c:v>
                </c:pt>
                <c:pt idx="139213">
                  <c:v>3.15678</c:v>
                </c:pt>
                <c:pt idx="139214">
                  <c:v>3.1568</c:v>
                </c:pt>
                <c:pt idx="139215">
                  <c:v>3.15682</c:v>
                </c:pt>
                <c:pt idx="139216">
                  <c:v>3.15685</c:v>
                </c:pt>
                <c:pt idx="139217">
                  <c:v>3.15687</c:v>
                </c:pt>
                <c:pt idx="139218">
                  <c:v>3.15689</c:v>
                </c:pt>
                <c:pt idx="139219">
                  <c:v>3.15692</c:v>
                </c:pt>
                <c:pt idx="139220">
                  <c:v>3.15694</c:v>
                </c:pt>
                <c:pt idx="139221">
                  <c:v>3.15696</c:v>
                </c:pt>
                <c:pt idx="139222">
                  <c:v>3.15698</c:v>
                </c:pt>
                <c:pt idx="139223">
                  <c:v>3.15701</c:v>
                </c:pt>
                <c:pt idx="139224">
                  <c:v>3.15703</c:v>
                </c:pt>
                <c:pt idx="139225">
                  <c:v>3.15705</c:v>
                </c:pt>
                <c:pt idx="139226">
                  <c:v>3.15707</c:v>
                </c:pt>
                <c:pt idx="139227">
                  <c:v>3.1571</c:v>
                </c:pt>
                <c:pt idx="139228">
                  <c:v>3.15712</c:v>
                </c:pt>
                <c:pt idx="139229">
                  <c:v>3.15714</c:v>
                </c:pt>
                <c:pt idx="139230">
                  <c:v>3.15717</c:v>
                </c:pt>
                <c:pt idx="139231">
                  <c:v>3.15719</c:v>
                </c:pt>
                <c:pt idx="139232">
                  <c:v>3.15721</c:v>
                </c:pt>
                <c:pt idx="139233">
                  <c:v>3.15723</c:v>
                </c:pt>
                <c:pt idx="139234">
                  <c:v>3.15726</c:v>
                </c:pt>
                <c:pt idx="139235">
                  <c:v>3.15728</c:v>
                </c:pt>
                <c:pt idx="139236">
                  <c:v>3.1573</c:v>
                </c:pt>
                <c:pt idx="139237">
                  <c:v>3.15732</c:v>
                </c:pt>
                <c:pt idx="139238">
                  <c:v>3.15735</c:v>
                </c:pt>
                <c:pt idx="139239">
                  <c:v>3.15737</c:v>
                </c:pt>
                <c:pt idx="139240">
                  <c:v>3.15739</c:v>
                </c:pt>
                <c:pt idx="139241">
                  <c:v>3.15741</c:v>
                </c:pt>
                <c:pt idx="139242">
                  <c:v>3.15744</c:v>
                </c:pt>
                <c:pt idx="139243">
                  <c:v>3.15746</c:v>
                </c:pt>
                <c:pt idx="139244">
                  <c:v>3.15748</c:v>
                </c:pt>
                <c:pt idx="139245">
                  <c:v>3.15751</c:v>
                </c:pt>
                <c:pt idx="139246">
                  <c:v>3.15753</c:v>
                </c:pt>
                <c:pt idx="139247">
                  <c:v>3.15755</c:v>
                </c:pt>
                <c:pt idx="139248">
                  <c:v>3.15757</c:v>
                </c:pt>
                <c:pt idx="139249">
                  <c:v>3.1576</c:v>
                </c:pt>
                <c:pt idx="139250">
                  <c:v>3.15762</c:v>
                </c:pt>
                <c:pt idx="139251">
                  <c:v>3.15764</c:v>
                </c:pt>
                <c:pt idx="139252">
                  <c:v>3.15766</c:v>
                </c:pt>
                <c:pt idx="139253">
                  <c:v>3.15769</c:v>
                </c:pt>
                <c:pt idx="139254">
                  <c:v>3.15771</c:v>
                </c:pt>
                <c:pt idx="139255">
                  <c:v>3.15773</c:v>
                </c:pt>
                <c:pt idx="139256">
                  <c:v>3.15775</c:v>
                </c:pt>
                <c:pt idx="139257">
                  <c:v>3.15778</c:v>
                </c:pt>
                <c:pt idx="139258">
                  <c:v>3.1578</c:v>
                </c:pt>
                <c:pt idx="139259">
                  <c:v>3.15782</c:v>
                </c:pt>
                <c:pt idx="139260">
                  <c:v>3.15785</c:v>
                </c:pt>
                <c:pt idx="139261">
                  <c:v>3.15787</c:v>
                </c:pt>
                <c:pt idx="139262">
                  <c:v>3.15789</c:v>
                </c:pt>
                <c:pt idx="139263">
                  <c:v>3.15791</c:v>
                </c:pt>
                <c:pt idx="139264">
                  <c:v>3.15794</c:v>
                </c:pt>
                <c:pt idx="139265">
                  <c:v>3.15796</c:v>
                </c:pt>
                <c:pt idx="139266">
                  <c:v>3.15798</c:v>
                </c:pt>
                <c:pt idx="139267">
                  <c:v>3.15801</c:v>
                </c:pt>
                <c:pt idx="139268">
                  <c:v>3.15803</c:v>
                </c:pt>
                <c:pt idx="139269">
                  <c:v>3.15805</c:v>
                </c:pt>
                <c:pt idx="139270">
                  <c:v>3.15807</c:v>
                </c:pt>
                <c:pt idx="139271">
                  <c:v>3.15809</c:v>
                </c:pt>
                <c:pt idx="139272">
                  <c:v>3.15812</c:v>
                </c:pt>
                <c:pt idx="139273">
                  <c:v>3.15814</c:v>
                </c:pt>
                <c:pt idx="139274">
                  <c:v>3.15816</c:v>
                </c:pt>
                <c:pt idx="139275">
                  <c:v>3.15819</c:v>
                </c:pt>
                <c:pt idx="139276">
                  <c:v>3.15821</c:v>
                </c:pt>
                <c:pt idx="139277">
                  <c:v>3.15823</c:v>
                </c:pt>
                <c:pt idx="139278">
                  <c:v>3.15825</c:v>
                </c:pt>
                <c:pt idx="139279">
                  <c:v>3.15828</c:v>
                </c:pt>
                <c:pt idx="139280">
                  <c:v>3.1583</c:v>
                </c:pt>
                <c:pt idx="139281">
                  <c:v>3.15832</c:v>
                </c:pt>
                <c:pt idx="139282">
                  <c:v>3.15835</c:v>
                </c:pt>
                <c:pt idx="139283">
                  <c:v>3.15837</c:v>
                </c:pt>
                <c:pt idx="139284">
                  <c:v>3.15839</c:v>
                </c:pt>
                <c:pt idx="139285">
                  <c:v>3.15841</c:v>
                </c:pt>
                <c:pt idx="139286">
                  <c:v>3.15843</c:v>
                </c:pt>
                <c:pt idx="139287">
                  <c:v>3.15846</c:v>
                </c:pt>
                <c:pt idx="139288">
                  <c:v>3.15848</c:v>
                </c:pt>
                <c:pt idx="139289">
                  <c:v>3.1585</c:v>
                </c:pt>
                <c:pt idx="139290">
                  <c:v>3.15853</c:v>
                </c:pt>
                <c:pt idx="139291">
                  <c:v>3.15855</c:v>
                </c:pt>
                <c:pt idx="139292">
                  <c:v>3.15857</c:v>
                </c:pt>
                <c:pt idx="139293">
                  <c:v>3.15859</c:v>
                </c:pt>
                <c:pt idx="139294">
                  <c:v>3.15862</c:v>
                </c:pt>
                <c:pt idx="139295">
                  <c:v>3.15864</c:v>
                </c:pt>
                <c:pt idx="139296">
                  <c:v>3.15866</c:v>
                </c:pt>
                <c:pt idx="139297">
                  <c:v>3.15869</c:v>
                </c:pt>
                <c:pt idx="139298">
                  <c:v>3.15871</c:v>
                </c:pt>
                <c:pt idx="139299">
                  <c:v>3.15873</c:v>
                </c:pt>
                <c:pt idx="139300">
                  <c:v>3.15875</c:v>
                </c:pt>
                <c:pt idx="139301">
                  <c:v>3.15878</c:v>
                </c:pt>
                <c:pt idx="139302">
                  <c:v>3.1588</c:v>
                </c:pt>
                <c:pt idx="139303">
                  <c:v>3.15882</c:v>
                </c:pt>
                <c:pt idx="139304">
                  <c:v>3.15884</c:v>
                </c:pt>
                <c:pt idx="139305">
                  <c:v>3.15887</c:v>
                </c:pt>
                <c:pt idx="139306">
                  <c:v>3.15889</c:v>
                </c:pt>
                <c:pt idx="139307">
                  <c:v>3.15891</c:v>
                </c:pt>
                <c:pt idx="139308">
                  <c:v>3.15893</c:v>
                </c:pt>
                <c:pt idx="139309">
                  <c:v>3.15896</c:v>
                </c:pt>
                <c:pt idx="139310">
                  <c:v>3.15898</c:v>
                </c:pt>
                <c:pt idx="139311">
                  <c:v>3.159</c:v>
                </c:pt>
                <c:pt idx="139312">
                  <c:v>3.15903</c:v>
                </c:pt>
                <c:pt idx="139313">
                  <c:v>3.15905</c:v>
                </c:pt>
                <c:pt idx="139314">
                  <c:v>3.15907</c:v>
                </c:pt>
                <c:pt idx="139315">
                  <c:v>3.15909</c:v>
                </c:pt>
                <c:pt idx="139316">
                  <c:v>3.15912</c:v>
                </c:pt>
                <c:pt idx="139317">
                  <c:v>3.15914</c:v>
                </c:pt>
                <c:pt idx="139318">
                  <c:v>3.15916</c:v>
                </c:pt>
                <c:pt idx="139319">
                  <c:v>3.15918</c:v>
                </c:pt>
                <c:pt idx="139320">
                  <c:v>3.15921</c:v>
                </c:pt>
                <c:pt idx="139321">
                  <c:v>3.15923</c:v>
                </c:pt>
                <c:pt idx="139322">
                  <c:v>3.15925</c:v>
                </c:pt>
                <c:pt idx="139323">
                  <c:v>3.15927</c:v>
                </c:pt>
                <c:pt idx="139324">
                  <c:v>3.1593</c:v>
                </c:pt>
                <c:pt idx="139325">
                  <c:v>3.15932</c:v>
                </c:pt>
                <c:pt idx="139326">
                  <c:v>3.15934</c:v>
                </c:pt>
                <c:pt idx="139327">
                  <c:v>3.15937</c:v>
                </c:pt>
                <c:pt idx="139328">
                  <c:v>3.15939</c:v>
                </c:pt>
                <c:pt idx="139329">
                  <c:v>3.15941</c:v>
                </c:pt>
                <c:pt idx="139330">
                  <c:v>3.15943</c:v>
                </c:pt>
                <c:pt idx="139331">
                  <c:v>3.15946</c:v>
                </c:pt>
                <c:pt idx="139332">
                  <c:v>3.15948</c:v>
                </c:pt>
                <c:pt idx="139333">
                  <c:v>3.1595</c:v>
                </c:pt>
                <c:pt idx="139334">
                  <c:v>3.15952</c:v>
                </c:pt>
                <c:pt idx="139335">
                  <c:v>3.15955</c:v>
                </c:pt>
                <c:pt idx="139336">
                  <c:v>3.15957</c:v>
                </c:pt>
                <c:pt idx="139337">
                  <c:v>3.15959</c:v>
                </c:pt>
                <c:pt idx="139338">
                  <c:v>3.15962</c:v>
                </c:pt>
                <c:pt idx="139339">
                  <c:v>3.15964</c:v>
                </c:pt>
                <c:pt idx="139340">
                  <c:v>3.15966</c:v>
                </c:pt>
                <c:pt idx="139341">
                  <c:v>3.15968</c:v>
                </c:pt>
                <c:pt idx="139342">
                  <c:v>3.15971</c:v>
                </c:pt>
                <c:pt idx="139343">
                  <c:v>3.15973</c:v>
                </c:pt>
                <c:pt idx="139344">
                  <c:v>3.15975</c:v>
                </c:pt>
                <c:pt idx="139345">
                  <c:v>3.15977</c:v>
                </c:pt>
                <c:pt idx="139346">
                  <c:v>3.1598</c:v>
                </c:pt>
                <c:pt idx="139347">
                  <c:v>3.15982</c:v>
                </c:pt>
                <c:pt idx="139348">
                  <c:v>3.15984</c:v>
                </c:pt>
                <c:pt idx="139349">
                  <c:v>3.15986</c:v>
                </c:pt>
                <c:pt idx="139350">
                  <c:v>3.15989</c:v>
                </c:pt>
                <c:pt idx="139351">
                  <c:v>3.15991</c:v>
                </c:pt>
                <c:pt idx="139352">
                  <c:v>3.15993</c:v>
                </c:pt>
                <c:pt idx="139353">
                  <c:v>3.15996</c:v>
                </c:pt>
                <c:pt idx="139354">
                  <c:v>3.15998</c:v>
                </c:pt>
                <c:pt idx="139355">
                  <c:v>3.16</c:v>
                </c:pt>
                <c:pt idx="139356">
                  <c:v>3.16002</c:v>
                </c:pt>
                <c:pt idx="139357">
                  <c:v>3.16005</c:v>
                </c:pt>
                <c:pt idx="139358">
                  <c:v>3.16007</c:v>
                </c:pt>
                <c:pt idx="139359">
                  <c:v>3.16009</c:v>
                </c:pt>
                <c:pt idx="139360">
                  <c:v>3.16011</c:v>
                </c:pt>
                <c:pt idx="139361">
                  <c:v>3.16014</c:v>
                </c:pt>
                <c:pt idx="139362">
                  <c:v>3.16016</c:v>
                </c:pt>
                <c:pt idx="139363">
                  <c:v>3.16018</c:v>
                </c:pt>
                <c:pt idx="139364">
                  <c:v>3.1602</c:v>
                </c:pt>
                <c:pt idx="139365">
                  <c:v>3.16023</c:v>
                </c:pt>
                <c:pt idx="139366">
                  <c:v>3.16025</c:v>
                </c:pt>
                <c:pt idx="139367">
                  <c:v>3.16027</c:v>
                </c:pt>
                <c:pt idx="139368">
                  <c:v>3.1603</c:v>
                </c:pt>
                <c:pt idx="139369">
                  <c:v>3.16032</c:v>
                </c:pt>
                <c:pt idx="139370">
                  <c:v>3.16034</c:v>
                </c:pt>
                <c:pt idx="139371">
                  <c:v>3.16036</c:v>
                </c:pt>
                <c:pt idx="139372">
                  <c:v>3.16039</c:v>
                </c:pt>
                <c:pt idx="139373">
                  <c:v>3.16041</c:v>
                </c:pt>
                <c:pt idx="139374">
                  <c:v>3.16043</c:v>
                </c:pt>
                <c:pt idx="139375">
                  <c:v>3.16045</c:v>
                </c:pt>
                <c:pt idx="139376">
                  <c:v>3.16048</c:v>
                </c:pt>
                <c:pt idx="139377">
                  <c:v>3.1605</c:v>
                </c:pt>
                <c:pt idx="139378">
                  <c:v>3.16052</c:v>
                </c:pt>
                <c:pt idx="139379">
                  <c:v>3.16054</c:v>
                </c:pt>
                <c:pt idx="139380">
                  <c:v>3.16057</c:v>
                </c:pt>
                <c:pt idx="139381">
                  <c:v>3.16059</c:v>
                </c:pt>
                <c:pt idx="139382">
                  <c:v>3.16061</c:v>
                </c:pt>
                <c:pt idx="139383">
                  <c:v>3.16064</c:v>
                </c:pt>
                <c:pt idx="139384">
                  <c:v>3.16066</c:v>
                </c:pt>
                <c:pt idx="139385">
                  <c:v>3.16068</c:v>
                </c:pt>
                <c:pt idx="139386">
                  <c:v>3.1607</c:v>
                </c:pt>
                <c:pt idx="139387">
                  <c:v>3.16073</c:v>
                </c:pt>
                <c:pt idx="139388">
                  <c:v>3.16075</c:v>
                </c:pt>
                <c:pt idx="139389">
                  <c:v>3.16077</c:v>
                </c:pt>
                <c:pt idx="139390">
                  <c:v>3.16079</c:v>
                </c:pt>
                <c:pt idx="139391">
                  <c:v>3.16082</c:v>
                </c:pt>
                <c:pt idx="139392">
                  <c:v>3.16084</c:v>
                </c:pt>
                <c:pt idx="139393">
                  <c:v>3.16086</c:v>
                </c:pt>
                <c:pt idx="139394">
                  <c:v>3.16088</c:v>
                </c:pt>
                <c:pt idx="139395">
                  <c:v>3.16091</c:v>
                </c:pt>
                <c:pt idx="139396">
                  <c:v>3.16093</c:v>
                </c:pt>
                <c:pt idx="139397">
                  <c:v>3.16095</c:v>
                </c:pt>
                <c:pt idx="139398">
                  <c:v>3.16098</c:v>
                </c:pt>
                <c:pt idx="139399">
                  <c:v>3.161</c:v>
                </c:pt>
                <c:pt idx="139400">
                  <c:v>3.16102</c:v>
                </c:pt>
                <c:pt idx="139401">
                  <c:v>3.16104</c:v>
                </c:pt>
                <c:pt idx="139402">
                  <c:v>3.16107</c:v>
                </c:pt>
                <c:pt idx="139403">
                  <c:v>3.16109</c:v>
                </c:pt>
                <c:pt idx="139404">
                  <c:v>3.16111</c:v>
                </c:pt>
                <c:pt idx="139405">
                  <c:v>3.16113</c:v>
                </c:pt>
                <c:pt idx="139406">
                  <c:v>3.16116</c:v>
                </c:pt>
                <c:pt idx="139407">
                  <c:v>3.16118</c:v>
                </c:pt>
                <c:pt idx="139408">
                  <c:v>3.1612</c:v>
                </c:pt>
                <c:pt idx="139409">
                  <c:v>3.16122</c:v>
                </c:pt>
                <c:pt idx="139410">
                  <c:v>3.16125</c:v>
                </c:pt>
                <c:pt idx="139411">
                  <c:v>3.16127</c:v>
                </c:pt>
                <c:pt idx="139412">
                  <c:v>3.16129</c:v>
                </c:pt>
                <c:pt idx="139413">
                  <c:v>3.16132</c:v>
                </c:pt>
                <c:pt idx="139414">
                  <c:v>3.16134</c:v>
                </c:pt>
                <c:pt idx="139415">
                  <c:v>3.16136</c:v>
                </c:pt>
                <c:pt idx="139416">
                  <c:v>3.16138</c:v>
                </c:pt>
                <c:pt idx="139417">
                  <c:v>3.16141</c:v>
                </c:pt>
                <c:pt idx="139418">
                  <c:v>3.16143</c:v>
                </c:pt>
                <c:pt idx="139419">
                  <c:v>3.16145</c:v>
                </c:pt>
                <c:pt idx="139420">
                  <c:v>3.16147</c:v>
                </c:pt>
                <c:pt idx="139421">
                  <c:v>3.1615</c:v>
                </c:pt>
                <c:pt idx="139422">
                  <c:v>3.16152</c:v>
                </c:pt>
                <c:pt idx="139423">
                  <c:v>3.16154</c:v>
                </c:pt>
                <c:pt idx="139424">
                  <c:v>3.16156</c:v>
                </c:pt>
                <c:pt idx="139425">
                  <c:v>3.16159</c:v>
                </c:pt>
                <c:pt idx="139426">
                  <c:v>3.16161</c:v>
                </c:pt>
                <c:pt idx="139427">
                  <c:v>3.16163</c:v>
                </c:pt>
                <c:pt idx="139428">
                  <c:v>3.16166</c:v>
                </c:pt>
                <c:pt idx="139429">
                  <c:v>3.16168</c:v>
                </c:pt>
                <c:pt idx="139430">
                  <c:v>3.1617</c:v>
                </c:pt>
                <c:pt idx="139431">
                  <c:v>3.16172</c:v>
                </c:pt>
                <c:pt idx="139432">
                  <c:v>3.16175</c:v>
                </c:pt>
                <c:pt idx="139433">
                  <c:v>3.16177</c:v>
                </c:pt>
                <c:pt idx="139434">
                  <c:v>3.16179</c:v>
                </c:pt>
                <c:pt idx="139435">
                  <c:v>3.16181</c:v>
                </c:pt>
                <c:pt idx="139436">
                  <c:v>3.16184</c:v>
                </c:pt>
                <c:pt idx="139437">
                  <c:v>3.16186</c:v>
                </c:pt>
                <c:pt idx="139438">
                  <c:v>3.16188</c:v>
                </c:pt>
                <c:pt idx="139439">
                  <c:v>3.1619</c:v>
                </c:pt>
                <c:pt idx="139440">
                  <c:v>3.16193</c:v>
                </c:pt>
                <c:pt idx="139441">
                  <c:v>3.16195</c:v>
                </c:pt>
                <c:pt idx="139442">
                  <c:v>3.16197</c:v>
                </c:pt>
                <c:pt idx="139443">
                  <c:v>3.162</c:v>
                </c:pt>
                <c:pt idx="139444">
                  <c:v>3.16202</c:v>
                </c:pt>
                <c:pt idx="139445">
                  <c:v>3.16204</c:v>
                </c:pt>
                <c:pt idx="139446">
                  <c:v>3.16206</c:v>
                </c:pt>
                <c:pt idx="139447">
                  <c:v>3.16209</c:v>
                </c:pt>
                <c:pt idx="139448">
                  <c:v>3.16211</c:v>
                </c:pt>
                <c:pt idx="139449">
                  <c:v>3.16213</c:v>
                </c:pt>
                <c:pt idx="139450">
                  <c:v>3.16215</c:v>
                </c:pt>
                <c:pt idx="139451">
                  <c:v>3.16218</c:v>
                </c:pt>
                <c:pt idx="139452">
                  <c:v>3.1622</c:v>
                </c:pt>
                <c:pt idx="139453">
                  <c:v>3.16222</c:v>
                </c:pt>
                <c:pt idx="139454">
                  <c:v>3.16224</c:v>
                </c:pt>
                <c:pt idx="139455">
                  <c:v>3.16227</c:v>
                </c:pt>
                <c:pt idx="139456">
                  <c:v>3.16229</c:v>
                </c:pt>
                <c:pt idx="139457">
                  <c:v>3.16231</c:v>
                </c:pt>
                <c:pt idx="139458">
                  <c:v>3.16234</c:v>
                </c:pt>
                <c:pt idx="139459">
                  <c:v>3.16236</c:v>
                </c:pt>
                <c:pt idx="139460">
                  <c:v>3.16238</c:v>
                </c:pt>
                <c:pt idx="139461">
                  <c:v>3.1624</c:v>
                </c:pt>
                <c:pt idx="139462">
                  <c:v>3.16243</c:v>
                </c:pt>
                <c:pt idx="139463">
                  <c:v>3.16245</c:v>
                </c:pt>
                <c:pt idx="139464">
                  <c:v>3.16247</c:v>
                </c:pt>
                <c:pt idx="139465">
                  <c:v>3.16249</c:v>
                </c:pt>
                <c:pt idx="139466">
                  <c:v>3.16252</c:v>
                </c:pt>
                <c:pt idx="139467">
                  <c:v>3.16254</c:v>
                </c:pt>
                <c:pt idx="139468">
                  <c:v>3.16256</c:v>
                </c:pt>
                <c:pt idx="139469">
                  <c:v>3.16258</c:v>
                </c:pt>
                <c:pt idx="139470">
                  <c:v>3.16261</c:v>
                </c:pt>
                <c:pt idx="139471">
                  <c:v>3.16263</c:v>
                </c:pt>
                <c:pt idx="139472">
                  <c:v>3.16265</c:v>
                </c:pt>
                <c:pt idx="139473">
                  <c:v>3.16268</c:v>
                </c:pt>
                <c:pt idx="139474">
                  <c:v>3.1627</c:v>
                </c:pt>
                <c:pt idx="139475">
                  <c:v>3.16272</c:v>
                </c:pt>
                <c:pt idx="139476">
                  <c:v>3.16274</c:v>
                </c:pt>
                <c:pt idx="139477">
                  <c:v>3.16277</c:v>
                </c:pt>
                <c:pt idx="139478">
                  <c:v>3.16279</c:v>
                </c:pt>
                <c:pt idx="139479">
                  <c:v>3.16281</c:v>
                </c:pt>
                <c:pt idx="139480">
                  <c:v>3.16283</c:v>
                </c:pt>
                <c:pt idx="139481">
                  <c:v>3.16286</c:v>
                </c:pt>
                <c:pt idx="139482">
                  <c:v>3.16288</c:v>
                </c:pt>
                <c:pt idx="139483">
                  <c:v>3.1629</c:v>
                </c:pt>
                <c:pt idx="139484">
                  <c:v>3.16292</c:v>
                </c:pt>
                <c:pt idx="139485">
                  <c:v>3.16295</c:v>
                </c:pt>
                <c:pt idx="139486">
                  <c:v>3.16297</c:v>
                </c:pt>
                <c:pt idx="139487">
                  <c:v>3.16299</c:v>
                </c:pt>
                <c:pt idx="139488">
                  <c:v>3.16302</c:v>
                </c:pt>
                <c:pt idx="139489">
                  <c:v>3.16304</c:v>
                </c:pt>
                <c:pt idx="139490">
                  <c:v>3.16306</c:v>
                </c:pt>
                <c:pt idx="139491">
                  <c:v>3.16308</c:v>
                </c:pt>
                <c:pt idx="139492">
                  <c:v>3.16311</c:v>
                </c:pt>
                <c:pt idx="139493">
                  <c:v>3.16313</c:v>
                </c:pt>
                <c:pt idx="139494">
                  <c:v>3.16315</c:v>
                </c:pt>
                <c:pt idx="139495">
                  <c:v>3.16317</c:v>
                </c:pt>
                <c:pt idx="139496">
                  <c:v>3.1632</c:v>
                </c:pt>
                <c:pt idx="139497">
                  <c:v>3.16322</c:v>
                </c:pt>
                <c:pt idx="139498">
                  <c:v>3.16324</c:v>
                </c:pt>
                <c:pt idx="139499">
                  <c:v>3.16326</c:v>
                </c:pt>
                <c:pt idx="139500">
                  <c:v>3.16329</c:v>
                </c:pt>
                <c:pt idx="139501">
                  <c:v>3.16331</c:v>
                </c:pt>
                <c:pt idx="139502">
                  <c:v>3.16333</c:v>
                </c:pt>
                <c:pt idx="139503">
                  <c:v>3.16336</c:v>
                </c:pt>
                <c:pt idx="139504">
                  <c:v>3.16338</c:v>
                </c:pt>
                <c:pt idx="139505">
                  <c:v>3.1634</c:v>
                </c:pt>
                <c:pt idx="139506">
                  <c:v>3.16342</c:v>
                </c:pt>
                <c:pt idx="139507">
                  <c:v>3.16345</c:v>
                </c:pt>
                <c:pt idx="139508">
                  <c:v>3.16347</c:v>
                </c:pt>
                <c:pt idx="139509">
                  <c:v>3.16349</c:v>
                </c:pt>
                <c:pt idx="139510">
                  <c:v>3.16351</c:v>
                </c:pt>
                <c:pt idx="139511">
                  <c:v>3.16354</c:v>
                </c:pt>
                <c:pt idx="139512">
                  <c:v>3.16356</c:v>
                </c:pt>
                <c:pt idx="139513">
                  <c:v>3.16358</c:v>
                </c:pt>
                <c:pt idx="139514">
                  <c:v>3.16361</c:v>
                </c:pt>
                <c:pt idx="139515">
                  <c:v>3.16363</c:v>
                </c:pt>
                <c:pt idx="139516">
                  <c:v>3.16365</c:v>
                </c:pt>
                <c:pt idx="139517">
                  <c:v>3.16367</c:v>
                </c:pt>
                <c:pt idx="139518">
                  <c:v>3.1637</c:v>
                </c:pt>
                <c:pt idx="139519">
                  <c:v>3.16372</c:v>
                </c:pt>
                <c:pt idx="139520">
                  <c:v>3.16374</c:v>
                </c:pt>
                <c:pt idx="139521">
                  <c:v>3.16376</c:v>
                </c:pt>
                <c:pt idx="139522">
                  <c:v>3.16379</c:v>
                </c:pt>
                <c:pt idx="139523">
                  <c:v>3.16381</c:v>
                </c:pt>
                <c:pt idx="139524">
                  <c:v>3.16383</c:v>
                </c:pt>
                <c:pt idx="139525">
                  <c:v>3.16385</c:v>
                </c:pt>
                <c:pt idx="139526">
                  <c:v>3.16388</c:v>
                </c:pt>
                <c:pt idx="139527">
                  <c:v>3.1639</c:v>
                </c:pt>
                <c:pt idx="139528">
                  <c:v>3.16392</c:v>
                </c:pt>
                <c:pt idx="139529">
                  <c:v>3.16395</c:v>
                </c:pt>
                <c:pt idx="139530">
                  <c:v>3.16397</c:v>
                </c:pt>
                <c:pt idx="139531">
                  <c:v>3.16399</c:v>
                </c:pt>
                <c:pt idx="139532">
                  <c:v>3.16401</c:v>
                </c:pt>
                <c:pt idx="139533">
                  <c:v>3.16404</c:v>
                </c:pt>
                <c:pt idx="139534">
                  <c:v>3.16406</c:v>
                </c:pt>
                <c:pt idx="139535">
                  <c:v>3.16408</c:v>
                </c:pt>
                <c:pt idx="139536">
                  <c:v>3.1641</c:v>
                </c:pt>
                <c:pt idx="139537">
                  <c:v>3.16413</c:v>
                </c:pt>
                <c:pt idx="139538">
                  <c:v>3.16415</c:v>
                </c:pt>
                <c:pt idx="139539">
                  <c:v>3.16417</c:v>
                </c:pt>
                <c:pt idx="139540">
                  <c:v>3.16419</c:v>
                </c:pt>
                <c:pt idx="139541">
                  <c:v>3.16422</c:v>
                </c:pt>
                <c:pt idx="139542">
                  <c:v>3.16424</c:v>
                </c:pt>
                <c:pt idx="139543">
                  <c:v>3.16426</c:v>
                </c:pt>
                <c:pt idx="139544">
                  <c:v>3.16429</c:v>
                </c:pt>
                <c:pt idx="139545">
                  <c:v>3.16431</c:v>
                </c:pt>
                <c:pt idx="139546">
                  <c:v>3.16433</c:v>
                </c:pt>
                <c:pt idx="139547">
                  <c:v>3.16435</c:v>
                </c:pt>
                <c:pt idx="139548">
                  <c:v>3.16438</c:v>
                </c:pt>
                <c:pt idx="139549">
                  <c:v>3.1644</c:v>
                </c:pt>
                <c:pt idx="139550">
                  <c:v>3.16442</c:v>
                </c:pt>
                <c:pt idx="139551">
                  <c:v>3.16444</c:v>
                </c:pt>
                <c:pt idx="139552">
                  <c:v>3.16447</c:v>
                </c:pt>
                <c:pt idx="139553">
                  <c:v>3.16449</c:v>
                </c:pt>
                <c:pt idx="139554">
                  <c:v>3.16451</c:v>
                </c:pt>
                <c:pt idx="139555">
                  <c:v>3.16453</c:v>
                </c:pt>
                <c:pt idx="139556">
                  <c:v>3.16456</c:v>
                </c:pt>
                <c:pt idx="139557">
                  <c:v>3.16458</c:v>
                </c:pt>
                <c:pt idx="139558">
                  <c:v>3.1646</c:v>
                </c:pt>
                <c:pt idx="139559">
                  <c:v>3.16463</c:v>
                </c:pt>
                <c:pt idx="139560">
                  <c:v>3.16465</c:v>
                </c:pt>
                <c:pt idx="139561">
                  <c:v>3.16467</c:v>
                </c:pt>
                <c:pt idx="139562">
                  <c:v>3.16469</c:v>
                </c:pt>
                <c:pt idx="139563">
                  <c:v>3.16472</c:v>
                </c:pt>
                <c:pt idx="139564">
                  <c:v>3.16474</c:v>
                </c:pt>
                <c:pt idx="139565">
                  <c:v>3.16476</c:v>
                </c:pt>
                <c:pt idx="139566">
                  <c:v>3.16479</c:v>
                </c:pt>
                <c:pt idx="139567">
                  <c:v>3.16481</c:v>
                </c:pt>
                <c:pt idx="139568">
                  <c:v>3.16483</c:v>
                </c:pt>
                <c:pt idx="139569">
                  <c:v>3.16485</c:v>
                </c:pt>
                <c:pt idx="139570">
                  <c:v>3.16487</c:v>
                </c:pt>
                <c:pt idx="139571">
                  <c:v>3.1649</c:v>
                </c:pt>
                <c:pt idx="139572">
                  <c:v>3.16492</c:v>
                </c:pt>
                <c:pt idx="139573">
                  <c:v>3.16494</c:v>
                </c:pt>
                <c:pt idx="139574">
                  <c:v>3.16497</c:v>
                </c:pt>
                <c:pt idx="139575">
                  <c:v>3.16499</c:v>
                </c:pt>
                <c:pt idx="139576">
                  <c:v>3.16501</c:v>
                </c:pt>
                <c:pt idx="139577">
                  <c:v>3.16503</c:v>
                </c:pt>
                <c:pt idx="139578">
                  <c:v>3.16506</c:v>
                </c:pt>
                <c:pt idx="139579">
                  <c:v>3.16508</c:v>
                </c:pt>
                <c:pt idx="139580">
                  <c:v>3.1651</c:v>
                </c:pt>
                <c:pt idx="139581">
                  <c:v>3.16513</c:v>
                </c:pt>
                <c:pt idx="139582">
                  <c:v>3.16515</c:v>
                </c:pt>
                <c:pt idx="139583">
                  <c:v>3.16517</c:v>
                </c:pt>
                <c:pt idx="139584">
                  <c:v>3.16519</c:v>
                </c:pt>
                <c:pt idx="139585">
                  <c:v>3.16521</c:v>
                </c:pt>
                <c:pt idx="139586">
                  <c:v>3.16524</c:v>
                </c:pt>
                <c:pt idx="139587">
                  <c:v>3.16526</c:v>
                </c:pt>
                <c:pt idx="139588">
                  <c:v>3.16528</c:v>
                </c:pt>
                <c:pt idx="139589">
                  <c:v>3.16531</c:v>
                </c:pt>
                <c:pt idx="139590">
                  <c:v>3.16533</c:v>
                </c:pt>
                <c:pt idx="139591">
                  <c:v>3.16535</c:v>
                </c:pt>
                <c:pt idx="139592">
                  <c:v>3.16537</c:v>
                </c:pt>
                <c:pt idx="139593">
                  <c:v>3.1654</c:v>
                </c:pt>
                <c:pt idx="139594">
                  <c:v>3.16542</c:v>
                </c:pt>
                <c:pt idx="139595">
                  <c:v>3.16544</c:v>
                </c:pt>
                <c:pt idx="139596">
                  <c:v>3.16547</c:v>
                </c:pt>
                <c:pt idx="139597">
                  <c:v>3.16549</c:v>
                </c:pt>
                <c:pt idx="139598">
                  <c:v>3.16551</c:v>
                </c:pt>
                <c:pt idx="139599">
                  <c:v>3.16553</c:v>
                </c:pt>
                <c:pt idx="139600">
                  <c:v>3.16556</c:v>
                </c:pt>
                <c:pt idx="139601">
                  <c:v>3.16558</c:v>
                </c:pt>
                <c:pt idx="139602">
                  <c:v>3.1656</c:v>
                </c:pt>
                <c:pt idx="139603">
                  <c:v>3.16562</c:v>
                </c:pt>
                <c:pt idx="139604">
                  <c:v>3.16565</c:v>
                </c:pt>
                <c:pt idx="139605">
                  <c:v>3.16567</c:v>
                </c:pt>
                <c:pt idx="139606">
                  <c:v>3.16569</c:v>
                </c:pt>
                <c:pt idx="139607">
                  <c:v>3.16571</c:v>
                </c:pt>
                <c:pt idx="139608">
                  <c:v>3.16574</c:v>
                </c:pt>
                <c:pt idx="139609">
                  <c:v>3.16576</c:v>
                </c:pt>
                <c:pt idx="139610">
                  <c:v>3.16578</c:v>
                </c:pt>
                <c:pt idx="139611">
                  <c:v>3.16581</c:v>
                </c:pt>
                <c:pt idx="139612">
                  <c:v>3.16583</c:v>
                </c:pt>
                <c:pt idx="139613">
                  <c:v>3.16585</c:v>
                </c:pt>
                <c:pt idx="139614">
                  <c:v>3.16587</c:v>
                </c:pt>
                <c:pt idx="139615">
                  <c:v>3.1659</c:v>
                </c:pt>
                <c:pt idx="139616">
                  <c:v>3.16592</c:v>
                </c:pt>
                <c:pt idx="139617">
                  <c:v>3.16594</c:v>
                </c:pt>
                <c:pt idx="139618">
                  <c:v>3.16596</c:v>
                </c:pt>
                <c:pt idx="139619">
                  <c:v>3.16599</c:v>
                </c:pt>
                <c:pt idx="139620">
                  <c:v>3.16601</c:v>
                </c:pt>
                <c:pt idx="139621">
                  <c:v>3.16603</c:v>
                </c:pt>
                <c:pt idx="139622">
                  <c:v>3.16605</c:v>
                </c:pt>
                <c:pt idx="139623">
                  <c:v>3.16608</c:v>
                </c:pt>
                <c:pt idx="139624">
                  <c:v>3.1661</c:v>
                </c:pt>
                <c:pt idx="139625">
                  <c:v>3.16612</c:v>
                </c:pt>
                <c:pt idx="139626">
                  <c:v>3.16615</c:v>
                </c:pt>
                <c:pt idx="139627">
                  <c:v>3.16617</c:v>
                </c:pt>
                <c:pt idx="139628">
                  <c:v>3.16619</c:v>
                </c:pt>
                <c:pt idx="139629">
                  <c:v>3.16621</c:v>
                </c:pt>
                <c:pt idx="139630">
                  <c:v>3.16624</c:v>
                </c:pt>
                <c:pt idx="139631">
                  <c:v>3.16626</c:v>
                </c:pt>
                <c:pt idx="139632">
                  <c:v>3.16628</c:v>
                </c:pt>
                <c:pt idx="139633">
                  <c:v>3.1663</c:v>
                </c:pt>
                <c:pt idx="139634">
                  <c:v>3.16633</c:v>
                </c:pt>
                <c:pt idx="139635">
                  <c:v>3.16635</c:v>
                </c:pt>
                <c:pt idx="139636">
                  <c:v>3.16637</c:v>
                </c:pt>
                <c:pt idx="139637">
                  <c:v>3.1664</c:v>
                </c:pt>
                <c:pt idx="139638">
                  <c:v>3.16642</c:v>
                </c:pt>
                <c:pt idx="139639">
                  <c:v>3.16644</c:v>
                </c:pt>
                <c:pt idx="139640">
                  <c:v>3.16646</c:v>
                </c:pt>
                <c:pt idx="139641">
                  <c:v>3.16649</c:v>
                </c:pt>
                <c:pt idx="139642">
                  <c:v>3.16651</c:v>
                </c:pt>
                <c:pt idx="139643">
                  <c:v>3.16653</c:v>
                </c:pt>
                <c:pt idx="139644">
                  <c:v>3.16655</c:v>
                </c:pt>
                <c:pt idx="139645">
                  <c:v>3.16658</c:v>
                </c:pt>
                <c:pt idx="139646">
                  <c:v>3.1666</c:v>
                </c:pt>
                <c:pt idx="139647">
                  <c:v>3.16662</c:v>
                </c:pt>
                <c:pt idx="139648">
                  <c:v>3.16664</c:v>
                </c:pt>
                <c:pt idx="139649">
                  <c:v>3.16667</c:v>
                </c:pt>
                <c:pt idx="139650">
                  <c:v>3.16669</c:v>
                </c:pt>
                <c:pt idx="139651">
                  <c:v>3.16671</c:v>
                </c:pt>
                <c:pt idx="139652">
                  <c:v>3.16674</c:v>
                </c:pt>
                <c:pt idx="139653">
                  <c:v>3.16676</c:v>
                </c:pt>
                <c:pt idx="139654">
                  <c:v>3.16678</c:v>
                </c:pt>
                <c:pt idx="139655">
                  <c:v>3.1668</c:v>
                </c:pt>
                <c:pt idx="139656">
                  <c:v>3.16682</c:v>
                </c:pt>
                <c:pt idx="139657">
                  <c:v>3.16685</c:v>
                </c:pt>
                <c:pt idx="139658">
                  <c:v>3.16687</c:v>
                </c:pt>
                <c:pt idx="139659">
                  <c:v>3.16689</c:v>
                </c:pt>
                <c:pt idx="139660">
                  <c:v>3.16692</c:v>
                </c:pt>
                <c:pt idx="139661">
                  <c:v>3.16694</c:v>
                </c:pt>
                <c:pt idx="139662">
                  <c:v>3.16696</c:v>
                </c:pt>
                <c:pt idx="139663">
                  <c:v>3.16698</c:v>
                </c:pt>
                <c:pt idx="139664">
                  <c:v>3.16701</c:v>
                </c:pt>
                <c:pt idx="139665">
                  <c:v>3.16703</c:v>
                </c:pt>
                <c:pt idx="139666">
                  <c:v>3.16705</c:v>
                </c:pt>
                <c:pt idx="139667">
                  <c:v>3.16708</c:v>
                </c:pt>
                <c:pt idx="139668">
                  <c:v>3.1671</c:v>
                </c:pt>
                <c:pt idx="139669">
                  <c:v>3.16712</c:v>
                </c:pt>
                <c:pt idx="139670">
                  <c:v>3.16714</c:v>
                </c:pt>
                <c:pt idx="139671">
                  <c:v>3.16717</c:v>
                </c:pt>
                <c:pt idx="139672">
                  <c:v>3.16719</c:v>
                </c:pt>
                <c:pt idx="139673">
                  <c:v>3.16721</c:v>
                </c:pt>
                <c:pt idx="139674">
                  <c:v>3.16723</c:v>
                </c:pt>
                <c:pt idx="139675">
                  <c:v>3.16726</c:v>
                </c:pt>
                <c:pt idx="139676">
                  <c:v>3.16728</c:v>
                </c:pt>
                <c:pt idx="139677">
                  <c:v>3.1673</c:v>
                </c:pt>
                <c:pt idx="139678">
                  <c:v>3.16732</c:v>
                </c:pt>
                <c:pt idx="139679">
                  <c:v>3.16735</c:v>
                </c:pt>
                <c:pt idx="139680">
                  <c:v>3.16737</c:v>
                </c:pt>
                <c:pt idx="139681">
                  <c:v>3.16739</c:v>
                </c:pt>
                <c:pt idx="139682">
                  <c:v>3.16742</c:v>
                </c:pt>
                <c:pt idx="139683">
                  <c:v>3.16744</c:v>
                </c:pt>
                <c:pt idx="139684">
                  <c:v>3.16746</c:v>
                </c:pt>
                <c:pt idx="139685">
                  <c:v>3.16748</c:v>
                </c:pt>
                <c:pt idx="139686">
                  <c:v>3.16751</c:v>
                </c:pt>
                <c:pt idx="139687">
                  <c:v>3.16753</c:v>
                </c:pt>
                <c:pt idx="139688">
                  <c:v>3.16755</c:v>
                </c:pt>
                <c:pt idx="139689">
                  <c:v>3.16757</c:v>
                </c:pt>
                <c:pt idx="139690">
                  <c:v>3.1676</c:v>
                </c:pt>
                <c:pt idx="139691">
                  <c:v>3.16762</c:v>
                </c:pt>
                <c:pt idx="139692">
                  <c:v>3.16764</c:v>
                </c:pt>
                <c:pt idx="139693">
                  <c:v>3.16766</c:v>
                </c:pt>
                <c:pt idx="139694">
                  <c:v>3.16769</c:v>
                </c:pt>
                <c:pt idx="139695">
                  <c:v>3.16771</c:v>
                </c:pt>
                <c:pt idx="139696">
                  <c:v>3.16773</c:v>
                </c:pt>
                <c:pt idx="139697">
                  <c:v>3.16776</c:v>
                </c:pt>
                <c:pt idx="139698">
                  <c:v>3.16778</c:v>
                </c:pt>
                <c:pt idx="139699">
                  <c:v>3.1678</c:v>
                </c:pt>
                <c:pt idx="139700">
                  <c:v>3.16782</c:v>
                </c:pt>
                <c:pt idx="139701">
                  <c:v>3.16785</c:v>
                </c:pt>
                <c:pt idx="139702">
                  <c:v>3.16787</c:v>
                </c:pt>
                <c:pt idx="139703">
                  <c:v>3.16789</c:v>
                </c:pt>
                <c:pt idx="139704">
                  <c:v>3.16791</c:v>
                </c:pt>
                <c:pt idx="139705">
                  <c:v>3.16794</c:v>
                </c:pt>
                <c:pt idx="139706">
                  <c:v>3.16796</c:v>
                </c:pt>
                <c:pt idx="139707">
                  <c:v>3.16798</c:v>
                </c:pt>
                <c:pt idx="139708">
                  <c:v>3.168</c:v>
                </c:pt>
                <c:pt idx="139709">
                  <c:v>3.16803</c:v>
                </c:pt>
                <c:pt idx="139710">
                  <c:v>3.16805</c:v>
                </c:pt>
                <c:pt idx="139711">
                  <c:v>3.16807</c:v>
                </c:pt>
                <c:pt idx="139712">
                  <c:v>3.1681</c:v>
                </c:pt>
                <c:pt idx="139713">
                  <c:v>3.16812</c:v>
                </c:pt>
                <c:pt idx="139714">
                  <c:v>3.16814</c:v>
                </c:pt>
                <c:pt idx="139715">
                  <c:v>3.16816</c:v>
                </c:pt>
                <c:pt idx="139716">
                  <c:v>3.16819</c:v>
                </c:pt>
                <c:pt idx="139717">
                  <c:v>3.16821</c:v>
                </c:pt>
                <c:pt idx="139718">
                  <c:v>3.16823</c:v>
                </c:pt>
                <c:pt idx="139719">
                  <c:v>3.16825</c:v>
                </c:pt>
                <c:pt idx="139720">
                  <c:v>3.16828</c:v>
                </c:pt>
                <c:pt idx="139721">
                  <c:v>3.1683</c:v>
                </c:pt>
                <c:pt idx="139722">
                  <c:v>3.16832</c:v>
                </c:pt>
                <c:pt idx="139723">
                  <c:v>3.16834</c:v>
                </c:pt>
                <c:pt idx="139724">
                  <c:v>3.16837</c:v>
                </c:pt>
                <c:pt idx="139725">
                  <c:v>3.16839</c:v>
                </c:pt>
                <c:pt idx="139726">
                  <c:v>3.16841</c:v>
                </c:pt>
                <c:pt idx="139727">
                  <c:v>3.16844</c:v>
                </c:pt>
                <c:pt idx="139728">
                  <c:v>3.16846</c:v>
                </c:pt>
                <c:pt idx="139729">
                  <c:v>3.16848</c:v>
                </c:pt>
                <c:pt idx="139730">
                  <c:v>3.1685</c:v>
                </c:pt>
                <c:pt idx="139731">
                  <c:v>3.16853</c:v>
                </c:pt>
                <c:pt idx="139732">
                  <c:v>3.16855</c:v>
                </c:pt>
                <c:pt idx="139733">
                  <c:v>3.16857</c:v>
                </c:pt>
                <c:pt idx="139734">
                  <c:v>3.16859</c:v>
                </c:pt>
                <c:pt idx="139735">
                  <c:v>3.16862</c:v>
                </c:pt>
                <c:pt idx="139736">
                  <c:v>3.16864</c:v>
                </c:pt>
                <c:pt idx="139737">
                  <c:v>3.16866</c:v>
                </c:pt>
                <c:pt idx="139738">
                  <c:v>3.16868</c:v>
                </c:pt>
                <c:pt idx="139739">
                  <c:v>3.16871</c:v>
                </c:pt>
                <c:pt idx="139740">
                  <c:v>3.16873</c:v>
                </c:pt>
                <c:pt idx="139741">
                  <c:v>3.16875</c:v>
                </c:pt>
                <c:pt idx="139742">
                  <c:v>3.16878</c:v>
                </c:pt>
                <c:pt idx="139743">
                  <c:v>3.1688</c:v>
                </c:pt>
                <c:pt idx="139744">
                  <c:v>3.16882</c:v>
                </c:pt>
                <c:pt idx="139745">
                  <c:v>3.16884</c:v>
                </c:pt>
                <c:pt idx="139746">
                  <c:v>3.16887</c:v>
                </c:pt>
                <c:pt idx="139747">
                  <c:v>3.16889</c:v>
                </c:pt>
                <c:pt idx="139748">
                  <c:v>3.16891</c:v>
                </c:pt>
                <c:pt idx="139749">
                  <c:v>3.16893</c:v>
                </c:pt>
                <c:pt idx="139750">
                  <c:v>3.16896</c:v>
                </c:pt>
                <c:pt idx="139751">
                  <c:v>3.16898</c:v>
                </c:pt>
                <c:pt idx="139752">
                  <c:v>3.169</c:v>
                </c:pt>
                <c:pt idx="139753">
                  <c:v>3.16902</c:v>
                </c:pt>
                <c:pt idx="139754">
                  <c:v>3.16905</c:v>
                </c:pt>
                <c:pt idx="139755">
                  <c:v>3.16907</c:v>
                </c:pt>
                <c:pt idx="139756">
                  <c:v>3.16909</c:v>
                </c:pt>
                <c:pt idx="139757">
                  <c:v>3.16912</c:v>
                </c:pt>
                <c:pt idx="139758">
                  <c:v>3.16914</c:v>
                </c:pt>
                <c:pt idx="139759">
                  <c:v>3.16916</c:v>
                </c:pt>
                <c:pt idx="139760">
                  <c:v>3.16918</c:v>
                </c:pt>
                <c:pt idx="139761">
                  <c:v>3.16921</c:v>
                </c:pt>
                <c:pt idx="139762">
                  <c:v>3.16923</c:v>
                </c:pt>
                <c:pt idx="139763">
                  <c:v>3.16925</c:v>
                </c:pt>
                <c:pt idx="139764">
                  <c:v>3.16927</c:v>
                </c:pt>
                <c:pt idx="139765">
                  <c:v>3.1693</c:v>
                </c:pt>
                <c:pt idx="139766">
                  <c:v>3.16932</c:v>
                </c:pt>
                <c:pt idx="139767">
                  <c:v>3.16934</c:v>
                </c:pt>
                <c:pt idx="139768">
                  <c:v>3.16936</c:v>
                </c:pt>
                <c:pt idx="139769">
                  <c:v>3.16939</c:v>
                </c:pt>
                <c:pt idx="139770">
                  <c:v>3.16941</c:v>
                </c:pt>
                <c:pt idx="139771">
                  <c:v>3.16943</c:v>
                </c:pt>
                <c:pt idx="139772">
                  <c:v>3.16946</c:v>
                </c:pt>
                <c:pt idx="139773">
                  <c:v>3.16948</c:v>
                </c:pt>
                <c:pt idx="139774">
                  <c:v>3.1695</c:v>
                </c:pt>
                <c:pt idx="139775">
                  <c:v>3.16952</c:v>
                </c:pt>
                <c:pt idx="139776">
                  <c:v>3.16955</c:v>
                </c:pt>
                <c:pt idx="139777">
                  <c:v>3.16957</c:v>
                </c:pt>
                <c:pt idx="139778">
                  <c:v>3.16959</c:v>
                </c:pt>
                <c:pt idx="139779">
                  <c:v>3.16961</c:v>
                </c:pt>
                <c:pt idx="139780">
                  <c:v>3.16964</c:v>
                </c:pt>
                <c:pt idx="139781">
                  <c:v>3.16966</c:v>
                </c:pt>
                <c:pt idx="139782">
                  <c:v>3.16968</c:v>
                </c:pt>
                <c:pt idx="139783">
                  <c:v>3.1697</c:v>
                </c:pt>
                <c:pt idx="139784">
                  <c:v>3.16973</c:v>
                </c:pt>
                <c:pt idx="139785">
                  <c:v>3.16975</c:v>
                </c:pt>
                <c:pt idx="139786">
                  <c:v>3.16977</c:v>
                </c:pt>
                <c:pt idx="139787">
                  <c:v>3.1698</c:v>
                </c:pt>
                <c:pt idx="139788">
                  <c:v>3.16982</c:v>
                </c:pt>
                <c:pt idx="139789">
                  <c:v>3.16984</c:v>
                </c:pt>
                <c:pt idx="139790">
                  <c:v>3.16986</c:v>
                </c:pt>
                <c:pt idx="139791">
                  <c:v>3.16989</c:v>
                </c:pt>
                <c:pt idx="139792">
                  <c:v>3.16991</c:v>
                </c:pt>
                <c:pt idx="139793">
                  <c:v>3.16993</c:v>
                </c:pt>
                <c:pt idx="139794">
                  <c:v>3.16995</c:v>
                </c:pt>
                <c:pt idx="139795">
                  <c:v>3.16998</c:v>
                </c:pt>
                <c:pt idx="139796">
                  <c:v>3.17</c:v>
                </c:pt>
                <c:pt idx="139797">
                  <c:v>3.17002</c:v>
                </c:pt>
                <c:pt idx="139798">
                  <c:v>3.17005</c:v>
                </c:pt>
                <c:pt idx="139799">
                  <c:v>3.17007</c:v>
                </c:pt>
                <c:pt idx="139800">
                  <c:v>3.17009</c:v>
                </c:pt>
                <c:pt idx="139801">
                  <c:v>3.17011</c:v>
                </c:pt>
                <c:pt idx="139802">
                  <c:v>3.17014</c:v>
                </c:pt>
                <c:pt idx="139803">
                  <c:v>3.17016</c:v>
                </c:pt>
                <c:pt idx="139804">
                  <c:v>3.17018</c:v>
                </c:pt>
                <c:pt idx="139805">
                  <c:v>3.1702</c:v>
                </c:pt>
                <c:pt idx="139806">
                  <c:v>3.17023</c:v>
                </c:pt>
                <c:pt idx="139807">
                  <c:v>3.17025</c:v>
                </c:pt>
                <c:pt idx="139808">
                  <c:v>3.17027</c:v>
                </c:pt>
                <c:pt idx="139809">
                  <c:v>3.17029</c:v>
                </c:pt>
                <c:pt idx="139810">
                  <c:v>3.17032</c:v>
                </c:pt>
                <c:pt idx="139811">
                  <c:v>3.17034</c:v>
                </c:pt>
                <c:pt idx="139812">
                  <c:v>3.17036</c:v>
                </c:pt>
                <c:pt idx="139813">
                  <c:v>3.17039</c:v>
                </c:pt>
                <c:pt idx="139814">
                  <c:v>3.17041</c:v>
                </c:pt>
                <c:pt idx="139815">
                  <c:v>3.17043</c:v>
                </c:pt>
                <c:pt idx="139816">
                  <c:v>3.17045</c:v>
                </c:pt>
                <c:pt idx="139817">
                  <c:v>3.17048</c:v>
                </c:pt>
                <c:pt idx="139818">
                  <c:v>3.1705</c:v>
                </c:pt>
                <c:pt idx="139819">
                  <c:v>3.17052</c:v>
                </c:pt>
                <c:pt idx="139820">
                  <c:v>3.17054</c:v>
                </c:pt>
                <c:pt idx="139821">
                  <c:v>3.17057</c:v>
                </c:pt>
                <c:pt idx="139822">
                  <c:v>3.17059</c:v>
                </c:pt>
                <c:pt idx="139823">
                  <c:v>3.17061</c:v>
                </c:pt>
                <c:pt idx="139824">
                  <c:v>3.17063</c:v>
                </c:pt>
                <c:pt idx="139825">
                  <c:v>3.17066</c:v>
                </c:pt>
                <c:pt idx="139826">
                  <c:v>3.17068</c:v>
                </c:pt>
                <c:pt idx="139827">
                  <c:v>3.1707</c:v>
                </c:pt>
                <c:pt idx="139828">
                  <c:v>3.17073</c:v>
                </c:pt>
                <c:pt idx="139829">
                  <c:v>3.17075</c:v>
                </c:pt>
                <c:pt idx="139830">
                  <c:v>3.17077</c:v>
                </c:pt>
                <c:pt idx="139831">
                  <c:v>3.17079</c:v>
                </c:pt>
                <c:pt idx="139832">
                  <c:v>3.17082</c:v>
                </c:pt>
                <c:pt idx="139833">
                  <c:v>3.17084</c:v>
                </c:pt>
                <c:pt idx="139834">
                  <c:v>3.17086</c:v>
                </c:pt>
                <c:pt idx="139835">
                  <c:v>3.17088</c:v>
                </c:pt>
                <c:pt idx="139836">
                  <c:v>3.17091</c:v>
                </c:pt>
                <c:pt idx="139837">
                  <c:v>3.17093</c:v>
                </c:pt>
                <c:pt idx="139838">
                  <c:v>3.17095</c:v>
                </c:pt>
                <c:pt idx="139839">
                  <c:v>3.17097</c:v>
                </c:pt>
                <c:pt idx="139840">
                  <c:v>3.171</c:v>
                </c:pt>
                <c:pt idx="139841">
                  <c:v>3.17102</c:v>
                </c:pt>
                <c:pt idx="139842">
                  <c:v>3.17104</c:v>
                </c:pt>
                <c:pt idx="139843">
                  <c:v>3.17107</c:v>
                </c:pt>
                <c:pt idx="139844">
                  <c:v>3.17109</c:v>
                </c:pt>
                <c:pt idx="139845">
                  <c:v>3.17111</c:v>
                </c:pt>
                <c:pt idx="139846">
                  <c:v>3.17113</c:v>
                </c:pt>
                <c:pt idx="139847">
                  <c:v>3.17116</c:v>
                </c:pt>
                <c:pt idx="139848">
                  <c:v>3.17118</c:v>
                </c:pt>
                <c:pt idx="139849">
                  <c:v>3.1712</c:v>
                </c:pt>
                <c:pt idx="139850">
                  <c:v>3.17122</c:v>
                </c:pt>
                <c:pt idx="139851">
                  <c:v>3.17125</c:v>
                </c:pt>
                <c:pt idx="139852">
                  <c:v>3.17127</c:v>
                </c:pt>
                <c:pt idx="139853">
                  <c:v>3.17129</c:v>
                </c:pt>
                <c:pt idx="139854">
                  <c:v>3.17131</c:v>
                </c:pt>
                <c:pt idx="139855">
                  <c:v>3.17134</c:v>
                </c:pt>
                <c:pt idx="139856">
                  <c:v>3.17136</c:v>
                </c:pt>
                <c:pt idx="139857">
                  <c:v>3.17138</c:v>
                </c:pt>
                <c:pt idx="139858">
                  <c:v>3.17141</c:v>
                </c:pt>
                <c:pt idx="139859">
                  <c:v>3.17143</c:v>
                </c:pt>
                <c:pt idx="139860">
                  <c:v>3.17145</c:v>
                </c:pt>
                <c:pt idx="139861">
                  <c:v>3.17147</c:v>
                </c:pt>
                <c:pt idx="139862">
                  <c:v>3.1715</c:v>
                </c:pt>
                <c:pt idx="139863">
                  <c:v>3.17152</c:v>
                </c:pt>
                <c:pt idx="139864">
                  <c:v>3.17154</c:v>
                </c:pt>
                <c:pt idx="139865">
                  <c:v>3.17157</c:v>
                </c:pt>
                <c:pt idx="139866">
                  <c:v>3.17159</c:v>
                </c:pt>
                <c:pt idx="139867">
                  <c:v>3.17161</c:v>
                </c:pt>
                <c:pt idx="139868">
                  <c:v>3.17163</c:v>
                </c:pt>
                <c:pt idx="139869">
                  <c:v>3.17165</c:v>
                </c:pt>
                <c:pt idx="139870">
                  <c:v>3.17168</c:v>
                </c:pt>
                <c:pt idx="139871">
                  <c:v>3.1717</c:v>
                </c:pt>
                <c:pt idx="139872">
                  <c:v>3.17172</c:v>
                </c:pt>
                <c:pt idx="139873">
                  <c:v>3.17175</c:v>
                </c:pt>
                <c:pt idx="139874">
                  <c:v>3.17177</c:v>
                </c:pt>
                <c:pt idx="139875">
                  <c:v>3.17179</c:v>
                </c:pt>
                <c:pt idx="139876">
                  <c:v>3.17181</c:v>
                </c:pt>
                <c:pt idx="139877">
                  <c:v>3.17184</c:v>
                </c:pt>
                <c:pt idx="139878">
                  <c:v>3.17186</c:v>
                </c:pt>
                <c:pt idx="139879">
                  <c:v>3.17188</c:v>
                </c:pt>
                <c:pt idx="139880">
                  <c:v>3.17191</c:v>
                </c:pt>
                <c:pt idx="139881">
                  <c:v>3.17193</c:v>
                </c:pt>
                <c:pt idx="139882">
                  <c:v>3.17195</c:v>
                </c:pt>
                <c:pt idx="139883">
                  <c:v>3.17197</c:v>
                </c:pt>
                <c:pt idx="139884">
                  <c:v>3.17199</c:v>
                </c:pt>
                <c:pt idx="139885">
                  <c:v>3.17202</c:v>
                </c:pt>
                <c:pt idx="139886">
                  <c:v>3.17204</c:v>
                </c:pt>
                <c:pt idx="139887">
                  <c:v>3.17206</c:v>
                </c:pt>
                <c:pt idx="139888">
                  <c:v>3.17209</c:v>
                </c:pt>
                <c:pt idx="139889">
                  <c:v>3.17211</c:v>
                </c:pt>
                <c:pt idx="139890">
                  <c:v>3.17213</c:v>
                </c:pt>
                <c:pt idx="139891">
                  <c:v>3.17215</c:v>
                </c:pt>
                <c:pt idx="139892">
                  <c:v>3.17218</c:v>
                </c:pt>
                <c:pt idx="139893">
                  <c:v>3.1722</c:v>
                </c:pt>
                <c:pt idx="139894">
                  <c:v>3.17222</c:v>
                </c:pt>
                <c:pt idx="139895">
                  <c:v>3.17225</c:v>
                </c:pt>
                <c:pt idx="139896">
                  <c:v>3.17227</c:v>
                </c:pt>
                <c:pt idx="139897">
                  <c:v>3.17229</c:v>
                </c:pt>
                <c:pt idx="139898">
                  <c:v>3.17231</c:v>
                </c:pt>
                <c:pt idx="139899">
                  <c:v>3.17234</c:v>
                </c:pt>
                <c:pt idx="139900">
                  <c:v>3.17236</c:v>
                </c:pt>
                <c:pt idx="139901">
                  <c:v>3.17238</c:v>
                </c:pt>
                <c:pt idx="139902">
                  <c:v>3.1724</c:v>
                </c:pt>
                <c:pt idx="139903">
                  <c:v>3.17243</c:v>
                </c:pt>
                <c:pt idx="139904">
                  <c:v>3.17245</c:v>
                </c:pt>
                <c:pt idx="139905">
                  <c:v>3.17247</c:v>
                </c:pt>
                <c:pt idx="139906">
                  <c:v>3.17249</c:v>
                </c:pt>
                <c:pt idx="139907">
                  <c:v>3.17252</c:v>
                </c:pt>
                <c:pt idx="139908">
                  <c:v>3.17254</c:v>
                </c:pt>
                <c:pt idx="139909">
                  <c:v>3.17256</c:v>
                </c:pt>
                <c:pt idx="139910">
                  <c:v>3.17259</c:v>
                </c:pt>
                <c:pt idx="139911">
                  <c:v>3.17261</c:v>
                </c:pt>
                <c:pt idx="139912">
                  <c:v>3.17263</c:v>
                </c:pt>
                <c:pt idx="139913">
                  <c:v>3.17265</c:v>
                </c:pt>
                <c:pt idx="139914">
                  <c:v>3.17268</c:v>
                </c:pt>
                <c:pt idx="139915">
                  <c:v>3.1727</c:v>
                </c:pt>
                <c:pt idx="139916">
                  <c:v>3.17272</c:v>
                </c:pt>
                <c:pt idx="139917">
                  <c:v>3.17274</c:v>
                </c:pt>
                <c:pt idx="139918">
                  <c:v>3.17277</c:v>
                </c:pt>
                <c:pt idx="139919">
                  <c:v>3.17279</c:v>
                </c:pt>
                <c:pt idx="139920">
                  <c:v>3.17281</c:v>
                </c:pt>
                <c:pt idx="139921">
                  <c:v>3.17283</c:v>
                </c:pt>
                <c:pt idx="139922">
                  <c:v>3.17286</c:v>
                </c:pt>
                <c:pt idx="139923">
                  <c:v>3.17288</c:v>
                </c:pt>
                <c:pt idx="139924">
                  <c:v>3.1729</c:v>
                </c:pt>
                <c:pt idx="139925">
                  <c:v>3.17293</c:v>
                </c:pt>
                <c:pt idx="139926">
                  <c:v>3.17295</c:v>
                </c:pt>
                <c:pt idx="139927">
                  <c:v>3.17297</c:v>
                </c:pt>
                <c:pt idx="139928">
                  <c:v>3.17299</c:v>
                </c:pt>
                <c:pt idx="139929">
                  <c:v>3.17302</c:v>
                </c:pt>
                <c:pt idx="139930">
                  <c:v>3.17304</c:v>
                </c:pt>
                <c:pt idx="139931">
                  <c:v>3.17306</c:v>
                </c:pt>
                <c:pt idx="139932">
                  <c:v>3.17308</c:v>
                </c:pt>
                <c:pt idx="139933">
                  <c:v>3.17311</c:v>
                </c:pt>
                <c:pt idx="139934">
                  <c:v>3.17313</c:v>
                </c:pt>
                <c:pt idx="139935">
                  <c:v>3.17315</c:v>
                </c:pt>
                <c:pt idx="139936">
                  <c:v>3.17318</c:v>
                </c:pt>
                <c:pt idx="139937">
                  <c:v>3.1732</c:v>
                </c:pt>
                <c:pt idx="139938">
                  <c:v>3.17322</c:v>
                </c:pt>
                <c:pt idx="139939">
                  <c:v>3.17324</c:v>
                </c:pt>
                <c:pt idx="139940">
                  <c:v>3.17326</c:v>
                </c:pt>
                <c:pt idx="139941">
                  <c:v>3.17329</c:v>
                </c:pt>
                <c:pt idx="139942">
                  <c:v>3.17331</c:v>
                </c:pt>
                <c:pt idx="139943">
                  <c:v>3.17333</c:v>
                </c:pt>
                <c:pt idx="139944">
                  <c:v>3.17336</c:v>
                </c:pt>
                <c:pt idx="139945">
                  <c:v>3.17338</c:v>
                </c:pt>
                <c:pt idx="139946">
                  <c:v>3.1734</c:v>
                </c:pt>
                <c:pt idx="139947">
                  <c:v>3.17342</c:v>
                </c:pt>
                <c:pt idx="139948">
                  <c:v>3.17345</c:v>
                </c:pt>
                <c:pt idx="139949">
                  <c:v>3.17347</c:v>
                </c:pt>
                <c:pt idx="139950">
                  <c:v>3.17349</c:v>
                </c:pt>
                <c:pt idx="139951">
                  <c:v>3.17352</c:v>
                </c:pt>
                <c:pt idx="139952">
                  <c:v>3.17354</c:v>
                </c:pt>
                <c:pt idx="139953">
                  <c:v>3.17356</c:v>
                </c:pt>
                <c:pt idx="139954">
                  <c:v>3.17358</c:v>
                </c:pt>
                <c:pt idx="139955">
                  <c:v>3.1736</c:v>
                </c:pt>
                <c:pt idx="139956">
                  <c:v>3.17363</c:v>
                </c:pt>
                <c:pt idx="139957">
                  <c:v>3.17365</c:v>
                </c:pt>
                <c:pt idx="139958">
                  <c:v>3.17367</c:v>
                </c:pt>
                <c:pt idx="139959">
                  <c:v>3.1737</c:v>
                </c:pt>
                <c:pt idx="139960">
                  <c:v>3.17372</c:v>
                </c:pt>
                <c:pt idx="139961">
                  <c:v>3.17374</c:v>
                </c:pt>
                <c:pt idx="139962">
                  <c:v>3.17376</c:v>
                </c:pt>
                <c:pt idx="139963">
                  <c:v>3.17379</c:v>
                </c:pt>
                <c:pt idx="139964">
                  <c:v>3.17381</c:v>
                </c:pt>
                <c:pt idx="139965">
                  <c:v>3.17383</c:v>
                </c:pt>
                <c:pt idx="139966">
                  <c:v>3.17386</c:v>
                </c:pt>
                <c:pt idx="139967">
                  <c:v>3.17388</c:v>
                </c:pt>
                <c:pt idx="139968">
                  <c:v>3.1739</c:v>
                </c:pt>
                <c:pt idx="139969">
                  <c:v>3.17392</c:v>
                </c:pt>
                <c:pt idx="139970">
                  <c:v>3.17395</c:v>
                </c:pt>
                <c:pt idx="139971">
                  <c:v>3.17397</c:v>
                </c:pt>
                <c:pt idx="139972">
                  <c:v>3.17399</c:v>
                </c:pt>
                <c:pt idx="139973">
                  <c:v>3.17401</c:v>
                </c:pt>
                <c:pt idx="139974">
                  <c:v>3.17404</c:v>
                </c:pt>
                <c:pt idx="139975">
                  <c:v>3.17406</c:v>
                </c:pt>
                <c:pt idx="139976">
                  <c:v>3.17408</c:v>
                </c:pt>
                <c:pt idx="139977">
                  <c:v>3.1741</c:v>
                </c:pt>
                <c:pt idx="139978">
                  <c:v>3.17413</c:v>
                </c:pt>
                <c:pt idx="139979">
                  <c:v>3.17415</c:v>
                </c:pt>
                <c:pt idx="139980">
                  <c:v>3.17417</c:v>
                </c:pt>
                <c:pt idx="139981">
                  <c:v>3.1742</c:v>
                </c:pt>
                <c:pt idx="139982">
                  <c:v>3.17422</c:v>
                </c:pt>
                <c:pt idx="139983">
                  <c:v>3.17424</c:v>
                </c:pt>
                <c:pt idx="139984">
                  <c:v>3.17426</c:v>
                </c:pt>
                <c:pt idx="139985">
                  <c:v>3.17429</c:v>
                </c:pt>
                <c:pt idx="139986">
                  <c:v>3.17431</c:v>
                </c:pt>
                <c:pt idx="139987">
                  <c:v>3.17433</c:v>
                </c:pt>
                <c:pt idx="139988">
                  <c:v>3.17435</c:v>
                </c:pt>
                <c:pt idx="139989">
                  <c:v>3.17438</c:v>
                </c:pt>
                <c:pt idx="139990">
                  <c:v>3.1744</c:v>
                </c:pt>
                <c:pt idx="139991">
                  <c:v>3.17442</c:v>
                </c:pt>
                <c:pt idx="139992">
                  <c:v>3.17444</c:v>
                </c:pt>
                <c:pt idx="139993">
                  <c:v>3.17447</c:v>
                </c:pt>
                <c:pt idx="139994">
                  <c:v>3.17449</c:v>
                </c:pt>
                <c:pt idx="139995">
                  <c:v>3.17451</c:v>
                </c:pt>
                <c:pt idx="139996">
                  <c:v>3.17454</c:v>
                </c:pt>
                <c:pt idx="139997">
                  <c:v>3.17456</c:v>
                </c:pt>
                <c:pt idx="139998">
                  <c:v>3.17458</c:v>
                </c:pt>
                <c:pt idx="139999">
                  <c:v>3.1746</c:v>
                </c:pt>
                <c:pt idx="140000">
                  <c:v>3.17463</c:v>
                </c:pt>
                <c:pt idx="140001">
                  <c:v>3.17465</c:v>
                </c:pt>
                <c:pt idx="140002">
                  <c:v>3.17467</c:v>
                </c:pt>
                <c:pt idx="140003">
                  <c:v>3.17469</c:v>
                </c:pt>
                <c:pt idx="140004">
                  <c:v>3.17472</c:v>
                </c:pt>
                <c:pt idx="140005">
                  <c:v>3.17474</c:v>
                </c:pt>
                <c:pt idx="140006">
                  <c:v>3.17476</c:v>
                </c:pt>
                <c:pt idx="140007">
                  <c:v>3.17478</c:v>
                </c:pt>
                <c:pt idx="140008">
                  <c:v>3.17481</c:v>
                </c:pt>
                <c:pt idx="140009">
                  <c:v>3.17483</c:v>
                </c:pt>
                <c:pt idx="140010">
                  <c:v>3.17485</c:v>
                </c:pt>
                <c:pt idx="140011">
                  <c:v>3.17488</c:v>
                </c:pt>
                <c:pt idx="140012">
                  <c:v>3.1749</c:v>
                </c:pt>
                <c:pt idx="140013">
                  <c:v>3.17492</c:v>
                </c:pt>
                <c:pt idx="140014">
                  <c:v>3.17494</c:v>
                </c:pt>
                <c:pt idx="140015">
                  <c:v>3.17497</c:v>
                </c:pt>
                <c:pt idx="140016">
                  <c:v>3.17499</c:v>
                </c:pt>
                <c:pt idx="140017">
                  <c:v>3.17501</c:v>
                </c:pt>
                <c:pt idx="140018">
                  <c:v>3.17503</c:v>
                </c:pt>
                <c:pt idx="140019">
                  <c:v>3.17506</c:v>
                </c:pt>
                <c:pt idx="140020">
                  <c:v>3.17508</c:v>
                </c:pt>
                <c:pt idx="140021">
                  <c:v>3.1751</c:v>
                </c:pt>
                <c:pt idx="140022">
                  <c:v>3.17512</c:v>
                </c:pt>
                <c:pt idx="140023">
                  <c:v>3.17515</c:v>
                </c:pt>
                <c:pt idx="140024">
                  <c:v>3.17517</c:v>
                </c:pt>
                <c:pt idx="140025">
                  <c:v>3.17519</c:v>
                </c:pt>
                <c:pt idx="140026">
                  <c:v>3.17522</c:v>
                </c:pt>
                <c:pt idx="140027">
                  <c:v>3.17524</c:v>
                </c:pt>
                <c:pt idx="140028">
                  <c:v>3.17526</c:v>
                </c:pt>
                <c:pt idx="140029">
                  <c:v>3.17528</c:v>
                </c:pt>
                <c:pt idx="140030">
                  <c:v>3.17531</c:v>
                </c:pt>
                <c:pt idx="140031">
                  <c:v>3.17533</c:v>
                </c:pt>
                <c:pt idx="140032">
                  <c:v>3.17535</c:v>
                </c:pt>
                <c:pt idx="140033">
                  <c:v>3.17537</c:v>
                </c:pt>
                <c:pt idx="140034">
                  <c:v>3.1754</c:v>
                </c:pt>
                <c:pt idx="140035">
                  <c:v>3.17542</c:v>
                </c:pt>
                <c:pt idx="140036">
                  <c:v>3.17544</c:v>
                </c:pt>
                <c:pt idx="140037">
                  <c:v>3.17546</c:v>
                </c:pt>
                <c:pt idx="140038">
                  <c:v>3.17549</c:v>
                </c:pt>
                <c:pt idx="140039">
                  <c:v>3.17551</c:v>
                </c:pt>
                <c:pt idx="140040">
                  <c:v>3.17553</c:v>
                </c:pt>
                <c:pt idx="140041">
                  <c:v>3.17556</c:v>
                </c:pt>
                <c:pt idx="140042">
                  <c:v>3.17558</c:v>
                </c:pt>
                <c:pt idx="140043">
                  <c:v>3.1756</c:v>
                </c:pt>
                <c:pt idx="140044">
                  <c:v>3.17562</c:v>
                </c:pt>
                <c:pt idx="140045">
                  <c:v>3.17565</c:v>
                </c:pt>
                <c:pt idx="140046">
                  <c:v>3.17567</c:v>
                </c:pt>
                <c:pt idx="140047">
                  <c:v>3.17569</c:v>
                </c:pt>
                <c:pt idx="140048">
                  <c:v>3.17571</c:v>
                </c:pt>
                <c:pt idx="140049">
                  <c:v>3.17574</c:v>
                </c:pt>
                <c:pt idx="140050">
                  <c:v>3.17576</c:v>
                </c:pt>
                <c:pt idx="140051">
                  <c:v>3.17578</c:v>
                </c:pt>
                <c:pt idx="140052">
                  <c:v>3.1758</c:v>
                </c:pt>
                <c:pt idx="140053">
                  <c:v>3.17583</c:v>
                </c:pt>
                <c:pt idx="140054">
                  <c:v>3.17585</c:v>
                </c:pt>
                <c:pt idx="140055">
                  <c:v>3.17587</c:v>
                </c:pt>
                <c:pt idx="140056">
                  <c:v>3.1759</c:v>
                </c:pt>
                <c:pt idx="140057">
                  <c:v>3.17592</c:v>
                </c:pt>
                <c:pt idx="140058">
                  <c:v>3.17594</c:v>
                </c:pt>
                <c:pt idx="140059">
                  <c:v>3.17596</c:v>
                </c:pt>
                <c:pt idx="140060">
                  <c:v>3.17599</c:v>
                </c:pt>
                <c:pt idx="140061">
                  <c:v>3.17601</c:v>
                </c:pt>
                <c:pt idx="140062">
                  <c:v>3.17603</c:v>
                </c:pt>
                <c:pt idx="140063">
                  <c:v>3.17605</c:v>
                </c:pt>
                <c:pt idx="140064">
                  <c:v>3.17608</c:v>
                </c:pt>
                <c:pt idx="140065">
                  <c:v>3.1761</c:v>
                </c:pt>
                <c:pt idx="140066">
                  <c:v>3.17612</c:v>
                </c:pt>
                <c:pt idx="140067">
                  <c:v>3.17614</c:v>
                </c:pt>
                <c:pt idx="140068">
                  <c:v>3.17617</c:v>
                </c:pt>
                <c:pt idx="140069">
                  <c:v>3.17619</c:v>
                </c:pt>
                <c:pt idx="140070">
                  <c:v>3.17621</c:v>
                </c:pt>
                <c:pt idx="140071">
                  <c:v>3.17624</c:v>
                </c:pt>
                <c:pt idx="140072">
                  <c:v>3.17626</c:v>
                </c:pt>
                <c:pt idx="140073">
                  <c:v>3.17628</c:v>
                </c:pt>
                <c:pt idx="140074">
                  <c:v>3.1763</c:v>
                </c:pt>
                <c:pt idx="140075">
                  <c:v>3.17633</c:v>
                </c:pt>
                <c:pt idx="140076">
                  <c:v>3.17635</c:v>
                </c:pt>
                <c:pt idx="140077">
                  <c:v>3.17637</c:v>
                </c:pt>
                <c:pt idx="140078">
                  <c:v>3.17639</c:v>
                </c:pt>
                <c:pt idx="140079">
                  <c:v>3.17642</c:v>
                </c:pt>
                <c:pt idx="140080">
                  <c:v>3.17644</c:v>
                </c:pt>
                <c:pt idx="140081">
                  <c:v>3.17646</c:v>
                </c:pt>
                <c:pt idx="140082">
                  <c:v>3.17649</c:v>
                </c:pt>
                <c:pt idx="140083">
                  <c:v>3.17651</c:v>
                </c:pt>
                <c:pt idx="140084">
                  <c:v>3.17653</c:v>
                </c:pt>
                <c:pt idx="140085">
                  <c:v>3.17655</c:v>
                </c:pt>
                <c:pt idx="140086">
                  <c:v>3.17658</c:v>
                </c:pt>
                <c:pt idx="140087">
                  <c:v>3.1766</c:v>
                </c:pt>
                <c:pt idx="140088">
                  <c:v>3.17662</c:v>
                </c:pt>
                <c:pt idx="140089">
                  <c:v>3.17664</c:v>
                </c:pt>
                <c:pt idx="140090">
                  <c:v>3.17667</c:v>
                </c:pt>
                <c:pt idx="140091">
                  <c:v>3.17669</c:v>
                </c:pt>
                <c:pt idx="140092">
                  <c:v>3.17671</c:v>
                </c:pt>
                <c:pt idx="140093">
                  <c:v>3.17673</c:v>
                </c:pt>
                <c:pt idx="140094">
                  <c:v>3.17676</c:v>
                </c:pt>
                <c:pt idx="140095">
                  <c:v>3.17678</c:v>
                </c:pt>
                <c:pt idx="140096">
                  <c:v>3.1768</c:v>
                </c:pt>
                <c:pt idx="140097">
                  <c:v>3.17683</c:v>
                </c:pt>
                <c:pt idx="140098">
                  <c:v>3.17685</c:v>
                </c:pt>
                <c:pt idx="140099">
                  <c:v>3.17687</c:v>
                </c:pt>
                <c:pt idx="140100">
                  <c:v>3.17689</c:v>
                </c:pt>
                <c:pt idx="140101">
                  <c:v>3.17692</c:v>
                </c:pt>
                <c:pt idx="140102">
                  <c:v>3.17694</c:v>
                </c:pt>
                <c:pt idx="140103">
                  <c:v>3.17696</c:v>
                </c:pt>
                <c:pt idx="140104">
                  <c:v>3.17698</c:v>
                </c:pt>
                <c:pt idx="140105">
                  <c:v>3.17701</c:v>
                </c:pt>
                <c:pt idx="140106">
                  <c:v>3.17703</c:v>
                </c:pt>
                <c:pt idx="140107">
                  <c:v>3.17705</c:v>
                </c:pt>
                <c:pt idx="140108">
                  <c:v>3.17707</c:v>
                </c:pt>
                <c:pt idx="140109">
                  <c:v>3.1771</c:v>
                </c:pt>
                <c:pt idx="140110">
                  <c:v>3.17712</c:v>
                </c:pt>
                <c:pt idx="140111">
                  <c:v>3.17714</c:v>
                </c:pt>
                <c:pt idx="140112">
                  <c:v>3.17717</c:v>
                </c:pt>
                <c:pt idx="140113">
                  <c:v>3.17719</c:v>
                </c:pt>
                <c:pt idx="140114">
                  <c:v>3.17721</c:v>
                </c:pt>
                <c:pt idx="140115">
                  <c:v>3.17723</c:v>
                </c:pt>
                <c:pt idx="140116">
                  <c:v>3.17726</c:v>
                </c:pt>
                <c:pt idx="140117">
                  <c:v>3.17728</c:v>
                </c:pt>
                <c:pt idx="140118">
                  <c:v>3.1773</c:v>
                </c:pt>
                <c:pt idx="140119">
                  <c:v>3.17732</c:v>
                </c:pt>
                <c:pt idx="140120">
                  <c:v>3.17735</c:v>
                </c:pt>
                <c:pt idx="140121">
                  <c:v>3.17737</c:v>
                </c:pt>
                <c:pt idx="140122">
                  <c:v>3.17739</c:v>
                </c:pt>
                <c:pt idx="140123">
                  <c:v>3.17741</c:v>
                </c:pt>
                <c:pt idx="140124">
                  <c:v>3.17744</c:v>
                </c:pt>
                <c:pt idx="140125">
                  <c:v>3.17746</c:v>
                </c:pt>
                <c:pt idx="140126">
                  <c:v>3.17748</c:v>
                </c:pt>
                <c:pt idx="140127">
                  <c:v>3.17751</c:v>
                </c:pt>
                <c:pt idx="140128">
                  <c:v>3.17753</c:v>
                </c:pt>
                <c:pt idx="140129">
                  <c:v>3.17755</c:v>
                </c:pt>
                <c:pt idx="140130">
                  <c:v>3.17757</c:v>
                </c:pt>
                <c:pt idx="140131">
                  <c:v>3.1776</c:v>
                </c:pt>
                <c:pt idx="140132">
                  <c:v>3.17762</c:v>
                </c:pt>
                <c:pt idx="140133">
                  <c:v>3.17764</c:v>
                </c:pt>
                <c:pt idx="140134">
                  <c:v>3.17766</c:v>
                </c:pt>
                <c:pt idx="140135">
                  <c:v>3.17769</c:v>
                </c:pt>
                <c:pt idx="140136">
                  <c:v>3.17771</c:v>
                </c:pt>
                <c:pt idx="140137">
                  <c:v>3.17773</c:v>
                </c:pt>
                <c:pt idx="140138">
                  <c:v>3.17775</c:v>
                </c:pt>
                <c:pt idx="140139">
                  <c:v>3.17778</c:v>
                </c:pt>
                <c:pt idx="140140">
                  <c:v>3.1778</c:v>
                </c:pt>
                <c:pt idx="140141">
                  <c:v>3.17782</c:v>
                </c:pt>
                <c:pt idx="140142">
                  <c:v>3.17785</c:v>
                </c:pt>
                <c:pt idx="140143">
                  <c:v>3.17787</c:v>
                </c:pt>
                <c:pt idx="140144">
                  <c:v>3.17789</c:v>
                </c:pt>
                <c:pt idx="140145">
                  <c:v>3.17791</c:v>
                </c:pt>
                <c:pt idx="140146">
                  <c:v>3.17794</c:v>
                </c:pt>
                <c:pt idx="140147">
                  <c:v>3.17796</c:v>
                </c:pt>
                <c:pt idx="140148">
                  <c:v>3.17798</c:v>
                </c:pt>
                <c:pt idx="140149">
                  <c:v>3.17801</c:v>
                </c:pt>
                <c:pt idx="140150">
                  <c:v>3.17803</c:v>
                </c:pt>
                <c:pt idx="140151">
                  <c:v>3.17805</c:v>
                </c:pt>
                <c:pt idx="140152">
                  <c:v>3.17807</c:v>
                </c:pt>
                <c:pt idx="140153">
                  <c:v>3.17809</c:v>
                </c:pt>
                <c:pt idx="140154">
                  <c:v>3.17812</c:v>
                </c:pt>
                <c:pt idx="140155">
                  <c:v>3.17814</c:v>
                </c:pt>
                <c:pt idx="140156">
                  <c:v>3.17816</c:v>
                </c:pt>
                <c:pt idx="140157">
                  <c:v>3.17819</c:v>
                </c:pt>
                <c:pt idx="140158">
                  <c:v>3.17821</c:v>
                </c:pt>
                <c:pt idx="140159">
                  <c:v>3.17823</c:v>
                </c:pt>
                <c:pt idx="140160">
                  <c:v>3.17825</c:v>
                </c:pt>
                <c:pt idx="140161">
                  <c:v>3.17828</c:v>
                </c:pt>
                <c:pt idx="140162">
                  <c:v>3.1783</c:v>
                </c:pt>
                <c:pt idx="140163">
                  <c:v>3.17832</c:v>
                </c:pt>
                <c:pt idx="140164">
                  <c:v>3.17835</c:v>
                </c:pt>
                <c:pt idx="140165">
                  <c:v>3.17837</c:v>
                </c:pt>
                <c:pt idx="140166">
                  <c:v>3.17839</c:v>
                </c:pt>
                <c:pt idx="140167">
                  <c:v>3.17841</c:v>
                </c:pt>
                <c:pt idx="140168">
                  <c:v>3.17843</c:v>
                </c:pt>
                <c:pt idx="140169">
                  <c:v>3.17846</c:v>
                </c:pt>
                <c:pt idx="140170">
                  <c:v>3.17848</c:v>
                </c:pt>
                <c:pt idx="140171">
                  <c:v>3.1785</c:v>
                </c:pt>
                <c:pt idx="140172">
                  <c:v>3.17853</c:v>
                </c:pt>
                <c:pt idx="140173">
                  <c:v>3.17855</c:v>
                </c:pt>
                <c:pt idx="140174">
                  <c:v>3.17857</c:v>
                </c:pt>
                <c:pt idx="140175">
                  <c:v>3.17859</c:v>
                </c:pt>
                <c:pt idx="140176">
                  <c:v>3.17862</c:v>
                </c:pt>
                <c:pt idx="140177">
                  <c:v>3.17864</c:v>
                </c:pt>
                <c:pt idx="140178">
                  <c:v>3.17866</c:v>
                </c:pt>
                <c:pt idx="140179">
                  <c:v>3.17869</c:v>
                </c:pt>
                <c:pt idx="140180">
                  <c:v>3.17871</c:v>
                </c:pt>
                <c:pt idx="140181">
                  <c:v>3.17873</c:v>
                </c:pt>
                <c:pt idx="140182">
                  <c:v>3.17875</c:v>
                </c:pt>
                <c:pt idx="140183">
                  <c:v>3.17878</c:v>
                </c:pt>
                <c:pt idx="140184">
                  <c:v>3.1788</c:v>
                </c:pt>
                <c:pt idx="140185">
                  <c:v>3.17882</c:v>
                </c:pt>
                <c:pt idx="140186">
                  <c:v>3.17884</c:v>
                </c:pt>
                <c:pt idx="140187">
                  <c:v>3.17887</c:v>
                </c:pt>
                <c:pt idx="140188">
                  <c:v>3.17889</c:v>
                </c:pt>
                <c:pt idx="140189">
                  <c:v>3.17891</c:v>
                </c:pt>
                <c:pt idx="140190">
                  <c:v>3.17893</c:v>
                </c:pt>
                <c:pt idx="140191">
                  <c:v>3.17896</c:v>
                </c:pt>
                <c:pt idx="140192">
                  <c:v>3.17898</c:v>
                </c:pt>
                <c:pt idx="140193">
                  <c:v>3.179</c:v>
                </c:pt>
                <c:pt idx="140194">
                  <c:v>3.17903</c:v>
                </c:pt>
                <c:pt idx="140195">
                  <c:v>3.17905</c:v>
                </c:pt>
                <c:pt idx="140196">
                  <c:v>3.17907</c:v>
                </c:pt>
                <c:pt idx="140197">
                  <c:v>3.17909</c:v>
                </c:pt>
                <c:pt idx="140198">
                  <c:v>3.17912</c:v>
                </c:pt>
                <c:pt idx="140199">
                  <c:v>3.17914</c:v>
                </c:pt>
                <c:pt idx="140200">
                  <c:v>3.17916</c:v>
                </c:pt>
                <c:pt idx="140201">
                  <c:v>3.17918</c:v>
                </c:pt>
                <c:pt idx="140202">
                  <c:v>3.17921</c:v>
                </c:pt>
                <c:pt idx="140203">
                  <c:v>3.17923</c:v>
                </c:pt>
                <c:pt idx="140204">
                  <c:v>3.17925</c:v>
                </c:pt>
                <c:pt idx="140205">
                  <c:v>3.17927</c:v>
                </c:pt>
                <c:pt idx="140206">
                  <c:v>3.1793</c:v>
                </c:pt>
                <c:pt idx="140207">
                  <c:v>3.17932</c:v>
                </c:pt>
                <c:pt idx="140208">
                  <c:v>3.17934</c:v>
                </c:pt>
                <c:pt idx="140209">
                  <c:v>3.17937</c:v>
                </c:pt>
                <c:pt idx="140210">
                  <c:v>3.17939</c:v>
                </c:pt>
                <c:pt idx="140211">
                  <c:v>3.17941</c:v>
                </c:pt>
                <c:pt idx="140212">
                  <c:v>3.17943</c:v>
                </c:pt>
                <c:pt idx="140213">
                  <c:v>3.17946</c:v>
                </c:pt>
                <c:pt idx="140214">
                  <c:v>3.17948</c:v>
                </c:pt>
                <c:pt idx="140215">
                  <c:v>3.1795</c:v>
                </c:pt>
                <c:pt idx="140216">
                  <c:v>3.17952</c:v>
                </c:pt>
                <c:pt idx="140217">
                  <c:v>3.17955</c:v>
                </c:pt>
                <c:pt idx="140218">
                  <c:v>3.17957</c:v>
                </c:pt>
                <c:pt idx="140219">
                  <c:v>3.17959</c:v>
                </c:pt>
                <c:pt idx="140220">
                  <c:v>3.17962</c:v>
                </c:pt>
                <c:pt idx="140221">
                  <c:v>3.17964</c:v>
                </c:pt>
                <c:pt idx="140222">
                  <c:v>3.17966</c:v>
                </c:pt>
                <c:pt idx="140223">
                  <c:v>3.17968</c:v>
                </c:pt>
                <c:pt idx="140224">
                  <c:v>3.1797</c:v>
                </c:pt>
                <c:pt idx="140225">
                  <c:v>3.17973</c:v>
                </c:pt>
                <c:pt idx="140226">
                  <c:v>3.17975</c:v>
                </c:pt>
                <c:pt idx="140227">
                  <c:v>3.17977</c:v>
                </c:pt>
                <c:pt idx="140228">
                  <c:v>3.1798</c:v>
                </c:pt>
                <c:pt idx="140229">
                  <c:v>3.17982</c:v>
                </c:pt>
                <c:pt idx="140230">
                  <c:v>3.17984</c:v>
                </c:pt>
                <c:pt idx="140231">
                  <c:v>3.17986</c:v>
                </c:pt>
                <c:pt idx="140232">
                  <c:v>3.17989</c:v>
                </c:pt>
                <c:pt idx="140233">
                  <c:v>3.17991</c:v>
                </c:pt>
                <c:pt idx="140234">
                  <c:v>3.17993</c:v>
                </c:pt>
                <c:pt idx="140235">
                  <c:v>3.17996</c:v>
                </c:pt>
                <c:pt idx="140236">
                  <c:v>3.17998</c:v>
                </c:pt>
                <c:pt idx="140237">
                  <c:v>3.18</c:v>
                </c:pt>
                <c:pt idx="140238">
                  <c:v>3.18002</c:v>
                </c:pt>
                <c:pt idx="140239">
                  <c:v>3.18004</c:v>
                </c:pt>
                <c:pt idx="140240">
                  <c:v>3.18007</c:v>
                </c:pt>
                <c:pt idx="140241">
                  <c:v>3.18009</c:v>
                </c:pt>
                <c:pt idx="140242">
                  <c:v>3.18011</c:v>
                </c:pt>
                <c:pt idx="140243">
                  <c:v>3.18014</c:v>
                </c:pt>
                <c:pt idx="140244">
                  <c:v>3.18016</c:v>
                </c:pt>
                <c:pt idx="140245">
                  <c:v>3.18018</c:v>
                </c:pt>
                <c:pt idx="140246">
                  <c:v>3.1802</c:v>
                </c:pt>
                <c:pt idx="140247">
                  <c:v>3.18023</c:v>
                </c:pt>
                <c:pt idx="140248">
                  <c:v>3.18025</c:v>
                </c:pt>
                <c:pt idx="140249">
                  <c:v>3.18027</c:v>
                </c:pt>
                <c:pt idx="140250">
                  <c:v>3.1803</c:v>
                </c:pt>
                <c:pt idx="140251">
                  <c:v>3.18032</c:v>
                </c:pt>
                <c:pt idx="140252">
                  <c:v>3.18034</c:v>
                </c:pt>
                <c:pt idx="140253">
                  <c:v>3.18036</c:v>
                </c:pt>
                <c:pt idx="140254">
                  <c:v>3.18038</c:v>
                </c:pt>
                <c:pt idx="140255">
                  <c:v>3.18041</c:v>
                </c:pt>
                <c:pt idx="140256">
                  <c:v>3.18043</c:v>
                </c:pt>
                <c:pt idx="140257">
                  <c:v>3.18045</c:v>
                </c:pt>
                <c:pt idx="140258">
                  <c:v>3.18048</c:v>
                </c:pt>
                <c:pt idx="140259">
                  <c:v>3.1805</c:v>
                </c:pt>
                <c:pt idx="140260">
                  <c:v>3.18052</c:v>
                </c:pt>
                <c:pt idx="140261">
                  <c:v>3.18054</c:v>
                </c:pt>
                <c:pt idx="140262">
                  <c:v>3.18057</c:v>
                </c:pt>
                <c:pt idx="140263">
                  <c:v>3.18059</c:v>
                </c:pt>
                <c:pt idx="140264">
                  <c:v>3.18061</c:v>
                </c:pt>
                <c:pt idx="140265">
                  <c:v>3.18064</c:v>
                </c:pt>
                <c:pt idx="140266">
                  <c:v>3.18066</c:v>
                </c:pt>
                <c:pt idx="140267">
                  <c:v>3.18068</c:v>
                </c:pt>
                <c:pt idx="140268">
                  <c:v>3.1807</c:v>
                </c:pt>
                <c:pt idx="140269">
                  <c:v>3.18073</c:v>
                </c:pt>
                <c:pt idx="140270">
                  <c:v>3.18075</c:v>
                </c:pt>
                <c:pt idx="140271">
                  <c:v>3.18077</c:v>
                </c:pt>
                <c:pt idx="140272">
                  <c:v>3.18079</c:v>
                </c:pt>
                <c:pt idx="140273">
                  <c:v>3.18082</c:v>
                </c:pt>
                <c:pt idx="140274">
                  <c:v>3.18084</c:v>
                </c:pt>
                <c:pt idx="140275">
                  <c:v>3.18086</c:v>
                </c:pt>
                <c:pt idx="140276">
                  <c:v>3.18088</c:v>
                </c:pt>
                <c:pt idx="140277">
                  <c:v>3.18091</c:v>
                </c:pt>
                <c:pt idx="140278">
                  <c:v>3.18093</c:v>
                </c:pt>
                <c:pt idx="140279">
                  <c:v>3.18095</c:v>
                </c:pt>
                <c:pt idx="140280">
                  <c:v>3.18098</c:v>
                </c:pt>
                <c:pt idx="140281">
                  <c:v>3.181</c:v>
                </c:pt>
                <c:pt idx="140282">
                  <c:v>3.18102</c:v>
                </c:pt>
                <c:pt idx="140283">
                  <c:v>3.18104</c:v>
                </c:pt>
                <c:pt idx="140284">
                  <c:v>3.18107</c:v>
                </c:pt>
                <c:pt idx="140285">
                  <c:v>3.18109</c:v>
                </c:pt>
                <c:pt idx="140286">
                  <c:v>3.18111</c:v>
                </c:pt>
                <c:pt idx="140287">
                  <c:v>3.18113</c:v>
                </c:pt>
                <c:pt idx="140288">
                  <c:v>3.18116</c:v>
                </c:pt>
                <c:pt idx="140289">
                  <c:v>3.18118</c:v>
                </c:pt>
                <c:pt idx="140290">
                  <c:v>3.1812</c:v>
                </c:pt>
                <c:pt idx="140291">
                  <c:v>3.18122</c:v>
                </c:pt>
                <c:pt idx="140292">
                  <c:v>3.18125</c:v>
                </c:pt>
                <c:pt idx="140293">
                  <c:v>3.18127</c:v>
                </c:pt>
                <c:pt idx="140294">
                  <c:v>3.18129</c:v>
                </c:pt>
                <c:pt idx="140295">
                  <c:v>3.18132</c:v>
                </c:pt>
                <c:pt idx="140296">
                  <c:v>3.18134</c:v>
                </c:pt>
                <c:pt idx="140297">
                  <c:v>3.18136</c:v>
                </c:pt>
                <c:pt idx="140298">
                  <c:v>3.18138</c:v>
                </c:pt>
                <c:pt idx="140299">
                  <c:v>3.18141</c:v>
                </c:pt>
                <c:pt idx="140300">
                  <c:v>3.18143</c:v>
                </c:pt>
                <c:pt idx="140301">
                  <c:v>3.18145</c:v>
                </c:pt>
                <c:pt idx="140302">
                  <c:v>3.18147</c:v>
                </c:pt>
                <c:pt idx="140303">
                  <c:v>3.1815</c:v>
                </c:pt>
                <c:pt idx="140304">
                  <c:v>3.18152</c:v>
                </c:pt>
                <c:pt idx="140305">
                  <c:v>3.18154</c:v>
                </c:pt>
                <c:pt idx="140306">
                  <c:v>3.18156</c:v>
                </c:pt>
                <c:pt idx="140307">
                  <c:v>3.18159</c:v>
                </c:pt>
                <c:pt idx="140308">
                  <c:v>3.18161</c:v>
                </c:pt>
                <c:pt idx="140309">
                  <c:v>3.18163</c:v>
                </c:pt>
                <c:pt idx="140310">
                  <c:v>3.18166</c:v>
                </c:pt>
                <c:pt idx="140311">
                  <c:v>3.18168</c:v>
                </c:pt>
                <c:pt idx="140312">
                  <c:v>3.1817</c:v>
                </c:pt>
                <c:pt idx="140313">
                  <c:v>3.18172</c:v>
                </c:pt>
                <c:pt idx="140314">
                  <c:v>3.18175</c:v>
                </c:pt>
                <c:pt idx="140315">
                  <c:v>3.18177</c:v>
                </c:pt>
                <c:pt idx="140316">
                  <c:v>3.18179</c:v>
                </c:pt>
                <c:pt idx="140317">
                  <c:v>3.18181</c:v>
                </c:pt>
                <c:pt idx="140318">
                  <c:v>3.18184</c:v>
                </c:pt>
                <c:pt idx="140319">
                  <c:v>3.18186</c:v>
                </c:pt>
                <c:pt idx="140320">
                  <c:v>3.18188</c:v>
                </c:pt>
                <c:pt idx="140321">
                  <c:v>3.1819</c:v>
                </c:pt>
                <c:pt idx="140322">
                  <c:v>3.18193</c:v>
                </c:pt>
                <c:pt idx="140323">
                  <c:v>3.18195</c:v>
                </c:pt>
                <c:pt idx="140324">
                  <c:v>3.18197</c:v>
                </c:pt>
                <c:pt idx="140325">
                  <c:v>3.182</c:v>
                </c:pt>
                <c:pt idx="140326">
                  <c:v>3.18202</c:v>
                </c:pt>
                <c:pt idx="140327">
                  <c:v>3.18204</c:v>
                </c:pt>
                <c:pt idx="140328">
                  <c:v>3.18206</c:v>
                </c:pt>
                <c:pt idx="140329">
                  <c:v>3.18209</c:v>
                </c:pt>
                <c:pt idx="140330">
                  <c:v>3.18211</c:v>
                </c:pt>
                <c:pt idx="140331">
                  <c:v>3.18213</c:v>
                </c:pt>
                <c:pt idx="140332">
                  <c:v>3.18215</c:v>
                </c:pt>
                <c:pt idx="140333">
                  <c:v>3.18218</c:v>
                </c:pt>
                <c:pt idx="140334">
                  <c:v>3.1822</c:v>
                </c:pt>
                <c:pt idx="140335">
                  <c:v>3.18222</c:v>
                </c:pt>
                <c:pt idx="140336">
                  <c:v>3.18224</c:v>
                </c:pt>
                <c:pt idx="140337">
                  <c:v>3.18227</c:v>
                </c:pt>
                <c:pt idx="140338">
                  <c:v>3.18229</c:v>
                </c:pt>
                <c:pt idx="140339">
                  <c:v>3.18231</c:v>
                </c:pt>
                <c:pt idx="140340">
                  <c:v>3.18234</c:v>
                </c:pt>
                <c:pt idx="140341">
                  <c:v>3.18236</c:v>
                </c:pt>
                <c:pt idx="140342">
                  <c:v>3.18238</c:v>
                </c:pt>
                <c:pt idx="140343">
                  <c:v>3.1824</c:v>
                </c:pt>
                <c:pt idx="140344">
                  <c:v>3.18243</c:v>
                </c:pt>
                <c:pt idx="140345">
                  <c:v>3.18245</c:v>
                </c:pt>
                <c:pt idx="140346">
                  <c:v>3.18247</c:v>
                </c:pt>
                <c:pt idx="140347">
                  <c:v>3.18249</c:v>
                </c:pt>
                <c:pt idx="140348">
                  <c:v>3.18252</c:v>
                </c:pt>
                <c:pt idx="140349">
                  <c:v>3.18254</c:v>
                </c:pt>
                <c:pt idx="140350">
                  <c:v>3.18256</c:v>
                </c:pt>
                <c:pt idx="140351">
                  <c:v>3.18258</c:v>
                </c:pt>
                <c:pt idx="140352">
                  <c:v>3.18261</c:v>
                </c:pt>
                <c:pt idx="140353">
                  <c:v>3.18263</c:v>
                </c:pt>
                <c:pt idx="140354">
                  <c:v>3.18265</c:v>
                </c:pt>
                <c:pt idx="140355">
                  <c:v>3.18268</c:v>
                </c:pt>
                <c:pt idx="140356">
                  <c:v>3.1827</c:v>
                </c:pt>
                <c:pt idx="140357">
                  <c:v>3.18272</c:v>
                </c:pt>
                <c:pt idx="140358">
                  <c:v>3.18274</c:v>
                </c:pt>
                <c:pt idx="140359">
                  <c:v>3.18277</c:v>
                </c:pt>
                <c:pt idx="140360">
                  <c:v>3.18279</c:v>
                </c:pt>
                <c:pt idx="140361">
                  <c:v>3.18281</c:v>
                </c:pt>
                <c:pt idx="140362">
                  <c:v>3.18283</c:v>
                </c:pt>
                <c:pt idx="140363">
                  <c:v>3.18286</c:v>
                </c:pt>
                <c:pt idx="140364">
                  <c:v>3.18288</c:v>
                </c:pt>
                <c:pt idx="140365">
                  <c:v>3.1829</c:v>
                </c:pt>
                <c:pt idx="140366">
                  <c:v>3.18293</c:v>
                </c:pt>
                <c:pt idx="140367">
                  <c:v>3.18295</c:v>
                </c:pt>
                <c:pt idx="140368">
                  <c:v>3.18297</c:v>
                </c:pt>
                <c:pt idx="140369">
                  <c:v>3.18299</c:v>
                </c:pt>
                <c:pt idx="140370">
                  <c:v>3.18302</c:v>
                </c:pt>
                <c:pt idx="140371">
                  <c:v>3.18304</c:v>
                </c:pt>
                <c:pt idx="140372">
                  <c:v>3.18306</c:v>
                </c:pt>
                <c:pt idx="140373">
                  <c:v>3.18308</c:v>
                </c:pt>
                <c:pt idx="140374">
                  <c:v>3.18311</c:v>
                </c:pt>
                <c:pt idx="140375">
                  <c:v>3.18313</c:v>
                </c:pt>
                <c:pt idx="140376">
                  <c:v>3.18315</c:v>
                </c:pt>
                <c:pt idx="140377">
                  <c:v>3.18317</c:v>
                </c:pt>
                <c:pt idx="140378">
                  <c:v>3.1832</c:v>
                </c:pt>
                <c:pt idx="140379">
                  <c:v>3.18322</c:v>
                </c:pt>
                <c:pt idx="140380">
                  <c:v>3.18324</c:v>
                </c:pt>
                <c:pt idx="140381">
                  <c:v>3.18327</c:v>
                </c:pt>
                <c:pt idx="140382">
                  <c:v>3.18329</c:v>
                </c:pt>
                <c:pt idx="140383">
                  <c:v>3.18331</c:v>
                </c:pt>
                <c:pt idx="140384">
                  <c:v>3.18333</c:v>
                </c:pt>
                <c:pt idx="140385">
                  <c:v>3.18336</c:v>
                </c:pt>
                <c:pt idx="140386">
                  <c:v>3.18338</c:v>
                </c:pt>
                <c:pt idx="140387">
                  <c:v>3.1834</c:v>
                </c:pt>
                <c:pt idx="140388">
                  <c:v>3.18342</c:v>
                </c:pt>
                <c:pt idx="140389">
                  <c:v>3.18345</c:v>
                </c:pt>
                <c:pt idx="140390">
                  <c:v>3.18347</c:v>
                </c:pt>
                <c:pt idx="140391">
                  <c:v>3.18349</c:v>
                </c:pt>
                <c:pt idx="140392">
                  <c:v>3.18351</c:v>
                </c:pt>
                <c:pt idx="140393">
                  <c:v>3.18354</c:v>
                </c:pt>
                <c:pt idx="140394">
                  <c:v>3.18356</c:v>
                </c:pt>
                <c:pt idx="140395">
                  <c:v>3.18358</c:v>
                </c:pt>
                <c:pt idx="140396">
                  <c:v>3.18361</c:v>
                </c:pt>
                <c:pt idx="140397">
                  <c:v>3.18363</c:v>
                </c:pt>
                <c:pt idx="140398">
                  <c:v>3.18365</c:v>
                </c:pt>
                <c:pt idx="140399">
                  <c:v>3.18367</c:v>
                </c:pt>
                <c:pt idx="140400">
                  <c:v>3.1837</c:v>
                </c:pt>
                <c:pt idx="140401">
                  <c:v>3.18372</c:v>
                </c:pt>
                <c:pt idx="140402">
                  <c:v>3.18374</c:v>
                </c:pt>
                <c:pt idx="140403">
                  <c:v>3.18376</c:v>
                </c:pt>
                <c:pt idx="140404">
                  <c:v>3.18379</c:v>
                </c:pt>
                <c:pt idx="140405">
                  <c:v>3.18381</c:v>
                </c:pt>
                <c:pt idx="140406">
                  <c:v>3.18383</c:v>
                </c:pt>
                <c:pt idx="140407">
                  <c:v>3.18385</c:v>
                </c:pt>
                <c:pt idx="140408">
                  <c:v>3.18388</c:v>
                </c:pt>
                <c:pt idx="140409">
                  <c:v>3.1839</c:v>
                </c:pt>
                <c:pt idx="140410">
                  <c:v>3.18392</c:v>
                </c:pt>
                <c:pt idx="140411">
                  <c:v>3.18395</c:v>
                </c:pt>
                <c:pt idx="140412">
                  <c:v>3.18397</c:v>
                </c:pt>
                <c:pt idx="140413">
                  <c:v>3.18399</c:v>
                </c:pt>
                <c:pt idx="140414">
                  <c:v>3.18401</c:v>
                </c:pt>
                <c:pt idx="140415">
                  <c:v>3.18404</c:v>
                </c:pt>
                <c:pt idx="140416">
                  <c:v>3.18406</c:v>
                </c:pt>
                <c:pt idx="140417">
                  <c:v>3.18408</c:v>
                </c:pt>
                <c:pt idx="140418">
                  <c:v>3.1841</c:v>
                </c:pt>
                <c:pt idx="140419">
                  <c:v>3.18413</c:v>
                </c:pt>
                <c:pt idx="140420">
                  <c:v>3.18415</c:v>
                </c:pt>
                <c:pt idx="140421">
                  <c:v>3.18417</c:v>
                </c:pt>
                <c:pt idx="140422">
                  <c:v>3.18419</c:v>
                </c:pt>
                <c:pt idx="140423">
                  <c:v>3.18422</c:v>
                </c:pt>
                <c:pt idx="140424">
                  <c:v>3.18424</c:v>
                </c:pt>
                <c:pt idx="140425">
                  <c:v>3.18426</c:v>
                </c:pt>
                <c:pt idx="140426">
                  <c:v>3.18429</c:v>
                </c:pt>
                <c:pt idx="140427">
                  <c:v>3.18431</c:v>
                </c:pt>
                <c:pt idx="140428">
                  <c:v>3.18433</c:v>
                </c:pt>
                <c:pt idx="140429">
                  <c:v>3.18435</c:v>
                </c:pt>
                <c:pt idx="140430">
                  <c:v>3.18438</c:v>
                </c:pt>
                <c:pt idx="140431">
                  <c:v>3.1844</c:v>
                </c:pt>
                <c:pt idx="140432">
                  <c:v>3.18442</c:v>
                </c:pt>
                <c:pt idx="140433">
                  <c:v>3.18444</c:v>
                </c:pt>
                <c:pt idx="140434">
                  <c:v>3.18447</c:v>
                </c:pt>
                <c:pt idx="140435">
                  <c:v>3.18449</c:v>
                </c:pt>
                <c:pt idx="140436">
                  <c:v>3.18451</c:v>
                </c:pt>
                <c:pt idx="140437">
                  <c:v>3.18453</c:v>
                </c:pt>
                <c:pt idx="140438">
                  <c:v>3.18456</c:v>
                </c:pt>
                <c:pt idx="140439">
                  <c:v>3.18458</c:v>
                </c:pt>
                <c:pt idx="140440">
                  <c:v>3.1846</c:v>
                </c:pt>
                <c:pt idx="140441">
                  <c:v>3.18463</c:v>
                </c:pt>
                <c:pt idx="140442">
                  <c:v>3.18465</c:v>
                </c:pt>
                <c:pt idx="140443">
                  <c:v>3.18467</c:v>
                </c:pt>
                <c:pt idx="140444">
                  <c:v>3.18469</c:v>
                </c:pt>
                <c:pt idx="140445">
                  <c:v>3.18472</c:v>
                </c:pt>
                <c:pt idx="140446">
                  <c:v>3.18474</c:v>
                </c:pt>
                <c:pt idx="140447">
                  <c:v>3.18476</c:v>
                </c:pt>
                <c:pt idx="140448">
                  <c:v>3.18479</c:v>
                </c:pt>
                <c:pt idx="140449">
                  <c:v>3.18481</c:v>
                </c:pt>
                <c:pt idx="140450">
                  <c:v>3.18483</c:v>
                </c:pt>
                <c:pt idx="140451">
                  <c:v>3.18485</c:v>
                </c:pt>
                <c:pt idx="140452">
                  <c:v>3.18487</c:v>
                </c:pt>
                <c:pt idx="140453">
                  <c:v>3.1849</c:v>
                </c:pt>
                <c:pt idx="140454">
                  <c:v>3.18492</c:v>
                </c:pt>
                <c:pt idx="140455">
                  <c:v>3.18494</c:v>
                </c:pt>
                <c:pt idx="140456">
                  <c:v>3.18497</c:v>
                </c:pt>
                <c:pt idx="140457">
                  <c:v>3.18499</c:v>
                </c:pt>
                <c:pt idx="140458">
                  <c:v>3.18501</c:v>
                </c:pt>
                <c:pt idx="140459">
                  <c:v>3.18503</c:v>
                </c:pt>
                <c:pt idx="140460">
                  <c:v>3.18506</c:v>
                </c:pt>
                <c:pt idx="140461">
                  <c:v>3.18508</c:v>
                </c:pt>
                <c:pt idx="140462">
                  <c:v>3.1851</c:v>
                </c:pt>
                <c:pt idx="140463">
                  <c:v>3.18513</c:v>
                </c:pt>
                <c:pt idx="140464">
                  <c:v>3.18515</c:v>
                </c:pt>
                <c:pt idx="140465">
                  <c:v>3.18517</c:v>
                </c:pt>
                <c:pt idx="140466">
                  <c:v>3.18519</c:v>
                </c:pt>
                <c:pt idx="140467">
                  <c:v>3.18521</c:v>
                </c:pt>
                <c:pt idx="140468">
                  <c:v>3.18524</c:v>
                </c:pt>
                <c:pt idx="140469">
                  <c:v>3.18526</c:v>
                </c:pt>
                <c:pt idx="140470">
                  <c:v>3.18528</c:v>
                </c:pt>
                <c:pt idx="140471">
                  <c:v>3.18531</c:v>
                </c:pt>
                <c:pt idx="140472">
                  <c:v>3.18533</c:v>
                </c:pt>
                <c:pt idx="140473">
                  <c:v>3.18535</c:v>
                </c:pt>
                <c:pt idx="140474">
                  <c:v>3.18537</c:v>
                </c:pt>
                <c:pt idx="140475">
                  <c:v>3.1854</c:v>
                </c:pt>
                <c:pt idx="140476">
                  <c:v>3.18542</c:v>
                </c:pt>
                <c:pt idx="140477">
                  <c:v>3.18544</c:v>
                </c:pt>
                <c:pt idx="140478">
                  <c:v>3.18547</c:v>
                </c:pt>
                <c:pt idx="140479">
                  <c:v>3.18549</c:v>
                </c:pt>
                <c:pt idx="140480">
                  <c:v>3.18551</c:v>
                </c:pt>
                <c:pt idx="140481">
                  <c:v>3.18553</c:v>
                </c:pt>
                <c:pt idx="140482">
                  <c:v>3.18556</c:v>
                </c:pt>
                <c:pt idx="140483">
                  <c:v>3.18558</c:v>
                </c:pt>
                <c:pt idx="140484">
                  <c:v>3.1856</c:v>
                </c:pt>
                <c:pt idx="140485">
                  <c:v>3.18562</c:v>
                </c:pt>
                <c:pt idx="140486">
                  <c:v>3.18565</c:v>
                </c:pt>
                <c:pt idx="140487">
                  <c:v>3.18567</c:v>
                </c:pt>
                <c:pt idx="140488">
                  <c:v>3.18569</c:v>
                </c:pt>
                <c:pt idx="140489">
                  <c:v>3.18571</c:v>
                </c:pt>
                <c:pt idx="140490">
                  <c:v>3.18574</c:v>
                </c:pt>
                <c:pt idx="140491">
                  <c:v>3.18576</c:v>
                </c:pt>
                <c:pt idx="140492">
                  <c:v>3.18578</c:v>
                </c:pt>
                <c:pt idx="140493">
                  <c:v>3.18581</c:v>
                </c:pt>
                <c:pt idx="140494">
                  <c:v>3.18583</c:v>
                </c:pt>
                <c:pt idx="140495">
                  <c:v>3.18585</c:v>
                </c:pt>
                <c:pt idx="140496">
                  <c:v>3.18587</c:v>
                </c:pt>
                <c:pt idx="140497">
                  <c:v>3.1859</c:v>
                </c:pt>
                <c:pt idx="140498">
                  <c:v>3.18592</c:v>
                </c:pt>
                <c:pt idx="140499">
                  <c:v>3.18594</c:v>
                </c:pt>
                <c:pt idx="140500">
                  <c:v>3.18596</c:v>
                </c:pt>
                <c:pt idx="140501">
                  <c:v>3.18599</c:v>
                </c:pt>
                <c:pt idx="140502">
                  <c:v>3.18601</c:v>
                </c:pt>
                <c:pt idx="140503">
                  <c:v>3.18603</c:v>
                </c:pt>
                <c:pt idx="140504">
                  <c:v>3.18605</c:v>
                </c:pt>
                <c:pt idx="140505">
                  <c:v>3.18608</c:v>
                </c:pt>
                <c:pt idx="140506">
                  <c:v>3.1861</c:v>
                </c:pt>
                <c:pt idx="140507">
                  <c:v>3.18612</c:v>
                </c:pt>
                <c:pt idx="140508">
                  <c:v>3.18614</c:v>
                </c:pt>
                <c:pt idx="140509">
                  <c:v>3.18617</c:v>
                </c:pt>
                <c:pt idx="140510">
                  <c:v>3.18619</c:v>
                </c:pt>
                <c:pt idx="140511">
                  <c:v>3.18621</c:v>
                </c:pt>
                <c:pt idx="140512">
                  <c:v>3.18624</c:v>
                </c:pt>
                <c:pt idx="140513">
                  <c:v>3.18626</c:v>
                </c:pt>
                <c:pt idx="140514">
                  <c:v>3.18628</c:v>
                </c:pt>
                <c:pt idx="140515">
                  <c:v>3.1863</c:v>
                </c:pt>
                <c:pt idx="140516">
                  <c:v>3.18633</c:v>
                </c:pt>
                <c:pt idx="140517">
                  <c:v>3.18635</c:v>
                </c:pt>
                <c:pt idx="140518">
                  <c:v>3.18637</c:v>
                </c:pt>
                <c:pt idx="140519">
                  <c:v>3.1864</c:v>
                </c:pt>
                <c:pt idx="140520">
                  <c:v>3.18642</c:v>
                </c:pt>
                <c:pt idx="140521">
                  <c:v>3.18644</c:v>
                </c:pt>
                <c:pt idx="140522">
                  <c:v>3.18646</c:v>
                </c:pt>
                <c:pt idx="140523">
                  <c:v>3.18648</c:v>
                </c:pt>
                <c:pt idx="140524">
                  <c:v>3.18651</c:v>
                </c:pt>
                <c:pt idx="140525">
                  <c:v>3.18653</c:v>
                </c:pt>
                <c:pt idx="140526">
                  <c:v>3.18655</c:v>
                </c:pt>
                <c:pt idx="140527">
                  <c:v>3.18658</c:v>
                </c:pt>
                <c:pt idx="140528">
                  <c:v>3.1866</c:v>
                </c:pt>
                <c:pt idx="140529">
                  <c:v>3.18662</c:v>
                </c:pt>
                <c:pt idx="140530">
                  <c:v>3.18664</c:v>
                </c:pt>
                <c:pt idx="140531">
                  <c:v>3.18667</c:v>
                </c:pt>
                <c:pt idx="140532">
                  <c:v>3.18669</c:v>
                </c:pt>
                <c:pt idx="140533">
                  <c:v>3.18671</c:v>
                </c:pt>
                <c:pt idx="140534">
                  <c:v>3.18674</c:v>
                </c:pt>
                <c:pt idx="140535">
                  <c:v>3.18676</c:v>
                </c:pt>
                <c:pt idx="140536">
                  <c:v>3.18678</c:v>
                </c:pt>
                <c:pt idx="140537">
                  <c:v>3.1868</c:v>
                </c:pt>
                <c:pt idx="140538">
                  <c:v>3.18682</c:v>
                </c:pt>
                <c:pt idx="140539">
                  <c:v>3.18685</c:v>
                </c:pt>
                <c:pt idx="140540">
                  <c:v>3.18687</c:v>
                </c:pt>
                <c:pt idx="140541">
                  <c:v>3.18689</c:v>
                </c:pt>
                <c:pt idx="140542">
                  <c:v>3.18692</c:v>
                </c:pt>
                <c:pt idx="140543">
                  <c:v>3.18694</c:v>
                </c:pt>
                <c:pt idx="140544">
                  <c:v>3.18696</c:v>
                </c:pt>
                <c:pt idx="140545">
                  <c:v>3.18698</c:v>
                </c:pt>
                <c:pt idx="140546">
                  <c:v>3.18701</c:v>
                </c:pt>
                <c:pt idx="140547">
                  <c:v>3.18703</c:v>
                </c:pt>
                <c:pt idx="140548">
                  <c:v>3.18705</c:v>
                </c:pt>
                <c:pt idx="140549">
                  <c:v>3.18708</c:v>
                </c:pt>
                <c:pt idx="140550">
                  <c:v>3.1871</c:v>
                </c:pt>
                <c:pt idx="140551">
                  <c:v>3.18712</c:v>
                </c:pt>
                <c:pt idx="140552">
                  <c:v>3.18714</c:v>
                </c:pt>
                <c:pt idx="140553">
                  <c:v>3.18717</c:v>
                </c:pt>
                <c:pt idx="140554">
                  <c:v>3.18719</c:v>
                </c:pt>
                <c:pt idx="140555">
                  <c:v>3.18721</c:v>
                </c:pt>
                <c:pt idx="140556">
                  <c:v>3.18723</c:v>
                </c:pt>
                <c:pt idx="140557">
                  <c:v>3.18726</c:v>
                </c:pt>
                <c:pt idx="140558">
                  <c:v>3.18728</c:v>
                </c:pt>
                <c:pt idx="140559">
                  <c:v>3.1873</c:v>
                </c:pt>
                <c:pt idx="140560">
                  <c:v>3.18732</c:v>
                </c:pt>
                <c:pt idx="140561">
                  <c:v>3.18735</c:v>
                </c:pt>
                <c:pt idx="140562">
                  <c:v>3.18737</c:v>
                </c:pt>
                <c:pt idx="140563">
                  <c:v>3.18739</c:v>
                </c:pt>
                <c:pt idx="140564">
                  <c:v>3.18742</c:v>
                </c:pt>
                <c:pt idx="140565">
                  <c:v>3.18744</c:v>
                </c:pt>
                <c:pt idx="140566">
                  <c:v>3.18746</c:v>
                </c:pt>
                <c:pt idx="140567">
                  <c:v>3.18748</c:v>
                </c:pt>
                <c:pt idx="140568">
                  <c:v>3.18751</c:v>
                </c:pt>
                <c:pt idx="140569">
                  <c:v>3.18753</c:v>
                </c:pt>
                <c:pt idx="140570">
                  <c:v>3.18755</c:v>
                </c:pt>
                <c:pt idx="140571">
                  <c:v>3.18757</c:v>
                </c:pt>
                <c:pt idx="140572">
                  <c:v>3.1876</c:v>
                </c:pt>
                <c:pt idx="140573">
                  <c:v>3.18762</c:v>
                </c:pt>
                <c:pt idx="140574">
                  <c:v>3.18764</c:v>
                </c:pt>
                <c:pt idx="140575">
                  <c:v>3.18766</c:v>
                </c:pt>
                <c:pt idx="140576">
                  <c:v>3.18769</c:v>
                </c:pt>
                <c:pt idx="140577">
                  <c:v>3.18771</c:v>
                </c:pt>
                <c:pt idx="140578">
                  <c:v>3.18773</c:v>
                </c:pt>
                <c:pt idx="140579">
                  <c:v>3.18776</c:v>
                </c:pt>
                <c:pt idx="140580">
                  <c:v>3.18778</c:v>
                </c:pt>
                <c:pt idx="140581">
                  <c:v>3.1878</c:v>
                </c:pt>
                <c:pt idx="140582">
                  <c:v>3.18782</c:v>
                </c:pt>
                <c:pt idx="140583">
                  <c:v>3.18785</c:v>
                </c:pt>
                <c:pt idx="140584">
                  <c:v>3.18787</c:v>
                </c:pt>
                <c:pt idx="140585">
                  <c:v>3.18789</c:v>
                </c:pt>
                <c:pt idx="140586">
                  <c:v>3.18791</c:v>
                </c:pt>
                <c:pt idx="140587">
                  <c:v>3.18794</c:v>
                </c:pt>
                <c:pt idx="140588">
                  <c:v>3.18796</c:v>
                </c:pt>
                <c:pt idx="140589">
                  <c:v>3.18798</c:v>
                </c:pt>
                <c:pt idx="140590">
                  <c:v>3.188</c:v>
                </c:pt>
                <c:pt idx="140591">
                  <c:v>3.18803</c:v>
                </c:pt>
                <c:pt idx="140592">
                  <c:v>3.18805</c:v>
                </c:pt>
                <c:pt idx="140593">
                  <c:v>3.18807</c:v>
                </c:pt>
                <c:pt idx="140594">
                  <c:v>3.1881</c:v>
                </c:pt>
                <c:pt idx="140595">
                  <c:v>3.18812</c:v>
                </c:pt>
                <c:pt idx="140596">
                  <c:v>3.18814</c:v>
                </c:pt>
                <c:pt idx="140597">
                  <c:v>3.18816</c:v>
                </c:pt>
                <c:pt idx="140598">
                  <c:v>3.18819</c:v>
                </c:pt>
                <c:pt idx="140599">
                  <c:v>3.18821</c:v>
                </c:pt>
                <c:pt idx="140600">
                  <c:v>3.18823</c:v>
                </c:pt>
                <c:pt idx="140601">
                  <c:v>3.18825</c:v>
                </c:pt>
                <c:pt idx="140602">
                  <c:v>3.18828</c:v>
                </c:pt>
                <c:pt idx="140603">
                  <c:v>3.1883</c:v>
                </c:pt>
                <c:pt idx="140604">
                  <c:v>3.18832</c:v>
                </c:pt>
                <c:pt idx="140605">
                  <c:v>3.18834</c:v>
                </c:pt>
                <c:pt idx="140606">
                  <c:v>3.18837</c:v>
                </c:pt>
                <c:pt idx="140607">
                  <c:v>3.18839</c:v>
                </c:pt>
                <c:pt idx="140608">
                  <c:v>3.18841</c:v>
                </c:pt>
                <c:pt idx="140609">
                  <c:v>3.18844</c:v>
                </c:pt>
                <c:pt idx="140610">
                  <c:v>3.18846</c:v>
                </c:pt>
                <c:pt idx="140611">
                  <c:v>3.18848</c:v>
                </c:pt>
                <c:pt idx="140612">
                  <c:v>3.1885</c:v>
                </c:pt>
                <c:pt idx="140613">
                  <c:v>3.18853</c:v>
                </c:pt>
                <c:pt idx="140614">
                  <c:v>3.18855</c:v>
                </c:pt>
                <c:pt idx="140615">
                  <c:v>3.18857</c:v>
                </c:pt>
                <c:pt idx="140616">
                  <c:v>3.18859</c:v>
                </c:pt>
                <c:pt idx="140617">
                  <c:v>3.18862</c:v>
                </c:pt>
                <c:pt idx="140618">
                  <c:v>3.18864</c:v>
                </c:pt>
                <c:pt idx="140619">
                  <c:v>3.18866</c:v>
                </c:pt>
                <c:pt idx="140620">
                  <c:v>3.18868</c:v>
                </c:pt>
                <c:pt idx="140621">
                  <c:v>3.18871</c:v>
                </c:pt>
                <c:pt idx="140622">
                  <c:v>3.18873</c:v>
                </c:pt>
                <c:pt idx="140623">
                  <c:v>3.18875</c:v>
                </c:pt>
                <c:pt idx="140624">
                  <c:v>3.18878</c:v>
                </c:pt>
                <c:pt idx="140625">
                  <c:v>3.1888</c:v>
                </c:pt>
                <c:pt idx="140626">
                  <c:v>3.18882</c:v>
                </c:pt>
                <c:pt idx="140627">
                  <c:v>3.18884</c:v>
                </c:pt>
                <c:pt idx="140628">
                  <c:v>3.18887</c:v>
                </c:pt>
                <c:pt idx="140629">
                  <c:v>3.18889</c:v>
                </c:pt>
                <c:pt idx="140630">
                  <c:v>3.18891</c:v>
                </c:pt>
                <c:pt idx="140631">
                  <c:v>3.18893</c:v>
                </c:pt>
                <c:pt idx="140632">
                  <c:v>3.18896</c:v>
                </c:pt>
                <c:pt idx="140633">
                  <c:v>3.18898</c:v>
                </c:pt>
                <c:pt idx="140634">
                  <c:v>3.189</c:v>
                </c:pt>
                <c:pt idx="140635">
                  <c:v>3.18902</c:v>
                </c:pt>
                <c:pt idx="140636">
                  <c:v>3.18905</c:v>
                </c:pt>
                <c:pt idx="140637">
                  <c:v>3.18907</c:v>
                </c:pt>
                <c:pt idx="140638">
                  <c:v>3.18909</c:v>
                </c:pt>
                <c:pt idx="140639">
                  <c:v>3.18912</c:v>
                </c:pt>
                <c:pt idx="140640">
                  <c:v>3.18914</c:v>
                </c:pt>
                <c:pt idx="140641">
                  <c:v>3.18916</c:v>
                </c:pt>
                <c:pt idx="140642">
                  <c:v>3.18918</c:v>
                </c:pt>
                <c:pt idx="140643">
                  <c:v>3.18921</c:v>
                </c:pt>
                <c:pt idx="140644">
                  <c:v>3.18923</c:v>
                </c:pt>
                <c:pt idx="140645">
                  <c:v>3.18925</c:v>
                </c:pt>
                <c:pt idx="140646">
                  <c:v>3.18927</c:v>
                </c:pt>
                <c:pt idx="140647">
                  <c:v>3.1893</c:v>
                </c:pt>
                <c:pt idx="140648">
                  <c:v>3.18932</c:v>
                </c:pt>
                <c:pt idx="140649">
                  <c:v>3.18934</c:v>
                </c:pt>
                <c:pt idx="140650">
                  <c:v>3.18937</c:v>
                </c:pt>
                <c:pt idx="140651">
                  <c:v>3.18939</c:v>
                </c:pt>
                <c:pt idx="140652">
                  <c:v>3.18941</c:v>
                </c:pt>
                <c:pt idx="140653">
                  <c:v>3.18943</c:v>
                </c:pt>
                <c:pt idx="140654">
                  <c:v>3.18946</c:v>
                </c:pt>
                <c:pt idx="140655">
                  <c:v>3.18948</c:v>
                </c:pt>
                <c:pt idx="140656">
                  <c:v>3.1895</c:v>
                </c:pt>
                <c:pt idx="140657">
                  <c:v>3.18952</c:v>
                </c:pt>
                <c:pt idx="140658">
                  <c:v>3.18955</c:v>
                </c:pt>
                <c:pt idx="140659">
                  <c:v>3.18957</c:v>
                </c:pt>
                <c:pt idx="140660">
                  <c:v>3.18959</c:v>
                </c:pt>
                <c:pt idx="140661">
                  <c:v>3.18961</c:v>
                </c:pt>
                <c:pt idx="140662">
                  <c:v>3.18964</c:v>
                </c:pt>
                <c:pt idx="140663">
                  <c:v>3.18966</c:v>
                </c:pt>
                <c:pt idx="140664">
                  <c:v>3.18968</c:v>
                </c:pt>
                <c:pt idx="140665">
                  <c:v>3.18971</c:v>
                </c:pt>
                <c:pt idx="140666">
                  <c:v>3.18973</c:v>
                </c:pt>
                <c:pt idx="140667">
                  <c:v>3.18975</c:v>
                </c:pt>
                <c:pt idx="140668">
                  <c:v>3.18977</c:v>
                </c:pt>
                <c:pt idx="140669">
                  <c:v>3.1898</c:v>
                </c:pt>
                <c:pt idx="140670">
                  <c:v>3.18982</c:v>
                </c:pt>
                <c:pt idx="140671">
                  <c:v>3.18984</c:v>
                </c:pt>
                <c:pt idx="140672">
                  <c:v>3.18986</c:v>
                </c:pt>
                <c:pt idx="140673">
                  <c:v>3.18989</c:v>
                </c:pt>
                <c:pt idx="140674">
                  <c:v>3.18991</c:v>
                </c:pt>
                <c:pt idx="140675">
                  <c:v>3.18993</c:v>
                </c:pt>
                <c:pt idx="140676">
                  <c:v>3.18995</c:v>
                </c:pt>
                <c:pt idx="140677">
                  <c:v>3.18998</c:v>
                </c:pt>
                <c:pt idx="140678">
                  <c:v>3.19</c:v>
                </c:pt>
                <c:pt idx="140679">
                  <c:v>3.19002</c:v>
                </c:pt>
                <c:pt idx="140680">
                  <c:v>3.19005</c:v>
                </c:pt>
                <c:pt idx="140681">
                  <c:v>3.19007</c:v>
                </c:pt>
                <c:pt idx="140682">
                  <c:v>3.19009</c:v>
                </c:pt>
                <c:pt idx="140683">
                  <c:v>3.19011</c:v>
                </c:pt>
                <c:pt idx="140684">
                  <c:v>3.19014</c:v>
                </c:pt>
                <c:pt idx="140685">
                  <c:v>3.19016</c:v>
                </c:pt>
                <c:pt idx="140686">
                  <c:v>3.19018</c:v>
                </c:pt>
                <c:pt idx="140687">
                  <c:v>3.1902</c:v>
                </c:pt>
                <c:pt idx="140688">
                  <c:v>3.19023</c:v>
                </c:pt>
                <c:pt idx="140689">
                  <c:v>3.19025</c:v>
                </c:pt>
                <c:pt idx="140690">
                  <c:v>3.19027</c:v>
                </c:pt>
                <c:pt idx="140691">
                  <c:v>3.19029</c:v>
                </c:pt>
                <c:pt idx="140692">
                  <c:v>3.19032</c:v>
                </c:pt>
                <c:pt idx="140693">
                  <c:v>3.19034</c:v>
                </c:pt>
                <c:pt idx="140694">
                  <c:v>3.19036</c:v>
                </c:pt>
                <c:pt idx="140695">
                  <c:v>3.19039</c:v>
                </c:pt>
                <c:pt idx="140696">
                  <c:v>3.19041</c:v>
                </c:pt>
                <c:pt idx="140697">
                  <c:v>3.19043</c:v>
                </c:pt>
                <c:pt idx="140698">
                  <c:v>3.19045</c:v>
                </c:pt>
                <c:pt idx="140699">
                  <c:v>3.19048</c:v>
                </c:pt>
                <c:pt idx="140700">
                  <c:v>3.1905</c:v>
                </c:pt>
                <c:pt idx="140701">
                  <c:v>3.19052</c:v>
                </c:pt>
                <c:pt idx="140702">
                  <c:v>3.19054</c:v>
                </c:pt>
                <c:pt idx="140703">
                  <c:v>3.19057</c:v>
                </c:pt>
                <c:pt idx="140704">
                  <c:v>3.19059</c:v>
                </c:pt>
                <c:pt idx="140705">
                  <c:v>3.19061</c:v>
                </c:pt>
                <c:pt idx="140706">
                  <c:v>3.19063</c:v>
                </c:pt>
                <c:pt idx="140707">
                  <c:v>3.19066</c:v>
                </c:pt>
                <c:pt idx="140708">
                  <c:v>3.19068</c:v>
                </c:pt>
                <c:pt idx="140709">
                  <c:v>3.1907</c:v>
                </c:pt>
                <c:pt idx="140710">
                  <c:v>3.19073</c:v>
                </c:pt>
                <c:pt idx="140711">
                  <c:v>3.19075</c:v>
                </c:pt>
                <c:pt idx="140712">
                  <c:v>3.19077</c:v>
                </c:pt>
                <c:pt idx="140713">
                  <c:v>3.19079</c:v>
                </c:pt>
                <c:pt idx="140714">
                  <c:v>3.19082</c:v>
                </c:pt>
                <c:pt idx="140715">
                  <c:v>3.19084</c:v>
                </c:pt>
                <c:pt idx="140716">
                  <c:v>3.19086</c:v>
                </c:pt>
                <c:pt idx="140717">
                  <c:v>3.19088</c:v>
                </c:pt>
                <c:pt idx="140718">
                  <c:v>3.19091</c:v>
                </c:pt>
                <c:pt idx="140719">
                  <c:v>3.19093</c:v>
                </c:pt>
                <c:pt idx="140720">
                  <c:v>3.19095</c:v>
                </c:pt>
                <c:pt idx="140721">
                  <c:v>3.19097</c:v>
                </c:pt>
                <c:pt idx="140722">
                  <c:v>3.191</c:v>
                </c:pt>
                <c:pt idx="140723">
                  <c:v>3.19102</c:v>
                </c:pt>
                <c:pt idx="140724">
                  <c:v>3.19104</c:v>
                </c:pt>
                <c:pt idx="140725">
                  <c:v>3.19107</c:v>
                </c:pt>
                <c:pt idx="140726">
                  <c:v>3.19109</c:v>
                </c:pt>
                <c:pt idx="140727">
                  <c:v>3.19111</c:v>
                </c:pt>
                <c:pt idx="140728">
                  <c:v>3.19113</c:v>
                </c:pt>
                <c:pt idx="140729">
                  <c:v>3.19116</c:v>
                </c:pt>
                <c:pt idx="140730">
                  <c:v>3.19118</c:v>
                </c:pt>
                <c:pt idx="140731">
                  <c:v>3.1912</c:v>
                </c:pt>
                <c:pt idx="140732">
                  <c:v>3.19122</c:v>
                </c:pt>
                <c:pt idx="140733">
                  <c:v>3.19125</c:v>
                </c:pt>
                <c:pt idx="140734">
                  <c:v>3.19127</c:v>
                </c:pt>
                <c:pt idx="140735">
                  <c:v>3.19129</c:v>
                </c:pt>
                <c:pt idx="140736">
                  <c:v>3.19131</c:v>
                </c:pt>
                <c:pt idx="140737">
                  <c:v>3.19134</c:v>
                </c:pt>
                <c:pt idx="140738">
                  <c:v>3.19136</c:v>
                </c:pt>
                <c:pt idx="140739">
                  <c:v>3.19138</c:v>
                </c:pt>
                <c:pt idx="140740">
                  <c:v>3.19141</c:v>
                </c:pt>
                <c:pt idx="140741">
                  <c:v>3.19143</c:v>
                </c:pt>
                <c:pt idx="140742">
                  <c:v>3.19145</c:v>
                </c:pt>
                <c:pt idx="140743">
                  <c:v>3.19147</c:v>
                </c:pt>
                <c:pt idx="140744">
                  <c:v>3.1915</c:v>
                </c:pt>
                <c:pt idx="140745">
                  <c:v>3.19152</c:v>
                </c:pt>
                <c:pt idx="140746">
                  <c:v>3.19154</c:v>
                </c:pt>
                <c:pt idx="140747">
                  <c:v>3.19157</c:v>
                </c:pt>
                <c:pt idx="140748">
                  <c:v>3.19159</c:v>
                </c:pt>
                <c:pt idx="140749">
                  <c:v>3.19161</c:v>
                </c:pt>
                <c:pt idx="140750">
                  <c:v>3.19163</c:v>
                </c:pt>
                <c:pt idx="140751">
                  <c:v>3.19165</c:v>
                </c:pt>
                <c:pt idx="140752">
                  <c:v>3.19168</c:v>
                </c:pt>
                <c:pt idx="140753">
                  <c:v>3.1917</c:v>
                </c:pt>
                <c:pt idx="140754">
                  <c:v>3.19172</c:v>
                </c:pt>
                <c:pt idx="140755">
                  <c:v>3.19175</c:v>
                </c:pt>
                <c:pt idx="140756">
                  <c:v>3.19177</c:v>
                </c:pt>
                <c:pt idx="140757">
                  <c:v>3.19179</c:v>
                </c:pt>
                <c:pt idx="140758">
                  <c:v>3.19181</c:v>
                </c:pt>
                <c:pt idx="140759">
                  <c:v>3.19184</c:v>
                </c:pt>
                <c:pt idx="140760">
                  <c:v>3.19186</c:v>
                </c:pt>
                <c:pt idx="140761">
                  <c:v>3.19188</c:v>
                </c:pt>
                <c:pt idx="140762">
                  <c:v>3.19191</c:v>
                </c:pt>
                <c:pt idx="140763">
                  <c:v>3.19193</c:v>
                </c:pt>
                <c:pt idx="140764">
                  <c:v>3.19195</c:v>
                </c:pt>
                <c:pt idx="140765">
                  <c:v>3.19197</c:v>
                </c:pt>
                <c:pt idx="140766">
                  <c:v>3.19199</c:v>
                </c:pt>
                <c:pt idx="140767">
                  <c:v>3.19202</c:v>
                </c:pt>
                <c:pt idx="140768">
                  <c:v>3.19204</c:v>
                </c:pt>
                <c:pt idx="140769">
                  <c:v>3.19206</c:v>
                </c:pt>
                <c:pt idx="140770">
                  <c:v>3.19209</c:v>
                </c:pt>
                <c:pt idx="140771">
                  <c:v>3.19211</c:v>
                </c:pt>
                <c:pt idx="140772">
                  <c:v>3.19213</c:v>
                </c:pt>
                <c:pt idx="140773">
                  <c:v>3.19215</c:v>
                </c:pt>
                <c:pt idx="140774">
                  <c:v>3.19218</c:v>
                </c:pt>
                <c:pt idx="140775">
                  <c:v>3.1922</c:v>
                </c:pt>
                <c:pt idx="140776">
                  <c:v>3.19222</c:v>
                </c:pt>
                <c:pt idx="140777">
                  <c:v>3.19225</c:v>
                </c:pt>
                <c:pt idx="140778">
                  <c:v>3.19227</c:v>
                </c:pt>
                <c:pt idx="140779">
                  <c:v>3.19229</c:v>
                </c:pt>
                <c:pt idx="140780">
                  <c:v>3.19231</c:v>
                </c:pt>
                <c:pt idx="140781">
                  <c:v>3.19234</c:v>
                </c:pt>
                <c:pt idx="140782">
                  <c:v>3.19236</c:v>
                </c:pt>
                <c:pt idx="140783">
                  <c:v>3.19238</c:v>
                </c:pt>
                <c:pt idx="140784">
                  <c:v>3.1924</c:v>
                </c:pt>
                <c:pt idx="140785">
                  <c:v>3.19243</c:v>
                </c:pt>
                <c:pt idx="140786">
                  <c:v>3.19245</c:v>
                </c:pt>
                <c:pt idx="140787">
                  <c:v>3.19247</c:v>
                </c:pt>
                <c:pt idx="140788">
                  <c:v>3.19249</c:v>
                </c:pt>
                <c:pt idx="140789">
                  <c:v>3.19252</c:v>
                </c:pt>
                <c:pt idx="140790">
                  <c:v>3.19254</c:v>
                </c:pt>
                <c:pt idx="140791">
                  <c:v>3.19256</c:v>
                </c:pt>
                <c:pt idx="140792">
                  <c:v>3.19258</c:v>
                </c:pt>
                <c:pt idx="140793">
                  <c:v>3.19261</c:v>
                </c:pt>
                <c:pt idx="140794">
                  <c:v>3.19263</c:v>
                </c:pt>
                <c:pt idx="140795">
                  <c:v>3.19265</c:v>
                </c:pt>
                <c:pt idx="140796">
                  <c:v>3.19268</c:v>
                </c:pt>
                <c:pt idx="140797">
                  <c:v>3.1927</c:v>
                </c:pt>
                <c:pt idx="140798">
                  <c:v>3.19272</c:v>
                </c:pt>
                <c:pt idx="140799">
                  <c:v>3.19274</c:v>
                </c:pt>
                <c:pt idx="140800">
                  <c:v>3.19277</c:v>
                </c:pt>
                <c:pt idx="140801">
                  <c:v>3.19279</c:v>
                </c:pt>
                <c:pt idx="140802">
                  <c:v>3.19281</c:v>
                </c:pt>
                <c:pt idx="140803">
                  <c:v>3.19283</c:v>
                </c:pt>
                <c:pt idx="140804">
                  <c:v>3.19286</c:v>
                </c:pt>
                <c:pt idx="140805">
                  <c:v>3.19288</c:v>
                </c:pt>
                <c:pt idx="140806">
                  <c:v>3.1929</c:v>
                </c:pt>
                <c:pt idx="140807">
                  <c:v>3.19292</c:v>
                </c:pt>
                <c:pt idx="140808">
                  <c:v>3.19295</c:v>
                </c:pt>
                <c:pt idx="140809">
                  <c:v>3.19297</c:v>
                </c:pt>
                <c:pt idx="140810">
                  <c:v>3.19299</c:v>
                </c:pt>
                <c:pt idx="140811">
                  <c:v>3.19302</c:v>
                </c:pt>
                <c:pt idx="140812">
                  <c:v>3.19304</c:v>
                </c:pt>
                <c:pt idx="140813">
                  <c:v>3.19306</c:v>
                </c:pt>
                <c:pt idx="140814">
                  <c:v>3.19308</c:v>
                </c:pt>
                <c:pt idx="140815">
                  <c:v>3.19311</c:v>
                </c:pt>
                <c:pt idx="140816">
                  <c:v>3.19313</c:v>
                </c:pt>
                <c:pt idx="140817">
                  <c:v>3.19315</c:v>
                </c:pt>
                <c:pt idx="140818">
                  <c:v>3.19318</c:v>
                </c:pt>
                <c:pt idx="140819">
                  <c:v>3.1932</c:v>
                </c:pt>
                <c:pt idx="140820">
                  <c:v>3.19322</c:v>
                </c:pt>
                <c:pt idx="140821">
                  <c:v>3.19324</c:v>
                </c:pt>
                <c:pt idx="140822">
                  <c:v>3.19326</c:v>
                </c:pt>
                <c:pt idx="140823">
                  <c:v>3.19329</c:v>
                </c:pt>
                <c:pt idx="140824">
                  <c:v>3.19331</c:v>
                </c:pt>
                <c:pt idx="140825">
                  <c:v>3.19333</c:v>
                </c:pt>
                <c:pt idx="140826">
                  <c:v>3.19336</c:v>
                </c:pt>
                <c:pt idx="140827">
                  <c:v>3.19338</c:v>
                </c:pt>
                <c:pt idx="140828">
                  <c:v>3.1934</c:v>
                </c:pt>
                <c:pt idx="140829">
                  <c:v>3.19342</c:v>
                </c:pt>
                <c:pt idx="140830">
                  <c:v>3.19345</c:v>
                </c:pt>
                <c:pt idx="140831">
                  <c:v>3.19347</c:v>
                </c:pt>
                <c:pt idx="140832">
                  <c:v>3.19349</c:v>
                </c:pt>
                <c:pt idx="140833">
                  <c:v>3.19352</c:v>
                </c:pt>
                <c:pt idx="140834">
                  <c:v>3.19354</c:v>
                </c:pt>
                <c:pt idx="140835">
                  <c:v>3.19356</c:v>
                </c:pt>
                <c:pt idx="140836">
                  <c:v>3.19358</c:v>
                </c:pt>
                <c:pt idx="140837">
                  <c:v>3.1936</c:v>
                </c:pt>
                <c:pt idx="140838">
                  <c:v>3.19363</c:v>
                </c:pt>
                <c:pt idx="140839">
                  <c:v>3.19365</c:v>
                </c:pt>
                <c:pt idx="140840">
                  <c:v>3.19367</c:v>
                </c:pt>
                <c:pt idx="140841">
                  <c:v>3.1937</c:v>
                </c:pt>
                <c:pt idx="140842">
                  <c:v>3.19372</c:v>
                </c:pt>
                <c:pt idx="140843">
                  <c:v>3.19374</c:v>
                </c:pt>
                <c:pt idx="140844">
                  <c:v>3.19376</c:v>
                </c:pt>
                <c:pt idx="140845">
                  <c:v>3.19379</c:v>
                </c:pt>
                <c:pt idx="140846">
                  <c:v>3.19381</c:v>
                </c:pt>
                <c:pt idx="140847">
                  <c:v>3.19383</c:v>
                </c:pt>
                <c:pt idx="140848">
                  <c:v>3.19386</c:v>
                </c:pt>
                <c:pt idx="140849">
                  <c:v>3.19388</c:v>
                </c:pt>
                <c:pt idx="140850">
                  <c:v>3.1939</c:v>
                </c:pt>
                <c:pt idx="140851">
                  <c:v>3.19392</c:v>
                </c:pt>
                <c:pt idx="140852">
                  <c:v>3.19395</c:v>
                </c:pt>
                <c:pt idx="140853">
                  <c:v>3.19397</c:v>
                </c:pt>
                <c:pt idx="140854">
                  <c:v>3.19399</c:v>
                </c:pt>
                <c:pt idx="140855">
                  <c:v>3.19401</c:v>
                </c:pt>
                <c:pt idx="140856">
                  <c:v>3.19404</c:v>
                </c:pt>
                <c:pt idx="140857">
                  <c:v>3.19406</c:v>
                </c:pt>
                <c:pt idx="140858">
                  <c:v>3.19408</c:v>
                </c:pt>
                <c:pt idx="140859">
                  <c:v>3.1941</c:v>
                </c:pt>
                <c:pt idx="140860">
                  <c:v>3.19413</c:v>
                </c:pt>
                <c:pt idx="140861">
                  <c:v>3.19415</c:v>
                </c:pt>
                <c:pt idx="140862">
                  <c:v>3.19417</c:v>
                </c:pt>
                <c:pt idx="140863">
                  <c:v>3.1942</c:v>
                </c:pt>
                <c:pt idx="140864">
                  <c:v>3.19422</c:v>
                </c:pt>
                <c:pt idx="140865">
                  <c:v>3.19424</c:v>
                </c:pt>
                <c:pt idx="140866">
                  <c:v>3.19426</c:v>
                </c:pt>
                <c:pt idx="140867">
                  <c:v>3.19429</c:v>
                </c:pt>
                <c:pt idx="140868">
                  <c:v>3.19431</c:v>
                </c:pt>
                <c:pt idx="140869">
                  <c:v>3.19433</c:v>
                </c:pt>
                <c:pt idx="140870">
                  <c:v>3.19435</c:v>
                </c:pt>
                <c:pt idx="140871">
                  <c:v>3.19438</c:v>
                </c:pt>
                <c:pt idx="140872">
                  <c:v>3.1944</c:v>
                </c:pt>
                <c:pt idx="140873">
                  <c:v>3.19442</c:v>
                </c:pt>
                <c:pt idx="140874">
                  <c:v>3.19444</c:v>
                </c:pt>
                <c:pt idx="140875">
                  <c:v>3.19447</c:v>
                </c:pt>
                <c:pt idx="140876">
                  <c:v>3.19449</c:v>
                </c:pt>
                <c:pt idx="140877">
                  <c:v>3.19451</c:v>
                </c:pt>
                <c:pt idx="140878">
                  <c:v>3.19454</c:v>
                </c:pt>
                <c:pt idx="140879">
                  <c:v>3.19456</c:v>
                </c:pt>
                <c:pt idx="140880">
                  <c:v>3.19458</c:v>
                </c:pt>
                <c:pt idx="140881">
                  <c:v>3.1946</c:v>
                </c:pt>
                <c:pt idx="140882">
                  <c:v>3.19463</c:v>
                </c:pt>
                <c:pt idx="140883">
                  <c:v>3.19465</c:v>
                </c:pt>
                <c:pt idx="140884">
                  <c:v>3.19467</c:v>
                </c:pt>
                <c:pt idx="140885">
                  <c:v>3.19469</c:v>
                </c:pt>
                <c:pt idx="140886">
                  <c:v>3.19472</c:v>
                </c:pt>
                <c:pt idx="140887">
                  <c:v>3.19474</c:v>
                </c:pt>
                <c:pt idx="140888">
                  <c:v>3.19476</c:v>
                </c:pt>
                <c:pt idx="140889">
                  <c:v>3.19478</c:v>
                </c:pt>
                <c:pt idx="140890">
                  <c:v>3.19481</c:v>
                </c:pt>
                <c:pt idx="140891">
                  <c:v>3.19483</c:v>
                </c:pt>
                <c:pt idx="140892">
                  <c:v>3.19485</c:v>
                </c:pt>
                <c:pt idx="140893">
                  <c:v>3.19488</c:v>
                </c:pt>
                <c:pt idx="140894">
                  <c:v>3.1949</c:v>
                </c:pt>
                <c:pt idx="140895">
                  <c:v>3.19492</c:v>
                </c:pt>
                <c:pt idx="140896">
                  <c:v>3.19494</c:v>
                </c:pt>
                <c:pt idx="140897">
                  <c:v>3.19497</c:v>
                </c:pt>
                <c:pt idx="140898">
                  <c:v>3.19499</c:v>
                </c:pt>
                <c:pt idx="140899">
                  <c:v>3.19501</c:v>
                </c:pt>
                <c:pt idx="140900">
                  <c:v>3.19503</c:v>
                </c:pt>
                <c:pt idx="140901">
                  <c:v>3.19506</c:v>
                </c:pt>
                <c:pt idx="140902">
                  <c:v>3.19508</c:v>
                </c:pt>
                <c:pt idx="140903">
                  <c:v>3.1951</c:v>
                </c:pt>
                <c:pt idx="140904">
                  <c:v>3.19512</c:v>
                </c:pt>
                <c:pt idx="140905">
                  <c:v>3.19515</c:v>
                </c:pt>
                <c:pt idx="140906">
                  <c:v>3.19517</c:v>
                </c:pt>
                <c:pt idx="140907">
                  <c:v>3.19519</c:v>
                </c:pt>
                <c:pt idx="140908">
                  <c:v>3.19522</c:v>
                </c:pt>
                <c:pt idx="140909">
                  <c:v>3.19524</c:v>
                </c:pt>
                <c:pt idx="140910">
                  <c:v>3.19526</c:v>
                </c:pt>
                <c:pt idx="140911">
                  <c:v>3.19528</c:v>
                </c:pt>
                <c:pt idx="140912">
                  <c:v>3.19531</c:v>
                </c:pt>
                <c:pt idx="140913">
                  <c:v>3.19533</c:v>
                </c:pt>
                <c:pt idx="140914">
                  <c:v>3.19535</c:v>
                </c:pt>
                <c:pt idx="140915">
                  <c:v>3.19537</c:v>
                </c:pt>
                <c:pt idx="140916">
                  <c:v>3.1954</c:v>
                </c:pt>
                <c:pt idx="140917">
                  <c:v>3.19542</c:v>
                </c:pt>
                <c:pt idx="140918">
                  <c:v>3.19544</c:v>
                </c:pt>
                <c:pt idx="140919">
                  <c:v>3.19546</c:v>
                </c:pt>
                <c:pt idx="140920">
                  <c:v>3.19549</c:v>
                </c:pt>
                <c:pt idx="140921">
                  <c:v>3.19551</c:v>
                </c:pt>
                <c:pt idx="140922">
                  <c:v>3.19553</c:v>
                </c:pt>
                <c:pt idx="140923">
                  <c:v>3.19556</c:v>
                </c:pt>
                <c:pt idx="140924">
                  <c:v>3.19558</c:v>
                </c:pt>
                <c:pt idx="140925">
                  <c:v>3.1956</c:v>
                </c:pt>
                <c:pt idx="140926">
                  <c:v>3.19562</c:v>
                </c:pt>
                <c:pt idx="140927">
                  <c:v>3.19565</c:v>
                </c:pt>
                <c:pt idx="140928">
                  <c:v>3.19567</c:v>
                </c:pt>
                <c:pt idx="140929">
                  <c:v>3.19569</c:v>
                </c:pt>
                <c:pt idx="140930">
                  <c:v>3.19571</c:v>
                </c:pt>
                <c:pt idx="140931">
                  <c:v>3.19574</c:v>
                </c:pt>
                <c:pt idx="140932">
                  <c:v>3.19576</c:v>
                </c:pt>
                <c:pt idx="140933">
                  <c:v>3.19578</c:v>
                </c:pt>
                <c:pt idx="140934">
                  <c:v>3.19581</c:v>
                </c:pt>
                <c:pt idx="140935">
                  <c:v>3.19583</c:v>
                </c:pt>
                <c:pt idx="140936">
                  <c:v>3.19585</c:v>
                </c:pt>
                <c:pt idx="140937">
                  <c:v>3.19587</c:v>
                </c:pt>
                <c:pt idx="140938">
                  <c:v>3.1959</c:v>
                </c:pt>
                <c:pt idx="140939">
                  <c:v>3.19592</c:v>
                </c:pt>
                <c:pt idx="140940">
                  <c:v>3.19594</c:v>
                </c:pt>
                <c:pt idx="140941">
                  <c:v>3.19596</c:v>
                </c:pt>
                <c:pt idx="140942">
                  <c:v>3.19599</c:v>
                </c:pt>
                <c:pt idx="140943">
                  <c:v>3.19601</c:v>
                </c:pt>
                <c:pt idx="140944">
                  <c:v>3.19603</c:v>
                </c:pt>
                <c:pt idx="140945">
                  <c:v>3.19605</c:v>
                </c:pt>
                <c:pt idx="140946">
                  <c:v>3.19608</c:v>
                </c:pt>
                <c:pt idx="140947">
                  <c:v>3.1961</c:v>
                </c:pt>
                <c:pt idx="140948">
                  <c:v>3.19612</c:v>
                </c:pt>
                <c:pt idx="140949">
                  <c:v>3.19615</c:v>
                </c:pt>
                <c:pt idx="140950">
                  <c:v>3.19617</c:v>
                </c:pt>
                <c:pt idx="140951">
                  <c:v>3.19619</c:v>
                </c:pt>
                <c:pt idx="140952">
                  <c:v>3.19621</c:v>
                </c:pt>
                <c:pt idx="140953">
                  <c:v>3.19624</c:v>
                </c:pt>
                <c:pt idx="140954">
                  <c:v>3.19626</c:v>
                </c:pt>
                <c:pt idx="140955">
                  <c:v>3.19628</c:v>
                </c:pt>
                <c:pt idx="140956">
                  <c:v>3.1963</c:v>
                </c:pt>
                <c:pt idx="140957">
                  <c:v>3.19633</c:v>
                </c:pt>
                <c:pt idx="140958">
                  <c:v>3.19635</c:v>
                </c:pt>
                <c:pt idx="140959">
                  <c:v>3.19637</c:v>
                </c:pt>
                <c:pt idx="140960">
                  <c:v>3.19639</c:v>
                </c:pt>
                <c:pt idx="140961">
                  <c:v>3.19642</c:v>
                </c:pt>
                <c:pt idx="140962">
                  <c:v>3.19644</c:v>
                </c:pt>
                <c:pt idx="140963">
                  <c:v>3.19646</c:v>
                </c:pt>
                <c:pt idx="140964">
                  <c:v>3.19649</c:v>
                </c:pt>
                <c:pt idx="140965">
                  <c:v>3.19651</c:v>
                </c:pt>
                <c:pt idx="140966">
                  <c:v>3.19653</c:v>
                </c:pt>
                <c:pt idx="140967">
                  <c:v>3.19655</c:v>
                </c:pt>
                <c:pt idx="140968">
                  <c:v>3.19658</c:v>
                </c:pt>
                <c:pt idx="140969">
                  <c:v>3.1966</c:v>
                </c:pt>
                <c:pt idx="140970">
                  <c:v>3.19662</c:v>
                </c:pt>
                <c:pt idx="140971">
                  <c:v>3.19664</c:v>
                </c:pt>
                <c:pt idx="140972">
                  <c:v>3.19667</c:v>
                </c:pt>
                <c:pt idx="140973">
                  <c:v>3.19669</c:v>
                </c:pt>
                <c:pt idx="140974">
                  <c:v>3.19671</c:v>
                </c:pt>
                <c:pt idx="140975">
                  <c:v>3.19673</c:v>
                </c:pt>
                <c:pt idx="140976">
                  <c:v>3.19676</c:v>
                </c:pt>
                <c:pt idx="140977">
                  <c:v>3.19678</c:v>
                </c:pt>
                <c:pt idx="140978">
                  <c:v>3.1968</c:v>
                </c:pt>
                <c:pt idx="140979">
                  <c:v>3.19683</c:v>
                </c:pt>
                <c:pt idx="140980">
                  <c:v>3.19685</c:v>
                </c:pt>
                <c:pt idx="140981">
                  <c:v>3.19687</c:v>
                </c:pt>
                <c:pt idx="140982">
                  <c:v>3.19689</c:v>
                </c:pt>
                <c:pt idx="140983">
                  <c:v>3.19692</c:v>
                </c:pt>
                <c:pt idx="140984">
                  <c:v>3.19694</c:v>
                </c:pt>
                <c:pt idx="140985">
                  <c:v>3.19696</c:v>
                </c:pt>
                <c:pt idx="140986">
                  <c:v>3.19698</c:v>
                </c:pt>
                <c:pt idx="140987">
                  <c:v>3.19701</c:v>
                </c:pt>
                <c:pt idx="140988">
                  <c:v>3.19703</c:v>
                </c:pt>
                <c:pt idx="140989">
                  <c:v>3.19705</c:v>
                </c:pt>
                <c:pt idx="140990">
                  <c:v>3.19707</c:v>
                </c:pt>
                <c:pt idx="140991">
                  <c:v>3.1971</c:v>
                </c:pt>
                <c:pt idx="140992">
                  <c:v>3.19712</c:v>
                </c:pt>
                <c:pt idx="140993">
                  <c:v>3.19714</c:v>
                </c:pt>
                <c:pt idx="140994">
                  <c:v>3.19717</c:v>
                </c:pt>
                <c:pt idx="140995">
                  <c:v>3.19719</c:v>
                </c:pt>
                <c:pt idx="140996">
                  <c:v>3.19721</c:v>
                </c:pt>
                <c:pt idx="140997">
                  <c:v>3.19723</c:v>
                </c:pt>
                <c:pt idx="140998">
                  <c:v>3.19726</c:v>
                </c:pt>
                <c:pt idx="140999">
                  <c:v>3.19728</c:v>
                </c:pt>
                <c:pt idx="141000">
                  <c:v>3.1973</c:v>
                </c:pt>
                <c:pt idx="141001">
                  <c:v>3.19732</c:v>
                </c:pt>
                <c:pt idx="141002">
                  <c:v>3.19735</c:v>
                </c:pt>
                <c:pt idx="141003">
                  <c:v>3.19737</c:v>
                </c:pt>
                <c:pt idx="141004">
                  <c:v>3.19739</c:v>
                </c:pt>
                <c:pt idx="141005">
                  <c:v>3.19741</c:v>
                </c:pt>
                <c:pt idx="141006">
                  <c:v>3.19744</c:v>
                </c:pt>
                <c:pt idx="141007">
                  <c:v>3.19746</c:v>
                </c:pt>
                <c:pt idx="141008">
                  <c:v>3.19748</c:v>
                </c:pt>
                <c:pt idx="141009">
                  <c:v>3.19751</c:v>
                </c:pt>
                <c:pt idx="141010">
                  <c:v>3.19753</c:v>
                </c:pt>
                <c:pt idx="141011">
                  <c:v>3.19755</c:v>
                </c:pt>
                <c:pt idx="141012">
                  <c:v>3.19757</c:v>
                </c:pt>
                <c:pt idx="141013">
                  <c:v>3.1976</c:v>
                </c:pt>
                <c:pt idx="141014">
                  <c:v>3.19762</c:v>
                </c:pt>
                <c:pt idx="141015">
                  <c:v>3.19764</c:v>
                </c:pt>
                <c:pt idx="141016">
                  <c:v>3.19766</c:v>
                </c:pt>
                <c:pt idx="141017">
                  <c:v>3.19769</c:v>
                </c:pt>
                <c:pt idx="141018">
                  <c:v>3.19771</c:v>
                </c:pt>
                <c:pt idx="141019">
                  <c:v>3.19773</c:v>
                </c:pt>
                <c:pt idx="141020">
                  <c:v>3.19775</c:v>
                </c:pt>
                <c:pt idx="141021">
                  <c:v>3.19778</c:v>
                </c:pt>
                <c:pt idx="141022">
                  <c:v>3.1978</c:v>
                </c:pt>
                <c:pt idx="141023">
                  <c:v>3.19782</c:v>
                </c:pt>
                <c:pt idx="141024">
                  <c:v>3.19785</c:v>
                </c:pt>
                <c:pt idx="141025">
                  <c:v>3.19787</c:v>
                </c:pt>
                <c:pt idx="141026">
                  <c:v>3.19789</c:v>
                </c:pt>
                <c:pt idx="141027">
                  <c:v>3.19791</c:v>
                </c:pt>
                <c:pt idx="141028">
                  <c:v>3.19794</c:v>
                </c:pt>
                <c:pt idx="141029">
                  <c:v>3.19796</c:v>
                </c:pt>
                <c:pt idx="141030">
                  <c:v>3.19798</c:v>
                </c:pt>
                <c:pt idx="141031">
                  <c:v>3.19801</c:v>
                </c:pt>
                <c:pt idx="141032">
                  <c:v>3.19803</c:v>
                </c:pt>
                <c:pt idx="141033">
                  <c:v>3.19805</c:v>
                </c:pt>
                <c:pt idx="141034">
                  <c:v>3.19807</c:v>
                </c:pt>
                <c:pt idx="141035">
                  <c:v>3.19809</c:v>
                </c:pt>
                <c:pt idx="141036">
                  <c:v>3.19812</c:v>
                </c:pt>
                <c:pt idx="141037">
                  <c:v>3.19814</c:v>
                </c:pt>
                <c:pt idx="141038">
                  <c:v>3.19816</c:v>
                </c:pt>
                <c:pt idx="141039">
                  <c:v>3.19819</c:v>
                </c:pt>
                <c:pt idx="141040">
                  <c:v>3.19821</c:v>
                </c:pt>
                <c:pt idx="141041">
                  <c:v>3.19823</c:v>
                </c:pt>
                <c:pt idx="141042">
                  <c:v>3.19825</c:v>
                </c:pt>
                <c:pt idx="141043">
                  <c:v>3.19828</c:v>
                </c:pt>
                <c:pt idx="141044">
                  <c:v>3.1983</c:v>
                </c:pt>
                <c:pt idx="141045">
                  <c:v>3.19832</c:v>
                </c:pt>
                <c:pt idx="141046">
                  <c:v>3.19835</c:v>
                </c:pt>
                <c:pt idx="141047">
                  <c:v>3.19837</c:v>
                </c:pt>
                <c:pt idx="141048">
                  <c:v>3.19839</c:v>
                </c:pt>
                <c:pt idx="141049">
                  <c:v>3.19841</c:v>
                </c:pt>
                <c:pt idx="141050">
                  <c:v>3.19843</c:v>
                </c:pt>
                <c:pt idx="141051">
                  <c:v>3.19846</c:v>
                </c:pt>
                <c:pt idx="141052">
                  <c:v>3.19848</c:v>
                </c:pt>
                <c:pt idx="141053">
                  <c:v>3.1985</c:v>
                </c:pt>
                <c:pt idx="141054">
                  <c:v>3.19853</c:v>
                </c:pt>
                <c:pt idx="141055">
                  <c:v>3.19855</c:v>
                </c:pt>
                <c:pt idx="141056">
                  <c:v>3.19857</c:v>
                </c:pt>
                <c:pt idx="141057">
                  <c:v>3.19859</c:v>
                </c:pt>
                <c:pt idx="141058">
                  <c:v>3.19862</c:v>
                </c:pt>
                <c:pt idx="141059">
                  <c:v>3.19864</c:v>
                </c:pt>
                <c:pt idx="141060">
                  <c:v>3.19866</c:v>
                </c:pt>
                <c:pt idx="141061">
                  <c:v>3.19868</c:v>
                </c:pt>
                <c:pt idx="141062">
                  <c:v>3.19871</c:v>
                </c:pt>
                <c:pt idx="141063">
                  <c:v>3.19873</c:v>
                </c:pt>
                <c:pt idx="141064">
                  <c:v>3.19875</c:v>
                </c:pt>
                <c:pt idx="141065">
                  <c:v>3.19878</c:v>
                </c:pt>
                <c:pt idx="141066">
                  <c:v>3.1988</c:v>
                </c:pt>
                <c:pt idx="141067">
                  <c:v>3.19882</c:v>
                </c:pt>
                <c:pt idx="141068">
                  <c:v>3.19884</c:v>
                </c:pt>
                <c:pt idx="141069">
                  <c:v>3.19887</c:v>
                </c:pt>
                <c:pt idx="141070">
                  <c:v>3.19889</c:v>
                </c:pt>
                <c:pt idx="141071">
                  <c:v>3.19891</c:v>
                </c:pt>
                <c:pt idx="141072">
                  <c:v>3.19893</c:v>
                </c:pt>
                <c:pt idx="141073">
                  <c:v>3.19896</c:v>
                </c:pt>
                <c:pt idx="141074">
                  <c:v>3.19898</c:v>
                </c:pt>
                <c:pt idx="141075">
                  <c:v>3.199</c:v>
                </c:pt>
                <c:pt idx="141076">
                  <c:v>3.19902</c:v>
                </c:pt>
                <c:pt idx="141077">
                  <c:v>3.19905</c:v>
                </c:pt>
                <c:pt idx="141078">
                  <c:v>3.19907</c:v>
                </c:pt>
                <c:pt idx="141079">
                  <c:v>3.19909</c:v>
                </c:pt>
                <c:pt idx="141080">
                  <c:v>3.19912</c:v>
                </c:pt>
                <c:pt idx="141081">
                  <c:v>3.19914</c:v>
                </c:pt>
                <c:pt idx="141082">
                  <c:v>3.19916</c:v>
                </c:pt>
                <c:pt idx="141083">
                  <c:v>3.19918</c:v>
                </c:pt>
                <c:pt idx="141084">
                  <c:v>3.19921</c:v>
                </c:pt>
                <c:pt idx="141085">
                  <c:v>3.19923</c:v>
                </c:pt>
                <c:pt idx="141086">
                  <c:v>3.19925</c:v>
                </c:pt>
                <c:pt idx="141087">
                  <c:v>3.19927</c:v>
                </c:pt>
                <c:pt idx="141088">
                  <c:v>3.1993</c:v>
                </c:pt>
                <c:pt idx="141089">
                  <c:v>3.19932</c:v>
                </c:pt>
                <c:pt idx="141090">
                  <c:v>3.19934</c:v>
                </c:pt>
                <c:pt idx="141091">
                  <c:v>3.19936</c:v>
                </c:pt>
                <c:pt idx="141092">
                  <c:v>3.19939</c:v>
                </c:pt>
                <c:pt idx="141093">
                  <c:v>3.19941</c:v>
                </c:pt>
                <c:pt idx="141094">
                  <c:v>3.19943</c:v>
                </c:pt>
                <c:pt idx="141095">
                  <c:v>3.19946</c:v>
                </c:pt>
                <c:pt idx="141096">
                  <c:v>3.19948</c:v>
                </c:pt>
                <c:pt idx="141097">
                  <c:v>3.1995</c:v>
                </c:pt>
                <c:pt idx="141098">
                  <c:v>3.19952</c:v>
                </c:pt>
                <c:pt idx="141099">
                  <c:v>3.19955</c:v>
                </c:pt>
                <c:pt idx="141100">
                  <c:v>3.19957</c:v>
                </c:pt>
                <c:pt idx="141101">
                  <c:v>3.19959</c:v>
                </c:pt>
                <c:pt idx="141102">
                  <c:v>3.19962</c:v>
                </c:pt>
                <c:pt idx="141103">
                  <c:v>3.19964</c:v>
                </c:pt>
                <c:pt idx="141104">
                  <c:v>3.19966</c:v>
                </c:pt>
                <c:pt idx="141105">
                  <c:v>3.19968</c:v>
                </c:pt>
                <c:pt idx="141106">
                  <c:v>3.1997</c:v>
                </c:pt>
                <c:pt idx="141107">
                  <c:v>3.19973</c:v>
                </c:pt>
                <c:pt idx="141108">
                  <c:v>3.19975</c:v>
                </c:pt>
                <c:pt idx="141109">
                  <c:v>3.19977</c:v>
                </c:pt>
                <c:pt idx="141110">
                  <c:v>3.1998</c:v>
                </c:pt>
                <c:pt idx="141111">
                  <c:v>3.19982</c:v>
                </c:pt>
                <c:pt idx="141112">
                  <c:v>3.19984</c:v>
                </c:pt>
                <c:pt idx="141113">
                  <c:v>3.19986</c:v>
                </c:pt>
                <c:pt idx="141114">
                  <c:v>3.19989</c:v>
                </c:pt>
                <c:pt idx="141115">
                  <c:v>3.19991</c:v>
                </c:pt>
                <c:pt idx="141116">
                  <c:v>3.19993</c:v>
                </c:pt>
                <c:pt idx="141117">
                  <c:v>3.19996</c:v>
                </c:pt>
                <c:pt idx="141118">
                  <c:v>3.19998</c:v>
                </c:pt>
                <c:pt idx="141119">
                  <c:v>3.2</c:v>
                </c:pt>
                <c:pt idx="141120">
                  <c:v>3.20002</c:v>
                </c:pt>
                <c:pt idx="141121">
                  <c:v>3.20004</c:v>
                </c:pt>
                <c:pt idx="141122">
                  <c:v>3.20007</c:v>
                </c:pt>
                <c:pt idx="141123">
                  <c:v>3.20009</c:v>
                </c:pt>
                <c:pt idx="141124">
                  <c:v>3.20011</c:v>
                </c:pt>
                <c:pt idx="141125">
                  <c:v>3.20014</c:v>
                </c:pt>
                <c:pt idx="141126">
                  <c:v>3.20016</c:v>
                </c:pt>
                <c:pt idx="141127">
                  <c:v>3.20018</c:v>
                </c:pt>
                <c:pt idx="141128">
                  <c:v>3.2002</c:v>
                </c:pt>
                <c:pt idx="141129">
                  <c:v>3.20023</c:v>
                </c:pt>
                <c:pt idx="141130">
                  <c:v>3.20025</c:v>
                </c:pt>
                <c:pt idx="141131">
                  <c:v>3.20027</c:v>
                </c:pt>
                <c:pt idx="141132">
                  <c:v>3.2003</c:v>
                </c:pt>
                <c:pt idx="141133">
                  <c:v>3.20032</c:v>
                </c:pt>
                <c:pt idx="141134">
                  <c:v>3.20034</c:v>
                </c:pt>
                <c:pt idx="141135">
                  <c:v>3.20036</c:v>
                </c:pt>
                <c:pt idx="141136">
                  <c:v>3.20038</c:v>
                </c:pt>
                <c:pt idx="141137">
                  <c:v>3.20041</c:v>
                </c:pt>
                <c:pt idx="141138">
                  <c:v>3.20043</c:v>
                </c:pt>
                <c:pt idx="141139">
                  <c:v>3.20045</c:v>
                </c:pt>
                <c:pt idx="141140">
                  <c:v>3.20048</c:v>
                </c:pt>
                <c:pt idx="141141">
                  <c:v>3.2005</c:v>
                </c:pt>
                <c:pt idx="141142">
                  <c:v>3.20052</c:v>
                </c:pt>
                <c:pt idx="141143">
                  <c:v>3.20054</c:v>
                </c:pt>
                <c:pt idx="141144">
                  <c:v>3.20057</c:v>
                </c:pt>
                <c:pt idx="141145">
                  <c:v>3.20059</c:v>
                </c:pt>
                <c:pt idx="141146">
                  <c:v>3.20061</c:v>
                </c:pt>
                <c:pt idx="141147">
                  <c:v>3.20064</c:v>
                </c:pt>
                <c:pt idx="141148">
                  <c:v>3.20066</c:v>
                </c:pt>
                <c:pt idx="141149">
                  <c:v>3.20068</c:v>
                </c:pt>
                <c:pt idx="141150">
                  <c:v>3.2007</c:v>
                </c:pt>
                <c:pt idx="141151">
                  <c:v>3.20073</c:v>
                </c:pt>
                <c:pt idx="141152">
                  <c:v>3.20075</c:v>
                </c:pt>
                <c:pt idx="141153">
                  <c:v>3.20077</c:v>
                </c:pt>
                <c:pt idx="141154">
                  <c:v>3.20079</c:v>
                </c:pt>
                <c:pt idx="141155">
                  <c:v>3.20082</c:v>
                </c:pt>
                <c:pt idx="141156">
                  <c:v>3.20084</c:v>
                </c:pt>
                <c:pt idx="141157">
                  <c:v>3.20086</c:v>
                </c:pt>
                <c:pt idx="141158">
                  <c:v>3.20088</c:v>
                </c:pt>
                <c:pt idx="141159">
                  <c:v>3.20091</c:v>
                </c:pt>
                <c:pt idx="141160">
                  <c:v>3.20093</c:v>
                </c:pt>
                <c:pt idx="141161">
                  <c:v>3.20095</c:v>
                </c:pt>
                <c:pt idx="141162">
                  <c:v>3.20098</c:v>
                </c:pt>
                <c:pt idx="141163">
                  <c:v>3.201</c:v>
                </c:pt>
                <c:pt idx="141164">
                  <c:v>3.20102</c:v>
                </c:pt>
                <c:pt idx="141165">
                  <c:v>3.20104</c:v>
                </c:pt>
                <c:pt idx="141166">
                  <c:v>3.20107</c:v>
                </c:pt>
                <c:pt idx="141167">
                  <c:v>3.20109</c:v>
                </c:pt>
                <c:pt idx="141168">
                  <c:v>3.20111</c:v>
                </c:pt>
                <c:pt idx="141169">
                  <c:v>3.20113</c:v>
                </c:pt>
                <c:pt idx="141170">
                  <c:v>3.20116</c:v>
                </c:pt>
                <c:pt idx="141171">
                  <c:v>3.20118</c:v>
                </c:pt>
                <c:pt idx="141172">
                  <c:v>3.2012</c:v>
                </c:pt>
                <c:pt idx="141173">
                  <c:v>3.20122</c:v>
                </c:pt>
                <c:pt idx="141174">
                  <c:v>3.20125</c:v>
                </c:pt>
                <c:pt idx="141175">
                  <c:v>3.20127</c:v>
                </c:pt>
                <c:pt idx="141176">
                  <c:v>3.20129</c:v>
                </c:pt>
                <c:pt idx="141177">
                  <c:v>3.20132</c:v>
                </c:pt>
                <c:pt idx="141178">
                  <c:v>3.20134</c:v>
                </c:pt>
                <c:pt idx="141179">
                  <c:v>3.20136</c:v>
                </c:pt>
                <c:pt idx="141180">
                  <c:v>3.20138</c:v>
                </c:pt>
                <c:pt idx="141181">
                  <c:v>3.20141</c:v>
                </c:pt>
                <c:pt idx="141182">
                  <c:v>3.20143</c:v>
                </c:pt>
                <c:pt idx="141183">
                  <c:v>3.20145</c:v>
                </c:pt>
                <c:pt idx="141184">
                  <c:v>3.20147</c:v>
                </c:pt>
                <c:pt idx="141185">
                  <c:v>3.2015</c:v>
                </c:pt>
                <c:pt idx="141186">
                  <c:v>3.20152</c:v>
                </c:pt>
                <c:pt idx="141187">
                  <c:v>3.20154</c:v>
                </c:pt>
                <c:pt idx="141188">
                  <c:v>3.20156</c:v>
                </c:pt>
                <c:pt idx="141189">
                  <c:v>3.20159</c:v>
                </c:pt>
                <c:pt idx="141190">
                  <c:v>3.20161</c:v>
                </c:pt>
                <c:pt idx="141191">
                  <c:v>3.20163</c:v>
                </c:pt>
                <c:pt idx="141192">
                  <c:v>3.20166</c:v>
                </c:pt>
                <c:pt idx="141193">
                  <c:v>3.20168</c:v>
                </c:pt>
                <c:pt idx="141194">
                  <c:v>3.2017</c:v>
                </c:pt>
                <c:pt idx="141195">
                  <c:v>3.20172</c:v>
                </c:pt>
                <c:pt idx="141196">
                  <c:v>3.20175</c:v>
                </c:pt>
                <c:pt idx="141197">
                  <c:v>3.20177</c:v>
                </c:pt>
                <c:pt idx="141198">
                  <c:v>3.20179</c:v>
                </c:pt>
                <c:pt idx="141199">
                  <c:v>3.20181</c:v>
                </c:pt>
                <c:pt idx="141200">
                  <c:v>3.20184</c:v>
                </c:pt>
                <c:pt idx="141201">
                  <c:v>3.20186</c:v>
                </c:pt>
                <c:pt idx="141202">
                  <c:v>3.20188</c:v>
                </c:pt>
                <c:pt idx="141203">
                  <c:v>3.20191</c:v>
                </c:pt>
                <c:pt idx="141204">
                  <c:v>3.20193</c:v>
                </c:pt>
                <c:pt idx="141205">
                  <c:v>3.20195</c:v>
                </c:pt>
                <c:pt idx="141206">
                  <c:v>3.20197</c:v>
                </c:pt>
                <c:pt idx="141207">
                  <c:v>3.202</c:v>
                </c:pt>
                <c:pt idx="141208">
                  <c:v>3.20202</c:v>
                </c:pt>
                <c:pt idx="141209">
                  <c:v>3.20204</c:v>
                </c:pt>
                <c:pt idx="141210">
                  <c:v>3.20206</c:v>
                </c:pt>
                <c:pt idx="141211">
                  <c:v>3.20209</c:v>
                </c:pt>
                <c:pt idx="141212">
                  <c:v>3.20211</c:v>
                </c:pt>
                <c:pt idx="141213">
                  <c:v>3.20213</c:v>
                </c:pt>
                <c:pt idx="141214">
                  <c:v>3.20215</c:v>
                </c:pt>
                <c:pt idx="141215">
                  <c:v>3.20218</c:v>
                </c:pt>
                <c:pt idx="141216">
                  <c:v>3.2022</c:v>
                </c:pt>
                <c:pt idx="141217">
                  <c:v>3.20222</c:v>
                </c:pt>
                <c:pt idx="141218">
                  <c:v>3.20225</c:v>
                </c:pt>
                <c:pt idx="141219">
                  <c:v>3.20227</c:v>
                </c:pt>
                <c:pt idx="141220">
                  <c:v>3.20229</c:v>
                </c:pt>
                <c:pt idx="141221">
                  <c:v>3.20231</c:v>
                </c:pt>
                <c:pt idx="141222">
                  <c:v>3.20234</c:v>
                </c:pt>
                <c:pt idx="141223">
                  <c:v>3.20236</c:v>
                </c:pt>
                <c:pt idx="141224">
                  <c:v>3.20238</c:v>
                </c:pt>
                <c:pt idx="141225">
                  <c:v>3.2024</c:v>
                </c:pt>
                <c:pt idx="141226">
                  <c:v>3.20243</c:v>
                </c:pt>
                <c:pt idx="141227">
                  <c:v>3.20245</c:v>
                </c:pt>
                <c:pt idx="141228">
                  <c:v>3.20247</c:v>
                </c:pt>
                <c:pt idx="141229">
                  <c:v>3.20249</c:v>
                </c:pt>
                <c:pt idx="141230">
                  <c:v>3.20252</c:v>
                </c:pt>
                <c:pt idx="141231">
                  <c:v>3.20254</c:v>
                </c:pt>
                <c:pt idx="141232">
                  <c:v>3.20256</c:v>
                </c:pt>
                <c:pt idx="141233">
                  <c:v>3.20259</c:v>
                </c:pt>
                <c:pt idx="141234">
                  <c:v>3.20261</c:v>
                </c:pt>
                <c:pt idx="141235">
                  <c:v>3.20263</c:v>
                </c:pt>
                <c:pt idx="141236">
                  <c:v>3.20265</c:v>
                </c:pt>
                <c:pt idx="141237">
                  <c:v>3.20268</c:v>
                </c:pt>
                <c:pt idx="141238">
                  <c:v>3.2027</c:v>
                </c:pt>
                <c:pt idx="141239">
                  <c:v>3.20272</c:v>
                </c:pt>
                <c:pt idx="141240">
                  <c:v>3.20274</c:v>
                </c:pt>
                <c:pt idx="141241">
                  <c:v>3.20277</c:v>
                </c:pt>
                <c:pt idx="141242">
                  <c:v>3.20279</c:v>
                </c:pt>
                <c:pt idx="141243">
                  <c:v>3.20281</c:v>
                </c:pt>
                <c:pt idx="141244">
                  <c:v>3.20283</c:v>
                </c:pt>
                <c:pt idx="141245">
                  <c:v>3.20286</c:v>
                </c:pt>
                <c:pt idx="141246">
                  <c:v>3.20288</c:v>
                </c:pt>
                <c:pt idx="141247">
                  <c:v>3.2029</c:v>
                </c:pt>
                <c:pt idx="141248">
                  <c:v>3.20293</c:v>
                </c:pt>
                <c:pt idx="141249">
                  <c:v>3.20295</c:v>
                </c:pt>
                <c:pt idx="141250">
                  <c:v>3.20297</c:v>
                </c:pt>
                <c:pt idx="141251">
                  <c:v>3.20299</c:v>
                </c:pt>
                <c:pt idx="141252">
                  <c:v>3.20302</c:v>
                </c:pt>
                <c:pt idx="141253">
                  <c:v>3.20304</c:v>
                </c:pt>
                <c:pt idx="141254">
                  <c:v>3.20306</c:v>
                </c:pt>
                <c:pt idx="141255">
                  <c:v>3.20308</c:v>
                </c:pt>
                <c:pt idx="141256">
                  <c:v>3.20311</c:v>
                </c:pt>
                <c:pt idx="141257">
                  <c:v>3.20313</c:v>
                </c:pt>
                <c:pt idx="141258">
                  <c:v>3.20315</c:v>
                </c:pt>
                <c:pt idx="141259">
                  <c:v>3.20317</c:v>
                </c:pt>
                <c:pt idx="141260">
                  <c:v>3.2032</c:v>
                </c:pt>
                <c:pt idx="141261">
                  <c:v>3.20322</c:v>
                </c:pt>
                <c:pt idx="141262">
                  <c:v>3.20324</c:v>
                </c:pt>
                <c:pt idx="141263">
                  <c:v>3.20327</c:v>
                </c:pt>
                <c:pt idx="141264">
                  <c:v>3.20329</c:v>
                </c:pt>
                <c:pt idx="141265">
                  <c:v>3.20331</c:v>
                </c:pt>
                <c:pt idx="141266">
                  <c:v>3.20333</c:v>
                </c:pt>
                <c:pt idx="141267">
                  <c:v>3.20336</c:v>
                </c:pt>
                <c:pt idx="141268">
                  <c:v>3.20338</c:v>
                </c:pt>
                <c:pt idx="141269">
                  <c:v>3.2034</c:v>
                </c:pt>
                <c:pt idx="141270">
                  <c:v>3.20342</c:v>
                </c:pt>
                <c:pt idx="141271">
                  <c:v>3.20345</c:v>
                </c:pt>
                <c:pt idx="141272">
                  <c:v>3.20347</c:v>
                </c:pt>
                <c:pt idx="141273">
                  <c:v>3.20349</c:v>
                </c:pt>
                <c:pt idx="141274">
                  <c:v>3.20351</c:v>
                </c:pt>
                <c:pt idx="141275">
                  <c:v>3.20354</c:v>
                </c:pt>
                <c:pt idx="141276">
                  <c:v>3.20356</c:v>
                </c:pt>
                <c:pt idx="141277">
                  <c:v>3.20358</c:v>
                </c:pt>
                <c:pt idx="141278">
                  <c:v>3.20361</c:v>
                </c:pt>
                <c:pt idx="141279">
                  <c:v>3.20363</c:v>
                </c:pt>
                <c:pt idx="141280">
                  <c:v>3.20365</c:v>
                </c:pt>
                <c:pt idx="141281">
                  <c:v>3.20367</c:v>
                </c:pt>
                <c:pt idx="141282">
                  <c:v>3.2037</c:v>
                </c:pt>
                <c:pt idx="141283">
                  <c:v>3.20372</c:v>
                </c:pt>
                <c:pt idx="141284">
                  <c:v>3.20374</c:v>
                </c:pt>
                <c:pt idx="141285">
                  <c:v>3.20376</c:v>
                </c:pt>
                <c:pt idx="141286">
                  <c:v>3.20379</c:v>
                </c:pt>
                <c:pt idx="141287">
                  <c:v>3.20381</c:v>
                </c:pt>
                <c:pt idx="141288">
                  <c:v>3.20383</c:v>
                </c:pt>
                <c:pt idx="141289">
                  <c:v>3.20385</c:v>
                </c:pt>
                <c:pt idx="141290">
                  <c:v>3.20388</c:v>
                </c:pt>
                <c:pt idx="141291">
                  <c:v>3.2039</c:v>
                </c:pt>
                <c:pt idx="141292">
                  <c:v>3.20392</c:v>
                </c:pt>
                <c:pt idx="141293">
                  <c:v>3.20395</c:v>
                </c:pt>
                <c:pt idx="141294">
                  <c:v>3.20397</c:v>
                </c:pt>
                <c:pt idx="141295">
                  <c:v>3.20399</c:v>
                </c:pt>
                <c:pt idx="141296">
                  <c:v>3.20401</c:v>
                </c:pt>
                <c:pt idx="141297">
                  <c:v>3.20404</c:v>
                </c:pt>
                <c:pt idx="141298">
                  <c:v>3.20406</c:v>
                </c:pt>
                <c:pt idx="141299">
                  <c:v>3.20408</c:v>
                </c:pt>
                <c:pt idx="141300">
                  <c:v>3.2041</c:v>
                </c:pt>
                <c:pt idx="141301">
                  <c:v>3.20413</c:v>
                </c:pt>
                <c:pt idx="141302">
                  <c:v>3.20415</c:v>
                </c:pt>
                <c:pt idx="141303">
                  <c:v>3.20417</c:v>
                </c:pt>
                <c:pt idx="141304">
                  <c:v>3.20419</c:v>
                </c:pt>
                <c:pt idx="141305">
                  <c:v>3.20422</c:v>
                </c:pt>
                <c:pt idx="141306">
                  <c:v>3.20424</c:v>
                </c:pt>
                <c:pt idx="141307">
                  <c:v>3.20426</c:v>
                </c:pt>
                <c:pt idx="141308">
                  <c:v>3.20429</c:v>
                </c:pt>
                <c:pt idx="141309">
                  <c:v>3.20431</c:v>
                </c:pt>
                <c:pt idx="141310">
                  <c:v>3.20433</c:v>
                </c:pt>
                <c:pt idx="141311">
                  <c:v>3.20435</c:v>
                </c:pt>
                <c:pt idx="141312">
                  <c:v>3.20438</c:v>
                </c:pt>
                <c:pt idx="141313">
                  <c:v>3.2044</c:v>
                </c:pt>
                <c:pt idx="141314">
                  <c:v>3.20442</c:v>
                </c:pt>
                <c:pt idx="141315">
                  <c:v>3.20444</c:v>
                </c:pt>
                <c:pt idx="141316">
                  <c:v>3.20447</c:v>
                </c:pt>
                <c:pt idx="141317">
                  <c:v>3.20449</c:v>
                </c:pt>
                <c:pt idx="141318">
                  <c:v>3.20451</c:v>
                </c:pt>
                <c:pt idx="141319">
                  <c:v>3.20453</c:v>
                </c:pt>
                <c:pt idx="141320">
                  <c:v>3.20456</c:v>
                </c:pt>
                <c:pt idx="141321">
                  <c:v>3.20458</c:v>
                </c:pt>
                <c:pt idx="141322">
                  <c:v>3.2046</c:v>
                </c:pt>
                <c:pt idx="141323">
                  <c:v>3.20463</c:v>
                </c:pt>
                <c:pt idx="141324">
                  <c:v>3.20465</c:v>
                </c:pt>
                <c:pt idx="141325">
                  <c:v>3.20467</c:v>
                </c:pt>
                <c:pt idx="141326">
                  <c:v>3.20469</c:v>
                </c:pt>
                <c:pt idx="141327">
                  <c:v>3.20472</c:v>
                </c:pt>
                <c:pt idx="141328">
                  <c:v>3.20474</c:v>
                </c:pt>
                <c:pt idx="141329">
                  <c:v>3.20476</c:v>
                </c:pt>
                <c:pt idx="141330">
                  <c:v>3.20479</c:v>
                </c:pt>
                <c:pt idx="141331">
                  <c:v>3.20481</c:v>
                </c:pt>
                <c:pt idx="141332">
                  <c:v>3.20483</c:v>
                </c:pt>
                <c:pt idx="141333">
                  <c:v>3.20485</c:v>
                </c:pt>
                <c:pt idx="141334">
                  <c:v>3.20487</c:v>
                </c:pt>
                <c:pt idx="141335">
                  <c:v>3.2049</c:v>
                </c:pt>
                <c:pt idx="141336">
                  <c:v>3.20492</c:v>
                </c:pt>
                <c:pt idx="141337">
                  <c:v>3.20494</c:v>
                </c:pt>
                <c:pt idx="141338">
                  <c:v>3.20497</c:v>
                </c:pt>
                <c:pt idx="141339">
                  <c:v>3.20499</c:v>
                </c:pt>
                <c:pt idx="141340">
                  <c:v>3.20501</c:v>
                </c:pt>
                <c:pt idx="141341">
                  <c:v>3.20503</c:v>
                </c:pt>
                <c:pt idx="141342">
                  <c:v>3.20506</c:v>
                </c:pt>
                <c:pt idx="141343">
                  <c:v>3.20508</c:v>
                </c:pt>
                <c:pt idx="141344">
                  <c:v>3.2051</c:v>
                </c:pt>
                <c:pt idx="141345">
                  <c:v>3.20512</c:v>
                </c:pt>
                <c:pt idx="141346">
                  <c:v>3.20515</c:v>
                </c:pt>
                <c:pt idx="141347">
                  <c:v>3.20517</c:v>
                </c:pt>
                <c:pt idx="141348">
                  <c:v>3.20519</c:v>
                </c:pt>
                <c:pt idx="141349">
                  <c:v>3.20521</c:v>
                </c:pt>
                <c:pt idx="141350">
                  <c:v>3.20524</c:v>
                </c:pt>
                <c:pt idx="141351">
                  <c:v>3.20526</c:v>
                </c:pt>
                <c:pt idx="141352">
                  <c:v>3.20528</c:v>
                </c:pt>
                <c:pt idx="141353">
                  <c:v>3.20531</c:v>
                </c:pt>
                <c:pt idx="141354">
                  <c:v>3.20533</c:v>
                </c:pt>
                <c:pt idx="141355">
                  <c:v>3.20535</c:v>
                </c:pt>
                <c:pt idx="141356">
                  <c:v>3.20537</c:v>
                </c:pt>
                <c:pt idx="141357">
                  <c:v>3.2054</c:v>
                </c:pt>
                <c:pt idx="141358">
                  <c:v>3.20542</c:v>
                </c:pt>
                <c:pt idx="141359">
                  <c:v>3.20544</c:v>
                </c:pt>
                <c:pt idx="141360">
                  <c:v>3.20546</c:v>
                </c:pt>
                <c:pt idx="141361">
                  <c:v>3.20549</c:v>
                </c:pt>
                <c:pt idx="141362">
                  <c:v>3.20551</c:v>
                </c:pt>
                <c:pt idx="141363">
                  <c:v>3.20553</c:v>
                </c:pt>
                <c:pt idx="141364">
                  <c:v>3.20556</c:v>
                </c:pt>
                <c:pt idx="141365">
                  <c:v>3.20558</c:v>
                </c:pt>
                <c:pt idx="141366">
                  <c:v>3.2056</c:v>
                </c:pt>
                <c:pt idx="141367">
                  <c:v>3.20562</c:v>
                </c:pt>
                <c:pt idx="141368">
                  <c:v>3.20565</c:v>
                </c:pt>
                <c:pt idx="141369">
                  <c:v>3.20567</c:v>
                </c:pt>
                <c:pt idx="141370">
                  <c:v>3.20569</c:v>
                </c:pt>
                <c:pt idx="141371">
                  <c:v>3.20571</c:v>
                </c:pt>
                <c:pt idx="141372">
                  <c:v>3.20574</c:v>
                </c:pt>
                <c:pt idx="141373">
                  <c:v>3.20576</c:v>
                </c:pt>
                <c:pt idx="141374">
                  <c:v>3.20578</c:v>
                </c:pt>
                <c:pt idx="141375">
                  <c:v>3.2058</c:v>
                </c:pt>
                <c:pt idx="141376">
                  <c:v>3.20583</c:v>
                </c:pt>
                <c:pt idx="141377">
                  <c:v>3.20585</c:v>
                </c:pt>
                <c:pt idx="141378">
                  <c:v>3.20587</c:v>
                </c:pt>
                <c:pt idx="141379">
                  <c:v>3.2059</c:v>
                </c:pt>
                <c:pt idx="141380">
                  <c:v>3.20592</c:v>
                </c:pt>
                <c:pt idx="141381">
                  <c:v>3.20594</c:v>
                </c:pt>
                <c:pt idx="141382">
                  <c:v>3.20596</c:v>
                </c:pt>
                <c:pt idx="141383">
                  <c:v>3.20599</c:v>
                </c:pt>
                <c:pt idx="141384">
                  <c:v>3.20601</c:v>
                </c:pt>
                <c:pt idx="141385">
                  <c:v>3.20603</c:v>
                </c:pt>
                <c:pt idx="141386">
                  <c:v>3.20605</c:v>
                </c:pt>
                <c:pt idx="141387">
                  <c:v>3.20608</c:v>
                </c:pt>
                <c:pt idx="141388">
                  <c:v>3.2061</c:v>
                </c:pt>
                <c:pt idx="141389">
                  <c:v>3.20612</c:v>
                </c:pt>
                <c:pt idx="141390">
                  <c:v>3.20614</c:v>
                </c:pt>
                <c:pt idx="141391">
                  <c:v>3.20617</c:v>
                </c:pt>
                <c:pt idx="141392">
                  <c:v>3.20619</c:v>
                </c:pt>
                <c:pt idx="141393">
                  <c:v>3.20621</c:v>
                </c:pt>
                <c:pt idx="141394">
                  <c:v>3.20624</c:v>
                </c:pt>
                <c:pt idx="141395">
                  <c:v>3.20626</c:v>
                </c:pt>
                <c:pt idx="141396">
                  <c:v>3.20628</c:v>
                </c:pt>
                <c:pt idx="141397">
                  <c:v>3.2063</c:v>
                </c:pt>
                <c:pt idx="141398">
                  <c:v>3.20633</c:v>
                </c:pt>
                <c:pt idx="141399">
                  <c:v>3.20635</c:v>
                </c:pt>
                <c:pt idx="141400">
                  <c:v>3.20637</c:v>
                </c:pt>
                <c:pt idx="141401">
                  <c:v>3.2064</c:v>
                </c:pt>
                <c:pt idx="141402">
                  <c:v>3.20642</c:v>
                </c:pt>
                <c:pt idx="141403">
                  <c:v>3.20644</c:v>
                </c:pt>
                <c:pt idx="141404">
                  <c:v>3.20646</c:v>
                </c:pt>
                <c:pt idx="141405">
                  <c:v>3.20648</c:v>
                </c:pt>
                <c:pt idx="141406">
                  <c:v>3.20651</c:v>
                </c:pt>
                <c:pt idx="141407">
                  <c:v>3.20653</c:v>
                </c:pt>
                <c:pt idx="141408">
                  <c:v>3.20655</c:v>
                </c:pt>
                <c:pt idx="141409">
                  <c:v>3.20658</c:v>
                </c:pt>
                <c:pt idx="141410">
                  <c:v>3.2066</c:v>
                </c:pt>
                <c:pt idx="141411">
                  <c:v>3.20662</c:v>
                </c:pt>
                <c:pt idx="141412">
                  <c:v>3.20664</c:v>
                </c:pt>
                <c:pt idx="141413">
                  <c:v>3.20667</c:v>
                </c:pt>
                <c:pt idx="141414">
                  <c:v>3.20669</c:v>
                </c:pt>
                <c:pt idx="141415">
                  <c:v>3.20671</c:v>
                </c:pt>
                <c:pt idx="141416">
                  <c:v>3.20674</c:v>
                </c:pt>
                <c:pt idx="141417">
                  <c:v>3.20676</c:v>
                </c:pt>
                <c:pt idx="141418">
                  <c:v>3.20678</c:v>
                </c:pt>
                <c:pt idx="141419">
                  <c:v>3.2068</c:v>
                </c:pt>
                <c:pt idx="141420">
                  <c:v>3.20682</c:v>
                </c:pt>
                <c:pt idx="141421">
                  <c:v>3.20685</c:v>
                </c:pt>
                <c:pt idx="141422">
                  <c:v>3.20687</c:v>
                </c:pt>
                <c:pt idx="141423">
                  <c:v>3.20689</c:v>
                </c:pt>
                <c:pt idx="141424">
                  <c:v>3.20692</c:v>
                </c:pt>
                <c:pt idx="141425">
                  <c:v>3.20694</c:v>
                </c:pt>
                <c:pt idx="141426">
                  <c:v>3.20696</c:v>
                </c:pt>
                <c:pt idx="141427">
                  <c:v>3.20698</c:v>
                </c:pt>
                <c:pt idx="141428">
                  <c:v>3.20701</c:v>
                </c:pt>
                <c:pt idx="141429">
                  <c:v>3.20703</c:v>
                </c:pt>
                <c:pt idx="141430">
                  <c:v>3.20705</c:v>
                </c:pt>
                <c:pt idx="141431">
                  <c:v>3.20708</c:v>
                </c:pt>
                <c:pt idx="141432">
                  <c:v>3.2071</c:v>
                </c:pt>
                <c:pt idx="141433">
                  <c:v>3.20712</c:v>
                </c:pt>
                <c:pt idx="141434">
                  <c:v>3.20714</c:v>
                </c:pt>
                <c:pt idx="141435">
                  <c:v>3.20717</c:v>
                </c:pt>
                <c:pt idx="141436">
                  <c:v>3.20719</c:v>
                </c:pt>
                <c:pt idx="141437">
                  <c:v>3.20721</c:v>
                </c:pt>
                <c:pt idx="141438">
                  <c:v>3.20723</c:v>
                </c:pt>
                <c:pt idx="141439">
                  <c:v>3.20726</c:v>
                </c:pt>
                <c:pt idx="141440">
                  <c:v>3.20728</c:v>
                </c:pt>
                <c:pt idx="141441">
                  <c:v>3.2073</c:v>
                </c:pt>
                <c:pt idx="141442">
                  <c:v>3.20732</c:v>
                </c:pt>
                <c:pt idx="141443">
                  <c:v>3.20735</c:v>
                </c:pt>
                <c:pt idx="141444">
                  <c:v>3.20737</c:v>
                </c:pt>
                <c:pt idx="141445">
                  <c:v>3.20739</c:v>
                </c:pt>
                <c:pt idx="141446">
                  <c:v>3.20742</c:v>
                </c:pt>
                <c:pt idx="141447">
                  <c:v>3.20744</c:v>
                </c:pt>
                <c:pt idx="141448">
                  <c:v>3.20746</c:v>
                </c:pt>
                <c:pt idx="141449">
                  <c:v>3.20748</c:v>
                </c:pt>
                <c:pt idx="141450">
                  <c:v>3.20751</c:v>
                </c:pt>
                <c:pt idx="141451">
                  <c:v>3.20753</c:v>
                </c:pt>
                <c:pt idx="141452">
                  <c:v>3.20755</c:v>
                </c:pt>
                <c:pt idx="141453">
                  <c:v>3.20757</c:v>
                </c:pt>
                <c:pt idx="141454">
                  <c:v>3.2076</c:v>
                </c:pt>
                <c:pt idx="141455">
                  <c:v>3.20762</c:v>
                </c:pt>
                <c:pt idx="141456">
                  <c:v>3.20764</c:v>
                </c:pt>
                <c:pt idx="141457">
                  <c:v>3.20766</c:v>
                </c:pt>
                <c:pt idx="141458">
                  <c:v>3.20769</c:v>
                </c:pt>
                <c:pt idx="141459">
                  <c:v>3.20771</c:v>
                </c:pt>
                <c:pt idx="141460">
                  <c:v>3.20773</c:v>
                </c:pt>
                <c:pt idx="141461">
                  <c:v>3.20776</c:v>
                </c:pt>
                <c:pt idx="141462">
                  <c:v>3.20778</c:v>
                </c:pt>
                <c:pt idx="141463">
                  <c:v>3.2078</c:v>
                </c:pt>
                <c:pt idx="141464">
                  <c:v>3.20782</c:v>
                </c:pt>
                <c:pt idx="141465">
                  <c:v>3.20785</c:v>
                </c:pt>
                <c:pt idx="141466">
                  <c:v>3.20787</c:v>
                </c:pt>
                <c:pt idx="141467">
                  <c:v>3.20789</c:v>
                </c:pt>
                <c:pt idx="141468">
                  <c:v>3.20791</c:v>
                </c:pt>
                <c:pt idx="141469">
                  <c:v>3.20794</c:v>
                </c:pt>
                <c:pt idx="141470">
                  <c:v>3.20796</c:v>
                </c:pt>
                <c:pt idx="141471">
                  <c:v>3.20798</c:v>
                </c:pt>
                <c:pt idx="141472">
                  <c:v>3.208</c:v>
                </c:pt>
                <c:pt idx="141473">
                  <c:v>3.20803</c:v>
                </c:pt>
                <c:pt idx="141474">
                  <c:v>3.20805</c:v>
                </c:pt>
                <c:pt idx="141475">
                  <c:v>3.20807</c:v>
                </c:pt>
                <c:pt idx="141476">
                  <c:v>3.2081</c:v>
                </c:pt>
                <c:pt idx="141477">
                  <c:v>3.20812</c:v>
                </c:pt>
                <c:pt idx="141478">
                  <c:v>3.20814</c:v>
                </c:pt>
                <c:pt idx="141479">
                  <c:v>3.20816</c:v>
                </c:pt>
                <c:pt idx="141480">
                  <c:v>3.20819</c:v>
                </c:pt>
                <c:pt idx="141481">
                  <c:v>3.20821</c:v>
                </c:pt>
                <c:pt idx="141482">
                  <c:v>3.20823</c:v>
                </c:pt>
                <c:pt idx="141483">
                  <c:v>3.20825</c:v>
                </c:pt>
                <c:pt idx="141484">
                  <c:v>3.20828</c:v>
                </c:pt>
                <c:pt idx="141485">
                  <c:v>3.2083</c:v>
                </c:pt>
                <c:pt idx="141486">
                  <c:v>3.20832</c:v>
                </c:pt>
                <c:pt idx="141487">
                  <c:v>3.20835</c:v>
                </c:pt>
                <c:pt idx="141488">
                  <c:v>3.20837</c:v>
                </c:pt>
                <c:pt idx="141489">
                  <c:v>3.20839</c:v>
                </c:pt>
                <c:pt idx="141490">
                  <c:v>3.20841</c:v>
                </c:pt>
                <c:pt idx="141491">
                  <c:v>3.20844</c:v>
                </c:pt>
                <c:pt idx="141492">
                  <c:v>3.20846</c:v>
                </c:pt>
                <c:pt idx="141493">
                  <c:v>3.20848</c:v>
                </c:pt>
                <c:pt idx="141494">
                  <c:v>3.2085</c:v>
                </c:pt>
                <c:pt idx="141495">
                  <c:v>3.20853</c:v>
                </c:pt>
                <c:pt idx="141496">
                  <c:v>3.20855</c:v>
                </c:pt>
                <c:pt idx="141497">
                  <c:v>3.20857</c:v>
                </c:pt>
                <c:pt idx="141498">
                  <c:v>3.20859</c:v>
                </c:pt>
                <c:pt idx="141499">
                  <c:v>3.20862</c:v>
                </c:pt>
                <c:pt idx="141500">
                  <c:v>3.20864</c:v>
                </c:pt>
                <c:pt idx="141501">
                  <c:v>3.20866</c:v>
                </c:pt>
                <c:pt idx="141502">
                  <c:v>3.20869</c:v>
                </c:pt>
                <c:pt idx="141503">
                  <c:v>3.20871</c:v>
                </c:pt>
                <c:pt idx="141504">
                  <c:v>3.20873</c:v>
                </c:pt>
                <c:pt idx="141505">
                  <c:v>3.20875</c:v>
                </c:pt>
                <c:pt idx="141506">
                  <c:v>3.20878</c:v>
                </c:pt>
                <c:pt idx="141507">
                  <c:v>3.2088</c:v>
                </c:pt>
                <c:pt idx="141508">
                  <c:v>3.20882</c:v>
                </c:pt>
                <c:pt idx="141509">
                  <c:v>3.20884</c:v>
                </c:pt>
                <c:pt idx="141510">
                  <c:v>3.20887</c:v>
                </c:pt>
                <c:pt idx="141511">
                  <c:v>3.20889</c:v>
                </c:pt>
                <c:pt idx="141512">
                  <c:v>3.20891</c:v>
                </c:pt>
                <c:pt idx="141513">
                  <c:v>3.20893</c:v>
                </c:pt>
                <c:pt idx="141514">
                  <c:v>3.20896</c:v>
                </c:pt>
                <c:pt idx="141515">
                  <c:v>3.20898</c:v>
                </c:pt>
                <c:pt idx="141516">
                  <c:v>3.209</c:v>
                </c:pt>
                <c:pt idx="141517">
                  <c:v>3.20903</c:v>
                </c:pt>
                <c:pt idx="141518">
                  <c:v>3.20905</c:v>
                </c:pt>
                <c:pt idx="141519">
                  <c:v>3.20907</c:v>
                </c:pt>
                <c:pt idx="141520">
                  <c:v>3.20909</c:v>
                </c:pt>
                <c:pt idx="141521">
                  <c:v>3.20912</c:v>
                </c:pt>
                <c:pt idx="141522">
                  <c:v>3.20914</c:v>
                </c:pt>
                <c:pt idx="141523">
                  <c:v>3.20916</c:v>
                </c:pt>
                <c:pt idx="141524">
                  <c:v>3.20918</c:v>
                </c:pt>
                <c:pt idx="141525">
                  <c:v>3.20921</c:v>
                </c:pt>
                <c:pt idx="141526">
                  <c:v>3.20923</c:v>
                </c:pt>
                <c:pt idx="141527">
                  <c:v>3.20925</c:v>
                </c:pt>
                <c:pt idx="141528">
                  <c:v>3.20927</c:v>
                </c:pt>
                <c:pt idx="141529">
                  <c:v>3.2093</c:v>
                </c:pt>
                <c:pt idx="141530">
                  <c:v>3.20932</c:v>
                </c:pt>
                <c:pt idx="141531">
                  <c:v>3.20934</c:v>
                </c:pt>
                <c:pt idx="141532">
                  <c:v>3.20937</c:v>
                </c:pt>
                <c:pt idx="141533">
                  <c:v>3.20939</c:v>
                </c:pt>
                <c:pt idx="141534">
                  <c:v>3.20941</c:v>
                </c:pt>
                <c:pt idx="141535">
                  <c:v>3.20943</c:v>
                </c:pt>
                <c:pt idx="141536">
                  <c:v>3.20946</c:v>
                </c:pt>
                <c:pt idx="141537">
                  <c:v>3.20948</c:v>
                </c:pt>
                <c:pt idx="141538">
                  <c:v>3.2095</c:v>
                </c:pt>
                <c:pt idx="141539">
                  <c:v>3.20952</c:v>
                </c:pt>
                <c:pt idx="141540">
                  <c:v>3.20955</c:v>
                </c:pt>
                <c:pt idx="141541">
                  <c:v>3.20957</c:v>
                </c:pt>
                <c:pt idx="141542">
                  <c:v>3.20959</c:v>
                </c:pt>
                <c:pt idx="141543">
                  <c:v>3.20961</c:v>
                </c:pt>
                <c:pt idx="141544">
                  <c:v>3.20964</c:v>
                </c:pt>
                <c:pt idx="141545">
                  <c:v>3.20966</c:v>
                </c:pt>
                <c:pt idx="141546">
                  <c:v>3.20968</c:v>
                </c:pt>
                <c:pt idx="141547">
                  <c:v>3.20971</c:v>
                </c:pt>
                <c:pt idx="141548">
                  <c:v>3.20973</c:v>
                </c:pt>
                <c:pt idx="141549">
                  <c:v>3.20975</c:v>
                </c:pt>
                <c:pt idx="141550">
                  <c:v>3.20977</c:v>
                </c:pt>
                <c:pt idx="141551">
                  <c:v>3.2098</c:v>
                </c:pt>
                <c:pt idx="141552">
                  <c:v>3.20982</c:v>
                </c:pt>
                <c:pt idx="141553">
                  <c:v>3.20984</c:v>
                </c:pt>
                <c:pt idx="141554">
                  <c:v>3.20986</c:v>
                </c:pt>
                <c:pt idx="141555">
                  <c:v>3.20989</c:v>
                </c:pt>
                <c:pt idx="141556">
                  <c:v>3.20991</c:v>
                </c:pt>
                <c:pt idx="141557">
                  <c:v>3.20993</c:v>
                </c:pt>
                <c:pt idx="141558">
                  <c:v>3.20995</c:v>
                </c:pt>
                <c:pt idx="141559">
                  <c:v>3.20998</c:v>
                </c:pt>
                <c:pt idx="141560">
                  <c:v>3.21</c:v>
                </c:pt>
                <c:pt idx="141561">
                  <c:v>3.21002</c:v>
                </c:pt>
                <c:pt idx="141562">
                  <c:v>3.21005</c:v>
                </c:pt>
                <c:pt idx="141563">
                  <c:v>3.21007</c:v>
                </c:pt>
                <c:pt idx="141564">
                  <c:v>3.21009</c:v>
                </c:pt>
                <c:pt idx="141565">
                  <c:v>3.21011</c:v>
                </c:pt>
                <c:pt idx="141566">
                  <c:v>3.21014</c:v>
                </c:pt>
                <c:pt idx="141567">
                  <c:v>3.21016</c:v>
                </c:pt>
                <c:pt idx="141568">
                  <c:v>3.21018</c:v>
                </c:pt>
                <c:pt idx="141569">
                  <c:v>3.2102</c:v>
                </c:pt>
                <c:pt idx="141570">
                  <c:v>3.21023</c:v>
                </c:pt>
                <c:pt idx="141571">
                  <c:v>3.21025</c:v>
                </c:pt>
                <c:pt idx="141572">
                  <c:v>3.21027</c:v>
                </c:pt>
                <c:pt idx="141573">
                  <c:v>3.21029</c:v>
                </c:pt>
                <c:pt idx="141574">
                  <c:v>3.21032</c:v>
                </c:pt>
                <c:pt idx="141575">
                  <c:v>3.21034</c:v>
                </c:pt>
                <c:pt idx="141576">
                  <c:v>3.21036</c:v>
                </c:pt>
                <c:pt idx="141577">
                  <c:v>3.21039</c:v>
                </c:pt>
                <c:pt idx="141578">
                  <c:v>3.21041</c:v>
                </c:pt>
                <c:pt idx="141579">
                  <c:v>3.21043</c:v>
                </c:pt>
                <c:pt idx="141580">
                  <c:v>3.21045</c:v>
                </c:pt>
                <c:pt idx="141581">
                  <c:v>3.21048</c:v>
                </c:pt>
                <c:pt idx="141582">
                  <c:v>3.2105</c:v>
                </c:pt>
                <c:pt idx="141583">
                  <c:v>3.21052</c:v>
                </c:pt>
                <c:pt idx="141584">
                  <c:v>3.21054</c:v>
                </c:pt>
                <c:pt idx="141585">
                  <c:v>3.21057</c:v>
                </c:pt>
                <c:pt idx="141586">
                  <c:v>3.21059</c:v>
                </c:pt>
                <c:pt idx="141587">
                  <c:v>3.21061</c:v>
                </c:pt>
                <c:pt idx="141588">
                  <c:v>3.21063</c:v>
                </c:pt>
                <c:pt idx="141589">
                  <c:v>3.21066</c:v>
                </c:pt>
                <c:pt idx="141590">
                  <c:v>3.21068</c:v>
                </c:pt>
                <c:pt idx="141591">
                  <c:v>3.2107</c:v>
                </c:pt>
                <c:pt idx="141592">
                  <c:v>3.21073</c:v>
                </c:pt>
                <c:pt idx="141593">
                  <c:v>3.21075</c:v>
                </c:pt>
                <c:pt idx="141594">
                  <c:v>3.21077</c:v>
                </c:pt>
                <c:pt idx="141595">
                  <c:v>3.21079</c:v>
                </c:pt>
                <c:pt idx="141596">
                  <c:v>3.21082</c:v>
                </c:pt>
                <c:pt idx="141597">
                  <c:v>3.21084</c:v>
                </c:pt>
                <c:pt idx="141598">
                  <c:v>3.21086</c:v>
                </c:pt>
                <c:pt idx="141599">
                  <c:v>3.21088</c:v>
                </c:pt>
                <c:pt idx="141600">
                  <c:v>3.21091</c:v>
                </c:pt>
                <c:pt idx="141601">
                  <c:v>3.21093</c:v>
                </c:pt>
                <c:pt idx="141602">
                  <c:v>3.21095</c:v>
                </c:pt>
                <c:pt idx="141603">
                  <c:v>3.21097</c:v>
                </c:pt>
                <c:pt idx="141604">
                  <c:v>3.211</c:v>
                </c:pt>
                <c:pt idx="141605">
                  <c:v>3.21102</c:v>
                </c:pt>
                <c:pt idx="141606">
                  <c:v>3.21104</c:v>
                </c:pt>
                <c:pt idx="141607">
                  <c:v>3.21107</c:v>
                </c:pt>
                <c:pt idx="141608">
                  <c:v>3.21109</c:v>
                </c:pt>
                <c:pt idx="141609">
                  <c:v>3.21111</c:v>
                </c:pt>
                <c:pt idx="141610">
                  <c:v>3.21113</c:v>
                </c:pt>
                <c:pt idx="141611">
                  <c:v>3.21116</c:v>
                </c:pt>
                <c:pt idx="141612">
                  <c:v>3.21118</c:v>
                </c:pt>
                <c:pt idx="141613">
                  <c:v>3.2112</c:v>
                </c:pt>
                <c:pt idx="141614">
                  <c:v>3.21122</c:v>
                </c:pt>
                <c:pt idx="141615">
                  <c:v>3.21125</c:v>
                </c:pt>
                <c:pt idx="141616">
                  <c:v>3.21127</c:v>
                </c:pt>
                <c:pt idx="141617">
                  <c:v>3.21129</c:v>
                </c:pt>
                <c:pt idx="141618">
                  <c:v>3.21131</c:v>
                </c:pt>
                <c:pt idx="141619">
                  <c:v>3.21134</c:v>
                </c:pt>
                <c:pt idx="141620">
                  <c:v>3.21136</c:v>
                </c:pt>
                <c:pt idx="141621">
                  <c:v>3.21138</c:v>
                </c:pt>
                <c:pt idx="141622">
                  <c:v>3.21141</c:v>
                </c:pt>
                <c:pt idx="141623">
                  <c:v>3.21143</c:v>
                </c:pt>
                <c:pt idx="141624">
                  <c:v>3.21145</c:v>
                </c:pt>
                <c:pt idx="141625">
                  <c:v>3.21147</c:v>
                </c:pt>
                <c:pt idx="141626">
                  <c:v>3.2115</c:v>
                </c:pt>
                <c:pt idx="141627">
                  <c:v>3.21152</c:v>
                </c:pt>
                <c:pt idx="141628">
                  <c:v>3.21154</c:v>
                </c:pt>
                <c:pt idx="141629">
                  <c:v>3.21156</c:v>
                </c:pt>
                <c:pt idx="141630">
                  <c:v>3.21159</c:v>
                </c:pt>
                <c:pt idx="141631">
                  <c:v>3.21161</c:v>
                </c:pt>
                <c:pt idx="141632">
                  <c:v>3.21163</c:v>
                </c:pt>
                <c:pt idx="141633">
                  <c:v>3.21165</c:v>
                </c:pt>
                <c:pt idx="141634">
                  <c:v>3.21168</c:v>
                </c:pt>
                <c:pt idx="141635">
                  <c:v>3.2117</c:v>
                </c:pt>
                <c:pt idx="141636">
                  <c:v>3.21172</c:v>
                </c:pt>
                <c:pt idx="141637">
                  <c:v>3.21175</c:v>
                </c:pt>
                <c:pt idx="141638">
                  <c:v>3.21177</c:v>
                </c:pt>
                <c:pt idx="141639">
                  <c:v>3.21179</c:v>
                </c:pt>
                <c:pt idx="141640">
                  <c:v>3.21181</c:v>
                </c:pt>
                <c:pt idx="141641">
                  <c:v>3.21184</c:v>
                </c:pt>
                <c:pt idx="141642">
                  <c:v>3.21186</c:v>
                </c:pt>
                <c:pt idx="141643">
                  <c:v>3.21188</c:v>
                </c:pt>
                <c:pt idx="141644">
                  <c:v>3.2119</c:v>
                </c:pt>
                <c:pt idx="141645">
                  <c:v>3.21193</c:v>
                </c:pt>
                <c:pt idx="141646">
                  <c:v>3.21195</c:v>
                </c:pt>
                <c:pt idx="141647">
                  <c:v>3.21197</c:v>
                </c:pt>
                <c:pt idx="141648">
                  <c:v>3.21199</c:v>
                </c:pt>
                <c:pt idx="141649">
                  <c:v>3.21202</c:v>
                </c:pt>
                <c:pt idx="141650">
                  <c:v>3.21204</c:v>
                </c:pt>
                <c:pt idx="141651">
                  <c:v>3.21206</c:v>
                </c:pt>
                <c:pt idx="141652">
                  <c:v>3.21209</c:v>
                </c:pt>
                <c:pt idx="141653">
                  <c:v>3.21211</c:v>
                </c:pt>
                <c:pt idx="141654">
                  <c:v>3.21213</c:v>
                </c:pt>
                <c:pt idx="141655">
                  <c:v>3.21215</c:v>
                </c:pt>
                <c:pt idx="141656">
                  <c:v>3.21218</c:v>
                </c:pt>
                <c:pt idx="141657">
                  <c:v>3.2122</c:v>
                </c:pt>
                <c:pt idx="141658">
                  <c:v>3.21222</c:v>
                </c:pt>
                <c:pt idx="141659">
                  <c:v>3.21224</c:v>
                </c:pt>
                <c:pt idx="141660">
                  <c:v>3.21227</c:v>
                </c:pt>
                <c:pt idx="141661">
                  <c:v>3.21229</c:v>
                </c:pt>
                <c:pt idx="141662">
                  <c:v>3.21231</c:v>
                </c:pt>
                <c:pt idx="141663">
                  <c:v>3.21234</c:v>
                </c:pt>
                <c:pt idx="141664">
                  <c:v>3.21236</c:v>
                </c:pt>
                <c:pt idx="141665">
                  <c:v>3.21238</c:v>
                </c:pt>
                <c:pt idx="141666">
                  <c:v>3.2124</c:v>
                </c:pt>
                <c:pt idx="141667">
                  <c:v>3.21243</c:v>
                </c:pt>
                <c:pt idx="141668">
                  <c:v>3.21245</c:v>
                </c:pt>
                <c:pt idx="141669">
                  <c:v>3.21247</c:v>
                </c:pt>
                <c:pt idx="141670">
                  <c:v>3.21249</c:v>
                </c:pt>
                <c:pt idx="141671">
                  <c:v>3.21252</c:v>
                </c:pt>
                <c:pt idx="141672">
                  <c:v>3.21254</c:v>
                </c:pt>
                <c:pt idx="141673">
                  <c:v>3.21256</c:v>
                </c:pt>
                <c:pt idx="141674">
                  <c:v>3.21258</c:v>
                </c:pt>
                <c:pt idx="141675">
                  <c:v>3.21261</c:v>
                </c:pt>
                <c:pt idx="141676">
                  <c:v>3.21263</c:v>
                </c:pt>
                <c:pt idx="141677">
                  <c:v>3.21265</c:v>
                </c:pt>
                <c:pt idx="141678">
                  <c:v>3.21268</c:v>
                </c:pt>
                <c:pt idx="141679">
                  <c:v>3.2127</c:v>
                </c:pt>
                <c:pt idx="141680">
                  <c:v>3.21272</c:v>
                </c:pt>
                <c:pt idx="141681">
                  <c:v>3.21274</c:v>
                </c:pt>
                <c:pt idx="141682">
                  <c:v>3.21277</c:v>
                </c:pt>
                <c:pt idx="141683">
                  <c:v>3.21279</c:v>
                </c:pt>
                <c:pt idx="141684">
                  <c:v>3.21281</c:v>
                </c:pt>
                <c:pt idx="141685">
                  <c:v>3.21283</c:v>
                </c:pt>
                <c:pt idx="141686">
                  <c:v>3.21286</c:v>
                </c:pt>
                <c:pt idx="141687">
                  <c:v>3.21288</c:v>
                </c:pt>
                <c:pt idx="141688">
                  <c:v>3.2129</c:v>
                </c:pt>
                <c:pt idx="141689">
                  <c:v>3.21292</c:v>
                </c:pt>
                <c:pt idx="141690">
                  <c:v>3.21295</c:v>
                </c:pt>
                <c:pt idx="141691">
                  <c:v>3.21297</c:v>
                </c:pt>
                <c:pt idx="141692">
                  <c:v>3.21299</c:v>
                </c:pt>
                <c:pt idx="141693">
                  <c:v>3.21302</c:v>
                </c:pt>
                <c:pt idx="141694">
                  <c:v>3.21304</c:v>
                </c:pt>
                <c:pt idx="141695">
                  <c:v>3.21306</c:v>
                </c:pt>
                <c:pt idx="141696">
                  <c:v>3.21308</c:v>
                </c:pt>
                <c:pt idx="141697">
                  <c:v>3.21311</c:v>
                </c:pt>
                <c:pt idx="141698">
                  <c:v>3.21313</c:v>
                </c:pt>
                <c:pt idx="141699">
                  <c:v>3.21315</c:v>
                </c:pt>
                <c:pt idx="141700">
                  <c:v>3.21318</c:v>
                </c:pt>
                <c:pt idx="141701">
                  <c:v>3.2132</c:v>
                </c:pt>
                <c:pt idx="141702">
                  <c:v>3.21322</c:v>
                </c:pt>
                <c:pt idx="141703">
                  <c:v>3.21324</c:v>
                </c:pt>
                <c:pt idx="141704">
                  <c:v>3.21326</c:v>
                </c:pt>
                <c:pt idx="141705">
                  <c:v>3.21329</c:v>
                </c:pt>
                <c:pt idx="141706">
                  <c:v>3.21331</c:v>
                </c:pt>
                <c:pt idx="141707">
                  <c:v>3.21333</c:v>
                </c:pt>
                <c:pt idx="141708">
                  <c:v>3.21336</c:v>
                </c:pt>
                <c:pt idx="141709">
                  <c:v>3.21338</c:v>
                </c:pt>
                <c:pt idx="141710">
                  <c:v>3.2134</c:v>
                </c:pt>
                <c:pt idx="141711">
                  <c:v>3.21342</c:v>
                </c:pt>
                <c:pt idx="141712">
                  <c:v>3.21345</c:v>
                </c:pt>
                <c:pt idx="141713">
                  <c:v>3.21347</c:v>
                </c:pt>
                <c:pt idx="141714">
                  <c:v>3.21349</c:v>
                </c:pt>
                <c:pt idx="141715">
                  <c:v>3.21352</c:v>
                </c:pt>
                <c:pt idx="141716">
                  <c:v>3.21354</c:v>
                </c:pt>
                <c:pt idx="141717">
                  <c:v>3.21356</c:v>
                </c:pt>
                <c:pt idx="141718">
                  <c:v>3.21358</c:v>
                </c:pt>
                <c:pt idx="141719">
                  <c:v>3.2136</c:v>
                </c:pt>
                <c:pt idx="141720">
                  <c:v>3.21363</c:v>
                </c:pt>
                <c:pt idx="141721">
                  <c:v>3.21365</c:v>
                </c:pt>
                <c:pt idx="141722">
                  <c:v>3.21367</c:v>
                </c:pt>
                <c:pt idx="141723">
                  <c:v>3.2137</c:v>
                </c:pt>
                <c:pt idx="141724">
                  <c:v>3.21372</c:v>
                </c:pt>
                <c:pt idx="141725">
                  <c:v>3.21374</c:v>
                </c:pt>
                <c:pt idx="141726">
                  <c:v>3.21376</c:v>
                </c:pt>
                <c:pt idx="141727">
                  <c:v>3.21379</c:v>
                </c:pt>
                <c:pt idx="141728">
                  <c:v>3.21381</c:v>
                </c:pt>
                <c:pt idx="141729">
                  <c:v>3.21383</c:v>
                </c:pt>
                <c:pt idx="141730">
                  <c:v>3.21386</c:v>
                </c:pt>
                <c:pt idx="141731">
                  <c:v>3.21388</c:v>
                </c:pt>
                <c:pt idx="141732">
                  <c:v>3.2139</c:v>
                </c:pt>
                <c:pt idx="141733">
                  <c:v>3.21392</c:v>
                </c:pt>
                <c:pt idx="141734">
                  <c:v>3.21395</c:v>
                </c:pt>
                <c:pt idx="141735">
                  <c:v>3.21397</c:v>
                </c:pt>
                <c:pt idx="141736">
                  <c:v>3.21399</c:v>
                </c:pt>
                <c:pt idx="141737">
                  <c:v>3.21401</c:v>
                </c:pt>
                <c:pt idx="141738">
                  <c:v>3.21404</c:v>
                </c:pt>
                <c:pt idx="141739">
                  <c:v>3.21406</c:v>
                </c:pt>
                <c:pt idx="141740">
                  <c:v>3.21408</c:v>
                </c:pt>
                <c:pt idx="141741">
                  <c:v>3.2141</c:v>
                </c:pt>
                <c:pt idx="141742">
                  <c:v>3.21413</c:v>
                </c:pt>
                <c:pt idx="141743">
                  <c:v>3.21415</c:v>
                </c:pt>
                <c:pt idx="141744">
                  <c:v>3.21417</c:v>
                </c:pt>
                <c:pt idx="141745">
                  <c:v>3.2142</c:v>
                </c:pt>
                <c:pt idx="141746">
                  <c:v>3.21422</c:v>
                </c:pt>
                <c:pt idx="141747">
                  <c:v>3.21424</c:v>
                </c:pt>
                <c:pt idx="141748">
                  <c:v>3.21426</c:v>
                </c:pt>
                <c:pt idx="141749">
                  <c:v>3.21429</c:v>
                </c:pt>
                <c:pt idx="141750">
                  <c:v>3.21431</c:v>
                </c:pt>
                <c:pt idx="141751">
                  <c:v>3.21433</c:v>
                </c:pt>
                <c:pt idx="141752">
                  <c:v>3.21435</c:v>
                </c:pt>
                <c:pt idx="141753">
                  <c:v>3.21438</c:v>
                </c:pt>
                <c:pt idx="141754">
                  <c:v>3.2144</c:v>
                </c:pt>
                <c:pt idx="141755">
                  <c:v>3.21442</c:v>
                </c:pt>
                <c:pt idx="141756">
                  <c:v>3.21444</c:v>
                </c:pt>
                <c:pt idx="141757">
                  <c:v>3.21447</c:v>
                </c:pt>
                <c:pt idx="141758">
                  <c:v>3.21449</c:v>
                </c:pt>
                <c:pt idx="141759">
                  <c:v>3.21451</c:v>
                </c:pt>
                <c:pt idx="141760">
                  <c:v>3.21454</c:v>
                </c:pt>
                <c:pt idx="141761">
                  <c:v>3.21456</c:v>
                </c:pt>
                <c:pt idx="141762">
                  <c:v>3.21458</c:v>
                </c:pt>
                <c:pt idx="141763">
                  <c:v>3.2146</c:v>
                </c:pt>
                <c:pt idx="141764">
                  <c:v>3.21463</c:v>
                </c:pt>
                <c:pt idx="141765">
                  <c:v>3.21465</c:v>
                </c:pt>
                <c:pt idx="141766">
                  <c:v>3.21467</c:v>
                </c:pt>
                <c:pt idx="141767">
                  <c:v>3.21469</c:v>
                </c:pt>
                <c:pt idx="141768">
                  <c:v>3.21472</c:v>
                </c:pt>
                <c:pt idx="141769">
                  <c:v>3.21474</c:v>
                </c:pt>
                <c:pt idx="141770">
                  <c:v>3.21476</c:v>
                </c:pt>
                <c:pt idx="141771">
                  <c:v>3.21479</c:v>
                </c:pt>
                <c:pt idx="141772">
                  <c:v>3.21481</c:v>
                </c:pt>
                <c:pt idx="141773">
                  <c:v>3.21483</c:v>
                </c:pt>
                <c:pt idx="141774">
                  <c:v>3.21485</c:v>
                </c:pt>
                <c:pt idx="141775">
                  <c:v>3.21488</c:v>
                </c:pt>
                <c:pt idx="141776">
                  <c:v>3.2149</c:v>
                </c:pt>
                <c:pt idx="141777">
                  <c:v>3.21492</c:v>
                </c:pt>
                <c:pt idx="141778">
                  <c:v>3.21494</c:v>
                </c:pt>
                <c:pt idx="141779">
                  <c:v>3.21497</c:v>
                </c:pt>
                <c:pt idx="141780">
                  <c:v>3.21499</c:v>
                </c:pt>
                <c:pt idx="141781">
                  <c:v>3.21501</c:v>
                </c:pt>
                <c:pt idx="141782">
                  <c:v>3.21503</c:v>
                </c:pt>
                <c:pt idx="141783">
                  <c:v>3.21506</c:v>
                </c:pt>
                <c:pt idx="141784">
                  <c:v>3.21508</c:v>
                </c:pt>
                <c:pt idx="141785">
                  <c:v>3.2151</c:v>
                </c:pt>
                <c:pt idx="141786">
                  <c:v>3.21513</c:v>
                </c:pt>
                <c:pt idx="141787">
                  <c:v>3.21515</c:v>
                </c:pt>
                <c:pt idx="141788">
                  <c:v>3.21517</c:v>
                </c:pt>
                <c:pt idx="141789">
                  <c:v>3.21519</c:v>
                </c:pt>
                <c:pt idx="141790">
                  <c:v>3.21522</c:v>
                </c:pt>
                <c:pt idx="141791">
                  <c:v>3.21524</c:v>
                </c:pt>
                <c:pt idx="141792">
                  <c:v>3.21526</c:v>
                </c:pt>
                <c:pt idx="141793">
                  <c:v>3.21528</c:v>
                </c:pt>
                <c:pt idx="141794">
                  <c:v>3.21531</c:v>
                </c:pt>
                <c:pt idx="141795">
                  <c:v>3.21533</c:v>
                </c:pt>
                <c:pt idx="141796">
                  <c:v>3.21535</c:v>
                </c:pt>
                <c:pt idx="141797">
                  <c:v>3.21537</c:v>
                </c:pt>
                <c:pt idx="141798">
                  <c:v>3.2154</c:v>
                </c:pt>
                <c:pt idx="141799">
                  <c:v>3.21542</c:v>
                </c:pt>
                <c:pt idx="141800">
                  <c:v>3.21544</c:v>
                </c:pt>
                <c:pt idx="141801">
                  <c:v>3.21547</c:v>
                </c:pt>
                <c:pt idx="141802">
                  <c:v>3.21549</c:v>
                </c:pt>
                <c:pt idx="141803">
                  <c:v>3.21551</c:v>
                </c:pt>
                <c:pt idx="141804">
                  <c:v>3.21553</c:v>
                </c:pt>
                <c:pt idx="141805">
                  <c:v>3.21556</c:v>
                </c:pt>
                <c:pt idx="141806">
                  <c:v>3.21558</c:v>
                </c:pt>
                <c:pt idx="141807">
                  <c:v>3.2156</c:v>
                </c:pt>
                <c:pt idx="141808">
                  <c:v>3.21562</c:v>
                </c:pt>
                <c:pt idx="141809">
                  <c:v>3.21565</c:v>
                </c:pt>
                <c:pt idx="141810">
                  <c:v>3.21567</c:v>
                </c:pt>
                <c:pt idx="141811">
                  <c:v>3.21569</c:v>
                </c:pt>
                <c:pt idx="141812">
                  <c:v>3.21571</c:v>
                </c:pt>
                <c:pt idx="141813">
                  <c:v>3.21574</c:v>
                </c:pt>
                <c:pt idx="141814">
                  <c:v>3.21576</c:v>
                </c:pt>
                <c:pt idx="141815">
                  <c:v>3.21578</c:v>
                </c:pt>
                <c:pt idx="141816">
                  <c:v>3.21581</c:v>
                </c:pt>
                <c:pt idx="141817">
                  <c:v>3.21583</c:v>
                </c:pt>
                <c:pt idx="141818">
                  <c:v>3.21585</c:v>
                </c:pt>
                <c:pt idx="141819">
                  <c:v>3.21587</c:v>
                </c:pt>
                <c:pt idx="141820">
                  <c:v>3.2159</c:v>
                </c:pt>
                <c:pt idx="141821">
                  <c:v>3.21592</c:v>
                </c:pt>
                <c:pt idx="141822">
                  <c:v>3.21594</c:v>
                </c:pt>
                <c:pt idx="141823">
                  <c:v>3.21596</c:v>
                </c:pt>
                <c:pt idx="141824">
                  <c:v>3.21599</c:v>
                </c:pt>
                <c:pt idx="141825">
                  <c:v>3.21601</c:v>
                </c:pt>
                <c:pt idx="141826">
                  <c:v>3.21603</c:v>
                </c:pt>
                <c:pt idx="141827">
                  <c:v>3.21605</c:v>
                </c:pt>
                <c:pt idx="141828">
                  <c:v>3.21608</c:v>
                </c:pt>
                <c:pt idx="141829">
                  <c:v>3.2161</c:v>
                </c:pt>
                <c:pt idx="141830">
                  <c:v>3.21612</c:v>
                </c:pt>
                <c:pt idx="141831">
                  <c:v>3.21615</c:v>
                </c:pt>
                <c:pt idx="141832">
                  <c:v>3.21617</c:v>
                </c:pt>
                <c:pt idx="141833">
                  <c:v>3.21619</c:v>
                </c:pt>
                <c:pt idx="141834">
                  <c:v>3.21621</c:v>
                </c:pt>
                <c:pt idx="141835">
                  <c:v>3.21624</c:v>
                </c:pt>
                <c:pt idx="141836">
                  <c:v>3.21626</c:v>
                </c:pt>
                <c:pt idx="141837">
                  <c:v>3.21628</c:v>
                </c:pt>
                <c:pt idx="141838">
                  <c:v>3.2163</c:v>
                </c:pt>
                <c:pt idx="141839">
                  <c:v>3.21633</c:v>
                </c:pt>
                <c:pt idx="141840">
                  <c:v>3.21635</c:v>
                </c:pt>
                <c:pt idx="141841">
                  <c:v>3.21637</c:v>
                </c:pt>
                <c:pt idx="141842">
                  <c:v>3.21639</c:v>
                </c:pt>
                <c:pt idx="141843">
                  <c:v>3.21642</c:v>
                </c:pt>
                <c:pt idx="141844">
                  <c:v>3.21644</c:v>
                </c:pt>
                <c:pt idx="141845">
                  <c:v>3.21646</c:v>
                </c:pt>
                <c:pt idx="141846">
                  <c:v>3.21649</c:v>
                </c:pt>
                <c:pt idx="141847">
                  <c:v>3.21651</c:v>
                </c:pt>
                <c:pt idx="141848">
                  <c:v>3.21653</c:v>
                </c:pt>
                <c:pt idx="141849">
                  <c:v>3.21655</c:v>
                </c:pt>
                <c:pt idx="141850">
                  <c:v>3.21658</c:v>
                </c:pt>
                <c:pt idx="141851">
                  <c:v>3.2166</c:v>
                </c:pt>
                <c:pt idx="141852">
                  <c:v>3.21662</c:v>
                </c:pt>
                <c:pt idx="141853">
                  <c:v>3.21664</c:v>
                </c:pt>
                <c:pt idx="141854">
                  <c:v>3.21667</c:v>
                </c:pt>
                <c:pt idx="141855">
                  <c:v>3.21669</c:v>
                </c:pt>
                <c:pt idx="141856">
                  <c:v>3.21671</c:v>
                </c:pt>
                <c:pt idx="141857">
                  <c:v>3.21673</c:v>
                </c:pt>
                <c:pt idx="141858">
                  <c:v>3.21676</c:v>
                </c:pt>
                <c:pt idx="141859">
                  <c:v>3.21678</c:v>
                </c:pt>
                <c:pt idx="141860">
                  <c:v>3.2168</c:v>
                </c:pt>
                <c:pt idx="141861">
                  <c:v>3.21683</c:v>
                </c:pt>
                <c:pt idx="141862">
                  <c:v>3.21685</c:v>
                </c:pt>
                <c:pt idx="141863">
                  <c:v>3.21687</c:v>
                </c:pt>
                <c:pt idx="141864">
                  <c:v>3.21689</c:v>
                </c:pt>
                <c:pt idx="141865">
                  <c:v>3.21692</c:v>
                </c:pt>
                <c:pt idx="141866">
                  <c:v>3.21694</c:v>
                </c:pt>
                <c:pt idx="141867">
                  <c:v>3.21696</c:v>
                </c:pt>
                <c:pt idx="141868">
                  <c:v>3.21698</c:v>
                </c:pt>
                <c:pt idx="141869">
                  <c:v>3.21701</c:v>
                </c:pt>
                <c:pt idx="141870">
                  <c:v>3.21703</c:v>
                </c:pt>
                <c:pt idx="141871">
                  <c:v>3.21705</c:v>
                </c:pt>
                <c:pt idx="141872">
                  <c:v>3.21707</c:v>
                </c:pt>
                <c:pt idx="141873">
                  <c:v>3.2171</c:v>
                </c:pt>
                <c:pt idx="141874">
                  <c:v>3.21712</c:v>
                </c:pt>
                <c:pt idx="141875">
                  <c:v>3.21714</c:v>
                </c:pt>
                <c:pt idx="141876">
                  <c:v>3.21717</c:v>
                </c:pt>
                <c:pt idx="141877">
                  <c:v>3.21719</c:v>
                </c:pt>
                <c:pt idx="141878">
                  <c:v>3.21721</c:v>
                </c:pt>
                <c:pt idx="141879">
                  <c:v>3.21723</c:v>
                </c:pt>
                <c:pt idx="141880">
                  <c:v>3.21726</c:v>
                </c:pt>
                <c:pt idx="141881">
                  <c:v>3.21728</c:v>
                </c:pt>
                <c:pt idx="141882">
                  <c:v>3.2173</c:v>
                </c:pt>
                <c:pt idx="141883">
                  <c:v>3.21732</c:v>
                </c:pt>
                <c:pt idx="141884">
                  <c:v>3.21735</c:v>
                </c:pt>
                <c:pt idx="141885">
                  <c:v>3.21737</c:v>
                </c:pt>
                <c:pt idx="141886">
                  <c:v>3.21739</c:v>
                </c:pt>
                <c:pt idx="141887">
                  <c:v>3.21741</c:v>
                </c:pt>
                <c:pt idx="141888">
                  <c:v>3.21744</c:v>
                </c:pt>
                <c:pt idx="141889">
                  <c:v>3.21746</c:v>
                </c:pt>
                <c:pt idx="141890">
                  <c:v>3.21748</c:v>
                </c:pt>
                <c:pt idx="141891">
                  <c:v>3.21751</c:v>
                </c:pt>
                <c:pt idx="141892">
                  <c:v>3.21753</c:v>
                </c:pt>
                <c:pt idx="141893">
                  <c:v>3.21755</c:v>
                </c:pt>
                <c:pt idx="141894">
                  <c:v>3.21757</c:v>
                </c:pt>
                <c:pt idx="141895">
                  <c:v>3.2176</c:v>
                </c:pt>
                <c:pt idx="141896">
                  <c:v>3.21762</c:v>
                </c:pt>
                <c:pt idx="141897">
                  <c:v>3.21764</c:v>
                </c:pt>
                <c:pt idx="141898">
                  <c:v>3.21766</c:v>
                </c:pt>
                <c:pt idx="141899">
                  <c:v>3.21769</c:v>
                </c:pt>
                <c:pt idx="141900">
                  <c:v>3.21771</c:v>
                </c:pt>
                <c:pt idx="141901">
                  <c:v>3.21773</c:v>
                </c:pt>
                <c:pt idx="141902">
                  <c:v>3.21775</c:v>
                </c:pt>
                <c:pt idx="141903">
                  <c:v>3.21778</c:v>
                </c:pt>
                <c:pt idx="141904">
                  <c:v>3.2178</c:v>
                </c:pt>
                <c:pt idx="141905">
                  <c:v>3.21782</c:v>
                </c:pt>
                <c:pt idx="141906">
                  <c:v>3.21785</c:v>
                </c:pt>
                <c:pt idx="141907">
                  <c:v>3.21787</c:v>
                </c:pt>
                <c:pt idx="141908">
                  <c:v>3.21789</c:v>
                </c:pt>
                <c:pt idx="141909">
                  <c:v>3.21791</c:v>
                </c:pt>
                <c:pt idx="141910">
                  <c:v>3.21794</c:v>
                </c:pt>
                <c:pt idx="141911">
                  <c:v>3.21796</c:v>
                </c:pt>
                <c:pt idx="141912">
                  <c:v>3.21798</c:v>
                </c:pt>
                <c:pt idx="141913">
                  <c:v>3.218</c:v>
                </c:pt>
                <c:pt idx="141914">
                  <c:v>3.21803</c:v>
                </c:pt>
                <c:pt idx="141915">
                  <c:v>3.21805</c:v>
                </c:pt>
                <c:pt idx="141916">
                  <c:v>3.21807</c:v>
                </c:pt>
                <c:pt idx="141917">
                  <c:v>3.21809</c:v>
                </c:pt>
                <c:pt idx="141918">
                  <c:v>3.21812</c:v>
                </c:pt>
                <c:pt idx="141919">
                  <c:v>3.21814</c:v>
                </c:pt>
                <c:pt idx="141920">
                  <c:v>3.21816</c:v>
                </c:pt>
                <c:pt idx="141921">
                  <c:v>3.21819</c:v>
                </c:pt>
                <c:pt idx="141922">
                  <c:v>3.21821</c:v>
                </c:pt>
                <c:pt idx="141923">
                  <c:v>3.21823</c:v>
                </c:pt>
                <c:pt idx="141924">
                  <c:v>3.21825</c:v>
                </c:pt>
                <c:pt idx="141925">
                  <c:v>3.21828</c:v>
                </c:pt>
                <c:pt idx="141926">
                  <c:v>3.2183</c:v>
                </c:pt>
                <c:pt idx="141927">
                  <c:v>3.21832</c:v>
                </c:pt>
                <c:pt idx="141928">
                  <c:v>3.21834</c:v>
                </c:pt>
                <c:pt idx="141929">
                  <c:v>3.21837</c:v>
                </c:pt>
                <c:pt idx="141930">
                  <c:v>3.21839</c:v>
                </c:pt>
                <c:pt idx="141931">
                  <c:v>3.21841</c:v>
                </c:pt>
                <c:pt idx="141932">
                  <c:v>3.21843</c:v>
                </c:pt>
                <c:pt idx="141933">
                  <c:v>3.21846</c:v>
                </c:pt>
                <c:pt idx="141934">
                  <c:v>3.21848</c:v>
                </c:pt>
                <c:pt idx="141935">
                  <c:v>3.2185</c:v>
                </c:pt>
                <c:pt idx="141936">
                  <c:v>3.21853</c:v>
                </c:pt>
                <c:pt idx="141937">
                  <c:v>3.21855</c:v>
                </c:pt>
                <c:pt idx="141938">
                  <c:v>3.21857</c:v>
                </c:pt>
                <c:pt idx="141939">
                  <c:v>3.21859</c:v>
                </c:pt>
                <c:pt idx="141940">
                  <c:v>3.21862</c:v>
                </c:pt>
                <c:pt idx="141941">
                  <c:v>3.21864</c:v>
                </c:pt>
                <c:pt idx="141942">
                  <c:v>3.21866</c:v>
                </c:pt>
                <c:pt idx="141943">
                  <c:v>3.21868</c:v>
                </c:pt>
                <c:pt idx="141944">
                  <c:v>3.21871</c:v>
                </c:pt>
                <c:pt idx="141945">
                  <c:v>3.21873</c:v>
                </c:pt>
                <c:pt idx="141946">
                  <c:v>3.21875</c:v>
                </c:pt>
                <c:pt idx="141947">
                  <c:v>3.21878</c:v>
                </c:pt>
                <c:pt idx="141948">
                  <c:v>3.2188</c:v>
                </c:pt>
                <c:pt idx="141949">
                  <c:v>3.21882</c:v>
                </c:pt>
                <c:pt idx="141950">
                  <c:v>3.21884</c:v>
                </c:pt>
                <c:pt idx="141951">
                  <c:v>3.21887</c:v>
                </c:pt>
                <c:pt idx="141952">
                  <c:v>3.21889</c:v>
                </c:pt>
                <c:pt idx="141953">
                  <c:v>3.21891</c:v>
                </c:pt>
                <c:pt idx="141954">
                  <c:v>3.21893</c:v>
                </c:pt>
                <c:pt idx="141955">
                  <c:v>3.21896</c:v>
                </c:pt>
                <c:pt idx="141956">
                  <c:v>3.21898</c:v>
                </c:pt>
                <c:pt idx="141957">
                  <c:v>3.219</c:v>
                </c:pt>
                <c:pt idx="141958">
                  <c:v>3.21902</c:v>
                </c:pt>
                <c:pt idx="141959">
                  <c:v>3.21905</c:v>
                </c:pt>
                <c:pt idx="141960">
                  <c:v>3.21907</c:v>
                </c:pt>
                <c:pt idx="141961">
                  <c:v>3.21909</c:v>
                </c:pt>
                <c:pt idx="141962">
                  <c:v>3.21912</c:v>
                </c:pt>
                <c:pt idx="141963">
                  <c:v>3.21914</c:v>
                </c:pt>
                <c:pt idx="141964">
                  <c:v>3.21916</c:v>
                </c:pt>
                <c:pt idx="141965">
                  <c:v>3.21918</c:v>
                </c:pt>
                <c:pt idx="141966">
                  <c:v>3.21921</c:v>
                </c:pt>
                <c:pt idx="141967">
                  <c:v>3.21923</c:v>
                </c:pt>
                <c:pt idx="141968">
                  <c:v>3.21925</c:v>
                </c:pt>
                <c:pt idx="141969">
                  <c:v>3.21927</c:v>
                </c:pt>
                <c:pt idx="141970">
                  <c:v>3.2193</c:v>
                </c:pt>
                <c:pt idx="141971">
                  <c:v>3.21932</c:v>
                </c:pt>
                <c:pt idx="141972">
                  <c:v>3.21934</c:v>
                </c:pt>
                <c:pt idx="141973">
                  <c:v>3.21936</c:v>
                </c:pt>
                <c:pt idx="141974">
                  <c:v>3.21939</c:v>
                </c:pt>
                <c:pt idx="141975">
                  <c:v>3.21941</c:v>
                </c:pt>
                <c:pt idx="141976">
                  <c:v>3.21943</c:v>
                </c:pt>
                <c:pt idx="141977">
                  <c:v>3.21946</c:v>
                </c:pt>
                <c:pt idx="141978">
                  <c:v>3.21948</c:v>
                </c:pt>
                <c:pt idx="141979">
                  <c:v>3.2195</c:v>
                </c:pt>
                <c:pt idx="141980">
                  <c:v>3.21952</c:v>
                </c:pt>
                <c:pt idx="141981">
                  <c:v>3.21955</c:v>
                </c:pt>
                <c:pt idx="141982">
                  <c:v>3.21957</c:v>
                </c:pt>
                <c:pt idx="141983">
                  <c:v>3.21959</c:v>
                </c:pt>
                <c:pt idx="141984">
                  <c:v>3.21962</c:v>
                </c:pt>
                <c:pt idx="141985">
                  <c:v>3.21964</c:v>
                </c:pt>
                <c:pt idx="141986">
                  <c:v>3.21966</c:v>
                </c:pt>
                <c:pt idx="141987">
                  <c:v>3.21968</c:v>
                </c:pt>
                <c:pt idx="141988">
                  <c:v>3.2197</c:v>
                </c:pt>
                <c:pt idx="141989">
                  <c:v>3.21973</c:v>
                </c:pt>
                <c:pt idx="141990">
                  <c:v>3.21975</c:v>
                </c:pt>
                <c:pt idx="141991">
                  <c:v>3.21977</c:v>
                </c:pt>
                <c:pt idx="141992">
                  <c:v>3.2198</c:v>
                </c:pt>
                <c:pt idx="141993">
                  <c:v>3.21982</c:v>
                </c:pt>
                <c:pt idx="141994">
                  <c:v>3.21984</c:v>
                </c:pt>
                <c:pt idx="141995">
                  <c:v>3.21986</c:v>
                </c:pt>
                <c:pt idx="141996">
                  <c:v>3.21989</c:v>
                </c:pt>
                <c:pt idx="141997">
                  <c:v>3.21991</c:v>
                </c:pt>
                <c:pt idx="141998">
                  <c:v>3.21993</c:v>
                </c:pt>
                <c:pt idx="141999">
                  <c:v>3.21996</c:v>
                </c:pt>
                <c:pt idx="142000">
                  <c:v>3.21998</c:v>
                </c:pt>
                <c:pt idx="142001">
                  <c:v>3.22</c:v>
                </c:pt>
                <c:pt idx="142002">
                  <c:v>3.22002</c:v>
                </c:pt>
                <c:pt idx="142003">
                  <c:v>3.22004</c:v>
                </c:pt>
                <c:pt idx="142004">
                  <c:v>3.22007</c:v>
                </c:pt>
                <c:pt idx="142005">
                  <c:v>3.22009</c:v>
                </c:pt>
                <c:pt idx="142006">
                  <c:v>3.22011</c:v>
                </c:pt>
                <c:pt idx="142007">
                  <c:v>3.22014</c:v>
                </c:pt>
                <c:pt idx="142008">
                  <c:v>3.22016</c:v>
                </c:pt>
                <c:pt idx="142009">
                  <c:v>3.22018</c:v>
                </c:pt>
                <c:pt idx="142010">
                  <c:v>3.2202</c:v>
                </c:pt>
                <c:pt idx="142011">
                  <c:v>3.22023</c:v>
                </c:pt>
                <c:pt idx="142012">
                  <c:v>3.22025</c:v>
                </c:pt>
                <c:pt idx="142013">
                  <c:v>3.22027</c:v>
                </c:pt>
                <c:pt idx="142014">
                  <c:v>3.2203</c:v>
                </c:pt>
                <c:pt idx="142015">
                  <c:v>3.22032</c:v>
                </c:pt>
                <c:pt idx="142016">
                  <c:v>3.22034</c:v>
                </c:pt>
                <c:pt idx="142017">
                  <c:v>3.22036</c:v>
                </c:pt>
                <c:pt idx="142018">
                  <c:v>3.22038</c:v>
                </c:pt>
                <c:pt idx="142019">
                  <c:v>3.22041</c:v>
                </c:pt>
                <c:pt idx="142020">
                  <c:v>3.22043</c:v>
                </c:pt>
                <c:pt idx="142021">
                  <c:v>3.22045</c:v>
                </c:pt>
                <c:pt idx="142022">
                  <c:v>3.22048</c:v>
                </c:pt>
                <c:pt idx="142023">
                  <c:v>3.2205</c:v>
                </c:pt>
                <c:pt idx="142024">
                  <c:v>3.22052</c:v>
                </c:pt>
                <c:pt idx="142025">
                  <c:v>3.22054</c:v>
                </c:pt>
                <c:pt idx="142026">
                  <c:v>3.22057</c:v>
                </c:pt>
                <c:pt idx="142027">
                  <c:v>3.22059</c:v>
                </c:pt>
                <c:pt idx="142028">
                  <c:v>3.22061</c:v>
                </c:pt>
                <c:pt idx="142029">
                  <c:v>3.22064</c:v>
                </c:pt>
                <c:pt idx="142030">
                  <c:v>3.22066</c:v>
                </c:pt>
                <c:pt idx="142031">
                  <c:v>3.22068</c:v>
                </c:pt>
                <c:pt idx="142032">
                  <c:v>3.2207</c:v>
                </c:pt>
                <c:pt idx="142033">
                  <c:v>3.22073</c:v>
                </c:pt>
                <c:pt idx="142034">
                  <c:v>3.22075</c:v>
                </c:pt>
                <c:pt idx="142035">
                  <c:v>3.22077</c:v>
                </c:pt>
                <c:pt idx="142036">
                  <c:v>3.22079</c:v>
                </c:pt>
                <c:pt idx="142037">
                  <c:v>3.22082</c:v>
                </c:pt>
                <c:pt idx="142038">
                  <c:v>3.22084</c:v>
                </c:pt>
                <c:pt idx="142039">
                  <c:v>3.22086</c:v>
                </c:pt>
                <c:pt idx="142040">
                  <c:v>3.22088</c:v>
                </c:pt>
                <c:pt idx="142041">
                  <c:v>3.22091</c:v>
                </c:pt>
                <c:pt idx="142042">
                  <c:v>3.22093</c:v>
                </c:pt>
                <c:pt idx="142043">
                  <c:v>3.22095</c:v>
                </c:pt>
                <c:pt idx="142044">
                  <c:v>3.22098</c:v>
                </c:pt>
                <c:pt idx="142045">
                  <c:v>3.221</c:v>
                </c:pt>
                <c:pt idx="142046">
                  <c:v>3.22102</c:v>
                </c:pt>
                <c:pt idx="142047">
                  <c:v>3.22104</c:v>
                </c:pt>
                <c:pt idx="142048">
                  <c:v>3.22107</c:v>
                </c:pt>
                <c:pt idx="142049">
                  <c:v>3.22109</c:v>
                </c:pt>
                <c:pt idx="142050">
                  <c:v>3.22111</c:v>
                </c:pt>
                <c:pt idx="142051">
                  <c:v>3.22113</c:v>
                </c:pt>
                <c:pt idx="142052">
                  <c:v>3.22116</c:v>
                </c:pt>
                <c:pt idx="142053">
                  <c:v>3.22118</c:v>
                </c:pt>
                <c:pt idx="142054">
                  <c:v>3.2212</c:v>
                </c:pt>
                <c:pt idx="142055">
                  <c:v>3.22122</c:v>
                </c:pt>
                <c:pt idx="142056">
                  <c:v>3.22125</c:v>
                </c:pt>
                <c:pt idx="142057">
                  <c:v>3.22127</c:v>
                </c:pt>
                <c:pt idx="142058">
                  <c:v>3.22129</c:v>
                </c:pt>
                <c:pt idx="142059">
                  <c:v>3.22132</c:v>
                </c:pt>
                <c:pt idx="142060">
                  <c:v>3.22134</c:v>
                </c:pt>
                <c:pt idx="142061">
                  <c:v>3.22136</c:v>
                </c:pt>
                <c:pt idx="142062">
                  <c:v>3.22138</c:v>
                </c:pt>
                <c:pt idx="142063">
                  <c:v>3.22141</c:v>
                </c:pt>
                <c:pt idx="142064">
                  <c:v>3.22143</c:v>
                </c:pt>
                <c:pt idx="142065">
                  <c:v>3.22145</c:v>
                </c:pt>
                <c:pt idx="142066">
                  <c:v>3.22147</c:v>
                </c:pt>
                <c:pt idx="142067">
                  <c:v>3.2215</c:v>
                </c:pt>
                <c:pt idx="142068">
                  <c:v>3.22152</c:v>
                </c:pt>
                <c:pt idx="142069">
                  <c:v>3.22154</c:v>
                </c:pt>
                <c:pt idx="142070">
                  <c:v>3.22157</c:v>
                </c:pt>
                <c:pt idx="142071">
                  <c:v>3.22159</c:v>
                </c:pt>
                <c:pt idx="142072">
                  <c:v>3.22161</c:v>
                </c:pt>
                <c:pt idx="142073">
                  <c:v>3.22163</c:v>
                </c:pt>
                <c:pt idx="142074">
                  <c:v>3.22166</c:v>
                </c:pt>
                <c:pt idx="142075">
                  <c:v>3.22168</c:v>
                </c:pt>
                <c:pt idx="142076">
                  <c:v>3.2217</c:v>
                </c:pt>
                <c:pt idx="142077">
                  <c:v>3.22172</c:v>
                </c:pt>
                <c:pt idx="142078">
                  <c:v>3.22175</c:v>
                </c:pt>
                <c:pt idx="142079">
                  <c:v>3.22177</c:v>
                </c:pt>
                <c:pt idx="142080">
                  <c:v>3.22179</c:v>
                </c:pt>
                <c:pt idx="142081">
                  <c:v>3.22181</c:v>
                </c:pt>
                <c:pt idx="142082">
                  <c:v>3.22184</c:v>
                </c:pt>
                <c:pt idx="142083">
                  <c:v>3.22186</c:v>
                </c:pt>
                <c:pt idx="142084">
                  <c:v>3.22188</c:v>
                </c:pt>
                <c:pt idx="142085">
                  <c:v>3.22191</c:v>
                </c:pt>
                <c:pt idx="142086">
                  <c:v>3.22193</c:v>
                </c:pt>
                <c:pt idx="142087">
                  <c:v>3.22195</c:v>
                </c:pt>
                <c:pt idx="142088">
                  <c:v>3.22197</c:v>
                </c:pt>
                <c:pt idx="142089">
                  <c:v>3.222</c:v>
                </c:pt>
                <c:pt idx="142090">
                  <c:v>3.22202</c:v>
                </c:pt>
                <c:pt idx="142091">
                  <c:v>3.22204</c:v>
                </c:pt>
                <c:pt idx="142092">
                  <c:v>3.22206</c:v>
                </c:pt>
                <c:pt idx="142093">
                  <c:v>3.22209</c:v>
                </c:pt>
                <c:pt idx="142094">
                  <c:v>3.22211</c:v>
                </c:pt>
                <c:pt idx="142095">
                  <c:v>3.22213</c:v>
                </c:pt>
                <c:pt idx="142096">
                  <c:v>3.22215</c:v>
                </c:pt>
                <c:pt idx="142097">
                  <c:v>3.22218</c:v>
                </c:pt>
                <c:pt idx="142098">
                  <c:v>3.2222</c:v>
                </c:pt>
                <c:pt idx="142099">
                  <c:v>3.22222</c:v>
                </c:pt>
                <c:pt idx="142100">
                  <c:v>3.22225</c:v>
                </c:pt>
                <c:pt idx="142101">
                  <c:v>3.22227</c:v>
                </c:pt>
                <c:pt idx="142102">
                  <c:v>3.22229</c:v>
                </c:pt>
                <c:pt idx="142103">
                  <c:v>3.22231</c:v>
                </c:pt>
                <c:pt idx="142104">
                  <c:v>3.22234</c:v>
                </c:pt>
                <c:pt idx="142105">
                  <c:v>3.22236</c:v>
                </c:pt>
                <c:pt idx="142106">
                  <c:v>3.22238</c:v>
                </c:pt>
                <c:pt idx="142107">
                  <c:v>3.2224</c:v>
                </c:pt>
                <c:pt idx="142108">
                  <c:v>3.22243</c:v>
                </c:pt>
                <c:pt idx="142109">
                  <c:v>3.22245</c:v>
                </c:pt>
                <c:pt idx="142110">
                  <c:v>3.22247</c:v>
                </c:pt>
                <c:pt idx="142111">
                  <c:v>3.22249</c:v>
                </c:pt>
                <c:pt idx="142112">
                  <c:v>3.22252</c:v>
                </c:pt>
                <c:pt idx="142113">
                  <c:v>3.22254</c:v>
                </c:pt>
                <c:pt idx="142114">
                  <c:v>3.22256</c:v>
                </c:pt>
                <c:pt idx="142115">
                  <c:v>3.22259</c:v>
                </c:pt>
                <c:pt idx="142116">
                  <c:v>3.22261</c:v>
                </c:pt>
                <c:pt idx="142117">
                  <c:v>3.22263</c:v>
                </c:pt>
                <c:pt idx="142118">
                  <c:v>3.22265</c:v>
                </c:pt>
                <c:pt idx="142119">
                  <c:v>3.22268</c:v>
                </c:pt>
                <c:pt idx="142120">
                  <c:v>3.2227</c:v>
                </c:pt>
                <c:pt idx="142121">
                  <c:v>3.22272</c:v>
                </c:pt>
                <c:pt idx="142122">
                  <c:v>3.22274</c:v>
                </c:pt>
                <c:pt idx="142123">
                  <c:v>3.22277</c:v>
                </c:pt>
                <c:pt idx="142124">
                  <c:v>3.22279</c:v>
                </c:pt>
                <c:pt idx="142125">
                  <c:v>3.22281</c:v>
                </c:pt>
                <c:pt idx="142126">
                  <c:v>3.22283</c:v>
                </c:pt>
                <c:pt idx="142127">
                  <c:v>3.22286</c:v>
                </c:pt>
                <c:pt idx="142128">
                  <c:v>3.22288</c:v>
                </c:pt>
                <c:pt idx="142129">
                  <c:v>3.2229</c:v>
                </c:pt>
                <c:pt idx="142130">
                  <c:v>3.22293</c:v>
                </c:pt>
                <c:pt idx="142131">
                  <c:v>3.22295</c:v>
                </c:pt>
                <c:pt idx="142132">
                  <c:v>3.22297</c:v>
                </c:pt>
                <c:pt idx="142133">
                  <c:v>3.22299</c:v>
                </c:pt>
                <c:pt idx="142134">
                  <c:v>3.22302</c:v>
                </c:pt>
                <c:pt idx="142135">
                  <c:v>3.22304</c:v>
                </c:pt>
                <c:pt idx="142136">
                  <c:v>3.22306</c:v>
                </c:pt>
                <c:pt idx="142137">
                  <c:v>3.22308</c:v>
                </c:pt>
                <c:pt idx="142138">
                  <c:v>3.22311</c:v>
                </c:pt>
                <c:pt idx="142139">
                  <c:v>3.22313</c:v>
                </c:pt>
                <c:pt idx="142140">
                  <c:v>3.22315</c:v>
                </c:pt>
                <c:pt idx="142141">
                  <c:v>3.22317</c:v>
                </c:pt>
                <c:pt idx="142142">
                  <c:v>3.2232</c:v>
                </c:pt>
                <c:pt idx="142143">
                  <c:v>3.22322</c:v>
                </c:pt>
                <c:pt idx="142144">
                  <c:v>3.22324</c:v>
                </c:pt>
                <c:pt idx="142145">
                  <c:v>3.22327</c:v>
                </c:pt>
                <c:pt idx="142146">
                  <c:v>3.22329</c:v>
                </c:pt>
                <c:pt idx="142147">
                  <c:v>3.22331</c:v>
                </c:pt>
                <c:pt idx="142148">
                  <c:v>3.22333</c:v>
                </c:pt>
                <c:pt idx="142149">
                  <c:v>3.22336</c:v>
                </c:pt>
                <c:pt idx="142150">
                  <c:v>3.22338</c:v>
                </c:pt>
                <c:pt idx="142151">
                  <c:v>3.2234</c:v>
                </c:pt>
                <c:pt idx="142152">
                  <c:v>3.22342</c:v>
                </c:pt>
                <c:pt idx="142153">
                  <c:v>3.22345</c:v>
                </c:pt>
                <c:pt idx="142154">
                  <c:v>3.22347</c:v>
                </c:pt>
                <c:pt idx="142155">
                  <c:v>3.22349</c:v>
                </c:pt>
                <c:pt idx="142156">
                  <c:v>3.22351</c:v>
                </c:pt>
                <c:pt idx="142157">
                  <c:v>3.22354</c:v>
                </c:pt>
                <c:pt idx="142158">
                  <c:v>3.22356</c:v>
                </c:pt>
                <c:pt idx="142159">
                  <c:v>3.22358</c:v>
                </c:pt>
                <c:pt idx="142160">
                  <c:v>3.22361</c:v>
                </c:pt>
                <c:pt idx="142161">
                  <c:v>3.22363</c:v>
                </c:pt>
                <c:pt idx="142162">
                  <c:v>3.22365</c:v>
                </c:pt>
                <c:pt idx="142163">
                  <c:v>3.22367</c:v>
                </c:pt>
                <c:pt idx="142164">
                  <c:v>3.2237</c:v>
                </c:pt>
                <c:pt idx="142165">
                  <c:v>3.22372</c:v>
                </c:pt>
                <c:pt idx="142166">
                  <c:v>3.22374</c:v>
                </c:pt>
                <c:pt idx="142167">
                  <c:v>3.22376</c:v>
                </c:pt>
                <c:pt idx="142168">
                  <c:v>3.22379</c:v>
                </c:pt>
                <c:pt idx="142169">
                  <c:v>3.22381</c:v>
                </c:pt>
                <c:pt idx="142170">
                  <c:v>3.22383</c:v>
                </c:pt>
                <c:pt idx="142171">
                  <c:v>3.22385</c:v>
                </c:pt>
                <c:pt idx="142172">
                  <c:v>3.22388</c:v>
                </c:pt>
                <c:pt idx="142173">
                  <c:v>3.2239</c:v>
                </c:pt>
                <c:pt idx="142174">
                  <c:v>3.22392</c:v>
                </c:pt>
                <c:pt idx="142175">
                  <c:v>3.22395</c:v>
                </c:pt>
                <c:pt idx="142176">
                  <c:v>3.22397</c:v>
                </c:pt>
                <c:pt idx="142177">
                  <c:v>3.22399</c:v>
                </c:pt>
                <c:pt idx="142178">
                  <c:v>3.22401</c:v>
                </c:pt>
                <c:pt idx="142179">
                  <c:v>3.22404</c:v>
                </c:pt>
                <c:pt idx="142180">
                  <c:v>3.22406</c:v>
                </c:pt>
                <c:pt idx="142181">
                  <c:v>3.22408</c:v>
                </c:pt>
                <c:pt idx="142182">
                  <c:v>3.2241</c:v>
                </c:pt>
                <c:pt idx="142183">
                  <c:v>3.22413</c:v>
                </c:pt>
                <c:pt idx="142184">
                  <c:v>3.22415</c:v>
                </c:pt>
                <c:pt idx="142185">
                  <c:v>3.22417</c:v>
                </c:pt>
                <c:pt idx="142186">
                  <c:v>3.22419</c:v>
                </c:pt>
                <c:pt idx="142187">
                  <c:v>3.22422</c:v>
                </c:pt>
                <c:pt idx="142188">
                  <c:v>3.22424</c:v>
                </c:pt>
                <c:pt idx="142189">
                  <c:v>3.22426</c:v>
                </c:pt>
                <c:pt idx="142190">
                  <c:v>3.22429</c:v>
                </c:pt>
                <c:pt idx="142191">
                  <c:v>3.22431</c:v>
                </c:pt>
                <c:pt idx="142192">
                  <c:v>3.22433</c:v>
                </c:pt>
                <c:pt idx="142193">
                  <c:v>3.22435</c:v>
                </c:pt>
                <c:pt idx="142194">
                  <c:v>3.22438</c:v>
                </c:pt>
                <c:pt idx="142195">
                  <c:v>3.2244</c:v>
                </c:pt>
                <c:pt idx="142196">
                  <c:v>3.22442</c:v>
                </c:pt>
                <c:pt idx="142197">
                  <c:v>3.22444</c:v>
                </c:pt>
                <c:pt idx="142198">
                  <c:v>3.22447</c:v>
                </c:pt>
                <c:pt idx="142199">
                  <c:v>3.22449</c:v>
                </c:pt>
                <c:pt idx="142200">
                  <c:v>3.22451</c:v>
                </c:pt>
                <c:pt idx="142201">
                  <c:v>3.22453</c:v>
                </c:pt>
                <c:pt idx="142202">
                  <c:v>3.22456</c:v>
                </c:pt>
                <c:pt idx="142203">
                  <c:v>3.22458</c:v>
                </c:pt>
                <c:pt idx="142204">
                  <c:v>3.2246</c:v>
                </c:pt>
                <c:pt idx="142205">
                  <c:v>3.22463</c:v>
                </c:pt>
                <c:pt idx="142206">
                  <c:v>3.22465</c:v>
                </c:pt>
                <c:pt idx="142207">
                  <c:v>3.22467</c:v>
                </c:pt>
                <c:pt idx="142208">
                  <c:v>3.22469</c:v>
                </c:pt>
                <c:pt idx="142209">
                  <c:v>3.22472</c:v>
                </c:pt>
                <c:pt idx="142210">
                  <c:v>3.22474</c:v>
                </c:pt>
                <c:pt idx="142211">
                  <c:v>3.22476</c:v>
                </c:pt>
                <c:pt idx="142212">
                  <c:v>3.22478</c:v>
                </c:pt>
                <c:pt idx="142213">
                  <c:v>3.22481</c:v>
                </c:pt>
                <c:pt idx="142214">
                  <c:v>3.22483</c:v>
                </c:pt>
                <c:pt idx="142215">
                  <c:v>3.22485</c:v>
                </c:pt>
                <c:pt idx="142216">
                  <c:v>3.22487</c:v>
                </c:pt>
                <c:pt idx="142217">
                  <c:v>3.2249</c:v>
                </c:pt>
                <c:pt idx="142218">
                  <c:v>3.22492</c:v>
                </c:pt>
                <c:pt idx="142219">
                  <c:v>3.22494</c:v>
                </c:pt>
                <c:pt idx="142220">
                  <c:v>3.22497</c:v>
                </c:pt>
                <c:pt idx="142221">
                  <c:v>3.22499</c:v>
                </c:pt>
                <c:pt idx="142222">
                  <c:v>3.22501</c:v>
                </c:pt>
                <c:pt idx="142223">
                  <c:v>3.22503</c:v>
                </c:pt>
                <c:pt idx="142224">
                  <c:v>3.22506</c:v>
                </c:pt>
                <c:pt idx="142225">
                  <c:v>3.22508</c:v>
                </c:pt>
                <c:pt idx="142226">
                  <c:v>3.2251</c:v>
                </c:pt>
                <c:pt idx="142227">
                  <c:v>3.22512</c:v>
                </c:pt>
                <c:pt idx="142228">
                  <c:v>3.22515</c:v>
                </c:pt>
                <c:pt idx="142229">
                  <c:v>3.22517</c:v>
                </c:pt>
                <c:pt idx="142230">
                  <c:v>3.22519</c:v>
                </c:pt>
                <c:pt idx="142231">
                  <c:v>3.22521</c:v>
                </c:pt>
                <c:pt idx="142232">
                  <c:v>3.22524</c:v>
                </c:pt>
                <c:pt idx="142233">
                  <c:v>3.22526</c:v>
                </c:pt>
                <c:pt idx="142234">
                  <c:v>3.22528</c:v>
                </c:pt>
                <c:pt idx="142235">
                  <c:v>3.22531</c:v>
                </c:pt>
                <c:pt idx="142236">
                  <c:v>3.22533</c:v>
                </c:pt>
                <c:pt idx="142237">
                  <c:v>3.22535</c:v>
                </c:pt>
                <c:pt idx="142238">
                  <c:v>3.22537</c:v>
                </c:pt>
                <c:pt idx="142239">
                  <c:v>3.2254</c:v>
                </c:pt>
                <c:pt idx="142240">
                  <c:v>3.22542</c:v>
                </c:pt>
                <c:pt idx="142241">
                  <c:v>3.22544</c:v>
                </c:pt>
                <c:pt idx="142242">
                  <c:v>3.22546</c:v>
                </c:pt>
                <c:pt idx="142243">
                  <c:v>3.22549</c:v>
                </c:pt>
                <c:pt idx="142244">
                  <c:v>3.22551</c:v>
                </c:pt>
                <c:pt idx="142245">
                  <c:v>3.22553</c:v>
                </c:pt>
                <c:pt idx="142246">
                  <c:v>3.22556</c:v>
                </c:pt>
                <c:pt idx="142247">
                  <c:v>3.22558</c:v>
                </c:pt>
                <c:pt idx="142248">
                  <c:v>3.2256</c:v>
                </c:pt>
                <c:pt idx="142249">
                  <c:v>3.22562</c:v>
                </c:pt>
                <c:pt idx="142250">
                  <c:v>3.22565</c:v>
                </c:pt>
                <c:pt idx="142251">
                  <c:v>3.22567</c:v>
                </c:pt>
                <c:pt idx="142252">
                  <c:v>3.22569</c:v>
                </c:pt>
                <c:pt idx="142253">
                  <c:v>3.22571</c:v>
                </c:pt>
                <c:pt idx="142254">
                  <c:v>3.22574</c:v>
                </c:pt>
                <c:pt idx="142255">
                  <c:v>3.22576</c:v>
                </c:pt>
                <c:pt idx="142256">
                  <c:v>3.22578</c:v>
                </c:pt>
                <c:pt idx="142257">
                  <c:v>3.2258</c:v>
                </c:pt>
                <c:pt idx="142258">
                  <c:v>3.22583</c:v>
                </c:pt>
                <c:pt idx="142259">
                  <c:v>3.22585</c:v>
                </c:pt>
                <c:pt idx="142260">
                  <c:v>3.22587</c:v>
                </c:pt>
                <c:pt idx="142261">
                  <c:v>3.2259</c:v>
                </c:pt>
                <c:pt idx="142262">
                  <c:v>3.22592</c:v>
                </c:pt>
                <c:pt idx="142263">
                  <c:v>3.22594</c:v>
                </c:pt>
                <c:pt idx="142264">
                  <c:v>3.22596</c:v>
                </c:pt>
                <c:pt idx="142265">
                  <c:v>3.22599</c:v>
                </c:pt>
                <c:pt idx="142266">
                  <c:v>3.22601</c:v>
                </c:pt>
                <c:pt idx="142267">
                  <c:v>3.22603</c:v>
                </c:pt>
                <c:pt idx="142268">
                  <c:v>3.22605</c:v>
                </c:pt>
                <c:pt idx="142269">
                  <c:v>3.22608</c:v>
                </c:pt>
                <c:pt idx="142270">
                  <c:v>3.2261</c:v>
                </c:pt>
                <c:pt idx="142271">
                  <c:v>3.22612</c:v>
                </c:pt>
                <c:pt idx="142272">
                  <c:v>3.22614</c:v>
                </c:pt>
                <c:pt idx="142273">
                  <c:v>3.22617</c:v>
                </c:pt>
                <c:pt idx="142274">
                  <c:v>3.22619</c:v>
                </c:pt>
                <c:pt idx="142275">
                  <c:v>3.22621</c:v>
                </c:pt>
                <c:pt idx="142276">
                  <c:v>3.22624</c:v>
                </c:pt>
                <c:pt idx="142277">
                  <c:v>3.22626</c:v>
                </c:pt>
                <c:pt idx="142278">
                  <c:v>3.22628</c:v>
                </c:pt>
                <c:pt idx="142279">
                  <c:v>3.2263</c:v>
                </c:pt>
                <c:pt idx="142280">
                  <c:v>3.22633</c:v>
                </c:pt>
                <c:pt idx="142281">
                  <c:v>3.22635</c:v>
                </c:pt>
                <c:pt idx="142282">
                  <c:v>3.22637</c:v>
                </c:pt>
                <c:pt idx="142283">
                  <c:v>3.2264</c:v>
                </c:pt>
                <c:pt idx="142284">
                  <c:v>3.22642</c:v>
                </c:pt>
                <c:pt idx="142285">
                  <c:v>3.22644</c:v>
                </c:pt>
                <c:pt idx="142286">
                  <c:v>3.22646</c:v>
                </c:pt>
                <c:pt idx="142287">
                  <c:v>3.22648</c:v>
                </c:pt>
                <c:pt idx="142288">
                  <c:v>3.22651</c:v>
                </c:pt>
                <c:pt idx="142289">
                  <c:v>3.22653</c:v>
                </c:pt>
                <c:pt idx="142290">
                  <c:v>3.22655</c:v>
                </c:pt>
                <c:pt idx="142291">
                  <c:v>3.22658</c:v>
                </c:pt>
                <c:pt idx="142292">
                  <c:v>3.2266</c:v>
                </c:pt>
                <c:pt idx="142293">
                  <c:v>3.22662</c:v>
                </c:pt>
                <c:pt idx="142294">
                  <c:v>3.22664</c:v>
                </c:pt>
                <c:pt idx="142295">
                  <c:v>3.22667</c:v>
                </c:pt>
                <c:pt idx="142296">
                  <c:v>3.22669</c:v>
                </c:pt>
                <c:pt idx="142297">
                  <c:v>3.22671</c:v>
                </c:pt>
                <c:pt idx="142298">
                  <c:v>3.22674</c:v>
                </c:pt>
                <c:pt idx="142299">
                  <c:v>3.22676</c:v>
                </c:pt>
                <c:pt idx="142300">
                  <c:v>3.22678</c:v>
                </c:pt>
                <c:pt idx="142301">
                  <c:v>3.2268</c:v>
                </c:pt>
                <c:pt idx="142302">
                  <c:v>3.22682</c:v>
                </c:pt>
                <c:pt idx="142303">
                  <c:v>3.22685</c:v>
                </c:pt>
                <c:pt idx="142304">
                  <c:v>3.22687</c:v>
                </c:pt>
                <c:pt idx="142305">
                  <c:v>3.22689</c:v>
                </c:pt>
                <c:pt idx="142306">
                  <c:v>3.22692</c:v>
                </c:pt>
                <c:pt idx="142307">
                  <c:v>3.22694</c:v>
                </c:pt>
                <c:pt idx="142308">
                  <c:v>3.22696</c:v>
                </c:pt>
                <c:pt idx="142309">
                  <c:v>3.22698</c:v>
                </c:pt>
                <c:pt idx="142310">
                  <c:v>3.22701</c:v>
                </c:pt>
                <c:pt idx="142311">
                  <c:v>3.22703</c:v>
                </c:pt>
                <c:pt idx="142312">
                  <c:v>3.22705</c:v>
                </c:pt>
                <c:pt idx="142313">
                  <c:v>3.22708</c:v>
                </c:pt>
                <c:pt idx="142314">
                  <c:v>3.2271</c:v>
                </c:pt>
                <c:pt idx="142315">
                  <c:v>3.22712</c:v>
                </c:pt>
                <c:pt idx="142316">
                  <c:v>3.22714</c:v>
                </c:pt>
                <c:pt idx="142317">
                  <c:v>3.22717</c:v>
                </c:pt>
                <c:pt idx="142318">
                  <c:v>3.22719</c:v>
                </c:pt>
                <c:pt idx="142319">
                  <c:v>3.22721</c:v>
                </c:pt>
                <c:pt idx="142320">
                  <c:v>3.22723</c:v>
                </c:pt>
                <c:pt idx="142321">
                  <c:v>3.22726</c:v>
                </c:pt>
                <c:pt idx="142322">
                  <c:v>3.22728</c:v>
                </c:pt>
                <c:pt idx="142323">
                  <c:v>3.2273</c:v>
                </c:pt>
                <c:pt idx="142324">
                  <c:v>3.22732</c:v>
                </c:pt>
                <c:pt idx="142325">
                  <c:v>3.22735</c:v>
                </c:pt>
                <c:pt idx="142326">
                  <c:v>3.22737</c:v>
                </c:pt>
                <c:pt idx="142327">
                  <c:v>3.22739</c:v>
                </c:pt>
                <c:pt idx="142328">
                  <c:v>3.22742</c:v>
                </c:pt>
                <c:pt idx="142329">
                  <c:v>3.22744</c:v>
                </c:pt>
                <c:pt idx="142330">
                  <c:v>3.22746</c:v>
                </c:pt>
                <c:pt idx="142331">
                  <c:v>3.22748</c:v>
                </c:pt>
                <c:pt idx="142332">
                  <c:v>3.22751</c:v>
                </c:pt>
                <c:pt idx="142333">
                  <c:v>3.22753</c:v>
                </c:pt>
                <c:pt idx="142334">
                  <c:v>3.22755</c:v>
                </c:pt>
                <c:pt idx="142335">
                  <c:v>3.22757</c:v>
                </c:pt>
                <c:pt idx="142336">
                  <c:v>3.2276</c:v>
                </c:pt>
                <c:pt idx="142337">
                  <c:v>3.22762</c:v>
                </c:pt>
                <c:pt idx="142338">
                  <c:v>3.22764</c:v>
                </c:pt>
                <c:pt idx="142339">
                  <c:v>3.22766</c:v>
                </c:pt>
                <c:pt idx="142340">
                  <c:v>3.22769</c:v>
                </c:pt>
                <c:pt idx="142341">
                  <c:v>3.22771</c:v>
                </c:pt>
                <c:pt idx="142342">
                  <c:v>3.22773</c:v>
                </c:pt>
                <c:pt idx="142343">
                  <c:v>3.22776</c:v>
                </c:pt>
                <c:pt idx="142344">
                  <c:v>3.22778</c:v>
                </c:pt>
                <c:pt idx="142345">
                  <c:v>3.2278</c:v>
                </c:pt>
                <c:pt idx="142346">
                  <c:v>3.22782</c:v>
                </c:pt>
                <c:pt idx="142347">
                  <c:v>3.22785</c:v>
                </c:pt>
                <c:pt idx="142348">
                  <c:v>3.22787</c:v>
                </c:pt>
                <c:pt idx="142349">
                  <c:v>3.22789</c:v>
                </c:pt>
                <c:pt idx="142350">
                  <c:v>3.22791</c:v>
                </c:pt>
                <c:pt idx="142351">
                  <c:v>3.22794</c:v>
                </c:pt>
                <c:pt idx="142352">
                  <c:v>3.22796</c:v>
                </c:pt>
                <c:pt idx="142353">
                  <c:v>3.22798</c:v>
                </c:pt>
                <c:pt idx="142354">
                  <c:v>3.22801</c:v>
                </c:pt>
                <c:pt idx="142355">
                  <c:v>3.22803</c:v>
                </c:pt>
                <c:pt idx="142356">
                  <c:v>3.22805</c:v>
                </c:pt>
                <c:pt idx="142357">
                  <c:v>3.22807</c:v>
                </c:pt>
                <c:pt idx="142358">
                  <c:v>3.2281</c:v>
                </c:pt>
                <c:pt idx="142359">
                  <c:v>3.22812</c:v>
                </c:pt>
                <c:pt idx="142360">
                  <c:v>3.22814</c:v>
                </c:pt>
                <c:pt idx="142361">
                  <c:v>3.22816</c:v>
                </c:pt>
                <c:pt idx="142362">
                  <c:v>3.22819</c:v>
                </c:pt>
                <c:pt idx="142363">
                  <c:v>3.22821</c:v>
                </c:pt>
                <c:pt idx="142364">
                  <c:v>3.22823</c:v>
                </c:pt>
                <c:pt idx="142365">
                  <c:v>3.22825</c:v>
                </c:pt>
                <c:pt idx="142366">
                  <c:v>3.22828</c:v>
                </c:pt>
                <c:pt idx="142367">
                  <c:v>3.2283</c:v>
                </c:pt>
                <c:pt idx="142368">
                  <c:v>3.22832</c:v>
                </c:pt>
                <c:pt idx="142369">
                  <c:v>3.22835</c:v>
                </c:pt>
                <c:pt idx="142370">
                  <c:v>3.22837</c:v>
                </c:pt>
                <c:pt idx="142371">
                  <c:v>3.22839</c:v>
                </c:pt>
                <c:pt idx="142372">
                  <c:v>3.22841</c:v>
                </c:pt>
                <c:pt idx="142373">
                  <c:v>3.22844</c:v>
                </c:pt>
                <c:pt idx="142374">
                  <c:v>3.22846</c:v>
                </c:pt>
                <c:pt idx="142375">
                  <c:v>3.22848</c:v>
                </c:pt>
                <c:pt idx="142376">
                  <c:v>3.2285</c:v>
                </c:pt>
                <c:pt idx="142377">
                  <c:v>3.22853</c:v>
                </c:pt>
                <c:pt idx="142378">
                  <c:v>3.22855</c:v>
                </c:pt>
                <c:pt idx="142379">
                  <c:v>3.22857</c:v>
                </c:pt>
                <c:pt idx="142380">
                  <c:v>3.22859</c:v>
                </c:pt>
                <c:pt idx="142381">
                  <c:v>3.22862</c:v>
                </c:pt>
                <c:pt idx="142382">
                  <c:v>3.22864</c:v>
                </c:pt>
                <c:pt idx="142383">
                  <c:v>3.22866</c:v>
                </c:pt>
                <c:pt idx="142384">
                  <c:v>3.22869</c:v>
                </c:pt>
                <c:pt idx="142385">
                  <c:v>3.22871</c:v>
                </c:pt>
                <c:pt idx="142386">
                  <c:v>3.22873</c:v>
                </c:pt>
                <c:pt idx="142387">
                  <c:v>3.22875</c:v>
                </c:pt>
                <c:pt idx="142388">
                  <c:v>3.22878</c:v>
                </c:pt>
                <c:pt idx="142389">
                  <c:v>3.2288</c:v>
                </c:pt>
                <c:pt idx="142390">
                  <c:v>3.22882</c:v>
                </c:pt>
                <c:pt idx="142391">
                  <c:v>3.22884</c:v>
                </c:pt>
                <c:pt idx="142392">
                  <c:v>3.22887</c:v>
                </c:pt>
                <c:pt idx="142393">
                  <c:v>3.22889</c:v>
                </c:pt>
                <c:pt idx="142394">
                  <c:v>3.22891</c:v>
                </c:pt>
                <c:pt idx="142395">
                  <c:v>3.22893</c:v>
                </c:pt>
                <c:pt idx="142396">
                  <c:v>3.22896</c:v>
                </c:pt>
                <c:pt idx="142397">
                  <c:v>3.22898</c:v>
                </c:pt>
                <c:pt idx="142398">
                  <c:v>3.229</c:v>
                </c:pt>
                <c:pt idx="142399">
                  <c:v>3.22903</c:v>
                </c:pt>
                <c:pt idx="142400">
                  <c:v>3.22905</c:v>
                </c:pt>
                <c:pt idx="142401">
                  <c:v>3.22907</c:v>
                </c:pt>
                <c:pt idx="142402">
                  <c:v>3.22909</c:v>
                </c:pt>
                <c:pt idx="142403">
                  <c:v>3.22912</c:v>
                </c:pt>
                <c:pt idx="142404">
                  <c:v>3.22914</c:v>
                </c:pt>
                <c:pt idx="142405">
                  <c:v>3.22916</c:v>
                </c:pt>
                <c:pt idx="142406">
                  <c:v>3.22918</c:v>
                </c:pt>
                <c:pt idx="142407">
                  <c:v>3.22921</c:v>
                </c:pt>
                <c:pt idx="142408">
                  <c:v>3.22923</c:v>
                </c:pt>
                <c:pt idx="142409">
                  <c:v>3.22925</c:v>
                </c:pt>
                <c:pt idx="142410">
                  <c:v>3.22927</c:v>
                </c:pt>
                <c:pt idx="142411">
                  <c:v>3.2293</c:v>
                </c:pt>
                <c:pt idx="142412">
                  <c:v>3.22932</c:v>
                </c:pt>
                <c:pt idx="142413">
                  <c:v>3.22934</c:v>
                </c:pt>
                <c:pt idx="142414">
                  <c:v>3.22937</c:v>
                </c:pt>
                <c:pt idx="142415">
                  <c:v>3.22939</c:v>
                </c:pt>
                <c:pt idx="142416">
                  <c:v>3.22941</c:v>
                </c:pt>
                <c:pt idx="142417">
                  <c:v>3.22943</c:v>
                </c:pt>
                <c:pt idx="142418">
                  <c:v>3.22946</c:v>
                </c:pt>
                <c:pt idx="142419">
                  <c:v>3.22948</c:v>
                </c:pt>
                <c:pt idx="142420">
                  <c:v>3.2295</c:v>
                </c:pt>
                <c:pt idx="142421">
                  <c:v>3.22952</c:v>
                </c:pt>
                <c:pt idx="142422">
                  <c:v>3.22955</c:v>
                </c:pt>
                <c:pt idx="142423">
                  <c:v>3.22957</c:v>
                </c:pt>
                <c:pt idx="142424">
                  <c:v>3.22959</c:v>
                </c:pt>
                <c:pt idx="142425">
                  <c:v>3.22961</c:v>
                </c:pt>
                <c:pt idx="142426">
                  <c:v>3.22964</c:v>
                </c:pt>
                <c:pt idx="142427">
                  <c:v>3.22966</c:v>
                </c:pt>
                <c:pt idx="142428">
                  <c:v>3.22968</c:v>
                </c:pt>
                <c:pt idx="142429">
                  <c:v>3.22971</c:v>
                </c:pt>
                <c:pt idx="142430">
                  <c:v>3.22973</c:v>
                </c:pt>
                <c:pt idx="142431">
                  <c:v>3.22975</c:v>
                </c:pt>
                <c:pt idx="142432">
                  <c:v>3.22977</c:v>
                </c:pt>
                <c:pt idx="142433">
                  <c:v>3.2298</c:v>
                </c:pt>
                <c:pt idx="142434">
                  <c:v>3.22982</c:v>
                </c:pt>
                <c:pt idx="142435">
                  <c:v>3.22984</c:v>
                </c:pt>
                <c:pt idx="142436">
                  <c:v>3.22986</c:v>
                </c:pt>
                <c:pt idx="142437">
                  <c:v>3.22989</c:v>
                </c:pt>
                <c:pt idx="142438">
                  <c:v>3.22991</c:v>
                </c:pt>
                <c:pt idx="142439">
                  <c:v>3.22993</c:v>
                </c:pt>
                <c:pt idx="142440">
                  <c:v>3.22995</c:v>
                </c:pt>
                <c:pt idx="142441">
                  <c:v>3.22998</c:v>
                </c:pt>
                <c:pt idx="142442">
                  <c:v>3.23</c:v>
                </c:pt>
                <c:pt idx="142443">
                  <c:v>3.23002</c:v>
                </c:pt>
                <c:pt idx="142444">
                  <c:v>3.23005</c:v>
                </c:pt>
                <c:pt idx="142445">
                  <c:v>3.23007</c:v>
                </c:pt>
                <c:pt idx="142446">
                  <c:v>3.23009</c:v>
                </c:pt>
                <c:pt idx="142447">
                  <c:v>3.23011</c:v>
                </c:pt>
                <c:pt idx="142448">
                  <c:v>3.23014</c:v>
                </c:pt>
                <c:pt idx="142449">
                  <c:v>3.23016</c:v>
                </c:pt>
                <c:pt idx="142450">
                  <c:v>3.23018</c:v>
                </c:pt>
                <c:pt idx="142451">
                  <c:v>3.2302</c:v>
                </c:pt>
                <c:pt idx="142452">
                  <c:v>3.23023</c:v>
                </c:pt>
                <c:pt idx="142453">
                  <c:v>3.23025</c:v>
                </c:pt>
                <c:pt idx="142454">
                  <c:v>3.23027</c:v>
                </c:pt>
                <c:pt idx="142455">
                  <c:v>3.23029</c:v>
                </c:pt>
                <c:pt idx="142456">
                  <c:v>3.23032</c:v>
                </c:pt>
                <c:pt idx="142457">
                  <c:v>3.23034</c:v>
                </c:pt>
                <c:pt idx="142458">
                  <c:v>3.23036</c:v>
                </c:pt>
                <c:pt idx="142459">
                  <c:v>3.23039</c:v>
                </c:pt>
                <c:pt idx="142460">
                  <c:v>3.23041</c:v>
                </c:pt>
                <c:pt idx="142461">
                  <c:v>3.23043</c:v>
                </c:pt>
                <c:pt idx="142462">
                  <c:v>3.23045</c:v>
                </c:pt>
                <c:pt idx="142463">
                  <c:v>3.23048</c:v>
                </c:pt>
                <c:pt idx="142464">
                  <c:v>3.2305</c:v>
                </c:pt>
                <c:pt idx="142465">
                  <c:v>3.23052</c:v>
                </c:pt>
                <c:pt idx="142466">
                  <c:v>3.23054</c:v>
                </c:pt>
                <c:pt idx="142467">
                  <c:v>3.23057</c:v>
                </c:pt>
                <c:pt idx="142468">
                  <c:v>3.23059</c:v>
                </c:pt>
                <c:pt idx="142469">
                  <c:v>3.23061</c:v>
                </c:pt>
                <c:pt idx="142470">
                  <c:v>3.23063</c:v>
                </c:pt>
                <c:pt idx="142471">
                  <c:v>3.23066</c:v>
                </c:pt>
                <c:pt idx="142472">
                  <c:v>3.23068</c:v>
                </c:pt>
                <c:pt idx="142473">
                  <c:v>3.2307</c:v>
                </c:pt>
                <c:pt idx="142474">
                  <c:v>3.23073</c:v>
                </c:pt>
                <c:pt idx="142475">
                  <c:v>3.23075</c:v>
                </c:pt>
                <c:pt idx="142476">
                  <c:v>3.23077</c:v>
                </c:pt>
                <c:pt idx="142477">
                  <c:v>3.23079</c:v>
                </c:pt>
                <c:pt idx="142478">
                  <c:v>3.23082</c:v>
                </c:pt>
                <c:pt idx="142479">
                  <c:v>3.23084</c:v>
                </c:pt>
                <c:pt idx="142480">
                  <c:v>3.23086</c:v>
                </c:pt>
                <c:pt idx="142481">
                  <c:v>3.23088</c:v>
                </c:pt>
                <c:pt idx="142482">
                  <c:v>3.23091</c:v>
                </c:pt>
                <c:pt idx="142483">
                  <c:v>3.23093</c:v>
                </c:pt>
                <c:pt idx="142484">
                  <c:v>3.23095</c:v>
                </c:pt>
                <c:pt idx="142485">
                  <c:v>3.23097</c:v>
                </c:pt>
                <c:pt idx="142486">
                  <c:v>3.231</c:v>
                </c:pt>
                <c:pt idx="142487">
                  <c:v>3.23102</c:v>
                </c:pt>
                <c:pt idx="142488">
                  <c:v>3.23104</c:v>
                </c:pt>
                <c:pt idx="142489">
                  <c:v>3.23107</c:v>
                </c:pt>
                <c:pt idx="142490">
                  <c:v>3.23109</c:v>
                </c:pt>
                <c:pt idx="142491">
                  <c:v>3.23111</c:v>
                </c:pt>
                <c:pt idx="142492">
                  <c:v>3.23113</c:v>
                </c:pt>
                <c:pt idx="142493">
                  <c:v>3.23116</c:v>
                </c:pt>
                <c:pt idx="142494">
                  <c:v>3.23118</c:v>
                </c:pt>
                <c:pt idx="142495">
                  <c:v>3.2312</c:v>
                </c:pt>
                <c:pt idx="142496">
                  <c:v>3.23122</c:v>
                </c:pt>
                <c:pt idx="142497">
                  <c:v>3.23125</c:v>
                </c:pt>
                <c:pt idx="142498">
                  <c:v>3.23127</c:v>
                </c:pt>
                <c:pt idx="142499">
                  <c:v>3.23129</c:v>
                </c:pt>
                <c:pt idx="142500">
                  <c:v>3.23131</c:v>
                </c:pt>
                <c:pt idx="142501">
                  <c:v>3.23134</c:v>
                </c:pt>
                <c:pt idx="142502">
                  <c:v>3.23136</c:v>
                </c:pt>
                <c:pt idx="142503">
                  <c:v>3.23138</c:v>
                </c:pt>
                <c:pt idx="142504">
                  <c:v>3.23141</c:v>
                </c:pt>
                <c:pt idx="142505">
                  <c:v>3.23143</c:v>
                </c:pt>
                <c:pt idx="142506">
                  <c:v>3.23145</c:v>
                </c:pt>
                <c:pt idx="142507">
                  <c:v>3.23147</c:v>
                </c:pt>
                <c:pt idx="142508">
                  <c:v>3.2315</c:v>
                </c:pt>
                <c:pt idx="142509">
                  <c:v>3.23152</c:v>
                </c:pt>
                <c:pt idx="142510">
                  <c:v>3.23154</c:v>
                </c:pt>
                <c:pt idx="142511">
                  <c:v>3.23156</c:v>
                </c:pt>
                <c:pt idx="142512">
                  <c:v>3.23159</c:v>
                </c:pt>
                <c:pt idx="142513">
                  <c:v>3.23161</c:v>
                </c:pt>
                <c:pt idx="142514">
                  <c:v>3.23163</c:v>
                </c:pt>
                <c:pt idx="142515">
                  <c:v>3.23165</c:v>
                </c:pt>
                <c:pt idx="142516">
                  <c:v>3.23168</c:v>
                </c:pt>
                <c:pt idx="142517">
                  <c:v>3.2317</c:v>
                </c:pt>
                <c:pt idx="142518">
                  <c:v>3.23172</c:v>
                </c:pt>
                <c:pt idx="142519">
                  <c:v>3.23175</c:v>
                </c:pt>
                <c:pt idx="142520">
                  <c:v>3.23177</c:v>
                </c:pt>
                <c:pt idx="142521">
                  <c:v>3.23179</c:v>
                </c:pt>
                <c:pt idx="142522">
                  <c:v>3.23181</c:v>
                </c:pt>
                <c:pt idx="142523">
                  <c:v>3.23184</c:v>
                </c:pt>
                <c:pt idx="142524">
                  <c:v>3.23186</c:v>
                </c:pt>
                <c:pt idx="142525">
                  <c:v>3.23188</c:v>
                </c:pt>
                <c:pt idx="142526">
                  <c:v>3.2319</c:v>
                </c:pt>
                <c:pt idx="142527">
                  <c:v>3.23193</c:v>
                </c:pt>
                <c:pt idx="142528">
                  <c:v>3.23195</c:v>
                </c:pt>
                <c:pt idx="142529">
                  <c:v>3.23197</c:v>
                </c:pt>
                <c:pt idx="142530">
                  <c:v>3.23199</c:v>
                </c:pt>
                <c:pt idx="142531">
                  <c:v>3.23202</c:v>
                </c:pt>
                <c:pt idx="142532">
                  <c:v>3.23204</c:v>
                </c:pt>
                <c:pt idx="142533">
                  <c:v>3.23206</c:v>
                </c:pt>
                <c:pt idx="142534">
                  <c:v>3.23209</c:v>
                </c:pt>
                <c:pt idx="142535">
                  <c:v>3.23211</c:v>
                </c:pt>
                <c:pt idx="142536">
                  <c:v>3.23213</c:v>
                </c:pt>
                <c:pt idx="142537">
                  <c:v>3.23215</c:v>
                </c:pt>
                <c:pt idx="142538">
                  <c:v>3.23218</c:v>
                </c:pt>
                <c:pt idx="142539">
                  <c:v>3.2322</c:v>
                </c:pt>
                <c:pt idx="142540">
                  <c:v>3.23222</c:v>
                </c:pt>
                <c:pt idx="142541">
                  <c:v>3.23224</c:v>
                </c:pt>
                <c:pt idx="142542">
                  <c:v>3.23227</c:v>
                </c:pt>
                <c:pt idx="142543">
                  <c:v>3.23229</c:v>
                </c:pt>
                <c:pt idx="142544">
                  <c:v>3.23231</c:v>
                </c:pt>
                <c:pt idx="142545">
                  <c:v>3.23234</c:v>
                </c:pt>
                <c:pt idx="142546">
                  <c:v>3.23236</c:v>
                </c:pt>
                <c:pt idx="142547">
                  <c:v>3.23238</c:v>
                </c:pt>
                <c:pt idx="142548">
                  <c:v>3.2324</c:v>
                </c:pt>
                <c:pt idx="142549">
                  <c:v>3.23243</c:v>
                </c:pt>
                <c:pt idx="142550">
                  <c:v>3.23245</c:v>
                </c:pt>
                <c:pt idx="142551">
                  <c:v>3.23247</c:v>
                </c:pt>
                <c:pt idx="142552">
                  <c:v>3.23249</c:v>
                </c:pt>
                <c:pt idx="142553">
                  <c:v>3.23252</c:v>
                </c:pt>
                <c:pt idx="142554">
                  <c:v>3.23254</c:v>
                </c:pt>
                <c:pt idx="142555">
                  <c:v>3.23256</c:v>
                </c:pt>
                <c:pt idx="142556">
                  <c:v>3.23258</c:v>
                </c:pt>
                <c:pt idx="142557">
                  <c:v>3.23261</c:v>
                </c:pt>
                <c:pt idx="142558">
                  <c:v>3.23263</c:v>
                </c:pt>
                <c:pt idx="142559">
                  <c:v>3.23265</c:v>
                </c:pt>
                <c:pt idx="142560">
                  <c:v>3.23268</c:v>
                </c:pt>
                <c:pt idx="142561">
                  <c:v>3.2327</c:v>
                </c:pt>
                <c:pt idx="142562">
                  <c:v>3.23272</c:v>
                </c:pt>
                <c:pt idx="142563">
                  <c:v>3.23274</c:v>
                </c:pt>
                <c:pt idx="142564">
                  <c:v>3.23277</c:v>
                </c:pt>
                <c:pt idx="142565">
                  <c:v>3.23279</c:v>
                </c:pt>
                <c:pt idx="142566">
                  <c:v>3.23281</c:v>
                </c:pt>
                <c:pt idx="142567">
                  <c:v>3.23283</c:v>
                </c:pt>
                <c:pt idx="142568">
                  <c:v>3.23286</c:v>
                </c:pt>
                <c:pt idx="142569">
                  <c:v>3.23288</c:v>
                </c:pt>
                <c:pt idx="142570">
                  <c:v>3.2329</c:v>
                </c:pt>
                <c:pt idx="142571">
                  <c:v>3.23292</c:v>
                </c:pt>
                <c:pt idx="142572">
                  <c:v>3.23295</c:v>
                </c:pt>
                <c:pt idx="142573">
                  <c:v>3.23297</c:v>
                </c:pt>
                <c:pt idx="142574">
                  <c:v>3.23299</c:v>
                </c:pt>
                <c:pt idx="142575">
                  <c:v>3.23302</c:v>
                </c:pt>
                <c:pt idx="142576">
                  <c:v>3.23304</c:v>
                </c:pt>
                <c:pt idx="142577">
                  <c:v>3.23306</c:v>
                </c:pt>
                <c:pt idx="142578">
                  <c:v>3.23308</c:v>
                </c:pt>
                <c:pt idx="142579">
                  <c:v>3.23311</c:v>
                </c:pt>
                <c:pt idx="142580">
                  <c:v>3.23313</c:v>
                </c:pt>
                <c:pt idx="142581">
                  <c:v>3.23315</c:v>
                </c:pt>
                <c:pt idx="142582">
                  <c:v>3.23318</c:v>
                </c:pt>
                <c:pt idx="142583">
                  <c:v>3.2332</c:v>
                </c:pt>
                <c:pt idx="142584">
                  <c:v>3.23322</c:v>
                </c:pt>
                <c:pt idx="142585">
                  <c:v>3.23324</c:v>
                </c:pt>
                <c:pt idx="142586">
                  <c:v>3.23326</c:v>
                </c:pt>
                <c:pt idx="142587">
                  <c:v>3.23329</c:v>
                </c:pt>
                <c:pt idx="142588">
                  <c:v>3.23331</c:v>
                </c:pt>
                <c:pt idx="142589">
                  <c:v>3.23333</c:v>
                </c:pt>
                <c:pt idx="142590">
                  <c:v>3.23336</c:v>
                </c:pt>
                <c:pt idx="142591">
                  <c:v>3.23338</c:v>
                </c:pt>
                <c:pt idx="142592">
                  <c:v>3.2334</c:v>
                </c:pt>
                <c:pt idx="142593">
                  <c:v>3.23342</c:v>
                </c:pt>
                <c:pt idx="142594">
                  <c:v>3.23345</c:v>
                </c:pt>
                <c:pt idx="142595">
                  <c:v>3.23347</c:v>
                </c:pt>
                <c:pt idx="142596">
                  <c:v>3.23349</c:v>
                </c:pt>
                <c:pt idx="142597">
                  <c:v>3.23352</c:v>
                </c:pt>
                <c:pt idx="142598">
                  <c:v>3.23354</c:v>
                </c:pt>
                <c:pt idx="142599">
                  <c:v>3.23356</c:v>
                </c:pt>
                <c:pt idx="142600">
                  <c:v>3.23358</c:v>
                </c:pt>
                <c:pt idx="142601">
                  <c:v>3.2336</c:v>
                </c:pt>
                <c:pt idx="142602">
                  <c:v>3.23363</c:v>
                </c:pt>
                <c:pt idx="142603">
                  <c:v>3.23365</c:v>
                </c:pt>
                <c:pt idx="142604">
                  <c:v>3.23367</c:v>
                </c:pt>
                <c:pt idx="142605">
                  <c:v>3.2337</c:v>
                </c:pt>
                <c:pt idx="142606">
                  <c:v>3.23372</c:v>
                </c:pt>
                <c:pt idx="142607">
                  <c:v>3.23374</c:v>
                </c:pt>
                <c:pt idx="142608">
                  <c:v>3.23376</c:v>
                </c:pt>
                <c:pt idx="142609">
                  <c:v>3.23379</c:v>
                </c:pt>
                <c:pt idx="142610">
                  <c:v>3.23381</c:v>
                </c:pt>
                <c:pt idx="142611">
                  <c:v>3.23383</c:v>
                </c:pt>
                <c:pt idx="142612">
                  <c:v>3.23386</c:v>
                </c:pt>
                <c:pt idx="142613">
                  <c:v>3.23388</c:v>
                </c:pt>
                <c:pt idx="142614">
                  <c:v>3.2339</c:v>
                </c:pt>
                <c:pt idx="142615">
                  <c:v>3.23392</c:v>
                </c:pt>
                <c:pt idx="142616">
                  <c:v>3.23395</c:v>
                </c:pt>
                <c:pt idx="142617">
                  <c:v>3.23397</c:v>
                </c:pt>
                <c:pt idx="142618">
                  <c:v>3.23399</c:v>
                </c:pt>
                <c:pt idx="142619">
                  <c:v>3.23401</c:v>
                </c:pt>
                <c:pt idx="142620">
                  <c:v>3.23404</c:v>
                </c:pt>
                <c:pt idx="142621">
                  <c:v>3.23406</c:v>
                </c:pt>
                <c:pt idx="142622">
                  <c:v>3.23408</c:v>
                </c:pt>
                <c:pt idx="142623">
                  <c:v>3.2341</c:v>
                </c:pt>
                <c:pt idx="142624">
                  <c:v>3.23413</c:v>
                </c:pt>
                <c:pt idx="142625">
                  <c:v>3.23415</c:v>
                </c:pt>
                <c:pt idx="142626">
                  <c:v>3.23417</c:v>
                </c:pt>
                <c:pt idx="142627">
                  <c:v>3.2342</c:v>
                </c:pt>
                <c:pt idx="142628">
                  <c:v>3.23422</c:v>
                </c:pt>
                <c:pt idx="142629">
                  <c:v>3.23424</c:v>
                </c:pt>
                <c:pt idx="142630">
                  <c:v>3.23426</c:v>
                </c:pt>
                <c:pt idx="142631">
                  <c:v>3.23429</c:v>
                </c:pt>
                <c:pt idx="142632">
                  <c:v>3.23431</c:v>
                </c:pt>
                <c:pt idx="142633">
                  <c:v>3.23433</c:v>
                </c:pt>
                <c:pt idx="142634">
                  <c:v>3.23435</c:v>
                </c:pt>
                <c:pt idx="142635">
                  <c:v>3.23438</c:v>
                </c:pt>
                <c:pt idx="142636">
                  <c:v>3.2344</c:v>
                </c:pt>
                <c:pt idx="142637">
                  <c:v>3.23442</c:v>
                </c:pt>
                <c:pt idx="142638">
                  <c:v>3.23444</c:v>
                </c:pt>
                <c:pt idx="142639">
                  <c:v>3.23447</c:v>
                </c:pt>
                <c:pt idx="142640">
                  <c:v>3.23449</c:v>
                </c:pt>
                <c:pt idx="142641">
                  <c:v>3.23451</c:v>
                </c:pt>
                <c:pt idx="142642">
                  <c:v>3.23454</c:v>
                </c:pt>
                <c:pt idx="142643">
                  <c:v>3.23456</c:v>
                </c:pt>
                <c:pt idx="142644">
                  <c:v>3.23458</c:v>
                </c:pt>
                <c:pt idx="142645">
                  <c:v>3.2346</c:v>
                </c:pt>
                <c:pt idx="142646">
                  <c:v>3.23463</c:v>
                </c:pt>
                <c:pt idx="142647">
                  <c:v>3.23465</c:v>
                </c:pt>
                <c:pt idx="142648">
                  <c:v>3.23467</c:v>
                </c:pt>
                <c:pt idx="142649">
                  <c:v>3.23469</c:v>
                </c:pt>
                <c:pt idx="142650">
                  <c:v>3.23472</c:v>
                </c:pt>
                <c:pt idx="142651">
                  <c:v>3.23474</c:v>
                </c:pt>
                <c:pt idx="142652">
                  <c:v>3.23476</c:v>
                </c:pt>
                <c:pt idx="142653">
                  <c:v>3.23479</c:v>
                </c:pt>
                <c:pt idx="142654">
                  <c:v>3.23481</c:v>
                </c:pt>
                <c:pt idx="142655">
                  <c:v>3.23483</c:v>
                </c:pt>
                <c:pt idx="142656">
                  <c:v>3.23485</c:v>
                </c:pt>
                <c:pt idx="142657">
                  <c:v>3.23488</c:v>
                </c:pt>
                <c:pt idx="142658">
                  <c:v>3.2349</c:v>
                </c:pt>
                <c:pt idx="142659">
                  <c:v>3.23492</c:v>
                </c:pt>
                <c:pt idx="142660">
                  <c:v>3.23494</c:v>
                </c:pt>
                <c:pt idx="142661">
                  <c:v>3.23497</c:v>
                </c:pt>
                <c:pt idx="142662">
                  <c:v>3.23499</c:v>
                </c:pt>
                <c:pt idx="142663">
                  <c:v>3.23501</c:v>
                </c:pt>
                <c:pt idx="142664">
                  <c:v>3.23503</c:v>
                </c:pt>
                <c:pt idx="142665">
                  <c:v>3.23506</c:v>
                </c:pt>
                <c:pt idx="142666">
                  <c:v>3.23508</c:v>
                </c:pt>
                <c:pt idx="142667">
                  <c:v>3.2351</c:v>
                </c:pt>
                <c:pt idx="142668">
                  <c:v>3.23513</c:v>
                </c:pt>
                <c:pt idx="142669">
                  <c:v>3.23515</c:v>
                </c:pt>
                <c:pt idx="142670">
                  <c:v>3.23517</c:v>
                </c:pt>
                <c:pt idx="142671">
                  <c:v>3.23519</c:v>
                </c:pt>
                <c:pt idx="142672">
                  <c:v>3.23522</c:v>
                </c:pt>
                <c:pt idx="142673">
                  <c:v>3.23524</c:v>
                </c:pt>
                <c:pt idx="142674">
                  <c:v>3.23526</c:v>
                </c:pt>
                <c:pt idx="142675">
                  <c:v>3.23528</c:v>
                </c:pt>
                <c:pt idx="142676">
                  <c:v>3.23531</c:v>
                </c:pt>
                <c:pt idx="142677">
                  <c:v>3.23533</c:v>
                </c:pt>
                <c:pt idx="142678">
                  <c:v>3.23535</c:v>
                </c:pt>
                <c:pt idx="142679">
                  <c:v>3.23537</c:v>
                </c:pt>
                <c:pt idx="142680">
                  <c:v>3.2354</c:v>
                </c:pt>
                <c:pt idx="142681">
                  <c:v>3.23542</c:v>
                </c:pt>
                <c:pt idx="142682">
                  <c:v>3.23544</c:v>
                </c:pt>
                <c:pt idx="142683">
                  <c:v>3.23547</c:v>
                </c:pt>
                <c:pt idx="142684">
                  <c:v>3.23549</c:v>
                </c:pt>
                <c:pt idx="142685">
                  <c:v>3.23551</c:v>
                </c:pt>
                <c:pt idx="142686">
                  <c:v>3.23553</c:v>
                </c:pt>
                <c:pt idx="142687">
                  <c:v>3.23556</c:v>
                </c:pt>
                <c:pt idx="142688">
                  <c:v>3.23558</c:v>
                </c:pt>
                <c:pt idx="142689">
                  <c:v>3.2356</c:v>
                </c:pt>
                <c:pt idx="142690">
                  <c:v>3.23562</c:v>
                </c:pt>
                <c:pt idx="142691">
                  <c:v>3.23565</c:v>
                </c:pt>
                <c:pt idx="142692">
                  <c:v>3.23567</c:v>
                </c:pt>
                <c:pt idx="142693">
                  <c:v>3.23569</c:v>
                </c:pt>
                <c:pt idx="142694">
                  <c:v>3.23571</c:v>
                </c:pt>
                <c:pt idx="142695">
                  <c:v>3.23574</c:v>
                </c:pt>
                <c:pt idx="142696">
                  <c:v>3.23576</c:v>
                </c:pt>
                <c:pt idx="142697">
                  <c:v>3.23578</c:v>
                </c:pt>
                <c:pt idx="142698">
                  <c:v>3.23581</c:v>
                </c:pt>
                <c:pt idx="142699">
                  <c:v>3.23583</c:v>
                </c:pt>
                <c:pt idx="142700">
                  <c:v>3.23585</c:v>
                </c:pt>
                <c:pt idx="142701">
                  <c:v>3.23587</c:v>
                </c:pt>
                <c:pt idx="142702">
                  <c:v>3.2359</c:v>
                </c:pt>
                <c:pt idx="142703">
                  <c:v>3.23592</c:v>
                </c:pt>
                <c:pt idx="142704">
                  <c:v>3.23594</c:v>
                </c:pt>
                <c:pt idx="142705">
                  <c:v>3.23596</c:v>
                </c:pt>
                <c:pt idx="142706">
                  <c:v>3.23599</c:v>
                </c:pt>
                <c:pt idx="142707">
                  <c:v>3.23601</c:v>
                </c:pt>
                <c:pt idx="142708">
                  <c:v>3.23603</c:v>
                </c:pt>
                <c:pt idx="142709">
                  <c:v>3.23605</c:v>
                </c:pt>
                <c:pt idx="142710">
                  <c:v>3.23608</c:v>
                </c:pt>
                <c:pt idx="142711">
                  <c:v>3.2361</c:v>
                </c:pt>
                <c:pt idx="142712">
                  <c:v>3.23612</c:v>
                </c:pt>
                <c:pt idx="142713">
                  <c:v>3.23615</c:v>
                </c:pt>
                <c:pt idx="142714">
                  <c:v>3.23617</c:v>
                </c:pt>
                <c:pt idx="142715">
                  <c:v>3.23619</c:v>
                </c:pt>
                <c:pt idx="142716">
                  <c:v>3.23621</c:v>
                </c:pt>
                <c:pt idx="142717">
                  <c:v>3.23624</c:v>
                </c:pt>
                <c:pt idx="142718">
                  <c:v>3.23626</c:v>
                </c:pt>
                <c:pt idx="142719">
                  <c:v>3.23628</c:v>
                </c:pt>
                <c:pt idx="142720">
                  <c:v>3.2363</c:v>
                </c:pt>
                <c:pt idx="142721">
                  <c:v>3.23633</c:v>
                </c:pt>
                <c:pt idx="142722">
                  <c:v>3.23635</c:v>
                </c:pt>
                <c:pt idx="142723">
                  <c:v>3.23637</c:v>
                </c:pt>
                <c:pt idx="142724">
                  <c:v>3.23639</c:v>
                </c:pt>
                <c:pt idx="142725">
                  <c:v>3.23642</c:v>
                </c:pt>
                <c:pt idx="142726">
                  <c:v>3.23644</c:v>
                </c:pt>
                <c:pt idx="142727">
                  <c:v>3.23646</c:v>
                </c:pt>
                <c:pt idx="142728">
                  <c:v>3.23649</c:v>
                </c:pt>
                <c:pt idx="142729">
                  <c:v>3.23651</c:v>
                </c:pt>
                <c:pt idx="142730">
                  <c:v>3.23653</c:v>
                </c:pt>
                <c:pt idx="142731">
                  <c:v>3.23655</c:v>
                </c:pt>
                <c:pt idx="142732">
                  <c:v>3.23658</c:v>
                </c:pt>
                <c:pt idx="142733">
                  <c:v>3.2366</c:v>
                </c:pt>
                <c:pt idx="142734">
                  <c:v>3.23662</c:v>
                </c:pt>
                <c:pt idx="142735">
                  <c:v>3.23664</c:v>
                </c:pt>
                <c:pt idx="142736">
                  <c:v>3.23667</c:v>
                </c:pt>
                <c:pt idx="142737">
                  <c:v>3.23669</c:v>
                </c:pt>
                <c:pt idx="142738">
                  <c:v>3.23671</c:v>
                </c:pt>
                <c:pt idx="142739">
                  <c:v>3.23673</c:v>
                </c:pt>
                <c:pt idx="142740">
                  <c:v>3.23676</c:v>
                </c:pt>
                <c:pt idx="142741">
                  <c:v>3.23678</c:v>
                </c:pt>
                <c:pt idx="142742">
                  <c:v>3.2368</c:v>
                </c:pt>
                <c:pt idx="142743">
                  <c:v>3.23683</c:v>
                </c:pt>
                <c:pt idx="142744">
                  <c:v>3.23685</c:v>
                </c:pt>
                <c:pt idx="142745">
                  <c:v>3.23687</c:v>
                </c:pt>
                <c:pt idx="142746">
                  <c:v>3.23689</c:v>
                </c:pt>
                <c:pt idx="142747">
                  <c:v>3.23692</c:v>
                </c:pt>
                <c:pt idx="142748">
                  <c:v>3.23694</c:v>
                </c:pt>
                <c:pt idx="142749">
                  <c:v>3.23696</c:v>
                </c:pt>
                <c:pt idx="142750">
                  <c:v>3.23698</c:v>
                </c:pt>
                <c:pt idx="142751">
                  <c:v>3.23701</c:v>
                </c:pt>
                <c:pt idx="142752">
                  <c:v>3.23703</c:v>
                </c:pt>
                <c:pt idx="142753">
                  <c:v>3.23705</c:v>
                </c:pt>
                <c:pt idx="142754">
                  <c:v>3.23707</c:v>
                </c:pt>
                <c:pt idx="142755">
                  <c:v>3.2371</c:v>
                </c:pt>
                <c:pt idx="142756">
                  <c:v>3.23712</c:v>
                </c:pt>
                <c:pt idx="142757">
                  <c:v>3.23714</c:v>
                </c:pt>
                <c:pt idx="142758">
                  <c:v>3.23717</c:v>
                </c:pt>
                <c:pt idx="142759">
                  <c:v>3.23719</c:v>
                </c:pt>
                <c:pt idx="142760">
                  <c:v>3.23721</c:v>
                </c:pt>
                <c:pt idx="142761">
                  <c:v>3.23723</c:v>
                </c:pt>
                <c:pt idx="142762">
                  <c:v>3.23726</c:v>
                </c:pt>
                <c:pt idx="142763">
                  <c:v>3.23728</c:v>
                </c:pt>
                <c:pt idx="142764">
                  <c:v>3.2373</c:v>
                </c:pt>
                <c:pt idx="142765">
                  <c:v>3.23732</c:v>
                </c:pt>
                <c:pt idx="142766">
                  <c:v>3.23735</c:v>
                </c:pt>
                <c:pt idx="142767">
                  <c:v>3.23737</c:v>
                </c:pt>
                <c:pt idx="142768">
                  <c:v>3.23739</c:v>
                </c:pt>
                <c:pt idx="142769">
                  <c:v>3.23741</c:v>
                </c:pt>
                <c:pt idx="142770">
                  <c:v>3.23744</c:v>
                </c:pt>
                <c:pt idx="142771">
                  <c:v>3.23746</c:v>
                </c:pt>
                <c:pt idx="142772">
                  <c:v>3.23748</c:v>
                </c:pt>
                <c:pt idx="142773">
                  <c:v>3.23751</c:v>
                </c:pt>
                <c:pt idx="142774">
                  <c:v>3.23753</c:v>
                </c:pt>
                <c:pt idx="142775">
                  <c:v>3.23755</c:v>
                </c:pt>
                <c:pt idx="142776">
                  <c:v>3.23757</c:v>
                </c:pt>
                <c:pt idx="142777">
                  <c:v>3.2376</c:v>
                </c:pt>
                <c:pt idx="142778">
                  <c:v>3.23762</c:v>
                </c:pt>
                <c:pt idx="142779">
                  <c:v>3.23764</c:v>
                </c:pt>
                <c:pt idx="142780">
                  <c:v>3.23766</c:v>
                </c:pt>
                <c:pt idx="142781">
                  <c:v>3.23769</c:v>
                </c:pt>
                <c:pt idx="142782">
                  <c:v>3.23771</c:v>
                </c:pt>
                <c:pt idx="142783">
                  <c:v>3.23773</c:v>
                </c:pt>
                <c:pt idx="142784">
                  <c:v>3.23775</c:v>
                </c:pt>
                <c:pt idx="142785">
                  <c:v>3.23778</c:v>
                </c:pt>
                <c:pt idx="142786">
                  <c:v>3.2378</c:v>
                </c:pt>
                <c:pt idx="142787">
                  <c:v>3.23782</c:v>
                </c:pt>
                <c:pt idx="142788">
                  <c:v>3.23785</c:v>
                </c:pt>
                <c:pt idx="142789">
                  <c:v>3.23787</c:v>
                </c:pt>
                <c:pt idx="142790">
                  <c:v>3.23789</c:v>
                </c:pt>
                <c:pt idx="142791">
                  <c:v>3.23791</c:v>
                </c:pt>
                <c:pt idx="142792">
                  <c:v>3.23794</c:v>
                </c:pt>
                <c:pt idx="142793">
                  <c:v>3.23796</c:v>
                </c:pt>
                <c:pt idx="142794">
                  <c:v>3.23798</c:v>
                </c:pt>
                <c:pt idx="142795">
                  <c:v>3.238</c:v>
                </c:pt>
                <c:pt idx="142796">
                  <c:v>3.23803</c:v>
                </c:pt>
                <c:pt idx="142797">
                  <c:v>3.23805</c:v>
                </c:pt>
                <c:pt idx="142798">
                  <c:v>3.23807</c:v>
                </c:pt>
                <c:pt idx="142799">
                  <c:v>3.23809</c:v>
                </c:pt>
                <c:pt idx="142800">
                  <c:v>3.23812</c:v>
                </c:pt>
                <c:pt idx="142801">
                  <c:v>3.23814</c:v>
                </c:pt>
                <c:pt idx="142802">
                  <c:v>3.23816</c:v>
                </c:pt>
                <c:pt idx="142803">
                  <c:v>3.23819</c:v>
                </c:pt>
                <c:pt idx="142804">
                  <c:v>3.23821</c:v>
                </c:pt>
                <c:pt idx="142805">
                  <c:v>3.23823</c:v>
                </c:pt>
                <c:pt idx="142806">
                  <c:v>3.23825</c:v>
                </c:pt>
                <c:pt idx="142807">
                  <c:v>3.23828</c:v>
                </c:pt>
                <c:pt idx="142808">
                  <c:v>3.2383</c:v>
                </c:pt>
                <c:pt idx="142809">
                  <c:v>3.23832</c:v>
                </c:pt>
                <c:pt idx="142810">
                  <c:v>3.23834</c:v>
                </c:pt>
                <c:pt idx="142811">
                  <c:v>3.23837</c:v>
                </c:pt>
                <c:pt idx="142812">
                  <c:v>3.23839</c:v>
                </c:pt>
                <c:pt idx="142813">
                  <c:v>3.23841</c:v>
                </c:pt>
                <c:pt idx="142814">
                  <c:v>3.23843</c:v>
                </c:pt>
                <c:pt idx="142815">
                  <c:v>3.23846</c:v>
                </c:pt>
                <c:pt idx="142816">
                  <c:v>3.23848</c:v>
                </c:pt>
                <c:pt idx="142817">
                  <c:v>3.2385</c:v>
                </c:pt>
                <c:pt idx="142818">
                  <c:v>3.23853</c:v>
                </c:pt>
                <c:pt idx="142819">
                  <c:v>3.23855</c:v>
                </c:pt>
                <c:pt idx="142820">
                  <c:v>3.23857</c:v>
                </c:pt>
                <c:pt idx="142821">
                  <c:v>3.23859</c:v>
                </c:pt>
                <c:pt idx="142822">
                  <c:v>3.23862</c:v>
                </c:pt>
                <c:pt idx="142823">
                  <c:v>3.23864</c:v>
                </c:pt>
                <c:pt idx="142824">
                  <c:v>3.23866</c:v>
                </c:pt>
                <c:pt idx="142825">
                  <c:v>3.23868</c:v>
                </c:pt>
                <c:pt idx="142826">
                  <c:v>3.23871</c:v>
                </c:pt>
                <c:pt idx="142827">
                  <c:v>3.23873</c:v>
                </c:pt>
                <c:pt idx="142828">
                  <c:v>3.23875</c:v>
                </c:pt>
                <c:pt idx="142829">
                  <c:v>3.23878</c:v>
                </c:pt>
                <c:pt idx="142830">
                  <c:v>3.2388</c:v>
                </c:pt>
                <c:pt idx="142831">
                  <c:v>3.23882</c:v>
                </c:pt>
                <c:pt idx="142832">
                  <c:v>3.23884</c:v>
                </c:pt>
                <c:pt idx="142833">
                  <c:v>3.23887</c:v>
                </c:pt>
                <c:pt idx="142834">
                  <c:v>3.23889</c:v>
                </c:pt>
                <c:pt idx="142835">
                  <c:v>3.23891</c:v>
                </c:pt>
                <c:pt idx="142836">
                  <c:v>3.23893</c:v>
                </c:pt>
                <c:pt idx="142837">
                  <c:v>3.23896</c:v>
                </c:pt>
                <c:pt idx="142838">
                  <c:v>3.23898</c:v>
                </c:pt>
                <c:pt idx="142839">
                  <c:v>3.239</c:v>
                </c:pt>
                <c:pt idx="142840">
                  <c:v>3.23902</c:v>
                </c:pt>
                <c:pt idx="142841">
                  <c:v>3.23905</c:v>
                </c:pt>
                <c:pt idx="142842">
                  <c:v>3.23907</c:v>
                </c:pt>
                <c:pt idx="142843">
                  <c:v>3.23909</c:v>
                </c:pt>
                <c:pt idx="142844">
                  <c:v>3.23912</c:v>
                </c:pt>
                <c:pt idx="142845">
                  <c:v>3.23914</c:v>
                </c:pt>
                <c:pt idx="142846">
                  <c:v>3.23916</c:v>
                </c:pt>
                <c:pt idx="142847">
                  <c:v>3.23918</c:v>
                </c:pt>
                <c:pt idx="142848">
                  <c:v>3.23921</c:v>
                </c:pt>
                <c:pt idx="142849">
                  <c:v>3.23923</c:v>
                </c:pt>
                <c:pt idx="142850">
                  <c:v>3.23925</c:v>
                </c:pt>
                <c:pt idx="142851">
                  <c:v>3.23927</c:v>
                </c:pt>
                <c:pt idx="142852">
                  <c:v>3.2393</c:v>
                </c:pt>
                <c:pt idx="142853">
                  <c:v>3.23932</c:v>
                </c:pt>
                <c:pt idx="142854">
                  <c:v>3.23934</c:v>
                </c:pt>
                <c:pt idx="142855">
                  <c:v>3.23936</c:v>
                </c:pt>
                <c:pt idx="142856">
                  <c:v>3.23939</c:v>
                </c:pt>
                <c:pt idx="142857">
                  <c:v>3.23941</c:v>
                </c:pt>
                <c:pt idx="142858">
                  <c:v>3.23943</c:v>
                </c:pt>
                <c:pt idx="142859">
                  <c:v>3.23946</c:v>
                </c:pt>
                <c:pt idx="142860">
                  <c:v>3.23948</c:v>
                </c:pt>
                <c:pt idx="142861">
                  <c:v>3.2395</c:v>
                </c:pt>
                <c:pt idx="142862">
                  <c:v>3.23952</c:v>
                </c:pt>
                <c:pt idx="142863">
                  <c:v>3.23955</c:v>
                </c:pt>
                <c:pt idx="142864">
                  <c:v>3.23957</c:v>
                </c:pt>
                <c:pt idx="142865">
                  <c:v>3.23959</c:v>
                </c:pt>
                <c:pt idx="142866">
                  <c:v>3.23962</c:v>
                </c:pt>
                <c:pt idx="142867">
                  <c:v>3.23964</c:v>
                </c:pt>
                <c:pt idx="142868">
                  <c:v>3.23966</c:v>
                </c:pt>
                <c:pt idx="142869">
                  <c:v>3.23968</c:v>
                </c:pt>
                <c:pt idx="142870">
                  <c:v>3.2397</c:v>
                </c:pt>
                <c:pt idx="142871">
                  <c:v>3.23973</c:v>
                </c:pt>
                <c:pt idx="142872">
                  <c:v>3.23975</c:v>
                </c:pt>
                <c:pt idx="142873">
                  <c:v>3.23977</c:v>
                </c:pt>
                <c:pt idx="142874">
                  <c:v>3.2398</c:v>
                </c:pt>
                <c:pt idx="142875">
                  <c:v>3.23982</c:v>
                </c:pt>
                <c:pt idx="142876">
                  <c:v>3.23984</c:v>
                </c:pt>
                <c:pt idx="142877">
                  <c:v>3.23986</c:v>
                </c:pt>
                <c:pt idx="142878">
                  <c:v>3.23989</c:v>
                </c:pt>
                <c:pt idx="142879">
                  <c:v>3.23991</c:v>
                </c:pt>
                <c:pt idx="142880">
                  <c:v>3.23993</c:v>
                </c:pt>
                <c:pt idx="142881">
                  <c:v>3.23996</c:v>
                </c:pt>
                <c:pt idx="142882">
                  <c:v>3.23998</c:v>
                </c:pt>
                <c:pt idx="142883">
                  <c:v>3.24</c:v>
                </c:pt>
                <c:pt idx="142884">
                  <c:v>3.24002</c:v>
                </c:pt>
                <c:pt idx="142885">
                  <c:v>3.24004</c:v>
                </c:pt>
                <c:pt idx="142886">
                  <c:v>3.24007</c:v>
                </c:pt>
                <c:pt idx="142887">
                  <c:v>3.24009</c:v>
                </c:pt>
                <c:pt idx="142888">
                  <c:v>3.24011</c:v>
                </c:pt>
                <c:pt idx="142889">
                  <c:v>3.24014</c:v>
                </c:pt>
                <c:pt idx="142890">
                  <c:v>3.24016</c:v>
                </c:pt>
                <c:pt idx="142891">
                  <c:v>3.24018</c:v>
                </c:pt>
                <c:pt idx="142892">
                  <c:v>3.2402</c:v>
                </c:pt>
                <c:pt idx="142893">
                  <c:v>3.24023</c:v>
                </c:pt>
                <c:pt idx="142894">
                  <c:v>3.24025</c:v>
                </c:pt>
                <c:pt idx="142895">
                  <c:v>3.24027</c:v>
                </c:pt>
                <c:pt idx="142896">
                  <c:v>3.2403</c:v>
                </c:pt>
                <c:pt idx="142897">
                  <c:v>3.24032</c:v>
                </c:pt>
                <c:pt idx="142898">
                  <c:v>3.24034</c:v>
                </c:pt>
                <c:pt idx="142899">
                  <c:v>3.24036</c:v>
                </c:pt>
                <c:pt idx="142900">
                  <c:v>3.24038</c:v>
                </c:pt>
                <c:pt idx="142901">
                  <c:v>3.24041</c:v>
                </c:pt>
                <c:pt idx="142902">
                  <c:v>3.24043</c:v>
                </c:pt>
                <c:pt idx="142903">
                  <c:v>3.24045</c:v>
                </c:pt>
                <c:pt idx="142904">
                  <c:v>3.24048</c:v>
                </c:pt>
                <c:pt idx="142905">
                  <c:v>3.2405</c:v>
                </c:pt>
                <c:pt idx="142906">
                  <c:v>3.24052</c:v>
                </c:pt>
                <c:pt idx="142907">
                  <c:v>3.24054</c:v>
                </c:pt>
                <c:pt idx="142908">
                  <c:v>3.24057</c:v>
                </c:pt>
                <c:pt idx="142909">
                  <c:v>3.24059</c:v>
                </c:pt>
                <c:pt idx="142910">
                  <c:v>3.24061</c:v>
                </c:pt>
                <c:pt idx="142911">
                  <c:v>3.24064</c:v>
                </c:pt>
                <c:pt idx="142912">
                  <c:v>3.24066</c:v>
                </c:pt>
                <c:pt idx="142913">
                  <c:v>3.24068</c:v>
                </c:pt>
                <c:pt idx="142914">
                  <c:v>3.2407</c:v>
                </c:pt>
                <c:pt idx="142915">
                  <c:v>3.24073</c:v>
                </c:pt>
                <c:pt idx="142916">
                  <c:v>3.24075</c:v>
                </c:pt>
                <c:pt idx="142917">
                  <c:v>3.24077</c:v>
                </c:pt>
                <c:pt idx="142918">
                  <c:v>3.24079</c:v>
                </c:pt>
                <c:pt idx="142919">
                  <c:v>3.24082</c:v>
                </c:pt>
                <c:pt idx="142920">
                  <c:v>3.24084</c:v>
                </c:pt>
                <c:pt idx="142921">
                  <c:v>3.24086</c:v>
                </c:pt>
                <c:pt idx="142922">
                  <c:v>3.24088</c:v>
                </c:pt>
                <c:pt idx="142923">
                  <c:v>3.24091</c:v>
                </c:pt>
                <c:pt idx="142924">
                  <c:v>3.24093</c:v>
                </c:pt>
                <c:pt idx="142925">
                  <c:v>3.24095</c:v>
                </c:pt>
                <c:pt idx="142926">
                  <c:v>3.24098</c:v>
                </c:pt>
                <c:pt idx="142927">
                  <c:v>3.241</c:v>
                </c:pt>
                <c:pt idx="142928">
                  <c:v>3.24102</c:v>
                </c:pt>
                <c:pt idx="142929">
                  <c:v>3.24104</c:v>
                </c:pt>
                <c:pt idx="142930">
                  <c:v>3.24107</c:v>
                </c:pt>
                <c:pt idx="142931">
                  <c:v>3.24109</c:v>
                </c:pt>
                <c:pt idx="142932">
                  <c:v>3.24111</c:v>
                </c:pt>
                <c:pt idx="142933">
                  <c:v>3.24113</c:v>
                </c:pt>
                <c:pt idx="142934">
                  <c:v>3.24116</c:v>
                </c:pt>
                <c:pt idx="142935">
                  <c:v>3.24118</c:v>
                </c:pt>
                <c:pt idx="142936">
                  <c:v>3.2412</c:v>
                </c:pt>
                <c:pt idx="142937">
                  <c:v>3.24122</c:v>
                </c:pt>
                <c:pt idx="142938">
                  <c:v>3.24125</c:v>
                </c:pt>
                <c:pt idx="142939">
                  <c:v>3.24127</c:v>
                </c:pt>
                <c:pt idx="142940">
                  <c:v>3.24129</c:v>
                </c:pt>
                <c:pt idx="142941">
                  <c:v>3.24132</c:v>
                </c:pt>
                <c:pt idx="142942">
                  <c:v>3.24134</c:v>
                </c:pt>
                <c:pt idx="142943">
                  <c:v>3.24136</c:v>
                </c:pt>
                <c:pt idx="142944">
                  <c:v>3.24138</c:v>
                </c:pt>
                <c:pt idx="142945">
                  <c:v>3.24141</c:v>
                </c:pt>
                <c:pt idx="142946">
                  <c:v>3.24143</c:v>
                </c:pt>
                <c:pt idx="142947">
                  <c:v>3.24145</c:v>
                </c:pt>
                <c:pt idx="142948">
                  <c:v>3.24147</c:v>
                </c:pt>
                <c:pt idx="142949">
                  <c:v>3.2415</c:v>
                </c:pt>
                <c:pt idx="142950">
                  <c:v>3.24152</c:v>
                </c:pt>
                <c:pt idx="142951">
                  <c:v>3.24154</c:v>
                </c:pt>
                <c:pt idx="142952">
                  <c:v>3.24157</c:v>
                </c:pt>
                <c:pt idx="142953">
                  <c:v>3.24159</c:v>
                </c:pt>
                <c:pt idx="142954">
                  <c:v>3.24161</c:v>
                </c:pt>
                <c:pt idx="142955">
                  <c:v>3.24163</c:v>
                </c:pt>
                <c:pt idx="142956">
                  <c:v>3.24166</c:v>
                </c:pt>
                <c:pt idx="142957">
                  <c:v>3.24168</c:v>
                </c:pt>
                <c:pt idx="142958">
                  <c:v>3.2417</c:v>
                </c:pt>
                <c:pt idx="142959">
                  <c:v>3.24172</c:v>
                </c:pt>
                <c:pt idx="142960">
                  <c:v>3.24175</c:v>
                </c:pt>
                <c:pt idx="142961">
                  <c:v>3.24177</c:v>
                </c:pt>
                <c:pt idx="142962">
                  <c:v>3.24179</c:v>
                </c:pt>
                <c:pt idx="142963">
                  <c:v>3.24181</c:v>
                </c:pt>
                <c:pt idx="142964">
                  <c:v>3.24184</c:v>
                </c:pt>
                <c:pt idx="142965">
                  <c:v>3.24186</c:v>
                </c:pt>
                <c:pt idx="142966">
                  <c:v>3.24188</c:v>
                </c:pt>
                <c:pt idx="142967">
                  <c:v>3.24191</c:v>
                </c:pt>
                <c:pt idx="142968">
                  <c:v>3.24193</c:v>
                </c:pt>
                <c:pt idx="142969">
                  <c:v>3.24195</c:v>
                </c:pt>
                <c:pt idx="142970">
                  <c:v>3.24197</c:v>
                </c:pt>
                <c:pt idx="142971">
                  <c:v>3.242</c:v>
                </c:pt>
                <c:pt idx="142972">
                  <c:v>3.24202</c:v>
                </c:pt>
                <c:pt idx="142973">
                  <c:v>3.24204</c:v>
                </c:pt>
                <c:pt idx="142974">
                  <c:v>3.24206</c:v>
                </c:pt>
                <c:pt idx="142975">
                  <c:v>3.24209</c:v>
                </c:pt>
                <c:pt idx="142976">
                  <c:v>3.24211</c:v>
                </c:pt>
                <c:pt idx="142977">
                  <c:v>3.24213</c:v>
                </c:pt>
                <c:pt idx="142978">
                  <c:v>3.24215</c:v>
                </c:pt>
                <c:pt idx="142979">
                  <c:v>3.24218</c:v>
                </c:pt>
                <c:pt idx="142980">
                  <c:v>3.2422</c:v>
                </c:pt>
                <c:pt idx="142981">
                  <c:v>3.24222</c:v>
                </c:pt>
                <c:pt idx="142982">
                  <c:v>3.24225</c:v>
                </c:pt>
                <c:pt idx="142983">
                  <c:v>3.24227</c:v>
                </c:pt>
                <c:pt idx="142984">
                  <c:v>3.24229</c:v>
                </c:pt>
                <c:pt idx="142985">
                  <c:v>3.24231</c:v>
                </c:pt>
                <c:pt idx="142986">
                  <c:v>3.24234</c:v>
                </c:pt>
                <c:pt idx="142987">
                  <c:v>3.24236</c:v>
                </c:pt>
                <c:pt idx="142988">
                  <c:v>3.24238</c:v>
                </c:pt>
                <c:pt idx="142989">
                  <c:v>3.2424</c:v>
                </c:pt>
                <c:pt idx="142990">
                  <c:v>3.24243</c:v>
                </c:pt>
                <c:pt idx="142991">
                  <c:v>3.24245</c:v>
                </c:pt>
                <c:pt idx="142992">
                  <c:v>3.24247</c:v>
                </c:pt>
                <c:pt idx="142993">
                  <c:v>3.24249</c:v>
                </c:pt>
                <c:pt idx="142994">
                  <c:v>3.24252</c:v>
                </c:pt>
                <c:pt idx="142995">
                  <c:v>3.24254</c:v>
                </c:pt>
                <c:pt idx="142996">
                  <c:v>3.24256</c:v>
                </c:pt>
                <c:pt idx="142997">
                  <c:v>3.24259</c:v>
                </c:pt>
                <c:pt idx="142998">
                  <c:v>3.24261</c:v>
                </c:pt>
                <c:pt idx="142999">
                  <c:v>3.24263</c:v>
                </c:pt>
                <c:pt idx="143000">
                  <c:v>3.24265</c:v>
                </c:pt>
                <c:pt idx="143001">
                  <c:v>3.24268</c:v>
                </c:pt>
                <c:pt idx="143002">
                  <c:v>3.2427</c:v>
                </c:pt>
                <c:pt idx="143003">
                  <c:v>3.24272</c:v>
                </c:pt>
                <c:pt idx="143004">
                  <c:v>3.24274</c:v>
                </c:pt>
                <c:pt idx="143005">
                  <c:v>3.24277</c:v>
                </c:pt>
                <c:pt idx="143006">
                  <c:v>3.24279</c:v>
                </c:pt>
                <c:pt idx="143007">
                  <c:v>3.24281</c:v>
                </c:pt>
                <c:pt idx="143008">
                  <c:v>3.24283</c:v>
                </c:pt>
                <c:pt idx="143009">
                  <c:v>3.24286</c:v>
                </c:pt>
                <c:pt idx="143010">
                  <c:v>3.24288</c:v>
                </c:pt>
                <c:pt idx="143011">
                  <c:v>3.2429</c:v>
                </c:pt>
                <c:pt idx="143012">
                  <c:v>3.24293</c:v>
                </c:pt>
                <c:pt idx="143013">
                  <c:v>3.24295</c:v>
                </c:pt>
                <c:pt idx="143014">
                  <c:v>3.24297</c:v>
                </c:pt>
                <c:pt idx="143015">
                  <c:v>3.24299</c:v>
                </c:pt>
                <c:pt idx="143016">
                  <c:v>3.24302</c:v>
                </c:pt>
                <c:pt idx="143017">
                  <c:v>3.24304</c:v>
                </c:pt>
                <c:pt idx="143018">
                  <c:v>3.24306</c:v>
                </c:pt>
                <c:pt idx="143019">
                  <c:v>3.24308</c:v>
                </c:pt>
                <c:pt idx="143020">
                  <c:v>3.24311</c:v>
                </c:pt>
                <c:pt idx="143021">
                  <c:v>3.24313</c:v>
                </c:pt>
                <c:pt idx="143022">
                  <c:v>3.24315</c:v>
                </c:pt>
                <c:pt idx="143023">
                  <c:v>3.24317</c:v>
                </c:pt>
                <c:pt idx="143024">
                  <c:v>3.2432</c:v>
                </c:pt>
                <c:pt idx="143025">
                  <c:v>3.24322</c:v>
                </c:pt>
                <c:pt idx="143026">
                  <c:v>3.24324</c:v>
                </c:pt>
                <c:pt idx="143027">
                  <c:v>3.24327</c:v>
                </c:pt>
                <c:pt idx="143028">
                  <c:v>3.24329</c:v>
                </c:pt>
                <c:pt idx="143029">
                  <c:v>3.24331</c:v>
                </c:pt>
                <c:pt idx="143030">
                  <c:v>3.24333</c:v>
                </c:pt>
                <c:pt idx="143031">
                  <c:v>3.24336</c:v>
                </c:pt>
                <c:pt idx="143032">
                  <c:v>3.24338</c:v>
                </c:pt>
                <c:pt idx="143033">
                  <c:v>3.2434</c:v>
                </c:pt>
                <c:pt idx="143034">
                  <c:v>3.24342</c:v>
                </c:pt>
                <c:pt idx="143035">
                  <c:v>3.24345</c:v>
                </c:pt>
                <c:pt idx="143036">
                  <c:v>3.24347</c:v>
                </c:pt>
                <c:pt idx="143037">
                  <c:v>3.24349</c:v>
                </c:pt>
                <c:pt idx="143038">
                  <c:v>3.24351</c:v>
                </c:pt>
                <c:pt idx="143039">
                  <c:v>3.24354</c:v>
                </c:pt>
                <c:pt idx="143040">
                  <c:v>3.24356</c:v>
                </c:pt>
                <c:pt idx="143041">
                  <c:v>3.24358</c:v>
                </c:pt>
                <c:pt idx="143042">
                  <c:v>3.24361</c:v>
                </c:pt>
                <c:pt idx="143043">
                  <c:v>3.24363</c:v>
                </c:pt>
                <c:pt idx="143044">
                  <c:v>3.24365</c:v>
                </c:pt>
                <c:pt idx="143045">
                  <c:v>3.24367</c:v>
                </c:pt>
                <c:pt idx="143046">
                  <c:v>3.2437</c:v>
                </c:pt>
                <c:pt idx="143047">
                  <c:v>3.24372</c:v>
                </c:pt>
                <c:pt idx="143048">
                  <c:v>3.24374</c:v>
                </c:pt>
                <c:pt idx="143049">
                  <c:v>3.24376</c:v>
                </c:pt>
                <c:pt idx="143050">
                  <c:v>3.24379</c:v>
                </c:pt>
                <c:pt idx="143051">
                  <c:v>3.24381</c:v>
                </c:pt>
                <c:pt idx="143052">
                  <c:v>3.24383</c:v>
                </c:pt>
                <c:pt idx="143053">
                  <c:v>3.24385</c:v>
                </c:pt>
                <c:pt idx="143054">
                  <c:v>3.24388</c:v>
                </c:pt>
                <c:pt idx="143055">
                  <c:v>3.2439</c:v>
                </c:pt>
                <c:pt idx="143056">
                  <c:v>3.24392</c:v>
                </c:pt>
                <c:pt idx="143057">
                  <c:v>3.24395</c:v>
                </c:pt>
                <c:pt idx="143058">
                  <c:v>3.24397</c:v>
                </c:pt>
                <c:pt idx="143059">
                  <c:v>3.24399</c:v>
                </c:pt>
                <c:pt idx="143060">
                  <c:v>3.24401</c:v>
                </c:pt>
                <c:pt idx="143061">
                  <c:v>3.24404</c:v>
                </c:pt>
                <c:pt idx="143062">
                  <c:v>3.24406</c:v>
                </c:pt>
                <c:pt idx="143063">
                  <c:v>3.24408</c:v>
                </c:pt>
                <c:pt idx="143064">
                  <c:v>3.2441</c:v>
                </c:pt>
                <c:pt idx="143065">
                  <c:v>3.24413</c:v>
                </c:pt>
                <c:pt idx="143066">
                  <c:v>3.24415</c:v>
                </c:pt>
                <c:pt idx="143067">
                  <c:v>3.24417</c:v>
                </c:pt>
                <c:pt idx="143068">
                  <c:v>3.24419</c:v>
                </c:pt>
                <c:pt idx="143069">
                  <c:v>3.24422</c:v>
                </c:pt>
                <c:pt idx="143070">
                  <c:v>3.24424</c:v>
                </c:pt>
                <c:pt idx="143071">
                  <c:v>3.24426</c:v>
                </c:pt>
                <c:pt idx="143072">
                  <c:v>3.24429</c:v>
                </c:pt>
                <c:pt idx="143073">
                  <c:v>3.24431</c:v>
                </c:pt>
                <c:pt idx="143074">
                  <c:v>3.24433</c:v>
                </c:pt>
                <c:pt idx="143075">
                  <c:v>3.24435</c:v>
                </c:pt>
                <c:pt idx="143076">
                  <c:v>3.24438</c:v>
                </c:pt>
                <c:pt idx="143077">
                  <c:v>3.2444</c:v>
                </c:pt>
                <c:pt idx="143078">
                  <c:v>3.24442</c:v>
                </c:pt>
                <c:pt idx="143079">
                  <c:v>3.24444</c:v>
                </c:pt>
                <c:pt idx="143080">
                  <c:v>3.24447</c:v>
                </c:pt>
                <c:pt idx="143081">
                  <c:v>3.24449</c:v>
                </c:pt>
                <c:pt idx="143082">
                  <c:v>3.24451</c:v>
                </c:pt>
                <c:pt idx="143083">
                  <c:v>3.24453</c:v>
                </c:pt>
                <c:pt idx="143084">
                  <c:v>3.24456</c:v>
                </c:pt>
                <c:pt idx="143085">
                  <c:v>3.24458</c:v>
                </c:pt>
                <c:pt idx="143086">
                  <c:v>3.2446</c:v>
                </c:pt>
                <c:pt idx="143087">
                  <c:v>3.24463</c:v>
                </c:pt>
                <c:pt idx="143088">
                  <c:v>3.24465</c:v>
                </c:pt>
                <c:pt idx="143089">
                  <c:v>3.24467</c:v>
                </c:pt>
                <c:pt idx="143090">
                  <c:v>3.24469</c:v>
                </c:pt>
                <c:pt idx="143091">
                  <c:v>3.24472</c:v>
                </c:pt>
                <c:pt idx="143092">
                  <c:v>3.24474</c:v>
                </c:pt>
                <c:pt idx="143093">
                  <c:v>3.24476</c:v>
                </c:pt>
                <c:pt idx="143094">
                  <c:v>3.24478</c:v>
                </c:pt>
                <c:pt idx="143095">
                  <c:v>3.24481</c:v>
                </c:pt>
                <c:pt idx="143096">
                  <c:v>3.24483</c:v>
                </c:pt>
                <c:pt idx="143097">
                  <c:v>3.24485</c:v>
                </c:pt>
                <c:pt idx="143098">
                  <c:v>3.24487</c:v>
                </c:pt>
                <c:pt idx="143099">
                  <c:v>3.2449</c:v>
                </c:pt>
                <c:pt idx="143100">
                  <c:v>3.24492</c:v>
                </c:pt>
                <c:pt idx="143101">
                  <c:v>3.24494</c:v>
                </c:pt>
                <c:pt idx="143102">
                  <c:v>3.24497</c:v>
                </c:pt>
                <c:pt idx="143103">
                  <c:v>3.24499</c:v>
                </c:pt>
                <c:pt idx="143104">
                  <c:v>3.24501</c:v>
                </c:pt>
                <c:pt idx="143105">
                  <c:v>3.24503</c:v>
                </c:pt>
                <c:pt idx="143106">
                  <c:v>3.24506</c:v>
                </c:pt>
                <c:pt idx="143107">
                  <c:v>3.24508</c:v>
                </c:pt>
                <c:pt idx="143108">
                  <c:v>3.2451</c:v>
                </c:pt>
                <c:pt idx="143109">
                  <c:v>3.24512</c:v>
                </c:pt>
                <c:pt idx="143110">
                  <c:v>3.24515</c:v>
                </c:pt>
                <c:pt idx="143111">
                  <c:v>3.24517</c:v>
                </c:pt>
                <c:pt idx="143112">
                  <c:v>3.24519</c:v>
                </c:pt>
                <c:pt idx="143113">
                  <c:v>3.24521</c:v>
                </c:pt>
                <c:pt idx="143114">
                  <c:v>3.24524</c:v>
                </c:pt>
                <c:pt idx="143115">
                  <c:v>3.24526</c:v>
                </c:pt>
                <c:pt idx="143116">
                  <c:v>3.24528</c:v>
                </c:pt>
                <c:pt idx="143117">
                  <c:v>3.24531</c:v>
                </c:pt>
                <c:pt idx="143118">
                  <c:v>3.24533</c:v>
                </c:pt>
                <c:pt idx="143119">
                  <c:v>3.24535</c:v>
                </c:pt>
                <c:pt idx="143120">
                  <c:v>3.24537</c:v>
                </c:pt>
                <c:pt idx="143121">
                  <c:v>3.2454</c:v>
                </c:pt>
                <c:pt idx="143122">
                  <c:v>3.24542</c:v>
                </c:pt>
                <c:pt idx="143123">
                  <c:v>3.24544</c:v>
                </c:pt>
                <c:pt idx="143124">
                  <c:v>3.24546</c:v>
                </c:pt>
                <c:pt idx="143125">
                  <c:v>3.24549</c:v>
                </c:pt>
                <c:pt idx="143126">
                  <c:v>3.24551</c:v>
                </c:pt>
                <c:pt idx="143127">
                  <c:v>3.24553</c:v>
                </c:pt>
                <c:pt idx="143128">
                  <c:v>3.24556</c:v>
                </c:pt>
                <c:pt idx="143129">
                  <c:v>3.24558</c:v>
                </c:pt>
                <c:pt idx="143130">
                  <c:v>3.2456</c:v>
                </c:pt>
                <c:pt idx="143131">
                  <c:v>3.24562</c:v>
                </c:pt>
                <c:pt idx="143132">
                  <c:v>3.24565</c:v>
                </c:pt>
                <c:pt idx="143133">
                  <c:v>3.24567</c:v>
                </c:pt>
                <c:pt idx="143134">
                  <c:v>3.24569</c:v>
                </c:pt>
                <c:pt idx="143135">
                  <c:v>3.24571</c:v>
                </c:pt>
                <c:pt idx="143136">
                  <c:v>3.24574</c:v>
                </c:pt>
                <c:pt idx="143137">
                  <c:v>3.24576</c:v>
                </c:pt>
                <c:pt idx="143138">
                  <c:v>3.24578</c:v>
                </c:pt>
                <c:pt idx="143139">
                  <c:v>3.2458</c:v>
                </c:pt>
                <c:pt idx="143140">
                  <c:v>3.24583</c:v>
                </c:pt>
                <c:pt idx="143141">
                  <c:v>3.24585</c:v>
                </c:pt>
                <c:pt idx="143142">
                  <c:v>3.24587</c:v>
                </c:pt>
                <c:pt idx="143143">
                  <c:v>3.2459</c:v>
                </c:pt>
                <c:pt idx="143144">
                  <c:v>3.24592</c:v>
                </c:pt>
                <c:pt idx="143145">
                  <c:v>3.24594</c:v>
                </c:pt>
                <c:pt idx="143146">
                  <c:v>3.24596</c:v>
                </c:pt>
                <c:pt idx="143147">
                  <c:v>3.24599</c:v>
                </c:pt>
                <c:pt idx="143148">
                  <c:v>3.24601</c:v>
                </c:pt>
                <c:pt idx="143149">
                  <c:v>3.24603</c:v>
                </c:pt>
                <c:pt idx="143150">
                  <c:v>3.24605</c:v>
                </c:pt>
                <c:pt idx="143151">
                  <c:v>3.24608</c:v>
                </c:pt>
                <c:pt idx="143152">
                  <c:v>3.2461</c:v>
                </c:pt>
                <c:pt idx="143153">
                  <c:v>3.24612</c:v>
                </c:pt>
                <c:pt idx="143154">
                  <c:v>3.24614</c:v>
                </c:pt>
                <c:pt idx="143155">
                  <c:v>3.24617</c:v>
                </c:pt>
                <c:pt idx="143156">
                  <c:v>3.24619</c:v>
                </c:pt>
                <c:pt idx="143157">
                  <c:v>3.24621</c:v>
                </c:pt>
                <c:pt idx="143158">
                  <c:v>3.24624</c:v>
                </c:pt>
                <c:pt idx="143159">
                  <c:v>3.24626</c:v>
                </c:pt>
                <c:pt idx="143160">
                  <c:v>3.24628</c:v>
                </c:pt>
                <c:pt idx="143161">
                  <c:v>3.2463</c:v>
                </c:pt>
                <c:pt idx="143162">
                  <c:v>3.24633</c:v>
                </c:pt>
                <c:pt idx="143163">
                  <c:v>3.24635</c:v>
                </c:pt>
                <c:pt idx="143164">
                  <c:v>3.24637</c:v>
                </c:pt>
                <c:pt idx="143165">
                  <c:v>3.2464</c:v>
                </c:pt>
                <c:pt idx="143166">
                  <c:v>3.24642</c:v>
                </c:pt>
                <c:pt idx="143167">
                  <c:v>3.24644</c:v>
                </c:pt>
                <c:pt idx="143168">
                  <c:v>3.24646</c:v>
                </c:pt>
                <c:pt idx="143169">
                  <c:v>3.24648</c:v>
                </c:pt>
                <c:pt idx="143170">
                  <c:v>3.24651</c:v>
                </c:pt>
                <c:pt idx="143171">
                  <c:v>3.24653</c:v>
                </c:pt>
                <c:pt idx="143172">
                  <c:v>3.24655</c:v>
                </c:pt>
                <c:pt idx="143173">
                  <c:v>3.24658</c:v>
                </c:pt>
                <c:pt idx="143174">
                  <c:v>3.2466</c:v>
                </c:pt>
                <c:pt idx="143175">
                  <c:v>3.24662</c:v>
                </c:pt>
                <c:pt idx="143176">
                  <c:v>3.24664</c:v>
                </c:pt>
                <c:pt idx="143177">
                  <c:v>3.24667</c:v>
                </c:pt>
                <c:pt idx="143178">
                  <c:v>3.24669</c:v>
                </c:pt>
                <c:pt idx="143179">
                  <c:v>3.24671</c:v>
                </c:pt>
                <c:pt idx="143180">
                  <c:v>3.24674</c:v>
                </c:pt>
                <c:pt idx="143181">
                  <c:v>3.24676</c:v>
                </c:pt>
                <c:pt idx="143182">
                  <c:v>3.24678</c:v>
                </c:pt>
                <c:pt idx="143183">
                  <c:v>3.2468</c:v>
                </c:pt>
                <c:pt idx="143184">
                  <c:v>3.24682</c:v>
                </c:pt>
                <c:pt idx="143185">
                  <c:v>3.24685</c:v>
                </c:pt>
                <c:pt idx="143186">
                  <c:v>3.24687</c:v>
                </c:pt>
                <c:pt idx="143187">
                  <c:v>3.24689</c:v>
                </c:pt>
                <c:pt idx="143188">
                  <c:v>3.24692</c:v>
                </c:pt>
                <c:pt idx="143189">
                  <c:v>3.24694</c:v>
                </c:pt>
                <c:pt idx="143190">
                  <c:v>3.24696</c:v>
                </c:pt>
                <c:pt idx="143191">
                  <c:v>3.24698</c:v>
                </c:pt>
                <c:pt idx="143192">
                  <c:v>3.24701</c:v>
                </c:pt>
                <c:pt idx="143193">
                  <c:v>3.24703</c:v>
                </c:pt>
                <c:pt idx="143194">
                  <c:v>3.24705</c:v>
                </c:pt>
                <c:pt idx="143195">
                  <c:v>3.24708</c:v>
                </c:pt>
                <c:pt idx="143196">
                  <c:v>3.2471</c:v>
                </c:pt>
                <c:pt idx="143197">
                  <c:v>3.24712</c:v>
                </c:pt>
                <c:pt idx="143198">
                  <c:v>3.24714</c:v>
                </c:pt>
                <c:pt idx="143199">
                  <c:v>3.24717</c:v>
                </c:pt>
                <c:pt idx="143200">
                  <c:v>3.24719</c:v>
                </c:pt>
                <c:pt idx="143201">
                  <c:v>3.24721</c:v>
                </c:pt>
                <c:pt idx="143202">
                  <c:v>3.24723</c:v>
                </c:pt>
                <c:pt idx="143203">
                  <c:v>3.24726</c:v>
                </c:pt>
                <c:pt idx="143204">
                  <c:v>3.24728</c:v>
                </c:pt>
                <c:pt idx="143205">
                  <c:v>3.2473</c:v>
                </c:pt>
                <c:pt idx="143206">
                  <c:v>3.24732</c:v>
                </c:pt>
                <c:pt idx="143207">
                  <c:v>3.24735</c:v>
                </c:pt>
                <c:pt idx="143208">
                  <c:v>3.24737</c:v>
                </c:pt>
                <c:pt idx="143209">
                  <c:v>3.24739</c:v>
                </c:pt>
                <c:pt idx="143210">
                  <c:v>3.24742</c:v>
                </c:pt>
                <c:pt idx="143211">
                  <c:v>3.24744</c:v>
                </c:pt>
                <c:pt idx="143212">
                  <c:v>3.24746</c:v>
                </c:pt>
                <c:pt idx="143213">
                  <c:v>3.24748</c:v>
                </c:pt>
                <c:pt idx="143214">
                  <c:v>3.24751</c:v>
                </c:pt>
                <c:pt idx="143215">
                  <c:v>3.24753</c:v>
                </c:pt>
                <c:pt idx="143216">
                  <c:v>3.24755</c:v>
                </c:pt>
                <c:pt idx="143217">
                  <c:v>3.24757</c:v>
                </c:pt>
                <c:pt idx="143218">
                  <c:v>3.2476</c:v>
                </c:pt>
                <c:pt idx="143219">
                  <c:v>3.24762</c:v>
                </c:pt>
                <c:pt idx="143220">
                  <c:v>3.24764</c:v>
                </c:pt>
                <c:pt idx="143221">
                  <c:v>3.24766</c:v>
                </c:pt>
                <c:pt idx="143222">
                  <c:v>3.24769</c:v>
                </c:pt>
                <c:pt idx="143223">
                  <c:v>3.24771</c:v>
                </c:pt>
                <c:pt idx="143224">
                  <c:v>3.24773</c:v>
                </c:pt>
                <c:pt idx="143225">
                  <c:v>3.24776</c:v>
                </c:pt>
                <c:pt idx="143226">
                  <c:v>3.24778</c:v>
                </c:pt>
                <c:pt idx="143227">
                  <c:v>3.2478</c:v>
                </c:pt>
                <c:pt idx="143228">
                  <c:v>3.24782</c:v>
                </c:pt>
                <c:pt idx="143229">
                  <c:v>3.24785</c:v>
                </c:pt>
                <c:pt idx="143230">
                  <c:v>3.24787</c:v>
                </c:pt>
                <c:pt idx="143231">
                  <c:v>3.24789</c:v>
                </c:pt>
                <c:pt idx="143232">
                  <c:v>3.24791</c:v>
                </c:pt>
                <c:pt idx="143233">
                  <c:v>3.24794</c:v>
                </c:pt>
                <c:pt idx="143234">
                  <c:v>3.24796</c:v>
                </c:pt>
                <c:pt idx="143235">
                  <c:v>3.24798</c:v>
                </c:pt>
                <c:pt idx="143236">
                  <c:v>3.24801</c:v>
                </c:pt>
                <c:pt idx="143237">
                  <c:v>3.24803</c:v>
                </c:pt>
                <c:pt idx="143238">
                  <c:v>3.24805</c:v>
                </c:pt>
                <c:pt idx="143239">
                  <c:v>3.24807</c:v>
                </c:pt>
                <c:pt idx="143240">
                  <c:v>3.2481</c:v>
                </c:pt>
                <c:pt idx="143241">
                  <c:v>3.24812</c:v>
                </c:pt>
                <c:pt idx="143242">
                  <c:v>3.24814</c:v>
                </c:pt>
                <c:pt idx="143243">
                  <c:v>3.24816</c:v>
                </c:pt>
                <c:pt idx="143244">
                  <c:v>3.24819</c:v>
                </c:pt>
                <c:pt idx="143245">
                  <c:v>3.24821</c:v>
                </c:pt>
                <c:pt idx="143246">
                  <c:v>3.24823</c:v>
                </c:pt>
                <c:pt idx="143247">
                  <c:v>3.24825</c:v>
                </c:pt>
                <c:pt idx="143248">
                  <c:v>3.24828</c:v>
                </c:pt>
                <c:pt idx="143249">
                  <c:v>3.2483</c:v>
                </c:pt>
                <c:pt idx="143250">
                  <c:v>3.24832</c:v>
                </c:pt>
                <c:pt idx="143251">
                  <c:v>3.24835</c:v>
                </c:pt>
                <c:pt idx="143252">
                  <c:v>3.24837</c:v>
                </c:pt>
                <c:pt idx="143253">
                  <c:v>3.24839</c:v>
                </c:pt>
                <c:pt idx="143254">
                  <c:v>3.24841</c:v>
                </c:pt>
                <c:pt idx="143255">
                  <c:v>3.24844</c:v>
                </c:pt>
                <c:pt idx="143256">
                  <c:v>3.24846</c:v>
                </c:pt>
                <c:pt idx="143257">
                  <c:v>3.24848</c:v>
                </c:pt>
                <c:pt idx="143258">
                  <c:v>3.2485</c:v>
                </c:pt>
                <c:pt idx="143259">
                  <c:v>3.24853</c:v>
                </c:pt>
                <c:pt idx="143260">
                  <c:v>3.24855</c:v>
                </c:pt>
                <c:pt idx="143261">
                  <c:v>3.24857</c:v>
                </c:pt>
                <c:pt idx="143262">
                  <c:v>3.24859</c:v>
                </c:pt>
                <c:pt idx="143263">
                  <c:v>3.24862</c:v>
                </c:pt>
                <c:pt idx="143264">
                  <c:v>3.24864</c:v>
                </c:pt>
                <c:pt idx="143265">
                  <c:v>3.24866</c:v>
                </c:pt>
                <c:pt idx="143266">
                  <c:v>3.24869</c:v>
                </c:pt>
                <c:pt idx="143267">
                  <c:v>3.24871</c:v>
                </c:pt>
                <c:pt idx="143268">
                  <c:v>3.24873</c:v>
                </c:pt>
                <c:pt idx="143269">
                  <c:v>3.24875</c:v>
                </c:pt>
                <c:pt idx="143270">
                  <c:v>3.24878</c:v>
                </c:pt>
                <c:pt idx="143271">
                  <c:v>3.2488</c:v>
                </c:pt>
                <c:pt idx="143272">
                  <c:v>3.24882</c:v>
                </c:pt>
                <c:pt idx="143273">
                  <c:v>3.24884</c:v>
                </c:pt>
                <c:pt idx="143274">
                  <c:v>3.24887</c:v>
                </c:pt>
                <c:pt idx="143275">
                  <c:v>3.24889</c:v>
                </c:pt>
                <c:pt idx="143276">
                  <c:v>3.24891</c:v>
                </c:pt>
                <c:pt idx="143277">
                  <c:v>3.24893</c:v>
                </c:pt>
                <c:pt idx="143278">
                  <c:v>3.24896</c:v>
                </c:pt>
                <c:pt idx="143279">
                  <c:v>3.24898</c:v>
                </c:pt>
                <c:pt idx="143280">
                  <c:v>3.249</c:v>
                </c:pt>
                <c:pt idx="143281">
                  <c:v>3.24903</c:v>
                </c:pt>
                <c:pt idx="143282">
                  <c:v>3.24905</c:v>
                </c:pt>
                <c:pt idx="143283">
                  <c:v>3.24907</c:v>
                </c:pt>
                <c:pt idx="143284">
                  <c:v>3.24909</c:v>
                </c:pt>
                <c:pt idx="143285">
                  <c:v>3.24912</c:v>
                </c:pt>
                <c:pt idx="143286">
                  <c:v>3.24914</c:v>
                </c:pt>
                <c:pt idx="143287">
                  <c:v>3.24916</c:v>
                </c:pt>
                <c:pt idx="143288">
                  <c:v>3.24918</c:v>
                </c:pt>
                <c:pt idx="143289">
                  <c:v>3.24921</c:v>
                </c:pt>
                <c:pt idx="143290">
                  <c:v>3.24923</c:v>
                </c:pt>
                <c:pt idx="143291">
                  <c:v>3.24925</c:v>
                </c:pt>
                <c:pt idx="143292">
                  <c:v>3.24927</c:v>
                </c:pt>
                <c:pt idx="143293">
                  <c:v>3.2493</c:v>
                </c:pt>
                <c:pt idx="143294">
                  <c:v>3.24932</c:v>
                </c:pt>
                <c:pt idx="143295">
                  <c:v>3.24934</c:v>
                </c:pt>
                <c:pt idx="143296">
                  <c:v>3.24937</c:v>
                </c:pt>
                <c:pt idx="143297">
                  <c:v>3.24939</c:v>
                </c:pt>
                <c:pt idx="143298">
                  <c:v>3.24941</c:v>
                </c:pt>
                <c:pt idx="143299">
                  <c:v>3.24943</c:v>
                </c:pt>
                <c:pt idx="143300">
                  <c:v>3.24946</c:v>
                </c:pt>
                <c:pt idx="143301">
                  <c:v>3.24948</c:v>
                </c:pt>
                <c:pt idx="143302">
                  <c:v>3.2495</c:v>
                </c:pt>
                <c:pt idx="143303">
                  <c:v>3.24952</c:v>
                </c:pt>
                <c:pt idx="143304">
                  <c:v>3.24955</c:v>
                </c:pt>
                <c:pt idx="143305">
                  <c:v>3.24957</c:v>
                </c:pt>
                <c:pt idx="143306">
                  <c:v>3.24959</c:v>
                </c:pt>
                <c:pt idx="143307">
                  <c:v>3.24961</c:v>
                </c:pt>
                <c:pt idx="143308">
                  <c:v>3.24964</c:v>
                </c:pt>
                <c:pt idx="143309">
                  <c:v>3.24966</c:v>
                </c:pt>
                <c:pt idx="143310">
                  <c:v>3.24968</c:v>
                </c:pt>
                <c:pt idx="143311">
                  <c:v>3.24971</c:v>
                </c:pt>
                <c:pt idx="143312">
                  <c:v>3.24973</c:v>
                </c:pt>
                <c:pt idx="143313">
                  <c:v>3.24975</c:v>
                </c:pt>
                <c:pt idx="143314">
                  <c:v>3.24977</c:v>
                </c:pt>
                <c:pt idx="143315">
                  <c:v>3.2498</c:v>
                </c:pt>
                <c:pt idx="143316">
                  <c:v>3.24982</c:v>
                </c:pt>
                <c:pt idx="143317">
                  <c:v>3.24984</c:v>
                </c:pt>
                <c:pt idx="143318">
                  <c:v>3.24986</c:v>
                </c:pt>
                <c:pt idx="143319">
                  <c:v>3.24989</c:v>
                </c:pt>
                <c:pt idx="143320">
                  <c:v>3.24991</c:v>
                </c:pt>
                <c:pt idx="143321">
                  <c:v>3.24993</c:v>
                </c:pt>
                <c:pt idx="143322">
                  <c:v>3.24995</c:v>
                </c:pt>
                <c:pt idx="143323">
                  <c:v>3.24998</c:v>
                </c:pt>
                <c:pt idx="143324">
                  <c:v>3.25</c:v>
                </c:pt>
                <c:pt idx="143325">
                  <c:v>3.25002</c:v>
                </c:pt>
                <c:pt idx="143326">
                  <c:v>3.25005</c:v>
                </c:pt>
                <c:pt idx="143327">
                  <c:v>3.25007</c:v>
                </c:pt>
                <c:pt idx="143328">
                  <c:v>3.25009</c:v>
                </c:pt>
                <c:pt idx="143329">
                  <c:v>3.25011</c:v>
                </c:pt>
                <c:pt idx="143330">
                  <c:v>3.25014</c:v>
                </c:pt>
                <c:pt idx="143331">
                  <c:v>3.25016</c:v>
                </c:pt>
                <c:pt idx="143332">
                  <c:v>3.25018</c:v>
                </c:pt>
                <c:pt idx="143333">
                  <c:v>3.2502</c:v>
                </c:pt>
                <c:pt idx="143334">
                  <c:v>3.25023</c:v>
                </c:pt>
                <c:pt idx="143335">
                  <c:v>3.25025</c:v>
                </c:pt>
                <c:pt idx="143336">
                  <c:v>3.25027</c:v>
                </c:pt>
                <c:pt idx="143337">
                  <c:v>3.25029</c:v>
                </c:pt>
                <c:pt idx="143338">
                  <c:v>3.25032</c:v>
                </c:pt>
                <c:pt idx="143339">
                  <c:v>3.25034</c:v>
                </c:pt>
                <c:pt idx="143340">
                  <c:v>3.25036</c:v>
                </c:pt>
                <c:pt idx="143341">
                  <c:v>3.25039</c:v>
                </c:pt>
                <c:pt idx="143342">
                  <c:v>3.25041</c:v>
                </c:pt>
                <c:pt idx="143343">
                  <c:v>3.25043</c:v>
                </c:pt>
                <c:pt idx="143344">
                  <c:v>3.25045</c:v>
                </c:pt>
                <c:pt idx="143345">
                  <c:v>3.25048</c:v>
                </c:pt>
                <c:pt idx="143346">
                  <c:v>3.2505</c:v>
                </c:pt>
                <c:pt idx="143347">
                  <c:v>3.25052</c:v>
                </c:pt>
                <c:pt idx="143348">
                  <c:v>3.25054</c:v>
                </c:pt>
                <c:pt idx="143349">
                  <c:v>3.25057</c:v>
                </c:pt>
                <c:pt idx="143350">
                  <c:v>3.25059</c:v>
                </c:pt>
                <c:pt idx="143351">
                  <c:v>3.25061</c:v>
                </c:pt>
                <c:pt idx="143352">
                  <c:v>3.25063</c:v>
                </c:pt>
                <c:pt idx="143353">
                  <c:v>3.25066</c:v>
                </c:pt>
                <c:pt idx="143354">
                  <c:v>3.25068</c:v>
                </c:pt>
                <c:pt idx="143355">
                  <c:v>3.2507</c:v>
                </c:pt>
                <c:pt idx="143356">
                  <c:v>3.25073</c:v>
                </c:pt>
                <c:pt idx="143357">
                  <c:v>3.25075</c:v>
                </c:pt>
                <c:pt idx="143358">
                  <c:v>3.25077</c:v>
                </c:pt>
                <c:pt idx="143359">
                  <c:v>3.25079</c:v>
                </c:pt>
                <c:pt idx="143360">
                  <c:v>3.25082</c:v>
                </c:pt>
                <c:pt idx="143361">
                  <c:v>3.25084</c:v>
                </c:pt>
                <c:pt idx="143362">
                  <c:v>3.25086</c:v>
                </c:pt>
                <c:pt idx="143363">
                  <c:v>3.25088</c:v>
                </c:pt>
                <c:pt idx="143364">
                  <c:v>3.25091</c:v>
                </c:pt>
                <c:pt idx="143365">
                  <c:v>3.25093</c:v>
                </c:pt>
                <c:pt idx="143366">
                  <c:v>3.25095</c:v>
                </c:pt>
                <c:pt idx="143367">
                  <c:v>3.25097</c:v>
                </c:pt>
                <c:pt idx="143368">
                  <c:v>3.251</c:v>
                </c:pt>
                <c:pt idx="143369">
                  <c:v>3.25102</c:v>
                </c:pt>
                <c:pt idx="143370">
                  <c:v>3.25104</c:v>
                </c:pt>
                <c:pt idx="143371">
                  <c:v>3.25107</c:v>
                </c:pt>
                <c:pt idx="143372">
                  <c:v>3.25109</c:v>
                </c:pt>
                <c:pt idx="143373">
                  <c:v>3.25111</c:v>
                </c:pt>
                <c:pt idx="143374">
                  <c:v>3.25113</c:v>
                </c:pt>
                <c:pt idx="143375">
                  <c:v>3.25116</c:v>
                </c:pt>
                <c:pt idx="143376">
                  <c:v>3.25118</c:v>
                </c:pt>
                <c:pt idx="143377">
                  <c:v>3.2512</c:v>
                </c:pt>
                <c:pt idx="143378">
                  <c:v>3.25122</c:v>
                </c:pt>
                <c:pt idx="143379">
                  <c:v>3.25125</c:v>
                </c:pt>
                <c:pt idx="143380">
                  <c:v>3.25127</c:v>
                </c:pt>
                <c:pt idx="143381">
                  <c:v>3.25129</c:v>
                </c:pt>
                <c:pt idx="143382">
                  <c:v>3.25131</c:v>
                </c:pt>
                <c:pt idx="143383">
                  <c:v>3.25134</c:v>
                </c:pt>
                <c:pt idx="143384">
                  <c:v>3.25136</c:v>
                </c:pt>
                <c:pt idx="143385">
                  <c:v>3.25138</c:v>
                </c:pt>
                <c:pt idx="143386">
                  <c:v>3.25141</c:v>
                </c:pt>
                <c:pt idx="143387">
                  <c:v>3.25143</c:v>
                </c:pt>
                <c:pt idx="143388">
                  <c:v>3.25145</c:v>
                </c:pt>
                <c:pt idx="143389">
                  <c:v>3.25147</c:v>
                </c:pt>
                <c:pt idx="143390">
                  <c:v>3.2515</c:v>
                </c:pt>
                <c:pt idx="143391">
                  <c:v>3.25152</c:v>
                </c:pt>
                <c:pt idx="143392">
                  <c:v>3.25154</c:v>
                </c:pt>
                <c:pt idx="143393">
                  <c:v>3.25156</c:v>
                </c:pt>
                <c:pt idx="143394">
                  <c:v>3.25159</c:v>
                </c:pt>
                <c:pt idx="143395">
                  <c:v>3.25161</c:v>
                </c:pt>
                <c:pt idx="143396">
                  <c:v>3.25163</c:v>
                </c:pt>
                <c:pt idx="143397">
                  <c:v>3.25165</c:v>
                </c:pt>
                <c:pt idx="143398">
                  <c:v>3.25168</c:v>
                </c:pt>
                <c:pt idx="143399">
                  <c:v>3.2517</c:v>
                </c:pt>
                <c:pt idx="143400">
                  <c:v>3.25172</c:v>
                </c:pt>
                <c:pt idx="143401">
                  <c:v>3.25175</c:v>
                </c:pt>
                <c:pt idx="143402">
                  <c:v>3.25177</c:v>
                </c:pt>
                <c:pt idx="143403">
                  <c:v>3.25179</c:v>
                </c:pt>
                <c:pt idx="143404">
                  <c:v>3.25181</c:v>
                </c:pt>
                <c:pt idx="143405">
                  <c:v>3.25184</c:v>
                </c:pt>
                <c:pt idx="143406">
                  <c:v>3.25186</c:v>
                </c:pt>
                <c:pt idx="143407">
                  <c:v>3.25188</c:v>
                </c:pt>
                <c:pt idx="143408">
                  <c:v>3.2519</c:v>
                </c:pt>
                <c:pt idx="143409">
                  <c:v>3.25193</c:v>
                </c:pt>
                <c:pt idx="143410">
                  <c:v>3.25195</c:v>
                </c:pt>
                <c:pt idx="143411">
                  <c:v>3.25197</c:v>
                </c:pt>
                <c:pt idx="143412">
                  <c:v>3.25199</c:v>
                </c:pt>
                <c:pt idx="143413">
                  <c:v>3.25202</c:v>
                </c:pt>
                <c:pt idx="143414">
                  <c:v>3.25204</c:v>
                </c:pt>
                <c:pt idx="143415">
                  <c:v>3.25206</c:v>
                </c:pt>
                <c:pt idx="143416">
                  <c:v>3.25209</c:v>
                </c:pt>
                <c:pt idx="143417">
                  <c:v>3.25211</c:v>
                </c:pt>
                <c:pt idx="143418">
                  <c:v>3.25213</c:v>
                </c:pt>
                <c:pt idx="143419">
                  <c:v>3.25215</c:v>
                </c:pt>
                <c:pt idx="143420">
                  <c:v>3.25218</c:v>
                </c:pt>
                <c:pt idx="143421">
                  <c:v>3.2522</c:v>
                </c:pt>
                <c:pt idx="143422">
                  <c:v>3.25222</c:v>
                </c:pt>
                <c:pt idx="143423">
                  <c:v>3.25224</c:v>
                </c:pt>
                <c:pt idx="143424">
                  <c:v>3.25227</c:v>
                </c:pt>
                <c:pt idx="143425">
                  <c:v>3.25229</c:v>
                </c:pt>
                <c:pt idx="143426">
                  <c:v>3.25231</c:v>
                </c:pt>
                <c:pt idx="143427">
                  <c:v>3.25234</c:v>
                </c:pt>
                <c:pt idx="143428">
                  <c:v>3.25236</c:v>
                </c:pt>
                <c:pt idx="143429">
                  <c:v>3.25238</c:v>
                </c:pt>
                <c:pt idx="143430">
                  <c:v>3.2524</c:v>
                </c:pt>
                <c:pt idx="143431">
                  <c:v>3.25243</c:v>
                </c:pt>
                <c:pt idx="143432">
                  <c:v>3.25245</c:v>
                </c:pt>
                <c:pt idx="143433">
                  <c:v>3.25247</c:v>
                </c:pt>
                <c:pt idx="143434">
                  <c:v>3.25249</c:v>
                </c:pt>
                <c:pt idx="143435">
                  <c:v>3.25252</c:v>
                </c:pt>
                <c:pt idx="143436">
                  <c:v>3.25254</c:v>
                </c:pt>
                <c:pt idx="143437">
                  <c:v>3.25256</c:v>
                </c:pt>
                <c:pt idx="143438">
                  <c:v>3.25258</c:v>
                </c:pt>
                <c:pt idx="143439">
                  <c:v>3.25261</c:v>
                </c:pt>
                <c:pt idx="143440">
                  <c:v>3.25263</c:v>
                </c:pt>
                <c:pt idx="143441">
                  <c:v>3.25265</c:v>
                </c:pt>
                <c:pt idx="143442">
                  <c:v>3.25268</c:v>
                </c:pt>
                <c:pt idx="143443">
                  <c:v>3.2527</c:v>
                </c:pt>
                <c:pt idx="143444">
                  <c:v>3.25272</c:v>
                </c:pt>
                <c:pt idx="143445">
                  <c:v>3.25274</c:v>
                </c:pt>
                <c:pt idx="143446">
                  <c:v>3.25277</c:v>
                </c:pt>
                <c:pt idx="143447">
                  <c:v>3.25279</c:v>
                </c:pt>
                <c:pt idx="143448">
                  <c:v>3.25281</c:v>
                </c:pt>
                <c:pt idx="143449">
                  <c:v>3.25283</c:v>
                </c:pt>
                <c:pt idx="143450">
                  <c:v>3.25286</c:v>
                </c:pt>
                <c:pt idx="143451">
                  <c:v>3.25288</c:v>
                </c:pt>
                <c:pt idx="143452">
                  <c:v>3.2529</c:v>
                </c:pt>
                <c:pt idx="143453">
                  <c:v>3.25292</c:v>
                </c:pt>
                <c:pt idx="143454">
                  <c:v>3.25295</c:v>
                </c:pt>
                <c:pt idx="143455">
                  <c:v>3.25297</c:v>
                </c:pt>
                <c:pt idx="143456">
                  <c:v>3.25299</c:v>
                </c:pt>
                <c:pt idx="143457">
                  <c:v>3.25302</c:v>
                </c:pt>
                <c:pt idx="143458">
                  <c:v>3.25304</c:v>
                </c:pt>
                <c:pt idx="143459">
                  <c:v>3.25306</c:v>
                </c:pt>
                <c:pt idx="143460">
                  <c:v>3.25308</c:v>
                </c:pt>
                <c:pt idx="143461">
                  <c:v>3.25311</c:v>
                </c:pt>
                <c:pt idx="143462">
                  <c:v>3.25313</c:v>
                </c:pt>
                <c:pt idx="143463">
                  <c:v>3.25315</c:v>
                </c:pt>
                <c:pt idx="143464">
                  <c:v>3.25318</c:v>
                </c:pt>
                <c:pt idx="143465">
                  <c:v>3.2532</c:v>
                </c:pt>
                <c:pt idx="143466">
                  <c:v>3.25322</c:v>
                </c:pt>
                <c:pt idx="143467">
                  <c:v>3.25324</c:v>
                </c:pt>
                <c:pt idx="143468">
                  <c:v>3.25326</c:v>
                </c:pt>
                <c:pt idx="143469">
                  <c:v>3.25329</c:v>
                </c:pt>
                <c:pt idx="143470">
                  <c:v>3.25331</c:v>
                </c:pt>
                <c:pt idx="143471">
                  <c:v>3.25333</c:v>
                </c:pt>
                <c:pt idx="143472">
                  <c:v>3.25336</c:v>
                </c:pt>
                <c:pt idx="143473">
                  <c:v>3.25338</c:v>
                </c:pt>
                <c:pt idx="143474">
                  <c:v>3.2534</c:v>
                </c:pt>
                <c:pt idx="143475">
                  <c:v>3.25342</c:v>
                </c:pt>
                <c:pt idx="143476">
                  <c:v>3.25345</c:v>
                </c:pt>
                <c:pt idx="143477">
                  <c:v>3.25347</c:v>
                </c:pt>
                <c:pt idx="143478">
                  <c:v>3.25349</c:v>
                </c:pt>
                <c:pt idx="143479">
                  <c:v>3.25352</c:v>
                </c:pt>
                <c:pt idx="143480">
                  <c:v>3.25354</c:v>
                </c:pt>
                <c:pt idx="143481">
                  <c:v>3.25356</c:v>
                </c:pt>
                <c:pt idx="143482">
                  <c:v>3.25358</c:v>
                </c:pt>
                <c:pt idx="143483">
                  <c:v>3.2536</c:v>
                </c:pt>
                <c:pt idx="143484">
                  <c:v>3.25363</c:v>
                </c:pt>
                <c:pt idx="143485">
                  <c:v>3.25365</c:v>
                </c:pt>
                <c:pt idx="143486">
                  <c:v>3.25367</c:v>
                </c:pt>
                <c:pt idx="143487">
                  <c:v>3.2537</c:v>
                </c:pt>
                <c:pt idx="143488">
                  <c:v>3.25372</c:v>
                </c:pt>
                <c:pt idx="143489">
                  <c:v>3.25374</c:v>
                </c:pt>
                <c:pt idx="143490">
                  <c:v>3.25376</c:v>
                </c:pt>
                <c:pt idx="143491">
                  <c:v>3.25379</c:v>
                </c:pt>
                <c:pt idx="143492">
                  <c:v>3.25381</c:v>
                </c:pt>
                <c:pt idx="143493">
                  <c:v>3.25383</c:v>
                </c:pt>
                <c:pt idx="143494">
                  <c:v>3.25386</c:v>
                </c:pt>
                <c:pt idx="143495">
                  <c:v>3.25388</c:v>
                </c:pt>
                <c:pt idx="143496">
                  <c:v>3.2539</c:v>
                </c:pt>
                <c:pt idx="143497">
                  <c:v>3.25392</c:v>
                </c:pt>
                <c:pt idx="143498">
                  <c:v>3.25395</c:v>
                </c:pt>
                <c:pt idx="143499">
                  <c:v>3.25397</c:v>
                </c:pt>
                <c:pt idx="143500">
                  <c:v>3.25399</c:v>
                </c:pt>
                <c:pt idx="143501">
                  <c:v>3.25401</c:v>
                </c:pt>
                <c:pt idx="143502">
                  <c:v>3.25404</c:v>
                </c:pt>
                <c:pt idx="143503">
                  <c:v>3.25406</c:v>
                </c:pt>
                <c:pt idx="143504">
                  <c:v>3.25408</c:v>
                </c:pt>
                <c:pt idx="143505">
                  <c:v>3.2541</c:v>
                </c:pt>
                <c:pt idx="143506">
                  <c:v>3.25413</c:v>
                </c:pt>
                <c:pt idx="143507">
                  <c:v>3.25415</c:v>
                </c:pt>
                <c:pt idx="143508">
                  <c:v>3.25417</c:v>
                </c:pt>
                <c:pt idx="143509">
                  <c:v>3.2542</c:v>
                </c:pt>
                <c:pt idx="143510">
                  <c:v>3.25422</c:v>
                </c:pt>
                <c:pt idx="143511">
                  <c:v>3.25424</c:v>
                </c:pt>
                <c:pt idx="143512">
                  <c:v>3.25426</c:v>
                </c:pt>
                <c:pt idx="143513">
                  <c:v>3.25429</c:v>
                </c:pt>
                <c:pt idx="143514">
                  <c:v>3.25431</c:v>
                </c:pt>
                <c:pt idx="143515">
                  <c:v>3.25433</c:v>
                </c:pt>
                <c:pt idx="143516">
                  <c:v>3.25435</c:v>
                </c:pt>
                <c:pt idx="143517">
                  <c:v>3.25438</c:v>
                </c:pt>
                <c:pt idx="143518">
                  <c:v>3.2544</c:v>
                </c:pt>
                <c:pt idx="143519">
                  <c:v>3.25442</c:v>
                </c:pt>
                <c:pt idx="143520">
                  <c:v>3.25444</c:v>
                </c:pt>
                <c:pt idx="143521">
                  <c:v>3.25447</c:v>
                </c:pt>
                <c:pt idx="143522">
                  <c:v>3.25449</c:v>
                </c:pt>
                <c:pt idx="143523">
                  <c:v>3.25451</c:v>
                </c:pt>
                <c:pt idx="143524">
                  <c:v>3.25454</c:v>
                </c:pt>
                <c:pt idx="143525">
                  <c:v>3.25456</c:v>
                </c:pt>
                <c:pt idx="143526">
                  <c:v>3.25458</c:v>
                </c:pt>
                <c:pt idx="143527">
                  <c:v>3.2546</c:v>
                </c:pt>
                <c:pt idx="143528">
                  <c:v>3.25463</c:v>
                </c:pt>
                <c:pt idx="143529">
                  <c:v>3.25465</c:v>
                </c:pt>
                <c:pt idx="143530">
                  <c:v>3.25467</c:v>
                </c:pt>
                <c:pt idx="143531">
                  <c:v>3.25469</c:v>
                </c:pt>
                <c:pt idx="143532">
                  <c:v>3.25472</c:v>
                </c:pt>
                <c:pt idx="143533">
                  <c:v>3.25474</c:v>
                </c:pt>
                <c:pt idx="143534">
                  <c:v>3.25476</c:v>
                </c:pt>
                <c:pt idx="143535">
                  <c:v>3.25479</c:v>
                </c:pt>
                <c:pt idx="143536">
                  <c:v>3.25481</c:v>
                </c:pt>
                <c:pt idx="143537">
                  <c:v>3.25483</c:v>
                </c:pt>
                <c:pt idx="143538">
                  <c:v>3.25485</c:v>
                </c:pt>
                <c:pt idx="143539">
                  <c:v>3.25488</c:v>
                </c:pt>
                <c:pt idx="143540">
                  <c:v>3.2549</c:v>
                </c:pt>
                <c:pt idx="143541">
                  <c:v>3.25492</c:v>
                </c:pt>
                <c:pt idx="143542">
                  <c:v>3.25494</c:v>
                </c:pt>
                <c:pt idx="143543">
                  <c:v>3.25497</c:v>
                </c:pt>
                <c:pt idx="143544">
                  <c:v>3.25499</c:v>
                </c:pt>
                <c:pt idx="143545">
                  <c:v>3.25501</c:v>
                </c:pt>
                <c:pt idx="143546">
                  <c:v>3.25503</c:v>
                </c:pt>
                <c:pt idx="143547">
                  <c:v>3.25506</c:v>
                </c:pt>
                <c:pt idx="143548">
                  <c:v>3.25508</c:v>
                </c:pt>
                <c:pt idx="143549">
                  <c:v>3.2551</c:v>
                </c:pt>
                <c:pt idx="143550">
                  <c:v>3.25513</c:v>
                </c:pt>
                <c:pt idx="143551">
                  <c:v>3.25515</c:v>
                </c:pt>
                <c:pt idx="143552">
                  <c:v>3.25517</c:v>
                </c:pt>
                <c:pt idx="143553">
                  <c:v>3.25519</c:v>
                </c:pt>
                <c:pt idx="143554">
                  <c:v>3.25522</c:v>
                </c:pt>
                <c:pt idx="143555">
                  <c:v>3.25524</c:v>
                </c:pt>
                <c:pt idx="143556">
                  <c:v>3.25526</c:v>
                </c:pt>
                <c:pt idx="143557">
                  <c:v>3.25528</c:v>
                </c:pt>
                <c:pt idx="143558">
                  <c:v>3.25531</c:v>
                </c:pt>
                <c:pt idx="143559">
                  <c:v>3.25533</c:v>
                </c:pt>
                <c:pt idx="143560">
                  <c:v>3.25535</c:v>
                </c:pt>
                <c:pt idx="143561">
                  <c:v>3.25537</c:v>
                </c:pt>
                <c:pt idx="143562">
                  <c:v>3.2554</c:v>
                </c:pt>
                <c:pt idx="143563">
                  <c:v>3.25542</c:v>
                </c:pt>
                <c:pt idx="143564">
                  <c:v>3.25544</c:v>
                </c:pt>
                <c:pt idx="143565">
                  <c:v>3.25547</c:v>
                </c:pt>
                <c:pt idx="143566">
                  <c:v>3.25549</c:v>
                </c:pt>
                <c:pt idx="143567">
                  <c:v>3.25551</c:v>
                </c:pt>
                <c:pt idx="143568">
                  <c:v>3.25553</c:v>
                </c:pt>
                <c:pt idx="143569">
                  <c:v>3.25556</c:v>
                </c:pt>
                <c:pt idx="143570">
                  <c:v>3.25558</c:v>
                </c:pt>
                <c:pt idx="143571">
                  <c:v>3.2556</c:v>
                </c:pt>
                <c:pt idx="143572">
                  <c:v>3.25562</c:v>
                </c:pt>
                <c:pt idx="143573">
                  <c:v>3.25565</c:v>
                </c:pt>
                <c:pt idx="143574">
                  <c:v>3.25567</c:v>
                </c:pt>
                <c:pt idx="143575">
                  <c:v>3.25569</c:v>
                </c:pt>
                <c:pt idx="143576">
                  <c:v>3.25571</c:v>
                </c:pt>
                <c:pt idx="143577">
                  <c:v>3.25574</c:v>
                </c:pt>
                <c:pt idx="143578">
                  <c:v>3.25576</c:v>
                </c:pt>
                <c:pt idx="143579">
                  <c:v>3.25578</c:v>
                </c:pt>
                <c:pt idx="143580">
                  <c:v>3.25581</c:v>
                </c:pt>
                <c:pt idx="143581">
                  <c:v>3.25583</c:v>
                </c:pt>
                <c:pt idx="143582">
                  <c:v>3.25585</c:v>
                </c:pt>
                <c:pt idx="143583">
                  <c:v>3.25587</c:v>
                </c:pt>
                <c:pt idx="143584">
                  <c:v>3.2559</c:v>
                </c:pt>
                <c:pt idx="143585">
                  <c:v>3.25592</c:v>
                </c:pt>
                <c:pt idx="143586">
                  <c:v>3.25594</c:v>
                </c:pt>
                <c:pt idx="143587">
                  <c:v>3.25596</c:v>
                </c:pt>
                <c:pt idx="143588">
                  <c:v>3.25599</c:v>
                </c:pt>
                <c:pt idx="143589">
                  <c:v>3.25601</c:v>
                </c:pt>
                <c:pt idx="143590">
                  <c:v>3.25603</c:v>
                </c:pt>
                <c:pt idx="143591">
                  <c:v>3.25605</c:v>
                </c:pt>
                <c:pt idx="143592">
                  <c:v>3.25608</c:v>
                </c:pt>
                <c:pt idx="143593">
                  <c:v>3.2561</c:v>
                </c:pt>
                <c:pt idx="143594">
                  <c:v>3.25612</c:v>
                </c:pt>
                <c:pt idx="143595">
                  <c:v>3.25615</c:v>
                </c:pt>
                <c:pt idx="143596">
                  <c:v>3.25617</c:v>
                </c:pt>
                <c:pt idx="143597">
                  <c:v>3.25619</c:v>
                </c:pt>
                <c:pt idx="143598">
                  <c:v>3.25621</c:v>
                </c:pt>
                <c:pt idx="143599">
                  <c:v>3.25624</c:v>
                </c:pt>
                <c:pt idx="143600">
                  <c:v>3.25626</c:v>
                </c:pt>
                <c:pt idx="143601">
                  <c:v>3.25628</c:v>
                </c:pt>
                <c:pt idx="143602">
                  <c:v>3.2563</c:v>
                </c:pt>
                <c:pt idx="143603">
                  <c:v>3.25633</c:v>
                </c:pt>
                <c:pt idx="143604">
                  <c:v>3.25635</c:v>
                </c:pt>
                <c:pt idx="143605">
                  <c:v>3.25637</c:v>
                </c:pt>
                <c:pt idx="143606">
                  <c:v>3.25639</c:v>
                </c:pt>
                <c:pt idx="143607">
                  <c:v>3.25642</c:v>
                </c:pt>
                <c:pt idx="143608">
                  <c:v>3.25644</c:v>
                </c:pt>
                <c:pt idx="143609">
                  <c:v>3.25646</c:v>
                </c:pt>
                <c:pt idx="143610">
                  <c:v>3.25649</c:v>
                </c:pt>
                <c:pt idx="143611">
                  <c:v>3.25651</c:v>
                </c:pt>
                <c:pt idx="143612">
                  <c:v>3.25653</c:v>
                </c:pt>
                <c:pt idx="143613">
                  <c:v>3.25655</c:v>
                </c:pt>
                <c:pt idx="143614">
                  <c:v>3.25658</c:v>
                </c:pt>
                <c:pt idx="143615">
                  <c:v>3.2566</c:v>
                </c:pt>
                <c:pt idx="143616">
                  <c:v>3.25662</c:v>
                </c:pt>
                <c:pt idx="143617">
                  <c:v>3.25664</c:v>
                </c:pt>
                <c:pt idx="143618">
                  <c:v>3.25667</c:v>
                </c:pt>
                <c:pt idx="143619">
                  <c:v>3.25669</c:v>
                </c:pt>
                <c:pt idx="143620">
                  <c:v>3.25671</c:v>
                </c:pt>
                <c:pt idx="143621">
                  <c:v>3.25673</c:v>
                </c:pt>
                <c:pt idx="143622">
                  <c:v>3.25676</c:v>
                </c:pt>
                <c:pt idx="143623">
                  <c:v>3.25678</c:v>
                </c:pt>
                <c:pt idx="143624">
                  <c:v>3.2568</c:v>
                </c:pt>
                <c:pt idx="143625">
                  <c:v>3.25683</c:v>
                </c:pt>
                <c:pt idx="143626">
                  <c:v>3.25685</c:v>
                </c:pt>
                <c:pt idx="143627">
                  <c:v>3.25687</c:v>
                </c:pt>
                <c:pt idx="143628">
                  <c:v>3.25689</c:v>
                </c:pt>
                <c:pt idx="143629">
                  <c:v>3.25692</c:v>
                </c:pt>
                <c:pt idx="143630">
                  <c:v>3.25694</c:v>
                </c:pt>
                <c:pt idx="143631">
                  <c:v>3.25696</c:v>
                </c:pt>
                <c:pt idx="143632">
                  <c:v>3.25698</c:v>
                </c:pt>
                <c:pt idx="143633">
                  <c:v>3.25701</c:v>
                </c:pt>
                <c:pt idx="143634">
                  <c:v>3.25703</c:v>
                </c:pt>
                <c:pt idx="143635">
                  <c:v>3.25705</c:v>
                </c:pt>
                <c:pt idx="143636">
                  <c:v>3.25707</c:v>
                </c:pt>
                <c:pt idx="143637">
                  <c:v>3.2571</c:v>
                </c:pt>
                <c:pt idx="143638">
                  <c:v>3.25712</c:v>
                </c:pt>
                <c:pt idx="143639">
                  <c:v>3.25714</c:v>
                </c:pt>
                <c:pt idx="143640">
                  <c:v>3.25717</c:v>
                </c:pt>
                <c:pt idx="143641">
                  <c:v>3.25719</c:v>
                </c:pt>
                <c:pt idx="143642">
                  <c:v>3.25721</c:v>
                </c:pt>
                <c:pt idx="143643">
                  <c:v>3.25723</c:v>
                </c:pt>
                <c:pt idx="143644">
                  <c:v>3.25726</c:v>
                </c:pt>
                <c:pt idx="143645">
                  <c:v>3.25728</c:v>
                </c:pt>
                <c:pt idx="143646">
                  <c:v>3.2573</c:v>
                </c:pt>
                <c:pt idx="143647">
                  <c:v>3.25732</c:v>
                </c:pt>
                <c:pt idx="143648">
                  <c:v>3.25735</c:v>
                </c:pt>
                <c:pt idx="143649">
                  <c:v>3.25737</c:v>
                </c:pt>
                <c:pt idx="143650">
                  <c:v>3.25739</c:v>
                </c:pt>
                <c:pt idx="143651">
                  <c:v>3.25741</c:v>
                </c:pt>
                <c:pt idx="143652">
                  <c:v>3.25744</c:v>
                </c:pt>
                <c:pt idx="143653">
                  <c:v>3.25746</c:v>
                </c:pt>
                <c:pt idx="143654">
                  <c:v>3.25748</c:v>
                </c:pt>
                <c:pt idx="143655">
                  <c:v>3.25751</c:v>
                </c:pt>
                <c:pt idx="143656">
                  <c:v>3.25753</c:v>
                </c:pt>
                <c:pt idx="143657">
                  <c:v>3.25755</c:v>
                </c:pt>
                <c:pt idx="143658">
                  <c:v>3.25757</c:v>
                </c:pt>
                <c:pt idx="143659">
                  <c:v>3.2576</c:v>
                </c:pt>
                <c:pt idx="143660">
                  <c:v>3.25762</c:v>
                </c:pt>
                <c:pt idx="143661">
                  <c:v>3.25764</c:v>
                </c:pt>
                <c:pt idx="143662">
                  <c:v>3.25766</c:v>
                </c:pt>
                <c:pt idx="143663">
                  <c:v>3.25769</c:v>
                </c:pt>
                <c:pt idx="143664">
                  <c:v>3.25771</c:v>
                </c:pt>
                <c:pt idx="143665">
                  <c:v>3.25773</c:v>
                </c:pt>
                <c:pt idx="143666">
                  <c:v>3.25775</c:v>
                </c:pt>
                <c:pt idx="143667">
                  <c:v>3.25778</c:v>
                </c:pt>
                <c:pt idx="143668">
                  <c:v>3.2578</c:v>
                </c:pt>
                <c:pt idx="143669">
                  <c:v>3.25782</c:v>
                </c:pt>
                <c:pt idx="143670">
                  <c:v>3.25785</c:v>
                </c:pt>
                <c:pt idx="143671">
                  <c:v>3.25787</c:v>
                </c:pt>
                <c:pt idx="143672">
                  <c:v>3.25789</c:v>
                </c:pt>
                <c:pt idx="143673">
                  <c:v>3.25791</c:v>
                </c:pt>
                <c:pt idx="143674">
                  <c:v>3.25794</c:v>
                </c:pt>
                <c:pt idx="143675">
                  <c:v>3.25796</c:v>
                </c:pt>
                <c:pt idx="143676">
                  <c:v>3.25798</c:v>
                </c:pt>
                <c:pt idx="143677">
                  <c:v>3.258</c:v>
                </c:pt>
                <c:pt idx="143678">
                  <c:v>3.25803</c:v>
                </c:pt>
                <c:pt idx="143679">
                  <c:v>3.25805</c:v>
                </c:pt>
                <c:pt idx="143680">
                  <c:v>3.25807</c:v>
                </c:pt>
                <c:pt idx="143681">
                  <c:v>3.25809</c:v>
                </c:pt>
                <c:pt idx="143682">
                  <c:v>3.25812</c:v>
                </c:pt>
                <c:pt idx="143683">
                  <c:v>3.25814</c:v>
                </c:pt>
                <c:pt idx="143684">
                  <c:v>3.25816</c:v>
                </c:pt>
                <c:pt idx="143685">
                  <c:v>3.25819</c:v>
                </c:pt>
                <c:pt idx="143686">
                  <c:v>3.25821</c:v>
                </c:pt>
                <c:pt idx="143687">
                  <c:v>3.25823</c:v>
                </c:pt>
                <c:pt idx="143688">
                  <c:v>3.25825</c:v>
                </c:pt>
                <c:pt idx="143689">
                  <c:v>3.25828</c:v>
                </c:pt>
                <c:pt idx="143690">
                  <c:v>3.2583</c:v>
                </c:pt>
                <c:pt idx="143691">
                  <c:v>3.25832</c:v>
                </c:pt>
                <c:pt idx="143692">
                  <c:v>3.25834</c:v>
                </c:pt>
                <c:pt idx="143693">
                  <c:v>3.25837</c:v>
                </c:pt>
                <c:pt idx="143694">
                  <c:v>3.25839</c:v>
                </c:pt>
                <c:pt idx="143695">
                  <c:v>3.25841</c:v>
                </c:pt>
                <c:pt idx="143696">
                  <c:v>3.25843</c:v>
                </c:pt>
                <c:pt idx="143697">
                  <c:v>3.25846</c:v>
                </c:pt>
                <c:pt idx="143698">
                  <c:v>3.25848</c:v>
                </c:pt>
                <c:pt idx="143699">
                  <c:v>3.2585</c:v>
                </c:pt>
                <c:pt idx="143700">
                  <c:v>3.25853</c:v>
                </c:pt>
                <c:pt idx="143701">
                  <c:v>3.25855</c:v>
                </c:pt>
                <c:pt idx="143702">
                  <c:v>3.25857</c:v>
                </c:pt>
                <c:pt idx="143703">
                  <c:v>3.25859</c:v>
                </c:pt>
                <c:pt idx="143704">
                  <c:v>3.25862</c:v>
                </c:pt>
                <c:pt idx="143705">
                  <c:v>3.25864</c:v>
                </c:pt>
                <c:pt idx="143706">
                  <c:v>3.25866</c:v>
                </c:pt>
                <c:pt idx="143707">
                  <c:v>3.25868</c:v>
                </c:pt>
                <c:pt idx="143708">
                  <c:v>3.25871</c:v>
                </c:pt>
                <c:pt idx="143709">
                  <c:v>3.25873</c:v>
                </c:pt>
                <c:pt idx="143710">
                  <c:v>3.25875</c:v>
                </c:pt>
                <c:pt idx="143711">
                  <c:v>3.25878</c:v>
                </c:pt>
                <c:pt idx="143712">
                  <c:v>3.2588</c:v>
                </c:pt>
                <c:pt idx="143713">
                  <c:v>3.25882</c:v>
                </c:pt>
                <c:pt idx="143714">
                  <c:v>3.25884</c:v>
                </c:pt>
                <c:pt idx="143715">
                  <c:v>3.25887</c:v>
                </c:pt>
                <c:pt idx="143716">
                  <c:v>3.25889</c:v>
                </c:pt>
                <c:pt idx="143717">
                  <c:v>3.25891</c:v>
                </c:pt>
                <c:pt idx="143718">
                  <c:v>3.25893</c:v>
                </c:pt>
                <c:pt idx="143719">
                  <c:v>3.25896</c:v>
                </c:pt>
                <c:pt idx="143720">
                  <c:v>3.25898</c:v>
                </c:pt>
                <c:pt idx="143721">
                  <c:v>3.259</c:v>
                </c:pt>
                <c:pt idx="143722">
                  <c:v>3.25902</c:v>
                </c:pt>
                <c:pt idx="143723">
                  <c:v>3.25905</c:v>
                </c:pt>
                <c:pt idx="143724">
                  <c:v>3.25907</c:v>
                </c:pt>
                <c:pt idx="143725">
                  <c:v>3.25909</c:v>
                </c:pt>
                <c:pt idx="143726">
                  <c:v>3.25912</c:v>
                </c:pt>
                <c:pt idx="143727">
                  <c:v>3.25914</c:v>
                </c:pt>
                <c:pt idx="143728">
                  <c:v>3.25916</c:v>
                </c:pt>
                <c:pt idx="143729">
                  <c:v>3.25918</c:v>
                </c:pt>
                <c:pt idx="143730">
                  <c:v>3.25921</c:v>
                </c:pt>
                <c:pt idx="143731">
                  <c:v>3.25923</c:v>
                </c:pt>
                <c:pt idx="143732">
                  <c:v>3.25925</c:v>
                </c:pt>
                <c:pt idx="143733">
                  <c:v>3.25927</c:v>
                </c:pt>
                <c:pt idx="143734">
                  <c:v>3.2593</c:v>
                </c:pt>
                <c:pt idx="143735">
                  <c:v>3.25932</c:v>
                </c:pt>
                <c:pt idx="143736">
                  <c:v>3.25934</c:v>
                </c:pt>
                <c:pt idx="143737">
                  <c:v>3.25936</c:v>
                </c:pt>
                <c:pt idx="143738">
                  <c:v>3.25939</c:v>
                </c:pt>
                <c:pt idx="143739">
                  <c:v>3.25941</c:v>
                </c:pt>
                <c:pt idx="143740">
                  <c:v>3.25943</c:v>
                </c:pt>
                <c:pt idx="143741">
                  <c:v>3.25946</c:v>
                </c:pt>
                <c:pt idx="143742">
                  <c:v>3.25948</c:v>
                </c:pt>
                <c:pt idx="143743">
                  <c:v>3.2595</c:v>
                </c:pt>
                <c:pt idx="143744">
                  <c:v>3.25952</c:v>
                </c:pt>
                <c:pt idx="143745">
                  <c:v>3.25955</c:v>
                </c:pt>
                <c:pt idx="143746">
                  <c:v>3.25957</c:v>
                </c:pt>
                <c:pt idx="143747">
                  <c:v>3.25959</c:v>
                </c:pt>
                <c:pt idx="143748">
                  <c:v>3.25962</c:v>
                </c:pt>
                <c:pt idx="143749">
                  <c:v>3.25964</c:v>
                </c:pt>
                <c:pt idx="143750">
                  <c:v>3.25966</c:v>
                </c:pt>
                <c:pt idx="143751">
                  <c:v>3.25968</c:v>
                </c:pt>
                <c:pt idx="143752">
                  <c:v>3.2597</c:v>
                </c:pt>
                <c:pt idx="143753">
                  <c:v>3.25973</c:v>
                </c:pt>
                <c:pt idx="143754">
                  <c:v>3.25975</c:v>
                </c:pt>
                <c:pt idx="143755">
                  <c:v>3.25977</c:v>
                </c:pt>
                <c:pt idx="143756">
                  <c:v>3.2598</c:v>
                </c:pt>
                <c:pt idx="143757">
                  <c:v>3.25982</c:v>
                </c:pt>
                <c:pt idx="143758">
                  <c:v>3.25984</c:v>
                </c:pt>
                <c:pt idx="143759">
                  <c:v>3.25986</c:v>
                </c:pt>
                <c:pt idx="143760">
                  <c:v>3.25989</c:v>
                </c:pt>
                <c:pt idx="143761">
                  <c:v>3.25991</c:v>
                </c:pt>
                <c:pt idx="143762">
                  <c:v>3.25993</c:v>
                </c:pt>
                <c:pt idx="143763">
                  <c:v>3.25996</c:v>
                </c:pt>
                <c:pt idx="143764">
                  <c:v>3.25998</c:v>
                </c:pt>
                <c:pt idx="143765">
                  <c:v>3.26</c:v>
                </c:pt>
                <c:pt idx="143766">
                  <c:v>3.26002</c:v>
                </c:pt>
                <c:pt idx="143767">
                  <c:v>3.26004</c:v>
                </c:pt>
                <c:pt idx="143768">
                  <c:v>3.26007</c:v>
                </c:pt>
                <c:pt idx="143769">
                  <c:v>3.26009</c:v>
                </c:pt>
                <c:pt idx="143770">
                  <c:v>3.26011</c:v>
                </c:pt>
                <c:pt idx="143771">
                  <c:v>3.26014</c:v>
                </c:pt>
                <c:pt idx="143772">
                  <c:v>3.26016</c:v>
                </c:pt>
                <c:pt idx="143773">
                  <c:v>3.26018</c:v>
                </c:pt>
                <c:pt idx="143774">
                  <c:v>3.2602</c:v>
                </c:pt>
                <c:pt idx="143775">
                  <c:v>3.26023</c:v>
                </c:pt>
                <c:pt idx="143776">
                  <c:v>3.26025</c:v>
                </c:pt>
                <c:pt idx="143777">
                  <c:v>3.26027</c:v>
                </c:pt>
                <c:pt idx="143778">
                  <c:v>3.2603</c:v>
                </c:pt>
                <c:pt idx="143779">
                  <c:v>3.26032</c:v>
                </c:pt>
                <c:pt idx="143780">
                  <c:v>3.26034</c:v>
                </c:pt>
                <c:pt idx="143781">
                  <c:v>3.26036</c:v>
                </c:pt>
                <c:pt idx="143782">
                  <c:v>3.26038</c:v>
                </c:pt>
                <c:pt idx="143783">
                  <c:v>3.26041</c:v>
                </c:pt>
                <c:pt idx="143784">
                  <c:v>3.26043</c:v>
                </c:pt>
                <c:pt idx="143785">
                  <c:v>3.26045</c:v>
                </c:pt>
                <c:pt idx="143786">
                  <c:v>3.26048</c:v>
                </c:pt>
                <c:pt idx="143787">
                  <c:v>3.2605</c:v>
                </c:pt>
                <c:pt idx="143788">
                  <c:v>3.26052</c:v>
                </c:pt>
                <c:pt idx="143789">
                  <c:v>3.26054</c:v>
                </c:pt>
                <c:pt idx="143790">
                  <c:v>3.26057</c:v>
                </c:pt>
                <c:pt idx="143791">
                  <c:v>3.26059</c:v>
                </c:pt>
                <c:pt idx="143792">
                  <c:v>3.26061</c:v>
                </c:pt>
                <c:pt idx="143793">
                  <c:v>3.26064</c:v>
                </c:pt>
                <c:pt idx="143794">
                  <c:v>3.26066</c:v>
                </c:pt>
                <c:pt idx="143795">
                  <c:v>3.26068</c:v>
                </c:pt>
                <c:pt idx="143796">
                  <c:v>3.2607</c:v>
                </c:pt>
                <c:pt idx="143797">
                  <c:v>3.26073</c:v>
                </c:pt>
                <c:pt idx="143798">
                  <c:v>3.26075</c:v>
                </c:pt>
                <c:pt idx="143799">
                  <c:v>3.26077</c:v>
                </c:pt>
                <c:pt idx="143800">
                  <c:v>3.26079</c:v>
                </c:pt>
                <c:pt idx="143801">
                  <c:v>3.26082</c:v>
                </c:pt>
                <c:pt idx="143802">
                  <c:v>3.26084</c:v>
                </c:pt>
                <c:pt idx="143803">
                  <c:v>3.26086</c:v>
                </c:pt>
                <c:pt idx="143804">
                  <c:v>3.26088</c:v>
                </c:pt>
                <c:pt idx="143805">
                  <c:v>3.26091</c:v>
                </c:pt>
                <c:pt idx="143806">
                  <c:v>3.26093</c:v>
                </c:pt>
                <c:pt idx="143807">
                  <c:v>3.26095</c:v>
                </c:pt>
                <c:pt idx="143808">
                  <c:v>3.26098</c:v>
                </c:pt>
                <c:pt idx="143809">
                  <c:v>3.261</c:v>
                </c:pt>
                <c:pt idx="143810">
                  <c:v>3.26102</c:v>
                </c:pt>
                <c:pt idx="143811">
                  <c:v>3.26104</c:v>
                </c:pt>
                <c:pt idx="143812">
                  <c:v>3.26107</c:v>
                </c:pt>
                <c:pt idx="143813">
                  <c:v>3.26109</c:v>
                </c:pt>
                <c:pt idx="143814">
                  <c:v>3.26111</c:v>
                </c:pt>
                <c:pt idx="143815">
                  <c:v>3.26113</c:v>
                </c:pt>
                <c:pt idx="143816">
                  <c:v>3.26116</c:v>
                </c:pt>
                <c:pt idx="143817">
                  <c:v>3.26118</c:v>
                </c:pt>
                <c:pt idx="143818">
                  <c:v>3.2612</c:v>
                </c:pt>
                <c:pt idx="143819">
                  <c:v>3.26122</c:v>
                </c:pt>
                <c:pt idx="143820">
                  <c:v>3.26125</c:v>
                </c:pt>
                <c:pt idx="143821">
                  <c:v>3.26127</c:v>
                </c:pt>
                <c:pt idx="143822">
                  <c:v>3.26129</c:v>
                </c:pt>
                <c:pt idx="143823">
                  <c:v>3.26132</c:v>
                </c:pt>
                <c:pt idx="143824">
                  <c:v>3.26134</c:v>
                </c:pt>
                <c:pt idx="143825">
                  <c:v>3.26136</c:v>
                </c:pt>
                <c:pt idx="143826">
                  <c:v>3.26138</c:v>
                </c:pt>
                <c:pt idx="143827">
                  <c:v>3.26141</c:v>
                </c:pt>
                <c:pt idx="143828">
                  <c:v>3.26143</c:v>
                </c:pt>
                <c:pt idx="143829">
                  <c:v>3.26145</c:v>
                </c:pt>
                <c:pt idx="143830">
                  <c:v>3.26147</c:v>
                </c:pt>
                <c:pt idx="143831">
                  <c:v>3.2615</c:v>
                </c:pt>
                <c:pt idx="143832">
                  <c:v>3.26152</c:v>
                </c:pt>
                <c:pt idx="143833">
                  <c:v>3.26154</c:v>
                </c:pt>
                <c:pt idx="143834">
                  <c:v>3.26157</c:v>
                </c:pt>
                <c:pt idx="143835">
                  <c:v>3.26159</c:v>
                </c:pt>
                <c:pt idx="143836">
                  <c:v>3.26161</c:v>
                </c:pt>
                <c:pt idx="143837">
                  <c:v>3.26163</c:v>
                </c:pt>
                <c:pt idx="143838">
                  <c:v>3.26166</c:v>
                </c:pt>
                <c:pt idx="143839">
                  <c:v>3.26168</c:v>
                </c:pt>
                <c:pt idx="143840">
                  <c:v>3.2617</c:v>
                </c:pt>
                <c:pt idx="143841">
                  <c:v>3.26172</c:v>
                </c:pt>
                <c:pt idx="143842">
                  <c:v>3.26175</c:v>
                </c:pt>
                <c:pt idx="143843">
                  <c:v>3.26177</c:v>
                </c:pt>
                <c:pt idx="143844">
                  <c:v>3.26179</c:v>
                </c:pt>
                <c:pt idx="143845">
                  <c:v>3.26181</c:v>
                </c:pt>
                <c:pt idx="143846">
                  <c:v>3.26184</c:v>
                </c:pt>
                <c:pt idx="143847">
                  <c:v>3.26186</c:v>
                </c:pt>
                <c:pt idx="143848">
                  <c:v>3.26188</c:v>
                </c:pt>
                <c:pt idx="143849">
                  <c:v>3.26191</c:v>
                </c:pt>
                <c:pt idx="143850">
                  <c:v>3.26193</c:v>
                </c:pt>
                <c:pt idx="143851">
                  <c:v>3.26195</c:v>
                </c:pt>
                <c:pt idx="143852">
                  <c:v>3.26197</c:v>
                </c:pt>
                <c:pt idx="143853">
                  <c:v>3.262</c:v>
                </c:pt>
                <c:pt idx="143854">
                  <c:v>3.26202</c:v>
                </c:pt>
                <c:pt idx="143855">
                  <c:v>3.26204</c:v>
                </c:pt>
                <c:pt idx="143856">
                  <c:v>3.26206</c:v>
                </c:pt>
                <c:pt idx="143857">
                  <c:v>3.26209</c:v>
                </c:pt>
                <c:pt idx="143858">
                  <c:v>3.26211</c:v>
                </c:pt>
                <c:pt idx="143859">
                  <c:v>3.26213</c:v>
                </c:pt>
                <c:pt idx="143860">
                  <c:v>3.26215</c:v>
                </c:pt>
                <c:pt idx="143861">
                  <c:v>3.26218</c:v>
                </c:pt>
                <c:pt idx="143862">
                  <c:v>3.2622</c:v>
                </c:pt>
                <c:pt idx="143863">
                  <c:v>3.26222</c:v>
                </c:pt>
                <c:pt idx="143864">
                  <c:v>3.26225</c:v>
                </c:pt>
                <c:pt idx="143865">
                  <c:v>3.26227</c:v>
                </c:pt>
                <c:pt idx="143866">
                  <c:v>3.26229</c:v>
                </c:pt>
                <c:pt idx="143867">
                  <c:v>3.26231</c:v>
                </c:pt>
                <c:pt idx="143868">
                  <c:v>3.26234</c:v>
                </c:pt>
                <c:pt idx="143869">
                  <c:v>3.26236</c:v>
                </c:pt>
                <c:pt idx="143870">
                  <c:v>3.26238</c:v>
                </c:pt>
                <c:pt idx="143871">
                  <c:v>3.2624</c:v>
                </c:pt>
                <c:pt idx="143872">
                  <c:v>3.26243</c:v>
                </c:pt>
                <c:pt idx="143873">
                  <c:v>3.26245</c:v>
                </c:pt>
                <c:pt idx="143874">
                  <c:v>3.26247</c:v>
                </c:pt>
                <c:pt idx="143875">
                  <c:v>3.26249</c:v>
                </c:pt>
                <c:pt idx="143876">
                  <c:v>3.26252</c:v>
                </c:pt>
                <c:pt idx="143877">
                  <c:v>3.26254</c:v>
                </c:pt>
                <c:pt idx="143878">
                  <c:v>3.26256</c:v>
                </c:pt>
                <c:pt idx="143879">
                  <c:v>3.26259</c:v>
                </c:pt>
                <c:pt idx="143880">
                  <c:v>3.26261</c:v>
                </c:pt>
                <c:pt idx="143881">
                  <c:v>3.26263</c:v>
                </c:pt>
                <c:pt idx="143882">
                  <c:v>3.26265</c:v>
                </c:pt>
                <c:pt idx="143883">
                  <c:v>3.26268</c:v>
                </c:pt>
                <c:pt idx="143884">
                  <c:v>3.2627</c:v>
                </c:pt>
                <c:pt idx="143885">
                  <c:v>3.26272</c:v>
                </c:pt>
                <c:pt idx="143886">
                  <c:v>3.26274</c:v>
                </c:pt>
                <c:pt idx="143887">
                  <c:v>3.26277</c:v>
                </c:pt>
                <c:pt idx="143888">
                  <c:v>3.26279</c:v>
                </c:pt>
                <c:pt idx="143889">
                  <c:v>3.26281</c:v>
                </c:pt>
                <c:pt idx="143890">
                  <c:v>3.26283</c:v>
                </c:pt>
                <c:pt idx="143891">
                  <c:v>3.26286</c:v>
                </c:pt>
                <c:pt idx="143892">
                  <c:v>3.26288</c:v>
                </c:pt>
                <c:pt idx="143893">
                  <c:v>3.2629</c:v>
                </c:pt>
                <c:pt idx="143894">
                  <c:v>3.26293</c:v>
                </c:pt>
                <c:pt idx="143895">
                  <c:v>3.26295</c:v>
                </c:pt>
                <c:pt idx="143896">
                  <c:v>3.26297</c:v>
                </c:pt>
                <c:pt idx="143897">
                  <c:v>3.26299</c:v>
                </c:pt>
                <c:pt idx="143898">
                  <c:v>3.26302</c:v>
                </c:pt>
                <c:pt idx="143899">
                  <c:v>3.26304</c:v>
                </c:pt>
                <c:pt idx="143900">
                  <c:v>3.26306</c:v>
                </c:pt>
                <c:pt idx="143901">
                  <c:v>3.26308</c:v>
                </c:pt>
                <c:pt idx="143902">
                  <c:v>3.26311</c:v>
                </c:pt>
                <c:pt idx="143903">
                  <c:v>3.26313</c:v>
                </c:pt>
                <c:pt idx="143904">
                  <c:v>3.26315</c:v>
                </c:pt>
                <c:pt idx="143905">
                  <c:v>3.26317</c:v>
                </c:pt>
                <c:pt idx="143906">
                  <c:v>3.2632</c:v>
                </c:pt>
                <c:pt idx="143907">
                  <c:v>3.26322</c:v>
                </c:pt>
                <c:pt idx="143908">
                  <c:v>3.26324</c:v>
                </c:pt>
                <c:pt idx="143909">
                  <c:v>3.26327</c:v>
                </c:pt>
                <c:pt idx="143910">
                  <c:v>3.26329</c:v>
                </c:pt>
                <c:pt idx="143911">
                  <c:v>3.26331</c:v>
                </c:pt>
                <c:pt idx="143912">
                  <c:v>3.26333</c:v>
                </c:pt>
                <c:pt idx="143913">
                  <c:v>3.26336</c:v>
                </c:pt>
                <c:pt idx="143914">
                  <c:v>3.26338</c:v>
                </c:pt>
                <c:pt idx="143915">
                  <c:v>3.2634</c:v>
                </c:pt>
                <c:pt idx="143916">
                  <c:v>3.26342</c:v>
                </c:pt>
                <c:pt idx="143917">
                  <c:v>3.26345</c:v>
                </c:pt>
                <c:pt idx="143918">
                  <c:v>3.26347</c:v>
                </c:pt>
                <c:pt idx="143919">
                  <c:v>3.26349</c:v>
                </c:pt>
                <c:pt idx="143920">
                  <c:v>3.26351</c:v>
                </c:pt>
                <c:pt idx="143921">
                  <c:v>3.26354</c:v>
                </c:pt>
                <c:pt idx="143922">
                  <c:v>3.26356</c:v>
                </c:pt>
                <c:pt idx="143923">
                  <c:v>3.26358</c:v>
                </c:pt>
                <c:pt idx="143924">
                  <c:v>3.26361</c:v>
                </c:pt>
                <c:pt idx="143925">
                  <c:v>3.26363</c:v>
                </c:pt>
                <c:pt idx="143926">
                  <c:v>3.26365</c:v>
                </c:pt>
                <c:pt idx="143927">
                  <c:v>3.26367</c:v>
                </c:pt>
                <c:pt idx="143928">
                  <c:v>3.2637</c:v>
                </c:pt>
                <c:pt idx="143929">
                  <c:v>3.26372</c:v>
                </c:pt>
                <c:pt idx="143930">
                  <c:v>3.26374</c:v>
                </c:pt>
                <c:pt idx="143931">
                  <c:v>3.26376</c:v>
                </c:pt>
                <c:pt idx="143932">
                  <c:v>3.26379</c:v>
                </c:pt>
                <c:pt idx="143933">
                  <c:v>3.26381</c:v>
                </c:pt>
                <c:pt idx="143934">
                  <c:v>3.26383</c:v>
                </c:pt>
                <c:pt idx="143935">
                  <c:v>3.26385</c:v>
                </c:pt>
                <c:pt idx="143936">
                  <c:v>3.26388</c:v>
                </c:pt>
                <c:pt idx="143937">
                  <c:v>3.2639</c:v>
                </c:pt>
                <c:pt idx="143938">
                  <c:v>3.26392</c:v>
                </c:pt>
                <c:pt idx="143939">
                  <c:v>3.26395</c:v>
                </c:pt>
                <c:pt idx="143940">
                  <c:v>3.26397</c:v>
                </c:pt>
                <c:pt idx="143941">
                  <c:v>3.26399</c:v>
                </c:pt>
                <c:pt idx="143942">
                  <c:v>3.26401</c:v>
                </c:pt>
                <c:pt idx="143943">
                  <c:v>3.26404</c:v>
                </c:pt>
                <c:pt idx="143944">
                  <c:v>3.26406</c:v>
                </c:pt>
                <c:pt idx="143945">
                  <c:v>3.26408</c:v>
                </c:pt>
                <c:pt idx="143946">
                  <c:v>3.2641</c:v>
                </c:pt>
                <c:pt idx="143947">
                  <c:v>3.26413</c:v>
                </c:pt>
                <c:pt idx="143948">
                  <c:v>3.26415</c:v>
                </c:pt>
                <c:pt idx="143949">
                  <c:v>3.26417</c:v>
                </c:pt>
                <c:pt idx="143950">
                  <c:v>3.26419</c:v>
                </c:pt>
                <c:pt idx="143951">
                  <c:v>3.26422</c:v>
                </c:pt>
                <c:pt idx="143952">
                  <c:v>3.26424</c:v>
                </c:pt>
                <c:pt idx="143953">
                  <c:v>3.26426</c:v>
                </c:pt>
                <c:pt idx="143954">
                  <c:v>3.26429</c:v>
                </c:pt>
                <c:pt idx="143955">
                  <c:v>3.26431</c:v>
                </c:pt>
                <c:pt idx="143956">
                  <c:v>3.26433</c:v>
                </c:pt>
                <c:pt idx="143957">
                  <c:v>3.26435</c:v>
                </c:pt>
                <c:pt idx="143958">
                  <c:v>3.26438</c:v>
                </c:pt>
                <c:pt idx="143959">
                  <c:v>3.2644</c:v>
                </c:pt>
                <c:pt idx="143960">
                  <c:v>3.26442</c:v>
                </c:pt>
                <c:pt idx="143961">
                  <c:v>3.26444</c:v>
                </c:pt>
                <c:pt idx="143962">
                  <c:v>3.26447</c:v>
                </c:pt>
                <c:pt idx="143963">
                  <c:v>3.26449</c:v>
                </c:pt>
                <c:pt idx="143964">
                  <c:v>3.26451</c:v>
                </c:pt>
                <c:pt idx="143965">
                  <c:v>3.26453</c:v>
                </c:pt>
                <c:pt idx="143966">
                  <c:v>3.26456</c:v>
                </c:pt>
                <c:pt idx="143967">
                  <c:v>3.26458</c:v>
                </c:pt>
                <c:pt idx="143968">
                  <c:v>3.2646</c:v>
                </c:pt>
                <c:pt idx="143969">
                  <c:v>3.26463</c:v>
                </c:pt>
                <c:pt idx="143970">
                  <c:v>3.26465</c:v>
                </c:pt>
                <c:pt idx="143971">
                  <c:v>3.26467</c:v>
                </c:pt>
                <c:pt idx="143972">
                  <c:v>3.26469</c:v>
                </c:pt>
                <c:pt idx="143973">
                  <c:v>3.26472</c:v>
                </c:pt>
                <c:pt idx="143974">
                  <c:v>3.26474</c:v>
                </c:pt>
                <c:pt idx="143975">
                  <c:v>3.26476</c:v>
                </c:pt>
                <c:pt idx="143976">
                  <c:v>3.26478</c:v>
                </c:pt>
                <c:pt idx="143977">
                  <c:v>3.26481</c:v>
                </c:pt>
                <c:pt idx="143978">
                  <c:v>3.26483</c:v>
                </c:pt>
                <c:pt idx="143979">
                  <c:v>3.26485</c:v>
                </c:pt>
                <c:pt idx="143980">
                  <c:v>3.26487</c:v>
                </c:pt>
                <c:pt idx="143981">
                  <c:v>3.2649</c:v>
                </c:pt>
                <c:pt idx="143982">
                  <c:v>3.26492</c:v>
                </c:pt>
                <c:pt idx="143983">
                  <c:v>3.26494</c:v>
                </c:pt>
                <c:pt idx="143984">
                  <c:v>3.26497</c:v>
                </c:pt>
                <c:pt idx="143985">
                  <c:v>3.26499</c:v>
                </c:pt>
                <c:pt idx="143986">
                  <c:v>3.26501</c:v>
                </c:pt>
                <c:pt idx="143987">
                  <c:v>3.26503</c:v>
                </c:pt>
                <c:pt idx="143988">
                  <c:v>3.26506</c:v>
                </c:pt>
                <c:pt idx="143989">
                  <c:v>3.26508</c:v>
                </c:pt>
                <c:pt idx="143990">
                  <c:v>3.2651</c:v>
                </c:pt>
                <c:pt idx="143991">
                  <c:v>3.26512</c:v>
                </c:pt>
                <c:pt idx="143992">
                  <c:v>3.26515</c:v>
                </c:pt>
                <c:pt idx="143993">
                  <c:v>3.26517</c:v>
                </c:pt>
                <c:pt idx="143994">
                  <c:v>3.26519</c:v>
                </c:pt>
                <c:pt idx="143995">
                  <c:v>3.26521</c:v>
                </c:pt>
                <c:pt idx="143996">
                  <c:v>3.26524</c:v>
                </c:pt>
                <c:pt idx="143997">
                  <c:v>3.26526</c:v>
                </c:pt>
                <c:pt idx="143998">
                  <c:v>3.26528</c:v>
                </c:pt>
                <c:pt idx="143999">
                  <c:v>3.26531</c:v>
                </c:pt>
                <c:pt idx="144000">
                  <c:v>3.26533</c:v>
                </c:pt>
                <c:pt idx="144001">
                  <c:v>3.26535</c:v>
                </c:pt>
                <c:pt idx="144002">
                  <c:v>3.26537</c:v>
                </c:pt>
                <c:pt idx="144003">
                  <c:v>3.2654</c:v>
                </c:pt>
                <c:pt idx="144004">
                  <c:v>3.26542</c:v>
                </c:pt>
                <c:pt idx="144005">
                  <c:v>3.26544</c:v>
                </c:pt>
                <c:pt idx="144006">
                  <c:v>3.26546</c:v>
                </c:pt>
                <c:pt idx="144007">
                  <c:v>3.26549</c:v>
                </c:pt>
                <c:pt idx="144008">
                  <c:v>3.26551</c:v>
                </c:pt>
                <c:pt idx="144009">
                  <c:v>3.26553</c:v>
                </c:pt>
                <c:pt idx="144010">
                  <c:v>3.26556</c:v>
                </c:pt>
                <c:pt idx="144011">
                  <c:v>3.26558</c:v>
                </c:pt>
                <c:pt idx="144012">
                  <c:v>3.2656</c:v>
                </c:pt>
                <c:pt idx="144013">
                  <c:v>3.26562</c:v>
                </c:pt>
                <c:pt idx="144014">
                  <c:v>3.26565</c:v>
                </c:pt>
                <c:pt idx="144015">
                  <c:v>3.26567</c:v>
                </c:pt>
                <c:pt idx="144016">
                  <c:v>3.26569</c:v>
                </c:pt>
                <c:pt idx="144017">
                  <c:v>3.26571</c:v>
                </c:pt>
                <c:pt idx="144018">
                  <c:v>3.26574</c:v>
                </c:pt>
                <c:pt idx="144019">
                  <c:v>3.26576</c:v>
                </c:pt>
                <c:pt idx="144020">
                  <c:v>3.26578</c:v>
                </c:pt>
                <c:pt idx="144021">
                  <c:v>3.2658</c:v>
                </c:pt>
                <c:pt idx="144022">
                  <c:v>3.26583</c:v>
                </c:pt>
                <c:pt idx="144023">
                  <c:v>3.26585</c:v>
                </c:pt>
                <c:pt idx="144024">
                  <c:v>3.26587</c:v>
                </c:pt>
                <c:pt idx="144025">
                  <c:v>3.2659</c:v>
                </c:pt>
                <c:pt idx="144026">
                  <c:v>3.26592</c:v>
                </c:pt>
                <c:pt idx="144027">
                  <c:v>3.26594</c:v>
                </c:pt>
                <c:pt idx="144028">
                  <c:v>3.26596</c:v>
                </c:pt>
                <c:pt idx="144029">
                  <c:v>3.26599</c:v>
                </c:pt>
                <c:pt idx="144030">
                  <c:v>3.26601</c:v>
                </c:pt>
                <c:pt idx="144031">
                  <c:v>3.26603</c:v>
                </c:pt>
                <c:pt idx="144032">
                  <c:v>3.26605</c:v>
                </c:pt>
                <c:pt idx="144033">
                  <c:v>3.26608</c:v>
                </c:pt>
                <c:pt idx="144034">
                  <c:v>3.2661</c:v>
                </c:pt>
                <c:pt idx="144035">
                  <c:v>3.26612</c:v>
                </c:pt>
                <c:pt idx="144036">
                  <c:v>3.26614</c:v>
                </c:pt>
                <c:pt idx="144037">
                  <c:v>3.26617</c:v>
                </c:pt>
                <c:pt idx="144038">
                  <c:v>3.26619</c:v>
                </c:pt>
                <c:pt idx="144039">
                  <c:v>3.26621</c:v>
                </c:pt>
                <c:pt idx="144040">
                  <c:v>3.26624</c:v>
                </c:pt>
                <c:pt idx="144041">
                  <c:v>3.26626</c:v>
                </c:pt>
                <c:pt idx="144042">
                  <c:v>3.26628</c:v>
                </c:pt>
                <c:pt idx="144043">
                  <c:v>3.2663</c:v>
                </c:pt>
                <c:pt idx="144044">
                  <c:v>3.26633</c:v>
                </c:pt>
                <c:pt idx="144045">
                  <c:v>3.26635</c:v>
                </c:pt>
                <c:pt idx="144046">
                  <c:v>3.26637</c:v>
                </c:pt>
                <c:pt idx="144047">
                  <c:v>3.2664</c:v>
                </c:pt>
                <c:pt idx="144048">
                  <c:v>3.26642</c:v>
                </c:pt>
                <c:pt idx="144049">
                  <c:v>3.26644</c:v>
                </c:pt>
                <c:pt idx="144050">
                  <c:v>3.26646</c:v>
                </c:pt>
                <c:pt idx="144051">
                  <c:v>3.26648</c:v>
                </c:pt>
                <c:pt idx="144052">
                  <c:v>3.26651</c:v>
                </c:pt>
                <c:pt idx="144053">
                  <c:v>3.26653</c:v>
                </c:pt>
                <c:pt idx="144054">
                  <c:v>3.26655</c:v>
                </c:pt>
                <c:pt idx="144055">
                  <c:v>3.26658</c:v>
                </c:pt>
                <c:pt idx="144056">
                  <c:v>3.2666</c:v>
                </c:pt>
                <c:pt idx="144057">
                  <c:v>3.26662</c:v>
                </c:pt>
                <c:pt idx="144058">
                  <c:v>3.26664</c:v>
                </c:pt>
                <c:pt idx="144059">
                  <c:v>3.26667</c:v>
                </c:pt>
                <c:pt idx="144060">
                  <c:v>3.26669</c:v>
                </c:pt>
                <c:pt idx="144061">
                  <c:v>3.26671</c:v>
                </c:pt>
                <c:pt idx="144062">
                  <c:v>3.26674</c:v>
                </c:pt>
                <c:pt idx="144063">
                  <c:v>3.26676</c:v>
                </c:pt>
                <c:pt idx="144064">
                  <c:v>3.26678</c:v>
                </c:pt>
                <c:pt idx="144065">
                  <c:v>3.2668</c:v>
                </c:pt>
                <c:pt idx="144066">
                  <c:v>3.26682</c:v>
                </c:pt>
                <c:pt idx="144067">
                  <c:v>3.26685</c:v>
                </c:pt>
                <c:pt idx="144068">
                  <c:v>3.26687</c:v>
                </c:pt>
                <c:pt idx="144069">
                  <c:v>3.26689</c:v>
                </c:pt>
                <c:pt idx="144070">
                  <c:v>3.26692</c:v>
                </c:pt>
                <c:pt idx="144071">
                  <c:v>3.26694</c:v>
                </c:pt>
                <c:pt idx="144072">
                  <c:v>3.26696</c:v>
                </c:pt>
                <c:pt idx="144073">
                  <c:v>3.26698</c:v>
                </c:pt>
                <c:pt idx="144074">
                  <c:v>3.26701</c:v>
                </c:pt>
                <c:pt idx="144075">
                  <c:v>3.26703</c:v>
                </c:pt>
                <c:pt idx="144076">
                  <c:v>3.26705</c:v>
                </c:pt>
                <c:pt idx="144077">
                  <c:v>3.26708</c:v>
                </c:pt>
                <c:pt idx="144078">
                  <c:v>3.2671</c:v>
                </c:pt>
                <c:pt idx="144079">
                  <c:v>3.26712</c:v>
                </c:pt>
                <c:pt idx="144080">
                  <c:v>3.26714</c:v>
                </c:pt>
                <c:pt idx="144081">
                  <c:v>3.26717</c:v>
                </c:pt>
                <c:pt idx="144082">
                  <c:v>3.26719</c:v>
                </c:pt>
                <c:pt idx="144083">
                  <c:v>3.26721</c:v>
                </c:pt>
                <c:pt idx="144084">
                  <c:v>3.26723</c:v>
                </c:pt>
                <c:pt idx="144085">
                  <c:v>3.26726</c:v>
                </c:pt>
                <c:pt idx="144086">
                  <c:v>3.26728</c:v>
                </c:pt>
                <c:pt idx="144087">
                  <c:v>3.2673</c:v>
                </c:pt>
                <c:pt idx="144088">
                  <c:v>3.26732</c:v>
                </c:pt>
                <c:pt idx="144089">
                  <c:v>3.26735</c:v>
                </c:pt>
                <c:pt idx="144090">
                  <c:v>3.26737</c:v>
                </c:pt>
                <c:pt idx="144091">
                  <c:v>3.26739</c:v>
                </c:pt>
                <c:pt idx="144092">
                  <c:v>3.26742</c:v>
                </c:pt>
                <c:pt idx="144093">
                  <c:v>3.26744</c:v>
                </c:pt>
                <c:pt idx="144094">
                  <c:v>3.26746</c:v>
                </c:pt>
                <c:pt idx="144095">
                  <c:v>3.26748</c:v>
                </c:pt>
                <c:pt idx="144096">
                  <c:v>3.26751</c:v>
                </c:pt>
                <c:pt idx="144097">
                  <c:v>3.26753</c:v>
                </c:pt>
                <c:pt idx="144098">
                  <c:v>3.26755</c:v>
                </c:pt>
                <c:pt idx="144099">
                  <c:v>3.26757</c:v>
                </c:pt>
                <c:pt idx="144100">
                  <c:v>3.2676</c:v>
                </c:pt>
                <c:pt idx="144101">
                  <c:v>3.26762</c:v>
                </c:pt>
                <c:pt idx="144102">
                  <c:v>3.26764</c:v>
                </c:pt>
                <c:pt idx="144103">
                  <c:v>3.26766</c:v>
                </c:pt>
                <c:pt idx="144104">
                  <c:v>3.26769</c:v>
                </c:pt>
                <c:pt idx="144105">
                  <c:v>3.26771</c:v>
                </c:pt>
                <c:pt idx="144106">
                  <c:v>3.26773</c:v>
                </c:pt>
                <c:pt idx="144107">
                  <c:v>3.26776</c:v>
                </c:pt>
                <c:pt idx="144108">
                  <c:v>3.26778</c:v>
                </c:pt>
                <c:pt idx="144109">
                  <c:v>3.2678</c:v>
                </c:pt>
                <c:pt idx="144110">
                  <c:v>3.26782</c:v>
                </c:pt>
                <c:pt idx="144111">
                  <c:v>3.26785</c:v>
                </c:pt>
                <c:pt idx="144112">
                  <c:v>3.26787</c:v>
                </c:pt>
                <c:pt idx="144113">
                  <c:v>3.26789</c:v>
                </c:pt>
                <c:pt idx="144114">
                  <c:v>3.26791</c:v>
                </c:pt>
                <c:pt idx="144115">
                  <c:v>3.26794</c:v>
                </c:pt>
                <c:pt idx="144116">
                  <c:v>3.26796</c:v>
                </c:pt>
                <c:pt idx="144117">
                  <c:v>3.26798</c:v>
                </c:pt>
                <c:pt idx="144118">
                  <c:v>3.26801</c:v>
                </c:pt>
                <c:pt idx="144119">
                  <c:v>3.26803</c:v>
                </c:pt>
                <c:pt idx="144120">
                  <c:v>3.26805</c:v>
                </c:pt>
                <c:pt idx="144121">
                  <c:v>3.26807</c:v>
                </c:pt>
                <c:pt idx="144122">
                  <c:v>3.2681</c:v>
                </c:pt>
                <c:pt idx="144123">
                  <c:v>3.26812</c:v>
                </c:pt>
                <c:pt idx="144124">
                  <c:v>3.26814</c:v>
                </c:pt>
                <c:pt idx="144125">
                  <c:v>3.26816</c:v>
                </c:pt>
                <c:pt idx="144126">
                  <c:v>3.26819</c:v>
                </c:pt>
                <c:pt idx="144127">
                  <c:v>3.26821</c:v>
                </c:pt>
                <c:pt idx="144128">
                  <c:v>3.26823</c:v>
                </c:pt>
                <c:pt idx="144129">
                  <c:v>3.26825</c:v>
                </c:pt>
                <c:pt idx="144130">
                  <c:v>3.26828</c:v>
                </c:pt>
                <c:pt idx="144131">
                  <c:v>3.2683</c:v>
                </c:pt>
                <c:pt idx="144132">
                  <c:v>3.26832</c:v>
                </c:pt>
                <c:pt idx="144133">
                  <c:v>3.26835</c:v>
                </c:pt>
                <c:pt idx="144134">
                  <c:v>3.26837</c:v>
                </c:pt>
                <c:pt idx="144135">
                  <c:v>3.26839</c:v>
                </c:pt>
                <c:pt idx="144136">
                  <c:v>3.26841</c:v>
                </c:pt>
                <c:pt idx="144137">
                  <c:v>3.26844</c:v>
                </c:pt>
                <c:pt idx="144138">
                  <c:v>3.26846</c:v>
                </c:pt>
                <c:pt idx="144139">
                  <c:v>3.26848</c:v>
                </c:pt>
                <c:pt idx="144140">
                  <c:v>3.2685</c:v>
                </c:pt>
                <c:pt idx="144141">
                  <c:v>3.26853</c:v>
                </c:pt>
                <c:pt idx="144142">
                  <c:v>3.26855</c:v>
                </c:pt>
                <c:pt idx="144143">
                  <c:v>3.26857</c:v>
                </c:pt>
                <c:pt idx="144144">
                  <c:v>3.26859</c:v>
                </c:pt>
                <c:pt idx="144145">
                  <c:v>3.26862</c:v>
                </c:pt>
                <c:pt idx="144146">
                  <c:v>3.26864</c:v>
                </c:pt>
                <c:pt idx="144147">
                  <c:v>3.26866</c:v>
                </c:pt>
                <c:pt idx="144148">
                  <c:v>3.26869</c:v>
                </c:pt>
                <c:pt idx="144149">
                  <c:v>3.26871</c:v>
                </c:pt>
                <c:pt idx="144150">
                  <c:v>3.26873</c:v>
                </c:pt>
                <c:pt idx="144151">
                  <c:v>3.26875</c:v>
                </c:pt>
                <c:pt idx="144152">
                  <c:v>3.26878</c:v>
                </c:pt>
                <c:pt idx="144153">
                  <c:v>3.2688</c:v>
                </c:pt>
                <c:pt idx="144154">
                  <c:v>3.26882</c:v>
                </c:pt>
                <c:pt idx="144155">
                  <c:v>3.26884</c:v>
                </c:pt>
                <c:pt idx="144156">
                  <c:v>3.26887</c:v>
                </c:pt>
                <c:pt idx="144157">
                  <c:v>3.26889</c:v>
                </c:pt>
                <c:pt idx="144158">
                  <c:v>3.26891</c:v>
                </c:pt>
                <c:pt idx="144159">
                  <c:v>3.26893</c:v>
                </c:pt>
                <c:pt idx="144160">
                  <c:v>3.26896</c:v>
                </c:pt>
                <c:pt idx="144161">
                  <c:v>3.26898</c:v>
                </c:pt>
                <c:pt idx="144162">
                  <c:v>3.269</c:v>
                </c:pt>
                <c:pt idx="144163">
                  <c:v>3.26903</c:v>
                </c:pt>
                <c:pt idx="144164">
                  <c:v>3.26905</c:v>
                </c:pt>
                <c:pt idx="144165">
                  <c:v>3.26907</c:v>
                </c:pt>
                <c:pt idx="144166">
                  <c:v>3.26909</c:v>
                </c:pt>
                <c:pt idx="144167">
                  <c:v>3.26912</c:v>
                </c:pt>
                <c:pt idx="144168">
                  <c:v>3.26914</c:v>
                </c:pt>
                <c:pt idx="144169">
                  <c:v>3.26916</c:v>
                </c:pt>
                <c:pt idx="144170">
                  <c:v>3.26918</c:v>
                </c:pt>
                <c:pt idx="144171">
                  <c:v>3.26921</c:v>
                </c:pt>
                <c:pt idx="144172">
                  <c:v>3.26923</c:v>
                </c:pt>
                <c:pt idx="144173">
                  <c:v>3.26925</c:v>
                </c:pt>
                <c:pt idx="144174">
                  <c:v>3.26927</c:v>
                </c:pt>
                <c:pt idx="144175">
                  <c:v>3.2693</c:v>
                </c:pt>
                <c:pt idx="144176">
                  <c:v>3.26932</c:v>
                </c:pt>
                <c:pt idx="144177">
                  <c:v>3.26934</c:v>
                </c:pt>
                <c:pt idx="144178">
                  <c:v>3.26937</c:v>
                </c:pt>
                <c:pt idx="144179">
                  <c:v>3.26939</c:v>
                </c:pt>
                <c:pt idx="144180">
                  <c:v>3.26941</c:v>
                </c:pt>
                <c:pt idx="144181">
                  <c:v>3.26943</c:v>
                </c:pt>
                <c:pt idx="144182">
                  <c:v>3.26946</c:v>
                </c:pt>
                <c:pt idx="144183">
                  <c:v>3.26948</c:v>
                </c:pt>
                <c:pt idx="144184">
                  <c:v>3.2695</c:v>
                </c:pt>
                <c:pt idx="144185">
                  <c:v>3.26952</c:v>
                </c:pt>
                <c:pt idx="144186">
                  <c:v>3.26955</c:v>
                </c:pt>
                <c:pt idx="144187">
                  <c:v>3.26957</c:v>
                </c:pt>
                <c:pt idx="144188">
                  <c:v>3.26959</c:v>
                </c:pt>
                <c:pt idx="144189">
                  <c:v>3.26961</c:v>
                </c:pt>
                <c:pt idx="144190">
                  <c:v>3.26964</c:v>
                </c:pt>
                <c:pt idx="144191">
                  <c:v>3.26966</c:v>
                </c:pt>
                <c:pt idx="144192">
                  <c:v>3.26968</c:v>
                </c:pt>
                <c:pt idx="144193">
                  <c:v>3.26971</c:v>
                </c:pt>
                <c:pt idx="144194">
                  <c:v>3.26973</c:v>
                </c:pt>
                <c:pt idx="144195">
                  <c:v>3.26975</c:v>
                </c:pt>
                <c:pt idx="144196">
                  <c:v>3.26977</c:v>
                </c:pt>
                <c:pt idx="144197">
                  <c:v>3.2698</c:v>
                </c:pt>
                <c:pt idx="144198">
                  <c:v>3.26982</c:v>
                </c:pt>
                <c:pt idx="144199">
                  <c:v>3.26984</c:v>
                </c:pt>
                <c:pt idx="144200">
                  <c:v>3.26986</c:v>
                </c:pt>
                <c:pt idx="144201">
                  <c:v>3.26989</c:v>
                </c:pt>
                <c:pt idx="144202">
                  <c:v>3.26991</c:v>
                </c:pt>
                <c:pt idx="144203">
                  <c:v>3.26993</c:v>
                </c:pt>
                <c:pt idx="144204">
                  <c:v>3.26995</c:v>
                </c:pt>
                <c:pt idx="144205">
                  <c:v>3.26998</c:v>
                </c:pt>
                <c:pt idx="144206">
                  <c:v>3.27</c:v>
                </c:pt>
                <c:pt idx="144207">
                  <c:v>3.27002</c:v>
                </c:pt>
                <c:pt idx="144208">
                  <c:v>3.27005</c:v>
                </c:pt>
                <c:pt idx="144209">
                  <c:v>3.27007</c:v>
                </c:pt>
                <c:pt idx="144210">
                  <c:v>3.27009</c:v>
                </c:pt>
                <c:pt idx="144211">
                  <c:v>3.27011</c:v>
                </c:pt>
                <c:pt idx="144212">
                  <c:v>3.27014</c:v>
                </c:pt>
                <c:pt idx="144213">
                  <c:v>3.27016</c:v>
                </c:pt>
                <c:pt idx="144214">
                  <c:v>3.27018</c:v>
                </c:pt>
                <c:pt idx="144215">
                  <c:v>3.2702</c:v>
                </c:pt>
                <c:pt idx="144216">
                  <c:v>3.27023</c:v>
                </c:pt>
                <c:pt idx="144217">
                  <c:v>3.27025</c:v>
                </c:pt>
                <c:pt idx="144218">
                  <c:v>3.27027</c:v>
                </c:pt>
                <c:pt idx="144219">
                  <c:v>3.27029</c:v>
                </c:pt>
                <c:pt idx="144220">
                  <c:v>3.27032</c:v>
                </c:pt>
                <c:pt idx="144221">
                  <c:v>3.27034</c:v>
                </c:pt>
                <c:pt idx="144222">
                  <c:v>3.27036</c:v>
                </c:pt>
                <c:pt idx="144223">
                  <c:v>3.27039</c:v>
                </c:pt>
                <c:pt idx="144224">
                  <c:v>3.27041</c:v>
                </c:pt>
                <c:pt idx="144225">
                  <c:v>3.27043</c:v>
                </c:pt>
                <c:pt idx="144226">
                  <c:v>3.27045</c:v>
                </c:pt>
                <c:pt idx="144227">
                  <c:v>3.27048</c:v>
                </c:pt>
                <c:pt idx="144228">
                  <c:v>3.2705</c:v>
                </c:pt>
                <c:pt idx="144229">
                  <c:v>3.27052</c:v>
                </c:pt>
                <c:pt idx="144230">
                  <c:v>3.27054</c:v>
                </c:pt>
                <c:pt idx="144231">
                  <c:v>3.27057</c:v>
                </c:pt>
                <c:pt idx="144232">
                  <c:v>3.27059</c:v>
                </c:pt>
                <c:pt idx="144233">
                  <c:v>3.27061</c:v>
                </c:pt>
                <c:pt idx="144234">
                  <c:v>3.27063</c:v>
                </c:pt>
                <c:pt idx="144235">
                  <c:v>3.27066</c:v>
                </c:pt>
                <c:pt idx="144236">
                  <c:v>3.27068</c:v>
                </c:pt>
                <c:pt idx="144237">
                  <c:v>3.2707</c:v>
                </c:pt>
                <c:pt idx="144238">
                  <c:v>3.27073</c:v>
                </c:pt>
                <c:pt idx="144239">
                  <c:v>3.27075</c:v>
                </c:pt>
                <c:pt idx="144240">
                  <c:v>3.27077</c:v>
                </c:pt>
                <c:pt idx="144241">
                  <c:v>3.27079</c:v>
                </c:pt>
                <c:pt idx="144242">
                  <c:v>3.27082</c:v>
                </c:pt>
                <c:pt idx="144243">
                  <c:v>3.27084</c:v>
                </c:pt>
                <c:pt idx="144244">
                  <c:v>3.27086</c:v>
                </c:pt>
                <c:pt idx="144245">
                  <c:v>3.27088</c:v>
                </c:pt>
                <c:pt idx="144246">
                  <c:v>3.27091</c:v>
                </c:pt>
                <c:pt idx="144247">
                  <c:v>3.27093</c:v>
                </c:pt>
                <c:pt idx="144248">
                  <c:v>3.27095</c:v>
                </c:pt>
                <c:pt idx="144249">
                  <c:v>3.27097</c:v>
                </c:pt>
                <c:pt idx="144250">
                  <c:v>3.271</c:v>
                </c:pt>
                <c:pt idx="144251">
                  <c:v>3.27102</c:v>
                </c:pt>
                <c:pt idx="144252">
                  <c:v>3.27104</c:v>
                </c:pt>
                <c:pt idx="144253">
                  <c:v>3.27107</c:v>
                </c:pt>
                <c:pt idx="144254">
                  <c:v>3.27109</c:v>
                </c:pt>
                <c:pt idx="144255">
                  <c:v>3.27111</c:v>
                </c:pt>
                <c:pt idx="144256">
                  <c:v>3.27113</c:v>
                </c:pt>
                <c:pt idx="144257">
                  <c:v>3.27116</c:v>
                </c:pt>
                <c:pt idx="144258">
                  <c:v>3.27118</c:v>
                </c:pt>
                <c:pt idx="144259">
                  <c:v>3.2712</c:v>
                </c:pt>
                <c:pt idx="144260">
                  <c:v>3.27122</c:v>
                </c:pt>
                <c:pt idx="144261">
                  <c:v>3.27125</c:v>
                </c:pt>
                <c:pt idx="144262">
                  <c:v>3.27127</c:v>
                </c:pt>
                <c:pt idx="144263">
                  <c:v>3.27129</c:v>
                </c:pt>
                <c:pt idx="144264">
                  <c:v>3.27131</c:v>
                </c:pt>
                <c:pt idx="144265">
                  <c:v>3.27134</c:v>
                </c:pt>
                <c:pt idx="144266">
                  <c:v>3.27136</c:v>
                </c:pt>
                <c:pt idx="144267">
                  <c:v>3.27138</c:v>
                </c:pt>
                <c:pt idx="144268">
                  <c:v>3.27141</c:v>
                </c:pt>
                <c:pt idx="144269">
                  <c:v>3.27143</c:v>
                </c:pt>
                <c:pt idx="144270">
                  <c:v>3.27145</c:v>
                </c:pt>
                <c:pt idx="144271">
                  <c:v>3.27147</c:v>
                </c:pt>
                <c:pt idx="144272">
                  <c:v>3.2715</c:v>
                </c:pt>
                <c:pt idx="144273">
                  <c:v>3.27152</c:v>
                </c:pt>
                <c:pt idx="144274">
                  <c:v>3.27154</c:v>
                </c:pt>
                <c:pt idx="144275">
                  <c:v>3.27156</c:v>
                </c:pt>
                <c:pt idx="144276">
                  <c:v>3.27159</c:v>
                </c:pt>
                <c:pt idx="144277">
                  <c:v>3.27161</c:v>
                </c:pt>
                <c:pt idx="144278">
                  <c:v>3.27163</c:v>
                </c:pt>
                <c:pt idx="144279">
                  <c:v>3.27165</c:v>
                </c:pt>
                <c:pt idx="144280">
                  <c:v>3.27168</c:v>
                </c:pt>
                <c:pt idx="144281">
                  <c:v>3.2717</c:v>
                </c:pt>
                <c:pt idx="144282">
                  <c:v>3.27172</c:v>
                </c:pt>
                <c:pt idx="144283">
                  <c:v>3.27175</c:v>
                </c:pt>
                <c:pt idx="144284">
                  <c:v>3.27177</c:v>
                </c:pt>
                <c:pt idx="144285">
                  <c:v>3.27179</c:v>
                </c:pt>
                <c:pt idx="144286">
                  <c:v>3.27181</c:v>
                </c:pt>
                <c:pt idx="144287">
                  <c:v>3.27184</c:v>
                </c:pt>
                <c:pt idx="144288">
                  <c:v>3.27186</c:v>
                </c:pt>
                <c:pt idx="144289">
                  <c:v>3.27188</c:v>
                </c:pt>
                <c:pt idx="144290">
                  <c:v>3.2719</c:v>
                </c:pt>
                <c:pt idx="144291">
                  <c:v>3.27193</c:v>
                </c:pt>
                <c:pt idx="144292">
                  <c:v>3.27195</c:v>
                </c:pt>
                <c:pt idx="144293">
                  <c:v>3.27197</c:v>
                </c:pt>
                <c:pt idx="144294">
                  <c:v>3.27199</c:v>
                </c:pt>
                <c:pt idx="144295">
                  <c:v>3.27202</c:v>
                </c:pt>
                <c:pt idx="144296">
                  <c:v>3.27204</c:v>
                </c:pt>
                <c:pt idx="144297">
                  <c:v>3.27206</c:v>
                </c:pt>
                <c:pt idx="144298">
                  <c:v>3.27209</c:v>
                </c:pt>
                <c:pt idx="144299">
                  <c:v>3.27211</c:v>
                </c:pt>
                <c:pt idx="144300">
                  <c:v>3.27213</c:v>
                </c:pt>
                <c:pt idx="144301">
                  <c:v>3.27215</c:v>
                </c:pt>
                <c:pt idx="144302">
                  <c:v>3.27218</c:v>
                </c:pt>
                <c:pt idx="144303">
                  <c:v>3.2722</c:v>
                </c:pt>
                <c:pt idx="144304">
                  <c:v>3.27222</c:v>
                </c:pt>
                <c:pt idx="144305">
                  <c:v>3.27224</c:v>
                </c:pt>
                <c:pt idx="144306">
                  <c:v>3.27227</c:v>
                </c:pt>
                <c:pt idx="144307">
                  <c:v>3.27229</c:v>
                </c:pt>
                <c:pt idx="144308">
                  <c:v>3.27231</c:v>
                </c:pt>
                <c:pt idx="144309">
                  <c:v>3.27234</c:v>
                </c:pt>
                <c:pt idx="144310">
                  <c:v>3.27236</c:v>
                </c:pt>
                <c:pt idx="144311">
                  <c:v>3.27238</c:v>
                </c:pt>
                <c:pt idx="144312">
                  <c:v>3.2724</c:v>
                </c:pt>
                <c:pt idx="144313">
                  <c:v>3.27243</c:v>
                </c:pt>
                <c:pt idx="144314">
                  <c:v>3.27245</c:v>
                </c:pt>
                <c:pt idx="144315">
                  <c:v>3.27247</c:v>
                </c:pt>
                <c:pt idx="144316">
                  <c:v>3.27249</c:v>
                </c:pt>
                <c:pt idx="144317">
                  <c:v>3.27252</c:v>
                </c:pt>
                <c:pt idx="144318">
                  <c:v>3.27254</c:v>
                </c:pt>
                <c:pt idx="144319">
                  <c:v>3.27256</c:v>
                </c:pt>
                <c:pt idx="144320">
                  <c:v>3.27258</c:v>
                </c:pt>
                <c:pt idx="144321">
                  <c:v>3.27261</c:v>
                </c:pt>
                <c:pt idx="144322">
                  <c:v>3.27263</c:v>
                </c:pt>
                <c:pt idx="144323">
                  <c:v>3.27265</c:v>
                </c:pt>
                <c:pt idx="144324">
                  <c:v>3.27268</c:v>
                </c:pt>
                <c:pt idx="144325">
                  <c:v>3.2727</c:v>
                </c:pt>
                <c:pt idx="144326">
                  <c:v>3.27272</c:v>
                </c:pt>
                <c:pt idx="144327">
                  <c:v>3.27274</c:v>
                </c:pt>
                <c:pt idx="144328">
                  <c:v>3.27277</c:v>
                </c:pt>
                <c:pt idx="144329">
                  <c:v>3.27279</c:v>
                </c:pt>
                <c:pt idx="144330">
                  <c:v>3.27281</c:v>
                </c:pt>
                <c:pt idx="144331">
                  <c:v>3.27283</c:v>
                </c:pt>
                <c:pt idx="144332">
                  <c:v>3.27286</c:v>
                </c:pt>
                <c:pt idx="144333">
                  <c:v>3.27288</c:v>
                </c:pt>
                <c:pt idx="144334">
                  <c:v>3.2729</c:v>
                </c:pt>
                <c:pt idx="144335">
                  <c:v>3.27292</c:v>
                </c:pt>
                <c:pt idx="144336">
                  <c:v>3.27295</c:v>
                </c:pt>
                <c:pt idx="144337">
                  <c:v>3.27297</c:v>
                </c:pt>
                <c:pt idx="144338">
                  <c:v>3.27299</c:v>
                </c:pt>
                <c:pt idx="144339">
                  <c:v>3.27302</c:v>
                </c:pt>
                <c:pt idx="144340">
                  <c:v>3.27304</c:v>
                </c:pt>
                <c:pt idx="144341">
                  <c:v>3.27306</c:v>
                </c:pt>
                <c:pt idx="144342">
                  <c:v>3.27308</c:v>
                </c:pt>
                <c:pt idx="144343">
                  <c:v>3.27311</c:v>
                </c:pt>
                <c:pt idx="144344">
                  <c:v>3.27313</c:v>
                </c:pt>
                <c:pt idx="144345">
                  <c:v>3.27315</c:v>
                </c:pt>
                <c:pt idx="144346">
                  <c:v>3.27318</c:v>
                </c:pt>
                <c:pt idx="144347">
                  <c:v>3.2732</c:v>
                </c:pt>
                <c:pt idx="144348">
                  <c:v>3.27322</c:v>
                </c:pt>
                <c:pt idx="144349">
                  <c:v>3.27324</c:v>
                </c:pt>
                <c:pt idx="144350">
                  <c:v>3.27326</c:v>
                </c:pt>
                <c:pt idx="144351">
                  <c:v>3.27329</c:v>
                </c:pt>
                <c:pt idx="144352">
                  <c:v>3.27331</c:v>
                </c:pt>
                <c:pt idx="144353">
                  <c:v>3.27333</c:v>
                </c:pt>
                <c:pt idx="144354">
                  <c:v>3.27336</c:v>
                </c:pt>
                <c:pt idx="144355">
                  <c:v>3.27338</c:v>
                </c:pt>
                <c:pt idx="144356">
                  <c:v>3.2734</c:v>
                </c:pt>
                <c:pt idx="144357">
                  <c:v>3.27342</c:v>
                </c:pt>
                <c:pt idx="144358">
                  <c:v>3.27345</c:v>
                </c:pt>
                <c:pt idx="144359">
                  <c:v>3.27347</c:v>
                </c:pt>
                <c:pt idx="144360">
                  <c:v>3.27349</c:v>
                </c:pt>
                <c:pt idx="144361">
                  <c:v>3.27352</c:v>
                </c:pt>
                <c:pt idx="144362">
                  <c:v>3.27354</c:v>
                </c:pt>
                <c:pt idx="144363">
                  <c:v>3.27356</c:v>
                </c:pt>
                <c:pt idx="144364">
                  <c:v>3.27358</c:v>
                </c:pt>
                <c:pt idx="144365">
                  <c:v>3.2736</c:v>
                </c:pt>
                <c:pt idx="144366">
                  <c:v>3.27363</c:v>
                </c:pt>
                <c:pt idx="144367">
                  <c:v>3.27365</c:v>
                </c:pt>
                <c:pt idx="144368">
                  <c:v>3.27367</c:v>
                </c:pt>
                <c:pt idx="144369">
                  <c:v>3.2737</c:v>
                </c:pt>
                <c:pt idx="144370">
                  <c:v>3.27372</c:v>
                </c:pt>
                <c:pt idx="144371">
                  <c:v>3.27374</c:v>
                </c:pt>
                <c:pt idx="144372">
                  <c:v>3.27376</c:v>
                </c:pt>
                <c:pt idx="144373">
                  <c:v>3.27379</c:v>
                </c:pt>
                <c:pt idx="144374">
                  <c:v>3.27381</c:v>
                </c:pt>
                <c:pt idx="144375">
                  <c:v>3.27383</c:v>
                </c:pt>
                <c:pt idx="144376">
                  <c:v>3.27386</c:v>
                </c:pt>
                <c:pt idx="144377">
                  <c:v>3.27388</c:v>
                </c:pt>
                <c:pt idx="144378">
                  <c:v>3.2739</c:v>
                </c:pt>
                <c:pt idx="144379">
                  <c:v>3.27392</c:v>
                </c:pt>
                <c:pt idx="144380">
                  <c:v>3.27395</c:v>
                </c:pt>
                <c:pt idx="144381">
                  <c:v>3.27397</c:v>
                </c:pt>
                <c:pt idx="144382">
                  <c:v>3.27399</c:v>
                </c:pt>
                <c:pt idx="144383">
                  <c:v>3.27401</c:v>
                </c:pt>
                <c:pt idx="144384">
                  <c:v>3.27404</c:v>
                </c:pt>
                <c:pt idx="144385">
                  <c:v>3.27406</c:v>
                </c:pt>
                <c:pt idx="144386">
                  <c:v>3.27408</c:v>
                </c:pt>
                <c:pt idx="144387">
                  <c:v>3.2741</c:v>
                </c:pt>
                <c:pt idx="144388">
                  <c:v>3.27413</c:v>
                </c:pt>
                <c:pt idx="144389">
                  <c:v>3.27415</c:v>
                </c:pt>
                <c:pt idx="144390">
                  <c:v>3.27417</c:v>
                </c:pt>
                <c:pt idx="144391">
                  <c:v>3.2742</c:v>
                </c:pt>
                <c:pt idx="144392">
                  <c:v>3.27422</c:v>
                </c:pt>
                <c:pt idx="144393">
                  <c:v>3.27424</c:v>
                </c:pt>
                <c:pt idx="144394">
                  <c:v>3.27426</c:v>
                </c:pt>
                <c:pt idx="144395">
                  <c:v>3.27429</c:v>
                </c:pt>
                <c:pt idx="144396">
                  <c:v>3.27431</c:v>
                </c:pt>
                <c:pt idx="144397">
                  <c:v>3.27433</c:v>
                </c:pt>
                <c:pt idx="144398">
                  <c:v>3.27435</c:v>
                </c:pt>
                <c:pt idx="144399">
                  <c:v>3.27438</c:v>
                </c:pt>
                <c:pt idx="144400">
                  <c:v>3.2744</c:v>
                </c:pt>
                <c:pt idx="144401">
                  <c:v>3.27442</c:v>
                </c:pt>
                <c:pt idx="144402">
                  <c:v>3.27444</c:v>
                </c:pt>
                <c:pt idx="144403">
                  <c:v>3.27447</c:v>
                </c:pt>
                <c:pt idx="144404">
                  <c:v>3.27449</c:v>
                </c:pt>
                <c:pt idx="144405">
                  <c:v>3.27451</c:v>
                </c:pt>
                <c:pt idx="144406">
                  <c:v>3.27454</c:v>
                </c:pt>
                <c:pt idx="144407">
                  <c:v>3.27456</c:v>
                </c:pt>
                <c:pt idx="144408">
                  <c:v>3.27458</c:v>
                </c:pt>
                <c:pt idx="144409">
                  <c:v>3.2746</c:v>
                </c:pt>
                <c:pt idx="144410">
                  <c:v>3.27463</c:v>
                </c:pt>
                <c:pt idx="144411">
                  <c:v>3.27465</c:v>
                </c:pt>
                <c:pt idx="144412">
                  <c:v>3.27467</c:v>
                </c:pt>
                <c:pt idx="144413">
                  <c:v>3.27469</c:v>
                </c:pt>
                <c:pt idx="144414">
                  <c:v>3.27472</c:v>
                </c:pt>
                <c:pt idx="144415">
                  <c:v>3.27474</c:v>
                </c:pt>
                <c:pt idx="144416">
                  <c:v>3.27476</c:v>
                </c:pt>
                <c:pt idx="144417">
                  <c:v>3.27479</c:v>
                </c:pt>
                <c:pt idx="144418">
                  <c:v>3.27481</c:v>
                </c:pt>
                <c:pt idx="144419">
                  <c:v>3.27483</c:v>
                </c:pt>
                <c:pt idx="144420">
                  <c:v>3.27485</c:v>
                </c:pt>
                <c:pt idx="144421">
                  <c:v>3.27488</c:v>
                </c:pt>
                <c:pt idx="144422">
                  <c:v>3.2749</c:v>
                </c:pt>
                <c:pt idx="144423">
                  <c:v>3.27492</c:v>
                </c:pt>
                <c:pt idx="144424">
                  <c:v>3.27494</c:v>
                </c:pt>
                <c:pt idx="144425">
                  <c:v>3.27497</c:v>
                </c:pt>
                <c:pt idx="144426">
                  <c:v>3.27499</c:v>
                </c:pt>
                <c:pt idx="144427">
                  <c:v>3.27501</c:v>
                </c:pt>
                <c:pt idx="144428">
                  <c:v>3.27503</c:v>
                </c:pt>
                <c:pt idx="144429">
                  <c:v>3.27506</c:v>
                </c:pt>
                <c:pt idx="144430">
                  <c:v>3.27508</c:v>
                </c:pt>
                <c:pt idx="144431">
                  <c:v>3.2751</c:v>
                </c:pt>
                <c:pt idx="144432">
                  <c:v>3.27513</c:v>
                </c:pt>
                <c:pt idx="144433">
                  <c:v>3.27515</c:v>
                </c:pt>
                <c:pt idx="144434">
                  <c:v>3.27517</c:v>
                </c:pt>
                <c:pt idx="144435">
                  <c:v>3.27519</c:v>
                </c:pt>
                <c:pt idx="144436">
                  <c:v>3.27522</c:v>
                </c:pt>
                <c:pt idx="144437">
                  <c:v>3.27524</c:v>
                </c:pt>
                <c:pt idx="144438">
                  <c:v>3.27526</c:v>
                </c:pt>
                <c:pt idx="144439">
                  <c:v>3.27528</c:v>
                </c:pt>
                <c:pt idx="144440">
                  <c:v>3.27531</c:v>
                </c:pt>
                <c:pt idx="144441">
                  <c:v>3.27533</c:v>
                </c:pt>
                <c:pt idx="144442">
                  <c:v>3.27535</c:v>
                </c:pt>
                <c:pt idx="144443">
                  <c:v>3.27537</c:v>
                </c:pt>
                <c:pt idx="144444">
                  <c:v>3.2754</c:v>
                </c:pt>
                <c:pt idx="144445">
                  <c:v>3.27542</c:v>
                </c:pt>
                <c:pt idx="144446">
                  <c:v>3.27544</c:v>
                </c:pt>
                <c:pt idx="144447">
                  <c:v>3.27547</c:v>
                </c:pt>
                <c:pt idx="144448">
                  <c:v>3.27549</c:v>
                </c:pt>
                <c:pt idx="144449">
                  <c:v>3.27551</c:v>
                </c:pt>
                <c:pt idx="144450">
                  <c:v>3.27553</c:v>
                </c:pt>
                <c:pt idx="144451">
                  <c:v>3.27556</c:v>
                </c:pt>
                <c:pt idx="144452">
                  <c:v>3.27558</c:v>
                </c:pt>
                <c:pt idx="144453">
                  <c:v>3.2756</c:v>
                </c:pt>
                <c:pt idx="144454">
                  <c:v>3.27562</c:v>
                </c:pt>
                <c:pt idx="144455">
                  <c:v>3.27565</c:v>
                </c:pt>
                <c:pt idx="144456">
                  <c:v>3.27567</c:v>
                </c:pt>
                <c:pt idx="144457">
                  <c:v>3.27569</c:v>
                </c:pt>
                <c:pt idx="144458">
                  <c:v>3.27571</c:v>
                </c:pt>
                <c:pt idx="144459">
                  <c:v>3.27574</c:v>
                </c:pt>
                <c:pt idx="144460">
                  <c:v>3.27576</c:v>
                </c:pt>
                <c:pt idx="144461">
                  <c:v>3.27578</c:v>
                </c:pt>
                <c:pt idx="144462">
                  <c:v>3.27581</c:v>
                </c:pt>
                <c:pt idx="144463">
                  <c:v>3.27583</c:v>
                </c:pt>
                <c:pt idx="144464">
                  <c:v>3.27585</c:v>
                </c:pt>
                <c:pt idx="144465">
                  <c:v>3.27587</c:v>
                </c:pt>
                <c:pt idx="144466">
                  <c:v>3.2759</c:v>
                </c:pt>
                <c:pt idx="144467">
                  <c:v>3.27592</c:v>
                </c:pt>
                <c:pt idx="144468">
                  <c:v>3.27594</c:v>
                </c:pt>
                <c:pt idx="144469">
                  <c:v>3.27596</c:v>
                </c:pt>
                <c:pt idx="144470">
                  <c:v>3.27599</c:v>
                </c:pt>
                <c:pt idx="144471">
                  <c:v>3.27601</c:v>
                </c:pt>
                <c:pt idx="144472">
                  <c:v>3.27603</c:v>
                </c:pt>
                <c:pt idx="144473">
                  <c:v>3.27605</c:v>
                </c:pt>
                <c:pt idx="144474">
                  <c:v>3.27608</c:v>
                </c:pt>
                <c:pt idx="144475">
                  <c:v>3.2761</c:v>
                </c:pt>
                <c:pt idx="144476">
                  <c:v>3.27612</c:v>
                </c:pt>
                <c:pt idx="144477">
                  <c:v>3.27615</c:v>
                </c:pt>
                <c:pt idx="144478">
                  <c:v>3.27617</c:v>
                </c:pt>
                <c:pt idx="144479">
                  <c:v>3.27619</c:v>
                </c:pt>
                <c:pt idx="144480">
                  <c:v>3.27621</c:v>
                </c:pt>
                <c:pt idx="144481">
                  <c:v>3.27624</c:v>
                </c:pt>
                <c:pt idx="144482">
                  <c:v>3.27626</c:v>
                </c:pt>
                <c:pt idx="144483">
                  <c:v>3.27628</c:v>
                </c:pt>
                <c:pt idx="144484">
                  <c:v>3.2763</c:v>
                </c:pt>
                <c:pt idx="144485">
                  <c:v>3.27633</c:v>
                </c:pt>
                <c:pt idx="144486">
                  <c:v>3.27635</c:v>
                </c:pt>
                <c:pt idx="144487">
                  <c:v>3.27637</c:v>
                </c:pt>
                <c:pt idx="144488">
                  <c:v>3.27639</c:v>
                </c:pt>
                <c:pt idx="144489">
                  <c:v>3.27642</c:v>
                </c:pt>
                <c:pt idx="144490">
                  <c:v>3.27644</c:v>
                </c:pt>
                <c:pt idx="144491">
                  <c:v>3.27646</c:v>
                </c:pt>
                <c:pt idx="144492">
                  <c:v>3.27649</c:v>
                </c:pt>
                <c:pt idx="144493">
                  <c:v>3.27651</c:v>
                </c:pt>
                <c:pt idx="144494">
                  <c:v>3.27653</c:v>
                </c:pt>
                <c:pt idx="144495">
                  <c:v>3.27655</c:v>
                </c:pt>
                <c:pt idx="144496">
                  <c:v>3.27658</c:v>
                </c:pt>
                <c:pt idx="144497">
                  <c:v>3.2766</c:v>
                </c:pt>
                <c:pt idx="144498">
                  <c:v>3.27662</c:v>
                </c:pt>
                <c:pt idx="144499">
                  <c:v>3.27664</c:v>
                </c:pt>
                <c:pt idx="144500">
                  <c:v>3.27667</c:v>
                </c:pt>
                <c:pt idx="144501">
                  <c:v>3.27669</c:v>
                </c:pt>
                <c:pt idx="144502">
                  <c:v>3.27671</c:v>
                </c:pt>
                <c:pt idx="144503">
                  <c:v>3.27673</c:v>
                </c:pt>
                <c:pt idx="144504">
                  <c:v>3.27676</c:v>
                </c:pt>
                <c:pt idx="144505">
                  <c:v>3.27678</c:v>
                </c:pt>
                <c:pt idx="144506">
                  <c:v>3.2768</c:v>
                </c:pt>
                <c:pt idx="144507">
                  <c:v>3.27683</c:v>
                </c:pt>
                <c:pt idx="144508">
                  <c:v>3.27685</c:v>
                </c:pt>
                <c:pt idx="144509">
                  <c:v>3.27687</c:v>
                </c:pt>
                <c:pt idx="144510">
                  <c:v>3.27689</c:v>
                </c:pt>
                <c:pt idx="144511">
                  <c:v>3.27692</c:v>
                </c:pt>
                <c:pt idx="144512">
                  <c:v>3.27694</c:v>
                </c:pt>
                <c:pt idx="144513">
                  <c:v>3.27696</c:v>
                </c:pt>
                <c:pt idx="144514">
                  <c:v>3.27698</c:v>
                </c:pt>
                <c:pt idx="144515">
                  <c:v>3.27701</c:v>
                </c:pt>
                <c:pt idx="144516">
                  <c:v>3.27703</c:v>
                </c:pt>
                <c:pt idx="144517">
                  <c:v>3.27705</c:v>
                </c:pt>
                <c:pt idx="144518">
                  <c:v>3.27707</c:v>
                </c:pt>
                <c:pt idx="144519">
                  <c:v>3.2771</c:v>
                </c:pt>
                <c:pt idx="144520">
                  <c:v>3.27712</c:v>
                </c:pt>
                <c:pt idx="144521">
                  <c:v>3.27714</c:v>
                </c:pt>
                <c:pt idx="144522">
                  <c:v>3.27717</c:v>
                </c:pt>
                <c:pt idx="144523">
                  <c:v>3.27719</c:v>
                </c:pt>
                <c:pt idx="144524">
                  <c:v>3.27721</c:v>
                </c:pt>
                <c:pt idx="144525">
                  <c:v>3.27723</c:v>
                </c:pt>
                <c:pt idx="144526">
                  <c:v>3.27726</c:v>
                </c:pt>
                <c:pt idx="144527">
                  <c:v>3.27728</c:v>
                </c:pt>
                <c:pt idx="144528">
                  <c:v>3.2773</c:v>
                </c:pt>
                <c:pt idx="144529">
                  <c:v>3.27732</c:v>
                </c:pt>
                <c:pt idx="144530">
                  <c:v>3.27735</c:v>
                </c:pt>
                <c:pt idx="144531">
                  <c:v>3.27737</c:v>
                </c:pt>
                <c:pt idx="144532">
                  <c:v>3.27739</c:v>
                </c:pt>
                <c:pt idx="144533">
                  <c:v>3.27741</c:v>
                </c:pt>
                <c:pt idx="144534">
                  <c:v>3.27744</c:v>
                </c:pt>
                <c:pt idx="144535">
                  <c:v>3.27746</c:v>
                </c:pt>
                <c:pt idx="144536">
                  <c:v>3.27748</c:v>
                </c:pt>
                <c:pt idx="144537">
                  <c:v>3.27751</c:v>
                </c:pt>
                <c:pt idx="144538">
                  <c:v>3.27753</c:v>
                </c:pt>
                <c:pt idx="144539">
                  <c:v>3.27755</c:v>
                </c:pt>
                <c:pt idx="144540">
                  <c:v>3.27757</c:v>
                </c:pt>
                <c:pt idx="144541">
                  <c:v>3.2776</c:v>
                </c:pt>
                <c:pt idx="144542">
                  <c:v>3.27762</c:v>
                </c:pt>
                <c:pt idx="144543">
                  <c:v>3.27764</c:v>
                </c:pt>
                <c:pt idx="144544">
                  <c:v>3.27766</c:v>
                </c:pt>
                <c:pt idx="144545">
                  <c:v>3.27769</c:v>
                </c:pt>
                <c:pt idx="144546">
                  <c:v>3.27771</c:v>
                </c:pt>
                <c:pt idx="144547">
                  <c:v>3.27773</c:v>
                </c:pt>
                <c:pt idx="144548">
                  <c:v>3.27775</c:v>
                </c:pt>
                <c:pt idx="144549">
                  <c:v>3.27778</c:v>
                </c:pt>
                <c:pt idx="144550">
                  <c:v>3.2778</c:v>
                </c:pt>
                <c:pt idx="144551">
                  <c:v>3.27782</c:v>
                </c:pt>
                <c:pt idx="144552">
                  <c:v>3.27785</c:v>
                </c:pt>
                <c:pt idx="144553">
                  <c:v>3.27787</c:v>
                </c:pt>
                <c:pt idx="144554">
                  <c:v>3.27789</c:v>
                </c:pt>
                <c:pt idx="144555">
                  <c:v>3.27791</c:v>
                </c:pt>
                <c:pt idx="144556">
                  <c:v>3.27794</c:v>
                </c:pt>
                <c:pt idx="144557">
                  <c:v>3.27796</c:v>
                </c:pt>
                <c:pt idx="144558">
                  <c:v>3.27798</c:v>
                </c:pt>
                <c:pt idx="144559">
                  <c:v>3.278</c:v>
                </c:pt>
                <c:pt idx="144560">
                  <c:v>3.27803</c:v>
                </c:pt>
                <c:pt idx="144561">
                  <c:v>3.27805</c:v>
                </c:pt>
                <c:pt idx="144562">
                  <c:v>3.27807</c:v>
                </c:pt>
                <c:pt idx="144563">
                  <c:v>3.27809</c:v>
                </c:pt>
                <c:pt idx="144564">
                  <c:v>3.27812</c:v>
                </c:pt>
                <c:pt idx="144565">
                  <c:v>3.27814</c:v>
                </c:pt>
                <c:pt idx="144566">
                  <c:v>3.27816</c:v>
                </c:pt>
                <c:pt idx="144567">
                  <c:v>3.27819</c:v>
                </c:pt>
                <c:pt idx="144568">
                  <c:v>3.27821</c:v>
                </c:pt>
                <c:pt idx="144569">
                  <c:v>3.27823</c:v>
                </c:pt>
                <c:pt idx="144570">
                  <c:v>3.27825</c:v>
                </c:pt>
                <c:pt idx="144571">
                  <c:v>3.27828</c:v>
                </c:pt>
                <c:pt idx="144572">
                  <c:v>3.2783</c:v>
                </c:pt>
                <c:pt idx="144573">
                  <c:v>3.27832</c:v>
                </c:pt>
                <c:pt idx="144574">
                  <c:v>3.27834</c:v>
                </c:pt>
                <c:pt idx="144575">
                  <c:v>3.27837</c:v>
                </c:pt>
                <c:pt idx="144576">
                  <c:v>3.27839</c:v>
                </c:pt>
                <c:pt idx="144577">
                  <c:v>3.27841</c:v>
                </c:pt>
                <c:pt idx="144578">
                  <c:v>3.27843</c:v>
                </c:pt>
                <c:pt idx="144579">
                  <c:v>3.27846</c:v>
                </c:pt>
                <c:pt idx="144580">
                  <c:v>3.27848</c:v>
                </c:pt>
                <c:pt idx="144581">
                  <c:v>3.2785</c:v>
                </c:pt>
                <c:pt idx="144582">
                  <c:v>3.27853</c:v>
                </c:pt>
                <c:pt idx="144583">
                  <c:v>3.27855</c:v>
                </c:pt>
                <c:pt idx="144584">
                  <c:v>3.27857</c:v>
                </c:pt>
                <c:pt idx="144585">
                  <c:v>3.27859</c:v>
                </c:pt>
                <c:pt idx="144586">
                  <c:v>3.27862</c:v>
                </c:pt>
                <c:pt idx="144587">
                  <c:v>3.27864</c:v>
                </c:pt>
                <c:pt idx="144588">
                  <c:v>3.27866</c:v>
                </c:pt>
                <c:pt idx="144589">
                  <c:v>3.27868</c:v>
                </c:pt>
                <c:pt idx="144590">
                  <c:v>3.27871</c:v>
                </c:pt>
                <c:pt idx="144591">
                  <c:v>3.27873</c:v>
                </c:pt>
                <c:pt idx="144592">
                  <c:v>3.27875</c:v>
                </c:pt>
                <c:pt idx="144593">
                  <c:v>3.27878</c:v>
                </c:pt>
                <c:pt idx="144594">
                  <c:v>3.2788</c:v>
                </c:pt>
                <c:pt idx="144595">
                  <c:v>3.27882</c:v>
                </c:pt>
                <c:pt idx="144596">
                  <c:v>3.27884</c:v>
                </c:pt>
                <c:pt idx="144597">
                  <c:v>3.27887</c:v>
                </c:pt>
                <c:pt idx="144598">
                  <c:v>3.27889</c:v>
                </c:pt>
                <c:pt idx="144599">
                  <c:v>3.27891</c:v>
                </c:pt>
                <c:pt idx="144600">
                  <c:v>3.27893</c:v>
                </c:pt>
                <c:pt idx="144601">
                  <c:v>3.27896</c:v>
                </c:pt>
                <c:pt idx="144602">
                  <c:v>3.27898</c:v>
                </c:pt>
                <c:pt idx="144603">
                  <c:v>3.279</c:v>
                </c:pt>
                <c:pt idx="144604">
                  <c:v>3.27902</c:v>
                </c:pt>
                <c:pt idx="144605">
                  <c:v>3.27905</c:v>
                </c:pt>
                <c:pt idx="144606">
                  <c:v>3.27907</c:v>
                </c:pt>
                <c:pt idx="144607">
                  <c:v>3.27909</c:v>
                </c:pt>
                <c:pt idx="144608">
                  <c:v>3.27912</c:v>
                </c:pt>
                <c:pt idx="144609">
                  <c:v>3.27914</c:v>
                </c:pt>
                <c:pt idx="144610">
                  <c:v>3.27916</c:v>
                </c:pt>
                <c:pt idx="144611">
                  <c:v>3.27918</c:v>
                </c:pt>
                <c:pt idx="144612">
                  <c:v>3.27921</c:v>
                </c:pt>
                <c:pt idx="144613">
                  <c:v>3.27923</c:v>
                </c:pt>
                <c:pt idx="144614">
                  <c:v>3.27925</c:v>
                </c:pt>
                <c:pt idx="144615">
                  <c:v>3.27927</c:v>
                </c:pt>
                <c:pt idx="144616">
                  <c:v>3.2793</c:v>
                </c:pt>
                <c:pt idx="144617">
                  <c:v>3.27932</c:v>
                </c:pt>
                <c:pt idx="144618">
                  <c:v>3.27934</c:v>
                </c:pt>
                <c:pt idx="144619">
                  <c:v>3.27936</c:v>
                </c:pt>
                <c:pt idx="144620">
                  <c:v>3.27939</c:v>
                </c:pt>
                <c:pt idx="144621">
                  <c:v>3.27941</c:v>
                </c:pt>
                <c:pt idx="144622">
                  <c:v>3.27943</c:v>
                </c:pt>
                <c:pt idx="144623">
                  <c:v>3.27946</c:v>
                </c:pt>
                <c:pt idx="144624">
                  <c:v>3.27948</c:v>
                </c:pt>
                <c:pt idx="144625">
                  <c:v>3.2795</c:v>
                </c:pt>
                <c:pt idx="144626">
                  <c:v>3.27952</c:v>
                </c:pt>
                <c:pt idx="144627">
                  <c:v>3.27955</c:v>
                </c:pt>
                <c:pt idx="144628">
                  <c:v>3.27957</c:v>
                </c:pt>
                <c:pt idx="144629">
                  <c:v>3.27959</c:v>
                </c:pt>
                <c:pt idx="144630">
                  <c:v>3.27962</c:v>
                </c:pt>
                <c:pt idx="144631">
                  <c:v>3.27964</c:v>
                </c:pt>
                <c:pt idx="144632">
                  <c:v>3.27966</c:v>
                </c:pt>
                <c:pt idx="144633">
                  <c:v>3.27968</c:v>
                </c:pt>
                <c:pt idx="144634">
                  <c:v>3.2797</c:v>
                </c:pt>
                <c:pt idx="144635">
                  <c:v>3.27973</c:v>
                </c:pt>
                <c:pt idx="144636">
                  <c:v>3.27975</c:v>
                </c:pt>
                <c:pt idx="144637">
                  <c:v>3.27977</c:v>
                </c:pt>
                <c:pt idx="144638">
                  <c:v>3.2798</c:v>
                </c:pt>
                <c:pt idx="144639">
                  <c:v>3.27982</c:v>
                </c:pt>
                <c:pt idx="144640">
                  <c:v>3.27984</c:v>
                </c:pt>
                <c:pt idx="144641">
                  <c:v>3.27986</c:v>
                </c:pt>
                <c:pt idx="144642">
                  <c:v>3.27989</c:v>
                </c:pt>
                <c:pt idx="144643">
                  <c:v>3.27991</c:v>
                </c:pt>
                <c:pt idx="144644">
                  <c:v>3.27993</c:v>
                </c:pt>
                <c:pt idx="144645">
                  <c:v>3.27996</c:v>
                </c:pt>
                <c:pt idx="144646">
                  <c:v>3.27998</c:v>
                </c:pt>
                <c:pt idx="144647">
                  <c:v>3.28</c:v>
                </c:pt>
                <c:pt idx="144648">
                  <c:v>3.28002</c:v>
                </c:pt>
                <c:pt idx="144649">
                  <c:v>3.28004</c:v>
                </c:pt>
                <c:pt idx="144650">
                  <c:v>3.28007</c:v>
                </c:pt>
                <c:pt idx="144651">
                  <c:v>3.28009</c:v>
                </c:pt>
                <c:pt idx="144652">
                  <c:v>3.28011</c:v>
                </c:pt>
                <c:pt idx="144653">
                  <c:v>3.28014</c:v>
                </c:pt>
                <c:pt idx="144654">
                  <c:v>3.28016</c:v>
                </c:pt>
                <c:pt idx="144655">
                  <c:v>3.28018</c:v>
                </c:pt>
                <c:pt idx="144656">
                  <c:v>3.2802</c:v>
                </c:pt>
                <c:pt idx="144657">
                  <c:v>3.28023</c:v>
                </c:pt>
                <c:pt idx="144658">
                  <c:v>3.28025</c:v>
                </c:pt>
                <c:pt idx="144659">
                  <c:v>3.28027</c:v>
                </c:pt>
                <c:pt idx="144660">
                  <c:v>3.2803</c:v>
                </c:pt>
                <c:pt idx="144661">
                  <c:v>3.28032</c:v>
                </c:pt>
                <c:pt idx="144662">
                  <c:v>3.28034</c:v>
                </c:pt>
                <c:pt idx="144663">
                  <c:v>3.28036</c:v>
                </c:pt>
                <c:pt idx="144664">
                  <c:v>3.28038</c:v>
                </c:pt>
                <c:pt idx="144665">
                  <c:v>3.28041</c:v>
                </c:pt>
                <c:pt idx="144666">
                  <c:v>3.28043</c:v>
                </c:pt>
                <c:pt idx="144667">
                  <c:v>3.28045</c:v>
                </c:pt>
                <c:pt idx="144668">
                  <c:v>3.28048</c:v>
                </c:pt>
                <c:pt idx="144669">
                  <c:v>3.2805</c:v>
                </c:pt>
                <c:pt idx="144670">
                  <c:v>3.28052</c:v>
                </c:pt>
                <c:pt idx="144671">
                  <c:v>3.28054</c:v>
                </c:pt>
                <c:pt idx="144672">
                  <c:v>3.28057</c:v>
                </c:pt>
                <c:pt idx="144673">
                  <c:v>3.28059</c:v>
                </c:pt>
                <c:pt idx="144674">
                  <c:v>3.28061</c:v>
                </c:pt>
                <c:pt idx="144675">
                  <c:v>3.28064</c:v>
                </c:pt>
                <c:pt idx="144676">
                  <c:v>3.28066</c:v>
                </c:pt>
                <c:pt idx="144677">
                  <c:v>3.28068</c:v>
                </c:pt>
                <c:pt idx="144678">
                  <c:v>3.2807</c:v>
                </c:pt>
                <c:pt idx="144679">
                  <c:v>3.28073</c:v>
                </c:pt>
                <c:pt idx="144680">
                  <c:v>3.28075</c:v>
                </c:pt>
                <c:pt idx="144681">
                  <c:v>3.28077</c:v>
                </c:pt>
                <c:pt idx="144682">
                  <c:v>3.28079</c:v>
                </c:pt>
                <c:pt idx="144683">
                  <c:v>3.28082</c:v>
                </c:pt>
                <c:pt idx="144684">
                  <c:v>3.28084</c:v>
                </c:pt>
                <c:pt idx="144685">
                  <c:v>3.28086</c:v>
                </c:pt>
                <c:pt idx="144686">
                  <c:v>3.28088</c:v>
                </c:pt>
                <c:pt idx="144687">
                  <c:v>3.28091</c:v>
                </c:pt>
                <c:pt idx="144688">
                  <c:v>3.28093</c:v>
                </c:pt>
                <c:pt idx="144689">
                  <c:v>3.28095</c:v>
                </c:pt>
                <c:pt idx="144690">
                  <c:v>3.28098</c:v>
                </c:pt>
                <c:pt idx="144691">
                  <c:v>3.281</c:v>
                </c:pt>
                <c:pt idx="144692">
                  <c:v>3.28102</c:v>
                </c:pt>
                <c:pt idx="144693">
                  <c:v>3.28104</c:v>
                </c:pt>
                <c:pt idx="144694">
                  <c:v>3.28107</c:v>
                </c:pt>
                <c:pt idx="144695">
                  <c:v>3.28109</c:v>
                </c:pt>
                <c:pt idx="144696">
                  <c:v>3.28111</c:v>
                </c:pt>
                <c:pt idx="144697">
                  <c:v>3.28113</c:v>
                </c:pt>
                <c:pt idx="144698">
                  <c:v>3.28116</c:v>
                </c:pt>
                <c:pt idx="144699">
                  <c:v>3.28118</c:v>
                </c:pt>
                <c:pt idx="144700">
                  <c:v>3.2812</c:v>
                </c:pt>
                <c:pt idx="144701">
                  <c:v>3.28122</c:v>
                </c:pt>
                <c:pt idx="144702">
                  <c:v>3.28125</c:v>
                </c:pt>
                <c:pt idx="144703">
                  <c:v>3.28127</c:v>
                </c:pt>
                <c:pt idx="144704">
                  <c:v>3.28129</c:v>
                </c:pt>
                <c:pt idx="144705">
                  <c:v>3.28132</c:v>
                </c:pt>
                <c:pt idx="144706">
                  <c:v>3.28134</c:v>
                </c:pt>
                <c:pt idx="144707">
                  <c:v>3.28136</c:v>
                </c:pt>
                <c:pt idx="144708">
                  <c:v>3.28138</c:v>
                </c:pt>
                <c:pt idx="144709">
                  <c:v>3.28141</c:v>
                </c:pt>
                <c:pt idx="144710">
                  <c:v>3.28143</c:v>
                </c:pt>
                <c:pt idx="144711">
                  <c:v>3.28145</c:v>
                </c:pt>
                <c:pt idx="144712">
                  <c:v>3.28147</c:v>
                </c:pt>
                <c:pt idx="144713">
                  <c:v>3.2815</c:v>
                </c:pt>
                <c:pt idx="144714">
                  <c:v>3.28152</c:v>
                </c:pt>
                <c:pt idx="144715">
                  <c:v>3.28154</c:v>
                </c:pt>
                <c:pt idx="144716">
                  <c:v>3.28157</c:v>
                </c:pt>
                <c:pt idx="144717">
                  <c:v>3.28159</c:v>
                </c:pt>
                <c:pt idx="144718">
                  <c:v>3.28161</c:v>
                </c:pt>
                <c:pt idx="144719">
                  <c:v>3.28163</c:v>
                </c:pt>
                <c:pt idx="144720">
                  <c:v>3.28166</c:v>
                </c:pt>
                <c:pt idx="144721">
                  <c:v>3.28168</c:v>
                </c:pt>
                <c:pt idx="144722">
                  <c:v>3.2817</c:v>
                </c:pt>
                <c:pt idx="144723">
                  <c:v>3.28172</c:v>
                </c:pt>
                <c:pt idx="144724">
                  <c:v>3.28175</c:v>
                </c:pt>
                <c:pt idx="144725">
                  <c:v>3.28177</c:v>
                </c:pt>
                <c:pt idx="144726">
                  <c:v>3.28179</c:v>
                </c:pt>
                <c:pt idx="144727">
                  <c:v>3.28181</c:v>
                </c:pt>
                <c:pt idx="144728">
                  <c:v>3.28184</c:v>
                </c:pt>
                <c:pt idx="144729">
                  <c:v>3.28186</c:v>
                </c:pt>
                <c:pt idx="144730">
                  <c:v>3.28188</c:v>
                </c:pt>
                <c:pt idx="144731">
                  <c:v>3.28191</c:v>
                </c:pt>
                <c:pt idx="144732">
                  <c:v>3.28193</c:v>
                </c:pt>
                <c:pt idx="144733">
                  <c:v>3.28195</c:v>
                </c:pt>
                <c:pt idx="144734">
                  <c:v>3.28197</c:v>
                </c:pt>
                <c:pt idx="144735">
                  <c:v>3.282</c:v>
                </c:pt>
                <c:pt idx="144736">
                  <c:v>3.28202</c:v>
                </c:pt>
                <c:pt idx="144737">
                  <c:v>3.28204</c:v>
                </c:pt>
                <c:pt idx="144738">
                  <c:v>3.28206</c:v>
                </c:pt>
                <c:pt idx="144739">
                  <c:v>3.28209</c:v>
                </c:pt>
                <c:pt idx="144740">
                  <c:v>3.28211</c:v>
                </c:pt>
                <c:pt idx="144741">
                  <c:v>3.28213</c:v>
                </c:pt>
                <c:pt idx="144742">
                  <c:v>3.28215</c:v>
                </c:pt>
                <c:pt idx="144743">
                  <c:v>3.28218</c:v>
                </c:pt>
                <c:pt idx="144744">
                  <c:v>3.2822</c:v>
                </c:pt>
                <c:pt idx="144745">
                  <c:v>3.28222</c:v>
                </c:pt>
                <c:pt idx="144746">
                  <c:v>3.28225</c:v>
                </c:pt>
                <c:pt idx="144747">
                  <c:v>3.28227</c:v>
                </c:pt>
                <c:pt idx="144748">
                  <c:v>3.28229</c:v>
                </c:pt>
                <c:pt idx="144749">
                  <c:v>3.28231</c:v>
                </c:pt>
                <c:pt idx="144750">
                  <c:v>3.28234</c:v>
                </c:pt>
                <c:pt idx="144751">
                  <c:v>3.28236</c:v>
                </c:pt>
                <c:pt idx="144752">
                  <c:v>3.28238</c:v>
                </c:pt>
                <c:pt idx="144753">
                  <c:v>3.2824</c:v>
                </c:pt>
                <c:pt idx="144754">
                  <c:v>3.28243</c:v>
                </c:pt>
                <c:pt idx="144755">
                  <c:v>3.28245</c:v>
                </c:pt>
                <c:pt idx="144756">
                  <c:v>3.28247</c:v>
                </c:pt>
                <c:pt idx="144757">
                  <c:v>3.28249</c:v>
                </c:pt>
                <c:pt idx="144758">
                  <c:v>3.28252</c:v>
                </c:pt>
                <c:pt idx="144759">
                  <c:v>3.28254</c:v>
                </c:pt>
                <c:pt idx="144760">
                  <c:v>3.28256</c:v>
                </c:pt>
                <c:pt idx="144761">
                  <c:v>3.28259</c:v>
                </c:pt>
                <c:pt idx="144762">
                  <c:v>3.28261</c:v>
                </c:pt>
                <c:pt idx="144763">
                  <c:v>3.28263</c:v>
                </c:pt>
                <c:pt idx="144764">
                  <c:v>3.28265</c:v>
                </c:pt>
                <c:pt idx="144765">
                  <c:v>3.28268</c:v>
                </c:pt>
                <c:pt idx="144766">
                  <c:v>3.2827</c:v>
                </c:pt>
                <c:pt idx="144767">
                  <c:v>3.28272</c:v>
                </c:pt>
                <c:pt idx="144768">
                  <c:v>3.28274</c:v>
                </c:pt>
                <c:pt idx="144769">
                  <c:v>3.28277</c:v>
                </c:pt>
                <c:pt idx="144770">
                  <c:v>3.28279</c:v>
                </c:pt>
                <c:pt idx="144771">
                  <c:v>3.28281</c:v>
                </c:pt>
                <c:pt idx="144772">
                  <c:v>3.28283</c:v>
                </c:pt>
                <c:pt idx="144773">
                  <c:v>3.28286</c:v>
                </c:pt>
                <c:pt idx="144774">
                  <c:v>3.28288</c:v>
                </c:pt>
                <c:pt idx="144775">
                  <c:v>3.2829</c:v>
                </c:pt>
                <c:pt idx="144776">
                  <c:v>3.28293</c:v>
                </c:pt>
                <c:pt idx="144777">
                  <c:v>3.28295</c:v>
                </c:pt>
                <c:pt idx="144778">
                  <c:v>3.28297</c:v>
                </c:pt>
                <c:pt idx="144779">
                  <c:v>3.28299</c:v>
                </c:pt>
                <c:pt idx="144780">
                  <c:v>3.28302</c:v>
                </c:pt>
                <c:pt idx="144781">
                  <c:v>3.28304</c:v>
                </c:pt>
                <c:pt idx="144782">
                  <c:v>3.28306</c:v>
                </c:pt>
                <c:pt idx="144783">
                  <c:v>3.28308</c:v>
                </c:pt>
                <c:pt idx="144784">
                  <c:v>3.28311</c:v>
                </c:pt>
                <c:pt idx="144785">
                  <c:v>3.28313</c:v>
                </c:pt>
                <c:pt idx="144786">
                  <c:v>3.28315</c:v>
                </c:pt>
                <c:pt idx="144787">
                  <c:v>3.28317</c:v>
                </c:pt>
                <c:pt idx="144788">
                  <c:v>3.2832</c:v>
                </c:pt>
                <c:pt idx="144789">
                  <c:v>3.28322</c:v>
                </c:pt>
                <c:pt idx="144790">
                  <c:v>3.28324</c:v>
                </c:pt>
                <c:pt idx="144791">
                  <c:v>3.28327</c:v>
                </c:pt>
                <c:pt idx="144792">
                  <c:v>3.28329</c:v>
                </c:pt>
                <c:pt idx="144793">
                  <c:v>3.28331</c:v>
                </c:pt>
                <c:pt idx="144794">
                  <c:v>3.28333</c:v>
                </c:pt>
                <c:pt idx="144795">
                  <c:v>3.28336</c:v>
                </c:pt>
                <c:pt idx="144796">
                  <c:v>3.28338</c:v>
                </c:pt>
                <c:pt idx="144797">
                  <c:v>3.2834</c:v>
                </c:pt>
                <c:pt idx="144798">
                  <c:v>3.28342</c:v>
                </c:pt>
                <c:pt idx="144799">
                  <c:v>3.28345</c:v>
                </c:pt>
                <c:pt idx="144800">
                  <c:v>3.28347</c:v>
                </c:pt>
                <c:pt idx="144801">
                  <c:v>3.28349</c:v>
                </c:pt>
                <c:pt idx="144802">
                  <c:v>3.28351</c:v>
                </c:pt>
                <c:pt idx="144803">
                  <c:v>3.28354</c:v>
                </c:pt>
                <c:pt idx="144804">
                  <c:v>3.28356</c:v>
                </c:pt>
                <c:pt idx="144805">
                  <c:v>3.28358</c:v>
                </c:pt>
                <c:pt idx="144806">
                  <c:v>3.28361</c:v>
                </c:pt>
                <c:pt idx="144807">
                  <c:v>3.28363</c:v>
                </c:pt>
                <c:pt idx="144808">
                  <c:v>3.28365</c:v>
                </c:pt>
                <c:pt idx="144809">
                  <c:v>3.28367</c:v>
                </c:pt>
                <c:pt idx="144810">
                  <c:v>3.2837</c:v>
                </c:pt>
                <c:pt idx="144811">
                  <c:v>3.28372</c:v>
                </c:pt>
                <c:pt idx="144812">
                  <c:v>3.28374</c:v>
                </c:pt>
                <c:pt idx="144813">
                  <c:v>3.28376</c:v>
                </c:pt>
                <c:pt idx="144814">
                  <c:v>3.28379</c:v>
                </c:pt>
                <c:pt idx="144815">
                  <c:v>3.28381</c:v>
                </c:pt>
                <c:pt idx="144816">
                  <c:v>3.28383</c:v>
                </c:pt>
                <c:pt idx="144817">
                  <c:v>3.28385</c:v>
                </c:pt>
                <c:pt idx="144818">
                  <c:v>3.28388</c:v>
                </c:pt>
                <c:pt idx="144819">
                  <c:v>3.2839</c:v>
                </c:pt>
                <c:pt idx="144820">
                  <c:v>3.28392</c:v>
                </c:pt>
                <c:pt idx="144821">
                  <c:v>3.28395</c:v>
                </c:pt>
                <c:pt idx="144822">
                  <c:v>3.28397</c:v>
                </c:pt>
                <c:pt idx="144823">
                  <c:v>3.28399</c:v>
                </c:pt>
                <c:pt idx="144824">
                  <c:v>3.28401</c:v>
                </c:pt>
                <c:pt idx="144825">
                  <c:v>3.28404</c:v>
                </c:pt>
                <c:pt idx="144826">
                  <c:v>3.28406</c:v>
                </c:pt>
                <c:pt idx="144827">
                  <c:v>3.28408</c:v>
                </c:pt>
                <c:pt idx="144828">
                  <c:v>3.2841</c:v>
                </c:pt>
                <c:pt idx="144829">
                  <c:v>3.28413</c:v>
                </c:pt>
                <c:pt idx="144830">
                  <c:v>3.28415</c:v>
                </c:pt>
                <c:pt idx="144831">
                  <c:v>3.28417</c:v>
                </c:pt>
                <c:pt idx="144832">
                  <c:v>3.28419</c:v>
                </c:pt>
                <c:pt idx="144833">
                  <c:v>3.28422</c:v>
                </c:pt>
                <c:pt idx="144834">
                  <c:v>3.28424</c:v>
                </c:pt>
                <c:pt idx="144835">
                  <c:v>3.28426</c:v>
                </c:pt>
                <c:pt idx="144836">
                  <c:v>3.28429</c:v>
                </c:pt>
                <c:pt idx="144837">
                  <c:v>3.28431</c:v>
                </c:pt>
                <c:pt idx="144838">
                  <c:v>3.28433</c:v>
                </c:pt>
                <c:pt idx="144839">
                  <c:v>3.28435</c:v>
                </c:pt>
                <c:pt idx="144840">
                  <c:v>3.28438</c:v>
                </c:pt>
                <c:pt idx="144841">
                  <c:v>3.2844</c:v>
                </c:pt>
                <c:pt idx="144842">
                  <c:v>3.28442</c:v>
                </c:pt>
                <c:pt idx="144843">
                  <c:v>3.28444</c:v>
                </c:pt>
                <c:pt idx="144844">
                  <c:v>3.28447</c:v>
                </c:pt>
                <c:pt idx="144845">
                  <c:v>3.28449</c:v>
                </c:pt>
                <c:pt idx="144846">
                  <c:v>3.28451</c:v>
                </c:pt>
                <c:pt idx="144847">
                  <c:v>3.28453</c:v>
                </c:pt>
                <c:pt idx="144848">
                  <c:v>3.28456</c:v>
                </c:pt>
                <c:pt idx="144849">
                  <c:v>3.28458</c:v>
                </c:pt>
                <c:pt idx="144850">
                  <c:v>3.2846</c:v>
                </c:pt>
                <c:pt idx="144851">
                  <c:v>3.28463</c:v>
                </c:pt>
                <c:pt idx="144852">
                  <c:v>3.28465</c:v>
                </c:pt>
                <c:pt idx="144853">
                  <c:v>3.28467</c:v>
                </c:pt>
                <c:pt idx="144854">
                  <c:v>3.28469</c:v>
                </c:pt>
                <c:pt idx="144855">
                  <c:v>3.28472</c:v>
                </c:pt>
                <c:pt idx="144856">
                  <c:v>3.28474</c:v>
                </c:pt>
                <c:pt idx="144857">
                  <c:v>3.28476</c:v>
                </c:pt>
                <c:pt idx="144858">
                  <c:v>3.28478</c:v>
                </c:pt>
                <c:pt idx="144859">
                  <c:v>3.28481</c:v>
                </c:pt>
                <c:pt idx="144860">
                  <c:v>3.28483</c:v>
                </c:pt>
                <c:pt idx="144861">
                  <c:v>3.28485</c:v>
                </c:pt>
                <c:pt idx="144862">
                  <c:v>3.28487</c:v>
                </c:pt>
                <c:pt idx="144863">
                  <c:v>3.2849</c:v>
                </c:pt>
                <c:pt idx="144864">
                  <c:v>3.28492</c:v>
                </c:pt>
                <c:pt idx="144865">
                  <c:v>3.28494</c:v>
                </c:pt>
                <c:pt idx="144866">
                  <c:v>3.28497</c:v>
                </c:pt>
                <c:pt idx="144867">
                  <c:v>3.28499</c:v>
                </c:pt>
                <c:pt idx="144868">
                  <c:v>3.28501</c:v>
                </c:pt>
                <c:pt idx="144869">
                  <c:v>3.28503</c:v>
                </c:pt>
                <c:pt idx="144870">
                  <c:v>3.28506</c:v>
                </c:pt>
                <c:pt idx="144871">
                  <c:v>3.28508</c:v>
                </c:pt>
                <c:pt idx="144872">
                  <c:v>3.2851</c:v>
                </c:pt>
                <c:pt idx="144873">
                  <c:v>3.28512</c:v>
                </c:pt>
                <c:pt idx="144874">
                  <c:v>3.28515</c:v>
                </c:pt>
                <c:pt idx="144875">
                  <c:v>3.28517</c:v>
                </c:pt>
                <c:pt idx="144876">
                  <c:v>3.28519</c:v>
                </c:pt>
                <c:pt idx="144877">
                  <c:v>3.28521</c:v>
                </c:pt>
                <c:pt idx="144878">
                  <c:v>3.28524</c:v>
                </c:pt>
                <c:pt idx="144879">
                  <c:v>3.28526</c:v>
                </c:pt>
                <c:pt idx="144880">
                  <c:v>3.28528</c:v>
                </c:pt>
                <c:pt idx="144881">
                  <c:v>3.28531</c:v>
                </c:pt>
                <c:pt idx="144882">
                  <c:v>3.28533</c:v>
                </c:pt>
                <c:pt idx="144883">
                  <c:v>3.28535</c:v>
                </c:pt>
                <c:pt idx="144884">
                  <c:v>3.28537</c:v>
                </c:pt>
                <c:pt idx="144885">
                  <c:v>3.2854</c:v>
                </c:pt>
                <c:pt idx="144886">
                  <c:v>3.28542</c:v>
                </c:pt>
                <c:pt idx="144887">
                  <c:v>3.28544</c:v>
                </c:pt>
                <c:pt idx="144888">
                  <c:v>3.28546</c:v>
                </c:pt>
                <c:pt idx="144889">
                  <c:v>3.28549</c:v>
                </c:pt>
                <c:pt idx="144890">
                  <c:v>3.28551</c:v>
                </c:pt>
                <c:pt idx="144891">
                  <c:v>3.28553</c:v>
                </c:pt>
                <c:pt idx="144892">
                  <c:v>3.28556</c:v>
                </c:pt>
                <c:pt idx="144893">
                  <c:v>3.28558</c:v>
                </c:pt>
                <c:pt idx="144894">
                  <c:v>3.2856</c:v>
                </c:pt>
                <c:pt idx="144895">
                  <c:v>3.28562</c:v>
                </c:pt>
                <c:pt idx="144896">
                  <c:v>3.28565</c:v>
                </c:pt>
                <c:pt idx="144897">
                  <c:v>3.28567</c:v>
                </c:pt>
                <c:pt idx="144898">
                  <c:v>3.28569</c:v>
                </c:pt>
                <c:pt idx="144899">
                  <c:v>3.28571</c:v>
                </c:pt>
                <c:pt idx="144900">
                  <c:v>3.28574</c:v>
                </c:pt>
                <c:pt idx="144901">
                  <c:v>3.28576</c:v>
                </c:pt>
                <c:pt idx="144902">
                  <c:v>3.28578</c:v>
                </c:pt>
                <c:pt idx="144903">
                  <c:v>3.2858</c:v>
                </c:pt>
                <c:pt idx="144904">
                  <c:v>3.28583</c:v>
                </c:pt>
                <c:pt idx="144905">
                  <c:v>3.28585</c:v>
                </c:pt>
                <c:pt idx="144906">
                  <c:v>3.28587</c:v>
                </c:pt>
                <c:pt idx="144907">
                  <c:v>3.2859</c:v>
                </c:pt>
                <c:pt idx="144908">
                  <c:v>3.28592</c:v>
                </c:pt>
                <c:pt idx="144909">
                  <c:v>3.28594</c:v>
                </c:pt>
                <c:pt idx="144910">
                  <c:v>3.28596</c:v>
                </c:pt>
                <c:pt idx="144911">
                  <c:v>3.28599</c:v>
                </c:pt>
                <c:pt idx="144912">
                  <c:v>3.28601</c:v>
                </c:pt>
                <c:pt idx="144913">
                  <c:v>3.28603</c:v>
                </c:pt>
                <c:pt idx="144914">
                  <c:v>3.28605</c:v>
                </c:pt>
                <c:pt idx="144915">
                  <c:v>3.28608</c:v>
                </c:pt>
                <c:pt idx="144916">
                  <c:v>3.2861</c:v>
                </c:pt>
                <c:pt idx="144917">
                  <c:v>3.28612</c:v>
                </c:pt>
                <c:pt idx="144918">
                  <c:v>3.28614</c:v>
                </c:pt>
                <c:pt idx="144919">
                  <c:v>3.28617</c:v>
                </c:pt>
                <c:pt idx="144920">
                  <c:v>3.28619</c:v>
                </c:pt>
                <c:pt idx="144921">
                  <c:v>3.28621</c:v>
                </c:pt>
                <c:pt idx="144922">
                  <c:v>3.28624</c:v>
                </c:pt>
                <c:pt idx="144923">
                  <c:v>3.28626</c:v>
                </c:pt>
                <c:pt idx="144924">
                  <c:v>3.28628</c:v>
                </c:pt>
                <c:pt idx="144925">
                  <c:v>3.2863</c:v>
                </c:pt>
                <c:pt idx="144926">
                  <c:v>3.28633</c:v>
                </c:pt>
                <c:pt idx="144927">
                  <c:v>3.28635</c:v>
                </c:pt>
                <c:pt idx="144928">
                  <c:v>3.28637</c:v>
                </c:pt>
                <c:pt idx="144929">
                  <c:v>3.2864</c:v>
                </c:pt>
                <c:pt idx="144930">
                  <c:v>3.28642</c:v>
                </c:pt>
                <c:pt idx="144931">
                  <c:v>3.28644</c:v>
                </c:pt>
                <c:pt idx="144932">
                  <c:v>3.28646</c:v>
                </c:pt>
                <c:pt idx="144933">
                  <c:v>3.28648</c:v>
                </c:pt>
                <c:pt idx="144934">
                  <c:v>3.28651</c:v>
                </c:pt>
                <c:pt idx="144935">
                  <c:v>3.28653</c:v>
                </c:pt>
                <c:pt idx="144936">
                  <c:v>3.28655</c:v>
                </c:pt>
                <c:pt idx="144937">
                  <c:v>3.28658</c:v>
                </c:pt>
                <c:pt idx="144938">
                  <c:v>3.2866</c:v>
                </c:pt>
                <c:pt idx="144939">
                  <c:v>3.28662</c:v>
                </c:pt>
                <c:pt idx="144940">
                  <c:v>3.28664</c:v>
                </c:pt>
                <c:pt idx="144941">
                  <c:v>3.28667</c:v>
                </c:pt>
                <c:pt idx="144942">
                  <c:v>3.28669</c:v>
                </c:pt>
                <c:pt idx="144943">
                  <c:v>3.28671</c:v>
                </c:pt>
                <c:pt idx="144944">
                  <c:v>3.28674</c:v>
                </c:pt>
                <c:pt idx="144945">
                  <c:v>3.28676</c:v>
                </c:pt>
                <c:pt idx="144946">
                  <c:v>3.28678</c:v>
                </c:pt>
                <c:pt idx="144947">
                  <c:v>3.2868</c:v>
                </c:pt>
                <c:pt idx="144948">
                  <c:v>3.28682</c:v>
                </c:pt>
                <c:pt idx="144949">
                  <c:v>3.28685</c:v>
                </c:pt>
                <c:pt idx="144950">
                  <c:v>3.28687</c:v>
                </c:pt>
                <c:pt idx="144951">
                  <c:v>3.28689</c:v>
                </c:pt>
                <c:pt idx="144952">
                  <c:v>3.28692</c:v>
                </c:pt>
                <c:pt idx="144953">
                  <c:v>3.28694</c:v>
                </c:pt>
                <c:pt idx="144954">
                  <c:v>3.28696</c:v>
                </c:pt>
                <c:pt idx="144955">
                  <c:v>3.28698</c:v>
                </c:pt>
                <c:pt idx="144956">
                  <c:v>3.28701</c:v>
                </c:pt>
                <c:pt idx="144957">
                  <c:v>3.28703</c:v>
                </c:pt>
                <c:pt idx="144958">
                  <c:v>3.28705</c:v>
                </c:pt>
                <c:pt idx="144959">
                  <c:v>3.28708</c:v>
                </c:pt>
                <c:pt idx="144960">
                  <c:v>3.2871</c:v>
                </c:pt>
                <c:pt idx="144961">
                  <c:v>3.28712</c:v>
                </c:pt>
                <c:pt idx="144962">
                  <c:v>3.28714</c:v>
                </c:pt>
                <c:pt idx="144963">
                  <c:v>3.28717</c:v>
                </c:pt>
                <c:pt idx="144964">
                  <c:v>3.28719</c:v>
                </c:pt>
                <c:pt idx="144965">
                  <c:v>3.28721</c:v>
                </c:pt>
                <c:pt idx="144966">
                  <c:v>3.28723</c:v>
                </c:pt>
                <c:pt idx="144967">
                  <c:v>3.28726</c:v>
                </c:pt>
                <c:pt idx="144968">
                  <c:v>3.28728</c:v>
                </c:pt>
                <c:pt idx="144969">
                  <c:v>3.2873</c:v>
                </c:pt>
                <c:pt idx="144970">
                  <c:v>3.28732</c:v>
                </c:pt>
                <c:pt idx="144971">
                  <c:v>3.28735</c:v>
                </c:pt>
                <c:pt idx="144972">
                  <c:v>3.28737</c:v>
                </c:pt>
                <c:pt idx="144973">
                  <c:v>3.28739</c:v>
                </c:pt>
                <c:pt idx="144974">
                  <c:v>3.28742</c:v>
                </c:pt>
                <c:pt idx="144975">
                  <c:v>3.28744</c:v>
                </c:pt>
                <c:pt idx="144976">
                  <c:v>3.28746</c:v>
                </c:pt>
                <c:pt idx="144977">
                  <c:v>3.28748</c:v>
                </c:pt>
                <c:pt idx="144978">
                  <c:v>3.28751</c:v>
                </c:pt>
                <c:pt idx="144979">
                  <c:v>3.28753</c:v>
                </c:pt>
                <c:pt idx="144980">
                  <c:v>3.28755</c:v>
                </c:pt>
                <c:pt idx="144981">
                  <c:v>3.28757</c:v>
                </c:pt>
                <c:pt idx="144982">
                  <c:v>3.2876</c:v>
                </c:pt>
                <c:pt idx="144983">
                  <c:v>3.28762</c:v>
                </c:pt>
                <c:pt idx="144984">
                  <c:v>3.28764</c:v>
                </c:pt>
                <c:pt idx="144985">
                  <c:v>3.28766</c:v>
                </c:pt>
                <c:pt idx="144986">
                  <c:v>3.28769</c:v>
                </c:pt>
                <c:pt idx="144987">
                  <c:v>3.28771</c:v>
                </c:pt>
                <c:pt idx="144988">
                  <c:v>3.28773</c:v>
                </c:pt>
                <c:pt idx="144989">
                  <c:v>3.28776</c:v>
                </c:pt>
                <c:pt idx="144990">
                  <c:v>3.28778</c:v>
                </c:pt>
                <c:pt idx="144991">
                  <c:v>3.2878</c:v>
                </c:pt>
                <c:pt idx="144992">
                  <c:v>3.28782</c:v>
                </c:pt>
                <c:pt idx="144993">
                  <c:v>3.28785</c:v>
                </c:pt>
                <c:pt idx="144994">
                  <c:v>3.28787</c:v>
                </c:pt>
                <c:pt idx="144995">
                  <c:v>3.28789</c:v>
                </c:pt>
                <c:pt idx="144996">
                  <c:v>3.28791</c:v>
                </c:pt>
                <c:pt idx="144997">
                  <c:v>3.28794</c:v>
                </c:pt>
                <c:pt idx="144998">
                  <c:v>3.28796</c:v>
                </c:pt>
                <c:pt idx="144999">
                  <c:v>3.28798</c:v>
                </c:pt>
                <c:pt idx="145000">
                  <c:v>3.28801</c:v>
                </c:pt>
                <c:pt idx="145001">
                  <c:v>3.28803</c:v>
                </c:pt>
                <c:pt idx="145002">
                  <c:v>3.28805</c:v>
                </c:pt>
                <c:pt idx="145003">
                  <c:v>3.28807</c:v>
                </c:pt>
                <c:pt idx="145004">
                  <c:v>3.2881</c:v>
                </c:pt>
                <c:pt idx="145005">
                  <c:v>3.28812</c:v>
                </c:pt>
                <c:pt idx="145006">
                  <c:v>3.28814</c:v>
                </c:pt>
                <c:pt idx="145007">
                  <c:v>3.28816</c:v>
                </c:pt>
                <c:pt idx="145008">
                  <c:v>3.28819</c:v>
                </c:pt>
                <c:pt idx="145009">
                  <c:v>3.28821</c:v>
                </c:pt>
                <c:pt idx="145010">
                  <c:v>3.28823</c:v>
                </c:pt>
                <c:pt idx="145011">
                  <c:v>3.28825</c:v>
                </c:pt>
                <c:pt idx="145012">
                  <c:v>3.28828</c:v>
                </c:pt>
                <c:pt idx="145013">
                  <c:v>3.2883</c:v>
                </c:pt>
                <c:pt idx="145014">
                  <c:v>3.28832</c:v>
                </c:pt>
                <c:pt idx="145015">
                  <c:v>3.28835</c:v>
                </c:pt>
                <c:pt idx="145016">
                  <c:v>3.28837</c:v>
                </c:pt>
                <c:pt idx="145017">
                  <c:v>3.28839</c:v>
                </c:pt>
                <c:pt idx="145018">
                  <c:v>3.28841</c:v>
                </c:pt>
                <c:pt idx="145019">
                  <c:v>3.28844</c:v>
                </c:pt>
                <c:pt idx="145020">
                  <c:v>3.28846</c:v>
                </c:pt>
                <c:pt idx="145021">
                  <c:v>3.28848</c:v>
                </c:pt>
                <c:pt idx="145022">
                  <c:v>3.2885</c:v>
                </c:pt>
                <c:pt idx="145023">
                  <c:v>3.28853</c:v>
                </c:pt>
                <c:pt idx="145024">
                  <c:v>3.28855</c:v>
                </c:pt>
                <c:pt idx="145025">
                  <c:v>3.28857</c:v>
                </c:pt>
                <c:pt idx="145026">
                  <c:v>3.28859</c:v>
                </c:pt>
                <c:pt idx="145027">
                  <c:v>3.28862</c:v>
                </c:pt>
                <c:pt idx="145028">
                  <c:v>3.28864</c:v>
                </c:pt>
                <c:pt idx="145029">
                  <c:v>3.28866</c:v>
                </c:pt>
                <c:pt idx="145030">
                  <c:v>3.28869</c:v>
                </c:pt>
                <c:pt idx="145031">
                  <c:v>3.28871</c:v>
                </c:pt>
                <c:pt idx="145032">
                  <c:v>3.28873</c:v>
                </c:pt>
                <c:pt idx="145033">
                  <c:v>3.28875</c:v>
                </c:pt>
                <c:pt idx="145034">
                  <c:v>3.28878</c:v>
                </c:pt>
                <c:pt idx="145035">
                  <c:v>3.2888</c:v>
                </c:pt>
                <c:pt idx="145036">
                  <c:v>3.28882</c:v>
                </c:pt>
                <c:pt idx="145037">
                  <c:v>3.28884</c:v>
                </c:pt>
                <c:pt idx="145038">
                  <c:v>3.28887</c:v>
                </c:pt>
                <c:pt idx="145039">
                  <c:v>3.28889</c:v>
                </c:pt>
                <c:pt idx="145040">
                  <c:v>3.28891</c:v>
                </c:pt>
                <c:pt idx="145041">
                  <c:v>3.28893</c:v>
                </c:pt>
                <c:pt idx="145042">
                  <c:v>3.28896</c:v>
                </c:pt>
                <c:pt idx="145043">
                  <c:v>3.28898</c:v>
                </c:pt>
                <c:pt idx="145044">
                  <c:v>3.289</c:v>
                </c:pt>
                <c:pt idx="145045">
                  <c:v>3.28903</c:v>
                </c:pt>
                <c:pt idx="145046">
                  <c:v>3.28905</c:v>
                </c:pt>
                <c:pt idx="145047">
                  <c:v>3.28907</c:v>
                </c:pt>
                <c:pt idx="145048">
                  <c:v>3.28909</c:v>
                </c:pt>
                <c:pt idx="145049">
                  <c:v>3.28912</c:v>
                </c:pt>
                <c:pt idx="145050">
                  <c:v>3.28914</c:v>
                </c:pt>
                <c:pt idx="145051">
                  <c:v>3.28916</c:v>
                </c:pt>
                <c:pt idx="145052">
                  <c:v>3.28918</c:v>
                </c:pt>
                <c:pt idx="145053">
                  <c:v>3.28921</c:v>
                </c:pt>
                <c:pt idx="145054">
                  <c:v>3.28923</c:v>
                </c:pt>
                <c:pt idx="145055">
                  <c:v>3.28925</c:v>
                </c:pt>
                <c:pt idx="145056">
                  <c:v>3.28927</c:v>
                </c:pt>
                <c:pt idx="145057">
                  <c:v>3.2893</c:v>
                </c:pt>
                <c:pt idx="145058">
                  <c:v>3.28932</c:v>
                </c:pt>
                <c:pt idx="145059">
                  <c:v>3.28934</c:v>
                </c:pt>
                <c:pt idx="145060">
                  <c:v>3.28937</c:v>
                </c:pt>
                <c:pt idx="145061">
                  <c:v>3.28939</c:v>
                </c:pt>
                <c:pt idx="145062">
                  <c:v>3.28941</c:v>
                </c:pt>
                <c:pt idx="145063">
                  <c:v>3.28943</c:v>
                </c:pt>
                <c:pt idx="145064">
                  <c:v>3.28946</c:v>
                </c:pt>
                <c:pt idx="145065">
                  <c:v>3.28948</c:v>
                </c:pt>
                <c:pt idx="145066">
                  <c:v>3.2895</c:v>
                </c:pt>
                <c:pt idx="145067">
                  <c:v>3.28952</c:v>
                </c:pt>
                <c:pt idx="145068">
                  <c:v>3.28955</c:v>
                </c:pt>
                <c:pt idx="145069">
                  <c:v>3.28957</c:v>
                </c:pt>
                <c:pt idx="145070">
                  <c:v>3.28959</c:v>
                </c:pt>
                <c:pt idx="145071">
                  <c:v>3.28961</c:v>
                </c:pt>
                <c:pt idx="145072">
                  <c:v>3.28964</c:v>
                </c:pt>
                <c:pt idx="145073">
                  <c:v>3.28966</c:v>
                </c:pt>
                <c:pt idx="145074">
                  <c:v>3.28968</c:v>
                </c:pt>
                <c:pt idx="145075">
                  <c:v>3.28971</c:v>
                </c:pt>
                <c:pt idx="145076">
                  <c:v>3.28973</c:v>
                </c:pt>
                <c:pt idx="145077">
                  <c:v>3.28975</c:v>
                </c:pt>
                <c:pt idx="145078">
                  <c:v>3.28977</c:v>
                </c:pt>
                <c:pt idx="145079">
                  <c:v>3.2898</c:v>
                </c:pt>
                <c:pt idx="145080">
                  <c:v>3.28982</c:v>
                </c:pt>
                <c:pt idx="145081">
                  <c:v>3.28984</c:v>
                </c:pt>
                <c:pt idx="145082">
                  <c:v>3.28986</c:v>
                </c:pt>
                <c:pt idx="145083">
                  <c:v>3.28989</c:v>
                </c:pt>
                <c:pt idx="145084">
                  <c:v>3.28991</c:v>
                </c:pt>
                <c:pt idx="145085">
                  <c:v>3.28993</c:v>
                </c:pt>
                <c:pt idx="145086">
                  <c:v>3.28995</c:v>
                </c:pt>
                <c:pt idx="145087">
                  <c:v>3.28998</c:v>
                </c:pt>
                <c:pt idx="145088">
                  <c:v>3.29</c:v>
                </c:pt>
                <c:pt idx="145089">
                  <c:v>3.29002</c:v>
                </c:pt>
                <c:pt idx="145090">
                  <c:v>3.29005</c:v>
                </c:pt>
                <c:pt idx="145091">
                  <c:v>3.29007</c:v>
                </c:pt>
                <c:pt idx="145092">
                  <c:v>3.29009</c:v>
                </c:pt>
                <c:pt idx="145093">
                  <c:v>3.29011</c:v>
                </c:pt>
                <c:pt idx="145094">
                  <c:v>3.29014</c:v>
                </c:pt>
                <c:pt idx="145095">
                  <c:v>3.29016</c:v>
                </c:pt>
                <c:pt idx="145096">
                  <c:v>3.29018</c:v>
                </c:pt>
                <c:pt idx="145097">
                  <c:v>3.2902</c:v>
                </c:pt>
                <c:pt idx="145098">
                  <c:v>3.29023</c:v>
                </c:pt>
                <c:pt idx="145099">
                  <c:v>3.29025</c:v>
                </c:pt>
                <c:pt idx="145100">
                  <c:v>3.29027</c:v>
                </c:pt>
                <c:pt idx="145101">
                  <c:v>3.29029</c:v>
                </c:pt>
                <c:pt idx="145102">
                  <c:v>3.29032</c:v>
                </c:pt>
                <c:pt idx="145103">
                  <c:v>3.29034</c:v>
                </c:pt>
                <c:pt idx="145104">
                  <c:v>3.29036</c:v>
                </c:pt>
                <c:pt idx="145105">
                  <c:v>3.29039</c:v>
                </c:pt>
                <c:pt idx="145106">
                  <c:v>3.29041</c:v>
                </c:pt>
                <c:pt idx="145107">
                  <c:v>3.29043</c:v>
                </c:pt>
                <c:pt idx="145108">
                  <c:v>3.29045</c:v>
                </c:pt>
                <c:pt idx="145109">
                  <c:v>3.29048</c:v>
                </c:pt>
                <c:pt idx="145110">
                  <c:v>3.2905</c:v>
                </c:pt>
                <c:pt idx="145111">
                  <c:v>3.29052</c:v>
                </c:pt>
                <c:pt idx="145112">
                  <c:v>3.29054</c:v>
                </c:pt>
                <c:pt idx="145113">
                  <c:v>3.29057</c:v>
                </c:pt>
                <c:pt idx="145114">
                  <c:v>3.29059</c:v>
                </c:pt>
                <c:pt idx="145115">
                  <c:v>3.29061</c:v>
                </c:pt>
                <c:pt idx="145116">
                  <c:v>3.29063</c:v>
                </c:pt>
                <c:pt idx="145117">
                  <c:v>3.29066</c:v>
                </c:pt>
                <c:pt idx="145118">
                  <c:v>3.29068</c:v>
                </c:pt>
                <c:pt idx="145119">
                  <c:v>3.2907</c:v>
                </c:pt>
                <c:pt idx="145120">
                  <c:v>3.29073</c:v>
                </c:pt>
                <c:pt idx="145121">
                  <c:v>3.29075</c:v>
                </c:pt>
                <c:pt idx="145122">
                  <c:v>3.29077</c:v>
                </c:pt>
                <c:pt idx="145123">
                  <c:v>3.29079</c:v>
                </c:pt>
                <c:pt idx="145124">
                  <c:v>3.29082</c:v>
                </c:pt>
                <c:pt idx="145125">
                  <c:v>3.29084</c:v>
                </c:pt>
                <c:pt idx="145126">
                  <c:v>3.29086</c:v>
                </c:pt>
                <c:pt idx="145127">
                  <c:v>3.29088</c:v>
                </c:pt>
                <c:pt idx="145128">
                  <c:v>3.29091</c:v>
                </c:pt>
                <c:pt idx="145129">
                  <c:v>3.29093</c:v>
                </c:pt>
                <c:pt idx="145130">
                  <c:v>3.29095</c:v>
                </c:pt>
                <c:pt idx="145131">
                  <c:v>3.29097</c:v>
                </c:pt>
                <c:pt idx="145132">
                  <c:v>3.291</c:v>
                </c:pt>
                <c:pt idx="145133">
                  <c:v>3.29102</c:v>
                </c:pt>
                <c:pt idx="145134">
                  <c:v>3.29104</c:v>
                </c:pt>
                <c:pt idx="145135">
                  <c:v>3.29107</c:v>
                </c:pt>
                <c:pt idx="145136">
                  <c:v>3.29109</c:v>
                </c:pt>
                <c:pt idx="145137">
                  <c:v>3.29111</c:v>
                </c:pt>
                <c:pt idx="145138">
                  <c:v>3.29113</c:v>
                </c:pt>
                <c:pt idx="145139">
                  <c:v>3.29116</c:v>
                </c:pt>
                <c:pt idx="145140">
                  <c:v>3.29118</c:v>
                </c:pt>
                <c:pt idx="145141">
                  <c:v>3.2912</c:v>
                </c:pt>
                <c:pt idx="145142">
                  <c:v>3.29122</c:v>
                </c:pt>
                <c:pt idx="145143">
                  <c:v>3.29125</c:v>
                </c:pt>
                <c:pt idx="145144">
                  <c:v>3.29127</c:v>
                </c:pt>
                <c:pt idx="145145">
                  <c:v>3.29129</c:v>
                </c:pt>
                <c:pt idx="145146">
                  <c:v>3.29131</c:v>
                </c:pt>
                <c:pt idx="145147">
                  <c:v>3.29134</c:v>
                </c:pt>
                <c:pt idx="145148">
                  <c:v>3.29136</c:v>
                </c:pt>
                <c:pt idx="145149">
                  <c:v>3.29138</c:v>
                </c:pt>
                <c:pt idx="145150">
                  <c:v>3.29141</c:v>
                </c:pt>
                <c:pt idx="145151">
                  <c:v>3.29143</c:v>
                </c:pt>
                <c:pt idx="145152">
                  <c:v>3.29145</c:v>
                </c:pt>
                <c:pt idx="145153">
                  <c:v>3.29147</c:v>
                </c:pt>
                <c:pt idx="145154">
                  <c:v>3.2915</c:v>
                </c:pt>
                <c:pt idx="145155">
                  <c:v>3.29152</c:v>
                </c:pt>
                <c:pt idx="145156">
                  <c:v>3.29154</c:v>
                </c:pt>
                <c:pt idx="145157">
                  <c:v>3.29156</c:v>
                </c:pt>
                <c:pt idx="145158">
                  <c:v>3.29159</c:v>
                </c:pt>
                <c:pt idx="145159">
                  <c:v>3.29161</c:v>
                </c:pt>
                <c:pt idx="145160">
                  <c:v>3.29163</c:v>
                </c:pt>
                <c:pt idx="145161">
                  <c:v>3.29165</c:v>
                </c:pt>
                <c:pt idx="145162">
                  <c:v>3.29168</c:v>
                </c:pt>
                <c:pt idx="145163">
                  <c:v>3.2917</c:v>
                </c:pt>
                <c:pt idx="145164">
                  <c:v>3.29172</c:v>
                </c:pt>
                <c:pt idx="145165">
                  <c:v>3.29175</c:v>
                </c:pt>
                <c:pt idx="145166">
                  <c:v>3.29177</c:v>
                </c:pt>
                <c:pt idx="145167">
                  <c:v>3.29179</c:v>
                </c:pt>
                <c:pt idx="145168">
                  <c:v>3.29181</c:v>
                </c:pt>
                <c:pt idx="145169">
                  <c:v>3.29184</c:v>
                </c:pt>
                <c:pt idx="145170">
                  <c:v>3.29186</c:v>
                </c:pt>
                <c:pt idx="145171">
                  <c:v>3.29188</c:v>
                </c:pt>
                <c:pt idx="145172">
                  <c:v>3.2919</c:v>
                </c:pt>
                <c:pt idx="145173">
                  <c:v>3.29193</c:v>
                </c:pt>
                <c:pt idx="145174">
                  <c:v>3.29195</c:v>
                </c:pt>
                <c:pt idx="145175">
                  <c:v>3.29197</c:v>
                </c:pt>
                <c:pt idx="145176">
                  <c:v>3.292</c:v>
                </c:pt>
                <c:pt idx="145177">
                  <c:v>3.29202</c:v>
                </c:pt>
                <c:pt idx="145178">
                  <c:v>3.29204</c:v>
                </c:pt>
                <c:pt idx="145179">
                  <c:v>3.29206</c:v>
                </c:pt>
                <c:pt idx="145180">
                  <c:v>3.29209</c:v>
                </c:pt>
                <c:pt idx="145181">
                  <c:v>3.29211</c:v>
                </c:pt>
                <c:pt idx="145182">
                  <c:v>3.29213</c:v>
                </c:pt>
                <c:pt idx="145183">
                  <c:v>3.29215</c:v>
                </c:pt>
                <c:pt idx="145184">
                  <c:v>3.29218</c:v>
                </c:pt>
                <c:pt idx="145185">
                  <c:v>3.2922</c:v>
                </c:pt>
                <c:pt idx="145186">
                  <c:v>3.29222</c:v>
                </c:pt>
                <c:pt idx="145187">
                  <c:v>3.29224</c:v>
                </c:pt>
                <c:pt idx="145188">
                  <c:v>3.29227</c:v>
                </c:pt>
                <c:pt idx="145189">
                  <c:v>3.29229</c:v>
                </c:pt>
                <c:pt idx="145190">
                  <c:v>3.29231</c:v>
                </c:pt>
                <c:pt idx="145191">
                  <c:v>3.29234</c:v>
                </c:pt>
                <c:pt idx="145192">
                  <c:v>3.29236</c:v>
                </c:pt>
                <c:pt idx="145193">
                  <c:v>3.29238</c:v>
                </c:pt>
                <c:pt idx="145194">
                  <c:v>3.2924</c:v>
                </c:pt>
                <c:pt idx="145195">
                  <c:v>3.29243</c:v>
                </c:pt>
                <c:pt idx="145196">
                  <c:v>3.29245</c:v>
                </c:pt>
                <c:pt idx="145197">
                  <c:v>3.29247</c:v>
                </c:pt>
                <c:pt idx="145198">
                  <c:v>3.29249</c:v>
                </c:pt>
                <c:pt idx="145199">
                  <c:v>3.29252</c:v>
                </c:pt>
                <c:pt idx="145200">
                  <c:v>3.29254</c:v>
                </c:pt>
                <c:pt idx="145201">
                  <c:v>3.29256</c:v>
                </c:pt>
                <c:pt idx="145202">
                  <c:v>3.29258</c:v>
                </c:pt>
                <c:pt idx="145203">
                  <c:v>3.29261</c:v>
                </c:pt>
                <c:pt idx="145204">
                  <c:v>3.29263</c:v>
                </c:pt>
                <c:pt idx="145205">
                  <c:v>3.29265</c:v>
                </c:pt>
                <c:pt idx="145206">
                  <c:v>3.29268</c:v>
                </c:pt>
                <c:pt idx="145207">
                  <c:v>3.2927</c:v>
                </c:pt>
                <c:pt idx="145208">
                  <c:v>3.29272</c:v>
                </c:pt>
                <c:pt idx="145209">
                  <c:v>3.29274</c:v>
                </c:pt>
                <c:pt idx="145210">
                  <c:v>3.29277</c:v>
                </c:pt>
                <c:pt idx="145211">
                  <c:v>3.29279</c:v>
                </c:pt>
                <c:pt idx="145212">
                  <c:v>3.29281</c:v>
                </c:pt>
                <c:pt idx="145213">
                  <c:v>3.29283</c:v>
                </c:pt>
                <c:pt idx="145214">
                  <c:v>3.29286</c:v>
                </c:pt>
                <c:pt idx="145215">
                  <c:v>3.29288</c:v>
                </c:pt>
                <c:pt idx="145216">
                  <c:v>3.2929</c:v>
                </c:pt>
                <c:pt idx="145217">
                  <c:v>3.29292</c:v>
                </c:pt>
                <c:pt idx="145218">
                  <c:v>3.29295</c:v>
                </c:pt>
                <c:pt idx="145219">
                  <c:v>3.29297</c:v>
                </c:pt>
                <c:pt idx="145220">
                  <c:v>3.29299</c:v>
                </c:pt>
                <c:pt idx="145221">
                  <c:v>3.29302</c:v>
                </c:pt>
                <c:pt idx="145222">
                  <c:v>3.29304</c:v>
                </c:pt>
                <c:pt idx="145223">
                  <c:v>3.29306</c:v>
                </c:pt>
                <c:pt idx="145224">
                  <c:v>3.29308</c:v>
                </c:pt>
                <c:pt idx="145225">
                  <c:v>3.29311</c:v>
                </c:pt>
                <c:pt idx="145226">
                  <c:v>3.29313</c:v>
                </c:pt>
                <c:pt idx="145227">
                  <c:v>3.29315</c:v>
                </c:pt>
                <c:pt idx="145228">
                  <c:v>3.29318</c:v>
                </c:pt>
                <c:pt idx="145229">
                  <c:v>3.2932</c:v>
                </c:pt>
                <c:pt idx="145230">
                  <c:v>3.29322</c:v>
                </c:pt>
                <c:pt idx="145231">
                  <c:v>3.29324</c:v>
                </c:pt>
                <c:pt idx="145232">
                  <c:v>3.29326</c:v>
                </c:pt>
                <c:pt idx="145233">
                  <c:v>3.29329</c:v>
                </c:pt>
                <c:pt idx="145234">
                  <c:v>3.29331</c:v>
                </c:pt>
                <c:pt idx="145235">
                  <c:v>3.29333</c:v>
                </c:pt>
                <c:pt idx="145236">
                  <c:v>3.29336</c:v>
                </c:pt>
                <c:pt idx="145237">
                  <c:v>3.29338</c:v>
                </c:pt>
                <c:pt idx="145238">
                  <c:v>3.2934</c:v>
                </c:pt>
                <c:pt idx="145239">
                  <c:v>3.29342</c:v>
                </c:pt>
                <c:pt idx="145240">
                  <c:v>3.29345</c:v>
                </c:pt>
                <c:pt idx="145241">
                  <c:v>3.29347</c:v>
                </c:pt>
                <c:pt idx="145242">
                  <c:v>3.29349</c:v>
                </c:pt>
                <c:pt idx="145243">
                  <c:v>3.29352</c:v>
                </c:pt>
                <c:pt idx="145244">
                  <c:v>3.29354</c:v>
                </c:pt>
                <c:pt idx="145245">
                  <c:v>3.29356</c:v>
                </c:pt>
                <c:pt idx="145246">
                  <c:v>3.29358</c:v>
                </c:pt>
                <c:pt idx="145247">
                  <c:v>3.2936</c:v>
                </c:pt>
                <c:pt idx="145248">
                  <c:v>3.29363</c:v>
                </c:pt>
                <c:pt idx="145249">
                  <c:v>3.29365</c:v>
                </c:pt>
                <c:pt idx="145250">
                  <c:v>3.29367</c:v>
                </c:pt>
                <c:pt idx="145251">
                  <c:v>3.2937</c:v>
                </c:pt>
                <c:pt idx="145252">
                  <c:v>3.29372</c:v>
                </c:pt>
                <c:pt idx="145253">
                  <c:v>3.29374</c:v>
                </c:pt>
                <c:pt idx="145254">
                  <c:v>3.29376</c:v>
                </c:pt>
                <c:pt idx="145255">
                  <c:v>3.29379</c:v>
                </c:pt>
                <c:pt idx="145256">
                  <c:v>3.29381</c:v>
                </c:pt>
                <c:pt idx="145257">
                  <c:v>3.29383</c:v>
                </c:pt>
                <c:pt idx="145258">
                  <c:v>3.29386</c:v>
                </c:pt>
                <c:pt idx="145259">
                  <c:v>3.29388</c:v>
                </c:pt>
                <c:pt idx="145260">
                  <c:v>3.2939</c:v>
                </c:pt>
                <c:pt idx="145261">
                  <c:v>3.29392</c:v>
                </c:pt>
                <c:pt idx="145262">
                  <c:v>3.29395</c:v>
                </c:pt>
                <c:pt idx="145263">
                  <c:v>3.29397</c:v>
                </c:pt>
                <c:pt idx="145264">
                  <c:v>3.29399</c:v>
                </c:pt>
                <c:pt idx="145265">
                  <c:v>3.29401</c:v>
                </c:pt>
                <c:pt idx="145266">
                  <c:v>3.29404</c:v>
                </c:pt>
                <c:pt idx="145267">
                  <c:v>3.29406</c:v>
                </c:pt>
                <c:pt idx="145268">
                  <c:v>3.29408</c:v>
                </c:pt>
                <c:pt idx="145269">
                  <c:v>3.2941</c:v>
                </c:pt>
                <c:pt idx="145270">
                  <c:v>3.29413</c:v>
                </c:pt>
                <c:pt idx="145271">
                  <c:v>3.29415</c:v>
                </c:pt>
                <c:pt idx="145272">
                  <c:v>3.29417</c:v>
                </c:pt>
                <c:pt idx="145273">
                  <c:v>3.2942</c:v>
                </c:pt>
                <c:pt idx="145274">
                  <c:v>3.29422</c:v>
                </c:pt>
                <c:pt idx="145275">
                  <c:v>3.29424</c:v>
                </c:pt>
                <c:pt idx="145276">
                  <c:v>3.29426</c:v>
                </c:pt>
                <c:pt idx="145277">
                  <c:v>3.29429</c:v>
                </c:pt>
                <c:pt idx="145278">
                  <c:v>3.29431</c:v>
                </c:pt>
                <c:pt idx="145279">
                  <c:v>3.29433</c:v>
                </c:pt>
                <c:pt idx="145280">
                  <c:v>3.29435</c:v>
                </c:pt>
                <c:pt idx="145281">
                  <c:v>3.29438</c:v>
                </c:pt>
                <c:pt idx="145282">
                  <c:v>3.2944</c:v>
                </c:pt>
                <c:pt idx="145283">
                  <c:v>3.29442</c:v>
                </c:pt>
                <c:pt idx="145284">
                  <c:v>3.29444</c:v>
                </c:pt>
                <c:pt idx="145285">
                  <c:v>3.29447</c:v>
                </c:pt>
                <c:pt idx="145286">
                  <c:v>3.29449</c:v>
                </c:pt>
                <c:pt idx="145287">
                  <c:v>3.29451</c:v>
                </c:pt>
                <c:pt idx="145288">
                  <c:v>3.29454</c:v>
                </c:pt>
                <c:pt idx="145289">
                  <c:v>3.29456</c:v>
                </c:pt>
                <c:pt idx="145290">
                  <c:v>3.29458</c:v>
                </c:pt>
                <c:pt idx="145291">
                  <c:v>3.2946</c:v>
                </c:pt>
                <c:pt idx="145292">
                  <c:v>3.29463</c:v>
                </c:pt>
                <c:pt idx="145293">
                  <c:v>3.29465</c:v>
                </c:pt>
                <c:pt idx="145294">
                  <c:v>3.29467</c:v>
                </c:pt>
                <c:pt idx="145295">
                  <c:v>3.29469</c:v>
                </c:pt>
                <c:pt idx="145296">
                  <c:v>3.29472</c:v>
                </c:pt>
                <c:pt idx="145297">
                  <c:v>3.29474</c:v>
                </c:pt>
                <c:pt idx="145298">
                  <c:v>3.29476</c:v>
                </c:pt>
                <c:pt idx="145299">
                  <c:v>3.29479</c:v>
                </c:pt>
                <c:pt idx="145300">
                  <c:v>3.29481</c:v>
                </c:pt>
                <c:pt idx="145301">
                  <c:v>3.29483</c:v>
                </c:pt>
                <c:pt idx="145302">
                  <c:v>3.29485</c:v>
                </c:pt>
                <c:pt idx="145303">
                  <c:v>3.29488</c:v>
                </c:pt>
                <c:pt idx="145304">
                  <c:v>3.2949</c:v>
                </c:pt>
                <c:pt idx="145305">
                  <c:v>3.29492</c:v>
                </c:pt>
                <c:pt idx="145306">
                  <c:v>3.29494</c:v>
                </c:pt>
                <c:pt idx="145307">
                  <c:v>3.29497</c:v>
                </c:pt>
                <c:pt idx="145308">
                  <c:v>3.29499</c:v>
                </c:pt>
                <c:pt idx="145309">
                  <c:v>3.29501</c:v>
                </c:pt>
                <c:pt idx="145310">
                  <c:v>3.29503</c:v>
                </c:pt>
                <c:pt idx="145311">
                  <c:v>3.29506</c:v>
                </c:pt>
                <c:pt idx="145312">
                  <c:v>3.29508</c:v>
                </c:pt>
                <c:pt idx="145313">
                  <c:v>3.2951</c:v>
                </c:pt>
                <c:pt idx="145314">
                  <c:v>3.29513</c:v>
                </c:pt>
                <c:pt idx="145315">
                  <c:v>3.29515</c:v>
                </c:pt>
                <c:pt idx="145316">
                  <c:v>3.29517</c:v>
                </c:pt>
                <c:pt idx="145317">
                  <c:v>3.29519</c:v>
                </c:pt>
                <c:pt idx="145318">
                  <c:v>3.29521</c:v>
                </c:pt>
                <c:pt idx="145319">
                  <c:v>3.29524</c:v>
                </c:pt>
                <c:pt idx="145320">
                  <c:v>3.29526</c:v>
                </c:pt>
                <c:pt idx="145321">
                  <c:v>3.29528</c:v>
                </c:pt>
                <c:pt idx="145322">
                  <c:v>3.29531</c:v>
                </c:pt>
                <c:pt idx="145323">
                  <c:v>3.29533</c:v>
                </c:pt>
                <c:pt idx="145324">
                  <c:v>3.29535</c:v>
                </c:pt>
                <c:pt idx="145325">
                  <c:v>3.29537</c:v>
                </c:pt>
                <c:pt idx="145326">
                  <c:v>3.2954</c:v>
                </c:pt>
                <c:pt idx="145327">
                  <c:v>3.29542</c:v>
                </c:pt>
                <c:pt idx="145328">
                  <c:v>3.29544</c:v>
                </c:pt>
                <c:pt idx="145329">
                  <c:v>3.29547</c:v>
                </c:pt>
                <c:pt idx="145330">
                  <c:v>3.29549</c:v>
                </c:pt>
                <c:pt idx="145331">
                  <c:v>3.29551</c:v>
                </c:pt>
                <c:pt idx="145332">
                  <c:v>3.29553</c:v>
                </c:pt>
                <c:pt idx="145333">
                  <c:v>3.29556</c:v>
                </c:pt>
                <c:pt idx="145334">
                  <c:v>3.29558</c:v>
                </c:pt>
                <c:pt idx="145335">
                  <c:v>3.2956</c:v>
                </c:pt>
                <c:pt idx="145336">
                  <c:v>3.29562</c:v>
                </c:pt>
                <c:pt idx="145337">
                  <c:v>3.29565</c:v>
                </c:pt>
                <c:pt idx="145338">
                  <c:v>3.29567</c:v>
                </c:pt>
                <c:pt idx="145339">
                  <c:v>3.29569</c:v>
                </c:pt>
                <c:pt idx="145340">
                  <c:v>3.29571</c:v>
                </c:pt>
                <c:pt idx="145341">
                  <c:v>3.29574</c:v>
                </c:pt>
                <c:pt idx="145342">
                  <c:v>3.29576</c:v>
                </c:pt>
                <c:pt idx="145343">
                  <c:v>3.29578</c:v>
                </c:pt>
                <c:pt idx="145344">
                  <c:v>3.29581</c:v>
                </c:pt>
                <c:pt idx="145345">
                  <c:v>3.29583</c:v>
                </c:pt>
                <c:pt idx="145346">
                  <c:v>3.29585</c:v>
                </c:pt>
                <c:pt idx="145347">
                  <c:v>3.29587</c:v>
                </c:pt>
                <c:pt idx="145348">
                  <c:v>3.2959</c:v>
                </c:pt>
                <c:pt idx="145349">
                  <c:v>3.29592</c:v>
                </c:pt>
                <c:pt idx="145350">
                  <c:v>3.29594</c:v>
                </c:pt>
                <c:pt idx="145351">
                  <c:v>3.29596</c:v>
                </c:pt>
                <c:pt idx="145352">
                  <c:v>3.29599</c:v>
                </c:pt>
                <c:pt idx="145353">
                  <c:v>3.29601</c:v>
                </c:pt>
                <c:pt idx="145354">
                  <c:v>3.29603</c:v>
                </c:pt>
                <c:pt idx="145355">
                  <c:v>3.29605</c:v>
                </c:pt>
                <c:pt idx="145356">
                  <c:v>3.29608</c:v>
                </c:pt>
                <c:pt idx="145357">
                  <c:v>3.2961</c:v>
                </c:pt>
                <c:pt idx="145358">
                  <c:v>3.29612</c:v>
                </c:pt>
                <c:pt idx="145359">
                  <c:v>3.29615</c:v>
                </c:pt>
                <c:pt idx="145360">
                  <c:v>3.29617</c:v>
                </c:pt>
                <c:pt idx="145361">
                  <c:v>3.29619</c:v>
                </c:pt>
                <c:pt idx="145362">
                  <c:v>3.29621</c:v>
                </c:pt>
                <c:pt idx="145363">
                  <c:v>3.29624</c:v>
                </c:pt>
                <c:pt idx="145364">
                  <c:v>3.29626</c:v>
                </c:pt>
                <c:pt idx="145365">
                  <c:v>3.29628</c:v>
                </c:pt>
                <c:pt idx="145366">
                  <c:v>3.2963</c:v>
                </c:pt>
                <c:pt idx="145367">
                  <c:v>3.29633</c:v>
                </c:pt>
                <c:pt idx="145368">
                  <c:v>3.29635</c:v>
                </c:pt>
                <c:pt idx="145369">
                  <c:v>3.29637</c:v>
                </c:pt>
                <c:pt idx="145370">
                  <c:v>3.29639</c:v>
                </c:pt>
                <c:pt idx="145371">
                  <c:v>3.29642</c:v>
                </c:pt>
                <c:pt idx="145372">
                  <c:v>3.29644</c:v>
                </c:pt>
                <c:pt idx="145373">
                  <c:v>3.29646</c:v>
                </c:pt>
                <c:pt idx="145374">
                  <c:v>3.29649</c:v>
                </c:pt>
                <c:pt idx="145375">
                  <c:v>3.29651</c:v>
                </c:pt>
                <c:pt idx="145376">
                  <c:v>3.29653</c:v>
                </c:pt>
                <c:pt idx="145377">
                  <c:v>3.29655</c:v>
                </c:pt>
                <c:pt idx="145378">
                  <c:v>3.29658</c:v>
                </c:pt>
                <c:pt idx="145379">
                  <c:v>3.2966</c:v>
                </c:pt>
                <c:pt idx="145380">
                  <c:v>3.29662</c:v>
                </c:pt>
                <c:pt idx="145381">
                  <c:v>3.29664</c:v>
                </c:pt>
                <c:pt idx="145382">
                  <c:v>3.29667</c:v>
                </c:pt>
                <c:pt idx="145383">
                  <c:v>3.29669</c:v>
                </c:pt>
                <c:pt idx="145384">
                  <c:v>3.29671</c:v>
                </c:pt>
                <c:pt idx="145385">
                  <c:v>3.29673</c:v>
                </c:pt>
                <c:pt idx="145386">
                  <c:v>3.29676</c:v>
                </c:pt>
                <c:pt idx="145387">
                  <c:v>3.29678</c:v>
                </c:pt>
                <c:pt idx="145388">
                  <c:v>3.2968</c:v>
                </c:pt>
                <c:pt idx="145389">
                  <c:v>3.29683</c:v>
                </c:pt>
                <c:pt idx="145390">
                  <c:v>3.29685</c:v>
                </c:pt>
                <c:pt idx="145391">
                  <c:v>3.29687</c:v>
                </c:pt>
                <c:pt idx="145392">
                  <c:v>3.29689</c:v>
                </c:pt>
                <c:pt idx="145393">
                  <c:v>3.29692</c:v>
                </c:pt>
                <c:pt idx="145394">
                  <c:v>3.29694</c:v>
                </c:pt>
                <c:pt idx="145395">
                  <c:v>3.29696</c:v>
                </c:pt>
                <c:pt idx="145396">
                  <c:v>3.29698</c:v>
                </c:pt>
                <c:pt idx="145397">
                  <c:v>3.29701</c:v>
                </c:pt>
                <c:pt idx="145398">
                  <c:v>3.29703</c:v>
                </c:pt>
                <c:pt idx="145399">
                  <c:v>3.29705</c:v>
                </c:pt>
                <c:pt idx="145400">
                  <c:v>3.29707</c:v>
                </c:pt>
                <c:pt idx="145401">
                  <c:v>3.2971</c:v>
                </c:pt>
                <c:pt idx="145402">
                  <c:v>3.29712</c:v>
                </c:pt>
                <c:pt idx="145403">
                  <c:v>3.29714</c:v>
                </c:pt>
                <c:pt idx="145404">
                  <c:v>3.29717</c:v>
                </c:pt>
                <c:pt idx="145405">
                  <c:v>3.29719</c:v>
                </c:pt>
                <c:pt idx="145406">
                  <c:v>3.29721</c:v>
                </c:pt>
                <c:pt idx="145407">
                  <c:v>3.29723</c:v>
                </c:pt>
                <c:pt idx="145408">
                  <c:v>3.29726</c:v>
                </c:pt>
                <c:pt idx="145409">
                  <c:v>3.29728</c:v>
                </c:pt>
                <c:pt idx="145410">
                  <c:v>3.2973</c:v>
                </c:pt>
                <c:pt idx="145411">
                  <c:v>3.29732</c:v>
                </c:pt>
                <c:pt idx="145412">
                  <c:v>3.29735</c:v>
                </c:pt>
                <c:pt idx="145413">
                  <c:v>3.29737</c:v>
                </c:pt>
                <c:pt idx="145414">
                  <c:v>3.29739</c:v>
                </c:pt>
                <c:pt idx="145415">
                  <c:v>3.29741</c:v>
                </c:pt>
                <c:pt idx="145416">
                  <c:v>3.29744</c:v>
                </c:pt>
                <c:pt idx="145417">
                  <c:v>3.29746</c:v>
                </c:pt>
                <c:pt idx="145418">
                  <c:v>3.29748</c:v>
                </c:pt>
                <c:pt idx="145419">
                  <c:v>3.29751</c:v>
                </c:pt>
                <c:pt idx="145420">
                  <c:v>3.29753</c:v>
                </c:pt>
                <c:pt idx="145421">
                  <c:v>3.29755</c:v>
                </c:pt>
                <c:pt idx="145422">
                  <c:v>3.29757</c:v>
                </c:pt>
                <c:pt idx="145423">
                  <c:v>3.2976</c:v>
                </c:pt>
                <c:pt idx="145424">
                  <c:v>3.29762</c:v>
                </c:pt>
                <c:pt idx="145425">
                  <c:v>3.29764</c:v>
                </c:pt>
                <c:pt idx="145426">
                  <c:v>3.29766</c:v>
                </c:pt>
                <c:pt idx="145427">
                  <c:v>3.29769</c:v>
                </c:pt>
                <c:pt idx="145428">
                  <c:v>3.29771</c:v>
                </c:pt>
                <c:pt idx="145429">
                  <c:v>3.29773</c:v>
                </c:pt>
                <c:pt idx="145430">
                  <c:v>3.29775</c:v>
                </c:pt>
                <c:pt idx="145431">
                  <c:v>3.29778</c:v>
                </c:pt>
                <c:pt idx="145432">
                  <c:v>3.2978</c:v>
                </c:pt>
                <c:pt idx="145433">
                  <c:v>3.29782</c:v>
                </c:pt>
                <c:pt idx="145434">
                  <c:v>3.29785</c:v>
                </c:pt>
                <c:pt idx="145435">
                  <c:v>3.29787</c:v>
                </c:pt>
                <c:pt idx="145436">
                  <c:v>3.29789</c:v>
                </c:pt>
                <c:pt idx="145437">
                  <c:v>3.29791</c:v>
                </c:pt>
                <c:pt idx="145438">
                  <c:v>3.29794</c:v>
                </c:pt>
                <c:pt idx="145439">
                  <c:v>3.29796</c:v>
                </c:pt>
                <c:pt idx="145440">
                  <c:v>3.29798</c:v>
                </c:pt>
                <c:pt idx="145441">
                  <c:v>3.298</c:v>
                </c:pt>
                <c:pt idx="145442">
                  <c:v>3.29803</c:v>
                </c:pt>
                <c:pt idx="145443">
                  <c:v>3.29805</c:v>
                </c:pt>
                <c:pt idx="145444">
                  <c:v>3.29807</c:v>
                </c:pt>
                <c:pt idx="145445">
                  <c:v>3.29809</c:v>
                </c:pt>
                <c:pt idx="145446">
                  <c:v>3.29812</c:v>
                </c:pt>
                <c:pt idx="145447">
                  <c:v>3.29814</c:v>
                </c:pt>
                <c:pt idx="145448">
                  <c:v>3.29816</c:v>
                </c:pt>
                <c:pt idx="145449">
                  <c:v>3.29819</c:v>
                </c:pt>
                <c:pt idx="145450">
                  <c:v>3.29821</c:v>
                </c:pt>
                <c:pt idx="145451">
                  <c:v>3.29823</c:v>
                </c:pt>
                <c:pt idx="145452">
                  <c:v>3.29825</c:v>
                </c:pt>
                <c:pt idx="145453">
                  <c:v>3.29828</c:v>
                </c:pt>
                <c:pt idx="145454">
                  <c:v>3.2983</c:v>
                </c:pt>
                <c:pt idx="145455">
                  <c:v>3.29832</c:v>
                </c:pt>
                <c:pt idx="145456">
                  <c:v>3.29834</c:v>
                </c:pt>
                <c:pt idx="145457">
                  <c:v>3.29837</c:v>
                </c:pt>
                <c:pt idx="145458">
                  <c:v>3.29839</c:v>
                </c:pt>
                <c:pt idx="145459">
                  <c:v>3.29841</c:v>
                </c:pt>
                <c:pt idx="145460">
                  <c:v>3.29844</c:v>
                </c:pt>
                <c:pt idx="145461">
                  <c:v>3.29846</c:v>
                </c:pt>
                <c:pt idx="145462">
                  <c:v>3.29848</c:v>
                </c:pt>
                <c:pt idx="145463">
                  <c:v>3.2985</c:v>
                </c:pt>
                <c:pt idx="145464">
                  <c:v>3.29853</c:v>
                </c:pt>
                <c:pt idx="145465">
                  <c:v>3.29855</c:v>
                </c:pt>
                <c:pt idx="145466">
                  <c:v>3.29857</c:v>
                </c:pt>
                <c:pt idx="145467">
                  <c:v>3.29859</c:v>
                </c:pt>
                <c:pt idx="145468">
                  <c:v>3.29862</c:v>
                </c:pt>
                <c:pt idx="145469">
                  <c:v>3.29864</c:v>
                </c:pt>
                <c:pt idx="145470">
                  <c:v>3.29866</c:v>
                </c:pt>
                <c:pt idx="145471">
                  <c:v>3.29868</c:v>
                </c:pt>
                <c:pt idx="145472">
                  <c:v>3.29871</c:v>
                </c:pt>
                <c:pt idx="145473">
                  <c:v>3.29873</c:v>
                </c:pt>
                <c:pt idx="145474">
                  <c:v>3.29875</c:v>
                </c:pt>
                <c:pt idx="145475">
                  <c:v>3.29878</c:v>
                </c:pt>
                <c:pt idx="145476">
                  <c:v>3.2988</c:v>
                </c:pt>
                <c:pt idx="145477">
                  <c:v>3.29882</c:v>
                </c:pt>
                <c:pt idx="145478">
                  <c:v>3.29884</c:v>
                </c:pt>
                <c:pt idx="145479">
                  <c:v>3.29887</c:v>
                </c:pt>
                <c:pt idx="145480">
                  <c:v>3.29889</c:v>
                </c:pt>
                <c:pt idx="145481">
                  <c:v>3.29891</c:v>
                </c:pt>
                <c:pt idx="145482">
                  <c:v>3.29893</c:v>
                </c:pt>
                <c:pt idx="145483">
                  <c:v>3.29896</c:v>
                </c:pt>
                <c:pt idx="145484">
                  <c:v>3.29898</c:v>
                </c:pt>
                <c:pt idx="145485">
                  <c:v>3.299</c:v>
                </c:pt>
                <c:pt idx="145486">
                  <c:v>3.29902</c:v>
                </c:pt>
                <c:pt idx="145487">
                  <c:v>3.29905</c:v>
                </c:pt>
                <c:pt idx="145488">
                  <c:v>3.29907</c:v>
                </c:pt>
                <c:pt idx="145489">
                  <c:v>3.29909</c:v>
                </c:pt>
                <c:pt idx="145490">
                  <c:v>3.29912</c:v>
                </c:pt>
                <c:pt idx="145491">
                  <c:v>3.29914</c:v>
                </c:pt>
                <c:pt idx="145492">
                  <c:v>3.29916</c:v>
                </c:pt>
                <c:pt idx="145493">
                  <c:v>3.29918</c:v>
                </c:pt>
                <c:pt idx="145494">
                  <c:v>3.29921</c:v>
                </c:pt>
                <c:pt idx="145495">
                  <c:v>3.29923</c:v>
                </c:pt>
                <c:pt idx="145496">
                  <c:v>3.29925</c:v>
                </c:pt>
                <c:pt idx="145497">
                  <c:v>3.29927</c:v>
                </c:pt>
                <c:pt idx="145498">
                  <c:v>3.2993</c:v>
                </c:pt>
                <c:pt idx="145499">
                  <c:v>3.29932</c:v>
                </c:pt>
                <c:pt idx="145500">
                  <c:v>3.29934</c:v>
                </c:pt>
                <c:pt idx="145501">
                  <c:v>3.29936</c:v>
                </c:pt>
                <c:pt idx="145502">
                  <c:v>3.29939</c:v>
                </c:pt>
                <c:pt idx="145503">
                  <c:v>3.29941</c:v>
                </c:pt>
                <c:pt idx="145504">
                  <c:v>3.29943</c:v>
                </c:pt>
                <c:pt idx="145505">
                  <c:v>3.29946</c:v>
                </c:pt>
                <c:pt idx="145506">
                  <c:v>3.29948</c:v>
                </c:pt>
                <c:pt idx="145507">
                  <c:v>3.2995</c:v>
                </c:pt>
                <c:pt idx="145508">
                  <c:v>3.29952</c:v>
                </c:pt>
                <c:pt idx="145509">
                  <c:v>3.29955</c:v>
                </c:pt>
                <c:pt idx="145510">
                  <c:v>3.29957</c:v>
                </c:pt>
                <c:pt idx="145511">
                  <c:v>3.29959</c:v>
                </c:pt>
                <c:pt idx="145512">
                  <c:v>3.29962</c:v>
                </c:pt>
                <c:pt idx="145513">
                  <c:v>3.29964</c:v>
                </c:pt>
                <c:pt idx="145514">
                  <c:v>3.29966</c:v>
                </c:pt>
                <c:pt idx="145515">
                  <c:v>3.29968</c:v>
                </c:pt>
                <c:pt idx="145516">
                  <c:v>3.2997</c:v>
                </c:pt>
                <c:pt idx="145517">
                  <c:v>3.29973</c:v>
                </c:pt>
                <c:pt idx="145518">
                  <c:v>3.29975</c:v>
                </c:pt>
                <c:pt idx="145519">
                  <c:v>3.29977</c:v>
                </c:pt>
                <c:pt idx="145520">
                  <c:v>3.2998</c:v>
                </c:pt>
                <c:pt idx="145521">
                  <c:v>3.29982</c:v>
                </c:pt>
                <c:pt idx="145522">
                  <c:v>3.29984</c:v>
                </c:pt>
                <c:pt idx="145523">
                  <c:v>3.29986</c:v>
                </c:pt>
                <c:pt idx="145524">
                  <c:v>3.29989</c:v>
                </c:pt>
                <c:pt idx="145525">
                  <c:v>3.29991</c:v>
                </c:pt>
                <c:pt idx="145526">
                  <c:v>3.29993</c:v>
                </c:pt>
                <c:pt idx="145527">
                  <c:v>3.29996</c:v>
                </c:pt>
                <c:pt idx="145528">
                  <c:v>3.29998</c:v>
                </c:pt>
                <c:pt idx="145529">
                  <c:v>3.3</c:v>
                </c:pt>
                <c:pt idx="145530">
                  <c:v>3.30002</c:v>
                </c:pt>
                <c:pt idx="145531">
                  <c:v>3.30004</c:v>
                </c:pt>
                <c:pt idx="145532">
                  <c:v>3.30007</c:v>
                </c:pt>
                <c:pt idx="145533">
                  <c:v>3.30009</c:v>
                </c:pt>
                <c:pt idx="145534">
                  <c:v>3.30011</c:v>
                </c:pt>
                <c:pt idx="145535">
                  <c:v>3.30014</c:v>
                </c:pt>
                <c:pt idx="145536">
                  <c:v>3.30016</c:v>
                </c:pt>
                <c:pt idx="145537">
                  <c:v>3.30018</c:v>
                </c:pt>
                <c:pt idx="145538">
                  <c:v>3.3002</c:v>
                </c:pt>
                <c:pt idx="145539">
                  <c:v>3.30023</c:v>
                </c:pt>
                <c:pt idx="145540">
                  <c:v>3.30025</c:v>
                </c:pt>
                <c:pt idx="145541">
                  <c:v>3.30027</c:v>
                </c:pt>
                <c:pt idx="145542">
                  <c:v>3.3003</c:v>
                </c:pt>
                <c:pt idx="145543">
                  <c:v>3.30032</c:v>
                </c:pt>
                <c:pt idx="145544">
                  <c:v>3.30034</c:v>
                </c:pt>
                <c:pt idx="145545">
                  <c:v>3.30036</c:v>
                </c:pt>
                <c:pt idx="145546">
                  <c:v>3.30038</c:v>
                </c:pt>
                <c:pt idx="145547">
                  <c:v>3.30041</c:v>
                </c:pt>
                <c:pt idx="145548">
                  <c:v>3.30043</c:v>
                </c:pt>
                <c:pt idx="145549">
                  <c:v>3.30045</c:v>
                </c:pt>
                <c:pt idx="145550">
                  <c:v>3.30048</c:v>
                </c:pt>
                <c:pt idx="145551">
                  <c:v>3.3005</c:v>
                </c:pt>
                <c:pt idx="145552">
                  <c:v>3.30052</c:v>
                </c:pt>
                <c:pt idx="145553">
                  <c:v>3.30054</c:v>
                </c:pt>
                <c:pt idx="145554">
                  <c:v>3.30057</c:v>
                </c:pt>
                <c:pt idx="145555">
                  <c:v>3.30059</c:v>
                </c:pt>
                <c:pt idx="145556">
                  <c:v>3.30061</c:v>
                </c:pt>
                <c:pt idx="145557">
                  <c:v>3.30064</c:v>
                </c:pt>
                <c:pt idx="145558">
                  <c:v>3.30066</c:v>
                </c:pt>
                <c:pt idx="145559">
                  <c:v>3.30068</c:v>
                </c:pt>
                <c:pt idx="145560">
                  <c:v>3.3007</c:v>
                </c:pt>
                <c:pt idx="145561">
                  <c:v>3.30073</c:v>
                </c:pt>
                <c:pt idx="145562">
                  <c:v>3.30075</c:v>
                </c:pt>
                <c:pt idx="145563">
                  <c:v>3.30077</c:v>
                </c:pt>
                <c:pt idx="145564">
                  <c:v>3.30079</c:v>
                </c:pt>
                <c:pt idx="145565">
                  <c:v>3.30082</c:v>
                </c:pt>
                <c:pt idx="145566">
                  <c:v>3.30084</c:v>
                </c:pt>
                <c:pt idx="145567">
                  <c:v>3.30086</c:v>
                </c:pt>
                <c:pt idx="145568">
                  <c:v>3.30088</c:v>
                </c:pt>
                <c:pt idx="145569">
                  <c:v>3.30091</c:v>
                </c:pt>
                <c:pt idx="145570">
                  <c:v>3.30093</c:v>
                </c:pt>
                <c:pt idx="145571">
                  <c:v>3.30095</c:v>
                </c:pt>
                <c:pt idx="145572">
                  <c:v>3.30098</c:v>
                </c:pt>
                <c:pt idx="145573">
                  <c:v>3.301</c:v>
                </c:pt>
                <c:pt idx="145574">
                  <c:v>3.30102</c:v>
                </c:pt>
                <c:pt idx="145575">
                  <c:v>3.30104</c:v>
                </c:pt>
                <c:pt idx="145576">
                  <c:v>3.30107</c:v>
                </c:pt>
                <c:pt idx="145577">
                  <c:v>3.30109</c:v>
                </c:pt>
                <c:pt idx="145578">
                  <c:v>3.30111</c:v>
                </c:pt>
                <c:pt idx="145579">
                  <c:v>3.30113</c:v>
                </c:pt>
                <c:pt idx="145580">
                  <c:v>3.30116</c:v>
                </c:pt>
                <c:pt idx="145581">
                  <c:v>3.30118</c:v>
                </c:pt>
                <c:pt idx="145582">
                  <c:v>3.3012</c:v>
                </c:pt>
                <c:pt idx="145583">
                  <c:v>3.30122</c:v>
                </c:pt>
                <c:pt idx="145584">
                  <c:v>3.30125</c:v>
                </c:pt>
                <c:pt idx="145585">
                  <c:v>3.30127</c:v>
                </c:pt>
                <c:pt idx="145586">
                  <c:v>3.30129</c:v>
                </c:pt>
                <c:pt idx="145587">
                  <c:v>3.30132</c:v>
                </c:pt>
                <c:pt idx="145588">
                  <c:v>3.30134</c:v>
                </c:pt>
                <c:pt idx="145589">
                  <c:v>3.30136</c:v>
                </c:pt>
                <c:pt idx="145590">
                  <c:v>3.30138</c:v>
                </c:pt>
                <c:pt idx="145591">
                  <c:v>3.30141</c:v>
                </c:pt>
                <c:pt idx="145592">
                  <c:v>3.30143</c:v>
                </c:pt>
                <c:pt idx="145593">
                  <c:v>3.30145</c:v>
                </c:pt>
                <c:pt idx="145594">
                  <c:v>3.30147</c:v>
                </c:pt>
                <c:pt idx="145595">
                  <c:v>3.3015</c:v>
                </c:pt>
                <c:pt idx="145596">
                  <c:v>3.30152</c:v>
                </c:pt>
                <c:pt idx="145597">
                  <c:v>3.30154</c:v>
                </c:pt>
                <c:pt idx="145598">
                  <c:v>3.30157</c:v>
                </c:pt>
                <c:pt idx="145599">
                  <c:v>3.30159</c:v>
                </c:pt>
                <c:pt idx="145600">
                  <c:v>3.30161</c:v>
                </c:pt>
                <c:pt idx="145601">
                  <c:v>3.30163</c:v>
                </c:pt>
                <c:pt idx="145602">
                  <c:v>3.30165</c:v>
                </c:pt>
                <c:pt idx="145603">
                  <c:v>3.30168</c:v>
                </c:pt>
                <c:pt idx="145604">
                  <c:v>3.3017</c:v>
                </c:pt>
                <c:pt idx="145605">
                  <c:v>3.30172</c:v>
                </c:pt>
                <c:pt idx="145606">
                  <c:v>3.30175</c:v>
                </c:pt>
                <c:pt idx="145607">
                  <c:v>3.30177</c:v>
                </c:pt>
                <c:pt idx="145608">
                  <c:v>3.30179</c:v>
                </c:pt>
                <c:pt idx="145609">
                  <c:v>3.30181</c:v>
                </c:pt>
                <c:pt idx="145610">
                  <c:v>3.30184</c:v>
                </c:pt>
                <c:pt idx="145611">
                  <c:v>3.30186</c:v>
                </c:pt>
                <c:pt idx="145612">
                  <c:v>3.30188</c:v>
                </c:pt>
                <c:pt idx="145613">
                  <c:v>3.30191</c:v>
                </c:pt>
                <c:pt idx="145614">
                  <c:v>3.30193</c:v>
                </c:pt>
                <c:pt idx="145615">
                  <c:v>3.30195</c:v>
                </c:pt>
                <c:pt idx="145616">
                  <c:v>3.30197</c:v>
                </c:pt>
                <c:pt idx="145617">
                  <c:v>3.30199</c:v>
                </c:pt>
                <c:pt idx="145618">
                  <c:v>3.30202</c:v>
                </c:pt>
                <c:pt idx="145619">
                  <c:v>3.30204</c:v>
                </c:pt>
                <c:pt idx="145620">
                  <c:v>3.30206</c:v>
                </c:pt>
                <c:pt idx="145621">
                  <c:v>3.30209</c:v>
                </c:pt>
                <c:pt idx="145622">
                  <c:v>3.30211</c:v>
                </c:pt>
                <c:pt idx="145623">
                  <c:v>3.30213</c:v>
                </c:pt>
                <c:pt idx="145624">
                  <c:v>3.30215</c:v>
                </c:pt>
                <c:pt idx="145625">
                  <c:v>3.30218</c:v>
                </c:pt>
                <c:pt idx="145626">
                  <c:v>3.3022</c:v>
                </c:pt>
                <c:pt idx="145627">
                  <c:v>3.30222</c:v>
                </c:pt>
                <c:pt idx="145628">
                  <c:v>3.30225</c:v>
                </c:pt>
                <c:pt idx="145629">
                  <c:v>3.30227</c:v>
                </c:pt>
                <c:pt idx="145630">
                  <c:v>3.30229</c:v>
                </c:pt>
                <c:pt idx="145631">
                  <c:v>3.30231</c:v>
                </c:pt>
                <c:pt idx="145632">
                  <c:v>3.30234</c:v>
                </c:pt>
                <c:pt idx="145633">
                  <c:v>3.30236</c:v>
                </c:pt>
                <c:pt idx="145634">
                  <c:v>3.30238</c:v>
                </c:pt>
                <c:pt idx="145635">
                  <c:v>3.3024</c:v>
                </c:pt>
                <c:pt idx="145636">
                  <c:v>3.30243</c:v>
                </c:pt>
                <c:pt idx="145637">
                  <c:v>3.30245</c:v>
                </c:pt>
                <c:pt idx="145638">
                  <c:v>3.30247</c:v>
                </c:pt>
                <c:pt idx="145639">
                  <c:v>3.30249</c:v>
                </c:pt>
                <c:pt idx="145640">
                  <c:v>3.30252</c:v>
                </c:pt>
                <c:pt idx="145641">
                  <c:v>3.30254</c:v>
                </c:pt>
                <c:pt idx="145642">
                  <c:v>3.30256</c:v>
                </c:pt>
                <c:pt idx="145643">
                  <c:v>3.30259</c:v>
                </c:pt>
                <c:pt idx="145644">
                  <c:v>3.30261</c:v>
                </c:pt>
                <c:pt idx="145645">
                  <c:v>3.30263</c:v>
                </c:pt>
                <c:pt idx="145646">
                  <c:v>3.30265</c:v>
                </c:pt>
                <c:pt idx="145647">
                  <c:v>3.30268</c:v>
                </c:pt>
                <c:pt idx="145648">
                  <c:v>3.3027</c:v>
                </c:pt>
                <c:pt idx="145649">
                  <c:v>3.30272</c:v>
                </c:pt>
                <c:pt idx="145650">
                  <c:v>3.30274</c:v>
                </c:pt>
                <c:pt idx="145651">
                  <c:v>3.30277</c:v>
                </c:pt>
                <c:pt idx="145652">
                  <c:v>3.30279</c:v>
                </c:pt>
                <c:pt idx="145653">
                  <c:v>3.30281</c:v>
                </c:pt>
                <c:pt idx="145654">
                  <c:v>3.30283</c:v>
                </c:pt>
                <c:pt idx="145655">
                  <c:v>3.30286</c:v>
                </c:pt>
                <c:pt idx="145656">
                  <c:v>3.30288</c:v>
                </c:pt>
                <c:pt idx="145657">
                  <c:v>3.3029</c:v>
                </c:pt>
                <c:pt idx="145658">
                  <c:v>3.30293</c:v>
                </c:pt>
                <c:pt idx="145659">
                  <c:v>3.30295</c:v>
                </c:pt>
                <c:pt idx="145660">
                  <c:v>3.30297</c:v>
                </c:pt>
                <c:pt idx="145661">
                  <c:v>3.30299</c:v>
                </c:pt>
                <c:pt idx="145662">
                  <c:v>3.30302</c:v>
                </c:pt>
                <c:pt idx="145663">
                  <c:v>3.30304</c:v>
                </c:pt>
                <c:pt idx="145664">
                  <c:v>3.30306</c:v>
                </c:pt>
                <c:pt idx="145665">
                  <c:v>3.30308</c:v>
                </c:pt>
                <c:pt idx="145666">
                  <c:v>3.30311</c:v>
                </c:pt>
                <c:pt idx="145667">
                  <c:v>3.30313</c:v>
                </c:pt>
                <c:pt idx="145668">
                  <c:v>3.30315</c:v>
                </c:pt>
                <c:pt idx="145669">
                  <c:v>3.30317</c:v>
                </c:pt>
                <c:pt idx="145670">
                  <c:v>3.3032</c:v>
                </c:pt>
                <c:pt idx="145671">
                  <c:v>3.30322</c:v>
                </c:pt>
                <c:pt idx="145672">
                  <c:v>3.30324</c:v>
                </c:pt>
                <c:pt idx="145673">
                  <c:v>3.30327</c:v>
                </c:pt>
                <c:pt idx="145674">
                  <c:v>3.30329</c:v>
                </c:pt>
                <c:pt idx="145675">
                  <c:v>3.30331</c:v>
                </c:pt>
                <c:pt idx="145676">
                  <c:v>3.30333</c:v>
                </c:pt>
                <c:pt idx="145677">
                  <c:v>3.30336</c:v>
                </c:pt>
                <c:pt idx="145678">
                  <c:v>3.30338</c:v>
                </c:pt>
                <c:pt idx="145679">
                  <c:v>3.3034</c:v>
                </c:pt>
                <c:pt idx="145680">
                  <c:v>3.30342</c:v>
                </c:pt>
                <c:pt idx="145681">
                  <c:v>3.30345</c:v>
                </c:pt>
                <c:pt idx="145682">
                  <c:v>3.30347</c:v>
                </c:pt>
                <c:pt idx="145683">
                  <c:v>3.30349</c:v>
                </c:pt>
                <c:pt idx="145684">
                  <c:v>3.30351</c:v>
                </c:pt>
                <c:pt idx="145685">
                  <c:v>3.30354</c:v>
                </c:pt>
                <c:pt idx="145686">
                  <c:v>3.30356</c:v>
                </c:pt>
                <c:pt idx="145687">
                  <c:v>3.30358</c:v>
                </c:pt>
                <c:pt idx="145688">
                  <c:v>3.30361</c:v>
                </c:pt>
                <c:pt idx="145689">
                  <c:v>3.30363</c:v>
                </c:pt>
                <c:pt idx="145690">
                  <c:v>3.30365</c:v>
                </c:pt>
                <c:pt idx="145691">
                  <c:v>3.30367</c:v>
                </c:pt>
                <c:pt idx="145692">
                  <c:v>3.3037</c:v>
                </c:pt>
                <c:pt idx="145693">
                  <c:v>3.30372</c:v>
                </c:pt>
                <c:pt idx="145694">
                  <c:v>3.30374</c:v>
                </c:pt>
                <c:pt idx="145695">
                  <c:v>3.30376</c:v>
                </c:pt>
                <c:pt idx="145696">
                  <c:v>3.30379</c:v>
                </c:pt>
                <c:pt idx="145697">
                  <c:v>3.30381</c:v>
                </c:pt>
                <c:pt idx="145698">
                  <c:v>3.30383</c:v>
                </c:pt>
                <c:pt idx="145699">
                  <c:v>3.30385</c:v>
                </c:pt>
                <c:pt idx="145700">
                  <c:v>3.30388</c:v>
                </c:pt>
                <c:pt idx="145701">
                  <c:v>3.3039</c:v>
                </c:pt>
                <c:pt idx="145702">
                  <c:v>3.30392</c:v>
                </c:pt>
                <c:pt idx="145703">
                  <c:v>3.30395</c:v>
                </c:pt>
                <c:pt idx="145704">
                  <c:v>3.30397</c:v>
                </c:pt>
                <c:pt idx="145705">
                  <c:v>3.30399</c:v>
                </c:pt>
                <c:pt idx="145706">
                  <c:v>3.30401</c:v>
                </c:pt>
                <c:pt idx="145707">
                  <c:v>3.30404</c:v>
                </c:pt>
                <c:pt idx="145708">
                  <c:v>3.30406</c:v>
                </c:pt>
                <c:pt idx="145709">
                  <c:v>3.30408</c:v>
                </c:pt>
                <c:pt idx="145710">
                  <c:v>3.3041</c:v>
                </c:pt>
                <c:pt idx="145711">
                  <c:v>3.30413</c:v>
                </c:pt>
                <c:pt idx="145712">
                  <c:v>3.30415</c:v>
                </c:pt>
                <c:pt idx="145713">
                  <c:v>3.30417</c:v>
                </c:pt>
                <c:pt idx="145714">
                  <c:v>3.30419</c:v>
                </c:pt>
                <c:pt idx="145715">
                  <c:v>3.30422</c:v>
                </c:pt>
                <c:pt idx="145716">
                  <c:v>3.30424</c:v>
                </c:pt>
                <c:pt idx="145717">
                  <c:v>3.30426</c:v>
                </c:pt>
                <c:pt idx="145718">
                  <c:v>3.30429</c:v>
                </c:pt>
                <c:pt idx="145719">
                  <c:v>3.30431</c:v>
                </c:pt>
                <c:pt idx="145720">
                  <c:v>3.30433</c:v>
                </c:pt>
                <c:pt idx="145721">
                  <c:v>3.30435</c:v>
                </c:pt>
                <c:pt idx="145722">
                  <c:v>3.30438</c:v>
                </c:pt>
                <c:pt idx="145723">
                  <c:v>3.3044</c:v>
                </c:pt>
                <c:pt idx="145724">
                  <c:v>3.30442</c:v>
                </c:pt>
                <c:pt idx="145725">
                  <c:v>3.30444</c:v>
                </c:pt>
                <c:pt idx="145726">
                  <c:v>3.30447</c:v>
                </c:pt>
                <c:pt idx="145727">
                  <c:v>3.30449</c:v>
                </c:pt>
                <c:pt idx="145728">
                  <c:v>3.30451</c:v>
                </c:pt>
                <c:pt idx="145729">
                  <c:v>3.30454</c:v>
                </c:pt>
                <c:pt idx="145730">
                  <c:v>3.30456</c:v>
                </c:pt>
                <c:pt idx="145731">
                  <c:v>3.30458</c:v>
                </c:pt>
                <c:pt idx="145732">
                  <c:v>3.3046</c:v>
                </c:pt>
                <c:pt idx="145733">
                  <c:v>3.30463</c:v>
                </c:pt>
                <c:pt idx="145734">
                  <c:v>3.30465</c:v>
                </c:pt>
                <c:pt idx="145735">
                  <c:v>3.30467</c:v>
                </c:pt>
                <c:pt idx="145736">
                  <c:v>3.30469</c:v>
                </c:pt>
                <c:pt idx="145737">
                  <c:v>3.30472</c:v>
                </c:pt>
                <c:pt idx="145738">
                  <c:v>3.30474</c:v>
                </c:pt>
                <c:pt idx="145739">
                  <c:v>3.30476</c:v>
                </c:pt>
                <c:pt idx="145740">
                  <c:v>3.30478</c:v>
                </c:pt>
                <c:pt idx="145741">
                  <c:v>3.30481</c:v>
                </c:pt>
                <c:pt idx="145742">
                  <c:v>3.30483</c:v>
                </c:pt>
                <c:pt idx="145743">
                  <c:v>3.30485</c:v>
                </c:pt>
                <c:pt idx="145744">
                  <c:v>3.30488</c:v>
                </c:pt>
                <c:pt idx="145745">
                  <c:v>3.3049</c:v>
                </c:pt>
                <c:pt idx="145746">
                  <c:v>3.30492</c:v>
                </c:pt>
                <c:pt idx="145747">
                  <c:v>3.30494</c:v>
                </c:pt>
                <c:pt idx="145748">
                  <c:v>3.30497</c:v>
                </c:pt>
                <c:pt idx="145749">
                  <c:v>3.30499</c:v>
                </c:pt>
                <c:pt idx="145750">
                  <c:v>3.30501</c:v>
                </c:pt>
                <c:pt idx="145751">
                  <c:v>3.30503</c:v>
                </c:pt>
                <c:pt idx="145752">
                  <c:v>3.30506</c:v>
                </c:pt>
                <c:pt idx="145753">
                  <c:v>3.30508</c:v>
                </c:pt>
                <c:pt idx="145754">
                  <c:v>3.3051</c:v>
                </c:pt>
                <c:pt idx="145755">
                  <c:v>3.30512</c:v>
                </c:pt>
                <c:pt idx="145756">
                  <c:v>3.30515</c:v>
                </c:pt>
                <c:pt idx="145757">
                  <c:v>3.30517</c:v>
                </c:pt>
                <c:pt idx="145758">
                  <c:v>3.30519</c:v>
                </c:pt>
                <c:pt idx="145759">
                  <c:v>3.30522</c:v>
                </c:pt>
                <c:pt idx="145760">
                  <c:v>3.30524</c:v>
                </c:pt>
                <c:pt idx="145761">
                  <c:v>3.30526</c:v>
                </c:pt>
                <c:pt idx="145762">
                  <c:v>3.30528</c:v>
                </c:pt>
                <c:pt idx="145763">
                  <c:v>3.30531</c:v>
                </c:pt>
                <c:pt idx="145764">
                  <c:v>3.30533</c:v>
                </c:pt>
                <c:pt idx="145765">
                  <c:v>3.30535</c:v>
                </c:pt>
                <c:pt idx="145766">
                  <c:v>3.30537</c:v>
                </c:pt>
                <c:pt idx="145767">
                  <c:v>3.3054</c:v>
                </c:pt>
                <c:pt idx="145768">
                  <c:v>3.30542</c:v>
                </c:pt>
                <c:pt idx="145769">
                  <c:v>3.30544</c:v>
                </c:pt>
                <c:pt idx="145770">
                  <c:v>3.30546</c:v>
                </c:pt>
                <c:pt idx="145771">
                  <c:v>3.30549</c:v>
                </c:pt>
                <c:pt idx="145772">
                  <c:v>3.30551</c:v>
                </c:pt>
                <c:pt idx="145773">
                  <c:v>3.30553</c:v>
                </c:pt>
                <c:pt idx="145774">
                  <c:v>3.30556</c:v>
                </c:pt>
                <c:pt idx="145775">
                  <c:v>3.30558</c:v>
                </c:pt>
                <c:pt idx="145776">
                  <c:v>3.3056</c:v>
                </c:pt>
                <c:pt idx="145777">
                  <c:v>3.30562</c:v>
                </c:pt>
                <c:pt idx="145778">
                  <c:v>3.30565</c:v>
                </c:pt>
                <c:pt idx="145779">
                  <c:v>3.30567</c:v>
                </c:pt>
                <c:pt idx="145780">
                  <c:v>3.30569</c:v>
                </c:pt>
                <c:pt idx="145781">
                  <c:v>3.30571</c:v>
                </c:pt>
                <c:pt idx="145782">
                  <c:v>3.30574</c:v>
                </c:pt>
                <c:pt idx="145783">
                  <c:v>3.30576</c:v>
                </c:pt>
                <c:pt idx="145784">
                  <c:v>3.30578</c:v>
                </c:pt>
                <c:pt idx="145785">
                  <c:v>3.3058</c:v>
                </c:pt>
                <c:pt idx="145786">
                  <c:v>3.30583</c:v>
                </c:pt>
                <c:pt idx="145787">
                  <c:v>3.30585</c:v>
                </c:pt>
                <c:pt idx="145788">
                  <c:v>3.30587</c:v>
                </c:pt>
                <c:pt idx="145789">
                  <c:v>3.3059</c:v>
                </c:pt>
                <c:pt idx="145790">
                  <c:v>3.30592</c:v>
                </c:pt>
                <c:pt idx="145791">
                  <c:v>3.30594</c:v>
                </c:pt>
                <c:pt idx="145792">
                  <c:v>3.30596</c:v>
                </c:pt>
                <c:pt idx="145793">
                  <c:v>3.30599</c:v>
                </c:pt>
                <c:pt idx="145794">
                  <c:v>3.30601</c:v>
                </c:pt>
                <c:pt idx="145795">
                  <c:v>3.30603</c:v>
                </c:pt>
                <c:pt idx="145796">
                  <c:v>3.30605</c:v>
                </c:pt>
                <c:pt idx="145797">
                  <c:v>3.30608</c:v>
                </c:pt>
                <c:pt idx="145798">
                  <c:v>3.3061</c:v>
                </c:pt>
                <c:pt idx="145799">
                  <c:v>3.30612</c:v>
                </c:pt>
                <c:pt idx="145800">
                  <c:v>3.30614</c:v>
                </c:pt>
                <c:pt idx="145801">
                  <c:v>3.30617</c:v>
                </c:pt>
                <c:pt idx="145802">
                  <c:v>3.30619</c:v>
                </c:pt>
                <c:pt idx="145803">
                  <c:v>3.30621</c:v>
                </c:pt>
                <c:pt idx="145804">
                  <c:v>3.30624</c:v>
                </c:pt>
                <c:pt idx="145805">
                  <c:v>3.30626</c:v>
                </c:pt>
                <c:pt idx="145806">
                  <c:v>3.30628</c:v>
                </c:pt>
                <c:pt idx="145807">
                  <c:v>3.3063</c:v>
                </c:pt>
                <c:pt idx="145808">
                  <c:v>3.30633</c:v>
                </c:pt>
                <c:pt idx="145809">
                  <c:v>3.30635</c:v>
                </c:pt>
                <c:pt idx="145810">
                  <c:v>3.30637</c:v>
                </c:pt>
                <c:pt idx="145811">
                  <c:v>3.3064</c:v>
                </c:pt>
                <c:pt idx="145812">
                  <c:v>3.30642</c:v>
                </c:pt>
                <c:pt idx="145813">
                  <c:v>3.30644</c:v>
                </c:pt>
                <c:pt idx="145814">
                  <c:v>3.30646</c:v>
                </c:pt>
                <c:pt idx="145815">
                  <c:v>3.30648</c:v>
                </c:pt>
                <c:pt idx="145816">
                  <c:v>3.30651</c:v>
                </c:pt>
                <c:pt idx="145817">
                  <c:v>3.30653</c:v>
                </c:pt>
                <c:pt idx="145818">
                  <c:v>3.30655</c:v>
                </c:pt>
                <c:pt idx="145819">
                  <c:v>3.30658</c:v>
                </c:pt>
                <c:pt idx="145820">
                  <c:v>3.3066</c:v>
                </c:pt>
                <c:pt idx="145821">
                  <c:v>3.30662</c:v>
                </c:pt>
                <c:pt idx="145822">
                  <c:v>3.30664</c:v>
                </c:pt>
                <c:pt idx="145823">
                  <c:v>3.30667</c:v>
                </c:pt>
                <c:pt idx="145824">
                  <c:v>3.30669</c:v>
                </c:pt>
                <c:pt idx="145825">
                  <c:v>3.30671</c:v>
                </c:pt>
                <c:pt idx="145826">
                  <c:v>3.30674</c:v>
                </c:pt>
                <c:pt idx="145827">
                  <c:v>3.30676</c:v>
                </c:pt>
                <c:pt idx="145828">
                  <c:v>3.30678</c:v>
                </c:pt>
                <c:pt idx="145829">
                  <c:v>3.3068</c:v>
                </c:pt>
                <c:pt idx="145830">
                  <c:v>3.30682</c:v>
                </c:pt>
                <c:pt idx="145831">
                  <c:v>3.30685</c:v>
                </c:pt>
                <c:pt idx="145832">
                  <c:v>3.30687</c:v>
                </c:pt>
                <c:pt idx="145833">
                  <c:v>3.30689</c:v>
                </c:pt>
                <c:pt idx="145834">
                  <c:v>3.30692</c:v>
                </c:pt>
                <c:pt idx="145835">
                  <c:v>3.30694</c:v>
                </c:pt>
                <c:pt idx="145836">
                  <c:v>3.30696</c:v>
                </c:pt>
                <c:pt idx="145837">
                  <c:v>3.30698</c:v>
                </c:pt>
                <c:pt idx="145838">
                  <c:v>3.30701</c:v>
                </c:pt>
                <c:pt idx="145839">
                  <c:v>3.30703</c:v>
                </c:pt>
                <c:pt idx="145840">
                  <c:v>3.30705</c:v>
                </c:pt>
                <c:pt idx="145841">
                  <c:v>3.30708</c:v>
                </c:pt>
                <c:pt idx="145842">
                  <c:v>3.3071</c:v>
                </c:pt>
                <c:pt idx="145843">
                  <c:v>3.30712</c:v>
                </c:pt>
                <c:pt idx="145844">
                  <c:v>3.30714</c:v>
                </c:pt>
                <c:pt idx="145845">
                  <c:v>3.30717</c:v>
                </c:pt>
                <c:pt idx="145846">
                  <c:v>3.30719</c:v>
                </c:pt>
                <c:pt idx="145847">
                  <c:v>3.30721</c:v>
                </c:pt>
                <c:pt idx="145848">
                  <c:v>3.30723</c:v>
                </c:pt>
                <c:pt idx="145849">
                  <c:v>3.30726</c:v>
                </c:pt>
                <c:pt idx="145850">
                  <c:v>3.30728</c:v>
                </c:pt>
                <c:pt idx="145851">
                  <c:v>3.3073</c:v>
                </c:pt>
                <c:pt idx="145852">
                  <c:v>3.30732</c:v>
                </c:pt>
                <c:pt idx="145853">
                  <c:v>3.30735</c:v>
                </c:pt>
                <c:pt idx="145854">
                  <c:v>3.30737</c:v>
                </c:pt>
                <c:pt idx="145855">
                  <c:v>3.30739</c:v>
                </c:pt>
                <c:pt idx="145856">
                  <c:v>3.30742</c:v>
                </c:pt>
                <c:pt idx="145857">
                  <c:v>3.30744</c:v>
                </c:pt>
                <c:pt idx="145858">
                  <c:v>3.30746</c:v>
                </c:pt>
                <c:pt idx="145859">
                  <c:v>3.30748</c:v>
                </c:pt>
                <c:pt idx="145860">
                  <c:v>3.30751</c:v>
                </c:pt>
                <c:pt idx="145861">
                  <c:v>3.30753</c:v>
                </c:pt>
                <c:pt idx="145862">
                  <c:v>3.30755</c:v>
                </c:pt>
                <c:pt idx="145863">
                  <c:v>3.30757</c:v>
                </c:pt>
                <c:pt idx="145864">
                  <c:v>3.3076</c:v>
                </c:pt>
                <c:pt idx="145865">
                  <c:v>3.30762</c:v>
                </c:pt>
                <c:pt idx="145866">
                  <c:v>3.30764</c:v>
                </c:pt>
                <c:pt idx="145867">
                  <c:v>3.30766</c:v>
                </c:pt>
                <c:pt idx="145868">
                  <c:v>3.30769</c:v>
                </c:pt>
                <c:pt idx="145869">
                  <c:v>3.30771</c:v>
                </c:pt>
                <c:pt idx="145870">
                  <c:v>3.30773</c:v>
                </c:pt>
                <c:pt idx="145871">
                  <c:v>3.30775</c:v>
                </c:pt>
                <c:pt idx="145872">
                  <c:v>3.30778</c:v>
                </c:pt>
                <c:pt idx="145873">
                  <c:v>3.3078</c:v>
                </c:pt>
                <c:pt idx="145874">
                  <c:v>3.30782</c:v>
                </c:pt>
                <c:pt idx="145875">
                  <c:v>3.30785</c:v>
                </c:pt>
                <c:pt idx="145876">
                  <c:v>3.30787</c:v>
                </c:pt>
                <c:pt idx="145877">
                  <c:v>3.30789</c:v>
                </c:pt>
                <c:pt idx="145878">
                  <c:v>3.30791</c:v>
                </c:pt>
                <c:pt idx="145879">
                  <c:v>3.30794</c:v>
                </c:pt>
                <c:pt idx="145880">
                  <c:v>3.30796</c:v>
                </c:pt>
                <c:pt idx="145881">
                  <c:v>3.30798</c:v>
                </c:pt>
                <c:pt idx="145882">
                  <c:v>3.30801</c:v>
                </c:pt>
                <c:pt idx="145883">
                  <c:v>3.30803</c:v>
                </c:pt>
                <c:pt idx="145884">
                  <c:v>3.30805</c:v>
                </c:pt>
                <c:pt idx="145885">
                  <c:v>3.30807</c:v>
                </c:pt>
                <c:pt idx="145886">
                  <c:v>3.30809</c:v>
                </c:pt>
                <c:pt idx="145887">
                  <c:v>3.30812</c:v>
                </c:pt>
                <c:pt idx="145888">
                  <c:v>3.30814</c:v>
                </c:pt>
                <c:pt idx="145889">
                  <c:v>3.30816</c:v>
                </c:pt>
                <c:pt idx="145890">
                  <c:v>3.30819</c:v>
                </c:pt>
                <c:pt idx="145891">
                  <c:v>3.30821</c:v>
                </c:pt>
                <c:pt idx="145892">
                  <c:v>3.30823</c:v>
                </c:pt>
                <c:pt idx="145893">
                  <c:v>3.30825</c:v>
                </c:pt>
                <c:pt idx="145894">
                  <c:v>3.30828</c:v>
                </c:pt>
                <c:pt idx="145895">
                  <c:v>3.3083</c:v>
                </c:pt>
                <c:pt idx="145896">
                  <c:v>3.30832</c:v>
                </c:pt>
                <c:pt idx="145897">
                  <c:v>3.30835</c:v>
                </c:pt>
                <c:pt idx="145898">
                  <c:v>3.30837</c:v>
                </c:pt>
                <c:pt idx="145899">
                  <c:v>3.30839</c:v>
                </c:pt>
                <c:pt idx="145900">
                  <c:v>3.30841</c:v>
                </c:pt>
                <c:pt idx="145901">
                  <c:v>3.30843</c:v>
                </c:pt>
                <c:pt idx="145902">
                  <c:v>3.30846</c:v>
                </c:pt>
                <c:pt idx="145903">
                  <c:v>3.30848</c:v>
                </c:pt>
                <c:pt idx="145904">
                  <c:v>3.3085</c:v>
                </c:pt>
                <c:pt idx="145905">
                  <c:v>3.30853</c:v>
                </c:pt>
                <c:pt idx="145906">
                  <c:v>3.30855</c:v>
                </c:pt>
                <c:pt idx="145907">
                  <c:v>3.30857</c:v>
                </c:pt>
                <c:pt idx="145908">
                  <c:v>3.30859</c:v>
                </c:pt>
                <c:pt idx="145909">
                  <c:v>3.30862</c:v>
                </c:pt>
                <c:pt idx="145910">
                  <c:v>3.30864</c:v>
                </c:pt>
                <c:pt idx="145911">
                  <c:v>3.30866</c:v>
                </c:pt>
                <c:pt idx="145912">
                  <c:v>3.30869</c:v>
                </c:pt>
                <c:pt idx="145913">
                  <c:v>3.30871</c:v>
                </c:pt>
                <c:pt idx="145914">
                  <c:v>3.30873</c:v>
                </c:pt>
                <c:pt idx="145915">
                  <c:v>3.30875</c:v>
                </c:pt>
                <c:pt idx="145916">
                  <c:v>3.30878</c:v>
                </c:pt>
                <c:pt idx="145917">
                  <c:v>3.3088</c:v>
                </c:pt>
                <c:pt idx="145918">
                  <c:v>3.30882</c:v>
                </c:pt>
                <c:pt idx="145919">
                  <c:v>3.30884</c:v>
                </c:pt>
                <c:pt idx="145920">
                  <c:v>3.30887</c:v>
                </c:pt>
                <c:pt idx="145921">
                  <c:v>3.30889</c:v>
                </c:pt>
                <c:pt idx="145922">
                  <c:v>3.30891</c:v>
                </c:pt>
                <c:pt idx="145923">
                  <c:v>3.30893</c:v>
                </c:pt>
                <c:pt idx="145924">
                  <c:v>3.30896</c:v>
                </c:pt>
                <c:pt idx="145925">
                  <c:v>3.30898</c:v>
                </c:pt>
                <c:pt idx="145926">
                  <c:v>3.309</c:v>
                </c:pt>
                <c:pt idx="145927">
                  <c:v>3.30903</c:v>
                </c:pt>
                <c:pt idx="145928">
                  <c:v>3.30905</c:v>
                </c:pt>
                <c:pt idx="145929">
                  <c:v>3.30907</c:v>
                </c:pt>
                <c:pt idx="145930">
                  <c:v>3.30909</c:v>
                </c:pt>
                <c:pt idx="145931">
                  <c:v>3.30912</c:v>
                </c:pt>
                <c:pt idx="145932">
                  <c:v>3.30914</c:v>
                </c:pt>
                <c:pt idx="145933">
                  <c:v>3.30916</c:v>
                </c:pt>
                <c:pt idx="145934">
                  <c:v>3.30918</c:v>
                </c:pt>
                <c:pt idx="145935">
                  <c:v>3.30921</c:v>
                </c:pt>
                <c:pt idx="145936">
                  <c:v>3.30923</c:v>
                </c:pt>
                <c:pt idx="145937">
                  <c:v>3.30925</c:v>
                </c:pt>
                <c:pt idx="145938">
                  <c:v>3.30927</c:v>
                </c:pt>
                <c:pt idx="145939">
                  <c:v>3.3093</c:v>
                </c:pt>
                <c:pt idx="145940">
                  <c:v>3.30932</c:v>
                </c:pt>
                <c:pt idx="145941">
                  <c:v>3.30934</c:v>
                </c:pt>
                <c:pt idx="145942">
                  <c:v>3.30937</c:v>
                </c:pt>
                <c:pt idx="145943">
                  <c:v>3.30939</c:v>
                </c:pt>
                <c:pt idx="145944">
                  <c:v>3.30941</c:v>
                </c:pt>
                <c:pt idx="145945">
                  <c:v>3.30943</c:v>
                </c:pt>
                <c:pt idx="145946">
                  <c:v>3.30946</c:v>
                </c:pt>
                <c:pt idx="145947">
                  <c:v>3.30948</c:v>
                </c:pt>
                <c:pt idx="145948">
                  <c:v>3.3095</c:v>
                </c:pt>
                <c:pt idx="145949">
                  <c:v>3.30952</c:v>
                </c:pt>
                <c:pt idx="145950">
                  <c:v>3.30955</c:v>
                </c:pt>
                <c:pt idx="145951">
                  <c:v>3.30957</c:v>
                </c:pt>
                <c:pt idx="145952">
                  <c:v>3.30959</c:v>
                </c:pt>
                <c:pt idx="145953">
                  <c:v>3.30961</c:v>
                </c:pt>
                <c:pt idx="145954">
                  <c:v>3.30964</c:v>
                </c:pt>
                <c:pt idx="145955">
                  <c:v>3.30966</c:v>
                </c:pt>
                <c:pt idx="145956">
                  <c:v>3.30968</c:v>
                </c:pt>
                <c:pt idx="145957">
                  <c:v>3.30971</c:v>
                </c:pt>
                <c:pt idx="145958">
                  <c:v>3.30973</c:v>
                </c:pt>
                <c:pt idx="145959">
                  <c:v>3.30975</c:v>
                </c:pt>
                <c:pt idx="145960">
                  <c:v>3.30977</c:v>
                </c:pt>
                <c:pt idx="145961">
                  <c:v>3.3098</c:v>
                </c:pt>
                <c:pt idx="145962">
                  <c:v>3.30982</c:v>
                </c:pt>
                <c:pt idx="145963">
                  <c:v>3.30984</c:v>
                </c:pt>
                <c:pt idx="145964">
                  <c:v>3.30986</c:v>
                </c:pt>
                <c:pt idx="145965">
                  <c:v>3.30989</c:v>
                </c:pt>
                <c:pt idx="145966">
                  <c:v>3.30991</c:v>
                </c:pt>
                <c:pt idx="145967">
                  <c:v>3.30993</c:v>
                </c:pt>
                <c:pt idx="145968">
                  <c:v>3.30995</c:v>
                </c:pt>
                <c:pt idx="145969">
                  <c:v>3.30998</c:v>
                </c:pt>
                <c:pt idx="145970">
                  <c:v>3.31</c:v>
                </c:pt>
                <c:pt idx="145971">
                  <c:v>3.31002</c:v>
                </c:pt>
                <c:pt idx="145972">
                  <c:v>3.31005</c:v>
                </c:pt>
                <c:pt idx="145973">
                  <c:v>3.31007</c:v>
                </c:pt>
                <c:pt idx="145974">
                  <c:v>3.31009</c:v>
                </c:pt>
                <c:pt idx="145975">
                  <c:v>3.31011</c:v>
                </c:pt>
                <c:pt idx="145976">
                  <c:v>3.31014</c:v>
                </c:pt>
                <c:pt idx="145977">
                  <c:v>3.31016</c:v>
                </c:pt>
                <c:pt idx="145978">
                  <c:v>3.31018</c:v>
                </c:pt>
                <c:pt idx="145979">
                  <c:v>3.3102</c:v>
                </c:pt>
                <c:pt idx="145980">
                  <c:v>3.31023</c:v>
                </c:pt>
                <c:pt idx="145981">
                  <c:v>3.31025</c:v>
                </c:pt>
                <c:pt idx="145982">
                  <c:v>3.31027</c:v>
                </c:pt>
                <c:pt idx="145983">
                  <c:v>3.31029</c:v>
                </c:pt>
                <c:pt idx="145984">
                  <c:v>3.31032</c:v>
                </c:pt>
                <c:pt idx="145985">
                  <c:v>3.31034</c:v>
                </c:pt>
                <c:pt idx="145986">
                  <c:v>3.31036</c:v>
                </c:pt>
                <c:pt idx="145987">
                  <c:v>3.31039</c:v>
                </c:pt>
                <c:pt idx="145988">
                  <c:v>3.31041</c:v>
                </c:pt>
                <c:pt idx="145989">
                  <c:v>3.31043</c:v>
                </c:pt>
                <c:pt idx="145990">
                  <c:v>3.31045</c:v>
                </c:pt>
                <c:pt idx="145991">
                  <c:v>3.31048</c:v>
                </c:pt>
                <c:pt idx="145992">
                  <c:v>3.3105</c:v>
                </c:pt>
                <c:pt idx="145993">
                  <c:v>3.31052</c:v>
                </c:pt>
                <c:pt idx="145994">
                  <c:v>3.31054</c:v>
                </c:pt>
                <c:pt idx="145995">
                  <c:v>3.31057</c:v>
                </c:pt>
                <c:pt idx="145996">
                  <c:v>3.31059</c:v>
                </c:pt>
                <c:pt idx="145997">
                  <c:v>3.31061</c:v>
                </c:pt>
                <c:pt idx="145998">
                  <c:v>3.31063</c:v>
                </c:pt>
                <c:pt idx="145999">
                  <c:v>3.31066</c:v>
                </c:pt>
                <c:pt idx="146000">
                  <c:v>3.31068</c:v>
                </c:pt>
                <c:pt idx="146001">
                  <c:v>3.3107</c:v>
                </c:pt>
                <c:pt idx="146002">
                  <c:v>3.31073</c:v>
                </c:pt>
                <c:pt idx="146003">
                  <c:v>3.31075</c:v>
                </c:pt>
                <c:pt idx="146004">
                  <c:v>3.31077</c:v>
                </c:pt>
                <c:pt idx="146005">
                  <c:v>3.31079</c:v>
                </c:pt>
                <c:pt idx="146006">
                  <c:v>3.31082</c:v>
                </c:pt>
                <c:pt idx="146007">
                  <c:v>3.31084</c:v>
                </c:pt>
                <c:pt idx="146008">
                  <c:v>3.31086</c:v>
                </c:pt>
                <c:pt idx="146009">
                  <c:v>3.31088</c:v>
                </c:pt>
                <c:pt idx="146010">
                  <c:v>3.31091</c:v>
                </c:pt>
                <c:pt idx="146011">
                  <c:v>3.31093</c:v>
                </c:pt>
                <c:pt idx="146012">
                  <c:v>3.31095</c:v>
                </c:pt>
                <c:pt idx="146013">
                  <c:v>3.31098</c:v>
                </c:pt>
                <c:pt idx="146014">
                  <c:v>3.311</c:v>
                </c:pt>
                <c:pt idx="146015">
                  <c:v>3.31102</c:v>
                </c:pt>
                <c:pt idx="146016">
                  <c:v>3.31104</c:v>
                </c:pt>
                <c:pt idx="146017">
                  <c:v>3.31107</c:v>
                </c:pt>
                <c:pt idx="146018">
                  <c:v>3.31109</c:v>
                </c:pt>
                <c:pt idx="146019">
                  <c:v>3.31111</c:v>
                </c:pt>
                <c:pt idx="146020">
                  <c:v>3.31113</c:v>
                </c:pt>
                <c:pt idx="146021">
                  <c:v>3.31116</c:v>
                </c:pt>
                <c:pt idx="146022">
                  <c:v>3.31118</c:v>
                </c:pt>
                <c:pt idx="146023">
                  <c:v>3.3112</c:v>
                </c:pt>
                <c:pt idx="146024">
                  <c:v>3.31122</c:v>
                </c:pt>
                <c:pt idx="146025">
                  <c:v>3.31125</c:v>
                </c:pt>
                <c:pt idx="146026">
                  <c:v>3.31127</c:v>
                </c:pt>
                <c:pt idx="146027">
                  <c:v>3.31129</c:v>
                </c:pt>
                <c:pt idx="146028">
                  <c:v>3.31132</c:v>
                </c:pt>
                <c:pt idx="146029">
                  <c:v>3.31134</c:v>
                </c:pt>
                <c:pt idx="146030">
                  <c:v>3.31136</c:v>
                </c:pt>
                <c:pt idx="146031">
                  <c:v>3.31138</c:v>
                </c:pt>
                <c:pt idx="146032">
                  <c:v>3.31141</c:v>
                </c:pt>
                <c:pt idx="146033">
                  <c:v>3.31143</c:v>
                </c:pt>
                <c:pt idx="146034">
                  <c:v>3.31145</c:v>
                </c:pt>
                <c:pt idx="146035">
                  <c:v>3.31147</c:v>
                </c:pt>
                <c:pt idx="146036">
                  <c:v>3.3115</c:v>
                </c:pt>
                <c:pt idx="146037">
                  <c:v>3.31152</c:v>
                </c:pt>
                <c:pt idx="146038">
                  <c:v>3.31154</c:v>
                </c:pt>
                <c:pt idx="146039">
                  <c:v>3.31156</c:v>
                </c:pt>
                <c:pt idx="146040">
                  <c:v>3.31159</c:v>
                </c:pt>
                <c:pt idx="146041">
                  <c:v>3.31161</c:v>
                </c:pt>
                <c:pt idx="146042">
                  <c:v>3.31163</c:v>
                </c:pt>
                <c:pt idx="146043">
                  <c:v>3.31166</c:v>
                </c:pt>
                <c:pt idx="146044">
                  <c:v>3.31168</c:v>
                </c:pt>
                <c:pt idx="146045">
                  <c:v>3.3117</c:v>
                </c:pt>
                <c:pt idx="146046">
                  <c:v>3.31172</c:v>
                </c:pt>
                <c:pt idx="146047">
                  <c:v>3.31175</c:v>
                </c:pt>
                <c:pt idx="146048">
                  <c:v>3.31177</c:v>
                </c:pt>
                <c:pt idx="146049">
                  <c:v>3.31179</c:v>
                </c:pt>
                <c:pt idx="146050">
                  <c:v>3.31181</c:v>
                </c:pt>
                <c:pt idx="146051">
                  <c:v>3.31184</c:v>
                </c:pt>
                <c:pt idx="146052">
                  <c:v>3.31186</c:v>
                </c:pt>
                <c:pt idx="146053">
                  <c:v>3.31188</c:v>
                </c:pt>
                <c:pt idx="146054">
                  <c:v>3.3119</c:v>
                </c:pt>
                <c:pt idx="146055">
                  <c:v>3.31193</c:v>
                </c:pt>
                <c:pt idx="146056">
                  <c:v>3.31195</c:v>
                </c:pt>
                <c:pt idx="146057">
                  <c:v>3.31197</c:v>
                </c:pt>
                <c:pt idx="146058">
                  <c:v>3.312</c:v>
                </c:pt>
                <c:pt idx="146059">
                  <c:v>3.31202</c:v>
                </c:pt>
                <c:pt idx="146060">
                  <c:v>3.31204</c:v>
                </c:pt>
                <c:pt idx="146061">
                  <c:v>3.31206</c:v>
                </c:pt>
                <c:pt idx="146062">
                  <c:v>3.31209</c:v>
                </c:pt>
                <c:pt idx="146063">
                  <c:v>3.31211</c:v>
                </c:pt>
                <c:pt idx="146064">
                  <c:v>3.31213</c:v>
                </c:pt>
                <c:pt idx="146065">
                  <c:v>3.31215</c:v>
                </c:pt>
                <c:pt idx="146066">
                  <c:v>3.31218</c:v>
                </c:pt>
                <c:pt idx="146067">
                  <c:v>3.3122</c:v>
                </c:pt>
                <c:pt idx="146068">
                  <c:v>3.31222</c:v>
                </c:pt>
                <c:pt idx="146069">
                  <c:v>3.31224</c:v>
                </c:pt>
                <c:pt idx="146070">
                  <c:v>3.31227</c:v>
                </c:pt>
                <c:pt idx="146071">
                  <c:v>3.31229</c:v>
                </c:pt>
                <c:pt idx="146072">
                  <c:v>3.31231</c:v>
                </c:pt>
                <c:pt idx="146073">
                  <c:v>3.31234</c:v>
                </c:pt>
                <c:pt idx="146074">
                  <c:v>3.31236</c:v>
                </c:pt>
                <c:pt idx="146075">
                  <c:v>3.31238</c:v>
                </c:pt>
                <c:pt idx="146076">
                  <c:v>3.3124</c:v>
                </c:pt>
                <c:pt idx="146077">
                  <c:v>3.31243</c:v>
                </c:pt>
                <c:pt idx="146078">
                  <c:v>3.31245</c:v>
                </c:pt>
                <c:pt idx="146079">
                  <c:v>3.31247</c:v>
                </c:pt>
                <c:pt idx="146080">
                  <c:v>3.31249</c:v>
                </c:pt>
                <c:pt idx="146081">
                  <c:v>3.31252</c:v>
                </c:pt>
                <c:pt idx="146082">
                  <c:v>3.31254</c:v>
                </c:pt>
                <c:pt idx="146083">
                  <c:v>3.31256</c:v>
                </c:pt>
                <c:pt idx="146084">
                  <c:v>3.31258</c:v>
                </c:pt>
                <c:pt idx="146085">
                  <c:v>3.31261</c:v>
                </c:pt>
                <c:pt idx="146086">
                  <c:v>3.31263</c:v>
                </c:pt>
                <c:pt idx="146087">
                  <c:v>3.31265</c:v>
                </c:pt>
                <c:pt idx="146088">
                  <c:v>3.31268</c:v>
                </c:pt>
                <c:pt idx="146089">
                  <c:v>3.3127</c:v>
                </c:pt>
                <c:pt idx="146090">
                  <c:v>3.31272</c:v>
                </c:pt>
                <c:pt idx="146091">
                  <c:v>3.31274</c:v>
                </c:pt>
                <c:pt idx="146092">
                  <c:v>3.31277</c:v>
                </c:pt>
                <c:pt idx="146093">
                  <c:v>3.31279</c:v>
                </c:pt>
                <c:pt idx="146094">
                  <c:v>3.31281</c:v>
                </c:pt>
                <c:pt idx="146095">
                  <c:v>3.31283</c:v>
                </c:pt>
                <c:pt idx="146096">
                  <c:v>3.31286</c:v>
                </c:pt>
                <c:pt idx="146097">
                  <c:v>3.31288</c:v>
                </c:pt>
                <c:pt idx="146098">
                  <c:v>3.3129</c:v>
                </c:pt>
                <c:pt idx="146099">
                  <c:v>3.31292</c:v>
                </c:pt>
                <c:pt idx="146100">
                  <c:v>3.31295</c:v>
                </c:pt>
                <c:pt idx="146101">
                  <c:v>3.31297</c:v>
                </c:pt>
                <c:pt idx="146102">
                  <c:v>3.31299</c:v>
                </c:pt>
                <c:pt idx="146103">
                  <c:v>3.31302</c:v>
                </c:pt>
                <c:pt idx="146104">
                  <c:v>3.31304</c:v>
                </c:pt>
                <c:pt idx="146105">
                  <c:v>3.31306</c:v>
                </c:pt>
                <c:pt idx="146106">
                  <c:v>3.31308</c:v>
                </c:pt>
                <c:pt idx="146107">
                  <c:v>3.31311</c:v>
                </c:pt>
                <c:pt idx="146108">
                  <c:v>3.31313</c:v>
                </c:pt>
                <c:pt idx="146109">
                  <c:v>3.31315</c:v>
                </c:pt>
                <c:pt idx="146110">
                  <c:v>3.31318</c:v>
                </c:pt>
                <c:pt idx="146111">
                  <c:v>3.3132</c:v>
                </c:pt>
                <c:pt idx="146112">
                  <c:v>3.31322</c:v>
                </c:pt>
                <c:pt idx="146113">
                  <c:v>3.31324</c:v>
                </c:pt>
                <c:pt idx="146114">
                  <c:v>3.31326</c:v>
                </c:pt>
                <c:pt idx="146115">
                  <c:v>3.31329</c:v>
                </c:pt>
                <c:pt idx="146116">
                  <c:v>3.31331</c:v>
                </c:pt>
                <c:pt idx="146117">
                  <c:v>3.31333</c:v>
                </c:pt>
                <c:pt idx="146118">
                  <c:v>3.31336</c:v>
                </c:pt>
                <c:pt idx="146119">
                  <c:v>3.31338</c:v>
                </c:pt>
                <c:pt idx="146120">
                  <c:v>3.3134</c:v>
                </c:pt>
                <c:pt idx="146121">
                  <c:v>3.31342</c:v>
                </c:pt>
                <c:pt idx="146122">
                  <c:v>3.31345</c:v>
                </c:pt>
                <c:pt idx="146123">
                  <c:v>3.31347</c:v>
                </c:pt>
                <c:pt idx="146124">
                  <c:v>3.31349</c:v>
                </c:pt>
                <c:pt idx="146125">
                  <c:v>3.31352</c:v>
                </c:pt>
                <c:pt idx="146126">
                  <c:v>3.31354</c:v>
                </c:pt>
                <c:pt idx="146127">
                  <c:v>3.31356</c:v>
                </c:pt>
                <c:pt idx="146128">
                  <c:v>3.31358</c:v>
                </c:pt>
                <c:pt idx="146129">
                  <c:v>3.3136</c:v>
                </c:pt>
                <c:pt idx="146130">
                  <c:v>3.31363</c:v>
                </c:pt>
                <c:pt idx="146131">
                  <c:v>3.31365</c:v>
                </c:pt>
                <c:pt idx="146132">
                  <c:v>3.31367</c:v>
                </c:pt>
                <c:pt idx="146133">
                  <c:v>3.3137</c:v>
                </c:pt>
                <c:pt idx="146134">
                  <c:v>3.31372</c:v>
                </c:pt>
                <c:pt idx="146135">
                  <c:v>3.31374</c:v>
                </c:pt>
                <c:pt idx="146136">
                  <c:v>3.31376</c:v>
                </c:pt>
                <c:pt idx="146137">
                  <c:v>3.31379</c:v>
                </c:pt>
                <c:pt idx="146138">
                  <c:v>3.31381</c:v>
                </c:pt>
                <c:pt idx="146139">
                  <c:v>3.31383</c:v>
                </c:pt>
                <c:pt idx="146140">
                  <c:v>3.31386</c:v>
                </c:pt>
                <c:pt idx="146141">
                  <c:v>3.31388</c:v>
                </c:pt>
                <c:pt idx="146142">
                  <c:v>3.3139</c:v>
                </c:pt>
                <c:pt idx="146143">
                  <c:v>3.31392</c:v>
                </c:pt>
                <c:pt idx="146144">
                  <c:v>3.31395</c:v>
                </c:pt>
                <c:pt idx="146145">
                  <c:v>3.31397</c:v>
                </c:pt>
                <c:pt idx="146146">
                  <c:v>3.31399</c:v>
                </c:pt>
                <c:pt idx="146147">
                  <c:v>3.31401</c:v>
                </c:pt>
                <c:pt idx="146148">
                  <c:v>3.31404</c:v>
                </c:pt>
                <c:pt idx="146149">
                  <c:v>3.31406</c:v>
                </c:pt>
                <c:pt idx="146150">
                  <c:v>3.31408</c:v>
                </c:pt>
                <c:pt idx="146151">
                  <c:v>3.3141</c:v>
                </c:pt>
                <c:pt idx="146152">
                  <c:v>3.31413</c:v>
                </c:pt>
                <c:pt idx="146153">
                  <c:v>3.31415</c:v>
                </c:pt>
                <c:pt idx="146154">
                  <c:v>3.31417</c:v>
                </c:pt>
                <c:pt idx="146155">
                  <c:v>3.31419</c:v>
                </c:pt>
                <c:pt idx="146156">
                  <c:v>3.31422</c:v>
                </c:pt>
                <c:pt idx="146157">
                  <c:v>3.31424</c:v>
                </c:pt>
                <c:pt idx="146158">
                  <c:v>3.31426</c:v>
                </c:pt>
                <c:pt idx="146159">
                  <c:v>3.31429</c:v>
                </c:pt>
                <c:pt idx="146160">
                  <c:v>3.31431</c:v>
                </c:pt>
                <c:pt idx="146161">
                  <c:v>3.31433</c:v>
                </c:pt>
                <c:pt idx="146162">
                  <c:v>3.31435</c:v>
                </c:pt>
                <c:pt idx="146163">
                  <c:v>3.31438</c:v>
                </c:pt>
                <c:pt idx="146164">
                  <c:v>3.3144</c:v>
                </c:pt>
                <c:pt idx="146165">
                  <c:v>3.31442</c:v>
                </c:pt>
                <c:pt idx="146166">
                  <c:v>3.31444</c:v>
                </c:pt>
                <c:pt idx="146167">
                  <c:v>3.31447</c:v>
                </c:pt>
                <c:pt idx="146168">
                  <c:v>3.31449</c:v>
                </c:pt>
                <c:pt idx="146169">
                  <c:v>3.31451</c:v>
                </c:pt>
                <c:pt idx="146170">
                  <c:v>3.31453</c:v>
                </c:pt>
                <c:pt idx="146171">
                  <c:v>3.31456</c:v>
                </c:pt>
                <c:pt idx="146172">
                  <c:v>3.31458</c:v>
                </c:pt>
                <c:pt idx="146173">
                  <c:v>3.3146</c:v>
                </c:pt>
                <c:pt idx="146174">
                  <c:v>3.31463</c:v>
                </c:pt>
                <c:pt idx="146175">
                  <c:v>3.31465</c:v>
                </c:pt>
                <c:pt idx="146176">
                  <c:v>3.31467</c:v>
                </c:pt>
                <c:pt idx="146177">
                  <c:v>3.31469</c:v>
                </c:pt>
                <c:pt idx="146178">
                  <c:v>3.31472</c:v>
                </c:pt>
                <c:pt idx="146179">
                  <c:v>3.31474</c:v>
                </c:pt>
                <c:pt idx="146180">
                  <c:v>3.31476</c:v>
                </c:pt>
                <c:pt idx="146181">
                  <c:v>3.31479</c:v>
                </c:pt>
                <c:pt idx="146182">
                  <c:v>3.31481</c:v>
                </c:pt>
                <c:pt idx="146183">
                  <c:v>3.31483</c:v>
                </c:pt>
                <c:pt idx="146184">
                  <c:v>3.31485</c:v>
                </c:pt>
                <c:pt idx="146185">
                  <c:v>3.31487</c:v>
                </c:pt>
                <c:pt idx="146186">
                  <c:v>3.3149</c:v>
                </c:pt>
                <c:pt idx="146187">
                  <c:v>3.31492</c:v>
                </c:pt>
                <c:pt idx="146188">
                  <c:v>3.31494</c:v>
                </c:pt>
                <c:pt idx="146189">
                  <c:v>3.31497</c:v>
                </c:pt>
                <c:pt idx="146190">
                  <c:v>3.31499</c:v>
                </c:pt>
                <c:pt idx="146191">
                  <c:v>3.31501</c:v>
                </c:pt>
                <c:pt idx="146192">
                  <c:v>3.31503</c:v>
                </c:pt>
                <c:pt idx="146193">
                  <c:v>3.31506</c:v>
                </c:pt>
                <c:pt idx="146194">
                  <c:v>3.31508</c:v>
                </c:pt>
                <c:pt idx="146195">
                  <c:v>3.3151</c:v>
                </c:pt>
                <c:pt idx="146196">
                  <c:v>3.31513</c:v>
                </c:pt>
                <c:pt idx="146197">
                  <c:v>3.31515</c:v>
                </c:pt>
                <c:pt idx="146198">
                  <c:v>3.31517</c:v>
                </c:pt>
                <c:pt idx="146199">
                  <c:v>3.31519</c:v>
                </c:pt>
                <c:pt idx="146200">
                  <c:v>3.31521</c:v>
                </c:pt>
                <c:pt idx="146201">
                  <c:v>3.31524</c:v>
                </c:pt>
                <c:pt idx="146202">
                  <c:v>3.31526</c:v>
                </c:pt>
                <c:pt idx="146203">
                  <c:v>3.31528</c:v>
                </c:pt>
                <c:pt idx="146204">
                  <c:v>3.31531</c:v>
                </c:pt>
                <c:pt idx="146205">
                  <c:v>3.31533</c:v>
                </c:pt>
                <c:pt idx="146206">
                  <c:v>3.31535</c:v>
                </c:pt>
                <c:pt idx="146207">
                  <c:v>3.31537</c:v>
                </c:pt>
                <c:pt idx="146208">
                  <c:v>3.3154</c:v>
                </c:pt>
                <c:pt idx="146209">
                  <c:v>3.31542</c:v>
                </c:pt>
                <c:pt idx="146210">
                  <c:v>3.31544</c:v>
                </c:pt>
                <c:pt idx="146211">
                  <c:v>3.31547</c:v>
                </c:pt>
                <c:pt idx="146212">
                  <c:v>3.31549</c:v>
                </c:pt>
                <c:pt idx="146213">
                  <c:v>3.31551</c:v>
                </c:pt>
                <c:pt idx="146214">
                  <c:v>3.31553</c:v>
                </c:pt>
                <c:pt idx="146215">
                  <c:v>3.31556</c:v>
                </c:pt>
                <c:pt idx="146216">
                  <c:v>3.31558</c:v>
                </c:pt>
                <c:pt idx="146217">
                  <c:v>3.3156</c:v>
                </c:pt>
                <c:pt idx="146218">
                  <c:v>3.31562</c:v>
                </c:pt>
                <c:pt idx="146219">
                  <c:v>3.31565</c:v>
                </c:pt>
                <c:pt idx="146220">
                  <c:v>3.31567</c:v>
                </c:pt>
                <c:pt idx="146221">
                  <c:v>3.31569</c:v>
                </c:pt>
                <c:pt idx="146222">
                  <c:v>3.31571</c:v>
                </c:pt>
                <c:pt idx="146223">
                  <c:v>3.31574</c:v>
                </c:pt>
                <c:pt idx="146224">
                  <c:v>3.31576</c:v>
                </c:pt>
                <c:pt idx="146225">
                  <c:v>3.31578</c:v>
                </c:pt>
                <c:pt idx="146226">
                  <c:v>3.31581</c:v>
                </c:pt>
                <c:pt idx="146227">
                  <c:v>3.31583</c:v>
                </c:pt>
                <c:pt idx="146228">
                  <c:v>3.31585</c:v>
                </c:pt>
                <c:pt idx="146229">
                  <c:v>3.31587</c:v>
                </c:pt>
                <c:pt idx="146230">
                  <c:v>3.3159</c:v>
                </c:pt>
                <c:pt idx="146231">
                  <c:v>3.31592</c:v>
                </c:pt>
                <c:pt idx="146232">
                  <c:v>3.31594</c:v>
                </c:pt>
                <c:pt idx="146233">
                  <c:v>3.31596</c:v>
                </c:pt>
                <c:pt idx="146234">
                  <c:v>3.31599</c:v>
                </c:pt>
                <c:pt idx="146235">
                  <c:v>3.31601</c:v>
                </c:pt>
                <c:pt idx="146236">
                  <c:v>3.31603</c:v>
                </c:pt>
                <c:pt idx="146237">
                  <c:v>3.31605</c:v>
                </c:pt>
                <c:pt idx="146238">
                  <c:v>3.31608</c:v>
                </c:pt>
                <c:pt idx="146239">
                  <c:v>3.3161</c:v>
                </c:pt>
                <c:pt idx="146240">
                  <c:v>3.31612</c:v>
                </c:pt>
                <c:pt idx="146241">
                  <c:v>3.31615</c:v>
                </c:pt>
                <c:pt idx="146242">
                  <c:v>3.31617</c:v>
                </c:pt>
                <c:pt idx="146243">
                  <c:v>3.31619</c:v>
                </c:pt>
                <c:pt idx="146244">
                  <c:v>3.31621</c:v>
                </c:pt>
                <c:pt idx="146245">
                  <c:v>3.31624</c:v>
                </c:pt>
                <c:pt idx="146246">
                  <c:v>3.31626</c:v>
                </c:pt>
                <c:pt idx="146247">
                  <c:v>3.31628</c:v>
                </c:pt>
                <c:pt idx="146248">
                  <c:v>3.3163</c:v>
                </c:pt>
                <c:pt idx="146249">
                  <c:v>3.31633</c:v>
                </c:pt>
                <c:pt idx="146250">
                  <c:v>3.31635</c:v>
                </c:pt>
                <c:pt idx="146251">
                  <c:v>3.31637</c:v>
                </c:pt>
                <c:pt idx="146252">
                  <c:v>3.31639</c:v>
                </c:pt>
                <c:pt idx="146253">
                  <c:v>3.31642</c:v>
                </c:pt>
                <c:pt idx="146254">
                  <c:v>3.31644</c:v>
                </c:pt>
                <c:pt idx="146255">
                  <c:v>3.31646</c:v>
                </c:pt>
                <c:pt idx="146256">
                  <c:v>3.31649</c:v>
                </c:pt>
                <c:pt idx="146257">
                  <c:v>3.31651</c:v>
                </c:pt>
                <c:pt idx="146258">
                  <c:v>3.31653</c:v>
                </c:pt>
                <c:pt idx="146259">
                  <c:v>3.31655</c:v>
                </c:pt>
                <c:pt idx="146260">
                  <c:v>3.31658</c:v>
                </c:pt>
                <c:pt idx="146261">
                  <c:v>3.3166</c:v>
                </c:pt>
                <c:pt idx="146262">
                  <c:v>3.31662</c:v>
                </c:pt>
                <c:pt idx="146263">
                  <c:v>3.31664</c:v>
                </c:pt>
                <c:pt idx="146264">
                  <c:v>3.31667</c:v>
                </c:pt>
                <c:pt idx="146265">
                  <c:v>3.31669</c:v>
                </c:pt>
                <c:pt idx="146266">
                  <c:v>3.31671</c:v>
                </c:pt>
                <c:pt idx="146267">
                  <c:v>3.31673</c:v>
                </c:pt>
                <c:pt idx="146268">
                  <c:v>3.31676</c:v>
                </c:pt>
                <c:pt idx="146269">
                  <c:v>3.31678</c:v>
                </c:pt>
                <c:pt idx="146270">
                  <c:v>3.3168</c:v>
                </c:pt>
                <c:pt idx="146271">
                  <c:v>3.31683</c:v>
                </c:pt>
                <c:pt idx="146272">
                  <c:v>3.31685</c:v>
                </c:pt>
                <c:pt idx="146273">
                  <c:v>3.31687</c:v>
                </c:pt>
                <c:pt idx="146274">
                  <c:v>3.31689</c:v>
                </c:pt>
                <c:pt idx="146275">
                  <c:v>3.31692</c:v>
                </c:pt>
                <c:pt idx="146276">
                  <c:v>3.31694</c:v>
                </c:pt>
                <c:pt idx="146277">
                  <c:v>3.31696</c:v>
                </c:pt>
                <c:pt idx="146278">
                  <c:v>3.31698</c:v>
                </c:pt>
                <c:pt idx="146279">
                  <c:v>3.31701</c:v>
                </c:pt>
                <c:pt idx="146280">
                  <c:v>3.31703</c:v>
                </c:pt>
                <c:pt idx="146281">
                  <c:v>3.31705</c:v>
                </c:pt>
                <c:pt idx="146282">
                  <c:v>3.31707</c:v>
                </c:pt>
                <c:pt idx="146283">
                  <c:v>3.3171</c:v>
                </c:pt>
                <c:pt idx="146284">
                  <c:v>3.31712</c:v>
                </c:pt>
                <c:pt idx="146285">
                  <c:v>3.31714</c:v>
                </c:pt>
                <c:pt idx="146286">
                  <c:v>3.31717</c:v>
                </c:pt>
                <c:pt idx="146287">
                  <c:v>3.31719</c:v>
                </c:pt>
                <c:pt idx="146288">
                  <c:v>3.31721</c:v>
                </c:pt>
                <c:pt idx="146289">
                  <c:v>3.31723</c:v>
                </c:pt>
                <c:pt idx="146290">
                  <c:v>3.31726</c:v>
                </c:pt>
                <c:pt idx="146291">
                  <c:v>3.31728</c:v>
                </c:pt>
                <c:pt idx="146292">
                  <c:v>3.3173</c:v>
                </c:pt>
                <c:pt idx="146293">
                  <c:v>3.31732</c:v>
                </c:pt>
                <c:pt idx="146294">
                  <c:v>3.31735</c:v>
                </c:pt>
                <c:pt idx="146295">
                  <c:v>3.31737</c:v>
                </c:pt>
                <c:pt idx="146296">
                  <c:v>3.31739</c:v>
                </c:pt>
                <c:pt idx="146297">
                  <c:v>3.31742</c:v>
                </c:pt>
                <c:pt idx="146298">
                  <c:v>3.31744</c:v>
                </c:pt>
                <c:pt idx="146299">
                  <c:v>3.31746</c:v>
                </c:pt>
                <c:pt idx="146300">
                  <c:v>3.31748</c:v>
                </c:pt>
                <c:pt idx="146301">
                  <c:v>3.31751</c:v>
                </c:pt>
                <c:pt idx="146302">
                  <c:v>3.31753</c:v>
                </c:pt>
                <c:pt idx="146303">
                  <c:v>3.31755</c:v>
                </c:pt>
                <c:pt idx="146304">
                  <c:v>3.31757</c:v>
                </c:pt>
                <c:pt idx="146305">
                  <c:v>3.3176</c:v>
                </c:pt>
                <c:pt idx="146306">
                  <c:v>3.31762</c:v>
                </c:pt>
                <c:pt idx="146307">
                  <c:v>3.31764</c:v>
                </c:pt>
                <c:pt idx="146308">
                  <c:v>3.31766</c:v>
                </c:pt>
                <c:pt idx="146309">
                  <c:v>3.31769</c:v>
                </c:pt>
                <c:pt idx="146310">
                  <c:v>3.31771</c:v>
                </c:pt>
                <c:pt idx="146311">
                  <c:v>3.31773</c:v>
                </c:pt>
                <c:pt idx="146312">
                  <c:v>3.31776</c:v>
                </c:pt>
                <c:pt idx="146313">
                  <c:v>3.31778</c:v>
                </c:pt>
                <c:pt idx="146314">
                  <c:v>3.3178</c:v>
                </c:pt>
                <c:pt idx="146315">
                  <c:v>3.31782</c:v>
                </c:pt>
                <c:pt idx="146316">
                  <c:v>3.31785</c:v>
                </c:pt>
                <c:pt idx="146317">
                  <c:v>3.31787</c:v>
                </c:pt>
                <c:pt idx="146318">
                  <c:v>3.31789</c:v>
                </c:pt>
                <c:pt idx="146319">
                  <c:v>3.31791</c:v>
                </c:pt>
                <c:pt idx="146320">
                  <c:v>3.31794</c:v>
                </c:pt>
                <c:pt idx="146321">
                  <c:v>3.31796</c:v>
                </c:pt>
                <c:pt idx="146322">
                  <c:v>3.31798</c:v>
                </c:pt>
                <c:pt idx="146323">
                  <c:v>3.318</c:v>
                </c:pt>
                <c:pt idx="146324">
                  <c:v>3.31803</c:v>
                </c:pt>
                <c:pt idx="146325">
                  <c:v>3.31805</c:v>
                </c:pt>
                <c:pt idx="146326">
                  <c:v>3.31807</c:v>
                </c:pt>
                <c:pt idx="146327">
                  <c:v>3.3181</c:v>
                </c:pt>
                <c:pt idx="146328">
                  <c:v>3.31812</c:v>
                </c:pt>
                <c:pt idx="146329">
                  <c:v>3.31814</c:v>
                </c:pt>
                <c:pt idx="146330">
                  <c:v>3.31816</c:v>
                </c:pt>
                <c:pt idx="146331">
                  <c:v>3.31819</c:v>
                </c:pt>
                <c:pt idx="146332">
                  <c:v>3.31821</c:v>
                </c:pt>
                <c:pt idx="146333">
                  <c:v>3.31823</c:v>
                </c:pt>
                <c:pt idx="146334">
                  <c:v>3.31825</c:v>
                </c:pt>
                <c:pt idx="146335">
                  <c:v>3.31828</c:v>
                </c:pt>
                <c:pt idx="146336">
                  <c:v>3.3183</c:v>
                </c:pt>
                <c:pt idx="146337">
                  <c:v>3.31832</c:v>
                </c:pt>
                <c:pt idx="146338">
                  <c:v>3.31834</c:v>
                </c:pt>
                <c:pt idx="146339">
                  <c:v>3.31837</c:v>
                </c:pt>
                <c:pt idx="146340">
                  <c:v>3.31839</c:v>
                </c:pt>
                <c:pt idx="146341">
                  <c:v>3.31841</c:v>
                </c:pt>
                <c:pt idx="146342">
                  <c:v>3.31844</c:v>
                </c:pt>
                <c:pt idx="146343">
                  <c:v>3.31846</c:v>
                </c:pt>
                <c:pt idx="146344">
                  <c:v>3.31848</c:v>
                </c:pt>
                <c:pt idx="146345">
                  <c:v>3.3185</c:v>
                </c:pt>
                <c:pt idx="146346">
                  <c:v>3.31853</c:v>
                </c:pt>
                <c:pt idx="146347">
                  <c:v>3.31855</c:v>
                </c:pt>
                <c:pt idx="146348">
                  <c:v>3.31857</c:v>
                </c:pt>
                <c:pt idx="146349">
                  <c:v>3.31859</c:v>
                </c:pt>
                <c:pt idx="146350">
                  <c:v>3.31862</c:v>
                </c:pt>
                <c:pt idx="146351">
                  <c:v>3.31864</c:v>
                </c:pt>
                <c:pt idx="146352">
                  <c:v>3.31866</c:v>
                </c:pt>
                <c:pt idx="146353">
                  <c:v>3.31868</c:v>
                </c:pt>
                <c:pt idx="146354">
                  <c:v>3.31871</c:v>
                </c:pt>
                <c:pt idx="146355">
                  <c:v>3.31873</c:v>
                </c:pt>
                <c:pt idx="146356">
                  <c:v>3.31875</c:v>
                </c:pt>
                <c:pt idx="146357">
                  <c:v>3.31878</c:v>
                </c:pt>
                <c:pt idx="146358">
                  <c:v>3.3188</c:v>
                </c:pt>
                <c:pt idx="146359">
                  <c:v>3.31882</c:v>
                </c:pt>
                <c:pt idx="146360">
                  <c:v>3.31884</c:v>
                </c:pt>
                <c:pt idx="146361">
                  <c:v>3.31887</c:v>
                </c:pt>
                <c:pt idx="146362">
                  <c:v>3.31889</c:v>
                </c:pt>
                <c:pt idx="146363">
                  <c:v>3.31891</c:v>
                </c:pt>
                <c:pt idx="146364">
                  <c:v>3.31893</c:v>
                </c:pt>
                <c:pt idx="146365">
                  <c:v>3.31896</c:v>
                </c:pt>
                <c:pt idx="146366">
                  <c:v>3.31898</c:v>
                </c:pt>
                <c:pt idx="146367">
                  <c:v>3.319</c:v>
                </c:pt>
                <c:pt idx="146368">
                  <c:v>3.31902</c:v>
                </c:pt>
                <c:pt idx="146369">
                  <c:v>3.31905</c:v>
                </c:pt>
                <c:pt idx="146370">
                  <c:v>3.31907</c:v>
                </c:pt>
                <c:pt idx="146371">
                  <c:v>3.31909</c:v>
                </c:pt>
                <c:pt idx="146372">
                  <c:v>3.31912</c:v>
                </c:pt>
                <c:pt idx="146373">
                  <c:v>3.31914</c:v>
                </c:pt>
                <c:pt idx="146374">
                  <c:v>3.31916</c:v>
                </c:pt>
                <c:pt idx="146375">
                  <c:v>3.31918</c:v>
                </c:pt>
                <c:pt idx="146376">
                  <c:v>3.31921</c:v>
                </c:pt>
                <c:pt idx="146377">
                  <c:v>3.31923</c:v>
                </c:pt>
                <c:pt idx="146378">
                  <c:v>3.31925</c:v>
                </c:pt>
                <c:pt idx="146379">
                  <c:v>3.31927</c:v>
                </c:pt>
                <c:pt idx="146380">
                  <c:v>3.3193</c:v>
                </c:pt>
                <c:pt idx="146381">
                  <c:v>3.31932</c:v>
                </c:pt>
                <c:pt idx="146382">
                  <c:v>3.31934</c:v>
                </c:pt>
                <c:pt idx="146383">
                  <c:v>3.31936</c:v>
                </c:pt>
                <c:pt idx="146384">
                  <c:v>3.31939</c:v>
                </c:pt>
                <c:pt idx="146385">
                  <c:v>3.31941</c:v>
                </c:pt>
                <c:pt idx="146386">
                  <c:v>3.31943</c:v>
                </c:pt>
                <c:pt idx="146387">
                  <c:v>3.31946</c:v>
                </c:pt>
                <c:pt idx="146388">
                  <c:v>3.31948</c:v>
                </c:pt>
                <c:pt idx="146389">
                  <c:v>3.3195</c:v>
                </c:pt>
                <c:pt idx="146390">
                  <c:v>3.31952</c:v>
                </c:pt>
                <c:pt idx="146391">
                  <c:v>3.31955</c:v>
                </c:pt>
                <c:pt idx="146392">
                  <c:v>3.31957</c:v>
                </c:pt>
                <c:pt idx="146393">
                  <c:v>3.31959</c:v>
                </c:pt>
                <c:pt idx="146394">
                  <c:v>3.31962</c:v>
                </c:pt>
                <c:pt idx="146395">
                  <c:v>3.31964</c:v>
                </c:pt>
                <c:pt idx="146396">
                  <c:v>3.31966</c:v>
                </c:pt>
                <c:pt idx="146397">
                  <c:v>3.31968</c:v>
                </c:pt>
                <c:pt idx="146398">
                  <c:v>3.3197</c:v>
                </c:pt>
                <c:pt idx="146399">
                  <c:v>3.31973</c:v>
                </c:pt>
                <c:pt idx="146400">
                  <c:v>3.31975</c:v>
                </c:pt>
                <c:pt idx="146401">
                  <c:v>3.31977</c:v>
                </c:pt>
                <c:pt idx="146402">
                  <c:v>3.3198</c:v>
                </c:pt>
                <c:pt idx="146403">
                  <c:v>3.31982</c:v>
                </c:pt>
                <c:pt idx="146404">
                  <c:v>3.31984</c:v>
                </c:pt>
                <c:pt idx="146405">
                  <c:v>3.31986</c:v>
                </c:pt>
                <c:pt idx="146406">
                  <c:v>3.31989</c:v>
                </c:pt>
                <c:pt idx="146407">
                  <c:v>3.31991</c:v>
                </c:pt>
                <c:pt idx="146408">
                  <c:v>3.31993</c:v>
                </c:pt>
                <c:pt idx="146409">
                  <c:v>3.31996</c:v>
                </c:pt>
                <c:pt idx="146410">
                  <c:v>3.31998</c:v>
                </c:pt>
                <c:pt idx="146411">
                  <c:v>3.32</c:v>
                </c:pt>
                <c:pt idx="146412">
                  <c:v>3.32002</c:v>
                </c:pt>
                <c:pt idx="146413">
                  <c:v>3.32004</c:v>
                </c:pt>
                <c:pt idx="146414">
                  <c:v>3.32007</c:v>
                </c:pt>
                <c:pt idx="146415">
                  <c:v>3.32009</c:v>
                </c:pt>
                <c:pt idx="146416">
                  <c:v>3.32011</c:v>
                </c:pt>
                <c:pt idx="146417">
                  <c:v>3.32014</c:v>
                </c:pt>
                <c:pt idx="146418">
                  <c:v>3.32016</c:v>
                </c:pt>
                <c:pt idx="146419">
                  <c:v>3.32018</c:v>
                </c:pt>
                <c:pt idx="146420">
                  <c:v>3.3202</c:v>
                </c:pt>
                <c:pt idx="146421">
                  <c:v>3.32023</c:v>
                </c:pt>
                <c:pt idx="146422">
                  <c:v>3.32025</c:v>
                </c:pt>
                <c:pt idx="146423">
                  <c:v>3.32027</c:v>
                </c:pt>
                <c:pt idx="146424">
                  <c:v>3.3203</c:v>
                </c:pt>
                <c:pt idx="146425">
                  <c:v>3.32032</c:v>
                </c:pt>
                <c:pt idx="146426">
                  <c:v>3.32034</c:v>
                </c:pt>
                <c:pt idx="146427">
                  <c:v>3.32036</c:v>
                </c:pt>
                <c:pt idx="146428">
                  <c:v>3.32038</c:v>
                </c:pt>
                <c:pt idx="146429">
                  <c:v>3.32041</c:v>
                </c:pt>
                <c:pt idx="146430">
                  <c:v>3.32043</c:v>
                </c:pt>
                <c:pt idx="146431">
                  <c:v>3.32045</c:v>
                </c:pt>
                <c:pt idx="146432">
                  <c:v>3.32048</c:v>
                </c:pt>
                <c:pt idx="146433">
                  <c:v>3.3205</c:v>
                </c:pt>
                <c:pt idx="146434">
                  <c:v>3.32052</c:v>
                </c:pt>
                <c:pt idx="146435">
                  <c:v>3.32054</c:v>
                </c:pt>
                <c:pt idx="146436">
                  <c:v>3.32057</c:v>
                </c:pt>
                <c:pt idx="146437">
                  <c:v>3.32059</c:v>
                </c:pt>
                <c:pt idx="146438">
                  <c:v>3.32061</c:v>
                </c:pt>
                <c:pt idx="146439">
                  <c:v>3.32063</c:v>
                </c:pt>
                <c:pt idx="146440">
                  <c:v>3.32066</c:v>
                </c:pt>
                <c:pt idx="146441">
                  <c:v>3.32068</c:v>
                </c:pt>
                <c:pt idx="146442">
                  <c:v>3.3207</c:v>
                </c:pt>
                <c:pt idx="146443">
                  <c:v>3.32073</c:v>
                </c:pt>
                <c:pt idx="146444">
                  <c:v>3.32075</c:v>
                </c:pt>
                <c:pt idx="146445">
                  <c:v>3.32077</c:v>
                </c:pt>
                <c:pt idx="146446">
                  <c:v>3.32079</c:v>
                </c:pt>
                <c:pt idx="146447">
                  <c:v>3.32082</c:v>
                </c:pt>
                <c:pt idx="146448">
                  <c:v>3.32084</c:v>
                </c:pt>
                <c:pt idx="146449">
                  <c:v>3.32086</c:v>
                </c:pt>
                <c:pt idx="146450">
                  <c:v>3.32088</c:v>
                </c:pt>
                <c:pt idx="146451">
                  <c:v>3.32091</c:v>
                </c:pt>
                <c:pt idx="146452">
                  <c:v>3.32093</c:v>
                </c:pt>
                <c:pt idx="146453">
                  <c:v>3.32095</c:v>
                </c:pt>
                <c:pt idx="146454">
                  <c:v>3.32097</c:v>
                </c:pt>
                <c:pt idx="146455">
                  <c:v>3.321</c:v>
                </c:pt>
                <c:pt idx="146456">
                  <c:v>3.32102</c:v>
                </c:pt>
                <c:pt idx="146457">
                  <c:v>3.32104</c:v>
                </c:pt>
                <c:pt idx="146458">
                  <c:v>3.32107</c:v>
                </c:pt>
                <c:pt idx="146459">
                  <c:v>3.32109</c:v>
                </c:pt>
                <c:pt idx="146460">
                  <c:v>3.32111</c:v>
                </c:pt>
                <c:pt idx="146461">
                  <c:v>3.32113</c:v>
                </c:pt>
                <c:pt idx="146462">
                  <c:v>3.32116</c:v>
                </c:pt>
                <c:pt idx="146463">
                  <c:v>3.32118</c:v>
                </c:pt>
                <c:pt idx="146464">
                  <c:v>3.3212</c:v>
                </c:pt>
                <c:pt idx="146465">
                  <c:v>3.32122</c:v>
                </c:pt>
                <c:pt idx="146466">
                  <c:v>3.32125</c:v>
                </c:pt>
                <c:pt idx="146467">
                  <c:v>3.32127</c:v>
                </c:pt>
                <c:pt idx="146468">
                  <c:v>3.32129</c:v>
                </c:pt>
                <c:pt idx="146469">
                  <c:v>3.32131</c:v>
                </c:pt>
                <c:pt idx="146470">
                  <c:v>3.32134</c:v>
                </c:pt>
                <c:pt idx="146471">
                  <c:v>3.32136</c:v>
                </c:pt>
                <c:pt idx="146472">
                  <c:v>3.32138</c:v>
                </c:pt>
                <c:pt idx="146473">
                  <c:v>3.32141</c:v>
                </c:pt>
                <c:pt idx="146474">
                  <c:v>3.32143</c:v>
                </c:pt>
                <c:pt idx="146475">
                  <c:v>3.32145</c:v>
                </c:pt>
                <c:pt idx="146476">
                  <c:v>3.32147</c:v>
                </c:pt>
                <c:pt idx="146477">
                  <c:v>3.3215</c:v>
                </c:pt>
                <c:pt idx="146478">
                  <c:v>3.32152</c:v>
                </c:pt>
                <c:pt idx="146479">
                  <c:v>3.32154</c:v>
                </c:pt>
                <c:pt idx="146480">
                  <c:v>3.32157</c:v>
                </c:pt>
                <c:pt idx="146481">
                  <c:v>3.32159</c:v>
                </c:pt>
                <c:pt idx="146482">
                  <c:v>3.32161</c:v>
                </c:pt>
                <c:pt idx="146483">
                  <c:v>3.32163</c:v>
                </c:pt>
                <c:pt idx="146484">
                  <c:v>3.32165</c:v>
                </c:pt>
                <c:pt idx="146485">
                  <c:v>3.32168</c:v>
                </c:pt>
                <c:pt idx="146486">
                  <c:v>3.3217</c:v>
                </c:pt>
                <c:pt idx="146487">
                  <c:v>3.32172</c:v>
                </c:pt>
                <c:pt idx="146488">
                  <c:v>3.32175</c:v>
                </c:pt>
                <c:pt idx="146489">
                  <c:v>3.32177</c:v>
                </c:pt>
                <c:pt idx="146490">
                  <c:v>3.32179</c:v>
                </c:pt>
                <c:pt idx="146491">
                  <c:v>3.32181</c:v>
                </c:pt>
                <c:pt idx="146492">
                  <c:v>3.32184</c:v>
                </c:pt>
                <c:pt idx="146493">
                  <c:v>3.32186</c:v>
                </c:pt>
                <c:pt idx="146494">
                  <c:v>3.32188</c:v>
                </c:pt>
                <c:pt idx="146495">
                  <c:v>3.32191</c:v>
                </c:pt>
                <c:pt idx="146496">
                  <c:v>3.32193</c:v>
                </c:pt>
                <c:pt idx="146497">
                  <c:v>3.32195</c:v>
                </c:pt>
                <c:pt idx="146498">
                  <c:v>3.32197</c:v>
                </c:pt>
                <c:pt idx="146499">
                  <c:v>3.32199</c:v>
                </c:pt>
                <c:pt idx="146500">
                  <c:v>3.32202</c:v>
                </c:pt>
                <c:pt idx="146501">
                  <c:v>3.32204</c:v>
                </c:pt>
                <c:pt idx="146502">
                  <c:v>3.32206</c:v>
                </c:pt>
                <c:pt idx="146503">
                  <c:v>3.32209</c:v>
                </c:pt>
                <c:pt idx="146504">
                  <c:v>3.32211</c:v>
                </c:pt>
                <c:pt idx="146505">
                  <c:v>3.32213</c:v>
                </c:pt>
                <c:pt idx="146506">
                  <c:v>3.32215</c:v>
                </c:pt>
                <c:pt idx="146507">
                  <c:v>3.32218</c:v>
                </c:pt>
                <c:pt idx="146508">
                  <c:v>3.3222</c:v>
                </c:pt>
                <c:pt idx="146509">
                  <c:v>3.32222</c:v>
                </c:pt>
                <c:pt idx="146510">
                  <c:v>3.32225</c:v>
                </c:pt>
                <c:pt idx="146511">
                  <c:v>3.32227</c:v>
                </c:pt>
                <c:pt idx="146512">
                  <c:v>3.32229</c:v>
                </c:pt>
                <c:pt idx="146513">
                  <c:v>3.32231</c:v>
                </c:pt>
                <c:pt idx="146514">
                  <c:v>3.32234</c:v>
                </c:pt>
                <c:pt idx="146515">
                  <c:v>3.32236</c:v>
                </c:pt>
                <c:pt idx="146516">
                  <c:v>3.32238</c:v>
                </c:pt>
                <c:pt idx="146517">
                  <c:v>3.3224</c:v>
                </c:pt>
                <c:pt idx="146518">
                  <c:v>3.32243</c:v>
                </c:pt>
                <c:pt idx="146519">
                  <c:v>3.32245</c:v>
                </c:pt>
                <c:pt idx="146520">
                  <c:v>3.32247</c:v>
                </c:pt>
                <c:pt idx="146521">
                  <c:v>3.32249</c:v>
                </c:pt>
                <c:pt idx="146522">
                  <c:v>3.32252</c:v>
                </c:pt>
                <c:pt idx="146523">
                  <c:v>3.32254</c:v>
                </c:pt>
                <c:pt idx="146524">
                  <c:v>3.32256</c:v>
                </c:pt>
                <c:pt idx="146525">
                  <c:v>3.32259</c:v>
                </c:pt>
                <c:pt idx="146526">
                  <c:v>3.32261</c:v>
                </c:pt>
                <c:pt idx="146527">
                  <c:v>3.32263</c:v>
                </c:pt>
                <c:pt idx="146528">
                  <c:v>3.32265</c:v>
                </c:pt>
                <c:pt idx="146529">
                  <c:v>3.32268</c:v>
                </c:pt>
                <c:pt idx="146530">
                  <c:v>3.3227</c:v>
                </c:pt>
                <c:pt idx="146531">
                  <c:v>3.32272</c:v>
                </c:pt>
                <c:pt idx="146532">
                  <c:v>3.32274</c:v>
                </c:pt>
                <c:pt idx="146533">
                  <c:v>3.32277</c:v>
                </c:pt>
                <c:pt idx="146534">
                  <c:v>3.32279</c:v>
                </c:pt>
                <c:pt idx="146535">
                  <c:v>3.32281</c:v>
                </c:pt>
                <c:pt idx="146536">
                  <c:v>3.32283</c:v>
                </c:pt>
                <c:pt idx="146537">
                  <c:v>3.32286</c:v>
                </c:pt>
                <c:pt idx="146538">
                  <c:v>3.32288</c:v>
                </c:pt>
                <c:pt idx="146539">
                  <c:v>3.3229</c:v>
                </c:pt>
                <c:pt idx="146540">
                  <c:v>3.32293</c:v>
                </c:pt>
                <c:pt idx="146541">
                  <c:v>3.32295</c:v>
                </c:pt>
                <c:pt idx="146542">
                  <c:v>3.32297</c:v>
                </c:pt>
                <c:pt idx="146543">
                  <c:v>3.32299</c:v>
                </c:pt>
                <c:pt idx="146544">
                  <c:v>3.32302</c:v>
                </c:pt>
                <c:pt idx="146545">
                  <c:v>3.32304</c:v>
                </c:pt>
                <c:pt idx="146546">
                  <c:v>3.32306</c:v>
                </c:pt>
                <c:pt idx="146547">
                  <c:v>3.32308</c:v>
                </c:pt>
                <c:pt idx="146548">
                  <c:v>3.32311</c:v>
                </c:pt>
                <c:pt idx="146549">
                  <c:v>3.32313</c:v>
                </c:pt>
                <c:pt idx="146550">
                  <c:v>3.32315</c:v>
                </c:pt>
                <c:pt idx="146551">
                  <c:v>3.32317</c:v>
                </c:pt>
                <c:pt idx="146552">
                  <c:v>3.3232</c:v>
                </c:pt>
                <c:pt idx="146553">
                  <c:v>3.32322</c:v>
                </c:pt>
                <c:pt idx="146554">
                  <c:v>3.32324</c:v>
                </c:pt>
                <c:pt idx="146555">
                  <c:v>3.32327</c:v>
                </c:pt>
                <c:pt idx="146556">
                  <c:v>3.32329</c:v>
                </c:pt>
                <c:pt idx="146557">
                  <c:v>3.32331</c:v>
                </c:pt>
                <c:pt idx="146558">
                  <c:v>3.32333</c:v>
                </c:pt>
                <c:pt idx="146559">
                  <c:v>3.32336</c:v>
                </c:pt>
                <c:pt idx="146560">
                  <c:v>3.32338</c:v>
                </c:pt>
                <c:pt idx="146561">
                  <c:v>3.3234</c:v>
                </c:pt>
                <c:pt idx="146562">
                  <c:v>3.32342</c:v>
                </c:pt>
                <c:pt idx="146563">
                  <c:v>3.32345</c:v>
                </c:pt>
                <c:pt idx="146564">
                  <c:v>3.32347</c:v>
                </c:pt>
                <c:pt idx="146565">
                  <c:v>3.32349</c:v>
                </c:pt>
                <c:pt idx="146566">
                  <c:v>3.32351</c:v>
                </c:pt>
                <c:pt idx="146567">
                  <c:v>3.32354</c:v>
                </c:pt>
                <c:pt idx="146568">
                  <c:v>3.32356</c:v>
                </c:pt>
                <c:pt idx="146569">
                  <c:v>3.32358</c:v>
                </c:pt>
                <c:pt idx="146570">
                  <c:v>3.32361</c:v>
                </c:pt>
                <c:pt idx="146571">
                  <c:v>3.32363</c:v>
                </c:pt>
                <c:pt idx="146572">
                  <c:v>3.32365</c:v>
                </c:pt>
                <c:pt idx="146573">
                  <c:v>3.32367</c:v>
                </c:pt>
                <c:pt idx="146574">
                  <c:v>3.3237</c:v>
                </c:pt>
                <c:pt idx="146575">
                  <c:v>3.32372</c:v>
                </c:pt>
                <c:pt idx="146576">
                  <c:v>3.32374</c:v>
                </c:pt>
                <c:pt idx="146577">
                  <c:v>3.32376</c:v>
                </c:pt>
                <c:pt idx="146578">
                  <c:v>3.32379</c:v>
                </c:pt>
                <c:pt idx="146579">
                  <c:v>3.32381</c:v>
                </c:pt>
                <c:pt idx="146580">
                  <c:v>3.32383</c:v>
                </c:pt>
                <c:pt idx="146581">
                  <c:v>3.32386</c:v>
                </c:pt>
                <c:pt idx="146582">
                  <c:v>3.32388</c:v>
                </c:pt>
                <c:pt idx="146583">
                  <c:v>3.3239</c:v>
                </c:pt>
                <c:pt idx="146584">
                  <c:v>3.32392</c:v>
                </c:pt>
                <c:pt idx="146585">
                  <c:v>3.32395</c:v>
                </c:pt>
                <c:pt idx="146586">
                  <c:v>3.32397</c:v>
                </c:pt>
                <c:pt idx="146587">
                  <c:v>3.32399</c:v>
                </c:pt>
                <c:pt idx="146588">
                  <c:v>3.32401</c:v>
                </c:pt>
                <c:pt idx="146589">
                  <c:v>3.32404</c:v>
                </c:pt>
                <c:pt idx="146590">
                  <c:v>3.32406</c:v>
                </c:pt>
                <c:pt idx="146591">
                  <c:v>3.32408</c:v>
                </c:pt>
                <c:pt idx="146592">
                  <c:v>3.3241</c:v>
                </c:pt>
                <c:pt idx="146593">
                  <c:v>3.32413</c:v>
                </c:pt>
                <c:pt idx="146594">
                  <c:v>3.32415</c:v>
                </c:pt>
                <c:pt idx="146595">
                  <c:v>3.32417</c:v>
                </c:pt>
                <c:pt idx="146596">
                  <c:v>3.3242</c:v>
                </c:pt>
                <c:pt idx="146597">
                  <c:v>3.32422</c:v>
                </c:pt>
                <c:pt idx="146598">
                  <c:v>3.32424</c:v>
                </c:pt>
                <c:pt idx="146599">
                  <c:v>3.32426</c:v>
                </c:pt>
                <c:pt idx="146600">
                  <c:v>3.32429</c:v>
                </c:pt>
                <c:pt idx="146601">
                  <c:v>3.32431</c:v>
                </c:pt>
                <c:pt idx="146602">
                  <c:v>3.32433</c:v>
                </c:pt>
                <c:pt idx="146603">
                  <c:v>3.32435</c:v>
                </c:pt>
                <c:pt idx="146604">
                  <c:v>3.32438</c:v>
                </c:pt>
                <c:pt idx="146605">
                  <c:v>3.3244</c:v>
                </c:pt>
                <c:pt idx="146606">
                  <c:v>3.32442</c:v>
                </c:pt>
                <c:pt idx="146607">
                  <c:v>3.32444</c:v>
                </c:pt>
                <c:pt idx="146608">
                  <c:v>3.32447</c:v>
                </c:pt>
                <c:pt idx="146609">
                  <c:v>3.32449</c:v>
                </c:pt>
                <c:pt idx="146610">
                  <c:v>3.32451</c:v>
                </c:pt>
                <c:pt idx="146611">
                  <c:v>3.32454</c:v>
                </c:pt>
                <c:pt idx="146612">
                  <c:v>3.32456</c:v>
                </c:pt>
                <c:pt idx="146613">
                  <c:v>3.32458</c:v>
                </c:pt>
                <c:pt idx="146614">
                  <c:v>3.3246</c:v>
                </c:pt>
                <c:pt idx="146615">
                  <c:v>3.32463</c:v>
                </c:pt>
                <c:pt idx="146616">
                  <c:v>3.32465</c:v>
                </c:pt>
                <c:pt idx="146617">
                  <c:v>3.32467</c:v>
                </c:pt>
                <c:pt idx="146618">
                  <c:v>3.32469</c:v>
                </c:pt>
                <c:pt idx="146619">
                  <c:v>3.32472</c:v>
                </c:pt>
                <c:pt idx="146620">
                  <c:v>3.32474</c:v>
                </c:pt>
                <c:pt idx="146621">
                  <c:v>3.32476</c:v>
                </c:pt>
                <c:pt idx="146622">
                  <c:v>3.32478</c:v>
                </c:pt>
                <c:pt idx="146623">
                  <c:v>3.32481</c:v>
                </c:pt>
                <c:pt idx="146624">
                  <c:v>3.32483</c:v>
                </c:pt>
                <c:pt idx="146625">
                  <c:v>3.32485</c:v>
                </c:pt>
                <c:pt idx="146626">
                  <c:v>3.32488</c:v>
                </c:pt>
                <c:pt idx="146627">
                  <c:v>3.3249</c:v>
                </c:pt>
                <c:pt idx="146628">
                  <c:v>3.32492</c:v>
                </c:pt>
                <c:pt idx="146629">
                  <c:v>3.32494</c:v>
                </c:pt>
                <c:pt idx="146630">
                  <c:v>3.32497</c:v>
                </c:pt>
                <c:pt idx="146631">
                  <c:v>3.32499</c:v>
                </c:pt>
                <c:pt idx="146632">
                  <c:v>3.32501</c:v>
                </c:pt>
                <c:pt idx="146633">
                  <c:v>3.32503</c:v>
                </c:pt>
                <c:pt idx="146634">
                  <c:v>3.32506</c:v>
                </c:pt>
                <c:pt idx="146635">
                  <c:v>3.32508</c:v>
                </c:pt>
                <c:pt idx="146636">
                  <c:v>3.3251</c:v>
                </c:pt>
                <c:pt idx="146637">
                  <c:v>3.32512</c:v>
                </c:pt>
                <c:pt idx="146638">
                  <c:v>3.32515</c:v>
                </c:pt>
                <c:pt idx="146639">
                  <c:v>3.32517</c:v>
                </c:pt>
                <c:pt idx="146640">
                  <c:v>3.32519</c:v>
                </c:pt>
                <c:pt idx="146641">
                  <c:v>3.32522</c:v>
                </c:pt>
                <c:pt idx="146642">
                  <c:v>3.32524</c:v>
                </c:pt>
                <c:pt idx="146643">
                  <c:v>3.32526</c:v>
                </c:pt>
                <c:pt idx="146644">
                  <c:v>3.32528</c:v>
                </c:pt>
                <c:pt idx="146645">
                  <c:v>3.32531</c:v>
                </c:pt>
                <c:pt idx="146646">
                  <c:v>3.32533</c:v>
                </c:pt>
                <c:pt idx="146647">
                  <c:v>3.32535</c:v>
                </c:pt>
                <c:pt idx="146648">
                  <c:v>3.32537</c:v>
                </c:pt>
                <c:pt idx="146649">
                  <c:v>3.3254</c:v>
                </c:pt>
                <c:pt idx="146650">
                  <c:v>3.32542</c:v>
                </c:pt>
                <c:pt idx="146651">
                  <c:v>3.32544</c:v>
                </c:pt>
                <c:pt idx="146652">
                  <c:v>3.32546</c:v>
                </c:pt>
                <c:pt idx="146653">
                  <c:v>3.32549</c:v>
                </c:pt>
                <c:pt idx="146654">
                  <c:v>3.32551</c:v>
                </c:pt>
                <c:pt idx="146655">
                  <c:v>3.32553</c:v>
                </c:pt>
                <c:pt idx="146656">
                  <c:v>3.32556</c:v>
                </c:pt>
                <c:pt idx="146657">
                  <c:v>3.32558</c:v>
                </c:pt>
                <c:pt idx="146658">
                  <c:v>3.3256</c:v>
                </c:pt>
                <c:pt idx="146659">
                  <c:v>3.32562</c:v>
                </c:pt>
                <c:pt idx="146660">
                  <c:v>3.32565</c:v>
                </c:pt>
                <c:pt idx="146661">
                  <c:v>3.32567</c:v>
                </c:pt>
                <c:pt idx="146662">
                  <c:v>3.32569</c:v>
                </c:pt>
                <c:pt idx="146663">
                  <c:v>3.32571</c:v>
                </c:pt>
                <c:pt idx="146664">
                  <c:v>3.32574</c:v>
                </c:pt>
                <c:pt idx="146665">
                  <c:v>3.32576</c:v>
                </c:pt>
                <c:pt idx="146666">
                  <c:v>3.32578</c:v>
                </c:pt>
                <c:pt idx="146667">
                  <c:v>3.3258</c:v>
                </c:pt>
                <c:pt idx="146668">
                  <c:v>3.32583</c:v>
                </c:pt>
                <c:pt idx="146669">
                  <c:v>3.32585</c:v>
                </c:pt>
                <c:pt idx="146670">
                  <c:v>3.32587</c:v>
                </c:pt>
                <c:pt idx="146671">
                  <c:v>3.3259</c:v>
                </c:pt>
                <c:pt idx="146672">
                  <c:v>3.32592</c:v>
                </c:pt>
                <c:pt idx="146673">
                  <c:v>3.32594</c:v>
                </c:pt>
                <c:pt idx="146674">
                  <c:v>3.32596</c:v>
                </c:pt>
                <c:pt idx="146675">
                  <c:v>3.32599</c:v>
                </c:pt>
                <c:pt idx="146676">
                  <c:v>3.32601</c:v>
                </c:pt>
                <c:pt idx="146677">
                  <c:v>3.32603</c:v>
                </c:pt>
                <c:pt idx="146678">
                  <c:v>3.32605</c:v>
                </c:pt>
                <c:pt idx="146679">
                  <c:v>3.32608</c:v>
                </c:pt>
                <c:pt idx="146680">
                  <c:v>3.3261</c:v>
                </c:pt>
                <c:pt idx="146681">
                  <c:v>3.32612</c:v>
                </c:pt>
                <c:pt idx="146682">
                  <c:v>3.32614</c:v>
                </c:pt>
                <c:pt idx="146683">
                  <c:v>3.32617</c:v>
                </c:pt>
                <c:pt idx="146684">
                  <c:v>3.32619</c:v>
                </c:pt>
                <c:pt idx="146685">
                  <c:v>3.32621</c:v>
                </c:pt>
                <c:pt idx="146686">
                  <c:v>3.32624</c:v>
                </c:pt>
                <c:pt idx="146687">
                  <c:v>3.32626</c:v>
                </c:pt>
                <c:pt idx="146688">
                  <c:v>3.32628</c:v>
                </c:pt>
                <c:pt idx="146689">
                  <c:v>3.3263</c:v>
                </c:pt>
                <c:pt idx="146690">
                  <c:v>3.32633</c:v>
                </c:pt>
                <c:pt idx="146691">
                  <c:v>3.32635</c:v>
                </c:pt>
                <c:pt idx="146692">
                  <c:v>3.32637</c:v>
                </c:pt>
                <c:pt idx="146693">
                  <c:v>3.3264</c:v>
                </c:pt>
                <c:pt idx="146694">
                  <c:v>3.32642</c:v>
                </c:pt>
                <c:pt idx="146695">
                  <c:v>3.32644</c:v>
                </c:pt>
                <c:pt idx="146696">
                  <c:v>3.32646</c:v>
                </c:pt>
                <c:pt idx="146697">
                  <c:v>3.32648</c:v>
                </c:pt>
                <c:pt idx="146698">
                  <c:v>3.32651</c:v>
                </c:pt>
                <c:pt idx="146699">
                  <c:v>3.32653</c:v>
                </c:pt>
                <c:pt idx="146700">
                  <c:v>3.32655</c:v>
                </c:pt>
                <c:pt idx="146701">
                  <c:v>3.32658</c:v>
                </c:pt>
                <c:pt idx="146702">
                  <c:v>3.3266</c:v>
                </c:pt>
                <c:pt idx="146703">
                  <c:v>3.32662</c:v>
                </c:pt>
                <c:pt idx="146704">
                  <c:v>3.32664</c:v>
                </c:pt>
                <c:pt idx="146705">
                  <c:v>3.32667</c:v>
                </c:pt>
                <c:pt idx="146706">
                  <c:v>3.32669</c:v>
                </c:pt>
                <c:pt idx="146707">
                  <c:v>3.32671</c:v>
                </c:pt>
                <c:pt idx="146708">
                  <c:v>3.32674</c:v>
                </c:pt>
                <c:pt idx="146709">
                  <c:v>3.32676</c:v>
                </c:pt>
                <c:pt idx="146710">
                  <c:v>3.32678</c:v>
                </c:pt>
                <c:pt idx="146711">
                  <c:v>3.3268</c:v>
                </c:pt>
                <c:pt idx="146712">
                  <c:v>3.32682</c:v>
                </c:pt>
                <c:pt idx="146713">
                  <c:v>3.32685</c:v>
                </c:pt>
                <c:pt idx="146714">
                  <c:v>3.32687</c:v>
                </c:pt>
                <c:pt idx="146715">
                  <c:v>3.32689</c:v>
                </c:pt>
                <c:pt idx="146716">
                  <c:v>3.32692</c:v>
                </c:pt>
                <c:pt idx="146717">
                  <c:v>3.32694</c:v>
                </c:pt>
                <c:pt idx="146718">
                  <c:v>3.32696</c:v>
                </c:pt>
                <c:pt idx="146719">
                  <c:v>3.32698</c:v>
                </c:pt>
                <c:pt idx="146720">
                  <c:v>3.32701</c:v>
                </c:pt>
                <c:pt idx="146721">
                  <c:v>3.32703</c:v>
                </c:pt>
                <c:pt idx="146722">
                  <c:v>3.32705</c:v>
                </c:pt>
                <c:pt idx="146723">
                  <c:v>3.32707</c:v>
                </c:pt>
                <c:pt idx="146724">
                  <c:v>3.3271</c:v>
                </c:pt>
                <c:pt idx="146725">
                  <c:v>3.32712</c:v>
                </c:pt>
                <c:pt idx="146726">
                  <c:v>3.32714</c:v>
                </c:pt>
                <c:pt idx="146727">
                  <c:v>3.32717</c:v>
                </c:pt>
                <c:pt idx="146728">
                  <c:v>3.32719</c:v>
                </c:pt>
                <c:pt idx="146729">
                  <c:v>3.32721</c:v>
                </c:pt>
                <c:pt idx="146730">
                  <c:v>3.32723</c:v>
                </c:pt>
                <c:pt idx="146731">
                  <c:v>3.32726</c:v>
                </c:pt>
                <c:pt idx="146732">
                  <c:v>3.32728</c:v>
                </c:pt>
                <c:pt idx="146733">
                  <c:v>3.3273</c:v>
                </c:pt>
                <c:pt idx="146734">
                  <c:v>3.32732</c:v>
                </c:pt>
                <c:pt idx="146735">
                  <c:v>3.32735</c:v>
                </c:pt>
                <c:pt idx="146736">
                  <c:v>3.32737</c:v>
                </c:pt>
                <c:pt idx="146737">
                  <c:v>3.32739</c:v>
                </c:pt>
                <c:pt idx="146738">
                  <c:v>3.32741</c:v>
                </c:pt>
                <c:pt idx="146739">
                  <c:v>3.32744</c:v>
                </c:pt>
                <c:pt idx="146740">
                  <c:v>3.32746</c:v>
                </c:pt>
                <c:pt idx="146741">
                  <c:v>3.32748</c:v>
                </c:pt>
                <c:pt idx="146742">
                  <c:v>3.32751</c:v>
                </c:pt>
                <c:pt idx="146743">
                  <c:v>3.32753</c:v>
                </c:pt>
                <c:pt idx="146744">
                  <c:v>3.32755</c:v>
                </c:pt>
                <c:pt idx="146745">
                  <c:v>3.32757</c:v>
                </c:pt>
                <c:pt idx="146746">
                  <c:v>3.3276</c:v>
                </c:pt>
                <c:pt idx="146747">
                  <c:v>3.32762</c:v>
                </c:pt>
                <c:pt idx="146748">
                  <c:v>3.32764</c:v>
                </c:pt>
                <c:pt idx="146749">
                  <c:v>3.32766</c:v>
                </c:pt>
                <c:pt idx="146750">
                  <c:v>3.32769</c:v>
                </c:pt>
                <c:pt idx="146751">
                  <c:v>3.32771</c:v>
                </c:pt>
                <c:pt idx="146752">
                  <c:v>3.32773</c:v>
                </c:pt>
                <c:pt idx="146753">
                  <c:v>3.32775</c:v>
                </c:pt>
                <c:pt idx="146754">
                  <c:v>3.32778</c:v>
                </c:pt>
                <c:pt idx="146755">
                  <c:v>3.3278</c:v>
                </c:pt>
                <c:pt idx="146756">
                  <c:v>3.32782</c:v>
                </c:pt>
                <c:pt idx="146757">
                  <c:v>3.32785</c:v>
                </c:pt>
                <c:pt idx="146758">
                  <c:v>3.32787</c:v>
                </c:pt>
                <c:pt idx="146759">
                  <c:v>3.32789</c:v>
                </c:pt>
                <c:pt idx="146760">
                  <c:v>3.32791</c:v>
                </c:pt>
                <c:pt idx="146761">
                  <c:v>3.32794</c:v>
                </c:pt>
                <c:pt idx="146762">
                  <c:v>3.32796</c:v>
                </c:pt>
                <c:pt idx="146763">
                  <c:v>3.32798</c:v>
                </c:pt>
                <c:pt idx="146764">
                  <c:v>3.32801</c:v>
                </c:pt>
                <c:pt idx="146765">
                  <c:v>3.32803</c:v>
                </c:pt>
                <c:pt idx="146766">
                  <c:v>3.32805</c:v>
                </c:pt>
                <c:pt idx="146767">
                  <c:v>3.32807</c:v>
                </c:pt>
                <c:pt idx="146768">
                  <c:v>3.32809</c:v>
                </c:pt>
                <c:pt idx="146769">
                  <c:v>3.32812</c:v>
                </c:pt>
                <c:pt idx="146770">
                  <c:v>3.32814</c:v>
                </c:pt>
                <c:pt idx="146771">
                  <c:v>3.32816</c:v>
                </c:pt>
                <c:pt idx="146772">
                  <c:v>3.32819</c:v>
                </c:pt>
                <c:pt idx="146773">
                  <c:v>3.32821</c:v>
                </c:pt>
                <c:pt idx="146774">
                  <c:v>3.32823</c:v>
                </c:pt>
                <c:pt idx="146775">
                  <c:v>3.32825</c:v>
                </c:pt>
                <c:pt idx="146776">
                  <c:v>3.32828</c:v>
                </c:pt>
                <c:pt idx="146777">
                  <c:v>3.3283</c:v>
                </c:pt>
                <c:pt idx="146778">
                  <c:v>3.32832</c:v>
                </c:pt>
                <c:pt idx="146779">
                  <c:v>3.32835</c:v>
                </c:pt>
                <c:pt idx="146780">
                  <c:v>3.32837</c:v>
                </c:pt>
                <c:pt idx="146781">
                  <c:v>3.32839</c:v>
                </c:pt>
                <c:pt idx="146782">
                  <c:v>3.32841</c:v>
                </c:pt>
                <c:pt idx="146783">
                  <c:v>3.32843</c:v>
                </c:pt>
                <c:pt idx="146784">
                  <c:v>3.32846</c:v>
                </c:pt>
                <c:pt idx="146785">
                  <c:v>3.32848</c:v>
                </c:pt>
                <c:pt idx="146786">
                  <c:v>3.3285</c:v>
                </c:pt>
                <c:pt idx="146787">
                  <c:v>3.32853</c:v>
                </c:pt>
                <c:pt idx="146788">
                  <c:v>3.32855</c:v>
                </c:pt>
                <c:pt idx="146789">
                  <c:v>3.32857</c:v>
                </c:pt>
                <c:pt idx="146790">
                  <c:v>3.32859</c:v>
                </c:pt>
                <c:pt idx="146791">
                  <c:v>3.32862</c:v>
                </c:pt>
                <c:pt idx="146792">
                  <c:v>3.32864</c:v>
                </c:pt>
                <c:pt idx="146793">
                  <c:v>3.32866</c:v>
                </c:pt>
                <c:pt idx="146794">
                  <c:v>3.32869</c:v>
                </c:pt>
                <c:pt idx="146795">
                  <c:v>3.32871</c:v>
                </c:pt>
                <c:pt idx="146796">
                  <c:v>3.32873</c:v>
                </c:pt>
                <c:pt idx="146797">
                  <c:v>3.32875</c:v>
                </c:pt>
                <c:pt idx="146798">
                  <c:v>3.32878</c:v>
                </c:pt>
                <c:pt idx="146799">
                  <c:v>3.3288</c:v>
                </c:pt>
                <c:pt idx="146800">
                  <c:v>3.32882</c:v>
                </c:pt>
                <c:pt idx="146801">
                  <c:v>3.32884</c:v>
                </c:pt>
                <c:pt idx="146802">
                  <c:v>3.32887</c:v>
                </c:pt>
                <c:pt idx="146803">
                  <c:v>3.32889</c:v>
                </c:pt>
                <c:pt idx="146804">
                  <c:v>3.32891</c:v>
                </c:pt>
                <c:pt idx="146805">
                  <c:v>3.32893</c:v>
                </c:pt>
                <c:pt idx="146806">
                  <c:v>3.32896</c:v>
                </c:pt>
                <c:pt idx="146807">
                  <c:v>3.32898</c:v>
                </c:pt>
                <c:pt idx="146808">
                  <c:v>3.329</c:v>
                </c:pt>
                <c:pt idx="146809">
                  <c:v>3.32903</c:v>
                </c:pt>
                <c:pt idx="146810">
                  <c:v>3.32905</c:v>
                </c:pt>
                <c:pt idx="146811">
                  <c:v>3.32907</c:v>
                </c:pt>
                <c:pt idx="146812">
                  <c:v>3.32909</c:v>
                </c:pt>
                <c:pt idx="146813">
                  <c:v>3.32912</c:v>
                </c:pt>
                <c:pt idx="146814">
                  <c:v>3.32914</c:v>
                </c:pt>
                <c:pt idx="146815">
                  <c:v>3.32916</c:v>
                </c:pt>
                <c:pt idx="146816">
                  <c:v>3.32918</c:v>
                </c:pt>
                <c:pt idx="146817">
                  <c:v>3.32921</c:v>
                </c:pt>
                <c:pt idx="146818">
                  <c:v>3.32923</c:v>
                </c:pt>
                <c:pt idx="146819">
                  <c:v>3.32925</c:v>
                </c:pt>
                <c:pt idx="146820">
                  <c:v>3.32927</c:v>
                </c:pt>
                <c:pt idx="146821">
                  <c:v>3.3293</c:v>
                </c:pt>
                <c:pt idx="146822">
                  <c:v>3.32932</c:v>
                </c:pt>
                <c:pt idx="146823">
                  <c:v>3.32934</c:v>
                </c:pt>
                <c:pt idx="146824">
                  <c:v>3.32937</c:v>
                </c:pt>
                <c:pt idx="146825">
                  <c:v>3.32939</c:v>
                </c:pt>
                <c:pt idx="146826">
                  <c:v>3.32941</c:v>
                </c:pt>
                <c:pt idx="146827">
                  <c:v>3.32943</c:v>
                </c:pt>
                <c:pt idx="146828">
                  <c:v>3.32946</c:v>
                </c:pt>
                <c:pt idx="146829">
                  <c:v>3.32948</c:v>
                </c:pt>
                <c:pt idx="146830">
                  <c:v>3.3295</c:v>
                </c:pt>
                <c:pt idx="146831">
                  <c:v>3.32952</c:v>
                </c:pt>
                <c:pt idx="146832">
                  <c:v>3.32955</c:v>
                </c:pt>
                <c:pt idx="146833">
                  <c:v>3.32957</c:v>
                </c:pt>
                <c:pt idx="146834">
                  <c:v>3.32959</c:v>
                </c:pt>
                <c:pt idx="146835">
                  <c:v>3.32961</c:v>
                </c:pt>
                <c:pt idx="146836">
                  <c:v>3.32964</c:v>
                </c:pt>
                <c:pt idx="146837">
                  <c:v>3.32966</c:v>
                </c:pt>
                <c:pt idx="146838">
                  <c:v>3.32968</c:v>
                </c:pt>
                <c:pt idx="146839">
                  <c:v>3.32971</c:v>
                </c:pt>
                <c:pt idx="146840">
                  <c:v>3.32973</c:v>
                </c:pt>
                <c:pt idx="146841">
                  <c:v>3.32975</c:v>
                </c:pt>
                <c:pt idx="146842">
                  <c:v>3.32977</c:v>
                </c:pt>
                <c:pt idx="146843">
                  <c:v>3.3298</c:v>
                </c:pt>
                <c:pt idx="146844">
                  <c:v>3.32982</c:v>
                </c:pt>
                <c:pt idx="146845">
                  <c:v>3.32984</c:v>
                </c:pt>
                <c:pt idx="146846">
                  <c:v>3.32986</c:v>
                </c:pt>
                <c:pt idx="146847">
                  <c:v>3.32989</c:v>
                </c:pt>
                <c:pt idx="146848">
                  <c:v>3.32991</c:v>
                </c:pt>
                <c:pt idx="146849">
                  <c:v>3.32993</c:v>
                </c:pt>
                <c:pt idx="146850">
                  <c:v>3.32995</c:v>
                </c:pt>
                <c:pt idx="146851">
                  <c:v>3.32998</c:v>
                </c:pt>
                <c:pt idx="146852">
                  <c:v>3.33</c:v>
                </c:pt>
                <c:pt idx="146853">
                  <c:v>3.33002</c:v>
                </c:pt>
                <c:pt idx="146854">
                  <c:v>3.33005</c:v>
                </c:pt>
                <c:pt idx="146855">
                  <c:v>3.33007</c:v>
                </c:pt>
                <c:pt idx="146856">
                  <c:v>3.33009</c:v>
                </c:pt>
                <c:pt idx="146857">
                  <c:v>3.33011</c:v>
                </c:pt>
                <c:pt idx="146858">
                  <c:v>3.33014</c:v>
                </c:pt>
                <c:pt idx="146859">
                  <c:v>3.33016</c:v>
                </c:pt>
                <c:pt idx="146860">
                  <c:v>3.33018</c:v>
                </c:pt>
                <c:pt idx="146861">
                  <c:v>3.3302</c:v>
                </c:pt>
                <c:pt idx="146862">
                  <c:v>3.33023</c:v>
                </c:pt>
                <c:pt idx="146863">
                  <c:v>3.33025</c:v>
                </c:pt>
                <c:pt idx="146864">
                  <c:v>3.33027</c:v>
                </c:pt>
                <c:pt idx="146865">
                  <c:v>3.3303</c:v>
                </c:pt>
                <c:pt idx="146866">
                  <c:v>3.33032</c:v>
                </c:pt>
                <c:pt idx="146867">
                  <c:v>3.33034</c:v>
                </c:pt>
                <c:pt idx="146868">
                  <c:v>3.33036</c:v>
                </c:pt>
                <c:pt idx="146869">
                  <c:v>3.33039</c:v>
                </c:pt>
                <c:pt idx="146870">
                  <c:v>3.33041</c:v>
                </c:pt>
                <c:pt idx="146871">
                  <c:v>3.33043</c:v>
                </c:pt>
                <c:pt idx="146872">
                  <c:v>3.33045</c:v>
                </c:pt>
                <c:pt idx="146873">
                  <c:v>3.33048</c:v>
                </c:pt>
                <c:pt idx="146874">
                  <c:v>3.3305</c:v>
                </c:pt>
                <c:pt idx="146875">
                  <c:v>3.33052</c:v>
                </c:pt>
                <c:pt idx="146876">
                  <c:v>3.33054</c:v>
                </c:pt>
                <c:pt idx="146877">
                  <c:v>3.33057</c:v>
                </c:pt>
                <c:pt idx="146878">
                  <c:v>3.33059</c:v>
                </c:pt>
                <c:pt idx="146879">
                  <c:v>3.33061</c:v>
                </c:pt>
                <c:pt idx="146880">
                  <c:v>3.33064</c:v>
                </c:pt>
                <c:pt idx="146881">
                  <c:v>3.33066</c:v>
                </c:pt>
                <c:pt idx="146882">
                  <c:v>3.33068</c:v>
                </c:pt>
                <c:pt idx="146883">
                  <c:v>3.3307</c:v>
                </c:pt>
                <c:pt idx="146884">
                  <c:v>3.33073</c:v>
                </c:pt>
                <c:pt idx="146885">
                  <c:v>3.33075</c:v>
                </c:pt>
                <c:pt idx="146886">
                  <c:v>3.33077</c:v>
                </c:pt>
                <c:pt idx="146887">
                  <c:v>3.33079</c:v>
                </c:pt>
                <c:pt idx="146888">
                  <c:v>3.33082</c:v>
                </c:pt>
                <c:pt idx="146889">
                  <c:v>3.33084</c:v>
                </c:pt>
                <c:pt idx="146890">
                  <c:v>3.33086</c:v>
                </c:pt>
                <c:pt idx="146891">
                  <c:v>3.33088</c:v>
                </c:pt>
                <c:pt idx="146892">
                  <c:v>3.33091</c:v>
                </c:pt>
                <c:pt idx="146893">
                  <c:v>3.33093</c:v>
                </c:pt>
                <c:pt idx="146894">
                  <c:v>3.33095</c:v>
                </c:pt>
                <c:pt idx="146895">
                  <c:v>3.33098</c:v>
                </c:pt>
                <c:pt idx="146896">
                  <c:v>3.331</c:v>
                </c:pt>
                <c:pt idx="146897">
                  <c:v>3.33102</c:v>
                </c:pt>
                <c:pt idx="146898">
                  <c:v>3.33104</c:v>
                </c:pt>
                <c:pt idx="146899">
                  <c:v>3.33107</c:v>
                </c:pt>
                <c:pt idx="146900">
                  <c:v>3.33109</c:v>
                </c:pt>
                <c:pt idx="146901">
                  <c:v>3.33111</c:v>
                </c:pt>
                <c:pt idx="146902">
                  <c:v>3.33113</c:v>
                </c:pt>
                <c:pt idx="146903">
                  <c:v>3.33116</c:v>
                </c:pt>
                <c:pt idx="146904">
                  <c:v>3.33118</c:v>
                </c:pt>
                <c:pt idx="146905">
                  <c:v>3.3312</c:v>
                </c:pt>
                <c:pt idx="146906">
                  <c:v>3.33122</c:v>
                </c:pt>
                <c:pt idx="146907">
                  <c:v>3.33125</c:v>
                </c:pt>
                <c:pt idx="146908">
                  <c:v>3.33127</c:v>
                </c:pt>
                <c:pt idx="146909">
                  <c:v>3.33129</c:v>
                </c:pt>
                <c:pt idx="146910">
                  <c:v>3.33132</c:v>
                </c:pt>
                <c:pt idx="146911">
                  <c:v>3.33134</c:v>
                </c:pt>
                <c:pt idx="146912">
                  <c:v>3.33136</c:v>
                </c:pt>
                <c:pt idx="146913">
                  <c:v>3.33138</c:v>
                </c:pt>
                <c:pt idx="146914">
                  <c:v>3.33141</c:v>
                </c:pt>
                <c:pt idx="146915">
                  <c:v>3.33143</c:v>
                </c:pt>
                <c:pt idx="146916">
                  <c:v>3.33145</c:v>
                </c:pt>
                <c:pt idx="146917">
                  <c:v>3.33147</c:v>
                </c:pt>
                <c:pt idx="146918">
                  <c:v>3.3315</c:v>
                </c:pt>
                <c:pt idx="146919">
                  <c:v>3.33152</c:v>
                </c:pt>
                <c:pt idx="146920">
                  <c:v>3.33154</c:v>
                </c:pt>
                <c:pt idx="146921">
                  <c:v>3.33156</c:v>
                </c:pt>
                <c:pt idx="146922">
                  <c:v>3.33159</c:v>
                </c:pt>
                <c:pt idx="146923">
                  <c:v>3.33161</c:v>
                </c:pt>
                <c:pt idx="146924">
                  <c:v>3.33163</c:v>
                </c:pt>
                <c:pt idx="146925">
                  <c:v>3.33166</c:v>
                </c:pt>
                <c:pt idx="146926">
                  <c:v>3.33168</c:v>
                </c:pt>
                <c:pt idx="146927">
                  <c:v>3.3317</c:v>
                </c:pt>
                <c:pt idx="146928">
                  <c:v>3.33172</c:v>
                </c:pt>
                <c:pt idx="146929">
                  <c:v>3.33175</c:v>
                </c:pt>
                <c:pt idx="146930">
                  <c:v>3.33177</c:v>
                </c:pt>
                <c:pt idx="146931">
                  <c:v>3.33179</c:v>
                </c:pt>
                <c:pt idx="146932">
                  <c:v>3.33181</c:v>
                </c:pt>
                <c:pt idx="146933">
                  <c:v>3.33184</c:v>
                </c:pt>
                <c:pt idx="146934">
                  <c:v>3.33186</c:v>
                </c:pt>
                <c:pt idx="146935">
                  <c:v>3.33188</c:v>
                </c:pt>
                <c:pt idx="146936">
                  <c:v>3.3319</c:v>
                </c:pt>
                <c:pt idx="146937">
                  <c:v>3.33193</c:v>
                </c:pt>
                <c:pt idx="146938">
                  <c:v>3.33195</c:v>
                </c:pt>
                <c:pt idx="146939">
                  <c:v>3.33197</c:v>
                </c:pt>
                <c:pt idx="146940">
                  <c:v>3.332</c:v>
                </c:pt>
                <c:pt idx="146941">
                  <c:v>3.33202</c:v>
                </c:pt>
                <c:pt idx="146942">
                  <c:v>3.33204</c:v>
                </c:pt>
                <c:pt idx="146943">
                  <c:v>3.33206</c:v>
                </c:pt>
                <c:pt idx="146944">
                  <c:v>3.33209</c:v>
                </c:pt>
                <c:pt idx="146945">
                  <c:v>3.33211</c:v>
                </c:pt>
                <c:pt idx="146946">
                  <c:v>3.33213</c:v>
                </c:pt>
                <c:pt idx="146947">
                  <c:v>3.33215</c:v>
                </c:pt>
                <c:pt idx="146948">
                  <c:v>3.33218</c:v>
                </c:pt>
                <c:pt idx="146949">
                  <c:v>3.3322</c:v>
                </c:pt>
                <c:pt idx="146950">
                  <c:v>3.33222</c:v>
                </c:pt>
                <c:pt idx="146951">
                  <c:v>3.33224</c:v>
                </c:pt>
                <c:pt idx="146952">
                  <c:v>3.33227</c:v>
                </c:pt>
                <c:pt idx="146953">
                  <c:v>3.33229</c:v>
                </c:pt>
                <c:pt idx="146954">
                  <c:v>3.33231</c:v>
                </c:pt>
                <c:pt idx="146955">
                  <c:v>3.33234</c:v>
                </c:pt>
                <c:pt idx="146956">
                  <c:v>3.33236</c:v>
                </c:pt>
                <c:pt idx="146957">
                  <c:v>3.33238</c:v>
                </c:pt>
                <c:pt idx="146958">
                  <c:v>3.3324</c:v>
                </c:pt>
                <c:pt idx="146959">
                  <c:v>3.33243</c:v>
                </c:pt>
                <c:pt idx="146960">
                  <c:v>3.33245</c:v>
                </c:pt>
                <c:pt idx="146961">
                  <c:v>3.33247</c:v>
                </c:pt>
                <c:pt idx="146962">
                  <c:v>3.33249</c:v>
                </c:pt>
                <c:pt idx="146963">
                  <c:v>3.33252</c:v>
                </c:pt>
                <c:pt idx="146964">
                  <c:v>3.33254</c:v>
                </c:pt>
                <c:pt idx="146965">
                  <c:v>3.33256</c:v>
                </c:pt>
                <c:pt idx="146966">
                  <c:v>3.33258</c:v>
                </c:pt>
                <c:pt idx="146967">
                  <c:v>3.33261</c:v>
                </c:pt>
                <c:pt idx="146968">
                  <c:v>3.33263</c:v>
                </c:pt>
                <c:pt idx="146969">
                  <c:v>3.33265</c:v>
                </c:pt>
                <c:pt idx="146970">
                  <c:v>3.33268</c:v>
                </c:pt>
                <c:pt idx="146971">
                  <c:v>3.3327</c:v>
                </c:pt>
                <c:pt idx="146972">
                  <c:v>3.33272</c:v>
                </c:pt>
                <c:pt idx="146973">
                  <c:v>3.33274</c:v>
                </c:pt>
                <c:pt idx="146974">
                  <c:v>3.33277</c:v>
                </c:pt>
                <c:pt idx="146975">
                  <c:v>3.33279</c:v>
                </c:pt>
                <c:pt idx="146976">
                  <c:v>3.33281</c:v>
                </c:pt>
                <c:pt idx="146977">
                  <c:v>3.33283</c:v>
                </c:pt>
                <c:pt idx="146978">
                  <c:v>3.33286</c:v>
                </c:pt>
                <c:pt idx="146979">
                  <c:v>3.33288</c:v>
                </c:pt>
                <c:pt idx="146980">
                  <c:v>3.3329</c:v>
                </c:pt>
                <c:pt idx="146981">
                  <c:v>3.33292</c:v>
                </c:pt>
                <c:pt idx="146982">
                  <c:v>3.33295</c:v>
                </c:pt>
                <c:pt idx="146983">
                  <c:v>3.33297</c:v>
                </c:pt>
                <c:pt idx="146984">
                  <c:v>3.33299</c:v>
                </c:pt>
                <c:pt idx="146985">
                  <c:v>3.33302</c:v>
                </c:pt>
                <c:pt idx="146986">
                  <c:v>3.33304</c:v>
                </c:pt>
                <c:pt idx="146987">
                  <c:v>3.33306</c:v>
                </c:pt>
                <c:pt idx="146988">
                  <c:v>3.33308</c:v>
                </c:pt>
                <c:pt idx="146989">
                  <c:v>3.33311</c:v>
                </c:pt>
                <c:pt idx="146990">
                  <c:v>3.33313</c:v>
                </c:pt>
                <c:pt idx="146991">
                  <c:v>3.33315</c:v>
                </c:pt>
                <c:pt idx="146992">
                  <c:v>3.33318</c:v>
                </c:pt>
                <c:pt idx="146993">
                  <c:v>3.3332</c:v>
                </c:pt>
                <c:pt idx="146994">
                  <c:v>3.33322</c:v>
                </c:pt>
                <c:pt idx="146995">
                  <c:v>3.33324</c:v>
                </c:pt>
                <c:pt idx="146996">
                  <c:v>3.33326</c:v>
                </c:pt>
                <c:pt idx="146997">
                  <c:v>3.33329</c:v>
                </c:pt>
                <c:pt idx="146998">
                  <c:v>3.33331</c:v>
                </c:pt>
                <c:pt idx="146999">
                  <c:v>3.33333</c:v>
                </c:pt>
                <c:pt idx="147000">
                  <c:v>3.33336</c:v>
                </c:pt>
                <c:pt idx="147001">
                  <c:v>3.33338</c:v>
                </c:pt>
                <c:pt idx="147002">
                  <c:v>3.3334</c:v>
                </c:pt>
                <c:pt idx="147003">
                  <c:v>3.33342</c:v>
                </c:pt>
                <c:pt idx="147004">
                  <c:v>3.33345</c:v>
                </c:pt>
                <c:pt idx="147005">
                  <c:v>3.33347</c:v>
                </c:pt>
                <c:pt idx="147006">
                  <c:v>3.33349</c:v>
                </c:pt>
                <c:pt idx="147007">
                  <c:v>3.33351</c:v>
                </c:pt>
                <c:pt idx="147008">
                  <c:v>3.33354</c:v>
                </c:pt>
                <c:pt idx="147009">
                  <c:v>3.33356</c:v>
                </c:pt>
                <c:pt idx="147010">
                  <c:v>3.33358</c:v>
                </c:pt>
                <c:pt idx="147011">
                  <c:v>3.3336</c:v>
                </c:pt>
                <c:pt idx="147012">
                  <c:v>3.33363</c:v>
                </c:pt>
                <c:pt idx="147013">
                  <c:v>3.33365</c:v>
                </c:pt>
                <c:pt idx="147014">
                  <c:v>3.33367</c:v>
                </c:pt>
                <c:pt idx="147015">
                  <c:v>3.3337</c:v>
                </c:pt>
                <c:pt idx="147016">
                  <c:v>3.33372</c:v>
                </c:pt>
                <c:pt idx="147017">
                  <c:v>3.33374</c:v>
                </c:pt>
                <c:pt idx="147018">
                  <c:v>3.33376</c:v>
                </c:pt>
                <c:pt idx="147019">
                  <c:v>3.33379</c:v>
                </c:pt>
                <c:pt idx="147020">
                  <c:v>3.33381</c:v>
                </c:pt>
                <c:pt idx="147021">
                  <c:v>3.33383</c:v>
                </c:pt>
                <c:pt idx="147022">
                  <c:v>3.33385</c:v>
                </c:pt>
                <c:pt idx="147023">
                  <c:v>3.33388</c:v>
                </c:pt>
                <c:pt idx="147024">
                  <c:v>3.3339</c:v>
                </c:pt>
                <c:pt idx="147025">
                  <c:v>3.33392</c:v>
                </c:pt>
                <c:pt idx="147026">
                  <c:v>3.33395</c:v>
                </c:pt>
                <c:pt idx="147027">
                  <c:v>3.33397</c:v>
                </c:pt>
                <c:pt idx="147028">
                  <c:v>3.33399</c:v>
                </c:pt>
                <c:pt idx="147029">
                  <c:v>3.33401</c:v>
                </c:pt>
                <c:pt idx="147030">
                  <c:v>3.33404</c:v>
                </c:pt>
                <c:pt idx="147031">
                  <c:v>3.33406</c:v>
                </c:pt>
                <c:pt idx="147032">
                  <c:v>3.33408</c:v>
                </c:pt>
                <c:pt idx="147033">
                  <c:v>3.3341</c:v>
                </c:pt>
                <c:pt idx="147034">
                  <c:v>3.33413</c:v>
                </c:pt>
                <c:pt idx="147035">
                  <c:v>3.33415</c:v>
                </c:pt>
                <c:pt idx="147036">
                  <c:v>3.33417</c:v>
                </c:pt>
                <c:pt idx="147037">
                  <c:v>3.33419</c:v>
                </c:pt>
                <c:pt idx="147038">
                  <c:v>3.33422</c:v>
                </c:pt>
                <c:pt idx="147039">
                  <c:v>3.33424</c:v>
                </c:pt>
                <c:pt idx="147040">
                  <c:v>3.33426</c:v>
                </c:pt>
                <c:pt idx="147041">
                  <c:v>3.33429</c:v>
                </c:pt>
                <c:pt idx="147042">
                  <c:v>3.33431</c:v>
                </c:pt>
                <c:pt idx="147043">
                  <c:v>3.33433</c:v>
                </c:pt>
                <c:pt idx="147044">
                  <c:v>3.33435</c:v>
                </c:pt>
                <c:pt idx="147045">
                  <c:v>3.33438</c:v>
                </c:pt>
                <c:pt idx="147046">
                  <c:v>3.3344</c:v>
                </c:pt>
                <c:pt idx="147047">
                  <c:v>3.33442</c:v>
                </c:pt>
                <c:pt idx="147048">
                  <c:v>3.33444</c:v>
                </c:pt>
                <c:pt idx="147049">
                  <c:v>3.33447</c:v>
                </c:pt>
                <c:pt idx="147050">
                  <c:v>3.33449</c:v>
                </c:pt>
                <c:pt idx="147051">
                  <c:v>3.33451</c:v>
                </c:pt>
                <c:pt idx="147052">
                  <c:v>3.33453</c:v>
                </c:pt>
                <c:pt idx="147053">
                  <c:v>3.33456</c:v>
                </c:pt>
                <c:pt idx="147054">
                  <c:v>3.33458</c:v>
                </c:pt>
                <c:pt idx="147055">
                  <c:v>3.3346</c:v>
                </c:pt>
                <c:pt idx="147056">
                  <c:v>3.33463</c:v>
                </c:pt>
                <c:pt idx="147057">
                  <c:v>3.33465</c:v>
                </c:pt>
                <c:pt idx="147058">
                  <c:v>3.33467</c:v>
                </c:pt>
                <c:pt idx="147059">
                  <c:v>3.33469</c:v>
                </c:pt>
                <c:pt idx="147060">
                  <c:v>3.33472</c:v>
                </c:pt>
                <c:pt idx="147061">
                  <c:v>3.33474</c:v>
                </c:pt>
                <c:pt idx="147062">
                  <c:v>3.33476</c:v>
                </c:pt>
                <c:pt idx="147063">
                  <c:v>3.33479</c:v>
                </c:pt>
                <c:pt idx="147064">
                  <c:v>3.33481</c:v>
                </c:pt>
                <c:pt idx="147065">
                  <c:v>3.33483</c:v>
                </c:pt>
                <c:pt idx="147066">
                  <c:v>3.33485</c:v>
                </c:pt>
                <c:pt idx="147067">
                  <c:v>3.33487</c:v>
                </c:pt>
                <c:pt idx="147068">
                  <c:v>3.3349</c:v>
                </c:pt>
                <c:pt idx="147069">
                  <c:v>3.33492</c:v>
                </c:pt>
                <c:pt idx="147070">
                  <c:v>3.33494</c:v>
                </c:pt>
                <c:pt idx="147071">
                  <c:v>3.33497</c:v>
                </c:pt>
                <c:pt idx="147072">
                  <c:v>3.33499</c:v>
                </c:pt>
                <c:pt idx="147073">
                  <c:v>3.33501</c:v>
                </c:pt>
                <c:pt idx="147074">
                  <c:v>3.33503</c:v>
                </c:pt>
                <c:pt idx="147075">
                  <c:v>3.33506</c:v>
                </c:pt>
                <c:pt idx="147076">
                  <c:v>3.33508</c:v>
                </c:pt>
                <c:pt idx="147077">
                  <c:v>3.3351</c:v>
                </c:pt>
                <c:pt idx="147078">
                  <c:v>3.33513</c:v>
                </c:pt>
                <c:pt idx="147079">
                  <c:v>3.33515</c:v>
                </c:pt>
                <c:pt idx="147080">
                  <c:v>3.33517</c:v>
                </c:pt>
                <c:pt idx="147081">
                  <c:v>3.33519</c:v>
                </c:pt>
                <c:pt idx="147082">
                  <c:v>3.33521</c:v>
                </c:pt>
                <c:pt idx="147083">
                  <c:v>3.33524</c:v>
                </c:pt>
                <c:pt idx="147084">
                  <c:v>3.33526</c:v>
                </c:pt>
                <c:pt idx="147085">
                  <c:v>3.33528</c:v>
                </c:pt>
                <c:pt idx="147086">
                  <c:v>3.33531</c:v>
                </c:pt>
                <c:pt idx="147087">
                  <c:v>3.33533</c:v>
                </c:pt>
                <c:pt idx="147088">
                  <c:v>3.33535</c:v>
                </c:pt>
                <c:pt idx="147089">
                  <c:v>3.33537</c:v>
                </c:pt>
                <c:pt idx="147090">
                  <c:v>3.3354</c:v>
                </c:pt>
                <c:pt idx="147091">
                  <c:v>3.33542</c:v>
                </c:pt>
                <c:pt idx="147092">
                  <c:v>3.33544</c:v>
                </c:pt>
                <c:pt idx="147093">
                  <c:v>3.33547</c:v>
                </c:pt>
                <c:pt idx="147094">
                  <c:v>3.33549</c:v>
                </c:pt>
                <c:pt idx="147095">
                  <c:v>3.33551</c:v>
                </c:pt>
                <c:pt idx="147096">
                  <c:v>3.33553</c:v>
                </c:pt>
                <c:pt idx="147097">
                  <c:v>3.33556</c:v>
                </c:pt>
                <c:pt idx="147098">
                  <c:v>3.33558</c:v>
                </c:pt>
                <c:pt idx="147099">
                  <c:v>3.3356</c:v>
                </c:pt>
                <c:pt idx="147100">
                  <c:v>3.33562</c:v>
                </c:pt>
                <c:pt idx="147101">
                  <c:v>3.33565</c:v>
                </c:pt>
                <c:pt idx="147102">
                  <c:v>3.33567</c:v>
                </c:pt>
                <c:pt idx="147103">
                  <c:v>3.33569</c:v>
                </c:pt>
                <c:pt idx="147104">
                  <c:v>3.33571</c:v>
                </c:pt>
                <c:pt idx="147105">
                  <c:v>3.33574</c:v>
                </c:pt>
                <c:pt idx="147106">
                  <c:v>3.33576</c:v>
                </c:pt>
                <c:pt idx="147107">
                  <c:v>3.33578</c:v>
                </c:pt>
                <c:pt idx="147108">
                  <c:v>3.33581</c:v>
                </c:pt>
                <c:pt idx="147109">
                  <c:v>3.33583</c:v>
                </c:pt>
                <c:pt idx="147110">
                  <c:v>3.33585</c:v>
                </c:pt>
                <c:pt idx="147111">
                  <c:v>3.33587</c:v>
                </c:pt>
                <c:pt idx="147112">
                  <c:v>3.3359</c:v>
                </c:pt>
                <c:pt idx="147113">
                  <c:v>3.33592</c:v>
                </c:pt>
                <c:pt idx="147114">
                  <c:v>3.33594</c:v>
                </c:pt>
                <c:pt idx="147115">
                  <c:v>3.33596</c:v>
                </c:pt>
                <c:pt idx="147116">
                  <c:v>3.33599</c:v>
                </c:pt>
                <c:pt idx="147117">
                  <c:v>3.33601</c:v>
                </c:pt>
                <c:pt idx="147118">
                  <c:v>3.33603</c:v>
                </c:pt>
                <c:pt idx="147119">
                  <c:v>3.33605</c:v>
                </c:pt>
                <c:pt idx="147120">
                  <c:v>3.33608</c:v>
                </c:pt>
                <c:pt idx="147121">
                  <c:v>3.3361</c:v>
                </c:pt>
                <c:pt idx="147122">
                  <c:v>3.33612</c:v>
                </c:pt>
                <c:pt idx="147123">
                  <c:v>3.33615</c:v>
                </c:pt>
                <c:pt idx="147124">
                  <c:v>3.33617</c:v>
                </c:pt>
                <c:pt idx="147125">
                  <c:v>3.33619</c:v>
                </c:pt>
                <c:pt idx="147126">
                  <c:v>3.33621</c:v>
                </c:pt>
                <c:pt idx="147127">
                  <c:v>3.33624</c:v>
                </c:pt>
                <c:pt idx="147128">
                  <c:v>3.33626</c:v>
                </c:pt>
                <c:pt idx="147129">
                  <c:v>3.33628</c:v>
                </c:pt>
                <c:pt idx="147130">
                  <c:v>3.3363</c:v>
                </c:pt>
                <c:pt idx="147131">
                  <c:v>3.33633</c:v>
                </c:pt>
                <c:pt idx="147132">
                  <c:v>3.33635</c:v>
                </c:pt>
                <c:pt idx="147133">
                  <c:v>3.33637</c:v>
                </c:pt>
                <c:pt idx="147134">
                  <c:v>3.33639</c:v>
                </c:pt>
                <c:pt idx="147135">
                  <c:v>3.33642</c:v>
                </c:pt>
                <c:pt idx="147136">
                  <c:v>3.33644</c:v>
                </c:pt>
                <c:pt idx="147137">
                  <c:v>3.33646</c:v>
                </c:pt>
                <c:pt idx="147138">
                  <c:v>3.33649</c:v>
                </c:pt>
                <c:pt idx="147139">
                  <c:v>3.33651</c:v>
                </c:pt>
                <c:pt idx="147140">
                  <c:v>3.33653</c:v>
                </c:pt>
                <c:pt idx="147141">
                  <c:v>3.33655</c:v>
                </c:pt>
                <c:pt idx="147142">
                  <c:v>3.33658</c:v>
                </c:pt>
                <c:pt idx="147143">
                  <c:v>3.3366</c:v>
                </c:pt>
                <c:pt idx="147144">
                  <c:v>3.33662</c:v>
                </c:pt>
                <c:pt idx="147145">
                  <c:v>3.33664</c:v>
                </c:pt>
                <c:pt idx="147146">
                  <c:v>3.33667</c:v>
                </c:pt>
                <c:pt idx="147147">
                  <c:v>3.33669</c:v>
                </c:pt>
                <c:pt idx="147148">
                  <c:v>3.33671</c:v>
                </c:pt>
                <c:pt idx="147149">
                  <c:v>3.33674</c:v>
                </c:pt>
                <c:pt idx="147150">
                  <c:v>3.33676</c:v>
                </c:pt>
                <c:pt idx="147151">
                  <c:v>3.33678</c:v>
                </c:pt>
                <c:pt idx="147152">
                  <c:v>3.3368</c:v>
                </c:pt>
                <c:pt idx="147153">
                  <c:v>3.33683</c:v>
                </c:pt>
                <c:pt idx="147154">
                  <c:v>3.33685</c:v>
                </c:pt>
                <c:pt idx="147155">
                  <c:v>3.33687</c:v>
                </c:pt>
                <c:pt idx="147156">
                  <c:v>3.33689</c:v>
                </c:pt>
                <c:pt idx="147157">
                  <c:v>3.33692</c:v>
                </c:pt>
                <c:pt idx="147158">
                  <c:v>3.33694</c:v>
                </c:pt>
                <c:pt idx="147159">
                  <c:v>3.33696</c:v>
                </c:pt>
                <c:pt idx="147160">
                  <c:v>3.33698</c:v>
                </c:pt>
                <c:pt idx="147161">
                  <c:v>3.33701</c:v>
                </c:pt>
                <c:pt idx="147162">
                  <c:v>3.33703</c:v>
                </c:pt>
                <c:pt idx="147163">
                  <c:v>3.33705</c:v>
                </c:pt>
                <c:pt idx="147164">
                  <c:v>3.33708</c:v>
                </c:pt>
                <c:pt idx="147165">
                  <c:v>3.3371</c:v>
                </c:pt>
                <c:pt idx="147166">
                  <c:v>3.33712</c:v>
                </c:pt>
                <c:pt idx="147167">
                  <c:v>3.33714</c:v>
                </c:pt>
                <c:pt idx="147168">
                  <c:v>3.33717</c:v>
                </c:pt>
                <c:pt idx="147169">
                  <c:v>3.33719</c:v>
                </c:pt>
                <c:pt idx="147170">
                  <c:v>3.33721</c:v>
                </c:pt>
                <c:pt idx="147171">
                  <c:v>3.33723</c:v>
                </c:pt>
                <c:pt idx="147172">
                  <c:v>3.33726</c:v>
                </c:pt>
                <c:pt idx="147173">
                  <c:v>3.33728</c:v>
                </c:pt>
                <c:pt idx="147174">
                  <c:v>3.3373</c:v>
                </c:pt>
                <c:pt idx="147175">
                  <c:v>3.33732</c:v>
                </c:pt>
                <c:pt idx="147176">
                  <c:v>3.33735</c:v>
                </c:pt>
                <c:pt idx="147177">
                  <c:v>3.33737</c:v>
                </c:pt>
                <c:pt idx="147178">
                  <c:v>3.33739</c:v>
                </c:pt>
                <c:pt idx="147179">
                  <c:v>3.33742</c:v>
                </c:pt>
                <c:pt idx="147180">
                  <c:v>3.33744</c:v>
                </c:pt>
                <c:pt idx="147181">
                  <c:v>3.33746</c:v>
                </c:pt>
                <c:pt idx="147182">
                  <c:v>3.33748</c:v>
                </c:pt>
                <c:pt idx="147183">
                  <c:v>3.33751</c:v>
                </c:pt>
                <c:pt idx="147184">
                  <c:v>3.33753</c:v>
                </c:pt>
                <c:pt idx="147185">
                  <c:v>3.33755</c:v>
                </c:pt>
                <c:pt idx="147186">
                  <c:v>3.33757</c:v>
                </c:pt>
                <c:pt idx="147187">
                  <c:v>3.3376</c:v>
                </c:pt>
                <c:pt idx="147188">
                  <c:v>3.33762</c:v>
                </c:pt>
                <c:pt idx="147189">
                  <c:v>3.33764</c:v>
                </c:pt>
                <c:pt idx="147190">
                  <c:v>3.33766</c:v>
                </c:pt>
                <c:pt idx="147191">
                  <c:v>3.33769</c:v>
                </c:pt>
                <c:pt idx="147192">
                  <c:v>3.33771</c:v>
                </c:pt>
                <c:pt idx="147193">
                  <c:v>3.33773</c:v>
                </c:pt>
                <c:pt idx="147194">
                  <c:v>3.33776</c:v>
                </c:pt>
                <c:pt idx="147195">
                  <c:v>3.33778</c:v>
                </c:pt>
                <c:pt idx="147196">
                  <c:v>3.3378</c:v>
                </c:pt>
                <c:pt idx="147197">
                  <c:v>3.33782</c:v>
                </c:pt>
                <c:pt idx="147198">
                  <c:v>3.33785</c:v>
                </c:pt>
                <c:pt idx="147199">
                  <c:v>3.33787</c:v>
                </c:pt>
                <c:pt idx="147200">
                  <c:v>3.33789</c:v>
                </c:pt>
                <c:pt idx="147201">
                  <c:v>3.33791</c:v>
                </c:pt>
                <c:pt idx="147202">
                  <c:v>3.33794</c:v>
                </c:pt>
                <c:pt idx="147203">
                  <c:v>3.33796</c:v>
                </c:pt>
                <c:pt idx="147204">
                  <c:v>3.33798</c:v>
                </c:pt>
                <c:pt idx="147205">
                  <c:v>3.338</c:v>
                </c:pt>
                <c:pt idx="147206">
                  <c:v>3.33803</c:v>
                </c:pt>
                <c:pt idx="147207">
                  <c:v>3.33805</c:v>
                </c:pt>
                <c:pt idx="147208">
                  <c:v>3.33807</c:v>
                </c:pt>
                <c:pt idx="147209">
                  <c:v>3.3381</c:v>
                </c:pt>
                <c:pt idx="147210">
                  <c:v>3.33812</c:v>
                </c:pt>
                <c:pt idx="147211">
                  <c:v>3.33814</c:v>
                </c:pt>
                <c:pt idx="147212">
                  <c:v>3.33816</c:v>
                </c:pt>
                <c:pt idx="147213">
                  <c:v>3.33819</c:v>
                </c:pt>
                <c:pt idx="147214">
                  <c:v>3.33821</c:v>
                </c:pt>
                <c:pt idx="147215">
                  <c:v>3.33823</c:v>
                </c:pt>
                <c:pt idx="147216">
                  <c:v>3.33825</c:v>
                </c:pt>
                <c:pt idx="147217">
                  <c:v>3.33828</c:v>
                </c:pt>
                <c:pt idx="147218">
                  <c:v>3.3383</c:v>
                </c:pt>
                <c:pt idx="147219">
                  <c:v>3.33832</c:v>
                </c:pt>
                <c:pt idx="147220">
                  <c:v>3.33834</c:v>
                </c:pt>
                <c:pt idx="147221">
                  <c:v>3.33837</c:v>
                </c:pt>
                <c:pt idx="147222">
                  <c:v>3.33839</c:v>
                </c:pt>
                <c:pt idx="147223">
                  <c:v>3.33841</c:v>
                </c:pt>
                <c:pt idx="147224">
                  <c:v>3.33844</c:v>
                </c:pt>
                <c:pt idx="147225">
                  <c:v>3.33846</c:v>
                </c:pt>
                <c:pt idx="147226">
                  <c:v>3.33848</c:v>
                </c:pt>
                <c:pt idx="147227">
                  <c:v>3.3385</c:v>
                </c:pt>
                <c:pt idx="147228">
                  <c:v>3.33853</c:v>
                </c:pt>
                <c:pt idx="147229">
                  <c:v>3.33855</c:v>
                </c:pt>
                <c:pt idx="147230">
                  <c:v>3.33857</c:v>
                </c:pt>
                <c:pt idx="147231">
                  <c:v>3.33859</c:v>
                </c:pt>
                <c:pt idx="147232">
                  <c:v>3.33862</c:v>
                </c:pt>
                <c:pt idx="147233">
                  <c:v>3.33864</c:v>
                </c:pt>
                <c:pt idx="147234">
                  <c:v>3.33866</c:v>
                </c:pt>
                <c:pt idx="147235">
                  <c:v>3.33868</c:v>
                </c:pt>
                <c:pt idx="147236">
                  <c:v>3.33871</c:v>
                </c:pt>
                <c:pt idx="147237">
                  <c:v>3.33873</c:v>
                </c:pt>
                <c:pt idx="147238">
                  <c:v>3.33875</c:v>
                </c:pt>
                <c:pt idx="147239">
                  <c:v>3.33878</c:v>
                </c:pt>
                <c:pt idx="147240">
                  <c:v>3.3388</c:v>
                </c:pt>
                <c:pt idx="147241">
                  <c:v>3.33882</c:v>
                </c:pt>
                <c:pt idx="147242">
                  <c:v>3.33884</c:v>
                </c:pt>
                <c:pt idx="147243">
                  <c:v>3.33887</c:v>
                </c:pt>
                <c:pt idx="147244">
                  <c:v>3.33889</c:v>
                </c:pt>
                <c:pt idx="147245">
                  <c:v>3.33891</c:v>
                </c:pt>
                <c:pt idx="147246">
                  <c:v>3.33893</c:v>
                </c:pt>
                <c:pt idx="147247">
                  <c:v>3.33896</c:v>
                </c:pt>
                <c:pt idx="147248">
                  <c:v>3.33898</c:v>
                </c:pt>
                <c:pt idx="147249">
                  <c:v>3.339</c:v>
                </c:pt>
                <c:pt idx="147250">
                  <c:v>3.33902</c:v>
                </c:pt>
                <c:pt idx="147251">
                  <c:v>3.33905</c:v>
                </c:pt>
                <c:pt idx="147252">
                  <c:v>3.33907</c:v>
                </c:pt>
                <c:pt idx="147253">
                  <c:v>3.33909</c:v>
                </c:pt>
                <c:pt idx="147254">
                  <c:v>3.33912</c:v>
                </c:pt>
                <c:pt idx="147255">
                  <c:v>3.33914</c:v>
                </c:pt>
                <c:pt idx="147256">
                  <c:v>3.33916</c:v>
                </c:pt>
                <c:pt idx="147257">
                  <c:v>3.33918</c:v>
                </c:pt>
                <c:pt idx="147258">
                  <c:v>3.33921</c:v>
                </c:pt>
                <c:pt idx="147259">
                  <c:v>3.33923</c:v>
                </c:pt>
                <c:pt idx="147260">
                  <c:v>3.33925</c:v>
                </c:pt>
                <c:pt idx="147261">
                  <c:v>3.33927</c:v>
                </c:pt>
                <c:pt idx="147262">
                  <c:v>3.3393</c:v>
                </c:pt>
                <c:pt idx="147263">
                  <c:v>3.33932</c:v>
                </c:pt>
                <c:pt idx="147264">
                  <c:v>3.33934</c:v>
                </c:pt>
                <c:pt idx="147265">
                  <c:v>3.33936</c:v>
                </c:pt>
                <c:pt idx="147266">
                  <c:v>3.33939</c:v>
                </c:pt>
                <c:pt idx="147267">
                  <c:v>3.33941</c:v>
                </c:pt>
                <c:pt idx="147268">
                  <c:v>3.33943</c:v>
                </c:pt>
                <c:pt idx="147269">
                  <c:v>3.33946</c:v>
                </c:pt>
                <c:pt idx="147270">
                  <c:v>3.33948</c:v>
                </c:pt>
                <c:pt idx="147271">
                  <c:v>3.3395</c:v>
                </c:pt>
                <c:pt idx="147272">
                  <c:v>3.33952</c:v>
                </c:pt>
                <c:pt idx="147273">
                  <c:v>3.33955</c:v>
                </c:pt>
                <c:pt idx="147274">
                  <c:v>3.33957</c:v>
                </c:pt>
                <c:pt idx="147275">
                  <c:v>3.33959</c:v>
                </c:pt>
                <c:pt idx="147276">
                  <c:v>3.33962</c:v>
                </c:pt>
                <c:pt idx="147277">
                  <c:v>3.33964</c:v>
                </c:pt>
                <c:pt idx="147278">
                  <c:v>3.33966</c:v>
                </c:pt>
                <c:pt idx="147279">
                  <c:v>3.33968</c:v>
                </c:pt>
                <c:pt idx="147280">
                  <c:v>3.3397</c:v>
                </c:pt>
                <c:pt idx="147281">
                  <c:v>3.33973</c:v>
                </c:pt>
                <c:pt idx="147282">
                  <c:v>3.33975</c:v>
                </c:pt>
                <c:pt idx="147283">
                  <c:v>3.33977</c:v>
                </c:pt>
                <c:pt idx="147284">
                  <c:v>3.3398</c:v>
                </c:pt>
                <c:pt idx="147285">
                  <c:v>3.33982</c:v>
                </c:pt>
                <c:pt idx="147286">
                  <c:v>3.33984</c:v>
                </c:pt>
                <c:pt idx="147287">
                  <c:v>3.33986</c:v>
                </c:pt>
                <c:pt idx="147288">
                  <c:v>3.33989</c:v>
                </c:pt>
                <c:pt idx="147289">
                  <c:v>3.33991</c:v>
                </c:pt>
                <c:pt idx="147290">
                  <c:v>3.33993</c:v>
                </c:pt>
                <c:pt idx="147291">
                  <c:v>3.33995</c:v>
                </c:pt>
                <c:pt idx="147292">
                  <c:v>3.33998</c:v>
                </c:pt>
                <c:pt idx="147293">
                  <c:v>3.34</c:v>
                </c:pt>
                <c:pt idx="147294">
                  <c:v>3.34002</c:v>
                </c:pt>
                <c:pt idx="147295">
                  <c:v>3.34004</c:v>
                </c:pt>
                <c:pt idx="147296">
                  <c:v>3.34007</c:v>
                </c:pt>
                <c:pt idx="147297">
                  <c:v>3.34009</c:v>
                </c:pt>
                <c:pt idx="147298">
                  <c:v>3.34011</c:v>
                </c:pt>
                <c:pt idx="147299">
                  <c:v>3.34014</c:v>
                </c:pt>
                <c:pt idx="147300">
                  <c:v>3.34016</c:v>
                </c:pt>
                <c:pt idx="147301">
                  <c:v>3.34018</c:v>
                </c:pt>
                <c:pt idx="147302">
                  <c:v>3.3402</c:v>
                </c:pt>
                <c:pt idx="147303">
                  <c:v>3.34023</c:v>
                </c:pt>
                <c:pt idx="147304">
                  <c:v>3.34025</c:v>
                </c:pt>
                <c:pt idx="147305">
                  <c:v>3.34027</c:v>
                </c:pt>
                <c:pt idx="147306">
                  <c:v>3.34029</c:v>
                </c:pt>
                <c:pt idx="147307">
                  <c:v>3.34032</c:v>
                </c:pt>
                <c:pt idx="147308">
                  <c:v>3.34034</c:v>
                </c:pt>
                <c:pt idx="147309">
                  <c:v>3.34036</c:v>
                </c:pt>
                <c:pt idx="147310">
                  <c:v>3.34038</c:v>
                </c:pt>
                <c:pt idx="147311">
                  <c:v>3.34041</c:v>
                </c:pt>
                <c:pt idx="147312">
                  <c:v>3.34043</c:v>
                </c:pt>
                <c:pt idx="147313">
                  <c:v>3.34045</c:v>
                </c:pt>
                <c:pt idx="147314">
                  <c:v>3.34048</c:v>
                </c:pt>
                <c:pt idx="147315">
                  <c:v>3.3405</c:v>
                </c:pt>
                <c:pt idx="147316">
                  <c:v>3.34052</c:v>
                </c:pt>
                <c:pt idx="147317">
                  <c:v>3.34054</c:v>
                </c:pt>
                <c:pt idx="147318">
                  <c:v>3.34057</c:v>
                </c:pt>
                <c:pt idx="147319">
                  <c:v>3.34059</c:v>
                </c:pt>
                <c:pt idx="147320">
                  <c:v>3.34061</c:v>
                </c:pt>
                <c:pt idx="147321">
                  <c:v>3.34063</c:v>
                </c:pt>
                <c:pt idx="147322">
                  <c:v>3.34066</c:v>
                </c:pt>
                <c:pt idx="147323">
                  <c:v>3.34068</c:v>
                </c:pt>
                <c:pt idx="147324">
                  <c:v>3.3407</c:v>
                </c:pt>
                <c:pt idx="147325">
                  <c:v>3.34073</c:v>
                </c:pt>
                <c:pt idx="147326">
                  <c:v>3.34075</c:v>
                </c:pt>
                <c:pt idx="147327">
                  <c:v>3.34077</c:v>
                </c:pt>
                <c:pt idx="147328">
                  <c:v>3.34079</c:v>
                </c:pt>
                <c:pt idx="147329">
                  <c:v>3.34082</c:v>
                </c:pt>
                <c:pt idx="147330">
                  <c:v>3.34084</c:v>
                </c:pt>
                <c:pt idx="147331">
                  <c:v>3.34086</c:v>
                </c:pt>
                <c:pt idx="147332">
                  <c:v>3.34088</c:v>
                </c:pt>
                <c:pt idx="147333">
                  <c:v>3.34091</c:v>
                </c:pt>
                <c:pt idx="147334">
                  <c:v>3.34093</c:v>
                </c:pt>
                <c:pt idx="147335">
                  <c:v>3.34095</c:v>
                </c:pt>
                <c:pt idx="147336">
                  <c:v>3.34097</c:v>
                </c:pt>
                <c:pt idx="147337">
                  <c:v>3.341</c:v>
                </c:pt>
                <c:pt idx="147338">
                  <c:v>3.34102</c:v>
                </c:pt>
                <c:pt idx="147339">
                  <c:v>3.34104</c:v>
                </c:pt>
                <c:pt idx="147340">
                  <c:v>3.34107</c:v>
                </c:pt>
                <c:pt idx="147341">
                  <c:v>3.34109</c:v>
                </c:pt>
                <c:pt idx="147342">
                  <c:v>3.34111</c:v>
                </c:pt>
                <c:pt idx="147343">
                  <c:v>3.34113</c:v>
                </c:pt>
                <c:pt idx="147344">
                  <c:v>3.34116</c:v>
                </c:pt>
                <c:pt idx="147345">
                  <c:v>3.34118</c:v>
                </c:pt>
                <c:pt idx="147346">
                  <c:v>3.3412</c:v>
                </c:pt>
                <c:pt idx="147347">
                  <c:v>3.34122</c:v>
                </c:pt>
                <c:pt idx="147348">
                  <c:v>3.34125</c:v>
                </c:pt>
                <c:pt idx="147349">
                  <c:v>3.34127</c:v>
                </c:pt>
                <c:pt idx="147350">
                  <c:v>3.34129</c:v>
                </c:pt>
                <c:pt idx="147351">
                  <c:v>3.34131</c:v>
                </c:pt>
                <c:pt idx="147352">
                  <c:v>3.34134</c:v>
                </c:pt>
                <c:pt idx="147353">
                  <c:v>3.34136</c:v>
                </c:pt>
                <c:pt idx="147354">
                  <c:v>3.34138</c:v>
                </c:pt>
                <c:pt idx="147355">
                  <c:v>3.34141</c:v>
                </c:pt>
                <c:pt idx="147356">
                  <c:v>3.34143</c:v>
                </c:pt>
                <c:pt idx="147357">
                  <c:v>3.34145</c:v>
                </c:pt>
                <c:pt idx="147358">
                  <c:v>3.34147</c:v>
                </c:pt>
                <c:pt idx="147359">
                  <c:v>3.3415</c:v>
                </c:pt>
                <c:pt idx="147360">
                  <c:v>3.34152</c:v>
                </c:pt>
                <c:pt idx="147361">
                  <c:v>3.34154</c:v>
                </c:pt>
                <c:pt idx="147362">
                  <c:v>3.34157</c:v>
                </c:pt>
                <c:pt idx="147363">
                  <c:v>3.34159</c:v>
                </c:pt>
                <c:pt idx="147364">
                  <c:v>3.34161</c:v>
                </c:pt>
                <c:pt idx="147365">
                  <c:v>3.34163</c:v>
                </c:pt>
                <c:pt idx="147366">
                  <c:v>3.34165</c:v>
                </c:pt>
                <c:pt idx="147367">
                  <c:v>3.34168</c:v>
                </c:pt>
                <c:pt idx="147368">
                  <c:v>3.3417</c:v>
                </c:pt>
                <c:pt idx="147369">
                  <c:v>3.34172</c:v>
                </c:pt>
                <c:pt idx="147370">
                  <c:v>3.34175</c:v>
                </c:pt>
                <c:pt idx="147371">
                  <c:v>3.34177</c:v>
                </c:pt>
                <c:pt idx="147372">
                  <c:v>3.34179</c:v>
                </c:pt>
                <c:pt idx="147373">
                  <c:v>3.34181</c:v>
                </c:pt>
                <c:pt idx="147374">
                  <c:v>3.34184</c:v>
                </c:pt>
                <c:pt idx="147375">
                  <c:v>3.34186</c:v>
                </c:pt>
                <c:pt idx="147376">
                  <c:v>3.34188</c:v>
                </c:pt>
                <c:pt idx="147377">
                  <c:v>3.34191</c:v>
                </c:pt>
                <c:pt idx="147378">
                  <c:v>3.34193</c:v>
                </c:pt>
                <c:pt idx="147379">
                  <c:v>3.34195</c:v>
                </c:pt>
                <c:pt idx="147380">
                  <c:v>3.34197</c:v>
                </c:pt>
                <c:pt idx="147381">
                  <c:v>3.34199</c:v>
                </c:pt>
                <c:pt idx="147382">
                  <c:v>3.34202</c:v>
                </c:pt>
                <c:pt idx="147383">
                  <c:v>3.34204</c:v>
                </c:pt>
                <c:pt idx="147384">
                  <c:v>3.34206</c:v>
                </c:pt>
                <c:pt idx="147385">
                  <c:v>3.34209</c:v>
                </c:pt>
                <c:pt idx="147386">
                  <c:v>3.34211</c:v>
                </c:pt>
                <c:pt idx="147387">
                  <c:v>3.34213</c:v>
                </c:pt>
                <c:pt idx="147388">
                  <c:v>3.34215</c:v>
                </c:pt>
                <c:pt idx="147389">
                  <c:v>3.34218</c:v>
                </c:pt>
                <c:pt idx="147390">
                  <c:v>3.3422</c:v>
                </c:pt>
                <c:pt idx="147391">
                  <c:v>3.34222</c:v>
                </c:pt>
                <c:pt idx="147392">
                  <c:v>3.34225</c:v>
                </c:pt>
                <c:pt idx="147393">
                  <c:v>3.34227</c:v>
                </c:pt>
                <c:pt idx="147394">
                  <c:v>3.34229</c:v>
                </c:pt>
                <c:pt idx="147395">
                  <c:v>3.34231</c:v>
                </c:pt>
                <c:pt idx="147396">
                  <c:v>3.34234</c:v>
                </c:pt>
                <c:pt idx="147397">
                  <c:v>3.34236</c:v>
                </c:pt>
                <c:pt idx="147398">
                  <c:v>3.34238</c:v>
                </c:pt>
                <c:pt idx="147399">
                  <c:v>3.3424</c:v>
                </c:pt>
                <c:pt idx="147400">
                  <c:v>3.34243</c:v>
                </c:pt>
                <c:pt idx="147401">
                  <c:v>3.34245</c:v>
                </c:pt>
                <c:pt idx="147402">
                  <c:v>3.34247</c:v>
                </c:pt>
                <c:pt idx="147403">
                  <c:v>3.34249</c:v>
                </c:pt>
                <c:pt idx="147404">
                  <c:v>3.34252</c:v>
                </c:pt>
                <c:pt idx="147405">
                  <c:v>3.34254</c:v>
                </c:pt>
                <c:pt idx="147406">
                  <c:v>3.34256</c:v>
                </c:pt>
                <c:pt idx="147407">
                  <c:v>3.34259</c:v>
                </c:pt>
                <c:pt idx="147408">
                  <c:v>3.34261</c:v>
                </c:pt>
                <c:pt idx="147409">
                  <c:v>3.34263</c:v>
                </c:pt>
                <c:pt idx="147410">
                  <c:v>3.34265</c:v>
                </c:pt>
                <c:pt idx="147411">
                  <c:v>3.34268</c:v>
                </c:pt>
                <c:pt idx="147412">
                  <c:v>3.3427</c:v>
                </c:pt>
                <c:pt idx="147413">
                  <c:v>3.34272</c:v>
                </c:pt>
                <c:pt idx="147414">
                  <c:v>3.34274</c:v>
                </c:pt>
                <c:pt idx="147415">
                  <c:v>3.34277</c:v>
                </c:pt>
                <c:pt idx="147416">
                  <c:v>3.34279</c:v>
                </c:pt>
                <c:pt idx="147417">
                  <c:v>3.34281</c:v>
                </c:pt>
                <c:pt idx="147418">
                  <c:v>3.34283</c:v>
                </c:pt>
                <c:pt idx="147419">
                  <c:v>3.34286</c:v>
                </c:pt>
                <c:pt idx="147420">
                  <c:v>3.34288</c:v>
                </c:pt>
                <c:pt idx="147421">
                  <c:v>3.3429</c:v>
                </c:pt>
                <c:pt idx="147422">
                  <c:v>3.34293</c:v>
                </c:pt>
                <c:pt idx="147423">
                  <c:v>3.34295</c:v>
                </c:pt>
                <c:pt idx="147424">
                  <c:v>3.34297</c:v>
                </c:pt>
                <c:pt idx="147425">
                  <c:v>3.34299</c:v>
                </c:pt>
                <c:pt idx="147426">
                  <c:v>3.34302</c:v>
                </c:pt>
                <c:pt idx="147427">
                  <c:v>3.34304</c:v>
                </c:pt>
                <c:pt idx="147428">
                  <c:v>3.34306</c:v>
                </c:pt>
                <c:pt idx="147429">
                  <c:v>3.34308</c:v>
                </c:pt>
                <c:pt idx="147430">
                  <c:v>3.34311</c:v>
                </c:pt>
                <c:pt idx="147431">
                  <c:v>3.34313</c:v>
                </c:pt>
                <c:pt idx="147432">
                  <c:v>3.34315</c:v>
                </c:pt>
                <c:pt idx="147433">
                  <c:v>3.34318</c:v>
                </c:pt>
                <c:pt idx="147434">
                  <c:v>3.3432</c:v>
                </c:pt>
                <c:pt idx="147435">
                  <c:v>3.34322</c:v>
                </c:pt>
                <c:pt idx="147436">
                  <c:v>3.34324</c:v>
                </c:pt>
                <c:pt idx="147437">
                  <c:v>3.34327</c:v>
                </c:pt>
                <c:pt idx="147438">
                  <c:v>3.34329</c:v>
                </c:pt>
                <c:pt idx="147439">
                  <c:v>3.34331</c:v>
                </c:pt>
                <c:pt idx="147440">
                  <c:v>3.34333</c:v>
                </c:pt>
                <c:pt idx="147441">
                  <c:v>3.34336</c:v>
                </c:pt>
                <c:pt idx="147442">
                  <c:v>3.34338</c:v>
                </c:pt>
                <c:pt idx="147443">
                  <c:v>3.3434</c:v>
                </c:pt>
                <c:pt idx="147444">
                  <c:v>3.34342</c:v>
                </c:pt>
                <c:pt idx="147445">
                  <c:v>3.34345</c:v>
                </c:pt>
                <c:pt idx="147446">
                  <c:v>3.34347</c:v>
                </c:pt>
                <c:pt idx="147447">
                  <c:v>3.34349</c:v>
                </c:pt>
                <c:pt idx="147448">
                  <c:v>3.34352</c:v>
                </c:pt>
                <c:pt idx="147449">
                  <c:v>3.34354</c:v>
                </c:pt>
                <c:pt idx="147450">
                  <c:v>3.34356</c:v>
                </c:pt>
                <c:pt idx="147451">
                  <c:v>3.34358</c:v>
                </c:pt>
                <c:pt idx="147452">
                  <c:v>3.34361</c:v>
                </c:pt>
                <c:pt idx="147453">
                  <c:v>3.34363</c:v>
                </c:pt>
                <c:pt idx="147454">
                  <c:v>3.34365</c:v>
                </c:pt>
                <c:pt idx="147455">
                  <c:v>3.34367</c:v>
                </c:pt>
                <c:pt idx="147456">
                  <c:v>3.3437</c:v>
                </c:pt>
                <c:pt idx="147457">
                  <c:v>3.34372</c:v>
                </c:pt>
                <c:pt idx="147458">
                  <c:v>3.34374</c:v>
                </c:pt>
                <c:pt idx="147459">
                  <c:v>3.34376</c:v>
                </c:pt>
                <c:pt idx="147460">
                  <c:v>3.34379</c:v>
                </c:pt>
                <c:pt idx="147461">
                  <c:v>3.34381</c:v>
                </c:pt>
                <c:pt idx="147462">
                  <c:v>3.34383</c:v>
                </c:pt>
                <c:pt idx="147463">
                  <c:v>3.34386</c:v>
                </c:pt>
                <c:pt idx="147464">
                  <c:v>3.34388</c:v>
                </c:pt>
                <c:pt idx="147465">
                  <c:v>3.3439</c:v>
                </c:pt>
                <c:pt idx="147466">
                  <c:v>3.34392</c:v>
                </c:pt>
                <c:pt idx="147467">
                  <c:v>3.34395</c:v>
                </c:pt>
                <c:pt idx="147468">
                  <c:v>3.34397</c:v>
                </c:pt>
                <c:pt idx="147469">
                  <c:v>3.34399</c:v>
                </c:pt>
                <c:pt idx="147470">
                  <c:v>3.34401</c:v>
                </c:pt>
                <c:pt idx="147471">
                  <c:v>3.34404</c:v>
                </c:pt>
                <c:pt idx="147472">
                  <c:v>3.34406</c:v>
                </c:pt>
                <c:pt idx="147473">
                  <c:v>3.34408</c:v>
                </c:pt>
                <c:pt idx="147474">
                  <c:v>3.3441</c:v>
                </c:pt>
                <c:pt idx="147475">
                  <c:v>3.34413</c:v>
                </c:pt>
                <c:pt idx="147476">
                  <c:v>3.34415</c:v>
                </c:pt>
                <c:pt idx="147477">
                  <c:v>3.34417</c:v>
                </c:pt>
                <c:pt idx="147478">
                  <c:v>3.3442</c:v>
                </c:pt>
                <c:pt idx="147479">
                  <c:v>3.34422</c:v>
                </c:pt>
                <c:pt idx="147480">
                  <c:v>3.34424</c:v>
                </c:pt>
                <c:pt idx="147481">
                  <c:v>3.34426</c:v>
                </c:pt>
                <c:pt idx="147482">
                  <c:v>3.34429</c:v>
                </c:pt>
                <c:pt idx="147483">
                  <c:v>3.34431</c:v>
                </c:pt>
                <c:pt idx="147484">
                  <c:v>3.34433</c:v>
                </c:pt>
                <c:pt idx="147485">
                  <c:v>3.34435</c:v>
                </c:pt>
                <c:pt idx="147486">
                  <c:v>3.34438</c:v>
                </c:pt>
                <c:pt idx="147487">
                  <c:v>3.3444</c:v>
                </c:pt>
                <c:pt idx="147488">
                  <c:v>3.34442</c:v>
                </c:pt>
                <c:pt idx="147489">
                  <c:v>3.34444</c:v>
                </c:pt>
                <c:pt idx="147490">
                  <c:v>3.34447</c:v>
                </c:pt>
                <c:pt idx="147491">
                  <c:v>3.34449</c:v>
                </c:pt>
                <c:pt idx="147492">
                  <c:v>3.34451</c:v>
                </c:pt>
                <c:pt idx="147493">
                  <c:v>3.34454</c:v>
                </c:pt>
                <c:pt idx="147494">
                  <c:v>3.34456</c:v>
                </c:pt>
                <c:pt idx="147495">
                  <c:v>3.34458</c:v>
                </c:pt>
                <c:pt idx="147496">
                  <c:v>3.3446</c:v>
                </c:pt>
                <c:pt idx="147497">
                  <c:v>3.34463</c:v>
                </c:pt>
                <c:pt idx="147498">
                  <c:v>3.34465</c:v>
                </c:pt>
                <c:pt idx="147499">
                  <c:v>3.34467</c:v>
                </c:pt>
                <c:pt idx="147500">
                  <c:v>3.34469</c:v>
                </c:pt>
                <c:pt idx="147501">
                  <c:v>3.34472</c:v>
                </c:pt>
                <c:pt idx="147502">
                  <c:v>3.34474</c:v>
                </c:pt>
                <c:pt idx="147503">
                  <c:v>3.34476</c:v>
                </c:pt>
                <c:pt idx="147504">
                  <c:v>3.34478</c:v>
                </c:pt>
                <c:pt idx="147505">
                  <c:v>3.34481</c:v>
                </c:pt>
                <c:pt idx="147506">
                  <c:v>3.34483</c:v>
                </c:pt>
                <c:pt idx="147507">
                  <c:v>3.34485</c:v>
                </c:pt>
                <c:pt idx="147508">
                  <c:v>3.34488</c:v>
                </c:pt>
                <c:pt idx="147509">
                  <c:v>3.3449</c:v>
                </c:pt>
                <c:pt idx="147510">
                  <c:v>3.34492</c:v>
                </c:pt>
                <c:pt idx="147511">
                  <c:v>3.34494</c:v>
                </c:pt>
                <c:pt idx="147512">
                  <c:v>3.34497</c:v>
                </c:pt>
                <c:pt idx="147513">
                  <c:v>3.34499</c:v>
                </c:pt>
                <c:pt idx="147514">
                  <c:v>3.34501</c:v>
                </c:pt>
                <c:pt idx="147515">
                  <c:v>3.34503</c:v>
                </c:pt>
                <c:pt idx="147516">
                  <c:v>3.34506</c:v>
                </c:pt>
                <c:pt idx="147517">
                  <c:v>3.34508</c:v>
                </c:pt>
                <c:pt idx="147518">
                  <c:v>3.3451</c:v>
                </c:pt>
                <c:pt idx="147519">
                  <c:v>3.34512</c:v>
                </c:pt>
                <c:pt idx="147520">
                  <c:v>3.34515</c:v>
                </c:pt>
                <c:pt idx="147521">
                  <c:v>3.34517</c:v>
                </c:pt>
                <c:pt idx="147522">
                  <c:v>3.34519</c:v>
                </c:pt>
                <c:pt idx="147523">
                  <c:v>3.34522</c:v>
                </c:pt>
                <c:pt idx="147524">
                  <c:v>3.34524</c:v>
                </c:pt>
                <c:pt idx="147525">
                  <c:v>3.34526</c:v>
                </c:pt>
                <c:pt idx="147526">
                  <c:v>3.34528</c:v>
                </c:pt>
                <c:pt idx="147527">
                  <c:v>3.34531</c:v>
                </c:pt>
                <c:pt idx="147528">
                  <c:v>3.34533</c:v>
                </c:pt>
                <c:pt idx="147529">
                  <c:v>3.34535</c:v>
                </c:pt>
                <c:pt idx="147530">
                  <c:v>3.34537</c:v>
                </c:pt>
                <c:pt idx="147531">
                  <c:v>3.3454</c:v>
                </c:pt>
                <c:pt idx="147532">
                  <c:v>3.34542</c:v>
                </c:pt>
                <c:pt idx="147533">
                  <c:v>3.34544</c:v>
                </c:pt>
                <c:pt idx="147534">
                  <c:v>3.34546</c:v>
                </c:pt>
                <c:pt idx="147535">
                  <c:v>3.34549</c:v>
                </c:pt>
                <c:pt idx="147536">
                  <c:v>3.34551</c:v>
                </c:pt>
                <c:pt idx="147537">
                  <c:v>3.34553</c:v>
                </c:pt>
                <c:pt idx="147538">
                  <c:v>3.34556</c:v>
                </c:pt>
                <c:pt idx="147539">
                  <c:v>3.34558</c:v>
                </c:pt>
                <c:pt idx="147540">
                  <c:v>3.3456</c:v>
                </c:pt>
                <c:pt idx="147541">
                  <c:v>3.34562</c:v>
                </c:pt>
                <c:pt idx="147542">
                  <c:v>3.34565</c:v>
                </c:pt>
                <c:pt idx="147543">
                  <c:v>3.34567</c:v>
                </c:pt>
                <c:pt idx="147544">
                  <c:v>3.34569</c:v>
                </c:pt>
                <c:pt idx="147545">
                  <c:v>3.34571</c:v>
                </c:pt>
                <c:pt idx="147546">
                  <c:v>3.34574</c:v>
                </c:pt>
                <c:pt idx="147547">
                  <c:v>3.34576</c:v>
                </c:pt>
                <c:pt idx="147548">
                  <c:v>3.34578</c:v>
                </c:pt>
                <c:pt idx="147549">
                  <c:v>3.3458</c:v>
                </c:pt>
                <c:pt idx="147550">
                  <c:v>3.34583</c:v>
                </c:pt>
                <c:pt idx="147551">
                  <c:v>3.34585</c:v>
                </c:pt>
                <c:pt idx="147552">
                  <c:v>3.34587</c:v>
                </c:pt>
                <c:pt idx="147553">
                  <c:v>3.3459</c:v>
                </c:pt>
                <c:pt idx="147554">
                  <c:v>3.34592</c:v>
                </c:pt>
                <c:pt idx="147555">
                  <c:v>3.34594</c:v>
                </c:pt>
                <c:pt idx="147556">
                  <c:v>3.34596</c:v>
                </c:pt>
                <c:pt idx="147557">
                  <c:v>3.34599</c:v>
                </c:pt>
                <c:pt idx="147558">
                  <c:v>3.34601</c:v>
                </c:pt>
                <c:pt idx="147559">
                  <c:v>3.34603</c:v>
                </c:pt>
                <c:pt idx="147560">
                  <c:v>3.34605</c:v>
                </c:pt>
                <c:pt idx="147561">
                  <c:v>3.34608</c:v>
                </c:pt>
                <c:pt idx="147562">
                  <c:v>3.3461</c:v>
                </c:pt>
                <c:pt idx="147563">
                  <c:v>3.34612</c:v>
                </c:pt>
                <c:pt idx="147564">
                  <c:v>3.34614</c:v>
                </c:pt>
                <c:pt idx="147565">
                  <c:v>3.34617</c:v>
                </c:pt>
                <c:pt idx="147566">
                  <c:v>3.34619</c:v>
                </c:pt>
                <c:pt idx="147567">
                  <c:v>3.34621</c:v>
                </c:pt>
                <c:pt idx="147568">
                  <c:v>3.34624</c:v>
                </c:pt>
                <c:pt idx="147569">
                  <c:v>3.34626</c:v>
                </c:pt>
                <c:pt idx="147570">
                  <c:v>3.34628</c:v>
                </c:pt>
                <c:pt idx="147571">
                  <c:v>3.3463</c:v>
                </c:pt>
                <c:pt idx="147572">
                  <c:v>3.34633</c:v>
                </c:pt>
                <c:pt idx="147573">
                  <c:v>3.34635</c:v>
                </c:pt>
                <c:pt idx="147574">
                  <c:v>3.34637</c:v>
                </c:pt>
                <c:pt idx="147575">
                  <c:v>3.34639</c:v>
                </c:pt>
                <c:pt idx="147576">
                  <c:v>3.34642</c:v>
                </c:pt>
                <c:pt idx="147577">
                  <c:v>3.34644</c:v>
                </c:pt>
                <c:pt idx="147578">
                  <c:v>3.34646</c:v>
                </c:pt>
                <c:pt idx="147579">
                  <c:v>3.34648</c:v>
                </c:pt>
                <c:pt idx="147580">
                  <c:v>3.34651</c:v>
                </c:pt>
                <c:pt idx="147581">
                  <c:v>3.34653</c:v>
                </c:pt>
                <c:pt idx="147582">
                  <c:v>3.34655</c:v>
                </c:pt>
                <c:pt idx="147583">
                  <c:v>3.34658</c:v>
                </c:pt>
                <c:pt idx="147584">
                  <c:v>3.3466</c:v>
                </c:pt>
                <c:pt idx="147585">
                  <c:v>3.34662</c:v>
                </c:pt>
                <c:pt idx="147586">
                  <c:v>3.34664</c:v>
                </c:pt>
                <c:pt idx="147587">
                  <c:v>3.34667</c:v>
                </c:pt>
                <c:pt idx="147588">
                  <c:v>3.34669</c:v>
                </c:pt>
                <c:pt idx="147589">
                  <c:v>3.34671</c:v>
                </c:pt>
                <c:pt idx="147590">
                  <c:v>3.34673</c:v>
                </c:pt>
                <c:pt idx="147591">
                  <c:v>3.34676</c:v>
                </c:pt>
                <c:pt idx="147592">
                  <c:v>3.34678</c:v>
                </c:pt>
                <c:pt idx="147593">
                  <c:v>3.3468</c:v>
                </c:pt>
                <c:pt idx="147594">
                  <c:v>3.34682</c:v>
                </c:pt>
                <c:pt idx="147595">
                  <c:v>3.34685</c:v>
                </c:pt>
                <c:pt idx="147596">
                  <c:v>3.34687</c:v>
                </c:pt>
                <c:pt idx="147597">
                  <c:v>3.34689</c:v>
                </c:pt>
                <c:pt idx="147598">
                  <c:v>3.34692</c:v>
                </c:pt>
                <c:pt idx="147599">
                  <c:v>3.34694</c:v>
                </c:pt>
                <c:pt idx="147600">
                  <c:v>3.34696</c:v>
                </c:pt>
                <c:pt idx="147601">
                  <c:v>3.34698</c:v>
                </c:pt>
                <c:pt idx="147602">
                  <c:v>3.34701</c:v>
                </c:pt>
                <c:pt idx="147603">
                  <c:v>3.34703</c:v>
                </c:pt>
                <c:pt idx="147604">
                  <c:v>3.34705</c:v>
                </c:pt>
                <c:pt idx="147605">
                  <c:v>3.34707</c:v>
                </c:pt>
                <c:pt idx="147606">
                  <c:v>3.3471</c:v>
                </c:pt>
                <c:pt idx="147607">
                  <c:v>3.34712</c:v>
                </c:pt>
                <c:pt idx="147608">
                  <c:v>3.34714</c:v>
                </c:pt>
                <c:pt idx="147609">
                  <c:v>3.34717</c:v>
                </c:pt>
                <c:pt idx="147610">
                  <c:v>3.34719</c:v>
                </c:pt>
                <c:pt idx="147611">
                  <c:v>3.34721</c:v>
                </c:pt>
                <c:pt idx="147612">
                  <c:v>3.34723</c:v>
                </c:pt>
                <c:pt idx="147613">
                  <c:v>3.34726</c:v>
                </c:pt>
                <c:pt idx="147614">
                  <c:v>3.34728</c:v>
                </c:pt>
                <c:pt idx="147615">
                  <c:v>3.3473</c:v>
                </c:pt>
                <c:pt idx="147616">
                  <c:v>3.34732</c:v>
                </c:pt>
                <c:pt idx="147617">
                  <c:v>3.34735</c:v>
                </c:pt>
                <c:pt idx="147618">
                  <c:v>3.34737</c:v>
                </c:pt>
                <c:pt idx="147619">
                  <c:v>3.34739</c:v>
                </c:pt>
                <c:pt idx="147620">
                  <c:v>3.34741</c:v>
                </c:pt>
                <c:pt idx="147621">
                  <c:v>3.34744</c:v>
                </c:pt>
                <c:pt idx="147622">
                  <c:v>3.34746</c:v>
                </c:pt>
                <c:pt idx="147623">
                  <c:v>3.34748</c:v>
                </c:pt>
                <c:pt idx="147624">
                  <c:v>3.34751</c:v>
                </c:pt>
                <c:pt idx="147625">
                  <c:v>3.34753</c:v>
                </c:pt>
                <c:pt idx="147626">
                  <c:v>3.34755</c:v>
                </c:pt>
                <c:pt idx="147627">
                  <c:v>3.34757</c:v>
                </c:pt>
                <c:pt idx="147628">
                  <c:v>3.3476</c:v>
                </c:pt>
                <c:pt idx="147629">
                  <c:v>3.34762</c:v>
                </c:pt>
                <c:pt idx="147630">
                  <c:v>3.34764</c:v>
                </c:pt>
                <c:pt idx="147631">
                  <c:v>3.34766</c:v>
                </c:pt>
                <c:pt idx="147632">
                  <c:v>3.34769</c:v>
                </c:pt>
                <c:pt idx="147633">
                  <c:v>3.34771</c:v>
                </c:pt>
                <c:pt idx="147634">
                  <c:v>3.34773</c:v>
                </c:pt>
                <c:pt idx="147635">
                  <c:v>3.34775</c:v>
                </c:pt>
                <c:pt idx="147636">
                  <c:v>3.34778</c:v>
                </c:pt>
                <c:pt idx="147637">
                  <c:v>3.3478</c:v>
                </c:pt>
                <c:pt idx="147638">
                  <c:v>3.34782</c:v>
                </c:pt>
                <c:pt idx="147639">
                  <c:v>3.34785</c:v>
                </c:pt>
                <c:pt idx="147640">
                  <c:v>3.34787</c:v>
                </c:pt>
                <c:pt idx="147641">
                  <c:v>3.34789</c:v>
                </c:pt>
                <c:pt idx="147642">
                  <c:v>3.34791</c:v>
                </c:pt>
                <c:pt idx="147643">
                  <c:v>3.34794</c:v>
                </c:pt>
                <c:pt idx="147644">
                  <c:v>3.34796</c:v>
                </c:pt>
                <c:pt idx="147645">
                  <c:v>3.34798</c:v>
                </c:pt>
                <c:pt idx="147646">
                  <c:v>3.34801</c:v>
                </c:pt>
                <c:pt idx="147647">
                  <c:v>3.34803</c:v>
                </c:pt>
                <c:pt idx="147648">
                  <c:v>3.34805</c:v>
                </c:pt>
                <c:pt idx="147649">
                  <c:v>3.34807</c:v>
                </c:pt>
                <c:pt idx="147650">
                  <c:v>3.34809</c:v>
                </c:pt>
                <c:pt idx="147651">
                  <c:v>3.34812</c:v>
                </c:pt>
                <c:pt idx="147652">
                  <c:v>3.34814</c:v>
                </c:pt>
                <c:pt idx="147653">
                  <c:v>3.34816</c:v>
                </c:pt>
                <c:pt idx="147654">
                  <c:v>3.34819</c:v>
                </c:pt>
                <c:pt idx="147655">
                  <c:v>3.34821</c:v>
                </c:pt>
                <c:pt idx="147656">
                  <c:v>3.34823</c:v>
                </c:pt>
                <c:pt idx="147657">
                  <c:v>3.34825</c:v>
                </c:pt>
                <c:pt idx="147658">
                  <c:v>3.34828</c:v>
                </c:pt>
                <c:pt idx="147659">
                  <c:v>3.3483</c:v>
                </c:pt>
                <c:pt idx="147660">
                  <c:v>3.34832</c:v>
                </c:pt>
                <c:pt idx="147661">
                  <c:v>3.34835</c:v>
                </c:pt>
                <c:pt idx="147662">
                  <c:v>3.34837</c:v>
                </c:pt>
                <c:pt idx="147663">
                  <c:v>3.34839</c:v>
                </c:pt>
                <c:pt idx="147664">
                  <c:v>3.34841</c:v>
                </c:pt>
                <c:pt idx="147665">
                  <c:v>3.34843</c:v>
                </c:pt>
                <c:pt idx="147666">
                  <c:v>3.34846</c:v>
                </c:pt>
                <c:pt idx="147667">
                  <c:v>3.34848</c:v>
                </c:pt>
                <c:pt idx="147668">
                  <c:v>3.3485</c:v>
                </c:pt>
                <c:pt idx="147669">
                  <c:v>3.34853</c:v>
                </c:pt>
                <c:pt idx="147670">
                  <c:v>3.34855</c:v>
                </c:pt>
                <c:pt idx="147671">
                  <c:v>3.34857</c:v>
                </c:pt>
                <c:pt idx="147672">
                  <c:v>3.34859</c:v>
                </c:pt>
                <c:pt idx="147673">
                  <c:v>3.34862</c:v>
                </c:pt>
                <c:pt idx="147674">
                  <c:v>3.34864</c:v>
                </c:pt>
                <c:pt idx="147675">
                  <c:v>3.34866</c:v>
                </c:pt>
                <c:pt idx="147676">
                  <c:v>3.34869</c:v>
                </c:pt>
                <c:pt idx="147677">
                  <c:v>3.34871</c:v>
                </c:pt>
                <c:pt idx="147678">
                  <c:v>3.34873</c:v>
                </c:pt>
                <c:pt idx="147679">
                  <c:v>3.34875</c:v>
                </c:pt>
                <c:pt idx="147680">
                  <c:v>3.34878</c:v>
                </c:pt>
                <c:pt idx="147681">
                  <c:v>3.3488</c:v>
                </c:pt>
                <c:pt idx="147682">
                  <c:v>3.34882</c:v>
                </c:pt>
                <c:pt idx="147683">
                  <c:v>3.34884</c:v>
                </c:pt>
                <c:pt idx="147684">
                  <c:v>3.34887</c:v>
                </c:pt>
                <c:pt idx="147685">
                  <c:v>3.34889</c:v>
                </c:pt>
                <c:pt idx="147686">
                  <c:v>3.34891</c:v>
                </c:pt>
                <c:pt idx="147687">
                  <c:v>3.34893</c:v>
                </c:pt>
                <c:pt idx="147688">
                  <c:v>3.34896</c:v>
                </c:pt>
                <c:pt idx="147689">
                  <c:v>3.34898</c:v>
                </c:pt>
                <c:pt idx="147690">
                  <c:v>3.349</c:v>
                </c:pt>
                <c:pt idx="147691">
                  <c:v>3.34903</c:v>
                </c:pt>
                <c:pt idx="147692">
                  <c:v>3.34905</c:v>
                </c:pt>
                <c:pt idx="147693">
                  <c:v>3.34907</c:v>
                </c:pt>
                <c:pt idx="147694">
                  <c:v>3.34909</c:v>
                </c:pt>
                <c:pt idx="147695">
                  <c:v>3.34912</c:v>
                </c:pt>
                <c:pt idx="147696">
                  <c:v>3.34914</c:v>
                </c:pt>
                <c:pt idx="147697">
                  <c:v>3.34916</c:v>
                </c:pt>
                <c:pt idx="147698">
                  <c:v>3.34918</c:v>
                </c:pt>
                <c:pt idx="147699">
                  <c:v>3.34921</c:v>
                </c:pt>
                <c:pt idx="147700">
                  <c:v>3.34923</c:v>
                </c:pt>
                <c:pt idx="147701">
                  <c:v>3.34925</c:v>
                </c:pt>
                <c:pt idx="147702">
                  <c:v>3.34927</c:v>
                </c:pt>
                <c:pt idx="147703">
                  <c:v>3.3493</c:v>
                </c:pt>
                <c:pt idx="147704">
                  <c:v>3.34932</c:v>
                </c:pt>
                <c:pt idx="147705">
                  <c:v>3.34934</c:v>
                </c:pt>
                <c:pt idx="147706">
                  <c:v>3.34937</c:v>
                </c:pt>
                <c:pt idx="147707">
                  <c:v>3.34939</c:v>
                </c:pt>
                <c:pt idx="147708">
                  <c:v>3.34941</c:v>
                </c:pt>
                <c:pt idx="147709">
                  <c:v>3.34943</c:v>
                </c:pt>
                <c:pt idx="147710">
                  <c:v>3.34946</c:v>
                </c:pt>
                <c:pt idx="147711">
                  <c:v>3.34948</c:v>
                </c:pt>
                <c:pt idx="147712">
                  <c:v>3.3495</c:v>
                </c:pt>
                <c:pt idx="147713">
                  <c:v>3.34952</c:v>
                </c:pt>
                <c:pt idx="147714">
                  <c:v>3.34955</c:v>
                </c:pt>
                <c:pt idx="147715">
                  <c:v>3.34957</c:v>
                </c:pt>
                <c:pt idx="147716">
                  <c:v>3.34959</c:v>
                </c:pt>
                <c:pt idx="147717">
                  <c:v>3.34962</c:v>
                </c:pt>
                <c:pt idx="147718">
                  <c:v>3.34964</c:v>
                </c:pt>
                <c:pt idx="147719">
                  <c:v>3.34966</c:v>
                </c:pt>
                <c:pt idx="147720">
                  <c:v>3.34968</c:v>
                </c:pt>
                <c:pt idx="147721">
                  <c:v>3.34971</c:v>
                </c:pt>
                <c:pt idx="147722">
                  <c:v>3.34973</c:v>
                </c:pt>
                <c:pt idx="147723">
                  <c:v>3.34975</c:v>
                </c:pt>
                <c:pt idx="147724">
                  <c:v>3.34977</c:v>
                </c:pt>
                <c:pt idx="147725">
                  <c:v>3.3498</c:v>
                </c:pt>
                <c:pt idx="147726">
                  <c:v>3.34982</c:v>
                </c:pt>
                <c:pt idx="147727">
                  <c:v>3.34984</c:v>
                </c:pt>
                <c:pt idx="147728">
                  <c:v>3.34986</c:v>
                </c:pt>
                <c:pt idx="147729">
                  <c:v>3.34989</c:v>
                </c:pt>
                <c:pt idx="147730">
                  <c:v>3.34991</c:v>
                </c:pt>
                <c:pt idx="147731">
                  <c:v>3.34993</c:v>
                </c:pt>
                <c:pt idx="147732">
                  <c:v>3.34996</c:v>
                </c:pt>
                <c:pt idx="147733">
                  <c:v>3.34998</c:v>
                </c:pt>
                <c:pt idx="147734">
                  <c:v>3.35</c:v>
                </c:pt>
                <c:pt idx="147735">
                  <c:v>3.35002</c:v>
                </c:pt>
                <c:pt idx="147736">
                  <c:v>3.35005</c:v>
                </c:pt>
                <c:pt idx="147737">
                  <c:v>3.35007</c:v>
                </c:pt>
                <c:pt idx="147738">
                  <c:v>3.35009</c:v>
                </c:pt>
                <c:pt idx="147739">
                  <c:v>3.35011</c:v>
                </c:pt>
                <c:pt idx="147740">
                  <c:v>3.35014</c:v>
                </c:pt>
                <c:pt idx="147741">
                  <c:v>3.35016</c:v>
                </c:pt>
                <c:pt idx="147742">
                  <c:v>3.35018</c:v>
                </c:pt>
                <c:pt idx="147743">
                  <c:v>3.3502</c:v>
                </c:pt>
                <c:pt idx="147744">
                  <c:v>3.35023</c:v>
                </c:pt>
                <c:pt idx="147745">
                  <c:v>3.35025</c:v>
                </c:pt>
                <c:pt idx="147746">
                  <c:v>3.35027</c:v>
                </c:pt>
                <c:pt idx="147747">
                  <c:v>3.3503</c:v>
                </c:pt>
                <c:pt idx="147748">
                  <c:v>3.35032</c:v>
                </c:pt>
                <c:pt idx="147749">
                  <c:v>3.35034</c:v>
                </c:pt>
                <c:pt idx="147750">
                  <c:v>3.35036</c:v>
                </c:pt>
                <c:pt idx="147751">
                  <c:v>3.35039</c:v>
                </c:pt>
                <c:pt idx="147752">
                  <c:v>3.35041</c:v>
                </c:pt>
                <c:pt idx="147753">
                  <c:v>3.35043</c:v>
                </c:pt>
                <c:pt idx="147754">
                  <c:v>3.35045</c:v>
                </c:pt>
                <c:pt idx="147755">
                  <c:v>3.35048</c:v>
                </c:pt>
                <c:pt idx="147756">
                  <c:v>3.3505</c:v>
                </c:pt>
                <c:pt idx="147757">
                  <c:v>3.35052</c:v>
                </c:pt>
                <c:pt idx="147758">
                  <c:v>3.35054</c:v>
                </c:pt>
                <c:pt idx="147759">
                  <c:v>3.35057</c:v>
                </c:pt>
                <c:pt idx="147760">
                  <c:v>3.35059</c:v>
                </c:pt>
                <c:pt idx="147761">
                  <c:v>3.35061</c:v>
                </c:pt>
                <c:pt idx="147762">
                  <c:v>3.35064</c:v>
                </c:pt>
                <c:pt idx="147763">
                  <c:v>3.35066</c:v>
                </c:pt>
                <c:pt idx="147764">
                  <c:v>3.35068</c:v>
                </c:pt>
                <c:pt idx="147765">
                  <c:v>3.3507</c:v>
                </c:pt>
                <c:pt idx="147766">
                  <c:v>3.35073</c:v>
                </c:pt>
                <c:pt idx="147767">
                  <c:v>3.35075</c:v>
                </c:pt>
                <c:pt idx="147768">
                  <c:v>3.35077</c:v>
                </c:pt>
                <c:pt idx="147769">
                  <c:v>3.35079</c:v>
                </c:pt>
                <c:pt idx="147770">
                  <c:v>3.35082</c:v>
                </c:pt>
                <c:pt idx="147771">
                  <c:v>3.35084</c:v>
                </c:pt>
                <c:pt idx="147772">
                  <c:v>3.35086</c:v>
                </c:pt>
                <c:pt idx="147773">
                  <c:v>3.35088</c:v>
                </c:pt>
                <c:pt idx="147774">
                  <c:v>3.35091</c:v>
                </c:pt>
                <c:pt idx="147775">
                  <c:v>3.35093</c:v>
                </c:pt>
                <c:pt idx="147776">
                  <c:v>3.35095</c:v>
                </c:pt>
                <c:pt idx="147777">
                  <c:v>3.35098</c:v>
                </c:pt>
                <c:pt idx="147778">
                  <c:v>3.351</c:v>
                </c:pt>
                <c:pt idx="147779">
                  <c:v>3.35102</c:v>
                </c:pt>
                <c:pt idx="147780">
                  <c:v>3.35104</c:v>
                </c:pt>
                <c:pt idx="147781">
                  <c:v>3.35107</c:v>
                </c:pt>
                <c:pt idx="147782">
                  <c:v>3.35109</c:v>
                </c:pt>
                <c:pt idx="147783">
                  <c:v>3.35111</c:v>
                </c:pt>
                <c:pt idx="147784">
                  <c:v>3.35113</c:v>
                </c:pt>
                <c:pt idx="147785">
                  <c:v>3.35116</c:v>
                </c:pt>
                <c:pt idx="147786">
                  <c:v>3.35118</c:v>
                </c:pt>
                <c:pt idx="147787">
                  <c:v>3.3512</c:v>
                </c:pt>
                <c:pt idx="147788">
                  <c:v>3.35122</c:v>
                </c:pt>
                <c:pt idx="147789">
                  <c:v>3.35125</c:v>
                </c:pt>
                <c:pt idx="147790">
                  <c:v>3.35127</c:v>
                </c:pt>
                <c:pt idx="147791">
                  <c:v>3.35129</c:v>
                </c:pt>
                <c:pt idx="147792">
                  <c:v>3.35132</c:v>
                </c:pt>
                <c:pt idx="147793">
                  <c:v>3.35134</c:v>
                </c:pt>
                <c:pt idx="147794">
                  <c:v>3.35136</c:v>
                </c:pt>
                <c:pt idx="147795">
                  <c:v>3.35138</c:v>
                </c:pt>
                <c:pt idx="147796">
                  <c:v>3.35141</c:v>
                </c:pt>
                <c:pt idx="147797">
                  <c:v>3.35143</c:v>
                </c:pt>
                <c:pt idx="147798">
                  <c:v>3.35145</c:v>
                </c:pt>
                <c:pt idx="147799">
                  <c:v>3.35147</c:v>
                </c:pt>
                <c:pt idx="147800">
                  <c:v>3.3515</c:v>
                </c:pt>
                <c:pt idx="147801">
                  <c:v>3.35152</c:v>
                </c:pt>
                <c:pt idx="147802">
                  <c:v>3.35154</c:v>
                </c:pt>
                <c:pt idx="147803">
                  <c:v>3.35156</c:v>
                </c:pt>
                <c:pt idx="147804">
                  <c:v>3.35159</c:v>
                </c:pt>
                <c:pt idx="147805">
                  <c:v>3.35161</c:v>
                </c:pt>
                <c:pt idx="147806">
                  <c:v>3.35163</c:v>
                </c:pt>
                <c:pt idx="147807">
                  <c:v>3.35166</c:v>
                </c:pt>
                <c:pt idx="147808">
                  <c:v>3.35168</c:v>
                </c:pt>
                <c:pt idx="147809">
                  <c:v>3.3517</c:v>
                </c:pt>
                <c:pt idx="147810">
                  <c:v>3.35172</c:v>
                </c:pt>
                <c:pt idx="147811">
                  <c:v>3.35175</c:v>
                </c:pt>
                <c:pt idx="147812">
                  <c:v>3.35177</c:v>
                </c:pt>
                <c:pt idx="147813">
                  <c:v>3.35179</c:v>
                </c:pt>
                <c:pt idx="147814">
                  <c:v>3.35181</c:v>
                </c:pt>
                <c:pt idx="147815">
                  <c:v>3.35184</c:v>
                </c:pt>
                <c:pt idx="147816">
                  <c:v>3.35186</c:v>
                </c:pt>
                <c:pt idx="147817">
                  <c:v>3.35188</c:v>
                </c:pt>
                <c:pt idx="147818">
                  <c:v>3.3519</c:v>
                </c:pt>
                <c:pt idx="147819">
                  <c:v>3.35193</c:v>
                </c:pt>
                <c:pt idx="147820">
                  <c:v>3.35195</c:v>
                </c:pt>
                <c:pt idx="147821">
                  <c:v>3.35197</c:v>
                </c:pt>
                <c:pt idx="147822">
                  <c:v>3.352</c:v>
                </c:pt>
                <c:pt idx="147823">
                  <c:v>3.35202</c:v>
                </c:pt>
                <c:pt idx="147824">
                  <c:v>3.35204</c:v>
                </c:pt>
                <c:pt idx="147825">
                  <c:v>3.35206</c:v>
                </c:pt>
                <c:pt idx="147826">
                  <c:v>3.35209</c:v>
                </c:pt>
                <c:pt idx="147827">
                  <c:v>3.35211</c:v>
                </c:pt>
                <c:pt idx="147828">
                  <c:v>3.35213</c:v>
                </c:pt>
                <c:pt idx="147829">
                  <c:v>3.35215</c:v>
                </c:pt>
                <c:pt idx="147830">
                  <c:v>3.35218</c:v>
                </c:pt>
                <c:pt idx="147831">
                  <c:v>3.3522</c:v>
                </c:pt>
                <c:pt idx="147832">
                  <c:v>3.35222</c:v>
                </c:pt>
                <c:pt idx="147833">
                  <c:v>3.35224</c:v>
                </c:pt>
                <c:pt idx="147834">
                  <c:v>3.35227</c:v>
                </c:pt>
                <c:pt idx="147835">
                  <c:v>3.35229</c:v>
                </c:pt>
                <c:pt idx="147836">
                  <c:v>3.35231</c:v>
                </c:pt>
                <c:pt idx="147837">
                  <c:v>3.35234</c:v>
                </c:pt>
                <c:pt idx="147838">
                  <c:v>3.35236</c:v>
                </c:pt>
                <c:pt idx="147839">
                  <c:v>3.35238</c:v>
                </c:pt>
                <c:pt idx="147840">
                  <c:v>3.3524</c:v>
                </c:pt>
                <c:pt idx="147841">
                  <c:v>3.35243</c:v>
                </c:pt>
                <c:pt idx="147842">
                  <c:v>3.35245</c:v>
                </c:pt>
                <c:pt idx="147843">
                  <c:v>3.35247</c:v>
                </c:pt>
                <c:pt idx="147844">
                  <c:v>3.35249</c:v>
                </c:pt>
                <c:pt idx="147845">
                  <c:v>3.35252</c:v>
                </c:pt>
                <c:pt idx="147846">
                  <c:v>3.35254</c:v>
                </c:pt>
                <c:pt idx="147847">
                  <c:v>3.35256</c:v>
                </c:pt>
                <c:pt idx="147848">
                  <c:v>3.35258</c:v>
                </c:pt>
                <c:pt idx="147849">
                  <c:v>3.35261</c:v>
                </c:pt>
                <c:pt idx="147850">
                  <c:v>3.35263</c:v>
                </c:pt>
                <c:pt idx="147851">
                  <c:v>3.35265</c:v>
                </c:pt>
                <c:pt idx="147852">
                  <c:v>3.35268</c:v>
                </c:pt>
                <c:pt idx="147853">
                  <c:v>3.3527</c:v>
                </c:pt>
                <c:pt idx="147854">
                  <c:v>3.35272</c:v>
                </c:pt>
                <c:pt idx="147855">
                  <c:v>3.35274</c:v>
                </c:pt>
                <c:pt idx="147856">
                  <c:v>3.35277</c:v>
                </c:pt>
                <c:pt idx="147857">
                  <c:v>3.35279</c:v>
                </c:pt>
                <c:pt idx="147858">
                  <c:v>3.35281</c:v>
                </c:pt>
                <c:pt idx="147859">
                  <c:v>3.35283</c:v>
                </c:pt>
                <c:pt idx="147860">
                  <c:v>3.35286</c:v>
                </c:pt>
                <c:pt idx="147861">
                  <c:v>3.35288</c:v>
                </c:pt>
                <c:pt idx="147862">
                  <c:v>3.3529</c:v>
                </c:pt>
                <c:pt idx="147863">
                  <c:v>3.35292</c:v>
                </c:pt>
                <c:pt idx="147864">
                  <c:v>3.35295</c:v>
                </c:pt>
                <c:pt idx="147865">
                  <c:v>3.35297</c:v>
                </c:pt>
                <c:pt idx="147866">
                  <c:v>3.35299</c:v>
                </c:pt>
                <c:pt idx="147867">
                  <c:v>3.35302</c:v>
                </c:pt>
                <c:pt idx="147868">
                  <c:v>3.35304</c:v>
                </c:pt>
                <c:pt idx="147869">
                  <c:v>3.35306</c:v>
                </c:pt>
                <c:pt idx="147870">
                  <c:v>3.35308</c:v>
                </c:pt>
                <c:pt idx="147871">
                  <c:v>3.35311</c:v>
                </c:pt>
                <c:pt idx="147872">
                  <c:v>3.35313</c:v>
                </c:pt>
                <c:pt idx="147873">
                  <c:v>3.35315</c:v>
                </c:pt>
                <c:pt idx="147874">
                  <c:v>3.35317</c:v>
                </c:pt>
                <c:pt idx="147875">
                  <c:v>3.3532</c:v>
                </c:pt>
                <c:pt idx="147876">
                  <c:v>3.35322</c:v>
                </c:pt>
                <c:pt idx="147877">
                  <c:v>3.35324</c:v>
                </c:pt>
                <c:pt idx="147878">
                  <c:v>3.35326</c:v>
                </c:pt>
                <c:pt idx="147879">
                  <c:v>3.35329</c:v>
                </c:pt>
                <c:pt idx="147880">
                  <c:v>3.35331</c:v>
                </c:pt>
                <c:pt idx="147881">
                  <c:v>3.35333</c:v>
                </c:pt>
                <c:pt idx="147882">
                  <c:v>3.35336</c:v>
                </c:pt>
                <c:pt idx="147883">
                  <c:v>3.35338</c:v>
                </c:pt>
                <c:pt idx="147884">
                  <c:v>3.3534</c:v>
                </c:pt>
                <c:pt idx="147885">
                  <c:v>3.35342</c:v>
                </c:pt>
                <c:pt idx="147886">
                  <c:v>3.35345</c:v>
                </c:pt>
                <c:pt idx="147887">
                  <c:v>3.35347</c:v>
                </c:pt>
                <c:pt idx="147888">
                  <c:v>3.35349</c:v>
                </c:pt>
                <c:pt idx="147889">
                  <c:v>3.35351</c:v>
                </c:pt>
                <c:pt idx="147890">
                  <c:v>3.35354</c:v>
                </c:pt>
                <c:pt idx="147891">
                  <c:v>3.35356</c:v>
                </c:pt>
                <c:pt idx="147892">
                  <c:v>3.35358</c:v>
                </c:pt>
                <c:pt idx="147893">
                  <c:v>3.3536</c:v>
                </c:pt>
                <c:pt idx="147894">
                  <c:v>3.35363</c:v>
                </c:pt>
                <c:pt idx="147895">
                  <c:v>3.35365</c:v>
                </c:pt>
                <c:pt idx="147896">
                  <c:v>3.35367</c:v>
                </c:pt>
                <c:pt idx="147897">
                  <c:v>3.3537</c:v>
                </c:pt>
                <c:pt idx="147898">
                  <c:v>3.35372</c:v>
                </c:pt>
                <c:pt idx="147899">
                  <c:v>3.35374</c:v>
                </c:pt>
                <c:pt idx="147900">
                  <c:v>3.35376</c:v>
                </c:pt>
                <c:pt idx="147901">
                  <c:v>3.35379</c:v>
                </c:pt>
                <c:pt idx="147902">
                  <c:v>3.35381</c:v>
                </c:pt>
                <c:pt idx="147903">
                  <c:v>3.35383</c:v>
                </c:pt>
                <c:pt idx="147904">
                  <c:v>3.35385</c:v>
                </c:pt>
                <c:pt idx="147905">
                  <c:v>3.35388</c:v>
                </c:pt>
                <c:pt idx="147906">
                  <c:v>3.3539</c:v>
                </c:pt>
                <c:pt idx="147907">
                  <c:v>3.35392</c:v>
                </c:pt>
                <c:pt idx="147908">
                  <c:v>3.35395</c:v>
                </c:pt>
                <c:pt idx="147909">
                  <c:v>3.35397</c:v>
                </c:pt>
                <c:pt idx="147910">
                  <c:v>3.35399</c:v>
                </c:pt>
                <c:pt idx="147911">
                  <c:v>3.35401</c:v>
                </c:pt>
                <c:pt idx="147912">
                  <c:v>3.35404</c:v>
                </c:pt>
                <c:pt idx="147913">
                  <c:v>3.35406</c:v>
                </c:pt>
                <c:pt idx="147914">
                  <c:v>3.35408</c:v>
                </c:pt>
                <c:pt idx="147915">
                  <c:v>3.3541</c:v>
                </c:pt>
                <c:pt idx="147916">
                  <c:v>3.35413</c:v>
                </c:pt>
                <c:pt idx="147917">
                  <c:v>3.35415</c:v>
                </c:pt>
                <c:pt idx="147918">
                  <c:v>3.35417</c:v>
                </c:pt>
                <c:pt idx="147919">
                  <c:v>3.35419</c:v>
                </c:pt>
                <c:pt idx="147920">
                  <c:v>3.35422</c:v>
                </c:pt>
                <c:pt idx="147921">
                  <c:v>3.35424</c:v>
                </c:pt>
                <c:pt idx="147922">
                  <c:v>3.35426</c:v>
                </c:pt>
                <c:pt idx="147923">
                  <c:v>3.35429</c:v>
                </c:pt>
                <c:pt idx="147924">
                  <c:v>3.35431</c:v>
                </c:pt>
                <c:pt idx="147925">
                  <c:v>3.35433</c:v>
                </c:pt>
                <c:pt idx="147926">
                  <c:v>3.35435</c:v>
                </c:pt>
                <c:pt idx="147927">
                  <c:v>3.35438</c:v>
                </c:pt>
                <c:pt idx="147928">
                  <c:v>3.3544</c:v>
                </c:pt>
                <c:pt idx="147929">
                  <c:v>3.35442</c:v>
                </c:pt>
                <c:pt idx="147930">
                  <c:v>3.35444</c:v>
                </c:pt>
                <c:pt idx="147931">
                  <c:v>3.35447</c:v>
                </c:pt>
                <c:pt idx="147932">
                  <c:v>3.35449</c:v>
                </c:pt>
                <c:pt idx="147933">
                  <c:v>3.35451</c:v>
                </c:pt>
                <c:pt idx="147934">
                  <c:v>3.35453</c:v>
                </c:pt>
                <c:pt idx="147935">
                  <c:v>3.35456</c:v>
                </c:pt>
                <c:pt idx="147936">
                  <c:v>3.35458</c:v>
                </c:pt>
                <c:pt idx="147937">
                  <c:v>3.3546</c:v>
                </c:pt>
                <c:pt idx="147938">
                  <c:v>3.35463</c:v>
                </c:pt>
                <c:pt idx="147939">
                  <c:v>3.35465</c:v>
                </c:pt>
                <c:pt idx="147940">
                  <c:v>3.35467</c:v>
                </c:pt>
                <c:pt idx="147941">
                  <c:v>3.35469</c:v>
                </c:pt>
                <c:pt idx="147942">
                  <c:v>3.35472</c:v>
                </c:pt>
                <c:pt idx="147943">
                  <c:v>3.35474</c:v>
                </c:pt>
                <c:pt idx="147944">
                  <c:v>3.35476</c:v>
                </c:pt>
                <c:pt idx="147945">
                  <c:v>3.35479</c:v>
                </c:pt>
                <c:pt idx="147946">
                  <c:v>3.35481</c:v>
                </c:pt>
                <c:pt idx="147947">
                  <c:v>3.35483</c:v>
                </c:pt>
                <c:pt idx="147948">
                  <c:v>3.35485</c:v>
                </c:pt>
                <c:pt idx="147949">
                  <c:v>3.35487</c:v>
                </c:pt>
                <c:pt idx="147950">
                  <c:v>3.3549</c:v>
                </c:pt>
                <c:pt idx="147951">
                  <c:v>3.35492</c:v>
                </c:pt>
                <c:pt idx="147952">
                  <c:v>3.35494</c:v>
                </c:pt>
                <c:pt idx="147953">
                  <c:v>3.35497</c:v>
                </c:pt>
                <c:pt idx="147954">
                  <c:v>3.35499</c:v>
                </c:pt>
                <c:pt idx="147955">
                  <c:v>3.35501</c:v>
                </c:pt>
                <c:pt idx="147956">
                  <c:v>3.35503</c:v>
                </c:pt>
                <c:pt idx="147957">
                  <c:v>3.35506</c:v>
                </c:pt>
                <c:pt idx="147958">
                  <c:v>3.35508</c:v>
                </c:pt>
                <c:pt idx="147959">
                  <c:v>3.3551</c:v>
                </c:pt>
                <c:pt idx="147960">
                  <c:v>3.35513</c:v>
                </c:pt>
                <c:pt idx="147961">
                  <c:v>3.35515</c:v>
                </c:pt>
                <c:pt idx="147962">
                  <c:v>3.35517</c:v>
                </c:pt>
                <c:pt idx="147963">
                  <c:v>3.35519</c:v>
                </c:pt>
                <c:pt idx="147964">
                  <c:v>3.35521</c:v>
                </c:pt>
                <c:pt idx="147965">
                  <c:v>3.35524</c:v>
                </c:pt>
                <c:pt idx="147966">
                  <c:v>3.35526</c:v>
                </c:pt>
                <c:pt idx="147967">
                  <c:v>3.35528</c:v>
                </c:pt>
                <c:pt idx="147968">
                  <c:v>3.35531</c:v>
                </c:pt>
                <c:pt idx="147969">
                  <c:v>3.35533</c:v>
                </c:pt>
                <c:pt idx="147970">
                  <c:v>3.35535</c:v>
                </c:pt>
                <c:pt idx="147971">
                  <c:v>3.35537</c:v>
                </c:pt>
                <c:pt idx="147972">
                  <c:v>3.3554</c:v>
                </c:pt>
                <c:pt idx="147973">
                  <c:v>3.35542</c:v>
                </c:pt>
                <c:pt idx="147974">
                  <c:v>3.35544</c:v>
                </c:pt>
                <c:pt idx="147975">
                  <c:v>3.35547</c:v>
                </c:pt>
                <c:pt idx="147976">
                  <c:v>3.35549</c:v>
                </c:pt>
                <c:pt idx="147977">
                  <c:v>3.35551</c:v>
                </c:pt>
                <c:pt idx="147978">
                  <c:v>3.35553</c:v>
                </c:pt>
                <c:pt idx="147979">
                  <c:v>3.35556</c:v>
                </c:pt>
                <c:pt idx="147980">
                  <c:v>3.35558</c:v>
                </c:pt>
                <c:pt idx="147981">
                  <c:v>3.3556</c:v>
                </c:pt>
                <c:pt idx="147982">
                  <c:v>3.35562</c:v>
                </c:pt>
                <c:pt idx="147983">
                  <c:v>3.35565</c:v>
                </c:pt>
                <c:pt idx="147984">
                  <c:v>3.35567</c:v>
                </c:pt>
                <c:pt idx="147985">
                  <c:v>3.35569</c:v>
                </c:pt>
                <c:pt idx="147986">
                  <c:v>3.35571</c:v>
                </c:pt>
                <c:pt idx="147987">
                  <c:v>3.35574</c:v>
                </c:pt>
                <c:pt idx="147988">
                  <c:v>3.35576</c:v>
                </c:pt>
                <c:pt idx="147989">
                  <c:v>3.35578</c:v>
                </c:pt>
                <c:pt idx="147990">
                  <c:v>3.35581</c:v>
                </c:pt>
                <c:pt idx="147991">
                  <c:v>3.35583</c:v>
                </c:pt>
                <c:pt idx="147992">
                  <c:v>3.35585</c:v>
                </c:pt>
                <c:pt idx="147993">
                  <c:v>3.35587</c:v>
                </c:pt>
                <c:pt idx="147994">
                  <c:v>3.3559</c:v>
                </c:pt>
                <c:pt idx="147995">
                  <c:v>3.35592</c:v>
                </c:pt>
                <c:pt idx="147996">
                  <c:v>3.35594</c:v>
                </c:pt>
                <c:pt idx="147997">
                  <c:v>3.35596</c:v>
                </c:pt>
                <c:pt idx="147998">
                  <c:v>3.35599</c:v>
                </c:pt>
                <c:pt idx="147999">
                  <c:v>3.35601</c:v>
                </c:pt>
                <c:pt idx="148000">
                  <c:v>3.35603</c:v>
                </c:pt>
                <c:pt idx="148001">
                  <c:v>3.35605</c:v>
                </c:pt>
                <c:pt idx="148002">
                  <c:v>3.35608</c:v>
                </c:pt>
                <c:pt idx="148003">
                  <c:v>3.3561</c:v>
                </c:pt>
                <c:pt idx="148004">
                  <c:v>3.35612</c:v>
                </c:pt>
                <c:pt idx="148005">
                  <c:v>3.35615</c:v>
                </c:pt>
                <c:pt idx="148006">
                  <c:v>3.35617</c:v>
                </c:pt>
                <c:pt idx="148007">
                  <c:v>3.35619</c:v>
                </c:pt>
                <c:pt idx="148008">
                  <c:v>3.35621</c:v>
                </c:pt>
                <c:pt idx="148009">
                  <c:v>3.35624</c:v>
                </c:pt>
                <c:pt idx="148010">
                  <c:v>3.35626</c:v>
                </c:pt>
                <c:pt idx="148011">
                  <c:v>3.35628</c:v>
                </c:pt>
                <c:pt idx="148012">
                  <c:v>3.3563</c:v>
                </c:pt>
                <c:pt idx="148013">
                  <c:v>3.35633</c:v>
                </c:pt>
                <c:pt idx="148014">
                  <c:v>3.35635</c:v>
                </c:pt>
                <c:pt idx="148015">
                  <c:v>3.35637</c:v>
                </c:pt>
                <c:pt idx="148016">
                  <c:v>3.3564</c:v>
                </c:pt>
                <c:pt idx="148017">
                  <c:v>3.35642</c:v>
                </c:pt>
                <c:pt idx="148018">
                  <c:v>3.35644</c:v>
                </c:pt>
                <c:pt idx="148019">
                  <c:v>3.35646</c:v>
                </c:pt>
                <c:pt idx="148020">
                  <c:v>3.35649</c:v>
                </c:pt>
                <c:pt idx="148021">
                  <c:v>3.35651</c:v>
                </c:pt>
                <c:pt idx="148022">
                  <c:v>3.35653</c:v>
                </c:pt>
                <c:pt idx="148023">
                  <c:v>3.35655</c:v>
                </c:pt>
                <c:pt idx="148024">
                  <c:v>3.35658</c:v>
                </c:pt>
                <c:pt idx="148025">
                  <c:v>3.3566</c:v>
                </c:pt>
                <c:pt idx="148026">
                  <c:v>3.35662</c:v>
                </c:pt>
                <c:pt idx="148027">
                  <c:v>3.35664</c:v>
                </c:pt>
                <c:pt idx="148028">
                  <c:v>3.35667</c:v>
                </c:pt>
                <c:pt idx="148029">
                  <c:v>3.35669</c:v>
                </c:pt>
                <c:pt idx="148030">
                  <c:v>3.35671</c:v>
                </c:pt>
                <c:pt idx="148031">
                  <c:v>3.35674</c:v>
                </c:pt>
                <c:pt idx="148032">
                  <c:v>3.35676</c:v>
                </c:pt>
                <c:pt idx="148033">
                  <c:v>3.35678</c:v>
                </c:pt>
                <c:pt idx="148034">
                  <c:v>3.3568</c:v>
                </c:pt>
                <c:pt idx="148035">
                  <c:v>3.35683</c:v>
                </c:pt>
                <c:pt idx="148036">
                  <c:v>3.35685</c:v>
                </c:pt>
                <c:pt idx="148037">
                  <c:v>3.35687</c:v>
                </c:pt>
                <c:pt idx="148038">
                  <c:v>3.35689</c:v>
                </c:pt>
                <c:pt idx="148039">
                  <c:v>3.35692</c:v>
                </c:pt>
                <c:pt idx="148040">
                  <c:v>3.35694</c:v>
                </c:pt>
                <c:pt idx="148041">
                  <c:v>3.35696</c:v>
                </c:pt>
                <c:pt idx="148042">
                  <c:v>3.35698</c:v>
                </c:pt>
                <c:pt idx="148043">
                  <c:v>3.35701</c:v>
                </c:pt>
                <c:pt idx="148044">
                  <c:v>3.35703</c:v>
                </c:pt>
                <c:pt idx="148045">
                  <c:v>3.35705</c:v>
                </c:pt>
                <c:pt idx="148046">
                  <c:v>3.35708</c:v>
                </c:pt>
                <c:pt idx="148047">
                  <c:v>3.3571</c:v>
                </c:pt>
                <c:pt idx="148048">
                  <c:v>3.35712</c:v>
                </c:pt>
                <c:pt idx="148049">
                  <c:v>3.35714</c:v>
                </c:pt>
                <c:pt idx="148050">
                  <c:v>3.35717</c:v>
                </c:pt>
                <c:pt idx="148051">
                  <c:v>3.35719</c:v>
                </c:pt>
                <c:pt idx="148052">
                  <c:v>3.35721</c:v>
                </c:pt>
                <c:pt idx="148053">
                  <c:v>3.35723</c:v>
                </c:pt>
                <c:pt idx="148054">
                  <c:v>3.35726</c:v>
                </c:pt>
                <c:pt idx="148055">
                  <c:v>3.35728</c:v>
                </c:pt>
                <c:pt idx="148056">
                  <c:v>3.3573</c:v>
                </c:pt>
                <c:pt idx="148057">
                  <c:v>3.35732</c:v>
                </c:pt>
                <c:pt idx="148058">
                  <c:v>3.35735</c:v>
                </c:pt>
                <c:pt idx="148059">
                  <c:v>3.35737</c:v>
                </c:pt>
                <c:pt idx="148060">
                  <c:v>3.35739</c:v>
                </c:pt>
                <c:pt idx="148061">
                  <c:v>3.35742</c:v>
                </c:pt>
                <c:pt idx="148062">
                  <c:v>3.35744</c:v>
                </c:pt>
                <c:pt idx="148063">
                  <c:v>3.35746</c:v>
                </c:pt>
                <c:pt idx="148064">
                  <c:v>3.35748</c:v>
                </c:pt>
                <c:pt idx="148065">
                  <c:v>3.35751</c:v>
                </c:pt>
                <c:pt idx="148066">
                  <c:v>3.35753</c:v>
                </c:pt>
                <c:pt idx="148067">
                  <c:v>3.35755</c:v>
                </c:pt>
                <c:pt idx="148068">
                  <c:v>3.35757</c:v>
                </c:pt>
                <c:pt idx="148069">
                  <c:v>3.3576</c:v>
                </c:pt>
                <c:pt idx="148070">
                  <c:v>3.35762</c:v>
                </c:pt>
                <c:pt idx="148071">
                  <c:v>3.35764</c:v>
                </c:pt>
                <c:pt idx="148072">
                  <c:v>3.35766</c:v>
                </c:pt>
                <c:pt idx="148073">
                  <c:v>3.35769</c:v>
                </c:pt>
                <c:pt idx="148074">
                  <c:v>3.35771</c:v>
                </c:pt>
                <c:pt idx="148075">
                  <c:v>3.35773</c:v>
                </c:pt>
                <c:pt idx="148076">
                  <c:v>3.35776</c:v>
                </c:pt>
                <c:pt idx="148077">
                  <c:v>3.35778</c:v>
                </c:pt>
                <c:pt idx="148078">
                  <c:v>3.3578</c:v>
                </c:pt>
                <c:pt idx="148079">
                  <c:v>3.35782</c:v>
                </c:pt>
                <c:pt idx="148080">
                  <c:v>3.35785</c:v>
                </c:pt>
                <c:pt idx="148081">
                  <c:v>3.35787</c:v>
                </c:pt>
                <c:pt idx="148082">
                  <c:v>3.35789</c:v>
                </c:pt>
                <c:pt idx="148083">
                  <c:v>3.35791</c:v>
                </c:pt>
                <c:pt idx="148084">
                  <c:v>3.35794</c:v>
                </c:pt>
                <c:pt idx="148085">
                  <c:v>3.35796</c:v>
                </c:pt>
                <c:pt idx="148086">
                  <c:v>3.35798</c:v>
                </c:pt>
                <c:pt idx="148087">
                  <c:v>3.358</c:v>
                </c:pt>
                <c:pt idx="148088">
                  <c:v>3.35803</c:v>
                </c:pt>
                <c:pt idx="148089">
                  <c:v>3.35805</c:v>
                </c:pt>
                <c:pt idx="148090">
                  <c:v>3.35807</c:v>
                </c:pt>
                <c:pt idx="148091">
                  <c:v>3.3581</c:v>
                </c:pt>
                <c:pt idx="148092">
                  <c:v>3.35812</c:v>
                </c:pt>
                <c:pt idx="148093">
                  <c:v>3.35814</c:v>
                </c:pt>
                <c:pt idx="148094">
                  <c:v>3.35816</c:v>
                </c:pt>
                <c:pt idx="148095">
                  <c:v>3.35819</c:v>
                </c:pt>
                <c:pt idx="148096">
                  <c:v>3.35821</c:v>
                </c:pt>
                <c:pt idx="148097">
                  <c:v>3.35823</c:v>
                </c:pt>
                <c:pt idx="148098">
                  <c:v>3.35825</c:v>
                </c:pt>
                <c:pt idx="148099">
                  <c:v>3.35828</c:v>
                </c:pt>
                <c:pt idx="148100">
                  <c:v>3.3583</c:v>
                </c:pt>
                <c:pt idx="148101">
                  <c:v>3.35832</c:v>
                </c:pt>
                <c:pt idx="148102">
                  <c:v>3.35834</c:v>
                </c:pt>
                <c:pt idx="148103">
                  <c:v>3.35837</c:v>
                </c:pt>
                <c:pt idx="148104">
                  <c:v>3.35839</c:v>
                </c:pt>
                <c:pt idx="148105">
                  <c:v>3.35841</c:v>
                </c:pt>
                <c:pt idx="148106">
                  <c:v>3.35844</c:v>
                </c:pt>
                <c:pt idx="148107">
                  <c:v>3.35846</c:v>
                </c:pt>
                <c:pt idx="148108">
                  <c:v>3.35848</c:v>
                </c:pt>
                <c:pt idx="148109">
                  <c:v>3.3585</c:v>
                </c:pt>
                <c:pt idx="148110">
                  <c:v>3.35853</c:v>
                </c:pt>
                <c:pt idx="148111">
                  <c:v>3.35855</c:v>
                </c:pt>
                <c:pt idx="148112">
                  <c:v>3.35857</c:v>
                </c:pt>
                <c:pt idx="148113">
                  <c:v>3.35859</c:v>
                </c:pt>
                <c:pt idx="148114">
                  <c:v>3.35862</c:v>
                </c:pt>
                <c:pt idx="148115">
                  <c:v>3.35864</c:v>
                </c:pt>
                <c:pt idx="148116">
                  <c:v>3.35866</c:v>
                </c:pt>
                <c:pt idx="148117">
                  <c:v>3.35868</c:v>
                </c:pt>
                <c:pt idx="148118">
                  <c:v>3.35871</c:v>
                </c:pt>
                <c:pt idx="148119">
                  <c:v>3.35873</c:v>
                </c:pt>
                <c:pt idx="148120">
                  <c:v>3.35875</c:v>
                </c:pt>
                <c:pt idx="148121">
                  <c:v>3.35878</c:v>
                </c:pt>
                <c:pt idx="148122">
                  <c:v>3.3588</c:v>
                </c:pt>
                <c:pt idx="148123">
                  <c:v>3.35882</c:v>
                </c:pt>
                <c:pt idx="148124">
                  <c:v>3.35884</c:v>
                </c:pt>
                <c:pt idx="148125">
                  <c:v>3.35887</c:v>
                </c:pt>
                <c:pt idx="148126">
                  <c:v>3.35889</c:v>
                </c:pt>
                <c:pt idx="148127">
                  <c:v>3.35891</c:v>
                </c:pt>
                <c:pt idx="148128">
                  <c:v>3.35893</c:v>
                </c:pt>
                <c:pt idx="148129">
                  <c:v>3.35896</c:v>
                </c:pt>
                <c:pt idx="148130">
                  <c:v>3.35898</c:v>
                </c:pt>
                <c:pt idx="148131">
                  <c:v>3.359</c:v>
                </c:pt>
                <c:pt idx="148132">
                  <c:v>3.35902</c:v>
                </c:pt>
                <c:pt idx="148133">
                  <c:v>3.35905</c:v>
                </c:pt>
                <c:pt idx="148134">
                  <c:v>3.35907</c:v>
                </c:pt>
                <c:pt idx="148135">
                  <c:v>3.35909</c:v>
                </c:pt>
                <c:pt idx="148136">
                  <c:v>3.35912</c:v>
                </c:pt>
                <c:pt idx="148137">
                  <c:v>3.35914</c:v>
                </c:pt>
                <c:pt idx="148138">
                  <c:v>3.35916</c:v>
                </c:pt>
                <c:pt idx="148139">
                  <c:v>3.35918</c:v>
                </c:pt>
                <c:pt idx="148140">
                  <c:v>3.35921</c:v>
                </c:pt>
                <c:pt idx="148141">
                  <c:v>3.35923</c:v>
                </c:pt>
                <c:pt idx="148142">
                  <c:v>3.35925</c:v>
                </c:pt>
                <c:pt idx="148143">
                  <c:v>3.35927</c:v>
                </c:pt>
                <c:pt idx="148144">
                  <c:v>3.3593</c:v>
                </c:pt>
                <c:pt idx="148145">
                  <c:v>3.35932</c:v>
                </c:pt>
                <c:pt idx="148146">
                  <c:v>3.35934</c:v>
                </c:pt>
                <c:pt idx="148147">
                  <c:v>3.35936</c:v>
                </c:pt>
                <c:pt idx="148148">
                  <c:v>3.35939</c:v>
                </c:pt>
                <c:pt idx="148149">
                  <c:v>3.35941</c:v>
                </c:pt>
                <c:pt idx="148150">
                  <c:v>3.35943</c:v>
                </c:pt>
                <c:pt idx="148151">
                  <c:v>3.35946</c:v>
                </c:pt>
                <c:pt idx="148152">
                  <c:v>3.35948</c:v>
                </c:pt>
                <c:pt idx="148153">
                  <c:v>3.3595</c:v>
                </c:pt>
                <c:pt idx="148154">
                  <c:v>3.35952</c:v>
                </c:pt>
                <c:pt idx="148155">
                  <c:v>3.35955</c:v>
                </c:pt>
                <c:pt idx="148156">
                  <c:v>3.35957</c:v>
                </c:pt>
                <c:pt idx="148157">
                  <c:v>3.35959</c:v>
                </c:pt>
                <c:pt idx="148158">
                  <c:v>3.35961</c:v>
                </c:pt>
                <c:pt idx="148159">
                  <c:v>3.35964</c:v>
                </c:pt>
                <c:pt idx="148160">
                  <c:v>3.35966</c:v>
                </c:pt>
                <c:pt idx="148161">
                  <c:v>3.35968</c:v>
                </c:pt>
                <c:pt idx="148162">
                  <c:v>3.3597</c:v>
                </c:pt>
                <c:pt idx="148163">
                  <c:v>3.35973</c:v>
                </c:pt>
                <c:pt idx="148164">
                  <c:v>3.35975</c:v>
                </c:pt>
                <c:pt idx="148165">
                  <c:v>3.35977</c:v>
                </c:pt>
                <c:pt idx="148166">
                  <c:v>3.3598</c:v>
                </c:pt>
                <c:pt idx="148167">
                  <c:v>3.35982</c:v>
                </c:pt>
                <c:pt idx="148168">
                  <c:v>3.35984</c:v>
                </c:pt>
                <c:pt idx="148169">
                  <c:v>3.35986</c:v>
                </c:pt>
                <c:pt idx="148170">
                  <c:v>3.35989</c:v>
                </c:pt>
                <c:pt idx="148171">
                  <c:v>3.35991</c:v>
                </c:pt>
                <c:pt idx="148172">
                  <c:v>3.35993</c:v>
                </c:pt>
                <c:pt idx="148173">
                  <c:v>3.35995</c:v>
                </c:pt>
                <c:pt idx="148174">
                  <c:v>3.35998</c:v>
                </c:pt>
                <c:pt idx="148175">
                  <c:v>3.36</c:v>
                </c:pt>
                <c:pt idx="148176">
                  <c:v>3.36002</c:v>
                </c:pt>
                <c:pt idx="148177">
                  <c:v>3.36004</c:v>
                </c:pt>
                <c:pt idx="148178">
                  <c:v>3.36007</c:v>
                </c:pt>
                <c:pt idx="148179">
                  <c:v>3.36009</c:v>
                </c:pt>
                <c:pt idx="148180">
                  <c:v>3.36011</c:v>
                </c:pt>
                <c:pt idx="148181">
                  <c:v>3.36014</c:v>
                </c:pt>
                <c:pt idx="148182">
                  <c:v>3.36016</c:v>
                </c:pt>
                <c:pt idx="148183">
                  <c:v>3.36018</c:v>
                </c:pt>
                <c:pt idx="148184">
                  <c:v>3.3602</c:v>
                </c:pt>
                <c:pt idx="148185">
                  <c:v>3.36023</c:v>
                </c:pt>
                <c:pt idx="148186">
                  <c:v>3.36025</c:v>
                </c:pt>
                <c:pt idx="148187">
                  <c:v>3.36027</c:v>
                </c:pt>
                <c:pt idx="148188">
                  <c:v>3.36029</c:v>
                </c:pt>
                <c:pt idx="148189">
                  <c:v>3.36032</c:v>
                </c:pt>
                <c:pt idx="148190">
                  <c:v>3.36034</c:v>
                </c:pt>
                <c:pt idx="148191">
                  <c:v>3.36036</c:v>
                </c:pt>
                <c:pt idx="148192">
                  <c:v>3.36038</c:v>
                </c:pt>
                <c:pt idx="148193">
                  <c:v>3.36041</c:v>
                </c:pt>
                <c:pt idx="148194">
                  <c:v>3.36043</c:v>
                </c:pt>
                <c:pt idx="148195">
                  <c:v>3.36045</c:v>
                </c:pt>
                <c:pt idx="148196">
                  <c:v>3.36048</c:v>
                </c:pt>
                <c:pt idx="148197">
                  <c:v>3.3605</c:v>
                </c:pt>
                <c:pt idx="148198">
                  <c:v>3.36052</c:v>
                </c:pt>
                <c:pt idx="148199">
                  <c:v>3.36054</c:v>
                </c:pt>
                <c:pt idx="148200">
                  <c:v>3.36057</c:v>
                </c:pt>
                <c:pt idx="148201">
                  <c:v>3.36059</c:v>
                </c:pt>
                <c:pt idx="148202">
                  <c:v>3.36061</c:v>
                </c:pt>
                <c:pt idx="148203">
                  <c:v>3.36063</c:v>
                </c:pt>
                <c:pt idx="148204">
                  <c:v>3.36066</c:v>
                </c:pt>
                <c:pt idx="148205">
                  <c:v>3.36068</c:v>
                </c:pt>
                <c:pt idx="148206">
                  <c:v>3.3607</c:v>
                </c:pt>
                <c:pt idx="148207">
                  <c:v>3.36073</c:v>
                </c:pt>
                <c:pt idx="148208">
                  <c:v>3.36075</c:v>
                </c:pt>
                <c:pt idx="148209">
                  <c:v>3.36077</c:v>
                </c:pt>
                <c:pt idx="148210">
                  <c:v>3.36079</c:v>
                </c:pt>
                <c:pt idx="148211">
                  <c:v>3.36082</c:v>
                </c:pt>
                <c:pt idx="148212">
                  <c:v>3.36084</c:v>
                </c:pt>
                <c:pt idx="148213">
                  <c:v>3.36086</c:v>
                </c:pt>
                <c:pt idx="148214">
                  <c:v>3.36088</c:v>
                </c:pt>
                <c:pt idx="148215">
                  <c:v>3.36091</c:v>
                </c:pt>
                <c:pt idx="148216">
                  <c:v>3.36093</c:v>
                </c:pt>
                <c:pt idx="148217">
                  <c:v>3.36095</c:v>
                </c:pt>
                <c:pt idx="148218">
                  <c:v>3.36097</c:v>
                </c:pt>
                <c:pt idx="148219">
                  <c:v>3.361</c:v>
                </c:pt>
                <c:pt idx="148220">
                  <c:v>3.36102</c:v>
                </c:pt>
                <c:pt idx="148221">
                  <c:v>3.36104</c:v>
                </c:pt>
                <c:pt idx="148222">
                  <c:v>3.36107</c:v>
                </c:pt>
                <c:pt idx="148223">
                  <c:v>3.36109</c:v>
                </c:pt>
                <c:pt idx="148224">
                  <c:v>3.36111</c:v>
                </c:pt>
                <c:pt idx="148225">
                  <c:v>3.36113</c:v>
                </c:pt>
                <c:pt idx="148226">
                  <c:v>3.36116</c:v>
                </c:pt>
                <c:pt idx="148227">
                  <c:v>3.36118</c:v>
                </c:pt>
                <c:pt idx="148228">
                  <c:v>3.3612</c:v>
                </c:pt>
                <c:pt idx="148229">
                  <c:v>3.36122</c:v>
                </c:pt>
                <c:pt idx="148230">
                  <c:v>3.36125</c:v>
                </c:pt>
                <c:pt idx="148231">
                  <c:v>3.36127</c:v>
                </c:pt>
                <c:pt idx="148232">
                  <c:v>3.36129</c:v>
                </c:pt>
                <c:pt idx="148233">
                  <c:v>3.36131</c:v>
                </c:pt>
                <c:pt idx="148234">
                  <c:v>3.36134</c:v>
                </c:pt>
                <c:pt idx="148235">
                  <c:v>3.36136</c:v>
                </c:pt>
                <c:pt idx="148236">
                  <c:v>3.36138</c:v>
                </c:pt>
                <c:pt idx="148237">
                  <c:v>3.36141</c:v>
                </c:pt>
                <c:pt idx="148238">
                  <c:v>3.36143</c:v>
                </c:pt>
                <c:pt idx="148239">
                  <c:v>3.36145</c:v>
                </c:pt>
                <c:pt idx="148240">
                  <c:v>3.36147</c:v>
                </c:pt>
                <c:pt idx="148241">
                  <c:v>3.3615</c:v>
                </c:pt>
                <c:pt idx="148242">
                  <c:v>3.36152</c:v>
                </c:pt>
                <c:pt idx="148243">
                  <c:v>3.36154</c:v>
                </c:pt>
                <c:pt idx="148244">
                  <c:v>3.36157</c:v>
                </c:pt>
                <c:pt idx="148245">
                  <c:v>3.36159</c:v>
                </c:pt>
                <c:pt idx="148246">
                  <c:v>3.36161</c:v>
                </c:pt>
                <c:pt idx="148247">
                  <c:v>3.36163</c:v>
                </c:pt>
                <c:pt idx="148248">
                  <c:v>3.36165</c:v>
                </c:pt>
                <c:pt idx="148249">
                  <c:v>3.36168</c:v>
                </c:pt>
                <c:pt idx="148250">
                  <c:v>3.3617</c:v>
                </c:pt>
                <c:pt idx="148251">
                  <c:v>3.36172</c:v>
                </c:pt>
                <c:pt idx="148252">
                  <c:v>3.36175</c:v>
                </c:pt>
                <c:pt idx="148253">
                  <c:v>3.36177</c:v>
                </c:pt>
                <c:pt idx="148254">
                  <c:v>3.36179</c:v>
                </c:pt>
                <c:pt idx="148255">
                  <c:v>3.36181</c:v>
                </c:pt>
                <c:pt idx="148256">
                  <c:v>3.36184</c:v>
                </c:pt>
                <c:pt idx="148257">
                  <c:v>3.36186</c:v>
                </c:pt>
                <c:pt idx="148258">
                  <c:v>3.36188</c:v>
                </c:pt>
                <c:pt idx="148259">
                  <c:v>3.36191</c:v>
                </c:pt>
                <c:pt idx="148260">
                  <c:v>3.36193</c:v>
                </c:pt>
                <c:pt idx="148261">
                  <c:v>3.36195</c:v>
                </c:pt>
                <c:pt idx="148262">
                  <c:v>3.36197</c:v>
                </c:pt>
                <c:pt idx="148263">
                  <c:v>3.36199</c:v>
                </c:pt>
                <c:pt idx="148264">
                  <c:v>3.36202</c:v>
                </c:pt>
                <c:pt idx="148265">
                  <c:v>3.36204</c:v>
                </c:pt>
                <c:pt idx="148266">
                  <c:v>3.36206</c:v>
                </c:pt>
                <c:pt idx="148267">
                  <c:v>3.36209</c:v>
                </c:pt>
                <c:pt idx="148268">
                  <c:v>3.36211</c:v>
                </c:pt>
                <c:pt idx="148269">
                  <c:v>3.36213</c:v>
                </c:pt>
                <c:pt idx="148270">
                  <c:v>3.36215</c:v>
                </c:pt>
                <c:pt idx="148271">
                  <c:v>3.36218</c:v>
                </c:pt>
                <c:pt idx="148272">
                  <c:v>3.3622</c:v>
                </c:pt>
                <c:pt idx="148273">
                  <c:v>3.36222</c:v>
                </c:pt>
                <c:pt idx="148274">
                  <c:v>3.36225</c:v>
                </c:pt>
                <c:pt idx="148275">
                  <c:v>3.36227</c:v>
                </c:pt>
                <c:pt idx="148276">
                  <c:v>3.36229</c:v>
                </c:pt>
                <c:pt idx="148277">
                  <c:v>3.36231</c:v>
                </c:pt>
                <c:pt idx="148278">
                  <c:v>3.36234</c:v>
                </c:pt>
                <c:pt idx="148279">
                  <c:v>3.36236</c:v>
                </c:pt>
                <c:pt idx="148280">
                  <c:v>3.36238</c:v>
                </c:pt>
                <c:pt idx="148281">
                  <c:v>3.3624</c:v>
                </c:pt>
                <c:pt idx="148282">
                  <c:v>3.36243</c:v>
                </c:pt>
                <c:pt idx="148283">
                  <c:v>3.36245</c:v>
                </c:pt>
                <c:pt idx="148284">
                  <c:v>3.36247</c:v>
                </c:pt>
                <c:pt idx="148285">
                  <c:v>3.36249</c:v>
                </c:pt>
                <c:pt idx="148286">
                  <c:v>3.36252</c:v>
                </c:pt>
                <c:pt idx="148287">
                  <c:v>3.36254</c:v>
                </c:pt>
                <c:pt idx="148288">
                  <c:v>3.36256</c:v>
                </c:pt>
                <c:pt idx="148289">
                  <c:v>3.36259</c:v>
                </c:pt>
                <c:pt idx="148290">
                  <c:v>3.36261</c:v>
                </c:pt>
                <c:pt idx="148291">
                  <c:v>3.36263</c:v>
                </c:pt>
                <c:pt idx="148292">
                  <c:v>3.36265</c:v>
                </c:pt>
                <c:pt idx="148293">
                  <c:v>3.36268</c:v>
                </c:pt>
                <c:pt idx="148294">
                  <c:v>3.3627</c:v>
                </c:pt>
                <c:pt idx="148295">
                  <c:v>3.36272</c:v>
                </c:pt>
                <c:pt idx="148296">
                  <c:v>3.36274</c:v>
                </c:pt>
                <c:pt idx="148297">
                  <c:v>3.36277</c:v>
                </c:pt>
                <c:pt idx="148298">
                  <c:v>3.36279</c:v>
                </c:pt>
                <c:pt idx="148299">
                  <c:v>3.36281</c:v>
                </c:pt>
                <c:pt idx="148300">
                  <c:v>3.36283</c:v>
                </c:pt>
                <c:pt idx="148301">
                  <c:v>3.36286</c:v>
                </c:pt>
                <c:pt idx="148302">
                  <c:v>3.36288</c:v>
                </c:pt>
                <c:pt idx="148303">
                  <c:v>3.3629</c:v>
                </c:pt>
                <c:pt idx="148304">
                  <c:v>3.36293</c:v>
                </c:pt>
                <c:pt idx="148305">
                  <c:v>3.36295</c:v>
                </c:pt>
                <c:pt idx="148306">
                  <c:v>3.36297</c:v>
                </c:pt>
                <c:pt idx="148307">
                  <c:v>3.36299</c:v>
                </c:pt>
                <c:pt idx="148308">
                  <c:v>3.36302</c:v>
                </c:pt>
                <c:pt idx="148309">
                  <c:v>3.36304</c:v>
                </c:pt>
                <c:pt idx="148310">
                  <c:v>3.36306</c:v>
                </c:pt>
                <c:pt idx="148311">
                  <c:v>3.36308</c:v>
                </c:pt>
                <c:pt idx="148312">
                  <c:v>3.36311</c:v>
                </c:pt>
                <c:pt idx="148313">
                  <c:v>3.36313</c:v>
                </c:pt>
                <c:pt idx="148314">
                  <c:v>3.36315</c:v>
                </c:pt>
                <c:pt idx="148315">
                  <c:v>3.36318</c:v>
                </c:pt>
                <c:pt idx="148316">
                  <c:v>3.3632</c:v>
                </c:pt>
                <c:pt idx="148317">
                  <c:v>3.36322</c:v>
                </c:pt>
                <c:pt idx="148318">
                  <c:v>3.36324</c:v>
                </c:pt>
                <c:pt idx="148319">
                  <c:v>3.36327</c:v>
                </c:pt>
                <c:pt idx="148320">
                  <c:v>3.36329</c:v>
                </c:pt>
                <c:pt idx="148321">
                  <c:v>3.36331</c:v>
                </c:pt>
                <c:pt idx="148322">
                  <c:v>3.36333</c:v>
                </c:pt>
                <c:pt idx="148323">
                  <c:v>3.36336</c:v>
                </c:pt>
                <c:pt idx="148324">
                  <c:v>3.36338</c:v>
                </c:pt>
                <c:pt idx="148325">
                  <c:v>3.3634</c:v>
                </c:pt>
                <c:pt idx="148326">
                  <c:v>3.36342</c:v>
                </c:pt>
                <c:pt idx="148327">
                  <c:v>3.36345</c:v>
                </c:pt>
                <c:pt idx="148328">
                  <c:v>3.36347</c:v>
                </c:pt>
                <c:pt idx="148329">
                  <c:v>3.36349</c:v>
                </c:pt>
                <c:pt idx="148330">
                  <c:v>3.36352</c:v>
                </c:pt>
                <c:pt idx="148331">
                  <c:v>3.36354</c:v>
                </c:pt>
                <c:pt idx="148332">
                  <c:v>3.36356</c:v>
                </c:pt>
                <c:pt idx="148333">
                  <c:v>3.36358</c:v>
                </c:pt>
                <c:pt idx="148334">
                  <c:v>3.36361</c:v>
                </c:pt>
                <c:pt idx="148335">
                  <c:v>3.36363</c:v>
                </c:pt>
                <c:pt idx="148336">
                  <c:v>3.36365</c:v>
                </c:pt>
                <c:pt idx="148337">
                  <c:v>3.36367</c:v>
                </c:pt>
                <c:pt idx="148338">
                  <c:v>3.3637</c:v>
                </c:pt>
                <c:pt idx="148339">
                  <c:v>3.36372</c:v>
                </c:pt>
                <c:pt idx="148340">
                  <c:v>3.36374</c:v>
                </c:pt>
                <c:pt idx="148341">
                  <c:v>3.36376</c:v>
                </c:pt>
                <c:pt idx="148342">
                  <c:v>3.36379</c:v>
                </c:pt>
                <c:pt idx="148343">
                  <c:v>3.36381</c:v>
                </c:pt>
                <c:pt idx="148344">
                  <c:v>3.36383</c:v>
                </c:pt>
                <c:pt idx="148345">
                  <c:v>3.36386</c:v>
                </c:pt>
                <c:pt idx="148346">
                  <c:v>3.36388</c:v>
                </c:pt>
                <c:pt idx="148347">
                  <c:v>3.3639</c:v>
                </c:pt>
                <c:pt idx="148348">
                  <c:v>3.36392</c:v>
                </c:pt>
                <c:pt idx="148349">
                  <c:v>3.36395</c:v>
                </c:pt>
                <c:pt idx="148350">
                  <c:v>3.36397</c:v>
                </c:pt>
                <c:pt idx="148351">
                  <c:v>3.36399</c:v>
                </c:pt>
                <c:pt idx="148352">
                  <c:v>3.36401</c:v>
                </c:pt>
                <c:pt idx="148353">
                  <c:v>3.36404</c:v>
                </c:pt>
                <c:pt idx="148354">
                  <c:v>3.36406</c:v>
                </c:pt>
                <c:pt idx="148355">
                  <c:v>3.36408</c:v>
                </c:pt>
                <c:pt idx="148356">
                  <c:v>3.3641</c:v>
                </c:pt>
                <c:pt idx="148357">
                  <c:v>3.36413</c:v>
                </c:pt>
                <c:pt idx="148358">
                  <c:v>3.36415</c:v>
                </c:pt>
                <c:pt idx="148359">
                  <c:v>3.36417</c:v>
                </c:pt>
                <c:pt idx="148360">
                  <c:v>3.3642</c:v>
                </c:pt>
                <c:pt idx="148361">
                  <c:v>3.36422</c:v>
                </c:pt>
                <c:pt idx="148362">
                  <c:v>3.36424</c:v>
                </c:pt>
                <c:pt idx="148363">
                  <c:v>3.36426</c:v>
                </c:pt>
                <c:pt idx="148364">
                  <c:v>3.36429</c:v>
                </c:pt>
                <c:pt idx="148365">
                  <c:v>3.36431</c:v>
                </c:pt>
                <c:pt idx="148366">
                  <c:v>3.36433</c:v>
                </c:pt>
                <c:pt idx="148367">
                  <c:v>3.36435</c:v>
                </c:pt>
                <c:pt idx="148368">
                  <c:v>3.36438</c:v>
                </c:pt>
                <c:pt idx="148369">
                  <c:v>3.3644</c:v>
                </c:pt>
                <c:pt idx="148370">
                  <c:v>3.36442</c:v>
                </c:pt>
                <c:pt idx="148371">
                  <c:v>3.36444</c:v>
                </c:pt>
                <c:pt idx="148372">
                  <c:v>3.36447</c:v>
                </c:pt>
                <c:pt idx="148373">
                  <c:v>3.36449</c:v>
                </c:pt>
                <c:pt idx="148374">
                  <c:v>3.36451</c:v>
                </c:pt>
                <c:pt idx="148375">
                  <c:v>3.36454</c:v>
                </c:pt>
                <c:pt idx="148376">
                  <c:v>3.36456</c:v>
                </c:pt>
                <c:pt idx="148377">
                  <c:v>3.36458</c:v>
                </c:pt>
                <c:pt idx="148378">
                  <c:v>3.3646</c:v>
                </c:pt>
                <c:pt idx="148379">
                  <c:v>3.36463</c:v>
                </c:pt>
                <c:pt idx="148380">
                  <c:v>3.36465</c:v>
                </c:pt>
                <c:pt idx="148381">
                  <c:v>3.36467</c:v>
                </c:pt>
                <c:pt idx="148382">
                  <c:v>3.36469</c:v>
                </c:pt>
                <c:pt idx="148383">
                  <c:v>3.36472</c:v>
                </c:pt>
                <c:pt idx="148384">
                  <c:v>3.36474</c:v>
                </c:pt>
                <c:pt idx="148385">
                  <c:v>3.36476</c:v>
                </c:pt>
                <c:pt idx="148386">
                  <c:v>3.36478</c:v>
                </c:pt>
                <c:pt idx="148387">
                  <c:v>3.36481</c:v>
                </c:pt>
                <c:pt idx="148388">
                  <c:v>3.36483</c:v>
                </c:pt>
                <c:pt idx="148389">
                  <c:v>3.36485</c:v>
                </c:pt>
                <c:pt idx="148390">
                  <c:v>3.36488</c:v>
                </c:pt>
                <c:pt idx="148391">
                  <c:v>3.3649</c:v>
                </c:pt>
                <c:pt idx="148392">
                  <c:v>3.36492</c:v>
                </c:pt>
                <c:pt idx="148393">
                  <c:v>3.36494</c:v>
                </c:pt>
                <c:pt idx="148394">
                  <c:v>3.36497</c:v>
                </c:pt>
                <c:pt idx="148395">
                  <c:v>3.36499</c:v>
                </c:pt>
                <c:pt idx="148396">
                  <c:v>3.36501</c:v>
                </c:pt>
                <c:pt idx="148397">
                  <c:v>3.36503</c:v>
                </c:pt>
                <c:pt idx="148398">
                  <c:v>3.36506</c:v>
                </c:pt>
                <c:pt idx="148399">
                  <c:v>3.36508</c:v>
                </c:pt>
                <c:pt idx="148400">
                  <c:v>3.3651</c:v>
                </c:pt>
                <c:pt idx="148401">
                  <c:v>3.36512</c:v>
                </c:pt>
                <c:pt idx="148402">
                  <c:v>3.36515</c:v>
                </c:pt>
                <c:pt idx="148403">
                  <c:v>3.36517</c:v>
                </c:pt>
                <c:pt idx="148404">
                  <c:v>3.36519</c:v>
                </c:pt>
                <c:pt idx="148405">
                  <c:v>3.36522</c:v>
                </c:pt>
                <c:pt idx="148406">
                  <c:v>3.36524</c:v>
                </c:pt>
                <c:pt idx="148407">
                  <c:v>3.36526</c:v>
                </c:pt>
                <c:pt idx="148408">
                  <c:v>3.36528</c:v>
                </c:pt>
                <c:pt idx="148409">
                  <c:v>3.36531</c:v>
                </c:pt>
                <c:pt idx="148410">
                  <c:v>3.36533</c:v>
                </c:pt>
                <c:pt idx="148411">
                  <c:v>3.36535</c:v>
                </c:pt>
                <c:pt idx="148412">
                  <c:v>3.36537</c:v>
                </c:pt>
                <c:pt idx="148413">
                  <c:v>3.3654</c:v>
                </c:pt>
                <c:pt idx="148414">
                  <c:v>3.36542</c:v>
                </c:pt>
                <c:pt idx="148415">
                  <c:v>3.36544</c:v>
                </c:pt>
                <c:pt idx="148416">
                  <c:v>3.36546</c:v>
                </c:pt>
                <c:pt idx="148417">
                  <c:v>3.36549</c:v>
                </c:pt>
                <c:pt idx="148418">
                  <c:v>3.36551</c:v>
                </c:pt>
                <c:pt idx="148419">
                  <c:v>3.36553</c:v>
                </c:pt>
                <c:pt idx="148420">
                  <c:v>3.36556</c:v>
                </c:pt>
                <c:pt idx="148421">
                  <c:v>3.36558</c:v>
                </c:pt>
                <c:pt idx="148422">
                  <c:v>3.3656</c:v>
                </c:pt>
                <c:pt idx="148423">
                  <c:v>3.36562</c:v>
                </c:pt>
                <c:pt idx="148424">
                  <c:v>3.36565</c:v>
                </c:pt>
                <c:pt idx="148425">
                  <c:v>3.36567</c:v>
                </c:pt>
                <c:pt idx="148426">
                  <c:v>3.36569</c:v>
                </c:pt>
                <c:pt idx="148427">
                  <c:v>3.36571</c:v>
                </c:pt>
                <c:pt idx="148428">
                  <c:v>3.36574</c:v>
                </c:pt>
                <c:pt idx="148429">
                  <c:v>3.36576</c:v>
                </c:pt>
                <c:pt idx="148430">
                  <c:v>3.36578</c:v>
                </c:pt>
                <c:pt idx="148431">
                  <c:v>3.3658</c:v>
                </c:pt>
                <c:pt idx="148432">
                  <c:v>3.36583</c:v>
                </c:pt>
                <c:pt idx="148433">
                  <c:v>3.36585</c:v>
                </c:pt>
                <c:pt idx="148434">
                  <c:v>3.36587</c:v>
                </c:pt>
                <c:pt idx="148435">
                  <c:v>3.3659</c:v>
                </c:pt>
                <c:pt idx="148436">
                  <c:v>3.36592</c:v>
                </c:pt>
                <c:pt idx="148437">
                  <c:v>3.36594</c:v>
                </c:pt>
                <c:pt idx="148438">
                  <c:v>3.36596</c:v>
                </c:pt>
                <c:pt idx="148439">
                  <c:v>3.36599</c:v>
                </c:pt>
                <c:pt idx="148440">
                  <c:v>3.36601</c:v>
                </c:pt>
                <c:pt idx="148441">
                  <c:v>3.36603</c:v>
                </c:pt>
                <c:pt idx="148442">
                  <c:v>3.36605</c:v>
                </c:pt>
                <c:pt idx="148443">
                  <c:v>3.36608</c:v>
                </c:pt>
                <c:pt idx="148444">
                  <c:v>3.3661</c:v>
                </c:pt>
                <c:pt idx="148445">
                  <c:v>3.36612</c:v>
                </c:pt>
                <c:pt idx="148446">
                  <c:v>3.36614</c:v>
                </c:pt>
                <c:pt idx="148447">
                  <c:v>3.36617</c:v>
                </c:pt>
                <c:pt idx="148448">
                  <c:v>3.36619</c:v>
                </c:pt>
                <c:pt idx="148449">
                  <c:v>3.36621</c:v>
                </c:pt>
                <c:pt idx="148450">
                  <c:v>3.36624</c:v>
                </c:pt>
                <c:pt idx="148451">
                  <c:v>3.36626</c:v>
                </c:pt>
                <c:pt idx="148452">
                  <c:v>3.36628</c:v>
                </c:pt>
                <c:pt idx="148453">
                  <c:v>3.3663</c:v>
                </c:pt>
                <c:pt idx="148454">
                  <c:v>3.36633</c:v>
                </c:pt>
                <c:pt idx="148455">
                  <c:v>3.36635</c:v>
                </c:pt>
                <c:pt idx="148456">
                  <c:v>3.36637</c:v>
                </c:pt>
                <c:pt idx="148457">
                  <c:v>3.36639</c:v>
                </c:pt>
                <c:pt idx="148458">
                  <c:v>3.36642</c:v>
                </c:pt>
                <c:pt idx="148459">
                  <c:v>3.36644</c:v>
                </c:pt>
                <c:pt idx="148460">
                  <c:v>3.36646</c:v>
                </c:pt>
                <c:pt idx="148461">
                  <c:v>3.36648</c:v>
                </c:pt>
                <c:pt idx="148462">
                  <c:v>3.36651</c:v>
                </c:pt>
                <c:pt idx="148463">
                  <c:v>3.36653</c:v>
                </c:pt>
                <c:pt idx="148464">
                  <c:v>3.36655</c:v>
                </c:pt>
                <c:pt idx="148465">
                  <c:v>3.36658</c:v>
                </c:pt>
                <c:pt idx="148466">
                  <c:v>3.3666</c:v>
                </c:pt>
                <c:pt idx="148467">
                  <c:v>3.36662</c:v>
                </c:pt>
                <c:pt idx="148468">
                  <c:v>3.36664</c:v>
                </c:pt>
                <c:pt idx="148469">
                  <c:v>3.36667</c:v>
                </c:pt>
                <c:pt idx="148470">
                  <c:v>3.36669</c:v>
                </c:pt>
                <c:pt idx="148471">
                  <c:v>3.36671</c:v>
                </c:pt>
                <c:pt idx="148472">
                  <c:v>3.36673</c:v>
                </c:pt>
                <c:pt idx="148473">
                  <c:v>3.36676</c:v>
                </c:pt>
                <c:pt idx="148474">
                  <c:v>3.36678</c:v>
                </c:pt>
                <c:pt idx="148475">
                  <c:v>3.3668</c:v>
                </c:pt>
                <c:pt idx="148476">
                  <c:v>3.36682</c:v>
                </c:pt>
                <c:pt idx="148477">
                  <c:v>3.36685</c:v>
                </c:pt>
                <c:pt idx="148478">
                  <c:v>3.36687</c:v>
                </c:pt>
                <c:pt idx="148479">
                  <c:v>3.36689</c:v>
                </c:pt>
                <c:pt idx="148480">
                  <c:v>3.36692</c:v>
                </c:pt>
                <c:pt idx="148481">
                  <c:v>3.36694</c:v>
                </c:pt>
                <c:pt idx="148482">
                  <c:v>3.36696</c:v>
                </c:pt>
                <c:pt idx="148483">
                  <c:v>3.36698</c:v>
                </c:pt>
                <c:pt idx="148484">
                  <c:v>3.36701</c:v>
                </c:pt>
                <c:pt idx="148485">
                  <c:v>3.36703</c:v>
                </c:pt>
                <c:pt idx="148486">
                  <c:v>3.36705</c:v>
                </c:pt>
                <c:pt idx="148487">
                  <c:v>3.36707</c:v>
                </c:pt>
                <c:pt idx="148488">
                  <c:v>3.3671</c:v>
                </c:pt>
                <c:pt idx="148489">
                  <c:v>3.36712</c:v>
                </c:pt>
                <c:pt idx="148490">
                  <c:v>3.36714</c:v>
                </c:pt>
                <c:pt idx="148491">
                  <c:v>3.36717</c:v>
                </c:pt>
                <c:pt idx="148492">
                  <c:v>3.36719</c:v>
                </c:pt>
                <c:pt idx="148493">
                  <c:v>3.36721</c:v>
                </c:pt>
                <c:pt idx="148494">
                  <c:v>3.36723</c:v>
                </c:pt>
                <c:pt idx="148495">
                  <c:v>3.36726</c:v>
                </c:pt>
                <c:pt idx="148496">
                  <c:v>3.36728</c:v>
                </c:pt>
                <c:pt idx="148497">
                  <c:v>3.3673</c:v>
                </c:pt>
                <c:pt idx="148498">
                  <c:v>3.36732</c:v>
                </c:pt>
                <c:pt idx="148499">
                  <c:v>3.36735</c:v>
                </c:pt>
                <c:pt idx="148500">
                  <c:v>3.36737</c:v>
                </c:pt>
                <c:pt idx="148501">
                  <c:v>3.36739</c:v>
                </c:pt>
                <c:pt idx="148502">
                  <c:v>3.36741</c:v>
                </c:pt>
                <c:pt idx="148503">
                  <c:v>3.36744</c:v>
                </c:pt>
                <c:pt idx="148504">
                  <c:v>3.36746</c:v>
                </c:pt>
                <c:pt idx="148505">
                  <c:v>3.36748</c:v>
                </c:pt>
                <c:pt idx="148506">
                  <c:v>3.36751</c:v>
                </c:pt>
                <c:pt idx="148507">
                  <c:v>3.36753</c:v>
                </c:pt>
                <c:pt idx="148508">
                  <c:v>3.36755</c:v>
                </c:pt>
                <c:pt idx="148509">
                  <c:v>3.36757</c:v>
                </c:pt>
                <c:pt idx="148510">
                  <c:v>3.3676</c:v>
                </c:pt>
                <c:pt idx="148511">
                  <c:v>3.36762</c:v>
                </c:pt>
                <c:pt idx="148512">
                  <c:v>3.36764</c:v>
                </c:pt>
                <c:pt idx="148513">
                  <c:v>3.36766</c:v>
                </c:pt>
                <c:pt idx="148514">
                  <c:v>3.36769</c:v>
                </c:pt>
                <c:pt idx="148515">
                  <c:v>3.36771</c:v>
                </c:pt>
                <c:pt idx="148516">
                  <c:v>3.36773</c:v>
                </c:pt>
                <c:pt idx="148517">
                  <c:v>3.36775</c:v>
                </c:pt>
                <c:pt idx="148518">
                  <c:v>3.36778</c:v>
                </c:pt>
                <c:pt idx="148519">
                  <c:v>3.3678</c:v>
                </c:pt>
                <c:pt idx="148520">
                  <c:v>3.36782</c:v>
                </c:pt>
                <c:pt idx="148521">
                  <c:v>3.36785</c:v>
                </c:pt>
                <c:pt idx="148522">
                  <c:v>3.36787</c:v>
                </c:pt>
                <c:pt idx="148523">
                  <c:v>3.36789</c:v>
                </c:pt>
                <c:pt idx="148524">
                  <c:v>3.36791</c:v>
                </c:pt>
                <c:pt idx="148525">
                  <c:v>3.36794</c:v>
                </c:pt>
                <c:pt idx="148526">
                  <c:v>3.36796</c:v>
                </c:pt>
                <c:pt idx="148527">
                  <c:v>3.36798</c:v>
                </c:pt>
                <c:pt idx="148528">
                  <c:v>3.36801</c:v>
                </c:pt>
                <c:pt idx="148529">
                  <c:v>3.36803</c:v>
                </c:pt>
                <c:pt idx="148530">
                  <c:v>3.36805</c:v>
                </c:pt>
                <c:pt idx="148531">
                  <c:v>3.36807</c:v>
                </c:pt>
                <c:pt idx="148532">
                  <c:v>3.36809</c:v>
                </c:pt>
                <c:pt idx="148533">
                  <c:v>3.36812</c:v>
                </c:pt>
                <c:pt idx="148534">
                  <c:v>3.36814</c:v>
                </c:pt>
                <c:pt idx="148535">
                  <c:v>3.36816</c:v>
                </c:pt>
                <c:pt idx="148536">
                  <c:v>3.36819</c:v>
                </c:pt>
                <c:pt idx="148537">
                  <c:v>3.36821</c:v>
                </c:pt>
                <c:pt idx="148538">
                  <c:v>3.36823</c:v>
                </c:pt>
                <c:pt idx="148539">
                  <c:v>3.36825</c:v>
                </c:pt>
                <c:pt idx="148540">
                  <c:v>3.36828</c:v>
                </c:pt>
                <c:pt idx="148541">
                  <c:v>3.3683</c:v>
                </c:pt>
                <c:pt idx="148542">
                  <c:v>3.36832</c:v>
                </c:pt>
                <c:pt idx="148543">
                  <c:v>3.36835</c:v>
                </c:pt>
                <c:pt idx="148544">
                  <c:v>3.36837</c:v>
                </c:pt>
                <c:pt idx="148545">
                  <c:v>3.36839</c:v>
                </c:pt>
                <c:pt idx="148546">
                  <c:v>3.36841</c:v>
                </c:pt>
                <c:pt idx="148547">
                  <c:v>3.36843</c:v>
                </c:pt>
                <c:pt idx="148548">
                  <c:v>3.36846</c:v>
                </c:pt>
                <c:pt idx="148549">
                  <c:v>3.36848</c:v>
                </c:pt>
                <c:pt idx="148550">
                  <c:v>3.3685</c:v>
                </c:pt>
                <c:pt idx="148551">
                  <c:v>3.36853</c:v>
                </c:pt>
                <c:pt idx="148552">
                  <c:v>3.36855</c:v>
                </c:pt>
                <c:pt idx="148553">
                  <c:v>3.36857</c:v>
                </c:pt>
                <c:pt idx="148554">
                  <c:v>3.36859</c:v>
                </c:pt>
                <c:pt idx="148555">
                  <c:v>3.36862</c:v>
                </c:pt>
                <c:pt idx="148556">
                  <c:v>3.36864</c:v>
                </c:pt>
                <c:pt idx="148557">
                  <c:v>3.36866</c:v>
                </c:pt>
                <c:pt idx="148558">
                  <c:v>3.36869</c:v>
                </c:pt>
                <c:pt idx="148559">
                  <c:v>3.36871</c:v>
                </c:pt>
                <c:pt idx="148560">
                  <c:v>3.36873</c:v>
                </c:pt>
                <c:pt idx="148561">
                  <c:v>3.36875</c:v>
                </c:pt>
                <c:pt idx="148562">
                  <c:v>3.36878</c:v>
                </c:pt>
                <c:pt idx="148563">
                  <c:v>3.3688</c:v>
                </c:pt>
                <c:pt idx="148564">
                  <c:v>3.36882</c:v>
                </c:pt>
                <c:pt idx="148565">
                  <c:v>3.36884</c:v>
                </c:pt>
                <c:pt idx="148566">
                  <c:v>3.36887</c:v>
                </c:pt>
                <c:pt idx="148567">
                  <c:v>3.36889</c:v>
                </c:pt>
                <c:pt idx="148568">
                  <c:v>3.36891</c:v>
                </c:pt>
                <c:pt idx="148569">
                  <c:v>3.36893</c:v>
                </c:pt>
                <c:pt idx="148570">
                  <c:v>3.36896</c:v>
                </c:pt>
                <c:pt idx="148571">
                  <c:v>3.36898</c:v>
                </c:pt>
                <c:pt idx="148572">
                  <c:v>3.369</c:v>
                </c:pt>
                <c:pt idx="148573">
                  <c:v>3.36903</c:v>
                </c:pt>
                <c:pt idx="148574">
                  <c:v>3.36905</c:v>
                </c:pt>
                <c:pt idx="148575">
                  <c:v>3.36907</c:v>
                </c:pt>
                <c:pt idx="148576">
                  <c:v>3.36909</c:v>
                </c:pt>
                <c:pt idx="148577">
                  <c:v>3.36912</c:v>
                </c:pt>
                <c:pt idx="148578">
                  <c:v>3.36914</c:v>
                </c:pt>
                <c:pt idx="148579">
                  <c:v>3.36916</c:v>
                </c:pt>
                <c:pt idx="148580">
                  <c:v>3.36918</c:v>
                </c:pt>
                <c:pt idx="148581">
                  <c:v>3.36921</c:v>
                </c:pt>
                <c:pt idx="148582">
                  <c:v>3.36923</c:v>
                </c:pt>
                <c:pt idx="148583">
                  <c:v>3.36925</c:v>
                </c:pt>
                <c:pt idx="148584">
                  <c:v>3.36927</c:v>
                </c:pt>
                <c:pt idx="148585">
                  <c:v>3.3693</c:v>
                </c:pt>
                <c:pt idx="148586">
                  <c:v>3.36932</c:v>
                </c:pt>
                <c:pt idx="148587">
                  <c:v>3.36934</c:v>
                </c:pt>
                <c:pt idx="148588">
                  <c:v>3.36937</c:v>
                </c:pt>
                <c:pt idx="148589">
                  <c:v>3.36939</c:v>
                </c:pt>
                <c:pt idx="148590">
                  <c:v>3.36941</c:v>
                </c:pt>
                <c:pt idx="148591">
                  <c:v>3.36943</c:v>
                </c:pt>
                <c:pt idx="148592">
                  <c:v>3.36946</c:v>
                </c:pt>
                <c:pt idx="148593">
                  <c:v>3.36948</c:v>
                </c:pt>
                <c:pt idx="148594">
                  <c:v>3.3695</c:v>
                </c:pt>
                <c:pt idx="148595">
                  <c:v>3.36952</c:v>
                </c:pt>
                <c:pt idx="148596">
                  <c:v>3.36955</c:v>
                </c:pt>
                <c:pt idx="148597">
                  <c:v>3.36957</c:v>
                </c:pt>
                <c:pt idx="148598">
                  <c:v>3.36959</c:v>
                </c:pt>
                <c:pt idx="148599">
                  <c:v>3.36962</c:v>
                </c:pt>
                <c:pt idx="148600">
                  <c:v>3.36964</c:v>
                </c:pt>
                <c:pt idx="148601">
                  <c:v>3.36966</c:v>
                </c:pt>
                <c:pt idx="148602">
                  <c:v>3.36968</c:v>
                </c:pt>
                <c:pt idx="148603">
                  <c:v>3.36971</c:v>
                </c:pt>
                <c:pt idx="148604">
                  <c:v>3.36973</c:v>
                </c:pt>
                <c:pt idx="148605">
                  <c:v>3.36975</c:v>
                </c:pt>
                <c:pt idx="148606">
                  <c:v>3.36977</c:v>
                </c:pt>
                <c:pt idx="148607">
                  <c:v>3.3698</c:v>
                </c:pt>
                <c:pt idx="148608">
                  <c:v>3.36982</c:v>
                </c:pt>
                <c:pt idx="148609">
                  <c:v>3.36984</c:v>
                </c:pt>
                <c:pt idx="148610">
                  <c:v>3.36986</c:v>
                </c:pt>
                <c:pt idx="148611">
                  <c:v>3.36989</c:v>
                </c:pt>
                <c:pt idx="148612">
                  <c:v>3.36991</c:v>
                </c:pt>
                <c:pt idx="148613">
                  <c:v>3.36993</c:v>
                </c:pt>
                <c:pt idx="148614">
                  <c:v>3.36996</c:v>
                </c:pt>
                <c:pt idx="148615">
                  <c:v>3.36998</c:v>
                </c:pt>
                <c:pt idx="148616">
                  <c:v>3.37</c:v>
                </c:pt>
                <c:pt idx="148617">
                  <c:v>3.37002</c:v>
                </c:pt>
                <c:pt idx="148618">
                  <c:v>3.37005</c:v>
                </c:pt>
                <c:pt idx="148619">
                  <c:v>3.37007</c:v>
                </c:pt>
                <c:pt idx="148620">
                  <c:v>3.37009</c:v>
                </c:pt>
                <c:pt idx="148621">
                  <c:v>3.37011</c:v>
                </c:pt>
                <c:pt idx="148622">
                  <c:v>3.37014</c:v>
                </c:pt>
                <c:pt idx="148623">
                  <c:v>3.37016</c:v>
                </c:pt>
                <c:pt idx="148624">
                  <c:v>3.37018</c:v>
                </c:pt>
                <c:pt idx="148625">
                  <c:v>3.3702</c:v>
                </c:pt>
                <c:pt idx="148626">
                  <c:v>3.37023</c:v>
                </c:pt>
                <c:pt idx="148627">
                  <c:v>3.37025</c:v>
                </c:pt>
                <c:pt idx="148628">
                  <c:v>3.37027</c:v>
                </c:pt>
                <c:pt idx="148629">
                  <c:v>3.3703</c:v>
                </c:pt>
                <c:pt idx="148630">
                  <c:v>3.37032</c:v>
                </c:pt>
                <c:pt idx="148631">
                  <c:v>3.37034</c:v>
                </c:pt>
                <c:pt idx="148632">
                  <c:v>3.37036</c:v>
                </c:pt>
                <c:pt idx="148633">
                  <c:v>3.37039</c:v>
                </c:pt>
                <c:pt idx="148634">
                  <c:v>3.37041</c:v>
                </c:pt>
                <c:pt idx="148635">
                  <c:v>3.37043</c:v>
                </c:pt>
                <c:pt idx="148636">
                  <c:v>3.37045</c:v>
                </c:pt>
                <c:pt idx="148637">
                  <c:v>3.37048</c:v>
                </c:pt>
                <c:pt idx="148638">
                  <c:v>3.3705</c:v>
                </c:pt>
                <c:pt idx="148639">
                  <c:v>3.37052</c:v>
                </c:pt>
                <c:pt idx="148640">
                  <c:v>3.37054</c:v>
                </c:pt>
                <c:pt idx="148641">
                  <c:v>3.37057</c:v>
                </c:pt>
                <c:pt idx="148642">
                  <c:v>3.37059</c:v>
                </c:pt>
                <c:pt idx="148643">
                  <c:v>3.37061</c:v>
                </c:pt>
                <c:pt idx="148644">
                  <c:v>3.37064</c:v>
                </c:pt>
                <c:pt idx="148645">
                  <c:v>3.37066</c:v>
                </c:pt>
                <c:pt idx="148646">
                  <c:v>3.37068</c:v>
                </c:pt>
                <c:pt idx="148647">
                  <c:v>3.3707</c:v>
                </c:pt>
                <c:pt idx="148648">
                  <c:v>3.37073</c:v>
                </c:pt>
                <c:pt idx="148649">
                  <c:v>3.37075</c:v>
                </c:pt>
                <c:pt idx="148650">
                  <c:v>3.37077</c:v>
                </c:pt>
                <c:pt idx="148651">
                  <c:v>3.37079</c:v>
                </c:pt>
                <c:pt idx="148652">
                  <c:v>3.37082</c:v>
                </c:pt>
                <c:pt idx="148653">
                  <c:v>3.37084</c:v>
                </c:pt>
                <c:pt idx="148654">
                  <c:v>3.37086</c:v>
                </c:pt>
                <c:pt idx="148655">
                  <c:v>3.37088</c:v>
                </c:pt>
                <c:pt idx="148656">
                  <c:v>3.37091</c:v>
                </c:pt>
                <c:pt idx="148657">
                  <c:v>3.37093</c:v>
                </c:pt>
                <c:pt idx="148658">
                  <c:v>3.37095</c:v>
                </c:pt>
                <c:pt idx="148659">
                  <c:v>3.37098</c:v>
                </c:pt>
                <c:pt idx="148660">
                  <c:v>3.371</c:v>
                </c:pt>
                <c:pt idx="148661">
                  <c:v>3.37102</c:v>
                </c:pt>
                <c:pt idx="148662">
                  <c:v>3.37104</c:v>
                </c:pt>
                <c:pt idx="148663">
                  <c:v>3.37107</c:v>
                </c:pt>
                <c:pt idx="148664">
                  <c:v>3.37109</c:v>
                </c:pt>
                <c:pt idx="148665">
                  <c:v>3.37111</c:v>
                </c:pt>
                <c:pt idx="148666">
                  <c:v>3.37113</c:v>
                </c:pt>
                <c:pt idx="148667">
                  <c:v>3.37116</c:v>
                </c:pt>
                <c:pt idx="148668">
                  <c:v>3.37118</c:v>
                </c:pt>
                <c:pt idx="148669">
                  <c:v>3.3712</c:v>
                </c:pt>
                <c:pt idx="148670">
                  <c:v>3.37122</c:v>
                </c:pt>
                <c:pt idx="148671">
                  <c:v>3.37125</c:v>
                </c:pt>
                <c:pt idx="148672">
                  <c:v>3.37127</c:v>
                </c:pt>
                <c:pt idx="148673">
                  <c:v>3.37129</c:v>
                </c:pt>
                <c:pt idx="148674">
                  <c:v>3.37132</c:v>
                </c:pt>
                <c:pt idx="148675">
                  <c:v>3.37134</c:v>
                </c:pt>
                <c:pt idx="148676">
                  <c:v>3.37136</c:v>
                </c:pt>
                <c:pt idx="148677">
                  <c:v>3.37138</c:v>
                </c:pt>
                <c:pt idx="148678">
                  <c:v>3.37141</c:v>
                </c:pt>
                <c:pt idx="148679">
                  <c:v>3.37143</c:v>
                </c:pt>
                <c:pt idx="148680">
                  <c:v>3.37145</c:v>
                </c:pt>
                <c:pt idx="148681">
                  <c:v>3.37147</c:v>
                </c:pt>
                <c:pt idx="148682">
                  <c:v>3.3715</c:v>
                </c:pt>
                <c:pt idx="148683">
                  <c:v>3.37152</c:v>
                </c:pt>
                <c:pt idx="148684">
                  <c:v>3.37154</c:v>
                </c:pt>
                <c:pt idx="148685">
                  <c:v>3.37156</c:v>
                </c:pt>
                <c:pt idx="148686">
                  <c:v>3.37159</c:v>
                </c:pt>
                <c:pt idx="148687">
                  <c:v>3.37161</c:v>
                </c:pt>
                <c:pt idx="148688">
                  <c:v>3.37163</c:v>
                </c:pt>
                <c:pt idx="148689">
                  <c:v>3.37166</c:v>
                </c:pt>
                <c:pt idx="148690">
                  <c:v>3.37168</c:v>
                </c:pt>
                <c:pt idx="148691">
                  <c:v>3.3717</c:v>
                </c:pt>
                <c:pt idx="148692">
                  <c:v>3.37172</c:v>
                </c:pt>
                <c:pt idx="148693">
                  <c:v>3.37175</c:v>
                </c:pt>
                <c:pt idx="148694">
                  <c:v>3.37177</c:v>
                </c:pt>
                <c:pt idx="148695">
                  <c:v>3.37179</c:v>
                </c:pt>
                <c:pt idx="148696">
                  <c:v>3.37181</c:v>
                </c:pt>
                <c:pt idx="148697">
                  <c:v>3.37184</c:v>
                </c:pt>
                <c:pt idx="148698">
                  <c:v>3.37186</c:v>
                </c:pt>
                <c:pt idx="148699">
                  <c:v>3.37188</c:v>
                </c:pt>
                <c:pt idx="148700">
                  <c:v>3.3719</c:v>
                </c:pt>
                <c:pt idx="148701">
                  <c:v>3.37193</c:v>
                </c:pt>
                <c:pt idx="148702">
                  <c:v>3.37195</c:v>
                </c:pt>
                <c:pt idx="148703">
                  <c:v>3.37197</c:v>
                </c:pt>
                <c:pt idx="148704">
                  <c:v>3.372</c:v>
                </c:pt>
                <c:pt idx="148705">
                  <c:v>3.37202</c:v>
                </c:pt>
                <c:pt idx="148706">
                  <c:v>3.37204</c:v>
                </c:pt>
                <c:pt idx="148707">
                  <c:v>3.37206</c:v>
                </c:pt>
                <c:pt idx="148708">
                  <c:v>3.37209</c:v>
                </c:pt>
                <c:pt idx="148709">
                  <c:v>3.37211</c:v>
                </c:pt>
                <c:pt idx="148710">
                  <c:v>3.37213</c:v>
                </c:pt>
                <c:pt idx="148711">
                  <c:v>3.37215</c:v>
                </c:pt>
                <c:pt idx="148712">
                  <c:v>3.37218</c:v>
                </c:pt>
                <c:pt idx="148713">
                  <c:v>3.3722</c:v>
                </c:pt>
                <c:pt idx="148714">
                  <c:v>3.37222</c:v>
                </c:pt>
                <c:pt idx="148715">
                  <c:v>3.37224</c:v>
                </c:pt>
                <c:pt idx="148716">
                  <c:v>3.37227</c:v>
                </c:pt>
                <c:pt idx="148717">
                  <c:v>3.37229</c:v>
                </c:pt>
                <c:pt idx="148718">
                  <c:v>3.37231</c:v>
                </c:pt>
                <c:pt idx="148719">
                  <c:v>3.37234</c:v>
                </c:pt>
                <c:pt idx="148720">
                  <c:v>3.37236</c:v>
                </c:pt>
                <c:pt idx="148721">
                  <c:v>3.37238</c:v>
                </c:pt>
                <c:pt idx="148722">
                  <c:v>3.3724</c:v>
                </c:pt>
                <c:pt idx="148723">
                  <c:v>3.37243</c:v>
                </c:pt>
                <c:pt idx="148724">
                  <c:v>3.37245</c:v>
                </c:pt>
                <c:pt idx="148725">
                  <c:v>3.37247</c:v>
                </c:pt>
                <c:pt idx="148726">
                  <c:v>3.37249</c:v>
                </c:pt>
                <c:pt idx="148727">
                  <c:v>3.37252</c:v>
                </c:pt>
                <c:pt idx="148728">
                  <c:v>3.37254</c:v>
                </c:pt>
                <c:pt idx="148729">
                  <c:v>3.37256</c:v>
                </c:pt>
                <c:pt idx="148730">
                  <c:v>3.37258</c:v>
                </c:pt>
                <c:pt idx="148731">
                  <c:v>3.37261</c:v>
                </c:pt>
                <c:pt idx="148732">
                  <c:v>3.37263</c:v>
                </c:pt>
                <c:pt idx="148733">
                  <c:v>3.37265</c:v>
                </c:pt>
                <c:pt idx="148734">
                  <c:v>3.37268</c:v>
                </c:pt>
                <c:pt idx="148735">
                  <c:v>3.3727</c:v>
                </c:pt>
                <c:pt idx="148736">
                  <c:v>3.37272</c:v>
                </c:pt>
                <c:pt idx="148737">
                  <c:v>3.37274</c:v>
                </c:pt>
                <c:pt idx="148738">
                  <c:v>3.37277</c:v>
                </c:pt>
                <c:pt idx="148739">
                  <c:v>3.37279</c:v>
                </c:pt>
                <c:pt idx="148740">
                  <c:v>3.37281</c:v>
                </c:pt>
                <c:pt idx="148741">
                  <c:v>3.37283</c:v>
                </c:pt>
                <c:pt idx="148742">
                  <c:v>3.37286</c:v>
                </c:pt>
                <c:pt idx="148743">
                  <c:v>3.37288</c:v>
                </c:pt>
                <c:pt idx="148744">
                  <c:v>3.3729</c:v>
                </c:pt>
                <c:pt idx="148745">
                  <c:v>3.37292</c:v>
                </c:pt>
                <c:pt idx="148746">
                  <c:v>3.37295</c:v>
                </c:pt>
                <c:pt idx="148747">
                  <c:v>3.37297</c:v>
                </c:pt>
                <c:pt idx="148748">
                  <c:v>3.37299</c:v>
                </c:pt>
                <c:pt idx="148749">
                  <c:v>3.37302</c:v>
                </c:pt>
                <c:pt idx="148750">
                  <c:v>3.37304</c:v>
                </c:pt>
                <c:pt idx="148751">
                  <c:v>3.37306</c:v>
                </c:pt>
                <c:pt idx="148752">
                  <c:v>3.37308</c:v>
                </c:pt>
                <c:pt idx="148753">
                  <c:v>3.37311</c:v>
                </c:pt>
                <c:pt idx="148754">
                  <c:v>3.37313</c:v>
                </c:pt>
                <c:pt idx="148755">
                  <c:v>3.37315</c:v>
                </c:pt>
                <c:pt idx="148756">
                  <c:v>3.37317</c:v>
                </c:pt>
                <c:pt idx="148757">
                  <c:v>3.3732</c:v>
                </c:pt>
                <c:pt idx="148758">
                  <c:v>3.37322</c:v>
                </c:pt>
                <c:pt idx="148759">
                  <c:v>3.37324</c:v>
                </c:pt>
                <c:pt idx="148760">
                  <c:v>3.37326</c:v>
                </c:pt>
                <c:pt idx="148761">
                  <c:v>3.37329</c:v>
                </c:pt>
                <c:pt idx="148762">
                  <c:v>3.37331</c:v>
                </c:pt>
                <c:pt idx="148763">
                  <c:v>3.37333</c:v>
                </c:pt>
                <c:pt idx="148764">
                  <c:v>3.37336</c:v>
                </c:pt>
                <c:pt idx="148765">
                  <c:v>3.37338</c:v>
                </c:pt>
                <c:pt idx="148766">
                  <c:v>3.3734</c:v>
                </c:pt>
                <c:pt idx="148767">
                  <c:v>3.37342</c:v>
                </c:pt>
                <c:pt idx="148768">
                  <c:v>3.37345</c:v>
                </c:pt>
                <c:pt idx="148769">
                  <c:v>3.37347</c:v>
                </c:pt>
                <c:pt idx="148770">
                  <c:v>3.37349</c:v>
                </c:pt>
                <c:pt idx="148771">
                  <c:v>3.37351</c:v>
                </c:pt>
                <c:pt idx="148772">
                  <c:v>3.37354</c:v>
                </c:pt>
                <c:pt idx="148773">
                  <c:v>3.37356</c:v>
                </c:pt>
                <c:pt idx="148774">
                  <c:v>3.37358</c:v>
                </c:pt>
                <c:pt idx="148775">
                  <c:v>3.3736</c:v>
                </c:pt>
                <c:pt idx="148776">
                  <c:v>3.37363</c:v>
                </c:pt>
                <c:pt idx="148777">
                  <c:v>3.37365</c:v>
                </c:pt>
                <c:pt idx="148778">
                  <c:v>3.37367</c:v>
                </c:pt>
                <c:pt idx="148779">
                  <c:v>3.3737</c:v>
                </c:pt>
                <c:pt idx="148780">
                  <c:v>3.37372</c:v>
                </c:pt>
                <c:pt idx="148781">
                  <c:v>3.37374</c:v>
                </c:pt>
                <c:pt idx="148782">
                  <c:v>3.37376</c:v>
                </c:pt>
                <c:pt idx="148783">
                  <c:v>3.37379</c:v>
                </c:pt>
                <c:pt idx="148784">
                  <c:v>3.37381</c:v>
                </c:pt>
                <c:pt idx="148785">
                  <c:v>3.37383</c:v>
                </c:pt>
                <c:pt idx="148786">
                  <c:v>3.37385</c:v>
                </c:pt>
                <c:pt idx="148787">
                  <c:v>3.37388</c:v>
                </c:pt>
                <c:pt idx="148788">
                  <c:v>3.3739</c:v>
                </c:pt>
                <c:pt idx="148789">
                  <c:v>3.37392</c:v>
                </c:pt>
                <c:pt idx="148790">
                  <c:v>3.37395</c:v>
                </c:pt>
                <c:pt idx="148791">
                  <c:v>3.37397</c:v>
                </c:pt>
                <c:pt idx="148792">
                  <c:v>3.37399</c:v>
                </c:pt>
                <c:pt idx="148793">
                  <c:v>3.37401</c:v>
                </c:pt>
                <c:pt idx="148794">
                  <c:v>3.37404</c:v>
                </c:pt>
                <c:pt idx="148795">
                  <c:v>3.37406</c:v>
                </c:pt>
                <c:pt idx="148796">
                  <c:v>3.37408</c:v>
                </c:pt>
                <c:pt idx="148797">
                  <c:v>3.3741</c:v>
                </c:pt>
                <c:pt idx="148798">
                  <c:v>3.37413</c:v>
                </c:pt>
                <c:pt idx="148799">
                  <c:v>3.37415</c:v>
                </c:pt>
                <c:pt idx="148800">
                  <c:v>3.37417</c:v>
                </c:pt>
                <c:pt idx="148801">
                  <c:v>3.37419</c:v>
                </c:pt>
                <c:pt idx="148802">
                  <c:v>3.37422</c:v>
                </c:pt>
                <c:pt idx="148803">
                  <c:v>3.37424</c:v>
                </c:pt>
                <c:pt idx="148804">
                  <c:v>3.37426</c:v>
                </c:pt>
                <c:pt idx="148805">
                  <c:v>3.37429</c:v>
                </c:pt>
                <c:pt idx="148806">
                  <c:v>3.37431</c:v>
                </c:pt>
                <c:pt idx="148807">
                  <c:v>3.37433</c:v>
                </c:pt>
                <c:pt idx="148808">
                  <c:v>3.37435</c:v>
                </c:pt>
                <c:pt idx="148809">
                  <c:v>3.37438</c:v>
                </c:pt>
                <c:pt idx="148810">
                  <c:v>3.3744</c:v>
                </c:pt>
                <c:pt idx="148811">
                  <c:v>3.37442</c:v>
                </c:pt>
                <c:pt idx="148812">
                  <c:v>3.37444</c:v>
                </c:pt>
                <c:pt idx="148813">
                  <c:v>3.37447</c:v>
                </c:pt>
                <c:pt idx="148814">
                  <c:v>3.37449</c:v>
                </c:pt>
                <c:pt idx="148815">
                  <c:v>3.37451</c:v>
                </c:pt>
                <c:pt idx="148816">
                  <c:v>3.37453</c:v>
                </c:pt>
                <c:pt idx="148817">
                  <c:v>3.37456</c:v>
                </c:pt>
                <c:pt idx="148818">
                  <c:v>3.37458</c:v>
                </c:pt>
                <c:pt idx="148819">
                  <c:v>3.3746</c:v>
                </c:pt>
                <c:pt idx="148820">
                  <c:v>3.37463</c:v>
                </c:pt>
                <c:pt idx="148821">
                  <c:v>3.37465</c:v>
                </c:pt>
                <c:pt idx="148822">
                  <c:v>3.37467</c:v>
                </c:pt>
                <c:pt idx="148823">
                  <c:v>3.37469</c:v>
                </c:pt>
                <c:pt idx="148824">
                  <c:v>3.37472</c:v>
                </c:pt>
                <c:pt idx="148825">
                  <c:v>3.37474</c:v>
                </c:pt>
                <c:pt idx="148826">
                  <c:v>3.37476</c:v>
                </c:pt>
                <c:pt idx="148827">
                  <c:v>3.37479</c:v>
                </c:pt>
                <c:pt idx="148828">
                  <c:v>3.37481</c:v>
                </c:pt>
                <c:pt idx="148829">
                  <c:v>3.37483</c:v>
                </c:pt>
                <c:pt idx="148830">
                  <c:v>3.37485</c:v>
                </c:pt>
                <c:pt idx="148831">
                  <c:v>3.37487</c:v>
                </c:pt>
                <c:pt idx="148832">
                  <c:v>3.3749</c:v>
                </c:pt>
                <c:pt idx="148833">
                  <c:v>3.37492</c:v>
                </c:pt>
                <c:pt idx="148834">
                  <c:v>3.37494</c:v>
                </c:pt>
                <c:pt idx="148835">
                  <c:v>3.37497</c:v>
                </c:pt>
                <c:pt idx="148836">
                  <c:v>3.37499</c:v>
                </c:pt>
                <c:pt idx="148837">
                  <c:v>3.37501</c:v>
                </c:pt>
                <c:pt idx="148838">
                  <c:v>3.37503</c:v>
                </c:pt>
                <c:pt idx="148839">
                  <c:v>3.37506</c:v>
                </c:pt>
                <c:pt idx="148840">
                  <c:v>3.37508</c:v>
                </c:pt>
                <c:pt idx="148841">
                  <c:v>3.3751</c:v>
                </c:pt>
                <c:pt idx="148842">
                  <c:v>3.37513</c:v>
                </c:pt>
                <c:pt idx="148843">
                  <c:v>3.37515</c:v>
                </c:pt>
                <c:pt idx="148844">
                  <c:v>3.37517</c:v>
                </c:pt>
                <c:pt idx="148845">
                  <c:v>3.37519</c:v>
                </c:pt>
                <c:pt idx="148846">
                  <c:v>3.37521</c:v>
                </c:pt>
                <c:pt idx="148847">
                  <c:v>3.37524</c:v>
                </c:pt>
                <c:pt idx="148848">
                  <c:v>3.37526</c:v>
                </c:pt>
                <c:pt idx="148849">
                  <c:v>3.37528</c:v>
                </c:pt>
                <c:pt idx="148850">
                  <c:v>3.37531</c:v>
                </c:pt>
                <c:pt idx="148851">
                  <c:v>3.37533</c:v>
                </c:pt>
                <c:pt idx="148852">
                  <c:v>3.37535</c:v>
                </c:pt>
                <c:pt idx="148853">
                  <c:v>3.37537</c:v>
                </c:pt>
                <c:pt idx="148854">
                  <c:v>3.3754</c:v>
                </c:pt>
                <c:pt idx="148855">
                  <c:v>3.37542</c:v>
                </c:pt>
                <c:pt idx="148856">
                  <c:v>3.37544</c:v>
                </c:pt>
                <c:pt idx="148857">
                  <c:v>3.37547</c:v>
                </c:pt>
                <c:pt idx="148858">
                  <c:v>3.37549</c:v>
                </c:pt>
                <c:pt idx="148859">
                  <c:v>3.37551</c:v>
                </c:pt>
                <c:pt idx="148860">
                  <c:v>3.37553</c:v>
                </c:pt>
                <c:pt idx="148861">
                  <c:v>3.37556</c:v>
                </c:pt>
                <c:pt idx="148862">
                  <c:v>3.37558</c:v>
                </c:pt>
                <c:pt idx="148863">
                  <c:v>3.3756</c:v>
                </c:pt>
                <c:pt idx="148864">
                  <c:v>3.37562</c:v>
                </c:pt>
                <c:pt idx="148865">
                  <c:v>3.37565</c:v>
                </c:pt>
                <c:pt idx="148866">
                  <c:v>3.37567</c:v>
                </c:pt>
                <c:pt idx="148867">
                  <c:v>3.37569</c:v>
                </c:pt>
                <c:pt idx="148868">
                  <c:v>3.37571</c:v>
                </c:pt>
                <c:pt idx="148869">
                  <c:v>3.37574</c:v>
                </c:pt>
                <c:pt idx="148870">
                  <c:v>3.37576</c:v>
                </c:pt>
                <c:pt idx="148871">
                  <c:v>3.37578</c:v>
                </c:pt>
                <c:pt idx="148872">
                  <c:v>3.37581</c:v>
                </c:pt>
                <c:pt idx="148873">
                  <c:v>3.37583</c:v>
                </c:pt>
                <c:pt idx="148874">
                  <c:v>3.37585</c:v>
                </c:pt>
                <c:pt idx="148875">
                  <c:v>3.37587</c:v>
                </c:pt>
                <c:pt idx="148876">
                  <c:v>3.3759</c:v>
                </c:pt>
                <c:pt idx="148877">
                  <c:v>3.37592</c:v>
                </c:pt>
                <c:pt idx="148878">
                  <c:v>3.37594</c:v>
                </c:pt>
                <c:pt idx="148879">
                  <c:v>3.37596</c:v>
                </c:pt>
                <c:pt idx="148880">
                  <c:v>3.37599</c:v>
                </c:pt>
                <c:pt idx="148881">
                  <c:v>3.37601</c:v>
                </c:pt>
                <c:pt idx="148882">
                  <c:v>3.37603</c:v>
                </c:pt>
                <c:pt idx="148883">
                  <c:v>3.37605</c:v>
                </c:pt>
                <c:pt idx="148884">
                  <c:v>3.37608</c:v>
                </c:pt>
                <c:pt idx="148885">
                  <c:v>3.3761</c:v>
                </c:pt>
                <c:pt idx="148886">
                  <c:v>3.37612</c:v>
                </c:pt>
                <c:pt idx="148887">
                  <c:v>3.37615</c:v>
                </c:pt>
                <c:pt idx="148888">
                  <c:v>3.37617</c:v>
                </c:pt>
                <c:pt idx="148889">
                  <c:v>3.37619</c:v>
                </c:pt>
                <c:pt idx="148890">
                  <c:v>3.37621</c:v>
                </c:pt>
                <c:pt idx="148891">
                  <c:v>3.37624</c:v>
                </c:pt>
                <c:pt idx="148892">
                  <c:v>3.37626</c:v>
                </c:pt>
                <c:pt idx="148893">
                  <c:v>3.37628</c:v>
                </c:pt>
                <c:pt idx="148894">
                  <c:v>3.3763</c:v>
                </c:pt>
                <c:pt idx="148895">
                  <c:v>3.37633</c:v>
                </c:pt>
                <c:pt idx="148896">
                  <c:v>3.37635</c:v>
                </c:pt>
                <c:pt idx="148897">
                  <c:v>3.37637</c:v>
                </c:pt>
                <c:pt idx="148898">
                  <c:v>3.3764</c:v>
                </c:pt>
                <c:pt idx="148899">
                  <c:v>3.37642</c:v>
                </c:pt>
                <c:pt idx="148900">
                  <c:v>3.37644</c:v>
                </c:pt>
                <c:pt idx="148901">
                  <c:v>3.37646</c:v>
                </c:pt>
                <c:pt idx="148902">
                  <c:v>3.37649</c:v>
                </c:pt>
                <c:pt idx="148903">
                  <c:v>3.37651</c:v>
                </c:pt>
                <c:pt idx="148904">
                  <c:v>3.37653</c:v>
                </c:pt>
                <c:pt idx="148905">
                  <c:v>3.37655</c:v>
                </c:pt>
                <c:pt idx="148906">
                  <c:v>3.37658</c:v>
                </c:pt>
                <c:pt idx="148907">
                  <c:v>3.3766</c:v>
                </c:pt>
                <c:pt idx="148908">
                  <c:v>3.37662</c:v>
                </c:pt>
                <c:pt idx="148909">
                  <c:v>3.37664</c:v>
                </c:pt>
                <c:pt idx="148910">
                  <c:v>3.37667</c:v>
                </c:pt>
                <c:pt idx="148911">
                  <c:v>3.37669</c:v>
                </c:pt>
                <c:pt idx="148912">
                  <c:v>3.37671</c:v>
                </c:pt>
                <c:pt idx="148913">
                  <c:v>3.37674</c:v>
                </c:pt>
                <c:pt idx="148914">
                  <c:v>3.37676</c:v>
                </c:pt>
                <c:pt idx="148915">
                  <c:v>3.37678</c:v>
                </c:pt>
                <c:pt idx="148916">
                  <c:v>3.3768</c:v>
                </c:pt>
                <c:pt idx="148917">
                  <c:v>3.37683</c:v>
                </c:pt>
                <c:pt idx="148918">
                  <c:v>3.37685</c:v>
                </c:pt>
                <c:pt idx="148919">
                  <c:v>3.37687</c:v>
                </c:pt>
                <c:pt idx="148920">
                  <c:v>3.37689</c:v>
                </c:pt>
                <c:pt idx="148921">
                  <c:v>3.37692</c:v>
                </c:pt>
                <c:pt idx="148922">
                  <c:v>3.37694</c:v>
                </c:pt>
                <c:pt idx="148923">
                  <c:v>3.37696</c:v>
                </c:pt>
                <c:pt idx="148924">
                  <c:v>3.37698</c:v>
                </c:pt>
                <c:pt idx="148925">
                  <c:v>3.37701</c:v>
                </c:pt>
                <c:pt idx="148926">
                  <c:v>3.37703</c:v>
                </c:pt>
                <c:pt idx="148927">
                  <c:v>3.37705</c:v>
                </c:pt>
                <c:pt idx="148928">
                  <c:v>3.37708</c:v>
                </c:pt>
                <c:pt idx="148929">
                  <c:v>3.3771</c:v>
                </c:pt>
                <c:pt idx="148930">
                  <c:v>3.37712</c:v>
                </c:pt>
                <c:pt idx="148931">
                  <c:v>3.37714</c:v>
                </c:pt>
                <c:pt idx="148932">
                  <c:v>3.37717</c:v>
                </c:pt>
                <c:pt idx="148933">
                  <c:v>3.37719</c:v>
                </c:pt>
                <c:pt idx="148934">
                  <c:v>3.37721</c:v>
                </c:pt>
                <c:pt idx="148935">
                  <c:v>3.37723</c:v>
                </c:pt>
                <c:pt idx="148936">
                  <c:v>3.37726</c:v>
                </c:pt>
                <c:pt idx="148937">
                  <c:v>3.37728</c:v>
                </c:pt>
                <c:pt idx="148938">
                  <c:v>3.3773</c:v>
                </c:pt>
                <c:pt idx="148939">
                  <c:v>3.37732</c:v>
                </c:pt>
                <c:pt idx="148940">
                  <c:v>3.37735</c:v>
                </c:pt>
                <c:pt idx="148941">
                  <c:v>3.37737</c:v>
                </c:pt>
                <c:pt idx="148942">
                  <c:v>3.37739</c:v>
                </c:pt>
                <c:pt idx="148943">
                  <c:v>3.37742</c:v>
                </c:pt>
                <c:pt idx="148944">
                  <c:v>3.37744</c:v>
                </c:pt>
                <c:pt idx="148945">
                  <c:v>3.37746</c:v>
                </c:pt>
                <c:pt idx="148946">
                  <c:v>3.37748</c:v>
                </c:pt>
                <c:pt idx="148947">
                  <c:v>3.37751</c:v>
                </c:pt>
                <c:pt idx="148948">
                  <c:v>3.37753</c:v>
                </c:pt>
                <c:pt idx="148949">
                  <c:v>3.37755</c:v>
                </c:pt>
                <c:pt idx="148950">
                  <c:v>3.37757</c:v>
                </c:pt>
                <c:pt idx="148951">
                  <c:v>3.3776</c:v>
                </c:pt>
                <c:pt idx="148952">
                  <c:v>3.37762</c:v>
                </c:pt>
                <c:pt idx="148953">
                  <c:v>3.37764</c:v>
                </c:pt>
                <c:pt idx="148954">
                  <c:v>3.37766</c:v>
                </c:pt>
                <c:pt idx="148955">
                  <c:v>3.37769</c:v>
                </c:pt>
                <c:pt idx="148956">
                  <c:v>3.37771</c:v>
                </c:pt>
                <c:pt idx="148957">
                  <c:v>3.37773</c:v>
                </c:pt>
                <c:pt idx="148958">
                  <c:v>3.37776</c:v>
                </c:pt>
                <c:pt idx="148959">
                  <c:v>3.37778</c:v>
                </c:pt>
                <c:pt idx="148960">
                  <c:v>3.3778</c:v>
                </c:pt>
                <c:pt idx="148961">
                  <c:v>3.37782</c:v>
                </c:pt>
                <c:pt idx="148962">
                  <c:v>3.37785</c:v>
                </c:pt>
                <c:pt idx="148963">
                  <c:v>3.37787</c:v>
                </c:pt>
                <c:pt idx="148964">
                  <c:v>3.37789</c:v>
                </c:pt>
                <c:pt idx="148965">
                  <c:v>3.37791</c:v>
                </c:pt>
                <c:pt idx="148966">
                  <c:v>3.37794</c:v>
                </c:pt>
                <c:pt idx="148967">
                  <c:v>3.37796</c:v>
                </c:pt>
                <c:pt idx="148968">
                  <c:v>3.37798</c:v>
                </c:pt>
                <c:pt idx="148969">
                  <c:v>3.378</c:v>
                </c:pt>
                <c:pt idx="148970">
                  <c:v>3.37803</c:v>
                </c:pt>
                <c:pt idx="148971">
                  <c:v>3.37805</c:v>
                </c:pt>
                <c:pt idx="148972">
                  <c:v>3.37807</c:v>
                </c:pt>
                <c:pt idx="148973">
                  <c:v>3.3781</c:v>
                </c:pt>
                <c:pt idx="148974">
                  <c:v>3.37812</c:v>
                </c:pt>
                <c:pt idx="148975">
                  <c:v>3.37814</c:v>
                </c:pt>
                <c:pt idx="148976">
                  <c:v>3.37816</c:v>
                </c:pt>
                <c:pt idx="148977">
                  <c:v>3.37819</c:v>
                </c:pt>
                <c:pt idx="148978">
                  <c:v>3.37821</c:v>
                </c:pt>
                <c:pt idx="148979">
                  <c:v>3.37823</c:v>
                </c:pt>
                <c:pt idx="148980">
                  <c:v>3.37825</c:v>
                </c:pt>
                <c:pt idx="148981">
                  <c:v>3.37828</c:v>
                </c:pt>
                <c:pt idx="148982">
                  <c:v>3.3783</c:v>
                </c:pt>
                <c:pt idx="148983">
                  <c:v>3.37832</c:v>
                </c:pt>
                <c:pt idx="148984">
                  <c:v>3.37834</c:v>
                </c:pt>
                <c:pt idx="148985">
                  <c:v>3.37837</c:v>
                </c:pt>
                <c:pt idx="148986">
                  <c:v>3.37839</c:v>
                </c:pt>
                <c:pt idx="148987">
                  <c:v>3.37841</c:v>
                </c:pt>
                <c:pt idx="148988">
                  <c:v>3.37844</c:v>
                </c:pt>
                <c:pt idx="148989">
                  <c:v>3.37846</c:v>
                </c:pt>
                <c:pt idx="148990">
                  <c:v>3.37848</c:v>
                </c:pt>
                <c:pt idx="148991">
                  <c:v>3.3785</c:v>
                </c:pt>
                <c:pt idx="148992">
                  <c:v>3.37853</c:v>
                </c:pt>
                <c:pt idx="148993">
                  <c:v>3.37855</c:v>
                </c:pt>
                <c:pt idx="148994">
                  <c:v>3.37857</c:v>
                </c:pt>
                <c:pt idx="148995">
                  <c:v>3.37859</c:v>
                </c:pt>
                <c:pt idx="148996">
                  <c:v>3.37862</c:v>
                </c:pt>
                <c:pt idx="148997">
                  <c:v>3.37864</c:v>
                </c:pt>
                <c:pt idx="148998">
                  <c:v>3.37866</c:v>
                </c:pt>
                <c:pt idx="148999">
                  <c:v>3.37868</c:v>
                </c:pt>
                <c:pt idx="149000">
                  <c:v>3.37871</c:v>
                </c:pt>
                <c:pt idx="149001">
                  <c:v>3.37873</c:v>
                </c:pt>
                <c:pt idx="149002">
                  <c:v>3.37875</c:v>
                </c:pt>
                <c:pt idx="149003">
                  <c:v>3.37878</c:v>
                </c:pt>
                <c:pt idx="149004">
                  <c:v>3.3788</c:v>
                </c:pt>
                <c:pt idx="149005">
                  <c:v>3.37882</c:v>
                </c:pt>
                <c:pt idx="149006">
                  <c:v>3.37884</c:v>
                </c:pt>
                <c:pt idx="149007">
                  <c:v>3.37887</c:v>
                </c:pt>
                <c:pt idx="149008">
                  <c:v>3.37889</c:v>
                </c:pt>
                <c:pt idx="149009">
                  <c:v>3.37891</c:v>
                </c:pt>
                <c:pt idx="149010">
                  <c:v>3.37893</c:v>
                </c:pt>
                <c:pt idx="149011">
                  <c:v>3.37896</c:v>
                </c:pt>
                <c:pt idx="149012">
                  <c:v>3.37898</c:v>
                </c:pt>
                <c:pt idx="149013">
                  <c:v>3.379</c:v>
                </c:pt>
                <c:pt idx="149014">
                  <c:v>3.37902</c:v>
                </c:pt>
                <c:pt idx="149015">
                  <c:v>3.37905</c:v>
                </c:pt>
                <c:pt idx="149016">
                  <c:v>3.37907</c:v>
                </c:pt>
                <c:pt idx="149017">
                  <c:v>3.37909</c:v>
                </c:pt>
                <c:pt idx="149018">
                  <c:v>3.37912</c:v>
                </c:pt>
                <c:pt idx="149019">
                  <c:v>3.37914</c:v>
                </c:pt>
                <c:pt idx="149020">
                  <c:v>3.37916</c:v>
                </c:pt>
                <c:pt idx="149021">
                  <c:v>3.37918</c:v>
                </c:pt>
                <c:pt idx="149022">
                  <c:v>3.37921</c:v>
                </c:pt>
                <c:pt idx="149023">
                  <c:v>3.37923</c:v>
                </c:pt>
                <c:pt idx="149024">
                  <c:v>3.37925</c:v>
                </c:pt>
                <c:pt idx="149025">
                  <c:v>3.37927</c:v>
                </c:pt>
                <c:pt idx="149026">
                  <c:v>3.3793</c:v>
                </c:pt>
                <c:pt idx="149027">
                  <c:v>3.37932</c:v>
                </c:pt>
                <c:pt idx="149028">
                  <c:v>3.37934</c:v>
                </c:pt>
                <c:pt idx="149029">
                  <c:v>3.37936</c:v>
                </c:pt>
                <c:pt idx="149030">
                  <c:v>3.37939</c:v>
                </c:pt>
                <c:pt idx="149031">
                  <c:v>3.37941</c:v>
                </c:pt>
                <c:pt idx="149032">
                  <c:v>3.37943</c:v>
                </c:pt>
                <c:pt idx="149033">
                  <c:v>3.37946</c:v>
                </c:pt>
                <c:pt idx="149034">
                  <c:v>3.37948</c:v>
                </c:pt>
                <c:pt idx="149035">
                  <c:v>3.3795</c:v>
                </c:pt>
                <c:pt idx="149036">
                  <c:v>3.37952</c:v>
                </c:pt>
                <c:pt idx="149037">
                  <c:v>3.37955</c:v>
                </c:pt>
                <c:pt idx="149038">
                  <c:v>3.37957</c:v>
                </c:pt>
                <c:pt idx="149039">
                  <c:v>3.37959</c:v>
                </c:pt>
                <c:pt idx="149040">
                  <c:v>3.37961</c:v>
                </c:pt>
                <c:pt idx="149041">
                  <c:v>3.37964</c:v>
                </c:pt>
                <c:pt idx="149042">
                  <c:v>3.37966</c:v>
                </c:pt>
                <c:pt idx="149043">
                  <c:v>3.37968</c:v>
                </c:pt>
                <c:pt idx="149044">
                  <c:v>3.3797</c:v>
                </c:pt>
                <c:pt idx="149045">
                  <c:v>3.37973</c:v>
                </c:pt>
                <c:pt idx="149046">
                  <c:v>3.37975</c:v>
                </c:pt>
                <c:pt idx="149047">
                  <c:v>3.37977</c:v>
                </c:pt>
                <c:pt idx="149048">
                  <c:v>3.3798</c:v>
                </c:pt>
                <c:pt idx="149049">
                  <c:v>3.37982</c:v>
                </c:pt>
                <c:pt idx="149050">
                  <c:v>3.37984</c:v>
                </c:pt>
                <c:pt idx="149051">
                  <c:v>3.37986</c:v>
                </c:pt>
                <c:pt idx="149052">
                  <c:v>3.37989</c:v>
                </c:pt>
                <c:pt idx="149053">
                  <c:v>3.37991</c:v>
                </c:pt>
                <c:pt idx="149054">
                  <c:v>3.37993</c:v>
                </c:pt>
                <c:pt idx="149055">
                  <c:v>3.37995</c:v>
                </c:pt>
                <c:pt idx="149056">
                  <c:v>3.37998</c:v>
                </c:pt>
                <c:pt idx="149057">
                  <c:v>3.38</c:v>
                </c:pt>
                <c:pt idx="149058">
                  <c:v>3.38002</c:v>
                </c:pt>
                <c:pt idx="149059">
                  <c:v>3.38004</c:v>
                </c:pt>
                <c:pt idx="149060">
                  <c:v>3.38007</c:v>
                </c:pt>
                <c:pt idx="149061">
                  <c:v>3.38009</c:v>
                </c:pt>
                <c:pt idx="149062">
                  <c:v>3.38011</c:v>
                </c:pt>
                <c:pt idx="149063">
                  <c:v>3.38014</c:v>
                </c:pt>
                <c:pt idx="149064">
                  <c:v>3.38016</c:v>
                </c:pt>
                <c:pt idx="149065">
                  <c:v>3.38018</c:v>
                </c:pt>
                <c:pt idx="149066">
                  <c:v>3.3802</c:v>
                </c:pt>
                <c:pt idx="149067">
                  <c:v>3.38023</c:v>
                </c:pt>
                <c:pt idx="149068">
                  <c:v>3.38025</c:v>
                </c:pt>
                <c:pt idx="149069">
                  <c:v>3.38027</c:v>
                </c:pt>
                <c:pt idx="149070">
                  <c:v>3.38029</c:v>
                </c:pt>
                <c:pt idx="149071">
                  <c:v>3.38032</c:v>
                </c:pt>
                <c:pt idx="149072">
                  <c:v>3.38034</c:v>
                </c:pt>
                <c:pt idx="149073">
                  <c:v>3.38036</c:v>
                </c:pt>
                <c:pt idx="149074">
                  <c:v>3.38038</c:v>
                </c:pt>
                <c:pt idx="149075">
                  <c:v>3.38041</c:v>
                </c:pt>
                <c:pt idx="149076">
                  <c:v>3.38043</c:v>
                </c:pt>
                <c:pt idx="149077">
                  <c:v>3.38045</c:v>
                </c:pt>
                <c:pt idx="149078">
                  <c:v>3.38048</c:v>
                </c:pt>
                <c:pt idx="149079">
                  <c:v>3.3805</c:v>
                </c:pt>
                <c:pt idx="149080">
                  <c:v>3.38052</c:v>
                </c:pt>
                <c:pt idx="149081">
                  <c:v>3.38054</c:v>
                </c:pt>
                <c:pt idx="149082">
                  <c:v>3.38057</c:v>
                </c:pt>
                <c:pt idx="149083">
                  <c:v>3.38059</c:v>
                </c:pt>
                <c:pt idx="149084">
                  <c:v>3.38061</c:v>
                </c:pt>
                <c:pt idx="149085">
                  <c:v>3.38063</c:v>
                </c:pt>
                <c:pt idx="149086">
                  <c:v>3.38066</c:v>
                </c:pt>
                <c:pt idx="149087">
                  <c:v>3.38068</c:v>
                </c:pt>
                <c:pt idx="149088">
                  <c:v>3.3807</c:v>
                </c:pt>
                <c:pt idx="149089">
                  <c:v>3.38073</c:v>
                </c:pt>
                <c:pt idx="149090">
                  <c:v>3.38075</c:v>
                </c:pt>
                <c:pt idx="149091">
                  <c:v>3.38077</c:v>
                </c:pt>
                <c:pt idx="149092">
                  <c:v>3.38079</c:v>
                </c:pt>
                <c:pt idx="149093">
                  <c:v>3.38082</c:v>
                </c:pt>
                <c:pt idx="149094">
                  <c:v>3.38084</c:v>
                </c:pt>
                <c:pt idx="149095">
                  <c:v>3.38086</c:v>
                </c:pt>
                <c:pt idx="149096">
                  <c:v>3.38088</c:v>
                </c:pt>
                <c:pt idx="149097">
                  <c:v>3.38091</c:v>
                </c:pt>
                <c:pt idx="149098">
                  <c:v>3.38093</c:v>
                </c:pt>
                <c:pt idx="149099">
                  <c:v>3.38095</c:v>
                </c:pt>
                <c:pt idx="149100">
                  <c:v>3.38097</c:v>
                </c:pt>
                <c:pt idx="149101">
                  <c:v>3.381</c:v>
                </c:pt>
                <c:pt idx="149102">
                  <c:v>3.38102</c:v>
                </c:pt>
                <c:pt idx="149103">
                  <c:v>3.38104</c:v>
                </c:pt>
                <c:pt idx="149104">
                  <c:v>3.38107</c:v>
                </c:pt>
                <c:pt idx="149105">
                  <c:v>3.38109</c:v>
                </c:pt>
                <c:pt idx="149106">
                  <c:v>3.38111</c:v>
                </c:pt>
                <c:pt idx="149107">
                  <c:v>3.38113</c:v>
                </c:pt>
                <c:pt idx="149108">
                  <c:v>3.38116</c:v>
                </c:pt>
                <c:pt idx="149109">
                  <c:v>3.38118</c:v>
                </c:pt>
                <c:pt idx="149110">
                  <c:v>3.3812</c:v>
                </c:pt>
                <c:pt idx="149111">
                  <c:v>3.38122</c:v>
                </c:pt>
                <c:pt idx="149112">
                  <c:v>3.38125</c:v>
                </c:pt>
                <c:pt idx="149113">
                  <c:v>3.38127</c:v>
                </c:pt>
                <c:pt idx="149114">
                  <c:v>3.38129</c:v>
                </c:pt>
                <c:pt idx="149115">
                  <c:v>3.38131</c:v>
                </c:pt>
                <c:pt idx="149116">
                  <c:v>3.38134</c:v>
                </c:pt>
                <c:pt idx="149117">
                  <c:v>3.38136</c:v>
                </c:pt>
                <c:pt idx="149118">
                  <c:v>3.38138</c:v>
                </c:pt>
                <c:pt idx="149119">
                  <c:v>3.38141</c:v>
                </c:pt>
                <c:pt idx="149120">
                  <c:v>3.38143</c:v>
                </c:pt>
                <c:pt idx="149121">
                  <c:v>3.38145</c:v>
                </c:pt>
                <c:pt idx="149122">
                  <c:v>3.38147</c:v>
                </c:pt>
                <c:pt idx="149123">
                  <c:v>3.3815</c:v>
                </c:pt>
                <c:pt idx="149124">
                  <c:v>3.38152</c:v>
                </c:pt>
                <c:pt idx="149125">
                  <c:v>3.38154</c:v>
                </c:pt>
                <c:pt idx="149126">
                  <c:v>3.38157</c:v>
                </c:pt>
                <c:pt idx="149127">
                  <c:v>3.38159</c:v>
                </c:pt>
                <c:pt idx="149128">
                  <c:v>3.38161</c:v>
                </c:pt>
                <c:pt idx="149129">
                  <c:v>3.38163</c:v>
                </c:pt>
                <c:pt idx="149130">
                  <c:v>3.38165</c:v>
                </c:pt>
                <c:pt idx="149131">
                  <c:v>3.38168</c:v>
                </c:pt>
                <c:pt idx="149132">
                  <c:v>3.3817</c:v>
                </c:pt>
                <c:pt idx="149133">
                  <c:v>3.38172</c:v>
                </c:pt>
                <c:pt idx="149134">
                  <c:v>3.38175</c:v>
                </c:pt>
                <c:pt idx="149135">
                  <c:v>3.38177</c:v>
                </c:pt>
                <c:pt idx="149136">
                  <c:v>3.38179</c:v>
                </c:pt>
                <c:pt idx="149137">
                  <c:v>3.38181</c:v>
                </c:pt>
                <c:pt idx="149138">
                  <c:v>3.38184</c:v>
                </c:pt>
                <c:pt idx="149139">
                  <c:v>3.38186</c:v>
                </c:pt>
                <c:pt idx="149140">
                  <c:v>3.38188</c:v>
                </c:pt>
                <c:pt idx="149141">
                  <c:v>3.38191</c:v>
                </c:pt>
                <c:pt idx="149142">
                  <c:v>3.38193</c:v>
                </c:pt>
                <c:pt idx="149143">
                  <c:v>3.38195</c:v>
                </c:pt>
                <c:pt idx="149144">
                  <c:v>3.38197</c:v>
                </c:pt>
                <c:pt idx="149145">
                  <c:v>3.38199</c:v>
                </c:pt>
                <c:pt idx="149146">
                  <c:v>3.38202</c:v>
                </c:pt>
                <c:pt idx="149147">
                  <c:v>3.38204</c:v>
                </c:pt>
                <c:pt idx="149148">
                  <c:v>3.38206</c:v>
                </c:pt>
                <c:pt idx="149149">
                  <c:v>3.38209</c:v>
                </c:pt>
                <c:pt idx="149150">
                  <c:v>3.38211</c:v>
                </c:pt>
                <c:pt idx="149151">
                  <c:v>3.38213</c:v>
                </c:pt>
                <c:pt idx="149152">
                  <c:v>3.38215</c:v>
                </c:pt>
                <c:pt idx="149153">
                  <c:v>3.38218</c:v>
                </c:pt>
                <c:pt idx="149154">
                  <c:v>3.3822</c:v>
                </c:pt>
                <c:pt idx="149155">
                  <c:v>3.38222</c:v>
                </c:pt>
                <c:pt idx="149156">
                  <c:v>3.38225</c:v>
                </c:pt>
                <c:pt idx="149157">
                  <c:v>3.38227</c:v>
                </c:pt>
                <c:pt idx="149158">
                  <c:v>3.38229</c:v>
                </c:pt>
                <c:pt idx="149159">
                  <c:v>3.38231</c:v>
                </c:pt>
                <c:pt idx="149160">
                  <c:v>3.38234</c:v>
                </c:pt>
                <c:pt idx="149161">
                  <c:v>3.38236</c:v>
                </c:pt>
                <c:pt idx="149162">
                  <c:v>3.38238</c:v>
                </c:pt>
                <c:pt idx="149163">
                  <c:v>3.3824</c:v>
                </c:pt>
                <c:pt idx="149164">
                  <c:v>3.38243</c:v>
                </c:pt>
                <c:pt idx="149165">
                  <c:v>3.38245</c:v>
                </c:pt>
                <c:pt idx="149166">
                  <c:v>3.38247</c:v>
                </c:pt>
                <c:pt idx="149167">
                  <c:v>3.38249</c:v>
                </c:pt>
                <c:pt idx="149168">
                  <c:v>3.38252</c:v>
                </c:pt>
                <c:pt idx="149169">
                  <c:v>3.38254</c:v>
                </c:pt>
                <c:pt idx="149170">
                  <c:v>3.38256</c:v>
                </c:pt>
                <c:pt idx="149171">
                  <c:v>3.38259</c:v>
                </c:pt>
                <c:pt idx="149172">
                  <c:v>3.38261</c:v>
                </c:pt>
                <c:pt idx="149173">
                  <c:v>3.38263</c:v>
                </c:pt>
                <c:pt idx="149174">
                  <c:v>3.38265</c:v>
                </c:pt>
                <c:pt idx="149175">
                  <c:v>3.38268</c:v>
                </c:pt>
                <c:pt idx="149176">
                  <c:v>3.3827</c:v>
                </c:pt>
                <c:pt idx="149177">
                  <c:v>3.38272</c:v>
                </c:pt>
                <c:pt idx="149178">
                  <c:v>3.38274</c:v>
                </c:pt>
                <c:pt idx="149179">
                  <c:v>3.38277</c:v>
                </c:pt>
                <c:pt idx="149180">
                  <c:v>3.38279</c:v>
                </c:pt>
                <c:pt idx="149181">
                  <c:v>3.38281</c:v>
                </c:pt>
                <c:pt idx="149182">
                  <c:v>3.38283</c:v>
                </c:pt>
                <c:pt idx="149183">
                  <c:v>3.38286</c:v>
                </c:pt>
                <c:pt idx="149184">
                  <c:v>3.38288</c:v>
                </c:pt>
                <c:pt idx="149185">
                  <c:v>3.3829</c:v>
                </c:pt>
                <c:pt idx="149186">
                  <c:v>3.38293</c:v>
                </c:pt>
                <c:pt idx="149187">
                  <c:v>3.38295</c:v>
                </c:pt>
                <c:pt idx="149188">
                  <c:v>3.38297</c:v>
                </c:pt>
                <c:pt idx="149189">
                  <c:v>3.38299</c:v>
                </c:pt>
                <c:pt idx="149190">
                  <c:v>3.38302</c:v>
                </c:pt>
                <c:pt idx="149191">
                  <c:v>3.38304</c:v>
                </c:pt>
                <c:pt idx="149192">
                  <c:v>3.38306</c:v>
                </c:pt>
                <c:pt idx="149193">
                  <c:v>3.38308</c:v>
                </c:pt>
                <c:pt idx="149194">
                  <c:v>3.38311</c:v>
                </c:pt>
                <c:pt idx="149195">
                  <c:v>3.38313</c:v>
                </c:pt>
                <c:pt idx="149196">
                  <c:v>3.38315</c:v>
                </c:pt>
                <c:pt idx="149197">
                  <c:v>3.38318</c:v>
                </c:pt>
                <c:pt idx="149198">
                  <c:v>3.3832</c:v>
                </c:pt>
                <c:pt idx="149199">
                  <c:v>3.38322</c:v>
                </c:pt>
                <c:pt idx="149200">
                  <c:v>3.38324</c:v>
                </c:pt>
                <c:pt idx="149201">
                  <c:v>3.38327</c:v>
                </c:pt>
                <c:pt idx="149202">
                  <c:v>3.38329</c:v>
                </c:pt>
                <c:pt idx="149203">
                  <c:v>3.38331</c:v>
                </c:pt>
                <c:pt idx="149204">
                  <c:v>3.38333</c:v>
                </c:pt>
                <c:pt idx="149205">
                  <c:v>3.38336</c:v>
                </c:pt>
                <c:pt idx="149206">
                  <c:v>3.38338</c:v>
                </c:pt>
                <c:pt idx="149207">
                  <c:v>3.3834</c:v>
                </c:pt>
                <c:pt idx="149208">
                  <c:v>3.38342</c:v>
                </c:pt>
                <c:pt idx="149209">
                  <c:v>3.38345</c:v>
                </c:pt>
                <c:pt idx="149210">
                  <c:v>3.38347</c:v>
                </c:pt>
                <c:pt idx="149211">
                  <c:v>3.38349</c:v>
                </c:pt>
                <c:pt idx="149212">
                  <c:v>3.38352</c:v>
                </c:pt>
                <c:pt idx="149213">
                  <c:v>3.38354</c:v>
                </c:pt>
                <c:pt idx="149214">
                  <c:v>3.38356</c:v>
                </c:pt>
                <c:pt idx="149215">
                  <c:v>3.38358</c:v>
                </c:pt>
                <c:pt idx="149216">
                  <c:v>3.38361</c:v>
                </c:pt>
                <c:pt idx="149217">
                  <c:v>3.38363</c:v>
                </c:pt>
                <c:pt idx="149218">
                  <c:v>3.38365</c:v>
                </c:pt>
                <c:pt idx="149219">
                  <c:v>3.38367</c:v>
                </c:pt>
                <c:pt idx="149220">
                  <c:v>3.3837</c:v>
                </c:pt>
                <c:pt idx="149221">
                  <c:v>3.38372</c:v>
                </c:pt>
                <c:pt idx="149222">
                  <c:v>3.38374</c:v>
                </c:pt>
                <c:pt idx="149223">
                  <c:v>3.38376</c:v>
                </c:pt>
                <c:pt idx="149224">
                  <c:v>3.38379</c:v>
                </c:pt>
                <c:pt idx="149225">
                  <c:v>3.38381</c:v>
                </c:pt>
                <c:pt idx="149226">
                  <c:v>3.38383</c:v>
                </c:pt>
                <c:pt idx="149227">
                  <c:v>3.38386</c:v>
                </c:pt>
                <c:pt idx="149228">
                  <c:v>3.38388</c:v>
                </c:pt>
                <c:pt idx="149229">
                  <c:v>3.3839</c:v>
                </c:pt>
                <c:pt idx="149230">
                  <c:v>3.38392</c:v>
                </c:pt>
                <c:pt idx="149231">
                  <c:v>3.38395</c:v>
                </c:pt>
                <c:pt idx="149232">
                  <c:v>3.38397</c:v>
                </c:pt>
                <c:pt idx="149233">
                  <c:v>3.38399</c:v>
                </c:pt>
                <c:pt idx="149234">
                  <c:v>3.38401</c:v>
                </c:pt>
                <c:pt idx="149235">
                  <c:v>3.38404</c:v>
                </c:pt>
                <c:pt idx="149236">
                  <c:v>3.38406</c:v>
                </c:pt>
                <c:pt idx="149237">
                  <c:v>3.38408</c:v>
                </c:pt>
                <c:pt idx="149238">
                  <c:v>3.3841</c:v>
                </c:pt>
                <c:pt idx="149239">
                  <c:v>3.38413</c:v>
                </c:pt>
                <c:pt idx="149240">
                  <c:v>3.38415</c:v>
                </c:pt>
                <c:pt idx="149241">
                  <c:v>3.38417</c:v>
                </c:pt>
                <c:pt idx="149242">
                  <c:v>3.3842</c:v>
                </c:pt>
                <c:pt idx="149243">
                  <c:v>3.38422</c:v>
                </c:pt>
                <c:pt idx="149244">
                  <c:v>3.38424</c:v>
                </c:pt>
                <c:pt idx="149245">
                  <c:v>3.38426</c:v>
                </c:pt>
                <c:pt idx="149246">
                  <c:v>3.38429</c:v>
                </c:pt>
                <c:pt idx="149247">
                  <c:v>3.38431</c:v>
                </c:pt>
                <c:pt idx="149248">
                  <c:v>3.38433</c:v>
                </c:pt>
                <c:pt idx="149249">
                  <c:v>3.38435</c:v>
                </c:pt>
                <c:pt idx="149250">
                  <c:v>3.38438</c:v>
                </c:pt>
                <c:pt idx="149251">
                  <c:v>3.3844</c:v>
                </c:pt>
                <c:pt idx="149252">
                  <c:v>3.38442</c:v>
                </c:pt>
                <c:pt idx="149253">
                  <c:v>3.38444</c:v>
                </c:pt>
                <c:pt idx="149254">
                  <c:v>3.38447</c:v>
                </c:pt>
                <c:pt idx="149255">
                  <c:v>3.38449</c:v>
                </c:pt>
                <c:pt idx="149256">
                  <c:v>3.38451</c:v>
                </c:pt>
                <c:pt idx="149257">
                  <c:v>3.38454</c:v>
                </c:pt>
                <c:pt idx="149258">
                  <c:v>3.38456</c:v>
                </c:pt>
                <c:pt idx="149259">
                  <c:v>3.38458</c:v>
                </c:pt>
                <c:pt idx="149260">
                  <c:v>3.3846</c:v>
                </c:pt>
                <c:pt idx="149261">
                  <c:v>3.38463</c:v>
                </c:pt>
                <c:pt idx="149262">
                  <c:v>3.38465</c:v>
                </c:pt>
                <c:pt idx="149263">
                  <c:v>3.38467</c:v>
                </c:pt>
                <c:pt idx="149264">
                  <c:v>3.38469</c:v>
                </c:pt>
                <c:pt idx="149265">
                  <c:v>3.38472</c:v>
                </c:pt>
                <c:pt idx="149266">
                  <c:v>3.38474</c:v>
                </c:pt>
                <c:pt idx="149267">
                  <c:v>3.38476</c:v>
                </c:pt>
                <c:pt idx="149268">
                  <c:v>3.38478</c:v>
                </c:pt>
                <c:pt idx="149269">
                  <c:v>3.38481</c:v>
                </c:pt>
                <c:pt idx="149270">
                  <c:v>3.38483</c:v>
                </c:pt>
                <c:pt idx="149271">
                  <c:v>3.38485</c:v>
                </c:pt>
                <c:pt idx="149272">
                  <c:v>3.38488</c:v>
                </c:pt>
                <c:pt idx="149273">
                  <c:v>3.3849</c:v>
                </c:pt>
                <c:pt idx="149274">
                  <c:v>3.38492</c:v>
                </c:pt>
                <c:pt idx="149275">
                  <c:v>3.38494</c:v>
                </c:pt>
                <c:pt idx="149276">
                  <c:v>3.38497</c:v>
                </c:pt>
                <c:pt idx="149277">
                  <c:v>3.38499</c:v>
                </c:pt>
                <c:pt idx="149278">
                  <c:v>3.38501</c:v>
                </c:pt>
                <c:pt idx="149279">
                  <c:v>3.38503</c:v>
                </c:pt>
                <c:pt idx="149280">
                  <c:v>3.38506</c:v>
                </c:pt>
                <c:pt idx="149281">
                  <c:v>3.38508</c:v>
                </c:pt>
                <c:pt idx="149282">
                  <c:v>3.3851</c:v>
                </c:pt>
                <c:pt idx="149283">
                  <c:v>3.38512</c:v>
                </c:pt>
                <c:pt idx="149284">
                  <c:v>3.38515</c:v>
                </c:pt>
                <c:pt idx="149285">
                  <c:v>3.38517</c:v>
                </c:pt>
                <c:pt idx="149286">
                  <c:v>3.38519</c:v>
                </c:pt>
                <c:pt idx="149287">
                  <c:v>3.38522</c:v>
                </c:pt>
                <c:pt idx="149288">
                  <c:v>3.38524</c:v>
                </c:pt>
                <c:pt idx="149289">
                  <c:v>3.38526</c:v>
                </c:pt>
                <c:pt idx="149290">
                  <c:v>3.38528</c:v>
                </c:pt>
                <c:pt idx="149291">
                  <c:v>3.38531</c:v>
                </c:pt>
                <c:pt idx="149292">
                  <c:v>3.38533</c:v>
                </c:pt>
                <c:pt idx="149293">
                  <c:v>3.38535</c:v>
                </c:pt>
                <c:pt idx="149294">
                  <c:v>3.38537</c:v>
                </c:pt>
                <c:pt idx="149295">
                  <c:v>3.3854</c:v>
                </c:pt>
                <c:pt idx="149296">
                  <c:v>3.38542</c:v>
                </c:pt>
                <c:pt idx="149297">
                  <c:v>3.38544</c:v>
                </c:pt>
                <c:pt idx="149298">
                  <c:v>3.38546</c:v>
                </c:pt>
                <c:pt idx="149299">
                  <c:v>3.38549</c:v>
                </c:pt>
                <c:pt idx="149300">
                  <c:v>3.38551</c:v>
                </c:pt>
                <c:pt idx="149301">
                  <c:v>3.38553</c:v>
                </c:pt>
                <c:pt idx="149302">
                  <c:v>3.38556</c:v>
                </c:pt>
                <c:pt idx="149303">
                  <c:v>3.38558</c:v>
                </c:pt>
                <c:pt idx="149304">
                  <c:v>3.3856</c:v>
                </c:pt>
                <c:pt idx="149305">
                  <c:v>3.38562</c:v>
                </c:pt>
                <c:pt idx="149306">
                  <c:v>3.38565</c:v>
                </c:pt>
                <c:pt idx="149307">
                  <c:v>3.38567</c:v>
                </c:pt>
                <c:pt idx="149308">
                  <c:v>3.38569</c:v>
                </c:pt>
                <c:pt idx="149309">
                  <c:v>3.38571</c:v>
                </c:pt>
                <c:pt idx="149310">
                  <c:v>3.38574</c:v>
                </c:pt>
                <c:pt idx="149311">
                  <c:v>3.38576</c:v>
                </c:pt>
                <c:pt idx="149312">
                  <c:v>3.38578</c:v>
                </c:pt>
                <c:pt idx="149313">
                  <c:v>3.3858</c:v>
                </c:pt>
                <c:pt idx="149314">
                  <c:v>3.38583</c:v>
                </c:pt>
                <c:pt idx="149315">
                  <c:v>3.38585</c:v>
                </c:pt>
                <c:pt idx="149316">
                  <c:v>3.38587</c:v>
                </c:pt>
                <c:pt idx="149317">
                  <c:v>3.3859</c:v>
                </c:pt>
                <c:pt idx="149318">
                  <c:v>3.38592</c:v>
                </c:pt>
                <c:pt idx="149319">
                  <c:v>3.38594</c:v>
                </c:pt>
                <c:pt idx="149320">
                  <c:v>3.38596</c:v>
                </c:pt>
                <c:pt idx="149321">
                  <c:v>3.38599</c:v>
                </c:pt>
                <c:pt idx="149322">
                  <c:v>3.38601</c:v>
                </c:pt>
                <c:pt idx="149323">
                  <c:v>3.38603</c:v>
                </c:pt>
                <c:pt idx="149324">
                  <c:v>3.38605</c:v>
                </c:pt>
                <c:pt idx="149325">
                  <c:v>3.38608</c:v>
                </c:pt>
                <c:pt idx="149326">
                  <c:v>3.3861</c:v>
                </c:pt>
                <c:pt idx="149327">
                  <c:v>3.38612</c:v>
                </c:pt>
                <c:pt idx="149328">
                  <c:v>3.38614</c:v>
                </c:pt>
                <c:pt idx="149329">
                  <c:v>3.38617</c:v>
                </c:pt>
                <c:pt idx="149330">
                  <c:v>3.38619</c:v>
                </c:pt>
                <c:pt idx="149331">
                  <c:v>3.38621</c:v>
                </c:pt>
                <c:pt idx="149332">
                  <c:v>3.38624</c:v>
                </c:pt>
                <c:pt idx="149333">
                  <c:v>3.38626</c:v>
                </c:pt>
                <c:pt idx="149334">
                  <c:v>3.38628</c:v>
                </c:pt>
                <c:pt idx="149335">
                  <c:v>3.3863</c:v>
                </c:pt>
                <c:pt idx="149336">
                  <c:v>3.38633</c:v>
                </c:pt>
                <c:pt idx="149337">
                  <c:v>3.38635</c:v>
                </c:pt>
                <c:pt idx="149338">
                  <c:v>3.38637</c:v>
                </c:pt>
                <c:pt idx="149339">
                  <c:v>3.38639</c:v>
                </c:pt>
                <c:pt idx="149340">
                  <c:v>3.38642</c:v>
                </c:pt>
                <c:pt idx="149341">
                  <c:v>3.38644</c:v>
                </c:pt>
                <c:pt idx="149342">
                  <c:v>3.38646</c:v>
                </c:pt>
                <c:pt idx="149343">
                  <c:v>3.38648</c:v>
                </c:pt>
                <c:pt idx="149344">
                  <c:v>3.38651</c:v>
                </c:pt>
                <c:pt idx="149345">
                  <c:v>3.38653</c:v>
                </c:pt>
                <c:pt idx="149346">
                  <c:v>3.38655</c:v>
                </c:pt>
                <c:pt idx="149347">
                  <c:v>3.38658</c:v>
                </c:pt>
                <c:pt idx="149348">
                  <c:v>3.3866</c:v>
                </c:pt>
                <c:pt idx="149349">
                  <c:v>3.38662</c:v>
                </c:pt>
                <c:pt idx="149350">
                  <c:v>3.38664</c:v>
                </c:pt>
                <c:pt idx="149351">
                  <c:v>3.38667</c:v>
                </c:pt>
                <c:pt idx="149352">
                  <c:v>3.38669</c:v>
                </c:pt>
                <c:pt idx="149353">
                  <c:v>3.38671</c:v>
                </c:pt>
                <c:pt idx="149354">
                  <c:v>3.38673</c:v>
                </c:pt>
                <c:pt idx="149355">
                  <c:v>3.38676</c:v>
                </c:pt>
                <c:pt idx="149356">
                  <c:v>3.38678</c:v>
                </c:pt>
                <c:pt idx="149357">
                  <c:v>3.3868</c:v>
                </c:pt>
                <c:pt idx="149358">
                  <c:v>3.38682</c:v>
                </c:pt>
                <c:pt idx="149359">
                  <c:v>3.38685</c:v>
                </c:pt>
                <c:pt idx="149360">
                  <c:v>3.38687</c:v>
                </c:pt>
                <c:pt idx="149361">
                  <c:v>3.38689</c:v>
                </c:pt>
                <c:pt idx="149362">
                  <c:v>3.38692</c:v>
                </c:pt>
                <c:pt idx="149363">
                  <c:v>3.38694</c:v>
                </c:pt>
                <c:pt idx="149364">
                  <c:v>3.38696</c:v>
                </c:pt>
                <c:pt idx="149365">
                  <c:v>3.38698</c:v>
                </c:pt>
                <c:pt idx="149366">
                  <c:v>3.38701</c:v>
                </c:pt>
                <c:pt idx="149367">
                  <c:v>3.38703</c:v>
                </c:pt>
                <c:pt idx="149368">
                  <c:v>3.38705</c:v>
                </c:pt>
                <c:pt idx="149369">
                  <c:v>3.38707</c:v>
                </c:pt>
                <c:pt idx="149370">
                  <c:v>3.3871</c:v>
                </c:pt>
                <c:pt idx="149371">
                  <c:v>3.38712</c:v>
                </c:pt>
                <c:pt idx="149372">
                  <c:v>3.38714</c:v>
                </c:pt>
                <c:pt idx="149373">
                  <c:v>3.38717</c:v>
                </c:pt>
                <c:pt idx="149374">
                  <c:v>3.38719</c:v>
                </c:pt>
                <c:pt idx="149375">
                  <c:v>3.38721</c:v>
                </c:pt>
                <c:pt idx="149376">
                  <c:v>3.38723</c:v>
                </c:pt>
                <c:pt idx="149377">
                  <c:v>3.38726</c:v>
                </c:pt>
                <c:pt idx="149378">
                  <c:v>3.38728</c:v>
                </c:pt>
                <c:pt idx="149379">
                  <c:v>3.3873</c:v>
                </c:pt>
                <c:pt idx="149380">
                  <c:v>3.38732</c:v>
                </c:pt>
                <c:pt idx="149381">
                  <c:v>3.38735</c:v>
                </c:pt>
                <c:pt idx="149382">
                  <c:v>3.38737</c:v>
                </c:pt>
                <c:pt idx="149383">
                  <c:v>3.38739</c:v>
                </c:pt>
                <c:pt idx="149384">
                  <c:v>3.38741</c:v>
                </c:pt>
                <c:pt idx="149385">
                  <c:v>3.38744</c:v>
                </c:pt>
                <c:pt idx="149386">
                  <c:v>3.38746</c:v>
                </c:pt>
                <c:pt idx="149387">
                  <c:v>3.38748</c:v>
                </c:pt>
                <c:pt idx="149388">
                  <c:v>3.38751</c:v>
                </c:pt>
                <c:pt idx="149389">
                  <c:v>3.38753</c:v>
                </c:pt>
                <c:pt idx="149390">
                  <c:v>3.38755</c:v>
                </c:pt>
                <c:pt idx="149391">
                  <c:v>3.38757</c:v>
                </c:pt>
                <c:pt idx="149392">
                  <c:v>3.3876</c:v>
                </c:pt>
                <c:pt idx="149393">
                  <c:v>3.38762</c:v>
                </c:pt>
                <c:pt idx="149394">
                  <c:v>3.38764</c:v>
                </c:pt>
                <c:pt idx="149395">
                  <c:v>3.38766</c:v>
                </c:pt>
                <c:pt idx="149396">
                  <c:v>3.38769</c:v>
                </c:pt>
                <c:pt idx="149397">
                  <c:v>3.38771</c:v>
                </c:pt>
                <c:pt idx="149398">
                  <c:v>3.38773</c:v>
                </c:pt>
                <c:pt idx="149399">
                  <c:v>3.38775</c:v>
                </c:pt>
                <c:pt idx="149400">
                  <c:v>3.38778</c:v>
                </c:pt>
                <c:pt idx="149401">
                  <c:v>3.3878</c:v>
                </c:pt>
                <c:pt idx="149402">
                  <c:v>3.38782</c:v>
                </c:pt>
                <c:pt idx="149403">
                  <c:v>3.38785</c:v>
                </c:pt>
                <c:pt idx="149404">
                  <c:v>3.38787</c:v>
                </c:pt>
                <c:pt idx="149405">
                  <c:v>3.38789</c:v>
                </c:pt>
                <c:pt idx="149406">
                  <c:v>3.38791</c:v>
                </c:pt>
                <c:pt idx="149407">
                  <c:v>3.38794</c:v>
                </c:pt>
                <c:pt idx="149408">
                  <c:v>3.38796</c:v>
                </c:pt>
                <c:pt idx="149409">
                  <c:v>3.38798</c:v>
                </c:pt>
                <c:pt idx="149410">
                  <c:v>3.38801</c:v>
                </c:pt>
                <c:pt idx="149411">
                  <c:v>3.38803</c:v>
                </c:pt>
                <c:pt idx="149412">
                  <c:v>3.38805</c:v>
                </c:pt>
                <c:pt idx="149413">
                  <c:v>3.38807</c:v>
                </c:pt>
                <c:pt idx="149414">
                  <c:v>3.38809</c:v>
                </c:pt>
                <c:pt idx="149415">
                  <c:v>3.38812</c:v>
                </c:pt>
                <c:pt idx="149416">
                  <c:v>3.38814</c:v>
                </c:pt>
                <c:pt idx="149417">
                  <c:v>3.38816</c:v>
                </c:pt>
                <c:pt idx="149418">
                  <c:v>3.38819</c:v>
                </c:pt>
                <c:pt idx="149419">
                  <c:v>3.38821</c:v>
                </c:pt>
                <c:pt idx="149420">
                  <c:v>3.38823</c:v>
                </c:pt>
                <c:pt idx="149421">
                  <c:v>3.38825</c:v>
                </c:pt>
                <c:pt idx="149422">
                  <c:v>3.38828</c:v>
                </c:pt>
                <c:pt idx="149423">
                  <c:v>3.3883</c:v>
                </c:pt>
                <c:pt idx="149424">
                  <c:v>3.38832</c:v>
                </c:pt>
                <c:pt idx="149425">
                  <c:v>3.38835</c:v>
                </c:pt>
                <c:pt idx="149426">
                  <c:v>3.38837</c:v>
                </c:pt>
                <c:pt idx="149427">
                  <c:v>3.38839</c:v>
                </c:pt>
                <c:pt idx="149428">
                  <c:v>3.38841</c:v>
                </c:pt>
                <c:pt idx="149429">
                  <c:v>3.38843</c:v>
                </c:pt>
                <c:pt idx="149430">
                  <c:v>3.38846</c:v>
                </c:pt>
                <c:pt idx="149431">
                  <c:v>3.38848</c:v>
                </c:pt>
                <c:pt idx="149432">
                  <c:v>3.3885</c:v>
                </c:pt>
                <c:pt idx="149433">
                  <c:v>3.38853</c:v>
                </c:pt>
                <c:pt idx="149434">
                  <c:v>3.38855</c:v>
                </c:pt>
                <c:pt idx="149435">
                  <c:v>3.38857</c:v>
                </c:pt>
                <c:pt idx="149436">
                  <c:v>3.38859</c:v>
                </c:pt>
                <c:pt idx="149437">
                  <c:v>3.38862</c:v>
                </c:pt>
                <c:pt idx="149438">
                  <c:v>3.38864</c:v>
                </c:pt>
                <c:pt idx="149439">
                  <c:v>3.38866</c:v>
                </c:pt>
                <c:pt idx="149440">
                  <c:v>3.38869</c:v>
                </c:pt>
                <c:pt idx="149441">
                  <c:v>3.38871</c:v>
                </c:pt>
                <c:pt idx="149442">
                  <c:v>3.38873</c:v>
                </c:pt>
                <c:pt idx="149443">
                  <c:v>3.38875</c:v>
                </c:pt>
                <c:pt idx="149444">
                  <c:v>3.38878</c:v>
                </c:pt>
                <c:pt idx="149445">
                  <c:v>3.3888</c:v>
                </c:pt>
                <c:pt idx="149446">
                  <c:v>3.38882</c:v>
                </c:pt>
                <c:pt idx="149447">
                  <c:v>3.38884</c:v>
                </c:pt>
                <c:pt idx="149448">
                  <c:v>3.38887</c:v>
                </c:pt>
                <c:pt idx="149449">
                  <c:v>3.38889</c:v>
                </c:pt>
                <c:pt idx="149450">
                  <c:v>3.38891</c:v>
                </c:pt>
                <c:pt idx="149451">
                  <c:v>3.38893</c:v>
                </c:pt>
                <c:pt idx="149452">
                  <c:v>3.38896</c:v>
                </c:pt>
                <c:pt idx="149453">
                  <c:v>3.38898</c:v>
                </c:pt>
                <c:pt idx="149454">
                  <c:v>3.389</c:v>
                </c:pt>
                <c:pt idx="149455">
                  <c:v>3.38903</c:v>
                </c:pt>
                <c:pt idx="149456">
                  <c:v>3.38905</c:v>
                </c:pt>
                <c:pt idx="149457">
                  <c:v>3.38907</c:v>
                </c:pt>
                <c:pt idx="149458">
                  <c:v>3.38909</c:v>
                </c:pt>
                <c:pt idx="149459">
                  <c:v>3.38912</c:v>
                </c:pt>
                <c:pt idx="149460">
                  <c:v>3.38914</c:v>
                </c:pt>
                <c:pt idx="149461">
                  <c:v>3.38916</c:v>
                </c:pt>
                <c:pt idx="149462">
                  <c:v>3.38918</c:v>
                </c:pt>
                <c:pt idx="149463">
                  <c:v>3.38921</c:v>
                </c:pt>
                <c:pt idx="149464">
                  <c:v>3.38923</c:v>
                </c:pt>
                <c:pt idx="149465">
                  <c:v>3.38925</c:v>
                </c:pt>
                <c:pt idx="149466">
                  <c:v>3.38927</c:v>
                </c:pt>
                <c:pt idx="149467">
                  <c:v>3.3893</c:v>
                </c:pt>
                <c:pt idx="149468">
                  <c:v>3.38932</c:v>
                </c:pt>
                <c:pt idx="149469">
                  <c:v>3.38934</c:v>
                </c:pt>
                <c:pt idx="149470">
                  <c:v>3.38937</c:v>
                </c:pt>
                <c:pt idx="149471">
                  <c:v>3.38939</c:v>
                </c:pt>
                <c:pt idx="149472">
                  <c:v>3.38941</c:v>
                </c:pt>
                <c:pt idx="149473">
                  <c:v>3.38943</c:v>
                </c:pt>
                <c:pt idx="149474">
                  <c:v>3.38946</c:v>
                </c:pt>
                <c:pt idx="149475">
                  <c:v>3.38948</c:v>
                </c:pt>
                <c:pt idx="149476">
                  <c:v>3.3895</c:v>
                </c:pt>
                <c:pt idx="149477">
                  <c:v>3.38952</c:v>
                </c:pt>
                <c:pt idx="149478">
                  <c:v>3.38955</c:v>
                </c:pt>
                <c:pt idx="149479">
                  <c:v>3.38957</c:v>
                </c:pt>
                <c:pt idx="149480">
                  <c:v>3.38959</c:v>
                </c:pt>
                <c:pt idx="149481">
                  <c:v>3.38962</c:v>
                </c:pt>
                <c:pt idx="149482">
                  <c:v>3.38964</c:v>
                </c:pt>
                <c:pt idx="149483">
                  <c:v>3.38966</c:v>
                </c:pt>
                <c:pt idx="149484">
                  <c:v>3.38968</c:v>
                </c:pt>
                <c:pt idx="149485">
                  <c:v>3.38971</c:v>
                </c:pt>
                <c:pt idx="149486">
                  <c:v>3.38973</c:v>
                </c:pt>
                <c:pt idx="149487">
                  <c:v>3.38975</c:v>
                </c:pt>
                <c:pt idx="149488">
                  <c:v>3.38977</c:v>
                </c:pt>
                <c:pt idx="149489">
                  <c:v>3.3898</c:v>
                </c:pt>
                <c:pt idx="149490">
                  <c:v>3.38982</c:v>
                </c:pt>
                <c:pt idx="149491">
                  <c:v>3.38984</c:v>
                </c:pt>
                <c:pt idx="149492">
                  <c:v>3.38986</c:v>
                </c:pt>
                <c:pt idx="149493">
                  <c:v>3.38989</c:v>
                </c:pt>
                <c:pt idx="149494">
                  <c:v>3.38991</c:v>
                </c:pt>
                <c:pt idx="149495">
                  <c:v>3.38993</c:v>
                </c:pt>
                <c:pt idx="149496">
                  <c:v>3.38996</c:v>
                </c:pt>
                <c:pt idx="149497">
                  <c:v>3.38998</c:v>
                </c:pt>
                <c:pt idx="149498">
                  <c:v>3.39</c:v>
                </c:pt>
                <c:pt idx="149499">
                  <c:v>3.39002</c:v>
                </c:pt>
                <c:pt idx="149500">
                  <c:v>3.39005</c:v>
                </c:pt>
                <c:pt idx="149501">
                  <c:v>3.39007</c:v>
                </c:pt>
                <c:pt idx="149502">
                  <c:v>3.39009</c:v>
                </c:pt>
                <c:pt idx="149503">
                  <c:v>3.39011</c:v>
                </c:pt>
                <c:pt idx="149504">
                  <c:v>3.39014</c:v>
                </c:pt>
                <c:pt idx="149505">
                  <c:v>3.39016</c:v>
                </c:pt>
                <c:pt idx="149506">
                  <c:v>3.39018</c:v>
                </c:pt>
                <c:pt idx="149507">
                  <c:v>3.3902</c:v>
                </c:pt>
                <c:pt idx="149508">
                  <c:v>3.39023</c:v>
                </c:pt>
                <c:pt idx="149509">
                  <c:v>3.39025</c:v>
                </c:pt>
                <c:pt idx="149510">
                  <c:v>3.39027</c:v>
                </c:pt>
                <c:pt idx="149511">
                  <c:v>3.3903</c:v>
                </c:pt>
                <c:pt idx="149512">
                  <c:v>3.39032</c:v>
                </c:pt>
                <c:pt idx="149513">
                  <c:v>3.39034</c:v>
                </c:pt>
                <c:pt idx="149514">
                  <c:v>3.39036</c:v>
                </c:pt>
                <c:pt idx="149515">
                  <c:v>3.39039</c:v>
                </c:pt>
                <c:pt idx="149516">
                  <c:v>3.39041</c:v>
                </c:pt>
                <c:pt idx="149517">
                  <c:v>3.39043</c:v>
                </c:pt>
                <c:pt idx="149518">
                  <c:v>3.39045</c:v>
                </c:pt>
                <c:pt idx="149519">
                  <c:v>3.39048</c:v>
                </c:pt>
                <c:pt idx="149520">
                  <c:v>3.3905</c:v>
                </c:pt>
                <c:pt idx="149521">
                  <c:v>3.39052</c:v>
                </c:pt>
                <c:pt idx="149522">
                  <c:v>3.39054</c:v>
                </c:pt>
                <c:pt idx="149523">
                  <c:v>3.39057</c:v>
                </c:pt>
                <c:pt idx="149524">
                  <c:v>3.39059</c:v>
                </c:pt>
                <c:pt idx="149525">
                  <c:v>3.39061</c:v>
                </c:pt>
                <c:pt idx="149526">
                  <c:v>3.39064</c:v>
                </c:pt>
                <c:pt idx="149527">
                  <c:v>3.39066</c:v>
                </c:pt>
                <c:pt idx="149528">
                  <c:v>3.39068</c:v>
                </c:pt>
                <c:pt idx="149529">
                  <c:v>3.3907</c:v>
                </c:pt>
                <c:pt idx="149530">
                  <c:v>3.39073</c:v>
                </c:pt>
                <c:pt idx="149531">
                  <c:v>3.39075</c:v>
                </c:pt>
                <c:pt idx="149532">
                  <c:v>3.39077</c:v>
                </c:pt>
                <c:pt idx="149533">
                  <c:v>3.39079</c:v>
                </c:pt>
                <c:pt idx="149534">
                  <c:v>3.39082</c:v>
                </c:pt>
                <c:pt idx="149535">
                  <c:v>3.39084</c:v>
                </c:pt>
                <c:pt idx="149536">
                  <c:v>3.39086</c:v>
                </c:pt>
                <c:pt idx="149537">
                  <c:v>3.39088</c:v>
                </c:pt>
                <c:pt idx="149538">
                  <c:v>3.39091</c:v>
                </c:pt>
                <c:pt idx="149539">
                  <c:v>3.39093</c:v>
                </c:pt>
                <c:pt idx="149540">
                  <c:v>3.39095</c:v>
                </c:pt>
                <c:pt idx="149541">
                  <c:v>3.39098</c:v>
                </c:pt>
                <c:pt idx="149542">
                  <c:v>3.391</c:v>
                </c:pt>
                <c:pt idx="149543">
                  <c:v>3.39102</c:v>
                </c:pt>
                <c:pt idx="149544">
                  <c:v>3.39104</c:v>
                </c:pt>
                <c:pt idx="149545">
                  <c:v>3.39107</c:v>
                </c:pt>
                <c:pt idx="149546">
                  <c:v>3.39109</c:v>
                </c:pt>
                <c:pt idx="149547">
                  <c:v>3.39111</c:v>
                </c:pt>
                <c:pt idx="149548">
                  <c:v>3.39113</c:v>
                </c:pt>
                <c:pt idx="149549">
                  <c:v>3.39116</c:v>
                </c:pt>
                <c:pt idx="149550">
                  <c:v>3.39118</c:v>
                </c:pt>
                <c:pt idx="149551">
                  <c:v>3.3912</c:v>
                </c:pt>
                <c:pt idx="149552">
                  <c:v>3.39122</c:v>
                </c:pt>
                <c:pt idx="149553">
                  <c:v>3.39125</c:v>
                </c:pt>
                <c:pt idx="149554">
                  <c:v>3.39127</c:v>
                </c:pt>
                <c:pt idx="149555">
                  <c:v>3.39129</c:v>
                </c:pt>
                <c:pt idx="149556">
                  <c:v>3.39132</c:v>
                </c:pt>
                <c:pt idx="149557">
                  <c:v>3.39134</c:v>
                </c:pt>
                <c:pt idx="149558">
                  <c:v>3.39136</c:v>
                </c:pt>
                <c:pt idx="149559">
                  <c:v>3.39138</c:v>
                </c:pt>
                <c:pt idx="149560">
                  <c:v>3.39141</c:v>
                </c:pt>
                <c:pt idx="149561">
                  <c:v>3.39143</c:v>
                </c:pt>
                <c:pt idx="149562">
                  <c:v>3.39145</c:v>
                </c:pt>
                <c:pt idx="149563">
                  <c:v>3.39147</c:v>
                </c:pt>
                <c:pt idx="149564">
                  <c:v>3.3915</c:v>
                </c:pt>
                <c:pt idx="149565">
                  <c:v>3.39152</c:v>
                </c:pt>
                <c:pt idx="149566">
                  <c:v>3.39154</c:v>
                </c:pt>
                <c:pt idx="149567">
                  <c:v>3.39156</c:v>
                </c:pt>
                <c:pt idx="149568">
                  <c:v>3.39159</c:v>
                </c:pt>
                <c:pt idx="149569">
                  <c:v>3.39161</c:v>
                </c:pt>
                <c:pt idx="149570">
                  <c:v>3.39163</c:v>
                </c:pt>
                <c:pt idx="149571">
                  <c:v>3.39166</c:v>
                </c:pt>
                <c:pt idx="149572">
                  <c:v>3.39168</c:v>
                </c:pt>
                <c:pt idx="149573">
                  <c:v>3.3917</c:v>
                </c:pt>
                <c:pt idx="149574">
                  <c:v>3.39172</c:v>
                </c:pt>
                <c:pt idx="149575">
                  <c:v>3.39175</c:v>
                </c:pt>
                <c:pt idx="149576">
                  <c:v>3.39177</c:v>
                </c:pt>
                <c:pt idx="149577">
                  <c:v>3.39179</c:v>
                </c:pt>
                <c:pt idx="149578">
                  <c:v>3.39181</c:v>
                </c:pt>
                <c:pt idx="149579">
                  <c:v>3.39184</c:v>
                </c:pt>
                <c:pt idx="149580">
                  <c:v>3.39186</c:v>
                </c:pt>
                <c:pt idx="149581">
                  <c:v>3.39188</c:v>
                </c:pt>
                <c:pt idx="149582">
                  <c:v>3.3919</c:v>
                </c:pt>
                <c:pt idx="149583">
                  <c:v>3.39193</c:v>
                </c:pt>
                <c:pt idx="149584">
                  <c:v>3.39195</c:v>
                </c:pt>
                <c:pt idx="149585">
                  <c:v>3.39197</c:v>
                </c:pt>
                <c:pt idx="149586">
                  <c:v>3.392</c:v>
                </c:pt>
                <c:pt idx="149587">
                  <c:v>3.39202</c:v>
                </c:pt>
                <c:pt idx="149588">
                  <c:v>3.39204</c:v>
                </c:pt>
                <c:pt idx="149589">
                  <c:v>3.39206</c:v>
                </c:pt>
                <c:pt idx="149590">
                  <c:v>3.39209</c:v>
                </c:pt>
                <c:pt idx="149591">
                  <c:v>3.39211</c:v>
                </c:pt>
                <c:pt idx="149592">
                  <c:v>3.39213</c:v>
                </c:pt>
                <c:pt idx="149593">
                  <c:v>3.39215</c:v>
                </c:pt>
                <c:pt idx="149594">
                  <c:v>3.39218</c:v>
                </c:pt>
                <c:pt idx="149595">
                  <c:v>3.3922</c:v>
                </c:pt>
                <c:pt idx="149596">
                  <c:v>3.39222</c:v>
                </c:pt>
                <c:pt idx="149597">
                  <c:v>3.39224</c:v>
                </c:pt>
                <c:pt idx="149598">
                  <c:v>3.39227</c:v>
                </c:pt>
                <c:pt idx="149599">
                  <c:v>3.39229</c:v>
                </c:pt>
                <c:pt idx="149600">
                  <c:v>3.39231</c:v>
                </c:pt>
                <c:pt idx="149601">
                  <c:v>3.39234</c:v>
                </c:pt>
                <c:pt idx="149602">
                  <c:v>3.39236</c:v>
                </c:pt>
                <c:pt idx="149603">
                  <c:v>3.39238</c:v>
                </c:pt>
                <c:pt idx="149604">
                  <c:v>3.3924</c:v>
                </c:pt>
                <c:pt idx="149605">
                  <c:v>3.39243</c:v>
                </c:pt>
                <c:pt idx="149606">
                  <c:v>3.39245</c:v>
                </c:pt>
                <c:pt idx="149607">
                  <c:v>3.39247</c:v>
                </c:pt>
                <c:pt idx="149608">
                  <c:v>3.39249</c:v>
                </c:pt>
                <c:pt idx="149609">
                  <c:v>3.39252</c:v>
                </c:pt>
                <c:pt idx="149610">
                  <c:v>3.39254</c:v>
                </c:pt>
                <c:pt idx="149611">
                  <c:v>3.39256</c:v>
                </c:pt>
                <c:pt idx="149612">
                  <c:v>3.39258</c:v>
                </c:pt>
                <c:pt idx="149613">
                  <c:v>3.39261</c:v>
                </c:pt>
                <c:pt idx="149614">
                  <c:v>3.39263</c:v>
                </c:pt>
                <c:pt idx="149615">
                  <c:v>3.39265</c:v>
                </c:pt>
                <c:pt idx="149616">
                  <c:v>3.39268</c:v>
                </c:pt>
                <c:pt idx="149617">
                  <c:v>3.3927</c:v>
                </c:pt>
                <c:pt idx="149618">
                  <c:v>3.39272</c:v>
                </c:pt>
                <c:pt idx="149619">
                  <c:v>3.39274</c:v>
                </c:pt>
                <c:pt idx="149620">
                  <c:v>3.39277</c:v>
                </c:pt>
                <c:pt idx="149621">
                  <c:v>3.39279</c:v>
                </c:pt>
                <c:pt idx="149622">
                  <c:v>3.39281</c:v>
                </c:pt>
                <c:pt idx="149623">
                  <c:v>3.39283</c:v>
                </c:pt>
                <c:pt idx="149624">
                  <c:v>3.39286</c:v>
                </c:pt>
                <c:pt idx="149625">
                  <c:v>3.39288</c:v>
                </c:pt>
                <c:pt idx="149626">
                  <c:v>3.3929</c:v>
                </c:pt>
                <c:pt idx="149627">
                  <c:v>3.39292</c:v>
                </c:pt>
                <c:pt idx="149628">
                  <c:v>3.39295</c:v>
                </c:pt>
                <c:pt idx="149629">
                  <c:v>3.39297</c:v>
                </c:pt>
                <c:pt idx="149630">
                  <c:v>3.39299</c:v>
                </c:pt>
                <c:pt idx="149631">
                  <c:v>3.39302</c:v>
                </c:pt>
                <c:pt idx="149632">
                  <c:v>3.39304</c:v>
                </c:pt>
                <c:pt idx="149633">
                  <c:v>3.39306</c:v>
                </c:pt>
                <c:pt idx="149634">
                  <c:v>3.39308</c:v>
                </c:pt>
                <c:pt idx="149635">
                  <c:v>3.39311</c:v>
                </c:pt>
                <c:pt idx="149636">
                  <c:v>3.39313</c:v>
                </c:pt>
                <c:pt idx="149637">
                  <c:v>3.39315</c:v>
                </c:pt>
                <c:pt idx="149638">
                  <c:v>3.39317</c:v>
                </c:pt>
                <c:pt idx="149639">
                  <c:v>3.3932</c:v>
                </c:pt>
                <c:pt idx="149640">
                  <c:v>3.39322</c:v>
                </c:pt>
                <c:pt idx="149641">
                  <c:v>3.39324</c:v>
                </c:pt>
                <c:pt idx="149642">
                  <c:v>3.39326</c:v>
                </c:pt>
                <c:pt idx="149643">
                  <c:v>3.39329</c:v>
                </c:pt>
                <c:pt idx="149644">
                  <c:v>3.39331</c:v>
                </c:pt>
                <c:pt idx="149645">
                  <c:v>3.39333</c:v>
                </c:pt>
                <c:pt idx="149646">
                  <c:v>3.39336</c:v>
                </c:pt>
                <c:pt idx="149647">
                  <c:v>3.39338</c:v>
                </c:pt>
                <c:pt idx="149648">
                  <c:v>3.3934</c:v>
                </c:pt>
                <c:pt idx="149649">
                  <c:v>3.39342</c:v>
                </c:pt>
                <c:pt idx="149650">
                  <c:v>3.39345</c:v>
                </c:pt>
                <c:pt idx="149651">
                  <c:v>3.39347</c:v>
                </c:pt>
                <c:pt idx="149652">
                  <c:v>3.39349</c:v>
                </c:pt>
                <c:pt idx="149653">
                  <c:v>3.39351</c:v>
                </c:pt>
                <c:pt idx="149654">
                  <c:v>3.39354</c:v>
                </c:pt>
                <c:pt idx="149655">
                  <c:v>3.39356</c:v>
                </c:pt>
                <c:pt idx="149656">
                  <c:v>3.39358</c:v>
                </c:pt>
                <c:pt idx="149657">
                  <c:v>3.3936</c:v>
                </c:pt>
                <c:pt idx="149658">
                  <c:v>3.39363</c:v>
                </c:pt>
                <c:pt idx="149659">
                  <c:v>3.39365</c:v>
                </c:pt>
                <c:pt idx="149660">
                  <c:v>3.39367</c:v>
                </c:pt>
                <c:pt idx="149661">
                  <c:v>3.3937</c:v>
                </c:pt>
                <c:pt idx="149662">
                  <c:v>3.39372</c:v>
                </c:pt>
                <c:pt idx="149663">
                  <c:v>3.39374</c:v>
                </c:pt>
                <c:pt idx="149664">
                  <c:v>3.39376</c:v>
                </c:pt>
                <c:pt idx="149665">
                  <c:v>3.39379</c:v>
                </c:pt>
                <c:pt idx="149666">
                  <c:v>3.39381</c:v>
                </c:pt>
                <c:pt idx="149667">
                  <c:v>3.39383</c:v>
                </c:pt>
                <c:pt idx="149668">
                  <c:v>3.39385</c:v>
                </c:pt>
                <c:pt idx="149669">
                  <c:v>3.39388</c:v>
                </c:pt>
                <c:pt idx="149670">
                  <c:v>3.3939</c:v>
                </c:pt>
                <c:pt idx="149671">
                  <c:v>3.39392</c:v>
                </c:pt>
                <c:pt idx="149672">
                  <c:v>3.39395</c:v>
                </c:pt>
                <c:pt idx="149673">
                  <c:v>3.39397</c:v>
                </c:pt>
                <c:pt idx="149674">
                  <c:v>3.39399</c:v>
                </c:pt>
                <c:pt idx="149675">
                  <c:v>3.39401</c:v>
                </c:pt>
                <c:pt idx="149676">
                  <c:v>3.39404</c:v>
                </c:pt>
                <c:pt idx="149677">
                  <c:v>3.39406</c:v>
                </c:pt>
                <c:pt idx="149678">
                  <c:v>3.39408</c:v>
                </c:pt>
                <c:pt idx="149679">
                  <c:v>3.3941</c:v>
                </c:pt>
                <c:pt idx="149680">
                  <c:v>3.39413</c:v>
                </c:pt>
                <c:pt idx="149681">
                  <c:v>3.39415</c:v>
                </c:pt>
                <c:pt idx="149682">
                  <c:v>3.39417</c:v>
                </c:pt>
                <c:pt idx="149683">
                  <c:v>3.39419</c:v>
                </c:pt>
                <c:pt idx="149684">
                  <c:v>3.39422</c:v>
                </c:pt>
                <c:pt idx="149685">
                  <c:v>3.39424</c:v>
                </c:pt>
                <c:pt idx="149686">
                  <c:v>3.39426</c:v>
                </c:pt>
                <c:pt idx="149687">
                  <c:v>3.39429</c:v>
                </c:pt>
                <c:pt idx="149688">
                  <c:v>3.39431</c:v>
                </c:pt>
                <c:pt idx="149689">
                  <c:v>3.39433</c:v>
                </c:pt>
                <c:pt idx="149690">
                  <c:v>3.39435</c:v>
                </c:pt>
                <c:pt idx="149691">
                  <c:v>3.39438</c:v>
                </c:pt>
                <c:pt idx="149692">
                  <c:v>3.3944</c:v>
                </c:pt>
                <c:pt idx="149693">
                  <c:v>3.39442</c:v>
                </c:pt>
                <c:pt idx="149694">
                  <c:v>3.39444</c:v>
                </c:pt>
                <c:pt idx="149695">
                  <c:v>3.39447</c:v>
                </c:pt>
                <c:pt idx="149696">
                  <c:v>3.39449</c:v>
                </c:pt>
                <c:pt idx="149697">
                  <c:v>3.39451</c:v>
                </c:pt>
                <c:pt idx="149698">
                  <c:v>3.39453</c:v>
                </c:pt>
                <c:pt idx="149699">
                  <c:v>3.39456</c:v>
                </c:pt>
                <c:pt idx="149700">
                  <c:v>3.39458</c:v>
                </c:pt>
                <c:pt idx="149701">
                  <c:v>3.3946</c:v>
                </c:pt>
                <c:pt idx="149702">
                  <c:v>3.39463</c:v>
                </c:pt>
                <c:pt idx="149703">
                  <c:v>3.39465</c:v>
                </c:pt>
                <c:pt idx="149704">
                  <c:v>3.39467</c:v>
                </c:pt>
                <c:pt idx="149705">
                  <c:v>3.39469</c:v>
                </c:pt>
                <c:pt idx="149706">
                  <c:v>3.39472</c:v>
                </c:pt>
                <c:pt idx="149707">
                  <c:v>3.39474</c:v>
                </c:pt>
                <c:pt idx="149708">
                  <c:v>3.39476</c:v>
                </c:pt>
                <c:pt idx="149709">
                  <c:v>3.39479</c:v>
                </c:pt>
                <c:pt idx="149710">
                  <c:v>3.39481</c:v>
                </c:pt>
                <c:pt idx="149711">
                  <c:v>3.39483</c:v>
                </c:pt>
                <c:pt idx="149712">
                  <c:v>3.39485</c:v>
                </c:pt>
                <c:pt idx="149713">
                  <c:v>3.39487</c:v>
                </c:pt>
                <c:pt idx="149714">
                  <c:v>3.3949</c:v>
                </c:pt>
                <c:pt idx="149715">
                  <c:v>3.39492</c:v>
                </c:pt>
                <c:pt idx="149716">
                  <c:v>3.39494</c:v>
                </c:pt>
                <c:pt idx="149717">
                  <c:v>3.39497</c:v>
                </c:pt>
                <c:pt idx="149718">
                  <c:v>3.39499</c:v>
                </c:pt>
                <c:pt idx="149719">
                  <c:v>3.39501</c:v>
                </c:pt>
                <c:pt idx="149720">
                  <c:v>3.39503</c:v>
                </c:pt>
                <c:pt idx="149721">
                  <c:v>3.39506</c:v>
                </c:pt>
                <c:pt idx="149722">
                  <c:v>3.39508</c:v>
                </c:pt>
                <c:pt idx="149723">
                  <c:v>3.3951</c:v>
                </c:pt>
                <c:pt idx="149724">
                  <c:v>3.39513</c:v>
                </c:pt>
                <c:pt idx="149725">
                  <c:v>3.39515</c:v>
                </c:pt>
                <c:pt idx="149726">
                  <c:v>3.39517</c:v>
                </c:pt>
                <c:pt idx="149727">
                  <c:v>3.39519</c:v>
                </c:pt>
                <c:pt idx="149728">
                  <c:v>3.39521</c:v>
                </c:pt>
                <c:pt idx="149729">
                  <c:v>3.39524</c:v>
                </c:pt>
                <c:pt idx="149730">
                  <c:v>3.39526</c:v>
                </c:pt>
                <c:pt idx="149731">
                  <c:v>3.39528</c:v>
                </c:pt>
                <c:pt idx="149732">
                  <c:v>3.39531</c:v>
                </c:pt>
                <c:pt idx="149733">
                  <c:v>3.39533</c:v>
                </c:pt>
                <c:pt idx="149734">
                  <c:v>3.39535</c:v>
                </c:pt>
                <c:pt idx="149735">
                  <c:v>3.39537</c:v>
                </c:pt>
                <c:pt idx="149736">
                  <c:v>3.3954</c:v>
                </c:pt>
                <c:pt idx="149737">
                  <c:v>3.39542</c:v>
                </c:pt>
                <c:pt idx="149738">
                  <c:v>3.39544</c:v>
                </c:pt>
                <c:pt idx="149739">
                  <c:v>3.39547</c:v>
                </c:pt>
                <c:pt idx="149740">
                  <c:v>3.39549</c:v>
                </c:pt>
                <c:pt idx="149741">
                  <c:v>3.39551</c:v>
                </c:pt>
                <c:pt idx="149742">
                  <c:v>3.39553</c:v>
                </c:pt>
                <c:pt idx="149743">
                  <c:v>3.39556</c:v>
                </c:pt>
                <c:pt idx="149744">
                  <c:v>3.39558</c:v>
                </c:pt>
                <c:pt idx="149745">
                  <c:v>3.3956</c:v>
                </c:pt>
                <c:pt idx="149746">
                  <c:v>3.39562</c:v>
                </c:pt>
                <c:pt idx="149747">
                  <c:v>3.39565</c:v>
                </c:pt>
                <c:pt idx="149748">
                  <c:v>3.39567</c:v>
                </c:pt>
                <c:pt idx="149749">
                  <c:v>3.39569</c:v>
                </c:pt>
                <c:pt idx="149750">
                  <c:v>3.39571</c:v>
                </c:pt>
                <c:pt idx="149751">
                  <c:v>3.39574</c:v>
                </c:pt>
                <c:pt idx="149752">
                  <c:v>3.39576</c:v>
                </c:pt>
                <c:pt idx="149753">
                  <c:v>3.39578</c:v>
                </c:pt>
                <c:pt idx="149754">
                  <c:v>3.39581</c:v>
                </c:pt>
                <c:pt idx="149755">
                  <c:v>3.39583</c:v>
                </c:pt>
                <c:pt idx="149756">
                  <c:v>3.39585</c:v>
                </c:pt>
                <c:pt idx="149757">
                  <c:v>3.39587</c:v>
                </c:pt>
                <c:pt idx="149758">
                  <c:v>3.3959</c:v>
                </c:pt>
                <c:pt idx="149759">
                  <c:v>3.39592</c:v>
                </c:pt>
                <c:pt idx="149760">
                  <c:v>3.39594</c:v>
                </c:pt>
                <c:pt idx="149761">
                  <c:v>3.39596</c:v>
                </c:pt>
                <c:pt idx="149762">
                  <c:v>3.39599</c:v>
                </c:pt>
                <c:pt idx="149763">
                  <c:v>3.39601</c:v>
                </c:pt>
                <c:pt idx="149764">
                  <c:v>3.39603</c:v>
                </c:pt>
                <c:pt idx="149765">
                  <c:v>3.39605</c:v>
                </c:pt>
                <c:pt idx="149766">
                  <c:v>3.39608</c:v>
                </c:pt>
                <c:pt idx="149767">
                  <c:v>3.3961</c:v>
                </c:pt>
                <c:pt idx="149768">
                  <c:v>3.39612</c:v>
                </c:pt>
                <c:pt idx="149769">
                  <c:v>3.39615</c:v>
                </c:pt>
                <c:pt idx="149770">
                  <c:v>3.39617</c:v>
                </c:pt>
                <c:pt idx="149771">
                  <c:v>3.39619</c:v>
                </c:pt>
                <c:pt idx="149772">
                  <c:v>3.39621</c:v>
                </c:pt>
                <c:pt idx="149773">
                  <c:v>3.39624</c:v>
                </c:pt>
                <c:pt idx="149774">
                  <c:v>3.39626</c:v>
                </c:pt>
                <c:pt idx="149775">
                  <c:v>3.39628</c:v>
                </c:pt>
                <c:pt idx="149776">
                  <c:v>3.3963</c:v>
                </c:pt>
                <c:pt idx="149777">
                  <c:v>3.39633</c:v>
                </c:pt>
                <c:pt idx="149778">
                  <c:v>3.39635</c:v>
                </c:pt>
                <c:pt idx="149779">
                  <c:v>3.39637</c:v>
                </c:pt>
                <c:pt idx="149780">
                  <c:v>3.3964</c:v>
                </c:pt>
                <c:pt idx="149781">
                  <c:v>3.39642</c:v>
                </c:pt>
                <c:pt idx="149782">
                  <c:v>3.39644</c:v>
                </c:pt>
                <c:pt idx="149783">
                  <c:v>3.39646</c:v>
                </c:pt>
                <c:pt idx="149784">
                  <c:v>3.39649</c:v>
                </c:pt>
                <c:pt idx="149785">
                  <c:v>3.39651</c:v>
                </c:pt>
                <c:pt idx="149786">
                  <c:v>3.39653</c:v>
                </c:pt>
                <c:pt idx="149787">
                  <c:v>3.39655</c:v>
                </c:pt>
                <c:pt idx="149788">
                  <c:v>3.39658</c:v>
                </c:pt>
                <c:pt idx="149789">
                  <c:v>3.3966</c:v>
                </c:pt>
                <c:pt idx="149790">
                  <c:v>3.39662</c:v>
                </c:pt>
                <c:pt idx="149791">
                  <c:v>3.39664</c:v>
                </c:pt>
                <c:pt idx="149792">
                  <c:v>3.39667</c:v>
                </c:pt>
                <c:pt idx="149793">
                  <c:v>3.39669</c:v>
                </c:pt>
                <c:pt idx="149794">
                  <c:v>3.39671</c:v>
                </c:pt>
                <c:pt idx="149795">
                  <c:v>3.39674</c:v>
                </c:pt>
                <c:pt idx="149796">
                  <c:v>3.39676</c:v>
                </c:pt>
                <c:pt idx="149797">
                  <c:v>3.39678</c:v>
                </c:pt>
                <c:pt idx="149798">
                  <c:v>3.3968</c:v>
                </c:pt>
                <c:pt idx="149799">
                  <c:v>3.39683</c:v>
                </c:pt>
                <c:pt idx="149800">
                  <c:v>3.39685</c:v>
                </c:pt>
                <c:pt idx="149801">
                  <c:v>3.39687</c:v>
                </c:pt>
                <c:pt idx="149802">
                  <c:v>3.39689</c:v>
                </c:pt>
                <c:pt idx="149803">
                  <c:v>3.39692</c:v>
                </c:pt>
                <c:pt idx="149804">
                  <c:v>3.39694</c:v>
                </c:pt>
                <c:pt idx="149805">
                  <c:v>3.39696</c:v>
                </c:pt>
                <c:pt idx="149806">
                  <c:v>3.39698</c:v>
                </c:pt>
                <c:pt idx="149807">
                  <c:v>3.39701</c:v>
                </c:pt>
                <c:pt idx="149808">
                  <c:v>3.39703</c:v>
                </c:pt>
                <c:pt idx="149809">
                  <c:v>3.39705</c:v>
                </c:pt>
                <c:pt idx="149810">
                  <c:v>3.39708</c:v>
                </c:pt>
                <c:pt idx="149811">
                  <c:v>3.3971</c:v>
                </c:pt>
                <c:pt idx="149812">
                  <c:v>3.39712</c:v>
                </c:pt>
                <c:pt idx="149813">
                  <c:v>3.39714</c:v>
                </c:pt>
                <c:pt idx="149814">
                  <c:v>3.39717</c:v>
                </c:pt>
                <c:pt idx="149815">
                  <c:v>3.39719</c:v>
                </c:pt>
                <c:pt idx="149816">
                  <c:v>3.39721</c:v>
                </c:pt>
                <c:pt idx="149817">
                  <c:v>3.39723</c:v>
                </c:pt>
                <c:pt idx="149818">
                  <c:v>3.39726</c:v>
                </c:pt>
                <c:pt idx="149819">
                  <c:v>3.39728</c:v>
                </c:pt>
                <c:pt idx="149820">
                  <c:v>3.3973</c:v>
                </c:pt>
                <c:pt idx="149821">
                  <c:v>3.39732</c:v>
                </c:pt>
                <c:pt idx="149822">
                  <c:v>3.39735</c:v>
                </c:pt>
                <c:pt idx="149823">
                  <c:v>3.39737</c:v>
                </c:pt>
                <c:pt idx="149824">
                  <c:v>3.39739</c:v>
                </c:pt>
                <c:pt idx="149825">
                  <c:v>3.39742</c:v>
                </c:pt>
                <c:pt idx="149826">
                  <c:v>3.39744</c:v>
                </c:pt>
                <c:pt idx="149827">
                  <c:v>3.39746</c:v>
                </c:pt>
                <c:pt idx="149828">
                  <c:v>3.39748</c:v>
                </c:pt>
                <c:pt idx="149829">
                  <c:v>3.39751</c:v>
                </c:pt>
                <c:pt idx="149830">
                  <c:v>3.39753</c:v>
                </c:pt>
                <c:pt idx="149831">
                  <c:v>3.39755</c:v>
                </c:pt>
                <c:pt idx="149832">
                  <c:v>3.39757</c:v>
                </c:pt>
                <c:pt idx="149833">
                  <c:v>3.3976</c:v>
                </c:pt>
                <c:pt idx="149834">
                  <c:v>3.39762</c:v>
                </c:pt>
                <c:pt idx="149835">
                  <c:v>3.39764</c:v>
                </c:pt>
                <c:pt idx="149836">
                  <c:v>3.39766</c:v>
                </c:pt>
                <c:pt idx="149837">
                  <c:v>3.39769</c:v>
                </c:pt>
                <c:pt idx="149838">
                  <c:v>3.39771</c:v>
                </c:pt>
                <c:pt idx="149839">
                  <c:v>3.39773</c:v>
                </c:pt>
                <c:pt idx="149840">
                  <c:v>3.39776</c:v>
                </c:pt>
                <c:pt idx="149841">
                  <c:v>3.39778</c:v>
                </c:pt>
                <c:pt idx="149842">
                  <c:v>3.3978</c:v>
                </c:pt>
                <c:pt idx="149843">
                  <c:v>3.39782</c:v>
                </c:pt>
                <c:pt idx="149844">
                  <c:v>3.39785</c:v>
                </c:pt>
                <c:pt idx="149845">
                  <c:v>3.39787</c:v>
                </c:pt>
                <c:pt idx="149846">
                  <c:v>3.39789</c:v>
                </c:pt>
                <c:pt idx="149847">
                  <c:v>3.39791</c:v>
                </c:pt>
                <c:pt idx="149848">
                  <c:v>3.39794</c:v>
                </c:pt>
                <c:pt idx="149849">
                  <c:v>3.39796</c:v>
                </c:pt>
                <c:pt idx="149850">
                  <c:v>3.39798</c:v>
                </c:pt>
                <c:pt idx="149851">
                  <c:v>3.398</c:v>
                </c:pt>
                <c:pt idx="149852">
                  <c:v>3.39803</c:v>
                </c:pt>
                <c:pt idx="149853">
                  <c:v>3.39805</c:v>
                </c:pt>
                <c:pt idx="149854">
                  <c:v>3.39807</c:v>
                </c:pt>
                <c:pt idx="149855">
                  <c:v>3.3981</c:v>
                </c:pt>
                <c:pt idx="149856">
                  <c:v>3.39812</c:v>
                </c:pt>
                <c:pt idx="149857">
                  <c:v>3.39814</c:v>
                </c:pt>
                <c:pt idx="149858">
                  <c:v>3.39816</c:v>
                </c:pt>
                <c:pt idx="149859">
                  <c:v>3.39819</c:v>
                </c:pt>
                <c:pt idx="149860">
                  <c:v>3.39821</c:v>
                </c:pt>
                <c:pt idx="149861">
                  <c:v>3.39823</c:v>
                </c:pt>
                <c:pt idx="149862">
                  <c:v>3.39825</c:v>
                </c:pt>
                <c:pt idx="149863">
                  <c:v>3.39828</c:v>
                </c:pt>
                <c:pt idx="149864">
                  <c:v>3.3983</c:v>
                </c:pt>
                <c:pt idx="149865">
                  <c:v>3.39832</c:v>
                </c:pt>
                <c:pt idx="149866">
                  <c:v>3.39834</c:v>
                </c:pt>
                <c:pt idx="149867">
                  <c:v>3.39837</c:v>
                </c:pt>
                <c:pt idx="149868">
                  <c:v>3.39839</c:v>
                </c:pt>
                <c:pt idx="149869">
                  <c:v>3.39841</c:v>
                </c:pt>
                <c:pt idx="149870">
                  <c:v>3.39844</c:v>
                </c:pt>
                <c:pt idx="149871">
                  <c:v>3.39846</c:v>
                </c:pt>
                <c:pt idx="149872">
                  <c:v>3.39848</c:v>
                </c:pt>
                <c:pt idx="149873">
                  <c:v>3.3985</c:v>
                </c:pt>
                <c:pt idx="149874">
                  <c:v>3.39853</c:v>
                </c:pt>
                <c:pt idx="149875">
                  <c:v>3.39855</c:v>
                </c:pt>
                <c:pt idx="149876">
                  <c:v>3.39857</c:v>
                </c:pt>
                <c:pt idx="149877">
                  <c:v>3.39859</c:v>
                </c:pt>
                <c:pt idx="149878">
                  <c:v>3.39862</c:v>
                </c:pt>
                <c:pt idx="149879">
                  <c:v>3.39864</c:v>
                </c:pt>
                <c:pt idx="149880">
                  <c:v>3.39866</c:v>
                </c:pt>
                <c:pt idx="149881">
                  <c:v>3.39868</c:v>
                </c:pt>
                <c:pt idx="149882">
                  <c:v>3.39871</c:v>
                </c:pt>
                <c:pt idx="149883">
                  <c:v>3.39873</c:v>
                </c:pt>
                <c:pt idx="149884">
                  <c:v>3.39875</c:v>
                </c:pt>
                <c:pt idx="149885">
                  <c:v>3.39878</c:v>
                </c:pt>
                <c:pt idx="149886">
                  <c:v>3.3988</c:v>
                </c:pt>
                <c:pt idx="149887">
                  <c:v>3.39882</c:v>
                </c:pt>
                <c:pt idx="149888">
                  <c:v>3.39884</c:v>
                </c:pt>
                <c:pt idx="149889">
                  <c:v>3.39887</c:v>
                </c:pt>
                <c:pt idx="149890">
                  <c:v>3.39889</c:v>
                </c:pt>
                <c:pt idx="149891">
                  <c:v>3.39891</c:v>
                </c:pt>
                <c:pt idx="149892">
                  <c:v>3.39893</c:v>
                </c:pt>
                <c:pt idx="149893">
                  <c:v>3.39896</c:v>
                </c:pt>
                <c:pt idx="149894">
                  <c:v>3.39898</c:v>
                </c:pt>
                <c:pt idx="149895">
                  <c:v>3.399</c:v>
                </c:pt>
                <c:pt idx="149896">
                  <c:v>3.39902</c:v>
                </c:pt>
                <c:pt idx="149897">
                  <c:v>3.39905</c:v>
                </c:pt>
                <c:pt idx="149898">
                  <c:v>3.39907</c:v>
                </c:pt>
                <c:pt idx="149899">
                  <c:v>3.39909</c:v>
                </c:pt>
                <c:pt idx="149900">
                  <c:v>3.39912</c:v>
                </c:pt>
                <c:pt idx="149901">
                  <c:v>3.39914</c:v>
                </c:pt>
                <c:pt idx="149902">
                  <c:v>3.39916</c:v>
                </c:pt>
                <c:pt idx="149903">
                  <c:v>3.39918</c:v>
                </c:pt>
                <c:pt idx="149904">
                  <c:v>3.39921</c:v>
                </c:pt>
                <c:pt idx="149905">
                  <c:v>3.39923</c:v>
                </c:pt>
                <c:pt idx="149906">
                  <c:v>3.39925</c:v>
                </c:pt>
                <c:pt idx="149907">
                  <c:v>3.39927</c:v>
                </c:pt>
                <c:pt idx="149908">
                  <c:v>3.3993</c:v>
                </c:pt>
                <c:pt idx="149909">
                  <c:v>3.39932</c:v>
                </c:pt>
                <c:pt idx="149910">
                  <c:v>3.39934</c:v>
                </c:pt>
                <c:pt idx="149911">
                  <c:v>3.39936</c:v>
                </c:pt>
                <c:pt idx="149912">
                  <c:v>3.39939</c:v>
                </c:pt>
                <c:pt idx="149913">
                  <c:v>3.39941</c:v>
                </c:pt>
                <c:pt idx="149914">
                  <c:v>3.39943</c:v>
                </c:pt>
                <c:pt idx="149915">
                  <c:v>3.39946</c:v>
                </c:pt>
                <c:pt idx="149916">
                  <c:v>3.39948</c:v>
                </c:pt>
                <c:pt idx="149917">
                  <c:v>3.3995</c:v>
                </c:pt>
                <c:pt idx="149918">
                  <c:v>3.39952</c:v>
                </c:pt>
                <c:pt idx="149919">
                  <c:v>3.39955</c:v>
                </c:pt>
                <c:pt idx="149920">
                  <c:v>3.39957</c:v>
                </c:pt>
                <c:pt idx="149921">
                  <c:v>3.39959</c:v>
                </c:pt>
                <c:pt idx="149922">
                  <c:v>3.39961</c:v>
                </c:pt>
                <c:pt idx="149923">
                  <c:v>3.39964</c:v>
                </c:pt>
                <c:pt idx="149924">
                  <c:v>3.39966</c:v>
                </c:pt>
                <c:pt idx="149925">
                  <c:v>3.39968</c:v>
                </c:pt>
                <c:pt idx="149926">
                  <c:v>3.3997</c:v>
                </c:pt>
                <c:pt idx="149927">
                  <c:v>3.39973</c:v>
                </c:pt>
                <c:pt idx="149928">
                  <c:v>3.39975</c:v>
                </c:pt>
                <c:pt idx="149929">
                  <c:v>3.39977</c:v>
                </c:pt>
                <c:pt idx="149930">
                  <c:v>3.3998</c:v>
                </c:pt>
                <c:pt idx="149931">
                  <c:v>3.39982</c:v>
                </c:pt>
                <c:pt idx="149932">
                  <c:v>3.39984</c:v>
                </c:pt>
                <c:pt idx="149933">
                  <c:v>3.39986</c:v>
                </c:pt>
                <c:pt idx="149934">
                  <c:v>3.39989</c:v>
                </c:pt>
                <c:pt idx="149935">
                  <c:v>3.39991</c:v>
                </c:pt>
                <c:pt idx="149936">
                  <c:v>3.39993</c:v>
                </c:pt>
                <c:pt idx="149937">
                  <c:v>3.39995</c:v>
                </c:pt>
                <c:pt idx="149938">
                  <c:v>3.39998</c:v>
                </c:pt>
                <c:pt idx="149939">
                  <c:v>3.4</c:v>
                </c:pt>
                <c:pt idx="149940">
                  <c:v>3.40002</c:v>
                </c:pt>
                <c:pt idx="149941">
                  <c:v>3.40004</c:v>
                </c:pt>
                <c:pt idx="149942">
                  <c:v>3.40007</c:v>
                </c:pt>
                <c:pt idx="149943">
                  <c:v>3.40009</c:v>
                </c:pt>
                <c:pt idx="149944">
                  <c:v>3.40011</c:v>
                </c:pt>
                <c:pt idx="149945">
                  <c:v>3.40014</c:v>
                </c:pt>
                <c:pt idx="149946">
                  <c:v>3.40016</c:v>
                </c:pt>
                <c:pt idx="149947">
                  <c:v>3.40018</c:v>
                </c:pt>
                <c:pt idx="149948">
                  <c:v>3.4002</c:v>
                </c:pt>
                <c:pt idx="149949">
                  <c:v>3.40023</c:v>
                </c:pt>
                <c:pt idx="149950">
                  <c:v>3.40025</c:v>
                </c:pt>
                <c:pt idx="149951">
                  <c:v>3.40027</c:v>
                </c:pt>
                <c:pt idx="149952">
                  <c:v>3.40029</c:v>
                </c:pt>
                <c:pt idx="149953">
                  <c:v>3.40032</c:v>
                </c:pt>
                <c:pt idx="149954">
                  <c:v>3.40034</c:v>
                </c:pt>
                <c:pt idx="149955">
                  <c:v>3.40036</c:v>
                </c:pt>
                <c:pt idx="149956">
                  <c:v>3.40038</c:v>
                </c:pt>
                <c:pt idx="149957">
                  <c:v>3.40041</c:v>
                </c:pt>
                <c:pt idx="149958">
                  <c:v>3.40043</c:v>
                </c:pt>
                <c:pt idx="149959">
                  <c:v>3.40045</c:v>
                </c:pt>
                <c:pt idx="149960">
                  <c:v>3.40048</c:v>
                </c:pt>
                <c:pt idx="149961">
                  <c:v>3.4005</c:v>
                </c:pt>
                <c:pt idx="149962">
                  <c:v>3.40052</c:v>
                </c:pt>
                <c:pt idx="149963">
                  <c:v>3.40054</c:v>
                </c:pt>
                <c:pt idx="149964">
                  <c:v>3.40057</c:v>
                </c:pt>
                <c:pt idx="149965">
                  <c:v>3.40059</c:v>
                </c:pt>
                <c:pt idx="149966">
                  <c:v>3.40061</c:v>
                </c:pt>
                <c:pt idx="149967">
                  <c:v>3.40063</c:v>
                </c:pt>
                <c:pt idx="149968">
                  <c:v>3.40066</c:v>
                </c:pt>
                <c:pt idx="149969">
                  <c:v>3.40068</c:v>
                </c:pt>
                <c:pt idx="149970">
                  <c:v>3.4007</c:v>
                </c:pt>
                <c:pt idx="149971">
                  <c:v>3.40073</c:v>
                </c:pt>
                <c:pt idx="149972">
                  <c:v>3.40075</c:v>
                </c:pt>
                <c:pt idx="149973">
                  <c:v>3.40077</c:v>
                </c:pt>
                <c:pt idx="149974">
                  <c:v>3.40079</c:v>
                </c:pt>
                <c:pt idx="149975">
                  <c:v>3.40082</c:v>
                </c:pt>
                <c:pt idx="149976">
                  <c:v>3.40084</c:v>
                </c:pt>
                <c:pt idx="149977">
                  <c:v>3.40086</c:v>
                </c:pt>
                <c:pt idx="149978">
                  <c:v>3.40088</c:v>
                </c:pt>
                <c:pt idx="149979">
                  <c:v>3.40091</c:v>
                </c:pt>
                <c:pt idx="149980">
                  <c:v>3.40093</c:v>
                </c:pt>
                <c:pt idx="149981">
                  <c:v>3.40095</c:v>
                </c:pt>
                <c:pt idx="149982">
                  <c:v>3.40097</c:v>
                </c:pt>
                <c:pt idx="149983">
                  <c:v>3.401</c:v>
                </c:pt>
                <c:pt idx="149984">
                  <c:v>3.40102</c:v>
                </c:pt>
                <c:pt idx="149985">
                  <c:v>3.40104</c:v>
                </c:pt>
                <c:pt idx="149986">
                  <c:v>3.40107</c:v>
                </c:pt>
                <c:pt idx="149987">
                  <c:v>3.40109</c:v>
                </c:pt>
                <c:pt idx="149988">
                  <c:v>3.40111</c:v>
                </c:pt>
                <c:pt idx="149989">
                  <c:v>3.40113</c:v>
                </c:pt>
                <c:pt idx="149990">
                  <c:v>3.40116</c:v>
                </c:pt>
                <c:pt idx="149991">
                  <c:v>3.40118</c:v>
                </c:pt>
                <c:pt idx="149992">
                  <c:v>3.4012</c:v>
                </c:pt>
                <c:pt idx="149993">
                  <c:v>3.40122</c:v>
                </c:pt>
                <c:pt idx="149994">
                  <c:v>3.40125</c:v>
                </c:pt>
                <c:pt idx="149995">
                  <c:v>3.40127</c:v>
                </c:pt>
                <c:pt idx="149996">
                  <c:v>3.40129</c:v>
                </c:pt>
                <c:pt idx="149997">
                  <c:v>3.40131</c:v>
                </c:pt>
                <c:pt idx="149998">
                  <c:v>3.40134</c:v>
                </c:pt>
                <c:pt idx="149999">
                  <c:v>3.40136</c:v>
                </c:pt>
                <c:pt idx="150000">
                  <c:v>3.40138</c:v>
                </c:pt>
                <c:pt idx="150001">
                  <c:v>3.40141</c:v>
                </c:pt>
                <c:pt idx="150002">
                  <c:v>3.40143</c:v>
                </c:pt>
                <c:pt idx="150003">
                  <c:v>3.40145</c:v>
                </c:pt>
                <c:pt idx="150004">
                  <c:v>3.40147</c:v>
                </c:pt>
                <c:pt idx="150005">
                  <c:v>3.4015</c:v>
                </c:pt>
                <c:pt idx="150006">
                  <c:v>3.40152</c:v>
                </c:pt>
                <c:pt idx="150007">
                  <c:v>3.40154</c:v>
                </c:pt>
                <c:pt idx="150008">
                  <c:v>3.40157</c:v>
                </c:pt>
                <c:pt idx="150009">
                  <c:v>3.40159</c:v>
                </c:pt>
                <c:pt idx="150010">
                  <c:v>3.40161</c:v>
                </c:pt>
                <c:pt idx="150011">
                  <c:v>3.40163</c:v>
                </c:pt>
                <c:pt idx="150012">
                  <c:v>3.40165</c:v>
                </c:pt>
                <c:pt idx="150013">
                  <c:v>3.40168</c:v>
                </c:pt>
                <c:pt idx="150014">
                  <c:v>3.4017</c:v>
                </c:pt>
                <c:pt idx="150015">
                  <c:v>3.40172</c:v>
                </c:pt>
                <c:pt idx="150016">
                  <c:v>3.40175</c:v>
                </c:pt>
                <c:pt idx="150017">
                  <c:v>3.40177</c:v>
                </c:pt>
                <c:pt idx="150018">
                  <c:v>3.40179</c:v>
                </c:pt>
                <c:pt idx="150019">
                  <c:v>3.40181</c:v>
                </c:pt>
                <c:pt idx="150020">
                  <c:v>3.40184</c:v>
                </c:pt>
                <c:pt idx="150021">
                  <c:v>3.40186</c:v>
                </c:pt>
                <c:pt idx="150022">
                  <c:v>3.40188</c:v>
                </c:pt>
                <c:pt idx="150023">
                  <c:v>3.40191</c:v>
                </c:pt>
                <c:pt idx="150024">
                  <c:v>3.40193</c:v>
                </c:pt>
                <c:pt idx="150025">
                  <c:v>3.40195</c:v>
                </c:pt>
                <c:pt idx="150026">
                  <c:v>3.40197</c:v>
                </c:pt>
                <c:pt idx="150027">
                  <c:v>3.40199</c:v>
                </c:pt>
                <c:pt idx="150028">
                  <c:v>3.40202</c:v>
                </c:pt>
                <c:pt idx="150029">
                  <c:v>3.40204</c:v>
                </c:pt>
                <c:pt idx="150030">
                  <c:v>3.40206</c:v>
                </c:pt>
                <c:pt idx="150031">
                  <c:v>3.40209</c:v>
                </c:pt>
                <c:pt idx="150032">
                  <c:v>3.40211</c:v>
                </c:pt>
                <c:pt idx="150033">
                  <c:v>3.40213</c:v>
                </c:pt>
                <c:pt idx="150034">
                  <c:v>3.40215</c:v>
                </c:pt>
                <c:pt idx="150035">
                  <c:v>3.40218</c:v>
                </c:pt>
                <c:pt idx="150036">
                  <c:v>3.4022</c:v>
                </c:pt>
                <c:pt idx="150037">
                  <c:v>3.40222</c:v>
                </c:pt>
                <c:pt idx="150038">
                  <c:v>3.40225</c:v>
                </c:pt>
                <c:pt idx="150039">
                  <c:v>3.40227</c:v>
                </c:pt>
                <c:pt idx="150040">
                  <c:v>3.40229</c:v>
                </c:pt>
                <c:pt idx="150041">
                  <c:v>3.40231</c:v>
                </c:pt>
                <c:pt idx="150042">
                  <c:v>3.40234</c:v>
                </c:pt>
                <c:pt idx="150043">
                  <c:v>3.40236</c:v>
                </c:pt>
                <c:pt idx="150044">
                  <c:v>3.40238</c:v>
                </c:pt>
                <c:pt idx="150045">
                  <c:v>3.4024</c:v>
                </c:pt>
                <c:pt idx="150046">
                  <c:v>3.40243</c:v>
                </c:pt>
                <c:pt idx="150047">
                  <c:v>3.40245</c:v>
                </c:pt>
                <c:pt idx="150048">
                  <c:v>3.40247</c:v>
                </c:pt>
                <c:pt idx="150049">
                  <c:v>3.40249</c:v>
                </c:pt>
                <c:pt idx="150050">
                  <c:v>3.40252</c:v>
                </c:pt>
                <c:pt idx="150051">
                  <c:v>3.40254</c:v>
                </c:pt>
                <c:pt idx="150052">
                  <c:v>3.40256</c:v>
                </c:pt>
                <c:pt idx="150053">
                  <c:v>3.40259</c:v>
                </c:pt>
                <c:pt idx="150054">
                  <c:v>3.40261</c:v>
                </c:pt>
                <c:pt idx="150055">
                  <c:v>3.40263</c:v>
                </c:pt>
                <c:pt idx="150056">
                  <c:v>3.40265</c:v>
                </c:pt>
                <c:pt idx="150057">
                  <c:v>3.40268</c:v>
                </c:pt>
                <c:pt idx="150058">
                  <c:v>3.4027</c:v>
                </c:pt>
                <c:pt idx="150059">
                  <c:v>3.40272</c:v>
                </c:pt>
                <c:pt idx="150060">
                  <c:v>3.40274</c:v>
                </c:pt>
                <c:pt idx="150061">
                  <c:v>3.40277</c:v>
                </c:pt>
                <c:pt idx="150062">
                  <c:v>3.40279</c:v>
                </c:pt>
                <c:pt idx="150063">
                  <c:v>3.40281</c:v>
                </c:pt>
                <c:pt idx="150064">
                  <c:v>3.40283</c:v>
                </c:pt>
                <c:pt idx="150065">
                  <c:v>3.40286</c:v>
                </c:pt>
                <c:pt idx="150066">
                  <c:v>3.40288</c:v>
                </c:pt>
                <c:pt idx="150067">
                  <c:v>3.4029</c:v>
                </c:pt>
                <c:pt idx="150068">
                  <c:v>3.40293</c:v>
                </c:pt>
                <c:pt idx="150069">
                  <c:v>3.40295</c:v>
                </c:pt>
                <c:pt idx="150070">
                  <c:v>3.40297</c:v>
                </c:pt>
                <c:pt idx="150071">
                  <c:v>3.40299</c:v>
                </c:pt>
                <c:pt idx="150072">
                  <c:v>3.40302</c:v>
                </c:pt>
                <c:pt idx="150073">
                  <c:v>3.40304</c:v>
                </c:pt>
                <c:pt idx="150074">
                  <c:v>3.40306</c:v>
                </c:pt>
                <c:pt idx="150075">
                  <c:v>3.40308</c:v>
                </c:pt>
                <c:pt idx="150076">
                  <c:v>3.40311</c:v>
                </c:pt>
                <c:pt idx="150077">
                  <c:v>3.40313</c:v>
                </c:pt>
                <c:pt idx="150078">
                  <c:v>3.40315</c:v>
                </c:pt>
                <c:pt idx="150079">
                  <c:v>3.40318</c:v>
                </c:pt>
                <c:pt idx="150080">
                  <c:v>3.4032</c:v>
                </c:pt>
                <c:pt idx="150081">
                  <c:v>3.40322</c:v>
                </c:pt>
                <c:pt idx="150082">
                  <c:v>3.40324</c:v>
                </c:pt>
                <c:pt idx="150083">
                  <c:v>3.40327</c:v>
                </c:pt>
                <c:pt idx="150084">
                  <c:v>3.40329</c:v>
                </c:pt>
                <c:pt idx="150085">
                  <c:v>3.40331</c:v>
                </c:pt>
                <c:pt idx="150086">
                  <c:v>3.40333</c:v>
                </c:pt>
                <c:pt idx="150087">
                  <c:v>3.40336</c:v>
                </c:pt>
                <c:pt idx="150088">
                  <c:v>3.40338</c:v>
                </c:pt>
                <c:pt idx="150089">
                  <c:v>3.4034</c:v>
                </c:pt>
                <c:pt idx="150090">
                  <c:v>3.40342</c:v>
                </c:pt>
                <c:pt idx="150091">
                  <c:v>3.40345</c:v>
                </c:pt>
                <c:pt idx="150092">
                  <c:v>3.40347</c:v>
                </c:pt>
                <c:pt idx="150093">
                  <c:v>3.40349</c:v>
                </c:pt>
                <c:pt idx="150094">
                  <c:v>3.40352</c:v>
                </c:pt>
                <c:pt idx="150095">
                  <c:v>3.40354</c:v>
                </c:pt>
                <c:pt idx="150096">
                  <c:v>3.40356</c:v>
                </c:pt>
                <c:pt idx="150097">
                  <c:v>3.40358</c:v>
                </c:pt>
                <c:pt idx="150098">
                  <c:v>3.40361</c:v>
                </c:pt>
                <c:pt idx="150099">
                  <c:v>3.40363</c:v>
                </c:pt>
                <c:pt idx="150100">
                  <c:v>3.40365</c:v>
                </c:pt>
                <c:pt idx="150101">
                  <c:v>3.40367</c:v>
                </c:pt>
                <c:pt idx="150102">
                  <c:v>3.4037</c:v>
                </c:pt>
                <c:pt idx="150103">
                  <c:v>3.40372</c:v>
                </c:pt>
                <c:pt idx="150104">
                  <c:v>3.40374</c:v>
                </c:pt>
                <c:pt idx="150105">
                  <c:v>3.40376</c:v>
                </c:pt>
                <c:pt idx="150106">
                  <c:v>3.40379</c:v>
                </c:pt>
                <c:pt idx="150107">
                  <c:v>3.40381</c:v>
                </c:pt>
                <c:pt idx="150108">
                  <c:v>3.40383</c:v>
                </c:pt>
                <c:pt idx="150109">
                  <c:v>3.40386</c:v>
                </c:pt>
                <c:pt idx="150110">
                  <c:v>3.40388</c:v>
                </c:pt>
                <c:pt idx="150111">
                  <c:v>3.4039</c:v>
                </c:pt>
                <c:pt idx="150112">
                  <c:v>3.40392</c:v>
                </c:pt>
                <c:pt idx="150113">
                  <c:v>3.40395</c:v>
                </c:pt>
                <c:pt idx="150114">
                  <c:v>3.40397</c:v>
                </c:pt>
                <c:pt idx="150115">
                  <c:v>3.40399</c:v>
                </c:pt>
                <c:pt idx="150116">
                  <c:v>3.40401</c:v>
                </c:pt>
                <c:pt idx="150117">
                  <c:v>3.40404</c:v>
                </c:pt>
                <c:pt idx="150118">
                  <c:v>3.40406</c:v>
                </c:pt>
                <c:pt idx="150119">
                  <c:v>3.40408</c:v>
                </c:pt>
                <c:pt idx="150120">
                  <c:v>3.4041</c:v>
                </c:pt>
                <c:pt idx="150121">
                  <c:v>3.40413</c:v>
                </c:pt>
                <c:pt idx="150122">
                  <c:v>3.40415</c:v>
                </c:pt>
                <c:pt idx="150123">
                  <c:v>3.40417</c:v>
                </c:pt>
                <c:pt idx="150124">
                  <c:v>3.4042</c:v>
                </c:pt>
                <c:pt idx="150125">
                  <c:v>3.40422</c:v>
                </c:pt>
                <c:pt idx="150126">
                  <c:v>3.40424</c:v>
                </c:pt>
                <c:pt idx="150127">
                  <c:v>3.40426</c:v>
                </c:pt>
                <c:pt idx="150128">
                  <c:v>3.40429</c:v>
                </c:pt>
                <c:pt idx="150129">
                  <c:v>3.40431</c:v>
                </c:pt>
                <c:pt idx="150130">
                  <c:v>3.40433</c:v>
                </c:pt>
                <c:pt idx="150131">
                  <c:v>3.40435</c:v>
                </c:pt>
                <c:pt idx="150132">
                  <c:v>3.40438</c:v>
                </c:pt>
                <c:pt idx="150133">
                  <c:v>3.4044</c:v>
                </c:pt>
                <c:pt idx="150134">
                  <c:v>3.40442</c:v>
                </c:pt>
                <c:pt idx="150135">
                  <c:v>3.40444</c:v>
                </c:pt>
                <c:pt idx="150136">
                  <c:v>3.40447</c:v>
                </c:pt>
                <c:pt idx="150137">
                  <c:v>3.40449</c:v>
                </c:pt>
                <c:pt idx="150138">
                  <c:v>3.40451</c:v>
                </c:pt>
                <c:pt idx="150139">
                  <c:v>3.40454</c:v>
                </c:pt>
                <c:pt idx="150140">
                  <c:v>3.40456</c:v>
                </c:pt>
                <c:pt idx="150141">
                  <c:v>3.40458</c:v>
                </c:pt>
                <c:pt idx="150142">
                  <c:v>3.4046</c:v>
                </c:pt>
                <c:pt idx="150143">
                  <c:v>3.40463</c:v>
                </c:pt>
                <c:pt idx="150144">
                  <c:v>3.40465</c:v>
                </c:pt>
                <c:pt idx="150145">
                  <c:v>3.40467</c:v>
                </c:pt>
                <c:pt idx="150146">
                  <c:v>3.40469</c:v>
                </c:pt>
                <c:pt idx="150147">
                  <c:v>3.40472</c:v>
                </c:pt>
                <c:pt idx="150148">
                  <c:v>3.40474</c:v>
                </c:pt>
                <c:pt idx="150149">
                  <c:v>3.40476</c:v>
                </c:pt>
                <c:pt idx="150150">
                  <c:v>3.40478</c:v>
                </c:pt>
                <c:pt idx="150151">
                  <c:v>3.40481</c:v>
                </c:pt>
                <c:pt idx="150152">
                  <c:v>3.40483</c:v>
                </c:pt>
                <c:pt idx="150153">
                  <c:v>3.40485</c:v>
                </c:pt>
                <c:pt idx="150154">
                  <c:v>3.40488</c:v>
                </c:pt>
                <c:pt idx="150155">
                  <c:v>3.4049</c:v>
                </c:pt>
                <c:pt idx="150156">
                  <c:v>3.40492</c:v>
                </c:pt>
                <c:pt idx="150157">
                  <c:v>3.40494</c:v>
                </c:pt>
                <c:pt idx="150158">
                  <c:v>3.40497</c:v>
                </c:pt>
                <c:pt idx="150159">
                  <c:v>3.40499</c:v>
                </c:pt>
                <c:pt idx="150160">
                  <c:v>3.40501</c:v>
                </c:pt>
                <c:pt idx="150161">
                  <c:v>3.40503</c:v>
                </c:pt>
                <c:pt idx="150162">
                  <c:v>3.40506</c:v>
                </c:pt>
                <c:pt idx="150163">
                  <c:v>3.40508</c:v>
                </c:pt>
                <c:pt idx="150164">
                  <c:v>3.4051</c:v>
                </c:pt>
                <c:pt idx="150165">
                  <c:v>3.40512</c:v>
                </c:pt>
                <c:pt idx="150166">
                  <c:v>3.40515</c:v>
                </c:pt>
                <c:pt idx="150167">
                  <c:v>3.40517</c:v>
                </c:pt>
                <c:pt idx="150168">
                  <c:v>3.40519</c:v>
                </c:pt>
                <c:pt idx="150169">
                  <c:v>3.40522</c:v>
                </c:pt>
                <c:pt idx="150170">
                  <c:v>3.40524</c:v>
                </c:pt>
                <c:pt idx="150171">
                  <c:v>3.40526</c:v>
                </c:pt>
                <c:pt idx="150172">
                  <c:v>3.40528</c:v>
                </c:pt>
                <c:pt idx="150173">
                  <c:v>3.40531</c:v>
                </c:pt>
                <c:pt idx="150174">
                  <c:v>3.40533</c:v>
                </c:pt>
                <c:pt idx="150175">
                  <c:v>3.40535</c:v>
                </c:pt>
                <c:pt idx="150176">
                  <c:v>3.40537</c:v>
                </c:pt>
                <c:pt idx="150177">
                  <c:v>3.4054</c:v>
                </c:pt>
                <c:pt idx="150178">
                  <c:v>3.40542</c:v>
                </c:pt>
                <c:pt idx="150179">
                  <c:v>3.40544</c:v>
                </c:pt>
                <c:pt idx="150180">
                  <c:v>3.40546</c:v>
                </c:pt>
                <c:pt idx="150181">
                  <c:v>3.40549</c:v>
                </c:pt>
                <c:pt idx="150182">
                  <c:v>3.40551</c:v>
                </c:pt>
                <c:pt idx="150183">
                  <c:v>3.40553</c:v>
                </c:pt>
                <c:pt idx="150184">
                  <c:v>3.40556</c:v>
                </c:pt>
                <c:pt idx="150185">
                  <c:v>3.40558</c:v>
                </c:pt>
                <c:pt idx="150186">
                  <c:v>3.4056</c:v>
                </c:pt>
                <c:pt idx="150187">
                  <c:v>3.40562</c:v>
                </c:pt>
                <c:pt idx="150188">
                  <c:v>3.40565</c:v>
                </c:pt>
                <c:pt idx="150189">
                  <c:v>3.40567</c:v>
                </c:pt>
                <c:pt idx="150190">
                  <c:v>3.40569</c:v>
                </c:pt>
                <c:pt idx="150191">
                  <c:v>3.40571</c:v>
                </c:pt>
                <c:pt idx="150192">
                  <c:v>3.40574</c:v>
                </c:pt>
                <c:pt idx="150193">
                  <c:v>3.40576</c:v>
                </c:pt>
                <c:pt idx="150194">
                  <c:v>3.40578</c:v>
                </c:pt>
                <c:pt idx="150195">
                  <c:v>3.4058</c:v>
                </c:pt>
                <c:pt idx="150196">
                  <c:v>3.40583</c:v>
                </c:pt>
                <c:pt idx="150197">
                  <c:v>3.40585</c:v>
                </c:pt>
                <c:pt idx="150198">
                  <c:v>3.40587</c:v>
                </c:pt>
                <c:pt idx="150199">
                  <c:v>3.4059</c:v>
                </c:pt>
                <c:pt idx="150200">
                  <c:v>3.40592</c:v>
                </c:pt>
                <c:pt idx="150201">
                  <c:v>3.40594</c:v>
                </c:pt>
                <c:pt idx="150202">
                  <c:v>3.40596</c:v>
                </c:pt>
                <c:pt idx="150203">
                  <c:v>3.40599</c:v>
                </c:pt>
                <c:pt idx="150204">
                  <c:v>3.40601</c:v>
                </c:pt>
                <c:pt idx="150205">
                  <c:v>3.40603</c:v>
                </c:pt>
                <c:pt idx="150206">
                  <c:v>3.40605</c:v>
                </c:pt>
                <c:pt idx="150207">
                  <c:v>3.40608</c:v>
                </c:pt>
                <c:pt idx="150208">
                  <c:v>3.4061</c:v>
                </c:pt>
                <c:pt idx="150209">
                  <c:v>3.40612</c:v>
                </c:pt>
                <c:pt idx="150210">
                  <c:v>3.40614</c:v>
                </c:pt>
                <c:pt idx="150211">
                  <c:v>3.40617</c:v>
                </c:pt>
                <c:pt idx="150212">
                  <c:v>3.40619</c:v>
                </c:pt>
                <c:pt idx="150213">
                  <c:v>3.40621</c:v>
                </c:pt>
                <c:pt idx="150214">
                  <c:v>3.40624</c:v>
                </c:pt>
                <c:pt idx="150215">
                  <c:v>3.40626</c:v>
                </c:pt>
                <c:pt idx="150216">
                  <c:v>3.40628</c:v>
                </c:pt>
                <c:pt idx="150217">
                  <c:v>3.4063</c:v>
                </c:pt>
                <c:pt idx="150218">
                  <c:v>3.40633</c:v>
                </c:pt>
                <c:pt idx="150219">
                  <c:v>3.40635</c:v>
                </c:pt>
                <c:pt idx="150220">
                  <c:v>3.40637</c:v>
                </c:pt>
                <c:pt idx="150221">
                  <c:v>3.40639</c:v>
                </c:pt>
                <c:pt idx="150222">
                  <c:v>3.40642</c:v>
                </c:pt>
                <c:pt idx="150223">
                  <c:v>3.40644</c:v>
                </c:pt>
                <c:pt idx="150224">
                  <c:v>3.40646</c:v>
                </c:pt>
                <c:pt idx="150225">
                  <c:v>3.40648</c:v>
                </c:pt>
                <c:pt idx="150226">
                  <c:v>3.40651</c:v>
                </c:pt>
                <c:pt idx="150227">
                  <c:v>3.40653</c:v>
                </c:pt>
                <c:pt idx="150228">
                  <c:v>3.40655</c:v>
                </c:pt>
                <c:pt idx="150229">
                  <c:v>3.40658</c:v>
                </c:pt>
                <c:pt idx="150230">
                  <c:v>3.4066</c:v>
                </c:pt>
                <c:pt idx="150231">
                  <c:v>3.40662</c:v>
                </c:pt>
                <c:pt idx="150232">
                  <c:v>3.40664</c:v>
                </c:pt>
                <c:pt idx="150233">
                  <c:v>3.40667</c:v>
                </c:pt>
                <c:pt idx="150234">
                  <c:v>3.40669</c:v>
                </c:pt>
                <c:pt idx="150235">
                  <c:v>3.40671</c:v>
                </c:pt>
                <c:pt idx="150236">
                  <c:v>3.40673</c:v>
                </c:pt>
                <c:pt idx="150237">
                  <c:v>3.40676</c:v>
                </c:pt>
                <c:pt idx="150238">
                  <c:v>3.40678</c:v>
                </c:pt>
                <c:pt idx="150239">
                  <c:v>3.4068</c:v>
                </c:pt>
                <c:pt idx="150240">
                  <c:v>3.40682</c:v>
                </c:pt>
                <c:pt idx="150241">
                  <c:v>3.40685</c:v>
                </c:pt>
                <c:pt idx="150242">
                  <c:v>3.40687</c:v>
                </c:pt>
                <c:pt idx="150243">
                  <c:v>3.40689</c:v>
                </c:pt>
                <c:pt idx="150244">
                  <c:v>3.40692</c:v>
                </c:pt>
                <c:pt idx="150245">
                  <c:v>3.40694</c:v>
                </c:pt>
                <c:pt idx="150246">
                  <c:v>3.40696</c:v>
                </c:pt>
                <c:pt idx="150247">
                  <c:v>3.40698</c:v>
                </c:pt>
                <c:pt idx="150248">
                  <c:v>3.40701</c:v>
                </c:pt>
                <c:pt idx="150249">
                  <c:v>3.40703</c:v>
                </c:pt>
                <c:pt idx="150250">
                  <c:v>3.40705</c:v>
                </c:pt>
                <c:pt idx="150251">
                  <c:v>3.40707</c:v>
                </c:pt>
                <c:pt idx="150252">
                  <c:v>3.4071</c:v>
                </c:pt>
                <c:pt idx="150253">
                  <c:v>3.40712</c:v>
                </c:pt>
                <c:pt idx="150254">
                  <c:v>3.40714</c:v>
                </c:pt>
                <c:pt idx="150255">
                  <c:v>3.40717</c:v>
                </c:pt>
                <c:pt idx="150256">
                  <c:v>3.40719</c:v>
                </c:pt>
                <c:pt idx="150257">
                  <c:v>3.40721</c:v>
                </c:pt>
                <c:pt idx="150258">
                  <c:v>3.40723</c:v>
                </c:pt>
                <c:pt idx="150259">
                  <c:v>3.40726</c:v>
                </c:pt>
                <c:pt idx="150260">
                  <c:v>3.40728</c:v>
                </c:pt>
                <c:pt idx="150261">
                  <c:v>3.4073</c:v>
                </c:pt>
                <c:pt idx="150262">
                  <c:v>3.40732</c:v>
                </c:pt>
                <c:pt idx="150263">
                  <c:v>3.40735</c:v>
                </c:pt>
                <c:pt idx="150264">
                  <c:v>3.40737</c:v>
                </c:pt>
                <c:pt idx="150265">
                  <c:v>3.40739</c:v>
                </c:pt>
                <c:pt idx="150266">
                  <c:v>3.40741</c:v>
                </c:pt>
                <c:pt idx="150267">
                  <c:v>3.40744</c:v>
                </c:pt>
                <c:pt idx="150268">
                  <c:v>3.40746</c:v>
                </c:pt>
                <c:pt idx="150269">
                  <c:v>3.40748</c:v>
                </c:pt>
                <c:pt idx="150270">
                  <c:v>3.40751</c:v>
                </c:pt>
                <c:pt idx="150271">
                  <c:v>3.40753</c:v>
                </c:pt>
                <c:pt idx="150272">
                  <c:v>3.40755</c:v>
                </c:pt>
                <c:pt idx="150273">
                  <c:v>3.40757</c:v>
                </c:pt>
                <c:pt idx="150274">
                  <c:v>3.4076</c:v>
                </c:pt>
                <c:pt idx="150275">
                  <c:v>3.40762</c:v>
                </c:pt>
                <c:pt idx="150276">
                  <c:v>3.40764</c:v>
                </c:pt>
                <c:pt idx="150277">
                  <c:v>3.40766</c:v>
                </c:pt>
                <c:pt idx="150278">
                  <c:v>3.40769</c:v>
                </c:pt>
                <c:pt idx="150279">
                  <c:v>3.40771</c:v>
                </c:pt>
                <c:pt idx="150280">
                  <c:v>3.40773</c:v>
                </c:pt>
                <c:pt idx="150281">
                  <c:v>3.40775</c:v>
                </c:pt>
                <c:pt idx="150282">
                  <c:v>3.40778</c:v>
                </c:pt>
                <c:pt idx="150283">
                  <c:v>3.4078</c:v>
                </c:pt>
                <c:pt idx="150284">
                  <c:v>3.40782</c:v>
                </c:pt>
                <c:pt idx="150285">
                  <c:v>3.40785</c:v>
                </c:pt>
                <c:pt idx="150286">
                  <c:v>3.40787</c:v>
                </c:pt>
                <c:pt idx="150287">
                  <c:v>3.40789</c:v>
                </c:pt>
                <c:pt idx="150288">
                  <c:v>3.40791</c:v>
                </c:pt>
                <c:pt idx="150289">
                  <c:v>3.40794</c:v>
                </c:pt>
                <c:pt idx="150290">
                  <c:v>3.40796</c:v>
                </c:pt>
                <c:pt idx="150291">
                  <c:v>3.40798</c:v>
                </c:pt>
                <c:pt idx="150292">
                  <c:v>3.40801</c:v>
                </c:pt>
                <c:pt idx="150293">
                  <c:v>3.40803</c:v>
                </c:pt>
                <c:pt idx="150294">
                  <c:v>3.40805</c:v>
                </c:pt>
                <c:pt idx="150295">
                  <c:v>3.40807</c:v>
                </c:pt>
                <c:pt idx="150296">
                  <c:v>3.40809</c:v>
                </c:pt>
                <c:pt idx="150297">
                  <c:v>3.40812</c:v>
                </c:pt>
                <c:pt idx="150298">
                  <c:v>3.40814</c:v>
                </c:pt>
                <c:pt idx="150299">
                  <c:v>3.40816</c:v>
                </c:pt>
                <c:pt idx="150300">
                  <c:v>3.40819</c:v>
                </c:pt>
                <c:pt idx="150301">
                  <c:v>3.40821</c:v>
                </c:pt>
                <c:pt idx="150302">
                  <c:v>3.40823</c:v>
                </c:pt>
                <c:pt idx="150303">
                  <c:v>3.40825</c:v>
                </c:pt>
                <c:pt idx="150304">
                  <c:v>3.40828</c:v>
                </c:pt>
                <c:pt idx="150305">
                  <c:v>3.4083</c:v>
                </c:pt>
                <c:pt idx="150306">
                  <c:v>3.40832</c:v>
                </c:pt>
                <c:pt idx="150307">
                  <c:v>3.40835</c:v>
                </c:pt>
                <c:pt idx="150308">
                  <c:v>3.40837</c:v>
                </c:pt>
                <c:pt idx="150309">
                  <c:v>3.40839</c:v>
                </c:pt>
                <c:pt idx="150310">
                  <c:v>3.40841</c:v>
                </c:pt>
                <c:pt idx="150311">
                  <c:v>3.40843</c:v>
                </c:pt>
                <c:pt idx="150312">
                  <c:v>3.40846</c:v>
                </c:pt>
                <c:pt idx="150313">
                  <c:v>3.40848</c:v>
                </c:pt>
                <c:pt idx="150314">
                  <c:v>3.4085</c:v>
                </c:pt>
                <c:pt idx="150315">
                  <c:v>3.40853</c:v>
                </c:pt>
                <c:pt idx="150316">
                  <c:v>3.40855</c:v>
                </c:pt>
                <c:pt idx="150317">
                  <c:v>3.40857</c:v>
                </c:pt>
                <c:pt idx="150318">
                  <c:v>3.40859</c:v>
                </c:pt>
                <c:pt idx="150319">
                  <c:v>3.40862</c:v>
                </c:pt>
                <c:pt idx="150320">
                  <c:v>3.40864</c:v>
                </c:pt>
                <c:pt idx="150321">
                  <c:v>3.40866</c:v>
                </c:pt>
                <c:pt idx="150322">
                  <c:v>3.40869</c:v>
                </c:pt>
                <c:pt idx="150323">
                  <c:v>3.40871</c:v>
                </c:pt>
                <c:pt idx="150324">
                  <c:v>3.40873</c:v>
                </c:pt>
                <c:pt idx="150325">
                  <c:v>3.40875</c:v>
                </c:pt>
                <c:pt idx="150326">
                  <c:v>3.40878</c:v>
                </c:pt>
                <c:pt idx="150327">
                  <c:v>3.4088</c:v>
                </c:pt>
                <c:pt idx="150328">
                  <c:v>3.40882</c:v>
                </c:pt>
                <c:pt idx="150329">
                  <c:v>3.40884</c:v>
                </c:pt>
                <c:pt idx="150330">
                  <c:v>3.40887</c:v>
                </c:pt>
                <c:pt idx="150331">
                  <c:v>3.40889</c:v>
                </c:pt>
                <c:pt idx="150332">
                  <c:v>3.40891</c:v>
                </c:pt>
                <c:pt idx="150333">
                  <c:v>3.40893</c:v>
                </c:pt>
                <c:pt idx="150334">
                  <c:v>3.40896</c:v>
                </c:pt>
                <c:pt idx="150335">
                  <c:v>3.40898</c:v>
                </c:pt>
                <c:pt idx="150336">
                  <c:v>3.409</c:v>
                </c:pt>
                <c:pt idx="150337">
                  <c:v>3.40903</c:v>
                </c:pt>
                <c:pt idx="150338">
                  <c:v>3.40905</c:v>
                </c:pt>
                <c:pt idx="150339">
                  <c:v>3.40907</c:v>
                </c:pt>
                <c:pt idx="150340">
                  <c:v>3.40909</c:v>
                </c:pt>
                <c:pt idx="150341">
                  <c:v>3.40912</c:v>
                </c:pt>
                <c:pt idx="150342">
                  <c:v>3.40914</c:v>
                </c:pt>
                <c:pt idx="150343">
                  <c:v>3.40916</c:v>
                </c:pt>
                <c:pt idx="150344">
                  <c:v>3.40918</c:v>
                </c:pt>
                <c:pt idx="150345">
                  <c:v>3.40921</c:v>
                </c:pt>
                <c:pt idx="150346">
                  <c:v>3.40923</c:v>
                </c:pt>
                <c:pt idx="150347">
                  <c:v>3.40925</c:v>
                </c:pt>
                <c:pt idx="150348">
                  <c:v>3.40927</c:v>
                </c:pt>
                <c:pt idx="150349">
                  <c:v>3.4093</c:v>
                </c:pt>
                <c:pt idx="150350">
                  <c:v>3.40932</c:v>
                </c:pt>
                <c:pt idx="150351">
                  <c:v>3.40934</c:v>
                </c:pt>
                <c:pt idx="150352">
                  <c:v>3.40937</c:v>
                </c:pt>
                <c:pt idx="150353">
                  <c:v>3.40939</c:v>
                </c:pt>
                <c:pt idx="150354">
                  <c:v>3.40941</c:v>
                </c:pt>
                <c:pt idx="150355">
                  <c:v>3.40943</c:v>
                </c:pt>
                <c:pt idx="150356">
                  <c:v>3.40946</c:v>
                </c:pt>
                <c:pt idx="150357">
                  <c:v>3.40948</c:v>
                </c:pt>
                <c:pt idx="150358">
                  <c:v>3.4095</c:v>
                </c:pt>
                <c:pt idx="150359">
                  <c:v>3.40952</c:v>
                </c:pt>
                <c:pt idx="150360">
                  <c:v>3.40955</c:v>
                </c:pt>
                <c:pt idx="150361">
                  <c:v>3.40957</c:v>
                </c:pt>
                <c:pt idx="150362">
                  <c:v>3.40959</c:v>
                </c:pt>
                <c:pt idx="150363">
                  <c:v>3.40962</c:v>
                </c:pt>
                <c:pt idx="150364">
                  <c:v>3.40964</c:v>
                </c:pt>
                <c:pt idx="150365">
                  <c:v>3.40966</c:v>
                </c:pt>
                <c:pt idx="150366">
                  <c:v>3.40968</c:v>
                </c:pt>
                <c:pt idx="150367">
                  <c:v>3.40971</c:v>
                </c:pt>
                <c:pt idx="150368">
                  <c:v>3.40973</c:v>
                </c:pt>
                <c:pt idx="150369">
                  <c:v>3.40975</c:v>
                </c:pt>
                <c:pt idx="150370">
                  <c:v>3.40977</c:v>
                </c:pt>
                <c:pt idx="150371">
                  <c:v>3.4098</c:v>
                </c:pt>
                <c:pt idx="150372">
                  <c:v>3.40982</c:v>
                </c:pt>
                <c:pt idx="150373">
                  <c:v>3.40984</c:v>
                </c:pt>
                <c:pt idx="150374">
                  <c:v>3.40986</c:v>
                </c:pt>
                <c:pt idx="150375">
                  <c:v>3.40989</c:v>
                </c:pt>
                <c:pt idx="150376">
                  <c:v>3.40991</c:v>
                </c:pt>
                <c:pt idx="150377">
                  <c:v>3.40993</c:v>
                </c:pt>
                <c:pt idx="150378">
                  <c:v>3.40996</c:v>
                </c:pt>
                <c:pt idx="150379">
                  <c:v>3.40998</c:v>
                </c:pt>
                <c:pt idx="150380">
                  <c:v>3.41</c:v>
                </c:pt>
                <c:pt idx="150381">
                  <c:v>3.41002</c:v>
                </c:pt>
                <c:pt idx="150382">
                  <c:v>3.41005</c:v>
                </c:pt>
                <c:pt idx="150383">
                  <c:v>3.41007</c:v>
                </c:pt>
                <c:pt idx="150384">
                  <c:v>3.41009</c:v>
                </c:pt>
                <c:pt idx="150385">
                  <c:v>3.41011</c:v>
                </c:pt>
                <c:pt idx="150386">
                  <c:v>3.41014</c:v>
                </c:pt>
                <c:pt idx="150387">
                  <c:v>3.41016</c:v>
                </c:pt>
                <c:pt idx="150388">
                  <c:v>3.41018</c:v>
                </c:pt>
                <c:pt idx="150389">
                  <c:v>3.4102</c:v>
                </c:pt>
                <c:pt idx="150390">
                  <c:v>3.41023</c:v>
                </c:pt>
                <c:pt idx="150391">
                  <c:v>3.41025</c:v>
                </c:pt>
                <c:pt idx="150392">
                  <c:v>3.41027</c:v>
                </c:pt>
                <c:pt idx="150393">
                  <c:v>3.4103</c:v>
                </c:pt>
                <c:pt idx="150394">
                  <c:v>3.41032</c:v>
                </c:pt>
                <c:pt idx="150395">
                  <c:v>3.41034</c:v>
                </c:pt>
                <c:pt idx="150396">
                  <c:v>3.41036</c:v>
                </c:pt>
                <c:pt idx="150397">
                  <c:v>3.41039</c:v>
                </c:pt>
                <c:pt idx="150398">
                  <c:v>3.41041</c:v>
                </c:pt>
                <c:pt idx="150399">
                  <c:v>3.41043</c:v>
                </c:pt>
                <c:pt idx="150400">
                  <c:v>3.41045</c:v>
                </c:pt>
                <c:pt idx="150401">
                  <c:v>3.41048</c:v>
                </c:pt>
                <c:pt idx="150402">
                  <c:v>3.4105</c:v>
                </c:pt>
                <c:pt idx="150403">
                  <c:v>3.41052</c:v>
                </c:pt>
                <c:pt idx="150404">
                  <c:v>3.41054</c:v>
                </c:pt>
                <c:pt idx="150405">
                  <c:v>3.41057</c:v>
                </c:pt>
                <c:pt idx="150406">
                  <c:v>3.41059</c:v>
                </c:pt>
                <c:pt idx="150407">
                  <c:v>3.41061</c:v>
                </c:pt>
                <c:pt idx="150408">
                  <c:v>3.41064</c:v>
                </c:pt>
                <c:pt idx="150409">
                  <c:v>3.41066</c:v>
                </c:pt>
                <c:pt idx="150410">
                  <c:v>3.41068</c:v>
                </c:pt>
                <c:pt idx="150411">
                  <c:v>3.4107</c:v>
                </c:pt>
                <c:pt idx="150412">
                  <c:v>3.41073</c:v>
                </c:pt>
                <c:pt idx="150413">
                  <c:v>3.41075</c:v>
                </c:pt>
                <c:pt idx="150414">
                  <c:v>3.41077</c:v>
                </c:pt>
                <c:pt idx="150415">
                  <c:v>3.41079</c:v>
                </c:pt>
                <c:pt idx="150416">
                  <c:v>3.41082</c:v>
                </c:pt>
                <c:pt idx="150417">
                  <c:v>3.41084</c:v>
                </c:pt>
                <c:pt idx="150418">
                  <c:v>3.41086</c:v>
                </c:pt>
                <c:pt idx="150419">
                  <c:v>3.41088</c:v>
                </c:pt>
                <c:pt idx="150420">
                  <c:v>3.41091</c:v>
                </c:pt>
                <c:pt idx="150421">
                  <c:v>3.41093</c:v>
                </c:pt>
                <c:pt idx="150422">
                  <c:v>3.41095</c:v>
                </c:pt>
                <c:pt idx="150423">
                  <c:v>3.41098</c:v>
                </c:pt>
                <c:pt idx="150424">
                  <c:v>3.411</c:v>
                </c:pt>
                <c:pt idx="150425">
                  <c:v>3.41102</c:v>
                </c:pt>
                <c:pt idx="150426">
                  <c:v>3.41104</c:v>
                </c:pt>
                <c:pt idx="150427">
                  <c:v>3.41107</c:v>
                </c:pt>
                <c:pt idx="150428">
                  <c:v>3.41109</c:v>
                </c:pt>
                <c:pt idx="150429">
                  <c:v>3.41111</c:v>
                </c:pt>
                <c:pt idx="150430">
                  <c:v>3.41113</c:v>
                </c:pt>
                <c:pt idx="150431">
                  <c:v>3.41116</c:v>
                </c:pt>
                <c:pt idx="150432">
                  <c:v>3.41118</c:v>
                </c:pt>
                <c:pt idx="150433">
                  <c:v>3.4112</c:v>
                </c:pt>
                <c:pt idx="150434">
                  <c:v>3.41122</c:v>
                </c:pt>
                <c:pt idx="150435">
                  <c:v>3.41125</c:v>
                </c:pt>
                <c:pt idx="150436">
                  <c:v>3.41127</c:v>
                </c:pt>
                <c:pt idx="150437">
                  <c:v>3.41129</c:v>
                </c:pt>
                <c:pt idx="150438">
                  <c:v>3.41132</c:v>
                </c:pt>
                <c:pt idx="150439">
                  <c:v>3.41134</c:v>
                </c:pt>
                <c:pt idx="150440">
                  <c:v>3.41136</c:v>
                </c:pt>
                <c:pt idx="150441">
                  <c:v>3.41138</c:v>
                </c:pt>
                <c:pt idx="150442">
                  <c:v>3.41141</c:v>
                </c:pt>
                <c:pt idx="150443">
                  <c:v>3.41143</c:v>
                </c:pt>
                <c:pt idx="150444">
                  <c:v>3.41145</c:v>
                </c:pt>
                <c:pt idx="150445">
                  <c:v>3.41147</c:v>
                </c:pt>
                <c:pt idx="150446">
                  <c:v>3.4115</c:v>
                </c:pt>
                <c:pt idx="150447">
                  <c:v>3.41152</c:v>
                </c:pt>
                <c:pt idx="150448">
                  <c:v>3.41154</c:v>
                </c:pt>
                <c:pt idx="150449">
                  <c:v>3.41156</c:v>
                </c:pt>
                <c:pt idx="150450">
                  <c:v>3.41159</c:v>
                </c:pt>
                <c:pt idx="150451">
                  <c:v>3.41161</c:v>
                </c:pt>
                <c:pt idx="150452">
                  <c:v>3.41163</c:v>
                </c:pt>
                <c:pt idx="150453">
                  <c:v>3.41166</c:v>
                </c:pt>
                <c:pt idx="150454">
                  <c:v>3.41168</c:v>
                </c:pt>
                <c:pt idx="150455">
                  <c:v>3.4117</c:v>
                </c:pt>
                <c:pt idx="150456">
                  <c:v>3.41172</c:v>
                </c:pt>
                <c:pt idx="150457">
                  <c:v>3.41175</c:v>
                </c:pt>
                <c:pt idx="150458">
                  <c:v>3.41177</c:v>
                </c:pt>
                <c:pt idx="150459">
                  <c:v>3.41179</c:v>
                </c:pt>
                <c:pt idx="150460">
                  <c:v>3.41181</c:v>
                </c:pt>
                <c:pt idx="150461">
                  <c:v>3.41184</c:v>
                </c:pt>
                <c:pt idx="150462">
                  <c:v>3.41186</c:v>
                </c:pt>
                <c:pt idx="150463">
                  <c:v>3.41188</c:v>
                </c:pt>
                <c:pt idx="150464">
                  <c:v>3.4119</c:v>
                </c:pt>
                <c:pt idx="150465">
                  <c:v>3.41193</c:v>
                </c:pt>
                <c:pt idx="150466">
                  <c:v>3.41195</c:v>
                </c:pt>
                <c:pt idx="150467">
                  <c:v>3.41197</c:v>
                </c:pt>
                <c:pt idx="150468">
                  <c:v>3.412</c:v>
                </c:pt>
                <c:pt idx="150469">
                  <c:v>3.41202</c:v>
                </c:pt>
                <c:pt idx="150470">
                  <c:v>3.41204</c:v>
                </c:pt>
                <c:pt idx="150471">
                  <c:v>3.41206</c:v>
                </c:pt>
                <c:pt idx="150472">
                  <c:v>3.41209</c:v>
                </c:pt>
                <c:pt idx="150473">
                  <c:v>3.41211</c:v>
                </c:pt>
                <c:pt idx="150474">
                  <c:v>3.41213</c:v>
                </c:pt>
                <c:pt idx="150475">
                  <c:v>3.41215</c:v>
                </c:pt>
                <c:pt idx="150476">
                  <c:v>3.41218</c:v>
                </c:pt>
                <c:pt idx="150477">
                  <c:v>3.4122</c:v>
                </c:pt>
                <c:pt idx="150478">
                  <c:v>3.41222</c:v>
                </c:pt>
                <c:pt idx="150479">
                  <c:v>3.41224</c:v>
                </c:pt>
                <c:pt idx="150480">
                  <c:v>3.41227</c:v>
                </c:pt>
                <c:pt idx="150481">
                  <c:v>3.41229</c:v>
                </c:pt>
                <c:pt idx="150482">
                  <c:v>3.41231</c:v>
                </c:pt>
                <c:pt idx="150483">
                  <c:v>3.41234</c:v>
                </c:pt>
                <c:pt idx="150484">
                  <c:v>3.41236</c:v>
                </c:pt>
                <c:pt idx="150485">
                  <c:v>3.41238</c:v>
                </c:pt>
                <c:pt idx="150486">
                  <c:v>3.4124</c:v>
                </c:pt>
                <c:pt idx="150487">
                  <c:v>3.41243</c:v>
                </c:pt>
                <c:pt idx="150488">
                  <c:v>3.41245</c:v>
                </c:pt>
                <c:pt idx="150489">
                  <c:v>3.41247</c:v>
                </c:pt>
                <c:pt idx="150490">
                  <c:v>3.41249</c:v>
                </c:pt>
                <c:pt idx="150491">
                  <c:v>3.41252</c:v>
                </c:pt>
                <c:pt idx="150492">
                  <c:v>3.41254</c:v>
                </c:pt>
                <c:pt idx="150493">
                  <c:v>3.41256</c:v>
                </c:pt>
                <c:pt idx="150494">
                  <c:v>3.41258</c:v>
                </c:pt>
                <c:pt idx="150495">
                  <c:v>3.41261</c:v>
                </c:pt>
                <c:pt idx="150496">
                  <c:v>3.41263</c:v>
                </c:pt>
                <c:pt idx="150497">
                  <c:v>3.41265</c:v>
                </c:pt>
                <c:pt idx="150498">
                  <c:v>3.41268</c:v>
                </c:pt>
                <c:pt idx="150499">
                  <c:v>3.4127</c:v>
                </c:pt>
                <c:pt idx="150500">
                  <c:v>3.41272</c:v>
                </c:pt>
                <c:pt idx="150501">
                  <c:v>3.41274</c:v>
                </c:pt>
                <c:pt idx="150502">
                  <c:v>3.41277</c:v>
                </c:pt>
                <c:pt idx="150503">
                  <c:v>3.41279</c:v>
                </c:pt>
                <c:pt idx="150504">
                  <c:v>3.41281</c:v>
                </c:pt>
                <c:pt idx="150505">
                  <c:v>3.41283</c:v>
                </c:pt>
                <c:pt idx="150506">
                  <c:v>3.41286</c:v>
                </c:pt>
                <c:pt idx="150507">
                  <c:v>3.41288</c:v>
                </c:pt>
                <c:pt idx="150508">
                  <c:v>3.4129</c:v>
                </c:pt>
                <c:pt idx="150509">
                  <c:v>3.41292</c:v>
                </c:pt>
                <c:pt idx="150510">
                  <c:v>3.41295</c:v>
                </c:pt>
                <c:pt idx="150511">
                  <c:v>3.41297</c:v>
                </c:pt>
                <c:pt idx="150512">
                  <c:v>3.41299</c:v>
                </c:pt>
                <c:pt idx="150513">
                  <c:v>3.41302</c:v>
                </c:pt>
                <c:pt idx="150514">
                  <c:v>3.41304</c:v>
                </c:pt>
                <c:pt idx="150515">
                  <c:v>3.41306</c:v>
                </c:pt>
                <c:pt idx="150516">
                  <c:v>3.41308</c:v>
                </c:pt>
                <c:pt idx="150517">
                  <c:v>3.41311</c:v>
                </c:pt>
                <c:pt idx="150518">
                  <c:v>3.41313</c:v>
                </c:pt>
                <c:pt idx="150519">
                  <c:v>3.41315</c:v>
                </c:pt>
                <c:pt idx="150520">
                  <c:v>3.41317</c:v>
                </c:pt>
                <c:pt idx="150521">
                  <c:v>3.4132</c:v>
                </c:pt>
                <c:pt idx="150522">
                  <c:v>3.41322</c:v>
                </c:pt>
                <c:pt idx="150523">
                  <c:v>3.41324</c:v>
                </c:pt>
                <c:pt idx="150524">
                  <c:v>3.41326</c:v>
                </c:pt>
                <c:pt idx="150525">
                  <c:v>3.41329</c:v>
                </c:pt>
                <c:pt idx="150526">
                  <c:v>3.41331</c:v>
                </c:pt>
                <c:pt idx="150527">
                  <c:v>3.41333</c:v>
                </c:pt>
                <c:pt idx="150528">
                  <c:v>3.41336</c:v>
                </c:pt>
                <c:pt idx="150529">
                  <c:v>3.41338</c:v>
                </c:pt>
                <c:pt idx="150530">
                  <c:v>3.4134</c:v>
                </c:pt>
                <c:pt idx="150531">
                  <c:v>3.41342</c:v>
                </c:pt>
                <c:pt idx="150532">
                  <c:v>3.41345</c:v>
                </c:pt>
                <c:pt idx="150533">
                  <c:v>3.41347</c:v>
                </c:pt>
                <c:pt idx="150534">
                  <c:v>3.41349</c:v>
                </c:pt>
                <c:pt idx="150535">
                  <c:v>3.41351</c:v>
                </c:pt>
                <c:pt idx="150536">
                  <c:v>3.41354</c:v>
                </c:pt>
                <c:pt idx="150537">
                  <c:v>3.41356</c:v>
                </c:pt>
                <c:pt idx="150538">
                  <c:v>3.41358</c:v>
                </c:pt>
                <c:pt idx="150539">
                  <c:v>3.41361</c:v>
                </c:pt>
                <c:pt idx="150540">
                  <c:v>3.41363</c:v>
                </c:pt>
                <c:pt idx="150541">
                  <c:v>3.41365</c:v>
                </c:pt>
                <c:pt idx="150542">
                  <c:v>3.41367</c:v>
                </c:pt>
                <c:pt idx="150543">
                  <c:v>3.4137</c:v>
                </c:pt>
                <c:pt idx="150544">
                  <c:v>3.41372</c:v>
                </c:pt>
                <c:pt idx="150545">
                  <c:v>3.41374</c:v>
                </c:pt>
                <c:pt idx="150546">
                  <c:v>3.41376</c:v>
                </c:pt>
                <c:pt idx="150547">
                  <c:v>3.41379</c:v>
                </c:pt>
                <c:pt idx="150548">
                  <c:v>3.41381</c:v>
                </c:pt>
                <c:pt idx="150549">
                  <c:v>3.41383</c:v>
                </c:pt>
                <c:pt idx="150550">
                  <c:v>3.41385</c:v>
                </c:pt>
                <c:pt idx="150551">
                  <c:v>3.41388</c:v>
                </c:pt>
                <c:pt idx="150552">
                  <c:v>3.4139</c:v>
                </c:pt>
                <c:pt idx="150553">
                  <c:v>3.41392</c:v>
                </c:pt>
                <c:pt idx="150554">
                  <c:v>3.41395</c:v>
                </c:pt>
                <c:pt idx="150555">
                  <c:v>3.41397</c:v>
                </c:pt>
                <c:pt idx="150556">
                  <c:v>3.41399</c:v>
                </c:pt>
                <c:pt idx="150557">
                  <c:v>3.41401</c:v>
                </c:pt>
                <c:pt idx="150558">
                  <c:v>3.41404</c:v>
                </c:pt>
                <c:pt idx="150559">
                  <c:v>3.41406</c:v>
                </c:pt>
                <c:pt idx="150560">
                  <c:v>3.41408</c:v>
                </c:pt>
                <c:pt idx="150561">
                  <c:v>3.4141</c:v>
                </c:pt>
                <c:pt idx="150562">
                  <c:v>3.41413</c:v>
                </c:pt>
                <c:pt idx="150563">
                  <c:v>3.41415</c:v>
                </c:pt>
                <c:pt idx="150564">
                  <c:v>3.41417</c:v>
                </c:pt>
                <c:pt idx="150565">
                  <c:v>3.41419</c:v>
                </c:pt>
                <c:pt idx="150566">
                  <c:v>3.41422</c:v>
                </c:pt>
                <c:pt idx="150567">
                  <c:v>3.41424</c:v>
                </c:pt>
                <c:pt idx="150568">
                  <c:v>3.41426</c:v>
                </c:pt>
                <c:pt idx="150569">
                  <c:v>3.41429</c:v>
                </c:pt>
                <c:pt idx="150570">
                  <c:v>3.41431</c:v>
                </c:pt>
                <c:pt idx="150571">
                  <c:v>3.41433</c:v>
                </c:pt>
                <c:pt idx="150572">
                  <c:v>3.41435</c:v>
                </c:pt>
                <c:pt idx="150573">
                  <c:v>3.41438</c:v>
                </c:pt>
                <c:pt idx="150574">
                  <c:v>3.4144</c:v>
                </c:pt>
                <c:pt idx="150575">
                  <c:v>3.41442</c:v>
                </c:pt>
                <c:pt idx="150576">
                  <c:v>3.41444</c:v>
                </c:pt>
                <c:pt idx="150577">
                  <c:v>3.41447</c:v>
                </c:pt>
                <c:pt idx="150578">
                  <c:v>3.41449</c:v>
                </c:pt>
                <c:pt idx="150579">
                  <c:v>3.41451</c:v>
                </c:pt>
                <c:pt idx="150580">
                  <c:v>3.41453</c:v>
                </c:pt>
                <c:pt idx="150581">
                  <c:v>3.41456</c:v>
                </c:pt>
                <c:pt idx="150582">
                  <c:v>3.41458</c:v>
                </c:pt>
                <c:pt idx="150583">
                  <c:v>3.4146</c:v>
                </c:pt>
                <c:pt idx="150584">
                  <c:v>3.41463</c:v>
                </c:pt>
                <c:pt idx="150585">
                  <c:v>3.41465</c:v>
                </c:pt>
                <c:pt idx="150586">
                  <c:v>3.41467</c:v>
                </c:pt>
                <c:pt idx="150587">
                  <c:v>3.41469</c:v>
                </c:pt>
                <c:pt idx="150588">
                  <c:v>3.41472</c:v>
                </c:pt>
                <c:pt idx="150589">
                  <c:v>3.41474</c:v>
                </c:pt>
                <c:pt idx="150590">
                  <c:v>3.41476</c:v>
                </c:pt>
                <c:pt idx="150591">
                  <c:v>3.41479</c:v>
                </c:pt>
                <c:pt idx="150592">
                  <c:v>3.41481</c:v>
                </c:pt>
                <c:pt idx="150593">
                  <c:v>3.41483</c:v>
                </c:pt>
                <c:pt idx="150594">
                  <c:v>3.41485</c:v>
                </c:pt>
                <c:pt idx="150595">
                  <c:v>3.41487</c:v>
                </c:pt>
                <c:pt idx="150596">
                  <c:v>3.4149</c:v>
                </c:pt>
                <c:pt idx="150597">
                  <c:v>3.41492</c:v>
                </c:pt>
                <c:pt idx="150598">
                  <c:v>3.41494</c:v>
                </c:pt>
                <c:pt idx="150599">
                  <c:v>3.41497</c:v>
                </c:pt>
                <c:pt idx="150600">
                  <c:v>3.41499</c:v>
                </c:pt>
                <c:pt idx="150601">
                  <c:v>3.41501</c:v>
                </c:pt>
                <c:pt idx="150602">
                  <c:v>3.41503</c:v>
                </c:pt>
                <c:pt idx="150603">
                  <c:v>3.41506</c:v>
                </c:pt>
                <c:pt idx="150604">
                  <c:v>3.41508</c:v>
                </c:pt>
                <c:pt idx="150605">
                  <c:v>3.4151</c:v>
                </c:pt>
                <c:pt idx="150606">
                  <c:v>3.41513</c:v>
                </c:pt>
                <c:pt idx="150607">
                  <c:v>3.41515</c:v>
                </c:pt>
                <c:pt idx="150608">
                  <c:v>3.41517</c:v>
                </c:pt>
                <c:pt idx="150609">
                  <c:v>3.41519</c:v>
                </c:pt>
                <c:pt idx="150610">
                  <c:v>3.41521</c:v>
                </c:pt>
                <c:pt idx="150611">
                  <c:v>3.41524</c:v>
                </c:pt>
                <c:pt idx="150612">
                  <c:v>3.41526</c:v>
                </c:pt>
                <c:pt idx="150613">
                  <c:v>3.41528</c:v>
                </c:pt>
                <c:pt idx="150614">
                  <c:v>3.41531</c:v>
                </c:pt>
                <c:pt idx="150615">
                  <c:v>3.41533</c:v>
                </c:pt>
                <c:pt idx="150616">
                  <c:v>3.41535</c:v>
                </c:pt>
                <c:pt idx="150617">
                  <c:v>3.41537</c:v>
                </c:pt>
                <c:pt idx="150618">
                  <c:v>3.4154</c:v>
                </c:pt>
                <c:pt idx="150619">
                  <c:v>3.41542</c:v>
                </c:pt>
                <c:pt idx="150620">
                  <c:v>3.41544</c:v>
                </c:pt>
                <c:pt idx="150621">
                  <c:v>3.41547</c:v>
                </c:pt>
                <c:pt idx="150622">
                  <c:v>3.41549</c:v>
                </c:pt>
                <c:pt idx="150623">
                  <c:v>3.41551</c:v>
                </c:pt>
                <c:pt idx="150624">
                  <c:v>3.41553</c:v>
                </c:pt>
                <c:pt idx="150625">
                  <c:v>3.41556</c:v>
                </c:pt>
                <c:pt idx="150626">
                  <c:v>3.41558</c:v>
                </c:pt>
                <c:pt idx="150627">
                  <c:v>3.4156</c:v>
                </c:pt>
                <c:pt idx="150628">
                  <c:v>3.41562</c:v>
                </c:pt>
                <c:pt idx="150629">
                  <c:v>3.41565</c:v>
                </c:pt>
                <c:pt idx="150630">
                  <c:v>3.41567</c:v>
                </c:pt>
                <c:pt idx="150631">
                  <c:v>3.41569</c:v>
                </c:pt>
                <c:pt idx="150632">
                  <c:v>3.41571</c:v>
                </c:pt>
                <c:pt idx="150633">
                  <c:v>3.41574</c:v>
                </c:pt>
                <c:pt idx="150634">
                  <c:v>3.41576</c:v>
                </c:pt>
                <c:pt idx="150635">
                  <c:v>3.41578</c:v>
                </c:pt>
                <c:pt idx="150636">
                  <c:v>3.41581</c:v>
                </c:pt>
                <c:pt idx="150637">
                  <c:v>3.41583</c:v>
                </c:pt>
                <c:pt idx="150638">
                  <c:v>3.41585</c:v>
                </c:pt>
                <c:pt idx="150639">
                  <c:v>3.41587</c:v>
                </c:pt>
                <c:pt idx="150640">
                  <c:v>3.4159</c:v>
                </c:pt>
                <c:pt idx="150641">
                  <c:v>3.41592</c:v>
                </c:pt>
                <c:pt idx="150642">
                  <c:v>3.41594</c:v>
                </c:pt>
                <c:pt idx="150643">
                  <c:v>3.41596</c:v>
                </c:pt>
                <c:pt idx="150644">
                  <c:v>3.41599</c:v>
                </c:pt>
                <c:pt idx="150645">
                  <c:v>3.41601</c:v>
                </c:pt>
                <c:pt idx="150646">
                  <c:v>3.41603</c:v>
                </c:pt>
                <c:pt idx="150647">
                  <c:v>3.41605</c:v>
                </c:pt>
                <c:pt idx="150648">
                  <c:v>3.41608</c:v>
                </c:pt>
                <c:pt idx="150649">
                  <c:v>3.4161</c:v>
                </c:pt>
                <c:pt idx="150650">
                  <c:v>3.41612</c:v>
                </c:pt>
                <c:pt idx="150651">
                  <c:v>3.41615</c:v>
                </c:pt>
                <c:pt idx="150652">
                  <c:v>3.41617</c:v>
                </c:pt>
                <c:pt idx="150653">
                  <c:v>3.41619</c:v>
                </c:pt>
                <c:pt idx="150654">
                  <c:v>3.41621</c:v>
                </c:pt>
                <c:pt idx="150655">
                  <c:v>3.41624</c:v>
                </c:pt>
                <c:pt idx="150656">
                  <c:v>3.41626</c:v>
                </c:pt>
                <c:pt idx="150657">
                  <c:v>3.41628</c:v>
                </c:pt>
                <c:pt idx="150658">
                  <c:v>3.4163</c:v>
                </c:pt>
                <c:pt idx="150659">
                  <c:v>3.41633</c:v>
                </c:pt>
                <c:pt idx="150660">
                  <c:v>3.41635</c:v>
                </c:pt>
                <c:pt idx="150661">
                  <c:v>3.41637</c:v>
                </c:pt>
                <c:pt idx="150662">
                  <c:v>3.4164</c:v>
                </c:pt>
                <c:pt idx="150663">
                  <c:v>3.41642</c:v>
                </c:pt>
                <c:pt idx="150664">
                  <c:v>3.41644</c:v>
                </c:pt>
                <c:pt idx="150665">
                  <c:v>3.41646</c:v>
                </c:pt>
                <c:pt idx="150666">
                  <c:v>3.41649</c:v>
                </c:pt>
                <c:pt idx="150667">
                  <c:v>3.41651</c:v>
                </c:pt>
                <c:pt idx="150668">
                  <c:v>3.41653</c:v>
                </c:pt>
                <c:pt idx="150669">
                  <c:v>3.41655</c:v>
                </c:pt>
                <c:pt idx="150670">
                  <c:v>3.41658</c:v>
                </c:pt>
                <c:pt idx="150671">
                  <c:v>3.4166</c:v>
                </c:pt>
                <c:pt idx="150672">
                  <c:v>3.41662</c:v>
                </c:pt>
                <c:pt idx="150673">
                  <c:v>3.41664</c:v>
                </c:pt>
                <c:pt idx="150674">
                  <c:v>3.41667</c:v>
                </c:pt>
                <c:pt idx="150675">
                  <c:v>3.41669</c:v>
                </c:pt>
                <c:pt idx="150676">
                  <c:v>3.41671</c:v>
                </c:pt>
                <c:pt idx="150677">
                  <c:v>3.41674</c:v>
                </c:pt>
                <c:pt idx="150678">
                  <c:v>3.41676</c:v>
                </c:pt>
                <c:pt idx="150679">
                  <c:v>3.41678</c:v>
                </c:pt>
                <c:pt idx="150680">
                  <c:v>3.4168</c:v>
                </c:pt>
                <c:pt idx="150681">
                  <c:v>3.41682</c:v>
                </c:pt>
                <c:pt idx="150682">
                  <c:v>3.41685</c:v>
                </c:pt>
                <c:pt idx="150683">
                  <c:v>3.41687</c:v>
                </c:pt>
                <c:pt idx="150684">
                  <c:v>3.41689</c:v>
                </c:pt>
                <c:pt idx="150685">
                  <c:v>3.41692</c:v>
                </c:pt>
                <c:pt idx="150686">
                  <c:v>3.41694</c:v>
                </c:pt>
                <c:pt idx="150687">
                  <c:v>3.41696</c:v>
                </c:pt>
                <c:pt idx="150688">
                  <c:v>3.41698</c:v>
                </c:pt>
                <c:pt idx="150689">
                  <c:v>3.41701</c:v>
                </c:pt>
                <c:pt idx="150690">
                  <c:v>3.41703</c:v>
                </c:pt>
                <c:pt idx="150691">
                  <c:v>3.41705</c:v>
                </c:pt>
                <c:pt idx="150692">
                  <c:v>3.41708</c:v>
                </c:pt>
                <c:pt idx="150693">
                  <c:v>3.4171</c:v>
                </c:pt>
                <c:pt idx="150694">
                  <c:v>3.41712</c:v>
                </c:pt>
                <c:pt idx="150695">
                  <c:v>3.41714</c:v>
                </c:pt>
                <c:pt idx="150696">
                  <c:v>3.41717</c:v>
                </c:pt>
                <c:pt idx="150697">
                  <c:v>3.41719</c:v>
                </c:pt>
                <c:pt idx="150698">
                  <c:v>3.41721</c:v>
                </c:pt>
                <c:pt idx="150699">
                  <c:v>3.41723</c:v>
                </c:pt>
                <c:pt idx="150700">
                  <c:v>3.41726</c:v>
                </c:pt>
                <c:pt idx="150701">
                  <c:v>3.41728</c:v>
                </c:pt>
                <c:pt idx="150702">
                  <c:v>3.4173</c:v>
                </c:pt>
                <c:pt idx="150703">
                  <c:v>3.41732</c:v>
                </c:pt>
                <c:pt idx="150704">
                  <c:v>3.41735</c:v>
                </c:pt>
                <c:pt idx="150705">
                  <c:v>3.41737</c:v>
                </c:pt>
                <c:pt idx="150706">
                  <c:v>3.41739</c:v>
                </c:pt>
                <c:pt idx="150707">
                  <c:v>3.41742</c:v>
                </c:pt>
                <c:pt idx="150708">
                  <c:v>3.41744</c:v>
                </c:pt>
                <c:pt idx="150709">
                  <c:v>3.41746</c:v>
                </c:pt>
                <c:pt idx="150710">
                  <c:v>3.41748</c:v>
                </c:pt>
                <c:pt idx="150711">
                  <c:v>3.41751</c:v>
                </c:pt>
                <c:pt idx="150712">
                  <c:v>3.41753</c:v>
                </c:pt>
                <c:pt idx="150713">
                  <c:v>3.41755</c:v>
                </c:pt>
                <c:pt idx="150714">
                  <c:v>3.41757</c:v>
                </c:pt>
                <c:pt idx="150715">
                  <c:v>3.4176</c:v>
                </c:pt>
                <c:pt idx="150716">
                  <c:v>3.41762</c:v>
                </c:pt>
                <c:pt idx="150717">
                  <c:v>3.41764</c:v>
                </c:pt>
                <c:pt idx="150718">
                  <c:v>3.41766</c:v>
                </c:pt>
                <c:pt idx="150719">
                  <c:v>3.41769</c:v>
                </c:pt>
                <c:pt idx="150720">
                  <c:v>3.41771</c:v>
                </c:pt>
                <c:pt idx="150721">
                  <c:v>3.41773</c:v>
                </c:pt>
                <c:pt idx="150722">
                  <c:v>3.41776</c:v>
                </c:pt>
                <c:pt idx="150723">
                  <c:v>3.41778</c:v>
                </c:pt>
                <c:pt idx="150724">
                  <c:v>3.4178</c:v>
                </c:pt>
                <c:pt idx="150725">
                  <c:v>3.41782</c:v>
                </c:pt>
                <c:pt idx="150726">
                  <c:v>3.41785</c:v>
                </c:pt>
                <c:pt idx="150727">
                  <c:v>3.41787</c:v>
                </c:pt>
                <c:pt idx="150728">
                  <c:v>3.41789</c:v>
                </c:pt>
                <c:pt idx="150729">
                  <c:v>3.41791</c:v>
                </c:pt>
                <c:pt idx="150730">
                  <c:v>3.41794</c:v>
                </c:pt>
                <c:pt idx="150731">
                  <c:v>3.41796</c:v>
                </c:pt>
                <c:pt idx="150732">
                  <c:v>3.41798</c:v>
                </c:pt>
                <c:pt idx="150733">
                  <c:v>3.418</c:v>
                </c:pt>
                <c:pt idx="150734">
                  <c:v>3.41803</c:v>
                </c:pt>
                <c:pt idx="150735">
                  <c:v>3.41805</c:v>
                </c:pt>
                <c:pt idx="150736">
                  <c:v>3.41807</c:v>
                </c:pt>
                <c:pt idx="150737">
                  <c:v>3.4181</c:v>
                </c:pt>
                <c:pt idx="150738">
                  <c:v>3.41812</c:v>
                </c:pt>
                <c:pt idx="150739">
                  <c:v>3.41814</c:v>
                </c:pt>
                <c:pt idx="150740">
                  <c:v>3.41816</c:v>
                </c:pt>
                <c:pt idx="150741">
                  <c:v>3.41819</c:v>
                </c:pt>
                <c:pt idx="150742">
                  <c:v>3.41821</c:v>
                </c:pt>
                <c:pt idx="150743">
                  <c:v>3.41823</c:v>
                </c:pt>
                <c:pt idx="150744">
                  <c:v>3.41825</c:v>
                </c:pt>
                <c:pt idx="150745">
                  <c:v>3.41828</c:v>
                </c:pt>
                <c:pt idx="150746">
                  <c:v>3.4183</c:v>
                </c:pt>
                <c:pt idx="150747">
                  <c:v>3.41832</c:v>
                </c:pt>
                <c:pt idx="150748">
                  <c:v>3.41834</c:v>
                </c:pt>
                <c:pt idx="150749">
                  <c:v>3.41837</c:v>
                </c:pt>
                <c:pt idx="150750">
                  <c:v>3.41839</c:v>
                </c:pt>
                <c:pt idx="150751">
                  <c:v>3.41841</c:v>
                </c:pt>
                <c:pt idx="150752">
                  <c:v>3.41844</c:v>
                </c:pt>
                <c:pt idx="150753">
                  <c:v>3.41846</c:v>
                </c:pt>
                <c:pt idx="150754">
                  <c:v>3.41848</c:v>
                </c:pt>
                <c:pt idx="150755">
                  <c:v>3.4185</c:v>
                </c:pt>
                <c:pt idx="150756">
                  <c:v>3.41853</c:v>
                </c:pt>
                <c:pt idx="150757">
                  <c:v>3.41855</c:v>
                </c:pt>
                <c:pt idx="150758">
                  <c:v>3.41857</c:v>
                </c:pt>
                <c:pt idx="150759">
                  <c:v>3.41859</c:v>
                </c:pt>
                <c:pt idx="150760">
                  <c:v>3.41862</c:v>
                </c:pt>
                <c:pt idx="150761">
                  <c:v>3.41864</c:v>
                </c:pt>
                <c:pt idx="150762">
                  <c:v>3.41866</c:v>
                </c:pt>
                <c:pt idx="150763">
                  <c:v>3.41868</c:v>
                </c:pt>
                <c:pt idx="150764">
                  <c:v>3.41871</c:v>
                </c:pt>
                <c:pt idx="150765">
                  <c:v>3.41873</c:v>
                </c:pt>
                <c:pt idx="150766">
                  <c:v>3.41875</c:v>
                </c:pt>
                <c:pt idx="150767">
                  <c:v>3.41878</c:v>
                </c:pt>
                <c:pt idx="150768">
                  <c:v>3.4188</c:v>
                </c:pt>
                <c:pt idx="150769">
                  <c:v>3.41882</c:v>
                </c:pt>
                <c:pt idx="150770">
                  <c:v>3.41884</c:v>
                </c:pt>
                <c:pt idx="150771">
                  <c:v>3.41887</c:v>
                </c:pt>
                <c:pt idx="150772">
                  <c:v>3.41889</c:v>
                </c:pt>
                <c:pt idx="150773">
                  <c:v>3.41891</c:v>
                </c:pt>
                <c:pt idx="150774">
                  <c:v>3.41893</c:v>
                </c:pt>
                <c:pt idx="150775">
                  <c:v>3.41896</c:v>
                </c:pt>
                <c:pt idx="150776">
                  <c:v>3.41898</c:v>
                </c:pt>
                <c:pt idx="150777">
                  <c:v>3.419</c:v>
                </c:pt>
                <c:pt idx="150778">
                  <c:v>3.41902</c:v>
                </c:pt>
                <c:pt idx="150779">
                  <c:v>3.41905</c:v>
                </c:pt>
                <c:pt idx="150780">
                  <c:v>3.41907</c:v>
                </c:pt>
                <c:pt idx="150781">
                  <c:v>3.41909</c:v>
                </c:pt>
                <c:pt idx="150782">
                  <c:v>3.41912</c:v>
                </c:pt>
                <c:pt idx="150783">
                  <c:v>3.41914</c:v>
                </c:pt>
                <c:pt idx="150784">
                  <c:v>3.41916</c:v>
                </c:pt>
                <c:pt idx="150785">
                  <c:v>3.41918</c:v>
                </c:pt>
                <c:pt idx="150786">
                  <c:v>3.41921</c:v>
                </c:pt>
                <c:pt idx="150787">
                  <c:v>3.41923</c:v>
                </c:pt>
                <c:pt idx="150788">
                  <c:v>3.41925</c:v>
                </c:pt>
                <c:pt idx="150789">
                  <c:v>3.41927</c:v>
                </c:pt>
                <c:pt idx="150790">
                  <c:v>3.4193</c:v>
                </c:pt>
                <c:pt idx="150791">
                  <c:v>3.41932</c:v>
                </c:pt>
                <c:pt idx="150792">
                  <c:v>3.41934</c:v>
                </c:pt>
                <c:pt idx="150793">
                  <c:v>3.41936</c:v>
                </c:pt>
                <c:pt idx="150794">
                  <c:v>3.41939</c:v>
                </c:pt>
                <c:pt idx="150795">
                  <c:v>3.41941</c:v>
                </c:pt>
                <c:pt idx="150796">
                  <c:v>3.41943</c:v>
                </c:pt>
                <c:pt idx="150797">
                  <c:v>3.41946</c:v>
                </c:pt>
                <c:pt idx="150798">
                  <c:v>3.41948</c:v>
                </c:pt>
                <c:pt idx="150799">
                  <c:v>3.4195</c:v>
                </c:pt>
                <c:pt idx="150800">
                  <c:v>3.41952</c:v>
                </c:pt>
                <c:pt idx="150801">
                  <c:v>3.41955</c:v>
                </c:pt>
                <c:pt idx="150802">
                  <c:v>3.41957</c:v>
                </c:pt>
                <c:pt idx="150803">
                  <c:v>3.41959</c:v>
                </c:pt>
                <c:pt idx="150804">
                  <c:v>3.41961</c:v>
                </c:pt>
                <c:pt idx="150805">
                  <c:v>3.41964</c:v>
                </c:pt>
                <c:pt idx="150806">
                  <c:v>3.41966</c:v>
                </c:pt>
                <c:pt idx="150807">
                  <c:v>3.41968</c:v>
                </c:pt>
                <c:pt idx="150808">
                  <c:v>3.4197</c:v>
                </c:pt>
                <c:pt idx="150809">
                  <c:v>3.41973</c:v>
                </c:pt>
                <c:pt idx="150810">
                  <c:v>3.41975</c:v>
                </c:pt>
                <c:pt idx="150811">
                  <c:v>3.41977</c:v>
                </c:pt>
                <c:pt idx="150812">
                  <c:v>3.4198</c:v>
                </c:pt>
                <c:pt idx="150813">
                  <c:v>3.41982</c:v>
                </c:pt>
                <c:pt idx="150814">
                  <c:v>3.41984</c:v>
                </c:pt>
                <c:pt idx="150815">
                  <c:v>3.41986</c:v>
                </c:pt>
                <c:pt idx="150816">
                  <c:v>3.41989</c:v>
                </c:pt>
                <c:pt idx="150817">
                  <c:v>3.41991</c:v>
                </c:pt>
                <c:pt idx="150818">
                  <c:v>3.41993</c:v>
                </c:pt>
                <c:pt idx="150819">
                  <c:v>3.41995</c:v>
                </c:pt>
                <c:pt idx="150820">
                  <c:v>3.41998</c:v>
                </c:pt>
                <c:pt idx="150821">
                  <c:v>3.42</c:v>
                </c:pt>
                <c:pt idx="150822">
                  <c:v>3.42002</c:v>
                </c:pt>
                <c:pt idx="150823">
                  <c:v>3.42005</c:v>
                </c:pt>
                <c:pt idx="150824">
                  <c:v>3.42007</c:v>
                </c:pt>
                <c:pt idx="150825">
                  <c:v>3.42009</c:v>
                </c:pt>
                <c:pt idx="150826">
                  <c:v>3.42011</c:v>
                </c:pt>
                <c:pt idx="150827">
                  <c:v>3.42014</c:v>
                </c:pt>
                <c:pt idx="150828">
                  <c:v>3.42016</c:v>
                </c:pt>
                <c:pt idx="150829">
                  <c:v>3.42018</c:v>
                </c:pt>
                <c:pt idx="150830">
                  <c:v>3.4202</c:v>
                </c:pt>
                <c:pt idx="150831">
                  <c:v>3.42023</c:v>
                </c:pt>
                <c:pt idx="150832">
                  <c:v>3.42025</c:v>
                </c:pt>
                <c:pt idx="150833">
                  <c:v>3.42027</c:v>
                </c:pt>
                <c:pt idx="150834">
                  <c:v>3.42029</c:v>
                </c:pt>
                <c:pt idx="150835">
                  <c:v>3.42032</c:v>
                </c:pt>
                <c:pt idx="150836">
                  <c:v>3.42034</c:v>
                </c:pt>
                <c:pt idx="150837">
                  <c:v>3.42036</c:v>
                </c:pt>
                <c:pt idx="150838">
                  <c:v>3.42039</c:v>
                </c:pt>
                <c:pt idx="150839">
                  <c:v>3.42041</c:v>
                </c:pt>
                <c:pt idx="150840">
                  <c:v>3.42043</c:v>
                </c:pt>
                <c:pt idx="150841">
                  <c:v>3.42045</c:v>
                </c:pt>
                <c:pt idx="150842">
                  <c:v>3.42048</c:v>
                </c:pt>
                <c:pt idx="150843">
                  <c:v>3.4205</c:v>
                </c:pt>
                <c:pt idx="150844">
                  <c:v>3.42052</c:v>
                </c:pt>
                <c:pt idx="150845">
                  <c:v>3.42054</c:v>
                </c:pt>
                <c:pt idx="150846">
                  <c:v>3.42057</c:v>
                </c:pt>
                <c:pt idx="150847">
                  <c:v>3.42059</c:v>
                </c:pt>
                <c:pt idx="150848">
                  <c:v>3.42061</c:v>
                </c:pt>
                <c:pt idx="150849">
                  <c:v>3.42063</c:v>
                </c:pt>
                <c:pt idx="150850">
                  <c:v>3.42066</c:v>
                </c:pt>
                <c:pt idx="150851">
                  <c:v>3.42068</c:v>
                </c:pt>
                <c:pt idx="150852">
                  <c:v>3.4207</c:v>
                </c:pt>
                <c:pt idx="150853">
                  <c:v>3.42073</c:v>
                </c:pt>
                <c:pt idx="150854">
                  <c:v>3.42075</c:v>
                </c:pt>
                <c:pt idx="150855">
                  <c:v>3.42077</c:v>
                </c:pt>
                <c:pt idx="150856">
                  <c:v>3.42079</c:v>
                </c:pt>
                <c:pt idx="150857">
                  <c:v>3.42082</c:v>
                </c:pt>
                <c:pt idx="150858">
                  <c:v>3.42084</c:v>
                </c:pt>
                <c:pt idx="150859">
                  <c:v>3.42086</c:v>
                </c:pt>
                <c:pt idx="150860">
                  <c:v>3.42088</c:v>
                </c:pt>
                <c:pt idx="150861">
                  <c:v>3.42091</c:v>
                </c:pt>
                <c:pt idx="150862">
                  <c:v>3.42093</c:v>
                </c:pt>
                <c:pt idx="150863">
                  <c:v>3.42095</c:v>
                </c:pt>
                <c:pt idx="150864">
                  <c:v>3.42097</c:v>
                </c:pt>
                <c:pt idx="150865">
                  <c:v>3.421</c:v>
                </c:pt>
                <c:pt idx="150866">
                  <c:v>3.42102</c:v>
                </c:pt>
                <c:pt idx="150867">
                  <c:v>3.42104</c:v>
                </c:pt>
                <c:pt idx="150868">
                  <c:v>3.42107</c:v>
                </c:pt>
                <c:pt idx="150869">
                  <c:v>3.42109</c:v>
                </c:pt>
                <c:pt idx="150870">
                  <c:v>3.42111</c:v>
                </c:pt>
                <c:pt idx="150871">
                  <c:v>3.42113</c:v>
                </c:pt>
                <c:pt idx="150872">
                  <c:v>3.42116</c:v>
                </c:pt>
                <c:pt idx="150873">
                  <c:v>3.42118</c:v>
                </c:pt>
                <c:pt idx="150874">
                  <c:v>3.4212</c:v>
                </c:pt>
                <c:pt idx="150875">
                  <c:v>3.42122</c:v>
                </c:pt>
                <c:pt idx="150876">
                  <c:v>3.42125</c:v>
                </c:pt>
                <c:pt idx="150877">
                  <c:v>3.42127</c:v>
                </c:pt>
                <c:pt idx="150878">
                  <c:v>3.42129</c:v>
                </c:pt>
                <c:pt idx="150879">
                  <c:v>3.42131</c:v>
                </c:pt>
                <c:pt idx="150880">
                  <c:v>3.42134</c:v>
                </c:pt>
                <c:pt idx="150881">
                  <c:v>3.42136</c:v>
                </c:pt>
                <c:pt idx="150882">
                  <c:v>3.42138</c:v>
                </c:pt>
                <c:pt idx="150883">
                  <c:v>3.42141</c:v>
                </c:pt>
                <c:pt idx="150884">
                  <c:v>3.42143</c:v>
                </c:pt>
                <c:pt idx="150885">
                  <c:v>3.42145</c:v>
                </c:pt>
                <c:pt idx="150886">
                  <c:v>3.42147</c:v>
                </c:pt>
                <c:pt idx="150887">
                  <c:v>3.4215</c:v>
                </c:pt>
                <c:pt idx="150888">
                  <c:v>3.42152</c:v>
                </c:pt>
                <c:pt idx="150889">
                  <c:v>3.42154</c:v>
                </c:pt>
                <c:pt idx="150890">
                  <c:v>3.42157</c:v>
                </c:pt>
                <c:pt idx="150891">
                  <c:v>3.42159</c:v>
                </c:pt>
                <c:pt idx="150892">
                  <c:v>3.42161</c:v>
                </c:pt>
                <c:pt idx="150893">
                  <c:v>3.42163</c:v>
                </c:pt>
                <c:pt idx="150894">
                  <c:v>3.42165</c:v>
                </c:pt>
                <c:pt idx="150895">
                  <c:v>3.42168</c:v>
                </c:pt>
                <c:pt idx="150896">
                  <c:v>3.4217</c:v>
                </c:pt>
                <c:pt idx="150897">
                  <c:v>3.42172</c:v>
                </c:pt>
                <c:pt idx="150898">
                  <c:v>3.42175</c:v>
                </c:pt>
                <c:pt idx="150899">
                  <c:v>3.42177</c:v>
                </c:pt>
                <c:pt idx="150900">
                  <c:v>3.42179</c:v>
                </c:pt>
                <c:pt idx="150901">
                  <c:v>3.42181</c:v>
                </c:pt>
                <c:pt idx="150902">
                  <c:v>3.42184</c:v>
                </c:pt>
                <c:pt idx="150903">
                  <c:v>3.42186</c:v>
                </c:pt>
                <c:pt idx="150904">
                  <c:v>3.42188</c:v>
                </c:pt>
                <c:pt idx="150905">
                  <c:v>3.42191</c:v>
                </c:pt>
                <c:pt idx="150906">
                  <c:v>3.42193</c:v>
                </c:pt>
                <c:pt idx="150907">
                  <c:v>3.42195</c:v>
                </c:pt>
                <c:pt idx="150908">
                  <c:v>3.42197</c:v>
                </c:pt>
                <c:pt idx="150909">
                  <c:v>3.42199</c:v>
                </c:pt>
                <c:pt idx="150910">
                  <c:v>3.42202</c:v>
                </c:pt>
                <c:pt idx="150911">
                  <c:v>3.42204</c:v>
                </c:pt>
                <c:pt idx="150912">
                  <c:v>3.42206</c:v>
                </c:pt>
                <c:pt idx="150913">
                  <c:v>3.42209</c:v>
                </c:pt>
                <c:pt idx="150914">
                  <c:v>3.42211</c:v>
                </c:pt>
                <c:pt idx="150915">
                  <c:v>3.42213</c:v>
                </c:pt>
                <c:pt idx="150916">
                  <c:v>3.42215</c:v>
                </c:pt>
                <c:pt idx="150917">
                  <c:v>3.42218</c:v>
                </c:pt>
                <c:pt idx="150918">
                  <c:v>3.4222</c:v>
                </c:pt>
                <c:pt idx="150919">
                  <c:v>3.42222</c:v>
                </c:pt>
                <c:pt idx="150920">
                  <c:v>3.42225</c:v>
                </c:pt>
                <c:pt idx="150921">
                  <c:v>3.42227</c:v>
                </c:pt>
                <c:pt idx="150922">
                  <c:v>3.42229</c:v>
                </c:pt>
                <c:pt idx="150923">
                  <c:v>3.42231</c:v>
                </c:pt>
                <c:pt idx="150924">
                  <c:v>3.42234</c:v>
                </c:pt>
                <c:pt idx="150925">
                  <c:v>3.42236</c:v>
                </c:pt>
                <c:pt idx="150926">
                  <c:v>3.42238</c:v>
                </c:pt>
                <c:pt idx="150927">
                  <c:v>3.4224</c:v>
                </c:pt>
                <c:pt idx="150928">
                  <c:v>3.42243</c:v>
                </c:pt>
                <c:pt idx="150929">
                  <c:v>3.42245</c:v>
                </c:pt>
                <c:pt idx="150930">
                  <c:v>3.42247</c:v>
                </c:pt>
                <c:pt idx="150931">
                  <c:v>3.42249</c:v>
                </c:pt>
                <c:pt idx="150932">
                  <c:v>3.42252</c:v>
                </c:pt>
                <c:pt idx="150933">
                  <c:v>3.42254</c:v>
                </c:pt>
                <c:pt idx="150934">
                  <c:v>3.42256</c:v>
                </c:pt>
                <c:pt idx="150935">
                  <c:v>3.42259</c:v>
                </c:pt>
                <c:pt idx="150936">
                  <c:v>3.42261</c:v>
                </c:pt>
                <c:pt idx="150937">
                  <c:v>3.42263</c:v>
                </c:pt>
                <c:pt idx="150938">
                  <c:v>3.42265</c:v>
                </c:pt>
                <c:pt idx="150939">
                  <c:v>3.42268</c:v>
                </c:pt>
                <c:pt idx="150940">
                  <c:v>3.4227</c:v>
                </c:pt>
                <c:pt idx="150941">
                  <c:v>3.42272</c:v>
                </c:pt>
                <c:pt idx="150942">
                  <c:v>3.42274</c:v>
                </c:pt>
                <c:pt idx="150943">
                  <c:v>3.42277</c:v>
                </c:pt>
                <c:pt idx="150944">
                  <c:v>3.42279</c:v>
                </c:pt>
                <c:pt idx="150945">
                  <c:v>3.42281</c:v>
                </c:pt>
                <c:pt idx="150946">
                  <c:v>3.42283</c:v>
                </c:pt>
                <c:pt idx="150947">
                  <c:v>3.42286</c:v>
                </c:pt>
                <c:pt idx="150948">
                  <c:v>3.42288</c:v>
                </c:pt>
                <c:pt idx="150949">
                  <c:v>3.4229</c:v>
                </c:pt>
                <c:pt idx="150950">
                  <c:v>3.42293</c:v>
                </c:pt>
                <c:pt idx="150951">
                  <c:v>3.42295</c:v>
                </c:pt>
                <c:pt idx="150952">
                  <c:v>3.42297</c:v>
                </c:pt>
                <c:pt idx="150953">
                  <c:v>3.42299</c:v>
                </c:pt>
                <c:pt idx="150954">
                  <c:v>3.42302</c:v>
                </c:pt>
                <c:pt idx="150955">
                  <c:v>3.42304</c:v>
                </c:pt>
                <c:pt idx="150956">
                  <c:v>3.42306</c:v>
                </c:pt>
                <c:pt idx="150957">
                  <c:v>3.42308</c:v>
                </c:pt>
                <c:pt idx="150958">
                  <c:v>3.42311</c:v>
                </c:pt>
                <c:pt idx="150959">
                  <c:v>3.42313</c:v>
                </c:pt>
                <c:pt idx="150960">
                  <c:v>3.42315</c:v>
                </c:pt>
                <c:pt idx="150961">
                  <c:v>3.42318</c:v>
                </c:pt>
                <c:pt idx="150962">
                  <c:v>3.4232</c:v>
                </c:pt>
                <c:pt idx="150963">
                  <c:v>3.42322</c:v>
                </c:pt>
                <c:pt idx="150964">
                  <c:v>3.42324</c:v>
                </c:pt>
                <c:pt idx="150965">
                  <c:v>3.42326</c:v>
                </c:pt>
                <c:pt idx="150966">
                  <c:v>3.42329</c:v>
                </c:pt>
                <c:pt idx="150967">
                  <c:v>3.42331</c:v>
                </c:pt>
                <c:pt idx="150968">
                  <c:v>3.42333</c:v>
                </c:pt>
                <c:pt idx="150969">
                  <c:v>3.42336</c:v>
                </c:pt>
                <c:pt idx="150970">
                  <c:v>3.42338</c:v>
                </c:pt>
                <c:pt idx="150971">
                  <c:v>3.4234</c:v>
                </c:pt>
                <c:pt idx="150972">
                  <c:v>3.42342</c:v>
                </c:pt>
                <c:pt idx="150973">
                  <c:v>3.42345</c:v>
                </c:pt>
                <c:pt idx="150974">
                  <c:v>3.42347</c:v>
                </c:pt>
                <c:pt idx="150975">
                  <c:v>3.42349</c:v>
                </c:pt>
                <c:pt idx="150976">
                  <c:v>3.42352</c:v>
                </c:pt>
                <c:pt idx="150977">
                  <c:v>3.42354</c:v>
                </c:pt>
                <c:pt idx="150978">
                  <c:v>3.42356</c:v>
                </c:pt>
                <c:pt idx="150979">
                  <c:v>3.42358</c:v>
                </c:pt>
                <c:pt idx="150980">
                  <c:v>3.4236</c:v>
                </c:pt>
                <c:pt idx="150981">
                  <c:v>3.42363</c:v>
                </c:pt>
                <c:pt idx="150982">
                  <c:v>3.42365</c:v>
                </c:pt>
                <c:pt idx="150983">
                  <c:v>3.42367</c:v>
                </c:pt>
                <c:pt idx="150984">
                  <c:v>3.4237</c:v>
                </c:pt>
                <c:pt idx="150985">
                  <c:v>3.42372</c:v>
                </c:pt>
                <c:pt idx="150986">
                  <c:v>3.42374</c:v>
                </c:pt>
                <c:pt idx="150987">
                  <c:v>3.42376</c:v>
                </c:pt>
                <c:pt idx="150988">
                  <c:v>3.42379</c:v>
                </c:pt>
                <c:pt idx="150989">
                  <c:v>3.42381</c:v>
                </c:pt>
                <c:pt idx="150990">
                  <c:v>3.42383</c:v>
                </c:pt>
                <c:pt idx="150991">
                  <c:v>3.42386</c:v>
                </c:pt>
                <c:pt idx="150992">
                  <c:v>3.42388</c:v>
                </c:pt>
                <c:pt idx="150993">
                  <c:v>3.4239</c:v>
                </c:pt>
                <c:pt idx="150994">
                  <c:v>3.42392</c:v>
                </c:pt>
                <c:pt idx="150995">
                  <c:v>3.42395</c:v>
                </c:pt>
                <c:pt idx="150996">
                  <c:v>3.42397</c:v>
                </c:pt>
                <c:pt idx="150997">
                  <c:v>3.42399</c:v>
                </c:pt>
                <c:pt idx="150998">
                  <c:v>3.42401</c:v>
                </c:pt>
                <c:pt idx="150999">
                  <c:v>3.42404</c:v>
                </c:pt>
                <c:pt idx="151000">
                  <c:v>3.42406</c:v>
                </c:pt>
                <c:pt idx="151001">
                  <c:v>3.42408</c:v>
                </c:pt>
                <c:pt idx="151002">
                  <c:v>3.4241</c:v>
                </c:pt>
                <c:pt idx="151003">
                  <c:v>3.42413</c:v>
                </c:pt>
                <c:pt idx="151004">
                  <c:v>3.42415</c:v>
                </c:pt>
                <c:pt idx="151005">
                  <c:v>3.42417</c:v>
                </c:pt>
                <c:pt idx="151006">
                  <c:v>3.4242</c:v>
                </c:pt>
                <c:pt idx="151007">
                  <c:v>3.42422</c:v>
                </c:pt>
                <c:pt idx="151008">
                  <c:v>3.42424</c:v>
                </c:pt>
                <c:pt idx="151009">
                  <c:v>3.42426</c:v>
                </c:pt>
                <c:pt idx="151010">
                  <c:v>3.42429</c:v>
                </c:pt>
                <c:pt idx="151011">
                  <c:v>3.42431</c:v>
                </c:pt>
                <c:pt idx="151012">
                  <c:v>3.42433</c:v>
                </c:pt>
                <c:pt idx="151013">
                  <c:v>3.42435</c:v>
                </c:pt>
                <c:pt idx="151014">
                  <c:v>3.42438</c:v>
                </c:pt>
                <c:pt idx="151015">
                  <c:v>3.4244</c:v>
                </c:pt>
                <c:pt idx="151016">
                  <c:v>3.42442</c:v>
                </c:pt>
                <c:pt idx="151017">
                  <c:v>3.42444</c:v>
                </c:pt>
                <c:pt idx="151018">
                  <c:v>3.42447</c:v>
                </c:pt>
                <c:pt idx="151019">
                  <c:v>3.42449</c:v>
                </c:pt>
                <c:pt idx="151020">
                  <c:v>3.42451</c:v>
                </c:pt>
                <c:pt idx="151021">
                  <c:v>3.42454</c:v>
                </c:pt>
                <c:pt idx="151022">
                  <c:v>3.42456</c:v>
                </c:pt>
                <c:pt idx="151023">
                  <c:v>3.42458</c:v>
                </c:pt>
                <c:pt idx="151024">
                  <c:v>3.4246</c:v>
                </c:pt>
                <c:pt idx="151025">
                  <c:v>3.42463</c:v>
                </c:pt>
                <c:pt idx="151026">
                  <c:v>3.42465</c:v>
                </c:pt>
                <c:pt idx="151027">
                  <c:v>3.42467</c:v>
                </c:pt>
                <c:pt idx="151028">
                  <c:v>3.42469</c:v>
                </c:pt>
                <c:pt idx="151029">
                  <c:v>3.42472</c:v>
                </c:pt>
                <c:pt idx="151030">
                  <c:v>3.42474</c:v>
                </c:pt>
                <c:pt idx="151031">
                  <c:v>3.42476</c:v>
                </c:pt>
                <c:pt idx="151032">
                  <c:v>3.42478</c:v>
                </c:pt>
                <c:pt idx="151033">
                  <c:v>3.42481</c:v>
                </c:pt>
                <c:pt idx="151034">
                  <c:v>3.42483</c:v>
                </c:pt>
                <c:pt idx="151035">
                  <c:v>3.42485</c:v>
                </c:pt>
                <c:pt idx="151036">
                  <c:v>3.42488</c:v>
                </c:pt>
                <c:pt idx="151037">
                  <c:v>3.4249</c:v>
                </c:pt>
                <c:pt idx="151038">
                  <c:v>3.42492</c:v>
                </c:pt>
                <c:pt idx="151039">
                  <c:v>3.42494</c:v>
                </c:pt>
                <c:pt idx="151040">
                  <c:v>3.42497</c:v>
                </c:pt>
                <c:pt idx="151041">
                  <c:v>3.42499</c:v>
                </c:pt>
                <c:pt idx="151042">
                  <c:v>3.42501</c:v>
                </c:pt>
                <c:pt idx="151043">
                  <c:v>3.42503</c:v>
                </c:pt>
                <c:pt idx="151044">
                  <c:v>3.42506</c:v>
                </c:pt>
                <c:pt idx="151045">
                  <c:v>3.42508</c:v>
                </c:pt>
                <c:pt idx="151046">
                  <c:v>3.4251</c:v>
                </c:pt>
                <c:pt idx="151047">
                  <c:v>3.42512</c:v>
                </c:pt>
                <c:pt idx="151048">
                  <c:v>3.42515</c:v>
                </c:pt>
                <c:pt idx="151049">
                  <c:v>3.42517</c:v>
                </c:pt>
                <c:pt idx="151050">
                  <c:v>3.42519</c:v>
                </c:pt>
                <c:pt idx="151051">
                  <c:v>3.42522</c:v>
                </c:pt>
                <c:pt idx="151052">
                  <c:v>3.42524</c:v>
                </c:pt>
                <c:pt idx="151053">
                  <c:v>3.42526</c:v>
                </c:pt>
                <c:pt idx="151054">
                  <c:v>3.42528</c:v>
                </c:pt>
                <c:pt idx="151055">
                  <c:v>3.42531</c:v>
                </c:pt>
                <c:pt idx="151056">
                  <c:v>3.42533</c:v>
                </c:pt>
                <c:pt idx="151057">
                  <c:v>3.42535</c:v>
                </c:pt>
                <c:pt idx="151058">
                  <c:v>3.42537</c:v>
                </c:pt>
                <c:pt idx="151059">
                  <c:v>3.4254</c:v>
                </c:pt>
                <c:pt idx="151060">
                  <c:v>3.42542</c:v>
                </c:pt>
                <c:pt idx="151061">
                  <c:v>3.42544</c:v>
                </c:pt>
                <c:pt idx="151062">
                  <c:v>3.42546</c:v>
                </c:pt>
                <c:pt idx="151063">
                  <c:v>3.42549</c:v>
                </c:pt>
                <c:pt idx="151064">
                  <c:v>3.42551</c:v>
                </c:pt>
                <c:pt idx="151065">
                  <c:v>3.42553</c:v>
                </c:pt>
                <c:pt idx="151066">
                  <c:v>3.42556</c:v>
                </c:pt>
                <c:pt idx="151067">
                  <c:v>3.42558</c:v>
                </c:pt>
                <c:pt idx="151068">
                  <c:v>3.4256</c:v>
                </c:pt>
                <c:pt idx="151069">
                  <c:v>3.42562</c:v>
                </c:pt>
                <c:pt idx="151070">
                  <c:v>3.42565</c:v>
                </c:pt>
                <c:pt idx="151071">
                  <c:v>3.42567</c:v>
                </c:pt>
                <c:pt idx="151072">
                  <c:v>3.42569</c:v>
                </c:pt>
                <c:pt idx="151073">
                  <c:v>3.42571</c:v>
                </c:pt>
                <c:pt idx="151074">
                  <c:v>3.42574</c:v>
                </c:pt>
                <c:pt idx="151075">
                  <c:v>3.42576</c:v>
                </c:pt>
                <c:pt idx="151076">
                  <c:v>3.42578</c:v>
                </c:pt>
                <c:pt idx="151077">
                  <c:v>3.4258</c:v>
                </c:pt>
                <c:pt idx="151078">
                  <c:v>3.42583</c:v>
                </c:pt>
                <c:pt idx="151079">
                  <c:v>3.42585</c:v>
                </c:pt>
                <c:pt idx="151080">
                  <c:v>3.42587</c:v>
                </c:pt>
                <c:pt idx="151081">
                  <c:v>3.4259</c:v>
                </c:pt>
                <c:pt idx="151082">
                  <c:v>3.42592</c:v>
                </c:pt>
                <c:pt idx="151083">
                  <c:v>3.42594</c:v>
                </c:pt>
                <c:pt idx="151084">
                  <c:v>3.42596</c:v>
                </c:pt>
                <c:pt idx="151085">
                  <c:v>3.42599</c:v>
                </c:pt>
                <c:pt idx="151086">
                  <c:v>3.42601</c:v>
                </c:pt>
                <c:pt idx="151087">
                  <c:v>3.42603</c:v>
                </c:pt>
                <c:pt idx="151088">
                  <c:v>3.42605</c:v>
                </c:pt>
                <c:pt idx="151089">
                  <c:v>3.42608</c:v>
                </c:pt>
                <c:pt idx="151090">
                  <c:v>3.4261</c:v>
                </c:pt>
                <c:pt idx="151091">
                  <c:v>3.42612</c:v>
                </c:pt>
                <c:pt idx="151092">
                  <c:v>3.42614</c:v>
                </c:pt>
                <c:pt idx="151093">
                  <c:v>3.42617</c:v>
                </c:pt>
                <c:pt idx="151094">
                  <c:v>3.42619</c:v>
                </c:pt>
                <c:pt idx="151095">
                  <c:v>3.42621</c:v>
                </c:pt>
                <c:pt idx="151096">
                  <c:v>3.42624</c:v>
                </c:pt>
                <c:pt idx="151097">
                  <c:v>3.42626</c:v>
                </c:pt>
                <c:pt idx="151098">
                  <c:v>3.42628</c:v>
                </c:pt>
                <c:pt idx="151099">
                  <c:v>3.4263</c:v>
                </c:pt>
                <c:pt idx="151100">
                  <c:v>3.42633</c:v>
                </c:pt>
                <c:pt idx="151101">
                  <c:v>3.42635</c:v>
                </c:pt>
                <c:pt idx="151102">
                  <c:v>3.42637</c:v>
                </c:pt>
                <c:pt idx="151103">
                  <c:v>3.42639</c:v>
                </c:pt>
                <c:pt idx="151104">
                  <c:v>3.42642</c:v>
                </c:pt>
                <c:pt idx="151105">
                  <c:v>3.42644</c:v>
                </c:pt>
                <c:pt idx="151106">
                  <c:v>3.42646</c:v>
                </c:pt>
                <c:pt idx="151107">
                  <c:v>3.42649</c:v>
                </c:pt>
                <c:pt idx="151108">
                  <c:v>3.42651</c:v>
                </c:pt>
                <c:pt idx="151109">
                  <c:v>3.42653</c:v>
                </c:pt>
                <c:pt idx="151110">
                  <c:v>3.42655</c:v>
                </c:pt>
                <c:pt idx="151111">
                  <c:v>3.42658</c:v>
                </c:pt>
                <c:pt idx="151112">
                  <c:v>3.4266</c:v>
                </c:pt>
                <c:pt idx="151113">
                  <c:v>3.42662</c:v>
                </c:pt>
                <c:pt idx="151114">
                  <c:v>3.42664</c:v>
                </c:pt>
                <c:pt idx="151115">
                  <c:v>3.42667</c:v>
                </c:pt>
                <c:pt idx="151116">
                  <c:v>3.42669</c:v>
                </c:pt>
                <c:pt idx="151117">
                  <c:v>3.42671</c:v>
                </c:pt>
                <c:pt idx="151118">
                  <c:v>3.42673</c:v>
                </c:pt>
                <c:pt idx="151119">
                  <c:v>3.42676</c:v>
                </c:pt>
                <c:pt idx="151120">
                  <c:v>3.42678</c:v>
                </c:pt>
                <c:pt idx="151121">
                  <c:v>3.4268</c:v>
                </c:pt>
                <c:pt idx="151122">
                  <c:v>3.42683</c:v>
                </c:pt>
                <c:pt idx="151123">
                  <c:v>3.42685</c:v>
                </c:pt>
                <c:pt idx="151124">
                  <c:v>3.42687</c:v>
                </c:pt>
                <c:pt idx="151125">
                  <c:v>3.42689</c:v>
                </c:pt>
                <c:pt idx="151126">
                  <c:v>3.42692</c:v>
                </c:pt>
                <c:pt idx="151127">
                  <c:v>3.42694</c:v>
                </c:pt>
                <c:pt idx="151128">
                  <c:v>3.42696</c:v>
                </c:pt>
                <c:pt idx="151129">
                  <c:v>3.42698</c:v>
                </c:pt>
                <c:pt idx="151130">
                  <c:v>3.42701</c:v>
                </c:pt>
                <c:pt idx="151131">
                  <c:v>3.42703</c:v>
                </c:pt>
                <c:pt idx="151132">
                  <c:v>3.42705</c:v>
                </c:pt>
                <c:pt idx="151133">
                  <c:v>3.42707</c:v>
                </c:pt>
                <c:pt idx="151134">
                  <c:v>3.4271</c:v>
                </c:pt>
                <c:pt idx="151135">
                  <c:v>3.42712</c:v>
                </c:pt>
                <c:pt idx="151136">
                  <c:v>3.42714</c:v>
                </c:pt>
                <c:pt idx="151137">
                  <c:v>3.42717</c:v>
                </c:pt>
                <c:pt idx="151138">
                  <c:v>3.42719</c:v>
                </c:pt>
                <c:pt idx="151139">
                  <c:v>3.42721</c:v>
                </c:pt>
                <c:pt idx="151140">
                  <c:v>3.42723</c:v>
                </c:pt>
                <c:pt idx="151141">
                  <c:v>3.42726</c:v>
                </c:pt>
                <c:pt idx="151142">
                  <c:v>3.42728</c:v>
                </c:pt>
                <c:pt idx="151143">
                  <c:v>3.4273</c:v>
                </c:pt>
                <c:pt idx="151144">
                  <c:v>3.42732</c:v>
                </c:pt>
                <c:pt idx="151145">
                  <c:v>3.42735</c:v>
                </c:pt>
                <c:pt idx="151146">
                  <c:v>3.42737</c:v>
                </c:pt>
                <c:pt idx="151147">
                  <c:v>3.42739</c:v>
                </c:pt>
                <c:pt idx="151148">
                  <c:v>3.42741</c:v>
                </c:pt>
                <c:pt idx="151149">
                  <c:v>3.42744</c:v>
                </c:pt>
                <c:pt idx="151150">
                  <c:v>3.42746</c:v>
                </c:pt>
                <c:pt idx="151151">
                  <c:v>3.42748</c:v>
                </c:pt>
                <c:pt idx="151152">
                  <c:v>3.42751</c:v>
                </c:pt>
                <c:pt idx="151153">
                  <c:v>3.42753</c:v>
                </c:pt>
                <c:pt idx="151154">
                  <c:v>3.42755</c:v>
                </c:pt>
                <c:pt idx="151155">
                  <c:v>3.42757</c:v>
                </c:pt>
                <c:pt idx="151156">
                  <c:v>3.4276</c:v>
                </c:pt>
                <c:pt idx="151157">
                  <c:v>3.42762</c:v>
                </c:pt>
                <c:pt idx="151158">
                  <c:v>3.42764</c:v>
                </c:pt>
                <c:pt idx="151159">
                  <c:v>3.42766</c:v>
                </c:pt>
                <c:pt idx="151160">
                  <c:v>3.42769</c:v>
                </c:pt>
                <c:pt idx="151161">
                  <c:v>3.42771</c:v>
                </c:pt>
                <c:pt idx="151162">
                  <c:v>3.42773</c:v>
                </c:pt>
                <c:pt idx="151163">
                  <c:v>3.42775</c:v>
                </c:pt>
                <c:pt idx="151164">
                  <c:v>3.42778</c:v>
                </c:pt>
                <c:pt idx="151165">
                  <c:v>3.4278</c:v>
                </c:pt>
                <c:pt idx="151166">
                  <c:v>3.42782</c:v>
                </c:pt>
                <c:pt idx="151167">
                  <c:v>3.42785</c:v>
                </c:pt>
                <c:pt idx="151168">
                  <c:v>3.42787</c:v>
                </c:pt>
                <c:pt idx="151169">
                  <c:v>3.42789</c:v>
                </c:pt>
                <c:pt idx="151170">
                  <c:v>3.42791</c:v>
                </c:pt>
                <c:pt idx="151171">
                  <c:v>3.42794</c:v>
                </c:pt>
                <c:pt idx="151172">
                  <c:v>3.42796</c:v>
                </c:pt>
                <c:pt idx="151173">
                  <c:v>3.42798</c:v>
                </c:pt>
                <c:pt idx="151174">
                  <c:v>3.42801</c:v>
                </c:pt>
                <c:pt idx="151175">
                  <c:v>3.42803</c:v>
                </c:pt>
                <c:pt idx="151176">
                  <c:v>3.42805</c:v>
                </c:pt>
                <c:pt idx="151177">
                  <c:v>3.42807</c:v>
                </c:pt>
                <c:pt idx="151178">
                  <c:v>3.42809</c:v>
                </c:pt>
                <c:pt idx="151179">
                  <c:v>3.42812</c:v>
                </c:pt>
                <c:pt idx="151180">
                  <c:v>3.42814</c:v>
                </c:pt>
                <c:pt idx="151181">
                  <c:v>3.42816</c:v>
                </c:pt>
                <c:pt idx="151182">
                  <c:v>3.42819</c:v>
                </c:pt>
                <c:pt idx="151183">
                  <c:v>3.42821</c:v>
                </c:pt>
                <c:pt idx="151184">
                  <c:v>3.42823</c:v>
                </c:pt>
                <c:pt idx="151185">
                  <c:v>3.42825</c:v>
                </c:pt>
                <c:pt idx="151186">
                  <c:v>3.42828</c:v>
                </c:pt>
                <c:pt idx="151187">
                  <c:v>3.4283</c:v>
                </c:pt>
                <c:pt idx="151188">
                  <c:v>3.42832</c:v>
                </c:pt>
                <c:pt idx="151189">
                  <c:v>3.42835</c:v>
                </c:pt>
                <c:pt idx="151190">
                  <c:v>3.42837</c:v>
                </c:pt>
                <c:pt idx="151191">
                  <c:v>3.42839</c:v>
                </c:pt>
                <c:pt idx="151192">
                  <c:v>3.42841</c:v>
                </c:pt>
                <c:pt idx="151193">
                  <c:v>3.42843</c:v>
                </c:pt>
                <c:pt idx="151194">
                  <c:v>3.42846</c:v>
                </c:pt>
                <c:pt idx="151195">
                  <c:v>3.42848</c:v>
                </c:pt>
                <c:pt idx="151196">
                  <c:v>3.4285</c:v>
                </c:pt>
                <c:pt idx="151197">
                  <c:v>3.42853</c:v>
                </c:pt>
                <c:pt idx="151198">
                  <c:v>3.42855</c:v>
                </c:pt>
                <c:pt idx="151199">
                  <c:v>3.42857</c:v>
                </c:pt>
                <c:pt idx="151200">
                  <c:v>3.42859</c:v>
                </c:pt>
                <c:pt idx="151201">
                  <c:v>3.42862</c:v>
                </c:pt>
                <c:pt idx="151202">
                  <c:v>3.42864</c:v>
                </c:pt>
                <c:pt idx="151203">
                  <c:v>3.42866</c:v>
                </c:pt>
                <c:pt idx="151204">
                  <c:v>3.42869</c:v>
                </c:pt>
                <c:pt idx="151205">
                  <c:v>3.42871</c:v>
                </c:pt>
                <c:pt idx="151206">
                  <c:v>3.42873</c:v>
                </c:pt>
                <c:pt idx="151207">
                  <c:v>3.42875</c:v>
                </c:pt>
                <c:pt idx="151208">
                  <c:v>3.42878</c:v>
                </c:pt>
                <c:pt idx="151209">
                  <c:v>3.4288</c:v>
                </c:pt>
                <c:pt idx="151210">
                  <c:v>3.42882</c:v>
                </c:pt>
                <c:pt idx="151211">
                  <c:v>3.42884</c:v>
                </c:pt>
                <c:pt idx="151212">
                  <c:v>3.42887</c:v>
                </c:pt>
                <c:pt idx="151213">
                  <c:v>3.42889</c:v>
                </c:pt>
                <c:pt idx="151214">
                  <c:v>3.42891</c:v>
                </c:pt>
                <c:pt idx="151215">
                  <c:v>3.42893</c:v>
                </c:pt>
                <c:pt idx="151216">
                  <c:v>3.42896</c:v>
                </c:pt>
                <c:pt idx="151217">
                  <c:v>3.42898</c:v>
                </c:pt>
                <c:pt idx="151218">
                  <c:v>3.429</c:v>
                </c:pt>
                <c:pt idx="151219">
                  <c:v>3.42903</c:v>
                </c:pt>
                <c:pt idx="151220">
                  <c:v>3.42905</c:v>
                </c:pt>
                <c:pt idx="151221">
                  <c:v>3.42907</c:v>
                </c:pt>
                <c:pt idx="151222">
                  <c:v>3.42909</c:v>
                </c:pt>
                <c:pt idx="151223">
                  <c:v>3.42912</c:v>
                </c:pt>
                <c:pt idx="151224">
                  <c:v>3.42914</c:v>
                </c:pt>
                <c:pt idx="151225">
                  <c:v>3.42916</c:v>
                </c:pt>
                <c:pt idx="151226">
                  <c:v>3.42918</c:v>
                </c:pt>
                <c:pt idx="151227">
                  <c:v>3.42921</c:v>
                </c:pt>
                <c:pt idx="151228">
                  <c:v>3.42923</c:v>
                </c:pt>
                <c:pt idx="151229">
                  <c:v>3.42925</c:v>
                </c:pt>
                <c:pt idx="151230">
                  <c:v>3.42927</c:v>
                </c:pt>
                <c:pt idx="151231">
                  <c:v>3.4293</c:v>
                </c:pt>
                <c:pt idx="151232">
                  <c:v>3.42932</c:v>
                </c:pt>
                <c:pt idx="151233">
                  <c:v>3.42934</c:v>
                </c:pt>
                <c:pt idx="151234">
                  <c:v>3.42937</c:v>
                </c:pt>
                <c:pt idx="151235">
                  <c:v>3.42939</c:v>
                </c:pt>
                <c:pt idx="151236">
                  <c:v>3.42941</c:v>
                </c:pt>
                <c:pt idx="151237">
                  <c:v>3.42943</c:v>
                </c:pt>
                <c:pt idx="151238">
                  <c:v>3.42946</c:v>
                </c:pt>
                <c:pt idx="151239">
                  <c:v>3.42948</c:v>
                </c:pt>
                <c:pt idx="151240">
                  <c:v>3.4295</c:v>
                </c:pt>
                <c:pt idx="151241">
                  <c:v>3.42952</c:v>
                </c:pt>
                <c:pt idx="151242">
                  <c:v>3.42955</c:v>
                </c:pt>
                <c:pt idx="151243">
                  <c:v>3.42957</c:v>
                </c:pt>
                <c:pt idx="151244">
                  <c:v>3.42959</c:v>
                </c:pt>
                <c:pt idx="151245">
                  <c:v>3.42962</c:v>
                </c:pt>
                <c:pt idx="151246">
                  <c:v>3.42964</c:v>
                </c:pt>
                <c:pt idx="151247">
                  <c:v>3.42966</c:v>
                </c:pt>
                <c:pt idx="151248">
                  <c:v>3.42968</c:v>
                </c:pt>
                <c:pt idx="151249">
                  <c:v>3.4297</c:v>
                </c:pt>
                <c:pt idx="151250">
                  <c:v>3.42973</c:v>
                </c:pt>
                <c:pt idx="151251">
                  <c:v>3.42975</c:v>
                </c:pt>
                <c:pt idx="151252">
                  <c:v>3.42977</c:v>
                </c:pt>
                <c:pt idx="151253">
                  <c:v>3.4298</c:v>
                </c:pt>
                <c:pt idx="151254">
                  <c:v>3.42982</c:v>
                </c:pt>
                <c:pt idx="151255">
                  <c:v>3.42984</c:v>
                </c:pt>
                <c:pt idx="151256">
                  <c:v>3.42986</c:v>
                </c:pt>
                <c:pt idx="151257">
                  <c:v>3.42989</c:v>
                </c:pt>
                <c:pt idx="151258">
                  <c:v>3.42991</c:v>
                </c:pt>
                <c:pt idx="151259">
                  <c:v>3.42993</c:v>
                </c:pt>
                <c:pt idx="151260">
                  <c:v>3.42996</c:v>
                </c:pt>
                <c:pt idx="151261">
                  <c:v>3.42998</c:v>
                </c:pt>
                <c:pt idx="151262">
                  <c:v>3.43</c:v>
                </c:pt>
                <c:pt idx="151263">
                  <c:v>3.43002</c:v>
                </c:pt>
                <c:pt idx="151264">
                  <c:v>3.43004</c:v>
                </c:pt>
                <c:pt idx="151265">
                  <c:v>3.43007</c:v>
                </c:pt>
                <c:pt idx="151266">
                  <c:v>3.43009</c:v>
                </c:pt>
                <c:pt idx="151267">
                  <c:v>3.43011</c:v>
                </c:pt>
                <c:pt idx="151268">
                  <c:v>3.43014</c:v>
                </c:pt>
                <c:pt idx="151269">
                  <c:v>3.43016</c:v>
                </c:pt>
                <c:pt idx="151270">
                  <c:v>3.43018</c:v>
                </c:pt>
                <c:pt idx="151271">
                  <c:v>3.4302</c:v>
                </c:pt>
                <c:pt idx="151272">
                  <c:v>3.43023</c:v>
                </c:pt>
                <c:pt idx="151273">
                  <c:v>3.43025</c:v>
                </c:pt>
                <c:pt idx="151274">
                  <c:v>3.43027</c:v>
                </c:pt>
                <c:pt idx="151275">
                  <c:v>3.4303</c:v>
                </c:pt>
                <c:pt idx="151276">
                  <c:v>3.43032</c:v>
                </c:pt>
                <c:pt idx="151277">
                  <c:v>3.43034</c:v>
                </c:pt>
                <c:pt idx="151278">
                  <c:v>3.43036</c:v>
                </c:pt>
                <c:pt idx="151279">
                  <c:v>3.43038</c:v>
                </c:pt>
                <c:pt idx="151280">
                  <c:v>3.43041</c:v>
                </c:pt>
                <c:pt idx="151281">
                  <c:v>3.43043</c:v>
                </c:pt>
                <c:pt idx="151282">
                  <c:v>3.43045</c:v>
                </c:pt>
                <c:pt idx="151283">
                  <c:v>3.43048</c:v>
                </c:pt>
                <c:pt idx="151284">
                  <c:v>3.4305</c:v>
                </c:pt>
                <c:pt idx="151285">
                  <c:v>3.43052</c:v>
                </c:pt>
                <c:pt idx="151286">
                  <c:v>3.43054</c:v>
                </c:pt>
                <c:pt idx="151287">
                  <c:v>3.43057</c:v>
                </c:pt>
                <c:pt idx="151288">
                  <c:v>3.43059</c:v>
                </c:pt>
                <c:pt idx="151289">
                  <c:v>3.43061</c:v>
                </c:pt>
                <c:pt idx="151290">
                  <c:v>3.43064</c:v>
                </c:pt>
                <c:pt idx="151291">
                  <c:v>3.43066</c:v>
                </c:pt>
                <c:pt idx="151292">
                  <c:v>3.43068</c:v>
                </c:pt>
                <c:pt idx="151293">
                  <c:v>3.4307</c:v>
                </c:pt>
                <c:pt idx="151294">
                  <c:v>3.43073</c:v>
                </c:pt>
                <c:pt idx="151295">
                  <c:v>3.43075</c:v>
                </c:pt>
                <c:pt idx="151296">
                  <c:v>3.43077</c:v>
                </c:pt>
                <c:pt idx="151297">
                  <c:v>3.43079</c:v>
                </c:pt>
                <c:pt idx="151298">
                  <c:v>3.43082</c:v>
                </c:pt>
                <c:pt idx="151299">
                  <c:v>3.43084</c:v>
                </c:pt>
                <c:pt idx="151300">
                  <c:v>3.43086</c:v>
                </c:pt>
                <c:pt idx="151301">
                  <c:v>3.43088</c:v>
                </c:pt>
                <c:pt idx="151302">
                  <c:v>3.43091</c:v>
                </c:pt>
                <c:pt idx="151303">
                  <c:v>3.43093</c:v>
                </c:pt>
                <c:pt idx="151304">
                  <c:v>3.43095</c:v>
                </c:pt>
                <c:pt idx="151305">
                  <c:v>3.43098</c:v>
                </c:pt>
                <c:pt idx="151306">
                  <c:v>3.431</c:v>
                </c:pt>
                <c:pt idx="151307">
                  <c:v>3.43102</c:v>
                </c:pt>
                <c:pt idx="151308">
                  <c:v>3.43104</c:v>
                </c:pt>
                <c:pt idx="151309">
                  <c:v>3.43107</c:v>
                </c:pt>
                <c:pt idx="151310">
                  <c:v>3.43109</c:v>
                </c:pt>
                <c:pt idx="151311">
                  <c:v>3.43111</c:v>
                </c:pt>
                <c:pt idx="151312">
                  <c:v>3.43113</c:v>
                </c:pt>
                <c:pt idx="151313">
                  <c:v>3.43116</c:v>
                </c:pt>
                <c:pt idx="151314">
                  <c:v>3.43118</c:v>
                </c:pt>
                <c:pt idx="151315">
                  <c:v>3.4312</c:v>
                </c:pt>
                <c:pt idx="151316">
                  <c:v>3.43122</c:v>
                </c:pt>
                <c:pt idx="151317">
                  <c:v>3.43125</c:v>
                </c:pt>
                <c:pt idx="151318">
                  <c:v>3.43127</c:v>
                </c:pt>
                <c:pt idx="151319">
                  <c:v>3.43129</c:v>
                </c:pt>
                <c:pt idx="151320">
                  <c:v>3.43132</c:v>
                </c:pt>
                <c:pt idx="151321">
                  <c:v>3.43134</c:v>
                </c:pt>
                <c:pt idx="151322">
                  <c:v>3.43136</c:v>
                </c:pt>
                <c:pt idx="151323">
                  <c:v>3.43138</c:v>
                </c:pt>
                <c:pt idx="151324">
                  <c:v>3.43141</c:v>
                </c:pt>
                <c:pt idx="151325">
                  <c:v>3.43143</c:v>
                </c:pt>
                <c:pt idx="151326">
                  <c:v>3.43145</c:v>
                </c:pt>
                <c:pt idx="151327">
                  <c:v>3.43147</c:v>
                </c:pt>
                <c:pt idx="151328">
                  <c:v>3.4315</c:v>
                </c:pt>
                <c:pt idx="151329">
                  <c:v>3.43152</c:v>
                </c:pt>
                <c:pt idx="151330">
                  <c:v>3.43154</c:v>
                </c:pt>
                <c:pt idx="151331">
                  <c:v>3.43156</c:v>
                </c:pt>
                <c:pt idx="151332">
                  <c:v>3.43159</c:v>
                </c:pt>
                <c:pt idx="151333">
                  <c:v>3.43161</c:v>
                </c:pt>
                <c:pt idx="151334">
                  <c:v>3.43163</c:v>
                </c:pt>
                <c:pt idx="151335">
                  <c:v>3.43166</c:v>
                </c:pt>
                <c:pt idx="151336">
                  <c:v>3.43168</c:v>
                </c:pt>
                <c:pt idx="151337">
                  <c:v>3.4317</c:v>
                </c:pt>
                <c:pt idx="151338">
                  <c:v>3.43172</c:v>
                </c:pt>
                <c:pt idx="151339">
                  <c:v>3.43175</c:v>
                </c:pt>
                <c:pt idx="151340">
                  <c:v>3.43177</c:v>
                </c:pt>
                <c:pt idx="151341">
                  <c:v>3.43179</c:v>
                </c:pt>
                <c:pt idx="151342">
                  <c:v>3.43181</c:v>
                </c:pt>
                <c:pt idx="151343">
                  <c:v>3.43184</c:v>
                </c:pt>
                <c:pt idx="151344">
                  <c:v>3.43186</c:v>
                </c:pt>
                <c:pt idx="151345">
                  <c:v>3.43188</c:v>
                </c:pt>
                <c:pt idx="151346">
                  <c:v>3.4319</c:v>
                </c:pt>
                <c:pt idx="151347">
                  <c:v>3.43193</c:v>
                </c:pt>
                <c:pt idx="151348">
                  <c:v>3.43195</c:v>
                </c:pt>
                <c:pt idx="151349">
                  <c:v>3.43197</c:v>
                </c:pt>
                <c:pt idx="151350">
                  <c:v>3.432</c:v>
                </c:pt>
                <c:pt idx="151351">
                  <c:v>3.43202</c:v>
                </c:pt>
                <c:pt idx="151352">
                  <c:v>3.43204</c:v>
                </c:pt>
                <c:pt idx="151353">
                  <c:v>3.43206</c:v>
                </c:pt>
                <c:pt idx="151354">
                  <c:v>3.43209</c:v>
                </c:pt>
                <c:pt idx="151355">
                  <c:v>3.43211</c:v>
                </c:pt>
                <c:pt idx="151356">
                  <c:v>3.43213</c:v>
                </c:pt>
                <c:pt idx="151357">
                  <c:v>3.43215</c:v>
                </c:pt>
                <c:pt idx="151358">
                  <c:v>3.43218</c:v>
                </c:pt>
                <c:pt idx="151359">
                  <c:v>3.4322</c:v>
                </c:pt>
                <c:pt idx="151360">
                  <c:v>3.43222</c:v>
                </c:pt>
                <c:pt idx="151361">
                  <c:v>3.43224</c:v>
                </c:pt>
                <c:pt idx="151362">
                  <c:v>3.43227</c:v>
                </c:pt>
                <c:pt idx="151363">
                  <c:v>3.43229</c:v>
                </c:pt>
                <c:pt idx="151364">
                  <c:v>3.43231</c:v>
                </c:pt>
                <c:pt idx="151365">
                  <c:v>3.43234</c:v>
                </c:pt>
                <c:pt idx="151366">
                  <c:v>3.43236</c:v>
                </c:pt>
                <c:pt idx="151367">
                  <c:v>3.43238</c:v>
                </c:pt>
                <c:pt idx="151368">
                  <c:v>3.4324</c:v>
                </c:pt>
                <c:pt idx="151369">
                  <c:v>3.43243</c:v>
                </c:pt>
                <c:pt idx="151370">
                  <c:v>3.43245</c:v>
                </c:pt>
                <c:pt idx="151371">
                  <c:v>3.43247</c:v>
                </c:pt>
                <c:pt idx="151372">
                  <c:v>3.43249</c:v>
                </c:pt>
                <c:pt idx="151373">
                  <c:v>3.43252</c:v>
                </c:pt>
                <c:pt idx="151374">
                  <c:v>3.43254</c:v>
                </c:pt>
                <c:pt idx="151375">
                  <c:v>3.43256</c:v>
                </c:pt>
                <c:pt idx="151376">
                  <c:v>3.43258</c:v>
                </c:pt>
                <c:pt idx="151377">
                  <c:v>3.43261</c:v>
                </c:pt>
                <c:pt idx="151378">
                  <c:v>3.43263</c:v>
                </c:pt>
                <c:pt idx="151379">
                  <c:v>3.43265</c:v>
                </c:pt>
                <c:pt idx="151380">
                  <c:v>3.43268</c:v>
                </c:pt>
                <c:pt idx="151381">
                  <c:v>3.4327</c:v>
                </c:pt>
                <c:pt idx="151382">
                  <c:v>3.43272</c:v>
                </c:pt>
                <c:pt idx="151383">
                  <c:v>3.43274</c:v>
                </c:pt>
                <c:pt idx="151384">
                  <c:v>3.43277</c:v>
                </c:pt>
                <c:pt idx="151385">
                  <c:v>3.43279</c:v>
                </c:pt>
                <c:pt idx="151386">
                  <c:v>3.43281</c:v>
                </c:pt>
                <c:pt idx="151387">
                  <c:v>3.43283</c:v>
                </c:pt>
                <c:pt idx="151388">
                  <c:v>3.43286</c:v>
                </c:pt>
                <c:pt idx="151389">
                  <c:v>3.43288</c:v>
                </c:pt>
                <c:pt idx="151390">
                  <c:v>3.4329</c:v>
                </c:pt>
                <c:pt idx="151391">
                  <c:v>3.43293</c:v>
                </c:pt>
                <c:pt idx="151392">
                  <c:v>3.43295</c:v>
                </c:pt>
                <c:pt idx="151393">
                  <c:v>3.43297</c:v>
                </c:pt>
                <c:pt idx="151394">
                  <c:v>3.43299</c:v>
                </c:pt>
                <c:pt idx="151395">
                  <c:v>3.43302</c:v>
                </c:pt>
                <c:pt idx="151396">
                  <c:v>3.43304</c:v>
                </c:pt>
                <c:pt idx="151397">
                  <c:v>3.43306</c:v>
                </c:pt>
                <c:pt idx="151398">
                  <c:v>3.43308</c:v>
                </c:pt>
                <c:pt idx="151399">
                  <c:v>3.43311</c:v>
                </c:pt>
                <c:pt idx="151400">
                  <c:v>3.43313</c:v>
                </c:pt>
                <c:pt idx="151401">
                  <c:v>3.43315</c:v>
                </c:pt>
                <c:pt idx="151402">
                  <c:v>3.43317</c:v>
                </c:pt>
                <c:pt idx="151403">
                  <c:v>3.4332</c:v>
                </c:pt>
                <c:pt idx="151404">
                  <c:v>3.43322</c:v>
                </c:pt>
                <c:pt idx="151405">
                  <c:v>3.43324</c:v>
                </c:pt>
                <c:pt idx="151406">
                  <c:v>3.43327</c:v>
                </c:pt>
                <c:pt idx="151407">
                  <c:v>3.43329</c:v>
                </c:pt>
                <c:pt idx="151408">
                  <c:v>3.43331</c:v>
                </c:pt>
                <c:pt idx="151409">
                  <c:v>3.43333</c:v>
                </c:pt>
                <c:pt idx="151410">
                  <c:v>3.43336</c:v>
                </c:pt>
                <c:pt idx="151411">
                  <c:v>3.43338</c:v>
                </c:pt>
                <c:pt idx="151412">
                  <c:v>3.4334</c:v>
                </c:pt>
                <c:pt idx="151413">
                  <c:v>3.43342</c:v>
                </c:pt>
                <c:pt idx="151414">
                  <c:v>3.43345</c:v>
                </c:pt>
                <c:pt idx="151415">
                  <c:v>3.43347</c:v>
                </c:pt>
                <c:pt idx="151416">
                  <c:v>3.43349</c:v>
                </c:pt>
                <c:pt idx="151417">
                  <c:v>3.43351</c:v>
                </c:pt>
                <c:pt idx="151418">
                  <c:v>3.43354</c:v>
                </c:pt>
                <c:pt idx="151419">
                  <c:v>3.43356</c:v>
                </c:pt>
                <c:pt idx="151420">
                  <c:v>3.43358</c:v>
                </c:pt>
                <c:pt idx="151421">
                  <c:v>3.43361</c:v>
                </c:pt>
                <c:pt idx="151422">
                  <c:v>3.43363</c:v>
                </c:pt>
                <c:pt idx="151423">
                  <c:v>3.43365</c:v>
                </c:pt>
                <c:pt idx="151424">
                  <c:v>3.43367</c:v>
                </c:pt>
                <c:pt idx="151425">
                  <c:v>3.4337</c:v>
                </c:pt>
                <c:pt idx="151426">
                  <c:v>3.43372</c:v>
                </c:pt>
                <c:pt idx="151427">
                  <c:v>3.43374</c:v>
                </c:pt>
                <c:pt idx="151428">
                  <c:v>3.43376</c:v>
                </c:pt>
                <c:pt idx="151429">
                  <c:v>3.43379</c:v>
                </c:pt>
                <c:pt idx="151430">
                  <c:v>3.43381</c:v>
                </c:pt>
                <c:pt idx="151431">
                  <c:v>3.43383</c:v>
                </c:pt>
                <c:pt idx="151432">
                  <c:v>3.43385</c:v>
                </c:pt>
                <c:pt idx="151433">
                  <c:v>3.43388</c:v>
                </c:pt>
                <c:pt idx="151434">
                  <c:v>3.4339</c:v>
                </c:pt>
                <c:pt idx="151435">
                  <c:v>3.43392</c:v>
                </c:pt>
                <c:pt idx="151436">
                  <c:v>3.43395</c:v>
                </c:pt>
                <c:pt idx="151437">
                  <c:v>3.43397</c:v>
                </c:pt>
                <c:pt idx="151438">
                  <c:v>3.43399</c:v>
                </c:pt>
                <c:pt idx="151439">
                  <c:v>3.43401</c:v>
                </c:pt>
                <c:pt idx="151440">
                  <c:v>3.43404</c:v>
                </c:pt>
                <c:pt idx="151441">
                  <c:v>3.43406</c:v>
                </c:pt>
                <c:pt idx="151442">
                  <c:v>3.43408</c:v>
                </c:pt>
                <c:pt idx="151443">
                  <c:v>3.4341</c:v>
                </c:pt>
                <c:pt idx="151444">
                  <c:v>3.43413</c:v>
                </c:pt>
                <c:pt idx="151445">
                  <c:v>3.43415</c:v>
                </c:pt>
                <c:pt idx="151446">
                  <c:v>3.43417</c:v>
                </c:pt>
                <c:pt idx="151447">
                  <c:v>3.43419</c:v>
                </c:pt>
                <c:pt idx="151448">
                  <c:v>3.43422</c:v>
                </c:pt>
                <c:pt idx="151449">
                  <c:v>3.43424</c:v>
                </c:pt>
                <c:pt idx="151450">
                  <c:v>3.43426</c:v>
                </c:pt>
                <c:pt idx="151451">
                  <c:v>3.43429</c:v>
                </c:pt>
                <c:pt idx="151452">
                  <c:v>3.43431</c:v>
                </c:pt>
                <c:pt idx="151453">
                  <c:v>3.43433</c:v>
                </c:pt>
                <c:pt idx="151454">
                  <c:v>3.43435</c:v>
                </c:pt>
                <c:pt idx="151455">
                  <c:v>3.43438</c:v>
                </c:pt>
                <c:pt idx="151456">
                  <c:v>3.4344</c:v>
                </c:pt>
                <c:pt idx="151457">
                  <c:v>3.43442</c:v>
                </c:pt>
                <c:pt idx="151458">
                  <c:v>3.43444</c:v>
                </c:pt>
                <c:pt idx="151459">
                  <c:v>3.43447</c:v>
                </c:pt>
                <c:pt idx="151460">
                  <c:v>3.43449</c:v>
                </c:pt>
                <c:pt idx="151461">
                  <c:v>3.43451</c:v>
                </c:pt>
                <c:pt idx="151462">
                  <c:v>3.43453</c:v>
                </c:pt>
                <c:pt idx="151463">
                  <c:v>3.43456</c:v>
                </c:pt>
                <c:pt idx="151464">
                  <c:v>3.43458</c:v>
                </c:pt>
                <c:pt idx="151465">
                  <c:v>3.4346</c:v>
                </c:pt>
                <c:pt idx="151466">
                  <c:v>3.43463</c:v>
                </c:pt>
                <c:pt idx="151467">
                  <c:v>3.43465</c:v>
                </c:pt>
                <c:pt idx="151468">
                  <c:v>3.43467</c:v>
                </c:pt>
                <c:pt idx="151469">
                  <c:v>3.43469</c:v>
                </c:pt>
                <c:pt idx="151470">
                  <c:v>3.43472</c:v>
                </c:pt>
                <c:pt idx="151471">
                  <c:v>3.43474</c:v>
                </c:pt>
                <c:pt idx="151472">
                  <c:v>3.43476</c:v>
                </c:pt>
                <c:pt idx="151473">
                  <c:v>3.43479</c:v>
                </c:pt>
                <c:pt idx="151474">
                  <c:v>3.43481</c:v>
                </c:pt>
                <c:pt idx="151475">
                  <c:v>3.43483</c:v>
                </c:pt>
                <c:pt idx="151476">
                  <c:v>3.43485</c:v>
                </c:pt>
                <c:pt idx="151477">
                  <c:v>3.43487</c:v>
                </c:pt>
                <c:pt idx="151478">
                  <c:v>3.4349</c:v>
                </c:pt>
                <c:pt idx="151479">
                  <c:v>3.43492</c:v>
                </c:pt>
                <c:pt idx="151480">
                  <c:v>3.43494</c:v>
                </c:pt>
                <c:pt idx="151481">
                  <c:v>3.43497</c:v>
                </c:pt>
                <c:pt idx="151482">
                  <c:v>3.43499</c:v>
                </c:pt>
                <c:pt idx="151483">
                  <c:v>3.43501</c:v>
                </c:pt>
                <c:pt idx="151484">
                  <c:v>3.43503</c:v>
                </c:pt>
                <c:pt idx="151485">
                  <c:v>3.43506</c:v>
                </c:pt>
                <c:pt idx="151486">
                  <c:v>3.43508</c:v>
                </c:pt>
                <c:pt idx="151487">
                  <c:v>3.4351</c:v>
                </c:pt>
                <c:pt idx="151488">
                  <c:v>3.43513</c:v>
                </c:pt>
                <c:pt idx="151489">
                  <c:v>3.43515</c:v>
                </c:pt>
                <c:pt idx="151490">
                  <c:v>3.43517</c:v>
                </c:pt>
                <c:pt idx="151491">
                  <c:v>3.43519</c:v>
                </c:pt>
                <c:pt idx="151492">
                  <c:v>3.43521</c:v>
                </c:pt>
                <c:pt idx="151493">
                  <c:v>3.43524</c:v>
                </c:pt>
                <c:pt idx="151494">
                  <c:v>3.43526</c:v>
                </c:pt>
                <c:pt idx="151495">
                  <c:v>3.43528</c:v>
                </c:pt>
                <c:pt idx="151496">
                  <c:v>3.43531</c:v>
                </c:pt>
                <c:pt idx="151497">
                  <c:v>3.43533</c:v>
                </c:pt>
                <c:pt idx="151498">
                  <c:v>3.43535</c:v>
                </c:pt>
                <c:pt idx="151499">
                  <c:v>3.43537</c:v>
                </c:pt>
                <c:pt idx="151500">
                  <c:v>3.4354</c:v>
                </c:pt>
                <c:pt idx="151501">
                  <c:v>3.43542</c:v>
                </c:pt>
                <c:pt idx="151502">
                  <c:v>3.43544</c:v>
                </c:pt>
                <c:pt idx="151503">
                  <c:v>3.43547</c:v>
                </c:pt>
                <c:pt idx="151504">
                  <c:v>3.43549</c:v>
                </c:pt>
                <c:pt idx="151505">
                  <c:v>3.43551</c:v>
                </c:pt>
                <c:pt idx="151506">
                  <c:v>3.43553</c:v>
                </c:pt>
                <c:pt idx="151507">
                  <c:v>3.43556</c:v>
                </c:pt>
                <c:pt idx="151508">
                  <c:v>3.43558</c:v>
                </c:pt>
                <c:pt idx="151509">
                  <c:v>3.4356</c:v>
                </c:pt>
                <c:pt idx="151510">
                  <c:v>3.43562</c:v>
                </c:pt>
                <c:pt idx="151511">
                  <c:v>3.43565</c:v>
                </c:pt>
                <c:pt idx="151512">
                  <c:v>3.43567</c:v>
                </c:pt>
                <c:pt idx="151513">
                  <c:v>3.43569</c:v>
                </c:pt>
                <c:pt idx="151514">
                  <c:v>3.43571</c:v>
                </c:pt>
                <c:pt idx="151515">
                  <c:v>3.43574</c:v>
                </c:pt>
                <c:pt idx="151516">
                  <c:v>3.43576</c:v>
                </c:pt>
                <c:pt idx="151517">
                  <c:v>3.43578</c:v>
                </c:pt>
                <c:pt idx="151518">
                  <c:v>3.43581</c:v>
                </c:pt>
                <c:pt idx="151519">
                  <c:v>3.43583</c:v>
                </c:pt>
                <c:pt idx="151520">
                  <c:v>3.43585</c:v>
                </c:pt>
                <c:pt idx="151521">
                  <c:v>3.43587</c:v>
                </c:pt>
                <c:pt idx="151522">
                  <c:v>3.4359</c:v>
                </c:pt>
                <c:pt idx="151523">
                  <c:v>3.43592</c:v>
                </c:pt>
                <c:pt idx="151524">
                  <c:v>3.43594</c:v>
                </c:pt>
                <c:pt idx="151525">
                  <c:v>3.43596</c:v>
                </c:pt>
                <c:pt idx="151526">
                  <c:v>3.43599</c:v>
                </c:pt>
                <c:pt idx="151527">
                  <c:v>3.43601</c:v>
                </c:pt>
                <c:pt idx="151528">
                  <c:v>3.43603</c:v>
                </c:pt>
                <c:pt idx="151529">
                  <c:v>3.43605</c:v>
                </c:pt>
                <c:pt idx="151530">
                  <c:v>3.43608</c:v>
                </c:pt>
                <c:pt idx="151531">
                  <c:v>3.4361</c:v>
                </c:pt>
                <c:pt idx="151532">
                  <c:v>3.43612</c:v>
                </c:pt>
                <c:pt idx="151533">
                  <c:v>3.43614</c:v>
                </c:pt>
                <c:pt idx="151534">
                  <c:v>3.43617</c:v>
                </c:pt>
                <c:pt idx="151535">
                  <c:v>3.43619</c:v>
                </c:pt>
                <c:pt idx="151536">
                  <c:v>3.43621</c:v>
                </c:pt>
                <c:pt idx="151537">
                  <c:v>3.43624</c:v>
                </c:pt>
                <c:pt idx="151538">
                  <c:v>3.43626</c:v>
                </c:pt>
                <c:pt idx="151539">
                  <c:v>3.43628</c:v>
                </c:pt>
                <c:pt idx="151540">
                  <c:v>3.4363</c:v>
                </c:pt>
                <c:pt idx="151541">
                  <c:v>3.43633</c:v>
                </c:pt>
                <c:pt idx="151542">
                  <c:v>3.43635</c:v>
                </c:pt>
                <c:pt idx="151543">
                  <c:v>3.43637</c:v>
                </c:pt>
                <c:pt idx="151544">
                  <c:v>3.4364</c:v>
                </c:pt>
                <c:pt idx="151545">
                  <c:v>3.43642</c:v>
                </c:pt>
                <c:pt idx="151546">
                  <c:v>3.43644</c:v>
                </c:pt>
                <c:pt idx="151547">
                  <c:v>3.43646</c:v>
                </c:pt>
                <c:pt idx="151548">
                  <c:v>3.43648</c:v>
                </c:pt>
                <c:pt idx="151549">
                  <c:v>3.43651</c:v>
                </c:pt>
                <c:pt idx="151550">
                  <c:v>3.43653</c:v>
                </c:pt>
                <c:pt idx="151551">
                  <c:v>3.43655</c:v>
                </c:pt>
                <c:pt idx="151552">
                  <c:v>3.43658</c:v>
                </c:pt>
                <c:pt idx="151553">
                  <c:v>3.4366</c:v>
                </c:pt>
                <c:pt idx="151554">
                  <c:v>3.43662</c:v>
                </c:pt>
                <c:pt idx="151555">
                  <c:v>3.43664</c:v>
                </c:pt>
                <c:pt idx="151556">
                  <c:v>3.43667</c:v>
                </c:pt>
                <c:pt idx="151557">
                  <c:v>3.43669</c:v>
                </c:pt>
                <c:pt idx="151558">
                  <c:v>3.43671</c:v>
                </c:pt>
                <c:pt idx="151559">
                  <c:v>3.43674</c:v>
                </c:pt>
                <c:pt idx="151560">
                  <c:v>3.43676</c:v>
                </c:pt>
                <c:pt idx="151561">
                  <c:v>3.43678</c:v>
                </c:pt>
                <c:pt idx="151562">
                  <c:v>3.4368</c:v>
                </c:pt>
                <c:pt idx="151563">
                  <c:v>3.43682</c:v>
                </c:pt>
                <c:pt idx="151564">
                  <c:v>3.43685</c:v>
                </c:pt>
                <c:pt idx="151565">
                  <c:v>3.43687</c:v>
                </c:pt>
                <c:pt idx="151566">
                  <c:v>3.43689</c:v>
                </c:pt>
                <c:pt idx="151567">
                  <c:v>3.43692</c:v>
                </c:pt>
                <c:pt idx="151568">
                  <c:v>3.43694</c:v>
                </c:pt>
                <c:pt idx="151569">
                  <c:v>3.43696</c:v>
                </c:pt>
                <c:pt idx="151570">
                  <c:v>3.43698</c:v>
                </c:pt>
                <c:pt idx="151571">
                  <c:v>3.43701</c:v>
                </c:pt>
                <c:pt idx="151572">
                  <c:v>3.43703</c:v>
                </c:pt>
                <c:pt idx="151573">
                  <c:v>3.43705</c:v>
                </c:pt>
                <c:pt idx="151574">
                  <c:v>3.43708</c:v>
                </c:pt>
                <c:pt idx="151575">
                  <c:v>3.4371</c:v>
                </c:pt>
                <c:pt idx="151576">
                  <c:v>3.43712</c:v>
                </c:pt>
                <c:pt idx="151577">
                  <c:v>3.43714</c:v>
                </c:pt>
                <c:pt idx="151578">
                  <c:v>3.43717</c:v>
                </c:pt>
                <c:pt idx="151579">
                  <c:v>3.43719</c:v>
                </c:pt>
                <c:pt idx="151580">
                  <c:v>3.43721</c:v>
                </c:pt>
                <c:pt idx="151581">
                  <c:v>3.43723</c:v>
                </c:pt>
                <c:pt idx="151582">
                  <c:v>3.43726</c:v>
                </c:pt>
                <c:pt idx="151583">
                  <c:v>3.43728</c:v>
                </c:pt>
                <c:pt idx="151584">
                  <c:v>3.4373</c:v>
                </c:pt>
                <c:pt idx="151585">
                  <c:v>3.43732</c:v>
                </c:pt>
                <c:pt idx="151586">
                  <c:v>3.43735</c:v>
                </c:pt>
                <c:pt idx="151587">
                  <c:v>3.43737</c:v>
                </c:pt>
                <c:pt idx="151588">
                  <c:v>3.43739</c:v>
                </c:pt>
                <c:pt idx="151589">
                  <c:v>3.43742</c:v>
                </c:pt>
                <c:pt idx="151590">
                  <c:v>3.43744</c:v>
                </c:pt>
                <c:pt idx="151591">
                  <c:v>3.43746</c:v>
                </c:pt>
                <c:pt idx="151592">
                  <c:v>3.43748</c:v>
                </c:pt>
                <c:pt idx="151593">
                  <c:v>3.43751</c:v>
                </c:pt>
                <c:pt idx="151594">
                  <c:v>3.43753</c:v>
                </c:pt>
                <c:pt idx="151595">
                  <c:v>3.43755</c:v>
                </c:pt>
                <c:pt idx="151596">
                  <c:v>3.43757</c:v>
                </c:pt>
                <c:pt idx="151597">
                  <c:v>3.4376</c:v>
                </c:pt>
                <c:pt idx="151598">
                  <c:v>3.43762</c:v>
                </c:pt>
                <c:pt idx="151599">
                  <c:v>3.43764</c:v>
                </c:pt>
                <c:pt idx="151600">
                  <c:v>3.43766</c:v>
                </c:pt>
                <c:pt idx="151601">
                  <c:v>3.43769</c:v>
                </c:pt>
                <c:pt idx="151602">
                  <c:v>3.43771</c:v>
                </c:pt>
                <c:pt idx="151603">
                  <c:v>3.43773</c:v>
                </c:pt>
                <c:pt idx="151604">
                  <c:v>3.43776</c:v>
                </c:pt>
                <c:pt idx="151605">
                  <c:v>3.43778</c:v>
                </c:pt>
                <c:pt idx="151606">
                  <c:v>3.4378</c:v>
                </c:pt>
                <c:pt idx="151607">
                  <c:v>3.43782</c:v>
                </c:pt>
                <c:pt idx="151608">
                  <c:v>3.43785</c:v>
                </c:pt>
                <c:pt idx="151609">
                  <c:v>3.43787</c:v>
                </c:pt>
                <c:pt idx="151610">
                  <c:v>3.43789</c:v>
                </c:pt>
                <c:pt idx="151611">
                  <c:v>3.43791</c:v>
                </c:pt>
                <c:pt idx="151612">
                  <c:v>3.43794</c:v>
                </c:pt>
                <c:pt idx="151613">
                  <c:v>3.43796</c:v>
                </c:pt>
                <c:pt idx="151614">
                  <c:v>3.43798</c:v>
                </c:pt>
                <c:pt idx="151615">
                  <c:v>3.438</c:v>
                </c:pt>
                <c:pt idx="151616">
                  <c:v>3.43803</c:v>
                </c:pt>
                <c:pt idx="151617">
                  <c:v>3.43805</c:v>
                </c:pt>
                <c:pt idx="151618">
                  <c:v>3.43807</c:v>
                </c:pt>
                <c:pt idx="151619">
                  <c:v>3.4381</c:v>
                </c:pt>
                <c:pt idx="151620">
                  <c:v>3.43812</c:v>
                </c:pt>
                <c:pt idx="151621">
                  <c:v>3.43814</c:v>
                </c:pt>
                <c:pt idx="151622">
                  <c:v>3.43816</c:v>
                </c:pt>
                <c:pt idx="151623">
                  <c:v>3.43819</c:v>
                </c:pt>
                <c:pt idx="151624">
                  <c:v>3.43821</c:v>
                </c:pt>
                <c:pt idx="151625">
                  <c:v>3.43823</c:v>
                </c:pt>
                <c:pt idx="151626">
                  <c:v>3.43825</c:v>
                </c:pt>
                <c:pt idx="151627">
                  <c:v>3.43828</c:v>
                </c:pt>
                <c:pt idx="151628">
                  <c:v>3.4383</c:v>
                </c:pt>
                <c:pt idx="151629">
                  <c:v>3.43832</c:v>
                </c:pt>
                <c:pt idx="151630">
                  <c:v>3.43834</c:v>
                </c:pt>
                <c:pt idx="151631">
                  <c:v>3.43837</c:v>
                </c:pt>
                <c:pt idx="151632">
                  <c:v>3.43839</c:v>
                </c:pt>
                <c:pt idx="151633">
                  <c:v>3.43841</c:v>
                </c:pt>
                <c:pt idx="151634">
                  <c:v>3.43844</c:v>
                </c:pt>
                <c:pt idx="151635">
                  <c:v>3.43846</c:v>
                </c:pt>
                <c:pt idx="151636">
                  <c:v>3.43848</c:v>
                </c:pt>
                <c:pt idx="151637">
                  <c:v>3.4385</c:v>
                </c:pt>
                <c:pt idx="151638">
                  <c:v>3.43853</c:v>
                </c:pt>
                <c:pt idx="151639">
                  <c:v>3.43855</c:v>
                </c:pt>
                <c:pt idx="151640">
                  <c:v>3.43857</c:v>
                </c:pt>
                <c:pt idx="151641">
                  <c:v>3.43859</c:v>
                </c:pt>
                <c:pt idx="151642">
                  <c:v>3.43862</c:v>
                </c:pt>
                <c:pt idx="151643">
                  <c:v>3.43864</c:v>
                </c:pt>
                <c:pt idx="151644">
                  <c:v>3.43866</c:v>
                </c:pt>
                <c:pt idx="151645">
                  <c:v>3.43868</c:v>
                </c:pt>
                <c:pt idx="151646">
                  <c:v>3.43871</c:v>
                </c:pt>
                <c:pt idx="151647">
                  <c:v>3.43873</c:v>
                </c:pt>
                <c:pt idx="151648">
                  <c:v>3.43875</c:v>
                </c:pt>
                <c:pt idx="151649">
                  <c:v>3.43878</c:v>
                </c:pt>
                <c:pt idx="151650">
                  <c:v>3.4388</c:v>
                </c:pt>
                <c:pt idx="151651">
                  <c:v>3.43882</c:v>
                </c:pt>
                <c:pt idx="151652">
                  <c:v>3.43884</c:v>
                </c:pt>
                <c:pt idx="151653">
                  <c:v>3.43887</c:v>
                </c:pt>
                <c:pt idx="151654">
                  <c:v>3.43889</c:v>
                </c:pt>
                <c:pt idx="151655">
                  <c:v>3.43891</c:v>
                </c:pt>
                <c:pt idx="151656">
                  <c:v>3.43893</c:v>
                </c:pt>
                <c:pt idx="151657">
                  <c:v>3.43896</c:v>
                </c:pt>
                <c:pt idx="151658">
                  <c:v>3.43898</c:v>
                </c:pt>
                <c:pt idx="151659">
                  <c:v>3.439</c:v>
                </c:pt>
                <c:pt idx="151660">
                  <c:v>3.43902</c:v>
                </c:pt>
                <c:pt idx="151661">
                  <c:v>3.43905</c:v>
                </c:pt>
                <c:pt idx="151662">
                  <c:v>3.43907</c:v>
                </c:pt>
                <c:pt idx="151663">
                  <c:v>3.43909</c:v>
                </c:pt>
                <c:pt idx="151664">
                  <c:v>3.43912</c:v>
                </c:pt>
                <c:pt idx="151665">
                  <c:v>3.43914</c:v>
                </c:pt>
                <c:pt idx="151666">
                  <c:v>3.43916</c:v>
                </c:pt>
                <c:pt idx="151667">
                  <c:v>3.43918</c:v>
                </c:pt>
                <c:pt idx="151668">
                  <c:v>3.43921</c:v>
                </c:pt>
                <c:pt idx="151669">
                  <c:v>3.43923</c:v>
                </c:pt>
                <c:pt idx="151670">
                  <c:v>3.43925</c:v>
                </c:pt>
                <c:pt idx="151671">
                  <c:v>3.43927</c:v>
                </c:pt>
                <c:pt idx="151672">
                  <c:v>3.4393</c:v>
                </c:pt>
                <c:pt idx="151673">
                  <c:v>3.43932</c:v>
                </c:pt>
                <c:pt idx="151674">
                  <c:v>3.43934</c:v>
                </c:pt>
                <c:pt idx="151675">
                  <c:v>3.43937</c:v>
                </c:pt>
                <c:pt idx="151676">
                  <c:v>3.43939</c:v>
                </c:pt>
                <c:pt idx="151677">
                  <c:v>3.43941</c:v>
                </c:pt>
                <c:pt idx="151678">
                  <c:v>3.43943</c:v>
                </c:pt>
                <c:pt idx="151679">
                  <c:v>3.43946</c:v>
                </c:pt>
                <c:pt idx="151680">
                  <c:v>3.43948</c:v>
                </c:pt>
                <c:pt idx="151681">
                  <c:v>3.4395</c:v>
                </c:pt>
                <c:pt idx="151682">
                  <c:v>3.43952</c:v>
                </c:pt>
                <c:pt idx="151683">
                  <c:v>3.43955</c:v>
                </c:pt>
                <c:pt idx="151684">
                  <c:v>3.43957</c:v>
                </c:pt>
                <c:pt idx="151685">
                  <c:v>3.43959</c:v>
                </c:pt>
                <c:pt idx="151686">
                  <c:v>3.43961</c:v>
                </c:pt>
                <c:pt idx="151687">
                  <c:v>3.43964</c:v>
                </c:pt>
                <c:pt idx="151688">
                  <c:v>3.43966</c:v>
                </c:pt>
                <c:pt idx="151689">
                  <c:v>3.43968</c:v>
                </c:pt>
                <c:pt idx="151690">
                  <c:v>3.43971</c:v>
                </c:pt>
                <c:pt idx="151691">
                  <c:v>3.43973</c:v>
                </c:pt>
                <c:pt idx="151692">
                  <c:v>3.43975</c:v>
                </c:pt>
                <c:pt idx="151693">
                  <c:v>3.43977</c:v>
                </c:pt>
                <c:pt idx="151694">
                  <c:v>3.4398</c:v>
                </c:pt>
                <c:pt idx="151695">
                  <c:v>3.43982</c:v>
                </c:pt>
                <c:pt idx="151696">
                  <c:v>3.43984</c:v>
                </c:pt>
                <c:pt idx="151697">
                  <c:v>3.43986</c:v>
                </c:pt>
                <c:pt idx="151698">
                  <c:v>3.43989</c:v>
                </c:pt>
                <c:pt idx="151699">
                  <c:v>3.43991</c:v>
                </c:pt>
                <c:pt idx="151700">
                  <c:v>3.43993</c:v>
                </c:pt>
                <c:pt idx="151701">
                  <c:v>3.43995</c:v>
                </c:pt>
                <c:pt idx="151702">
                  <c:v>3.43998</c:v>
                </c:pt>
                <c:pt idx="151703">
                  <c:v>3.44</c:v>
                </c:pt>
                <c:pt idx="151704">
                  <c:v>3.44002</c:v>
                </c:pt>
                <c:pt idx="151705">
                  <c:v>3.44005</c:v>
                </c:pt>
                <c:pt idx="151706">
                  <c:v>3.44007</c:v>
                </c:pt>
                <c:pt idx="151707">
                  <c:v>3.44009</c:v>
                </c:pt>
                <c:pt idx="151708">
                  <c:v>3.44011</c:v>
                </c:pt>
                <c:pt idx="151709">
                  <c:v>3.44014</c:v>
                </c:pt>
                <c:pt idx="151710">
                  <c:v>3.44016</c:v>
                </c:pt>
                <c:pt idx="151711">
                  <c:v>3.44018</c:v>
                </c:pt>
                <c:pt idx="151712">
                  <c:v>3.4402</c:v>
                </c:pt>
                <c:pt idx="151713">
                  <c:v>3.44023</c:v>
                </c:pt>
                <c:pt idx="151714">
                  <c:v>3.44025</c:v>
                </c:pt>
                <c:pt idx="151715">
                  <c:v>3.44027</c:v>
                </c:pt>
                <c:pt idx="151716">
                  <c:v>3.44029</c:v>
                </c:pt>
                <c:pt idx="151717">
                  <c:v>3.44032</c:v>
                </c:pt>
                <c:pt idx="151718">
                  <c:v>3.44034</c:v>
                </c:pt>
                <c:pt idx="151719">
                  <c:v>3.44036</c:v>
                </c:pt>
                <c:pt idx="151720">
                  <c:v>3.44039</c:v>
                </c:pt>
                <c:pt idx="151721">
                  <c:v>3.44041</c:v>
                </c:pt>
                <c:pt idx="151722">
                  <c:v>3.44043</c:v>
                </c:pt>
                <c:pt idx="151723">
                  <c:v>3.44045</c:v>
                </c:pt>
                <c:pt idx="151724">
                  <c:v>3.44048</c:v>
                </c:pt>
                <c:pt idx="151725">
                  <c:v>3.4405</c:v>
                </c:pt>
                <c:pt idx="151726">
                  <c:v>3.44052</c:v>
                </c:pt>
                <c:pt idx="151727">
                  <c:v>3.44054</c:v>
                </c:pt>
                <c:pt idx="151728">
                  <c:v>3.44057</c:v>
                </c:pt>
                <c:pt idx="151729">
                  <c:v>3.44059</c:v>
                </c:pt>
                <c:pt idx="151730">
                  <c:v>3.44061</c:v>
                </c:pt>
                <c:pt idx="151731">
                  <c:v>3.44063</c:v>
                </c:pt>
                <c:pt idx="151732">
                  <c:v>3.44066</c:v>
                </c:pt>
                <c:pt idx="151733">
                  <c:v>3.44068</c:v>
                </c:pt>
                <c:pt idx="151734">
                  <c:v>3.4407</c:v>
                </c:pt>
                <c:pt idx="151735">
                  <c:v>3.44073</c:v>
                </c:pt>
                <c:pt idx="151736">
                  <c:v>3.44075</c:v>
                </c:pt>
                <c:pt idx="151737">
                  <c:v>3.44077</c:v>
                </c:pt>
                <c:pt idx="151738">
                  <c:v>3.44079</c:v>
                </c:pt>
                <c:pt idx="151739">
                  <c:v>3.44082</c:v>
                </c:pt>
                <c:pt idx="151740">
                  <c:v>3.44084</c:v>
                </c:pt>
                <c:pt idx="151741">
                  <c:v>3.44086</c:v>
                </c:pt>
                <c:pt idx="151742">
                  <c:v>3.44088</c:v>
                </c:pt>
                <c:pt idx="151743">
                  <c:v>3.44091</c:v>
                </c:pt>
                <c:pt idx="151744">
                  <c:v>3.44093</c:v>
                </c:pt>
                <c:pt idx="151745">
                  <c:v>3.44095</c:v>
                </c:pt>
                <c:pt idx="151746">
                  <c:v>3.44097</c:v>
                </c:pt>
                <c:pt idx="151747">
                  <c:v>3.441</c:v>
                </c:pt>
                <c:pt idx="151748">
                  <c:v>3.44102</c:v>
                </c:pt>
                <c:pt idx="151749">
                  <c:v>3.44104</c:v>
                </c:pt>
                <c:pt idx="151750">
                  <c:v>3.44107</c:v>
                </c:pt>
                <c:pt idx="151751">
                  <c:v>3.44109</c:v>
                </c:pt>
                <c:pt idx="151752">
                  <c:v>3.44111</c:v>
                </c:pt>
                <c:pt idx="151753">
                  <c:v>3.44113</c:v>
                </c:pt>
                <c:pt idx="151754">
                  <c:v>3.44116</c:v>
                </c:pt>
                <c:pt idx="151755">
                  <c:v>3.44118</c:v>
                </c:pt>
                <c:pt idx="151756">
                  <c:v>3.4412</c:v>
                </c:pt>
                <c:pt idx="151757">
                  <c:v>3.44122</c:v>
                </c:pt>
                <c:pt idx="151758">
                  <c:v>3.44125</c:v>
                </c:pt>
                <c:pt idx="151759">
                  <c:v>3.44127</c:v>
                </c:pt>
                <c:pt idx="151760">
                  <c:v>3.44129</c:v>
                </c:pt>
                <c:pt idx="151761">
                  <c:v>3.44131</c:v>
                </c:pt>
                <c:pt idx="151762">
                  <c:v>3.44134</c:v>
                </c:pt>
                <c:pt idx="151763">
                  <c:v>3.44136</c:v>
                </c:pt>
                <c:pt idx="151764">
                  <c:v>3.44138</c:v>
                </c:pt>
                <c:pt idx="151765">
                  <c:v>3.44141</c:v>
                </c:pt>
                <c:pt idx="151766">
                  <c:v>3.44143</c:v>
                </c:pt>
                <c:pt idx="151767">
                  <c:v>3.44145</c:v>
                </c:pt>
                <c:pt idx="151768">
                  <c:v>3.44147</c:v>
                </c:pt>
                <c:pt idx="151769">
                  <c:v>3.4415</c:v>
                </c:pt>
                <c:pt idx="151770">
                  <c:v>3.44152</c:v>
                </c:pt>
                <c:pt idx="151771">
                  <c:v>3.44154</c:v>
                </c:pt>
                <c:pt idx="151772">
                  <c:v>3.44157</c:v>
                </c:pt>
                <c:pt idx="151773">
                  <c:v>3.44159</c:v>
                </c:pt>
                <c:pt idx="151774">
                  <c:v>3.44161</c:v>
                </c:pt>
                <c:pt idx="151775">
                  <c:v>3.44163</c:v>
                </c:pt>
                <c:pt idx="151776">
                  <c:v>3.44165</c:v>
                </c:pt>
                <c:pt idx="151777">
                  <c:v>3.44168</c:v>
                </c:pt>
                <c:pt idx="151778">
                  <c:v>3.4417</c:v>
                </c:pt>
                <c:pt idx="151779">
                  <c:v>3.44172</c:v>
                </c:pt>
                <c:pt idx="151780">
                  <c:v>3.44175</c:v>
                </c:pt>
                <c:pt idx="151781">
                  <c:v>3.44177</c:v>
                </c:pt>
                <c:pt idx="151782">
                  <c:v>3.44179</c:v>
                </c:pt>
                <c:pt idx="151783">
                  <c:v>3.44181</c:v>
                </c:pt>
                <c:pt idx="151784">
                  <c:v>3.44184</c:v>
                </c:pt>
                <c:pt idx="151785">
                  <c:v>3.44186</c:v>
                </c:pt>
                <c:pt idx="151786">
                  <c:v>3.44188</c:v>
                </c:pt>
                <c:pt idx="151787">
                  <c:v>3.44191</c:v>
                </c:pt>
                <c:pt idx="151788">
                  <c:v>3.44193</c:v>
                </c:pt>
                <c:pt idx="151789">
                  <c:v>3.44195</c:v>
                </c:pt>
                <c:pt idx="151790">
                  <c:v>3.44197</c:v>
                </c:pt>
                <c:pt idx="151791">
                  <c:v>3.44199</c:v>
                </c:pt>
                <c:pt idx="151792">
                  <c:v>3.44202</c:v>
                </c:pt>
                <c:pt idx="151793">
                  <c:v>3.44204</c:v>
                </c:pt>
                <c:pt idx="151794">
                  <c:v>3.44206</c:v>
                </c:pt>
                <c:pt idx="151795">
                  <c:v>3.44209</c:v>
                </c:pt>
                <c:pt idx="151796">
                  <c:v>3.44211</c:v>
                </c:pt>
                <c:pt idx="151797">
                  <c:v>3.44213</c:v>
                </c:pt>
                <c:pt idx="151798">
                  <c:v>3.44215</c:v>
                </c:pt>
                <c:pt idx="151799">
                  <c:v>3.44218</c:v>
                </c:pt>
                <c:pt idx="151800">
                  <c:v>3.4422</c:v>
                </c:pt>
                <c:pt idx="151801">
                  <c:v>3.44222</c:v>
                </c:pt>
                <c:pt idx="151802">
                  <c:v>3.44225</c:v>
                </c:pt>
                <c:pt idx="151803">
                  <c:v>3.44227</c:v>
                </c:pt>
                <c:pt idx="151804">
                  <c:v>3.44229</c:v>
                </c:pt>
                <c:pt idx="151805">
                  <c:v>3.44231</c:v>
                </c:pt>
                <c:pt idx="151806">
                  <c:v>3.44234</c:v>
                </c:pt>
                <c:pt idx="151807">
                  <c:v>3.44236</c:v>
                </c:pt>
                <c:pt idx="151808">
                  <c:v>3.44238</c:v>
                </c:pt>
                <c:pt idx="151809">
                  <c:v>3.4424</c:v>
                </c:pt>
                <c:pt idx="151810">
                  <c:v>3.44243</c:v>
                </c:pt>
                <c:pt idx="151811">
                  <c:v>3.44245</c:v>
                </c:pt>
                <c:pt idx="151812">
                  <c:v>3.44247</c:v>
                </c:pt>
                <c:pt idx="151813">
                  <c:v>3.44249</c:v>
                </c:pt>
                <c:pt idx="151814">
                  <c:v>3.44252</c:v>
                </c:pt>
                <c:pt idx="151815">
                  <c:v>3.44254</c:v>
                </c:pt>
                <c:pt idx="151816">
                  <c:v>3.44256</c:v>
                </c:pt>
                <c:pt idx="151817">
                  <c:v>3.44258</c:v>
                </c:pt>
                <c:pt idx="151818">
                  <c:v>3.44261</c:v>
                </c:pt>
                <c:pt idx="151819">
                  <c:v>3.44263</c:v>
                </c:pt>
                <c:pt idx="151820">
                  <c:v>3.44265</c:v>
                </c:pt>
                <c:pt idx="151821">
                  <c:v>3.44268</c:v>
                </c:pt>
                <c:pt idx="151822">
                  <c:v>3.4427</c:v>
                </c:pt>
                <c:pt idx="151823">
                  <c:v>3.44272</c:v>
                </c:pt>
                <c:pt idx="151824">
                  <c:v>3.44274</c:v>
                </c:pt>
                <c:pt idx="151825">
                  <c:v>3.44277</c:v>
                </c:pt>
                <c:pt idx="151826">
                  <c:v>3.44279</c:v>
                </c:pt>
                <c:pt idx="151827">
                  <c:v>3.44281</c:v>
                </c:pt>
                <c:pt idx="151828">
                  <c:v>3.44283</c:v>
                </c:pt>
                <c:pt idx="151829">
                  <c:v>3.44286</c:v>
                </c:pt>
                <c:pt idx="151830">
                  <c:v>3.44288</c:v>
                </c:pt>
                <c:pt idx="151831">
                  <c:v>3.4429</c:v>
                </c:pt>
                <c:pt idx="151832">
                  <c:v>3.44292</c:v>
                </c:pt>
                <c:pt idx="151833">
                  <c:v>3.44295</c:v>
                </c:pt>
                <c:pt idx="151834">
                  <c:v>3.44297</c:v>
                </c:pt>
                <c:pt idx="151835">
                  <c:v>3.44299</c:v>
                </c:pt>
                <c:pt idx="151836">
                  <c:v>3.44302</c:v>
                </c:pt>
                <c:pt idx="151837">
                  <c:v>3.44304</c:v>
                </c:pt>
                <c:pt idx="151838">
                  <c:v>3.44306</c:v>
                </c:pt>
                <c:pt idx="151839">
                  <c:v>3.44308</c:v>
                </c:pt>
                <c:pt idx="151840">
                  <c:v>3.44311</c:v>
                </c:pt>
                <c:pt idx="151841">
                  <c:v>3.44313</c:v>
                </c:pt>
                <c:pt idx="151842">
                  <c:v>3.44315</c:v>
                </c:pt>
                <c:pt idx="151843">
                  <c:v>3.44318</c:v>
                </c:pt>
                <c:pt idx="151844">
                  <c:v>3.4432</c:v>
                </c:pt>
                <c:pt idx="151845">
                  <c:v>3.44322</c:v>
                </c:pt>
                <c:pt idx="151846">
                  <c:v>3.44324</c:v>
                </c:pt>
                <c:pt idx="151847">
                  <c:v>3.44326</c:v>
                </c:pt>
                <c:pt idx="151848">
                  <c:v>3.44329</c:v>
                </c:pt>
                <c:pt idx="151849">
                  <c:v>3.44331</c:v>
                </c:pt>
                <c:pt idx="151850">
                  <c:v>3.44333</c:v>
                </c:pt>
                <c:pt idx="151851">
                  <c:v>3.44336</c:v>
                </c:pt>
                <c:pt idx="151852">
                  <c:v>3.44338</c:v>
                </c:pt>
                <c:pt idx="151853">
                  <c:v>3.4434</c:v>
                </c:pt>
                <c:pt idx="151854">
                  <c:v>3.44342</c:v>
                </c:pt>
                <c:pt idx="151855">
                  <c:v>3.44345</c:v>
                </c:pt>
                <c:pt idx="151856">
                  <c:v>3.44347</c:v>
                </c:pt>
                <c:pt idx="151857">
                  <c:v>3.44349</c:v>
                </c:pt>
                <c:pt idx="151858">
                  <c:v>3.44352</c:v>
                </c:pt>
                <c:pt idx="151859">
                  <c:v>3.44354</c:v>
                </c:pt>
                <c:pt idx="151860">
                  <c:v>3.44356</c:v>
                </c:pt>
                <c:pt idx="151861">
                  <c:v>3.44358</c:v>
                </c:pt>
                <c:pt idx="151862">
                  <c:v>3.4436</c:v>
                </c:pt>
                <c:pt idx="151863">
                  <c:v>3.44363</c:v>
                </c:pt>
                <c:pt idx="151864">
                  <c:v>3.44365</c:v>
                </c:pt>
                <c:pt idx="151865">
                  <c:v>3.44367</c:v>
                </c:pt>
                <c:pt idx="151866">
                  <c:v>3.4437</c:v>
                </c:pt>
                <c:pt idx="151867">
                  <c:v>3.44372</c:v>
                </c:pt>
                <c:pt idx="151868">
                  <c:v>3.44374</c:v>
                </c:pt>
                <c:pt idx="151869">
                  <c:v>3.44376</c:v>
                </c:pt>
                <c:pt idx="151870">
                  <c:v>3.44379</c:v>
                </c:pt>
                <c:pt idx="151871">
                  <c:v>3.44381</c:v>
                </c:pt>
                <c:pt idx="151872">
                  <c:v>3.44383</c:v>
                </c:pt>
                <c:pt idx="151873">
                  <c:v>3.44386</c:v>
                </c:pt>
                <c:pt idx="151874">
                  <c:v>3.44388</c:v>
                </c:pt>
                <c:pt idx="151875">
                  <c:v>3.4439</c:v>
                </c:pt>
                <c:pt idx="151876">
                  <c:v>3.44392</c:v>
                </c:pt>
                <c:pt idx="151877">
                  <c:v>3.44395</c:v>
                </c:pt>
                <c:pt idx="151878">
                  <c:v>3.44397</c:v>
                </c:pt>
                <c:pt idx="151879">
                  <c:v>3.44399</c:v>
                </c:pt>
                <c:pt idx="151880">
                  <c:v>3.44401</c:v>
                </c:pt>
                <c:pt idx="151881">
                  <c:v>3.44404</c:v>
                </c:pt>
                <c:pt idx="151882">
                  <c:v>3.44406</c:v>
                </c:pt>
                <c:pt idx="151883">
                  <c:v>3.44408</c:v>
                </c:pt>
                <c:pt idx="151884">
                  <c:v>3.4441</c:v>
                </c:pt>
                <c:pt idx="151885">
                  <c:v>3.44413</c:v>
                </c:pt>
                <c:pt idx="151886">
                  <c:v>3.44415</c:v>
                </c:pt>
                <c:pt idx="151887">
                  <c:v>3.44417</c:v>
                </c:pt>
                <c:pt idx="151888">
                  <c:v>3.4442</c:v>
                </c:pt>
                <c:pt idx="151889">
                  <c:v>3.44422</c:v>
                </c:pt>
                <c:pt idx="151890">
                  <c:v>3.44424</c:v>
                </c:pt>
                <c:pt idx="151891">
                  <c:v>3.44426</c:v>
                </c:pt>
                <c:pt idx="151892">
                  <c:v>3.44429</c:v>
                </c:pt>
                <c:pt idx="151893">
                  <c:v>3.44431</c:v>
                </c:pt>
                <c:pt idx="151894">
                  <c:v>3.44433</c:v>
                </c:pt>
                <c:pt idx="151895">
                  <c:v>3.44435</c:v>
                </c:pt>
                <c:pt idx="151896">
                  <c:v>3.44438</c:v>
                </c:pt>
                <c:pt idx="151897">
                  <c:v>3.4444</c:v>
                </c:pt>
                <c:pt idx="151898">
                  <c:v>3.44442</c:v>
                </c:pt>
                <c:pt idx="151899">
                  <c:v>3.44444</c:v>
                </c:pt>
                <c:pt idx="151900">
                  <c:v>3.44447</c:v>
                </c:pt>
                <c:pt idx="151901">
                  <c:v>3.44449</c:v>
                </c:pt>
                <c:pt idx="151902">
                  <c:v>3.44451</c:v>
                </c:pt>
                <c:pt idx="151903">
                  <c:v>3.44454</c:v>
                </c:pt>
                <c:pt idx="151904">
                  <c:v>3.44456</c:v>
                </c:pt>
                <c:pt idx="151905">
                  <c:v>3.44458</c:v>
                </c:pt>
                <c:pt idx="151906">
                  <c:v>3.4446</c:v>
                </c:pt>
                <c:pt idx="151907">
                  <c:v>3.44463</c:v>
                </c:pt>
                <c:pt idx="151908">
                  <c:v>3.44465</c:v>
                </c:pt>
                <c:pt idx="151909">
                  <c:v>3.44467</c:v>
                </c:pt>
                <c:pt idx="151910">
                  <c:v>3.44469</c:v>
                </c:pt>
                <c:pt idx="151911">
                  <c:v>3.44472</c:v>
                </c:pt>
                <c:pt idx="151912">
                  <c:v>3.44474</c:v>
                </c:pt>
                <c:pt idx="151913">
                  <c:v>3.44476</c:v>
                </c:pt>
                <c:pt idx="151914">
                  <c:v>3.44478</c:v>
                </c:pt>
                <c:pt idx="151915">
                  <c:v>3.44481</c:v>
                </c:pt>
                <c:pt idx="151916">
                  <c:v>3.44483</c:v>
                </c:pt>
                <c:pt idx="151917">
                  <c:v>3.44485</c:v>
                </c:pt>
                <c:pt idx="151918">
                  <c:v>3.44488</c:v>
                </c:pt>
                <c:pt idx="151919">
                  <c:v>3.4449</c:v>
                </c:pt>
                <c:pt idx="151920">
                  <c:v>3.44492</c:v>
                </c:pt>
                <c:pt idx="151921">
                  <c:v>3.44494</c:v>
                </c:pt>
                <c:pt idx="151922">
                  <c:v>3.44497</c:v>
                </c:pt>
                <c:pt idx="151923">
                  <c:v>3.44499</c:v>
                </c:pt>
                <c:pt idx="151924">
                  <c:v>3.44501</c:v>
                </c:pt>
                <c:pt idx="151925">
                  <c:v>3.44503</c:v>
                </c:pt>
                <c:pt idx="151926">
                  <c:v>3.44506</c:v>
                </c:pt>
                <c:pt idx="151927">
                  <c:v>3.44508</c:v>
                </c:pt>
                <c:pt idx="151928">
                  <c:v>3.4451</c:v>
                </c:pt>
                <c:pt idx="151929">
                  <c:v>3.44512</c:v>
                </c:pt>
                <c:pt idx="151930">
                  <c:v>3.44515</c:v>
                </c:pt>
                <c:pt idx="151931">
                  <c:v>3.44517</c:v>
                </c:pt>
                <c:pt idx="151932">
                  <c:v>3.44519</c:v>
                </c:pt>
                <c:pt idx="151933">
                  <c:v>3.44522</c:v>
                </c:pt>
                <c:pt idx="151934">
                  <c:v>3.44524</c:v>
                </c:pt>
                <c:pt idx="151935">
                  <c:v>3.44526</c:v>
                </c:pt>
                <c:pt idx="151936">
                  <c:v>3.44528</c:v>
                </c:pt>
                <c:pt idx="151937">
                  <c:v>3.44531</c:v>
                </c:pt>
                <c:pt idx="151938">
                  <c:v>3.44533</c:v>
                </c:pt>
                <c:pt idx="151939">
                  <c:v>3.44535</c:v>
                </c:pt>
                <c:pt idx="151940">
                  <c:v>3.44537</c:v>
                </c:pt>
                <c:pt idx="151941">
                  <c:v>3.4454</c:v>
                </c:pt>
                <c:pt idx="151942">
                  <c:v>3.44542</c:v>
                </c:pt>
                <c:pt idx="151943">
                  <c:v>3.44544</c:v>
                </c:pt>
                <c:pt idx="151944">
                  <c:v>3.44546</c:v>
                </c:pt>
                <c:pt idx="151945">
                  <c:v>3.44549</c:v>
                </c:pt>
                <c:pt idx="151946">
                  <c:v>3.44551</c:v>
                </c:pt>
                <c:pt idx="151947">
                  <c:v>3.44553</c:v>
                </c:pt>
                <c:pt idx="151948">
                  <c:v>3.44556</c:v>
                </c:pt>
                <c:pt idx="151949">
                  <c:v>3.44558</c:v>
                </c:pt>
                <c:pt idx="151950">
                  <c:v>3.4456</c:v>
                </c:pt>
                <c:pt idx="151951">
                  <c:v>3.44562</c:v>
                </c:pt>
                <c:pt idx="151952">
                  <c:v>3.44565</c:v>
                </c:pt>
                <c:pt idx="151953">
                  <c:v>3.44567</c:v>
                </c:pt>
                <c:pt idx="151954">
                  <c:v>3.44569</c:v>
                </c:pt>
                <c:pt idx="151955">
                  <c:v>3.44571</c:v>
                </c:pt>
                <c:pt idx="151956">
                  <c:v>3.44574</c:v>
                </c:pt>
                <c:pt idx="151957">
                  <c:v>3.44576</c:v>
                </c:pt>
                <c:pt idx="151958">
                  <c:v>3.44578</c:v>
                </c:pt>
                <c:pt idx="151959">
                  <c:v>3.44581</c:v>
                </c:pt>
                <c:pt idx="151960">
                  <c:v>3.44583</c:v>
                </c:pt>
                <c:pt idx="151961">
                  <c:v>3.44585</c:v>
                </c:pt>
                <c:pt idx="151962">
                  <c:v>3.44587</c:v>
                </c:pt>
                <c:pt idx="151963">
                  <c:v>3.4459</c:v>
                </c:pt>
                <c:pt idx="151964">
                  <c:v>3.44592</c:v>
                </c:pt>
                <c:pt idx="151965">
                  <c:v>3.44594</c:v>
                </c:pt>
                <c:pt idx="151966">
                  <c:v>3.44596</c:v>
                </c:pt>
                <c:pt idx="151967">
                  <c:v>3.44599</c:v>
                </c:pt>
                <c:pt idx="151968">
                  <c:v>3.44601</c:v>
                </c:pt>
                <c:pt idx="151969">
                  <c:v>3.44603</c:v>
                </c:pt>
                <c:pt idx="151970">
                  <c:v>3.44605</c:v>
                </c:pt>
                <c:pt idx="151971">
                  <c:v>3.44608</c:v>
                </c:pt>
                <c:pt idx="151972">
                  <c:v>3.4461</c:v>
                </c:pt>
                <c:pt idx="151973">
                  <c:v>3.44612</c:v>
                </c:pt>
                <c:pt idx="151974">
                  <c:v>3.44615</c:v>
                </c:pt>
                <c:pt idx="151975">
                  <c:v>3.44617</c:v>
                </c:pt>
                <c:pt idx="151976">
                  <c:v>3.44619</c:v>
                </c:pt>
                <c:pt idx="151977">
                  <c:v>3.44621</c:v>
                </c:pt>
                <c:pt idx="151978">
                  <c:v>3.44624</c:v>
                </c:pt>
                <c:pt idx="151979">
                  <c:v>3.44626</c:v>
                </c:pt>
                <c:pt idx="151980">
                  <c:v>3.44628</c:v>
                </c:pt>
                <c:pt idx="151981">
                  <c:v>3.4463</c:v>
                </c:pt>
                <c:pt idx="151982">
                  <c:v>3.44633</c:v>
                </c:pt>
                <c:pt idx="151983">
                  <c:v>3.44635</c:v>
                </c:pt>
                <c:pt idx="151984">
                  <c:v>3.44637</c:v>
                </c:pt>
                <c:pt idx="151985">
                  <c:v>3.44639</c:v>
                </c:pt>
                <c:pt idx="151986">
                  <c:v>3.44642</c:v>
                </c:pt>
                <c:pt idx="151987">
                  <c:v>3.44644</c:v>
                </c:pt>
                <c:pt idx="151988">
                  <c:v>3.44646</c:v>
                </c:pt>
                <c:pt idx="151989">
                  <c:v>3.44649</c:v>
                </c:pt>
                <c:pt idx="151990">
                  <c:v>3.44651</c:v>
                </c:pt>
                <c:pt idx="151991">
                  <c:v>3.44653</c:v>
                </c:pt>
                <c:pt idx="151992">
                  <c:v>3.44655</c:v>
                </c:pt>
                <c:pt idx="151993">
                  <c:v>3.44658</c:v>
                </c:pt>
                <c:pt idx="151994">
                  <c:v>3.4466</c:v>
                </c:pt>
                <c:pt idx="151995">
                  <c:v>3.44662</c:v>
                </c:pt>
                <c:pt idx="151996">
                  <c:v>3.44664</c:v>
                </c:pt>
                <c:pt idx="151997">
                  <c:v>3.44667</c:v>
                </c:pt>
                <c:pt idx="151998">
                  <c:v>3.44669</c:v>
                </c:pt>
                <c:pt idx="151999">
                  <c:v>3.44671</c:v>
                </c:pt>
                <c:pt idx="152000">
                  <c:v>3.44673</c:v>
                </c:pt>
                <c:pt idx="152001">
                  <c:v>3.44676</c:v>
                </c:pt>
                <c:pt idx="152002">
                  <c:v>3.44678</c:v>
                </c:pt>
                <c:pt idx="152003">
                  <c:v>3.4468</c:v>
                </c:pt>
                <c:pt idx="152004">
                  <c:v>3.44683</c:v>
                </c:pt>
                <c:pt idx="152005">
                  <c:v>3.44685</c:v>
                </c:pt>
                <c:pt idx="152006">
                  <c:v>3.44687</c:v>
                </c:pt>
                <c:pt idx="152007">
                  <c:v>3.44689</c:v>
                </c:pt>
                <c:pt idx="152008">
                  <c:v>3.44692</c:v>
                </c:pt>
                <c:pt idx="152009">
                  <c:v>3.44694</c:v>
                </c:pt>
                <c:pt idx="152010">
                  <c:v>3.44696</c:v>
                </c:pt>
                <c:pt idx="152011">
                  <c:v>3.44698</c:v>
                </c:pt>
                <c:pt idx="152012">
                  <c:v>3.44701</c:v>
                </c:pt>
                <c:pt idx="152013">
                  <c:v>3.44703</c:v>
                </c:pt>
                <c:pt idx="152014">
                  <c:v>3.44705</c:v>
                </c:pt>
                <c:pt idx="152015">
                  <c:v>3.44707</c:v>
                </c:pt>
                <c:pt idx="152016">
                  <c:v>3.4471</c:v>
                </c:pt>
                <c:pt idx="152017">
                  <c:v>3.44712</c:v>
                </c:pt>
                <c:pt idx="152018">
                  <c:v>3.44714</c:v>
                </c:pt>
                <c:pt idx="152019">
                  <c:v>3.44717</c:v>
                </c:pt>
                <c:pt idx="152020">
                  <c:v>3.44719</c:v>
                </c:pt>
                <c:pt idx="152021">
                  <c:v>3.44721</c:v>
                </c:pt>
                <c:pt idx="152022">
                  <c:v>3.44723</c:v>
                </c:pt>
                <c:pt idx="152023">
                  <c:v>3.44726</c:v>
                </c:pt>
                <c:pt idx="152024">
                  <c:v>3.44728</c:v>
                </c:pt>
                <c:pt idx="152025">
                  <c:v>3.4473</c:v>
                </c:pt>
                <c:pt idx="152026">
                  <c:v>3.44732</c:v>
                </c:pt>
                <c:pt idx="152027">
                  <c:v>3.44735</c:v>
                </c:pt>
                <c:pt idx="152028">
                  <c:v>3.44737</c:v>
                </c:pt>
                <c:pt idx="152029">
                  <c:v>3.44739</c:v>
                </c:pt>
                <c:pt idx="152030">
                  <c:v>3.44741</c:v>
                </c:pt>
                <c:pt idx="152031">
                  <c:v>3.44744</c:v>
                </c:pt>
                <c:pt idx="152032">
                  <c:v>3.44746</c:v>
                </c:pt>
                <c:pt idx="152033">
                  <c:v>3.44748</c:v>
                </c:pt>
                <c:pt idx="152034">
                  <c:v>3.44751</c:v>
                </c:pt>
                <c:pt idx="152035">
                  <c:v>3.44753</c:v>
                </c:pt>
                <c:pt idx="152036">
                  <c:v>3.44755</c:v>
                </c:pt>
                <c:pt idx="152037">
                  <c:v>3.44757</c:v>
                </c:pt>
                <c:pt idx="152038">
                  <c:v>3.4476</c:v>
                </c:pt>
                <c:pt idx="152039">
                  <c:v>3.44762</c:v>
                </c:pt>
                <c:pt idx="152040">
                  <c:v>3.44764</c:v>
                </c:pt>
                <c:pt idx="152041">
                  <c:v>3.44766</c:v>
                </c:pt>
                <c:pt idx="152042">
                  <c:v>3.44769</c:v>
                </c:pt>
                <c:pt idx="152043">
                  <c:v>3.44771</c:v>
                </c:pt>
                <c:pt idx="152044">
                  <c:v>3.44773</c:v>
                </c:pt>
                <c:pt idx="152045">
                  <c:v>3.44775</c:v>
                </c:pt>
                <c:pt idx="152046">
                  <c:v>3.44778</c:v>
                </c:pt>
                <c:pt idx="152047">
                  <c:v>3.4478</c:v>
                </c:pt>
                <c:pt idx="152048">
                  <c:v>3.44782</c:v>
                </c:pt>
                <c:pt idx="152049">
                  <c:v>3.44785</c:v>
                </c:pt>
                <c:pt idx="152050">
                  <c:v>3.44787</c:v>
                </c:pt>
                <c:pt idx="152051">
                  <c:v>3.44789</c:v>
                </c:pt>
                <c:pt idx="152052">
                  <c:v>3.44791</c:v>
                </c:pt>
                <c:pt idx="152053">
                  <c:v>3.44794</c:v>
                </c:pt>
                <c:pt idx="152054">
                  <c:v>3.44796</c:v>
                </c:pt>
                <c:pt idx="152055">
                  <c:v>3.44798</c:v>
                </c:pt>
                <c:pt idx="152056">
                  <c:v>3.44801</c:v>
                </c:pt>
                <c:pt idx="152057">
                  <c:v>3.44803</c:v>
                </c:pt>
                <c:pt idx="152058">
                  <c:v>3.44805</c:v>
                </c:pt>
                <c:pt idx="152059">
                  <c:v>3.44807</c:v>
                </c:pt>
                <c:pt idx="152060">
                  <c:v>3.44809</c:v>
                </c:pt>
                <c:pt idx="152061">
                  <c:v>3.44812</c:v>
                </c:pt>
                <c:pt idx="152062">
                  <c:v>3.44814</c:v>
                </c:pt>
                <c:pt idx="152063">
                  <c:v>3.44816</c:v>
                </c:pt>
                <c:pt idx="152064">
                  <c:v>3.44819</c:v>
                </c:pt>
                <c:pt idx="152065">
                  <c:v>3.44821</c:v>
                </c:pt>
                <c:pt idx="152066">
                  <c:v>3.44823</c:v>
                </c:pt>
                <c:pt idx="152067">
                  <c:v>3.44825</c:v>
                </c:pt>
                <c:pt idx="152068">
                  <c:v>3.44828</c:v>
                </c:pt>
                <c:pt idx="152069">
                  <c:v>3.4483</c:v>
                </c:pt>
                <c:pt idx="152070">
                  <c:v>3.44832</c:v>
                </c:pt>
                <c:pt idx="152071">
                  <c:v>3.44835</c:v>
                </c:pt>
                <c:pt idx="152072">
                  <c:v>3.44837</c:v>
                </c:pt>
                <c:pt idx="152073">
                  <c:v>3.44839</c:v>
                </c:pt>
                <c:pt idx="152074">
                  <c:v>3.44841</c:v>
                </c:pt>
                <c:pt idx="152075">
                  <c:v>3.44843</c:v>
                </c:pt>
                <c:pt idx="152076">
                  <c:v>3.44846</c:v>
                </c:pt>
                <c:pt idx="152077">
                  <c:v>3.44848</c:v>
                </c:pt>
                <c:pt idx="152078">
                  <c:v>3.4485</c:v>
                </c:pt>
                <c:pt idx="152079">
                  <c:v>3.44853</c:v>
                </c:pt>
                <c:pt idx="152080">
                  <c:v>3.44855</c:v>
                </c:pt>
                <c:pt idx="152081">
                  <c:v>3.44857</c:v>
                </c:pt>
                <c:pt idx="152082">
                  <c:v>3.44859</c:v>
                </c:pt>
                <c:pt idx="152083">
                  <c:v>3.44862</c:v>
                </c:pt>
                <c:pt idx="152084">
                  <c:v>3.44864</c:v>
                </c:pt>
                <c:pt idx="152085">
                  <c:v>3.44866</c:v>
                </c:pt>
                <c:pt idx="152086">
                  <c:v>3.44868</c:v>
                </c:pt>
                <c:pt idx="152087">
                  <c:v>3.44871</c:v>
                </c:pt>
                <c:pt idx="152088">
                  <c:v>3.44873</c:v>
                </c:pt>
                <c:pt idx="152089">
                  <c:v>3.44875</c:v>
                </c:pt>
                <c:pt idx="152090">
                  <c:v>3.44878</c:v>
                </c:pt>
                <c:pt idx="152091">
                  <c:v>3.4488</c:v>
                </c:pt>
                <c:pt idx="152092">
                  <c:v>3.44882</c:v>
                </c:pt>
                <c:pt idx="152093">
                  <c:v>3.44884</c:v>
                </c:pt>
                <c:pt idx="152094">
                  <c:v>3.44887</c:v>
                </c:pt>
                <c:pt idx="152095">
                  <c:v>3.44889</c:v>
                </c:pt>
                <c:pt idx="152096">
                  <c:v>3.44891</c:v>
                </c:pt>
                <c:pt idx="152097">
                  <c:v>3.44893</c:v>
                </c:pt>
                <c:pt idx="152098">
                  <c:v>3.44896</c:v>
                </c:pt>
                <c:pt idx="152099">
                  <c:v>3.44898</c:v>
                </c:pt>
                <c:pt idx="152100">
                  <c:v>3.449</c:v>
                </c:pt>
                <c:pt idx="152101">
                  <c:v>3.44902</c:v>
                </c:pt>
                <c:pt idx="152102">
                  <c:v>3.44905</c:v>
                </c:pt>
                <c:pt idx="152103">
                  <c:v>3.44907</c:v>
                </c:pt>
                <c:pt idx="152104">
                  <c:v>3.44909</c:v>
                </c:pt>
                <c:pt idx="152105">
                  <c:v>3.44912</c:v>
                </c:pt>
                <c:pt idx="152106">
                  <c:v>3.44914</c:v>
                </c:pt>
                <c:pt idx="152107">
                  <c:v>3.44916</c:v>
                </c:pt>
                <c:pt idx="152108">
                  <c:v>3.44918</c:v>
                </c:pt>
                <c:pt idx="152109">
                  <c:v>3.44921</c:v>
                </c:pt>
                <c:pt idx="152110">
                  <c:v>3.44923</c:v>
                </c:pt>
                <c:pt idx="152111">
                  <c:v>3.44925</c:v>
                </c:pt>
                <c:pt idx="152112">
                  <c:v>3.44927</c:v>
                </c:pt>
                <c:pt idx="152113">
                  <c:v>3.4493</c:v>
                </c:pt>
                <c:pt idx="152114">
                  <c:v>3.44932</c:v>
                </c:pt>
                <c:pt idx="152115">
                  <c:v>3.44934</c:v>
                </c:pt>
                <c:pt idx="152116">
                  <c:v>3.44936</c:v>
                </c:pt>
                <c:pt idx="152117">
                  <c:v>3.44939</c:v>
                </c:pt>
                <c:pt idx="152118">
                  <c:v>3.44941</c:v>
                </c:pt>
                <c:pt idx="152119">
                  <c:v>3.44943</c:v>
                </c:pt>
                <c:pt idx="152120">
                  <c:v>3.44946</c:v>
                </c:pt>
                <c:pt idx="152121">
                  <c:v>3.44948</c:v>
                </c:pt>
                <c:pt idx="152122">
                  <c:v>3.4495</c:v>
                </c:pt>
                <c:pt idx="152123">
                  <c:v>3.44952</c:v>
                </c:pt>
                <c:pt idx="152124">
                  <c:v>3.44955</c:v>
                </c:pt>
                <c:pt idx="152125">
                  <c:v>3.44957</c:v>
                </c:pt>
                <c:pt idx="152126">
                  <c:v>3.44959</c:v>
                </c:pt>
                <c:pt idx="152127">
                  <c:v>3.44962</c:v>
                </c:pt>
                <c:pt idx="152128">
                  <c:v>3.44964</c:v>
                </c:pt>
                <c:pt idx="152129">
                  <c:v>3.44966</c:v>
                </c:pt>
                <c:pt idx="152130">
                  <c:v>3.44968</c:v>
                </c:pt>
                <c:pt idx="152131">
                  <c:v>3.4497</c:v>
                </c:pt>
                <c:pt idx="152132">
                  <c:v>3.44973</c:v>
                </c:pt>
                <c:pt idx="152133">
                  <c:v>3.44975</c:v>
                </c:pt>
                <c:pt idx="152134">
                  <c:v>3.44977</c:v>
                </c:pt>
                <c:pt idx="152135">
                  <c:v>3.4498</c:v>
                </c:pt>
                <c:pt idx="152136">
                  <c:v>3.44982</c:v>
                </c:pt>
                <c:pt idx="152137">
                  <c:v>3.44984</c:v>
                </c:pt>
                <c:pt idx="152138">
                  <c:v>3.44986</c:v>
                </c:pt>
                <c:pt idx="152139">
                  <c:v>3.44989</c:v>
                </c:pt>
                <c:pt idx="152140">
                  <c:v>3.44991</c:v>
                </c:pt>
                <c:pt idx="152141">
                  <c:v>3.44993</c:v>
                </c:pt>
                <c:pt idx="152142">
                  <c:v>3.44996</c:v>
                </c:pt>
                <c:pt idx="152143">
                  <c:v>3.44998</c:v>
                </c:pt>
                <c:pt idx="152144">
                  <c:v>3.45</c:v>
                </c:pt>
                <c:pt idx="152145">
                  <c:v>3.45002</c:v>
                </c:pt>
                <c:pt idx="152146">
                  <c:v>3.45004</c:v>
                </c:pt>
                <c:pt idx="152147">
                  <c:v>3.45007</c:v>
                </c:pt>
                <c:pt idx="152148">
                  <c:v>3.45009</c:v>
                </c:pt>
                <c:pt idx="152149">
                  <c:v>3.45011</c:v>
                </c:pt>
                <c:pt idx="152150">
                  <c:v>3.45014</c:v>
                </c:pt>
                <c:pt idx="152151">
                  <c:v>3.45016</c:v>
                </c:pt>
                <c:pt idx="152152">
                  <c:v>3.45018</c:v>
                </c:pt>
                <c:pt idx="152153">
                  <c:v>3.4502</c:v>
                </c:pt>
                <c:pt idx="152154">
                  <c:v>3.45023</c:v>
                </c:pt>
                <c:pt idx="152155">
                  <c:v>3.45025</c:v>
                </c:pt>
                <c:pt idx="152156">
                  <c:v>3.45027</c:v>
                </c:pt>
                <c:pt idx="152157">
                  <c:v>3.4503</c:v>
                </c:pt>
                <c:pt idx="152158">
                  <c:v>3.45032</c:v>
                </c:pt>
                <c:pt idx="152159">
                  <c:v>3.45034</c:v>
                </c:pt>
                <c:pt idx="152160">
                  <c:v>3.45036</c:v>
                </c:pt>
                <c:pt idx="152161">
                  <c:v>3.45038</c:v>
                </c:pt>
                <c:pt idx="152162">
                  <c:v>3.45041</c:v>
                </c:pt>
                <c:pt idx="152163">
                  <c:v>3.45043</c:v>
                </c:pt>
                <c:pt idx="152164">
                  <c:v>3.45045</c:v>
                </c:pt>
                <c:pt idx="152165">
                  <c:v>3.45048</c:v>
                </c:pt>
                <c:pt idx="152166">
                  <c:v>3.4505</c:v>
                </c:pt>
                <c:pt idx="152167">
                  <c:v>3.45052</c:v>
                </c:pt>
                <c:pt idx="152168">
                  <c:v>3.45054</c:v>
                </c:pt>
                <c:pt idx="152169">
                  <c:v>3.45057</c:v>
                </c:pt>
                <c:pt idx="152170">
                  <c:v>3.45059</c:v>
                </c:pt>
                <c:pt idx="152171">
                  <c:v>3.45061</c:v>
                </c:pt>
                <c:pt idx="152172">
                  <c:v>3.45064</c:v>
                </c:pt>
                <c:pt idx="152173">
                  <c:v>3.45066</c:v>
                </c:pt>
                <c:pt idx="152174">
                  <c:v>3.45068</c:v>
                </c:pt>
                <c:pt idx="152175">
                  <c:v>3.4507</c:v>
                </c:pt>
                <c:pt idx="152176">
                  <c:v>3.45073</c:v>
                </c:pt>
                <c:pt idx="152177">
                  <c:v>3.45075</c:v>
                </c:pt>
                <c:pt idx="152178">
                  <c:v>3.45077</c:v>
                </c:pt>
                <c:pt idx="152179">
                  <c:v>3.45079</c:v>
                </c:pt>
                <c:pt idx="152180">
                  <c:v>3.45082</c:v>
                </c:pt>
                <c:pt idx="152181">
                  <c:v>3.45084</c:v>
                </c:pt>
                <c:pt idx="152182">
                  <c:v>3.45086</c:v>
                </c:pt>
                <c:pt idx="152183">
                  <c:v>3.45088</c:v>
                </c:pt>
                <c:pt idx="152184">
                  <c:v>3.45091</c:v>
                </c:pt>
                <c:pt idx="152185">
                  <c:v>3.45093</c:v>
                </c:pt>
                <c:pt idx="152186">
                  <c:v>3.45095</c:v>
                </c:pt>
                <c:pt idx="152187">
                  <c:v>3.45098</c:v>
                </c:pt>
                <c:pt idx="152188">
                  <c:v>3.451</c:v>
                </c:pt>
                <c:pt idx="152189">
                  <c:v>3.45102</c:v>
                </c:pt>
                <c:pt idx="152190">
                  <c:v>3.45104</c:v>
                </c:pt>
                <c:pt idx="152191">
                  <c:v>3.45107</c:v>
                </c:pt>
                <c:pt idx="152192">
                  <c:v>3.45109</c:v>
                </c:pt>
                <c:pt idx="152193">
                  <c:v>3.45111</c:v>
                </c:pt>
                <c:pt idx="152194">
                  <c:v>3.45113</c:v>
                </c:pt>
                <c:pt idx="152195">
                  <c:v>3.45116</c:v>
                </c:pt>
                <c:pt idx="152196">
                  <c:v>3.45118</c:v>
                </c:pt>
                <c:pt idx="152197">
                  <c:v>3.4512</c:v>
                </c:pt>
                <c:pt idx="152198">
                  <c:v>3.45122</c:v>
                </c:pt>
                <c:pt idx="152199">
                  <c:v>3.45125</c:v>
                </c:pt>
                <c:pt idx="152200">
                  <c:v>3.45127</c:v>
                </c:pt>
                <c:pt idx="152201">
                  <c:v>3.45129</c:v>
                </c:pt>
                <c:pt idx="152202">
                  <c:v>3.45132</c:v>
                </c:pt>
                <c:pt idx="152203">
                  <c:v>3.45134</c:v>
                </c:pt>
                <c:pt idx="152204">
                  <c:v>3.45136</c:v>
                </c:pt>
                <c:pt idx="152205">
                  <c:v>3.45138</c:v>
                </c:pt>
                <c:pt idx="152206">
                  <c:v>3.45141</c:v>
                </c:pt>
                <c:pt idx="152207">
                  <c:v>3.45143</c:v>
                </c:pt>
                <c:pt idx="152208">
                  <c:v>3.45145</c:v>
                </c:pt>
                <c:pt idx="152209">
                  <c:v>3.45147</c:v>
                </c:pt>
                <c:pt idx="152210">
                  <c:v>3.4515</c:v>
                </c:pt>
                <c:pt idx="152211">
                  <c:v>3.45152</c:v>
                </c:pt>
                <c:pt idx="152212">
                  <c:v>3.45154</c:v>
                </c:pt>
                <c:pt idx="152213">
                  <c:v>3.45156</c:v>
                </c:pt>
                <c:pt idx="152214">
                  <c:v>3.45159</c:v>
                </c:pt>
                <c:pt idx="152215">
                  <c:v>3.45161</c:v>
                </c:pt>
                <c:pt idx="152216">
                  <c:v>3.45163</c:v>
                </c:pt>
                <c:pt idx="152217">
                  <c:v>3.45166</c:v>
                </c:pt>
                <c:pt idx="152218">
                  <c:v>3.45168</c:v>
                </c:pt>
                <c:pt idx="152219">
                  <c:v>3.4517</c:v>
                </c:pt>
                <c:pt idx="152220">
                  <c:v>3.45172</c:v>
                </c:pt>
                <c:pt idx="152221">
                  <c:v>3.45175</c:v>
                </c:pt>
                <c:pt idx="152222">
                  <c:v>3.45177</c:v>
                </c:pt>
                <c:pt idx="152223">
                  <c:v>3.45179</c:v>
                </c:pt>
                <c:pt idx="152224">
                  <c:v>3.45181</c:v>
                </c:pt>
                <c:pt idx="152225">
                  <c:v>3.45184</c:v>
                </c:pt>
                <c:pt idx="152226">
                  <c:v>3.45186</c:v>
                </c:pt>
                <c:pt idx="152227">
                  <c:v>3.45188</c:v>
                </c:pt>
                <c:pt idx="152228">
                  <c:v>3.45191</c:v>
                </c:pt>
                <c:pt idx="152229">
                  <c:v>3.45193</c:v>
                </c:pt>
                <c:pt idx="152230">
                  <c:v>3.45195</c:v>
                </c:pt>
                <c:pt idx="152231">
                  <c:v>3.45197</c:v>
                </c:pt>
                <c:pt idx="152232">
                  <c:v>3.452</c:v>
                </c:pt>
                <c:pt idx="152233">
                  <c:v>3.45202</c:v>
                </c:pt>
                <c:pt idx="152234">
                  <c:v>3.45204</c:v>
                </c:pt>
                <c:pt idx="152235">
                  <c:v>3.45206</c:v>
                </c:pt>
                <c:pt idx="152236">
                  <c:v>3.45209</c:v>
                </c:pt>
                <c:pt idx="152237">
                  <c:v>3.45211</c:v>
                </c:pt>
                <c:pt idx="152238">
                  <c:v>3.45213</c:v>
                </c:pt>
                <c:pt idx="152239">
                  <c:v>3.45215</c:v>
                </c:pt>
                <c:pt idx="152240">
                  <c:v>3.45218</c:v>
                </c:pt>
                <c:pt idx="152241">
                  <c:v>3.4522</c:v>
                </c:pt>
                <c:pt idx="152242">
                  <c:v>3.45222</c:v>
                </c:pt>
                <c:pt idx="152243">
                  <c:v>3.45225</c:v>
                </c:pt>
                <c:pt idx="152244">
                  <c:v>3.45227</c:v>
                </c:pt>
                <c:pt idx="152245">
                  <c:v>3.45229</c:v>
                </c:pt>
                <c:pt idx="152246">
                  <c:v>3.45231</c:v>
                </c:pt>
                <c:pt idx="152247">
                  <c:v>3.45234</c:v>
                </c:pt>
                <c:pt idx="152248">
                  <c:v>3.45236</c:v>
                </c:pt>
                <c:pt idx="152249">
                  <c:v>3.45238</c:v>
                </c:pt>
                <c:pt idx="152250">
                  <c:v>3.4524</c:v>
                </c:pt>
                <c:pt idx="152251">
                  <c:v>3.45243</c:v>
                </c:pt>
                <c:pt idx="152252">
                  <c:v>3.45245</c:v>
                </c:pt>
                <c:pt idx="152253">
                  <c:v>3.45247</c:v>
                </c:pt>
                <c:pt idx="152254">
                  <c:v>3.45249</c:v>
                </c:pt>
                <c:pt idx="152255">
                  <c:v>3.45252</c:v>
                </c:pt>
                <c:pt idx="152256">
                  <c:v>3.45254</c:v>
                </c:pt>
                <c:pt idx="152257">
                  <c:v>3.45256</c:v>
                </c:pt>
                <c:pt idx="152258">
                  <c:v>3.45259</c:v>
                </c:pt>
                <c:pt idx="152259">
                  <c:v>3.45261</c:v>
                </c:pt>
                <c:pt idx="152260">
                  <c:v>3.45263</c:v>
                </c:pt>
                <c:pt idx="152261">
                  <c:v>3.45265</c:v>
                </c:pt>
                <c:pt idx="152262">
                  <c:v>3.45268</c:v>
                </c:pt>
                <c:pt idx="152263">
                  <c:v>3.4527</c:v>
                </c:pt>
                <c:pt idx="152264">
                  <c:v>3.45272</c:v>
                </c:pt>
                <c:pt idx="152265">
                  <c:v>3.45274</c:v>
                </c:pt>
                <c:pt idx="152266">
                  <c:v>3.45277</c:v>
                </c:pt>
                <c:pt idx="152267">
                  <c:v>3.45279</c:v>
                </c:pt>
                <c:pt idx="152268">
                  <c:v>3.45281</c:v>
                </c:pt>
                <c:pt idx="152269">
                  <c:v>3.45283</c:v>
                </c:pt>
                <c:pt idx="152270">
                  <c:v>3.45286</c:v>
                </c:pt>
                <c:pt idx="152271">
                  <c:v>3.45288</c:v>
                </c:pt>
                <c:pt idx="152272">
                  <c:v>3.4529</c:v>
                </c:pt>
                <c:pt idx="152273">
                  <c:v>3.45293</c:v>
                </c:pt>
                <c:pt idx="152274">
                  <c:v>3.45295</c:v>
                </c:pt>
                <c:pt idx="152275">
                  <c:v>3.45297</c:v>
                </c:pt>
                <c:pt idx="152276">
                  <c:v>3.45299</c:v>
                </c:pt>
                <c:pt idx="152277">
                  <c:v>3.45302</c:v>
                </c:pt>
                <c:pt idx="152278">
                  <c:v>3.45304</c:v>
                </c:pt>
                <c:pt idx="152279">
                  <c:v>3.45306</c:v>
                </c:pt>
                <c:pt idx="152280">
                  <c:v>3.45308</c:v>
                </c:pt>
                <c:pt idx="152281">
                  <c:v>3.45311</c:v>
                </c:pt>
                <c:pt idx="152282">
                  <c:v>3.45313</c:v>
                </c:pt>
                <c:pt idx="152283">
                  <c:v>3.45315</c:v>
                </c:pt>
                <c:pt idx="152284">
                  <c:v>3.45317</c:v>
                </c:pt>
                <c:pt idx="152285">
                  <c:v>3.4532</c:v>
                </c:pt>
                <c:pt idx="152286">
                  <c:v>3.45322</c:v>
                </c:pt>
                <c:pt idx="152287">
                  <c:v>3.45324</c:v>
                </c:pt>
                <c:pt idx="152288">
                  <c:v>3.45327</c:v>
                </c:pt>
                <c:pt idx="152289">
                  <c:v>3.45329</c:v>
                </c:pt>
                <c:pt idx="152290">
                  <c:v>3.45331</c:v>
                </c:pt>
                <c:pt idx="152291">
                  <c:v>3.45333</c:v>
                </c:pt>
                <c:pt idx="152292">
                  <c:v>3.45336</c:v>
                </c:pt>
                <c:pt idx="152293">
                  <c:v>3.45338</c:v>
                </c:pt>
                <c:pt idx="152294">
                  <c:v>3.4534</c:v>
                </c:pt>
                <c:pt idx="152295">
                  <c:v>3.45342</c:v>
                </c:pt>
                <c:pt idx="152296">
                  <c:v>3.45345</c:v>
                </c:pt>
                <c:pt idx="152297">
                  <c:v>3.45347</c:v>
                </c:pt>
                <c:pt idx="152298">
                  <c:v>3.45349</c:v>
                </c:pt>
                <c:pt idx="152299">
                  <c:v>3.45351</c:v>
                </c:pt>
                <c:pt idx="152300">
                  <c:v>3.45354</c:v>
                </c:pt>
                <c:pt idx="152301">
                  <c:v>3.45356</c:v>
                </c:pt>
                <c:pt idx="152302">
                  <c:v>3.45358</c:v>
                </c:pt>
                <c:pt idx="152303">
                  <c:v>3.45361</c:v>
                </c:pt>
                <c:pt idx="152304">
                  <c:v>3.45363</c:v>
                </c:pt>
                <c:pt idx="152305">
                  <c:v>3.45365</c:v>
                </c:pt>
                <c:pt idx="152306">
                  <c:v>3.45367</c:v>
                </c:pt>
                <c:pt idx="152307">
                  <c:v>3.4537</c:v>
                </c:pt>
                <c:pt idx="152308">
                  <c:v>3.45372</c:v>
                </c:pt>
                <c:pt idx="152309">
                  <c:v>3.45374</c:v>
                </c:pt>
                <c:pt idx="152310">
                  <c:v>3.45376</c:v>
                </c:pt>
                <c:pt idx="152311">
                  <c:v>3.45379</c:v>
                </c:pt>
                <c:pt idx="152312">
                  <c:v>3.45381</c:v>
                </c:pt>
                <c:pt idx="152313">
                  <c:v>3.45383</c:v>
                </c:pt>
                <c:pt idx="152314">
                  <c:v>3.45385</c:v>
                </c:pt>
                <c:pt idx="152315">
                  <c:v>3.45388</c:v>
                </c:pt>
                <c:pt idx="152316">
                  <c:v>3.4539</c:v>
                </c:pt>
                <c:pt idx="152317">
                  <c:v>3.45392</c:v>
                </c:pt>
                <c:pt idx="152318">
                  <c:v>3.45395</c:v>
                </c:pt>
                <c:pt idx="152319">
                  <c:v>3.45397</c:v>
                </c:pt>
                <c:pt idx="152320">
                  <c:v>3.45399</c:v>
                </c:pt>
                <c:pt idx="152321">
                  <c:v>3.45401</c:v>
                </c:pt>
                <c:pt idx="152322">
                  <c:v>3.45404</c:v>
                </c:pt>
                <c:pt idx="152323">
                  <c:v>3.45406</c:v>
                </c:pt>
                <c:pt idx="152324">
                  <c:v>3.45408</c:v>
                </c:pt>
                <c:pt idx="152325">
                  <c:v>3.4541</c:v>
                </c:pt>
                <c:pt idx="152326">
                  <c:v>3.45413</c:v>
                </c:pt>
                <c:pt idx="152327">
                  <c:v>3.45415</c:v>
                </c:pt>
                <c:pt idx="152328">
                  <c:v>3.45417</c:v>
                </c:pt>
                <c:pt idx="152329">
                  <c:v>3.45419</c:v>
                </c:pt>
                <c:pt idx="152330">
                  <c:v>3.45422</c:v>
                </c:pt>
                <c:pt idx="152331">
                  <c:v>3.45424</c:v>
                </c:pt>
                <c:pt idx="152332">
                  <c:v>3.45426</c:v>
                </c:pt>
                <c:pt idx="152333">
                  <c:v>3.45429</c:v>
                </c:pt>
                <c:pt idx="152334">
                  <c:v>3.45431</c:v>
                </c:pt>
                <c:pt idx="152335">
                  <c:v>3.45433</c:v>
                </c:pt>
                <c:pt idx="152336">
                  <c:v>3.45435</c:v>
                </c:pt>
                <c:pt idx="152337">
                  <c:v>3.45438</c:v>
                </c:pt>
                <c:pt idx="152338">
                  <c:v>3.4544</c:v>
                </c:pt>
                <c:pt idx="152339">
                  <c:v>3.45442</c:v>
                </c:pt>
                <c:pt idx="152340">
                  <c:v>3.45444</c:v>
                </c:pt>
                <c:pt idx="152341">
                  <c:v>3.45447</c:v>
                </c:pt>
                <c:pt idx="152342">
                  <c:v>3.45449</c:v>
                </c:pt>
                <c:pt idx="152343">
                  <c:v>3.45451</c:v>
                </c:pt>
                <c:pt idx="152344">
                  <c:v>3.45453</c:v>
                </c:pt>
                <c:pt idx="152345">
                  <c:v>3.45456</c:v>
                </c:pt>
                <c:pt idx="152346">
                  <c:v>3.45458</c:v>
                </c:pt>
                <c:pt idx="152347">
                  <c:v>3.4546</c:v>
                </c:pt>
                <c:pt idx="152348">
                  <c:v>3.45463</c:v>
                </c:pt>
                <c:pt idx="152349">
                  <c:v>3.45465</c:v>
                </c:pt>
                <c:pt idx="152350">
                  <c:v>3.45467</c:v>
                </c:pt>
                <c:pt idx="152351">
                  <c:v>3.45469</c:v>
                </c:pt>
                <c:pt idx="152352">
                  <c:v>3.45472</c:v>
                </c:pt>
                <c:pt idx="152353">
                  <c:v>3.45474</c:v>
                </c:pt>
                <c:pt idx="152354">
                  <c:v>3.45476</c:v>
                </c:pt>
                <c:pt idx="152355">
                  <c:v>3.45479</c:v>
                </c:pt>
                <c:pt idx="152356">
                  <c:v>3.45481</c:v>
                </c:pt>
                <c:pt idx="152357">
                  <c:v>3.45483</c:v>
                </c:pt>
                <c:pt idx="152358">
                  <c:v>3.45485</c:v>
                </c:pt>
                <c:pt idx="152359">
                  <c:v>3.45487</c:v>
                </c:pt>
                <c:pt idx="152360">
                  <c:v>3.4549</c:v>
                </c:pt>
                <c:pt idx="152361">
                  <c:v>3.45492</c:v>
                </c:pt>
                <c:pt idx="152362">
                  <c:v>3.45494</c:v>
                </c:pt>
                <c:pt idx="152363">
                  <c:v>3.45497</c:v>
                </c:pt>
                <c:pt idx="152364">
                  <c:v>3.45499</c:v>
                </c:pt>
                <c:pt idx="152365">
                  <c:v>3.45501</c:v>
                </c:pt>
                <c:pt idx="152366">
                  <c:v>3.45503</c:v>
                </c:pt>
                <c:pt idx="152367">
                  <c:v>3.45506</c:v>
                </c:pt>
                <c:pt idx="152368">
                  <c:v>3.45508</c:v>
                </c:pt>
                <c:pt idx="152369">
                  <c:v>3.4551</c:v>
                </c:pt>
                <c:pt idx="152370">
                  <c:v>3.45512</c:v>
                </c:pt>
                <c:pt idx="152371">
                  <c:v>3.45515</c:v>
                </c:pt>
                <c:pt idx="152372">
                  <c:v>3.45517</c:v>
                </c:pt>
                <c:pt idx="152373">
                  <c:v>3.45519</c:v>
                </c:pt>
                <c:pt idx="152374">
                  <c:v>3.45521</c:v>
                </c:pt>
                <c:pt idx="152375">
                  <c:v>3.45524</c:v>
                </c:pt>
                <c:pt idx="152376">
                  <c:v>3.45526</c:v>
                </c:pt>
                <c:pt idx="152377">
                  <c:v>3.45528</c:v>
                </c:pt>
                <c:pt idx="152378">
                  <c:v>3.45531</c:v>
                </c:pt>
                <c:pt idx="152379">
                  <c:v>3.45533</c:v>
                </c:pt>
                <c:pt idx="152380">
                  <c:v>3.45535</c:v>
                </c:pt>
                <c:pt idx="152381">
                  <c:v>3.45537</c:v>
                </c:pt>
                <c:pt idx="152382">
                  <c:v>3.4554</c:v>
                </c:pt>
                <c:pt idx="152383">
                  <c:v>3.45542</c:v>
                </c:pt>
                <c:pt idx="152384">
                  <c:v>3.45544</c:v>
                </c:pt>
                <c:pt idx="152385">
                  <c:v>3.45546</c:v>
                </c:pt>
                <c:pt idx="152386">
                  <c:v>3.45549</c:v>
                </c:pt>
                <c:pt idx="152387">
                  <c:v>3.45551</c:v>
                </c:pt>
                <c:pt idx="152388">
                  <c:v>3.45553</c:v>
                </c:pt>
                <c:pt idx="152389">
                  <c:v>3.45556</c:v>
                </c:pt>
                <c:pt idx="152390">
                  <c:v>3.45558</c:v>
                </c:pt>
                <c:pt idx="152391">
                  <c:v>3.4556</c:v>
                </c:pt>
                <c:pt idx="152392">
                  <c:v>3.45562</c:v>
                </c:pt>
                <c:pt idx="152393">
                  <c:v>3.45565</c:v>
                </c:pt>
                <c:pt idx="152394">
                  <c:v>3.45567</c:v>
                </c:pt>
                <c:pt idx="152395">
                  <c:v>3.45569</c:v>
                </c:pt>
                <c:pt idx="152396">
                  <c:v>3.45571</c:v>
                </c:pt>
                <c:pt idx="152397">
                  <c:v>3.45574</c:v>
                </c:pt>
                <c:pt idx="152398">
                  <c:v>3.45576</c:v>
                </c:pt>
                <c:pt idx="152399">
                  <c:v>3.45578</c:v>
                </c:pt>
                <c:pt idx="152400">
                  <c:v>3.4558</c:v>
                </c:pt>
                <c:pt idx="152401">
                  <c:v>3.45583</c:v>
                </c:pt>
                <c:pt idx="152402">
                  <c:v>3.45585</c:v>
                </c:pt>
                <c:pt idx="152403">
                  <c:v>3.45587</c:v>
                </c:pt>
                <c:pt idx="152404">
                  <c:v>3.4559</c:v>
                </c:pt>
                <c:pt idx="152405">
                  <c:v>3.45592</c:v>
                </c:pt>
                <c:pt idx="152406">
                  <c:v>3.45594</c:v>
                </c:pt>
                <c:pt idx="152407">
                  <c:v>3.45596</c:v>
                </c:pt>
                <c:pt idx="152408">
                  <c:v>3.45599</c:v>
                </c:pt>
                <c:pt idx="152409">
                  <c:v>3.45601</c:v>
                </c:pt>
                <c:pt idx="152410">
                  <c:v>3.45603</c:v>
                </c:pt>
                <c:pt idx="152411">
                  <c:v>3.45605</c:v>
                </c:pt>
                <c:pt idx="152412">
                  <c:v>3.45608</c:v>
                </c:pt>
                <c:pt idx="152413">
                  <c:v>3.4561</c:v>
                </c:pt>
                <c:pt idx="152414">
                  <c:v>3.45612</c:v>
                </c:pt>
                <c:pt idx="152415">
                  <c:v>3.45614</c:v>
                </c:pt>
                <c:pt idx="152416">
                  <c:v>3.45617</c:v>
                </c:pt>
                <c:pt idx="152417">
                  <c:v>3.45619</c:v>
                </c:pt>
                <c:pt idx="152418">
                  <c:v>3.45621</c:v>
                </c:pt>
                <c:pt idx="152419">
                  <c:v>3.45624</c:v>
                </c:pt>
                <c:pt idx="152420">
                  <c:v>3.45626</c:v>
                </c:pt>
                <c:pt idx="152421">
                  <c:v>3.45628</c:v>
                </c:pt>
                <c:pt idx="152422">
                  <c:v>3.4563</c:v>
                </c:pt>
                <c:pt idx="152423">
                  <c:v>3.45633</c:v>
                </c:pt>
                <c:pt idx="152424">
                  <c:v>3.45635</c:v>
                </c:pt>
                <c:pt idx="152425">
                  <c:v>3.45637</c:v>
                </c:pt>
                <c:pt idx="152426">
                  <c:v>3.4564</c:v>
                </c:pt>
                <c:pt idx="152427">
                  <c:v>3.45642</c:v>
                </c:pt>
                <c:pt idx="152428">
                  <c:v>3.45644</c:v>
                </c:pt>
                <c:pt idx="152429">
                  <c:v>3.45646</c:v>
                </c:pt>
                <c:pt idx="152430">
                  <c:v>3.45648</c:v>
                </c:pt>
                <c:pt idx="152431">
                  <c:v>3.45651</c:v>
                </c:pt>
                <c:pt idx="152432">
                  <c:v>3.45653</c:v>
                </c:pt>
                <c:pt idx="152433">
                  <c:v>3.45655</c:v>
                </c:pt>
                <c:pt idx="152434">
                  <c:v>3.45658</c:v>
                </c:pt>
                <c:pt idx="152435">
                  <c:v>3.4566</c:v>
                </c:pt>
                <c:pt idx="152436">
                  <c:v>3.45662</c:v>
                </c:pt>
                <c:pt idx="152437">
                  <c:v>3.45664</c:v>
                </c:pt>
                <c:pt idx="152438">
                  <c:v>3.45667</c:v>
                </c:pt>
                <c:pt idx="152439">
                  <c:v>3.45669</c:v>
                </c:pt>
                <c:pt idx="152440">
                  <c:v>3.45671</c:v>
                </c:pt>
                <c:pt idx="152441">
                  <c:v>3.45674</c:v>
                </c:pt>
                <c:pt idx="152442">
                  <c:v>3.45676</c:v>
                </c:pt>
                <c:pt idx="152443">
                  <c:v>3.45678</c:v>
                </c:pt>
                <c:pt idx="152444">
                  <c:v>3.4568</c:v>
                </c:pt>
                <c:pt idx="152445">
                  <c:v>3.45682</c:v>
                </c:pt>
                <c:pt idx="152446">
                  <c:v>3.45685</c:v>
                </c:pt>
                <c:pt idx="152447">
                  <c:v>3.45687</c:v>
                </c:pt>
                <c:pt idx="152448">
                  <c:v>3.45689</c:v>
                </c:pt>
                <c:pt idx="152449">
                  <c:v>3.45692</c:v>
                </c:pt>
                <c:pt idx="152450">
                  <c:v>3.45694</c:v>
                </c:pt>
                <c:pt idx="152451">
                  <c:v>3.45696</c:v>
                </c:pt>
                <c:pt idx="152452">
                  <c:v>3.45698</c:v>
                </c:pt>
                <c:pt idx="152453">
                  <c:v>3.45701</c:v>
                </c:pt>
                <c:pt idx="152454">
                  <c:v>3.45703</c:v>
                </c:pt>
                <c:pt idx="152455">
                  <c:v>3.45705</c:v>
                </c:pt>
                <c:pt idx="152456">
                  <c:v>3.45708</c:v>
                </c:pt>
                <c:pt idx="152457">
                  <c:v>3.4571</c:v>
                </c:pt>
                <c:pt idx="152458">
                  <c:v>3.45712</c:v>
                </c:pt>
                <c:pt idx="152459">
                  <c:v>3.45714</c:v>
                </c:pt>
                <c:pt idx="152460">
                  <c:v>3.45717</c:v>
                </c:pt>
                <c:pt idx="152461">
                  <c:v>3.45719</c:v>
                </c:pt>
                <c:pt idx="152462">
                  <c:v>3.45721</c:v>
                </c:pt>
                <c:pt idx="152463">
                  <c:v>3.45723</c:v>
                </c:pt>
                <c:pt idx="152464">
                  <c:v>3.45726</c:v>
                </c:pt>
                <c:pt idx="152465">
                  <c:v>3.45728</c:v>
                </c:pt>
                <c:pt idx="152466">
                  <c:v>3.4573</c:v>
                </c:pt>
                <c:pt idx="152467">
                  <c:v>3.45732</c:v>
                </c:pt>
                <c:pt idx="152468">
                  <c:v>3.45735</c:v>
                </c:pt>
                <c:pt idx="152469">
                  <c:v>3.45737</c:v>
                </c:pt>
                <c:pt idx="152470">
                  <c:v>3.45739</c:v>
                </c:pt>
                <c:pt idx="152471">
                  <c:v>3.45742</c:v>
                </c:pt>
                <c:pt idx="152472">
                  <c:v>3.45744</c:v>
                </c:pt>
                <c:pt idx="152473">
                  <c:v>3.45746</c:v>
                </c:pt>
                <c:pt idx="152474">
                  <c:v>3.45748</c:v>
                </c:pt>
                <c:pt idx="152475">
                  <c:v>3.45751</c:v>
                </c:pt>
                <c:pt idx="152476">
                  <c:v>3.45753</c:v>
                </c:pt>
                <c:pt idx="152477">
                  <c:v>3.45755</c:v>
                </c:pt>
                <c:pt idx="152478">
                  <c:v>3.45757</c:v>
                </c:pt>
                <c:pt idx="152479">
                  <c:v>3.4576</c:v>
                </c:pt>
                <c:pt idx="152480">
                  <c:v>3.45762</c:v>
                </c:pt>
                <c:pt idx="152481">
                  <c:v>3.45764</c:v>
                </c:pt>
                <c:pt idx="152482">
                  <c:v>3.45766</c:v>
                </c:pt>
                <c:pt idx="152483">
                  <c:v>3.45769</c:v>
                </c:pt>
                <c:pt idx="152484">
                  <c:v>3.45771</c:v>
                </c:pt>
                <c:pt idx="152485">
                  <c:v>3.45773</c:v>
                </c:pt>
                <c:pt idx="152486">
                  <c:v>3.45776</c:v>
                </c:pt>
                <c:pt idx="152487">
                  <c:v>3.45778</c:v>
                </c:pt>
                <c:pt idx="152488">
                  <c:v>3.4578</c:v>
                </c:pt>
                <c:pt idx="152489">
                  <c:v>3.45782</c:v>
                </c:pt>
                <c:pt idx="152490">
                  <c:v>3.45785</c:v>
                </c:pt>
                <c:pt idx="152491">
                  <c:v>3.45787</c:v>
                </c:pt>
                <c:pt idx="152492">
                  <c:v>3.45789</c:v>
                </c:pt>
                <c:pt idx="152493">
                  <c:v>3.45791</c:v>
                </c:pt>
                <c:pt idx="152494">
                  <c:v>3.45794</c:v>
                </c:pt>
                <c:pt idx="152495">
                  <c:v>3.45796</c:v>
                </c:pt>
                <c:pt idx="152496">
                  <c:v>3.45798</c:v>
                </c:pt>
                <c:pt idx="152497">
                  <c:v>3.458</c:v>
                </c:pt>
                <c:pt idx="152498">
                  <c:v>3.45803</c:v>
                </c:pt>
                <c:pt idx="152499">
                  <c:v>3.45805</c:v>
                </c:pt>
                <c:pt idx="152500">
                  <c:v>3.45807</c:v>
                </c:pt>
                <c:pt idx="152501">
                  <c:v>3.4581</c:v>
                </c:pt>
                <c:pt idx="152502">
                  <c:v>3.45812</c:v>
                </c:pt>
                <c:pt idx="152503">
                  <c:v>3.45814</c:v>
                </c:pt>
                <c:pt idx="152504">
                  <c:v>3.45816</c:v>
                </c:pt>
                <c:pt idx="152505">
                  <c:v>3.45819</c:v>
                </c:pt>
                <c:pt idx="152506">
                  <c:v>3.45821</c:v>
                </c:pt>
                <c:pt idx="152507">
                  <c:v>3.45823</c:v>
                </c:pt>
                <c:pt idx="152508">
                  <c:v>3.45825</c:v>
                </c:pt>
                <c:pt idx="152509">
                  <c:v>3.45828</c:v>
                </c:pt>
                <c:pt idx="152510">
                  <c:v>3.4583</c:v>
                </c:pt>
                <c:pt idx="152511">
                  <c:v>3.45832</c:v>
                </c:pt>
                <c:pt idx="152512">
                  <c:v>3.45835</c:v>
                </c:pt>
                <c:pt idx="152513">
                  <c:v>3.45837</c:v>
                </c:pt>
                <c:pt idx="152514">
                  <c:v>3.45839</c:v>
                </c:pt>
                <c:pt idx="152515">
                  <c:v>3.45841</c:v>
                </c:pt>
                <c:pt idx="152516">
                  <c:v>3.45844</c:v>
                </c:pt>
                <c:pt idx="152517">
                  <c:v>3.45846</c:v>
                </c:pt>
                <c:pt idx="152518">
                  <c:v>3.45848</c:v>
                </c:pt>
                <c:pt idx="152519">
                  <c:v>3.4585</c:v>
                </c:pt>
                <c:pt idx="152520">
                  <c:v>3.45853</c:v>
                </c:pt>
                <c:pt idx="152521">
                  <c:v>3.45855</c:v>
                </c:pt>
                <c:pt idx="152522">
                  <c:v>3.45857</c:v>
                </c:pt>
                <c:pt idx="152523">
                  <c:v>3.45859</c:v>
                </c:pt>
                <c:pt idx="152524">
                  <c:v>3.45862</c:v>
                </c:pt>
                <c:pt idx="152525">
                  <c:v>3.45864</c:v>
                </c:pt>
                <c:pt idx="152526">
                  <c:v>3.45866</c:v>
                </c:pt>
                <c:pt idx="152527">
                  <c:v>3.45869</c:v>
                </c:pt>
                <c:pt idx="152528">
                  <c:v>3.45871</c:v>
                </c:pt>
                <c:pt idx="152529">
                  <c:v>3.45873</c:v>
                </c:pt>
                <c:pt idx="152530">
                  <c:v>3.45875</c:v>
                </c:pt>
                <c:pt idx="152531">
                  <c:v>3.45878</c:v>
                </c:pt>
                <c:pt idx="152532">
                  <c:v>3.4588</c:v>
                </c:pt>
                <c:pt idx="152533">
                  <c:v>3.45882</c:v>
                </c:pt>
                <c:pt idx="152534">
                  <c:v>3.45884</c:v>
                </c:pt>
                <c:pt idx="152535">
                  <c:v>3.45887</c:v>
                </c:pt>
                <c:pt idx="152536">
                  <c:v>3.45889</c:v>
                </c:pt>
                <c:pt idx="152537">
                  <c:v>3.45891</c:v>
                </c:pt>
                <c:pt idx="152538">
                  <c:v>3.45893</c:v>
                </c:pt>
                <c:pt idx="152539">
                  <c:v>3.45896</c:v>
                </c:pt>
                <c:pt idx="152540">
                  <c:v>3.45898</c:v>
                </c:pt>
                <c:pt idx="152541">
                  <c:v>3.459</c:v>
                </c:pt>
                <c:pt idx="152542">
                  <c:v>3.45903</c:v>
                </c:pt>
                <c:pt idx="152543">
                  <c:v>3.45905</c:v>
                </c:pt>
                <c:pt idx="152544">
                  <c:v>3.45907</c:v>
                </c:pt>
                <c:pt idx="152545">
                  <c:v>3.45909</c:v>
                </c:pt>
                <c:pt idx="152546">
                  <c:v>3.45912</c:v>
                </c:pt>
                <c:pt idx="152547">
                  <c:v>3.45914</c:v>
                </c:pt>
                <c:pt idx="152548">
                  <c:v>3.45916</c:v>
                </c:pt>
                <c:pt idx="152549">
                  <c:v>3.45918</c:v>
                </c:pt>
                <c:pt idx="152550">
                  <c:v>3.45921</c:v>
                </c:pt>
                <c:pt idx="152551">
                  <c:v>3.45923</c:v>
                </c:pt>
                <c:pt idx="152552">
                  <c:v>3.45925</c:v>
                </c:pt>
                <c:pt idx="152553">
                  <c:v>3.45927</c:v>
                </c:pt>
                <c:pt idx="152554">
                  <c:v>3.4593</c:v>
                </c:pt>
                <c:pt idx="152555">
                  <c:v>3.45932</c:v>
                </c:pt>
                <c:pt idx="152556">
                  <c:v>3.45934</c:v>
                </c:pt>
                <c:pt idx="152557">
                  <c:v>3.45937</c:v>
                </c:pt>
                <c:pt idx="152558">
                  <c:v>3.45939</c:v>
                </c:pt>
                <c:pt idx="152559">
                  <c:v>3.45941</c:v>
                </c:pt>
                <c:pt idx="152560">
                  <c:v>3.45943</c:v>
                </c:pt>
                <c:pt idx="152561">
                  <c:v>3.45946</c:v>
                </c:pt>
                <c:pt idx="152562">
                  <c:v>3.45948</c:v>
                </c:pt>
                <c:pt idx="152563">
                  <c:v>3.4595</c:v>
                </c:pt>
                <c:pt idx="152564">
                  <c:v>3.45952</c:v>
                </c:pt>
                <c:pt idx="152565">
                  <c:v>3.45955</c:v>
                </c:pt>
                <c:pt idx="152566">
                  <c:v>3.45957</c:v>
                </c:pt>
                <c:pt idx="152567">
                  <c:v>3.45959</c:v>
                </c:pt>
                <c:pt idx="152568">
                  <c:v>3.45961</c:v>
                </c:pt>
                <c:pt idx="152569">
                  <c:v>3.45964</c:v>
                </c:pt>
                <c:pt idx="152570">
                  <c:v>3.45966</c:v>
                </c:pt>
                <c:pt idx="152571">
                  <c:v>3.45968</c:v>
                </c:pt>
                <c:pt idx="152572">
                  <c:v>3.45971</c:v>
                </c:pt>
                <c:pt idx="152573">
                  <c:v>3.45973</c:v>
                </c:pt>
                <c:pt idx="152574">
                  <c:v>3.45975</c:v>
                </c:pt>
                <c:pt idx="152575">
                  <c:v>3.45977</c:v>
                </c:pt>
                <c:pt idx="152576">
                  <c:v>3.4598</c:v>
                </c:pt>
                <c:pt idx="152577">
                  <c:v>3.45982</c:v>
                </c:pt>
                <c:pt idx="152578">
                  <c:v>3.45984</c:v>
                </c:pt>
                <c:pt idx="152579">
                  <c:v>3.45986</c:v>
                </c:pt>
                <c:pt idx="152580">
                  <c:v>3.45989</c:v>
                </c:pt>
                <c:pt idx="152581">
                  <c:v>3.45991</c:v>
                </c:pt>
                <c:pt idx="152582">
                  <c:v>3.45993</c:v>
                </c:pt>
                <c:pt idx="152583">
                  <c:v>3.45995</c:v>
                </c:pt>
                <c:pt idx="152584">
                  <c:v>3.45998</c:v>
                </c:pt>
                <c:pt idx="152585">
                  <c:v>3.46</c:v>
                </c:pt>
                <c:pt idx="152586">
                  <c:v>3.46002</c:v>
                </c:pt>
                <c:pt idx="152587">
                  <c:v>3.46005</c:v>
                </c:pt>
                <c:pt idx="152588">
                  <c:v>3.46007</c:v>
                </c:pt>
                <c:pt idx="152589">
                  <c:v>3.46009</c:v>
                </c:pt>
                <c:pt idx="152590">
                  <c:v>3.46011</c:v>
                </c:pt>
                <c:pt idx="152591">
                  <c:v>3.46014</c:v>
                </c:pt>
                <c:pt idx="152592">
                  <c:v>3.46016</c:v>
                </c:pt>
                <c:pt idx="152593">
                  <c:v>3.46018</c:v>
                </c:pt>
                <c:pt idx="152594">
                  <c:v>3.4602</c:v>
                </c:pt>
                <c:pt idx="152595">
                  <c:v>3.46023</c:v>
                </c:pt>
                <c:pt idx="152596">
                  <c:v>3.46025</c:v>
                </c:pt>
                <c:pt idx="152597">
                  <c:v>3.46027</c:v>
                </c:pt>
                <c:pt idx="152598">
                  <c:v>3.46029</c:v>
                </c:pt>
                <c:pt idx="152599">
                  <c:v>3.46032</c:v>
                </c:pt>
                <c:pt idx="152600">
                  <c:v>3.46034</c:v>
                </c:pt>
                <c:pt idx="152601">
                  <c:v>3.46036</c:v>
                </c:pt>
                <c:pt idx="152602">
                  <c:v>3.46039</c:v>
                </c:pt>
                <c:pt idx="152603">
                  <c:v>3.46041</c:v>
                </c:pt>
                <c:pt idx="152604">
                  <c:v>3.46043</c:v>
                </c:pt>
                <c:pt idx="152605">
                  <c:v>3.46045</c:v>
                </c:pt>
                <c:pt idx="152606">
                  <c:v>3.46048</c:v>
                </c:pt>
                <c:pt idx="152607">
                  <c:v>3.4605</c:v>
                </c:pt>
                <c:pt idx="152608">
                  <c:v>3.46052</c:v>
                </c:pt>
                <c:pt idx="152609">
                  <c:v>3.46054</c:v>
                </c:pt>
                <c:pt idx="152610">
                  <c:v>3.46057</c:v>
                </c:pt>
                <c:pt idx="152611">
                  <c:v>3.46059</c:v>
                </c:pt>
                <c:pt idx="152612">
                  <c:v>3.46061</c:v>
                </c:pt>
                <c:pt idx="152613">
                  <c:v>3.46063</c:v>
                </c:pt>
                <c:pt idx="152614">
                  <c:v>3.46066</c:v>
                </c:pt>
                <c:pt idx="152615">
                  <c:v>3.46068</c:v>
                </c:pt>
                <c:pt idx="152616">
                  <c:v>3.4607</c:v>
                </c:pt>
                <c:pt idx="152617">
                  <c:v>3.46073</c:v>
                </c:pt>
                <c:pt idx="152618">
                  <c:v>3.46075</c:v>
                </c:pt>
                <c:pt idx="152619">
                  <c:v>3.46077</c:v>
                </c:pt>
                <c:pt idx="152620">
                  <c:v>3.46079</c:v>
                </c:pt>
                <c:pt idx="152621">
                  <c:v>3.46082</c:v>
                </c:pt>
                <c:pt idx="152622">
                  <c:v>3.46084</c:v>
                </c:pt>
                <c:pt idx="152623">
                  <c:v>3.46086</c:v>
                </c:pt>
                <c:pt idx="152624">
                  <c:v>3.46088</c:v>
                </c:pt>
                <c:pt idx="152625">
                  <c:v>3.46091</c:v>
                </c:pt>
                <c:pt idx="152626">
                  <c:v>3.46093</c:v>
                </c:pt>
                <c:pt idx="152627">
                  <c:v>3.46095</c:v>
                </c:pt>
                <c:pt idx="152628">
                  <c:v>3.46097</c:v>
                </c:pt>
                <c:pt idx="152629">
                  <c:v>3.461</c:v>
                </c:pt>
                <c:pt idx="152630">
                  <c:v>3.46102</c:v>
                </c:pt>
                <c:pt idx="152631">
                  <c:v>3.46104</c:v>
                </c:pt>
                <c:pt idx="152632">
                  <c:v>3.46107</c:v>
                </c:pt>
                <c:pt idx="152633">
                  <c:v>3.46109</c:v>
                </c:pt>
                <c:pt idx="152634">
                  <c:v>3.46111</c:v>
                </c:pt>
                <c:pt idx="152635">
                  <c:v>3.46113</c:v>
                </c:pt>
                <c:pt idx="152636">
                  <c:v>3.46116</c:v>
                </c:pt>
                <c:pt idx="152637">
                  <c:v>3.46118</c:v>
                </c:pt>
                <c:pt idx="152638">
                  <c:v>3.4612</c:v>
                </c:pt>
                <c:pt idx="152639">
                  <c:v>3.46122</c:v>
                </c:pt>
                <c:pt idx="152640">
                  <c:v>3.46125</c:v>
                </c:pt>
                <c:pt idx="152641">
                  <c:v>3.46127</c:v>
                </c:pt>
                <c:pt idx="152642">
                  <c:v>3.46129</c:v>
                </c:pt>
                <c:pt idx="152643">
                  <c:v>3.46131</c:v>
                </c:pt>
                <c:pt idx="152644">
                  <c:v>3.46134</c:v>
                </c:pt>
                <c:pt idx="152645">
                  <c:v>3.46136</c:v>
                </c:pt>
                <c:pt idx="152646">
                  <c:v>3.46138</c:v>
                </c:pt>
                <c:pt idx="152647">
                  <c:v>3.46141</c:v>
                </c:pt>
                <c:pt idx="152648">
                  <c:v>3.46143</c:v>
                </c:pt>
                <c:pt idx="152649">
                  <c:v>3.46145</c:v>
                </c:pt>
                <c:pt idx="152650">
                  <c:v>3.46147</c:v>
                </c:pt>
                <c:pt idx="152651">
                  <c:v>3.4615</c:v>
                </c:pt>
                <c:pt idx="152652">
                  <c:v>3.46152</c:v>
                </c:pt>
                <c:pt idx="152653">
                  <c:v>3.46154</c:v>
                </c:pt>
                <c:pt idx="152654">
                  <c:v>3.46156</c:v>
                </c:pt>
                <c:pt idx="152655">
                  <c:v>3.46159</c:v>
                </c:pt>
                <c:pt idx="152656">
                  <c:v>3.46161</c:v>
                </c:pt>
                <c:pt idx="152657">
                  <c:v>3.46163</c:v>
                </c:pt>
                <c:pt idx="152658">
                  <c:v>3.46165</c:v>
                </c:pt>
                <c:pt idx="152659">
                  <c:v>3.46168</c:v>
                </c:pt>
                <c:pt idx="152660">
                  <c:v>3.4617</c:v>
                </c:pt>
                <c:pt idx="152661">
                  <c:v>3.46172</c:v>
                </c:pt>
                <c:pt idx="152662">
                  <c:v>3.46175</c:v>
                </c:pt>
                <c:pt idx="152663">
                  <c:v>3.46177</c:v>
                </c:pt>
                <c:pt idx="152664">
                  <c:v>3.46179</c:v>
                </c:pt>
                <c:pt idx="152665">
                  <c:v>3.46181</c:v>
                </c:pt>
                <c:pt idx="152666">
                  <c:v>3.46184</c:v>
                </c:pt>
                <c:pt idx="152667">
                  <c:v>3.46186</c:v>
                </c:pt>
                <c:pt idx="152668">
                  <c:v>3.46188</c:v>
                </c:pt>
                <c:pt idx="152669">
                  <c:v>3.4619</c:v>
                </c:pt>
                <c:pt idx="152670">
                  <c:v>3.46193</c:v>
                </c:pt>
                <c:pt idx="152671">
                  <c:v>3.46195</c:v>
                </c:pt>
                <c:pt idx="152672">
                  <c:v>3.46197</c:v>
                </c:pt>
                <c:pt idx="152673">
                  <c:v>3.46199</c:v>
                </c:pt>
                <c:pt idx="152674">
                  <c:v>3.46202</c:v>
                </c:pt>
                <c:pt idx="152675">
                  <c:v>3.46204</c:v>
                </c:pt>
                <c:pt idx="152676">
                  <c:v>3.46206</c:v>
                </c:pt>
                <c:pt idx="152677">
                  <c:v>3.46209</c:v>
                </c:pt>
                <c:pt idx="152678">
                  <c:v>3.46211</c:v>
                </c:pt>
                <c:pt idx="152679">
                  <c:v>3.46213</c:v>
                </c:pt>
                <c:pt idx="152680">
                  <c:v>3.46215</c:v>
                </c:pt>
                <c:pt idx="152681">
                  <c:v>3.46218</c:v>
                </c:pt>
                <c:pt idx="152682">
                  <c:v>3.4622</c:v>
                </c:pt>
                <c:pt idx="152683">
                  <c:v>3.46222</c:v>
                </c:pt>
                <c:pt idx="152684">
                  <c:v>3.46224</c:v>
                </c:pt>
                <c:pt idx="152685">
                  <c:v>3.46227</c:v>
                </c:pt>
                <c:pt idx="152686">
                  <c:v>3.46229</c:v>
                </c:pt>
                <c:pt idx="152687">
                  <c:v>3.46231</c:v>
                </c:pt>
                <c:pt idx="152688">
                  <c:v>3.46234</c:v>
                </c:pt>
                <c:pt idx="152689">
                  <c:v>3.46236</c:v>
                </c:pt>
                <c:pt idx="152690">
                  <c:v>3.46238</c:v>
                </c:pt>
                <c:pt idx="152691">
                  <c:v>3.4624</c:v>
                </c:pt>
                <c:pt idx="152692">
                  <c:v>3.46243</c:v>
                </c:pt>
                <c:pt idx="152693">
                  <c:v>3.46245</c:v>
                </c:pt>
                <c:pt idx="152694">
                  <c:v>3.46247</c:v>
                </c:pt>
                <c:pt idx="152695">
                  <c:v>3.46249</c:v>
                </c:pt>
                <c:pt idx="152696">
                  <c:v>3.46252</c:v>
                </c:pt>
                <c:pt idx="152697">
                  <c:v>3.46254</c:v>
                </c:pt>
                <c:pt idx="152698">
                  <c:v>3.46256</c:v>
                </c:pt>
                <c:pt idx="152699">
                  <c:v>3.46258</c:v>
                </c:pt>
                <c:pt idx="152700">
                  <c:v>3.46261</c:v>
                </c:pt>
                <c:pt idx="152701">
                  <c:v>3.46263</c:v>
                </c:pt>
                <c:pt idx="152702">
                  <c:v>3.46265</c:v>
                </c:pt>
                <c:pt idx="152703">
                  <c:v>3.46268</c:v>
                </c:pt>
                <c:pt idx="152704">
                  <c:v>3.4627</c:v>
                </c:pt>
                <c:pt idx="152705">
                  <c:v>3.46272</c:v>
                </c:pt>
                <c:pt idx="152706">
                  <c:v>3.46274</c:v>
                </c:pt>
                <c:pt idx="152707">
                  <c:v>3.46277</c:v>
                </c:pt>
                <c:pt idx="152708">
                  <c:v>3.46279</c:v>
                </c:pt>
                <c:pt idx="152709">
                  <c:v>3.46281</c:v>
                </c:pt>
                <c:pt idx="152710">
                  <c:v>3.46283</c:v>
                </c:pt>
                <c:pt idx="152711">
                  <c:v>3.46286</c:v>
                </c:pt>
                <c:pt idx="152712">
                  <c:v>3.46288</c:v>
                </c:pt>
                <c:pt idx="152713">
                  <c:v>3.4629</c:v>
                </c:pt>
                <c:pt idx="152714">
                  <c:v>3.46292</c:v>
                </c:pt>
                <c:pt idx="152715">
                  <c:v>3.46295</c:v>
                </c:pt>
                <c:pt idx="152716">
                  <c:v>3.46297</c:v>
                </c:pt>
                <c:pt idx="152717">
                  <c:v>3.46299</c:v>
                </c:pt>
                <c:pt idx="152718">
                  <c:v>3.46302</c:v>
                </c:pt>
                <c:pt idx="152719">
                  <c:v>3.46304</c:v>
                </c:pt>
                <c:pt idx="152720">
                  <c:v>3.46306</c:v>
                </c:pt>
                <c:pt idx="152721">
                  <c:v>3.46308</c:v>
                </c:pt>
                <c:pt idx="152722">
                  <c:v>3.46311</c:v>
                </c:pt>
                <c:pt idx="152723">
                  <c:v>3.46313</c:v>
                </c:pt>
                <c:pt idx="152724">
                  <c:v>3.46315</c:v>
                </c:pt>
                <c:pt idx="152725">
                  <c:v>3.46318</c:v>
                </c:pt>
                <c:pt idx="152726">
                  <c:v>3.4632</c:v>
                </c:pt>
                <c:pt idx="152727">
                  <c:v>3.46322</c:v>
                </c:pt>
                <c:pt idx="152728">
                  <c:v>3.46324</c:v>
                </c:pt>
                <c:pt idx="152729">
                  <c:v>3.46326</c:v>
                </c:pt>
                <c:pt idx="152730">
                  <c:v>3.46329</c:v>
                </c:pt>
                <c:pt idx="152731">
                  <c:v>3.46331</c:v>
                </c:pt>
                <c:pt idx="152732">
                  <c:v>3.46333</c:v>
                </c:pt>
                <c:pt idx="152733">
                  <c:v>3.46336</c:v>
                </c:pt>
                <c:pt idx="152734">
                  <c:v>3.46338</c:v>
                </c:pt>
                <c:pt idx="152735">
                  <c:v>3.4634</c:v>
                </c:pt>
                <c:pt idx="152736">
                  <c:v>3.46342</c:v>
                </c:pt>
                <c:pt idx="152737">
                  <c:v>3.46345</c:v>
                </c:pt>
                <c:pt idx="152738">
                  <c:v>3.46347</c:v>
                </c:pt>
                <c:pt idx="152739">
                  <c:v>3.46349</c:v>
                </c:pt>
                <c:pt idx="152740">
                  <c:v>3.46352</c:v>
                </c:pt>
                <c:pt idx="152741">
                  <c:v>3.46354</c:v>
                </c:pt>
                <c:pt idx="152742">
                  <c:v>3.46356</c:v>
                </c:pt>
                <c:pt idx="152743">
                  <c:v>3.46358</c:v>
                </c:pt>
                <c:pt idx="152744">
                  <c:v>3.4636</c:v>
                </c:pt>
                <c:pt idx="152745">
                  <c:v>3.46363</c:v>
                </c:pt>
                <c:pt idx="152746">
                  <c:v>3.46365</c:v>
                </c:pt>
                <c:pt idx="152747">
                  <c:v>3.46367</c:v>
                </c:pt>
                <c:pt idx="152748">
                  <c:v>3.4637</c:v>
                </c:pt>
                <c:pt idx="152749">
                  <c:v>3.46372</c:v>
                </c:pt>
                <c:pt idx="152750">
                  <c:v>3.46374</c:v>
                </c:pt>
                <c:pt idx="152751">
                  <c:v>3.46376</c:v>
                </c:pt>
                <c:pt idx="152752">
                  <c:v>3.46379</c:v>
                </c:pt>
                <c:pt idx="152753">
                  <c:v>3.46381</c:v>
                </c:pt>
                <c:pt idx="152754">
                  <c:v>3.46383</c:v>
                </c:pt>
                <c:pt idx="152755">
                  <c:v>3.46386</c:v>
                </c:pt>
                <c:pt idx="152756">
                  <c:v>3.46388</c:v>
                </c:pt>
                <c:pt idx="152757">
                  <c:v>3.4639</c:v>
                </c:pt>
                <c:pt idx="152758">
                  <c:v>3.46392</c:v>
                </c:pt>
                <c:pt idx="152759">
                  <c:v>3.46395</c:v>
                </c:pt>
                <c:pt idx="152760">
                  <c:v>3.46397</c:v>
                </c:pt>
                <c:pt idx="152761">
                  <c:v>3.46399</c:v>
                </c:pt>
                <c:pt idx="152762">
                  <c:v>3.46401</c:v>
                </c:pt>
                <c:pt idx="152763">
                  <c:v>3.46404</c:v>
                </c:pt>
                <c:pt idx="152764">
                  <c:v>3.46406</c:v>
                </c:pt>
                <c:pt idx="152765">
                  <c:v>3.46408</c:v>
                </c:pt>
                <c:pt idx="152766">
                  <c:v>3.4641</c:v>
                </c:pt>
                <c:pt idx="152767">
                  <c:v>3.46413</c:v>
                </c:pt>
                <c:pt idx="152768">
                  <c:v>3.46415</c:v>
                </c:pt>
                <c:pt idx="152769">
                  <c:v>3.46417</c:v>
                </c:pt>
                <c:pt idx="152770">
                  <c:v>3.4642</c:v>
                </c:pt>
                <c:pt idx="152771">
                  <c:v>3.46422</c:v>
                </c:pt>
                <c:pt idx="152772">
                  <c:v>3.46424</c:v>
                </c:pt>
                <c:pt idx="152773">
                  <c:v>3.46426</c:v>
                </c:pt>
                <c:pt idx="152774">
                  <c:v>3.46429</c:v>
                </c:pt>
                <c:pt idx="152775">
                  <c:v>3.46431</c:v>
                </c:pt>
                <c:pt idx="152776">
                  <c:v>3.46433</c:v>
                </c:pt>
                <c:pt idx="152777">
                  <c:v>3.46435</c:v>
                </c:pt>
                <c:pt idx="152778">
                  <c:v>3.46438</c:v>
                </c:pt>
                <c:pt idx="152779">
                  <c:v>3.4644</c:v>
                </c:pt>
                <c:pt idx="152780">
                  <c:v>3.46442</c:v>
                </c:pt>
                <c:pt idx="152781">
                  <c:v>3.46444</c:v>
                </c:pt>
                <c:pt idx="152782">
                  <c:v>3.46447</c:v>
                </c:pt>
                <c:pt idx="152783">
                  <c:v>3.46449</c:v>
                </c:pt>
                <c:pt idx="152784">
                  <c:v>3.46451</c:v>
                </c:pt>
                <c:pt idx="152785">
                  <c:v>3.46454</c:v>
                </c:pt>
                <c:pt idx="152786">
                  <c:v>3.46456</c:v>
                </c:pt>
                <c:pt idx="152787">
                  <c:v>3.46458</c:v>
                </c:pt>
                <c:pt idx="152788">
                  <c:v>3.4646</c:v>
                </c:pt>
                <c:pt idx="152789">
                  <c:v>3.46463</c:v>
                </c:pt>
                <c:pt idx="152790">
                  <c:v>3.46465</c:v>
                </c:pt>
                <c:pt idx="152791">
                  <c:v>3.46467</c:v>
                </c:pt>
                <c:pt idx="152792">
                  <c:v>3.46469</c:v>
                </c:pt>
                <c:pt idx="152793">
                  <c:v>3.46472</c:v>
                </c:pt>
                <c:pt idx="152794">
                  <c:v>3.46474</c:v>
                </c:pt>
                <c:pt idx="152795">
                  <c:v>3.46476</c:v>
                </c:pt>
                <c:pt idx="152796">
                  <c:v>3.46479</c:v>
                </c:pt>
                <c:pt idx="152797">
                  <c:v>3.46481</c:v>
                </c:pt>
                <c:pt idx="152798">
                  <c:v>3.46483</c:v>
                </c:pt>
                <c:pt idx="152799">
                  <c:v>3.46485</c:v>
                </c:pt>
                <c:pt idx="152800">
                  <c:v>3.46488</c:v>
                </c:pt>
                <c:pt idx="152801">
                  <c:v>3.4649</c:v>
                </c:pt>
                <c:pt idx="152802">
                  <c:v>3.46492</c:v>
                </c:pt>
                <c:pt idx="152803">
                  <c:v>3.46494</c:v>
                </c:pt>
                <c:pt idx="152804">
                  <c:v>3.46497</c:v>
                </c:pt>
                <c:pt idx="152805">
                  <c:v>3.46499</c:v>
                </c:pt>
                <c:pt idx="152806">
                  <c:v>3.46501</c:v>
                </c:pt>
                <c:pt idx="152807">
                  <c:v>3.46503</c:v>
                </c:pt>
                <c:pt idx="152808">
                  <c:v>3.46506</c:v>
                </c:pt>
                <c:pt idx="152809">
                  <c:v>3.46508</c:v>
                </c:pt>
                <c:pt idx="152810">
                  <c:v>3.4651</c:v>
                </c:pt>
                <c:pt idx="152811">
                  <c:v>3.46513</c:v>
                </c:pt>
                <c:pt idx="152812">
                  <c:v>3.46515</c:v>
                </c:pt>
                <c:pt idx="152813">
                  <c:v>3.46517</c:v>
                </c:pt>
                <c:pt idx="152814">
                  <c:v>3.46519</c:v>
                </c:pt>
                <c:pt idx="152815">
                  <c:v>3.46522</c:v>
                </c:pt>
                <c:pt idx="152816">
                  <c:v>3.46524</c:v>
                </c:pt>
                <c:pt idx="152817">
                  <c:v>3.46526</c:v>
                </c:pt>
                <c:pt idx="152818">
                  <c:v>3.46528</c:v>
                </c:pt>
                <c:pt idx="152819">
                  <c:v>3.46531</c:v>
                </c:pt>
                <c:pt idx="152820">
                  <c:v>3.46533</c:v>
                </c:pt>
                <c:pt idx="152821">
                  <c:v>3.46535</c:v>
                </c:pt>
                <c:pt idx="152822">
                  <c:v>3.46537</c:v>
                </c:pt>
                <c:pt idx="152823">
                  <c:v>3.4654</c:v>
                </c:pt>
                <c:pt idx="152824">
                  <c:v>3.46542</c:v>
                </c:pt>
                <c:pt idx="152825">
                  <c:v>3.46544</c:v>
                </c:pt>
                <c:pt idx="152826">
                  <c:v>3.46547</c:v>
                </c:pt>
                <c:pt idx="152827">
                  <c:v>3.46549</c:v>
                </c:pt>
                <c:pt idx="152828">
                  <c:v>3.46551</c:v>
                </c:pt>
                <c:pt idx="152829">
                  <c:v>3.46553</c:v>
                </c:pt>
                <c:pt idx="152830">
                  <c:v>3.46556</c:v>
                </c:pt>
                <c:pt idx="152831">
                  <c:v>3.46558</c:v>
                </c:pt>
                <c:pt idx="152832">
                  <c:v>3.4656</c:v>
                </c:pt>
                <c:pt idx="152833">
                  <c:v>3.46562</c:v>
                </c:pt>
                <c:pt idx="152834">
                  <c:v>3.46565</c:v>
                </c:pt>
                <c:pt idx="152835">
                  <c:v>3.46567</c:v>
                </c:pt>
                <c:pt idx="152836">
                  <c:v>3.46569</c:v>
                </c:pt>
                <c:pt idx="152837">
                  <c:v>3.46571</c:v>
                </c:pt>
                <c:pt idx="152838">
                  <c:v>3.46574</c:v>
                </c:pt>
                <c:pt idx="152839">
                  <c:v>3.46576</c:v>
                </c:pt>
                <c:pt idx="152840">
                  <c:v>3.46578</c:v>
                </c:pt>
                <c:pt idx="152841">
                  <c:v>3.46581</c:v>
                </c:pt>
                <c:pt idx="152842">
                  <c:v>3.46583</c:v>
                </c:pt>
                <c:pt idx="152843">
                  <c:v>3.46585</c:v>
                </c:pt>
                <c:pt idx="152844">
                  <c:v>3.46587</c:v>
                </c:pt>
                <c:pt idx="152845">
                  <c:v>3.4659</c:v>
                </c:pt>
                <c:pt idx="152846">
                  <c:v>3.46592</c:v>
                </c:pt>
                <c:pt idx="152847">
                  <c:v>3.46594</c:v>
                </c:pt>
                <c:pt idx="152848">
                  <c:v>3.46596</c:v>
                </c:pt>
                <c:pt idx="152849">
                  <c:v>3.46599</c:v>
                </c:pt>
                <c:pt idx="152850">
                  <c:v>3.46601</c:v>
                </c:pt>
                <c:pt idx="152851">
                  <c:v>3.46603</c:v>
                </c:pt>
                <c:pt idx="152852">
                  <c:v>3.46605</c:v>
                </c:pt>
                <c:pt idx="152853">
                  <c:v>3.46608</c:v>
                </c:pt>
                <c:pt idx="152854">
                  <c:v>3.4661</c:v>
                </c:pt>
                <c:pt idx="152855">
                  <c:v>3.46612</c:v>
                </c:pt>
                <c:pt idx="152856">
                  <c:v>3.46615</c:v>
                </c:pt>
                <c:pt idx="152857">
                  <c:v>3.46617</c:v>
                </c:pt>
                <c:pt idx="152858">
                  <c:v>3.46619</c:v>
                </c:pt>
                <c:pt idx="152859">
                  <c:v>3.46621</c:v>
                </c:pt>
                <c:pt idx="152860">
                  <c:v>3.46624</c:v>
                </c:pt>
                <c:pt idx="152861">
                  <c:v>3.46626</c:v>
                </c:pt>
                <c:pt idx="152862">
                  <c:v>3.46628</c:v>
                </c:pt>
                <c:pt idx="152863">
                  <c:v>3.4663</c:v>
                </c:pt>
                <c:pt idx="152864">
                  <c:v>3.46633</c:v>
                </c:pt>
                <c:pt idx="152865">
                  <c:v>3.46635</c:v>
                </c:pt>
                <c:pt idx="152866">
                  <c:v>3.46637</c:v>
                </c:pt>
                <c:pt idx="152867">
                  <c:v>3.46639</c:v>
                </c:pt>
                <c:pt idx="152868">
                  <c:v>3.46642</c:v>
                </c:pt>
                <c:pt idx="152869">
                  <c:v>3.46644</c:v>
                </c:pt>
                <c:pt idx="152870">
                  <c:v>3.46646</c:v>
                </c:pt>
                <c:pt idx="152871">
                  <c:v>3.46649</c:v>
                </c:pt>
                <c:pt idx="152872">
                  <c:v>3.46651</c:v>
                </c:pt>
                <c:pt idx="152873">
                  <c:v>3.46653</c:v>
                </c:pt>
                <c:pt idx="152874">
                  <c:v>3.46655</c:v>
                </c:pt>
                <c:pt idx="152875">
                  <c:v>3.46658</c:v>
                </c:pt>
                <c:pt idx="152876">
                  <c:v>3.4666</c:v>
                </c:pt>
                <c:pt idx="152877">
                  <c:v>3.46662</c:v>
                </c:pt>
                <c:pt idx="152878">
                  <c:v>3.46664</c:v>
                </c:pt>
                <c:pt idx="152879">
                  <c:v>3.46667</c:v>
                </c:pt>
                <c:pt idx="152880">
                  <c:v>3.46669</c:v>
                </c:pt>
                <c:pt idx="152881">
                  <c:v>3.46671</c:v>
                </c:pt>
                <c:pt idx="152882">
                  <c:v>3.46673</c:v>
                </c:pt>
                <c:pt idx="152883">
                  <c:v>3.46676</c:v>
                </c:pt>
                <c:pt idx="152884">
                  <c:v>3.46678</c:v>
                </c:pt>
                <c:pt idx="152885">
                  <c:v>3.4668</c:v>
                </c:pt>
                <c:pt idx="152886">
                  <c:v>3.46683</c:v>
                </c:pt>
                <c:pt idx="152887">
                  <c:v>3.46685</c:v>
                </c:pt>
                <c:pt idx="152888">
                  <c:v>3.46687</c:v>
                </c:pt>
                <c:pt idx="152889">
                  <c:v>3.46689</c:v>
                </c:pt>
                <c:pt idx="152890">
                  <c:v>3.46692</c:v>
                </c:pt>
                <c:pt idx="152891">
                  <c:v>3.46694</c:v>
                </c:pt>
                <c:pt idx="152892">
                  <c:v>3.46696</c:v>
                </c:pt>
                <c:pt idx="152893">
                  <c:v>3.46698</c:v>
                </c:pt>
                <c:pt idx="152894">
                  <c:v>3.46701</c:v>
                </c:pt>
                <c:pt idx="152895">
                  <c:v>3.46703</c:v>
                </c:pt>
                <c:pt idx="152896">
                  <c:v>3.46705</c:v>
                </c:pt>
                <c:pt idx="152897">
                  <c:v>3.46707</c:v>
                </c:pt>
                <c:pt idx="152898">
                  <c:v>3.4671</c:v>
                </c:pt>
                <c:pt idx="152899">
                  <c:v>3.46712</c:v>
                </c:pt>
                <c:pt idx="152900">
                  <c:v>3.46714</c:v>
                </c:pt>
                <c:pt idx="152901">
                  <c:v>3.46717</c:v>
                </c:pt>
                <c:pt idx="152902">
                  <c:v>3.46719</c:v>
                </c:pt>
                <c:pt idx="152903">
                  <c:v>3.46721</c:v>
                </c:pt>
                <c:pt idx="152904">
                  <c:v>3.46723</c:v>
                </c:pt>
                <c:pt idx="152905">
                  <c:v>3.46726</c:v>
                </c:pt>
                <c:pt idx="152906">
                  <c:v>3.46728</c:v>
                </c:pt>
                <c:pt idx="152907">
                  <c:v>3.4673</c:v>
                </c:pt>
                <c:pt idx="152908">
                  <c:v>3.46732</c:v>
                </c:pt>
                <c:pt idx="152909">
                  <c:v>3.46735</c:v>
                </c:pt>
                <c:pt idx="152910">
                  <c:v>3.46737</c:v>
                </c:pt>
                <c:pt idx="152911">
                  <c:v>3.46739</c:v>
                </c:pt>
                <c:pt idx="152912">
                  <c:v>3.46741</c:v>
                </c:pt>
                <c:pt idx="152913">
                  <c:v>3.46744</c:v>
                </c:pt>
                <c:pt idx="152914">
                  <c:v>3.46746</c:v>
                </c:pt>
                <c:pt idx="152915">
                  <c:v>3.46748</c:v>
                </c:pt>
                <c:pt idx="152916">
                  <c:v>3.46751</c:v>
                </c:pt>
                <c:pt idx="152917">
                  <c:v>3.46753</c:v>
                </c:pt>
                <c:pt idx="152918">
                  <c:v>3.46755</c:v>
                </c:pt>
                <c:pt idx="152919">
                  <c:v>3.46757</c:v>
                </c:pt>
                <c:pt idx="152920">
                  <c:v>3.4676</c:v>
                </c:pt>
                <c:pt idx="152921">
                  <c:v>3.46762</c:v>
                </c:pt>
                <c:pt idx="152922">
                  <c:v>3.46764</c:v>
                </c:pt>
                <c:pt idx="152923">
                  <c:v>3.46766</c:v>
                </c:pt>
                <c:pt idx="152924">
                  <c:v>3.46769</c:v>
                </c:pt>
                <c:pt idx="152925">
                  <c:v>3.46771</c:v>
                </c:pt>
                <c:pt idx="152926">
                  <c:v>3.46773</c:v>
                </c:pt>
                <c:pt idx="152927">
                  <c:v>3.46775</c:v>
                </c:pt>
                <c:pt idx="152928">
                  <c:v>3.46778</c:v>
                </c:pt>
                <c:pt idx="152929">
                  <c:v>3.4678</c:v>
                </c:pt>
                <c:pt idx="152930">
                  <c:v>3.46782</c:v>
                </c:pt>
                <c:pt idx="152931">
                  <c:v>3.46785</c:v>
                </c:pt>
                <c:pt idx="152932">
                  <c:v>3.46787</c:v>
                </c:pt>
                <c:pt idx="152933">
                  <c:v>3.46789</c:v>
                </c:pt>
                <c:pt idx="152934">
                  <c:v>3.46791</c:v>
                </c:pt>
                <c:pt idx="152935">
                  <c:v>3.46794</c:v>
                </c:pt>
                <c:pt idx="152936">
                  <c:v>3.46796</c:v>
                </c:pt>
                <c:pt idx="152937">
                  <c:v>3.46798</c:v>
                </c:pt>
                <c:pt idx="152938">
                  <c:v>3.468</c:v>
                </c:pt>
                <c:pt idx="152939">
                  <c:v>3.46803</c:v>
                </c:pt>
                <c:pt idx="152940">
                  <c:v>3.46805</c:v>
                </c:pt>
                <c:pt idx="152941">
                  <c:v>3.46807</c:v>
                </c:pt>
                <c:pt idx="152942">
                  <c:v>3.46809</c:v>
                </c:pt>
                <c:pt idx="152943">
                  <c:v>3.46812</c:v>
                </c:pt>
                <c:pt idx="152944">
                  <c:v>3.46814</c:v>
                </c:pt>
                <c:pt idx="152945">
                  <c:v>3.46816</c:v>
                </c:pt>
                <c:pt idx="152946">
                  <c:v>3.46819</c:v>
                </c:pt>
                <c:pt idx="152947">
                  <c:v>3.46821</c:v>
                </c:pt>
                <c:pt idx="152948">
                  <c:v>3.46823</c:v>
                </c:pt>
                <c:pt idx="152949">
                  <c:v>3.46825</c:v>
                </c:pt>
                <c:pt idx="152950">
                  <c:v>3.46828</c:v>
                </c:pt>
                <c:pt idx="152951">
                  <c:v>3.4683</c:v>
                </c:pt>
                <c:pt idx="152952">
                  <c:v>3.46832</c:v>
                </c:pt>
                <c:pt idx="152953">
                  <c:v>3.46834</c:v>
                </c:pt>
                <c:pt idx="152954">
                  <c:v>3.46837</c:v>
                </c:pt>
                <c:pt idx="152955">
                  <c:v>3.46839</c:v>
                </c:pt>
                <c:pt idx="152956">
                  <c:v>3.46841</c:v>
                </c:pt>
                <c:pt idx="152957">
                  <c:v>3.46843</c:v>
                </c:pt>
                <c:pt idx="152958">
                  <c:v>3.46846</c:v>
                </c:pt>
                <c:pt idx="152959">
                  <c:v>3.46848</c:v>
                </c:pt>
                <c:pt idx="152960">
                  <c:v>3.4685</c:v>
                </c:pt>
                <c:pt idx="152961">
                  <c:v>3.46853</c:v>
                </c:pt>
                <c:pt idx="152962">
                  <c:v>3.46855</c:v>
                </c:pt>
                <c:pt idx="152963">
                  <c:v>3.46857</c:v>
                </c:pt>
                <c:pt idx="152964">
                  <c:v>3.46859</c:v>
                </c:pt>
                <c:pt idx="152965">
                  <c:v>3.46862</c:v>
                </c:pt>
                <c:pt idx="152966">
                  <c:v>3.46864</c:v>
                </c:pt>
                <c:pt idx="152967">
                  <c:v>3.46866</c:v>
                </c:pt>
                <c:pt idx="152968">
                  <c:v>3.46868</c:v>
                </c:pt>
                <c:pt idx="152969">
                  <c:v>3.46871</c:v>
                </c:pt>
                <c:pt idx="152970">
                  <c:v>3.46873</c:v>
                </c:pt>
                <c:pt idx="152971">
                  <c:v>3.46875</c:v>
                </c:pt>
                <c:pt idx="152972">
                  <c:v>3.46878</c:v>
                </c:pt>
                <c:pt idx="152973">
                  <c:v>3.4688</c:v>
                </c:pt>
                <c:pt idx="152974">
                  <c:v>3.46882</c:v>
                </c:pt>
                <c:pt idx="152975">
                  <c:v>3.46884</c:v>
                </c:pt>
                <c:pt idx="152976">
                  <c:v>3.46887</c:v>
                </c:pt>
                <c:pt idx="152977">
                  <c:v>3.46889</c:v>
                </c:pt>
                <c:pt idx="152978">
                  <c:v>3.46891</c:v>
                </c:pt>
                <c:pt idx="152979">
                  <c:v>3.46893</c:v>
                </c:pt>
                <c:pt idx="152980">
                  <c:v>3.46896</c:v>
                </c:pt>
                <c:pt idx="152981">
                  <c:v>3.46898</c:v>
                </c:pt>
                <c:pt idx="152982">
                  <c:v>3.469</c:v>
                </c:pt>
                <c:pt idx="152983">
                  <c:v>3.46902</c:v>
                </c:pt>
                <c:pt idx="152984">
                  <c:v>3.46905</c:v>
                </c:pt>
                <c:pt idx="152985">
                  <c:v>3.46907</c:v>
                </c:pt>
                <c:pt idx="152986">
                  <c:v>3.46909</c:v>
                </c:pt>
                <c:pt idx="152987">
                  <c:v>3.46912</c:v>
                </c:pt>
                <c:pt idx="152988">
                  <c:v>3.46914</c:v>
                </c:pt>
                <c:pt idx="152989">
                  <c:v>3.46916</c:v>
                </c:pt>
                <c:pt idx="152990">
                  <c:v>3.46918</c:v>
                </c:pt>
                <c:pt idx="152991">
                  <c:v>3.46921</c:v>
                </c:pt>
                <c:pt idx="152992">
                  <c:v>3.46923</c:v>
                </c:pt>
                <c:pt idx="152993">
                  <c:v>3.46925</c:v>
                </c:pt>
                <c:pt idx="152994">
                  <c:v>3.46927</c:v>
                </c:pt>
                <c:pt idx="152995">
                  <c:v>3.4693</c:v>
                </c:pt>
                <c:pt idx="152996">
                  <c:v>3.46932</c:v>
                </c:pt>
                <c:pt idx="152997">
                  <c:v>3.46934</c:v>
                </c:pt>
                <c:pt idx="152998">
                  <c:v>3.46936</c:v>
                </c:pt>
                <c:pt idx="152999">
                  <c:v>3.46939</c:v>
                </c:pt>
                <c:pt idx="153000">
                  <c:v>3.46941</c:v>
                </c:pt>
                <c:pt idx="153001">
                  <c:v>3.46943</c:v>
                </c:pt>
                <c:pt idx="153002">
                  <c:v>3.46946</c:v>
                </c:pt>
                <c:pt idx="153003">
                  <c:v>3.46948</c:v>
                </c:pt>
                <c:pt idx="153004">
                  <c:v>3.4695</c:v>
                </c:pt>
                <c:pt idx="153005">
                  <c:v>3.46952</c:v>
                </c:pt>
                <c:pt idx="153006">
                  <c:v>3.46955</c:v>
                </c:pt>
                <c:pt idx="153007">
                  <c:v>3.46957</c:v>
                </c:pt>
                <c:pt idx="153008">
                  <c:v>3.46959</c:v>
                </c:pt>
                <c:pt idx="153009">
                  <c:v>3.46962</c:v>
                </c:pt>
                <c:pt idx="153010">
                  <c:v>3.46964</c:v>
                </c:pt>
                <c:pt idx="153011">
                  <c:v>3.46966</c:v>
                </c:pt>
                <c:pt idx="153012">
                  <c:v>3.46968</c:v>
                </c:pt>
                <c:pt idx="153013">
                  <c:v>3.4697</c:v>
                </c:pt>
                <c:pt idx="153014">
                  <c:v>3.46973</c:v>
                </c:pt>
                <c:pt idx="153015">
                  <c:v>3.46975</c:v>
                </c:pt>
                <c:pt idx="153016">
                  <c:v>3.46977</c:v>
                </c:pt>
                <c:pt idx="153017">
                  <c:v>3.4698</c:v>
                </c:pt>
                <c:pt idx="153018">
                  <c:v>3.46982</c:v>
                </c:pt>
                <c:pt idx="153019">
                  <c:v>3.46984</c:v>
                </c:pt>
                <c:pt idx="153020">
                  <c:v>3.46986</c:v>
                </c:pt>
                <c:pt idx="153021">
                  <c:v>3.46989</c:v>
                </c:pt>
                <c:pt idx="153022">
                  <c:v>3.46991</c:v>
                </c:pt>
                <c:pt idx="153023">
                  <c:v>3.46993</c:v>
                </c:pt>
                <c:pt idx="153024">
                  <c:v>3.46996</c:v>
                </c:pt>
                <c:pt idx="153025">
                  <c:v>3.46998</c:v>
                </c:pt>
                <c:pt idx="153026">
                  <c:v>3.47</c:v>
                </c:pt>
                <c:pt idx="153027">
                  <c:v>3.47002</c:v>
                </c:pt>
                <c:pt idx="153028">
                  <c:v>3.47004</c:v>
                </c:pt>
                <c:pt idx="153029">
                  <c:v>3.47007</c:v>
                </c:pt>
                <c:pt idx="153030">
                  <c:v>3.47009</c:v>
                </c:pt>
                <c:pt idx="153031">
                  <c:v>3.47011</c:v>
                </c:pt>
                <c:pt idx="153032">
                  <c:v>3.47014</c:v>
                </c:pt>
                <c:pt idx="153033">
                  <c:v>3.47016</c:v>
                </c:pt>
                <c:pt idx="153034">
                  <c:v>3.47018</c:v>
                </c:pt>
                <c:pt idx="153035">
                  <c:v>3.4702</c:v>
                </c:pt>
                <c:pt idx="153036">
                  <c:v>3.47023</c:v>
                </c:pt>
                <c:pt idx="153037">
                  <c:v>3.47025</c:v>
                </c:pt>
                <c:pt idx="153038">
                  <c:v>3.47027</c:v>
                </c:pt>
                <c:pt idx="153039">
                  <c:v>3.4703</c:v>
                </c:pt>
                <c:pt idx="153040">
                  <c:v>3.47032</c:v>
                </c:pt>
                <c:pt idx="153041">
                  <c:v>3.47034</c:v>
                </c:pt>
                <c:pt idx="153042">
                  <c:v>3.47036</c:v>
                </c:pt>
                <c:pt idx="153043">
                  <c:v>3.47038</c:v>
                </c:pt>
                <c:pt idx="153044">
                  <c:v>3.47041</c:v>
                </c:pt>
                <c:pt idx="153045">
                  <c:v>3.47043</c:v>
                </c:pt>
                <c:pt idx="153046">
                  <c:v>3.47045</c:v>
                </c:pt>
                <c:pt idx="153047">
                  <c:v>3.47048</c:v>
                </c:pt>
                <c:pt idx="153048">
                  <c:v>3.4705</c:v>
                </c:pt>
                <c:pt idx="153049">
                  <c:v>3.47052</c:v>
                </c:pt>
                <c:pt idx="153050">
                  <c:v>3.47054</c:v>
                </c:pt>
                <c:pt idx="153051">
                  <c:v>3.47057</c:v>
                </c:pt>
                <c:pt idx="153052">
                  <c:v>3.47059</c:v>
                </c:pt>
                <c:pt idx="153053">
                  <c:v>3.47061</c:v>
                </c:pt>
                <c:pt idx="153054">
                  <c:v>3.47064</c:v>
                </c:pt>
                <c:pt idx="153055">
                  <c:v>3.47066</c:v>
                </c:pt>
                <c:pt idx="153056">
                  <c:v>3.47068</c:v>
                </c:pt>
                <c:pt idx="153057">
                  <c:v>3.4707</c:v>
                </c:pt>
                <c:pt idx="153058">
                  <c:v>3.47073</c:v>
                </c:pt>
                <c:pt idx="153059">
                  <c:v>3.47075</c:v>
                </c:pt>
                <c:pt idx="153060">
                  <c:v>3.47077</c:v>
                </c:pt>
                <c:pt idx="153061">
                  <c:v>3.47079</c:v>
                </c:pt>
                <c:pt idx="153062">
                  <c:v>3.47082</c:v>
                </c:pt>
                <c:pt idx="153063">
                  <c:v>3.47084</c:v>
                </c:pt>
                <c:pt idx="153064">
                  <c:v>3.47086</c:v>
                </c:pt>
                <c:pt idx="153065">
                  <c:v>3.47088</c:v>
                </c:pt>
                <c:pt idx="153066">
                  <c:v>3.47091</c:v>
                </c:pt>
                <c:pt idx="153067">
                  <c:v>3.47093</c:v>
                </c:pt>
                <c:pt idx="153068">
                  <c:v>3.47095</c:v>
                </c:pt>
                <c:pt idx="153069">
                  <c:v>3.47098</c:v>
                </c:pt>
                <c:pt idx="153070">
                  <c:v>3.471</c:v>
                </c:pt>
                <c:pt idx="153071">
                  <c:v>3.47102</c:v>
                </c:pt>
                <c:pt idx="153072">
                  <c:v>3.47104</c:v>
                </c:pt>
                <c:pt idx="153073">
                  <c:v>3.47107</c:v>
                </c:pt>
                <c:pt idx="153074">
                  <c:v>3.47109</c:v>
                </c:pt>
                <c:pt idx="153075">
                  <c:v>3.47111</c:v>
                </c:pt>
                <c:pt idx="153076">
                  <c:v>3.47113</c:v>
                </c:pt>
                <c:pt idx="153077">
                  <c:v>3.47116</c:v>
                </c:pt>
                <c:pt idx="153078">
                  <c:v>3.47118</c:v>
                </c:pt>
                <c:pt idx="153079">
                  <c:v>3.4712</c:v>
                </c:pt>
                <c:pt idx="153080">
                  <c:v>3.47122</c:v>
                </c:pt>
                <c:pt idx="153081">
                  <c:v>3.47125</c:v>
                </c:pt>
                <c:pt idx="153082">
                  <c:v>3.47127</c:v>
                </c:pt>
                <c:pt idx="153083">
                  <c:v>3.47129</c:v>
                </c:pt>
                <c:pt idx="153084">
                  <c:v>3.47132</c:v>
                </c:pt>
                <c:pt idx="153085">
                  <c:v>3.47134</c:v>
                </c:pt>
                <c:pt idx="153086">
                  <c:v>3.47136</c:v>
                </c:pt>
                <c:pt idx="153087">
                  <c:v>3.47138</c:v>
                </c:pt>
                <c:pt idx="153088">
                  <c:v>3.47141</c:v>
                </c:pt>
                <c:pt idx="153089">
                  <c:v>3.47143</c:v>
                </c:pt>
                <c:pt idx="153090">
                  <c:v>3.47145</c:v>
                </c:pt>
                <c:pt idx="153091">
                  <c:v>3.47147</c:v>
                </c:pt>
                <c:pt idx="153092">
                  <c:v>3.4715</c:v>
                </c:pt>
                <c:pt idx="153093">
                  <c:v>3.47152</c:v>
                </c:pt>
                <c:pt idx="153094">
                  <c:v>3.47154</c:v>
                </c:pt>
                <c:pt idx="153095">
                  <c:v>3.47157</c:v>
                </c:pt>
                <c:pt idx="153096">
                  <c:v>3.47159</c:v>
                </c:pt>
                <c:pt idx="153097">
                  <c:v>3.47161</c:v>
                </c:pt>
                <c:pt idx="153098">
                  <c:v>3.47163</c:v>
                </c:pt>
                <c:pt idx="153099">
                  <c:v>3.47166</c:v>
                </c:pt>
                <c:pt idx="153100">
                  <c:v>3.47168</c:v>
                </c:pt>
                <c:pt idx="153101">
                  <c:v>3.4717</c:v>
                </c:pt>
                <c:pt idx="153102">
                  <c:v>3.47172</c:v>
                </c:pt>
                <c:pt idx="153103">
                  <c:v>3.47175</c:v>
                </c:pt>
                <c:pt idx="153104">
                  <c:v>3.47177</c:v>
                </c:pt>
                <c:pt idx="153105">
                  <c:v>3.47179</c:v>
                </c:pt>
                <c:pt idx="153106">
                  <c:v>3.47181</c:v>
                </c:pt>
                <c:pt idx="153107">
                  <c:v>3.47184</c:v>
                </c:pt>
                <c:pt idx="153108">
                  <c:v>3.47186</c:v>
                </c:pt>
                <c:pt idx="153109">
                  <c:v>3.47188</c:v>
                </c:pt>
                <c:pt idx="153110">
                  <c:v>3.47191</c:v>
                </c:pt>
                <c:pt idx="153111">
                  <c:v>3.47193</c:v>
                </c:pt>
                <c:pt idx="153112">
                  <c:v>3.47195</c:v>
                </c:pt>
                <c:pt idx="153113">
                  <c:v>3.47197</c:v>
                </c:pt>
                <c:pt idx="153114">
                  <c:v>3.472</c:v>
                </c:pt>
                <c:pt idx="153115">
                  <c:v>3.47202</c:v>
                </c:pt>
                <c:pt idx="153116">
                  <c:v>3.47204</c:v>
                </c:pt>
                <c:pt idx="153117">
                  <c:v>3.47206</c:v>
                </c:pt>
                <c:pt idx="153118">
                  <c:v>3.47209</c:v>
                </c:pt>
                <c:pt idx="153119">
                  <c:v>3.47211</c:v>
                </c:pt>
                <c:pt idx="153120">
                  <c:v>3.47213</c:v>
                </c:pt>
                <c:pt idx="153121">
                  <c:v>3.47215</c:v>
                </c:pt>
                <c:pt idx="153122">
                  <c:v>3.47218</c:v>
                </c:pt>
                <c:pt idx="153123">
                  <c:v>3.4722</c:v>
                </c:pt>
                <c:pt idx="153124">
                  <c:v>3.47222</c:v>
                </c:pt>
                <c:pt idx="153125">
                  <c:v>3.47225</c:v>
                </c:pt>
                <c:pt idx="153126">
                  <c:v>3.47227</c:v>
                </c:pt>
                <c:pt idx="153127">
                  <c:v>3.47229</c:v>
                </c:pt>
                <c:pt idx="153128">
                  <c:v>3.47231</c:v>
                </c:pt>
                <c:pt idx="153129">
                  <c:v>3.47234</c:v>
                </c:pt>
                <c:pt idx="153130">
                  <c:v>3.47236</c:v>
                </c:pt>
                <c:pt idx="153131">
                  <c:v>3.47238</c:v>
                </c:pt>
                <c:pt idx="153132">
                  <c:v>3.4724</c:v>
                </c:pt>
                <c:pt idx="153133">
                  <c:v>3.47243</c:v>
                </c:pt>
                <c:pt idx="153134">
                  <c:v>3.47245</c:v>
                </c:pt>
                <c:pt idx="153135">
                  <c:v>3.47247</c:v>
                </c:pt>
                <c:pt idx="153136">
                  <c:v>3.47249</c:v>
                </c:pt>
                <c:pt idx="153137">
                  <c:v>3.47252</c:v>
                </c:pt>
                <c:pt idx="153138">
                  <c:v>3.47254</c:v>
                </c:pt>
                <c:pt idx="153139">
                  <c:v>3.47256</c:v>
                </c:pt>
                <c:pt idx="153140">
                  <c:v>3.47259</c:v>
                </c:pt>
                <c:pt idx="153141">
                  <c:v>3.47261</c:v>
                </c:pt>
                <c:pt idx="153142">
                  <c:v>3.47263</c:v>
                </c:pt>
                <c:pt idx="153143">
                  <c:v>3.47265</c:v>
                </c:pt>
                <c:pt idx="153144">
                  <c:v>3.47268</c:v>
                </c:pt>
                <c:pt idx="153145">
                  <c:v>3.4727</c:v>
                </c:pt>
                <c:pt idx="153146">
                  <c:v>3.47272</c:v>
                </c:pt>
                <c:pt idx="153147">
                  <c:v>3.47274</c:v>
                </c:pt>
                <c:pt idx="153148">
                  <c:v>3.47277</c:v>
                </c:pt>
                <c:pt idx="153149">
                  <c:v>3.47279</c:v>
                </c:pt>
                <c:pt idx="153150">
                  <c:v>3.47281</c:v>
                </c:pt>
                <c:pt idx="153151">
                  <c:v>3.47283</c:v>
                </c:pt>
                <c:pt idx="153152">
                  <c:v>3.47286</c:v>
                </c:pt>
                <c:pt idx="153153">
                  <c:v>3.47288</c:v>
                </c:pt>
                <c:pt idx="153154">
                  <c:v>3.4729</c:v>
                </c:pt>
                <c:pt idx="153155">
                  <c:v>3.47293</c:v>
                </c:pt>
                <c:pt idx="153156">
                  <c:v>3.47295</c:v>
                </c:pt>
                <c:pt idx="153157">
                  <c:v>3.47297</c:v>
                </c:pt>
                <c:pt idx="153158">
                  <c:v>3.47299</c:v>
                </c:pt>
                <c:pt idx="153159">
                  <c:v>3.47302</c:v>
                </c:pt>
                <c:pt idx="153160">
                  <c:v>3.47304</c:v>
                </c:pt>
                <c:pt idx="153161">
                  <c:v>3.47306</c:v>
                </c:pt>
                <c:pt idx="153162">
                  <c:v>3.47308</c:v>
                </c:pt>
                <c:pt idx="153163">
                  <c:v>3.47311</c:v>
                </c:pt>
                <c:pt idx="153164">
                  <c:v>3.47313</c:v>
                </c:pt>
                <c:pt idx="153165">
                  <c:v>3.47315</c:v>
                </c:pt>
                <c:pt idx="153166">
                  <c:v>3.47317</c:v>
                </c:pt>
                <c:pt idx="153167">
                  <c:v>3.4732</c:v>
                </c:pt>
                <c:pt idx="153168">
                  <c:v>3.47322</c:v>
                </c:pt>
                <c:pt idx="153169">
                  <c:v>3.47324</c:v>
                </c:pt>
                <c:pt idx="153170">
                  <c:v>3.47327</c:v>
                </c:pt>
                <c:pt idx="153171">
                  <c:v>3.47329</c:v>
                </c:pt>
                <c:pt idx="153172">
                  <c:v>3.47331</c:v>
                </c:pt>
                <c:pt idx="153173">
                  <c:v>3.47333</c:v>
                </c:pt>
                <c:pt idx="153174">
                  <c:v>3.47336</c:v>
                </c:pt>
                <c:pt idx="153175">
                  <c:v>3.47338</c:v>
                </c:pt>
                <c:pt idx="153176">
                  <c:v>3.4734</c:v>
                </c:pt>
                <c:pt idx="153177">
                  <c:v>3.47342</c:v>
                </c:pt>
                <c:pt idx="153178">
                  <c:v>3.47345</c:v>
                </c:pt>
                <c:pt idx="153179">
                  <c:v>3.47347</c:v>
                </c:pt>
                <c:pt idx="153180">
                  <c:v>3.47349</c:v>
                </c:pt>
                <c:pt idx="153181">
                  <c:v>3.47351</c:v>
                </c:pt>
                <c:pt idx="153182">
                  <c:v>3.47354</c:v>
                </c:pt>
                <c:pt idx="153183">
                  <c:v>3.47356</c:v>
                </c:pt>
                <c:pt idx="153184">
                  <c:v>3.47358</c:v>
                </c:pt>
                <c:pt idx="153185">
                  <c:v>3.47361</c:v>
                </c:pt>
                <c:pt idx="153186">
                  <c:v>3.47363</c:v>
                </c:pt>
                <c:pt idx="153187">
                  <c:v>3.47365</c:v>
                </c:pt>
                <c:pt idx="153188">
                  <c:v>3.47367</c:v>
                </c:pt>
                <c:pt idx="153189">
                  <c:v>3.4737</c:v>
                </c:pt>
                <c:pt idx="153190">
                  <c:v>3.47372</c:v>
                </c:pt>
                <c:pt idx="153191">
                  <c:v>3.47374</c:v>
                </c:pt>
                <c:pt idx="153192">
                  <c:v>3.47376</c:v>
                </c:pt>
                <c:pt idx="153193">
                  <c:v>3.47379</c:v>
                </c:pt>
                <c:pt idx="153194">
                  <c:v>3.47381</c:v>
                </c:pt>
                <c:pt idx="153195">
                  <c:v>3.47383</c:v>
                </c:pt>
                <c:pt idx="153196">
                  <c:v>3.47385</c:v>
                </c:pt>
                <c:pt idx="153197">
                  <c:v>3.47388</c:v>
                </c:pt>
                <c:pt idx="153198">
                  <c:v>3.4739</c:v>
                </c:pt>
                <c:pt idx="153199">
                  <c:v>3.47392</c:v>
                </c:pt>
                <c:pt idx="153200">
                  <c:v>3.47395</c:v>
                </c:pt>
                <c:pt idx="153201">
                  <c:v>3.47397</c:v>
                </c:pt>
                <c:pt idx="153202">
                  <c:v>3.47399</c:v>
                </c:pt>
                <c:pt idx="153203">
                  <c:v>3.47401</c:v>
                </c:pt>
                <c:pt idx="153204">
                  <c:v>3.47404</c:v>
                </c:pt>
                <c:pt idx="153205">
                  <c:v>3.47406</c:v>
                </c:pt>
                <c:pt idx="153206">
                  <c:v>3.47408</c:v>
                </c:pt>
                <c:pt idx="153207">
                  <c:v>3.4741</c:v>
                </c:pt>
                <c:pt idx="153208">
                  <c:v>3.47413</c:v>
                </c:pt>
                <c:pt idx="153209">
                  <c:v>3.47415</c:v>
                </c:pt>
                <c:pt idx="153210">
                  <c:v>3.47417</c:v>
                </c:pt>
                <c:pt idx="153211">
                  <c:v>3.47419</c:v>
                </c:pt>
                <c:pt idx="153212">
                  <c:v>3.47422</c:v>
                </c:pt>
                <c:pt idx="153213">
                  <c:v>3.47424</c:v>
                </c:pt>
                <c:pt idx="153214">
                  <c:v>3.47426</c:v>
                </c:pt>
                <c:pt idx="153215">
                  <c:v>3.47429</c:v>
                </c:pt>
                <c:pt idx="153216">
                  <c:v>3.47431</c:v>
                </c:pt>
                <c:pt idx="153217">
                  <c:v>3.47433</c:v>
                </c:pt>
                <c:pt idx="153218">
                  <c:v>3.47435</c:v>
                </c:pt>
                <c:pt idx="153219">
                  <c:v>3.47438</c:v>
                </c:pt>
                <c:pt idx="153220">
                  <c:v>3.4744</c:v>
                </c:pt>
                <c:pt idx="153221">
                  <c:v>3.47442</c:v>
                </c:pt>
                <c:pt idx="153222">
                  <c:v>3.47444</c:v>
                </c:pt>
                <c:pt idx="153223">
                  <c:v>3.47447</c:v>
                </c:pt>
                <c:pt idx="153224">
                  <c:v>3.47449</c:v>
                </c:pt>
                <c:pt idx="153225">
                  <c:v>3.47451</c:v>
                </c:pt>
                <c:pt idx="153226">
                  <c:v>3.47453</c:v>
                </c:pt>
                <c:pt idx="153227">
                  <c:v>3.47456</c:v>
                </c:pt>
                <c:pt idx="153228">
                  <c:v>3.47458</c:v>
                </c:pt>
                <c:pt idx="153229">
                  <c:v>3.4746</c:v>
                </c:pt>
                <c:pt idx="153230">
                  <c:v>3.47463</c:v>
                </c:pt>
                <c:pt idx="153231">
                  <c:v>3.47465</c:v>
                </c:pt>
                <c:pt idx="153232">
                  <c:v>3.47467</c:v>
                </c:pt>
                <c:pt idx="153233">
                  <c:v>3.47469</c:v>
                </c:pt>
                <c:pt idx="153234">
                  <c:v>3.47472</c:v>
                </c:pt>
                <c:pt idx="153235">
                  <c:v>3.47474</c:v>
                </c:pt>
                <c:pt idx="153236">
                  <c:v>3.47476</c:v>
                </c:pt>
                <c:pt idx="153237">
                  <c:v>3.47478</c:v>
                </c:pt>
                <c:pt idx="153238">
                  <c:v>3.47481</c:v>
                </c:pt>
                <c:pt idx="153239">
                  <c:v>3.47483</c:v>
                </c:pt>
                <c:pt idx="153240">
                  <c:v>3.47485</c:v>
                </c:pt>
                <c:pt idx="153241">
                  <c:v>3.47487</c:v>
                </c:pt>
                <c:pt idx="153242">
                  <c:v>3.4749</c:v>
                </c:pt>
                <c:pt idx="153243">
                  <c:v>3.47492</c:v>
                </c:pt>
                <c:pt idx="153244">
                  <c:v>3.47494</c:v>
                </c:pt>
                <c:pt idx="153245">
                  <c:v>3.47497</c:v>
                </c:pt>
                <c:pt idx="153246">
                  <c:v>3.47499</c:v>
                </c:pt>
                <c:pt idx="153247">
                  <c:v>3.47501</c:v>
                </c:pt>
                <c:pt idx="153248">
                  <c:v>3.47503</c:v>
                </c:pt>
                <c:pt idx="153249">
                  <c:v>3.47506</c:v>
                </c:pt>
                <c:pt idx="153250">
                  <c:v>3.47508</c:v>
                </c:pt>
                <c:pt idx="153251">
                  <c:v>3.4751</c:v>
                </c:pt>
                <c:pt idx="153252">
                  <c:v>3.47512</c:v>
                </c:pt>
                <c:pt idx="153253">
                  <c:v>3.47515</c:v>
                </c:pt>
                <c:pt idx="153254">
                  <c:v>3.47517</c:v>
                </c:pt>
                <c:pt idx="153255">
                  <c:v>3.47519</c:v>
                </c:pt>
                <c:pt idx="153256">
                  <c:v>3.47521</c:v>
                </c:pt>
                <c:pt idx="153257">
                  <c:v>3.47524</c:v>
                </c:pt>
                <c:pt idx="153258">
                  <c:v>3.47526</c:v>
                </c:pt>
                <c:pt idx="153259">
                  <c:v>3.47528</c:v>
                </c:pt>
                <c:pt idx="153260">
                  <c:v>3.47531</c:v>
                </c:pt>
                <c:pt idx="153261">
                  <c:v>3.47533</c:v>
                </c:pt>
                <c:pt idx="153262">
                  <c:v>3.47535</c:v>
                </c:pt>
                <c:pt idx="153263">
                  <c:v>3.47537</c:v>
                </c:pt>
                <c:pt idx="153264">
                  <c:v>3.4754</c:v>
                </c:pt>
                <c:pt idx="153265">
                  <c:v>3.47542</c:v>
                </c:pt>
                <c:pt idx="153266">
                  <c:v>3.47544</c:v>
                </c:pt>
                <c:pt idx="153267">
                  <c:v>3.47546</c:v>
                </c:pt>
                <c:pt idx="153268">
                  <c:v>3.47549</c:v>
                </c:pt>
                <c:pt idx="153269">
                  <c:v>3.47551</c:v>
                </c:pt>
                <c:pt idx="153270">
                  <c:v>3.47553</c:v>
                </c:pt>
                <c:pt idx="153271">
                  <c:v>3.47556</c:v>
                </c:pt>
                <c:pt idx="153272">
                  <c:v>3.47558</c:v>
                </c:pt>
                <c:pt idx="153273">
                  <c:v>3.4756</c:v>
                </c:pt>
                <c:pt idx="153274">
                  <c:v>3.47562</c:v>
                </c:pt>
                <c:pt idx="153275">
                  <c:v>3.47565</c:v>
                </c:pt>
                <c:pt idx="153276">
                  <c:v>3.47567</c:v>
                </c:pt>
                <c:pt idx="153277">
                  <c:v>3.47569</c:v>
                </c:pt>
                <c:pt idx="153278">
                  <c:v>3.47571</c:v>
                </c:pt>
                <c:pt idx="153279">
                  <c:v>3.47574</c:v>
                </c:pt>
                <c:pt idx="153280">
                  <c:v>3.47576</c:v>
                </c:pt>
                <c:pt idx="153281">
                  <c:v>3.47578</c:v>
                </c:pt>
                <c:pt idx="153282">
                  <c:v>3.4758</c:v>
                </c:pt>
                <c:pt idx="153283">
                  <c:v>3.47583</c:v>
                </c:pt>
                <c:pt idx="153284">
                  <c:v>3.47585</c:v>
                </c:pt>
                <c:pt idx="153285">
                  <c:v>3.47587</c:v>
                </c:pt>
                <c:pt idx="153286">
                  <c:v>3.4759</c:v>
                </c:pt>
                <c:pt idx="153287">
                  <c:v>3.47592</c:v>
                </c:pt>
                <c:pt idx="153288">
                  <c:v>3.47594</c:v>
                </c:pt>
                <c:pt idx="153289">
                  <c:v>3.47596</c:v>
                </c:pt>
                <c:pt idx="153290">
                  <c:v>3.47599</c:v>
                </c:pt>
                <c:pt idx="153291">
                  <c:v>3.47601</c:v>
                </c:pt>
                <c:pt idx="153292">
                  <c:v>3.47603</c:v>
                </c:pt>
                <c:pt idx="153293">
                  <c:v>3.47605</c:v>
                </c:pt>
                <c:pt idx="153294">
                  <c:v>3.47608</c:v>
                </c:pt>
                <c:pt idx="153295">
                  <c:v>3.4761</c:v>
                </c:pt>
                <c:pt idx="153296">
                  <c:v>3.47612</c:v>
                </c:pt>
                <c:pt idx="153297">
                  <c:v>3.47614</c:v>
                </c:pt>
                <c:pt idx="153298">
                  <c:v>3.47617</c:v>
                </c:pt>
                <c:pt idx="153299">
                  <c:v>3.47619</c:v>
                </c:pt>
                <c:pt idx="153300">
                  <c:v>3.47621</c:v>
                </c:pt>
                <c:pt idx="153301">
                  <c:v>3.47624</c:v>
                </c:pt>
                <c:pt idx="153302">
                  <c:v>3.47626</c:v>
                </c:pt>
                <c:pt idx="153303">
                  <c:v>3.47628</c:v>
                </c:pt>
                <c:pt idx="153304">
                  <c:v>3.4763</c:v>
                </c:pt>
                <c:pt idx="153305">
                  <c:v>3.47633</c:v>
                </c:pt>
                <c:pt idx="153306">
                  <c:v>3.47635</c:v>
                </c:pt>
                <c:pt idx="153307">
                  <c:v>3.47637</c:v>
                </c:pt>
                <c:pt idx="153308">
                  <c:v>3.4764</c:v>
                </c:pt>
                <c:pt idx="153309">
                  <c:v>3.47642</c:v>
                </c:pt>
                <c:pt idx="153310">
                  <c:v>3.47644</c:v>
                </c:pt>
                <c:pt idx="153311">
                  <c:v>3.47646</c:v>
                </c:pt>
                <c:pt idx="153312">
                  <c:v>3.47648</c:v>
                </c:pt>
                <c:pt idx="153313">
                  <c:v>3.47651</c:v>
                </c:pt>
                <c:pt idx="153314">
                  <c:v>3.47653</c:v>
                </c:pt>
                <c:pt idx="153315">
                  <c:v>3.47655</c:v>
                </c:pt>
                <c:pt idx="153316">
                  <c:v>3.47658</c:v>
                </c:pt>
                <c:pt idx="153317">
                  <c:v>3.4766</c:v>
                </c:pt>
                <c:pt idx="153318">
                  <c:v>3.47662</c:v>
                </c:pt>
                <c:pt idx="153319">
                  <c:v>3.47664</c:v>
                </c:pt>
                <c:pt idx="153320">
                  <c:v>3.47667</c:v>
                </c:pt>
                <c:pt idx="153321">
                  <c:v>3.47669</c:v>
                </c:pt>
                <c:pt idx="153322">
                  <c:v>3.47671</c:v>
                </c:pt>
                <c:pt idx="153323">
                  <c:v>3.47674</c:v>
                </c:pt>
                <c:pt idx="153324">
                  <c:v>3.47676</c:v>
                </c:pt>
                <c:pt idx="153325">
                  <c:v>3.47678</c:v>
                </c:pt>
                <c:pt idx="153326">
                  <c:v>3.4768</c:v>
                </c:pt>
                <c:pt idx="153327">
                  <c:v>3.47682</c:v>
                </c:pt>
                <c:pt idx="153328">
                  <c:v>3.47685</c:v>
                </c:pt>
                <c:pt idx="153329">
                  <c:v>3.47687</c:v>
                </c:pt>
                <c:pt idx="153330">
                  <c:v>3.47689</c:v>
                </c:pt>
                <c:pt idx="153331">
                  <c:v>3.47692</c:v>
                </c:pt>
                <c:pt idx="153332">
                  <c:v>3.47694</c:v>
                </c:pt>
                <c:pt idx="153333">
                  <c:v>3.47696</c:v>
                </c:pt>
                <c:pt idx="153334">
                  <c:v>3.47698</c:v>
                </c:pt>
                <c:pt idx="153335">
                  <c:v>3.47701</c:v>
                </c:pt>
                <c:pt idx="153336">
                  <c:v>3.47703</c:v>
                </c:pt>
                <c:pt idx="153337">
                  <c:v>3.47705</c:v>
                </c:pt>
                <c:pt idx="153338">
                  <c:v>3.47708</c:v>
                </c:pt>
                <c:pt idx="153339">
                  <c:v>3.4771</c:v>
                </c:pt>
                <c:pt idx="153340">
                  <c:v>3.47712</c:v>
                </c:pt>
                <c:pt idx="153341">
                  <c:v>3.47714</c:v>
                </c:pt>
                <c:pt idx="153342">
                  <c:v>3.47717</c:v>
                </c:pt>
                <c:pt idx="153343">
                  <c:v>3.47719</c:v>
                </c:pt>
                <c:pt idx="153344">
                  <c:v>3.47721</c:v>
                </c:pt>
                <c:pt idx="153345">
                  <c:v>3.47723</c:v>
                </c:pt>
                <c:pt idx="153346">
                  <c:v>3.47726</c:v>
                </c:pt>
                <c:pt idx="153347">
                  <c:v>3.47728</c:v>
                </c:pt>
                <c:pt idx="153348">
                  <c:v>3.4773</c:v>
                </c:pt>
                <c:pt idx="153349">
                  <c:v>3.47732</c:v>
                </c:pt>
                <c:pt idx="153350">
                  <c:v>3.47735</c:v>
                </c:pt>
                <c:pt idx="153351">
                  <c:v>3.47737</c:v>
                </c:pt>
                <c:pt idx="153352">
                  <c:v>3.47739</c:v>
                </c:pt>
                <c:pt idx="153353">
                  <c:v>3.47742</c:v>
                </c:pt>
                <c:pt idx="153354">
                  <c:v>3.47744</c:v>
                </c:pt>
                <c:pt idx="153355">
                  <c:v>3.47746</c:v>
                </c:pt>
                <c:pt idx="153356">
                  <c:v>3.47748</c:v>
                </c:pt>
                <c:pt idx="153357">
                  <c:v>3.47751</c:v>
                </c:pt>
                <c:pt idx="153358">
                  <c:v>3.47753</c:v>
                </c:pt>
                <c:pt idx="153359">
                  <c:v>3.47755</c:v>
                </c:pt>
                <c:pt idx="153360">
                  <c:v>3.47757</c:v>
                </c:pt>
                <c:pt idx="153361">
                  <c:v>3.4776</c:v>
                </c:pt>
                <c:pt idx="153362">
                  <c:v>3.47762</c:v>
                </c:pt>
                <c:pt idx="153363">
                  <c:v>3.47764</c:v>
                </c:pt>
                <c:pt idx="153364">
                  <c:v>3.47766</c:v>
                </c:pt>
                <c:pt idx="153365">
                  <c:v>3.47769</c:v>
                </c:pt>
                <c:pt idx="153366">
                  <c:v>3.47771</c:v>
                </c:pt>
                <c:pt idx="153367">
                  <c:v>3.47773</c:v>
                </c:pt>
                <c:pt idx="153368">
                  <c:v>3.47776</c:v>
                </c:pt>
                <c:pt idx="153369">
                  <c:v>3.47778</c:v>
                </c:pt>
                <c:pt idx="153370">
                  <c:v>3.4778</c:v>
                </c:pt>
                <c:pt idx="153371">
                  <c:v>3.47782</c:v>
                </c:pt>
                <c:pt idx="153372">
                  <c:v>3.47785</c:v>
                </c:pt>
                <c:pt idx="153373">
                  <c:v>3.47787</c:v>
                </c:pt>
                <c:pt idx="153374">
                  <c:v>3.47789</c:v>
                </c:pt>
                <c:pt idx="153375">
                  <c:v>3.47791</c:v>
                </c:pt>
                <c:pt idx="153376">
                  <c:v>3.47794</c:v>
                </c:pt>
                <c:pt idx="153377">
                  <c:v>3.47796</c:v>
                </c:pt>
                <c:pt idx="153378">
                  <c:v>3.47798</c:v>
                </c:pt>
                <c:pt idx="153379">
                  <c:v>3.47801</c:v>
                </c:pt>
                <c:pt idx="153380">
                  <c:v>3.47803</c:v>
                </c:pt>
                <c:pt idx="153381">
                  <c:v>3.47805</c:v>
                </c:pt>
                <c:pt idx="153382">
                  <c:v>3.47807</c:v>
                </c:pt>
                <c:pt idx="153383">
                  <c:v>3.4781</c:v>
                </c:pt>
                <c:pt idx="153384">
                  <c:v>3.47812</c:v>
                </c:pt>
                <c:pt idx="153385">
                  <c:v>3.47814</c:v>
                </c:pt>
                <c:pt idx="153386">
                  <c:v>3.47816</c:v>
                </c:pt>
                <c:pt idx="153387">
                  <c:v>3.47819</c:v>
                </c:pt>
                <c:pt idx="153388">
                  <c:v>3.47821</c:v>
                </c:pt>
                <c:pt idx="153389">
                  <c:v>3.47823</c:v>
                </c:pt>
                <c:pt idx="153390">
                  <c:v>3.47825</c:v>
                </c:pt>
                <c:pt idx="153391">
                  <c:v>3.47828</c:v>
                </c:pt>
                <c:pt idx="153392">
                  <c:v>3.4783</c:v>
                </c:pt>
                <c:pt idx="153393">
                  <c:v>3.47832</c:v>
                </c:pt>
                <c:pt idx="153394">
                  <c:v>3.47835</c:v>
                </c:pt>
                <c:pt idx="153395">
                  <c:v>3.47837</c:v>
                </c:pt>
                <c:pt idx="153396">
                  <c:v>3.47839</c:v>
                </c:pt>
                <c:pt idx="153397">
                  <c:v>3.47841</c:v>
                </c:pt>
                <c:pt idx="153398">
                  <c:v>3.47844</c:v>
                </c:pt>
                <c:pt idx="153399">
                  <c:v>3.47846</c:v>
                </c:pt>
                <c:pt idx="153400">
                  <c:v>3.47848</c:v>
                </c:pt>
                <c:pt idx="153401">
                  <c:v>3.4785</c:v>
                </c:pt>
                <c:pt idx="153402">
                  <c:v>3.47853</c:v>
                </c:pt>
                <c:pt idx="153403">
                  <c:v>3.47855</c:v>
                </c:pt>
                <c:pt idx="153404">
                  <c:v>3.47857</c:v>
                </c:pt>
                <c:pt idx="153405">
                  <c:v>3.47859</c:v>
                </c:pt>
                <c:pt idx="153406">
                  <c:v>3.47862</c:v>
                </c:pt>
                <c:pt idx="153407">
                  <c:v>3.47864</c:v>
                </c:pt>
                <c:pt idx="153408">
                  <c:v>3.47866</c:v>
                </c:pt>
                <c:pt idx="153409">
                  <c:v>3.47869</c:v>
                </c:pt>
                <c:pt idx="153410">
                  <c:v>3.47871</c:v>
                </c:pt>
                <c:pt idx="153411">
                  <c:v>3.47873</c:v>
                </c:pt>
                <c:pt idx="153412">
                  <c:v>3.47875</c:v>
                </c:pt>
                <c:pt idx="153413">
                  <c:v>3.47878</c:v>
                </c:pt>
                <c:pt idx="153414">
                  <c:v>3.4788</c:v>
                </c:pt>
                <c:pt idx="153415">
                  <c:v>3.47882</c:v>
                </c:pt>
                <c:pt idx="153416">
                  <c:v>3.47884</c:v>
                </c:pt>
                <c:pt idx="153417">
                  <c:v>3.47887</c:v>
                </c:pt>
                <c:pt idx="153418">
                  <c:v>3.47889</c:v>
                </c:pt>
                <c:pt idx="153419">
                  <c:v>3.47891</c:v>
                </c:pt>
                <c:pt idx="153420">
                  <c:v>3.47893</c:v>
                </c:pt>
                <c:pt idx="153421">
                  <c:v>3.47896</c:v>
                </c:pt>
                <c:pt idx="153422">
                  <c:v>3.47898</c:v>
                </c:pt>
                <c:pt idx="153423">
                  <c:v>3.479</c:v>
                </c:pt>
                <c:pt idx="153424">
                  <c:v>3.47903</c:v>
                </c:pt>
                <c:pt idx="153425">
                  <c:v>3.47905</c:v>
                </c:pt>
                <c:pt idx="153426">
                  <c:v>3.47907</c:v>
                </c:pt>
                <c:pt idx="153427">
                  <c:v>3.47909</c:v>
                </c:pt>
                <c:pt idx="153428">
                  <c:v>3.47912</c:v>
                </c:pt>
                <c:pt idx="153429">
                  <c:v>3.47914</c:v>
                </c:pt>
                <c:pt idx="153430">
                  <c:v>3.47916</c:v>
                </c:pt>
                <c:pt idx="153431">
                  <c:v>3.47918</c:v>
                </c:pt>
                <c:pt idx="153432">
                  <c:v>3.47921</c:v>
                </c:pt>
                <c:pt idx="153433">
                  <c:v>3.47923</c:v>
                </c:pt>
                <c:pt idx="153434">
                  <c:v>3.47925</c:v>
                </c:pt>
                <c:pt idx="153435">
                  <c:v>3.47927</c:v>
                </c:pt>
                <c:pt idx="153436">
                  <c:v>3.4793</c:v>
                </c:pt>
                <c:pt idx="153437">
                  <c:v>3.47932</c:v>
                </c:pt>
                <c:pt idx="153438">
                  <c:v>3.47934</c:v>
                </c:pt>
                <c:pt idx="153439">
                  <c:v>3.47937</c:v>
                </c:pt>
                <c:pt idx="153440">
                  <c:v>3.47939</c:v>
                </c:pt>
                <c:pt idx="153441">
                  <c:v>3.47941</c:v>
                </c:pt>
                <c:pt idx="153442">
                  <c:v>3.47943</c:v>
                </c:pt>
                <c:pt idx="153443">
                  <c:v>3.47946</c:v>
                </c:pt>
                <c:pt idx="153444">
                  <c:v>3.47948</c:v>
                </c:pt>
                <c:pt idx="153445">
                  <c:v>3.4795</c:v>
                </c:pt>
                <c:pt idx="153446">
                  <c:v>3.47952</c:v>
                </c:pt>
                <c:pt idx="153447">
                  <c:v>3.47955</c:v>
                </c:pt>
                <c:pt idx="153448">
                  <c:v>3.47957</c:v>
                </c:pt>
                <c:pt idx="153449">
                  <c:v>3.47959</c:v>
                </c:pt>
                <c:pt idx="153450">
                  <c:v>3.47961</c:v>
                </c:pt>
                <c:pt idx="153451">
                  <c:v>3.47964</c:v>
                </c:pt>
                <c:pt idx="153452">
                  <c:v>3.47966</c:v>
                </c:pt>
                <c:pt idx="153453">
                  <c:v>3.47968</c:v>
                </c:pt>
                <c:pt idx="153454">
                  <c:v>3.47971</c:v>
                </c:pt>
                <c:pt idx="153455">
                  <c:v>3.47973</c:v>
                </c:pt>
                <c:pt idx="153456">
                  <c:v>3.47975</c:v>
                </c:pt>
                <c:pt idx="153457">
                  <c:v>3.47977</c:v>
                </c:pt>
                <c:pt idx="153458">
                  <c:v>3.4798</c:v>
                </c:pt>
                <c:pt idx="153459">
                  <c:v>3.47982</c:v>
                </c:pt>
                <c:pt idx="153460">
                  <c:v>3.47984</c:v>
                </c:pt>
                <c:pt idx="153461">
                  <c:v>3.47986</c:v>
                </c:pt>
                <c:pt idx="153462">
                  <c:v>3.47989</c:v>
                </c:pt>
                <c:pt idx="153463">
                  <c:v>3.47991</c:v>
                </c:pt>
                <c:pt idx="153464">
                  <c:v>3.47993</c:v>
                </c:pt>
                <c:pt idx="153465">
                  <c:v>3.47995</c:v>
                </c:pt>
                <c:pt idx="153466">
                  <c:v>3.47998</c:v>
                </c:pt>
                <c:pt idx="153467">
                  <c:v>3.48</c:v>
                </c:pt>
                <c:pt idx="153468">
                  <c:v>3.48002</c:v>
                </c:pt>
                <c:pt idx="153469">
                  <c:v>3.48005</c:v>
                </c:pt>
                <c:pt idx="153470">
                  <c:v>3.48007</c:v>
                </c:pt>
                <c:pt idx="153471">
                  <c:v>3.48009</c:v>
                </c:pt>
                <c:pt idx="153472">
                  <c:v>3.48011</c:v>
                </c:pt>
                <c:pt idx="153473">
                  <c:v>3.48014</c:v>
                </c:pt>
                <c:pt idx="153474">
                  <c:v>3.48016</c:v>
                </c:pt>
                <c:pt idx="153475">
                  <c:v>3.48018</c:v>
                </c:pt>
                <c:pt idx="153476">
                  <c:v>3.4802</c:v>
                </c:pt>
                <c:pt idx="153477">
                  <c:v>3.48023</c:v>
                </c:pt>
                <c:pt idx="153478">
                  <c:v>3.48025</c:v>
                </c:pt>
                <c:pt idx="153479">
                  <c:v>3.48027</c:v>
                </c:pt>
                <c:pt idx="153480">
                  <c:v>3.48029</c:v>
                </c:pt>
                <c:pt idx="153481">
                  <c:v>3.48032</c:v>
                </c:pt>
                <c:pt idx="153482">
                  <c:v>3.48034</c:v>
                </c:pt>
                <c:pt idx="153483">
                  <c:v>3.48036</c:v>
                </c:pt>
                <c:pt idx="153484">
                  <c:v>3.48039</c:v>
                </c:pt>
                <c:pt idx="153485">
                  <c:v>3.48041</c:v>
                </c:pt>
                <c:pt idx="153486">
                  <c:v>3.48043</c:v>
                </c:pt>
                <c:pt idx="153487">
                  <c:v>3.48045</c:v>
                </c:pt>
                <c:pt idx="153488">
                  <c:v>3.48048</c:v>
                </c:pt>
                <c:pt idx="153489">
                  <c:v>3.4805</c:v>
                </c:pt>
                <c:pt idx="153490">
                  <c:v>3.48052</c:v>
                </c:pt>
                <c:pt idx="153491">
                  <c:v>3.48054</c:v>
                </c:pt>
                <c:pt idx="153492">
                  <c:v>3.48057</c:v>
                </c:pt>
                <c:pt idx="153493">
                  <c:v>3.48059</c:v>
                </c:pt>
                <c:pt idx="153494">
                  <c:v>3.48061</c:v>
                </c:pt>
                <c:pt idx="153495">
                  <c:v>3.48063</c:v>
                </c:pt>
                <c:pt idx="153496">
                  <c:v>3.48066</c:v>
                </c:pt>
                <c:pt idx="153497">
                  <c:v>3.48068</c:v>
                </c:pt>
                <c:pt idx="153498">
                  <c:v>3.4807</c:v>
                </c:pt>
                <c:pt idx="153499">
                  <c:v>3.48073</c:v>
                </c:pt>
                <c:pt idx="153500">
                  <c:v>3.48075</c:v>
                </c:pt>
                <c:pt idx="153501">
                  <c:v>3.48077</c:v>
                </c:pt>
                <c:pt idx="153502">
                  <c:v>3.48079</c:v>
                </c:pt>
                <c:pt idx="153503">
                  <c:v>3.48082</c:v>
                </c:pt>
                <c:pt idx="153504">
                  <c:v>3.48084</c:v>
                </c:pt>
                <c:pt idx="153505">
                  <c:v>3.48086</c:v>
                </c:pt>
                <c:pt idx="153506">
                  <c:v>3.48088</c:v>
                </c:pt>
                <c:pt idx="153507">
                  <c:v>3.48091</c:v>
                </c:pt>
                <c:pt idx="153508">
                  <c:v>3.48093</c:v>
                </c:pt>
                <c:pt idx="153509">
                  <c:v>3.48095</c:v>
                </c:pt>
                <c:pt idx="153510">
                  <c:v>3.48097</c:v>
                </c:pt>
                <c:pt idx="153511">
                  <c:v>3.481</c:v>
                </c:pt>
                <c:pt idx="153512">
                  <c:v>3.48102</c:v>
                </c:pt>
                <c:pt idx="153513">
                  <c:v>3.48104</c:v>
                </c:pt>
                <c:pt idx="153514">
                  <c:v>3.48107</c:v>
                </c:pt>
                <c:pt idx="153515">
                  <c:v>3.48109</c:v>
                </c:pt>
                <c:pt idx="153516">
                  <c:v>3.48111</c:v>
                </c:pt>
                <c:pt idx="153517">
                  <c:v>3.48113</c:v>
                </c:pt>
                <c:pt idx="153518">
                  <c:v>3.48116</c:v>
                </c:pt>
                <c:pt idx="153519">
                  <c:v>3.48118</c:v>
                </c:pt>
                <c:pt idx="153520">
                  <c:v>3.4812</c:v>
                </c:pt>
                <c:pt idx="153521">
                  <c:v>3.48122</c:v>
                </c:pt>
                <c:pt idx="153522">
                  <c:v>3.48125</c:v>
                </c:pt>
                <c:pt idx="153523">
                  <c:v>3.48127</c:v>
                </c:pt>
                <c:pt idx="153524">
                  <c:v>3.48129</c:v>
                </c:pt>
                <c:pt idx="153525">
                  <c:v>3.48131</c:v>
                </c:pt>
                <c:pt idx="153526">
                  <c:v>3.48134</c:v>
                </c:pt>
                <c:pt idx="153527">
                  <c:v>3.48136</c:v>
                </c:pt>
                <c:pt idx="153528">
                  <c:v>3.48138</c:v>
                </c:pt>
                <c:pt idx="153529">
                  <c:v>3.48141</c:v>
                </c:pt>
                <c:pt idx="153530">
                  <c:v>3.48143</c:v>
                </c:pt>
                <c:pt idx="153531">
                  <c:v>3.48145</c:v>
                </c:pt>
                <c:pt idx="153532">
                  <c:v>3.48147</c:v>
                </c:pt>
                <c:pt idx="153533">
                  <c:v>3.4815</c:v>
                </c:pt>
                <c:pt idx="153534">
                  <c:v>3.48152</c:v>
                </c:pt>
                <c:pt idx="153535">
                  <c:v>3.48154</c:v>
                </c:pt>
                <c:pt idx="153536">
                  <c:v>3.48156</c:v>
                </c:pt>
                <c:pt idx="153537">
                  <c:v>3.48159</c:v>
                </c:pt>
                <c:pt idx="153538">
                  <c:v>3.48161</c:v>
                </c:pt>
                <c:pt idx="153539">
                  <c:v>3.48163</c:v>
                </c:pt>
                <c:pt idx="153540">
                  <c:v>3.48165</c:v>
                </c:pt>
                <c:pt idx="153541">
                  <c:v>3.48168</c:v>
                </c:pt>
                <c:pt idx="153542">
                  <c:v>3.4817</c:v>
                </c:pt>
                <c:pt idx="153543">
                  <c:v>3.48172</c:v>
                </c:pt>
                <c:pt idx="153544">
                  <c:v>3.48175</c:v>
                </c:pt>
                <c:pt idx="153545">
                  <c:v>3.48177</c:v>
                </c:pt>
                <c:pt idx="153546">
                  <c:v>3.48179</c:v>
                </c:pt>
                <c:pt idx="153547">
                  <c:v>3.48181</c:v>
                </c:pt>
                <c:pt idx="153548">
                  <c:v>3.48184</c:v>
                </c:pt>
                <c:pt idx="153549">
                  <c:v>3.48186</c:v>
                </c:pt>
                <c:pt idx="153550">
                  <c:v>3.48188</c:v>
                </c:pt>
                <c:pt idx="153551">
                  <c:v>3.4819</c:v>
                </c:pt>
                <c:pt idx="153552">
                  <c:v>3.48193</c:v>
                </c:pt>
                <c:pt idx="153553">
                  <c:v>3.48195</c:v>
                </c:pt>
                <c:pt idx="153554">
                  <c:v>3.48197</c:v>
                </c:pt>
                <c:pt idx="153555">
                  <c:v>3.48199</c:v>
                </c:pt>
                <c:pt idx="153556">
                  <c:v>3.48202</c:v>
                </c:pt>
                <c:pt idx="153557">
                  <c:v>3.48204</c:v>
                </c:pt>
                <c:pt idx="153558">
                  <c:v>3.48206</c:v>
                </c:pt>
                <c:pt idx="153559">
                  <c:v>3.48209</c:v>
                </c:pt>
                <c:pt idx="153560">
                  <c:v>3.48211</c:v>
                </c:pt>
                <c:pt idx="153561">
                  <c:v>3.48213</c:v>
                </c:pt>
                <c:pt idx="153562">
                  <c:v>3.48215</c:v>
                </c:pt>
                <c:pt idx="153563">
                  <c:v>3.48218</c:v>
                </c:pt>
                <c:pt idx="153564">
                  <c:v>3.4822</c:v>
                </c:pt>
                <c:pt idx="153565">
                  <c:v>3.48222</c:v>
                </c:pt>
                <c:pt idx="153566">
                  <c:v>3.48224</c:v>
                </c:pt>
                <c:pt idx="153567">
                  <c:v>3.48227</c:v>
                </c:pt>
                <c:pt idx="153568">
                  <c:v>3.48229</c:v>
                </c:pt>
                <c:pt idx="153569">
                  <c:v>3.48231</c:v>
                </c:pt>
                <c:pt idx="153570">
                  <c:v>3.48234</c:v>
                </c:pt>
                <c:pt idx="153571">
                  <c:v>3.48236</c:v>
                </c:pt>
                <c:pt idx="153572">
                  <c:v>3.48238</c:v>
                </c:pt>
                <c:pt idx="153573">
                  <c:v>3.4824</c:v>
                </c:pt>
                <c:pt idx="153574">
                  <c:v>3.48243</c:v>
                </c:pt>
                <c:pt idx="153575">
                  <c:v>3.48245</c:v>
                </c:pt>
                <c:pt idx="153576">
                  <c:v>3.48247</c:v>
                </c:pt>
                <c:pt idx="153577">
                  <c:v>3.48249</c:v>
                </c:pt>
                <c:pt idx="153578">
                  <c:v>3.48252</c:v>
                </c:pt>
                <c:pt idx="153579">
                  <c:v>3.48254</c:v>
                </c:pt>
                <c:pt idx="153580">
                  <c:v>3.48256</c:v>
                </c:pt>
                <c:pt idx="153581">
                  <c:v>3.48258</c:v>
                </c:pt>
                <c:pt idx="153582">
                  <c:v>3.48261</c:v>
                </c:pt>
                <c:pt idx="153583">
                  <c:v>3.48263</c:v>
                </c:pt>
                <c:pt idx="153584">
                  <c:v>3.48265</c:v>
                </c:pt>
                <c:pt idx="153585">
                  <c:v>3.48268</c:v>
                </c:pt>
                <c:pt idx="153586">
                  <c:v>3.4827</c:v>
                </c:pt>
                <c:pt idx="153587">
                  <c:v>3.48272</c:v>
                </c:pt>
                <c:pt idx="153588">
                  <c:v>3.48274</c:v>
                </c:pt>
                <c:pt idx="153589">
                  <c:v>3.48277</c:v>
                </c:pt>
                <c:pt idx="153590">
                  <c:v>3.48279</c:v>
                </c:pt>
                <c:pt idx="153591">
                  <c:v>3.48281</c:v>
                </c:pt>
                <c:pt idx="153592">
                  <c:v>3.48283</c:v>
                </c:pt>
                <c:pt idx="153593">
                  <c:v>3.48286</c:v>
                </c:pt>
                <c:pt idx="153594">
                  <c:v>3.48288</c:v>
                </c:pt>
                <c:pt idx="153595">
                  <c:v>3.4829</c:v>
                </c:pt>
                <c:pt idx="153596">
                  <c:v>3.48292</c:v>
                </c:pt>
                <c:pt idx="153597">
                  <c:v>3.48295</c:v>
                </c:pt>
                <c:pt idx="153598">
                  <c:v>3.48297</c:v>
                </c:pt>
                <c:pt idx="153599">
                  <c:v>3.48299</c:v>
                </c:pt>
                <c:pt idx="153600">
                  <c:v>3.48302</c:v>
                </c:pt>
                <c:pt idx="153601">
                  <c:v>3.48304</c:v>
                </c:pt>
                <c:pt idx="153602">
                  <c:v>3.48306</c:v>
                </c:pt>
                <c:pt idx="153603">
                  <c:v>3.48308</c:v>
                </c:pt>
                <c:pt idx="153604">
                  <c:v>3.48311</c:v>
                </c:pt>
                <c:pt idx="153605">
                  <c:v>3.48313</c:v>
                </c:pt>
                <c:pt idx="153606">
                  <c:v>3.48315</c:v>
                </c:pt>
                <c:pt idx="153607">
                  <c:v>3.48318</c:v>
                </c:pt>
                <c:pt idx="153608">
                  <c:v>3.4832</c:v>
                </c:pt>
                <c:pt idx="153609">
                  <c:v>3.48322</c:v>
                </c:pt>
                <c:pt idx="153610">
                  <c:v>3.48324</c:v>
                </c:pt>
                <c:pt idx="153611">
                  <c:v>3.48326</c:v>
                </c:pt>
                <c:pt idx="153612">
                  <c:v>3.48329</c:v>
                </c:pt>
                <c:pt idx="153613">
                  <c:v>3.48331</c:v>
                </c:pt>
                <c:pt idx="153614">
                  <c:v>3.48333</c:v>
                </c:pt>
                <c:pt idx="153615">
                  <c:v>3.48336</c:v>
                </c:pt>
                <c:pt idx="153616">
                  <c:v>3.48338</c:v>
                </c:pt>
                <c:pt idx="153617">
                  <c:v>3.4834</c:v>
                </c:pt>
                <c:pt idx="153618">
                  <c:v>3.48342</c:v>
                </c:pt>
                <c:pt idx="153619">
                  <c:v>3.48345</c:v>
                </c:pt>
                <c:pt idx="153620">
                  <c:v>3.48347</c:v>
                </c:pt>
                <c:pt idx="153621">
                  <c:v>3.48349</c:v>
                </c:pt>
                <c:pt idx="153622">
                  <c:v>3.48352</c:v>
                </c:pt>
                <c:pt idx="153623">
                  <c:v>3.48354</c:v>
                </c:pt>
                <c:pt idx="153624">
                  <c:v>3.48356</c:v>
                </c:pt>
                <c:pt idx="153625">
                  <c:v>3.48358</c:v>
                </c:pt>
                <c:pt idx="153626">
                  <c:v>3.4836</c:v>
                </c:pt>
                <c:pt idx="153627">
                  <c:v>3.48363</c:v>
                </c:pt>
                <c:pt idx="153628">
                  <c:v>3.48365</c:v>
                </c:pt>
                <c:pt idx="153629">
                  <c:v>3.48367</c:v>
                </c:pt>
                <c:pt idx="153630">
                  <c:v>3.4837</c:v>
                </c:pt>
                <c:pt idx="153631">
                  <c:v>3.48372</c:v>
                </c:pt>
                <c:pt idx="153632">
                  <c:v>3.48374</c:v>
                </c:pt>
                <c:pt idx="153633">
                  <c:v>3.48376</c:v>
                </c:pt>
                <c:pt idx="153634">
                  <c:v>3.48379</c:v>
                </c:pt>
                <c:pt idx="153635">
                  <c:v>3.48381</c:v>
                </c:pt>
                <c:pt idx="153636">
                  <c:v>3.48383</c:v>
                </c:pt>
                <c:pt idx="153637">
                  <c:v>3.48386</c:v>
                </c:pt>
                <c:pt idx="153638">
                  <c:v>3.48388</c:v>
                </c:pt>
                <c:pt idx="153639">
                  <c:v>3.4839</c:v>
                </c:pt>
                <c:pt idx="153640">
                  <c:v>3.48392</c:v>
                </c:pt>
                <c:pt idx="153641">
                  <c:v>3.48395</c:v>
                </c:pt>
                <c:pt idx="153642">
                  <c:v>3.48397</c:v>
                </c:pt>
                <c:pt idx="153643">
                  <c:v>3.48399</c:v>
                </c:pt>
                <c:pt idx="153644">
                  <c:v>3.48401</c:v>
                </c:pt>
                <c:pt idx="153645">
                  <c:v>3.48404</c:v>
                </c:pt>
                <c:pt idx="153646">
                  <c:v>3.48406</c:v>
                </c:pt>
                <c:pt idx="153647">
                  <c:v>3.48408</c:v>
                </c:pt>
                <c:pt idx="153648">
                  <c:v>3.4841</c:v>
                </c:pt>
                <c:pt idx="153649">
                  <c:v>3.48413</c:v>
                </c:pt>
                <c:pt idx="153650">
                  <c:v>3.48415</c:v>
                </c:pt>
                <c:pt idx="153651">
                  <c:v>3.48417</c:v>
                </c:pt>
                <c:pt idx="153652">
                  <c:v>3.4842</c:v>
                </c:pt>
                <c:pt idx="153653">
                  <c:v>3.48422</c:v>
                </c:pt>
                <c:pt idx="153654">
                  <c:v>3.48424</c:v>
                </c:pt>
                <c:pt idx="153655">
                  <c:v>3.48426</c:v>
                </c:pt>
                <c:pt idx="153656">
                  <c:v>3.48429</c:v>
                </c:pt>
                <c:pt idx="153657">
                  <c:v>3.48431</c:v>
                </c:pt>
                <c:pt idx="153658">
                  <c:v>3.48433</c:v>
                </c:pt>
                <c:pt idx="153659">
                  <c:v>3.48435</c:v>
                </c:pt>
                <c:pt idx="153660">
                  <c:v>3.48438</c:v>
                </c:pt>
                <c:pt idx="153661">
                  <c:v>3.4844</c:v>
                </c:pt>
                <c:pt idx="153662">
                  <c:v>3.48442</c:v>
                </c:pt>
                <c:pt idx="153663">
                  <c:v>3.48444</c:v>
                </c:pt>
                <c:pt idx="153664">
                  <c:v>3.48447</c:v>
                </c:pt>
                <c:pt idx="153665">
                  <c:v>3.48449</c:v>
                </c:pt>
                <c:pt idx="153666">
                  <c:v>3.48451</c:v>
                </c:pt>
                <c:pt idx="153667">
                  <c:v>3.48454</c:v>
                </c:pt>
                <c:pt idx="153668">
                  <c:v>3.48456</c:v>
                </c:pt>
                <c:pt idx="153669">
                  <c:v>3.48458</c:v>
                </c:pt>
                <c:pt idx="153670">
                  <c:v>3.4846</c:v>
                </c:pt>
                <c:pt idx="153671">
                  <c:v>3.48463</c:v>
                </c:pt>
                <c:pt idx="153672">
                  <c:v>3.48465</c:v>
                </c:pt>
                <c:pt idx="153673">
                  <c:v>3.48467</c:v>
                </c:pt>
                <c:pt idx="153674">
                  <c:v>3.48469</c:v>
                </c:pt>
                <c:pt idx="153675">
                  <c:v>3.48472</c:v>
                </c:pt>
                <c:pt idx="153676">
                  <c:v>3.48474</c:v>
                </c:pt>
                <c:pt idx="153677">
                  <c:v>3.48476</c:v>
                </c:pt>
                <c:pt idx="153678">
                  <c:v>3.48479</c:v>
                </c:pt>
                <c:pt idx="153679">
                  <c:v>3.48481</c:v>
                </c:pt>
                <c:pt idx="153680">
                  <c:v>3.48483</c:v>
                </c:pt>
                <c:pt idx="153681">
                  <c:v>3.48485</c:v>
                </c:pt>
                <c:pt idx="153682">
                  <c:v>3.48488</c:v>
                </c:pt>
                <c:pt idx="153683">
                  <c:v>3.4849</c:v>
                </c:pt>
                <c:pt idx="153684">
                  <c:v>3.48492</c:v>
                </c:pt>
                <c:pt idx="153685">
                  <c:v>3.48494</c:v>
                </c:pt>
                <c:pt idx="153686">
                  <c:v>3.48497</c:v>
                </c:pt>
                <c:pt idx="153687">
                  <c:v>3.48499</c:v>
                </c:pt>
                <c:pt idx="153688">
                  <c:v>3.48501</c:v>
                </c:pt>
                <c:pt idx="153689">
                  <c:v>3.48503</c:v>
                </c:pt>
                <c:pt idx="153690">
                  <c:v>3.48506</c:v>
                </c:pt>
                <c:pt idx="153691">
                  <c:v>3.48508</c:v>
                </c:pt>
                <c:pt idx="153692">
                  <c:v>3.4851</c:v>
                </c:pt>
                <c:pt idx="153693">
                  <c:v>3.48513</c:v>
                </c:pt>
                <c:pt idx="153694">
                  <c:v>3.48515</c:v>
                </c:pt>
                <c:pt idx="153695">
                  <c:v>3.48517</c:v>
                </c:pt>
                <c:pt idx="153696">
                  <c:v>3.48519</c:v>
                </c:pt>
                <c:pt idx="153697">
                  <c:v>3.48522</c:v>
                </c:pt>
                <c:pt idx="153698">
                  <c:v>3.48524</c:v>
                </c:pt>
                <c:pt idx="153699">
                  <c:v>3.48526</c:v>
                </c:pt>
                <c:pt idx="153700">
                  <c:v>3.48528</c:v>
                </c:pt>
                <c:pt idx="153701">
                  <c:v>3.48531</c:v>
                </c:pt>
                <c:pt idx="153702">
                  <c:v>3.48533</c:v>
                </c:pt>
                <c:pt idx="153703">
                  <c:v>3.48535</c:v>
                </c:pt>
                <c:pt idx="153704">
                  <c:v>3.48537</c:v>
                </c:pt>
                <c:pt idx="153705">
                  <c:v>3.4854</c:v>
                </c:pt>
                <c:pt idx="153706">
                  <c:v>3.48542</c:v>
                </c:pt>
                <c:pt idx="153707">
                  <c:v>3.48544</c:v>
                </c:pt>
                <c:pt idx="153708">
                  <c:v>3.48547</c:v>
                </c:pt>
                <c:pt idx="153709">
                  <c:v>3.48549</c:v>
                </c:pt>
                <c:pt idx="153710">
                  <c:v>3.48551</c:v>
                </c:pt>
                <c:pt idx="153711">
                  <c:v>3.48553</c:v>
                </c:pt>
                <c:pt idx="153712">
                  <c:v>3.48556</c:v>
                </c:pt>
                <c:pt idx="153713">
                  <c:v>3.48558</c:v>
                </c:pt>
                <c:pt idx="153714">
                  <c:v>3.4856</c:v>
                </c:pt>
                <c:pt idx="153715">
                  <c:v>3.48562</c:v>
                </c:pt>
                <c:pt idx="153716">
                  <c:v>3.48565</c:v>
                </c:pt>
                <c:pt idx="153717">
                  <c:v>3.48567</c:v>
                </c:pt>
                <c:pt idx="153718">
                  <c:v>3.48569</c:v>
                </c:pt>
                <c:pt idx="153719">
                  <c:v>3.48571</c:v>
                </c:pt>
                <c:pt idx="153720">
                  <c:v>3.48574</c:v>
                </c:pt>
                <c:pt idx="153721">
                  <c:v>3.48576</c:v>
                </c:pt>
                <c:pt idx="153722">
                  <c:v>3.48578</c:v>
                </c:pt>
                <c:pt idx="153723">
                  <c:v>3.48581</c:v>
                </c:pt>
                <c:pt idx="153724">
                  <c:v>3.48583</c:v>
                </c:pt>
                <c:pt idx="153725">
                  <c:v>3.48585</c:v>
                </c:pt>
                <c:pt idx="153726">
                  <c:v>3.48587</c:v>
                </c:pt>
                <c:pt idx="153727">
                  <c:v>3.4859</c:v>
                </c:pt>
                <c:pt idx="153728">
                  <c:v>3.48592</c:v>
                </c:pt>
                <c:pt idx="153729">
                  <c:v>3.48594</c:v>
                </c:pt>
                <c:pt idx="153730">
                  <c:v>3.48596</c:v>
                </c:pt>
                <c:pt idx="153731">
                  <c:v>3.48599</c:v>
                </c:pt>
                <c:pt idx="153732">
                  <c:v>3.48601</c:v>
                </c:pt>
                <c:pt idx="153733">
                  <c:v>3.48603</c:v>
                </c:pt>
                <c:pt idx="153734">
                  <c:v>3.48605</c:v>
                </c:pt>
                <c:pt idx="153735">
                  <c:v>3.48608</c:v>
                </c:pt>
                <c:pt idx="153736">
                  <c:v>3.4861</c:v>
                </c:pt>
                <c:pt idx="153737">
                  <c:v>3.48612</c:v>
                </c:pt>
                <c:pt idx="153738">
                  <c:v>3.48615</c:v>
                </c:pt>
                <c:pt idx="153739">
                  <c:v>3.48617</c:v>
                </c:pt>
                <c:pt idx="153740">
                  <c:v>3.48619</c:v>
                </c:pt>
                <c:pt idx="153741">
                  <c:v>3.48621</c:v>
                </c:pt>
                <c:pt idx="153742">
                  <c:v>3.48624</c:v>
                </c:pt>
                <c:pt idx="153743">
                  <c:v>3.48626</c:v>
                </c:pt>
                <c:pt idx="153744">
                  <c:v>3.48628</c:v>
                </c:pt>
                <c:pt idx="153745">
                  <c:v>3.4863</c:v>
                </c:pt>
                <c:pt idx="153746">
                  <c:v>3.48633</c:v>
                </c:pt>
                <c:pt idx="153747">
                  <c:v>3.48635</c:v>
                </c:pt>
                <c:pt idx="153748">
                  <c:v>3.48637</c:v>
                </c:pt>
                <c:pt idx="153749">
                  <c:v>3.48639</c:v>
                </c:pt>
                <c:pt idx="153750">
                  <c:v>3.48642</c:v>
                </c:pt>
                <c:pt idx="153751">
                  <c:v>3.48644</c:v>
                </c:pt>
                <c:pt idx="153752">
                  <c:v>3.48646</c:v>
                </c:pt>
                <c:pt idx="153753">
                  <c:v>3.48649</c:v>
                </c:pt>
                <c:pt idx="153754">
                  <c:v>3.48651</c:v>
                </c:pt>
                <c:pt idx="153755">
                  <c:v>3.48653</c:v>
                </c:pt>
                <c:pt idx="153756">
                  <c:v>3.48655</c:v>
                </c:pt>
                <c:pt idx="153757">
                  <c:v>3.48658</c:v>
                </c:pt>
                <c:pt idx="153758">
                  <c:v>3.4866</c:v>
                </c:pt>
                <c:pt idx="153759">
                  <c:v>3.48662</c:v>
                </c:pt>
                <c:pt idx="153760">
                  <c:v>3.48664</c:v>
                </c:pt>
                <c:pt idx="153761">
                  <c:v>3.48667</c:v>
                </c:pt>
                <c:pt idx="153762">
                  <c:v>3.48669</c:v>
                </c:pt>
                <c:pt idx="153763">
                  <c:v>3.48671</c:v>
                </c:pt>
                <c:pt idx="153764">
                  <c:v>3.48673</c:v>
                </c:pt>
                <c:pt idx="153765">
                  <c:v>3.48676</c:v>
                </c:pt>
                <c:pt idx="153766">
                  <c:v>3.48678</c:v>
                </c:pt>
                <c:pt idx="153767">
                  <c:v>3.4868</c:v>
                </c:pt>
                <c:pt idx="153768">
                  <c:v>3.48683</c:v>
                </c:pt>
                <c:pt idx="153769">
                  <c:v>3.48685</c:v>
                </c:pt>
                <c:pt idx="153770">
                  <c:v>3.48687</c:v>
                </c:pt>
                <c:pt idx="153771">
                  <c:v>3.48689</c:v>
                </c:pt>
                <c:pt idx="153772">
                  <c:v>3.48692</c:v>
                </c:pt>
                <c:pt idx="153773">
                  <c:v>3.48694</c:v>
                </c:pt>
                <c:pt idx="153774">
                  <c:v>3.48696</c:v>
                </c:pt>
                <c:pt idx="153775">
                  <c:v>3.48698</c:v>
                </c:pt>
                <c:pt idx="153776">
                  <c:v>3.48701</c:v>
                </c:pt>
                <c:pt idx="153777">
                  <c:v>3.48703</c:v>
                </c:pt>
                <c:pt idx="153778">
                  <c:v>3.48705</c:v>
                </c:pt>
                <c:pt idx="153779">
                  <c:v>3.48707</c:v>
                </c:pt>
                <c:pt idx="153780">
                  <c:v>3.4871</c:v>
                </c:pt>
                <c:pt idx="153781">
                  <c:v>3.48712</c:v>
                </c:pt>
                <c:pt idx="153782">
                  <c:v>3.48714</c:v>
                </c:pt>
                <c:pt idx="153783">
                  <c:v>3.48717</c:v>
                </c:pt>
                <c:pt idx="153784">
                  <c:v>3.48719</c:v>
                </c:pt>
                <c:pt idx="153785">
                  <c:v>3.48721</c:v>
                </c:pt>
                <c:pt idx="153786">
                  <c:v>3.48723</c:v>
                </c:pt>
                <c:pt idx="153787">
                  <c:v>3.48726</c:v>
                </c:pt>
                <c:pt idx="153788">
                  <c:v>3.48728</c:v>
                </c:pt>
                <c:pt idx="153789">
                  <c:v>3.4873</c:v>
                </c:pt>
                <c:pt idx="153790">
                  <c:v>3.48732</c:v>
                </c:pt>
                <c:pt idx="153791">
                  <c:v>3.48735</c:v>
                </c:pt>
                <c:pt idx="153792">
                  <c:v>3.48737</c:v>
                </c:pt>
                <c:pt idx="153793">
                  <c:v>3.48739</c:v>
                </c:pt>
                <c:pt idx="153794">
                  <c:v>3.48741</c:v>
                </c:pt>
                <c:pt idx="153795">
                  <c:v>3.48744</c:v>
                </c:pt>
                <c:pt idx="153796">
                  <c:v>3.48746</c:v>
                </c:pt>
                <c:pt idx="153797">
                  <c:v>3.48748</c:v>
                </c:pt>
                <c:pt idx="153798">
                  <c:v>3.48751</c:v>
                </c:pt>
                <c:pt idx="153799">
                  <c:v>3.48753</c:v>
                </c:pt>
                <c:pt idx="153800">
                  <c:v>3.48755</c:v>
                </c:pt>
                <c:pt idx="153801">
                  <c:v>3.48757</c:v>
                </c:pt>
                <c:pt idx="153802">
                  <c:v>3.4876</c:v>
                </c:pt>
                <c:pt idx="153803">
                  <c:v>3.48762</c:v>
                </c:pt>
                <c:pt idx="153804">
                  <c:v>3.48764</c:v>
                </c:pt>
                <c:pt idx="153805">
                  <c:v>3.48766</c:v>
                </c:pt>
                <c:pt idx="153806">
                  <c:v>3.48769</c:v>
                </c:pt>
                <c:pt idx="153807">
                  <c:v>3.48771</c:v>
                </c:pt>
                <c:pt idx="153808">
                  <c:v>3.48773</c:v>
                </c:pt>
                <c:pt idx="153809">
                  <c:v>3.48775</c:v>
                </c:pt>
                <c:pt idx="153810">
                  <c:v>3.48778</c:v>
                </c:pt>
                <c:pt idx="153811">
                  <c:v>3.4878</c:v>
                </c:pt>
                <c:pt idx="153812">
                  <c:v>3.48782</c:v>
                </c:pt>
                <c:pt idx="153813">
                  <c:v>3.48785</c:v>
                </c:pt>
                <c:pt idx="153814">
                  <c:v>3.48787</c:v>
                </c:pt>
                <c:pt idx="153815">
                  <c:v>3.48789</c:v>
                </c:pt>
                <c:pt idx="153816">
                  <c:v>3.48791</c:v>
                </c:pt>
                <c:pt idx="153817">
                  <c:v>3.48794</c:v>
                </c:pt>
                <c:pt idx="153818">
                  <c:v>3.48796</c:v>
                </c:pt>
                <c:pt idx="153819">
                  <c:v>3.48798</c:v>
                </c:pt>
                <c:pt idx="153820">
                  <c:v>3.488</c:v>
                </c:pt>
                <c:pt idx="153821">
                  <c:v>3.48803</c:v>
                </c:pt>
                <c:pt idx="153822">
                  <c:v>3.48805</c:v>
                </c:pt>
                <c:pt idx="153823">
                  <c:v>3.48807</c:v>
                </c:pt>
                <c:pt idx="153824">
                  <c:v>3.48809</c:v>
                </c:pt>
                <c:pt idx="153825">
                  <c:v>3.48812</c:v>
                </c:pt>
                <c:pt idx="153826">
                  <c:v>3.48814</c:v>
                </c:pt>
                <c:pt idx="153827">
                  <c:v>3.48816</c:v>
                </c:pt>
                <c:pt idx="153828">
                  <c:v>3.48819</c:v>
                </c:pt>
                <c:pt idx="153829">
                  <c:v>3.48821</c:v>
                </c:pt>
                <c:pt idx="153830">
                  <c:v>3.48823</c:v>
                </c:pt>
                <c:pt idx="153831">
                  <c:v>3.48825</c:v>
                </c:pt>
                <c:pt idx="153832">
                  <c:v>3.48828</c:v>
                </c:pt>
                <c:pt idx="153833">
                  <c:v>3.4883</c:v>
                </c:pt>
                <c:pt idx="153834">
                  <c:v>3.48832</c:v>
                </c:pt>
                <c:pt idx="153835">
                  <c:v>3.48834</c:v>
                </c:pt>
                <c:pt idx="153836">
                  <c:v>3.48837</c:v>
                </c:pt>
                <c:pt idx="153837">
                  <c:v>3.48839</c:v>
                </c:pt>
                <c:pt idx="153838">
                  <c:v>3.48841</c:v>
                </c:pt>
                <c:pt idx="153839">
                  <c:v>3.48843</c:v>
                </c:pt>
                <c:pt idx="153840">
                  <c:v>3.48846</c:v>
                </c:pt>
                <c:pt idx="153841">
                  <c:v>3.48848</c:v>
                </c:pt>
                <c:pt idx="153842">
                  <c:v>3.4885</c:v>
                </c:pt>
                <c:pt idx="153843">
                  <c:v>3.48853</c:v>
                </c:pt>
                <c:pt idx="153844">
                  <c:v>3.48855</c:v>
                </c:pt>
                <c:pt idx="153845">
                  <c:v>3.48857</c:v>
                </c:pt>
                <c:pt idx="153846">
                  <c:v>3.48859</c:v>
                </c:pt>
                <c:pt idx="153847">
                  <c:v>3.48862</c:v>
                </c:pt>
                <c:pt idx="153848">
                  <c:v>3.48864</c:v>
                </c:pt>
                <c:pt idx="153849">
                  <c:v>3.48866</c:v>
                </c:pt>
                <c:pt idx="153850">
                  <c:v>3.48868</c:v>
                </c:pt>
                <c:pt idx="153851">
                  <c:v>3.48871</c:v>
                </c:pt>
                <c:pt idx="153852">
                  <c:v>3.48873</c:v>
                </c:pt>
                <c:pt idx="153853">
                  <c:v>3.48875</c:v>
                </c:pt>
                <c:pt idx="153854">
                  <c:v>3.48878</c:v>
                </c:pt>
                <c:pt idx="153855">
                  <c:v>3.4888</c:v>
                </c:pt>
                <c:pt idx="153856">
                  <c:v>3.48882</c:v>
                </c:pt>
                <c:pt idx="153857">
                  <c:v>3.48884</c:v>
                </c:pt>
                <c:pt idx="153858">
                  <c:v>3.48887</c:v>
                </c:pt>
                <c:pt idx="153859">
                  <c:v>3.48889</c:v>
                </c:pt>
                <c:pt idx="153860">
                  <c:v>3.48891</c:v>
                </c:pt>
                <c:pt idx="153861">
                  <c:v>3.48893</c:v>
                </c:pt>
                <c:pt idx="153862">
                  <c:v>3.48896</c:v>
                </c:pt>
                <c:pt idx="153863">
                  <c:v>3.48898</c:v>
                </c:pt>
                <c:pt idx="153864">
                  <c:v>3.489</c:v>
                </c:pt>
                <c:pt idx="153865">
                  <c:v>3.48902</c:v>
                </c:pt>
                <c:pt idx="153866">
                  <c:v>3.48905</c:v>
                </c:pt>
                <c:pt idx="153867">
                  <c:v>3.48907</c:v>
                </c:pt>
                <c:pt idx="153868">
                  <c:v>3.48909</c:v>
                </c:pt>
                <c:pt idx="153869">
                  <c:v>3.48912</c:v>
                </c:pt>
                <c:pt idx="153870">
                  <c:v>3.48914</c:v>
                </c:pt>
                <c:pt idx="153871">
                  <c:v>3.48916</c:v>
                </c:pt>
                <c:pt idx="153872">
                  <c:v>3.48918</c:v>
                </c:pt>
                <c:pt idx="153873">
                  <c:v>3.48921</c:v>
                </c:pt>
                <c:pt idx="153874">
                  <c:v>3.48923</c:v>
                </c:pt>
                <c:pt idx="153875">
                  <c:v>3.48925</c:v>
                </c:pt>
                <c:pt idx="153876">
                  <c:v>3.48927</c:v>
                </c:pt>
                <c:pt idx="153877">
                  <c:v>3.4893</c:v>
                </c:pt>
                <c:pt idx="153878">
                  <c:v>3.48932</c:v>
                </c:pt>
                <c:pt idx="153879">
                  <c:v>3.48934</c:v>
                </c:pt>
                <c:pt idx="153880">
                  <c:v>3.48936</c:v>
                </c:pt>
                <c:pt idx="153881">
                  <c:v>3.48939</c:v>
                </c:pt>
                <c:pt idx="153882">
                  <c:v>3.48941</c:v>
                </c:pt>
                <c:pt idx="153883">
                  <c:v>3.48943</c:v>
                </c:pt>
                <c:pt idx="153884">
                  <c:v>3.48946</c:v>
                </c:pt>
                <c:pt idx="153885">
                  <c:v>3.48948</c:v>
                </c:pt>
                <c:pt idx="153886">
                  <c:v>3.4895</c:v>
                </c:pt>
                <c:pt idx="153887">
                  <c:v>3.48952</c:v>
                </c:pt>
                <c:pt idx="153888">
                  <c:v>3.48955</c:v>
                </c:pt>
                <c:pt idx="153889">
                  <c:v>3.48957</c:v>
                </c:pt>
                <c:pt idx="153890">
                  <c:v>3.48959</c:v>
                </c:pt>
                <c:pt idx="153891">
                  <c:v>3.48962</c:v>
                </c:pt>
                <c:pt idx="153892">
                  <c:v>3.48964</c:v>
                </c:pt>
                <c:pt idx="153893">
                  <c:v>3.48966</c:v>
                </c:pt>
                <c:pt idx="153894">
                  <c:v>3.48968</c:v>
                </c:pt>
                <c:pt idx="153895">
                  <c:v>3.4897</c:v>
                </c:pt>
                <c:pt idx="153896">
                  <c:v>3.48973</c:v>
                </c:pt>
                <c:pt idx="153897">
                  <c:v>3.48975</c:v>
                </c:pt>
                <c:pt idx="153898">
                  <c:v>3.48977</c:v>
                </c:pt>
                <c:pt idx="153899">
                  <c:v>3.4898</c:v>
                </c:pt>
                <c:pt idx="153900">
                  <c:v>3.48982</c:v>
                </c:pt>
                <c:pt idx="153901">
                  <c:v>3.48984</c:v>
                </c:pt>
                <c:pt idx="153902">
                  <c:v>3.48986</c:v>
                </c:pt>
                <c:pt idx="153903">
                  <c:v>3.48989</c:v>
                </c:pt>
                <c:pt idx="153904">
                  <c:v>3.48991</c:v>
                </c:pt>
                <c:pt idx="153905">
                  <c:v>3.48993</c:v>
                </c:pt>
                <c:pt idx="153906">
                  <c:v>3.48996</c:v>
                </c:pt>
                <c:pt idx="153907">
                  <c:v>3.48998</c:v>
                </c:pt>
                <c:pt idx="153908">
                  <c:v>3.49</c:v>
                </c:pt>
                <c:pt idx="153909">
                  <c:v>3.49002</c:v>
                </c:pt>
                <c:pt idx="153910">
                  <c:v>3.49004</c:v>
                </c:pt>
                <c:pt idx="153911">
                  <c:v>3.49007</c:v>
                </c:pt>
                <c:pt idx="153912">
                  <c:v>3.49009</c:v>
                </c:pt>
                <c:pt idx="153913">
                  <c:v>3.49011</c:v>
                </c:pt>
                <c:pt idx="153914">
                  <c:v>3.49014</c:v>
                </c:pt>
                <c:pt idx="153915">
                  <c:v>3.49016</c:v>
                </c:pt>
                <c:pt idx="153916">
                  <c:v>3.49018</c:v>
                </c:pt>
                <c:pt idx="153917">
                  <c:v>3.4902</c:v>
                </c:pt>
                <c:pt idx="153918">
                  <c:v>3.49023</c:v>
                </c:pt>
                <c:pt idx="153919">
                  <c:v>3.49025</c:v>
                </c:pt>
                <c:pt idx="153920">
                  <c:v>3.49027</c:v>
                </c:pt>
                <c:pt idx="153921">
                  <c:v>3.4903</c:v>
                </c:pt>
                <c:pt idx="153922">
                  <c:v>3.49032</c:v>
                </c:pt>
                <c:pt idx="153923">
                  <c:v>3.49034</c:v>
                </c:pt>
                <c:pt idx="153924">
                  <c:v>3.49036</c:v>
                </c:pt>
                <c:pt idx="153925">
                  <c:v>3.49038</c:v>
                </c:pt>
                <c:pt idx="153926">
                  <c:v>3.49041</c:v>
                </c:pt>
                <c:pt idx="153927">
                  <c:v>3.49043</c:v>
                </c:pt>
                <c:pt idx="153928">
                  <c:v>3.49045</c:v>
                </c:pt>
                <c:pt idx="153929">
                  <c:v>3.49048</c:v>
                </c:pt>
                <c:pt idx="153930">
                  <c:v>3.4905</c:v>
                </c:pt>
                <c:pt idx="153931">
                  <c:v>3.49052</c:v>
                </c:pt>
                <c:pt idx="153932">
                  <c:v>3.49054</c:v>
                </c:pt>
                <c:pt idx="153933">
                  <c:v>3.49057</c:v>
                </c:pt>
                <c:pt idx="153934">
                  <c:v>3.49059</c:v>
                </c:pt>
                <c:pt idx="153935">
                  <c:v>3.49061</c:v>
                </c:pt>
                <c:pt idx="153936">
                  <c:v>3.49064</c:v>
                </c:pt>
                <c:pt idx="153937">
                  <c:v>3.49066</c:v>
                </c:pt>
                <c:pt idx="153938">
                  <c:v>3.49068</c:v>
                </c:pt>
                <c:pt idx="153939">
                  <c:v>3.4907</c:v>
                </c:pt>
                <c:pt idx="153940">
                  <c:v>3.49073</c:v>
                </c:pt>
                <c:pt idx="153941">
                  <c:v>3.49075</c:v>
                </c:pt>
                <c:pt idx="153942">
                  <c:v>3.49077</c:v>
                </c:pt>
                <c:pt idx="153943">
                  <c:v>3.49079</c:v>
                </c:pt>
                <c:pt idx="153944">
                  <c:v>3.49082</c:v>
                </c:pt>
                <c:pt idx="153945">
                  <c:v>3.49084</c:v>
                </c:pt>
                <c:pt idx="153946">
                  <c:v>3.49086</c:v>
                </c:pt>
                <c:pt idx="153947">
                  <c:v>3.49088</c:v>
                </c:pt>
                <c:pt idx="153948">
                  <c:v>3.49091</c:v>
                </c:pt>
                <c:pt idx="153949">
                  <c:v>3.49093</c:v>
                </c:pt>
                <c:pt idx="153950">
                  <c:v>3.49095</c:v>
                </c:pt>
                <c:pt idx="153951">
                  <c:v>3.49098</c:v>
                </c:pt>
                <c:pt idx="153952">
                  <c:v>3.491</c:v>
                </c:pt>
                <c:pt idx="153953">
                  <c:v>3.49102</c:v>
                </c:pt>
                <c:pt idx="153954">
                  <c:v>3.49104</c:v>
                </c:pt>
                <c:pt idx="153955">
                  <c:v>3.49107</c:v>
                </c:pt>
                <c:pt idx="153956">
                  <c:v>3.49109</c:v>
                </c:pt>
                <c:pt idx="153957">
                  <c:v>3.49111</c:v>
                </c:pt>
                <c:pt idx="153958">
                  <c:v>3.49113</c:v>
                </c:pt>
                <c:pt idx="153959">
                  <c:v>3.49116</c:v>
                </c:pt>
                <c:pt idx="153960">
                  <c:v>3.49118</c:v>
                </c:pt>
                <c:pt idx="153961">
                  <c:v>3.4912</c:v>
                </c:pt>
                <c:pt idx="153962">
                  <c:v>3.49122</c:v>
                </c:pt>
                <c:pt idx="153963">
                  <c:v>3.49125</c:v>
                </c:pt>
                <c:pt idx="153964">
                  <c:v>3.49127</c:v>
                </c:pt>
                <c:pt idx="153965">
                  <c:v>3.49129</c:v>
                </c:pt>
                <c:pt idx="153966">
                  <c:v>3.49132</c:v>
                </c:pt>
                <c:pt idx="153967">
                  <c:v>3.49134</c:v>
                </c:pt>
                <c:pt idx="153968">
                  <c:v>3.49136</c:v>
                </c:pt>
                <c:pt idx="153969">
                  <c:v>3.49138</c:v>
                </c:pt>
                <c:pt idx="153970">
                  <c:v>3.49141</c:v>
                </c:pt>
                <c:pt idx="153971">
                  <c:v>3.49143</c:v>
                </c:pt>
                <c:pt idx="153972">
                  <c:v>3.49145</c:v>
                </c:pt>
                <c:pt idx="153973">
                  <c:v>3.49147</c:v>
                </c:pt>
                <c:pt idx="153974">
                  <c:v>3.4915</c:v>
                </c:pt>
                <c:pt idx="153975">
                  <c:v>3.49152</c:v>
                </c:pt>
                <c:pt idx="153976">
                  <c:v>3.49154</c:v>
                </c:pt>
                <c:pt idx="153977">
                  <c:v>3.49157</c:v>
                </c:pt>
                <c:pt idx="153978">
                  <c:v>3.49159</c:v>
                </c:pt>
                <c:pt idx="153979">
                  <c:v>3.49161</c:v>
                </c:pt>
                <c:pt idx="153980">
                  <c:v>3.49163</c:v>
                </c:pt>
                <c:pt idx="153981">
                  <c:v>3.49166</c:v>
                </c:pt>
                <c:pt idx="153982">
                  <c:v>3.49168</c:v>
                </c:pt>
                <c:pt idx="153983">
                  <c:v>3.4917</c:v>
                </c:pt>
                <c:pt idx="153984">
                  <c:v>3.49172</c:v>
                </c:pt>
                <c:pt idx="153985">
                  <c:v>3.49175</c:v>
                </c:pt>
                <c:pt idx="153986">
                  <c:v>3.49177</c:v>
                </c:pt>
                <c:pt idx="153987">
                  <c:v>3.49179</c:v>
                </c:pt>
                <c:pt idx="153988">
                  <c:v>3.49181</c:v>
                </c:pt>
                <c:pt idx="153989">
                  <c:v>3.49184</c:v>
                </c:pt>
                <c:pt idx="153990">
                  <c:v>3.49186</c:v>
                </c:pt>
                <c:pt idx="153991">
                  <c:v>3.49188</c:v>
                </c:pt>
                <c:pt idx="153992">
                  <c:v>3.49191</c:v>
                </c:pt>
                <c:pt idx="153993">
                  <c:v>3.49193</c:v>
                </c:pt>
                <c:pt idx="153994">
                  <c:v>3.49195</c:v>
                </c:pt>
                <c:pt idx="153995">
                  <c:v>3.49197</c:v>
                </c:pt>
                <c:pt idx="153996">
                  <c:v>3.492</c:v>
                </c:pt>
                <c:pt idx="153997">
                  <c:v>3.49202</c:v>
                </c:pt>
                <c:pt idx="153998">
                  <c:v>3.49204</c:v>
                </c:pt>
                <c:pt idx="153999">
                  <c:v>3.49206</c:v>
                </c:pt>
                <c:pt idx="154000">
                  <c:v>3.49209</c:v>
                </c:pt>
                <c:pt idx="154001">
                  <c:v>3.49211</c:v>
                </c:pt>
                <c:pt idx="154002">
                  <c:v>3.49213</c:v>
                </c:pt>
                <c:pt idx="154003">
                  <c:v>3.49215</c:v>
                </c:pt>
                <c:pt idx="154004">
                  <c:v>3.49218</c:v>
                </c:pt>
                <c:pt idx="154005">
                  <c:v>3.4922</c:v>
                </c:pt>
                <c:pt idx="154006">
                  <c:v>3.49222</c:v>
                </c:pt>
                <c:pt idx="154007">
                  <c:v>3.49225</c:v>
                </c:pt>
                <c:pt idx="154008">
                  <c:v>3.49227</c:v>
                </c:pt>
                <c:pt idx="154009">
                  <c:v>3.49229</c:v>
                </c:pt>
                <c:pt idx="154010">
                  <c:v>3.49231</c:v>
                </c:pt>
                <c:pt idx="154011">
                  <c:v>3.49234</c:v>
                </c:pt>
                <c:pt idx="154012">
                  <c:v>3.49236</c:v>
                </c:pt>
                <c:pt idx="154013">
                  <c:v>3.49238</c:v>
                </c:pt>
                <c:pt idx="154014">
                  <c:v>3.4924</c:v>
                </c:pt>
                <c:pt idx="154015">
                  <c:v>3.49243</c:v>
                </c:pt>
                <c:pt idx="154016">
                  <c:v>3.49245</c:v>
                </c:pt>
                <c:pt idx="154017">
                  <c:v>3.49247</c:v>
                </c:pt>
                <c:pt idx="154018">
                  <c:v>3.49249</c:v>
                </c:pt>
                <c:pt idx="154019">
                  <c:v>3.49252</c:v>
                </c:pt>
                <c:pt idx="154020">
                  <c:v>3.49254</c:v>
                </c:pt>
                <c:pt idx="154021">
                  <c:v>3.49256</c:v>
                </c:pt>
                <c:pt idx="154022">
                  <c:v>3.49259</c:v>
                </c:pt>
                <c:pt idx="154023">
                  <c:v>3.49261</c:v>
                </c:pt>
                <c:pt idx="154024">
                  <c:v>3.49263</c:v>
                </c:pt>
                <c:pt idx="154025">
                  <c:v>3.49265</c:v>
                </c:pt>
                <c:pt idx="154026">
                  <c:v>3.49268</c:v>
                </c:pt>
                <c:pt idx="154027">
                  <c:v>3.4927</c:v>
                </c:pt>
                <c:pt idx="154028">
                  <c:v>3.49272</c:v>
                </c:pt>
                <c:pt idx="154029">
                  <c:v>3.49274</c:v>
                </c:pt>
                <c:pt idx="154030">
                  <c:v>3.49277</c:v>
                </c:pt>
                <c:pt idx="154031">
                  <c:v>3.49279</c:v>
                </c:pt>
                <c:pt idx="154032">
                  <c:v>3.49281</c:v>
                </c:pt>
                <c:pt idx="154033">
                  <c:v>3.49283</c:v>
                </c:pt>
                <c:pt idx="154034">
                  <c:v>3.49286</c:v>
                </c:pt>
                <c:pt idx="154035">
                  <c:v>3.49288</c:v>
                </c:pt>
                <c:pt idx="154036">
                  <c:v>3.4929</c:v>
                </c:pt>
                <c:pt idx="154037">
                  <c:v>3.49293</c:v>
                </c:pt>
                <c:pt idx="154038">
                  <c:v>3.49295</c:v>
                </c:pt>
                <c:pt idx="154039">
                  <c:v>3.49297</c:v>
                </c:pt>
                <c:pt idx="154040">
                  <c:v>3.49299</c:v>
                </c:pt>
                <c:pt idx="154041">
                  <c:v>3.49302</c:v>
                </c:pt>
                <c:pt idx="154042">
                  <c:v>3.49304</c:v>
                </c:pt>
                <c:pt idx="154043">
                  <c:v>3.49306</c:v>
                </c:pt>
                <c:pt idx="154044">
                  <c:v>3.49308</c:v>
                </c:pt>
                <c:pt idx="154045">
                  <c:v>3.49311</c:v>
                </c:pt>
                <c:pt idx="154046">
                  <c:v>3.49313</c:v>
                </c:pt>
                <c:pt idx="154047">
                  <c:v>3.49315</c:v>
                </c:pt>
                <c:pt idx="154048">
                  <c:v>3.49317</c:v>
                </c:pt>
                <c:pt idx="154049">
                  <c:v>3.4932</c:v>
                </c:pt>
                <c:pt idx="154050">
                  <c:v>3.49322</c:v>
                </c:pt>
                <c:pt idx="154051">
                  <c:v>3.49324</c:v>
                </c:pt>
                <c:pt idx="154052">
                  <c:v>3.49327</c:v>
                </c:pt>
                <c:pt idx="154053">
                  <c:v>3.49329</c:v>
                </c:pt>
                <c:pt idx="154054">
                  <c:v>3.49331</c:v>
                </c:pt>
                <c:pt idx="154055">
                  <c:v>3.49333</c:v>
                </c:pt>
                <c:pt idx="154056">
                  <c:v>3.49336</c:v>
                </c:pt>
                <c:pt idx="154057">
                  <c:v>3.49338</c:v>
                </c:pt>
                <c:pt idx="154058">
                  <c:v>3.4934</c:v>
                </c:pt>
                <c:pt idx="154059">
                  <c:v>3.49342</c:v>
                </c:pt>
                <c:pt idx="154060">
                  <c:v>3.49345</c:v>
                </c:pt>
                <c:pt idx="154061">
                  <c:v>3.49347</c:v>
                </c:pt>
                <c:pt idx="154062">
                  <c:v>3.49349</c:v>
                </c:pt>
                <c:pt idx="154063">
                  <c:v>3.49351</c:v>
                </c:pt>
                <c:pt idx="154064">
                  <c:v>3.49354</c:v>
                </c:pt>
                <c:pt idx="154065">
                  <c:v>3.49356</c:v>
                </c:pt>
                <c:pt idx="154066">
                  <c:v>3.49358</c:v>
                </c:pt>
                <c:pt idx="154067">
                  <c:v>3.49361</c:v>
                </c:pt>
                <c:pt idx="154068">
                  <c:v>3.49363</c:v>
                </c:pt>
                <c:pt idx="154069">
                  <c:v>3.49365</c:v>
                </c:pt>
                <c:pt idx="154070">
                  <c:v>3.49367</c:v>
                </c:pt>
                <c:pt idx="154071">
                  <c:v>3.4937</c:v>
                </c:pt>
                <c:pt idx="154072">
                  <c:v>3.49372</c:v>
                </c:pt>
                <c:pt idx="154073">
                  <c:v>3.49374</c:v>
                </c:pt>
                <c:pt idx="154074">
                  <c:v>3.49376</c:v>
                </c:pt>
                <c:pt idx="154075">
                  <c:v>3.49379</c:v>
                </c:pt>
                <c:pt idx="154076">
                  <c:v>3.49381</c:v>
                </c:pt>
                <c:pt idx="154077">
                  <c:v>3.49383</c:v>
                </c:pt>
                <c:pt idx="154078">
                  <c:v>3.49385</c:v>
                </c:pt>
                <c:pt idx="154079">
                  <c:v>3.49388</c:v>
                </c:pt>
                <c:pt idx="154080">
                  <c:v>3.4939</c:v>
                </c:pt>
                <c:pt idx="154081">
                  <c:v>3.49392</c:v>
                </c:pt>
                <c:pt idx="154082">
                  <c:v>3.49395</c:v>
                </c:pt>
                <c:pt idx="154083">
                  <c:v>3.49397</c:v>
                </c:pt>
                <c:pt idx="154084">
                  <c:v>3.49399</c:v>
                </c:pt>
                <c:pt idx="154085">
                  <c:v>3.49401</c:v>
                </c:pt>
                <c:pt idx="154086">
                  <c:v>3.49404</c:v>
                </c:pt>
                <c:pt idx="154087">
                  <c:v>3.49406</c:v>
                </c:pt>
                <c:pt idx="154088">
                  <c:v>3.49408</c:v>
                </c:pt>
                <c:pt idx="154089">
                  <c:v>3.4941</c:v>
                </c:pt>
                <c:pt idx="154090">
                  <c:v>3.49413</c:v>
                </c:pt>
                <c:pt idx="154091">
                  <c:v>3.49415</c:v>
                </c:pt>
                <c:pt idx="154092">
                  <c:v>3.49417</c:v>
                </c:pt>
                <c:pt idx="154093">
                  <c:v>3.49419</c:v>
                </c:pt>
                <c:pt idx="154094">
                  <c:v>3.49422</c:v>
                </c:pt>
                <c:pt idx="154095">
                  <c:v>3.49424</c:v>
                </c:pt>
                <c:pt idx="154096">
                  <c:v>3.49426</c:v>
                </c:pt>
                <c:pt idx="154097">
                  <c:v>3.49429</c:v>
                </c:pt>
                <c:pt idx="154098">
                  <c:v>3.49431</c:v>
                </c:pt>
                <c:pt idx="154099">
                  <c:v>3.49433</c:v>
                </c:pt>
                <c:pt idx="154100">
                  <c:v>3.49435</c:v>
                </c:pt>
                <c:pt idx="154101">
                  <c:v>3.49438</c:v>
                </c:pt>
                <c:pt idx="154102">
                  <c:v>3.4944</c:v>
                </c:pt>
                <c:pt idx="154103">
                  <c:v>3.49442</c:v>
                </c:pt>
                <c:pt idx="154104">
                  <c:v>3.49444</c:v>
                </c:pt>
                <c:pt idx="154105">
                  <c:v>3.49447</c:v>
                </c:pt>
                <c:pt idx="154106">
                  <c:v>3.49449</c:v>
                </c:pt>
                <c:pt idx="154107">
                  <c:v>3.49451</c:v>
                </c:pt>
                <c:pt idx="154108">
                  <c:v>3.49453</c:v>
                </c:pt>
                <c:pt idx="154109">
                  <c:v>3.49456</c:v>
                </c:pt>
                <c:pt idx="154110">
                  <c:v>3.49458</c:v>
                </c:pt>
                <c:pt idx="154111">
                  <c:v>3.4946</c:v>
                </c:pt>
                <c:pt idx="154112">
                  <c:v>3.49463</c:v>
                </c:pt>
                <c:pt idx="154113">
                  <c:v>3.49465</c:v>
                </c:pt>
                <c:pt idx="154114">
                  <c:v>3.49467</c:v>
                </c:pt>
                <c:pt idx="154115">
                  <c:v>3.49469</c:v>
                </c:pt>
                <c:pt idx="154116">
                  <c:v>3.49472</c:v>
                </c:pt>
                <c:pt idx="154117">
                  <c:v>3.49474</c:v>
                </c:pt>
                <c:pt idx="154118">
                  <c:v>3.49476</c:v>
                </c:pt>
                <c:pt idx="154119">
                  <c:v>3.49478</c:v>
                </c:pt>
                <c:pt idx="154120">
                  <c:v>3.49481</c:v>
                </c:pt>
                <c:pt idx="154121">
                  <c:v>3.49483</c:v>
                </c:pt>
                <c:pt idx="154122">
                  <c:v>3.49485</c:v>
                </c:pt>
                <c:pt idx="154123">
                  <c:v>3.49487</c:v>
                </c:pt>
                <c:pt idx="154124">
                  <c:v>3.4949</c:v>
                </c:pt>
                <c:pt idx="154125">
                  <c:v>3.49492</c:v>
                </c:pt>
                <c:pt idx="154126">
                  <c:v>3.49494</c:v>
                </c:pt>
                <c:pt idx="154127">
                  <c:v>3.49497</c:v>
                </c:pt>
                <c:pt idx="154128">
                  <c:v>3.49499</c:v>
                </c:pt>
                <c:pt idx="154129">
                  <c:v>3.49501</c:v>
                </c:pt>
                <c:pt idx="154130">
                  <c:v>3.49503</c:v>
                </c:pt>
                <c:pt idx="154131">
                  <c:v>3.49506</c:v>
                </c:pt>
                <c:pt idx="154132">
                  <c:v>3.49508</c:v>
                </c:pt>
                <c:pt idx="154133">
                  <c:v>3.4951</c:v>
                </c:pt>
                <c:pt idx="154134">
                  <c:v>3.49512</c:v>
                </c:pt>
                <c:pt idx="154135">
                  <c:v>3.49515</c:v>
                </c:pt>
                <c:pt idx="154136">
                  <c:v>3.49517</c:v>
                </c:pt>
                <c:pt idx="154137">
                  <c:v>3.49519</c:v>
                </c:pt>
                <c:pt idx="154138">
                  <c:v>3.49521</c:v>
                </c:pt>
                <c:pt idx="154139">
                  <c:v>3.49524</c:v>
                </c:pt>
                <c:pt idx="154140">
                  <c:v>3.49526</c:v>
                </c:pt>
                <c:pt idx="154141">
                  <c:v>3.49528</c:v>
                </c:pt>
                <c:pt idx="154142">
                  <c:v>3.49531</c:v>
                </c:pt>
                <c:pt idx="154143">
                  <c:v>3.49533</c:v>
                </c:pt>
                <c:pt idx="154144">
                  <c:v>3.49535</c:v>
                </c:pt>
                <c:pt idx="154145">
                  <c:v>3.49537</c:v>
                </c:pt>
                <c:pt idx="154146">
                  <c:v>3.4954</c:v>
                </c:pt>
                <c:pt idx="154147">
                  <c:v>3.49542</c:v>
                </c:pt>
                <c:pt idx="154148">
                  <c:v>3.49544</c:v>
                </c:pt>
                <c:pt idx="154149">
                  <c:v>3.49546</c:v>
                </c:pt>
                <c:pt idx="154150">
                  <c:v>3.49549</c:v>
                </c:pt>
                <c:pt idx="154151">
                  <c:v>3.49551</c:v>
                </c:pt>
                <c:pt idx="154152">
                  <c:v>3.49553</c:v>
                </c:pt>
                <c:pt idx="154153">
                  <c:v>3.49556</c:v>
                </c:pt>
                <c:pt idx="154154">
                  <c:v>3.49558</c:v>
                </c:pt>
                <c:pt idx="154155">
                  <c:v>3.4956</c:v>
                </c:pt>
                <c:pt idx="154156">
                  <c:v>3.49562</c:v>
                </c:pt>
                <c:pt idx="154157">
                  <c:v>3.49565</c:v>
                </c:pt>
                <c:pt idx="154158">
                  <c:v>3.49567</c:v>
                </c:pt>
                <c:pt idx="154159">
                  <c:v>3.49569</c:v>
                </c:pt>
                <c:pt idx="154160">
                  <c:v>3.49571</c:v>
                </c:pt>
                <c:pt idx="154161">
                  <c:v>3.49574</c:v>
                </c:pt>
                <c:pt idx="154162">
                  <c:v>3.49576</c:v>
                </c:pt>
                <c:pt idx="154163">
                  <c:v>3.49578</c:v>
                </c:pt>
                <c:pt idx="154164">
                  <c:v>3.4958</c:v>
                </c:pt>
                <c:pt idx="154165">
                  <c:v>3.49583</c:v>
                </c:pt>
                <c:pt idx="154166">
                  <c:v>3.49585</c:v>
                </c:pt>
                <c:pt idx="154167">
                  <c:v>3.49587</c:v>
                </c:pt>
                <c:pt idx="154168">
                  <c:v>3.4959</c:v>
                </c:pt>
                <c:pt idx="154169">
                  <c:v>3.49592</c:v>
                </c:pt>
                <c:pt idx="154170">
                  <c:v>3.49594</c:v>
                </c:pt>
                <c:pt idx="154171">
                  <c:v>3.49596</c:v>
                </c:pt>
                <c:pt idx="154172">
                  <c:v>3.49599</c:v>
                </c:pt>
                <c:pt idx="154173">
                  <c:v>3.49601</c:v>
                </c:pt>
                <c:pt idx="154174">
                  <c:v>3.49603</c:v>
                </c:pt>
                <c:pt idx="154175">
                  <c:v>3.49605</c:v>
                </c:pt>
                <c:pt idx="154176">
                  <c:v>3.49608</c:v>
                </c:pt>
                <c:pt idx="154177">
                  <c:v>3.4961</c:v>
                </c:pt>
                <c:pt idx="154178">
                  <c:v>3.49612</c:v>
                </c:pt>
                <c:pt idx="154179">
                  <c:v>3.49614</c:v>
                </c:pt>
                <c:pt idx="154180">
                  <c:v>3.49617</c:v>
                </c:pt>
                <c:pt idx="154181">
                  <c:v>3.49619</c:v>
                </c:pt>
                <c:pt idx="154182">
                  <c:v>3.49621</c:v>
                </c:pt>
                <c:pt idx="154183">
                  <c:v>3.49624</c:v>
                </c:pt>
                <c:pt idx="154184">
                  <c:v>3.49626</c:v>
                </c:pt>
                <c:pt idx="154185">
                  <c:v>3.49628</c:v>
                </c:pt>
                <c:pt idx="154186">
                  <c:v>3.4963</c:v>
                </c:pt>
                <c:pt idx="154187">
                  <c:v>3.49633</c:v>
                </c:pt>
                <c:pt idx="154188">
                  <c:v>3.49635</c:v>
                </c:pt>
                <c:pt idx="154189">
                  <c:v>3.49637</c:v>
                </c:pt>
                <c:pt idx="154190">
                  <c:v>3.4964</c:v>
                </c:pt>
                <c:pt idx="154191">
                  <c:v>3.49642</c:v>
                </c:pt>
                <c:pt idx="154192">
                  <c:v>3.49644</c:v>
                </c:pt>
                <c:pt idx="154193">
                  <c:v>3.49646</c:v>
                </c:pt>
                <c:pt idx="154194">
                  <c:v>3.49648</c:v>
                </c:pt>
                <c:pt idx="154195">
                  <c:v>3.49651</c:v>
                </c:pt>
                <c:pt idx="154196">
                  <c:v>3.49653</c:v>
                </c:pt>
                <c:pt idx="154197">
                  <c:v>3.49655</c:v>
                </c:pt>
                <c:pt idx="154198">
                  <c:v>3.49658</c:v>
                </c:pt>
                <c:pt idx="154199">
                  <c:v>3.4966</c:v>
                </c:pt>
                <c:pt idx="154200">
                  <c:v>3.49662</c:v>
                </c:pt>
                <c:pt idx="154201">
                  <c:v>3.49664</c:v>
                </c:pt>
                <c:pt idx="154202">
                  <c:v>3.49667</c:v>
                </c:pt>
                <c:pt idx="154203">
                  <c:v>3.49669</c:v>
                </c:pt>
                <c:pt idx="154204">
                  <c:v>3.49671</c:v>
                </c:pt>
                <c:pt idx="154205">
                  <c:v>3.49674</c:v>
                </c:pt>
                <c:pt idx="154206">
                  <c:v>3.49676</c:v>
                </c:pt>
                <c:pt idx="154207">
                  <c:v>3.49678</c:v>
                </c:pt>
                <c:pt idx="154208">
                  <c:v>3.4968</c:v>
                </c:pt>
                <c:pt idx="154209">
                  <c:v>3.49682</c:v>
                </c:pt>
                <c:pt idx="154210">
                  <c:v>3.49685</c:v>
                </c:pt>
                <c:pt idx="154211">
                  <c:v>3.49687</c:v>
                </c:pt>
                <c:pt idx="154212">
                  <c:v>3.49689</c:v>
                </c:pt>
                <c:pt idx="154213">
                  <c:v>3.49692</c:v>
                </c:pt>
                <c:pt idx="154214">
                  <c:v>3.49694</c:v>
                </c:pt>
                <c:pt idx="154215">
                  <c:v>3.49696</c:v>
                </c:pt>
                <c:pt idx="154216">
                  <c:v>3.49698</c:v>
                </c:pt>
                <c:pt idx="154217">
                  <c:v>3.49701</c:v>
                </c:pt>
                <c:pt idx="154218">
                  <c:v>3.49703</c:v>
                </c:pt>
                <c:pt idx="154219">
                  <c:v>3.49705</c:v>
                </c:pt>
                <c:pt idx="154220">
                  <c:v>3.49708</c:v>
                </c:pt>
                <c:pt idx="154221">
                  <c:v>3.4971</c:v>
                </c:pt>
                <c:pt idx="154222">
                  <c:v>3.49712</c:v>
                </c:pt>
                <c:pt idx="154223">
                  <c:v>3.49714</c:v>
                </c:pt>
                <c:pt idx="154224">
                  <c:v>3.49717</c:v>
                </c:pt>
                <c:pt idx="154225">
                  <c:v>3.49719</c:v>
                </c:pt>
                <c:pt idx="154226">
                  <c:v>3.49721</c:v>
                </c:pt>
                <c:pt idx="154227">
                  <c:v>3.49723</c:v>
                </c:pt>
                <c:pt idx="154228">
                  <c:v>3.49726</c:v>
                </c:pt>
                <c:pt idx="154229">
                  <c:v>3.49728</c:v>
                </c:pt>
                <c:pt idx="154230">
                  <c:v>3.4973</c:v>
                </c:pt>
                <c:pt idx="154231">
                  <c:v>3.49732</c:v>
                </c:pt>
                <c:pt idx="154232">
                  <c:v>3.49735</c:v>
                </c:pt>
                <c:pt idx="154233">
                  <c:v>3.49737</c:v>
                </c:pt>
                <c:pt idx="154234">
                  <c:v>3.49739</c:v>
                </c:pt>
                <c:pt idx="154235">
                  <c:v>3.49742</c:v>
                </c:pt>
                <c:pt idx="154236">
                  <c:v>3.49744</c:v>
                </c:pt>
                <c:pt idx="154237">
                  <c:v>3.49746</c:v>
                </c:pt>
                <c:pt idx="154238">
                  <c:v>3.49748</c:v>
                </c:pt>
                <c:pt idx="154239">
                  <c:v>3.49751</c:v>
                </c:pt>
                <c:pt idx="154240">
                  <c:v>3.49753</c:v>
                </c:pt>
                <c:pt idx="154241">
                  <c:v>3.49755</c:v>
                </c:pt>
                <c:pt idx="154242">
                  <c:v>3.49757</c:v>
                </c:pt>
                <c:pt idx="154243">
                  <c:v>3.4976</c:v>
                </c:pt>
                <c:pt idx="154244">
                  <c:v>3.49762</c:v>
                </c:pt>
                <c:pt idx="154245">
                  <c:v>3.49764</c:v>
                </c:pt>
                <c:pt idx="154246">
                  <c:v>3.49766</c:v>
                </c:pt>
                <c:pt idx="154247">
                  <c:v>3.49769</c:v>
                </c:pt>
                <c:pt idx="154248">
                  <c:v>3.49771</c:v>
                </c:pt>
                <c:pt idx="154249">
                  <c:v>3.49773</c:v>
                </c:pt>
                <c:pt idx="154250">
                  <c:v>3.49776</c:v>
                </c:pt>
                <c:pt idx="154251">
                  <c:v>3.49778</c:v>
                </c:pt>
                <c:pt idx="154252">
                  <c:v>3.4978</c:v>
                </c:pt>
                <c:pt idx="154253">
                  <c:v>3.49782</c:v>
                </c:pt>
                <c:pt idx="154254">
                  <c:v>3.49785</c:v>
                </c:pt>
                <c:pt idx="154255">
                  <c:v>3.49787</c:v>
                </c:pt>
                <c:pt idx="154256">
                  <c:v>3.49789</c:v>
                </c:pt>
                <c:pt idx="154257">
                  <c:v>3.49791</c:v>
                </c:pt>
                <c:pt idx="154258">
                  <c:v>3.49794</c:v>
                </c:pt>
                <c:pt idx="154259">
                  <c:v>3.49796</c:v>
                </c:pt>
                <c:pt idx="154260">
                  <c:v>3.49798</c:v>
                </c:pt>
                <c:pt idx="154261">
                  <c:v>3.49801</c:v>
                </c:pt>
                <c:pt idx="154262">
                  <c:v>3.49803</c:v>
                </c:pt>
                <c:pt idx="154263">
                  <c:v>3.49805</c:v>
                </c:pt>
                <c:pt idx="154264">
                  <c:v>3.49807</c:v>
                </c:pt>
                <c:pt idx="154265">
                  <c:v>3.4981</c:v>
                </c:pt>
                <c:pt idx="154266">
                  <c:v>3.49812</c:v>
                </c:pt>
                <c:pt idx="154267">
                  <c:v>3.49814</c:v>
                </c:pt>
                <c:pt idx="154268">
                  <c:v>3.49816</c:v>
                </c:pt>
                <c:pt idx="154269">
                  <c:v>3.49819</c:v>
                </c:pt>
                <c:pt idx="154270">
                  <c:v>3.49821</c:v>
                </c:pt>
                <c:pt idx="154271">
                  <c:v>3.49823</c:v>
                </c:pt>
                <c:pt idx="154272">
                  <c:v>3.49825</c:v>
                </c:pt>
                <c:pt idx="154273">
                  <c:v>3.49828</c:v>
                </c:pt>
                <c:pt idx="154274">
                  <c:v>3.4983</c:v>
                </c:pt>
                <c:pt idx="154275">
                  <c:v>3.49832</c:v>
                </c:pt>
                <c:pt idx="154276">
                  <c:v>3.49835</c:v>
                </c:pt>
                <c:pt idx="154277">
                  <c:v>3.49837</c:v>
                </c:pt>
                <c:pt idx="154278">
                  <c:v>3.49839</c:v>
                </c:pt>
                <c:pt idx="154279">
                  <c:v>3.49841</c:v>
                </c:pt>
                <c:pt idx="154280">
                  <c:v>3.49844</c:v>
                </c:pt>
                <c:pt idx="154281">
                  <c:v>3.49846</c:v>
                </c:pt>
                <c:pt idx="154282">
                  <c:v>3.49848</c:v>
                </c:pt>
                <c:pt idx="154283">
                  <c:v>3.4985</c:v>
                </c:pt>
                <c:pt idx="154284">
                  <c:v>3.49853</c:v>
                </c:pt>
                <c:pt idx="154285">
                  <c:v>3.49855</c:v>
                </c:pt>
                <c:pt idx="154286">
                  <c:v>3.49857</c:v>
                </c:pt>
                <c:pt idx="154287">
                  <c:v>3.49859</c:v>
                </c:pt>
                <c:pt idx="154288">
                  <c:v>3.49862</c:v>
                </c:pt>
                <c:pt idx="154289">
                  <c:v>3.49864</c:v>
                </c:pt>
                <c:pt idx="154290">
                  <c:v>3.49866</c:v>
                </c:pt>
                <c:pt idx="154291">
                  <c:v>3.49869</c:v>
                </c:pt>
                <c:pt idx="154292">
                  <c:v>3.49871</c:v>
                </c:pt>
                <c:pt idx="154293">
                  <c:v>3.49873</c:v>
                </c:pt>
                <c:pt idx="154294">
                  <c:v>3.49875</c:v>
                </c:pt>
                <c:pt idx="154295">
                  <c:v>3.49878</c:v>
                </c:pt>
                <c:pt idx="154296">
                  <c:v>3.4988</c:v>
                </c:pt>
                <c:pt idx="154297">
                  <c:v>3.49882</c:v>
                </c:pt>
                <c:pt idx="154298">
                  <c:v>3.49884</c:v>
                </c:pt>
                <c:pt idx="154299">
                  <c:v>3.49887</c:v>
                </c:pt>
                <c:pt idx="154300">
                  <c:v>3.49889</c:v>
                </c:pt>
                <c:pt idx="154301">
                  <c:v>3.49891</c:v>
                </c:pt>
                <c:pt idx="154302">
                  <c:v>3.49893</c:v>
                </c:pt>
                <c:pt idx="154303">
                  <c:v>3.49896</c:v>
                </c:pt>
                <c:pt idx="154304">
                  <c:v>3.49898</c:v>
                </c:pt>
                <c:pt idx="154305">
                  <c:v>3.499</c:v>
                </c:pt>
                <c:pt idx="154306">
                  <c:v>3.49903</c:v>
                </c:pt>
                <c:pt idx="154307">
                  <c:v>3.49905</c:v>
                </c:pt>
                <c:pt idx="154308">
                  <c:v>3.49907</c:v>
                </c:pt>
                <c:pt idx="154309">
                  <c:v>3.49909</c:v>
                </c:pt>
                <c:pt idx="154310">
                  <c:v>3.49912</c:v>
                </c:pt>
                <c:pt idx="154311">
                  <c:v>3.49914</c:v>
                </c:pt>
                <c:pt idx="154312">
                  <c:v>3.49916</c:v>
                </c:pt>
                <c:pt idx="154313">
                  <c:v>3.49918</c:v>
                </c:pt>
                <c:pt idx="154314">
                  <c:v>3.49921</c:v>
                </c:pt>
                <c:pt idx="154315">
                  <c:v>3.49923</c:v>
                </c:pt>
                <c:pt idx="154316">
                  <c:v>3.49925</c:v>
                </c:pt>
                <c:pt idx="154317">
                  <c:v>3.49927</c:v>
                </c:pt>
                <c:pt idx="154318">
                  <c:v>3.4993</c:v>
                </c:pt>
                <c:pt idx="154319">
                  <c:v>3.49932</c:v>
                </c:pt>
                <c:pt idx="154320">
                  <c:v>3.49934</c:v>
                </c:pt>
                <c:pt idx="154321">
                  <c:v>3.49937</c:v>
                </c:pt>
                <c:pt idx="154322">
                  <c:v>3.49939</c:v>
                </c:pt>
                <c:pt idx="154323">
                  <c:v>3.49941</c:v>
                </c:pt>
                <c:pt idx="154324">
                  <c:v>3.49943</c:v>
                </c:pt>
                <c:pt idx="154325">
                  <c:v>3.49946</c:v>
                </c:pt>
                <c:pt idx="154326">
                  <c:v>3.49948</c:v>
                </c:pt>
                <c:pt idx="154327">
                  <c:v>3.4995</c:v>
                </c:pt>
                <c:pt idx="154328">
                  <c:v>3.49952</c:v>
                </c:pt>
                <c:pt idx="154329">
                  <c:v>3.49955</c:v>
                </c:pt>
                <c:pt idx="154330">
                  <c:v>3.49957</c:v>
                </c:pt>
                <c:pt idx="154331">
                  <c:v>3.49959</c:v>
                </c:pt>
                <c:pt idx="154332">
                  <c:v>3.49961</c:v>
                </c:pt>
                <c:pt idx="154333">
                  <c:v>3.49964</c:v>
                </c:pt>
                <c:pt idx="154334">
                  <c:v>3.49966</c:v>
                </c:pt>
                <c:pt idx="154335">
                  <c:v>3.49968</c:v>
                </c:pt>
                <c:pt idx="154336">
                  <c:v>3.49971</c:v>
                </c:pt>
                <c:pt idx="154337">
                  <c:v>3.49973</c:v>
                </c:pt>
                <c:pt idx="154338">
                  <c:v>3.49975</c:v>
                </c:pt>
                <c:pt idx="154339">
                  <c:v>3.49977</c:v>
                </c:pt>
                <c:pt idx="154340">
                  <c:v>3.4998</c:v>
                </c:pt>
                <c:pt idx="154341">
                  <c:v>3.49982</c:v>
                </c:pt>
                <c:pt idx="154342">
                  <c:v>3.49984</c:v>
                </c:pt>
                <c:pt idx="154343">
                  <c:v>3.49986</c:v>
                </c:pt>
                <c:pt idx="154344">
                  <c:v>3.49989</c:v>
                </c:pt>
                <c:pt idx="154345">
                  <c:v>3.49991</c:v>
                </c:pt>
                <c:pt idx="154346">
                  <c:v>3.49993</c:v>
                </c:pt>
                <c:pt idx="154347">
                  <c:v>3.49995</c:v>
                </c:pt>
                <c:pt idx="154348">
                  <c:v>3.49998</c:v>
                </c:pt>
                <c:pt idx="154349">
                  <c:v>3.5</c:v>
                </c:pt>
                <c:pt idx="154350">
                  <c:v>3.50002</c:v>
                </c:pt>
                <c:pt idx="154351">
                  <c:v>3.50005</c:v>
                </c:pt>
                <c:pt idx="154352">
                  <c:v>3.50007</c:v>
                </c:pt>
                <c:pt idx="154353">
                  <c:v>3.50009</c:v>
                </c:pt>
                <c:pt idx="154354">
                  <c:v>3.50011</c:v>
                </c:pt>
                <c:pt idx="154355">
                  <c:v>3.50014</c:v>
                </c:pt>
                <c:pt idx="154356">
                  <c:v>3.50016</c:v>
                </c:pt>
                <c:pt idx="154357">
                  <c:v>3.50018</c:v>
                </c:pt>
                <c:pt idx="154358">
                  <c:v>3.5002</c:v>
                </c:pt>
                <c:pt idx="154359">
                  <c:v>3.50023</c:v>
                </c:pt>
                <c:pt idx="154360">
                  <c:v>3.50025</c:v>
                </c:pt>
                <c:pt idx="154361">
                  <c:v>3.50027</c:v>
                </c:pt>
                <c:pt idx="154362">
                  <c:v>3.50029</c:v>
                </c:pt>
                <c:pt idx="154363">
                  <c:v>3.50032</c:v>
                </c:pt>
                <c:pt idx="154364">
                  <c:v>3.50034</c:v>
                </c:pt>
                <c:pt idx="154365">
                  <c:v>3.50036</c:v>
                </c:pt>
                <c:pt idx="154366">
                  <c:v>3.50039</c:v>
                </c:pt>
                <c:pt idx="154367">
                  <c:v>3.50041</c:v>
                </c:pt>
                <c:pt idx="154368">
                  <c:v>3.50043</c:v>
                </c:pt>
                <c:pt idx="154369">
                  <c:v>3.50045</c:v>
                </c:pt>
                <c:pt idx="154370">
                  <c:v>3.50048</c:v>
                </c:pt>
                <c:pt idx="154371">
                  <c:v>3.5005</c:v>
                </c:pt>
                <c:pt idx="154372">
                  <c:v>3.50052</c:v>
                </c:pt>
                <c:pt idx="154373">
                  <c:v>3.50054</c:v>
                </c:pt>
                <c:pt idx="154374">
                  <c:v>3.50057</c:v>
                </c:pt>
                <c:pt idx="154375">
                  <c:v>3.50059</c:v>
                </c:pt>
                <c:pt idx="154376">
                  <c:v>3.50061</c:v>
                </c:pt>
                <c:pt idx="154377">
                  <c:v>3.50063</c:v>
                </c:pt>
                <c:pt idx="154378">
                  <c:v>3.50066</c:v>
                </c:pt>
                <c:pt idx="154379">
                  <c:v>3.50068</c:v>
                </c:pt>
                <c:pt idx="154380">
                  <c:v>3.5007</c:v>
                </c:pt>
                <c:pt idx="154381">
                  <c:v>3.50073</c:v>
                </c:pt>
                <c:pt idx="154382">
                  <c:v>3.50075</c:v>
                </c:pt>
                <c:pt idx="154383">
                  <c:v>3.50077</c:v>
                </c:pt>
                <c:pt idx="154384">
                  <c:v>3.50079</c:v>
                </c:pt>
                <c:pt idx="154385">
                  <c:v>3.50082</c:v>
                </c:pt>
                <c:pt idx="154386">
                  <c:v>3.50084</c:v>
                </c:pt>
                <c:pt idx="154387">
                  <c:v>3.50086</c:v>
                </c:pt>
                <c:pt idx="154388">
                  <c:v>3.50088</c:v>
                </c:pt>
                <c:pt idx="154389">
                  <c:v>3.50091</c:v>
                </c:pt>
                <c:pt idx="154390">
                  <c:v>3.50093</c:v>
                </c:pt>
                <c:pt idx="154391">
                  <c:v>3.50095</c:v>
                </c:pt>
                <c:pt idx="154392">
                  <c:v>3.50097</c:v>
                </c:pt>
                <c:pt idx="154393">
                  <c:v>3.501</c:v>
                </c:pt>
                <c:pt idx="154394">
                  <c:v>3.50102</c:v>
                </c:pt>
                <c:pt idx="154395">
                  <c:v>3.50104</c:v>
                </c:pt>
                <c:pt idx="154396">
                  <c:v>3.50107</c:v>
                </c:pt>
                <c:pt idx="154397">
                  <c:v>3.50109</c:v>
                </c:pt>
                <c:pt idx="154398">
                  <c:v>3.50111</c:v>
                </c:pt>
                <c:pt idx="154399">
                  <c:v>3.50113</c:v>
                </c:pt>
                <c:pt idx="154400">
                  <c:v>3.50116</c:v>
                </c:pt>
                <c:pt idx="154401">
                  <c:v>3.50118</c:v>
                </c:pt>
                <c:pt idx="154402">
                  <c:v>3.5012</c:v>
                </c:pt>
                <c:pt idx="154403">
                  <c:v>3.50122</c:v>
                </c:pt>
                <c:pt idx="154404">
                  <c:v>3.50125</c:v>
                </c:pt>
                <c:pt idx="154405">
                  <c:v>3.50127</c:v>
                </c:pt>
                <c:pt idx="154406">
                  <c:v>3.50129</c:v>
                </c:pt>
                <c:pt idx="154407">
                  <c:v>3.50131</c:v>
                </c:pt>
                <c:pt idx="154408">
                  <c:v>3.50134</c:v>
                </c:pt>
                <c:pt idx="154409">
                  <c:v>3.50136</c:v>
                </c:pt>
                <c:pt idx="154410">
                  <c:v>3.50138</c:v>
                </c:pt>
                <c:pt idx="154411">
                  <c:v>3.50141</c:v>
                </c:pt>
                <c:pt idx="154412">
                  <c:v>3.50143</c:v>
                </c:pt>
                <c:pt idx="154413">
                  <c:v>3.50145</c:v>
                </c:pt>
                <c:pt idx="154414">
                  <c:v>3.50147</c:v>
                </c:pt>
                <c:pt idx="154415">
                  <c:v>3.5015</c:v>
                </c:pt>
                <c:pt idx="154416">
                  <c:v>3.50152</c:v>
                </c:pt>
                <c:pt idx="154417">
                  <c:v>3.50154</c:v>
                </c:pt>
                <c:pt idx="154418">
                  <c:v>3.50156</c:v>
                </c:pt>
                <c:pt idx="154419">
                  <c:v>3.50159</c:v>
                </c:pt>
                <c:pt idx="154420">
                  <c:v>3.50161</c:v>
                </c:pt>
                <c:pt idx="154421">
                  <c:v>3.50163</c:v>
                </c:pt>
                <c:pt idx="154422">
                  <c:v>3.50165</c:v>
                </c:pt>
                <c:pt idx="154423">
                  <c:v>3.50168</c:v>
                </c:pt>
                <c:pt idx="154424">
                  <c:v>3.5017</c:v>
                </c:pt>
                <c:pt idx="154425">
                  <c:v>3.50172</c:v>
                </c:pt>
                <c:pt idx="154426">
                  <c:v>3.50175</c:v>
                </c:pt>
                <c:pt idx="154427">
                  <c:v>3.50177</c:v>
                </c:pt>
                <c:pt idx="154428">
                  <c:v>3.50179</c:v>
                </c:pt>
                <c:pt idx="154429">
                  <c:v>3.50181</c:v>
                </c:pt>
                <c:pt idx="154430">
                  <c:v>3.50184</c:v>
                </c:pt>
                <c:pt idx="154431">
                  <c:v>3.50186</c:v>
                </c:pt>
                <c:pt idx="154432">
                  <c:v>3.50188</c:v>
                </c:pt>
                <c:pt idx="154433">
                  <c:v>3.5019</c:v>
                </c:pt>
                <c:pt idx="154434">
                  <c:v>3.50193</c:v>
                </c:pt>
                <c:pt idx="154435">
                  <c:v>3.50195</c:v>
                </c:pt>
                <c:pt idx="154436">
                  <c:v>3.50197</c:v>
                </c:pt>
                <c:pt idx="154437">
                  <c:v>3.50199</c:v>
                </c:pt>
                <c:pt idx="154438">
                  <c:v>3.50202</c:v>
                </c:pt>
                <c:pt idx="154439">
                  <c:v>3.50204</c:v>
                </c:pt>
                <c:pt idx="154440">
                  <c:v>3.50206</c:v>
                </c:pt>
                <c:pt idx="154441">
                  <c:v>3.50209</c:v>
                </c:pt>
                <c:pt idx="154442">
                  <c:v>3.50211</c:v>
                </c:pt>
                <c:pt idx="154443">
                  <c:v>3.50213</c:v>
                </c:pt>
                <c:pt idx="154444">
                  <c:v>3.50215</c:v>
                </c:pt>
                <c:pt idx="154445">
                  <c:v>3.50218</c:v>
                </c:pt>
                <c:pt idx="154446">
                  <c:v>3.5022</c:v>
                </c:pt>
                <c:pt idx="154447">
                  <c:v>3.50222</c:v>
                </c:pt>
                <c:pt idx="154448">
                  <c:v>3.50224</c:v>
                </c:pt>
                <c:pt idx="154449">
                  <c:v>3.50227</c:v>
                </c:pt>
                <c:pt idx="154450">
                  <c:v>3.50229</c:v>
                </c:pt>
                <c:pt idx="154451">
                  <c:v>3.50231</c:v>
                </c:pt>
                <c:pt idx="154452">
                  <c:v>3.50234</c:v>
                </c:pt>
                <c:pt idx="154453">
                  <c:v>3.50236</c:v>
                </c:pt>
                <c:pt idx="154454">
                  <c:v>3.50238</c:v>
                </c:pt>
                <c:pt idx="154455">
                  <c:v>3.5024</c:v>
                </c:pt>
                <c:pt idx="154456">
                  <c:v>3.50243</c:v>
                </c:pt>
                <c:pt idx="154457">
                  <c:v>3.50245</c:v>
                </c:pt>
                <c:pt idx="154458">
                  <c:v>3.50247</c:v>
                </c:pt>
                <c:pt idx="154459">
                  <c:v>3.50249</c:v>
                </c:pt>
                <c:pt idx="154460">
                  <c:v>3.50252</c:v>
                </c:pt>
                <c:pt idx="154461">
                  <c:v>3.50254</c:v>
                </c:pt>
                <c:pt idx="154462">
                  <c:v>3.50256</c:v>
                </c:pt>
                <c:pt idx="154463">
                  <c:v>3.50258</c:v>
                </c:pt>
                <c:pt idx="154464">
                  <c:v>3.50261</c:v>
                </c:pt>
                <c:pt idx="154465">
                  <c:v>3.50263</c:v>
                </c:pt>
                <c:pt idx="154466">
                  <c:v>3.50265</c:v>
                </c:pt>
                <c:pt idx="154467">
                  <c:v>3.50268</c:v>
                </c:pt>
                <c:pt idx="154468">
                  <c:v>3.5027</c:v>
                </c:pt>
                <c:pt idx="154469">
                  <c:v>3.50272</c:v>
                </c:pt>
                <c:pt idx="154470">
                  <c:v>3.50274</c:v>
                </c:pt>
                <c:pt idx="154471">
                  <c:v>3.50277</c:v>
                </c:pt>
                <c:pt idx="154472">
                  <c:v>3.50279</c:v>
                </c:pt>
                <c:pt idx="154473">
                  <c:v>3.50281</c:v>
                </c:pt>
                <c:pt idx="154474">
                  <c:v>3.50283</c:v>
                </c:pt>
                <c:pt idx="154475">
                  <c:v>3.50286</c:v>
                </c:pt>
                <c:pt idx="154476">
                  <c:v>3.50288</c:v>
                </c:pt>
                <c:pt idx="154477">
                  <c:v>3.5029</c:v>
                </c:pt>
                <c:pt idx="154478">
                  <c:v>3.50292</c:v>
                </c:pt>
                <c:pt idx="154479">
                  <c:v>3.50295</c:v>
                </c:pt>
                <c:pt idx="154480">
                  <c:v>3.50297</c:v>
                </c:pt>
                <c:pt idx="154481">
                  <c:v>3.50299</c:v>
                </c:pt>
                <c:pt idx="154482">
                  <c:v>3.50302</c:v>
                </c:pt>
                <c:pt idx="154483">
                  <c:v>3.50304</c:v>
                </c:pt>
                <c:pt idx="154484">
                  <c:v>3.50306</c:v>
                </c:pt>
                <c:pt idx="154485">
                  <c:v>3.50308</c:v>
                </c:pt>
                <c:pt idx="154486">
                  <c:v>3.50311</c:v>
                </c:pt>
                <c:pt idx="154487">
                  <c:v>3.50313</c:v>
                </c:pt>
                <c:pt idx="154488">
                  <c:v>3.50315</c:v>
                </c:pt>
                <c:pt idx="154489">
                  <c:v>3.50318</c:v>
                </c:pt>
                <c:pt idx="154490">
                  <c:v>3.5032</c:v>
                </c:pt>
                <c:pt idx="154491">
                  <c:v>3.50322</c:v>
                </c:pt>
                <c:pt idx="154492">
                  <c:v>3.50324</c:v>
                </c:pt>
                <c:pt idx="154493">
                  <c:v>3.50326</c:v>
                </c:pt>
                <c:pt idx="154494">
                  <c:v>3.50329</c:v>
                </c:pt>
                <c:pt idx="154495">
                  <c:v>3.50331</c:v>
                </c:pt>
                <c:pt idx="154496">
                  <c:v>3.50333</c:v>
                </c:pt>
                <c:pt idx="154497">
                  <c:v>3.50336</c:v>
                </c:pt>
                <c:pt idx="154498">
                  <c:v>3.50338</c:v>
                </c:pt>
                <c:pt idx="154499">
                  <c:v>3.5034</c:v>
                </c:pt>
                <c:pt idx="154500">
                  <c:v>3.50342</c:v>
                </c:pt>
                <c:pt idx="154501">
                  <c:v>3.50345</c:v>
                </c:pt>
                <c:pt idx="154502">
                  <c:v>3.50347</c:v>
                </c:pt>
                <c:pt idx="154503">
                  <c:v>3.50349</c:v>
                </c:pt>
                <c:pt idx="154504">
                  <c:v>3.50352</c:v>
                </c:pt>
                <c:pt idx="154505">
                  <c:v>3.50354</c:v>
                </c:pt>
                <c:pt idx="154506">
                  <c:v>3.50356</c:v>
                </c:pt>
                <c:pt idx="154507">
                  <c:v>3.50358</c:v>
                </c:pt>
                <c:pt idx="154508">
                  <c:v>3.5036</c:v>
                </c:pt>
                <c:pt idx="154509">
                  <c:v>3.50363</c:v>
                </c:pt>
                <c:pt idx="154510">
                  <c:v>3.50365</c:v>
                </c:pt>
                <c:pt idx="154511">
                  <c:v>3.50367</c:v>
                </c:pt>
                <c:pt idx="154512">
                  <c:v>3.5037</c:v>
                </c:pt>
                <c:pt idx="154513">
                  <c:v>3.50372</c:v>
                </c:pt>
                <c:pt idx="154514">
                  <c:v>3.50374</c:v>
                </c:pt>
                <c:pt idx="154515">
                  <c:v>3.50376</c:v>
                </c:pt>
                <c:pt idx="154516">
                  <c:v>3.50379</c:v>
                </c:pt>
                <c:pt idx="154517">
                  <c:v>3.50381</c:v>
                </c:pt>
                <c:pt idx="154518">
                  <c:v>3.50383</c:v>
                </c:pt>
                <c:pt idx="154519">
                  <c:v>3.50386</c:v>
                </c:pt>
                <c:pt idx="154520">
                  <c:v>3.50388</c:v>
                </c:pt>
                <c:pt idx="154521">
                  <c:v>3.5039</c:v>
                </c:pt>
                <c:pt idx="154522">
                  <c:v>3.50392</c:v>
                </c:pt>
                <c:pt idx="154523">
                  <c:v>3.50395</c:v>
                </c:pt>
                <c:pt idx="154524">
                  <c:v>3.50397</c:v>
                </c:pt>
                <c:pt idx="154525">
                  <c:v>3.50399</c:v>
                </c:pt>
                <c:pt idx="154526">
                  <c:v>3.50401</c:v>
                </c:pt>
                <c:pt idx="154527">
                  <c:v>3.50404</c:v>
                </c:pt>
                <c:pt idx="154528">
                  <c:v>3.50406</c:v>
                </c:pt>
                <c:pt idx="154529">
                  <c:v>3.50408</c:v>
                </c:pt>
                <c:pt idx="154530">
                  <c:v>3.5041</c:v>
                </c:pt>
                <c:pt idx="154531">
                  <c:v>3.50413</c:v>
                </c:pt>
                <c:pt idx="154532">
                  <c:v>3.50415</c:v>
                </c:pt>
                <c:pt idx="154533">
                  <c:v>3.50417</c:v>
                </c:pt>
                <c:pt idx="154534">
                  <c:v>3.5042</c:v>
                </c:pt>
                <c:pt idx="154535">
                  <c:v>3.50422</c:v>
                </c:pt>
                <c:pt idx="154536">
                  <c:v>3.50424</c:v>
                </c:pt>
                <c:pt idx="154537">
                  <c:v>3.50426</c:v>
                </c:pt>
                <c:pt idx="154538">
                  <c:v>3.50429</c:v>
                </c:pt>
                <c:pt idx="154539">
                  <c:v>3.50431</c:v>
                </c:pt>
                <c:pt idx="154540">
                  <c:v>3.50433</c:v>
                </c:pt>
                <c:pt idx="154541">
                  <c:v>3.50435</c:v>
                </c:pt>
                <c:pt idx="154542">
                  <c:v>3.50438</c:v>
                </c:pt>
                <c:pt idx="154543">
                  <c:v>3.5044</c:v>
                </c:pt>
                <c:pt idx="154544">
                  <c:v>3.50442</c:v>
                </c:pt>
                <c:pt idx="154545">
                  <c:v>3.50444</c:v>
                </c:pt>
                <c:pt idx="154546">
                  <c:v>3.50447</c:v>
                </c:pt>
                <c:pt idx="154547">
                  <c:v>3.50449</c:v>
                </c:pt>
                <c:pt idx="154548">
                  <c:v>3.50451</c:v>
                </c:pt>
                <c:pt idx="154549">
                  <c:v>3.50454</c:v>
                </c:pt>
                <c:pt idx="154550">
                  <c:v>3.50456</c:v>
                </c:pt>
                <c:pt idx="154551">
                  <c:v>3.50458</c:v>
                </c:pt>
                <c:pt idx="154552">
                  <c:v>3.5046</c:v>
                </c:pt>
                <c:pt idx="154553">
                  <c:v>3.50463</c:v>
                </c:pt>
                <c:pt idx="154554">
                  <c:v>3.50465</c:v>
                </c:pt>
                <c:pt idx="154555">
                  <c:v>3.50467</c:v>
                </c:pt>
                <c:pt idx="154556">
                  <c:v>3.50469</c:v>
                </c:pt>
                <c:pt idx="154557">
                  <c:v>3.50472</c:v>
                </c:pt>
                <c:pt idx="154558">
                  <c:v>3.50474</c:v>
                </c:pt>
                <c:pt idx="154559">
                  <c:v>3.50476</c:v>
                </c:pt>
                <c:pt idx="154560">
                  <c:v>3.50479</c:v>
                </c:pt>
                <c:pt idx="154561">
                  <c:v>3.50481</c:v>
                </c:pt>
                <c:pt idx="154562">
                  <c:v>3.50483</c:v>
                </c:pt>
                <c:pt idx="154563">
                  <c:v>3.50485</c:v>
                </c:pt>
                <c:pt idx="154564">
                  <c:v>3.50488</c:v>
                </c:pt>
                <c:pt idx="154565">
                  <c:v>3.5049</c:v>
                </c:pt>
                <c:pt idx="154566">
                  <c:v>3.50492</c:v>
                </c:pt>
                <c:pt idx="154567">
                  <c:v>3.50494</c:v>
                </c:pt>
                <c:pt idx="154568">
                  <c:v>3.50497</c:v>
                </c:pt>
                <c:pt idx="154569">
                  <c:v>3.50499</c:v>
                </c:pt>
                <c:pt idx="154570">
                  <c:v>3.50501</c:v>
                </c:pt>
                <c:pt idx="154571">
                  <c:v>3.50503</c:v>
                </c:pt>
                <c:pt idx="154572">
                  <c:v>3.50506</c:v>
                </c:pt>
                <c:pt idx="154573">
                  <c:v>3.50508</c:v>
                </c:pt>
                <c:pt idx="154574">
                  <c:v>3.5051</c:v>
                </c:pt>
                <c:pt idx="154575">
                  <c:v>3.50513</c:v>
                </c:pt>
                <c:pt idx="154576">
                  <c:v>3.50515</c:v>
                </c:pt>
                <c:pt idx="154577">
                  <c:v>3.50517</c:v>
                </c:pt>
                <c:pt idx="154578">
                  <c:v>3.50519</c:v>
                </c:pt>
                <c:pt idx="154579">
                  <c:v>3.50522</c:v>
                </c:pt>
                <c:pt idx="154580">
                  <c:v>3.50524</c:v>
                </c:pt>
                <c:pt idx="154581">
                  <c:v>3.50526</c:v>
                </c:pt>
                <c:pt idx="154582">
                  <c:v>3.50528</c:v>
                </c:pt>
                <c:pt idx="154583">
                  <c:v>3.50531</c:v>
                </c:pt>
                <c:pt idx="154584">
                  <c:v>3.50533</c:v>
                </c:pt>
                <c:pt idx="154585">
                  <c:v>3.50535</c:v>
                </c:pt>
                <c:pt idx="154586">
                  <c:v>3.50537</c:v>
                </c:pt>
                <c:pt idx="154587">
                  <c:v>3.5054</c:v>
                </c:pt>
                <c:pt idx="154588">
                  <c:v>3.50542</c:v>
                </c:pt>
                <c:pt idx="154589">
                  <c:v>3.50544</c:v>
                </c:pt>
                <c:pt idx="154590">
                  <c:v>3.50547</c:v>
                </c:pt>
                <c:pt idx="154591">
                  <c:v>3.50549</c:v>
                </c:pt>
                <c:pt idx="154592">
                  <c:v>3.50551</c:v>
                </c:pt>
                <c:pt idx="154593">
                  <c:v>3.50553</c:v>
                </c:pt>
                <c:pt idx="154594">
                  <c:v>3.50556</c:v>
                </c:pt>
                <c:pt idx="154595">
                  <c:v>3.50558</c:v>
                </c:pt>
                <c:pt idx="154596">
                  <c:v>3.5056</c:v>
                </c:pt>
                <c:pt idx="154597">
                  <c:v>3.50562</c:v>
                </c:pt>
                <c:pt idx="154598">
                  <c:v>3.50565</c:v>
                </c:pt>
                <c:pt idx="154599">
                  <c:v>3.50567</c:v>
                </c:pt>
                <c:pt idx="154600">
                  <c:v>3.50569</c:v>
                </c:pt>
                <c:pt idx="154601">
                  <c:v>3.50571</c:v>
                </c:pt>
                <c:pt idx="154602">
                  <c:v>3.50574</c:v>
                </c:pt>
                <c:pt idx="154603">
                  <c:v>3.50576</c:v>
                </c:pt>
                <c:pt idx="154604">
                  <c:v>3.50578</c:v>
                </c:pt>
                <c:pt idx="154605">
                  <c:v>3.50581</c:v>
                </c:pt>
                <c:pt idx="154606">
                  <c:v>3.50583</c:v>
                </c:pt>
                <c:pt idx="154607">
                  <c:v>3.50585</c:v>
                </c:pt>
                <c:pt idx="154608">
                  <c:v>3.50587</c:v>
                </c:pt>
                <c:pt idx="154609">
                  <c:v>3.5059</c:v>
                </c:pt>
                <c:pt idx="154610">
                  <c:v>3.50592</c:v>
                </c:pt>
                <c:pt idx="154611">
                  <c:v>3.50594</c:v>
                </c:pt>
                <c:pt idx="154612">
                  <c:v>3.50596</c:v>
                </c:pt>
                <c:pt idx="154613">
                  <c:v>3.50599</c:v>
                </c:pt>
                <c:pt idx="154614">
                  <c:v>3.50601</c:v>
                </c:pt>
                <c:pt idx="154615">
                  <c:v>3.50603</c:v>
                </c:pt>
                <c:pt idx="154616">
                  <c:v>3.50605</c:v>
                </c:pt>
                <c:pt idx="154617">
                  <c:v>3.50608</c:v>
                </c:pt>
                <c:pt idx="154618">
                  <c:v>3.5061</c:v>
                </c:pt>
                <c:pt idx="154619">
                  <c:v>3.50612</c:v>
                </c:pt>
                <c:pt idx="154620">
                  <c:v>3.50615</c:v>
                </c:pt>
                <c:pt idx="154621">
                  <c:v>3.50617</c:v>
                </c:pt>
                <c:pt idx="154622">
                  <c:v>3.50619</c:v>
                </c:pt>
                <c:pt idx="154623">
                  <c:v>3.50621</c:v>
                </c:pt>
                <c:pt idx="154624">
                  <c:v>3.50624</c:v>
                </c:pt>
                <c:pt idx="154625">
                  <c:v>3.50626</c:v>
                </c:pt>
                <c:pt idx="154626">
                  <c:v>3.50628</c:v>
                </c:pt>
                <c:pt idx="154627">
                  <c:v>3.5063</c:v>
                </c:pt>
                <c:pt idx="154628">
                  <c:v>3.50633</c:v>
                </c:pt>
                <c:pt idx="154629">
                  <c:v>3.50635</c:v>
                </c:pt>
                <c:pt idx="154630">
                  <c:v>3.50637</c:v>
                </c:pt>
                <c:pt idx="154631">
                  <c:v>3.50639</c:v>
                </c:pt>
                <c:pt idx="154632">
                  <c:v>3.50642</c:v>
                </c:pt>
                <c:pt idx="154633">
                  <c:v>3.50644</c:v>
                </c:pt>
                <c:pt idx="154634">
                  <c:v>3.50646</c:v>
                </c:pt>
                <c:pt idx="154635">
                  <c:v>3.50649</c:v>
                </c:pt>
                <c:pt idx="154636">
                  <c:v>3.50651</c:v>
                </c:pt>
                <c:pt idx="154637">
                  <c:v>3.50653</c:v>
                </c:pt>
                <c:pt idx="154638">
                  <c:v>3.50655</c:v>
                </c:pt>
                <c:pt idx="154639">
                  <c:v>3.50658</c:v>
                </c:pt>
                <c:pt idx="154640">
                  <c:v>3.5066</c:v>
                </c:pt>
                <c:pt idx="154641">
                  <c:v>3.50662</c:v>
                </c:pt>
                <c:pt idx="154642">
                  <c:v>3.50664</c:v>
                </c:pt>
                <c:pt idx="154643">
                  <c:v>3.50667</c:v>
                </c:pt>
                <c:pt idx="154644">
                  <c:v>3.50669</c:v>
                </c:pt>
                <c:pt idx="154645">
                  <c:v>3.50671</c:v>
                </c:pt>
                <c:pt idx="154646">
                  <c:v>3.50673</c:v>
                </c:pt>
                <c:pt idx="154647">
                  <c:v>3.50676</c:v>
                </c:pt>
                <c:pt idx="154648">
                  <c:v>3.50678</c:v>
                </c:pt>
                <c:pt idx="154649">
                  <c:v>3.5068</c:v>
                </c:pt>
                <c:pt idx="154650">
                  <c:v>3.50683</c:v>
                </c:pt>
                <c:pt idx="154651">
                  <c:v>3.50685</c:v>
                </c:pt>
                <c:pt idx="154652">
                  <c:v>3.50687</c:v>
                </c:pt>
                <c:pt idx="154653">
                  <c:v>3.50689</c:v>
                </c:pt>
                <c:pt idx="154654">
                  <c:v>3.50692</c:v>
                </c:pt>
                <c:pt idx="154655">
                  <c:v>3.50694</c:v>
                </c:pt>
                <c:pt idx="154656">
                  <c:v>3.50696</c:v>
                </c:pt>
                <c:pt idx="154657">
                  <c:v>3.50698</c:v>
                </c:pt>
                <c:pt idx="154658">
                  <c:v>3.50701</c:v>
                </c:pt>
                <c:pt idx="154659">
                  <c:v>3.50703</c:v>
                </c:pt>
                <c:pt idx="154660">
                  <c:v>3.50705</c:v>
                </c:pt>
                <c:pt idx="154661">
                  <c:v>3.50707</c:v>
                </c:pt>
                <c:pt idx="154662">
                  <c:v>3.5071</c:v>
                </c:pt>
                <c:pt idx="154663">
                  <c:v>3.50712</c:v>
                </c:pt>
                <c:pt idx="154664">
                  <c:v>3.50714</c:v>
                </c:pt>
                <c:pt idx="154665">
                  <c:v>3.50717</c:v>
                </c:pt>
                <c:pt idx="154666">
                  <c:v>3.50719</c:v>
                </c:pt>
                <c:pt idx="154667">
                  <c:v>3.50721</c:v>
                </c:pt>
                <c:pt idx="154668">
                  <c:v>3.50723</c:v>
                </c:pt>
                <c:pt idx="154669">
                  <c:v>3.50726</c:v>
                </c:pt>
                <c:pt idx="154670">
                  <c:v>3.50728</c:v>
                </c:pt>
                <c:pt idx="154671">
                  <c:v>3.5073</c:v>
                </c:pt>
                <c:pt idx="154672">
                  <c:v>3.50732</c:v>
                </c:pt>
                <c:pt idx="154673">
                  <c:v>3.50735</c:v>
                </c:pt>
                <c:pt idx="154674">
                  <c:v>3.50737</c:v>
                </c:pt>
                <c:pt idx="154675">
                  <c:v>3.50739</c:v>
                </c:pt>
                <c:pt idx="154676">
                  <c:v>3.50741</c:v>
                </c:pt>
                <c:pt idx="154677">
                  <c:v>3.50744</c:v>
                </c:pt>
                <c:pt idx="154678">
                  <c:v>3.50746</c:v>
                </c:pt>
                <c:pt idx="154679">
                  <c:v>3.50748</c:v>
                </c:pt>
                <c:pt idx="154680">
                  <c:v>3.50751</c:v>
                </c:pt>
                <c:pt idx="154681">
                  <c:v>3.50753</c:v>
                </c:pt>
                <c:pt idx="154682">
                  <c:v>3.50755</c:v>
                </c:pt>
                <c:pt idx="154683">
                  <c:v>3.50757</c:v>
                </c:pt>
                <c:pt idx="154684">
                  <c:v>3.5076</c:v>
                </c:pt>
                <c:pt idx="154685">
                  <c:v>3.50762</c:v>
                </c:pt>
                <c:pt idx="154686">
                  <c:v>3.50764</c:v>
                </c:pt>
                <c:pt idx="154687">
                  <c:v>3.50766</c:v>
                </c:pt>
                <c:pt idx="154688">
                  <c:v>3.50769</c:v>
                </c:pt>
                <c:pt idx="154689">
                  <c:v>3.50771</c:v>
                </c:pt>
                <c:pt idx="154690">
                  <c:v>3.50773</c:v>
                </c:pt>
                <c:pt idx="154691">
                  <c:v>3.50775</c:v>
                </c:pt>
                <c:pt idx="154692">
                  <c:v>3.50778</c:v>
                </c:pt>
                <c:pt idx="154693">
                  <c:v>3.5078</c:v>
                </c:pt>
                <c:pt idx="154694">
                  <c:v>3.50782</c:v>
                </c:pt>
                <c:pt idx="154695">
                  <c:v>3.50785</c:v>
                </c:pt>
                <c:pt idx="154696">
                  <c:v>3.50787</c:v>
                </c:pt>
                <c:pt idx="154697">
                  <c:v>3.50789</c:v>
                </c:pt>
                <c:pt idx="154698">
                  <c:v>3.50791</c:v>
                </c:pt>
                <c:pt idx="154699">
                  <c:v>3.50794</c:v>
                </c:pt>
                <c:pt idx="154700">
                  <c:v>3.50796</c:v>
                </c:pt>
                <c:pt idx="154701">
                  <c:v>3.50798</c:v>
                </c:pt>
                <c:pt idx="154702">
                  <c:v>3.508</c:v>
                </c:pt>
                <c:pt idx="154703">
                  <c:v>3.50803</c:v>
                </c:pt>
                <c:pt idx="154704">
                  <c:v>3.50805</c:v>
                </c:pt>
                <c:pt idx="154705">
                  <c:v>3.50807</c:v>
                </c:pt>
                <c:pt idx="154706">
                  <c:v>3.50809</c:v>
                </c:pt>
                <c:pt idx="154707">
                  <c:v>3.50812</c:v>
                </c:pt>
                <c:pt idx="154708">
                  <c:v>3.50814</c:v>
                </c:pt>
                <c:pt idx="154709">
                  <c:v>3.50816</c:v>
                </c:pt>
                <c:pt idx="154710">
                  <c:v>3.50819</c:v>
                </c:pt>
                <c:pt idx="154711">
                  <c:v>3.50821</c:v>
                </c:pt>
                <c:pt idx="154712">
                  <c:v>3.50823</c:v>
                </c:pt>
                <c:pt idx="154713">
                  <c:v>3.50825</c:v>
                </c:pt>
                <c:pt idx="154714">
                  <c:v>3.50828</c:v>
                </c:pt>
                <c:pt idx="154715">
                  <c:v>3.5083</c:v>
                </c:pt>
                <c:pt idx="154716">
                  <c:v>3.50832</c:v>
                </c:pt>
                <c:pt idx="154717">
                  <c:v>3.50834</c:v>
                </c:pt>
                <c:pt idx="154718">
                  <c:v>3.50837</c:v>
                </c:pt>
                <c:pt idx="154719">
                  <c:v>3.50839</c:v>
                </c:pt>
                <c:pt idx="154720">
                  <c:v>3.50841</c:v>
                </c:pt>
                <c:pt idx="154721">
                  <c:v>3.50843</c:v>
                </c:pt>
                <c:pt idx="154722">
                  <c:v>3.50846</c:v>
                </c:pt>
                <c:pt idx="154723">
                  <c:v>3.50848</c:v>
                </c:pt>
                <c:pt idx="154724">
                  <c:v>3.5085</c:v>
                </c:pt>
                <c:pt idx="154725">
                  <c:v>3.50853</c:v>
                </c:pt>
                <c:pt idx="154726">
                  <c:v>3.50855</c:v>
                </c:pt>
                <c:pt idx="154727">
                  <c:v>3.50857</c:v>
                </c:pt>
                <c:pt idx="154728">
                  <c:v>3.50859</c:v>
                </c:pt>
                <c:pt idx="154729">
                  <c:v>3.50862</c:v>
                </c:pt>
                <c:pt idx="154730">
                  <c:v>3.50864</c:v>
                </c:pt>
                <c:pt idx="154731">
                  <c:v>3.50866</c:v>
                </c:pt>
                <c:pt idx="154732">
                  <c:v>3.50868</c:v>
                </c:pt>
                <c:pt idx="154733">
                  <c:v>3.50871</c:v>
                </c:pt>
                <c:pt idx="154734">
                  <c:v>3.50873</c:v>
                </c:pt>
                <c:pt idx="154735">
                  <c:v>3.50875</c:v>
                </c:pt>
                <c:pt idx="154736">
                  <c:v>3.50878</c:v>
                </c:pt>
                <c:pt idx="154737">
                  <c:v>3.5088</c:v>
                </c:pt>
                <c:pt idx="154738">
                  <c:v>3.50882</c:v>
                </c:pt>
                <c:pt idx="154739">
                  <c:v>3.50884</c:v>
                </c:pt>
                <c:pt idx="154740">
                  <c:v>3.50887</c:v>
                </c:pt>
                <c:pt idx="154741">
                  <c:v>3.50889</c:v>
                </c:pt>
                <c:pt idx="154742">
                  <c:v>3.50891</c:v>
                </c:pt>
                <c:pt idx="154743">
                  <c:v>3.50893</c:v>
                </c:pt>
                <c:pt idx="154744">
                  <c:v>3.50896</c:v>
                </c:pt>
                <c:pt idx="154745">
                  <c:v>3.50898</c:v>
                </c:pt>
                <c:pt idx="154746">
                  <c:v>3.509</c:v>
                </c:pt>
                <c:pt idx="154747">
                  <c:v>3.50902</c:v>
                </c:pt>
                <c:pt idx="154748">
                  <c:v>3.50905</c:v>
                </c:pt>
                <c:pt idx="154749">
                  <c:v>3.50907</c:v>
                </c:pt>
                <c:pt idx="154750">
                  <c:v>3.50909</c:v>
                </c:pt>
                <c:pt idx="154751">
                  <c:v>3.50912</c:v>
                </c:pt>
                <c:pt idx="154752">
                  <c:v>3.50914</c:v>
                </c:pt>
                <c:pt idx="154753">
                  <c:v>3.50916</c:v>
                </c:pt>
                <c:pt idx="154754">
                  <c:v>3.50918</c:v>
                </c:pt>
                <c:pt idx="154755">
                  <c:v>3.50921</c:v>
                </c:pt>
                <c:pt idx="154756">
                  <c:v>3.50923</c:v>
                </c:pt>
                <c:pt idx="154757">
                  <c:v>3.50925</c:v>
                </c:pt>
                <c:pt idx="154758">
                  <c:v>3.50927</c:v>
                </c:pt>
                <c:pt idx="154759">
                  <c:v>3.5093</c:v>
                </c:pt>
                <c:pt idx="154760">
                  <c:v>3.50932</c:v>
                </c:pt>
                <c:pt idx="154761">
                  <c:v>3.50934</c:v>
                </c:pt>
                <c:pt idx="154762">
                  <c:v>3.50936</c:v>
                </c:pt>
                <c:pt idx="154763">
                  <c:v>3.50939</c:v>
                </c:pt>
                <c:pt idx="154764">
                  <c:v>3.50941</c:v>
                </c:pt>
                <c:pt idx="154765">
                  <c:v>3.50943</c:v>
                </c:pt>
                <c:pt idx="154766">
                  <c:v>3.50946</c:v>
                </c:pt>
                <c:pt idx="154767">
                  <c:v>3.50948</c:v>
                </c:pt>
                <c:pt idx="154768">
                  <c:v>3.5095</c:v>
                </c:pt>
                <c:pt idx="154769">
                  <c:v>3.50952</c:v>
                </c:pt>
                <c:pt idx="154770">
                  <c:v>3.50955</c:v>
                </c:pt>
                <c:pt idx="154771">
                  <c:v>3.50957</c:v>
                </c:pt>
                <c:pt idx="154772">
                  <c:v>3.50959</c:v>
                </c:pt>
                <c:pt idx="154773">
                  <c:v>3.50962</c:v>
                </c:pt>
                <c:pt idx="154774">
                  <c:v>3.50964</c:v>
                </c:pt>
                <c:pt idx="154775">
                  <c:v>3.50966</c:v>
                </c:pt>
                <c:pt idx="154776">
                  <c:v>3.50968</c:v>
                </c:pt>
                <c:pt idx="154777">
                  <c:v>3.5097</c:v>
                </c:pt>
                <c:pt idx="154778">
                  <c:v>3.50973</c:v>
                </c:pt>
                <c:pt idx="154779">
                  <c:v>3.50975</c:v>
                </c:pt>
                <c:pt idx="154780">
                  <c:v>3.50977</c:v>
                </c:pt>
                <c:pt idx="154781">
                  <c:v>3.5098</c:v>
                </c:pt>
                <c:pt idx="154782">
                  <c:v>3.50982</c:v>
                </c:pt>
                <c:pt idx="154783">
                  <c:v>3.50984</c:v>
                </c:pt>
                <c:pt idx="154784">
                  <c:v>3.50986</c:v>
                </c:pt>
                <c:pt idx="154785">
                  <c:v>3.50989</c:v>
                </c:pt>
                <c:pt idx="154786">
                  <c:v>3.50991</c:v>
                </c:pt>
                <c:pt idx="154787">
                  <c:v>3.50993</c:v>
                </c:pt>
                <c:pt idx="154788">
                  <c:v>3.50996</c:v>
                </c:pt>
                <c:pt idx="154789">
                  <c:v>3.50998</c:v>
                </c:pt>
                <c:pt idx="154790">
                  <c:v>3.51</c:v>
                </c:pt>
                <c:pt idx="154791">
                  <c:v>3.51002</c:v>
                </c:pt>
                <c:pt idx="154792">
                  <c:v>3.51004</c:v>
                </c:pt>
                <c:pt idx="154793">
                  <c:v>3.51007</c:v>
                </c:pt>
                <c:pt idx="154794">
                  <c:v>3.51009</c:v>
                </c:pt>
                <c:pt idx="154795">
                  <c:v>3.51011</c:v>
                </c:pt>
                <c:pt idx="154796">
                  <c:v>3.51014</c:v>
                </c:pt>
                <c:pt idx="154797">
                  <c:v>3.51016</c:v>
                </c:pt>
                <c:pt idx="154798">
                  <c:v>3.51018</c:v>
                </c:pt>
                <c:pt idx="154799">
                  <c:v>3.5102</c:v>
                </c:pt>
                <c:pt idx="154800">
                  <c:v>3.51023</c:v>
                </c:pt>
                <c:pt idx="154801">
                  <c:v>3.51025</c:v>
                </c:pt>
                <c:pt idx="154802">
                  <c:v>3.51027</c:v>
                </c:pt>
                <c:pt idx="154803">
                  <c:v>3.5103</c:v>
                </c:pt>
                <c:pt idx="154804">
                  <c:v>3.51032</c:v>
                </c:pt>
                <c:pt idx="154805">
                  <c:v>3.51034</c:v>
                </c:pt>
                <c:pt idx="154806">
                  <c:v>3.51036</c:v>
                </c:pt>
                <c:pt idx="154807">
                  <c:v>3.51038</c:v>
                </c:pt>
                <c:pt idx="154808">
                  <c:v>3.51041</c:v>
                </c:pt>
                <c:pt idx="154809">
                  <c:v>3.51043</c:v>
                </c:pt>
                <c:pt idx="154810">
                  <c:v>3.51045</c:v>
                </c:pt>
                <c:pt idx="154811">
                  <c:v>3.51048</c:v>
                </c:pt>
                <c:pt idx="154812">
                  <c:v>3.5105</c:v>
                </c:pt>
                <c:pt idx="154813">
                  <c:v>3.51052</c:v>
                </c:pt>
                <c:pt idx="154814">
                  <c:v>3.51054</c:v>
                </c:pt>
                <c:pt idx="154815">
                  <c:v>3.51057</c:v>
                </c:pt>
                <c:pt idx="154816">
                  <c:v>3.51059</c:v>
                </c:pt>
                <c:pt idx="154817">
                  <c:v>3.51061</c:v>
                </c:pt>
                <c:pt idx="154818">
                  <c:v>3.51064</c:v>
                </c:pt>
                <c:pt idx="154819">
                  <c:v>3.51066</c:v>
                </c:pt>
                <c:pt idx="154820">
                  <c:v>3.51068</c:v>
                </c:pt>
                <c:pt idx="154821">
                  <c:v>3.5107</c:v>
                </c:pt>
                <c:pt idx="154822">
                  <c:v>3.51073</c:v>
                </c:pt>
                <c:pt idx="154823">
                  <c:v>3.51075</c:v>
                </c:pt>
                <c:pt idx="154824">
                  <c:v>3.51077</c:v>
                </c:pt>
                <c:pt idx="154825">
                  <c:v>3.51079</c:v>
                </c:pt>
                <c:pt idx="154826">
                  <c:v>3.51082</c:v>
                </c:pt>
                <c:pt idx="154827">
                  <c:v>3.51084</c:v>
                </c:pt>
                <c:pt idx="154828">
                  <c:v>3.51086</c:v>
                </c:pt>
                <c:pt idx="154829">
                  <c:v>3.51088</c:v>
                </c:pt>
                <c:pt idx="154830">
                  <c:v>3.51091</c:v>
                </c:pt>
                <c:pt idx="154831">
                  <c:v>3.51093</c:v>
                </c:pt>
                <c:pt idx="154832">
                  <c:v>3.51095</c:v>
                </c:pt>
                <c:pt idx="154833">
                  <c:v>3.51098</c:v>
                </c:pt>
                <c:pt idx="154834">
                  <c:v>3.511</c:v>
                </c:pt>
                <c:pt idx="154835">
                  <c:v>3.51102</c:v>
                </c:pt>
                <c:pt idx="154836">
                  <c:v>3.51104</c:v>
                </c:pt>
                <c:pt idx="154837">
                  <c:v>3.51107</c:v>
                </c:pt>
                <c:pt idx="154838">
                  <c:v>3.51109</c:v>
                </c:pt>
                <c:pt idx="154839">
                  <c:v>3.51111</c:v>
                </c:pt>
                <c:pt idx="154840">
                  <c:v>3.51113</c:v>
                </c:pt>
                <c:pt idx="154841">
                  <c:v>3.51116</c:v>
                </c:pt>
                <c:pt idx="154842">
                  <c:v>3.51118</c:v>
                </c:pt>
                <c:pt idx="154843">
                  <c:v>3.5112</c:v>
                </c:pt>
                <c:pt idx="154844">
                  <c:v>3.51122</c:v>
                </c:pt>
                <c:pt idx="154845">
                  <c:v>3.51125</c:v>
                </c:pt>
                <c:pt idx="154846">
                  <c:v>3.51127</c:v>
                </c:pt>
                <c:pt idx="154847">
                  <c:v>3.51129</c:v>
                </c:pt>
                <c:pt idx="154848">
                  <c:v>3.51132</c:v>
                </c:pt>
                <c:pt idx="154849">
                  <c:v>3.51134</c:v>
                </c:pt>
                <c:pt idx="154850">
                  <c:v>3.51136</c:v>
                </c:pt>
                <c:pt idx="154851">
                  <c:v>3.51138</c:v>
                </c:pt>
                <c:pt idx="154852">
                  <c:v>3.51141</c:v>
                </c:pt>
                <c:pt idx="154853">
                  <c:v>3.51143</c:v>
                </c:pt>
                <c:pt idx="154854">
                  <c:v>3.51145</c:v>
                </c:pt>
                <c:pt idx="154855">
                  <c:v>3.51147</c:v>
                </c:pt>
                <c:pt idx="154856">
                  <c:v>3.5115</c:v>
                </c:pt>
                <c:pt idx="154857">
                  <c:v>3.51152</c:v>
                </c:pt>
                <c:pt idx="154858">
                  <c:v>3.51154</c:v>
                </c:pt>
                <c:pt idx="154859">
                  <c:v>3.51157</c:v>
                </c:pt>
                <c:pt idx="154860">
                  <c:v>3.51159</c:v>
                </c:pt>
                <c:pt idx="154861">
                  <c:v>3.51161</c:v>
                </c:pt>
                <c:pt idx="154862">
                  <c:v>3.51163</c:v>
                </c:pt>
                <c:pt idx="154863">
                  <c:v>3.51166</c:v>
                </c:pt>
                <c:pt idx="154864">
                  <c:v>3.51168</c:v>
                </c:pt>
                <c:pt idx="154865">
                  <c:v>3.5117</c:v>
                </c:pt>
                <c:pt idx="154866">
                  <c:v>3.51172</c:v>
                </c:pt>
                <c:pt idx="154867">
                  <c:v>3.51175</c:v>
                </c:pt>
                <c:pt idx="154868">
                  <c:v>3.51177</c:v>
                </c:pt>
                <c:pt idx="154869">
                  <c:v>3.51179</c:v>
                </c:pt>
                <c:pt idx="154870">
                  <c:v>3.51181</c:v>
                </c:pt>
                <c:pt idx="154871">
                  <c:v>3.51184</c:v>
                </c:pt>
                <c:pt idx="154872">
                  <c:v>3.51186</c:v>
                </c:pt>
                <c:pt idx="154873">
                  <c:v>3.51188</c:v>
                </c:pt>
                <c:pt idx="154874">
                  <c:v>3.51191</c:v>
                </c:pt>
                <c:pt idx="154875">
                  <c:v>3.51193</c:v>
                </c:pt>
                <c:pt idx="154876">
                  <c:v>3.51195</c:v>
                </c:pt>
                <c:pt idx="154877">
                  <c:v>3.51197</c:v>
                </c:pt>
                <c:pt idx="154878">
                  <c:v>3.512</c:v>
                </c:pt>
                <c:pt idx="154879">
                  <c:v>3.51202</c:v>
                </c:pt>
                <c:pt idx="154880">
                  <c:v>3.51204</c:v>
                </c:pt>
                <c:pt idx="154881">
                  <c:v>3.51206</c:v>
                </c:pt>
                <c:pt idx="154882">
                  <c:v>3.51209</c:v>
                </c:pt>
                <c:pt idx="154883">
                  <c:v>3.51211</c:v>
                </c:pt>
                <c:pt idx="154884">
                  <c:v>3.51213</c:v>
                </c:pt>
                <c:pt idx="154885">
                  <c:v>3.51215</c:v>
                </c:pt>
                <c:pt idx="154886">
                  <c:v>3.51218</c:v>
                </c:pt>
                <c:pt idx="154887">
                  <c:v>3.5122</c:v>
                </c:pt>
                <c:pt idx="154888">
                  <c:v>3.51222</c:v>
                </c:pt>
                <c:pt idx="154889">
                  <c:v>3.51225</c:v>
                </c:pt>
                <c:pt idx="154890">
                  <c:v>3.51227</c:v>
                </c:pt>
                <c:pt idx="154891">
                  <c:v>3.51229</c:v>
                </c:pt>
                <c:pt idx="154892">
                  <c:v>3.51231</c:v>
                </c:pt>
                <c:pt idx="154893">
                  <c:v>3.51234</c:v>
                </c:pt>
                <c:pt idx="154894">
                  <c:v>3.51236</c:v>
                </c:pt>
                <c:pt idx="154895">
                  <c:v>3.51238</c:v>
                </c:pt>
                <c:pt idx="154896">
                  <c:v>3.5124</c:v>
                </c:pt>
                <c:pt idx="154897">
                  <c:v>3.51243</c:v>
                </c:pt>
                <c:pt idx="154898">
                  <c:v>3.51245</c:v>
                </c:pt>
                <c:pt idx="154899">
                  <c:v>3.51247</c:v>
                </c:pt>
                <c:pt idx="154900">
                  <c:v>3.51249</c:v>
                </c:pt>
                <c:pt idx="154901">
                  <c:v>3.51252</c:v>
                </c:pt>
                <c:pt idx="154902">
                  <c:v>3.51254</c:v>
                </c:pt>
                <c:pt idx="154903">
                  <c:v>3.51256</c:v>
                </c:pt>
                <c:pt idx="154904">
                  <c:v>3.51259</c:v>
                </c:pt>
                <c:pt idx="154905">
                  <c:v>3.51261</c:v>
                </c:pt>
                <c:pt idx="154906">
                  <c:v>3.51263</c:v>
                </c:pt>
                <c:pt idx="154907">
                  <c:v>3.51265</c:v>
                </c:pt>
                <c:pt idx="154908">
                  <c:v>3.51268</c:v>
                </c:pt>
                <c:pt idx="154909">
                  <c:v>3.5127</c:v>
                </c:pt>
                <c:pt idx="154910">
                  <c:v>3.51272</c:v>
                </c:pt>
                <c:pt idx="154911">
                  <c:v>3.51274</c:v>
                </c:pt>
                <c:pt idx="154912">
                  <c:v>3.51277</c:v>
                </c:pt>
                <c:pt idx="154913">
                  <c:v>3.51279</c:v>
                </c:pt>
                <c:pt idx="154914">
                  <c:v>3.51281</c:v>
                </c:pt>
                <c:pt idx="154915">
                  <c:v>3.51283</c:v>
                </c:pt>
                <c:pt idx="154916">
                  <c:v>3.51286</c:v>
                </c:pt>
                <c:pt idx="154917">
                  <c:v>3.51288</c:v>
                </c:pt>
                <c:pt idx="154918">
                  <c:v>3.5129</c:v>
                </c:pt>
                <c:pt idx="154919">
                  <c:v>3.51293</c:v>
                </c:pt>
                <c:pt idx="154920">
                  <c:v>3.51295</c:v>
                </c:pt>
                <c:pt idx="154921">
                  <c:v>3.51297</c:v>
                </c:pt>
                <c:pt idx="154922">
                  <c:v>3.51299</c:v>
                </c:pt>
                <c:pt idx="154923">
                  <c:v>3.51302</c:v>
                </c:pt>
                <c:pt idx="154924">
                  <c:v>3.51304</c:v>
                </c:pt>
                <c:pt idx="154925">
                  <c:v>3.51306</c:v>
                </c:pt>
                <c:pt idx="154926">
                  <c:v>3.51308</c:v>
                </c:pt>
                <c:pt idx="154927">
                  <c:v>3.51311</c:v>
                </c:pt>
                <c:pt idx="154928">
                  <c:v>3.51313</c:v>
                </c:pt>
                <c:pt idx="154929">
                  <c:v>3.51315</c:v>
                </c:pt>
                <c:pt idx="154930">
                  <c:v>3.51317</c:v>
                </c:pt>
                <c:pt idx="154931">
                  <c:v>3.5132</c:v>
                </c:pt>
                <c:pt idx="154932">
                  <c:v>3.51322</c:v>
                </c:pt>
                <c:pt idx="154933">
                  <c:v>3.51324</c:v>
                </c:pt>
                <c:pt idx="154934">
                  <c:v>3.51327</c:v>
                </c:pt>
                <c:pt idx="154935">
                  <c:v>3.51329</c:v>
                </c:pt>
                <c:pt idx="154936">
                  <c:v>3.51331</c:v>
                </c:pt>
                <c:pt idx="154937">
                  <c:v>3.51333</c:v>
                </c:pt>
                <c:pt idx="154938">
                  <c:v>3.51336</c:v>
                </c:pt>
                <c:pt idx="154939">
                  <c:v>3.51338</c:v>
                </c:pt>
                <c:pt idx="154940">
                  <c:v>3.5134</c:v>
                </c:pt>
                <c:pt idx="154941">
                  <c:v>3.51342</c:v>
                </c:pt>
                <c:pt idx="154942">
                  <c:v>3.51345</c:v>
                </c:pt>
                <c:pt idx="154943">
                  <c:v>3.51347</c:v>
                </c:pt>
                <c:pt idx="154944">
                  <c:v>3.51349</c:v>
                </c:pt>
                <c:pt idx="154945">
                  <c:v>3.51351</c:v>
                </c:pt>
                <c:pt idx="154946">
                  <c:v>3.51354</c:v>
                </c:pt>
                <c:pt idx="154947">
                  <c:v>3.51356</c:v>
                </c:pt>
                <c:pt idx="154948">
                  <c:v>3.51358</c:v>
                </c:pt>
                <c:pt idx="154949">
                  <c:v>3.51361</c:v>
                </c:pt>
                <c:pt idx="154950">
                  <c:v>3.51363</c:v>
                </c:pt>
                <c:pt idx="154951">
                  <c:v>3.51365</c:v>
                </c:pt>
                <c:pt idx="154952">
                  <c:v>3.51367</c:v>
                </c:pt>
                <c:pt idx="154953">
                  <c:v>3.5137</c:v>
                </c:pt>
                <c:pt idx="154954">
                  <c:v>3.51372</c:v>
                </c:pt>
                <c:pt idx="154955">
                  <c:v>3.51374</c:v>
                </c:pt>
                <c:pt idx="154956">
                  <c:v>3.51376</c:v>
                </c:pt>
                <c:pt idx="154957">
                  <c:v>3.51379</c:v>
                </c:pt>
                <c:pt idx="154958">
                  <c:v>3.51381</c:v>
                </c:pt>
                <c:pt idx="154959">
                  <c:v>3.51383</c:v>
                </c:pt>
                <c:pt idx="154960">
                  <c:v>3.51385</c:v>
                </c:pt>
                <c:pt idx="154961">
                  <c:v>3.51388</c:v>
                </c:pt>
                <c:pt idx="154962">
                  <c:v>3.5139</c:v>
                </c:pt>
                <c:pt idx="154963">
                  <c:v>3.51392</c:v>
                </c:pt>
                <c:pt idx="154964">
                  <c:v>3.51395</c:v>
                </c:pt>
                <c:pt idx="154965">
                  <c:v>3.51397</c:v>
                </c:pt>
                <c:pt idx="154966">
                  <c:v>3.51399</c:v>
                </c:pt>
                <c:pt idx="154967">
                  <c:v>3.51401</c:v>
                </c:pt>
                <c:pt idx="154968">
                  <c:v>3.51404</c:v>
                </c:pt>
                <c:pt idx="154969">
                  <c:v>3.51406</c:v>
                </c:pt>
                <c:pt idx="154970">
                  <c:v>3.51408</c:v>
                </c:pt>
                <c:pt idx="154971">
                  <c:v>3.5141</c:v>
                </c:pt>
                <c:pt idx="154972">
                  <c:v>3.51413</c:v>
                </c:pt>
                <c:pt idx="154973">
                  <c:v>3.51415</c:v>
                </c:pt>
                <c:pt idx="154974">
                  <c:v>3.51417</c:v>
                </c:pt>
                <c:pt idx="154975">
                  <c:v>3.51419</c:v>
                </c:pt>
                <c:pt idx="154976">
                  <c:v>3.51422</c:v>
                </c:pt>
                <c:pt idx="154977">
                  <c:v>3.51424</c:v>
                </c:pt>
                <c:pt idx="154978">
                  <c:v>3.51426</c:v>
                </c:pt>
                <c:pt idx="154979">
                  <c:v>3.51429</c:v>
                </c:pt>
                <c:pt idx="154980">
                  <c:v>3.51431</c:v>
                </c:pt>
                <c:pt idx="154981">
                  <c:v>3.51433</c:v>
                </c:pt>
                <c:pt idx="154982">
                  <c:v>3.51435</c:v>
                </c:pt>
                <c:pt idx="154983">
                  <c:v>3.51438</c:v>
                </c:pt>
                <c:pt idx="154984">
                  <c:v>3.5144</c:v>
                </c:pt>
                <c:pt idx="154985">
                  <c:v>3.51442</c:v>
                </c:pt>
                <c:pt idx="154986">
                  <c:v>3.51444</c:v>
                </c:pt>
                <c:pt idx="154987">
                  <c:v>3.51447</c:v>
                </c:pt>
                <c:pt idx="154988">
                  <c:v>3.51449</c:v>
                </c:pt>
                <c:pt idx="154989">
                  <c:v>3.51451</c:v>
                </c:pt>
                <c:pt idx="154990">
                  <c:v>3.51453</c:v>
                </c:pt>
                <c:pt idx="154991">
                  <c:v>3.51456</c:v>
                </c:pt>
                <c:pt idx="154992">
                  <c:v>3.51458</c:v>
                </c:pt>
                <c:pt idx="154993">
                  <c:v>3.5146</c:v>
                </c:pt>
                <c:pt idx="154994">
                  <c:v>3.51463</c:v>
                </c:pt>
                <c:pt idx="154995">
                  <c:v>3.51465</c:v>
                </c:pt>
                <c:pt idx="154996">
                  <c:v>3.51467</c:v>
                </c:pt>
                <c:pt idx="154997">
                  <c:v>3.51469</c:v>
                </c:pt>
                <c:pt idx="154998">
                  <c:v>3.51472</c:v>
                </c:pt>
                <c:pt idx="154999">
                  <c:v>3.51474</c:v>
                </c:pt>
                <c:pt idx="155000">
                  <c:v>3.51476</c:v>
                </c:pt>
                <c:pt idx="155001">
                  <c:v>3.51478</c:v>
                </c:pt>
                <c:pt idx="155002">
                  <c:v>3.51481</c:v>
                </c:pt>
                <c:pt idx="155003">
                  <c:v>3.51483</c:v>
                </c:pt>
                <c:pt idx="155004">
                  <c:v>3.51485</c:v>
                </c:pt>
                <c:pt idx="155005">
                  <c:v>3.51487</c:v>
                </c:pt>
                <c:pt idx="155006">
                  <c:v>3.5149</c:v>
                </c:pt>
                <c:pt idx="155007">
                  <c:v>3.51492</c:v>
                </c:pt>
                <c:pt idx="155008">
                  <c:v>3.51494</c:v>
                </c:pt>
                <c:pt idx="155009">
                  <c:v>3.51497</c:v>
                </c:pt>
                <c:pt idx="155010">
                  <c:v>3.51499</c:v>
                </c:pt>
                <c:pt idx="155011">
                  <c:v>3.51501</c:v>
                </c:pt>
                <c:pt idx="155012">
                  <c:v>3.51503</c:v>
                </c:pt>
                <c:pt idx="155013">
                  <c:v>3.51506</c:v>
                </c:pt>
                <c:pt idx="155014">
                  <c:v>3.51508</c:v>
                </c:pt>
                <c:pt idx="155015">
                  <c:v>3.5151</c:v>
                </c:pt>
                <c:pt idx="155016">
                  <c:v>3.51512</c:v>
                </c:pt>
                <c:pt idx="155017">
                  <c:v>3.51515</c:v>
                </c:pt>
                <c:pt idx="155018">
                  <c:v>3.51517</c:v>
                </c:pt>
                <c:pt idx="155019">
                  <c:v>3.51519</c:v>
                </c:pt>
                <c:pt idx="155020">
                  <c:v>3.51521</c:v>
                </c:pt>
                <c:pt idx="155021">
                  <c:v>3.51524</c:v>
                </c:pt>
                <c:pt idx="155022">
                  <c:v>3.51526</c:v>
                </c:pt>
                <c:pt idx="155023">
                  <c:v>3.51528</c:v>
                </c:pt>
                <c:pt idx="155024">
                  <c:v>3.51531</c:v>
                </c:pt>
                <c:pt idx="155025">
                  <c:v>3.51533</c:v>
                </c:pt>
                <c:pt idx="155026">
                  <c:v>3.51535</c:v>
                </c:pt>
                <c:pt idx="155027">
                  <c:v>3.51537</c:v>
                </c:pt>
                <c:pt idx="155028">
                  <c:v>3.5154</c:v>
                </c:pt>
                <c:pt idx="155029">
                  <c:v>3.51542</c:v>
                </c:pt>
                <c:pt idx="155030">
                  <c:v>3.51544</c:v>
                </c:pt>
                <c:pt idx="155031">
                  <c:v>3.51546</c:v>
                </c:pt>
                <c:pt idx="155032">
                  <c:v>3.51549</c:v>
                </c:pt>
                <c:pt idx="155033">
                  <c:v>3.51551</c:v>
                </c:pt>
                <c:pt idx="155034">
                  <c:v>3.51553</c:v>
                </c:pt>
                <c:pt idx="155035">
                  <c:v>3.51556</c:v>
                </c:pt>
                <c:pt idx="155036">
                  <c:v>3.51558</c:v>
                </c:pt>
                <c:pt idx="155037">
                  <c:v>3.5156</c:v>
                </c:pt>
                <c:pt idx="155038">
                  <c:v>3.51562</c:v>
                </c:pt>
                <c:pt idx="155039">
                  <c:v>3.51565</c:v>
                </c:pt>
                <c:pt idx="155040">
                  <c:v>3.51567</c:v>
                </c:pt>
                <c:pt idx="155041">
                  <c:v>3.51569</c:v>
                </c:pt>
                <c:pt idx="155042">
                  <c:v>3.51571</c:v>
                </c:pt>
                <c:pt idx="155043">
                  <c:v>3.51574</c:v>
                </c:pt>
                <c:pt idx="155044">
                  <c:v>3.51576</c:v>
                </c:pt>
                <c:pt idx="155045">
                  <c:v>3.51578</c:v>
                </c:pt>
                <c:pt idx="155046">
                  <c:v>3.5158</c:v>
                </c:pt>
                <c:pt idx="155047">
                  <c:v>3.51583</c:v>
                </c:pt>
                <c:pt idx="155048">
                  <c:v>3.51585</c:v>
                </c:pt>
                <c:pt idx="155049">
                  <c:v>3.51587</c:v>
                </c:pt>
                <c:pt idx="155050">
                  <c:v>3.5159</c:v>
                </c:pt>
                <c:pt idx="155051">
                  <c:v>3.51592</c:v>
                </c:pt>
                <c:pt idx="155052">
                  <c:v>3.51594</c:v>
                </c:pt>
                <c:pt idx="155053">
                  <c:v>3.51596</c:v>
                </c:pt>
                <c:pt idx="155054">
                  <c:v>3.51599</c:v>
                </c:pt>
                <c:pt idx="155055">
                  <c:v>3.51601</c:v>
                </c:pt>
                <c:pt idx="155056">
                  <c:v>3.51603</c:v>
                </c:pt>
                <c:pt idx="155057">
                  <c:v>3.51605</c:v>
                </c:pt>
                <c:pt idx="155058">
                  <c:v>3.51608</c:v>
                </c:pt>
                <c:pt idx="155059">
                  <c:v>3.5161</c:v>
                </c:pt>
                <c:pt idx="155060">
                  <c:v>3.51612</c:v>
                </c:pt>
                <c:pt idx="155061">
                  <c:v>3.51614</c:v>
                </c:pt>
                <c:pt idx="155062">
                  <c:v>3.51617</c:v>
                </c:pt>
                <c:pt idx="155063">
                  <c:v>3.51619</c:v>
                </c:pt>
                <c:pt idx="155064">
                  <c:v>3.51621</c:v>
                </c:pt>
                <c:pt idx="155065">
                  <c:v>3.51624</c:v>
                </c:pt>
                <c:pt idx="155066">
                  <c:v>3.51626</c:v>
                </c:pt>
                <c:pt idx="155067">
                  <c:v>3.51628</c:v>
                </c:pt>
                <c:pt idx="155068">
                  <c:v>3.5163</c:v>
                </c:pt>
                <c:pt idx="155069">
                  <c:v>3.51633</c:v>
                </c:pt>
                <c:pt idx="155070">
                  <c:v>3.51635</c:v>
                </c:pt>
                <c:pt idx="155071">
                  <c:v>3.51637</c:v>
                </c:pt>
                <c:pt idx="155072">
                  <c:v>3.5164</c:v>
                </c:pt>
                <c:pt idx="155073">
                  <c:v>3.51642</c:v>
                </c:pt>
                <c:pt idx="155074">
                  <c:v>3.51644</c:v>
                </c:pt>
                <c:pt idx="155075">
                  <c:v>3.51646</c:v>
                </c:pt>
                <c:pt idx="155076">
                  <c:v>3.51648</c:v>
                </c:pt>
                <c:pt idx="155077">
                  <c:v>3.51651</c:v>
                </c:pt>
                <c:pt idx="155078">
                  <c:v>3.51653</c:v>
                </c:pt>
                <c:pt idx="155079">
                  <c:v>3.51655</c:v>
                </c:pt>
                <c:pt idx="155080">
                  <c:v>3.51658</c:v>
                </c:pt>
                <c:pt idx="155081">
                  <c:v>3.5166</c:v>
                </c:pt>
                <c:pt idx="155082">
                  <c:v>3.51662</c:v>
                </c:pt>
                <c:pt idx="155083">
                  <c:v>3.51664</c:v>
                </c:pt>
                <c:pt idx="155084">
                  <c:v>3.51667</c:v>
                </c:pt>
                <c:pt idx="155085">
                  <c:v>3.51669</c:v>
                </c:pt>
                <c:pt idx="155086">
                  <c:v>3.51671</c:v>
                </c:pt>
                <c:pt idx="155087">
                  <c:v>3.51674</c:v>
                </c:pt>
                <c:pt idx="155088">
                  <c:v>3.51676</c:v>
                </c:pt>
                <c:pt idx="155089">
                  <c:v>3.51678</c:v>
                </c:pt>
                <c:pt idx="155090">
                  <c:v>3.5168</c:v>
                </c:pt>
                <c:pt idx="155091">
                  <c:v>3.51682</c:v>
                </c:pt>
                <c:pt idx="155092">
                  <c:v>3.51685</c:v>
                </c:pt>
                <c:pt idx="155093">
                  <c:v>3.51687</c:v>
                </c:pt>
                <c:pt idx="155094">
                  <c:v>3.51689</c:v>
                </c:pt>
                <c:pt idx="155095">
                  <c:v>3.51692</c:v>
                </c:pt>
                <c:pt idx="155096">
                  <c:v>3.51694</c:v>
                </c:pt>
                <c:pt idx="155097">
                  <c:v>3.51696</c:v>
                </c:pt>
                <c:pt idx="155098">
                  <c:v>3.51698</c:v>
                </c:pt>
                <c:pt idx="155099">
                  <c:v>3.51701</c:v>
                </c:pt>
                <c:pt idx="155100">
                  <c:v>3.51703</c:v>
                </c:pt>
                <c:pt idx="155101">
                  <c:v>3.51705</c:v>
                </c:pt>
                <c:pt idx="155102">
                  <c:v>3.51708</c:v>
                </c:pt>
                <c:pt idx="155103">
                  <c:v>3.5171</c:v>
                </c:pt>
                <c:pt idx="155104">
                  <c:v>3.51712</c:v>
                </c:pt>
                <c:pt idx="155105">
                  <c:v>3.51714</c:v>
                </c:pt>
                <c:pt idx="155106">
                  <c:v>3.51717</c:v>
                </c:pt>
                <c:pt idx="155107">
                  <c:v>3.51719</c:v>
                </c:pt>
                <c:pt idx="155108">
                  <c:v>3.51721</c:v>
                </c:pt>
                <c:pt idx="155109">
                  <c:v>3.51723</c:v>
                </c:pt>
                <c:pt idx="155110">
                  <c:v>3.51726</c:v>
                </c:pt>
                <c:pt idx="155111">
                  <c:v>3.51728</c:v>
                </c:pt>
                <c:pt idx="155112">
                  <c:v>3.5173</c:v>
                </c:pt>
                <c:pt idx="155113">
                  <c:v>3.51732</c:v>
                </c:pt>
                <c:pt idx="155114">
                  <c:v>3.51735</c:v>
                </c:pt>
                <c:pt idx="155115">
                  <c:v>3.51737</c:v>
                </c:pt>
                <c:pt idx="155116">
                  <c:v>3.51739</c:v>
                </c:pt>
                <c:pt idx="155117">
                  <c:v>3.51742</c:v>
                </c:pt>
                <c:pt idx="155118">
                  <c:v>3.51744</c:v>
                </c:pt>
                <c:pt idx="155119">
                  <c:v>3.51746</c:v>
                </c:pt>
                <c:pt idx="155120">
                  <c:v>3.51748</c:v>
                </c:pt>
                <c:pt idx="155121">
                  <c:v>3.51751</c:v>
                </c:pt>
                <c:pt idx="155122">
                  <c:v>3.51753</c:v>
                </c:pt>
                <c:pt idx="155123">
                  <c:v>3.51755</c:v>
                </c:pt>
                <c:pt idx="155124">
                  <c:v>3.51757</c:v>
                </c:pt>
                <c:pt idx="155125">
                  <c:v>3.5176</c:v>
                </c:pt>
                <c:pt idx="155126">
                  <c:v>3.51762</c:v>
                </c:pt>
                <c:pt idx="155127">
                  <c:v>3.51764</c:v>
                </c:pt>
                <c:pt idx="155128">
                  <c:v>3.51766</c:v>
                </c:pt>
                <c:pt idx="155129">
                  <c:v>3.51769</c:v>
                </c:pt>
                <c:pt idx="155130">
                  <c:v>3.51771</c:v>
                </c:pt>
                <c:pt idx="155131">
                  <c:v>3.51773</c:v>
                </c:pt>
                <c:pt idx="155132">
                  <c:v>3.51776</c:v>
                </c:pt>
                <c:pt idx="155133">
                  <c:v>3.51778</c:v>
                </c:pt>
                <c:pt idx="155134">
                  <c:v>3.5178</c:v>
                </c:pt>
                <c:pt idx="155135">
                  <c:v>3.51782</c:v>
                </c:pt>
                <c:pt idx="155136">
                  <c:v>3.51785</c:v>
                </c:pt>
                <c:pt idx="155137">
                  <c:v>3.51787</c:v>
                </c:pt>
                <c:pt idx="155138">
                  <c:v>3.51789</c:v>
                </c:pt>
                <c:pt idx="155139">
                  <c:v>3.51791</c:v>
                </c:pt>
                <c:pt idx="155140">
                  <c:v>3.51794</c:v>
                </c:pt>
                <c:pt idx="155141">
                  <c:v>3.51796</c:v>
                </c:pt>
                <c:pt idx="155142">
                  <c:v>3.51798</c:v>
                </c:pt>
                <c:pt idx="155143">
                  <c:v>3.51801</c:v>
                </c:pt>
                <c:pt idx="155144">
                  <c:v>3.51803</c:v>
                </c:pt>
                <c:pt idx="155145">
                  <c:v>3.51805</c:v>
                </c:pt>
                <c:pt idx="155146">
                  <c:v>3.51807</c:v>
                </c:pt>
                <c:pt idx="155147">
                  <c:v>3.5181</c:v>
                </c:pt>
                <c:pt idx="155148">
                  <c:v>3.51812</c:v>
                </c:pt>
                <c:pt idx="155149">
                  <c:v>3.51814</c:v>
                </c:pt>
                <c:pt idx="155150">
                  <c:v>3.51816</c:v>
                </c:pt>
                <c:pt idx="155151">
                  <c:v>3.51819</c:v>
                </c:pt>
                <c:pt idx="155152">
                  <c:v>3.51821</c:v>
                </c:pt>
                <c:pt idx="155153">
                  <c:v>3.51823</c:v>
                </c:pt>
                <c:pt idx="155154">
                  <c:v>3.51825</c:v>
                </c:pt>
                <c:pt idx="155155">
                  <c:v>3.51828</c:v>
                </c:pt>
                <c:pt idx="155156">
                  <c:v>3.5183</c:v>
                </c:pt>
                <c:pt idx="155157">
                  <c:v>3.51832</c:v>
                </c:pt>
                <c:pt idx="155158">
                  <c:v>3.51835</c:v>
                </c:pt>
                <c:pt idx="155159">
                  <c:v>3.51837</c:v>
                </c:pt>
                <c:pt idx="155160">
                  <c:v>3.51839</c:v>
                </c:pt>
                <c:pt idx="155161">
                  <c:v>3.51841</c:v>
                </c:pt>
                <c:pt idx="155162">
                  <c:v>3.51844</c:v>
                </c:pt>
                <c:pt idx="155163">
                  <c:v>3.51846</c:v>
                </c:pt>
                <c:pt idx="155164">
                  <c:v>3.51848</c:v>
                </c:pt>
                <c:pt idx="155165">
                  <c:v>3.5185</c:v>
                </c:pt>
                <c:pt idx="155166">
                  <c:v>3.51853</c:v>
                </c:pt>
                <c:pt idx="155167">
                  <c:v>3.51855</c:v>
                </c:pt>
                <c:pt idx="155168">
                  <c:v>3.51857</c:v>
                </c:pt>
                <c:pt idx="155169">
                  <c:v>3.51859</c:v>
                </c:pt>
                <c:pt idx="155170">
                  <c:v>3.51862</c:v>
                </c:pt>
                <c:pt idx="155171">
                  <c:v>3.51864</c:v>
                </c:pt>
                <c:pt idx="155172">
                  <c:v>3.51866</c:v>
                </c:pt>
                <c:pt idx="155173">
                  <c:v>3.51869</c:v>
                </c:pt>
                <c:pt idx="155174">
                  <c:v>3.51871</c:v>
                </c:pt>
                <c:pt idx="155175">
                  <c:v>3.51873</c:v>
                </c:pt>
                <c:pt idx="155176">
                  <c:v>3.51875</c:v>
                </c:pt>
                <c:pt idx="155177">
                  <c:v>3.51878</c:v>
                </c:pt>
                <c:pt idx="155178">
                  <c:v>3.5188</c:v>
                </c:pt>
                <c:pt idx="155179">
                  <c:v>3.51882</c:v>
                </c:pt>
                <c:pt idx="155180">
                  <c:v>3.51884</c:v>
                </c:pt>
                <c:pt idx="155181">
                  <c:v>3.51887</c:v>
                </c:pt>
                <c:pt idx="155182">
                  <c:v>3.51889</c:v>
                </c:pt>
                <c:pt idx="155183">
                  <c:v>3.51891</c:v>
                </c:pt>
                <c:pt idx="155184">
                  <c:v>3.51893</c:v>
                </c:pt>
                <c:pt idx="155185">
                  <c:v>3.51896</c:v>
                </c:pt>
                <c:pt idx="155186">
                  <c:v>3.51898</c:v>
                </c:pt>
                <c:pt idx="155187">
                  <c:v>3.519</c:v>
                </c:pt>
                <c:pt idx="155188">
                  <c:v>3.51903</c:v>
                </c:pt>
                <c:pt idx="155189">
                  <c:v>3.51905</c:v>
                </c:pt>
                <c:pt idx="155190">
                  <c:v>3.51907</c:v>
                </c:pt>
                <c:pt idx="155191">
                  <c:v>3.51909</c:v>
                </c:pt>
                <c:pt idx="155192">
                  <c:v>3.51912</c:v>
                </c:pt>
                <c:pt idx="155193">
                  <c:v>3.51914</c:v>
                </c:pt>
                <c:pt idx="155194">
                  <c:v>3.51916</c:v>
                </c:pt>
                <c:pt idx="155195">
                  <c:v>3.51918</c:v>
                </c:pt>
                <c:pt idx="155196">
                  <c:v>3.51921</c:v>
                </c:pt>
                <c:pt idx="155197">
                  <c:v>3.51923</c:v>
                </c:pt>
                <c:pt idx="155198">
                  <c:v>3.51925</c:v>
                </c:pt>
                <c:pt idx="155199">
                  <c:v>3.51927</c:v>
                </c:pt>
                <c:pt idx="155200">
                  <c:v>3.5193</c:v>
                </c:pt>
                <c:pt idx="155201">
                  <c:v>3.51932</c:v>
                </c:pt>
                <c:pt idx="155202">
                  <c:v>3.51934</c:v>
                </c:pt>
                <c:pt idx="155203">
                  <c:v>3.51937</c:v>
                </c:pt>
                <c:pt idx="155204">
                  <c:v>3.51939</c:v>
                </c:pt>
                <c:pt idx="155205">
                  <c:v>3.51941</c:v>
                </c:pt>
                <c:pt idx="155206">
                  <c:v>3.51943</c:v>
                </c:pt>
                <c:pt idx="155207">
                  <c:v>3.51946</c:v>
                </c:pt>
                <c:pt idx="155208">
                  <c:v>3.51948</c:v>
                </c:pt>
                <c:pt idx="155209">
                  <c:v>3.5195</c:v>
                </c:pt>
                <c:pt idx="155210">
                  <c:v>3.51952</c:v>
                </c:pt>
                <c:pt idx="155211">
                  <c:v>3.51955</c:v>
                </c:pt>
                <c:pt idx="155212">
                  <c:v>3.51957</c:v>
                </c:pt>
                <c:pt idx="155213">
                  <c:v>3.51959</c:v>
                </c:pt>
                <c:pt idx="155214">
                  <c:v>3.51961</c:v>
                </c:pt>
                <c:pt idx="155215">
                  <c:v>3.51964</c:v>
                </c:pt>
                <c:pt idx="155216">
                  <c:v>3.51966</c:v>
                </c:pt>
                <c:pt idx="155217">
                  <c:v>3.51968</c:v>
                </c:pt>
                <c:pt idx="155218">
                  <c:v>3.51971</c:v>
                </c:pt>
                <c:pt idx="155219">
                  <c:v>3.51973</c:v>
                </c:pt>
                <c:pt idx="155220">
                  <c:v>3.51975</c:v>
                </c:pt>
                <c:pt idx="155221">
                  <c:v>3.51977</c:v>
                </c:pt>
                <c:pt idx="155222">
                  <c:v>3.5198</c:v>
                </c:pt>
                <c:pt idx="155223">
                  <c:v>3.51982</c:v>
                </c:pt>
                <c:pt idx="155224">
                  <c:v>3.51984</c:v>
                </c:pt>
                <c:pt idx="155225">
                  <c:v>3.51986</c:v>
                </c:pt>
                <c:pt idx="155226">
                  <c:v>3.51989</c:v>
                </c:pt>
                <c:pt idx="155227">
                  <c:v>3.51991</c:v>
                </c:pt>
                <c:pt idx="155228">
                  <c:v>3.51993</c:v>
                </c:pt>
                <c:pt idx="155229">
                  <c:v>3.51995</c:v>
                </c:pt>
                <c:pt idx="155230">
                  <c:v>3.51998</c:v>
                </c:pt>
                <c:pt idx="155231">
                  <c:v>3.52</c:v>
                </c:pt>
                <c:pt idx="155232">
                  <c:v>3.52002</c:v>
                </c:pt>
                <c:pt idx="155233">
                  <c:v>3.52005</c:v>
                </c:pt>
                <c:pt idx="155234">
                  <c:v>3.52007</c:v>
                </c:pt>
                <c:pt idx="155235">
                  <c:v>3.52009</c:v>
                </c:pt>
                <c:pt idx="155236">
                  <c:v>3.52011</c:v>
                </c:pt>
                <c:pt idx="155237">
                  <c:v>3.52014</c:v>
                </c:pt>
                <c:pt idx="155238">
                  <c:v>3.52016</c:v>
                </c:pt>
                <c:pt idx="155239">
                  <c:v>3.52018</c:v>
                </c:pt>
                <c:pt idx="155240">
                  <c:v>3.5202</c:v>
                </c:pt>
                <c:pt idx="155241">
                  <c:v>3.52023</c:v>
                </c:pt>
                <c:pt idx="155242">
                  <c:v>3.52025</c:v>
                </c:pt>
                <c:pt idx="155243">
                  <c:v>3.52027</c:v>
                </c:pt>
                <c:pt idx="155244">
                  <c:v>3.52029</c:v>
                </c:pt>
                <c:pt idx="155245">
                  <c:v>3.52032</c:v>
                </c:pt>
                <c:pt idx="155246">
                  <c:v>3.52034</c:v>
                </c:pt>
                <c:pt idx="155247">
                  <c:v>3.52036</c:v>
                </c:pt>
                <c:pt idx="155248">
                  <c:v>3.52039</c:v>
                </c:pt>
                <c:pt idx="155249">
                  <c:v>3.52041</c:v>
                </c:pt>
                <c:pt idx="155250">
                  <c:v>3.52043</c:v>
                </c:pt>
                <c:pt idx="155251">
                  <c:v>3.52045</c:v>
                </c:pt>
                <c:pt idx="155252">
                  <c:v>3.52048</c:v>
                </c:pt>
                <c:pt idx="155253">
                  <c:v>3.5205</c:v>
                </c:pt>
                <c:pt idx="155254">
                  <c:v>3.52052</c:v>
                </c:pt>
                <c:pt idx="155255">
                  <c:v>3.52054</c:v>
                </c:pt>
                <c:pt idx="155256">
                  <c:v>3.52057</c:v>
                </c:pt>
                <c:pt idx="155257">
                  <c:v>3.52059</c:v>
                </c:pt>
                <c:pt idx="155258">
                  <c:v>3.52061</c:v>
                </c:pt>
                <c:pt idx="155259">
                  <c:v>3.52063</c:v>
                </c:pt>
                <c:pt idx="155260">
                  <c:v>3.52066</c:v>
                </c:pt>
                <c:pt idx="155261">
                  <c:v>3.52068</c:v>
                </c:pt>
                <c:pt idx="155262">
                  <c:v>3.5207</c:v>
                </c:pt>
                <c:pt idx="155263">
                  <c:v>3.52073</c:v>
                </c:pt>
                <c:pt idx="155264">
                  <c:v>3.52075</c:v>
                </c:pt>
                <c:pt idx="155265">
                  <c:v>3.52077</c:v>
                </c:pt>
                <c:pt idx="155266">
                  <c:v>3.52079</c:v>
                </c:pt>
                <c:pt idx="155267">
                  <c:v>3.52082</c:v>
                </c:pt>
                <c:pt idx="155268">
                  <c:v>3.52084</c:v>
                </c:pt>
                <c:pt idx="155269">
                  <c:v>3.52086</c:v>
                </c:pt>
                <c:pt idx="155270">
                  <c:v>3.52088</c:v>
                </c:pt>
                <c:pt idx="155271">
                  <c:v>3.52091</c:v>
                </c:pt>
                <c:pt idx="155272">
                  <c:v>3.52093</c:v>
                </c:pt>
                <c:pt idx="155273">
                  <c:v>3.52095</c:v>
                </c:pt>
                <c:pt idx="155274">
                  <c:v>3.52097</c:v>
                </c:pt>
                <c:pt idx="155275">
                  <c:v>3.521</c:v>
                </c:pt>
                <c:pt idx="155276">
                  <c:v>3.52102</c:v>
                </c:pt>
                <c:pt idx="155277">
                  <c:v>3.52104</c:v>
                </c:pt>
                <c:pt idx="155278">
                  <c:v>3.52107</c:v>
                </c:pt>
                <c:pt idx="155279">
                  <c:v>3.52109</c:v>
                </c:pt>
                <c:pt idx="155280">
                  <c:v>3.52111</c:v>
                </c:pt>
                <c:pt idx="155281">
                  <c:v>3.52113</c:v>
                </c:pt>
                <c:pt idx="155282">
                  <c:v>3.52116</c:v>
                </c:pt>
                <c:pt idx="155283">
                  <c:v>3.52118</c:v>
                </c:pt>
                <c:pt idx="155284">
                  <c:v>3.5212</c:v>
                </c:pt>
                <c:pt idx="155285">
                  <c:v>3.52122</c:v>
                </c:pt>
                <c:pt idx="155286">
                  <c:v>3.52125</c:v>
                </c:pt>
                <c:pt idx="155287">
                  <c:v>3.52127</c:v>
                </c:pt>
                <c:pt idx="155288">
                  <c:v>3.52129</c:v>
                </c:pt>
                <c:pt idx="155289">
                  <c:v>3.52131</c:v>
                </c:pt>
                <c:pt idx="155290">
                  <c:v>3.52134</c:v>
                </c:pt>
                <c:pt idx="155291">
                  <c:v>3.52136</c:v>
                </c:pt>
                <c:pt idx="155292">
                  <c:v>3.52138</c:v>
                </c:pt>
                <c:pt idx="155293">
                  <c:v>3.52141</c:v>
                </c:pt>
                <c:pt idx="155294">
                  <c:v>3.52143</c:v>
                </c:pt>
                <c:pt idx="155295">
                  <c:v>3.52145</c:v>
                </c:pt>
                <c:pt idx="155296">
                  <c:v>3.52147</c:v>
                </c:pt>
                <c:pt idx="155297">
                  <c:v>3.5215</c:v>
                </c:pt>
                <c:pt idx="155298">
                  <c:v>3.52152</c:v>
                </c:pt>
                <c:pt idx="155299">
                  <c:v>3.52154</c:v>
                </c:pt>
                <c:pt idx="155300">
                  <c:v>3.52156</c:v>
                </c:pt>
                <c:pt idx="155301">
                  <c:v>3.52159</c:v>
                </c:pt>
                <c:pt idx="155302">
                  <c:v>3.52161</c:v>
                </c:pt>
                <c:pt idx="155303">
                  <c:v>3.52163</c:v>
                </c:pt>
                <c:pt idx="155304">
                  <c:v>3.52165</c:v>
                </c:pt>
                <c:pt idx="155305">
                  <c:v>3.52168</c:v>
                </c:pt>
                <c:pt idx="155306">
                  <c:v>3.5217</c:v>
                </c:pt>
                <c:pt idx="155307">
                  <c:v>3.52172</c:v>
                </c:pt>
                <c:pt idx="155308">
                  <c:v>3.52175</c:v>
                </c:pt>
                <c:pt idx="155309">
                  <c:v>3.52177</c:v>
                </c:pt>
                <c:pt idx="155310">
                  <c:v>3.52179</c:v>
                </c:pt>
                <c:pt idx="155311">
                  <c:v>3.52181</c:v>
                </c:pt>
                <c:pt idx="155312">
                  <c:v>3.52184</c:v>
                </c:pt>
                <c:pt idx="155313">
                  <c:v>3.52186</c:v>
                </c:pt>
                <c:pt idx="155314">
                  <c:v>3.52188</c:v>
                </c:pt>
                <c:pt idx="155315">
                  <c:v>3.5219</c:v>
                </c:pt>
                <c:pt idx="155316">
                  <c:v>3.52193</c:v>
                </c:pt>
                <c:pt idx="155317">
                  <c:v>3.52195</c:v>
                </c:pt>
                <c:pt idx="155318">
                  <c:v>3.52197</c:v>
                </c:pt>
                <c:pt idx="155319">
                  <c:v>3.52199</c:v>
                </c:pt>
                <c:pt idx="155320">
                  <c:v>3.52202</c:v>
                </c:pt>
                <c:pt idx="155321">
                  <c:v>3.52204</c:v>
                </c:pt>
                <c:pt idx="155322">
                  <c:v>3.52206</c:v>
                </c:pt>
                <c:pt idx="155323">
                  <c:v>3.52209</c:v>
                </c:pt>
                <c:pt idx="155324">
                  <c:v>3.52211</c:v>
                </c:pt>
                <c:pt idx="155325">
                  <c:v>3.52213</c:v>
                </c:pt>
                <c:pt idx="155326">
                  <c:v>3.52215</c:v>
                </c:pt>
                <c:pt idx="155327">
                  <c:v>3.52218</c:v>
                </c:pt>
                <c:pt idx="155328">
                  <c:v>3.5222</c:v>
                </c:pt>
                <c:pt idx="155329">
                  <c:v>3.52222</c:v>
                </c:pt>
                <c:pt idx="155330">
                  <c:v>3.52224</c:v>
                </c:pt>
                <c:pt idx="155331">
                  <c:v>3.52227</c:v>
                </c:pt>
                <c:pt idx="155332">
                  <c:v>3.52229</c:v>
                </c:pt>
                <c:pt idx="155333">
                  <c:v>3.52231</c:v>
                </c:pt>
                <c:pt idx="155334">
                  <c:v>3.52234</c:v>
                </c:pt>
                <c:pt idx="155335">
                  <c:v>3.52236</c:v>
                </c:pt>
                <c:pt idx="155336">
                  <c:v>3.52238</c:v>
                </c:pt>
                <c:pt idx="155337">
                  <c:v>3.5224</c:v>
                </c:pt>
                <c:pt idx="155338">
                  <c:v>3.52243</c:v>
                </c:pt>
                <c:pt idx="155339">
                  <c:v>3.52245</c:v>
                </c:pt>
                <c:pt idx="155340">
                  <c:v>3.52247</c:v>
                </c:pt>
                <c:pt idx="155341">
                  <c:v>3.52249</c:v>
                </c:pt>
                <c:pt idx="155342">
                  <c:v>3.52252</c:v>
                </c:pt>
                <c:pt idx="155343">
                  <c:v>3.52254</c:v>
                </c:pt>
                <c:pt idx="155344">
                  <c:v>3.52256</c:v>
                </c:pt>
                <c:pt idx="155345">
                  <c:v>3.52258</c:v>
                </c:pt>
                <c:pt idx="155346">
                  <c:v>3.52261</c:v>
                </c:pt>
                <c:pt idx="155347">
                  <c:v>3.52263</c:v>
                </c:pt>
                <c:pt idx="155348">
                  <c:v>3.52265</c:v>
                </c:pt>
                <c:pt idx="155349">
                  <c:v>3.52268</c:v>
                </c:pt>
                <c:pt idx="155350">
                  <c:v>3.5227</c:v>
                </c:pt>
                <c:pt idx="155351">
                  <c:v>3.52272</c:v>
                </c:pt>
                <c:pt idx="155352">
                  <c:v>3.52274</c:v>
                </c:pt>
                <c:pt idx="155353">
                  <c:v>3.52277</c:v>
                </c:pt>
                <c:pt idx="155354">
                  <c:v>3.52279</c:v>
                </c:pt>
                <c:pt idx="155355">
                  <c:v>3.52281</c:v>
                </c:pt>
                <c:pt idx="155356">
                  <c:v>3.52283</c:v>
                </c:pt>
                <c:pt idx="155357">
                  <c:v>3.52286</c:v>
                </c:pt>
                <c:pt idx="155358">
                  <c:v>3.52288</c:v>
                </c:pt>
                <c:pt idx="155359">
                  <c:v>3.5229</c:v>
                </c:pt>
                <c:pt idx="155360">
                  <c:v>3.52292</c:v>
                </c:pt>
                <c:pt idx="155361">
                  <c:v>3.52295</c:v>
                </c:pt>
                <c:pt idx="155362">
                  <c:v>3.52297</c:v>
                </c:pt>
                <c:pt idx="155363">
                  <c:v>3.52299</c:v>
                </c:pt>
                <c:pt idx="155364">
                  <c:v>3.52302</c:v>
                </c:pt>
                <c:pt idx="155365">
                  <c:v>3.52304</c:v>
                </c:pt>
                <c:pt idx="155366">
                  <c:v>3.52306</c:v>
                </c:pt>
                <c:pt idx="155367">
                  <c:v>3.52308</c:v>
                </c:pt>
                <c:pt idx="155368">
                  <c:v>3.52311</c:v>
                </c:pt>
                <c:pt idx="155369">
                  <c:v>3.52313</c:v>
                </c:pt>
                <c:pt idx="155370">
                  <c:v>3.52315</c:v>
                </c:pt>
                <c:pt idx="155371">
                  <c:v>3.52318</c:v>
                </c:pt>
                <c:pt idx="155372">
                  <c:v>3.5232</c:v>
                </c:pt>
                <c:pt idx="155373">
                  <c:v>3.52322</c:v>
                </c:pt>
                <c:pt idx="155374">
                  <c:v>3.52324</c:v>
                </c:pt>
                <c:pt idx="155375">
                  <c:v>3.52326</c:v>
                </c:pt>
                <c:pt idx="155376">
                  <c:v>3.52329</c:v>
                </c:pt>
                <c:pt idx="155377">
                  <c:v>3.52331</c:v>
                </c:pt>
                <c:pt idx="155378">
                  <c:v>3.52333</c:v>
                </c:pt>
                <c:pt idx="155379">
                  <c:v>3.52336</c:v>
                </c:pt>
                <c:pt idx="155380">
                  <c:v>3.52338</c:v>
                </c:pt>
                <c:pt idx="155381">
                  <c:v>3.5234</c:v>
                </c:pt>
                <c:pt idx="155382">
                  <c:v>3.52342</c:v>
                </c:pt>
                <c:pt idx="155383">
                  <c:v>3.52345</c:v>
                </c:pt>
                <c:pt idx="155384">
                  <c:v>3.52347</c:v>
                </c:pt>
                <c:pt idx="155385">
                  <c:v>3.52349</c:v>
                </c:pt>
                <c:pt idx="155386">
                  <c:v>3.52352</c:v>
                </c:pt>
                <c:pt idx="155387">
                  <c:v>3.52354</c:v>
                </c:pt>
                <c:pt idx="155388">
                  <c:v>3.52356</c:v>
                </c:pt>
                <c:pt idx="155389">
                  <c:v>3.52358</c:v>
                </c:pt>
                <c:pt idx="155390">
                  <c:v>3.5236</c:v>
                </c:pt>
                <c:pt idx="155391">
                  <c:v>3.52363</c:v>
                </c:pt>
                <c:pt idx="155392">
                  <c:v>3.52365</c:v>
                </c:pt>
                <c:pt idx="155393">
                  <c:v>3.52367</c:v>
                </c:pt>
                <c:pt idx="155394">
                  <c:v>3.5237</c:v>
                </c:pt>
                <c:pt idx="155395">
                  <c:v>3.52372</c:v>
                </c:pt>
                <c:pt idx="155396">
                  <c:v>3.52374</c:v>
                </c:pt>
                <c:pt idx="155397">
                  <c:v>3.52376</c:v>
                </c:pt>
                <c:pt idx="155398">
                  <c:v>3.52379</c:v>
                </c:pt>
                <c:pt idx="155399">
                  <c:v>3.52381</c:v>
                </c:pt>
                <c:pt idx="155400">
                  <c:v>3.52383</c:v>
                </c:pt>
                <c:pt idx="155401">
                  <c:v>3.52386</c:v>
                </c:pt>
                <c:pt idx="155402">
                  <c:v>3.52388</c:v>
                </c:pt>
                <c:pt idx="155403">
                  <c:v>3.5239</c:v>
                </c:pt>
                <c:pt idx="155404">
                  <c:v>3.52392</c:v>
                </c:pt>
                <c:pt idx="155405">
                  <c:v>3.52395</c:v>
                </c:pt>
                <c:pt idx="155406">
                  <c:v>3.52397</c:v>
                </c:pt>
                <c:pt idx="155407">
                  <c:v>3.52399</c:v>
                </c:pt>
                <c:pt idx="155408">
                  <c:v>3.52401</c:v>
                </c:pt>
                <c:pt idx="155409">
                  <c:v>3.52404</c:v>
                </c:pt>
                <c:pt idx="155410">
                  <c:v>3.52406</c:v>
                </c:pt>
                <c:pt idx="155411">
                  <c:v>3.52408</c:v>
                </c:pt>
                <c:pt idx="155412">
                  <c:v>3.5241</c:v>
                </c:pt>
                <c:pt idx="155413">
                  <c:v>3.52413</c:v>
                </c:pt>
                <c:pt idx="155414">
                  <c:v>3.52415</c:v>
                </c:pt>
                <c:pt idx="155415">
                  <c:v>3.52417</c:v>
                </c:pt>
                <c:pt idx="155416">
                  <c:v>3.5242</c:v>
                </c:pt>
                <c:pt idx="155417">
                  <c:v>3.52422</c:v>
                </c:pt>
                <c:pt idx="155418">
                  <c:v>3.52424</c:v>
                </c:pt>
                <c:pt idx="155419">
                  <c:v>3.52426</c:v>
                </c:pt>
                <c:pt idx="155420">
                  <c:v>3.52429</c:v>
                </c:pt>
                <c:pt idx="155421">
                  <c:v>3.52431</c:v>
                </c:pt>
                <c:pt idx="155422">
                  <c:v>3.52433</c:v>
                </c:pt>
                <c:pt idx="155423">
                  <c:v>3.52435</c:v>
                </c:pt>
                <c:pt idx="155424">
                  <c:v>3.52438</c:v>
                </c:pt>
                <c:pt idx="155425">
                  <c:v>3.5244</c:v>
                </c:pt>
                <c:pt idx="155426">
                  <c:v>3.52442</c:v>
                </c:pt>
                <c:pt idx="155427">
                  <c:v>3.52444</c:v>
                </c:pt>
                <c:pt idx="155428">
                  <c:v>3.52447</c:v>
                </c:pt>
                <c:pt idx="155429">
                  <c:v>3.52449</c:v>
                </c:pt>
                <c:pt idx="155430">
                  <c:v>3.52451</c:v>
                </c:pt>
                <c:pt idx="155431">
                  <c:v>3.52454</c:v>
                </c:pt>
                <c:pt idx="155432">
                  <c:v>3.52456</c:v>
                </c:pt>
                <c:pt idx="155433">
                  <c:v>3.52458</c:v>
                </c:pt>
                <c:pt idx="155434">
                  <c:v>3.5246</c:v>
                </c:pt>
                <c:pt idx="155435">
                  <c:v>3.52463</c:v>
                </c:pt>
                <c:pt idx="155436">
                  <c:v>3.52465</c:v>
                </c:pt>
                <c:pt idx="155437">
                  <c:v>3.52467</c:v>
                </c:pt>
                <c:pt idx="155438">
                  <c:v>3.52469</c:v>
                </c:pt>
                <c:pt idx="155439">
                  <c:v>3.52472</c:v>
                </c:pt>
                <c:pt idx="155440">
                  <c:v>3.52474</c:v>
                </c:pt>
                <c:pt idx="155441">
                  <c:v>3.52476</c:v>
                </c:pt>
                <c:pt idx="155442">
                  <c:v>3.52479</c:v>
                </c:pt>
                <c:pt idx="155443">
                  <c:v>3.52481</c:v>
                </c:pt>
                <c:pt idx="155444">
                  <c:v>3.52483</c:v>
                </c:pt>
                <c:pt idx="155445">
                  <c:v>3.52485</c:v>
                </c:pt>
                <c:pt idx="155446">
                  <c:v>3.52488</c:v>
                </c:pt>
                <c:pt idx="155447">
                  <c:v>3.5249</c:v>
                </c:pt>
                <c:pt idx="155448">
                  <c:v>3.52492</c:v>
                </c:pt>
                <c:pt idx="155449">
                  <c:v>3.52494</c:v>
                </c:pt>
                <c:pt idx="155450">
                  <c:v>3.52497</c:v>
                </c:pt>
                <c:pt idx="155451">
                  <c:v>3.52499</c:v>
                </c:pt>
                <c:pt idx="155452">
                  <c:v>3.52501</c:v>
                </c:pt>
                <c:pt idx="155453">
                  <c:v>3.52503</c:v>
                </c:pt>
                <c:pt idx="155454">
                  <c:v>3.52506</c:v>
                </c:pt>
                <c:pt idx="155455">
                  <c:v>3.52508</c:v>
                </c:pt>
                <c:pt idx="155456">
                  <c:v>3.5251</c:v>
                </c:pt>
                <c:pt idx="155457">
                  <c:v>3.52513</c:v>
                </c:pt>
                <c:pt idx="155458">
                  <c:v>3.52515</c:v>
                </c:pt>
                <c:pt idx="155459">
                  <c:v>3.52517</c:v>
                </c:pt>
                <c:pt idx="155460">
                  <c:v>3.52519</c:v>
                </c:pt>
                <c:pt idx="155461">
                  <c:v>3.52522</c:v>
                </c:pt>
                <c:pt idx="155462">
                  <c:v>3.52524</c:v>
                </c:pt>
                <c:pt idx="155463">
                  <c:v>3.52526</c:v>
                </c:pt>
                <c:pt idx="155464">
                  <c:v>3.52528</c:v>
                </c:pt>
                <c:pt idx="155465">
                  <c:v>3.52531</c:v>
                </c:pt>
                <c:pt idx="155466">
                  <c:v>3.52533</c:v>
                </c:pt>
                <c:pt idx="155467">
                  <c:v>3.52535</c:v>
                </c:pt>
                <c:pt idx="155468">
                  <c:v>3.52537</c:v>
                </c:pt>
                <c:pt idx="155469">
                  <c:v>3.5254</c:v>
                </c:pt>
                <c:pt idx="155470">
                  <c:v>3.52542</c:v>
                </c:pt>
                <c:pt idx="155471">
                  <c:v>3.52544</c:v>
                </c:pt>
                <c:pt idx="155472">
                  <c:v>3.52547</c:v>
                </c:pt>
                <c:pt idx="155473">
                  <c:v>3.52549</c:v>
                </c:pt>
                <c:pt idx="155474">
                  <c:v>3.52551</c:v>
                </c:pt>
                <c:pt idx="155475">
                  <c:v>3.52553</c:v>
                </c:pt>
                <c:pt idx="155476">
                  <c:v>3.52556</c:v>
                </c:pt>
                <c:pt idx="155477">
                  <c:v>3.52558</c:v>
                </c:pt>
                <c:pt idx="155478">
                  <c:v>3.5256</c:v>
                </c:pt>
                <c:pt idx="155479">
                  <c:v>3.52562</c:v>
                </c:pt>
                <c:pt idx="155480">
                  <c:v>3.52565</c:v>
                </c:pt>
                <c:pt idx="155481">
                  <c:v>3.52567</c:v>
                </c:pt>
                <c:pt idx="155482">
                  <c:v>3.52569</c:v>
                </c:pt>
                <c:pt idx="155483">
                  <c:v>3.52571</c:v>
                </c:pt>
                <c:pt idx="155484">
                  <c:v>3.52574</c:v>
                </c:pt>
                <c:pt idx="155485">
                  <c:v>3.52576</c:v>
                </c:pt>
                <c:pt idx="155486">
                  <c:v>3.52578</c:v>
                </c:pt>
                <c:pt idx="155487">
                  <c:v>3.52581</c:v>
                </c:pt>
                <c:pt idx="155488">
                  <c:v>3.52583</c:v>
                </c:pt>
                <c:pt idx="155489">
                  <c:v>3.52585</c:v>
                </c:pt>
                <c:pt idx="155490">
                  <c:v>3.52587</c:v>
                </c:pt>
                <c:pt idx="155491">
                  <c:v>3.5259</c:v>
                </c:pt>
                <c:pt idx="155492">
                  <c:v>3.52592</c:v>
                </c:pt>
                <c:pt idx="155493">
                  <c:v>3.52594</c:v>
                </c:pt>
                <c:pt idx="155494">
                  <c:v>3.52596</c:v>
                </c:pt>
                <c:pt idx="155495">
                  <c:v>3.52599</c:v>
                </c:pt>
                <c:pt idx="155496">
                  <c:v>3.52601</c:v>
                </c:pt>
                <c:pt idx="155497">
                  <c:v>3.52603</c:v>
                </c:pt>
                <c:pt idx="155498">
                  <c:v>3.52605</c:v>
                </c:pt>
                <c:pt idx="155499">
                  <c:v>3.52608</c:v>
                </c:pt>
                <c:pt idx="155500">
                  <c:v>3.5261</c:v>
                </c:pt>
                <c:pt idx="155501">
                  <c:v>3.52612</c:v>
                </c:pt>
                <c:pt idx="155502">
                  <c:v>3.52615</c:v>
                </c:pt>
                <c:pt idx="155503">
                  <c:v>3.52617</c:v>
                </c:pt>
                <c:pt idx="155504">
                  <c:v>3.52619</c:v>
                </c:pt>
                <c:pt idx="155505">
                  <c:v>3.52621</c:v>
                </c:pt>
                <c:pt idx="155506">
                  <c:v>3.52624</c:v>
                </c:pt>
                <c:pt idx="155507">
                  <c:v>3.52626</c:v>
                </c:pt>
                <c:pt idx="155508">
                  <c:v>3.52628</c:v>
                </c:pt>
                <c:pt idx="155509">
                  <c:v>3.5263</c:v>
                </c:pt>
                <c:pt idx="155510">
                  <c:v>3.52633</c:v>
                </c:pt>
                <c:pt idx="155511">
                  <c:v>3.52635</c:v>
                </c:pt>
                <c:pt idx="155512">
                  <c:v>3.52637</c:v>
                </c:pt>
                <c:pt idx="155513">
                  <c:v>3.52639</c:v>
                </c:pt>
                <c:pt idx="155514">
                  <c:v>3.52642</c:v>
                </c:pt>
                <c:pt idx="155515">
                  <c:v>3.52644</c:v>
                </c:pt>
                <c:pt idx="155516">
                  <c:v>3.52646</c:v>
                </c:pt>
                <c:pt idx="155517">
                  <c:v>3.52649</c:v>
                </c:pt>
                <c:pt idx="155518">
                  <c:v>3.52651</c:v>
                </c:pt>
                <c:pt idx="155519">
                  <c:v>3.52653</c:v>
                </c:pt>
                <c:pt idx="155520">
                  <c:v>3.52655</c:v>
                </c:pt>
                <c:pt idx="155521">
                  <c:v>3.52658</c:v>
                </c:pt>
                <c:pt idx="155522">
                  <c:v>3.5266</c:v>
                </c:pt>
                <c:pt idx="155523">
                  <c:v>3.52662</c:v>
                </c:pt>
                <c:pt idx="155524">
                  <c:v>3.52664</c:v>
                </c:pt>
                <c:pt idx="155525">
                  <c:v>3.52667</c:v>
                </c:pt>
                <c:pt idx="155526">
                  <c:v>3.52669</c:v>
                </c:pt>
                <c:pt idx="155527">
                  <c:v>3.52671</c:v>
                </c:pt>
                <c:pt idx="155528">
                  <c:v>3.52673</c:v>
                </c:pt>
                <c:pt idx="155529">
                  <c:v>3.52676</c:v>
                </c:pt>
                <c:pt idx="155530">
                  <c:v>3.52678</c:v>
                </c:pt>
                <c:pt idx="155531">
                  <c:v>3.5268</c:v>
                </c:pt>
                <c:pt idx="155532">
                  <c:v>3.52683</c:v>
                </c:pt>
                <c:pt idx="155533">
                  <c:v>3.52685</c:v>
                </c:pt>
                <c:pt idx="155534">
                  <c:v>3.52687</c:v>
                </c:pt>
                <c:pt idx="155535">
                  <c:v>3.52689</c:v>
                </c:pt>
                <c:pt idx="155536">
                  <c:v>3.52692</c:v>
                </c:pt>
                <c:pt idx="155537">
                  <c:v>3.52694</c:v>
                </c:pt>
                <c:pt idx="155538">
                  <c:v>3.52696</c:v>
                </c:pt>
                <c:pt idx="155539">
                  <c:v>3.52698</c:v>
                </c:pt>
                <c:pt idx="155540">
                  <c:v>3.52701</c:v>
                </c:pt>
                <c:pt idx="155541">
                  <c:v>3.52703</c:v>
                </c:pt>
                <c:pt idx="155542">
                  <c:v>3.52705</c:v>
                </c:pt>
                <c:pt idx="155543">
                  <c:v>3.52707</c:v>
                </c:pt>
                <c:pt idx="155544">
                  <c:v>3.5271</c:v>
                </c:pt>
                <c:pt idx="155545">
                  <c:v>3.52712</c:v>
                </c:pt>
                <c:pt idx="155546">
                  <c:v>3.52714</c:v>
                </c:pt>
                <c:pt idx="155547">
                  <c:v>3.52717</c:v>
                </c:pt>
                <c:pt idx="155548">
                  <c:v>3.52719</c:v>
                </c:pt>
                <c:pt idx="155549">
                  <c:v>3.52721</c:v>
                </c:pt>
                <c:pt idx="155550">
                  <c:v>3.52723</c:v>
                </c:pt>
                <c:pt idx="155551">
                  <c:v>3.52726</c:v>
                </c:pt>
                <c:pt idx="155552">
                  <c:v>3.52728</c:v>
                </c:pt>
                <c:pt idx="155553">
                  <c:v>3.5273</c:v>
                </c:pt>
                <c:pt idx="155554">
                  <c:v>3.52732</c:v>
                </c:pt>
                <c:pt idx="155555">
                  <c:v>3.52735</c:v>
                </c:pt>
                <c:pt idx="155556">
                  <c:v>3.52737</c:v>
                </c:pt>
                <c:pt idx="155557">
                  <c:v>3.52739</c:v>
                </c:pt>
                <c:pt idx="155558">
                  <c:v>3.52741</c:v>
                </c:pt>
                <c:pt idx="155559">
                  <c:v>3.52744</c:v>
                </c:pt>
                <c:pt idx="155560">
                  <c:v>3.52746</c:v>
                </c:pt>
                <c:pt idx="155561">
                  <c:v>3.52748</c:v>
                </c:pt>
                <c:pt idx="155562">
                  <c:v>3.52751</c:v>
                </c:pt>
                <c:pt idx="155563">
                  <c:v>3.52753</c:v>
                </c:pt>
                <c:pt idx="155564">
                  <c:v>3.52755</c:v>
                </c:pt>
                <c:pt idx="155565">
                  <c:v>3.52757</c:v>
                </c:pt>
                <c:pt idx="155566">
                  <c:v>3.5276</c:v>
                </c:pt>
                <c:pt idx="155567">
                  <c:v>3.52762</c:v>
                </c:pt>
                <c:pt idx="155568">
                  <c:v>3.52764</c:v>
                </c:pt>
                <c:pt idx="155569">
                  <c:v>3.52766</c:v>
                </c:pt>
                <c:pt idx="155570">
                  <c:v>3.52769</c:v>
                </c:pt>
                <c:pt idx="155571">
                  <c:v>3.52771</c:v>
                </c:pt>
                <c:pt idx="155572">
                  <c:v>3.52773</c:v>
                </c:pt>
                <c:pt idx="155573">
                  <c:v>3.52775</c:v>
                </c:pt>
                <c:pt idx="155574">
                  <c:v>3.52778</c:v>
                </c:pt>
                <c:pt idx="155575">
                  <c:v>3.5278</c:v>
                </c:pt>
                <c:pt idx="155576">
                  <c:v>3.52782</c:v>
                </c:pt>
                <c:pt idx="155577">
                  <c:v>3.52785</c:v>
                </c:pt>
                <c:pt idx="155578">
                  <c:v>3.52787</c:v>
                </c:pt>
                <c:pt idx="155579">
                  <c:v>3.52789</c:v>
                </c:pt>
                <c:pt idx="155580">
                  <c:v>3.52791</c:v>
                </c:pt>
                <c:pt idx="155581">
                  <c:v>3.52794</c:v>
                </c:pt>
                <c:pt idx="155582">
                  <c:v>3.52796</c:v>
                </c:pt>
                <c:pt idx="155583">
                  <c:v>3.52798</c:v>
                </c:pt>
                <c:pt idx="155584">
                  <c:v>3.528</c:v>
                </c:pt>
                <c:pt idx="155585">
                  <c:v>3.52803</c:v>
                </c:pt>
                <c:pt idx="155586">
                  <c:v>3.52805</c:v>
                </c:pt>
                <c:pt idx="155587">
                  <c:v>3.52807</c:v>
                </c:pt>
                <c:pt idx="155588">
                  <c:v>3.52809</c:v>
                </c:pt>
                <c:pt idx="155589">
                  <c:v>3.52812</c:v>
                </c:pt>
                <c:pt idx="155590">
                  <c:v>3.52814</c:v>
                </c:pt>
                <c:pt idx="155591">
                  <c:v>3.52816</c:v>
                </c:pt>
                <c:pt idx="155592">
                  <c:v>3.52819</c:v>
                </c:pt>
                <c:pt idx="155593">
                  <c:v>3.52821</c:v>
                </c:pt>
                <c:pt idx="155594">
                  <c:v>3.52823</c:v>
                </c:pt>
                <c:pt idx="155595">
                  <c:v>3.52825</c:v>
                </c:pt>
                <c:pt idx="155596">
                  <c:v>3.52828</c:v>
                </c:pt>
                <c:pt idx="155597">
                  <c:v>3.5283</c:v>
                </c:pt>
                <c:pt idx="155598">
                  <c:v>3.52832</c:v>
                </c:pt>
                <c:pt idx="155599">
                  <c:v>3.52834</c:v>
                </c:pt>
                <c:pt idx="155600">
                  <c:v>3.52837</c:v>
                </c:pt>
                <c:pt idx="155601">
                  <c:v>3.52839</c:v>
                </c:pt>
                <c:pt idx="155602">
                  <c:v>3.52841</c:v>
                </c:pt>
                <c:pt idx="155603">
                  <c:v>3.52843</c:v>
                </c:pt>
                <c:pt idx="155604">
                  <c:v>3.52846</c:v>
                </c:pt>
                <c:pt idx="155605">
                  <c:v>3.52848</c:v>
                </c:pt>
                <c:pt idx="155606">
                  <c:v>3.5285</c:v>
                </c:pt>
                <c:pt idx="155607">
                  <c:v>3.52853</c:v>
                </c:pt>
                <c:pt idx="155608">
                  <c:v>3.52855</c:v>
                </c:pt>
                <c:pt idx="155609">
                  <c:v>3.52857</c:v>
                </c:pt>
                <c:pt idx="155610">
                  <c:v>3.52859</c:v>
                </c:pt>
                <c:pt idx="155611">
                  <c:v>3.52862</c:v>
                </c:pt>
                <c:pt idx="155612">
                  <c:v>3.52864</c:v>
                </c:pt>
                <c:pt idx="155613">
                  <c:v>3.52866</c:v>
                </c:pt>
                <c:pt idx="155614">
                  <c:v>3.52868</c:v>
                </c:pt>
                <c:pt idx="155615">
                  <c:v>3.52871</c:v>
                </c:pt>
                <c:pt idx="155616">
                  <c:v>3.52873</c:v>
                </c:pt>
                <c:pt idx="155617">
                  <c:v>3.52875</c:v>
                </c:pt>
                <c:pt idx="155618">
                  <c:v>3.52878</c:v>
                </c:pt>
                <c:pt idx="155619">
                  <c:v>3.5288</c:v>
                </c:pt>
                <c:pt idx="155620">
                  <c:v>3.52882</c:v>
                </c:pt>
                <c:pt idx="155621">
                  <c:v>3.52884</c:v>
                </c:pt>
                <c:pt idx="155622">
                  <c:v>3.52887</c:v>
                </c:pt>
                <c:pt idx="155623">
                  <c:v>3.52889</c:v>
                </c:pt>
                <c:pt idx="155624">
                  <c:v>3.52891</c:v>
                </c:pt>
                <c:pt idx="155625">
                  <c:v>3.52893</c:v>
                </c:pt>
                <c:pt idx="155626">
                  <c:v>3.52896</c:v>
                </c:pt>
                <c:pt idx="155627">
                  <c:v>3.52898</c:v>
                </c:pt>
                <c:pt idx="155628">
                  <c:v>3.529</c:v>
                </c:pt>
                <c:pt idx="155629">
                  <c:v>3.52902</c:v>
                </c:pt>
                <c:pt idx="155630">
                  <c:v>3.52905</c:v>
                </c:pt>
                <c:pt idx="155631">
                  <c:v>3.52907</c:v>
                </c:pt>
                <c:pt idx="155632">
                  <c:v>3.52909</c:v>
                </c:pt>
                <c:pt idx="155633">
                  <c:v>3.52912</c:v>
                </c:pt>
                <c:pt idx="155634">
                  <c:v>3.52914</c:v>
                </c:pt>
                <c:pt idx="155635">
                  <c:v>3.52916</c:v>
                </c:pt>
                <c:pt idx="155636">
                  <c:v>3.52918</c:v>
                </c:pt>
                <c:pt idx="155637">
                  <c:v>3.52921</c:v>
                </c:pt>
                <c:pt idx="155638">
                  <c:v>3.52923</c:v>
                </c:pt>
                <c:pt idx="155639">
                  <c:v>3.52925</c:v>
                </c:pt>
                <c:pt idx="155640">
                  <c:v>3.52927</c:v>
                </c:pt>
                <c:pt idx="155641">
                  <c:v>3.5293</c:v>
                </c:pt>
                <c:pt idx="155642">
                  <c:v>3.52932</c:v>
                </c:pt>
                <c:pt idx="155643">
                  <c:v>3.52934</c:v>
                </c:pt>
                <c:pt idx="155644">
                  <c:v>3.52936</c:v>
                </c:pt>
                <c:pt idx="155645">
                  <c:v>3.52939</c:v>
                </c:pt>
                <c:pt idx="155646">
                  <c:v>3.52941</c:v>
                </c:pt>
                <c:pt idx="155647">
                  <c:v>3.52943</c:v>
                </c:pt>
                <c:pt idx="155648">
                  <c:v>3.52946</c:v>
                </c:pt>
                <c:pt idx="155649">
                  <c:v>3.52948</c:v>
                </c:pt>
                <c:pt idx="155650">
                  <c:v>3.5295</c:v>
                </c:pt>
                <c:pt idx="155651">
                  <c:v>3.52952</c:v>
                </c:pt>
                <c:pt idx="155652">
                  <c:v>3.52955</c:v>
                </c:pt>
                <c:pt idx="155653">
                  <c:v>3.52957</c:v>
                </c:pt>
                <c:pt idx="155654">
                  <c:v>3.52959</c:v>
                </c:pt>
                <c:pt idx="155655">
                  <c:v>3.52962</c:v>
                </c:pt>
                <c:pt idx="155656">
                  <c:v>3.52964</c:v>
                </c:pt>
                <c:pt idx="155657">
                  <c:v>3.52966</c:v>
                </c:pt>
                <c:pt idx="155658">
                  <c:v>3.52968</c:v>
                </c:pt>
                <c:pt idx="155659">
                  <c:v>3.5297</c:v>
                </c:pt>
                <c:pt idx="155660">
                  <c:v>3.52973</c:v>
                </c:pt>
                <c:pt idx="155661">
                  <c:v>3.52975</c:v>
                </c:pt>
                <c:pt idx="155662">
                  <c:v>3.52977</c:v>
                </c:pt>
                <c:pt idx="155663">
                  <c:v>3.5298</c:v>
                </c:pt>
                <c:pt idx="155664">
                  <c:v>3.52982</c:v>
                </c:pt>
                <c:pt idx="155665">
                  <c:v>3.52984</c:v>
                </c:pt>
                <c:pt idx="155666">
                  <c:v>3.52986</c:v>
                </c:pt>
                <c:pt idx="155667">
                  <c:v>3.52989</c:v>
                </c:pt>
                <c:pt idx="155668">
                  <c:v>3.52991</c:v>
                </c:pt>
                <c:pt idx="155669">
                  <c:v>3.52993</c:v>
                </c:pt>
                <c:pt idx="155670">
                  <c:v>3.52996</c:v>
                </c:pt>
                <c:pt idx="155671">
                  <c:v>3.52998</c:v>
                </c:pt>
                <c:pt idx="155672">
                  <c:v>3.53</c:v>
                </c:pt>
                <c:pt idx="155673">
                  <c:v>3.53002</c:v>
                </c:pt>
                <c:pt idx="155674">
                  <c:v>3.53004</c:v>
                </c:pt>
                <c:pt idx="155675">
                  <c:v>3.53007</c:v>
                </c:pt>
                <c:pt idx="155676">
                  <c:v>3.53009</c:v>
                </c:pt>
                <c:pt idx="155677">
                  <c:v>3.53011</c:v>
                </c:pt>
                <c:pt idx="155678">
                  <c:v>3.53014</c:v>
                </c:pt>
                <c:pt idx="155679">
                  <c:v>3.53016</c:v>
                </c:pt>
                <c:pt idx="155680">
                  <c:v>3.53018</c:v>
                </c:pt>
                <c:pt idx="155681">
                  <c:v>3.5302</c:v>
                </c:pt>
                <c:pt idx="155682">
                  <c:v>3.53023</c:v>
                </c:pt>
                <c:pt idx="155683">
                  <c:v>3.53025</c:v>
                </c:pt>
                <c:pt idx="155684">
                  <c:v>3.53027</c:v>
                </c:pt>
                <c:pt idx="155685">
                  <c:v>3.5303</c:v>
                </c:pt>
                <c:pt idx="155686">
                  <c:v>3.53032</c:v>
                </c:pt>
                <c:pt idx="155687">
                  <c:v>3.53034</c:v>
                </c:pt>
                <c:pt idx="155688">
                  <c:v>3.53036</c:v>
                </c:pt>
                <c:pt idx="155689">
                  <c:v>3.53038</c:v>
                </c:pt>
                <c:pt idx="155690">
                  <c:v>3.53041</c:v>
                </c:pt>
                <c:pt idx="155691">
                  <c:v>3.53043</c:v>
                </c:pt>
                <c:pt idx="155692">
                  <c:v>3.53045</c:v>
                </c:pt>
                <c:pt idx="155693">
                  <c:v>3.53048</c:v>
                </c:pt>
                <c:pt idx="155694">
                  <c:v>3.5305</c:v>
                </c:pt>
                <c:pt idx="155695">
                  <c:v>3.53052</c:v>
                </c:pt>
                <c:pt idx="155696">
                  <c:v>3.53054</c:v>
                </c:pt>
                <c:pt idx="155697">
                  <c:v>3.53057</c:v>
                </c:pt>
                <c:pt idx="155698">
                  <c:v>3.53059</c:v>
                </c:pt>
                <c:pt idx="155699">
                  <c:v>3.53061</c:v>
                </c:pt>
                <c:pt idx="155700">
                  <c:v>3.53064</c:v>
                </c:pt>
                <c:pt idx="155701">
                  <c:v>3.53066</c:v>
                </c:pt>
                <c:pt idx="155702">
                  <c:v>3.53068</c:v>
                </c:pt>
                <c:pt idx="155703">
                  <c:v>3.5307</c:v>
                </c:pt>
                <c:pt idx="155704">
                  <c:v>3.53073</c:v>
                </c:pt>
                <c:pt idx="155705">
                  <c:v>3.53075</c:v>
                </c:pt>
                <c:pt idx="155706">
                  <c:v>3.53077</c:v>
                </c:pt>
                <c:pt idx="155707">
                  <c:v>3.53079</c:v>
                </c:pt>
                <c:pt idx="155708">
                  <c:v>3.53082</c:v>
                </c:pt>
                <c:pt idx="155709">
                  <c:v>3.53084</c:v>
                </c:pt>
                <c:pt idx="155710">
                  <c:v>3.53086</c:v>
                </c:pt>
                <c:pt idx="155711">
                  <c:v>3.53088</c:v>
                </c:pt>
                <c:pt idx="155712">
                  <c:v>3.53091</c:v>
                </c:pt>
                <c:pt idx="155713">
                  <c:v>3.53093</c:v>
                </c:pt>
                <c:pt idx="155714">
                  <c:v>3.53095</c:v>
                </c:pt>
                <c:pt idx="155715">
                  <c:v>3.53098</c:v>
                </c:pt>
                <c:pt idx="155716">
                  <c:v>3.531</c:v>
                </c:pt>
                <c:pt idx="155717">
                  <c:v>3.53102</c:v>
                </c:pt>
                <c:pt idx="155718">
                  <c:v>3.53104</c:v>
                </c:pt>
                <c:pt idx="155719">
                  <c:v>3.53107</c:v>
                </c:pt>
                <c:pt idx="155720">
                  <c:v>3.53109</c:v>
                </c:pt>
                <c:pt idx="155721">
                  <c:v>3.53111</c:v>
                </c:pt>
                <c:pt idx="155722">
                  <c:v>3.53113</c:v>
                </c:pt>
                <c:pt idx="155723">
                  <c:v>3.53116</c:v>
                </c:pt>
                <c:pt idx="155724">
                  <c:v>3.53118</c:v>
                </c:pt>
                <c:pt idx="155725">
                  <c:v>3.5312</c:v>
                </c:pt>
                <c:pt idx="155726">
                  <c:v>3.53122</c:v>
                </c:pt>
                <c:pt idx="155727">
                  <c:v>3.53125</c:v>
                </c:pt>
                <c:pt idx="155728">
                  <c:v>3.53127</c:v>
                </c:pt>
                <c:pt idx="155729">
                  <c:v>3.53129</c:v>
                </c:pt>
                <c:pt idx="155730">
                  <c:v>3.53132</c:v>
                </c:pt>
                <c:pt idx="155731">
                  <c:v>3.53134</c:v>
                </c:pt>
                <c:pt idx="155732">
                  <c:v>3.53136</c:v>
                </c:pt>
                <c:pt idx="155733">
                  <c:v>3.53138</c:v>
                </c:pt>
                <c:pt idx="155734">
                  <c:v>3.53141</c:v>
                </c:pt>
                <c:pt idx="155735">
                  <c:v>3.53143</c:v>
                </c:pt>
                <c:pt idx="155736">
                  <c:v>3.53145</c:v>
                </c:pt>
                <c:pt idx="155737">
                  <c:v>3.53147</c:v>
                </c:pt>
                <c:pt idx="155738">
                  <c:v>3.5315</c:v>
                </c:pt>
                <c:pt idx="155739">
                  <c:v>3.53152</c:v>
                </c:pt>
                <c:pt idx="155740">
                  <c:v>3.53154</c:v>
                </c:pt>
                <c:pt idx="155741">
                  <c:v>3.53157</c:v>
                </c:pt>
                <c:pt idx="155742">
                  <c:v>3.53159</c:v>
                </c:pt>
                <c:pt idx="155743">
                  <c:v>3.53161</c:v>
                </c:pt>
                <c:pt idx="155744">
                  <c:v>3.53163</c:v>
                </c:pt>
                <c:pt idx="155745">
                  <c:v>3.53166</c:v>
                </c:pt>
                <c:pt idx="155746">
                  <c:v>3.53168</c:v>
                </c:pt>
                <c:pt idx="155747">
                  <c:v>3.5317</c:v>
                </c:pt>
                <c:pt idx="155748">
                  <c:v>3.53172</c:v>
                </c:pt>
                <c:pt idx="155749">
                  <c:v>3.53175</c:v>
                </c:pt>
                <c:pt idx="155750">
                  <c:v>3.53177</c:v>
                </c:pt>
                <c:pt idx="155751">
                  <c:v>3.53179</c:v>
                </c:pt>
                <c:pt idx="155752">
                  <c:v>3.53181</c:v>
                </c:pt>
                <c:pt idx="155753">
                  <c:v>3.53184</c:v>
                </c:pt>
                <c:pt idx="155754">
                  <c:v>3.53186</c:v>
                </c:pt>
                <c:pt idx="155755">
                  <c:v>3.53188</c:v>
                </c:pt>
                <c:pt idx="155756">
                  <c:v>3.53191</c:v>
                </c:pt>
                <c:pt idx="155757">
                  <c:v>3.53193</c:v>
                </c:pt>
                <c:pt idx="155758">
                  <c:v>3.53195</c:v>
                </c:pt>
                <c:pt idx="155759">
                  <c:v>3.53197</c:v>
                </c:pt>
                <c:pt idx="155760">
                  <c:v>3.532</c:v>
                </c:pt>
                <c:pt idx="155761">
                  <c:v>3.53202</c:v>
                </c:pt>
                <c:pt idx="155762">
                  <c:v>3.53204</c:v>
                </c:pt>
                <c:pt idx="155763">
                  <c:v>3.53206</c:v>
                </c:pt>
                <c:pt idx="155764">
                  <c:v>3.53209</c:v>
                </c:pt>
                <c:pt idx="155765">
                  <c:v>3.53211</c:v>
                </c:pt>
                <c:pt idx="155766">
                  <c:v>3.53213</c:v>
                </c:pt>
                <c:pt idx="155767">
                  <c:v>3.53215</c:v>
                </c:pt>
                <c:pt idx="155768">
                  <c:v>3.53218</c:v>
                </c:pt>
                <c:pt idx="155769">
                  <c:v>3.5322</c:v>
                </c:pt>
                <c:pt idx="155770">
                  <c:v>3.53222</c:v>
                </c:pt>
                <c:pt idx="155771">
                  <c:v>3.53225</c:v>
                </c:pt>
                <c:pt idx="155772">
                  <c:v>3.53227</c:v>
                </c:pt>
                <c:pt idx="155773">
                  <c:v>3.53229</c:v>
                </c:pt>
                <c:pt idx="155774">
                  <c:v>3.53231</c:v>
                </c:pt>
                <c:pt idx="155775">
                  <c:v>3.53234</c:v>
                </c:pt>
                <c:pt idx="155776">
                  <c:v>3.53236</c:v>
                </c:pt>
                <c:pt idx="155777">
                  <c:v>3.53238</c:v>
                </c:pt>
                <c:pt idx="155778">
                  <c:v>3.5324</c:v>
                </c:pt>
                <c:pt idx="155779">
                  <c:v>3.53243</c:v>
                </c:pt>
                <c:pt idx="155780">
                  <c:v>3.53245</c:v>
                </c:pt>
                <c:pt idx="155781">
                  <c:v>3.53247</c:v>
                </c:pt>
                <c:pt idx="155782">
                  <c:v>3.53249</c:v>
                </c:pt>
                <c:pt idx="155783">
                  <c:v>3.53252</c:v>
                </c:pt>
                <c:pt idx="155784">
                  <c:v>3.53254</c:v>
                </c:pt>
                <c:pt idx="155785">
                  <c:v>3.53256</c:v>
                </c:pt>
                <c:pt idx="155786">
                  <c:v>3.53259</c:v>
                </c:pt>
                <c:pt idx="155787">
                  <c:v>3.53261</c:v>
                </c:pt>
                <c:pt idx="155788">
                  <c:v>3.53263</c:v>
                </c:pt>
                <c:pt idx="155789">
                  <c:v>3.53265</c:v>
                </c:pt>
                <c:pt idx="155790">
                  <c:v>3.53268</c:v>
                </c:pt>
                <c:pt idx="155791">
                  <c:v>3.5327</c:v>
                </c:pt>
                <c:pt idx="155792">
                  <c:v>3.53272</c:v>
                </c:pt>
                <c:pt idx="155793">
                  <c:v>3.53274</c:v>
                </c:pt>
                <c:pt idx="155794">
                  <c:v>3.53277</c:v>
                </c:pt>
                <c:pt idx="155795">
                  <c:v>3.53279</c:v>
                </c:pt>
                <c:pt idx="155796">
                  <c:v>3.53281</c:v>
                </c:pt>
                <c:pt idx="155797">
                  <c:v>3.53283</c:v>
                </c:pt>
                <c:pt idx="155798">
                  <c:v>3.53286</c:v>
                </c:pt>
                <c:pt idx="155799">
                  <c:v>3.53288</c:v>
                </c:pt>
                <c:pt idx="155800">
                  <c:v>3.5329</c:v>
                </c:pt>
                <c:pt idx="155801">
                  <c:v>3.53293</c:v>
                </c:pt>
                <c:pt idx="155802">
                  <c:v>3.53295</c:v>
                </c:pt>
                <c:pt idx="155803">
                  <c:v>3.53297</c:v>
                </c:pt>
                <c:pt idx="155804">
                  <c:v>3.53299</c:v>
                </c:pt>
                <c:pt idx="155805">
                  <c:v>3.53302</c:v>
                </c:pt>
                <c:pt idx="155806">
                  <c:v>3.53304</c:v>
                </c:pt>
                <c:pt idx="155807">
                  <c:v>3.53306</c:v>
                </c:pt>
                <c:pt idx="155808">
                  <c:v>3.53308</c:v>
                </c:pt>
                <c:pt idx="155809">
                  <c:v>3.53311</c:v>
                </c:pt>
                <c:pt idx="155810">
                  <c:v>3.53313</c:v>
                </c:pt>
                <c:pt idx="155811">
                  <c:v>3.53315</c:v>
                </c:pt>
                <c:pt idx="155812">
                  <c:v>3.53317</c:v>
                </c:pt>
                <c:pt idx="155813">
                  <c:v>3.5332</c:v>
                </c:pt>
                <c:pt idx="155814">
                  <c:v>3.53322</c:v>
                </c:pt>
                <c:pt idx="155815">
                  <c:v>3.53324</c:v>
                </c:pt>
                <c:pt idx="155816">
                  <c:v>3.53327</c:v>
                </c:pt>
                <c:pt idx="155817">
                  <c:v>3.53329</c:v>
                </c:pt>
                <c:pt idx="155818">
                  <c:v>3.53331</c:v>
                </c:pt>
                <c:pt idx="155819">
                  <c:v>3.53333</c:v>
                </c:pt>
                <c:pt idx="155820">
                  <c:v>3.53336</c:v>
                </c:pt>
                <c:pt idx="155821">
                  <c:v>3.53338</c:v>
                </c:pt>
                <c:pt idx="155822">
                  <c:v>3.5334</c:v>
                </c:pt>
                <c:pt idx="155823">
                  <c:v>3.53342</c:v>
                </c:pt>
                <c:pt idx="155824">
                  <c:v>3.53345</c:v>
                </c:pt>
                <c:pt idx="155825">
                  <c:v>3.53347</c:v>
                </c:pt>
                <c:pt idx="155826">
                  <c:v>3.53349</c:v>
                </c:pt>
                <c:pt idx="155827">
                  <c:v>3.53351</c:v>
                </c:pt>
                <c:pt idx="155828">
                  <c:v>3.53354</c:v>
                </c:pt>
                <c:pt idx="155829">
                  <c:v>3.53356</c:v>
                </c:pt>
                <c:pt idx="155830">
                  <c:v>3.53358</c:v>
                </c:pt>
                <c:pt idx="155831">
                  <c:v>3.53361</c:v>
                </c:pt>
                <c:pt idx="155832">
                  <c:v>3.53363</c:v>
                </c:pt>
                <c:pt idx="155833">
                  <c:v>3.53365</c:v>
                </c:pt>
                <c:pt idx="155834">
                  <c:v>3.53367</c:v>
                </c:pt>
                <c:pt idx="155835">
                  <c:v>3.5337</c:v>
                </c:pt>
                <c:pt idx="155836">
                  <c:v>3.53372</c:v>
                </c:pt>
                <c:pt idx="155837">
                  <c:v>3.53374</c:v>
                </c:pt>
                <c:pt idx="155838">
                  <c:v>3.53376</c:v>
                </c:pt>
                <c:pt idx="155839">
                  <c:v>3.53379</c:v>
                </c:pt>
                <c:pt idx="155840">
                  <c:v>3.53381</c:v>
                </c:pt>
                <c:pt idx="155841">
                  <c:v>3.53383</c:v>
                </c:pt>
                <c:pt idx="155842">
                  <c:v>3.53385</c:v>
                </c:pt>
                <c:pt idx="155843">
                  <c:v>3.53388</c:v>
                </c:pt>
                <c:pt idx="155844">
                  <c:v>3.5339</c:v>
                </c:pt>
                <c:pt idx="155845">
                  <c:v>3.53392</c:v>
                </c:pt>
                <c:pt idx="155846">
                  <c:v>3.53395</c:v>
                </c:pt>
                <c:pt idx="155847">
                  <c:v>3.53397</c:v>
                </c:pt>
                <c:pt idx="155848">
                  <c:v>3.53399</c:v>
                </c:pt>
                <c:pt idx="155849">
                  <c:v>3.53401</c:v>
                </c:pt>
                <c:pt idx="155850">
                  <c:v>3.53404</c:v>
                </c:pt>
                <c:pt idx="155851">
                  <c:v>3.53406</c:v>
                </c:pt>
                <c:pt idx="155852">
                  <c:v>3.53408</c:v>
                </c:pt>
                <c:pt idx="155853">
                  <c:v>3.5341</c:v>
                </c:pt>
                <c:pt idx="155854">
                  <c:v>3.53413</c:v>
                </c:pt>
                <c:pt idx="155855">
                  <c:v>3.53415</c:v>
                </c:pt>
                <c:pt idx="155856">
                  <c:v>3.53417</c:v>
                </c:pt>
                <c:pt idx="155857">
                  <c:v>3.53419</c:v>
                </c:pt>
                <c:pt idx="155858">
                  <c:v>3.53422</c:v>
                </c:pt>
                <c:pt idx="155859">
                  <c:v>3.53424</c:v>
                </c:pt>
                <c:pt idx="155860">
                  <c:v>3.53426</c:v>
                </c:pt>
                <c:pt idx="155861">
                  <c:v>3.53429</c:v>
                </c:pt>
                <c:pt idx="155862">
                  <c:v>3.53431</c:v>
                </c:pt>
                <c:pt idx="155863">
                  <c:v>3.53433</c:v>
                </c:pt>
                <c:pt idx="155864">
                  <c:v>3.53435</c:v>
                </c:pt>
                <c:pt idx="155865">
                  <c:v>3.53438</c:v>
                </c:pt>
                <c:pt idx="155866">
                  <c:v>3.5344</c:v>
                </c:pt>
                <c:pt idx="155867">
                  <c:v>3.53442</c:v>
                </c:pt>
                <c:pt idx="155868">
                  <c:v>3.53444</c:v>
                </c:pt>
                <c:pt idx="155869">
                  <c:v>3.53447</c:v>
                </c:pt>
                <c:pt idx="155870">
                  <c:v>3.53449</c:v>
                </c:pt>
                <c:pt idx="155871">
                  <c:v>3.53451</c:v>
                </c:pt>
                <c:pt idx="155872">
                  <c:v>3.53453</c:v>
                </c:pt>
                <c:pt idx="155873">
                  <c:v>3.53456</c:v>
                </c:pt>
                <c:pt idx="155874">
                  <c:v>3.53458</c:v>
                </c:pt>
                <c:pt idx="155875">
                  <c:v>3.5346</c:v>
                </c:pt>
                <c:pt idx="155876">
                  <c:v>3.53463</c:v>
                </c:pt>
                <c:pt idx="155877">
                  <c:v>3.53465</c:v>
                </c:pt>
                <c:pt idx="155878">
                  <c:v>3.53467</c:v>
                </c:pt>
                <c:pt idx="155879">
                  <c:v>3.53469</c:v>
                </c:pt>
                <c:pt idx="155880">
                  <c:v>3.53472</c:v>
                </c:pt>
                <c:pt idx="155881">
                  <c:v>3.53474</c:v>
                </c:pt>
                <c:pt idx="155882">
                  <c:v>3.53476</c:v>
                </c:pt>
                <c:pt idx="155883">
                  <c:v>3.53478</c:v>
                </c:pt>
                <c:pt idx="155884">
                  <c:v>3.53481</c:v>
                </c:pt>
                <c:pt idx="155885">
                  <c:v>3.53483</c:v>
                </c:pt>
                <c:pt idx="155886">
                  <c:v>3.53485</c:v>
                </c:pt>
                <c:pt idx="155887">
                  <c:v>3.53487</c:v>
                </c:pt>
                <c:pt idx="155888">
                  <c:v>3.5349</c:v>
                </c:pt>
                <c:pt idx="155889">
                  <c:v>3.53492</c:v>
                </c:pt>
                <c:pt idx="155890">
                  <c:v>3.53494</c:v>
                </c:pt>
                <c:pt idx="155891">
                  <c:v>3.53497</c:v>
                </c:pt>
                <c:pt idx="155892">
                  <c:v>3.53499</c:v>
                </c:pt>
                <c:pt idx="155893">
                  <c:v>3.53501</c:v>
                </c:pt>
                <c:pt idx="155894">
                  <c:v>3.53503</c:v>
                </c:pt>
                <c:pt idx="155895">
                  <c:v>3.53506</c:v>
                </c:pt>
                <c:pt idx="155896">
                  <c:v>3.53508</c:v>
                </c:pt>
                <c:pt idx="155897">
                  <c:v>3.5351</c:v>
                </c:pt>
                <c:pt idx="155898">
                  <c:v>3.53512</c:v>
                </c:pt>
                <c:pt idx="155899">
                  <c:v>3.53515</c:v>
                </c:pt>
                <c:pt idx="155900">
                  <c:v>3.53517</c:v>
                </c:pt>
                <c:pt idx="155901">
                  <c:v>3.53519</c:v>
                </c:pt>
                <c:pt idx="155902">
                  <c:v>3.53521</c:v>
                </c:pt>
                <c:pt idx="155903">
                  <c:v>3.53524</c:v>
                </c:pt>
                <c:pt idx="155904">
                  <c:v>3.53526</c:v>
                </c:pt>
                <c:pt idx="155905">
                  <c:v>3.53528</c:v>
                </c:pt>
                <c:pt idx="155906">
                  <c:v>3.53531</c:v>
                </c:pt>
                <c:pt idx="155907">
                  <c:v>3.53533</c:v>
                </c:pt>
                <c:pt idx="155908">
                  <c:v>3.53535</c:v>
                </c:pt>
                <c:pt idx="155909">
                  <c:v>3.53537</c:v>
                </c:pt>
                <c:pt idx="155910">
                  <c:v>3.5354</c:v>
                </c:pt>
                <c:pt idx="155911">
                  <c:v>3.53542</c:v>
                </c:pt>
                <c:pt idx="155912">
                  <c:v>3.53544</c:v>
                </c:pt>
                <c:pt idx="155913">
                  <c:v>3.53546</c:v>
                </c:pt>
                <c:pt idx="155914">
                  <c:v>3.53549</c:v>
                </c:pt>
                <c:pt idx="155915">
                  <c:v>3.53551</c:v>
                </c:pt>
                <c:pt idx="155916">
                  <c:v>3.53553</c:v>
                </c:pt>
                <c:pt idx="155917">
                  <c:v>3.53556</c:v>
                </c:pt>
                <c:pt idx="155918">
                  <c:v>3.53558</c:v>
                </c:pt>
                <c:pt idx="155919">
                  <c:v>3.5356</c:v>
                </c:pt>
                <c:pt idx="155920">
                  <c:v>3.53562</c:v>
                </c:pt>
                <c:pt idx="155921">
                  <c:v>3.53565</c:v>
                </c:pt>
                <c:pt idx="155922">
                  <c:v>3.53567</c:v>
                </c:pt>
                <c:pt idx="155923">
                  <c:v>3.53569</c:v>
                </c:pt>
                <c:pt idx="155924">
                  <c:v>3.53571</c:v>
                </c:pt>
                <c:pt idx="155925">
                  <c:v>3.53574</c:v>
                </c:pt>
                <c:pt idx="155926">
                  <c:v>3.53576</c:v>
                </c:pt>
                <c:pt idx="155927">
                  <c:v>3.53578</c:v>
                </c:pt>
                <c:pt idx="155928">
                  <c:v>3.5358</c:v>
                </c:pt>
                <c:pt idx="155929">
                  <c:v>3.53583</c:v>
                </c:pt>
                <c:pt idx="155930">
                  <c:v>3.53585</c:v>
                </c:pt>
                <c:pt idx="155931">
                  <c:v>3.53587</c:v>
                </c:pt>
                <c:pt idx="155932">
                  <c:v>3.5359</c:v>
                </c:pt>
                <c:pt idx="155933">
                  <c:v>3.53592</c:v>
                </c:pt>
                <c:pt idx="155934">
                  <c:v>3.53594</c:v>
                </c:pt>
                <c:pt idx="155935">
                  <c:v>3.53596</c:v>
                </c:pt>
                <c:pt idx="155936">
                  <c:v>3.53599</c:v>
                </c:pt>
                <c:pt idx="155937">
                  <c:v>3.53601</c:v>
                </c:pt>
                <c:pt idx="155938">
                  <c:v>3.53603</c:v>
                </c:pt>
                <c:pt idx="155939">
                  <c:v>3.53605</c:v>
                </c:pt>
                <c:pt idx="155940">
                  <c:v>3.53608</c:v>
                </c:pt>
                <c:pt idx="155941">
                  <c:v>3.5361</c:v>
                </c:pt>
                <c:pt idx="155942">
                  <c:v>3.53612</c:v>
                </c:pt>
                <c:pt idx="155943">
                  <c:v>3.53614</c:v>
                </c:pt>
                <c:pt idx="155944">
                  <c:v>3.53617</c:v>
                </c:pt>
                <c:pt idx="155945">
                  <c:v>3.53619</c:v>
                </c:pt>
                <c:pt idx="155946">
                  <c:v>3.53621</c:v>
                </c:pt>
                <c:pt idx="155947">
                  <c:v>3.53624</c:v>
                </c:pt>
                <c:pt idx="155948">
                  <c:v>3.53626</c:v>
                </c:pt>
                <c:pt idx="155949">
                  <c:v>3.53628</c:v>
                </c:pt>
                <c:pt idx="155950">
                  <c:v>3.5363</c:v>
                </c:pt>
                <c:pt idx="155951">
                  <c:v>3.53633</c:v>
                </c:pt>
                <c:pt idx="155952">
                  <c:v>3.53635</c:v>
                </c:pt>
                <c:pt idx="155953">
                  <c:v>3.53637</c:v>
                </c:pt>
                <c:pt idx="155954">
                  <c:v>3.5364</c:v>
                </c:pt>
                <c:pt idx="155955">
                  <c:v>3.53642</c:v>
                </c:pt>
                <c:pt idx="155956">
                  <c:v>3.53644</c:v>
                </c:pt>
                <c:pt idx="155957">
                  <c:v>3.53646</c:v>
                </c:pt>
                <c:pt idx="155958">
                  <c:v>3.53648</c:v>
                </c:pt>
                <c:pt idx="155959">
                  <c:v>3.53651</c:v>
                </c:pt>
                <c:pt idx="155960">
                  <c:v>3.53653</c:v>
                </c:pt>
                <c:pt idx="155961">
                  <c:v>3.53655</c:v>
                </c:pt>
                <c:pt idx="155962">
                  <c:v>3.53658</c:v>
                </c:pt>
                <c:pt idx="155963">
                  <c:v>3.5366</c:v>
                </c:pt>
                <c:pt idx="155964">
                  <c:v>3.53662</c:v>
                </c:pt>
                <c:pt idx="155965">
                  <c:v>3.53664</c:v>
                </c:pt>
                <c:pt idx="155966">
                  <c:v>3.53667</c:v>
                </c:pt>
                <c:pt idx="155967">
                  <c:v>3.53669</c:v>
                </c:pt>
                <c:pt idx="155968">
                  <c:v>3.53671</c:v>
                </c:pt>
                <c:pt idx="155969">
                  <c:v>3.53674</c:v>
                </c:pt>
                <c:pt idx="155970">
                  <c:v>3.53676</c:v>
                </c:pt>
                <c:pt idx="155971">
                  <c:v>3.53678</c:v>
                </c:pt>
                <c:pt idx="155972">
                  <c:v>3.5368</c:v>
                </c:pt>
                <c:pt idx="155973">
                  <c:v>3.53682</c:v>
                </c:pt>
                <c:pt idx="155974">
                  <c:v>3.53685</c:v>
                </c:pt>
                <c:pt idx="155975">
                  <c:v>3.53687</c:v>
                </c:pt>
                <c:pt idx="155976">
                  <c:v>3.53689</c:v>
                </c:pt>
                <c:pt idx="155977">
                  <c:v>3.53692</c:v>
                </c:pt>
                <c:pt idx="155978">
                  <c:v>3.53694</c:v>
                </c:pt>
                <c:pt idx="155979">
                  <c:v>3.53696</c:v>
                </c:pt>
                <c:pt idx="155980">
                  <c:v>3.53698</c:v>
                </c:pt>
                <c:pt idx="155981">
                  <c:v>3.53701</c:v>
                </c:pt>
                <c:pt idx="155982">
                  <c:v>3.53703</c:v>
                </c:pt>
                <c:pt idx="155983">
                  <c:v>3.53705</c:v>
                </c:pt>
                <c:pt idx="155984">
                  <c:v>3.53708</c:v>
                </c:pt>
                <c:pt idx="155985">
                  <c:v>3.5371</c:v>
                </c:pt>
                <c:pt idx="155986">
                  <c:v>3.53712</c:v>
                </c:pt>
                <c:pt idx="155987">
                  <c:v>3.53714</c:v>
                </c:pt>
                <c:pt idx="155988">
                  <c:v>3.53717</c:v>
                </c:pt>
                <c:pt idx="155989">
                  <c:v>3.53719</c:v>
                </c:pt>
                <c:pt idx="155990">
                  <c:v>3.53721</c:v>
                </c:pt>
                <c:pt idx="155991">
                  <c:v>3.53723</c:v>
                </c:pt>
                <c:pt idx="155992">
                  <c:v>3.53726</c:v>
                </c:pt>
                <c:pt idx="155993">
                  <c:v>3.53728</c:v>
                </c:pt>
                <c:pt idx="155994">
                  <c:v>3.5373</c:v>
                </c:pt>
                <c:pt idx="155995">
                  <c:v>3.53732</c:v>
                </c:pt>
                <c:pt idx="155996">
                  <c:v>3.53735</c:v>
                </c:pt>
                <c:pt idx="155997">
                  <c:v>3.53737</c:v>
                </c:pt>
                <c:pt idx="155998">
                  <c:v>3.53739</c:v>
                </c:pt>
                <c:pt idx="155999">
                  <c:v>3.53742</c:v>
                </c:pt>
                <c:pt idx="156000">
                  <c:v>3.53744</c:v>
                </c:pt>
                <c:pt idx="156001">
                  <c:v>3.53746</c:v>
                </c:pt>
                <c:pt idx="156002">
                  <c:v>3.53748</c:v>
                </c:pt>
                <c:pt idx="156003">
                  <c:v>3.53751</c:v>
                </c:pt>
                <c:pt idx="156004">
                  <c:v>3.53753</c:v>
                </c:pt>
                <c:pt idx="156005">
                  <c:v>3.53755</c:v>
                </c:pt>
                <c:pt idx="156006">
                  <c:v>3.53757</c:v>
                </c:pt>
                <c:pt idx="156007">
                  <c:v>3.5376</c:v>
                </c:pt>
                <c:pt idx="156008">
                  <c:v>3.53762</c:v>
                </c:pt>
                <c:pt idx="156009">
                  <c:v>3.53764</c:v>
                </c:pt>
                <c:pt idx="156010">
                  <c:v>3.53766</c:v>
                </c:pt>
                <c:pt idx="156011">
                  <c:v>3.53769</c:v>
                </c:pt>
                <c:pt idx="156012">
                  <c:v>3.53771</c:v>
                </c:pt>
                <c:pt idx="156013">
                  <c:v>3.53773</c:v>
                </c:pt>
                <c:pt idx="156014">
                  <c:v>3.53776</c:v>
                </c:pt>
                <c:pt idx="156015">
                  <c:v>3.53778</c:v>
                </c:pt>
                <c:pt idx="156016">
                  <c:v>3.5378</c:v>
                </c:pt>
                <c:pt idx="156017">
                  <c:v>3.53782</c:v>
                </c:pt>
                <c:pt idx="156018">
                  <c:v>3.53785</c:v>
                </c:pt>
                <c:pt idx="156019">
                  <c:v>3.53787</c:v>
                </c:pt>
                <c:pt idx="156020">
                  <c:v>3.53789</c:v>
                </c:pt>
                <c:pt idx="156021">
                  <c:v>3.53791</c:v>
                </c:pt>
                <c:pt idx="156022">
                  <c:v>3.53794</c:v>
                </c:pt>
                <c:pt idx="156023">
                  <c:v>3.53796</c:v>
                </c:pt>
                <c:pt idx="156024">
                  <c:v>3.53798</c:v>
                </c:pt>
                <c:pt idx="156025">
                  <c:v>3.53801</c:v>
                </c:pt>
                <c:pt idx="156026">
                  <c:v>3.53803</c:v>
                </c:pt>
                <c:pt idx="156027">
                  <c:v>3.53805</c:v>
                </c:pt>
                <c:pt idx="156028">
                  <c:v>3.53807</c:v>
                </c:pt>
                <c:pt idx="156029">
                  <c:v>3.5381</c:v>
                </c:pt>
                <c:pt idx="156030">
                  <c:v>3.53812</c:v>
                </c:pt>
                <c:pt idx="156031">
                  <c:v>3.53814</c:v>
                </c:pt>
                <c:pt idx="156032">
                  <c:v>3.53816</c:v>
                </c:pt>
                <c:pt idx="156033">
                  <c:v>3.53819</c:v>
                </c:pt>
                <c:pt idx="156034">
                  <c:v>3.53821</c:v>
                </c:pt>
                <c:pt idx="156035">
                  <c:v>3.53823</c:v>
                </c:pt>
                <c:pt idx="156036">
                  <c:v>3.53825</c:v>
                </c:pt>
                <c:pt idx="156037">
                  <c:v>3.53828</c:v>
                </c:pt>
                <c:pt idx="156038">
                  <c:v>3.5383</c:v>
                </c:pt>
                <c:pt idx="156039">
                  <c:v>3.53832</c:v>
                </c:pt>
                <c:pt idx="156040">
                  <c:v>3.53835</c:v>
                </c:pt>
                <c:pt idx="156041">
                  <c:v>3.53837</c:v>
                </c:pt>
                <c:pt idx="156042">
                  <c:v>3.53839</c:v>
                </c:pt>
                <c:pt idx="156043">
                  <c:v>3.53841</c:v>
                </c:pt>
                <c:pt idx="156044">
                  <c:v>3.53844</c:v>
                </c:pt>
                <c:pt idx="156045">
                  <c:v>3.53846</c:v>
                </c:pt>
                <c:pt idx="156046">
                  <c:v>3.53848</c:v>
                </c:pt>
                <c:pt idx="156047">
                  <c:v>3.5385</c:v>
                </c:pt>
                <c:pt idx="156048">
                  <c:v>3.53853</c:v>
                </c:pt>
                <c:pt idx="156049">
                  <c:v>3.53855</c:v>
                </c:pt>
                <c:pt idx="156050">
                  <c:v>3.53857</c:v>
                </c:pt>
                <c:pt idx="156051">
                  <c:v>3.53859</c:v>
                </c:pt>
                <c:pt idx="156052">
                  <c:v>3.53862</c:v>
                </c:pt>
                <c:pt idx="156053">
                  <c:v>3.53864</c:v>
                </c:pt>
                <c:pt idx="156054">
                  <c:v>3.53866</c:v>
                </c:pt>
                <c:pt idx="156055">
                  <c:v>3.53869</c:v>
                </c:pt>
                <c:pt idx="156056">
                  <c:v>3.53871</c:v>
                </c:pt>
                <c:pt idx="156057">
                  <c:v>3.53873</c:v>
                </c:pt>
                <c:pt idx="156058">
                  <c:v>3.53875</c:v>
                </c:pt>
                <c:pt idx="156059">
                  <c:v>3.53878</c:v>
                </c:pt>
                <c:pt idx="156060">
                  <c:v>3.5388</c:v>
                </c:pt>
                <c:pt idx="156061">
                  <c:v>3.53882</c:v>
                </c:pt>
                <c:pt idx="156062">
                  <c:v>3.53884</c:v>
                </c:pt>
                <c:pt idx="156063">
                  <c:v>3.53887</c:v>
                </c:pt>
                <c:pt idx="156064">
                  <c:v>3.53889</c:v>
                </c:pt>
                <c:pt idx="156065">
                  <c:v>3.53891</c:v>
                </c:pt>
                <c:pt idx="156066">
                  <c:v>3.53893</c:v>
                </c:pt>
                <c:pt idx="156067">
                  <c:v>3.53896</c:v>
                </c:pt>
                <c:pt idx="156068">
                  <c:v>3.53898</c:v>
                </c:pt>
                <c:pt idx="156069">
                  <c:v>3.539</c:v>
                </c:pt>
                <c:pt idx="156070">
                  <c:v>3.53903</c:v>
                </c:pt>
                <c:pt idx="156071">
                  <c:v>3.53905</c:v>
                </c:pt>
                <c:pt idx="156072">
                  <c:v>3.53907</c:v>
                </c:pt>
                <c:pt idx="156073">
                  <c:v>3.53909</c:v>
                </c:pt>
                <c:pt idx="156074">
                  <c:v>3.53912</c:v>
                </c:pt>
                <c:pt idx="156075">
                  <c:v>3.53914</c:v>
                </c:pt>
                <c:pt idx="156076">
                  <c:v>3.53916</c:v>
                </c:pt>
                <c:pt idx="156077">
                  <c:v>3.53918</c:v>
                </c:pt>
                <c:pt idx="156078">
                  <c:v>3.53921</c:v>
                </c:pt>
                <c:pt idx="156079">
                  <c:v>3.53923</c:v>
                </c:pt>
                <c:pt idx="156080">
                  <c:v>3.53925</c:v>
                </c:pt>
                <c:pt idx="156081">
                  <c:v>3.53927</c:v>
                </c:pt>
                <c:pt idx="156082">
                  <c:v>3.5393</c:v>
                </c:pt>
                <c:pt idx="156083">
                  <c:v>3.53932</c:v>
                </c:pt>
                <c:pt idx="156084">
                  <c:v>3.53934</c:v>
                </c:pt>
                <c:pt idx="156085">
                  <c:v>3.53937</c:v>
                </c:pt>
                <c:pt idx="156086">
                  <c:v>3.53939</c:v>
                </c:pt>
                <c:pt idx="156087">
                  <c:v>3.53941</c:v>
                </c:pt>
                <c:pt idx="156088">
                  <c:v>3.53943</c:v>
                </c:pt>
                <c:pt idx="156089">
                  <c:v>3.53946</c:v>
                </c:pt>
                <c:pt idx="156090">
                  <c:v>3.53948</c:v>
                </c:pt>
                <c:pt idx="156091">
                  <c:v>3.5395</c:v>
                </c:pt>
                <c:pt idx="156092">
                  <c:v>3.53952</c:v>
                </c:pt>
                <c:pt idx="156093">
                  <c:v>3.53955</c:v>
                </c:pt>
                <c:pt idx="156094">
                  <c:v>3.53957</c:v>
                </c:pt>
                <c:pt idx="156095">
                  <c:v>3.53959</c:v>
                </c:pt>
                <c:pt idx="156096">
                  <c:v>3.53961</c:v>
                </c:pt>
                <c:pt idx="156097">
                  <c:v>3.53964</c:v>
                </c:pt>
                <c:pt idx="156098">
                  <c:v>3.53966</c:v>
                </c:pt>
                <c:pt idx="156099">
                  <c:v>3.53968</c:v>
                </c:pt>
                <c:pt idx="156100">
                  <c:v>3.53971</c:v>
                </c:pt>
                <c:pt idx="156101">
                  <c:v>3.53973</c:v>
                </c:pt>
                <c:pt idx="156102">
                  <c:v>3.53975</c:v>
                </c:pt>
                <c:pt idx="156103">
                  <c:v>3.53977</c:v>
                </c:pt>
                <c:pt idx="156104">
                  <c:v>3.5398</c:v>
                </c:pt>
                <c:pt idx="156105">
                  <c:v>3.53982</c:v>
                </c:pt>
                <c:pt idx="156106">
                  <c:v>3.53984</c:v>
                </c:pt>
                <c:pt idx="156107">
                  <c:v>3.53986</c:v>
                </c:pt>
                <c:pt idx="156108">
                  <c:v>3.53989</c:v>
                </c:pt>
                <c:pt idx="156109">
                  <c:v>3.53991</c:v>
                </c:pt>
                <c:pt idx="156110">
                  <c:v>3.53993</c:v>
                </c:pt>
                <c:pt idx="156111">
                  <c:v>3.53995</c:v>
                </c:pt>
                <c:pt idx="156112">
                  <c:v>3.53998</c:v>
                </c:pt>
                <c:pt idx="156113">
                  <c:v>3.54</c:v>
                </c:pt>
                <c:pt idx="156114">
                  <c:v>3.54002</c:v>
                </c:pt>
                <c:pt idx="156115">
                  <c:v>3.54005</c:v>
                </c:pt>
                <c:pt idx="156116">
                  <c:v>3.54007</c:v>
                </c:pt>
                <c:pt idx="156117">
                  <c:v>3.54009</c:v>
                </c:pt>
                <c:pt idx="156118">
                  <c:v>3.54011</c:v>
                </c:pt>
                <c:pt idx="156119">
                  <c:v>3.54014</c:v>
                </c:pt>
                <c:pt idx="156120">
                  <c:v>3.54016</c:v>
                </c:pt>
                <c:pt idx="156121">
                  <c:v>3.54018</c:v>
                </c:pt>
                <c:pt idx="156122">
                  <c:v>3.5402</c:v>
                </c:pt>
                <c:pt idx="156123">
                  <c:v>3.54023</c:v>
                </c:pt>
                <c:pt idx="156124">
                  <c:v>3.54025</c:v>
                </c:pt>
                <c:pt idx="156125">
                  <c:v>3.54027</c:v>
                </c:pt>
                <c:pt idx="156126">
                  <c:v>3.54029</c:v>
                </c:pt>
                <c:pt idx="156127">
                  <c:v>3.54032</c:v>
                </c:pt>
                <c:pt idx="156128">
                  <c:v>3.54034</c:v>
                </c:pt>
                <c:pt idx="156129">
                  <c:v>3.54036</c:v>
                </c:pt>
                <c:pt idx="156130">
                  <c:v>3.54039</c:v>
                </c:pt>
                <c:pt idx="156131">
                  <c:v>3.54041</c:v>
                </c:pt>
                <c:pt idx="156132">
                  <c:v>3.54043</c:v>
                </c:pt>
                <c:pt idx="156133">
                  <c:v>3.54045</c:v>
                </c:pt>
                <c:pt idx="156134">
                  <c:v>3.54048</c:v>
                </c:pt>
                <c:pt idx="156135">
                  <c:v>3.5405</c:v>
                </c:pt>
                <c:pt idx="156136">
                  <c:v>3.54052</c:v>
                </c:pt>
                <c:pt idx="156137">
                  <c:v>3.54054</c:v>
                </c:pt>
                <c:pt idx="156138">
                  <c:v>3.54057</c:v>
                </c:pt>
                <c:pt idx="156139">
                  <c:v>3.54059</c:v>
                </c:pt>
                <c:pt idx="156140">
                  <c:v>3.54061</c:v>
                </c:pt>
                <c:pt idx="156141">
                  <c:v>3.54063</c:v>
                </c:pt>
                <c:pt idx="156142">
                  <c:v>3.54066</c:v>
                </c:pt>
                <c:pt idx="156143">
                  <c:v>3.54068</c:v>
                </c:pt>
                <c:pt idx="156144">
                  <c:v>3.5407</c:v>
                </c:pt>
                <c:pt idx="156145">
                  <c:v>3.54073</c:v>
                </c:pt>
                <c:pt idx="156146">
                  <c:v>3.54075</c:v>
                </c:pt>
                <c:pt idx="156147">
                  <c:v>3.54077</c:v>
                </c:pt>
                <c:pt idx="156148">
                  <c:v>3.54079</c:v>
                </c:pt>
                <c:pt idx="156149">
                  <c:v>3.54082</c:v>
                </c:pt>
                <c:pt idx="156150">
                  <c:v>3.54084</c:v>
                </c:pt>
                <c:pt idx="156151">
                  <c:v>3.54086</c:v>
                </c:pt>
                <c:pt idx="156152">
                  <c:v>3.54088</c:v>
                </c:pt>
                <c:pt idx="156153">
                  <c:v>3.54091</c:v>
                </c:pt>
                <c:pt idx="156154">
                  <c:v>3.54093</c:v>
                </c:pt>
                <c:pt idx="156155">
                  <c:v>3.54095</c:v>
                </c:pt>
                <c:pt idx="156156">
                  <c:v>3.54097</c:v>
                </c:pt>
                <c:pt idx="156157">
                  <c:v>3.541</c:v>
                </c:pt>
                <c:pt idx="156158">
                  <c:v>3.54102</c:v>
                </c:pt>
                <c:pt idx="156159">
                  <c:v>3.54104</c:v>
                </c:pt>
                <c:pt idx="156160">
                  <c:v>3.54107</c:v>
                </c:pt>
                <c:pt idx="156161">
                  <c:v>3.54109</c:v>
                </c:pt>
                <c:pt idx="156162">
                  <c:v>3.54111</c:v>
                </c:pt>
                <c:pt idx="156163">
                  <c:v>3.54113</c:v>
                </c:pt>
                <c:pt idx="156164">
                  <c:v>3.54116</c:v>
                </c:pt>
                <c:pt idx="156165">
                  <c:v>3.54118</c:v>
                </c:pt>
                <c:pt idx="156166">
                  <c:v>3.5412</c:v>
                </c:pt>
                <c:pt idx="156167">
                  <c:v>3.54122</c:v>
                </c:pt>
                <c:pt idx="156168">
                  <c:v>3.54125</c:v>
                </c:pt>
                <c:pt idx="156169">
                  <c:v>3.54127</c:v>
                </c:pt>
                <c:pt idx="156170">
                  <c:v>3.54129</c:v>
                </c:pt>
                <c:pt idx="156171">
                  <c:v>3.54131</c:v>
                </c:pt>
                <c:pt idx="156172">
                  <c:v>3.54134</c:v>
                </c:pt>
                <c:pt idx="156173">
                  <c:v>3.54136</c:v>
                </c:pt>
                <c:pt idx="156174">
                  <c:v>3.54138</c:v>
                </c:pt>
                <c:pt idx="156175">
                  <c:v>3.54141</c:v>
                </c:pt>
                <c:pt idx="156176">
                  <c:v>3.54143</c:v>
                </c:pt>
                <c:pt idx="156177">
                  <c:v>3.54145</c:v>
                </c:pt>
                <c:pt idx="156178">
                  <c:v>3.54147</c:v>
                </c:pt>
                <c:pt idx="156179">
                  <c:v>3.5415</c:v>
                </c:pt>
                <c:pt idx="156180">
                  <c:v>3.54152</c:v>
                </c:pt>
                <c:pt idx="156181">
                  <c:v>3.54154</c:v>
                </c:pt>
                <c:pt idx="156182">
                  <c:v>3.54156</c:v>
                </c:pt>
                <c:pt idx="156183">
                  <c:v>3.54159</c:v>
                </c:pt>
                <c:pt idx="156184">
                  <c:v>3.54161</c:v>
                </c:pt>
                <c:pt idx="156185">
                  <c:v>3.54163</c:v>
                </c:pt>
                <c:pt idx="156186">
                  <c:v>3.54165</c:v>
                </c:pt>
                <c:pt idx="156187">
                  <c:v>3.54168</c:v>
                </c:pt>
                <c:pt idx="156188">
                  <c:v>3.5417</c:v>
                </c:pt>
                <c:pt idx="156189">
                  <c:v>3.54172</c:v>
                </c:pt>
                <c:pt idx="156190">
                  <c:v>3.54175</c:v>
                </c:pt>
                <c:pt idx="156191">
                  <c:v>3.54177</c:v>
                </c:pt>
                <c:pt idx="156192">
                  <c:v>3.54179</c:v>
                </c:pt>
                <c:pt idx="156193">
                  <c:v>3.54181</c:v>
                </c:pt>
                <c:pt idx="156194">
                  <c:v>3.54184</c:v>
                </c:pt>
                <c:pt idx="156195">
                  <c:v>3.54186</c:v>
                </c:pt>
                <c:pt idx="156196">
                  <c:v>3.54188</c:v>
                </c:pt>
                <c:pt idx="156197">
                  <c:v>3.5419</c:v>
                </c:pt>
                <c:pt idx="156198">
                  <c:v>3.54193</c:v>
                </c:pt>
                <c:pt idx="156199">
                  <c:v>3.54195</c:v>
                </c:pt>
                <c:pt idx="156200">
                  <c:v>3.54197</c:v>
                </c:pt>
                <c:pt idx="156201">
                  <c:v>3.542</c:v>
                </c:pt>
                <c:pt idx="156202">
                  <c:v>3.54202</c:v>
                </c:pt>
                <c:pt idx="156203">
                  <c:v>3.54204</c:v>
                </c:pt>
                <c:pt idx="156204">
                  <c:v>3.54206</c:v>
                </c:pt>
                <c:pt idx="156205">
                  <c:v>3.54209</c:v>
                </c:pt>
                <c:pt idx="156206">
                  <c:v>3.54211</c:v>
                </c:pt>
                <c:pt idx="156207">
                  <c:v>3.54213</c:v>
                </c:pt>
                <c:pt idx="156208">
                  <c:v>3.54215</c:v>
                </c:pt>
                <c:pt idx="156209">
                  <c:v>3.54218</c:v>
                </c:pt>
                <c:pt idx="156210">
                  <c:v>3.5422</c:v>
                </c:pt>
                <c:pt idx="156211">
                  <c:v>3.54222</c:v>
                </c:pt>
                <c:pt idx="156212">
                  <c:v>3.54224</c:v>
                </c:pt>
                <c:pt idx="156213">
                  <c:v>3.54227</c:v>
                </c:pt>
                <c:pt idx="156214">
                  <c:v>3.54229</c:v>
                </c:pt>
                <c:pt idx="156215">
                  <c:v>3.54231</c:v>
                </c:pt>
                <c:pt idx="156216">
                  <c:v>3.54234</c:v>
                </c:pt>
                <c:pt idx="156217">
                  <c:v>3.54236</c:v>
                </c:pt>
                <c:pt idx="156218">
                  <c:v>3.54238</c:v>
                </c:pt>
                <c:pt idx="156219">
                  <c:v>3.5424</c:v>
                </c:pt>
                <c:pt idx="156220">
                  <c:v>3.54243</c:v>
                </c:pt>
                <c:pt idx="156221">
                  <c:v>3.54245</c:v>
                </c:pt>
                <c:pt idx="156222">
                  <c:v>3.54247</c:v>
                </c:pt>
                <c:pt idx="156223">
                  <c:v>3.54249</c:v>
                </c:pt>
                <c:pt idx="156224">
                  <c:v>3.54252</c:v>
                </c:pt>
                <c:pt idx="156225">
                  <c:v>3.54254</c:v>
                </c:pt>
                <c:pt idx="156226">
                  <c:v>3.54256</c:v>
                </c:pt>
                <c:pt idx="156227">
                  <c:v>3.54258</c:v>
                </c:pt>
                <c:pt idx="156228">
                  <c:v>3.54261</c:v>
                </c:pt>
                <c:pt idx="156229">
                  <c:v>3.54263</c:v>
                </c:pt>
                <c:pt idx="156230">
                  <c:v>3.54265</c:v>
                </c:pt>
                <c:pt idx="156231">
                  <c:v>3.54268</c:v>
                </c:pt>
                <c:pt idx="156232">
                  <c:v>3.5427</c:v>
                </c:pt>
                <c:pt idx="156233">
                  <c:v>3.54272</c:v>
                </c:pt>
                <c:pt idx="156234">
                  <c:v>3.54274</c:v>
                </c:pt>
                <c:pt idx="156235">
                  <c:v>3.54277</c:v>
                </c:pt>
                <c:pt idx="156236">
                  <c:v>3.54279</c:v>
                </c:pt>
                <c:pt idx="156237">
                  <c:v>3.54281</c:v>
                </c:pt>
                <c:pt idx="156238">
                  <c:v>3.54283</c:v>
                </c:pt>
                <c:pt idx="156239">
                  <c:v>3.54286</c:v>
                </c:pt>
                <c:pt idx="156240">
                  <c:v>3.54288</c:v>
                </c:pt>
                <c:pt idx="156241">
                  <c:v>3.5429</c:v>
                </c:pt>
                <c:pt idx="156242">
                  <c:v>3.54292</c:v>
                </c:pt>
                <c:pt idx="156243">
                  <c:v>3.54295</c:v>
                </c:pt>
                <c:pt idx="156244">
                  <c:v>3.54297</c:v>
                </c:pt>
                <c:pt idx="156245">
                  <c:v>3.54299</c:v>
                </c:pt>
                <c:pt idx="156246">
                  <c:v>3.54302</c:v>
                </c:pt>
                <c:pt idx="156247">
                  <c:v>3.54304</c:v>
                </c:pt>
                <c:pt idx="156248">
                  <c:v>3.54306</c:v>
                </c:pt>
                <c:pt idx="156249">
                  <c:v>3.54308</c:v>
                </c:pt>
                <c:pt idx="156250">
                  <c:v>3.54311</c:v>
                </c:pt>
                <c:pt idx="156251">
                  <c:v>3.54313</c:v>
                </c:pt>
                <c:pt idx="156252">
                  <c:v>3.54315</c:v>
                </c:pt>
                <c:pt idx="156253">
                  <c:v>3.54318</c:v>
                </c:pt>
                <c:pt idx="156254">
                  <c:v>3.5432</c:v>
                </c:pt>
                <c:pt idx="156255">
                  <c:v>3.54322</c:v>
                </c:pt>
                <c:pt idx="156256">
                  <c:v>3.54324</c:v>
                </c:pt>
                <c:pt idx="156257">
                  <c:v>3.54326</c:v>
                </c:pt>
                <c:pt idx="156258">
                  <c:v>3.54329</c:v>
                </c:pt>
                <c:pt idx="156259">
                  <c:v>3.54331</c:v>
                </c:pt>
                <c:pt idx="156260">
                  <c:v>3.54333</c:v>
                </c:pt>
                <c:pt idx="156261">
                  <c:v>3.54336</c:v>
                </c:pt>
                <c:pt idx="156262">
                  <c:v>3.54338</c:v>
                </c:pt>
                <c:pt idx="156263">
                  <c:v>3.5434</c:v>
                </c:pt>
                <c:pt idx="156264">
                  <c:v>3.54342</c:v>
                </c:pt>
                <c:pt idx="156265">
                  <c:v>3.54345</c:v>
                </c:pt>
                <c:pt idx="156266">
                  <c:v>3.54347</c:v>
                </c:pt>
                <c:pt idx="156267">
                  <c:v>3.54349</c:v>
                </c:pt>
                <c:pt idx="156268">
                  <c:v>3.54352</c:v>
                </c:pt>
                <c:pt idx="156269">
                  <c:v>3.54354</c:v>
                </c:pt>
                <c:pt idx="156270">
                  <c:v>3.54356</c:v>
                </c:pt>
                <c:pt idx="156271">
                  <c:v>3.54358</c:v>
                </c:pt>
                <c:pt idx="156272">
                  <c:v>3.5436</c:v>
                </c:pt>
                <c:pt idx="156273">
                  <c:v>3.54363</c:v>
                </c:pt>
                <c:pt idx="156274">
                  <c:v>3.54365</c:v>
                </c:pt>
                <c:pt idx="156275">
                  <c:v>3.54367</c:v>
                </c:pt>
                <c:pt idx="156276">
                  <c:v>3.5437</c:v>
                </c:pt>
                <c:pt idx="156277">
                  <c:v>3.54372</c:v>
                </c:pt>
                <c:pt idx="156278">
                  <c:v>3.54374</c:v>
                </c:pt>
                <c:pt idx="156279">
                  <c:v>3.54376</c:v>
                </c:pt>
                <c:pt idx="156280">
                  <c:v>3.54379</c:v>
                </c:pt>
                <c:pt idx="156281">
                  <c:v>3.54381</c:v>
                </c:pt>
                <c:pt idx="156282">
                  <c:v>3.54383</c:v>
                </c:pt>
                <c:pt idx="156283">
                  <c:v>3.54386</c:v>
                </c:pt>
                <c:pt idx="156284">
                  <c:v>3.54388</c:v>
                </c:pt>
                <c:pt idx="156285">
                  <c:v>3.5439</c:v>
                </c:pt>
                <c:pt idx="156286">
                  <c:v>3.54392</c:v>
                </c:pt>
                <c:pt idx="156287">
                  <c:v>3.54395</c:v>
                </c:pt>
                <c:pt idx="156288">
                  <c:v>3.54397</c:v>
                </c:pt>
                <c:pt idx="156289">
                  <c:v>3.54399</c:v>
                </c:pt>
                <c:pt idx="156290">
                  <c:v>3.54401</c:v>
                </c:pt>
                <c:pt idx="156291">
                  <c:v>3.54404</c:v>
                </c:pt>
                <c:pt idx="156292">
                  <c:v>3.54406</c:v>
                </c:pt>
                <c:pt idx="156293">
                  <c:v>3.54408</c:v>
                </c:pt>
                <c:pt idx="156294">
                  <c:v>3.5441</c:v>
                </c:pt>
                <c:pt idx="156295">
                  <c:v>3.54413</c:v>
                </c:pt>
                <c:pt idx="156296">
                  <c:v>3.54415</c:v>
                </c:pt>
                <c:pt idx="156297">
                  <c:v>3.54417</c:v>
                </c:pt>
                <c:pt idx="156298">
                  <c:v>3.5442</c:v>
                </c:pt>
                <c:pt idx="156299">
                  <c:v>3.54422</c:v>
                </c:pt>
                <c:pt idx="156300">
                  <c:v>3.54424</c:v>
                </c:pt>
                <c:pt idx="156301">
                  <c:v>3.54426</c:v>
                </c:pt>
                <c:pt idx="156302">
                  <c:v>3.54429</c:v>
                </c:pt>
                <c:pt idx="156303">
                  <c:v>3.54431</c:v>
                </c:pt>
                <c:pt idx="156304">
                  <c:v>3.54433</c:v>
                </c:pt>
                <c:pt idx="156305">
                  <c:v>3.54435</c:v>
                </c:pt>
                <c:pt idx="156306">
                  <c:v>3.54438</c:v>
                </c:pt>
                <c:pt idx="156307">
                  <c:v>3.5444</c:v>
                </c:pt>
                <c:pt idx="156308">
                  <c:v>3.54442</c:v>
                </c:pt>
                <c:pt idx="156309">
                  <c:v>3.54444</c:v>
                </c:pt>
                <c:pt idx="156310">
                  <c:v>3.54447</c:v>
                </c:pt>
                <c:pt idx="156311">
                  <c:v>3.54449</c:v>
                </c:pt>
                <c:pt idx="156312">
                  <c:v>3.54451</c:v>
                </c:pt>
                <c:pt idx="156313">
                  <c:v>3.54454</c:v>
                </c:pt>
                <c:pt idx="156314">
                  <c:v>3.54456</c:v>
                </c:pt>
                <c:pt idx="156315">
                  <c:v>3.54458</c:v>
                </c:pt>
                <c:pt idx="156316">
                  <c:v>3.5446</c:v>
                </c:pt>
                <c:pt idx="156317">
                  <c:v>3.54463</c:v>
                </c:pt>
                <c:pt idx="156318">
                  <c:v>3.54465</c:v>
                </c:pt>
                <c:pt idx="156319">
                  <c:v>3.54467</c:v>
                </c:pt>
                <c:pt idx="156320">
                  <c:v>3.54469</c:v>
                </c:pt>
                <c:pt idx="156321">
                  <c:v>3.54472</c:v>
                </c:pt>
                <c:pt idx="156322">
                  <c:v>3.54474</c:v>
                </c:pt>
                <c:pt idx="156323">
                  <c:v>3.54476</c:v>
                </c:pt>
                <c:pt idx="156324">
                  <c:v>3.54479</c:v>
                </c:pt>
                <c:pt idx="156325">
                  <c:v>3.54481</c:v>
                </c:pt>
                <c:pt idx="156326">
                  <c:v>3.54483</c:v>
                </c:pt>
                <c:pt idx="156327">
                  <c:v>3.54485</c:v>
                </c:pt>
                <c:pt idx="156328">
                  <c:v>3.54488</c:v>
                </c:pt>
                <c:pt idx="156329">
                  <c:v>3.5449</c:v>
                </c:pt>
                <c:pt idx="156330">
                  <c:v>3.54492</c:v>
                </c:pt>
                <c:pt idx="156331">
                  <c:v>3.54494</c:v>
                </c:pt>
                <c:pt idx="156332">
                  <c:v>3.54497</c:v>
                </c:pt>
                <c:pt idx="156333">
                  <c:v>3.54499</c:v>
                </c:pt>
                <c:pt idx="156334">
                  <c:v>3.54501</c:v>
                </c:pt>
                <c:pt idx="156335">
                  <c:v>3.54503</c:v>
                </c:pt>
                <c:pt idx="156336">
                  <c:v>3.54506</c:v>
                </c:pt>
                <c:pt idx="156337">
                  <c:v>3.54508</c:v>
                </c:pt>
                <c:pt idx="156338">
                  <c:v>3.5451</c:v>
                </c:pt>
                <c:pt idx="156339">
                  <c:v>3.54513</c:v>
                </c:pt>
                <c:pt idx="156340">
                  <c:v>3.54515</c:v>
                </c:pt>
                <c:pt idx="156341">
                  <c:v>3.54517</c:v>
                </c:pt>
                <c:pt idx="156342">
                  <c:v>3.54519</c:v>
                </c:pt>
                <c:pt idx="156343">
                  <c:v>3.54521</c:v>
                </c:pt>
                <c:pt idx="156344">
                  <c:v>3.54524</c:v>
                </c:pt>
                <c:pt idx="156345">
                  <c:v>3.54526</c:v>
                </c:pt>
                <c:pt idx="156346">
                  <c:v>3.54528</c:v>
                </c:pt>
                <c:pt idx="156347">
                  <c:v>3.54531</c:v>
                </c:pt>
                <c:pt idx="156348">
                  <c:v>3.54533</c:v>
                </c:pt>
                <c:pt idx="156349">
                  <c:v>3.54535</c:v>
                </c:pt>
                <c:pt idx="156350">
                  <c:v>3.54537</c:v>
                </c:pt>
                <c:pt idx="156351">
                  <c:v>3.5454</c:v>
                </c:pt>
                <c:pt idx="156352">
                  <c:v>3.54542</c:v>
                </c:pt>
                <c:pt idx="156353">
                  <c:v>3.54544</c:v>
                </c:pt>
                <c:pt idx="156354">
                  <c:v>3.54547</c:v>
                </c:pt>
                <c:pt idx="156355">
                  <c:v>3.54549</c:v>
                </c:pt>
                <c:pt idx="156356">
                  <c:v>3.54551</c:v>
                </c:pt>
                <c:pt idx="156357">
                  <c:v>3.54553</c:v>
                </c:pt>
                <c:pt idx="156358">
                  <c:v>3.54556</c:v>
                </c:pt>
                <c:pt idx="156359">
                  <c:v>3.54558</c:v>
                </c:pt>
                <c:pt idx="156360">
                  <c:v>3.5456</c:v>
                </c:pt>
                <c:pt idx="156361">
                  <c:v>3.54562</c:v>
                </c:pt>
                <c:pt idx="156362">
                  <c:v>3.54565</c:v>
                </c:pt>
                <c:pt idx="156363">
                  <c:v>3.54567</c:v>
                </c:pt>
                <c:pt idx="156364">
                  <c:v>3.54569</c:v>
                </c:pt>
                <c:pt idx="156365">
                  <c:v>3.54571</c:v>
                </c:pt>
                <c:pt idx="156366">
                  <c:v>3.54574</c:v>
                </c:pt>
                <c:pt idx="156367">
                  <c:v>3.54576</c:v>
                </c:pt>
                <c:pt idx="156368">
                  <c:v>3.54578</c:v>
                </c:pt>
                <c:pt idx="156369">
                  <c:v>3.54581</c:v>
                </c:pt>
                <c:pt idx="156370">
                  <c:v>3.54583</c:v>
                </c:pt>
                <c:pt idx="156371">
                  <c:v>3.54585</c:v>
                </c:pt>
                <c:pt idx="156372">
                  <c:v>3.54587</c:v>
                </c:pt>
                <c:pt idx="156373">
                  <c:v>3.5459</c:v>
                </c:pt>
                <c:pt idx="156374">
                  <c:v>3.54592</c:v>
                </c:pt>
                <c:pt idx="156375">
                  <c:v>3.54594</c:v>
                </c:pt>
                <c:pt idx="156376">
                  <c:v>3.54596</c:v>
                </c:pt>
                <c:pt idx="156377">
                  <c:v>3.54599</c:v>
                </c:pt>
                <c:pt idx="156378">
                  <c:v>3.54601</c:v>
                </c:pt>
                <c:pt idx="156379">
                  <c:v>3.54603</c:v>
                </c:pt>
                <c:pt idx="156380">
                  <c:v>3.54605</c:v>
                </c:pt>
                <c:pt idx="156381">
                  <c:v>3.54608</c:v>
                </c:pt>
                <c:pt idx="156382">
                  <c:v>3.5461</c:v>
                </c:pt>
                <c:pt idx="156383">
                  <c:v>3.54612</c:v>
                </c:pt>
                <c:pt idx="156384">
                  <c:v>3.54615</c:v>
                </c:pt>
                <c:pt idx="156385">
                  <c:v>3.54617</c:v>
                </c:pt>
                <c:pt idx="156386">
                  <c:v>3.54619</c:v>
                </c:pt>
                <c:pt idx="156387">
                  <c:v>3.54621</c:v>
                </c:pt>
                <c:pt idx="156388">
                  <c:v>3.54624</c:v>
                </c:pt>
                <c:pt idx="156389">
                  <c:v>3.54626</c:v>
                </c:pt>
                <c:pt idx="156390">
                  <c:v>3.54628</c:v>
                </c:pt>
                <c:pt idx="156391">
                  <c:v>3.5463</c:v>
                </c:pt>
                <c:pt idx="156392">
                  <c:v>3.54633</c:v>
                </c:pt>
                <c:pt idx="156393">
                  <c:v>3.54635</c:v>
                </c:pt>
                <c:pt idx="156394">
                  <c:v>3.54637</c:v>
                </c:pt>
                <c:pt idx="156395">
                  <c:v>3.54639</c:v>
                </c:pt>
                <c:pt idx="156396">
                  <c:v>3.54642</c:v>
                </c:pt>
                <c:pt idx="156397">
                  <c:v>3.54644</c:v>
                </c:pt>
                <c:pt idx="156398">
                  <c:v>3.54646</c:v>
                </c:pt>
                <c:pt idx="156399">
                  <c:v>3.54649</c:v>
                </c:pt>
                <c:pt idx="156400">
                  <c:v>3.54651</c:v>
                </c:pt>
                <c:pt idx="156401">
                  <c:v>3.54653</c:v>
                </c:pt>
                <c:pt idx="156402">
                  <c:v>3.54655</c:v>
                </c:pt>
                <c:pt idx="156403">
                  <c:v>3.54658</c:v>
                </c:pt>
                <c:pt idx="156404">
                  <c:v>3.5466</c:v>
                </c:pt>
                <c:pt idx="156405">
                  <c:v>3.54662</c:v>
                </c:pt>
                <c:pt idx="156406">
                  <c:v>3.54664</c:v>
                </c:pt>
                <c:pt idx="156407">
                  <c:v>3.54667</c:v>
                </c:pt>
                <c:pt idx="156408">
                  <c:v>3.54669</c:v>
                </c:pt>
                <c:pt idx="156409">
                  <c:v>3.54671</c:v>
                </c:pt>
                <c:pt idx="156410">
                  <c:v>3.54673</c:v>
                </c:pt>
                <c:pt idx="156411">
                  <c:v>3.54676</c:v>
                </c:pt>
                <c:pt idx="156412">
                  <c:v>3.54678</c:v>
                </c:pt>
                <c:pt idx="156413">
                  <c:v>3.5468</c:v>
                </c:pt>
                <c:pt idx="156414">
                  <c:v>3.54683</c:v>
                </c:pt>
                <c:pt idx="156415">
                  <c:v>3.54685</c:v>
                </c:pt>
                <c:pt idx="156416">
                  <c:v>3.54687</c:v>
                </c:pt>
                <c:pt idx="156417">
                  <c:v>3.54689</c:v>
                </c:pt>
                <c:pt idx="156418">
                  <c:v>3.54692</c:v>
                </c:pt>
                <c:pt idx="156419">
                  <c:v>3.54694</c:v>
                </c:pt>
                <c:pt idx="156420">
                  <c:v>3.54696</c:v>
                </c:pt>
                <c:pt idx="156421">
                  <c:v>3.54698</c:v>
                </c:pt>
                <c:pt idx="156422">
                  <c:v>3.54701</c:v>
                </c:pt>
                <c:pt idx="156423">
                  <c:v>3.54703</c:v>
                </c:pt>
                <c:pt idx="156424">
                  <c:v>3.54705</c:v>
                </c:pt>
                <c:pt idx="156425">
                  <c:v>3.54707</c:v>
                </c:pt>
                <c:pt idx="156426">
                  <c:v>3.5471</c:v>
                </c:pt>
                <c:pt idx="156427">
                  <c:v>3.54712</c:v>
                </c:pt>
                <c:pt idx="156428">
                  <c:v>3.54714</c:v>
                </c:pt>
                <c:pt idx="156429">
                  <c:v>3.54717</c:v>
                </c:pt>
                <c:pt idx="156430">
                  <c:v>3.54719</c:v>
                </c:pt>
                <c:pt idx="156431">
                  <c:v>3.54721</c:v>
                </c:pt>
                <c:pt idx="156432">
                  <c:v>3.54723</c:v>
                </c:pt>
                <c:pt idx="156433">
                  <c:v>3.54726</c:v>
                </c:pt>
                <c:pt idx="156434">
                  <c:v>3.54728</c:v>
                </c:pt>
                <c:pt idx="156435">
                  <c:v>3.5473</c:v>
                </c:pt>
                <c:pt idx="156436">
                  <c:v>3.54732</c:v>
                </c:pt>
                <c:pt idx="156437">
                  <c:v>3.54735</c:v>
                </c:pt>
                <c:pt idx="156438">
                  <c:v>3.54737</c:v>
                </c:pt>
                <c:pt idx="156439">
                  <c:v>3.54739</c:v>
                </c:pt>
                <c:pt idx="156440">
                  <c:v>3.54741</c:v>
                </c:pt>
                <c:pt idx="156441">
                  <c:v>3.54744</c:v>
                </c:pt>
                <c:pt idx="156442">
                  <c:v>3.54746</c:v>
                </c:pt>
                <c:pt idx="156443">
                  <c:v>3.54748</c:v>
                </c:pt>
                <c:pt idx="156444">
                  <c:v>3.54751</c:v>
                </c:pt>
                <c:pt idx="156445">
                  <c:v>3.54753</c:v>
                </c:pt>
                <c:pt idx="156446">
                  <c:v>3.54755</c:v>
                </c:pt>
                <c:pt idx="156447">
                  <c:v>3.54757</c:v>
                </c:pt>
                <c:pt idx="156448">
                  <c:v>3.5476</c:v>
                </c:pt>
                <c:pt idx="156449">
                  <c:v>3.54762</c:v>
                </c:pt>
                <c:pt idx="156450">
                  <c:v>3.54764</c:v>
                </c:pt>
                <c:pt idx="156451">
                  <c:v>3.54766</c:v>
                </c:pt>
                <c:pt idx="156452">
                  <c:v>3.54769</c:v>
                </c:pt>
                <c:pt idx="156453">
                  <c:v>3.54771</c:v>
                </c:pt>
                <c:pt idx="156454">
                  <c:v>3.54773</c:v>
                </c:pt>
                <c:pt idx="156455">
                  <c:v>3.54775</c:v>
                </c:pt>
                <c:pt idx="156456">
                  <c:v>3.54778</c:v>
                </c:pt>
                <c:pt idx="156457">
                  <c:v>3.5478</c:v>
                </c:pt>
                <c:pt idx="156458">
                  <c:v>3.54782</c:v>
                </c:pt>
                <c:pt idx="156459">
                  <c:v>3.54785</c:v>
                </c:pt>
                <c:pt idx="156460">
                  <c:v>3.54787</c:v>
                </c:pt>
                <c:pt idx="156461">
                  <c:v>3.54789</c:v>
                </c:pt>
                <c:pt idx="156462">
                  <c:v>3.54791</c:v>
                </c:pt>
                <c:pt idx="156463">
                  <c:v>3.54794</c:v>
                </c:pt>
                <c:pt idx="156464">
                  <c:v>3.54796</c:v>
                </c:pt>
                <c:pt idx="156465">
                  <c:v>3.54798</c:v>
                </c:pt>
                <c:pt idx="156466">
                  <c:v>3.548</c:v>
                </c:pt>
                <c:pt idx="156467">
                  <c:v>3.54803</c:v>
                </c:pt>
                <c:pt idx="156468">
                  <c:v>3.54805</c:v>
                </c:pt>
                <c:pt idx="156469">
                  <c:v>3.54807</c:v>
                </c:pt>
                <c:pt idx="156470">
                  <c:v>3.54809</c:v>
                </c:pt>
                <c:pt idx="156471">
                  <c:v>3.54812</c:v>
                </c:pt>
                <c:pt idx="156472">
                  <c:v>3.54814</c:v>
                </c:pt>
                <c:pt idx="156473">
                  <c:v>3.54816</c:v>
                </c:pt>
                <c:pt idx="156474">
                  <c:v>3.54819</c:v>
                </c:pt>
                <c:pt idx="156475">
                  <c:v>3.54821</c:v>
                </c:pt>
                <c:pt idx="156476">
                  <c:v>3.54823</c:v>
                </c:pt>
                <c:pt idx="156477">
                  <c:v>3.54825</c:v>
                </c:pt>
                <c:pt idx="156478">
                  <c:v>3.54828</c:v>
                </c:pt>
                <c:pt idx="156479">
                  <c:v>3.5483</c:v>
                </c:pt>
                <c:pt idx="156480">
                  <c:v>3.54832</c:v>
                </c:pt>
                <c:pt idx="156481">
                  <c:v>3.54834</c:v>
                </c:pt>
                <c:pt idx="156482">
                  <c:v>3.54837</c:v>
                </c:pt>
                <c:pt idx="156483">
                  <c:v>3.54839</c:v>
                </c:pt>
                <c:pt idx="156484">
                  <c:v>3.54841</c:v>
                </c:pt>
                <c:pt idx="156485">
                  <c:v>3.54844</c:v>
                </c:pt>
                <c:pt idx="156486">
                  <c:v>3.54846</c:v>
                </c:pt>
                <c:pt idx="156487">
                  <c:v>3.54848</c:v>
                </c:pt>
                <c:pt idx="156488">
                  <c:v>3.5485</c:v>
                </c:pt>
                <c:pt idx="156489">
                  <c:v>3.54853</c:v>
                </c:pt>
                <c:pt idx="156490">
                  <c:v>3.54855</c:v>
                </c:pt>
                <c:pt idx="156491">
                  <c:v>3.54857</c:v>
                </c:pt>
                <c:pt idx="156492">
                  <c:v>3.54859</c:v>
                </c:pt>
                <c:pt idx="156493">
                  <c:v>3.54862</c:v>
                </c:pt>
                <c:pt idx="156494">
                  <c:v>3.54864</c:v>
                </c:pt>
                <c:pt idx="156495">
                  <c:v>3.54866</c:v>
                </c:pt>
                <c:pt idx="156496">
                  <c:v>3.54868</c:v>
                </c:pt>
                <c:pt idx="156497">
                  <c:v>3.54871</c:v>
                </c:pt>
                <c:pt idx="156498">
                  <c:v>3.54873</c:v>
                </c:pt>
                <c:pt idx="156499">
                  <c:v>3.54875</c:v>
                </c:pt>
                <c:pt idx="156500">
                  <c:v>3.54878</c:v>
                </c:pt>
                <c:pt idx="156501">
                  <c:v>3.5488</c:v>
                </c:pt>
                <c:pt idx="156502">
                  <c:v>3.54882</c:v>
                </c:pt>
                <c:pt idx="156503">
                  <c:v>3.54884</c:v>
                </c:pt>
                <c:pt idx="156504">
                  <c:v>3.54887</c:v>
                </c:pt>
                <c:pt idx="156505">
                  <c:v>3.54889</c:v>
                </c:pt>
                <c:pt idx="156506">
                  <c:v>3.54891</c:v>
                </c:pt>
                <c:pt idx="156507">
                  <c:v>3.54893</c:v>
                </c:pt>
                <c:pt idx="156508">
                  <c:v>3.54896</c:v>
                </c:pt>
                <c:pt idx="156509">
                  <c:v>3.54898</c:v>
                </c:pt>
                <c:pt idx="156510">
                  <c:v>3.549</c:v>
                </c:pt>
                <c:pt idx="156511">
                  <c:v>3.54902</c:v>
                </c:pt>
                <c:pt idx="156512">
                  <c:v>3.54905</c:v>
                </c:pt>
                <c:pt idx="156513">
                  <c:v>3.54907</c:v>
                </c:pt>
                <c:pt idx="156514">
                  <c:v>3.54909</c:v>
                </c:pt>
                <c:pt idx="156515">
                  <c:v>3.54912</c:v>
                </c:pt>
                <c:pt idx="156516">
                  <c:v>3.54914</c:v>
                </c:pt>
                <c:pt idx="156517">
                  <c:v>3.54916</c:v>
                </c:pt>
                <c:pt idx="156518">
                  <c:v>3.54918</c:v>
                </c:pt>
                <c:pt idx="156519">
                  <c:v>3.54921</c:v>
                </c:pt>
                <c:pt idx="156520">
                  <c:v>3.54923</c:v>
                </c:pt>
                <c:pt idx="156521">
                  <c:v>3.54925</c:v>
                </c:pt>
                <c:pt idx="156522">
                  <c:v>3.54927</c:v>
                </c:pt>
                <c:pt idx="156523">
                  <c:v>3.5493</c:v>
                </c:pt>
                <c:pt idx="156524">
                  <c:v>3.54932</c:v>
                </c:pt>
                <c:pt idx="156525">
                  <c:v>3.54934</c:v>
                </c:pt>
                <c:pt idx="156526">
                  <c:v>3.54936</c:v>
                </c:pt>
                <c:pt idx="156527">
                  <c:v>3.54939</c:v>
                </c:pt>
                <c:pt idx="156528">
                  <c:v>3.54941</c:v>
                </c:pt>
                <c:pt idx="156529">
                  <c:v>3.54943</c:v>
                </c:pt>
                <c:pt idx="156530">
                  <c:v>3.54946</c:v>
                </c:pt>
                <c:pt idx="156531">
                  <c:v>3.54948</c:v>
                </c:pt>
                <c:pt idx="156532">
                  <c:v>3.5495</c:v>
                </c:pt>
                <c:pt idx="156533">
                  <c:v>3.54952</c:v>
                </c:pt>
                <c:pt idx="156534">
                  <c:v>3.54955</c:v>
                </c:pt>
                <c:pt idx="156535">
                  <c:v>3.54957</c:v>
                </c:pt>
                <c:pt idx="156536">
                  <c:v>3.54959</c:v>
                </c:pt>
                <c:pt idx="156537">
                  <c:v>3.54962</c:v>
                </c:pt>
                <c:pt idx="156538">
                  <c:v>3.54964</c:v>
                </c:pt>
                <c:pt idx="156539">
                  <c:v>3.54966</c:v>
                </c:pt>
                <c:pt idx="156540">
                  <c:v>3.54968</c:v>
                </c:pt>
                <c:pt idx="156541">
                  <c:v>3.5497</c:v>
                </c:pt>
                <c:pt idx="156542">
                  <c:v>3.54973</c:v>
                </c:pt>
                <c:pt idx="156543">
                  <c:v>3.54975</c:v>
                </c:pt>
                <c:pt idx="156544">
                  <c:v>3.54977</c:v>
                </c:pt>
                <c:pt idx="156545">
                  <c:v>3.5498</c:v>
                </c:pt>
                <c:pt idx="156546">
                  <c:v>3.54982</c:v>
                </c:pt>
                <c:pt idx="156547">
                  <c:v>3.54984</c:v>
                </c:pt>
                <c:pt idx="156548">
                  <c:v>3.54986</c:v>
                </c:pt>
                <c:pt idx="156549">
                  <c:v>3.54989</c:v>
                </c:pt>
                <c:pt idx="156550">
                  <c:v>3.54991</c:v>
                </c:pt>
                <c:pt idx="156551">
                  <c:v>3.54993</c:v>
                </c:pt>
                <c:pt idx="156552">
                  <c:v>3.54996</c:v>
                </c:pt>
                <c:pt idx="156553">
                  <c:v>3.54998</c:v>
                </c:pt>
                <c:pt idx="156554">
                  <c:v>3.55</c:v>
                </c:pt>
                <c:pt idx="156555">
                  <c:v>3.55002</c:v>
                </c:pt>
                <c:pt idx="156556">
                  <c:v>3.55004</c:v>
                </c:pt>
                <c:pt idx="156557">
                  <c:v>3.55007</c:v>
                </c:pt>
                <c:pt idx="156558">
                  <c:v>3.55009</c:v>
                </c:pt>
                <c:pt idx="156559">
                  <c:v>3.55011</c:v>
                </c:pt>
                <c:pt idx="156560">
                  <c:v>3.55014</c:v>
                </c:pt>
                <c:pt idx="156561">
                  <c:v>3.55016</c:v>
                </c:pt>
                <c:pt idx="156562">
                  <c:v>3.55018</c:v>
                </c:pt>
                <c:pt idx="156563">
                  <c:v>3.5502</c:v>
                </c:pt>
                <c:pt idx="156564">
                  <c:v>3.55023</c:v>
                </c:pt>
                <c:pt idx="156565">
                  <c:v>3.55025</c:v>
                </c:pt>
                <c:pt idx="156566">
                  <c:v>3.55027</c:v>
                </c:pt>
                <c:pt idx="156567">
                  <c:v>3.5503</c:v>
                </c:pt>
                <c:pt idx="156568">
                  <c:v>3.55032</c:v>
                </c:pt>
                <c:pt idx="156569">
                  <c:v>3.55034</c:v>
                </c:pt>
                <c:pt idx="156570">
                  <c:v>3.55036</c:v>
                </c:pt>
                <c:pt idx="156571">
                  <c:v>3.55038</c:v>
                </c:pt>
                <c:pt idx="156572">
                  <c:v>3.55041</c:v>
                </c:pt>
                <c:pt idx="156573">
                  <c:v>3.55043</c:v>
                </c:pt>
                <c:pt idx="156574">
                  <c:v>3.55045</c:v>
                </c:pt>
                <c:pt idx="156575">
                  <c:v>3.55048</c:v>
                </c:pt>
                <c:pt idx="156576">
                  <c:v>3.5505</c:v>
                </c:pt>
                <c:pt idx="156577">
                  <c:v>3.55052</c:v>
                </c:pt>
                <c:pt idx="156578">
                  <c:v>3.55054</c:v>
                </c:pt>
                <c:pt idx="156579">
                  <c:v>3.55057</c:v>
                </c:pt>
                <c:pt idx="156580">
                  <c:v>3.55059</c:v>
                </c:pt>
                <c:pt idx="156581">
                  <c:v>3.55061</c:v>
                </c:pt>
                <c:pt idx="156582">
                  <c:v>3.55064</c:v>
                </c:pt>
                <c:pt idx="156583">
                  <c:v>3.55066</c:v>
                </c:pt>
                <c:pt idx="156584">
                  <c:v>3.55068</c:v>
                </c:pt>
                <c:pt idx="156585">
                  <c:v>3.5507</c:v>
                </c:pt>
                <c:pt idx="156586">
                  <c:v>3.55073</c:v>
                </c:pt>
                <c:pt idx="156587">
                  <c:v>3.55075</c:v>
                </c:pt>
                <c:pt idx="156588">
                  <c:v>3.55077</c:v>
                </c:pt>
                <c:pt idx="156589">
                  <c:v>3.55079</c:v>
                </c:pt>
                <c:pt idx="156590">
                  <c:v>3.55082</c:v>
                </c:pt>
                <c:pt idx="156591">
                  <c:v>3.55084</c:v>
                </c:pt>
                <c:pt idx="156592">
                  <c:v>3.55086</c:v>
                </c:pt>
                <c:pt idx="156593">
                  <c:v>3.55088</c:v>
                </c:pt>
                <c:pt idx="156594">
                  <c:v>3.55091</c:v>
                </c:pt>
                <c:pt idx="156595">
                  <c:v>3.55093</c:v>
                </c:pt>
                <c:pt idx="156596">
                  <c:v>3.55095</c:v>
                </c:pt>
                <c:pt idx="156597">
                  <c:v>3.55098</c:v>
                </c:pt>
                <c:pt idx="156598">
                  <c:v>3.551</c:v>
                </c:pt>
                <c:pt idx="156599">
                  <c:v>3.55102</c:v>
                </c:pt>
                <c:pt idx="156600">
                  <c:v>3.55104</c:v>
                </c:pt>
                <c:pt idx="156601">
                  <c:v>3.55107</c:v>
                </c:pt>
                <c:pt idx="156602">
                  <c:v>3.55109</c:v>
                </c:pt>
                <c:pt idx="156603">
                  <c:v>3.55111</c:v>
                </c:pt>
                <c:pt idx="156604">
                  <c:v>3.55113</c:v>
                </c:pt>
                <c:pt idx="156605">
                  <c:v>3.55116</c:v>
                </c:pt>
                <c:pt idx="156606">
                  <c:v>3.55118</c:v>
                </c:pt>
                <c:pt idx="156607">
                  <c:v>3.5512</c:v>
                </c:pt>
                <c:pt idx="156608">
                  <c:v>3.55122</c:v>
                </c:pt>
                <c:pt idx="156609">
                  <c:v>3.55125</c:v>
                </c:pt>
                <c:pt idx="156610">
                  <c:v>3.55127</c:v>
                </c:pt>
                <c:pt idx="156611">
                  <c:v>3.55129</c:v>
                </c:pt>
                <c:pt idx="156612">
                  <c:v>3.55132</c:v>
                </c:pt>
                <c:pt idx="156613">
                  <c:v>3.55134</c:v>
                </c:pt>
                <c:pt idx="156614">
                  <c:v>3.55136</c:v>
                </c:pt>
                <c:pt idx="156615">
                  <c:v>3.55138</c:v>
                </c:pt>
                <c:pt idx="156616">
                  <c:v>3.55141</c:v>
                </c:pt>
                <c:pt idx="156617">
                  <c:v>3.55143</c:v>
                </c:pt>
                <c:pt idx="156618">
                  <c:v>3.55145</c:v>
                </c:pt>
                <c:pt idx="156619">
                  <c:v>3.55147</c:v>
                </c:pt>
                <c:pt idx="156620">
                  <c:v>3.5515</c:v>
                </c:pt>
                <c:pt idx="156621">
                  <c:v>3.55152</c:v>
                </c:pt>
                <c:pt idx="156622">
                  <c:v>3.55154</c:v>
                </c:pt>
                <c:pt idx="156623">
                  <c:v>3.55157</c:v>
                </c:pt>
                <c:pt idx="156624">
                  <c:v>3.55159</c:v>
                </c:pt>
                <c:pt idx="156625">
                  <c:v>3.55161</c:v>
                </c:pt>
                <c:pt idx="156626">
                  <c:v>3.55163</c:v>
                </c:pt>
                <c:pt idx="156627">
                  <c:v>3.55165</c:v>
                </c:pt>
                <c:pt idx="156628">
                  <c:v>3.55168</c:v>
                </c:pt>
                <c:pt idx="156629">
                  <c:v>3.5517</c:v>
                </c:pt>
                <c:pt idx="156630">
                  <c:v>3.55172</c:v>
                </c:pt>
                <c:pt idx="156631">
                  <c:v>3.55175</c:v>
                </c:pt>
                <c:pt idx="156632">
                  <c:v>3.55177</c:v>
                </c:pt>
                <c:pt idx="156633">
                  <c:v>3.55179</c:v>
                </c:pt>
                <c:pt idx="156634">
                  <c:v>3.55181</c:v>
                </c:pt>
                <c:pt idx="156635">
                  <c:v>3.55184</c:v>
                </c:pt>
                <c:pt idx="156636">
                  <c:v>3.55186</c:v>
                </c:pt>
                <c:pt idx="156637">
                  <c:v>3.55188</c:v>
                </c:pt>
                <c:pt idx="156638">
                  <c:v>3.55191</c:v>
                </c:pt>
                <c:pt idx="156639">
                  <c:v>3.55193</c:v>
                </c:pt>
                <c:pt idx="156640">
                  <c:v>3.55195</c:v>
                </c:pt>
                <c:pt idx="156641">
                  <c:v>3.55197</c:v>
                </c:pt>
                <c:pt idx="156642">
                  <c:v>3.55199</c:v>
                </c:pt>
                <c:pt idx="156643">
                  <c:v>3.55202</c:v>
                </c:pt>
                <c:pt idx="156644">
                  <c:v>3.55204</c:v>
                </c:pt>
                <c:pt idx="156645">
                  <c:v>3.55206</c:v>
                </c:pt>
                <c:pt idx="156646">
                  <c:v>3.55209</c:v>
                </c:pt>
                <c:pt idx="156647">
                  <c:v>3.55211</c:v>
                </c:pt>
                <c:pt idx="156648">
                  <c:v>3.55213</c:v>
                </c:pt>
                <c:pt idx="156649">
                  <c:v>3.55215</c:v>
                </c:pt>
                <c:pt idx="156650">
                  <c:v>3.55218</c:v>
                </c:pt>
                <c:pt idx="156651">
                  <c:v>3.5522</c:v>
                </c:pt>
                <c:pt idx="156652">
                  <c:v>3.55222</c:v>
                </c:pt>
                <c:pt idx="156653">
                  <c:v>3.55225</c:v>
                </c:pt>
                <c:pt idx="156654">
                  <c:v>3.55227</c:v>
                </c:pt>
                <c:pt idx="156655">
                  <c:v>3.55229</c:v>
                </c:pt>
                <c:pt idx="156656">
                  <c:v>3.55231</c:v>
                </c:pt>
                <c:pt idx="156657">
                  <c:v>3.55234</c:v>
                </c:pt>
                <c:pt idx="156658">
                  <c:v>3.55236</c:v>
                </c:pt>
                <c:pt idx="156659">
                  <c:v>3.55238</c:v>
                </c:pt>
                <c:pt idx="156660">
                  <c:v>3.5524</c:v>
                </c:pt>
                <c:pt idx="156661">
                  <c:v>3.55243</c:v>
                </c:pt>
                <c:pt idx="156662">
                  <c:v>3.55245</c:v>
                </c:pt>
                <c:pt idx="156663">
                  <c:v>3.55247</c:v>
                </c:pt>
                <c:pt idx="156664">
                  <c:v>3.55249</c:v>
                </c:pt>
                <c:pt idx="156665">
                  <c:v>3.55252</c:v>
                </c:pt>
                <c:pt idx="156666">
                  <c:v>3.55254</c:v>
                </c:pt>
                <c:pt idx="156667">
                  <c:v>3.55256</c:v>
                </c:pt>
                <c:pt idx="156668">
                  <c:v>3.55259</c:v>
                </c:pt>
                <c:pt idx="156669">
                  <c:v>3.55261</c:v>
                </c:pt>
                <c:pt idx="156670">
                  <c:v>3.55263</c:v>
                </c:pt>
                <c:pt idx="156671">
                  <c:v>3.55265</c:v>
                </c:pt>
                <c:pt idx="156672">
                  <c:v>3.55268</c:v>
                </c:pt>
                <c:pt idx="156673">
                  <c:v>3.5527</c:v>
                </c:pt>
                <c:pt idx="156674">
                  <c:v>3.55272</c:v>
                </c:pt>
                <c:pt idx="156675">
                  <c:v>3.55274</c:v>
                </c:pt>
                <c:pt idx="156676">
                  <c:v>3.55277</c:v>
                </c:pt>
                <c:pt idx="156677">
                  <c:v>3.55279</c:v>
                </c:pt>
                <c:pt idx="156678">
                  <c:v>3.55281</c:v>
                </c:pt>
                <c:pt idx="156679">
                  <c:v>3.55283</c:v>
                </c:pt>
                <c:pt idx="156680">
                  <c:v>3.55286</c:v>
                </c:pt>
                <c:pt idx="156681">
                  <c:v>3.55288</c:v>
                </c:pt>
                <c:pt idx="156682">
                  <c:v>3.5529</c:v>
                </c:pt>
                <c:pt idx="156683">
                  <c:v>3.55293</c:v>
                </c:pt>
                <c:pt idx="156684">
                  <c:v>3.55295</c:v>
                </c:pt>
                <c:pt idx="156685">
                  <c:v>3.55297</c:v>
                </c:pt>
                <c:pt idx="156686">
                  <c:v>3.55299</c:v>
                </c:pt>
                <c:pt idx="156687">
                  <c:v>3.55302</c:v>
                </c:pt>
                <c:pt idx="156688">
                  <c:v>3.55304</c:v>
                </c:pt>
                <c:pt idx="156689">
                  <c:v>3.55306</c:v>
                </c:pt>
                <c:pt idx="156690">
                  <c:v>3.55308</c:v>
                </c:pt>
                <c:pt idx="156691">
                  <c:v>3.55311</c:v>
                </c:pt>
                <c:pt idx="156692">
                  <c:v>3.55313</c:v>
                </c:pt>
                <c:pt idx="156693">
                  <c:v>3.55315</c:v>
                </c:pt>
                <c:pt idx="156694">
                  <c:v>3.55317</c:v>
                </c:pt>
                <c:pt idx="156695">
                  <c:v>3.5532</c:v>
                </c:pt>
                <c:pt idx="156696">
                  <c:v>3.55322</c:v>
                </c:pt>
                <c:pt idx="156697">
                  <c:v>3.55324</c:v>
                </c:pt>
                <c:pt idx="156698">
                  <c:v>3.55327</c:v>
                </c:pt>
                <c:pt idx="156699">
                  <c:v>3.55329</c:v>
                </c:pt>
                <c:pt idx="156700">
                  <c:v>3.55331</c:v>
                </c:pt>
                <c:pt idx="156701">
                  <c:v>3.55333</c:v>
                </c:pt>
                <c:pt idx="156702">
                  <c:v>3.55336</c:v>
                </c:pt>
                <c:pt idx="156703">
                  <c:v>3.55338</c:v>
                </c:pt>
                <c:pt idx="156704">
                  <c:v>3.5534</c:v>
                </c:pt>
                <c:pt idx="156705">
                  <c:v>3.55342</c:v>
                </c:pt>
                <c:pt idx="156706">
                  <c:v>3.55345</c:v>
                </c:pt>
                <c:pt idx="156707">
                  <c:v>3.55347</c:v>
                </c:pt>
                <c:pt idx="156708">
                  <c:v>3.55349</c:v>
                </c:pt>
                <c:pt idx="156709">
                  <c:v>3.55351</c:v>
                </c:pt>
                <c:pt idx="156710">
                  <c:v>3.55354</c:v>
                </c:pt>
                <c:pt idx="156711">
                  <c:v>3.55356</c:v>
                </c:pt>
                <c:pt idx="156712">
                  <c:v>3.55358</c:v>
                </c:pt>
                <c:pt idx="156713">
                  <c:v>3.55361</c:v>
                </c:pt>
                <c:pt idx="156714">
                  <c:v>3.55363</c:v>
                </c:pt>
                <c:pt idx="156715">
                  <c:v>3.55365</c:v>
                </c:pt>
                <c:pt idx="156716">
                  <c:v>3.55367</c:v>
                </c:pt>
                <c:pt idx="156717">
                  <c:v>3.5537</c:v>
                </c:pt>
                <c:pt idx="156718">
                  <c:v>3.55372</c:v>
                </c:pt>
                <c:pt idx="156719">
                  <c:v>3.55374</c:v>
                </c:pt>
                <c:pt idx="156720">
                  <c:v>3.55376</c:v>
                </c:pt>
                <c:pt idx="156721">
                  <c:v>3.55379</c:v>
                </c:pt>
                <c:pt idx="156722">
                  <c:v>3.55381</c:v>
                </c:pt>
                <c:pt idx="156723">
                  <c:v>3.55383</c:v>
                </c:pt>
                <c:pt idx="156724">
                  <c:v>3.55385</c:v>
                </c:pt>
                <c:pt idx="156725">
                  <c:v>3.55388</c:v>
                </c:pt>
                <c:pt idx="156726">
                  <c:v>3.5539</c:v>
                </c:pt>
                <c:pt idx="156727">
                  <c:v>3.55392</c:v>
                </c:pt>
                <c:pt idx="156728">
                  <c:v>3.55395</c:v>
                </c:pt>
                <c:pt idx="156729">
                  <c:v>3.55397</c:v>
                </c:pt>
                <c:pt idx="156730">
                  <c:v>3.55399</c:v>
                </c:pt>
                <c:pt idx="156731">
                  <c:v>3.55401</c:v>
                </c:pt>
                <c:pt idx="156732">
                  <c:v>3.55404</c:v>
                </c:pt>
                <c:pt idx="156733">
                  <c:v>3.55406</c:v>
                </c:pt>
                <c:pt idx="156734">
                  <c:v>3.55408</c:v>
                </c:pt>
                <c:pt idx="156735">
                  <c:v>3.5541</c:v>
                </c:pt>
                <c:pt idx="156736">
                  <c:v>3.55413</c:v>
                </c:pt>
                <c:pt idx="156737">
                  <c:v>3.55415</c:v>
                </c:pt>
                <c:pt idx="156738">
                  <c:v>3.55417</c:v>
                </c:pt>
                <c:pt idx="156739">
                  <c:v>3.55419</c:v>
                </c:pt>
                <c:pt idx="156740">
                  <c:v>3.55422</c:v>
                </c:pt>
                <c:pt idx="156741">
                  <c:v>3.55424</c:v>
                </c:pt>
                <c:pt idx="156742">
                  <c:v>3.55426</c:v>
                </c:pt>
                <c:pt idx="156743">
                  <c:v>3.55429</c:v>
                </c:pt>
                <c:pt idx="156744">
                  <c:v>3.55431</c:v>
                </c:pt>
                <c:pt idx="156745">
                  <c:v>3.55433</c:v>
                </c:pt>
                <c:pt idx="156746">
                  <c:v>3.55435</c:v>
                </c:pt>
                <c:pt idx="156747">
                  <c:v>3.55438</c:v>
                </c:pt>
                <c:pt idx="156748">
                  <c:v>3.5544</c:v>
                </c:pt>
                <c:pt idx="156749">
                  <c:v>3.55442</c:v>
                </c:pt>
                <c:pt idx="156750">
                  <c:v>3.55444</c:v>
                </c:pt>
                <c:pt idx="156751">
                  <c:v>3.55447</c:v>
                </c:pt>
                <c:pt idx="156752">
                  <c:v>3.55449</c:v>
                </c:pt>
                <c:pt idx="156753">
                  <c:v>3.55451</c:v>
                </c:pt>
                <c:pt idx="156754">
                  <c:v>3.55454</c:v>
                </c:pt>
                <c:pt idx="156755">
                  <c:v>3.55456</c:v>
                </c:pt>
                <c:pt idx="156756">
                  <c:v>3.55458</c:v>
                </c:pt>
                <c:pt idx="156757">
                  <c:v>3.5546</c:v>
                </c:pt>
                <c:pt idx="156758">
                  <c:v>3.55463</c:v>
                </c:pt>
                <c:pt idx="156759">
                  <c:v>3.55465</c:v>
                </c:pt>
                <c:pt idx="156760">
                  <c:v>3.55467</c:v>
                </c:pt>
                <c:pt idx="156761">
                  <c:v>3.55469</c:v>
                </c:pt>
                <c:pt idx="156762">
                  <c:v>3.55472</c:v>
                </c:pt>
                <c:pt idx="156763">
                  <c:v>3.55474</c:v>
                </c:pt>
                <c:pt idx="156764">
                  <c:v>3.55476</c:v>
                </c:pt>
                <c:pt idx="156765">
                  <c:v>3.55478</c:v>
                </c:pt>
                <c:pt idx="156766">
                  <c:v>3.55481</c:v>
                </c:pt>
                <c:pt idx="156767">
                  <c:v>3.55483</c:v>
                </c:pt>
                <c:pt idx="156768">
                  <c:v>3.55485</c:v>
                </c:pt>
                <c:pt idx="156769">
                  <c:v>3.55488</c:v>
                </c:pt>
                <c:pt idx="156770">
                  <c:v>3.5549</c:v>
                </c:pt>
                <c:pt idx="156771">
                  <c:v>3.55492</c:v>
                </c:pt>
                <c:pt idx="156772">
                  <c:v>3.55494</c:v>
                </c:pt>
                <c:pt idx="156773">
                  <c:v>3.55497</c:v>
                </c:pt>
                <c:pt idx="156774">
                  <c:v>3.55499</c:v>
                </c:pt>
                <c:pt idx="156775">
                  <c:v>3.55501</c:v>
                </c:pt>
                <c:pt idx="156776">
                  <c:v>3.55503</c:v>
                </c:pt>
                <c:pt idx="156777">
                  <c:v>3.55506</c:v>
                </c:pt>
                <c:pt idx="156778">
                  <c:v>3.55508</c:v>
                </c:pt>
                <c:pt idx="156779">
                  <c:v>3.5551</c:v>
                </c:pt>
                <c:pt idx="156780">
                  <c:v>3.55512</c:v>
                </c:pt>
                <c:pt idx="156781">
                  <c:v>3.55515</c:v>
                </c:pt>
                <c:pt idx="156782">
                  <c:v>3.55517</c:v>
                </c:pt>
                <c:pt idx="156783">
                  <c:v>3.55519</c:v>
                </c:pt>
                <c:pt idx="156784">
                  <c:v>3.55522</c:v>
                </c:pt>
                <c:pt idx="156785">
                  <c:v>3.55524</c:v>
                </c:pt>
                <c:pt idx="156786">
                  <c:v>3.55526</c:v>
                </c:pt>
                <c:pt idx="156787">
                  <c:v>3.55528</c:v>
                </c:pt>
                <c:pt idx="156788">
                  <c:v>3.55531</c:v>
                </c:pt>
                <c:pt idx="156789">
                  <c:v>3.55533</c:v>
                </c:pt>
                <c:pt idx="156790">
                  <c:v>3.55535</c:v>
                </c:pt>
                <c:pt idx="156791">
                  <c:v>3.55537</c:v>
                </c:pt>
                <c:pt idx="156792">
                  <c:v>3.5554</c:v>
                </c:pt>
                <c:pt idx="156793">
                  <c:v>3.55542</c:v>
                </c:pt>
                <c:pt idx="156794">
                  <c:v>3.55544</c:v>
                </c:pt>
                <c:pt idx="156795">
                  <c:v>3.55546</c:v>
                </c:pt>
                <c:pt idx="156796">
                  <c:v>3.55549</c:v>
                </c:pt>
                <c:pt idx="156797">
                  <c:v>3.55551</c:v>
                </c:pt>
                <c:pt idx="156798">
                  <c:v>3.55553</c:v>
                </c:pt>
                <c:pt idx="156799">
                  <c:v>3.55556</c:v>
                </c:pt>
                <c:pt idx="156800">
                  <c:v>3.55558</c:v>
                </c:pt>
                <c:pt idx="156801">
                  <c:v>3.5556</c:v>
                </c:pt>
                <c:pt idx="156802">
                  <c:v>3.55562</c:v>
                </c:pt>
                <c:pt idx="156803">
                  <c:v>3.55565</c:v>
                </c:pt>
                <c:pt idx="156804">
                  <c:v>3.55567</c:v>
                </c:pt>
                <c:pt idx="156805">
                  <c:v>3.55569</c:v>
                </c:pt>
                <c:pt idx="156806">
                  <c:v>3.55571</c:v>
                </c:pt>
                <c:pt idx="156807">
                  <c:v>3.55574</c:v>
                </c:pt>
                <c:pt idx="156808">
                  <c:v>3.55576</c:v>
                </c:pt>
                <c:pt idx="156809">
                  <c:v>3.55578</c:v>
                </c:pt>
                <c:pt idx="156810">
                  <c:v>3.5558</c:v>
                </c:pt>
                <c:pt idx="156811">
                  <c:v>3.55583</c:v>
                </c:pt>
                <c:pt idx="156812">
                  <c:v>3.55585</c:v>
                </c:pt>
                <c:pt idx="156813">
                  <c:v>3.55587</c:v>
                </c:pt>
                <c:pt idx="156814">
                  <c:v>3.5559</c:v>
                </c:pt>
                <c:pt idx="156815">
                  <c:v>3.55592</c:v>
                </c:pt>
                <c:pt idx="156816">
                  <c:v>3.55594</c:v>
                </c:pt>
                <c:pt idx="156817">
                  <c:v>3.55596</c:v>
                </c:pt>
                <c:pt idx="156818">
                  <c:v>3.55599</c:v>
                </c:pt>
                <c:pt idx="156819">
                  <c:v>3.55601</c:v>
                </c:pt>
                <c:pt idx="156820">
                  <c:v>3.55603</c:v>
                </c:pt>
                <c:pt idx="156821">
                  <c:v>3.55605</c:v>
                </c:pt>
                <c:pt idx="156822">
                  <c:v>3.55608</c:v>
                </c:pt>
                <c:pt idx="156823">
                  <c:v>3.5561</c:v>
                </c:pt>
                <c:pt idx="156824">
                  <c:v>3.55612</c:v>
                </c:pt>
                <c:pt idx="156825">
                  <c:v>3.55614</c:v>
                </c:pt>
                <c:pt idx="156826">
                  <c:v>3.55617</c:v>
                </c:pt>
                <c:pt idx="156827">
                  <c:v>3.55619</c:v>
                </c:pt>
                <c:pt idx="156828">
                  <c:v>3.55621</c:v>
                </c:pt>
                <c:pt idx="156829">
                  <c:v>3.55624</c:v>
                </c:pt>
                <c:pt idx="156830">
                  <c:v>3.55626</c:v>
                </c:pt>
                <c:pt idx="156831">
                  <c:v>3.55628</c:v>
                </c:pt>
                <c:pt idx="156832">
                  <c:v>3.5563</c:v>
                </c:pt>
                <c:pt idx="156833">
                  <c:v>3.55633</c:v>
                </c:pt>
                <c:pt idx="156834">
                  <c:v>3.55635</c:v>
                </c:pt>
                <c:pt idx="156835">
                  <c:v>3.55637</c:v>
                </c:pt>
                <c:pt idx="156836">
                  <c:v>3.5564</c:v>
                </c:pt>
                <c:pt idx="156837">
                  <c:v>3.55642</c:v>
                </c:pt>
                <c:pt idx="156838">
                  <c:v>3.55644</c:v>
                </c:pt>
                <c:pt idx="156839">
                  <c:v>3.55646</c:v>
                </c:pt>
                <c:pt idx="156840">
                  <c:v>3.55648</c:v>
                </c:pt>
                <c:pt idx="156841">
                  <c:v>3.55651</c:v>
                </c:pt>
                <c:pt idx="156842">
                  <c:v>3.55653</c:v>
                </c:pt>
                <c:pt idx="156843">
                  <c:v>3.55655</c:v>
                </c:pt>
                <c:pt idx="156844">
                  <c:v>3.55658</c:v>
                </c:pt>
                <c:pt idx="156845">
                  <c:v>3.5566</c:v>
                </c:pt>
                <c:pt idx="156846">
                  <c:v>3.55662</c:v>
                </c:pt>
                <c:pt idx="156847">
                  <c:v>3.55664</c:v>
                </c:pt>
                <c:pt idx="156848">
                  <c:v>3.55667</c:v>
                </c:pt>
                <c:pt idx="156849">
                  <c:v>3.55669</c:v>
                </c:pt>
                <c:pt idx="156850">
                  <c:v>3.55671</c:v>
                </c:pt>
                <c:pt idx="156851">
                  <c:v>3.55674</c:v>
                </c:pt>
                <c:pt idx="156852">
                  <c:v>3.55676</c:v>
                </c:pt>
                <c:pt idx="156853">
                  <c:v>3.55678</c:v>
                </c:pt>
                <c:pt idx="156854">
                  <c:v>3.5568</c:v>
                </c:pt>
                <c:pt idx="156855">
                  <c:v>3.55682</c:v>
                </c:pt>
                <c:pt idx="156856">
                  <c:v>3.55685</c:v>
                </c:pt>
                <c:pt idx="156857">
                  <c:v>3.55687</c:v>
                </c:pt>
                <c:pt idx="156858">
                  <c:v>3.55689</c:v>
                </c:pt>
                <c:pt idx="156859">
                  <c:v>3.55692</c:v>
                </c:pt>
                <c:pt idx="156860">
                  <c:v>3.55694</c:v>
                </c:pt>
                <c:pt idx="156861">
                  <c:v>3.55696</c:v>
                </c:pt>
                <c:pt idx="156862">
                  <c:v>3.55698</c:v>
                </c:pt>
                <c:pt idx="156863">
                  <c:v>3.55701</c:v>
                </c:pt>
                <c:pt idx="156864">
                  <c:v>3.55703</c:v>
                </c:pt>
                <c:pt idx="156865">
                  <c:v>3.55705</c:v>
                </c:pt>
                <c:pt idx="156866">
                  <c:v>3.55708</c:v>
                </c:pt>
                <c:pt idx="156867">
                  <c:v>3.5571</c:v>
                </c:pt>
                <c:pt idx="156868">
                  <c:v>3.55712</c:v>
                </c:pt>
                <c:pt idx="156869">
                  <c:v>3.55714</c:v>
                </c:pt>
                <c:pt idx="156870">
                  <c:v>3.55717</c:v>
                </c:pt>
                <c:pt idx="156871">
                  <c:v>3.55719</c:v>
                </c:pt>
                <c:pt idx="156872">
                  <c:v>3.55721</c:v>
                </c:pt>
                <c:pt idx="156873">
                  <c:v>3.55723</c:v>
                </c:pt>
                <c:pt idx="156874">
                  <c:v>3.55726</c:v>
                </c:pt>
                <c:pt idx="156875">
                  <c:v>3.55728</c:v>
                </c:pt>
                <c:pt idx="156876">
                  <c:v>3.5573</c:v>
                </c:pt>
                <c:pt idx="156877">
                  <c:v>3.55732</c:v>
                </c:pt>
                <c:pt idx="156878">
                  <c:v>3.55735</c:v>
                </c:pt>
                <c:pt idx="156879">
                  <c:v>3.55737</c:v>
                </c:pt>
                <c:pt idx="156880">
                  <c:v>3.55739</c:v>
                </c:pt>
                <c:pt idx="156881">
                  <c:v>3.55742</c:v>
                </c:pt>
                <c:pt idx="156882">
                  <c:v>3.55744</c:v>
                </c:pt>
                <c:pt idx="156883">
                  <c:v>3.55746</c:v>
                </c:pt>
                <c:pt idx="156884">
                  <c:v>3.55748</c:v>
                </c:pt>
                <c:pt idx="156885">
                  <c:v>3.55751</c:v>
                </c:pt>
                <c:pt idx="156886">
                  <c:v>3.55753</c:v>
                </c:pt>
                <c:pt idx="156887">
                  <c:v>3.55755</c:v>
                </c:pt>
                <c:pt idx="156888">
                  <c:v>3.55757</c:v>
                </c:pt>
                <c:pt idx="156889">
                  <c:v>3.5576</c:v>
                </c:pt>
                <c:pt idx="156890">
                  <c:v>3.55762</c:v>
                </c:pt>
                <c:pt idx="156891">
                  <c:v>3.55764</c:v>
                </c:pt>
                <c:pt idx="156892">
                  <c:v>3.55766</c:v>
                </c:pt>
                <c:pt idx="156893">
                  <c:v>3.55769</c:v>
                </c:pt>
                <c:pt idx="156894">
                  <c:v>3.55771</c:v>
                </c:pt>
                <c:pt idx="156895">
                  <c:v>3.55773</c:v>
                </c:pt>
                <c:pt idx="156896">
                  <c:v>3.55775</c:v>
                </c:pt>
                <c:pt idx="156897">
                  <c:v>3.55778</c:v>
                </c:pt>
                <c:pt idx="156898">
                  <c:v>3.5578</c:v>
                </c:pt>
                <c:pt idx="156899">
                  <c:v>3.55782</c:v>
                </c:pt>
                <c:pt idx="156900">
                  <c:v>3.55785</c:v>
                </c:pt>
                <c:pt idx="156901">
                  <c:v>3.55787</c:v>
                </c:pt>
                <c:pt idx="156902">
                  <c:v>3.55789</c:v>
                </c:pt>
                <c:pt idx="156903">
                  <c:v>3.55791</c:v>
                </c:pt>
                <c:pt idx="156904">
                  <c:v>3.55794</c:v>
                </c:pt>
                <c:pt idx="156905">
                  <c:v>3.55796</c:v>
                </c:pt>
                <c:pt idx="156906">
                  <c:v>3.55798</c:v>
                </c:pt>
                <c:pt idx="156907">
                  <c:v>3.55801</c:v>
                </c:pt>
                <c:pt idx="156908">
                  <c:v>3.55803</c:v>
                </c:pt>
                <c:pt idx="156909">
                  <c:v>3.55805</c:v>
                </c:pt>
                <c:pt idx="156910">
                  <c:v>3.55807</c:v>
                </c:pt>
                <c:pt idx="156911">
                  <c:v>3.55809</c:v>
                </c:pt>
                <c:pt idx="156912">
                  <c:v>3.55812</c:v>
                </c:pt>
                <c:pt idx="156913">
                  <c:v>3.55814</c:v>
                </c:pt>
                <c:pt idx="156914">
                  <c:v>3.55816</c:v>
                </c:pt>
                <c:pt idx="156915">
                  <c:v>3.55819</c:v>
                </c:pt>
                <c:pt idx="156916">
                  <c:v>3.55821</c:v>
                </c:pt>
                <c:pt idx="156917">
                  <c:v>3.55823</c:v>
                </c:pt>
                <c:pt idx="156918">
                  <c:v>3.55825</c:v>
                </c:pt>
                <c:pt idx="156919">
                  <c:v>3.55828</c:v>
                </c:pt>
                <c:pt idx="156920">
                  <c:v>3.5583</c:v>
                </c:pt>
                <c:pt idx="156921">
                  <c:v>3.55832</c:v>
                </c:pt>
                <c:pt idx="156922">
                  <c:v>3.55835</c:v>
                </c:pt>
                <c:pt idx="156923">
                  <c:v>3.55837</c:v>
                </c:pt>
                <c:pt idx="156924">
                  <c:v>3.55839</c:v>
                </c:pt>
                <c:pt idx="156925">
                  <c:v>3.55841</c:v>
                </c:pt>
                <c:pt idx="156926">
                  <c:v>3.55843</c:v>
                </c:pt>
                <c:pt idx="156927">
                  <c:v>3.55846</c:v>
                </c:pt>
                <c:pt idx="156928">
                  <c:v>3.55848</c:v>
                </c:pt>
                <c:pt idx="156929">
                  <c:v>3.5585</c:v>
                </c:pt>
                <c:pt idx="156930">
                  <c:v>3.55853</c:v>
                </c:pt>
                <c:pt idx="156931">
                  <c:v>3.55855</c:v>
                </c:pt>
                <c:pt idx="156932">
                  <c:v>3.55857</c:v>
                </c:pt>
                <c:pt idx="156933">
                  <c:v>3.55859</c:v>
                </c:pt>
                <c:pt idx="156934">
                  <c:v>3.55862</c:v>
                </c:pt>
                <c:pt idx="156935">
                  <c:v>3.55864</c:v>
                </c:pt>
                <c:pt idx="156936">
                  <c:v>3.55866</c:v>
                </c:pt>
                <c:pt idx="156937">
                  <c:v>3.55869</c:v>
                </c:pt>
                <c:pt idx="156938">
                  <c:v>3.55871</c:v>
                </c:pt>
                <c:pt idx="156939">
                  <c:v>3.55873</c:v>
                </c:pt>
                <c:pt idx="156940">
                  <c:v>3.55875</c:v>
                </c:pt>
                <c:pt idx="156941">
                  <c:v>3.55878</c:v>
                </c:pt>
                <c:pt idx="156942">
                  <c:v>3.5588</c:v>
                </c:pt>
                <c:pt idx="156943">
                  <c:v>3.55882</c:v>
                </c:pt>
                <c:pt idx="156944">
                  <c:v>3.55884</c:v>
                </c:pt>
                <c:pt idx="156945">
                  <c:v>3.55887</c:v>
                </c:pt>
                <c:pt idx="156946">
                  <c:v>3.55889</c:v>
                </c:pt>
                <c:pt idx="156947">
                  <c:v>3.55891</c:v>
                </c:pt>
                <c:pt idx="156948">
                  <c:v>3.55893</c:v>
                </c:pt>
                <c:pt idx="156949">
                  <c:v>3.55896</c:v>
                </c:pt>
                <c:pt idx="156950">
                  <c:v>3.55898</c:v>
                </c:pt>
                <c:pt idx="156951">
                  <c:v>3.559</c:v>
                </c:pt>
                <c:pt idx="156952">
                  <c:v>3.55903</c:v>
                </c:pt>
                <c:pt idx="156953">
                  <c:v>3.55905</c:v>
                </c:pt>
                <c:pt idx="156954">
                  <c:v>3.55907</c:v>
                </c:pt>
                <c:pt idx="156955">
                  <c:v>3.55909</c:v>
                </c:pt>
                <c:pt idx="156956">
                  <c:v>3.55912</c:v>
                </c:pt>
                <c:pt idx="156957">
                  <c:v>3.55914</c:v>
                </c:pt>
                <c:pt idx="156958">
                  <c:v>3.55916</c:v>
                </c:pt>
                <c:pt idx="156959">
                  <c:v>3.55918</c:v>
                </c:pt>
                <c:pt idx="156960">
                  <c:v>3.55921</c:v>
                </c:pt>
                <c:pt idx="156961">
                  <c:v>3.55923</c:v>
                </c:pt>
                <c:pt idx="156962">
                  <c:v>3.55925</c:v>
                </c:pt>
                <c:pt idx="156963">
                  <c:v>3.55927</c:v>
                </c:pt>
                <c:pt idx="156964">
                  <c:v>3.5593</c:v>
                </c:pt>
                <c:pt idx="156965">
                  <c:v>3.55932</c:v>
                </c:pt>
                <c:pt idx="156966">
                  <c:v>3.55934</c:v>
                </c:pt>
                <c:pt idx="156967">
                  <c:v>3.55937</c:v>
                </c:pt>
                <c:pt idx="156968">
                  <c:v>3.55939</c:v>
                </c:pt>
                <c:pt idx="156969">
                  <c:v>3.55941</c:v>
                </c:pt>
                <c:pt idx="156970">
                  <c:v>3.55943</c:v>
                </c:pt>
                <c:pt idx="156971">
                  <c:v>3.55946</c:v>
                </c:pt>
                <c:pt idx="156972">
                  <c:v>3.55948</c:v>
                </c:pt>
                <c:pt idx="156973">
                  <c:v>3.5595</c:v>
                </c:pt>
                <c:pt idx="156974">
                  <c:v>3.55952</c:v>
                </c:pt>
                <c:pt idx="156975">
                  <c:v>3.55955</c:v>
                </c:pt>
                <c:pt idx="156976">
                  <c:v>3.55957</c:v>
                </c:pt>
                <c:pt idx="156977">
                  <c:v>3.55959</c:v>
                </c:pt>
                <c:pt idx="156978">
                  <c:v>3.55961</c:v>
                </c:pt>
                <c:pt idx="156979">
                  <c:v>3.55964</c:v>
                </c:pt>
                <c:pt idx="156980">
                  <c:v>3.55966</c:v>
                </c:pt>
                <c:pt idx="156981">
                  <c:v>3.55968</c:v>
                </c:pt>
                <c:pt idx="156982">
                  <c:v>3.55971</c:v>
                </c:pt>
                <c:pt idx="156983">
                  <c:v>3.55973</c:v>
                </c:pt>
                <c:pt idx="156984">
                  <c:v>3.55975</c:v>
                </c:pt>
                <c:pt idx="156985">
                  <c:v>3.55977</c:v>
                </c:pt>
                <c:pt idx="156986">
                  <c:v>3.5598</c:v>
                </c:pt>
                <c:pt idx="156987">
                  <c:v>3.55982</c:v>
                </c:pt>
                <c:pt idx="156988">
                  <c:v>3.55984</c:v>
                </c:pt>
                <c:pt idx="156989">
                  <c:v>3.55986</c:v>
                </c:pt>
                <c:pt idx="156990">
                  <c:v>3.55989</c:v>
                </c:pt>
                <c:pt idx="156991">
                  <c:v>3.55991</c:v>
                </c:pt>
                <c:pt idx="156992">
                  <c:v>3.55993</c:v>
                </c:pt>
                <c:pt idx="156993">
                  <c:v>3.55995</c:v>
                </c:pt>
                <c:pt idx="156994">
                  <c:v>3.55998</c:v>
                </c:pt>
                <c:pt idx="156995">
                  <c:v>3.56</c:v>
                </c:pt>
                <c:pt idx="156996">
                  <c:v>3.56002</c:v>
                </c:pt>
                <c:pt idx="156997">
                  <c:v>3.56005</c:v>
                </c:pt>
                <c:pt idx="156998">
                  <c:v>3.56007</c:v>
                </c:pt>
                <c:pt idx="156999">
                  <c:v>3.56009</c:v>
                </c:pt>
                <c:pt idx="157000">
                  <c:v>3.56011</c:v>
                </c:pt>
                <c:pt idx="157001">
                  <c:v>3.56014</c:v>
                </c:pt>
                <c:pt idx="157002">
                  <c:v>3.56016</c:v>
                </c:pt>
                <c:pt idx="157003">
                  <c:v>3.56018</c:v>
                </c:pt>
                <c:pt idx="157004">
                  <c:v>3.5602</c:v>
                </c:pt>
                <c:pt idx="157005">
                  <c:v>3.56023</c:v>
                </c:pt>
                <c:pt idx="157006">
                  <c:v>3.56025</c:v>
                </c:pt>
                <c:pt idx="157007">
                  <c:v>3.56027</c:v>
                </c:pt>
                <c:pt idx="157008">
                  <c:v>3.56029</c:v>
                </c:pt>
                <c:pt idx="157009">
                  <c:v>3.56032</c:v>
                </c:pt>
                <c:pt idx="157010">
                  <c:v>3.56034</c:v>
                </c:pt>
                <c:pt idx="157011">
                  <c:v>3.56036</c:v>
                </c:pt>
                <c:pt idx="157012">
                  <c:v>3.56039</c:v>
                </c:pt>
                <c:pt idx="157013">
                  <c:v>3.56041</c:v>
                </c:pt>
                <c:pt idx="157014">
                  <c:v>3.56043</c:v>
                </c:pt>
                <c:pt idx="157015">
                  <c:v>3.56045</c:v>
                </c:pt>
                <c:pt idx="157016">
                  <c:v>3.56048</c:v>
                </c:pt>
                <c:pt idx="157017">
                  <c:v>3.5605</c:v>
                </c:pt>
                <c:pt idx="157018">
                  <c:v>3.56052</c:v>
                </c:pt>
                <c:pt idx="157019">
                  <c:v>3.56054</c:v>
                </c:pt>
                <c:pt idx="157020">
                  <c:v>3.56057</c:v>
                </c:pt>
                <c:pt idx="157021">
                  <c:v>3.56059</c:v>
                </c:pt>
                <c:pt idx="157022">
                  <c:v>3.56061</c:v>
                </c:pt>
                <c:pt idx="157023">
                  <c:v>3.56063</c:v>
                </c:pt>
                <c:pt idx="157024">
                  <c:v>3.56066</c:v>
                </c:pt>
                <c:pt idx="157025">
                  <c:v>3.56068</c:v>
                </c:pt>
                <c:pt idx="157026">
                  <c:v>3.5607</c:v>
                </c:pt>
                <c:pt idx="157027">
                  <c:v>3.56073</c:v>
                </c:pt>
                <c:pt idx="157028">
                  <c:v>3.56075</c:v>
                </c:pt>
                <c:pt idx="157029">
                  <c:v>3.56077</c:v>
                </c:pt>
                <c:pt idx="157030">
                  <c:v>3.56079</c:v>
                </c:pt>
                <c:pt idx="157031">
                  <c:v>3.56082</c:v>
                </c:pt>
                <c:pt idx="157032">
                  <c:v>3.56084</c:v>
                </c:pt>
                <c:pt idx="157033">
                  <c:v>3.56086</c:v>
                </c:pt>
                <c:pt idx="157034">
                  <c:v>3.56088</c:v>
                </c:pt>
                <c:pt idx="157035">
                  <c:v>3.56091</c:v>
                </c:pt>
                <c:pt idx="157036">
                  <c:v>3.56093</c:v>
                </c:pt>
                <c:pt idx="157037">
                  <c:v>3.56095</c:v>
                </c:pt>
                <c:pt idx="157038">
                  <c:v>3.56098</c:v>
                </c:pt>
                <c:pt idx="157039">
                  <c:v>3.561</c:v>
                </c:pt>
                <c:pt idx="157040">
                  <c:v>3.56102</c:v>
                </c:pt>
                <c:pt idx="157041">
                  <c:v>3.56104</c:v>
                </c:pt>
                <c:pt idx="157042">
                  <c:v>3.56107</c:v>
                </c:pt>
                <c:pt idx="157043">
                  <c:v>3.56109</c:v>
                </c:pt>
                <c:pt idx="157044">
                  <c:v>3.56111</c:v>
                </c:pt>
                <c:pt idx="157045">
                  <c:v>3.56113</c:v>
                </c:pt>
                <c:pt idx="157046">
                  <c:v>3.56116</c:v>
                </c:pt>
                <c:pt idx="157047">
                  <c:v>3.56118</c:v>
                </c:pt>
                <c:pt idx="157048">
                  <c:v>3.5612</c:v>
                </c:pt>
                <c:pt idx="157049">
                  <c:v>3.56122</c:v>
                </c:pt>
                <c:pt idx="157050">
                  <c:v>3.56125</c:v>
                </c:pt>
                <c:pt idx="157051">
                  <c:v>3.56127</c:v>
                </c:pt>
                <c:pt idx="157052">
                  <c:v>3.56129</c:v>
                </c:pt>
                <c:pt idx="157053">
                  <c:v>3.56132</c:v>
                </c:pt>
                <c:pt idx="157054">
                  <c:v>3.56134</c:v>
                </c:pt>
                <c:pt idx="157055">
                  <c:v>3.56136</c:v>
                </c:pt>
                <c:pt idx="157056">
                  <c:v>3.56138</c:v>
                </c:pt>
                <c:pt idx="157057">
                  <c:v>3.56141</c:v>
                </c:pt>
                <c:pt idx="157058">
                  <c:v>3.56143</c:v>
                </c:pt>
                <c:pt idx="157059">
                  <c:v>3.56145</c:v>
                </c:pt>
                <c:pt idx="157060">
                  <c:v>3.56147</c:v>
                </c:pt>
                <c:pt idx="157061">
                  <c:v>3.5615</c:v>
                </c:pt>
                <c:pt idx="157062">
                  <c:v>3.56152</c:v>
                </c:pt>
                <c:pt idx="157063">
                  <c:v>3.56154</c:v>
                </c:pt>
                <c:pt idx="157064">
                  <c:v>3.56156</c:v>
                </c:pt>
                <c:pt idx="157065">
                  <c:v>3.56159</c:v>
                </c:pt>
                <c:pt idx="157066">
                  <c:v>3.56161</c:v>
                </c:pt>
                <c:pt idx="157067">
                  <c:v>3.56163</c:v>
                </c:pt>
                <c:pt idx="157068">
                  <c:v>3.56166</c:v>
                </c:pt>
                <c:pt idx="157069">
                  <c:v>3.56168</c:v>
                </c:pt>
                <c:pt idx="157070">
                  <c:v>3.5617</c:v>
                </c:pt>
                <c:pt idx="157071">
                  <c:v>3.56172</c:v>
                </c:pt>
                <c:pt idx="157072">
                  <c:v>3.56175</c:v>
                </c:pt>
                <c:pt idx="157073">
                  <c:v>3.56177</c:v>
                </c:pt>
                <c:pt idx="157074">
                  <c:v>3.56179</c:v>
                </c:pt>
                <c:pt idx="157075">
                  <c:v>3.56181</c:v>
                </c:pt>
                <c:pt idx="157076">
                  <c:v>3.56184</c:v>
                </c:pt>
                <c:pt idx="157077">
                  <c:v>3.56186</c:v>
                </c:pt>
                <c:pt idx="157078">
                  <c:v>3.56188</c:v>
                </c:pt>
                <c:pt idx="157079">
                  <c:v>3.5619</c:v>
                </c:pt>
                <c:pt idx="157080">
                  <c:v>3.56193</c:v>
                </c:pt>
                <c:pt idx="157081">
                  <c:v>3.56195</c:v>
                </c:pt>
                <c:pt idx="157082">
                  <c:v>3.56197</c:v>
                </c:pt>
                <c:pt idx="157083">
                  <c:v>3.562</c:v>
                </c:pt>
                <c:pt idx="157084">
                  <c:v>3.56202</c:v>
                </c:pt>
                <c:pt idx="157085">
                  <c:v>3.56204</c:v>
                </c:pt>
                <c:pt idx="157086">
                  <c:v>3.56206</c:v>
                </c:pt>
                <c:pt idx="157087">
                  <c:v>3.56209</c:v>
                </c:pt>
                <c:pt idx="157088">
                  <c:v>3.56211</c:v>
                </c:pt>
                <c:pt idx="157089">
                  <c:v>3.56213</c:v>
                </c:pt>
                <c:pt idx="157090">
                  <c:v>3.56215</c:v>
                </c:pt>
                <c:pt idx="157091">
                  <c:v>3.56218</c:v>
                </c:pt>
                <c:pt idx="157092">
                  <c:v>3.5622</c:v>
                </c:pt>
                <c:pt idx="157093">
                  <c:v>3.56222</c:v>
                </c:pt>
                <c:pt idx="157094">
                  <c:v>3.56224</c:v>
                </c:pt>
                <c:pt idx="157095">
                  <c:v>3.56227</c:v>
                </c:pt>
                <c:pt idx="157096">
                  <c:v>3.56229</c:v>
                </c:pt>
                <c:pt idx="157097">
                  <c:v>3.56231</c:v>
                </c:pt>
                <c:pt idx="157098">
                  <c:v>3.56234</c:v>
                </c:pt>
                <c:pt idx="157099">
                  <c:v>3.56236</c:v>
                </c:pt>
                <c:pt idx="157100">
                  <c:v>3.56238</c:v>
                </c:pt>
                <c:pt idx="157101">
                  <c:v>3.5624</c:v>
                </c:pt>
                <c:pt idx="157102">
                  <c:v>3.56243</c:v>
                </c:pt>
                <c:pt idx="157103">
                  <c:v>3.56245</c:v>
                </c:pt>
                <c:pt idx="157104">
                  <c:v>3.56247</c:v>
                </c:pt>
                <c:pt idx="157105">
                  <c:v>3.56249</c:v>
                </c:pt>
                <c:pt idx="157106">
                  <c:v>3.56252</c:v>
                </c:pt>
                <c:pt idx="157107">
                  <c:v>3.56254</c:v>
                </c:pt>
                <c:pt idx="157108">
                  <c:v>3.56256</c:v>
                </c:pt>
                <c:pt idx="157109">
                  <c:v>3.56258</c:v>
                </c:pt>
                <c:pt idx="157110">
                  <c:v>3.56261</c:v>
                </c:pt>
                <c:pt idx="157111">
                  <c:v>3.56263</c:v>
                </c:pt>
                <c:pt idx="157112">
                  <c:v>3.56265</c:v>
                </c:pt>
                <c:pt idx="157113">
                  <c:v>3.56268</c:v>
                </c:pt>
                <c:pt idx="157114">
                  <c:v>3.5627</c:v>
                </c:pt>
                <c:pt idx="157115">
                  <c:v>3.56272</c:v>
                </c:pt>
                <c:pt idx="157116">
                  <c:v>3.56274</c:v>
                </c:pt>
                <c:pt idx="157117">
                  <c:v>3.56277</c:v>
                </c:pt>
                <c:pt idx="157118">
                  <c:v>3.56279</c:v>
                </c:pt>
                <c:pt idx="157119">
                  <c:v>3.56281</c:v>
                </c:pt>
                <c:pt idx="157120">
                  <c:v>3.56283</c:v>
                </c:pt>
                <c:pt idx="157121">
                  <c:v>3.56286</c:v>
                </c:pt>
                <c:pt idx="157122">
                  <c:v>3.56288</c:v>
                </c:pt>
                <c:pt idx="157123">
                  <c:v>3.5629</c:v>
                </c:pt>
                <c:pt idx="157124">
                  <c:v>3.56292</c:v>
                </c:pt>
                <c:pt idx="157125">
                  <c:v>3.56295</c:v>
                </c:pt>
                <c:pt idx="157126">
                  <c:v>3.56297</c:v>
                </c:pt>
                <c:pt idx="157127">
                  <c:v>3.56299</c:v>
                </c:pt>
                <c:pt idx="157128">
                  <c:v>3.56302</c:v>
                </c:pt>
                <c:pt idx="157129">
                  <c:v>3.56304</c:v>
                </c:pt>
                <c:pt idx="157130">
                  <c:v>3.56306</c:v>
                </c:pt>
                <c:pt idx="157131">
                  <c:v>3.56308</c:v>
                </c:pt>
                <c:pt idx="157132">
                  <c:v>3.56311</c:v>
                </c:pt>
                <c:pt idx="157133">
                  <c:v>3.56313</c:v>
                </c:pt>
                <c:pt idx="157134">
                  <c:v>3.56315</c:v>
                </c:pt>
                <c:pt idx="157135">
                  <c:v>3.56318</c:v>
                </c:pt>
                <c:pt idx="157136">
                  <c:v>3.5632</c:v>
                </c:pt>
                <c:pt idx="157137">
                  <c:v>3.56322</c:v>
                </c:pt>
                <c:pt idx="157138">
                  <c:v>3.56324</c:v>
                </c:pt>
                <c:pt idx="157139">
                  <c:v>3.56326</c:v>
                </c:pt>
                <c:pt idx="157140">
                  <c:v>3.56329</c:v>
                </c:pt>
                <c:pt idx="157141">
                  <c:v>3.56331</c:v>
                </c:pt>
                <c:pt idx="157142">
                  <c:v>3.56333</c:v>
                </c:pt>
                <c:pt idx="157143">
                  <c:v>3.56336</c:v>
                </c:pt>
                <c:pt idx="157144">
                  <c:v>3.56338</c:v>
                </c:pt>
                <c:pt idx="157145">
                  <c:v>3.5634</c:v>
                </c:pt>
                <c:pt idx="157146">
                  <c:v>3.56342</c:v>
                </c:pt>
                <c:pt idx="157147">
                  <c:v>3.56345</c:v>
                </c:pt>
                <c:pt idx="157148">
                  <c:v>3.56347</c:v>
                </c:pt>
                <c:pt idx="157149">
                  <c:v>3.56349</c:v>
                </c:pt>
                <c:pt idx="157150">
                  <c:v>3.56352</c:v>
                </c:pt>
                <c:pt idx="157151">
                  <c:v>3.56354</c:v>
                </c:pt>
                <c:pt idx="157152">
                  <c:v>3.56356</c:v>
                </c:pt>
                <c:pt idx="157153">
                  <c:v>3.56358</c:v>
                </c:pt>
                <c:pt idx="157154">
                  <c:v>3.5636</c:v>
                </c:pt>
                <c:pt idx="157155">
                  <c:v>3.56363</c:v>
                </c:pt>
                <c:pt idx="157156">
                  <c:v>3.56365</c:v>
                </c:pt>
                <c:pt idx="157157">
                  <c:v>3.56367</c:v>
                </c:pt>
                <c:pt idx="157158">
                  <c:v>3.5637</c:v>
                </c:pt>
                <c:pt idx="157159">
                  <c:v>3.56372</c:v>
                </c:pt>
                <c:pt idx="157160">
                  <c:v>3.56374</c:v>
                </c:pt>
                <c:pt idx="157161">
                  <c:v>3.56376</c:v>
                </c:pt>
                <c:pt idx="157162">
                  <c:v>3.56379</c:v>
                </c:pt>
                <c:pt idx="157163">
                  <c:v>3.56381</c:v>
                </c:pt>
                <c:pt idx="157164">
                  <c:v>3.56383</c:v>
                </c:pt>
                <c:pt idx="157165">
                  <c:v>3.56386</c:v>
                </c:pt>
                <c:pt idx="157166">
                  <c:v>3.56388</c:v>
                </c:pt>
                <c:pt idx="157167">
                  <c:v>3.5639</c:v>
                </c:pt>
                <c:pt idx="157168">
                  <c:v>3.56392</c:v>
                </c:pt>
                <c:pt idx="157169">
                  <c:v>3.56395</c:v>
                </c:pt>
                <c:pt idx="157170">
                  <c:v>3.56397</c:v>
                </c:pt>
                <c:pt idx="157171">
                  <c:v>3.56399</c:v>
                </c:pt>
                <c:pt idx="157172">
                  <c:v>3.56401</c:v>
                </c:pt>
                <c:pt idx="157173">
                  <c:v>3.56404</c:v>
                </c:pt>
                <c:pt idx="157174">
                  <c:v>3.56406</c:v>
                </c:pt>
                <c:pt idx="157175">
                  <c:v>3.56408</c:v>
                </c:pt>
                <c:pt idx="157176">
                  <c:v>3.5641</c:v>
                </c:pt>
                <c:pt idx="157177">
                  <c:v>3.56413</c:v>
                </c:pt>
                <c:pt idx="157178">
                  <c:v>3.56415</c:v>
                </c:pt>
                <c:pt idx="157179">
                  <c:v>3.56417</c:v>
                </c:pt>
                <c:pt idx="157180">
                  <c:v>3.56419</c:v>
                </c:pt>
                <c:pt idx="157181">
                  <c:v>3.56422</c:v>
                </c:pt>
                <c:pt idx="157182">
                  <c:v>3.56424</c:v>
                </c:pt>
                <c:pt idx="157183">
                  <c:v>3.56426</c:v>
                </c:pt>
                <c:pt idx="157184">
                  <c:v>3.56429</c:v>
                </c:pt>
                <c:pt idx="157185">
                  <c:v>3.56431</c:v>
                </c:pt>
                <c:pt idx="157186">
                  <c:v>3.56433</c:v>
                </c:pt>
                <c:pt idx="157187">
                  <c:v>3.56435</c:v>
                </c:pt>
                <c:pt idx="157188">
                  <c:v>3.56438</c:v>
                </c:pt>
                <c:pt idx="157189">
                  <c:v>3.5644</c:v>
                </c:pt>
                <c:pt idx="157190">
                  <c:v>3.56442</c:v>
                </c:pt>
                <c:pt idx="157191">
                  <c:v>3.56444</c:v>
                </c:pt>
                <c:pt idx="157192">
                  <c:v>3.56447</c:v>
                </c:pt>
                <c:pt idx="157193">
                  <c:v>3.56449</c:v>
                </c:pt>
                <c:pt idx="157194">
                  <c:v>3.56451</c:v>
                </c:pt>
                <c:pt idx="157195">
                  <c:v>3.56453</c:v>
                </c:pt>
                <c:pt idx="157196">
                  <c:v>3.56456</c:v>
                </c:pt>
                <c:pt idx="157197">
                  <c:v>3.56458</c:v>
                </c:pt>
                <c:pt idx="157198">
                  <c:v>3.5646</c:v>
                </c:pt>
                <c:pt idx="157199">
                  <c:v>3.56463</c:v>
                </c:pt>
                <c:pt idx="157200">
                  <c:v>3.56465</c:v>
                </c:pt>
                <c:pt idx="157201">
                  <c:v>3.56467</c:v>
                </c:pt>
                <c:pt idx="157202">
                  <c:v>3.56469</c:v>
                </c:pt>
                <c:pt idx="157203">
                  <c:v>3.56472</c:v>
                </c:pt>
                <c:pt idx="157204">
                  <c:v>3.56474</c:v>
                </c:pt>
                <c:pt idx="157205">
                  <c:v>3.56476</c:v>
                </c:pt>
                <c:pt idx="157206">
                  <c:v>3.56479</c:v>
                </c:pt>
                <c:pt idx="157207">
                  <c:v>3.56481</c:v>
                </c:pt>
                <c:pt idx="157208">
                  <c:v>3.56483</c:v>
                </c:pt>
                <c:pt idx="157209">
                  <c:v>3.56485</c:v>
                </c:pt>
                <c:pt idx="157210">
                  <c:v>3.56487</c:v>
                </c:pt>
                <c:pt idx="157211">
                  <c:v>3.5649</c:v>
                </c:pt>
                <c:pt idx="157212">
                  <c:v>3.56492</c:v>
                </c:pt>
                <c:pt idx="157213">
                  <c:v>3.56494</c:v>
                </c:pt>
                <c:pt idx="157214">
                  <c:v>3.56497</c:v>
                </c:pt>
                <c:pt idx="157215">
                  <c:v>3.56499</c:v>
                </c:pt>
                <c:pt idx="157216">
                  <c:v>3.56501</c:v>
                </c:pt>
                <c:pt idx="157217">
                  <c:v>3.56503</c:v>
                </c:pt>
                <c:pt idx="157218">
                  <c:v>3.56506</c:v>
                </c:pt>
                <c:pt idx="157219">
                  <c:v>3.56508</c:v>
                </c:pt>
                <c:pt idx="157220">
                  <c:v>3.5651</c:v>
                </c:pt>
                <c:pt idx="157221">
                  <c:v>3.56513</c:v>
                </c:pt>
                <c:pt idx="157222">
                  <c:v>3.56515</c:v>
                </c:pt>
                <c:pt idx="157223">
                  <c:v>3.56517</c:v>
                </c:pt>
                <c:pt idx="157224">
                  <c:v>3.56519</c:v>
                </c:pt>
                <c:pt idx="157225">
                  <c:v>3.56521</c:v>
                </c:pt>
                <c:pt idx="157226">
                  <c:v>3.56524</c:v>
                </c:pt>
                <c:pt idx="157227">
                  <c:v>3.56526</c:v>
                </c:pt>
                <c:pt idx="157228">
                  <c:v>3.56528</c:v>
                </c:pt>
                <c:pt idx="157229">
                  <c:v>3.56531</c:v>
                </c:pt>
                <c:pt idx="157230">
                  <c:v>3.56533</c:v>
                </c:pt>
                <c:pt idx="157231">
                  <c:v>3.56535</c:v>
                </c:pt>
                <c:pt idx="157232">
                  <c:v>3.56537</c:v>
                </c:pt>
                <c:pt idx="157233">
                  <c:v>3.5654</c:v>
                </c:pt>
                <c:pt idx="157234">
                  <c:v>3.56542</c:v>
                </c:pt>
                <c:pt idx="157235">
                  <c:v>3.56544</c:v>
                </c:pt>
                <c:pt idx="157236">
                  <c:v>3.56547</c:v>
                </c:pt>
                <c:pt idx="157237">
                  <c:v>3.56549</c:v>
                </c:pt>
                <c:pt idx="157238">
                  <c:v>3.56551</c:v>
                </c:pt>
                <c:pt idx="157239">
                  <c:v>3.56553</c:v>
                </c:pt>
                <c:pt idx="157240">
                  <c:v>3.56556</c:v>
                </c:pt>
                <c:pt idx="157241">
                  <c:v>3.56558</c:v>
                </c:pt>
                <c:pt idx="157242">
                  <c:v>3.5656</c:v>
                </c:pt>
                <c:pt idx="157243">
                  <c:v>3.56562</c:v>
                </c:pt>
                <c:pt idx="157244">
                  <c:v>3.56565</c:v>
                </c:pt>
                <c:pt idx="157245">
                  <c:v>3.56567</c:v>
                </c:pt>
                <c:pt idx="157246">
                  <c:v>3.56569</c:v>
                </c:pt>
                <c:pt idx="157247">
                  <c:v>3.56571</c:v>
                </c:pt>
                <c:pt idx="157248">
                  <c:v>3.56574</c:v>
                </c:pt>
                <c:pt idx="157249">
                  <c:v>3.56576</c:v>
                </c:pt>
                <c:pt idx="157250">
                  <c:v>3.56578</c:v>
                </c:pt>
                <c:pt idx="157251">
                  <c:v>3.56581</c:v>
                </c:pt>
                <c:pt idx="157252">
                  <c:v>3.56583</c:v>
                </c:pt>
                <c:pt idx="157253">
                  <c:v>3.56585</c:v>
                </c:pt>
                <c:pt idx="157254">
                  <c:v>3.56587</c:v>
                </c:pt>
                <c:pt idx="157255">
                  <c:v>3.5659</c:v>
                </c:pt>
                <c:pt idx="157256">
                  <c:v>3.56592</c:v>
                </c:pt>
                <c:pt idx="157257">
                  <c:v>3.56594</c:v>
                </c:pt>
                <c:pt idx="157258">
                  <c:v>3.56596</c:v>
                </c:pt>
                <c:pt idx="157259">
                  <c:v>3.56599</c:v>
                </c:pt>
                <c:pt idx="157260">
                  <c:v>3.56601</c:v>
                </c:pt>
                <c:pt idx="157261">
                  <c:v>3.56603</c:v>
                </c:pt>
                <c:pt idx="157262">
                  <c:v>3.56605</c:v>
                </c:pt>
                <c:pt idx="157263">
                  <c:v>3.56608</c:v>
                </c:pt>
                <c:pt idx="157264">
                  <c:v>3.5661</c:v>
                </c:pt>
                <c:pt idx="157265">
                  <c:v>3.56612</c:v>
                </c:pt>
                <c:pt idx="157266">
                  <c:v>3.56615</c:v>
                </c:pt>
                <c:pt idx="157267">
                  <c:v>3.56617</c:v>
                </c:pt>
                <c:pt idx="157268">
                  <c:v>3.56619</c:v>
                </c:pt>
                <c:pt idx="157269">
                  <c:v>3.56621</c:v>
                </c:pt>
                <c:pt idx="157270">
                  <c:v>3.56624</c:v>
                </c:pt>
                <c:pt idx="157271">
                  <c:v>3.56626</c:v>
                </c:pt>
                <c:pt idx="157272">
                  <c:v>3.56628</c:v>
                </c:pt>
                <c:pt idx="157273">
                  <c:v>3.5663</c:v>
                </c:pt>
                <c:pt idx="157274">
                  <c:v>3.56633</c:v>
                </c:pt>
                <c:pt idx="157275">
                  <c:v>3.56635</c:v>
                </c:pt>
                <c:pt idx="157276">
                  <c:v>3.56637</c:v>
                </c:pt>
                <c:pt idx="157277">
                  <c:v>3.56639</c:v>
                </c:pt>
                <c:pt idx="157278">
                  <c:v>3.56642</c:v>
                </c:pt>
                <c:pt idx="157279">
                  <c:v>3.56644</c:v>
                </c:pt>
                <c:pt idx="157280">
                  <c:v>3.56646</c:v>
                </c:pt>
                <c:pt idx="157281">
                  <c:v>3.56649</c:v>
                </c:pt>
                <c:pt idx="157282">
                  <c:v>3.56651</c:v>
                </c:pt>
                <c:pt idx="157283">
                  <c:v>3.56653</c:v>
                </c:pt>
                <c:pt idx="157284">
                  <c:v>3.56655</c:v>
                </c:pt>
                <c:pt idx="157285">
                  <c:v>3.56658</c:v>
                </c:pt>
                <c:pt idx="157286">
                  <c:v>3.5666</c:v>
                </c:pt>
                <c:pt idx="157287">
                  <c:v>3.56662</c:v>
                </c:pt>
                <c:pt idx="157288">
                  <c:v>3.56664</c:v>
                </c:pt>
                <c:pt idx="157289">
                  <c:v>3.56667</c:v>
                </c:pt>
                <c:pt idx="157290">
                  <c:v>3.56669</c:v>
                </c:pt>
                <c:pt idx="157291">
                  <c:v>3.56671</c:v>
                </c:pt>
                <c:pt idx="157292">
                  <c:v>3.56673</c:v>
                </c:pt>
                <c:pt idx="157293">
                  <c:v>3.56676</c:v>
                </c:pt>
                <c:pt idx="157294">
                  <c:v>3.56678</c:v>
                </c:pt>
                <c:pt idx="157295">
                  <c:v>3.5668</c:v>
                </c:pt>
                <c:pt idx="157296">
                  <c:v>3.56683</c:v>
                </c:pt>
                <c:pt idx="157297">
                  <c:v>3.56685</c:v>
                </c:pt>
                <c:pt idx="157298">
                  <c:v>3.56687</c:v>
                </c:pt>
                <c:pt idx="157299">
                  <c:v>3.56689</c:v>
                </c:pt>
                <c:pt idx="157300">
                  <c:v>3.56692</c:v>
                </c:pt>
                <c:pt idx="157301">
                  <c:v>3.56694</c:v>
                </c:pt>
                <c:pt idx="157302">
                  <c:v>3.56696</c:v>
                </c:pt>
                <c:pt idx="157303">
                  <c:v>3.56698</c:v>
                </c:pt>
                <c:pt idx="157304">
                  <c:v>3.56701</c:v>
                </c:pt>
                <c:pt idx="157305">
                  <c:v>3.56703</c:v>
                </c:pt>
                <c:pt idx="157306">
                  <c:v>3.56705</c:v>
                </c:pt>
                <c:pt idx="157307">
                  <c:v>3.56707</c:v>
                </c:pt>
                <c:pt idx="157308">
                  <c:v>3.5671</c:v>
                </c:pt>
                <c:pt idx="157309">
                  <c:v>3.56712</c:v>
                </c:pt>
                <c:pt idx="157310">
                  <c:v>3.56714</c:v>
                </c:pt>
                <c:pt idx="157311">
                  <c:v>3.56717</c:v>
                </c:pt>
                <c:pt idx="157312">
                  <c:v>3.56719</c:v>
                </c:pt>
                <c:pt idx="157313">
                  <c:v>3.56721</c:v>
                </c:pt>
                <c:pt idx="157314">
                  <c:v>3.56723</c:v>
                </c:pt>
                <c:pt idx="157315">
                  <c:v>3.56726</c:v>
                </c:pt>
                <c:pt idx="157316">
                  <c:v>3.56728</c:v>
                </c:pt>
                <c:pt idx="157317">
                  <c:v>3.5673</c:v>
                </c:pt>
                <c:pt idx="157318">
                  <c:v>3.56732</c:v>
                </c:pt>
                <c:pt idx="157319">
                  <c:v>3.56735</c:v>
                </c:pt>
                <c:pt idx="157320">
                  <c:v>3.56737</c:v>
                </c:pt>
                <c:pt idx="157321">
                  <c:v>3.56739</c:v>
                </c:pt>
                <c:pt idx="157322">
                  <c:v>3.56742</c:v>
                </c:pt>
                <c:pt idx="157323">
                  <c:v>3.56744</c:v>
                </c:pt>
                <c:pt idx="157324">
                  <c:v>3.56746</c:v>
                </c:pt>
                <c:pt idx="157325">
                  <c:v>3.56748</c:v>
                </c:pt>
                <c:pt idx="157326">
                  <c:v>3.56751</c:v>
                </c:pt>
                <c:pt idx="157327">
                  <c:v>3.56753</c:v>
                </c:pt>
                <c:pt idx="157328">
                  <c:v>3.56755</c:v>
                </c:pt>
                <c:pt idx="157329">
                  <c:v>3.56757</c:v>
                </c:pt>
                <c:pt idx="157330">
                  <c:v>3.5676</c:v>
                </c:pt>
                <c:pt idx="157331">
                  <c:v>3.56762</c:v>
                </c:pt>
                <c:pt idx="157332">
                  <c:v>3.56764</c:v>
                </c:pt>
                <c:pt idx="157333">
                  <c:v>3.56766</c:v>
                </c:pt>
                <c:pt idx="157334">
                  <c:v>3.56769</c:v>
                </c:pt>
                <c:pt idx="157335">
                  <c:v>3.56771</c:v>
                </c:pt>
                <c:pt idx="157336">
                  <c:v>3.56773</c:v>
                </c:pt>
                <c:pt idx="157337">
                  <c:v>3.56776</c:v>
                </c:pt>
                <c:pt idx="157338">
                  <c:v>3.56778</c:v>
                </c:pt>
                <c:pt idx="157339">
                  <c:v>3.5678</c:v>
                </c:pt>
                <c:pt idx="157340">
                  <c:v>3.56782</c:v>
                </c:pt>
                <c:pt idx="157341">
                  <c:v>3.56785</c:v>
                </c:pt>
                <c:pt idx="157342">
                  <c:v>3.56787</c:v>
                </c:pt>
                <c:pt idx="157343">
                  <c:v>3.56789</c:v>
                </c:pt>
                <c:pt idx="157344">
                  <c:v>3.56791</c:v>
                </c:pt>
                <c:pt idx="157345">
                  <c:v>3.56794</c:v>
                </c:pt>
                <c:pt idx="157346">
                  <c:v>3.56796</c:v>
                </c:pt>
                <c:pt idx="157347">
                  <c:v>3.56798</c:v>
                </c:pt>
                <c:pt idx="157348">
                  <c:v>3.568</c:v>
                </c:pt>
                <c:pt idx="157349">
                  <c:v>3.56803</c:v>
                </c:pt>
                <c:pt idx="157350">
                  <c:v>3.56805</c:v>
                </c:pt>
                <c:pt idx="157351">
                  <c:v>3.56807</c:v>
                </c:pt>
                <c:pt idx="157352">
                  <c:v>3.5681</c:v>
                </c:pt>
                <c:pt idx="157353">
                  <c:v>3.56812</c:v>
                </c:pt>
                <c:pt idx="157354">
                  <c:v>3.56814</c:v>
                </c:pt>
                <c:pt idx="157355">
                  <c:v>3.56816</c:v>
                </c:pt>
                <c:pt idx="157356">
                  <c:v>3.56819</c:v>
                </c:pt>
                <c:pt idx="157357">
                  <c:v>3.56821</c:v>
                </c:pt>
                <c:pt idx="157358">
                  <c:v>3.56823</c:v>
                </c:pt>
                <c:pt idx="157359">
                  <c:v>3.56825</c:v>
                </c:pt>
                <c:pt idx="157360">
                  <c:v>3.56828</c:v>
                </c:pt>
                <c:pt idx="157361">
                  <c:v>3.5683</c:v>
                </c:pt>
                <c:pt idx="157362">
                  <c:v>3.56832</c:v>
                </c:pt>
                <c:pt idx="157363">
                  <c:v>3.56834</c:v>
                </c:pt>
                <c:pt idx="157364">
                  <c:v>3.56837</c:v>
                </c:pt>
                <c:pt idx="157365">
                  <c:v>3.56839</c:v>
                </c:pt>
                <c:pt idx="157366">
                  <c:v>3.56841</c:v>
                </c:pt>
                <c:pt idx="157367">
                  <c:v>3.56844</c:v>
                </c:pt>
                <c:pt idx="157368">
                  <c:v>3.56846</c:v>
                </c:pt>
                <c:pt idx="157369">
                  <c:v>3.56848</c:v>
                </c:pt>
                <c:pt idx="157370">
                  <c:v>3.5685</c:v>
                </c:pt>
                <c:pt idx="157371">
                  <c:v>3.56853</c:v>
                </c:pt>
                <c:pt idx="157372">
                  <c:v>3.56855</c:v>
                </c:pt>
                <c:pt idx="157373">
                  <c:v>3.56857</c:v>
                </c:pt>
                <c:pt idx="157374">
                  <c:v>3.56859</c:v>
                </c:pt>
                <c:pt idx="157375">
                  <c:v>3.56862</c:v>
                </c:pt>
                <c:pt idx="157376">
                  <c:v>3.56864</c:v>
                </c:pt>
                <c:pt idx="157377">
                  <c:v>3.56866</c:v>
                </c:pt>
                <c:pt idx="157378">
                  <c:v>3.56868</c:v>
                </c:pt>
                <c:pt idx="157379">
                  <c:v>3.56871</c:v>
                </c:pt>
                <c:pt idx="157380">
                  <c:v>3.56873</c:v>
                </c:pt>
                <c:pt idx="157381">
                  <c:v>3.56875</c:v>
                </c:pt>
                <c:pt idx="157382">
                  <c:v>3.56878</c:v>
                </c:pt>
                <c:pt idx="157383">
                  <c:v>3.5688</c:v>
                </c:pt>
                <c:pt idx="157384">
                  <c:v>3.56882</c:v>
                </c:pt>
                <c:pt idx="157385">
                  <c:v>3.56884</c:v>
                </c:pt>
                <c:pt idx="157386">
                  <c:v>3.56887</c:v>
                </c:pt>
                <c:pt idx="157387">
                  <c:v>3.56889</c:v>
                </c:pt>
                <c:pt idx="157388">
                  <c:v>3.56891</c:v>
                </c:pt>
                <c:pt idx="157389">
                  <c:v>3.56893</c:v>
                </c:pt>
                <c:pt idx="157390">
                  <c:v>3.56896</c:v>
                </c:pt>
                <c:pt idx="157391">
                  <c:v>3.56898</c:v>
                </c:pt>
                <c:pt idx="157392">
                  <c:v>3.569</c:v>
                </c:pt>
                <c:pt idx="157393">
                  <c:v>3.56902</c:v>
                </c:pt>
                <c:pt idx="157394">
                  <c:v>3.56905</c:v>
                </c:pt>
                <c:pt idx="157395">
                  <c:v>3.56907</c:v>
                </c:pt>
                <c:pt idx="157396">
                  <c:v>3.56909</c:v>
                </c:pt>
                <c:pt idx="157397">
                  <c:v>3.56912</c:v>
                </c:pt>
                <c:pt idx="157398">
                  <c:v>3.56914</c:v>
                </c:pt>
                <c:pt idx="157399">
                  <c:v>3.56916</c:v>
                </c:pt>
                <c:pt idx="157400">
                  <c:v>3.56918</c:v>
                </c:pt>
                <c:pt idx="157401">
                  <c:v>3.56921</c:v>
                </c:pt>
                <c:pt idx="157402">
                  <c:v>3.56923</c:v>
                </c:pt>
                <c:pt idx="157403">
                  <c:v>3.56925</c:v>
                </c:pt>
                <c:pt idx="157404">
                  <c:v>3.56927</c:v>
                </c:pt>
                <c:pt idx="157405">
                  <c:v>3.5693</c:v>
                </c:pt>
                <c:pt idx="157406">
                  <c:v>3.56932</c:v>
                </c:pt>
                <c:pt idx="157407">
                  <c:v>3.56934</c:v>
                </c:pt>
                <c:pt idx="157408">
                  <c:v>3.56936</c:v>
                </c:pt>
                <c:pt idx="157409">
                  <c:v>3.56939</c:v>
                </c:pt>
                <c:pt idx="157410">
                  <c:v>3.56941</c:v>
                </c:pt>
                <c:pt idx="157411">
                  <c:v>3.56943</c:v>
                </c:pt>
                <c:pt idx="157412">
                  <c:v>3.56946</c:v>
                </c:pt>
                <c:pt idx="157413">
                  <c:v>3.56948</c:v>
                </c:pt>
                <c:pt idx="157414">
                  <c:v>3.5695</c:v>
                </c:pt>
                <c:pt idx="157415">
                  <c:v>3.56952</c:v>
                </c:pt>
                <c:pt idx="157416">
                  <c:v>3.56955</c:v>
                </c:pt>
                <c:pt idx="157417">
                  <c:v>3.56957</c:v>
                </c:pt>
                <c:pt idx="157418">
                  <c:v>3.56959</c:v>
                </c:pt>
                <c:pt idx="157419">
                  <c:v>3.56962</c:v>
                </c:pt>
                <c:pt idx="157420">
                  <c:v>3.56964</c:v>
                </c:pt>
                <c:pt idx="157421">
                  <c:v>3.56966</c:v>
                </c:pt>
                <c:pt idx="157422">
                  <c:v>3.56968</c:v>
                </c:pt>
                <c:pt idx="157423">
                  <c:v>3.5697</c:v>
                </c:pt>
                <c:pt idx="157424">
                  <c:v>3.56973</c:v>
                </c:pt>
                <c:pt idx="157425">
                  <c:v>3.56975</c:v>
                </c:pt>
                <c:pt idx="157426">
                  <c:v>3.56977</c:v>
                </c:pt>
                <c:pt idx="157427">
                  <c:v>3.5698</c:v>
                </c:pt>
                <c:pt idx="157428">
                  <c:v>3.56982</c:v>
                </c:pt>
                <c:pt idx="157429">
                  <c:v>3.56984</c:v>
                </c:pt>
                <c:pt idx="157430">
                  <c:v>3.56986</c:v>
                </c:pt>
                <c:pt idx="157431">
                  <c:v>3.56989</c:v>
                </c:pt>
                <c:pt idx="157432">
                  <c:v>3.56991</c:v>
                </c:pt>
                <c:pt idx="157433">
                  <c:v>3.56993</c:v>
                </c:pt>
                <c:pt idx="157434">
                  <c:v>3.56996</c:v>
                </c:pt>
                <c:pt idx="157435">
                  <c:v>3.56998</c:v>
                </c:pt>
                <c:pt idx="157436">
                  <c:v>3.57</c:v>
                </c:pt>
                <c:pt idx="157437">
                  <c:v>3.57002</c:v>
                </c:pt>
                <c:pt idx="157438">
                  <c:v>3.57004</c:v>
                </c:pt>
                <c:pt idx="157439">
                  <c:v>3.57007</c:v>
                </c:pt>
                <c:pt idx="157440">
                  <c:v>3.57009</c:v>
                </c:pt>
                <c:pt idx="157441">
                  <c:v>3.57011</c:v>
                </c:pt>
                <c:pt idx="157442">
                  <c:v>3.57014</c:v>
                </c:pt>
                <c:pt idx="157443">
                  <c:v>3.57016</c:v>
                </c:pt>
                <c:pt idx="157444">
                  <c:v>3.57018</c:v>
                </c:pt>
                <c:pt idx="157445">
                  <c:v>3.5702</c:v>
                </c:pt>
                <c:pt idx="157446">
                  <c:v>3.57023</c:v>
                </c:pt>
                <c:pt idx="157447">
                  <c:v>3.57025</c:v>
                </c:pt>
                <c:pt idx="157448">
                  <c:v>3.57027</c:v>
                </c:pt>
                <c:pt idx="157449">
                  <c:v>3.5703</c:v>
                </c:pt>
                <c:pt idx="157450">
                  <c:v>3.57032</c:v>
                </c:pt>
                <c:pt idx="157451">
                  <c:v>3.57034</c:v>
                </c:pt>
                <c:pt idx="157452">
                  <c:v>3.57036</c:v>
                </c:pt>
                <c:pt idx="157453">
                  <c:v>3.57038</c:v>
                </c:pt>
                <c:pt idx="157454">
                  <c:v>3.57041</c:v>
                </c:pt>
                <c:pt idx="157455">
                  <c:v>3.57043</c:v>
                </c:pt>
                <c:pt idx="157456">
                  <c:v>3.57045</c:v>
                </c:pt>
                <c:pt idx="157457">
                  <c:v>3.57048</c:v>
                </c:pt>
                <c:pt idx="157458">
                  <c:v>3.5705</c:v>
                </c:pt>
                <c:pt idx="157459">
                  <c:v>3.57052</c:v>
                </c:pt>
                <c:pt idx="157460">
                  <c:v>3.57054</c:v>
                </c:pt>
                <c:pt idx="157461">
                  <c:v>3.57057</c:v>
                </c:pt>
                <c:pt idx="157462">
                  <c:v>3.57059</c:v>
                </c:pt>
                <c:pt idx="157463">
                  <c:v>3.57061</c:v>
                </c:pt>
                <c:pt idx="157464">
                  <c:v>3.57063</c:v>
                </c:pt>
                <c:pt idx="157465">
                  <c:v>3.57066</c:v>
                </c:pt>
                <c:pt idx="157466">
                  <c:v>3.57068</c:v>
                </c:pt>
                <c:pt idx="157467">
                  <c:v>3.5707</c:v>
                </c:pt>
                <c:pt idx="157468">
                  <c:v>3.57073</c:v>
                </c:pt>
                <c:pt idx="157469">
                  <c:v>3.57075</c:v>
                </c:pt>
                <c:pt idx="157470">
                  <c:v>3.57077</c:v>
                </c:pt>
                <c:pt idx="157471">
                  <c:v>3.57079</c:v>
                </c:pt>
                <c:pt idx="157472">
                  <c:v>3.57082</c:v>
                </c:pt>
                <c:pt idx="157473">
                  <c:v>3.57084</c:v>
                </c:pt>
                <c:pt idx="157474">
                  <c:v>3.57086</c:v>
                </c:pt>
                <c:pt idx="157475">
                  <c:v>3.57088</c:v>
                </c:pt>
                <c:pt idx="157476">
                  <c:v>3.57091</c:v>
                </c:pt>
                <c:pt idx="157477">
                  <c:v>3.57093</c:v>
                </c:pt>
                <c:pt idx="157478">
                  <c:v>3.57095</c:v>
                </c:pt>
                <c:pt idx="157479">
                  <c:v>3.57097</c:v>
                </c:pt>
                <c:pt idx="157480">
                  <c:v>3.571</c:v>
                </c:pt>
                <c:pt idx="157481">
                  <c:v>3.57102</c:v>
                </c:pt>
                <c:pt idx="157482">
                  <c:v>3.57104</c:v>
                </c:pt>
                <c:pt idx="157483">
                  <c:v>3.57107</c:v>
                </c:pt>
                <c:pt idx="157484">
                  <c:v>3.57109</c:v>
                </c:pt>
                <c:pt idx="157485">
                  <c:v>3.57111</c:v>
                </c:pt>
                <c:pt idx="157486">
                  <c:v>3.57113</c:v>
                </c:pt>
                <c:pt idx="157487">
                  <c:v>3.57116</c:v>
                </c:pt>
                <c:pt idx="157488">
                  <c:v>3.57118</c:v>
                </c:pt>
                <c:pt idx="157489">
                  <c:v>3.5712</c:v>
                </c:pt>
                <c:pt idx="157490">
                  <c:v>3.57122</c:v>
                </c:pt>
                <c:pt idx="157491">
                  <c:v>3.57125</c:v>
                </c:pt>
                <c:pt idx="157492">
                  <c:v>3.57127</c:v>
                </c:pt>
                <c:pt idx="157493">
                  <c:v>3.57129</c:v>
                </c:pt>
                <c:pt idx="157494">
                  <c:v>3.57131</c:v>
                </c:pt>
                <c:pt idx="157495">
                  <c:v>3.57134</c:v>
                </c:pt>
                <c:pt idx="157496">
                  <c:v>3.57136</c:v>
                </c:pt>
                <c:pt idx="157497">
                  <c:v>3.57138</c:v>
                </c:pt>
                <c:pt idx="157498">
                  <c:v>3.57141</c:v>
                </c:pt>
                <c:pt idx="157499">
                  <c:v>3.57143</c:v>
                </c:pt>
                <c:pt idx="157500">
                  <c:v>3.57145</c:v>
                </c:pt>
                <c:pt idx="157501">
                  <c:v>3.57147</c:v>
                </c:pt>
                <c:pt idx="157502">
                  <c:v>3.5715</c:v>
                </c:pt>
                <c:pt idx="157503">
                  <c:v>3.57152</c:v>
                </c:pt>
                <c:pt idx="157504">
                  <c:v>3.57154</c:v>
                </c:pt>
                <c:pt idx="157505">
                  <c:v>3.57157</c:v>
                </c:pt>
                <c:pt idx="157506">
                  <c:v>3.57159</c:v>
                </c:pt>
                <c:pt idx="157507">
                  <c:v>3.57161</c:v>
                </c:pt>
                <c:pt idx="157508">
                  <c:v>3.57163</c:v>
                </c:pt>
                <c:pt idx="157509">
                  <c:v>3.57165</c:v>
                </c:pt>
                <c:pt idx="157510">
                  <c:v>3.57168</c:v>
                </c:pt>
                <c:pt idx="157511">
                  <c:v>3.5717</c:v>
                </c:pt>
                <c:pt idx="157512">
                  <c:v>3.57172</c:v>
                </c:pt>
                <c:pt idx="157513">
                  <c:v>3.57175</c:v>
                </c:pt>
                <c:pt idx="157514">
                  <c:v>3.57177</c:v>
                </c:pt>
                <c:pt idx="157515">
                  <c:v>3.57179</c:v>
                </c:pt>
                <c:pt idx="157516">
                  <c:v>3.57181</c:v>
                </c:pt>
                <c:pt idx="157517">
                  <c:v>3.57184</c:v>
                </c:pt>
                <c:pt idx="157518">
                  <c:v>3.57186</c:v>
                </c:pt>
                <c:pt idx="157519">
                  <c:v>3.57188</c:v>
                </c:pt>
                <c:pt idx="157520">
                  <c:v>3.57191</c:v>
                </c:pt>
                <c:pt idx="157521">
                  <c:v>3.57193</c:v>
                </c:pt>
                <c:pt idx="157522">
                  <c:v>3.57195</c:v>
                </c:pt>
                <c:pt idx="157523">
                  <c:v>3.57197</c:v>
                </c:pt>
                <c:pt idx="157524">
                  <c:v>3.57199</c:v>
                </c:pt>
                <c:pt idx="157525">
                  <c:v>3.57202</c:v>
                </c:pt>
                <c:pt idx="157526">
                  <c:v>3.57204</c:v>
                </c:pt>
                <c:pt idx="157527">
                  <c:v>3.57206</c:v>
                </c:pt>
                <c:pt idx="157528">
                  <c:v>3.57209</c:v>
                </c:pt>
                <c:pt idx="157529">
                  <c:v>3.57211</c:v>
                </c:pt>
                <c:pt idx="157530">
                  <c:v>3.57213</c:v>
                </c:pt>
                <c:pt idx="157531">
                  <c:v>3.57215</c:v>
                </c:pt>
                <c:pt idx="157532">
                  <c:v>3.57218</c:v>
                </c:pt>
                <c:pt idx="157533">
                  <c:v>3.5722</c:v>
                </c:pt>
                <c:pt idx="157534">
                  <c:v>3.57222</c:v>
                </c:pt>
                <c:pt idx="157535">
                  <c:v>3.57225</c:v>
                </c:pt>
                <c:pt idx="157536">
                  <c:v>3.57227</c:v>
                </c:pt>
                <c:pt idx="157537">
                  <c:v>3.57229</c:v>
                </c:pt>
                <c:pt idx="157538">
                  <c:v>3.57231</c:v>
                </c:pt>
                <c:pt idx="157539">
                  <c:v>3.57234</c:v>
                </c:pt>
                <c:pt idx="157540">
                  <c:v>3.57236</c:v>
                </c:pt>
                <c:pt idx="157541">
                  <c:v>3.57238</c:v>
                </c:pt>
                <c:pt idx="157542">
                  <c:v>3.5724</c:v>
                </c:pt>
                <c:pt idx="157543">
                  <c:v>3.57243</c:v>
                </c:pt>
                <c:pt idx="157544">
                  <c:v>3.57245</c:v>
                </c:pt>
                <c:pt idx="157545">
                  <c:v>3.57247</c:v>
                </c:pt>
                <c:pt idx="157546">
                  <c:v>3.57249</c:v>
                </c:pt>
                <c:pt idx="157547">
                  <c:v>3.57252</c:v>
                </c:pt>
                <c:pt idx="157548">
                  <c:v>3.57254</c:v>
                </c:pt>
                <c:pt idx="157549">
                  <c:v>3.57256</c:v>
                </c:pt>
                <c:pt idx="157550">
                  <c:v>3.57259</c:v>
                </c:pt>
                <c:pt idx="157551">
                  <c:v>3.57261</c:v>
                </c:pt>
                <c:pt idx="157552">
                  <c:v>3.57263</c:v>
                </c:pt>
                <c:pt idx="157553">
                  <c:v>3.57265</c:v>
                </c:pt>
                <c:pt idx="157554">
                  <c:v>3.57268</c:v>
                </c:pt>
                <c:pt idx="157555">
                  <c:v>3.5727</c:v>
                </c:pt>
                <c:pt idx="157556">
                  <c:v>3.57272</c:v>
                </c:pt>
                <c:pt idx="157557">
                  <c:v>3.57274</c:v>
                </c:pt>
                <c:pt idx="157558">
                  <c:v>3.57277</c:v>
                </c:pt>
                <c:pt idx="157559">
                  <c:v>3.57279</c:v>
                </c:pt>
                <c:pt idx="157560">
                  <c:v>3.57281</c:v>
                </c:pt>
                <c:pt idx="157561">
                  <c:v>3.57283</c:v>
                </c:pt>
                <c:pt idx="157562">
                  <c:v>3.57286</c:v>
                </c:pt>
                <c:pt idx="157563">
                  <c:v>3.57288</c:v>
                </c:pt>
                <c:pt idx="157564">
                  <c:v>3.5729</c:v>
                </c:pt>
                <c:pt idx="157565">
                  <c:v>3.57293</c:v>
                </c:pt>
                <c:pt idx="157566">
                  <c:v>3.57295</c:v>
                </c:pt>
                <c:pt idx="157567">
                  <c:v>3.57297</c:v>
                </c:pt>
                <c:pt idx="157568">
                  <c:v>3.57299</c:v>
                </c:pt>
                <c:pt idx="157569">
                  <c:v>3.57302</c:v>
                </c:pt>
                <c:pt idx="157570">
                  <c:v>3.57304</c:v>
                </c:pt>
                <c:pt idx="157571">
                  <c:v>3.57306</c:v>
                </c:pt>
                <c:pt idx="157572">
                  <c:v>3.57308</c:v>
                </c:pt>
                <c:pt idx="157573">
                  <c:v>3.57311</c:v>
                </c:pt>
                <c:pt idx="157574">
                  <c:v>3.57313</c:v>
                </c:pt>
                <c:pt idx="157575">
                  <c:v>3.57315</c:v>
                </c:pt>
                <c:pt idx="157576">
                  <c:v>3.57317</c:v>
                </c:pt>
                <c:pt idx="157577">
                  <c:v>3.5732</c:v>
                </c:pt>
                <c:pt idx="157578">
                  <c:v>3.57322</c:v>
                </c:pt>
                <c:pt idx="157579">
                  <c:v>3.57324</c:v>
                </c:pt>
                <c:pt idx="157580">
                  <c:v>3.57327</c:v>
                </c:pt>
                <c:pt idx="157581">
                  <c:v>3.57329</c:v>
                </c:pt>
                <c:pt idx="157582">
                  <c:v>3.57331</c:v>
                </c:pt>
                <c:pt idx="157583">
                  <c:v>3.57333</c:v>
                </c:pt>
                <c:pt idx="157584">
                  <c:v>3.57336</c:v>
                </c:pt>
                <c:pt idx="157585">
                  <c:v>3.57338</c:v>
                </c:pt>
                <c:pt idx="157586">
                  <c:v>3.5734</c:v>
                </c:pt>
                <c:pt idx="157587">
                  <c:v>3.57342</c:v>
                </c:pt>
                <c:pt idx="157588">
                  <c:v>3.57345</c:v>
                </c:pt>
                <c:pt idx="157589">
                  <c:v>3.57347</c:v>
                </c:pt>
                <c:pt idx="157590">
                  <c:v>3.57349</c:v>
                </c:pt>
                <c:pt idx="157591">
                  <c:v>3.57351</c:v>
                </c:pt>
                <c:pt idx="157592">
                  <c:v>3.57354</c:v>
                </c:pt>
                <c:pt idx="157593">
                  <c:v>3.57356</c:v>
                </c:pt>
                <c:pt idx="157594">
                  <c:v>3.57358</c:v>
                </c:pt>
                <c:pt idx="157595">
                  <c:v>3.57361</c:v>
                </c:pt>
                <c:pt idx="157596">
                  <c:v>3.57363</c:v>
                </c:pt>
                <c:pt idx="157597">
                  <c:v>3.57365</c:v>
                </c:pt>
                <c:pt idx="157598">
                  <c:v>3.57367</c:v>
                </c:pt>
                <c:pt idx="157599">
                  <c:v>3.5737</c:v>
                </c:pt>
                <c:pt idx="157600">
                  <c:v>3.57372</c:v>
                </c:pt>
                <c:pt idx="157601">
                  <c:v>3.57374</c:v>
                </c:pt>
                <c:pt idx="157602">
                  <c:v>3.57376</c:v>
                </c:pt>
                <c:pt idx="157603">
                  <c:v>3.57379</c:v>
                </c:pt>
                <c:pt idx="157604">
                  <c:v>3.57381</c:v>
                </c:pt>
                <c:pt idx="157605">
                  <c:v>3.57383</c:v>
                </c:pt>
                <c:pt idx="157606">
                  <c:v>3.57386</c:v>
                </c:pt>
                <c:pt idx="157607">
                  <c:v>3.57388</c:v>
                </c:pt>
                <c:pt idx="157608">
                  <c:v>3.5739</c:v>
                </c:pt>
                <c:pt idx="157609">
                  <c:v>3.57392</c:v>
                </c:pt>
                <c:pt idx="157610">
                  <c:v>3.57395</c:v>
                </c:pt>
                <c:pt idx="157611">
                  <c:v>3.57397</c:v>
                </c:pt>
                <c:pt idx="157612">
                  <c:v>3.57399</c:v>
                </c:pt>
                <c:pt idx="157613">
                  <c:v>3.57401</c:v>
                </c:pt>
                <c:pt idx="157614">
                  <c:v>3.57404</c:v>
                </c:pt>
                <c:pt idx="157615">
                  <c:v>3.57406</c:v>
                </c:pt>
                <c:pt idx="157616">
                  <c:v>3.57408</c:v>
                </c:pt>
                <c:pt idx="157617">
                  <c:v>3.5741</c:v>
                </c:pt>
                <c:pt idx="157618">
                  <c:v>3.57413</c:v>
                </c:pt>
                <c:pt idx="157619">
                  <c:v>3.57415</c:v>
                </c:pt>
                <c:pt idx="157620">
                  <c:v>3.57417</c:v>
                </c:pt>
                <c:pt idx="157621">
                  <c:v>3.5742</c:v>
                </c:pt>
                <c:pt idx="157622">
                  <c:v>3.57422</c:v>
                </c:pt>
                <c:pt idx="157623">
                  <c:v>3.57424</c:v>
                </c:pt>
                <c:pt idx="157624">
                  <c:v>3.57426</c:v>
                </c:pt>
                <c:pt idx="157625">
                  <c:v>3.57429</c:v>
                </c:pt>
                <c:pt idx="157626">
                  <c:v>3.57431</c:v>
                </c:pt>
                <c:pt idx="157627">
                  <c:v>3.57433</c:v>
                </c:pt>
                <c:pt idx="157628">
                  <c:v>3.57435</c:v>
                </c:pt>
                <c:pt idx="157629">
                  <c:v>3.57438</c:v>
                </c:pt>
                <c:pt idx="157630">
                  <c:v>3.5744</c:v>
                </c:pt>
                <c:pt idx="157631">
                  <c:v>3.57442</c:v>
                </c:pt>
                <c:pt idx="157632">
                  <c:v>3.57444</c:v>
                </c:pt>
                <c:pt idx="157633">
                  <c:v>3.57447</c:v>
                </c:pt>
                <c:pt idx="157634">
                  <c:v>3.57449</c:v>
                </c:pt>
                <c:pt idx="157635">
                  <c:v>3.57451</c:v>
                </c:pt>
                <c:pt idx="157636">
                  <c:v>3.57454</c:v>
                </c:pt>
                <c:pt idx="157637">
                  <c:v>3.57456</c:v>
                </c:pt>
                <c:pt idx="157638">
                  <c:v>3.57458</c:v>
                </c:pt>
                <c:pt idx="157639">
                  <c:v>3.5746</c:v>
                </c:pt>
                <c:pt idx="157640">
                  <c:v>3.57463</c:v>
                </c:pt>
                <c:pt idx="157641">
                  <c:v>3.57465</c:v>
                </c:pt>
                <c:pt idx="157642">
                  <c:v>3.57467</c:v>
                </c:pt>
                <c:pt idx="157643">
                  <c:v>3.57469</c:v>
                </c:pt>
                <c:pt idx="157644">
                  <c:v>3.57472</c:v>
                </c:pt>
                <c:pt idx="157645">
                  <c:v>3.57474</c:v>
                </c:pt>
                <c:pt idx="157646">
                  <c:v>3.57476</c:v>
                </c:pt>
                <c:pt idx="157647">
                  <c:v>3.57478</c:v>
                </c:pt>
                <c:pt idx="157648">
                  <c:v>3.57481</c:v>
                </c:pt>
                <c:pt idx="157649">
                  <c:v>3.57483</c:v>
                </c:pt>
                <c:pt idx="157650">
                  <c:v>3.57485</c:v>
                </c:pt>
                <c:pt idx="157651">
                  <c:v>3.57488</c:v>
                </c:pt>
                <c:pt idx="157652">
                  <c:v>3.5749</c:v>
                </c:pt>
                <c:pt idx="157653">
                  <c:v>3.57492</c:v>
                </c:pt>
                <c:pt idx="157654">
                  <c:v>3.57494</c:v>
                </c:pt>
                <c:pt idx="157655">
                  <c:v>3.57497</c:v>
                </c:pt>
                <c:pt idx="157656">
                  <c:v>3.57499</c:v>
                </c:pt>
                <c:pt idx="157657">
                  <c:v>3.57501</c:v>
                </c:pt>
                <c:pt idx="157658">
                  <c:v>3.57503</c:v>
                </c:pt>
                <c:pt idx="157659">
                  <c:v>3.57506</c:v>
                </c:pt>
                <c:pt idx="157660">
                  <c:v>3.57508</c:v>
                </c:pt>
                <c:pt idx="157661">
                  <c:v>3.5751</c:v>
                </c:pt>
                <c:pt idx="157662">
                  <c:v>3.57512</c:v>
                </c:pt>
                <c:pt idx="157663">
                  <c:v>3.57515</c:v>
                </c:pt>
                <c:pt idx="157664">
                  <c:v>3.57517</c:v>
                </c:pt>
                <c:pt idx="157665">
                  <c:v>3.57519</c:v>
                </c:pt>
                <c:pt idx="157666">
                  <c:v>3.57522</c:v>
                </c:pt>
                <c:pt idx="157667">
                  <c:v>3.57524</c:v>
                </c:pt>
                <c:pt idx="157668">
                  <c:v>3.57526</c:v>
                </c:pt>
                <c:pt idx="157669">
                  <c:v>3.57528</c:v>
                </c:pt>
                <c:pt idx="157670">
                  <c:v>3.57531</c:v>
                </c:pt>
                <c:pt idx="157671">
                  <c:v>3.57533</c:v>
                </c:pt>
                <c:pt idx="157672">
                  <c:v>3.57535</c:v>
                </c:pt>
                <c:pt idx="157673">
                  <c:v>3.57537</c:v>
                </c:pt>
                <c:pt idx="157674">
                  <c:v>3.5754</c:v>
                </c:pt>
                <c:pt idx="157675">
                  <c:v>3.57542</c:v>
                </c:pt>
                <c:pt idx="157676">
                  <c:v>3.57544</c:v>
                </c:pt>
                <c:pt idx="157677">
                  <c:v>3.57546</c:v>
                </c:pt>
                <c:pt idx="157678">
                  <c:v>3.57549</c:v>
                </c:pt>
                <c:pt idx="157679">
                  <c:v>3.57551</c:v>
                </c:pt>
                <c:pt idx="157680">
                  <c:v>3.57553</c:v>
                </c:pt>
                <c:pt idx="157681">
                  <c:v>3.57556</c:v>
                </c:pt>
                <c:pt idx="157682">
                  <c:v>3.57558</c:v>
                </c:pt>
                <c:pt idx="157683">
                  <c:v>3.5756</c:v>
                </c:pt>
                <c:pt idx="157684">
                  <c:v>3.57562</c:v>
                </c:pt>
                <c:pt idx="157685">
                  <c:v>3.57565</c:v>
                </c:pt>
                <c:pt idx="157686">
                  <c:v>3.57567</c:v>
                </c:pt>
                <c:pt idx="157687">
                  <c:v>3.57569</c:v>
                </c:pt>
                <c:pt idx="157688">
                  <c:v>3.57571</c:v>
                </c:pt>
                <c:pt idx="157689">
                  <c:v>3.57574</c:v>
                </c:pt>
                <c:pt idx="157690">
                  <c:v>3.57576</c:v>
                </c:pt>
                <c:pt idx="157691">
                  <c:v>3.57578</c:v>
                </c:pt>
                <c:pt idx="157692">
                  <c:v>3.5758</c:v>
                </c:pt>
                <c:pt idx="157693">
                  <c:v>3.57583</c:v>
                </c:pt>
                <c:pt idx="157694">
                  <c:v>3.57585</c:v>
                </c:pt>
                <c:pt idx="157695">
                  <c:v>3.57587</c:v>
                </c:pt>
                <c:pt idx="157696">
                  <c:v>3.5759</c:v>
                </c:pt>
                <c:pt idx="157697">
                  <c:v>3.57592</c:v>
                </c:pt>
                <c:pt idx="157698">
                  <c:v>3.57594</c:v>
                </c:pt>
                <c:pt idx="157699">
                  <c:v>3.57596</c:v>
                </c:pt>
                <c:pt idx="157700">
                  <c:v>3.57599</c:v>
                </c:pt>
                <c:pt idx="157701">
                  <c:v>3.57601</c:v>
                </c:pt>
                <c:pt idx="157702">
                  <c:v>3.57603</c:v>
                </c:pt>
                <c:pt idx="157703">
                  <c:v>3.57605</c:v>
                </c:pt>
                <c:pt idx="157704">
                  <c:v>3.57608</c:v>
                </c:pt>
                <c:pt idx="157705">
                  <c:v>3.5761</c:v>
                </c:pt>
                <c:pt idx="157706">
                  <c:v>3.57612</c:v>
                </c:pt>
                <c:pt idx="157707">
                  <c:v>3.57614</c:v>
                </c:pt>
                <c:pt idx="157708">
                  <c:v>3.57617</c:v>
                </c:pt>
                <c:pt idx="157709">
                  <c:v>3.57619</c:v>
                </c:pt>
                <c:pt idx="157710">
                  <c:v>3.57621</c:v>
                </c:pt>
                <c:pt idx="157711">
                  <c:v>3.57624</c:v>
                </c:pt>
                <c:pt idx="157712">
                  <c:v>3.57626</c:v>
                </c:pt>
                <c:pt idx="157713">
                  <c:v>3.57628</c:v>
                </c:pt>
                <c:pt idx="157714">
                  <c:v>3.5763</c:v>
                </c:pt>
                <c:pt idx="157715">
                  <c:v>3.57633</c:v>
                </c:pt>
                <c:pt idx="157716">
                  <c:v>3.57635</c:v>
                </c:pt>
                <c:pt idx="157717">
                  <c:v>3.57637</c:v>
                </c:pt>
                <c:pt idx="157718">
                  <c:v>3.5764</c:v>
                </c:pt>
                <c:pt idx="157719">
                  <c:v>3.57642</c:v>
                </c:pt>
                <c:pt idx="157720">
                  <c:v>3.57644</c:v>
                </c:pt>
                <c:pt idx="157721">
                  <c:v>3.57646</c:v>
                </c:pt>
                <c:pt idx="157722">
                  <c:v>3.57648</c:v>
                </c:pt>
                <c:pt idx="157723">
                  <c:v>3.57651</c:v>
                </c:pt>
                <c:pt idx="157724">
                  <c:v>3.57653</c:v>
                </c:pt>
                <c:pt idx="157725">
                  <c:v>3.57655</c:v>
                </c:pt>
                <c:pt idx="157726">
                  <c:v>3.57658</c:v>
                </c:pt>
                <c:pt idx="157727">
                  <c:v>3.5766</c:v>
                </c:pt>
                <c:pt idx="157728">
                  <c:v>3.57662</c:v>
                </c:pt>
                <c:pt idx="157729">
                  <c:v>3.57664</c:v>
                </c:pt>
                <c:pt idx="157730">
                  <c:v>3.57667</c:v>
                </c:pt>
                <c:pt idx="157731">
                  <c:v>3.57669</c:v>
                </c:pt>
                <c:pt idx="157732">
                  <c:v>3.57671</c:v>
                </c:pt>
                <c:pt idx="157733">
                  <c:v>3.57674</c:v>
                </c:pt>
                <c:pt idx="157734">
                  <c:v>3.57676</c:v>
                </c:pt>
                <c:pt idx="157735">
                  <c:v>3.57678</c:v>
                </c:pt>
                <c:pt idx="157736">
                  <c:v>3.5768</c:v>
                </c:pt>
                <c:pt idx="157737">
                  <c:v>3.57682</c:v>
                </c:pt>
                <c:pt idx="157738">
                  <c:v>3.57685</c:v>
                </c:pt>
                <c:pt idx="157739">
                  <c:v>3.57687</c:v>
                </c:pt>
                <c:pt idx="157740">
                  <c:v>3.57689</c:v>
                </c:pt>
                <c:pt idx="157741">
                  <c:v>3.57692</c:v>
                </c:pt>
                <c:pt idx="157742">
                  <c:v>3.57694</c:v>
                </c:pt>
                <c:pt idx="157743">
                  <c:v>3.57696</c:v>
                </c:pt>
                <c:pt idx="157744">
                  <c:v>3.57698</c:v>
                </c:pt>
                <c:pt idx="157745">
                  <c:v>3.57701</c:v>
                </c:pt>
                <c:pt idx="157746">
                  <c:v>3.57703</c:v>
                </c:pt>
                <c:pt idx="157747">
                  <c:v>3.57705</c:v>
                </c:pt>
                <c:pt idx="157748">
                  <c:v>3.57707</c:v>
                </c:pt>
                <c:pt idx="157749">
                  <c:v>3.5771</c:v>
                </c:pt>
                <c:pt idx="157750">
                  <c:v>3.57712</c:v>
                </c:pt>
                <c:pt idx="157751">
                  <c:v>3.57714</c:v>
                </c:pt>
                <c:pt idx="157752">
                  <c:v>3.57717</c:v>
                </c:pt>
                <c:pt idx="157753">
                  <c:v>3.57719</c:v>
                </c:pt>
                <c:pt idx="157754">
                  <c:v>3.57721</c:v>
                </c:pt>
                <c:pt idx="157755">
                  <c:v>3.57723</c:v>
                </c:pt>
                <c:pt idx="157756">
                  <c:v>3.57726</c:v>
                </c:pt>
                <c:pt idx="157757">
                  <c:v>3.57728</c:v>
                </c:pt>
                <c:pt idx="157758">
                  <c:v>3.5773</c:v>
                </c:pt>
                <c:pt idx="157759">
                  <c:v>3.57732</c:v>
                </c:pt>
                <c:pt idx="157760">
                  <c:v>3.57735</c:v>
                </c:pt>
                <c:pt idx="157761">
                  <c:v>3.57737</c:v>
                </c:pt>
                <c:pt idx="157762">
                  <c:v>3.57739</c:v>
                </c:pt>
                <c:pt idx="157763">
                  <c:v>3.57741</c:v>
                </c:pt>
                <c:pt idx="157764">
                  <c:v>3.57744</c:v>
                </c:pt>
                <c:pt idx="157765">
                  <c:v>3.57746</c:v>
                </c:pt>
                <c:pt idx="157766">
                  <c:v>3.57748</c:v>
                </c:pt>
                <c:pt idx="157767">
                  <c:v>3.57751</c:v>
                </c:pt>
                <c:pt idx="157768">
                  <c:v>3.57753</c:v>
                </c:pt>
                <c:pt idx="157769">
                  <c:v>3.57755</c:v>
                </c:pt>
                <c:pt idx="157770">
                  <c:v>3.57757</c:v>
                </c:pt>
                <c:pt idx="157771">
                  <c:v>3.5776</c:v>
                </c:pt>
                <c:pt idx="157772">
                  <c:v>3.57762</c:v>
                </c:pt>
                <c:pt idx="157773">
                  <c:v>3.57764</c:v>
                </c:pt>
                <c:pt idx="157774">
                  <c:v>3.57766</c:v>
                </c:pt>
                <c:pt idx="157775">
                  <c:v>3.57769</c:v>
                </c:pt>
                <c:pt idx="157776">
                  <c:v>3.57771</c:v>
                </c:pt>
                <c:pt idx="157777">
                  <c:v>3.57773</c:v>
                </c:pt>
                <c:pt idx="157778">
                  <c:v>3.57775</c:v>
                </c:pt>
                <c:pt idx="157779">
                  <c:v>3.57778</c:v>
                </c:pt>
                <c:pt idx="157780">
                  <c:v>3.5778</c:v>
                </c:pt>
                <c:pt idx="157781">
                  <c:v>3.57782</c:v>
                </c:pt>
                <c:pt idx="157782">
                  <c:v>3.57785</c:v>
                </c:pt>
                <c:pt idx="157783">
                  <c:v>3.57787</c:v>
                </c:pt>
                <c:pt idx="157784">
                  <c:v>3.57789</c:v>
                </c:pt>
                <c:pt idx="157785">
                  <c:v>3.57791</c:v>
                </c:pt>
                <c:pt idx="157786">
                  <c:v>3.57794</c:v>
                </c:pt>
                <c:pt idx="157787">
                  <c:v>3.57796</c:v>
                </c:pt>
                <c:pt idx="157788">
                  <c:v>3.57798</c:v>
                </c:pt>
                <c:pt idx="157789">
                  <c:v>3.57801</c:v>
                </c:pt>
                <c:pt idx="157790">
                  <c:v>3.57803</c:v>
                </c:pt>
                <c:pt idx="157791">
                  <c:v>3.57805</c:v>
                </c:pt>
                <c:pt idx="157792">
                  <c:v>3.57807</c:v>
                </c:pt>
                <c:pt idx="157793">
                  <c:v>3.57809</c:v>
                </c:pt>
                <c:pt idx="157794">
                  <c:v>3.57812</c:v>
                </c:pt>
                <c:pt idx="157795">
                  <c:v>3.57814</c:v>
                </c:pt>
                <c:pt idx="157796">
                  <c:v>3.57816</c:v>
                </c:pt>
                <c:pt idx="157797">
                  <c:v>3.57819</c:v>
                </c:pt>
                <c:pt idx="157798">
                  <c:v>3.57821</c:v>
                </c:pt>
                <c:pt idx="157799">
                  <c:v>3.57823</c:v>
                </c:pt>
                <c:pt idx="157800">
                  <c:v>3.57825</c:v>
                </c:pt>
                <c:pt idx="157801">
                  <c:v>3.57828</c:v>
                </c:pt>
                <c:pt idx="157802">
                  <c:v>3.5783</c:v>
                </c:pt>
                <c:pt idx="157803">
                  <c:v>3.57832</c:v>
                </c:pt>
                <c:pt idx="157804">
                  <c:v>3.57835</c:v>
                </c:pt>
                <c:pt idx="157805">
                  <c:v>3.57837</c:v>
                </c:pt>
                <c:pt idx="157806">
                  <c:v>3.57839</c:v>
                </c:pt>
                <c:pt idx="157807">
                  <c:v>3.57841</c:v>
                </c:pt>
                <c:pt idx="157808">
                  <c:v>3.57843</c:v>
                </c:pt>
                <c:pt idx="157809">
                  <c:v>3.57846</c:v>
                </c:pt>
                <c:pt idx="157810">
                  <c:v>3.57848</c:v>
                </c:pt>
                <c:pt idx="157811">
                  <c:v>3.5785</c:v>
                </c:pt>
                <c:pt idx="157812">
                  <c:v>3.57853</c:v>
                </c:pt>
                <c:pt idx="157813">
                  <c:v>3.57855</c:v>
                </c:pt>
                <c:pt idx="157814">
                  <c:v>3.57857</c:v>
                </c:pt>
                <c:pt idx="157815">
                  <c:v>3.57859</c:v>
                </c:pt>
                <c:pt idx="157816">
                  <c:v>3.57862</c:v>
                </c:pt>
                <c:pt idx="157817">
                  <c:v>3.57864</c:v>
                </c:pt>
                <c:pt idx="157818">
                  <c:v>3.57866</c:v>
                </c:pt>
                <c:pt idx="157819">
                  <c:v>3.57869</c:v>
                </c:pt>
                <c:pt idx="157820">
                  <c:v>3.57871</c:v>
                </c:pt>
                <c:pt idx="157821">
                  <c:v>3.57873</c:v>
                </c:pt>
                <c:pt idx="157822">
                  <c:v>3.57875</c:v>
                </c:pt>
                <c:pt idx="157823">
                  <c:v>3.57878</c:v>
                </c:pt>
                <c:pt idx="157824">
                  <c:v>3.5788</c:v>
                </c:pt>
                <c:pt idx="157825">
                  <c:v>3.57882</c:v>
                </c:pt>
                <c:pt idx="157826">
                  <c:v>3.57884</c:v>
                </c:pt>
                <c:pt idx="157827">
                  <c:v>3.57887</c:v>
                </c:pt>
                <c:pt idx="157828">
                  <c:v>3.57889</c:v>
                </c:pt>
                <c:pt idx="157829">
                  <c:v>3.57891</c:v>
                </c:pt>
                <c:pt idx="157830">
                  <c:v>3.57893</c:v>
                </c:pt>
                <c:pt idx="157831">
                  <c:v>3.57896</c:v>
                </c:pt>
                <c:pt idx="157832">
                  <c:v>3.57898</c:v>
                </c:pt>
                <c:pt idx="157833">
                  <c:v>3.579</c:v>
                </c:pt>
                <c:pt idx="157834">
                  <c:v>3.57903</c:v>
                </c:pt>
                <c:pt idx="157835">
                  <c:v>3.57905</c:v>
                </c:pt>
                <c:pt idx="157836">
                  <c:v>3.57907</c:v>
                </c:pt>
                <c:pt idx="157837">
                  <c:v>3.57909</c:v>
                </c:pt>
                <c:pt idx="157838">
                  <c:v>3.57912</c:v>
                </c:pt>
                <c:pt idx="157839">
                  <c:v>3.57914</c:v>
                </c:pt>
                <c:pt idx="157840">
                  <c:v>3.57916</c:v>
                </c:pt>
                <c:pt idx="157841">
                  <c:v>3.57918</c:v>
                </c:pt>
                <c:pt idx="157842">
                  <c:v>3.57921</c:v>
                </c:pt>
                <c:pt idx="157843">
                  <c:v>3.57923</c:v>
                </c:pt>
                <c:pt idx="157844">
                  <c:v>3.57925</c:v>
                </c:pt>
                <c:pt idx="157845">
                  <c:v>3.57927</c:v>
                </c:pt>
                <c:pt idx="157846">
                  <c:v>3.5793</c:v>
                </c:pt>
                <c:pt idx="157847">
                  <c:v>3.57932</c:v>
                </c:pt>
                <c:pt idx="157848">
                  <c:v>3.57934</c:v>
                </c:pt>
                <c:pt idx="157849">
                  <c:v>3.57937</c:v>
                </c:pt>
                <c:pt idx="157850">
                  <c:v>3.57939</c:v>
                </c:pt>
                <c:pt idx="157851">
                  <c:v>3.57941</c:v>
                </c:pt>
                <c:pt idx="157852">
                  <c:v>3.57943</c:v>
                </c:pt>
                <c:pt idx="157853">
                  <c:v>3.57946</c:v>
                </c:pt>
                <c:pt idx="157854">
                  <c:v>3.57948</c:v>
                </c:pt>
                <c:pt idx="157855">
                  <c:v>3.5795</c:v>
                </c:pt>
                <c:pt idx="157856">
                  <c:v>3.57952</c:v>
                </c:pt>
                <c:pt idx="157857">
                  <c:v>3.57955</c:v>
                </c:pt>
                <c:pt idx="157858">
                  <c:v>3.57957</c:v>
                </c:pt>
                <c:pt idx="157859">
                  <c:v>3.57959</c:v>
                </c:pt>
                <c:pt idx="157860">
                  <c:v>3.57961</c:v>
                </c:pt>
                <c:pt idx="157861">
                  <c:v>3.57964</c:v>
                </c:pt>
                <c:pt idx="157862">
                  <c:v>3.57966</c:v>
                </c:pt>
                <c:pt idx="157863">
                  <c:v>3.57968</c:v>
                </c:pt>
                <c:pt idx="157864">
                  <c:v>3.57971</c:v>
                </c:pt>
                <c:pt idx="157865">
                  <c:v>3.57973</c:v>
                </c:pt>
                <c:pt idx="157866">
                  <c:v>3.57975</c:v>
                </c:pt>
                <c:pt idx="157867">
                  <c:v>3.57977</c:v>
                </c:pt>
                <c:pt idx="157868">
                  <c:v>3.5798</c:v>
                </c:pt>
                <c:pt idx="157869">
                  <c:v>3.57982</c:v>
                </c:pt>
                <c:pt idx="157870">
                  <c:v>3.57984</c:v>
                </c:pt>
                <c:pt idx="157871">
                  <c:v>3.57986</c:v>
                </c:pt>
                <c:pt idx="157872">
                  <c:v>3.57989</c:v>
                </c:pt>
                <c:pt idx="157873">
                  <c:v>3.57991</c:v>
                </c:pt>
                <c:pt idx="157874">
                  <c:v>3.57993</c:v>
                </c:pt>
                <c:pt idx="157875">
                  <c:v>3.57995</c:v>
                </c:pt>
                <c:pt idx="157876">
                  <c:v>3.57998</c:v>
                </c:pt>
                <c:pt idx="157877">
                  <c:v>3.58</c:v>
                </c:pt>
                <c:pt idx="157878">
                  <c:v>3.58002</c:v>
                </c:pt>
                <c:pt idx="157879">
                  <c:v>3.58005</c:v>
                </c:pt>
                <c:pt idx="157880">
                  <c:v>3.58007</c:v>
                </c:pt>
                <c:pt idx="157881">
                  <c:v>3.58009</c:v>
                </c:pt>
                <c:pt idx="157882">
                  <c:v>3.58011</c:v>
                </c:pt>
                <c:pt idx="157883">
                  <c:v>3.58014</c:v>
                </c:pt>
                <c:pt idx="157884">
                  <c:v>3.58016</c:v>
                </c:pt>
                <c:pt idx="157885">
                  <c:v>3.58018</c:v>
                </c:pt>
                <c:pt idx="157886">
                  <c:v>3.5802</c:v>
                </c:pt>
                <c:pt idx="157887">
                  <c:v>3.58023</c:v>
                </c:pt>
                <c:pt idx="157888">
                  <c:v>3.58025</c:v>
                </c:pt>
                <c:pt idx="157889">
                  <c:v>3.58027</c:v>
                </c:pt>
                <c:pt idx="157890">
                  <c:v>3.5803</c:v>
                </c:pt>
                <c:pt idx="157891">
                  <c:v>3.58032</c:v>
                </c:pt>
                <c:pt idx="157892">
                  <c:v>3.58034</c:v>
                </c:pt>
                <c:pt idx="157893">
                  <c:v>3.58036</c:v>
                </c:pt>
                <c:pt idx="157894">
                  <c:v>3.58039</c:v>
                </c:pt>
                <c:pt idx="157895">
                  <c:v>3.58041</c:v>
                </c:pt>
                <c:pt idx="157896">
                  <c:v>3.58043</c:v>
                </c:pt>
                <c:pt idx="157897">
                  <c:v>3.58045</c:v>
                </c:pt>
                <c:pt idx="157898">
                  <c:v>3.58048</c:v>
                </c:pt>
                <c:pt idx="157899">
                  <c:v>3.5805</c:v>
                </c:pt>
                <c:pt idx="157900">
                  <c:v>3.58052</c:v>
                </c:pt>
                <c:pt idx="157901">
                  <c:v>3.58054</c:v>
                </c:pt>
                <c:pt idx="157902">
                  <c:v>3.58057</c:v>
                </c:pt>
                <c:pt idx="157903">
                  <c:v>3.58059</c:v>
                </c:pt>
                <c:pt idx="157904">
                  <c:v>3.58061</c:v>
                </c:pt>
                <c:pt idx="157905">
                  <c:v>3.58064</c:v>
                </c:pt>
                <c:pt idx="157906">
                  <c:v>3.58066</c:v>
                </c:pt>
                <c:pt idx="157907">
                  <c:v>3.58068</c:v>
                </c:pt>
                <c:pt idx="157908">
                  <c:v>3.5807</c:v>
                </c:pt>
                <c:pt idx="157909">
                  <c:v>3.58073</c:v>
                </c:pt>
                <c:pt idx="157910">
                  <c:v>3.58075</c:v>
                </c:pt>
                <c:pt idx="157911">
                  <c:v>3.58077</c:v>
                </c:pt>
                <c:pt idx="157912">
                  <c:v>3.58079</c:v>
                </c:pt>
                <c:pt idx="157913">
                  <c:v>3.58082</c:v>
                </c:pt>
                <c:pt idx="157914">
                  <c:v>3.58084</c:v>
                </c:pt>
                <c:pt idx="157915">
                  <c:v>3.58086</c:v>
                </c:pt>
                <c:pt idx="157916">
                  <c:v>3.58088</c:v>
                </c:pt>
                <c:pt idx="157917">
                  <c:v>3.58091</c:v>
                </c:pt>
                <c:pt idx="157918">
                  <c:v>3.58093</c:v>
                </c:pt>
                <c:pt idx="157919">
                  <c:v>3.58095</c:v>
                </c:pt>
                <c:pt idx="157920">
                  <c:v>3.58098</c:v>
                </c:pt>
                <c:pt idx="157921">
                  <c:v>3.581</c:v>
                </c:pt>
                <c:pt idx="157922">
                  <c:v>3.58102</c:v>
                </c:pt>
                <c:pt idx="157923">
                  <c:v>3.58104</c:v>
                </c:pt>
                <c:pt idx="157924">
                  <c:v>3.58107</c:v>
                </c:pt>
                <c:pt idx="157925">
                  <c:v>3.58109</c:v>
                </c:pt>
                <c:pt idx="157926">
                  <c:v>3.58111</c:v>
                </c:pt>
                <c:pt idx="157927">
                  <c:v>3.58113</c:v>
                </c:pt>
                <c:pt idx="157928">
                  <c:v>3.58116</c:v>
                </c:pt>
                <c:pt idx="157929">
                  <c:v>3.58118</c:v>
                </c:pt>
                <c:pt idx="157930">
                  <c:v>3.5812</c:v>
                </c:pt>
                <c:pt idx="157931">
                  <c:v>3.58122</c:v>
                </c:pt>
                <c:pt idx="157932">
                  <c:v>3.58125</c:v>
                </c:pt>
                <c:pt idx="157933">
                  <c:v>3.58127</c:v>
                </c:pt>
                <c:pt idx="157934">
                  <c:v>3.58129</c:v>
                </c:pt>
                <c:pt idx="157935">
                  <c:v>3.58132</c:v>
                </c:pt>
                <c:pt idx="157936">
                  <c:v>3.58134</c:v>
                </c:pt>
                <c:pt idx="157937">
                  <c:v>3.58136</c:v>
                </c:pt>
                <c:pt idx="157938">
                  <c:v>3.58138</c:v>
                </c:pt>
                <c:pt idx="157939">
                  <c:v>3.58141</c:v>
                </c:pt>
                <c:pt idx="157940">
                  <c:v>3.58143</c:v>
                </c:pt>
                <c:pt idx="157941">
                  <c:v>3.58145</c:v>
                </c:pt>
                <c:pt idx="157942">
                  <c:v>3.58147</c:v>
                </c:pt>
                <c:pt idx="157943">
                  <c:v>3.5815</c:v>
                </c:pt>
                <c:pt idx="157944">
                  <c:v>3.58152</c:v>
                </c:pt>
                <c:pt idx="157945">
                  <c:v>3.58154</c:v>
                </c:pt>
                <c:pt idx="157946">
                  <c:v>3.58156</c:v>
                </c:pt>
                <c:pt idx="157947">
                  <c:v>3.58159</c:v>
                </c:pt>
                <c:pt idx="157948">
                  <c:v>3.58161</c:v>
                </c:pt>
                <c:pt idx="157949">
                  <c:v>3.58163</c:v>
                </c:pt>
                <c:pt idx="157950">
                  <c:v>3.58166</c:v>
                </c:pt>
                <c:pt idx="157951">
                  <c:v>3.58168</c:v>
                </c:pt>
                <c:pt idx="157952">
                  <c:v>3.5817</c:v>
                </c:pt>
                <c:pt idx="157953">
                  <c:v>3.58172</c:v>
                </c:pt>
                <c:pt idx="157954">
                  <c:v>3.58175</c:v>
                </c:pt>
                <c:pt idx="157955">
                  <c:v>3.58177</c:v>
                </c:pt>
                <c:pt idx="157956">
                  <c:v>3.58179</c:v>
                </c:pt>
                <c:pt idx="157957">
                  <c:v>3.58181</c:v>
                </c:pt>
                <c:pt idx="157958">
                  <c:v>3.58184</c:v>
                </c:pt>
                <c:pt idx="157959">
                  <c:v>3.58186</c:v>
                </c:pt>
                <c:pt idx="157960">
                  <c:v>3.58188</c:v>
                </c:pt>
                <c:pt idx="157961">
                  <c:v>3.5819</c:v>
                </c:pt>
                <c:pt idx="157962">
                  <c:v>3.58193</c:v>
                </c:pt>
                <c:pt idx="157963">
                  <c:v>3.58195</c:v>
                </c:pt>
                <c:pt idx="157964">
                  <c:v>3.58197</c:v>
                </c:pt>
                <c:pt idx="157965">
                  <c:v>3.582</c:v>
                </c:pt>
                <c:pt idx="157966">
                  <c:v>3.58202</c:v>
                </c:pt>
                <c:pt idx="157967">
                  <c:v>3.58204</c:v>
                </c:pt>
                <c:pt idx="157968">
                  <c:v>3.58206</c:v>
                </c:pt>
                <c:pt idx="157969">
                  <c:v>3.58209</c:v>
                </c:pt>
                <c:pt idx="157970">
                  <c:v>3.58211</c:v>
                </c:pt>
                <c:pt idx="157971">
                  <c:v>3.58213</c:v>
                </c:pt>
                <c:pt idx="157972">
                  <c:v>3.58215</c:v>
                </c:pt>
                <c:pt idx="157973">
                  <c:v>3.58218</c:v>
                </c:pt>
                <c:pt idx="157974">
                  <c:v>3.5822</c:v>
                </c:pt>
                <c:pt idx="157975">
                  <c:v>3.58222</c:v>
                </c:pt>
                <c:pt idx="157976">
                  <c:v>3.58224</c:v>
                </c:pt>
                <c:pt idx="157977">
                  <c:v>3.58227</c:v>
                </c:pt>
                <c:pt idx="157978">
                  <c:v>3.58229</c:v>
                </c:pt>
                <c:pt idx="157979">
                  <c:v>3.58231</c:v>
                </c:pt>
                <c:pt idx="157980">
                  <c:v>3.58234</c:v>
                </c:pt>
                <c:pt idx="157981">
                  <c:v>3.58236</c:v>
                </c:pt>
                <c:pt idx="157982">
                  <c:v>3.58238</c:v>
                </c:pt>
                <c:pt idx="157983">
                  <c:v>3.5824</c:v>
                </c:pt>
                <c:pt idx="157984">
                  <c:v>3.58243</c:v>
                </c:pt>
                <c:pt idx="157985">
                  <c:v>3.58245</c:v>
                </c:pt>
                <c:pt idx="157986">
                  <c:v>3.58247</c:v>
                </c:pt>
                <c:pt idx="157987">
                  <c:v>3.58249</c:v>
                </c:pt>
                <c:pt idx="157988">
                  <c:v>3.58252</c:v>
                </c:pt>
                <c:pt idx="157989">
                  <c:v>3.58254</c:v>
                </c:pt>
                <c:pt idx="157990">
                  <c:v>3.58256</c:v>
                </c:pt>
                <c:pt idx="157991">
                  <c:v>3.58258</c:v>
                </c:pt>
                <c:pt idx="157992">
                  <c:v>3.58261</c:v>
                </c:pt>
                <c:pt idx="157993">
                  <c:v>3.58263</c:v>
                </c:pt>
                <c:pt idx="157994">
                  <c:v>3.58265</c:v>
                </c:pt>
                <c:pt idx="157995">
                  <c:v>3.58268</c:v>
                </c:pt>
                <c:pt idx="157996">
                  <c:v>3.5827</c:v>
                </c:pt>
                <c:pt idx="157997">
                  <c:v>3.58272</c:v>
                </c:pt>
                <c:pt idx="157998">
                  <c:v>3.58274</c:v>
                </c:pt>
                <c:pt idx="157999">
                  <c:v>3.58277</c:v>
                </c:pt>
                <c:pt idx="158000">
                  <c:v>3.58279</c:v>
                </c:pt>
                <c:pt idx="158001">
                  <c:v>3.58281</c:v>
                </c:pt>
                <c:pt idx="158002">
                  <c:v>3.58283</c:v>
                </c:pt>
                <c:pt idx="158003">
                  <c:v>3.58286</c:v>
                </c:pt>
                <c:pt idx="158004">
                  <c:v>3.58288</c:v>
                </c:pt>
                <c:pt idx="158005">
                  <c:v>3.5829</c:v>
                </c:pt>
                <c:pt idx="158006">
                  <c:v>3.58292</c:v>
                </c:pt>
                <c:pt idx="158007">
                  <c:v>3.58295</c:v>
                </c:pt>
                <c:pt idx="158008">
                  <c:v>3.58297</c:v>
                </c:pt>
                <c:pt idx="158009">
                  <c:v>3.58299</c:v>
                </c:pt>
                <c:pt idx="158010">
                  <c:v>3.58302</c:v>
                </c:pt>
                <c:pt idx="158011">
                  <c:v>3.58304</c:v>
                </c:pt>
                <c:pt idx="158012">
                  <c:v>3.58306</c:v>
                </c:pt>
                <c:pt idx="158013">
                  <c:v>3.58308</c:v>
                </c:pt>
                <c:pt idx="158014">
                  <c:v>3.58311</c:v>
                </c:pt>
                <c:pt idx="158015">
                  <c:v>3.58313</c:v>
                </c:pt>
                <c:pt idx="158016">
                  <c:v>3.58315</c:v>
                </c:pt>
                <c:pt idx="158017">
                  <c:v>3.58318</c:v>
                </c:pt>
                <c:pt idx="158018">
                  <c:v>3.5832</c:v>
                </c:pt>
                <c:pt idx="158019">
                  <c:v>3.58322</c:v>
                </c:pt>
                <c:pt idx="158020">
                  <c:v>3.58324</c:v>
                </c:pt>
                <c:pt idx="158021">
                  <c:v>3.58326</c:v>
                </c:pt>
                <c:pt idx="158022">
                  <c:v>3.58329</c:v>
                </c:pt>
                <c:pt idx="158023">
                  <c:v>3.58331</c:v>
                </c:pt>
                <c:pt idx="158024">
                  <c:v>3.58333</c:v>
                </c:pt>
                <c:pt idx="158025">
                  <c:v>3.58336</c:v>
                </c:pt>
                <c:pt idx="158026">
                  <c:v>3.58338</c:v>
                </c:pt>
                <c:pt idx="158027">
                  <c:v>3.5834</c:v>
                </c:pt>
                <c:pt idx="158028">
                  <c:v>3.58342</c:v>
                </c:pt>
                <c:pt idx="158029">
                  <c:v>3.58345</c:v>
                </c:pt>
                <c:pt idx="158030">
                  <c:v>3.58347</c:v>
                </c:pt>
                <c:pt idx="158031">
                  <c:v>3.58349</c:v>
                </c:pt>
                <c:pt idx="158032">
                  <c:v>3.58351</c:v>
                </c:pt>
                <c:pt idx="158033">
                  <c:v>3.58354</c:v>
                </c:pt>
                <c:pt idx="158034">
                  <c:v>3.58356</c:v>
                </c:pt>
                <c:pt idx="158035">
                  <c:v>3.58358</c:v>
                </c:pt>
                <c:pt idx="158036">
                  <c:v>3.5836</c:v>
                </c:pt>
                <c:pt idx="158037">
                  <c:v>3.58363</c:v>
                </c:pt>
                <c:pt idx="158038">
                  <c:v>3.58365</c:v>
                </c:pt>
                <c:pt idx="158039">
                  <c:v>3.58367</c:v>
                </c:pt>
                <c:pt idx="158040">
                  <c:v>3.5837</c:v>
                </c:pt>
                <c:pt idx="158041">
                  <c:v>3.58372</c:v>
                </c:pt>
                <c:pt idx="158042">
                  <c:v>3.58374</c:v>
                </c:pt>
                <c:pt idx="158043">
                  <c:v>3.58376</c:v>
                </c:pt>
                <c:pt idx="158044">
                  <c:v>3.58379</c:v>
                </c:pt>
                <c:pt idx="158045">
                  <c:v>3.58381</c:v>
                </c:pt>
                <c:pt idx="158046">
                  <c:v>3.58383</c:v>
                </c:pt>
                <c:pt idx="158047">
                  <c:v>3.58385</c:v>
                </c:pt>
                <c:pt idx="158048">
                  <c:v>3.58388</c:v>
                </c:pt>
                <c:pt idx="158049">
                  <c:v>3.5839</c:v>
                </c:pt>
                <c:pt idx="158050">
                  <c:v>3.58392</c:v>
                </c:pt>
                <c:pt idx="158051">
                  <c:v>3.58395</c:v>
                </c:pt>
                <c:pt idx="158052">
                  <c:v>3.58397</c:v>
                </c:pt>
                <c:pt idx="158053">
                  <c:v>3.58399</c:v>
                </c:pt>
                <c:pt idx="158054">
                  <c:v>3.58401</c:v>
                </c:pt>
                <c:pt idx="158055">
                  <c:v>3.58404</c:v>
                </c:pt>
                <c:pt idx="158056">
                  <c:v>3.58406</c:v>
                </c:pt>
                <c:pt idx="158057">
                  <c:v>3.58408</c:v>
                </c:pt>
                <c:pt idx="158058">
                  <c:v>3.5841</c:v>
                </c:pt>
                <c:pt idx="158059">
                  <c:v>3.58413</c:v>
                </c:pt>
                <c:pt idx="158060">
                  <c:v>3.58415</c:v>
                </c:pt>
                <c:pt idx="158061">
                  <c:v>3.58417</c:v>
                </c:pt>
                <c:pt idx="158062">
                  <c:v>3.58419</c:v>
                </c:pt>
                <c:pt idx="158063">
                  <c:v>3.58422</c:v>
                </c:pt>
                <c:pt idx="158064">
                  <c:v>3.58424</c:v>
                </c:pt>
                <c:pt idx="158065">
                  <c:v>3.58426</c:v>
                </c:pt>
                <c:pt idx="158066">
                  <c:v>3.58429</c:v>
                </c:pt>
                <c:pt idx="158067">
                  <c:v>3.58431</c:v>
                </c:pt>
                <c:pt idx="158068">
                  <c:v>3.58433</c:v>
                </c:pt>
                <c:pt idx="158069">
                  <c:v>3.58435</c:v>
                </c:pt>
                <c:pt idx="158070">
                  <c:v>3.58438</c:v>
                </c:pt>
                <c:pt idx="158071">
                  <c:v>3.5844</c:v>
                </c:pt>
                <c:pt idx="158072">
                  <c:v>3.58442</c:v>
                </c:pt>
                <c:pt idx="158073">
                  <c:v>3.58444</c:v>
                </c:pt>
                <c:pt idx="158074">
                  <c:v>3.58447</c:v>
                </c:pt>
                <c:pt idx="158075">
                  <c:v>3.58449</c:v>
                </c:pt>
                <c:pt idx="158076">
                  <c:v>3.58451</c:v>
                </c:pt>
                <c:pt idx="158077">
                  <c:v>3.58453</c:v>
                </c:pt>
                <c:pt idx="158078">
                  <c:v>3.58456</c:v>
                </c:pt>
                <c:pt idx="158079">
                  <c:v>3.58458</c:v>
                </c:pt>
                <c:pt idx="158080">
                  <c:v>3.5846</c:v>
                </c:pt>
                <c:pt idx="158081">
                  <c:v>3.58463</c:v>
                </c:pt>
                <c:pt idx="158082">
                  <c:v>3.58465</c:v>
                </c:pt>
                <c:pt idx="158083">
                  <c:v>3.58467</c:v>
                </c:pt>
                <c:pt idx="158084">
                  <c:v>3.58469</c:v>
                </c:pt>
                <c:pt idx="158085">
                  <c:v>3.58472</c:v>
                </c:pt>
                <c:pt idx="158086">
                  <c:v>3.58474</c:v>
                </c:pt>
                <c:pt idx="158087">
                  <c:v>3.58476</c:v>
                </c:pt>
                <c:pt idx="158088">
                  <c:v>3.58479</c:v>
                </c:pt>
                <c:pt idx="158089">
                  <c:v>3.58481</c:v>
                </c:pt>
                <c:pt idx="158090">
                  <c:v>3.58483</c:v>
                </c:pt>
                <c:pt idx="158091">
                  <c:v>3.58485</c:v>
                </c:pt>
                <c:pt idx="158092">
                  <c:v>3.58487</c:v>
                </c:pt>
                <c:pt idx="158093">
                  <c:v>3.5849</c:v>
                </c:pt>
                <c:pt idx="158094">
                  <c:v>3.58492</c:v>
                </c:pt>
                <c:pt idx="158095">
                  <c:v>3.58494</c:v>
                </c:pt>
                <c:pt idx="158096">
                  <c:v>3.58497</c:v>
                </c:pt>
                <c:pt idx="158097">
                  <c:v>3.58499</c:v>
                </c:pt>
                <c:pt idx="158098">
                  <c:v>3.58501</c:v>
                </c:pt>
                <c:pt idx="158099">
                  <c:v>3.58503</c:v>
                </c:pt>
                <c:pt idx="158100">
                  <c:v>3.58506</c:v>
                </c:pt>
                <c:pt idx="158101">
                  <c:v>3.58508</c:v>
                </c:pt>
                <c:pt idx="158102">
                  <c:v>3.5851</c:v>
                </c:pt>
                <c:pt idx="158103">
                  <c:v>3.58513</c:v>
                </c:pt>
                <c:pt idx="158104">
                  <c:v>3.58515</c:v>
                </c:pt>
                <c:pt idx="158105">
                  <c:v>3.58517</c:v>
                </c:pt>
                <c:pt idx="158106">
                  <c:v>3.58519</c:v>
                </c:pt>
                <c:pt idx="158107">
                  <c:v>3.58521</c:v>
                </c:pt>
                <c:pt idx="158108">
                  <c:v>3.58524</c:v>
                </c:pt>
                <c:pt idx="158109">
                  <c:v>3.58526</c:v>
                </c:pt>
                <c:pt idx="158110">
                  <c:v>3.58528</c:v>
                </c:pt>
                <c:pt idx="158111">
                  <c:v>3.58531</c:v>
                </c:pt>
                <c:pt idx="158112">
                  <c:v>3.58533</c:v>
                </c:pt>
                <c:pt idx="158113">
                  <c:v>3.58535</c:v>
                </c:pt>
                <c:pt idx="158114">
                  <c:v>3.58537</c:v>
                </c:pt>
                <c:pt idx="158115">
                  <c:v>3.5854</c:v>
                </c:pt>
                <c:pt idx="158116">
                  <c:v>3.58542</c:v>
                </c:pt>
                <c:pt idx="158117">
                  <c:v>3.58544</c:v>
                </c:pt>
                <c:pt idx="158118">
                  <c:v>3.58547</c:v>
                </c:pt>
                <c:pt idx="158119">
                  <c:v>3.58549</c:v>
                </c:pt>
                <c:pt idx="158120">
                  <c:v>3.58551</c:v>
                </c:pt>
                <c:pt idx="158121">
                  <c:v>3.58553</c:v>
                </c:pt>
                <c:pt idx="158122">
                  <c:v>3.58556</c:v>
                </c:pt>
                <c:pt idx="158123">
                  <c:v>3.58558</c:v>
                </c:pt>
                <c:pt idx="158124">
                  <c:v>3.5856</c:v>
                </c:pt>
                <c:pt idx="158125">
                  <c:v>3.58562</c:v>
                </c:pt>
                <c:pt idx="158126">
                  <c:v>3.58565</c:v>
                </c:pt>
                <c:pt idx="158127">
                  <c:v>3.58567</c:v>
                </c:pt>
                <c:pt idx="158128">
                  <c:v>3.58569</c:v>
                </c:pt>
                <c:pt idx="158129">
                  <c:v>3.58571</c:v>
                </c:pt>
                <c:pt idx="158130">
                  <c:v>3.58574</c:v>
                </c:pt>
                <c:pt idx="158131">
                  <c:v>3.58576</c:v>
                </c:pt>
                <c:pt idx="158132">
                  <c:v>3.58578</c:v>
                </c:pt>
                <c:pt idx="158133">
                  <c:v>3.58581</c:v>
                </c:pt>
                <c:pt idx="158134">
                  <c:v>3.58583</c:v>
                </c:pt>
                <c:pt idx="158135">
                  <c:v>3.58585</c:v>
                </c:pt>
                <c:pt idx="158136">
                  <c:v>3.58587</c:v>
                </c:pt>
                <c:pt idx="158137">
                  <c:v>3.5859</c:v>
                </c:pt>
                <c:pt idx="158138">
                  <c:v>3.58592</c:v>
                </c:pt>
                <c:pt idx="158139">
                  <c:v>3.58594</c:v>
                </c:pt>
                <c:pt idx="158140">
                  <c:v>3.58596</c:v>
                </c:pt>
                <c:pt idx="158141">
                  <c:v>3.58599</c:v>
                </c:pt>
                <c:pt idx="158142">
                  <c:v>3.58601</c:v>
                </c:pt>
                <c:pt idx="158143">
                  <c:v>3.58603</c:v>
                </c:pt>
                <c:pt idx="158144">
                  <c:v>3.58605</c:v>
                </c:pt>
                <c:pt idx="158145">
                  <c:v>3.58608</c:v>
                </c:pt>
                <c:pt idx="158146">
                  <c:v>3.5861</c:v>
                </c:pt>
                <c:pt idx="158147">
                  <c:v>3.58612</c:v>
                </c:pt>
                <c:pt idx="158148">
                  <c:v>3.58615</c:v>
                </c:pt>
                <c:pt idx="158149">
                  <c:v>3.58617</c:v>
                </c:pt>
                <c:pt idx="158150">
                  <c:v>3.58619</c:v>
                </c:pt>
                <c:pt idx="158151">
                  <c:v>3.58621</c:v>
                </c:pt>
                <c:pt idx="158152">
                  <c:v>3.58624</c:v>
                </c:pt>
                <c:pt idx="158153">
                  <c:v>3.58626</c:v>
                </c:pt>
                <c:pt idx="158154">
                  <c:v>3.58628</c:v>
                </c:pt>
                <c:pt idx="158155">
                  <c:v>3.5863</c:v>
                </c:pt>
                <c:pt idx="158156">
                  <c:v>3.58633</c:v>
                </c:pt>
                <c:pt idx="158157">
                  <c:v>3.58635</c:v>
                </c:pt>
                <c:pt idx="158158">
                  <c:v>3.58637</c:v>
                </c:pt>
                <c:pt idx="158159">
                  <c:v>3.58639</c:v>
                </c:pt>
                <c:pt idx="158160">
                  <c:v>3.58642</c:v>
                </c:pt>
                <c:pt idx="158161">
                  <c:v>3.58644</c:v>
                </c:pt>
                <c:pt idx="158162">
                  <c:v>3.58646</c:v>
                </c:pt>
                <c:pt idx="158163">
                  <c:v>3.58649</c:v>
                </c:pt>
                <c:pt idx="158164">
                  <c:v>3.58651</c:v>
                </c:pt>
                <c:pt idx="158165">
                  <c:v>3.58653</c:v>
                </c:pt>
                <c:pt idx="158166">
                  <c:v>3.58655</c:v>
                </c:pt>
                <c:pt idx="158167">
                  <c:v>3.58658</c:v>
                </c:pt>
                <c:pt idx="158168">
                  <c:v>3.5866</c:v>
                </c:pt>
                <c:pt idx="158169">
                  <c:v>3.58662</c:v>
                </c:pt>
                <c:pt idx="158170">
                  <c:v>3.58664</c:v>
                </c:pt>
                <c:pt idx="158171">
                  <c:v>3.58667</c:v>
                </c:pt>
                <c:pt idx="158172">
                  <c:v>3.58669</c:v>
                </c:pt>
                <c:pt idx="158173">
                  <c:v>3.58671</c:v>
                </c:pt>
                <c:pt idx="158174">
                  <c:v>3.58674</c:v>
                </c:pt>
                <c:pt idx="158175">
                  <c:v>3.58676</c:v>
                </c:pt>
                <c:pt idx="158176">
                  <c:v>3.58678</c:v>
                </c:pt>
                <c:pt idx="158177">
                  <c:v>3.5868</c:v>
                </c:pt>
                <c:pt idx="158178">
                  <c:v>3.58683</c:v>
                </c:pt>
                <c:pt idx="158179">
                  <c:v>3.58685</c:v>
                </c:pt>
                <c:pt idx="158180">
                  <c:v>3.58687</c:v>
                </c:pt>
                <c:pt idx="158181">
                  <c:v>3.58689</c:v>
                </c:pt>
                <c:pt idx="158182">
                  <c:v>3.58692</c:v>
                </c:pt>
                <c:pt idx="158183">
                  <c:v>3.58694</c:v>
                </c:pt>
                <c:pt idx="158184">
                  <c:v>3.58696</c:v>
                </c:pt>
                <c:pt idx="158185">
                  <c:v>3.58698</c:v>
                </c:pt>
                <c:pt idx="158186">
                  <c:v>3.58701</c:v>
                </c:pt>
                <c:pt idx="158187">
                  <c:v>3.58703</c:v>
                </c:pt>
                <c:pt idx="158188">
                  <c:v>3.58705</c:v>
                </c:pt>
                <c:pt idx="158189">
                  <c:v>3.58708</c:v>
                </c:pt>
                <c:pt idx="158190">
                  <c:v>3.5871</c:v>
                </c:pt>
                <c:pt idx="158191">
                  <c:v>3.58712</c:v>
                </c:pt>
                <c:pt idx="158192">
                  <c:v>3.58714</c:v>
                </c:pt>
                <c:pt idx="158193">
                  <c:v>3.58717</c:v>
                </c:pt>
                <c:pt idx="158194">
                  <c:v>3.58719</c:v>
                </c:pt>
                <c:pt idx="158195">
                  <c:v>3.58721</c:v>
                </c:pt>
                <c:pt idx="158196">
                  <c:v>3.58723</c:v>
                </c:pt>
                <c:pt idx="158197">
                  <c:v>3.58726</c:v>
                </c:pt>
                <c:pt idx="158198">
                  <c:v>3.58728</c:v>
                </c:pt>
                <c:pt idx="158199">
                  <c:v>3.5873</c:v>
                </c:pt>
                <c:pt idx="158200">
                  <c:v>3.58732</c:v>
                </c:pt>
                <c:pt idx="158201">
                  <c:v>3.58735</c:v>
                </c:pt>
                <c:pt idx="158202">
                  <c:v>3.58737</c:v>
                </c:pt>
                <c:pt idx="158203">
                  <c:v>3.58739</c:v>
                </c:pt>
                <c:pt idx="158204">
                  <c:v>3.58742</c:v>
                </c:pt>
                <c:pt idx="158205">
                  <c:v>3.58744</c:v>
                </c:pt>
                <c:pt idx="158206">
                  <c:v>3.58746</c:v>
                </c:pt>
                <c:pt idx="158207">
                  <c:v>3.58748</c:v>
                </c:pt>
                <c:pt idx="158208">
                  <c:v>3.58751</c:v>
                </c:pt>
                <c:pt idx="158209">
                  <c:v>3.58753</c:v>
                </c:pt>
                <c:pt idx="158210">
                  <c:v>3.58755</c:v>
                </c:pt>
                <c:pt idx="158211">
                  <c:v>3.58757</c:v>
                </c:pt>
                <c:pt idx="158212">
                  <c:v>3.5876</c:v>
                </c:pt>
                <c:pt idx="158213">
                  <c:v>3.58762</c:v>
                </c:pt>
                <c:pt idx="158214">
                  <c:v>3.58764</c:v>
                </c:pt>
                <c:pt idx="158215">
                  <c:v>3.58766</c:v>
                </c:pt>
                <c:pt idx="158216">
                  <c:v>3.58769</c:v>
                </c:pt>
                <c:pt idx="158217">
                  <c:v>3.58771</c:v>
                </c:pt>
                <c:pt idx="158218">
                  <c:v>3.58773</c:v>
                </c:pt>
                <c:pt idx="158219">
                  <c:v>3.58776</c:v>
                </c:pt>
                <c:pt idx="158220">
                  <c:v>3.58778</c:v>
                </c:pt>
                <c:pt idx="158221">
                  <c:v>3.5878</c:v>
                </c:pt>
                <c:pt idx="158222">
                  <c:v>3.58782</c:v>
                </c:pt>
                <c:pt idx="158223">
                  <c:v>3.58785</c:v>
                </c:pt>
                <c:pt idx="158224">
                  <c:v>3.58787</c:v>
                </c:pt>
                <c:pt idx="158225">
                  <c:v>3.58789</c:v>
                </c:pt>
                <c:pt idx="158226">
                  <c:v>3.58791</c:v>
                </c:pt>
                <c:pt idx="158227">
                  <c:v>3.58794</c:v>
                </c:pt>
                <c:pt idx="158228">
                  <c:v>3.58796</c:v>
                </c:pt>
                <c:pt idx="158229">
                  <c:v>3.58798</c:v>
                </c:pt>
                <c:pt idx="158230">
                  <c:v>3.588</c:v>
                </c:pt>
                <c:pt idx="158231">
                  <c:v>3.58803</c:v>
                </c:pt>
                <c:pt idx="158232">
                  <c:v>3.58805</c:v>
                </c:pt>
                <c:pt idx="158233">
                  <c:v>3.58807</c:v>
                </c:pt>
                <c:pt idx="158234">
                  <c:v>3.5881</c:v>
                </c:pt>
                <c:pt idx="158235">
                  <c:v>3.58812</c:v>
                </c:pt>
                <c:pt idx="158236">
                  <c:v>3.58814</c:v>
                </c:pt>
                <c:pt idx="158237">
                  <c:v>3.58816</c:v>
                </c:pt>
                <c:pt idx="158238">
                  <c:v>3.58819</c:v>
                </c:pt>
                <c:pt idx="158239">
                  <c:v>3.58821</c:v>
                </c:pt>
                <c:pt idx="158240">
                  <c:v>3.58823</c:v>
                </c:pt>
                <c:pt idx="158241">
                  <c:v>3.58825</c:v>
                </c:pt>
                <c:pt idx="158242">
                  <c:v>3.58828</c:v>
                </c:pt>
                <c:pt idx="158243">
                  <c:v>3.5883</c:v>
                </c:pt>
                <c:pt idx="158244">
                  <c:v>3.58832</c:v>
                </c:pt>
                <c:pt idx="158245">
                  <c:v>3.58834</c:v>
                </c:pt>
                <c:pt idx="158246">
                  <c:v>3.58837</c:v>
                </c:pt>
                <c:pt idx="158247">
                  <c:v>3.58839</c:v>
                </c:pt>
                <c:pt idx="158248">
                  <c:v>3.58841</c:v>
                </c:pt>
                <c:pt idx="158249">
                  <c:v>3.58844</c:v>
                </c:pt>
                <c:pt idx="158250">
                  <c:v>3.58846</c:v>
                </c:pt>
                <c:pt idx="158251">
                  <c:v>3.58848</c:v>
                </c:pt>
                <c:pt idx="158252">
                  <c:v>3.5885</c:v>
                </c:pt>
                <c:pt idx="158253">
                  <c:v>3.58853</c:v>
                </c:pt>
                <c:pt idx="158254">
                  <c:v>3.58855</c:v>
                </c:pt>
                <c:pt idx="158255">
                  <c:v>3.58857</c:v>
                </c:pt>
                <c:pt idx="158256">
                  <c:v>3.58859</c:v>
                </c:pt>
                <c:pt idx="158257">
                  <c:v>3.58862</c:v>
                </c:pt>
                <c:pt idx="158258">
                  <c:v>3.58864</c:v>
                </c:pt>
                <c:pt idx="158259">
                  <c:v>3.58866</c:v>
                </c:pt>
                <c:pt idx="158260">
                  <c:v>3.58868</c:v>
                </c:pt>
                <c:pt idx="158261">
                  <c:v>3.58871</c:v>
                </c:pt>
                <c:pt idx="158262">
                  <c:v>3.58873</c:v>
                </c:pt>
                <c:pt idx="158263">
                  <c:v>3.58875</c:v>
                </c:pt>
                <c:pt idx="158264">
                  <c:v>3.58878</c:v>
                </c:pt>
                <c:pt idx="158265">
                  <c:v>3.5888</c:v>
                </c:pt>
                <c:pt idx="158266">
                  <c:v>3.58882</c:v>
                </c:pt>
                <c:pt idx="158267">
                  <c:v>3.58884</c:v>
                </c:pt>
                <c:pt idx="158268">
                  <c:v>3.58887</c:v>
                </c:pt>
                <c:pt idx="158269">
                  <c:v>3.58889</c:v>
                </c:pt>
                <c:pt idx="158270">
                  <c:v>3.58891</c:v>
                </c:pt>
                <c:pt idx="158271">
                  <c:v>3.58893</c:v>
                </c:pt>
                <c:pt idx="158272">
                  <c:v>3.58896</c:v>
                </c:pt>
                <c:pt idx="158273">
                  <c:v>3.58898</c:v>
                </c:pt>
                <c:pt idx="158274">
                  <c:v>3.589</c:v>
                </c:pt>
                <c:pt idx="158275">
                  <c:v>3.58902</c:v>
                </c:pt>
                <c:pt idx="158276">
                  <c:v>3.58905</c:v>
                </c:pt>
                <c:pt idx="158277">
                  <c:v>3.58907</c:v>
                </c:pt>
                <c:pt idx="158278">
                  <c:v>3.58909</c:v>
                </c:pt>
                <c:pt idx="158279">
                  <c:v>3.58912</c:v>
                </c:pt>
                <c:pt idx="158280">
                  <c:v>3.58914</c:v>
                </c:pt>
                <c:pt idx="158281">
                  <c:v>3.58916</c:v>
                </c:pt>
                <c:pt idx="158282">
                  <c:v>3.58918</c:v>
                </c:pt>
                <c:pt idx="158283">
                  <c:v>3.58921</c:v>
                </c:pt>
                <c:pt idx="158284">
                  <c:v>3.58923</c:v>
                </c:pt>
                <c:pt idx="158285">
                  <c:v>3.58925</c:v>
                </c:pt>
                <c:pt idx="158286">
                  <c:v>3.58927</c:v>
                </c:pt>
                <c:pt idx="158287">
                  <c:v>3.5893</c:v>
                </c:pt>
                <c:pt idx="158288">
                  <c:v>3.58932</c:v>
                </c:pt>
                <c:pt idx="158289">
                  <c:v>3.58934</c:v>
                </c:pt>
                <c:pt idx="158290">
                  <c:v>3.58936</c:v>
                </c:pt>
                <c:pt idx="158291">
                  <c:v>3.58939</c:v>
                </c:pt>
                <c:pt idx="158292">
                  <c:v>3.58941</c:v>
                </c:pt>
                <c:pt idx="158293">
                  <c:v>3.58943</c:v>
                </c:pt>
                <c:pt idx="158294">
                  <c:v>3.58946</c:v>
                </c:pt>
                <c:pt idx="158295">
                  <c:v>3.58948</c:v>
                </c:pt>
                <c:pt idx="158296">
                  <c:v>3.5895</c:v>
                </c:pt>
                <c:pt idx="158297">
                  <c:v>3.58952</c:v>
                </c:pt>
                <c:pt idx="158298">
                  <c:v>3.58955</c:v>
                </c:pt>
                <c:pt idx="158299">
                  <c:v>3.58957</c:v>
                </c:pt>
                <c:pt idx="158300">
                  <c:v>3.58959</c:v>
                </c:pt>
                <c:pt idx="158301">
                  <c:v>3.58962</c:v>
                </c:pt>
                <c:pt idx="158302">
                  <c:v>3.58964</c:v>
                </c:pt>
                <c:pt idx="158303">
                  <c:v>3.58966</c:v>
                </c:pt>
                <c:pt idx="158304">
                  <c:v>3.58968</c:v>
                </c:pt>
                <c:pt idx="158305">
                  <c:v>3.5897</c:v>
                </c:pt>
                <c:pt idx="158306">
                  <c:v>3.58973</c:v>
                </c:pt>
                <c:pt idx="158307">
                  <c:v>3.58975</c:v>
                </c:pt>
                <c:pt idx="158308">
                  <c:v>3.58977</c:v>
                </c:pt>
                <c:pt idx="158309">
                  <c:v>3.5898</c:v>
                </c:pt>
                <c:pt idx="158310">
                  <c:v>3.58982</c:v>
                </c:pt>
                <c:pt idx="158311">
                  <c:v>3.58984</c:v>
                </c:pt>
                <c:pt idx="158312">
                  <c:v>3.58986</c:v>
                </c:pt>
                <c:pt idx="158313">
                  <c:v>3.58989</c:v>
                </c:pt>
                <c:pt idx="158314">
                  <c:v>3.58991</c:v>
                </c:pt>
                <c:pt idx="158315">
                  <c:v>3.58993</c:v>
                </c:pt>
                <c:pt idx="158316">
                  <c:v>3.58995</c:v>
                </c:pt>
                <c:pt idx="158317">
                  <c:v>3.58998</c:v>
                </c:pt>
                <c:pt idx="158318">
                  <c:v>3.59</c:v>
                </c:pt>
                <c:pt idx="158319">
                  <c:v>3.59002</c:v>
                </c:pt>
                <c:pt idx="158320">
                  <c:v>3.59004</c:v>
                </c:pt>
                <c:pt idx="158321">
                  <c:v>3.59007</c:v>
                </c:pt>
                <c:pt idx="158322">
                  <c:v>3.59009</c:v>
                </c:pt>
                <c:pt idx="158323">
                  <c:v>3.59011</c:v>
                </c:pt>
                <c:pt idx="158324">
                  <c:v>3.59014</c:v>
                </c:pt>
                <c:pt idx="158325">
                  <c:v>3.59016</c:v>
                </c:pt>
                <c:pt idx="158326">
                  <c:v>3.59018</c:v>
                </c:pt>
                <c:pt idx="158327">
                  <c:v>3.5902</c:v>
                </c:pt>
                <c:pt idx="158328">
                  <c:v>3.59023</c:v>
                </c:pt>
                <c:pt idx="158329">
                  <c:v>3.59025</c:v>
                </c:pt>
                <c:pt idx="158330">
                  <c:v>3.59027</c:v>
                </c:pt>
                <c:pt idx="158331">
                  <c:v>3.59029</c:v>
                </c:pt>
                <c:pt idx="158332">
                  <c:v>3.59032</c:v>
                </c:pt>
                <c:pt idx="158333">
                  <c:v>3.59034</c:v>
                </c:pt>
                <c:pt idx="158334">
                  <c:v>3.59036</c:v>
                </c:pt>
                <c:pt idx="158335">
                  <c:v>3.59038</c:v>
                </c:pt>
                <c:pt idx="158336">
                  <c:v>3.59041</c:v>
                </c:pt>
                <c:pt idx="158337">
                  <c:v>3.59043</c:v>
                </c:pt>
                <c:pt idx="158338">
                  <c:v>3.59045</c:v>
                </c:pt>
                <c:pt idx="158339">
                  <c:v>3.59048</c:v>
                </c:pt>
                <c:pt idx="158340">
                  <c:v>3.5905</c:v>
                </c:pt>
                <c:pt idx="158341">
                  <c:v>3.59052</c:v>
                </c:pt>
                <c:pt idx="158342">
                  <c:v>3.59054</c:v>
                </c:pt>
                <c:pt idx="158343">
                  <c:v>3.59057</c:v>
                </c:pt>
                <c:pt idx="158344">
                  <c:v>3.59059</c:v>
                </c:pt>
                <c:pt idx="158345">
                  <c:v>3.59061</c:v>
                </c:pt>
                <c:pt idx="158346">
                  <c:v>3.59063</c:v>
                </c:pt>
                <c:pt idx="158347">
                  <c:v>3.59066</c:v>
                </c:pt>
                <c:pt idx="158348">
                  <c:v>3.59068</c:v>
                </c:pt>
                <c:pt idx="158349">
                  <c:v>3.5907</c:v>
                </c:pt>
                <c:pt idx="158350">
                  <c:v>3.59073</c:v>
                </c:pt>
                <c:pt idx="158351">
                  <c:v>3.59075</c:v>
                </c:pt>
                <c:pt idx="158352">
                  <c:v>3.59077</c:v>
                </c:pt>
                <c:pt idx="158353">
                  <c:v>3.59079</c:v>
                </c:pt>
                <c:pt idx="158354">
                  <c:v>3.59082</c:v>
                </c:pt>
                <c:pt idx="158355">
                  <c:v>3.59084</c:v>
                </c:pt>
                <c:pt idx="158356">
                  <c:v>3.59086</c:v>
                </c:pt>
                <c:pt idx="158357">
                  <c:v>3.59088</c:v>
                </c:pt>
                <c:pt idx="158358">
                  <c:v>3.59091</c:v>
                </c:pt>
                <c:pt idx="158359">
                  <c:v>3.59093</c:v>
                </c:pt>
                <c:pt idx="158360">
                  <c:v>3.59095</c:v>
                </c:pt>
                <c:pt idx="158361">
                  <c:v>3.59097</c:v>
                </c:pt>
                <c:pt idx="158362">
                  <c:v>3.591</c:v>
                </c:pt>
                <c:pt idx="158363">
                  <c:v>3.59102</c:v>
                </c:pt>
                <c:pt idx="158364">
                  <c:v>3.59104</c:v>
                </c:pt>
                <c:pt idx="158365">
                  <c:v>3.59107</c:v>
                </c:pt>
                <c:pt idx="158366">
                  <c:v>3.59109</c:v>
                </c:pt>
                <c:pt idx="158367">
                  <c:v>3.59111</c:v>
                </c:pt>
                <c:pt idx="158368">
                  <c:v>3.59113</c:v>
                </c:pt>
                <c:pt idx="158369">
                  <c:v>3.59116</c:v>
                </c:pt>
                <c:pt idx="158370">
                  <c:v>3.59118</c:v>
                </c:pt>
                <c:pt idx="158371">
                  <c:v>3.5912</c:v>
                </c:pt>
                <c:pt idx="158372">
                  <c:v>3.59122</c:v>
                </c:pt>
                <c:pt idx="158373">
                  <c:v>3.59125</c:v>
                </c:pt>
                <c:pt idx="158374">
                  <c:v>3.59127</c:v>
                </c:pt>
                <c:pt idx="158375">
                  <c:v>3.59129</c:v>
                </c:pt>
                <c:pt idx="158376">
                  <c:v>3.59131</c:v>
                </c:pt>
                <c:pt idx="158377">
                  <c:v>3.59134</c:v>
                </c:pt>
                <c:pt idx="158378">
                  <c:v>3.59136</c:v>
                </c:pt>
                <c:pt idx="158379">
                  <c:v>3.59138</c:v>
                </c:pt>
                <c:pt idx="158380">
                  <c:v>3.59141</c:v>
                </c:pt>
                <c:pt idx="158381">
                  <c:v>3.59143</c:v>
                </c:pt>
                <c:pt idx="158382">
                  <c:v>3.59145</c:v>
                </c:pt>
                <c:pt idx="158383">
                  <c:v>3.59147</c:v>
                </c:pt>
                <c:pt idx="158384">
                  <c:v>3.5915</c:v>
                </c:pt>
                <c:pt idx="158385">
                  <c:v>3.59152</c:v>
                </c:pt>
                <c:pt idx="158386">
                  <c:v>3.59154</c:v>
                </c:pt>
                <c:pt idx="158387">
                  <c:v>3.59157</c:v>
                </c:pt>
                <c:pt idx="158388">
                  <c:v>3.59159</c:v>
                </c:pt>
                <c:pt idx="158389">
                  <c:v>3.59161</c:v>
                </c:pt>
                <c:pt idx="158390">
                  <c:v>3.59163</c:v>
                </c:pt>
                <c:pt idx="158391">
                  <c:v>3.59165</c:v>
                </c:pt>
                <c:pt idx="158392">
                  <c:v>3.59168</c:v>
                </c:pt>
                <c:pt idx="158393">
                  <c:v>3.5917</c:v>
                </c:pt>
                <c:pt idx="158394">
                  <c:v>3.59172</c:v>
                </c:pt>
                <c:pt idx="158395">
                  <c:v>3.59175</c:v>
                </c:pt>
                <c:pt idx="158396">
                  <c:v>3.59177</c:v>
                </c:pt>
                <c:pt idx="158397">
                  <c:v>3.59179</c:v>
                </c:pt>
                <c:pt idx="158398">
                  <c:v>3.59181</c:v>
                </c:pt>
                <c:pt idx="158399">
                  <c:v>3.59184</c:v>
                </c:pt>
                <c:pt idx="158400">
                  <c:v>3.59186</c:v>
                </c:pt>
                <c:pt idx="158401">
                  <c:v>3.59188</c:v>
                </c:pt>
                <c:pt idx="158402">
                  <c:v>3.59191</c:v>
                </c:pt>
                <c:pt idx="158403">
                  <c:v>3.59193</c:v>
                </c:pt>
                <c:pt idx="158404">
                  <c:v>3.59195</c:v>
                </c:pt>
                <c:pt idx="158405">
                  <c:v>3.59197</c:v>
                </c:pt>
                <c:pt idx="158406">
                  <c:v>3.59199</c:v>
                </c:pt>
                <c:pt idx="158407">
                  <c:v>3.59202</c:v>
                </c:pt>
                <c:pt idx="158408">
                  <c:v>3.59204</c:v>
                </c:pt>
                <c:pt idx="158409">
                  <c:v>3.59206</c:v>
                </c:pt>
                <c:pt idx="158410">
                  <c:v>3.59209</c:v>
                </c:pt>
                <c:pt idx="158411">
                  <c:v>3.59211</c:v>
                </c:pt>
                <c:pt idx="158412">
                  <c:v>3.59213</c:v>
                </c:pt>
                <c:pt idx="158413">
                  <c:v>3.59215</c:v>
                </c:pt>
                <c:pt idx="158414">
                  <c:v>3.59218</c:v>
                </c:pt>
                <c:pt idx="158415">
                  <c:v>3.5922</c:v>
                </c:pt>
                <c:pt idx="158416">
                  <c:v>3.59222</c:v>
                </c:pt>
                <c:pt idx="158417">
                  <c:v>3.59225</c:v>
                </c:pt>
                <c:pt idx="158418">
                  <c:v>3.59227</c:v>
                </c:pt>
                <c:pt idx="158419">
                  <c:v>3.59229</c:v>
                </c:pt>
                <c:pt idx="158420">
                  <c:v>3.59231</c:v>
                </c:pt>
                <c:pt idx="158421">
                  <c:v>3.59234</c:v>
                </c:pt>
                <c:pt idx="158422">
                  <c:v>3.59236</c:v>
                </c:pt>
                <c:pt idx="158423">
                  <c:v>3.59238</c:v>
                </c:pt>
                <c:pt idx="158424">
                  <c:v>3.5924</c:v>
                </c:pt>
                <c:pt idx="158425">
                  <c:v>3.59243</c:v>
                </c:pt>
                <c:pt idx="158426">
                  <c:v>3.59245</c:v>
                </c:pt>
                <c:pt idx="158427">
                  <c:v>3.59247</c:v>
                </c:pt>
                <c:pt idx="158428">
                  <c:v>3.59249</c:v>
                </c:pt>
                <c:pt idx="158429">
                  <c:v>3.59252</c:v>
                </c:pt>
                <c:pt idx="158430">
                  <c:v>3.59254</c:v>
                </c:pt>
                <c:pt idx="158431">
                  <c:v>3.59256</c:v>
                </c:pt>
                <c:pt idx="158432">
                  <c:v>3.59259</c:v>
                </c:pt>
                <c:pt idx="158433">
                  <c:v>3.59261</c:v>
                </c:pt>
                <c:pt idx="158434">
                  <c:v>3.59263</c:v>
                </c:pt>
                <c:pt idx="158435">
                  <c:v>3.59265</c:v>
                </c:pt>
                <c:pt idx="158436">
                  <c:v>3.59268</c:v>
                </c:pt>
                <c:pt idx="158437">
                  <c:v>3.5927</c:v>
                </c:pt>
                <c:pt idx="158438">
                  <c:v>3.59272</c:v>
                </c:pt>
                <c:pt idx="158439">
                  <c:v>3.59274</c:v>
                </c:pt>
                <c:pt idx="158440">
                  <c:v>3.59277</c:v>
                </c:pt>
                <c:pt idx="158441">
                  <c:v>3.59279</c:v>
                </c:pt>
                <c:pt idx="158442">
                  <c:v>3.59281</c:v>
                </c:pt>
                <c:pt idx="158443">
                  <c:v>3.59283</c:v>
                </c:pt>
                <c:pt idx="158444">
                  <c:v>3.59286</c:v>
                </c:pt>
                <c:pt idx="158445">
                  <c:v>3.59288</c:v>
                </c:pt>
                <c:pt idx="158446">
                  <c:v>3.5929</c:v>
                </c:pt>
                <c:pt idx="158447">
                  <c:v>3.59293</c:v>
                </c:pt>
                <c:pt idx="158448">
                  <c:v>3.59295</c:v>
                </c:pt>
                <c:pt idx="158449">
                  <c:v>3.59297</c:v>
                </c:pt>
                <c:pt idx="158450">
                  <c:v>3.59299</c:v>
                </c:pt>
                <c:pt idx="158451">
                  <c:v>3.59302</c:v>
                </c:pt>
                <c:pt idx="158452">
                  <c:v>3.59304</c:v>
                </c:pt>
                <c:pt idx="158453">
                  <c:v>3.59306</c:v>
                </c:pt>
                <c:pt idx="158454">
                  <c:v>3.59308</c:v>
                </c:pt>
                <c:pt idx="158455">
                  <c:v>3.59311</c:v>
                </c:pt>
                <c:pt idx="158456">
                  <c:v>3.59313</c:v>
                </c:pt>
                <c:pt idx="158457">
                  <c:v>3.59315</c:v>
                </c:pt>
                <c:pt idx="158458">
                  <c:v>3.59318</c:v>
                </c:pt>
                <c:pt idx="158459">
                  <c:v>3.5932</c:v>
                </c:pt>
                <c:pt idx="158460">
                  <c:v>3.59322</c:v>
                </c:pt>
                <c:pt idx="158461">
                  <c:v>3.59324</c:v>
                </c:pt>
                <c:pt idx="158462">
                  <c:v>3.59327</c:v>
                </c:pt>
                <c:pt idx="158463">
                  <c:v>3.59329</c:v>
                </c:pt>
                <c:pt idx="158464">
                  <c:v>3.59331</c:v>
                </c:pt>
                <c:pt idx="158465">
                  <c:v>3.59333</c:v>
                </c:pt>
                <c:pt idx="158466">
                  <c:v>3.59336</c:v>
                </c:pt>
                <c:pt idx="158467">
                  <c:v>3.59338</c:v>
                </c:pt>
                <c:pt idx="158468">
                  <c:v>3.5934</c:v>
                </c:pt>
                <c:pt idx="158469">
                  <c:v>3.59342</c:v>
                </c:pt>
                <c:pt idx="158470">
                  <c:v>3.59345</c:v>
                </c:pt>
                <c:pt idx="158471">
                  <c:v>3.59347</c:v>
                </c:pt>
                <c:pt idx="158472">
                  <c:v>3.59349</c:v>
                </c:pt>
                <c:pt idx="158473">
                  <c:v>3.59352</c:v>
                </c:pt>
                <c:pt idx="158474">
                  <c:v>3.59354</c:v>
                </c:pt>
                <c:pt idx="158475">
                  <c:v>3.59356</c:v>
                </c:pt>
                <c:pt idx="158476">
                  <c:v>3.59358</c:v>
                </c:pt>
                <c:pt idx="158477">
                  <c:v>3.59361</c:v>
                </c:pt>
                <c:pt idx="158478">
                  <c:v>3.59363</c:v>
                </c:pt>
                <c:pt idx="158479">
                  <c:v>3.59365</c:v>
                </c:pt>
                <c:pt idx="158480">
                  <c:v>3.59367</c:v>
                </c:pt>
                <c:pt idx="158481">
                  <c:v>3.5937</c:v>
                </c:pt>
                <c:pt idx="158482">
                  <c:v>3.59372</c:v>
                </c:pt>
                <c:pt idx="158483">
                  <c:v>3.59374</c:v>
                </c:pt>
                <c:pt idx="158484">
                  <c:v>3.59376</c:v>
                </c:pt>
                <c:pt idx="158485">
                  <c:v>3.59379</c:v>
                </c:pt>
                <c:pt idx="158486">
                  <c:v>3.59381</c:v>
                </c:pt>
                <c:pt idx="158487">
                  <c:v>3.59383</c:v>
                </c:pt>
                <c:pt idx="158488">
                  <c:v>3.59386</c:v>
                </c:pt>
                <c:pt idx="158489">
                  <c:v>3.59388</c:v>
                </c:pt>
                <c:pt idx="158490">
                  <c:v>3.5939</c:v>
                </c:pt>
                <c:pt idx="158491">
                  <c:v>3.59392</c:v>
                </c:pt>
                <c:pt idx="158492">
                  <c:v>3.59395</c:v>
                </c:pt>
                <c:pt idx="158493">
                  <c:v>3.59397</c:v>
                </c:pt>
                <c:pt idx="158494">
                  <c:v>3.59399</c:v>
                </c:pt>
                <c:pt idx="158495">
                  <c:v>3.59401</c:v>
                </c:pt>
                <c:pt idx="158496">
                  <c:v>3.59404</c:v>
                </c:pt>
                <c:pt idx="158497">
                  <c:v>3.59406</c:v>
                </c:pt>
                <c:pt idx="158498">
                  <c:v>3.59408</c:v>
                </c:pt>
                <c:pt idx="158499">
                  <c:v>3.5941</c:v>
                </c:pt>
                <c:pt idx="158500">
                  <c:v>3.59413</c:v>
                </c:pt>
                <c:pt idx="158501">
                  <c:v>3.59415</c:v>
                </c:pt>
                <c:pt idx="158502">
                  <c:v>3.59417</c:v>
                </c:pt>
                <c:pt idx="158503">
                  <c:v>3.5942</c:v>
                </c:pt>
                <c:pt idx="158504">
                  <c:v>3.59422</c:v>
                </c:pt>
                <c:pt idx="158505">
                  <c:v>3.59424</c:v>
                </c:pt>
                <c:pt idx="158506">
                  <c:v>3.59426</c:v>
                </c:pt>
                <c:pt idx="158507">
                  <c:v>3.59429</c:v>
                </c:pt>
                <c:pt idx="158508">
                  <c:v>3.59431</c:v>
                </c:pt>
                <c:pt idx="158509">
                  <c:v>3.59433</c:v>
                </c:pt>
                <c:pt idx="158510">
                  <c:v>3.59435</c:v>
                </c:pt>
                <c:pt idx="158511">
                  <c:v>3.59438</c:v>
                </c:pt>
                <c:pt idx="158512">
                  <c:v>3.5944</c:v>
                </c:pt>
                <c:pt idx="158513">
                  <c:v>3.59442</c:v>
                </c:pt>
                <c:pt idx="158514">
                  <c:v>3.59444</c:v>
                </c:pt>
                <c:pt idx="158515">
                  <c:v>3.59447</c:v>
                </c:pt>
                <c:pt idx="158516">
                  <c:v>3.59449</c:v>
                </c:pt>
                <c:pt idx="158517">
                  <c:v>3.59451</c:v>
                </c:pt>
                <c:pt idx="158518">
                  <c:v>3.59454</c:v>
                </c:pt>
                <c:pt idx="158519">
                  <c:v>3.59456</c:v>
                </c:pt>
                <c:pt idx="158520">
                  <c:v>3.59458</c:v>
                </c:pt>
                <c:pt idx="158521">
                  <c:v>3.5946</c:v>
                </c:pt>
                <c:pt idx="158522">
                  <c:v>3.59463</c:v>
                </c:pt>
                <c:pt idx="158523">
                  <c:v>3.59465</c:v>
                </c:pt>
                <c:pt idx="158524">
                  <c:v>3.59467</c:v>
                </c:pt>
                <c:pt idx="158525">
                  <c:v>3.59469</c:v>
                </c:pt>
                <c:pt idx="158526">
                  <c:v>3.59472</c:v>
                </c:pt>
                <c:pt idx="158527">
                  <c:v>3.59474</c:v>
                </c:pt>
                <c:pt idx="158528">
                  <c:v>3.59476</c:v>
                </c:pt>
                <c:pt idx="158529">
                  <c:v>3.59478</c:v>
                </c:pt>
                <c:pt idx="158530">
                  <c:v>3.59481</c:v>
                </c:pt>
                <c:pt idx="158531">
                  <c:v>3.59483</c:v>
                </c:pt>
                <c:pt idx="158532">
                  <c:v>3.59485</c:v>
                </c:pt>
                <c:pt idx="158533">
                  <c:v>3.59488</c:v>
                </c:pt>
                <c:pt idx="158534">
                  <c:v>3.5949</c:v>
                </c:pt>
                <c:pt idx="158535">
                  <c:v>3.59492</c:v>
                </c:pt>
                <c:pt idx="158536">
                  <c:v>3.59494</c:v>
                </c:pt>
                <c:pt idx="158537">
                  <c:v>3.59497</c:v>
                </c:pt>
                <c:pt idx="158538">
                  <c:v>3.59499</c:v>
                </c:pt>
                <c:pt idx="158539">
                  <c:v>3.59501</c:v>
                </c:pt>
                <c:pt idx="158540">
                  <c:v>3.59503</c:v>
                </c:pt>
                <c:pt idx="158541">
                  <c:v>3.59506</c:v>
                </c:pt>
                <c:pt idx="158542">
                  <c:v>3.59508</c:v>
                </c:pt>
                <c:pt idx="158543">
                  <c:v>3.5951</c:v>
                </c:pt>
                <c:pt idx="158544">
                  <c:v>3.59512</c:v>
                </c:pt>
                <c:pt idx="158545">
                  <c:v>3.59515</c:v>
                </c:pt>
                <c:pt idx="158546">
                  <c:v>3.59517</c:v>
                </c:pt>
                <c:pt idx="158547">
                  <c:v>3.59519</c:v>
                </c:pt>
                <c:pt idx="158548">
                  <c:v>3.59522</c:v>
                </c:pt>
                <c:pt idx="158549">
                  <c:v>3.59524</c:v>
                </c:pt>
                <c:pt idx="158550">
                  <c:v>3.59526</c:v>
                </c:pt>
                <c:pt idx="158551">
                  <c:v>3.59528</c:v>
                </c:pt>
                <c:pt idx="158552">
                  <c:v>3.59531</c:v>
                </c:pt>
                <c:pt idx="158553">
                  <c:v>3.59533</c:v>
                </c:pt>
                <c:pt idx="158554">
                  <c:v>3.59535</c:v>
                </c:pt>
                <c:pt idx="158555">
                  <c:v>3.59537</c:v>
                </c:pt>
                <c:pt idx="158556">
                  <c:v>3.5954</c:v>
                </c:pt>
                <c:pt idx="158557">
                  <c:v>3.59542</c:v>
                </c:pt>
                <c:pt idx="158558">
                  <c:v>3.59544</c:v>
                </c:pt>
                <c:pt idx="158559">
                  <c:v>3.59546</c:v>
                </c:pt>
                <c:pt idx="158560">
                  <c:v>3.59549</c:v>
                </c:pt>
                <c:pt idx="158561">
                  <c:v>3.59551</c:v>
                </c:pt>
                <c:pt idx="158562">
                  <c:v>3.59553</c:v>
                </c:pt>
                <c:pt idx="158563">
                  <c:v>3.59556</c:v>
                </c:pt>
                <c:pt idx="158564">
                  <c:v>3.59558</c:v>
                </c:pt>
                <c:pt idx="158565">
                  <c:v>3.5956</c:v>
                </c:pt>
                <c:pt idx="158566">
                  <c:v>3.59562</c:v>
                </c:pt>
                <c:pt idx="158567">
                  <c:v>3.59565</c:v>
                </c:pt>
                <c:pt idx="158568">
                  <c:v>3.59567</c:v>
                </c:pt>
                <c:pt idx="158569">
                  <c:v>3.59569</c:v>
                </c:pt>
                <c:pt idx="158570">
                  <c:v>3.59571</c:v>
                </c:pt>
                <c:pt idx="158571">
                  <c:v>3.59574</c:v>
                </c:pt>
                <c:pt idx="158572">
                  <c:v>3.59576</c:v>
                </c:pt>
                <c:pt idx="158573">
                  <c:v>3.59578</c:v>
                </c:pt>
                <c:pt idx="158574">
                  <c:v>3.5958</c:v>
                </c:pt>
                <c:pt idx="158575">
                  <c:v>3.59583</c:v>
                </c:pt>
                <c:pt idx="158576">
                  <c:v>3.59585</c:v>
                </c:pt>
                <c:pt idx="158577">
                  <c:v>3.59587</c:v>
                </c:pt>
                <c:pt idx="158578">
                  <c:v>3.5959</c:v>
                </c:pt>
                <c:pt idx="158579">
                  <c:v>3.59592</c:v>
                </c:pt>
                <c:pt idx="158580">
                  <c:v>3.59594</c:v>
                </c:pt>
                <c:pt idx="158581">
                  <c:v>3.59596</c:v>
                </c:pt>
                <c:pt idx="158582">
                  <c:v>3.59599</c:v>
                </c:pt>
                <c:pt idx="158583">
                  <c:v>3.59601</c:v>
                </c:pt>
                <c:pt idx="158584">
                  <c:v>3.59603</c:v>
                </c:pt>
                <c:pt idx="158585">
                  <c:v>3.59605</c:v>
                </c:pt>
                <c:pt idx="158586">
                  <c:v>3.59608</c:v>
                </c:pt>
                <c:pt idx="158587">
                  <c:v>3.5961</c:v>
                </c:pt>
                <c:pt idx="158588">
                  <c:v>3.59612</c:v>
                </c:pt>
                <c:pt idx="158589">
                  <c:v>3.59614</c:v>
                </c:pt>
                <c:pt idx="158590">
                  <c:v>3.59617</c:v>
                </c:pt>
                <c:pt idx="158591">
                  <c:v>3.59619</c:v>
                </c:pt>
                <c:pt idx="158592">
                  <c:v>3.59621</c:v>
                </c:pt>
                <c:pt idx="158593">
                  <c:v>3.59624</c:v>
                </c:pt>
                <c:pt idx="158594">
                  <c:v>3.59626</c:v>
                </c:pt>
                <c:pt idx="158595">
                  <c:v>3.59628</c:v>
                </c:pt>
                <c:pt idx="158596">
                  <c:v>3.5963</c:v>
                </c:pt>
                <c:pt idx="158597">
                  <c:v>3.59633</c:v>
                </c:pt>
                <c:pt idx="158598">
                  <c:v>3.59635</c:v>
                </c:pt>
                <c:pt idx="158599">
                  <c:v>3.59637</c:v>
                </c:pt>
                <c:pt idx="158600">
                  <c:v>3.59639</c:v>
                </c:pt>
                <c:pt idx="158601">
                  <c:v>3.59642</c:v>
                </c:pt>
                <c:pt idx="158602">
                  <c:v>3.59644</c:v>
                </c:pt>
                <c:pt idx="158603">
                  <c:v>3.59646</c:v>
                </c:pt>
                <c:pt idx="158604">
                  <c:v>3.59648</c:v>
                </c:pt>
                <c:pt idx="158605">
                  <c:v>3.59651</c:v>
                </c:pt>
                <c:pt idx="158606">
                  <c:v>3.59653</c:v>
                </c:pt>
                <c:pt idx="158607">
                  <c:v>3.59655</c:v>
                </c:pt>
                <c:pt idx="158608">
                  <c:v>3.59658</c:v>
                </c:pt>
                <c:pt idx="158609">
                  <c:v>3.5966</c:v>
                </c:pt>
                <c:pt idx="158610">
                  <c:v>3.59662</c:v>
                </c:pt>
                <c:pt idx="158611">
                  <c:v>3.59664</c:v>
                </c:pt>
                <c:pt idx="158612">
                  <c:v>3.59667</c:v>
                </c:pt>
                <c:pt idx="158613">
                  <c:v>3.59669</c:v>
                </c:pt>
                <c:pt idx="158614">
                  <c:v>3.59671</c:v>
                </c:pt>
                <c:pt idx="158615">
                  <c:v>3.59673</c:v>
                </c:pt>
                <c:pt idx="158616">
                  <c:v>3.59676</c:v>
                </c:pt>
                <c:pt idx="158617">
                  <c:v>3.59678</c:v>
                </c:pt>
                <c:pt idx="158618">
                  <c:v>3.5968</c:v>
                </c:pt>
                <c:pt idx="158619">
                  <c:v>3.59682</c:v>
                </c:pt>
                <c:pt idx="158620">
                  <c:v>3.59685</c:v>
                </c:pt>
                <c:pt idx="158621">
                  <c:v>3.59687</c:v>
                </c:pt>
                <c:pt idx="158622">
                  <c:v>3.59689</c:v>
                </c:pt>
                <c:pt idx="158623">
                  <c:v>3.59692</c:v>
                </c:pt>
                <c:pt idx="158624">
                  <c:v>3.59694</c:v>
                </c:pt>
                <c:pt idx="158625">
                  <c:v>3.59696</c:v>
                </c:pt>
                <c:pt idx="158626">
                  <c:v>3.59698</c:v>
                </c:pt>
                <c:pt idx="158627">
                  <c:v>3.59701</c:v>
                </c:pt>
                <c:pt idx="158628">
                  <c:v>3.59703</c:v>
                </c:pt>
                <c:pt idx="158629">
                  <c:v>3.59705</c:v>
                </c:pt>
                <c:pt idx="158630">
                  <c:v>3.59707</c:v>
                </c:pt>
                <c:pt idx="158631">
                  <c:v>3.5971</c:v>
                </c:pt>
                <c:pt idx="158632">
                  <c:v>3.59712</c:v>
                </c:pt>
                <c:pt idx="158633">
                  <c:v>3.59714</c:v>
                </c:pt>
                <c:pt idx="158634">
                  <c:v>3.59717</c:v>
                </c:pt>
                <c:pt idx="158635">
                  <c:v>3.59719</c:v>
                </c:pt>
                <c:pt idx="158636">
                  <c:v>3.59721</c:v>
                </c:pt>
                <c:pt idx="158637">
                  <c:v>3.59723</c:v>
                </c:pt>
                <c:pt idx="158638">
                  <c:v>3.59726</c:v>
                </c:pt>
                <c:pt idx="158639">
                  <c:v>3.59728</c:v>
                </c:pt>
                <c:pt idx="158640">
                  <c:v>3.5973</c:v>
                </c:pt>
                <c:pt idx="158641">
                  <c:v>3.59732</c:v>
                </c:pt>
                <c:pt idx="158642">
                  <c:v>3.59735</c:v>
                </c:pt>
                <c:pt idx="158643">
                  <c:v>3.59737</c:v>
                </c:pt>
                <c:pt idx="158644">
                  <c:v>3.59739</c:v>
                </c:pt>
                <c:pt idx="158645">
                  <c:v>3.59741</c:v>
                </c:pt>
                <c:pt idx="158646">
                  <c:v>3.59744</c:v>
                </c:pt>
                <c:pt idx="158647">
                  <c:v>3.59746</c:v>
                </c:pt>
                <c:pt idx="158648">
                  <c:v>3.59748</c:v>
                </c:pt>
                <c:pt idx="158649">
                  <c:v>3.59751</c:v>
                </c:pt>
                <c:pt idx="158650">
                  <c:v>3.59753</c:v>
                </c:pt>
                <c:pt idx="158651">
                  <c:v>3.59755</c:v>
                </c:pt>
                <c:pt idx="158652">
                  <c:v>3.59757</c:v>
                </c:pt>
                <c:pt idx="158653">
                  <c:v>3.5976</c:v>
                </c:pt>
                <c:pt idx="158654">
                  <c:v>3.59762</c:v>
                </c:pt>
                <c:pt idx="158655">
                  <c:v>3.59764</c:v>
                </c:pt>
                <c:pt idx="158656">
                  <c:v>3.59766</c:v>
                </c:pt>
                <c:pt idx="158657">
                  <c:v>3.59769</c:v>
                </c:pt>
                <c:pt idx="158658">
                  <c:v>3.59771</c:v>
                </c:pt>
                <c:pt idx="158659">
                  <c:v>3.59773</c:v>
                </c:pt>
                <c:pt idx="158660">
                  <c:v>3.59775</c:v>
                </c:pt>
                <c:pt idx="158661">
                  <c:v>3.59778</c:v>
                </c:pt>
                <c:pt idx="158662">
                  <c:v>3.5978</c:v>
                </c:pt>
                <c:pt idx="158663">
                  <c:v>3.59782</c:v>
                </c:pt>
                <c:pt idx="158664">
                  <c:v>3.59785</c:v>
                </c:pt>
                <c:pt idx="158665">
                  <c:v>3.59787</c:v>
                </c:pt>
                <c:pt idx="158666">
                  <c:v>3.59789</c:v>
                </c:pt>
                <c:pt idx="158667">
                  <c:v>3.59791</c:v>
                </c:pt>
                <c:pt idx="158668">
                  <c:v>3.59794</c:v>
                </c:pt>
                <c:pt idx="158669">
                  <c:v>3.59796</c:v>
                </c:pt>
                <c:pt idx="158670">
                  <c:v>3.59798</c:v>
                </c:pt>
                <c:pt idx="158671">
                  <c:v>3.59801</c:v>
                </c:pt>
                <c:pt idx="158672">
                  <c:v>3.59803</c:v>
                </c:pt>
                <c:pt idx="158673">
                  <c:v>3.59805</c:v>
                </c:pt>
                <c:pt idx="158674">
                  <c:v>3.59807</c:v>
                </c:pt>
                <c:pt idx="158675">
                  <c:v>3.59809</c:v>
                </c:pt>
                <c:pt idx="158676">
                  <c:v>3.59812</c:v>
                </c:pt>
                <c:pt idx="158677">
                  <c:v>3.59814</c:v>
                </c:pt>
                <c:pt idx="158678">
                  <c:v>3.59816</c:v>
                </c:pt>
                <c:pt idx="158679">
                  <c:v>3.59819</c:v>
                </c:pt>
                <c:pt idx="158680">
                  <c:v>3.59821</c:v>
                </c:pt>
                <c:pt idx="158681">
                  <c:v>3.59823</c:v>
                </c:pt>
                <c:pt idx="158682">
                  <c:v>3.59825</c:v>
                </c:pt>
                <c:pt idx="158683">
                  <c:v>3.59828</c:v>
                </c:pt>
                <c:pt idx="158684">
                  <c:v>3.5983</c:v>
                </c:pt>
                <c:pt idx="158685">
                  <c:v>3.59832</c:v>
                </c:pt>
                <c:pt idx="158686">
                  <c:v>3.59835</c:v>
                </c:pt>
                <c:pt idx="158687">
                  <c:v>3.59837</c:v>
                </c:pt>
                <c:pt idx="158688">
                  <c:v>3.59839</c:v>
                </c:pt>
                <c:pt idx="158689">
                  <c:v>3.59841</c:v>
                </c:pt>
                <c:pt idx="158690">
                  <c:v>3.59843</c:v>
                </c:pt>
                <c:pt idx="158691">
                  <c:v>3.59846</c:v>
                </c:pt>
                <c:pt idx="158692">
                  <c:v>3.59848</c:v>
                </c:pt>
                <c:pt idx="158693">
                  <c:v>3.5985</c:v>
                </c:pt>
                <c:pt idx="158694">
                  <c:v>3.59853</c:v>
                </c:pt>
                <c:pt idx="158695">
                  <c:v>3.59855</c:v>
                </c:pt>
                <c:pt idx="158696">
                  <c:v>3.59857</c:v>
                </c:pt>
                <c:pt idx="158697">
                  <c:v>3.59859</c:v>
                </c:pt>
                <c:pt idx="158698">
                  <c:v>3.59862</c:v>
                </c:pt>
                <c:pt idx="158699">
                  <c:v>3.59864</c:v>
                </c:pt>
                <c:pt idx="158700">
                  <c:v>3.59866</c:v>
                </c:pt>
                <c:pt idx="158701">
                  <c:v>3.59869</c:v>
                </c:pt>
                <c:pt idx="158702">
                  <c:v>3.59871</c:v>
                </c:pt>
                <c:pt idx="158703">
                  <c:v>3.59873</c:v>
                </c:pt>
                <c:pt idx="158704">
                  <c:v>3.59875</c:v>
                </c:pt>
                <c:pt idx="158705">
                  <c:v>3.59878</c:v>
                </c:pt>
                <c:pt idx="158706">
                  <c:v>3.5988</c:v>
                </c:pt>
                <c:pt idx="158707">
                  <c:v>3.59882</c:v>
                </c:pt>
                <c:pt idx="158708">
                  <c:v>3.59884</c:v>
                </c:pt>
                <c:pt idx="158709">
                  <c:v>3.59887</c:v>
                </c:pt>
                <c:pt idx="158710">
                  <c:v>3.59889</c:v>
                </c:pt>
                <c:pt idx="158711">
                  <c:v>3.59891</c:v>
                </c:pt>
                <c:pt idx="158712">
                  <c:v>3.59893</c:v>
                </c:pt>
                <c:pt idx="158713">
                  <c:v>3.59896</c:v>
                </c:pt>
                <c:pt idx="158714">
                  <c:v>3.59898</c:v>
                </c:pt>
                <c:pt idx="158715">
                  <c:v>3.599</c:v>
                </c:pt>
                <c:pt idx="158716">
                  <c:v>3.59903</c:v>
                </c:pt>
                <c:pt idx="158717">
                  <c:v>3.59905</c:v>
                </c:pt>
                <c:pt idx="158718">
                  <c:v>3.59907</c:v>
                </c:pt>
                <c:pt idx="158719">
                  <c:v>3.59909</c:v>
                </c:pt>
                <c:pt idx="158720">
                  <c:v>3.59912</c:v>
                </c:pt>
                <c:pt idx="158721">
                  <c:v>3.59914</c:v>
                </c:pt>
                <c:pt idx="158722">
                  <c:v>3.59916</c:v>
                </c:pt>
                <c:pt idx="158723">
                  <c:v>3.59918</c:v>
                </c:pt>
                <c:pt idx="158724">
                  <c:v>3.59921</c:v>
                </c:pt>
                <c:pt idx="158725">
                  <c:v>3.59923</c:v>
                </c:pt>
                <c:pt idx="158726">
                  <c:v>3.59925</c:v>
                </c:pt>
                <c:pt idx="158727">
                  <c:v>3.59927</c:v>
                </c:pt>
                <c:pt idx="158728">
                  <c:v>3.5993</c:v>
                </c:pt>
                <c:pt idx="158729">
                  <c:v>3.59932</c:v>
                </c:pt>
                <c:pt idx="158730">
                  <c:v>3.59934</c:v>
                </c:pt>
                <c:pt idx="158731">
                  <c:v>3.59937</c:v>
                </c:pt>
                <c:pt idx="158732">
                  <c:v>3.59939</c:v>
                </c:pt>
                <c:pt idx="158733">
                  <c:v>3.59941</c:v>
                </c:pt>
                <c:pt idx="158734">
                  <c:v>3.59943</c:v>
                </c:pt>
                <c:pt idx="158735">
                  <c:v>3.59946</c:v>
                </c:pt>
                <c:pt idx="158736">
                  <c:v>3.59948</c:v>
                </c:pt>
                <c:pt idx="158737">
                  <c:v>3.5995</c:v>
                </c:pt>
                <c:pt idx="158738">
                  <c:v>3.59952</c:v>
                </c:pt>
                <c:pt idx="158739">
                  <c:v>3.59955</c:v>
                </c:pt>
                <c:pt idx="158740">
                  <c:v>3.59957</c:v>
                </c:pt>
                <c:pt idx="158741">
                  <c:v>3.59959</c:v>
                </c:pt>
                <c:pt idx="158742">
                  <c:v>3.59962</c:v>
                </c:pt>
                <c:pt idx="158743">
                  <c:v>3.59964</c:v>
                </c:pt>
                <c:pt idx="158744">
                  <c:v>3.59966</c:v>
                </c:pt>
                <c:pt idx="158745">
                  <c:v>3.59968</c:v>
                </c:pt>
                <c:pt idx="158746">
                  <c:v>3.59971</c:v>
                </c:pt>
                <c:pt idx="158747">
                  <c:v>3.59973</c:v>
                </c:pt>
                <c:pt idx="158748">
                  <c:v>3.59975</c:v>
                </c:pt>
                <c:pt idx="158749">
                  <c:v>3.59977</c:v>
                </c:pt>
                <c:pt idx="158750">
                  <c:v>3.5998</c:v>
                </c:pt>
                <c:pt idx="158751">
                  <c:v>3.59982</c:v>
                </c:pt>
                <c:pt idx="158752">
                  <c:v>3.59984</c:v>
                </c:pt>
                <c:pt idx="158753">
                  <c:v>3.59986</c:v>
                </c:pt>
                <c:pt idx="158754">
                  <c:v>3.59989</c:v>
                </c:pt>
                <c:pt idx="158755">
                  <c:v>3.59991</c:v>
                </c:pt>
                <c:pt idx="158756">
                  <c:v>3.59993</c:v>
                </c:pt>
                <c:pt idx="158757">
                  <c:v>3.59996</c:v>
                </c:pt>
                <c:pt idx="158758">
                  <c:v>3.59998</c:v>
                </c:pt>
                <c:pt idx="158759">
                  <c:v>3.6</c:v>
                </c:pt>
                <c:pt idx="158760">
                  <c:v>3.60002</c:v>
                </c:pt>
                <c:pt idx="158761">
                  <c:v>3.60005</c:v>
                </c:pt>
                <c:pt idx="158762">
                  <c:v>3.60007</c:v>
                </c:pt>
                <c:pt idx="158763">
                  <c:v>3.60009</c:v>
                </c:pt>
                <c:pt idx="158764">
                  <c:v>3.60011</c:v>
                </c:pt>
                <c:pt idx="158765">
                  <c:v>3.60014</c:v>
                </c:pt>
                <c:pt idx="158766">
                  <c:v>3.60016</c:v>
                </c:pt>
                <c:pt idx="158767">
                  <c:v>3.60018</c:v>
                </c:pt>
                <c:pt idx="158768">
                  <c:v>3.6002</c:v>
                </c:pt>
                <c:pt idx="158769">
                  <c:v>3.60023</c:v>
                </c:pt>
                <c:pt idx="158770">
                  <c:v>3.60025</c:v>
                </c:pt>
                <c:pt idx="158771">
                  <c:v>3.60027</c:v>
                </c:pt>
                <c:pt idx="158772">
                  <c:v>3.6003</c:v>
                </c:pt>
                <c:pt idx="158773">
                  <c:v>3.60032</c:v>
                </c:pt>
                <c:pt idx="158774">
                  <c:v>3.60034</c:v>
                </c:pt>
                <c:pt idx="158775">
                  <c:v>3.60036</c:v>
                </c:pt>
                <c:pt idx="158776">
                  <c:v>3.60039</c:v>
                </c:pt>
                <c:pt idx="158777">
                  <c:v>3.60041</c:v>
                </c:pt>
                <c:pt idx="158778">
                  <c:v>3.60043</c:v>
                </c:pt>
                <c:pt idx="158779">
                  <c:v>3.60045</c:v>
                </c:pt>
                <c:pt idx="158780">
                  <c:v>3.60048</c:v>
                </c:pt>
                <c:pt idx="158781">
                  <c:v>3.6005</c:v>
                </c:pt>
                <c:pt idx="158782">
                  <c:v>3.60052</c:v>
                </c:pt>
                <c:pt idx="158783">
                  <c:v>3.60054</c:v>
                </c:pt>
                <c:pt idx="158784">
                  <c:v>3.60057</c:v>
                </c:pt>
                <c:pt idx="158785">
                  <c:v>3.60059</c:v>
                </c:pt>
                <c:pt idx="158786">
                  <c:v>3.60061</c:v>
                </c:pt>
                <c:pt idx="158787">
                  <c:v>3.60064</c:v>
                </c:pt>
                <c:pt idx="158788">
                  <c:v>3.60066</c:v>
                </c:pt>
                <c:pt idx="158789">
                  <c:v>3.60068</c:v>
                </c:pt>
                <c:pt idx="158790">
                  <c:v>3.6007</c:v>
                </c:pt>
                <c:pt idx="158791">
                  <c:v>3.60073</c:v>
                </c:pt>
                <c:pt idx="158792">
                  <c:v>3.60075</c:v>
                </c:pt>
                <c:pt idx="158793">
                  <c:v>3.60077</c:v>
                </c:pt>
                <c:pt idx="158794">
                  <c:v>3.60079</c:v>
                </c:pt>
                <c:pt idx="158795">
                  <c:v>3.60082</c:v>
                </c:pt>
                <c:pt idx="158796">
                  <c:v>3.60084</c:v>
                </c:pt>
                <c:pt idx="158797">
                  <c:v>3.60086</c:v>
                </c:pt>
                <c:pt idx="158798">
                  <c:v>3.60088</c:v>
                </c:pt>
                <c:pt idx="158799">
                  <c:v>3.60091</c:v>
                </c:pt>
                <c:pt idx="158800">
                  <c:v>3.60093</c:v>
                </c:pt>
                <c:pt idx="158801">
                  <c:v>3.60095</c:v>
                </c:pt>
                <c:pt idx="158802">
                  <c:v>3.60098</c:v>
                </c:pt>
                <c:pt idx="158803">
                  <c:v>3.601</c:v>
                </c:pt>
                <c:pt idx="158804">
                  <c:v>3.60102</c:v>
                </c:pt>
                <c:pt idx="158805">
                  <c:v>3.60104</c:v>
                </c:pt>
                <c:pt idx="158806">
                  <c:v>3.60107</c:v>
                </c:pt>
                <c:pt idx="158807">
                  <c:v>3.60109</c:v>
                </c:pt>
                <c:pt idx="158808">
                  <c:v>3.60111</c:v>
                </c:pt>
                <c:pt idx="158809">
                  <c:v>3.60113</c:v>
                </c:pt>
                <c:pt idx="158810">
                  <c:v>3.60116</c:v>
                </c:pt>
                <c:pt idx="158811">
                  <c:v>3.60118</c:v>
                </c:pt>
                <c:pt idx="158812">
                  <c:v>3.6012</c:v>
                </c:pt>
                <c:pt idx="158813">
                  <c:v>3.60122</c:v>
                </c:pt>
                <c:pt idx="158814">
                  <c:v>3.60125</c:v>
                </c:pt>
                <c:pt idx="158815">
                  <c:v>3.60127</c:v>
                </c:pt>
                <c:pt idx="158816">
                  <c:v>3.60129</c:v>
                </c:pt>
                <c:pt idx="158817">
                  <c:v>3.60132</c:v>
                </c:pt>
                <c:pt idx="158818">
                  <c:v>3.60134</c:v>
                </c:pt>
                <c:pt idx="158819">
                  <c:v>3.60136</c:v>
                </c:pt>
                <c:pt idx="158820">
                  <c:v>3.60138</c:v>
                </c:pt>
                <c:pt idx="158821">
                  <c:v>3.60141</c:v>
                </c:pt>
                <c:pt idx="158822">
                  <c:v>3.60143</c:v>
                </c:pt>
                <c:pt idx="158823">
                  <c:v>3.60145</c:v>
                </c:pt>
                <c:pt idx="158824">
                  <c:v>3.60147</c:v>
                </c:pt>
                <c:pt idx="158825">
                  <c:v>3.6015</c:v>
                </c:pt>
                <c:pt idx="158826">
                  <c:v>3.60152</c:v>
                </c:pt>
                <c:pt idx="158827">
                  <c:v>3.60154</c:v>
                </c:pt>
                <c:pt idx="158828">
                  <c:v>3.60156</c:v>
                </c:pt>
                <c:pt idx="158829">
                  <c:v>3.60159</c:v>
                </c:pt>
                <c:pt idx="158830">
                  <c:v>3.60161</c:v>
                </c:pt>
                <c:pt idx="158831">
                  <c:v>3.60163</c:v>
                </c:pt>
                <c:pt idx="158832">
                  <c:v>3.60166</c:v>
                </c:pt>
                <c:pt idx="158833">
                  <c:v>3.60168</c:v>
                </c:pt>
                <c:pt idx="158834">
                  <c:v>3.6017</c:v>
                </c:pt>
                <c:pt idx="158835">
                  <c:v>3.60172</c:v>
                </c:pt>
                <c:pt idx="158836">
                  <c:v>3.60175</c:v>
                </c:pt>
                <c:pt idx="158837">
                  <c:v>3.60177</c:v>
                </c:pt>
                <c:pt idx="158838">
                  <c:v>3.60179</c:v>
                </c:pt>
                <c:pt idx="158839">
                  <c:v>3.60181</c:v>
                </c:pt>
                <c:pt idx="158840">
                  <c:v>3.60184</c:v>
                </c:pt>
                <c:pt idx="158841">
                  <c:v>3.60186</c:v>
                </c:pt>
                <c:pt idx="158842">
                  <c:v>3.60188</c:v>
                </c:pt>
                <c:pt idx="158843">
                  <c:v>3.6019</c:v>
                </c:pt>
                <c:pt idx="158844">
                  <c:v>3.60193</c:v>
                </c:pt>
                <c:pt idx="158845">
                  <c:v>3.60195</c:v>
                </c:pt>
                <c:pt idx="158846">
                  <c:v>3.60197</c:v>
                </c:pt>
                <c:pt idx="158847">
                  <c:v>3.602</c:v>
                </c:pt>
                <c:pt idx="158848">
                  <c:v>3.60202</c:v>
                </c:pt>
                <c:pt idx="158849">
                  <c:v>3.60204</c:v>
                </c:pt>
                <c:pt idx="158850">
                  <c:v>3.60206</c:v>
                </c:pt>
                <c:pt idx="158851">
                  <c:v>3.60209</c:v>
                </c:pt>
                <c:pt idx="158852">
                  <c:v>3.60211</c:v>
                </c:pt>
                <c:pt idx="158853">
                  <c:v>3.60213</c:v>
                </c:pt>
                <c:pt idx="158854">
                  <c:v>3.60215</c:v>
                </c:pt>
                <c:pt idx="158855">
                  <c:v>3.60218</c:v>
                </c:pt>
                <c:pt idx="158856">
                  <c:v>3.6022</c:v>
                </c:pt>
                <c:pt idx="158857">
                  <c:v>3.60222</c:v>
                </c:pt>
                <c:pt idx="158858">
                  <c:v>3.60224</c:v>
                </c:pt>
                <c:pt idx="158859">
                  <c:v>3.60227</c:v>
                </c:pt>
                <c:pt idx="158860">
                  <c:v>3.60229</c:v>
                </c:pt>
                <c:pt idx="158861">
                  <c:v>3.60231</c:v>
                </c:pt>
                <c:pt idx="158862">
                  <c:v>3.60234</c:v>
                </c:pt>
                <c:pt idx="158863">
                  <c:v>3.60236</c:v>
                </c:pt>
                <c:pt idx="158864">
                  <c:v>3.60238</c:v>
                </c:pt>
                <c:pt idx="158865">
                  <c:v>3.6024</c:v>
                </c:pt>
                <c:pt idx="158866">
                  <c:v>3.60243</c:v>
                </c:pt>
                <c:pt idx="158867">
                  <c:v>3.60245</c:v>
                </c:pt>
                <c:pt idx="158868">
                  <c:v>3.60247</c:v>
                </c:pt>
                <c:pt idx="158869">
                  <c:v>3.60249</c:v>
                </c:pt>
                <c:pt idx="158870">
                  <c:v>3.60252</c:v>
                </c:pt>
                <c:pt idx="158871">
                  <c:v>3.60254</c:v>
                </c:pt>
                <c:pt idx="158872">
                  <c:v>3.60256</c:v>
                </c:pt>
                <c:pt idx="158873">
                  <c:v>3.60258</c:v>
                </c:pt>
                <c:pt idx="158874">
                  <c:v>3.60261</c:v>
                </c:pt>
                <c:pt idx="158875">
                  <c:v>3.60263</c:v>
                </c:pt>
                <c:pt idx="158876">
                  <c:v>3.60265</c:v>
                </c:pt>
                <c:pt idx="158877">
                  <c:v>3.60268</c:v>
                </c:pt>
                <c:pt idx="158878">
                  <c:v>3.6027</c:v>
                </c:pt>
                <c:pt idx="158879">
                  <c:v>3.60272</c:v>
                </c:pt>
                <c:pt idx="158880">
                  <c:v>3.60274</c:v>
                </c:pt>
                <c:pt idx="158881">
                  <c:v>3.60277</c:v>
                </c:pt>
                <c:pt idx="158882">
                  <c:v>3.60279</c:v>
                </c:pt>
                <c:pt idx="158883">
                  <c:v>3.60281</c:v>
                </c:pt>
                <c:pt idx="158884">
                  <c:v>3.60283</c:v>
                </c:pt>
                <c:pt idx="158885">
                  <c:v>3.60286</c:v>
                </c:pt>
                <c:pt idx="158886">
                  <c:v>3.60288</c:v>
                </c:pt>
                <c:pt idx="158887">
                  <c:v>3.6029</c:v>
                </c:pt>
                <c:pt idx="158888">
                  <c:v>3.60292</c:v>
                </c:pt>
                <c:pt idx="158889">
                  <c:v>3.60295</c:v>
                </c:pt>
                <c:pt idx="158890">
                  <c:v>3.60297</c:v>
                </c:pt>
                <c:pt idx="158891">
                  <c:v>3.60299</c:v>
                </c:pt>
                <c:pt idx="158892">
                  <c:v>3.60302</c:v>
                </c:pt>
                <c:pt idx="158893">
                  <c:v>3.60304</c:v>
                </c:pt>
                <c:pt idx="158894">
                  <c:v>3.60306</c:v>
                </c:pt>
                <c:pt idx="158895">
                  <c:v>3.60308</c:v>
                </c:pt>
                <c:pt idx="158896">
                  <c:v>3.60311</c:v>
                </c:pt>
                <c:pt idx="158897">
                  <c:v>3.60313</c:v>
                </c:pt>
                <c:pt idx="158898">
                  <c:v>3.60315</c:v>
                </c:pt>
                <c:pt idx="158899">
                  <c:v>3.60317</c:v>
                </c:pt>
                <c:pt idx="158900">
                  <c:v>3.6032</c:v>
                </c:pt>
                <c:pt idx="158901">
                  <c:v>3.60322</c:v>
                </c:pt>
                <c:pt idx="158902">
                  <c:v>3.60324</c:v>
                </c:pt>
                <c:pt idx="158903">
                  <c:v>3.60326</c:v>
                </c:pt>
                <c:pt idx="158904">
                  <c:v>3.60329</c:v>
                </c:pt>
                <c:pt idx="158905">
                  <c:v>3.60331</c:v>
                </c:pt>
                <c:pt idx="158906">
                  <c:v>3.60333</c:v>
                </c:pt>
                <c:pt idx="158907">
                  <c:v>3.60336</c:v>
                </c:pt>
                <c:pt idx="158908">
                  <c:v>3.60338</c:v>
                </c:pt>
                <c:pt idx="158909">
                  <c:v>3.6034</c:v>
                </c:pt>
                <c:pt idx="158910">
                  <c:v>3.60342</c:v>
                </c:pt>
                <c:pt idx="158911">
                  <c:v>3.60345</c:v>
                </c:pt>
                <c:pt idx="158912">
                  <c:v>3.60347</c:v>
                </c:pt>
                <c:pt idx="158913">
                  <c:v>3.60349</c:v>
                </c:pt>
                <c:pt idx="158914">
                  <c:v>3.60351</c:v>
                </c:pt>
                <c:pt idx="158915">
                  <c:v>3.60354</c:v>
                </c:pt>
                <c:pt idx="158916">
                  <c:v>3.60356</c:v>
                </c:pt>
                <c:pt idx="158917">
                  <c:v>3.60358</c:v>
                </c:pt>
                <c:pt idx="158918">
                  <c:v>3.6036</c:v>
                </c:pt>
                <c:pt idx="158919">
                  <c:v>3.60363</c:v>
                </c:pt>
                <c:pt idx="158920">
                  <c:v>3.60365</c:v>
                </c:pt>
                <c:pt idx="158921">
                  <c:v>3.60367</c:v>
                </c:pt>
                <c:pt idx="158922">
                  <c:v>3.6037</c:v>
                </c:pt>
                <c:pt idx="158923">
                  <c:v>3.60372</c:v>
                </c:pt>
                <c:pt idx="158924">
                  <c:v>3.60374</c:v>
                </c:pt>
                <c:pt idx="158925">
                  <c:v>3.60376</c:v>
                </c:pt>
                <c:pt idx="158926">
                  <c:v>3.60379</c:v>
                </c:pt>
                <c:pt idx="158927">
                  <c:v>3.60381</c:v>
                </c:pt>
                <c:pt idx="158928">
                  <c:v>3.60383</c:v>
                </c:pt>
                <c:pt idx="158929">
                  <c:v>3.60385</c:v>
                </c:pt>
                <c:pt idx="158930">
                  <c:v>3.60388</c:v>
                </c:pt>
                <c:pt idx="158931">
                  <c:v>3.6039</c:v>
                </c:pt>
                <c:pt idx="158932">
                  <c:v>3.60392</c:v>
                </c:pt>
                <c:pt idx="158933">
                  <c:v>3.60395</c:v>
                </c:pt>
                <c:pt idx="158934">
                  <c:v>3.60397</c:v>
                </c:pt>
                <c:pt idx="158935">
                  <c:v>3.60399</c:v>
                </c:pt>
                <c:pt idx="158936">
                  <c:v>3.60401</c:v>
                </c:pt>
                <c:pt idx="158937">
                  <c:v>3.60404</c:v>
                </c:pt>
                <c:pt idx="158938">
                  <c:v>3.60406</c:v>
                </c:pt>
                <c:pt idx="158939">
                  <c:v>3.60408</c:v>
                </c:pt>
                <c:pt idx="158940">
                  <c:v>3.6041</c:v>
                </c:pt>
                <c:pt idx="158941">
                  <c:v>3.60413</c:v>
                </c:pt>
                <c:pt idx="158942">
                  <c:v>3.60415</c:v>
                </c:pt>
                <c:pt idx="158943">
                  <c:v>3.60417</c:v>
                </c:pt>
                <c:pt idx="158944">
                  <c:v>3.60419</c:v>
                </c:pt>
                <c:pt idx="158945">
                  <c:v>3.60422</c:v>
                </c:pt>
                <c:pt idx="158946">
                  <c:v>3.60424</c:v>
                </c:pt>
                <c:pt idx="158947">
                  <c:v>3.60426</c:v>
                </c:pt>
                <c:pt idx="158948">
                  <c:v>3.60429</c:v>
                </c:pt>
                <c:pt idx="158949">
                  <c:v>3.60431</c:v>
                </c:pt>
                <c:pt idx="158950">
                  <c:v>3.60433</c:v>
                </c:pt>
                <c:pt idx="158951">
                  <c:v>3.60435</c:v>
                </c:pt>
                <c:pt idx="158952">
                  <c:v>3.60438</c:v>
                </c:pt>
                <c:pt idx="158953">
                  <c:v>3.6044</c:v>
                </c:pt>
                <c:pt idx="158954">
                  <c:v>3.60442</c:v>
                </c:pt>
                <c:pt idx="158955">
                  <c:v>3.60444</c:v>
                </c:pt>
                <c:pt idx="158956">
                  <c:v>3.60447</c:v>
                </c:pt>
                <c:pt idx="158957">
                  <c:v>3.60449</c:v>
                </c:pt>
                <c:pt idx="158958">
                  <c:v>3.60451</c:v>
                </c:pt>
                <c:pt idx="158959">
                  <c:v>3.60453</c:v>
                </c:pt>
                <c:pt idx="158960">
                  <c:v>3.60456</c:v>
                </c:pt>
                <c:pt idx="158961">
                  <c:v>3.60458</c:v>
                </c:pt>
                <c:pt idx="158962">
                  <c:v>3.6046</c:v>
                </c:pt>
                <c:pt idx="158963">
                  <c:v>3.60463</c:v>
                </c:pt>
                <c:pt idx="158964">
                  <c:v>3.60465</c:v>
                </c:pt>
                <c:pt idx="158965">
                  <c:v>3.60467</c:v>
                </c:pt>
                <c:pt idx="158966">
                  <c:v>3.60469</c:v>
                </c:pt>
                <c:pt idx="158967">
                  <c:v>3.60472</c:v>
                </c:pt>
                <c:pt idx="158968">
                  <c:v>3.60474</c:v>
                </c:pt>
                <c:pt idx="158969">
                  <c:v>3.60476</c:v>
                </c:pt>
                <c:pt idx="158970">
                  <c:v>3.60479</c:v>
                </c:pt>
                <c:pt idx="158971">
                  <c:v>3.60481</c:v>
                </c:pt>
                <c:pt idx="158972">
                  <c:v>3.60483</c:v>
                </c:pt>
                <c:pt idx="158973">
                  <c:v>3.60485</c:v>
                </c:pt>
                <c:pt idx="158974">
                  <c:v>3.60487</c:v>
                </c:pt>
                <c:pt idx="158975">
                  <c:v>3.6049</c:v>
                </c:pt>
                <c:pt idx="158976">
                  <c:v>3.60492</c:v>
                </c:pt>
                <c:pt idx="158977">
                  <c:v>3.60494</c:v>
                </c:pt>
                <c:pt idx="158978">
                  <c:v>3.60497</c:v>
                </c:pt>
                <c:pt idx="158979">
                  <c:v>3.60499</c:v>
                </c:pt>
                <c:pt idx="158980">
                  <c:v>3.60501</c:v>
                </c:pt>
                <c:pt idx="158981">
                  <c:v>3.60503</c:v>
                </c:pt>
                <c:pt idx="158982">
                  <c:v>3.60506</c:v>
                </c:pt>
                <c:pt idx="158983">
                  <c:v>3.60508</c:v>
                </c:pt>
                <c:pt idx="158984">
                  <c:v>3.6051</c:v>
                </c:pt>
                <c:pt idx="158985">
                  <c:v>3.60513</c:v>
                </c:pt>
                <c:pt idx="158986">
                  <c:v>3.60515</c:v>
                </c:pt>
                <c:pt idx="158987">
                  <c:v>3.60517</c:v>
                </c:pt>
                <c:pt idx="158988">
                  <c:v>3.60519</c:v>
                </c:pt>
                <c:pt idx="158989">
                  <c:v>3.60521</c:v>
                </c:pt>
                <c:pt idx="158990">
                  <c:v>3.60524</c:v>
                </c:pt>
                <c:pt idx="158991">
                  <c:v>3.60526</c:v>
                </c:pt>
                <c:pt idx="158992">
                  <c:v>3.60528</c:v>
                </c:pt>
                <c:pt idx="158993">
                  <c:v>3.60531</c:v>
                </c:pt>
                <c:pt idx="158994">
                  <c:v>3.60533</c:v>
                </c:pt>
                <c:pt idx="158995">
                  <c:v>3.60535</c:v>
                </c:pt>
                <c:pt idx="158996">
                  <c:v>3.60537</c:v>
                </c:pt>
                <c:pt idx="158997">
                  <c:v>3.6054</c:v>
                </c:pt>
                <c:pt idx="158998">
                  <c:v>3.60542</c:v>
                </c:pt>
                <c:pt idx="158999">
                  <c:v>3.60544</c:v>
                </c:pt>
                <c:pt idx="159000">
                  <c:v>3.60547</c:v>
                </c:pt>
                <c:pt idx="159001">
                  <c:v>3.60549</c:v>
                </c:pt>
                <c:pt idx="159002">
                  <c:v>3.60551</c:v>
                </c:pt>
                <c:pt idx="159003">
                  <c:v>3.60553</c:v>
                </c:pt>
                <c:pt idx="159004">
                  <c:v>3.60556</c:v>
                </c:pt>
                <c:pt idx="159005">
                  <c:v>3.60558</c:v>
                </c:pt>
                <c:pt idx="159006">
                  <c:v>3.6056</c:v>
                </c:pt>
                <c:pt idx="159007">
                  <c:v>3.60562</c:v>
                </c:pt>
                <c:pt idx="159008">
                  <c:v>3.60565</c:v>
                </c:pt>
                <c:pt idx="159009">
                  <c:v>3.60567</c:v>
                </c:pt>
                <c:pt idx="159010">
                  <c:v>3.60569</c:v>
                </c:pt>
                <c:pt idx="159011">
                  <c:v>3.60571</c:v>
                </c:pt>
                <c:pt idx="159012">
                  <c:v>3.60574</c:v>
                </c:pt>
                <c:pt idx="159013">
                  <c:v>3.60576</c:v>
                </c:pt>
                <c:pt idx="159014">
                  <c:v>3.60578</c:v>
                </c:pt>
                <c:pt idx="159015">
                  <c:v>3.60581</c:v>
                </c:pt>
                <c:pt idx="159016">
                  <c:v>3.60583</c:v>
                </c:pt>
                <c:pt idx="159017">
                  <c:v>3.60585</c:v>
                </c:pt>
                <c:pt idx="159018">
                  <c:v>3.60587</c:v>
                </c:pt>
                <c:pt idx="159019">
                  <c:v>3.6059</c:v>
                </c:pt>
                <c:pt idx="159020">
                  <c:v>3.60592</c:v>
                </c:pt>
                <c:pt idx="159021">
                  <c:v>3.60594</c:v>
                </c:pt>
                <c:pt idx="159022">
                  <c:v>3.60596</c:v>
                </c:pt>
                <c:pt idx="159023">
                  <c:v>3.60599</c:v>
                </c:pt>
                <c:pt idx="159024">
                  <c:v>3.60601</c:v>
                </c:pt>
                <c:pt idx="159025">
                  <c:v>3.60603</c:v>
                </c:pt>
                <c:pt idx="159026">
                  <c:v>3.60605</c:v>
                </c:pt>
                <c:pt idx="159027">
                  <c:v>3.60608</c:v>
                </c:pt>
                <c:pt idx="159028">
                  <c:v>3.6061</c:v>
                </c:pt>
                <c:pt idx="159029">
                  <c:v>3.60612</c:v>
                </c:pt>
                <c:pt idx="159030">
                  <c:v>3.60615</c:v>
                </c:pt>
                <c:pt idx="159031">
                  <c:v>3.60617</c:v>
                </c:pt>
                <c:pt idx="159032">
                  <c:v>3.60619</c:v>
                </c:pt>
                <c:pt idx="159033">
                  <c:v>3.60621</c:v>
                </c:pt>
                <c:pt idx="159034">
                  <c:v>3.60624</c:v>
                </c:pt>
                <c:pt idx="159035">
                  <c:v>3.60626</c:v>
                </c:pt>
                <c:pt idx="159036">
                  <c:v>3.60628</c:v>
                </c:pt>
                <c:pt idx="159037">
                  <c:v>3.6063</c:v>
                </c:pt>
                <c:pt idx="159038">
                  <c:v>3.60633</c:v>
                </c:pt>
                <c:pt idx="159039">
                  <c:v>3.60635</c:v>
                </c:pt>
                <c:pt idx="159040">
                  <c:v>3.60637</c:v>
                </c:pt>
                <c:pt idx="159041">
                  <c:v>3.6064</c:v>
                </c:pt>
                <c:pt idx="159042">
                  <c:v>3.60642</c:v>
                </c:pt>
                <c:pt idx="159043">
                  <c:v>3.60644</c:v>
                </c:pt>
                <c:pt idx="159044">
                  <c:v>3.60646</c:v>
                </c:pt>
                <c:pt idx="159045">
                  <c:v>3.60649</c:v>
                </c:pt>
                <c:pt idx="159046">
                  <c:v>3.60651</c:v>
                </c:pt>
                <c:pt idx="159047">
                  <c:v>3.60653</c:v>
                </c:pt>
                <c:pt idx="159048">
                  <c:v>3.60655</c:v>
                </c:pt>
                <c:pt idx="159049">
                  <c:v>3.60658</c:v>
                </c:pt>
                <c:pt idx="159050">
                  <c:v>3.6066</c:v>
                </c:pt>
                <c:pt idx="159051">
                  <c:v>3.60662</c:v>
                </c:pt>
                <c:pt idx="159052">
                  <c:v>3.60664</c:v>
                </c:pt>
                <c:pt idx="159053">
                  <c:v>3.60667</c:v>
                </c:pt>
                <c:pt idx="159054">
                  <c:v>3.60669</c:v>
                </c:pt>
                <c:pt idx="159055">
                  <c:v>3.60671</c:v>
                </c:pt>
                <c:pt idx="159056">
                  <c:v>3.60674</c:v>
                </c:pt>
                <c:pt idx="159057">
                  <c:v>3.60676</c:v>
                </c:pt>
                <c:pt idx="159058">
                  <c:v>3.60678</c:v>
                </c:pt>
                <c:pt idx="159059">
                  <c:v>3.6068</c:v>
                </c:pt>
                <c:pt idx="159060">
                  <c:v>3.60683</c:v>
                </c:pt>
                <c:pt idx="159061">
                  <c:v>3.60685</c:v>
                </c:pt>
                <c:pt idx="159062">
                  <c:v>3.60687</c:v>
                </c:pt>
                <c:pt idx="159063">
                  <c:v>3.60689</c:v>
                </c:pt>
                <c:pt idx="159064">
                  <c:v>3.60692</c:v>
                </c:pt>
                <c:pt idx="159065">
                  <c:v>3.60694</c:v>
                </c:pt>
                <c:pt idx="159066">
                  <c:v>3.60696</c:v>
                </c:pt>
                <c:pt idx="159067">
                  <c:v>3.60698</c:v>
                </c:pt>
                <c:pt idx="159068">
                  <c:v>3.60701</c:v>
                </c:pt>
                <c:pt idx="159069">
                  <c:v>3.60703</c:v>
                </c:pt>
                <c:pt idx="159070">
                  <c:v>3.60705</c:v>
                </c:pt>
                <c:pt idx="159071">
                  <c:v>3.60708</c:v>
                </c:pt>
                <c:pt idx="159072">
                  <c:v>3.6071</c:v>
                </c:pt>
                <c:pt idx="159073">
                  <c:v>3.60712</c:v>
                </c:pt>
                <c:pt idx="159074">
                  <c:v>3.60714</c:v>
                </c:pt>
                <c:pt idx="159075">
                  <c:v>3.60717</c:v>
                </c:pt>
                <c:pt idx="159076">
                  <c:v>3.60719</c:v>
                </c:pt>
                <c:pt idx="159077">
                  <c:v>3.60721</c:v>
                </c:pt>
                <c:pt idx="159078">
                  <c:v>3.60723</c:v>
                </c:pt>
                <c:pt idx="159079">
                  <c:v>3.60726</c:v>
                </c:pt>
                <c:pt idx="159080">
                  <c:v>3.60728</c:v>
                </c:pt>
                <c:pt idx="159081">
                  <c:v>3.6073</c:v>
                </c:pt>
                <c:pt idx="159082">
                  <c:v>3.60732</c:v>
                </c:pt>
                <c:pt idx="159083">
                  <c:v>3.60735</c:v>
                </c:pt>
                <c:pt idx="159084">
                  <c:v>3.60737</c:v>
                </c:pt>
                <c:pt idx="159085">
                  <c:v>3.60739</c:v>
                </c:pt>
                <c:pt idx="159086">
                  <c:v>3.60742</c:v>
                </c:pt>
                <c:pt idx="159087">
                  <c:v>3.60744</c:v>
                </c:pt>
                <c:pt idx="159088">
                  <c:v>3.60746</c:v>
                </c:pt>
                <c:pt idx="159089">
                  <c:v>3.60748</c:v>
                </c:pt>
                <c:pt idx="159090">
                  <c:v>3.60751</c:v>
                </c:pt>
                <c:pt idx="159091">
                  <c:v>3.60753</c:v>
                </c:pt>
                <c:pt idx="159092">
                  <c:v>3.60755</c:v>
                </c:pt>
                <c:pt idx="159093">
                  <c:v>3.60757</c:v>
                </c:pt>
                <c:pt idx="159094">
                  <c:v>3.6076</c:v>
                </c:pt>
                <c:pt idx="159095">
                  <c:v>3.60762</c:v>
                </c:pt>
                <c:pt idx="159096">
                  <c:v>3.60764</c:v>
                </c:pt>
                <c:pt idx="159097">
                  <c:v>3.60766</c:v>
                </c:pt>
                <c:pt idx="159098">
                  <c:v>3.60769</c:v>
                </c:pt>
                <c:pt idx="159099">
                  <c:v>3.60771</c:v>
                </c:pt>
                <c:pt idx="159100">
                  <c:v>3.60773</c:v>
                </c:pt>
                <c:pt idx="159101">
                  <c:v>3.60776</c:v>
                </c:pt>
                <c:pt idx="159102">
                  <c:v>3.60778</c:v>
                </c:pt>
                <c:pt idx="159103">
                  <c:v>3.6078</c:v>
                </c:pt>
                <c:pt idx="159104">
                  <c:v>3.60782</c:v>
                </c:pt>
                <c:pt idx="159105">
                  <c:v>3.60785</c:v>
                </c:pt>
                <c:pt idx="159106">
                  <c:v>3.60787</c:v>
                </c:pt>
                <c:pt idx="159107">
                  <c:v>3.60789</c:v>
                </c:pt>
                <c:pt idx="159108">
                  <c:v>3.60791</c:v>
                </c:pt>
                <c:pt idx="159109">
                  <c:v>3.60794</c:v>
                </c:pt>
                <c:pt idx="159110">
                  <c:v>3.60796</c:v>
                </c:pt>
                <c:pt idx="159111">
                  <c:v>3.60798</c:v>
                </c:pt>
                <c:pt idx="159112">
                  <c:v>3.608</c:v>
                </c:pt>
                <c:pt idx="159113">
                  <c:v>3.60803</c:v>
                </c:pt>
                <c:pt idx="159114">
                  <c:v>3.60805</c:v>
                </c:pt>
                <c:pt idx="159115">
                  <c:v>3.60807</c:v>
                </c:pt>
                <c:pt idx="159116">
                  <c:v>3.6081</c:v>
                </c:pt>
                <c:pt idx="159117">
                  <c:v>3.60812</c:v>
                </c:pt>
                <c:pt idx="159118">
                  <c:v>3.60814</c:v>
                </c:pt>
                <c:pt idx="159119">
                  <c:v>3.60816</c:v>
                </c:pt>
                <c:pt idx="159120">
                  <c:v>3.60819</c:v>
                </c:pt>
                <c:pt idx="159121">
                  <c:v>3.60821</c:v>
                </c:pt>
                <c:pt idx="159122">
                  <c:v>3.60823</c:v>
                </c:pt>
                <c:pt idx="159123">
                  <c:v>3.60825</c:v>
                </c:pt>
                <c:pt idx="159124">
                  <c:v>3.60828</c:v>
                </c:pt>
                <c:pt idx="159125">
                  <c:v>3.6083</c:v>
                </c:pt>
                <c:pt idx="159126">
                  <c:v>3.60832</c:v>
                </c:pt>
                <c:pt idx="159127">
                  <c:v>3.60834</c:v>
                </c:pt>
                <c:pt idx="159128">
                  <c:v>3.60837</c:v>
                </c:pt>
                <c:pt idx="159129">
                  <c:v>3.60839</c:v>
                </c:pt>
                <c:pt idx="159130">
                  <c:v>3.60841</c:v>
                </c:pt>
                <c:pt idx="159131">
                  <c:v>3.60844</c:v>
                </c:pt>
                <c:pt idx="159132">
                  <c:v>3.60846</c:v>
                </c:pt>
                <c:pt idx="159133">
                  <c:v>3.60848</c:v>
                </c:pt>
                <c:pt idx="159134">
                  <c:v>3.6085</c:v>
                </c:pt>
                <c:pt idx="159135">
                  <c:v>3.60853</c:v>
                </c:pt>
                <c:pt idx="159136">
                  <c:v>3.60855</c:v>
                </c:pt>
                <c:pt idx="159137">
                  <c:v>3.60857</c:v>
                </c:pt>
                <c:pt idx="159138">
                  <c:v>3.60859</c:v>
                </c:pt>
                <c:pt idx="159139">
                  <c:v>3.60862</c:v>
                </c:pt>
                <c:pt idx="159140">
                  <c:v>3.60864</c:v>
                </c:pt>
                <c:pt idx="159141">
                  <c:v>3.60866</c:v>
                </c:pt>
                <c:pt idx="159142">
                  <c:v>3.60868</c:v>
                </c:pt>
                <c:pt idx="159143">
                  <c:v>3.60871</c:v>
                </c:pt>
                <c:pt idx="159144">
                  <c:v>3.60873</c:v>
                </c:pt>
                <c:pt idx="159145">
                  <c:v>3.60875</c:v>
                </c:pt>
                <c:pt idx="159146">
                  <c:v>3.60878</c:v>
                </c:pt>
                <c:pt idx="159147">
                  <c:v>3.6088</c:v>
                </c:pt>
                <c:pt idx="159148">
                  <c:v>3.60882</c:v>
                </c:pt>
                <c:pt idx="159149">
                  <c:v>3.60884</c:v>
                </c:pt>
                <c:pt idx="159150">
                  <c:v>3.60887</c:v>
                </c:pt>
                <c:pt idx="159151">
                  <c:v>3.60889</c:v>
                </c:pt>
                <c:pt idx="159152">
                  <c:v>3.60891</c:v>
                </c:pt>
                <c:pt idx="159153">
                  <c:v>3.60893</c:v>
                </c:pt>
                <c:pt idx="159154">
                  <c:v>3.60896</c:v>
                </c:pt>
                <c:pt idx="159155">
                  <c:v>3.60898</c:v>
                </c:pt>
                <c:pt idx="159156">
                  <c:v>3.609</c:v>
                </c:pt>
                <c:pt idx="159157">
                  <c:v>3.60902</c:v>
                </c:pt>
                <c:pt idx="159158">
                  <c:v>3.60905</c:v>
                </c:pt>
                <c:pt idx="159159">
                  <c:v>3.60907</c:v>
                </c:pt>
                <c:pt idx="159160">
                  <c:v>3.60909</c:v>
                </c:pt>
                <c:pt idx="159161">
                  <c:v>3.60912</c:v>
                </c:pt>
                <c:pt idx="159162">
                  <c:v>3.60914</c:v>
                </c:pt>
                <c:pt idx="159163">
                  <c:v>3.60916</c:v>
                </c:pt>
                <c:pt idx="159164">
                  <c:v>3.60918</c:v>
                </c:pt>
                <c:pt idx="159165">
                  <c:v>3.60921</c:v>
                </c:pt>
                <c:pt idx="159166">
                  <c:v>3.60923</c:v>
                </c:pt>
                <c:pt idx="159167">
                  <c:v>3.60925</c:v>
                </c:pt>
                <c:pt idx="159168">
                  <c:v>3.60927</c:v>
                </c:pt>
                <c:pt idx="159169">
                  <c:v>3.6093</c:v>
                </c:pt>
                <c:pt idx="159170">
                  <c:v>3.60932</c:v>
                </c:pt>
                <c:pt idx="159171">
                  <c:v>3.60934</c:v>
                </c:pt>
                <c:pt idx="159172">
                  <c:v>3.60936</c:v>
                </c:pt>
                <c:pt idx="159173">
                  <c:v>3.60939</c:v>
                </c:pt>
                <c:pt idx="159174">
                  <c:v>3.60941</c:v>
                </c:pt>
                <c:pt idx="159175">
                  <c:v>3.60943</c:v>
                </c:pt>
                <c:pt idx="159176">
                  <c:v>3.60946</c:v>
                </c:pt>
                <c:pt idx="159177">
                  <c:v>3.60948</c:v>
                </c:pt>
                <c:pt idx="159178">
                  <c:v>3.6095</c:v>
                </c:pt>
                <c:pt idx="159179">
                  <c:v>3.60952</c:v>
                </c:pt>
                <c:pt idx="159180">
                  <c:v>3.60955</c:v>
                </c:pt>
                <c:pt idx="159181">
                  <c:v>3.60957</c:v>
                </c:pt>
                <c:pt idx="159182">
                  <c:v>3.60959</c:v>
                </c:pt>
                <c:pt idx="159183">
                  <c:v>3.60961</c:v>
                </c:pt>
                <c:pt idx="159184">
                  <c:v>3.60964</c:v>
                </c:pt>
                <c:pt idx="159185">
                  <c:v>3.60966</c:v>
                </c:pt>
                <c:pt idx="159186">
                  <c:v>3.60968</c:v>
                </c:pt>
                <c:pt idx="159187">
                  <c:v>3.6097</c:v>
                </c:pt>
                <c:pt idx="159188">
                  <c:v>3.60973</c:v>
                </c:pt>
                <c:pt idx="159189">
                  <c:v>3.60975</c:v>
                </c:pt>
                <c:pt idx="159190">
                  <c:v>3.60977</c:v>
                </c:pt>
                <c:pt idx="159191">
                  <c:v>3.6098</c:v>
                </c:pt>
                <c:pt idx="159192">
                  <c:v>3.60982</c:v>
                </c:pt>
                <c:pt idx="159193">
                  <c:v>3.60984</c:v>
                </c:pt>
                <c:pt idx="159194">
                  <c:v>3.60986</c:v>
                </c:pt>
                <c:pt idx="159195">
                  <c:v>3.60989</c:v>
                </c:pt>
                <c:pt idx="159196">
                  <c:v>3.60991</c:v>
                </c:pt>
                <c:pt idx="159197">
                  <c:v>3.60993</c:v>
                </c:pt>
                <c:pt idx="159198">
                  <c:v>3.60995</c:v>
                </c:pt>
                <c:pt idx="159199">
                  <c:v>3.60998</c:v>
                </c:pt>
                <c:pt idx="159200">
                  <c:v>3.61</c:v>
                </c:pt>
                <c:pt idx="159201">
                  <c:v>3.61002</c:v>
                </c:pt>
                <c:pt idx="159202">
                  <c:v>3.61004</c:v>
                </c:pt>
                <c:pt idx="159203">
                  <c:v>3.61007</c:v>
                </c:pt>
                <c:pt idx="159204">
                  <c:v>3.61009</c:v>
                </c:pt>
                <c:pt idx="159205">
                  <c:v>3.61011</c:v>
                </c:pt>
                <c:pt idx="159206">
                  <c:v>3.61014</c:v>
                </c:pt>
                <c:pt idx="159207">
                  <c:v>3.61016</c:v>
                </c:pt>
                <c:pt idx="159208">
                  <c:v>3.61018</c:v>
                </c:pt>
                <c:pt idx="159209">
                  <c:v>3.6102</c:v>
                </c:pt>
                <c:pt idx="159210">
                  <c:v>3.61023</c:v>
                </c:pt>
                <c:pt idx="159211">
                  <c:v>3.61025</c:v>
                </c:pt>
                <c:pt idx="159212">
                  <c:v>3.61027</c:v>
                </c:pt>
                <c:pt idx="159213">
                  <c:v>3.61029</c:v>
                </c:pt>
                <c:pt idx="159214">
                  <c:v>3.61032</c:v>
                </c:pt>
                <c:pt idx="159215">
                  <c:v>3.61034</c:v>
                </c:pt>
                <c:pt idx="159216">
                  <c:v>3.61036</c:v>
                </c:pt>
                <c:pt idx="159217">
                  <c:v>3.61038</c:v>
                </c:pt>
                <c:pt idx="159218">
                  <c:v>3.61041</c:v>
                </c:pt>
                <c:pt idx="159219">
                  <c:v>3.61043</c:v>
                </c:pt>
                <c:pt idx="159220">
                  <c:v>3.61045</c:v>
                </c:pt>
                <c:pt idx="159221">
                  <c:v>3.61048</c:v>
                </c:pt>
                <c:pt idx="159222">
                  <c:v>3.6105</c:v>
                </c:pt>
                <c:pt idx="159223">
                  <c:v>3.61052</c:v>
                </c:pt>
                <c:pt idx="159224">
                  <c:v>3.61054</c:v>
                </c:pt>
                <c:pt idx="159225">
                  <c:v>3.61057</c:v>
                </c:pt>
                <c:pt idx="159226">
                  <c:v>3.61059</c:v>
                </c:pt>
                <c:pt idx="159227">
                  <c:v>3.61061</c:v>
                </c:pt>
                <c:pt idx="159228">
                  <c:v>3.61063</c:v>
                </c:pt>
                <c:pt idx="159229">
                  <c:v>3.61066</c:v>
                </c:pt>
                <c:pt idx="159230">
                  <c:v>3.61068</c:v>
                </c:pt>
                <c:pt idx="159231">
                  <c:v>3.6107</c:v>
                </c:pt>
                <c:pt idx="159232">
                  <c:v>3.61073</c:v>
                </c:pt>
                <c:pt idx="159233">
                  <c:v>3.61075</c:v>
                </c:pt>
                <c:pt idx="159234">
                  <c:v>3.61077</c:v>
                </c:pt>
                <c:pt idx="159235">
                  <c:v>3.61079</c:v>
                </c:pt>
                <c:pt idx="159236">
                  <c:v>3.61082</c:v>
                </c:pt>
                <c:pt idx="159237">
                  <c:v>3.61084</c:v>
                </c:pt>
                <c:pt idx="159238">
                  <c:v>3.61086</c:v>
                </c:pt>
                <c:pt idx="159239">
                  <c:v>3.61088</c:v>
                </c:pt>
                <c:pt idx="159240">
                  <c:v>3.61091</c:v>
                </c:pt>
                <c:pt idx="159241">
                  <c:v>3.61093</c:v>
                </c:pt>
                <c:pt idx="159242">
                  <c:v>3.61095</c:v>
                </c:pt>
                <c:pt idx="159243">
                  <c:v>3.61097</c:v>
                </c:pt>
                <c:pt idx="159244">
                  <c:v>3.611</c:v>
                </c:pt>
                <c:pt idx="159245">
                  <c:v>3.61102</c:v>
                </c:pt>
                <c:pt idx="159246">
                  <c:v>3.61104</c:v>
                </c:pt>
                <c:pt idx="159247">
                  <c:v>3.61107</c:v>
                </c:pt>
                <c:pt idx="159248">
                  <c:v>3.61109</c:v>
                </c:pt>
                <c:pt idx="159249">
                  <c:v>3.61111</c:v>
                </c:pt>
                <c:pt idx="159250">
                  <c:v>3.61113</c:v>
                </c:pt>
                <c:pt idx="159251">
                  <c:v>3.61116</c:v>
                </c:pt>
                <c:pt idx="159252">
                  <c:v>3.61118</c:v>
                </c:pt>
                <c:pt idx="159253">
                  <c:v>3.6112</c:v>
                </c:pt>
                <c:pt idx="159254">
                  <c:v>3.61122</c:v>
                </c:pt>
                <c:pt idx="159255">
                  <c:v>3.61125</c:v>
                </c:pt>
                <c:pt idx="159256">
                  <c:v>3.61127</c:v>
                </c:pt>
                <c:pt idx="159257">
                  <c:v>3.61129</c:v>
                </c:pt>
                <c:pt idx="159258">
                  <c:v>3.61131</c:v>
                </c:pt>
                <c:pt idx="159259">
                  <c:v>3.61134</c:v>
                </c:pt>
                <c:pt idx="159260">
                  <c:v>3.61136</c:v>
                </c:pt>
                <c:pt idx="159261">
                  <c:v>3.61138</c:v>
                </c:pt>
                <c:pt idx="159262">
                  <c:v>3.61141</c:v>
                </c:pt>
                <c:pt idx="159263">
                  <c:v>3.61143</c:v>
                </c:pt>
                <c:pt idx="159264">
                  <c:v>3.61145</c:v>
                </c:pt>
                <c:pt idx="159265">
                  <c:v>3.61147</c:v>
                </c:pt>
                <c:pt idx="159266">
                  <c:v>3.6115</c:v>
                </c:pt>
                <c:pt idx="159267">
                  <c:v>3.61152</c:v>
                </c:pt>
                <c:pt idx="159268">
                  <c:v>3.61154</c:v>
                </c:pt>
                <c:pt idx="159269">
                  <c:v>3.61157</c:v>
                </c:pt>
                <c:pt idx="159270">
                  <c:v>3.61159</c:v>
                </c:pt>
                <c:pt idx="159271">
                  <c:v>3.61161</c:v>
                </c:pt>
                <c:pt idx="159272">
                  <c:v>3.61163</c:v>
                </c:pt>
                <c:pt idx="159273">
                  <c:v>3.61165</c:v>
                </c:pt>
                <c:pt idx="159274">
                  <c:v>3.61168</c:v>
                </c:pt>
                <c:pt idx="159275">
                  <c:v>3.6117</c:v>
                </c:pt>
                <c:pt idx="159276">
                  <c:v>3.61172</c:v>
                </c:pt>
                <c:pt idx="159277">
                  <c:v>3.61175</c:v>
                </c:pt>
                <c:pt idx="159278">
                  <c:v>3.61177</c:v>
                </c:pt>
                <c:pt idx="159279">
                  <c:v>3.61179</c:v>
                </c:pt>
                <c:pt idx="159280">
                  <c:v>3.61181</c:v>
                </c:pt>
                <c:pt idx="159281">
                  <c:v>3.61184</c:v>
                </c:pt>
                <c:pt idx="159282">
                  <c:v>3.61186</c:v>
                </c:pt>
                <c:pt idx="159283">
                  <c:v>3.61188</c:v>
                </c:pt>
                <c:pt idx="159284">
                  <c:v>3.61191</c:v>
                </c:pt>
                <c:pt idx="159285">
                  <c:v>3.61193</c:v>
                </c:pt>
                <c:pt idx="159286">
                  <c:v>3.61195</c:v>
                </c:pt>
                <c:pt idx="159287">
                  <c:v>3.61197</c:v>
                </c:pt>
                <c:pt idx="159288">
                  <c:v>3.61199</c:v>
                </c:pt>
                <c:pt idx="159289">
                  <c:v>3.61202</c:v>
                </c:pt>
                <c:pt idx="159290">
                  <c:v>3.61204</c:v>
                </c:pt>
                <c:pt idx="159291">
                  <c:v>3.61206</c:v>
                </c:pt>
                <c:pt idx="159292">
                  <c:v>3.61209</c:v>
                </c:pt>
                <c:pt idx="159293">
                  <c:v>3.61211</c:v>
                </c:pt>
                <c:pt idx="159294">
                  <c:v>3.61213</c:v>
                </c:pt>
                <c:pt idx="159295">
                  <c:v>3.61215</c:v>
                </c:pt>
                <c:pt idx="159296">
                  <c:v>3.61218</c:v>
                </c:pt>
                <c:pt idx="159297">
                  <c:v>3.6122</c:v>
                </c:pt>
                <c:pt idx="159298">
                  <c:v>3.61222</c:v>
                </c:pt>
                <c:pt idx="159299">
                  <c:v>3.61225</c:v>
                </c:pt>
                <c:pt idx="159300">
                  <c:v>3.61227</c:v>
                </c:pt>
                <c:pt idx="159301">
                  <c:v>3.61229</c:v>
                </c:pt>
                <c:pt idx="159302">
                  <c:v>3.61231</c:v>
                </c:pt>
                <c:pt idx="159303">
                  <c:v>3.61234</c:v>
                </c:pt>
                <c:pt idx="159304">
                  <c:v>3.61236</c:v>
                </c:pt>
                <c:pt idx="159305">
                  <c:v>3.61238</c:v>
                </c:pt>
                <c:pt idx="159306">
                  <c:v>3.6124</c:v>
                </c:pt>
                <c:pt idx="159307">
                  <c:v>3.61243</c:v>
                </c:pt>
                <c:pt idx="159308">
                  <c:v>3.61245</c:v>
                </c:pt>
                <c:pt idx="159309">
                  <c:v>3.61247</c:v>
                </c:pt>
                <c:pt idx="159310">
                  <c:v>3.61249</c:v>
                </c:pt>
                <c:pt idx="159311">
                  <c:v>3.61252</c:v>
                </c:pt>
                <c:pt idx="159312">
                  <c:v>3.61254</c:v>
                </c:pt>
                <c:pt idx="159313">
                  <c:v>3.61256</c:v>
                </c:pt>
                <c:pt idx="159314">
                  <c:v>3.61259</c:v>
                </c:pt>
                <c:pt idx="159315">
                  <c:v>3.61261</c:v>
                </c:pt>
                <c:pt idx="159316">
                  <c:v>3.61263</c:v>
                </c:pt>
                <c:pt idx="159317">
                  <c:v>3.61265</c:v>
                </c:pt>
                <c:pt idx="159318">
                  <c:v>3.61268</c:v>
                </c:pt>
                <c:pt idx="159319">
                  <c:v>3.6127</c:v>
                </c:pt>
                <c:pt idx="159320">
                  <c:v>3.61272</c:v>
                </c:pt>
                <c:pt idx="159321">
                  <c:v>3.61274</c:v>
                </c:pt>
                <c:pt idx="159322">
                  <c:v>3.61277</c:v>
                </c:pt>
                <c:pt idx="159323">
                  <c:v>3.61279</c:v>
                </c:pt>
                <c:pt idx="159324">
                  <c:v>3.61281</c:v>
                </c:pt>
                <c:pt idx="159325">
                  <c:v>3.61283</c:v>
                </c:pt>
                <c:pt idx="159326">
                  <c:v>3.61286</c:v>
                </c:pt>
                <c:pt idx="159327">
                  <c:v>3.61288</c:v>
                </c:pt>
                <c:pt idx="159328">
                  <c:v>3.6129</c:v>
                </c:pt>
                <c:pt idx="159329">
                  <c:v>3.61293</c:v>
                </c:pt>
                <c:pt idx="159330">
                  <c:v>3.61295</c:v>
                </c:pt>
                <c:pt idx="159331">
                  <c:v>3.61297</c:v>
                </c:pt>
                <c:pt idx="159332">
                  <c:v>3.61299</c:v>
                </c:pt>
                <c:pt idx="159333">
                  <c:v>3.61302</c:v>
                </c:pt>
                <c:pt idx="159334">
                  <c:v>3.61304</c:v>
                </c:pt>
                <c:pt idx="159335">
                  <c:v>3.61306</c:v>
                </c:pt>
                <c:pt idx="159336">
                  <c:v>3.61308</c:v>
                </c:pt>
                <c:pt idx="159337">
                  <c:v>3.61311</c:v>
                </c:pt>
                <c:pt idx="159338">
                  <c:v>3.61313</c:v>
                </c:pt>
                <c:pt idx="159339">
                  <c:v>3.61315</c:v>
                </c:pt>
                <c:pt idx="159340">
                  <c:v>3.61318</c:v>
                </c:pt>
                <c:pt idx="159341">
                  <c:v>3.6132</c:v>
                </c:pt>
                <c:pt idx="159342">
                  <c:v>3.61322</c:v>
                </c:pt>
                <c:pt idx="159343">
                  <c:v>3.61324</c:v>
                </c:pt>
                <c:pt idx="159344">
                  <c:v>3.61327</c:v>
                </c:pt>
                <c:pt idx="159345">
                  <c:v>3.61329</c:v>
                </c:pt>
                <c:pt idx="159346">
                  <c:v>3.61331</c:v>
                </c:pt>
                <c:pt idx="159347">
                  <c:v>3.61333</c:v>
                </c:pt>
                <c:pt idx="159348">
                  <c:v>3.61336</c:v>
                </c:pt>
                <c:pt idx="159349">
                  <c:v>3.61338</c:v>
                </c:pt>
                <c:pt idx="159350">
                  <c:v>3.6134</c:v>
                </c:pt>
                <c:pt idx="159351">
                  <c:v>3.61342</c:v>
                </c:pt>
                <c:pt idx="159352">
                  <c:v>3.61345</c:v>
                </c:pt>
                <c:pt idx="159353">
                  <c:v>3.61347</c:v>
                </c:pt>
                <c:pt idx="159354">
                  <c:v>3.61349</c:v>
                </c:pt>
                <c:pt idx="159355">
                  <c:v>3.61352</c:v>
                </c:pt>
                <c:pt idx="159356">
                  <c:v>3.61354</c:v>
                </c:pt>
                <c:pt idx="159357">
                  <c:v>3.61356</c:v>
                </c:pt>
                <c:pt idx="159358">
                  <c:v>3.61358</c:v>
                </c:pt>
                <c:pt idx="159359">
                  <c:v>3.61361</c:v>
                </c:pt>
                <c:pt idx="159360">
                  <c:v>3.61363</c:v>
                </c:pt>
                <c:pt idx="159361">
                  <c:v>3.61365</c:v>
                </c:pt>
                <c:pt idx="159362">
                  <c:v>3.61367</c:v>
                </c:pt>
                <c:pt idx="159363">
                  <c:v>3.6137</c:v>
                </c:pt>
                <c:pt idx="159364">
                  <c:v>3.61372</c:v>
                </c:pt>
                <c:pt idx="159365">
                  <c:v>3.61374</c:v>
                </c:pt>
                <c:pt idx="159366">
                  <c:v>3.61376</c:v>
                </c:pt>
                <c:pt idx="159367">
                  <c:v>3.61379</c:v>
                </c:pt>
                <c:pt idx="159368">
                  <c:v>3.61381</c:v>
                </c:pt>
                <c:pt idx="159369">
                  <c:v>3.61383</c:v>
                </c:pt>
                <c:pt idx="159370">
                  <c:v>3.61386</c:v>
                </c:pt>
                <c:pt idx="159371">
                  <c:v>3.61388</c:v>
                </c:pt>
                <c:pt idx="159372">
                  <c:v>3.6139</c:v>
                </c:pt>
                <c:pt idx="159373">
                  <c:v>3.61392</c:v>
                </c:pt>
                <c:pt idx="159374">
                  <c:v>3.61395</c:v>
                </c:pt>
                <c:pt idx="159375">
                  <c:v>3.61397</c:v>
                </c:pt>
                <c:pt idx="159376">
                  <c:v>3.61399</c:v>
                </c:pt>
                <c:pt idx="159377">
                  <c:v>3.61401</c:v>
                </c:pt>
                <c:pt idx="159378">
                  <c:v>3.61404</c:v>
                </c:pt>
                <c:pt idx="159379">
                  <c:v>3.61406</c:v>
                </c:pt>
                <c:pt idx="159380">
                  <c:v>3.61408</c:v>
                </c:pt>
                <c:pt idx="159381">
                  <c:v>3.6141</c:v>
                </c:pt>
                <c:pt idx="159382">
                  <c:v>3.61413</c:v>
                </c:pt>
                <c:pt idx="159383">
                  <c:v>3.61415</c:v>
                </c:pt>
                <c:pt idx="159384">
                  <c:v>3.61417</c:v>
                </c:pt>
                <c:pt idx="159385">
                  <c:v>3.6142</c:v>
                </c:pt>
                <c:pt idx="159386">
                  <c:v>3.61422</c:v>
                </c:pt>
                <c:pt idx="159387">
                  <c:v>3.61424</c:v>
                </c:pt>
                <c:pt idx="159388">
                  <c:v>3.61426</c:v>
                </c:pt>
                <c:pt idx="159389">
                  <c:v>3.61429</c:v>
                </c:pt>
                <c:pt idx="159390">
                  <c:v>3.61431</c:v>
                </c:pt>
                <c:pt idx="159391">
                  <c:v>3.61433</c:v>
                </c:pt>
                <c:pt idx="159392">
                  <c:v>3.61435</c:v>
                </c:pt>
                <c:pt idx="159393">
                  <c:v>3.61438</c:v>
                </c:pt>
                <c:pt idx="159394">
                  <c:v>3.6144</c:v>
                </c:pt>
                <c:pt idx="159395">
                  <c:v>3.61442</c:v>
                </c:pt>
                <c:pt idx="159396">
                  <c:v>3.61444</c:v>
                </c:pt>
                <c:pt idx="159397">
                  <c:v>3.61447</c:v>
                </c:pt>
                <c:pt idx="159398">
                  <c:v>3.61449</c:v>
                </c:pt>
                <c:pt idx="159399">
                  <c:v>3.61451</c:v>
                </c:pt>
                <c:pt idx="159400">
                  <c:v>3.61454</c:v>
                </c:pt>
                <c:pt idx="159401">
                  <c:v>3.61456</c:v>
                </c:pt>
                <c:pt idx="159402">
                  <c:v>3.61458</c:v>
                </c:pt>
                <c:pt idx="159403">
                  <c:v>3.6146</c:v>
                </c:pt>
                <c:pt idx="159404">
                  <c:v>3.61463</c:v>
                </c:pt>
                <c:pt idx="159405">
                  <c:v>3.61465</c:v>
                </c:pt>
                <c:pt idx="159406">
                  <c:v>3.61467</c:v>
                </c:pt>
                <c:pt idx="159407">
                  <c:v>3.61469</c:v>
                </c:pt>
                <c:pt idx="159408">
                  <c:v>3.61472</c:v>
                </c:pt>
                <c:pt idx="159409">
                  <c:v>3.61474</c:v>
                </c:pt>
                <c:pt idx="159410">
                  <c:v>3.61476</c:v>
                </c:pt>
                <c:pt idx="159411">
                  <c:v>3.61478</c:v>
                </c:pt>
                <c:pt idx="159412">
                  <c:v>3.61481</c:v>
                </c:pt>
                <c:pt idx="159413">
                  <c:v>3.61483</c:v>
                </c:pt>
                <c:pt idx="159414">
                  <c:v>3.61485</c:v>
                </c:pt>
                <c:pt idx="159415">
                  <c:v>3.61488</c:v>
                </c:pt>
                <c:pt idx="159416">
                  <c:v>3.6149</c:v>
                </c:pt>
                <c:pt idx="159417">
                  <c:v>3.61492</c:v>
                </c:pt>
                <c:pt idx="159418">
                  <c:v>3.61494</c:v>
                </c:pt>
                <c:pt idx="159419">
                  <c:v>3.61497</c:v>
                </c:pt>
                <c:pt idx="159420">
                  <c:v>3.61499</c:v>
                </c:pt>
                <c:pt idx="159421">
                  <c:v>3.61501</c:v>
                </c:pt>
                <c:pt idx="159422">
                  <c:v>3.61503</c:v>
                </c:pt>
                <c:pt idx="159423">
                  <c:v>3.61506</c:v>
                </c:pt>
                <c:pt idx="159424">
                  <c:v>3.61508</c:v>
                </c:pt>
                <c:pt idx="159425">
                  <c:v>3.6151</c:v>
                </c:pt>
                <c:pt idx="159426">
                  <c:v>3.61512</c:v>
                </c:pt>
                <c:pt idx="159427">
                  <c:v>3.61515</c:v>
                </c:pt>
                <c:pt idx="159428">
                  <c:v>3.61517</c:v>
                </c:pt>
                <c:pt idx="159429">
                  <c:v>3.61519</c:v>
                </c:pt>
                <c:pt idx="159430">
                  <c:v>3.61522</c:v>
                </c:pt>
                <c:pt idx="159431">
                  <c:v>3.61524</c:v>
                </c:pt>
                <c:pt idx="159432">
                  <c:v>3.61526</c:v>
                </c:pt>
                <c:pt idx="159433">
                  <c:v>3.61528</c:v>
                </c:pt>
                <c:pt idx="159434">
                  <c:v>3.61531</c:v>
                </c:pt>
                <c:pt idx="159435">
                  <c:v>3.61533</c:v>
                </c:pt>
                <c:pt idx="159436">
                  <c:v>3.61535</c:v>
                </c:pt>
                <c:pt idx="159437">
                  <c:v>3.61537</c:v>
                </c:pt>
                <c:pt idx="159438">
                  <c:v>3.6154</c:v>
                </c:pt>
                <c:pt idx="159439">
                  <c:v>3.61542</c:v>
                </c:pt>
                <c:pt idx="159440">
                  <c:v>3.61544</c:v>
                </c:pt>
                <c:pt idx="159441">
                  <c:v>3.61546</c:v>
                </c:pt>
                <c:pt idx="159442">
                  <c:v>3.61549</c:v>
                </c:pt>
                <c:pt idx="159443">
                  <c:v>3.61551</c:v>
                </c:pt>
                <c:pt idx="159444">
                  <c:v>3.61553</c:v>
                </c:pt>
                <c:pt idx="159445">
                  <c:v>3.61556</c:v>
                </c:pt>
                <c:pt idx="159446">
                  <c:v>3.61558</c:v>
                </c:pt>
                <c:pt idx="159447">
                  <c:v>3.6156</c:v>
                </c:pt>
                <c:pt idx="159448">
                  <c:v>3.61562</c:v>
                </c:pt>
                <c:pt idx="159449">
                  <c:v>3.61565</c:v>
                </c:pt>
                <c:pt idx="159450">
                  <c:v>3.61567</c:v>
                </c:pt>
                <c:pt idx="159451">
                  <c:v>3.61569</c:v>
                </c:pt>
                <c:pt idx="159452">
                  <c:v>3.61571</c:v>
                </c:pt>
                <c:pt idx="159453">
                  <c:v>3.61574</c:v>
                </c:pt>
                <c:pt idx="159454">
                  <c:v>3.61576</c:v>
                </c:pt>
                <c:pt idx="159455">
                  <c:v>3.61578</c:v>
                </c:pt>
                <c:pt idx="159456">
                  <c:v>3.6158</c:v>
                </c:pt>
                <c:pt idx="159457">
                  <c:v>3.61583</c:v>
                </c:pt>
                <c:pt idx="159458">
                  <c:v>3.61585</c:v>
                </c:pt>
                <c:pt idx="159459">
                  <c:v>3.61587</c:v>
                </c:pt>
                <c:pt idx="159460">
                  <c:v>3.6159</c:v>
                </c:pt>
                <c:pt idx="159461">
                  <c:v>3.61592</c:v>
                </c:pt>
                <c:pt idx="159462">
                  <c:v>3.61594</c:v>
                </c:pt>
                <c:pt idx="159463">
                  <c:v>3.61596</c:v>
                </c:pt>
                <c:pt idx="159464">
                  <c:v>3.61599</c:v>
                </c:pt>
                <c:pt idx="159465">
                  <c:v>3.61601</c:v>
                </c:pt>
                <c:pt idx="159466">
                  <c:v>3.61603</c:v>
                </c:pt>
                <c:pt idx="159467">
                  <c:v>3.61605</c:v>
                </c:pt>
                <c:pt idx="159468">
                  <c:v>3.61608</c:v>
                </c:pt>
                <c:pt idx="159469">
                  <c:v>3.6161</c:v>
                </c:pt>
                <c:pt idx="159470">
                  <c:v>3.61612</c:v>
                </c:pt>
                <c:pt idx="159471">
                  <c:v>3.61614</c:v>
                </c:pt>
                <c:pt idx="159472">
                  <c:v>3.61617</c:v>
                </c:pt>
                <c:pt idx="159473">
                  <c:v>3.61619</c:v>
                </c:pt>
                <c:pt idx="159474">
                  <c:v>3.61621</c:v>
                </c:pt>
                <c:pt idx="159475">
                  <c:v>3.61624</c:v>
                </c:pt>
                <c:pt idx="159476">
                  <c:v>3.61626</c:v>
                </c:pt>
                <c:pt idx="159477">
                  <c:v>3.61628</c:v>
                </c:pt>
                <c:pt idx="159478">
                  <c:v>3.6163</c:v>
                </c:pt>
                <c:pt idx="159479">
                  <c:v>3.61633</c:v>
                </c:pt>
                <c:pt idx="159480">
                  <c:v>3.61635</c:v>
                </c:pt>
                <c:pt idx="159481">
                  <c:v>3.61637</c:v>
                </c:pt>
                <c:pt idx="159482">
                  <c:v>3.61639</c:v>
                </c:pt>
                <c:pt idx="159483">
                  <c:v>3.61642</c:v>
                </c:pt>
                <c:pt idx="159484">
                  <c:v>3.61644</c:v>
                </c:pt>
                <c:pt idx="159485">
                  <c:v>3.61646</c:v>
                </c:pt>
                <c:pt idx="159486">
                  <c:v>3.61648</c:v>
                </c:pt>
                <c:pt idx="159487">
                  <c:v>3.61651</c:v>
                </c:pt>
                <c:pt idx="159488">
                  <c:v>3.61653</c:v>
                </c:pt>
                <c:pt idx="159489">
                  <c:v>3.61655</c:v>
                </c:pt>
                <c:pt idx="159490">
                  <c:v>3.61658</c:v>
                </c:pt>
                <c:pt idx="159491">
                  <c:v>3.6166</c:v>
                </c:pt>
                <c:pt idx="159492">
                  <c:v>3.61662</c:v>
                </c:pt>
                <c:pt idx="159493">
                  <c:v>3.61664</c:v>
                </c:pt>
                <c:pt idx="159494">
                  <c:v>3.61667</c:v>
                </c:pt>
                <c:pt idx="159495">
                  <c:v>3.61669</c:v>
                </c:pt>
                <c:pt idx="159496">
                  <c:v>3.61671</c:v>
                </c:pt>
                <c:pt idx="159497">
                  <c:v>3.61673</c:v>
                </c:pt>
                <c:pt idx="159498">
                  <c:v>3.61676</c:v>
                </c:pt>
                <c:pt idx="159499">
                  <c:v>3.61678</c:v>
                </c:pt>
                <c:pt idx="159500">
                  <c:v>3.6168</c:v>
                </c:pt>
                <c:pt idx="159501">
                  <c:v>3.61682</c:v>
                </c:pt>
                <c:pt idx="159502">
                  <c:v>3.61685</c:v>
                </c:pt>
                <c:pt idx="159503">
                  <c:v>3.61687</c:v>
                </c:pt>
                <c:pt idx="159504">
                  <c:v>3.61689</c:v>
                </c:pt>
                <c:pt idx="159505">
                  <c:v>3.61692</c:v>
                </c:pt>
                <c:pt idx="159506">
                  <c:v>3.61694</c:v>
                </c:pt>
                <c:pt idx="159507">
                  <c:v>3.61696</c:v>
                </c:pt>
                <c:pt idx="159508">
                  <c:v>3.61698</c:v>
                </c:pt>
                <c:pt idx="159509">
                  <c:v>3.61701</c:v>
                </c:pt>
                <c:pt idx="159510">
                  <c:v>3.61703</c:v>
                </c:pt>
                <c:pt idx="159511">
                  <c:v>3.61705</c:v>
                </c:pt>
                <c:pt idx="159512">
                  <c:v>3.61707</c:v>
                </c:pt>
                <c:pt idx="159513">
                  <c:v>3.6171</c:v>
                </c:pt>
                <c:pt idx="159514">
                  <c:v>3.61712</c:v>
                </c:pt>
                <c:pt idx="159515">
                  <c:v>3.61714</c:v>
                </c:pt>
                <c:pt idx="159516">
                  <c:v>3.61717</c:v>
                </c:pt>
                <c:pt idx="159517">
                  <c:v>3.61719</c:v>
                </c:pt>
                <c:pt idx="159518">
                  <c:v>3.61721</c:v>
                </c:pt>
                <c:pt idx="159519">
                  <c:v>3.61723</c:v>
                </c:pt>
                <c:pt idx="159520">
                  <c:v>3.61726</c:v>
                </c:pt>
                <c:pt idx="159521">
                  <c:v>3.61728</c:v>
                </c:pt>
                <c:pt idx="159522">
                  <c:v>3.6173</c:v>
                </c:pt>
                <c:pt idx="159523">
                  <c:v>3.61732</c:v>
                </c:pt>
                <c:pt idx="159524">
                  <c:v>3.61735</c:v>
                </c:pt>
                <c:pt idx="159525">
                  <c:v>3.61737</c:v>
                </c:pt>
                <c:pt idx="159526">
                  <c:v>3.61739</c:v>
                </c:pt>
                <c:pt idx="159527">
                  <c:v>3.61741</c:v>
                </c:pt>
                <c:pt idx="159528">
                  <c:v>3.61744</c:v>
                </c:pt>
                <c:pt idx="159529">
                  <c:v>3.61746</c:v>
                </c:pt>
                <c:pt idx="159530">
                  <c:v>3.61748</c:v>
                </c:pt>
                <c:pt idx="159531">
                  <c:v>3.61751</c:v>
                </c:pt>
                <c:pt idx="159532">
                  <c:v>3.61753</c:v>
                </c:pt>
                <c:pt idx="159533">
                  <c:v>3.61755</c:v>
                </c:pt>
                <c:pt idx="159534">
                  <c:v>3.61757</c:v>
                </c:pt>
                <c:pt idx="159535">
                  <c:v>3.6176</c:v>
                </c:pt>
                <c:pt idx="159536">
                  <c:v>3.61762</c:v>
                </c:pt>
                <c:pt idx="159537">
                  <c:v>3.61764</c:v>
                </c:pt>
                <c:pt idx="159538">
                  <c:v>3.61766</c:v>
                </c:pt>
                <c:pt idx="159539">
                  <c:v>3.61769</c:v>
                </c:pt>
                <c:pt idx="159540">
                  <c:v>3.61771</c:v>
                </c:pt>
                <c:pt idx="159541">
                  <c:v>3.61773</c:v>
                </c:pt>
                <c:pt idx="159542">
                  <c:v>3.61775</c:v>
                </c:pt>
                <c:pt idx="159543">
                  <c:v>3.61778</c:v>
                </c:pt>
                <c:pt idx="159544">
                  <c:v>3.6178</c:v>
                </c:pt>
                <c:pt idx="159545">
                  <c:v>3.61782</c:v>
                </c:pt>
                <c:pt idx="159546">
                  <c:v>3.61785</c:v>
                </c:pt>
                <c:pt idx="159547">
                  <c:v>3.61787</c:v>
                </c:pt>
                <c:pt idx="159548">
                  <c:v>3.61789</c:v>
                </c:pt>
                <c:pt idx="159549">
                  <c:v>3.61791</c:v>
                </c:pt>
                <c:pt idx="159550">
                  <c:v>3.61794</c:v>
                </c:pt>
                <c:pt idx="159551">
                  <c:v>3.61796</c:v>
                </c:pt>
                <c:pt idx="159552">
                  <c:v>3.61798</c:v>
                </c:pt>
                <c:pt idx="159553">
                  <c:v>3.61801</c:v>
                </c:pt>
                <c:pt idx="159554">
                  <c:v>3.61803</c:v>
                </c:pt>
                <c:pt idx="159555">
                  <c:v>3.61805</c:v>
                </c:pt>
                <c:pt idx="159556">
                  <c:v>3.61807</c:v>
                </c:pt>
                <c:pt idx="159557">
                  <c:v>3.61809</c:v>
                </c:pt>
                <c:pt idx="159558">
                  <c:v>3.61812</c:v>
                </c:pt>
                <c:pt idx="159559">
                  <c:v>3.61814</c:v>
                </c:pt>
                <c:pt idx="159560">
                  <c:v>3.61816</c:v>
                </c:pt>
                <c:pt idx="159561">
                  <c:v>3.61819</c:v>
                </c:pt>
                <c:pt idx="159562">
                  <c:v>3.61821</c:v>
                </c:pt>
                <c:pt idx="159563">
                  <c:v>3.61823</c:v>
                </c:pt>
                <c:pt idx="159564">
                  <c:v>3.61825</c:v>
                </c:pt>
                <c:pt idx="159565">
                  <c:v>3.61828</c:v>
                </c:pt>
                <c:pt idx="159566">
                  <c:v>3.6183</c:v>
                </c:pt>
                <c:pt idx="159567">
                  <c:v>3.61832</c:v>
                </c:pt>
                <c:pt idx="159568">
                  <c:v>3.61835</c:v>
                </c:pt>
                <c:pt idx="159569">
                  <c:v>3.61837</c:v>
                </c:pt>
                <c:pt idx="159570">
                  <c:v>3.61839</c:v>
                </c:pt>
                <c:pt idx="159571">
                  <c:v>3.61841</c:v>
                </c:pt>
                <c:pt idx="159572">
                  <c:v>3.61843</c:v>
                </c:pt>
                <c:pt idx="159573">
                  <c:v>3.61846</c:v>
                </c:pt>
                <c:pt idx="159574">
                  <c:v>3.61848</c:v>
                </c:pt>
                <c:pt idx="159575">
                  <c:v>3.6185</c:v>
                </c:pt>
                <c:pt idx="159576">
                  <c:v>3.61853</c:v>
                </c:pt>
                <c:pt idx="159577">
                  <c:v>3.61855</c:v>
                </c:pt>
                <c:pt idx="159578">
                  <c:v>3.61857</c:v>
                </c:pt>
                <c:pt idx="159579">
                  <c:v>3.61859</c:v>
                </c:pt>
                <c:pt idx="159580">
                  <c:v>3.61862</c:v>
                </c:pt>
                <c:pt idx="159581">
                  <c:v>3.61864</c:v>
                </c:pt>
                <c:pt idx="159582">
                  <c:v>3.61866</c:v>
                </c:pt>
                <c:pt idx="159583">
                  <c:v>3.61869</c:v>
                </c:pt>
                <c:pt idx="159584">
                  <c:v>3.61871</c:v>
                </c:pt>
                <c:pt idx="159585">
                  <c:v>3.61873</c:v>
                </c:pt>
                <c:pt idx="159586">
                  <c:v>3.61875</c:v>
                </c:pt>
                <c:pt idx="159587">
                  <c:v>3.61878</c:v>
                </c:pt>
                <c:pt idx="159588">
                  <c:v>3.6188</c:v>
                </c:pt>
                <c:pt idx="159589">
                  <c:v>3.61882</c:v>
                </c:pt>
                <c:pt idx="159590">
                  <c:v>3.61884</c:v>
                </c:pt>
                <c:pt idx="159591">
                  <c:v>3.61887</c:v>
                </c:pt>
                <c:pt idx="159592">
                  <c:v>3.61889</c:v>
                </c:pt>
                <c:pt idx="159593">
                  <c:v>3.61891</c:v>
                </c:pt>
                <c:pt idx="159594">
                  <c:v>3.61893</c:v>
                </c:pt>
                <c:pt idx="159595">
                  <c:v>3.61896</c:v>
                </c:pt>
                <c:pt idx="159596">
                  <c:v>3.61898</c:v>
                </c:pt>
                <c:pt idx="159597">
                  <c:v>3.619</c:v>
                </c:pt>
                <c:pt idx="159598">
                  <c:v>3.61903</c:v>
                </c:pt>
                <c:pt idx="159599">
                  <c:v>3.61905</c:v>
                </c:pt>
                <c:pt idx="159600">
                  <c:v>3.61907</c:v>
                </c:pt>
                <c:pt idx="159601">
                  <c:v>3.61909</c:v>
                </c:pt>
                <c:pt idx="159602">
                  <c:v>3.61912</c:v>
                </c:pt>
                <c:pt idx="159603">
                  <c:v>3.61914</c:v>
                </c:pt>
                <c:pt idx="159604">
                  <c:v>3.61916</c:v>
                </c:pt>
                <c:pt idx="159605">
                  <c:v>3.61918</c:v>
                </c:pt>
                <c:pt idx="159606">
                  <c:v>3.61921</c:v>
                </c:pt>
                <c:pt idx="159607">
                  <c:v>3.61923</c:v>
                </c:pt>
                <c:pt idx="159608">
                  <c:v>3.61925</c:v>
                </c:pt>
                <c:pt idx="159609">
                  <c:v>3.61927</c:v>
                </c:pt>
                <c:pt idx="159610">
                  <c:v>3.6193</c:v>
                </c:pt>
                <c:pt idx="159611">
                  <c:v>3.61932</c:v>
                </c:pt>
                <c:pt idx="159612">
                  <c:v>3.61934</c:v>
                </c:pt>
                <c:pt idx="159613">
                  <c:v>3.61937</c:v>
                </c:pt>
                <c:pt idx="159614">
                  <c:v>3.61939</c:v>
                </c:pt>
                <c:pt idx="159615">
                  <c:v>3.61941</c:v>
                </c:pt>
                <c:pt idx="159616">
                  <c:v>3.61943</c:v>
                </c:pt>
                <c:pt idx="159617">
                  <c:v>3.61946</c:v>
                </c:pt>
                <c:pt idx="159618">
                  <c:v>3.61948</c:v>
                </c:pt>
                <c:pt idx="159619">
                  <c:v>3.6195</c:v>
                </c:pt>
                <c:pt idx="159620">
                  <c:v>3.61952</c:v>
                </c:pt>
                <c:pt idx="159621">
                  <c:v>3.61955</c:v>
                </c:pt>
                <c:pt idx="159622">
                  <c:v>3.61957</c:v>
                </c:pt>
                <c:pt idx="159623">
                  <c:v>3.61959</c:v>
                </c:pt>
                <c:pt idx="159624">
                  <c:v>3.61962</c:v>
                </c:pt>
                <c:pt idx="159625">
                  <c:v>3.61964</c:v>
                </c:pt>
                <c:pt idx="159626">
                  <c:v>3.61966</c:v>
                </c:pt>
                <c:pt idx="159627">
                  <c:v>3.61968</c:v>
                </c:pt>
                <c:pt idx="159628">
                  <c:v>3.61971</c:v>
                </c:pt>
                <c:pt idx="159629">
                  <c:v>3.61973</c:v>
                </c:pt>
                <c:pt idx="159630">
                  <c:v>3.61975</c:v>
                </c:pt>
                <c:pt idx="159631">
                  <c:v>3.61977</c:v>
                </c:pt>
                <c:pt idx="159632">
                  <c:v>3.6198</c:v>
                </c:pt>
                <c:pt idx="159633">
                  <c:v>3.61982</c:v>
                </c:pt>
                <c:pt idx="159634">
                  <c:v>3.61984</c:v>
                </c:pt>
                <c:pt idx="159635">
                  <c:v>3.61986</c:v>
                </c:pt>
                <c:pt idx="159636">
                  <c:v>3.61989</c:v>
                </c:pt>
                <c:pt idx="159637">
                  <c:v>3.61991</c:v>
                </c:pt>
                <c:pt idx="159638">
                  <c:v>3.61993</c:v>
                </c:pt>
                <c:pt idx="159639">
                  <c:v>3.61996</c:v>
                </c:pt>
                <c:pt idx="159640">
                  <c:v>3.61998</c:v>
                </c:pt>
                <c:pt idx="159641">
                  <c:v>3.62</c:v>
                </c:pt>
                <c:pt idx="159642">
                  <c:v>3.62002</c:v>
                </c:pt>
                <c:pt idx="159643">
                  <c:v>3.62005</c:v>
                </c:pt>
                <c:pt idx="159644">
                  <c:v>3.62007</c:v>
                </c:pt>
                <c:pt idx="159645">
                  <c:v>3.62009</c:v>
                </c:pt>
                <c:pt idx="159646">
                  <c:v>3.62011</c:v>
                </c:pt>
                <c:pt idx="159647">
                  <c:v>3.62014</c:v>
                </c:pt>
                <c:pt idx="159648">
                  <c:v>3.62016</c:v>
                </c:pt>
                <c:pt idx="159649">
                  <c:v>3.62018</c:v>
                </c:pt>
                <c:pt idx="159650">
                  <c:v>3.6202</c:v>
                </c:pt>
                <c:pt idx="159651">
                  <c:v>3.62023</c:v>
                </c:pt>
                <c:pt idx="159652">
                  <c:v>3.62025</c:v>
                </c:pt>
                <c:pt idx="159653">
                  <c:v>3.62027</c:v>
                </c:pt>
                <c:pt idx="159654">
                  <c:v>3.6203</c:v>
                </c:pt>
                <c:pt idx="159655">
                  <c:v>3.62032</c:v>
                </c:pt>
                <c:pt idx="159656">
                  <c:v>3.62034</c:v>
                </c:pt>
                <c:pt idx="159657">
                  <c:v>3.62036</c:v>
                </c:pt>
                <c:pt idx="159658">
                  <c:v>3.62039</c:v>
                </c:pt>
                <c:pt idx="159659">
                  <c:v>3.62041</c:v>
                </c:pt>
                <c:pt idx="159660">
                  <c:v>3.62043</c:v>
                </c:pt>
                <c:pt idx="159661">
                  <c:v>3.62045</c:v>
                </c:pt>
                <c:pt idx="159662">
                  <c:v>3.62048</c:v>
                </c:pt>
                <c:pt idx="159663">
                  <c:v>3.6205</c:v>
                </c:pt>
                <c:pt idx="159664">
                  <c:v>3.62052</c:v>
                </c:pt>
                <c:pt idx="159665">
                  <c:v>3.62054</c:v>
                </c:pt>
                <c:pt idx="159666">
                  <c:v>3.62057</c:v>
                </c:pt>
                <c:pt idx="159667">
                  <c:v>3.62059</c:v>
                </c:pt>
                <c:pt idx="159668">
                  <c:v>3.62061</c:v>
                </c:pt>
                <c:pt idx="159669">
                  <c:v>3.62064</c:v>
                </c:pt>
                <c:pt idx="159670">
                  <c:v>3.62066</c:v>
                </c:pt>
                <c:pt idx="159671">
                  <c:v>3.62068</c:v>
                </c:pt>
                <c:pt idx="159672">
                  <c:v>3.6207</c:v>
                </c:pt>
                <c:pt idx="159673">
                  <c:v>3.62073</c:v>
                </c:pt>
                <c:pt idx="159674">
                  <c:v>3.62075</c:v>
                </c:pt>
                <c:pt idx="159675">
                  <c:v>3.62077</c:v>
                </c:pt>
                <c:pt idx="159676">
                  <c:v>3.62079</c:v>
                </c:pt>
                <c:pt idx="159677">
                  <c:v>3.62082</c:v>
                </c:pt>
                <c:pt idx="159678">
                  <c:v>3.62084</c:v>
                </c:pt>
                <c:pt idx="159679">
                  <c:v>3.62086</c:v>
                </c:pt>
                <c:pt idx="159680">
                  <c:v>3.62088</c:v>
                </c:pt>
                <c:pt idx="159681">
                  <c:v>3.62091</c:v>
                </c:pt>
                <c:pt idx="159682">
                  <c:v>3.62093</c:v>
                </c:pt>
                <c:pt idx="159683">
                  <c:v>3.62095</c:v>
                </c:pt>
                <c:pt idx="159684">
                  <c:v>3.62098</c:v>
                </c:pt>
                <c:pt idx="159685">
                  <c:v>3.621</c:v>
                </c:pt>
                <c:pt idx="159686">
                  <c:v>3.62102</c:v>
                </c:pt>
                <c:pt idx="159687">
                  <c:v>3.62104</c:v>
                </c:pt>
                <c:pt idx="159688">
                  <c:v>3.62107</c:v>
                </c:pt>
                <c:pt idx="159689">
                  <c:v>3.62109</c:v>
                </c:pt>
                <c:pt idx="159690">
                  <c:v>3.62111</c:v>
                </c:pt>
                <c:pt idx="159691">
                  <c:v>3.62113</c:v>
                </c:pt>
                <c:pt idx="159692">
                  <c:v>3.62116</c:v>
                </c:pt>
                <c:pt idx="159693">
                  <c:v>3.62118</c:v>
                </c:pt>
                <c:pt idx="159694">
                  <c:v>3.6212</c:v>
                </c:pt>
                <c:pt idx="159695">
                  <c:v>3.62122</c:v>
                </c:pt>
                <c:pt idx="159696">
                  <c:v>3.62125</c:v>
                </c:pt>
                <c:pt idx="159697">
                  <c:v>3.62127</c:v>
                </c:pt>
                <c:pt idx="159698">
                  <c:v>3.62129</c:v>
                </c:pt>
                <c:pt idx="159699">
                  <c:v>3.62132</c:v>
                </c:pt>
                <c:pt idx="159700">
                  <c:v>3.62134</c:v>
                </c:pt>
                <c:pt idx="159701">
                  <c:v>3.62136</c:v>
                </c:pt>
                <c:pt idx="159702">
                  <c:v>3.62138</c:v>
                </c:pt>
                <c:pt idx="159703">
                  <c:v>3.62141</c:v>
                </c:pt>
                <c:pt idx="159704">
                  <c:v>3.62143</c:v>
                </c:pt>
                <c:pt idx="159705">
                  <c:v>3.62145</c:v>
                </c:pt>
                <c:pt idx="159706">
                  <c:v>3.62147</c:v>
                </c:pt>
                <c:pt idx="159707">
                  <c:v>3.6215</c:v>
                </c:pt>
                <c:pt idx="159708">
                  <c:v>3.62152</c:v>
                </c:pt>
                <c:pt idx="159709">
                  <c:v>3.62154</c:v>
                </c:pt>
                <c:pt idx="159710">
                  <c:v>3.62156</c:v>
                </c:pt>
                <c:pt idx="159711">
                  <c:v>3.62159</c:v>
                </c:pt>
                <c:pt idx="159712">
                  <c:v>3.62161</c:v>
                </c:pt>
                <c:pt idx="159713">
                  <c:v>3.62163</c:v>
                </c:pt>
                <c:pt idx="159714">
                  <c:v>3.62166</c:v>
                </c:pt>
                <c:pt idx="159715">
                  <c:v>3.62168</c:v>
                </c:pt>
                <c:pt idx="159716">
                  <c:v>3.6217</c:v>
                </c:pt>
                <c:pt idx="159717">
                  <c:v>3.62172</c:v>
                </c:pt>
                <c:pt idx="159718">
                  <c:v>3.62175</c:v>
                </c:pt>
                <c:pt idx="159719">
                  <c:v>3.62177</c:v>
                </c:pt>
                <c:pt idx="159720">
                  <c:v>3.62179</c:v>
                </c:pt>
                <c:pt idx="159721">
                  <c:v>3.62181</c:v>
                </c:pt>
                <c:pt idx="159722">
                  <c:v>3.62184</c:v>
                </c:pt>
                <c:pt idx="159723">
                  <c:v>3.62186</c:v>
                </c:pt>
                <c:pt idx="159724">
                  <c:v>3.62188</c:v>
                </c:pt>
                <c:pt idx="159725">
                  <c:v>3.6219</c:v>
                </c:pt>
                <c:pt idx="159726">
                  <c:v>3.62193</c:v>
                </c:pt>
                <c:pt idx="159727">
                  <c:v>3.62195</c:v>
                </c:pt>
                <c:pt idx="159728">
                  <c:v>3.62197</c:v>
                </c:pt>
                <c:pt idx="159729">
                  <c:v>3.622</c:v>
                </c:pt>
                <c:pt idx="159730">
                  <c:v>3.62202</c:v>
                </c:pt>
                <c:pt idx="159731">
                  <c:v>3.62204</c:v>
                </c:pt>
                <c:pt idx="159732">
                  <c:v>3.62206</c:v>
                </c:pt>
                <c:pt idx="159733">
                  <c:v>3.62209</c:v>
                </c:pt>
                <c:pt idx="159734">
                  <c:v>3.62211</c:v>
                </c:pt>
                <c:pt idx="159735">
                  <c:v>3.62213</c:v>
                </c:pt>
                <c:pt idx="159736">
                  <c:v>3.62215</c:v>
                </c:pt>
                <c:pt idx="159737">
                  <c:v>3.62218</c:v>
                </c:pt>
                <c:pt idx="159738">
                  <c:v>3.6222</c:v>
                </c:pt>
                <c:pt idx="159739">
                  <c:v>3.62222</c:v>
                </c:pt>
                <c:pt idx="159740">
                  <c:v>3.62224</c:v>
                </c:pt>
                <c:pt idx="159741">
                  <c:v>3.62227</c:v>
                </c:pt>
                <c:pt idx="159742">
                  <c:v>3.62229</c:v>
                </c:pt>
                <c:pt idx="159743">
                  <c:v>3.62231</c:v>
                </c:pt>
                <c:pt idx="159744">
                  <c:v>3.62234</c:v>
                </c:pt>
                <c:pt idx="159745">
                  <c:v>3.62236</c:v>
                </c:pt>
                <c:pt idx="159746">
                  <c:v>3.62238</c:v>
                </c:pt>
                <c:pt idx="159747">
                  <c:v>3.6224</c:v>
                </c:pt>
                <c:pt idx="159748">
                  <c:v>3.62243</c:v>
                </c:pt>
                <c:pt idx="159749">
                  <c:v>3.62245</c:v>
                </c:pt>
                <c:pt idx="159750">
                  <c:v>3.62247</c:v>
                </c:pt>
                <c:pt idx="159751">
                  <c:v>3.62249</c:v>
                </c:pt>
                <c:pt idx="159752">
                  <c:v>3.62252</c:v>
                </c:pt>
                <c:pt idx="159753">
                  <c:v>3.62254</c:v>
                </c:pt>
                <c:pt idx="159754">
                  <c:v>3.62256</c:v>
                </c:pt>
                <c:pt idx="159755">
                  <c:v>3.62258</c:v>
                </c:pt>
                <c:pt idx="159756">
                  <c:v>3.62261</c:v>
                </c:pt>
                <c:pt idx="159757">
                  <c:v>3.62263</c:v>
                </c:pt>
                <c:pt idx="159758">
                  <c:v>3.62265</c:v>
                </c:pt>
                <c:pt idx="159759">
                  <c:v>3.62268</c:v>
                </c:pt>
                <c:pt idx="159760">
                  <c:v>3.6227</c:v>
                </c:pt>
                <c:pt idx="159761">
                  <c:v>3.62272</c:v>
                </c:pt>
                <c:pt idx="159762">
                  <c:v>3.62274</c:v>
                </c:pt>
                <c:pt idx="159763">
                  <c:v>3.62277</c:v>
                </c:pt>
                <c:pt idx="159764">
                  <c:v>3.62279</c:v>
                </c:pt>
                <c:pt idx="159765">
                  <c:v>3.62281</c:v>
                </c:pt>
                <c:pt idx="159766">
                  <c:v>3.62283</c:v>
                </c:pt>
                <c:pt idx="159767">
                  <c:v>3.62286</c:v>
                </c:pt>
                <c:pt idx="159768">
                  <c:v>3.62288</c:v>
                </c:pt>
                <c:pt idx="159769">
                  <c:v>3.6229</c:v>
                </c:pt>
                <c:pt idx="159770">
                  <c:v>3.62292</c:v>
                </c:pt>
                <c:pt idx="159771">
                  <c:v>3.62295</c:v>
                </c:pt>
                <c:pt idx="159772">
                  <c:v>3.62297</c:v>
                </c:pt>
                <c:pt idx="159773">
                  <c:v>3.62299</c:v>
                </c:pt>
                <c:pt idx="159774">
                  <c:v>3.62302</c:v>
                </c:pt>
                <c:pt idx="159775">
                  <c:v>3.62304</c:v>
                </c:pt>
                <c:pt idx="159776">
                  <c:v>3.62306</c:v>
                </c:pt>
                <c:pt idx="159777">
                  <c:v>3.62308</c:v>
                </c:pt>
                <c:pt idx="159778">
                  <c:v>3.62311</c:v>
                </c:pt>
                <c:pt idx="159779">
                  <c:v>3.62313</c:v>
                </c:pt>
                <c:pt idx="159780">
                  <c:v>3.62315</c:v>
                </c:pt>
                <c:pt idx="159781">
                  <c:v>3.62317</c:v>
                </c:pt>
                <c:pt idx="159782">
                  <c:v>3.6232</c:v>
                </c:pt>
                <c:pt idx="159783">
                  <c:v>3.62322</c:v>
                </c:pt>
                <c:pt idx="159784">
                  <c:v>3.62324</c:v>
                </c:pt>
                <c:pt idx="159785">
                  <c:v>3.62326</c:v>
                </c:pt>
                <c:pt idx="159786">
                  <c:v>3.62329</c:v>
                </c:pt>
                <c:pt idx="159787">
                  <c:v>3.62331</c:v>
                </c:pt>
                <c:pt idx="159788">
                  <c:v>3.62333</c:v>
                </c:pt>
                <c:pt idx="159789">
                  <c:v>3.62336</c:v>
                </c:pt>
                <c:pt idx="159790">
                  <c:v>3.62338</c:v>
                </c:pt>
                <c:pt idx="159791">
                  <c:v>3.6234</c:v>
                </c:pt>
                <c:pt idx="159792">
                  <c:v>3.62342</c:v>
                </c:pt>
                <c:pt idx="159793">
                  <c:v>3.62345</c:v>
                </c:pt>
                <c:pt idx="159794">
                  <c:v>3.62347</c:v>
                </c:pt>
                <c:pt idx="159795">
                  <c:v>3.62349</c:v>
                </c:pt>
                <c:pt idx="159796">
                  <c:v>3.62351</c:v>
                </c:pt>
                <c:pt idx="159797">
                  <c:v>3.62354</c:v>
                </c:pt>
                <c:pt idx="159798">
                  <c:v>3.62356</c:v>
                </c:pt>
                <c:pt idx="159799">
                  <c:v>3.62358</c:v>
                </c:pt>
                <c:pt idx="159800">
                  <c:v>3.6236</c:v>
                </c:pt>
                <c:pt idx="159801">
                  <c:v>3.62363</c:v>
                </c:pt>
                <c:pt idx="159802">
                  <c:v>3.62365</c:v>
                </c:pt>
                <c:pt idx="159803">
                  <c:v>3.62367</c:v>
                </c:pt>
                <c:pt idx="159804">
                  <c:v>3.6237</c:v>
                </c:pt>
                <c:pt idx="159805">
                  <c:v>3.62372</c:v>
                </c:pt>
                <c:pt idx="159806">
                  <c:v>3.62374</c:v>
                </c:pt>
                <c:pt idx="159807">
                  <c:v>3.62376</c:v>
                </c:pt>
                <c:pt idx="159808">
                  <c:v>3.62379</c:v>
                </c:pt>
                <c:pt idx="159809">
                  <c:v>3.62381</c:v>
                </c:pt>
                <c:pt idx="159810">
                  <c:v>3.62383</c:v>
                </c:pt>
                <c:pt idx="159811">
                  <c:v>3.62385</c:v>
                </c:pt>
                <c:pt idx="159812">
                  <c:v>3.62388</c:v>
                </c:pt>
                <c:pt idx="159813">
                  <c:v>3.6239</c:v>
                </c:pt>
                <c:pt idx="159814">
                  <c:v>3.62392</c:v>
                </c:pt>
                <c:pt idx="159815">
                  <c:v>3.62395</c:v>
                </c:pt>
                <c:pt idx="159816">
                  <c:v>3.62397</c:v>
                </c:pt>
                <c:pt idx="159817">
                  <c:v>3.62399</c:v>
                </c:pt>
                <c:pt idx="159818">
                  <c:v>3.62401</c:v>
                </c:pt>
                <c:pt idx="159819">
                  <c:v>3.62404</c:v>
                </c:pt>
                <c:pt idx="159820">
                  <c:v>3.62406</c:v>
                </c:pt>
                <c:pt idx="159821">
                  <c:v>3.62408</c:v>
                </c:pt>
                <c:pt idx="159822">
                  <c:v>3.6241</c:v>
                </c:pt>
                <c:pt idx="159823">
                  <c:v>3.62413</c:v>
                </c:pt>
                <c:pt idx="159824">
                  <c:v>3.62415</c:v>
                </c:pt>
                <c:pt idx="159825">
                  <c:v>3.62417</c:v>
                </c:pt>
                <c:pt idx="159826">
                  <c:v>3.62419</c:v>
                </c:pt>
                <c:pt idx="159827">
                  <c:v>3.62422</c:v>
                </c:pt>
                <c:pt idx="159828">
                  <c:v>3.62424</c:v>
                </c:pt>
                <c:pt idx="159829">
                  <c:v>3.62426</c:v>
                </c:pt>
                <c:pt idx="159830">
                  <c:v>3.62429</c:v>
                </c:pt>
                <c:pt idx="159831">
                  <c:v>3.62431</c:v>
                </c:pt>
                <c:pt idx="159832">
                  <c:v>3.62433</c:v>
                </c:pt>
                <c:pt idx="159833">
                  <c:v>3.62435</c:v>
                </c:pt>
                <c:pt idx="159834">
                  <c:v>3.62438</c:v>
                </c:pt>
                <c:pt idx="159835">
                  <c:v>3.6244</c:v>
                </c:pt>
                <c:pt idx="159836">
                  <c:v>3.62442</c:v>
                </c:pt>
                <c:pt idx="159837">
                  <c:v>3.62444</c:v>
                </c:pt>
                <c:pt idx="159838">
                  <c:v>3.62447</c:v>
                </c:pt>
                <c:pt idx="159839">
                  <c:v>3.62449</c:v>
                </c:pt>
                <c:pt idx="159840">
                  <c:v>3.62451</c:v>
                </c:pt>
                <c:pt idx="159841">
                  <c:v>3.62453</c:v>
                </c:pt>
                <c:pt idx="159842">
                  <c:v>3.62456</c:v>
                </c:pt>
                <c:pt idx="159843">
                  <c:v>3.62458</c:v>
                </c:pt>
                <c:pt idx="159844">
                  <c:v>3.6246</c:v>
                </c:pt>
                <c:pt idx="159845">
                  <c:v>3.62463</c:v>
                </c:pt>
                <c:pt idx="159846">
                  <c:v>3.62465</c:v>
                </c:pt>
                <c:pt idx="159847">
                  <c:v>3.62467</c:v>
                </c:pt>
                <c:pt idx="159848">
                  <c:v>3.62469</c:v>
                </c:pt>
                <c:pt idx="159849">
                  <c:v>3.62472</c:v>
                </c:pt>
                <c:pt idx="159850">
                  <c:v>3.62474</c:v>
                </c:pt>
                <c:pt idx="159851">
                  <c:v>3.62476</c:v>
                </c:pt>
                <c:pt idx="159852">
                  <c:v>3.62479</c:v>
                </c:pt>
                <c:pt idx="159853">
                  <c:v>3.62481</c:v>
                </c:pt>
                <c:pt idx="159854">
                  <c:v>3.62483</c:v>
                </c:pt>
                <c:pt idx="159855">
                  <c:v>3.62485</c:v>
                </c:pt>
                <c:pt idx="159856">
                  <c:v>3.62487</c:v>
                </c:pt>
                <c:pt idx="159857">
                  <c:v>3.6249</c:v>
                </c:pt>
                <c:pt idx="159858">
                  <c:v>3.62492</c:v>
                </c:pt>
                <c:pt idx="159859">
                  <c:v>3.62494</c:v>
                </c:pt>
                <c:pt idx="159860">
                  <c:v>3.62497</c:v>
                </c:pt>
                <c:pt idx="159861">
                  <c:v>3.62499</c:v>
                </c:pt>
                <c:pt idx="159862">
                  <c:v>3.62501</c:v>
                </c:pt>
                <c:pt idx="159863">
                  <c:v>3.62503</c:v>
                </c:pt>
                <c:pt idx="159864">
                  <c:v>3.62506</c:v>
                </c:pt>
                <c:pt idx="159865">
                  <c:v>3.62508</c:v>
                </c:pt>
                <c:pt idx="159866">
                  <c:v>3.6251</c:v>
                </c:pt>
                <c:pt idx="159867">
                  <c:v>3.62513</c:v>
                </c:pt>
                <c:pt idx="159868">
                  <c:v>3.62515</c:v>
                </c:pt>
                <c:pt idx="159869">
                  <c:v>3.62517</c:v>
                </c:pt>
                <c:pt idx="159870">
                  <c:v>3.62519</c:v>
                </c:pt>
                <c:pt idx="159871">
                  <c:v>3.62521</c:v>
                </c:pt>
                <c:pt idx="159872">
                  <c:v>3.62524</c:v>
                </c:pt>
                <c:pt idx="159873">
                  <c:v>3.62526</c:v>
                </c:pt>
                <c:pt idx="159874">
                  <c:v>3.62528</c:v>
                </c:pt>
                <c:pt idx="159875">
                  <c:v>3.62531</c:v>
                </c:pt>
                <c:pt idx="159876">
                  <c:v>3.62533</c:v>
                </c:pt>
                <c:pt idx="159877">
                  <c:v>3.62535</c:v>
                </c:pt>
                <c:pt idx="159878">
                  <c:v>3.62537</c:v>
                </c:pt>
                <c:pt idx="159879">
                  <c:v>3.6254</c:v>
                </c:pt>
                <c:pt idx="159880">
                  <c:v>3.62542</c:v>
                </c:pt>
                <c:pt idx="159881">
                  <c:v>3.62544</c:v>
                </c:pt>
                <c:pt idx="159882">
                  <c:v>3.62547</c:v>
                </c:pt>
                <c:pt idx="159883">
                  <c:v>3.62549</c:v>
                </c:pt>
                <c:pt idx="159884">
                  <c:v>3.62551</c:v>
                </c:pt>
                <c:pt idx="159885">
                  <c:v>3.62553</c:v>
                </c:pt>
                <c:pt idx="159886">
                  <c:v>3.62556</c:v>
                </c:pt>
                <c:pt idx="159887">
                  <c:v>3.62558</c:v>
                </c:pt>
                <c:pt idx="159888">
                  <c:v>3.6256</c:v>
                </c:pt>
                <c:pt idx="159889">
                  <c:v>3.62562</c:v>
                </c:pt>
                <c:pt idx="159890">
                  <c:v>3.62565</c:v>
                </c:pt>
                <c:pt idx="159891">
                  <c:v>3.62567</c:v>
                </c:pt>
                <c:pt idx="159892">
                  <c:v>3.62569</c:v>
                </c:pt>
                <c:pt idx="159893">
                  <c:v>3.62571</c:v>
                </c:pt>
                <c:pt idx="159894">
                  <c:v>3.62574</c:v>
                </c:pt>
                <c:pt idx="159895">
                  <c:v>3.62576</c:v>
                </c:pt>
                <c:pt idx="159896">
                  <c:v>3.62578</c:v>
                </c:pt>
                <c:pt idx="159897">
                  <c:v>3.62581</c:v>
                </c:pt>
                <c:pt idx="159898">
                  <c:v>3.62583</c:v>
                </c:pt>
                <c:pt idx="159899">
                  <c:v>3.62585</c:v>
                </c:pt>
                <c:pt idx="159900">
                  <c:v>3.62587</c:v>
                </c:pt>
                <c:pt idx="159901">
                  <c:v>3.6259</c:v>
                </c:pt>
                <c:pt idx="159902">
                  <c:v>3.62592</c:v>
                </c:pt>
                <c:pt idx="159903">
                  <c:v>3.62594</c:v>
                </c:pt>
                <c:pt idx="159904">
                  <c:v>3.62596</c:v>
                </c:pt>
                <c:pt idx="159905">
                  <c:v>3.62599</c:v>
                </c:pt>
                <c:pt idx="159906">
                  <c:v>3.62601</c:v>
                </c:pt>
                <c:pt idx="159907">
                  <c:v>3.62603</c:v>
                </c:pt>
                <c:pt idx="159908">
                  <c:v>3.62605</c:v>
                </c:pt>
                <c:pt idx="159909">
                  <c:v>3.62608</c:v>
                </c:pt>
                <c:pt idx="159910">
                  <c:v>3.6261</c:v>
                </c:pt>
                <c:pt idx="159911">
                  <c:v>3.62612</c:v>
                </c:pt>
                <c:pt idx="159912">
                  <c:v>3.62615</c:v>
                </c:pt>
                <c:pt idx="159913">
                  <c:v>3.62617</c:v>
                </c:pt>
                <c:pt idx="159914">
                  <c:v>3.62619</c:v>
                </c:pt>
                <c:pt idx="159915">
                  <c:v>3.62621</c:v>
                </c:pt>
                <c:pt idx="159916">
                  <c:v>3.62624</c:v>
                </c:pt>
                <c:pt idx="159917">
                  <c:v>3.62626</c:v>
                </c:pt>
                <c:pt idx="159918">
                  <c:v>3.62628</c:v>
                </c:pt>
                <c:pt idx="159919">
                  <c:v>3.6263</c:v>
                </c:pt>
                <c:pt idx="159920">
                  <c:v>3.62633</c:v>
                </c:pt>
                <c:pt idx="159921">
                  <c:v>3.62635</c:v>
                </c:pt>
                <c:pt idx="159922">
                  <c:v>3.62637</c:v>
                </c:pt>
                <c:pt idx="159923">
                  <c:v>3.6264</c:v>
                </c:pt>
                <c:pt idx="159924">
                  <c:v>3.62642</c:v>
                </c:pt>
                <c:pt idx="159925">
                  <c:v>3.62644</c:v>
                </c:pt>
                <c:pt idx="159926">
                  <c:v>3.62646</c:v>
                </c:pt>
                <c:pt idx="159927">
                  <c:v>3.62649</c:v>
                </c:pt>
                <c:pt idx="159928">
                  <c:v>3.62651</c:v>
                </c:pt>
                <c:pt idx="159929">
                  <c:v>3.62653</c:v>
                </c:pt>
                <c:pt idx="159930">
                  <c:v>3.62655</c:v>
                </c:pt>
                <c:pt idx="159931">
                  <c:v>3.62658</c:v>
                </c:pt>
                <c:pt idx="159932">
                  <c:v>3.6266</c:v>
                </c:pt>
                <c:pt idx="159933">
                  <c:v>3.62662</c:v>
                </c:pt>
                <c:pt idx="159934">
                  <c:v>3.62664</c:v>
                </c:pt>
                <c:pt idx="159935">
                  <c:v>3.62667</c:v>
                </c:pt>
                <c:pt idx="159936">
                  <c:v>3.62669</c:v>
                </c:pt>
                <c:pt idx="159937">
                  <c:v>3.62671</c:v>
                </c:pt>
                <c:pt idx="159938">
                  <c:v>3.62674</c:v>
                </c:pt>
                <c:pt idx="159939">
                  <c:v>3.62676</c:v>
                </c:pt>
                <c:pt idx="159940">
                  <c:v>3.62678</c:v>
                </c:pt>
                <c:pt idx="159941">
                  <c:v>3.6268</c:v>
                </c:pt>
                <c:pt idx="159942">
                  <c:v>3.62683</c:v>
                </c:pt>
                <c:pt idx="159943">
                  <c:v>3.62685</c:v>
                </c:pt>
                <c:pt idx="159944">
                  <c:v>3.62687</c:v>
                </c:pt>
                <c:pt idx="159945">
                  <c:v>3.62689</c:v>
                </c:pt>
                <c:pt idx="159946">
                  <c:v>3.62692</c:v>
                </c:pt>
                <c:pt idx="159947">
                  <c:v>3.62694</c:v>
                </c:pt>
                <c:pt idx="159948">
                  <c:v>3.62696</c:v>
                </c:pt>
                <c:pt idx="159949">
                  <c:v>3.62698</c:v>
                </c:pt>
                <c:pt idx="159950">
                  <c:v>3.62701</c:v>
                </c:pt>
                <c:pt idx="159951">
                  <c:v>3.62703</c:v>
                </c:pt>
                <c:pt idx="159952">
                  <c:v>3.62705</c:v>
                </c:pt>
                <c:pt idx="159953">
                  <c:v>3.62708</c:v>
                </c:pt>
                <c:pt idx="159954">
                  <c:v>3.6271</c:v>
                </c:pt>
                <c:pt idx="159955">
                  <c:v>3.62712</c:v>
                </c:pt>
                <c:pt idx="159956">
                  <c:v>3.62714</c:v>
                </c:pt>
                <c:pt idx="159957">
                  <c:v>3.62717</c:v>
                </c:pt>
                <c:pt idx="159958">
                  <c:v>3.62719</c:v>
                </c:pt>
                <c:pt idx="159959">
                  <c:v>3.62721</c:v>
                </c:pt>
                <c:pt idx="159960">
                  <c:v>3.62723</c:v>
                </c:pt>
                <c:pt idx="159961">
                  <c:v>3.62726</c:v>
                </c:pt>
                <c:pt idx="159962">
                  <c:v>3.62728</c:v>
                </c:pt>
                <c:pt idx="159963">
                  <c:v>3.6273</c:v>
                </c:pt>
                <c:pt idx="159964">
                  <c:v>3.62732</c:v>
                </c:pt>
                <c:pt idx="159965">
                  <c:v>3.62735</c:v>
                </c:pt>
                <c:pt idx="159966">
                  <c:v>3.62737</c:v>
                </c:pt>
                <c:pt idx="159967">
                  <c:v>3.62739</c:v>
                </c:pt>
                <c:pt idx="159968">
                  <c:v>3.62742</c:v>
                </c:pt>
                <c:pt idx="159969">
                  <c:v>3.62744</c:v>
                </c:pt>
                <c:pt idx="159970">
                  <c:v>3.62746</c:v>
                </c:pt>
                <c:pt idx="159971">
                  <c:v>3.62748</c:v>
                </c:pt>
                <c:pt idx="159972">
                  <c:v>3.62751</c:v>
                </c:pt>
                <c:pt idx="159973">
                  <c:v>3.62753</c:v>
                </c:pt>
                <c:pt idx="159974">
                  <c:v>3.62755</c:v>
                </c:pt>
                <c:pt idx="159975">
                  <c:v>3.62757</c:v>
                </c:pt>
                <c:pt idx="159976">
                  <c:v>3.6276</c:v>
                </c:pt>
                <c:pt idx="159977">
                  <c:v>3.62762</c:v>
                </c:pt>
                <c:pt idx="159978">
                  <c:v>3.62764</c:v>
                </c:pt>
                <c:pt idx="159979">
                  <c:v>3.62766</c:v>
                </c:pt>
                <c:pt idx="159980">
                  <c:v>3.62769</c:v>
                </c:pt>
                <c:pt idx="159981">
                  <c:v>3.62771</c:v>
                </c:pt>
                <c:pt idx="159982">
                  <c:v>3.62773</c:v>
                </c:pt>
                <c:pt idx="159983">
                  <c:v>3.62776</c:v>
                </c:pt>
                <c:pt idx="159984">
                  <c:v>3.62778</c:v>
                </c:pt>
                <c:pt idx="159985">
                  <c:v>3.6278</c:v>
                </c:pt>
                <c:pt idx="159986">
                  <c:v>3.62782</c:v>
                </c:pt>
                <c:pt idx="159987">
                  <c:v>3.62785</c:v>
                </c:pt>
                <c:pt idx="159988">
                  <c:v>3.62787</c:v>
                </c:pt>
                <c:pt idx="159989">
                  <c:v>3.62789</c:v>
                </c:pt>
                <c:pt idx="159990">
                  <c:v>3.62791</c:v>
                </c:pt>
                <c:pt idx="159991">
                  <c:v>3.62794</c:v>
                </c:pt>
                <c:pt idx="159992">
                  <c:v>3.62796</c:v>
                </c:pt>
                <c:pt idx="159993">
                  <c:v>3.62798</c:v>
                </c:pt>
                <c:pt idx="159994">
                  <c:v>3.628</c:v>
                </c:pt>
                <c:pt idx="159995">
                  <c:v>3.62803</c:v>
                </c:pt>
                <c:pt idx="159996">
                  <c:v>3.62805</c:v>
                </c:pt>
                <c:pt idx="159997">
                  <c:v>3.62807</c:v>
                </c:pt>
                <c:pt idx="159998">
                  <c:v>3.6281</c:v>
                </c:pt>
                <c:pt idx="159999">
                  <c:v>3.62812</c:v>
                </c:pt>
                <c:pt idx="160000">
                  <c:v>3.62814</c:v>
                </c:pt>
                <c:pt idx="160001">
                  <c:v>3.62816</c:v>
                </c:pt>
                <c:pt idx="160002">
                  <c:v>3.62819</c:v>
                </c:pt>
                <c:pt idx="160003">
                  <c:v>3.62821</c:v>
                </c:pt>
                <c:pt idx="160004">
                  <c:v>3.62823</c:v>
                </c:pt>
                <c:pt idx="160005">
                  <c:v>3.62825</c:v>
                </c:pt>
                <c:pt idx="160006">
                  <c:v>3.62828</c:v>
                </c:pt>
                <c:pt idx="160007">
                  <c:v>3.6283</c:v>
                </c:pt>
                <c:pt idx="160008">
                  <c:v>3.62832</c:v>
                </c:pt>
                <c:pt idx="160009">
                  <c:v>3.62834</c:v>
                </c:pt>
                <c:pt idx="160010">
                  <c:v>3.62837</c:v>
                </c:pt>
                <c:pt idx="160011">
                  <c:v>3.62839</c:v>
                </c:pt>
                <c:pt idx="160012">
                  <c:v>3.62841</c:v>
                </c:pt>
                <c:pt idx="160013">
                  <c:v>3.62844</c:v>
                </c:pt>
                <c:pt idx="160014">
                  <c:v>3.62846</c:v>
                </c:pt>
                <c:pt idx="160015">
                  <c:v>3.62848</c:v>
                </c:pt>
                <c:pt idx="160016">
                  <c:v>3.6285</c:v>
                </c:pt>
                <c:pt idx="160017">
                  <c:v>3.62853</c:v>
                </c:pt>
                <c:pt idx="160018">
                  <c:v>3.62855</c:v>
                </c:pt>
                <c:pt idx="160019">
                  <c:v>3.62857</c:v>
                </c:pt>
                <c:pt idx="160020">
                  <c:v>3.62859</c:v>
                </c:pt>
                <c:pt idx="160021">
                  <c:v>3.62862</c:v>
                </c:pt>
                <c:pt idx="160022">
                  <c:v>3.62864</c:v>
                </c:pt>
                <c:pt idx="160023">
                  <c:v>3.62866</c:v>
                </c:pt>
                <c:pt idx="160024">
                  <c:v>3.62868</c:v>
                </c:pt>
                <c:pt idx="160025">
                  <c:v>3.62871</c:v>
                </c:pt>
                <c:pt idx="160026">
                  <c:v>3.62873</c:v>
                </c:pt>
                <c:pt idx="160027">
                  <c:v>3.62875</c:v>
                </c:pt>
                <c:pt idx="160028">
                  <c:v>3.62878</c:v>
                </c:pt>
                <c:pt idx="160029">
                  <c:v>3.6288</c:v>
                </c:pt>
                <c:pt idx="160030">
                  <c:v>3.62882</c:v>
                </c:pt>
                <c:pt idx="160031">
                  <c:v>3.62884</c:v>
                </c:pt>
                <c:pt idx="160032">
                  <c:v>3.62887</c:v>
                </c:pt>
                <c:pt idx="160033">
                  <c:v>3.62889</c:v>
                </c:pt>
                <c:pt idx="160034">
                  <c:v>3.62891</c:v>
                </c:pt>
                <c:pt idx="160035">
                  <c:v>3.62893</c:v>
                </c:pt>
                <c:pt idx="160036">
                  <c:v>3.62896</c:v>
                </c:pt>
                <c:pt idx="160037">
                  <c:v>3.62898</c:v>
                </c:pt>
                <c:pt idx="160038">
                  <c:v>3.629</c:v>
                </c:pt>
                <c:pt idx="160039">
                  <c:v>3.62902</c:v>
                </c:pt>
                <c:pt idx="160040">
                  <c:v>3.62905</c:v>
                </c:pt>
                <c:pt idx="160041">
                  <c:v>3.62907</c:v>
                </c:pt>
                <c:pt idx="160042">
                  <c:v>3.62909</c:v>
                </c:pt>
                <c:pt idx="160043">
                  <c:v>3.62912</c:v>
                </c:pt>
                <c:pt idx="160044">
                  <c:v>3.62914</c:v>
                </c:pt>
                <c:pt idx="160045">
                  <c:v>3.62916</c:v>
                </c:pt>
                <c:pt idx="160046">
                  <c:v>3.62918</c:v>
                </c:pt>
                <c:pt idx="160047">
                  <c:v>3.62921</c:v>
                </c:pt>
                <c:pt idx="160048">
                  <c:v>3.62923</c:v>
                </c:pt>
                <c:pt idx="160049">
                  <c:v>3.62925</c:v>
                </c:pt>
                <c:pt idx="160050">
                  <c:v>3.62927</c:v>
                </c:pt>
                <c:pt idx="160051">
                  <c:v>3.6293</c:v>
                </c:pt>
                <c:pt idx="160052">
                  <c:v>3.62932</c:v>
                </c:pt>
                <c:pt idx="160053">
                  <c:v>3.62934</c:v>
                </c:pt>
                <c:pt idx="160054">
                  <c:v>3.62936</c:v>
                </c:pt>
                <c:pt idx="160055">
                  <c:v>3.62939</c:v>
                </c:pt>
                <c:pt idx="160056">
                  <c:v>3.62941</c:v>
                </c:pt>
                <c:pt idx="160057">
                  <c:v>3.62943</c:v>
                </c:pt>
                <c:pt idx="160058">
                  <c:v>3.62946</c:v>
                </c:pt>
                <c:pt idx="160059">
                  <c:v>3.62948</c:v>
                </c:pt>
                <c:pt idx="160060">
                  <c:v>3.6295</c:v>
                </c:pt>
                <c:pt idx="160061">
                  <c:v>3.62952</c:v>
                </c:pt>
                <c:pt idx="160062">
                  <c:v>3.62955</c:v>
                </c:pt>
                <c:pt idx="160063">
                  <c:v>3.62957</c:v>
                </c:pt>
                <c:pt idx="160064">
                  <c:v>3.62959</c:v>
                </c:pt>
                <c:pt idx="160065">
                  <c:v>3.62961</c:v>
                </c:pt>
                <c:pt idx="160066">
                  <c:v>3.62964</c:v>
                </c:pt>
                <c:pt idx="160067">
                  <c:v>3.62966</c:v>
                </c:pt>
                <c:pt idx="160068">
                  <c:v>3.62968</c:v>
                </c:pt>
                <c:pt idx="160069">
                  <c:v>3.6297</c:v>
                </c:pt>
                <c:pt idx="160070">
                  <c:v>3.62973</c:v>
                </c:pt>
                <c:pt idx="160071">
                  <c:v>3.62975</c:v>
                </c:pt>
                <c:pt idx="160072">
                  <c:v>3.62977</c:v>
                </c:pt>
                <c:pt idx="160073">
                  <c:v>3.6298</c:v>
                </c:pt>
                <c:pt idx="160074">
                  <c:v>3.62982</c:v>
                </c:pt>
                <c:pt idx="160075">
                  <c:v>3.62984</c:v>
                </c:pt>
                <c:pt idx="160076">
                  <c:v>3.62986</c:v>
                </c:pt>
                <c:pt idx="160077">
                  <c:v>3.62989</c:v>
                </c:pt>
                <c:pt idx="160078">
                  <c:v>3.62991</c:v>
                </c:pt>
                <c:pt idx="160079">
                  <c:v>3.62993</c:v>
                </c:pt>
                <c:pt idx="160080">
                  <c:v>3.62995</c:v>
                </c:pt>
                <c:pt idx="160081">
                  <c:v>3.62998</c:v>
                </c:pt>
                <c:pt idx="160082">
                  <c:v>3.63</c:v>
                </c:pt>
                <c:pt idx="160083">
                  <c:v>3.63002</c:v>
                </c:pt>
                <c:pt idx="160084">
                  <c:v>3.63004</c:v>
                </c:pt>
                <c:pt idx="160085">
                  <c:v>3.63007</c:v>
                </c:pt>
                <c:pt idx="160086">
                  <c:v>3.63009</c:v>
                </c:pt>
                <c:pt idx="160087">
                  <c:v>3.63011</c:v>
                </c:pt>
                <c:pt idx="160088">
                  <c:v>3.63014</c:v>
                </c:pt>
                <c:pt idx="160089">
                  <c:v>3.63016</c:v>
                </c:pt>
                <c:pt idx="160090">
                  <c:v>3.63018</c:v>
                </c:pt>
                <c:pt idx="160091">
                  <c:v>3.6302</c:v>
                </c:pt>
                <c:pt idx="160092">
                  <c:v>3.63023</c:v>
                </c:pt>
                <c:pt idx="160093">
                  <c:v>3.63025</c:v>
                </c:pt>
                <c:pt idx="160094">
                  <c:v>3.63027</c:v>
                </c:pt>
                <c:pt idx="160095">
                  <c:v>3.63029</c:v>
                </c:pt>
                <c:pt idx="160096">
                  <c:v>3.63032</c:v>
                </c:pt>
                <c:pt idx="160097">
                  <c:v>3.63034</c:v>
                </c:pt>
                <c:pt idx="160098">
                  <c:v>3.63036</c:v>
                </c:pt>
                <c:pt idx="160099">
                  <c:v>3.63038</c:v>
                </c:pt>
                <c:pt idx="160100">
                  <c:v>3.63041</c:v>
                </c:pt>
                <c:pt idx="160101">
                  <c:v>3.63043</c:v>
                </c:pt>
                <c:pt idx="160102">
                  <c:v>3.63045</c:v>
                </c:pt>
                <c:pt idx="160103">
                  <c:v>3.63048</c:v>
                </c:pt>
                <c:pt idx="160104">
                  <c:v>3.6305</c:v>
                </c:pt>
                <c:pt idx="160105">
                  <c:v>3.63052</c:v>
                </c:pt>
                <c:pt idx="160106">
                  <c:v>3.63054</c:v>
                </c:pt>
                <c:pt idx="160107">
                  <c:v>3.63057</c:v>
                </c:pt>
                <c:pt idx="160108">
                  <c:v>3.63059</c:v>
                </c:pt>
                <c:pt idx="160109">
                  <c:v>3.63061</c:v>
                </c:pt>
                <c:pt idx="160110">
                  <c:v>3.63063</c:v>
                </c:pt>
                <c:pt idx="160111">
                  <c:v>3.63066</c:v>
                </c:pt>
                <c:pt idx="160112">
                  <c:v>3.63068</c:v>
                </c:pt>
                <c:pt idx="160113">
                  <c:v>3.6307</c:v>
                </c:pt>
                <c:pt idx="160114">
                  <c:v>3.63073</c:v>
                </c:pt>
                <c:pt idx="160115">
                  <c:v>3.63075</c:v>
                </c:pt>
                <c:pt idx="160116">
                  <c:v>3.63077</c:v>
                </c:pt>
                <c:pt idx="160117">
                  <c:v>3.63079</c:v>
                </c:pt>
                <c:pt idx="160118">
                  <c:v>3.63082</c:v>
                </c:pt>
                <c:pt idx="160119">
                  <c:v>3.63084</c:v>
                </c:pt>
                <c:pt idx="160120">
                  <c:v>3.63086</c:v>
                </c:pt>
                <c:pt idx="160121">
                  <c:v>3.63088</c:v>
                </c:pt>
                <c:pt idx="160122">
                  <c:v>3.63091</c:v>
                </c:pt>
                <c:pt idx="160123">
                  <c:v>3.63093</c:v>
                </c:pt>
                <c:pt idx="160124">
                  <c:v>3.63095</c:v>
                </c:pt>
                <c:pt idx="160125">
                  <c:v>3.63097</c:v>
                </c:pt>
                <c:pt idx="160126">
                  <c:v>3.631</c:v>
                </c:pt>
                <c:pt idx="160127">
                  <c:v>3.63102</c:v>
                </c:pt>
                <c:pt idx="160128">
                  <c:v>3.63104</c:v>
                </c:pt>
                <c:pt idx="160129">
                  <c:v>3.63107</c:v>
                </c:pt>
                <c:pt idx="160130">
                  <c:v>3.63109</c:v>
                </c:pt>
                <c:pt idx="160131">
                  <c:v>3.63111</c:v>
                </c:pt>
                <c:pt idx="160132">
                  <c:v>3.63113</c:v>
                </c:pt>
                <c:pt idx="160133">
                  <c:v>3.63116</c:v>
                </c:pt>
                <c:pt idx="160134">
                  <c:v>3.63118</c:v>
                </c:pt>
                <c:pt idx="160135">
                  <c:v>3.6312</c:v>
                </c:pt>
                <c:pt idx="160136">
                  <c:v>3.63122</c:v>
                </c:pt>
                <c:pt idx="160137">
                  <c:v>3.63125</c:v>
                </c:pt>
                <c:pt idx="160138">
                  <c:v>3.63127</c:v>
                </c:pt>
                <c:pt idx="160139">
                  <c:v>3.63129</c:v>
                </c:pt>
                <c:pt idx="160140">
                  <c:v>3.63131</c:v>
                </c:pt>
                <c:pt idx="160141">
                  <c:v>3.63134</c:v>
                </c:pt>
                <c:pt idx="160142">
                  <c:v>3.63136</c:v>
                </c:pt>
                <c:pt idx="160143">
                  <c:v>3.63138</c:v>
                </c:pt>
                <c:pt idx="160144">
                  <c:v>3.63141</c:v>
                </c:pt>
                <c:pt idx="160145">
                  <c:v>3.63143</c:v>
                </c:pt>
                <c:pt idx="160146">
                  <c:v>3.63145</c:v>
                </c:pt>
                <c:pt idx="160147">
                  <c:v>3.63147</c:v>
                </c:pt>
                <c:pt idx="160148">
                  <c:v>3.6315</c:v>
                </c:pt>
                <c:pt idx="160149">
                  <c:v>3.63152</c:v>
                </c:pt>
                <c:pt idx="160150">
                  <c:v>3.63154</c:v>
                </c:pt>
                <c:pt idx="160151">
                  <c:v>3.63157</c:v>
                </c:pt>
                <c:pt idx="160152">
                  <c:v>3.63159</c:v>
                </c:pt>
                <c:pt idx="160153">
                  <c:v>3.63161</c:v>
                </c:pt>
                <c:pt idx="160154">
                  <c:v>3.63163</c:v>
                </c:pt>
                <c:pt idx="160155">
                  <c:v>3.63165</c:v>
                </c:pt>
                <c:pt idx="160156">
                  <c:v>3.63168</c:v>
                </c:pt>
                <c:pt idx="160157">
                  <c:v>3.6317</c:v>
                </c:pt>
                <c:pt idx="160158">
                  <c:v>3.63172</c:v>
                </c:pt>
                <c:pt idx="160159">
                  <c:v>3.63175</c:v>
                </c:pt>
                <c:pt idx="160160">
                  <c:v>3.63177</c:v>
                </c:pt>
                <c:pt idx="160161">
                  <c:v>3.63179</c:v>
                </c:pt>
                <c:pt idx="160162">
                  <c:v>3.63181</c:v>
                </c:pt>
                <c:pt idx="160163">
                  <c:v>3.63184</c:v>
                </c:pt>
                <c:pt idx="160164">
                  <c:v>3.63186</c:v>
                </c:pt>
                <c:pt idx="160165">
                  <c:v>3.63188</c:v>
                </c:pt>
                <c:pt idx="160166">
                  <c:v>3.63191</c:v>
                </c:pt>
                <c:pt idx="160167">
                  <c:v>3.63193</c:v>
                </c:pt>
                <c:pt idx="160168">
                  <c:v>3.63195</c:v>
                </c:pt>
                <c:pt idx="160169">
                  <c:v>3.63197</c:v>
                </c:pt>
                <c:pt idx="160170">
                  <c:v>3.63199</c:v>
                </c:pt>
                <c:pt idx="160171">
                  <c:v>3.63202</c:v>
                </c:pt>
                <c:pt idx="160172">
                  <c:v>3.63204</c:v>
                </c:pt>
                <c:pt idx="160173">
                  <c:v>3.63206</c:v>
                </c:pt>
                <c:pt idx="160174">
                  <c:v>3.63209</c:v>
                </c:pt>
                <c:pt idx="160175">
                  <c:v>3.63211</c:v>
                </c:pt>
                <c:pt idx="160176">
                  <c:v>3.63213</c:v>
                </c:pt>
                <c:pt idx="160177">
                  <c:v>3.63215</c:v>
                </c:pt>
                <c:pt idx="160178">
                  <c:v>3.63218</c:v>
                </c:pt>
                <c:pt idx="160179">
                  <c:v>3.6322</c:v>
                </c:pt>
                <c:pt idx="160180">
                  <c:v>3.63222</c:v>
                </c:pt>
                <c:pt idx="160181">
                  <c:v>3.63225</c:v>
                </c:pt>
                <c:pt idx="160182">
                  <c:v>3.63227</c:v>
                </c:pt>
                <c:pt idx="160183">
                  <c:v>3.63229</c:v>
                </c:pt>
                <c:pt idx="160184">
                  <c:v>3.63231</c:v>
                </c:pt>
                <c:pt idx="160185">
                  <c:v>3.63234</c:v>
                </c:pt>
                <c:pt idx="160186">
                  <c:v>3.63236</c:v>
                </c:pt>
                <c:pt idx="160187">
                  <c:v>3.63238</c:v>
                </c:pt>
                <c:pt idx="160188">
                  <c:v>3.6324</c:v>
                </c:pt>
                <c:pt idx="160189">
                  <c:v>3.63243</c:v>
                </c:pt>
                <c:pt idx="160190">
                  <c:v>3.63245</c:v>
                </c:pt>
                <c:pt idx="160191">
                  <c:v>3.63247</c:v>
                </c:pt>
                <c:pt idx="160192">
                  <c:v>3.63249</c:v>
                </c:pt>
                <c:pt idx="160193">
                  <c:v>3.63252</c:v>
                </c:pt>
                <c:pt idx="160194">
                  <c:v>3.63254</c:v>
                </c:pt>
                <c:pt idx="160195">
                  <c:v>3.63256</c:v>
                </c:pt>
                <c:pt idx="160196">
                  <c:v>3.63259</c:v>
                </c:pt>
                <c:pt idx="160197">
                  <c:v>3.63261</c:v>
                </c:pt>
                <c:pt idx="160198">
                  <c:v>3.63263</c:v>
                </c:pt>
                <c:pt idx="160199">
                  <c:v>3.63265</c:v>
                </c:pt>
                <c:pt idx="160200">
                  <c:v>3.63268</c:v>
                </c:pt>
                <c:pt idx="160201">
                  <c:v>3.6327</c:v>
                </c:pt>
                <c:pt idx="160202">
                  <c:v>3.63272</c:v>
                </c:pt>
                <c:pt idx="160203">
                  <c:v>3.63274</c:v>
                </c:pt>
                <c:pt idx="160204">
                  <c:v>3.63277</c:v>
                </c:pt>
                <c:pt idx="160205">
                  <c:v>3.63279</c:v>
                </c:pt>
                <c:pt idx="160206">
                  <c:v>3.63281</c:v>
                </c:pt>
                <c:pt idx="160207">
                  <c:v>3.63283</c:v>
                </c:pt>
                <c:pt idx="160208">
                  <c:v>3.63286</c:v>
                </c:pt>
                <c:pt idx="160209">
                  <c:v>3.63288</c:v>
                </c:pt>
                <c:pt idx="160210">
                  <c:v>3.6329</c:v>
                </c:pt>
                <c:pt idx="160211">
                  <c:v>3.63293</c:v>
                </c:pt>
                <c:pt idx="160212">
                  <c:v>3.63295</c:v>
                </c:pt>
                <c:pt idx="160213">
                  <c:v>3.63297</c:v>
                </c:pt>
                <c:pt idx="160214">
                  <c:v>3.63299</c:v>
                </c:pt>
                <c:pt idx="160215">
                  <c:v>3.63302</c:v>
                </c:pt>
                <c:pt idx="160216">
                  <c:v>3.63304</c:v>
                </c:pt>
                <c:pt idx="160217">
                  <c:v>3.63306</c:v>
                </c:pt>
                <c:pt idx="160218">
                  <c:v>3.63308</c:v>
                </c:pt>
                <c:pt idx="160219">
                  <c:v>3.63311</c:v>
                </c:pt>
                <c:pt idx="160220">
                  <c:v>3.63313</c:v>
                </c:pt>
                <c:pt idx="160221">
                  <c:v>3.63315</c:v>
                </c:pt>
                <c:pt idx="160222">
                  <c:v>3.63318</c:v>
                </c:pt>
                <c:pt idx="160223">
                  <c:v>3.6332</c:v>
                </c:pt>
                <c:pt idx="160224">
                  <c:v>3.63322</c:v>
                </c:pt>
                <c:pt idx="160225">
                  <c:v>3.63324</c:v>
                </c:pt>
                <c:pt idx="160226">
                  <c:v>3.63327</c:v>
                </c:pt>
                <c:pt idx="160227">
                  <c:v>3.63329</c:v>
                </c:pt>
                <c:pt idx="160228">
                  <c:v>3.63331</c:v>
                </c:pt>
                <c:pt idx="160229">
                  <c:v>3.63333</c:v>
                </c:pt>
                <c:pt idx="160230">
                  <c:v>3.63336</c:v>
                </c:pt>
                <c:pt idx="160231">
                  <c:v>3.63338</c:v>
                </c:pt>
                <c:pt idx="160232">
                  <c:v>3.6334</c:v>
                </c:pt>
                <c:pt idx="160233">
                  <c:v>3.63342</c:v>
                </c:pt>
                <c:pt idx="160234">
                  <c:v>3.63345</c:v>
                </c:pt>
                <c:pt idx="160235">
                  <c:v>3.63347</c:v>
                </c:pt>
                <c:pt idx="160236">
                  <c:v>3.63349</c:v>
                </c:pt>
                <c:pt idx="160237">
                  <c:v>3.63352</c:v>
                </c:pt>
                <c:pt idx="160238">
                  <c:v>3.63354</c:v>
                </c:pt>
                <c:pt idx="160239">
                  <c:v>3.63356</c:v>
                </c:pt>
                <c:pt idx="160240">
                  <c:v>3.63358</c:v>
                </c:pt>
                <c:pt idx="160241">
                  <c:v>3.63361</c:v>
                </c:pt>
                <c:pt idx="160242">
                  <c:v>3.63363</c:v>
                </c:pt>
                <c:pt idx="160243">
                  <c:v>3.63365</c:v>
                </c:pt>
                <c:pt idx="160244">
                  <c:v>3.63367</c:v>
                </c:pt>
                <c:pt idx="160245">
                  <c:v>3.6337</c:v>
                </c:pt>
                <c:pt idx="160246">
                  <c:v>3.63372</c:v>
                </c:pt>
                <c:pt idx="160247">
                  <c:v>3.63374</c:v>
                </c:pt>
                <c:pt idx="160248">
                  <c:v>3.63376</c:v>
                </c:pt>
                <c:pt idx="160249">
                  <c:v>3.63379</c:v>
                </c:pt>
                <c:pt idx="160250">
                  <c:v>3.63381</c:v>
                </c:pt>
                <c:pt idx="160251">
                  <c:v>3.63383</c:v>
                </c:pt>
                <c:pt idx="160252">
                  <c:v>3.63386</c:v>
                </c:pt>
                <c:pt idx="160253">
                  <c:v>3.63388</c:v>
                </c:pt>
                <c:pt idx="160254">
                  <c:v>3.6339</c:v>
                </c:pt>
                <c:pt idx="160255">
                  <c:v>3.63392</c:v>
                </c:pt>
                <c:pt idx="160256">
                  <c:v>3.63395</c:v>
                </c:pt>
                <c:pt idx="160257">
                  <c:v>3.63397</c:v>
                </c:pt>
                <c:pt idx="160258">
                  <c:v>3.63399</c:v>
                </c:pt>
                <c:pt idx="160259">
                  <c:v>3.63401</c:v>
                </c:pt>
                <c:pt idx="160260">
                  <c:v>3.63404</c:v>
                </c:pt>
                <c:pt idx="160261">
                  <c:v>3.63406</c:v>
                </c:pt>
                <c:pt idx="160262">
                  <c:v>3.63408</c:v>
                </c:pt>
                <c:pt idx="160263">
                  <c:v>3.6341</c:v>
                </c:pt>
                <c:pt idx="160264">
                  <c:v>3.63413</c:v>
                </c:pt>
                <c:pt idx="160265">
                  <c:v>3.63415</c:v>
                </c:pt>
                <c:pt idx="160266">
                  <c:v>3.63417</c:v>
                </c:pt>
                <c:pt idx="160267">
                  <c:v>3.6342</c:v>
                </c:pt>
                <c:pt idx="160268">
                  <c:v>3.63422</c:v>
                </c:pt>
                <c:pt idx="160269">
                  <c:v>3.63424</c:v>
                </c:pt>
                <c:pt idx="160270">
                  <c:v>3.63426</c:v>
                </c:pt>
                <c:pt idx="160271">
                  <c:v>3.63429</c:v>
                </c:pt>
                <c:pt idx="160272">
                  <c:v>3.63431</c:v>
                </c:pt>
                <c:pt idx="160273">
                  <c:v>3.63433</c:v>
                </c:pt>
                <c:pt idx="160274">
                  <c:v>3.63435</c:v>
                </c:pt>
                <c:pt idx="160275">
                  <c:v>3.63438</c:v>
                </c:pt>
                <c:pt idx="160276">
                  <c:v>3.6344</c:v>
                </c:pt>
                <c:pt idx="160277">
                  <c:v>3.63442</c:v>
                </c:pt>
                <c:pt idx="160278">
                  <c:v>3.63444</c:v>
                </c:pt>
                <c:pt idx="160279">
                  <c:v>3.63447</c:v>
                </c:pt>
                <c:pt idx="160280">
                  <c:v>3.63449</c:v>
                </c:pt>
                <c:pt idx="160281">
                  <c:v>3.63451</c:v>
                </c:pt>
                <c:pt idx="160282">
                  <c:v>3.63454</c:v>
                </c:pt>
                <c:pt idx="160283">
                  <c:v>3.63456</c:v>
                </c:pt>
                <c:pt idx="160284">
                  <c:v>3.63458</c:v>
                </c:pt>
                <c:pt idx="160285">
                  <c:v>3.6346</c:v>
                </c:pt>
                <c:pt idx="160286">
                  <c:v>3.63463</c:v>
                </c:pt>
                <c:pt idx="160287">
                  <c:v>3.63465</c:v>
                </c:pt>
                <c:pt idx="160288">
                  <c:v>3.63467</c:v>
                </c:pt>
                <c:pt idx="160289">
                  <c:v>3.63469</c:v>
                </c:pt>
                <c:pt idx="160290">
                  <c:v>3.63472</c:v>
                </c:pt>
                <c:pt idx="160291">
                  <c:v>3.63474</c:v>
                </c:pt>
                <c:pt idx="160292">
                  <c:v>3.63476</c:v>
                </c:pt>
                <c:pt idx="160293">
                  <c:v>3.63478</c:v>
                </c:pt>
                <c:pt idx="160294">
                  <c:v>3.63481</c:v>
                </c:pt>
                <c:pt idx="160295">
                  <c:v>3.63483</c:v>
                </c:pt>
                <c:pt idx="160296">
                  <c:v>3.63485</c:v>
                </c:pt>
                <c:pt idx="160297">
                  <c:v>3.63488</c:v>
                </c:pt>
                <c:pt idx="160298">
                  <c:v>3.6349</c:v>
                </c:pt>
                <c:pt idx="160299">
                  <c:v>3.63492</c:v>
                </c:pt>
                <c:pt idx="160300">
                  <c:v>3.63494</c:v>
                </c:pt>
                <c:pt idx="160301">
                  <c:v>3.63497</c:v>
                </c:pt>
                <c:pt idx="160302">
                  <c:v>3.63499</c:v>
                </c:pt>
                <c:pt idx="160303">
                  <c:v>3.63501</c:v>
                </c:pt>
                <c:pt idx="160304">
                  <c:v>3.63503</c:v>
                </c:pt>
                <c:pt idx="160305">
                  <c:v>3.63506</c:v>
                </c:pt>
                <c:pt idx="160306">
                  <c:v>3.63508</c:v>
                </c:pt>
                <c:pt idx="160307">
                  <c:v>3.6351</c:v>
                </c:pt>
                <c:pt idx="160308">
                  <c:v>3.63512</c:v>
                </c:pt>
                <c:pt idx="160309">
                  <c:v>3.63515</c:v>
                </c:pt>
                <c:pt idx="160310">
                  <c:v>3.63517</c:v>
                </c:pt>
                <c:pt idx="160311">
                  <c:v>3.63519</c:v>
                </c:pt>
                <c:pt idx="160312">
                  <c:v>3.63522</c:v>
                </c:pt>
                <c:pt idx="160313">
                  <c:v>3.63524</c:v>
                </c:pt>
                <c:pt idx="160314">
                  <c:v>3.63526</c:v>
                </c:pt>
                <c:pt idx="160315">
                  <c:v>3.63528</c:v>
                </c:pt>
                <c:pt idx="160316">
                  <c:v>3.63531</c:v>
                </c:pt>
                <c:pt idx="160317">
                  <c:v>3.63533</c:v>
                </c:pt>
                <c:pt idx="160318">
                  <c:v>3.63535</c:v>
                </c:pt>
                <c:pt idx="160319">
                  <c:v>3.63537</c:v>
                </c:pt>
                <c:pt idx="160320">
                  <c:v>3.6354</c:v>
                </c:pt>
                <c:pt idx="160321">
                  <c:v>3.63542</c:v>
                </c:pt>
                <c:pt idx="160322">
                  <c:v>3.63544</c:v>
                </c:pt>
                <c:pt idx="160323">
                  <c:v>3.63546</c:v>
                </c:pt>
                <c:pt idx="160324">
                  <c:v>3.63549</c:v>
                </c:pt>
                <c:pt idx="160325">
                  <c:v>3.63551</c:v>
                </c:pt>
                <c:pt idx="160326">
                  <c:v>3.63553</c:v>
                </c:pt>
                <c:pt idx="160327">
                  <c:v>3.63556</c:v>
                </c:pt>
                <c:pt idx="160328">
                  <c:v>3.63558</c:v>
                </c:pt>
                <c:pt idx="160329">
                  <c:v>3.6356</c:v>
                </c:pt>
                <c:pt idx="160330">
                  <c:v>3.63562</c:v>
                </c:pt>
                <c:pt idx="160331">
                  <c:v>3.63565</c:v>
                </c:pt>
                <c:pt idx="160332">
                  <c:v>3.63567</c:v>
                </c:pt>
                <c:pt idx="160333">
                  <c:v>3.63569</c:v>
                </c:pt>
                <c:pt idx="160334">
                  <c:v>3.63571</c:v>
                </c:pt>
                <c:pt idx="160335">
                  <c:v>3.63574</c:v>
                </c:pt>
                <c:pt idx="160336">
                  <c:v>3.63576</c:v>
                </c:pt>
                <c:pt idx="160337">
                  <c:v>3.63578</c:v>
                </c:pt>
                <c:pt idx="160338">
                  <c:v>3.6358</c:v>
                </c:pt>
                <c:pt idx="160339">
                  <c:v>3.63583</c:v>
                </c:pt>
                <c:pt idx="160340">
                  <c:v>3.63585</c:v>
                </c:pt>
                <c:pt idx="160341">
                  <c:v>3.63587</c:v>
                </c:pt>
                <c:pt idx="160342">
                  <c:v>3.6359</c:v>
                </c:pt>
                <c:pt idx="160343">
                  <c:v>3.63592</c:v>
                </c:pt>
                <c:pt idx="160344">
                  <c:v>3.63594</c:v>
                </c:pt>
                <c:pt idx="160345">
                  <c:v>3.63596</c:v>
                </c:pt>
                <c:pt idx="160346">
                  <c:v>3.63599</c:v>
                </c:pt>
                <c:pt idx="160347">
                  <c:v>3.63601</c:v>
                </c:pt>
                <c:pt idx="160348">
                  <c:v>3.63603</c:v>
                </c:pt>
                <c:pt idx="160349">
                  <c:v>3.63605</c:v>
                </c:pt>
                <c:pt idx="160350">
                  <c:v>3.63608</c:v>
                </c:pt>
                <c:pt idx="160351">
                  <c:v>3.6361</c:v>
                </c:pt>
                <c:pt idx="160352">
                  <c:v>3.63612</c:v>
                </c:pt>
                <c:pt idx="160353">
                  <c:v>3.63614</c:v>
                </c:pt>
                <c:pt idx="160354">
                  <c:v>3.63617</c:v>
                </c:pt>
                <c:pt idx="160355">
                  <c:v>3.63619</c:v>
                </c:pt>
                <c:pt idx="160356">
                  <c:v>3.63621</c:v>
                </c:pt>
                <c:pt idx="160357">
                  <c:v>3.63624</c:v>
                </c:pt>
                <c:pt idx="160358">
                  <c:v>3.63626</c:v>
                </c:pt>
                <c:pt idx="160359">
                  <c:v>3.63628</c:v>
                </c:pt>
                <c:pt idx="160360">
                  <c:v>3.6363</c:v>
                </c:pt>
                <c:pt idx="160361">
                  <c:v>3.63633</c:v>
                </c:pt>
                <c:pt idx="160362">
                  <c:v>3.63635</c:v>
                </c:pt>
                <c:pt idx="160363">
                  <c:v>3.63637</c:v>
                </c:pt>
                <c:pt idx="160364">
                  <c:v>3.63639</c:v>
                </c:pt>
                <c:pt idx="160365">
                  <c:v>3.63642</c:v>
                </c:pt>
                <c:pt idx="160366">
                  <c:v>3.63644</c:v>
                </c:pt>
                <c:pt idx="160367">
                  <c:v>3.63646</c:v>
                </c:pt>
                <c:pt idx="160368">
                  <c:v>3.63648</c:v>
                </c:pt>
                <c:pt idx="160369">
                  <c:v>3.63651</c:v>
                </c:pt>
                <c:pt idx="160370">
                  <c:v>3.63653</c:v>
                </c:pt>
                <c:pt idx="160371">
                  <c:v>3.63655</c:v>
                </c:pt>
                <c:pt idx="160372">
                  <c:v>3.63658</c:v>
                </c:pt>
                <c:pt idx="160373">
                  <c:v>3.6366</c:v>
                </c:pt>
                <c:pt idx="160374">
                  <c:v>3.63662</c:v>
                </c:pt>
                <c:pt idx="160375">
                  <c:v>3.63664</c:v>
                </c:pt>
                <c:pt idx="160376">
                  <c:v>3.63667</c:v>
                </c:pt>
                <c:pt idx="160377">
                  <c:v>3.63669</c:v>
                </c:pt>
                <c:pt idx="160378">
                  <c:v>3.63671</c:v>
                </c:pt>
                <c:pt idx="160379">
                  <c:v>3.63673</c:v>
                </c:pt>
                <c:pt idx="160380">
                  <c:v>3.63676</c:v>
                </c:pt>
                <c:pt idx="160381">
                  <c:v>3.63678</c:v>
                </c:pt>
                <c:pt idx="160382">
                  <c:v>3.6368</c:v>
                </c:pt>
                <c:pt idx="160383">
                  <c:v>3.63682</c:v>
                </c:pt>
                <c:pt idx="160384">
                  <c:v>3.63685</c:v>
                </c:pt>
                <c:pt idx="160385">
                  <c:v>3.63687</c:v>
                </c:pt>
                <c:pt idx="160386">
                  <c:v>3.63689</c:v>
                </c:pt>
                <c:pt idx="160387">
                  <c:v>3.63692</c:v>
                </c:pt>
                <c:pt idx="160388">
                  <c:v>3.63694</c:v>
                </c:pt>
                <c:pt idx="160389">
                  <c:v>3.63696</c:v>
                </c:pt>
                <c:pt idx="160390">
                  <c:v>3.63698</c:v>
                </c:pt>
                <c:pt idx="160391">
                  <c:v>3.63701</c:v>
                </c:pt>
                <c:pt idx="160392">
                  <c:v>3.63703</c:v>
                </c:pt>
                <c:pt idx="160393">
                  <c:v>3.63705</c:v>
                </c:pt>
                <c:pt idx="160394">
                  <c:v>3.63707</c:v>
                </c:pt>
                <c:pt idx="160395">
                  <c:v>3.6371</c:v>
                </c:pt>
                <c:pt idx="160396">
                  <c:v>3.63712</c:v>
                </c:pt>
                <c:pt idx="160397">
                  <c:v>3.63714</c:v>
                </c:pt>
                <c:pt idx="160398">
                  <c:v>3.63717</c:v>
                </c:pt>
                <c:pt idx="160399">
                  <c:v>3.63719</c:v>
                </c:pt>
                <c:pt idx="160400">
                  <c:v>3.63721</c:v>
                </c:pt>
                <c:pt idx="160401">
                  <c:v>3.63723</c:v>
                </c:pt>
                <c:pt idx="160402">
                  <c:v>3.63726</c:v>
                </c:pt>
                <c:pt idx="160403">
                  <c:v>3.63728</c:v>
                </c:pt>
                <c:pt idx="160404">
                  <c:v>3.6373</c:v>
                </c:pt>
                <c:pt idx="160405">
                  <c:v>3.63732</c:v>
                </c:pt>
                <c:pt idx="160406">
                  <c:v>3.63735</c:v>
                </c:pt>
                <c:pt idx="160407">
                  <c:v>3.63737</c:v>
                </c:pt>
                <c:pt idx="160408">
                  <c:v>3.63739</c:v>
                </c:pt>
                <c:pt idx="160409">
                  <c:v>3.63741</c:v>
                </c:pt>
                <c:pt idx="160410">
                  <c:v>3.63744</c:v>
                </c:pt>
                <c:pt idx="160411">
                  <c:v>3.63746</c:v>
                </c:pt>
                <c:pt idx="160412">
                  <c:v>3.63748</c:v>
                </c:pt>
                <c:pt idx="160413">
                  <c:v>3.63751</c:v>
                </c:pt>
                <c:pt idx="160414">
                  <c:v>3.63753</c:v>
                </c:pt>
                <c:pt idx="160415">
                  <c:v>3.63755</c:v>
                </c:pt>
                <c:pt idx="160416">
                  <c:v>3.63757</c:v>
                </c:pt>
                <c:pt idx="160417">
                  <c:v>3.6376</c:v>
                </c:pt>
                <c:pt idx="160418">
                  <c:v>3.63762</c:v>
                </c:pt>
                <c:pt idx="160419">
                  <c:v>3.63764</c:v>
                </c:pt>
                <c:pt idx="160420">
                  <c:v>3.63766</c:v>
                </c:pt>
                <c:pt idx="160421">
                  <c:v>3.63769</c:v>
                </c:pt>
                <c:pt idx="160422">
                  <c:v>3.63771</c:v>
                </c:pt>
                <c:pt idx="160423">
                  <c:v>3.63773</c:v>
                </c:pt>
                <c:pt idx="160424">
                  <c:v>3.63775</c:v>
                </c:pt>
                <c:pt idx="160425">
                  <c:v>3.63778</c:v>
                </c:pt>
                <c:pt idx="160426">
                  <c:v>3.6378</c:v>
                </c:pt>
                <c:pt idx="160427">
                  <c:v>3.63782</c:v>
                </c:pt>
                <c:pt idx="160428">
                  <c:v>3.63785</c:v>
                </c:pt>
                <c:pt idx="160429">
                  <c:v>3.63787</c:v>
                </c:pt>
                <c:pt idx="160430">
                  <c:v>3.63789</c:v>
                </c:pt>
                <c:pt idx="160431">
                  <c:v>3.63791</c:v>
                </c:pt>
                <c:pt idx="160432">
                  <c:v>3.63794</c:v>
                </c:pt>
                <c:pt idx="160433">
                  <c:v>3.63796</c:v>
                </c:pt>
                <c:pt idx="160434">
                  <c:v>3.63798</c:v>
                </c:pt>
                <c:pt idx="160435">
                  <c:v>3.63801</c:v>
                </c:pt>
                <c:pt idx="160436">
                  <c:v>3.63803</c:v>
                </c:pt>
                <c:pt idx="160437">
                  <c:v>3.63805</c:v>
                </c:pt>
                <c:pt idx="160438">
                  <c:v>3.63807</c:v>
                </c:pt>
                <c:pt idx="160439">
                  <c:v>3.63809</c:v>
                </c:pt>
                <c:pt idx="160440">
                  <c:v>3.63812</c:v>
                </c:pt>
                <c:pt idx="160441">
                  <c:v>3.63814</c:v>
                </c:pt>
                <c:pt idx="160442">
                  <c:v>3.63816</c:v>
                </c:pt>
                <c:pt idx="160443">
                  <c:v>3.63819</c:v>
                </c:pt>
                <c:pt idx="160444">
                  <c:v>3.63821</c:v>
                </c:pt>
                <c:pt idx="160445">
                  <c:v>3.63823</c:v>
                </c:pt>
                <c:pt idx="160446">
                  <c:v>3.63825</c:v>
                </c:pt>
                <c:pt idx="160447">
                  <c:v>3.63828</c:v>
                </c:pt>
                <c:pt idx="160448">
                  <c:v>3.6383</c:v>
                </c:pt>
                <c:pt idx="160449">
                  <c:v>3.63832</c:v>
                </c:pt>
                <c:pt idx="160450">
                  <c:v>3.63835</c:v>
                </c:pt>
                <c:pt idx="160451">
                  <c:v>3.63837</c:v>
                </c:pt>
                <c:pt idx="160452">
                  <c:v>3.63839</c:v>
                </c:pt>
                <c:pt idx="160453">
                  <c:v>3.63841</c:v>
                </c:pt>
                <c:pt idx="160454">
                  <c:v>3.63843</c:v>
                </c:pt>
                <c:pt idx="160455">
                  <c:v>3.63846</c:v>
                </c:pt>
                <c:pt idx="160456">
                  <c:v>3.63848</c:v>
                </c:pt>
                <c:pt idx="160457">
                  <c:v>3.6385</c:v>
                </c:pt>
                <c:pt idx="160458">
                  <c:v>3.63853</c:v>
                </c:pt>
                <c:pt idx="160459">
                  <c:v>3.63855</c:v>
                </c:pt>
                <c:pt idx="160460">
                  <c:v>3.63857</c:v>
                </c:pt>
                <c:pt idx="160461">
                  <c:v>3.63859</c:v>
                </c:pt>
                <c:pt idx="160462">
                  <c:v>3.63862</c:v>
                </c:pt>
                <c:pt idx="160463">
                  <c:v>3.63864</c:v>
                </c:pt>
                <c:pt idx="160464">
                  <c:v>3.63866</c:v>
                </c:pt>
                <c:pt idx="160465">
                  <c:v>3.63869</c:v>
                </c:pt>
                <c:pt idx="160466">
                  <c:v>3.63871</c:v>
                </c:pt>
                <c:pt idx="160467">
                  <c:v>3.63873</c:v>
                </c:pt>
                <c:pt idx="160468">
                  <c:v>3.63875</c:v>
                </c:pt>
                <c:pt idx="160469">
                  <c:v>3.63878</c:v>
                </c:pt>
                <c:pt idx="160470">
                  <c:v>3.6388</c:v>
                </c:pt>
                <c:pt idx="160471">
                  <c:v>3.63882</c:v>
                </c:pt>
                <c:pt idx="160472">
                  <c:v>3.63884</c:v>
                </c:pt>
                <c:pt idx="160473">
                  <c:v>3.63887</c:v>
                </c:pt>
                <c:pt idx="160474">
                  <c:v>3.63889</c:v>
                </c:pt>
                <c:pt idx="160475">
                  <c:v>3.63891</c:v>
                </c:pt>
                <c:pt idx="160476">
                  <c:v>3.63893</c:v>
                </c:pt>
                <c:pt idx="160477">
                  <c:v>3.63896</c:v>
                </c:pt>
                <c:pt idx="160478">
                  <c:v>3.63898</c:v>
                </c:pt>
                <c:pt idx="160479">
                  <c:v>3.639</c:v>
                </c:pt>
                <c:pt idx="160480">
                  <c:v>3.63903</c:v>
                </c:pt>
                <c:pt idx="160481">
                  <c:v>3.63905</c:v>
                </c:pt>
                <c:pt idx="160482">
                  <c:v>3.63907</c:v>
                </c:pt>
                <c:pt idx="160483">
                  <c:v>3.63909</c:v>
                </c:pt>
                <c:pt idx="160484">
                  <c:v>3.63912</c:v>
                </c:pt>
                <c:pt idx="160485">
                  <c:v>3.63914</c:v>
                </c:pt>
                <c:pt idx="160486">
                  <c:v>3.63916</c:v>
                </c:pt>
                <c:pt idx="160487">
                  <c:v>3.63918</c:v>
                </c:pt>
                <c:pt idx="160488">
                  <c:v>3.63921</c:v>
                </c:pt>
                <c:pt idx="160489">
                  <c:v>3.63923</c:v>
                </c:pt>
                <c:pt idx="160490">
                  <c:v>3.63925</c:v>
                </c:pt>
                <c:pt idx="160491">
                  <c:v>3.63927</c:v>
                </c:pt>
                <c:pt idx="160492">
                  <c:v>3.6393</c:v>
                </c:pt>
                <c:pt idx="160493">
                  <c:v>3.63932</c:v>
                </c:pt>
                <c:pt idx="160494">
                  <c:v>3.63934</c:v>
                </c:pt>
                <c:pt idx="160495">
                  <c:v>3.63937</c:v>
                </c:pt>
                <c:pt idx="160496">
                  <c:v>3.63939</c:v>
                </c:pt>
                <c:pt idx="160497">
                  <c:v>3.63941</c:v>
                </c:pt>
                <c:pt idx="160498">
                  <c:v>3.63943</c:v>
                </c:pt>
                <c:pt idx="160499">
                  <c:v>3.63946</c:v>
                </c:pt>
                <c:pt idx="160500">
                  <c:v>3.63948</c:v>
                </c:pt>
                <c:pt idx="160501">
                  <c:v>3.6395</c:v>
                </c:pt>
                <c:pt idx="160502">
                  <c:v>3.63952</c:v>
                </c:pt>
                <c:pt idx="160503">
                  <c:v>3.63955</c:v>
                </c:pt>
                <c:pt idx="160504">
                  <c:v>3.63957</c:v>
                </c:pt>
                <c:pt idx="160505">
                  <c:v>3.63959</c:v>
                </c:pt>
                <c:pt idx="160506">
                  <c:v>3.63962</c:v>
                </c:pt>
                <c:pt idx="160507">
                  <c:v>3.63964</c:v>
                </c:pt>
                <c:pt idx="160508">
                  <c:v>3.63966</c:v>
                </c:pt>
                <c:pt idx="160509">
                  <c:v>3.63968</c:v>
                </c:pt>
                <c:pt idx="160510">
                  <c:v>3.63971</c:v>
                </c:pt>
                <c:pt idx="160511">
                  <c:v>3.63973</c:v>
                </c:pt>
                <c:pt idx="160512">
                  <c:v>3.63975</c:v>
                </c:pt>
                <c:pt idx="160513">
                  <c:v>3.63977</c:v>
                </c:pt>
                <c:pt idx="160514">
                  <c:v>3.6398</c:v>
                </c:pt>
                <c:pt idx="160515">
                  <c:v>3.63982</c:v>
                </c:pt>
                <c:pt idx="160516">
                  <c:v>3.63984</c:v>
                </c:pt>
                <c:pt idx="160517">
                  <c:v>3.63986</c:v>
                </c:pt>
                <c:pt idx="160518">
                  <c:v>3.63989</c:v>
                </c:pt>
                <c:pt idx="160519">
                  <c:v>3.63991</c:v>
                </c:pt>
                <c:pt idx="160520">
                  <c:v>3.63993</c:v>
                </c:pt>
                <c:pt idx="160521">
                  <c:v>3.63996</c:v>
                </c:pt>
                <c:pt idx="160522">
                  <c:v>3.63998</c:v>
                </c:pt>
                <c:pt idx="160523">
                  <c:v>3.64</c:v>
                </c:pt>
                <c:pt idx="160524">
                  <c:v>3.64002</c:v>
                </c:pt>
                <c:pt idx="160525">
                  <c:v>3.64005</c:v>
                </c:pt>
                <c:pt idx="160526">
                  <c:v>3.64007</c:v>
                </c:pt>
                <c:pt idx="160527">
                  <c:v>3.64009</c:v>
                </c:pt>
                <c:pt idx="160528">
                  <c:v>3.64011</c:v>
                </c:pt>
                <c:pt idx="160529">
                  <c:v>3.64014</c:v>
                </c:pt>
                <c:pt idx="160530">
                  <c:v>3.64016</c:v>
                </c:pt>
                <c:pt idx="160531">
                  <c:v>3.64018</c:v>
                </c:pt>
                <c:pt idx="160532">
                  <c:v>3.6402</c:v>
                </c:pt>
                <c:pt idx="160533">
                  <c:v>3.64023</c:v>
                </c:pt>
                <c:pt idx="160534">
                  <c:v>3.64025</c:v>
                </c:pt>
                <c:pt idx="160535">
                  <c:v>3.64027</c:v>
                </c:pt>
                <c:pt idx="160536">
                  <c:v>3.6403</c:v>
                </c:pt>
                <c:pt idx="160537">
                  <c:v>3.64032</c:v>
                </c:pt>
                <c:pt idx="160538">
                  <c:v>3.64034</c:v>
                </c:pt>
                <c:pt idx="160539">
                  <c:v>3.64036</c:v>
                </c:pt>
                <c:pt idx="160540">
                  <c:v>3.64039</c:v>
                </c:pt>
                <c:pt idx="160541">
                  <c:v>3.64041</c:v>
                </c:pt>
                <c:pt idx="160542">
                  <c:v>3.64043</c:v>
                </c:pt>
                <c:pt idx="160543">
                  <c:v>3.64045</c:v>
                </c:pt>
                <c:pt idx="160544">
                  <c:v>3.64048</c:v>
                </c:pt>
                <c:pt idx="160545">
                  <c:v>3.6405</c:v>
                </c:pt>
                <c:pt idx="160546">
                  <c:v>3.64052</c:v>
                </c:pt>
                <c:pt idx="160547">
                  <c:v>3.64054</c:v>
                </c:pt>
                <c:pt idx="160548">
                  <c:v>3.64057</c:v>
                </c:pt>
                <c:pt idx="160549">
                  <c:v>3.64059</c:v>
                </c:pt>
                <c:pt idx="160550">
                  <c:v>3.64061</c:v>
                </c:pt>
                <c:pt idx="160551">
                  <c:v>3.64064</c:v>
                </c:pt>
                <c:pt idx="160552">
                  <c:v>3.64066</c:v>
                </c:pt>
                <c:pt idx="160553">
                  <c:v>3.64068</c:v>
                </c:pt>
                <c:pt idx="160554">
                  <c:v>3.6407</c:v>
                </c:pt>
                <c:pt idx="160555">
                  <c:v>3.64073</c:v>
                </c:pt>
                <c:pt idx="160556">
                  <c:v>3.64075</c:v>
                </c:pt>
                <c:pt idx="160557">
                  <c:v>3.64077</c:v>
                </c:pt>
                <c:pt idx="160558">
                  <c:v>3.64079</c:v>
                </c:pt>
                <c:pt idx="160559">
                  <c:v>3.64082</c:v>
                </c:pt>
                <c:pt idx="160560">
                  <c:v>3.64084</c:v>
                </c:pt>
                <c:pt idx="160561">
                  <c:v>3.64086</c:v>
                </c:pt>
                <c:pt idx="160562">
                  <c:v>3.64088</c:v>
                </c:pt>
                <c:pt idx="160563">
                  <c:v>3.64091</c:v>
                </c:pt>
                <c:pt idx="160564">
                  <c:v>3.64093</c:v>
                </c:pt>
                <c:pt idx="160565">
                  <c:v>3.64095</c:v>
                </c:pt>
                <c:pt idx="160566">
                  <c:v>3.64098</c:v>
                </c:pt>
                <c:pt idx="160567">
                  <c:v>3.641</c:v>
                </c:pt>
                <c:pt idx="160568">
                  <c:v>3.64102</c:v>
                </c:pt>
                <c:pt idx="160569">
                  <c:v>3.64104</c:v>
                </c:pt>
                <c:pt idx="160570">
                  <c:v>3.64107</c:v>
                </c:pt>
                <c:pt idx="160571">
                  <c:v>3.64109</c:v>
                </c:pt>
                <c:pt idx="160572">
                  <c:v>3.64111</c:v>
                </c:pt>
                <c:pt idx="160573">
                  <c:v>3.64113</c:v>
                </c:pt>
                <c:pt idx="160574">
                  <c:v>3.64116</c:v>
                </c:pt>
                <c:pt idx="160575">
                  <c:v>3.64118</c:v>
                </c:pt>
                <c:pt idx="160576">
                  <c:v>3.6412</c:v>
                </c:pt>
                <c:pt idx="160577">
                  <c:v>3.64122</c:v>
                </c:pt>
                <c:pt idx="160578">
                  <c:v>3.64125</c:v>
                </c:pt>
                <c:pt idx="160579">
                  <c:v>3.64127</c:v>
                </c:pt>
                <c:pt idx="160580">
                  <c:v>3.64129</c:v>
                </c:pt>
                <c:pt idx="160581">
                  <c:v>3.64132</c:v>
                </c:pt>
                <c:pt idx="160582">
                  <c:v>3.64134</c:v>
                </c:pt>
                <c:pt idx="160583">
                  <c:v>3.64136</c:v>
                </c:pt>
                <c:pt idx="160584">
                  <c:v>3.64138</c:v>
                </c:pt>
                <c:pt idx="160585">
                  <c:v>3.64141</c:v>
                </c:pt>
                <c:pt idx="160586">
                  <c:v>3.64143</c:v>
                </c:pt>
                <c:pt idx="160587">
                  <c:v>3.64145</c:v>
                </c:pt>
                <c:pt idx="160588">
                  <c:v>3.64147</c:v>
                </c:pt>
                <c:pt idx="160589">
                  <c:v>3.6415</c:v>
                </c:pt>
                <c:pt idx="160590">
                  <c:v>3.64152</c:v>
                </c:pt>
                <c:pt idx="160591">
                  <c:v>3.64154</c:v>
                </c:pt>
                <c:pt idx="160592">
                  <c:v>3.64156</c:v>
                </c:pt>
                <c:pt idx="160593">
                  <c:v>3.64159</c:v>
                </c:pt>
                <c:pt idx="160594">
                  <c:v>3.64161</c:v>
                </c:pt>
                <c:pt idx="160595">
                  <c:v>3.64163</c:v>
                </c:pt>
                <c:pt idx="160596">
                  <c:v>3.64166</c:v>
                </c:pt>
                <c:pt idx="160597">
                  <c:v>3.64168</c:v>
                </c:pt>
                <c:pt idx="160598">
                  <c:v>3.6417</c:v>
                </c:pt>
                <c:pt idx="160599">
                  <c:v>3.64172</c:v>
                </c:pt>
                <c:pt idx="160600">
                  <c:v>3.64175</c:v>
                </c:pt>
                <c:pt idx="160601">
                  <c:v>3.64177</c:v>
                </c:pt>
                <c:pt idx="160602">
                  <c:v>3.64179</c:v>
                </c:pt>
                <c:pt idx="160603">
                  <c:v>3.64181</c:v>
                </c:pt>
                <c:pt idx="160604">
                  <c:v>3.64184</c:v>
                </c:pt>
                <c:pt idx="160605">
                  <c:v>3.64186</c:v>
                </c:pt>
                <c:pt idx="160606">
                  <c:v>3.64188</c:v>
                </c:pt>
                <c:pt idx="160607">
                  <c:v>3.6419</c:v>
                </c:pt>
                <c:pt idx="160608">
                  <c:v>3.64193</c:v>
                </c:pt>
                <c:pt idx="160609">
                  <c:v>3.64195</c:v>
                </c:pt>
                <c:pt idx="160610">
                  <c:v>3.64197</c:v>
                </c:pt>
                <c:pt idx="160611">
                  <c:v>3.642</c:v>
                </c:pt>
                <c:pt idx="160612">
                  <c:v>3.64202</c:v>
                </c:pt>
                <c:pt idx="160613">
                  <c:v>3.64204</c:v>
                </c:pt>
                <c:pt idx="160614">
                  <c:v>3.64206</c:v>
                </c:pt>
                <c:pt idx="160615">
                  <c:v>3.64209</c:v>
                </c:pt>
                <c:pt idx="160616">
                  <c:v>3.64211</c:v>
                </c:pt>
                <c:pt idx="160617">
                  <c:v>3.64213</c:v>
                </c:pt>
                <c:pt idx="160618">
                  <c:v>3.64215</c:v>
                </c:pt>
                <c:pt idx="160619">
                  <c:v>3.64218</c:v>
                </c:pt>
                <c:pt idx="160620">
                  <c:v>3.6422</c:v>
                </c:pt>
                <c:pt idx="160621">
                  <c:v>3.64222</c:v>
                </c:pt>
                <c:pt idx="160622">
                  <c:v>3.64224</c:v>
                </c:pt>
                <c:pt idx="160623">
                  <c:v>3.64227</c:v>
                </c:pt>
                <c:pt idx="160624">
                  <c:v>3.64229</c:v>
                </c:pt>
                <c:pt idx="160625">
                  <c:v>3.64231</c:v>
                </c:pt>
                <c:pt idx="160626">
                  <c:v>3.64234</c:v>
                </c:pt>
                <c:pt idx="160627">
                  <c:v>3.64236</c:v>
                </c:pt>
                <c:pt idx="160628">
                  <c:v>3.64238</c:v>
                </c:pt>
                <c:pt idx="160629">
                  <c:v>3.6424</c:v>
                </c:pt>
                <c:pt idx="160630">
                  <c:v>3.64243</c:v>
                </c:pt>
                <c:pt idx="160631">
                  <c:v>3.64245</c:v>
                </c:pt>
                <c:pt idx="160632">
                  <c:v>3.64247</c:v>
                </c:pt>
                <c:pt idx="160633">
                  <c:v>3.64249</c:v>
                </c:pt>
                <c:pt idx="160634">
                  <c:v>3.64252</c:v>
                </c:pt>
                <c:pt idx="160635">
                  <c:v>3.64254</c:v>
                </c:pt>
                <c:pt idx="160636">
                  <c:v>3.64256</c:v>
                </c:pt>
                <c:pt idx="160637">
                  <c:v>3.64258</c:v>
                </c:pt>
                <c:pt idx="160638">
                  <c:v>3.64261</c:v>
                </c:pt>
                <c:pt idx="160639">
                  <c:v>3.64263</c:v>
                </c:pt>
                <c:pt idx="160640">
                  <c:v>3.64265</c:v>
                </c:pt>
                <c:pt idx="160641">
                  <c:v>3.64268</c:v>
                </c:pt>
                <c:pt idx="160642">
                  <c:v>3.6427</c:v>
                </c:pt>
                <c:pt idx="160643">
                  <c:v>3.64272</c:v>
                </c:pt>
                <c:pt idx="160644">
                  <c:v>3.64274</c:v>
                </c:pt>
                <c:pt idx="160645">
                  <c:v>3.64277</c:v>
                </c:pt>
                <c:pt idx="160646">
                  <c:v>3.64279</c:v>
                </c:pt>
                <c:pt idx="160647">
                  <c:v>3.64281</c:v>
                </c:pt>
                <c:pt idx="160648">
                  <c:v>3.64283</c:v>
                </c:pt>
                <c:pt idx="160649">
                  <c:v>3.64286</c:v>
                </c:pt>
                <c:pt idx="160650">
                  <c:v>3.64288</c:v>
                </c:pt>
                <c:pt idx="160651">
                  <c:v>3.6429</c:v>
                </c:pt>
                <c:pt idx="160652">
                  <c:v>3.64292</c:v>
                </c:pt>
                <c:pt idx="160653">
                  <c:v>3.64295</c:v>
                </c:pt>
                <c:pt idx="160654">
                  <c:v>3.64297</c:v>
                </c:pt>
                <c:pt idx="160655">
                  <c:v>3.64299</c:v>
                </c:pt>
                <c:pt idx="160656">
                  <c:v>3.64302</c:v>
                </c:pt>
                <c:pt idx="160657">
                  <c:v>3.64304</c:v>
                </c:pt>
                <c:pt idx="160658">
                  <c:v>3.64306</c:v>
                </c:pt>
                <c:pt idx="160659">
                  <c:v>3.64308</c:v>
                </c:pt>
                <c:pt idx="160660">
                  <c:v>3.64311</c:v>
                </c:pt>
                <c:pt idx="160661">
                  <c:v>3.64313</c:v>
                </c:pt>
                <c:pt idx="160662">
                  <c:v>3.64315</c:v>
                </c:pt>
                <c:pt idx="160663">
                  <c:v>3.64317</c:v>
                </c:pt>
                <c:pt idx="160664">
                  <c:v>3.6432</c:v>
                </c:pt>
                <c:pt idx="160665">
                  <c:v>3.64322</c:v>
                </c:pt>
                <c:pt idx="160666">
                  <c:v>3.64324</c:v>
                </c:pt>
                <c:pt idx="160667">
                  <c:v>3.64326</c:v>
                </c:pt>
                <c:pt idx="160668">
                  <c:v>3.64329</c:v>
                </c:pt>
                <c:pt idx="160669">
                  <c:v>3.64331</c:v>
                </c:pt>
                <c:pt idx="160670">
                  <c:v>3.64333</c:v>
                </c:pt>
                <c:pt idx="160671">
                  <c:v>3.64336</c:v>
                </c:pt>
                <c:pt idx="160672">
                  <c:v>3.64338</c:v>
                </c:pt>
                <c:pt idx="160673">
                  <c:v>3.6434</c:v>
                </c:pt>
                <c:pt idx="160674">
                  <c:v>3.64342</c:v>
                </c:pt>
                <c:pt idx="160675">
                  <c:v>3.64345</c:v>
                </c:pt>
                <c:pt idx="160676">
                  <c:v>3.64347</c:v>
                </c:pt>
                <c:pt idx="160677">
                  <c:v>3.64349</c:v>
                </c:pt>
                <c:pt idx="160678">
                  <c:v>3.64351</c:v>
                </c:pt>
                <c:pt idx="160679">
                  <c:v>3.64354</c:v>
                </c:pt>
                <c:pt idx="160680">
                  <c:v>3.64356</c:v>
                </c:pt>
                <c:pt idx="160681">
                  <c:v>3.64358</c:v>
                </c:pt>
                <c:pt idx="160682">
                  <c:v>3.6436</c:v>
                </c:pt>
                <c:pt idx="160683">
                  <c:v>3.64363</c:v>
                </c:pt>
                <c:pt idx="160684">
                  <c:v>3.64365</c:v>
                </c:pt>
                <c:pt idx="160685">
                  <c:v>3.64367</c:v>
                </c:pt>
                <c:pt idx="160686">
                  <c:v>3.6437</c:v>
                </c:pt>
                <c:pt idx="160687">
                  <c:v>3.64372</c:v>
                </c:pt>
                <c:pt idx="160688">
                  <c:v>3.64374</c:v>
                </c:pt>
                <c:pt idx="160689">
                  <c:v>3.64376</c:v>
                </c:pt>
                <c:pt idx="160690">
                  <c:v>3.64379</c:v>
                </c:pt>
                <c:pt idx="160691">
                  <c:v>3.64381</c:v>
                </c:pt>
                <c:pt idx="160692">
                  <c:v>3.64383</c:v>
                </c:pt>
                <c:pt idx="160693">
                  <c:v>3.64385</c:v>
                </c:pt>
                <c:pt idx="160694">
                  <c:v>3.64388</c:v>
                </c:pt>
                <c:pt idx="160695">
                  <c:v>3.6439</c:v>
                </c:pt>
                <c:pt idx="160696">
                  <c:v>3.64392</c:v>
                </c:pt>
                <c:pt idx="160697">
                  <c:v>3.64395</c:v>
                </c:pt>
                <c:pt idx="160698">
                  <c:v>3.64397</c:v>
                </c:pt>
                <c:pt idx="160699">
                  <c:v>3.64399</c:v>
                </c:pt>
                <c:pt idx="160700">
                  <c:v>3.64401</c:v>
                </c:pt>
                <c:pt idx="160701">
                  <c:v>3.64404</c:v>
                </c:pt>
                <c:pt idx="160702">
                  <c:v>3.64406</c:v>
                </c:pt>
                <c:pt idx="160703">
                  <c:v>3.64408</c:v>
                </c:pt>
                <c:pt idx="160704">
                  <c:v>3.6441</c:v>
                </c:pt>
                <c:pt idx="160705">
                  <c:v>3.64413</c:v>
                </c:pt>
                <c:pt idx="160706">
                  <c:v>3.64415</c:v>
                </c:pt>
                <c:pt idx="160707">
                  <c:v>3.64417</c:v>
                </c:pt>
                <c:pt idx="160708">
                  <c:v>3.64419</c:v>
                </c:pt>
                <c:pt idx="160709">
                  <c:v>3.64422</c:v>
                </c:pt>
                <c:pt idx="160710">
                  <c:v>3.64424</c:v>
                </c:pt>
                <c:pt idx="160711">
                  <c:v>3.64426</c:v>
                </c:pt>
                <c:pt idx="160712">
                  <c:v>3.64429</c:v>
                </c:pt>
                <c:pt idx="160713">
                  <c:v>3.64431</c:v>
                </c:pt>
                <c:pt idx="160714">
                  <c:v>3.64433</c:v>
                </c:pt>
                <c:pt idx="160715">
                  <c:v>3.64435</c:v>
                </c:pt>
                <c:pt idx="160716">
                  <c:v>3.64438</c:v>
                </c:pt>
                <c:pt idx="160717">
                  <c:v>3.6444</c:v>
                </c:pt>
                <c:pt idx="160718">
                  <c:v>3.64442</c:v>
                </c:pt>
                <c:pt idx="160719">
                  <c:v>3.64444</c:v>
                </c:pt>
                <c:pt idx="160720">
                  <c:v>3.64447</c:v>
                </c:pt>
                <c:pt idx="160721">
                  <c:v>3.64449</c:v>
                </c:pt>
                <c:pt idx="160722">
                  <c:v>3.64451</c:v>
                </c:pt>
                <c:pt idx="160723">
                  <c:v>3.64453</c:v>
                </c:pt>
                <c:pt idx="160724">
                  <c:v>3.64456</c:v>
                </c:pt>
                <c:pt idx="160725">
                  <c:v>3.64458</c:v>
                </c:pt>
                <c:pt idx="160726">
                  <c:v>3.6446</c:v>
                </c:pt>
                <c:pt idx="160727">
                  <c:v>3.64463</c:v>
                </c:pt>
                <c:pt idx="160728">
                  <c:v>3.64465</c:v>
                </c:pt>
                <c:pt idx="160729">
                  <c:v>3.64467</c:v>
                </c:pt>
                <c:pt idx="160730">
                  <c:v>3.64469</c:v>
                </c:pt>
                <c:pt idx="160731">
                  <c:v>3.64472</c:v>
                </c:pt>
                <c:pt idx="160732">
                  <c:v>3.64474</c:v>
                </c:pt>
                <c:pt idx="160733">
                  <c:v>3.64476</c:v>
                </c:pt>
                <c:pt idx="160734">
                  <c:v>3.64479</c:v>
                </c:pt>
                <c:pt idx="160735">
                  <c:v>3.64481</c:v>
                </c:pt>
                <c:pt idx="160736">
                  <c:v>3.64483</c:v>
                </c:pt>
                <c:pt idx="160737">
                  <c:v>3.64485</c:v>
                </c:pt>
                <c:pt idx="160738">
                  <c:v>3.64487</c:v>
                </c:pt>
                <c:pt idx="160739">
                  <c:v>3.6449</c:v>
                </c:pt>
                <c:pt idx="160740">
                  <c:v>3.64492</c:v>
                </c:pt>
                <c:pt idx="160741">
                  <c:v>3.64494</c:v>
                </c:pt>
                <c:pt idx="160742">
                  <c:v>3.64497</c:v>
                </c:pt>
                <c:pt idx="160743">
                  <c:v>3.64499</c:v>
                </c:pt>
                <c:pt idx="160744">
                  <c:v>3.64501</c:v>
                </c:pt>
                <c:pt idx="160745">
                  <c:v>3.64503</c:v>
                </c:pt>
                <c:pt idx="160746">
                  <c:v>3.64506</c:v>
                </c:pt>
                <c:pt idx="160747">
                  <c:v>3.64508</c:v>
                </c:pt>
                <c:pt idx="160748">
                  <c:v>3.6451</c:v>
                </c:pt>
                <c:pt idx="160749">
                  <c:v>3.64513</c:v>
                </c:pt>
                <c:pt idx="160750">
                  <c:v>3.64515</c:v>
                </c:pt>
                <c:pt idx="160751">
                  <c:v>3.64517</c:v>
                </c:pt>
                <c:pt idx="160752">
                  <c:v>3.64519</c:v>
                </c:pt>
                <c:pt idx="160753">
                  <c:v>3.64521</c:v>
                </c:pt>
                <c:pt idx="160754">
                  <c:v>3.64524</c:v>
                </c:pt>
                <c:pt idx="160755">
                  <c:v>3.64526</c:v>
                </c:pt>
                <c:pt idx="160756">
                  <c:v>3.64528</c:v>
                </c:pt>
                <c:pt idx="160757">
                  <c:v>3.64531</c:v>
                </c:pt>
                <c:pt idx="160758">
                  <c:v>3.64533</c:v>
                </c:pt>
                <c:pt idx="160759">
                  <c:v>3.64535</c:v>
                </c:pt>
                <c:pt idx="160760">
                  <c:v>3.64537</c:v>
                </c:pt>
                <c:pt idx="160761">
                  <c:v>3.6454</c:v>
                </c:pt>
                <c:pt idx="160762">
                  <c:v>3.64542</c:v>
                </c:pt>
                <c:pt idx="160763">
                  <c:v>3.64544</c:v>
                </c:pt>
                <c:pt idx="160764">
                  <c:v>3.64547</c:v>
                </c:pt>
                <c:pt idx="160765">
                  <c:v>3.64549</c:v>
                </c:pt>
                <c:pt idx="160766">
                  <c:v>3.64551</c:v>
                </c:pt>
                <c:pt idx="160767">
                  <c:v>3.64553</c:v>
                </c:pt>
                <c:pt idx="160768">
                  <c:v>3.64556</c:v>
                </c:pt>
                <c:pt idx="160769">
                  <c:v>3.64558</c:v>
                </c:pt>
                <c:pt idx="160770">
                  <c:v>3.6456</c:v>
                </c:pt>
                <c:pt idx="160771">
                  <c:v>3.64562</c:v>
                </c:pt>
                <c:pt idx="160772">
                  <c:v>3.64565</c:v>
                </c:pt>
                <c:pt idx="160773">
                  <c:v>3.64567</c:v>
                </c:pt>
                <c:pt idx="160774">
                  <c:v>3.64569</c:v>
                </c:pt>
                <c:pt idx="160775">
                  <c:v>3.64571</c:v>
                </c:pt>
                <c:pt idx="160776">
                  <c:v>3.64574</c:v>
                </c:pt>
                <c:pt idx="160777">
                  <c:v>3.64576</c:v>
                </c:pt>
                <c:pt idx="160778">
                  <c:v>3.64578</c:v>
                </c:pt>
                <c:pt idx="160779">
                  <c:v>3.64581</c:v>
                </c:pt>
                <c:pt idx="160780">
                  <c:v>3.64583</c:v>
                </c:pt>
                <c:pt idx="160781">
                  <c:v>3.64585</c:v>
                </c:pt>
                <c:pt idx="160782">
                  <c:v>3.64587</c:v>
                </c:pt>
                <c:pt idx="160783">
                  <c:v>3.6459</c:v>
                </c:pt>
                <c:pt idx="160784">
                  <c:v>3.64592</c:v>
                </c:pt>
                <c:pt idx="160785">
                  <c:v>3.64594</c:v>
                </c:pt>
                <c:pt idx="160786">
                  <c:v>3.64596</c:v>
                </c:pt>
                <c:pt idx="160787">
                  <c:v>3.64599</c:v>
                </c:pt>
                <c:pt idx="160788">
                  <c:v>3.64601</c:v>
                </c:pt>
                <c:pt idx="160789">
                  <c:v>3.64603</c:v>
                </c:pt>
                <c:pt idx="160790">
                  <c:v>3.64605</c:v>
                </c:pt>
                <c:pt idx="160791">
                  <c:v>3.64608</c:v>
                </c:pt>
                <c:pt idx="160792">
                  <c:v>3.6461</c:v>
                </c:pt>
                <c:pt idx="160793">
                  <c:v>3.64612</c:v>
                </c:pt>
                <c:pt idx="160794">
                  <c:v>3.64615</c:v>
                </c:pt>
                <c:pt idx="160795">
                  <c:v>3.64617</c:v>
                </c:pt>
                <c:pt idx="160796">
                  <c:v>3.64619</c:v>
                </c:pt>
                <c:pt idx="160797">
                  <c:v>3.64621</c:v>
                </c:pt>
                <c:pt idx="160798">
                  <c:v>3.64624</c:v>
                </c:pt>
                <c:pt idx="160799">
                  <c:v>3.64626</c:v>
                </c:pt>
                <c:pt idx="160800">
                  <c:v>3.64628</c:v>
                </c:pt>
                <c:pt idx="160801">
                  <c:v>3.6463</c:v>
                </c:pt>
                <c:pt idx="160802">
                  <c:v>3.64633</c:v>
                </c:pt>
                <c:pt idx="160803">
                  <c:v>3.64635</c:v>
                </c:pt>
                <c:pt idx="160804">
                  <c:v>3.64637</c:v>
                </c:pt>
                <c:pt idx="160805">
                  <c:v>3.6464</c:v>
                </c:pt>
                <c:pt idx="160806">
                  <c:v>3.64642</c:v>
                </c:pt>
                <c:pt idx="160807">
                  <c:v>3.64644</c:v>
                </c:pt>
                <c:pt idx="160808">
                  <c:v>3.64646</c:v>
                </c:pt>
                <c:pt idx="160809">
                  <c:v>3.64649</c:v>
                </c:pt>
                <c:pt idx="160810">
                  <c:v>3.64651</c:v>
                </c:pt>
                <c:pt idx="160811">
                  <c:v>3.64653</c:v>
                </c:pt>
                <c:pt idx="160812">
                  <c:v>3.64655</c:v>
                </c:pt>
                <c:pt idx="160813">
                  <c:v>3.64658</c:v>
                </c:pt>
                <c:pt idx="160814">
                  <c:v>3.6466</c:v>
                </c:pt>
                <c:pt idx="160815">
                  <c:v>3.64662</c:v>
                </c:pt>
                <c:pt idx="160816">
                  <c:v>3.64664</c:v>
                </c:pt>
                <c:pt idx="160817">
                  <c:v>3.64667</c:v>
                </c:pt>
                <c:pt idx="160818">
                  <c:v>3.64669</c:v>
                </c:pt>
                <c:pt idx="160819">
                  <c:v>3.64671</c:v>
                </c:pt>
                <c:pt idx="160820">
                  <c:v>3.64674</c:v>
                </c:pt>
                <c:pt idx="160821">
                  <c:v>3.64676</c:v>
                </c:pt>
                <c:pt idx="160822">
                  <c:v>3.64678</c:v>
                </c:pt>
                <c:pt idx="160823">
                  <c:v>3.6468</c:v>
                </c:pt>
                <c:pt idx="160824">
                  <c:v>3.64683</c:v>
                </c:pt>
                <c:pt idx="160825">
                  <c:v>3.64685</c:v>
                </c:pt>
                <c:pt idx="160826">
                  <c:v>3.64687</c:v>
                </c:pt>
                <c:pt idx="160827">
                  <c:v>3.64689</c:v>
                </c:pt>
                <c:pt idx="160828">
                  <c:v>3.64692</c:v>
                </c:pt>
                <c:pt idx="160829">
                  <c:v>3.64694</c:v>
                </c:pt>
                <c:pt idx="160830">
                  <c:v>3.64696</c:v>
                </c:pt>
                <c:pt idx="160831">
                  <c:v>3.64698</c:v>
                </c:pt>
                <c:pt idx="160832">
                  <c:v>3.64701</c:v>
                </c:pt>
                <c:pt idx="160833">
                  <c:v>3.64703</c:v>
                </c:pt>
                <c:pt idx="160834">
                  <c:v>3.64705</c:v>
                </c:pt>
                <c:pt idx="160835">
                  <c:v>3.64708</c:v>
                </c:pt>
                <c:pt idx="160836">
                  <c:v>3.6471</c:v>
                </c:pt>
                <c:pt idx="160837">
                  <c:v>3.64712</c:v>
                </c:pt>
                <c:pt idx="160838">
                  <c:v>3.64714</c:v>
                </c:pt>
                <c:pt idx="160839">
                  <c:v>3.64717</c:v>
                </c:pt>
                <c:pt idx="160840">
                  <c:v>3.64719</c:v>
                </c:pt>
                <c:pt idx="160841">
                  <c:v>3.64721</c:v>
                </c:pt>
                <c:pt idx="160842">
                  <c:v>3.64723</c:v>
                </c:pt>
                <c:pt idx="160843">
                  <c:v>3.64726</c:v>
                </c:pt>
                <c:pt idx="160844">
                  <c:v>3.64728</c:v>
                </c:pt>
                <c:pt idx="160845">
                  <c:v>3.6473</c:v>
                </c:pt>
                <c:pt idx="160846">
                  <c:v>3.64732</c:v>
                </c:pt>
                <c:pt idx="160847">
                  <c:v>3.64735</c:v>
                </c:pt>
                <c:pt idx="160848">
                  <c:v>3.64737</c:v>
                </c:pt>
                <c:pt idx="160849">
                  <c:v>3.64739</c:v>
                </c:pt>
                <c:pt idx="160850">
                  <c:v>3.64742</c:v>
                </c:pt>
                <c:pt idx="160851">
                  <c:v>3.64744</c:v>
                </c:pt>
                <c:pt idx="160852">
                  <c:v>3.64746</c:v>
                </c:pt>
                <c:pt idx="160853">
                  <c:v>3.64748</c:v>
                </c:pt>
                <c:pt idx="160854">
                  <c:v>3.64751</c:v>
                </c:pt>
                <c:pt idx="160855">
                  <c:v>3.64753</c:v>
                </c:pt>
                <c:pt idx="160856">
                  <c:v>3.64755</c:v>
                </c:pt>
                <c:pt idx="160857">
                  <c:v>3.64757</c:v>
                </c:pt>
                <c:pt idx="160858">
                  <c:v>3.6476</c:v>
                </c:pt>
                <c:pt idx="160859">
                  <c:v>3.64762</c:v>
                </c:pt>
                <c:pt idx="160860">
                  <c:v>3.64764</c:v>
                </c:pt>
                <c:pt idx="160861">
                  <c:v>3.64766</c:v>
                </c:pt>
                <c:pt idx="160862">
                  <c:v>3.64769</c:v>
                </c:pt>
                <c:pt idx="160863">
                  <c:v>3.64771</c:v>
                </c:pt>
                <c:pt idx="160864">
                  <c:v>3.64773</c:v>
                </c:pt>
                <c:pt idx="160865">
                  <c:v>3.64776</c:v>
                </c:pt>
                <c:pt idx="160866">
                  <c:v>3.64778</c:v>
                </c:pt>
                <c:pt idx="160867">
                  <c:v>3.6478</c:v>
                </c:pt>
                <c:pt idx="160868">
                  <c:v>3.64782</c:v>
                </c:pt>
                <c:pt idx="160869">
                  <c:v>3.64785</c:v>
                </c:pt>
                <c:pt idx="160870">
                  <c:v>3.64787</c:v>
                </c:pt>
                <c:pt idx="160871">
                  <c:v>3.64789</c:v>
                </c:pt>
                <c:pt idx="160872">
                  <c:v>3.64791</c:v>
                </c:pt>
                <c:pt idx="160873">
                  <c:v>3.64794</c:v>
                </c:pt>
                <c:pt idx="160874">
                  <c:v>3.64796</c:v>
                </c:pt>
                <c:pt idx="160875">
                  <c:v>3.64798</c:v>
                </c:pt>
                <c:pt idx="160876">
                  <c:v>3.648</c:v>
                </c:pt>
                <c:pt idx="160877">
                  <c:v>3.64803</c:v>
                </c:pt>
                <c:pt idx="160878">
                  <c:v>3.64805</c:v>
                </c:pt>
                <c:pt idx="160879">
                  <c:v>3.64807</c:v>
                </c:pt>
                <c:pt idx="160880">
                  <c:v>3.6481</c:v>
                </c:pt>
                <c:pt idx="160881">
                  <c:v>3.64812</c:v>
                </c:pt>
                <c:pt idx="160882">
                  <c:v>3.64814</c:v>
                </c:pt>
                <c:pt idx="160883">
                  <c:v>3.64816</c:v>
                </c:pt>
                <c:pt idx="160884">
                  <c:v>3.64819</c:v>
                </c:pt>
                <c:pt idx="160885">
                  <c:v>3.64821</c:v>
                </c:pt>
                <c:pt idx="160886">
                  <c:v>3.64823</c:v>
                </c:pt>
                <c:pt idx="160887">
                  <c:v>3.64825</c:v>
                </c:pt>
                <c:pt idx="160888">
                  <c:v>3.64828</c:v>
                </c:pt>
                <c:pt idx="160889">
                  <c:v>3.6483</c:v>
                </c:pt>
                <c:pt idx="160890">
                  <c:v>3.64832</c:v>
                </c:pt>
                <c:pt idx="160891">
                  <c:v>3.64834</c:v>
                </c:pt>
                <c:pt idx="160892">
                  <c:v>3.64837</c:v>
                </c:pt>
                <c:pt idx="160893">
                  <c:v>3.64839</c:v>
                </c:pt>
                <c:pt idx="160894">
                  <c:v>3.64841</c:v>
                </c:pt>
                <c:pt idx="160895">
                  <c:v>3.64844</c:v>
                </c:pt>
                <c:pt idx="160896">
                  <c:v>3.64846</c:v>
                </c:pt>
                <c:pt idx="160897">
                  <c:v>3.64848</c:v>
                </c:pt>
                <c:pt idx="160898">
                  <c:v>3.6485</c:v>
                </c:pt>
                <c:pt idx="160899">
                  <c:v>3.64853</c:v>
                </c:pt>
                <c:pt idx="160900">
                  <c:v>3.64855</c:v>
                </c:pt>
                <c:pt idx="160901">
                  <c:v>3.64857</c:v>
                </c:pt>
                <c:pt idx="160902">
                  <c:v>3.64859</c:v>
                </c:pt>
                <c:pt idx="160903">
                  <c:v>3.64862</c:v>
                </c:pt>
                <c:pt idx="160904">
                  <c:v>3.64864</c:v>
                </c:pt>
                <c:pt idx="160905">
                  <c:v>3.64866</c:v>
                </c:pt>
                <c:pt idx="160906">
                  <c:v>3.64868</c:v>
                </c:pt>
                <c:pt idx="160907">
                  <c:v>3.64871</c:v>
                </c:pt>
                <c:pt idx="160908">
                  <c:v>3.64873</c:v>
                </c:pt>
                <c:pt idx="160909">
                  <c:v>3.64875</c:v>
                </c:pt>
                <c:pt idx="160910">
                  <c:v>3.64878</c:v>
                </c:pt>
                <c:pt idx="160911">
                  <c:v>3.6488</c:v>
                </c:pt>
                <c:pt idx="160912">
                  <c:v>3.64882</c:v>
                </c:pt>
                <c:pt idx="160913">
                  <c:v>3.64884</c:v>
                </c:pt>
                <c:pt idx="160914">
                  <c:v>3.64887</c:v>
                </c:pt>
                <c:pt idx="160915">
                  <c:v>3.64889</c:v>
                </c:pt>
                <c:pt idx="160916">
                  <c:v>3.64891</c:v>
                </c:pt>
                <c:pt idx="160917">
                  <c:v>3.64893</c:v>
                </c:pt>
                <c:pt idx="160918">
                  <c:v>3.64896</c:v>
                </c:pt>
                <c:pt idx="160919">
                  <c:v>3.64898</c:v>
                </c:pt>
                <c:pt idx="160920">
                  <c:v>3.649</c:v>
                </c:pt>
                <c:pt idx="160921">
                  <c:v>3.64902</c:v>
                </c:pt>
                <c:pt idx="160922">
                  <c:v>3.64905</c:v>
                </c:pt>
                <c:pt idx="160923">
                  <c:v>3.64907</c:v>
                </c:pt>
                <c:pt idx="160924">
                  <c:v>3.64909</c:v>
                </c:pt>
                <c:pt idx="160925">
                  <c:v>3.64912</c:v>
                </c:pt>
                <c:pt idx="160926">
                  <c:v>3.64914</c:v>
                </c:pt>
                <c:pt idx="160927">
                  <c:v>3.64916</c:v>
                </c:pt>
                <c:pt idx="160928">
                  <c:v>3.64918</c:v>
                </c:pt>
                <c:pt idx="160929">
                  <c:v>3.64921</c:v>
                </c:pt>
                <c:pt idx="160930">
                  <c:v>3.64923</c:v>
                </c:pt>
                <c:pt idx="160931">
                  <c:v>3.64925</c:v>
                </c:pt>
                <c:pt idx="160932">
                  <c:v>3.64927</c:v>
                </c:pt>
                <c:pt idx="160933">
                  <c:v>3.6493</c:v>
                </c:pt>
                <c:pt idx="160934">
                  <c:v>3.64932</c:v>
                </c:pt>
                <c:pt idx="160935">
                  <c:v>3.64934</c:v>
                </c:pt>
                <c:pt idx="160936">
                  <c:v>3.64936</c:v>
                </c:pt>
                <c:pt idx="160937">
                  <c:v>3.64939</c:v>
                </c:pt>
                <c:pt idx="160938">
                  <c:v>3.64941</c:v>
                </c:pt>
                <c:pt idx="160939">
                  <c:v>3.64943</c:v>
                </c:pt>
                <c:pt idx="160940">
                  <c:v>3.64946</c:v>
                </c:pt>
                <c:pt idx="160941">
                  <c:v>3.64948</c:v>
                </c:pt>
                <c:pt idx="160942">
                  <c:v>3.6495</c:v>
                </c:pt>
                <c:pt idx="160943">
                  <c:v>3.64952</c:v>
                </c:pt>
                <c:pt idx="160944">
                  <c:v>3.64955</c:v>
                </c:pt>
                <c:pt idx="160945">
                  <c:v>3.64957</c:v>
                </c:pt>
                <c:pt idx="160946">
                  <c:v>3.64959</c:v>
                </c:pt>
                <c:pt idx="160947">
                  <c:v>3.64961</c:v>
                </c:pt>
                <c:pt idx="160948">
                  <c:v>3.64964</c:v>
                </c:pt>
                <c:pt idx="160949">
                  <c:v>3.64966</c:v>
                </c:pt>
                <c:pt idx="160950">
                  <c:v>3.64968</c:v>
                </c:pt>
                <c:pt idx="160951">
                  <c:v>3.6497</c:v>
                </c:pt>
                <c:pt idx="160952">
                  <c:v>3.64973</c:v>
                </c:pt>
                <c:pt idx="160953">
                  <c:v>3.64975</c:v>
                </c:pt>
                <c:pt idx="160954">
                  <c:v>3.64977</c:v>
                </c:pt>
                <c:pt idx="160955">
                  <c:v>3.6498</c:v>
                </c:pt>
                <c:pt idx="160956">
                  <c:v>3.64982</c:v>
                </c:pt>
                <c:pt idx="160957">
                  <c:v>3.64984</c:v>
                </c:pt>
                <c:pt idx="160958">
                  <c:v>3.64986</c:v>
                </c:pt>
                <c:pt idx="160959">
                  <c:v>3.64989</c:v>
                </c:pt>
                <c:pt idx="160960">
                  <c:v>3.64991</c:v>
                </c:pt>
                <c:pt idx="160961">
                  <c:v>3.64993</c:v>
                </c:pt>
                <c:pt idx="160962">
                  <c:v>3.64995</c:v>
                </c:pt>
                <c:pt idx="160963">
                  <c:v>3.64998</c:v>
                </c:pt>
                <c:pt idx="160964">
                  <c:v>3.65</c:v>
                </c:pt>
                <c:pt idx="160965">
                  <c:v>3.65002</c:v>
                </c:pt>
                <c:pt idx="160966">
                  <c:v>3.65004</c:v>
                </c:pt>
                <c:pt idx="160967">
                  <c:v>3.65007</c:v>
                </c:pt>
                <c:pt idx="160968">
                  <c:v>3.65009</c:v>
                </c:pt>
                <c:pt idx="160969">
                  <c:v>3.65011</c:v>
                </c:pt>
                <c:pt idx="160970">
                  <c:v>3.65014</c:v>
                </c:pt>
                <c:pt idx="160971">
                  <c:v>3.65016</c:v>
                </c:pt>
                <c:pt idx="160972">
                  <c:v>3.65018</c:v>
                </c:pt>
                <c:pt idx="160973">
                  <c:v>3.6502</c:v>
                </c:pt>
                <c:pt idx="160974">
                  <c:v>3.65023</c:v>
                </c:pt>
                <c:pt idx="160975">
                  <c:v>3.65025</c:v>
                </c:pt>
                <c:pt idx="160976">
                  <c:v>3.65027</c:v>
                </c:pt>
                <c:pt idx="160977">
                  <c:v>3.65029</c:v>
                </c:pt>
                <c:pt idx="160978">
                  <c:v>3.65032</c:v>
                </c:pt>
                <c:pt idx="160979">
                  <c:v>3.65034</c:v>
                </c:pt>
                <c:pt idx="160980">
                  <c:v>3.65036</c:v>
                </c:pt>
                <c:pt idx="160981">
                  <c:v>3.65038</c:v>
                </c:pt>
                <c:pt idx="160982">
                  <c:v>3.65041</c:v>
                </c:pt>
                <c:pt idx="160983">
                  <c:v>3.65043</c:v>
                </c:pt>
                <c:pt idx="160984">
                  <c:v>3.65045</c:v>
                </c:pt>
                <c:pt idx="160985">
                  <c:v>3.65048</c:v>
                </c:pt>
                <c:pt idx="160986">
                  <c:v>3.6505</c:v>
                </c:pt>
                <c:pt idx="160987">
                  <c:v>3.65052</c:v>
                </c:pt>
                <c:pt idx="160988">
                  <c:v>3.65054</c:v>
                </c:pt>
                <c:pt idx="160989">
                  <c:v>3.65057</c:v>
                </c:pt>
                <c:pt idx="160990">
                  <c:v>3.65059</c:v>
                </c:pt>
                <c:pt idx="160991">
                  <c:v>3.65061</c:v>
                </c:pt>
                <c:pt idx="160992">
                  <c:v>3.65063</c:v>
                </c:pt>
                <c:pt idx="160993">
                  <c:v>3.65066</c:v>
                </c:pt>
                <c:pt idx="160994">
                  <c:v>3.65068</c:v>
                </c:pt>
                <c:pt idx="160995">
                  <c:v>3.6507</c:v>
                </c:pt>
                <c:pt idx="160996">
                  <c:v>3.65073</c:v>
                </c:pt>
                <c:pt idx="160997">
                  <c:v>3.65075</c:v>
                </c:pt>
                <c:pt idx="160998">
                  <c:v>3.65077</c:v>
                </c:pt>
                <c:pt idx="160999">
                  <c:v>3.65079</c:v>
                </c:pt>
                <c:pt idx="161000">
                  <c:v>3.65082</c:v>
                </c:pt>
                <c:pt idx="161001">
                  <c:v>3.65084</c:v>
                </c:pt>
                <c:pt idx="161002">
                  <c:v>3.65086</c:v>
                </c:pt>
                <c:pt idx="161003">
                  <c:v>3.65088</c:v>
                </c:pt>
                <c:pt idx="161004">
                  <c:v>3.65091</c:v>
                </c:pt>
                <c:pt idx="161005">
                  <c:v>3.65093</c:v>
                </c:pt>
                <c:pt idx="161006">
                  <c:v>3.65095</c:v>
                </c:pt>
                <c:pt idx="161007">
                  <c:v>3.65097</c:v>
                </c:pt>
                <c:pt idx="161008">
                  <c:v>3.651</c:v>
                </c:pt>
                <c:pt idx="161009">
                  <c:v>3.65102</c:v>
                </c:pt>
                <c:pt idx="161010">
                  <c:v>3.65104</c:v>
                </c:pt>
                <c:pt idx="161011">
                  <c:v>3.65107</c:v>
                </c:pt>
                <c:pt idx="161012">
                  <c:v>3.65109</c:v>
                </c:pt>
                <c:pt idx="161013">
                  <c:v>3.65111</c:v>
                </c:pt>
                <c:pt idx="161014">
                  <c:v>3.65113</c:v>
                </c:pt>
                <c:pt idx="161015">
                  <c:v>3.65116</c:v>
                </c:pt>
                <c:pt idx="161016">
                  <c:v>3.65118</c:v>
                </c:pt>
                <c:pt idx="161017">
                  <c:v>3.6512</c:v>
                </c:pt>
                <c:pt idx="161018">
                  <c:v>3.65122</c:v>
                </c:pt>
                <c:pt idx="161019">
                  <c:v>3.65125</c:v>
                </c:pt>
                <c:pt idx="161020">
                  <c:v>3.65127</c:v>
                </c:pt>
                <c:pt idx="161021">
                  <c:v>3.65129</c:v>
                </c:pt>
                <c:pt idx="161022">
                  <c:v>3.65131</c:v>
                </c:pt>
                <c:pt idx="161023">
                  <c:v>3.65134</c:v>
                </c:pt>
                <c:pt idx="161024">
                  <c:v>3.65136</c:v>
                </c:pt>
                <c:pt idx="161025">
                  <c:v>3.65138</c:v>
                </c:pt>
                <c:pt idx="161026">
                  <c:v>3.65141</c:v>
                </c:pt>
                <c:pt idx="161027">
                  <c:v>3.65143</c:v>
                </c:pt>
                <c:pt idx="161028">
                  <c:v>3.65145</c:v>
                </c:pt>
                <c:pt idx="161029">
                  <c:v>3.65147</c:v>
                </c:pt>
                <c:pt idx="161030">
                  <c:v>3.6515</c:v>
                </c:pt>
                <c:pt idx="161031">
                  <c:v>3.65152</c:v>
                </c:pt>
                <c:pt idx="161032">
                  <c:v>3.65154</c:v>
                </c:pt>
                <c:pt idx="161033">
                  <c:v>3.65157</c:v>
                </c:pt>
                <c:pt idx="161034">
                  <c:v>3.65159</c:v>
                </c:pt>
                <c:pt idx="161035">
                  <c:v>3.65161</c:v>
                </c:pt>
                <c:pt idx="161036">
                  <c:v>3.65163</c:v>
                </c:pt>
                <c:pt idx="161037">
                  <c:v>3.65165</c:v>
                </c:pt>
                <c:pt idx="161038">
                  <c:v>3.65168</c:v>
                </c:pt>
                <c:pt idx="161039">
                  <c:v>3.6517</c:v>
                </c:pt>
                <c:pt idx="161040">
                  <c:v>3.65172</c:v>
                </c:pt>
                <c:pt idx="161041">
                  <c:v>3.65175</c:v>
                </c:pt>
                <c:pt idx="161042">
                  <c:v>3.65177</c:v>
                </c:pt>
                <c:pt idx="161043">
                  <c:v>3.65179</c:v>
                </c:pt>
                <c:pt idx="161044">
                  <c:v>3.65181</c:v>
                </c:pt>
                <c:pt idx="161045">
                  <c:v>3.65184</c:v>
                </c:pt>
                <c:pt idx="161046">
                  <c:v>3.65186</c:v>
                </c:pt>
                <c:pt idx="161047">
                  <c:v>3.65188</c:v>
                </c:pt>
                <c:pt idx="161048">
                  <c:v>3.65191</c:v>
                </c:pt>
                <c:pt idx="161049">
                  <c:v>3.65193</c:v>
                </c:pt>
                <c:pt idx="161050">
                  <c:v>3.65195</c:v>
                </c:pt>
                <c:pt idx="161051">
                  <c:v>3.65197</c:v>
                </c:pt>
                <c:pt idx="161052">
                  <c:v>3.65199</c:v>
                </c:pt>
                <c:pt idx="161053">
                  <c:v>3.65202</c:v>
                </c:pt>
                <c:pt idx="161054">
                  <c:v>3.65204</c:v>
                </c:pt>
                <c:pt idx="161055">
                  <c:v>3.65206</c:v>
                </c:pt>
                <c:pt idx="161056">
                  <c:v>3.65209</c:v>
                </c:pt>
                <c:pt idx="161057">
                  <c:v>3.65211</c:v>
                </c:pt>
                <c:pt idx="161058">
                  <c:v>3.65213</c:v>
                </c:pt>
                <c:pt idx="161059">
                  <c:v>3.65215</c:v>
                </c:pt>
                <c:pt idx="161060">
                  <c:v>3.65218</c:v>
                </c:pt>
                <c:pt idx="161061">
                  <c:v>3.6522</c:v>
                </c:pt>
                <c:pt idx="161062">
                  <c:v>3.65222</c:v>
                </c:pt>
                <c:pt idx="161063">
                  <c:v>3.65225</c:v>
                </c:pt>
                <c:pt idx="161064">
                  <c:v>3.65227</c:v>
                </c:pt>
                <c:pt idx="161065">
                  <c:v>3.65229</c:v>
                </c:pt>
                <c:pt idx="161066">
                  <c:v>3.65231</c:v>
                </c:pt>
                <c:pt idx="161067">
                  <c:v>3.65234</c:v>
                </c:pt>
                <c:pt idx="161068">
                  <c:v>3.65236</c:v>
                </c:pt>
                <c:pt idx="161069">
                  <c:v>3.65238</c:v>
                </c:pt>
                <c:pt idx="161070">
                  <c:v>3.6524</c:v>
                </c:pt>
                <c:pt idx="161071">
                  <c:v>3.65243</c:v>
                </c:pt>
                <c:pt idx="161072">
                  <c:v>3.65245</c:v>
                </c:pt>
                <c:pt idx="161073">
                  <c:v>3.65247</c:v>
                </c:pt>
                <c:pt idx="161074">
                  <c:v>3.65249</c:v>
                </c:pt>
                <c:pt idx="161075">
                  <c:v>3.65252</c:v>
                </c:pt>
                <c:pt idx="161076">
                  <c:v>3.65254</c:v>
                </c:pt>
                <c:pt idx="161077">
                  <c:v>3.65256</c:v>
                </c:pt>
                <c:pt idx="161078">
                  <c:v>3.65259</c:v>
                </c:pt>
                <c:pt idx="161079">
                  <c:v>3.65261</c:v>
                </c:pt>
                <c:pt idx="161080">
                  <c:v>3.65263</c:v>
                </c:pt>
                <c:pt idx="161081">
                  <c:v>3.65265</c:v>
                </c:pt>
                <c:pt idx="161082">
                  <c:v>3.65268</c:v>
                </c:pt>
                <c:pt idx="161083">
                  <c:v>3.6527</c:v>
                </c:pt>
                <c:pt idx="161084">
                  <c:v>3.65272</c:v>
                </c:pt>
                <c:pt idx="161085">
                  <c:v>3.65274</c:v>
                </c:pt>
                <c:pt idx="161086">
                  <c:v>3.65277</c:v>
                </c:pt>
                <c:pt idx="161087">
                  <c:v>3.65279</c:v>
                </c:pt>
                <c:pt idx="161088">
                  <c:v>3.65281</c:v>
                </c:pt>
                <c:pt idx="161089">
                  <c:v>3.65283</c:v>
                </c:pt>
                <c:pt idx="161090">
                  <c:v>3.65286</c:v>
                </c:pt>
                <c:pt idx="161091">
                  <c:v>3.65288</c:v>
                </c:pt>
                <c:pt idx="161092">
                  <c:v>3.6529</c:v>
                </c:pt>
                <c:pt idx="161093">
                  <c:v>3.65293</c:v>
                </c:pt>
                <c:pt idx="161094">
                  <c:v>3.65295</c:v>
                </c:pt>
                <c:pt idx="161095">
                  <c:v>3.65297</c:v>
                </c:pt>
                <c:pt idx="161096">
                  <c:v>3.65299</c:v>
                </c:pt>
                <c:pt idx="161097">
                  <c:v>3.65302</c:v>
                </c:pt>
                <c:pt idx="161098">
                  <c:v>3.65304</c:v>
                </c:pt>
                <c:pt idx="161099">
                  <c:v>3.65306</c:v>
                </c:pt>
                <c:pt idx="161100">
                  <c:v>3.65308</c:v>
                </c:pt>
                <c:pt idx="161101">
                  <c:v>3.65311</c:v>
                </c:pt>
                <c:pt idx="161102">
                  <c:v>3.65313</c:v>
                </c:pt>
                <c:pt idx="161103">
                  <c:v>3.65315</c:v>
                </c:pt>
                <c:pt idx="161104">
                  <c:v>3.65318</c:v>
                </c:pt>
                <c:pt idx="161105">
                  <c:v>3.6532</c:v>
                </c:pt>
                <c:pt idx="161106">
                  <c:v>3.65322</c:v>
                </c:pt>
                <c:pt idx="161107">
                  <c:v>3.65324</c:v>
                </c:pt>
                <c:pt idx="161108">
                  <c:v>3.65327</c:v>
                </c:pt>
                <c:pt idx="161109">
                  <c:v>3.65329</c:v>
                </c:pt>
                <c:pt idx="161110">
                  <c:v>3.65331</c:v>
                </c:pt>
                <c:pt idx="161111">
                  <c:v>3.65333</c:v>
                </c:pt>
                <c:pt idx="161112">
                  <c:v>3.65336</c:v>
                </c:pt>
                <c:pt idx="161113">
                  <c:v>3.65338</c:v>
                </c:pt>
                <c:pt idx="161114">
                  <c:v>3.6534</c:v>
                </c:pt>
                <c:pt idx="161115">
                  <c:v>3.65342</c:v>
                </c:pt>
                <c:pt idx="161116">
                  <c:v>3.65345</c:v>
                </c:pt>
                <c:pt idx="161117">
                  <c:v>3.65347</c:v>
                </c:pt>
                <c:pt idx="161118">
                  <c:v>3.65349</c:v>
                </c:pt>
                <c:pt idx="161119">
                  <c:v>3.65352</c:v>
                </c:pt>
                <c:pt idx="161120">
                  <c:v>3.65354</c:v>
                </c:pt>
                <c:pt idx="161121">
                  <c:v>3.65356</c:v>
                </c:pt>
                <c:pt idx="161122">
                  <c:v>3.65358</c:v>
                </c:pt>
                <c:pt idx="161123">
                  <c:v>3.65361</c:v>
                </c:pt>
                <c:pt idx="161124">
                  <c:v>3.65363</c:v>
                </c:pt>
                <c:pt idx="161125">
                  <c:v>3.65365</c:v>
                </c:pt>
                <c:pt idx="161126">
                  <c:v>3.65367</c:v>
                </c:pt>
                <c:pt idx="161127">
                  <c:v>3.6537</c:v>
                </c:pt>
                <c:pt idx="161128">
                  <c:v>3.65372</c:v>
                </c:pt>
                <c:pt idx="161129">
                  <c:v>3.65374</c:v>
                </c:pt>
                <c:pt idx="161130">
                  <c:v>3.65376</c:v>
                </c:pt>
                <c:pt idx="161131">
                  <c:v>3.65379</c:v>
                </c:pt>
                <c:pt idx="161132">
                  <c:v>3.65381</c:v>
                </c:pt>
                <c:pt idx="161133">
                  <c:v>3.65383</c:v>
                </c:pt>
                <c:pt idx="161134">
                  <c:v>3.65386</c:v>
                </c:pt>
                <c:pt idx="161135">
                  <c:v>3.65388</c:v>
                </c:pt>
                <c:pt idx="161136">
                  <c:v>3.6539</c:v>
                </c:pt>
                <c:pt idx="161137">
                  <c:v>3.65392</c:v>
                </c:pt>
                <c:pt idx="161138">
                  <c:v>3.65395</c:v>
                </c:pt>
                <c:pt idx="161139">
                  <c:v>3.65397</c:v>
                </c:pt>
                <c:pt idx="161140">
                  <c:v>3.65399</c:v>
                </c:pt>
                <c:pt idx="161141">
                  <c:v>3.65401</c:v>
                </c:pt>
                <c:pt idx="161142">
                  <c:v>3.65404</c:v>
                </c:pt>
                <c:pt idx="161143">
                  <c:v>3.65406</c:v>
                </c:pt>
                <c:pt idx="161144">
                  <c:v>3.65408</c:v>
                </c:pt>
                <c:pt idx="161145">
                  <c:v>3.6541</c:v>
                </c:pt>
                <c:pt idx="161146">
                  <c:v>3.65413</c:v>
                </c:pt>
                <c:pt idx="161147">
                  <c:v>3.65415</c:v>
                </c:pt>
                <c:pt idx="161148">
                  <c:v>3.65417</c:v>
                </c:pt>
                <c:pt idx="161149">
                  <c:v>3.6542</c:v>
                </c:pt>
                <c:pt idx="161150">
                  <c:v>3.65422</c:v>
                </c:pt>
                <c:pt idx="161151">
                  <c:v>3.65424</c:v>
                </c:pt>
                <c:pt idx="161152">
                  <c:v>3.65426</c:v>
                </c:pt>
                <c:pt idx="161153">
                  <c:v>3.65429</c:v>
                </c:pt>
                <c:pt idx="161154">
                  <c:v>3.65431</c:v>
                </c:pt>
                <c:pt idx="161155">
                  <c:v>3.65433</c:v>
                </c:pt>
                <c:pt idx="161156">
                  <c:v>3.65435</c:v>
                </c:pt>
                <c:pt idx="161157">
                  <c:v>3.65438</c:v>
                </c:pt>
                <c:pt idx="161158">
                  <c:v>3.6544</c:v>
                </c:pt>
                <c:pt idx="161159">
                  <c:v>3.65442</c:v>
                </c:pt>
                <c:pt idx="161160">
                  <c:v>3.65444</c:v>
                </c:pt>
                <c:pt idx="161161">
                  <c:v>3.65447</c:v>
                </c:pt>
                <c:pt idx="161162">
                  <c:v>3.65449</c:v>
                </c:pt>
                <c:pt idx="161163">
                  <c:v>3.65451</c:v>
                </c:pt>
                <c:pt idx="161164">
                  <c:v>3.65454</c:v>
                </c:pt>
                <c:pt idx="161165">
                  <c:v>3.65456</c:v>
                </c:pt>
                <c:pt idx="161166">
                  <c:v>3.65458</c:v>
                </c:pt>
                <c:pt idx="161167">
                  <c:v>3.6546</c:v>
                </c:pt>
                <c:pt idx="161168">
                  <c:v>3.65463</c:v>
                </c:pt>
                <c:pt idx="161169">
                  <c:v>3.65465</c:v>
                </c:pt>
                <c:pt idx="161170">
                  <c:v>3.65467</c:v>
                </c:pt>
                <c:pt idx="161171">
                  <c:v>3.65469</c:v>
                </c:pt>
                <c:pt idx="161172">
                  <c:v>3.65472</c:v>
                </c:pt>
                <c:pt idx="161173">
                  <c:v>3.65474</c:v>
                </c:pt>
                <c:pt idx="161174">
                  <c:v>3.65476</c:v>
                </c:pt>
                <c:pt idx="161175">
                  <c:v>3.65478</c:v>
                </c:pt>
                <c:pt idx="161176">
                  <c:v>3.65481</c:v>
                </c:pt>
                <c:pt idx="161177">
                  <c:v>3.65483</c:v>
                </c:pt>
                <c:pt idx="161178">
                  <c:v>3.65485</c:v>
                </c:pt>
                <c:pt idx="161179">
                  <c:v>3.65488</c:v>
                </c:pt>
                <c:pt idx="161180">
                  <c:v>3.6549</c:v>
                </c:pt>
                <c:pt idx="161181">
                  <c:v>3.65492</c:v>
                </c:pt>
                <c:pt idx="161182">
                  <c:v>3.65494</c:v>
                </c:pt>
                <c:pt idx="161183">
                  <c:v>3.65497</c:v>
                </c:pt>
                <c:pt idx="161184">
                  <c:v>3.65499</c:v>
                </c:pt>
                <c:pt idx="161185">
                  <c:v>3.65501</c:v>
                </c:pt>
                <c:pt idx="161186">
                  <c:v>3.65503</c:v>
                </c:pt>
                <c:pt idx="161187">
                  <c:v>3.65506</c:v>
                </c:pt>
                <c:pt idx="161188">
                  <c:v>3.65508</c:v>
                </c:pt>
                <c:pt idx="161189">
                  <c:v>3.6551</c:v>
                </c:pt>
                <c:pt idx="161190">
                  <c:v>3.65512</c:v>
                </c:pt>
                <c:pt idx="161191">
                  <c:v>3.65515</c:v>
                </c:pt>
                <c:pt idx="161192">
                  <c:v>3.65517</c:v>
                </c:pt>
                <c:pt idx="161193">
                  <c:v>3.65519</c:v>
                </c:pt>
                <c:pt idx="161194">
                  <c:v>3.65522</c:v>
                </c:pt>
                <c:pt idx="161195">
                  <c:v>3.65524</c:v>
                </c:pt>
                <c:pt idx="161196">
                  <c:v>3.65526</c:v>
                </c:pt>
                <c:pt idx="161197">
                  <c:v>3.65528</c:v>
                </c:pt>
                <c:pt idx="161198">
                  <c:v>3.65531</c:v>
                </c:pt>
                <c:pt idx="161199">
                  <c:v>3.65533</c:v>
                </c:pt>
                <c:pt idx="161200">
                  <c:v>3.65535</c:v>
                </c:pt>
                <c:pt idx="161201">
                  <c:v>3.65537</c:v>
                </c:pt>
                <c:pt idx="161202">
                  <c:v>3.6554</c:v>
                </c:pt>
                <c:pt idx="161203">
                  <c:v>3.65542</c:v>
                </c:pt>
                <c:pt idx="161204">
                  <c:v>3.65544</c:v>
                </c:pt>
                <c:pt idx="161205">
                  <c:v>3.65546</c:v>
                </c:pt>
                <c:pt idx="161206">
                  <c:v>3.65549</c:v>
                </c:pt>
                <c:pt idx="161207">
                  <c:v>3.65551</c:v>
                </c:pt>
                <c:pt idx="161208">
                  <c:v>3.65553</c:v>
                </c:pt>
                <c:pt idx="161209">
                  <c:v>3.65556</c:v>
                </c:pt>
                <c:pt idx="161210">
                  <c:v>3.65558</c:v>
                </c:pt>
                <c:pt idx="161211">
                  <c:v>3.6556</c:v>
                </c:pt>
                <c:pt idx="161212">
                  <c:v>3.65562</c:v>
                </c:pt>
                <c:pt idx="161213">
                  <c:v>3.65565</c:v>
                </c:pt>
                <c:pt idx="161214">
                  <c:v>3.65567</c:v>
                </c:pt>
                <c:pt idx="161215">
                  <c:v>3.65569</c:v>
                </c:pt>
                <c:pt idx="161216">
                  <c:v>3.65571</c:v>
                </c:pt>
                <c:pt idx="161217">
                  <c:v>3.65574</c:v>
                </c:pt>
                <c:pt idx="161218">
                  <c:v>3.65576</c:v>
                </c:pt>
                <c:pt idx="161219">
                  <c:v>3.65578</c:v>
                </c:pt>
                <c:pt idx="161220">
                  <c:v>3.6558</c:v>
                </c:pt>
                <c:pt idx="161221">
                  <c:v>3.65583</c:v>
                </c:pt>
                <c:pt idx="161222">
                  <c:v>3.65585</c:v>
                </c:pt>
                <c:pt idx="161223">
                  <c:v>3.65587</c:v>
                </c:pt>
                <c:pt idx="161224">
                  <c:v>3.6559</c:v>
                </c:pt>
                <c:pt idx="161225">
                  <c:v>3.65592</c:v>
                </c:pt>
                <c:pt idx="161226">
                  <c:v>3.65594</c:v>
                </c:pt>
                <c:pt idx="161227">
                  <c:v>3.65596</c:v>
                </c:pt>
                <c:pt idx="161228">
                  <c:v>3.65599</c:v>
                </c:pt>
                <c:pt idx="161229">
                  <c:v>3.65601</c:v>
                </c:pt>
                <c:pt idx="161230">
                  <c:v>3.65603</c:v>
                </c:pt>
                <c:pt idx="161231">
                  <c:v>3.65605</c:v>
                </c:pt>
                <c:pt idx="161232">
                  <c:v>3.65608</c:v>
                </c:pt>
                <c:pt idx="161233">
                  <c:v>3.6561</c:v>
                </c:pt>
                <c:pt idx="161234">
                  <c:v>3.65612</c:v>
                </c:pt>
                <c:pt idx="161235">
                  <c:v>3.65614</c:v>
                </c:pt>
                <c:pt idx="161236">
                  <c:v>3.65617</c:v>
                </c:pt>
                <c:pt idx="161237">
                  <c:v>3.65619</c:v>
                </c:pt>
                <c:pt idx="161238">
                  <c:v>3.65621</c:v>
                </c:pt>
                <c:pt idx="161239">
                  <c:v>3.65624</c:v>
                </c:pt>
                <c:pt idx="161240">
                  <c:v>3.65626</c:v>
                </c:pt>
                <c:pt idx="161241">
                  <c:v>3.65628</c:v>
                </c:pt>
                <c:pt idx="161242">
                  <c:v>3.6563</c:v>
                </c:pt>
                <c:pt idx="161243">
                  <c:v>3.65633</c:v>
                </c:pt>
                <c:pt idx="161244">
                  <c:v>3.65635</c:v>
                </c:pt>
                <c:pt idx="161245">
                  <c:v>3.65637</c:v>
                </c:pt>
                <c:pt idx="161246">
                  <c:v>3.65639</c:v>
                </c:pt>
                <c:pt idx="161247">
                  <c:v>3.65642</c:v>
                </c:pt>
                <c:pt idx="161248">
                  <c:v>3.65644</c:v>
                </c:pt>
                <c:pt idx="161249">
                  <c:v>3.65646</c:v>
                </c:pt>
                <c:pt idx="161250">
                  <c:v>3.65648</c:v>
                </c:pt>
                <c:pt idx="161251">
                  <c:v>3.65651</c:v>
                </c:pt>
                <c:pt idx="161252">
                  <c:v>3.65653</c:v>
                </c:pt>
                <c:pt idx="161253">
                  <c:v>3.65655</c:v>
                </c:pt>
                <c:pt idx="161254">
                  <c:v>3.65658</c:v>
                </c:pt>
                <c:pt idx="161255">
                  <c:v>3.6566</c:v>
                </c:pt>
                <c:pt idx="161256">
                  <c:v>3.65662</c:v>
                </c:pt>
                <c:pt idx="161257">
                  <c:v>3.65664</c:v>
                </c:pt>
                <c:pt idx="161258">
                  <c:v>3.65667</c:v>
                </c:pt>
                <c:pt idx="161259">
                  <c:v>3.65669</c:v>
                </c:pt>
                <c:pt idx="161260">
                  <c:v>3.65671</c:v>
                </c:pt>
                <c:pt idx="161261">
                  <c:v>3.65673</c:v>
                </c:pt>
                <c:pt idx="161262">
                  <c:v>3.65676</c:v>
                </c:pt>
                <c:pt idx="161263">
                  <c:v>3.65678</c:v>
                </c:pt>
                <c:pt idx="161264">
                  <c:v>3.6568</c:v>
                </c:pt>
                <c:pt idx="161265">
                  <c:v>3.65682</c:v>
                </c:pt>
                <c:pt idx="161266">
                  <c:v>3.65685</c:v>
                </c:pt>
                <c:pt idx="161267">
                  <c:v>3.65687</c:v>
                </c:pt>
                <c:pt idx="161268">
                  <c:v>3.65689</c:v>
                </c:pt>
                <c:pt idx="161269">
                  <c:v>3.65692</c:v>
                </c:pt>
                <c:pt idx="161270">
                  <c:v>3.65694</c:v>
                </c:pt>
                <c:pt idx="161271">
                  <c:v>3.65696</c:v>
                </c:pt>
                <c:pt idx="161272">
                  <c:v>3.65698</c:v>
                </c:pt>
                <c:pt idx="161273">
                  <c:v>3.65701</c:v>
                </c:pt>
                <c:pt idx="161274">
                  <c:v>3.65703</c:v>
                </c:pt>
                <c:pt idx="161275">
                  <c:v>3.65705</c:v>
                </c:pt>
                <c:pt idx="161276">
                  <c:v>3.65707</c:v>
                </c:pt>
                <c:pt idx="161277">
                  <c:v>3.6571</c:v>
                </c:pt>
                <c:pt idx="161278">
                  <c:v>3.65712</c:v>
                </c:pt>
                <c:pt idx="161279">
                  <c:v>3.65714</c:v>
                </c:pt>
                <c:pt idx="161280">
                  <c:v>3.65717</c:v>
                </c:pt>
                <c:pt idx="161281">
                  <c:v>3.65719</c:v>
                </c:pt>
                <c:pt idx="161282">
                  <c:v>3.65721</c:v>
                </c:pt>
                <c:pt idx="161283">
                  <c:v>3.65723</c:v>
                </c:pt>
                <c:pt idx="161284">
                  <c:v>3.65726</c:v>
                </c:pt>
                <c:pt idx="161285">
                  <c:v>3.65728</c:v>
                </c:pt>
                <c:pt idx="161286">
                  <c:v>3.6573</c:v>
                </c:pt>
                <c:pt idx="161287">
                  <c:v>3.65732</c:v>
                </c:pt>
                <c:pt idx="161288">
                  <c:v>3.65735</c:v>
                </c:pt>
                <c:pt idx="161289">
                  <c:v>3.65737</c:v>
                </c:pt>
                <c:pt idx="161290">
                  <c:v>3.65739</c:v>
                </c:pt>
                <c:pt idx="161291">
                  <c:v>3.65741</c:v>
                </c:pt>
                <c:pt idx="161292">
                  <c:v>3.65744</c:v>
                </c:pt>
                <c:pt idx="161293">
                  <c:v>3.65746</c:v>
                </c:pt>
                <c:pt idx="161294">
                  <c:v>3.65748</c:v>
                </c:pt>
                <c:pt idx="161295">
                  <c:v>3.65751</c:v>
                </c:pt>
                <c:pt idx="161296">
                  <c:v>3.65753</c:v>
                </c:pt>
                <c:pt idx="161297">
                  <c:v>3.65755</c:v>
                </c:pt>
                <c:pt idx="161298">
                  <c:v>3.65757</c:v>
                </c:pt>
                <c:pt idx="161299">
                  <c:v>3.6576</c:v>
                </c:pt>
                <c:pt idx="161300">
                  <c:v>3.65762</c:v>
                </c:pt>
                <c:pt idx="161301">
                  <c:v>3.65764</c:v>
                </c:pt>
                <c:pt idx="161302">
                  <c:v>3.65766</c:v>
                </c:pt>
                <c:pt idx="161303">
                  <c:v>3.65769</c:v>
                </c:pt>
                <c:pt idx="161304">
                  <c:v>3.65771</c:v>
                </c:pt>
                <c:pt idx="161305">
                  <c:v>3.65773</c:v>
                </c:pt>
                <c:pt idx="161306">
                  <c:v>3.65775</c:v>
                </c:pt>
                <c:pt idx="161307">
                  <c:v>3.65778</c:v>
                </c:pt>
                <c:pt idx="161308">
                  <c:v>3.6578</c:v>
                </c:pt>
                <c:pt idx="161309">
                  <c:v>3.65782</c:v>
                </c:pt>
                <c:pt idx="161310">
                  <c:v>3.65785</c:v>
                </c:pt>
                <c:pt idx="161311">
                  <c:v>3.65787</c:v>
                </c:pt>
                <c:pt idx="161312">
                  <c:v>3.65789</c:v>
                </c:pt>
                <c:pt idx="161313">
                  <c:v>3.65791</c:v>
                </c:pt>
                <c:pt idx="161314">
                  <c:v>3.65794</c:v>
                </c:pt>
                <c:pt idx="161315">
                  <c:v>3.65796</c:v>
                </c:pt>
                <c:pt idx="161316">
                  <c:v>3.65798</c:v>
                </c:pt>
                <c:pt idx="161317">
                  <c:v>3.65801</c:v>
                </c:pt>
                <c:pt idx="161318">
                  <c:v>3.65803</c:v>
                </c:pt>
                <c:pt idx="161319">
                  <c:v>3.65805</c:v>
                </c:pt>
                <c:pt idx="161320">
                  <c:v>3.65807</c:v>
                </c:pt>
                <c:pt idx="161321">
                  <c:v>3.65809</c:v>
                </c:pt>
                <c:pt idx="161322">
                  <c:v>3.65812</c:v>
                </c:pt>
                <c:pt idx="161323">
                  <c:v>3.65814</c:v>
                </c:pt>
                <c:pt idx="161324">
                  <c:v>3.65816</c:v>
                </c:pt>
                <c:pt idx="161325">
                  <c:v>3.65819</c:v>
                </c:pt>
                <c:pt idx="161326">
                  <c:v>3.65821</c:v>
                </c:pt>
                <c:pt idx="161327">
                  <c:v>3.65823</c:v>
                </c:pt>
                <c:pt idx="161328">
                  <c:v>3.65825</c:v>
                </c:pt>
                <c:pt idx="161329">
                  <c:v>3.65828</c:v>
                </c:pt>
                <c:pt idx="161330">
                  <c:v>3.6583</c:v>
                </c:pt>
                <c:pt idx="161331">
                  <c:v>3.65832</c:v>
                </c:pt>
                <c:pt idx="161332">
                  <c:v>3.65835</c:v>
                </c:pt>
                <c:pt idx="161333">
                  <c:v>3.65837</c:v>
                </c:pt>
                <c:pt idx="161334">
                  <c:v>3.65839</c:v>
                </c:pt>
                <c:pt idx="161335">
                  <c:v>3.65841</c:v>
                </c:pt>
                <c:pt idx="161336">
                  <c:v>3.65843</c:v>
                </c:pt>
                <c:pt idx="161337">
                  <c:v>3.65846</c:v>
                </c:pt>
                <c:pt idx="161338">
                  <c:v>3.65848</c:v>
                </c:pt>
                <c:pt idx="161339">
                  <c:v>3.6585</c:v>
                </c:pt>
                <c:pt idx="161340">
                  <c:v>3.65853</c:v>
                </c:pt>
                <c:pt idx="161341">
                  <c:v>3.65855</c:v>
                </c:pt>
                <c:pt idx="161342">
                  <c:v>3.65857</c:v>
                </c:pt>
                <c:pt idx="161343">
                  <c:v>3.65859</c:v>
                </c:pt>
                <c:pt idx="161344">
                  <c:v>3.65862</c:v>
                </c:pt>
                <c:pt idx="161345">
                  <c:v>3.65864</c:v>
                </c:pt>
                <c:pt idx="161346">
                  <c:v>3.65866</c:v>
                </c:pt>
                <c:pt idx="161347">
                  <c:v>3.65869</c:v>
                </c:pt>
                <c:pt idx="161348">
                  <c:v>3.65871</c:v>
                </c:pt>
                <c:pt idx="161349">
                  <c:v>3.65873</c:v>
                </c:pt>
                <c:pt idx="161350">
                  <c:v>3.65875</c:v>
                </c:pt>
                <c:pt idx="161351">
                  <c:v>3.65878</c:v>
                </c:pt>
                <c:pt idx="161352">
                  <c:v>3.6588</c:v>
                </c:pt>
                <c:pt idx="161353">
                  <c:v>3.65882</c:v>
                </c:pt>
                <c:pt idx="161354">
                  <c:v>3.65884</c:v>
                </c:pt>
                <c:pt idx="161355">
                  <c:v>3.65887</c:v>
                </c:pt>
                <c:pt idx="161356">
                  <c:v>3.65889</c:v>
                </c:pt>
                <c:pt idx="161357">
                  <c:v>3.65891</c:v>
                </c:pt>
                <c:pt idx="161358">
                  <c:v>3.65893</c:v>
                </c:pt>
                <c:pt idx="161359">
                  <c:v>3.65896</c:v>
                </c:pt>
                <c:pt idx="161360">
                  <c:v>3.65898</c:v>
                </c:pt>
                <c:pt idx="161361">
                  <c:v>3.659</c:v>
                </c:pt>
                <c:pt idx="161362">
                  <c:v>3.65903</c:v>
                </c:pt>
                <c:pt idx="161363">
                  <c:v>3.65905</c:v>
                </c:pt>
                <c:pt idx="161364">
                  <c:v>3.65907</c:v>
                </c:pt>
                <c:pt idx="161365">
                  <c:v>3.65909</c:v>
                </c:pt>
                <c:pt idx="161366">
                  <c:v>3.65912</c:v>
                </c:pt>
                <c:pt idx="161367">
                  <c:v>3.65914</c:v>
                </c:pt>
                <c:pt idx="161368">
                  <c:v>3.65916</c:v>
                </c:pt>
                <c:pt idx="161369">
                  <c:v>3.65918</c:v>
                </c:pt>
                <c:pt idx="161370">
                  <c:v>3.65921</c:v>
                </c:pt>
                <c:pt idx="161371">
                  <c:v>3.65923</c:v>
                </c:pt>
                <c:pt idx="161372">
                  <c:v>3.65925</c:v>
                </c:pt>
                <c:pt idx="161373">
                  <c:v>3.65927</c:v>
                </c:pt>
                <c:pt idx="161374">
                  <c:v>3.6593</c:v>
                </c:pt>
                <c:pt idx="161375">
                  <c:v>3.65932</c:v>
                </c:pt>
                <c:pt idx="161376">
                  <c:v>3.65934</c:v>
                </c:pt>
                <c:pt idx="161377">
                  <c:v>3.65937</c:v>
                </c:pt>
                <c:pt idx="161378">
                  <c:v>3.65939</c:v>
                </c:pt>
                <c:pt idx="161379">
                  <c:v>3.65941</c:v>
                </c:pt>
                <c:pt idx="161380">
                  <c:v>3.65943</c:v>
                </c:pt>
                <c:pt idx="161381">
                  <c:v>3.65946</c:v>
                </c:pt>
                <c:pt idx="161382">
                  <c:v>3.65948</c:v>
                </c:pt>
                <c:pt idx="161383">
                  <c:v>3.6595</c:v>
                </c:pt>
                <c:pt idx="161384">
                  <c:v>3.65952</c:v>
                </c:pt>
                <c:pt idx="161385">
                  <c:v>3.65955</c:v>
                </c:pt>
                <c:pt idx="161386">
                  <c:v>3.65957</c:v>
                </c:pt>
                <c:pt idx="161387">
                  <c:v>3.65959</c:v>
                </c:pt>
                <c:pt idx="161388">
                  <c:v>3.65962</c:v>
                </c:pt>
                <c:pt idx="161389">
                  <c:v>3.65964</c:v>
                </c:pt>
                <c:pt idx="161390">
                  <c:v>3.65966</c:v>
                </c:pt>
                <c:pt idx="161391">
                  <c:v>3.65968</c:v>
                </c:pt>
                <c:pt idx="161392">
                  <c:v>3.65971</c:v>
                </c:pt>
                <c:pt idx="161393">
                  <c:v>3.65973</c:v>
                </c:pt>
                <c:pt idx="161394">
                  <c:v>3.65975</c:v>
                </c:pt>
                <c:pt idx="161395">
                  <c:v>3.65977</c:v>
                </c:pt>
                <c:pt idx="161396">
                  <c:v>3.6598</c:v>
                </c:pt>
                <c:pt idx="161397">
                  <c:v>3.65982</c:v>
                </c:pt>
                <c:pt idx="161398">
                  <c:v>3.65984</c:v>
                </c:pt>
                <c:pt idx="161399">
                  <c:v>3.65986</c:v>
                </c:pt>
                <c:pt idx="161400">
                  <c:v>3.65989</c:v>
                </c:pt>
                <c:pt idx="161401">
                  <c:v>3.65991</c:v>
                </c:pt>
                <c:pt idx="161402">
                  <c:v>3.65993</c:v>
                </c:pt>
                <c:pt idx="161403">
                  <c:v>3.65996</c:v>
                </c:pt>
                <c:pt idx="161404">
                  <c:v>3.65998</c:v>
                </c:pt>
                <c:pt idx="161405">
                  <c:v>3.66</c:v>
                </c:pt>
                <c:pt idx="161406">
                  <c:v>3.66002</c:v>
                </c:pt>
                <c:pt idx="161407">
                  <c:v>3.66005</c:v>
                </c:pt>
                <c:pt idx="161408">
                  <c:v>3.66007</c:v>
                </c:pt>
                <c:pt idx="161409">
                  <c:v>3.66009</c:v>
                </c:pt>
                <c:pt idx="161410">
                  <c:v>3.66011</c:v>
                </c:pt>
                <c:pt idx="161411">
                  <c:v>3.66014</c:v>
                </c:pt>
                <c:pt idx="161412">
                  <c:v>3.66016</c:v>
                </c:pt>
                <c:pt idx="161413">
                  <c:v>3.66018</c:v>
                </c:pt>
                <c:pt idx="161414">
                  <c:v>3.6602</c:v>
                </c:pt>
                <c:pt idx="161415">
                  <c:v>3.66023</c:v>
                </c:pt>
                <c:pt idx="161416">
                  <c:v>3.66025</c:v>
                </c:pt>
                <c:pt idx="161417">
                  <c:v>3.66027</c:v>
                </c:pt>
                <c:pt idx="161418">
                  <c:v>3.6603</c:v>
                </c:pt>
                <c:pt idx="161419">
                  <c:v>3.66032</c:v>
                </c:pt>
                <c:pt idx="161420">
                  <c:v>3.66034</c:v>
                </c:pt>
                <c:pt idx="161421">
                  <c:v>3.66036</c:v>
                </c:pt>
                <c:pt idx="161422">
                  <c:v>3.66039</c:v>
                </c:pt>
                <c:pt idx="161423">
                  <c:v>3.66041</c:v>
                </c:pt>
                <c:pt idx="161424">
                  <c:v>3.66043</c:v>
                </c:pt>
                <c:pt idx="161425">
                  <c:v>3.66045</c:v>
                </c:pt>
                <c:pt idx="161426">
                  <c:v>3.66048</c:v>
                </c:pt>
                <c:pt idx="161427">
                  <c:v>3.6605</c:v>
                </c:pt>
                <c:pt idx="161428">
                  <c:v>3.66052</c:v>
                </c:pt>
                <c:pt idx="161429">
                  <c:v>3.66054</c:v>
                </c:pt>
                <c:pt idx="161430">
                  <c:v>3.66057</c:v>
                </c:pt>
                <c:pt idx="161431">
                  <c:v>3.66059</c:v>
                </c:pt>
                <c:pt idx="161432">
                  <c:v>3.66061</c:v>
                </c:pt>
                <c:pt idx="161433">
                  <c:v>3.66064</c:v>
                </c:pt>
                <c:pt idx="161434">
                  <c:v>3.66066</c:v>
                </c:pt>
                <c:pt idx="161435">
                  <c:v>3.66068</c:v>
                </c:pt>
                <c:pt idx="161436">
                  <c:v>3.6607</c:v>
                </c:pt>
                <c:pt idx="161437">
                  <c:v>3.66073</c:v>
                </c:pt>
                <c:pt idx="161438">
                  <c:v>3.66075</c:v>
                </c:pt>
                <c:pt idx="161439">
                  <c:v>3.66077</c:v>
                </c:pt>
                <c:pt idx="161440">
                  <c:v>3.66079</c:v>
                </c:pt>
                <c:pt idx="161441">
                  <c:v>3.66082</c:v>
                </c:pt>
                <c:pt idx="161442">
                  <c:v>3.66084</c:v>
                </c:pt>
                <c:pt idx="161443">
                  <c:v>3.66086</c:v>
                </c:pt>
                <c:pt idx="161444">
                  <c:v>3.66088</c:v>
                </c:pt>
                <c:pt idx="161445">
                  <c:v>3.66091</c:v>
                </c:pt>
                <c:pt idx="161446">
                  <c:v>3.66093</c:v>
                </c:pt>
                <c:pt idx="161447">
                  <c:v>3.66095</c:v>
                </c:pt>
                <c:pt idx="161448">
                  <c:v>3.66098</c:v>
                </c:pt>
                <c:pt idx="161449">
                  <c:v>3.661</c:v>
                </c:pt>
                <c:pt idx="161450">
                  <c:v>3.66102</c:v>
                </c:pt>
                <c:pt idx="161451">
                  <c:v>3.66104</c:v>
                </c:pt>
                <c:pt idx="161452">
                  <c:v>3.66107</c:v>
                </c:pt>
                <c:pt idx="161453">
                  <c:v>3.66109</c:v>
                </c:pt>
                <c:pt idx="161454">
                  <c:v>3.66111</c:v>
                </c:pt>
                <c:pt idx="161455">
                  <c:v>3.66113</c:v>
                </c:pt>
                <c:pt idx="161456">
                  <c:v>3.66116</c:v>
                </c:pt>
                <c:pt idx="161457">
                  <c:v>3.66118</c:v>
                </c:pt>
                <c:pt idx="161458">
                  <c:v>3.6612</c:v>
                </c:pt>
                <c:pt idx="161459">
                  <c:v>3.66122</c:v>
                </c:pt>
                <c:pt idx="161460">
                  <c:v>3.66125</c:v>
                </c:pt>
                <c:pt idx="161461">
                  <c:v>3.66127</c:v>
                </c:pt>
                <c:pt idx="161462">
                  <c:v>3.66129</c:v>
                </c:pt>
                <c:pt idx="161463">
                  <c:v>3.66132</c:v>
                </c:pt>
                <c:pt idx="161464">
                  <c:v>3.66134</c:v>
                </c:pt>
                <c:pt idx="161465">
                  <c:v>3.66136</c:v>
                </c:pt>
                <c:pt idx="161466">
                  <c:v>3.66138</c:v>
                </c:pt>
                <c:pt idx="161467">
                  <c:v>3.66141</c:v>
                </c:pt>
                <c:pt idx="161468">
                  <c:v>3.66143</c:v>
                </c:pt>
                <c:pt idx="161469">
                  <c:v>3.66145</c:v>
                </c:pt>
                <c:pt idx="161470">
                  <c:v>3.66147</c:v>
                </c:pt>
                <c:pt idx="161471">
                  <c:v>3.6615</c:v>
                </c:pt>
                <c:pt idx="161472">
                  <c:v>3.66152</c:v>
                </c:pt>
                <c:pt idx="161473">
                  <c:v>3.66154</c:v>
                </c:pt>
                <c:pt idx="161474">
                  <c:v>3.66156</c:v>
                </c:pt>
                <c:pt idx="161475">
                  <c:v>3.66159</c:v>
                </c:pt>
                <c:pt idx="161476">
                  <c:v>3.66161</c:v>
                </c:pt>
                <c:pt idx="161477">
                  <c:v>3.66163</c:v>
                </c:pt>
                <c:pt idx="161478">
                  <c:v>3.66166</c:v>
                </c:pt>
                <c:pt idx="161479">
                  <c:v>3.66168</c:v>
                </c:pt>
                <c:pt idx="161480">
                  <c:v>3.6617</c:v>
                </c:pt>
                <c:pt idx="161481">
                  <c:v>3.66172</c:v>
                </c:pt>
                <c:pt idx="161482">
                  <c:v>3.66175</c:v>
                </c:pt>
                <c:pt idx="161483">
                  <c:v>3.66177</c:v>
                </c:pt>
                <c:pt idx="161484">
                  <c:v>3.66179</c:v>
                </c:pt>
                <c:pt idx="161485">
                  <c:v>3.66181</c:v>
                </c:pt>
                <c:pt idx="161486">
                  <c:v>3.66184</c:v>
                </c:pt>
                <c:pt idx="161487">
                  <c:v>3.66186</c:v>
                </c:pt>
                <c:pt idx="161488">
                  <c:v>3.66188</c:v>
                </c:pt>
                <c:pt idx="161489">
                  <c:v>3.6619</c:v>
                </c:pt>
                <c:pt idx="161490">
                  <c:v>3.66193</c:v>
                </c:pt>
                <c:pt idx="161491">
                  <c:v>3.66195</c:v>
                </c:pt>
                <c:pt idx="161492">
                  <c:v>3.66197</c:v>
                </c:pt>
                <c:pt idx="161493">
                  <c:v>3.662</c:v>
                </c:pt>
                <c:pt idx="161494">
                  <c:v>3.66202</c:v>
                </c:pt>
                <c:pt idx="161495">
                  <c:v>3.66204</c:v>
                </c:pt>
                <c:pt idx="161496">
                  <c:v>3.66206</c:v>
                </c:pt>
                <c:pt idx="161497">
                  <c:v>3.66209</c:v>
                </c:pt>
                <c:pt idx="161498">
                  <c:v>3.66211</c:v>
                </c:pt>
                <c:pt idx="161499">
                  <c:v>3.66213</c:v>
                </c:pt>
                <c:pt idx="161500">
                  <c:v>3.66215</c:v>
                </c:pt>
                <c:pt idx="161501">
                  <c:v>3.66218</c:v>
                </c:pt>
                <c:pt idx="161502">
                  <c:v>3.6622</c:v>
                </c:pt>
                <c:pt idx="161503">
                  <c:v>3.66222</c:v>
                </c:pt>
                <c:pt idx="161504">
                  <c:v>3.66224</c:v>
                </c:pt>
                <c:pt idx="161505">
                  <c:v>3.66227</c:v>
                </c:pt>
                <c:pt idx="161506">
                  <c:v>3.66229</c:v>
                </c:pt>
                <c:pt idx="161507">
                  <c:v>3.66231</c:v>
                </c:pt>
                <c:pt idx="161508">
                  <c:v>3.66234</c:v>
                </c:pt>
                <c:pt idx="161509">
                  <c:v>3.66236</c:v>
                </c:pt>
                <c:pt idx="161510">
                  <c:v>3.66238</c:v>
                </c:pt>
                <c:pt idx="161511">
                  <c:v>3.6624</c:v>
                </c:pt>
                <c:pt idx="161512">
                  <c:v>3.66243</c:v>
                </c:pt>
                <c:pt idx="161513">
                  <c:v>3.66245</c:v>
                </c:pt>
                <c:pt idx="161514">
                  <c:v>3.66247</c:v>
                </c:pt>
                <c:pt idx="161515">
                  <c:v>3.66249</c:v>
                </c:pt>
                <c:pt idx="161516">
                  <c:v>3.66252</c:v>
                </c:pt>
                <c:pt idx="161517">
                  <c:v>3.66254</c:v>
                </c:pt>
                <c:pt idx="161518">
                  <c:v>3.66256</c:v>
                </c:pt>
                <c:pt idx="161519">
                  <c:v>3.66258</c:v>
                </c:pt>
                <c:pt idx="161520">
                  <c:v>3.66261</c:v>
                </c:pt>
                <c:pt idx="161521">
                  <c:v>3.66263</c:v>
                </c:pt>
                <c:pt idx="161522">
                  <c:v>3.66265</c:v>
                </c:pt>
                <c:pt idx="161523">
                  <c:v>3.66268</c:v>
                </c:pt>
                <c:pt idx="161524">
                  <c:v>3.6627</c:v>
                </c:pt>
                <c:pt idx="161525">
                  <c:v>3.66272</c:v>
                </c:pt>
                <c:pt idx="161526">
                  <c:v>3.66274</c:v>
                </c:pt>
                <c:pt idx="161527">
                  <c:v>3.66277</c:v>
                </c:pt>
                <c:pt idx="161528">
                  <c:v>3.66279</c:v>
                </c:pt>
                <c:pt idx="161529">
                  <c:v>3.66281</c:v>
                </c:pt>
                <c:pt idx="161530">
                  <c:v>3.66283</c:v>
                </c:pt>
                <c:pt idx="161531">
                  <c:v>3.66286</c:v>
                </c:pt>
                <c:pt idx="161532">
                  <c:v>3.66288</c:v>
                </c:pt>
                <c:pt idx="161533">
                  <c:v>3.6629</c:v>
                </c:pt>
                <c:pt idx="161534">
                  <c:v>3.66292</c:v>
                </c:pt>
                <c:pt idx="161535">
                  <c:v>3.66295</c:v>
                </c:pt>
                <c:pt idx="161536">
                  <c:v>3.66297</c:v>
                </c:pt>
                <c:pt idx="161537">
                  <c:v>3.66299</c:v>
                </c:pt>
                <c:pt idx="161538">
                  <c:v>3.66302</c:v>
                </c:pt>
                <c:pt idx="161539">
                  <c:v>3.66304</c:v>
                </c:pt>
                <c:pt idx="161540">
                  <c:v>3.66306</c:v>
                </c:pt>
                <c:pt idx="161541">
                  <c:v>3.66308</c:v>
                </c:pt>
                <c:pt idx="161542">
                  <c:v>3.66311</c:v>
                </c:pt>
                <c:pt idx="161543">
                  <c:v>3.66313</c:v>
                </c:pt>
                <c:pt idx="161544">
                  <c:v>3.66315</c:v>
                </c:pt>
                <c:pt idx="161545">
                  <c:v>3.66317</c:v>
                </c:pt>
                <c:pt idx="161546">
                  <c:v>3.6632</c:v>
                </c:pt>
                <c:pt idx="161547">
                  <c:v>3.66322</c:v>
                </c:pt>
                <c:pt idx="161548">
                  <c:v>3.66324</c:v>
                </c:pt>
                <c:pt idx="161549">
                  <c:v>3.66326</c:v>
                </c:pt>
                <c:pt idx="161550">
                  <c:v>3.66329</c:v>
                </c:pt>
                <c:pt idx="161551">
                  <c:v>3.66331</c:v>
                </c:pt>
                <c:pt idx="161552">
                  <c:v>3.66333</c:v>
                </c:pt>
                <c:pt idx="161553">
                  <c:v>3.66336</c:v>
                </c:pt>
                <c:pt idx="161554">
                  <c:v>3.66338</c:v>
                </c:pt>
                <c:pt idx="161555">
                  <c:v>3.6634</c:v>
                </c:pt>
                <c:pt idx="161556">
                  <c:v>3.66342</c:v>
                </c:pt>
                <c:pt idx="161557">
                  <c:v>3.66345</c:v>
                </c:pt>
                <c:pt idx="161558">
                  <c:v>3.66347</c:v>
                </c:pt>
                <c:pt idx="161559">
                  <c:v>3.66349</c:v>
                </c:pt>
                <c:pt idx="161560">
                  <c:v>3.66351</c:v>
                </c:pt>
                <c:pt idx="161561">
                  <c:v>3.66354</c:v>
                </c:pt>
                <c:pt idx="161562">
                  <c:v>3.66356</c:v>
                </c:pt>
                <c:pt idx="161563">
                  <c:v>3.66358</c:v>
                </c:pt>
                <c:pt idx="161564">
                  <c:v>3.66361</c:v>
                </c:pt>
                <c:pt idx="161565">
                  <c:v>3.66363</c:v>
                </c:pt>
                <c:pt idx="161566">
                  <c:v>3.66365</c:v>
                </c:pt>
                <c:pt idx="161567">
                  <c:v>3.66367</c:v>
                </c:pt>
                <c:pt idx="161568">
                  <c:v>3.6637</c:v>
                </c:pt>
                <c:pt idx="161569">
                  <c:v>3.66372</c:v>
                </c:pt>
                <c:pt idx="161570">
                  <c:v>3.66374</c:v>
                </c:pt>
                <c:pt idx="161571">
                  <c:v>3.66376</c:v>
                </c:pt>
                <c:pt idx="161572">
                  <c:v>3.66379</c:v>
                </c:pt>
                <c:pt idx="161573">
                  <c:v>3.66381</c:v>
                </c:pt>
                <c:pt idx="161574">
                  <c:v>3.66383</c:v>
                </c:pt>
                <c:pt idx="161575">
                  <c:v>3.66385</c:v>
                </c:pt>
                <c:pt idx="161576">
                  <c:v>3.66388</c:v>
                </c:pt>
                <c:pt idx="161577">
                  <c:v>3.6639</c:v>
                </c:pt>
                <c:pt idx="161578">
                  <c:v>3.66392</c:v>
                </c:pt>
                <c:pt idx="161579">
                  <c:v>3.66395</c:v>
                </c:pt>
                <c:pt idx="161580">
                  <c:v>3.66397</c:v>
                </c:pt>
                <c:pt idx="161581">
                  <c:v>3.66399</c:v>
                </c:pt>
                <c:pt idx="161582">
                  <c:v>3.66401</c:v>
                </c:pt>
                <c:pt idx="161583">
                  <c:v>3.66404</c:v>
                </c:pt>
                <c:pt idx="161584">
                  <c:v>3.66406</c:v>
                </c:pt>
                <c:pt idx="161585">
                  <c:v>3.66408</c:v>
                </c:pt>
                <c:pt idx="161586">
                  <c:v>3.6641</c:v>
                </c:pt>
                <c:pt idx="161587">
                  <c:v>3.66413</c:v>
                </c:pt>
                <c:pt idx="161588">
                  <c:v>3.66415</c:v>
                </c:pt>
                <c:pt idx="161589">
                  <c:v>3.66417</c:v>
                </c:pt>
                <c:pt idx="161590">
                  <c:v>3.66419</c:v>
                </c:pt>
                <c:pt idx="161591">
                  <c:v>3.66422</c:v>
                </c:pt>
                <c:pt idx="161592">
                  <c:v>3.66424</c:v>
                </c:pt>
                <c:pt idx="161593">
                  <c:v>3.66426</c:v>
                </c:pt>
                <c:pt idx="161594">
                  <c:v>3.66429</c:v>
                </c:pt>
                <c:pt idx="161595">
                  <c:v>3.66431</c:v>
                </c:pt>
                <c:pt idx="161596">
                  <c:v>3.66433</c:v>
                </c:pt>
                <c:pt idx="161597">
                  <c:v>3.66435</c:v>
                </c:pt>
                <c:pt idx="161598">
                  <c:v>3.66438</c:v>
                </c:pt>
                <c:pt idx="161599">
                  <c:v>3.6644</c:v>
                </c:pt>
                <c:pt idx="161600">
                  <c:v>3.66442</c:v>
                </c:pt>
                <c:pt idx="161601">
                  <c:v>3.66444</c:v>
                </c:pt>
                <c:pt idx="161602">
                  <c:v>3.66447</c:v>
                </c:pt>
                <c:pt idx="161603">
                  <c:v>3.66449</c:v>
                </c:pt>
                <c:pt idx="161604">
                  <c:v>3.66451</c:v>
                </c:pt>
                <c:pt idx="161605">
                  <c:v>3.66453</c:v>
                </c:pt>
                <c:pt idx="161606">
                  <c:v>3.66456</c:v>
                </c:pt>
                <c:pt idx="161607">
                  <c:v>3.66458</c:v>
                </c:pt>
                <c:pt idx="161608">
                  <c:v>3.6646</c:v>
                </c:pt>
                <c:pt idx="161609">
                  <c:v>3.66463</c:v>
                </c:pt>
                <c:pt idx="161610">
                  <c:v>3.66465</c:v>
                </c:pt>
                <c:pt idx="161611">
                  <c:v>3.66467</c:v>
                </c:pt>
                <c:pt idx="161612">
                  <c:v>3.66469</c:v>
                </c:pt>
                <c:pt idx="161613">
                  <c:v>3.66472</c:v>
                </c:pt>
                <c:pt idx="161614">
                  <c:v>3.66474</c:v>
                </c:pt>
                <c:pt idx="161615">
                  <c:v>3.66476</c:v>
                </c:pt>
                <c:pt idx="161616">
                  <c:v>3.66479</c:v>
                </c:pt>
                <c:pt idx="161617">
                  <c:v>3.66481</c:v>
                </c:pt>
                <c:pt idx="161618">
                  <c:v>3.66483</c:v>
                </c:pt>
                <c:pt idx="161619">
                  <c:v>3.66485</c:v>
                </c:pt>
                <c:pt idx="161620">
                  <c:v>3.66487</c:v>
                </c:pt>
                <c:pt idx="161621">
                  <c:v>3.6649</c:v>
                </c:pt>
                <c:pt idx="161622">
                  <c:v>3.66492</c:v>
                </c:pt>
                <c:pt idx="161623">
                  <c:v>3.66494</c:v>
                </c:pt>
                <c:pt idx="161624">
                  <c:v>3.66497</c:v>
                </c:pt>
                <c:pt idx="161625">
                  <c:v>3.66499</c:v>
                </c:pt>
                <c:pt idx="161626">
                  <c:v>3.66501</c:v>
                </c:pt>
                <c:pt idx="161627">
                  <c:v>3.66503</c:v>
                </c:pt>
                <c:pt idx="161628">
                  <c:v>3.66506</c:v>
                </c:pt>
                <c:pt idx="161629">
                  <c:v>3.66508</c:v>
                </c:pt>
                <c:pt idx="161630">
                  <c:v>3.6651</c:v>
                </c:pt>
                <c:pt idx="161631">
                  <c:v>3.66513</c:v>
                </c:pt>
                <c:pt idx="161632">
                  <c:v>3.66515</c:v>
                </c:pt>
                <c:pt idx="161633">
                  <c:v>3.66517</c:v>
                </c:pt>
                <c:pt idx="161634">
                  <c:v>3.66519</c:v>
                </c:pt>
                <c:pt idx="161635">
                  <c:v>3.66521</c:v>
                </c:pt>
                <c:pt idx="161636">
                  <c:v>3.66524</c:v>
                </c:pt>
                <c:pt idx="161637">
                  <c:v>3.66526</c:v>
                </c:pt>
                <c:pt idx="161638">
                  <c:v>3.66528</c:v>
                </c:pt>
                <c:pt idx="161639">
                  <c:v>3.66531</c:v>
                </c:pt>
                <c:pt idx="161640">
                  <c:v>3.66533</c:v>
                </c:pt>
                <c:pt idx="161641">
                  <c:v>3.66535</c:v>
                </c:pt>
                <c:pt idx="161642">
                  <c:v>3.66537</c:v>
                </c:pt>
                <c:pt idx="161643">
                  <c:v>3.6654</c:v>
                </c:pt>
                <c:pt idx="161644">
                  <c:v>3.66542</c:v>
                </c:pt>
                <c:pt idx="161645">
                  <c:v>3.66544</c:v>
                </c:pt>
                <c:pt idx="161646">
                  <c:v>3.66547</c:v>
                </c:pt>
                <c:pt idx="161647">
                  <c:v>3.66549</c:v>
                </c:pt>
                <c:pt idx="161648">
                  <c:v>3.66551</c:v>
                </c:pt>
                <c:pt idx="161649">
                  <c:v>3.66553</c:v>
                </c:pt>
                <c:pt idx="161650">
                  <c:v>3.66556</c:v>
                </c:pt>
                <c:pt idx="161651">
                  <c:v>3.66558</c:v>
                </c:pt>
                <c:pt idx="161652">
                  <c:v>3.6656</c:v>
                </c:pt>
                <c:pt idx="161653">
                  <c:v>3.66562</c:v>
                </c:pt>
                <c:pt idx="161654">
                  <c:v>3.66565</c:v>
                </c:pt>
                <c:pt idx="161655">
                  <c:v>3.66567</c:v>
                </c:pt>
                <c:pt idx="161656">
                  <c:v>3.66569</c:v>
                </c:pt>
                <c:pt idx="161657">
                  <c:v>3.66571</c:v>
                </c:pt>
                <c:pt idx="161658">
                  <c:v>3.66574</c:v>
                </c:pt>
                <c:pt idx="161659">
                  <c:v>3.66576</c:v>
                </c:pt>
                <c:pt idx="161660">
                  <c:v>3.66578</c:v>
                </c:pt>
                <c:pt idx="161661">
                  <c:v>3.66581</c:v>
                </c:pt>
                <c:pt idx="161662">
                  <c:v>3.66583</c:v>
                </c:pt>
                <c:pt idx="161663">
                  <c:v>3.66585</c:v>
                </c:pt>
                <c:pt idx="161664">
                  <c:v>3.66587</c:v>
                </c:pt>
                <c:pt idx="161665">
                  <c:v>3.6659</c:v>
                </c:pt>
                <c:pt idx="161666">
                  <c:v>3.66592</c:v>
                </c:pt>
                <c:pt idx="161667">
                  <c:v>3.66594</c:v>
                </c:pt>
                <c:pt idx="161668">
                  <c:v>3.66596</c:v>
                </c:pt>
                <c:pt idx="161669">
                  <c:v>3.66599</c:v>
                </c:pt>
                <c:pt idx="161670">
                  <c:v>3.66601</c:v>
                </c:pt>
                <c:pt idx="161671">
                  <c:v>3.66603</c:v>
                </c:pt>
                <c:pt idx="161672">
                  <c:v>3.66605</c:v>
                </c:pt>
                <c:pt idx="161673">
                  <c:v>3.66608</c:v>
                </c:pt>
                <c:pt idx="161674">
                  <c:v>3.6661</c:v>
                </c:pt>
                <c:pt idx="161675">
                  <c:v>3.66612</c:v>
                </c:pt>
                <c:pt idx="161676">
                  <c:v>3.66615</c:v>
                </c:pt>
                <c:pt idx="161677">
                  <c:v>3.66617</c:v>
                </c:pt>
                <c:pt idx="161678">
                  <c:v>3.66619</c:v>
                </c:pt>
                <c:pt idx="161679">
                  <c:v>3.66621</c:v>
                </c:pt>
                <c:pt idx="161680">
                  <c:v>3.66624</c:v>
                </c:pt>
                <c:pt idx="161681">
                  <c:v>3.66626</c:v>
                </c:pt>
                <c:pt idx="161682">
                  <c:v>3.66628</c:v>
                </c:pt>
                <c:pt idx="161683">
                  <c:v>3.6663</c:v>
                </c:pt>
                <c:pt idx="161684">
                  <c:v>3.66633</c:v>
                </c:pt>
                <c:pt idx="161685">
                  <c:v>3.66635</c:v>
                </c:pt>
                <c:pt idx="161686">
                  <c:v>3.66637</c:v>
                </c:pt>
                <c:pt idx="161687">
                  <c:v>3.6664</c:v>
                </c:pt>
                <c:pt idx="161688">
                  <c:v>3.66642</c:v>
                </c:pt>
                <c:pt idx="161689">
                  <c:v>3.66644</c:v>
                </c:pt>
                <c:pt idx="161690">
                  <c:v>3.66646</c:v>
                </c:pt>
                <c:pt idx="161691">
                  <c:v>3.66649</c:v>
                </c:pt>
                <c:pt idx="161692">
                  <c:v>3.66651</c:v>
                </c:pt>
                <c:pt idx="161693">
                  <c:v>3.66653</c:v>
                </c:pt>
                <c:pt idx="161694">
                  <c:v>3.66655</c:v>
                </c:pt>
                <c:pt idx="161695">
                  <c:v>3.66658</c:v>
                </c:pt>
                <c:pt idx="161696">
                  <c:v>3.6666</c:v>
                </c:pt>
                <c:pt idx="161697">
                  <c:v>3.66662</c:v>
                </c:pt>
                <c:pt idx="161698">
                  <c:v>3.66664</c:v>
                </c:pt>
                <c:pt idx="161699">
                  <c:v>3.66667</c:v>
                </c:pt>
                <c:pt idx="161700">
                  <c:v>3.66669</c:v>
                </c:pt>
                <c:pt idx="161701">
                  <c:v>3.66671</c:v>
                </c:pt>
                <c:pt idx="161702">
                  <c:v>3.66674</c:v>
                </c:pt>
                <c:pt idx="161703">
                  <c:v>3.66676</c:v>
                </c:pt>
                <c:pt idx="161704">
                  <c:v>3.66678</c:v>
                </c:pt>
                <c:pt idx="161705">
                  <c:v>3.6668</c:v>
                </c:pt>
                <c:pt idx="161706">
                  <c:v>3.66682</c:v>
                </c:pt>
                <c:pt idx="161707">
                  <c:v>3.66685</c:v>
                </c:pt>
                <c:pt idx="161708">
                  <c:v>3.66687</c:v>
                </c:pt>
                <c:pt idx="161709">
                  <c:v>3.66689</c:v>
                </c:pt>
                <c:pt idx="161710">
                  <c:v>3.66692</c:v>
                </c:pt>
                <c:pt idx="161711">
                  <c:v>3.66694</c:v>
                </c:pt>
                <c:pt idx="161712">
                  <c:v>3.66696</c:v>
                </c:pt>
                <c:pt idx="161713">
                  <c:v>3.66698</c:v>
                </c:pt>
                <c:pt idx="161714">
                  <c:v>3.66701</c:v>
                </c:pt>
                <c:pt idx="161715">
                  <c:v>3.66703</c:v>
                </c:pt>
                <c:pt idx="161716">
                  <c:v>3.66705</c:v>
                </c:pt>
                <c:pt idx="161717">
                  <c:v>3.66708</c:v>
                </c:pt>
                <c:pt idx="161718">
                  <c:v>3.6671</c:v>
                </c:pt>
                <c:pt idx="161719">
                  <c:v>3.66712</c:v>
                </c:pt>
                <c:pt idx="161720">
                  <c:v>3.66714</c:v>
                </c:pt>
                <c:pt idx="161721">
                  <c:v>3.66717</c:v>
                </c:pt>
                <c:pt idx="161722">
                  <c:v>3.66719</c:v>
                </c:pt>
                <c:pt idx="161723">
                  <c:v>3.66721</c:v>
                </c:pt>
                <c:pt idx="161724">
                  <c:v>3.66723</c:v>
                </c:pt>
                <c:pt idx="161725">
                  <c:v>3.66726</c:v>
                </c:pt>
                <c:pt idx="161726">
                  <c:v>3.66728</c:v>
                </c:pt>
                <c:pt idx="161727">
                  <c:v>3.6673</c:v>
                </c:pt>
                <c:pt idx="161728">
                  <c:v>3.66732</c:v>
                </c:pt>
                <c:pt idx="161729">
                  <c:v>3.66735</c:v>
                </c:pt>
                <c:pt idx="161730">
                  <c:v>3.66737</c:v>
                </c:pt>
                <c:pt idx="161731">
                  <c:v>3.66739</c:v>
                </c:pt>
                <c:pt idx="161732">
                  <c:v>3.66742</c:v>
                </c:pt>
                <c:pt idx="161733">
                  <c:v>3.66744</c:v>
                </c:pt>
                <c:pt idx="161734">
                  <c:v>3.66746</c:v>
                </c:pt>
                <c:pt idx="161735">
                  <c:v>3.66748</c:v>
                </c:pt>
                <c:pt idx="161736">
                  <c:v>3.66751</c:v>
                </c:pt>
                <c:pt idx="161737">
                  <c:v>3.66753</c:v>
                </c:pt>
                <c:pt idx="161738">
                  <c:v>3.66755</c:v>
                </c:pt>
                <c:pt idx="161739">
                  <c:v>3.66757</c:v>
                </c:pt>
                <c:pt idx="161740">
                  <c:v>3.6676</c:v>
                </c:pt>
                <c:pt idx="161741">
                  <c:v>3.66762</c:v>
                </c:pt>
                <c:pt idx="161742">
                  <c:v>3.66764</c:v>
                </c:pt>
                <c:pt idx="161743">
                  <c:v>3.66766</c:v>
                </c:pt>
                <c:pt idx="161744">
                  <c:v>3.66769</c:v>
                </c:pt>
                <c:pt idx="161745">
                  <c:v>3.66771</c:v>
                </c:pt>
                <c:pt idx="161746">
                  <c:v>3.66773</c:v>
                </c:pt>
                <c:pt idx="161747">
                  <c:v>3.66776</c:v>
                </c:pt>
                <c:pt idx="161748">
                  <c:v>3.66778</c:v>
                </c:pt>
                <c:pt idx="161749">
                  <c:v>3.6678</c:v>
                </c:pt>
                <c:pt idx="161750">
                  <c:v>3.66782</c:v>
                </c:pt>
                <c:pt idx="161751">
                  <c:v>3.66785</c:v>
                </c:pt>
                <c:pt idx="161752">
                  <c:v>3.66787</c:v>
                </c:pt>
                <c:pt idx="161753">
                  <c:v>3.66789</c:v>
                </c:pt>
                <c:pt idx="161754">
                  <c:v>3.66791</c:v>
                </c:pt>
                <c:pt idx="161755">
                  <c:v>3.66794</c:v>
                </c:pt>
                <c:pt idx="161756">
                  <c:v>3.66796</c:v>
                </c:pt>
                <c:pt idx="161757">
                  <c:v>3.66798</c:v>
                </c:pt>
                <c:pt idx="161758">
                  <c:v>3.668</c:v>
                </c:pt>
                <c:pt idx="161759">
                  <c:v>3.66803</c:v>
                </c:pt>
                <c:pt idx="161760">
                  <c:v>3.66805</c:v>
                </c:pt>
                <c:pt idx="161761">
                  <c:v>3.66807</c:v>
                </c:pt>
                <c:pt idx="161762">
                  <c:v>3.6681</c:v>
                </c:pt>
                <c:pt idx="161763">
                  <c:v>3.66812</c:v>
                </c:pt>
                <c:pt idx="161764">
                  <c:v>3.66814</c:v>
                </c:pt>
                <c:pt idx="161765">
                  <c:v>3.66816</c:v>
                </c:pt>
                <c:pt idx="161766">
                  <c:v>3.66819</c:v>
                </c:pt>
                <c:pt idx="161767">
                  <c:v>3.66821</c:v>
                </c:pt>
                <c:pt idx="161768">
                  <c:v>3.66823</c:v>
                </c:pt>
                <c:pt idx="161769">
                  <c:v>3.66825</c:v>
                </c:pt>
                <c:pt idx="161770">
                  <c:v>3.66828</c:v>
                </c:pt>
                <c:pt idx="161771">
                  <c:v>3.6683</c:v>
                </c:pt>
                <c:pt idx="161772">
                  <c:v>3.66832</c:v>
                </c:pt>
                <c:pt idx="161773">
                  <c:v>3.66834</c:v>
                </c:pt>
                <c:pt idx="161774">
                  <c:v>3.66837</c:v>
                </c:pt>
                <c:pt idx="161775">
                  <c:v>3.66839</c:v>
                </c:pt>
                <c:pt idx="161776">
                  <c:v>3.66841</c:v>
                </c:pt>
                <c:pt idx="161777">
                  <c:v>3.66844</c:v>
                </c:pt>
                <c:pt idx="161778">
                  <c:v>3.66846</c:v>
                </c:pt>
                <c:pt idx="161779">
                  <c:v>3.66848</c:v>
                </c:pt>
                <c:pt idx="161780">
                  <c:v>3.6685</c:v>
                </c:pt>
                <c:pt idx="161781">
                  <c:v>3.66853</c:v>
                </c:pt>
                <c:pt idx="161782">
                  <c:v>3.66855</c:v>
                </c:pt>
                <c:pt idx="161783">
                  <c:v>3.66857</c:v>
                </c:pt>
                <c:pt idx="161784">
                  <c:v>3.66859</c:v>
                </c:pt>
                <c:pt idx="161785">
                  <c:v>3.66862</c:v>
                </c:pt>
                <c:pt idx="161786">
                  <c:v>3.66864</c:v>
                </c:pt>
                <c:pt idx="161787">
                  <c:v>3.66866</c:v>
                </c:pt>
                <c:pt idx="161788">
                  <c:v>3.66868</c:v>
                </c:pt>
                <c:pt idx="161789">
                  <c:v>3.66871</c:v>
                </c:pt>
                <c:pt idx="161790">
                  <c:v>3.66873</c:v>
                </c:pt>
                <c:pt idx="161791">
                  <c:v>3.66875</c:v>
                </c:pt>
                <c:pt idx="161792">
                  <c:v>3.66878</c:v>
                </c:pt>
                <c:pt idx="161793">
                  <c:v>3.6688</c:v>
                </c:pt>
                <c:pt idx="161794">
                  <c:v>3.66882</c:v>
                </c:pt>
                <c:pt idx="161795">
                  <c:v>3.66884</c:v>
                </c:pt>
                <c:pt idx="161796">
                  <c:v>3.66887</c:v>
                </c:pt>
                <c:pt idx="161797">
                  <c:v>3.66889</c:v>
                </c:pt>
                <c:pt idx="161798">
                  <c:v>3.66891</c:v>
                </c:pt>
                <c:pt idx="161799">
                  <c:v>3.66893</c:v>
                </c:pt>
                <c:pt idx="161800">
                  <c:v>3.66896</c:v>
                </c:pt>
                <c:pt idx="161801">
                  <c:v>3.66898</c:v>
                </c:pt>
                <c:pt idx="161802">
                  <c:v>3.669</c:v>
                </c:pt>
                <c:pt idx="161803">
                  <c:v>3.66902</c:v>
                </c:pt>
                <c:pt idx="161804">
                  <c:v>3.66905</c:v>
                </c:pt>
                <c:pt idx="161805">
                  <c:v>3.66907</c:v>
                </c:pt>
                <c:pt idx="161806">
                  <c:v>3.66909</c:v>
                </c:pt>
                <c:pt idx="161807">
                  <c:v>3.66912</c:v>
                </c:pt>
                <c:pt idx="161808">
                  <c:v>3.66914</c:v>
                </c:pt>
                <c:pt idx="161809">
                  <c:v>3.66916</c:v>
                </c:pt>
                <c:pt idx="161810">
                  <c:v>3.66918</c:v>
                </c:pt>
                <c:pt idx="161811">
                  <c:v>3.66921</c:v>
                </c:pt>
                <c:pt idx="161812">
                  <c:v>3.66923</c:v>
                </c:pt>
                <c:pt idx="161813">
                  <c:v>3.66925</c:v>
                </c:pt>
                <c:pt idx="161814">
                  <c:v>3.66927</c:v>
                </c:pt>
                <c:pt idx="161815">
                  <c:v>3.6693</c:v>
                </c:pt>
                <c:pt idx="161816">
                  <c:v>3.66932</c:v>
                </c:pt>
                <c:pt idx="161817">
                  <c:v>3.66934</c:v>
                </c:pt>
                <c:pt idx="161818">
                  <c:v>3.66936</c:v>
                </c:pt>
                <c:pt idx="161819">
                  <c:v>3.66939</c:v>
                </c:pt>
                <c:pt idx="161820">
                  <c:v>3.66941</c:v>
                </c:pt>
                <c:pt idx="161821">
                  <c:v>3.66943</c:v>
                </c:pt>
                <c:pt idx="161822">
                  <c:v>3.66946</c:v>
                </c:pt>
                <c:pt idx="161823">
                  <c:v>3.66948</c:v>
                </c:pt>
                <c:pt idx="161824">
                  <c:v>3.6695</c:v>
                </c:pt>
                <c:pt idx="161825">
                  <c:v>3.66952</c:v>
                </c:pt>
                <c:pt idx="161826">
                  <c:v>3.66955</c:v>
                </c:pt>
                <c:pt idx="161827">
                  <c:v>3.66957</c:v>
                </c:pt>
                <c:pt idx="161828">
                  <c:v>3.66959</c:v>
                </c:pt>
                <c:pt idx="161829">
                  <c:v>3.66961</c:v>
                </c:pt>
                <c:pt idx="161830">
                  <c:v>3.66964</c:v>
                </c:pt>
                <c:pt idx="161831">
                  <c:v>3.66966</c:v>
                </c:pt>
                <c:pt idx="161832">
                  <c:v>3.66968</c:v>
                </c:pt>
                <c:pt idx="161833">
                  <c:v>3.6697</c:v>
                </c:pt>
                <c:pt idx="161834">
                  <c:v>3.66973</c:v>
                </c:pt>
                <c:pt idx="161835">
                  <c:v>3.66975</c:v>
                </c:pt>
                <c:pt idx="161836">
                  <c:v>3.66977</c:v>
                </c:pt>
                <c:pt idx="161837">
                  <c:v>3.6698</c:v>
                </c:pt>
                <c:pt idx="161838">
                  <c:v>3.66982</c:v>
                </c:pt>
                <c:pt idx="161839">
                  <c:v>3.66984</c:v>
                </c:pt>
                <c:pt idx="161840">
                  <c:v>3.66986</c:v>
                </c:pt>
                <c:pt idx="161841">
                  <c:v>3.66989</c:v>
                </c:pt>
                <c:pt idx="161842">
                  <c:v>3.66991</c:v>
                </c:pt>
                <c:pt idx="161843">
                  <c:v>3.66993</c:v>
                </c:pt>
                <c:pt idx="161844">
                  <c:v>3.66995</c:v>
                </c:pt>
                <c:pt idx="161845">
                  <c:v>3.66998</c:v>
                </c:pt>
                <c:pt idx="161846">
                  <c:v>3.67</c:v>
                </c:pt>
                <c:pt idx="161847">
                  <c:v>3.67002</c:v>
                </c:pt>
                <c:pt idx="161848">
                  <c:v>3.67005</c:v>
                </c:pt>
                <c:pt idx="161849">
                  <c:v>3.67007</c:v>
                </c:pt>
                <c:pt idx="161850">
                  <c:v>3.67009</c:v>
                </c:pt>
                <c:pt idx="161851">
                  <c:v>3.67011</c:v>
                </c:pt>
                <c:pt idx="161852">
                  <c:v>3.67014</c:v>
                </c:pt>
                <c:pt idx="161853">
                  <c:v>3.67016</c:v>
                </c:pt>
                <c:pt idx="161854">
                  <c:v>3.67018</c:v>
                </c:pt>
                <c:pt idx="161855">
                  <c:v>3.6702</c:v>
                </c:pt>
                <c:pt idx="161856">
                  <c:v>3.67023</c:v>
                </c:pt>
                <c:pt idx="161857">
                  <c:v>3.67025</c:v>
                </c:pt>
                <c:pt idx="161858">
                  <c:v>3.67027</c:v>
                </c:pt>
                <c:pt idx="161859">
                  <c:v>3.67029</c:v>
                </c:pt>
                <c:pt idx="161860">
                  <c:v>3.67032</c:v>
                </c:pt>
                <c:pt idx="161861">
                  <c:v>3.67034</c:v>
                </c:pt>
                <c:pt idx="161862">
                  <c:v>3.67036</c:v>
                </c:pt>
                <c:pt idx="161863">
                  <c:v>3.67039</c:v>
                </c:pt>
                <c:pt idx="161864">
                  <c:v>3.67041</c:v>
                </c:pt>
                <c:pt idx="161865">
                  <c:v>3.67043</c:v>
                </c:pt>
                <c:pt idx="161866">
                  <c:v>3.67045</c:v>
                </c:pt>
                <c:pt idx="161867">
                  <c:v>3.67048</c:v>
                </c:pt>
                <c:pt idx="161868">
                  <c:v>3.6705</c:v>
                </c:pt>
                <c:pt idx="161869">
                  <c:v>3.67052</c:v>
                </c:pt>
                <c:pt idx="161870">
                  <c:v>3.67054</c:v>
                </c:pt>
                <c:pt idx="161871">
                  <c:v>3.67057</c:v>
                </c:pt>
                <c:pt idx="161872">
                  <c:v>3.67059</c:v>
                </c:pt>
                <c:pt idx="161873">
                  <c:v>3.67061</c:v>
                </c:pt>
                <c:pt idx="161874">
                  <c:v>3.67063</c:v>
                </c:pt>
                <c:pt idx="161875">
                  <c:v>3.67066</c:v>
                </c:pt>
                <c:pt idx="161876">
                  <c:v>3.67068</c:v>
                </c:pt>
                <c:pt idx="161877">
                  <c:v>3.6707</c:v>
                </c:pt>
                <c:pt idx="161878">
                  <c:v>3.67073</c:v>
                </c:pt>
                <c:pt idx="161879">
                  <c:v>3.67075</c:v>
                </c:pt>
                <c:pt idx="161880">
                  <c:v>3.67077</c:v>
                </c:pt>
                <c:pt idx="161881">
                  <c:v>3.67079</c:v>
                </c:pt>
                <c:pt idx="161882">
                  <c:v>3.67082</c:v>
                </c:pt>
                <c:pt idx="161883">
                  <c:v>3.67084</c:v>
                </c:pt>
                <c:pt idx="161884">
                  <c:v>3.67086</c:v>
                </c:pt>
                <c:pt idx="161885">
                  <c:v>3.67088</c:v>
                </c:pt>
                <c:pt idx="161886">
                  <c:v>3.67091</c:v>
                </c:pt>
                <c:pt idx="161887">
                  <c:v>3.67093</c:v>
                </c:pt>
                <c:pt idx="161888">
                  <c:v>3.67095</c:v>
                </c:pt>
                <c:pt idx="161889">
                  <c:v>3.67097</c:v>
                </c:pt>
                <c:pt idx="161890">
                  <c:v>3.671</c:v>
                </c:pt>
                <c:pt idx="161891">
                  <c:v>3.67102</c:v>
                </c:pt>
                <c:pt idx="161892">
                  <c:v>3.67104</c:v>
                </c:pt>
                <c:pt idx="161893">
                  <c:v>3.67107</c:v>
                </c:pt>
                <c:pt idx="161894">
                  <c:v>3.67109</c:v>
                </c:pt>
                <c:pt idx="161895">
                  <c:v>3.67111</c:v>
                </c:pt>
                <c:pt idx="161896">
                  <c:v>3.67113</c:v>
                </c:pt>
                <c:pt idx="161897">
                  <c:v>3.67116</c:v>
                </c:pt>
                <c:pt idx="161898">
                  <c:v>3.67118</c:v>
                </c:pt>
                <c:pt idx="161899">
                  <c:v>3.6712</c:v>
                </c:pt>
                <c:pt idx="161900">
                  <c:v>3.67122</c:v>
                </c:pt>
                <c:pt idx="161901">
                  <c:v>3.67125</c:v>
                </c:pt>
                <c:pt idx="161902">
                  <c:v>3.67127</c:v>
                </c:pt>
                <c:pt idx="161903">
                  <c:v>3.67129</c:v>
                </c:pt>
                <c:pt idx="161904">
                  <c:v>3.67131</c:v>
                </c:pt>
                <c:pt idx="161905">
                  <c:v>3.67134</c:v>
                </c:pt>
                <c:pt idx="161906">
                  <c:v>3.67136</c:v>
                </c:pt>
                <c:pt idx="161907">
                  <c:v>3.67138</c:v>
                </c:pt>
                <c:pt idx="161908">
                  <c:v>3.67141</c:v>
                </c:pt>
                <c:pt idx="161909">
                  <c:v>3.67143</c:v>
                </c:pt>
                <c:pt idx="161910">
                  <c:v>3.67145</c:v>
                </c:pt>
                <c:pt idx="161911">
                  <c:v>3.67147</c:v>
                </c:pt>
                <c:pt idx="161912">
                  <c:v>3.6715</c:v>
                </c:pt>
                <c:pt idx="161913">
                  <c:v>3.67152</c:v>
                </c:pt>
                <c:pt idx="161914">
                  <c:v>3.67154</c:v>
                </c:pt>
                <c:pt idx="161915">
                  <c:v>3.67157</c:v>
                </c:pt>
                <c:pt idx="161916">
                  <c:v>3.67159</c:v>
                </c:pt>
                <c:pt idx="161917">
                  <c:v>3.67161</c:v>
                </c:pt>
                <c:pt idx="161918">
                  <c:v>3.67163</c:v>
                </c:pt>
                <c:pt idx="161919">
                  <c:v>3.67165</c:v>
                </c:pt>
                <c:pt idx="161920">
                  <c:v>3.67168</c:v>
                </c:pt>
                <c:pt idx="161921">
                  <c:v>3.6717</c:v>
                </c:pt>
                <c:pt idx="161922">
                  <c:v>3.67172</c:v>
                </c:pt>
                <c:pt idx="161923">
                  <c:v>3.67175</c:v>
                </c:pt>
                <c:pt idx="161924">
                  <c:v>3.67177</c:v>
                </c:pt>
                <c:pt idx="161925">
                  <c:v>3.67179</c:v>
                </c:pt>
                <c:pt idx="161926">
                  <c:v>3.67181</c:v>
                </c:pt>
                <c:pt idx="161927">
                  <c:v>3.67184</c:v>
                </c:pt>
                <c:pt idx="161928">
                  <c:v>3.67186</c:v>
                </c:pt>
                <c:pt idx="161929">
                  <c:v>3.67188</c:v>
                </c:pt>
                <c:pt idx="161930">
                  <c:v>3.67191</c:v>
                </c:pt>
                <c:pt idx="161931">
                  <c:v>3.67193</c:v>
                </c:pt>
                <c:pt idx="161932">
                  <c:v>3.67195</c:v>
                </c:pt>
                <c:pt idx="161933">
                  <c:v>3.67197</c:v>
                </c:pt>
                <c:pt idx="161934">
                  <c:v>3.67199</c:v>
                </c:pt>
                <c:pt idx="161935">
                  <c:v>3.67202</c:v>
                </c:pt>
                <c:pt idx="161936">
                  <c:v>3.67204</c:v>
                </c:pt>
                <c:pt idx="161937">
                  <c:v>3.67206</c:v>
                </c:pt>
                <c:pt idx="161938">
                  <c:v>3.67209</c:v>
                </c:pt>
                <c:pt idx="161939">
                  <c:v>3.67211</c:v>
                </c:pt>
                <c:pt idx="161940">
                  <c:v>3.67213</c:v>
                </c:pt>
                <c:pt idx="161941">
                  <c:v>3.67215</c:v>
                </c:pt>
                <c:pt idx="161942">
                  <c:v>3.67218</c:v>
                </c:pt>
                <c:pt idx="161943">
                  <c:v>3.6722</c:v>
                </c:pt>
                <c:pt idx="161944">
                  <c:v>3.67222</c:v>
                </c:pt>
                <c:pt idx="161945">
                  <c:v>3.67225</c:v>
                </c:pt>
                <c:pt idx="161946">
                  <c:v>3.67227</c:v>
                </c:pt>
                <c:pt idx="161947">
                  <c:v>3.67229</c:v>
                </c:pt>
                <c:pt idx="161948">
                  <c:v>3.67231</c:v>
                </c:pt>
                <c:pt idx="161949">
                  <c:v>3.67234</c:v>
                </c:pt>
                <c:pt idx="161950">
                  <c:v>3.67236</c:v>
                </c:pt>
                <c:pt idx="161951">
                  <c:v>3.67238</c:v>
                </c:pt>
                <c:pt idx="161952">
                  <c:v>3.6724</c:v>
                </c:pt>
                <c:pt idx="161953">
                  <c:v>3.67243</c:v>
                </c:pt>
                <c:pt idx="161954">
                  <c:v>3.67245</c:v>
                </c:pt>
                <c:pt idx="161955">
                  <c:v>3.67247</c:v>
                </c:pt>
                <c:pt idx="161956">
                  <c:v>3.67249</c:v>
                </c:pt>
                <c:pt idx="161957">
                  <c:v>3.67252</c:v>
                </c:pt>
                <c:pt idx="161958">
                  <c:v>3.67254</c:v>
                </c:pt>
                <c:pt idx="161959">
                  <c:v>3.67256</c:v>
                </c:pt>
                <c:pt idx="161960">
                  <c:v>3.67259</c:v>
                </c:pt>
                <c:pt idx="161961">
                  <c:v>3.67261</c:v>
                </c:pt>
                <c:pt idx="161962">
                  <c:v>3.67263</c:v>
                </c:pt>
                <c:pt idx="161963">
                  <c:v>3.67265</c:v>
                </c:pt>
                <c:pt idx="161964">
                  <c:v>3.67268</c:v>
                </c:pt>
                <c:pt idx="161965">
                  <c:v>3.6727</c:v>
                </c:pt>
                <c:pt idx="161966">
                  <c:v>3.67272</c:v>
                </c:pt>
                <c:pt idx="161967">
                  <c:v>3.67274</c:v>
                </c:pt>
                <c:pt idx="161968">
                  <c:v>3.67277</c:v>
                </c:pt>
                <c:pt idx="161969">
                  <c:v>3.67279</c:v>
                </c:pt>
                <c:pt idx="161970">
                  <c:v>3.67281</c:v>
                </c:pt>
                <c:pt idx="161971">
                  <c:v>3.67283</c:v>
                </c:pt>
                <c:pt idx="161972">
                  <c:v>3.67286</c:v>
                </c:pt>
                <c:pt idx="161973">
                  <c:v>3.67288</c:v>
                </c:pt>
                <c:pt idx="161974">
                  <c:v>3.6729</c:v>
                </c:pt>
                <c:pt idx="161975">
                  <c:v>3.67293</c:v>
                </c:pt>
                <c:pt idx="161976">
                  <c:v>3.67295</c:v>
                </c:pt>
                <c:pt idx="161977">
                  <c:v>3.67297</c:v>
                </c:pt>
                <c:pt idx="161978">
                  <c:v>3.67299</c:v>
                </c:pt>
                <c:pt idx="161979">
                  <c:v>3.67302</c:v>
                </c:pt>
                <c:pt idx="161980">
                  <c:v>3.67304</c:v>
                </c:pt>
                <c:pt idx="161981">
                  <c:v>3.67306</c:v>
                </c:pt>
                <c:pt idx="161982">
                  <c:v>3.67308</c:v>
                </c:pt>
                <c:pt idx="161983">
                  <c:v>3.67311</c:v>
                </c:pt>
                <c:pt idx="161984">
                  <c:v>3.67313</c:v>
                </c:pt>
                <c:pt idx="161985">
                  <c:v>3.67315</c:v>
                </c:pt>
                <c:pt idx="161986">
                  <c:v>3.67318</c:v>
                </c:pt>
                <c:pt idx="161987">
                  <c:v>3.6732</c:v>
                </c:pt>
                <c:pt idx="161988">
                  <c:v>3.67322</c:v>
                </c:pt>
                <c:pt idx="161989">
                  <c:v>3.67324</c:v>
                </c:pt>
                <c:pt idx="161990">
                  <c:v>3.67326</c:v>
                </c:pt>
                <c:pt idx="161991">
                  <c:v>3.67329</c:v>
                </c:pt>
                <c:pt idx="161992">
                  <c:v>3.67331</c:v>
                </c:pt>
                <c:pt idx="161993">
                  <c:v>3.67333</c:v>
                </c:pt>
                <c:pt idx="161994">
                  <c:v>3.67336</c:v>
                </c:pt>
                <c:pt idx="161995">
                  <c:v>3.67338</c:v>
                </c:pt>
                <c:pt idx="161996">
                  <c:v>3.6734</c:v>
                </c:pt>
                <c:pt idx="161997">
                  <c:v>3.67342</c:v>
                </c:pt>
                <c:pt idx="161998">
                  <c:v>3.67345</c:v>
                </c:pt>
                <c:pt idx="161999">
                  <c:v>3.67347</c:v>
                </c:pt>
                <c:pt idx="162000">
                  <c:v>3.67349</c:v>
                </c:pt>
                <c:pt idx="162001">
                  <c:v>3.67352</c:v>
                </c:pt>
                <c:pt idx="162002">
                  <c:v>3.67354</c:v>
                </c:pt>
                <c:pt idx="162003">
                  <c:v>3.67356</c:v>
                </c:pt>
                <c:pt idx="162004">
                  <c:v>3.67358</c:v>
                </c:pt>
                <c:pt idx="162005">
                  <c:v>3.6736</c:v>
                </c:pt>
                <c:pt idx="162006">
                  <c:v>3.67363</c:v>
                </c:pt>
                <c:pt idx="162007">
                  <c:v>3.67365</c:v>
                </c:pt>
                <c:pt idx="162008">
                  <c:v>3.67367</c:v>
                </c:pt>
                <c:pt idx="162009">
                  <c:v>3.6737</c:v>
                </c:pt>
                <c:pt idx="162010">
                  <c:v>3.67372</c:v>
                </c:pt>
                <c:pt idx="162011">
                  <c:v>3.67374</c:v>
                </c:pt>
                <c:pt idx="162012">
                  <c:v>3.67376</c:v>
                </c:pt>
                <c:pt idx="162013">
                  <c:v>3.67379</c:v>
                </c:pt>
                <c:pt idx="162014">
                  <c:v>3.67381</c:v>
                </c:pt>
                <c:pt idx="162015">
                  <c:v>3.67383</c:v>
                </c:pt>
                <c:pt idx="162016">
                  <c:v>3.67386</c:v>
                </c:pt>
                <c:pt idx="162017">
                  <c:v>3.67388</c:v>
                </c:pt>
                <c:pt idx="162018">
                  <c:v>3.6739</c:v>
                </c:pt>
                <c:pt idx="162019">
                  <c:v>3.67392</c:v>
                </c:pt>
                <c:pt idx="162020">
                  <c:v>3.67395</c:v>
                </c:pt>
                <c:pt idx="162021">
                  <c:v>3.67397</c:v>
                </c:pt>
                <c:pt idx="162022">
                  <c:v>3.67399</c:v>
                </c:pt>
                <c:pt idx="162023">
                  <c:v>3.67401</c:v>
                </c:pt>
                <c:pt idx="162024">
                  <c:v>3.67404</c:v>
                </c:pt>
                <c:pt idx="162025">
                  <c:v>3.67406</c:v>
                </c:pt>
                <c:pt idx="162026">
                  <c:v>3.67408</c:v>
                </c:pt>
                <c:pt idx="162027">
                  <c:v>3.6741</c:v>
                </c:pt>
                <c:pt idx="162028">
                  <c:v>3.67413</c:v>
                </c:pt>
                <c:pt idx="162029">
                  <c:v>3.67415</c:v>
                </c:pt>
                <c:pt idx="162030">
                  <c:v>3.67417</c:v>
                </c:pt>
                <c:pt idx="162031">
                  <c:v>3.6742</c:v>
                </c:pt>
                <c:pt idx="162032">
                  <c:v>3.67422</c:v>
                </c:pt>
                <c:pt idx="162033">
                  <c:v>3.67424</c:v>
                </c:pt>
                <c:pt idx="162034">
                  <c:v>3.67426</c:v>
                </c:pt>
                <c:pt idx="162035">
                  <c:v>3.67429</c:v>
                </c:pt>
                <c:pt idx="162036">
                  <c:v>3.67431</c:v>
                </c:pt>
                <c:pt idx="162037">
                  <c:v>3.67433</c:v>
                </c:pt>
                <c:pt idx="162038">
                  <c:v>3.67435</c:v>
                </c:pt>
                <c:pt idx="162039">
                  <c:v>3.67438</c:v>
                </c:pt>
                <c:pt idx="162040">
                  <c:v>3.6744</c:v>
                </c:pt>
                <c:pt idx="162041">
                  <c:v>3.67442</c:v>
                </c:pt>
                <c:pt idx="162042">
                  <c:v>3.67444</c:v>
                </c:pt>
                <c:pt idx="162043">
                  <c:v>3.67447</c:v>
                </c:pt>
                <c:pt idx="162044">
                  <c:v>3.67449</c:v>
                </c:pt>
                <c:pt idx="162045">
                  <c:v>3.67451</c:v>
                </c:pt>
                <c:pt idx="162046">
                  <c:v>3.67454</c:v>
                </c:pt>
                <c:pt idx="162047">
                  <c:v>3.67456</c:v>
                </c:pt>
                <c:pt idx="162048">
                  <c:v>3.67458</c:v>
                </c:pt>
                <c:pt idx="162049">
                  <c:v>3.6746</c:v>
                </c:pt>
                <c:pt idx="162050">
                  <c:v>3.67463</c:v>
                </c:pt>
                <c:pt idx="162051">
                  <c:v>3.67465</c:v>
                </c:pt>
                <c:pt idx="162052">
                  <c:v>3.67467</c:v>
                </c:pt>
                <c:pt idx="162053">
                  <c:v>3.67469</c:v>
                </c:pt>
                <c:pt idx="162054">
                  <c:v>3.67472</c:v>
                </c:pt>
                <c:pt idx="162055">
                  <c:v>3.67474</c:v>
                </c:pt>
                <c:pt idx="162056">
                  <c:v>3.67476</c:v>
                </c:pt>
                <c:pt idx="162057">
                  <c:v>3.67478</c:v>
                </c:pt>
                <c:pt idx="162058">
                  <c:v>3.67481</c:v>
                </c:pt>
                <c:pt idx="162059">
                  <c:v>3.67483</c:v>
                </c:pt>
                <c:pt idx="162060">
                  <c:v>3.67485</c:v>
                </c:pt>
                <c:pt idx="162061">
                  <c:v>3.67488</c:v>
                </c:pt>
                <c:pt idx="162062">
                  <c:v>3.6749</c:v>
                </c:pt>
                <c:pt idx="162063">
                  <c:v>3.67492</c:v>
                </c:pt>
                <c:pt idx="162064">
                  <c:v>3.67494</c:v>
                </c:pt>
                <c:pt idx="162065">
                  <c:v>3.67497</c:v>
                </c:pt>
                <c:pt idx="162066">
                  <c:v>3.67499</c:v>
                </c:pt>
                <c:pt idx="162067">
                  <c:v>3.67501</c:v>
                </c:pt>
                <c:pt idx="162068">
                  <c:v>3.67503</c:v>
                </c:pt>
                <c:pt idx="162069">
                  <c:v>3.67506</c:v>
                </c:pt>
                <c:pt idx="162070">
                  <c:v>3.67508</c:v>
                </c:pt>
                <c:pt idx="162071">
                  <c:v>3.6751</c:v>
                </c:pt>
                <c:pt idx="162072">
                  <c:v>3.67512</c:v>
                </c:pt>
                <c:pt idx="162073">
                  <c:v>3.67515</c:v>
                </c:pt>
                <c:pt idx="162074">
                  <c:v>3.67517</c:v>
                </c:pt>
                <c:pt idx="162075">
                  <c:v>3.67519</c:v>
                </c:pt>
                <c:pt idx="162076">
                  <c:v>3.67522</c:v>
                </c:pt>
                <c:pt idx="162077">
                  <c:v>3.67524</c:v>
                </c:pt>
                <c:pt idx="162078">
                  <c:v>3.67526</c:v>
                </c:pt>
                <c:pt idx="162079">
                  <c:v>3.67528</c:v>
                </c:pt>
                <c:pt idx="162080">
                  <c:v>3.67531</c:v>
                </c:pt>
                <c:pt idx="162081">
                  <c:v>3.67533</c:v>
                </c:pt>
                <c:pt idx="162082">
                  <c:v>3.67535</c:v>
                </c:pt>
                <c:pt idx="162083">
                  <c:v>3.67537</c:v>
                </c:pt>
                <c:pt idx="162084">
                  <c:v>3.6754</c:v>
                </c:pt>
                <c:pt idx="162085">
                  <c:v>3.67542</c:v>
                </c:pt>
                <c:pt idx="162086">
                  <c:v>3.67544</c:v>
                </c:pt>
                <c:pt idx="162087">
                  <c:v>3.67546</c:v>
                </c:pt>
                <c:pt idx="162088">
                  <c:v>3.67549</c:v>
                </c:pt>
                <c:pt idx="162089">
                  <c:v>3.67551</c:v>
                </c:pt>
                <c:pt idx="162090">
                  <c:v>3.67553</c:v>
                </c:pt>
                <c:pt idx="162091">
                  <c:v>3.67556</c:v>
                </c:pt>
                <c:pt idx="162092">
                  <c:v>3.67558</c:v>
                </c:pt>
                <c:pt idx="162093">
                  <c:v>3.6756</c:v>
                </c:pt>
                <c:pt idx="162094">
                  <c:v>3.67562</c:v>
                </c:pt>
                <c:pt idx="162095">
                  <c:v>3.67565</c:v>
                </c:pt>
                <c:pt idx="162096">
                  <c:v>3.67567</c:v>
                </c:pt>
                <c:pt idx="162097">
                  <c:v>3.67569</c:v>
                </c:pt>
                <c:pt idx="162098">
                  <c:v>3.67571</c:v>
                </c:pt>
                <c:pt idx="162099">
                  <c:v>3.67574</c:v>
                </c:pt>
                <c:pt idx="162100">
                  <c:v>3.67576</c:v>
                </c:pt>
                <c:pt idx="162101">
                  <c:v>3.67578</c:v>
                </c:pt>
                <c:pt idx="162102">
                  <c:v>3.6758</c:v>
                </c:pt>
                <c:pt idx="162103">
                  <c:v>3.67583</c:v>
                </c:pt>
                <c:pt idx="162104">
                  <c:v>3.67585</c:v>
                </c:pt>
                <c:pt idx="162105">
                  <c:v>3.67587</c:v>
                </c:pt>
                <c:pt idx="162106">
                  <c:v>3.6759</c:v>
                </c:pt>
                <c:pt idx="162107">
                  <c:v>3.67592</c:v>
                </c:pt>
                <c:pt idx="162108">
                  <c:v>3.67594</c:v>
                </c:pt>
                <c:pt idx="162109">
                  <c:v>3.67596</c:v>
                </c:pt>
                <c:pt idx="162110">
                  <c:v>3.67599</c:v>
                </c:pt>
                <c:pt idx="162111">
                  <c:v>3.67601</c:v>
                </c:pt>
                <c:pt idx="162112">
                  <c:v>3.67603</c:v>
                </c:pt>
                <c:pt idx="162113">
                  <c:v>3.67605</c:v>
                </c:pt>
                <c:pt idx="162114">
                  <c:v>3.67608</c:v>
                </c:pt>
                <c:pt idx="162115">
                  <c:v>3.6761</c:v>
                </c:pt>
                <c:pt idx="162116">
                  <c:v>3.67612</c:v>
                </c:pt>
                <c:pt idx="162117">
                  <c:v>3.67614</c:v>
                </c:pt>
                <c:pt idx="162118">
                  <c:v>3.67617</c:v>
                </c:pt>
                <c:pt idx="162119">
                  <c:v>3.67619</c:v>
                </c:pt>
                <c:pt idx="162120">
                  <c:v>3.67621</c:v>
                </c:pt>
                <c:pt idx="162121">
                  <c:v>3.67624</c:v>
                </c:pt>
                <c:pt idx="162122">
                  <c:v>3.67626</c:v>
                </c:pt>
                <c:pt idx="162123">
                  <c:v>3.67628</c:v>
                </c:pt>
                <c:pt idx="162124">
                  <c:v>3.6763</c:v>
                </c:pt>
                <c:pt idx="162125">
                  <c:v>3.67633</c:v>
                </c:pt>
                <c:pt idx="162126">
                  <c:v>3.67635</c:v>
                </c:pt>
                <c:pt idx="162127">
                  <c:v>3.67637</c:v>
                </c:pt>
                <c:pt idx="162128">
                  <c:v>3.67639</c:v>
                </c:pt>
                <c:pt idx="162129">
                  <c:v>3.67642</c:v>
                </c:pt>
                <c:pt idx="162130">
                  <c:v>3.67644</c:v>
                </c:pt>
                <c:pt idx="162131">
                  <c:v>3.67646</c:v>
                </c:pt>
                <c:pt idx="162132">
                  <c:v>3.67649</c:v>
                </c:pt>
                <c:pt idx="162133">
                  <c:v>3.67651</c:v>
                </c:pt>
                <c:pt idx="162134">
                  <c:v>3.67653</c:v>
                </c:pt>
                <c:pt idx="162135">
                  <c:v>3.67655</c:v>
                </c:pt>
                <c:pt idx="162136">
                  <c:v>3.67658</c:v>
                </c:pt>
                <c:pt idx="162137">
                  <c:v>3.6766</c:v>
                </c:pt>
                <c:pt idx="162138">
                  <c:v>3.67662</c:v>
                </c:pt>
                <c:pt idx="162139">
                  <c:v>3.67664</c:v>
                </c:pt>
                <c:pt idx="162140">
                  <c:v>3.67667</c:v>
                </c:pt>
                <c:pt idx="162141">
                  <c:v>3.67669</c:v>
                </c:pt>
                <c:pt idx="162142">
                  <c:v>3.67671</c:v>
                </c:pt>
                <c:pt idx="162143">
                  <c:v>3.67673</c:v>
                </c:pt>
                <c:pt idx="162144">
                  <c:v>3.67676</c:v>
                </c:pt>
                <c:pt idx="162145">
                  <c:v>3.67678</c:v>
                </c:pt>
                <c:pt idx="162146">
                  <c:v>3.6768</c:v>
                </c:pt>
                <c:pt idx="162147">
                  <c:v>3.67683</c:v>
                </c:pt>
                <c:pt idx="162148">
                  <c:v>3.67685</c:v>
                </c:pt>
                <c:pt idx="162149">
                  <c:v>3.67687</c:v>
                </c:pt>
                <c:pt idx="162150">
                  <c:v>3.67689</c:v>
                </c:pt>
                <c:pt idx="162151">
                  <c:v>3.67692</c:v>
                </c:pt>
                <c:pt idx="162152">
                  <c:v>3.67694</c:v>
                </c:pt>
                <c:pt idx="162153">
                  <c:v>3.67696</c:v>
                </c:pt>
                <c:pt idx="162154">
                  <c:v>3.67698</c:v>
                </c:pt>
                <c:pt idx="162155">
                  <c:v>3.67701</c:v>
                </c:pt>
                <c:pt idx="162156">
                  <c:v>3.67703</c:v>
                </c:pt>
                <c:pt idx="162157">
                  <c:v>3.67705</c:v>
                </c:pt>
                <c:pt idx="162158">
                  <c:v>3.67707</c:v>
                </c:pt>
                <c:pt idx="162159">
                  <c:v>3.6771</c:v>
                </c:pt>
                <c:pt idx="162160">
                  <c:v>3.67712</c:v>
                </c:pt>
                <c:pt idx="162161">
                  <c:v>3.67714</c:v>
                </c:pt>
                <c:pt idx="162162">
                  <c:v>3.67717</c:v>
                </c:pt>
                <c:pt idx="162163">
                  <c:v>3.67719</c:v>
                </c:pt>
                <c:pt idx="162164">
                  <c:v>3.67721</c:v>
                </c:pt>
                <c:pt idx="162165">
                  <c:v>3.67723</c:v>
                </c:pt>
                <c:pt idx="162166">
                  <c:v>3.67726</c:v>
                </c:pt>
                <c:pt idx="162167">
                  <c:v>3.67728</c:v>
                </c:pt>
                <c:pt idx="162168">
                  <c:v>3.6773</c:v>
                </c:pt>
                <c:pt idx="162169">
                  <c:v>3.67732</c:v>
                </c:pt>
                <c:pt idx="162170">
                  <c:v>3.67735</c:v>
                </c:pt>
                <c:pt idx="162171">
                  <c:v>3.67737</c:v>
                </c:pt>
                <c:pt idx="162172">
                  <c:v>3.67739</c:v>
                </c:pt>
                <c:pt idx="162173">
                  <c:v>3.67741</c:v>
                </c:pt>
                <c:pt idx="162174">
                  <c:v>3.67744</c:v>
                </c:pt>
                <c:pt idx="162175">
                  <c:v>3.67746</c:v>
                </c:pt>
                <c:pt idx="162176">
                  <c:v>3.67748</c:v>
                </c:pt>
                <c:pt idx="162177">
                  <c:v>3.67751</c:v>
                </c:pt>
                <c:pt idx="162178">
                  <c:v>3.67753</c:v>
                </c:pt>
                <c:pt idx="162179">
                  <c:v>3.67755</c:v>
                </c:pt>
                <c:pt idx="162180">
                  <c:v>3.67757</c:v>
                </c:pt>
                <c:pt idx="162181">
                  <c:v>3.6776</c:v>
                </c:pt>
                <c:pt idx="162182">
                  <c:v>3.67762</c:v>
                </c:pt>
                <c:pt idx="162183">
                  <c:v>3.67764</c:v>
                </c:pt>
                <c:pt idx="162184">
                  <c:v>3.67766</c:v>
                </c:pt>
                <c:pt idx="162185">
                  <c:v>3.67769</c:v>
                </c:pt>
                <c:pt idx="162186">
                  <c:v>3.67771</c:v>
                </c:pt>
                <c:pt idx="162187">
                  <c:v>3.67773</c:v>
                </c:pt>
                <c:pt idx="162188">
                  <c:v>3.67775</c:v>
                </c:pt>
                <c:pt idx="162189">
                  <c:v>3.67778</c:v>
                </c:pt>
                <c:pt idx="162190">
                  <c:v>3.6778</c:v>
                </c:pt>
                <c:pt idx="162191">
                  <c:v>3.67782</c:v>
                </c:pt>
                <c:pt idx="162192">
                  <c:v>3.67785</c:v>
                </c:pt>
                <c:pt idx="162193">
                  <c:v>3.67787</c:v>
                </c:pt>
                <c:pt idx="162194">
                  <c:v>3.67789</c:v>
                </c:pt>
                <c:pt idx="162195">
                  <c:v>3.67791</c:v>
                </c:pt>
                <c:pt idx="162196">
                  <c:v>3.67794</c:v>
                </c:pt>
                <c:pt idx="162197">
                  <c:v>3.67796</c:v>
                </c:pt>
                <c:pt idx="162198">
                  <c:v>3.67798</c:v>
                </c:pt>
                <c:pt idx="162199">
                  <c:v>3.67801</c:v>
                </c:pt>
                <c:pt idx="162200">
                  <c:v>3.67803</c:v>
                </c:pt>
                <c:pt idx="162201">
                  <c:v>3.67805</c:v>
                </c:pt>
                <c:pt idx="162202">
                  <c:v>3.67807</c:v>
                </c:pt>
                <c:pt idx="162203">
                  <c:v>3.67809</c:v>
                </c:pt>
                <c:pt idx="162204">
                  <c:v>3.67812</c:v>
                </c:pt>
                <c:pt idx="162205">
                  <c:v>3.67814</c:v>
                </c:pt>
                <c:pt idx="162206">
                  <c:v>3.67816</c:v>
                </c:pt>
                <c:pt idx="162207">
                  <c:v>3.67819</c:v>
                </c:pt>
                <c:pt idx="162208">
                  <c:v>3.67821</c:v>
                </c:pt>
                <c:pt idx="162209">
                  <c:v>3.67823</c:v>
                </c:pt>
                <c:pt idx="162210">
                  <c:v>3.67825</c:v>
                </c:pt>
                <c:pt idx="162211">
                  <c:v>3.67828</c:v>
                </c:pt>
                <c:pt idx="162212">
                  <c:v>3.6783</c:v>
                </c:pt>
                <c:pt idx="162213">
                  <c:v>3.67832</c:v>
                </c:pt>
                <c:pt idx="162214">
                  <c:v>3.67835</c:v>
                </c:pt>
                <c:pt idx="162215">
                  <c:v>3.67837</c:v>
                </c:pt>
                <c:pt idx="162216">
                  <c:v>3.67839</c:v>
                </c:pt>
                <c:pt idx="162217">
                  <c:v>3.67841</c:v>
                </c:pt>
                <c:pt idx="162218">
                  <c:v>3.67843</c:v>
                </c:pt>
                <c:pt idx="162219">
                  <c:v>3.67846</c:v>
                </c:pt>
                <c:pt idx="162220">
                  <c:v>3.67848</c:v>
                </c:pt>
                <c:pt idx="162221">
                  <c:v>3.6785</c:v>
                </c:pt>
                <c:pt idx="162222">
                  <c:v>3.67853</c:v>
                </c:pt>
                <c:pt idx="162223">
                  <c:v>3.67855</c:v>
                </c:pt>
                <c:pt idx="162224">
                  <c:v>3.67857</c:v>
                </c:pt>
                <c:pt idx="162225">
                  <c:v>3.67859</c:v>
                </c:pt>
                <c:pt idx="162226">
                  <c:v>3.67862</c:v>
                </c:pt>
                <c:pt idx="162227">
                  <c:v>3.67864</c:v>
                </c:pt>
                <c:pt idx="162228">
                  <c:v>3.67866</c:v>
                </c:pt>
                <c:pt idx="162229">
                  <c:v>3.67869</c:v>
                </c:pt>
                <c:pt idx="162230">
                  <c:v>3.67871</c:v>
                </c:pt>
                <c:pt idx="162231">
                  <c:v>3.67873</c:v>
                </c:pt>
                <c:pt idx="162232">
                  <c:v>3.67875</c:v>
                </c:pt>
                <c:pt idx="162233">
                  <c:v>3.67878</c:v>
                </c:pt>
                <c:pt idx="162234">
                  <c:v>3.6788</c:v>
                </c:pt>
                <c:pt idx="162235">
                  <c:v>3.67882</c:v>
                </c:pt>
                <c:pt idx="162236">
                  <c:v>3.67884</c:v>
                </c:pt>
                <c:pt idx="162237">
                  <c:v>3.67887</c:v>
                </c:pt>
                <c:pt idx="162238">
                  <c:v>3.67889</c:v>
                </c:pt>
                <c:pt idx="162239">
                  <c:v>3.67891</c:v>
                </c:pt>
                <c:pt idx="162240">
                  <c:v>3.67893</c:v>
                </c:pt>
                <c:pt idx="162241">
                  <c:v>3.67896</c:v>
                </c:pt>
                <c:pt idx="162242">
                  <c:v>3.67898</c:v>
                </c:pt>
                <c:pt idx="162243">
                  <c:v>3.679</c:v>
                </c:pt>
                <c:pt idx="162244">
                  <c:v>3.67903</c:v>
                </c:pt>
                <c:pt idx="162245">
                  <c:v>3.67905</c:v>
                </c:pt>
                <c:pt idx="162246">
                  <c:v>3.67907</c:v>
                </c:pt>
                <c:pt idx="162247">
                  <c:v>3.67909</c:v>
                </c:pt>
                <c:pt idx="162248">
                  <c:v>3.67912</c:v>
                </c:pt>
                <c:pt idx="162249">
                  <c:v>3.67914</c:v>
                </c:pt>
                <c:pt idx="162250">
                  <c:v>3.67916</c:v>
                </c:pt>
                <c:pt idx="162251">
                  <c:v>3.67918</c:v>
                </c:pt>
                <c:pt idx="162252">
                  <c:v>3.67921</c:v>
                </c:pt>
                <c:pt idx="162253">
                  <c:v>3.67923</c:v>
                </c:pt>
                <c:pt idx="162254">
                  <c:v>3.67925</c:v>
                </c:pt>
                <c:pt idx="162255">
                  <c:v>3.67927</c:v>
                </c:pt>
                <c:pt idx="162256">
                  <c:v>3.6793</c:v>
                </c:pt>
                <c:pt idx="162257">
                  <c:v>3.67932</c:v>
                </c:pt>
                <c:pt idx="162258">
                  <c:v>3.67934</c:v>
                </c:pt>
                <c:pt idx="162259">
                  <c:v>3.67937</c:v>
                </c:pt>
                <c:pt idx="162260">
                  <c:v>3.67939</c:v>
                </c:pt>
                <c:pt idx="162261">
                  <c:v>3.67941</c:v>
                </c:pt>
                <c:pt idx="162262">
                  <c:v>3.67943</c:v>
                </c:pt>
                <c:pt idx="162263">
                  <c:v>3.67946</c:v>
                </c:pt>
                <c:pt idx="162264">
                  <c:v>3.67948</c:v>
                </c:pt>
                <c:pt idx="162265">
                  <c:v>3.6795</c:v>
                </c:pt>
                <c:pt idx="162266">
                  <c:v>3.67952</c:v>
                </c:pt>
                <c:pt idx="162267">
                  <c:v>3.67955</c:v>
                </c:pt>
                <c:pt idx="162268">
                  <c:v>3.67957</c:v>
                </c:pt>
                <c:pt idx="162269">
                  <c:v>3.67959</c:v>
                </c:pt>
                <c:pt idx="162270">
                  <c:v>3.67962</c:v>
                </c:pt>
                <c:pt idx="162271">
                  <c:v>3.67964</c:v>
                </c:pt>
                <c:pt idx="162272">
                  <c:v>3.67966</c:v>
                </c:pt>
                <c:pt idx="162273">
                  <c:v>3.67968</c:v>
                </c:pt>
                <c:pt idx="162274">
                  <c:v>3.6797</c:v>
                </c:pt>
                <c:pt idx="162275">
                  <c:v>3.67973</c:v>
                </c:pt>
                <c:pt idx="162276">
                  <c:v>3.67975</c:v>
                </c:pt>
                <c:pt idx="162277">
                  <c:v>3.67977</c:v>
                </c:pt>
                <c:pt idx="162278">
                  <c:v>3.6798</c:v>
                </c:pt>
                <c:pt idx="162279">
                  <c:v>3.67982</c:v>
                </c:pt>
                <c:pt idx="162280">
                  <c:v>3.67984</c:v>
                </c:pt>
                <c:pt idx="162281">
                  <c:v>3.67986</c:v>
                </c:pt>
                <c:pt idx="162282">
                  <c:v>3.67989</c:v>
                </c:pt>
                <c:pt idx="162283">
                  <c:v>3.67991</c:v>
                </c:pt>
                <c:pt idx="162284">
                  <c:v>3.67993</c:v>
                </c:pt>
                <c:pt idx="162285">
                  <c:v>3.67996</c:v>
                </c:pt>
                <c:pt idx="162286">
                  <c:v>3.67998</c:v>
                </c:pt>
                <c:pt idx="162287">
                  <c:v>3.68</c:v>
                </c:pt>
                <c:pt idx="162288">
                  <c:v>3.68002</c:v>
                </c:pt>
                <c:pt idx="162289">
                  <c:v>3.68004</c:v>
                </c:pt>
                <c:pt idx="162290">
                  <c:v>3.68007</c:v>
                </c:pt>
                <c:pt idx="162291">
                  <c:v>3.68009</c:v>
                </c:pt>
                <c:pt idx="162292">
                  <c:v>3.68011</c:v>
                </c:pt>
                <c:pt idx="162293">
                  <c:v>3.68014</c:v>
                </c:pt>
                <c:pt idx="162294">
                  <c:v>3.68016</c:v>
                </c:pt>
                <c:pt idx="162295">
                  <c:v>3.68018</c:v>
                </c:pt>
                <c:pt idx="162296">
                  <c:v>3.6802</c:v>
                </c:pt>
                <c:pt idx="162297">
                  <c:v>3.68023</c:v>
                </c:pt>
                <c:pt idx="162298">
                  <c:v>3.68025</c:v>
                </c:pt>
                <c:pt idx="162299">
                  <c:v>3.68027</c:v>
                </c:pt>
                <c:pt idx="162300">
                  <c:v>3.6803</c:v>
                </c:pt>
                <c:pt idx="162301">
                  <c:v>3.68032</c:v>
                </c:pt>
                <c:pt idx="162302">
                  <c:v>3.68034</c:v>
                </c:pt>
                <c:pt idx="162303">
                  <c:v>3.68036</c:v>
                </c:pt>
                <c:pt idx="162304">
                  <c:v>3.68038</c:v>
                </c:pt>
                <c:pt idx="162305">
                  <c:v>3.68041</c:v>
                </c:pt>
                <c:pt idx="162306">
                  <c:v>3.68043</c:v>
                </c:pt>
                <c:pt idx="162307">
                  <c:v>3.68045</c:v>
                </c:pt>
                <c:pt idx="162308">
                  <c:v>3.68048</c:v>
                </c:pt>
                <c:pt idx="162309">
                  <c:v>3.6805</c:v>
                </c:pt>
                <c:pt idx="162310">
                  <c:v>3.68052</c:v>
                </c:pt>
                <c:pt idx="162311">
                  <c:v>3.68054</c:v>
                </c:pt>
                <c:pt idx="162312">
                  <c:v>3.68057</c:v>
                </c:pt>
                <c:pt idx="162313">
                  <c:v>3.68059</c:v>
                </c:pt>
                <c:pt idx="162314">
                  <c:v>3.68061</c:v>
                </c:pt>
                <c:pt idx="162315">
                  <c:v>3.68064</c:v>
                </c:pt>
                <c:pt idx="162316">
                  <c:v>3.68066</c:v>
                </c:pt>
                <c:pt idx="162317">
                  <c:v>3.68068</c:v>
                </c:pt>
                <c:pt idx="162318">
                  <c:v>3.6807</c:v>
                </c:pt>
                <c:pt idx="162319">
                  <c:v>3.68073</c:v>
                </c:pt>
                <c:pt idx="162320">
                  <c:v>3.68075</c:v>
                </c:pt>
                <c:pt idx="162321">
                  <c:v>3.68077</c:v>
                </c:pt>
                <c:pt idx="162322">
                  <c:v>3.68079</c:v>
                </c:pt>
                <c:pt idx="162323">
                  <c:v>3.68082</c:v>
                </c:pt>
                <c:pt idx="162324">
                  <c:v>3.68084</c:v>
                </c:pt>
                <c:pt idx="162325">
                  <c:v>3.68086</c:v>
                </c:pt>
                <c:pt idx="162326">
                  <c:v>3.68088</c:v>
                </c:pt>
                <c:pt idx="162327">
                  <c:v>3.68091</c:v>
                </c:pt>
                <c:pt idx="162328">
                  <c:v>3.68093</c:v>
                </c:pt>
                <c:pt idx="162329">
                  <c:v>3.68095</c:v>
                </c:pt>
                <c:pt idx="162330">
                  <c:v>3.68098</c:v>
                </c:pt>
                <c:pt idx="162331">
                  <c:v>3.681</c:v>
                </c:pt>
                <c:pt idx="162332">
                  <c:v>3.68102</c:v>
                </c:pt>
                <c:pt idx="162333">
                  <c:v>3.68104</c:v>
                </c:pt>
                <c:pt idx="162334">
                  <c:v>3.68107</c:v>
                </c:pt>
                <c:pt idx="162335">
                  <c:v>3.68109</c:v>
                </c:pt>
                <c:pt idx="162336">
                  <c:v>3.68111</c:v>
                </c:pt>
                <c:pt idx="162337">
                  <c:v>3.68113</c:v>
                </c:pt>
                <c:pt idx="162338">
                  <c:v>3.68116</c:v>
                </c:pt>
                <c:pt idx="162339">
                  <c:v>3.68118</c:v>
                </c:pt>
                <c:pt idx="162340">
                  <c:v>3.6812</c:v>
                </c:pt>
                <c:pt idx="162341">
                  <c:v>3.68122</c:v>
                </c:pt>
                <c:pt idx="162342">
                  <c:v>3.68125</c:v>
                </c:pt>
                <c:pt idx="162343">
                  <c:v>3.68127</c:v>
                </c:pt>
                <c:pt idx="162344">
                  <c:v>3.68129</c:v>
                </c:pt>
                <c:pt idx="162345">
                  <c:v>3.68132</c:v>
                </c:pt>
                <c:pt idx="162346">
                  <c:v>3.68134</c:v>
                </c:pt>
                <c:pt idx="162347">
                  <c:v>3.68136</c:v>
                </c:pt>
                <c:pt idx="162348">
                  <c:v>3.68138</c:v>
                </c:pt>
                <c:pt idx="162349">
                  <c:v>3.68141</c:v>
                </c:pt>
                <c:pt idx="162350">
                  <c:v>3.68143</c:v>
                </c:pt>
                <c:pt idx="162351">
                  <c:v>3.68145</c:v>
                </c:pt>
                <c:pt idx="162352">
                  <c:v>3.68147</c:v>
                </c:pt>
                <c:pt idx="162353">
                  <c:v>3.6815</c:v>
                </c:pt>
                <c:pt idx="162354">
                  <c:v>3.68152</c:v>
                </c:pt>
                <c:pt idx="162355">
                  <c:v>3.68154</c:v>
                </c:pt>
                <c:pt idx="162356">
                  <c:v>3.68156</c:v>
                </c:pt>
                <c:pt idx="162357">
                  <c:v>3.68159</c:v>
                </c:pt>
                <c:pt idx="162358">
                  <c:v>3.68161</c:v>
                </c:pt>
                <c:pt idx="162359">
                  <c:v>3.68163</c:v>
                </c:pt>
                <c:pt idx="162360">
                  <c:v>3.68166</c:v>
                </c:pt>
                <c:pt idx="162361">
                  <c:v>3.68168</c:v>
                </c:pt>
                <c:pt idx="162362">
                  <c:v>3.6817</c:v>
                </c:pt>
                <c:pt idx="162363">
                  <c:v>3.68172</c:v>
                </c:pt>
                <c:pt idx="162364">
                  <c:v>3.68175</c:v>
                </c:pt>
                <c:pt idx="162365">
                  <c:v>3.68177</c:v>
                </c:pt>
                <c:pt idx="162366">
                  <c:v>3.68179</c:v>
                </c:pt>
                <c:pt idx="162367">
                  <c:v>3.68181</c:v>
                </c:pt>
                <c:pt idx="162368">
                  <c:v>3.68184</c:v>
                </c:pt>
                <c:pt idx="162369">
                  <c:v>3.68186</c:v>
                </c:pt>
                <c:pt idx="162370">
                  <c:v>3.68188</c:v>
                </c:pt>
                <c:pt idx="162371">
                  <c:v>3.6819</c:v>
                </c:pt>
                <c:pt idx="162372">
                  <c:v>3.68193</c:v>
                </c:pt>
                <c:pt idx="162373">
                  <c:v>3.68195</c:v>
                </c:pt>
                <c:pt idx="162374">
                  <c:v>3.68197</c:v>
                </c:pt>
                <c:pt idx="162375">
                  <c:v>3.682</c:v>
                </c:pt>
                <c:pt idx="162376">
                  <c:v>3.68202</c:v>
                </c:pt>
                <c:pt idx="162377">
                  <c:v>3.68204</c:v>
                </c:pt>
                <c:pt idx="162378">
                  <c:v>3.68206</c:v>
                </c:pt>
                <c:pt idx="162379">
                  <c:v>3.68209</c:v>
                </c:pt>
                <c:pt idx="162380">
                  <c:v>3.68211</c:v>
                </c:pt>
                <c:pt idx="162381">
                  <c:v>3.68213</c:v>
                </c:pt>
                <c:pt idx="162382">
                  <c:v>3.68215</c:v>
                </c:pt>
                <c:pt idx="162383">
                  <c:v>3.68218</c:v>
                </c:pt>
                <c:pt idx="162384">
                  <c:v>3.6822</c:v>
                </c:pt>
                <c:pt idx="162385">
                  <c:v>3.68222</c:v>
                </c:pt>
                <c:pt idx="162386">
                  <c:v>3.68224</c:v>
                </c:pt>
                <c:pt idx="162387">
                  <c:v>3.68227</c:v>
                </c:pt>
                <c:pt idx="162388">
                  <c:v>3.68229</c:v>
                </c:pt>
                <c:pt idx="162389">
                  <c:v>3.68231</c:v>
                </c:pt>
                <c:pt idx="162390">
                  <c:v>3.68234</c:v>
                </c:pt>
                <c:pt idx="162391">
                  <c:v>3.68236</c:v>
                </c:pt>
                <c:pt idx="162392">
                  <c:v>3.68238</c:v>
                </c:pt>
                <c:pt idx="162393">
                  <c:v>3.6824</c:v>
                </c:pt>
                <c:pt idx="162394">
                  <c:v>3.68243</c:v>
                </c:pt>
                <c:pt idx="162395">
                  <c:v>3.68245</c:v>
                </c:pt>
                <c:pt idx="162396">
                  <c:v>3.68247</c:v>
                </c:pt>
                <c:pt idx="162397">
                  <c:v>3.68249</c:v>
                </c:pt>
                <c:pt idx="162398">
                  <c:v>3.68252</c:v>
                </c:pt>
                <c:pt idx="162399">
                  <c:v>3.68254</c:v>
                </c:pt>
                <c:pt idx="162400">
                  <c:v>3.68256</c:v>
                </c:pt>
                <c:pt idx="162401">
                  <c:v>3.68258</c:v>
                </c:pt>
                <c:pt idx="162402">
                  <c:v>3.68261</c:v>
                </c:pt>
                <c:pt idx="162403">
                  <c:v>3.68263</c:v>
                </c:pt>
                <c:pt idx="162404">
                  <c:v>3.68265</c:v>
                </c:pt>
                <c:pt idx="162405">
                  <c:v>3.68268</c:v>
                </c:pt>
                <c:pt idx="162406">
                  <c:v>3.6827</c:v>
                </c:pt>
                <c:pt idx="162407">
                  <c:v>3.68272</c:v>
                </c:pt>
                <c:pt idx="162408">
                  <c:v>3.68274</c:v>
                </c:pt>
                <c:pt idx="162409">
                  <c:v>3.68277</c:v>
                </c:pt>
                <c:pt idx="162410">
                  <c:v>3.68279</c:v>
                </c:pt>
                <c:pt idx="162411">
                  <c:v>3.68281</c:v>
                </c:pt>
                <c:pt idx="162412">
                  <c:v>3.68283</c:v>
                </c:pt>
                <c:pt idx="162413">
                  <c:v>3.68286</c:v>
                </c:pt>
                <c:pt idx="162414">
                  <c:v>3.68288</c:v>
                </c:pt>
                <c:pt idx="162415">
                  <c:v>3.6829</c:v>
                </c:pt>
                <c:pt idx="162416">
                  <c:v>3.68293</c:v>
                </c:pt>
                <c:pt idx="162417">
                  <c:v>3.68295</c:v>
                </c:pt>
                <c:pt idx="162418">
                  <c:v>3.68297</c:v>
                </c:pt>
                <c:pt idx="162419">
                  <c:v>3.68299</c:v>
                </c:pt>
                <c:pt idx="162420">
                  <c:v>3.68302</c:v>
                </c:pt>
                <c:pt idx="162421">
                  <c:v>3.68304</c:v>
                </c:pt>
                <c:pt idx="162422">
                  <c:v>3.68306</c:v>
                </c:pt>
                <c:pt idx="162423">
                  <c:v>3.68308</c:v>
                </c:pt>
                <c:pt idx="162424">
                  <c:v>3.68311</c:v>
                </c:pt>
                <c:pt idx="162425">
                  <c:v>3.68313</c:v>
                </c:pt>
                <c:pt idx="162426">
                  <c:v>3.68315</c:v>
                </c:pt>
                <c:pt idx="162427">
                  <c:v>3.68317</c:v>
                </c:pt>
                <c:pt idx="162428">
                  <c:v>3.6832</c:v>
                </c:pt>
                <c:pt idx="162429">
                  <c:v>3.68322</c:v>
                </c:pt>
                <c:pt idx="162430">
                  <c:v>3.68324</c:v>
                </c:pt>
                <c:pt idx="162431">
                  <c:v>3.68327</c:v>
                </c:pt>
                <c:pt idx="162432">
                  <c:v>3.68329</c:v>
                </c:pt>
                <c:pt idx="162433">
                  <c:v>3.68331</c:v>
                </c:pt>
                <c:pt idx="162434">
                  <c:v>3.68333</c:v>
                </c:pt>
                <c:pt idx="162435">
                  <c:v>3.68336</c:v>
                </c:pt>
                <c:pt idx="162436">
                  <c:v>3.68338</c:v>
                </c:pt>
                <c:pt idx="162437">
                  <c:v>3.6834</c:v>
                </c:pt>
                <c:pt idx="162438">
                  <c:v>3.68342</c:v>
                </c:pt>
                <c:pt idx="162439">
                  <c:v>3.68345</c:v>
                </c:pt>
                <c:pt idx="162440">
                  <c:v>3.68347</c:v>
                </c:pt>
                <c:pt idx="162441">
                  <c:v>3.68349</c:v>
                </c:pt>
                <c:pt idx="162442">
                  <c:v>3.68351</c:v>
                </c:pt>
                <c:pt idx="162443">
                  <c:v>3.68354</c:v>
                </c:pt>
                <c:pt idx="162444">
                  <c:v>3.68356</c:v>
                </c:pt>
                <c:pt idx="162445">
                  <c:v>3.68358</c:v>
                </c:pt>
                <c:pt idx="162446">
                  <c:v>3.68361</c:v>
                </c:pt>
                <c:pt idx="162447">
                  <c:v>3.68363</c:v>
                </c:pt>
                <c:pt idx="162448">
                  <c:v>3.68365</c:v>
                </c:pt>
                <c:pt idx="162449">
                  <c:v>3.68367</c:v>
                </c:pt>
                <c:pt idx="162450">
                  <c:v>3.6837</c:v>
                </c:pt>
                <c:pt idx="162451">
                  <c:v>3.68372</c:v>
                </c:pt>
                <c:pt idx="162452">
                  <c:v>3.68374</c:v>
                </c:pt>
                <c:pt idx="162453">
                  <c:v>3.68376</c:v>
                </c:pt>
                <c:pt idx="162454">
                  <c:v>3.68379</c:v>
                </c:pt>
                <c:pt idx="162455">
                  <c:v>3.68381</c:v>
                </c:pt>
                <c:pt idx="162456">
                  <c:v>3.68383</c:v>
                </c:pt>
                <c:pt idx="162457">
                  <c:v>3.68385</c:v>
                </c:pt>
                <c:pt idx="162458">
                  <c:v>3.68388</c:v>
                </c:pt>
                <c:pt idx="162459">
                  <c:v>3.6839</c:v>
                </c:pt>
                <c:pt idx="162460">
                  <c:v>3.68392</c:v>
                </c:pt>
                <c:pt idx="162461">
                  <c:v>3.68395</c:v>
                </c:pt>
                <c:pt idx="162462">
                  <c:v>3.68397</c:v>
                </c:pt>
                <c:pt idx="162463">
                  <c:v>3.68399</c:v>
                </c:pt>
                <c:pt idx="162464">
                  <c:v>3.68401</c:v>
                </c:pt>
                <c:pt idx="162465">
                  <c:v>3.68404</c:v>
                </c:pt>
                <c:pt idx="162466">
                  <c:v>3.68406</c:v>
                </c:pt>
                <c:pt idx="162467">
                  <c:v>3.68408</c:v>
                </c:pt>
                <c:pt idx="162468">
                  <c:v>3.6841</c:v>
                </c:pt>
                <c:pt idx="162469">
                  <c:v>3.68413</c:v>
                </c:pt>
                <c:pt idx="162470">
                  <c:v>3.68415</c:v>
                </c:pt>
                <c:pt idx="162471">
                  <c:v>3.68417</c:v>
                </c:pt>
                <c:pt idx="162472">
                  <c:v>3.68419</c:v>
                </c:pt>
                <c:pt idx="162473">
                  <c:v>3.68422</c:v>
                </c:pt>
                <c:pt idx="162474">
                  <c:v>3.68424</c:v>
                </c:pt>
                <c:pt idx="162475">
                  <c:v>3.68426</c:v>
                </c:pt>
                <c:pt idx="162476">
                  <c:v>3.68429</c:v>
                </c:pt>
                <c:pt idx="162477">
                  <c:v>3.68431</c:v>
                </c:pt>
                <c:pt idx="162478">
                  <c:v>3.68433</c:v>
                </c:pt>
                <c:pt idx="162479">
                  <c:v>3.68435</c:v>
                </c:pt>
                <c:pt idx="162480">
                  <c:v>3.68438</c:v>
                </c:pt>
                <c:pt idx="162481">
                  <c:v>3.6844</c:v>
                </c:pt>
                <c:pt idx="162482">
                  <c:v>3.68442</c:v>
                </c:pt>
                <c:pt idx="162483">
                  <c:v>3.68444</c:v>
                </c:pt>
                <c:pt idx="162484">
                  <c:v>3.68447</c:v>
                </c:pt>
                <c:pt idx="162485">
                  <c:v>3.68449</c:v>
                </c:pt>
                <c:pt idx="162486">
                  <c:v>3.68451</c:v>
                </c:pt>
                <c:pt idx="162487">
                  <c:v>3.68453</c:v>
                </c:pt>
                <c:pt idx="162488">
                  <c:v>3.68456</c:v>
                </c:pt>
                <c:pt idx="162489">
                  <c:v>3.68458</c:v>
                </c:pt>
                <c:pt idx="162490">
                  <c:v>3.6846</c:v>
                </c:pt>
                <c:pt idx="162491">
                  <c:v>3.68463</c:v>
                </c:pt>
                <c:pt idx="162492">
                  <c:v>3.68465</c:v>
                </c:pt>
                <c:pt idx="162493">
                  <c:v>3.68467</c:v>
                </c:pt>
                <c:pt idx="162494">
                  <c:v>3.68469</c:v>
                </c:pt>
                <c:pt idx="162495">
                  <c:v>3.68472</c:v>
                </c:pt>
                <c:pt idx="162496">
                  <c:v>3.68474</c:v>
                </c:pt>
                <c:pt idx="162497">
                  <c:v>3.68476</c:v>
                </c:pt>
                <c:pt idx="162498">
                  <c:v>3.68479</c:v>
                </c:pt>
                <c:pt idx="162499">
                  <c:v>3.68481</c:v>
                </c:pt>
                <c:pt idx="162500">
                  <c:v>3.68483</c:v>
                </c:pt>
                <c:pt idx="162501">
                  <c:v>3.68485</c:v>
                </c:pt>
                <c:pt idx="162502">
                  <c:v>3.68487</c:v>
                </c:pt>
                <c:pt idx="162503">
                  <c:v>3.6849</c:v>
                </c:pt>
                <c:pt idx="162504">
                  <c:v>3.68492</c:v>
                </c:pt>
                <c:pt idx="162505">
                  <c:v>3.68494</c:v>
                </c:pt>
                <c:pt idx="162506">
                  <c:v>3.68497</c:v>
                </c:pt>
                <c:pt idx="162507">
                  <c:v>3.68499</c:v>
                </c:pt>
                <c:pt idx="162508">
                  <c:v>3.68501</c:v>
                </c:pt>
                <c:pt idx="162509">
                  <c:v>3.68503</c:v>
                </c:pt>
                <c:pt idx="162510">
                  <c:v>3.68506</c:v>
                </c:pt>
                <c:pt idx="162511">
                  <c:v>3.68508</c:v>
                </c:pt>
                <c:pt idx="162512">
                  <c:v>3.6851</c:v>
                </c:pt>
                <c:pt idx="162513">
                  <c:v>3.68513</c:v>
                </c:pt>
                <c:pt idx="162514">
                  <c:v>3.68515</c:v>
                </c:pt>
                <c:pt idx="162515">
                  <c:v>3.68517</c:v>
                </c:pt>
                <c:pt idx="162516">
                  <c:v>3.68519</c:v>
                </c:pt>
                <c:pt idx="162517">
                  <c:v>3.68521</c:v>
                </c:pt>
                <c:pt idx="162518">
                  <c:v>3.68524</c:v>
                </c:pt>
                <c:pt idx="162519">
                  <c:v>3.68526</c:v>
                </c:pt>
                <c:pt idx="162520">
                  <c:v>3.68528</c:v>
                </c:pt>
                <c:pt idx="162521">
                  <c:v>3.68531</c:v>
                </c:pt>
                <c:pt idx="162522">
                  <c:v>3.68533</c:v>
                </c:pt>
                <c:pt idx="162523">
                  <c:v>3.68535</c:v>
                </c:pt>
                <c:pt idx="162524">
                  <c:v>3.68537</c:v>
                </c:pt>
                <c:pt idx="162525">
                  <c:v>3.6854</c:v>
                </c:pt>
                <c:pt idx="162526">
                  <c:v>3.68542</c:v>
                </c:pt>
                <c:pt idx="162527">
                  <c:v>3.68544</c:v>
                </c:pt>
                <c:pt idx="162528">
                  <c:v>3.68547</c:v>
                </c:pt>
                <c:pt idx="162529">
                  <c:v>3.68549</c:v>
                </c:pt>
                <c:pt idx="162530">
                  <c:v>3.68551</c:v>
                </c:pt>
                <c:pt idx="162531">
                  <c:v>3.68553</c:v>
                </c:pt>
                <c:pt idx="162532">
                  <c:v>3.68556</c:v>
                </c:pt>
                <c:pt idx="162533">
                  <c:v>3.68558</c:v>
                </c:pt>
                <c:pt idx="162534">
                  <c:v>3.6856</c:v>
                </c:pt>
                <c:pt idx="162535">
                  <c:v>3.68562</c:v>
                </c:pt>
                <c:pt idx="162536">
                  <c:v>3.68565</c:v>
                </c:pt>
                <c:pt idx="162537">
                  <c:v>3.68567</c:v>
                </c:pt>
                <c:pt idx="162538">
                  <c:v>3.68569</c:v>
                </c:pt>
                <c:pt idx="162539">
                  <c:v>3.68571</c:v>
                </c:pt>
                <c:pt idx="162540">
                  <c:v>3.68574</c:v>
                </c:pt>
                <c:pt idx="162541">
                  <c:v>3.68576</c:v>
                </c:pt>
                <c:pt idx="162542">
                  <c:v>3.68578</c:v>
                </c:pt>
                <c:pt idx="162543">
                  <c:v>3.68581</c:v>
                </c:pt>
                <c:pt idx="162544">
                  <c:v>3.68583</c:v>
                </c:pt>
                <c:pt idx="162545">
                  <c:v>3.68585</c:v>
                </c:pt>
                <c:pt idx="162546">
                  <c:v>3.68587</c:v>
                </c:pt>
                <c:pt idx="162547">
                  <c:v>3.6859</c:v>
                </c:pt>
                <c:pt idx="162548">
                  <c:v>3.68592</c:v>
                </c:pt>
                <c:pt idx="162549">
                  <c:v>3.68594</c:v>
                </c:pt>
                <c:pt idx="162550">
                  <c:v>3.68596</c:v>
                </c:pt>
                <c:pt idx="162551">
                  <c:v>3.68599</c:v>
                </c:pt>
                <c:pt idx="162552">
                  <c:v>3.68601</c:v>
                </c:pt>
                <c:pt idx="162553">
                  <c:v>3.68603</c:v>
                </c:pt>
                <c:pt idx="162554">
                  <c:v>3.68605</c:v>
                </c:pt>
                <c:pt idx="162555">
                  <c:v>3.68608</c:v>
                </c:pt>
                <c:pt idx="162556">
                  <c:v>3.6861</c:v>
                </c:pt>
                <c:pt idx="162557">
                  <c:v>3.68612</c:v>
                </c:pt>
                <c:pt idx="162558">
                  <c:v>3.68614</c:v>
                </c:pt>
                <c:pt idx="162559">
                  <c:v>3.68617</c:v>
                </c:pt>
                <c:pt idx="162560">
                  <c:v>3.68619</c:v>
                </c:pt>
                <c:pt idx="162561">
                  <c:v>3.68621</c:v>
                </c:pt>
                <c:pt idx="162562">
                  <c:v>3.68624</c:v>
                </c:pt>
                <c:pt idx="162563">
                  <c:v>3.68626</c:v>
                </c:pt>
                <c:pt idx="162564">
                  <c:v>3.68628</c:v>
                </c:pt>
                <c:pt idx="162565">
                  <c:v>3.6863</c:v>
                </c:pt>
                <c:pt idx="162566">
                  <c:v>3.68633</c:v>
                </c:pt>
                <c:pt idx="162567">
                  <c:v>3.68635</c:v>
                </c:pt>
                <c:pt idx="162568">
                  <c:v>3.68637</c:v>
                </c:pt>
                <c:pt idx="162569">
                  <c:v>3.6864</c:v>
                </c:pt>
                <c:pt idx="162570">
                  <c:v>3.68642</c:v>
                </c:pt>
                <c:pt idx="162571">
                  <c:v>3.68644</c:v>
                </c:pt>
                <c:pt idx="162572">
                  <c:v>3.68646</c:v>
                </c:pt>
                <c:pt idx="162573">
                  <c:v>3.68648</c:v>
                </c:pt>
                <c:pt idx="162574">
                  <c:v>3.68651</c:v>
                </c:pt>
                <c:pt idx="162575">
                  <c:v>3.68653</c:v>
                </c:pt>
                <c:pt idx="162576">
                  <c:v>3.68655</c:v>
                </c:pt>
                <c:pt idx="162577">
                  <c:v>3.68658</c:v>
                </c:pt>
                <c:pt idx="162578">
                  <c:v>3.6866</c:v>
                </c:pt>
                <c:pt idx="162579">
                  <c:v>3.68662</c:v>
                </c:pt>
                <c:pt idx="162580">
                  <c:v>3.68664</c:v>
                </c:pt>
                <c:pt idx="162581">
                  <c:v>3.68667</c:v>
                </c:pt>
                <c:pt idx="162582">
                  <c:v>3.68669</c:v>
                </c:pt>
                <c:pt idx="162583">
                  <c:v>3.68671</c:v>
                </c:pt>
                <c:pt idx="162584">
                  <c:v>3.68674</c:v>
                </c:pt>
                <c:pt idx="162585">
                  <c:v>3.68676</c:v>
                </c:pt>
                <c:pt idx="162586">
                  <c:v>3.68678</c:v>
                </c:pt>
                <c:pt idx="162587">
                  <c:v>3.6868</c:v>
                </c:pt>
                <c:pt idx="162588">
                  <c:v>3.68682</c:v>
                </c:pt>
                <c:pt idx="162589">
                  <c:v>3.68685</c:v>
                </c:pt>
                <c:pt idx="162590">
                  <c:v>3.68687</c:v>
                </c:pt>
                <c:pt idx="162591">
                  <c:v>3.68689</c:v>
                </c:pt>
                <c:pt idx="162592">
                  <c:v>3.68692</c:v>
                </c:pt>
                <c:pt idx="162593">
                  <c:v>3.68694</c:v>
                </c:pt>
                <c:pt idx="162594">
                  <c:v>3.68696</c:v>
                </c:pt>
                <c:pt idx="162595">
                  <c:v>3.68698</c:v>
                </c:pt>
                <c:pt idx="162596">
                  <c:v>3.68701</c:v>
                </c:pt>
                <c:pt idx="162597">
                  <c:v>3.68703</c:v>
                </c:pt>
                <c:pt idx="162598">
                  <c:v>3.68705</c:v>
                </c:pt>
                <c:pt idx="162599">
                  <c:v>3.68708</c:v>
                </c:pt>
                <c:pt idx="162600">
                  <c:v>3.6871</c:v>
                </c:pt>
                <c:pt idx="162601">
                  <c:v>3.68712</c:v>
                </c:pt>
                <c:pt idx="162602">
                  <c:v>3.68714</c:v>
                </c:pt>
                <c:pt idx="162603">
                  <c:v>3.68717</c:v>
                </c:pt>
                <c:pt idx="162604">
                  <c:v>3.68719</c:v>
                </c:pt>
                <c:pt idx="162605">
                  <c:v>3.68721</c:v>
                </c:pt>
                <c:pt idx="162606">
                  <c:v>3.68723</c:v>
                </c:pt>
                <c:pt idx="162607">
                  <c:v>3.68726</c:v>
                </c:pt>
                <c:pt idx="162608">
                  <c:v>3.68728</c:v>
                </c:pt>
                <c:pt idx="162609">
                  <c:v>3.6873</c:v>
                </c:pt>
                <c:pt idx="162610">
                  <c:v>3.68732</c:v>
                </c:pt>
                <c:pt idx="162611">
                  <c:v>3.68735</c:v>
                </c:pt>
                <c:pt idx="162612">
                  <c:v>3.68737</c:v>
                </c:pt>
                <c:pt idx="162613">
                  <c:v>3.68739</c:v>
                </c:pt>
                <c:pt idx="162614">
                  <c:v>3.68742</c:v>
                </c:pt>
                <c:pt idx="162615">
                  <c:v>3.68744</c:v>
                </c:pt>
                <c:pt idx="162616">
                  <c:v>3.68746</c:v>
                </c:pt>
                <c:pt idx="162617">
                  <c:v>3.68748</c:v>
                </c:pt>
                <c:pt idx="162618">
                  <c:v>3.68751</c:v>
                </c:pt>
                <c:pt idx="162619">
                  <c:v>3.68753</c:v>
                </c:pt>
                <c:pt idx="162620">
                  <c:v>3.68755</c:v>
                </c:pt>
                <c:pt idx="162621">
                  <c:v>3.68757</c:v>
                </c:pt>
                <c:pt idx="162622">
                  <c:v>3.6876</c:v>
                </c:pt>
                <c:pt idx="162623">
                  <c:v>3.68762</c:v>
                </c:pt>
                <c:pt idx="162624">
                  <c:v>3.68764</c:v>
                </c:pt>
                <c:pt idx="162625">
                  <c:v>3.68766</c:v>
                </c:pt>
                <c:pt idx="162626">
                  <c:v>3.68769</c:v>
                </c:pt>
                <c:pt idx="162627">
                  <c:v>3.68771</c:v>
                </c:pt>
                <c:pt idx="162628">
                  <c:v>3.68773</c:v>
                </c:pt>
                <c:pt idx="162629">
                  <c:v>3.68776</c:v>
                </c:pt>
                <c:pt idx="162630">
                  <c:v>3.68778</c:v>
                </c:pt>
                <c:pt idx="162631">
                  <c:v>3.6878</c:v>
                </c:pt>
                <c:pt idx="162632">
                  <c:v>3.68782</c:v>
                </c:pt>
                <c:pt idx="162633">
                  <c:v>3.68785</c:v>
                </c:pt>
                <c:pt idx="162634">
                  <c:v>3.68787</c:v>
                </c:pt>
                <c:pt idx="162635">
                  <c:v>3.68789</c:v>
                </c:pt>
                <c:pt idx="162636">
                  <c:v>3.68791</c:v>
                </c:pt>
                <c:pt idx="162637">
                  <c:v>3.68794</c:v>
                </c:pt>
                <c:pt idx="162638">
                  <c:v>3.68796</c:v>
                </c:pt>
                <c:pt idx="162639">
                  <c:v>3.68798</c:v>
                </c:pt>
                <c:pt idx="162640">
                  <c:v>3.688</c:v>
                </c:pt>
                <c:pt idx="162641">
                  <c:v>3.68803</c:v>
                </c:pt>
                <c:pt idx="162642">
                  <c:v>3.68805</c:v>
                </c:pt>
                <c:pt idx="162643">
                  <c:v>3.68807</c:v>
                </c:pt>
                <c:pt idx="162644">
                  <c:v>3.6881</c:v>
                </c:pt>
                <c:pt idx="162645">
                  <c:v>3.68812</c:v>
                </c:pt>
                <c:pt idx="162646">
                  <c:v>3.68814</c:v>
                </c:pt>
                <c:pt idx="162647">
                  <c:v>3.68816</c:v>
                </c:pt>
                <c:pt idx="162648">
                  <c:v>3.68819</c:v>
                </c:pt>
                <c:pt idx="162649">
                  <c:v>3.68821</c:v>
                </c:pt>
                <c:pt idx="162650">
                  <c:v>3.68823</c:v>
                </c:pt>
                <c:pt idx="162651">
                  <c:v>3.68825</c:v>
                </c:pt>
                <c:pt idx="162652">
                  <c:v>3.68828</c:v>
                </c:pt>
                <c:pt idx="162653">
                  <c:v>3.6883</c:v>
                </c:pt>
                <c:pt idx="162654">
                  <c:v>3.68832</c:v>
                </c:pt>
                <c:pt idx="162655">
                  <c:v>3.68834</c:v>
                </c:pt>
                <c:pt idx="162656">
                  <c:v>3.68837</c:v>
                </c:pt>
                <c:pt idx="162657">
                  <c:v>3.68839</c:v>
                </c:pt>
                <c:pt idx="162658">
                  <c:v>3.68841</c:v>
                </c:pt>
                <c:pt idx="162659">
                  <c:v>3.68844</c:v>
                </c:pt>
                <c:pt idx="162660">
                  <c:v>3.68846</c:v>
                </c:pt>
                <c:pt idx="162661">
                  <c:v>3.68848</c:v>
                </c:pt>
                <c:pt idx="162662">
                  <c:v>3.6885</c:v>
                </c:pt>
                <c:pt idx="162663">
                  <c:v>3.68853</c:v>
                </c:pt>
                <c:pt idx="162664">
                  <c:v>3.68855</c:v>
                </c:pt>
                <c:pt idx="162665">
                  <c:v>3.68857</c:v>
                </c:pt>
                <c:pt idx="162666">
                  <c:v>3.68859</c:v>
                </c:pt>
                <c:pt idx="162667">
                  <c:v>3.68862</c:v>
                </c:pt>
                <c:pt idx="162668">
                  <c:v>3.68864</c:v>
                </c:pt>
                <c:pt idx="162669">
                  <c:v>3.68866</c:v>
                </c:pt>
                <c:pt idx="162670">
                  <c:v>3.68868</c:v>
                </c:pt>
                <c:pt idx="162671">
                  <c:v>3.68871</c:v>
                </c:pt>
                <c:pt idx="162672">
                  <c:v>3.68873</c:v>
                </c:pt>
                <c:pt idx="162673">
                  <c:v>3.68875</c:v>
                </c:pt>
                <c:pt idx="162674">
                  <c:v>3.68878</c:v>
                </c:pt>
                <c:pt idx="162675">
                  <c:v>3.6888</c:v>
                </c:pt>
                <c:pt idx="162676">
                  <c:v>3.68882</c:v>
                </c:pt>
                <c:pt idx="162677">
                  <c:v>3.68884</c:v>
                </c:pt>
                <c:pt idx="162678">
                  <c:v>3.68887</c:v>
                </c:pt>
                <c:pt idx="162679">
                  <c:v>3.68889</c:v>
                </c:pt>
                <c:pt idx="162680">
                  <c:v>3.68891</c:v>
                </c:pt>
                <c:pt idx="162681">
                  <c:v>3.68893</c:v>
                </c:pt>
                <c:pt idx="162682">
                  <c:v>3.68896</c:v>
                </c:pt>
                <c:pt idx="162683">
                  <c:v>3.68898</c:v>
                </c:pt>
                <c:pt idx="162684">
                  <c:v>3.689</c:v>
                </c:pt>
                <c:pt idx="162685">
                  <c:v>3.68902</c:v>
                </c:pt>
                <c:pt idx="162686">
                  <c:v>3.68905</c:v>
                </c:pt>
                <c:pt idx="162687">
                  <c:v>3.68907</c:v>
                </c:pt>
                <c:pt idx="162688">
                  <c:v>3.68909</c:v>
                </c:pt>
                <c:pt idx="162689">
                  <c:v>3.68912</c:v>
                </c:pt>
                <c:pt idx="162690">
                  <c:v>3.68914</c:v>
                </c:pt>
                <c:pt idx="162691">
                  <c:v>3.68916</c:v>
                </c:pt>
                <c:pt idx="162692">
                  <c:v>3.68918</c:v>
                </c:pt>
                <c:pt idx="162693">
                  <c:v>3.68921</c:v>
                </c:pt>
                <c:pt idx="162694">
                  <c:v>3.68923</c:v>
                </c:pt>
                <c:pt idx="162695">
                  <c:v>3.68925</c:v>
                </c:pt>
                <c:pt idx="162696">
                  <c:v>3.68927</c:v>
                </c:pt>
                <c:pt idx="162697">
                  <c:v>3.6893</c:v>
                </c:pt>
                <c:pt idx="162698">
                  <c:v>3.68932</c:v>
                </c:pt>
                <c:pt idx="162699">
                  <c:v>3.68934</c:v>
                </c:pt>
                <c:pt idx="162700">
                  <c:v>3.68937</c:v>
                </c:pt>
                <c:pt idx="162701">
                  <c:v>3.68939</c:v>
                </c:pt>
                <c:pt idx="162702">
                  <c:v>3.68941</c:v>
                </c:pt>
                <c:pt idx="162703">
                  <c:v>3.68943</c:v>
                </c:pt>
                <c:pt idx="162704">
                  <c:v>3.68946</c:v>
                </c:pt>
                <c:pt idx="162705">
                  <c:v>3.68948</c:v>
                </c:pt>
                <c:pt idx="162706">
                  <c:v>3.6895</c:v>
                </c:pt>
                <c:pt idx="162707">
                  <c:v>3.68952</c:v>
                </c:pt>
                <c:pt idx="162708">
                  <c:v>3.68955</c:v>
                </c:pt>
                <c:pt idx="162709">
                  <c:v>3.68957</c:v>
                </c:pt>
                <c:pt idx="162710">
                  <c:v>3.68959</c:v>
                </c:pt>
                <c:pt idx="162711">
                  <c:v>3.68961</c:v>
                </c:pt>
                <c:pt idx="162712">
                  <c:v>3.68964</c:v>
                </c:pt>
                <c:pt idx="162713">
                  <c:v>3.68966</c:v>
                </c:pt>
                <c:pt idx="162714">
                  <c:v>3.68968</c:v>
                </c:pt>
                <c:pt idx="162715">
                  <c:v>3.68971</c:v>
                </c:pt>
                <c:pt idx="162716">
                  <c:v>3.68973</c:v>
                </c:pt>
                <c:pt idx="162717">
                  <c:v>3.68975</c:v>
                </c:pt>
                <c:pt idx="162718">
                  <c:v>3.68977</c:v>
                </c:pt>
                <c:pt idx="162719">
                  <c:v>3.6898</c:v>
                </c:pt>
                <c:pt idx="162720">
                  <c:v>3.68982</c:v>
                </c:pt>
                <c:pt idx="162721">
                  <c:v>3.68984</c:v>
                </c:pt>
                <c:pt idx="162722">
                  <c:v>3.68986</c:v>
                </c:pt>
                <c:pt idx="162723">
                  <c:v>3.68989</c:v>
                </c:pt>
                <c:pt idx="162724">
                  <c:v>3.68991</c:v>
                </c:pt>
                <c:pt idx="162725">
                  <c:v>3.68993</c:v>
                </c:pt>
                <c:pt idx="162726">
                  <c:v>3.68995</c:v>
                </c:pt>
                <c:pt idx="162727">
                  <c:v>3.68998</c:v>
                </c:pt>
                <c:pt idx="162728">
                  <c:v>3.69</c:v>
                </c:pt>
                <c:pt idx="162729">
                  <c:v>3.69002</c:v>
                </c:pt>
                <c:pt idx="162730">
                  <c:v>3.69005</c:v>
                </c:pt>
                <c:pt idx="162731">
                  <c:v>3.69007</c:v>
                </c:pt>
                <c:pt idx="162732">
                  <c:v>3.69009</c:v>
                </c:pt>
                <c:pt idx="162733">
                  <c:v>3.69011</c:v>
                </c:pt>
                <c:pt idx="162734">
                  <c:v>3.69014</c:v>
                </c:pt>
                <c:pt idx="162735">
                  <c:v>3.69016</c:v>
                </c:pt>
                <c:pt idx="162736">
                  <c:v>3.69018</c:v>
                </c:pt>
                <c:pt idx="162737">
                  <c:v>3.6902</c:v>
                </c:pt>
                <c:pt idx="162738">
                  <c:v>3.69023</c:v>
                </c:pt>
                <c:pt idx="162739">
                  <c:v>3.69025</c:v>
                </c:pt>
                <c:pt idx="162740">
                  <c:v>3.69027</c:v>
                </c:pt>
                <c:pt idx="162741">
                  <c:v>3.69029</c:v>
                </c:pt>
                <c:pt idx="162742">
                  <c:v>3.69032</c:v>
                </c:pt>
                <c:pt idx="162743">
                  <c:v>3.69034</c:v>
                </c:pt>
                <c:pt idx="162744">
                  <c:v>3.69036</c:v>
                </c:pt>
                <c:pt idx="162745">
                  <c:v>3.69039</c:v>
                </c:pt>
                <c:pt idx="162746">
                  <c:v>3.69041</c:v>
                </c:pt>
                <c:pt idx="162747">
                  <c:v>3.69043</c:v>
                </c:pt>
                <c:pt idx="162748">
                  <c:v>3.69045</c:v>
                </c:pt>
                <c:pt idx="162749">
                  <c:v>3.69048</c:v>
                </c:pt>
                <c:pt idx="162750">
                  <c:v>3.6905</c:v>
                </c:pt>
                <c:pt idx="162751">
                  <c:v>3.69052</c:v>
                </c:pt>
                <c:pt idx="162752">
                  <c:v>3.69054</c:v>
                </c:pt>
                <c:pt idx="162753">
                  <c:v>3.69057</c:v>
                </c:pt>
                <c:pt idx="162754">
                  <c:v>3.69059</c:v>
                </c:pt>
                <c:pt idx="162755">
                  <c:v>3.69061</c:v>
                </c:pt>
                <c:pt idx="162756">
                  <c:v>3.69063</c:v>
                </c:pt>
                <c:pt idx="162757">
                  <c:v>3.69066</c:v>
                </c:pt>
                <c:pt idx="162758">
                  <c:v>3.69068</c:v>
                </c:pt>
                <c:pt idx="162759">
                  <c:v>3.6907</c:v>
                </c:pt>
                <c:pt idx="162760">
                  <c:v>3.69073</c:v>
                </c:pt>
                <c:pt idx="162761">
                  <c:v>3.69075</c:v>
                </c:pt>
                <c:pt idx="162762">
                  <c:v>3.69077</c:v>
                </c:pt>
                <c:pt idx="162763">
                  <c:v>3.69079</c:v>
                </c:pt>
                <c:pt idx="162764">
                  <c:v>3.69082</c:v>
                </c:pt>
                <c:pt idx="162765">
                  <c:v>3.69084</c:v>
                </c:pt>
                <c:pt idx="162766">
                  <c:v>3.69086</c:v>
                </c:pt>
                <c:pt idx="162767">
                  <c:v>3.69088</c:v>
                </c:pt>
                <c:pt idx="162768">
                  <c:v>3.69091</c:v>
                </c:pt>
                <c:pt idx="162769">
                  <c:v>3.69093</c:v>
                </c:pt>
                <c:pt idx="162770">
                  <c:v>3.69095</c:v>
                </c:pt>
                <c:pt idx="162771">
                  <c:v>3.69097</c:v>
                </c:pt>
                <c:pt idx="162772">
                  <c:v>3.691</c:v>
                </c:pt>
                <c:pt idx="162773">
                  <c:v>3.69102</c:v>
                </c:pt>
                <c:pt idx="162774">
                  <c:v>3.69104</c:v>
                </c:pt>
                <c:pt idx="162775">
                  <c:v>3.69107</c:v>
                </c:pt>
                <c:pt idx="162776">
                  <c:v>3.69109</c:v>
                </c:pt>
                <c:pt idx="162777">
                  <c:v>3.69111</c:v>
                </c:pt>
                <c:pt idx="162778">
                  <c:v>3.69113</c:v>
                </c:pt>
                <c:pt idx="162779">
                  <c:v>3.69116</c:v>
                </c:pt>
                <c:pt idx="162780">
                  <c:v>3.69118</c:v>
                </c:pt>
                <c:pt idx="162781">
                  <c:v>3.6912</c:v>
                </c:pt>
                <c:pt idx="162782">
                  <c:v>3.69122</c:v>
                </c:pt>
                <c:pt idx="162783">
                  <c:v>3.69125</c:v>
                </c:pt>
                <c:pt idx="162784">
                  <c:v>3.69127</c:v>
                </c:pt>
                <c:pt idx="162785">
                  <c:v>3.69129</c:v>
                </c:pt>
                <c:pt idx="162786">
                  <c:v>3.69131</c:v>
                </c:pt>
                <c:pt idx="162787">
                  <c:v>3.69134</c:v>
                </c:pt>
                <c:pt idx="162788">
                  <c:v>3.69136</c:v>
                </c:pt>
                <c:pt idx="162789">
                  <c:v>3.69138</c:v>
                </c:pt>
                <c:pt idx="162790">
                  <c:v>3.69141</c:v>
                </c:pt>
                <c:pt idx="162791">
                  <c:v>3.69143</c:v>
                </c:pt>
                <c:pt idx="162792">
                  <c:v>3.69145</c:v>
                </c:pt>
                <c:pt idx="162793">
                  <c:v>3.69147</c:v>
                </c:pt>
                <c:pt idx="162794">
                  <c:v>3.6915</c:v>
                </c:pt>
                <c:pt idx="162795">
                  <c:v>3.69152</c:v>
                </c:pt>
                <c:pt idx="162796">
                  <c:v>3.69154</c:v>
                </c:pt>
                <c:pt idx="162797">
                  <c:v>3.69157</c:v>
                </c:pt>
                <c:pt idx="162798">
                  <c:v>3.69159</c:v>
                </c:pt>
                <c:pt idx="162799">
                  <c:v>3.69161</c:v>
                </c:pt>
                <c:pt idx="162800">
                  <c:v>3.69163</c:v>
                </c:pt>
                <c:pt idx="162801">
                  <c:v>3.69165</c:v>
                </c:pt>
                <c:pt idx="162802">
                  <c:v>3.69168</c:v>
                </c:pt>
                <c:pt idx="162803">
                  <c:v>3.6917</c:v>
                </c:pt>
                <c:pt idx="162804">
                  <c:v>3.69172</c:v>
                </c:pt>
                <c:pt idx="162805">
                  <c:v>3.69175</c:v>
                </c:pt>
                <c:pt idx="162806">
                  <c:v>3.69177</c:v>
                </c:pt>
                <c:pt idx="162807">
                  <c:v>3.69179</c:v>
                </c:pt>
                <c:pt idx="162808">
                  <c:v>3.69181</c:v>
                </c:pt>
                <c:pt idx="162809">
                  <c:v>3.69184</c:v>
                </c:pt>
                <c:pt idx="162810">
                  <c:v>3.69186</c:v>
                </c:pt>
                <c:pt idx="162811">
                  <c:v>3.69188</c:v>
                </c:pt>
                <c:pt idx="162812">
                  <c:v>3.69191</c:v>
                </c:pt>
                <c:pt idx="162813">
                  <c:v>3.69193</c:v>
                </c:pt>
                <c:pt idx="162814">
                  <c:v>3.69195</c:v>
                </c:pt>
                <c:pt idx="162815">
                  <c:v>3.69197</c:v>
                </c:pt>
                <c:pt idx="162816">
                  <c:v>3.69199</c:v>
                </c:pt>
                <c:pt idx="162817">
                  <c:v>3.69202</c:v>
                </c:pt>
                <c:pt idx="162818">
                  <c:v>3.69204</c:v>
                </c:pt>
                <c:pt idx="162819">
                  <c:v>3.69206</c:v>
                </c:pt>
                <c:pt idx="162820">
                  <c:v>3.69209</c:v>
                </c:pt>
                <c:pt idx="162821">
                  <c:v>3.69211</c:v>
                </c:pt>
                <c:pt idx="162822">
                  <c:v>3.69213</c:v>
                </c:pt>
                <c:pt idx="162823">
                  <c:v>3.69215</c:v>
                </c:pt>
                <c:pt idx="162824">
                  <c:v>3.69218</c:v>
                </c:pt>
                <c:pt idx="162825">
                  <c:v>3.6922</c:v>
                </c:pt>
                <c:pt idx="162826">
                  <c:v>3.69222</c:v>
                </c:pt>
                <c:pt idx="162827">
                  <c:v>3.69225</c:v>
                </c:pt>
                <c:pt idx="162828">
                  <c:v>3.69227</c:v>
                </c:pt>
                <c:pt idx="162829">
                  <c:v>3.69229</c:v>
                </c:pt>
                <c:pt idx="162830">
                  <c:v>3.69231</c:v>
                </c:pt>
                <c:pt idx="162831">
                  <c:v>3.69234</c:v>
                </c:pt>
                <c:pt idx="162832">
                  <c:v>3.69236</c:v>
                </c:pt>
                <c:pt idx="162833">
                  <c:v>3.69238</c:v>
                </c:pt>
                <c:pt idx="162834">
                  <c:v>3.6924</c:v>
                </c:pt>
                <c:pt idx="162835">
                  <c:v>3.69243</c:v>
                </c:pt>
                <c:pt idx="162836">
                  <c:v>3.69245</c:v>
                </c:pt>
                <c:pt idx="162837">
                  <c:v>3.69247</c:v>
                </c:pt>
                <c:pt idx="162838">
                  <c:v>3.69249</c:v>
                </c:pt>
                <c:pt idx="162839">
                  <c:v>3.69252</c:v>
                </c:pt>
                <c:pt idx="162840">
                  <c:v>3.69254</c:v>
                </c:pt>
                <c:pt idx="162841">
                  <c:v>3.69256</c:v>
                </c:pt>
                <c:pt idx="162842">
                  <c:v>3.69258</c:v>
                </c:pt>
                <c:pt idx="162843">
                  <c:v>3.69261</c:v>
                </c:pt>
                <c:pt idx="162844">
                  <c:v>3.69263</c:v>
                </c:pt>
                <c:pt idx="162845">
                  <c:v>3.69265</c:v>
                </c:pt>
                <c:pt idx="162846">
                  <c:v>3.69268</c:v>
                </c:pt>
                <c:pt idx="162847">
                  <c:v>3.6927</c:v>
                </c:pt>
                <c:pt idx="162848">
                  <c:v>3.69272</c:v>
                </c:pt>
                <c:pt idx="162849">
                  <c:v>3.69274</c:v>
                </c:pt>
                <c:pt idx="162850">
                  <c:v>3.69277</c:v>
                </c:pt>
                <c:pt idx="162851">
                  <c:v>3.69279</c:v>
                </c:pt>
                <c:pt idx="162852">
                  <c:v>3.69281</c:v>
                </c:pt>
                <c:pt idx="162853">
                  <c:v>3.69283</c:v>
                </c:pt>
                <c:pt idx="162854">
                  <c:v>3.69286</c:v>
                </c:pt>
                <c:pt idx="162855">
                  <c:v>3.69288</c:v>
                </c:pt>
                <c:pt idx="162856">
                  <c:v>3.6929</c:v>
                </c:pt>
                <c:pt idx="162857">
                  <c:v>3.69292</c:v>
                </c:pt>
                <c:pt idx="162858">
                  <c:v>3.69295</c:v>
                </c:pt>
                <c:pt idx="162859">
                  <c:v>3.69297</c:v>
                </c:pt>
                <c:pt idx="162860">
                  <c:v>3.69299</c:v>
                </c:pt>
                <c:pt idx="162861">
                  <c:v>3.69302</c:v>
                </c:pt>
                <c:pt idx="162862">
                  <c:v>3.69304</c:v>
                </c:pt>
                <c:pt idx="162863">
                  <c:v>3.69306</c:v>
                </c:pt>
                <c:pt idx="162864">
                  <c:v>3.69308</c:v>
                </c:pt>
                <c:pt idx="162865">
                  <c:v>3.69311</c:v>
                </c:pt>
                <c:pt idx="162866">
                  <c:v>3.69313</c:v>
                </c:pt>
                <c:pt idx="162867">
                  <c:v>3.69315</c:v>
                </c:pt>
                <c:pt idx="162868">
                  <c:v>3.69318</c:v>
                </c:pt>
                <c:pt idx="162869">
                  <c:v>3.6932</c:v>
                </c:pt>
                <c:pt idx="162870">
                  <c:v>3.69322</c:v>
                </c:pt>
                <c:pt idx="162871">
                  <c:v>3.69324</c:v>
                </c:pt>
                <c:pt idx="162872">
                  <c:v>3.69326</c:v>
                </c:pt>
                <c:pt idx="162873">
                  <c:v>3.69329</c:v>
                </c:pt>
                <c:pt idx="162874">
                  <c:v>3.69331</c:v>
                </c:pt>
                <c:pt idx="162875">
                  <c:v>3.69333</c:v>
                </c:pt>
                <c:pt idx="162876">
                  <c:v>3.69336</c:v>
                </c:pt>
                <c:pt idx="162877">
                  <c:v>3.69338</c:v>
                </c:pt>
                <c:pt idx="162878">
                  <c:v>3.6934</c:v>
                </c:pt>
                <c:pt idx="162879">
                  <c:v>3.69342</c:v>
                </c:pt>
                <c:pt idx="162880">
                  <c:v>3.69345</c:v>
                </c:pt>
                <c:pt idx="162881">
                  <c:v>3.69347</c:v>
                </c:pt>
                <c:pt idx="162882">
                  <c:v>3.69349</c:v>
                </c:pt>
                <c:pt idx="162883">
                  <c:v>3.69352</c:v>
                </c:pt>
                <c:pt idx="162884">
                  <c:v>3.69354</c:v>
                </c:pt>
                <c:pt idx="162885">
                  <c:v>3.69356</c:v>
                </c:pt>
                <c:pt idx="162886">
                  <c:v>3.69358</c:v>
                </c:pt>
                <c:pt idx="162887">
                  <c:v>3.6936</c:v>
                </c:pt>
                <c:pt idx="162888">
                  <c:v>3.69363</c:v>
                </c:pt>
                <c:pt idx="162889">
                  <c:v>3.69365</c:v>
                </c:pt>
                <c:pt idx="162890">
                  <c:v>3.69367</c:v>
                </c:pt>
                <c:pt idx="162891">
                  <c:v>3.6937</c:v>
                </c:pt>
                <c:pt idx="162892">
                  <c:v>3.69372</c:v>
                </c:pt>
                <c:pt idx="162893">
                  <c:v>3.69374</c:v>
                </c:pt>
                <c:pt idx="162894">
                  <c:v>3.69376</c:v>
                </c:pt>
                <c:pt idx="162895">
                  <c:v>3.69379</c:v>
                </c:pt>
                <c:pt idx="162896">
                  <c:v>3.69381</c:v>
                </c:pt>
                <c:pt idx="162897">
                  <c:v>3.69383</c:v>
                </c:pt>
                <c:pt idx="162898">
                  <c:v>3.69386</c:v>
                </c:pt>
                <c:pt idx="162899">
                  <c:v>3.69388</c:v>
                </c:pt>
                <c:pt idx="162900">
                  <c:v>3.6939</c:v>
                </c:pt>
                <c:pt idx="162901">
                  <c:v>3.69392</c:v>
                </c:pt>
                <c:pt idx="162902">
                  <c:v>3.69395</c:v>
                </c:pt>
                <c:pt idx="162903">
                  <c:v>3.69397</c:v>
                </c:pt>
                <c:pt idx="162904">
                  <c:v>3.69399</c:v>
                </c:pt>
                <c:pt idx="162905">
                  <c:v>3.69401</c:v>
                </c:pt>
                <c:pt idx="162906">
                  <c:v>3.69404</c:v>
                </c:pt>
                <c:pt idx="162907">
                  <c:v>3.69406</c:v>
                </c:pt>
                <c:pt idx="162908">
                  <c:v>3.69408</c:v>
                </c:pt>
                <c:pt idx="162909">
                  <c:v>3.6941</c:v>
                </c:pt>
                <c:pt idx="162910">
                  <c:v>3.69413</c:v>
                </c:pt>
                <c:pt idx="162911">
                  <c:v>3.69415</c:v>
                </c:pt>
                <c:pt idx="162912">
                  <c:v>3.69417</c:v>
                </c:pt>
                <c:pt idx="162913">
                  <c:v>3.6942</c:v>
                </c:pt>
                <c:pt idx="162914">
                  <c:v>3.69422</c:v>
                </c:pt>
                <c:pt idx="162915">
                  <c:v>3.69424</c:v>
                </c:pt>
                <c:pt idx="162916">
                  <c:v>3.69426</c:v>
                </c:pt>
                <c:pt idx="162917">
                  <c:v>3.69429</c:v>
                </c:pt>
                <c:pt idx="162918">
                  <c:v>3.69431</c:v>
                </c:pt>
                <c:pt idx="162919">
                  <c:v>3.69433</c:v>
                </c:pt>
                <c:pt idx="162920">
                  <c:v>3.69435</c:v>
                </c:pt>
                <c:pt idx="162921">
                  <c:v>3.69438</c:v>
                </c:pt>
                <c:pt idx="162922">
                  <c:v>3.6944</c:v>
                </c:pt>
                <c:pt idx="162923">
                  <c:v>3.69442</c:v>
                </c:pt>
                <c:pt idx="162924">
                  <c:v>3.69444</c:v>
                </c:pt>
                <c:pt idx="162925">
                  <c:v>3.69447</c:v>
                </c:pt>
                <c:pt idx="162926">
                  <c:v>3.69449</c:v>
                </c:pt>
                <c:pt idx="162927">
                  <c:v>3.69451</c:v>
                </c:pt>
                <c:pt idx="162928">
                  <c:v>3.69454</c:v>
                </c:pt>
                <c:pt idx="162929">
                  <c:v>3.69456</c:v>
                </c:pt>
                <c:pt idx="162930">
                  <c:v>3.69458</c:v>
                </c:pt>
                <c:pt idx="162931">
                  <c:v>3.6946</c:v>
                </c:pt>
                <c:pt idx="162932">
                  <c:v>3.69463</c:v>
                </c:pt>
                <c:pt idx="162933">
                  <c:v>3.69465</c:v>
                </c:pt>
                <c:pt idx="162934">
                  <c:v>3.69467</c:v>
                </c:pt>
                <c:pt idx="162935">
                  <c:v>3.69469</c:v>
                </c:pt>
                <c:pt idx="162936">
                  <c:v>3.69472</c:v>
                </c:pt>
                <c:pt idx="162937">
                  <c:v>3.69474</c:v>
                </c:pt>
                <c:pt idx="162938">
                  <c:v>3.69476</c:v>
                </c:pt>
                <c:pt idx="162939">
                  <c:v>3.69478</c:v>
                </c:pt>
                <c:pt idx="162940">
                  <c:v>3.69481</c:v>
                </c:pt>
                <c:pt idx="162941">
                  <c:v>3.69483</c:v>
                </c:pt>
                <c:pt idx="162942">
                  <c:v>3.69485</c:v>
                </c:pt>
                <c:pt idx="162943">
                  <c:v>3.69488</c:v>
                </c:pt>
                <c:pt idx="162944">
                  <c:v>3.6949</c:v>
                </c:pt>
                <c:pt idx="162945">
                  <c:v>3.69492</c:v>
                </c:pt>
                <c:pt idx="162946">
                  <c:v>3.69494</c:v>
                </c:pt>
                <c:pt idx="162947">
                  <c:v>3.69497</c:v>
                </c:pt>
                <c:pt idx="162948">
                  <c:v>3.69499</c:v>
                </c:pt>
                <c:pt idx="162949">
                  <c:v>3.69501</c:v>
                </c:pt>
                <c:pt idx="162950">
                  <c:v>3.69503</c:v>
                </c:pt>
                <c:pt idx="162951">
                  <c:v>3.69506</c:v>
                </c:pt>
                <c:pt idx="162952">
                  <c:v>3.69508</c:v>
                </c:pt>
                <c:pt idx="162953">
                  <c:v>3.6951</c:v>
                </c:pt>
                <c:pt idx="162954">
                  <c:v>3.69512</c:v>
                </c:pt>
                <c:pt idx="162955">
                  <c:v>3.69515</c:v>
                </c:pt>
                <c:pt idx="162956">
                  <c:v>3.69517</c:v>
                </c:pt>
                <c:pt idx="162957">
                  <c:v>3.69519</c:v>
                </c:pt>
                <c:pt idx="162958">
                  <c:v>3.69522</c:v>
                </c:pt>
                <c:pt idx="162959">
                  <c:v>3.69524</c:v>
                </c:pt>
                <c:pt idx="162960">
                  <c:v>3.69526</c:v>
                </c:pt>
                <c:pt idx="162961">
                  <c:v>3.69528</c:v>
                </c:pt>
                <c:pt idx="162962">
                  <c:v>3.69531</c:v>
                </c:pt>
                <c:pt idx="162963">
                  <c:v>3.69533</c:v>
                </c:pt>
                <c:pt idx="162964">
                  <c:v>3.69535</c:v>
                </c:pt>
                <c:pt idx="162965">
                  <c:v>3.69537</c:v>
                </c:pt>
                <c:pt idx="162966">
                  <c:v>3.6954</c:v>
                </c:pt>
                <c:pt idx="162967">
                  <c:v>3.69542</c:v>
                </c:pt>
                <c:pt idx="162968">
                  <c:v>3.69544</c:v>
                </c:pt>
                <c:pt idx="162969">
                  <c:v>3.69546</c:v>
                </c:pt>
                <c:pt idx="162970">
                  <c:v>3.69549</c:v>
                </c:pt>
                <c:pt idx="162971">
                  <c:v>3.69551</c:v>
                </c:pt>
                <c:pt idx="162972">
                  <c:v>3.69553</c:v>
                </c:pt>
                <c:pt idx="162973">
                  <c:v>3.69556</c:v>
                </c:pt>
                <c:pt idx="162974">
                  <c:v>3.69558</c:v>
                </c:pt>
                <c:pt idx="162975">
                  <c:v>3.6956</c:v>
                </c:pt>
                <c:pt idx="162976">
                  <c:v>3.69562</c:v>
                </c:pt>
                <c:pt idx="162977">
                  <c:v>3.69565</c:v>
                </c:pt>
                <c:pt idx="162978">
                  <c:v>3.69567</c:v>
                </c:pt>
                <c:pt idx="162979">
                  <c:v>3.69569</c:v>
                </c:pt>
                <c:pt idx="162980">
                  <c:v>3.69571</c:v>
                </c:pt>
                <c:pt idx="162981">
                  <c:v>3.69574</c:v>
                </c:pt>
                <c:pt idx="162982">
                  <c:v>3.69576</c:v>
                </c:pt>
                <c:pt idx="162983">
                  <c:v>3.69578</c:v>
                </c:pt>
                <c:pt idx="162984">
                  <c:v>3.69581</c:v>
                </c:pt>
                <c:pt idx="162985">
                  <c:v>3.69583</c:v>
                </c:pt>
                <c:pt idx="162986">
                  <c:v>3.69585</c:v>
                </c:pt>
                <c:pt idx="162987">
                  <c:v>3.69587</c:v>
                </c:pt>
                <c:pt idx="162988">
                  <c:v>3.6959</c:v>
                </c:pt>
                <c:pt idx="162989">
                  <c:v>3.69592</c:v>
                </c:pt>
                <c:pt idx="162990">
                  <c:v>3.69594</c:v>
                </c:pt>
                <c:pt idx="162991">
                  <c:v>3.69596</c:v>
                </c:pt>
                <c:pt idx="162992">
                  <c:v>3.69599</c:v>
                </c:pt>
                <c:pt idx="162993">
                  <c:v>3.69601</c:v>
                </c:pt>
                <c:pt idx="162994">
                  <c:v>3.69603</c:v>
                </c:pt>
                <c:pt idx="162995">
                  <c:v>3.69605</c:v>
                </c:pt>
                <c:pt idx="162996">
                  <c:v>3.69608</c:v>
                </c:pt>
                <c:pt idx="162997">
                  <c:v>3.6961</c:v>
                </c:pt>
                <c:pt idx="162998">
                  <c:v>3.69612</c:v>
                </c:pt>
                <c:pt idx="162999">
                  <c:v>3.69615</c:v>
                </c:pt>
                <c:pt idx="163000">
                  <c:v>3.69617</c:v>
                </c:pt>
                <c:pt idx="163001">
                  <c:v>3.69619</c:v>
                </c:pt>
                <c:pt idx="163002">
                  <c:v>3.69621</c:v>
                </c:pt>
                <c:pt idx="163003">
                  <c:v>3.69624</c:v>
                </c:pt>
                <c:pt idx="163004">
                  <c:v>3.69626</c:v>
                </c:pt>
                <c:pt idx="163005">
                  <c:v>3.69628</c:v>
                </c:pt>
                <c:pt idx="163006">
                  <c:v>3.6963</c:v>
                </c:pt>
                <c:pt idx="163007">
                  <c:v>3.69633</c:v>
                </c:pt>
                <c:pt idx="163008">
                  <c:v>3.69635</c:v>
                </c:pt>
                <c:pt idx="163009">
                  <c:v>3.69637</c:v>
                </c:pt>
                <c:pt idx="163010">
                  <c:v>3.69639</c:v>
                </c:pt>
                <c:pt idx="163011">
                  <c:v>3.69642</c:v>
                </c:pt>
                <c:pt idx="163012">
                  <c:v>3.69644</c:v>
                </c:pt>
                <c:pt idx="163013">
                  <c:v>3.69646</c:v>
                </c:pt>
                <c:pt idx="163014">
                  <c:v>3.69649</c:v>
                </c:pt>
                <c:pt idx="163015">
                  <c:v>3.69651</c:v>
                </c:pt>
                <c:pt idx="163016">
                  <c:v>3.69653</c:v>
                </c:pt>
                <c:pt idx="163017">
                  <c:v>3.69655</c:v>
                </c:pt>
                <c:pt idx="163018">
                  <c:v>3.69658</c:v>
                </c:pt>
                <c:pt idx="163019">
                  <c:v>3.6966</c:v>
                </c:pt>
                <c:pt idx="163020">
                  <c:v>3.69662</c:v>
                </c:pt>
                <c:pt idx="163021">
                  <c:v>3.69664</c:v>
                </c:pt>
                <c:pt idx="163022">
                  <c:v>3.69667</c:v>
                </c:pt>
                <c:pt idx="163023">
                  <c:v>3.69669</c:v>
                </c:pt>
                <c:pt idx="163024">
                  <c:v>3.69671</c:v>
                </c:pt>
                <c:pt idx="163025">
                  <c:v>3.69673</c:v>
                </c:pt>
                <c:pt idx="163026">
                  <c:v>3.69676</c:v>
                </c:pt>
                <c:pt idx="163027">
                  <c:v>3.69678</c:v>
                </c:pt>
                <c:pt idx="163028">
                  <c:v>3.6968</c:v>
                </c:pt>
                <c:pt idx="163029">
                  <c:v>3.69683</c:v>
                </c:pt>
                <c:pt idx="163030">
                  <c:v>3.69685</c:v>
                </c:pt>
                <c:pt idx="163031">
                  <c:v>3.69687</c:v>
                </c:pt>
                <c:pt idx="163032">
                  <c:v>3.69689</c:v>
                </c:pt>
                <c:pt idx="163033">
                  <c:v>3.69692</c:v>
                </c:pt>
                <c:pt idx="163034">
                  <c:v>3.69694</c:v>
                </c:pt>
                <c:pt idx="163035">
                  <c:v>3.69696</c:v>
                </c:pt>
                <c:pt idx="163036">
                  <c:v>3.69698</c:v>
                </c:pt>
                <c:pt idx="163037">
                  <c:v>3.69701</c:v>
                </c:pt>
                <c:pt idx="163038">
                  <c:v>3.69703</c:v>
                </c:pt>
                <c:pt idx="163039">
                  <c:v>3.69705</c:v>
                </c:pt>
                <c:pt idx="163040">
                  <c:v>3.69707</c:v>
                </c:pt>
                <c:pt idx="163041">
                  <c:v>3.6971</c:v>
                </c:pt>
                <c:pt idx="163042">
                  <c:v>3.69712</c:v>
                </c:pt>
                <c:pt idx="163043">
                  <c:v>3.69714</c:v>
                </c:pt>
                <c:pt idx="163044">
                  <c:v>3.69717</c:v>
                </c:pt>
                <c:pt idx="163045">
                  <c:v>3.69719</c:v>
                </c:pt>
                <c:pt idx="163046">
                  <c:v>3.69721</c:v>
                </c:pt>
                <c:pt idx="163047">
                  <c:v>3.69723</c:v>
                </c:pt>
                <c:pt idx="163048">
                  <c:v>3.69726</c:v>
                </c:pt>
                <c:pt idx="163049">
                  <c:v>3.69728</c:v>
                </c:pt>
                <c:pt idx="163050">
                  <c:v>3.6973</c:v>
                </c:pt>
                <c:pt idx="163051">
                  <c:v>3.69732</c:v>
                </c:pt>
                <c:pt idx="163052">
                  <c:v>3.69735</c:v>
                </c:pt>
                <c:pt idx="163053">
                  <c:v>3.69737</c:v>
                </c:pt>
                <c:pt idx="163054">
                  <c:v>3.69739</c:v>
                </c:pt>
                <c:pt idx="163055">
                  <c:v>3.69741</c:v>
                </c:pt>
                <c:pt idx="163056">
                  <c:v>3.69744</c:v>
                </c:pt>
                <c:pt idx="163057">
                  <c:v>3.69746</c:v>
                </c:pt>
                <c:pt idx="163058">
                  <c:v>3.69748</c:v>
                </c:pt>
                <c:pt idx="163059">
                  <c:v>3.69751</c:v>
                </c:pt>
                <c:pt idx="163060">
                  <c:v>3.69753</c:v>
                </c:pt>
                <c:pt idx="163061">
                  <c:v>3.69755</c:v>
                </c:pt>
                <c:pt idx="163062">
                  <c:v>3.69757</c:v>
                </c:pt>
                <c:pt idx="163063">
                  <c:v>3.6976</c:v>
                </c:pt>
                <c:pt idx="163064">
                  <c:v>3.69762</c:v>
                </c:pt>
                <c:pt idx="163065">
                  <c:v>3.69764</c:v>
                </c:pt>
                <c:pt idx="163066">
                  <c:v>3.69766</c:v>
                </c:pt>
                <c:pt idx="163067">
                  <c:v>3.69769</c:v>
                </c:pt>
                <c:pt idx="163068">
                  <c:v>3.69771</c:v>
                </c:pt>
                <c:pt idx="163069">
                  <c:v>3.69773</c:v>
                </c:pt>
                <c:pt idx="163070">
                  <c:v>3.69775</c:v>
                </c:pt>
                <c:pt idx="163071">
                  <c:v>3.69778</c:v>
                </c:pt>
                <c:pt idx="163072">
                  <c:v>3.6978</c:v>
                </c:pt>
                <c:pt idx="163073">
                  <c:v>3.69782</c:v>
                </c:pt>
                <c:pt idx="163074">
                  <c:v>3.69785</c:v>
                </c:pt>
                <c:pt idx="163075">
                  <c:v>3.69787</c:v>
                </c:pt>
                <c:pt idx="163076">
                  <c:v>3.69789</c:v>
                </c:pt>
                <c:pt idx="163077">
                  <c:v>3.69791</c:v>
                </c:pt>
                <c:pt idx="163078">
                  <c:v>3.69794</c:v>
                </c:pt>
                <c:pt idx="163079">
                  <c:v>3.69796</c:v>
                </c:pt>
                <c:pt idx="163080">
                  <c:v>3.69798</c:v>
                </c:pt>
                <c:pt idx="163081">
                  <c:v>3.69801</c:v>
                </c:pt>
                <c:pt idx="163082">
                  <c:v>3.69803</c:v>
                </c:pt>
                <c:pt idx="163083">
                  <c:v>3.69805</c:v>
                </c:pt>
                <c:pt idx="163084">
                  <c:v>3.69807</c:v>
                </c:pt>
                <c:pt idx="163085">
                  <c:v>3.69809</c:v>
                </c:pt>
                <c:pt idx="163086">
                  <c:v>3.69812</c:v>
                </c:pt>
                <c:pt idx="163087">
                  <c:v>3.69814</c:v>
                </c:pt>
                <c:pt idx="163088">
                  <c:v>3.69816</c:v>
                </c:pt>
                <c:pt idx="163089">
                  <c:v>3.69819</c:v>
                </c:pt>
                <c:pt idx="163090">
                  <c:v>3.69821</c:v>
                </c:pt>
                <c:pt idx="163091">
                  <c:v>3.69823</c:v>
                </c:pt>
                <c:pt idx="163092">
                  <c:v>3.69825</c:v>
                </c:pt>
                <c:pt idx="163093">
                  <c:v>3.69828</c:v>
                </c:pt>
                <c:pt idx="163094">
                  <c:v>3.6983</c:v>
                </c:pt>
                <c:pt idx="163095">
                  <c:v>3.69832</c:v>
                </c:pt>
                <c:pt idx="163096">
                  <c:v>3.69835</c:v>
                </c:pt>
                <c:pt idx="163097">
                  <c:v>3.69837</c:v>
                </c:pt>
                <c:pt idx="163098">
                  <c:v>3.69839</c:v>
                </c:pt>
                <c:pt idx="163099">
                  <c:v>3.69841</c:v>
                </c:pt>
                <c:pt idx="163100">
                  <c:v>3.69843</c:v>
                </c:pt>
                <c:pt idx="163101">
                  <c:v>3.69846</c:v>
                </c:pt>
                <c:pt idx="163102">
                  <c:v>3.69848</c:v>
                </c:pt>
                <c:pt idx="163103">
                  <c:v>3.6985</c:v>
                </c:pt>
                <c:pt idx="163104">
                  <c:v>3.69853</c:v>
                </c:pt>
                <c:pt idx="163105">
                  <c:v>3.69855</c:v>
                </c:pt>
                <c:pt idx="163106">
                  <c:v>3.69857</c:v>
                </c:pt>
                <c:pt idx="163107">
                  <c:v>3.69859</c:v>
                </c:pt>
                <c:pt idx="163108">
                  <c:v>3.69862</c:v>
                </c:pt>
                <c:pt idx="163109">
                  <c:v>3.69864</c:v>
                </c:pt>
                <c:pt idx="163110">
                  <c:v>3.69866</c:v>
                </c:pt>
                <c:pt idx="163111">
                  <c:v>3.69868</c:v>
                </c:pt>
                <c:pt idx="163112">
                  <c:v>3.69871</c:v>
                </c:pt>
                <c:pt idx="163113">
                  <c:v>3.69873</c:v>
                </c:pt>
                <c:pt idx="163114">
                  <c:v>3.69875</c:v>
                </c:pt>
                <c:pt idx="163115">
                  <c:v>3.69878</c:v>
                </c:pt>
                <c:pt idx="163116">
                  <c:v>3.6988</c:v>
                </c:pt>
                <c:pt idx="163117">
                  <c:v>3.69882</c:v>
                </c:pt>
                <c:pt idx="163118">
                  <c:v>3.69884</c:v>
                </c:pt>
                <c:pt idx="163119">
                  <c:v>3.69887</c:v>
                </c:pt>
                <c:pt idx="163120">
                  <c:v>3.69889</c:v>
                </c:pt>
                <c:pt idx="163121">
                  <c:v>3.69891</c:v>
                </c:pt>
                <c:pt idx="163122">
                  <c:v>3.69893</c:v>
                </c:pt>
                <c:pt idx="163123">
                  <c:v>3.69896</c:v>
                </c:pt>
                <c:pt idx="163124">
                  <c:v>3.69898</c:v>
                </c:pt>
                <c:pt idx="163125">
                  <c:v>3.699</c:v>
                </c:pt>
                <c:pt idx="163126">
                  <c:v>3.69902</c:v>
                </c:pt>
                <c:pt idx="163127">
                  <c:v>3.69905</c:v>
                </c:pt>
                <c:pt idx="163128">
                  <c:v>3.69907</c:v>
                </c:pt>
                <c:pt idx="163129">
                  <c:v>3.69909</c:v>
                </c:pt>
                <c:pt idx="163130">
                  <c:v>3.69912</c:v>
                </c:pt>
                <c:pt idx="163131">
                  <c:v>3.69914</c:v>
                </c:pt>
                <c:pt idx="163132">
                  <c:v>3.69916</c:v>
                </c:pt>
                <c:pt idx="163133">
                  <c:v>3.69918</c:v>
                </c:pt>
                <c:pt idx="163134">
                  <c:v>3.69921</c:v>
                </c:pt>
                <c:pt idx="163135">
                  <c:v>3.69923</c:v>
                </c:pt>
                <c:pt idx="163136">
                  <c:v>3.69925</c:v>
                </c:pt>
                <c:pt idx="163137">
                  <c:v>3.69927</c:v>
                </c:pt>
                <c:pt idx="163138">
                  <c:v>3.6993</c:v>
                </c:pt>
                <c:pt idx="163139">
                  <c:v>3.69932</c:v>
                </c:pt>
                <c:pt idx="163140">
                  <c:v>3.69934</c:v>
                </c:pt>
                <c:pt idx="163141">
                  <c:v>3.69936</c:v>
                </c:pt>
                <c:pt idx="163142">
                  <c:v>3.69939</c:v>
                </c:pt>
                <c:pt idx="163143">
                  <c:v>3.69941</c:v>
                </c:pt>
                <c:pt idx="163144">
                  <c:v>3.69943</c:v>
                </c:pt>
                <c:pt idx="163145">
                  <c:v>3.69946</c:v>
                </c:pt>
                <c:pt idx="163146">
                  <c:v>3.69948</c:v>
                </c:pt>
                <c:pt idx="163147">
                  <c:v>3.6995</c:v>
                </c:pt>
                <c:pt idx="163148">
                  <c:v>3.69952</c:v>
                </c:pt>
                <c:pt idx="163149">
                  <c:v>3.69955</c:v>
                </c:pt>
                <c:pt idx="163150">
                  <c:v>3.69957</c:v>
                </c:pt>
                <c:pt idx="163151">
                  <c:v>3.69959</c:v>
                </c:pt>
                <c:pt idx="163152">
                  <c:v>3.69962</c:v>
                </c:pt>
                <c:pt idx="163153">
                  <c:v>3.69964</c:v>
                </c:pt>
                <c:pt idx="163154">
                  <c:v>3.69966</c:v>
                </c:pt>
                <c:pt idx="163155">
                  <c:v>3.69968</c:v>
                </c:pt>
                <c:pt idx="163156">
                  <c:v>3.6997</c:v>
                </c:pt>
                <c:pt idx="163157">
                  <c:v>3.69973</c:v>
                </c:pt>
                <c:pt idx="163158">
                  <c:v>3.69975</c:v>
                </c:pt>
                <c:pt idx="163159">
                  <c:v>3.69977</c:v>
                </c:pt>
                <c:pt idx="163160">
                  <c:v>3.6998</c:v>
                </c:pt>
                <c:pt idx="163161">
                  <c:v>3.69982</c:v>
                </c:pt>
                <c:pt idx="163162">
                  <c:v>3.69984</c:v>
                </c:pt>
                <c:pt idx="163163">
                  <c:v>3.69986</c:v>
                </c:pt>
                <c:pt idx="163164">
                  <c:v>3.69989</c:v>
                </c:pt>
                <c:pt idx="163165">
                  <c:v>3.69991</c:v>
                </c:pt>
                <c:pt idx="163166">
                  <c:v>3.69993</c:v>
                </c:pt>
                <c:pt idx="163167">
                  <c:v>3.69996</c:v>
                </c:pt>
                <c:pt idx="163168">
                  <c:v>3.69998</c:v>
                </c:pt>
                <c:pt idx="163169">
                  <c:v>3.7</c:v>
                </c:pt>
                <c:pt idx="163170">
                  <c:v>3.70002</c:v>
                </c:pt>
                <c:pt idx="163171">
                  <c:v>3.70004</c:v>
                </c:pt>
                <c:pt idx="163172">
                  <c:v>3.70007</c:v>
                </c:pt>
                <c:pt idx="163173">
                  <c:v>3.70009</c:v>
                </c:pt>
                <c:pt idx="163174">
                  <c:v>3.70011</c:v>
                </c:pt>
                <c:pt idx="163175">
                  <c:v>3.70014</c:v>
                </c:pt>
                <c:pt idx="163176">
                  <c:v>3.70016</c:v>
                </c:pt>
                <c:pt idx="163177">
                  <c:v>3.70018</c:v>
                </c:pt>
                <c:pt idx="163178">
                  <c:v>3.7002</c:v>
                </c:pt>
                <c:pt idx="163179">
                  <c:v>3.70023</c:v>
                </c:pt>
                <c:pt idx="163180">
                  <c:v>3.70025</c:v>
                </c:pt>
                <c:pt idx="163181">
                  <c:v>3.70027</c:v>
                </c:pt>
                <c:pt idx="163182">
                  <c:v>3.7003</c:v>
                </c:pt>
                <c:pt idx="163183">
                  <c:v>3.70032</c:v>
                </c:pt>
                <c:pt idx="163184">
                  <c:v>3.70034</c:v>
                </c:pt>
                <c:pt idx="163185">
                  <c:v>3.70036</c:v>
                </c:pt>
                <c:pt idx="163186">
                  <c:v>3.70038</c:v>
                </c:pt>
                <c:pt idx="163187">
                  <c:v>3.70041</c:v>
                </c:pt>
                <c:pt idx="163188">
                  <c:v>3.70043</c:v>
                </c:pt>
                <c:pt idx="163189">
                  <c:v>3.70045</c:v>
                </c:pt>
                <c:pt idx="163190">
                  <c:v>3.70048</c:v>
                </c:pt>
                <c:pt idx="163191">
                  <c:v>3.7005</c:v>
                </c:pt>
                <c:pt idx="163192">
                  <c:v>3.70052</c:v>
                </c:pt>
                <c:pt idx="163193">
                  <c:v>3.70054</c:v>
                </c:pt>
                <c:pt idx="163194">
                  <c:v>3.70057</c:v>
                </c:pt>
                <c:pt idx="163195">
                  <c:v>3.70059</c:v>
                </c:pt>
                <c:pt idx="163196">
                  <c:v>3.70061</c:v>
                </c:pt>
                <c:pt idx="163197">
                  <c:v>3.70064</c:v>
                </c:pt>
                <c:pt idx="163198">
                  <c:v>3.70066</c:v>
                </c:pt>
                <c:pt idx="163199">
                  <c:v>3.70068</c:v>
                </c:pt>
                <c:pt idx="163200">
                  <c:v>3.7007</c:v>
                </c:pt>
                <c:pt idx="163201">
                  <c:v>3.70073</c:v>
                </c:pt>
                <c:pt idx="163202">
                  <c:v>3.70075</c:v>
                </c:pt>
                <c:pt idx="163203">
                  <c:v>3.70077</c:v>
                </c:pt>
                <c:pt idx="163204">
                  <c:v>3.70079</c:v>
                </c:pt>
                <c:pt idx="163205">
                  <c:v>3.70082</c:v>
                </c:pt>
                <c:pt idx="163206">
                  <c:v>3.70084</c:v>
                </c:pt>
                <c:pt idx="163207">
                  <c:v>3.70086</c:v>
                </c:pt>
                <c:pt idx="163208">
                  <c:v>3.70088</c:v>
                </c:pt>
                <c:pt idx="163209">
                  <c:v>3.70091</c:v>
                </c:pt>
                <c:pt idx="163210">
                  <c:v>3.70093</c:v>
                </c:pt>
                <c:pt idx="163211">
                  <c:v>3.70095</c:v>
                </c:pt>
                <c:pt idx="163212">
                  <c:v>3.70098</c:v>
                </c:pt>
                <c:pt idx="163213">
                  <c:v>3.701</c:v>
                </c:pt>
                <c:pt idx="163214">
                  <c:v>3.70102</c:v>
                </c:pt>
                <c:pt idx="163215">
                  <c:v>3.70104</c:v>
                </c:pt>
                <c:pt idx="163216">
                  <c:v>3.70107</c:v>
                </c:pt>
                <c:pt idx="163217">
                  <c:v>3.70109</c:v>
                </c:pt>
                <c:pt idx="163218">
                  <c:v>3.70111</c:v>
                </c:pt>
                <c:pt idx="163219">
                  <c:v>3.70113</c:v>
                </c:pt>
                <c:pt idx="163220">
                  <c:v>3.70116</c:v>
                </c:pt>
                <c:pt idx="163221">
                  <c:v>3.70118</c:v>
                </c:pt>
                <c:pt idx="163222">
                  <c:v>3.7012</c:v>
                </c:pt>
                <c:pt idx="163223">
                  <c:v>3.70122</c:v>
                </c:pt>
                <c:pt idx="163224">
                  <c:v>3.70125</c:v>
                </c:pt>
                <c:pt idx="163225">
                  <c:v>3.70127</c:v>
                </c:pt>
                <c:pt idx="163226">
                  <c:v>3.70129</c:v>
                </c:pt>
                <c:pt idx="163227">
                  <c:v>3.70132</c:v>
                </c:pt>
                <c:pt idx="163228">
                  <c:v>3.70134</c:v>
                </c:pt>
                <c:pt idx="163229">
                  <c:v>3.70136</c:v>
                </c:pt>
                <c:pt idx="163230">
                  <c:v>3.70138</c:v>
                </c:pt>
                <c:pt idx="163231">
                  <c:v>3.70141</c:v>
                </c:pt>
                <c:pt idx="163232">
                  <c:v>3.70143</c:v>
                </c:pt>
                <c:pt idx="163233">
                  <c:v>3.70145</c:v>
                </c:pt>
                <c:pt idx="163234">
                  <c:v>3.70147</c:v>
                </c:pt>
                <c:pt idx="163235">
                  <c:v>3.7015</c:v>
                </c:pt>
                <c:pt idx="163236">
                  <c:v>3.70152</c:v>
                </c:pt>
                <c:pt idx="163237">
                  <c:v>3.70154</c:v>
                </c:pt>
                <c:pt idx="163238">
                  <c:v>3.70156</c:v>
                </c:pt>
                <c:pt idx="163239">
                  <c:v>3.70159</c:v>
                </c:pt>
                <c:pt idx="163240">
                  <c:v>3.70161</c:v>
                </c:pt>
                <c:pt idx="163241">
                  <c:v>3.70163</c:v>
                </c:pt>
                <c:pt idx="163242">
                  <c:v>3.70166</c:v>
                </c:pt>
                <c:pt idx="163243">
                  <c:v>3.70168</c:v>
                </c:pt>
                <c:pt idx="163244">
                  <c:v>3.7017</c:v>
                </c:pt>
                <c:pt idx="163245">
                  <c:v>3.70172</c:v>
                </c:pt>
                <c:pt idx="163246">
                  <c:v>3.70175</c:v>
                </c:pt>
                <c:pt idx="163247">
                  <c:v>3.70177</c:v>
                </c:pt>
                <c:pt idx="163248">
                  <c:v>3.70179</c:v>
                </c:pt>
                <c:pt idx="163249">
                  <c:v>3.70181</c:v>
                </c:pt>
                <c:pt idx="163250">
                  <c:v>3.70184</c:v>
                </c:pt>
                <c:pt idx="163251">
                  <c:v>3.70186</c:v>
                </c:pt>
                <c:pt idx="163252">
                  <c:v>3.70188</c:v>
                </c:pt>
                <c:pt idx="163253">
                  <c:v>3.70191</c:v>
                </c:pt>
                <c:pt idx="163254">
                  <c:v>3.70193</c:v>
                </c:pt>
                <c:pt idx="163255">
                  <c:v>3.70195</c:v>
                </c:pt>
                <c:pt idx="163256">
                  <c:v>3.70197</c:v>
                </c:pt>
                <c:pt idx="163257">
                  <c:v>3.702</c:v>
                </c:pt>
                <c:pt idx="163258">
                  <c:v>3.70202</c:v>
                </c:pt>
                <c:pt idx="163259">
                  <c:v>3.70204</c:v>
                </c:pt>
                <c:pt idx="163260">
                  <c:v>3.70206</c:v>
                </c:pt>
                <c:pt idx="163261">
                  <c:v>3.70209</c:v>
                </c:pt>
                <c:pt idx="163262">
                  <c:v>3.70211</c:v>
                </c:pt>
                <c:pt idx="163263">
                  <c:v>3.70213</c:v>
                </c:pt>
                <c:pt idx="163264">
                  <c:v>3.70215</c:v>
                </c:pt>
                <c:pt idx="163265">
                  <c:v>3.70218</c:v>
                </c:pt>
                <c:pt idx="163266">
                  <c:v>3.7022</c:v>
                </c:pt>
                <c:pt idx="163267">
                  <c:v>3.70222</c:v>
                </c:pt>
                <c:pt idx="163268">
                  <c:v>3.70225</c:v>
                </c:pt>
                <c:pt idx="163269">
                  <c:v>3.70227</c:v>
                </c:pt>
                <c:pt idx="163270">
                  <c:v>3.70229</c:v>
                </c:pt>
                <c:pt idx="163271">
                  <c:v>3.70231</c:v>
                </c:pt>
                <c:pt idx="163272">
                  <c:v>3.70234</c:v>
                </c:pt>
                <c:pt idx="163273">
                  <c:v>3.70236</c:v>
                </c:pt>
                <c:pt idx="163274">
                  <c:v>3.70238</c:v>
                </c:pt>
                <c:pt idx="163275">
                  <c:v>3.7024</c:v>
                </c:pt>
                <c:pt idx="163276">
                  <c:v>3.70243</c:v>
                </c:pt>
                <c:pt idx="163277">
                  <c:v>3.70245</c:v>
                </c:pt>
                <c:pt idx="163278">
                  <c:v>3.70247</c:v>
                </c:pt>
                <c:pt idx="163279">
                  <c:v>3.70249</c:v>
                </c:pt>
                <c:pt idx="163280">
                  <c:v>3.70252</c:v>
                </c:pt>
                <c:pt idx="163281">
                  <c:v>3.70254</c:v>
                </c:pt>
                <c:pt idx="163282">
                  <c:v>3.70256</c:v>
                </c:pt>
                <c:pt idx="163283">
                  <c:v>3.70259</c:v>
                </c:pt>
                <c:pt idx="163284">
                  <c:v>3.70261</c:v>
                </c:pt>
                <c:pt idx="163285">
                  <c:v>3.70263</c:v>
                </c:pt>
                <c:pt idx="163286">
                  <c:v>3.70265</c:v>
                </c:pt>
                <c:pt idx="163287">
                  <c:v>3.70268</c:v>
                </c:pt>
                <c:pt idx="163288">
                  <c:v>3.7027</c:v>
                </c:pt>
                <c:pt idx="163289">
                  <c:v>3.70272</c:v>
                </c:pt>
                <c:pt idx="163290">
                  <c:v>3.70274</c:v>
                </c:pt>
                <c:pt idx="163291">
                  <c:v>3.70277</c:v>
                </c:pt>
                <c:pt idx="163292">
                  <c:v>3.70279</c:v>
                </c:pt>
                <c:pt idx="163293">
                  <c:v>3.70281</c:v>
                </c:pt>
                <c:pt idx="163294">
                  <c:v>3.70283</c:v>
                </c:pt>
                <c:pt idx="163295">
                  <c:v>3.70286</c:v>
                </c:pt>
                <c:pt idx="163296">
                  <c:v>3.70288</c:v>
                </c:pt>
                <c:pt idx="163297">
                  <c:v>3.7029</c:v>
                </c:pt>
                <c:pt idx="163298">
                  <c:v>3.70293</c:v>
                </c:pt>
                <c:pt idx="163299">
                  <c:v>3.70295</c:v>
                </c:pt>
                <c:pt idx="163300">
                  <c:v>3.70297</c:v>
                </c:pt>
                <c:pt idx="163301">
                  <c:v>3.70299</c:v>
                </c:pt>
                <c:pt idx="163302">
                  <c:v>3.70302</c:v>
                </c:pt>
                <c:pt idx="163303">
                  <c:v>3.70304</c:v>
                </c:pt>
                <c:pt idx="163304">
                  <c:v>3.70306</c:v>
                </c:pt>
                <c:pt idx="163305">
                  <c:v>3.70308</c:v>
                </c:pt>
                <c:pt idx="163306">
                  <c:v>3.70311</c:v>
                </c:pt>
                <c:pt idx="163307">
                  <c:v>3.70313</c:v>
                </c:pt>
                <c:pt idx="163308">
                  <c:v>3.70315</c:v>
                </c:pt>
                <c:pt idx="163309">
                  <c:v>3.70317</c:v>
                </c:pt>
                <c:pt idx="163310">
                  <c:v>3.7032</c:v>
                </c:pt>
                <c:pt idx="163311">
                  <c:v>3.70322</c:v>
                </c:pt>
                <c:pt idx="163312">
                  <c:v>3.70324</c:v>
                </c:pt>
                <c:pt idx="163313">
                  <c:v>3.70327</c:v>
                </c:pt>
                <c:pt idx="163314">
                  <c:v>3.70329</c:v>
                </c:pt>
                <c:pt idx="163315">
                  <c:v>3.70331</c:v>
                </c:pt>
                <c:pt idx="163316">
                  <c:v>3.70333</c:v>
                </c:pt>
                <c:pt idx="163317">
                  <c:v>3.70336</c:v>
                </c:pt>
                <c:pt idx="163318">
                  <c:v>3.70338</c:v>
                </c:pt>
                <c:pt idx="163319">
                  <c:v>3.7034</c:v>
                </c:pt>
                <c:pt idx="163320">
                  <c:v>3.70342</c:v>
                </c:pt>
                <c:pt idx="163321">
                  <c:v>3.70345</c:v>
                </c:pt>
                <c:pt idx="163322">
                  <c:v>3.70347</c:v>
                </c:pt>
                <c:pt idx="163323">
                  <c:v>3.70349</c:v>
                </c:pt>
                <c:pt idx="163324">
                  <c:v>3.70351</c:v>
                </c:pt>
                <c:pt idx="163325">
                  <c:v>3.70354</c:v>
                </c:pt>
                <c:pt idx="163326">
                  <c:v>3.70356</c:v>
                </c:pt>
                <c:pt idx="163327">
                  <c:v>3.70358</c:v>
                </c:pt>
                <c:pt idx="163328">
                  <c:v>3.70361</c:v>
                </c:pt>
                <c:pt idx="163329">
                  <c:v>3.70363</c:v>
                </c:pt>
                <c:pt idx="163330">
                  <c:v>3.70365</c:v>
                </c:pt>
                <c:pt idx="163331">
                  <c:v>3.70367</c:v>
                </c:pt>
                <c:pt idx="163332">
                  <c:v>3.7037</c:v>
                </c:pt>
                <c:pt idx="163333">
                  <c:v>3.70372</c:v>
                </c:pt>
                <c:pt idx="163334">
                  <c:v>3.70374</c:v>
                </c:pt>
                <c:pt idx="163335">
                  <c:v>3.70376</c:v>
                </c:pt>
                <c:pt idx="163336">
                  <c:v>3.70379</c:v>
                </c:pt>
                <c:pt idx="163337">
                  <c:v>3.70381</c:v>
                </c:pt>
                <c:pt idx="163338">
                  <c:v>3.70383</c:v>
                </c:pt>
                <c:pt idx="163339">
                  <c:v>3.70385</c:v>
                </c:pt>
                <c:pt idx="163340">
                  <c:v>3.70388</c:v>
                </c:pt>
                <c:pt idx="163341">
                  <c:v>3.7039</c:v>
                </c:pt>
                <c:pt idx="163342">
                  <c:v>3.70392</c:v>
                </c:pt>
                <c:pt idx="163343">
                  <c:v>3.70395</c:v>
                </c:pt>
                <c:pt idx="163344">
                  <c:v>3.70397</c:v>
                </c:pt>
                <c:pt idx="163345">
                  <c:v>3.70399</c:v>
                </c:pt>
                <c:pt idx="163346">
                  <c:v>3.70401</c:v>
                </c:pt>
                <c:pt idx="163347">
                  <c:v>3.70404</c:v>
                </c:pt>
                <c:pt idx="163348">
                  <c:v>3.70406</c:v>
                </c:pt>
                <c:pt idx="163349">
                  <c:v>3.70408</c:v>
                </c:pt>
                <c:pt idx="163350">
                  <c:v>3.7041</c:v>
                </c:pt>
                <c:pt idx="163351">
                  <c:v>3.70413</c:v>
                </c:pt>
                <c:pt idx="163352">
                  <c:v>3.70415</c:v>
                </c:pt>
                <c:pt idx="163353">
                  <c:v>3.70417</c:v>
                </c:pt>
                <c:pt idx="163354">
                  <c:v>3.70419</c:v>
                </c:pt>
                <c:pt idx="163355">
                  <c:v>3.70422</c:v>
                </c:pt>
                <c:pt idx="163356">
                  <c:v>3.70424</c:v>
                </c:pt>
                <c:pt idx="163357">
                  <c:v>3.70426</c:v>
                </c:pt>
                <c:pt idx="163358">
                  <c:v>3.70429</c:v>
                </c:pt>
                <c:pt idx="163359">
                  <c:v>3.70431</c:v>
                </c:pt>
                <c:pt idx="163360">
                  <c:v>3.70433</c:v>
                </c:pt>
                <c:pt idx="163361">
                  <c:v>3.70435</c:v>
                </c:pt>
                <c:pt idx="163362">
                  <c:v>3.70438</c:v>
                </c:pt>
                <c:pt idx="163363">
                  <c:v>3.7044</c:v>
                </c:pt>
                <c:pt idx="163364">
                  <c:v>3.70442</c:v>
                </c:pt>
                <c:pt idx="163365">
                  <c:v>3.70444</c:v>
                </c:pt>
                <c:pt idx="163366">
                  <c:v>3.70447</c:v>
                </c:pt>
                <c:pt idx="163367">
                  <c:v>3.70449</c:v>
                </c:pt>
                <c:pt idx="163368">
                  <c:v>3.70451</c:v>
                </c:pt>
                <c:pt idx="163369">
                  <c:v>3.70453</c:v>
                </c:pt>
                <c:pt idx="163370">
                  <c:v>3.70456</c:v>
                </c:pt>
                <c:pt idx="163371">
                  <c:v>3.70458</c:v>
                </c:pt>
                <c:pt idx="163372">
                  <c:v>3.7046</c:v>
                </c:pt>
                <c:pt idx="163373">
                  <c:v>3.70463</c:v>
                </c:pt>
                <c:pt idx="163374">
                  <c:v>3.70465</c:v>
                </c:pt>
                <c:pt idx="163375">
                  <c:v>3.70467</c:v>
                </c:pt>
                <c:pt idx="163376">
                  <c:v>3.70469</c:v>
                </c:pt>
                <c:pt idx="163377">
                  <c:v>3.70472</c:v>
                </c:pt>
                <c:pt idx="163378">
                  <c:v>3.70474</c:v>
                </c:pt>
                <c:pt idx="163379">
                  <c:v>3.70476</c:v>
                </c:pt>
                <c:pt idx="163380">
                  <c:v>3.70479</c:v>
                </c:pt>
                <c:pt idx="163381">
                  <c:v>3.70481</c:v>
                </c:pt>
                <c:pt idx="163382">
                  <c:v>3.70483</c:v>
                </c:pt>
                <c:pt idx="163383">
                  <c:v>3.70485</c:v>
                </c:pt>
                <c:pt idx="163384">
                  <c:v>3.70487</c:v>
                </c:pt>
                <c:pt idx="163385">
                  <c:v>3.7049</c:v>
                </c:pt>
                <c:pt idx="163386">
                  <c:v>3.70492</c:v>
                </c:pt>
                <c:pt idx="163387">
                  <c:v>3.70494</c:v>
                </c:pt>
                <c:pt idx="163388">
                  <c:v>3.70497</c:v>
                </c:pt>
                <c:pt idx="163389">
                  <c:v>3.70499</c:v>
                </c:pt>
                <c:pt idx="163390">
                  <c:v>3.70501</c:v>
                </c:pt>
                <c:pt idx="163391">
                  <c:v>3.70503</c:v>
                </c:pt>
                <c:pt idx="163392">
                  <c:v>3.70506</c:v>
                </c:pt>
                <c:pt idx="163393">
                  <c:v>3.70508</c:v>
                </c:pt>
                <c:pt idx="163394">
                  <c:v>3.7051</c:v>
                </c:pt>
                <c:pt idx="163395">
                  <c:v>3.70512</c:v>
                </c:pt>
                <c:pt idx="163396">
                  <c:v>3.70515</c:v>
                </c:pt>
                <c:pt idx="163397">
                  <c:v>3.70517</c:v>
                </c:pt>
                <c:pt idx="163398">
                  <c:v>3.70519</c:v>
                </c:pt>
                <c:pt idx="163399">
                  <c:v>3.70521</c:v>
                </c:pt>
                <c:pt idx="163400">
                  <c:v>3.70524</c:v>
                </c:pt>
                <c:pt idx="163401">
                  <c:v>3.70526</c:v>
                </c:pt>
                <c:pt idx="163402">
                  <c:v>3.70528</c:v>
                </c:pt>
                <c:pt idx="163403">
                  <c:v>3.70531</c:v>
                </c:pt>
                <c:pt idx="163404">
                  <c:v>3.70533</c:v>
                </c:pt>
                <c:pt idx="163405">
                  <c:v>3.70535</c:v>
                </c:pt>
                <c:pt idx="163406">
                  <c:v>3.70537</c:v>
                </c:pt>
                <c:pt idx="163407">
                  <c:v>3.7054</c:v>
                </c:pt>
                <c:pt idx="163408">
                  <c:v>3.70542</c:v>
                </c:pt>
                <c:pt idx="163409">
                  <c:v>3.70544</c:v>
                </c:pt>
                <c:pt idx="163410">
                  <c:v>3.70546</c:v>
                </c:pt>
                <c:pt idx="163411">
                  <c:v>3.70549</c:v>
                </c:pt>
                <c:pt idx="163412">
                  <c:v>3.70551</c:v>
                </c:pt>
                <c:pt idx="163413">
                  <c:v>3.70553</c:v>
                </c:pt>
                <c:pt idx="163414">
                  <c:v>3.70556</c:v>
                </c:pt>
                <c:pt idx="163415">
                  <c:v>3.70558</c:v>
                </c:pt>
                <c:pt idx="163416">
                  <c:v>3.7056</c:v>
                </c:pt>
                <c:pt idx="163417">
                  <c:v>3.70562</c:v>
                </c:pt>
                <c:pt idx="163418">
                  <c:v>3.70565</c:v>
                </c:pt>
                <c:pt idx="163419">
                  <c:v>3.70567</c:v>
                </c:pt>
                <c:pt idx="163420">
                  <c:v>3.70569</c:v>
                </c:pt>
                <c:pt idx="163421">
                  <c:v>3.70571</c:v>
                </c:pt>
                <c:pt idx="163422">
                  <c:v>3.70574</c:v>
                </c:pt>
                <c:pt idx="163423">
                  <c:v>3.70576</c:v>
                </c:pt>
                <c:pt idx="163424">
                  <c:v>3.70578</c:v>
                </c:pt>
                <c:pt idx="163425">
                  <c:v>3.7058</c:v>
                </c:pt>
                <c:pt idx="163426">
                  <c:v>3.70583</c:v>
                </c:pt>
                <c:pt idx="163427">
                  <c:v>3.70585</c:v>
                </c:pt>
                <c:pt idx="163428">
                  <c:v>3.70587</c:v>
                </c:pt>
                <c:pt idx="163429">
                  <c:v>3.7059</c:v>
                </c:pt>
                <c:pt idx="163430">
                  <c:v>3.70592</c:v>
                </c:pt>
                <c:pt idx="163431">
                  <c:v>3.70594</c:v>
                </c:pt>
                <c:pt idx="163432">
                  <c:v>3.70596</c:v>
                </c:pt>
                <c:pt idx="163433">
                  <c:v>3.70599</c:v>
                </c:pt>
                <c:pt idx="163434">
                  <c:v>3.70601</c:v>
                </c:pt>
                <c:pt idx="163435">
                  <c:v>3.70603</c:v>
                </c:pt>
                <c:pt idx="163436">
                  <c:v>3.70605</c:v>
                </c:pt>
                <c:pt idx="163437">
                  <c:v>3.70608</c:v>
                </c:pt>
                <c:pt idx="163438">
                  <c:v>3.7061</c:v>
                </c:pt>
                <c:pt idx="163439">
                  <c:v>3.70612</c:v>
                </c:pt>
                <c:pt idx="163440">
                  <c:v>3.70614</c:v>
                </c:pt>
                <c:pt idx="163441">
                  <c:v>3.70617</c:v>
                </c:pt>
                <c:pt idx="163442">
                  <c:v>3.70619</c:v>
                </c:pt>
                <c:pt idx="163443">
                  <c:v>3.70621</c:v>
                </c:pt>
                <c:pt idx="163444">
                  <c:v>3.70624</c:v>
                </c:pt>
                <c:pt idx="163445">
                  <c:v>3.70626</c:v>
                </c:pt>
                <c:pt idx="163446">
                  <c:v>3.70628</c:v>
                </c:pt>
                <c:pt idx="163447">
                  <c:v>3.7063</c:v>
                </c:pt>
                <c:pt idx="163448">
                  <c:v>3.70633</c:v>
                </c:pt>
                <c:pt idx="163449">
                  <c:v>3.70635</c:v>
                </c:pt>
                <c:pt idx="163450">
                  <c:v>3.70637</c:v>
                </c:pt>
                <c:pt idx="163451">
                  <c:v>3.7064</c:v>
                </c:pt>
                <c:pt idx="163452">
                  <c:v>3.70642</c:v>
                </c:pt>
                <c:pt idx="163453">
                  <c:v>3.70644</c:v>
                </c:pt>
                <c:pt idx="163454">
                  <c:v>3.70646</c:v>
                </c:pt>
                <c:pt idx="163455">
                  <c:v>3.70648</c:v>
                </c:pt>
                <c:pt idx="163456">
                  <c:v>3.70651</c:v>
                </c:pt>
                <c:pt idx="163457">
                  <c:v>3.70653</c:v>
                </c:pt>
                <c:pt idx="163458">
                  <c:v>3.70655</c:v>
                </c:pt>
                <c:pt idx="163459">
                  <c:v>3.70658</c:v>
                </c:pt>
                <c:pt idx="163460">
                  <c:v>3.7066</c:v>
                </c:pt>
                <c:pt idx="163461">
                  <c:v>3.70662</c:v>
                </c:pt>
                <c:pt idx="163462">
                  <c:v>3.70664</c:v>
                </c:pt>
                <c:pt idx="163463">
                  <c:v>3.70667</c:v>
                </c:pt>
                <c:pt idx="163464">
                  <c:v>3.70669</c:v>
                </c:pt>
                <c:pt idx="163465">
                  <c:v>3.70671</c:v>
                </c:pt>
                <c:pt idx="163466">
                  <c:v>3.70674</c:v>
                </c:pt>
                <c:pt idx="163467">
                  <c:v>3.70676</c:v>
                </c:pt>
                <c:pt idx="163468">
                  <c:v>3.70678</c:v>
                </c:pt>
                <c:pt idx="163469">
                  <c:v>3.7068</c:v>
                </c:pt>
                <c:pt idx="163470">
                  <c:v>3.70682</c:v>
                </c:pt>
                <c:pt idx="163471">
                  <c:v>3.70685</c:v>
                </c:pt>
                <c:pt idx="163472">
                  <c:v>3.70687</c:v>
                </c:pt>
                <c:pt idx="163473">
                  <c:v>3.70689</c:v>
                </c:pt>
                <c:pt idx="163474">
                  <c:v>3.70692</c:v>
                </c:pt>
                <c:pt idx="163475">
                  <c:v>3.70694</c:v>
                </c:pt>
                <c:pt idx="163476">
                  <c:v>3.70696</c:v>
                </c:pt>
                <c:pt idx="163477">
                  <c:v>3.70698</c:v>
                </c:pt>
                <c:pt idx="163478">
                  <c:v>3.70701</c:v>
                </c:pt>
                <c:pt idx="163479">
                  <c:v>3.70703</c:v>
                </c:pt>
                <c:pt idx="163480">
                  <c:v>3.70705</c:v>
                </c:pt>
                <c:pt idx="163481">
                  <c:v>3.70708</c:v>
                </c:pt>
                <c:pt idx="163482">
                  <c:v>3.7071</c:v>
                </c:pt>
                <c:pt idx="163483">
                  <c:v>3.70712</c:v>
                </c:pt>
                <c:pt idx="163484">
                  <c:v>3.70714</c:v>
                </c:pt>
                <c:pt idx="163485">
                  <c:v>3.70717</c:v>
                </c:pt>
                <c:pt idx="163486">
                  <c:v>3.70719</c:v>
                </c:pt>
                <c:pt idx="163487">
                  <c:v>3.70721</c:v>
                </c:pt>
                <c:pt idx="163488">
                  <c:v>3.70723</c:v>
                </c:pt>
                <c:pt idx="163489">
                  <c:v>3.70726</c:v>
                </c:pt>
                <c:pt idx="163490">
                  <c:v>3.70728</c:v>
                </c:pt>
                <c:pt idx="163491">
                  <c:v>3.7073</c:v>
                </c:pt>
                <c:pt idx="163492">
                  <c:v>3.70732</c:v>
                </c:pt>
                <c:pt idx="163493">
                  <c:v>3.70735</c:v>
                </c:pt>
                <c:pt idx="163494">
                  <c:v>3.70737</c:v>
                </c:pt>
                <c:pt idx="163495">
                  <c:v>3.70739</c:v>
                </c:pt>
                <c:pt idx="163496">
                  <c:v>3.70742</c:v>
                </c:pt>
                <c:pt idx="163497">
                  <c:v>3.70744</c:v>
                </c:pt>
                <c:pt idx="163498">
                  <c:v>3.70746</c:v>
                </c:pt>
                <c:pt idx="163499">
                  <c:v>3.70748</c:v>
                </c:pt>
                <c:pt idx="163500">
                  <c:v>3.70751</c:v>
                </c:pt>
                <c:pt idx="163501">
                  <c:v>3.70753</c:v>
                </c:pt>
                <c:pt idx="163502">
                  <c:v>3.70755</c:v>
                </c:pt>
                <c:pt idx="163503">
                  <c:v>3.70757</c:v>
                </c:pt>
                <c:pt idx="163504">
                  <c:v>3.7076</c:v>
                </c:pt>
                <c:pt idx="163505">
                  <c:v>3.70762</c:v>
                </c:pt>
                <c:pt idx="163506">
                  <c:v>3.70764</c:v>
                </c:pt>
                <c:pt idx="163507">
                  <c:v>3.70766</c:v>
                </c:pt>
                <c:pt idx="163508">
                  <c:v>3.70769</c:v>
                </c:pt>
                <c:pt idx="163509">
                  <c:v>3.70771</c:v>
                </c:pt>
                <c:pt idx="163510">
                  <c:v>3.70773</c:v>
                </c:pt>
                <c:pt idx="163511">
                  <c:v>3.70776</c:v>
                </c:pt>
                <c:pt idx="163512">
                  <c:v>3.70778</c:v>
                </c:pt>
                <c:pt idx="163513">
                  <c:v>3.7078</c:v>
                </c:pt>
                <c:pt idx="163514">
                  <c:v>3.70782</c:v>
                </c:pt>
                <c:pt idx="163515">
                  <c:v>3.70785</c:v>
                </c:pt>
                <c:pt idx="163516">
                  <c:v>3.70787</c:v>
                </c:pt>
                <c:pt idx="163517">
                  <c:v>3.70789</c:v>
                </c:pt>
                <c:pt idx="163518">
                  <c:v>3.70791</c:v>
                </c:pt>
                <c:pt idx="163519">
                  <c:v>3.70794</c:v>
                </c:pt>
                <c:pt idx="163520">
                  <c:v>3.70796</c:v>
                </c:pt>
                <c:pt idx="163521">
                  <c:v>3.70798</c:v>
                </c:pt>
                <c:pt idx="163522">
                  <c:v>3.708</c:v>
                </c:pt>
                <c:pt idx="163523">
                  <c:v>3.70803</c:v>
                </c:pt>
                <c:pt idx="163524">
                  <c:v>3.70805</c:v>
                </c:pt>
                <c:pt idx="163525">
                  <c:v>3.70807</c:v>
                </c:pt>
                <c:pt idx="163526">
                  <c:v>3.7081</c:v>
                </c:pt>
                <c:pt idx="163527">
                  <c:v>3.70812</c:v>
                </c:pt>
                <c:pt idx="163528">
                  <c:v>3.70814</c:v>
                </c:pt>
                <c:pt idx="163529">
                  <c:v>3.70816</c:v>
                </c:pt>
                <c:pt idx="163530">
                  <c:v>3.70819</c:v>
                </c:pt>
                <c:pt idx="163531">
                  <c:v>3.70821</c:v>
                </c:pt>
                <c:pt idx="163532">
                  <c:v>3.70823</c:v>
                </c:pt>
                <c:pt idx="163533">
                  <c:v>3.70825</c:v>
                </c:pt>
                <c:pt idx="163534">
                  <c:v>3.70828</c:v>
                </c:pt>
                <c:pt idx="163535">
                  <c:v>3.7083</c:v>
                </c:pt>
                <c:pt idx="163536">
                  <c:v>3.70832</c:v>
                </c:pt>
                <c:pt idx="163537">
                  <c:v>3.70835</c:v>
                </c:pt>
                <c:pt idx="163538">
                  <c:v>3.70837</c:v>
                </c:pt>
                <c:pt idx="163539">
                  <c:v>3.70839</c:v>
                </c:pt>
                <c:pt idx="163540">
                  <c:v>3.70841</c:v>
                </c:pt>
                <c:pt idx="163541">
                  <c:v>3.70844</c:v>
                </c:pt>
                <c:pt idx="163542">
                  <c:v>3.70846</c:v>
                </c:pt>
                <c:pt idx="163543">
                  <c:v>3.70848</c:v>
                </c:pt>
                <c:pt idx="163544">
                  <c:v>3.7085</c:v>
                </c:pt>
                <c:pt idx="163545">
                  <c:v>3.70853</c:v>
                </c:pt>
                <c:pt idx="163546">
                  <c:v>3.70855</c:v>
                </c:pt>
                <c:pt idx="163547">
                  <c:v>3.70857</c:v>
                </c:pt>
                <c:pt idx="163548">
                  <c:v>3.70859</c:v>
                </c:pt>
                <c:pt idx="163549">
                  <c:v>3.70862</c:v>
                </c:pt>
                <c:pt idx="163550">
                  <c:v>3.70864</c:v>
                </c:pt>
                <c:pt idx="163551">
                  <c:v>3.70866</c:v>
                </c:pt>
                <c:pt idx="163552">
                  <c:v>3.70869</c:v>
                </c:pt>
                <c:pt idx="163553">
                  <c:v>3.70871</c:v>
                </c:pt>
                <c:pt idx="163554">
                  <c:v>3.70873</c:v>
                </c:pt>
                <c:pt idx="163555">
                  <c:v>3.70875</c:v>
                </c:pt>
                <c:pt idx="163556">
                  <c:v>3.70878</c:v>
                </c:pt>
                <c:pt idx="163557">
                  <c:v>3.7088</c:v>
                </c:pt>
                <c:pt idx="163558">
                  <c:v>3.70882</c:v>
                </c:pt>
                <c:pt idx="163559">
                  <c:v>3.70884</c:v>
                </c:pt>
                <c:pt idx="163560">
                  <c:v>3.70887</c:v>
                </c:pt>
                <c:pt idx="163561">
                  <c:v>3.70889</c:v>
                </c:pt>
                <c:pt idx="163562">
                  <c:v>3.70891</c:v>
                </c:pt>
                <c:pt idx="163563">
                  <c:v>3.70893</c:v>
                </c:pt>
                <c:pt idx="163564">
                  <c:v>3.70896</c:v>
                </c:pt>
                <c:pt idx="163565">
                  <c:v>3.70898</c:v>
                </c:pt>
                <c:pt idx="163566">
                  <c:v>3.709</c:v>
                </c:pt>
                <c:pt idx="163567">
                  <c:v>3.70903</c:v>
                </c:pt>
                <c:pt idx="163568">
                  <c:v>3.70905</c:v>
                </c:pt>
                <c:pt idx="163569">
                  <c:v>3.70907</c:v>
                </c:pt>
                <c:pt idx="163570">
                  <c:v>3.70909</c:v>
                </c:pt>
                <c:pt idx="163571">
                  <c:v>3.70912</c:v>
                </c:pt>
                <c:pt idx="163572">
                  <c:v>3.70914</c:v>
                </c:pt>
                <c:pt idx="163573">
                  <c:v>3.70916</c:v>
                </c:pt>
                <c:pt idx="163574">
                  <c:v>3.70918</c:v>
                </c:pt>
                <c:pt idx="163575">
                  <c:v>3.70921</c:v>
                </c:pt>
                <c:pt idx="163576">
                  <c:v>3.70923</c:v>
                </c:pt>
                <c:pt idx="163577">
                  <c:v>3.70925</c:v>
                </c:pt>
                <c:pt idx="163578">
                  <c:v>3.70927</c:v>
                </c:pt>
                <c:pt idx="163579">
                  <c:v>3.7093</c:v>
                </c:pt>
                <c:pt idx="163580">
                  <c:v>3.70932</c:v>
                </c:pt>
                <c:pt idx="163581">
                  <c:v>3.70934</c:v>
                </c:pt>
                <c:pt idx="163582">
                  <c:v>3.70937</c:v>
                </c:pt>
                <c:pt idx="163583">
                  <c:v>3.70939</c:v>
                </c:pt>
                <c:pt idx="163584">
                  <c:v>3.70941</c:v>
                </c:pt>
                <c:pt idx="163585">
                  <c:v>3.70943</c:v>
                </c:pt>
                <c:pt idx="163586">
                  <c:v>3.70946</c:v>
                </c:pt>
                <c:pt idx="163587">
                  <c:v>3.70948</c:v>
                </c:pt>
                <c:pt idx="163588">
                  <c:v>3.7095</c:v>
                </c:pt>
                <c:pt idx="163589">
                  <c:v>3.70952</c:v>
                </c:pt>
                <c:pt idx="163590">
                  <c:v>3.70955</c:v>
                </c:pt>
                <c:pt idx="163591">
                  <c:v>3.70957</c:v>
                </c:pt>
                <c:pt idx="163592">
                  <c:v>3.70959</c:v>
                </c:pt>
                <c:pt idx="163593">
                  <c:v>3.70961</c:v>
                </c:pt>
                <c:pt idx="163594">
                  <c:v>3.70964</c:v>
                </c:pt>
                <c:pt idx="163595">
                  <c:v>3.70966</c:v>
                </c:pt>
                <c:pt idx="163596">
                  <c:v>3.70968</c:v>
                </c:pt>
                <c:pt idx="163597">
                  <c:v>3.70971</c:v>
                </c:pt>
                <c:pt idx="163598">
                  <c:v>3.70973</c:v>
                </c:pt>
                <c:pt idx="163599">
                  <c:v>3.70975</c:v>
                </c:pt>
                <c:pt idx="163600">
                  <c:v>3.70977</c:v>
                </c:pt>
                <c:pt idx="163601">
                  <c:v>3.7098</c:v>
                </c:pt>
                <c:pt idx="163602">
                  <c:v>3.70982</c:v>
                </c:pt>
                <c:pt idx="163603">
                  <c:v>3.70984</c:v>
                </c:pt>
                <c:pt idx="163604">
                  <c:v>3.70986</c:v>
                </c:pt>
                <c:pt idx="163605">
                  <c:v>3.70989</c:v>
                </c:pt>
                <c:pt idx="163606">
                  <c:v>3.70991</c:v>
                </c:pt>
                <c:pt idx="163607">
                  <c:v>3.70993</c:v>
                </c:pt>
                <c:pt idx="163608">
                  <c:v>3.70995</c:v>
                </c:pt>
                <c:pt idx="163609">
                  <c:v>3.70998</c:v>
                </c:pt>
                <c:pt idx="163610">
                  <c:v>3.71</c:v>
                </c:pt>
                <c:pt idx="163611">
                  <c:v>3.71002</c:v>
                </c:pt>
                <c:pt idx="163612">
                  <c:v>3.71005</c:v>
                </c:pt>
                <c:pt idx="163613">
                  <c:v>3.71007</c:v>
                </c:pt>
                <c:pt idx="163614">
                  <c:v>3.71009</c:v>
                </c:pt>
                <c:pt idx="163615">
                  <c:v>3.71011</c:v>
                </c:pt>
                <c:pt idx="163616">
                  <c:v>3.71014</c:v>
                </c:pt>
                <c:pt idx="163617">
                  <c:v>3.71016</c:v>
                </c:pt>
                <c:pt idx="163618">
                  <c:v>3.71018</c:v>
                </c:pt>
                <c:pt idx="163619">
                  <c:v>3.7102</c:v>
                </c:pt>
                <c:pt idx="163620">
                  <c:v>3.71023</c:v>
                </c:pt>
                <c:pt idx="163621">
                  <c:v>3.71025</c:v>
                </c:pt>
                <c:pt idx="163622">
                  <c:v>3.71027</c:v>
                </c:pt>
                <c:pt idx="163623">
                  <c:v>3.71029</c:v>
                </c:pt>
                <c:pt idx="163624">
                  <c:v>3.71032</c:v>
                </c:pt>
                <c:pt idx="163625">
                  <c:v>3.71034</c:v>
                </c:pt>
                <c:pt idx="163626">
                  <c:v>3.71036</c:v>
                </c:pt>
                <c:pt idx="163627">
                  <c:v>3.71039</c:v>
                </c:pt>
                <c:pt idx="163628">
                  <c:v>3.71041</c:v>
                </c:pt>
                <c:pt idx="163629">
                  <c:v>3.71043</c:v>
                </c:pt>
                <c:pt idx="163630">
                  <c:v>3.71045</c:v>
                </c:pt>
                <c:pt idx="163631">
                  <c:v>3.71048</c:v>
                </c:pt>
                <c:pt idx="163632">
                  <c:v>3.7105</c:v>
                </c:pt>
                <c:pt idx="163633">
                  <c:v>3.71052</c:v>
                </c:pt>
                <c:pt idx="163634">
                  <c:v>3.71054</c:v>
                </c:pt>
                <c:pt idx="163635">
                  <c:v>3.71057</c:v>
                </c:pt>
                <c:pt idx="163636">
                  <c:v>3.71059</c:v>
                </c:pt>
                <c:pt idx="163637">
                  <c:v>3.71061</c:v>
                </c:pt>
                <c:pt idx="163638">
                  <c:v>3.71063</c:v>
                </c:pt>
                <c:pt idx="163639">
                  <c:v>3.71066</c:v>
                </c:pt>
                <c:pt idx="163640">
                  <c:v>3.71068</c:v>
                </c:pt>
                <c:pt idx="163641">
                  <c:v>3.7107</c:v>
                </c:pt>
                <c:pt idx="163642">
                  <c:v>3.71073</c:v>
                </c:pt>
                <c:pt idx="163643">
                  <c:v>3.71075</c:v>
                </c:pt>
                <c:pt idx="163644">
                  <c:v>3.71077</c:v>
                </c:pt>
                <c:pt idx="163645">
                  <c:v>3.71079</c:v>
                </c:pt>
                <c:pt idx="163646">
                  <c:v>3.71082</c:v>
                </c:pt>
                <c:pt idx="163647">
                  <c:v>3.71084</c:v>
                </c:pt>
                <c:pt idx="163648">
                  <c:v>3.71086</c:v>
                </c:pt>
                <c:pt idx="163649">
                  <c:v>3.71088</c:v>
                </c:pt>
                <c:pt idx="163650">
                  <c:v>3.71091</c:v>
                </c:pt>
                <c:pt idx="163651">
                  <c:v>3.71093</c:v>
                </c:pt>
                <c:pt idx="163652">
                  <c:v>3.71095</c:v>
                </c:pt>
                <c:pt idx="163653">
                  <c:v>3.71097</c:v>
                </c:pt>
                <c:pt idx="163654">
                  <c:v>3.711</c:v>
                </c:pt>
                <c:pt idx="163655">
                  <c:v>3.71102</c:v>
                </c:pt>
                <c:pt idx="163656">
                  <c:v>3.71104</c:v>
                </c:pt>
                <c:pt idx="163657">
                  <c:v>3.71107</c:v>
                </c:pt>
                <c:pt idx="163658">
                  <c:v>3.71109</c:v>
                </c:pt>
                <c:pt idx="163659">
                  <c:v>3.71111</c:v>
                </c:pt>
                <c:pt idx="163660">
                  <c:v>3.71113</c:v>
                </c:pt>
                <c:pt idx="163661">
                  <c:v>3.71116</c:v>
                </c:pt>
                <c:pt idx="163662">
                  <c:v>3.71118</c:v>
                </c:pt>
                <c:pt idx="163663">
                  <c:v>3.7112</c:v>
                </c:pt>
                <c:pt idx="163664">
                  <c:v>3.71122</c:v>
                </c:pt>
                <c:pt idx="163665">
                  <c:v>3.71125</c:v>
                </c:pt>
                <c:pt idx="163666">
                  <c:v>3.71127</c:v>
                </c:pt>
                <c:pt idx="163667">
                  <c:v>3.71129</c:v>
                </c:pt>
                <c:pt idx="163668">
                  <c:v>3.71131</c:v>
                </c:pt>
                <c:pt idx="163669">
                  <c:v>3.71134</c:v>
                </c:pt>
                <c:pt idx="163670">
                  <c:v>3.71136</c:v>
                </c:pt>
                <c:pt idx="163671">
                  <c:v>3.71138</c:v>
                </c:pt>
                <c:pt idx="163672">
                  <c:v>3.71141</c:v>
                </c:pt>
                <c:pt idx="163673">
                  <c:v>3.71143</c:v>
                </c:pt>
                <c:pt idx="163674">
                  <c:v>3.71145</c:v>
                </c:pt>
                <c:pt idx="163675">
                  <c:v>3.71147</c:v>
                </c:pt>
                <c:pt idx="163676">
                  <c:v>3.7115</c:v>
                </c:pt>
                <c:pt idx="163677">
                  <c:v>3.71152</c:v>
                </c:pt>
                <c:pt idx="163678">
                  <c:v>3.71154</c:v>
                </c:pt>
                <c:pt idx="163679">
                  <c:v>3.71156</c:v>
                </c:pt>
                <c:pt idx="163680">
                  <c:v>3.71159</c:v>
                </c:pt>
                <c:pt idx="163681">
                  <c:v>3.71161</c:v>
                </c:pt>
                <c:pt idx="163682">
                  <c:v>3.71163</c:v>
                </c:pt>
                <c:pt idx="163683">
                  <c:v>3.71165</c:v>
                </c:pt>
                <c:pt idx="163684">
                  <c:v>3.71168</c:v>
                </c:pt>
                <c:pt idx="163685">
                  <c:v>3.7117</c:v>
                </c:pt>
                <c:pt idx="163686">
                  <c:v>3.71172</c:v>
                </c:pt>
                <c:pt idx="163687">
                  <c:v>3.71175</c:v>
                </c:pt>
                <c:pt idx="163688">
                  <c:v>3.71177</c:v>
                </c:pt>
                <c:pt idx="163689">
                  <c:v>3.71179</c:v>
                </c:pt>
                <c:pt idx="163690">
                  <c:v>3.71181</c:v>
                </c:pt>
                <c:pt idx="163691">
                  <c:v>3.71184</c:v>
                </c:pt>
                <c:pt idx="163692">
                  <c:v>3.71186</c:v>
                </c:pt>
                <c:pt idx="163693">
                  <c:v>3.71188</c:v>
                </c:pt>
                <c:pt idx="163694">
                  <c:v>3.7119</c:v>
                </c:pt>
                <c:pt idx="163695">
                  <c:v>3.71193</c:v>
                </c:pt>
                <c:pt idx="163696">
                  <c:v>3.71195</c:v>
                </c:pt>
                <c:pt idx="163697">
                  <c:v>3.71197</c:v>
                </c:pt>
                <c:pt idx="163698">
                  <c:v>3.71199</c:v>
                </c:pt>
                <c:pt idx="163699">
                  <c:v>3.71202</c:v>
                </c:pt>
                <c:pt idx="163700">
                  <c:v>3.71204</c:v>
                </c:pt>
                <c:pt idx="163701">
                  <c:v>3.71206</c:v>
                </c:pt>
                <c:pt idx="163702">
                  <c:v>3.71209</c:v>
                </c:pt>
                <c:pt idx="163703">
                  <c:v>3.71211</c:v>
                </c:pt>
                <c:pt idx="163704">
                  <c:v>3.71213</c:v>
                </c:pt>
                <c:pt idx="163705">
                  <c:v>3.71215</c:v>
                </c:pt>
                <c:pt idx="163706">
                  <c:v>3.71218</c:v>
                </c:pt>
                <c:pt idx="163707">
                  <c:v>3.7122</c:v>
                </c:pt>
                <c:pt idx="163708">
                  <c:v>3.71222</c:v>
                </c:pt>
                <c:pt idx="163709">
                  <c:v>3.71224</c:v>
                </c:pt>
                <c:pt idx="163710">
                  <c:v>3.71227</c:v>
                </c:pt>
                <c:pt idx="163711">
                  <c:v>3.71229</c:v>
                </c:pt>
                <c:pt idx="163712">
                  <c:v>3.71231</c:v>
                </c:pt>
                <c:pt idx="163713">
                  <c:v>3.71234</c:v>
                </c:pt>
                <c:pt idx="163714">
                  <c:v>3.71236</c:v>
                </c:pt>
                <c:pt idx="163715">
                  <c:v>3.71238</c:v>
                </c:pt>
                <c:pt idx="163716">
                  <c:v>3.7124</c:v>
                </c:pt>
                <c:pt idx="163717">
                  <c:v>3.71243</c:v>
                </c:pt>
                <c:pt idx="163718">
                  <c:v>3.71245</c:v>
                </c:pt>
                <c:pt idx="163719">
                  <c:v>3.71247</c:v>
                </c:pt>
                <c:pt idx="163720">
                  <c:v>3.71249</c:v>
                </c:pt>
                <c:pt idx="163721">
                  <c:v>3.71252</c:v>
                </c:pt>
                <c:pt idx="163722">
                  <c:v>3.71254</c:v>
                </c:pt>
                <c:pt idx="163723">
                  <c:v>3.71256</c:v>
                </c:pt>
                <c:pt idx="163724">
                  <c:v>3.71258</c:v>
                </c:pt>
                <c:pt idx="163725">
                  <c:v>3.71261</c:v>
                </c:pt>
                <c:pt idx="163726">
                  <c:v>3.71263</c:v>
                </c:pt>
                <c:pt idx="163727">
                  <c:v>3.71265</c:v>
                </c:pt>
                <c:pt idx="163728">
                  <c:v>3.71268</c:v>
                </c:pt>
                <c:pt idx="163729">
                  <c:v>3.7127</c:v>
                </c:pt>
                <c:pt idx="163730">
                  <c:v>3.71272</c:v>
                </c:pt>
                <c:pt idx="163731">
                  <c:v>3.71274</c:v>
                </c:pt>
                <c:pt idx="163732">
                  <c:v>3.71277</c:v>
                </c:pt>
                <c:pt idx="163733">
                  <c:v>3.71279</c:v>
                </c:pt>
                <c:pt idx="163734">
                  <c:v>3.71281</c:v>
                </c:pt>
                <c:pt idx="163735">
                  <c:v>3.71283</c:v>
                </c:pt>
                <c:pt idx="163736">
                  <c:v>3.71286</c:v>
                </c:pt>
                <c:pt idx="163737">
                  <c:v>3.71288</c:v>
                </c:pt>
                <c:pt idx="163738">
                  <c:v>3.7129</c:v>
                </c:pt>
                <c:pt idx="163739">
                  <c:v>3.71292</c:v>
                </c:pt>
                <c:pt idx="163740">
                  <c:v>3.71295</c:v>
                </c:pt>
                <c:pt idx="163741">
                  <c:v>3.71297</c:v>
                </c:pt>
                <c:pt idx="163742">
                  <c:v>3.71299</c:v>
                </c:pt>
                <c:pt idx="163743">
                  <c:v>3.71302</c:v>
                </c:pt>
                <c:pt idx="163744">
                  <c:v>3.71304</c:v>
                </c:pt>
                <c:pt idx="163745">
                  <c:v>3.71306</c:v>
                </c:pt>
                <c:pt idx="163746">
                  <c:v>3.71308</c:v>
                </c:pt>
                <c:pt idx="163747">
                  <c:v>3.71311</c:v>
                </c:pt>
                <c:pt idx="163748">
                  <c:v>3.71313</c:v>
                </c:pt>
                <c:pt idx="163749">
                  <c:v>3.71315</c:v>
                </c:pt>
                <c:pt idx="163750">
                  <c:v>3.71318</c:v>
                </c:pt>
                <c:pt idx="163751">
                  <c:v>3.7132</c:v>
                </c:pt>
                <c:pt idx="163752">
                  <c:v>3.71322</c:v>
                </c:pt>
                <c:pt idx="163753">
                  <c:v>3.71324</c:v>
                </c:pt>
                <c:pt idx="163754">
                  <c:v>3.71326</c:v>
                </c:pt>
                <c:pt idx="163755">
                  <c:v>3.71329</c:v>
                </c:pt>
                <c:pt idx="163756">
                  <c:v>3.71331</c:v>
                </c:pt>
                <c:pt idx="163757">
                  <c:v>3.71333</c:v>
                </c:pt>
                <c:pt idx="163758">
                  <c:v>3.71336</c:v>
                </c:pt>
                <c:pt idx="163759">
                  <c:v>3.71338</c:v>
                </c:pt>
                <c:pt idx="163760">
                  <c:v>3.7134</c:v>
                </c:pt>
                <c:pt idx="163761">
                  <c:v>3.71342</c:v>
                </c:pt>
                <c:pt idx="163762">
                  <c:v>3.71345</c:v>
                </c:pt>
                <c:pt idx="163763">
                  <c:v>3.71347</c:v>
                </c:pt>
                <c:pt idx="163764">
                  <c:v>3.71349</c:v>
                </c:pt>
                <c:pt idx="163765">
                  <c:v>3.71352</c:v>
                </c:pt>
                <c:pt idx="163766">
                  <c:v>3.71354</c:v>
                </c:pt>
                <c:pt idx="163767">
                  <c:v>3.71356</c:v>
                </c:pt>
                <c:pt idx="163768">
                  <c:v>3.71358</c:v>
                </c:pt>
                <c:pt idx="163769">
                  <c:v>3.7136</c:v>
                </c:pt>
                <c:pt idx="163770">
                  <c:v>3.71363</c:v>
                </c:pt>
                <c:pt idx="163771">
                  <c:v>3.71365</c:v>
                </c:pt>
                <c:pt idx="163772">
                  <c:v>3.71367</c:v>
                </c:pt>
                <c:pt idx="163773">
                  <c:v>3.7137</c:v>
                </c:pt>
                <c:pt idx="163774">
                  <c:v>3.71372</c:v>
                </c:pt>
                <c:pt idx="163775">
                  <c:v>3.71374</c:v>
                </c:pt>
                <c:pt idx="163776">
                  <c:v>3.71376</c:v>
                </c:pt>
                <c:pt idx="163777">
                  <c:v>3.71379</c:v>
                </c:pt>
                <c:pt idx="163778">
                  <c:v>3.71381</c:v>
                </c:pt>
                <c:pt idx="163779">
                  <c:v>3.71383</c:v>
                </c:pt>
                <c:pt idx="163780">
                  <c:v>3.71386</c:v>
                </c:pt>
                <c:pt idx="163781">
                  <c:v>3.71388</c:v>
                </c:pt>
                <c:pt idx="163782">
                  <c:v>3.7139</c:v>
                </c:pt>
                <c:pt idx="163783">
                  <c:v>3.71392</c:v>
                </c:pt>
                <c:pt idx="163784">
                  <c:v>3.71395</c:v>
                </c:pt>
                <c:pt idx="163785">
                  <c:v>3.71397</c:v>
                </c:pt>
                <c:pt idx="163786">
                  <c:v>3.71399</c:v>
                </c:pt>
                <c:pt idx="163787">
                  <c:v>3.71401</c:v>
                </c:pt>
                <c:pt idx="163788">
                  <c:v>3.71404</c:v>
                </c:pt>
                <c:pt idx="163789">
                  <c:v>3.71406</c:v>
                </c:pt>
                <c:pt idx="163790">
                  <c:v>3.71408</c:v>
                </c:pt>
                <c:pt idx="163791">
                  <c:v>3.7141</c:v>
                </c:pt>
                <c:pt idx="163792">
                  <c:v>3.71413</c:v>
                </c:pt>
                <c:pt idx="163793">
                  <c:v>3.71415</c:v>
                </c:pt>
                <c:pt idx="163794">
                  <c:v>3.71417</c:v>
                </c:pt>
                <c:pt idx="163795">
                  <c:v>3.7142</c:v>
                </c:pt>
                <c:pt idx="163796">
                  <c:v>3.71422</c:v>
                </c:pt>
                <c:pt idx="163797">
                  <c:v>3.71424</c:v>
                </c:pt>
                <c:pt idx="163798">
                  <c:v>3.71426</c:v>
                </c:pt>
                <c:pt idx="163799">
                  <c:v>3.71429</c:v>
                </c:pt>
                <c:pt idx="163800">
                  <c:v>3.71431</c:v>
                </c:pt>
                <c:pt idx="163801">
                  <c:v>3.71433</c:v>
                </c:pt>
                <c:pt idx="163802">
                  <c:v>3.71435</c:v>
                </c:pt>
                <c:pt idx="163803">
                  <c:v>3.71438</c:v>
                </c:pt>
                <c:pt idx="163804">
                  <c:v>3.7144</c:v>
                </c:pt>
                <c:pt idx="163805">
                  <c:v>3.71442</c:v>
                </c:pt>
                <c:pt idx="163806">
                  <c:v>3.71444</c:v>
                </c:pt>
                <c:pt idx="163807">
                  <c:v>3.71447</c:v>
                </c:pt>
                <c:pt idx="163808">
                  <c:v>3.71449</c:v>
                </c:pt>
                <c:pt idx="163809">
                  <c:v>3.71451</c:v>
                </c:pt>
                <c:pt idx="163810">
                  <c:v>3.71454</c:v>
                </c:pt>
                <c:pt idx="163811">
                  <c:v>3.71456</c:v>
                </c:pt>
                <c:pt idx="163812">
                  <c:v>3.71458</c:v>
                </c:pt>
                <c:pt idx="163813">
                  <c:v>3.7146</c:v>
                </c:pt>
                <c:pt idx="163814">
                  <c:v>3.71463</c:v>
                </c:pt>
                <c:pt idx="163815">
                  <c:v>3.71465</c:v>
                </c:pt>
                <c:pt idx="163816">
                  <c:v>3.71467</c:v>
                </c:pt>
                <c:pt idx="163817">
                  <c:v>3.71469</c:v>
                </c:pt>
                <c:pt idx="163818">
                  <c:v>3.71472</c:v>
                </c:pt>
                <c:pt idx="163819">
                  <c:v>3.71474</c:v>
                </c:pt>
                <c:pt idx="163820">
                  <c:v>3.71476</c:v>
                </c:pt>
                <c:pt idx="163821">
                  <c:v>3.71479</c:v>
                </c:pt>
                <c:pt idx="163822">
                  <c:v>3.71481</c:v>
                </c:pt>
                <c:pt idx="163823">
                  <c:v>3.71483</c:v>
                </c:pt>
                <c:pt idx="163824">
                  <c:v>3.71485</c:v>
                </c:pt>
                <c:pt idx="163825">
                  <c:v>3.71488</c:v>
                </c:pt>
                <c:pt idx="163826">
                  <c:v>3.7149</c:v>
                </c:pt>
                <c:pt idx="163827">
                  <c:v>3.71492</c:v>
                </c:pt>
                <c:pt idx="163828">
                  <c:v>3.71494</c:v>
                </c:pt>
                <c:pt idx="163829">
                  <c:v>3.71497</c:v>
                </c:pt>
                <c:pt idx="163830">
                  <c:v>3.71499</c:v>
                </c:pt>
                <c:pt idx="163831">
                  <c:v>3.71501</c:v>
                </c:pt>
                <c:pt idx="163832">
                  <c:v>3.71503</c:v>
                </c:pt>
                <c:pt idx="163833">
                  <c:v>3.71506</c:v>
                </c:pt>
                <c:pt idx="163834">
                  <c:v>3.71508</c:v>
                </c:pt>
                <c:pt idx="163835">
                  <c:v>3.7151</c:v>
                </c:pt>
                <c:pt idx="163836">
                  <c:v>3.71513</c:v>
                </c:pt>
                <c:pt idx="163837">
                  <c:v>3.71515</c:v>
                </c:pt>
                <c:pt idx="163838">
                  <c:v>3.71517</c:v>
                </c:pt>
                <c:pt idx="163839">
                  <c:v>3.71519</c:v>
                </c:pt>
                <c:pt idx="163840">
                  <c:v>3.71522</c:v>
                </c:pt>
                <c:pt idx="163841">
                  <c:v>3.71524</c:v>
                </c:pt>
                <c:pt idx="163842">
                  <c:v>3.71526</c:v>
                </c:pt>
                <c:pt idx="163843">
                  <c:v>3.71528</c:v>
                </c:pt>
                <c:pt idx="163844">
                  <c:v>3.71531</c:v>
                </c:pt>
                <c:pt idx="163845">
                  <c:v>3.71533</c:v>
                </c:pt>
                <c:pt idx="163846">
                  <c:v>3.71535</c:v>
                </c:pt>
                <c:pt idx="163847">
                  <c:v>3.71537</c:v>
                </c:pt>
                <c:pt idx="163848">
                  <c:v>3.7154</c:v>
                </c:pt>
                <c:pt idx="163849">
                  <c:v>3.71542</c:v>
                </c:pt>
                <c:pt idx="163850">
                  <c:v>3.71544</c:v>
                </c:pt>
                <c:pt idx="163851">
                  <c:v>3.71547</c:v>
                </c:pt>
                <c:pt idx="163852">
                  <c:v>3.71549</c:v>
                </c:pt>
                <c:pt idx="163853">
                  <c:v>3.71551</c:v>
                </c:pt>
                <c:pt idx="163854">
                  <c:v>3.71553</c:v>
                </c:pt>
                <c:pt idx="163855">
                  <c:v>3.71556</c:v>
                </c:pt>
                <c:pt idx="163856">
                  <c:v>3.71558</c:v>
                </c:pt>
                <c:pt idx="163857">
                  <c:v>3.7156</c:v>
                </c:pt>
                <c:pt idx="163858">
                  <c:v>3.71562</c:v>
                </c:pt>
                <c:pt idx="163859">
                  <c:v>3.71565</c:v>
                </c:pt>
                <c:pt idx="163860">
                  <c:v>3.71567</c:v>
                </c:pt>
                <c:pt idx="163861">
                  <c:v>3.71569</c:v>
                </c:pt>
                <c:pt idx="163862">
                  <c:v>3.71571</c:v>
                </c:pt>
                <c:pt idx="163863">
                  <c:v>3.71574</c:v>
                </c:pt>
                <c:pt idx="163864">
                  <c:v>3.71576</c:v>
                </c:pt>
                <c:pt idx="163865">
                  <c:v>3.71578</c:v>
                </c:pt>
                <c:pt idx="163866">
                  <c:v>3.71581</c:v>
                </c:pt>
                <c:pt idx="163867">
                  <c:v>3.71583</c:v>
                </c:pt>
                <c:pt idx="163868">
                  <c:v>3.71585</c:v>
                </c:pt>
                <c:pt idx="163869">
                  <c:v>3.71587</c:v>
                </c:pt>
                <c:pt idx="163870">
                  <c:v>3.7159</c:v>
                </c:pt>
                <c:pt idx="163871">
                  <c:v>3.71592</c:v>
                </c:pt>
                <c:pt idx="163872">
                  <c:v>3.71594</c:v>
                </c:pt>
                <c:pt idx="163873">
                  <c:v>3.71596</c:v>
                </c:pt>
                <c:pt idx="163874">
                  <c:v>3.71599</c:v>
                </c:pt>
                <c:pt idx="163875">
                  <c:v>3.71601</c:v>
                </c:pt>
                <c:pt idx="163876">
                  <c:v>3.71603</c:v>
                </c:pt>
                <c:pt idx="163877">
                  <c:v>3.71605</c:v>
                </c:pt>
                <c:pt idx="163878">
                  <c:v>3.71608</c:v>
                </c:pt>
                <c:pt idx="163879">
                  <c:v>3.7161</c:v>
                </c:pt>
                <c:pt idx="163880">
                  <c:v>3.71612</c:v>
                </c:pt>
                <c:pt idx="163881">
                  <c:v>3.71615</c:v>
                </c:pt>
                <c:pt idx="163882">
                  <c:v>3.71617</c:v>
                </c:pt>
                <c:pt idx="163883">
                  <c:v>3.71619</c:v>
                </c:pt>
                <c:pt idx="163884">
                  <c:v>3.71621</c:v>
                </c:pt>
                <c:pt idx="163885">
                  <c:v>3.71624</c:v>
                </c:pt>
                <c:pt idx="163886">
                  <c:v>3.71626</c:v>
                </c:pt>
                <c:pt idx="163887">
                  <c:v>3.71628</c:v>
                </c:pt>
                <c:pt idx="163888">
                  <c:v>3.7163</c:v>
                </c:pt>
                <c:pt idx="163889">
                  <c:v>3.71633</c:v>
                </c:pt>
                <c:pt idx="163890">
                  <c:v>3.71635</c:v>
                </c:pt>
                <c:pt idx="163891">
                  <c:v>3.71637</c:v>
                </c:pt>
                <c:pt idx="163892">
                  <c:v>3.71639</c:v>
                </c:pt>
                <c:pt idx="163893">
                  <c:v>3.71642</c:v>
                </c:pt>
                <c:pt idx="163894">
                  <c:v>3.71644</c:v>
                </c:pt>
                <c:pt idx="163895">
                  <c:v>3.71646</c:v>
                </c:pt>
                <c:pt idx="163896">
                  <c:v>3.71649</c:v>
                </c:pt>
                <c:pt idx="163897">
                  <c:v>3.71651</c:v>
                </c:pt>
                <c:pt idx="163898">
                  <c:v>3.71653</c:v>
                </c:pt>
                <c:pt idx="163899">
                  <c:v>3.71655</c:v>
                </c:pt>
                <c:pt idx="163900">
                  <c:v>3.71658</c:v>
                </c:pt>
                <c:pt idx="163901">
                  <c:v>3.7166</c:v>
                </c:pt>
                <c:pt idx="163902">
                  <c:v>3.71662</c:v>
                </c:pt>
                <c:pt idx="163903">
                  <c:v>3.71664</c:v>
                </c:pt>
                <c:pt idx="163904">
                  <c:v>3.71667</c:v>
                </c:pt>
                <c:pt idx="163905">
                  <c:v>3.71669</c:v>
                </c:pt>
                <c:pt idx="163906">
                  <c:v>3.71671</c:v>
                </c:pt>
                <c:pt idx="163907">
                  <c:v>3.71673</c:v>
                </c:pt>
                <c:pt idx="163908">
                  <c:v>3.71676</c:v>
                </c:pt>
                <c:pt idx="163909">
                  <c:v>3.71678</c:v>
                </c:pt>
                <c:pt idx="163910">
                  <c:v>3.7168</c:v>
                </c:pt>
                <c:pt idx="163911">
                  <c:v>3.71683</c:v>
                </c:pt>
                <c:pt idx="163912">
                  <c:v>3.71685</c:v>
                </c:pt>
                <c:pt idx="163913">
                  <c:v>3.71687</c:v>
                </c:pt>
                <c:pt idx="163914">
                  <c:v>3.71689</c:v>
                </c:pt>
                <c:pt idx="163915">
                  <c:v>3.71692</c:v>
                </c:pt>
                <c:pt idx="163916">
                  <c:v>3.71694</c:v>
                </c:pt>
                <c:pt idx="163917">
                  <c:v>3.71696</c:v>
                </c:pt>
                <c:pt idx="163918">
                  <c:v>3.71698</c:v>
                </c:pt>
                <c:pt idx="163919">
                  <c:v>3.71701</c:v>
                </c:pt>
                <c:pt idx="163920">
                  <c:v>3.71703</c:v>
                </c:pt>
                <c:pt idx="163921">
                  <c:v>3.71705</c:v>
                </c:pt>
                <c:pt idx="163922">
                  <c:v>3.71707</c:v>
                </c:pt>
                <c:pt idx="163923">
                  <c:v>3.7171</c:v>
                </c:pt>
                <c:pt idx="163924">
                  <c:v>3.71712</c:v>
                </c:pt>
                <c:pt idx="163925">
                  <c:v>3.71714</c:v>
                </c:pt>
                <c:pt idx="163926">
                  <c:v>3.71717</c:v>
                </c:pt>
                <c:pt idx="163927">
                  <c:v>3.71719</c:v>
                </c:pt>
                <c:pt idx="163928">
                  <c:v>3.71721</c:v>
                </c:pt>
                <c:pt idx="163929">
                  <c:v>3.71723</c:v>
                </c:pt>
                <c:pt idx="163930">
                  <c:v>3.71726</c:v>
                </c:pt>
                <c:pt idx="163931">
                  <c:v>3.71728</c:v>
                </c:pt>
                <c:pt idx="163932">
                  <c:v>3.7173</c:v>
                </c:pt>
                <c:pt idx="163933">
                  <c:v>3.71732</c:v>
                </c:pt>
                <c:pt idx="163934">
                  <c:v>3.71735</c:v>
                </c:pt>
                <c:pt idx="163935">
                  <c:v>3.71737</c:v>
                </c:pt>
                <c:pt idx="163936">
                  <c:v>3.71739</c:v>
                </c:pt>
                <c:pt idx="163937">
                  <c:v>3.71741</c:v>
                </c:pt>
                <c:pt idx="163938">
                  <c:v>3.71744</c:v>
                </c:pt>
                <c:pt idx="163939">
                  <c:v>3.71746</c:v>
                </c:pt>
                <c:pt idx="163940">
                  <c:v>3.71748</c:v>
                </c:pt>
                <c:pt idx="163941">
                  <c:v>3.71751</c:v>
                </c:pt>
                <c:pt idx="163942">
                  <c:v>3.71753</c:v>
                </c:pt>
                <c:pt idx="163943">
                  <c:v>3.71755</c:v>
                </c:pt>
                <c:pt idx="163944">
                  <c:v>3.71757</c:v>
                </c:pt>
                <c:pt idx="163945">
                  <c:v>3.7176</c:v>
                </c:pt>
                <c:pt idx="163946">
                  <c:v>3.71762</c:v>
                </c:pt>
                <c:pt idx="163947">
                  <c:v>3.71764</c:v>
                </c:pt>
                <c:pt idx="163948">
                  <c:v>3.71766</c:v>
                </c:pt>
                <c:pt idx="163949">
                  <c:v>3.71769</c:v>
                </c:pt>
                <c:pt idx="163950">
                  <c:v>3.71771</c:v>
                </c:pt>
                <c:pt idx="163951">
                  <c:v>3.71773</c:v>
                </c:pt>
                <c:pt idx="163952">
                  <c:v>3.71775</c:v>
                </c:pt>
                <c:pt idx="163953">
                  <c:v>3.71778</c:v>
                </c:pt>
                <c:pt idx="163954">
                  <c:v>3.7178</c:v>
                </c:pt>
                <c:pt idx="163955">
                  <c:v>3.71782</c:v>
                </c:pt>
                <c:pt idx="163956">
                  <c:v>3.71785</c:v>
                </c:pt>
                <c:pt idx="163957">
                  <c:v>3.71787</c:v>
                </c:pt>
                <c:pt idx="163958">
                  <c:v>3.71789</c:v>
                </c:pt>
                <c:pt idx="163959">
                  <c:v>3.71791</c:v>
                </c:pt>
                <c:pt idx="163960">
                  <c:v>3.71794</c:v>
                </c:pt>
                <c:pt idx="163961">
                  <c:v>3.71796</c:v>
                </c:pt>
                <c:pt idx="163962">
                  <c:v>3.71798</c:v>
                </c:pt>
                <c:pt idx="163963">
                  <c:v>3.718</c:v>
                </c:pt>
                <c:pt idx="163964">
                  <c:v>3.71803</c:v>
                </c:pt>
                <c:pt idx="163965">
                  <c:v>3.71805</c:v>
                </c:pt>
                <c:pt idx="163966">
                  <c:v>3.71807</c:v>
                </c:pt>
                <c:pt idx="163967">
                  <c:v>3.71809</c:v>
                </c:pt>
                <c:pt idx="163968">
                  <c:v>3.71812</c:v>
                </c:pt>
                <c:pt idx="163969">
                  <c:v>3.71814</c:v>
                </c:pt>
                <c:pt idx="163970">
                  <c:v>3.71816</c:v>
                </c:pt>
                <c:pt idx="163971">
                  <c:v>3.71819</c:v>
                </c:pt>
                <c:pt idx="163972">
                  <c:v>3.71821</c:v>
                </c:pt>
                <c:pt idx="163973">
                  <c:v>3.71823</c:v>
                </c:pt>
                <c:pt idx="163974">
                  <c:v>3.71825</c:v>
                </c:pt>
                <c:pt idx="163975">
                  <c:v>3.71828</c:v>
                </c:pt>
                <c:pt idx="163976">
                  <c:v>3.7183</c:v>
                </c:pt>
                <c:pt idx="163977">
                  <c:v>3.71832</c:v>
                </c:pt>
                <c:pt idx="163978">
                  <c:v>3.71834</c:v>
                </c:pt>
                <c:pt idx="163979">
                  <c:v>3.71837</c:v>
                </c:pt>
                <c:pt idx="163980">
                  <c:v>3.71839</c:v>
                </c:pt>
                <c:pt idx="163981">
                  <c:v>3.71841</c:v>
                </c:pt>
                <c:pt idx="163982">
                  <c:v>3.71843</c:v>
                </c:pt>
                <c:pt idx="163983">
                  <c:v>3.71846</c:v>
                </c:pt>
                <c:pt idx="163984">
                  <c:v>3.71848</c:v>
                </c:pt>
                <c:pt idx="163985">
                  <c:v>3.7185</c:v>
                </c:pt>
                <c:pt idx="163986">
                  <c:v>3.71853</c:v>
                </c:pt>
                <c:pt idx="163987">
                  <c:v>3.71855</c:v>
                </c:pt>
                <c:pt idx="163988">
                  <c:v>3.71857</c:v>
                </c:pt>
                <c:pt idx="163989">
                  <c:v>3.71859</c:v>
                </c:pt>
                <c:pt idx="163990">
                  <c:v>3.71862</c:v>
                </c:pt>
                <c:pt idx="163991">
                  <c:v>3.71864</c:v>
                </c:pt>
                <c:pt idx="163992">
                  <c:v>3.71866</c:v>
                </c:pt>
                <c:pt idx="163993">
                  <c:v>3.71868</c:v>
                </c:pt>
                <c:pt idx="163994">
                  <c:v>3.71871</c:v>
                </c:pt>
                <c:pt idx="163995">
                  <c:v>3.71873</c:v>
                </c:pt>
                <c:pt idx="163996">
                  <c:v>3.71875</c:v>
                </c:pt>
                <c:pt idx="163997">
                  <c:v>3.71878</c:v>
                </c:pt>
                <c:pt idx="163998">
                  <c:v>3.7188</c:v>
                </c:pt>
                <c:pt idx="163999">
                  <c:v>3.71882</c:v>
                </c:pt>
                <c:pt idx="164000">
                  <c:v>3.71884</c:v>
                </c:pt>
                <c:pt idx="164001">
                  <c:v>3.71887</c:v>
                </c:pt>
                <c:pt idx="164002">
                  <c:v>3.71889</c:v>
                </c:pt>
                <c:pt idx="164003">
                  <c:v>3.71891</c:v>
                </c:pt>
                <c:pt idx="164004">
                  <c:v>3.71893</c:v>
                </c:pt>
                <c:pt idx="164005">
                  <c:v>3.71896</c:v>
                </c:pt>
                <c:pt idx="164006">
                  <c:v>3.71898</c:v>
                </c:pt>
                <c:pt idx="164007">
                  <c:v>3.719</c:v>
                </c:pt>
                <c:pt idx="164008">
                  <c:v>3.71902</c:v>
                </c:pt>
                <c:pt idx="164009">
                  <c:v>3.71905</c:v>
                </c:pt>
                <c:pt idx="164010">
                  <c:v>3.71907</c:v>
                </c:pt>
                <c:pt idx="164011">
                  <c:v>3.71909</c:v>
                </c:pt>
                <c:pt idx="164012">
                  <c:v>3.71912</c:v>
                </c:pt>
                <c:pt idx="164013">
                  <c:v>3.71914</c:v>
                </c:pt>
                <c:pt idx="164014">
                  <c:v>3.71916</c:v>
                </c:pt>
                <c:pt idx="164015">
                  <c:v>3.71918</c:v>
                </c:pt>
                <c:pt idx="164016">
                  <c:v>3.71921</c:v>
                </c:pt>
                <c:pt idx="164017">
                  <c:v>3.71923</c:v>
                </c:pt>
                <c:pt idx="164018">
                  <c:v>3.71925</c:v>
                </c:pt>
                <c:pt idx="164019">
                  <c:v>3.71927</c:v>
                </c:pt>
                <c:pt idx="164020">
                  <c:v>3.7193</c:v>
                </c:pt>
                <c:pt idx="164021">
                  <c:v>3.71932</c:v>
                </c:pt>
                <c:pt idx="164022">
                  <c:v>3.71934</c:v>
                </c:pt>
                <c:pt idx="164023">
                  <c:v>3.71936</c:v>
                </c:pt>
                <c:pt idx="164024">
                  <c:v>3.71939</c:v>
                </c:pt>
                <c:pt idx="164025">
                  <c:v>3.71941</c:v>
                </c:pt>
                <c:pt idx="164026">
                  <c:v>3.71943</c:v>
                </c:pt>
                <c:pt idx="164027">
                  <c:v>3.71946</c:v>
                </c:pt>
                <c:pt idx="164028">
                  <c:v>3.71948</c:v>
                </c:pt>
                <c:pt idx="164029">
                  <c:v>3.7195</c:v>
                </c:pt>
                <c:pt idx="164030">
                  <c:v>3.71952</c:v>
                </c:pt>
                <c:pt idx="164031">
                  <c:v>3.71955</c:v>
                </c:pt>
                <c:pt idx="164032">
                  <c:v>3.71957</c:v>
                </c:pt>
                <c:pt idx="164033">
                  <c:v>3.71959</c:v>
                </c:pt>
                <c:pt idx="164034">
                  <c:v>3.71962</c:v>
                </c:pt>
                <c:pt idx="164035">
                  <c:v>3.71964</c:v>
                </c:pt>
                <c:pt idx="164036">
                  <c:v>3.71966</c:v>
                </c:pt>
                <c:pt idx="164037">
                  <c:v>3.71968</c:v>
                </c:pt>
                <c:pt idx="164038">
                  <c:v>3.7197</c:v>
                </c:pt>
                <c:pt idx="164039">
                  <c:v>3.71973</c:v>
                </c:pt>
                <c:pt idx="164040">
                  <c:v>3.71975</c:v>
                </c:pt>
                <c:pt idx="164041">
                  <c:v>3.71977</c:v>
                </c:pt>
                <c:pt idx="164042">
                  <c:v>3.7198</c:v>
                </c:pt>
                <c:pt idx="164043">
                  <c:v>3.71982</c:v>
                </c:pt>
                <c:pt idx="164044">
                  <c:v>3.71984</c:v>
                </c:pt>
                <c:pt idx="164045">
                  <c:v>3.71986</c:v>
                </c:pt>
                <c:pt idx="164046">
                  <c:v>3.71989</c:v>
                </c:pt>
                <c:pt idx="164047">
                  <c:v>3.71991</c:v>
                </c:pt>
                <c:pt idx="164048">
                  <c:v>3.71993</c:v>
                </c:pt>
                <c:pt idx="164049">
                  <c:v>3.71996</c:v>
                </c:pt>
                <c:pt idx="164050">
                  <c:v>3.71998</c:v>
                </c:pt>
                <c:pt idx="164051">
                  <c:v>3.72</c:v>
                </c:pt>
                <c:pt idx="164052">
                  <c:v>3.72002</c:v>
                </c:pt>
                <c:pt idx="164053">
                  <c:v>3.72004</c:v>
                </c:pt>
                <c:pt idx="164054">
                  <c:v>3.72007</c:v>
                </c:pt>
                <c:pt idx="164055">
                  <c:v>3.72009</c:v>
                </c:pt>
                <c:pt idx="164056">
                  <c:v>3.72011</c:v>
                </c:pt>
                <c:pt idx="164057">
                  <c:v>3.72014</c:v>
                </c:pt>
                <c:pt idx="164058">
                  <c:v>3.72016</c:v>
                </c:pt>
                <c:pt idx="164059">
                  <c:v>3.72018</c:v>
                </c:pt>
                <c:pt idx="164060">
                  <c:v>3.7202</c:v>
                </c:pt>
                <c:pt idx="164061">
                  <c:v>3.72023</c:v>
                </c:pt>
                <c:pt idx="164062">
                  <c:v>3.72025</c:v>
                </c:pt>
                <c:pt idx="164063">
                  <c:v>3.72027</c:v>
                </c:pt>
                <c:pt idx="164064">
                  <c:v>3.7203</c:v>
                </c:pt>
                <c:pt idx="164065">
                  <c:v>3.72032</c:v>
                </c:pt>
                <c:pt idx="164066">
                  <c:v>3.72034</c:v>
                </c:pt>
                <c:pt idx="164067">
                  <c:v>3.72036</c:v>
                </c:pt>
                <c:pt idx="164068">
                  <c:v>3.72038</c:v>
                </c:pt>
                <c:pt idx="164069">
                  <c:v>3.72041</c:v>
                </c:pt>
                <c:pt idx="164070">
                  <c:v>3.72043</c:v>
                </c:pt>
                <c:pt idx="164071">
                  <c:v>3.72045</c:v>
                </c:pt>
                <c:pt idx="164072">
                  <c:v>3.72048</c:v>
                </c:pt>
                <c:pt idx="164073">
                  <c:v>3.7205</c:v>
                </c:pt>
                <c:pt idx="164074">
                  <c:v>3.72052</c:v>
                </c:pt>
                <c:pt idx="164075">
                  <c:v>3.72054</c:v>
                </c:pt>
                <c:pt idx="164076">
                  <c:v>3.72057</c:v>
                </c:pt>
                <c:pt idx="164077">
                  <c:v>3.72059</c:v>
                </c:pt>
                <c:pt idx="164078">
                  <c:v>3.72061</c:v>
                </c:pt>
                <c:pt idx="164079">
                  <c:v>3.72064</c:v>
                </c:pt>
                <c:pt idx="164080">
                  <c:v>3.72066</c:v>
                </c:pt>
                <c:pt idx="164081">
                  <c:v>3.72068</c:v>
                </c:pt>
                <c:pt idx="164082">
                  <c:v>3.7207</c:v>
                </c:pt>
                <c:pt idx="164083">
                  <c:v>3.72073</c:v>
                </c:pt>
                <c:pt idx="164084">
                  <c:v>3.72075</c:v>
                </c:pt>
                <c:pt idx="164085">
                  <c:v>3.72077</c:v>
                </c:pt>
                <c:pt idx="164086">
                  <c:v>3.72079</c:v>
                </c:pt>
                <c:pt idx="164087">
                  <c:v>3.72082</c:v>
                </c:pt>
                <c:pt idx="164088">
                  <c:v>3.72084</c:v>
                </c:pt>
                <c:pt idx="164089">
                  <c:v>3.72086</c:v>
                </c:pt>
                <c:pt idx="164090">
                  <c:v>3.72088</c:v>
                </c:pt>
                <c:pt idx="164091">
                  <c:v>3.72091</c:v>
                </c:pt>
                <c:pt idx="164092">
                  <c:v>3.72093</c:v>
                </c:pt>
                <c:pt idx="164093">
                  <c:v>3.72095</c:v>
                </c:pt>
                <c:pt idx="164094">
                  <c:v>3.72098</c:v>
                </c:pt>
                <c:pt idx="164095">
                  <c:v>3.721</c:v>
                </c:pt>
                <c:pt idx="164096">
                  <c:v>3.72102</c:v>
                </c:pt>
                <c:pt idx="164097">
                  <c:v>3.72104</c:v>
                </c:pt>
                <c:pt idx="164098">
                  <c:v>3.72107</c:v>
                </c:pt>
                <c:pt idx="164099">
                  <c:v>3.72109</c:v>
                </c:pt>
                <c:pt idx="164100">
                  <c:v>3.72111</c:v>
                </c:pt>
                <c:pt idx="164101">
                  <c:v>3.72113</c:v>
                </c:pt>
                <c:pt idx="164102">
                  <c:v>3.72116</c:v>
                </c:pt>
                <c:pt idx="164103">
                  <c:v>3.72118</c:v>
                </c:pt>
                <c:pt idx="164104">
                  <c:v>3.7212</c:v>
                </c:pt>
                <c:pt idx="164105">
                  <c:v>3.72122</c:v>
                </c:pt>
                <c:pt idx="164106">
                  <c:v>3.72125</c:v>
                </c:pt>
                <c:pt idx="164107">
                  <c:v>3.72127</c:v>
                </c:pt>
                <c:pt idx="164108">
                  <c:v>3.72129</c:v>
                </c:pt>
                <c:pt idx="164109">
                  <c:v>3.72132</c:v>
                </c:pt>
                <c:pt idx="164110">
                  <c:v>3.72134</c:v>
                </c:pt>
                <c:pt idx="164111">
                  <c:v>3.72136</c:v>
                </c:pt>
                <c:pt idx="164112">
                  <c:v>3.72138</c:v>
                </c:pt>
                <c:pt idx="164113">
                  <c:v>3.72141</c:v>
                </c:pt>
                <c:pt idx="164114">
                  <c:v>3.72143</c:v>
                </c:pt>
                <c:pt idx="164115">
                  <c:v>3.72145</c:v>
                </c:pt>
                <c:pt idx="164116">
                  <c:v>3.72147</c:v>
                </c:pt>
                <c:pt idx="164117">
                  <c:v>3.7215</c:v>
                </c:pt>
                <c:pt idx="164118">
                  <c:v>3.72152</c:v>
                </c:pt>
                <c:pt idx="164119">
                  <c:v>3.72154</c:v>
                </c:pt>
                <c:pt idx="164120">
                  <c:v>3.72157</c:v>
                </c:pt>
                <c:pt idx="164121">
                  <c:v>3.72159</c:v>
                </c:pt>
                <c:pt idx="164122">
                  <c:v>3.72161</c:v>
                </c:pt>
                <c:pt idx="164123">
                  <c:v>3.72163</c:v>
                </c:pt>
                <c:pt idx="164124">
                  <c:v>3.72166</c:v>
                </c:pt>
                <c:pt idx="164125">
                  <c:v>3.72168</c:v>
                </c:pt>
                <c:pt idx="164126">
                  <c:v>3.7217</c:v>
                </c:pt>
                <c:pt idx="164127">
                  <c:v>3.72172</c:v>
                </c:pt>
                <c:pt idx="164128">
                  <c:v>3.72175</c:v>
                </c:pt>
                <c:pt idx="164129">
                  <c:v>3.72177</c:v>
                </c:pt>
                <c:pt idx="164130">
                  <c:v>3.72179</c:v>
                </c:pt>
                <c:pt idx="164131">
                  <c:v>3.72181</c:v>
                </c:pt>
                <c:pt idx="164132">
                  <c:v>3.72184</c:v>
                </c:pt>
                <c:pt idx="164133">
                  <c:v>3.72186</c:v>
                </c:pt>
                <c:pt idx="164134">
                  <c:v>3.72188</c:v>
                </c:pt>
                <c:pt idx="164135">
                  <c:v>3.72191</c:v>
                </c:pt>
                <c:pt idx="164136">
                  <c:v>3.72193</c:v>
                </c:pt>
                <c:pt idx="164137">
                  <c:v>3.72195</c:v>
                </c:pt>
                <c:pt idx="164138">
                  <c:v>3.72197</c:v>
                </c:pt>
                <c:pt idx="164139">
                  <c:v>3.722</c:v>
                </c:pt>
                <c:pt idx="164140">
                  <c:v>3.72202</c:v>
                </c:pt>
                <c:pt idx="164141">
                  <c:v>3.72204</c:v>
                </c:pt>
                <c:pt idx="164142">
                  <c:v>3.72206</c:v>
                </c:pt>
                <c:pt idx="164143">
                  <c:v>3.72209</c:v>
                </c:pt>
                <c:pt idx="164144">
                  <c:v>3.72211</c:v>
                </c:pt>
                <c:pt idx="164145">
                  <c:v>3.72213</c:v>
                </c:pt>
                <c:pt idx="164146">
                  <c:v>3.72215</c:v>
                </c:pt>
                <c:pt idx="164147">
                  <c:v>3.72218</c:v>
                </c:pt>
                <c:pt idx="164148">
                  <c:v>3.7222</c:v>
                </c:pt>
                <c:pt idx="164149">
                  <c:v>3.72222</c:v>
                </c:pt>
                <c:pt idx="164150">
                  <c:v>3.72225</c:v>
                </c:pt>
                <c:pt idx="164151">
                  <c:v>3.72227</c:v>
                </c:pt>
                <c:pt idx="164152">
                  <c:v>3.72229</c:v>
                </c:pt>
                <c:pt idx="164153">
                  <c:v>3.72231</c:v>
                </c:pt>
                <c:pt idx="164154">
                  <c:v>3.72234</c:v>
                </c:pt>
                <c:pt idx="164155">
                  <c:v>3.72236</c:v>
                </c:pt>
                <c:pt idx="164156">
                  <c:v>3.72238</c:v>
                </c:pt>
                <c:pt idx="164157">
                  <c:v>3.7224</c:v>
                </c:pt>
                <c:pt idx="164158">
                  <c:v>3.72243</c:v>
                </c:pt>
                <c:pt idx="164159">
                  <c:v>3.72245</c:v>
                </c:pt>
                <c:pt idx="164160">
                  <c:v>3.72247</c:v>
                </c:pt>
                <c:pt idx="164161">
                  <c:v>3.72249</c:v>
                </c:pt>
                <c:pt idx="164162">
                  <c:v>3.72252</c:v>
                </c:pt>
                <c:pt idx="164163">
                  <c:v>3.72254</c:v>
                </c:pt>
                <c:pt idx="164164">
                  <c:v>3.72256</c:v>
                </c:pt>
                <c:pt idx="164165">
                  <c:v>3.72259</c:v>
                </c:pt>
                <c:pt idx="164166">
                  <c:v>3.72261</c:v>
                </c:pt>
                <c:pt idx="164167">
                  <c:v>3.72263</c:v>
                </c:pt>
                <c:pt idx="164168">
                  <c:v>3.72265</c:v>
                </c:pt>
                <c:pt idx="164169">
                  <c:v>3.72268</c:v>
                </c:pt>
                <c:pt idx="164170">
                  <c:v>3.7227</c:v>
                </c:pt>
                <c:pt idx="164171">
                  <c:v>3.72272</c:v>
                </c:pt>
                <c:pt idx="164172">
                  <c:v>3.72274</c:v>
                </c:pt>
                <c:pt idx="164173">
                  <c:v>3.72277</c:v>
                </c:pt>
                <c:pt idx="164174">
                  <c:v>3.72279</c:v>
                </c:pt>
                <c:pt idx="164175">
                  <c:v>3.72281</c:v>
                </c:pt>
                <c:pt idx="164176">
                  <c:v>3.72283</c:v>
                </c:pt>
                <c:pt idx="164177">
                  <c:v>3.72286</c:v>
                </c:pt>
                <c:pt idx="164178">
                  <c:v>3.72288</c:v>
                </c:pt>
                <c:pt idx="164179">
                  <c:v>3.7229</c:v>
                </c:pt>
                <c:pt idx="164180">
                  <c:v>3.72293</c:v>
                </c:pt>
                <c:pt idx="164181">
                  <c:v>3.72295</c:v>
                </c:pt>
                <c:pt idx="164182">
                  <c:v>3.72297</c:v>
                </c:pt>
                <c:pt idx="164183">
                  <c:v>3.72299</c:v>
                </c:pt>
                <c:pt idx="164184">
                  <c:v>3.72302</c:v>
                </c:pt>
                <c:pt idx="164185">
                  <c:v>3.72304</c:v>
                </c:pt>
                <c:pt idx="164186">
                  <c:v>3.72306</c:v>
                </c:pt>
                <c:pt idx="164187">
                  <c:v>3.72308</c:v>
                </c:pt>
                <c:pt idx="164188">
                  <c:v>3.72311</c:v>
                </c:pt>
                <c:pt idx="164189">
                  <c:v>3.72313</c:v>
                </c:pt>
                <c:pt idx="164190">
                  <c:v>3.72315</c:v>
                </c:pt>
                <c:pt idx="164191">
                  <c:v>3.72317</c:v>
                </c:pt>
                <c:pt idx="164192">
                  <c:v>3.7232</c:v>
                </c:pt>
                <c:pt idx="164193">
                  <c:v>3.72322</c:v>
                </c:pt>
                <c:pt idx="164194">
                  <c:v>3.72324</c:v>
                </c:pt>
                <c:pt idx="164195">
                  <c:v>3.72327</c:v>
                </c:pt>
                <c:pt idx="164196">
                  <c:v>3.72329</c:v>
                </c:pt>
                <c:pt idx="164197">
                  <c:v>3.72331</c:v>
                </c:pt>
                <c:pt idx="164198">
                  <c:v>3.72333</c:v>
                </c:pt>
                <c:pt idx="164199">
                  <c:v>3.72336</c:v>
                </c:pt>
                <c:pt idx="164200">
                  <c:v>3.72338</c:v>
                </c:pt>
                <c:pt idx="164201">
                  <c:v>3.7234</c:v>
                </c:pt>
                <c:pt idx="164202">
                  <c:v>3.72342</c:v>
                </c:pt>
                <c:pt idx="164203">
                  <c:v>3.72345</c:v>
                </c:pt>
                <c:pt idx="164204">
                  <c:v>3.72347</c:v>
                </c:pt>
                <c:pt idx="164205">
                  <c:v>3.72349</c:v>
                </c:pt>
                <c:pt idx="164206">
                  <c:v>3.72351</c:v>
                </c:pt>
                <c:pt idx="164207">
                  <c:v>3.72354</c:v>
                </c:pt>
                <c:pt idx="164208">
                  <c:v>3.72356</c:v>
                </c:pt>
                <c:pt idx="164209">
                  <c:v>3.72358</c:v>
                </c:pt>
                <c:pt idx="164210">
                  <c:v>3.72361</c:v>
                </c:pt>
                <c:pt idx="164211">
                  <c:v>3.72363</c:v>
                </c:pt>
                <c:pt idx="164212">
                  <c:v>3.72365</c:v>
                </c:pt>
                <c:pt idx="164213">
                  <c:v>3.72367</c:v>
                </c:pt>
                <c:pt idx="164214">
                  <c:v>3.7237</c:v>
                </c:pt>
                <c:pt idx="164215">
                  <c:v>3.72372</c:v>
                </c:pt>
                <c:pt idx="164216">
                  <c:v>3.72374</c:v>
                </c:pt>
                <c:pt idx="164217">
                  <c:v>3.72376</c:v>
                </c:pt>
                <c:pt idx="164218">
                  <c:v>3.72379</c:v>
                </c:pt>
                <c:pt idx="164219">
                  <c:v>3.72381</c:v>
                </c:pt>
                <c:pt idx="164220">
                  <c:v>3.72383</c:v>
                </c:pt>
                <c:pt idx="164221">
                  <c:v>3.72385</c:v>
                </c:pt>
                <c:pt idx="164222">
                  <c:v>3.72388</c:v>
                </c:pt>
                <c:pt idx="164223">
                  <c:v>3.7239</c:v>
                </c:pt>
                <c:pt idx="164224">
                  <c:v>3.72392</c:v>
                </c:pt>
                <c:pt idx="164225">
                  <c:v>3.72395</c:v>
                </c:pt>
                <c:pt idx="164226">
                  <c:v>3.72397</c:v>
                </c:pt>
                <c:pt idx="164227">
                  <c:v>3.72399</c:v>
                </c:pt>
                <c:pt idx="164228">
                  <c:v>3.72401</c:v>
                </c:pt>
                <c:pt idx="164229">
                  <c:v>3.72404</c:v>
                </c:pt>
                <c:pt idx="164230">
                  <c:v>3.72406</c:v>
                </c:pt>
                <c:pt idx="164231">
                  <c:v>3.72408</c:v>
                </c:pt>
                <c:pt idx="164232">
                  <c:v>3.7241</c:v>
                </c:pt>
                <c:pt idx="164233">
                  <c:v>3.72413</c:v>
                </c:pt>
                <c:pt idx="164234">
                  <c:v>3.72415</c:v>
                </c:pt>
                <c:pt idx="164235">
                  <c:v>3.72417</c:v>
                </c:pt>
                <c:pt idx="164236">
                  <c:v>3.72419</c:v>
                </c:pt>
                <c:pt idx="164237">
                  <c:v>3.72422</c:v>
                </c:pt>
                <c:pt idx="164238">
                  <c:v>3.72424</c:v>
                </c:pt>
                <c:pt idx="164239">
                  <c:v>3.72426</c:v>
                </c:pt>
                <c:pt idx="164240">
                  <c:v>3.72429</c:v>
                </c:pt>
                <c:pt idx="164241">
                  <c:v>3.72431</c:v>
                </c:pt>
                <c:pt idx="164242">
                  <c:v>3.72433</c:v>
                </c:pt>
                <c:pt idx="164243">
                  <c:v>3.72435</c:v>
                </c:pt>
                <c:pt idx="164244">
                  <c:v>3.72438</c:v>
                </c:pt>
                <c:pt idx="164245">
                  <c:v>3.7244</c:v>
                </c:pt>
                <c:pt idx="164246">
                  <c:v>3.72442</c:v>
                </c:pt>
                <c:pt idx="164247">
                  <c:v>3.72444</c:v>
                </c:pt>
                <c:pt idx="164248">
                  <c:v>3.72447</c:v>
                </c:pt>
                <c:pt idx="164249">
                  <c:v>3.72449</c:v>
                </c:pt>
                <c:pt idx="164250">
                  <c:v>3.72451</c:v>
                </c:pt>
                <c:pt idx="164251">
                  <c:v>3.72453</c:v>
                </c:pt>
                <c:pt idx="164252">
                  <c:v>3.72456</c:v>
                </c:pt>
                <c:pt idx="164253">
                  <c:v>3.72458</c:v>
                </c:pt>
                <c:pt idx="164254">
                  <c:v>3.7246</c:v>
                </c:pt>
                <c:pt idx="164255">
                  <c:v>3.72463</c:v>
                </c:pt>
                <c:pt idx="164256">
                  <c:v>3.72465</c:v>
                </c:pt>
                <c:pt idx="164257">
                  <c:v>3.72467</c:v>
                </c:pt>
                <c:pt idx="164258">
                  <c:v>3.72469</c:v>
                </c:pt>
                <c:pt idx="164259">
                  <c:v>3.72472</c:v>
                </c:pt>
                <c:pt idx="164260">
                  <c:v>3.72474</c:v>
                </c:pt>
                <c:pt idx="164261">
                  <c:v>3.72476</c:v>
                </c:pt>
                <c:pt idx="164262">
                  <c:v>3.72478</c:v>
                </c:pt>
                <c:pt idx="164263">
                  <c:v>3.72481</c:v>
                </c:pt>
                <c:pt idx="164264">
                  <c:v>3.72483</c:v>
                </c:pt>
                <c:pt idx="164265">
                  <c:v>3.72485</c:v>
                </c:pt>
                <c:pt idx="164266">
                  <c:v>3.72487</c:v>
                </c:pt>
                <c:pt idx="164267">
                  <c:v>3.7249</c:v>
                </c:pt>
                <c:pt idx="164268">
                  <c:v>3.72492</c:v>
                </c:pt>
                <c:pt idx="164269">
                  <c:v>3.72494</c:v>
                </c:pt>
                <c:pt idx="164270">
                  <c:v>3.72497</c:v>
                </c:pt>
                <c:pt idx="164271">
                  <c:v>3.72499</c:v>
                </c:pt>
                <c:pt idx="164272">
                  <c:v>3.72501</c:v>
                </c:pt>
                <c:pt idx="164273">
                  <c:v>3.72503</c:v>
                </c:pt>
                <c:pt idx="164274">
                  <c:v>3.72506</c:v>
                </c:pt>
                <c:pt idx="164275">
                  <c:v>3.72508</c:v>
                </c:pt>
                <c:pt idx="164276">
                  <c:v>3.7251</c:v>
                </c:pt>
                <c:pt idx="164277">
                  <c:v>3.72512</c:v>
                </c:pt>
                <c:pt idx="164278">
                  <c:v>3.72515</c:v>
                </c:pt>
                <c:pt idx="164279">
                  <c:v>3.72517</c:v>
                </c:pt>
                <c:pt idx="164280">
                  <c:v>3.72519</c:v>
                </c:pt>
                <c:pt idx="164281">
                  <c:v>3.72521</c:v>
                </c:pt>
                <c:pt idx="164282">
                  <c:v>3.72524</c:v>
                </c:pt>
                <c:pt idx="164283">
                  <c:v>3.72526</c:v>
                </c:pt>
                <c:pt idx="164284">
                  <c:v>3.72528</c:v>
                </c:pt>
                <c:pt idx="164285">
                  <c:v>3.72531</c:v>
                </c:pt>
                <c:pt idx="164286">
                  <c:v>3.72533</c:v>
                </c:pt>
                <c:pt idx="164287">
                  <c:v>3.72535</c:v>
                </c:pt>
                <c:pt idx="164288">
                  <c:v>3.72537</c:v>
                </c:pt>
                <c:pt idx="164289">
                  <c:v>3.7254</c:v>
                </c:pt>
                <c:pt idx="164290">
                  <c:v>3.72542</c:v>
                </c:pt>
                <c:pt idx="164291">
                  <c:v>3.72544</c:v>
                </c:pt>
                <c:pt idx="164292">
                  <c:v>3.72546</c:v>
                </c:pt>
                <c:pt idx="164293">
                  <c:v>3.72549</c:v>
                </c:pt>
                <c:pt idx="164294">
                  <c:v>3.72551</c:v>
                </c:pt>
                <c:pt idx="164295">
                  <c:v>3.72553</c:v>
                </c:pt>
                <c:pt idx="164296">
                  <c:v>3.72556</c:v>
                </c:pt>
                <c:pt idx="164297">
                  <c:v>3.72558</c:v>
                </c:pt>
                <c:pt idx="164298">
                  <c:v>3.7256</c:v>
                </c:pt>
                <c:pt idx="164299">
                  <c:v>3.72562</c:v>
                </c:pt>
                <c:pt idx="164300">
                  <c:v>3.72565</c:v>
                </c:pt>
                <c:pt idx="164301">
                  <c:v>3.72567</c:v>
                </c:pt>
                <c:pt idx="164302">
                  <c:v>3.72569</c:v>
                </c:pt>
                <c:pt idx="164303">
                  <c:v>3.72571</c:v>
                </c:pt>
                <c:pt idx="164304">
                  <c:v>3.72574</c:v>
                </c:pt>
                <c:pt idx="164305">
                  <c:v>3.72576</c:v>
                </c:pt>
                <c:pt idx="164306">
                  <c:v>3.72578</c:v>
                </c:pt>
                <c:pt idx="164307">
                  <c:v>3.7258</c:v>
                </c:pt>
                <c:pt idx="164308">
                  <c:v>3.72583</c:v>
                </c:pt>
                <c:pt idx="164309">
                  <c:v>3.72585</c:v>
                </c:pt>
                <c:pt idx="164310">
                  <c:v>3.72587</c:v>
                </c:pt>
                <c:pt idx="164311">
                  <c:v>3.7259</c:v>
                </c:pt>
                <c:pt idx="164312">
                  <c:v>3.72592</c:v>
                </c:pt>
                <c:pt idx="164313">
                  <c:v>3.72594</c:v>
                </c:pt>
                <c:pt idx="164314">
                  <c:v>3.72596</c:v>
                </c:pt>
                <c:pt idx="164315">
                  <c:v>3.72599</c:v>
                </c:pt>
                <c:pt idx="164316">
                  <c:v>3.72601</c:v>
                </c:pt>
                <c:pt idx="164317">
                  <c:v>3.72603</c:v>
                </c:pt>
                <c:pt idx="164318">
                  <c:v>3.72605</c:v>
                </c:pt>
                <c:pt idx="164319">
                  <c:v>3.72608</c:v>
                </c:pt>
                <c:pt idx="164320">
                  <c:v>3.7261</c:v>
                </c:pt>
                <c:pt idx="164321">
                  <c:v>3.72612</c:v>
                </c:pt>
                <c:pt idx="164322">
                  <c:v>3.72614</c:v>
                </c:pt>
                <c:pt idx="164323">
                  <c:v>3.72617</c:v>
                </c:pt>
                <c:pt idx="164324">
                  <c:v>3.72619</c:v>
                </c:pt>
                <c:pt idx="164325">
                  <c:v>3.72621</c:v>
                </c:pt>
                <c:pt idx="164326">
                  <c:v>3.72624</c:v>
                </c:pt>
                <c:pt idx="164327">
                  <c:v>3.72626</c:v>
                </c:pt>
                <c:pt idx="164328">
                  <c:v>3.72628</c:v>
                </c:pt>
                <c:pt idx="164329">
                  <c:v>3.7263</c:v>
                </c:pt>
                <c:pt idx="164330">
                  <c:v>3.72633</c:v>
                </c:pt>
                <c:pt idx="164331">
                  <c:v>3.72635</c:v>
                </c:pt>
                <c:pt idx="164332">
                  <c:v>3.72637</c:v>
                </c:pt>
                <c:pt idx="164333">
                  <c:v>3.7264</c:v>
                </c:pt>
                <c:pt idx="164334">
                  <c:v>3.72642</c:v>
                </c:pt>
                <c:pt idx="164335">
                  <c:v>3.72644</c:v>
                </c:pt>
                <c:pt idx="164336">
                  <c:v>3.72646</c:v>
                </c:pt>
                <c:pt idx="164337">
                  <c:v>3.72648</c:v>
                </c:pt>
                <c:pt idx="164338">
                  <c:v>3.72651</c:v>
                </c:pt>
                <c:pt idx="164339">
                  <c:v>3.72653</c:v>
                </c:pt>
                <c:pt idx="164340">
                  <c:v>3.72655</c:v>
                </c:pt>
                <c:pt idx="164341">
                  <c:v>3.72658</c:v>
                </c:pt>
                <c:pt idx="164342">
                  <c:v>3.7266</c:v>
                </c:pt>
                <c:pt idx="164343">
                  <c:v>3.72662</c:v>
                </c:pt>
                <c:pt idx="164344">
                  <c:v>3.72664</c:v>
                </c:pt>
                <c:pt idx="164345">
                  <c:v>3.72667</c:v>
                </c:pt>
                <c:pt idx="164346">
                  <c:v>3.72669</c:v>
                </c:pt>
                <c:pt idx="164347">
                  <c:v>3.72671</c:v>
                </c:pt>
                <c:pt idx="164348">
                  <c:v>3.72674</c:v>
                </c:pt>
                <c:pt idx="164349">
                  <c:v>3.72676</c:v>
                </c:pt>
                <c:pt idx="164350">
                  <c:v>3.72678</c:v>
                </c:pt>
                <c:pt idx="164351">
                  <c:v>3.7268</c:v>
                </c:pt>
                <c:pt idx="164352">
                  <c:v>3.72682</c:v>
                </c:pt>
                <c:pt idx="164353">
                  <c:v>3.72685</c:v>
                </c:pt>
                <c:pt idx="164354">
                  <c:v>3.72687</c:v>
                </c:pt>
                <c:pt idx="164355">
                  <c:v>3.72689</c:v>
                </c:pt>
                <c:pt idx="164356">
                  <c:v>3.72692</c:v>
                </c:pt>
                <c:pt idx="164357">
                  <c:v>3.72694</c:v>
                </c:pt>
                <c:pt idx="164358">
                  <c:v>3.72696</c:v>
                </c:pt>
                <c:pt idx="164359">
                  <c:v>3.72698</c:v>
                </c:pt>
                <c:pt idx="164360">
                  <c:v>3.72701</c:v>
                </c:pt>
                <c:pt idx="164361">
                  <c:v>3.72703</c:v>
                </c:pt>
                <c:pt idx="164362">
                  <c:v>3.72705</c:v>
                </c:pt>
                <c:pt idx="164363">
                  <c:v>3.72708</c:v>
                </c:pt>
                <c:pt idx="164364">
                  <c:v>3.7271</c:v>
                </c:pt>
                <c:pt idx="164365">
                  <c:v>3.72712</c:v>
                </c:pt>
                <c:pt idx="164366">
                  <c:v>3.72714</c:v>
                </c:pt>
                <c:pt idx="164367">
                  <c:v>3.72717</c:v>
                </c:pt>
                <c:pt idx="164368">
                  <c:v>3.72719</c:v>
                </c:pt>
                <c:pt idx="164369">
                  <c:v>3.72721</c:v>
                </c:pt>
                <c:pt idx="164370">
                  <c:v>3.72723</c:v>
                </c:pt>
                <c:pt idx="164371">
                  <c:v>3.72726</c:v>
                </c:pt>
                <c:pt idx="164372">
                  <c:v>3.72728</c:v>
                </c:pt>
                <c:pt idx="164373">
                  <c:v>3.7273</c:v>
                </c:pt>
                <c:pt idx="164374">
                  <c:v>3.72732</c:v>
                </c:pt>
                <c:pt idx="164375">
                  <c:v>3.72735</c:v>
                </c:pt>
                <c:pt idx="164376">
                  <c:v>3.72737</c:v>
                </c:pt>
                <c:pt idx="164377">
                  <c:v>3.72739</c:v>
                </c:pt>
                <c:pt idx="164378">
                  <c:v>3.72742</c:v>
                </c:pt>
                <c:pt idx="164379">
                  <c:v>3.72744</c:v>
                </c:pt>
                <c:pt idx="164380">
                  <c:v>3.72746</c:v>
                </c:pt>
                <c:pt idx="164381">
                  <c:v>3.72748</c:v>
                </c:pt>
                <c:pt idx="164382">
                  <c:v>3.72751</c:v>
                </c:pt>
                <c:pt idx="164383">
                  <c:v>3.72753</c:v>
                </c:pt>
                <c:pt idx="164384">
                  <c:v>3.72755</c:v>
                </c:pt>
                <c:pt idx="164385">
                  <c:v>3.72757</c:v>
                </c:pt>
                <c:pt idx="164386">
                  <c:v>3.7276</c:v>
                </c:pt>
                <c:pt idx="164387">
                  <c:v>3.72762</c:v>
                </c:pt>
                <c:pt idx="164388">
                  <c:v>3.72764</c:v>
                </c:pt>
                <c:pt idx="164389">
                  <c:v>3.72766</c:v>
                </c:pt>
                <c:pt idx="164390">
                  <c:v>3.72769</c:v>
                </c:pt>
                <c:pt idx="164391">
                  <c:v>3.72771</c:v>
                </c:pt>
                <c:pt idx="164392">
                  <c:v>3.72773</c:v>
                </c:pt>
                <c:pt idx="164393">
                  <c:v>3.72776</c:v>
                </c:pt>
                <c:pt idx="164394">
                  <c:v>3.72778</c:v>
                </c:pt>
                <c:pt idx="164395">
                  <c:v>3.7278</c:v>
                </c:pt>
                <c:pt idx="164396">
                  <c:v>3.72782</c:v>
                </c:pt>
                <c:pt idx="164397">
                  <c:v>3.72785</c:v>
                </c:pt>
                <c:pt idx="164398">
                  <c:v>3.72787</c:v>
                </c:pt>
                <c:pt idx="164399">
                  <c:v>3.72789</c:v>
                </c:pt>
                <c:pt idx="164400">
                  <c:v>3.72791</c:v>
                </c:pt>
                <c:pt idx="164401">
                  <c:v>3.72794</c:v>
                </c:pt>
                <c:pt idx="164402">
                  <c:v>3.72796</c:v>
                </c:pt>
                <c:pt idx="164403">
                  <c:v>3.72798</c:v>
                </c:pt>
                <c:pt idx="164404">
                  <c:v>3.72801</c:v>
                </c:pt>
                <c:pt idx="164405">
                  <c:v>3.72803</c:v>
                </c:pt>
                <c:pt idx="164406">
                  <c:v>3.72805</c:v>
                </c:pt>
                <c:pt idx="164407">
                  <c:v>3.72807</c:v>
                </c:pt>
                <c:pt idx="164408">
                  <c:v>3.7281</c:v>
                </c:pt>
                <c:pt idx="164409">
                  <c:v>3.72812</c:v>
                </c:pt>
                <c:pt idx="164410">
                  <c:v>3.72814</c:v>
                </c:pt>
                <c:pt idx="164411">
                  <c:v>3.72816</c:v>
                </c:pt>
                <c:pt idx="164412">
                  <c:v>3.72819</c:v>
                </c:pt>
                <c:pt idx="164413">
                  <c:v>3.72821</c:v>
                </c:pt>
                <c:pt idx="164414">
                  <c:v>3.72823</c:v>
                </c:pt>
                <c:pt idx="164415">
                  <c:v>3.72825</c:v>
                </c:pt>
                <c:pt idx="164416">
                  <c:v>3.72828</c:v>
                </c:pt>
                <c:pt idx="164417">
                  <c:v>3.7283</c:v>
                </c:pt>
                <c:pt idx="164418">
                  <c:v>3.72832</c:v>
                </c:pt>
                <c:pt idx="164419">
                  <c:v>3.72835</c:v>
                </c:pt>
                <c:pt idx="164420">
                  <c:v>3.72837</c:v>
                </c:pt>
                <c:pt idx="164421">
                  <c:v>3.72839</c:v>
                </c:pt>
                <c:pt idx="164422">
                  <c:v>3.72841</c:v>
                </c:pt>
                <c:pt idx="164423">
                  <c:v>3.72844</c:v>
                </c:pt>
                <c:pt idx="164424">
                  <c:v>3.72846</c:v>
                </c:pt>
                <c:pt idx="164425">
                  <c:v>3.72848</c:v>
                </c:pt>
                <c:pt idx="164426">
                  <c:v>3.7285</c:v>
                </c:pt>
                <c:pt idx="164427">
                  <c:v>3.72853</c:v>
                </c:pt>
                <c:pt idx="164428">
                  <c:v>3.72855</c:v>
                </c:pt>
                <c:pt idx="164429">
                  <c:v>3.72857</c:v>
                </c:pt>
                <c:pt idx="164430">
                  <c:v>3.72859</c:v>
                </c:pt>
                <c:pt idx="164431">
                  <c:v>3.72862</c:v>
                </c:pt>
                <c:pt idx="164432">
                  <c:v>3.72864</c:v>
                </c:pt>
                <c:pt idx="164433">
                  <c:v>3.72866</c:v>
                </c:pt>
                <c:pt idx="164434">
                  <c:v>3.72869</c:v>
                </c:pt>
                <c:pt idx="164435">
                  <c:v>3.72871</c:v>
                </c:pt>
                <c:pt idx="164436">
                  <c:v>3.72873</c:v>
                </c:pt>
                <c:pt idx="164437">
                  <c:v>3.72875</c:v>
                </c:pt>
                <c:pt idx="164438">
                  <c:v>3.72878</c:v>
                </c:pt>
                <c:pt idx="164439">
                  <c:v>3.7288</c:v>
                </c:pt>
                <c:pt idx="164440">
                  <c:v>3.72882</c:v>
                </c:pt>
                <c:pt idx="164441">
                  <c:v>3.72884</c:v>
                </c:pt>
                <c:pt idx="164442">
                  <c:v>3.72887</c:v>
                </c:pt>
                <c:pt idx="164443">
                  <c:v>3.72889</c:v>
                </c:pt>
                <c:pt idx="164444">
                  <c:v>3.72891</c:v>
                </c:pt>
                <c:pt idx="164445">
                  <c:v>3.72893</c:v>
                </c:pt>
                <c:pt idx="164446">
                  <c:v>3.72896</c:v>
                </c:pt>
                <c:pt idx="164447">
                  <c:v>3.72898</c:v>
                </c:pt>
                <c:pt idx="164448">
                  <c:v>3.729</c:v>
                </c:pt>
                <c:pt idx="164449">
                  <c:v>3.72903</c:v>
                </c:pt>
                <c:pt idx="164450">
                  <c:v>3.72905</c:v>
                </c:pt>
                <c:pt idx="164451">
                  <c:v>3.72907</c:v>
                </c:pt>
                <c:pt idx="164452">
                  <c:v>3.72909</c:v>
                </c:pt>
                <c:pt idx="164453">
                  <c:v>3.72912</c:v>
                </c:pt>
                <c:pt idx="164454">
                  <c:v>3.72914</c:v>
                </c:pt>
                <c:pt idx="164455">
                  <c:v>3.72916</c:v>
                </c:pt>
                <c:pt idx="164456">
                  <c:v>3.72918</c:v>
                </c:pt>
                <c:pt idx="164457">
                  <c:v>3.72921</c:v>
                </c:pt>
                <c:pt idx="164458">
                  <c:v>3.72923</c:v>
                </c:pt>
                <c:pt idx="164459">
                  <c:v>3.72925</c:v>
                </c:pt>
                <c:pt idx="164460">
                  <c:v>3.72927</c:v>
                </c:pt>
                <c:pt idx="164461">
                  <c:v>3.7293</c:v>
                </c:pt>
                <c:pt idx="164462">
                  <c:v>3.72932</c:v>
                </c:pt>
                <c:pt idx="164463">
                  <c:v>3.72934</c:v>
                </c:pt>
                <c:pt idx="164464">
                  <c:v>3.72937</c:v>
                </c:pt>
                <c:pt idx="164465">
                  <c:v>3.72939</c:v>
                </c:pt>
                <c:pt idx="164466">
                  <c:v>3.72941</c:v>
                </c:pt>
                <c:pt idx="164467">
                  <c:v>3.72943</c:v>
                </c:pt>
                <c:pt idx="164468">
                  <c:v>3.72946</c:v>
                </c:pt>
                <c:pt idx="164469">
                  <c:v>3.72948</c:v>
                </c:pt>
                <c:pt idx="164470">
                  <c:v>3.7295</c:v>
                </c:pt>
                <c:pt idx="164471">
                  <c:v>3.72952</c:v>
                </c:pt>
                <c:pt idx="164472">
                  <c:v>3.72955</c:v>
                </c:pt>
                <c:pt idx="164473">
                  <c:v>3.72957</c:v>
                </c:pt>
                <c:pt idx="164474">
                  <c:v>3.72959</c:v>
                </c:pt>
                <c:pt idx="164475">
                  <c:v>3.72961</c:v>
                </c:pt>
                <c:pt idx="164476">
                  <c:v>3.72964</c:v>
                </c:pt>
                <c:pt idx="164477">
                  <c:v>3.72966</c:v>
                </c:pt>
                <c:pt idx="164478">
                  <c:v>3.72968</c:v>
                </c:pt>
                <c:pt idx="164479">
                  <c:v>3.72971</c:v>
                </c:pt>
                <c:pt idx="164480">
                  <c:v>3.72973</c:v>
                </c:pt>
                <c:pt idx="164481">
                  <c:v>3.72975</c:v>
                </c:pt>
                <c:pt idx="164482">
                  <c:v>3.72977</c:v>
                </c:pt>
                <c:pt idx="164483">
                  <c:v>3.7298</c:v>
                </c:pt>
                <c:pt idx="164484">
                  <c:v>3.72982</c:v>
                </c:pt>
                <c:pt idx="164485">
                  <c:v>3.72984</c:v>
                </c:pt>
                <c:pt idx="164486">
                  <c:v>3.72986</c:v>
                </c:pt>
                <c:pt idx="164487">
                  <c:v>3.72989</c:v>
                </c:pt>
                <c:pt idx="164488">
                  <c:v>3.72991</c:v>
                </c:pt>
                <c:pt idx="164489">
                  <c:v>3.72993</c:v>
                </c:pt>
                <c:pt idx="164490">
                  <c:v>3.72995</c:v>
                </c:pt>
                <c:pt idx="164491">
                  <c:v>3.72998</c:v>
                </c:pt>
                <c:pt idx="164492">
                  <c:v>3.73</c:v>
                </c:pt>
                <c:pt idx="164493">
                  <c:v>3.73002</c:v>
                </c:pt>
                <c:pt idx="164494">
                  <c:v>3.73005</c:v>
                </c:pt>
                <c:pt idx="164495">
                  <c:v>3.73007</c:v>
                </c:pt>
                <c:pt idx="164496">
                  <c:v>3.73009</c:v>
                </c:pt>
                <c:pt idx="164497">
                  <c:v>3.73011</c:v>
                </c:pt>
                <c:pt idx="164498">
                  <c:v>3.73014</c:v>
                </c:pt>
                <c:pt idx="164499">
                  <c:v>3.73016</c:v>
                </c:pt>
                <c:pt idx="164500">
                  <c:v>3.73018</c:v>
                </c:pt>
                <c:pt idx="164501">
                  <c:v>3.7302</c:v>
                </c:pt>
                <c:pt idx="164502">
                  <c:v>3.73023</c:v>
                </c:pt>
                <c:pt idx="164503">
                  <c:v>3.73025</c:v>
                </c:pt>
                <c:pt idx="164504">
                  <c:v>3.73027</c:v>
                </c:pt>
                <c:pt idx="164505">
                  <c:v>3.73029</c:v>
                </c:pt>
                <c:pt idx="164506">
                  <c:v>3.73032</c:v>
                </c:pt>
                <c:pt idx="164507">
                  <c:v>3.73034</c:v>
                </c:pt>
                <c:pt idx="164508">
                  <c:v>3.73036</c:v>
                </c:pt>
                <c:pt idx="164509">
                  <c:v>3.73039</c:v>
                </c:pt>
                <c:pt idx="164510">
                  <c:v>3.73041</c:v>
                </c:pt>
                <c:pt idx="164511">
                  <c:v>3.73043</c:v>
                </c:pt>
                <c:pt idx="164512">
                  <c:v>3.73045</c:v>
                </c:pt>
                <c:pt idx="164513">
                  <c:v>3.73048</c:v>
                </c:pt>
                <c:pt idx="164514">
                  <c:v>3.7305</c:v>
                </c:pt>
                <c:pt idx="164515">
                  <c:v>3.73052</c:v>
                </c:pt>
                <c:pt idx="164516">
                  <c:v>3.73054</c:v>
                </c:pt>
                <c:pt idx="164517">
                  <c:v>3.73057</c:v>
                </c:pt>
                <c:pt idx="164518">
                  <c:v>3.73059</c:v>
                </c:pt>
                <c:pt idx="164519">
                  <c:v>3.73061</c:v>
                </c:pt>
                <c:pt idx="164520">
                  <c:v>3.73063</c:v>
                </c:pt>
                <c:pt idx="164521">
                  <c:v>3.73066</c:v>
                </c:pt>
                <c:pt idx="164522">
                  <c:v>3.73068</c:v>
                </c:pt>
                <c:pt idx="164523">
                  <c:v>3.7307</c:v>
                </c:pt>
                <c:pt idx="164524">
                  <c:v>3.73073</c:v>
                </c:pt>
                <c:pt idx="164525">
                  <c:v>3.73075</c:v>
                </c:pt>
                <c:pt idx="164526">
                  <c:v>3.73077</c:v>
                </c:pt>
                <c:pt idx="164527">
                  <c:v>3.73079</c:v>
                </c:pt>
                <c:pt idx="164528">
                  <c:v>3.73082</c:v>
                </c:pt>
                <c:pt idx="164529">
                  <c:v>3.73084</c:v>
                </c:pt>
                <c:pt idx="164530">
                  <c:v>3.73086</c:v>
                </c:pt>
                <c:pt idx="164531">
                  <c:v>3.73088</c:v>
                </c:pt>
                <c:pt idx="164532">
                  <c:v>3.73091</c:v>
                </c:pt>
                <c:pt idx="164533">
                  <c:v>3.73093</c:v>
                </c:pt>
                <c:pt idx="164534">
                  <c:v>3.73095</c:v>
                </c:pt>
                <c:pt idx="164535">
                  <c:v>3.73097</c:v>
                </c:pt>
                <c:pt idx="164536">
                  <c:v>3.731</c:v>
                </c:pt>
                <c:pt idx="164537">
                  <c:v>3.73102</c:v>
                </c:pt>
                <c:pt idx="164538">
                  <c:v>3.73104</c:v>
                </c:pt>
                <c:pt idx="164539">
                  <c:v>3.73107</c:v>
                </c:pt>
                <c:pt idx="164540">
                  <c:v>3.73109</c:v>
                </c:pt>
                <c:pt idx="164541">
                  <c:v>3.73111</c:v>
                </c:pt>
                <c:pt idx="164542">
                  <c:v>3.73113</c:v>
                </c:pt>
                <c:pt idx="164543">
                  <c:v>3.73116</c:v>
                </c:pt>
                <c:pt idx="164544">
                  <c:v>3.73118</c:v>
                </c:pt>
                <c:pt idx="164545">
                  <c:v>3.7312</c:v>
                </c:pt>
                <c:pt idx="164546">
                  <c:v>3.73122</c:v>
                </c:pt>
                <c:pt idx="164547">
                  <c:v>3.73125</c:v>
                </c:pt>
                <c:pt idx="164548">
                  <c:v>3.73127</c:v>
                </c:pt>
                <c:pt idx="164549">
                  <c:v>3.73129</c:v>
                </c:pt>
                <c:pt idx="164550">
                  <c:v>3.73131</c:v>
                </c:pt>
                <c:pt idx="164551">
                  <c:v>3.73134</c:v>
                </c:pt>
                <c:pt idx="164552">
                  <c:v>3.73136</c:v>
                </c:pt>
                <c:pt idx="164553">
                  <c:v>3.73138</c:v>
                </c:pt>
                <c:pt idx="164554">
                  <c:v>3.73141</c:v>
                </c:pt>
                <c:pt idx="164555">
                  <c:v>3.73143</c:v>
                </c:pt>
                <c:pt idx="164556">
                  <c:v>3.73145</c:v>
                </c:pt>
                <c:pt idx="164557">
                  <c:v>3.73147</c:v>
                </c:pt>
                <c:pt idx="164558">
                  <c:v>3.7315</c:v>
                </c:pt>
                <c:pt idx="164559">
                  <c:v>3.73152</c:v>
                </c:pt>
                <c:pt idx="164560">
                  <c:v>3.73154</c:v>
                </c:pt>
                <c:pt idx="164561">
                  <c:v>3.73156</c:v>
                </c:pt>
                <c:pt idx="164562">
                  <c:v>3.73159</c:v>
                </c:pt>
                <c:pt idx="164563">
                  <c:v>3.73161</c:v>
                </c:pt>
                <c:pt idx="164564">
                  <c:v>3.73163</c:v>
                </c:pt>
                <c:pt idx="164565">
                  <c:v>3.73165</c:v>
                </c:pt>
                <c:pt idx="164566">
                  <c:v>3.73168</c:v>
                </c:pt>
                <c:pt idx="164567">
                  <c:v>3.7317</c:v>
                </c:pt>
                <c:pt idx="164568">
                  <c:v>3.73172</c:v>
                </c:pt>
                <c:pt idx="164569">
                  <c:v>3.73175</c:v>
                </c:pt>
                <c:pt idx="164570">
                  <c:v>3.73177</c:v>
                </c:pt>
                <c:pt idx="164571">
                  <c:v>3.73179</c:v>
                </c:pt>
                <c:pt idx="164572">
                  <c:v>3.73181</c:v>
                </c:pt>
                <c:pt idx="164573">
                  <c:v>3.73184</c:v>
                </c:pt>
                <c:pt idx="164574">
                  <c:v>3.73186</c:v>
                </c:pt>
                <c:pt idx="164575">
                  <c:v>3.73188</c:v>
                </c:pt>
                <c:pt idx="164576">
                  <c:v>3.7319</c:v>
                </c:pt>
                <c:pt idx="164577">
                  <c:v>3.73193</c:v>
                </c:pt>
                <c:pt idx="164578">
                  <c:v>3.73195</c:v>
                </c:pt>
                <c:pt idx="164579">
                  <c:v>3.73197</c:v>
                </c:pt>
                <c:pt idx="164580">
                  <c:v>3.73199</c:v>
                </c:pt>
                <c:pt idx="164581">
                  <c:v>3.73202</c:v>
                </c:pt>
                <c:pt idx="164582">
                  <c:v>3.73204</c:v>
                </c:pt>
                <c:pt idx="164583">
                  <c:v>3.73206</c:v>
                </c:pt>
                <c:pt idx="164584">
                  <c:v>3.73209</c:v>
                </c:pt>
                <c:pt idx="164585">
                  <c:v>3.73211</c:v>
                </c:pt>
                <c:pt idx="164586">
                  <c:v>3.73213</c:v>
                </c:pt>
                <c:pt idx="164587">
                  <c:v>3.73215</c:v>
                </c:pt>
                <c:pt idx="164588">
                  <c:v>3.73218</c:v>
                </c:pt>
                <c:pt idx="164589">
                  <c:v>3.7322</c:v>
                </c:pt>
                <c:pt idx="164590">
                  <c:v>3.73222</c:v>
                </c:pt>
                <c:pt idx="164591">
                  <c:v>3.73224</c:v>
                </c:pt>
                <c:pt idx="164592">
                  <c:v>3.73227</c:v>
                </c:pt>
                <c:pt idx="164593">
                  <c:v>3.73229</c:v>
                </c:pt>
                <c:pt idx="164594">
                  <c:v>3.73231</c:v>
                </c:pt>
                <c:pt idx="164595">
                  <c:v>3.73234</c:v>
                </c:pt>
                <c:pt idx="164596">
                  <c:v>3.73236</c:v>
                </c:pt>
                <c:pt idx="164597">
                  <c:v>3.73238</c:v>
                </c:pt>
                <c:pt idx="164598">
                  <c:v>3.7324</c:v>
                </c:pt>
                <c:pt idx="164599">
                  <c:v>3.73243</c:v>
                </c:pt>
                <c:pt idx="164600">
                  <c:v>3.73245</c:v>
                </c:pt>
                <c:pt idx="164601">
                  <c:v>3.73247</c:v>
                </c:pt>
                <c:pt idx="164602">
                  <c:v>3.73249</c:v>
                </c:pt>
                <c:pt idx="164603">
                  <c:v>3.73252</c:v>
                </c:pt>
                <c:pt idx="164604">
                  <c:v>3.73254</c:v>
                </c:pt>
                <c:pt idx="164605">
                  <c:v>3.73256</c:v>
                </c:pt>
                <c:pt idx="164606">
                  <c:v>3.73258</c:v>
                </c:pt>
                <c:pt idx="164607">
                  <c:v>3.73261</c:v>
                </c:pt>
                <c:pt idx="164608">
                  <c:v>3.73263</c:v>
                </c:pt>
                <c:pt idx="164609">
                  <c:v>3.73265</c:v>
                </c:pt>
                <c:pt idx="164610">
                  <c:v>3.73268</c:v>
                </c:pt>
                <c:pt idx="164611">
                  <c:v>3.7327</c:v>
                </c:pt>
                <c:pt idx="164612">
                  <c:v>3.73272</c:v>
                </c:pt>
                <c:pt idx="164613">
                  <c:v>3.73274</c:v>
                </c:pt>
                <c:pt idx="164614">
                  <c:v>3.73277</c:v>
                </c:pt>
                <c:pt idx="164615">
                  <c:v>3.73279</c:v>
                </c:pt>
                <c:pt idx="164616">
                  <c:v>3.73281</c:v>
                </c:pt>
                <c:pt idx="164617">
                  <c:v>3.73283</c:v>
                </c:pt>
                <c:pt idx="164618">
                  <c:v>3.73286</c:v>
                </c:pt>
                <c:pt idx="164619">
                  <c:v>3.73288</c:v>
                </c:pt>
                <c:pt idx="164620">
                  <c:v>3.7329</c:v>
                </c:pt>
                <c:pt idx="164621">
                  <c:v>3.73292</c:v>
                </c:pt>
                <c:pt idx="164622">
                  <c:v>3.73295</c:v>
                </c:pt>
                <c:pt idx="164623">
                  <c:v>3.73297</c:v>
                </c:pt>
                <c:pt idx="164624">
                  <c:v>3.73299</c:v>
                </c:pt>
                <c:pt idx="164625">
                  <c:v>3.73302</c:v>
                </c:pt>
                <c:pt idx="164626">
                  <c:v>3.73304</c:v>
                </c:pt>
                <c:pt idx="164627">
                  <c:v>3.73306</c:v>
                </c:pt>
                <c:pt idx="164628">
                  <c:v>3.73308</c:v>
                </c:pt>
                <c:pt idx="164629">
                  <c:v>3.73311</c:v>
                </c:pt>
                <c:pt idx="164630">
                  <c:v>3.73313</c:v>
                </c:pt>
                <c:pt idx="164631">
                  <c:v>3.73315</c:v>
                </c:pt>
                <c:pt idx="164632">
                  <c:v>3.73318</c:v>
                </c:pt>
                <c:pt idx="164633">
                  <c:v>3.7332</c:v>
                </c:pt>
                <c:pt idx="164634">
                  <c:v>3.73322</c:v>
                </c:pt>
                <c:pt idx="164635">
                  <c:v>3.73324</c:v>
                </c:pt>
                <c:pt idx="164636">
                  <c:v>3.73326</c:v>
                </c:pt>
                <c:pt idx="164637">
                  <c:v>3.73329</c:v>
                </c:pt>
                <c:pt idx="164638">
                  <c:v>3.73331</c:v>
                </c:pt>
                <c:pt idx="164639">
                  <c:v>3.73333</c:v>
                </c:pt>
                <c:pt idx="164640">
                  <c:v>3.73336</c:v>
                </c:pt>
                <c:pt idx="164641">
                  <c:v>3.73338</c:v>
                </c:pt>
                <c:pt idx="164642">
                  <c:v>3.7334</c:v>
                </c:pt>
                <c:pt idx="164643">
                  <c:v>3.73342</c:v>
                </c:pt>
                <c:pt idx="164644">
                  <c:v>3.73345</c:v>
                </c:pt>
                <c:pt idx="164645">
                  <c:v>3.73347</c:v>
                </c:pt>
                <c:pt idx="164646">
                  <c:v>3.73349</c:v>
                </c:pt>
                <c:pt idx="164647">
                  <c:v>3.73352</c:v>
                </c:pt>
                <c:pt idx="164648">
                  <c:v>3.73354</c:v>
                </c:pt>
                <c:pt idx="164649">
                  <c:v>3.73356</c:v>
                </c:pt>
                <c:pt idx="164650">
                  <c:v>3.73358</c:v>
                </c:pt>
                <c:pt idx="164651">
                  <c:v>3.7336</c:v>
                </c:pt>
                <c:pt idx="164652">
                  <c:v>3.73363</c:v>
                </c:pt>
                <c:pt idx="164653">
                  <c:v>3.73365</c:v>
                </c:pt>
                <c:pt idx="164654">
                  <c:v>3.73367</c:v>
                </c:pt>
                <c:pt idx="164655">
                  <c:v>3.7337</c:v>
                </c:pt>
                <c:pt idx="164656">
                  <c:v>3.73372</c:v>
                </c:pt>
                <c:pt idx="164657">
                  <c:v>3.73374</c:v>
                </c:pt>
                <c:pt idx="164658">
                  <c:v>3.73376</c:v>
                </c:pt>
                <c:pt idx="164659">
                  <c:v>3.73379</c:v>
                </c:pt>
                <c:pt idx="164660">
                  <c:v>3.73381</c:v>
                </c:pt>
                <c:pt idx="164661">
                  <c:v>3.73383</c:v>
                </c:pt>
                <c:pt idx="164662">
                  <c:v>3.73386</c:v>
                </c:pt>
                <c:pt idx="164663">
                  <c:v>3.73388</c:v>
                </c:pt>
                <c:pt idx="164664">
                  <c:v>3.7339</c:v>
                </c:pt>
                <c:pt idx="164665">
                  <c:v>3.73392</c:v>
                </c:pt>
                <c:pt idx="164666">
                  <c:v>3.73395</c:v>
                </c:pt>
                <c:pt idx="164667">
                  <c:v>3.73397</c:v>
                </c:pt>
                <c:pt idx="164668">
                  <c:v>3.73399</c:v>
                </c:pt>
                <c:pt idx="164669">
                  <c:v>3.73401</c:v>
                </c:pt>
                <c:pt idx="164670">
                  <c:v>3.73404</c:v>
                </c:pt>
                <c:pt idx="164671">
                  <c:v>3.73406</c:v>
                </c:pt>
                <c:pt idx="164672">
                  <c:v>3.73408</c:v>
                </c:pt>
                <c:pt idx="164673">
                  <c:v>3.7341</c:v>
                </c:pt>
                <c:pt idx="164674">
                  <c:v>3.73413</c:v>
                </c:pt>
                <c:pt idx="164675">
                  <c:v>3.73415</c:v>
                </c:pt>
                <c:pt idx="164676">
                  <c:v>3.73417</c:v>
                </c:pt>
                <c:pt idx="164677">
                  <c:v>3.7342</c:v>
                </c:pt>
                <c:pt idx="164678">
                  <c:v>3.73422</c:v>
                </c:pt>
                <c:pt idx="164679">
                  <c:v>3.73424</c:v>
                </c:pt>
                <c:pt idx="164680">
                  <c:v>3.73426</c:v>
                </c:pt>
                <c:pt idx="164681">
                  <c:v>3.73429</c:v>
                </c:pt>
                <c:pt idx="164682">
                  <c:v>3.73431</c:v>
                </c:pt>
                <c:pt idx="164683">
                  <c:v>3.73433</c:v>
                </c:pt>
                <c:pt idx="164684">
                  <c:v>3.73435</c:v>
                </c:pt>
                <c:pt idx="164685">
                  <c:v>3.73438</c:v>
                </c:pt>
                <c:pt idx="164686">
                  <c:v>3.7344</c:v>
                </c:pt>
                <c:pt idx="164687">
                  <c:v>3.73442</c:v>
                </c:pt>
                <c:pt idx="164688">
                  <c:v>3.73444</c:v>
                </c:pt>
                <c:pt idx="164689">
                  <c:v>3.73447</c:v>
                </c:pt>
                <c:pt idx="164690">
                  <c:v>3.73449</c:v>
                </c:pt>
                <c:pt idx="164691">
                  <c:v>3.73451</c:v>
                </c:pt>
                <c:pt idx="164692">
                  <c:v>3.73454</c:v>
                </c:pt>
                <c:pt idx="164693">
                  <c:v>3.73456</c:v>
                </c:pt>
                <c:pt idx="164694">
                  <c:v>3.73458</c:v>
                </c:pt>
                <c:pt idx="164695">
                  <c:v>3.7346</c:v>
                </c:pt>
                <c:pt idx="164696">
                  <c:v>3.73463</c:v>
                </c:pt>
                <c:pt idx="164697">
                  <c:v>3.73465</c:v>
                </c:pt>
                <c:pt idx="164698">
                  <c:v>3.73467</c:v>
                </c:pt>
                <c:pt idx="164699">
                  <c:v>3.73469</c:v>
                </c:pt>
                <c:pt idx="164700">
                  <c:v>3.73472</c:v>
                </c:pt>
                <c:pt idx="164701">
                  <c:v>3.73474</c:v>
                </c:pt>
                <c:pt idx="164702">
                  <c:v>3.73476</c:v>
                </c:pt>
                <c:pt idx="164703">
                  <c:v>3.73479</c:v>
                </c:pt>
                <c:pt idx="164704">
                  <c:v>3.73481</c:v>
                </c:pt>
                <c:pt idx="164705">
                  <c:v>3.73483</c:v>
                </c:pt>
                <c:pt idx="164706">
                  <c:v>3.73485</c:v>
                </c:pt>
                <c:pt idx="164707">
                  <c:v>3.73488</c:v>
                </c:pt>
                <c:pt idx="164708">
                  <c:v>3.7349</c:v>
                </c:pt>
                <c:pt idx="164709">
                  <c:v>3.73492</c:v>
                </c:pt>
                <c:pt idx="164710">
                  <c:v>3.73494</c:v>
                </c:pt>
                <c:pt idx="164711">
                  <c:v>3.73497</c:v>
                </c:pt>
                <c:pt idx="164712">
                  <c:v>3.73499</c:v>
                </c:pt>
                <c:pt idx="164713">
                  <c:v>3.73501</c:v>
                </c:pt>
                <c:pt idx="164714">
                  <c:v>3.73503</c:v>
                </c:pt>
                <c:pt idx="164715">
                  <c:v>3.73506</c:v>
                </c:pt>
                <c:pt idx="164716">
                  <c:v>3.73508</c:v>
                </c:pt>
                <c:pt idx="164717">
                  <c:v>3.7351</c:v>
                </c:pt>
                <c:pt idx="164718">
                  <c:v>3.73513</c:v>
                </c:pt>
                <c:pt idx="164719">
                  <c:v>3.73515</c:v>
                </c:pt>
                <c:pt idx="164720">
                  <c:v>3.73517</c:v>
                </c:pt>
                <c:pt idx="164721">
                  <c:v>3.73519</c:v>
                </c:pt>
                <c:pt idx="164722">
                  <c:v>3.73522</c:v>
                </c:pt>
                <c:pt idx="164723">
                  <c:v>3.73524</c:v>
                </c:pt>
                <c:pt idx="164724">
                  <c:v>3.73526</c:v>
                </c:pt>
                <c:pt idx="164725">
                  <c:v>3.73528</c:v>
                </c:pt>
                <c:pt idx="164726">
                  <c:v>3.73531</c:v>
                </c:pt>
                <c:pt idx="164727">
                  <c:v>3.73533</c:v>
                </c:pt>
                <c:pt idx="164728">
                  <c:v>3.73535</c:v>
                </c:pt>
                <c:pt idx="164729">
                  <c:v>3.73537</c:v>
                </c:pt>
                <c:pt idx="164730">
                  <c:v>3.7354</c:v>
                </c:pt>
                <c:pt idx="164731">
                  <c:v>3.73542</c:v>
                </c:pt>
                <c:pt idx="164732">
                  <c:v>3.73544</c:v>
                </c:pt>
                <c:pt idx="164733">
                  <c:v>3.73547</c:v>
                </c:pt>
                <c:pt idx="164734">
                  <c:v>3.73549</c:v>
                </c:pt>
                <c:pt idx="164735">
                  <c:v>3.73551</c:v>
                </c:pt>
                <c:pt idx="164736">
                  <c:v>3.73553</c:v>
                </c:pt>
                <c:pt idx="164737">
                  <c:v>3.73556</c:v>
                </c:pt>
                <c:pt idx="164738">
                  <c:v>3.73558</c:v>
                </c:pt>
                <c:pt idx="164739">
                  <c:v>3.7356</c:v>
                </c:pt>
                <c:pt idx="164740">
                  <c:v>3.73562</c:v>
                </c:pt>
                <c:pt idx="164741">
                  <c:v>3.73565</c:v>
                </c:pt>
                <c:pt idx="164742">
                  <c:v>3.73567</c:v>
                </c:pt>
                <c:pt idx="164743">
                  <c:v>3.73569</c:v>
                </c:pt>
                <c:pt idx="164744">
                  <c:v>3.73571</c:v>
                </c:pt>
                <c:pt idx="164745">
                  <c:v>3.73574</c:v>
                </c:pt>
                <c:pt idx="164746">
                  <c:v>3.73576</c:v>
                </c:pt>
                <c:pt idx="164747">
                  <c:v>3.73578</c:v>
                </c:pt>
                <c:pt idx="164748">
                  <c:v>3.73581</c:v>
                </c:pt>
                <c:pt idx="164749">
                  <c:v>3.73583</c:v>
                </c:pt>
                <c:pt idx="164750">
                  <c:v>3.73585</c:v>
                </c:pt>
                <c:pt idx="164751">
                  <c:v>3.73587</c:v>
                </c:pt>
                <c:pt idx="164752">
                  <c:v>3.7359</c:v>
                </c:pt>
                <c:pt idx="164753">
                  <c:v>3.73592</c:v>
                </c:pt>
                <c:pt idx="164754">
                  <c:v>3.73594</c:v>
                </c:pt>
                <c:pt idx="164755">
                  <c:v>3.73596</c:v>
                </c:pt>
                <c:pt idx="164756">
                  <c:v>3.73599</c:v>
                </c:pt>
                <c:pt idx="164757">
                  <c:v>3.73601</c:v>
                </c:pt>
                <c:pt idx="164758">
                  <c:v>3.73603</c:v>
                </c:pt>
                <c:pt idx="164759">
                  <c:v>3.73605</c:v>
                </c:pt>
                <c:pt idx="164760">
                  <c:v>3.73608</c:v>
                </c:pt>
                <c:pt idx="164761">
                  <c:v>3.7361</c:v>
                </c:pt>
                <c:pt idx="164762">
                  <c:v>3.73612</c:v>
                </c:pt>
                <c:pt idx="164763">
                  <c:v>3.73615</c:v>
                </c:pt>
                <c:pt idx="164764">
                  <c:v>3.73617</c:v>
                </c:pt>
                <c:pt idx="164765">
                  <c:v>3.73619</c:v>
                </c:pt>
                <c:pt idx="164766">
                  <c:v>3.73621</c:v>
                </c:pt>
                <c:pt idx="164767">
                  <c:v>3.73624</c:v>
                </c:pt>
                <c:pt idx="164768">
                  <c:v>3.73626</c:v>
                </c:pt>
                <c:pt idx="164769">
                  <c:v>3.73628</c:v>
                </c:pt>
                <c:pt idx="164770">
                  <c:v>3.7363</c:v>
                </c:pt>
                <c:pt idx="164771">
                  <c:v>3.73633</c:v>
                </c:pt>
                <c:pt idx="164772">
                  <c:v>3.73635</c:v>
                </c:pt>
                <c:pt idx="164773">
                  <c:v>3.73637</c:v>
                </c:pt>
                <c:pt idx="164774">
                  <c:v>3.73639</c:v>
                </c:pt>
                <c:pt idx="164775">
                  <c:v>3.73642</c:v>
                </c:pt>
                <c:pt idx="164776">
                  <c:v>3.73644</c:v>
                </c:pt>
                <c:pt idx="164777">
                  <c:v>3.73646</c:v>
                </c:pt>
                <c:pt idx="164778">
                  <c:v>3.73649</c:v>
                </c:pt>
                <c:pt idx="164779">
                  <c:v>3.73651</c:v>
                </c:pt>
                <c:pt idx="164780">
                  <c:v>3.73653</c:v>
                </c:pt>
                <c:pt idx="164781">
                  <c:v>3.73655</c:v>
                </c:pt>
                <c:pt idx="164782">
                  <c:v>3.73658</c:v>
                </c:pt>
                <c:pt idx="164783">
                  <c:v>3.7366</c:v>
                </c:pt>
                <c:pt idx="164784">
                  <c:v>3.73662</c:v>
                </c:pt>
                <c:pt idx="164785">
                  <c:v>3.73664</c:v>
                </c:pt>
                <c:pt idx="164786">
                  <c:v>3.73667</c:v>
                </c:pt>
                <c:pt idx="164787">
                  <c:v>3.73669</c:v>
                </c:pt>
                <c:pt idx="164788">
                  <c:v>3.73671</c:v>
                </c:pt>
                <c:pt idx="164789">
                  <c:v>3.73673</c:v>
                </c:pt>
                <c:pt idx="164790">
                  <c:v>3.73676</c:v>
                </c:pt>
                <c:pt idx="164791">
                  <c:v>3.73678</c:v>
                </c:pt>
                <c:pt idx="164792">
                  <c:v>3.7368</c:v>
                </c:pt>
                <c:pt idx="164793">
                  <c:v>3.73683</c:v>
                </c:pt>
                <c:pt idx="164794">
                  <c:v>3.73685</c:v>
                </c:pt>
                <c:pt idx="164795">
                  <c:v>3.73687</c:v>
                </c:pt>
                <c:pt idx="164796">
                  <c:v>3.73689</c:v>
                </c:pt>
                <c:pt idx="164797">
                  <c:v>3.73692</c:v>
                </c:pt>
                <c:pt idx="164798">
                  <c:v>3.73694</c:v>
                </c:pt>
                <c:pt idx="164799">
                  <c:v>3.73696</c:v>
                </c:pt>
                <c:pt idx="164800">
                  <c:v>3.73698</c:v>
                </c:pt>
                <c:pt idx="164801">
                  <c:v>3.73701</c:v>
                </c:pt>
                <c:pt idx="164802">
                  <c:v>3.73703</c:v>
                </c:pt>
                <c:pt idx="164803">
                  <c:v>3.73705</c:v>
                </c:pt>
                <c:pt idx="164804">
                  <c:v>3.73707</c:v>
                </c:pt>
                <c:pt idx="164805">
                  <c:v>3.7371</c:v>
                </c:pt>
                <c:pt idx="164806">
                  <c:v>3.73712</c:v>
                </c:pt>
                <c:pt idx="164807">
                  <c:v>3.73714</c:v>
                </c:pt>
                <c:pt idx="164808">
                  <c:v>3.73717</c:v>
                </c:pt>
                <c:pt idx="164809">
                  <c:v>3.73719</c:v>
                </c:pt>
                <c:pt idx="164810">
                  <c:v>3.73721</c:v>
                </c:pt>
                <c:pt idx="164811">
                  <c:v>3.73723</c:v>
                </c:pt>
                <c:pt idx="164812">
                  <c:v>3.73726</c:v>
                </c:pt>
                <c:pt idx="164813">
                  <c:v>3.73728</c:v>
                </c:pt>
                <c:pt idx="164814">
                  <c:v>3.7373</c:v>
                </c:pt>
                <c:pt idx="164815">
                  <c:v>3.73732</c:v>
                </c:pt>
                <c:pt idx="164816">
                  <c:v>3.73735</c:v>
                </c:pt>
                <c:pt idx="164817">
                  <c:v>3.73737</c:v>
                </c:pt>
                <c:pt idx="164818">
                  <c:v>3.73739</c:v>
                </c:pt>
                <c:pt idx="164819">
                  <c:v>3.73741</c:v>
                </c:pt>
                <c:pt idx="164820">
                  <c:v>3.73744</c:v>
                </c:pt>
                <c:pt idx="164821">
                  <c:v>3.73746</c:v>
                </c:pt>
                <c:pt idx="164822">
                  <c:v>3.73748</c:v>
                </c:pt>
                <c:pt idx="164823">
                  <c:v>3.73751</c:v>
                </c:pt>
                <c:pt idx="164824">
                  <c:v>3.73753</c:v>
                </c:pt>
                <c:pt idx="164825">
                  <c:v>3.73755</c:v>
                </c:pt>
                <c:pt idx="164826">
                  <c:v>3.73757</c:v>
                </c:pt>
                <c:pt idx="164827">
                  <c:v>3.7376</c:v>
                </c:pt>
                <c:pt idx="164828">
                  <c:v>3.73762</c:v>
                </c:pt>
                <c:pt idx="164829">
                  <c:v>3.73764</c:v>
                </c:pt>
                <c:pt idx="164830">
                  <c:v>3.73766</c:v>
                </c:pt>
                <c:pt idx="164831">
                  <c:v>3.73769</c:v>
                </c:pt>
                <c:pt idx="164832">
                  <c:v>3.73771</c:v>
                </c:pt>
                <c:pt idx="164833">
                  <c:v>3.73773</c:v>
                </c:pt>
                <c:pt idx="164834">
                  <c:v>3.73775</c:v>
                </c:pt>
                <c:pt idx="164835">
                  <c:v>3.73778</c:v>
                </c:pt>
                <c:pt idx="164836">
                  <c:v>3.7378</c:v>
                </c:pt>
                <c:pt idx="164837">
                  <c:v>3.73782</c:v>
                </c:pt>
                <c:pt idx="164838">
                  <c:v>3.73785</c:v>
                </c:pt>
                <c:pt idx="164839">
                  <c:v>3.73787</c:v>
                </c:pt>
                <c:pt idx="164840">
                  <c:v>3.73789</c:v>
                </c:pt>
                <c:pt idx="164841">
                  <c:v>3.73791</c:v>
                </c:pt>
                <c:pt idx="164842">
                  <c:v>3.73794</c:v>
                </c:pt>
                <c:pt idx="164843">
                  <c:v>3.73796</c:v>
                </c:pt>
                <c:pt idx="164844">
                  <c:v>3.73798</c:v>
                </c:pt>
                <c:pt idx="164845">
                  <c:v>3.738</c:v>
                </c:pt>
                <c:pt idx="164846">
                  <c:v>3.73803</c:v>
                </c:pt>
                <c:pt idx="164847">
                  <c:v>3.73805</c:v>
                </c:pt>
                <c:pt idx="164848">
                  <c:v>3.73807</c:v>
                </c:pt>
                <c:pt idx="164849">
                  <c:v>3.73809</c:v>
                </c:pt>
                <c:pt idx="164850">
                  <c:v>3.73812</c:v>
                </c:pt>
                <c:pt idx="164851">
                  <c:v>3.73814</c:v>
                </c:pt>
                <c:pt idx="164852">
                  <c:v>3.73816</c:v>
                </c:pt>
                <c:pt idx="164853">
                  <c:v>3.73819</c:v>
                </c:pt>
                <c:pt idx="164854">
                  <c:v>3.73821</c:v>
                </c:pt>
                <c:pt idx="164855">
                  <c:v>3.73823</c:v>
                </c:pt>
                <c:pt idx="164856">
                  <c:v>3.73825</c:v>
                </c:pt>
                <c:pt idx="164857">
                  <c:v>3.73828</c:v>
                </c:pt>
                <c:pt idx="164858">
                  <c:v>3.7383</c:v>
                </c:pt>
                <c:pt idx="164859">
                  <c:v>3.73832</c:v>
                </c:pt>
                <c:pt idx="164860">
                  <c:v>3.73834</c:v>
                </c:pt>
                <c:pt idx="164861">
                  <c:v>3.73837</c:v>
                </c:pt>
                <c:pt idx="164862">
                  <c:v>3.73839</c:v>
                </c:pt>
                <c:pt idx="164863">
                  <c:v>3.73841</c:v>
                </c:pt>
                <c:pt idx="164864">
                  <c:v>3.73843</c:v>
                </c:pt>
                <c:pt idx="164865">
                  <c:v>3.73846</c:v>
                </c:pt>
                <c:pt idx="164866">
                  <c:v>3.73848</c:v>
                </c:pt>
                <c:pt idx="164867">
                  <c:v>3.7385</c:v>
                </c:pt>
                <c:pt idx="164868">
                  <c:v>3.73853</c:v>
                </c:pt>
                <c:pt idx="164869">
                  <c:v>3.73855</c:v>
                </c:pt>
                <c:pt idx="164870">
                  <c:v>3.73857</c:v>
                </c:pt>
                <c:pt idx="164871">
                  <c:v>3.73859</c:v>
                </c:pt>
                <c:pt idx="164872">
                  <c:v>3.73862</c:v>
                </c:pt>
                <c:pt idx="164873">
                  <c:v>3.73864</c:v>
                </c:pt>
                <c:pt idx="164874">
                  <c:v>3.73866</c:v>
                </c:pt>
                <c:pt idx="164875">
                  <c:v>3.73868</c:v>
                </c:pt>
                <c:pt idx="164876">
                  <c:v>3.73871</c:v>
                </c:pt>
                <c:pt idx="164877">
                  <c:v>3.73873</c:v>
                </c:pt>
                <c:pt idx="164878">
                  <c:v>3.73875</c:v>
                </c:pt>
                <c:pt idx="164879">
                  <c:v>3.73878</c:v>
                </c:pt>
                <c:pt idx="164880">
                  <c:v>3.7388</c:v>
                </c:pt>
                <c:pt idx="164881">
                  <c:v>3.73882</c:v>
                </c:pt>
                <c:pt idx="164882">
                  <c:v>3.73884</c:v>
                </c:pt>
                <c:pt idx="164883">
                  <c:v>3.73887</c:v>
                </c:pt>
                <c:pt idx="164884">
                  <c:v>3.73889</c:v>
                </c:pt>
                <c:pt idx="164885">
                  <c:v>3.73891</c:v>
                </c:pt>
                <c:pt idx="164886">
                  <c:v>3.73893</c:v>
                </c:pt>
                <c:pt idx="164887">
                  <c:v>3.73896</c:v>
                </c:pt>
                <c:pt idx="164888">
                  <c:v>3.73898</c:v>
                </c:pt>
                <c:pt idx="164889">
                  <c:v>3.739</c:v>
                </c:pt>
                <c:pt idx="164890">
                  <c:v>3.73902</c:v>
                </c:pt>
                <c:pt idx="164891">
                  <c:v>3.73905</c:v>
                </c:pt>
                <c:pt idx="164892">
                  <c:v>3.73907</c:v>
                </c:pt>
                <c:pt idx="164893">
                  <c:v>3.73909</c:v>
                </c:pt>
                <c:pt idx="164894">
                  <c:v>3.73912</c:v>
                </c:pt>
                <c:pt idx="164895">
                  <c:v>3.73914</c:v>
                </c:pt>
                <c:pt idx="164896">
                  <c:v>3.73916</c:v>
                </c:pt>
                <c:pt idx="164897">
                  <c:v>3.73918</c:v>
                </c:pt>
                <c:pt idx="164898">
                  <c:v>3.73921</c:v>
                </c:pt>
                <c:pt idx="164899">
                  <c:v>3.73923</c:v>
                </c:pt>
                <c:pt idx="164900">
                  <c:v>3.73925</c:v>
                </c:pt>
                <c:pt idx="164901">
                  <c:v>3.73927</c:v>
                </c:pt>
                <c:pt idx="164902">
                  <c:v>3.7393</c:v>
                </c:pt>
                <c:pt idx="164903">
                  <c:v>3.73932</c:v>
                </c:pt>
                <c:pt idx="164904">
                  <c:v>3.73934</c:v>
                </c:pt>
                <c:pt idx="164905">
                  <c:v>3.73936</c:v>
                </c:pt>
                <c:pt idx="164906">
                  <c:v>3.73939</c:v>
                </c:pt>
                <c:pt idx="164907">
                  <c:v>3.73941</c:v>
                </c:pt>
                <c:pt idx="164908">
                  <c:v>3.73943</c:v>
                </c:pt>
                <c:pt idx="164909">
                  <c:v>3.73946</c:v>
                </c:pt>
                <c:pt idx="164910">
                  <c:v>3.73948</c:v>
                </c:pt>
                <c:pt idx="164911">
                  <c:v>3.7395</c:v>
                </c:pt>
                <c:pt idx="164912">
                  <c:v>3.73952</c:v>
                </c:pt>
                <c:pt idx="164913">
                  <c:v>3.73955</c:v>
                </c:pt>
                <c:pt idx="164914">
                  <c:v>3.73957</c:v>
                </c:pt>
                <c:pt idx="164915">
                  <c:v>3.73959</c:v>
                </c:pt>
                <c:pt idx="164916">
                  <c:v>3.73962</c:v>
                </c:pt>
                <c:pt idx="164917">
                  <c:v>3.73964</c:v>
                </c:pt>
                <c:pt idx="164918">
                  <c:v>3.73966</c:v>
                </c:pt>
                <c:pt idx="164919">
                  <c:v>3.73968</c:v>
                </c:pt>
                <c:pt idx="164920">
                  <c:v>3.7397</c:v>
                </c:pt>
                <c:pt idx="164921">
                  <c:v>3.73973</c:v>
                </c:pt>
                <c:pt idx="164922">
                  <c:v>3.73975</c:v>
                </c:pt>
                <c:pt idx="164923">
                  <c:v>3.73977</c:v>
                </c:pt>
                <c:pt idx="164924">
                  <c:v>3.7398</c:v>
                </c:pt>
                <c:pt idx="164925">
                  <c:v>3.73982</c:v>
                </c:pt>
                <c:pt idx="164926">
                  <c:v>3.73984</c:v>
                </c:pt>
                <c:pt idx="164927">
                  <c:v>3.73986</c:v>
                </c:pt>
                <c:pt idx="164928">
                  <c:v>3.73989</c:v>
                </c:pt>
                <c:pt idx="164929">
                  <c:v>3.73991</c:v>
                </c:pt>
                <c:pt idx="164930">
                  <c:v>3.73993</c:v>
                </c:pt>
                <c:pt idx="164931">
                  <c:v>3.73996</c:v>
                </c:pt>
                <c:pt idx="164932">
                  <c:v>3.73998</c:v>
                </c:pt>
                <c:pt idx="164933">
                  <c:v>3.74</c:v>
                </c:pt>
                <c:pt idx="164934">
                  <c:v>3.74002</c:v>
                </c:pt>
                <c:pt idx="164935">
                  <c:v>3.74004</c:v>
                </c:pt>
                <c:pt idx="164936">
                  <c:v>3.74007</c:v>
                </c:pt>
                <c:pt idx="164937">
                  <c:v>3.74009</c:v>
                </c:pt>
                <c:pt idx="164938">
                  <c:v>3.74011</c:v>
                </c:pt>
                <c:pt idx="164939">
                  <c:v>3.74014</c:v>
                </c:pt>
                <c:pt idx="164940">
                  <c:v>3.74016</c:v>
                </c:pt>
                <c:pt idx="164941">
                  <c:v>3.74018</c:v>
                </c:pt>
                <c:pt idx="164942">
                  <c:v>3.7402</c:v>
                </c:pt>
                <c:pt idx="164943">
                  <c:v>3.74023</c:v>
                </c:pt>
                <c:pt idx="164944">
                  <c:v>3.74025</c:v>
                </c:pt>
                <c:pt idx="164945">
                  <c:v>3.74027</c:v>
                </c:pt>
                <c:pt idx="164946">
                  <c:v>3.7403</c:v>
                </c:pt>
                <c:pt idx="164947">
                  <c:v>3.74032</c:v>
                </c:pt>
                <c:pt idx="164948">
                  <c:v>3.74034</c:v>
                </c:pt>
                <c:pt idx="164949">
                  <c:v>3.74036</c:v>
                </c:pt>
                <c:pt idx="164950">
                  <c:v>3.74038</c:v>
                </c:pt>
                <c:pt idx="164951">
                  <c:v>3.74041</c:v>
                </c:pt>
                <c:pt idx="164952">
                  <c:v>3.74043</c:v>
                </c:pt>
                <c:pt idx="164953">
                  <c:v>3.74045</c:v>
                </c:pt>
                <c:pt idx="164954">
                  <c:v>3.74048</c:v>
                </c:pt>
                <c:pt idx="164955">
                  <c:v>3.7405</c:v>
                </c:pt>
                <c:pt idx="164956">
                  <c:v>3.74052</c:v>
                </c:pt>
                <c:pt idx="164957">
                  <c:v>3.74054</c:v>
                </c:pt>
                <c:pt idx="164958">
                  <c:v>3.74057</c:v>
                </c:pt>
                <c:pt idx="164959">
                  <c:v>3.74059</c:v>
                </c:pt>
                <c:pt idx="164960">
                  <c:v>3.74061</c:v>
                </c:pt>
                <c:pt idx="164961">
                  <c:v>3.74064</c:v>
                </c:pt>
                <c:pt idx="164962">
                  <c:v>3.74066</c:v>
                </c:pt>
                <c:pt idx="164963">
                  <c:v>3.74068</c:v>
                </c:pt>
                <c:pt idx="164964">
                  <c:v>3.7407</c:v>
                </c:pt>
                <c:pt idx="164965">
                  <c:v>3.74073</c:v>
                </c:pt>
                <c:pt idx="164966">
                  <c:v>3.74075</c:v>
                </c:pt>
                <c:pt idx="164967">
                  <c:v>3.74077</c:v>
                </c:pt>
                <c:pt idx="164968">
                  <c:v>3.74079</c:v>
                </c:pt>
                <c:pt idx="164969">
                  <c:v>3.74082</c:v>
                </c:pt>
                <c:pt idx="164970">
                  <c:v>3.74084</c:v>
                </c:pt>
                <c:pt idx="164971">
                  <c:v>3.74086</c:v>
                </c:pt>
                <c:pt idx="164972">
                  <c:v>3.74088</c:v>
                </c:pt>
                <c:pt idx="164973">
                  <c:v>3.74091</c:v>
                </c:pt>
                <c:pt idx="164974">
                  <c:v>3.74093</c:v>
                </c:pt>
                <c:pt idx="164975">
                  <c:v>3.74095</c:v>
                </c:pt>
                <c:pt idx="164976">
                  <c:v>3.74098</c:v>
                </c:pt>
                <c:pt idx="164977">
                  <c:v>3.741</c:v>
                </c:pt>
                <c:pt idx="164978">
                  <c:v>3.74102</c:v>
                </c:pt>
                <c:pt idx="164979">
                  <c:v>3.74104</c:v>
                </c:pt>
                <c:pt idx="164980">
                  <c:v>3.74107</c:v>
                </c:pt>
                <c:pt idx="164981">
                  <c:v>3.74109</c:v>
                </c:pt>
                <c:pt idx="164982">
                  <c:v>3.74111</c:v>
                </c:pt>
                <c:pt idx="164983">
                  <c:v>3.74113</c:v>
                </c:pt>
                <c:pt idx="164984">
                  <c:v>3.74116</c:v>
                </c:pt>
                <c:pt idx="164985">
                  <c:v>3.74118</c:v>
                </c:pt>
                <c:pt idx="164986">
                  <c:v>3.7412</c:v>
                </c:pt>
                <c:pt idx="164987">
                  <c:v>3.74122</c:v>
                </c:pt>
                <c:pt idx="164988">
                  <c:v>3.74125</c:v>
                </c:pt>
                <c:pt idx="164989">
                  <c:v>3.74127</c:v>
                </c:pt>
                <c:pt idx="164990">
                  <c:v>3.74129</c:v>
                </c:pt>
                <c:pt idx="164991">
                  <c:v>3.74132</c:v>
                </c:pt>
                <c:pt idx="164992">
                  <c:v>3.74134</c:v>
                </c:pt>
                <c:pt idx="164993">
                  <c:v>3.74136</c:v>
                </c:pt>
                <c:pt idx="164994">
                  <c:v>3.74138</c:v>
                </c:pt>
                <c:pt idx="164995">
                  <c:v>3.74141</c:v>
                </c:pt>
                <c:pt idx="164996">
                  <c:v>3.74143</c:v>
                </c:pt>
                <c:pt idx="164997">
                  <c:v>3.74145</c:v>
                </c:pt>
                <c:pt idx="164998">
                  <c:v>3.74147</c:v>
                </c:pt>
                <c:pt idx="164999">
                  <c:v>3.7415</c:v>
                </c:pt>
                <c:pt idx="165000">
                  <c:v>3.74152</c:v>
                </c:pt>
                <c:pt idx="165001">
                  <c:v>3.74154</c:v>
                </c:pt>
                <c:pt idx="165002">
                  <c:v>3.74157</c:v>
                </c:pt>
                <c:pt idx="165003">
                  <c:v>3.74159</c:v>
                </c:pt>
                <c:pt idx="165004">
                  <c:v>3.74161</c:v>
                </c:pt>
                <c:pt idx="165005">
                  <c:v>3.74163</c:v>
                </c:pt>
                <c:pt idx="165006">
                  <c:v>3.74166</c:v>
                </c:pt>
                <c:pt idx="165007">
                  <c:v>3.74168</c:v>
                </c:pt>
                <c:pt idx="165008">
                  <c:v>3.7417</c:v>
                </c:pt>
                <c:pt idx="165009">
                  <c:v>3.74172</c:v>
                </c:pt>
                <c:pt idx="165010">
                  <c:v>3.74175</c:v>
                </c:pt>
                <c:pt idx="165011">
                  <c:v>3.74177</c:v>
                </c:pt>
                <c:pt idx="165012">
                  <c:v>3.74179</c:v>
                </c:pt>
                <c:pt idx="165013">
                  <c:v>3.74181</c:v>
                </c:pt>
                <c:pt idx="165014">
                  <c:v>3.74184</c:v>
                </c:pt>
                <c:pt idx="165015">
                  <c:v>3.74186</c:v>
                </c:pt>
                <c:pt idx="165016">
                  <c:v>3.74188</c:v>
                </c:pt>
                <c:pt idx="165017">
                  <c:v>3.74191</c:v>
                </c:pt>
                <c:pt idx="165018">
                  <c:v>3.74193</c:v>
                </c:pt>
                <c:pt idx="165019">
                  <c:v>3.74195</c:v>
                </c:pt>
                <c:pt idx="165020">
                  <c:v>3.74197</c:v>
                </c:pt>
                <c:pt idx="165021">
                  <c:v>3.742</c:v>
                </c:pt>
                <c:pt idx="165022">
                  <c:v>3.74202</c:v>
                </c:pt>
                <c:pt idx="165023">
                  <c:v>3.74204</c:v>
                </c:pt>
                <c:pt idx="165024">
                  <c:v>3.74206</c:v>
                </c:pt>
                <c:pt idx="165025">
                  <c:v>3.74209</c:v>
                </c:pt>
                <c:pt idx="165026">
                  <c:v>3.74211</c:v>
                </c:pt>
                <c:pt idx="165027">
                  <c:v>3.74213</c:v>
                </c:pt>
                <c:pt idx="165028">
                  <c:v>3.74215</c:v>
                </c:pt>
                <c:pt idx="165029">
                  <c:v>3.74218</c:v>
                </c:pt>
                <c:pt idx="165030">
                  <c:v>3.7422</c:v>
                </c:pt>
                <c:pt idx="165031">
                  <c:v>3.74222</c:v>
                </c:pt>
                <c:pt idx="165032">
                  <c:v>3.74225</c:v>
                </c:pt>
                <c:pt idx="165033">
                  <c:v>3.74227</c:v>
                </c:pt>
                <c:pt idx="165034">
                  <c:v>3.74229</c:v>
                </c:pt>
                <c:pt idx="165035">
                  <c:v>3.74231</c:v>
                </c:pt>
                <c:pt idx="165036">
                  <c:v>3.74234</c:v>
                </c:pt>
                <c:pt idx="165037">
                  <c:v>3.74236</c:v>
                </c:pt>
                <c:pt idx="165038">
                  <c:v>3.74238</c:v>
                </c:pt>
                <c:pt idx="165039">
                  <c:v>3.7424</c:v>
                </c:pt>
                <c:pt idx="165040">
                  <c:v>3.74243</c:v>
                </c:pt>
                <c:pt idx="165041">
                  <c:v>3.74245</c:v>
                </c:pt>
                <c:pt idx="165042">
                  <c:v>3.74247</c:v>
                </c:pt>
                <c:pt idx="165043">
                  <c:v>3.74249</c:v>
                </c:pt>
                <c:pt idx="165044">
                  <c:v>3.74252</c:v>
                </c:pt>
                <c:pt idx="165045">
                  <c:v>3.74254</c:v>
                </c:pt>
                <c:pt idx="165046">
                  <c:v>3.74256</c:v>
                </c:pt>
                <c:pt idx="165047">
                  <c:v>3.74259</c:v>
                </c:pt>
                <c:pt idx="165048">
                  <c:v>3.74261</c:v>
                </c:pt>
                <c:pt idx="165049">
                  <c:v>3.74263</c:v>
                </c:pt>
                <c:pt idx="165050">
                  <c:v>3.74265</c:v>
                </c:pt>
                <c:pt idx="165051">
                  <c:v>3.74268</c:v>
                </c:pt>
                <c:pt idx="165052">
                  <c:v>3.7427</c:v>
                </c:pt>
                <c:pt idx="165053">
                  <c:v>3.74272</c:v>
                </c:pt>
                <c:pt idx="165054">
                  <c:v>3.74274</c:v>
                </c:pt>
                <c:pt idx="165055">
                  <c:v>3.74277</c:v>
                </c:pt>
                <c:pt idx="165056">
                  <c:v>3.74279</c:v>
                </c:pt>
                <c:pt idx="165057">
                  <c:v>3.74281</c:v>
                </c:pt>
                <c:pt idx="165058">
                  <c:v>3.74283</c:v>
                </c:pt>
                <c:pt idx="165059">
                  <c:v>3.74286</c:v>
                </c:pt>
                <c:pt idx="165060">
                  <c:v>3.74288</c:v>
                </c:pt>
                <c:pt idx="165061">
                  <c:v>3.7429</c:v>
                </c:pt>
                <c:pt idx="165062">
                  <c:v>3.74293</c:v>
                </c:pt>
                <c:pt idx="165063">
                  <c:v>3.74295</c:v>
                </c:pt>
                <c:pt idx="165064">
                  <c:v>3.74297</c:v>
                </c:pt>
                <c:pt idx="165065">
                  <c:v>3.74299</c:v>
                </c:pt>
                <c:pt idx="165066">
                  <c:v>3.74302</c:v>
                </c:pt>
                <c:pt idx="165067">
                  <c:v>3.74304</c:v>
                </c:pt>
                <c:pt idx="165068">
                  <c:v>3.74306</c:v>
                </c:pt>
                <c:pt idx="165069">
                  <c:v>3.74308</c:v>
                </c:pt>
                <c:pt idx="165070">
                  <c:v>3.74311</c:v>
                </c:pt>
                <c:pt idx="165071">
                  <c:v>3.74313</c:v>
                </c:pt>
                <c:pt idx="165072">
                  <c:v>3.74315</c:v>
                </c:pt>
                <c:pt idx="165073">
                  <c:v>3.74317</c:v>
                </c:pt>
                <c:pt idx="165074">
                  <c:v>3.7432</c:v>
                </c:pt>
                <c:pt idx="165075">
                  <c:v>3.74322</c:v>
                </c:pt>
                <c:pt idx="165076">
                  <c:v>3.74324</c:v>
                </c:pt>
                <c:pt idx="165077">
                  <c:v>3.74327</c:v>
                </c:pt>
                <c:pt idx="165078">
                  <c:v>3.74329</c:v>
                </c:pt>
                <c:pt idx="165079">
                  <c:v>3.74331</c:v>
                </c:pt>
                <c:pt idx="165080">
                  <c:v>3.74333</c:v>
                </c:pt>
                <c:pt idx="165081">
                  <c:v>3.74336</c:v>
                </c:pt>
                <c:pt idx="165082">
                  <c:v>3.74338</c:v>
                </c:pt>
                <c:pt idx="165083">
                  <c:v>3.7434</c:v>
                </c:pt>
                <c:pt idx="165084">
                  <c:v>3.74342</c:v>
                </c:pt>
                <c:pt idx="165085">
                  <c:v>3.74345</c:v>
                </c:pt>
                <c:pt idx="165086">
                  <c:v>3.74347</c:v>
                </c:pt>
                <c:pt idx="165087">
                  <c:v>3.74349</c:v>
                </c:pt>
                <c:pt idx="165088">
                  <c:v>3.74351</c:v>
                </c:pt>
                <c:pt idx="165089">
                  <c:v>3.74354</c:v>
                </c:pt>
                <c:pt idx="165090">
                  <c:v>3.74356</c:v>
                </c:pt>
                <c:pt idx="165091">
                  <c:v>3.74358</c:v>
                </c:pt>
                <c:pt idx="165092">
                  <c:v>3.74361</c:v>
                </c:pt>
                <c:pt idx="165093">
                  <c:v>3.74363</c:v>
                </c:pt>
                <c:pt idx="165094">
                  <c:v>3.74365</c:v>
                </c:pt>
                <c:pt idx="165095">
                  <c:v>3.74367</c:v>
                </c:pt>
                <c:pt idx="165096">
                  <c:v>3.7437</c:v>
                </c:pt>
                <c:pt idx="165097">
                  <c:v>3.74372</c:v>
                </c:pt>
                <c:pt idx="165098">
                  <c:v>3.74374</c:v>
                </c:pt>
                <c:pt idx="165099">
                  <c:v>3.74376</c:v>
                </c:pt>
                <c:pt idx="165100">
                  <c:v>3.74379</c:v>
                </c:pt>
                <c:pt idx="165101">
                  <c:v>3.74381</c:v>
                </c:pt>
                <c:pt idx="165102">
                  <c:v>3.74383</c:v>
                </c:pt>
                <c:pt idx="165103">
                  <c:v>3.74385</c:v>
                </c:pt>
                <c:pt idx="165104">
                  <c:v>3.74388</c:v>
                </c:pt>
                <c:pt idx="165105">
                  <c:v>3.7439</c:v>
                </c:pt>
                <c:pt idx="165106">
                  <c:v>3.74392</c:v>
                </c:pt>
                <c:pt idx="165107">
                  <c:v>3.74395</c:v>
                </c:pt>
                <c:pt idx="165108">
                  <c:v>3.74397</c:v>
                </c:pt>
                <c:pt idx="165109">
                  <c:v>3.74399</c:v>
                </c:pt>
                <c:pt idx="165110">
                  <c:v>3.74401</c:v>
                </c:pt>
                <c:pt idx="165111">
                  <c:v>3.74404</c:v>
                </c:pt>
                <c:pt idx="165112">
                  <c:v>3.74406</c:v>
                </c:pt>
                <c:pt idx="165113">
                  <c:v>3.74408</c:v>
                </c:pt>
                <c:pt idx="165114">
                  <c:v>3.7441</c:v>
                </c:pt>
                <c:pt idx="165115">
                  <c:v>3.74413</c:v>
                </c:pt>
                <c:pt idx="165116">
                  <c:v>3.74415</c:v>
                </c:pt>
                <c:pt idx="165117">
                  <c:v>3.74417</c:v>
                </c:pt>
                <c:pt idx="165118">
                  <c:v>3.74419</c:v>
                </c:pt>
                <c:pt idx="165119">
                  <c:v>3.74422</c:v>
                </c:pt>
                <c:pt idx="165120">
                  <c:v>3.74424</c:v>
                </c:pt>
                <c:pt idx="165121">
                  <c:v>3.74426</c:v>
                </c:pt>
                <c:pt idx="165122">
                  <c:v>3.74429</c:v>
                </c:pt>
                <c:pt idx="165123">
                  <c:v>3.74431</c:v>
                </c:pt>
                <c:pt idx="165124">
                  <c:v>3.74433</c:v>
                </c:pt>
                <c:pt idx="165125">
                  <c:v>3.74435</c:v>
                </c:pt>
                <c:pt idx="165126">
                  <c:v>3.74438</c:v>
                </c:pt>
                <c:pt idx="165127">
                  <c:v>3.7444</c:v>
                </c:pt>
                <c:pt idx="165128">
                  <c:v>3.74442</c:v>
                </c:pt>
                <c:pt idx="165129">
                  <c:v>3.74444</c:v>
                </c:pt>
                <c:pt idx="165130">
                  <c:v>3.74447</c:v>
                </c:pt>
                <c:pt idx="165131">
                  <c:v>3.74449</c:v>
                </c:pt>
                <c:pt idx="165132">
                  <c:v>3.74451</c:v>
                </c:pt>
                <c:pt idx="165133">
                  <c:v>3.74453</c:v>
                </c:pt>
                <c:pt idx="165134">
                  <c:v>3.74456</c:v>
                </c:pt>
                <c:pt idx="165135">
                  <c:v>3.74458</c:v>
                </c:pt>
                <c:pt idx="165136">
                  <c:v>3.7446</c:v>
                </c:pt>
                <c:pt idx="165137">
                  <c:v>3.74463</c:v>
                </c:pt>
                <c:pt idx="165138">
                  <c:v>3.74465</c:v>
                </c:pt>
                <c:pt idx="165139">
                  <c:v>3.74467</c:v>
                </c:pt>
                <c:pt idx="165140">
                  <c:v>3.74469</c:v>
                </c:pt>
                <c:pt idx="165141">
                  <c:v>3.74472</c:v>
                </c:pt>
                <c:pt idx="165142">
                  <c:v>3.74474</c:v>
                </c:pt>
                <c:pt idx="165143">
                  <c:v>3.74476</c:v>
                </c:pt>
                <c:pt idx="165144">
                  <c:v>3.74478</c:v>
                </c:pt>
                <c:pt idx="165145">
                  <c:v>3.74481</c:v>
                </c:pt>
                <c:pt idx="165146">
                  <c:v>3.74483</c:v>
                </c:pt>
                <c:pt idx="165147">
                  <c:v>3.74485</c:v>
                </c:pt>
                <c:pt idx="165148">
                  <c:v>3.74487</c:v>
                </c:pt>
                <c:pt idx="165149">
                  <c:v>3.7449</c:v>
                </c:pt>
                <c:pt idx="165150">
                  <c:v>3.74492</c:v>
                </c:pt>
                <c:pt idx="165151">
                  <c:v>3.74494</c:v>
                </c:pt>
                <c:pt idx="165152">
                  <c:v>3.74497</c:v>
                </c:pt>
                <c:pt idx="165153">
                  <c:v>3.74499</c:v>
                </c:pt>
                <c:pt idx="165154">
                  <c:v>3.74501</c:v>
                </c:pt>
                <c:pt idx="165155">
                  <c:v>3.74503</c:v>
                </c:pt>
                <c:pt idx="165156">
                  <c:v>3.74506</c:v>
                </c:pt>
                <c:pt idx="165157">
                  <c:v>3.74508</c:v>
                </c:pt>
                <c:pt idx="165158">
                  <c:v>3.7451</c:v>
                </c:pt>
                <c:pt idx="165159">
                  <c:v>3.74512</c:v>
                </c:pt>
                <c:pt idx="165160">
                  <c:v>3.74515</c:v>
                </c:pt>
                <c:pt idx="165161">
                  <c:v>3.74517</c:v>
                </c:pt>
                <c:pt idx="165162">
                  <c:v>3.74519</c:v>
                </c:pt>
                <c:pt idx="165163">
                  <c:v>3.74521</c:v>
                </c:pt>
                <c:pt idx="165164">
                  <c:v>3.74524</c:v>
                </c:pt>
                <c:pt idx="165165">
                  <c:v>3.74526</c:v>
                </c:pt>
                <c:pt idx="165166">
                  <c:v>3.74528</c:v>
                </c:pt>
                <c:pt idx="165167">
                  <c:v>3.74531</c:v>
                </c:pt>
                <c:pt idx="165168">
                  <c:v>3.74533</c:v>
                </c:pt>
                <c:pt idx="165169">
                  <c:v>3.74535</c:v>
                </c:pt>
                <c:pt idx="165170">
                  <c:v>3.74537</c:v>
                </c:pt>
                <c:pt idx="165171">
                  <c:v>3.7454</c:v>
                </c:pt>
                <c:pt idx="165172">
                  <c:v>3.74542</c:v>
                </c:pt>
                <c:pt idx="165173">
                  <c:v>3.74544</c:v>
                </c:pt>
                <c:pt idx="165174">
                  <c:v>3.74546</c:v>
                </c:pt>
                <c:pt idx="165175">
                  <c:v>3.74549</c:v>
                </c:pt>
                <c:pt idx="165176">
                  <c:v>3.74551</c:v>
                </c:pt>
                <c:pt idx="165177">
                  <c:v>3.74553</c:v>
                </c:pt>
                <c:pt idx="165178">
                  <c:v>3.74556</c:v>
                </c:pt>
                <c:pt idx="165179">
                  <c:v>3.74558</c:v>
                </c:pt>
                <c:pt idx="165180">
                  <c:v>3.7456</c:v>
                </c:pt>
                <c:pt idx="165181">
                  <c:v>3.74562</c:v>
                </c:pt>
                <c:pt idx="165182">
                  <c:v>3.74565</c:v>
                </c:pt>
                <c:pt idx="165183">
                  <c:v>3.74567</c:v>
                </c:pt>
                <c:pt idx="165184">
                  <c:v>3.74569</c:v>
                </c:pt>
                <c:pt idx="165185">
                  <c:v>3.74571</c:v>
                </c:pt>
                <c:pt idx="165186">
                  <c:v>3.74574</c:v>
                </c:pt>
                <c:pt idx="165187">
                  <c:v>3.74576</c:v>
                </c:pt>
                <c:pt idx="165188">
                  <c:v>3.74578</c:v>
                </c:pt>
                <c:pt idx="165189">
                  <c:v>3.7458</c:v>
                </c:pt>
                <c:pt idx="165190">
                  <c:v>3.74583</c:v>
                </c:pt>
                <c:pt idx="165191">
                  <c:v>3.74585</c:v>
                </c:pt>
                <c:pt idx="165192">
                  <c:v>3.74587</c:v>
                </c:pt>
                <c:pt idx="165193">
                  <c:v>3.7459</c:v>
                </c:pt>
                <c:pt idx="165194">
                  <c:v>3.74592</c:v>
                </c:pt>
                <c:pt idx="165195">
                  <c:v>3.74594</c:v>
                </c:pt>
                <c:pt idx="165196">
                  <c:v>3.74596</c:v>
                </c:pt>
                <c:pt idx="165197">
                  <c:v>3.74599</c:v>
                </c:pt>
                <c:pt idx="165198">
                  <c:v>3.74601</c:v>
                </c:pt>
                <c:pt idx="165199">
                  <c:v>3.74603</c:v>
                </c:pt>
                <c:pt idx="165200">
                  <c:v>3.74605</c:v>
                </c:pt>
                <c:pt idx="165201">
                  <c:v>3.74608</c:v>
                </c:pt>
                <c:pt idx="165202">
                  <c:v>3.7461</c:v>
                </c:pt>
                <c:pt idx="165203">
                  <c:v>3.74612</c:v>
                </c:pt>
                <c:pt idx="165204">
                  <c:v>3.74614</c:v>
                </c:pt>
                <c:pt idx="165205">
                  <c:v>3.74617</c:v>
                </c:pt>
                <c:pt idx="165206">
                  <c:v>3.74619</c:v>
                </c:pt>
                <c:pt idx="165207">
                  <c:v>3.74621</c:v>
                </c:pt>
                <c:pt idx="165208">
                  <c:v>3.74624</c:v>
                </c:pt>
                <c:pt idx="165209">
                  <c:v>3.74626</c:v>
                </c:pt>
                <c:pt idx="165210">
                  <c:v>3.74628</c:v>
                </c:pt>
                <c:pt idx="165211">
                  <c:v>3.7463</c:v>
                </c:pt>
                <c:pt idx="165212">
                  <c:v>3.74633</c:v>
                </c:pt>
                <c:pt idx="165213">
                  <c:v>3.74635</c:v>
                </c:pt>
                <c:pt idx="165214">
                  <c:v>3.74637</c:v>
                </c:pt>
                <c:pt idx="165215">
                  <c:v>3.7464</c:v>
                </c:pt>
                <c:pt idx="165216">
                  <c:v>3.74642</c:v>
                </c:pt>
                <c:pt idx="165217">
                  <c:v>3.74644</c:v>
                </c:pt>
                <c:pt idx="165218">
                  <c:v>3.74646</c:v>
                </c:pt>
                <c:pt idx="165219">
                  <c:v>3.74648</c:v>
                </c:pt>
                <c:pt idx="165220">
                  <c:v>3.74651</c:v>
                </c:pt>
                <c:pt idx="165221">
                  <c:v>3.74653</c:v>
                </c:pt>
                <c:pt idx="165222">
                  <c:v>3.74655</c:v>
                </c:pt>
                <c:pt idx="165223">
                  <c:v>3.74658</c:v>
                </c:pt>
                <c:pt idx="165224">
                  <c:v>3.7466</c:v>
                </c:pt>
                <c:pt idx="165225">
                  <c:v>3.74662</c:v>
                </c:pt>
                <c:pt idx="165226">
                  <c:v>3.74664</c:v>
                </c:pt>
                <c:pt idx="165227">
                  <c:v>3.74667</c:v>
                </c:pt>
                <c:pt idx="165228">
                  <c:v>3.74669</c:v>
                </c:pt>
                <c:pt idx="165229">
                  <c:v>3.74671</c:v>
                </c:pt>
                <c:pt idx="165230">
                  <c:v>3.74674</c:v>
                </c:pt>
                <c:pt idx="165231">
                  <c:v>3.74676</c:v>
                </c:pt>
                <c:pt idx="165232">
                  <c:v>3.74678</c:v>
                </c:pt>
                <c:pt idx="165233">
                  <c:v>3.7468</c:v>
                </c:pt>
                <c:pt idx="165234">
                  <c:v>3.74682</c:v>
                </c:pt>
                <c:pt idx="165235">
                  <c:v>3.74685</c:v>
                </c:pt>
                <c:pt idx="165236">
                  <c:v>3.74687</c:v>
                </c:pt>
                <c:pt idx="165237">
                  <c:v>3.74689</c:v>
                </c:pt>
                <c:pt idx="165238">
                  <c:v>3.74692</c:v>
                </c:pt>
                <c:pt idx="165239">
                  <c:v>3.74694</c:v>
                </c:pt>
                <c:pt idx="165240">
                  <c:v>3.74696</c:v>
                </c:pt>
                <c:pt idx="165241">
                  <c:v>3.74698</c:v>
                </c:pt>
                <c:pt idx="165242">
                  <c:v>3.74701</c:v>
                </c:pt>
                <c:pt idx="165243">
                  <c:v>3.74703</c:v>
                </c:pt>
                <c:pt idx="165244">
                  <c:v>3.74705</c:v>
                </c:pt>
                <c:pt idx="165245">
                  <c:v>3.74708</c:v>
                </c:pt>
                <c:pt idx="165246">
                  <c:v>3.7471</c:v>
                </c:pt>
                <c:pt idx="165247">
                  <c:v>3.74712</c:v>
                </c:pt>
                <c:pt idx="165248">
                  <c:v>3.74714</c:v>
                </c:pt>
                <c:pt idx="165249">
                  <c:v>3.74717</c:v>
                </c:pt>
                <c:pt idx="165250">
                  <c:v>3.74719</c:v>
                </c:pt>
                <c:pt idx="165251">
                  <c:v>3.74721</c:v>
                </c:pt>
                <c:pt idx="165252">
                  <c:v>3.74723</c:v>
                </c:pt>
                <c:pt idx="165253">
                  <c:v>3.74726</c:v>
                </c:pt>
                <c:pt idx="165254">
                  <c:v>3.74728</c:v>
                </c:pt>
                <c:pt idx="165255">
                  <c:v>3.7473</c:v>
                </c:pt>
                <c:pt idx="165256">
                  <c:v>3.74732</c:v>
                </c:pt>
                <c:pt idx="165257">
                  <c:v>3.74735</c:v>
                </c:pt>
                <c:pt idx="165258">
                  <c:v>3.74737</c:v>
                </c:pt>
                <c:pt idx="165259">
                  <c:v>3.74739</c:v>
                </c:pt>
                <c:pt idx="165260">
                  <c:v>3.74742</c:v>
                </c:pt>
                <c:pt idx="165261">
                  <c:v>3.74744</c:v>
                </c:pt>
                <c:pt idx="165262">
                  <c:v>3.74746</c:v>
                </c:pt>
                <c:pt idx="165263">
                  <c:v>3.74748</c:v>
                </c:pt>
                <c:pt idx="165264">
                  <c:v>3.74751</c:v>
                </c:pt>
                <c:pt idx="165265">
                  <c:v>3.74753</c:v>
                </c:pt>
                <c:pt idx="165266">
                  <c:v>3.74755</c:v>
                </c:pt>
                <c:pt idx="165267">
                  <c:v>3.74757</c:v>
                </c:pt>
                <c:pt idx="165268">
                  <c:v>3.7476</c:v>
                </c:pt>
                <c:pt idx="165269">
                  <c:v>3.74762</c:v>
                </c:pt>
                <c:pt idx="165270">
                  <c:v>3.74764</c:v>
                </c:pt>
                <c:pt idx="165271">
                  <c:v>3.74766</c:v>
                </c:pt>
                <c:pt idx="165272">
                  <c:v>3.74769</c:v>
                </c:pt>
                <c:pt idx="165273">
                  <c:v>3.74771</c:v>
                </c:pt>
                <c:pt idx="165274">
                  <c:v>3.74773</c:v>
                </c:pt>
                <c:pt idx="165275">
                  <c:v>3.74776</c:v>
                </c:pt>
                <c:pt idx="165276">
                  <c:v>3.74778</c:v>
                </c:pt>
                <c:pt idx="165277">
                  <c:v>3.7478</c:v>
                </c:pt>
                <c:pt idx="165278">
                  <c:v>3.74782</c:v>
                </c:pt>
                <c:pt idx="165279">
                  <c:v>3.74785</c:v>
                </c:pt>
                <c:pt idx="165280">
                  <c:v>3.74787</c:v>
                </c:pt>
                <c:pt idx="165281">
                  <c:v>3.74789</c:v>
                </c:pt>
                <c:pt idx="165282">
                  <c:v>3.74791</c:v>
                </c:pt>
                <c:pt idx="165283">
                  <c:v>3.74794</c:v>
                </c:pt>
                <c:pt idx="165284">
                  <c:v>3.74796</c:v>
                </c:pt>
                <c:pt idx="165285">
                  <c:v>3.74798</c:v>
                </c:pt>
                <c:pt idx="165286">
                  <c:v>3.74801</c:v>
                </c:pt>
                <c:pt idx="165287">
                  <c:v>3.74803</c:v>
                </c:pt>
                <c:pt idx="165288">
                  <c:v>3.74805</c:v>
                </c:pt>
                <c:pt idx="165289">
                  <c:v>3.74807</c:v>
                </c:pt>
                <c:pt idx="165290">
                  <c:v>3.7481</c:v>
                </c:pt>
                <c:pt idx="165291">
                  <c:v>3.74812</c:v>
                </c:pt>
                <c:pt idx="165292">
                  <c:v>3.74814</c:v>
                </c:pt>
                <c:pt idx="165293">
                  <c:v>3.74816</c:v>
                </c:pt>
                <c:pt idx="165294">
                  <c:v>3.74819</c:v>
                </c:pt>
                <c:pt idx="165295">
                  <c:v>3.74821</c:v>
                </c:pt>
                <c:pt idx="165296">
                  <c:v>3.74823</c:v>
                </c:pt>
                <c:pt idx="165297">
                  <c:v>3.74825</c:v>
                </c:pt>
                <c:pt idx="165298">
                  <c:v>3.74828</c:v>
                </c:pt>
                <c:pt idx="165299">
                  <c:v>3.7483</c:v>
                </c:pt>
                <c:pt idx="165300">
                  <c:v>3.74832</c:v>
                </c:pt>
                <c:pt idx="165301">
                  <c:v>3.74835</c:v>
                </c:pt>
                <c:pt idx="165302">
                  <c:v>3.74837</c:v>
                </c:pt>
                <c:pt idx="165303">
                  <c:v>3.74839</c:v>
                </c:pt>
                <c:pt idx="165304">
                  <c:v>3.74841</c:v>
                </c:pt>
                <c:pt idx="165305">
                  <c:v>3.74844</c:v>
                </c:pt>
                <c:pt idx="165306">
                  <c:v>3.74846</c:v>
                </c:pt>
                <c:pt idx="165307">
                  <c:v>3.74848</c:v>
                </c:pt>
                <c:pt idx="165308">
                  <c:v>3.7485</c:v>
                </c:pt>
                <c:pt idx="165309">
                  <c:v>3.74853</c:v>
                </c:pt>
                <c:pt idx="165310">
                  <c:v>3.74855</c:v>
                </c:pt>
                <c:pt idx="165311">
                  <c:v>3.74857</c:v>
                </c:pt>
                <c:pt idx="165312">
                  <c:v>3.74859</c:v>
                </c:pt>
                <c:pt idx="165313">
                  <c:v>3.74862</c:v>
                </c:pt>
                <c:pt idx="165314">
                  <c:v>3.74864</c:v>
                </c:pt>
                <c:pt idx="165315">
                  <c:v>3.74866</c:v>
                </c:pt>
                <c:pt idx="165316">
                  <c:v>3.74869</c:v>
                </c:pt>
                <c:pt idx="165317">
                  <c:v>3.74871</c:v>
                </c:pt>
                <c:pt idx="165318">
                  <c:v>3.74873</c:v>
                </c:pt>
                <c:pt idx="165319">
                  <c:v>3.74875</c:v>
                </c:pt>
                <c:pt idx="165320">
                  <c:v>3.74878</c:v>
                </c:pt>
                <c:pt idx="165321">
                  <c:v>3.7488</c:v>
                </c:pt>
                <c:pt idx="165322">
                  <c:v>3.74882</c:v>
                </c:pt>
                <c:pt idx="165323">
                  <c:v>3.74884</c:v>
                </c:pt>
                <c:pt idx="165324">
                  <c:v>3.74887</c:v>
                </c:pt>
                <c:pt idx="165325">
                  <c:v>3.74889</c:v>
                </c:pt>
                <c:pt idx="165326">
                  <c:v>3.74891</c:v>
                </c:pt>
                <c:pt idx="165327">
                  <c:v>3.74893</c:v>
                </c:pt>
                <c:pt idx="165328">
                  <c:v>3.74896</c:v>
                </c:pt>
                <c:pt idx="165329">
                  <c:v>3.74898</c:v>
                </c:pt>
                <c:pt idx="165330">
                  <c:v>3.749</c:v>
                </c:pt>
                <c:pt idx="165331">
                  <c:v>3.74903</c:v>
                </c:pt>
                <c:pt idx="165332">
                  <c:v>3.74905</c:v>
                </c:pt>
                <c:pt idx="165333">
                  <c:v>3.74907</c:v>
                </c:pt>
                <c:pt idx="165334">
                  <c:v>3.74909</c:v>
                </c:pt>
                <c:pt idx="165335">
                  <c:v>3.74912</c:v>
                </c:pt>
                <c:pt idx="165336">
                  <c:v>3.74914</c:v>
                </c:pt>
                <c:pt idx="165337">
                  <c:v>3.74916</c:v>
                </c:pt>
                <c:pt idx="165338">
                  <c:v>3.74918</c:v>
                </c:pt>
                <c:pt idx="165339">
                  <c:v>3.74921</c:v>
                </c:pt>
                <c:pt idx="165340">
                  <c:v>3.74923</c:v>
                </c:pt>
                <c:pt idx="165341">
                  <c:v>3.74925</c:v>
                </c:pt>
                <c:pt idx="165342">
                  <c:v>3.74927</c:v>
                </c:pt>
                <c:pt idx="165343">
                  <c:v>3.7493</c:v>
                </c:pt>
                <c:pt idx="165344">
                  <c:v>3.74932</c:v>
                </c:pt>
                <c:pt idx="165345">
                  <c:v>3.74934</c:v>
                </c:pt>
                <c:pt idx="165346">
                  <c:v>3.74937</c:v>
                </c:pt>
                <c:pt idx="165347">
                  <c:v>3.74939</c:v>
                </c:pt>
                <c:pt idx="165348">
                  <c:v>3.74941</c:v>
                </c:pt>
                <c:pt idx="165349">
                  <c:v>3.74943</c:v>
                </c:pt>
                <c:pt idx="165350">
                  <c:v>3.74946</c:v>
                </c:pt>
                <c:pt idx="165351">
                  <c:v>3.74948</c:v>
                </c:pt>
                <c:pt idx="165352">
                  <c:v>3.7495</c:v>
                </c:pt>
                <c:pt idx="165353">
                  <c:v>3.74952</c:v>
                </c:pt>
                <c:pt idx="165354">
                  <c:v>3.74955</c:v>
                </c:pt>
                <c:pt idx="165355">
                  <c:v>3.74957</c:v>
                </c:pt>
                <c:pt idx="165356">
                  <c:v>3.74959</c:v>
                </c:pt>
                <c:pt idx="165357">
                  <c:v>3.74961</c:v>
                </c:pt>
                <c:pt idx="165358">
                  <c:v>3.74964</c:v>
                </c:pt>
                <c:pt idx="165359">
                  <c:v>3.74966</c:v>
                </c:pt>
                <c:pt idx="165360">
                  <c:v>3.74968</c:v>
                </c:pt>
                <c:pt idx="165361">
                  <c:v>3.74971</c:v>
                </c:pt>
                <c:pt idx="165362">
                  <c:v>3.74973</c:v>
                </c:pt>
                <c:pt idx="165363">
                  <c:v>3.74975</c:v>
                </c:pt>
                <c:pt idx="165364">
                  <c:v>3.74977</c:v>
                </c:pt>
                <c:pt idx="165365">
                  <c:v>3.7498</c:v>
                </c:pt>
                <c:pt idx="165366">
                  <c:v>3.74982</c:v>
                </c:pt>
                <c:pt idx="165367">
                  <c:v>3.74984</c:v>
                </c:pt>
                <c:pt idx="165368">
                  <c:v>3.74986</c:v>
                </c:pt>
                <c:pt idx="165369">
                  <c:v>3.74989</c:v>
                </c:pt>
                <c:pt idx="165370">
                  <c:v>3.74991</c:v>
                </c:pt>
                <c:pt idx="165371">
                  <c:v>3.74993</c:v>
                </c:pt>
                <c:pt idx="165372">
                  <c:v>3.74995</c:v>
                </c:pt>
                <c:pt idx="165373">
                  <c:v>3.74998</c:v>
                </c:pt>
                <c:pt idx="165374">
                  <c:v>3.75</c:v>
                </c:pt>
                <c:pt idx="165375">
                  <c:v>3.75002</c:v>
                </c:pt>
                <c:pt idx="165376">
                  <c:v>3.75005</c:v>
                </c:pt>
                <c:pt idx="165377">
                  <c:v>3.75007</c:v>
                </c:pt>
                <c:pt idx="165378">
                  <c:v>3.75009</c:v>
                </c:pt>
                <c:pt idx="165379">
                  <c:v>3.75011</c:v>
                </c:pt>
                <c:pt idx="165380">
                  <c:v>3.75014</c:v>
                </c:pt>
                <c:pt idx="165381">
                  <c:v>3.75016</c:v>
                </c:pt>
                <c:pt idx="165382">
                  <c:v>3.75018</c:v>
                </c:pt>
                <c:pt idx="165383">
                  <c:v>3.7502</c:v>
                </c:pt>
                <c:pt idx="165384">
                  <c:v>3.75023</c:v>
                </c:pt>
                <c:pt idx="165385">
                  <c:v>3.75025</c:v>
                </c:pt>
                <c:pt idx="165386">
                  <c:v>3.75027</c:v>
                </c:pt>
                <c:pt idx="165387">
                  <c:v>3.75029</c:v>
                </c:pt>
                <c:pt idx="165388">
                  <c:v>3.75032</c:v>
                </c:pt>
                <c:pt idx="165389">
                  <c:v>3.75034</c:v>
                </c:pt>
                <c:pt idx="165390">
                  <c:v>3.75036</c:v>
                </c:pt>
                <c:pt idx="165391">
                  <c:v>3.75039</c:v>
                </c:pt>
                <c:pt idx="165392">
                  <c:v>3.75041</c:v>
                </c:pt>
                <c:pt idx="165393">
                  <c:v>3.75043</c:v>
                </c:pt>
                <c:pt idx="165394">
                  <c:v>3.75045</c:v>
                </c:pt>
                <c:pt idx="165395">
                  <c:v>3.75048</c:v>
                </c:pt>
                <c:pt idx="165396">
                  <c:v>3.7505</c:v>
                </c:pt>
                <c:pt idx="165397">
                  <c:v>3.75052</c:v>
                </c:pt>
                <c:pt idx="165398">
                  <c:v>3.75054</c:v>
                </c:pt>
                <c:pt idx="165399">
                  <c:v>3.75057</c:v>
                </c:pt>
                <c:pt idx="165400">
                  <c:v>3.75059</c:v>
                </c:pt>
                <c:pt idx="165401">
                  <c:v>3.75061</c:v>
                </c:pt>
                <c:pt idx="165402">
                  <c:v>3.75063</c:v>
                </c:pt>
                <c:pt idx="165403">
                  <c:v>3.75066</c:v>
                </c:pt>
                <c:pt idx="165404">
                  <c:v>3.75068</c:v>
                </c:pt>
                <c:pt idx="165405">
                  <c:v>3.7507</c:v>
                </c:pt>
                <c:pt idx="165406">
                  <c:v>3.75073</c:v>
                </c:pt>
                <c:pt idx="165407">
                  <c:v>3.75075</c:v>
                </c:pt>
                <c:pt idx="165408">
                  <c:v>3.75077</c:v>
                </c:pt>
                <c:pt idx="165409">
                  <c:v>3.75079</c:v>
                </c:pt>
                <c:pt idx="165410">
                  <c:v>3.75082</c:v>
                </c:pt>
                <c:pt idx="165411">
                  <c:v>3.75084</c:v>
                </c:pt>
                <c:pt idx="165412">
                  <c:v>3.75086</c:v>
                </c:pt>
                <c:pt idx="165413">
                  <c:v>3.75088</c:v>
                </c:pt>
                <c:pt idx="165414">
                  <c:v>3.75091</c:v>
                </c:pt>
                <c:pt idx="165415">
                  <c:v>3.75093</c:v>
                </c:pt>
                <c:pt idx="165416">
                  <c:v>3.75095</c:v>
                </c:pt>
                <c:pt idx="165417">
                  <c:v>3.75097</c:v>
                </c:pt>
                <c:pt idx="165418">
                  <c:v>3.751</c:v>
                </c:pt>
                <c:pt idx="165419">
                  <c:v>3.75102</c:v>
                </c:pt>
                <c:pt idx="165420">
                  <c:v>3.75104</c:v>
                </c:pt>
                <c:pt idx="165421">
                  <c:v>3.75107</c:v>
                </c:pt>
                <c:pt idx="165422">
                  <c:v>3.75109</c:v>
                </c:pt>
                <c:pt idx="165423">
                  <c:v>3.75111</c:v>
                </c:pt>
                <c:pt idx="165424">
                  <c:v>3.75113</c:v>
                </c:pt>
                <c:pt idx="165425">
                  <c:v>3.75116</c:v>
                </c:pt>
                <c:pt idx="165426">
                  <c:v>3.75118</c:v>
                </c:pt>
                <c:pt idx="165427">
                  <c:v>3.7512</c:v>
                </c:pt>
                <c:pt idx="165428">
                  <c:v>3.75122</c:v>
                </c:pt>
                <c:pt idx="165429">
                  <c:v>3.75125</c:v>
                </c:pt>
                <c:pt idx="165430">
                  <c:v>3.75127</c:v>
                </c:pt>
                <c:pt idx="165431">
                  <c:v>3.75129</c:v>
                </c:pt>
                <c:pt idx="165432">
                  <c:v>3.75131</c:v>
                </c:pt>
                <c:pt idx="165433">
                  <c:v>3.75134</c:v>
                </c:pt>
                <c:pt idx="165434">
                  <c:v>3.75136</c:v>
                </c:pt>
                <c:pt idx="165435">
                  <c:v>3.75138</c:v>
                </c:pt>
                <c:pt idx="165436">
                  <c:v>3.75141</c:v>
                </c:pt>
                <c:pt idx="165437">
                  <c:v>3.75143</c:v>
                </c:pt>
                <c:pt idx="165438">
                  <c:v>3.75145</c:v>
                </c:pt>
                <c:pt idx="165439">
                  <c:v>3.75147</c:v>
                </c:pt>
                <c:pt idx="165440">
                  <c:v>3.7515</c:v>
                </c:pt>
                <c:pt idx="165441">
                  <c:v>3.75152</c:v>
                </c:pt>
                <c:pt idx="165442">
                  <c:v>3.75154</c:v>
                </c:pt>
                <c:pt idx="165443">
                  <c:v>3.75156</c:v>
                </c:pt>
                <c:pt idx="165444">
                  <c:v>3.75159</c:v>
                </c:pt>
                <c:pt idx="165445">
                  <c:v>3.75161</c:v>
                </c:pt>
                <c:pt idx="165446">
                  <c:v>3.75163</c:v>
                </c:pt>
                <c:pt idx="165447">
                  <c:v>3.75165</c:v>
                </c:pt>
                <c:pt idx="165448">
                  <c:v>3.75168</c:v>
                </c:pt>
                <c:pt idx="165449">
                  <c:v>3.7517</c:v>
                </c:pt>
                <c:pt idx="165450">
                  <c:v>3.75172</c:v>
                </c:pt>
                <c:pt idx="165451">
                  <c:v>3.75175</c:v>
                </c:pt>
                <c:pt idx="165452">
                  <c:v>3.75177</c:v>
                </c:pt>
                <c:pt idx="165453">
                  <c:v>3.75179</c:v>
                </c:pt>
                <c:pt idx="165454">
                  <c:v>3.75181</c:v>
                </c:pt>
                <c:pt idx="165455">
                  <c:v>3.75184</c:v>
                </c:pt>
                <c:pt idx="165456">
                  <c:v>3.75186</c:v>
                </c:pt>
                <c:pt idx="165457">
                  <c:v>3.75188</c:v>
                </c:pt>
                <c:pt idx="165458">
                  <c:v>3.7519</c:v>
                </c:pt>
                <c:pt idx="165459">
                  <c:v>3.75193</c:v>
                </c:pt>
                <c:pt idx="165460">
                  <c:v>3.75195</c:v>
                </c:pt>
                <c:pt idx="165461">
                  <c:v>3.75197</c:v>
                </c:pt>
                <c:pt idx="165462">
                  <c:v>3.75199</c:v>
                </c:pt>
                <c:pt idx="165463">
                  <c:v>3.75202</c:v>
                </c:pt>
                <c:pt idx="165464">
                  <c:v>3.75204</c:v>
                </c:pt>
                <c:pt idx="165465">
                  <c:v>3.75206</c:v>
                </c:pt>
                <c:pt idx="165466">
                  <c:v>3.75209</c:v>
                </c:pt>
                <c:pt idx="165467">
                  <c:v>3.75211</c:v>
                </c:pt>
                <c:pt idx="165468">
                  <c:v>3.75213</c:v>
                </c:pt>
                <c:pt idx="165469">
                  <c:v>3.75215</c:v>
                </c:pt>
                <c:pt idx="165470">
                  <c:v>3.75218</c:v>
                </c:pt>
                <c:pt idx="165471">
                  <c:v>3.7522</c:v>
                </c:pt>
                <c:pt idx="165472">
                  <c:v>3.75222</c:v>
                </c:pt>
                <c:pt idx="165473">
                  <c:v>3.75224</c:v>
                </c:pt>
                <c:pt idx="165474">
                  <c:v>3.75227</c:v>
                </c:pt>
                <c:pt idx="165475">
                  <c:v>3.75229</c:v>
                </c:pt>
                <c:pt idx="165476">
                  <c:v>3.75231</c:v>
                </c:pt>
                <c:pt idx="165477">
                  <c:v>3.75234</c:v>
                </c:pt>
                <c:pt idx="165478">
                  <c:v>3.75236</c:v>
                </c:pt>
                <c:pt idx="165479">
                  <c:v>3.75238</c:v>
                </c:pt>
                <c:pt idx="165480">
                  <c:v>3.7524</c:v>
                </c:pt>
                <c:pt idx="165481">
                  <c:v>3.75243</c:v>
                </c:pt>
                <c:pt idx="165482">
                  <c:v>3.75245</c:v>
                </c:pt>
                <c:pt idx="165483">
                  <c:v>3.75247</c:v>
                </c:pt>
                <c:pt idx="165484">
                  <c:v>3.75249</c:v>
                </c:pt>
                <c:pt idx="165485">
                  <c:v>3.75252</c:v>
                </c:pt>
                <c:pt idx="165486">
                  <c:v>3.75254</c:v>
                </c:pt>
                <c:pt idx="165487">
                  <c:v>3.75256</c:v>
                </c:pt>
                <c:pt idx="165488">
                  <c:v>3.75258</c:v>
                </c:pt>
                <c:pt idx="165489">
                  <c:v>3.75261</c:v>
                </c:pt>
                <c:pt idx="165490">
                  <c:v>3.75263</c:v>
                </c:pt>
                <c:pt idx="165491">
                  <c:v>3.75265</c:v>
                </c:pt>
                <c:pt idx="165492">
                  <c:v>3.75268</c:v>
                </c:pt>
                <c:pt idx="165493">
                  <c:v>3.7527</c:v>
                </c:pt>
                <c:pt idx="165494">
                  <c:v>3.75272</c:v>
                </c:pt>
                <c:pt idx="165495">
                  <c:v>3.75274</c:v>
                </c:pt>
                <c:pt idx="165496">
                  <c:v>3.75277</c:v>
                </c:pt>
                <c:pt idx="165497">
                  <c:v>3.75279</c:v>
                </c:pt>
                <c:pt idx="165498">
                  <c:v>3.75281</c:v>
                </c:pt>
                <c:pt idx="165499">
                  <c:v>3.75283</c:v>
                </c:pt>
                <c:pt idx="165500">
                  <c:v>3.75286</c:v>
                </c:pt>
                <c:pt idx="165501">
                  <c:v>3.75288</c:v>
                </c:pt>
                <c:pt idx="165502">
                  <c:v>3.7529</c:v>
                </c:pt>
                <c:pt idx="165503">
                  <c:v>3.75292</c:v>
                </c:pt>
                <c:pt idx="165504">
                  <c:v>3.75295</c:v>
                </c:pt>
                <c:pt idx="165505">
                  <c:v>3.75297</c:v>
                </c:pt>
                <c:pt idx="165506">
                  <c:v>3.75299</c:v>
                </c:pt>
                <c:pt idx="165507">
                  <c:v>3.75302</c:v>
                </c:pt>
                <c:pt idx="165508">
                  <c:v>3.75304</c:v>
                </c:pt>
                <c:pt idx="165509">
                  <c:v>3.75306</c:v>
                </c:pt>
                <c:pt idx="165510">
                  <c:v>3.75308</c:v>
                </c:pt>
                <c:pt idx="165511">
                  <c:v>3.75311</c:v>
                </c:pt>
                <c:pt idx="165512">
                  <c:v>3.75313</c:v>
                </c:pt>
                <c:pt idx="165513">
                  <c:v>3.75315</c:v>
                </c:pt>
                <c:pt idx="165514">
                  <c:v>3.75318</c:v>
                </c:pt>
                <c:pt idx="165515">
                  <c:v>3.7532</c:v>
                </c:pt>
                <c:pt idx="165516">
                  <c:v>3.75322</c:v>
                </c:pt>
                <c:pt idx="165517">
                  <c:v>3.75324</c:v>
                </c:pt>
                <c:pt idx="165518">
                  <c:v>3.75326</c:v>
                </c:pt>
                <c:pt idx="165519">
                  <c:v>3.75329</c:v>
                </c:pt>
                <c:pt idx="165520">
                  <c:v>3.75331</c:v>
                </c:pt>
                <c:pt idx="165521">
                  <c:v>3.75333</c:v>
                </c:pt>
                <c:pt idx="165522">
                  <c:v>3.75336</c:v>
                </c:pt>
                <c:pt idx="165523">
                  <c:v>3.75338</c:v>
                </c:pt>
                <c:pt idx="165524">
                  <c:v>3.7534</c:v>
                </c:pt>
                <c:pt idx="165525">
                  <c:v>3.75342</c:v>
                </c:pt>
                <c:pt idx="165526">
                  <c:v>3.75345</c:v>
                </c:pt>
                <c:pt idx="165527">
                  <c:v>3.75347</c:v>
                </c:pt>
                <c:pt idx="165528">
                  <c:v>3.75349</c:v>
                </c:pt>
                <c:pt idx="165529">
                  <c:v>3.75352</c:v>
                </c:pt>
                <c:pt idx="165530">
                  <c:v>3.75354</c:v>
                </c:pt>
                <c:pt idx="165531">
                  <c:v>3.75356</c:v>
                </c:pt>
                <c:pt idx="165532">
                  <c:v>3.75358</c:v>
                </c:pt>
                <c:pt idx="165533">
                  <c:v>3.7536</c:v>
                </c:pt>
                <c:pt idx="165534">
                  <c:v>3.75363</c:v>
                </c:pt>
                <c:pt idx="165535">
                  <c:v>3.75365</c:v>
                </c:pt>
                <c:pt idx="165536">
                  <c:v>3.75367</c:v>
                </c:pt>
                <c:pt idx="165537">
                  <c:v>3.7537</c:v>
                </c:pt>
                <c:pt idx="165538">
                  <c:v>3.75372</c:v>
                </c:pt>
                <c:pt idx="165539">
                  <c:v>3.75374</c:v>
                </c:pt>
                <c:pt idx="165540">
                  <c:v>3.75376</c:v>
                </c:pt>
                <c:pt idx="165541">
                  <c:v>3.75379</c:v>
                </c:pt>
                <c:pt idx="165542">
                  <c:v>3.75381</c:v>
                </c:pt>
                <c:pt idx="165543">
                  <c:v>3.75383</c:v>
                </c:pt>
                <c:pt idx="165544">
                  <c:v>3.75386</c:v>
                </c:pt>
                <c:pt idx="165545">
                  <c:v>3.75388</c:v>
                </c:pt>
                <c:pt idx="165546">
                  <c:v>3.7539</c:v>
                </c:pt>
                <c:pt idx="165547">
                  <c:v>3.75392</c:v>
                </c:pt>
                <c:pt idx="165548">
                  <c:v>3.75395</c:v>
                </c:pt>
                <c:pt idx="165549">
                  <c:v>3.75397</c:v>
                </c:pt>
                <c:pt idx="165550">
                  <c:v>3.75399</c:v>
                </c:pt>
                <c:pt idx="165551">
                  <c:v>3.75401</c:v>
                </c:pt>
                <c:pt idx="165552">
                  <c:v>3.75404</c:v>
                </c:pt>
                <c:pt idx="165553">
                  <c:v>3.75406</c:v>
                </c:pt>
                <c:pt idx="165554">
                  <c:v>3.75408</c:v>
                </c:pt>
                <c:pt idx="165555">
                  <c:v>3.7541</c:v>
                </c:pt>
                <c:pt idx="165556">
                  <c:v>3.75413</c:v>
                </c:pt>
                <c:pt idx="165557">
                  <c:v>3.75415</c:v>
                </c:pt>
                <c:pt idx="165558">
                  <c:v>3.75417</c:v>
                </c:pt>
                <c:pt idx="165559">
                  <c:v>3.7542</c:v>
                </c:pt>
                <c:pt idx="165560">
                  <c:v>3.75422</c:v>
                </c:pt>
                <c:pt idx="165561">
                  <c:v>3.75424</c:v>
                </c:pt>
                <c:pt idx="165562">
                  <c:v>3.75426</c:v>
                </c:pt>
                <c:pt idx="165563">
                  <c:v>3.75429</c:v>
                </c:pt>
                <c:pt idx="165564">
                  <c:v>3.75431</c:v>
                </c:pt>
                <c:pt idx="165565">
                  <c:v>3.75433</c:v>
                </c:pt>
                <c:pt idx="165566">
                  <c:v>3.75435</c:v>
                </c:pt>
                <c:pt idx="165567">
                  <c:v>3.75438</c:v>
                </c:pt>
                <c:pt idx="165568">
                  <c:v>3.7544</c:v>
                </c:pt>
                <c:pt idx="165569">
                  <c:v>3.75442</c:v>
                </c:pt>
                <c:pt idx="165570">
                  <c:v>3.75444</c:v>
                </c:pt>
                <c:pt idx="165571">
                  <c:v>3.75447</c:v>
                </c:pt>
                <c:pt idx="165572">
                  <c:v>3.75449</c:v>
                </c:pt>
                <c:pt idx="165573">
                  <c:v>3.75451</c:v>
                </c:pt>
                <c:pt idx="165574">
                  <c:v>3.75454</c:v>
                </c:pt>
                <c:pt idx="165575">
                  <c:v>3.75456</c:v>
                </c:pt>
                <c:pt idx="165576">
                  <c:v>3.75458</c:v>
                </c:pt>
                <c:pt idx="165577">
                  <c:v>3.7546</c:v>
                </c:pt>
                <c:pt idx="165578">
                  <c:v>3.75463</c:v>
                </c:pt>
                <c:pt idx="165579">
                  <c:v>3.75465</c:v>
                </c:pt>
                <c:pt idx="165580">
                  <c:v>3.75467</c:v>
                </c:pt>
                <c:pt idx="165581">
                  <c:v>3.75469</c:v>
                </c:pt>
                <c:pt idx="165582">
                  <c:v>3.75472</c:v>
                </c:pt>
                <c:pt idx="165583">
                  <c:v>3.75474</c:v>
                </c:pt>
                <c:pt idx="165584">
                  <c:v>3.75476</c:v>
                </c:pt>
                <c:pt idx="165585">
                  <c:v>3.75479</c:v>
                </c:pt>
                <c:pt idx="165586">
                  <c:v>3.75481</c:v>
                </c:pt>
                <c:pt idx="165587">
                  <c:v>3.75483</c:v>
                </c:pt>
                <c:pt idx="165588">
                  <c:v>3.75485</c:v>
                </c:pt>
                <c:pt idx="165589">
                  <c:v>3.75488</c:v>
                </c:pt>
                <c:pt idx="165590">
                  <c:v>3.7549</c:v>
                </c:pt>
                <c:pt idx="165591">
                  <c:v>3.75492</c:v>
                </c:pt>
                <c:pt idx="165592">
                  <c:v>3.75494</c:v>
                </c:pt>
                <c:pt idx="165593">
                  <c:v>3.75497</c:v>
                </c:pt>
                <c:pt idx="165594">
                  <c:v>3.75499</c:v>
                </c:pt>
                <c:pt idx="165595">
                  <c:v>3.75501</c:v>
                </c:pt>
                <c:pt idx="165596">
                  <c:v>3.75503</c:v>
                </c:pt>
                <c:pt idx="165597">
                  <c:v>3.75506</c:v>
                </c:pt>
                <c:pt idx="165598">
                  <c:v>3.75508</c:v>
                </c:pt>
                <c:pt idx="165599">
                  <c:v>3.7551</c:v>
                </c:pt>
                <c:pt idx="165600">
                  <c:v>3.75513</c:v>
                </c:pt>
                <c:pt idx="165601">
                  <c:v>3.75515</c:v>
                </c:pt>
                <c:pt idx="165602">
                  <c:v>3.75517</c:v>
                </c:pt>
                <c:pt idx="165603">
                  <c:v>3.75519</c:v>
                </c:pt>
                <c:pt idx="165604">
                  <c:v>3.75522</c:v>
                </c:pt>
                <c:pt idx="165605">
                  <c:v>3.75524</c:v>
                </c:pt>
                <c:pt idx="165606">
                  <c:v>3.75526</c:v>
                </c:pt>
                <c:pt idx="165607">
                  <c:v>3.75528</c:v>
                </c:pt>
                <c:pt idx="165608">
                  <c:v>3.75531</c:v>
                </c:pt>
                <c:pt idx="165609">
                  <c:v>3.75533</c:v>
                </c:pt>
                <c:pt idx="165610">
                  <c:v>3.75535</c:v>
                </c:pt>
                <c:pt idx="165611">
                  <c:v>3.75537</c:v>
                </c:pt>
                <c:pt idx="165612">
                  <c:v>3.7554</c:v>
                </c:pt>
                <c:pt idx="165613">
                  <c:v>3.75542</c:v>
                </c:pt>
                <c:pt idx="165614">
                  <c:v>3.75544</c:v>
                </c:pt>
                <c:pt idx="165615">
                  <c:v>3.75547</c:v>
                </c:pt>
                <c:pt idx="165616">
                  <c:v>3.75549</c:v>
                </c:pt>
                <c:pt idx="165617">
                  <c:v>3.75551</c:v>
                </c:pt>
                <c:pt idx="165618">
                  <c:v>3.75553</c:v>
                </c:pt>
                <c:pt idx="165619">
                  <c:v>3.75556</c:v>
                </c:pt>
                <c:pt idx="165620">
                  <c:v>3.75558</c:v>
                </c:pt>
                <c:pt idx="165621">
                  <c:v>3.7556</c:v>
                </c:pt>
                <c:pt idx="165622">
                  <c:v>3.75562</c:v>
                </c:pt>
                <c:pt idx="165623">
                  <c:v>3.75565</c:v>
                </c:pt>
                <c:pt idx="165624">
                  <c:v>3.75567</c:v>
                </c:pt>
                <c:pt idx="165625">
                  <c:v>3.75569</c:v>
                </c:pt>
                <c:pt idx="165626">
                  <c:v>3.75571</c:v>
                </c:pt>
                <c:pt idx="165627">
                  <c:v>3.75574</c:v>
                </c:pt>
                <c:pt idx="165628">
                  <c:v>3.75576</c:v>
                </c:pt>
                <c:pt idx="165629">
                  <c:v>3.75578</c:v>
                </c:pt>
                <c:pt idx="165630">
                  <c:v>3.75581</c:v>
                </c:pt>
                <c:pt idx="165631">
                  <c:v>3.75583</c:v>
                </c:pt>
                <c:pt idx="165632">
                  <c:v>3.75585</c:v>
                </c:pt>
                <c:pt idx="165633">
                  <c:v>3.75587</c:v>
                </c:pt>
                <c:pt idx="165634">
                  <c:v>3.7559</c:v>
                </c:pt>
                <c:pt idx="165635">
                  <c:v>3.75592</c:v>
                </c:pt>
                <c:pt idx="165636">
                  <c:v>3.75594</c:v>
                </c:pt>
                <c:pt idx="165637">
                  <c:v>3.75596</c:v>
                </c:pt>
                <c:pt idx="165638">
                  <c:v>3.75599</c:v>
                </c:pt>
                <c:pt idx="165639">
                  <c:v>3.75601</c:v>
                </c:pt>
                <c:pt idx="165640">
                  <c:v>3.75603</c:v>
                </c:pt>
                <c:pt idx="165641">
                  <c:v>3.75605</c:v>
                </c:pt>
                <c:pt idx="165642">
                  <c:v>3.75608</c:v>
                </c:pt>
                <c:pt idx="165643">
                  <c:v>3.7561</c:v>
                </c:pt>
                <c:pt idx="165644">
                  <c:v>3.75612</c:v>
                </c:pt>
                <c:pt idx="165645">
                  <c:v>3.75615</c:v>
                </c:pt>
                <c:pt idx="165646">
                  <c:v>3.75617</c:v>
                </c:pt>
                <c:pt idx="165647">
                  <c:v>3.75619</c:v>
                </c:pt>
                <c:pt idx="165648">
                  <c:v>3.75621</c:v>
                </c:pt>
                <c:pt idx="165649">
                  <c:v>3.75624</c:v>
                </c:pt>
                <c:pt idx="165650">
                  <c:v>3.75626</c:v>
                </c:pt>
                <c:pt idx="165651">
                  <c:v>3.75628</c:v>
                </c:pt>
                <c:pt idx="165652">
                  <c:v>3.7563</c:v>
                </c:pt>
                <c:pt idx="165653">
                  <c:v>3.75633</c:v>
                </c:pt>
                <c:pt idx="165654">
                  <c:v>3.75635</c:v>
                </c:pt>
                <c:pt idx="165655">
                  <c:v>3.75637</c:v>
                </c:pt>
                <c:pt idx="165656">
                  <c:v>3.75639</c:v>
                </c:pt>
                <c:pt idx="165657">
                  <c:v>3.75642</c:v>
                </c:pt>
                <c:pt idx="165658">
                  <c:v>3.75644</c:v>
                </c:pt>
                <c:pt idx="165659">
                  <c:v>3.75646</c:v>
                </c:pt>
                <c:pt idx="165660">
                  <c:v>3.75649</c:v>
                </c:pt>
                <c:pt idx="165661">
                  <c:v>3.75651</c:v>
                </c:pt>
                <c:pt idx="165662">
                  <c:v>3.75653</c:v>
                </c:pt>
                <c:pt idx="165663">
                  <c:v>3.75655</c:v>
                </c:pt>
                <c:pt idx="165664">
                  <c:v>3.75658</c:v>
                </c:pt>
                <c:pt idx="165665">
                  <c:v>3.7566</c:v>
                </c:pt>
                <c:pt idx="165666">
                  <c:v>3.75662</c:v>
                </c:pt>
                <c:pt idx="165667">
                  <c:v>3.75664</c:v>
                </c:pt>
                <c:pt idx="165668">
                  <c:v>3.75667</c:v>
                </c:pt>
                <c:pt idx="165669">
                  <c:v>3.75669</c:v>
                </c:pt>
                <c:pt idx="165670">
                  <c:v>3.75671</c:v>
                </c:pt>
                <c:pt idx="165671">
                  <c:v>3.75673</c:v>
                </c:pt>
                <c:pt idx="165672">
                  <c:v>3.75676</c:v>
                </c:pt>
                <c:pt idx="165673">
                  <c:v>3.75678</c:v>
                </c:pt>
                <c:pt idx="165674">
                  <c:v>3.7568</c:v>
                </c:pt>
                <c:pt idx="165675">
                  <c:v>3.75683</c:v>
                </c:pt>
                <c:pt idx="165676">
                  <c:v>3.75685</c:v>
                </c:pt>
                <c:pt idx="165677">
                  <c:v>3.75687</c:v>
                </c:pt>
                <c:pt idx="165678">
                  <c:v>3.75689</c:v>
                </c:pt>
                <c:pt idx="165679">
                  <c:v>3.75692</c:v>
                </c:pt>
                <c:pt idx="165680">
                  <c:v>3.75694</c:v>
                </c:pt>
                <c:pt idx="165681">
                  <c:v>3.75696</c:v>
                </c:pt>
                <c:pt idx="165682">
                  <c:v>3.75698</c:v>
                </c:pt>
                <c:pt idx="165683">
                  <c:v>3.75701</c:v>
                </c:pt>
                <c:pt idx="165684">
                  <c:v>3.75703</c:v>
                </c:pt>
                <c:pt idx="165685">
                  <c:v>3.75705</c:v>
                </c:pt>
                <c:pt idx="165686">
                  <c:v>3.75707</c:v>
                </c:pt>
                <c:pt idx="165687">
                  <c:v>3.7571</c:v>
                </c:pt>
                <c:pt idx="165688">
                  <c:v>3.75712</c:v>
                </c:pt>
                <c:pt idx="165689">
                  <c:v>3.75714</c:v>
                </c:pt>
                <c:pt idx="165690">
                  <c:v>3.75717</c:v>
                </c:pt>
                <c:pt idx="165691">
                  <c:v>3.75719</c:v>
                </c:pt>
                <c:pt idx="165692">
                  <c:v>3.75721</c:v>
                </c:pt>
                <c:pt idx="165693">
                  <c:v>3.75723</c:v>
                </c:pt>
                <c:pt idx="165694">
                  <c:v>3.75726</c:v>
                </c:pt>
                <c:pt idx="165695">
                  <c:v>3.75728</c:v>
                </c:pt>
                <c:pt idx="165696">
                  <c:v>3.7573</c:v>
                </c:pt>
                <c:pt idx="165697">
                  <c:v>3.75732</c:v>
                </c:pt>
                <c:pt idx="165698">
                  <c:v>3.75735</c:v>
                </c:pt>
                <c:pt idx="165699">
                  <c:v>3.75737</c:v>
                </c:pt>
                <c:pt idx="165700">
                  <c:v>3.75739</c:v>
                </c:pt>
                <c:pt idx="165701">
                  <c:v>3.75741</c:v>
                </c:pt>
                <c:pt idx="165702">
                  <c:v>3.75744</c:v>
                </c:pt>
                <c:pt idx="165703">
                  <c:v>3.75746</c:v>
                </c:pt>
                <c:pt idx="165704">
                  <c:v>3.75748</c:v>
                </c:pt>
                <c:pt idx="165705">
                  <c:v>3.75751</c:v>
                </c:pt>
                <c:pt idx="165706">
                  <c:v>3.75753</c:v>
                </c:pt>
                <c:pt idx="165707">
                  <c:v>3.75755</c:v>
                </c:pt>
                <c:pt idx="165708">
                  <c:v>3.75757</c:v>
                </c:pt>
                <c:pt idx="165709">
                  <c:v>3.7576</c:v>
                </c:pt>
                <c:pt idx="165710">
                  <c:v>3.75762</c:v>
                </c:pt>
                <c:pt idx="165711">
                  <c:v>3.75764</c:v>
                </c:pt>
                <c:pt idx="165712">
                  <c:v>3.75766</c:v>
                </c:pt>
                <c:pt idx="165713">
                  <c:v>3.75769</c:v>
                </c:pt>
                <c:pt idx="165714">
                  <c:v>3.75771</c:v>
                </c:pt>
                <c:pt idx="165715">
                  <c:v>3.75773</c:v>
                </c:pt>
                <c:pt idx="165716">
                  <c:v>3.75775</c:v>
                </c:pt>
                <c:pt idx="165717">
                  <c:v>3.75778</c:v>
                </c:pt>
                <c:pt idx="165718">
                  <c:v>3.7578</c:v>
                </c:pt>
                <c:pt idx="165719">
                  <c:v>3.75782</c:v>
                </c:pt>
                <c:pt idx="165720">
                  <c:v>3.75785</c:v>
                </c:pt>
                <c:pt idx="165721">
                  <c:v>3.75787</c:v>
                </c:pt>
                <c:pt idx="165722">
                  <c:v>3.75789</c:v>
                </c:pt>
                <c:pt idx="165723">
                  <c:v>3.75791</c:v>
                </c:pt>
                <c:pt idx="165724">
                  <c:v>3.75794</c:v>
                </c:pt>
                <c:pt idx="165725">
                  <c:v>3.75796</c:v>
                </c:pt>
                <c:pt idx="165726">
                  <c:v>3.75798</c:v>
                </c:pt>
                <c:pt idx="165727">
                  <c:v>3.758</c:v>
                </c:pt>
                <c:pt idx="165728">
                  <c:v>3.75803</c:v>
                </c:pt>
                <c:pt idx="165729">
                  <c:v>3.75805</c:v>
                </c:pt>
                <c:pt idx="165730">
                  <c:v>3.75807</c:v>
                </c:pt>
                <c:pt idx="165731">
                  <c:v>3.75809</c:v>
                </c:pt>
                <c:pt idx="165732">
                  <c:v>3.75812</c:v>
                </c:pt>
                <c:pt idx="165733">
                  <c:v>3.75814</c:v>
                </c:pt>
                <c:pt idx="165734">
                  <c:v>3.75816</c:v>
                </c:pt>
                <c:pt idx="165735">
                  <c:v>3.75819</c:v>
                </c:pt>
                <c:pt idx="165736">
                  <c:v>3.75821</c:v>
                </c:pt>
                <c:pt idx="165737">
                  <c:v>3.75823</c:v>
                </c:pt>
                <c:pt idx="165738">
                  <c:v>3.75825</c:v>
                </c:pt>
                <c:pt idx="165739">
                  <c:v>3.75828</c:v>
                </c:pt>
                <c:pt idx="165740">
                  <c:v>3.7583</c:v>
                </c:pt>
                <c:pt idx="165741">
                  <c:v>3.75832</c:v>
                </c:pt>
                <c:pt idx="165742">
                  <c:v>3.75834</c:v>
                </c:pt>
                <c:pt idx="165743">
                  <c:v>3.75837</c:v>
                </c:pt>
                <c:pt idx="165744">
                  <c:v>3.75839</c:v>
                </c:pt>
                <c:pt idx="165745">
                  <c:v>3.75841</c:v>
                </c:pt>
                <c:pt idx="165746">
                  <c:v>3.75843</c:v>
                </c:pt>
                <c:pt idx="165747">
                  <c:v>3.75846</c:v>
                </c:pt>
                <c:pt idx="165748">
                  <c:v>3.75848</c:v>
                </c:pt>
                <c:pt idx="165749">
                  <c:v>3.7585</c:v>
                </c:pt>
                <c:pt idx="165750">
                  <c:v>3.75853</c:v>
                </c:pt>
                <c:pt idx="165751">
                  <c:v>3.75855</c:v>
                </c:pt>
                <c:pt idx="165752">
                  <c:v>3.75857</c:v>
                </c:pt>
                <c:pt idx="165753">
                  <c:v>3.75859</c:v>
                </c:pt>
                <c:pt idx="165754">
                  <c:v>3.75862</c:v>
                </c:pt>
                <c:pt idx="165755">
                  <c:v>3.75864</c:v>
                </c:pt>
                <c:pt idx="165756">
                  <c:v>3.75866</c:v>
                </c:pt>
                <c:pt idx="165757">
                  <c:v>3.75868</c:v>
                </c:pt>
                <c:pt idx="165758">
                  <c:v>3.75871</c:v>
                </c:pt>
                <c:pt idx="165759">
                  <c:v>3.75873</c:v>
                </c:pt>
                <c:pt idx="165760">
                  <c:v>3.75875</c:v>
                </c:pt>
                <c:pt idx="165761">
                  <c:v>3.75878</c:v>
                </c:pt>
                <c:pt idx="165762">
                  <c:v>3.7588</c:v>
                </c:pt>
                <c:pt idx="165763">
                  <c:v>3.75882</c:v>
                </c:pt>
                <c:pt idx="165764">
                  <c:v>3.75884</c:v>
                </c:pt>
                <c:pt idx="165765">
                  <c:v>3.75887</c:v>
                </c:pt>
                <c:pt idx="165766">
                  <c:v>3.75889</c:v>
                </c:pt>
                <c:pt idx="165767">
                  <c:v>3.75891</c:v>
                </c:pt>
                <c:pt idx="165768">
                  <c:v>3.75893</c:v>
                </c:pt>
                <c:pt idx="165769">
                  <c:v>3.75896</c:v>
                </c:pt>
                <c:pt idx="165770">
                  <c:v>3.75898</c:v>
                </c:pt>
                <c:pt idx="165771">
                  <c:v>3.759</c:v>
                </c:pt>
                <c:pt idx="165772">
                  <c:v>3.75902</c:v>
                </c:pt>
                <c:pt idx="165773">
                  <c:v>3.75905</c:v>
                </c:pt>
                <c:pt idx="165774">
                  <c:v>3.75907</c:v>
                </c:pt>
                <c:pt idx="165775">
                  <c:v>3.75909</c:v>
                </c:pt>
                <c:pt idx="165776">
                  <c:v>3.75912</c:v>
                </c:pt>
                <c:pt idx="165777">
                  <c:v>3.75914</c:v>
                </c:pt>
                <c:pt idx="165778">
                  <c:v>3.75916</c:v>
                </c:pt>
                <c:pt idx="165779">
                  <c:v>3.75918</c:v>
                </c:pt>
                <c:pt idx="165780">
                  <c:v>3.75921</c:v>
                </c:pt>
                <c:pt idx="165781">
                  <c:v>3.75923</c:v>
                </c:pt>
                <c:pt idx="165782">
                  <c:v>3.75925</c:v>
                </c:pt>
                <c:pt idx="165783">
                  <c:v>3.75927</c:v>
                </c:pt>
                <c:pt idx="165784">
                  <c:v>3.7593</c:v>
                </c:pt>
                <c:pt idx="165785">
                  <c:v>3.75932</c:v>
                </c:pt>
                <c:pt idx="165786">
                  <c:v>3.75934</c:v>
                </c:pt>
                <c:pt idx="165787">
                  <c:v>3.75936</c:v>
                </c:pt>
                <c:pt idx="165788">
                  <c:v>3.75939</c:v>
                </c:pt>
                <c:pt idx="165789">
                  <c:v>3.75941</c:v>
                </c:pt>
                <c:pt idx="165790">
                  <c:v>3.75943</c:v>
                </c:pt>
                <c:pt idx="165791">
                  <c:v>3.75946</c:v>
                </c:pt>
                <c:pt idx="165792">
                  <c:v>3.75948</c:v>
                </c:pt>
                <c:pt idx="165793">
                  <c:v>3.7595</c:v>
                </c:pt>
                <c:pt idx="165794">
                  <c:v>3.75952</c:v>
                </c:pt>
                <c:pt idx="165795">
                  <c:v>3.75955</c:v>
                </c:pt>
                <c:pt idx="165796">
                  <c:v>3.75957</c:v>
                </c:pt>
                <c:pt idx="165797">
                  <c:v>3.75959</c:v>
                </c:pt>
                <c:pt idx="165798">
                  <c:v>3.75962</c:v>
                </c:pt>
                <c:pt idx="165799">
                  <c:v>3.75964</c:v>
                </c:pt>
                <c:pt idx="165800">
                  <c:v>3.75966</c:v>
                </c:pt>
                <c:pt idx="165801">
                  <c:v>3.75968</c:v>
                </c:pt>
                <c:pt idx="165802">
                  <c:v>3.7597</c:v>
                </c:pt>
                <c:pt idx="165803">
                  <c:v>3.75973</c:v>
                </c:pt>
                <c:pt idx="165804">
                  <c:v>3.75975</c:v>
                </c:pt>
                <c:pt idx="165805">
                  <c:v>3.75977</c:v>
                </c:pt>
                <c:pt idx="165806">
                  <c:v>3.7598</c:v>
                </c:pt>
                <c:pt idx="165807">
                  <c:v>3.75982</c:v>
                </c:pt>
                <c:pt idx="165808">
                  <c:v>3.75984</c:v>
                </c:pt>
                <c:pt idx="165809">
                  <c:v>3.75986</c:v>
                </c:pt>
                <c:pt idx="165810">
                  <c:v>3.75989</c:v>
                </c:pt>
                <c:pt idx="165811">
                  <c:v>3.75991</c:v>
                </c:pt>
                <c:pt idx="165812">
                  <c:v>3.75993</c:v>
                </c:pt>
                <c:pt idx="165813">
                  <c:v>3.75996</c:v>
                </c:pt>
                <c:pt idx="165814">
                  <c:v>3.75998</c:v>
                </c:pt>
                <c:pt idx="165815">
                  <c:v>3.76</c:v>
                </c:pt>
                <c:pt idx="165816">
                  <c:v>3.76002</c:v>
                </c:pt>
                <c:pt idx="165817">
                  <c:v>3.76004</c:v>
                </c:pt>
                <c:pt idx="165818">
                  <c:v>3.76007</c:v>
                </c:pt>
                <c:pt idx="165819">
                  <c:v>3.76009</c:v>
                </c:pt>
                <c:pt idx="165820">
                  <c:v>3.76011</c:v>
                </c:pt>
                <c:pt idx="165821">
                  <c:v>3.76014</c:v>
                </c:pt>
                <c:pt idx="165822">
                  <c:v>3.76016</c:v>
                </c:pt>
                <c:pt idx="165823">
                  <c:v>3.76018</c:v>
                </c:pt>
                <c:pt idx="165824">
                  <c:v>3.7602</c:v>
                </c:pt>
                <c:pt idx="165825">
                  <c:v>3.76023</c:v>
                </c:pt>
                <c:pt idx="165826">
                  <c:v>3.76025</c:v>
                </c:pt>
                <c:pt idx="165827">
                  <c:v>3.76027</c:v>
                </c:pt>
                <c:pt idx="165828">
                  <c:v>3.7603</c:v>
                </c:pt>
                <c:pt idx="165829">
                  <c:v>3.76032</c:v>
                </c:pt>
                <c:pt idx="165830">
                  <c:v>3.76034</c:v>
                </c:pt>
                <c:pt idx="165831">
                  <c:v>3.76036</c:v>
                </c:pt>
                <c:pt idx="165832">
                  <c:v>3.76038</c:v>
                </c:pt>
                <c:pt idx="165833">
                  <c:v>3.76041</c:v>
                </c:pt>
                <c:pt idx="165834">
                  <c:v>3.76043</c:v>
                </c:pt>
                <c:pt idx="165835">
                  <c:v>3.76045</c:v>
                </c:pt>
                <c:pt idx="165836">
                  <c:v>3.76048</c:v>
                </c:pt>
                <c:pt idx="165837">
                  <c:v>3.7605</c:v>
                </c:pt>
                <c:pt idx="165838">
                  <c:v>3.76052</c:v>
                </c:pt>
                <c:pt idx="165839">
                  <c:v>3.76054</c:v>
                </c:pt>
                <c:pt idx="165840">
                  <c:v>3.76057</c:v>
                </c:pt>
                <c:pt idx="165841">
                  <c:v>3.76059</c:v>
                </c:pt>
                <c:pt idx="165842">
                  <c:v>3.76061</c:v>
                </c:pt>
                <c:pt idx="165843">
                  <c:v>3.76064</c:v>
                </c:pt>
                <c:pt idx="165844">
                  <c:v>3.76066</c:v>
                </c:pt>
                <c:pt idx="165845">
                  <c:v>3.76068</c:v>
                </c:pt>
                <c:pt idx="165846">
                  <c:v>3.7607</c:v>
                </c:pt>
                <c:pt idx="165847">
                  <c:v>3.76073</c:v>
                </c:pt>
                <c:pt idx="165848">
                  <c:v>3.76075</c:v>
                </c:pt>
                <c:pt idx="165849">
                  <c:v>3.76077</c:v>
                </c:pt>
                <c:pt idx="165850">
                  <c:v>3.76079</c:v>
                </c:pt>
                <c:pt idx="165851">
                  <c:v>3.76082</c:v>
                </c:pt>
                <c:pt idx="165852">
                  <c:v>3.76084</c:v>
                </c:pt>
                <c:pt idx="165853">
                  <c:v>3.76086</c:v>
                </c:pt>
                <c:pt idx="165854">
                  <c:v>3.76088</c:v>
                </c:pt>
                <c:pt idx="165855">
                  <c:v>3.76091</c:v>
                </c:pt>
                <c:pt idx="165856">
                  <c:v>3.76093</c:v>
                </c:pt>
                <c:pt idx="165857">
                  <c:v>3.76095</c:v>
                </c:pt>
                <c:pt idx="165858">
                  <c:v>3.76098</c:v>
                </c:pt>
                <c:pt idx="165859">
                  <c:v>3.761</c:v>
                </c:pt>
                <c:pt idx="165860">
                  <c:v>3.76102</c:v>
                </c:pt>
                <c:pt idx="165861">
                  <c:v>3.76104</c:v>
                </c:pt>
                <c:pt idx="165862">
                  <c:v>3.76107</c:v>
                </c:pt>
                <c:pt idx="165863">
                  <c:v>3.76109</c:v>
                </c:pt>
                <c:pt idx="165864">
                  <c:v>3.76111</c:v>
                </c:pt>
                <c:pt idx="165865">
                  <c:v>3.76113</c:v>
                </c:pt>
                <c:pt idx="165866">
                  <c:v>3.76116</c:v>
                </c:pt>
                <c:pt idx="165867">
                  <c:v>3.76118</c:v>
                </c:pt>
                <c:pt idx="165868">
                  <c:v>3.7612</c:v>
                </c:pt>
                <c:pt idx="165869">
                  <c:v>3.76122</c:v>
                </c:pt>
                <c:pt idx="165870">
                  <c:v>3.76125</c:v>
                </c:pt>
                <c:pt idx="165871">
                  <c:v>3.76127</c:v>
                </c:pt>
                <c:pt idx="165872">
                  <c:v>3.76129</c:v>
                </c:pt>
                <c:pt idx="165873">
                  <c:v>3.76132</c:v>
                </c:pt>
                <c:pt idx="165874">
                  <c:v>3.76134</c:v>
                </c:pt>
                <c:pt idx="165875">
                  <c:v>3.76136</c:v>
                </c:pt>
                <c:pt idx="165876">
                  <c:v>3.76138</c:v>
                </c:pt>
                <c:pt idx="165877">
                  <c:v>3.76141</c:v>
                </c:pt>
                <c:pt idx="165878">
                  <c:v>3.76143</c:v>
                </c:pt>
                <c:pt idx="165879">
                  <c:v>3.76145</c:v>
                </c:pt>
                <c:pt idx="165880">
                  <c:v>3.76147</c:v>
                </c:pt>
                <c:pt idx="165881">
                  <c:v>3.7615</c:v>
                </c:pt>
                <c:pt idx="165882">
                  <c:v>3.76152</c:v>
                </c:pt>
                <c:pt idx="165883">
                  <c:v>3.76154</c:v>
                </c:pt>
                <c:pt idx="165884">
                  <c:v>3.76157</c:v>
                </c:pt>
                <c:pt idx="165885">
                  <c:v>3.76159</c:v>
                </c:pt>
                <c:pt idx="165886">
                  <c:v>3.76161</c:v>
                </c:pt>
                <c:pt idx="165887">
                  <c:v>3.76163</c:v>
                </c:pt>
                <c:pt idx="165888">
                  <c:v>3.76166</c:v>
                </c:pt>
                <c:pt idx="165889">
                  <c:v>3.76168</c:v>
                </c:pt>
                <c:pt idx="165890">
                  <c:v>3.7617</c:v>
                </c:pt>
                <c:pt idx="165891">
                  <c:v>3.76172</c:v>
                </c:pt>
                <c:pt idx="165892">
                  <c:v>3.76175</c:v>
                </c:pt>
                <c:pt idx="165893">
                  <c:v>3.76177</c:v>
                </c:pt>
                <c:pt idx="165894">
                  <c:v>3.76179</c:v>
                </c:pt>
                <c:pt idx="165895">
                  <c:v>3.76181</c:v>
                </c:pt>
                <c:pt idx="165896">
                  <c:v>3.76184</c:v>
                </c:pt>
                <c:pt idx="165897">
                  <c:v>3.76186</c:v>
                </c:pt>
                <c:pt idx="165898">
                  <c:v>3.76188</c:v>
                </c:pt>
                <c:pt idx="165899">
                  <c:v>3.76191</c:v>
                </c:pt>
                <c:pt idx="165900">
                  <c:v>3.76193</c:v>
                </c:pt>
                <c:pt idx="165901">
                  <c:v>3.76195</c:v>
                </c:pt>
                <c:pt idx="165902">
                  <c:v>3.76197</c:v>
                </c:pt>
                <c:pt idx="165903">
                  <c:v>3.762</c:v>
                </c:pt>
                <c:pt idx="165904">
                  <c:v>3.76202</c:v>
                </c:pt>
                <c:pt idx="165905">
                  <c:v>3.76204</c:v>
                </c:pt>
                <c:pt idx="165906">
                  <c:v>3.76206</c:v>
                </c:pt>
                <c:pt idx="165907">
                  <c:v>3.76209</c:v>
                </c:pt>
                <c:pt idx="165908">
                  <c:v>3.76211</c:v>
                </c:pt>
                <c:pt idx="165909">
                  <c:v>3.76213</c:v>
                </c:pt>
                <c:pt idx="165910">
                  <c:v>3.76215</c:v>
                </c:pt>
                <c:pt idx="165911">
                  <c:v>3.76218</c:v>
                </c:pt>
                <c:pt idx="165912">
                  <c:v>3.7622</c:v>
                </c:pt>
                <c:pt idx="165913">
                  <c:v>3.76222</c:v>
                </c:pt>
                <c:pt idx="165914">
                  <c:v>3.76225</c:v>
                </c:pt>
                <c:pt idx="165915">
                  <c:v>3.76227</c:v>
                </c:pt>
                <c:pt idx="165916">
                  <c:v>3.76229</c:v>
                </c:pt>
                <c:pt idx="165917">
                  <c:v>3.76231</c:v>
                </c:pt>
                <c:pt idx="165918">
                  <c:v>3.76234</c:v>
                </c:pt>
                <c:pt idx="165919">
                  <c:v>3.76236</c:v>
                </c:pt>
                <c:pt idx="165920">
                  <c:v>3.76238</c:v>
                </c:pt>
                <c:pt idx="165921">
                  <c:v>3.7624</c:v>
                </c:pt>
                <c:pt idx="165922">
                  <c:v>3.76243</c:v>
                </c:pt>
                <c:pt idx="165923">
                  <c:v>3.76245</c:v>
                </c:pt>
                <c:pt idx="165924">
                  <c:v>3.76247</c:v>
                </c:pt>
                <c:pt idx="165925">
                  <c:v>3.76249</c:v>
                </c:pt>
                <c:pt idx="165926">
                  <c:v>3.76252</c:v>
                </c:pt>
                <c:pt idx="165927">
                  <c:v>3.76254</c:v>
                </c:pt>
                <c:pt idx="165928">
                  <c:v>3.76256</c:v>
                </c:pt>
                <c:pt idx="165929">
                  <c:v>3.76259</c:v>
                </c:pt>
                <c:pt idx="165930">
                  <c:v>3.76261</c:v>
                </c:pt>
                <c:pt idx="165931">
                  <c:v>3.76263</c:v>
                </c:pt>
                <c:pt idx="165932">
                  <c:v>3.76265</c:v>
                </c:pt>
                <c:pt idx="165933">
                  <c:v>3.76268</c:v>
                </c:pt>
                <c:pt idx="165934">
                  <c:v>3.7627</c:v>
                </c:pt>
                <c:pt idx="165935">
                  <c:v>3.76272</c:v>
                </c:pt>
                <c:pt idx="165936">
                  <c:v>3.76274</c:v>
                </c:pt>
                <c:pt idx="165937">
                  <c:v>3.76277</c:v>
                </c:pt>
                <c:pt idx="165938">
                  <c:v>3.76279</c:v>
                </c:pt>
                <c:pt idx="165939">
                  <c:v>3.76281</c:v>
                </c:pt>
                <c:pt idx="165940">
                  <c:v>3.76283</c:v>
                </c:pt>
                <c:pt idx="165941">
                  <c:v>3.76286</c:v>
                </c:pt>
                <c:pt idx="165942">
                  <c:v>3.76288</c:v>
                </c:pt>
                <c:pt idx="165943">
                  <c:v>3.7629</c:v>
                </c:pt>
                <c:pt idx="165944">
                  <c:v>3.76293</c:v>
                </c:pt>
                <c:pt idx="165945">
                  <c:v>3.76295</c:v>
                </c:pt>
                <c:pt idx="165946">
                  <c:v>3.76297</c:v>
                </c:pt>
                <c:pt idx="165947">
                  <c:v>3.76299</c:v>
                </c:pt>
                <c:pt idx="165948">
                  <c:v>3.76302</c:v>
                </c:pt>
                <c:pt idx="165949">
                  <c:v>3.76304</c:v>
                </c:pt>
                <c:pt idx="165950">
                  <c:v>3.76306</c:v>
                </c:pt>
                <c:pt idx="165951">
                  <c:v>3.76308</c:v>
                </c:pt>
                <c:pt idx="165952">
                  <c:v>3.76311</c:v>
                </c:pt>
                <c:pt idx="165953">
                  <c:v>3.76313</c:v>
                </c:pt>
                <c:pt idx="165954">
                  <c:v>3.76315</c:v>
                </c:pt>
                <c:pt idx="165955">
                  <c:v>3.76317</c:v>
                </c:pt>
                <c:pt idx="165956">
                  <c:v>3.7632</c:v>
                </c:pt>
                <c:pt idx="165957">
                  <c:v>3.76322</c:v>
                </c:pt>
                <c:pt idx="165958">
                  <c:v>3.76324</c:v>
                </c:pt>
                <c:pt idx="165959">
                  <c:v>3.76327</c:v>
                </c:pt>
                <c:pt idx="165960">
                  <c:v>3.76329</c:v>
                </c:pt>
                <c:pt idx="165961">
                  <c:v>3.76331</c:v>
                </c:pt>
                <c:pt idx="165962">
                  <c:v>3.76333</c:v>
                </c:pt>
                <c:pt idx="165963">
                  <c:v>3.76336</c:v>
                </c:pt>
                <c:pt idx="165964">
                  <c:v>3.76338</c:v>
                </c:pt>
                <c:pt idx="165965">
                  <c:v>3.7634</c:v>
                </c:pt>
                <c:pt idx="165966">
                  <c:v>3.76342</c:v>
                </c:pt>
                <c:pt idx="165967">
                  <c:v>3.76345</c:v>
                </c:pt>
                <c:pt idx="165968">
                  <c:v>3.76347</c:v>
                </c:pt>
                <c:pt idx="165969">
                  <c:v>3.76349</c:v>
                </c:pt>
                <c:pt idx="165970">
                  <c:v>3.76351</c:v>
                </c:pt>
                <c:pt idx="165971">
                  <c:v>3.76354</c:v>
                </c:pt>
                <c:pt idx="165972">
                  <c:v>3.76356</c:v>
                </c:pt>
                <c:pt idx="165973">
                  <c:v>3.76358</c:v>
                </c:pt>
                <c:pt idx="165974">
                  <c:v>3.76361</c:v>
                </c:pt>
                <c:pt idx="165975">
                  <c:v>3.76363</c:v>
                </c:pt>
                <c:pt idx="165976">
                  <c:v>3.76365</c:v>
                </c:pt>
                <c:pt idx="165977">
                  <c:v>3.76367</c:v>
                </c:pt>
                <c:pt idx="165978">
                  <c:v>3.7637</c:v>
                </c:pt>
                <c:pt idx="165979">
                  <c:v>3.76372</c:v>
                </c:pt>
                <c:pt idx="165980">
                  <c:v>3.76374</c:v>
                </c:pt>
                <c:pt idx="165981">
                  <c:v>3.76376</c:v>
                </c:pt>
                <c:pt idx="165982">
                  <c:v>3.76379</c:v>
                </c:pt>
                <c:pt idx="165983">
                  <c:v>3.76381</c:v>
                </c:pt>
                <c:pt idx="165984">
                  <c:v>3.76383</c:v>
                </c:pt>
                <c:pt idx="165985">
                  <c:v>3.76385</c:v>
                </c:pt>
                <c:pt idx="165986">
                  <c:v>3.76388</c:v>
                </c:pt>
                <c:pt idx="165987">
                  <c:v>3.7639</c:v>
                </c:pt>
                <c:pt idx="165988">
                  <c:v>3.76392</c:v>
                </c:pt>
                <c:pt idx="165989">
                  <c:v>3.76395</c:v>
                </c:pt>
                <c:pt idx="165990">
                  <c:v>3.76397</c:v>
                </c:pt>
                <c:pt idx="165991">
                  <c:v>3.76399</c:v>
                </c:pt>
                <c:pt idx="165992">
                  <c:v>3.76401</c:v>
                </c:pt>
                <c:pt idx="165993">
                  <c:v>3.76404</c:v>
                </c:pt>
                <c:pt idx="165994">
                  <c:v>3.76406</c:v>
                </c:pt>
                <c:pt idx="165995">
                  <c:v>3.76408</c:v>
                </c:pt>
                <c:pt idx="165996">
                  <c:v>3.7641</c:v>
                </c:pt>
                <c:pt idx="165997">
                  <c:v>3.76413</c:v>
                </c:pt>
                <c:pt idx="165998">
                  <c:v>3.76415</c:v>
                </c:pt>
                <c:pt idx="165999">
                  <c:v>3.76417</c:v>
                </c:pt>
                <c:pt idx="166000">
                  <c:v>3.76419</c:v>
                </c:pt>
                <c:pt idx="166001">
                  <c:v>3.76422</c:v>
                </c:pt>
                <c:pt idx="166002">
                  <c:v>3.76424</c:v>
                </c:pt>
                <c:pt idx="166003">
                  <c:v>3.76426</c:v>
                </c:pt>
                <c:pt idx="166004">
                  <c:v>3.76429</c:v>
                </c:pt>
                <c:pt idx="166005">
                  <c:v>3.76431</c:v>
                </c:pt>
                <c:pt idx="166006">
                  <c:v>3.76433</c:v>
                </c:pt>
                <c:pt idx="166007">
                  <c:v>3.76435</c:v>
                </c:pt>
                <c:pt idx="166008">
                  <c:v>3.76438</c:v>
                </c:pt>
                <c:pt idx="166009">
                  <c:v>3.7644</c:v>
                </c:pt>
                <c:pt idx="166010">
                  <c:v>3.76442</c:v>
                </c:pt>
                <c:pt idx="166011">
                  <c:v>3.76444</c:v>
                </c:pt>
                <c:pt idx="166012">
                  <c:v>3.76447</c:v>
                </c:pt>
                <c:pt idx="166013">
                  <c:v>3.76449</c:v>
                </c:pt>
                <c:pt idx="166014">
                  <c:v>3.76451</c:v>
                </c:pt>
                <c:pt idx="166015">
                  <c:v>3.76453</c:v>
                </c:pt>
                <c:pt idx="166016">
                  <c:v>3.76456</c:v>
                </c:pt>
                <c:pt idx="166017">
                  <c:v>3.76458</c:v>
                </c:pt>
                <c:pt idx="166018">
                  <c:v>3.7646</c:v>
                </c:pt>
                <c:pt idx="166019">
                  <c:v>3.76463</c:v>
                </c:pt>
                <c:pt idx="166020">
                  <c:v>3.76465</c:v>
                </c:pt>
                <c:pt idx="166021">
                  <c:v>3.76467</c:v>
                </c:pt>
                <c:pt idx="166022">
                  <c:v>3.76469</c:v>
                </c:pt>
                <c:pt idx="166023">
                  <c:v>3.76472</c:v>
                </c:pt>
                <c:pt idx="166024">
                  <c:v>3.76474</c:v>
                </c:pt>
                <c:pt idx="166025">
                  <c:v>3.76476</c:v>
                </c:pt>
                <c:pt idx="166026">
                  <c:v>3.76478</c:v>
                </c:pt>
                <c:pt idx="166027">
                  <c:v>3.76481</c:v>
                </c:pt>
                <c:pt idx="166028">
                  <c:v>3.76483</c:v>
                </c:pt>
                <c:pt idx="166029">
                  <c:v>3.76485</c:v>
                </c:pt>
                <c:pt idx="166030">
                  <c:v>3.76487</c:v>
                </c:pt>
                <c:pt idx="166031">
                  <c:v>3.7649</c:v>
                </c:pt>
                <c:pt idx="166032">
                  <c:v>3.76492</c:v>
                </c:pt>
                <c:pt idx="166033">
                  <c:v>3.76494</c:v>
                </c:pt>
                <c:pt idx="166034">
                  <c:v>3.76497</c:v>
                </c:pt>
                <c:pt idx="166035">
                  <c:v>3.76499</c:v>
                </c:pt>
                <c:pt idx="166036">
                  <c:v>3.76501</c:v>
                </c:pt>
                <c:pt idx="166037">
                  <c:v>3.76503</c:v>
                </c:pt>
                <c:pt idx="166038">
                  <c:v>3.76506</c:v>
                </c:pt>
                <c:pt idx="166039">
                  <c:v>3.76508</c:v>
                </c:pt>
                <c:pt idx="166040">
                  <c:v>3.7651</c:v>
                </c:pt>
                <c:pt idx="166041">
                  <c:v>3.76512</c:v>
                </c:pt>
                <c:pt idx="166042">
                  <c:v>3.76515</c:v>
                </c:pt>
                <c:pt idx="166043">
                  <c:v>3.76517</c:v>
                </c:pt>
                <c:pt idx="166044">
                  <c:v>3.76519</c:v>
                </c:pt>
                <c:pt idx="166045">
                  <c:v>3.76521</c:v>
                </c:pt>
                <c:pt idx="166046">
                  <c:v>3.76524</c:v>
                </c:pt>
                <c:pt idx="166047">
                  <c:v>3.76526</c:v>
                </c:pt>
                <c:pt idx="166048">
                  <c:v>3.76528</c:v>
                </c:pt>
                <c:pt idx="166049">
                  <c:v>3.76531</c:v>
                </c:pt>
                <c:pt idx="166050">
                  <c:v>3.76533</c:v>
                </c:pt>
                <c:pt idx="166051">
                  <c:v>3.76535</c:v>
                </c:pt>
                <c:pt idx="166052">
                  <c:v>3.76537</c:v>
                </c:pt>
                <c:pt idx="166053">
                  <c:v>3.7654</c:v>
                </c:pt>
                <c:pt idx="166054">
                  <c:v>3.76542</c:v>
                </c:pt>
                <c:pt idx="166055">
                  <c:v>3.76544</c:v>
                </c:pt>
                <c:pt idx="166056">
                  <c:v>3.76546</c:v>
                </c:pt>
                <c:pt idx="166057">
                  <c:v>3.76549</c:v>
                </c:pt>
                <c:pt idx="166058">
                  <c:v>3.76551</c:v>
                </c:pt>
                <c:pt idx="166059">
                  <c:v>3.76553</c:v>
                </c:pt>
                <c:pt idx="166060">
                  <c:v>3.76556</c:v>
                </c:pt>
                <c:pt idx="166061">
                  <c:v>3.76558</c:v>
                </c:pt>
                <c:pt idx="166062">
                  <c:v>3.7656</c:v>
                </c:pt>
                <c:pt idx="166063">
                  <c:v>3.76562</c:v>
                </c:pt>
                <c:pt idx="166064">
                  <c:v>3.76565</c:v>
                </c:pt>
                <c:pt idx="166065">
                  <c:v>3.76567</c:v>
                </c:pt>
                <c:pt idx="166066">
                  <c:v>3.76569</c:v>
                </c:pt>
                <c:pt idx="166067">
                  <c:v>3.76571</c:v>
                </c:pt>
                <c:pt idx="166068">
                  <c:v>3.76574</c:v>
                </c:pt>
                <c:pt idx="166069">
                  <c:v>3.76576</c:v>
                </c:pt>
                <c:pt idx="166070">
                  <c:v>3.76578</c:v>
                </c:pt>
                <c:pt idx="166071">
                  <c:v>3.7658</c:v>
                </c:pt>
                <c:pt idx="166072">
                  <c:v>3.76583</c:v>
                </c:pt>
                <c:pt idx="166073">
                  <c:v>3.76585</c:v>
                </c:pt>
                <c:pt idx="166074">
                  <c:v>3.76587</c:v>
                </c:pt>
                <c:pt idx="166075">
                  <c:v>3.7659</c:v>
                </c:pt>
                <c:pt idx="166076">
                  <c:v>3.76592</c:v>
                </c:pt>
                <c:pt idx="166077">
                  <c:v>3.76594</c:v>
                </c:pt>
                <c:pt idx="166078">
                  <c:v>3.76596</c:v>
                </c:pt>
                <c:pt idx="166079">
                  <c:v>3.76599</c:v>
                </c:pt>
                <c:pt idx="166080">
                  <c:v>3.76601</c:v>
                </c:pt>
                <c:pt idx="166081">
                  <c:v>3.76603</c:v>
                </c:pt>
                <c:pt idx="166082">
                  <c:v>3.76605</c:v>
                </c:pt>
                <c:pt idx="166083">
                  <c:v>3.76608</c:v>
                </c:pt>
                <c:pt idx="166084">
                  <c:v>3.7661</c:v>
                </c:pt>
                <c:pt idx="166085">
                  <c:v>3.76612</c:v>
                </c:pt>
                <c:pt idx="166086">
                  <c:v>3.76614</c:v>
                </c:pt>
                <c:pt idx="166087">
                  <c:v>3.76617</c:v>
                </c:pt>
                <c:pt idx="166088">
                  <c:v>3.76619</c:v>
                </c:pt>
                <c:pt idx="166089">
                  <c:v>3.76621</c:v>
                </c:pt>
                <c:pt idx="166090">
                  <c:v>3.76624</c:v>
                </c:pt>
                <c:pt idx="166091">
                  <c:v>3.76626</c:v>
                </c:pt>
                <c:pt idx="166092">
                  <c:v>3.76628</c:v>
                </c:pt>
                <c:pt idx="166093">
                  <c:v>3.7663</c:v>
                </c:pt>
                <c:pt idx="166094">
                  <c:v>3.76633</c:v>
                </c:pt>
                <c:pt idx="166095">
                  <c:v>3.76635</c:v>
                </c:pt>
                <c:pt idx="166096">
                  <c:v>3.76637</c:v>
                </c:pt>
                <c:pt idx="166097">
                  <c:v>3.7664</c:v>
                </c:pt>
                <c:pt idx="166098">
                  <c:v>3.76642</c:v>
                </c:pt>
                <c:pt idx="166099">
                  <c:v>3.76644</c:v>
                </c:pt>
                <c:pt idx="166100">
                  <c:v>3.76646</c:v>
                </c:pt>
                <c:pt idx="166101">
                  <c:v>3.76648</c:v>
                </c:pt>
                <c:pt idx="166102">
                  <c:v>3.76651</c:v>
                </c:pt>
                <c:pt idx="166103">
                  <c:v>3.76653</c:v>
                </c:pt>
                <c:pt idx="166104">
                  <c:v>3.76655</c:v>
                </c:pt>
                <c:pt idx="166105">
                  <c:v>3.76658</c:v>
                </c:pt>
                <c:pt idx="166106">
                  <c:v>3.7666</c:v>
                </c:pt>
                <c:pt idx="166107">
                  <c:v>3.76662</c:v>
                </c:pt>
                <c:pt idx="166108">
                  <c:v>3.76664</c:v>
                </c:pt>
                <c:pt idx="166109">
                  <c:v>3.76667</c:v>
                </c:pt>
                <c:pt idx="166110">
                  <c:v>3.76669</c:v>
                </c:pt>
                <c:pt idx="166111">
                  <c:v>3.76671</c:v>
                </c:pt>
                <c:pt idx="166112">
                  <c:v>3.76674</c:v>
                </c:pt>
                <c:pt idx="166113">
                  <c:v>3.76676</c:v>
                </c:pt>
                <c:pt idx="166114">
                  <c:v>3.76678</c:v>
                </c:pt>
                <c:pt idx="166115">
                  <c:v>3.7668</c:v>
                </c:pt>
                <c:pt idx="166116">
                  <c:v>3.76682</c:v>
                </c:pt>
                <c:pt idx="166117">
                  <c:v>3.76685</c:v>
                </c:pt>
                <c:pt idx="166118">
                  <c:v>3.76687</c:v>
                </c:pt>
                <c:pt idx="166119">
                  <c:v>3.76689</c:v>
                </c:pt>
                <c:pt idx="166120">
                  <c:v>3.76692</c:v>
                </c:pt>
                <c:pt idx="166121">
                  <c:v>3.76694</c:v>
                </c:pt>
                <c:pt idx="166122">
                  <c:v>3.76696</c:v>
                </c:pt>
                <c:pt idx="166123">
                  <c:v>3.76698</c:v>
                </c:pt>
                <c:pt idx="166124">
                  <c:v>3.76701</c:v>
                </c:pt>
                <c:pt idx="166125">
                  <c:v>3.76703</c:v>
                </c:pt>
                <c:pt idx="166126">
                  <c:v>3.76705</c:v>
                </c:pt>
                <c:pt idx="166127">
                  <c:v>3.76708</c:v>
                </c:pt>
                <c:pt idx="166128">
                  <c:v>3.7671</c:v>
                </c:pt>
                <c:pt idx="166129">
                  <c:v>3.76712</c:v>
                </c:pt>
                <c:pt idx="166130">
                  <c:v>3.76714</c:v>
                </c:pt>
                <c:pt idx="166131">
                  <c:v>3.76717</c:v>
                </c:pt>
                <c:pt idx="166132">
                  <c:v>3.76719</c:v>
                </c:pt>
                <c:pt idx="166133">
                  <c:v>3.76721</c:v>
                </c:pt>
                <c:pt idx="166134">
                  <c:v>3.76723</c:v>
                </c:pt>
                <c:pt idx="166135">
                  <c:v>3.76726</c:v>
                </c:pt>
                <c:pt idx="166136">
                  <c:v>3.76728</c:v>
                </c:pt>
                <c:pt idx="166137">
                  <c:v>3.7673</c:v>
                </c:pt>
                <c:pt idx="166138">
                  <c:v>3.76732</c:v>
                </c:pt>
                <c:pt idx="166139">
                  <c:v>3.76735</c:v>
                </c:pt>
                <c:pt idx="166140">
                  <c:v>3.76737</c:v>
                </c:pt>
                <c:pt idx="166141">
                  <c:v>3.76739</c:v>
                </c:pt>
                <c:pt idx="166142">
                  <c:v>3.76742</c:v>
                </c:pt>
                <c:pt idx="166143">
                  <c:v>3.76744</c:v>
                </c:pt>
                <c:pt idx="166144">
                  <c:v>3.76746</c:v>
                </c:pt>
                <c:pt idx="166145">
                  <c:v>3.76748</c:v>
                </c:pt>
                <c:pt idx="166146">
                  <c:v>3.76751</c:v>
                </c:pt>
                <c:pt idx="166147">
                  <c:v>3.76753</c:v>
                </c:pt>
                <c:pt idx="166148">
                  <c:v>3.76755</c:v>
                </c:pt>
                <c:pt idx="166149">
                  <c:v>3.76757</c:v>
                </c:pt>
                <c:pt idx="166150">
                  <c:v>3.7676</c:v>
                </c:pt>
                <c:pt idx="166151">
                  <c:v>3.76762</c:v>
                </c:pt>
                <c:pt idx="166152">
                  <c:v>3.76764</c:v>
                </c:pt>
                <c:pt idx="166153">
                  <c:v>3.76766</c:v>
                </c:pt>
                <c:pt idx="166154">
                  <c:v>3.76769</c:v>
                </c:pt>
                <c:pt idx="166155">
                  <c:v>3.76771</c:v>
                </c:pt>
                <c:pt idx="166156">
                  <c:v>3.76773</c:v>
                </c:pt>
                <c:pt idx="166157">
                  <c:v>3.76776</c:v>
                </c:pt>
                <c:pt idx="166158">
                  <c:v>3.76778</c:v>
                </c:pt>
                <c:pt idx="166159">
                  <c:v>3.7678</c:v>
                </c:pt>
                <c:pt idx="166160">
                  <c:v>3.76782</c:v>
                </c:pt>
                <c:pt idx="166161">
                  <c:v>3.76785</c:v>
                </c:pt>
                <c:pt idx="166162">
                  <c:v>3.76787</c:v>
                </c:pt>
                <c:pt idx="166163">
                  <c:v>3.76789</c:v>
                </c:pt>
                <c:pt idx="166164">
                  <c:v>3.76791</c:v>
                </c:pt>
                <c:pt idx="166165">
                  <c:v>3.76794</c:v>
                </c:pt>
                <c:pt idx="166166">
                  <c:v>3.76796</c:v>
                </c:pt>
                <c:pt idx="166167">
                  <c:v>3.76798</c:v>
                </c:pt>
                <c:pt idx="166168">
                  <c:v>3.76801</c:v>
                </c:pt>
                <c:pt idx="166169">
                  <c:v>3.76803</c:v>
                </c:pt>
                <c:pt idx="166170">
                  <c:v>3.76805</c:v>
                </c:pt>
                <c:pt idx="166171">
                  <c:v>3.76807</c:v>
                </c:pt>
                <c:pt idx="166172">
                  <c:v>3.7681</c:v>
                </c:pt>
                <c:pt idx="166173">
                  <c:v>3.76812</c:v>
                </c:pt>
                <c:pt idx="166174">
                  <c:v>3.76814</c:v>
                </c:pt>
                <c:pt idx="166175">
                  <c:v>3.76816</c:v>
                </c:pt>
                <c:pt idx="166176">
                  <c:v>3.76819</c:v>
                </c:pt>
                <c:pt idx="166177">
                  <c:v>3.76821</c:v>
                </c:pt>
                <c:pt idx="166178">
                  <c:v>3.76823</c:v>
                </c:pt>
                <c:pt idx="166179">
                  <c:v>3.76825</c:v>
                </c:pt>
                <c:pt idx="166180">
                  <c:v>3.76828</c:v>
                </c:pt>
                <c:pt idx="166181">
                  <c:v>3.7683</c:v>
                </c:pt>
                <c:pt idx="166182">
                  <c:v>3.76832</c:v>
                </c:pt>
                <c:pt idx="166183">
                  <c:v>3.76835</c:v>
                </c:pt>
                <c:pt idx="166184">
                  <c:v>3.76837</c:v>
                </c:pt>
                <c:pt idx="166185">
                  <c:v>3.76839</c:v>
                </c:pt>
                <c:pt idx="166186">
                  <c:v>3.76841</c:v>
                </c:pt>
                <c:pt idx="166187">
                  <c:v>3.76844</c:v>
                </c:pt>
                <c:pt idx="166188">
                  <c:v>3.76846</c:v>
                </c:pt>
                <c:pt idx="166189">
                  <c:v>3.76848</c:v>
                </c:pt>
                <c:pt idx="166190">
                  <c:v>3.7685</c:v>
                </c:pt>
                <c:pt idx="166191">
                  <c:v>3.76853</c:v>
                </c:pt>
                <c:pt idx="166192">
                  <c:v>3.76855</c:v>
                </c:pt>
                <c:pt idx="166193">
                  <c:v>3.76857</c:v>
                </c:pt>
                <c:pt idx="166194">
                  <c:v>3.76859</c:v>
                </c:pt>
                <c:pt idx="166195">
                  <c:v>3.76862</c:v>
                </c:pt>
                <c:pt idx="166196">
                  <c:v>3.76864</c:v>
                </c:pt>
                <c:pt idx="166197">
                  <c:v>3.76866</c:v>
                </c:pt>
                <c:pt idx="166198">
                  <c:v>3.76869</c:v>
                </c:pt>
                <c:pt idx="166199">
                  <c:v>3.76871</c:v>
                </c:pt>
                <c:pt idx="166200">
                  <c:v>3.76873</c:v>
                </c:pt>
                <c:pt idx="166201">
                  <c:v>3.76875</c:v>
                </c:pt>
                <c:pt idx="166202">
                  <c:v>3.76878</c:v>
                </c:pt>
                <c:pt idx="166203">
                  <c:v>3.7688</c:v>
                </c:pt>
                <c:pt idx="166204">
                  <c:v>3.76882</c:v>
                </c:pt>
                <c:pt idx="166205">
                  <c:v>3.76884</c:v>
                </c:pt>
                <c:pt idx="166206">
                  <c:v>3.76887</c:v>
                </c:pt>
                <c:pt idx="166207">
                  <c:v>3.76889</c:v>
                </c:pt>
                <c:pt idx="166208">
                  <c:v>3.76891</c:v>
                </c:pt>
                <c:pt idx="166209">
                  <c:v>3.76893</c:v>
                </c:pt>
                <c:pt idx="166210">
                  <c:v>3.76896</c:v>
                </c:pt>
                <c:pt idx="166211">
                  <c:v>3.76898</c:v>
                </c:pt>
                <c:pt idx="166212">
                  <c:v>3.769</c:v>
                </c:pt>
                <c:pt idx="166213">
                  <c:v>3.76903</c:v>
                </c:pt>
                <c:pt idx="166214">
                  <c:v>3.76905</c:v>
                </c:pt>
                <c:pt idx="166215">
                  <c:v>3.76907</c:v>
                </c:pt>
                <c:pt idx="166216">
                  <c:v>3.76909</c:v>
                </c:pt>
                <c:pt idx="166217">
                  <c:v>3.76912</c:v>
                </c:pt>
                <c:pt idx="166218">
                  <c:v>3.76914</c:v>
                </c:pt>
                <c:pt idx="166219">
                  <c:v>3.76916</c:v>
                </c:pt>
                <c:pt idx="166220">
                  <c:v>3.76918</c:v>
                </c:pt>
                <c:pt idx="166221">
                  <c:v>3.76921</c:v>
                </c:pt>
                <c:pt idx="166222">
                  <c:v>3.76923</c:v>
                </c:pt>
                <c:pt idx="166223">
                  <c:v>3.76925</c:v>
                </c:pt>
                <c:pt idx="166224">
                  <c:v>3.76927</c:v>
                </c:pt>
                <c:pt idx="166225">
                  <c:v>3.7693</c:v>
                </c:pt>
                <c:pt idx="166226">
                  <c:v>3.76932</c:v>
                </c:pt>
                <c:pt idx="166227">
                  <c:v>3.76934</c:v>
                </c:pt>
                <c:pt idx="166228">
                  <c:v>3.76937</c:v>
                </c:pt>
                <c:pt idx="166229">
                  <c:v>3.76939</c:v>
                </c:pt>
                <c:pt idx="166230">
                  <c:v>3.76941</c:v>
                </c:pt>
                <c:pt idx="166231">
                  <c:v>3.76943</c:v>
                </c:pt>
                <c:pt idx="166232">
                  <c:v>3.76946</c:v>
                </c:pt>
                <c:pt idx="166233">
                  <c:v>3.76948</c:v>
                </c:pt>
                <c:pt idx="166234">
                  <c:v>3.7695</c:v>
                </c:pt>
                <c:pt idx="166235">
                  <c:v>3.76952</c:v>
                </c:pt>
                <c:pt idx="166236">
                  <c:v>3.76955</c:v>
                </c:pt>
                <c:pt idx="166237">
                  <c:v>3.76957</c:v>
                </c:pt>
                <c:pt idx="166238">
                  <c:v>3.76959</c:v>
                </c:pt>
                <c:pt idx="166239">
                  <c:v>3.76961</c:v>
                </c:pt>
                <c:pt idx="166240">
                  <c:v>3.76964</c:v>
                </c:pt>
                <c:pt idx="166241">
                  <c:v>3.76966</c:v>
                </c:pt>
                <c:pt idx="166242">
                  <c:v>3.76968</c:v>
                </c:pt>
                <c:pt idx="166243">
                  <c:v>3.76971</c:v>
                </c:pt>
                <c:pt idx="166244">
                  <c:v>3.76973</c:v>
                </c:pt>
                <c:pt idx="166245">
                  <c:v>3.76975</c:v>
                </c:pt>
                <c:pt idx="166246">
                  <c:v>3.76977</c:v>
                </c:pt>
                <c:pt idx="166247">
                  <c:v>3.7698</c:v>
                </c:pt>
                <c:pt idx="166248">
                  <c:v>3.76982</c:v>
                </c:pt>
                <c:pt idx="166249">
                  <c:v>3.76984</c:v>
                </c:pt>
                <c:pt idx="166250">
                  <c:v>3.76986</c:v>
                </c:pt>
                <c:pt idx="166251">
                  <c:v>3.76989</c:v>
                </c:pt>
                <c:pt idx="166252">
                  <c:v>3.76991</c:v>
                </c:pt>
                <c:pt idx="166253">
                  <c:v>3.76993</c:v>
                </c:pt>
                <c:pt idx="166254">
                  <c:v>3.76995</c:v>
                </c:pt>
                <c:pt idx="166255">
                  <c:v>3.76998</c:v>
                </c:pt>
                <c:pt idx="166256">
                  <c:v>3.77</c:v>
                </c:pt>
                <c:pt idx="166257">
                  <c:v>3.77002</c:v>
                </c:pt>
                <c:pt idx="166258">
                  <c:v>3.77005</c:v>
                </c:pt>
                <c:pt idx="166259">
                  <c:v>3.77007</c:v>
                </c:pt>
                <c:pt idx="166260">
                  <c:v>3.77009</c:v>
                </c:pt>
                <c:pt idx="166261">
                  <c:v>3.77011</c:v>
                </c:pt>
                <c:pt idx="166262">
                  <c:v>3.77014</c:v>
                </c:pt>
                <c:pt idx="166263">
                  <c:v>3.77016</c:v>
                </c:pt>
                <c:pt idx="166264">
                  <c:v>3.77018</c:v>
                </c:pt>
                <c:pt idx="166265">
                  <c:v>3.7702</c:v>
                </c:pt>
                <c:pt idx="166266">
                  <c:v>3.77023</c:v>
                </c:pt>
                <c:pt idx="166267">
                  <c:v>3.77025</c:v>
                </c:pt>
                <c:pt idx="166268">
                  <c:v>3.77027</c:v>
                </c:pt>
                <c:pt idx="166269">
                  <c:v>3.77029</c:v>
                </c:pt>
                <c:pt idx="166270">
                  <c:v>3.77032</c:v>
                </c:pt>
                <c:pt idx="166271">
                  <c:v>3.77034</c:v>
                </c:pt>
                <c:pt idx="166272">
                  <c:v>3.77036</c:v>
                </c:pt>
                <c:pt idx="166273">
                  <c:v>3.77039</c:v>
                </c:pt>
                <c:pt idx="166274">
                  <c:v>3.77041</c:v>
                </c:pt>
                <c:pt idx="166275">
                  <c:v>3.77043</c:v>
                </c:pt>
                <c:pt idx="166276">
                  <c:v>3.77045</c:v>
                </c:pt>
                <c:pt idx="166277">
                  <c:v>3.77048</c:v>
                </c:pt>
                <c:pt idx="166278">
                  <c:v>3.7705</c:v>
                </c:pt>
                <c:pt idx="166279">
                  <c:v>3.77052</c:v>
                </c:pt>
                <c:pt idx="166280">
                  <c:v>3.77054</c:v>
                </c:pt>
                <c:pt idx="166281">
                  <c:v>3.77057</c:v>
                </c:pt>
                <c:pt idx="166282">
                  <c:v>3.77059</c:v>
                </c:pt>
                <c:pt idx="166283">
                  <c:v>3.77061</c:v>
                </c:pt>
                <c:pt idx="166284">
                  <c:v>3.77063</c:v>
                </c:pt>
                <c:pt idx="166285">
                  <c:v>3.77066</c:v>
                </c:pt>
                <c:pt idx="166286">
                  <c:v>3.77068</c:v>
                </c:pt>
                <c:pt idx="166287">
                  <c:v>3.7707</c:v>
                </c:pt>
                <c:pt idx="166288">
                  <c:v>3.77073</c:v>
                </c:pt>
                <c:pt idx="166289">
                  <c:v>3.77075</c:v>
                </c:pt>
                <c:pt idx="166290">
                  <c:v>3.77077</c:v>
                </c:pt>
                <c:pt idx="166291">
                  <c:v>3.77079</c:v>
                </c:pt>
                <c:pt idx="166292">
                  <c:v>3.77082</c:v>
                </c:pt>
                <c:pt idx="166293">
                  <c:v>3.77084</c:v>
                </c:pt>
                <c:pt idx="166294">
                  <c:v>3.77086</c:v>
                </c:pt>
                <c:pt idx="166295">
                  <c:v>3.77088</c:v>
                </c:pt>
                <c:pt idx="166296">
                  <c:v>3.77091</c:v>
                </c:pt>
                <c:pt idx="166297">
                  <c:v>3.77093</c:v>
                </c:pt>
                <c:pt idx="166298">
                  <c:v>3.77095</c:v>
                </c:pt>
                <c:pt idx="166299">
                  <c:v>3.77097</c:v>
                </c:pt>
                <c:pt idx="166300">
                  <c:v>3.771</c:v>
                </c:pt>
                <c:pt idx="166301">
                  <c:v>3.77102</c:v>
                </c:pt>
                <c:pt idx="166302">
                  <c:v>3.77104</c:v>
                </c:pt>
                <c:pt idx="166303">
                  <c:v>3.77107</c:v>
                </c:pt>
                <c:pt idx="166304">
                  <c:v>3.77109</c:v>
                </c:pt>
                <c:pt idx="166305">
                  <c:v>3.77111</c:v>
                </c:pt>
                <c:pt idx="166306">
                  <c:v>3.77113</c:v>
                </c:pt>
                <c:pt idx="166307">
                  <c:v>3.77116</c:v>
                </c:pt>
                <c:pt idx="166308">
                  <c:v>3.77118</c:v>
                </c:pt>
                <c:pt idx="166309">
                  <c:v>3.7712</c:v>
                </c:pt>
                <c:pt idx="166310">
                  <c:v>3.77122</c:v>
                </c:pt>
                <c:pt idx="166311">
                  <c:v>3.77125</c:v>
                </c:pt>
                <c:pt idx="166312">
                  <c:v>3.77127</c:v>
                </c:pt>
                <c:pt idx="166313">
                  <c:v>3.77129</c:v>
                </c:pt>
                <c:pt idx="166314">
                  <c:v>3.77131</c:v>
                </c:pt>
                <c:pt idx="166315">
                  <c:v>3.77134</c:v>
                </c:pt>
                <c:pt idx="166316">
                  <c:v>3.77136</c:v>
                </c:pt>
                <c:pt idx="166317">
                  <c:v>3.77138</c:v>
                </c:pt>
                <c:pt idx="166318">
                  <c:v>3.77141</c:v>
                </c:pt>
                <c:pt idx="166319">
                  <c:v>3.77143</c:v>
                </c:pt>
                <c:pt idx="166320">
                  <c:v>3.77145</c:v>
                </c:pt>
                <c:pt idx="166321">
                  <c:v>3.77147</c:v>
                </c:pt>
                <c:pt idx="166322">
                  <c:v>3.7715</c:v>
                </c:pt>
                <c:pt idx="166323">
                  <c:v>3.77152</c:v>
                </c:pt>
                <c:pt idx="166324">
                  <c:v>3.77154</c:v>
                </c:pt>
                <c:pt idx="166325">
                  <c:v>3.77156</c:v>
                </c:pt>
                <c:pt idx="166326">
                  <c:v>3.77159</c:v>
                </c:pt>
                <c:pt idx="166327">
                  <c:v>3.77161</c:v>
                </c:pt>
                <c:pt idx="166328">
                  <c:v>3.77163</c:v>
                </c:pt>
                <c:pt idx="166329">
                  <c:v>3.77165</c:v>
                </c:pt>
                <c:pt idx="166330">
                  <c:v>3.77168</c:v>
                </c:pt>
                <c:pt idx="166331">
                  <c:v>3.7717</c:v>
                </c:pt>
                <c:pt idx="166332">
                  <c:v>3.77172</c:v>
                </c:pt>
                <c:pt idx="166333">
                  <c:v>3.77175</c:v>
                </c:pt>
                <c:pt idx="166334">
                  <c:v>3.77177</c:v>
                </c:pt>
                <c:pt idx="166335">
                  <c:v>3.77179</c:v>
                </c:pt>
                <c:pt idx="166336">
                  <c:v>3.77181</c:v>
                </c:pt>
                <c:pt idx="166337">
                  <c:v>3.77184</c:v>
                </c:pt>
                <c:pt idx="166338">
                  <c:v>3.77186</c:v>
                </c:pt>
                <c:pt idx="166339">
                  <c:v>3.77188</c:v>
                </c:pt>
                <c:pt idx="166340">
                  <c:v>3.7719</c:v>
                </c:pt>
                <c:pt idx="166341">
                  <c:v>3.77193</c:v>
                </c:pt>
                <c:pt idx="166342">
                  <c:v>3.77195</c:v>
                </c:pt>
                <c:pt idx="166343">
                  <c:v>3.77197</c:v>
                </c:pt>
                <c:pt idx="166344">
                  <c:v>3.77199</c:v>
                </c:pt>
                <c:pt idx="166345">
                  <c:v>3.77202</c:v>
                </c:pt>
                <c:pt idx="166346">
                  <c:v>3.77204</c:v>
                </c:pt>
                <c:pt idx="166347">
                  <c:v>3.77206</c:v>
                </c:pt>
                <c:pt idx="166348">
                  <c:v>3.77209</c:v>
                </c:pt>
                <c:pt idx="166349">
                  <c:v>3.77211</c:v>
                </c:pt>
                <c:pt idx="166350">
                  <c:v>3.77213</c:v>
                </c:pt>
                <c:pt idx="166351">
                  <c:v>3.77215</c:v>
                </c:pt>
                <c:pt idx="166352">
                  <c:v>3.77218</c:v>
                </c:pt>
                <c:pt idx="166353">
                  <c:v>3.7722</c:v>
                </c:pt>
                <c:pt idx="166354">
                  <c:v>3.77222</c:v>
                </c:pt>
                <c:pt idx="166355">
                  <c:v>3.77224</c:v>
                </c:pt>
                <c:pt idx="166356">
                  <c:v>3.77227</c:v>
                </c:pt>
                <c:pt idx="166357">
                  <c:v>3.77229</c:v>
                </c:pt>
                <c:pt idx="166358">
                  <c:v>3.77231</c:v>
                </c:pt>
                <c:pt idx="166359">
                  <c:v>3.77234</c:v>
                </c:pt>
                <c:pt idx="166360">
                  <c:v>3.77236</c:v>
                </c:pt>
                <c:pt idx="166361">
                  <c:v>3.77238</c:v>
                </c:pt>
                <c:pt idx="166362">
                  <c:v>3.7724</c:v>
                </c:pt>
                <c:pt idx="166363">
                  <c:v>3.77243</c:v>
                </c:pt>
                <c:pt idx="166364">
                  <c:v>3.77245</c:v>
                </c:pt>
                <c:pt idx="166365">
                  <c:v>3.77247</c:v>
                </c:pt>
                <c:pt idx="166366">
                  <c:v>3.77249</c:v>
                </c:pt>
                <c:pt idx="166367">
                  <c:v>3.77252</c:v>
                </c:pt>
                <c:pt idx="166368">
                  <c:v>3.77254</c:v>
                </c:pt>
                <c:pt idx="166369">
                  <c:v>3.77256</c:v>
                </c:pt>
                <c:pt idx="166370">
                  <c:v>3.77258</c:v>
                </c:pt>
                <c:pt idx="166371">
                  <c:v>3.77261</c:v>
                </c:pt>
                <c:pt idx="166372">
                  <c:v>3.77263</c:v>
                </c:pt>
                <c:pt idx="166373">
                  <c:v>3.77265</c:v>
                </c:pt>
                <c:pt idx="166374">
                  <c:v>3.77268</c:v>
                </c:pt>
                <c:pt idx="166375">
                  <c:v>3.7727</c:v>
                </c:pt>
                <c:pt idx="166376">
                  <c:v>3.77272</c:v>
                </c:pt>
                <c:pt idx="166377">
                  <c:v>3.77274</c:v>
                </c:pt>
                <c:pt idx="166378">
                  <c:v>3.77277</c:v>
                </c:pt>
                <c:pt idx="166379">
                  <c:v>3.77279</c:v>
                </c:pt>
                <c:pt idx="166380">
                  <c:v>3.77281</c:v>
                </c:pt>
                <c:pt idx="166381">
                  <c:v>3.77283</c:v>
                </c:pt>
                <c:pt idx="166382">
                  <c:v>3.77286</c:v>
                </c:pt>
                <c:pt idx="166383">
                  <c:v>3.77288</c:v>
                </c:pt>
                <c:pt idx="166384">
                  <c:v>3.7729</c:v>
                </c:pt>
                <c:pt idx="166385">
                  <c:v>3.77292</c:v>
                </c:pt>
                <c:pt idx="166386">
                  <c:v>3.77295</c:v>
                </c:pt>
                <c:pt idx="166387">
                  <c:v>3.77297</c:v>
                </c:pt>
                <c:pt idx="166388">
                  <c:v>3.77299</c:v>
                </c:pt>
                <c:pt idx="166389">
                  <c:v>3.77302</c:v>
                </c:pt>
                <c:pt idx="166390">
                  <c:v>3.77304</c:v>
                </c:pt>
                <c:pt idx="166391">
                  <c:v>3.77306</c:v>
                </c:pt>
                <c:pt idx="166392">
                  <c:v>3.77308</c:v>
                </c:pt>
                <c:pt idx="166393">
                  <c:v>3.77311</c:v>
                </c:pt>
                <c:pt idx="166394">
                  <c:v>3.77313</c:v>
                </c:pt>
                <c:pt idx="166395">
                  <c:v>3.77315</c:v>
                </c:pt>
                <c:pt idx="166396">
                  <c:v>3.77318</c:v>
                </c:pt>
                <c:pt idx="166397">
                  <c:v>3.7732</c:v>
                </c:pt>
                <c:pt idx="166398">
                  <c:v>3.77322</c:v>
                </c:pt>
                <c:pt idx="166399">
                  <c:v>3.77324</c:v>
                </c:pt>
                <c:pt idx="166400">
                  <c:v>3.77326</c:v>
                </c:pt>
                <c:pt idx="166401">
                  <c:v>3.77329</c:v>
                </c:pt>
                <c:pt idx="166402">
                  <c:v>3.77331</c:v>
                </c:pt>
                <c:pt idx="166403">
                  <c:v>3.77333</c:v>
                </c:pt>
                <c:pt idx="166404">
                  <c:v>3.77336</c:v>
                </c:pt>
                <c:pt idx="166405">
                  <c:v>3.77338</c:v>
                </c:pt>
                <c:pt idx="166406">
                  <c:v>3.7734</c:v>
                </c:pt>
                <c:pt idx="166407">
                  <c:v>3.77342</c:v>
                </c:pt>
                <c:pt idx="166408">
                  <c:v>3.77345</c:v>
                </c:pt>
                <c:pt idx="166409">
                  <c:v>3.77347</c:v>
                </c:pt>
                <c:pt idx="166410">
                  <c:v>3.77349</c:v>
                </c:pt>
                <c:pt idx="166411">
                  <c:v>3.77352</c:v>
                </c:pt>
                <c:pt idx="166412">
                  <c:v>3.77354</c:v>
                </c:pt>
                <c:pt idx="166413">
                  <c:v>3.77356</c:v>
                </c:pt>
                <c:pt idx="166414">
                  <c:v>3.77358</c:v>
                </c:pt>
                <c:pt idx="166415">
                  <c:v>3.7736</c:v>
                </c:pt>
                <c:pt idx="166416">
                  <c:v>3.77363</c:v>
                </c:pt>
                <c:pt idx="166417">
                  <c:v>3.77365</c:v>
                </c:pt>
                <c:pt idx="166418">
                  <c:v>3.77367</c:v>
                </c:pt>
                <c:pt idx="166419">
                  <c:v>3.7737</c:v>
                </c:pt>
                <c:pt idx="166420">
                  <c:v>3.77372</c:v>
                </c:pt>
                <c:pt idx="166421">
                  <c:v>3.77374</c:v>
                </c:pt>
                <c:pt idx="166422">
                  <c:v>3.77376</c:v>
                </c:pt>
                <c:pt idx="166423">
                  <c:v>3.77379</c:v>
                </c:pt>
                <c:pt idx="166424">
                  <c:v>3.77381</c:v>
                </c:pt>
                <c:pt idx="166425">
                  <c:v>3.77383</c:v>
                </c:pt>
                <c:pt idx="166426">
                  <c:v>3.77386</c:v>
                </c:pt>
                <c:pt idx="166427">
                  <c:v>3.77388</c:v>
                </c:pt>
                <c:pt idx="166428">
                  <c:v>3.7739</c:v>
                </c:pt>
                <c:pt idx="166429">
                  <c:v>3.77392</c:v>
                </c:pt>
                <c:pt idx="166430">
                  <c:v>3.77395</c:v>
                </c:pt>
                <c:pt idx="166431">
                  <c:v>3.77397</c:v>
                </c:pt>
                <c:pt idx="166432">
                  <c:v>3.77399</c:v>
                </c:pt>
                <c:pt idx="166433">
                  <c:v>3.77401</c:v>
                </c:pt>
                <c:pt idx="166434">
                  <c:v>3.77404</c:v>
                </c:pt>
                <c:pt idx="166435">
                  <c:v>3.77406</c:v>
                </c:pt>
                <c:pt idx="166436">
                  <c:v>3.77408</c:v>
                </c:pt>
                <c:pt idx="166437">
                  <c:v>3.7741</c:v>
                </c:pt>
                <c:pt idx="166438">
                  <c:v>3.77413</c:v>
                </c:pt>
                <c:pt idx="166439">
                  <c:v>3.77415</c:v>
                </c:pt>
                <c:pt idx="166440">
                  <c:v>3.77417</c:v>
                </c:pt>
                <c:pt idx="166441">
                  <c:v>3.7742</c:v>
                </c:pt>
                <c:pt idx="166442">
                  <c:v>3.77422</c:v>
                </c:pt>
                <c:pt idx="166443">
                  <c:v>3.77424</c:v>
                </c:pt>
                <c:pt idx="166444">
                  <c:v>3.77426</c:v>
                </c:pt>
                <c:pt idx="166445">
                  <c:v>3.77429</c:v>
                </c:pt>
                <c:pt idx="166446">
                  <c:v>3.77431</c:v>
                </c:pt>
                <c:pt idx="166447">
                  <c:v>3.77433</c:v>
                </c:pt>
                <c:pt idx="166448">
                  <c:v>3.77435</c:v>
                </c:pt>
                <c:pt idx="166449">
                  <c:v>3.77438</c:v>
                </c:pt>
                <c:pt idx="166450">
                  <c:v>3.7744</c:v>
                </c:pt>
                <c:pt idx="166451">
                  <c:v>3.77442</c:v>
                </c:pt>
                <c:pt idx="166452">
                  <c:v>3.77444</c:v>
                </c:pt>
                <c:pt idx="166453">
                  <c:v>3.77447</c:v>
                </c:pt>
                <c:pt idx="166454">
                  <c:v>3.77449</c:v>
                </c:pt>
                <c:pt idx="166455">
                  <c:v>3.77451</c:v>
                </c:pt>
                <c:pt idx="166456">
                  <c:v>3.77454</c:v>
                </c:pt>
                <c:pt idx="166457">
                  <c:v>3.77456</c:v>
                </c:pt>
                <c:pt idx="166458">
                  <c:v>3.77458</c:v>
                </c:pt>
                <c:pt idx="166459">
                  <c:v>3.7746</c:v>
                </c:pt>
                <c:pt idx="166460">
                  <c:v>3.77463</c:v>
                </c:pt>
                <c:pt idx="166461">
                  <c:v>3.77465</c:v>
                </c:pt>
                <c:pt idx="166462">
                  <c:v>3.77467</c:v>
                </c:pt>
                <c:pt idx="166463">
                  <c:v>3.77469</c:v>
                </c:pt>
                <c:pt idx="166464">
                  <c:v>3.77472</c:v>
                </c:pt>
                <c:pt idx="166465">
                  <c:v>3.77474</c:v>
                </c:pt>
                <c:pt idx="166466">
                  <c:v>3.77476</c:v>
                </c:pt>
                <c:pt idx="166467">
                  <c:v>3.77479</c:v>
                </c:pt>
                <c:pt idx="166468">
                  <c:v>3.77481</c:v>
                </c:pt>
                <c:pt idx="166469">
                  <c:v>3.77483</c:v>
                </c:pt>
                <c:pt idx="166470">
                  <c:v>3.77485</c:v>
                </c:pt>
                <c:pt idx="166471">
                  <c:v>3.77488</c:v>
                </c:pt>
                <c:pt idx="166472">
                  <c:v>3.7749</c:v>
                </c:pt>
                <c:pt idx="166473">
                  <c:v>3.77492</c:v>
                </c:pt>
                <c:pt idx="166474">
                  <c:v>3.77494</c:v>
                </c:pt>
                <c:pt idx="166475">
                  <c:v>3.77497</c:v>
                </c:pt>
                <c:pt idx="166476">
                  <c:v>3.77499</c:v>
                </c:pt>
                <c:pt idx="166477">
                  <c:v>3.77501</c:v>
                </c:pt>
                <c:pt idx="166478">
                  <c:v>3.77503</c:v>
                </c:pt>
                <c:pt idx="166479">
                  <c:v>3.77506</c:v>
                </c:pt>
                <c:pt idx="166480">
                  <c:v>3.77508</c:v>
                </c:pt>
                <c:pt idx="166481">
                  <c:v>3.7751</c:v>
                </c:pt>
                <c:pt idx="166482">
                  <c:v>3.77513</c:v>
                </c:pt>
                <c:pt idx="166483">
                  <c:v>3.77515</c:v>
                </c:pt>
                <c:pt idx="166484">
                  <c:v>3.77517</c:v>
                </c:pt>
                <c:pt idx="166485">
                  <c:v>3.77519</c:v>
                </c:pt>
                <c:pt idx="166486">
                  <c:v>3.77522</c:v>
                </c:pt>
                <c:pt idx="166487">
                  <c:v>3.77524</c:v>
                </c:pt>
                <c:pt idx="166488">
                  <c:v>3.77526</c:v>
                </c:pt>
                <c:pt idx="166489">
                  <c:v>3.77528</c:v>
                </c:pt>
                <c:pt idx="166490">
                  <c:v>3.77531</c:v>
                </c:pt>
                <c:pt idx="166491">
                  <c:v>3.77533</c:v>
                </c:pt>
                <c:pt idx="166492">
                  <c:v>3.77535</c:v>
                </c:pt>
                <c:pt idx="166493">
                  <c:v>3.77537</c:v>
                </c:pt>
                <c:pt idx="166494">
                  <c:v>3.7754</c:v>
                </c:pt>
                <c:pt idx="166495">
                  <c:v>3.77542</c:v>
                </c:pt>
                <c:pt idx="166496">
                  <c:v>3.77544</c:v>
                </c:pt>
                <c:pt idx="166497">
                  <c:v>3.77547</c:v>
                </c:pt>
                <c:pt idx="166498">
                  <c:v>3.77549</c:v>
                </c:pt>
                <c:pt idx="166499">
                  <c:v>3.77551</c:v>
                </c:pt>
                <c:pt idx="166500">
                  <c:v>3.77553</c:v>
                </c:pt>
                <c:pt idx="166501">
                  <c:v>3.77556</c:v>
                </c:pt>
                <c:pt idx="166502">
                  <c:v>3.77558</c:v>
                </c:pt>
                <c:pt idx="166503">
                  <c:v>3.7756</c:v>
                </c:pt>
                <c:pt idx="166504">
                  <c:v>3.77562</c:v>
                </c:pt>
                <c:pt idx="166505">
                  <c:v>3.77565</c:v>
                </c:pt>
                <c:pt idx="166506">
                  <c:v>3.77567</c:v>
                </c:pt>
                <c:pt idx="166507">
                  <c:v>3.77569</c:v>
                </c:pt>
                <c:pt idx="166508">
                  <c:v>3.77571</c:v>
                </c:pt>
                <c:pt idx="166509">
                  <c:v>3.77574</c:v>
                </c:pt>
                <c:pt idx="166510">
                  <c:v>3.77576</c:v>
                </c:pt>
                <c:pt idx="166511">
                  <c:v>3.77578</c:v>
                </c:pt>
                <c:pt idx="166512">
                  <c:v>3.77581</c:v>
                </c:pt>
                <c:pt idx="166513">
                  <c:v>3.77583</c:v>
                </c:pt>
                <c:pt idx="166514">
                  <c:v>3.77585</c:v>
                </c:pt>
                <c:pt idx="166515">
                  <c:v>3.77587</c:v>
                </c:pt>
                <c:pt idx="166516">
                  <c:v>3.7759</c:v>
                </c:pt>
                <c:pt idx="166517">
                  <c:v>3.77592</c:v>
                </c:pt>
                <c:pt idx="166518">
                  <c:v>3.77594</c:v>
                </c:pt>
                <c:pt idx="166519">
                  <c:v>3.77596</c:v>
                </c:pt>
                <c:pt idx="166520">
                  <c:v>3.77599</c:v>
                </c:pt>
                <c:pt idx="166521">
                  <c:v>3.77601</c:v>
                </c:pt>
                <c:pt idx="166522">
                  <c:v>3.77603</c:v>
                </c:pt>
                <c:pt idx="166523">
                  <c:v>3.77605</c:v>
                </c:pt>
                <c:pt idx="166524">
                  <c:v>3.77608</c:v>
                </c:pt>
                <c:pt idx="166525">
                  <c:v>3.7761</c:v>
                </c:pt>
                <c:pt idx="166526">
                  <c:v>3.77612</c:v>
                </c:pt>
                <c:pt idx="166527">
                  <c:v>3.77615</c:v>
                </c:pt>
                <c:pt idx="166528">
                  <c:v>3.77617</c:v>
                </c:pt>
                <c:pt idx="166529">
                  <c:v>3.77619</c:v>
                </c:pt>
                <c:pt idx="166530">
                  <c:v>3.77621</c:v>
                </c:pt>
                <c:pt idx="166531">
                  <c:v>3.77624</c:v>
                </c:pt>
                <c:pt idx="166532">
                  <c:v>3.77626</c:v>
                </c:pt>
                <c:pt idx="166533">
                  <c:v>3.77628</c:v>
                </c:pt>
                <c:pt idx="166534">
                  <c:v>3.7763</c:v>
                </c:pt>
                <c:pt idx="166535">
                  <c:v>3.77633</c:v>
                </c:pt>
                <c:pt idx="166536">
                  <c:v>3.77635</c:v>
                </c:pt>
                <c:pt idx="166537">
                  <c:v>3.77637</c:v>
                </c:pt>
                <c:pt idx="166538">
                  <c:v>3.77639</c:v>
                </c:pt>
                <c:pt idx="166539">
                  <c:v>3.77642</c:v>
                </c:pt>
                <c:pt idx="166540">
                  <c:v>3.77644</c:v>
                </c:pt>
                <c:pt idx="166541">
                  <c:v>3.77646</c:v>
                </c:pt>
                <c:pt idx="166542">
                  <c:v>3.77649</c:v>
                </c:pt>
                <c:pt idx="166543">
                  <c:v>3.77651</c:v>
                </c:pt>
                <c:pt idx="166544">
                  <c:v>3.77653</c:v>
                </c:pt>
                <c:pt idx="166545">
                  <c:v>3.77655</c:v>
                </c:pt>
                <c:pt idx="166546">
                  <c:v>3.77658</c:v>
                </c:pt>
                <c:pt idx="166547">
                  <c:v>3.7766</c:v>
                </c:pt>
                <c:pt idx="166548">
                  <c:v>3.77662</c:v>
                </c:pt>
                <c:pt idx="166549">
                  <c:v>3.77664</c:v>
                </c:pt>
                <c:pt idx="166550">
                  <c:v>3.77667</c:v>
                </c:pt>
                <c:pt idx="166551">
                  <c:v>3.77669</c:v>
                </c:pt>
                <c:pt idx="166552">
                  <c:v>3.77671</c:v>
                </c:pt>
                <c:pt idx="166553">
                  <c:v>3.77673</c:v>
                </c:pt>
                <c:pt idx="166554">
                  <c:v>3.77676</c:v>
                </c:pt>
                <c:pt idx="166555">
                  <c:v>3.77678</c:v>
                </c:pt>
                <c:pt idx="166556">
                  <c:v>3.7768</c:v>
                </c:pt>
                <c:pt idx="166557">
                  <c:v>3.77683</c:v>
                </c:pt>
                <c:pt idx="166558">
                  <c:v>3.77685</c:v>
                </c:pt>
                <c:pt idx="166559">
                  <c:v>3.77687</c:v>
                </c:pt>
                <c:pt idx="166560">
                  <c:v>3.77689</c:v>
                </c:pt>
                <c:pt idx="166561">
                  <c:v>3.77692</c:v>
                </c:pt>
                <c:pt idx="166562">
                  <c:v>3.77694</c:v>
                </c:pt>
                <c:pt idx="166563">
                  <c:v>3.77696</c:v>
                </c:pt>
                <c:pt idx="166564">
                  <c:v>3.77698</c:v>
                </c:pt>
                <c:pt idx="166565">
                  <c:v>3.77701</c:v>
                </c:pt>
                <c:pt idx="166566">
                  <c:v>3.77703</c:v>
                </c:pt>
                <c:pt idx="166567">
                  <c:v>3.77705</c:v>
                </c:pt>
                <c:pt idx="166568">
                  <c:v>3.77707</c:v>
                </c:pt>
                <c:pt idx="166569">
                  <c:v>3.7771</c:v>
                </c:pt>
                <c:pt idx="166570">
                  <c:v>3.77712</c:v>
                </c:pt>
                <c:pt idx="166571">
                  <c:v>3.77714</c:v>
                </c:pt>
                <c:pt idx="166572">
                  <c:v>3.77717</c:v>
                </c:pt>
                <c:pt idx="166573">
                  <c:v>3.77719</c:v>
                </c:pt>
                <c:pt idx="166574">
                  <c:v>3.77721</c:v>
                </c:pt>
                <c:pt idx="166575">
                  <c:v>3.77723</c:v>
                </c:pt>
                <c:pt idx="166576">
                  <c:v>3.77726</c:v>
                </c:pt>
                <c:pt idx="166577">
                  <c:v>3.77728</c:v>
                </c:pt>
                <c:pt idx="166578">
                  <c:v>3.7773</c:v>
                </c:pt>
                <c:pt idx="166579">
                  <c:v>3.77732</c:v>
                </c:pt>
                <c:pt idx="166580">
                  <c:v>3.77735</c:v>
                </c:pt>
                <c:pt idx="166581">
                  <c:v>3.77737</c:v>
                </c:pt>
                <c:pt idx="166582">
                  <c:v>3.77739</c:v>
                </c:pt>
                <c:pt idx="166583">
                  <c:v>3.77741</c:v>
                </c:pt>
                <c:pt idx="166584">
                  <c:v>3.77744</c:v>
                </c:pt>
                <c:pt idx="166585">
                  <c:v>3.77746</c:v>
                </c:pt>
                <c:pt idx="166586">
                  <c:v>3.77748</c:v>
                </c:pt>
                <c:pt idx="166587">
                  <c:v>3.77751</c:v>
                </c:pt>
                <c:pt idx="166588">
                  <c:v>3.77753</c:v>
                </c:pt>
                <c:pt idx="166589">
                  <c:v>3.77755</c:v>
                </c:pt>
                <c:pt idx="166590">
                  <c:v>3.77757</c:v>
                </c:pt>
                <c:pt idx="166591">
                  <c:v>3.7776</c:v>
                </c:pt>
                <c:pt idx="166592">
                  <c:v>3.77762</c:v>
                </c:pt>
                <c:pt idx="166593">
                  <c:v>3.77764</c:v>
                </c:pt>
                <c:pt idx="166594">
                  <c:v>3.77766</c:v>
                </c:pt>
                <c:pt idx="166595">
                  <c:v>3.77769</c:v>
                </c:pt>
                <c:pt idx="166596">
                  <c:v>3.77771</c:v>
                </c:pt>
                <c:pt idx="166597">
                  <c:v>3.77773</c:v>
                </c:pt>
                <c:pt idx="166598">
                  <c:v>3.77775</c:v>
                </c:pt>
                <c:pt idx="166599">
                  <c:v>3.77778</c:v>
                </c:pt>
                <c:pt idx="166600">
                  <c:v>3.7778</c:v>
                </c:pt>
                <c:pt idx="166601">
                  <c:v>3.77782</c:v>
                </c:pt>
                <c:pt idx="166602">
                  <c:v>3.77785</c:v>
                </c:pt>
                <c:pt idx="166603">
                  <c:v>3.77787</c:v>
                </c:pt>
                <c:pt idx="166604">
                  <c:v>3.77789</c:v>
                </c:pt>
                <c:pt idx="166605">
                  <c:v>3.77791</c:v>
                </c:pt>
                <c:pt idx="166606">
                  <c:v>3.77794</c:v>
                </c:pt>
                <c:pt idx="166607">
                  <c:v>3.77796</c:v>
                </c:pt>
                <c:pt idx="166608">
                  <c:v>3.77798</c:v>
                </c:pt>
                <c:pt idx="166609">
                  <c:v>3.778</c:v>
                </c:pt>
                <c:pt idx="166610">
                  <c:v>3.77803</c:v>
                </c:pt>
                <c:pt idx="166611">
                  <c:v>3.77805</c:v>
                </c:pt>
                <c:pt idx="166612">
                  <c:v>3.77807</c:v>
                </c:pt>
                <c:pt idx="166613">
                  <c:v>3.77809</c:v>
                </c:pt>
                <c:pt idx="166614">
                  <c:v>3.77812</c:v>
                </c:pt>
                <c:pt idx="166615">
                  <c:v>3.77814</c:v>
                </c:pt>
                <c:pt idx="166616">
                  <c:v>3.77816</c:v>
                </c:pt>
                <c:pt idx="166617">
                  <c:v>3.77819</c:v>
                </c:pt>
                <c:pt idx="166618">
                  <c:v>3.77821</c:v>
                </c:pt>
                <c:pt idx="166619">
                  <c:v>3.77823</c:v>
                </c:pt>
                <c:pt idx="166620">
                  <c:v>3.77825</c:v>
                </c:pt>
                <c:pt idx="166621">
                  <c:v>3.77828</c:v>
                </c:pt>
                <c:pt idx="166622">
                  <c:v>3.7783</c:v>
                </c:pt>
                <c:pt idx="166623">
                  <c:v>3.77832</c:v>
                </c:pt>
                <c:pt idx="166624">
                  <c:v>3.77834</c:v>
                </c:pt>
                <c:pt idx="166625">
                  <c:v>3.77837</c:v>
                </c:pt>
                <c:pt idx="166626">
                  <c:v>3.77839</c:v>
                </c:pt>
                <c:pt idx="166627">
                  <c:v>3.77841</c:v>
                </c:pt>
                <c:pt idx="166628">
                  <c:v>3.77843</c:v>
                </c:pt>
                <c:pt idx="166629">
                  <c:v>3.77846</c:v>
                </c:pt>
                <c:pt idx="166630">
                  <c:v>3.77848</c:v>
                </c:pt>
                <c:pt idx="166631">
                  <c:v>3.7785</c:v>
                </c:pt>
                <c:pt idx="166632">
                  <c:v>3.77853</c:v>
                </c:pt>
                <c:pt idx="166633">
                  <c:v>3.77855</c:v>
                </c:pt>
                <c:pt idx="166634">
                  <c:v>3.77857</c:v>
                </c:pt>
                <c:pt idx="166635">
                  <c:v>3.77859</c:v>
                </c:pt>
                <c:pt idx="166636">
                  <c:v>3.77862</c:v>
                </c:pt>
                <c:pt idx="166637">
                  <c:v>3.77864</c:v>
                </c:pt>
                <c:pt idx="166638">
                  <c:v>3.77866</c:v>
                </c:pt>
                <c:pt idx="166639">
                  <c:v>3.77868</c:v>
                </c:pt>
                <c:pt idx="166640">
                  <c:v>3.77871</c:v>
                </c:pt>
                <c:pt idx="166641">
                  <c:v>3.77873</c:v>
                </c:pt>
                <c:pt idx="166642">
                  <c:v>3.77875</c:v>
                </c:pt>
                <c:pt idx="166643">
                  <c:v>3.77878</c:v>
                </c:pt>
                <c:pt idx="166644">
                  <c:v>3.7788</c:v>
                </c:pt>
                <c:pt idx="166645">
                  <c:v>3.77882</c:v>
                </c:pt>
                <c:pt idx="166646">
                  <c:v>3.77884</c:v>
                </c:pt>
                <c:pt idx="166647">
                  <c:v>3.77887</c:v>
                </c:pt>
                <c:pt idx="166648">
                  <c:v>3.77889</c:v>
                </c:pt>
                <c:pt idx="166649">
                  <c:v>3.77891</c:v>
                </c:pt>
                <c:pt idx="166650">
                  <c:v>3.77893</c:v>
                </c:pt>
                <c:pt idx="166651">
                  <c:v>3.77896</c:v>
                </c:pt>
                <c:pt idx="166652">
                  <c:v>3.77898</c:v>
                </c:pt>
                <c:pt idx="166653">
                  <c:v>3.779</c:v>
                </c:pt>
                <c:pt idx="166654">
                  <c:v>3.77902</c:v>
                </c:pt>
                <c:pt idx="166655">
                  <c:v>3.77905</c:v>
                </c:pt>
                <c:pt idx="166656">
                  <c:v>3.77907</c:v>
                </c:pt>
                <c:pt idx="166657">
                  <c:v>3.77909</c:v>
                </c:pt>
                <c:pt idx="166658">
                  <c:v>3.77912</c:v>
                </c:pt>
                <c:pt idx="166659">
                  <c:v>3.77914</c:v>
                </c:pt>
                <c:pt idx="166660">
                  <c:v>3.77916</c:v>
                </c:pt>
                <c:pt idx="166661">
                  <c:v>3.77918</c:v>
                </c:pt>
                <c:pt idx="166662">
                  <c:v>3.77921</c:v>
                </c:pt>
                <c:pt idx="166663">
                  <c:v>3.77923</c:v>
                </c:pt>
                <c:pt idx="166664">
                  <c:v>3.77925</c:v>
                </c:pt>
                <c:pt idx="166665">
                  <c:v>3.77927</c:v>
                </c:pt>
                <c:pt idx="166666">
                  <c:v>3.7793</c:v>
                </c:pt>
                <c:pt idx="166667">
                  <c:v>3.77932</c:v>
                </c:pt>
                <c:pt idx="166668">
                  <c:v>3.77934</c:v>
                </c:pt>
                <c:pt idx="166669">
                  <c:v>3.77936</c:v>
                </c:pt>
                <c:pt idx="166670">
                  <c:v>3.77939</c:v>
                </c:pt>
                <c:pt idx="166671">
                  <c:v>3.77941</c:v>
                </c:pt>
                <c:pt idx="166672">
                  <c:v>3.77943</c:v>
                </c:pt>
                <c:pt idx="166673">
                  <c:v>3.77946</c:v>
                </c:pt>
                <c:pt idx="166674">
                  <c:v>3.77948</c:v>
                </c:pt>
                <c:pt idx="166675">
                  <c:v>3.7795</c:v>
                </c:pt>
                <c:pt idx="166676">
                  <c:v>3.77952</c:v>
                </c:pt>
                <c:pt idx="166677">
                  <c:v>3.77955</c:v>
                </c:pt>
                <c:pt idx="166678">
                  <c:v>3.77957</c:v>
                </c:pt>
                <c:pt idx="166679">
                  <c:v>3.77959</c:v>
                </c:pt>
                <c:pt idx="166680">
                  <c:v>3.77962</c:v>
                </c:pt>
                <c:pt idx="166681">
                  <c:v>3.77964</c:v>
                </c:pt>
                <c:pt idx="166682">
                  <c:v>3.77966</c:v>
                </c:pt>
                <c:pt idx="166683">
                  <c:v>3.77968</c:v>
                </c:pt>
                <c:pt idx="166684">
                  <c:v>3.7797</c:v>
                </c:pt>
                <c:pt idx="166685">
                  <c:v>3.77973</c:v>
                </c:pt>
                <c:pt idx="166686">
                  <c:v>3.77975</c:v>
                </c:pt>
                <c:pt idx="166687">
                  <c:v>3.77977</c:v>
                </c:pt>
                <c:pt idx="166688">
                  <c:v>3.7798</c:v>
                </c:pt>
                <c:pt idx="166689">
                  <c:v>3.77982</c:v>
                </c:pt>
                <c:pt idx="166690">
                  <c:v>3.77984</c:v>
                </c:pt>
                <c:pt idx="166691">
                  <c:v>3.77986</c:v>
                </c:pt>
                <c:pt idx="166692">
                  <c:v>3.77989</c:v>
                </c:pt>
                <c:pt idx="166693">
                  <c:v>3.77991</c:v>
                </c:pt>
                <c:pt idx="166694">
                  <c:v>3.77993</c:v>
                </c:pt>
                <c:pt idx="166695">
                  <c:v>3.77996</c:v>
                </c:pt>
                <c:pt idx="166696">
                  <c:v>3.77998</c:v>
                </c:pt>
                <c:pt idx="166697">
                  <c:v>3.78</c:v>
                </c:pt>
                <c:pt idx="166698">
                  <c:v>3.78002</c:v>
                </c:pt>
                <c:pt idx="166699">
                  <c:v>3.78004</c:v>
                </c:pt>
                <c:pt idx="166700">
                  <c:v>3.78007</c:v>
                </c:pt>
                <c:pt idx="166701">
                  <c:v>3.78009</c:v>
                </c:pt>
                <c:pt idx="166702">
                  <c:v>3.78011</c:v>
                </c:pt>
                <c:pt idx="166703">
                  <c:v>3.78014</c:v>
                </c:pt>
                <c:pt idx="166704">
                  <c:v>3.78016</c:v>
                </c:pt>
                <c:pt idx="166705">
                  <c:v>3.78018</c:v>
                </c:pt>
                <c:pt idx="166706">
                  <c:v>3.7802</c:v>
                </c:pt>
                <c:pt idx="166707">
                  <c:v>3.78023</c:v>
                </c:pt>
                <c:pt idx="166708">
                  <c:v>3.78025</c:v>
                </c:pt>
                <c:pt idx="166709">
                  <c:v>3.78027</c:v>
                </c:pt>
                <c:pt idx="166710">
                  <c:v>3.7803</c:v>
                </c:pt>
                <c:pt idx="166711">
                  <c:v>3.78032</c:v>
                </c:pt>
                <c:pt idx="166712">
                  <c:v>3.78034</c:v>
                </c:pt>
                <c:pt idx="166713">
                  <c:v>3.78036</c:v>
                </c:pt>
                <c:pt idx="166714">
                  <c:v>3.78038</c:v>
                </c:pt>
                <c:pt idx="166715">
                  <c:v>3.78041</c:v>
                </c:pt>
                <c:pt idx="166716">
                  <c:v>3.78043</c:v>
                </c:pt>
                <c:pt idx="166717">
                  <c:v>3.78045</c:v>
                </c:pt>
                <c:pt idx="166718">
                  <c:v>3.78048</c:v>
                </c:pt>
                <c:pt idx="166719">
                  <c:v>3.7805</c:v>
                </c:pt>
                <c:pt idx="166720">
                  <c:v>3.78052</c:v>
                </c:pt>
                <c:pt idx="166721">
                  <c:v>3.78054</c:v>
                </c:pt>
                <c:pt idx="166722">
                  <c:v>3.78057</c:v>
                </c:pt>
                <c:pt idx="166723">
                  <c:v>3.78059</c:v>
                </c:pt>
                <c:pt idx="166724">
                  <c:v>3.78061</c:v>
                </c:pt>
                <c:pt idx="166725">
                  <c:v>3.78064</c:v>
                </c:pt>
                <c:pt idx="166726">
                  <c:v>3.78066</c:v>
                </c:pt>
                <c:pt idx="166727">
                  <c:v>3.78068</c:v>
                </c:pt>
                <c:pt idx="166728">
                  <c:v>3.7807</c:v>
                </c:pt>
                <c:pt idx="166729">
                  <c:v>3.78073</c:v>
                </c:pt>
                <c:pt idx="166730">
                  <c:v>3.78075</c:v>
                </c:pt>
                <c:pt idx="166731">
                  <c:v>3.78077</c:v>
                </c:pt>
                <c:pt idx="166732">
                  <c:v>3.78079</c:v>
                </c:pt>
                <c:pt idx="166733">
                  <c:v>3.78082</c:v>
                </c:pt>
                <c:pt idx="166734">
                  <c:v>3.78084</c:v>
                </c:pt>
                <c:pt idx="166735">
                  <c:v>3.78086</c:v>
                </c:pt>
                <c:pt idx="166736">
                  <c:v>3.78088</c:v>
                </c:pt>
                <c:pt idx="166737">
                  <c:v>3.78091</c:v>
                </c:pt>
                <c:pt idx="166738">
                  <c:v>3.78093</c:v>
                </c:pt>
                <c:pt idx="166739">
                  <c:v>3.78095</c:v>
                </c:pt>
                <c:pt idx="166740">
                  <c:v>3.78098</c:v>
                </c:pt>
                <c:pt idx="166741">
                  <c:v>3.781</c:v>
                </c:pt>
                <c:pt idx="166742">
                  <c:v>3.78102</c:v>
                </c:pt>
                <c:pt idx="166743">
                  <c:v>3.78104</c:v>
                </c:pt>
                <c:pt idx="166744">
                  <c:v>3.78107</c:v>
                </c:pt>
                <c:pt idx="166745">
                  <c:v>3.78109</c:v>
                </c:pt>
                <c:pt idx="166746">
                  <c:v>3.78111</c:v>
                </c:pt>
                <c:pt idx="166747">
                  <c:v>3.78113</c:v>
                </c:pt>
                <c:pt idx="166748">
                  <c:v>3.78116</c:v>
                </c:pt>
                <c:pt idx="166749">
                  <c:v>3.78118</c:v>
                </c:pt>
                <c:pt idx="166750">
                  <c:v>3.7812</c:v>
                </c:pt>
                <c:pt idx="166751">
                  <c:v>3.78122</c:v>
                </c:pt>
                <c:pt idx="166752">
                  <c:v>3.78125</c:v>
                </c:pt>
                <c:pt idx="166753">
                  <c:v>3.78127</c:v>
                </c:pt>
                <c:pt idx="166754">
                  <c:v>3.78129</c:v>
                </c:pt>
                <c:pt idx="166755">
                  <c:v>3.78132</c:v>
                </c:pt>
                <c:pt idx="166756">
                  <c:v>3.78134</c:v>
                </c:pt>
                <c:pt idx="166757">
                  <c:v>3.78136</c:v>
                </c:pt>
                <c:pt idx="166758">
                  <c:v>3.78138</c:v>
                </c:pt>
                <c:pt idx="166759">
                  <c:v>3.78141</c:v>
                </c:pt>
                <c:pt idx="166760">
                  <c:v>3.78143</c:v>
                </c:pt>
                <c:pt idx="166761">
                  <c:v>3.78145</c:v>
                </c:pt>
                <c:pt idx="166762">
                  <c:v>3.78147</c:v>
                </c:pt>
                <c:pt idx="166763">
                  <c:v>3.7815</c:v>
                </c:pt>
                <c:pt idx="166764">
                  <c:v>3.78152</c:v>
                </c:pt>
                <c:pt idx="166765">
                  <c:v>3.78154</c:v>
                </c:pt>
                <c:pt idx="166766">
                  <c:v>3.78157</c:v>
                </c:pt>
                <c:pt idx="166767">
                  <c:v>3.78159</c:v>
                </c:pt>
                <c:pt idx="166768">
                  <c:v>3.78161</c:v>
                </c:pt>
                <c:pt idx="166769">
                  <c:v>3.78163</c:v>
                </c:pt>
                <c:pt idx="166770">
                  <c:v>3.78166</c:v>
                </c:pt>
                <c:pt idx="166771">
                  <c:v>3.78168</c:v>
                </c:pt>
                <c:pt idx="166772">
                  <c:v>3.7817</c:v>
                </c:pt>
                <c:pt idx="166773">
                  <c:v>3.78172</c:v>
                </c:pt>
                <c:pt idx="166774">
                  <c:v>3.78175</c:v>
                </c:pt>
                <c:pt idx="166775">
                  <c:v>3.78177</c:v>
                </c:pt>
                <c:pt idx="166776">
                  <c:v>3.78179</c:v>
                </c:pt>
                <c:pt idx="166777">
                  <c:v>3.78181</c:v>
                </c:pt>
                <c:pt idx="166778">
                  <c:v>3.78184</c:v>
                </c:pt>
                <c:pt idx="166779">
                  <c:v>3.78186</c:v>
                </c:pt>
                <c:pt idx="166780">
                  <c:v>3.78188</c:v>
                </c:pt>
                <c:pt idx="166781">
                  <c:v>3.78191</c:v>
                </c:pt>
                <c:pt idx="166782">
                  <c:v>3.78193</c:v>
                </c:pt>
                <c:pt idx="166783">
                  <c:v>3.78195</c:v>
                </c:pt>
                <c:pt idx="166784">
                  <c:v>3.78197</c:v>
                </c:pt>
                <c:pt idx="166785">
                  <c:v>3.782</c:v>
                </c:pt>
                <c:pt idx="166786">
                  <c:v>3.78202</c:v>
                </c:pt>
                <c:pt idx="166787">
                  <c:v>3.78204</c:v>
                </c:pt>
                <c:pt idx="166788">
                  <c:v>3.78206</c:v>
                </c:pt>
                <c:pt idx="166789">
                  <c:v>3.78209</c:v>
                </c:pt>
                <c:pt idx="166790">
                  <c:v>3.78211</c:v>
                </c:pt>
                <c:pt idx="166791">
                  <c:v>3.78213</c:v>
                </c:pt>
                <c:pt idx="166792">
                  <c:v>3.78215</c:v>
                </c:pt>
                <c:pt idx="166793">
                  <c:v>3.78218</c:v>
                </c:pt>
                <c:pt idx="166794">
                  <c:v>3.7822</c:v>
                </c:pt>
                <c:pt idx="166795">
                  <c:v>3.78222</c:v>
                </c:pt>
                <c:pt idx="166796">
                  <c:v>3.78225</c:v>
                </c:pt>
                <c:pt idx="166797">
                  <c:v>3.78227</c:v>
                </c:pt>
                <c:pt idx="166798">
                  <c:v>3.78229</c:v>
                </c:pt>
                <c:pt idx="166799">
                  <c:v>3.78231</c:v>
                </c:pt>
                <c:pt idx="166800">
                  <c:v>3.78234</c:v>
                </c:pt>
                <c:pt idx="166801">
                  <c:v>3.78236</c:v>
                </c:pt>
                <c:pt idx="166802">
                  <c:v>3.78238</c:v>
                </c:pt>
                <c:pt idx="166803">
                  <c:v>3.7824</c:v>
                </c:pt>
                <c:pt idx="166804">
                  <c:v>3.78243</c:v>
                </c:pt>
                <c:pt idx="166805">
                  <c:v>3.78245</c:v>
                </c:pt>
                <c:pt idx="166806">
                  <c:v>3.78247</c:v>
                </c:pt>
                <c:pt idx="166807">
                  <c:v>3.78249</c:v>
                </c:pt>
                <c:pt idx="166808">
                  <c:v>3.78252</c:v>
                </c:pt>
                <c:pt idx="166809">
                  <c:v>3.78254</c:v>
                </c:pt>
                <c:pt idx="166810">
                  <c:v>3.78256</c:v>
                </c:pt>
                <c:pt idx="166811">
                  <c:v>3.78259</c:v>
                </c:pt>
                <c:pt idx="166812">
                  <c:v>3.78261</c:v>
                </c:pt>
                <c:pt idx="166813">
                  <c:v>3.78263</c:v>
                </c:pt>
                <c:pt idx="166814">
                  <c:v>3.78265</c:v>
                </c:pt>
                <c:pt idx="166815">
                  <c:v>3.78268</c:v>
                </c:pt>
                <c:pt idx="166816">
                  <c:v>3.7827</c:v>
                </c:pt>
                <c:pt idx="166817">
                  <c:v>3.78272</c:v>
                </c:pt>
                <c:pt idx="166818">
                  <c:v>3.78274</c:v>
                </c:pt>
                <c:pt idx="166819">
                  <c:v>3.78277</c:v>
                </c:pt>
                <c:pt idx="166820">
                  <c:v>3.78279</c:v>
                </c:pt>
                <c:pt idx="166821">
                  <c:v>3.78281</c:v>
                </c:pt>
                <c:pt idx="166822">
                  <c:v>3.78283</c:v>
                </c:pt>
                <c:pt idx="166823">
                  <c:v>3.78286</c:v>
                </c:pt>
                <c:pt idx="166824">
                  <c:v>3.78288</c:v>
                </c:pt>
                <c:pt idx="166825">
                  <c:v>3.7829</c:v>
                </c:pt>
                <c:pt idx="166826">
                  <c:v>3.78293</c:v>
                </c:pt>
                <c:pt idx="166827">
                  <c:v>3.78295</c:v>
                </c:pt>
                <c:pt idx="166828">
                  <c:v>3.78297</c:v>
                </c:pt>
                <c:pt idx="166829">
                  <c:v>3.78299</c:v>
                </c:pt>
                <c:pt idx="166830">
                  <c:v>3.78302</c:v>
                </c:pt>
                <c:pt idx="166831">
                  <c:v>3.78304</c:v>
                </c:pt>
                <c:pt idx="166832">
                  <c:v>3.78306</c:v>
                </c:pt>
                <c:pt idx="166833">
                  <c:v>3.78308</c:v>
                </c:pt>
                <c:pt idx="166834">
                  <c:v>3.78311</c:v>
                </c:pt>
                <c:pt idx="166835">
                  <c:v>3.78313</c:v>
                </c:pt>
                <c:pt idx="166836">
                  <c:v>3.78315</c:v>
                </c:pt>
                <c:pt idx="166837">
                  <c:v>3.78317</c:v>
                </c:pt>
                <c:pt idx="166838">
                  <c:v>3.7832</c:v>
                </c:pt>
                <c:pt idx="166839">
                  <c:v>3.78322</c:v>
                </c:pt>
                <c:pt idx="166840">
                  <c:v>3.78324</c:v>
                </c:pt>
                <c:pt idx="166841">
                  <c:v>3.78327</c:v>
                </c:pt>
                <c:pt idx="166842">
                  <c:v>3.78329</c:v>
                </c:pt>
                <c:pt idx="166843">
                  <c:v>3.78331</c:v>
                </c:pt>
                <c:pt idx="166844">
                  <c:v>3.78333</c:v>
                </c:pt>
                <c:pt idx="166845">
                  <c:v>3.78336</c:v>
                </c:pt>
                <c:pt idx="166846">
                  <c:v>3.78338</c:v>
                </c:pt>
                <c:pt idx="166847">
                  <c:v>3.7834</c:v>
                </c:pt>
                <c:pt idx="166848">
                  <c:v>3.78342</c:v>
                </c:pt>
                <c:pt idx="166849">
                  <c:v>3.78345</c:v>
                </c:pt>
                <c:pt idx="166850">
                  <c:v>3.78347</c:v>
                </c:pt>
                <c:pt idx="166851">
                  <c:v>3.78349</c:v>
                </c:pt>
                <c:pt idx="166852">
                  <c:v>3.78351</c:v>
                </c:pt>
                <c:pt idx="166853">
                  <c:v>3.78354</c:v>
                </c:pt>
                <c:pt idx="166854">
                  <c:v>3.78356</c:v>
                </c:pt>
                <c:pt idx="166855">
                  <c:v>3.78358</c:v>
                </c:pt>
                <c:pt idx="166856">
                  <c:v>3.78361</c:v>
                </c:pt>
                <c:pt idx="166857">
                  <c:v>3.78363</c:v>
                </c:pt>
                <c:pt idx="166858">
                  <c:v>3.78365</c:v>
                </c:pt>
                <c:pt idx="166859">
                  <c:v>3.78367</c:v>
                </c:pt>
                <c:pt idx="166860">
                  <c:v>3.7837</c:v>
                </c:pt>
                <c:pt idx="166861">
                  <c:v>3.78372</c:v>
                </c:pt>
                <c:pt idx="166862">
                  <c:v>3.78374</c:v>
                </c:pt>
                <c:pt idx="166863">
                  <c:v>3.78376</c:v>
                </c:pt>
                <c:pt idx="166864">
                  <c:v>3.78379</c:v>
                </c:pt>
                <c:pt idx="166865">
                  <c:v>3.78381</c:v>
                </c:pt>
                <c:pt idx="166866">
                  <c:v>3.78383</c:v>
                </c:pt>
                <c:pt idx="166867">
                  <c:v>3.78385</c:v>
                </c:pt>
                <c:pt idx="166868">
                  <c:v>3.78388</c:v>
                </c:pt>
                <c:pt idx="166869">
                  <c:v>3.7839</c:v>
                </c:pt>
                <c:pt idx="166870">
                  <c:v>3.78392</c:v>
                </c:pt>
                <c:pt idx="166871">
                  <c:v>3.78395</c:v>
                </c:pt>
                <c:pt idx="166872">
                  <c:v>3.78397</c:v>
                </c:pt>
                <c:pt idx="166873">
                  <c:v>3.78399</c:v>
                </c:pt>
                <c:pt idx="166874">
                  <c:v>3.78401</c:v>
                </c:pt>
                <c:pt idx="166875">
                  <c:v>3.78404</c:v>
                </c:pt>
                <c:pt idx="166876">
                  <c:v>3.78406</c:v>
                </c:pt>
                <c:pt idx="166877">
                  <c:v>3.78408</c:v>
                </c:pt>
                <c:pt idx="166878">
                  <c:v>3.7841</c:v>
                </c:pt>
                <c:pt idx="166879">
                  <c:v>3.78413</c:v>
                </c:pt>
                <c:pt idx="166880">
                  <c:v>3.78415</c:v>
                </c:pt>
                <c:pt idx="166881">
                  <c:v>3.78417</c:v>
                </c:pt>
                <c:pt idx="166882">
                  <c:v>3.78419</c:v>
                </c:pt>
                <c:pt idx="166883">
                  <c:v>3.78422</c:v>
                </c:pt>
                <c:pt idx="166884">
                  <c:v>3.78424</c:v>
                </c:pt>
                <c:pt idx="166885">
                  <c:v>3.78426</c:v>
                </c:pt>
                <c:pt idx="166886">
                  <c:v>3.78429</c:v>
                </c:pt>
                <c:pt idx="166887">
                  <c:v>3.78431</c:v>
                </c:pt>
                <c:pt idx="166888">
                  <c:v>3.78433</c:v>
                </c:pt>
                <c:pt idx="166889">
                  <c:v>3.78435</c:v>
                </c:pt>
                <c:pt idx="166890">
                  <c:v>3.78438</c:v>
                </c:pt>
                <c:pt idx="166891">
                  <c:v>3.7844</c:v>
                </c:pt>
                <c:pt idx="166892">
                  <c:v>3.78442</c:v>
                </c:pt>
                <c:pt idx="166893">
                  <c:v>3.78444</c:v>
                </c:pt>
                <c:pt idx="166894">
                  <c:v>3.78447</c:v>
                </c:pt>
                <c:pt idx="166895">
                  <c:v>3.78449</c:v>
                </c:pt>
                <c:pt idx="166896">
                  <c:v>3.78451</c:v>
                </c:pt>
                <c:pt idx="166897">
                  <c:v>3.78453</c:v>
                </c:pt>
                <c:pt idx="166898">
                  <c:v>3.78456</c:v>
                </c:pt>
                <c:pt idx="166899">
                  <c:v>3.78458</c:v>
                </c:pt>
                <c:pt idx="166900">
                  <c:v>3.7846</c:v>
                </c:pt>
                <c:pt idx="166901">
                  <c:v>3.78463</c:v>
                </c:pt>
                <c:pt idx="166902">
                  <c:v>3.78465</c:v>
                </c:pt>
                <c:pt idx="166903">
                  <c:v>3.78467</c:v>
                </c:pt>
                <c:pt idx="166904">
                  <c:v>3.78469</c:v>
                </c:pt>
                <c:pt idx="166905">
                  <c:v>3.78472</c:v>
                </c:pt>
                <c:pt idx="166906">
                  <c:v>3.78474</c:v>
                </c:pt>
                <c:pt idx="166907">
                  <c:v>3.78476</c:v>
                </c:pt>
                <c:pt idx="166908">
                  <c:v>3.78478</c:v>
                </c:pt>
                <c:pt idx="166909">
                  <c:v>3.78481</c:v>
                </c:pt>
                <c:pt idx="166910">
                  <c:v>3.78483</c:v>
                </c:pt>
                <c:pt idx="166911">
                  <c:v>3.78485</c:v>
                </c:pt>
                <c:pt idx="166912">
                  <c:v>3.78487</c:v>
                </c:pt>
                <c:pt idx="166913">
                  <c:v>3.7849</c:v>
                </c:pt>
                <c:pt idx="166914">
                  <c:v>3.78492</c:v>
                </c:pt>
                <c:pt idx="166915">
                  <c:v>3.78494</c:v>
                </c:pt>
                <c:pt idx="166916">
                  <c:v>3.78497</c:v>
                </c:pt>
                <c:pt idx="166917">
                  <c:v>3.78499</c:v>
                </c:pt>
                <c:pt idx="166918">
                  <c:v>3.78501</c:v>
                </c:pt>
                <c:pt idx="166919">
                  <c:v>3.78503</c:v>
                </c:pt>
                <c:pt idx="166920">
                  <c:v>3.78506</c:v>
                </c:pt>
                <c:pt idx="166921">
                  <c:v>3.78508</c:v>
                </c:pt>
                <c:pt idx="166922">
                  <c:v>3.7851</c:v>
                </c:pt>
                <c:pt idx="166923">
                  <c:v>3.78512</c:v>
                </c:pt>
                <c:pt idx="166924">
                  <c:v>3.78515</c:v>
                </c:pt>
                <c:pt idx="166925">
                  <c:v>3.78517</c:v>
                </c:pt>
                <c:pt idx="166926">
                  <c:v>3.78519</c:v>
                </c:pt>
                <c:pt idx="166927">
                  <c:v>3.78521</c:v>
                </c:pt>
                <c:pt idx="166928">
                  <c:v>3.78524</c:v>
                </c:pt>
                <c:pt idx="166929">
                  <c:v>3.78526</c:v>
                </c:pt>
                <c:pt idx="166930">
                  <c:v>3.78528</c:v>
                </c:pt>
                <c:pt idx="166931">
                  <c:v>3.78531</c:v>
                </c:pt>
                <c:pt idx="166932">
                  <c:v>3.78533</c:v>
                </c:pt>
                <c:pt idx="166933">
                  <c:v>3.78535</c:v>
                </c:pt>
                <c:pt idx="166934">
                  <c:v>3.78537</c:v>
                </c:pt>
                <c:pt idx="166935">
                  <c:v>3.7854</c:v>
                </c:pt>
                <c:pt idx="166936">
                  <c:v>3.78542</c:v>
                </c:pt>
                <c:pt idx="166937">
                  <c:v>3.78544</c:v>
                </c:pt>
                <c:pt idx="166938">
                  <c:v>3.78546</c:v>
                </c:pt>
                <c:pt idx="166939">
                  <c:v>3.78549</c:v>
                </c:pt>
                <c:pt idx="166940">
                  <c:v>3.78551</c:v>
                </c:pt>
                <c:pt idx="166941">
                  <c:v>3.78553</c:v>
                </c:pt>
                <c:pt idx="166942">
                  <c:v>3.78556</c:v>
                </c:pt>
                <c:pt idx="166943">
                  <c:v>3.78558</c:v>
                </c:pt>
                <c:pt idx="166944">
                  <c:v>3.7856</c:v>
                </c:pt>
                <c:pt idx="166945">
                  <c:v>3.78562</c:v>
                </c:pt>
                <c:pt idx="166946">
                  <c:v>3.78565</c:v>
                </c:pt>
                <c:pt idx="166947">
                  <c:v>3.78567</c:v>
                </c:pt>
                <c:pt idx="166948">
                  <c:v>3.78569</c:v>
                </c:pt>
                <c:pt idx="166949">
                  <c:v>3.78571</c:v>
                </c:pt>
                <c:pt idx="166950">
                  <c:v>3.78574</c:v>
                </c:pt>
                <c:pt idx="166951">
                  <c:v>3.78576</c:v>
                </c:pt>
                <c:pt idx="166952">
                  <c:v>3.78578</c:v>
                </c:pt>
                <c:pt idx="166953">
                  <c:v>3.7858</c:v>
                </c:pt>
                <c:pt idx="166954">
                  <c:v>3.78583</c:v>
                </c:pt>
                <c:pt idx="166955">
                  <c:v>3.78585</c:v>
                </c:pt>
                <c:pt idx="166956">
                  <c:v>3.78587</c:v>
                </c:pt>
                <c:pt idx="166957">
                  <c:v>3.7859</c:v>
                </c:pt>
                <c:pt idx="166958">
                  <c:v>3.78592</c:v>
                </c:pt>
                <c:pt idx="166959">
                  <c:v>3.78594</c:v>
                </c:pt>
                <c:pt idx="166960">
                  <c:v>3.78596</c:v>
                </c:pt>
                <c:pt idx="166961">
                  <c:v>3.78599</c:v>
                </c:pt>
                <c:pt idx="166962">
                  <c:v>3.78601</c:v>
                </c:pt>
                <c:pt idx="166963">
                  <c:v>3.78603</c:v>
                </c:pt>
                <c:pt idx="166964">
                  <c:v>3.78605</c:v>
                </c:pt>
                <c:pt idx="166965">
                  <c:v>3.78608</c:v>
                </c:pt>
                <c:pt idx="166966">
                  <c:v>3.7861</c:v>
                </c:pt>
                <c:pt idx="166967">
                  <c:v>3.78612</c:v>
                </c:pt>
                <c:pt idx="166968">
                  <c:v>3.78614</c:v>
                </c:pt>
                <c:pt idx="166969">
                  <c:v>3.78617</c:v>
                </c:pt>
                <c:pt idx="166970">
                  <c:v>3.78619</c:v>
                </c:pt>
                <c:pt idx="166971">
                  <c:v>3.78621</c:v>
                </c:pt>
                <c:pt idx="166972">
                  <c:v>3.78624</c:v>
                </c:pt>
                <c:pt idx="166973">
                  <c:v>3.78626</c:v>
                </c:pt>
                <c:pt idx="166974">
                  <c:v>3.78628</c:v>
                </c:pt>
                <c:pt idx="166975">
                  <c:v>3.7863</c:v>
                </c:pt>
                <c:pt idx="166976">
                  <c:v>3.78633</c:v>
                </c:pt>
                <c:pt idx="166977">
                  <c:v>3.78635</c:v>
                </c:pt>
                <c:pt idx="166978">
                  <c:v>3.78637</c:v>
                </c:pt>
                <c:pt idx="166979">
                  <c:v>3.7864</c:v>
                </c:pt>
                <c:pt idx="166980">
                  <c:v>3.78642</c:v>
                </c:pt>
                <c:pt idx="166981">
                  <c:v>3.78644</c:v>
                </c:pt>
                <c:pt idx="166982">
                  <c:v>3.78646</c:v>
                </c:pt>
                <c:pt idx="166983">
                  <c:v>3.78648</c:v>
                </c:pt>
                <c:pt idx="166984">
                  <c:v>3.78651</c:v>
                </c:pt>
                <c:pt idx="166985">
                  <c:v>3.78653</c:v>
                </c:pt>
                <c:pt idx="166986">
                  <c:v>3.78655</c:v>
                </c:pt>
                <c:pt idx="166987">
                  <c:v>3.78658</c:v>
                </c:pt>
                <c:pt idx="166988">
                  <c:v>3.7866</c:v>
                </c:pt>
                <c:pt idx="166989">
                  <c:v>3.78662</c:v>
                </c:pt>
                <c:pt idx="166990">
                  <c:v>3.78664</c:v>
                </c:pt>
                <c:pt idx="166991">
                  <c:v>3.78667</c:v>
                </c:pt>
                <c:pt idx="166992">
                  <c:v>3.78669</c:v>
                </c:pt>
                <c:pt idx="166993">
                  <c:v>3.78671</c:v>
                </c:pt>
                <c:pt idx="166994">
                  <c:v>3.78674</c:v>
                </c:pt>
                <c:pt idx="166995">
                  <c:v>3.78676</c:v>
                </c:pt>
                <c:pt idx="166996">
                  <c:v>3.78678</c:v>
                </c:pt>
                <c:pt idx="166997">
                  <c:v>3.7868</c:v>
                </c:pt>
                <c:pt idx="166998">
                  <c:v>3.78682</c:v>
                </c:pt>
                <c:pt idx="166999">
                  <c:v>3.78685</c:v>
                </c:pt>
                <c:pt idx="167000">
                  <c:v>3.78687</c:v>
                </c:pt>
                <c:pt idx="167001">
                  <c:v>3.78689</c:v>
                </c:pt>
                <c:pt idx="167002">
                  <c:v>3.78692</c:v>
                </c:pt>
                <c:pt idx="167003">
                  <c:v>3.78694</c:v>
                </c:pt>
                <c:pt idx="167004">
                  <c:v>3.78696</c:v>
                </c:pt>
                <c:pt idx="167005">
                  <c:v>3.78698</c:v>
                </c:pt>
                <c:pt idx="167006">
                  <c:v>3.78701</c:v>
                </c:pt>
                <c:pt idx="167007">
                  <c:v>3.78703</c:v>
                </c:pt>
                <c:pt idx="167008">
                  <c:v>3.78705</c:v>
                </c:pt>
                <c:pt idx="167009">
                  <c:v>3.78708</c:v>
                </c:pt>
                <c:pt idx="167010">
                  <c:v>3.7871</c:v>
                </c:pt>
                <c:pt idx="167011">
                  <c:v>3.78712</c:v>
                </c:pt>
                <c:pt idx="167012">
                  <c:v>3.78714</c:v>
                </c:pt>
                <c:pt idx="167013">
                  <c:v>3.78717</c:v>
                </c:pt>
                <c:pt idx="167014">
                  <c:v>3.78719</c:v>
                </c:pt>
                <c:pt idx="167015">
                  <c:v>3.78721</c:v>
                </c:pt>
                <c:pt idx="167016">
                  <c:v>3.78723</c:v>
                </c:pt>
                <c:pt idx="167017">
                  <c:v>3.78726</c:v>
                </c:pt>
                <c:pt idx="167018">
                  <c:v>3.78728</c:v>
                </c:pt>
                <c:pt idx="167019">
                  <c:v>3.7873</c:v>
                </c:pt>
                <c:pt idx="167020">
                  <c:v>3.78732</c:v>
                </c:pt>
                <c:pt idx="167021">
                  <c:v>3.78735</c:v>
                </c:pt>
                <c:pt idx="167022">
                  <c:v>3.78737</c:v>
                </c:pt>
                <c:pt idx="167023">
                  <c:v>3.78739</c:v>
                </c:pt>
                <c:pt idx="167024">
                  <c:v>3.78742</c:v>
                </c:pt>
                <c:pt idx="167025">
                  <c:v>3.78744</c:v>
                </c:pt>
                <c:pt idx="167026">
                  <c:v>3.78746</c:v>
                </c:pt>
                <c:pt idx="167027">
                  <c:v>3.78748</c:v>
                </c:pt>
                <c:pt idx="167028">
                  <c:v>3.78751</c:v>
                </c:pt>
                <c:pt idx="167029">
                  <c:v>3.78753</c:v>
                </c:pt>
                <c:pt idx="167030">
                  <c:v>3.78755</c:v>
                </c:pt>
                <c:pt idx="167031">
                  <c:v>3.78757</c:v>
                </c:pt>
                <c:pt idx="167032">
                  <c:v>3.7876</c:v>
                </c:pt>
                <c:pt idx="167033">
                  <c:v>3.78762</c:v>
                </c:pt>
                <c:pt idx="167034">
                  <c:v>3.78764</c:v>
                </c:pt>
                <c:pt idx="167035">
                  <c:v>3.78766</c:v>
                </c:pt>
                <c:pt idx="167036">
                  <c:v>3.78769</c:v>
                </c:pt>
                <c:pt idx="167037">
                  <c:v>3.78771</c:v>
                </c:pt>
                <c:pt idx="167038">
                  <c:v>3.78773</c:v>
                </c:pt>
                <c:pt idx="167039">
                  <c:v>3.78776</c:v>
                </c:pt>
                <c:pt idx="167040">
                  <c:v>3.78778</c:v>
                </c:pt>
                <c:pt idx="167041">
                  <c:v>3.7878</c:v>
                </c:pt>
                <c:pt idx="167042">
                  <c:v>3.78782</c:v>
                </c:pt>
                <c:pt idx="167043">
                  <c:v>3.78785</c:v>
                </c:pt>
                <c:pt idx="167044">
                  <c:v>3.78787</c:v>
                </c:pt>
                <c:pt idx="167045">
                  <c:v>3.78789</c:v>
                </c:pt>
                <c:pt idx="167046">
                  <c:v>3.78791</c:v>
                </c:pt>
                <c:pt idx="167047">
                  <c:v>3.78794</c:v>
                </c:pt>
                <c:pt idx="167048">
                  <c:v>3.78796</c:v>
                </c:pt>
                <c:pt idx="167049">
                  <c:v>3.78798</c:v>
                </c:pt>
                <c:pt idx="167050">
                  <c:v>3.78801</c:v>
                </c:pt>
                <c:pt idx="167051">
                  <c:v>3.78803</c:v>
                </c:pt>
                <c:pt idx="167052">
                  <c:v>3.78805</c:v>
                </c:pt>
                <c:pt idx="167053">
                  <c:v>3.78807</c:v>
                </c:pt>
                <c:pt idx="167054">
                  <c:v>3.7881</c:v>
                </c:pt>
                <c:pt idx="167055">
                  <c:v>3.78812</c:v>
                </c:pt>
                <c:pt idx="167056">
                  <c:v>3.78814</c:v>
                </c:pt>
                <c:pt idx="167057">
                  <c:v>3.78816</c:v>
                </c:pt>
                <c:pt idx="167058">
                  <c:v>3.78819</c:v>
                </c:pt>
                <c:pt idx="167059">
                  <c:v>3.78821</c:v>
                </c:pt>
                <c:pt idx="167060">
                  <c:v>3.78823</c:v>
                </c:pt>
                <c:pt idx="167061">
                  <c:v>3.78825</c:v>
                </c:pt>
                <c:pt idx="167062">
                  <c:v>3.78828</c:v>
                </c:pt>
                <c:pt idx="167063">
                  <c:v>3.7883</c:v>
                </c:pt>
                <c:pt idx="167064">
                  <c:v>3.78832</c:v>
                </c:pt>
                <c:pt idx="167065">
                  <c:v>3.78835</c:v>
                </c:pt>
                <c:pt idx="167066">
                  <c:v>3.78837</c:v>
                </c:pt>
                <c:pt idx="167067">
                  <c:v>3.78839</c:v>
                </c:pt>
                <c:pt idx="167068">
                  <c:v>3.78841</c:v>
                </c:pt>
                <c:pt idx="167069">
                  <c:v>3.78844</c:v>
                </c:pt>
                <c:pt idx="167070">
                  <c:v>3.78846</c:v>
                </c:pt>
                <c:pt idx="167071">
                  <c:v>3.78848</c:v>
                </c:pt>
                <c:pt idx="167072">
                  <c:v>3.7885</c:v>
                </c:pt>
                <c:pt idx="167073">
                  <c:v>3.78853</c:v>
                </c:pt>
                <c:pt idx="167074">
                  <c:v>3.78855</c:v>
                </c:pt>
                <c:pt idx="167075">
                  <c:v>3.78857</c:v>
                </c:pt>
                <c:pt idx="167076">
                  <c:v>3.78859</c:v>
                </c:pt>
                <c:pt idx="167077">
                  <c:v>3.78862</c:v>
                </c:pt>
                <c:pt idx="167078">
                  <c:v>3.78864</c:v>
                </c:pt>
                <c:pt idx="167079">
                  <c:v>3.78866</c:v>
                </c:pt>
                <c:pt idx="167080">
                  <c:v>3.78869</c:v>
                </c:pt>
                <c:pt idx="167081">
                  <c:v>3.78871</c:v>
                </c:pt>
                <c:pt idx="167082">
                  <c:v>3.78873</c:v>
                </c:pt>
                <c:pt idx="167083">
                  <c:v>3.78875</c:v>
                </c:pt>
                <c:pt idx="167084">
                  <c:v>3.78878</c:v>
                </c:pt>
                <c:pt idx="167085">
                  <c:v>3.7888</c:v>
                </c:pt>
                <c:pt idx="167086">
                  <c:v>3.78882</c:v>
                </c:pt>
                <c:pt idx="167087">
                  <c:v>3.78884</c:v>
                </c:pt>
                <c:pt idx="167088">
                  <c:v>3.78887</c:v>
                </c:pt>
                <c:pt idx="167089">
                  <c:v>3.78889</c:v>
                </c:pt>
                <c:pt idx="167090">
                  <c:v>3.78891</c:v>
                </c:pt>
                <c:pt idx="167091">
                  <c:v>3.78893</c:v>
                </c:pt>
                <c:pt idx="167092">
                  <c:v>3.78896</c:v>
                </c:pt>
                <c:pt idx="167093">
                  <c:v>3.78898</c:v>
                </c:pt>
                <c:pt idx="167094">
                  <c:v>3.789</c:v>
                </c:pt>
                <c:pt idx="167095">
                  <c:v>3.78903</c:v>
                </c:pt>
                <c:pt idx="167096">
                  <c:v>3.78905</c:v>
                </c:pt>
                <c:pt idx="167097">
                  <c:v>3.78907</c:v>
                </c:pt>
                <c:pt idx="167098">
                  <c:v>3.78909</c:v>
                </c:pt>
                <c:pt idx="167099">
                  <c:v>3.78912</c:v>
                </c:pt>
                <c:pt idx="167100">
                  <c:v>3.78914</c:v>
                </c:pt>
                <c:pt idx="167101">
                  <c:v>3.78916</c:v>
                </c:pt>
                <c:pt idx="167102">
                  <c:v>3.78918</c:v>
                </c:pt>
                <c:pt idx="167103">
                  <c:v>3.78921</c:v>
                </c:pt>
                <c:pt idx="167104">
                  <c:v>3.78923</c:v>
                </c:pt>
                <c:pt idx="167105">
                  <c:v>3.78925</c:v>
                </c:pt>
                <c:pt idx="167106">
                  <c:v>3.78927</c:v>
                </c:pt>
                <c:pt idx="167107">
                  <c:v>3.7893</c:v>
                </c:pt>
                <c:pt idx="167108">
                  <c:v>3.78932</c:v>
                </c:pt>
                <c:pt idx="167109">
                  <c:v>3.78934</c:v>
                </c:pt>
                <c:pt idx="167110">
                  <c:v>3.78937</c:v>
                </c:pt>
                <c:pt idx="167111">
                  <c:v>3.78939</c:v>
                </c:pt>
                <c:pt idx="167112">
                  <c:v>3.78941</c:v>
                </c:pt>
                <c:pt idx="167113">
                  <c:v>3.78943</c:v>
                </c:pt>
                <c:pt idx="167114">
                  <c:v>3.78946</c:v>
                </c:pt>
                <c:pt idx="167115">
                  <c:v>3.78948</c:v>
                </c:pt>
                <c:pt idx="167116">
                  <c:v>3.7895</c:v>
                </c:pt>
                <c:pt idx="167117">
                  <c:v>3.78952</c:v>
                </c:pt>
                <c:pt idx="167118">
                  <c:v>3.78955</c:v>
                </c:pt>
                <c:pt idx="167119">
                  <c:v>3.78957</c:v>
                </c:pt>
                <c:pt idx="167120">
                  <c:v>3.78959</c:v>
                </c:pt>
                <c:pt idx="167121">
                  <c:v>3.78961</c:v>
                </c:pt>
                <c:pt idx="167122">
                  <c:v>3.78964</c:v>
                </c:pt>
                <c:pt idx="167123">
                  <c:v>3.78966</c:v>
                </c:pt>
                <c:pt idx="167124">
                  <c:v>3.78968</c:v>
                </c:pt>
                <c:pt idx="167125">
                  <c:v>3.78971</c:v>
                </c:pt>
                <c:pt idx="167126">
                  <c:v>3.78973</c:v>
                </c:pt>
                <c:pt idx="167127">
                  <c:v>3.78975</c:v>
                </c:pt>
                <c:pt idx="167128">
                  <c:v>3.78977</c:v>
                </c:pt>
                <c:pt idx="167129">
                  <c:v>3.7898</c:v>
                </c:pt>
                <c:pt idx="167130">
                  <c:v>3.78982</c:v>
                </c:pt>
                <c:pt idx="167131">
                  <c:v>3.78984</c:v>
                </c:pt>
                <c:pt idx="167132">
                  <c:v>3.78986</c:v>
                </c:pt>
                <c:pt idx="167133">
                  <c:v>3.78989</c:v>
                </c:pt>
                <c:pt idx="167134">
                  <c:v>3.78991</c:v>
                </c:pt>
                <c:pt idx="167135">
                  <c:v>3.78993</c:v>
                </c:pt>
                <c:pt idx="167136">
                  <c:v>3.78995</c:v>
                </c:pt>
                <c:pt idx="167137">
                  <c:v>3.78998</c:v>
                </c:pt>
                <c:pt idx="167138">
                  <c:v>3.79</c:v>
                </c:pt>
                <c:pt idx="167139">
                  <c:v>3.79002</c:v>
                </c:pt>
                <c:pt idx="167140">
                  <c:v>3.79005</c:v>
                </c:pt>
                <c:pt idx="167141">
                  <c:v>3.79007</c:v>
                </c:pt>
                <c:pt idx="167142">
                  <c:v>3.79009</c:v>
                </c:pt>
                <c:pt idx="167143">
                  <c:v>3.79011</c:v>
                </c:pt>
                <c:pt idx="167144">
                  <c:v>3.79014</c:v>
                </c:pt>
                <c:pt idx="167145">
                  <c:v>3.79016</c:v>
                </c:pt>
                <c:pt idx="167146">
                  <c:v>3.79018</c:v>
                </c:pt>
                <c:pt idx="167147">
                  <c:v>3.7902</c:v>
                </c:pt>
                <c:pt idx="167148">
                  <c:v>3.79023</c:v>
                </c:pt>
                <c:pt idx="167149">
                  <c:v>3.79025</c:v>
                </c:pt>
                <c:pt idx="167150">
                  <c:v>3.79027</c:v>
                </c:pt>
                <c:pt idx="167151">
                  <c:v>3.79029</c:v>
                </c:pt>
                <c:pt idx="167152">
                  <c:v>3.79032</c:v>
                </c:pt>
                <c:pt idx="167153">
                  <c:v>3.79034</c:v>
                </c:pt>
                <c:pt idx="167154">
                  <c:v>3.79036</c:v>
                </c:pt>
                <c:pt idx="167155">
                  <c:v>3.79039</c:v>
                </c:pt>
                <c:pt idx="167156">
                  <c:v>3.79041</c:v>
                </c:pt>
                <c:pt idx="167157">
                  <c:v>3.79043</c:v>
                </c:pt>
                <c:pt idx="167158">
                  <c:v>3.79045</c:v>
                </c:pt>
                <c:pt idx="167159">
                  <c:v>3.79048</c:v>
                </c:pt>
                <c:pt idx="167160">
                  <c:v>3.7905</c:v>
                </c:pt>
                <c:pt idx="167161">
                  <c:v>3.79052</c:v>
                </c:pt>
                <c:pt idx="167162">
                  <c:v>3.79054</c:v>
                </c:pt>
                <c:pt idx="167163">
                  <c:v>3.79057</c:v>
                </c:pt>
                <c:pt idx="167164">
                  <c:v>3.79059</c:v>
                </c:pt>
                <c:pt idx="167165">
                  <c:v>3.79061</c:v>
                </c:pt>
                <c:pt idx="167166">
                  <c:v>3.79063</c:v>
                </c:pt>
                <c:pt idx="167167">
                  <c:v>3.79066</c:v>
                </c:pt>
                <c:pt idx="167168">
                  <c:v>3.79068</c:v>
                </c:pt>
                <c:pt idx="167169">
                  <c:v>3.7907</c:v>
                </c:pt>
                <c:pt idx="167170">
                  <c:v>3.79073</c:v>
                </c:pt>
                <c:pt idx="167171">
                  <c:v>3.79075</c:v>
                </c:pt>
                <c:pt idx="167172">
                  <c:v>3.79077</c:v>
                </c:pt>
                <c:pt idx="167173">
                  <c:v>3.79079</c:v>
                </c:pt>
                <c:pt idx="167174">
                  <c:v>3.79082</c:v>
                </c:pt>
                <c:pt idx="167175">
                  <c:v>3.79084</c:v>
                </c:pt>
                <c:pt idx="167176">
                  <c:v>3.79086</c:v>
                </c:pt>
                <c:pt idx="167177">
                  <c:v>3.79088</c:v>
                </c:pt>
                <c:pt idx="167178">
                  <c:v>3.79091</c:v>
                </c:pt>
                <c:pt idx="167179">
                  <c:v>3.79093</c:v>
                </c:pt>
                <c:pt idx="167180">
                  <c:v>3.79095</c:v>
                </c:pt>
                <c:pt idx="167181">
                  <c:v>3.79097</c:v>
                </c:pt>
                <c:pt idx="167182">
                  <c:v>3.791</c:v>
                </c:pt>
                <c:pt idx="167183">
                  <c:v>3.79102</c:v>
                </c:pt>
                <c:pt idx="167184">
                  <c:v>3.79104</c:v>
                </c:pt>
                <c:pt idx="167185">
                  <c:v>3.79107</c:v>
                </c:pt>
                <c:pt idx="167186">
                  <c:v>3.79109</c:v>
                </c:pt>
                <c:pt idx="167187">
                  <c:v>3.79111</c:v>
                </c:pt>
                <c:pt idx="167188">
                  <c:v>3.79113</c:v>
                </c:pt>
                <c:pt idx="167189">
                  <c:v>3.79116</c:v>
                </c:pt>
                <c:pt idx="167190">
                  <c:v>3.79118</c:v>
                </c:pt>
                <c:pt idx="167191">
                  <c:v>3.7912</c:v>
                </c:pt>
                <c:pt idx="167192">
                  <c:v>3.79122</c:v>
                </c:pt>
                <c:pt idx="167193">
                  <c:v>3.79125</c:v>
                </c:pt>
                <c:pt idx="167194">
                  <c:v>3.79127</c:v>
                </c:pt>
                <c:pt idx="167195">
                  <c:v>3.79129</c:v>
                </c:pt>
                <c:pt idx="167196">
                  <c:v>3.79131</c:v>
                </c:pt>
                <c:pt idx="167197">
                  <c:v>3.79134</c:v>
                </c:pt>
                <c:pt idx="167198">
                  <c:v>3.79136</c:v>
                </c:pt>
                <c:pt idx="167199">
                  <c:v>3.79138</c:v>
                </c:pt>
                <c:pt idx="167200">
                  <c:v>3.79141</c:v>
                </c:pt>
                <c:pt idx="167201">
                  <c:v>3.79143</c:v>
                </c:pt>
                <c:pt idx="167202">
                  <c:v>3.79145</c:v>
                </c:pt>
                <c:pt idx="167203">
                  <c:v>3.79147</c:v>
                </c:pt>
                <c:pt idx="167204">
                  <c:v>3.7915</c:v>
                </c:pt>
                <c:pt idx="167205">
                  <c:v>3.79152</c:v>
                </c:pt>
                <c:pt idx="167206">
                  <c:v>3.79154</c:v>
                </c:pt>
                <c:pt idx="167207">
                  <c:v>3.79156</c:v>
                </c:pt>
                <c:pt idx="167208">
                  <c:v>3.79159</c:v>
                </c:pt>
                <c:pt idx="167209">
                  <c:v>3.79161</c:v>
                </c:pt>
                <c:pt idx="167210">
                  <c:v>3.79163</c:v>
                </c:pt>
                <c:pt idx="167211">
                  <c:v>3.79165</c:v>
                </c:pt>
                <c:pt idx="167212">
                  <c:v>3.79168</c:v>
                </c:pt>
                <c:pt idx="167213">
                  <c:v>3.7917</c:v>
                </c:pt>
                <c:pt idx="167214">
                  <c:v>3.79172</c:v>
                </c:pt>
                <c:pt idx="167215">
                  <c:v>3.79175</c:v>
                </c:pt>
                <c:pt idx="167216">
                  <c:v>3.79177</c:v>
                </c:pt>
                <c:pt idx="167217">
                  <c:v>3.79179</c:v>
                </c:pt>
                <c:pt idx="167218">
                  <c:v>3.79181</c:v>
                </c:pt>
                <c:pt idx="167219">
                  <c:v>3.79184</c:v>
                </c:pt>
                <c:pt idx="167220">
                  <c:v>3.79186</c:v>
                </c:pt>
                <c:pt idx="167221">
                  <c:v>3.79188</c:v>
                </c:pt>
                <c:pt idx="167222">
                  <c:v>3.7919</c:v>
                </c:pt>
                <c:pt idx="167223">
                  <c:v>3.79193</c:v>
                </c:pt>
                <c:pt idx="167224">
                  <c:v>3.79195</c:v>
                </c:pt>
                <c:pt idx="167225">
                  <c:v>3.79197</c:v>
                </c:pt>
                <c:pt idx="167226">
                  <c:v>3.792</c:v>
                </c:pt>
                <c:pt idx="167227">
                  <c:v>3.79202</c:v>
                </c:pt>
                <c:pt idx="167228">
                  <c:v>3.79204</c:v>
                </c:pt>
                <c:pt idx="167229">
                  <c:v>3.79206</c:v>
                </c:pt>
                <c:pt idx="167230">
                  <c:v>3.79209</c:v>
                </c:pt>
                <c:pt idx="167231">
                  <c:v>3.79211</c:v>
                </c:pt>
                <c:pt idx="167232">
                  <c:v>3.79213</c:v>
                </c:pt>
                <c:pt idx="167233">
                  <c:v>3.79215</c:v>
                </c:pt>
                <c:pt idx="167234">
                  <c:v>3.79218</c:v>
                </c:pt>
                <c:pt idx="167235">
                  <c:v>3.7922</c:v>
                </c:pt>
                <c:pt idx="167236">
                  <c:v>3.79222</c:v>
                </c:pt>
                <c:pt idx="167237">
                  <c:v>3.79224</c:v>
                </c:pt>
                <c:pt idx="167238">
                  <c:v>3.79227</c:v>
                </c:pt>
                <c:pt idx="167239">
                  <c:v>3.79229</c:v>
                </c:pt>
                <c:pt idx="167240">
                  <c:v>3.79231</c:v>
                </c:pt>
                <c:pt idx="167241">
                  <c:v>3.79234</c:v>
                </c:pt>
                <c:pt idx="167242">
                  <c:v>3.79236</c:v>
                </c:pt>
                <c:pt idx="167243">
                  <c:v>3.79238</c:v>
                </c:pt>
                <c:pt idx="167244">
                  <c:v>3.7924</c:v>
                </c:pt>
                <c:pt idx="167245">
                  <c:v>3.79243</c:v>
                </c:pt>
                <c:pt idx="167246">
                  <c:v>3.79245</c:v>
                </c:pt>
                <c:pt idx="167247">
                  <c:v>3.79247</c:v>
                </c:pt>
                <c:pt idx="167248">
                  <c:v>3.79249</c:v>
                </c:pt>
                <c:pt idx="167249">
                  <c:v>3.79252</c:v>
                </c:pt>
                <c:pt idx="167250">
                  <c:v>3.79254</c:v>
                </c:pt>
                <c:pt idx="167251">
                  <c:v>3.79256</c:v>
                </c:pt>
                <c:pt idx="167252">
                  <c:v>3.79258</c:v>
                </c:pt>
                <c:pt idx="167253">
                  <c:v>3.79261</c:v>
                </c:pt>
                <c:pt idx="167254">
                  <c:v>3.79263</c:v>
                </c:pt>
                <c:pt idx="167255">
                  <c:v>3.79265</c:v>
                </c:pt>
                <c:pt idx="167256">
                  <c:v>3.79268</c:v>
                </c:pt>
                <c:pt idx="167257">
                  <c:v>3.7927</c:v>
                </c:pt>
                <c:pt idx="167258">
                  <c:v>3.79272</c:v>
                </c:pt>
                <c:pt idx="167259">
                  <c:v>3.79274</c:v>
                </c:pt>
                <c:pt idx="167260">
                  <c:v>3.79277</c:v>
                </c:pt>
                <c:pt idx="167261">
                  <c:v>3.79279</c:v>
                </c:pt>
                <c:pt idx="167262">
                  <c:v>3.79281</c:v>
                </c:pt>
                <c:pt idx="167263">
                  <c:v>3.79283</c:v>
                </c:pt>
                <c:pt idx="167264">
                  <c:v>3.79286</c:v>
                </c:pt>
                <c:pt idx="167265">
                  <c:v>3.79288</c:v>
                </c:pt>
                <c:pt idx="167266">
                  <c:v>3.7929</c:v>
                </c:pt>
                <c:pt idx="167267">
                  <c:v>3.79292</c:v>
                </c:pt>
                <c:pt idx="167268">
                  <c:v>3.79295</c:v>
                </c:pt>
                <c:pt idx="167269">
                  <c:v>3.79297</c:v>
                </c:pt>
                <c:pt idx="167270">
                  <c:v>3.79299</c:v>
                </c:pt>
                <c:pt idx="167271">
                  <c:v>3.79302</c:v>
                </c:pt>
                <c:pt idx="167272">
                  <c:v>3.79304</c:v>
                </c:pt>
                <c:pt idx="167273">
                  <c:v>3.79306</c:v>
                </c:pt>
                <c:pt idx="167274">
                  <c:v>3.79308</c:v>
                </c:pt>
                <c:pt idx="167275">
                  <c:v>3.79311</c:v>
                </c:pt>
                <c:pt idx="167276">
                  <c:v>3.79313</c:v>
                </c:pt>
                <c:pt idx="167277">
                  <c:v>3.79315</c:v>
                </c:pt>
                <c:pt idx="167278">
                  <c:v>3.79318</c:v>
                </c:pt>
                <c:pt idx="167279">
                  <c:v>3.7932</c:v>
                </c:pt>
                <c:pt idx="167280">
                  <c:v>3.79322</c:v>
                </c:pt>
                <c:pt idx="167281">
                  <c:v>3.79324</c:v>
                </c:pt>
                <c:pt idx="167282">
                  <c:v>3.79326</c:v>
                </c:pt>
                <c:pt idx="167283">
                  <c:v>3.79329</c:v>
                </c:pt>
                <c:pt idx="167284">
                  <c:v>3.79331</c:v>
                </c:pt>
                <c:pt idx="167285">
                  <c:v>3.79333</c:v>
                </c:pt>
                <c:pt idx="167286">
                  <c:v>3.79336</c:v>
                </c:pt>
                <c:pt idx="167287">
                  <c:v>3.79338</c:v>
                </c:pt>
                <c:pt idx="167288">
                  <c:v>3.7934</c:v>
                </c:pt>
                <c:pt idx="167289">
                  <c:v>3.79342</c:v>
                </c:pt>
                <c:pt idx="167290">
                  <c:v>3.79345</c:v>
                </c:pt>
                <c:pt idx="167291">
                  <c:v>3.79347</c:v>
                </c:pt>
                <c:pt idx="167292">
                  <c:v>3.79349</c:v>
                </c:pt>
                <c:pt idx="167293">
                  <c:v>3.79352</c:v>
                </c:pt>
                <c:pt idx="167294">
                  <c:v>3.79354</c:v>
                </c:pt>
                <c:pt idx="167295">
                  <c:v>3.79356</c:v>
                </c:pt>
                <c:pt idx="167296">
                  <c:v>3.79358</c:v>
                </c:pt>
                <c:pt idx="167297">
                  <c:v>3.7936</c:v>
                </c:pt>
                <c:pt idx="167298">
                  <c:v>3.79363</c:v>
                </c:pt>
                <c:pt idx="167299">
                  <c:v>3.79365</c:v>
                </c:pt>
                <c:pt idx="167300">
                  <c:v>3.79367</c:v>
                </c:pt>
                <c:pt idx="167301">
                  <c:v>3.7937</c:v>
                </c:pt>
                <c:pt idx="167302">
                  <c:v>3.79372</c:v>
                </c:pt>
                <c:pt idx="167303">
                  <c:v>3.79374</c:v>
                </c:pt>
                <c:pt idx="167304">
                  <c:v>3.79376</c:v>
                </c:pt>
                <c:pt idx="167305">
                  <c:v>3.79379</c:v>
                </c:pt>
                <c:pt idx="167306">
                  <c:v>3.79381</c:v>
                </c:pt>
                <c:pt idx="167307">
                  <c:v>3.79383</c:v>
                </c:pt>
                <c:pt idx="167308">
                  <c:v>3.79386</c:v>
                </c:pt>
                <c:pt idx="167309">
                  <c:v>3.79388</c:v>
                </c:pt>
                <c:pt idx="167310">
                  <c:v>3.7939</c:v>
                </c:pt>
                <c:pt idx="167311">
                  <c:v>3.79392</c:v>
                </c:pt>
                <c:pt idx="167312">
                  <c:v>3.79395</c:v>
                </c:pt>
                <c:pt idx="167313">
                  <c:v>3.79397</c:v>
                </c:pt>
                <c:pt idx="167314">
                  <c:v>3.79399</c:v>
                </c:pt>
                <c:pt idx="167315">
                  <c:v>3.79401</c:v>
                </c:pt>
                <c:pt idx="167316">
                  <c:v>3.79404</c:v>
                </c:pt>
                <c:pt idx="167317">
                  <c:v>3.79406</c:v>
                </c:pt>
                <c:pt idx="167318">
                  <c:v>3.79408</c:v>
                </c:pt>
                <c:pt idx="167319">
                  <c:v>3.7941</c:v>
                </c:pt>
                <c:pt idx="167320">
                  <c:v>3.79413</c:v>
                </c:pt>
                <c:pt idx="167321">
                  <c:v>3.79415</c:v>
                </c:pt>
                <c:pt idx="167322">
                  <c:v>3.79417</c:v>
                </c:pt>
                <c:pt idx="167323">
                  <c:v>3.7942</c:v>
                </c:pt>
                <c:pt idx="167324">
                  <c:v>3.79422</c:v>
                </c:pt>
                <c:pt idx="167325">
                  <c:v>3.79424</c:v>
                </c:pt>
                <c:pt idx="167326">
                  <c:v>3.79426</c:v>
                </c:pt>
                <c:pt idx="167327">
                  <c:v>3.79429</c:v>
                </c:pt>
                <c:pt idx="167328">
                  <c:v>3.79431</c:v>
                </c:pt>
                <c:pt idx="167329">
                  <c:v>3.79433</c:v>
                </c:pt>
                <c:pt idx="167330">
                  <c:v>3.79435</c:v>
                </c:pt>
                <c:pt idx="167331">
                  <c:v>3.79438</c:v>
                </c:pt>
                <c:pt idx="167332">
                  <c:v>3.7944</c:v>
                </c:pt>
                <c:pt idx="167333">
                  <c:v>3.79442</c:v>
                </c:pt>
                <c:pt idx="167334">
                  <c:v>3.79444</c:v>
                </c:pt>
                <c:pt idx="167335">
                  <c:v>3.79447</c:v>
                </c:pt>
                <c:pt idx="167336">
                  <c:v>3.79449</c:v>
                </c:pt>
                <c:pt idx="167337">
                  <c:v>3.79451</c:v>
                </c:pt>
                <c:pt idx="167338">
                  <c:v>3.79454</c:v>
                </c:pt>
                <c:pt idx="167339">
                  <c:v>3.79456</c:v>
                </c:pt>
                <c:pt idx="167340">
                  <c:v>3.79458</c:v>
                </c:pt>
                <c:pt idx="167341">
                  <c:v>3.7946</c:v>
                </c:pt>
                <c:pt idx="167342">
                  <c:v>3.79463</c:v>
                </c:pt>
                <c:pt idx="167343">
                  <c:v>3.79465</c:v>
                </c:pt>
                <c:pt idx="167344">
                  <c:v>3.79467</c:v>
                </c:pt>
                <c:pt idx="167345">
                  <c:v>3.79469</c:v>
                </c:pt>
                <c:pt idx="167346">
                  <c:v>3.79472</c:v>
                </c:pt>
                <c:pt idx="167347">
                  <c:v>3.79474</c:v>
                </c:pt>
                <c:pt idx="167348">
                  <c:v>3.79476</c:v>
                </c:pt>
                <c:pt idx="167349">
                  <c:v>3.79479</c:v>
                </c:pt>
                <c:pt idx="167350">
                  <c:v>3.79481</c:v>
                </c:pt>
                <c:pt idx="167351">
                  <c:v>3.79483</c:v>
                </c:pt>
                <c:pt idx="167352">
                  <c:v>3.79485</c:v>
                </c:pt>
                <c:pt idx="167353">
                  <c:v>3.79488</c:v>
                </c:pt>
                <c:pt idx="167354">
                  <c:v>3.7949</c:v>
                </c:pt>
                <c:pt idx="167355">
                  <c:v>3.79492</c:v>
                </c:pt>
                <c:pt idx="167356">
                  <c:v>3.79494</c:v>
                </c:pt>
                <c:pt idx="167357">
                  <c:v>3.79497</c:v>
                </c:pt>
                <c:pt idx="167358">
                  <c:v>3.79499</c:v>
                </c:pt>
                <c:pt idx="167359">
                  <c:v>3.79501</c:v>
                </c:pt>
                <c:pt idx="167360">
                  <c:v>3.79503</c:v>
                </c:pt>
                <c:pt idx="167361">
                  <c:v>3.79506</c:v>
                </c:pt>
                <c:pt idx="167362">
                  <c:v>3.79508</c:v>
                </c:pt>
                <c:pt idx="167363">
                  <c:v>3.7951</c:v>
                </c:pt>
                <c:pt idx="167364">
                  <c:v>3.79513</c:v>
                </c:pt>
                <c:pt idx="167365">
                  <c:v>3.79515</c:v>
                </c:pt>
                <c:pt idx="167366">
                  <c:v>3.79517</c:v>
                </c:pt>
                <c:pt idx="167367">
                  <c:v>3.79519</c:v>
                </c:pt>
                <c:pt idx="167368">
                  <c:v>3.79521</c:v>
                </c:pt>
                <c:pt idx="167369">
                  <c:v>3.79524</c:v>
                </c:pt>
                <c:pt idx="167370">
                  <c:v>3.79526</c:v>
                </c:pt>
                <c:pt idx="167371">
                  <c:v>3.79528</c:v>
                </c:pt>
                <c:pt idx="167372">
                  <c:v>3.79531</c:v>
                </c:pt>
                <c:pt idx="167373">
                  <c:v>3.79533</c:v>
                </c:pt>
                <c:pt idx="167374">
                  <c:v>3.79535</c:v>
                </c:pt>
                <c:pt idx="167375">
                  <c:v>3.79537</c:v>
                </c:pt>
                <c:pt idx="167376">
                  <c:v>3.7954</c:v>
                </c:pt>
                <c:pt idx="167377">
                  <c:v>3.79542</c:v>
                </c:pt>
                <c:pt idx="167378">
                  <c:v>3.79544</c:v>
                </c:pt>
                <c:pt idx="167379">
                  <c:v>3.79547</c:v>
                </c:pt>
                <c:pt idx="167380">
                  <c:v>3.79549</c:v>
                </c:pt>
                <c:pt idx="167381">
                  <c:v>3.79551</c:v>
                </c:pt>
                <c:pt idx="167382">
                  <c:v>3.79553</c:v>
                </c:pt>
                <c:pt idx="167383">
                  <c:v>3.79556</c:v>
                </c:pt>
                <c:pt idx="167384">
                  <c:v>3.79558</c:v>
                </c:pt>
                <c:pt idx="167385">
                  <c:v>3.7956</c:v>
                </c:pt>
                <c:pt idx="167386">
                  <c:v>3.79562</c:v>
                </c:pt>
                <c:pt idx="167387">
                  <c:v>3.79565</c:v>
                </c:pt>
                <c:pt idx="167388">
                  <c:v>3.79567</c:v>
                </c:pt>
                <c:pt idx="167389">
                  <c:v>3.79569</c:v>
                </c:pt>
                <c:pt idx="167390">
                  <c:v>3.79571</c:v>
                </c:pt>
                <c:pt idx="167391">
                  <c:v>3.79574</c:v>
                </c:pt>
                <c:pt idx="167392">
                  <c:v>3.79576</c:v>
                </c:pt>
                <c:pt idx="167393">
                  <c:v>3.79578</c:v>
                </c:pt>
                <c:pt idx="167394">
                  <c:v>3.79581</c:v>
                </c:pt>
                <c:pt idx="167395">
                  <c:v>3.79583</c:v>
                </c:pt>
                <c:pt idx="167396">
                  <c:v>3.79585</c:v>
                </c:pt>
                <c:pt idx="167397">
                  <c:v>3.79587</c:v>
                </c:pt>
                <c:pt idx="167398">
                  <c:v>3.7959</c:v>
                </c:pt>
                <c:pt idx="167399">
                  <c:v>3.79592</c:v>
                </c:pt>
                <c:pt idx="167400">
                  <c:v>3.79594</c:v>
                </c:pt>
                <c:pt idx="167401">
                  <c:v>3.79596</c:v>
                </c:pt>
                <c:pt idx="167402">
                  <c:v>3.79599</c:v>
                </c:pt>
                <c:pt idx="167403">
                  <c:v>3.79601</c:v>
                </c:pt>
                <c:pt idx="167404">
                  <c:v>3.79603</c:v>
                </c:pt>
                <c:pt idx="167405">
                  <c:v>3.79605</c:v>
                </c:pt>
                <c:pt idx="167406">
                  <c:v>3.79608</c:v>
                </c:pt>
                <c:pt idx="167407">
                  <c:v>3.7961</c:v>
                </c:pt>
                <c:pt idx="167408">
                  <c:v>3.79612</c:v>
                </c:pt>
                <c:pt idx="167409">
                  <c:v>3.79615</c:v>
                </c:pt>
                <c:pt idx="167410">
                  <c:v>3.79617</c:v>
                </c:pt>
                <c:pt idx="167411">
                  <c:v>3.79619</c:v>
                </c:pt>
                <c:pt idx="167412">
                  <c:v>3.79621</c:v>
                </c:pt>
                <c:pt idx="167413">
                  <c:v>3.79624</c:v>
                </c:pt>
                <c:pt idx="167414">
                  <c:v>3.79626</c:v>
                </c:pt>
                <c:pt idx="167415">
                  <c:v>3.79628</c:v>
                </c:pt>
                <c:pt idx="167416">
                  <c:v>3.7963</c:v>
                </c:pt>
                <c:pt idx="167417">
                  <c:v>3.79633</c:v>
                </c:pt>
                <c:pt idx="167418">
                  <c:v>3.79635</c:v>
                </c:pt>
                <c:pt idx="167419">
                  <c:v>3.79637</c:v>
                </c:pt>
                <c:pt idx="167420">
                  <c:v>3.79639</c:v>
                </c:pt>
                <c:pt idx="167421">
                  <c:v>3.79642</c:v>
                </c:pt>
                <c:pt idx="167422">
                  <c:v>3.79644</c:v>
                </c:pt>
                <c:pt idx="167423">
                  <c:v>3.79646</c:v>
                </c:pt>
                <c:pt idx="167424">
                  <c:v>3.79649</c:v>
                </c:pt>
                <c:pt idx="167425">
                  <c:v>3.79651</c:v>
                </c:pt>
                <c:pt idx="167426">
                  <c:v>3.79653</c:v>
                </c:pt>
                <c:pt idx="167427">
                  <c:v>3.79655</c:v>
                </c:pt>
                <c:pt idx="167428">
                  <c:v>3.79658</c:v>
                </c:pt>
                <c:pt idx="167429">
                  <c:v>3.7966</c:v>
                </c:pt>
                <c:pt idx="167430">
                  <c:v>3.79662</c:v>
                </c:pt>
                <c:pt idx="167431">
                  <c:v>3.79664</c:v>
                </c:pt>
                <c:pt idx="167432">
                  <c:v>3.79667</c:v>
                </c:pt>
                <c:pt idx="167433">
                  <c:v>3.79669</c:v>
                </c:pt>
                <c:pt idx="167434">
                  <c:v>3.79671</c:v>
                </c:pt>
                <c:pt idx="167435">
                  <c:v>3.79673</c:v>
                </c:pt>
                <c:pt idx="167436">
                  <c:v>3.79676</c:v>
                </c:pt>
                <c:pt idx="167437">
                  <c:v>3.79678</c:v>
                </c:pt>
                <c:pt idx="167438">
                  <c:v>3.7968</c:v>
                </c:pt>
                <c:pt idx="167439">
                  <c:v>3.79683</c:v>
                </c:pt>
                <c:pt idx="167440">
                  <c:v>3.79685</c:v>
                </c:pt>
                <c:pt idx="167441">
                  <c:v>3.79687</c:v>
                </c:pt>
                <c:pt idx="167442">
                  <c:v>3.79689</c:v>
                </c:pt>
                <c:pt idx="167443">
                  <c:v>3.79692</c:v>
                </c:pt>
                <c:pt idx="167444">
                  <c:v>3.79694</c:v>
                </c:pt>
                <c:pt idx="167445">
                  <c:v>3.79696</c:v>
                </c:pt>
                <c:pt idx="167446">
                  <c:v>3.79698</c:v>
                </c:pt>
                <c:pt idx="167447">
                  <c:v>3.79701</c:v>
                </c:pt>
                <c:pt idx="167448">
                  <c:v>3.79703</c:v>
                </c:pt>
                <c:pt idx="167449">
                  <c:v>3.79705</c:v>
                </c:pt>
                <c:pt idx="167450">
                  <c:v>3.79707</c:v>
                </c:pt>
                <c:pt idx="167451">
                  <c:v>3.7971</c:v>
                </c:pt>
                <c:pt idx="167452">
                  <c:v>3.79712</c:v>
                </c:pt>
                <c:pt idx="167453">
                  <c:v>3.79714</c:v>
                </c:pt>
                <c:pt idx="167454">
                  <c:v>3.79717</c:v>
                </c:pt>
                <c:pt idx="167455">
                  <c:v>3.79719</c:v>
                </c:pt>
                <c:pt idx="167456">
                  <c:v>3.79721</c:v>
                </c:pt>
                <c:pt idx="167457">
                  <c:v>3.79723</c:v>
                </c:pt>
                <c:pt idx="167458">
                  <c:v>3.79726</c:v>
                </c:pt>
                <c:pt idx="167459">
                  <c:v>3.79728</c:v>
                </c:pt>
                <c:pt idx="167460">
                  <c:v>3.7973</c:v>
                </c:pt>
                <c:pt idx="167461">
                  <c:v>3.79732</c:v>
                </c:pt>
                <c:pt idx="167462">
                  <c:v>3.79735</c:v>
                </c:pt>
                <c:pt idx="167463">
                  <c:v>3.79737</c:v>
                </c:pt>
                <c:pt idx="167464">
                  <c:v>3.79739</c:v>
                </c:pt>
                <c:pt idx="167465">
                  <c:v>3.79741</c:v>
                </c:pt>
                <c:pt idx="167466">
                  <c:v>3.79744</c:v>
                </c:pt>
                <c:pt idx="167467">
                  <c:v>3.79746</c:v>
                </c:pt>
                <c:pt idx="167468">
                  <c:v>3.79748</c:v>
                </c:pt>
                <c:pt idx="167469">
                  <c:v>3.79751</c:v>
                </c:pt>
                <c:pt idx="167470">
                  <c:v>3.79753</c:v>
                </c:pt>
                <c:pt idx="167471">
                  <c:v>3.79755</c:v>
                </c:pt>
                <c:pt idx="167472">
                  <c:v>3.79757</c:v>
                </c:pt>
                <c:pt idx="167473">
                  <c:v>3.7976</c:v>
                </c:pt>
                <c:pt idx="167474">
                  <c:v>3.79762</c:v>
                </c:pt>
                <c:pt idx="167475">
                  <c:v>3.79764</c:v>
                </c:pt>
                <c:pt idx="167476">
                  <c:v>3.79766</c:v>
                </c:pt>
                <c:pt idx="167477">
                  <c:v>3.79769</c:v>
                </c:pt>
                <c:pt idx="167478">
                  <c:v>3.79771</c:v>
                </c:pt>
                <c:pt idx="167479">
                  <c:v>3.79773</c:v>
                </c:pt>
                <c:pt idx="167480">
                  <c:v>3.79775</c:v>
                </c:pt>
                <c:pt idx="167481">
                  <c:v>3.79778</c:v>
                </c:pt>
                <c:pt idx="167482">
                  <c:v>3.7978</c:v>
                </c:pt>
                <c:pt idx="167483">
                  <c:v>3.79782</c:v>
                </c:pt>
                <c:pt idx="167484">
                  <c:v>3.79785</c:v>
                </c:pt>
                <c:pt idx="167485">
                  <c:v>3.79787</c:v>
                </c:pt>
                <c:pt idx="167486">
                  <c:v>3.79789</c:v>
                </c:pt>
                <c:pt idx="167487">
                  <c:v>3.79791</c:v>
                </c:pt>
                <c:pt idx="167488">
                  <c:v>3.79794</c:v>
                </c:pt>
                <c:pt idx="167489">
                  <c:v>3.79796</c:v>
                </c:pt>
                <c:pt idx="167490">
                  <c:v>3.79798</c:v>
                </c:pt>
                <c:pt idx="167491">
                  <c:v>3.798</c:v>
                </c:pt>
                <c:pt idx="167492">
                  <c:v>3.79803</c:v>
                </c:pt>
                <c:pt idx="167493">
                  <c:v>3.79805</c:v>
                </c:pt>
                <c:pt idx="167494">
                  <c:v>3.79807</c:v>
                </c:pt>
                <c:pt idx="167495">
                  <c:v>3.79809</c:v>
                </c:pt>
                <c:pt idx="167496">
                  <c:v>3.79812</c:v>
                </c:pt>
                <c:pt idx="167497">
                  <c:v>3.79814</c:v>
                </c:pt>
                <c:pt idx="167498">
                  <c:v>3.79816</c:v>
                </c:pt>
                <c:pt idx="167499">
                  <c:v>3.79819</c:v>
                </c:pt>
                <c:pt idx="167500">
                  <c:v>3.79821</c:v>
                </c:pt>
                <c:pt idx="167501">
                  <c:v>3.79823</c:v>
                </c:pt>
                <c:pt idx="167502">
                  <c:v>3.79825</c:v>
                </c:pt>
                <c:pt idx="167503">
                  <c:v>3.79828</c:v>
                </c:pt>
                <c:pt idx="167504">
                  <c:v>3.7983</c:v>
                </c:pt>
                <c:pt idx="167505">
                  <c:v>3.79832</c:v>
                </c:pt>
                <c:pt idx="167506">
                  <c:v>3.79834</c:v>
                </c:pt>
                <c:pt idx="167507">
                  <c:v>3.79837</c:v>
                </c:pt>
                <c:pt idx="167508">
                  <c:v>3.79839</c:v>
                </c:pt>
                <c:pt idx="167509">
                  <c:v>3.79841</c:v>
                </c:pt>
                <c:pt idx="167510">
                  <c:v>3.79844</c:v>
                </c:pt>
                <c:pt idx="167511">
                  <c:v>3.79846</c:v>
                </c:pt>
                <c:pt idx="167512">
                  <c:v>3.79848</c:v>
                </c:pt>
                <c:pt idx="167513">
                  <c:v>3.7985</c:v>
                </c:pt>
                <c:pt idx="167514">
                  <c:v>3.79853</c:v>
                </c:pt>
                <c:pt idx="167515">
                  <c:v>3.79855</c:v>
                </c:pt>
                <c:pt idx="167516">
                  <c:v>3.79857</c:v>
                </c:pt>
                <c:pt idx="167517">
                  <c:v>3.79859</c:v>
                </c:pt>
                <c:pt idx="167518">
                  <c:v>3.79862</c:v>
                </c:pt>
                <c:pt idx="167519">
                  <c:v>3.79864</c:v>
                </c:pt>
                <c:pt idx="167520">
                  <c:v>3.79866</c:v>
                </c:pt>
                <c:pt idx="167521">
                  <c:v>3.79868</c:v>
                </c:pt>
                <c:pt idx="167522">
                  <c:v>3.79871</c:v>
                </c:pt>
                <c:pt idx="167523">
                  <c:v>3.79873</c:v>
                </c:pt>
                <c:pt idx="167524">
                  <c:v>3.79875</c:v>
                </c:pt>
                <c:pt idx="167525">
                  <c:v>3.79878</c:v>
                </c:pt>
                <c:pt idx="167526">
                  <c:v>3.7988</c:v>
                </c:pt>
                <c:pt idx="167527">
                  <c:v>3.79882</c:v>
                </c:pt>
                <c:pt idx="167528">
                  <c:v>3.79884</c:v>
                </c:pt>
                <c:pt idx="167529">
                  <c:v>3.79887</c:v>
                </c:pt>
                <c:pt idx="167530">
                  <c:v>3.79889</c:v>
                </c:pt>
                <c:pt idx="167531">
                  <c:v>3.79891</c:v>
                </c:pt>
                <c:pt idx="167532">
                  <c:v>3.79893</c:v>
                </c:pt>
                <c:pt idx="167533">
                  <c:v>3.79896</c:v>
                </c:pt>
                <c:pt idx="167534">
                  <c:v>3.79898</c:v>
                </c:pt>
                <c:pt idx="167535">
                  <c:v>3.799</c:v>
                </c:pt>
                <c:pt idx="167536">
                  <c:v>3.79902</c:v>
                </c:pt>
                <c:pt idx="167537">
                  <c:v>3.79905</c:v>
                </c:pt>
                <c:pt idx="167538">
                  <c:v>3.79907</c:v>
                </c:pt>
                <c:pt idx="167539">
                  <c:v>3.79909</c:v>
                </c:pt>
                <c:pt idx="167540">
                  <c:v>3.79912</c:v>
                </c:pt>
                <c:pt idx="167541">
                  <c:v>3.79914</c:v>
                </c:pt>
                <c:pt idx="167542">
                  <c:v>3.79916</c:v>
                </c:pt>
                <c:pt idx="167543">
                  <c:v>3.79918</c:v>
                </c:pt>
                <c:pt idx="167544">
                  <c:v>3.79921</c:v>
                </c:pt>
                <c:pt idx="167545">
                  <c:v>3.79923</c:v>
                </c:pt>
                <c:pt idx="167546">
                  <c:v>3.79925</c:v>
                </c:pt>
                <c:pt idx="167547">
                  <c:v>3.79927</c:v>
                </c:pt>
                <c:pt idx="167548">
                  <c:v>3.7993</c:v>
                </c:pt>
                <c:pt idx="167549">
                  <c:v>3.79932</c:v>
                </c:pt>
                <c:pt idx="167550">
                  <c:v>3.79934</c:v>
                </c:pt>
                <c:pt idx="167551">
                  <c:v>3.79936</c:v>
                </c:pt>
                <c:pt idx="167552">
                  <c:v>3.79939</c:v>
                </c:pt>
                <c:pt idx="167553">
                  <c:v>3.79941</c:v>
                </c:pt>
                <c:pt idx="167554">
                  <c:v>3.79943</c:v>
                </c:pt>
                <c:pt idx="167555">
                  <c:v>3.79946</c:v>
                </c:pt>
                <c:pt idx="167556">
                  <c:v>3.79948</c:v>
                </c:pt>
                <c:pt idx="167557">
                  <c:v>3.7995</c:v>
                </c:pt>
                <c:pt idx="167558">
                  <c:v>3.79952</c:v>
                </c:pt>
                <c:pt idx="167559">
                  <c:v>3.79955</c:v>
                </c:pt>
                <c:pt idx="167560">
                  <c:v>3.79957</c:v>
                </c:pt>
                <c:pt idx="167561">
                  <c:v>3.79959</c:v>
                </c:pt>
                <c:pt idx="167562">
                  <c:v>3.79962</c:v>
                </c:pt>
                <c:pt idx="167563">
                  <c:v>3.79964</c:v>
                </c:pt>
                <c:pt idx="167564">
                  <c:v>3.79966</c:v>
                </c:pt>
                <c:pt idx="167565">
                  <c:v>3.79968</c:v>
                </c:pt>
                <c:pt idx="167566">
                  <c:v>3.7997</c:v>
                </c:pt>
                <c:pt idx="167567">
                  <c:v>3.79973</c:v>
                </c:pt>
                <c:pt idx="167568">
                  <c:v>3.79975</c:v>
                </c:pt>
                <c:pt idx="167569">
                  <c:v>3.79977</c:v>
                </c:pt>
                <c:pt idx="167570">
                  <c:v>3.7998</c:v>
                </c:pt>
                <c:pt idx="167571">
                  <c:v>3.79982</c:v>
                </c:pt>
                <c:pt idx="167572">
                  <c:v>3.79984</c:v>
                </c:pt>
                <c:pt idx="167573">
                  <c:v>3.79986</c:v>
                </c:pt>
                <c:pt idx="167574">
                  <c:v>3.79989</c:v>
                </c:pt>
                <c:pt idx="167575">
                  <c:v>3.79991</c:v>
                </c:pt>
                <c:pt idx="167576">
                  <c:v>3.79993</c:v>
                </c:pt>
                <c:pt idx="167577">
                  <c:v>3.79996</c:v>
                </c:pt>
                <c:pt idx="167578">
                  <c:v>3.79998</c:v>
                </c:pt>
                <c:pt idx="167579">
                  <c:v>3.8</c:v>
                </c:pt>
                <c:pt idx="167580">
                  <c:v>3.80002</c:v>
                </c:pt>
                <c:pt idx="167581">
                  <c:v>3.80004</c:v>
                </c:pt>
                <c:pt idx="167582">
                  <c:v>3.80007</c:v>
                </c:pt>
                <c:pt idx="167583">
                  <c:v>3.80009</c:v>
                </c:pt>
                <c:pt idx="167584">
                  <c:v>3.80011</c:v>
                </c:pt>
                <c:pt idx="167585">
                  <c:v>3.80014</c:v>
                </c:pt>
                <c:pt idx="167586">
                  <c:v>3.80016</c:v>
                </c:pt>
                <c:pt idx="167587">
                  <c:v>3.80018</c:v>
                </c:pt>
                <c:pt idx="167588">
                  <c:v>3.8002</c:v>
                </c:pt>
                <c:pt idx="167589">
                  <c:v>3.80023</c:v>
                </c:pt>
                <c:pt idx="167590">
                  <c:v>3.80025</c:v>
                </c:pt>
                <c:pt idx="167591">
                  <c:v>3.80027</c:v>
                </c:pt>
                <c:pt idx="167592">
                  <c:v>3.8003</c:v>
                </c:pt>
                <c:pt idx="167593">
                  <c:v>3.80032</c:v>
                </c:pt>
                <c:pt idx="167594">
                  <c:v>3.80034</c:v>
                </c:pt>
                <c:pt idx="167595">
                  <c:v>3.80036</c:v>
                </c:pt>
                <c:pt idx="167596">
                  <c:v>3.80038</c:v>
                </c:pt>
                <c:pt idx="167597">
                  <c:v>3.80041</c:v>
                </c:pt>
                <c:pt idx="167598">
                  <c:v>3.80043</c:v>
                </c:pt>
                <c:pt idx="167599">
                  <c:v>3.80045</c:v>
                </c:pt>
                <c:pt idx="167600">
                  <c:v>3.80048</c:v>
                </c:pt>
                <c:pt idx="167601">
                  <c:v>3.8005</c:v>
                </c:pt>
                <c:pt idx="167602">
                  <c:v>3.80052</c:v>
                </c:pt>
                <c:pt idx="167603">
                  <c:v>3.80054</c:v>
                </c:pt>
                <c:pt idx="167604">
                  <c:v>3.80057</c:v>
                </c:pt>
                <c:pt idx="167605">
                  <c:v>3.80059</c:v>
                </c:pt>
                <c:pt idx="167606">
                  <c:v>3.80061</c:v>
                </c:pt>
                <c:pt idx="167607">
                  <c:v>3.80064</c:v>
                </c:pt>
                <c:pt idx="167608">
                  <c:v>3.80066</c:v>
                </c:pt>
                <c:pt idx="167609">
                  <c:v>3.80068</c:v>
                </c:pt>
                <c:pt idx="167610">
                  <c:v>3.8007</c:v>
                </c:pt>
                <c:pt idx="167611">
                  <c:v>3.80073</c:v>
                </c:pt>
                <c:pt idx="167612">
                  <c:v>3.80075</c:v>
                </c:pt>
                <c:pt idx="167613">
                  <c:v>3.80077</c:v>
                </c:pt>
                <c:pt idx="167614">
                  <c:v>3.80079</c:v>
                </c:pt>
                <c:pt idx="167615">
                  <c:v>3.80082</c:v>
                </c:pt>
                <c:pt idx="167616">
                  <c:v>3.80084</c:v>
                </c:pt>
                <c:pt idx="167617">
                  <c:v>3.80086</c:v>
                </c:pt>
                <c:pt idx="167618">
                  <c:v>3.80088</c:v>
                </c:pt>
                <c:pt idx="167619">
                  <c:v>3.80091</c:v>
                </c:pt>
                <c:pt idx="167620">
                  <c:v>3.80093</c:v>
                </c:pt>
                <c:pt idx="167621">
                  <c:v>3.80095</c:v>
                </c:pt>
                <c:pt idx="167622">
                  <c:v>3.80098</c:v>
                </c:pt>
                <c:pt idx="167623">
                  <c:v>3.801</c:v>
                </c:pt>
                <c:pt idx="167624">
                  <c:v>3.80102</c:v>
                </c:pt>
                <c:pt idx="167625">
                  <c:v>3.80104</c:v>
                </c:pt>
                <c:pt idx="167626">
                  <c:v>3.80107</c:v>
                </c:pt>
                <c:pt idx="167627">
                  <c:v>3.80109</c:v>
                </c:pt>
                <c:pt idx="167628">
                  <c:v>3.80111</c:v>
                </c:pt>
                <c:pt idx="167629">
                  <c:v>3.80113</c:v>
                </c:pt>
                <c:pt idx="167630">
                  <c:v>3.80116</c:v>
                </c:pt>
                <c:pt idx="167631">
                  <c:v>3.80118</c:v>
                </c:pt>
                <c:pt idx="167632">
                  <c:v>3.8012</c:v>
                </c:pt>
                <c:pt idx="167633">
                  <c:v>3.80122</c:v>
                </c:pt>
                <c:pt idx="167634">
                  <c:v>3.80125</c:v>
                </c:pt>
                <c:pt idx="167635">
                  <c:v>3.80127</c:v>
                </c:pt>
                <c:pt idx="167636">
                  <c:v>3.80129</c:v>
                </c:pt>
                <c:pt idx="167637">
                  <c:v>3.80132</c:v>
                </c:pt>
                <c:pt idx="167638">
                  <c:v>3.80134</c:v>
                </c:pt>
                <c:pt idx="167639">
                  <c:v>3.80136</c:v>
                </c:pt>
                <c:pt idx="167640">
                  <c:v>3.80138</c:v>
                </c:pt>
                <c:pt idx="167641">
                  <c:v>3.80141</c:v>
                </c:pt>
                <c:pt idx="167642">
                  <c:v>3.80143</c:v>
                </c:pt>
                <c:pt idx="167643">
                  <c:v>3.80145</c:v>
                </c:pt>
                <c:pt idx="167644">
                  <c:v>3.80147</c:v>
                </c:pt>
                <c:pt idx="167645">
                  <c:v>3.8015</c:v>
                </c:pt>
                <c:pt idx="167646">
                  <c:v>3.80152</c:v>
                </c:pt>
                <c:pt idx="167647">
                  <c:v>3.80154</c:v>
                </c:pt>
                <c:pt idx="167648">
                  <c:v>3.80157</c:v>
                </c:pt>
                <c:pt idx="167649">
                  <c:v>3.80159</c:v>
                </c:pt>
                <c:pt idx="167650">
                  <c:v>3.80161</c:v>
                </c:pt>
                <c:pt idx="167651">
                  <c:v>3.80163</c:v>
                </c:pt>
                <c:pt idx="167652">
                  <c:v>3.80165</c:v>
                </c:pt>
                <c:pt idx="167653">
                  <c:v>3.80168</c:v>
                </c:pt>
                <c:pt idx="167654">
                  <c:v>3.8017</c:v>
                </c:pt>
                <c:pt idx="167655">
                  <c:v>3.80172</c:v>
                </c:pt>
                <c:pt idx="167656">
                  <c:v>3.80175</c:v>
                </c:pt>
                <c:pt idx="167657">
                  <c:v>3.80177</c:v>
                </c:pt>
                <c:pt idx="167658">
                  <c:v>3.80179</c:v>
                </c:pt>
                <c:pt idx="167659">
                  <c:v>3.80181</c:v>
                </c:pt>
                <c:pt idx="167660">
                  <c:v>3.80184</c:v>
                </c:pt>
                <c:pt idx="167661">
                  <c:v>3.80186</c:v>
                </c:pt>
                <c:pt idx="167662">
                  <c:v>3.80188</c:v>
                </c:pt>
                <c:pt idx="167663">
                  <c:v>3.80191</c:v>
                </c:pt>
                <c:pt idx="167664">
                  <c:v>3.80193</c:v>
                </c:pt>
                <c:pt idx="167665">
                  <c:v>3.80195</c:v>
                </c:pt>
                <c:pt idx="167666">
                  <c:v>3.80197</c:v>
                </c:pt>
                <c:pt idx="167667">
                  <c:v>3.80199</c:v>
                </c:pt>
                <c:pt idx="167668">
                  <c:v>3.80202</c:v>
                </c:pt>
                <c:pt idx="167669">
                  <c:v>3.80204</c:v>
                </c:pt>
                <c:pt idx="167670">
                  <c:v>3.80206</c:v>
                </c:pt>
                <c:pt idx="167671">
                  <c:v>3.80209</c:v>
                </c:pt>
                <c:pt idx="167672">
                  <c:v>3.80211</c:v>
                </c:pt>
                <c:pt idx="167673">
                  <c:v>3.80213</c:v>
                </c:pt>
                <c:pt idx="167674">
                  <c:v>3.80215</c:v>
                </c:pt>
                <c:pt idx="167675">
                  <c:v>3.80218</c:v>
                </c:pt>
                <c:pt idx="167676">
                  <c:v>3.8022</c:v>
                </c:pt>
                <c:pt idx="167677">
                  <c:v>3.80222</c:v>
                </c:pt>
                <c:pt idx="167678">
                  <c:v>3.80225</c:v>
                </c:pt>
                <c:pt idx="167679">
                  <c:v>3.80227</c:v>
                </c:pt>
                <c:pt idx="167680">
                  <c:v>3.80229</c:v>
                </c:pt>
                <c:pt idx="167681">
                  <c:v>3.80231</c:v>
                </c:pt>
                <c:pt idx="167682">
                  <c:v>3.80234</c:v>
                </c:pt>
                <c:pt idx="167683">
                  <c:v>3.80236</c:v>
                </c:pt>
                <c:pt idx="167684">
                  <c:v>3.80238</c:v>
                </c:pt>
                <c:pt idx="167685">
                  <c:v>3.8024</c:v>
                </c:pt>
                <c:pt idx="167686">
                  <c:v>3.80243</c:v>
                </c:pt>
                <c:pt idx="167687">
                  <c:v>3.80245</c:v>
                </c:pt>
                <c:pt idx="167688">
                  <c:v>3.80247</c:v>
                </c:pt>
                <c:pt idx="167689">
                  <c:v>3.80249</c:v>
                </c:pt>
                <c:pt idx="167690">
                  <c:v>3.80252</c:v>
                </c:pt>
                <c:pt idx="167691">
                  <c:v>3.80254</c:v>
                </c:pt>
                <c:pt idx="167692">
                  <c:v>3.80256</c:v>
                </c:pt>
                <c:pt idx="167693">
                  <c:v>3.80259</c:v>
                </c:pt>
                <c:pt idx="167694">
                  <c:v>3.80261</c:v>
                </c:pt>
                <c:pt idx="167695">
                  <c:v>3.80263</c:v>
                </c:pt>
                <c:pt idx="167696">
                  <c:v>3.80265</c:v>
                </c:pt>
                <c:pt idx="167697">
                  <c:v>3.80268</c:v>
                </c:pt>
                <c:pt idx="167698">
                  <c:v>3.8027</c:v>
                </c:pt>
                <c:pt idx="167699">
                  <c:v>3.80272</c:v>
                </c:pt>
                <c:pt idx="167700">
                  <c:v>3.80274</c:v>
                </c:pt>
                <c:pt idx="167701">
                  <c:v>3.80277</c:v>
                </c:pt>
                <c:pt idx="167702">
                  <c:v>3.80279</c:v>
                </c:pt>
                <c:pt idx="167703">
                  <c:v>3.80281</c:v>
                </c:pt>
                <c:pt idx="167704">
                  <c:v>3.80283</c:v>
                </c:pt>
                <c:pt idx="167705">
                  <c:v>3.80286</c:v>
                </c:pt>
                <c:pt idx="167706">
                  <c:v>3.80288</c:v>
                </c:pt>
                <c:pt idx="167707">
                  <c:v>3.8029</c:v>
                </c:pt>
                <c:pt idx="167708">
                  <c:v>3.80293</c:v>
                </c:pt>
                <c:pt idx="167709">
                  <c:v>3.80295</c:v>
                </c:pt>
                <c:pt idx="167710">
                  <c:v>3.80297</c:v>
                </c:pt>
                <c:pt idx="167711">
                  <c:v>3.80299</c:v>
                </c:pt>
                <c:pt idx="167712">
                  <c:v>3.80302</c:v>
                </c:pt>
                <c:pt idx="167713">
                  <c:v>3.80304</c:v>
                </c:pt>
                <c:pt idx="167714">
                  <c:v>3.80306</c:v>
                </c:pt>
                <c:pt idx="167715">
                  <c:v>3.80308</c:v>
                </c:pt>
                <c:pt idx="167716">
                  <c:v>3.80311</c:v>
                </c:pt>
                <c:pt idx="167717">
                  <c:v>3.80313</c:v>
                </c:pt>
                <c:pt idx="167718">
                  <c:v>3.80315</c:v>
                </c:pt>
                <c:pt idx="167719">
                  <c:v>3.80317</c:v>
                </c:pt>
                <c:pt idx="167720">
                  <c:v>3.8032</c:v>
                </c:pt>
                <c:pt idx="167721">
                  <c:v>3.80322</c:v>
                </c:pt>
                <c:pt idx="167722">
                  <c:v>3.80324</c:v>
                </c:pt>
                <c:pt idx="167723">
                  <c:v>3.80327</c:v>
                </c:pt>
                <c:pt idx="167724">
                  <c:v>3.80329</c:v>
                </c:pt>
                <c:pt idx="167725">
                  <c:v>3.80331</c:v>
                </c:pt>
                <c:pt idx="167726">
                  <c:v>3.80333</c:v>
                </c:pt>
                <c:pt idx="167727">
                  <c:v>3.80336</c:v>
                </c:pt>
                <c:pt idx="167728">
                  <c:v>3.80338</c:v>
                </c:pt>
                <c:pt idx="167729">
                  <c:v>3.8034</c:v>
                </c:pt>
                <c:pt idx="167730">
                  <c:v>3.80342</c:v>
                </c:pt>
                <c:pt idx="167731">
                  <c:v>3.80345</c:v>
                </c:pt>
                <c:pt idx="167732">
                  <c:v>3.80347</c:v>
                </c:pt>
                <c:pt idx="167733">
                  <c:v>3.80349</c:v>
                </c:pt>
                <c:pt idx="167734">
                  <c:v>3.80351</c:v>
                </c:pt>
                <c:pt idx="167735">
                  <c:v>3.80354</c:v>
                </c:pt>
                <c:pt idx="167736">
                  <c:v>3.80356</c:v>
                </c:pt>
                <c:pt idx="167737">
                  <c:v>3.80358</c:v>
                </c:pt>
                <c:pt idx="167738">
                  <c:v>3.80361</c:v>
                </c:pt>
                <c:pt idx="167739">
                  <c:v>3.80363</c:v>
                </c:pt>
                <c:pt idx="167740">
                  <c:v>3.80365</c:v>
                </c:pt>
                <c:pt idx="167741">
                  <c:v>3.80367</c:v>
                </c:pt>
                <c:pt idx="167742">
                  <c:v>3.8037</c:v>
                </c:pt>
                <c:pt idx="167743">
                  <c:v>3.80372</c:v>
                </c:pt>
                <c:pt idx="167744">
                  <c:v>3.80374</c:v>
                </c:pt>
                <c:pt idx="167745">
                  <c:v>3.80376</c:v>
                </c:pt>
                <c:pt idx="167746">
                  <c:v>3.80379</c:v>
                </c:pt>
                <c:pt idx="167747">
                  <c:v>3.80381</c:v>
                </c:pt>
                <c:pt idx="167748">
                  <c:v>3.80383</c:v>
                </c:pt>
                <c:pt idx="167749">
                  <c:v>3.80385</c:v>
                </c:pt>
                <c:pt idx="167750">
                  <c:v>3.80388</c:v>
                </c:pt>
                <c:pt idx="167751">
                  <c:v>3.8039</c:v>
                </c:pt>
                <c:pt idx="167752">
                  <c:v>3.80392</c:v>
                </c:pt>
                <c:pt idx="167753">
                  <c:v>3.80395</c:v>
                </c:pt>
                <c:pt idx="167754">
                  <c:v>3.80397</c:v>
                </c:pt>
                <c:pt idx="167755">
                  <c:v>3.80399</c:v>
                </c:pt>
                <c:pt idx="167756">
                  <c:v>3.80401</c:v>
                </c:pt>
                <c:pt idx="167757">
                  <c:v>3.80404</c:v>
                </c:pt>
                <c:pt idx="167758">
                  <c:v>3.80406</c:v>
                </c:pt>
                <c:pt idx="167759">
                  <c:v>3.80408</c:v>
                </c:pt>
                <c:pt idx="167760">
                  <c:v>3.8041</c:v>
                </c:pt>
                <c:pt idx="167761">
                  <c:v>3.80413</c:v>
                </c:pt>
                <c:pt idx="167762">
                  <c:v>3.80415</c:v>
                </c:pt>
                <c:pt idx="167763">
                  <c:v>3.80417</c:v>
                </c:pt>
                <c:pt idx="167764">
                  <c:v>3.80419</c:v>
                </c:pt>
                <c:pt idx="167765">
                  <c:v>3.80422</c:v>
                </c:pt>
                <c:pt idx="167766">
                  <c:v>3.80424</c:v>
                </c:pt>
                <c:pt idx="167767">
                  <c:v>3.80426</c:v>
                </c:pt>
                <c:pt idx="167768">
                  <c:v>3.80429</c:v>
                </c:pt>
                <c:pt idx="167769">
                  <c:v>3.80431</c:v>
                </c:pt>
                <c:pt idx="167770">
                  <c:v>3.80433</c:v>
                </c:pt>
                <c:pt idx="167771">
                  <c:v>3.80435</c:v>
                </c:pt>
                <c:pt idx="167772">
                  <c:v>3.80438</c:v>
                </c:pt>
                <c:pt idx="167773">
                  <c:v>3.8044</c:v>
                </c:pt>
                <c:pt idx="167774">
                  <c:v>3.80442</c:v>
                </c:pt>
                <c:pt idx="167775">
                  <c:v>3.80444</c:v>
                </c:pt>
                <c:pt idx="167776">
                  <c:v>3.80447</c:v>
                </c:pt>
                <c:pt idx="167777">
                  <c:v>3.80449</c:v>
                </c:pt>
                <c:pt idx="167778">
                  <c:v>3.80451</c:v>
                </c:pt>
                <c:pt idx="167779">
                  <c:v>3.80454</c:v>
                </c:pt>
                <c:pt idx="167780">
                  <c:v>3.80456</c:v>
                </c:pt>
                <c:pt idx="167781">
                  <c:v>3.80458</c:v>
                </c:pt>
                <c:pt idx="167782">
                  <c:v>3.8046</c:v>
                </c:pt>
                <c:pt idx="167783">
                  <c:v>3.80463</c:v>
                </c:pt>
                <c:pt idx="167784">
                  <c:v>3.80465</c:v>
                </c:pt>
                <c:pt idx="167785">
                  <c:v>3.80467</c:v>
                </c:pt>
                <c:pt idx="167786">
                  <c:v>3.80469</c:v>
                </c:pt>
                <c:pt idx="167787">
                  <c:v>3.80472</c:v>
                </c:pt>
                <c:pt idx="167788">
                  <c:v>3.80474</c:v>
                </c:pt>
                <c:pt idx="167789">
                  <c:v>3.80476</c:v>
                </c:pt>
                <c:pt idx="167790">
                  <c:v>3.80478</c:v>
                </c:pt>
                <c:pt idx="167791">
                  <c:v>3.80481</c:v>
                </c:pt>
                <c:pt idx="167792">
                  <c:v>3.80483</c:v>
                </c:pt>
                <c:pt idx="167793">
                  <c:v>3.80485</c:v>
                </c:pt>
                <c:pt idx="167794">
                  <c:v>3.80488</c:v>
                </c:pt>
                <c:pt idx="167795">
                  <c:v>3.8049</c:v>
                </c:pt>
                <c:pt idx="167796">
                  <c:v>3.80492</c:v>
                </c:pt>
                <c:pt idx="167797">
                  <c:v>3.80494</c:v>
                </c:pt>
                <c:pt idx="167798">
                  <c:v>3.80497</c:v>
                </c:pt>
                <c:pt idx="167799">
                  <c:v>3.80499</c:v>
                </c:pt>
                <c:pt idx="167800">
                  <c:v>3.80501</c:v>
                </c:pt>
                <c:pt idx="167801">
                  <c:v>3.80503</c:v>
                </c:pt>
                <c:pt idx="167802">
                  <c:v>3.80506</c:v>
                </c:pt>
                <c:pt idx="167803">
                  <c:v>3.80508</c:v>
                </c:pt>
                <c:pt idx="167804">
                  <c:v>3.8051</c:v>
                </c:pt>
                <c:pt idx="167805">
                  <c:v>3.80512</c:v>
                </c:pt>
                <c:pt idx="167806">
                  <c:v>3.80515</c:v>
                </c:pt>
                <c:pt idx="167807">
                  <c:v>3.80517</c:v>
                </c:pt>
                <c:pt idx="167808">
                  <c:v>3.80519</c:v>
                </c:pt>
                <c:pt idx="167809">
                  <c:v>3.80522</c:v>
                </c:pt>
                <c:pt idx="167810">
                  <c:v>3.80524</c:v>
                </c:pt>
                <c:pt idx="167811">
                  <c:v>3.80526</c:v>
                </c:pt>
                <c:pt idx="167812">
                  <c:v>3.80528</c:v>
                </c:pt>
                <c:pt idx="167813">
                  <c:v>3.80531</c:v>
                </c:pt>
                <c:pt idx="167814">
                  <c:v>3.80533</c:v>
                </c:pt>
                <c:pt idx="167815">
                  <c:v>3.80535</c:v>
                </c:pt>
                <c:pt idx="167816">
                  <c:v>3.80537</c:v>
                </c:pt>
                <c:pt idx="167817">
                  <c:v>3.8054</c:v>
                </c:pt>
                <c:pt idx="167818">
                  <c:v>3.80542</c:v>
                </c:pt>
                <c:pt idx="167819">
                  <c:v>3.80544</c:v>
                </c:pt>
                <c:pt idx="167820">
                  <c:v>3.80546</c:v>
                </c:pt>
                <c:pt idx="167821">
                  <c:v>3.80549</c:v>
                </c:pt>
                <c:pt idx="167822">
                  <c:v>3.80551</c:v>
                </c:pt>
                <c:pt idx="167823">
                  <c:v>3.80553</c:v>
                </c:pt>
                <c:pt idx="167824">
                  <c:v>3.80556</c:v>
                </c:pt>
                <c:pt idx="167825">
                  <c:v>3.80558</c:v>
                </c:pt>
                <c:pt idx="167826">
                  <c:v>3.8056</c:v>
                </c:pt>
                <c:pt idx="167827">
                  <c:v>3.80562</c:v>
                </c:pt>
                <c:pt idx="167828">
                  <c:v>3.80565</c:v>
                </c:pt>
                <c:pt idx="167829">
                  <c:v>3.80567</c:v>
                </c:pt>
                <c:pt idx="167830">
                  <c:v>3.80569</c:v>
                </c:pt>
                <c:pt idx="167831">
                  <c:v>3.80571</c:v>
                </c:pt>
                <c:pt idx="167832">
                  <c:v>3.80574</c:v>
                </c:pt>
                <c:pt idx="167833">
                  <c:v>3.80576</c:v>
                </c:pt>
                <c:pt idx="167834">
                  <c:v>3.80578</c:v>
                </c:pt>
                <c:pt idx="167835">
                  <c:v>3.8058</c:v>
                </c:pt>
                <c:pt idx="167836">
                  <c:v>3.80583</c:v>
                </c:pt>
                <c:pt idx="167837">
                  <c:v>3.80585</c:v>
                </c:pt>
                <c:pt idx="167838">
                  <c:v>3.80587</c:v>
                </c:pt>
                <c:pt idx="167839">
                  <c:v>3.8059</c:v>
                </c:pt>
                <c:pt idx="167840">
                  <c:v>3.80592</c:v>
                </c:pt>
                <c:pt idx="167841">
                  <c:v>3.80594</c:v>
                </c:pt>
                <c:pt idx="167842">
                  <c:v>3.80596</c:v>
                </c:pt>
                <c:pt idx="167843">
                  <c:v>3.80599</c:v>
                </c:pt>
                <c:pt idx="167844">
                  <c:v>3.80601</c:v>
                </c:pt>
                <c:pt idx="167845">
                  <c:v>3.80603</c:v>
                </c:pt>
                <c:pt idx="167846">
                  <c:v>3.80605</c:v>
                </c:pt>
                <c:pt idx="167847">
                  <c:v>3.80608</c:v>
                </c:pt>
                <c:pt idx="167848">
                  <c:v>3.8061</c:v>
                </c:pt>
                <c:pt idx="167849">
                  <c:v>3.80612</c:v>
                </c:pt>
                <c:pt idx="167850">
                  <c:v>3.80614</c:v>
                </c:pt>
                <c:pt idx="167851">
                  <c:v>3.80617</c:v>
                </c:pt>
                <c:pt idx="167852">
                  <c:v>3.80619</c:v>
                </c:pt>
                <c:pt idx="167853">
                  <c:v>3.80621</c:v>
                </c:pt>
                <c:pt idx="167854">
                  <c:v>3.80624</c:v>
                </c:pt>
                <c:pt idx="167855">
                  <c:v>3.80626</c:v>
                </c:pt>
                <c:pt idx="167856">
                  <c:v>3.80628</c:v>
                </c:pt>
                <c:pt idx="167857">
                  <c:v>3.8063</c:v>
                </c:pt>
                <c:pt idx="167858">
                  <c:v>3.80633</c:v>
                </c:pt>
                <c:pt idx="167859">
                  <c:v>3.80635</c:v>
                </c:pt>
                <c:pt idx="167860">
                  <c:v>3.80637</c:v>
                </c:pt>
                <c:pt idx="167861">
                  <c:v>3.8064</c:v>
                </c:pt>
                <c:pt idx="167862">
                  <c:v>3.80642</c:v>
                </c:pt>
                <c:pt idx="167863">
                  <c:v>3.80644</c:v>
                </c:pt>
                <c:pt idx="167864">
                  <c:v>3.80646</c:v>
                </c:pt>
                <c:pt idx="167865">
                  <c:v>3.80648</c:v>
                </c:pt>
                <c:pt idx="167866">
                  <c:v>3.80651</c:v>
                </c:pt>
                <c:pt idx="167867">
                  <c:v>3.80653</c:v>
                </c:pt>
                <c:pt idx="167868">
                  <c:v>3.80655</c:v>
                </c:pt>
                <c:pt idx="167869">
                  <c:v>3.80658</c:v>
                </c:pt>
                <c:pt idx="167870">
                  <c:v>3.8066</c:v>
                </c:pt>
                <c:pt idx="167871">
                  <c:v>3.80662</c:v>
                </c:pt>
                <c:pt idx="167872">
                  <c:v>3.80664</c:v>
                </c:pt>
                <c:pt idx="167873">
                  <c:v>3.80667</c:v>
                </c:pt>
                <c:pt idx="167874">
                  <c:v>3.80669</c:v>
                </c:pt>
                <c:pt idx="167875">
                  <c:v>3.80671</c:v>
                </c:pt>
                <c:pt idx="167876">
                  <c:v>3.80674</c:v>
                </c:pt>
                <c:pt idx="167877">
                  <c:v>3.80676</c:v>
                </c:pt>
                <c:pt idx="167878">
                  <c:v>3.80678</c:v>
                </c:pt>
                <c:pt idx="167879">
                  <c:v>3.8068</c:v>
                </c:pt>
                <c:pt idx="167880">
                  <c:v>3.80682</c:v>
                </c:pt>
                <c:pt idx="167881">
                  <c:v>3.80685</c:v>
                </c:pt>
                <c:pt idx="167882">
                  <c:v>3.80687</c:v>
                </c:pt>
                <c:pt idx="167883">
                  <c:v>3.80689</c:v>
                </c:pt>
                <c:pt idx="167884">
                  <c:v>3.80692</c:v>
                </c:pt>
                <c:pt idx="167885">
                  <c:v>3.80694</c:v>
                </c:pt>
                <c:pt idx="167886">
                  <c:v>3.80696</c:v>
                </c:pt>
                <c:pt idx="167887">
                  <c:v>3.80698</c:v>
                </c:pt>
                <c:pt idx="167888">
                  <c:v>3.80701</c:v>
                </c:pt>
                <c:pt idx="167889">
                  <c:v>3.80703</c:v>
                </c:pt>
                <c:pt idx="167890">
                  <c:v>3.80705</c:v>
                </c:pt>
                <c:pt idx="167891">
                  <c:v>3.80708</c:v>
                </c:pt>
                <c:pt idx="167892">
                  <c:v>3.8071</c:v>
                </c:pt>
                <c:pt idx="167893">
                  <c:v>3.80712</c:v>
                </c:pt>
                <c:pt idx="167894">
                  <c:v>3.80714</c:v>
                </c:pt>
                <c:pt idx="167895">
                  <c:v>3.80717</c:v>
                </c:pt>
                <c:pt idx="167896">
                  <c:v>3.80719</c:v>
                </c:pt>
                <c:pt idx="167897">
                  <c:v>3.80721</c:v>
                </c:pt>
                <c:pt idx="167898">
                  <c:v>3.80723</c:v>
                </c:pt>
                <c:pt idx="167899">
                  <c:v>3.80726</c:v>
                </c:pt>
                <c:pt idx="167900">
                  <c:v>3.80728</c:v>
                </c:pt>
                <c:pt idx="167901">
                  <c:v>3.8073</c:v>
                </c:pt>
                <c:pt idx="167902">
                  <c:v>3.80732</c:v>
                </c:pt>
                <c:pt idx="167903">
                  <c:v>3.80735</c:v>
                </c:pt>
                <c:pt idx="167904">
                  <c:v>3.80737</c:v>
                </c:pt>
                <c:pt idx="167905">
                  <c:v>3.80739</c:v>
                </c:pt>
                <c:pt idx="167906">
                  <c:v>3.80742</c:v>
                </c:pt>
                <c:pt idx="167907">
                  <c:v>3.80744</c:v>
                </c:pt>
                <c:pt idx="167908">
                  <c:v>3.80746</c:v>
                </c:pt>
                <c:pt idx="167909">
                  <c:v>3.80748</c:v>
                </c:pt>
                <c:pt idx="167910">
                  <c:v>3.80751</c:v>
                </c:pt>
                <c:pt idx="167911">
                  <c:v>3.80753</c:v>
                </c:pt>
                <c:pt idx="167912">
                  <c:v>3.80755</c:v>
                </c:pt>
                <c:pt idx="167913">
                  <c:v>3.80757</c:v>
                </c:pt>
                <c:pt idx="167914">
                  <c:v>3.8076</c:v>
                </c:pt>
                <c:pt idx="167915">
                  <c:v>3.80762</c:v>
                </c:pt>
                <c:pt idx="167916">
                  <c:v>3.80764</c:v>
                </c:pt>
                <c:pt idx="167917">
                  <c:v>3.80766</c:v>
                </c:pt>
                <c:pt idx="167918">
                  <c:v>3.80769</c:v>
                </c:pt>
                <c:pt idx="167919">
                  <c:v>3.80771</c:v>
                </c:pt>
                <c:pt idx="167920">
                  <c:v>3.80773</c:v>
                </c:pt>
                <c:pt idx="167921">
                  <c:v>3.80775</c:v>
                </c:pt>
                <c:pt idx="167922">
                  <c:v>3.80778</c:v>
                </c:pt>
                <c:pt idx="167923">
                  <c:v>3.8078</c:v>
                </c:pt>
                <c:pt idx="167924">
                  <c:v>3.80782</c:v>
                </c:pt>
                <c:pt idx="167925">
                  <c:v>3.80785</c:v>
                </c:pt>
                <c:pt idx="167926">
                  <c:v>3.80787</c:v>
                </c:pt>
                <c:pt idx="167927">
                  <c:v>3.80789</c:v>
                </c:pt>
                <c:pt idx="167928">
                  <c:v>3.80791</c:v>
                </c:pt>
                <c:pt idx="167929">
                  <c:v>3.80794</c:v>
                </c:pt>
                <c:pt idx="167930">
                  <c:v>3.80796</c:v>
                </c:pt>
                <c:pt idx="167931">
                  <c:v>3.80798</c:v>
                </c:pt>
                <c:pt idx="167932">
                  <c:v>3.80801</c:v>
                </c:pt>
                <c:pt idx="167933">
                  <c:v>3.80803</c:v>
                </c:pt>
                <c:pt idx="167934">
                  <c:v>3.80805</c:v>
                </c:pt>
                <c:pt idx="167935">
                  <c:v>3.80807</c:v>
                </c:pt>
                <c:pt idx="167936">
                  <c:v>3.80809</c:v>
                </c:pt>
                <c:pt idx="167937">
                  <c:v>3.80812</c:v>
                </c:pt>
                <c:pt idx="167938">
                  <c:v>3.80814</c:v>
                </c:pt>
                <c:pt idx="167939">
                  <c:v>3.80816</c:v>
                </c:pt>
                <c:pt idx="167940">
                  <c:v>3.80819</c:v>
                </c:pt>
                <c:pt idx="167941">
                  <c:v>3.80821</c:v>
                </c:pt>
                <c:pt idx="167942">
                  <c:v>3.80823</c:v>
                </c:pt>
                <c:pt idx="167943">
                  <c:v>3.80825</c:v>
                </c:pt>
                <c:pt idx="167944">
                  <c:v>3.80828</c:v>
                </c:pt>
                <c:pt idx="167945">
                  <c:v>3.8083</c:v>
                </c:pt>
                <c:pt idx="167946">
                  <c:v>3.80832</c:v>
                </c:pt>
                <c:pt idx="167947">
                  <c:v>3.80835</c:v>
                </c:pt>
                <c:pt idx="167948">
                  <c:v>3.80837</c:v>
                </c:pt>
                <c:pt idx="167949">
                  <c:v>3.80839</c:v>
                </c:pt>
                <c:pt idx="167950">
                  <c:v>3.80841</c:v>
                </c:pt>
                <c:pt idx="167951">
                  <c:v>3.80843</c:v>
                </c:pt>
                <c:pt idx="167952">
                  <c:v>3.80846</c:v>
                </c:pt>
                <c:pt idx="167953">
                  <c:v>3.80848</c:v>
                </c:pt>
                <c:pt idx="167954">
                  <c:v>3.8085</c:v>
                </c:pt>
                <c:pt idx="167955">
                  <c:v>3.80853</c:v>
                </c:pt>
                <c:pt idx="167956">
                  <c:v>3.80855</c:v>
                </c:pt>
                <c:pt idx="167957">
                  <c:v>3.80857</c:v>
                </c:pt>
                <c:pt idx="167958">
                  <c:v>3.80859</c:v>
                </c:pt>
                <c:pt idx="167959">
                  <c:v>3.80862</c:v>
                </c:pt>
                <c:pt idx="167960">
                  <c:v>3.80864</c:v>
                </c:pt>
                <c:pt idx="167961">
                  <c:v>3.80866</c:v>
                </c:pt>
                <c:pt idx="167962">
                  <c:v>3.80869</c:v>
                </c:pt>
                <c:pt idx="167963">
                  <c:v>3.80871</c:v>
                </c:pt>
                <c:pt idx="167964">
                  <c:v>3.80873</c:v>
                </c:pt>
                <c:pt idx="167965">
                  <c:v>3.80875</c:v>
                </c:pt>
                <c:pt idx="167966">
                  <c:v>3.80878</c:v>
                </c:pt>
                <c:pt idx="167967">
                  <c:v>3.8088</c:v>
                </c:pt>
                <c:pt idx="167968">
                  <c:v>3.80882</c:v>
                </c:pt>
                <c:pt idx="167969">
                  <c:v>3.80884</c:v>
                </c:pt>
                <c:pt idx="167970">
                  <c:v>3.80887</c:v>
                </c:pt>
                <c:pt idx="167971">
                  <c:v>3.80889</c:v>
                </c:pt>
                <c:pt idx="167972">
                  <c:v>3.80891</c:v>
                </c:pt>
                <c:pt idx="167973">
                  <c:v>3.80893</c:v>
                </c:pt>
                <c:pt idx="167974">
                  <c:v>3.80896</c:v>
                </c:pt>
                <c:pt idx="167975">
                  <c:v>3.80898</c:v>
                </c:pt>
                <c:pt idx="167976">
                  <c:v>3.809</c:v>
                </c:pt>
                <c:pt idx="167977">
                  <c:v>3.80903</c:v>
                </c:pt>
                <c:pt idx="167978">
                  <c:v>3.80905</c:v>
                </c:pt>
                <c:pt idx="167979">
                  <c:v>3.80907</c:v>
                </c:pt>
                <c:pt idx="167980">
                  <c:v>3.80909</c:v>
                </c:pt>
                <c:pt idx="167981">
                  <c:v>3.80912</c:v>
                </c:pt>
                <c:pt idx="167982">
                  <c:v>3.80914</c:v>
                </c:pt>
                <c:pt idx="167983">
                  <c:v>3.80916</c:v>
                </c:pt>
                <c:pt idx="167984">
                  <c:v>3.80918</c:v>
                </c:pt>
                <c:pt idx="167985">
                  <c:v>3.80921</c:v>
                </c:pt>
                <c:pt idx="167986">
                  <c:v>3.80923</c:v>
                </c:pt>
                <c:pt idx="167987">
                  <c:v>3.80925</c:v>
                </c:pt>
                <c:pt idx="167988">
                  <c:v>3.80927</c:v>
                </c:pt>
                <c:pt idx="167989">
                  <c:v>3.8093</c:v>
                </c:pt>
                <c:pt idx="167990">
                  <c:v>3.80932</c:v>
                </c:pt>
                <c:pt idx="167991">
                  <c:v>3.80934</c:v>
                </c:pt>
                <c:pt idx="167992">
                  <c:v>3.80937</c:v>
                </c:pt>
                <c:pt idx="167993">
                  <c:v>3.80939</c:v>
                </c:pt>
                <c:pt idx="167994">
                  <c:v>3.80941</c:v>
                </c:pt>
                <c:pt idx="167995">
                  <c:v>3.80943</c:v>
                </c:pt>
                <c:pt idx="167996">
                  <c:v>3.80946</c:v>
                </c:pt>
                <c:pt idx="167997">
                  <c:v>3.80948</c:v>
                </c:pt>
                <c:pt idx="167998">
                  <c:v>3.8095</c:v>
                </c:pt>
                <c:pt idx="167999">
                  <c:v>3.80952</c:v>
                </c:pt>
                <c:pt idx="168000">
                  <c:v>3.80955</c:v>
                </c:pt>
                <c:pt idx="168001">
                  <c:v>3.80957</c:v>
                </c:pt>
                <c:pt idx="168002">
                  <c:v>3.80959</c:v>
                </c:pt>
                <c:pt idx="168003">
                  <c:v>3.80961</c:v>
                </c:pt>
                <c:pt idx="168004">
                  <c:v>3.80964</c:v>
                </c:pt>
                <c:pt idx="168005">
                  <c:v>3.80966</c:v>
                </c:pt>
                <c:pt idx="168006">
                  <c:v>3.80968</c:v>
                </c:pt>
                <c:pt idx="168007">
                  <c:v>3.80971</c:v>
                </c:pt>
                <c:pt idx="168008">
                  <c:v>3.80973</c:v>
                </c:pt>
                <c:pt idx="168009">
                  <c:v>3.80975</c:v>
                </c:pt>
                <c:pt idx="168010">
                  <c:v>3.80977</c:v>
                </c:pt>
                <c:pt idx="168011">
                  <c:v>3.8098</c:v>
                </c:pt>
                <c:pt idx="168012">
                  <c:v>3.80982</c:v>
                </c:pt>
                <c:pt idx="168013">
                  <c:v>3.80984</c:v>
                </c:pt>
                <c:pt idx="168014">
                  <c:v>3.80986</c:v>
                </c:pt>
                <c:pt idx="168015">
                  <c:v>3.80989</c:v>
                </c:pt>
                <c:pt idx="168016">
                  <c:v>3.80991</c:v>
                </c:pt>
                <c:pt idx="168017">
                  <c:v>3.80993</c:v>
                </c:pt>
                <c:pt idx="168018">
                  <c:v>3.80995</c:v>
                </c:pt>
                <c:pt idx="168019">
                  <c:v>3.80998</c:v>
                </c:pt>
                <c:pt idx="168020">
                  <c:v>3.81</c:v>
                </c:pt>
                <c:pt idx="168021">
                  <c:v>3.81002</c:v>
                </c:pt>
                <c:pt idx="168022">
                  <c:v>3.81005</c:v>
                </c:pt>
                <c:pt idx="168023">
                  <c:v>3.81007</c:v>
                </c:pt>
                <c:pt idx="168024">
                  <c:v>3.81009</c:v>
                </c:pt>
                <c:pt idx="168025">
                  <c:v>3.81011</c:v>
                </c:pt>
                <c:pt idx="168026">
                  <c:v>3.81014</c:v>
                </c:pt>
                <c:pt idx="168027">
                  <c:v>3.81016</c:v>
                </c:pt>
                <c:pt idx="168028">
                  <c:v>3.81018</c:v>
                </c:pt>
                <c:pt idx="168029">
                  <c:v>3.8102</c:v>
                </c:pt>
                <c:pt idx="168030">
                  <c:v>3.81023</c:v>
                </c:pt>
                <c:pt idx="168031">
                  <c:v>3.81025</c:v>
                </c:pt>
                <c:pt idx="168032">
                  <c:v>3.81027</c:v>
                </c:pt>
                <c:pt idx="168033">
                  <c:v>3.81029</c:v>
                </c:pt>
                <c:pt idx="168034">
                  <c:v>3.81032</c:v>
                </c:pt>
                <c:pt idx="168035">
                  <c:v>3.81034</c:v>
                </c:pt>
                <c:pt idx="168036">
                  <c:v>3.81036</c:v>
                </c:pt>
                <c:pt idx="168037">
                  <c:v>3.81039</c:v>
                </c:pt>
                <c:pt idx="168038">
                  <c:v>3.81041</c:v>
                </c:pt>
                <c:pt idx="168039">
                  <c:v>3.81043</c:v>
                </c:pt>
                <c:pt idx="168040">
                  <c:v>3.81045</c:v>
                </c:pt>
                <c:pt idx="168041">
                  <c:v>3.81048</c:v>
                </c:pt>
                <c:pt idx="168042">
                  <c:v>3.8105</c:v>
                </c:pt>
                <c:pt idx="168043">
                  <c:v>3.81052</c:v>
                </c:pt>
                <c:pt idx="168044">
                  <c:v>3.81054</c:v>
                </c:pt>
                <c:pt idx="168045">
                  <c:v>3.81057</c:v>
                </c:pt>
                <c:pt idx="168046">
                  <c:v>3.81059</c:v>
                </c:pt>
                <c:pt idx="168047">
                  <c:v>3.81061</c:v>
                </c:pt>
                <c:pt idx="168048">
                  <c:v>3.81063</c:v>
                </c:pt>
                <c:pt idx="168049">
                  <c:v>3.81066</c:v>
                </c:pt>
                <c:pt idx="168050">
                  <c:v>3.81068</c:v>
                </c:pt>
                <c:pt idx="168051">
                  <c:v>3.8107</c:v>
                </c:pt>
                <c:pt idx="168052">
                  <c:v>3.81073</c:v>
                </c:pt>
                <c:pt idx="168053">
                  <c:v>3.81075</c:v>
                </c:pt>
                <c:pt idx="168054">
                  <c:v>3.81077</c:v>
                </c:pt>
                <c:pt idx="168055">
                  <c:v>3.81079</c:v>
                </c:pt>
                <c:pt idx="168056">
                  <c:v>3.81082</c:v>
                </c:pt>
                <c:pt idx="168057">
                  <c:v>3.81084</c:v>
                </c:pt>
                <c:pt idx="168058">
                  <c:v>3.81086</c:v>
                </c:pt>
                <c:pt idx="168059">
                  <c:v>3.81088</c:v>
                </c:pt>
                <c:pt idx="168060">
                  <c:v>3.81091</c:v>
                </c:pt>
                <c:pt idx="168061">
                  <c:v>3.81093</c:v>
                </c:pt>
                <c:pt idx="168062">
                  <c:v>3.81095</c:v>
                </c:pt>
                <c:pt idx="168063">
                  <c:v>3.81098</c:v>
                </c:pt>
                <c:pt idx="168064">
                  <c:v>3.811</c:v>
                </c:pt>
                <c:pt idx="168065">
                  <c:v>3.81102</c:v>
                </c:pt>
                <c:pt idx="168066">
                  <c:v>3.81104</c:v>
                </c:pt>
                <c:pt idx="168067">
                  <c:v>3.81107</c:v>
                </c:pt>
                <c:pt idx="168068">
                  <c:v>3.81109</c:v>
                </c:pt>
                <c:pt idx="168069">
                  <c:v>3.81111</c:v>
                </c:pt>
                <c:pt idx="168070">
                  <c:v>3.81113</c:v>
                </c:pt>
                <c:pt idx="168071">
                  <c:v>3.81116</c:v>
                </c:pt>
                <c:pt idx="168072">
                  <c:v>3.81118</c:v>
                </c:pt>
                <c:pt idx="168073">
                  <c:v>3.8112</c:v>
                </c:pt>
                <c:pt idx="168074">
                  <c:v>3.81122</c:v>
                </c:pt>
                <c:pt idx="168075">
                  <c:v>3.81125</c:v>
                </c:pt>
                <c:pt idx="168076">
                  <c:v>3.81127</c:v>
                </c:pt>
                <c:pt idx="168077">
                  <c:v>3.81129</c:v>
                </c:pt>
                <c:pt idx="168078">
                  <c:v>3.81132</c:v>
                </c:pt>
                <c:pt idx="168079">
                  <c:v>3.81134</c:v>
                </c:pt>
                <c:pt idx="168080">
                  <c:v>3.81136</c:v>
                </c:pt>
                <c:pt idx="168081">
                  <c:v>3.81138</c:v>
                </c:pt>
                <c:pt idx="168082">
                  <c:v>3.81141</c:v>
                </c:pt>
                <c:pt idx="168083">
                  <c:v>3.81143</c:v>
                </c:pt>
                <c:pt idx="168084">
                  <c:v>3.81145</c:v>
                </c:pt>
                <c:pt idx="168085">
                  <c:v>3.81147</c:v>
                </c:pt>
                <c:pt idx="168086">
                  <c:v>3.8115</c:v>
                </c:pt>
                <c:pt idx="168087">
                  <c:v>3.81152</c:v>
                </c:pt>
                <c:pt idx="168088">
                  <c:v>3.81154</c:v>
                </c:pt>
                <c:pt idx="168089">
                  <c:v>3.81156</c:v>
                </c:pt>
                <c:pt idx="168090">
                  <c:v>3.81159</c:v>
                </c:pt>
                <c:pt idx="168091">
                  <c:v>3.81161</c:v>
                </c:pt>
                <c:pt idx="168092">
                  <c:v>3.81163</c:v>
                </c:pt>
                <c:pt idx="168093">
                  <c:v>3.81166</c:v>
                </c:pt>
                <c:pt idx="168094">
                  <c:v>3.81168</c:v>
                </c:pt>
                <c:pt idx="168095">
                  <c:v>3.8117</c:v>
                </c:pt>
                <c:pt idx="168096">
                  <c:v>3.81172</c:v>
                </c:pt>
                <c:pt idx="168097">
                  <c:v>3.81175</c:v>
                </c:pt>
                <c:pt idx="168098">
                  <c:v>3.81177</c:v>
                </c:pt>
                <c:pt idx="168099">
                  <c:v>3.81179</c:v>
                </c:pt>
                <c:pt idx="168100">
                  <c:v>3.81181</c:v>
                </c:pt>
                <c:pt idx="168101">
                  <c:v>3.81184</c:v>
                </c:pt>
                <c:pt idx="168102">
                  <c:v>3.81186</c:v>
                </c:pt>
                <c:pt idx="168103">
                  <c:v>3.81188</c:v>
                </c:pt>
                <c:pt idx="168104">
                  <c:v>3.8119</c:v>
                </c:pt>
                <c:pt idx="168105">
                  <c:v>3.81193</c:v>
                </c:pt>
                <c:pt idx="168106">
                  <c:v>3.81195</c:v>
                </c:pt>
                <c:pt idx="168107">
                  <c:v>3.81197</c:v>
                </c:pt>
                <c:pt idx="168108">
                  <c:v>3.812</c:v>
                </c:pt>
                <c:pt idx="168109">
                  <c:v>3.81202</c:v>
                </c:pt>
                <c:pt idx="168110">
                  <c:v>3.81204</c:v>
                </c:pt>
                <c:pt idx="168111">
                  <c:v>3.81206</c:v>
                </c:pt>
                <c:pt idx="168112">
                  <c:v>3.81209</c:v>
                </c:pt>
                <c:pt idx="168113">
                  <c:v>3.81211</c:v>
                </c:pt>
                <c:pt idx="168114">
                  <c:v>3.81213</c:v>
                </c:pt>
                <c:pt idx="168115">
                  <c:v>3.81215</c:v>
                </c:pt>
                <c:pt idx="168116">
                  <c:v>3.81218</c:v>
                </c:pt>
                <c:pt idx="168117">
                  <c:v>3.8122</c:v>
                </c:pt>
                <c:pt idx="168118">
                  <c:v>3.81222</c:v>
                </c:pt>
                <c:pt idx="168119">
                  <c:v>3.81224</c:v>
                </c:pt>
                <c:pt idx="168120">
                  <c:v>3.81227</c:v>
                </c:pt>
                <c:pt idx="168121">
                  <c:v>3.81229</c:v>
                </c:pt>
                <c:pt idx="168122">
                  <c:v>3.81231</c:v>
                </c:pt>
                <c:pt idx="168123">
                  <c:v>3.81234</c:v>
                </c:pt>
                <c:pt idx="168124">
                  <c:v>3.81236</c:v>
                </c:pt>
                <c:pt idx="168125">
                  <c:v>3.81238</c:v>
                </c:pt>
                <c:pt idx="168126">
                  <c:v>3.8124</c:v>
                </c:pt>
                <c:pt idx="168127">
                  <c:v>3.81243</c:v>
                </c:pt>
                <c:pt idx="168128">
                  <c:v>3.81245</c:v>
                </c:pt>
                <c:pt idx="168129">
                  <c:v>3.81247</c:v>
                </c:pt>
                <c:pt idx="168130">
                  <c:v>3.81249</c:v>
                </c:pt>
                <c:pt idx="168131">
                  <c:v>3.81252</c:v>
                </c:pt>
                <c:pt idx="168132">
                  <c:v>3.81254</c:v>
                </c:pt>
                <c:pt idx="168133">
                  <c:v>3.81256</c:v>
                </c:pt>
                <c:pt idx="168134">
                  <c:v>3.81258</c:v>
                </c:pt>
                <c:pt idx="168135">
                  <c:v>3.81261</c:v>
                </c:pt>
                <c:pt idx="168136">
                  <c:v>3.81263</c:v>
                </c:pt>
                <c:pt idx="168137">
                  <c:v>3.81265</c:v>
                </c:pt>
                <c:pt idx="168138">
                  <c:v>3.81268</c:v>
                </c:pt>
                <c:pt idx="168139">
                  <c:v>3.8127</c:v>
                </c:pt>
                <c:pt idx="168140">
                  <c:v>3.81272</c:v>
                </c:pt>
                <c:pt idx="168141">
                  <c:v>3.81274</c:v>
                </c:pt>
                <c:pt idx="168142">
                  <c:v>3.81277</c:v>
                </c:pt>
                <c:pt idx="168143">
                  <c:v>3.81279</c:v>
                </c:pt>
                <c:pt idx="168144">
                  <c:v>3.81281</c:v>
                </c:pt>
                <c:pt idx="168145">
                  <c:v>3.81283</c:v>
                </c:pt>
                <c:pt idx="168146">
                  <c:v>3.81286</c:v>
                </c:pt>
                <c:pt idx="168147">
                  <c:v>3.81288</c:v>
                </c:pt>
                <c:pt idx="168148">
                  <c:v>3.8129</c:v>
                </c:pt>
                <c:pt idx="168149">
                  <c:v>3.81292</c:v>
                </c:pt>
                <c:pt idx="168150">
                  <c:v>3.81295</c:v>
                </c:pt>
                <c:pt idx="168151">
                  <c:v>3.81297</c:v>
                </c:pt>
                <c:pt idx="168152">
                  <c:v>3.81299</c:v>
                </c:pt>
                <c:pt idx="168153">
                  <c:v>3.81302</c:v>
                </c:pt>
                <c:pt idx="168154">
                  <c:v>3.81304</c:v>
                </c:pt>
                <c:pt idx="168155">
                  <c:v>3.81306</c:v>
                </c:pt>
                <c:pt idx="168156">
                  <c:v>3.81308</c:v>
                </c:pt>
                <c:pt idx="168157">
                  <c:v>3.81311</c:v>
                </c:pt>
                <c:pt idx="168158">
                  <c:v>3.81313</c:v>
                </c:pt>
                <c:pt idx="168159">
                  <c:v>3.81315</c:v>
                </c:pt>
                <c:pt idx="168160">
                  <c:v>3.81318</c:v>
                </c:pt>
                <c:pt idx="168161">
                  <c:v>3.8132</c:v>
                </c:pt>
                <c:pt idx="168162">
                  <c:v>3.81322</c:v>
                </c:pt>
                <c:pt idx="168163">
                  <c:v>3.81324</c:v>
                </c:pt>
                <c:pt idx="168164">
                  <c:v>3.81326</c:v>
                </c:pt>
                <c:pt idx="168165">
                  <c:v>3.81329</c:v>
                </c:pt>
                <c:pt idx="168166">
                  <c:v>3.81331</c:v>
                </c:pt>
                <c:pt idx="168167">
                  <c:v>3.81333</c:v>
                </c:pt>
                <c:pt idx="168168">
                  <c:v>3.81336</c:v>
                </c:pt>
                <c:pt idx="168169">
                  <c:v>3.81338</c:v>
                </c:pt>
                <c:pt idx="168170">
                  <c:v>3.8134</c:v>
                </c:pt>
                <c:pt idx="168171">
                  <c:v>3.81342</c:v>
                </c:pt>
                <c:pt idx="168172">
                  <c:v>3.81345</c:v>
                </c:pt>
                <c:pt idx="168173">
                  <c:v>3.81347</c:v>
                </c:pt>
                <c:pt idx="168174">
                  <c:v>3.81349</c:v>
                </c:pt>
                <c:pt idx="168175">
                  <c:v>3.81352</c:v>
                </c:pt>
                <c:pt idx="168176">
                  <c:v>3.81354</c:v>
                </c:pt>
                <c:pt idx="168177">
                  <c:v>3.81356</c:v>
                </c:pt>
                <c:pt idx="168178">
                  <c:v>3.81358</c:v>
                </c:pt>
                <c:pt idx="168179">
                  <c:v>3.8136</c:v>
                </c:pt>
                <c:pt idx="168180">
                  <c:v>3.81363</c:v>
                </c:pt>
                <c:pt idx="168181">
                  <c:v>3.81365</c:v>
                </c:pt>
                <c:pt idx="168182">
                  <c:v>3.81367</c:v>
                </c:pt>
                <c:pt idx="168183">
                  <c:v>3.8137</c:v>
                </c:pt>
                <c:pt idx="168184">
                  <c:v>3.81372</c:v>
                </c:pt>
                <c:pt idx="168185">
                  <c:v>3.81374</c:v>
                </c:pt>
                <c:pt idx="168186">
                  <c:v>3.81376</c:v>
                </c:pt>
                <c:pt idx="168187">
                  <c:v>3.81379</c:v>
                </c:pt>
                <c:pt idx="168188">
                  <c:v>3.81381</c:v>
                </c:pt>
                <c:pt idx="168189">
                  <c:v>3.81383</c:v>
                </c:pt>
                <c:pt idx="168190">
                  <c:v>3.81386</c:v>
                </c:pt>
                <c:pt idx="168191">
                  <c:v>3.81388</c:v>
                </c:pt>
                <c:pt idx="168192">
                  <c:v>3.8139</c:v>
                </c:pt>
                <c:pt idx="168193">
                  <c:v>3.81392</c:v>
                </c:pt>
                <c:pt idx="168194">
                  <c:v>3.81395</c:v>
                </c:pt>
                <c:pt idx="168195">
                  <c:v>3.81397</c:v>
                </c:pt>
                <c:pt idx="168196">
                  <c:v>3.81399</c:v>
                </c:pt>
                <c:pt idx="168197">
                  <c:v>3.81401</c:v>
                </c:pt>
                <c:pt idx="168198">
                  <c:v>3.81404</c:v>
                </c:pt>
                <c:pt idx="168199">
                  <c:v>3.81406</c:v>
                </c:pt>
                <c:pt idx="168200">
                  <c:v>3.81408</c:v>
                </c:pt>
                <c:pt idx="168201">
                  <c:v>3.8141</c:v>
                </c:pt>
                <c:pt idx="168202">
                  <c:v>3.81413</c:v>
                </c:pt>
                <c:pt idx="168203">
                  <c:v>3.81415</c:v>
                </c:pt>
                <c:pt idx="168204">
                  <c:v>3.81417</c:v>
                </c:pt>
                <c:pt idx="168205">
                  <c:v>3.81419</c:v>
                </c:pt>
                <c:pt idx="168206">
                  <c:v>3.81422</c:v>
                </c:pt>
                <c:pt idx="168207">
                  <c:v>3.81424</c:v>
                </c:pt>
                <c:pt idx="168208">
                  <c:v>3.81426</c:v>
                </c:pt>
                <c:pt idx="168209">
                  <c:v>3.81429</c:v>
                </c:pt>
                <c:pt idx="168210">
                  <c:v>3.81431</c:v>
                </c:pt>
                <c:pt idx="168211">
                  <c:v>3.81433</c:v>
                </c:pt>
                <c:pt idx="168212">
                  <c:v>3.81435</c:v>
                </c:pt>
                <c:pt idx="168213">
                  <c:v>3.81438</c:v>
                </c:pt>
                <c:pt idx="168214">
                  <c:v>3.8144</c:v>
                </c:pt>
                <c:pt idx="168215">
                  <c:v>3.81442</c:v>
                </c:pt>
                <c:pt idx="168216">
                  <c:v>3.81444</c:v>
                </c:pt>
                <c:pt idx="168217">
                  <c:v>3.81447</c:v>
                </c:pt>
                <c:pt idx="168218">
                  <c:v>3.81449</c:v>
                </c:pt>
                <c:pt idx="168219">
                  <c:v>3.81451</c:v>
                </c:pt>
                <c:pt idx="168220">
                  <c:v>3.81453</c:v>
                </c:pt>
                <c:pt idx="168221">
                  <c:v>3.81456</c:v>
                </c:pt>
                <c:pt idx="168222">
                  <c:v>3.81458</c:v>
                </c:pt>
                <c:pt idx="168223">
                  <c:v>3.8146</c:v>
                </c:pt>
                <c:pt idx="168224">
                  <c:v>3.81463</c:v>
                </c:pt>
                <c:pt idx="168225">
                  <c:v>3.81465</c:v>
                </c:pt>
                <c:pt idx="168226">
                  <c:v>3.81467</c:v>
                </c:pt>
                <c:pt idx="168227">
                  <c:v>3.81469</c:v>
                </c:pt>
                <c:pt idx="168228">
                  <c:v>3.81472</c:v>
                </c:pt>
                <c:pt idx="168229">
                  <c:v>3.81474</c:v>
                </c:pt>
                <c:pt idx="168230">
                  <c:v>3.81476</c:v>
                </c:pt>
                <c:pt idx="168231">
                  <c:v>3.81479</c:v>
                </c:pt>
                <c:pt idx="168232">
                  <c:v>3.81481</c:v>
                </c:pt>
                <c:pt idx="168233">
                  <c:v>3.81483</c:v>
                </c:pt>
                <c:pt idx="168234">
                  <c:v>3.81485</c:v>
                </c:pt>
                <c:pt idx="168235">
                  <c:v>3.81487</c:v>
                </c:pt>
                <c:pt idx="168236">
                  <c:v>3.8149</c:v>
                </c:pt>
                <c:pt idx="168237">
                  <c:v>3.81492</c:v>
                </c:pt>
                <c:pt idx="168238">
                  <c:v>3.81494</c:v>
                </c:pt>
                <c:pt idx="168239">
                  <c:v>3.81497</c:v>
                </c:pt>
                <c:pt idx="168240">
                  <c:v>3.81499</c:v>
                </c:pt>
                <c:pt idx="168241">
                  <c:v>3.81501</c:v>
                </c:pt>
                <c:pt idx="168242">
                  <c:v>3.81503</c:v>
                </c:pt>
                <c:pt idx="168243">
                  <c:v>3.81506</c:v>
                </c:pt>
                <c:pt idx="168244">
                  <c:v>3.81508</c:v>
                </c:pt>
                <c:pt idx="168245">
                  <c:v>3.8151</c:v>
                </c:pt>
                <c:pt idx="168246">
                  <c:v>3.81513</c:v>
                </c:pt>
                <c:pt idx="168247">
                  <c:v>3.81515</c:v>
                </c:pt>
                <c:pt idx="168248">
                  <c:v>3.81517</c:v>
                </c:pt>
                <c:pt idx="168249">
                  <c:v>3.81519</c:v>
                </c:pt>
                <c:pt idx="168250">
                  <c:v>3.81521</c:v>
                </c:pt>
                <c:pt idx="168251">
                  <c:v>3.81524</c:v>
                </c:pt>
                <c:pt idx="168252">
                  <c:v>3.81526</c:v>
                </c:pt>
                <c:pt idx="168253">
                  <c:v>3.81528</c:v>
                </c:pt>
                <c:pt idx="168254">
                  <c:v>3.81531</c:v>
                </c:pt>
                <c:pt idx="168255">
                  <c:v>3.81533</c:v>
                </c:pt>
                <c:pt idx="168256">
                  <c:v>3.81535</c:v>
                </c:pt>
                <c:pt idx="168257">
                  <c:v>3.81537</c:v>
                </c:pt>
                <c:pt idx="168258">
                  <c:v>3.8154</c:v>
                </c:pt>
                <c:pt idx="168259">
                  <c:v>3.81542</c:v>
                </c:pt>
                <c:pt idx="168260">
                  <c:v>3.81544</c:v>
                </c:pt>
                <c:pt idx="168261">
                  <c:v>3.81547</c:v>
                </c:pt>
                <c:pt idx="168262">
                  <c:v>3.81549</c:v>
                </c:pt>
                <c:pt idx="168263">
                  <c:v>3.81551</c:v>
                </c:pt>
                <c:pt idx="168264">
                  <c:v>3.81553</c:v>
                </c:pt>
                <c:pt idx="168265">
                  <c:v>3.81556</c:v>
                </c:pt>
                <c:pt idx="168266">
                  <c:v>3.81558</c:v>
                </c:pt>
                <c:pt idx="168267">
                  <c:v>3.8156</c:v>
                </c:pt>
                <c:pt idx="168268">
                  <c:v>3.81562</c:v>
                </c:pt>
                <c:pt idx="168269">
                  <c:v>3.81565</c:v>
                </c:pt>
                <c:pt idx="168270">
                  <c:v>3.81567</c:v>
                </c:pt>
                <c:pt idx="168271">
                  <c:v>3.81569</c:v>
                </c:pt>
                <c:pt idx="168272">
                  <c:v>3.81571</c:v>
                </c:pt>
                <c:pt idx="168273">
                  <c:v>3.81574</c:v>
                </c:pt>
                <c:pt idx="168274">
                  <c:v>3.81576</c:v>
                </c:pt>
                <c:pt idx="168275">
                  <c:v>3.81578</c:v>
                </c:pt>
                <c:pt idx="168276">
                  <c:v>3.81581</c:v>
                </c:pt>
                <c:pt idx="168277">
                  <c:v>3.81583</c:v>
                </c:pt>
                <c:pt idx="168278">
                  <c:v>3.81585</c:v>
                </c:pt>
                <c:pt idx="168279">
                  <c:v>3.81587</c:v>
                </c:pt>
                <c:pt idx="168280">
                  <c:v>3.8159</c:v>
                </c:pt>
                <c:pt idx="168281">
                  <c:v>3.81592</c:v>
                </c:pt>
                <c:pt idx="168282">
                  <c:v>3.81594</c:v>
                </c:pt>
                <c:pt idx="168283">
                  <c:v>3.81596</c:v>
                </c:pt>
                <c:pt idx="168284">
                  <c:v>3.81599</c:v>
                </c:pt>
                <c:pt idx="168285">
                  <c:v>3.81601</c:v>
                </c:pt>
                <c:pt idx="168286">
                  <c:v>3.81603</c:v>
                </c:pt>
                <c:pt idx="168287">
                  <c:v>3.81605</c:v>
                </c:pt>
                <c:pt idx="168288">
                  <c:v>3.81608</c:v>
                </c:pt>
                <c:pt idx="168289">
                  <c:v>3.8161</c:v>
                </c:pt>
                <c:pt idx="168290">
                  <c:v>3.81612</c:v>
                </c:pt>
                <c:pt idx="168291">
                  <c:v>3.81615</c:v>
                </c:pt>
                <c:pt idx="168292">
                  <c:v>3.81617</c:v>
                </c:pt>
                <c:pt idx="168293">
                  <c:v>3.81619</c:v>
                </c:pt>
                <c:pt idx="168294">
                  <c:v>3.81621</c:v>
                </c:pt>
                <c:pt idx="168295">
                  <c:v>3.81624</c:v>
                </c:pt>
                <c:pt idx="168296">
                  <c:v>3.81626</c:v>
                </c:pt>
                <c:pt idx="168297">
                  <c:v>3.81628</c:v>
                </c:pt>
                <c:pt idx="168298">
                  <c:v>3.8163</c:v>
                </c:pt>
                <c:pt idx="168299">
                  <c:v>3.81633</c:v>
                </c:pt>
                <c:pt idx="168300">
                  <c:v>3.81635</c:v>
                </c:pt>
                <c:pt idx="168301">
                  <c:v>3.81637</c:v>
                </c:pt>
                <c:pt idx="168302">
                  <c:v>3.81639</c:v>
                </c:pt>
                <c:pt idx="168303">
                  <c:v>3.81642</c:v>
                </c:pt>
                <c:pt idx="168304">
                  <c:v>3.81644</c:v>
                </c:pt>
                <c:pt idx="168305">
                  <c:v>3.81646</c:v>
                </c:pt>
                <c:pt idx="168306">
                  <c:v>3.81649</c:v>
                </c:pt>
                <c:pt idx="168307">
                  <c:v>3.81651</c:v>
                </c:pt>
                <c:pt idx="168308">
                  <c:v>3.81653</c:v>
                </c:pt>
                <c:pt idx="168309">
                  <c:v>3.81655</c:v>
                </c:pt>
                <c:pt idx="168310">
                  <c:v>3.81658</c:v>
                </c:pt>
                <c:pt idx="168311">
                  <c:v>3.8166</c:v>
                </c:pt>
                <c:pt idx="168312">
                  <c:v>3.81662</c:v>
                </c:pt>
                <c:pt idx="168313">
                  <c:v>3.81664</c:v>
                </c:pt>
                <c:pt idx="168314">
                  <c:v>3.81667</c:v>
                </c:pt>
                <c:pt idx="168315">
                  <c:v>3.81669</c:v>
                </c:pt>
                <c:pt idx="168316">
                  <c:v>3.81671</c:v>
                </c:pt>
                <c:pt idx="168317">
                  <c:v>3.81673</c:v>
                </c:pt>
                <c:pt idx="168318">
                  <c:v>3.81676</c:v>
                </c:pt>
                <c:pt idx="168319">
                  <c:v>3.81678</c:v>
                </c:pt>
                <c:pt idx="168320">
                  <c:v>3.8168</c:v>
                </c:pt>
                <c:pt idx="168321">
                  <c:v>3.81683</c:v>
                </c:pt>
                <c:pt idx="168322">
                  <c:v>3.81685</c:v>
                </c:pt>
                <c:pt idx="168323">
                  <c:v>3.81687</c:v>
                </c:pt>
                <c:pt idx="168324">
                  <c:v>3.81689</c:v>
                </c:pt>
                <c:pt idx="168325">
                  <c:v>3.81692</c:v>
                </c:pt>
                <c:pt idx="168326">
                  <c:v>3.81694</c:v>
                </c:pt>
                <c:pt idx="168327">
                  <c:v>3.81696</c:v>
                </c:pt>
                <c:pt idx="168328">
                  <c:v>3.81698</c:v>
                </c:pt>
                <c:pt idx="168329">
                  <c:v>3.81701</c:v>
                </c:pt>
                <c:pt idx="168330">
                  <c:v>3.81703</c:v>
                </c:pt>
                <c:pt idx="168331">
                  <c:v>3.81705</c:v>
                </c:pt>
                <c:pt idx="168332">
                  <c:v>3.81707</c:v>
                </c:pt>
                <c:pt idx="168333">
                  <c:v>3.8171</c:v>
                </c:pt>
                <c:pt idx="168334">
                  <c:v>3.81712</c:v>
                </c:pt>
                <c:pt idx="168335">
                  <c:v>3.81714</c:v>
                </c:pt>
                <c:pt idx="168336">
                  <c:v>3.81717</c:v>
                </c:pt>
                <c:pt idx="168337">
                  <c:v>3.81719</c:v>
                </c:pt>
                <c:pt idx="168338">
                  <c:v>3.81721</c:v>
                </c:pt>
                <c:pt idx="168339">
                  <c:v>3.81723</c:v>
                </c:pt>
                <c:pt idx="168340">
                  <c:v>3.81726</c:v>
                </c:pt>
                <c:pt idx="168341">
                  <c:v>3.81728</c:v>
                </c:pt>
                <c:pt idx="168342">
                  <c:v>3.8173</c:v>
                </c:pt>
                <c:pt idx="168343">
                  <c:v>3.81732</c:v>
                </c:pt>
                <c:pt idx="168344">
                  <c:v>3.81735</c:v>
                </c:pt>
                <c:pt idx="168345">
                  <c:v>3.81737</c:v>
                </c:pt>
                <c:pt idx="168346">
                  <c:v>3.81739</c:v>
                </c:pt>
                <c:pt idx="168347">
                  <c:v>3.81742</c:v>
                </c:pt>
                <c:pt idx="168348">
                  <c:v>3.81744</c:v>
                </c:pt>
                <c:pt idx="168349">
                  <c:v>3.81746</c:v>
                </c:pt>
                <c:pt idx="168350">
                  <c:v>3.81748</c:v>
                </c:pt>
                <c:pt idx="168351">
                  <c:v>3.81751</c:v>
                </c:pt>
                <c:pt idx="168352">
                  <c:v>3.81753</c:v>
                </c:pt>
                <c:pt idx="168353">
                  <c:v>3.81755</c:v>
                </c:pt>
                <c:pt idx="168354">
                  <c:v>3.81757</c:v>
                </c:pt>
                <c:pt idx="168355">
                  <c:v>3.8176</c:v>
                </c:pt>
                <c:pt idx="168356">
                  <c:v>3.81762</c:v>
                </c:pt>
                <c:pt idx="168357">
                  <c:v>3.81764</c:v>
                </c:pt>
                <c:pt idx="168358">
                  <c:v>3.81766</c:v>
                </c:pt>
                <c:pt idx="168359">
                  <c:v>3.81769</c:v>
                </c:pt>
                <c:pt idx="168360">
                  <c:v>3.81771</c:v>
                </c:pt>
                <c:pt idx="168361">
                  <c:v>3.81773</c:v>
                </c:pt>
                <c:pt idx="168362">
                  <c:v>3.81776</c:v>
                </c:pt>
                <c:pt idx="168363">
                  <c:v>3.81778</c:v>
                </c:pt>
                <c:pt idx="168364">
                  <c:v>3.8178</c:v>
                </c:pt>
                <c:pt idx="168365">
                  <c:v>3.81782</c:v>
                </c:pt>
                <c:pt idx="168366">
                  <c:v>3.81785</c:v>
                </c:pt>
                <c:pt idx="168367">
                  <c:v>3.81787</c:v>
                </c:pt>
                <c:pt idx="168368">
                  <c:v>3.81789</c:v>
                </c:pt>
                <c:pt idx="168369">
                  <c:v>3.81791</c:v>
                </c:pt>
                <c:pt idx="168370">
                  <c:v>3.81794</c:v>
                </c:pt>
                <c:pt idx="168371">
                  <c:v>3.81796</c:v>
                </c:pt>
                <c:pt idx="168372">
                  <c:v>3.81798</c:v>
                </c:pt>
                <c:pt idx="168373">
                  <c:v>3.818</c:v>
                </c:pt>
                <c:pt idx="168374">
                  <c:v>3.81803</c:v>
                </c:pt>
                <c:pt idx="168375">
                  <c:v>3.81805</c:v>
                </c:pt>
                <c:pt idx="168376">
                  <c:v>3.81807</c:v>
                </c:pt>
                <c:pt idx="168377">
                  <c:v>3.8181</c:v>
                </c:pt>
                <c:pt idx="168378">
                  <c:v>3.81812</c:v>
                </c:pt>
                <c:pt idx="168379">
                  <c:v>3.81814</c:v>
                </c:pt>
                <c:pt idx="168380">
                  <c:v>3.81816</c:v>
                </c:pt>
                <c:pt idx="168381">
                  <c:v>3.81819</c:v>
                </c:pt>
                <c:pt idx="168382">
                  <c:v>3.81821</c:v>
                </c:pt>
                <c:pt idx="168383">
                  <c:v>3.81823</c:v>
                </c:pt>
                <c:pt idx="168384">
                  <c:v>3.81825</c:v>
                </c:pt>
                <c:pt idx="168385">
                  <c:v>3.81828</c:v>
                </c:pt>
                <c:pt idx="168386">
                  <c:v>3.8183</c:v>
                </c:pt>
                <c:pt idx="168387">
                  <c:v>3.81832</c:v>
                </c:pt>
                <c:pt idx="168388">
                  <c:v>3.81834</c:v>
                </c:pt>
                <c:pt idx="168389">
                  <c:v>3.81837</c:v>
                </c:pt>
                <c:pt idx="168390">
                  <c:v>3.81839</c:v>
                </c:pt>
                <c:pt idx="168391">
                  <c:v>3.81841</c:v>
                </c:pt>
                <c:pt idx="168392">
                  <c:v>3.81844</c:v>
                </c:pt>
                <c:pt idx="168393">
                  <c:v>3.81846</c:v>
                </c:pt>
                <c:pt idx="168394">
                  <c:v>3.81848</c:v>
                </c:pt>
                <c:pt idx="168395">
                  <c:v>3.8185</c:v>
                </c:pt>
                <c:pt idx="168396">
                  <c:v>3.81853</c:v>
                </c:pt>
                <c:pt idx="168397">
                  <c:v>3.81855</c:v>
                </c:pt>
                <c:pt idx="168398">
                  <c:v>3.81857</c:v>
                </c:pt>
                <c:pt idx="168399">
                  <c:v>3.81859</c:v>
                </c:pt>
                <c:pt idx="168400">
                  <c:v>3.81862</c:v>
                </c:pt>
                <c:pt idx="168401">
                  <c:v>3.81864</c:v>
                </c:pt>
                <c:pt idx="168402">
                  <c:v>3.81866</c:v>
                </c:pt>
                <c:pt idx="168403">
                  <c:v>3.81868</c:v>
                </c:pt>
                <c:pt idx="168404">
                  <c:v>3.81871</c:v>
                </c:pt>
                <c:pt idx="168405">
                  <c:v>3.81873</c:v>
                </c:pt>
                <c:pt idx="168406">
                  <c:v>3.81875</c:v>
                </c:pt>
                <c:pt idx="168407">
                  <c:v>3.81878</c:v>
                </c:pt>
                <c:pt idx="168408">
                  <c:v>3.8188</c:v>
                </c:pt>
                <c:pt idx="168409">
                  <c:v>3.81882</c:v>
                </c:pt>
                <c:pt idx="168410">
                  <c:v>3.81884</c:v>
                </c:pt>
                <c:pt idx="168411">
                  <c:v>3.81887</c:v>
                </c:pt>
                <c:pt idx="168412">
                  <c:v>3.81889</c:v>
                </c:pt>
                <c:pt idx="168413">
                  <c:v>3.81891</c:v>
                </c:pt>
                <c:pt idx="168414">
                  <c:v>3.81893</c:v>
                </c:pt>
                <c:pt idx="168415">
                  <c:v>3.81896</c:v>
                </c:pt>
                <c:pt idx="168416">
                  <c:v>3.81898</c:v>
                </c:pt>
                <c:pt idx="168417">
                  <c:v>3.819</c:v>
                </c:pt>
                <c:pt idx="168418">
                  <c:v>3.81902</c:v>
                </c:pt>
                <c:pt idx="168419">
                  <c:v>3.81905</c:v>
                </c:pt>
                <c:pt idx="168420">
                  <c:v>3.81907</c:v>
                </c:pt>
                <c:pt idx="168421">
                  <c:v>3.81909</c:v>
                </c:pt>
                <c:pt idx="168422">
                  <c:v>3.81912</c:v>
                </c:pt>
                <c:pt idx="168423">
                  <c:v>3.81914</c:v>
                </c:pt>
                <c:pt idx="168424">
                  <c:v>3.81916</c:v>
                </c:pt>
                <c:pt idx="168425">
                  <c:v>3.81918</c:v>
                </c:pt>
                <c:pt idx="168426">
                  <c:v>3.81921</c:v>
                </c:pt>
                <c:pt idx="168427">
                  <c:v>3.81923</c:v>
                </c:pt>
                <c:pt idx="168428">
                  <c:v>3.81925</c:v>
                </c:pt>
                <c:pt idx="168429">
                  <c:v>3.81927</c:v>
                </c:pt>
                <c:pt idx="168430">
                  <c:v>3.8193</c:v>
                </c:pt>
                <c:pt idx="168431">
                  <c:v>3.81932</c:v>
                </c:pt>
                <c:pt idx="168432">
                  <c:v>3.81934</c:v>
                </c:pt>
                <c:pt idx="168433">
                  <c:v>3.81936</c:v>
                </c:pt>
                <c:pt idx="168434">
                  <c:v>3.81939</c:v>
                </c:pt>
                <c:pt idx="168435">
                  <c:v>3.81941</c:v>
                </c:pt>
                <c:pt idx="168436">
                  <c:v>3.81943</c:v>
                </c:pt>
                <c:pt idx="168437">
                  <c:v>3.81946</c:v>
                </c:pt>
                <c:pt idx="168438">
                  <c:v>3.81948</c:v>
                </c:pt>
                <c:pt idx="168439">
                  <c:v>3.8195</c:v>
                </c:pt>
                <c:pt idx="168440">
                  <c:v>3.81952</c:v>
                </c:pt>
                <c:pt idx="168441">
                  <c:v>3.81955</c:v>
                </c:pt>
                <c:pt idx="168442">
                  <c:v>3.81957</c:v>
                </c:pt>
                <c:pt idx="168443">
                  <c:v>3.81959</c:v>
                </c:pt>
                <c:pt idx="168444">
                  <c:v>3.81962</c:v>
                </c:pt>
                <c:pt idx="168445">
                  <c:v>3.81964</c:v>
                </c:pt>
                <c:pt idx="168446">
                  <c:v>3.81966</c:v>
                </c:pt>
                <c:pt idx="168447">
                  <c:v>3.81968</c:v>
                </c:pt>
                <c:pt idx="168448">
                  <c:v>3.8197</c:v>
                </c:pt>
                <c:pt idx="168449">
                  <c:v>3.81973</c:v>
                </c:pt>
                <c:pt idx="168450">
                  <c:v>3.81975</c:v>
                </c:pt>
                <c:pt idx="168451">
                  <c:v>3.81977</c:v>
                </c:pt>
                <c:pt idx="168452">
                  <c:v>3.8198</c:v>
                </c:pt>
                <c:pt idx="168453">
                  <c:v>3.81982</c:v>
                </c:pt>
                <c:pt idx="168454">
                  <c:v>3.81984</c:v>
                </c:pt>
                <c:pt idx="168455">
                  <c:v>3.81986</c:v>
                </c:pt>
                <c:pt idx="168456">
                  <c:v>3.81989</c:v>
                </c:pt>
                <c:pt idx="168457">
                  <c:v>3.81991</c:v>
                </c:pt>
                <c:pt idx="168458">
                  <c:v>3.81993</c:v>
                </c:pt>
                <c:pt idx="168459">
                  <c:v>3.81996</c:v>
                </c:pt>
                <c:pt idx="168460">
                  <c:v>3.81998</c:v>
                </c:pt>
                <c:pt idx="168461">
                  <c:v>3.82</c:v>
                </c:pt>
                <c:pt idx="168462">
                  <c:v>3.82002</c:v>
                </c:pt>
                <c:pt idx="168463">
                  <c:v>3.82004</c:v>
                </c:pt>
                <c:pt idx="168464">
                  <c:v>3.82007</c:v>
                </c:pt>
                <c:pt idx="168465">
                  <c:v>3.82009</c:v>
                </c:pt>
                <c:pt idx="168466">
                  <c:v>3.82011</c:v>
                </c:pt>
                <c:pt idx="168467">
                  <c:v>3.82014</c:v>
                </c:pt>
                <c:pt idx="168468">
                  <c:v>3.82016</c:v>
                </c:pt>
                <c:pt idx="168469">
                  <c:v>3.82018</c:v>
                </c:pt>
                <c:pt idx="168470">
                  <c:v>3.8202</c:v>
                </c:pt>
                <c:pt idx="168471">
                  <c:v>3.82023</c:v>
                </c:pt>
                <c:pt idx="168472">
                  <c:v>3.82025</c:v>
                </c:pt>
                <c:pt idx="168473">
                  <c:v>3.82027</c:v>
                </c:pt>
                <c:pt idx="168474">
                  <c:v>3.8203</c:v>
                </c:pt>
                <c:pt idx="168475">
                  <c:v>3.82032</c:v>
                </c:pt>
                <c:pt idx="168476">
                  <c:v>3.82034</c:v>
                </c:pt>
                <c:pt idx="168477">
                  <c:v>3.82036</c:v>
                </c:pt>
                <c:pt idx="168478">
                  <c:v>3.82038</c:v>
                </c:pt>
                <c:pt idx="168479">
                  <c:v>3.82041</c:v>
                </c:pt>
                <c:pt idx="168480">
                  <c:v>3.82043</c:v>
                </c:pt>
                <c:pt idx="168481">
                  <c:v>3.82045</c:v>
                </c:pt>
                <c:pt idx="168482">
                  <c:v>3.82048</c:v>
                </c:pt>
                <c:pt idx="168483">
                  <c:v>3.8205</c:v>
                </c:pt>
                <c:pt idx="168484">
                  <c:v>3.82052</c:v>
                </c:pt>
                <c:pt idx="168485">
                  <c:v>3.82054</c:v>
                </c:pt>
                <c:pt idx="168486">
                  <c:v>3.82057</c:v>
                </c:pt>
                <c:pt idx="168487">
                  <c:v>3.82059</c:v>
                </c:pt>
                <c:pt idx="168488">
                  <c:v>3.82061</c:v>
                </c:pt>
                <c:pt idx="168489">
                  <c:v>3.82063</c:v>
                </c:pt>
                <c:pt idx="168490">
                  <c:v>3.82066</c:v>
                </c:pt>
                <c:pt idx="168491">
                  <c:v>3.82068</c:v>
                </c:pt>
                <c:pt idx="168492">
                  <c:v>3.8207</c:v>
                </c:pt>
                <c:pt idx="168493">
                  <c:v>3.82073</c:v>
                </c:pt>
                <c:pt idx="168494">
                  <c:v>3.82075</c:v>
                </c:pt>
                <c:pt idx="168495">
                  <c:v>3.82077</c:v>
                </c:pt>
                <c:pt idx="168496">
                  <c:v>3.82079</c:v>
                </c:pt>
                <c:pt idx="168497">
                  <c:v>3.82082</c:v>
                </c:pt>
                <c:pt idx="168498">
                  <c:v>3.82084</c:v>
                </c:pt>
                <c:pt idx="168499">
                  <c:v>3.82086</c:v>
                </c:pt>
                <c:pt idx="168500">
                  <c:v>3.82088</c:v>
                </c:pt>
                <c:pt idx="168501">
                  <c:v>3.82091</c:v>
                </c:pt>
                <c:pt idx="168502">
                  <c:v>3.82093</c:v>
                </c:pt>
                <c:pt idx="168503">
                  <c:v>3.82095</c:v>
                </c:pt>
                <c:pt idx="168504">
                  <c:v>3.82097</c:v>
                </c:pt>
                <c:pt idx="168505">
                  <c:v>3.821</c:v>
                </c:pt>
                <c:pt idx="168506">
                  <c:v>3.82102</c:v>
                </c:pt>
                <c:pt idx="168507">
                  <c:v>3.82104</c:v>
                </c:pt>
                <c:pt idx="168508">
                  <c:v>3.82107</c:v>
                </c:pt>
                <c:pt idx="168509">
                  <c:v>3.82109</c:v>
                </c:pt>
                <c:pt idx="168510">
                  <c:v>3.82111</c:v>
                </c:pt>
                <c:pt idx="168511">
                  <c:v>3.82113</c:v>
                </c:pt>
                <c:pt idx="168512">
                  <c:v>3.82116</c:v>
                </c:pt>
                <c:pt idx="168513">
                  <c:v>3.82118</c:v>
                </c:pt>
                <c:pt idx="168514">
                  <c:v>3.8212</c:v>
                </c:pt>
                <c:pt idx="168515">
                  <c:v>3.82122</c:v>
                </c:pt>
                <c:pt idx="168516">
                  <c:v>3.82125</c:v>
                </c:pt>
                <c:pt idx="168517">
                  <c:v>3.82127</c:v>
                </c:pt>
                <c:pt idx="168518">
                  <c:v>3.82129</c:v>
                </c:pt>
                <c:pt idx="168519">
                  <c:v>3.82131</c:v>
                </c:pt>
                <c:pt idx="168520">
                  <c:v>3.82134</c:v>
                </c:pt>
                <c:pt idx="168521">
                  <c:v>3.82136</c:v>
                </c:pt>
                <c:pt idx="168522">
                  <c:v>3.82138</c:v>
                </c:pt>
                <c:pt idx="168523">
                  <c:v>3.82141</c:v>
                </c:pt>
                <c:pt idx="168524">
                  <c:v>3.82143</c:v>
                </c:pt>
                <c:pt idx="168525">
                  <c:v>3.82145</c:v>
                </c:pt>
                <c:pt idx="168526">
                  <c:v>3.82147</c:v>
                </c:pt>
                <c:pt idx="168527">
                  <c:v>3.8215</c:v>
                </c:pt>
                <c:pt idx="168528">
                  <c:v>3.82152</c:v>
                </c:pt>
                <c:pt idx="168529">
                  <c:v>3.82154</c:v>
                </c:pt>
                <c:pt idx="168530">
                  <c:v>3.82157</c:v>
                </c:pt>
                <c:pt idx="168531">
                  <c:v>3.82159</c:v>
                </c:pt>
                <c:pt idx="168532">
                  <c:v>3.82161</c:v>
                </c:pt>
                <c:pt idx="168533">
                  <c:v>3.82163</c:v>
                </c:pt>
                <c:pt idx="168534">
                  <c:v>3.82165</c:v>
                </c:pt>
                <c:pt idx="168535">
                  <c:v>3.82168</c:v>
                </c:pt>
                <c:pt idx="168536">
                  <c:v>3.8217</c:v>
                </c:pt>
                <c:pt idx="168537">
                  <c:v>3.82172</c:v>
                </c:pt>
                <c:pt idx="168538">
                  <c:v>3.82175</c:v>
                </c:pt>
                <c:pt idx="168539">
                  <c:v>3.82177</c:v>
                </c:pt>
                <c:pt idx="168540">
                  <c:v>3.82179</c:v>
                </c:pt>
                <c:pt idx="168541">
                  <c:v>3.82181</c:v>
                </c:pt>
                <c:pt idx="168542">
                  <c:v>3.82184</c:v>
                </c:pt>
                <c:pt idx="168543">
                  <c:v>3.82186</c:v>
                </c:pt>
                <c:pt idx="168544">
                  <c:v>3.82188</c:v>
                </c:pt>
                <c:pt idx="168545">
                  <c:v>3.82191</c:v>
                </c:pt>
                <c:pt idx="168546">
                  <c:v>3.82193</c:v>
                </c:pt>
                <c:pt idx="168547">
                  <c:v>3.82195</c:v>
                </c:pt>
                <c:pt idx="168548">
                  <c:v>3.82197</c:v>
                </c:pt>
                <c:pt idx="168549">
                  <c:v>3.82199</c:v>
                </c:pt>
                <c:pt idx="168550">
                  <c:v>3.82202</c:v>
                </c:pt>
                <c:pt idx="168551">
                  <c:v>3.82204</c:v>
                </c:pt>
                <c:pt idx="168552">
                  <c:v>3.82206</c:v>
                </c:pt>
                <c:pt idx="168553">
                  <c:v>3.82209</c:v>
                </c:pt>
                <c:pt idx="168554">
                  <c:v>3.82211</c:v>
                </c:pt>
                <c:pt idx="168555">
                  <c:v>3.82213</c:v>
                </c:pt>
                <c:pt idx="168556">
                  <c:v>3.82215</c:v>
                </c:pt>
                <c:pt idx="168557">
                  <c:v>3.82218</c:v>
                </c:pt>
                <c:pt idx="168558">
                  <c:v>3.8222</c:v>
                </c:pt>
                <c:pt idx="168559">
                  <c:v>3.82222</c:v>
                </c:pt>
                <c:pt idx="168560">
                  <c:v>3.82225</c:v>
                </c:pt>
                <c:pt idx="168561">
                  <c:v>3.82227</c:v>
                </c:pt>
                <c:pt idx="168562">
                  <c:v>3.82229</c:v>
                </c:pt>
                <c:pt idx="168563">
                  <c:v>3.82231</c:v>
                </c:pt>
                <c:pt idx="168564">
                  <c:v>3.82234</c:v>
                </c:pt>
                <c:pt idx="168565">
                  <c:v>3.82236</c:v>
                </c:pt>
                <c:pt idx="168566">
                  <c:v>3.82238</c:v>
                </c:pt>
                <c:pt idx="168567">
                  <c:v>3.8224</c:v>
                </c:pt>
                <c:pt idx="168568">
                  <c:v>3.82243</c:v>
                </c:pt>
                <c:pt idx="168569">
                  <c:v>3.82245</c:v>
                </c:pt>
                <c:pt idx="168570">
                  <c:v>3.82247</c:v>
                </c:pt>
                <c:pt idx="168571">
                  <c:v>3.82249</c:v>
                </c:pt>
                <c:pt idx="168572">
                  <c:v>3.82252</c:v>
                </c:pt>
                <c:pt idx="168573">
                  <c:v>3.82254</c:v>
                </c:pt>
                <c:pt idx="168574">
                  <c:v>3.82256</c:v>
                </c:pt>
                <c:pt idx="168575">
                  <c:v>3.82259</c:v>
                </c:pt>
                <c:pt idx="168576">
                  <c:v>3.82261</c:v>
                </c:pt>
                <c:pt idx="168577">
                  <c:v>3.82263</c:v>
                </c:pt>
                <c:pt idx="168578">
                  <c:v>3.82265</c:v>
                </c:pt>
                <c:pt idx="168579">
                  <c:v>3.82268</c:v>
                </c:pt>
                <c:pt idx="168580">
                  <c:v>3.8227</c:v>
                </c:pt>
                <c:pt idx="168581">
                  <c:v>3.82272</c:v>
                </c:pt>
                <c:pt idx="168582">
                  <c:v>3.82274</c:v>
                </c:pt>
                <c:pt idx="168583">
                  <c:v>3.82277</c:v>
                </c:pt>
                <c:pt idx="168584">
                  <c:v>3.82279</c:v>
                </c:pt>
                <c:pt idx="168585">
                  <c:v>3.82281</c:v>
                </c:pt>
                <c:pt idx="168586">
                  <c:v>3.82283</c:v>
                </c:pt>
                <c:pt idx="168587">
                  <c:v>3.82286</c:v>
                </c:pt>
                <c:pt idx="168588">
                  <c:v>3.82288</c:v>
                </c:pt>
                <c:pt idx="168589">
                  <c:v>3.8229</c:v>
                </c:pt>
                <c:pt idx="168590">
                  <c:v>3.82293</c:v>
                </c:pt>
                <c:pt idx="168591">
                  <c:v>3.82295</c:v>
                </c:pt>
                <c:pt idx="168592">
                  <c:v>3.82297</c:v>
                </c:pt>
                <c:pt idx="168593">
                  <c:v>3.82299</c:v>
                </c:pt>
                <c:pt idx="168594">
                  <c:v>3.82302</c:v>
                </c:pt>
                <c:pt idx="168595">
                  <c:v>3.82304</c:v>
                </c:pt>
                <c:pt idx="168596">
                  <c:v>3.82306</c:v>
                </c:pt>
                <c:pt idx="168597">
                  <c:v>3.82308</c:v>
                </c:pt>
                <c:pt idx="168598">
                  <c:v>3.82311</c:v>
                </c:pt>
                <c:pt idx="168599">
                  <c:v>3.82313</c:v>
                </c:pt>
                <c:pt idx="168600">
                  <c:v>3.82315</c:v>
                </c:pt>
                <c:pt idx="168601">
                  <c:v>3.82317</c:v>
                </c:pt>
                <c:pt idx="168602">
                  <c:v>3.8232</c:v>
                </c:pt>
                <c:pt idx="168603">
                  <c:v>3.82322</c:v>
                </c:pt>
                <c:pt idx="168604">
                  <c:v>3.82324</c:v>
                </c:pt>
                <c:pt idx="168605">
                  <c:v>3.82327</c:v>
                </c:pt>
                <c:pt idx="168606">
                  <c:v>3.82329</c:v>
                </c:pt>
                <c:pt idx="168607">
                  <c:v>3.82331</c:v>
                </c:pt>
                <c:pt idx="168608">
                  <c:v>3.82333</c:v>
                </c:pt>
                <c:pt idx="168609">
                  <c:v>3.82336</c:v>
                </c:pt>
                <c:pt idx="168610">
                  <c:v>3.82338</c:v>
                </c:pt>
                <c:pt idx="168611">
                  <c:v>3.8234</c:v>
                </c:pt>
                <c:pt idx="168612">
                  <c:v>3.82342</c:v>
                </c:pt>
                <c:pt idx="168613">
                  <c:v>3.82345</c:v>
                </c:pt>
                <c:pt idx="168614">
                  <c:v>3.82347</c:v>
                </c:pt>
                <c:pt idx="168615">
                  <c:v>3.82349</c:v>
                </c:pt>
                <c:pt idx="168616">
                  <c:v>3.82351</c:v>
                </c:pt>
                <c:pt idx="168617">
                  <c:v>3.82354</c:v>
                </c:pt>
                <c:pt idx="168618">
                  <c:v>3.82356</c:v>
                </c:pt>
                <c:pt idx="168619">
                  <c:v>3.82358</c:v>
                </c:pt>
                <c:pt idx="168620">
                  <c:v>3.82361</c:v>
                </c:pt>
                <c:pt idx="168621">
                  <c:v>3.82363</c:v>
                </c:pt>
                <c:pt idx="168622">
                  <c:v>3.82365</c:v>
                </c:pt>
                <c:pt idx="168623">
                  <c:v>3.82367</c:v>
                </c:pt>
                <c:pt idx="168624">
                  <c:v>3.8237</c:v>
                </c:pt>
                <c:pt idx="168625">
                  <c:v>3.82372</c:v>
                </c:pt>
                <c:pt idx="168626">
                  <c:v>3.82374</c:v>
                </c:pt>
                <c:pt idx="168627">
                  <c:v>3.82376</c:v>
                </c:pt>
                <c:pt idx="168628">
                  <c:v>3.82379</c:v>
                </c:pt>
                <c:pt idx="168629">
                  <c:v>3.82381</c:v>
                </c:pt>
                <c:pt idx="168630">
                  <c:v>3.82383</c:v>
                </c:pt>
                <c:pt idx="168631">
                  <c:v>3.82386</c:v>
                </c:pt>
                <c:pt idx="168632">
                  <c:v>3.82388</c:v>
                </c:pt>
                <c:pt idx="168633">
                  <c:v>3.8239</c:v>
                </c:pt>
                <c:pt idx="168634">
                  <c:v>3.82392</c:v>
                </c:pt>
                <c:pt idx="168635">
                  <c:v>3.82395</c:v>
                </c:pt>
                <c:pt idx="168636">
                  <c:v>3.82397</c:v>
                </c:pt>
                <c:pt idx="168637">
                  <c:v>3.82399</c:v>
                </c:pt>
                <c:pt idx="168638">
                  <c:v>3.82401</c:v>
                </c:pt>
                <c:pt idx="168639">
                  <c:v>3.82404</c:v>
                </c:pt>
                <c:pt idx="168640">
                  <c:v>3.82406</c:v>
                </c:pt>
                <c:pt idx="168641">
                  <c:v>3.82408</c:v>
                </c:pt>
                <c:pt idx="168642">
                  <c:v>3.8241</c:v>
                </c:pt>
                <c:pt idx="168643">
                  <c:v>3.82413</c:v>
                </c:pt>
                <c:pt idx="168644">
                  <c:v>3.82415</c:v>
                </c:pt>
                <c:pt idx="168645">
                  <c:v>3.82417</c:v>
                </c:pt>
                <c:pt idx="168646">
                  <c:v>3.8242</c:v>
                </c:pt>
                <c:pt idx="168647">
                  <c:v>3.82422</c:v>
                </c:pt>
                <c:pt idx="168648">
                  <c:v>3.82424</c:v>
                </c:pt>
                <c:pt idx="168649">
                  <c:v>3.82426</c:v>
                </c:pt>
                <c:pt idx="168650">
                  <c:v>3.82429</c:v>
                </c:pt>
                <c:pt idx="168651">
                  <c:v>3.82431</c:v>
                </c:pt>
                <c:pt idx="168652">
                  <c:v>3.82433</c:v>
                </c:pt>
                <c:pt idx="168653">
                  <c:v>3.82435</c:v>
                </c:pt>
                <c:pt idx="168654">
                  <c:v>3.82438</c:v>
                </c:pt>
                <c:pt idx="168655">
                  <c:v>3.8244</c:v>
                </c:pt>
                <c:pt idx="168656">
                  <c:v>3.82442</c:v>
                </c:pt>
                <c:pt idx="168657">
                  <c:v>3.82444</c:v>
                </c:pt>
                <c:pt idx="168658">
                  <c:v>3.82447</c:v>
                </c:pt>
                <c:pt idx="168659">
                  <c:v>3.82449</c:v>
                </c:pt>
                <c:pt idx="168660">
                  <c:v>3.82451</c:v>
                </c:pt>
                <c:pt idx="168661">
                  <c:v>3.82454</c:v>
                </c:pt>
                <c:pt idx="168662">
                  <c:v>3.82456</c:v>
                </c:pt>
                <c:pt idx="168663">
                  <c:v>3.82458</c:v>
                </c:pt>
                <c:pt idx="168664">
                  <c:v>3.8246</c:v>
                </c:pt>
                <c:pt idx="168665">
                  <c:v>3.82463</c:v>
                </c:pt>
                <c:pt idx="168666">
                  <c:v>3.82465</c:v>
                </c:pt>
                <c:pt idx="168667">
                  <c:v>3.82467</c:v>
                </c:pt>
                <c:pt idx="168668">
                  <c:v>3.82469</c:v>
                </c:pt>
                <c:pt idx="168669">
                  <c:v>3.82472</c:v>
                </c:pt>
                <c:pt idx="168670">
                  <c:v>3.82474</c:v>
                </c:pt>
                <c:pt idx="168671">
                  <c:v>3.82476</c:v>
                </c:pt>
                <c:pt idx="168672">
                  <c:v>3.82478</c:v>
                </c:pt>
                <c:pt idx="168673">
                  <c:v>3.82481</c:v>
                </c:pt>
                <c:pt idx="168674">
                  <c:v>3.82483</c:v>
                </c:pt>
                <c:pt idx="168675">
                  <c:v>3.82485</c:v>
                </c:pt>
                <c:pt idx="168676">
                  <c:v>3.82488</c:v>
                </c:pt>
                <c:pt idx="168677">
                  <c:v>3.8249</c:v>
                </c:pt>
                <c:pt idx="168678">
                  <c:v>3.82492</c:v>
                </c:pt>
                <c:pt idx="168679">
                  <c:v>3.82494</c:v>
                </c:pt>
                <c:pt idx="168680">
                  <c:v>3.82497</c:v>
                </c:pt>
                <c:pt idx="168681">
                  <c:v>3.82499</c:v>
                </c:pt>
                <c:pt idx="168682">
                  <c:v>3.82501</c:v>
                </c:pt>
                <c:pt idx="168683">
                  <c:v>3.82503</c:v>
                </c:pt>
                <c:pt idx="168684">
                  <c:v>3.82506</c:v>
                </c:pt>
                <c:pt idx="168685">
                  <c:v>3.82508</c:v>
                </c:pt>
                <c:pt idx="168686">
                  <c:v>3.8251</c:v>
                </c:pt>
                <c:pt idx="168687">
                  <c:v>3.82512</c:v>
                </c:pt>
                <c:pt idx="168688">
                  <c:v>3.82515</c:v>
                </c:pt>
                <c:pt idx="168689">
                  <c:v>3.82517</c:v>
                </c:pt>
                <c:pt idx="168690">
                  <c:v>3.82519</c:v>
                </c:pt>
                <c:pt idx="168691">
                  <c:v>3.82522</c:v>
                </c:pt>
                <c:pt idx="168692">
                  <c:v>3.82524</c:v>
                </c:pt>
                <c:pt idx="168693">
                  <c:v>3.82526</c:v>
                </c:pt>
                <c:pt idx="168694">
                  <c:v>3.82528</c:v>
                </c:pt>
                <c:pt idx="168695">
                  <c:v>3.82531</c:v>
                </c:pt>
                <c:pt idx="168696">
                  <c:v>3.82533</c:v>
                </c:pt>
                <c:pt idx="168697">
                  <c:v>3.82535</c:v>
                </c:pt>
                <c:pt idx="168698">
                  <c:v>3.82537</c:v>
                </c:pt>
                <c:pt idx="168699">
                  <c:v>3.8254</c:v>
                </c:pt>
                <c:pt idx="168700">
                  <c:v>3.82542</c:v>
                </c:pt>
                <c:pt idx="168701">
                  <c:v>3.82544</c:v>
                </c:pt>
                <c:pt idx="168702">
                  <c:v>3.82546</c:v>
                </c:pt>
                <c:pt idx="168703">
                  <c:v>3.82549</c:v>
                </c:pt>
                <c:pt idx="168704">
                  <c:v>3.82551</c:v>
                </c:pt>
                <c:pt idx="168705">
                  <c:v>3.82553</c:v>
                </c:pt>
                <c:pt idx="168706">
                  <c:v>3.82556</c:v>
                </c:pt>
                <c:pt idx="168707">
                  <c:v>3.82558</c:v>
                </c:pt>
                <c:pt idx="168708">
                  <c:v>3.8256</c:v>
                </c:pt>
                <c:pt idx="168709">
                  <c:v>3.82562</c:v>
                </c:pt>
                <c:pt idx="168710">
                  <c:v>3.82565</c:v>
                </c:pt>
                <c:pt idx="168711">
                  <c:v>3.82567</c:v>
                </c:pt>
                <c:pt idx="168712">
                  <c:v>3.82569</c:v>
                </c:pt>
                <c:pt idx="168713">
                  <c:v>3.82571</c:v>
                </c:pt>
                <c:pt idx="168714">
                  <c:v>3.82574</c:v>
                </c:pt>
                <c:pt idx="168715">
                  <c:v>3.82576</c:v>
                </c:pt>
                <c:pt idx="168716">
                  <c:v>3.82578</c:v>
                </c:pt>
                <c:pt idx="168717">
                  <c:v>3.8258</c:v>
                </c:pt>
                <c:pt idx="168718">
                  <c:v>3.82583</c:v>
                </c:pt>
                <c:pt idx="168719">
                  <c:v>3.82585</c:v>
                </c:pt>
                <c:pt idx="168720">
                  <c:v>3.82587</c:v>
                </c:pt>
                <c:pt idx="168721">
                  <c:v>3.8259</c:v>
                </c:pt>
                <c:pt idx="168722">
                  <c:v>3.82592</c:v>
                </c:pt>
                <c:pt idx="168723">
                  <c:v>3.82594</c:v>
                </c:pt>
                <c:pt idx="168724">
                  <c:v>3.82596</c:v>
                </c:pt>
                <c:pt idx="168725">
                  <c:v>3.82599</c:v>
                </c:pt>
                <c:pt idx="168726">
                  <c:v>3.82601</c:v>
                </c:pt>
                <c:pt idx="168727">
                  <c:v>3.82603</c:v>
                </c:pt>
                <c:pt idx="168728">
                  <c:v>3.82605</c:v>
                </c:pt>
                <c:pt idx="168729">
                  <c:v>3.82608</c:v>
                </c:pt>
                <c:pt idx="168730">
                  <c:v>3.8261</c:v>
                </c:pt>
                <c:pt idx="168731">
                  <c:v>3.82612</c:v>
                </c:pt>
                <c:pt idx="168732">
                  <c:v>3.82614</c:v>
                </c:pt>
                <c:pt idx="168733">
                  <c:v>3.82617</c:v>
                </c:pt>
                <c:pt idx="168734">
                  <c:v>3.82619</c:v>
                </c:pt>
                <c:pt idx="168735">
                  <c:v>3.82621</c:v>
                </c:pt>
                <c:pt idx="168736">
                  <c:v>3.82624</c:v>
                </c:pt>
                <c:pt idx="168737">
                  <c:v>3.82626</c:v>
                </c:pt>
                <c:pt idx="168738">
                  <c:v>3.82628</c:v>
                </c:pt>
                <c:pt idx="168739">
                  <c:v>3.8263</c:v>
                </c:pt>
                <c:pt idx="168740">
                  <c:v>3.82633</c:v>
                </c:pt>
                <c:pt idx="168741">
                  <c:v>3.82635</c:v>
                </c:pt>
                <c:pt idx="168742">
                  <c:v>3.82637</c:v>
                </c:pt>
                <c:pt idx="168743">
                  <c:v>3.8264</c:v>
                </c:pt>
                <c:pt idx="168744">
                  <c:v>3.82642</c:v>
                </c:pt>
                <c:pt idx="168745">
                  <c:v>3.82644</c:v>
                </c:pt>
                <c:pt idx="168746">
                  <c:v>3.82646</c:v>
                </c:pt>
                <c:pt idx="168747">
                  <c:v>3.82648</c:v>
                </c:pt>
                <c:pt idx="168748">
                  <c:v>3.82651</c:v>
                </c:pt>
                <c:pt idx="168749">
                  <c:v>3.82653</c:v>
                </c:pt>
                <c:pt idx="168750">
                  <c:v>3.82655</c:v>
                </c:pt>
                <c:pt idx="168751">
                  <c:v>3.82658</c:v>
                </c:pt>
                <c:pt idx="168752">
                  <c:v>3.8266</c:v>
                </c:pt>
                <c:pt idx="168753">
                  <c:v>3.82662</c:v>
                </c:pt>
                <c:pt idx="168754">
                  <c:v>3.82664</c:v>
                </c:pt>
                <c:pt idx="168755">
                  <c:v>3.82667</c:v>
                </c:pt>
                <c:pt idx="168756">
                  <c:v>3.82669</c:v>
                </c:pt>
                <c:pt idx="168757">
                  <c:v>3.82671</c:v>
                </c:pt>
                <c:pt idx="168758">
                  <c:v>3.82674</c:v>
                </c:pt>
                <c:pt idx="168759">
                  <c:v>3.82676</c:v>
                </c:pt>
                <c:pt idx="168760">
                  <c:v>3.82678</c:v>
                </c:pt>
                <c:pt idx="168761">
                  <c:v>3.8268</c:v>
                </c:pt>
                <c:pt idx="168762">
                  <c:v>3.82682</c:v>
                </c:pt>
                <c:pt idx="168763">
                  <c:v>3.82685</c:v>
                </c:pt>
                <c:pt idx="168764">
                  <c:v>3.82687</c:v>
                </c:pt>
                <c:pt idx="168765">
                  <c:v>3.82689</c:v>
                </c:pt>
                <c:pt idx="168766">
                  <c:v>3.82692</c:v>
                </c:pt>
                <c:pt idx="168767">
                  <c:v>3.82694</c:v>
                </c:pt>
                <c:pt idx="168768">
                  <c:v>3.82696</c:v>
                </c:pt>
                <c:pt idx="168769">
                  <c:v>3.82698</c:v>
                </c:pt>
                <c:pt idx="168770">
                  <c:v>3.82701</c:v>
                </c:pt>
                <c:pt idx="168771">
                  <c:v>3.82703</c:v>
                </c:pt>
                <c:pt idx="168772">
                  <c:v>3.82705</c:v>
                </c:pt>
                <c:pt idx="168773">
                  <c:v>3.82707</c:v>
                </c:pt>
                <c:pt idx="168774">
                  <c:v>3.8271</c:v>
                </c:pt>
                <c:pt idx="168775">
                  <c:v>3.82712</c:v>
                </c:pt>
                <c:pt idx="168776">
                  <c:v>3.82714</c:v>
                </c:pt>
                <c:pt idx="168777">
                  <c:v>3.82717</c:v>
                </c:pt>
                <c:pt idx="168778">
                  <c:v>3.82719</c:v>
                </c:pt>
                <c:pt idx="168779">
                  <c:v>3.82721</c:v>
                </c:pt>
                <c:pt idx="168780">
                  <c:v>3.82723</c:v>
                </c:pt>
                <c:pt idx="168781">
                  <c:v>3.82726</c:v>
                </c:pt>
                <c:pt idx="168782">
                  <c:v>3.82728</c:v>
                </c:pt>
                <c:pt idx="168783">
                  <c:v>3.8273</c:v>
                </c:pt>
                <c:pt idx="168784">
                  <c:v>3.82732</c:v>
                </c:pt>
                <c:pt idx="168785">
                  <c:v>3.82735</c:v>
                </c:pt>
                <c:pt idx="168786">
                  <c:v>3.82737</c:v>
                </c:pt>
                <c:pt idx="168787">
                  <c:v>3.82739</c:v>
                </c:pt>
                <c:pt idx="168788">
                  <c:v>3.82741</c:v>
                </c:pt>
                <c:pt idx="168789">
                  <c:v>3.82744</c:v>
                </c:pt>
                <c:pt idx="168790">
                  <c:v>3.82746</c:v>
                </c:pt>
                <c:pt idx="168791">
                  <c:v>3.82748</c:v>
                </c:pt>
                <c:pt idx="168792">
                  <c:v>3.82751</c:v>
                </c:pt>
                <c:pt idx="168793">
                  <c:v>3.82753</c:v>
                </c:pt>
                <c:pt idx="168794">
                  <c:v>3.82755</c:v>
                </c:pt>
                <c:pt idx="168795">
                  <c:v>3.82757</c:v>
                </c:pt>
                <c:pt idx="168796">
                  <c:v>3.8276</c:v>
                </c:pt>
                <c:pt idx="168797">
                  <c:v>3.82762</c:v>
                </c:pt>
                <c:pt idx="168798">
                  <c:v>3.82764</c:v>
                </c:pt>
                <c:pt idx="168799">
                  <c:v>3.82766</c:v>
                </c:pt>
                <c:pt idx="168800">
                  <c:v>3.82769</c:v>
                </c:pt>
                <c:pt idx="168801">
                  <c:v>3.82771</c:v>
                </c:pt>
                <c:pt idx="168802">
                  <c:v>3.82773</c:v>
                </c:pt>
                <c:pt idx="168803">
                  <c:v>3.82775</c:v>
                </c:pt>
                <c:pt idx="168804">
                  <c:v>3.82778</c:v>
                </c:pt>
                <c:pt idx="168805">
                  <c:v>3.8278</c:v>
                </c:pt>
                <c:pt idx="168806">
                  <c:v>3.82782</c:v>
                </c:pt>
                <c:pt idx="168807">
                  <c:v>3.82785</c:v>
                </c:pt>
                <c:pt idx="168808">
                  <c:v>3.82787</c:v>
                </c:pt>
                <c:pt idx="168809">
                  <c:v>3.82789</c:v>
                </c:pt>
                <c:pt idx="168810">
                  <c:v>3.82791</c:v>
                </c:pt>
                <c:pt idx="168811">
                  <c:v>3.82794</c:v>
                </c:pt>
                <c:pt idx="168812">
                  <c:v>3.82796</c:v>
                </c:pt>
                <c:pt idx="168813">
                  <c:v>3.82798</c:v>
                </c:pt>
                <c:pt idx="168814">
                  <c:v>3.82801</c:v>
                </c:pt>
                <c:pt idx="168815">
                  <c:v>3.82803</c:v>
                </c:pt>
                <c:pt idx="168816">
                  <c:v>3.82805</c:v>
                </c:pt>
                <c:pt idx="168817">
                  <c:v>3.82807</c:v>
                </c:pt>
                <c:pt idx="168818">
                  <c:v>3.82809</c:v>
                </c:pt>
                <c:pt idx="168819">
                  <c:v>3.82812</c:v>
                </c:pt>
                <c:pt idx="168820">
                  <c:v>3.82814</c:v>
                </c:pt>
                <c:pt idx="168821">
                  <c:v>3.82816</c:v>
                </c:pt>
                <c:pt idx="168822">
                  <c:v>3.82819</c:v>
                </c:pt>
                <c:pt idx="168823">
                  <c:v>3.82821</c:v>
                </c:pt>
                <c:pt idx="168824">
                  <c:v>3.82823</c:v>
                </c:pt>
                <c:pt idx="168825">
                  <c:v>3.82825</c:v>
                </c:pt>
                <c:pt idx="168826">
                  <c:v>3.82828</c:v>
                </c:pt>
                <c:pt idx="168827">
                  <c:v>3.8283</c:v>
                </c:pt>
                <c:pt idx="168828">
                  <c:v>3.82832</c:v>
                </c:pt>
                <c:pt idx="168829">
                  <c:v>3.82835</c:v>
                </c:pt>
                <c:pt idx="168830">
                  <c:v>3.82837</c:v>
                </c:pt>
                <c:pt idx="168831">
                  <c:v>3.82839</c:v>
                </c:pt>
                <c:pt idx="168832">
                  <c:v>3.82841</c:v>
                </c:pt>
                <c:pt idx="168833">
                  <c:v>3.82843</c:v>
                </c:pt>
                <c:pt idx="168834">
                  <c:v>3.82846</c:v>
                </c:pt>
                <c:pt idx="168835">
                  <c:v>3.82848</c:v>
                </c:pt>
                <c:pt idx="168836">
                  <c:v>3.8285</c:v>
                </c:pt>
                <c:pt idx="168837">
                  <c:v>3.82853</c:v>
                </c:pt>
                <c:pt idx="168838">
                  <c:v>3.82855</c:v>
                </c:pt>
                <c:pt idx="168839">
                  <c:v>3.82857</c:v>
                </c:pt>
                <c:pt idx="168840">
                  <c:v>3.82859</c:v>
                </c:pt>
                <c:pt idx="168841">
                  <c:v>3.82862</c:v>
                </c:pt>
                <c:pt idx="168842">
                  <c:v>3.82864</c:v>
                </c:pt>
                <c:pt idx="168843">
                  <c:v>3.82866</c:v>
                </c:pt>
                <c:pt idx="168844">
                  <c:v>3.82869</c:v>
                </c:pt>
                <c:pt idx="168845">
                  <c:v>3.82871</c:v>
                </c:pt>
                <c:pt idx="168846">
                  <c:v>3.82873</c:v>
                </c:pt>
                <c:pt idx="168847">
                  <c:v>3.82875</c:v>
                </c:pt>
                <c:pt idx="168848">
                  <c:v>3.82878</c:v>
                </c:pt>
                <c:pt idx="168849">
                  <c:v>3.8288</c:v>
                </c:pt>
                <c:pt idx="168850">
                  <c:v>3.82882</c:v>
                </c:pt>
                <c:pt idx="168851">
                  <c:v>3.82884</c:v>
                </c:pt>
                <c:pt idx="168852">
                  <c:v>3.82887</c:v>
                </c:pt>
                <c:pt idx="168853">
                  <c:v>3.82889</c:v>
                </c:pt>
                <c:pt idx="168854">
                  <c:v>3.82891</c:v>
                </c:pt>
                <c:pt idx="168855">
                  <c:v>3.82893</c:v>
                </c:pt>
                <c:pt idx="168856">
                  <c:v>3.82896</c:v>
                </c:pt>
                <c:pt idx="168857">
                  <c:v>3.82898</c:v>
                </c:pt>
                <c:pt idx="168858">
                  <c:v>3.829</c:v>
                </c:pt>
                <c:pt idx="168859">
                  <c:v>3.82903</c:v>
                </c:pt>
                <c:pt idx="168860">
                  <c:v>3.82905</c:v>
                </c:pt>
                <c:pt idx="168861">
                  <c:v>3.82907</c:v>
                </c:pt>
                <c:pt idx="168862">
                  <c:v>3.82909</c:v>
                </c:pt>
                <c:pt idx="168863">
                  <c:v>3.82912</c:v>
                </c:pt>
                <c:pt idx="168864">
                  <c:v>3.82914</c:v>
                </c:pt>
                <c:pt idx="168865">
                  <c:v>3.82916</c:v>
                </c:pt>
                <c:pt idx="168866">
                  <c:v>3.82918</c:v>
                </c:pt>
                <c:pt idx="168867">
                  <c:v>3.82921</c:v>
                </c:pt>
                <c:pt idx="168868">
                  <c:v>3.82923</c:v>
                </c:pt>
                <c:pt idx="168869">
                  <c:v>3.82925</c:v>
                </c:pt>
                <c:pt idx="168870">
                  <c:v>3.82927</c:v>
                </c:pt>
                <c:pt idx="168871">
                  <c:v>3.8293</c:v>
                </c:pt>
                <c:pt idx="168872">
                  <c:v>3.82932</c:v>
                </c:pt>
                <c:pt idx="168873">
                  <c:v>3.82934</c:v>
                </c:pt>
                <c:pt idx="168874">
                  <c:v>3.82937</c:v>
                </c:pt>
                <c:pt idx="168875">
                  <c:v>3.82939</c:v>
                </c:pt>
                <c:pt idx="168876">
                  <c:v>3.82941</c:v>
                </c:pt>
                <c:pt idx="168877">
                  <c:v>3.82943</c:v>
                </c:pt>
                <c:pt idx="168878">
                  <c:v>3.82946</c:v>
                </c:pt>
                <c:pt idx="168879">
                  <c:v>3.82948</c:v>
                </c:pt>
                <c:pt idx="168880">
                  <c:v>3.8295</c:v>
                </c:pt>
                <c:pt idx="168881">
                  <c:v>3.82952</c:v>
                </c:pt>
                <c:pt idx="168882">
                  <c:v>3.82955</c:v>
                </c:pt>
                <c:pt idx="168883">
                  <c:v>3.82957</c:v>
                </c:pt>
                <c:pt idx="168884">
                  <c:v>3.82959</c:v>
                </c:pt>
                <c:pt idx="168885">
                  <c:v>3.82961</c:v>
                </c:pt>
                <c:pt idx="168886">
                  <c:v>3.82964</c:v>
                </c:pt>
                <c:pt idx="168887">
                  <c:v>3.82966</c:v>
                </c:pt>
                <c:pt idx="168888">
                  <c:v>3.82968</c:v>
                </c:pt>
                <c:pt idx="168889">
                  <c:v>3.82971</c:v>
                </c:pt>
                <c:pt idx="168890">
                  <c:v>3.82973</c:v>
                </c:pt>
                <c:pt idx="168891">
                  <c:v>3.82975</c:v>
                </c:pt>
                <c:pt idx="168892">
                  <c:v>3.82977</c:v>
                </c:pt>
                <c:pt idx="168893">
                  <c:v>3.8298</c:v>
                </c:pt>
                <c:pt idx="168894">
                  <c:v>3.82982</c:v>
                </c:pt>
                <c:pt idx="168895">
                  <c:v>3.82984</c:v>
                </c:pt>
                <c:pt idx="168896">
                  <c:v>3.82986</c:v>
                </c:pt>
                <c:pt idx="168897">
                  <c:v>3.82989</c:v>
                </c:pt>
                <c:pt idx="168898">
                  <c:v>3.82991</c:v>
                </c:pt>
                <c:pt idx="168899">
                  <c:v>3.82993</c:v>
                </c:pt>
                <c:pt idx="168900">
                  <c:v>3.82995</c:v>
                </c:pt>
                <c:pt idx="168901">
                  <c:v>3.82998</c:v>
                </c:pt>
                <c:pt idx="168902">
                  <c:v>3.83</c:v>
                </c:pt>
                <c:pt idx="168903">
                  <c:v>3.83002</c:v>
                </c:pt>
                <c:pt idx="168904">
                  <c:v>3.83005</c:v>
                </c:pt>
                <c:pt idx="168905">
                  <c:v>3.83007</c:v>
                </c:pt>
                <c:pt idx="168906">
                  <c:v>3.83009</c:v>
                </c:pt>
                <c:pt idx="168907">
                  <c:v>3.83011</c:v>
                </c:pt>
                <c:pt idx="168908">
                  <c:v>3.83014</c:v>
                </c:pt>
                <c:pt idx="168909">
                  <c:v>3.83016</c:v>
                </c:pt>
                <c:pt idx="168910">
                  <c:v>3.83018</c:v>
                </c:pt>
                <c:pt idx="168911">
                  <c:v>3.8302</c:v>
                </c:pt>
                <c:pt idx="168912">
                  <c:v>3.83023</c:v>
                </c:pt>
                <c:pt idx="168913">
                  <c:v>3.83025</c:v>
                </c:pt>
                <c:pt idx="168914">
                  <c:v>3.83027</c:v>
                </c:pt>
                <c:pt idx="168915">
                  <c:v>3.8303</c:v>
                </c:pt>
                <c:pt idx="168916">
                  <c:v>3.83032</c:v>
                </c:pt>
                <c:pt idx="168917">
                  <c:v>3.83034</c:v>
                </c:pt>
                <c:pt idx="168918">
                  <c:v>3.83036</c:v>
                </c:pt>
                <c:pt idx="168919">
                  <c:v>3.83039</c:v>
                </c:pt>
                <c:pt idx="168920">
                  <c:v>3.83041</c:v>
                </c:pt>
                <c:pt idx="168921">
                  <c:v>3.83043</c:v>
                </c:pt>
                <c:pt idx="168922">
                  <c:v>3.83045</c:v>
                </c:pt>
                <c:pt idx="168923">
                  <c:v>3.83048</c:v>
                </c:pt>
                <c:pt idx="168924">
                  <c:v>3.8305</c:v>
                </c:pt>
                <c:pt idx="168925">
                  <c:v>3.83052</c:v>
                </c:pt>
                <c:pt idx="168926">
                  <c:v>3.83054</c:v>
                </c:pt>
                <c:pt idx="168927">
                  <c:v>3.83057</c:v>
                </c:pt>
                <c:pt idx="168928">
                  <c:v>3.83059</c:v>
                </c:pt>
                <c:pt idx="168929">
                  <c:v>3.83061</c:v>
                </c:pt>
                <c:pt idx="168930">
                  <c:v>3.83064</c:v>
                </c:pt>
                <c:pt idx="168931">
                  <c:v>3.83066</c:v>
                </c:pt>
                <c:pt idx="168932">
                  <c:v>3.83068</c:v>
                </c:pt>
                <c:pt idx="168933">
                  <c:v>3.8307</c:v>
                </c:pt>
                <c:pt idx="168934">
                  <c:v>3.83073</c:v>
                </c:pt>
                <c:pt idx="168935">
                  <c:v>3.83075</c:v>
                </c:pt>
                <c:pt idx="168936">
                  <c:v>3.83077</c:v>
                </c:pt>
                <c:pt idx="168937">
                  <c:v>3.83079</c:v>
                </c:pt>
                <c:pt idx="168938">
                  <c:v>3.83082</c:v>
                </c:pt>
                <c:pt idx="168939">
                  <c:v>3.83084</c:v>
                </c:pt>
                <c:pt idx="168940">
                  <c:v>3.83086</c:v>
                </c:pt>
                <c:pt idx="168941">
                  <c:v>3.83088</c:v>
                </c:pt>
                <c:pt idx="168942">
                  <c:v>3.83091</c:v>
                </c:pt>
                <c:pt idx="168943">
                  <c:v>3.83093</c:v>
                </c:pt>
                <c:pt idx="168944">
                  <c:v>3.83095</c:v>
                </c:pt>
                <c:pt idx="168945">
                  <c:v>3.83098</c:v>
                </c:pt>
                <c:pt idx="168946">
                  <c:v>3.831</c:v>
                </c:pt>
                <c:pt idx="168947">
                  <c:v>3.83102</c:v>
                </c:pt>
                <c:pt idx="168948">
                  <c:v>3.83104</c:v>
                </c:pt>
                <c:pt idx="168949">
                  <c:v>3.83107</c:v>
                </c:pt>
                <c:pt idx="168950">
                  <c:v>3.83109</c:v>
                </c:pt>
                <c:pt idx="168951">
                  <c:v>3.83111</c:v>
                </c:pt>
                <c:pt idx="168952">
                  <c:v>3.83113</c:v>
                </c:pt>
                <c:pt idx="168953">
                  <c:v>3.83116</c:v>
                </c:pt>
                <c:pt idx="168954">
                  <c:v>3.83118</c:v>
                </c:pt>
                <c:pt idx="168955">
                  <c:v>3.8312</c:v>
                </c:pt>
                <c:pt idx="168956">
                  <c:v>3.83122</c:v>
                </c:pt>
                <c:pt idx="168957">
                  <c:v>3.83125</c:v>
                </c:pt>
                <c:pt idx="168958">
                  <c:v>3.83127</c:v>
                </c:pt>
                <c:pt idx="168959">
                  <c:v>3.83129</c:v>
                </c:pt>
                <c:pt idx="168960">
                  <c:v>3.83132</c:v>
                </c:pt>
                <c:pt idx="168961">
                  <c:v>3.83134</c:v>
                </c:pt>
                <c:pt idx="168962">
                  <c:v>3.83136</c:v>
                </c:pt>
                <c:pt idx="168963">
                  <c:v>3.83138</c:v>
                </c:pt>
                <c:pt idx="168964">
                  <c:v>3.83141</c:v>
                </c:pt>
                <c:pt idx="168965">
                  <c:v>3.83143</c:v>
                </c:pt>
                <c:pt idx="168966">
                  <c:v>3.83145</c:v>
                </c:pt>
                <c:pt idx="168967">
                  <c:v>3.83147</c:v>
                </c:pt>
                <c:pt idx="168968">
                  <c:v>3.8315</c:v>
                </c:pt>
                <c:pt idx="168969">
                  <c:v>3.83152</c:v>
                </c:pt>
                <c:pt idx="168970">
                  <c:v>3.83154</c:v>
                </c:pt>
                <c:pt idx="168971">
                  <c:v>3.83156</c:v>
                </c:pt>
                <c:pt idx="168972">
                  <c:v>3.83159</c:v>
                </c:pt>
                <c:pt idx="168973">
                  <c:v>3.83161</c:v>
                </c:pt>
                <c:pt idx="168974">
                  <c:v>3.83163</c:v>
                </c:pt>
                <c:pt idx="168975">
                  <c:v>3.83166</c:v>
                </c:pt>
                <c:pt idx="168976">
                  <c:v>3.83168</c:v>
                </c:pt>
                <c:pt idx="168977">
                  <c:v>3.8317</c:v>
                </c:pt>
                <c:pt idx="168978">
                  <c:v>3.83172</c:v>
                </c:pt>
                <c:pt idx="168979">
                  <c:v>3.83175</c:v>
                </c:pt>
                <c:pt idx="168980">
                  <c:v>3.83177</c:v>
                </c:pt>
                <c:pt idx="168981">
                  <c:v>3.83179</c:v>
                </c:pt>
                <c:pt idx="168982">
                  <c:v>3.83181</c:v>
                </c:pt>
                <c:pt idx="168983">
                  <c:v>3.83184</c:v>
                </c:pt>
                <c:pt idx="168984">
                  <c:v>3.83186</c:v>
                </c:pt>
                <c:pt idx="168985">
                  <c:v>3.83188</c:v>
                </c:pt>
                <c:pt idx="168986">
                  <c:v>3.8319</c:v>
                </c:pt>
                <c:pt idx="168987">
                  <c:v>3.83193</c:v>
                </c:pt>
                <c:pt idx="168988">
                  <c:v>3.83195</c:v>
                </c:pt>
                <c:pt idx="168989">
                  <c:v>3.83197</c:v>
                </c:pt>
                <c:pt idx="168990">
                  <c:v>3.832</c:v>
                </c:pt>
                <c:pt idx="168991">
                  <c:v>3.83202</c:v>
                </c:pt>
                <c:pt idx="168992">
                  <c:v>3.83204</c:v>
                </c:pt>
                <c:pt idx="168993">
                  <c:v>3.83206</c:v>
                </c:pt>
                <c:pt idx="168994">
                  <c:v>3.83209</c:v>
                </c:pt>
                <c:pt idx="168995">
                  <c:v>3.83211</c:v>
                </c:pt>
                <c:pt idx="168996">
                  <c:v>3.83213</c:v>
                </c:pt>
                <c:pt idx="168997">
                  <c:v>3.83215</c:v>
                </c:pt>
                <c:pt idx="168998">
                  <c:v>3.83218</c:v>
                </c:pt>
                <c:pt idx="168999">
                  <c:v>3.8322</c:v>
                </c:pt>
                <c:pt idx="169000">
                  <c:v>3.83222</c:v>
                </c:pt>
                <c:pt idx="169001">
                  <c:v>3.83224</c:v>
                </c:pt>
                <c:pt idx="169002">
                  <c:v>3.83227</c:v>
                </c:pt>
                <c:pt idx="169003">
                  <c:v>3.83229</c:v>
                </c:pt>
                <c:pt idx="169004">
                  <c:v>3.83231</c:v>
                </c:pt>
                <c:pt idx="169005">
                  <c:v>3.83234</c:v>
                </c:pt>
                <c:pt idx="169006">
                  <c:v>3.83236</c:v>
                </c:pt>
                <c:pt idx="169007">
                  <c:v>3.83238</c:v>
                </c:pt>
                <c:pt idx="169008">
                  <c:v>3.8324</c:v>
                </c:pt>
                <c:pt idx="169009">
                  <c:v>3.83243</c:v>
                </c:pt>
                <c:pt idx="169010">
                  <c:v>3.83245</c:v>
                </c:pt>
                <c:pt idx="169011">
                  <c:v>3.83247</c:v>
                </c:pt>
                <c:pt idx="169012">
                  <c:v>3.83249</c:v>
                </c:pt>
                <c:pt idx="169013">
                  <c:v>3.83252</c:v>
                </c:pt>
                <c:pt idx="169014">
                  <c:v>3.83254</c:v>
                </c:pt>
                <c:pt idx="169015">
                  <c:v>3.83256</c:v>
                </c:pt>
                <c:pt idx="169016">
                  <c:v>3.83258</c:v>
                </c:pt>
                <c:pt idx="169017">
                  <c:v>3.83261</c:v>
                </c:pt>
                <c:pt idx="169018">
                  <c:v>3.83263</c:v>
                </c:pt>
                <c:pt idx="169019">
                  <c:v>3.83265</c:v>
                </c:pt>
                <c:pt idx="169020">
                  <c:v>3.83268</c:v>
                </c:pt>
                <c:pt idx="169021">
                  <c:v>3.8327</c:v>
                </c:pt>
                <c:pt idx="169022">
                  <c:v>3.83272</c:v>
                </c:pt>
                <c:pt idx="169023">
                  <c:v>3.83274</c:v>
                </c:pt>
                <c:pt idx="169024">
                  <c:v>3.83277</c:v>
                </c:pt>
                <c:pt idx="169025">
                  <c:v>3.83279</c:v>
                </c:pt>
                <c:pt idx="169026">
                  <c:v>3.83281</c:v>
                </c:pt>
                <c:pt idx="169027">
                  <c:v>3.83283</c:v>
                </c:pt>
                <c:pt idx="169028">
                  <c:v>3.83286</c:v>
                </c:pt>
                <c:pt idx="169029">
                  <c:v>3.83288</c:v>
                </c:pt>
                <c:pt idx="169030">
                  <c:v>3.8329</c:v>
                </c:pt>
                <c:pt idx="169031">
                  <c:v>3.83292</c:v>
                </c:pt>
                <c:pt idx="169032">
                  <c:v>3.83295</c:v>
                </c:pt>
                <c:pt idx="169033">
                  <c:v>3.83297</c:v>
                </c:pt>
                <c:pt idx="169034">
                  <c:v>3.83299</c:v>
                </c:pt>
                <c:pt idx="169035">
                  <c:v>3.83302</c:v>
                </c:pt>
                <c:pt idx="169036">
                  <c:v>3.83304</c:v>
                </c:pt>
                <c:pt idx="169037">
                  <c:v>3.83306</c:v>
                </c:pt>
                <c:pt idx="169038">
                  <c:v>3.83308</c:v>
                </c:pt>
                <c:pt idx="169039">
                  <c:v>3.83311</c:v>
                </c:pt>
                <c:pt idx="169040">
                  <c:v>3.83313</c:v>
                </c:pt>
                <c:pt idx="169041">
                  <c:v>3.83315</c:v>
                </c:pt>
                <c:pt idx="169042">
                  <c:v>3.83318</c:v>
                </c:pt>
                <c:pt idx="169043">
                  <c:v>3.8332</c:v>
                </c:pt>
                <c:pt idx="169044">
                  <c:v>3.83322</c:v>
                </c:pt>
                <c:pt idx="169045">
                  <c:v>3.83324</c:v>
                </c:pt>
                <c:pt idx="169046">
                  <c:v>3.83326</c:v>
                </c:pt>
                <c:pt idx="169047">
                  <c:v>3.83329</c:v>
                </c:pt>
                <c:pt idx="169048">
                  <c:v>3.83331</c:v>
                </c:pt>
                <c:pt idx="169049">
                  <c:v>3.83333</c:v>
                </c:pt>
                <c:pt idx="169050">
                  <c:v>3.83336</c:v>
                </c:pt>
                <c:pt idx="169051">
                  <c:v>3.83338</c:v>
                </c:pt>
                <c:pt idx="169052">
                  <c:v>3.8334</c:v>
                </c:pt>
                <c:pt idx="169053">
                  <c:v>3.83342</c:v>
                </c:pt>
                <c:pt idx="169054">
                  <c:v>3.83345</c:v>
                </c:pt>
                <c:pt idx="169055">
                  <c:v>3.83347</c:v>
                </c:pt>
                <c:pt idx="169056">
                  <c:v>3.83349</c:v>
                </c:pt>
                <c:pt idx="169057">
                  <c:v>3.83351</c:v>
                </c:pt>
                <c:pt idx="169058">
                  <c:v>3.83354</c:v>
                </c:pt>
                <c:pt idx="169059">
                  <c:v>3.83356</c:v>
                </c:pt>
                <c:pt idx="169060">
                  <c:v>3.83358</c:v>
                </c:pt>
                <c:pt idx="169061">
                  <c:v>3.8336</c:v>
                </c:pt>
                <c:pt idx="169062">
                  <c:v>3.83363</c:v>
                </c:pt>
                <c:pt idx="169063">
                  <c:v>3.83365</c:v>
                </c:pt>
                <c:pt idx="169064">
                  <c:v>3.83367</c:v>
                </c:pt>
                <c:pt idx="169065">
                  <c:v>3.8337</c:v>
                </c:pt>
                <c:pt idx="169066">
                  <c:v>3.83372</c:v>
                </c:pt>
                <c:pt idx="169067">
                  <c:v>3.83374</c:v>
                </c:pt>
                <c:pt idx="169068">
                  <c:v>3.83376</c:v>
                </c:pt>
                <c:pt idx="169069">
                  <c:v>3.83379</c:v>
                </c:pt>
                <c:pt idx="169070">
                  <c:v>3.83381</c:v>
                </c:pt>
                <c:pt idx="169071">
                  <c:v>3.83383</c:v>
                </c:pt>
                <c:pt idx="169072">
                  <c:v>3.83385</c:v>
                </c:pt>
                <c:pt idx="169073">
                  <c:v>3.83388</c:v>
                </c:pt>
                <c:pt idx="169074">
                  <c:v>3.8339</c:v>
                </c:pt>
                <c:pt idx="169075">
                  <c:v>3.83392</c:v>
                </c:pt>
                <c:pt idx="169076">
                  <c:v>3.83395</c:v>
                </c:pt>
                <c:pt idx="169077">
                  <c:v>3.83397</c:v>
                </c:pt>
                <c:pt idx="169078">
                  <c:v>3.83399</c:v>
                </c:pt>
                <c:pt idx="169079">
                  <c:v>3.83401</c:v>
                </c:pt>
                <c:pt idx="169080">
                  <c:v>3.83404</c:v>
                </c:pt>
                <c:pt idx="169081">
                  <c:v>3.83406</c:v>
                </c:pt>
                <c:pt idx="169082">
                  <c:v>3.83408</c:v>
                </c:pt>
                <c:pt idx="169083">
                  <c:v>3.8341</c:v>
                </c:pt>
                <c:pt idx="169084">
                  <c:v>3.83413</c:v>
                </c:pt>
                <c:pt idx="169085">
                  <c:v>3.83415</c:v>
                </c:pt>
                <c:pt idx="169086">
                  <c:v>3.83417</c:v>
                </c:pt>
                <c:pt idx="169087">
                  <c:v>3.83419</c:v>
                </c:pt>
                <c:pt idx="169088">
                  <c:v>3.83422</c:v>
                </c:pt>
                <c:pt idx="169089">
                  <c:v>3.83424</c:v>
                </c:pt>
                <c:pt idx="169090">
                  <c:v>3.83426</c:v>
                </c:pt>
                <c:pt idx="169091">
                  <c:v>3.83429</c:v>
                </c:pt>
                <c:pt idx="169092">
                  <c:v>3.83431</c:v>
                </c:pt>
                <c:pt idx="169093">
                  <c:v>3.83433</c:v>
                </c:pt>
                <c:pt idx="169094">
                  <c:v>3.83435</c:v>
                </c:pt>
                <c:pt idx="169095">
                  <c:v>3.83438</c:v>
                </c:pt>
                <c:pt idx="169096">
                  <c:v>3.8344</c:v>
                </c:pt>
                <c:pt idx="169097">
                  <c:v>3.83442</c:v>
                </c:pt>
                <c:pt idx="169098">
                  <c:v>3.83444</c:v>
                </c:pt>
                <c:pt idx="169099">
                  <c:v>3.83447</c:v>
                </c:pt>
                <c:pt idx="169100">
                  <c:v>3.83449</c:v>
                </c:pt>
                <c:pt idx="169101">
                  <c:v>3.83451</c:v>
                </c:pt>
                <c:pt idx="169102">
                  <c:v>3.83453</c:v>
                </c:pt>
                <c:pt idx="169103">
                  <c:v>3.83456</c:v>
                </c:pt>
                <c:pt idx="169104">
                  <c:v>3.83458</c:v>
                </c:pt>
                <c:pt idx="169105">
                  <c:v>3.8346</c:v>
                </c:pt>
                <c:pt idx="169106">
                  <c:v>3.83463</c:v>
                </c:pt>
                <c:pt idx="169107">
                  <c:v>3.83465</c:v>
                </c:pt>
                <c:pt idx="169108">
                  <c:v>3.83467</c:v>
                </c:pt>
                <c:pt idx="169109">
                  <c:v>3.83469</c:v>
                </c:pt>
                <c:pt idx="169110">
                  <c:v>3.83472</c:v>
                </c:pt>
                <c:pt idx="169111">
                  <c:v>3.83474</c:v>
                </c:pt>
                <c:pt idx="169112">
                  <c:v>3.83476</c:v>
                </c:pt>
                <c:pt idx="169113">
                  <c:v>3.83479</c:v>
                </c:pt>
                <c:pt idx="169114">
                  <c:v>3.83481</c:v>
                </c:pt>
                <c:pt idx="169115">
                  <c:v>3.83483</c:v>
                </c:pt>
                <c:pt idx="169116">
                  <c:v>3.83485</c:v>
                </c:pt>
                <c:pt idx="169117">
                  <c:v>3.83487</c:v>
                </c:pt>
                <c:pt idx="169118">
                  <c:v>3.8349</c:v>
                </c:pt>
                <c:pt idx="169119">
                  <c:v>3.83492</c:v>
                </c:pt>
                <c:pt idx="169120">
                  <c:v>3.83494</c:v>
                </c:pt>
                <c:pt idx="169121">
                  <c:v>3.83497</c:v>
                </c:pt>
                <c:pt idx="169122">
                  <c:v>3.83499</c:v>
                </c:pt>
                <c:pt idx="169123">
                  <c:v>3.83501</c:v>
                </c:pt>
                <c:pt idx="169124">
                  <c:v>3.83503</c:v>
                </c:pt>
                <c:pt idx="169125">
                  <c:v>3.83506</c:v>
                </c:pt>
                <c:pt idx="169126">
                  <c:v>3.83508</c:v>
                </c:pt>
                <c:pt idx="169127">
                  <c:v>3.8351</c:v>
                </c:pt>
                <c:pt idx="169128">
                  <c:v>3.83513</c:v>
                </c:pt>
                <c:pt idx="169129">
                  <c:v>3.83515</c:v>
                </c:pt>
                <c:pt idx="169130">
                  <c:v>3.83517</c:v>
                </c:pt>
                <c:pt idx="169131">
                  <c:v>3.83519</c:v>
                </c:pt>
                <c:pt idx="169132">
                  <c:v>3.83521</c:v>
                </c:pt>
                <c:pt idx="169133">
                  <c:v>3.83524</c:v>
                </c:pt>
                <c:pt idx="169134">
                  <c:v>3.83526</c:v>
                </c:pt>
                <c:pt idx="169135">
                  <c:v>3.83528</c:v>
                </c:pt>
                <c:pt idx="169136">
                  <c:v>3.83531</c:v>
                </c:pt>
                <c:pt idx="169137">
                  <c:v>3.83533</c:v>
                </c:pt>
                <c:pt idx="169138">
                  <c:v>3.83535</c:v>
                </c:pt>
                <c:pt idx="169139">
                  <c:v>3.83537</c:v>
                </c:pt>
                <c:pt idx="169140">
                  <c:v>3.8354</c:v>
                </c:pt>
                <c:pt idx="169141">
                  <c:v>3.83542</c:v>
                </c:pt>
                <c:pt idx="169142">
                  <c:v>3.83544</c:v>
                </c:pt>
                <c:pt idx="169143">
                  <c:v>3.83547</c:v>
                </c:pt>
                <c:pt idx="169144">
                  <c:v>3.83549</c:v>
                </c:pt>
                <c:pt idx="169145">
                  <c:v>3.83551</c:v>
                </c:pt>
                <c:pt idx="169146">
                  <c:v>3.83553</c:v>
                </c:pt>
                <c:pt idx="169147">
                  <c:v>3.83556</c:v>
                </c:pt>
                <c:pt idx="169148">
                  <c:v>3.83558</c:v>
                </c:pt>
                <c:pt idx="169149">
                  <c:v>3.8356</c:v>
                </c:pt>
                <c:pt idx="169150">
                  <c:v>3.83562</c:v>
                </c:pt>
                <c:pt idx="169151">
                  <c:v>3.83565</c:v>
                </c:pt>
                <c:pt idx="169152">
                  <c:v>3.83567</c:v>
                </c:pt>
                <c:pt idx="169153">
                  <c:v>3.83569</c:v>
                </c:pt>
                <c:pt idx="169154">
                  <c:v>3.83571</c:v>
                </c:pt>
                <c:pt idx="169155">
                  <c:v>3.83574</c:v>
                </c:pt>
                <c:pt idx="169156">
                  <c:v>3.83576</c:v>
                </c:pt>
                <c:pt idx="169157">
                  <c:v>3.83578</c:v>
                </c:pt>
                <c:pt idx="169158">
                  <c:v>3.83581</c:v>
                </c:pt>
                <c:pt idx="169159">
                  <c:v>3.83583</c:v>
                </c:pt>
                <c:pt idx="169160">
                  <c:v>3.83585</c:v>
                </c:pt>
                <c:pt idx="169161">
                  <c:v>3.83587</c:v>
                </c:pt>
                <c:pt idx="169162">
                  <c:v>3.8359</c:v>
                </c:pt>
                <c:pt idx="169163">
                  <c:v>3.83592</c:v>
                </c:pt>
                <c:pt idx="169164">
                  <c:v>3.83594</c:v>
                </c:pt>
                <c:pt idx="169165">
                  <c:v>3.83596</c:v>
                </c:pt>
                <c:pt idx="169166">
                  <c:v>3.83599</c:v>
                </c:pt>
                <c:pt idx="169167">
                  <c:v>3.83601</c:v>
                </c:pt>
                <c:pt idx="169168">
                  <c:v>3.83603</c:v>
                </c:pt>
                <c:pt idx="169169">
                  <c:v>3.83605</c:v>
                </c:pt>
                <c:pt idx="169170">
                  <c:v>3.83608</c:v>
                </c:pt>
                <c:pt idx="169171">
                  <c:v>3.8361</c:v>
                </c:pt>
                <c:pt idx="169172">
                  <c:v>3.83612</c:v>
                </c:pt>
                <c:pt idx="169173">
                  <c:v>3.83615</c:v>
                </c:pt>
                <c:pt idx="169174">
                  <c:v>3.83617</c:v>
                </c:pt>
                <c:pt idx="169175">
                  <c:v>3.83619</c:v>
                </c:pt>
                <c:pt idx="169176">
                  <c:v>3.83621</c:v>
                </c:pt>
                <c:pt idx="169177">
                  <c:v>3.83624</c:v>
                </c:pt>
                <c:pt idx="169178">
                  <c:v>3.83626</c:v>
                </c:pt>
                <c:pt idx="169179">
                  <c:v>3.83628</c:v>
                </c:pt>
                <c:pt idx="169180">
                  <c:v>3.8363</c:v>
                </c:pt>
                <c:pt idx="169181">
                  <c:v>3.83633</c:v>
                </c:pt>
                <c:pt idx="169182">
                  <c:v>3.83635</c:v>
                </c:pt>
                <c:pt idx="169183">
                  <c:v>3.83637</c:v>
                </c:pt>
                <c:pt idx="169184">
                  <c:v>3.83639</c:v>
                </c:pt>
                <c:pt idx="169185">
                  <c:v>3.83642</c:v>
                </c:pt>
                <c:pt idx="169186">
                  <c:v>3.83644</c:v>
                </c:pt>
                <c:pt idx="169187">
                  <c:v>3.83646</c:v>
                </c:pt>
                <c:pt idx="169188">
                  <c:v>3.83649</c:v>
                </c:pt>
                <c:pt idx="169189">
                  <c:v>3.83651</c:v>
                </c:pt>
                <c:pt idx="169190">
                  <c:v>3.83653</c:v>
                </c:pt>
                <c:pt idx="169191">
                  <c:v>3.83655</c:v>
                </c:pt>
                <c:pt idx="169192">
                  <c:v>3.83658</c:v>
                </c:pt>
                <c:pt idx="169193">
                  <c:v>3.8366</c:v>
                </c:pt>
                <c:pt idx="169194">
                  <c:v>3.83662</c:v>
                </c:pt>
                <c:pt idx="169195">
                  <c:v>3.83664</c:v>
                </c:pt>
                <c:pt idx="169196">
                  <c:v>3.83667</c:v>
                </c:pt>
                <c:pt idx="169197">
                  <c:v>3.83669</c:v>
                </c:pt>
                <c:pt idx="169198">
                  <c:v>3.83671</c:v>
                </c:pt>
                <c:pt idx="169199">
                  <c:v>3.83674</c:v>
                </c:pt>
                <c:pt idx="169200">
                  <c:v>3.83676</c:v>
                </c:pt>
                <c:pt idx="169201">
                  <c:v>3.83678</c:v>
                </c:pt>
                <c:pt idx="169202">
                  <c:v>3.8368</c:v>
                </c:pt>
                <c:pt idx="169203">
                  <c:v>3.83683</c:v>
                </c:pt>
                <c:pt idx="169204">
                  <c:v>3.83685</c:v>
                </c:pt>
                <c:pt idx="169205">
                  <c:v>3.83687</c:v>
                </c:pt>
                <c:pt idx="169206">
                  <c:v>3.83689</c:v>
                </c:pt>
                <c:pt idx="169207">
                  <c:v>3.83692</c:v>
                </c:pt>
                <c:pt idx="169208">
                  <c:v>3.83694</c:v>
                </c:pt>
                <c:pt idx="169209">
                  <c:v>3.83696</c:v>
                </c:pt>
                <c:pt idx="169210">
                  <c:v>3.83698</c:v>
                </c:pt>
                <c:pt idx="169211">
                  <c:v>3.83701</c:v>
                </c:pt>
                <c:pt idx="169212">
                  <c:v>3.83703</c:v>
                </c:pt>
                <c:pt idx="169213">
                  <c:v>3.83705</c:v>
                </c:pt>
                <c:pt idx="169214">
                  <c:v>3.83708</c:v>
                </c:pt>
                <c:pt idx="169215">
                  <c:v>3.8371</c:v>
                </c:pt>
                <c:pt idx="169216">
                  <c:v>3.83712</c:v>
                </c:pt>
                <c:pt idx="169217">
                  <c:v>3.83714</c:v>
                </c:pt>
                <c:pt idx="169218">
                  <c:v>3.83717</c:v>
                </c:pt>
                <c:pt idx="169219">
                  <c:v>3.83719</c:v>
                </c:pt>
                <c:pt idx="169220">
                  <c:v>3.83721</c:v>
                </c:pt>
                <c:pt idx="169221">
                  <c:v>3.83723</c:v>
                </c:pt>
                <c:pt idx="169222">
                  <c:v>3.83726</c:v>
                </c:pt>
                <c:pt idx="169223">
                  <c:v>3.83728</c:v>
                </c:pt>
                <c:pt idx="169224">
                  <c:v>3.8373</c:v>
                </c:pt>
                <c:pt idx="169225">
                  <c:v>3.83732</c:v>
                </c:pt>
                <c:pt idx="169226">
                  <c:v>3.83735</c:v>
                </c:pt>
                <c:pt idx="169227">
                  <c:v>3.83737</c:v>
                </c:pt>
                <c:pt idx="169228">
                  <c:v>3.83739</c:v>
                </c:pt>
                <c:pt idx="169229">
                  <c:v>3.83742</c:v>
                </c:pt>
                <c:pt idx="169230">
                  <c:v>3.83744</c:v>
                </c:pt>
                <c:pt idx="169231">
                  <c:v>3.83746</c:v>
                </c:pt>
                <c:pt idx="169232">
                  <c:v>3.83748</c:v>
                </c:pt>
                <c:pt idx="169233">
                  <c:v>3.83751</c:v>
                </c:pt>
                <c:pt idx="169234">
                  <c:v>3.83753</c:v>
                </c:pt>
                <c:pt idx="169235">
                  <c:v>3.83755</c:v>
                </c:pt>
                <c:pt idx="169236">
                  <c:v>3.83757</c:v>
                </c:pt>
                <c:pt idx="169237">
                  <c:v>3.8376</c:v>
                </c:pt>
                <c:pt idx="169238">
                  <c:v>3.83762</c:v>
                </c:pt>
                <c:pt idx="169239">
                  <c:v>3.83764</c:v>
                </c:pt>
                <c:pt idx="169240">
                  <c:v>3.83766</c:v>
                </c:pt>
                <c:pt idx="169241">
                  <c:v>3.83769</c:v>
                </c:pt>
                <c:pt idx="169242">
                  <c:v>3.83771</c:v>
                </c:pt>
                <c:pt idx="169243">
                  <c:v>3.83773</c:v>
                </c:pt>
                <c:pt idx="169244">
                  <c:v>3.83776</c:v>
                </c:pt>
                <c:pt idx="169245">
                  <c:v>3.83778</c:v>
                </c:pt>
                <c:pt idx="169246">
                  <c:v>3.8378</c:v>
                </c:pt>
                <c:pt idx="169247">
                  <c:v>3.83782</c:v>
                </c:pt>
                <c:pt idx="169248">
                  <c:v>3.83785</c:v>
                </c:pt>
                <c:pt idx="169249">
                  <c:v>3.83787</c:v>
                </c:pt>
                <c:pt idx="169250">
                  <c:v>3.83789</c:v>
                </c:pt>
                <c:pt idx="169251">
                  <c:v>3.83791</c:v>
                </c:pt>
                <c:pt idx="169252">
                  <c:v>3.83794</c:v>
                </c:pt>
                <c:pt idx="169253">
                  <c:v>3.83796</c:v>
                </c:pt>
                <c:pt idx="169254">
                  <c:v>3.83798</c:v>
                </c:pt>
                <c:pt idx="169255">
                  <c:v>3.838</c:v>
                </c:pt>
                <c:pt idx="169256">
                  <c:v>3.83803</c:v>
                </c:pt>
                <c:pt idx="169257">
                  <c:v>3.83805</c:v>
                </c:pt>
                <c:pt idx="169258">
                  <c:v>3.83807</c:v>
                </c:pt>
                <c:pt idx="169259">
                  <c:v>3.8381</c:v>
                </c:pt>
                <c:pt idx="169260">
                  <c:v>3.83812</c:v>
                </c:pt>
                <c:pt idx="169261">
                  <c:v>3.83814</c:v>
                </c:pt>
                <c:pt idx="169262">
                  <c:v>3.83816</c:v>
                </c:pt>
                <c:pt idx="169263">
                  <c:v>3.83819</c:v>
                </c:pt>
                <c:pt idx="169264">
                  <c:v>3.83821</c:v>
                </c:pt>
                <c:pt idx="169265">
                  <c:v>3.83823</c:v>
                </c:pt>
                <c:pt idx="169266">
                  <c:v>3.83825</c:v>
                </c:pt>
                <c:pt idx="169267">
                  <c:v>3.83828</c:v>
                </c:pt>
                <c:pt idx="169268">
                  <c:v>3.8383</c:v>
                </c:pt>
                <c:pt idx="169269">
                  <c:v>3.83832</c:v>
                </c:pt>
                <c:pt idx="169270">
                  <c:v>3.83834</c:v>
                </c:pt>
                <c:pt idx="169271">
                  <c:v>3.83837</c:v>
                </c:pt>
                <c:pt idx="169272">
                  <c:v>3.83839</c:v>
                </c:pt>
                <c:pt idx="169273">
                  <c:v>3.83841</c:v>
                </c:pt>
                <c:pt idx="169274">
                  <c:v>3.83844</c:v>
                </c:pt>
                <c:pt idx="169275">
                  <c:v>3.83846</c:v>
                </c:pt>
                <c:pt idx="169276">
                  <c:v>3.83848</c:v>
                </c:pt>
                <c:pt idx="169277">
                  <c:v>3.8385</c:v>
                </c:pt>
                <c:pt idx="169278">
                  <c:v>3.83853</c:v>
                </c:pt>
                <c:pt idx="169279">
                  <c:v>3.83855</c:v>
                </c:pt>
                <c:pt idx="169280">
                  <c:v>3.83857</c:v>
                </c:pt>
                <c:pt idx="169281">
                  <c:v>3.83859</c:v>
                </c:pt>
                <c:pt idx="169282">
                  <c:v>3.83862</c:v>
                </c:pt>
                <c:pt idx="169283">
                  <c:v>3.83864</c:v>
                </c:pt>
                <c:pt idx="169284">
                  <c:v>3.83866</c:v>
                </c:pt>
                <c:pt idx="169285">
                  <c:v>3.83868</c:v>
                </c:pt>
                <c:pt idx="169286">
                  <c:v>3.83871</c:v>
                </c:pt>
                <c:pt idx="169287">
                  <c:v>3.83873</c:v>
                </c:pt>
                <c:pt idx="169288">
                  <c:v>3.83875</c:v>
                </c:pt>
                <c:pt idx="169289">
                  <c:v>3.83878</c:v>
                </c:pt>
                <c:pt idx="169290">
                  <c:v>3.8388</c:v>
                </c:pt>
                <c:pt idx="169291">
                  <c:v>3.83882</c:v>
                </c:pt>
                <c:pt idx="169292">
                  <c:v>3.83884</c:v>
                </c:pt>
                <c:pt idx="169293">
                  <c:v>3.83887</c:v>
                </c:pt>
                <c:pt idx="169294">
                  <c:v>3.83889</c:v>
                </c:pt>
                <c:pt idx="169295">
                  <c:v>3.83891</c:v>
                </c:pt>
                <c:pt idx="169296">
                  <c:v>3.83893</c:v>
                </c:pt>
                <c:pt idx="169297">
                  <c:v>3.83896</c:v>
                </c:pt>
                <c:pt idx="169298">
                  <c:v>3.83898</c:v>
                </c:pt>
                <c:pt idx="169299">
                  <c:v>3.839</c:v>
                </c:pt>
                <c:pt idx="169300">
                  <c:v>3.83902</c:v>
                </c:pt>
                <c:pt idx="169301">
                  <c:v>3.83905</c:v>
                </c:pt>
                <c:pt idx="169302">
                  <c:v>3.83907</c:v>
                </c:pt>
                <c:pt idx="169303">
                  <c:v>3.83909</c:v>
                </c:pt>
                <c:pt idx="169304">
                  <c:v>3.83912</c:v>
                </c:pt>
                <c:pt idx="169305">
                  <c:v>3.83914</c:v>
                </c:pt>
                <c:pt idx="169306">
                  <c:v>3.83916</c:v>
                </c:pt>
                <c:pt idx="169307">
                  <c:v>3.83918</c:v>
                </c:pt>
                <c:pt idx="169308">
                  <c:v>3.83921</c:v>
                </c:pt>
                <c:pt idx="169309">
                  <c:v>3.83923</c:v>
                </c:pt>
                <c:pt idx="169310">
                  <c:v>3.83925</c:v>
                </c:pt>
                <c:pt idx="169311">
                  <c:v>3.83927</c:v>
                </c:pt>
                <c:pt idx="169312">
                  <c:v>3.8393</c:v>
                </c:pt>
                <c:pt idx="169313">
                  <c:v>3.83932</c:v>
                </c:pt>
                <c:pt idx="169314">
                  <c:v>3.83934</c:v>
                </c:pt>
                <c:pt idx="169315">
                  <c:v>3.83936</c:v>
                </c:pt>
                <c:pt idx="169316">
                  <c:v>3.83939</c:v>
                </c:pt>
                <c:pt idx="169317">
                  <c:v>3.83941</c:v>
                </c:pt>
                <c:pt idx="169318">
                  <c:v>3.83943</c:v>
                </c:pt>
                <c:pt idx="169319">
                  <c:v>3.83946</c:v>
                </c:pt>
                <c:pt idx="169320">
                  <c:v>3.83948</c:v>
                </c:pt>
                <c:pt idx="169321">
                  <c:v>3.8395</c:v>
                </c:pt>
                <c:pt idx="169322">
                  <c:v>3.83952</c:v>
                </c:pt>
                <c:pt idx="169323">
                  <c:v>3.83955</c:v>
                </c:pt>
                <c:pt idx="169324">
                  <c:v>3.83957</c:v>
                </c:pt>
                <c:pt idx="169325">
                  <c:v>3.83959</c:v>
                </c:pt>
                <c:pt idx="169326">
                  <c:v>3.83962</c:v>
                </c:pt>
                <c:pt idx="169327">
                  <c:v>3.83964</c:v>
                </c:pt>
                <c:pt idx="169328">
                  <c:v>3.83966</c:v>
                </c:pt>
                <c:pt idx="169329">
                  <c:v>3.83968</c:v>
                </c:pt>
                <c:pt idx="169330">
                  <c:v>3.8397</c:v>
                </c:pt>
                <c:pt idx="169331">
                  <c:v>3.83973</c:v>
                </c:pt>
                <c:pt idx="169332">
                  <c:v>3.83975</c:v>
                </c:pt>
                <c:pt idx="169333">
                  <c:v>3.83977</c:v>
                </c:pt>
                <c:pt idx="169334">
                  <c:v>3.8398</c:v>
                </c:pt>
                <c:pt idx="169335">
                  <c:v>3.83982</c:v>
                </c:pt>
                <c:pt idx="169336">
                  <c:v>3.83984</c:v>
                </c:pt>
                <c:pt idx="169337">
                  <c:v>3.83986</c:v>
                </c:pt>
                <c:pt idx="169338">
                  <c:v>3.83989</c:v>
                </c:pt>
                <c:pt idx="169339">
                  <c:v>3.83991</c:v>
                </c:pt>
                <c:pt idx="169340">
                  <c:v>3.83993</c:v>
                </c:pt>
                <c:pt idx="169341">
                  <c:v>3.83995</c:v>
                </c:pt>
                <c:pt idx="169342">
                  <c:v>3.83998</c:v>
                </c:pt>
                <c:pt idx="169343">
                  <c:v>3.84</c:v>
                </c:pt>
                <c:pt idx="169344">
                  <c:v>3.84002</c:v>
                </c:pt>
                <c:pt idx="169345">
                  <c:v>3.84004</c:v>
                </c:pt>
                <c:pt idx="169346">
                  <c:v>3.84007</c:v>
                </c:pt>
                <c:pt idx="169347">
                  <c:v>3.84009</c:v>
                </c:pt>
                <c:pt idx="169348">
                  <c:v>3.84011</c:v>
                </c:pt>
                <c:pt idx="169349">
                  <c:v>3.84014</c:v>
                </c:pt>
                <c:pt idx="169350">
                  <c:v>3.84016</c:v>
                </c:pt>
                <c:pt idx="169351">
                  <c:v>3.84018</c:v>
                </c:pt>
                <c:pt idx="169352">
                  <c:v>3.8402</c:v>
                </c:pt>
                <c:pt idx="169353">
                  <c:v>3.84023</c:v>
                </c:pt>
                <c:pt idx="169354">
                  <c:v>3.84025</c:v>
                </c:pt>
                <c:pt idx="169355">
                  <c:v>3.84027</c:v>
                </c:pt>
                <c:pt idx="169356">
                  <c:v>3.84029</c:v>
                </c:pt>
                <c:pt idx="169357">
                  <c:v>3.84032</c:v>
                </c:pt>
                <c:pt idx="169358">
                  <c:v>3.84034</c:v>
                </c:pt>
                <c:pt idx="169359">
                  <c:v>3.84036</c:v>
                </c:pt>
                <c:pt idx="169360">
                  <c:v>3.84038</c:v>
                </c:pt>
                <c:pt idx="169361">
                  <c:v>3.84041</c:v>
                </c:pt>
                <c:pt idx="169362">
                  <c:v>3.84043</c:v>
                </c:pt>
                <c:pt idx="169363">
                  <c:v>3.84045</c:v>
                </c:pt>
                <c:pt idx="169364">
                  <c:v>3.84048</c:v>
                </c:pt>
                <c:pt idx="169365">
                  <c:v>3.8405</c:v>
                </c:pt>
                <c:pt idx="169366">
                  <c:v>3.84052</c:v>
                </c:pt>
                <c:pt idx="169367">
                  <c:v>3.84054</c:v>
                </c:pt>
                <c:pt idx="169368">
                  <c:v>3.84057</c:v>
                </c:pt>
                <c:pt idx="169369">
                  <c:v>3.84059</c:v>
                </c:pt>
                <c:pt idx="169370">
                  <c:v>3.84061</c:v>
                </c:pt>
                <c:pt idx="169371">
                  <c:v>3.84063</c:v>
                </c:pt>
                <c:pt idx="169372">
                  <c:v>3.84066</c:v>
                </c:pt>
                <c:pt idx="169373">
                  <c:v>3.84068</c:v>
                </c:pt>
                <c:pt idx="169374">
                  <c:v>3.8407</c:v>
                </c:pt>
                <c:pt idx="169375">
                  <c:v>3.84073</c:v>
                </c:pt>
                <c:pt idx="169376">
                  <c:v>3.84075</c:v>
                </c:pt>
                <c:pt idx="169377">
                  <c:v>3.84077</c:v>
                </c:pt>
                <c:pt idx="169378">
                  <c:v>3.84079</c:v>
                </c:pt>
                <c:pt idx="169379">
                  <c:v>3.84082</c:v>
                </c:pt>
                <c:pt idx="169380">
                  <c:v>3.84084</c:v>
                </c:pt>
                <c:pt idx="169381">
                  <c:v>3.84086</c:v>
                </c:pt>
                <c:pt idx="169382">
                  <c:v>3.84088</c:v>
                </c:pt>
                <c:pt idx="169383">
                  <c:v>3.84091</c:v>
                </c:pt>
                <c:pt idx="169384">
                  <c:v>3.84093</c:v>
                </c:pt>
                <c:pt idx="169385">
                  <c:v>3.84095</c:v>
                </c:pt>
                <c:pt idx="169386">
                  <c:v>3.84097</c:v>
                </c:pt>
                <c:pt idx="169387">
                  <c:v>3.841</c:v>
                </c:pt>
                <c:pt idx="169388">
                  <c:v>3.84102</c:v>
                </c:pt>
                <c:pt idx="169389">
                  <c:v>3.84104</c:v>
                </c:pt>
                <c:pt idx="169390">
                  <c:v>3.84107</c:v>
                </c:pt>
                <c:pt idx="169391">
                  <c:v>3.84109</c:v>
                </c:pt>
                <c:pt idx="169392">
                  <c:v>3.84111</c:v>
                </c:pt>
                <c:pt idx="169393">
                  <c:v>3.84113</c:v>
                </c:pt>
                <c:pt idx="169394">
                  <c:v>3.84116</c:v>
                </c:pt>
                <c:pt idx="169395">
                  <c:v>3.84118</c:v>
                </c:pt>
                <c:pt idx="169396">
                  <c:v>3.8412</c:v>
                </c:pt>
                <c:pt idx="169397">
                  <c:v>3.84122</c:v>
                </c:pt>
                <c:pt idx="169398">
                  <c:v>3.84125</c:v>
                </c:pt>
                <c:pt idx="169399">
                  <c:v>3.84127</c:v>
                </c:pt>
                <c:pt idx="169400">
                  <c:v>3.84129</c:v>
                </c:pt>
                <c:pt idx="169401">
                  <c:v>3.84131</c:v>
                </c:pt>
                <c:pt idx="169402">
                  <c:v>3.84134</c:v>
                </c:pt>
                <c:pt idx="169403">
                  <c:v>3.84136</c:v>
                </c:pt>
                <c:pt idx="169404">
                  <c:v>3.84138</c:v>
                </c:pt>
                <c:pt idx="169405">
                  <c:v>3.84141</c:v>
                </c:pt>
                <c:pt idx="169406">
                  <c:v>3.84143</c:v>
                </c:pt>
                <c:pt idx="169407">
                  <c:v>3.84145</c:v>
                </c:pt>
                <c:pt idx="169408">
                  <c:v>3.84147</c:v>
                </c:pt>
                <c:pt idx="169409">
                  <c:v>3.8415</c:v>
                </c:pt>
                <c:pt idx="169410">
                  <c:v>3.84152</c:v>
                </c:pt>
                <c:pt idx="169411">
                  <c:v>3.84154</c:v>
                </c:pt>
                <c:pt idx="169412">
                  <c:v>3.84157</c:v>
                </c:pt>
                <c:pt idx="169413">
                  <c:v>3.84159</c:v>
                </c:pt>
                <c:pt idx="169414">
                  <c:v>3.84161</c:v>
                </c:pt>
                <c:pt idx="169415">
                  <c:v>3.84163</c:v>
                </c:pt>
                <c:pt idx="169416">
                  <c:v>3.84165</c:v>
                </c:pt>
                <c:pt idx="169417">
                  <c:v>3.84168</c:v>
                </c:pt>
                <c:pt idx="169418">
                  <c:v>3.8417</c:v>
                </c:pt>
                <c:pt idx="169419">
                  <c:v>3.84172</c:v>
                </c:pt>
                <c:pt idx="169420">
                  <c:v>3.84175</c:v>
                </c:pt>
                <c:pt idx="169421">
                  <c:v>3.84177</c:v>
                </c:pt>
                <c:pt idx="169422">
                  <c:v>3.84179</c:v>
                </c:pt>
                <c:pt idx="169423">
                  <c:v>3.84181</c:v>
                </c:pt>
                <c:pt idx="169424">
                  <c:v>3.84184</c:v>
                </c:pt>
                <c:pt idx="169425">
                  <c:v>3.84186</c:v>
                </c:pt>
                <c:pt idx="169426">
                  <c:v>3.84188</c:v>
                </c:pt>
                <c:pt idx="169427">
                  <c:v>3.84191</c:v>
                </c:pt>
                <c:pt idx="169428">
                  <c:v>3.84193</c:v>
                </c:pt>
                <c:pt idx="169429">
                  <c:v>3.84195</c:v>
                </c:pt>
                <c:pt idx="169430">
                  <c:v>3.84197</c:v>
                </c:pt>
                <c:pt idx="169431">
                  <c:v>3.84199</c:v>
                </c:pt>
                <c:pt idx="169432">
                  <c:v>3.84202</c:v>
                </c:pt>
                <c:pt idx="169433">
                  <c:v>3.84204</c:v>
                </c:pt>
                <c:pt idx="169434">
                  <c:v>3.84206</c:v>
                </c:pt>
                <c:pt idx="169435">
                  <c:v>3.84209</c:v>
                </c:pt>
                <c:pt idx="169436">
                  <c:v>3.84211</c:v>
                </c:pt>
                <c:pt idx="169437">
                  <c:v>3.84213</c:v>
                </c:pt>
                <c:pt idx="169438">
                  <c:v>3.84215</c:v>
                </c:pt>
                <c:pt idx="169439">
                  <c:v>3.84218</c:v>
                </c:pt>
                <c:pt idx="169440">
                  <c:v>3.8422</c:v>
                </c:pt>
                <c:pt idx="169441">
                  <c:v>3.84222</c:v>
                </c:pt>
                <c:pt idx="169442">
                  <c:v>3.84225</c:v>
                </c:pt>
                <c:pt idx="169443">
                  <c:v>3.84227</c:v>
                </c:pt>
                <c:pt idx="169444">
                  <c:v>3.84229</c:v>
                </c:pt>
                <c:pt idx="169445">
                  <c:v>3.84231</c:v>
                </c:pt>
                <c:pt idx="169446">
                  <c:v>3.84234</c:v>
                </c:pt>
                <c:pt idx="169447">
                  <c:v>3.84236</c:v>
                </c:pt>
                <c:pt idx="169448">
                  <c:v>3.84238</c:v>
                </c:pt>
                <c:pt idx="169449">
                  <c:v>3.8424</c:v>
                </c:pt>
                <c:pt idx="169450">
                  <c:v>3.84243</c:v>
                </c:pt>
                <c:pt idx="169451">
                  <c:v>3.84245</c:v>
                </c:pt>
                <c:pt idx="169452">
                  <c:v>3.84247</c:v>
                </c:pt>
                <c:pt idx="169453">
                  <c:v>3.84249</c:v>
                </c:pt>
                <c:pt idx="169454">
                  <c:v>3.84252</c:v>
                </c:pt>
                <c:pt idx="169455">
                  <c:v>3.84254</c:v>
                </c:pt>
                <c:pt idx="169456">
                  <c:v>3.84256</c:v>
                </c:pt>
                <c:pt idx="169457">
                  <c:v>3.84259</c:v>
                </c:pt>
                <c:pt idx="169458">
                  <c:v>3.84261</c:v>
                </c:pt>
                <c:pt idx="169459">
                  <c:v>3.84263</c:v>
                </c:pt>
                <c:pt idx="169460">
                  <c:v>3.84265</c:v>
                </c:pt>
                <c:pt idx="169461">
                  <c:v>3.84268</c:v>
                </c:pt>
                <c:pt idx="169462">
                  <c:v>3.8427</c:v>
                </c:pt>
                <c:pt idx="169463">
                  <c:v>3.84272</c:v>
                </c:pt>
                <c:pt idx="169464">
                  <c:v>3.84274</c:v>
                </c:pt>
                <c:pt idx="169465">
                  <c:v>3.84277</c:v>
                </c:pt>
                <c:pt idx="169466">
                  <c:v>3.84279</c:v>
                </c:pt>
                <c:pt idx="169467">
                  <c:v>3.84281</c:v>
                </c:pt>
                <c:pt idx="169468">
                  <c:v>3.84283</c:v>
                </c:pt>
                <c:pt idx="169469">
                  <c:v>3.84286</c:v>
                </c:pt>
                <c:pt idx="169470">
                  <c:v>3.84288</c:v>
                </c:pt>
                <c:pt idx="169471">
                  <c:v>3.8429</c:v>
                </c:pt>
                <c:pt idx="169472">
                  <c:v>3.84293</c:v>
                </c:pt>
                <c:pt idx="169473">
                  <c:v>3.84295</c:v>
                </c:pt>
                <c:pt idx="169474">
                  <c:v>3.84297</c:v>
                </c:pt>
                <c:pt idx="169475">
                  <c:v>3.84299</c:v>
                </c:pt>
                <c:pt idx="169476">
                  <c:v>3.84302</c:v>
                </c:pt>
                <c:pt idx="169477">
                  <c:v>3.84304</c:v>
                </c:pt>
                <c:pt idx="169478">
                  <c:v>3.84306</c:v>
                </c:pt>
                <c:pt idx="169479">
                  <c:v>3.84308</c:v>
                </c:pt>
                <c:pt idx="169480">
                  <c:v>3.84311</c:v>
                </c:pt>
                <c:pt idx="169481">
                  <c:v>3.84313</c:v>
                </c:pt>
                <c:pt idx="169482">
                  <c:v>3.84315</c:v>
                </c:pt>
                <c:pt idx="169483">
                  <c:v>3.84318</c:v>
                </c:pt>
                <c:pt idx="169484">
                  <c:v>3.8432</c:v>
                </c:pt>
                <c:pt idx="169485">
                  <c:v>3.84322</c:v>
                </c:pt>
                <c:pt idx="169486">
                  <c:v>3.84324</c:v>
                </c:pt>
                <c:pt idx="169487">
                  <c:v>3.84327</c:v>
                </c:pt>
                <c:pt idx="169488">
                  <c:v>3.84329</c:v>
                </c:pt>
                <c:pt idx="169489">
                  <c:v>3.84331</c:v>
                </c:pt>
                <c:pt idx="169490">
                  <c:v>3.84333</c:v>
                </c:pt>
                <c:pt idx="169491">
                  <c:v>3.84336</c:v>
                </c:pt>
                <c:pt idx="169492">
                  <c:v>3.84338</c:v>
                </c:pt>
                <c:pt idx="169493">
                  <c:v>3.8434</c:v>
                </c:pt>
                <c:pt idx="169494">
                  <c:v>3.84342</c:v>
                </c:pt>
                <c:pt idx="169495">
                  <c:v>3.84345</c:v>
                </c:pt>
                <c:pt idx="169496">
                  <c:v>3.84347</c:v>
                </c:pt>
                <c:pt idx="169497">
                  <c:v>3.84349</c:v>
                </c:pt>
                <c:pt idx="169498">
                  <c:v>3.84352</c:v>
                </c:pt>
                <c:pt idx="169499">
                  <c:v>3.84354</c:v>
                </c:pt>
                <c:pt idx="169500">
                  <c:v>3.84356</c:v>
                </c:pt>
                <c:pt idx="169501">
                  <c:v>3.84358</c:v>
                </c:pt>
                <c:pt idx="169502">
                  <c:v>3.84361</c:v>
                </c:pt>
                <c:pt idx="169503">
                  <c:v>3.84363</c:v>
                </c:pt>
                <c:pt idx="169504">
                  <c:v>3.84365</c:v>
                </c:pt>
                <c:pt idx="169505">
                  <c:v>3.84367</c:v>
                </c:pt>
                <c:pt idx="169506">
                  <c:v>3.8437</c:v>
                </c:pt>
                <c:pt idx="169507">
                  <c:v>3.84372</c:v>
                </c:pt>
                <c:pt idx="169508">
                  <c:v>3.84374</c:v>
                </c:pt>
                <c:pt idx="169509">
                  <c:v>3.84376</c:v>
                </c:pt>
                <c:pt idx="169510">
                  <c:v>3.84379</c:v>
                </c:pt>
                <c:pt idx="169511">
                  <c:v>3.84381</c:v>
                </c:pt>
                <c:pt idx="169512">
                  <c:v>3.84383</c:v>
                </c:pt>
                <c:pt idx="169513">
                  <c:v>3.84386</c:v>
                </c:pt>
                <c:pt idx="169514">
                  <c:v>3.84388</c:v>
                </c:pt>
                <c:pt idx="169515">
                  <c:v>3.8439</c:v>
                </c:pt>
                <c:pt idx="169516">
                  <c:v>3.84392</c:v>
                </c:pt>
                <c:pt idx="169517">
                  <c:v>3.84395</c:v>
                </c:pt>
                <c:pt idx="169518">
                  <c:v>3.84397</c:v>
                </c:pt>
                <c:pt idx="169519">
                  <c:v>3.84399</c:v>
                </c:pt>
                <c:pt idx="169520">
                  <c:v>3.84401</c:v>
                </c:pt>
                <c:pt idx="169521">
                  <c:v>3.84404</c:v>
                </c:pt>
                <c:pt idx="169522">
                  <c:v>3.84406</c:v>
                </c:pt>
                <c:pt idx="169523">
                  <c:v>3.84408</c:v>
                </c:pt>
                <c:pt idx="169524">
                  <c:v>3.8441</c:v>
                </c:pt>
                <c:pt idx="169525">
                  <c:v>3.84413</c:v>
                </c:pt>
                <c:pt idx="169526">
                  <c:v>3.84415</c:v>
                </c:pt>
                <c:pt idx="169527">
                  <c:v>3.84417</c:v>
                </c:pt>
                <c:pt idx="169528">
                  <c:v>3.8442</c:v>
                </c:pt>
                <c:pt idx="169529">
                  <c:v>3.84422</c:v>
                </c:pt>
                <c:pt idx="169530">
                  <c:v>3.84424</c:v>
                </c:pt>
                <c:pt idx="169531">
                  <c:v>3.84426</c:v>
                </c:pt>
                <c:pt idx="169532">
                  <c:v>3.84429</c:v>
                </c:pt>
                <c:pt idx="169533">
                  <c:v>3.84431</c:v>
                </c:pt>
                <c:pt idx="169534">
                  <c:v>3.84433</c:v>
                </c:pt>
                <c:pt idx="169535">
                  <c:v>3.84435</c:v>
                </c:pt>
                <c:pt idx="169536">
                  <c:v>3.84438</c:v>
                </c:pt>
                <c:pt idx="169537">
                  <c:v>3.8444</c:v>
                </c:pt>
                <c:pt idx="169538">
                  <c:v>3.84442</c:v>
                </c:pt>
                <c:pt idx="169539">
                  <c:v>3.84444</c:v>
                </c:pt>
                <c:pt idx="169540">
                  <c:v>3.84447</c:v>
                </c:pt>
                <c:pt idx="169541">
                  <c:v>3.84449</c:v>
                </c:pt>
                <c:pt idx="169542">
                  <c:v>3.84451</c:v>
                </c:pt>
                <c:pt idx="169543">
                  <c:v>3.84454</c:v>
                </c:pt>
                <c:pt idx="169544">
                  <c:v>3.84456</c:v>
                </c:pt>
                <c:pt idx="169545">
                  <c:v>3.84458</c:v>
                </c:pt>
                <c:pt idx="169546">
                  <c:v>3.8446</c:v>
                </c:pt>
                <c:pt idx="169547">
                  <c:v>3.84463</c:v>
                </c:pt>
                <c:pt idx="169548">
                  <c:v>3.84465</c:v>
                </c:pt>
                <c:pt idx="169549">
                  <c:v>3.84467</c:v>
                </c:pt>
                <c:pt idx="169550">
                  <c:v>3.84469</c:v>
                </c:pt>
                <c:pt idx="169551">
                  <c:v>3.84472</c:v>
                </c:pt>
                <c:pt idx="169552">
                  <c:v>3.84474</c:v>
                </c:pt>
                <c:pt idx="169553">
                  <c:v>3.84476</c:v>
                </c:pt>
                <c:pt idx="169554">
                  <c:v>3.84478</c:v>
                </c:pt>
                <c:pt idx="169555">
                  <c:v>3.84481</c:v>
                </c:pt>
                <c:pt idx="169556">
                  <c:v>3.84483</c:v>
                </c:pt>
                <c:pt idx="169557">
                  <c:v>3.84485</c:v>
                </c:pt>
                <c:pt idx="169558">
                  <c:v>3.84488</c:v>
                </c:pt>
                <c:pt idx="169559">
                  <c:v>3.8449</c:v>
                </c:pt>
                <c:pt idx="169560">
                  <c:v>3.84492</c:v>
                </c:pt>
                <c:pt idx="169561">
                  <c:v>3.84494</c:v>
                </c:pt>
                <c:pt idx="169562">
                  <c:v>3.84497</c:v>
                </c:pt>
                <c:pt idx="169563">
                  <c:v>3.84499</c:v>
                </c:pt>
                <c:pt idx="169564">
                  <c:v>3.84501</c:v>
                </c:pt>
                <c:pt idx="169565">
                  <c:v>3.84503</c:v>
                </c:pt>
                <c:pt idx="169566">
                  <c:v>3.84506</c:v>
                </c:pt>
                <c:pt idx="169567">
                  <c:v>3.84508</c:v>
                </c:pt>
                <c:pt idx="169568">
                  <c:v>3.8451</c:v>
                </c:pt>
                <c:pt idx="169569">
                  <c:v>3.84512</c:v>
                </c:pt>
                <c:pt idx="169570">
                  <c:v>3.84515</c:v>
                </c:pt>
                <c:pt idx="169571">
                  <c:v>3.84517</c:v>
                </c:pt>
                <c:pt idx="169572">
                  <c:v>3.84519</c:v>
                </c:pt>
                <c:pt idx="169573">
                  <c:v>3.84522</c:v>
                </c:pt>
                <c:pt idx="169574">
                  <c:v>3.84524</c:v>
                </c:pt>
                <c:pt idx="169575">
                  <c:v>3.84526</c:v>
                </c:pt>
                <c:pt idx="169576">
                  <c:v>3.84528</c:v>
                </c:pt>
                <c:pt idx="169577">
                  <c:v>3.84531</c:v>
                </c:pt>
                <c:pt idx="169578">
                  <c:v>3.84533</c:v>
                </c:pt>
                <c:pt idx="169579">
                  <c:v>3.84535</c:v>
                </c:pt>
                <c:pt idx="169580">
                  <c:v>3.84537</c:v>
                </c:pt>
                <c:pt idx="169581">
                  <c:v>3.8454</c:v>
                </c:pt>
                <c:pt idx="169582">
                  <c:v>3.84542</c:v>
                </c:pt>
                <c:pt idx="169583">
                  <c:v>3.84544</c:v>
                </c:pt>
                <c:pt idx="169584">
                  <c:v>3.84546</c:v>
                </c:pt>
                <c:pt idx="169585">
                  <c:v>3.84549</c:v>
                </c:pt>
                <c:pt idx="169586">
                  <c:v>3.84551</c:v>
                </c:pt>
                <c:pt idx="169587">
                  <c:v>3.84553</c:v>
                </c:pt>
                <c:pt idx="169588">
                  <c:v>3.84556</c:v>
                </c:pt>
                <c:pt idx="169589">
                  <c:v>3.84558</c:v>
                </c:pt>
                <c:pt idx="169590">
                  <c:v>3.8456</c:v>
                </c:pt>
                <c:pt idx="169591">
                  <c:v>3.84562</c:v>
                </c:pt>
                <c:pt idx="169592">
                  <c:v>3.84565</c:v>
                </c:pt>
                <c:pt idx="169593">
                  <c:v>3.84567</c:v>
                </c:pt>
                <c:pt idx="169594">
                  <c:v>3.84569</c:v>
                </c:pt>
                <c:pt idx="169595">
                  <c:v>3.84571</c:v>
                </c:pt>
                <c:pt idx="169596">
                  <c:v>3.84574</c:v>
                </c:pt>
                <c:pt idx="169597">
                  <c:v>3.84576</c:v>
                </c:pt>
                <c:pt idx="169598">
                  <c:v>3.84578</c:v>
                </c:pt>
                <c:pt idx="169599">
                  <c:v>3.8458</c:v>
                </c:pt>
                <c:pt idx="169600">
                  <c:v>3.84583</c:v>
                </c:pt>
                <c:pt idx="169601">
                  <c:v>3.84585</c:v>
                </c:pt>
                <c:pt idx="169602">
                  <c:v>3.84587</c:v>
                </c:pt>
                <c:pt idx="169603">
                  <c:v>3.8459</c:v>
                </c:pt>
                <c:pt idx="169604">
                  <c:v>3.84592</c:v>
                </c:pt>
                <c:pt idx="169605">
                  <c:v>3.84594</c:v>
                </c:pt>
                <c:pt idx="169606">
                  <c:v>3.84596</c:v>
                </c:pt>
                <c:pt idx="169607">
                  <c:v>3.84599</c:v>
                </c:pt>
                <c:pt idx="169608">
                  <c:v>3.84601</c:v>
                </c:pt>
                <c:pt idx="169609">
                  <c:v>3.84603</c:v>
                </c:pt>
                <c:pt idx="169610">
                  <c:v>3.84605</c:v>
                </c:pt>
                <c:pt idx="169611">
                  <c:v>3.84608</c:v>
                </c:pt>
                <c:pt idx="169612">
                  <c:v>3.8461</c:v>
                </c:pt>
                <c:pt idx="169613">
                  <c:v>3.84612</c:v>
                </c:pt>
                <c:pt idx="169614">
                  <c:v>3.84614</c:v>
                </c:pt>
                <c:pt idx="169615">
                  <c:v>3.84617</c:v>
                </c:pt>
                <c:pt idx="169616">
                  <c:v>3.84619</c:v>
                </c:pt>
                <c:pt idx="169617">
                  <c:v>3.84621</c:v>
                </c:pt>
                <c:pt idx="169618">
                  <c:v>3.84624</c:v>
                </c:pt>
                <c:pt idx="169619">
                  <c:v>3.84626</c:v>
                </c:pt>
                <c:pt idx="169620">
                  <c:v>3.84628</c:v>
                </c:pt>
                <c:pt idx="169621">
                  <c:v>3.8463</c:v>
                </c:pt>
                <c:pt idx="169622">
                  <c:v>3.84633</c:v>
                </c:pt>
                <c:pt idx="169623">
                  <c:v>3.84635</c:v>
                </c:pt>
                <c:pt idx="169624">
                  <c:v>3.84637</c:v>
                </c:pt>
                <c:pt idx="169625">
                  <c:v>3.84639</c:v>
                </c:pt>
                <c:pt idx="169626">
                  <c:v>3.84642</c:v>
                </c:pt>
                <c:pt idx="169627">
                  <c:v>3.84644</c:v>
                </c:pt>
                <c:pt idx="169628">
                  <c:v>3.84646</c:v>
                </c:pt>
                <c:pt idx="169629">
                  <c:v>3.84648</c:v>
                </c:pt>
                <c:pt idx="169630">
                  <c:v>3.84651</c:v>
                </c:pt>
                <c:pt idx="169631">
                  <c:v>3.84653</c:v>
                </c:pt>
                <c:pt idx="169632">
                  <c:v>3.84655</c:v>
                </c:pt>
                <c:pt idx="169633">
                  <c:v>3.84658</c:v>
                </c:pt>
                <c:pt idx="169634">
                  <c:v>3.8466</c:v>
                </c:pt>
                <c:pt idx="169635">
                  <c:v>3.84662</c:v>
                </c:pt>
                <c:pt idx="169636">
                  <c:v>3.84664</c:v>
                </c:pt>
                <c:pt idx="169637">
                  <c:v>3.84667</c:v>
                </c:pt>
                <c:pt idx="169638">
                  <c:v>3.84669</c:v>
                </c:pt>
                <c:pt idx="169639">
                  <c:v>3.84671</c:v>
                </c:pt>
                <c:pt idx="169640">
                  <c:v>3.84673</c:v>
                </c:pt>
                <c:pt idx="169641">
                  <c:v>3.84676</c:v>
                </c:pt>
                <c:pt idx="169642">
                  <c:v>3.84678</c:v>
                </c:pt>
                <c:pt idx="169643">
                  <c:v>3.8468</c:v>
                </c:pt>
                <c:pt idx="169644">
                  <c:v>3.84682</c:v>
                </c:pt>
                <c:pt idx="169645">
                  <c:v>3.84685</c:v>
                </c:pt>
                <c:pt idx="169646">
                  <c:v>3.84687</c:v>
                </c:pt>
                <c:pt idx="169647">
                  <c:v>3.84689</c:v>
                </c:pt>
                <c:pt idx="169648">
                  <c:v>3.84692</c:v>
                </c:pt>
                <c:pt idx="169649">
                  <c:v>3.84694</c:v>
                </c:pt>
                <c:pt idx="169650">
                  <c:v>3.84696</c:v>
                </c:pt>
                <c:pt idx="169651">
                  <c:v>3.84698</c:v>
                </c:pt>
                <c:pt idx="169652">
                  <c:v>3.84701</c:v>
                </c:pt>
                <c:pt idx="169653">
                  <c:v>3.84703</c:v>
                </c:pt>
                <c:pt idx="169654">
                  <c:v>3.84705</c:v>
                </c:pt>
                <c:pt idx="169655">
                  <c:v>3.84707</c:v>
                </c:pt>
                <c:pt idx="169656">
                  <c:v>3.8471</c:v>
                </c:pt>
                <c:pt idx="169657">
                  <c:v>3.84712</c:v>
                </c:pt>
                <c:pt idx="169658">
                  <c:v>3.84714</c:v>
                </c:pt>
                <c:pt idx="169659">
                  <c:v>3.84717</c:v>
                </c:pt>
                <c:pt idx="169660">
                  <c:v>3.84719</c:v>
                </c:pt>
                <c:pt idx="169661">
                  <c:v>3.84721</c:v>
                </c:pt>
                <c:pt idx="169662">
                  <c:v>3.84723</c:v>
                </c:pt>
                <c:pt idx="169663">
                  <c:v>3.84726</c:v>
                </c:pt>
                <c:pt idx="169664">
                  <c:v>3.84728</c:v>
                </c:pt>
                <c:pt idx="169665">
                  <c:v>3.8473</c:v>
                </c:pt>
                <c:pt idx="169666">
                  <c:v>3.84732</c:v>
                </c:pt>
                <c:pt idx="169667">
                  <c:v>3.84735</c:v>
                </c:pt>
                <c:pt idx="169668">
                  <c:v>3.84737</c:v>
                </c:pt>
                <c:pt idx="169669">
                  <c:v>3.84739</c:v>
                </c:pt>
                <c:pt idx="169670">
                  <c:v>3.84741</c:v>
                </c:pt>
                <c:pt idx="169671">
                  <c:v>3.84744</c:v>
                </c:pt>
                <c:pt idx="169672">
                  <c:v>3.84746</c:v>
                </c:pt>
                <c:pt idx="169673">
                  <c:v>3.84748</c:v>
                </c:pt>
                <c:pt idx="169674">
                  <c:v>3.84751</c:v>
                </c:pt>
                <c:pt idx="169675">
                  <c:v>3.84753</c:v>
                </c:pt>
                <c:pt idx="169676">
                  <c:v>3.84755</c:v>
                </c:pt>
                <c:pt idx="169677">
                  <c:v>3.84757</c:v>
                </c:pt>
                <c:pt idx="169678">
                  <c:v>3.8476</c:v>
                </c:pt>
                <c:pt idx="169679">
                  <c:v>3.84762</c:v>
                </c:pt>
                <c:pt idx="169680">
                  <c:v>3.84764</c:v>
                </c:pt>
                <c:pt idx="169681">
                  <c:v>3.84766</c:v>
                </c:pt>
                <c:pt idx="169682">
                  <c:v>3.84769</c:v>
                </c:pt>
                <c:pt idx="169683">
                  <c:v>3.84771</c:v>
                </c:pt>
                <c:pt idx="169684">
                  <c:v>3.84773</c:v>
                </c:pt>
                <c:pt idx="169685">
                  <c:v>3.84775</c:v>
                </c:pt>
                <c:pt idx="169686">
                  <c:v>3.84778</c:v>
                </c:pt>
                <c:pt idx="169687">
                  <c:v>3.8478</c:v>
                </c:pt>
                <c:pt idx="169688">
                  <c:v>3.84782</c:v>
                </c:pt>
                <c:pt idx="169689">
                  <c:v>3.84785</c:v>
                </c:pt>
                <c:pt idx="169690">
                  <c:v>3.84787</c:v>
                </c:pt>
                <c:pt idx="169691">
                  <c:v>3.84789</c:v>
                </c:pt>
                <c:pt idx="169692">
                  <c:v>3.84791</c:v>
                </c:pt>
                <c:pt idx="169693">
                  <c:v>3.84794</c:v>
                </c:pt>
                <c:pt idx="169694">
                  <c:v>3.84796</c:v>
                </c:pt>
                <c:pt idx="169695">
                  <c:v>3.84798</c:v>
                </c:pt>
                <c:pt idx="169696">
                  <c:v>3.84801</c:v>
                </c:pt>
                <c:pt idx="169697">
                  <c:v>3.84803</c:v>
                </c:pt>
                <c:pt idx="169698">
                  <c:v>3.84805</c:v>
                </c:pt>
                <c:pt idx="169699">
                  <c:v>3.84807</c:v>
                </c:pt>
                <c:pt idx="169700">
                  <c:v>3.84809</c:v>
                </c:pt>
                <c:pt idx="169701">
                  <c:v>3.84812</c:v>
                </c:pt>
                <c:pt idx="169702">
                  <c:v>3.84814</c:v>
                </c:pt>
                <c:pt idx="169703">
                  <c:v>3.84816</c:v>
                </c:pt>
                <c:pt idx="169704">
                  <c:v>3.84819</c:v>
                </c:pt>
                <c:pt idx="169705">
                  <c:v>3.84821</c:v>
                </c:pt>
                <c:pt idx="169706">
                  <c:v>3.84823</c:v>
                </c:pt>
                <c:pt idx="169707">
                  <c:v>3.84825</c:v>
                </c:pt>
                <c:pt idx="169708">
                  <c:v>3.84828</c:v>
                </c:pt>
                <c:pt idx="169709">
                  <c:v>3.8483</c:v>
                </c:pt>
                <c:pt idx="169710">
                  <c:v>3.84832</c:v>
                </c:pt>
                <c:pt idx="169711">
                  <c:v>3.84835</c:v>
                </c:pt>
                <c:pt idx="169712">
                  <c:v>3.84837</c:v>
                </c:pt>
                <c:pt idx="169713">
                  <c:v>3.84839</c:v>
                </c:pt>
                <c:pt idx="169714">
                  <c:v>3.84841</c:v>
                </c:pt>
                <c:pt idx="169715">
                  <c:v>3.84843</c:v>
                </c:pt>
                <c:pt idx="169716">
                  <c:v>3.84846</c:v>
                </c:pt>
                <c:pt idx="169717">
                  <c:v>3.84848</c:v>
                </c:pt>
                <c:pt idx="169718">
                  <c:v>3.8485</c:v>
                </c:pt>
                <c:pt idx="169719">
                  <c:v>3.84853</c:v>
                </c:pt>
                <c:pt idx="169720">
                  <c:v>3.84855</c:v>
                </c:pt>
                <c:pt idx="169721">
                  <c:v>3.84857</c:v>
                </c:pt>
                <c:pt idx="169722">
                  <c:v>3.84859</c:v>
                </c:pt>
                <c:pt idx="169723">
                  <c:v>3.84862</c:v>
                </c:pt>
                <c:pt idx="169724">
                  <c:v>3.84864</c:v>
                </c:pt>
                <c:pt idx="169725">
                  <c:v>3.84866</c:v>
                </c:pt>
                <c:pt idx="169726">
                  <c:v>3.84869</c:v>
                </c:pt>
                <c:pt idx="169727">
                  <c:v>3.84871</c:v>
                </c:pt>
                <c:pt idx="169728">
                  <c:v>3.84873</c:v>
                </c:pt>
                <c:pt idx="169729">
                  <c:v>3.84875</c:v>
                </c:pt>
                <c:pt idx="169730">
                  <c:v>3.84878</c:v>
                </c:pt>
                <c:pt idx="169731">
                  <c:v>3.8488</c:v>
                </c:pt>
                <c:pt idx="169732">
                  <c:v>3.84882</c:v>
                </c:pt>
                <c:pt idx="169733">
                  <c:v>3.84884</c:v>
                </c:pt>
                <c:pt idx="169734">
                  <c:v>3.84887</c:v>
                </c:pt>
                <c:pt idx="169735">
                  <c:v>3.84889</c:v>
                </c:pt>
                <c:pt idx="169736">
                  <c:v>3.84891</c:v>
                </c:pt>
                <c:pt idx="169737">
                  <c:v>3.84893</c:v>
                </c:pt>
                <c:pt idx="169738">
                  <c:v>3.84896</c:v>
                </c:pt>
                <c:pt idx="169739">
                  <c:v>3.84898</c:v>
                </c:pt>
                <c:pt idx="169740">
                  <c:v>3.849</c:v>
                </c:pt>
                <c:pt idx="169741">
                  <c:v>3.84903</c:v>
                </c:pt>
                <c:pt idx="169742">
                  <c:v>3.84905</c:v>
                </c:pt>
                <c:pt idx="169743">
                  <c:v>3.84907</c:v>
                </c:pt>
                <c:pt idx="169744">
                  <c:v>3.84909</c:v>
                </c:pt>
                <c:pt idx="169745">
                  <c:v>3.84912</c:v>
                </c:pt>
                <c:pt idx="169746">
                  <c:v>3.84914</c:v>
                </c:pt>
                <c:pt idx="169747">
                  <c:v>3.84916</c:v>
                </c:pt>
                <c:pt idx="169748">
                  <c:v>3.84918</c:v>
                </c:pt>
                <c:pt idx="169749">
                  <c:v>3.84921</c:v>
                </c:pt>
                <c:pt idx="169750">
                  <c:v>3.84923</c:v>
                </c:pt>
                <c:pt idx="169751">
                  <c:v>3.84925</c:v>
                </c:pt>
                <c:pt idx="169752">
                  <c:v>3.84927</c:v>
                </c:pt>
                <c:pt idx="169753">
                  <c:v>3.8493</c:v>
                </c:pt>
                <c:pt idx="169754">
                  <c:v>3.84932</c:v>
                </c:pt>
                <c:pt idx="169755">
                  <c:v>3.84934</c:v>
                </c:pt>
                <c:pt idx="169756">
                  <c:v>3.84937</c:v>
                </c:pt>
                <c:pt idx="169757">
                  <c:v>3.84939</c:v>
                </c:pt>
                <c:pt idx="169758">
                  <c:v>3.84941</c:v>
                </c:pt>
                <c:pt idx="169759">
                  <c:v>3.84943</c:v>
                </c:pt>
                <c:pt idx="169760">
                  <c:v>3.84946</c:v>
                </c:pt>
                <c:pt idx="169761">
                  <c:v>3.84948</c:v>
                </c:pt>
                <c:pt idx="169762">
                  <c:v>3.8495</c:v>
                </c:pt>
                <c:pt idx="169763">
                  <c:v>3.84952</c:v>
                </c:pt>
                <c:pt idx="169764">
                  <c:v>3.84955</c:v>
                </c:pt>
                <c:pt idx="169765">
                  <c:v>3.84957</c:v>
                </c:pt>
                <c:pt idx="169766">
                  <c:v>3.84959</c:v>
                </c:pt>
                <c:pt idx="169767">
                  <c:v>3.84962</c:v>
                </c:pt>
                <c:pt idx="169768">
                  <c:v>3.84964</c:v>
                </c:pt>
                <c:pt idx="169769">
                  <c:v>3.84966</c:v>
                </c:pt>
                <c:pt idx="169770">
                  <c:v>3.84968</c:v>
                </c:pt>
                <c:pt idx="169771">
                  <c:v>3.84971</c:v>
                </c:pt>
                <c:pt idx="169772">
                  <c:v>3.84973</c:v>
                </c:pt>
                <c:pt idx="169773">
                  <c:v>3.84975</c:v>
                </c:pt>
                <c:pt idx="169774">
                  <c:v>3.84977</c:v>
                </c:pt>
                <c:pt idx="169775">
                  <c:v>3.8498</c:v>
                </c:pt>
                <c:pt idx="169776">
                  <c:v>3.84982</c:v>
                </c:pt>
                <c:pt idx="169777">
                  <c:v>3.84984</c:v>
                </c:pt>
                <c:pt idx="169778">
                  <c:v>3.84986</c:v>
                </c:pt>
                <c:pt idx="169779">
                  <c:v>3.84989</c:v>
                </c:pt>
                <c:pt idx="169780">
                  <c:v>3.84991</c:v>
                </c:pt>
                <c:pt idx="169781">
                  <c:v>3.84993</c:v>
                </c:pt>
                <c:pt idx="169782">
                  <c:v>3.84996</c:v>
                </c:pt>
                <c:pt idx="169783">
                  <c:v>3.84998</c:v>
                </c:pt>
                <c:pt idx="169784">
                  <c:v>3.85</c:v>
                </c:pt>
                <c:pt idx="169785">
                  <c:v>3.85002</c:v>
                </c:pt>
                <c:pt idx="169786">
                  <c:v>3.85005</c:v>
                </c:pt>
                <c:pt idx="169787">
                  <c:v>3.85007</c:v>
                </c:pt>
                <c:pt idx="169788">
                  <c:v>3.85009</c:v>
                </c:pt>
                <c:pt idx="169789">
                  <c:v>3.85011</c:v>
                </c:pt>
                <c:pt idx="169790">
                  <c:v>3.85014</c:v>
                </c:pt>
                <c:pt idx="169791">
                  <c:v>3.85016</c:v>
                </c:pt>
                <c:pt idx="169792">
                  <c:v>3.85018</c:v>
                </c:pt>
                <c:pt idx="169793">
                  <c:v>3.8502</c:v>
                </c:pt>
                <c:pt idx="169794">
                  <c:v>3.85023</c:v>
                </c:pt>
                <c:pt idx="169795">
                  <c:v>3.85025</c:v>
                </c:pt>
                <c:pt idx="169796">
                  <c:v>3.85027</c:v>
                </c:pt>
                <c:pt idx="169797">
                  <c:v>3.8503</c:v>
                </c:pt>
                <c:pt idx="169798">
                  <c:v>3.85032</c:v>
                </c:pt>
                <c:pt idx="169799">
                  <c:v>3.85034</c:v>
                </c:pt>
                <c:pt idx="169800">
                  <c:v>3.85036</c:v>
                </c:pt>
                <c:pt idx="169801">
                  <c:v>3.85039</c:v>
                </c:pt>
                <c:pt idx="169802">
                  <c:v>3.85041</c:v>
                </c:pt>
                <c:pt idx="169803">
                  <c:v>3.85043</c:v>
                </c:pt>
                <c:pt idx="169804">
                  <c:v>3.85045</c:v>
                </c:pt>
                <c:pt idx="169805">
                  <c:v>3.85048</c:v>
                </c:pt>
                <c:pt idx="169806">
                  <c:v>3.8505</c:v>
                </c:pt>
                <c:pt idx="169807">
                  <c:v>3.85052</c:v>
                </c:pt>
                <c:pt idx="169808">
                  <c:v>3.85054</c:v>
                </c:pt>
                <c:pt idx="169809">
                  <c:v>3.85057</c:v>
                </c:pt>
                <c:pt idx="169810">
                  <c:v>3.85059</c:v>
                </c:pt>
                <c:pt idx="169811">
                  <c:v>3.85061</c:v>
                </c:pt>
                <c:pt idx="169812">
                  <c:v>3.85064</c:v>
                </c:pt>
                <c:pt idx="169813">
                  <c:v>3.85066</c:v>
                </c:pt>
                <c:pt idx="169814">
                  <c:v>3.85068</c:v>
                </c:pt>
                <c:pt idx="169815">
                  <c:v>3.8507</c:v>
                </c:pt>
                <c:pt idx="169816">
                  <c:v>3.85073</c:v>
                </c:pt>
                <c:pt idx="169817">
                  <c:v>3.85075</c:v>
                </c:pt>
                <c:pt idx="169818">
                  <c:v>3.85077</c:v>
                </c:pt>
                <c:pt idx="169819">
                  <c:v>3.85079</c:v>
                </c:pt>
                <c:pt idx="169820">
                  <c:v>3.85082</c:v>
                </c:pt>
                <c:pt idx="169821">
                  <c:v>3.85084</c:v>
                </c:pt>
                <c:pt idx="169822">
                  <c:v>3.85086</c:v>
                </c:pt>
                <c:pt idx="169823">
                  <c:v>3.85088</c:v>
                </c:pt>
                <c:pt idx="169824">
                  <c:v>3.85091</c:v>
                </c:pt>
                <c:pt idx="169825">
                  <c:v>3.85093</c:v>
                </c:pt>
                <c:pt idx="169826">
                  <c:v>3.85095</c:v>
                </c:pt>
                <c:pt idx="169827">
                  <c:v>3.85098</c:v>
                </c:pt>
                <c:pt idx="169828">
                  <c:v>3.851</c:v>
                </c:pt>
                <c:pt idx="169829">
                  <c:v>3.85102</c:v>
                </c:pt>
                <c:pt idx="169830">
                  <c:v>3.85104</c:v>
                </c:pt>
                <c:pt idx="169831">
                  <c:v>3.85107</c:v>
                </c:pt>
                <c:pt idx="169832">
                  <c:v>3.85109</c:v>
                </c:pt>
                <c:pt idx="169833">
                  <c:v>3.85111</c:v>
                </c:pt>
                <c:pt idx="169834">
                  <c:v>3.85113</c:v>
                </c:pt>
                <c:pt idx="169835">
                  <c:v>3.85116</c:v>
                </c:pt>
                <c:pt idx="169836">
                  <c:v>3.85118</c:v>
                </c:pt>
                <c:pt idx="169837">
                  <c:v>3.8512</c:v>
                </c:pt>
                <c:pt idx="169838">
                  <c:v>3.85122</c:v>
                </c:pt>
                <c:pt idx="169839">
                  <c:v>3.85125</c:v>
                </c:pt>
                <c:pt idx="169840">
                  <c:v>3.85127</c:v>
                </c:pt>
                <c:pt idx="169841">
                  <c:v>3.85129</c:v>
                </c:pt>
                <c:pt idx="169842">
                  <c:v>3.85132</c:v>
                </c:pt>
                <c:pt idx="169843">
                  <c:v>3.85134</c:v>
                </c:pt>
                <c:pt idx="169844">
                  <c:v>3.85136</c:v>
                </c:pt>
                <c:pt idx="169845">
                  <c:v>3.85138</c:v>
                </c:pt>
                <c:pt idx="169846">
                  <c:v>3.85141</c:v>
                </c:pt>
                <c:pt idx="169847">
                  <c:v>3.85143</c:v>
                </c:pt>
                <c:pt idx="169848">
                  <c:v>3.85145</c:v>
                </c:pt>
                <c:pt idx="169849">
                  <c:v>3.85147</c:v>
                </c:pt>
                <c:pt idx="169850">
                  <c:v>3.8515</c:v>
                </c:pt>
                <c:pt idx="169851">
                  <c:v>3.85152</c:v>
                </c:pt>
                <c:pt idx="169852">
                  <c:v>3.85154</c:v>
                </c:pt>
                <c:pt idx="169853">
                  <c:v>3.85156</c:v>
                </c:pt>
                <c:pt idx="169854">
                  <c:v>3.85159</c:v>
                </c:pt>
                <c:pt idx="169855">
                  <c:v>3.85161</c:v>
                </c:pt>
                <c:pt idx="169856">
                  <c:v>3.85163</c:v>
                </c:pt>
                <c:pt idx="169857">
                  <c:v>3.85166</c:v>
                </c:pt>
                <c:pt idx="169858">
                  <c:v>3.85168</c:v>
                </c:pt>
                <c:pt idx="169859">
                  <c:v>3.8517</c:v>
                </c:pt>
                <c:pt idx="169860">
                  <c:v>3.85172</c:v>
                </c:pt>
                <c:pt idx="169861">
                  <c:v>3.85175</c:v>
                </c:pt>
                <c:pt idx="169862">
                  <c:v>3.85177</c:v>
                </c:pt>
                <c:pt idx="169863">
                  <c:v>3.85179</c:v>
                </c:pt>
                <c:pt idx="169864">
                  <c:v>3.85181</c:v>
                </c:pt>
                <c:pt idx="169865">
                  <c:v>3.85184</c:v>
                </c:pt>
                <c:pt idx="169866">
                  <c:v>3.85186</c:v>
                </c:pt>
                <c:pt idx="169867">
                  <c:v>3.85188</c:v>
                </c:pt>
                <c:pt idx="169868">
                  <c:v>3.8519</c:v>
                </c:pt>
                <c:pt idx="169869">
                  <c:v>3.85193</c:v>
                </c:pt>
                <c:pt idx="169870">
                  <c:v>3.85195</c:v>
                </c:pt>
                <c:pt idx="169871">
                  <c:v>3.85197</c:v>
                </c:pt>
                <c:pt idx="169872">
                  <c:v>3.852</c:v>
                </c:pt>
                <c:pt idx="169873">
                  <c:v>3.85202</c:v>
                </c:pt>
                <c:pt idx="169874">
                  <c:v>3.85204</c:v>
                </c:pt>
                <c:pt idx="169875">
                  <c:v>3.85206</c:v>
                </c:pt>
                <c:pt idx="169876">
                  <c:v>3.85209</c:v>
                </c:pt>
                <c:pt idx="169877">
                  <c:v>3.85211</c:v>
                </c:pt>
                <c:pt idx="169878">
                  <c:v>3.85213</c:v>
                </c:pt>
                <c:pt idx="169879">
                  <c:v>3.85215</c:v>
                </c:pt>
                <c:pt idx="169880">
                  <c:v>3.85218</c:v>
                </c:pt>
                <c:pt idx="169881">
                  <c:v>3.8522</c:v>
                </c:pt>
                <c:pt idx="169882">
                  <c:v>3.85222</c:v>
                </c:pt>
                <c:pt idx="169883">
                  <c:v>3.85224</c:v>
                </c:pt>
                <c:pt idx="169884">
                  <c:v>3.85227</c:v>
                </c:pt>
                <c:pt idx="169885">
                  <c:v>3.85229</c:v>
                </c:pt>
                <c:pt idx="169886">
                  <c:v>3.85231</c:v>
                </c:pt>
                <c:pt idx="169887">
                  <c:v>3.85234</c:v>
                </c:pt>
                <c:pt idx="169888">
                  <c:v>3.85236</c:v>
                </c:pt>
                <c:pt idx="169889">
                  <c:v>3.85238</c:v>
                </c:pt>
                <c:pt idx="169890">
                  <c:v>3.8524</c:v>
                </c:pt>
                <c:pt idx="169891">
                  <c:v>3.85243</c:v>
                </c:pt>
                <c:pt idx="169892">
                  <c:v>3.85245</c:v>
                </c:pt>
                <c:pt idx="169893">
                  <c:v>3.85247</c:v>
                </c:pt>
                <c:pt idx="169894">
                  <c:v>3.85249</c:v>
                </c:pt>
                <c:pt idx="169895">
                  <c:v>3.85252</c:v>
                </c:pt>
                <c:pt idx="169896">
                  <c:v>3.85254</c:v>
                </c:pt>
                <c:pt idx="169897">
                  <c:v>3.85256</c:v>
                </c:pt>
                <c:pt idx="169898">
                  <c:v>3.85258</c:v>
                </c:pt>
                <c:pt idx="169899">
                  <c:v>3.85261</c:v>
                </c:pt>
                <c:pt idx="169900">
                  <c:v>3.85263</c:v>
                </c:pt>
                <c:pt idx="169901">
                  <c:v>3.85265</c:v>
                </c:pt>
                <c:pt idx="169902">
                  <c:v>3.85268</c:v>
                </c:pt>
                <c:pt idx="169903">
                  <c:v>3.8527</c:v>
                </c:pt>
                <c:pt idx="169904">
                  <c:v>3.85272</c:v>
                </c:pt>
                <c:pt idx="169905">
                  <c:v>3.85274</c:v>
                </c:pt>
                <c:pt idx="169906">
                  <c:v>3.85277</c:v>
                </c:pt>
                <c:pt idx="169907">
                  <c:v>3.85279</c:v>
                </c:pt>
                <c:pt idx="169908">
                  <c:v>3.85281</c:v>
                </c:pt>
                <c:pt idx="169909">
                  <c:v>3.85283</c:v>
                </c:pt>
                <c:pt idx="169910">
                  <c:v>3.85286</c:v>
                </c:pt>
                <c:pt idx="169911">
                  <c:v>3.85288</c:v>
                </c:pt>
                <c:pt idx="169912">
                  <c:v>3.8529</c:v>
                </c:pt>
                <c:pt idx="169913">
                  <c:v>3.85292</c:v>
                </c:pt>
                <c:pt idx="169914">
                  <c:v>3.85295</c:v>
                </c:pt>
                <c:pt idx="169915">
                  <c:v>3.85297</c:v>
                </c:pt>
                <c:pt idx="169916">
                  <c:v>3.85299</c:v>
                </c:pt>
                <c:pt idx="169917">
                  <c:v>3.85302</c:v>
                </c:pt>
                <c:pt idx="169918">
                  <c:v>3.85304</c:v>
                </c:pt>
                <c:pt idx="169919">
                  <c:v>3.85306</c:v>
                </c:pt>
                <c:pt idx="169920">
                  <c:v>3.85308</c:v>
                </c:pt>
                <c:pt idx="169921">
                  <c:v>3.85311</c:v>
                </c:pt>
                <c:pt idx="169922">
                  <c:v>3.85313</c:v>
                </c:pt>
                <c:pt idx="169923">
                  <c:v>3.85315</c:v>
                </c:pt>
                <c:pt idx="169924">
                  <c:v>3.85317</c:v>
                </c:pt>
                <c:pt idx="169925">
                  <c:v>3.8532</c:v>
                </c:pt>
                <c:pt idx="169926">
                  <c:v>3.85322</c:v>
                </c:pt>
                <c:pt idx="169927">
                  <c:v>3.85324</c:v>
                </c:pt>
                <c:pt idx="169928">
                  <c:v>3.85326</c:v>
                </c:pt>
                <c:pt idx="169929">
                  <c:v>3.85329</c:v>
                </c:pt>
                <c:pt idx="169930">
                  <c:v>3.85331</c:v>
                </c:pt>
                <c:pt idx="169931">
                  <c:v>3.85333</c:v>
                </c:pt>
                <c:pt idx="169932">
                  <c:v>3.85336</c:v>
                </c:pt>
                <c:pt idx="169933">
                  <c:v>3.85338</c:v>
                </c:pt>
                <c:pt idx="169934">
                  <c:v>3.8534</c:v>
                </c:pt>
                <c:pt idx="169935">
                  <c:v>3.85342</c:v>
                </c:pt>
                <c:pt idx="169936">
                  <c:v>3.85345</c:v>
                </c:pt>
                <c:pt idx="169937">
                  <c:v>3.85347</c:v>
                </c:pt>
                <c:pt idx="169938">
                  <c:v>3.85349</c:v>
                </c:pt>
                <c:pt idx="169939">
                  <c:v>3.85351</c:v>
                </c:pt>
                <c:pt idx="169940">
                  <c:v>3.85354</c:v>
                </c:pt>
                <c:pt idx="169941">
                  <c:v>3.85356</c:v>
                </c:pt>
                <c:pt idx="169942">
                  <c:v>3.85358</c:v>
                </c:pt>
                <c:pt idx="169943">
                  <c:v>3.8536</c:v>
                </c:pt>
                <c:pt idx="169944">
                  <c:v>3.85363</c:v>
                </c:pt>
                <c:pt idx="169945">
                  <c:v>3.85365</c:v>
                </c:pt>
                <c:pt idx="169946">
                  <c:v>3.85367</c:v>
                </c:pt>
                <c:pt idx="169947">
                  <c:v>3.8537</c:v>
                </c:pt>
                <c:pt idx="169948">
                  <c:v>3.85372</c:v>
                </c:pt>
                <c:pt idx="169949">
                  <c:v>3.85374</c:v>
                </c:pt>
                <c:pt idx="169950">
                  <c:v>3.85376</c:v>
                </c:pt>
                <c:pt idx="169951">
                  <c:v>3.85379</c:v>
                </c:pt>
                <c:pt idx="169952">
                  <c:v>3.85381</c:v>
                </c:pt>
                <c:pt idx="169953">
                  <c:v>3.85383</c:v>
                </c:pt>
                <c:pt idx="169954">
                  <c:v>3.85385</c:v>
                </c:pt>
                <c:pt idx="169955">
                  <c:v>3.85388</c:v>
                </c:pt>
                <c:pt idx="169956">
                  <c:v>3.8539</c:v>
                </c:pt>
                <c:pt idx="169957">
                  <c:v>3.85392</c:v>
                </c:pt>
                <c:pt idx="169958">
                  <c:v>3.85395</c:v>
                </c:pt>
                <c:pt idx="169959">
                  <c:v>3.85397</c:v>
                </c:pt>
                <c:pt idx="169960">
                  <c:v>3.85399</c:v>
                </c:pt>
                <c:pt idx="169961">
                  <c:v>3.85401</c:v>
                </c:pt>
                <c:pt idx="169962">
                  <c:v>3.85404</c:v>
                </c:pt>
                <c:pt idx="169963">
                  <c:v>3.85406</c:v>
                </c:pt>
                <c:pt idx="169964">
                  <c:v>3.85408</c:v>
                </c:pt>
                <c:pt idx="169965">
                  <c:v>3.8541</c:v>
                </c:pt>
                <c:pt idx="169966">
                  <c:v>3.85413</c:v>
                </c:pt>
                <c:pt idx="169967">
                  <c:v>3.85415</c:v>
                </c:pt>
                <c:pt idx="169968">
                  <c:v>3.85417</c:v>
                </c:pt>
                <c:pt idx="169969">
                  <c:v>3.85419</c:v>
                </c:pt>
                <c:pt idx="169970">
                  <c:v>3.85422</c:v>
                </c:pt>
                <c:pt idx="169971">
                  <c:v>3.85424</c:v>
                </c:pt>
                <c:pt idx="169972">
                  <c:v>3.85426</c:v>
                </c:pt>
                <c:pt idx="169973">
                  <c:v>3.85429</c:v>
                </c:pt>
                <c:pt idx="169974">
                  <c:v>3.85431</c:v>
                </c:pt>
                <c:pt idx="169975">
                  <c:v>3.85433</c:v>
                </c:pt>
                <c:pt idx="169976">
                  <c:v>3.85435</c:v>
                </c:pt>
                <c:pt idx="169977">
                  <c:v>3.85438</c:v>
                </c:pt>
                <c:pt idx="169978">
                  <c:v>3.8544</c:v>
                </c:pt>
                <c:pt idx="169979">
                  <c:v>3.85442</c:v>
                </c:pt>
                <c:pt idx="169980">
                  <c:v>3.85444</c:v>
                </c:pt>
                <c:pt idx="169981">
                  <c:v>3.85447</c:v>
                </c:pt>
                <c:pt idx="169982">
                  <c:v>3.85449</c:v>
                </c:pt>
                <c:pt idx="169983">
                  <c:v>3.85451</c:v>
                </c:pt>
                <c:pt idx="169984">
                  <c:v>3.85453</c:v>
                </c:pt>
                <c:pt idx="169985">
                  <c:v>3.85456</c:v>
                </c:pt>
                <c:pt idx="169986">
                  <c:v>3.85458</c:v>
                </c:pt>
                <c:pt idx="169987">
                  <c:v>3.8546</c:v>
                </c:pt>
                <c:pt idx="169988">
                  <c:v>3.85463</c:v>
                </c:pt>
                <c:pt idx="169989">
                  <c:v>3.85465</c:v>
                </c:pt>
                <c:pt idx="169990">
                  <c:v>3.85467</c:v>
                </c:pt>
                <c:pt idx="169991">
                  <c:v>3.85469</c:v>
                </c:pt>
                <c:pt idx="169992">
                  <c:v>3.85472</c:v>
                </c:pt>
                <c:pt idx="169993">
                  <c:v>3.85474</c:v>
                </c:pt>
                <c:pt idx="169994">
                  <c:v>3.85476</c:v>
                </c:pt>
                <c:pt idx="169995">
                  <c:v>3.85479</c:v>
                </c:pt>
                <c:pt idx="169996">
                  <c:v>3.85481</c:v>
                </c:pt>
                <c:pt idx="169997">
                  <c:v>3.85483</c:v>
                </c:pt>
                <c:pt idx="169998">
                  <c:v>3.85485</c:v>
                </c:pt>
                <c:pt idx="169999">
                  <c:v>3.85487</c:v>
                </c:pt>
                <c:pt idx="170000">
                  <c:v>3.8549</c:v>
                </c:pt>
                <c:pt idx="170001">
                  <c:v>3.85492</c:v>
                </c:pt>
                <c:pt idx="170002">
                  <c:v>3.85494</c:v>
                </c:pt>
                <c:pt idx="170003">
                  <c:v>3.85497</c:v>
                </c:pt>
                <c:pt idx="170004">
                  <c:v>3.85499</c:v>
                </c:pt>
                <c:pt idx="170005">
                  <c:v>3.85501</c:v>
                </c:pt>
                <c:pt idx="170006">
                  <c:v>3.85503</c:v>
                </c:pt>
                <c:pt idx="170007">
                  <c:v>3.85506</c:v>
                </c:pt>
                <c:pt idx="170008">
                  <c:v>3.85508</c:v>
                </c:pt>
                <c:pt idx="170009">
                  <c:v>3.8551</c:v>
                </c:pt>
                <c:pt idx="170010">
                  <c:v>3.85513</c:v>
                </c:pt>
                <c:pt idx="170011">
                  <c:v>3.85515</c:v>
                </c:pt>
                <c:pt idx="170012">
                  <c:v>3.85517</c:v>
                </c:pt>
                <c:pt idx="170013">
                  <c:v>3.85519</c:v>
                </c:pt>
                <c:pt idx="170014">
                  <c:v>3.85521</c:v>
                </c:pt>
                <c:pt idx="170015">
                  <c:v>3.85524</c:v>
                </c:pt>
                <c:pt idx="170016">
                  <c:v>3.85526</c:v>
                </c:pt>
                <c:pt idx="170017">
                  <c:v>3.85528</c:v>
                </c:pt>
                <c:pt idx="170018">
                  <c:v>3.85531</c:v>
                </c:pt>
                <c:pt idx="170019">
                  <c:v>3.85533</c:v>
                </c:pt>
                <c:pt idx="170020">
                  <c:v>3.85535</c:v>
                </c:pt>
                <c:pt idx="170021">
                  <c:v>3.85537</c:v>
                </c:pt>
                <c:pt idx="170022">
                  <c:v>3.8554</c:v>
                </c:pt>
                <c:pt idx="170023">
                  <c:v>3.85542</c:v>
                </c:pt>
                <c:pt idx="170024">
                  <c:v>3.85544</c:v>
                </c:pt>
                <c:pt idx="170025">
                  <c:v>3.85547</c:v>
                </c:pt>
                <c:pt idx="170026">
                  <c:v>3.85549</c:v>
                </c:pt>
                <c:pt idx="170027">
                  <c:v>3.85551</c:v>
                </c:pt>
                <c:pt idx="170028">
                  <c:v>3.85553</c:v>
                </c:pt>
                <c:pt idx="170029">
                  <c:v>3.85556</c:v>
                </c:pt>
                <c:pt idx="170030">
                  <c:v>3.85558</c:v>
                </c:pt>
                <c:pt idx="170031">
                  <c:v>3.8556</c:v>
                </c:pt>
                <c:pt idx="170032">
                  <c:v>3.85562</c:v>
                </c:pt>
                <c:pt idx="170033">
                  <c:v>3.85565</c:v>
                </c:pt>
                <c:pt idx="170034">
                  <c:v>3.85567</c:v>
                </c:pt>
                <c:pt idx="170035">
                  <c:v>3.85569</c:v>
                </c:pt>
                <c:pt idx="170036">
                  <c:v>3.85571</c:v>
                </c:pt>
                <c:pt idx="170037">
                  <c:v>3.85574</c:v>
                </c:pt>
                <c:pt idx="170038">
                  <c:v>3.85576</c:v>
                </c:pt>
                <c:pt idx="170039">
                  <c:v>3.85578</c:v>
                </c:pt>
                <c:pt idx="170040">
                  <c:v>3.85581</c:v>
                </c:pt>
                <c:pt idx="170041">
                  <c:v>3.85583</c:v>
                </c:pt>
                <c:pt idx="170042">
                  <c:v>3.85585</c:v>
                </c:pt>
                <c:pt idx="170043">
                  <c:v>3.85587</c:v>
                </c:pt>
                <c:pt idx="170044">
                  <c:v>3.8559</c:v>
                </c:pt>
                <c:pt idx="170045">
                  <c:v>3.85592</c:v>
                </c:pt>
                <c:pt idx="170046">
                  <c:v>3.85594</c:v>
                </c:pt>
                <c:pt idx="170047">
                  <c:v>3.85596</c:v>
                </c:pt>
                <c:pt idx="170048">
                  <c:v>3.85599</c:v>
                </c:pt>
                <c:pt idx="170049">
                  <c:v>3.85601</c:v>
                </c:pt>
                <c:pt idx="170050">
                  <c:v>3.85603</c:v>
                </c:pt>
                <c:pt idx="170051">
                  <c:v>3.85605</c:v>
                </c:pt>
                <c:pt idx="170052">
                  <c:v>3.85608</c:v>
                </c:pt>
                <c:pt idx="170053">
                  <c:v>3.8561</c:v>
                </c:pt>
                <c:pt idx="170054">
                  <c:v>3.85612</c:v>
                </c:pt>
                <c:pt idx="170055">
                  <c:v>3.85615</c:v>
                </c:pt>
                <c:pt idx="170056">
                  <c:v>3.85617</c:v>
                </c:pt>
                <c:pt idx="170057">
                  <c:v>3.85619</c:v>
                </c:pt>
                <c:pt idx="170058">
                  <c:v>3.85621</c:v>
                </c:pt>
                <c:pt idx="170059">
                  <c:v>3.85624</c:v>
                </c:pt>
                <c:pt idx="170060">
                  <c:v>3.85626</c:v>
                </c:pt>
                <c:pt idx="170061">
                  <c:v>3.85628</c:v>
                </c:pt>
                <c:pt idx="170062">
                  <c:v>3.8563</c:v>
                </c:pt>
                <c:pt idx="170063">
                  <c:v>3.85633</c:v>
                </c:pt>
                <c:pt idx="170064">
                  <c:v>3.85635</c:v>
                </c:pt>
                <c:pt idx="170065">
                  <c:v>3.85637</c:v>
                </c:pt>
                <c:pt idx="170066">
                  <c:v>3.8564</c:v>
                </c:pt>
                <c:pt idx="170067">
                  <c:v>3.85642</c:v>
                </c:pt>
                <c:pt idx="170068">
                  <c:v>3.85644</c:v>
                </c:pt>
                <c:pt idx="170069">
                  <c:v>3.85646</c:v>
                </c:pt>
                <c:pt idx="170070">
                  <c:v>3.85649</c:v>
                </c:pt>
                <c:pt idx="170071">
                  <c:v>3.85651</c:v>
                </c:pt>
                <c:pt idx="170072">
                  <c:v>3.85653</c:v>
                </c:pt>
                <c:pt idx="170073">
                  <c:v>3.85655</c:v>
                </c:pt>
                <c:pt idx="170074">
                  <c:v>3.85658</c:v>
                </c:pt>
                <c:pt idx="170075">
                  <c:v>3.8566</c:v>
                </c:pt>
                <c:pt idx="170076">
                  <c:v>3.85662</c:v>
                </c:pt>
                <c:pt idx="170077">
                  <c:v>3.85664</c:v>
                </c:pt>
                <c:pt idx="170078">
                  <c:v>3.85667</c:v>
                </c:pt>
                <c:pt idx="170079">
                  <c:v>3.85669</c:v>
                </c:pt>
                <c:pt idx="170080">
                  <c:v>3.85671</c:v>
                </c:pt>
                <c:pt idx="170081">
                  <c:v>3.85674</c:v>
                </c:pt>
                <c:pt idx="170082">
                  <c:v>3.85676</c:v>
                </c:pt>
                <c:pt idx="170083">
                  <c:v>3.85678</c:v>
                </c:pt>
                <c:pt idx="170084">
                  <c:v>3.8568</c:v>
                </c:pt>
                <c:pt idx="170085">
                  <c:v>3.85683</c:v>
                </c:pt>
                <c:pt idx="170086">
                  <c:v>3.85685</c:v>
                </c:pt>
                <c:pt idx="170087">
                  <c:v>3.85687</c:v>
                </c:pt>
                <c:pt idx="170088">
                  <c:v>3.85689</c:v>
                </c:pt>
                <c:pt idx="170089">
                  <c:v>3.85692</c:v>
                </c:pt>
                <c:pt idx="170090">
                  <c:v>3.85694</c:v>
                </c:pt>
                <c:pt idx="170091">
                  <c:v>3.85696</c:v>
                </c:pt>
                <c:pt idx="170092">
                  <c:v>3.85698</c:v>
                </c:pt>
                <c:pt idx="170093">
                  <c:v>3.85701</c:v>
                </c:pt>
                <c:pt idx="170094">
                  <c:v>3.85703</c:v>
                </c:pt>
                <c:pt idx="170095">
                  <c:v>3.85705</c:v>
                </c:pt>
                <c:pt idx="170096">
                  <c:v>3.85708</c:v>
                </c:pt>
                <c:pt idx="170097">
                  <c:v>3.8571</c:v>
                </c:pt>
                <c:pt idx="170098">
                  <c:v>3.85712</c:v>
                </c:pt>
                <c:pt idx="170099">
                  <c:v>3.85714</c:v>
                </c:pt>
                <c:pt idx="170100">
                  <c:v>3.85717</c:v>
                </c:pt>
                <c:pt idx="170101">
                  <c:v>3.85719</c:v>
                </c:pt>
                <c:pt idx="170102">
                  <c:v>3.85721</c:v>
                </c:pt>
                <c:pt idx="170103">
                  <c:v>3.85723</c:v>
                </c:pt>
                <c:pt idx="170104">
                  <c:v>3.85726</c:v>
                </c:pt>
                <c:pt idx="170105">
                  <c:v>3.85728</c:v>
                </c:pt>
                <c:pt idx="170106">
                  <c:v>3.8573</c:v>
                </c:pt>
                <c:pt idx="170107">
                  <c:v>3.85732</c:v>
                </c:pt>
                <c:pt idx="170108">
                  <c:v>3.85735</c:v>
                </c:pt>
                <c:pt idx="170109">
                  <c:v>3.85737</c:v>
                </c:pt>
                <c:pt idx="170110">
                  <c:v>3.85739</c:v>
                </c:pt>
                <c:pt idx="170111">
                  <c:v>3.85742</c:v>
                </c:pt>
                <c:pt idx="170112">
                  <c:v>3.85744</c:v>
                </c:pt>
                <c:pt idx="170113">
                  <c:v>3.85746</c:v>
                </c:pt>
                <c:pt idx="170114">
                  <c:v>3.85748</c:v>
                </c:pt>
                <c:pt idx="170115">
                  <c:v>3.85751</c:v>
                </c:pt>
                <c:pt idx="170116">
                  <c:v>3.85753</c:v>
                </c:pt>
                <c:pt idx="170117">
                  <c:v>3.85755</c:v>
                </c:pt>
                <c:pt idx="170118">
                  <c:v>3.85757</c:v>
                </c:pt>
                <c:pt idx="170119">
                  <c:v>3.8576</c:v>
                </c:pt>
                <c:pt idx="170120">
                  <c:v>3.85762</c:v>
                </c:pt>
                <c:pt idx="170121">
                  <c:v>3.85764</c:v>
                </c:pt>
                <c:pt idx="170122">
                  <c:v>3.85766</c:v>
                </c:pt>
                <c:pt idx="170123">
                  <c:v>3.85769</c:v>
                </c:pt>
                <c:pt idx="170124">
                  <c:v>3.85771</c:v>
                </c:pt>
                <c:pt idx="170125">
                  <c:v>3.85773</c:v>
                </c:pt>
                <c:pt idx="170126">
                  <c:v>3.85776</c:v>
                </c:pt>
                <c:pt idx="170127">
                  <c:v>3.85778</c:v>
                </c:pt>
                <c:pt idx="170128">
                  <c:v>3.8578</c:v>
                </c:pt>
                <c:pt idx="170129">
                  <c:v>3.85782</c:v>
                </c:pt>
                <c:pt idx="170130">
                  <c:v>3.85785</c:v>
                </c:pt>
                <c:pt idx="170131">
                  <c:v>3.85787</c:v>
                </c:pt>
                <c:pt idx="170132">
                  <c:v>3.85789</c:v>
                </c:pt>
                <c:pt idx="170133">
                  <c:v>3.85791</c:v>
                </c:pt>
                <c:pt idx="170134">
                  <c:v>3.85794</c:v>
                </c:pt>
                <c:pt idx="170135">
                  <c:v>3.85796</c:v>
                </c:pt>
                <c:pt idx="170136">
                  <c:v>3.85798</c:v>
                </c:pt>
                <c:pt idx="170137">
                  <c:v>3.858</c:v>
                </c:pt>
                <c:pt idx="170138">
                  <c:v>3.85803</c:v>
                </c:pt>
                <c:pt idx="170139">
                  <c:v>3.85805</c:v>
                </c:pt>
                <c:pt idx="170140">
                  <c:v>3.85807</c:v>
                </c:pt>
                <c:pt idx="170141">
                  <c:v>3.8581</c:v>
                </c:pt>
                <c:pt idx="170142">
                  <c:v>3.85812</c:v>
                </c:pt>
                <c:pt idx="170143">
                  <c:v>3.85814</c:v>
                </c:pt>
                <c:pt idx="170144">
                  <c:v>3.85816</c:v>
                </c:pt>
                <c:pt idx="170145">
                  <c:v>3.85819</c:v>
                </c:pt>
                <c:pt idx="170146">
                  <c:v>3.85821</c:v>
                </c:pt>
                <c:pt idx="170147">
                  <c:v>3.85823</c:v>
                </c:pt>
                <c:pt idx="170148">
                  <c:v>3.85825</c:v>
                </c:pt>
                <c:pt idx="170149">
                  <c:v>3.85828</c:v>
                </c:pt>
                <c:pt idx="170150">
                  <c:v>3.8583</c:v>
                </c:pt>
                <c:pt idx="170151">
                  <c:v>3.85832</c:v>
                </c:pt>
                <c:pt idx="170152">
                  <c:v>3.85834</c:v>
                </c:pt>
                <c:pt idx="170153">
                  <c:v>3.85837</c:v>
                </c:pt>
                <c:pt idx="170154">
                  <c:v>3.85839</c:v>
                </c:pt>
                <c:pt idx="170155">
                  <c:v>3.85841</c:v>
                </c:pt>
                <c:pt idx="170156">
                  <c:v>3.85844</c:v>
                </c:pt>
                <c:pt idx="170157">
                  <c:v>3.85846</c:v>
                </c:pt>
                <c:pt idx="170158">
                  <c:v>3.85848</c:v>
                </c:pt>
                <c:pt idx="170159">
                  <c:v>3.8585</c:v>
                </c:pt>
                <c:pt idx="170160">
                  <c:v>3.85853</c:v>
                </c:pt>
                <c:pt idx="170161">
                  <c:v>3.85855</c:v>
                </c:pt>
                <c:pt idx="170162">
                  <c:v>3.85857</c:v>
                </c:pt>
                <c:pt idx="170163">
                  <c:v>3.85859</c:v>
                </c:pt>
                <c:pt idx="170164">
                  <c:v>3.85862</c:v>
                </c:pt>
                <c:pt idx="170165">
                  <c:v>3.85864</c:v>
                </c:pt>
                <c:pt idx="170166">
                  <c:v>3.85866</c:v>
                </c:pt>
                <c:pt idx="170167">
                  <c:v>3.85868</c:v>
                </c:pt>
                <c:pt idx="170168">
                  <c:v>3.85871</c:v>
                </c:pt>
                <c:pt idx="170169">
                  <c:v>3.85873</c:v>
                </c:pt>
                <c:pt idx="170170">
                  <c:v>3.85875</c:v>
                </c:pt>
                <c:pt idx="170171">
                  <c:v>3.85878</c:v>
                </c:pt>
                <c:pt idx="170172">
                  <c:v>3.8588</c:v>
                </c:pt>
                <c:pt idx="170173">
                  <c:v>3.85882</c:v>
                </c:pt>
                <c:pt idx="170174">
                  <c:v>3.85884</c:v>
                </c:pt>
                <c:pt idx="170175">
                  <c:v>3.85887</c:v>
                </c:pt>
                <c:pt idx="170176">
                  <c:v>3.85889</c:v>
                </c:pt>
                <c:pt idx="170177">
                  <c:v>3.85891</c:v>
                </c:pt>
                <c:pt idx="170178">
                  <c:v>3.85893</c:v>
                </c:pt>
                <c:pt idx="170179">
                  <c:v>3.85896</c:v>
                </c:pt>
                <c:pt idx="170180">
                  <c:v>3.85898</c:v>
                </c:pt>
                <c:pt idx="170181">
                  <c:v>3.859</c:v>
                </c:pt>
                <c:pt idx="170182">
                  <c:v>3.85902</c:v>
                </c:pt>
                <c:pt idx="170183">
                  <c:v>3.85905</c:v>
                </c:pt>
                <c:pt idx="170184">
                  <c:v>3.85907</c:v>
                </c:pt>
                <c:pt idx="170185">
                  <c:v>3.85909</c:v>
                </c:pt>
                <c:pt idx="170186">
                  <c:v>3.85912</c:v>
                </c:pt>
                <c:pt idx="170187">
                  <c:v>3.85914</c:v>
                </c:pt>
                <c:pt idx="170188">
                  <c:v>3.85916</c:v>
                </c:pt>
                <c:pt idx="170189">
                  <c:v>3.85918</c:v>
                </c:pt>
                <c:pt idx="170190">
                  <c:v>3.85921</c:v>
                </c:pt>
                <c:pt idx="170191">
                  <c:v>3.85923</c:v>
                </c:pt>
                <c:pt idx="170192">
                  <c:v>3.85925</c:v>
                </c:pt>
                <c:pt idx="170193">
                  <c:v>3.85927</c:v>
                </c:pt>
                <c:pt idx="170194">
                  <c:v>3.8593</c:v>
                </c:pt>
                <c:pt idx="170195">
                  <c:v>3.85932</c:v>
                </c:pt>
                <c:pt idx="170196">
                  <c:v>3.85934</c:v>
                </c:pt>
                <c:pt idx="170197">
                  <c:v>3.85936</c:v>
                </c:pt>
                <c:pt idx="170198">
                  <c:v>3.85939</c:v>
                </c:pt>
                <c:pt idx="170199">
                  <c:v>3.85941</c:v>
                </c:pt>
                <c:pt idx="170200">
                  <c:v>3.85943</c:v>
                </c:pt>
                <c:pt idx="170201">
                  <c:v>3.85946</c:v>
                </c:pt>
                <c:pt idx="170202">
                  <c:v>3.85948</c:v>
                </c:pt>
                <c:pt idx="170203">
                  <c:v>3.8595</c:v>
                </c:pt>
                <c:pt idx="170204">
                  <c:v>3.85952</c:v>
                </c:pt>
                <c:pt idx="170205">
                  <c:v>3.85955</c:v>
                </c:pt>
                <c:pt idx="170206">
                  <c:v>3.85957</c:v>
                </c:pt>
                <c:pt idx="170207">
                  <c:v>3.85959</c:v>
                </c:pt>
                <c:pt idx="170208">
                  <c:v>3.85961</c:v>
                </c:pt>
                <c:pt idx="170209">
                  <c:v>3.85964</c:v>
                </c:pt>
                <c:pt idx="170210">
                  <c:v>3.85966</c:v>
                </c:pt>
                <c:pt idx="170211">
                  <c:v>3.85968</c:v>
                </c:pt>
                <c:pt idx="170212">
                  <c:v>3.8597</c:v>
                </c:pt>
                <c:pt idx="170213">
                  <c:v>3.85973</c:v>
                </c:pt>
                <c:pt idx="170214">
                  <c:v>3.85975</c:v>
                </c:pt>
                <c:pt idx="170215">
                  <c:v>3.85977</c:v>
                </c:pt>
                <c:pt idx="170216">
                  <c:v>3.8598</c:v>
                </c:pt>
                <c:pt idx="170217">
                  <c:v>3.85982</c:v>
                </c:pt>
                <c:pt idx="170218">
                  <c:v>3.85984</c:v>
                </c:pt>
                <c:pt idx="170219">
                  <c:v>3.85986</c:v>
                </c:pt>
                <c:pt idx="170220">
                  <c:v>3.85989</c:v>
                </c:pt>
                <c:pt idx="170221">
                  <c:v>3.85991</c:v>
                </c:pt>
                <c:pt idx="170222">
                  <c:v>3.85993</c:v>
                </c:pt>
                <c:pt idx="170223">
                  <c:v>3.85995</c:v>
                </c:pt>
                <c:pt idx="170224">
                  <c:v>3.85998</c:v>
                </c:pt>
                <c:pt idx="170225">
                  <c:v>3.86</c:v>
                </c:pt>
                <c:pt idx="170226">
                  <c:v>3.86002</c:v>
                </c:pt>
                <c:pt idx="170227">
                  <c:v>3.86004</c:v>
                </c:pt>
                <c:pt idx="170228">
                  <c:v>3.86007</c:v>
                </c:pt>
                <c:pt idx="170229">
                  <c:v>3.86009</c:v>
                </c:pt>
                <c:pt idx="170230">
                  <c:v>3.86011</c:v>
                </c:pt>
                <c:pt idx="170231">
                  <c:v>3.86014</c:v>
                </c:pt>
                <c:pt idx="170232">
                  <c:v>3.86016</c:v>
                </c:pt>
                <c:pt idx="170233">
                  <c:v>3.86018</c:v>
                </c:pt>
                <c:pt idx="170234">
                  <c:v>3.8602</c:v>
                </c:pt>
                <c:pt idx="170235">
                  <c:v>3.86023</c:v>
                </c:pt>
                <c:pt idx="170236">
                  <c:v>3.86025</c:v>
                </c:pt>
                <c:pt idx="170237">
                  <c:v>3.86027</c:v>
                </c:pt>
                <c:pt idx="170238">
                  <c:v>3.86029</c:v>
                </c:pt>
                <c:pt idx="170239">
                  <c:v>3.86032</c:v>
                </c:pt>
                <c:pt idx="170240">
                  <c:v>3.86034</c:v>
                </c:pt>
                <c:pt idx="170241">
                  <c:v>3.86036</c:v>
                </c:pt>
                <c:pt idx="170242">
                  <c:v>3.86038</c:v>
                </c:pt>
                <c:pt idx="170243">
                  <c:v>3.86041</c:v>
                </c:pt>
                <c:pt idx="170244">
                  <c:v>3.86043</c:v>
                </c:pt>
                <c:pt idx="170245">
                  <c:v>3.86045</c:v>
                </c:pt>
                <c:pt idx="170246">
                  <c:v>3.86048</c:v>
                </c:pt>
                <c:pt idx="170247">
                  <c:v>3.8605</c:v>
                </c:pt>
                <c:pt idx="170248">
                  <c:v>3.86052</c:v>
                </c:pt>
                <c:pt idx="170249">
                  <c:v>3.86054</c:v>
                </c:pt>
                <c:pt idx="170250">
                  <c:v>3.86057</c:v>
                </c:pt>
                <c:pt idx="170251">
                  <c:v>3.86059</c:v>
                </c:pt>
                <c:pt idx="170252">
                  <c:v>3.86061</c:v>
                </c:pt>
                <c:pt idx="170253">
                  <c:v>3.86063</c:v>
                </c:pt>
                <c:pt idx="170254">
                  <c:v>3.86066</c:v>
                </c:pt>
                <c:pt idx="170255">
                  <c:v>3.86068</c:v>
                </c:pt>
                <c:pt idx="170256">
                  <c:v>3.8607</c:v>
                </c:pt>
                <c:pt idx="170257">
                  <c:v>3.86073</c:v>
                </c:pt>
                <c:pt idx="170258">
                  <c:v>3.86075</c:v>
                </c:pt>
                <c:pt idx="170259">
                  <c:v>3.86077</c:v>
                </c:pt>
                <c:pt idx="170260">
                  <c:v>3.86079</c:v>
                </c:pt>
                <c:pt idx="170261">
                  <c:v>3.86082</c:v>
                </c:pt>
                <c:pt idx="170262">
                  <c:v>3.86084</c:v>
                </c:pt>
                <c:pt idx="170263">
                  <c:v>3.86086</c:v>
                </c:pt>
                <c:pt idx="170264">
                  <c:v>3.86088</c:v>
                </c:pt>
                <c:pt idx="170265">
                  <c:v>3.86091</c:v>
                </c:pt>
                <c:pt idx="170266">
                  <c:v>3.86093</c:v>
                </c:pt>
                <c:pt idx="170267">
                  <c:v>3.86095</c:v>
                </c:pt>
                <c:pt idx="170268">
                  <c:v>3.86097</c:v>
                </c:pt>
                <c:pt idx="170269">
                  <c:v>3.861</c:v>
                </c:pt>
                <c:pt idx="170270">
                  <c:v>3.86102</c:v>
                </c:pt>
                <c:pt idx="170271">
                  <c:v>3.86104</c:v>
                </c:pt>
                <c:pt idx="170272">
                  <c:v>3.86107</c:v>
                </c:pt>
                <c:pt idx="170273">
                  <c:v>3.86109</c:v>
                </c:pt>
                <c:pt idx="170274">
                  <c:v>3.86111</c:v>
                </c:pt>
                <c:pt idx="170275">
                  <c:v>3.86113</c:v>
                </c:pt>
                <c:pt idx="170276">
                  <c:v>3.86116</c:v>
                </c:pt>
                <c:pt idx="170277">
                  <c:v>3.86118</c:v>
                </c:pt>
                <c:pt idx="170278">
                  <c:v>3.8612</c:v>
                </c:pt>
                <c:pt idx="170279">
                  <c:v>3.86122</c:v>
                </c:pt>
                <c:pt idx="170280">
                  <c:v>3.86125</c:v>
                </c:pt>
                <c:pt idx="170281">
                  <c:v>3.86127</c:v>
                </c:pt>
                <c:pt idx="170282">
                  <c:v>3.86129</c:v>
                </c:pt>
                <c:pt idx="170283">
                  <c:v>3.86131</c:v>
                </c:pt>
                <c:pt idx="170284">
                  <c:v>3.86134</c:v>
                </c:pt>
                <c:pt idx="170285">
                  <c:v>3.86136</c:v>
                </c:pt>
                <c:pt idx="170286">
                  <c:v>3.86138</c:v>
                </c:pt>
                <c:pt idx="170287">
                  <c:v>3.86141</c:v>
                </c:pt>
                <c:pt idx="170288">
                  <c:v>3.86143</c:v>
                </c:pt>
                <c:pt idx="170289">
                  <c:v>3.86145</c:v>
                </c:pt>
                <c:pt idx="170290">
                  <c:v>3.86147</c:v>
                </c:pt>
                <c:pt idx="170291">
                  <c:v>3.8615</c:v>
                </c:pt>
                <c:pt idx="170292">
                  <c:v>3.86152</c:v>
                </c:pt>
                <c:pt idx="170293">
                  <c:v>3.86154</c:v>
                </c:pt>
                <c:pt idx="170294">
                  <c:v>3.86157</c:v>
                </c:pt>
                <c:pt idx="170295">
                  <c:v>3.86159</c:v>
                </c:pt>
                <c:pt idx="170296">
                  <c:v>3.86161</c:v>
                </c:pt>
                <c:pt idx="170297">
                  <c:v>3.86163</c:v>
                </c:pt>
                <c:pt idx="170298">
                  <c:v>3.86165</c:v>
                </c:pt>
                <c:pt idx="170299">
                  <c:v>3.86168</c:v>
                </c:pt>
                <c:pt idx="170300">
                  <c:v>3.8617</c:v>
                </c:pt>
                <c:pt idx="170301">
                  <c:v>3.86172</c:v>
                </c:pt>
                <c:pt idx="170302">
                  <c:v>3.86175</c:v>
                </c:pt>
                <c:pt idx="170303">
                  <c:v>3.86177</c:v>
                </c:pt>
                <c:pt idx="170304">
                  <c:v>3.86179</c:v>
                </c:pt>
                <c:pt idx="170305">
                  <c:v>3.86181</c:v>
                </c:pt>
                <c:pt idx="170306">
                  <c:v>3.86184</c:v>
                </c:pt>
                <c:pt idx="170307">
                  <c:v>3.86186</c:v>
                </c:pt>
                <c:pt idx="170308">
                  <c:v>3.86188</c:v>
                </c:pt>
                <c:pt idx="170309">
                  <c:v>3.86191</c:v>
                </c:pt>
                <c:pt idx="170310">
                  <c:v>3.86193</c:v>
                </c:pt>
                <c:pt idx="170311">
                  <c:v>3.86195</c:v>
                </c:pt>
                <c:pt idx="170312">
                  <c:v>3.86197</c:v>
                </c:pt>
                <c:pt idx="170313">
                  <c:v>3.86199</c:v>
                </c:pt>
                <c:pt idx="170314">
                  <c:v>3.86202</c:v>
                </c:pt>
                <c:pt idx="170315">
                  <c:v>3.86204</c:v>
                </c:pt>
                <c:pt idx="170316">
                  <c:v>3.86206</c:v>
                </c:pt>
                <c:pt idx="170317">
                  <c:v>3.86209</c:v>
                </c:pt>
                <c:pt idx="170318">
                  <c:v>3.86211</c:v>
                </c:pt>
                <c:pt idx="170319">
                  <c:v>3.86213</c:v>
                </c:pt>
                <c:pt idx="170320">
                  <c:v>3.86215</c:v>
                </c:pt>
                <c:pt idx="170321">
                  <c:v>3.86218</c:v>
                </c:pt>
                <c:pt idx="170322">
                  <c:v>3.8622</c:v>
                </c:pt>
                <c:pt idx="170323">
                  <c:v>3.86222</c:v>
                </c:pt>
                <c:pt idx="170324">
                  <c:v>3.86225</c:v>
                </c:pt>
                <c:pt idx="170325">
                  <c:v>3.86227</c:v>
                </c:pt>
                <c:pt idx="170326">
                  <c:v>3.86229</c:v>
                </c:pt>
                <c:pt idx="170327">
                  <c:v>3.86231</c:v>
                </c:pt>
                <c:pt idx="170328">
                  <c:v>3.86234</c:v>
                </c:pt>
                <c:pt idx="170329">
                  <c:v>3.86236</c:v>
                </c:pt>
                <c:pt idx="170330">
                  <c:v>3.86238</c:v>
                </c:pt>
                <c:pt idx="170331">
                  <c:v>3.8624</c:v>
                </c:pt>
                <c:pt idx="170332">
                  <c:v>3.86243</c:v>
                </c:pt>
                <c:pt idx="170333">
                  <c:v>3.86245</c:v>
                </c:pt>
                <c:pt idx="170334">
                  <c:v>3.86247</c:v>
                </c:pt>
                <c:pt idx="170335">
                  <c:v>3.86249</c:v>
                </c:pt>
                <c:pt idx="170336">
                  <c:v>3.86252</c:v>
                </c:pt>
                <c:pt idx="170337">
                  <c:v>3.86254</c:v>
                </c:pt>
                <c:pt idx="170338">
                  <c:v>3.86256</c:v>
                </c:pt>
                <c:pt idx="170339">
                  <c:v>3.86259</c:v>
                </c:pt>
                <c:pt idx="170340">
                  <c:v>3.86261</c:v>
                </c:pt>
                <c:pt idx="170341">
                  <c:v>3.86263</c:v>
                </c:pt>
                <c:pt idx="170342">
                  <c:v>3.86265</c:v>
                </c:pt>
                <c:pt idx="170343">
                  <c:v>3.86268</c:v>
                </c:pt>
                <c:pt idx="170344">
                  <c:v>3.8627</c:v>
                </c:pt>
                <c:pt idx="170345">
                  <c:v>3.86272</c:v>
                </c:pt>
                <c:pt idx="170346">
                  <c:v>3.86274</c:v>
                </c:pt>
                <c:pt idx="170347">
                  <c:v>3.86277</c:v>
                </c:pt>
                <c:pt idx="170348">
                  <c:v>3.86279</c:v>
                </c:pt>
                <c:pt idx="170349">
                  <c:v>3.86281</c:v>
                </c:pt>
                <c:pt idx="170350">
                  <c:v>3.86283</c:v>
                </c:pt>
                <c:pt idx="170351">
                  <c:v>3.86286</c:v>
                </c:pt>
                <c:pt idx="170352">
                  <c:v>3.86288</c:v>
                </c:pt>
                <c:pt idx="170353">
                  <c:v>3.8629</c:v>
                </c:pt>
                <c:pt idx="170354">
                  <c:v>3.86293</c:v>
                </c:pt>
                <c:pt idx="170355">
                  <c:v>3.86295</c:v>
                </c:pt>
                <c:pt idx="170356">
                  <c:v>3.86297</c:v>
                </c:pt>
                <c:pt idx="170357">
                  <c:v>3.86299</c:v>
                </c:pt>
                <c:pt idx="170358">
                  <c:v>3.86302</c:v>
                </c:pt>
                <c:pt idx="170359">
                  <c:v>3.86304</c:v>
                </c:pt>
                <c:pt idx="170360">
                  <c:v>3.86306</c:v>
                </c:pt>
                <c:pt idx="170361">
                  <c:v>3.86308</c:v>
                </c:pt>
                <c:pt idx="170362">
                  <c:v>3.86311</c:v>
                </c:pt>
                <c:pt idx="170363">
                  <c:v>3.86313</c:v>
                </c:pt>
                <c:pt idx="170364">
                  <c:v>3.86315</c:v>
                </c:pt>
                <c:pt idx="170365">
                  <c:v>3.86318</c:v>
                </c:pt>
                <c:pt idx="170366">
                  <c:v>3.8632</c:v>
                </c:pt>
                <c:pt idx="170367">
                  <c:v>3.86322</c:v>
                </c:pt>
                <c:pt idx="170368">
                  <c:v>3.86324</c:v>
                </c:pt>
                <c:pt idx="170369">
                  <c:v>3.86327</c:v>
                </c:pt>
                <c:pt idx="170370">
                  <c:v>3.86329</c:v>
                </c:pt>
                <c:pt idx="170371">
                  <c:v>3.86331</c:v>
                </c:pt>
                <c:pt idx="170372">
                  <c:v>3.86333</c:v>
                </c:pt>
                <c:pt idx="170373">
                  <c:v>3.86336</c:v>
                </c:pt>
                <c:pt idx="170374">
                  <c:v>3.86338</c:v>
                </c:pt>
                <c:pt idx="170375">
                  <c:v>3.8634</c:v>
                </c:pt>
                <c:pt idx="170376">
                  <c:v>3.86342</c:v>
                </c:pt>
                <c:pt idx="170377">
                  <c:v>3.86345</c:v>
                </c:pt>
                <c:pt idx="170378">
                  <c:v>3.86347</c:v>
                </c:pt>
                <c:pt idx="170379">
                  <c:v>3.86349</c:v>
                </c:pt>
                <c:pt idx="170380">
                  <c:v>3.86352</c:v>
                </c:pt>
                <c:pt idx="170381">
                  <c:v>3.86354</c:v>
                </c:pt>
                <c:pt idx="170382">
                  <c:v>3.86356</c:v>
                </c:pt>
                <c:pt idx="170383">
                  <c:v>3.86358</c:v>
                </c:pt>
                <c:pt idx="170384">
                  <c:v>3.86361</c:v>
                </c:pt>
                <c:pt idx="170385">
                  <c:v>3.86363</c:v>
                </c:pt>
                <c:pt idx="170386">
                  <c:v>3.86365</c:v>
                </c:pt>
                <c:pt idx="170387">
                  <c:v>3.86367</c:v>
                </c:pt>
                <c:pt idx="170388">
                  <c:v>3.8637</c:v>
                </c:pt>
                <c:pt idx="170389">
                  <c:v>3.86372</c:v>
                </c:pt>
                <c:pt idx="170390">
                  <c:v>3.86374</c:v>
                </c:pt>
                <c:pt idx="170391">
                  <c:v>3.86376</c:v>
                </c:pt>
                <c:pt idx="170392">
                  <c:v>3.86379</c:v>
                </c:pt>
                <c:pt idx="170393">
                  <c:v>3.86381</c:v>
                </c:pt>
                <c:pt idx="170394">
                  <c:v>3.86383</c:v>
                </c:pt>
                <c:pt idx="170395">
                  <c:v>3.86386</c:v>
                </c:pt>
                <c:pt idx="170396">
                  <c:v>3.86388</c:v>
                </c:pt>
                <c:pt idx="170397">
                  <c:v>3.8639</c:v>
                </c:pt>
                <c:pt idx="170398">
                  <c:v>3.86392</c:v>
                </c:pt>
                <c:pt idx="170399">
                  <c:v>3.86395</c:v>
                </c:pt>
                <c:pt idx="170400">
                  <c:v>3.86397</c:v>
                </c:pt>
                <c:pt idx="170401">
                  <c:v>3.86399</c:v>
                </c:pt>
                <c:pt idx="170402">
                  <c:v>3.86401</c:v>
                </c:pt>
                <c:pt idx="170403">
                  <c:v>3.86404</c:v>
                </c:pt>
                <c:pt idx="170404">
                  <c:v>3.86406</c:v>
                </c:pt>
                <c:pt idx="170405">
                  <c:v>3.86408</c:v>
                </c:pt>
                <c:pt idx="170406">
                  <c:v>3.8641</c:v>
                </c:pt>
                <c:pt idx="170407">
                  <c:v>3.86413</c:v>
                </c:pt>
                <c:pt idx="170408">
                  <c:v>3.86415</c:v>
                </c:pt>
                <c:pt idx="170409">
                  <c:v>3.86417</c:v>
                </c:pt>
                <c:pt idx="170410">
                  <c:v>3.8642</c:v>
                </c:pt>
                <c:pt idx="170411">
                  <c:v>3.86422</c:v>
                </c:pt>
                <c:pt idx="170412">
                  <c:v>3.86424</c:v>
                </c:pt>
                <c:pt idx="170413">
                  <c:v>3.86426</c:v>
                </c:pt>
                <c:pt idx="170414">
                  <c:v>3.86429</c:v>
                </c:pt>
                <c:pt idx="170415">
                  <c:v>3.86431</c:v>
                </c:pt>
                <c:pt idx="170416">
                  <c:v>3.86433</c:v>
                </c:pt>
                <c:pt idx="170417">
                  <c:v>3.86435</c:v>
                </c:pt>
                <c:pt idx="170418">
                  <c:v>3.86438</c:v>
                </c:pt>
                <c:pt idx="170419">
                  <c:v>3.8644</c:v>
                </c:pt>
                <c:pt idx="170420">
                  <c:v>3.86442</c:v>
                </c:pt>
                <c:pt idx="170421">
                  <c:v>3.86444</c:v>
                </c:pt>
                <c:pt idx="170422">
                  <c:v>3.86447</c:v>
                </c:pt>
                <c:pt idx="170423">
                  <c:v>3.86449</c:v>
                </c:pt>
                <c:pt idx="170424">
                  <c:v>3.86451</c:v>
                </c:pt>
                <c:pt idx="170425">
                  <c:v>3.86454</c:v>
                </c:pt>
                <c:pt idx="170426">
                  <c:v>3.86456</c:v>
                </c:pt>
                <c:pt idx="170427">
                  <c:v>3.86458</c:v>
                </c:pt>
                <c:pt idx="170428">
                  <c:v>3.8646</c:v>
                </c:pt>
                <c:pt idx="170429">
                  <c:v>3.86463</c:v>
                </c:pt>
                <c:pt idx="170430">
                  <c:v>3.86465</c:v>
                </c:pt>
                <c:pt idx="170431">
                  <c:v>3.86467</c:v>
                </c:pt>
                <c:pt idx="170432">
                  <c:v>3.86469</c:v>
                </c:pt>
                <c:pt idx="170433">
                  <c:v>3.86472</c:v>
                </c:pt>
                <c:pt idx="170434">
                  <c:v>3.86474</c:v>
                </c:pt>
                <c:pt idx="170435">
                  <c:v>3.86476</c:v>
                </c:pt>
                <c:pt idx="170436">
                  <c:v>3.86478</c:v>
                </c:pt>
                <c:pt idx="170437">
                  <c:v>3.86481</c:v>
                </c:pt>
                <c:pt idx="170438">
                  <c:v>3.86483</c:v>
                </c:pt>
                <c:pt idx="170439">
                  <c:v>3.86485</c:v>
                </c:pt>
                <c:pt idx="170440">
                  <c:v>3.86488</c:v>
                </c:pt>
                <c:pt idx="170441">
                  <c:v>3.8649</c:v>
                </c:pt>
                <c:pt idx="170442">
                  <c:v>3.86492</c:v>
                </c:pt>
                <c:pt idx="170443">
                  <c:v>3.86494</c:v>
                </c:pt>
                <c:pt idx="170444">
                  <c:v>3.86497</c:v>
                </c:pt>
                <c:pt idx="170445">
                  <c:v>3.86499</c:v>
                </c:pt>
                <c:pt idx="170446">
                  <c:v>3.86501</c:v>
                </c:pt>
                <c:pt idx="170447">
                  <c:v>3.86503</c:v>
                </c:pt>
                <c:pt idx="170448">
                  <c:v>3.86506</c:v>
                </c:pt>
                <c:pt idx="170449">
                  <c:v>3.86508</c:v>
                </c:pt>
                <c:pt idx="170450">
                  <c:v>3.8651</c:v>
                </c:pt>
                <c:pt idx="170451">
                  <c:v>3.86512</c:v>
                </c:pt>
                <c:pt idx="170452">
                  <c:v>3.86515</c:v>
                </c:pt>
                <c:pt idx="170453">
                  <c:v>3.86517</c:v>
                </c:pt>
                <c:pt idx="170454">
                  <c:v>3.86519</c:v>
                </c:pt>
                <c:pt idx="170455">
                  <c:v>3.86522</c:v>
                </c:pt>
                <c:pt idx="170456">
                  <c:v>3.86524</c:v>
                </c:pt>
                <c:pt idx="170457">
                  <c:v>3.86526</c:v>
                </c:pt>
                <c:pt idx="170458">
                  <c:v>3.86528</c:v>
                </c:pt>
                <c:pt idx="170459">
                  <c:v>3.86531</c:v>
                </c:pt>
                <c:pt idx="170460">
                  <c:v>3.86533</c:v>
                </c:pt>
                <c:pt idx="170461">
                  <c:v>3.86535</c:v>
                </c:pt>
                <c:pt idx="170462">
                  <c:v>3.86537</c:v>
                </c:pt>
                <c:pt idx="170463">
                  <c:v>3.8654</c:v>
                </c:pt>
                <c:pt idx="170464">
                  <c:v>3.86542</c:v>
                </c:pt>
                <c:pt idx="170465">
                  <c:v>3.86544</c:v>
                </c:pt>
                <c:pt idx="170466">
                  <c:v>3.86546</c:v>
                </c:pt>
                <c:pt idx="170467">
                  <c:v>3.86549</c:v>
                </c:pt>
                <c:pt idx="170468">
                  <c:v>3.86551</c:v>
                </c:pt>
                <c:pt idx="170469">
                  <c:v>3.86553</c:v>
                </c:pt>
                <c:pt idx="170470">
                  <c:v>3.86556</c:v>
                </c:pt>
                <c:pt idx="170471">
                  <c:v>3.86558</c:v>
                </c:pt>
                <c:pt idx="170472">
                  <c:v>3.8656</c:v>
                </c:pt>
                <c:pt idx="170473">
                  <c:v>3.86562</c:v>
                </c:pt>
                <c:pt idx="170474">
                  <c:v>3.86565</c:v>
                </c:pt>
                <c:pt idx="170475">
                  <c:v>3.86567</c:v>
                </c:pt>
                <c:pt idx="170476">
                  <c:v>3.86569</c:v>
                </c:pt>
                <c:pt idx="170477">
                  <c:v>3.86571</c:v>
                </c:pt>
                <c:pt idx="170478">
                  <c:v>3.86574</c:v>
                </c:pt>
                <c:pt idx="170479">
                  <c:v>3.86576</c:v>
                </c:pt>
                <c:pt idx="170480">
                  <c:v>3.86578</c:v>
                </c:pt>
                <c:pt idx="170481">
                  <c:v>3.8658</c:v>
                </c:pt>
                <c:pt idx="170482">
                  <c:v>3.86583</c:v>
                </c:pt>
                <c:pt idx="170483">
                  <c:v>3.86585</c:v>
                </c:pt>
                <c:pt idx="170484">
                  <c:v>3.86587</c:v>
                </c:pt>
                <c:pt idx="170485">
                  <c:v>3.8659</c:v>
                </c:pt>
                <c:pt idx="170486">
                  <c:v>3.86592</c:v>
                </c:pt>
                <c:pt idx="170487">
                  <c:v>3.86594</c:v>
                </c:pt>
                <c:pt idx="170488">
                  <c:v>3.86596</c:v>
                </c:pt>
                <c:pt idx="170489">
                  <c:v>3.86599</c:v>
                </c:pt>
                <c:pt idx="170490">
                  <c:v>3.86601</c:v>
                </c:pt>
                <c:pt idx="170491">
                  <c:v>3.86603</c:v>
                </c:pt>
                <c:pt idx="170492">
                  <c:v>3.86605</c:v>
                </c:pt>
                <c:pt idx="170493">
                  <c:v>3.86608</c:v>
                </c:pt>
                <c:pt idx="170494">
                  <c:v>3.8661</c:v>
                </c:pt>
                <c:pt idx="170495">
                  <c:v>3.86612</c:v>
                </c:pt>
                <c:pt idx="170496">
                  <c:v>3.86614</c:v>
                </c:pt>
                <c:pt idx="170497">
                  <c:v>3.86617</c:v>
                </c:pt>
                <c:pt idx="170498">
                  <c:v>3.86619</c:v>
                </c:pt>
                <c:pt idx="170499">
                  <c:v>3.86621</c:v>
                </c:pt>
                <c:pt idx="170500">
                  <c:v>3.86624</c:v>
                </c:pt>
                <c:pt idx="170501">
                  <c:v>3.86626</c:v>
                </c:pt>
                <c:pt idx="170502">
                  <c:v>3.86628</c:v>
                </c:pt>
                <c:pt idx="170503">
                  <c:v>3.8663</c:v>
                </c:pt>
                <c:pt idx="170504">
                  <c:v>3.86633</c:v>
                </c:pt>
                <c:pt idx="170505">
                  <c:v>3.86635</c:v>
                </c:pt>
                <c:pt idx="170506">
                  <c:v>3.86637</c:v>
                </c:pt>
                <c:pt idx="170507">
                  <c:v>3.86639</c:v>
                </c:pt>
                <c:pt idx="170508">
                  <c:v>3.86642</c:v>
                </c:pt>
                <c:pt idx="170509">
                  <c:v>3.86644</c:v>
                </c:pt>
                <c:pt idx="170510">
                  <c:v>3.86646</c:v>
                </c:pt>
                <c:pt idx="170511">
                  <c:v>3.86648</c:v>
                </c:pt>
                <c:pt idx="170512">
                  <c:v>3.86651</c:v>
                </c:pt>
                <c:pt idx="170513">
                  <c:v>3.86653</c:v>
                </c:pt>
                <c:pt idx="170514">
                  <c:v>3.86655</c:v>
                </c:pt>
                <c:pt idx="170515">
                  <c:v>3.86658</c:v>
                </c:pt>
                <c:pt idx="170516">
                  <c:v>3.8666</c:v>
                </c:pt>
                <c:pt idx="170517">
                  <c:v>3.86662</c:v>
                </c:pt>
                <c:pt idx="170518">
                  <c:v>3.86664</c:v>
                </c:pt>
                <c:pt idx="170519">
                  <c:v>3.86667</c:v>
                </c:pt>
                <c:pt idx="170520">
                  <c:v>3.86669</c:v>
                </c:pt>
                <c:pt idx="170521">
                  <c:v>3.86671</c:v>
                </c:pt>
                <c:pt idx="170522">
                  <c:v>3.86673</c:v>
                </c:pt>
                <c:pt idx="170523">
                  <c:v>3.86676</c:v>
                </c:pt>
                <c:pt idx="170524">
                  <c:v>3.86678</c:v>
                </c:pt>
                <c:pt idx="170525">
                  <c:v>3.8668</c:v>
                </c:pt>
                <c:pt idx="170526">
                  <c:v>3.86682</c:v>
                </c:pt>
                <c:pt idx="170527">
                  <c:v>3.86685</c:v>
                </c:pt>
                <c:pt idx="170528">
                  <c:v>3.86687</c:v>
                </c:pt>
                <c:pt idx="170529">
                  <c:v>3.86689</c:v>
                </c:pt>
                <c:pt idx="170530">
                  <c:v>3.86692</c:v>
                </c:pt>
                <c:pt idx="170531">
                  <c:v>3.86694</c:v>
                </c:pt>
                <c:pt idx="170532">
                  <c:v>3.86696</c:v>
                </c:pt>
                <c:pt idx="170533">
                  <c:v>3.86698</c:v>
                </c:pt>
                <c:pt idx="170534">
                  <c:v>3.86701</c:v>
                </c:pt>
                <c:pt idx="170535">
                  <c:v>3.86703</c:v>
                </c:pt>
                <c:pt idx="170536">
                  <c:v>3.86705</c:v>
                </c:pt>
                <c:pt idx="170537">
                  <c:v>3.86707</c:v>
                </c:pt>
                <c:pt idx="170538">
                  <c:v>3.8671</c:v>
                </c:pt>
                <c:pt idx="170539">
                  <c:v>3.86712</c:v>
                </c:pt>
                <c:pt idx="170540">
                  <c:v>3.86714</c:v>
                </c:pt>
                <c:pt idx="170541">
                  <c:v>3.86717</c:v>
                </c:pt>
                <c:pt idx="170542">
                  <c:v>3.86719</c:v>
                </c:pt>
                <c:pt idx="170543">
                  <c:v>3.86721</c:v>
                </c:pt>
                <c:pt idx="170544">
                  <c:v>3.86723</c:v>
                </c:pt>
                <c:pt idx="170545">
                  <c:v>3.86726</c:v>
                </c:pt>
                <c:pt idx="170546">
                  <c:v>3.86728</c:v>
                </c:pt>
                <c:pt idx="170547">
                  <c:v>3.8673</c:v>
                </c:pt>
                <c:pt idx="170548">
                  <c:v>3.86732</c:v>
                </c:pt>
                <c:pt idx="170549">
                  <c:v>3.86735</c:v>
                </c:pt>
                <c:pt idx="170550">
                  <c:v>3.86737</c:v>
                </c:pt>
                <c:pt idx="170551">
                  <c:v>3.86739</c:v>
                </c:pt>
                <c:pt idx="170552">
                  <c:v>3.86741</c:v>
                </c:pt>
                <c:pt idx="170553">
                  <c:v>3.86744</c:v>
                </c:pt>
                <c:pt idx="170554">
                  <c:v>3.86746</c:v>
                </c:pt>
                <c:pt idx="170555">
                  <c:v>3.86748</c:v>
                </c:pt>
                <c:pt idx="170556">
                  <c:v>3.86751</c:v>
                </c:pt>
                <c:pt idx="170557">
                  <c:v>3.86753</c:v>
                </c:pt>
                <c:pt idx="170558">
                  <c:v>3.86755</c:v>
                </c:pt>
                <c:pt idx="170559">
                  <c:v>3.86757</c:v>
                </c:pt>
                <c:pt idx="170560">
                  <c:v>3.8676</c:v>
                </c:pt>
                <c:pt idx="170561">
                  <c:v>3.86762</c:v>
                </c:pt>
                <c:pt idx="170562">
                  <c:v>3.86764</c:v>
                </c:pt>
                <c:pt idx="170563">
                  <c:v>3.86766</c:v>
                </c:pt>
                <c:pt idx="170564">
                  <c:v>3.86769</c:v>
                </c:pt>
                <c:pt idx="170565">
                  <c:v>3.86771</c:v>
                </c:pt>
                <c:pt idx="170566">
                  <c:v>3.86773</c:v>
                </c:pt>
                <c:pt idx="170567">
                  <c:v>3.86775</c:v>
                </c:pt>
                <c:pt idx="170568">
                  <c:v>3.86778</c:v>
                </c:pt>
                <c:pt idx="170569">
                  <c:v>3.8678</c:v>
                </c:pt>
                <c:pt idx="170570">
                  <c:v>3.86782</c:v>
                </c:pt>
                <c:pt idx="170571">
                  <c:v>3.86785</c:v>
                </c:pt>
                <c:pt idx="170572">
                  <c:v>3.86787</c:v>
                </c:pt>
                <c:pt idx="170573">
                  <c:v>3.86789</c:v>
                </c:pt>
                <c:pt idx="170574">
                  <c:v>3.86791</c:v>
                </c:pt>
                <c:pt idx="170575">
                  <c:v>3.86794</c:v>
                </c:pt>
                <c:pt idx="170576">
                  <c:v>3.86796</c:v>
                </c:pt>
                <c:pt idx="170577">
                  <c:v>3.86798</c:v>
                </c:pt>
                <c:pt idx="170578">
                  <c:v>3.86801</c:v>
                </c:pt>
                <c:pt idx="170579">
                  <c:v>3.86803</c:v>
                </c:pt>
                <c:pt idx="170580">
                  <c:v>3.86805</c:v>
                </c:pt>
                <c:pt idx="170581">
                  <c:v>3.86807</c:v>
                </c:pt>
                <c:pt idx="170582">
                  <c:v>3.86809</c:v>
                </c:pt>
                <c:pt idx="170583">
                  <c:v>3.86812</c:v>
                </c:pt>
                <c:pt idx="170584">
                  <c:v>3.86814</c:v>
                </c:pt>
                <c:pt idx="170585">
                  <c:v>3.86816</c:v>
                </c:pt>
                <c:pt idx="170586">
                  <c:v>3.86819</c:v>
                </c:pt>
                <c:pt idx="170587">
                  <c:v>3.86821</c:v>
                </c:pt>
                <c:pt idx="170588">
                  <c:v>3.86823</c:v>
                </c:pt>
                <c:pt idx="170589">
                  <c:v>3.86825</c:v>
                </c:pt>
                <c:pt idx="170590">
                  <c:v>3.86828</c:v>
                </c:pt>
                <c:pt idx="170591">
                  <c:v>3.8683</c:v>
                </c:pt>
                <c:pt idx="170592">
                  <c:v>3.86832</c:v>
                </c:pt>
                <c:pt idx="170593">
                  <c:v>3.86835</c:v>
                </c:pt>
                <c:pt idx="170594">
                  <c:v>3.86837</c:v>
                </c:pt>
                <c:pt idx="170595">
                  <c:v>3.86839</c:v>
                </c:pt>
                <c:pt idx="170596">
                  <c:v>3.86841</c:v>
                </c:pt>
                <c:pt idx="170597">
                  <c:v>3.86843</c:v>
                </c:pt>
                <c:pt idx="170598">
                  <c:v>3.86846</c:v>
                </c:pt>
                <c:pt idx="170599">
                  <c:v>3.86848</c:v>
                </c:pt>
                <c:pt idx="170600">
                  <c:v>3.8685</c:v>
                </c:pt>
                <c:pt idx="170601">
                  <c:v>3.86853</c:v>
                </c:pt>
                <c:pt idx="170602">
                  <c:v>3.86855</c:v>
                </c:pt>
                <c:pt idx="170603">
                  <c:v>3.86857</c:v>
                </c:pt>
                <c:pt idx="170604">
                  <c:v>3.86859</c:v>
                </c:pt>
                <c:pt idx="170605">
                  <c:v>3.86862</c:v>
                </c:pt>
                <c:pt idx="170606">
                  <c:v>3.86864</c:v>
                </c:pt>
                <c:pt idx="170607">
                  <c:v>3.86866</c:v>
                </c:pt>
                <c:pt idx="170608">
                  <c:v>3.86869</c:v>
                </c:pt>
                <c:pt idx="170609">
                  <c:v>3.86871</c:v>
                </c:pt>
                <c:pt idx="170610">
                  <c:v>3.86873</c:v>
                </c:pt>
                <c:pt idx="170611">
                  <c:v>3.86875</c:v>
                </c:pt>
                <c:pt idx="170612">
                  <c:v>3.86878</c:v>
                </c:pt>
                <c:pt idx="170613">
                  <c:v>3.8688</c:v>
                </c:pt>
                <c:pt idx="170614">
                  <c:v>3.86882</c:v>
                </c:pt>
                <c:pt idx="170615">
                  <c:v>3.86884</c:v>
                </c:pt>
                <c:pt idx="170616">
                  <c:v>3.86887</c:v>
                </c:pt>
                <c:pt idx="170617">
                  <c:v>3.86889</c:v>
                </c:pt>
                <c:pt idx="170618">
                  <c:v>3.86891</c:v>
                </c:pt>
                <c:pt idx="170619">
                  <c:v>3.86893</c:v>
                </c:pt>
                <c:pt idx="170620">
                  <c:v>3.86896</c:v>
                </c:pt>
                <c:pt idx="170621">
                  <c:v>3.86898</c:v>
                </c:pt>
                <c:pt idx="170622">
                  <c:v>3.869</c:v>
                </c:pt>
                <c:pt idx="170623">
                  <c:v>3.86903</c:v>
                </c:pt>
                <c:pt idx="170624">
                  <c:v>3.86905</c:v>
                </c:pt>
                <c:pt idx="170625">
                  <c:v>3.86907</c:v>
                </c:pt>
                <c:pt idx="170626">
                  <c:v>3.86909</c:v>
                </c:pt>
                <c:pt idx="170627">
                  <c:v>3.86912</c:v>
                </c:pt>
                <c:pt idx="170628">
                  <c:v>3.86914</c:v>
                </c:pt>
                <c:pt idx="170629">
                  <c:v>3.86916</c:v>
                </c:pt>
                <c:pt idx="170630">
                  <c:v>3.86918</c:v>
                </c:pt>
                <c:pt idx="170631">
                  <c:v>3.86921</c:v>
                </c:pt>
                <c:pt idx="170632">
                  <c:v>3.86923</c:v>
                </c:pt>
                <c:pt idx="170633">
                  <c:v>3.86925</c:v>
                </c:pt>
                <c:pt idx="170634">
                  <c:v>3.86927</c:v>
                </c:pt>
                <c:pt idx="170635">
                  <c:v>3.8693</c:v>
                </c:pt>
                <c:pt idx="170636">
                  <c:v>3.86932</c:v>
                </c:pt>
                <c:pt idx="170637">
                  <c:v>3.86934</c:v>
                </c:pt>
                <c:pt idx="170638">
                  <c:v>3.86937</c:v>
                </c:pt>
                <c:pt idx="170639">
                  <c:v>3.86939</c:v>
                </c:pt>
                <c:pt idx="170640">
                  <c:v>3.86941</c:v>
                </c:pt>
                <c:pt idx="170641">
                  <c:v>3.86943</c:v>
                </c:pt>
                <c:pt idx="170642">
                  <c:v>3.86946</c:v>
                </c:pt>
                <c:pt idx="170643">
                  <c:v>3.86948</c:v>
                </c:pt>
                <c:pt idx="170644">
                  <c:v>3.8695</c:v>
                </c:pt>
                <c:pt idx="170645">
                  <c:v>3.86952</c:v>
                </c:pt>
                <c:pt idx="170646">
                  <c:v>3.86955</c:v>
                </c:pt>
                <c:pt idx="170647">
                  <c:v>3.86957</c:v>
                </c:pt>
                <c:pt idx="170648">
                  <c:v>3.86959</c:v>
                </c:pt>
                <c:pt idx="170649">
                  <c:v>3.86962</c:v>
                </c:pt>
                <c:pt idx="170650">
                  <c:v>3.86964</c:v>
                </c:pt>
                <c:pt idx="170651">
                  <c:v>3.86966</c:v>
                </c:pt>
                <c:pt idx="170652">
                  <c:v>3.86968</c:v>
                </c:pt>
                <c:pt idx="170653">
                  <c:v>3.86971</c:v>
                </c:pt>
                <c:pt idx="170654">
                  <c:v>3.86973</c:v>
                </c:pt>
                <c:pt idx="170655">
                  <c:v>3.86975</c:v>
                </c:pt>
                <c:pt idx="170656">
                  <c:v>3.86977</c:v>
                </c:pt>
                <c:pt idx="170657">
                  <c:v>3.8698</c:v>
                </c:pt>
                <c:pt idx="170658">
                  <c:v>3.86982</c:v>
                </c:pt>
                <c:pt idx="170659">
                  <c:v>3.86984</c:v>
                </c:pt>
                <c:pt idx="170660">
                  <c:v>3.86986</c:v>
                </c:pt>
                <c:pt idx="170661">
                  <c:v>3.86989</c:v>
                </c:pt>
                <c:pt idx="170662">
                  <c:v>3.86991</c:v>
                </c:pt>
                <c:pt idx="170663">
                  <c:v>3.86993</c:v>
                </c:pt>
                <c:pt idx="170664">
                  <c:v>3.86996</c:v>
                </c:pt>
                <c:pt idx="170665">
                  <c:v>3.86998</c:v>
                </c:pt>
                <c:pt idx="170666">
                  <c:v>3.87</c:v>
                </c:pt>
                <c:pt idx="170667">
                  <c:v>3.87002</c:v>
                </c:pt>
                <c:pt idx="170668">
                  <c:v>3.87005</c:v>
                </c:pt>
                <c:pt idx="170669">
                  <c:v>3.87007</c:v>
                </c:pt>
                <c:pt idx="170670">
                  <c:v>3.87009</c:v>
                </c:pt>
                <c:pt idx="170671">
                  <c:v>3.87011</c:v>
                </c:pt>
                <c:pt idx="170672">
                  <c:v>3.87014</c:v>
                </c:pt>
                <c:pt idx="170673">
                  <c:v>3.87016</c:v>
                </c:pt>
                <c:pt idx="170674">
                  <c:v>3.87018</c:v>
                </c:pt>
                <c:pt idx="170675">
                  <c:v>3.8702</c:v>
                </c:pt>
                <c:pt idx="170676">
                  <c:v>3.87023</c:v>
                </c:pt>
                <c:pt idx="170677">
                  <c:v>3.87025</c:v>
                </c:pt>
                <c:pt idx="170678">
                  <c:v>3.87027</c:v>
                </c:pt>
                <c:pt idx="170679">
                  <c:v>3.8703</c:v>
                </c:pt>
                <c:pt idx="170680">
                  <c:v>3.87032</c:v>
                </c:pt>
                <c:pt idx="170681">
                  <c:v>3.87034</c:v>
                </c:pt>
                <c:pt idx="170682">
                  <c:v>3.87036</c:v>
                </c:pt>
                <c:pt idx="170683">
                  <c:v>3.87039</c:v>
                </c:pt>
                <c:pt idx="170684">
                  <c:v>3.87041</c:v>
                </c:pt>
                <c:pt idx="170685">
                  <c:v>3.87043</c:v>
                </c:pt>
                <c:pt idx="170686">
                  <c:v>3.87045</c:v>
                </c:pt>
                <c:pt idx="170687">
                  <c:v>3.87048</c:v>
                </c:pt>
                <c:pt idx="170688">
                  <c:v>3.8705</c:v>
                </c:pt>
                <c:pt idx="170689">
                  <c:v>3.87052</c:v>
                </c:pt>
                <c:pt idx="170690">
                  <c:v>3.87054</c:v>
                </c:pt>
                <c:pt idx="170691">
                  <c:v>3.87057</c:v>
                </c:pt>
                <c:pt idx="170692">
                  <c:v>3.87059</c:v>
                </c:pt>
                <c:pt idx="170693">
                  <c:v>3.87061</c:v>
                </c:pt>
                <c:pt idx="170694">
                  <c:v>3.87064</c:v>
                </c:pt>
                <c:pt idx="170695">
                  <c:v>3.87066</c:v>
                </c:pt>
                <c:pt idx="170696">
                  <c:v>3.87068</c:v>
                </c:pt>
                <c:pt idx="170697">
                  <c:v>3.8707</c:v>
                </c:pt>
                <c:pt idx="170698">
                  <c:v>3.87073</c:v>
                </c:pt>
                <c:pt idx="170699">
                  <c:v>3.87075</c:v>
                </c:pt>
                <c:pt idx="170700">
                  <c:v>3.87077</c:v>
                </c:pt>
                <c:pt idx="170701">
                  <c:v>3.87079</c:v>
                </c:pt>
                <c:pt idx="170702">
                  <c:v>3.87082</c:v>
                </c:pt>
                <c:pt idx="170703">
                  <c:v>3.87084</c:v>
                </c:pt>
                <c:pt idx="170704">
                  <c:v>3.87086</c:v>
                </c:pt>
                <c:pt idx="170705">
                  <c:v>3.87088</c:v>
                </c:pt>
                <c:pt idx="170706">
                  <c:v>3.87091</c:v>
                </c:pt>
                <c:pt idx="170707">
                  <c:v>3.87093</c:v>
                </c:pt>
                <c:pt idx="170708">
                  <c:v>3.87095</c:v>
                </c:pt>
                <c:pt idx="170709">
                  <c:v>3.87098</c:v>
                </c:pt>
                <c:pt idx="170710">
                  <c:v>3.871</c:v>
                </c:pt>
                <c:pt idx="170711">
                  <c:v>3.87102</c:v>
                </c:pt>
                <c:pt idx="170712">
                  <c:v>3.87104</c:v>
                </c:pt>
                <c:pt idx="170713">
                  <c:v>3.87107</c:v>
                </c:pt>
                <c:pt idx="170714">
                  <c:v>3.87109</c:v>
                </c:pt>
                <c:pt idx="170715">
                  <c:v>3.87111</c:v>
                </c:pt>
                <c:pt idx="170716">
                  <c:v>3.87113</c:v>
                </c:pt>
                <c:pt idx="170717">
                  <c:v>3.87116</c:v>
                </c:pt>
                <c:pt idx="170718">
                  <c:v>3.87118</c:v>
                </c:pt>
                <c:pt idx="170719">
                  <c:v>3.8712</c:v>
                </c:pt>
                <c:pt idx="170720">
                  <c:v>3.87122</c:v>
                </c:pt>
                <c:pt idx="170721">
                  <c:v>3.87125</c:v>
                </c:pt>
                <c:pt idx="170722">
                  <c:v>3.87127</c:v>
                </c:pt>
                <c:pt idx="170723">
                  <c:v>3.87129</c:v>
                </c:pt>
                <c:pt idx="170724">
                  <c:v>3.87132</c:v>
                </c:pt>
                <c:pt idx="170725">
                  <c:v>3.87134</c:v>
                </c:pt>
                <c:pt idx="170726">
                  <c:v>3.87136</c:v>
                </c:pt>
                <c:pt idx="170727">
                  <c:v>3.87138</c:v>
                </c:pt>
                <c:pt idx="170728">
                  <c:v>3.87141</c:v>
                </c:pt>
                <c:pt idx="170729">
                  <c:v>3.87143</c:v>
                </c:pt>
                <c:pt idx="170730">
                  <c:v>3.87145</c:v>
                </c:pt>
                <c:pt idx="170731">
                  <c:v>3.87147</c:v>
                </c:pt>
                <c:pt idx="170732">
                  <c:v>3.8715</c:v>
                </c:pt>
                <c:pt idx="170733">
                  <c:v>3.87152</c:v>
                </c:pt>
                <c:pt idx="170734">
                  <c:v>3.87154</c:v>
                </c:pt>
                <c:pt idx="170735">
                  <c:v>3.87156</c:v>
                </c:pt>
                <c:pt idx="170736">
                  <c:v>3.87159</c:v>
                </c:pt>
                <c:pt idx="170737">
                  <c:v>3.87161</c:v>
                </c:pt>
                <c:pt idx="170738">
                  <c:v>3.87163</c:v>
                </c:pt>
                <c:pt idx="170739">
                  <c:v>3.87166</c:v>
                </c:pt>
                <c:pt idx="170740">
                  <c:v>3.87168</c:v>
                </c:pt>
                <c:pt idx="170741">
                  <c:v>3.8717</c:v>
                </c:pt>
                <c:pt idx="170742">
                  <c:v>3.87172</c:v>
                </c:pt>
                <c:pt idx="170743">
                  <c:v>3.87175</c:v>
                </c:pt>
                <c:pt idx="170744">
                  <c:v>3.87177</c:v>
                </c:pt>
                <c:pt idx="170745">
                  <c:v>3.87179</c:v>
                </c:pt>
                <c:pt idx="170746">
                  <c:v>3.87181</c:v>
                </c:pt>
                <c:pt idx="170747">
                  <c:v>3.87184</c:v>
                </c:pt>
                <c:pt idx="170748">
                  <c:v>3.87186</c:v>
                </c:pt>
                <c:pt idx="170749">
                  <c:v>3.87188</c:v>
                </c:pt>
                <c:pt idx="170750">
                  <c:v>3.8719</c:v>
                </c:pt>
                <c:pt idx="170751">
                  <c:v>3.87193</c:v>
                </c:pt>
                <c:pt idx="170752">
                  <c:v>3.87195</c:v>
                </c:pt>
                <c:pt idx="170753">
                  <c:v>3.87197</c:v>
                </c:pt>
                <c:pt idx="170754">
                  <c:v>3.872</c:v>
                </c:pt>
                <c:pt idx="170755">
                  <c:v>3.87202</c:v>
                </c:pt>
                <c:pt idx="170756">
                  <c:v>3.87204</c:v>
                </c:pt>
                <c:pt idx="170757">
                  <c:v>3.87206</c:v>
                </c:pt>
                <c:pt idx="170758">
                  <c:v>3.87209</c:v>
                </c:pt>
                <c:pt idx="170759">
                  <c:v>3.87211</c:v>
                </c:pt>
                <c:pt idx="170760">
                  <c:v>3.87213</c:v>
                </c:pt>
                <c:pt idx="170761">
                  <c:v>3.87215</c:v>
                </c:pt>
                <c:pt idx="170762">
                  <c:v>3.87218</c:v>
                </c:pt>
                <c:pt idx="170763">
                  <c:v>3.8722</c:v>
                </c:pt>
                <c:pt idx="170764">
                  <c:v>3.87222</c:v>
                </c:pt>
                <c:pt idx="170765">
                  <c:v>3.87224</c:v>
                </c:pt>
                <c:pt idx="170766">
                  <c:v>3.87227</c:v>
                </c:pt>
                <c:pt idx="170767">
                  <c:v>3.87229</c:v>
                </c:pt>
                <c:pt idx="170768">
                  <c:v>3.87231</c:v>
                </c:pt>
                <c:pt idx="170769">
                  <c:v>3.87234</c:v>
                </c:pt>
                <c:pt idx="170770">
                  <c:v>3.87236</c:v>
                </c:pt>
                <c:pt idx="170771">
                  <c:v>3.87238</c:v>
                </c:pt>
                <c:pt idx="170772">
                  <c:v>3.8724</c:v>
                </c:pt>
                <c:pt idx="170773">
                  <c:v>3.87243</c:v>
                </c:pt>
                <c:pt idx="170774">
                  <c:v>3.87245</c:v>
                </c:pt>
                <c:pt idx="170775">
                  <c:v>3.87247</c:v>
                </c:pt>
                <c:pt idx="170776">
                  <c:v>3.87249</c:v>
                </c:pt>
                <c:pt idx="170777">
                  <c:v>3.87252</c:v>
                </c:pt>
                <c:pt idx="170778">
                  <c:v>3.87254</c:v>
                </c:pt>
                <c:pt idx="170779">
                  <c:v>3.87256</c:v>
                </c:pt>
                <c:pt idx="170780">
                  <c:v>3.87258</c:v>
                </c:pt>
                <c:pt idx="170781">
                  <c:v>3.87261</c:v>
                </c:pt>
                <c:pt idx="170782">
                  <c:v>3.87263</c:v>
                </c:pt>
                <c:pt idx="170783">
                  <c:v>3.87265</c:v>
                </c:pt>
                <c:pt idx="170784">
                  <c:v>3.87268</c:v>
                </c:pt>
                <c:pt idx="170785">
                  <c:v>3.8727</c:v>
                </c:pt>
                <c:pt idx="170786">
                  <c:v>3.87272</c:v>
                </c:pt>
                <c:pt idx="170787">
                  <c:v>3.87274</c:v>
                </c:pt>
                <c:pt idx="170788">
                  <c:v>3.87277</c:v>
                </c:pt>
                <c:pt idx="170789">
                  <c:v>3.87279</c:v>
                </c:pt>
                <c:pt idx="170790">
                  <c:v>3.87281</c:v>
                </c:pt>
                <c:pt idx="170791">
                  <c:v>3.87283</c:v>
                </c:pt>
                <c:pt idx="170792">
                  <c:v>3.87286</c:v>
                </c:pt>
                <c:pt idx="170793">
                  <c:v>3.87288</c:v>
                </c:pt>
                <c:pt idx="170794">
                  <c:v>3.8729</c:v>
                </c:pt>
                <c:pt idx="170795">
                  <c:v>3.87292</c:v>
                </c:pt>
                <c:pt idx="170796">
                  <c:v>3.87295</c:v>
                </c:pt>
                <c:pt idx="170797">
                  <c:v>3.87297</c:v>
                </c:pt>
                <c:pt idx="170798">
                  <c:v>3.87299</c:v>
                </c:pt>
                <c:pt idx="170799">
                  <c:v>3.87302</c:v>
                </c:pt>
                <c:pt idx="170800">
                  <c:v>3.87304</c:v>
                </c:pt>
                <c:pt idx="170801">
                  <c:v>3.87306</c:v>
                </c:pt>
                <c:pt idx="170802">
                  <c:v>3.87308</c:v>
                </c:pt>
                <c:pt idx="170803">
                  <c:v>3.87311</c:v>
                </c:pt>
                <c:pt idx="170804">
                  <c:v>3.87313</c:v>
                </c:pt>
                <c:pt idx="170805">
                  <c:v>3.87315</c:v>
                </c:pt>
                <c:pt idx="170806">
                  <c:v>3.87317</c:v>
                </c:pt>
                <c:pt idx="170807">
                  <c:v>3.8732</c:v>
                </c:pt>
                <c:pt idx="170808">
                  <c:v>3.87322</c:v>
                </c:pt>
                <c:pt idx="170809">
                  <c:v>3.87324</c:v>
                </c:pt>
                <c:pt idx="170810">
                  <c:v>3.87326</c:v>
                </c:pt>
                <c:pt idx="170811">
                  <c:v>3.87329</c:v>
                </c:pt>
                <c:pt idx="170812">
                  <c:v>3.87331</c:v>
                </c:pt>
                <c:pt idx="170813">
                  <c:v>3.87333</c:v>
                </c:pt>
                <c:pt idx="170814">
                  <c:v>3.87336</c:v>
                </c:pt>
                <c:pt idx="170815">
                  <c:v>3.87338</c:v>
                </c:pt>
                <c:pt idx="170816">
                  <c:v>3.8734</c:v>
                </c:pt>
                <c:pt idx="170817">
                  <c:v>3.87342</c:v>
                </c:pt>
                <c:pt idx="170818">
                  <c:v>3.87345</c:v>
                </c:pt>
                <c:pt idx="170819">
                  <c:v>3.87347</c:v>
                </c:pt>
                <c:pt idx="170820">
                  <c:v>3.87349</c:v>
                </c:pt>
                <c:pt idx="170821">
                  <c:v>3.87351</c:v>
                </c:pt>
                <c:pt idx="170822">
                  <c:v>3.87354</c:v>
                </c:pt>
                <c:pt idx="170823">
                  <c:v>3.87356</c:v>
                </c:pt>
                <c:pt idx="170824">
                  <c:v>3.87358</c:v>
                </c:pt>
                <c:pt idx="170825">
                  <c:v>3.8736</c:v>
                </c:pt>
                <c:pt idx="170826">
                  <c:v>3.87363</c:v>
                </c:pt>
                <c:pt idx="170827">
                  <c:v>3.87365</c:v>
                </c:pt>
                <c:pt idx="170828">
                  <c:v>3.87367</c:v>
                </c:pt>
                <c:pt idx="170829">
                  <c:v>3.8737</c:v>
                </c:pt>
                <c:pt idx="170830">
                  <c:v>3.87372</c:v>
                </c:pt>
                <c:pt idx="170831">
                  <c:v>3.87374</c:v>
                </c:pt>
                <c:pt idx="170832">
                  <c:v>3.87376</c:v>
                </c:pt>
                <c:pt idx="170833">
                  <c:v>3.87379</c:v>
                </c:pt>
                <c:pt idx="170834">
                  <c:v>3.87381</c:v>
                </c:pt>
                <c:pt idx="170835">
                  <c:v>3.87383</c:v>
                </c:pt>
                <c:pt idx="170836">
                  <c:v>3.87385</c:v>
                </c:pt>
                <c:pt idx="170837">
                  <c:v>3.87388</c:v>
                </c:pt>
                <c:pt idx="170838">
                  <c:v>3.8739</c:v>
                </c:pt>
                <c:pt idx="170839">
                  <c:v>3.87392</c:v>
                </c:pt>
                <c:pt idx="170840">
                  <c:v>3.87395</c:v>
                </c:pt>
                <c:pt idx="170841">
                  <c:v>3.87397</c:v>
                </c:pt>
                <c:pt idx="170842">
                  <c:v>3.87399</c:v>
                </c:pt>
                <c:pt idx="170843">
                  <c:v>3.87401</c:v>
                </c:pt>
                <c:pt idx="170844">
                  <c:v>3.87404</c:v>
                </c:pt>
                <c:pt idx="170845">
                  <c:v>3.87406</c:v>
                </c:pt>
                <c:pt idx="170846">
                  <c:v>3.87408</c:v>
                </c:pt>
                <c:pt idx="170847">
                  <c:v>3.8741</c:v>
                </c:pt>
                <c:pt idx="170848">
                  <c:v>3.87413</c:v>
                </c:pt>
                <c:pt idx="170849">
                  <c:v>3.87415</c:v>
                </c:pt>
                <c:pt idx="170850">
                  <c:v>3.87417</c:v>
                </c:pt>
                <c:pt idx="170851">
                  <c:v>3.87419</c:v>
                </c:pt>
                <c:pt idx="170852">
                  <c:v>3.87422</c:v>
                </c:pt>
                <c:pt idx="170853">
                  <c:v>3.87424</c:v>
                </c:pt>
                <c:pt idx="170854">
                  <c:v>3.87426</c:v>
                </c:pt>
                <c:pt idx="170855">
                  <c:v>3.87429</c:v>
                </c:pt>
                <c:pt idx="170856">
                  <c:v>3.87431</c:v>
                </c:pt>
                <c:pt idx="170857">
                  <c:v>3.87433</c:v>
                </c:pt>
                <c:pt idx="170858">
                  <c:v>3.87435</c:v>
                </c:pt>
                <c:pt idx="170859">
                  <c:v>3.87438</c:v>
                </c:pt>
                <c:pt idx="170860">
                  <c:v>3.8744</c:v>
                </c:pt>
                <c:pt idx="170861">
                  <c:v>3.87442</c:v>
                </c:pt>
                <c:pt idx="170862">
                  <c:v>3.87444</c:v>
                </c:pt>
                <c:pt idx="170863">
                  <c:v>3.87447</c:v>
                </c:pt>
                <c:pt idx="170864">
                  <c:v>3.87449</c:v>
                </c:pt>
                <c:pt idx="170865">
                  <c:v>3.87451</c:v>
                </c:pt>
                <c:pt idx="170866">
                  <c:v>3.87453</c:v>
                </c:pt>
                <c:pt idx="170867">
                  <c:v>3.87456</c:v>
                </c:pt>
                <c:pt idx="170868">
                  <c:v>3.87458</c:v>
                </c:pt>
                <c:pt idx="170869">
                  <c:v>3.8746</c:v>
                </c:pt>
                <c:pt idx="170870">
                  <c:v>3.87463</c:v>
                </c:pt>
                <c:pt idx="170871">
                  <c:v>3.87465</c:v>
                </c:pt>
                <c:pt idx="170872">
                  <c:v>3.87467</c:v>
                </c:pt>
                <c:pt idx="170873">
                  <c:v>3.87469</c:v>
                </c:pt>
                <c:pt idx="170874">
                  <c:v>3.87472</c:v>
                </c:pt>
                <c:pt idx="170875">
                  <c:v>3.87474</c:v>
                </c:pt>
                <c:pt idx="170876">
                  <c:v>3.87476</c:v>
                </c:pt>
                <c:pt idx="170877">
                  <c:v>3.87479</c:v>
                </c:pt>
                <c:pt idx="170878">
                  <c:v>3.87481</c:v>
                </c:pt>
                <c:pt idx="170879">
                  <c:v>3.87483</c:v>
                </c:pt>
                <c:pt idx="170880">
                  <c:v>3.87485</c:v>
                </c:pt>
                <c:pt idx="170881">
                  <c:v>3.87487</c:v>
                </c:pt>
                <c:pt idx="170882">
                  <c:v>3.8749</c:v>
                </c:pt>
                <c:pt idx="170883">
                  <c:v>3.87492</c:v>
                </c:pt>
                <c:pt idx="170884">
                  <c:v>3.87494</c:v>
                </c:pt>
                <c:pt idx="170885">
                  <c:v>3.87497</c:v>
                </c:pt>
                <c:pt idx="170886">
                  <c:v>3.87499</c:v>
                </c:pt>
                <c:pt idx="170887">
                  <c:v>3.87501</c:v>
                </c:pt>
                <c:pt idx="170888">
                  <c:v>3.87503</c:v>
                </c:pt>
                <c:pt idx="170889">
                  <c:v>3.87506</c:v>
                </c:pt>
                <c:pt idx="170890">
                  <c:v>3.87508</c:v>
                </c:pt>
                <c:pt idx="170891">
                  <c:v>3.8751</c:v>
                </c:pt>
                <c:pt idx="170892">
                  <c:v>3.87513</c:v>
                </c:pt>
                <c:pt idx="170893">
                  <c:v>3.87515</c:v>
                </c:pt>
                <c:pt idx="170894">
                  <c:v>3.87517</c:v>
                </c:pt>
                <c:pt idx="170895">
                  <c:v>3.87519</c:v>
                </c:pt>
                <c:pt idx="170896">
                  <c:v>3.87521</c:v>
                </c:pt>
                <c:pt idx="170897">
                  <c:v>3.87524</c:v>
                </c:pt>
                <c:pt idx="170898">
                  <c:v>3.87526</c:v>
                </c:pt>
                <c:pt idx="170899">
                  <c:v>3.87528</c:v>
                </c:pt>
                <c:pt idx="170900">
                  <c:v>3.87531</c:v>
                </c:pt>
                <c:pt idx="170901">
                  <c:v>3.87533</c:v>
                </c:pt>
                <c:pt idx="170902">
                  <c:v>3.87535</c:v>
                </c:pt>
                <c:pt idx="170903">
                  <c:v>3.87537</c:v>
                </c:pt>
                <c:pt idx="170904">
                  <c:v>3.8754</c:v>
                </c:pt>
                <c:pt idx="170905">
                  <c:v>3.87542</c:v>
                </c:pt>
                <c:pt idx="170906">
                  <c:v>3.87544</c:v>
                </c:pt>
                <c:pt idx="170907">
                  <c:v>3.87547</c:v>
                </c:pt>
                <c:pt idx="170908">
                  <c:v>3.87549</c:v>
                </c:pt>
                <c:pt idx="170909">
                  <c:v>3.87551</c:v>
                </c:pt>
                <c:pt idx="170910">
                  <c:v>3.87553</c:v>
                </c:pt>
                <c:pt idx="170911">
                  <c:v>3.87556</c:v>
                </c:pt>
                <c:pt idx="170912">
                  <c:v>3.87558</c:v>
                </c:pt>
                <c:pt idx="170913">
                  <c:v>3.8756</c:v>
                </c:pt>
                <c:pt idx="170914">
                  <c:v>3.87562</c:v>
                </c:pt>
                <c:pt idx="170915">
                  <c:v>3.87565</c:v>
                </c:pt>
                <c:pt idx="170916">
                  <c:v>3.87567</c:v>
                </c:pt>
                <c:pt idx="170917">
                  <c:v>3.87569</c:v>
                </c:pt>
                <c:pt idx="170918">
                  <c:v>3.87571</c:v>
                </c:pt>
                <c:pt idx="170919">
                  <c:v>3.87574</c:v>
                </c:pt>
                <c:pt idx="170920">
                  <c:v>3.87576</c:v>
                </c:pt>
                <c:pt idx="170921">
                  <c:v>3.87578</c:v>
                </c:pt>
                <c:pt idx="170922">
                  <c:v>3.87581</c:v>
                </c:pt>
                <c:pt idx="170923">
                  <c:v>3.87583</c:v>
                </c:pt>
                <c:pt idx="170924">
                  <c:v>3.87585</c:v>
                </c:pt>
                <c:pt idx="170925">
                  <c:v>3.87587</c:v>
                </c:pt>
                <c:pt idx="170926">
                  <c:v>3.8759</c:v>
                </c:pt>
                <c:pt idx="170927">
                  <c:v>3.87592</c:v>
                </c:pt>
                <c:pt idx="170928">
                  <c:v>3.87594</c:v>
                </c:pt>
                <c:pt idx="170929">
                  <c:v>3.87596</c:v>
                </c:pt>
                <c:pt idx="170930">
                  <c:v>3.87599</c:v>
                </c:pt>
                <c:pt idx="170931">
                  <c:v>3.87601</c:v>
                </c:pt>
                <c:pt idx="170932">
                  <c:v>3.87603</c:v>
                </c:pt>
                <c:pt idx="170933">
                  <c:v>3.87605</c:v>
                </c:pt>
                <c:pt idx="170934">
                  <c:v>3.87608</c:v>
                </c:pt>
                <c:pt idx="170935">
                  <c:v>3.8761</c:v>
                </c:pt>
                <c:pt idx="170936">
                  <c:v>3.87612</c:v>
                </c:pt>
                <c:pt idx="170937">
                  <c:v>3.87615</c:v>
                </c:pt>
                <c:pt idx="170938">
                  <c:v>3.87617</c:v>
                </c:pt>
                <c:pt idx="170939">
                  <c:v>3.87619</c:v>
                </c:pt>
                <c:pt idx="170940">
                  <c:v>3.87621</c:v>
                </c:pt>
                <c:pt idx="170941">
                  <c:v>3.87624</c:v>
                </c:pt>
                <c:pt idx="170942">
                  <c:v>3.87626</c:v>
                </c:pt>
                <c:pt idx="170943">
                  <c:v>3.87628</c:v>
                </c:pt>
                <c:pt idx="170944">
                  <c:v>3.8763</c:v>
                </c:pt>
                <c:pt idx="170945">
                  <c:v>3.87633</c:v>
                </c:pt>
                <c:pt idx="170946">
                  <c:v>3.87635</c:v>
                </c:pt>
                <c:pt idx="170947">
                  <c:v>3.87637</c:v>
                </c:pt>
                <c:pt idx="170948">
                  <c:v>3.8764</c:v>
                </c:pt>
                <c:pt idx="170949">
                  <c:v>3.87642</c:v>
                </c:pt>
                <c:pt idx="170950">
                  <c:v>3.87644</c:v>
                </c:pt>
                <c:pt idx="170951">
                  <c:v>3.87646</c:v>
                </c:pt>
                <c:pt idx="170952">
                  <c:v>3.87649</c:v>
                </c:pt>
                <c:pt idx="170953">
                  <c:v>3.87651</c:v>
                </c:pt>
                <c:pt idx="170954">
                  <c:v>3.87653</c:v>
                </c:pt>
                <c:pt idx="170955">
                  <c:v>3.87655</c:v>
                </c:pt>
                <c:pt idx="170956">
                  <c:v>3.87658</c:v>
                </c:pt>
                <c:pt idx="170957">
                  <c:v>3.8766</c:v>
                </c:pt>
                <c:pt idx="170958">
                  <c:v>3.87662</c:v>
                </c:pt>
                <c:pt idx="170959">
                  <c:v>3.87664</c:v>
                </c:pt>
                <c:pt idx="170960">
                  <c:v>3.87667</c:v>
                </c:pt>
                <c:pt idx="170961">
                  <c:v>3.87669</c:v>
                </c:pt>
                <c:pt idx="170962">
                  <c:v>3.87671</c:v>
                </c:pt>
                <c:pt idx="170963">
                  <c:v>3.87674</c:v>
                </c:pt>
                <c:pt idx="170964">
                  <c:v>3.87676</c:v>
                </c:pt>
                <c:pt idx="170965">
                  <c:v>3.87678</c:v>
                </c:pt>
                <c:pt idx="170966">
                  <c:v>3.8768</c:v>
                </c:pt>
                <c:pt idx="170967">
                  <c:v>3.87683</c:v>
                </c:pt>
                <c:pt idx="170968">
                  <c:v>3.87685</c:v>
                </c:pt>
                <c:pt idx="170969">
                  <c:v>3.87687</c:v>
                </c:pt>
                <c:pt idx="170970">
                  <c:v>3.87689</c:v>
                </c:pt>
                <c:pt idx="170971">
                  <c:v>3.87692</c:v>
                </c:pt>
                <c:pt idx="170972">
                  <c:v>3.87694</c:v>
                </c:pt>
                <c:pt idx="170973">
                  <c:v>3.87696</c:v>
                </c:pt>
                <c:pt idx="170974">
                  <c:v>3.87698</c:v>
                </c:pt>
                <c:pt idx="170975">
                  <c:v>3.87701</c:v>
                </c:pt>
                <c:pt idx="170976">
                  <c:v>3.87703</c:v>
                </c:pt>
                <c:pt idx="170977">
                  <c:v>3.87705</c:v>
                </c:pt>
                <c:pt idx="170978">
                  <c:v>3.87708</c:v>
                </c:pt>
                <c:pt idx="170979">
                  <c:v>3.8771</c:v>
                </c:pt>
                <c:pt idx="170980">
                  <c:v>3.87712</c:v>
                </c:pt>
                <c:pt idx="170981">
                  <c:v>3.87714</c:v>
                </c:pt>
                <c:pt idx="170982">
                  <c:v>3.87717</c:v>
                </c:pt>
                <c:pt idx="170983">
                  <c:v>3.87719</c:v>
                </c:pt>
                <c:pt idx="170984">
                  <c:v>3.87721</c:v>
                </c:pt>
                <c:pt idx="170985">
                  <c:v>3.87723</c:v>
                </c:pt>
                <c:pt idx="170986">
                  <c:v>3.87726</c:v>
                </c:pt>
                <c:pt idx="170987">
                  <c:v>3.87728</c:v>
                </c:pt>
                <c:pt idx="170988">
                  <c:v>3.8773</c:v>
                </c:pt>
                <c:pt idx="170989">
                  <c:v>3.87732</c:v>
                </c:pt>
                <c:pt idx="170990">
                  <c:v>3.87735</c:v>
                </c:pt>
                <c:pt idx="170991">
                  <c:v>3.87737</c:v>
                </c:pt>
                <c:pt idx="170992">
                  <c:v>3.87739</c:v>
                </c:pt>
                <c:pt idx="170993">
                  <c:v>3.87742</c:v>
                </c:pt>
                <c:pt idx="170994">
                  <c:v>3.87744</c:v>
                </c:pt>
                <c:pt idx="170995">
                  <c:v>3.87746</c:v>
                </c:pt>
                <c:pt idx="170996">
                  <c:v>3.87748</c:v>
                </c:pt>
                <c:pt idx="170997">
                  <c:v>3.87751</c:v>
                </c:pt>
                <c:pt idx="170998">
                  <c:v>3.87753</c:v>
                </c:pt>
                <c:pt idx="170999">
                  <c:v>3.87755</c:v>
                </c:pt>
                <c:pt idx="171000">
                  <c:v>3.87757</c:v>
                </c:pt>
                <c:pt idx="171001">
                  <c:v>3.8776</c:v>
                </c:pt>
                <c:pt idx="171002">
                  <c:v>3.87762</c:v>
                </c:pt>
                <c:pt idx="171003">
                  <c:v>3.87764</c:v>
                </c:pt>
                <c:pt idx="171004">
                  <c:v>3.87766</c:v>
                </c:pt>
                <c:pt idx="171005">
                  <c:v>3.87769</c:v>
                </c:pt>
                <c:pt idx="171006">
                  <c:v>3.87771</c:v>
                </c:pt>
                <c:pt idx="171007">
                  <c:v>3.87773</c:v>
                </c:pt>
                <c:pt idx="171008">
                  <c:v>3.87776</c:v>
                </c:pt>
                <c:pt idx="171009">
                  <c:v>3.87778</c:v>
                </c:pt>
                <c:pt idx="171010">
                  <c:v>3.8778</c:v>
                </c:pt>
                <c:pt idx="171011">
                  <c:v>3.87782</c:v>
                </c:pt>
                <c:pt idx="171012">
                  <c:v>3.87785</c:v>
                </c:pt>
                <c:pt idx="171013">
                  <c:v>3.87787</c:v>
                </c:pt>
                <c:pt idx="171014">
                  <c:v>3.87789</c:v>
                </c:pt>
                <c:pt idx="171015">
                  <c:v>3.87791</c:v>
                </c:pt>
                <c:pt idx="171016">
                  <c:v>3.87794</c:v>
                </c:pt>
                <c:pt idx="171017">
                  <c:v>3.87796</c:v>
                </c:pt>
                <c:pt idx="171018">
                  <c:v>3.87798</c:v>
                </c:pt>
                <c:pt idx="171019">
                  <c:v>3.878</c:v>
                </c:pt>
                <c:pt idx="171020">
                  <c:v>3.87803</c:v>
                </c:pt>
                <c:pt idx="171021">
                  <c:v>3.87805</c:v>
                </c:pt>
                <c:pt idx="171022">
                  <c:v>3.87807</c:v>
                </c:pt>
                <c:pt idx="171023">
                  <c:v>3.8781</c:v>
                </c:pt>
                <c:pt idx="171024">
                  <c:v>3.87812</c:v>
                </c:pt>
                <c:pt idx="171025">
                  <c:v>3.87814</c:v>
                </c:pt>
                <c:pt idx="171026">
                  <c:v>3.87816</c:v>
                </c:pt>
                <c:pt idx="171027">
                  <c:v>3.87819</c:v>
                </c:pt>
                <c:pt idx="171028">
                  <c:v>3.87821</c:v>
                </c:pt>
                <c:pt idx="171029">
                  <c:v>3.87823</c:v>
                </c:pt>
                <c:pt idx="171030">
                  <c:v>3.87825</c:v>
                </c:pt>
                <c:pt idx="171031">
                  <c:v>3.87828</c:v>
                </c:pt>
                <c:pt idx="171032">
                  <c:v>3.8783</c:v>
                </c:pt>
                <c:pt idx="171033">
                  <c:v>3.87832</c:v>
                </c:pt>
                <c:pt idx="171034">
                  <c:v>3.87834</c:v>
                </c:pt>
                <c:pt idx="171035">
                  <c:v>3.87837</c:v>
                </c:pt>
                <c:pt idx="171036">
                  <c:v>3.87839</c:v>
                </c:pt>
                <c:pt idx="171037">
                  <c:v>3.87841</c:v>
                </c:pt>
                <c:pt idx="171038">
                  <c:v>3.87844</c:v>
                </c:pt>
                <c:pt idx="171039">
                  <c:v>3.87846</c:v>
                </c:pt>
                <c:pt idx="171040">
                  <c:v>3.87848</c:v>
                </c:pt>
                <c:pt idx="171041">
                  <c:v>3.8785</c:v>
                </c:pt>
                <c:pt idx="171042">
                  <c:v>3.87853</c:v>
                </c:pt>
                <c:pt idx="171043">
                  <c:v>3.87855</c:v>
                </c:pt>
                <c:pt idx="171044">
                  <c:v>3.87857</c:v>
                </c:pt>
                <c:pt idx="171045">
                  <c:v>3.87859</c:v>
                </c:pt>
                <c:pt idx="171046">
                  <c:v>3.87862</c:v>
                </c:pt>
                <c:pt idx="171047">
                  <c:v>3.87864</c:v>
                </c:pt>
                <c:pt idx="171048">
                  <c:v>3.87866</c:v>
                </c:pt>
                <c:pt idx="171049">
                  <c:v>3.87868</c:v>
                </c:pt>
                <c:pt idx="171050">
                  <c:v>3.87871</c:v>
                </c:pt>
                <c:pt idx="171051">
                  <c:v>3.87873</c:v>
                </c:pt>
                <c:pt idx="171052">
                  <c:v>3.87875</c:v>
                </c:pt>
                <c:pt idx="171053">
                  <c:v>3.87878</c:v>
                </c:pt>
                <c:pt idx="171054">
                  <c:v>3.8788</c:v>
                </c:pt>
                <c:pt idx="171055">
                  <c:v>3.87882</c:v>
                </c:pt>
                <c:pt idx="171056">
                  <c:v>3.87884</c:v>
                </c:pt>
                <c:pt idx="171057">
                  <c:v>3.87887</c:v>
                </c:pt>
                <c:pt idx="171058">
                  <c:v>3.87889</c:v>
                </c:pt>
                <c:pt idx="171059">
                  <c:v>3.87891</c:v>
                </c:pt>
                <c:pt idx="171060">
                  <c:v>3.87893</c:v>
                </c:pt>
                <c:pt idx="171061">
                  <c:v>3.87896</c:v>
                </c:pt>
                <c:pt idx="171062">
                  <c:v>3.87898</c:v>
                </c:pt>
                <c:pt idx="171063">
                  <c:v>3.879</c:v>
                </c:pt>
                <c:pt idx="171064">
                  <c:v>3.87902</c:v>
                </c:pt>
                <c:pt idx="171065">
                  <c:v>3.87905</c:v>
                </c:pt>
                <c:pt idx="171066">
                  <c:v>3.87907</c:v>
                </c:pt>
                <c:pt idx="171067">
                  <c:v>3.87909</c:v>
                </c:pt>
                <c:pt idx="171068">
                  <c:v>3.87912</c:v>
                </c:pt>
                <c:pt idx="171069">
                  <c:v>3.87914</c:v>
                </c:pt>
                <c:pt idx="171070">
                  <c:v>3.87916</c:v>
                </c:pt>
                <c:pt idx="171071">
                  <c:v>3.87918</c:v>
                </c:pt>
                <c:pt idx="171072">
                  <c:v>3.87921</c:v>
                </c:pt>
                <c:pt idx="171073">
                  <c:v>3.87923</c:v>
                </c:pt>
                <c:pt idx="171074">
                  <c:v>3.87925</c:v>
                </c:pt>
                <c:pt idx="171075">
                  <c:v>3.87927</c:v>
                </c:pt>
                <c:pt idx="171076">
                  <c:v>3.8793</c:v>
                </c:pt>
                <c:pt idx="171077">
                  <c:v>3.87932</c:v>
                </c:pt>
                <c:pt idx="171078">
                  <c:v>3.87934</c:v>
                </c:pt>
                <c:pt idx="171079">
                  <c:v>3.87936</c:v>
                </c:pt>
                <c:pt idx="171080">
                  <c:v>3.87939</c:v>
                </c:pt>
                <c:pt idx="171081">
                  <c:v>3.87941</c:v>
                </c:pt>
                <c:pt idx="171082">
                  <c:v>3.87943</c:v>
                </c:pt>
                <c:pt idx="171083">
                  <c:v>3.87946</c:v>
                </c:pt>
                <c:pt idx="171084">
                  <c:v>3.87948</c:v>
                </c:pt>
                <c:pt idx="171085">
                  <c:v>3.8795</c:v>
                </c:pt>
                <c:pt idx="171086">
                  <c:v>3.87952</c:v>
                </c:pt>
                <c:pt idx="171087">
                  <c:v>3.87955</c:v>
                </c:pt>
                <c:pt idx="171088">
                  <c:v>3.87957</c:v>
                </c:pt>
                <c:pt idx="171089">
                  <c:v>3.87959</c:v>
                </c:pt>
                <c:pt idx="171090">
                  <c:v>3.87961</c:v>
                </c:pt>
                <c:pt idx="171091">
                  <c:v>3.87964</c:v>
                </c:pt>
                <c:pt idx="171092">
                  <c:v>3.87966</c:v>
                </c:pt>
                <c:pt idx="171093">
                  <c:v>3.87968</c:v>
                </c:pt>
                <c:pt idx="171094">
                  <c:v>3.8797</c:v>
                </c:pt>
                <c:pt idx="171095">
                  <c:v>3.87973</c:v>
                </c:pt>
                <c:pt idx="171096">
                  <c:v>3.87975</c:v>
                </c:pt>
                <c:pt idx="171097">
                  <c:v>3.87977</c:v>
                </c:pt>
                <c:pt idx="171098">
                  <c:v>3.8798</c:v>
                </c:pt>
                <c:pt idx="171099">
                  <c:v>3.87982</c:v>
                </c:pt>
                <c:pt idx="171100">
                  <c:v>3.87984</c:v>
                </c:pt>
                <c:pt idx="171101">
                  <c:v>3.87986</c:v>
                </c:pt>
                <c:pt idx="171102">
                  <c:v>3.87989</c:v>
                </c:pt>
                <c:pt idx="171103">
                  <c:v>3.87991</c:v>
                </c:pt>
                <c:pt idx="171104">
                  <c:v>3.87993</c:v>
                </c:pt>
                <c:pt idx="171105">
                  <c:v>3.87995</c:v>
                </c:pt>
                <c:pt idx="171106">
                  <c:v>3.87998</c:v>
                </c:pt>
                <c:pt idx="171107">
                  <c:v>3.88</c:v>
                </c:pt>
                <c:pt idx="171108">
                  <c:v>3.88002</c:v>
                </c:pt>
                <c:pt idx="171109">
                  <c:v>3.88004</c:v>
                </c:pt>
                <c:pt idx="171110">
                  <c:v>3.88007</c:v>
                </c:pt>
                <c:pt idx="171111">
                  <c:v>3.88009</c:v>
                </c:pt>
                <c:pt idx="171112">
                  <c:v>3.88011</c:v>
                </c:pt>
                <c:pt idx="171113">
                  <c:v>3.88014</c:v>
                </c:pt>
                <c:pt idx="171114">
                  <c:v>3.88016</c:v>
                </c:pt>
                <c:pt idx="171115">
                  <c:v>3.88018</c:v>
                </c:pt>
                <c:pt idx="171116">
                  <c:v>3.8802</c:v>
                </c:pt>
                <c:pt idx="171117">
                  <c:v>3.88023</c:v>
                </c:pt>
                <c:pt idx="171118">
                  <c:v>3.88025</c:v>
                </c:pt>
                <c:pt idx="171119">
                  <c:v>3.88027</c:v>
                </c:pt>
                <c:pt idx="171120">
                  <c:v>3.88029</c:v>
                </c:pt>
                <c:pt idx="171121">
                  <c:v>3.88032</c:v>
                </c:pt>
                <c:pt idx="171122">
                  <c:v>3.88034</c:v>
                </c:pt>
                <c:pt idx="171123">
                  <c:v>3.88036</c:v>
                </c:pt>
                <c:pt idx="171124">
                  <c:v>3.88038</c:v>
                </c:pt>
                <c:pt idx="171125">
                  <c:v>3.88041</c:v>
                </c:pt>
                <c:pt idx="171126">
                  <c:v>3.88043</c:v>
                </c:pt>
                <c:pt idx="171127">
                  <c:v>3.88045</c:v>
                </c:pt>
                <c:pt idx="171128">
                  <c:v>3.88048</c:v>
                </c:pt>
                <c:pt idx="171129">
                  <c:v>3.8805</c:v>
                </c:pt>
                <c:pt idx="171130">
                  <c:v>3.88052</c:v>
                </c:pt>
                <c:pt idx="171131">
                  <c:v>3.88054</c:v>
                </c:pt>
                <c:pt idx="171132">
                  <c:v>3.88057</c:v>
                </c:pt>
                <c:pt idx="171133">
                  <c:v>3.88059</c:v>
                </c:pt>
                <c:pt idx="171134">
                  <c:v>3.88061</c:v>
                </c:pt>
                <c:pt idx="171135">
                  <c:v>3.88063</c:v>
                </c:pt>
                <c:pt idx="171136">
                  <c:v>3.88066</c:v>
                </c:pt>
                <c:pt idx="171137">
                  <c:v>3.88068</c:v>
                </c:pt>
                <c:pt idx="171138">
                  <c:v>3.8807</c:v>
                </c:pt>
                <c:pt idx="171139">
                  <c:v>3.88073</c:v>
                </c:pt>
                <c:pt idx="171140">
                  <c:v>3.88075</c:v>
                </c:pt>
                <c:pt idx="171141">
                  <c:v>3.88077</c:v>
                </c:pt>
                <c:pt idx="171142">
                  <c:v>3.88079</c:v>
                </c:pt>
                <c:pt idx="171143">
                  <c:v>3.88082</c:v>
                </c:pt>
                <c:pt idx="171144">
                  <c:v>3.88084</c:v>
                </c:pt>
                <c:pt idx="171145">
                  <c:v>3.88086</c:v>
                </c:pt>
                <c:pt idx="171146">
                  <c:v>3.88088</c:v>
                </c:pt>
                <c:pt idx="171147">
                  <c:v>3.88091</c:v>
                </c:pt>
                <c:pt idx="171148">
                  <c:v>3.88093</c:v>
                </c:pt>
                <c:pt idx="171149">
                  <c:v>3.88095</c:v>
                </c:pt>
                <c:pt idx="171150">
                  <c:v>3.88097</c:v>
                </c:pt>
                <c:pt idx="171151">
                  <c:v>3.881</c:v>
                </c:pt>
                <c:pt idx="171152">
                  <c:v>3.88102</c:v>
                </c:pt>
                <c:pt idx="171153">
                  <c:v>3.88104</c:v>
                </c:pt>
                <c:pt idx="171154">
                  <c:v>3.88107</c:v>
                </c:pt>
                <c:pt idx="171155">
                  <c:v>3.88109</c:v>
                </c:pt>
                <c:pt idx="171156">
                  <c:v>3.88111</c:v>
                </c:pt>
                <c:pt idx="171157">
                  <c:v>3.88113</c:v>
                </c:pt>
                <c:pt idx="171158">
                  <c:v>3.88116</c:v>
                </c:pt>
                <c:pt idx="171159">
                  <c:v>3.88118</c:v>
                </c:pt>
                <c:pt idx="171160">
                  <c:v>3.8812</c:v>
                </c:pt>
                <c:pt idx="171161">
                  <c:v>3.88122</c:v>
                </c:pt>
                <c:pt idx="171162">
                  <c:v>3.88125</c:v>
                </c:pt>
                <c:pt idx="171163">
                  <c:v>3.88127</c:v>
                </c:pt>
                <c:pt idx="171164">
                  <c:v>3.88129</c:v>
                </c:pt>
                <c:pt idx="171165">
                  <c:v>3.88131</c:v>
                </c:pt>
                <c:pt idx="171166">
                  <c:v>3.88134</c:v>
                </c:pt>
                <c:pt idx="171167">
                  <c:v>3.88136</c:v>
                </c:pt>
                <c:pt idx="171168">
                  <c:v>3.88138</c:v>
                </c:pt>
                <c:pt idx="171169">
                  <c:v>3.88141</c:v>
                </c:pt>
                <c:pt idx="171170">
                  <c:v>3.88143</c:v>
                </c:pt>
                <c:pt idx="171171">
                  <c:v>3.88145</c:v>
                </c:pt>
                <c:pt idx="171172">
                  <c:v>3.88147</c:v>
                </c:pt>
                <c:pt idx="171173">
                  <c:v>3.8815</c:v>
                </c:pt>
                <c:pt idx="171174">
                  <c:v>3.88152</c:v>
                </c:pt>
                <c:pt idx="171175">
                  <c:v>3.88154</c:v>
                </c:pt>
                <c:pt idx="171176">
                  <c:v>3.88157</c:v>
                </c:pt>
                <c:pt idx="171177">
                  <c:v>3.88159</c:v>
                </c:pt>
                <c:pt idx="171178">
                  <c:v>3.88161</c:v>
                </c:pt>
                <c:pt idx="171179">
                  <c:v>3.88163</c:v>
                </c:pt>
                <c:pt idx="171180">
                  <c:v>3.88165</c:v>
                </c:pt>
                <c:pt idx="171181">
                  <c:v>3.88168</c:v>
                </c:pt>
                <c:pt idx="171182">
                  <c:v>3.8817</c:v>
                </c:pt>
                <c:pt idx="171183">
                  <c:v>3.88172</c:v>
                </c:pt>
                <c:pt idx="171184">
                  <c:v>3.88175</c:v>
                </c:pt>
                <c:pt idx="171185">
                  <c:v>3.88177</c:v>
                </c:pt>
                <c:pt idx="171186">
                  <c:v>3.88179</c:v>
                </c:pt>
                <c:pt idx="171187">
                  <c:v>3.88181</c:v>
                </c:pt>
                <c:pt idx="171188">
                  <c:v>3.88184</c:v>
                </c:pt>
                <c:pt idx="171189">
                  <c:v>3.88186</c:v>
                </c:pt>
                <c:pt idx="171190">
                  <c:v>3.88188</c:v>
                </c:pt>
                <c:pt idx="171191">
                  <c:v>3.88191</c:v>
                </c:pt>
                <c:pt idx="171192">
                  <c:v>3.88193</c:v>
                </c:pt>
                <c:pt idx="171193">
                  <c:v>3.88195</c:v>
                </c:pt>
                <c:pt idx="171194">
                  <c:v>3.88197</c:v>
                </c:pt>
                <c:pt idx="171195">
                  <c:v>3.88199</c:v>
                </c:pt>
                <c:pt idx="171196">
                  <c:v>3.88202</c:v>
                </c:pt>
                <c:pt idx="171197">
                  <c:v>3.88204</c:v>
                </c:pt>
                <c:pt idx="171198">
                  <c:v>3.88206</c:v>
                </c:pt>
                <c:pt idx="171199">
                  <c:v>3.88209</c:v>
                </c:pt>
                <c:pt idx="171200">
                  <c:v>3.88211</c:v>
                </c:pt>
                <c:pt idx="171201">
                  <c:v>3.88213</c:v>
                </c:pt>
                <c:pt idx="171202">
                  <c:v>3.88215</c:v>
                </c:pt>
                <c:pt idx="171203">
                  <c:v>3.88218</c:v>
                </c:pt>
                <c:pt idx="171204">
                  <c:v>3.8822</c:v>
                </c:pt>
                <c:pt idx="171205">
                  <c:v>3.88222</c:v>
                </c:pt>
                <c:pt idx="171206">
                  <c:v>3.88225</c:v>
                </c:pt>
                <c:pt idx="171207">
                  <c:v>3.88227</c:v>
                </c:pt>
                <c:pt idx="171208">
                  <c:v>3.88229</c:v>
                </c:pt>
                <c:pt idx="171209">
                  <c:v>3.88231</c:v>
                </c:pt>
                <c:pt idx="171210">
                  <c:v>3.88234</c:v>
                </c:pt>
                <c:pt idx="171211">
                  <c:v>3.88236</c:v>
                </c:pt>
                <c:pt idx="171212">
                  <c:v>3.88238</c:v>
                </c:pt>
                <c:pt idx="171213">
                  <c:v>3.8824</c:v>
                </c:pt>
                <c:pt idx="171214">
                  <c:v>3.88243</c:v>
                </c:pt>
                <c:pt idx="171215">
                  <c:v>3.88245</c:v>
                </c:pt>
                <c:pt idx="171216">
                  <c:v>3.88247</c:v>
                </c:pt>
                <c:pt idx="171217">
                  <c:v>3.88249</c:v>
                </c:pt>
                <c:pt idx="171218">
                  <c:v>3.88252</c:v>
                </c:pt>
                <c:pt idx="171219">
                  <c:v>3.88254</c:v>
                </c:pt>
                <c:pt idx="171220">
                  <c:v>3.88256</c:v>
                </c:pt>
                <c:pt idx="171221">
                  <c:v>3.88259</c:v>
                </c:pt>
                <c:pt idx="171222">
                  <c:v>3.88261</c:v>
                </c:pt>
                <c:pt idx="171223">
                  <c:v>3.88263</c:v>
                </c:pt>
                <c:pt idx="171224">
                  <c:v>3.88265</c:v>
                </c:pt>
                <c:pt idx="171225">
                  <c:v>3.88268</c:v>
                </c:pt>
                <c:pt idx="171226">
                  <c:v>3.8827</c:v>
                </c:pt>
                <c:pt idx="171227">
                  <c:v>3.88272</c:v>
                </c:pt>
                <c:pt idx="171228">
                  <c:v>3.88274</c:v>
                </c:pt>
                <c:pt idx="171229">
                  <c:v>3.88277</c:v>
                </c:pt>
                <c:pt idx="171230">
                  <c:v>3.88279</c:v>
                </c:pt>
                <c:pt idx="171231">
                  <c:v>3.88281</c:v>
                </c:pt>
                <c:pt idx="171232">
                  <c:v>3.88283</c:v>
                </c:pt>
                <c:pt idx="171233">
                  <c:v>3.88286</c:v>
                </c:pt>
                <c:pt idx="171234">
                  <c:v>3.88288</c:v>
                </c:pt>
                <c:pt idx="171235">
                  <c:v>3.8829</c:v>
                </c:pt>
                <c:pt idx="171236">
                  <c:v>3.88293</c:v>
                </c:pt>
                <c:pt idx="171237">
                  <c:v>3.88295</c:v>
                </c:pt>
                <c:pt idx="171238">
                  <c:v>3.88297</c:v>
                </c:pt>
                <c:pt idx="171239">
                  <c:v>3.88299</c:v>
                </c:pt>
                <c:pt idx="171240">
                  <c:v>3.88302</c:v>
                </c:pt>
                <c:pt idx="171241">
                  <c:v>3.88304</c:v>
                </c:pt>
                <c:pt idx="171242">
                  <c:v>3.88306</c:v>
                </c:pt>
                <c:pt idx="171243">
                  <c:v>3.88308</c:v>
                </c:pt>
                <c:pt idx="171244">
                  <c:v>3.88311</c:v>
                </c:pt>
                <c:pt idx="171245">
                  <c:v>3.88313</c:v>
                </c:pt>
                <c:pt idx="171246">
                  <c:v>3.88315</c:v>
                </c:pt>
                <c:pt idx="171247">
                  <c:v>3.88318</c:v>
                </c:pt>
                <c:pt idx="171248">
                  <c:v>3.8832</c:v>
                </c:pt>
                <c:pt idx="171249">
                  <c:v>3.88322</c:v>
                </c:pt>
                <c:pt idx="171250">
                  <c:v>3.88324</c:v>
                </c:pt>
                <c:pt idx="171251">
                  <c:v>3.88327</c:v>
                </c:pt>
                <c:pt idx="171252">
                  <c:v>3.88329</c:v>
                </c:pt>
                <c:pt idx="171253">
                  <c:v>3.88331</c:v>
                </c:pt>
                <c:pt idx="171254">
                  <c:v>3.88333</c:v>
                </c:pt>
                <c:pt idx="171255">
                  <c:v>3.88336</c:v>
                </c:pt>
                <c:pt idx="171256">
                  <c:v>3.88338</c:v>
                </c:pt>
                <c:pt idx="171257">
                  <c:v>3.8834</c:v>
                </c:pt>
                <c:pt idx="171258">
                  <c:v>3.88342</c:v>
                </c:pt>
                <c:pt idx="171259">
                  <c:v>3.88345</c:v>
                </c:pt>
                <c:pt idx="171260">
                  <c:v>3.88347</c:v>
                </c:pt>
                <c:pt idx="171261">
                  <c:v>3.88349</c:v>
                </c:pt>
                <c:pt idx="171262">
                  <c:v>3.88352</c:v>
                </c:pt>
                <c:pt idx="171263">
                  <c:v>3.88354</c:v>
                </c:pt>
                <c:pt idx="171264">
                  <c:v>3.88356</c:v>
                </c:pt>
                <c:pt idx="171265">
                  <c:v>3.88358</c:v>
                </c:pt>
                <c:pt idx="171266">
                  <c:v>3.88361</c:v>
                </c:pt>
                <c:pt idx="171267">
                  <c:v>3.88363</c:v>
                </c:pt>
                <c:pt idx="171268">
                  <c:v>3.88365</c:v>
                </c:pt>
                <c:pt idx="171269">
                  <c:v>3.88367</c:v>
                </c:pt>
                <c:pt idx="171270">
                  <c:v>3.8837</c:v>
                </c:pt>
                <c:pt idx="171271">
                  <c:v>3.88372</c:v>
                </c:pt>
                <c:pt idx="171272">
                  <c:v>3.88374</c:v>
                </c:pt>
                <c:pt idx="171273">
                  <c:v>3.88376</c:v>
                </c:pt>
                <c:pt idx="171274">
                  <c:v>3.88379</c:v>
                </c:pt>
                <c:pt idx="171275">
                  <c:v>3.88381</c:v>
                </c:pt>
                <c:pt idx="171276">
                  <c:v>3.88383</c:v>
                </c:pt>
                <c:pt idx="171277">
                  <c:v>3.88386</c:v>
                </c:pt>
                <c:pt idx="171278">
                  <c:v>3.88388</c:v>
                </c:pt>
                <c:pt idx="171279">
                  <c:v>3.8839</c:v>
                </c:pt>
                <c:pt idx="171280">
                  <c:v>3.88392</c:v>
                </c:pt>
                <c:pt idx="171281">
                  <c:v>3.88395</c:v>
                </c:pt>
                <c:pt idx="171282">
                  <c:v>3.88397</c:v>
                </c:pt>
                <c:pt idx="171283">
                  <c:v>3.88399</c:v>
                </c:pt>
                <c:pt idx="171284">
                  <c:v>3.88401</c:v>
                </c:pt>
                <c:pt idx="171285">
                  <c:v>3.88404</c:v>
                </c:pt>
                <c:pt idx="171286">
                  <c:v>3.88406</c:v>
                </c:pt>
                <c:pt idx="171287">
                  <c:v>3.88408</c:v>
                </c:pt>
                <c:pt idx="171288">
                  <c:v>3.8841</c:v>
                </c:pt>
                <c:pt idx="171289">
                  <c:v>3.88413</c:v>
                </c:pt>
                <c:pt idx="171290">
                  <c:v>3.88415</c:v>
                </c:pt>
                <c:pt idx="171291">
                  <c:v>3.88417</c:v>
                </c:pt>
                <c:pt idx="171292">
                  <c:v>3.8842</c:v>
                </c:pt>
                <c:pt idx="171293">
                  <c:v>3.88422</c:v>
                </c:pt>
                <c:pt idx="171294">
                  <c:v>3.88424</c:v>
                </c:pt>
                <c:pt idx="171295">
                  <c:v>3.88426</c:v>
                </c:pt>
                <c:pt idx="171296">
                  <c:v>3.88429</c:v>
                </c:pt>
                <c:pt idx="171297">
                  <c:v>3.88431</c:v>
                </c:pt>
                <c:pt idx="171298">
                  <c:v>3.88433</c:v>
                </c:pt>
                <c:pt idx="171299">
                  <c:v>3.88435</c:v>
                </c:pt>
                <c:pt idx="171300">
                  <c:v>3.88438</c:v>
                </c:pt>
                <c:pt idx="171301">
                  <c:v>3.8844</c:v>
                </c:pt>
                <c:pt idx="171302">
                  <c:v>3.88442</c:v>
                </c:pt>
                <c:pt idx="171303">
                  <c:v>3.88444</c:v>
                </c:pt>
                <c:pt idx="171304">
                  <c:v>3.88447</c:v>
                </c:pt>
                <c:pt idx="171305">
                  <c:v>3.88449</c:v>
                </c:pt>
                <c:pt idx="171306">
                  <c:v>3.88451</c:v>
                </c:pt>
                <c:pt idx="171307">
                  <c:v>3.88454</c:v>
                </c:pt>
                <c:pt idx="171308">
                  <c:v>3.88456</c:v>
                </c:pt>
                <c:pt idx="171309">
                  <c:v>3.88458</c:v>
                </c:pt>
                <c:pt idx="171310">
                  <c:v>3.8846</c:v>
                </c:pt>
                <c:pt idx="171311">
                  <c:v>3.88463</c:v>
                </c:pt>
                <c:pt idx="171312">
                  <c:v>3.88465</c:v>
                </c:pt>
                <c:pt idx="171313">
                  <c:v>3.88467</c:v>
                </c:pt>
                <c:pt idx="171314">
                  <c:v>3.88469</c:v>
                </c:pt>
                <c:pt idx="171315">
                  <c:v>3.88472</c:v>
                </c:pt>
                <c:pt idx="171316">
                  <c:v>3.88474</c:v>
                </c:pt>
                <c:pt idx="171317">
                  <c:v>3.88476</c:v>
                </c:pt>
                <c:pt idx="171318">
                  <c:v>3.88478</c:v>
                </c:pt>
                <c:pt idx="171319">
                  <c:v>3.88481</c:v>
                </c:pt>
                <c:pt idx="171320">
                  <c:v>3.88483</c:v>
                </c:pt>
                <c:pt idx="171321">
                  <c:v>3.88485</c:v>
                </c:pt>
                <c:pt idx="171322">
                  <c:v>3.88488</c:v>
                </c:pt>
                <c:pt idx="171323">
                  <c:v>3.8849</c:v>
                </c:pt>
                <c:pt idx="171324">
                  <c:v>3.88492</c:v>
                </c:pt>
                <c:pt idx="171325">
                  <c:v>3.88494</c:v>
                </c:pt>
                <c:pt idx="171326">
                  <c:v>3.88497</c:v>
                </c:pt>
                <c:pt idx="171327">
                  <c:v>3.88499</c:v>
                </c:pt>
                <c:pt idx="171328">
                  <c:v>3.88501</c:v>
                </c:pt>
                <c:pt idx="171329">
                  <c:v>3.88503</c:v>
                </c:pt>
                <c:pt idx="171330">
                  <c:v>3.88506</c:v>
                </c:pt>
                <c:pt idx="171331">
                  <c:v>3.88508</c:v>
                </c:pt>
                <c:pt idx="171332">
                  <c:v>3.8851</c:v>
                </c:pt>
                <c:pt idx="171333">
                  <c:v>3.88512</c:v>
                </c:pt>
                <c:pt idx="171334">
                  <c:v>3.88515</c:v>
                </c:pt>
                <c:pt idx="171335">
                  <c:v>3.88517</c:v>
                </c:pt>
                <c:pt idx="171336">
                  <c:v>3.88519</c:v>
                </c:pt>
                <c:pt idx="171337">
                  <c:v>3.88522</c:v>
                </c:pt>
                <c:pt idx="171338">
                  <c:v>3.88524</c:v>
                </c:pt>
                <c:pt idx="171339">
                  <c:v>3.88526</c:v>
                </c:pt>
                <c:pt idx="171340">
                  <c:v>3.88528</c:v>
                </c:pt>
                <c:pt idx="171341">
                  <c:v>3.88531</c:v>
                </c:pt>
                <c:pt idx="171342">
                  <c:v>3.88533</c:v>
                </c:pt>
                <c:pt idx="171343">
                  <c:v>3.88535</c:v>
                </c:pt>
                <c:pt idx="171344">
                  <c:v>3.88537</c:v>
                </c:pt>
                <c:pt idx="171345">
                  <c:v>3.8854</c:v>
                </c:pt>
                <c:pt idx="171346">
                  <c:v>3.88542</c:v>
                </c:pt>
                <c:pt idx="171347">
                  <c:v>3.88544</c:v>
                </c:pt>
                <c:pt idx="171348">
                  <c:v>3.88546</c:v>
                </c:pt>
                <c:pt idx="171349">
                  <c:v>3.88549</c:v>
                </c:pt>
                <c:pt idx="171350">
                  <c:v>3.88551</c:v>
                </c:pt>
                <c:pt idx="171351">
                  <c:v>3.88553</c:v>
                </c:pt>
                <c:pt idx="171352">
                  <c:v>3.88556</c:v>
                </c:pt>
                <c:pt idx="171353">
                  <c:v>3.88558</c:v>
                </c:pt>
                <c:pt idx="171354">
                  <c:v>3.8856</c:v>
                </c:pt>
                <c:pt idx="171355">
                  <c:v>3.88562</c:v>
                </c:pt>
                <c:pt idx="171356">
                  <c:v>3.88565</c:v>
                </c:pt>
                <c:pt idx="171357">
                  <c:v>3.88567</c:v>
                </c:pt>
                <c:pt idx="171358">
                  <c:v>3.88569</c:v>
                </c:pt>
                <c:pt idx="171359">
                  <c:v>3.88571</c:v>
                </c:pt>
                <c:pt idx="171360">
                  <c:v>3.88574</c:v>
                </c:pt>
                <c:pt idx="171361">
                  <c:v>3.88576</c:v>
                </c:pt>
                <c:pt idx="171362">
                  <c:v>3.88578</c:v>
                </c:pt>
                <c:pt idx="171363">
                  <c:v>3.8858</c:v>
                </c:pt>
                <c:pt idx="171364">
                  <c:v>3.88583</c:v>
                </c:pt>
                <c:pt idx="171365">
                  <c:v>3.88585</c:v>
                </c:pt>
                <c:pt idx="171366">
                  <c:v>3.88587</c:v>
                </c:pt>
                <c:pt idx="171367">
                  <c:v>3.8859</c:v>
                </c:pt>
                <c:pt idx="171368">
                  <c:v>3.88592</c:v>
                </c:pt>
                <c:pt idx="171369">
                  <c:v>3.88594</c:v>
                </c:pt>
                <c:pt idx="171370">
                  <c:v>3.88596</c:v>
                </c:pt>
                <c:pt idx="171371">
                  <c:v>3.88599</c:v>
                </c:pt>
                <c:pt idx="171372">
                  <c:v>3.88601</c:v>
                </c:pt>
                <c:pt idx="171373">
                  <c:v>3.88603</c:v>
                </c:pt>
                <c:pt idx="171374">
                  <c:v>3.88605</c:v>
                </c:pt>
                <c:pt idx="171375">
                  <c:v>3.88608</c:v>
                </c:pt>
                <c:pt idx="171376">
                  <c:v>3.8861</c:v>
                </c:pt>
                <c:pt idx="171377">
                  <c:v>3.88612</c:v>
                </c:pt>
                <c:pt idx="171378">
                  <c:v>3.88614</c:v>
                </c:pt>
                <c:pt idx="171379">
                  <c:v>3.88617</c:v>
                </c:pt>
                <c:pt idx="171380">
                  <c:v>3.88619</c:v>
                </c:pt>
                <c:pt idx="171381">
                  <c:v>3.88621</c:v>
                </c:pt>
                <c:pt idx="171382">
                  <c:v>3.88624</c:v>
                </c:pt>
                <c:pt idx="171383">
                  <c:v>3.88626</c:v>
                </c:pt>
                <c:pt idx="171384">
                  <c:v>3.88628</c:v>
                </c:pt>
                <c:pt idx="171385">
                  <c:v>3.8863</c:v>
                </c:pt>
                <c:pt idx="171386">
                  <c:v>3.88633</c:v>
                </c:pt>
                <c:pt idx="171387">
                  <c:v>3.88635</c:v>
                </c:pt>
                <c:pt idx="171388">
                  <c:v>3.88637</c:v>
                </c:pt>
                <c:pt idx="171389">
                  <c:v>3.88639</c:v>
                </c:pt>
                <c:pt idx="171390">
                  <c:v>3.88642</c:v>
                </c:pt>
                <c:pt idx="171391">
                  <c:v>3.88644</c:v>
                </c:pt>
                <c:pt idx="171392">
                  <c:v>3.88646</c:v>
                </c:pt>
                <c:pt idx="171393">
                  <c:v>3.88648</c:v>
                </c:pt>
                <c:pt idx="171394">
                  <c:v>3.88651</c:v>
                </c:pt>
                <c:pt idx="171395">
                  <c:v>3.88653</c:v>
                </c:pt>
                <c:pt idx="171396">
                  <c:v>3.88655</c:v>
                </c:pt>
                <c:pt idx="171397">
                  <c:v>3.88658</c:v>
                </c:pt>
                <c:pt idx="171398">
                  <c:v>3.8866</c:v>
                </c:pt>
                <c:pt idx="171399">
                  <c:v>3.88662</c:v>
                </c:pt>
                <c:pt idx="171400">
                  <c:v>3.88664</c:v>
                </c:pt>
                <c:pt idx="171401">
                  <c:v>3.88667</c:v>
                </c:pt>
                <c:pt idx="171402">
                  <c:v>3.88669</c:v>
                </c:pt>
                <c:pt idx="171403">
                  <c:v>3.88671</c:v>
                </c:pt>
                <c:pt idx="171404">
                  <c:v>3.88673</c:v>
                </c:pt>
                <c:pt idx="171405">
                  <c:v>3.88676</c:v>
                </c:pt>
                <c:pt idx="171406">
                  <c:v>3.88678</c:v>
                </c:pt>
                <c:pt idx="171407">
                  <c:v>3.8868</c:v>
                </c:pt>
                <c:pt idx="171408">
                  <c:v>3.88682</c:v>
                </c:pt>
                <c:pt idx="171409">
                  <c:v>3.88685</c:v>
                </c:pt>
                <c:pt idx="171410">
                  <c:v>3.88687</c:v>
                </c:pt>
                <c:pt idx="171411">
                  <c:v>3.88689</c:v>
                </c:pt>
                <c:pt idx="171412">
                  <c:v>3.88692</c:v>
                </c:pt>
                <c:pt idx="171413">
                  <c:v>3.88694</c:v>
                </c:pt>
                <c:pt idx="171414">
                  <c:v>3.88696</c:v>
                </c:pt>
                <c:pt idx="171415">
                  <c:v>3.88698</c:v>
                </c:pt>
                <c:pt idx="171416">
                  <c:v>3.88701</c:v>
                </c:pt>
                <c:pt idx="171417">
                  <c:v>3.88703</c:v>
                </c:pt>
                <c:pt idx="171418">
                  <c:v>3.88705</c:v>
                </c:pt>
                <c:pt idx="171419">
                  <c:v>3.88707</c:v>
                </c:pt>
                <c:pt idx="171420">
                  <c:v>3.8871</c:v>
                </c:pt>
                <c:pt idx="171421">
                  <c:v>3.88712</c:v>
                </c:pt>
                <c:pt idx="171422">
                  <c:v>3.88714</c:v>
                </c:pt>
                <c:pt idx="171423">
                  <c:v>3.88717</c:v>
                </c:pt>
                <c:pt idx="171424">
                  <c:v>3.88719</c:v>
                </c:pt>
                <c:pt idx="171425">
                  <c:v>3.88721</c:v>
                </c:pt>
                <c:pt idx="171426">
                  <c:v>3.88723</c:v>
                </c:pt>
                <c:pt idx="171427">
                  <c:v>3.88726</c:v>
                </c:pt>
                <c:pt idx="171428">
                  <c:v>3.88728</c:v>
                </c:pt>
                <c:pt idx="171429">
                  <c:v>3.8873</c:v>
                </c:pt>
                <c:pt idx="171430">
                  <c:v>3.88732</c:v>
                </c:pt>
                <c:pt idx="171431">
                  <c:v>3.88735</c:v>
                </c:pt>
                <c:pt idx="171432">
                  <c:v>3.88737</c:v>
                </c:pt>
                <c:pt idx="171433">
                  <c:v>3.88739</c:v>
                </c:pt>
                <c:pt idx="171434">
                  <c:v>3.88741</c:v>
                </c:pt>
                <c:pt idx="171435">
                  <c:v>3.88744</c:v>
                </c:pt>
                <c:pt idx="171436">
                  <c:v>3.88746</c:v>
                </c:pt>
                <c:pt idx="171437">
                  <c:v>3.88748</c:v>
                </c:pt>
                <c:pt idx="171438">
                  <c:v>3.88751</c:v>
                </c:pt>
                <c:pt idx="171439">
                  <c:v>3.88753</c:v>
                </c:pt>
                <c:pt idx="171440">
                  <c:v>3.88755</c:v>
                </c:pt>
                <c:pt idx="171441">
                  <c:v>3.88757</c:v>
                </c:pt>
                <c:pt idx="171442">
                  <c:v>3.8876</c:v>
                </c:pt>
                <c:pt idx="171443">
                  <c:v>3.88762</c:v>
                </c:pt>
                <c:pt idx="171444">
                  <c:v>3.88764</c:v>
                </c:pt>
                <c:pt idx="171445">
                  <c:v>3.88766</c:v>
                </c:pt>
                <c:pt idx="171446">
                  <c:v>3.88769</c:v>
                </c:pt>
                <c:pt idx="171447">
                  <c:v>3.88771</c:v>
                </c:pt>
                <c:pt idx="171448">
                  <c:v>3.88773</c:v>
                </c:pt>
                <c:pt idx="171449">
                  <c:v>3.88775</c:v>
                </c:pt>
                <c:pt idx="171450">
                  <c:v>3.88778</c:v>
                </c:pt>
                <c:pt idx="171451">
                  <c:v>3.8878</c:v>
                </c:pt>
                <c:pt idx="171452">
                  <c:v>3.88782</c:v>
                </c:pt>
                <c:pt idx="171453">
                  <c:v>3.88785</c:v>
                </c:pt>
                <c:pt idx="171454">
                  <c:v>3.88787</c:v>
                </c:pt>
                <c:pt idx="171455">
                  <c:v>3.88789</c:v>
                </c:pt>
                <c:pt idx="171456">
                  <c:v>3.88791</c:v>
                </c:pt>
                <c:pt idx="171457">
                  <c:v>3.88794</c:v>
                </c:pt>
                <c:pt idx="171458">
                  <c:v>3.88796</c:v>
                </c:pt>
                <c:pt idx="171459">
                  <c:v>3.88798</c:v>
                </c:pt>
                <c:pt idx="171460">
                  <c:v>3.88801</c:v>
                </c:pt>
                <c:pt idx="171461">
                  <c:v>3.88803</c:v>
                </c:pt>
                <c:pt idx="171462">
                  <c:v>3.88805</c:v>
                </c:pt>
                <c:pt idx="171463">
                  <c:v>3.88807</c:v>
                </c:pt>
                <c:pt idx="171464">
                  <c:v>3.88809</c:v>
                </c:pt>
                <c:pt idx="171465">
                  <c:v>3.88812</c:v>
                </c:pt>
                <c:pt idx="171466">
                  <c:v>3.88814</c:v>
                </c:pt>
                <c:pt idx="171467">
                  <c:v>3.88816</c:v>
                </c:pt>
                <c:pt idx="171468">
                  <c:v>3.88819</c:v>
                </c:pt>
                <c:pt idx="171469">
                  <c:v>3.88821</c:v>
                </c:pt>
                <c:pt idx="171470">
                  <c:v>3.88823</c:v>
                </c:pt>
                <c:pt idx="171471">
                  <c:v>3.88825</c:v>
                </c:pt>
                <c:pt idx="171472">
                  <c:v>3.88828</c:v>
                </c:pt>
                <c:pt idx="171473">
                  <c:v>3.8883</c:v>
                </c:pt>
                <c:pt idx="171474">
                  <c:v>3.88832</c:v>
                </c:pt>
                <c:pt idx="171475">
                  <c:v>3.88835</c:v>
                </c:pt>
                <c:pt idx="171476">
                  <c:v>3.88837</c:v>
                </c:pt>
                <c:pt idx="171477">
                  <c:v>3.88839</c:v>
                </c:pt>
                <c:pt idx="171478">
                  <c:v>3.88841</c:v>
                </c:pt>
                <c:pt idx="171479">
                  <c:v>3.88843</c:v>
                </c:pt>
                <c:pt idx="171480">
                  <c:v>3.88846</c:v>
                </c:pt>
                <c:pt idx="171481">
                  <c:v>3.88848</c:v>
                </c:pt>
                <c:pt idx="171482">
                  <c:v>3.8885</c:v>
                </c:pt>
                <c:pt idx="171483">
                  <c:v>3.88853</c:v>
                </c:pt>
                <c:pt idx="171484">
                  <c:v>3.88855</c:v>
                </c:pt>
                <c:pt idx="171485">
                  <c:v>3.88857</c:v>
                </c:pt>
                <c:pt idx="171486">
                  <c:v>3.88859</c:v>
                </c:pt>
                <c:pt idx="171487">
                  <c:v>3.88862</c:v>
                </c:pt>
                <c:pt idx="171488">
                  <c:v>3.88864</c:v>
                </c:pt>
                <c:pt idx="171489">
                  <c:v>3.88866</c:v>
                </c:pt>
                <c:pt idx="171490">
                  <c:v>3.88869</c:v>
                </c:pt>
                <c:pt idx="171491">
                  <c:v>3.88871</c:v>
                </c:pt>
                <c:pt idx="171492">
                  <c:v>3.88873</c:v>
                </c:pt>
                <c:pt idx="171493">
                  <c:v>3.88875</c:v>
                </c:pt>
                <c:pt idx="171494">
                  <c:v>3.88878</c:v>
                </c:pt>
                <c:pt idx="171495">
                  <c:v>3.8888</c:v>
                </c:pt>
                <c:pt idx="171496">
                  <c:v>3.88882</c:v>
                </c:pt>
                <c:pt idx="171497">
                  <c:v>3.88884</c:v>
                </c:pt>
                <c:pt idx="171498">
                  <c:v>3.88887</c:v>
                </c:pt>
                <c:pt idx="171499">
                  <c:v>3.88889</c:v>
                </c:pt>
                <c:pt idx="171500">
                  <c:v>3.88891</c:v>
                </c:pt>
                <c:pt idx="171501">
                  <c:v>3.88893</c:v>
                </c:pt>
                <c:pt idx="171502">
                  <c:v>3.88896</c:v>
                </c:pt>
                <c:pt idx="171503">
                  <c:v>3.88898</c:v>
                </c:pt>
                <c:pt idx="171504">
                  <c:v>3.889</c:v>
                </c:pt>
                <c:pt idx="171505">
                  <c:v>3.88903</c:v>
                </c:pt>
                <c:pt idx="171506">
                  <c:v>3.88905</c:v>
                </c:pt>
                <c:pt idx="171507">
                  <c:v>3.88907</c:v>
                </c:pt>
                <c:pt idx="171508">
                  <c:v>3.88909</c:v>
                </c:pt>
                <c:pt idx="171509">
                  <c:v>3.88912</c:v>
                </c:pt>
                <c:pt idx="171510">
                  <c:v>3.88914</c:v>
                </c:pt>
                <c:pt idx="171511">
                  <c:v>3.88916</c:v>
                </c:pt>
                <c:pt idx="171512">
                  <c:v>3.88918</c:v>
                </c:pt>
                <c:pt idx="171513">
                  <c:v>3.88921</c:v>
                </c:pt>
                <c:pt idx="171514">
                  <c:v>3.88923</c:v>
                </c:pt>
                <c:pt idx="171515">
                  <c:v>3.88925</c:v>
                </c:pt>
                <c:pt idx="171516">
                  <c:v>3.88927</c:v>
                </c:pt>
                <c:pt idx="171517">
                  <c:v>3.8893</c:v>
                </c:pt>
                <c:pt idx="171518">
                  <c:v>3.88932</c:v>
                </c:pt>
                <c:pt idx="171519">
                  <c:v>3.88934</c:v>
                </c:pt>
                <c:pt idx="171520">
                  <c:v>3.88937</c:v>
                </c:pt>
                <c:pt idx="171521">
                  <c:v>3.88939</c:v>
                </c:pt>
                <c:pt idx="171522">
                  <c:v>3.88941</c:v>
                </c:pt>
                <c:pt idx="171523">
                  <c:v>3.88943</c:v>
                </c:pt>
                <c:pt idx="171524">
                  <c:v>3.88946</c:v>
                </c:pt>
                <c:pt idx="171525">
                  <c:v>3.88948</c:v>
                </c:pt>
                <c:pt idx="171526">
                  <c:v>3.8895</c:v>
                </c:pt>
                <c:pt idx="171527">
                  <c:v>3.88952</c:v>
                </c:pt>
                <c:pt idx="171528">
                  <c:v>3.88955</c:v>
                </c:pt>
                <c:pt idx="171529">
                  <c:v>3.88957</c:v>
                </c:pt>
                <c:pt idx="171530">
                  <c:v>3.88959</c:v>
                </c:pt>
                <c:pt idx="171531">
                  <c:v>3.88962</c:v>
                </c:pt>
                <c:pt idx="171532">
                  <c:v>3.88964</c:v>
                </c:pt>
                <c:pt idx="171533">
                  <c:v>3.88966</c:v>
                </c:pt>
                <c:pt idx="171534">
                  <c:v>3.88968</c:v>
                </c:pt>
                <c:pt idx="171535">
                  <c:v>3.88971</c:v>
                </c:pt>
                <c:pt idx="171536">
                  <c:v>3.88973</c:v>
                </c:pt>
                <c:pt idx="171537">
                  <c:v>3.88975</c:v>
                </c:pt>
                <c:pt idx="171538">
                  <c:v>3.88977</c:v>
                </c:pt>
                <c:pt idx="171539">
                  <c:v>3.8898</c:v>
                </c:pt>
                <c:pt idx="171540">
                  <c:v>3.88982</c:v>
                </c:pt>
                <c:pt idx="171541">
                  <c:v>3.88984</c:v>
                </c:pt>
                <c:pt idx="171542">
                  <c:v>3.88986</c:v>
                </c:pt>
                <c:pt idx="171543">
                  <c:v>3.88989</c:v>
                </c:pt>
                <c:pt idx="171544">
                  <c:v>3.88991</c:v>
                </c:pt>
                <c:pt idx="171545">
                  <c:v>3.88993</c:v>
                </c:pt>
                <c:pt idx="171546">
                  <c:v>3.88996</c:v>
                </c:pt>
                <c:pt idx="171547">
                  <c:v>3.88998</c:v>
                </c:pt>
                <c:pt idx="171548">
                  <c:v>3.89</c:v>
                </c:pt>
                <c:pt idx="171549">
                  <c:v>3.89002</c:v>
                </c:pt>
                <c:pt idx="171550">
                  <c:v>3.89005</c:v>
                </c:pt>
                <c:pt idx="171551">
                  <c:v>3.89007</c:v>
                </c:pt>
                <c:pt idx="171552">
                  <c:v>3.89009</c:v>
                </c:pt>
                <c:pt idx="171553">
                  <c:v>3.89011</c:v>
                </c:pt>
                <c:pt idx="171554">
                  <c:v>3.89014</c:v>
                </c:pt>
                <c:pt idx="171555">
                  <c:v>3.89016</c:v>
                </c:pt>
                <c:pt idx="171556">
                  <c:v>3.89018</c:v>
                </c:pt>
                <c:pt idx="171557">
                  <c:v>3.8902</c:v>
                </c:pt>
                <c:pt idx="171558">
                  <c:v>3.89023</c:v>
                </c:pt>
                <c:pt idx="171559">
                  <c:v>3.89025</c:v>
                </c:pt>
                <c:pt idx="171560">
                  <c:v>3.89027</c:v>
                </c:pt>
                <c:pt idx="171561">
                  <c:v>3.8903</c:v>
                </c:pt>
                <c:pt idx="171562">
                  <c:v>3.89032</c:v>
                </c:pt>
                <c:pt idx="171563">
                  <c:v>3.89034</c:v>
                </c:pt>
                <c:pt idx="171564">
                  <c:v>3.89036</c:v>
                </c:pt>
                <c:pt idx="171565">
                  <c:v>3.89039</c:v>
                </c:pt>
                <c:pt idx="171566">
                  <c:v>3.89041</c:v>
                </c:pt>
                <c:pt idx="171567">
                  <c:v>3.89043</c:v>
                </c:pt>
                <c:pt idx="171568">
                  <c:v>3.89045</c:v>
                </c:pt>
                <c:pt idx="171569">
                  <c:v>3.89048</c:v>
                </c:pt>
                <c:pt idx="171570">
                  <c:v>3.8905</c:v>
                </c:pt>
                <c:pt idx="171571">
                  <c:v>3.89052</c:v>
                </c:pt>
                <c:pt idx="171572">
                  <c:v>3.89054</c:v>
                </c:pt>
                <c:pt idx="171573">
                  <c:v>3.89057</c:v>
                </c:pt>
                <c:pt idx="171574">
                  <c:v>3.89059</c:v>
                </c:pt>
                <c:pt idx="171575">
                  <c:v>3.89061</c:v>
                </c:pt>
                <c:pt idx="171576">
                  <c:v>3.89064</c:v>
                </c:pt>
                <c:pt idx="171577">
                  <c:v>3.89066</c:v>
                </c:pt>
                <c:pt idx="171578">
                  <c:v>3.89068</c:v>
                </c:pt>
                <c:pt idx="171579">
                  <c:v>3.8907</c:v>
                </c:pt>
                <c:pt idx="171580">
                  <c:v>3.89073</c:v>
                </c:pt>
                <c:pt idx="171581">
                  <c:v>3.89075</c:v>
                </c:pt>
                <c:pt idx="171582">
                  <c:v>3.89077</c:v>
                </c:pt>
                <c:pt idx="171583">
                  <c:v>3.89079</c:v>
                </c:pt>
                <c:pt idx="171584">
                  <c:v>3.89082</c:v>
                </c:pt>
                <c:pt idx="171585">
                  <c:v>3.89084</c:v>
                </c:pt>
                <c:pt idx="171586">
                  <c:v>3.89086</c:v>
                </c:pt>
                <c:pt idx="171587">
                  <c:v>3.89088</c:v>
                </c:pt>
                <c:pt idx="171588">
                  <c:v>3.89091</c:v>
                </c:pt>
                <c:pt idx="171589">
                  <c:v>3.89093</c:v>
                </c:pt>
                <c:pt idx="171590">
                  <c:v>3.89095</c:v>
                </c:pt>
                <c:pt idx="171591">
                  <c:v>3.89098</c:v>
                </c:pt>
                <c:pt idx="171592">
                  <c:v>3.891</c:v>
                </c:pt>
                <c:pt idx="171593">
                  <c:v>3.89102</c:v>
                </c:pt>
                <c:pt idx="171594">
                  <c:v>3.89104</c:v>
                </c:pt>
                <c:pt idx="171595">
                  <c:v>3.89107</c:v>
                </c:pt>
                <c:pt idx="171596">
                  <c:v>3.89109</c:v>
                </c:pt>
                <c:pt idx="171597">
                  <c:v>3.89111</c:v>
                </c:pt>
                <c:pt idx="171598">
                  <c:v>3.89113</c:v>
                </c:pt>
                <c:pt idx="171599">
                  <c:v>3.89116</c:v>
                </c:pt>
                <c:pt idx="171600">
                  <c:v>3.89118</c:v>
                </c:pt>
                <c:pt idx="171601">
                  <c:v>3.8912</c:v>
                </c:pt>
                <c:pt idx="171602">
                  <c:v>3.89122</c:v>
                </c:pt>
                <c:pt idx="171603">
                  <c:v>3.89125</c:v>
                </c:pt>
                <c:pt idx="171604">
                  <c:v>3.89127</c:v>
                </c:pt>
                <c:pt idx="171605">
                  <c:v>3.89129</c:v>
                </c:pt>
                <c:pt idx="171606">
                  <c:v>3.89132</c:v>
                </c:pt>
                <c:pt idx="171607">
                  <c:v>3.89134</c:v>
                </c:pt>
                <c:pt idx="171608">
                  <c:v>3.89136</c:v>
                </c:pt>
                <c:pt idx="171609">
                  <c:v>3.89138</c:v>
                </c:pt>
                <c:pt idx="171610">
                  <c:v>3.89141</c:v>
                </c:pt>
                <c:pt idx="171611">
                  <c:v>3.89143</c:v>
                </c:pt>
                <c:pt idx="171612">
                  <c:v>3.89145</c:v>
                </c:pt>
                <c:pt idx="171613">
                  <c:v>3.89147</c:v>
                </c:pt>
                <c:pt idx="171614">
                  <c:v>3.8915</c:v>
                </c:pt>
                <c:pt idx="171615">
                  <c:v>3.89152</c:v>
                </c:pt>
                <c:pt idx="171616">
                  <c:v>3.89154</c:v>
                </c:pt>
                <c:pt idx="171617">
                  <c:v>3.89156</c:v>
                </c:pt>
                <c:pt idx="171618">
                  <c:v>3.89159</c:v>
                </c:pt>
                <c:pt idx="171619">
                  <c:v>3.89161</c:v>
                </c:pt>
                <c:pt idx="171620">
                  <c:v>3.89163</c:v>
                </c:pt>
                <c:pt idx="171621">
                  <c:v>3.89166</c:v>
                </c:pt>
                <c:pt idx="171622">
                  <c:v>3.89168</c:v>
                </c:pt>
                <c:pt idx="171623">
                  <c:v>3.8917</c:v>
                </c:pt>
                <c:pt idx="171624">
                  <c:v>3.89172</c:v>
                </c:pt>
                <c:pt idx="171625">
                  <c:v>3.89175</c:v>
                </c:pt>
                <c:pt idx="171626">
                  <c:v>3.89177</c:v>
                </c:pt>
                <c:pt idx="171627">
                  <c:v>3.89179</c:v>
                </c:pt>
                <c:pt idx="171628">
                  <c:v>3.89181</c:v>
                </c:pt>
                <c:pt idx="171629">
                  <c:v>3.89184</c:v>
                </c:pt>
                <c:pt idx="171630">
                  <c:v>3.89186</c:v>
                </c:pt>
                <c:pt idx="171631">
                  <c:v>3.89188</c:v>
                </c:pt>
                <c:pt idx="171632">
                  <c:v>3.8919</c:v>
                </c:pt>
                <c:pt idx="171633">
                  <c:v>3.89193</c:v>
                </c:pt>
                <c:pt idx="171634">
                  <c:v>3.89195</c:v>
                </c:pt>
                <c:pt idx="171635">
                  <c:v>3.89197</c:v>
                </c:pt>
                <c:pt idx="171636">
                  <c:v>3.892</c:v>
                </c:pt>
                <c:pt idx="171637">
                  <c:v>3.89202</c:v>
                </c:pt>
                <c:pt idx="171638">
                  <c:v>3.89204</c:v>
                </c:pt>
                <c:pt idx="171639">
                  <c:v>3.89206</c:v>
                </c:pt>
                <c:pt idx="171640">
                  <c:v>3.89209</c:v>
                </c:pt>
                <c:pt idx="171641">
                  <c:v>3.89211</c:v>
                </c:pt>
                <c:pt idx="171642">
                  <c:v>3.89213</c:v>
                </c:pt>
                <c:pt idx="171643">
                  <c:v>3.89215</c:v>
                </c:pt>
                <c:pt idx="171644">
                  <c:v>3.89218</c:v>
                </c:pt>
                <c:pt idx="171645">
                  <c:v>3.8922</c:v>
                </c:pt>
                <c:pt idx="171646">
                  <c:v>3.89222</c:v>
                </c:pt>
                <c:pt idx="171647">
                  <c:v>3.89224</c:v>
                </c:pt>
                <c:pt idx="171648">
                  <c:v>3.89227</c:v>
                </c:pt>
                <c:pt idx="171649">
                  <c:v>3.89229</c:v>
                </c:pt>
                <c:pt idx="171650">
                  <c:v>3.89231</c:v>
                </c:pt>
                <c:pt idx="171651">
                  <c:v>3.89234</c:v>
                </c:pt>
                <c:pt idx="171652">
                  <c:v>3.89236</c:v>
                </c:pt>
                <c:pt idx="171653">
                  <c:v>3.89238</c:v>
                </c:pt>
                <c:pt idx="171654">
                  <c:v>3.8924</c:v>
                </c:pt>
                <c:pt idx="171655">
                  <c:v>3.89243</c:v>
                </c:pt>
                <c:pt idx="171656">
                  <c:v>3.89245</c:v>
                </c:pt>
                <c:pt idx="171657">
                  <c:v>3.89247</c:v>
                </c:pt>
                <c:pt idx="171658">
                  <c:v>3.89249</c:v>
                </c:pt>
                <c:pt idx="171659">
                  <c:v>3.89252</c:v>
                </c:pt>
                <c:pt idx="171660">
                  <c:v>3.89254</c:v>
                </c:pt>
                <c:pt idx="171661">
                  <c:v>3.89256</c:v>
                </c:pt>
                <c:pt idx="171662">
                  <c:v>3.89258</c:v>
                </c:pt>
                <c:pt idx="171663">
                  <c:v>3.89261</c:v>
                </c:pt>
                <c:pt idx="171664">
                  <c:v>3.89263</c:v>
                </c:pt>
                <c:pt idx="171665">
                  <c:v>3.89265</c:v>
                </c:pt>
                <c:pt idx="171666">
                  <c:v>3.89268</c:v>
                </c:pt>
                <c:pt idx="171667">
                  <c:v>3.8927</c:v>
                </c:pt>
                <c:pt idx="171668">
                  <c:v>3.89272</c:v>
                </c:pt>
                <c:pt idx="171669">
                  <c:v>3.89274</c:v>
                </c:pt>
                <c:pt idx="171670">
                  <c:v>3.89277</c:v>
                </c:pt>
                <c:pt idx="171671">
                  <c:v>3.89279</c:v>
                </c:pt>
                <c:pt idx="171672">
                  <c:v>3.89281</c:v>
                </c:pt>
                <c:pt idx="171673">
                  <c:v>3.89283</c:v>
                </c:pt>
                <c:pt idx="171674">
                  <c:v>3.89286</c:v>
                </c:pt>
                <c:pt idx="171675">
                  <c:v>3.89288</c:v>
                </c:pt>
                <c:pt idx="171676">
                  <c:v>3.8929</c:v>
                </c:pt>
                <c:pt idx="171677">
                  <c:v>3.89292</c:v>
                </c:pt>
                <c:pt idx="171678">
                  <c:v>3.89295</c:v>
                </c:pt>
                <c:pt idx="171679">
                  <c:v>3.89297</c:v>
                </c:pt>
                <c:pt idx="171680">
                  <c:v>3.89299</c:v>
                </c:pt>
                <c:pt idx="171681">
                  <c:v>3.89302</c:v>
                </c:pt>
                <c:pt idx="171682">
                  <c:v>3.89304</c:v>
                </c:pt>
                <c:pt idx="171683">
                  <c:v>3.89306</c:v>
                </c:pt>
                <c:pt idx="171684">
                  <c:v>3.89308</c:v>
                </c:pt>
                <c:pt idx="171685">
                  <c:v>3.89311</c:v>
                </c:pt>
                <c:pt idx="171686">
                  <c:v>3.89313</c:v>
                </c:pt>
                <c:pt idx="171687">
                  <c:v>3.89315</c:v>
                </c:pt>
                <c:pt idx="171688">
                  <c:v>3.89317</c:v>
                </c:pt>
                <c:pt idx="171689">
                  <c:v>3.8932</c:v>
                </c:pt>
                <c:pt idx="171690">
                  <c:v>3.89322</c:v>
                </c:pt>
                <c:pt idx="171691">
                  <c:v>3.89324</c:v>
                </c:pt>
                <c:pt idx="171692">
                  <c:v>3.89326</c:v>
                </c:pt>
                <c:pt idx="171693">
                  <c:v>3.89329</c:v>
                </c:pt>
                <c:pt idx="171694">
                  <c:v>3.89331</c:v>
                </c:pt>
                <c:pt idx="171695">
                  <c:v>3.89333</c:v>
                </c:pt>
                <c:pt idx="171696">
                  <c:v>3.89336</c:v>
                </c:pt>
                <c:pt idx="171697">
                  <c:v>3.89338</c:v>
                </c:pt>
                <c:pt idx="171698">
                  <c:v>3.8934</c:v>
                </c:pt>
                <c:pt idx="171699">
                  <c:v>3.89342</c:v>
                </c:pt>
                <c:pt idx="171700">
                  <c:v>3.89345</c:v>
                </c:pt>
                <c:pt idx="171701">
                  <c:v>3.89347</c:v>
                </c:pt>
                <c:pt idx="171702">
                  <c:v>3.89349</c:v>
                </c:pt>
                <c:pt idx="171703">
                  <c:v>3.89351</c:v>
                </c:pt>
                <c:pt idx="171704">
                  <c:v>3.89354</c:v>
                </c:pt>
                <c:pt idx="171705">
                  <c:v>3.89356</c:v>
                </c:pt>
                <c:pt idx="171706">
                  <c:v>3.89358</c:v>
                </c:pt>
                <c:pt idx="171707">
                  <c:v>3.8936</c:v>
                </c:pt>
                <c:pt idx="171708">
                  <c:v>3.89363</c:v>
                </c:pt>
                <c:pt idx="171709">
                  <c:v>3.89365</c:v>
                </c:pt>
                <c:pt idx="171710">
                  <c:v>3.89367</c:v>
                </c:pt>
                <c:pt idx="171711">
                  <c:v>3.8937</c:v>
                </c:pt>
                <c:pt idx="171712">
                  <c:v>3.89372</c:v>
                </c:pt>
                <c:pt idx="171713">
                  <c:v>3.89374</c:v>
                </c:pt>
                <c:pt idx="171714">
                  <c:v>3.89376</c:v>
                </c:pt>
                <c:pt idx="171715">
                  <c:v>3.89379</c:v>
                </c:pt>
                <c:pt idx="171716">
                  <c:v>3.89381</c:v>
                </c:pt>
                <c:pt idx="171717">
                  <c:v>3.89383</c:v>
                </c:pt>
                <c:pt idx="171718">
                  <c:v>3.89385</c:v>
                </c:pt>
                <c:pt idx="171719">
                  <c:v>3.89388</c:v>
                </c:pt>
                <c:pt idx="171720">
                  <c:v>3.8939</c:v>
                </c:pt>
                <c:pt idx="171721">
                  <c:v>3.89392</c:v>
                </c:pt>
                <c:pt idx="171722">
                  <c:v>3.89395</c:v>
                </c:pt>
                <c:pt idx="171723">
                  <c:v>3.89397</c:v>
                </c:pt>
                <c:pt idx="171724">
                  <c:v>3.89399</c:v>
                </c:pt>
                <c:pt idx="171725">
                  <c:v>3.89401</c:v>
                </c:pt>
                <c:pt idx="171726">
                  <c:v>3.89404</c:v>
                </c:pt>
                <c:pt idx="171727">
                  <c:v>3.89406</c:v>
                </c:pt>
                <c:pt idx="171728">
                  <c:v>3.89408</c:v>
                </c:pt>
                <c:pt idx="171729">
                  <c:v>3.8941</c:v>
                </c:pt>
                <c:pt idx="171730">
                  <c:v>3.89413</c:v>
                </c:pt>
                <c:pt idx="171731">
                  <c:v>3.89415</c:v>
                </c:pt>
                <c:pt idx="171732">
                  <c:v>3.89417</c:v>
                </c:pt>
                <c:pt idx="171733">
                  <c:v>3.89419</c:v>
                </c:pt>
                <c:pt idx="171734">
                  <c:v>3.89422</c:v>
                </c:pt>
                <c:pt idx="171735">
                  <c:v>3.89424</c:v>
                </c:pt>
                <c:pt idx="171736">
                  <c:v>3.89426</c:v>
                </c:pt>
                <c:pt idx="171737">
                  <c:v>3.89429</c:v>
                </c:pt>
                <c:pt idx="171738">
                  <c:v>3.89431</c:v>
                </c:pt>
                <c:pt idx="171739">
                  <c:v>3.89433</c:v>
                </c:pt>
                <c:pt idx="171740">
                  <c:v>3.89435</c:v>
                </c:pt>
                <c:pt idx="171741">
                  <c:v>3.89438</c:v>
                </c:pt>
                <c:pt idx="171742">
                  <c:v>3.8944</c:v>
                </c:pt>
                <c:pt idx="171743">
                  <c:v>3.89442</c:v>
                </c:pt>
                <c:pt idx="171744">
                  <c:v>3.89444</c:v>
                </c:pt>
                <c:pt idx="171745">
                  <c:v>3.89447</c:v>
                </c:pt>
                <c:pt idx="171746">
                  <c:v>3.89449</c:v>
                </c:pt>
                <c:pt idx="171747">
                  <c:v>3.89451</c:v>
                </c:pt>
                <c:pt idx="171748">
                  <c:v>3.89453</c:v>
                </c:pt>
                <c:pt idx="171749">
                  <c:v>3.89456</c:v>
                </c:pt>
                <c:pt idx="171750">
                  <c:v>3.89458</c:v>
                </c:pt>
                <c:pt idx="171751">
                  <c:v>3.8946</c:v>
                </c:pt>
                <c:pt idx="171752">
                  <c:v>3.89463</c:v>
                </c:pt>
                <c:pt idx="171753">
                  <c:v>3.89465</c:v>
                </c:pt>
                <c:pt idx="171754">
                  <c:v>3.89467</c:v>
                </c:pt>
                <c:pt idx="171755">
                  <c:v>3.89469</c:v>
                </c:pt>
                <c:pt idx="171756">
                  <c:v>3.89472</c:v>
                </c:pt>
                <c:pt idx="171757">
                  <c:v>3.89474</c:v>
                </c:pt>
                <c:pt idx="171758">
                  <c:v>3.89476</c:v>
                </c:pt>
                <c:pt idx="171759">
                  <c:v>3.89479</c:v>
                </c:pt>
                <c:pt idx="171760">
                  <c:v>3.89481</c:v>
                </c:pt>
                <c:pt idx="171761">
                  <c:v>3.89483</c:v>
                </c:pt>
                <c:pt idx="171762">
                  <c:v>3.89485</c:v>
                </c:pt>
                <c:pt idx="171763">
                  <c:v>3.89487</c:v>
                </c:pt>
                <c:pt idx="171764">
                  <c:v>3.8949</c:v>
                </c:pt>
                <c:pt idx="171765">
                  <c:v>3.89492</c:v>
                </c:pt>
                <c:pt idx="171766">
                  <c:v>3.89494</c:v>
                </c:pt>
                <c:pt idx="171767">
                  <c:v>3.89497</c:v>
                </c:pt>
                <c:pt idx="171768">
                  <c:v>3.89499</c:v>
                </c:pt>
                <c:pt idx="171769">
                  <c:v>3.89501</c:v>
                </c:pt>
                <c:pt idx="171770">
                  <c:v>3.89503</c:v>
                </c:pt>
                <c:pt idx="171771">
                  <c:v>3.89506</c:v>
                </c:pt>
                <c:pt idx="171772">
                  <c:v>3.89508</c:v>
                </c:pt>
                <c:pt idx="171773">
                  <c:v>3.8951</c:v>
                </c:pt>
                <c:pt idx="171774">
                  <c:v>3.89513</c:v>
                </c:pt>
                <c:pt idx="171775">
                  <c:v>3.89515</c:v>
                </c:pt>
                <c:pt idx="171776">
                  <c:v>3.89517</c:v>
                </c:pt>
                <c:pt idx="171777">
                  <c:v>3.89519</c:v>
                </c:pt>
                <c:pt idx="171778">
                  <c:v>3.89521</c:v>
                </c:pt>
                <c:pt idx="171779">
                  <c:v>3.89524</c:v>
                </c:pt>
                <c:pt idx="171780">
                  <c:v>3.89526</c:v>
                </c:pt>
                <c:pt idx="171781">
                  <c:v>3.89528</c:v>
                </c:pt>
                <c:pt idx="171782">
                  <c:v>3.89531</c:v>
                </c:pt>
                <c:pt idx="171783">
                  <c:v>3.89533</c:v>
                </c:pt>
                <c:pt idx="171784">
                  <c:v>3.89535</c:v>
                </c:pt>
                <c:pt idx="171785">
                  <c:v>3.89537</c:v>
                </c:pt>
                <c:pt idx="171786">
                  <c:v>3.8954</c:v>
                </c:pt>
                <c:pt idx="171787">
                  <c:v>3.89542</c:v>
                </c:pt>
                <c:pt idx="171788">
                  <c:v>3.89544</c:v>
                </c:pt>
                <c:pt idx="171789">
                  <c:v>3.89547</c:v>
                </c:pt>
                <c:pt idx="171790">
                  <c:v>3.89549</c:v>
                </c:pt>
                <c:pt idx="171791">
                  <c:v>3.89551</c:v>
                </c:pt>
                <c:pt idx="171792">
                  <c:v>3.89553</c:v>
                </c:pt>
                <c:pt idx="171793">
                  <c:v>3.89556</c:v>
                </c:pt>
                <c:pt idx="171794">
                  <c:v>3.89558</c:v>
                </c:pt>
                <c:pt idx="171795">
                  <c:v>3.8956</c:v>
                </c:pt>
                <c:pt idx="171796">
                  <c:v>3.89562</c:v>
                </c:pt>
                <c:pt idx="171797">
                  <c:v>3.89565</c:v>
                </c:pt>
                <c:pt idx="171798">
                  <c:v>3.89567</c:v>
                </c:pt>
                <c:pt idx="171799">
                  <c:v>3.89569</c:v>
                </c:pt>
                <c:pt idx="171800">
                  <c:v>3.89571</c:v>
                </c:pt>
                <c:pt idx="171801">
                  <c:v>3.89574</c:v>
                </c:pt>
                <c:pt idx="171802">
                  <c:v>3.89576</c:v>
                </c:pt>
                <c:pt idx="171803">
                  <c:v>3.89578</c:v>
                </c:pt>
                <c:pt idx="171804">
                  <c:v>3.89581</c:v>
                </c:pt>
                <c:pt idx="171805">
                  <c:v>3.89583</c:v>
                </c:pt>
                <c:pt idx="171806">
                  <c:v>3.89585</c:v>
                </c:pt>
                <c:pt idx="171807">
                  <c:v>3.89587</c:v>
                </c:pt>
                <c:pt idx="171808">
                  <c:v>3.8959</c:v>
                </c:pt>
                <c:pt idx="171809">
                  <c:v>3.89592</c:v>
                </c:pt>
                <c:pt idx="171810">
                  <c:v>3.89594</c:v>
                </c:pt>
                <c:pt idx="171811">
                  <c:v>3.89596</c:v>
                </c:pt>
                <c:pt idx="171812">
                  <c:v>3.89599</c:v>
                </c:pt>
                <c:pt idx="171813">
                  <c:v>3.89601</c:v>
                </c:pt>
                <c:pt idx="171814">
                  <c:v>3.89603</c:v>
                </c:pt>
                <c:pt idx="171815">
                  <c:v>3.89605</c:v>
                </c:pt>
                <c:pt idx="171816">
                  <c:v>3.89608</c:v>
                </c:pt>
                <c:pt idx="171817">
                  <c:v>3.8961</c:v>
                </c:pt>
                <c:pt idx="171818">
                  <c:v>3.89612</c:v>
                </c:pt>
                <c:pt idx="171819">
                  <c:v>3.89615</c:v>
                </c:pt>
                <c:pt idx="171820">
                  <c:v>3.89617</c:v>
                </c:pt>
                <c:pt idx="171821">
                  <c:v>3.89619</c:v>
                </c:pt>
                <c:pt idx="171822">
                  <c:v>3.89621</c:v>
                </c:pt>
                <c:pt idx="171823">
                  <c:v>3.89624</c:v>
                </c:pt>
                <c:pt idx="171824">
                  <c:v>3.89626</c:v>
                </c:pt>
                <c:pt idx="171825">
                  <c:v>3.89628</c:v>
                </c:pt>
                <c:pt idx="171826">
                  <c:v>3.8963</c:v>
                </c:pt>
                <c:pt idx="171827">
                  <c:v>3.89633</c:v>
                </c:pt>
                <c:pt idx="171828">
                  <c:v>3.89635</c:v>
                </c:pt>
                <c:pt idx="171829">
                  <c:v>3.89637</c:v>
                </c:pt>
                <c:pt idx="171830">
                  <c:v>3.8964</c:v>
                </c:pt>
                <c:pt idx="171831">
                  <c:v>3.89642</c:v>
                </c:pt>
                <c:pt idx="171832">
                  <c:v>3.89644</c:v>
                </c:pt>
                <c:pt idx="171833">
                  <c:v>3.89646</c:v>
                </c:pt>
                <c:pt idx="171834">
                  <c:v>3.89649</c:v>
                </c:pt>
                <c:pt idx="171835">
                  <c:v>3.89651</c:v>
                </c:pt>
                <c:pt idx="171836">
                  <c:v>3.89653</c:v>
                </c:pt>
                <c:pt idx="171837">
                  <c:v>3.89655</c:v>
                </c:pt>
                <c:pt idx="171838">
                  <c:v>3.89658</c:v>
                </c:pt>
                <c:pt idx="171839">
                  <c:v>3.8966</c:v>
                </c:pt>
                <c:pt idx="171840">
                  <c:v>3.89662</c:v>
                </c:pt>
                <c:pt idx="171841">
                  <c:v>3.89664</c:v>
                </c:pt>
                <c:pt idx="171842">
                  <c:v>3.89667</c:v>
                </c:pt>
                <c:pt idx="171843">
                  <c:v>3.89669</c:v>
                </c:pt>
                <c:pt idx="171844">
                  <c:v>3.89671</c:v>
                </c:pt>
                <c:pt idx="171845">
                  <c:v>3.89674</c:v>
                </c:pt>
                <c:pt idx="171846">
                  <c:v>3.89676</c:v>
                </c:pt>
                <c:pt idx="171847">
                  <c:v>3.89678</c:v>
                </c:pt>
                <c:pt idx="171848">
                  <c:v>3.8968</c:v>
                </c:pt>
                <c:pt idx="171849">
                  <c:v>3.89683</c:v>
                </c:pt>
                <c:pt idx="171850">
                  <c:v>3.89685</c:v>
                </c:pt>
                <c:pt idx="171851">
                  <c:v>3.89687</c:v>
                </c:pt>
                <c:pt idx="171852">
                  <c:v>3.89689</c:v>
                </c:pt>
                <c:pt idx="171853">
                  <c:v>3.89692</c:v>
                </c:pt>
                <c:pt idx="171854">
                  <c:v>3.89694</c:v>
                </c:pt>
                <c:pt idx="171855">
                  <c:v>3.89696</c:v>
                </c:pt>
                <c:pt idx="171856">
                  <c:v>3.89698</c:v>
                </c:pt>
                <c:pt idx="171857">
                  <c:v>3.89701</c:v>
                </c:pt>
                <c:pt idx="171858">
                  <c:v>3.89703</c:v>
                </c:pt>
                <c:pt idx="171859">
                  <c:v>3.89705</c:v>
                </c:pt>
                <c:pt idx="171860">
                  <c:v>3.89708</c:v>
                </c:pt>
                <c:pt idx="171861">
                  <c:v>3.8971</c:v>
                </c:pt>
                <c:pt idx="171862">
                  <c:v>3.89712</c:v>
                </c:pt>
                <c:pt idx="171863">
                  <c:v>3.89714</c:v>
                </c:pt>
                <c:pt idx="171864">
                  <c:v>3.89717</c:v>
                </c:pt>
                <c:pt idx="171865">
                  <c:v>3.89719</c:v>
                </c:pt>
                <c:pt idx="171866">
                  <c:v>3.89721</c:v>
                </c:pt>
                <c:pt idx="171867">
                  <c:v>3.89723</c:v>
                </c:pt>
                <c:pt idx="171868">
                  <c:v>3.89726</c:v>
                </c:pt>
                <c:pt idx="171869">
                  <c:v>3.89728</c:v>
                </c:pt>
                <c:pt idx="171870">
                  <c:v>3.8973</c:v>
                </c:pt>
                <c:pt idx="171871">
                  <c:v>3.89732</c:v>
                </c:pt>
                <c:pt idx="171872">
                  <c:v>3.89735</c:v>
                </c:pt>
                <c:pt idx="171873">
                  <c:v>3.89737</c:v>
                </c:pt>
                <c:pt idx="171874">
                  <c:v>3.89739</c:v>
                </c:pt>
                <c:pt idx="171875">
                  <c:v>3.89742</c:v>
                </c:pt>
                <c:pt idx="171876">
                  <c:v>3.89744</c:v>
                </c:pt>
                <c:pt idx="171877">
                  <c:v>3.89746</c:v>
                </c:pt>
                <c:pt idx="171878">
                  <c:v>3.89748</c:v>
                </c:pt>
                <c:pt idx="171879">
                  <c:v>3.89751</c:v>
                </c:pt>
                <c:pt idx="171880">
                  <c:v>3.89753</c:v>
                </c:pt>
                <c:pt idx="171881">
                  <c:v>3.89755</c:v>
                </c:pt>
                <c:pt idx="171882">
                  <c:v>3.89757</c:v>
                </c:pt>
                <c:pt idx="171883">
                  <c:v>3.8976</c:v>
                </c:pt>
                <c:pt idx="171884">
                  <c:v>3.89762</c:v>
                </c:pt>
                <c:pt idx="171885">
                  <c:v>3.89764</c:v>
                </c:pt>
                <c:pt idx="171886">
                  <c:v>3.89766</c:v>
                </c:pt>
                <c:pt idx="171887">
                  <c:v>3.89769</c:v>
                </c:pt>
                <c:pt idx="171888">
                  <c:v>3.89771</c:v>
                </c:pt>
                <c:pt idx="171889">
                  <c:v>3.89773</c:v>
                </c:pt>
                <c:pt idx="171890">
                  <c:v>3.89776</c:v>
                </c:pt>
                <c:pt idx="171891">
                  <c:v>3.89778</c:v>
                </c:pt>
                <c:pt idx="171892">
                  <c:v>3.8978</c:v>
                </c:pt>
                <c:pt idx="171893">
                  <c:v>3.89782</c:v>
                </c:pt>
                <c:pt idx="171894">
                  <c:v>3.89785</c:v>
                </c:pt>
                <c:pt idx="171895">
                  <c:v>3.89787</c:v>
                </c:pt>
                <c:pt idx="171896">
                  <c:v>3.89789</c:v>
                </c:pt>
                <c:pt idx="171897">
                  <c:v>3.89791</c:v>
                </c:pt>
                <c:pt idx="171898">
                  <c:v>3.89794</c:v>
                </c:pt>
                <c:pt idx="171899">
                  <c:v>3.89796</c:v>
                </c:pt>
                <c:pt idx="171900">
                  <c:v>3.89798</c:v>
                </c:pt>
                <c:pt idx="171901">
                  <c:v>3.898</c:v>
                </c:pt>
                <c:pt idx="171902">
                  <c:v>3.89803</c:v>
                </c:pt>
                <c:pt idx="171903">
                  <c:v>3.89805</c:v>
                </c:pt>
                <c:pt idx="171904">
                  <c:v>3.89807</c:v>
                </c:pt>
                <c:pt idx="171905">
                  <c:v>3.8981</c:v>
                </c:pt>
                <c:pt idx="171906">
                  <c:v>3.89812</c:v>
                </c:pt>
                <c:pt idx="171907">
                  <c:v>3.89814</c:v>
                </c:pt>
                <c:pt idx="171908">
                  <c:v>3.89816</c:v>
                </c:pt>
                <c:pt idx="171909">
                  <c:v>3.89819</c:v>
                </c:pt>
                <c:pt idx="171910">
                  <c:v>3.89821</c:v>
                </c:pt>
                <c:pt idx="171911">
                  <c:v>3.89823</c:v>
                </c:pt>
                <c:pt idx="171912">
                  <c:v>3.89825</c:v>
                </c:pt>
                <c:pt idx="171913">
                  <c:v>3.89828</c:v>
                </c:pt>
                <c:pt idx="171914">
                  <c:v>3.8983</c:v>
                </c:pt>
                <c:pt idx="171915">
                  <c:v>3.89832</c:v>
                </c:pt>
                <c:pt idx="171916">
                  <c:v>3.89834</c:v>
                </c:pt>
                <c:pt idx="171917">
                  <c:v>3.89837</c:v>
                </c:pt>
                <c:pt idx="171918">
                  <c:v>3.89839</c:v>
                </c:pt>
                <c:pt idx="171919">
                  <c:v>3.89841</c:v>
                </c:pt>
                <c:pt idx="171920">
                  <c:v>3.89844</c:v>
                </c:pt>
                <c:pt idx="171921">
                  <c:v>3.89846</c:v>
                </c:pt>
                <c:pt idx="171922">
                  <c:v>3.89848</c:v>
                </c:pt>
                <c:pt idx="171923">
                  <c:v>3.8985</c:v>
                </c:pt>
                <c:pt idx="171924">
                  <c:v>3.89853</c:v>
                </c:pt>
                <c:pt idx="171925">
                  <c:v>3.89855</c:v>
                </c:pt>
                <c:pt idx="171926">
                  <c:v>3.89857</c:v>
                </c:pt>
                <c:pt idx="171927">
                  <c:v>3.89859</c:v>
                </c:pt>
                <c:pt idx="171928">
                  <c:v>3.89862</c:v>
                </c:pt>
                <c:pt idx="171929">
                  <c:v>3.89864</c:v>
                </c:pt>
                <c:pt idx="171930">
                  <c:v>3.89866</c:v>
                </c:pt>
                <c:pt idx="171931">
                  <c:v>3.89868</c:v>
                </c:pt>
                <c:pt idx="171932">
                  <c:v>3.89871</c:v>
                </c:pt>
                <c:pt idx="171933">
                  <c:v>3.89873</c:v>
                </c:pt>
                <c:pt idx="171934">
                  <c:v>3.89875</c:v>
                </c:pt>
                <c:pt idx="171935">
                  <c:v>3.89878</c:v>
                </c:pt>
                <c:pt idx="171936">
                  <c:v>3.8988</c:v>
                </c:pt>
                <c:pt idx="171937">
                  <c:v>3.89882</c:v>
                </c:pt>
                <c:pt idx="171938">
                  <c:v>3.89884</c:v>
                </c:pt>
                <c:pt idx="171939">
                  <c:v>3.89887</c:v>
                </c:pt>
                <c:pt idx="171940">
                  <c:v>3.89889</c:v>
                </c:pt>
                <c:pt idx="171941">
                  <c:v>3.89891</c:v>
                </c:pt>
                <c:pt idx="171942">
                  <c:v>3.89893</c:v>
                </c:pt>
                <c:pt idx="171943">
                  <c:v>3.89896</c:v>
                </c:pt>
                <c:pt idx="171944">
                  <c:v>3.89898</c:v>
                </c:pt>
                <c:pt idx="171945">
                  <c:v>3.899</c:v>
                </c:pt>
                <c:pt idx="171946">
                  <c:v>3.89902</c:v>
                </c:pt>
                <c:pt idx="171947">
                  <c:v>3.89905</c:v>
                </c:pt>
                <c:pt idx="171948">
                  <c:v>3.89907</c:v>
                </c:pt>
                <c:pt idx="171949">
                  <c:v>3.89909</c:v>
                </c:pt>
                <c:pt idx="171950">
                  <c:v>3.89912</c:v>
                </c:pt>
                <c:pt idx="171951">
                  <c:v>3.89914</c:v>
                </c:pt>
                <c:pt idx="171952">
                  <c:v>3.89916</c:v>
                </c:pt>
                <c:pt idx="171953">
                  <c:v>3.89918</c:v>
                </c:pt>
                <c:pt idx="171954">
                  <c:v>3.89921</c:v>
                </c:pt>
                <c:pt idx="171955">
                  <c:v>3.89923</c:v>
                </c:pt>
                <c:pt idx="171956">
                  <c:v>3.89925</c:v>
                </c:pt>
                <c:pt idx="171957">
                  <c:v>3.89927</c:v>
                </c:pt>
                <c:pt idx="171958">
                  <c:v>3.8993</c:v>
                </c:pt>
                <c:pt idx="171959">
                  <c:v>3.89932</c:v>
                </c:pt>
                <c:pt idx="171960">
                  <c:v>3.89934</c:v>
                </c:pt>
                <c:pt idx="171961">
                  <c:v>3.89936</c:v>
                </c:pt>
                <c:pt idx="171962">
                  <c:v>3.89939</c:v>
                </c:pt>
                <c:pt idx="171963">
                  <c:v>3.89941</c:v>
                </c:pt>
                <c:pt idx="171964">
                  <c:v>3.89943</c:v>
                </c:pt>
                <c:pt idx="171965">
                  <c:v>3.89946</c:v>
                </c:pt>
                <c:pt idx="171966">
                  <c:v>3.89948</c:v>
                </c:pt>
                <c:pt idx="171967">
                  <c:v>3.8995</c:v>
                </c:pt>
                <c:pt idx="171968">
                  <c:v>3.89952</c:v>
                </c:pt>
                <c:pt idx="171969">
                  <c:v>3.89955</c:v>
                </c:pt>
                <c:pt idx="171970">
                  <c:v>3.89957</c:v>
                </c:pt>
                <c:pt idx="171971">
                  <c:v>3.89959</c:v>
                </c:pt>
                <c:pt idx="171972">
                  <c:v>3.89961</c:v>
                </c:pt>
                <c:pt idx="171973">
                  <c:v>3.89964</c:v>
                </c:pt>
                <c:pt idx="171974">
                  <c:v>3.89966</c:v>
                </c:pt>
                <c:pt idx="171975">
                  <c:v>3.89968</c:v>
                </c:pt>
                <c:pt idx="171976">
                  <c:v>3.8997</c:v>
                </c:pt>
                <c:pt idx="171977">
                  <c:v>3.89973</c:v>
                </c:pt>
                <c:pt idx="171978">
                  <c:v>3.89975</c:v>
                </c:pt>
                <c:pt idx="171979">
                  <c:v>3.89977</c:v>
                </c:pt>
                <c:pt idx="171980">
                  <c:v>3.8998</c:v>
                </c:pt>
                <c:pt idx="171981">
                  <c:v>3.89982</c:v>
                </c:pt>
                <c:pt idx="171982">
                  <c:v>3.89984</c:v>
                </c:pt>
                <c:pt idx="171983">
                  <c:v>3.89986</c:v>
                </c:pt>
                <c:pt idx="171984">
                  <c:v>3.89989</c:v>
                </c:pt>
                <c:pt idx="171985">
                  <c:v>3.89991</c:v>
                </c:pt>
                <c:pt idx="171986">
                  <c:v>3.89993</c:v>
                </c:pt>
                <c:pt idx="171987">
                  <c:v>3.89995</c:v>
                </c:pt>
                <c:pt idx="171988">
                  <c:v>3.89998</c:v>
                </c:pt>
                <c:pt idx="171989">
                  <c:v>3.9</c:v>
                </c:pt>
                <c:pt idx="171990">
                  <c:v>3.90002</c:v>
                </c:pt>
                <c:pt idx="171991">
                  <c:v>3.90004</c:v>
                </c:pt>
                <c:pt idx="171992">
                  <c:v>3.90007</c:v>
                </c:pt>
                <c:pt idx="171993">
                  <c:v>3.90009</c:v>
                </c:pt>
                <c:pt idx="171994">
                  <c:v>3.90011</c:v>
                </c:pt>
                <c:pt idx="171995">
                  <c:v>3.90014</c:v>
                </c:pt>
                <c:pt idx="171996">
                  <c:v>3.90016</c:v>
                </c:pt>
                <c:pt idx="171997">
                  <c:v>3.90018</c:v>
                </c:pt>
                <c:pt idx="171998">
                  <c:v>3.9002</c:v>
                </c:pt>
                <c:pt idx="171999">
                  <c:v>3.90023</c:v>
                </c:pt>
                <c:pt idx="172000">
                  <c:v>3.90025</c:v>
                </c:pt>
                <c:pt idx="172001">
                  <c:v>3.90027</c:v>
                </c:pt>
                <c:pt idx="172002">
                  <c:v>3.90029</c:v>
                </c:pt>
                <c:pt idx="172003">
                  <c:v>3.90032</c:v>
                </c:pt>
                <c:pt idx="172004">
                  <c:v>3.90034</c:v>
                </c:pt>
                <c:pt idx="172005">
                  <c:v>3.90036</c:v>
                </c:pt>
                <c:pt idx="172006">
                  <c:v>3.90038</c:v>
                </c:pt>
                <c:pt idx="172007">
                  <c:v>3.90041</c:v>
                </c:pt>
                <c:pt idx="172008">
                  <c:v>3.90043</c:v>
                </c:pt>
                <c:pt idx="172009">
                  <c:v>3.90045</c:v>
                </c:pt>
                <c:pt idx="172010">
                  <c:v>3.90048</c:v>
                </c:pt>
                <c:pt idx="172011">
                  <c:v>3.9005</c:v>
                </c:pt>
                <c:pt idx="172012">
                  <c:v>3.90052</c:v>
                </c:pt>
                <c:pt idx="172013">
                  <c:v>3.90054</c:v>
                </c:pt>
                <c:pt idx="172014">
                  <c:v>3.90057</c:v>
                </c:pt>
                <c:pt idx="172015">
                  <c:v>3.90059</c:v>
                </c:pt>
                <c:pt idx="172016">
                  <c:v>3.90061</c:v>
                </c:pt>
                <c:pt idx="172017">
                  <c:v>3.90063</c:v>
                </c:pt>
                <c:pt idx="172018">
                  <c:v>3.90066</c:v>
                </c:pt>
                <c:pt idx="172019">
                  <c:v>3.90068</c:v>
                </c:pt>
                <c:pt idx="172020">
                  <c:v>3.9007</c:v>
                </c:pt>
                <c:pt idx="172021">
                  <c:v>3.90073</c:v>
                </c:pt>
                <c:pt idx="172022">
                  <c:v>3.90075</c:v>
                </c:pt>
                <c:pt idx="172023">
                  <c:v>3.90077</c:v>
                </c:pt>
                <c:pt idx="172024">
                  <c:v>3.90079</c:v>
                </c:pt>
                <c:pt idx="172025">
                  <c:v>3.90082</c:v>
                </c:pt>
                <c:pt idx="172026">
                  <c:v>3.90084</c:v>
                </c:pt>
                <c:pt idx="172027">
                  <c:v>3.90086</c:v>
                </c:pt>
                <c:pt idx="172028">
                  <c:v>3.90088</c:v>
                </c:pt>
                <c:pt idx="172029">
                  <c:v>3.90091</c:v>
                </c:pt>
                <c:pt idx="172030">
                  <c:v>3.90093</c:v>
                </c:pt>
                <c:pt idx="172031">
                  <c:v>3.90095</c:v>
                </c:pt>
                <c:pt idx="172032">
                  <c:v>3.90097</c:v>
                </c:pt>
                <c:pt idx="172033">
                  <c:v>3.901</c:v>
                </c:pt>
                <c:pt idx="172034">
                  <c:v>3.90102</c:v>
                </c:pt>
                <c:pt idx="172035">
                  <c:v>3.90104</c:v>
                </c:pt>
                <c:pt idx="172036">
                  <c:v>3.90107</c:v>
                </c:pt>
                <c:pt idx="172037">
                  <c:v>3.90109</c:v>
                </c:pt>
                <c:pt idx="172038">
                  <c:v>3.90111</c:v>
                </c:pt>
                <c:pt idx="172039">
                  <c:v>3.90113</c:v>
                </c:pt>
                <c:pt idx="172040">
                  <c:v>3.90116</c:v>
                </c:pt>
                <c:pt idx="172041">
                  <c:v>3.90118</c:v>
                </c:pt>
                <c:pt idx="172042">
                  <c:v>3.9012</c:v>
                </c:pt>
                <c:pt idx="172043">
                  <c:v>3.90122</c:v>
                </c:pt>
                <c:pt idx="172044">
                  <c:v>3.90125</c:v>
                </c:pt>
                <c:pt idx="172045">
                  <c:v>3.90127</c:v>
                </c:pt>
                <c:pt idx="172046">
                  <c:v>3.90129</c:v>
                </c:pt>
                <c:pt idx="172047">
                  <c:v>3.90131</c:v>
                </c:pt>
                <c:pt idx="172048">
                  <c:v>3.90134</c:v>
                </c:pt>
                <c:pt idx="172049">
                  <c:v>3.90136</c:v>
                </c:pt>
                <c:pt idx="172050">
                  <c:v>3.90138</c:v>
                </c:pt>
                <c:pt idx="172051">
                  <c:v>3.90141</c:v>
                </c:pt>
                <c:pt idx="172052">
                  <c:v>3.90143</c:v>
                </c:pt>
                <c:pt idx="172053">
                  <c:v>3.90145</c:v>
                </c:pt>
                <c:pt idx="172054">
                  <c:v>3.90147</c:v>
                </c:pt>
                <c:pt idx="172055">
                  <c:v>3.9015</c:v>
                </c:pt>
                <c:pt idx="172056">
                  <c:v>3.90152</c:v>
                </c:pt>
                <c:pt idx="172057">
                  <c:v>3.90154</c:v>
                </c:pt>
                <c:pt idx="172058">
                  <c:v>3.90157</c:v>
                </c:pt>
                <c:pt idx="172059">
                  <c:v>3.90159</c:v>
                </c:pt>
                <c:pt idx="172060">
                  <c:v>3.90161</c:v>
                </c:pt>
                <c:pt idx="172061">
                  <c:v>3.90163</c:v>
                </c:pt>
                <c:pt idx="172062">
                  <c:v>3.90165</c:v>
                </c:pt>
                <c:pt idx="172063">
                  <c:v>3.90168</c:v>
                </c:pt>
                <c:pt idx="172064">
                  <c:v>3.9017</c:v>
                </c:pt>
                <c:pt idx="172065">
                  <c:v>3.90172</c:v>
                </c:pt>
                <c:pt idx="172066">
                  <c:v>3.90175</c:v>
                </c:pt>
                <c:pt idx="172067">
                  <c:v>3.90177</c:v>
                </c:pt>
                <c:pt idx="172068">
                  <c:v>3.90179</c:v>
                </c:pt>
                <c:pt idx="172069">
                  <c:v>3.90181</c:v>
                </c:pt>
                <c:pt idx="172070">
                  <c:v>3.90184</c:v>
                </c:pt>
                <c:pt idx="172071">
                  <c:v>3.90186</c:v>
                </c:pt>
                <c:pt idx="172072">
                  <c:v>3.90188</c:v>
                </c:pt>
                <c:pt idx="172073">
                  <c:v>3.90191</c:v>
                </c:pt>
                <c:pt idx="172074">
                  <c:v>3.90193</c:v>
                </c:pt>
                <c:pt idx="172075">
                  <c:v>3.90195</c:v>
                </c:pt>
                <c:pt idx="172076">
                  <c:v>3.90197</c:v>
                </c:pt>
                <c:pt idx="172077">
                  <c:v>3.90199</c:v>
                </c:pt>
                <c:pt idx="172078">
                  <c:v>3.90202</c:v>
                </c:pt>
                <c:pt idx="172079">
                  <c:v>3.90204</c:v>
                </c:pt>
                <c:pt idx="172080">
                  <c:v>3.90206</c:v>
                </c:pt>
                <c:pt idx="172081">
                  <c:v>3.90209</c:v>
                </c:pt>
                <c:pt idx="172082">
                  <c:v>3.90211</c:v>
                </c:pt>
                <c:pt idx="172083">
                  <c:v>3.90213</c:v>
                </c:pt>
                <c:pt idx="172084">
                  <c:v>3.90215</c:v>
                </c:pt>
                <c:pt idx="172085">
                  <c:v>3.90218</c:v>
                </c:pt>
                <c:pt idx="172086">
                  <c:v>3.9022</c:v>
                </c:pt>
                <c:pt idx="172087">
                  <c:v>3.90222</c:v>
                </c:pt>
                <c:pt idx="172088">
                  <c:v>3.90225</c:v>
                </c:pt>
                <c:pt idx="172089">
                  <c:v>3.90227</c:v>
                </c:pt>
                <c:pt idx="172090">
                  <c:v>3.90229</c:v>
                </c:pt>
                <c:pt idx="172091">
                  <c:v>3.90231</c:v>
                </c:pt>
                <c:pt idx="172092">
                  <c:v>3.90234</c:v>
                </c:pt>
                <c:pt idx="172093">
                  <c:v>3.90236</c:v>
                </c:pt>
                <c:pt idx="172094">
                  <c:v>3.90238</c:v>
                </c:pt>
                <c:pt idx="172095">
                  <c:v>3.9024</c:v>
                </c:pt>
                <c:pt idx="172096">
                  <c:v>3.90243</c:v>
                </c:pt>
                <c:pt idx="172097">
                  <c:v>3.90245</c:v>
                </c:pt>
                <c:pt idx="172098">
                  <c:v>3.90247</c:v>
                </c:pt>
                <c:pt idx="172099">
                  <c:v>3.90249</c:v>
                </c:pt>
                <c:pt idx="172100">
                  <c:v>3.90252</c:v>
                </c:pt>
                <c:pt idx="172101">
                  <c:v>3.90254</c:v>
                </c:pt>
                <c:pt idx="172102">
                  <c:v>3.90256</c:v>
                </c:pt>
                <c:pt idx="172103">
                  <c:v>3.90259</c:v>
                </c:pt>
                <c:pt idx="172104">
                  <c:v>3.90261</c:v>
                </c:pt>
                <c:pt idx="172105">
                  <c:v>3.90263</c:v>
                </c:pt>
                <c:pt idx="172106">
                  <c:v>3.90265</c:v>
                </c:pt>
                <c:pt idx="172107">
                  <c:v>3.90268</c:v>
                </c:pt>
                <c:pt idx="172108">
                  <c:v>3.9027</c:v>
                </c:pt>
                <c:pt idx="172109">
                  <c:v>3.90272</c:v>
                </c:pt>
                <c:pt idx="172110">
                  <c:v>3.90274</c:v>
                </c:pt>
                <c:pt idx="172111">
                  <c:v>3.90277</c:v>
                </c:pt>
                <c:pt idx="172112">
                  <c:v>3.90279</c:v>
                </c:pt>
                <c:pt idx="172113">
                  <c:v>3.90281</c:v>
                </c:pt>
                <c:pt idx="172114">
                  <c:v>3.90283</c:v>
                </c:pt>
                <c:pt idx="172115">
                  <c:v>3.90286</c:v>
                </c:pt>
                <c:pt idx="172116">
                  <c:v>3.90288</c:v>
                </c:pt>
                <c:pt idx="172117">
                  <c:v>3.9029</c:v>
                </c:pt>
                <c:pt idx="172118">
                  <c:v>3.90293</c:v>
                </c:pt>
                <c:pt idx="172119">
                  <c:v>3.90295</c:v>
                </c:pt>
                <c:pt idx="172120">
                  <c:v>3.90297</c:v>
                </c:pt>
                <c:pt idx="172121">
                  <c:v>3.90299</c:v>
                </c:pt>
                <c:pt idx="172122">
                  <c:v>3.90302</c:v>
                </c:pt>
                <c:pt idx="172123">
                  <c:v>3.90304</c:v>
                </c:pt>
                <c:pt idx="172124">
                  <c:v>3.90306</c:v>
                </c:pt>
                <c:pt idx="172125">
                  <c:v>3.90308</c:v>
                </c:pt>
                <c:pt idx="172126">
                  <c:v>3.90311</c:v>
                </c:pt>
                <c:pt idx="172127">
                  <c:v>3.90313</c:v>
                </c:pt>
                <c:pt idx="172128">
                  <c:v>3.90315</c:v>
                </c:pt>
                <c:pt idx="172129">
                  <c:v>3.90318</c:v>
                </c:pt>
                <c:pt idx="172130">
                  <c:v>3.9032</c:v>
                </c:pt>
                <c:pt idx="172131">
                  <c:v>3.90322</c:v>
                </c:pt>
                <c:pt idx="172132">
                  <c:v>3.90324</c:v>
                </c:pt>
                <c:pt idx="172133">
                  <c:v>3.90327</c:v>
                </c:pt>
                <c:pt idx="172134">
                  <c:v>3.90329</c:v>
                </c:pt>
                <c:pt idx="172135">
                  <c:v>3.90331</c:v>
                </c:pt>
                <c:pt idx="172136">
                  <c:v>3.90333</c:v>
                </c:pt>
                <c:pt idx="172137">
                  <c:v>3.90336</c:v>
                </c:pt>
                <c:pt idx="172138">
                  <c:v>3.90338</c:v>
                </c:pt>
                <c:pt idx="172139">
                  <c:v>3.9034</c:v>
                </c:pt>
                <c:pt idx="172140">
                  <c:v>3.90342</c:v>
                </c:pt>
                <c:pt idx="172141">
                  <c:v>3.90345</c:v>
                </c:pt>
                <c:pt idx="172142">
                  <c:v>3.90347</c:v>
                </c:pt>
                <c:pt idx="172143">
                  <c:v>3.90349</c:v>
                </c:pt>
                <c:pt idx="172144">
                  <c:v>3.90352</c:v>
                </c:pt>
                <c:pt idx="172145">
                  <c:v>3.90354</c:v>
                </c:pt>
                <c:pt idx="172146">
                  <c:v>3.90356</c:v>
                </c:pt>
                <c:pt idx="172147">
                  <c:v>3.90358</c:v>
                </c:pt>
                <c:pt idx="172148">
                  <c:v>3.90361</c:v>
                </c:pt>
                <c:pt idx="172149">
                  <c:v>3.90363</c:v>
                </c:pt>
                <c:pt idx="172150">
                  <c:v>3.90365</c:v>
                </c:pt>
                <c:pt idx="172151">
                  <c:v>3.90367</c:v>
                </c:pt>
                <c:pt idx="172152">
                  <c:v>3.9037</c:v>
                </c:pt>
                <c:pt idx="172153">
                  <c:v>3.90372</c:v>
                </c:pt>
                <c:pt idx="172154">
                  <c:v>3.90374</c:v>
                </c:pt>
                <c:pt idx="172155">
                  <c:v>3.90376</c:v>
                </c:pt>
                <c:pt idx="172156">
                  <c:v>3.90379</c:v>
                </c:pt>
                <c:pt idx="172157">
                  <c:v>3.90381</c:v>
                </c:pt>
                <c:pt idx="172158">
                  <c:v>3.90383</c:v>
                </c:pt>
                <c:pt idx="172159">
                  <c:v>3.90386</c:v>
                </c:pt>
                <c:pt idx="172160">
                  <c:v>3.90388</c:v>
                </c:pt>
                <c:pt idx="172161">
                  <c:v>3.9039</c:v>
                </c:pt>
                <c:pt idx="172162">
                  <c:v>3.90392</c:v>
                </c:pt>
                <c:pt idx="172163">
                  <c:v>3.90395</c:v>
                </c:pt>
                <c:pt idx="172164">
                  <c:v>3.90397</c:v>
                </c:pt>
                <c:pt idx="172165">
                  <c:v>3.90399</c:v>
                </c:pt>
                <c:pt idx="172166">
                  <c:v>3.90401</c:v>
                </c:pt>
                <c:pt idx="172167">
                  <c:v>3.90404</c:v>
                </c:pt>
                <c:pt idx="172168">
                  <c:v>3.90406</c:v>
                </c:pt>
                <c:pt idx="172169">
                  <c:v>3.90408</c:v>
                </c:pt>
                <c:pt idx="172170">
                  <c:v>3.9041</c:v>
                </c:pt>
                <c:pt idx="172171">
                  <c:v>3.90413</c:v>
                </c:pt>
                <c:pt idx="172172">
                  <c:v>3.90415</c:v>
                </c:pt>
                <c:pt idx="172173">
                  <c:v>3.90417</c:v>
                </c:pt>
                <c:pt idx="172174">
                  <c:v>3.9042</c:v>
                </c:pt>
                <c:pt idx="172175">
                  <c:v>3.90422</c:v>
                </c:pt>
                <c:pt idx="172176">
                  <c:v>3.90424</c:v>
                </c:pt>
                <c:pt idx="172177">
                  <c:v>3.90426</c:v>
                </c:pt>
                <c:pt idx="172178">
                  <c:v>3.90429</c:v>
                </c:pt>
                <c:pt idx="172179">
                  <c:v>3.90431</c:v>
                </c:pt>
                <c:pt idx="172180">
                  <c:v>3.90433</c:v>
                </c:pt>
                <c:pt idx="172181">
                  <c:v>3.90435</c:v>
                </c:pt>
                <c:pt idx="172182">
                  <c:v>3.90438</c:v>
                </c:pt>
                <c:pt idx="172183">
                  <c:v>3.9044</c:v>
                </c:pt>
                <c:pt idx="172184">
                  <c:v>3.90442</c:v>
                </c:pt>
                <c:pt idx="172185">
                  <c:v>3.90444</c:v>
                </c:pt>
                <c:pt idx="172186">
                  <c:v>3.90447</c:v>
                </c:pt>
                <c:pt idx="172187">
                  <c:v>3.90449</c:v>
                </c:pt>
                <c:pt idx="172188">
                  <c:v>3.90451</c:v>
                </c:pt>
                <c:pt idx="172189">
                  <c:v>3.90454</c:v>
                </c:pt>
                <c:pt idx="172190">
                  <c:v>3.90456</c:v>
                </c:pt>
                <c:pt idx="172191">
                  <c:v>3.90458</c:v>
                </c:pt>
                <c:pt idx="172192">
                  <c:v>3.9046</c:v>
                </c:pt>
                <c:pt idx="172193">
                  <c:v>3.90463</c:v>
                </c:pt>
                <c:pt idx="172194">
                  <c:v>3.90465</c:v>
                </c:pt>
                <c:pt idx="172195">
                  <c:v>3.90467</c:v>
                </c:pt>
                <c:pt idx="172196">
                  <c:v>3.90469</c:v>
                </c:pt>
                <c:pt idx="172197">
                  <c:v>3.90472</c:v>
                </c:pt>
                <c:pt idx="172198">
                  <c:v>3.90474</c:v>
                </c:pt>
                <c:pt idx="172199">
                  <c:v>3.90476</c:v>
                </c:pt>
                <c:pt idx="172200">
                  <c:v>3.90478</c:v>
                </c:pt>
                <c:pt idx="172201">
                  <c:v>3.90481</c:v>
                </c:pt>
                <c:pt idx="172202">
                  <c:v>3.90483</c:v>
                </c:pt>
                <c:pt idx="172203">
                  <c:v>3.90485</c:v>
                </c:pt>
                <c:pt idx="172204">
                  <c:v>3.90488</c:v>
                </c:pt>
                <c:pt idx="172205">
                  <c:v>3.9049</c:v>
                </c:pt>
                <c:pt idx="172206">
                  <c:v>3.90492</c:v>
                </c:pt>
                <c:pt idx="172207">
                  <c:v>3.90494</c:v>
                </c:pt>
                <c:pt idx="172208">
                  <c:v>3.90497</c:v>
                </c:pt>
                <c:pt idx="172209">
                  <c:v>3.90499</c:v>
                </c:pt>
                <c:pt idx="172210">
                  <c:v>3.90501</c:v>
                </c:pt>
                <c:pt idx="172211">
                  <c:v>3.90503</c:v>
                </c:pt>
                <c:pt idx="172212">
                  <c:v>3.90506</c:v>
                </c:pt>
                <c:pt idx="172213">
                  <c:v>3.90508</c:v>
                </c:pt>
                <c:pt idx="172214">
                  <c:v>3.9051</c:v>
                </c:pt>
                <c:pt idx="172215">
                  <c:v>3.90512</c:v>
                </c:pt>
                <c:pt idx="172216">
                  <c:v>3.90515</c:v>
                </c:pt>
                <c:pt idx="172217">
                  <c:v>3.90517</c:v>
                </c:pt>
                <c:pt idx="172218">
                  <c:v>3.90519</c:v>
                </c:pt>
                <c:pt idx="172219">
                  <c:v>3.90522</c:v>
                </c:pt>
                <c:pt idx="172220">
                  <c:v>3.90524</c:v>
                </c:pt>
                <c:pt idx="172221">
                  <c:v>3.90526</c:v>
                </c:pt>
                <c:pt idx="172222">
                  <c:v>3.90528</c:v>
                </c:pt>
                <c:pt idx="172223">
                  <c:v>3.90531</c:v>
                </c:pt>
                <c:pt idx="172224">
                  <c:v>3.90533</c:v>
                </c:pt>
                <c:pt idx="172225">
                  <c:v>3.90535</c:v>
                </c:pt>
                <c:pt idx="172226">
                  <c:v>3.90537</c:v>
                </c:pt>
                <c:pt idx="172227">
                  <c:v>3.9054</c:v>
                </c:pt>
                <c:pt idx="172228">
                  <c:v>3.90542</c:v>
                </c:pt>
                <c:pt idx="172229">
                  <c:v>3.90544</c:v>
                </c:pt>
                <c:pt idx="172230">
                  <c:v>3.90546</c:v>
                </c:pt>
                <c:pt idx="172231">
                  <c:v>3.90549</c:v>
                </c:pt>
                <c:pt idx="172232">
                  <c:v>3.90551</c:v>
                </c:pt>
                <c:pt idx="172233">
                  <c:v>3.90553</c:v>
                </c:pt>
                <c:pt idx="172234">
                  <c:v>3.90556</c:v>
                </c:pt>
                <c:pt idx="172235">
                  <c:v>3.90558</c:v>
                </c:pt>
                <c:pt idx="172236">
                  <c:v>3.9056</c:v>
                </c:pt>
                <c:pt idx="172237">
                  <c:v>3.90562</c:v>
                </c:pt>
                <c:pt idx="172238">
                  <c:v>3.90565</c:v>
                </c:pt>
                <c:pt idx="172239">
                  <c:v>3.90567</c:v>
                </c:pt>
                <c:pt idx="172240">
                  <c:v>3.90569</c:v>
                </c:pt>
                <c:pt idx="172241">
                  <c:v>3.90571</c:v>
                </c:pt>
                <c:pt idx="172242">
                  <c:v>3.90574</c:v>
                </c:pt>
                <c:pt idx="172243">
                  <c:v>3.90576</c:v>
                </c:pt>
                <c:pt idx="172244">
                  <c:v>3.90578</c:v>
                </c:pt>
                <c:pt idx="172245">
                  <c:v>3.9058</c:v>
                </c:pt>
                <c:pt idx="172246">
                  <c:v>3.90583</c:v>
                </c:pt>
                <c:pt idx="172247">
                  <c:v>3.90585</c:v>
                </c:pt>
                <c:pt idx="172248">
                  <c:v>3.90587</c:v>
                </c:pt>
                <c:pt idx="172249">
                  <c:v>3.9059</c:v>
                </c:pt>
                <c:pt idx="172250">
                  <c:v>3.90592</c:v>
                </c:pt>
                <c:pt idx="172251">
                  <c:v>3.90594</c:v>
                </c:pt>
                <c:pt idx="172252">
                  <c:v>3.90596</c:v>
                </c:pt>
                <c:pt idx="172253">
                  <c:v>3.90599</c:v>
                </c:pt>
                <c:pt idx="172254">
                  <c:v>3.90601</c:v>
                </c:pt>
                <c:pt idx="172255">
                  <c:v>3.90603</c:v>
                </c:pt>
                <c:pt idx="172256">
                  <c:v>3.90605</c:v>
                </c:pt>
                <c:pt idx="172257">
                  <c:v>3.90608</c:v>
                </c:pt>
                <c:pt idx="172258">
                  <c:v>3.9061</c:v>
                </c:pt>
                <c:pt idx="172259">
                  <c:v>3.90612</c:v>
                </c:pt>
                <c:pt idx="172260">
                  <c:v>3.90614</c:v>
                </c:pt>
                <c:pt idx="172261">
                  <c:v>3.90617</c:v>
                </c:pt>
                <c:pt idx="172262">
                  <c:v>3.90619</c:v>
                </c:pt>
                <c:pt idx="172263">
                  <c:v>3.90621</c:v>
                </c:pt>
                <c:pt idx="172264">
                  <c:v>3.90624</c:v>
                </c:pt>
                <c:pt idx="172265">
                  <c:v>3.90626</c:v>
                </c:pt>
                <c:pt idx="172266">
                  <c:v>3.90628</c:v>
                </c:pt>
                <c:pt idx="172267">
                  <c:v>3.9063</c:v>
                </c:pt>
                <c:pt idx="172268">
                  <c:v>3.90633</c:v>
                </c:pt>
                <c:pt idx="172269">
                  <c:v>3.90635</c:v>
                </c:pt>
                <c:pt idx="172270">
                  <c:v>3.90637</c:v>
                </c:pt>
                <c:pt idx="172271">
                  <c:v>3.90639</c:v>
                </c:pt>
                <c:pt idx="172272">
                  <c:v>3.90642</c:v>
                </c:pt>
                <c:pt idx="172273">
                  <c:v>3.90644</c:v>
                </c:pt>
                <c:pt idx="172274">
                  <c:v>3.90646</c:v>
                </c:pt>
                <c:pt idx="172275">
                  <c:v>3.90648</c:v>
                </c:pt>
                <c:pt idx="172276">
                  <c:v>3.90651</c:v>
                </c:pt>
                <c:pt idx="172277">
                  <c:v>3.90653</c:v>
                </c:pt>
                <c:pt idx="172278">
                  <c:v>3.90655</c:v>
                </c:pt>
                <c:pt idx="172279">
                  <c:v>3.90658</c:v>
                </c:pt>
                <c:pt idx="172280">
                  <c:v>3.9066</c:v>
                </c:pt>
                <c:pt idx="172281">
                  <c:v>3.90662</c:v>
                </c:pt>
                <c:pt idx="172282">
                  <c:v>3.90664</c:v>
                </c:pt>
                <c:pt idx="172283">
                  <c:v>3.90667</c:v>
                </c:pt>
                <c:pt idx="172284">
                  <c:v>3.90669</c:v>
                </c:pt>
                <c:pt idx="172285">
                  <c:v>3.90671</c:v>
                </c:pt>
                <c:pt idx="172286">
                  <c:v>3.90673</c:v>
                </c:pt>
                <c:pt idx="172287">
                  <c:v>3.90676</c:v>
                </c:pt>
                <c:pt idx="172288">
                  <c:v>3.90678</c:v>
                </c:pt>
                <c:pt idx="172289">
                  <c:v>3.9068</c:v>
                </c:pt>
                <c:pt idx="172290">
                  <c:v>3.90682</c:v>
                </c:pt>
                <c:pt idx="172291">
                  <c:v>3.90685</c:v>
                </c:pt>
                <c:pt idx="172292">
                  <c:v>3.90687</c:v>
                </c:pt>
                <c:pt idx="172293">
                  <c:v>3.90689</c:v>
                </c:pt>
                <c:pt idx="172294">
                  <c:v>3.90692</c:v>
                </c:pt>
                <c:pt idx="172295">
                  <c:v>3.90694</c:v>
                </c:pt>
                <c:pt idx="172296">
                  <c:v>3.90696</c:v>
                </c:pt>
                <c:pt idx="172297">
                  <c:v>3.90698</c:v>
                </c:pt>
                <c:pt idx="172298">
                  <c:v>3.90701</c:v>
                </c:pt>
                <c:pt idx="172299">
                  <c:v>3.90703</c:v>
                </c:pt>
                <c:pt idx="172300">
                  <c:v>3.90705</c:v>
                </c:pt>
                <c:pt idx="172301">
                  <c:v>3.90707</c:v>
                </c:pt>
                <c:pt idx="172302">
                  <c:v>3.9071</c:v>
                </c:pt>
                <c:pt idx="172303">
                  <c:v>3.90712</c:v>
                </c:pt>
                <c:pt idx="172304">
                  <c:v>3.90714</c:v>
                </c:pt>
                <c:pt idx="172305">
                  <c:v>3.90717</c:v>
                </c:pt>
                <c:pt idx="172306">
                  <c:v>3.90719</c:v>
                </c:pt>
                <c:pt idx="172307">
                  <c:v>3.90721</c:v>
                </c:pt>
                <c:pt idx="172308">
                  <c:v>3.90723</c:v>
                </c:pt>
                <c:pt idx="172309">
                  <c:v>3.90726</c:v>
                </c:pt>
                <c:pt idx="172310">
                  <c:v>3.90728</c:v>
                </c:pt>
                <c:pt idx="172311">
                  <c:v>3.9073</c:v>
                </c:pt>
                <c:pt idx="172312">
                  <c:v>3.90732</c:v>
                </c:pt>
                <c:pt idx="172313">
                  <c:v>3.90735</c:v>
                </c:pt>
                <c:pt idx="172314">
                  <c:v>3.90737</c:v>
                </c:pt>
                <c:pt idx="172315">
                  <c:v>3.90739</c:v>
                </c:pt>
                <c:pt idx="172316">
                  <c:v>3.90741</c:v>
                </c:pt>
                <c:pt idx="172317">
                  <c:v>3.90744</c:v>
                </c:pt>
                <c:pt idx="172318">
                  <c:v>3.90746</c:v>
                </c:pt>
                <c:pt idx="172319">
                  <c:v>3.90748</c:v>
                </c:pt>
                <c:pt idx="172320">
                  <c:v>3.90751</c:v>
                </c:pt>
                <c:pt idx="172321">
                  <c:v>3.90753</c:v>
                </c:pt>
                <c:pt idx="172322">
                  <c:v>3.90755</c:v>
                </c:pt>
                <c:pt idx="172323">
                  <c:v>3.90757</c:v>
                </c:pt>
                <c:pt idx="172324">
                  <c:v>3.9076</c:v>
                </c:pt>
                <c:pt idx="172325">
                  <c:v>3.90762</c:v>
                </c:pt>
                <c:pt idx="172326">
                  <c:v>3.90764</c:v>
                </c:pt>
                <c:pt idx="172327">
                  <c:v>3.90766</c:v>
                </c:pt>
                <c:pt idx="172328">
                  <c:v>3.90769</c:v>
                </c:pt>
                <c:pt idx="172329">
                  <c:v>3.90771</c:v>
                </c:pt>
                <c:pt idx="172330">
                  <c:v>3.90773</c:v>
                </c:pt>
                <c:pt idx="172331">
                  <c:v>3.90775</c:v>
                </c:pt>
                <c:pt idx="172332">
                  <c:v>3.90778</c:v>
                </c:pt>
                <c:pt idx="172333">
                  <c:v>3.9078</c:v>
                </c:pt>
                <c:pt idx="172334">
                  <c:v>3.90782</c:v>
                </c:pt>
                <c:pt idx="172335">
                  <c:v>3.90785</c:v>
                </c:pt>
                <c:pt idx="172336">
                  <c:v>3.90787</c:v>
                </c:pt>
                <c:pt idx="172337">
                  <c:v>3.90789</c:v>
                </c:pt>
                <c:pt idx="172338">
                  <c:v>3.90791</c:v>
                </c:pt>
                <c:pt idx="172339">
                  <c:v>3.90794</c:v>
                </c:pt>
                <c:pt idx="172340">
                  <c:v>3.90796</c:v>
                </c:pt>
                <c:pt idx="172341">
                  <c:v>3.90798</c:v>
                </c:pt>
                <c:pt idx="172342">
                  <c:v>3.90801</c:v>
                </c:pt>
                <c:pt idx="172343">
                  <c:v>3.90803</c:v>
                </c:pt>
                <c:pt idx="172344">
                  <c:v>3.90805</c:v>
                </c:pt>
                <c:pt idx="172345">
                  <c:v>3.90807</c:v>
                </c:pt>
                <c:pt idx="172346">
                  <c:v>3.90809</c:v>
                </c:pt>
                <c:pt idx="172347">
                  <c:v>3.90812</c:v>
                </c:pt>
                <c:pt idx="172348">
                  <c:v>3.90814</c:v>
                </c:pt>
                <c:pt idx="172349">
                  <c:v>3.90816</c:v>
                </c:pt>
                <c:pt idx="172350">
                  <c:v>3.90819</c:v>
                </c:pt>
                <c:pt idx="172351">
                  <c:v>3.90821</c:v>
                </c:pt>
                <c:pt idx="172352">
                  <c:v>3.90823</c:v>
                </c:pt>
                <c:pt idx="172353">
                  <c:v>3.90825</c:v>
                </c:pt>
                <c:pt idx="172354">
                  <c:v>3.90828</c:v>
                </c:pt>
                <c:pt idx="172355">
                  <c:v>3.9083</c:v>
                </c:pt>
                <c:pt idx="172356">
                  <c:v>3.90832</c:v>
                </c:pt>
                <c:pt idx="172357">
                  <c:v>3.90835</c:v>
                </c:pt>
                <c:pt idx="172358">
                  <c:v>3.90837</c:v>
                </c:pt>
                <c:pt idx="172359">
                  <c:v>3.90839</c:v>
                </c:pt>
                <c:pt idx="172360">
                  <c:v>3.90841</c:v>
                </c:pt>
                <c:pt idx="172361">
                  <c:v>3.90843</c:v>
                </c:pt>
                <c:pt idx="172362">
                  <c:v>3.90846</c:v>
                </c:pt>
                <c:pt idx="172363">
                  <c:v>3.90848</c:v>
                </c:pt>
                <c:pt idx="172364">
                  <c:v>3.9085</c:v>
                </c:pt>
                <c:pt idx="172365">
                  <c:v>3.90853</c:v>
                </c:pt>
                <c:pt idx="172366">
                  <c:v>3.90855</c:v>
                </c:pt>
                <c:pt idx="172367">
                  <c:v>3.90857</c:v>
                </c:pt>
                <c:pt idx="172368">
                  <c:v>3.90859</c:v>
                </c:pt>
                <c:pt idx="172369">
                  <c:v>3.90862</c:v>
                </c:pt>
                <c:pt idx="172370">
                  <c:v>3.90864</c:v>
                </c:pt>
                <c:pt idx="172371">
                  <c:v>3.90866</c:v>
                </c:pt>
                <c:pt idx="172372">
                  <c:v>3.90869</c:v>
                </c:pt>
                <c:pt idx="172373">
                  <c:v>3.90871</c:v>
                </c:pt>
                <c:pt idx="172374">
                  <c:v>3.90873</c:v>
                </c:pt>
                <c:pt idx="172375">
                  <c:v>3.90875</c:v>
                </c:pt>
                <c:pt idx="172376">
                  <c:v>3.90878</c:v>
                </c:pt>
                <c:pt idx="172377">
                  <c:v>3.9088</c:v>
                </c:pt>
                <c:pt idx="172378">
                  <c:v>3.90882</c:v>
                </c:pt>
                <c:pt idx="172379">
                  <c:v>3.90884</c:v>
                </c:pt>
                <c:pt idx="172380">
                  <c:v>3.90887</c:v>
                </c:pt>
                <c:pt idx="172381">
                  <c:v>3.90889</c:v>
                </c:pt>
                <c:pt idx="172382">
                  <c:v>3.90891</c:v>
                </c:pt>
                <c:pt idx="172383">
                  <c:v>3.90893</c:v>
                </c:pt>
                <c:pt idx="172384">
                  <c:v>3.90896</c:v>
                </c:pt>
                <c:pt idx="172385">
                  <c:v>3.90898</c:v>
                </c:pt>
                <c:pt idx="172386">
                  <c:v>3.909</c:v>
                </c:pt>
                <c:pt idx="172387">
                  <c:v>3.90903</c:v>
                </c:pt>
                <c:pt idx="172388">
                  <c:v>3.90905</c:v>
                </c:pt>
                <c:pt idx="172389">
                  <c:v>3.90907</c:v>
                </c:pt>
                <c:pt idx="172390">
                  <c:v>3.90909</c:v>
                </c:pt>
                <c:pt idx="172391">
                  <c:v>3.90912</c:v>
                </c:pt>
                <c:pt idx="172392">
                  <c:v>3.90914</c:v>
                </c:pt>
                <c:pt idx="172393">
                  <c:v>3.90916</c:v>
                </c:pt>
                <c:pt idx="172394">
                  <c:v>3.90918</c:v>
                </c:pt>
                <c:pt idx="172395">
                  <c:v>3.90921</c:v>
                </c:pt>
                <c:pt idx="172396">
                  <c:v>3.90923</c:v>
                </c:pt>
                <c:pt idx="172397">
                  <c:v>3.90925</c:v>
                </c:pt>
                <c:pt idx="172398">
                  <c:v>3.90927</c:v>
                </c:pt>
                <c:pt idx="172399">
                  <c:v>3.9093</c:v>
                </c:pt>
                <c:pt idx="172400">
                  <c:v>3.90932</c:v>
                </c:pt>
                <c:pt idx="172401">
                  <c:v>3.90934</c:v>
                </c:pt>
                <c:pt idx="172402">
                  <c:v>3.90937</c:v>
                </c:pt>
                <c:pt idx="172403">
                  <c:v>3.90939</c:v>
                </c:pt>
                <c:pt idx="172404">
                  <c:v>3.90941</c:v>
                </c:pt>
                <c:pt idx="172405">
                  <c:v>3.90943</c:v>
                </c:pt>
                <c:pt idx="172406">
                  <c:v>3.90946</c:v>
                </c:pt>
                <c:pt idx="172407">
                  <c:v>3.90948</c:v>
                </c:pt>
                <c:pt idx="172408">
                  <c:v>3.9095</c:v>
                </c:pt>
                <c:pt idx="172409">
                  <c:v>3.90952</c:v>
                </c:pt>
                <c:pt idx="172410">
                  <c:v>3.90955</c:v>
                </c:pt>
                <c:pt idx="172411">
                  <c:v>3.90957</c:v>
                </c:pt>
                <c:pt idx="172412">
                  <c:v>3.90959</c:v>
                </c:pt>
                <c:pt idx="172413">
                  <c:v>3.90962</c:v>
                </c:pt>
                <c:pt idx="172414">
                  <c:v>3.90964</c:v>
                </c:pt>
                <c:pt idx="172415">
                  <c:v>3.90966</c:v>
                </c:pt>
                <c:pt idx="172416">
                  <c:v>3.90968</c:v>
                </c:pt>
                <c:pt idx="172417">
                  <c:v>3.90971</c:v>
                </c:pt>
                <c:pt idx="172418">
                  <c:v>3.90973</c:v>
                </c:pt>
                <c:pt idx="172419">
                  <c:v>3.90975</c:v>
                </c:pt>
                <c:pt idx="172420">
                  <c:v>3.90977</c:v>
                </c:pt>
                <c:pt idx="172421">
                  <c:v>3.9098</c:v>
                </c:pt>
                <c:pt idx="172422">
                  <c:v>3.90982</c:v>
                </c:pt>
                <c:pt idx="172423">
                  <c:v>3.90984</c:v>
                </c:pt>
                <c:pt idx="172424">
                  <c:v>3.90986</c:v>
                </c:pt>
                <c:pt idx="172425">
                  <c:v>3.90989</c:v>
                </c:pt>
                <c:pt idx="172426">
                  <c:v>3.90991</c:v>
                </c:pt>
                <c:pt idx="172427">
                  <c:v>3.90993</c:v>
                </c:pt>
                <c:pt idx="172428">
                  <c:v>3.90996</c:v>
                </c:pt>
                <c:pt idx="172429">
                  <c:v>3.90998</c:v>
                </c:pt>
                <c:pt idx="172430">
                  <c:v>3.91</c:v>
                </c:pt>
                <c:pt idx="172431">
                  <c:v>3.91002</c:v>
                </c:pt>
                <c:pt idx="172432">
                  <c:v>3.91005</c:v>
                </c:pt>
                <c:pt idx="172433">
                  <c:v>3.91007</c:v>
                </c:pt>
                <c:pt idx="172434">
                  <c:v>3.91009</c:v>
                </c:pt>
                <c:pt idx="172435">
                  <c:v>3.91011</c:v>
                </c:pt>
                <c:pt idx="172436">
                  <c:v>3.91014</c:v>
                </c:pt>
                <c:pt idx="172437">
                  <c:v>3.91016</c:v>
                </c:pt>
                <c:pt idx="172438">
                  <c:v>3.91018</c:v>
                </c:pt>
                <c:pt idx="172439">
                  <c:v>3.9102</c:v>
                </c:pt>
                <c:pt idx="172440">
                  <c:v>3.91023</c:v>
                </c:pt>
                <c:pt idx="172441">
                  <c:v>3.91025</c:v>
                </c:pt>
                <c:pt idx="172442">
                  <c:v>3.91027</c:v>
                </c:pt>
                <c:pt idx="172443">
                  <c:v>3.9103</c:v>
                </c:pt>
                <c:pt idx="172444">
                  <c:v>3.91032</c:v>
                </c:pt>
                <c:pt idx="172445">
                  <c:v>3.91034</c:v>
                </c:pt>
                <c:pt idx="172446">
                  <c:v>3.91036</c:v>
                </c:pt>
                <c:pt idx="172447">
                  <c:v>3.91039</c:v>
                </c:pt>
                <c:pt idx="172448">
                  <c:v>3.91041</c:v>
                </c:pt>
                <c:pt idx="172449">
                  <c:v>3.91043</c:v>
                </c:pt>
                <c:pt idx="172450">
                  <c:v>3.91045</c:v>
                </c:pt>
                <c:pt idx="172451">
                  <c:v>3.91048</c:v>
                </c:pt>
                <c:pt idx="172452">
                  <c:v>3.9105</c:v>
                </c:pt>
                <c:pt idx="172453">
                  <c:v>3.91052</c:v>
                </c:pt>
                <c:pt idx="172454">
                  <c:v>3.91054</c:v>
                </c:pt>
                <c:pt idx="172455">
                  <c:v>3.91057</c:v>
                </c:pt>
                <c:pt idx="172456">
                  <c:v>3.91059</c:v>
                </c:pt>
                <c:pt idx="172457">
                  <c:v>3.91061</c:v>
                </c:pt>
                <c:pt idx="172458">
                  <c:v>3.91064</c:v>
                </c:pt>
                <c:pt idx="172459">
                  <c:v>3.91066</c:v>
                </c:pt>
                <c:pt idx="172460">
                  <c:v>3.91068</c:v>
                </c:pt>
                <c:pt idx="172461">
                  <c:v>3.9107</c:v>
                </c:pt>
                <c:pt idx="172462">
                  <c:v>3.91073</c:v>
                </c:pt>
                <c:pt idx="172463">
                  <c:v>3.91075</c:v>
                </c:pt>
                <c:pt idx="172464">
                  <c:v>3.91077</c:v>
                </c:pt>
                <c:pt idx="172465">
                  <c:v>3.91079</c:v>
                </c:pt>
                <c:pt idx="172466">
                  <c:v>3.91082</c:v>
                </c:pt>
                <c:pt idx="172467">
                  <c:v>3.91084</c:v>
                </c:pt>
                <c:pt idx="172468">
                  <c:v>3.91086</c:v>
                </c:pt>
                <c:pt idx="172469">
                  <c:v>3.91088</c:v>
                </c:pt>
                <c:pt idx="172470">
                  <c:v>3.91091</c:v>
                </c:pt>
                <c:pt idx="172471">
                  <c:v>3.91093</c:v>
                </c:pt>
                <c:pt idx="172472">
                  <c:v>3.91095</c:v>
                </c:pt>
                <c:pt idx="172473">
                  <c:v>3.91098</c:v>
                </c:pt>
                <c:pt idx="172474">
                  <c:v>3.911</c:v>
                </c:pt>
                <c:pt idx="172475">
                  <c:v>3.91102</c:v>
                </c:pt>
                <c:pt idx="172476">
                  <c:v>3.91104</c:v>
                </c:pt>
                <c:pt idx="172477">
                  <c:v>3.91107</c:v>
                </c:pt>
                <c:pt idx="172478">
                  <c:v>3.91109</c:v>
                </c:pt>
                <c:pt idx="172479">
                  <c:v>3.91111</c:v>
                </c:pt>
                <c:pt idx="172480">
                  <c:v>3.91113</c:v>
                </c:pt>
                <c:pt idx="172481">
                  <c:v>3.91116</c:v>
                </c:pt>
                <c:pt idx="172482">
                  <c:v>3.91118</c:v>
                </c:pt>
                <c:pt idx="172483">
                  <c:v>3.9112</c:v>
                </c:pt>
                <c:pt idx="172484">
                  <c:v>3.91122</c:v>
                </c:pt>
                <c:pt idx="172485">
                  <c:v>3.91125</c:v>
                </c:pt>
                <c:pt idx="172486">
                  <c:v>3.91127</c:v>
                </c:pt>
                <c:pt idx="172487">
                  <c:v>3.91129</c:v>
                </c:pt>
                <c:pt idx="172488">
                  <c:v>3.91132</c:v>
                </c:pt>
                <c:pt idx="172489">
                  <c:v>3.91134</c:v>
                </c:pt>
                <c:pt idx="172490">
                  <c:v>3.91136</c:v>
                </c:pt>
                <c:pt idx="172491">
                  <c:v>3.91138</c:v>
                </c:pt>
                <c:pt idx="172492">
                  <c:v>3.91141</c:v>
                </c:pt>
                <c:pt idx="172493">
                  <c:v>3.91143</c:v>
                </c:pt>
                <c:pt idx="172494">
                  <c:v>3.91145</c:v>
                </c:pt>
                <c:pt idx="172495">
                  <c:v>3.91147</c:v>
                </c:pt>
                <c:pt idx="172496">
                  <c:v>3.9115</c:v>
                </c:pt>
                <c:pt idx="172497">
                  <c:v>3.91152</c:v>
                </c:pt>
                <c:pt idx="172498">
                  <c:v>3.91154</c:v>
                </c:pt>
                <c:pt idx="172499">
                  <c:v>3.91156</c:v>
                </c:pt>
                <c:pt idx="172500">
                  <c:v>3.91159</c:v>
                </c:pt>
                <c:pt idx="172501">
                  <c:v>3.91161</c:v>
                </c:pt>
                <c:pt idx="172502">
                  <c:v>3.91163</c:v>
                </c:pt>
                <c:pt idx="172503">
                  <c:v>3.91166</c:v>
                </c:pt>
                <c:pt idx="172504">
                  <c:v>3.91168</c:v>
                </c:pt>
                <c:pt idx="172505">
                  <c:v>3.9117</c:v>
                </c:pt>
                <c:pt idx="172506">
                  <c:v>3.91172</c:v>
                </c:pt>
                <c:pt idx="172507">
                  <c:v>3.91175</c:v>
                </c:pt>
                <c:pt idx="172508">
                  <c:v>3.91177</c:v>
                </c:pt>
                <c:pt idx="172509">
                  <c:v>3.91179</c:v>
                </c:pt>
                <c:pt idx="172510">
                  <c:v>3.91181</c:v>
                </c:pt>
                <c:pt idx="172511">
                  <c:v>3.91184</c:v>
                </c:pt>
                <c:pt idx="172512">
                  <c:v>3.91186</c:v>
                </c:pt>
                <c:pt idx="172513">
                  <c:v>3.91188</c:v>
                </c:pt>
                <c:pt idx="172514">
                  <c:v>3.9119</c:v>
                </c:pt>
                <c:pt idx="172515">
                  <c:v>3.91193</c:v>
                </c:pt>
                <c:pt idx="172516">
                  <c:v>3.91195</c:v>
                </c:pt>
                <c:pt idx="172517">
                  <c:v>3.91197</c:v>
                </c:pt>
                <c:pt idx="172518">
                  <c:v>3.912</c:v>
                </c:pt>
                <c:pt idx="172519">
                  <c:v>3.91202</c:v>
                </c:pt>
                <c:pt idx="172520">
                  <c:v>3.91204</c:v>
                </c:pt>
                <c:pt idx="172521">
                  <c:v>3.91206</c:v>
                </c:pt>
                <c:pt idx="172522">
                  <c:v>3.91209</c:v>
                </c:pt>
                <c:pt idx="172523">
                  <c:v>3.91211</c:v>
                </c:pt>
                <c:pt idx="172524">
                  <c:v>3.91213</c:v>
                </c:pt>
                <c:pt idx="172525">
                  <c:v>3.91215</c:v>
                </c:pt>
                <c:pt idx="172526">
                  <c:v>3.91218</c:v>
                </c:pt>
                <c:pt idx="172527">
                  <c:v>3.9122</c:v>
                </c:pt>
                <c:pt idx="172528">
                  <c:v>3.91222</c:v>
                </c:pt>
                <c:pt idx="172529">
                  <c:v>3.91224</c:v>
                </c:pt>
                <c:pt idx="172530">
                  <c:v>3.91227</c:v>
                </c:pt>
                <c:pt idx="172531">
                  <c:v>3.91229</c:v>
                </c:pt>
                <c:pt idx="172532">
                  <c:v>3.91231</c:v>
                </c:pt>
                <c:pt idx="172533">
                  <c:v>3.91234</c:v>
                </c:pt>
                <c:pt idx="172534">
                  <c:v>3.91236</c:v>
                </c:pt>
                <c:pt idx="172535">
                  <c:v>3.91238</c:v>
                </c:pt>
                <c:pt idx="172536">
                  <c:v>3.9124</c:v>
                </c:pt>
                <c:pt idx="172537">
                  <c:v>3.91243</c:v>
                </c:pt>
                <c:pt idx="172538">
                  <c:v>3.91245</c:v>
                </c:pt>
                <c:pt idx="172539">
                  <c:v>3.91247</c:v>
                </c:pt>
                <c:pt idx="172540">
                  <c:v>3.91249</c:v>
                </c:pt>
                <c:pt idx="172541">
                  <c:v>3.91252</c:v>
                </c:pt>
                <c:pt idx="172542">
                  <c:v>3.91254</c:v>
                </c:pt>
                <c:pt idx="172543">
                  <c:v>3.91256</c:v>
                </c:pt>
                <c:pt idx="172544">
                  <c:v>3.91258</c:v>
                </c:pt>
                <c:pt idx="172545">
                  <c:v>3.91261</c:v>
                </c:pt>
                <c:pt idx="172546">
                  <c:v>3.91263</c:v>
                </c:pt>
                <c:pt idx="172547">
                  <c:v>3.91265</c:v>
                </c:pt>
                <c:pt idx="172548">
                  <c:v>3.91268</c:v>
                </c:pt>
                <c:pt idx="172549">
                  <c:v>3.9127</c:v>
                </c:pt>
                <c:pt idx="172550">
                  <c:v>3.91272</c:v>
                </c:pt>
                <c:pt idx="172551">
                  <c:v>3.91274</c:v>
                </c:pt>
                <c:pt idx="172552">
                  <c:v>3.91277</c:v>
                </c:pt>
                <c:pt idx="172553">
                  <c:v>3.91279</c:v>
                </c:pt>
                <c:pt idx="172554">
                  <c:v>3.91281</c:v>
                </c:pt>
                <c:pt idx="172555">
                  <c:v>3.91283</c:v>
                </c:pt>
                <c:pt idx="172556">
                  <c:v>3.91286</c:v>
                </c:pt>
                <c:pt idx="172557">
                  <c:v>3.91288</c:v>
                </c:pt>
                <c:pt idx="172558">
                  <c:v>3.9129</c:v>
                </c:pt>
                <c:pt idx="172559">
                  <c:v>3.91292</c:v>
                </c:pt>
                <c:pt idx="172560">
                  <c:v>3.91295</c:v>
                </c:pt>
                <c:pt idx="172561">
                  <c:v>3.91297</c:v>
                </c:pt>
                <c:pt idx="172562">
                  <c:v>3.91299</c:v>
                </c:pt>
                <c:pt idx="172563">
                  <c:v>3.91302</c:v>
                </c:pt>
                <c:pt idx="172564">
                  <c:v>3.91304</c:v>
                </c:pt>
                <c:pt idx="172565">
                  <c:v>3.91306</c:v>
                </c:pt>
                <c:pt idx="172566">
                  <c:v>3.91308</c:v>
                </c:pt>
                <c:pt idx="172567">
                  <c:v>3.91311</c:v>
                </c:pt>
                <c:pt idx="172568">
                  <c:v>3.91313</c:v>
                </c:pt>
                <c:pt idx="172569">
                  <c:v>3.91315</c:v>
                </c:pt>
                <c:pt idx="172570">
                  <c:v>3.91317</c:v>
                </c:pt>
                <c:pt idx="172571">
                  <c:v>3.9132</c:v>
                </c:pt>
                <c:pt idx="172572">
                  <c:v>3.91322</c:v>
                </c:pt>
                <c:pt idx="172573">
                  <c:v>3.91324</c:v>
                </c:pt>
                <c:pt idx="172574">
                  <c:v>3.91326</c:v>
                </c:pt>
                <c:pt idx="172575">
                  <c:v>3.91329</c:v>
                </c:pt>
                <c:pt idx="172576">
                  <c:v>3.91331</c:v>
                </c:pt>
                <c:pt idx="172577">
                  <c:v>3.91333</c:v>
                </c:pt>
                <c:pt idx="172578">
                  <c:v>3.91336</c:v>
                </c:pt>
                <c:pt idx="172579">
                  <c:v>3.91338</c:v>
                </c:pt>
                <c:pt idx="172580">
                  <c:v>3.9134</c:v>
                </c:pt>
                <c:pt idx="172581">
                  <c:v>3.91342</c:v>
                </c:pt>
                <c:pt idx="172582">
                  <c:v>3.91345</c:v>
                </c:pt>
                <c:pt idx="172583">
                  <c:v>3.91347</c:v>
                </c:pt>
                <c:pt idx="172584">
                  <c:v>3.91349</c:v>
                </c:pt>
                <c:pt idx="172585">
                  <c:v>3.91351</c:v>
                </c:pt>
                <c:pt idx="172586">
                  <c:v>3.91354</c:v>
                </c:pt>
                <c:pt idx="172587">
                  <c:v>3.91356</c:v>
                </c:pt>
                <c:pt idx="172588">
                  <c:v>3.91358</c:v>
                </c:pt>
                <c:pt idx="172589">
                  <c:v>3.91361</c:v>
                </c:pt>
                <c:pt idx="172590">
                  <c:v>3.91363</c:v>
                </c:pt>
                <c:pt idx="172591">
                  <c:v>3.91365</c:v>
                </c:pt>
                <c:pt idx="172592">
                  <c:v>3.91367</c:v>
                </c:pt>
                <c:pt idx="172593">
                  <c:v>3.9137</c:v>
                </c:pt>
                <c:pt idx="172594">
                  <c:v>3.91372</c:v>
                </c:pt>
                <c:pt idx="172595">
                  <c:v>3.91374</c:v>
                </c:pt>
                <c:pt idx="172596">
                  <c:v>3.91376</c:v>
                </c:pt>
                <c:pt idx="172597">
                  <c:v>3.91379</c:v>
                </c:pt>
                <c:pt idx="172598">
                  <c:v>3.91381</c:v>
                </c:pt>
                <c:pt idx="172599">
                  <c:v>3.91383</c:v>
                </c:pt>
                <c:pt idx="172600">
                  <c:v>3.91385</c:v>
                </c:pt>
                <c:pt idx="172601">
                  <c:v>3.91388</c:v>
                </c:pt>
                <c:pt idx="172602">
                  <c:v>3.9139</c:v>
                </c:pt>
                <c:pt idx="172603">
                  <c:v>3.91392</c:v>
                </c:pt>
                <c:pt idx="172604">
                  <c:v>3.91395</c:v>
                </c:pt>
                <c:pt idx="172605">
                  <c:v>3.91397</c:v>
                </c:pt>
                <c:pt idx="172606">
                  <c:v>3.91399</c:v>
                </c:pt>
                <c:pt idx="172607">
                  <c:v>3.91401</c:v>
                </c:pt>
                <c:pt idx="172608">
                  <c:v>3.91404</c:v>
                </c:pt>
                <c:pt idx="172609">
                  <c:v>3.91406</c:v>
                </c:pt>
                <c:pt idx="172610">
                  <c:v>3.91408</c:v>
                </c:pt>
                <c:pt idx="172611">
                  <c:v>3.9141</c:v>
                </c:pt>
                <c:pt idx="172612">
                  <c:v>3.91413</c:v>
                </c:pt>
                <c:pt idx="172613">
                  <c:v>3.91415</c:v>
                </c:pt>
                <c:pt idx="172614">
                  <c:v>3.91417</c:v>
                </c:pt>
                <c:pt idx="172615">
                  <c:v>3.91419</c:v>
                </c:pt>
                <c:pt idx="172616">
                  <c:v>3.91422</c:v>
                </c:pt>
                <c:pt idx="172617">
                  <c:v>3.91424</c:v>
                </c:pt>
                <c:pt idx="172618">
                  <c:v>3.91426</c:v>
                </c:pt>
                <c:pt idx="172619">
                  <c:v>3.91429</c:v>
                </c:pt>
                <c:pt idx="172620">
                  <c:v>3.91431</c:v>
                </c:pt>
                <c:pt idx="172621">
                  <c:v>3.91433</c:v>
                </c:pt>
                <c:pt idx="172622">
                  <c:v>3.91435</c:v>
                </c:pt>
                <c:pt idx="172623">
                  <c:v>3.91438</c:v>
                </c:pt>
                <c:pt idx="172624">
                  <c:v>3.9144</c:v>
                </c:pt>
                <c:pt idx="172625">
                  <c:v>3.91442</c:v>
                </c:pt>
                <c:pt idx="172626">
                  <c:v>3.91444</c:v>
                </c:pt>
                <c:pt idx="172627">
                  <c:v>3.91447</c:v>
                </c:pt>
                <c:pt idx="172628">
                  <c:v>3.91449</c:v>
                </c:pt>
                <c:pt idx="172629">
                  <c:v>3.91451</c:v>
                </c:pt>
                <c:pt idx="172630">
                  <c:v>3.91453</c:v>
                </c:pt>
                <c:pt idx="172631">
                  <c:v>3.91456</c:v>
                </c:pt>
                <c:pt idx="172632">
                  <c:v>3.91458</c:v>
                </c:pt>
                <c:pt idx="172633">
                  <c:v>3.9146</c:v>
                </c:pt>
                <c:pt idx="172634">
                  <c:v>3.91463</c:v>
                </c:pt>
                <c:pt idx="172635">
                  <c:v>3.91465</c:v>
                </c:pt>
                <c:pt idx="172636">
                  <c:v>3.91467</c:v>
                </c:pt>
                <c:pt idx="172637">
                  <c:v>3.91469</c:v>
                </c:pt>
                <c:pt idx="172638">
                  <c:v>3.91472</c:v>
                </c:pt>
                <c:pt idx="172639">
                  <c:v>3.91474</c:v>
                </c:pt>
                <c:pt idx="172640">
                  <c:v>3.91476</c:v>
                </c:pt>
                <c:pt idx="172641">
                  <c:v>3.91479</c:v>
                </c:pt>
                <c:pt idx="172642">
                  <c:v>3.91481</c:v>
                </c:pt>
                <c:pt idx="172643">
                  <c:v>3.91483</c:v>
                </c:pt>
                <c:pt idx="172644">
                  <c:v>3.91485</c:v>
                </c:pt>
                <c:pt idx="172645">
                  <c:v>3.91487</c:v>
                </c:pt>
                <c:pt idx="172646">
                  <c:v>3.9149</c:v>
                </c:pt>
                <c:pt idx="172647">
                  <c:v>3.91492</c:v>
                </c:pt>
                <c:pt idx="172648">
                  <c:v>3.91494</c:v>
                </c:pt>
                <c:pt idx="172649">
                  <c:v>3.91497</c:v>
                </c:pt>
                <c:pt idx="172650">
                  <c:v>3.91499</c:v>
                </c:pt>
                <c:pt idx="172651">
                  <c:v>3.91501</c:v>
                </c:pt>
                <c:pt idx="172652">
                  <c:v>3.91503</c:v>
                </c:pt>
                <c:pt idx="172653">
                  <c:v>3.91506</c:v>
                </c:pt>
                <c:pt idx="172654">
                  <c:v>3.91508</c:v>
                </c:pt>
                <c:pt idx="172655">
                  <c:v>3.9151</c:v>
                </c:pt>
                <c:pt idx="172656">
                  <c:v>3.91513</c:v>
                </c:pt>
                <c:pt idx="172657">
                  <c:v>3.91515</c:v>
                </c:pt>
                <c:pt idx="172658">
                  <c:v>3.91517</c:v>
                </c:pt>
                <c:pt idx="172659">
                  <c:v>3.91519</c:v>
                </c:pt>
                <c:pt idx="172660">
                  <c:v>3.91521</c:v>
                </c:pt>
                <c:pt idx="172661">
                  <c:v>3.91524</c:v>
                </c:pt>
                <c:pt idx="172662">
                  <c:v>3.91526</c:v>
                </c:pt>
                <c:pt idx="172663">
                  <c:v>3.91528</c:v>
                </c:pt>
                <c:pt idx="172664">
                  <c:v>3.91531</c:v>
                </c:pt>
                <c:pt idx="172665">
                  <c:v>3.91533</c:v>
                </c:pt>
                <c:pt idx="172666">
                  <c:v>3.91535</c:v>
                </c:pt>
                <c:pt idx="172667">
                  <c:v>3.91537</c:v>
                </c:pt>
                <c:pt idx="172668">
                  <c:v>3.9154</c:v>
                </c:pt>
                <c:pt idx="172669">
                  <c:v>3.91542</c:v>
                </c:pt>
                <c:pt idx="172670">
                  <c:v>3.91544</c:v>
                </c:pt>
                <c:pt idx="172671">
                  <c:v>3.91547</c:v>
                </c:pt>
                <c:pt idx="172672">
                  <c:v>3.91549</c:v>
                </c:pt>
                <c:pt idx="172673">
                  <c:v>3.91551</c:v>
                </c:pt>
                <c:pt idx="172674">
                  <c:v>3.91553</c:v>
                </c:pt>
                <c:pt idx="172675">
                  <c:v>3.91556</c:v>
                </c:pt>
                <c:pt idx="172676">
                  <c:v>3.91558</c:v>
                </c:pt>
                <c:pt idx="172677">
                  <c:v>3.9156</c:v>
                </c:pt>
                <c:pt idx="172678">
                  <c:v>3.91562</c:v>
                </c:pt>
                <c:pt idx="172679">
                  <c:v>3.91565</c:v>
                </c:pt>
                <c:pt idx="172680">
                  <c:v>3.91567</c:v>
                </c:pt>
                <c:pt idx="172681">
                  <c:v>3.91569</c:v>
                </c:pt>
                <c:pt idx="172682">
                  <c:v>3.91571</c:v>
                </c:pt>
                <c:pt idx="172683">
                  <c:v>3.91574</c:v>
                </c:pt>
                <c:pt idx="172684">
                  <c:v>3.91576</c:v>
                </c:pt>
                <c:pt idx="172685">
                  <c:v>3.91578</c:v>
                </c:pt>
                <c:pt idx="172686">
                  <c:v>3.91581</c:v>
                </c:pt>
                <c:pt idx="172687">
                  <c:v>3.91583</c:v>
                </c:pt>
                <c:pt idx="172688">
                  <c:v>3.91585</c:v>
                </c:pt>
                <c:pt idx="172689">
                  <c:v>3.91587</c:v>
                </c:pt>
                <c:pt idx="172690">
                  <c:v>3.9159</c:v>
                </c:pt>
                <c:pt idx="172691">
                  <c:v>3.91592</c:v>
                </c:pt>
                <c:pt idx="172692">
                  <c:v>3.91594</c:v>
                </c:pt>
                <c:pt idx="172693">
                  <c:v>3.91596</c:v>
                </c:pt>
                <c:pt idx="172694">
                  <c:v>3.91599</c:v>
                </c:pt>
                <c:pt idx="172695">
                  <c:v>3.91601</c:v>
                </c:pt>
                <c:pt idx="172696">
                  <c:v>3.91603</c:v>
                </c:pt>
                <c:pt idx="172697">
                  <c:v>3.91605</c:v>
                </c:pt>
                <c:pt idx="172698">
                  <c:v>3.91608</c:v>
                </c:pt>
                <c:pt idx="172699">
                  <c:v>3.9161</c:v>
                </c:pt>
                <c:pt idx="172700">
                  <c:v>3.91612</c:v>
                </c:pt>
                <c:pt idx="172701">
                  <c:v>3.91615</c:v>
                </c:pt>
                <c:pt idx="172702">
                  <c:v>3.91617</c:v>
                </c:pt>
                <c:pt idx="172703">
                  <c:v>3.91619</c:v>
                </c:pt>
                <c:pt idx="172704">
                  <c:v>3.91621</c:v>
                </c:pt>
                <c:pt idx="172705">
                  <c:v>3.91624</c:v>
                </c:pt>
                <c:pt idx="172706">
                  <c:v>3.91626</c:v>
                </c:pt>
                <c:pt idx="172707">
                  <c:v>3.91628</c:v>
                </c:pt>
                <c:pt idx="172708">
                  <c:v>3.9163</c:v>
                </c:pt>
                <c:pt idx="172709">
                  <c:v>3.91633</c:v>
                </c:pt>
                <c:pt idx="172710">
                  <c:v>3.91635</c:v>
                </c:pt>
                <c:pt idx="172711">
                  <c:v>3.91637</c:v>
                </c:pt>
                <c:pt idx="172712">
                  <c:v>3.9164</c:v>
                </c:pt>
                <c:pt idx="172713">
                  <c:v>3.91642</c:v>
                </c:pt>
                <c:pt idx="172714">
                  <c:v>3.91644</c:v>
                </c:pt>
                <c:pt idx="172715">
                  <c:v>3.91646</c:v>
                </c:pt>
                <c:pt idx="172716">
                  <c:v>3.91649</c:v>
                </c:pt>
                <c:pt idx="172717">
                  <c:v>3.91651</c:v>
                </c:pt>
                <c:pt idx="172718">
                  <c:v>3.91653</c:v>
                </c:pt>
                <c:pt idx="172719">
                  <c:v>3.91655</c:v>
                </c:pt>
                <c:pt idx="172720">
                  <c:v>3.91658</c:v>
                </c:pt>
                <c:pt idx="172721">
                  <c:v>3.9166</c:v>
                </c:pt>
                <c:pt idx="172722">
                  <c:v>3.91662</c:v>
                </c:pt>
                <c:pt idx="172723">
                  <c:v>3.91664</c:v>
                </c:pt>
                <c:pt idx="172724">
                  <c:v>3.91667</c:v>
                </c:pt>
                <c:pt idx="172725">
                  <c:v>3.91669</c:v>
                </c:pt>
                <c:pt idx="172726">
                  <c:v>3.91671</c:v>
                </c:pt>
                <c:pt idx="172727">
                  <c:v>3.91674</c:v>
                </c:pt>
                <c:pt idx="172728">
                  <c:v>3.91676</c:v>
                </c:pt>
                <c:pt idx="172729">
                  <c:v>3.91678</c:v>
                </c:pt>
                <c:pt idx="172730">
                  <c:v>3.9168</c:v>
                </c:pt>
                <c:pt idx="172731">
                  <c:v>3.91682</c:v>
                </c:pt>
                <c:pt idx="172732">
                  <c:v>3.91685</c:v>
                </c:pt>
                <c:pt idx="172733">
                  <c:v>3.91687</c:v>
                </c:pt>
                <c:pt idx="172734">
                  <c:v>3.91689</c:v>
                </c:pt>
                <c:pt idx="172735">
                  <c:v>3.91692</c:v>
                </c:pt>
                <c:pt idx="172736">
                  <c:v>3.91694</c:v>
                </c:pt>
                <c:pt idx="172737">
                  <c:v>3.91696</c:v>
                </c:pt>
                <c:pt idx="172738">
                  <c:v>3.91698</c:v>
                </c:pt>
                <c:pt idx="172739">
                  <c:v>3.91701</c:v>
                </c:pt>
                <c:pt idx="172740">
                  <c:v>3.91703</c:v>
                </c:pt>
                <c:pt idx="172741">
                  <c:v>3.91705</c:v>
                </c:pt>
                <c:pt idx="172742">
                  <c:v>3.91708</c:v>
                </c:pt>
                <c:pt idx="172743">
                  <c:v>3.9171</c:v>
                </c:pt>
                <c:pt idx="172744">
                  <c:v>3.91712</c:v>
                </c:pt>
                <c:pt idx="172745">
                  <c:v>3.91714</c:v>
                </c:pt>
                <c:pt idx="172746">
                  <c:v>3.91717</c:v>
                </c:pt>
                <c:pt idx="172747">
                  <c:v>3.91719</c:v>
                </c:pt>
                <c:pt idx="172748">
                  <c:v>3.91721</c:v>
                </c:pt>
                <c:pt idx="172749">
                  <c:v>3.91723</c:v>
                </c:pt>
                <c:pt idx="172750">
                  <c:v>3.91726</c:v>
                </c:pt>
                <c:pt idx="172751">
                  <c:v>3.91728</c:v>
                </c:pt>
                <c:pt idx="172752">
                  <c:v>3.9173</c:v>
                </c:pt>
                <c:pt idx="172753">
                  <c:v>3.91732</c:v>
                </c:pt>
                <c:pt idx="172754">
                  <c:v>3.91735</c:v>
                </c:pt>
                <c:pt idx="172755">
                  <c:v>3.91737</c:v>
                </c:pt>
                <c:pt idx="172756">
                  <c:v>3.91739</c:v>
                </c:pt>
                <c:pt idx="172757">
                  <c:v>3.91742</c:v>
                </c:pt>
                <c:pt idx="172758">
                  <c:v>3.91744</c:v>
                </c:pt>
                <c:pt idx="172759">
                  <c:v>3.91746</c:v>
                </c:pt>
                <c:pt idx="172760">
                  <c:v>3.91748</c:v>
                </c:pt>
                <c:pt idx="172761">
                  <c:v>3.91751</c:v>
                </c:pt>
                <c:pt idx="172762">
                  <c:v>3.91753</c:v>
                </c:pt>
                <c:pt idx="172763">
                  <c:v>3.91755</c:v>
                </c:pt>
                <c:pt idx="172764">
                  <c:v>3.91757</c:v>
                </c:pt>
                <c:pt idx="172765">
                  <c:v>3.9176</c:v>
                </c:pt>
                <c:pt idx="172766">
                  <c:v>3.91762</c:v>
                </c:pt>
                <c:pt idx="172767">
                  <c:v>3.91764</c:v>
                </c:pt>
                <c:pt idx="172768">
                  <c:v>3.91766</c:v>
                </c:pt>
                <c:pt idx="172769">
                  <c:v>3.91769</c:v>
                </c:pt>
                <c:pt idx="172770">
                  <c:v>3.91771</c:v>
                </c:pt>
                <c:pt idx="172771">
                  <c:v>3.91773</c:v>
                </c:pt>
                <c:pt idx="172772">
                  <c:v>3.91776</c:v>
                </c:pt>
                <c:pt idx="172773">
                  <c:v>3.91778</c:v>
                </c:pt>
                <c:pt idx="172774">
                  <c:v>3.9178</c:v>
                </c:pt>
                <c:pt idx="172775">
                  <c:v>3.91782</c:v>
                </c:pt>
                <c:pt idx="172776">
                  <c:v>3.91785</c:v>
                </c:pt>
                <c:pt idx="172777">
                  <c:v>3.91787</c:v>
                </c:pt>
                <c:pt idx="172778">
                  <c:v>3.91789</c:v>
                </c:pt>
                <c:pt idx="172779">
                  <c:v>3.91791</c:v>
                </c:pt>
                <c:pt idx="172780">
                  <c:v>3.91794</c:v>
                </c:pt>
                <c:pt idx="172781">
                  <c:v>3.91796</c:v>
                </c:pt>
                <c:pt idx="172782">
                  <c:v>3.91798</c:v>
                </c:pt>
                <c:pt idx="172783">
                  <c:v>3.918</c:v>
                </c:pt>
                <c:pt idx="172784">
                  <c:v>3.91803</c:v>
                </c:pt>
                <c:pt idx="172785">
                  <c:v>3.91805</c:v>
                </c:pt>
                <c:pt idx="172786">
                  <c:v>3.91807</c:v>
                </c:pt>
                <c:pt idx="172787">
                  <c:v>3.9181</c:v>
                </c:pt>
                <c:pt idx="172788">
                  <c:v>3.91812</c:v>
                </c:pt>
                <c:pt idx="172789">
                  <c:v>3.91814</c:v>
                </c:pt>
                <c:pt idx="172790">
                  <c:v>3.91816</c:v>
                </c:pt>
                <c:pt idx="172791">
                  <c:v>3.91819</c:v>
                </c:pt>
                <c:pt idx="172792">
                  <c:v>3.91821</c:v>
                </c:pt>
                <c:pt idx="172793">
                  <c:v>3.91823</c:v>
                </c:pt>
                <c:pt idx="172794">
                  <c:v>3.91825</c:v>
                </c:pt>
                <c:pt idx="172795">
                  <c:v>3.91828</c:v>
                </c:pt>
                <c:pt idx="172796">
                  <c:v>3.9183</c:v>
                </c:pt>
                <c:pt idx="172797">
                  <c:v>3.91832</c:v>
                </c:pt>
                <c:pt idx="172798">
                  <c:v>3.91834</c:v>
                </c:pt>
                <c:pt idx="172799">
                  <c:v>3.91837</c:v>
                </c:pt>
                <c:pt idx="172800">
                  <c:v>3.91839</c:v>
                </c:pt>
                <c:pt idx="172801">
                  <c:v>3.91841</c:v>
                </c:pt>
                <c:pt idx="172802">
                  <c:v>3.91844</c:v>
                </c:pt>
                <c:pt idx="172803">
                  <c:v>3.91846</c:v>
                </c:pt>
                <c:pt idx="172804">
                  <c:v>3.91848</c:v>
                </c:pt>
                <c:pt idx="172805">
                  <c:v>3.9185</c:v>
                </c:pt>
                <c:pt idx="172806">
                  <c:v>3.91853</c:v>
                </c:pt>
                <c:pt idx="172807">
                  <c:v>3.91855</c:v>
                </c:pt>
                <c:pt idx="172808">
                  <c:v>3.91857</c:v>
                </c:pt>
                <c:pt idx="172809">
                  <c:v>3.91859</c:v>
                </c:pt>
                <c:pt idx="172810">
                  <c:v>3.91862</c:v>
                </c:pt>
                <c:pt idx="172811">
                  <c:v>3.91864</c:v>
                </c:pt>
                <c:pt idx="172812">
                  <c:v>3.91866</c:v>
                </c:pt>
                <c:pt idx="172813">
                  <c:v>3.91868</c:v>
                </c:pt>
                <c:pt idx="172814">
                  <c:v>3.91871</c:v>
                </c:pt>
                <c:pt idx="172815">
                  <c:v>3.91873</c:v>
                </c:pt>
                <c:pt idx="172816">
                  <c:v>3.91875</c:v>
                </c:pt>
                <c:pt idx="172817">
                  <c:v>3.91878</c:v>
                </c:pt>
                <c:pt idx="172818">
                  <c:v>3.9188</c:v>
                </c:pt>
                <c:pt idx="172819">
                  <c:v>3.91882</c:v>
                </c:pt>
                <c:pt idx="172820">
                  <c:v>3.91884</c:v>
                </c:pt>
                <c:pt idx="172821">
                  <c:v>3.91887</c:v>
                </c:pt>
                <c:pt idx="172822">
                  <c:v>3.91889</c:v>
                </c:pt>
                <c:pt idx="172823">
                  <c:v>3.91891</c:v>
                </c:pt>
                <c:pt idx="172824">
                  <c:v>3.91893</c:v>
                </c:pt>
                <c:pt idx="172825">
                  <c:v>3.91896</c:v>
                </c:pt>
                <c:pt idx="172826">
                  <c:v>3.91898</c:v>
                </c:pt>
                <c:pt idx="172827">
                  <c:v>3.919</c:v>
                </c:pt>
                <c:pt idx="172828">
                  <c:v>3.91902</c:v>
                </c:pt>
                <c:pt idx="172829">
                  <c:v>3.91905</c:v>
                </c:pt>
                <c:pt idx="172830">
                  <c:v>3.91907</c:v>
                </c:pt>
                <c:pt idx="172831">
                  <c:v>3.91909</c:v>
                </c:pt>
                <c:pt idx="172832">
                  <c:v>3.91912</c:v>
                </c:pt>
                <c:pt idx="172833">
                  <c:v>3.91914</c:v>
                </c:pt>
                <c:pt idx="172834">
                  <c:v>3.91916</c:v>
                </c:pt>
                <c:pt idx="172835">
                  <c:v>3.91918</c:v>
                </c:pt>
                <c:pt idx="172836">
                  <c:v>3.91921</c:v>
                </c:pt>
                <c:pt idx="172837">
                  <c:v>3.91923</c:v>
                </c:pt>
                <c:pt idx="172838">
                  <c:v>3.91925</c:v>
                </c:pt>
                <c:pt idx="172839">
                  <c:v>3.91927</c:v>
                </c:pt>
                <c:pt idx="172840">
                  <c:v>3.9193</c:v>
                </c:pt>
                <c:pt idx="172841">
                  <c:v>3.91932</c:v>
                </c:pt>
                <c:pt idx="172842">
                  <c:v>3.91934</c:v>
                </c:pt>
                <c:pt idx="172843">
                  <c:v>3.91936</c:v>
                </c:pt>
                <c:pt idx="172844">
                  <c:v>3.91939</c:v>
                </c:pt>
                <c:pt idx="172845">
                  <c:v>3.91941</c:v>
                </c:pt>
                <c:pt idx="172846">
                  <c:v>3.91943</c:v>
                </c:pt>
                <c:pt idx="172847">
                  <c:v>3.91946</c:v>
                </c:pt>
                <c:pt idx="172848">
                  <c:v>3.91948</c:v>
                </c:pt>
                <c:pt idx="172849">
                  <c:v>3.9195</c:v>
                </c:pt>
                <c:pt idx="172850">
                  <c:v>3.91952</c:v>
                </c:pt>
                <c:pt idx="172851">
                  <c:v>3.91955</c:v>
                </c:pt>
                <c:pt idx="172852">
                  <c:v>3.91957</c:v>
                </c:pt>
                <c:pt idx="172853">
                  <c:v>3.91959</c:v>
                </c:pt>
                <c:pt idx="172854">
                  <c:v>3.91961</c:v>
                </c:pt>
                <c:pt idx="172855">
                  <c:v>3.91964</c:v>
                </c:pt>
                <c:pt idx="172856">
                  <c:v>3.91966</c:v>
                </c:pt>
                <c:pt idx="172857">
                  <c:v>3.91968</c:v>
                </c:pt>
                <c:pt idx="172858">
                  <c:v>3.9197</c:v>
                </c:pt>
                <c:pt idx="172859">
                  <c:v>3.91973</c:v>
                </c:pt>
                <c:pt idx="172860">
                  <c:v>3.91975</c:v>
                </c:pt>
                <c:pt idx="172861">
                  <c:v>3.91977</c:v>
                </c:pt>
                <c:pt idx="172862">
                  <c:v>3.9198</c:v>
                </c:pt>
                <c:pt idx="172863">
                  <c:v>3.91982</c:v>
                </c:pt>
                <c:pt idx="172864">
                  <c:v>3.91984</c:v>
                </c:pt>
                <c:pt idx="172865">
                  <c:v>3.91986</c:v>
                </c:pt>
                <c:pt idx="172866">
                  <c:v>3.91989</c:v>
                </c:pt>
                <c:pt idx="172867">
                  <c:v>3.91991</c:v>
                </c:pt>
                <c:pt idx="172868">
                  <c:v>3.91993</c:v>
                </c:pt>
                <c:pt idx="172869">
                  <c:v>3.91995</c:v>
                </c:pt>
                <c:pt idx="172870">
                  <c:v>3.91998</c:v>
                </c:pt>
                <c:pt idx="172871">
                  <c:v>3.92</c:v>
                </c:pt>
                <c:pt idx="172872">
                  <c:v>3.92002</c:v>
                </c:pt>
                <c:pt idx="172873">
                  <c:v>3.92005</c:v>
                </c:pt>
                <c:pt idx="172874">
                  <c:v>3.92007</c:v>
                </c:pt>
                <c:pt idx="172875">
                  <c:v>3.92009</c:v>
                </c:pt>
                <c:pt idx="172876">
                  <c:v>3.92011</c:v>
                </c:pt>
                <c:pt idx="172877">
                  <c:v>3.92014</c:v>
                </c:pt>
                <c:pt idx="172878">
                  <c:v>3.92016</c:v>
                </c:pt>
                <c:pt idx="172879">
                  <c:v>3.92018</c:v>
                </c:pt>
                <c:pt idx="172880">
                  <c:v>3.9202</c:v>
                </c:pt>
                <c:pt idx="172881">
                  <c:v>3.92023</c:v>
                </c:pt>
                <c:pt idx="172882">
                  <c:v>3.92025</c:v>
                </c:pt>
                <c:pt idx="172883">
                  <c:v>3.92027</c:v>
                </c:pt>
                <c:pt idx="172884">
                  <c:v>3.92029</c:v>
                </c:pt>
                <c:pt idx="172885">
                  <c:v>3.92032</c:v>
                </c:pt>
                <c:pt idx="172886">
                  <c:v>3.92034</c:v>
                </c:pt>
                <c:pt idx="172887">
                  <c:v>3.92036</c:v>
                </c:pt>
                <c:pt idx="172888">
                  <c:v>3.92039</c:v>
                </c:pt>
                <c:pt idx="172889">
                  <c:v>3.92041</c:v>
                </c:pt>
                <c:pt idx="172890">
                  <c:v>3.92043</c:v>
                </c:pt>
                <c:pt idx="172891">
                  <c:v>3.92045</c:v>
                </c:pt>
                <c:pt idx="172892">
                  <c:v>3.92048</c:v>
                </c:pt>
                <c:pt idx="172893">
                  <c:v>3.9205</c:v>
                </c:pt>
                <c:pt idx="172894">
                  <c:v>3.92052</c:v>
                </c:pt>
                <c:pt idx="172895">
                  <c:v>3.92054</c:v>
                </c:pt>
                <c:pt idx="172896">
                  <c:v>3.92057</c:v>
                </c:pt>
                <c:pt idx="172897">
                  <c:v>3.92059</c:v>
                </c:pt>
                <c:pt idx="172898">
                  <c:v>3.92061</c:v>
                </c:pt>
                <c:pt idx="172899">
                  <c:v>3.92063</c:v>
                </c:pt>
                <c:pt idx="172900">
                  <c:v>3.92066</c:v>
                </c:pt>
                <c:pt idx="172901">
                  <c:v>3.92068</c:v>
                </c:pt>
                <c:pt idx="172902">
                  <c:v>3.9207</c:v>
                </c:pt>
                <c:pt idx="172903">
                  <c:v>3.92073</c:v>
                </c:pt>
                <c:pt idx="172904">
                  <c:v>3.92075</c:v>
                </c:pt>
                <c:pt idx="172905">
                  <c:v>3.92077</c:v>
                </c:pt>
                <c:pt idx="172906">
                  <c:v>3.92079</c:v>
                </c:pt>
                <c:pt idx="172907">
                  <c:v>3.92082</c:v>
                </c:pt>
                <c:pt idx="172908">
                  <c:v>3.92084</c:v>
                </c:pt>
                <c:pt idx="172909">
                  <c:v>3.92086</c:v>
                </c:pt>
                <c:pt idx="172910">
                  <c:v>3.92088</c:v>
                </c:pt>
                <c:pt idx="172911">
                  <c:v>3.92091</c:v>
                </c:pt>
                <c:pt idx="172912">
                  <c:v>3.92093</c:v>
                </c:pt>
                <c:pt idx="172913">
                  <c:v>3.92095</c:v>
                </c:pt>
                <c:pt idx="172914">
                  <c:v>3.92097</c:v>
                </c:pt>
                <c:pt idx="172915">
                  <c:v>3.921</c:v>
                </c:pt>
                <c:pt idx="172916">
                  <c:v>3.92102</c:v>
                </c:pt>
                <c:pt idx="172917">
                  <c:v>3.92104</c:v>
                </c:pt>
                <c:pt idx="172918">
                  <c:v>3.92107</c:v>
                </c:pt>
                <c:pt idx="172919">
                  <c:v>3.92109</c:v>
                </c:pt>
                <c:pt idx="172920">
                  <c:v>3.92111</c:v>
                </c:pt>
                <c:pt idx="172921">
                  <c:v>3.92113</c:v>
                </c:pt>
                <c:pt idx="172922">
                  <c:v>3.92116</c:v>
                </c:pt>
                <c:pt idx="172923">
                  <c:v>3.92118</c:v>
                </c:pt>
                <c:pt idx="172924">
                  <c:v>3.9212</c:v>
                </c:pt>
                <c:pt idx="172925">
                  <c:v>3.92122</c:v>
                </c:pt>
                <c:pt idx="172926">
                  <c:v>3.92125</c:v>
                </c:pt>
                <c:pt idx="172927">
                  <c:v>3.92127</c:v>
                </c:pt>
                <c:pt idx="172928">
                  <c:v>3.92129</c:v>
                </c:pt>
                <c:pt idx="172929">
                  <c:v>3.92131</c:v>
                </c:pt>
                <c:pt idx="172930">
                  <c:v>3.92134</c:v>
                </c:pt>
                <c:pt idx="172931">
                  <c:v>3.92136</c:v>
                </c:pt>
                <c:pt idx="172932">
                  <c:v>3.92138</c:v>
                </c:pt>
                <c:pt idx="172933">
                  <c:v>3.92141</c:v>
                </c:pt>
                <c:pt idx="172934">
                  <c:v>3.92143</c:v>
                </c:pt>
                <c:pt idx="172935">
                  <c:v>3.92145</c:v>
                </c:pt>
                <c:pt idx="172936">
                  <c:v>3.92147</c:v>
                </c:pt>
                <c:pt idx="172937">
                  <c:v>3.9215</c:v>
                </c:pt>
                <c:pt idx="172938">
                  <c:v>3.92152</c:v>
                </c:pt>
                <c:pt idx="172939">
                  <c:v>3.92154</c:v>
                </c:pt>
                <c:pt idx="172940">
                  <c:v>3.92157</c:v>
                </c:pt>
                <c:pt idx="172941">
                  <c:v>3.92159</c:v>
                </c:pt>
                <c:pt idx="172942">
                  <c:v>3.92161</c:v>
                </c:pt>
                <c:pt idx="172943">
                  <c:v>3.92163</c:v>
                </c:pt>
                <c:pt idx="172944">
                  <c:v>3.92165</c:v>
                </c:pt>
                <c:pt idx="172945">
                  <c:v>3.92168</c:v>
                </c:pt>
                <c:pt idx="172946">
                  <c:v>3.9217</c:v>
                </c:pt>
                <c:pt idx="172947">
                  <c:v>3.92172</c:v>
                </c:pt>
                <c:pt idx="172948">
                  <c:v>3.92175</c:v>
                </c:pt>
                <c:pt idx="172949">
                  <c:v>3.92177</c:v>
                </c:pt>
                <c:pt idx="172950">
                  <c:v>3.92179</c:v>
                </c:pt>
                <c:pt idx="172951">
                  <c:v>3.92181</c:v>
                </c:pt>
                <c:pt idx="172952">
                  <c:v>3.92184</c:v>
                </c:pt>
                <c:pt idx="172953">
                  <c:v>3.92186</c:v>
                </c:pt>
                <c:pt idx="172954">
                  <c:v>3.92188</c:v>
                </c:pt>
                <c:pt idx="172955">
                  <c:v>3.92191</c:v>
                </c:pt>
                <c:pt idx="172956">
                  <c:v>3.92193</c:v>
                </c:pt>
                <c:pt idx="172957">
                  <c:v>3.92195</c:v>
                </c:pt>
                <c:pt idx="172958">
                  <c:v>3.92197</c:v>
                </c:pt>
                <c:pt idx="172959">
                  <c:v>3.92199</c:v>
                </c:pt>
                <c:pt idx="172960">
                  <c:v>3.92202</c:v>
                </c:pt>
                <c:pt idx="172961">
                  <c:v>3.92204</c:v>
                </c:pt>
                <c:pt idx="172962">
                  <c:v>3.92206</c:v>
                </c:pt>
                <c:pt idx="172963">
                  <c:v>3.92209</c:v>
                </c:pt>
                <c:pt idx="172964">
                  <c:v>3.92211</c:v>
                </c:pt>
                <c:pt idx="172965">
                  <c:v>3.92213</c:v>
                </c:pt>
                <c:pt idx="172966">
                  <c:v>3.92215</c:v>
                </c:pt>
                <c:pt idx="172967">
                  <c:v>3.92218</c:v>
                </c:pt>
                <c:pt idx="172968">
                  <c:v>3.9222</c:v>
                </c:pt>
                <c:pt idx="172969">
                  <c:v>3.92222</c:v>
                </c:pt>
                <c:pt idx="172970">
                  <c:v>3.92225</c:v>
                </c:pt>
                <c:pt idx="172971">
                  <c:v>3.92227</c:v>
                </c:pt>
                <c:pt idx="172972">
                  <c:v>3.92229</c:v>
                </c:pt>
                <c:pt idx="172973">
                  <c:v>3.92231</c:v>
                </c:pt>
                <c:pt idx="172974">
                  <c:v>3.92234</c:v>
                </c:pt>
                <c:pt idx="172975">
                  <c:v>3.92236</c:v>
                </c:pt>
                <c:pt idx="172976">
                  <c:v>3.92238</c:v>
                </c:pt>
                <c:pt idx="172977">
                  <c:v>3.9224</c:v>
                </c:pt>
                <c:pt idx="172978">
                  <c:v>3.92243</c:v>
                </c:pt>
                <c:pt idx="172979">
                  <c:v>3.92245</c:v>
                </c:pt>
                <c:pt idx="172980">
                  <c:v>3.92247</c:v>
                </c:pt>
                <c:pt idx="172981">
                  <c:v>3.92249</c:v>
                </c:pt>
                <c:pt idx="172982">
                  <c:v>3.92252</c:v>
                </c:pt>
                <c:pt idx="172983">
                  <c:v>3.92254</c:v>
                </c:pt>
                <c:pt idx="172984">
                  <c:v>3.92256</c:v>
                </c:pt>
                <c:pt idx="172985">
                  <c:v>3.92259</c:v>
                </c:pt>
                <c:pt idx="172986">
                  <c:v>3.92261</c:v>
                </c:pt>
                <c:pt idx="172987">
                  <c:v>3.92263</c:v>
                </c:pt>
                <c:pt idx="172988">
                  <c:v>3.92265</c:v>
                </c:pt>
                <c:pt idx="172989">
                  <c:v>3.92268</c:v>
                </c:pt>
                <c:pt idx="172990">
                  <c:v>3.9227</c:v>
                </c:pt>
                <c:pt idx="172991">
                  <c:v>3.92272</c:v>
                </c:pt>
                <c:pt idx="172992">
                  <c:v>3.92274</c:v>
                </c:pt>
                <c:pt idx="172993">
                  <c:v>3.92277</c:v>
                </c:pt>
                <c:pt idx="172994">
                  <c:v>3.92279</c:v>
                </c:pt>
                <c:pt idx="172995">
                  <c:v>3.92281</c:v>
                </c:pt>
                <c:pt idx="172996">
                  <c:v>3.92283</c:v>
                </c:pt>
                <c:pt idx="172997">
                  <c:v>3.92286</c:v>
                </c:pt>
                <c:pt idx="172998">
                  <c:v>3.92288</c:v>
                </c:pt>
                <c:pt idx="172999">
                  <c:v>3.9229</c:v>
                </c:pt>
                <c:pt idx="173000">
                  <c:v>3.92293</c:v>
                </c:pt>
                <c:pt idx="173001">
                  <c:v>3.92295</c:v>
                </c:pt>
                <c:pt idx="173002">
                  <c:v>3.92297</c:v>
                </c:pt>
                <c:pt idx="173003">
                  <c:v>3.92299</c:v>
                </c:pt>
                <c:pt idx="173004">
                  <c:v>3.92302</c:v>
                </c:pt>
                <c:pt idx="173005">
                  <c:v>3.92304</c:v>
                </c:pt>
                <c:pt idx="173006">
                  <c:v>3.92306</c:v>
                </c:pt>
                <c:pt idx="173007">
                  <c:v>3.92308</c:v>
                </c:pt>
                <c:pt idx="173008">
                  <c:v>3.92311</c:v>
                </c:pt>
                <c:pt idx="173009">
                  <c:v>3.92313</c:v>
                </c:pt>
                <c:pt idx="173010">
                  <c:v>3.92315</c:v>
                </c:pt>
                <c:pt idx="173011">
                  <c:v>3.92318</c:v>
                </c:pt>
                <c:pt idx="173012">
                  <c:v>3.9232</c:v>
                </c:pt>
                <c:pt idx="173013">
                  <c:v>3.92322</c:v>
                </c:pt>
                <c:pt idx="173014">
                  <c:v>3.92324</c:v>
                </c:pt>
                <c:pt idx="173015">
                  <c:v>3.92326</c:v>
                </c:pt>
                <c:pt idx="173016">
                  <c:v>3.92329</c:v>
                </c:pt>
                <c:pt idx="173017">
                  <c:v>3.92331</c:v>
                </c:pt>
                <c:pt idx="173018">
                  <c:v>3.92333</c:v>
                </c:pt>
                <c:pt idx="173019">
                  <c:v>3.92336</c:v>
                </c:pt>
                <c:pt idx="173020">
                  <c:v>3.92338</c:v>
                </c:pt>
                <c:pt idx="173021">
                  <c:v>3.9234</c:v>
                </c:pt>
                <c:pt idx="173022">
                  <c:v>3.92342</c:v>
                </c:pt>
                <c:pt idx="173023">
                  <c:v>3.92345</c:v>
                </c:pt>
                <c:pt idx="173024">
                  <c:v>3.92347</c:v>
                </c:pt>
                <c:pt idx="173025">
                  <c:v>3.92349</c:v>
                </c:pt>
                <c:pt idx="173026">
                  <c:v>3.92352</c:v>
                </c:pt>
                <c:pt idx="173027">
                  <c:v>3.92354</c:v>
                </c:pt>
                <c:pt idx="173028">
                  <c:v>3.92356</c:v>
                </c:pt>
                <c:pt idx="173029">
                  <c:v>3.92358</c:v>
                </c:pt>
                <c:pt idx="173030">
                  <c:v>3.9236</c:v>
                </c:pt>
                <c:pt idx="173031">
                  <c:v>3.92363</c:v>
                </c:pt>
                <c:pt idx="173032">
                  <c:v>3.92365</c:v>
                </c:pt>
                <c:pt idx="173033">
                  <c:v>3.92367</c:v>
                </c:pt>
                <c:pt idx="173034">
                  <c:v>3.9237</c:v>
                </c:pt>
                <c:pt idx="173035">
                  <c:v>3.92372</c:v>
                </c:pt>
                <c:pt idx="173036">
                  <c:v>3.92374</c:v>
                </c:pt>
                <c:pt idx="173037">
                  <c:v>3.92376</c:v>
                </c:pt>
                <c:pt idx="173038">
                  <c:v>3.92379</c:v>
                </c:pt>
                <c:pt idx="173039">
                  <c:v>3.92381</c:v>
                </c:pt>
                <c:pt idx="173040">
                  <c:v>3.92383</c:v>
                </c:pt>
                <c:pt idx="173041">
                  <c:v>3.92386</c:v>
                </c:pt>
                <c:pt idx="173042">
                  <c:v>3.92388</c:v>
                </c:pt>
                <c:pt idx="173043">
                  <c:v>3.9239</c:v>
                </c:pt>
                <c:pt idx="173044">
                  <c:v>3.92392</c:v>
                </c:pt>
                <c:pt idx="173045">
                  <c:v>3.92395</c:v>
                </c:pt>
                <c:pt idx="173046">
                  <c:v>3.92397</c:v>
                </c:pt>
                <c:pt idx="173047">
                  <c:v>3.92399</c:v>
                </c:pt>
                <c:pt idx="173048">
                  <c:v>3.92401</c:v>
                </c:pt>
                <c:pt idx="173049">
                  <c:v>3.92404</c:v>
                </c:pt>
                <c:pt idx="173050">
                  <c:v>3.92406</c:v>
                </c:pt>
                <c:pt idx="173051">
                  <c:v>3.92408</c:v>
                </c:pt>
                <c:pt idx="173052">
                  <c:v>3.9241</c:v>
                </c:pt>
                <c:pt idx="173053">
                  <c:v>3.92413</c:v>
                </c:pt>
                <c:pt idx="173054">
                  <c:v>3.92415</c:v>
                </c:pt>
                <c:pt idx="173055">
                  <c:v>3.92417</c:v>
                </c:pt>
                <c:pt idx="173056">
                  <c:v>3.9242</c:v>
                </c:pt>
                <c:pt idx="173057">
                  <c:v>3.92422</c:v>
                </c:pt>
                <c:pt idx="173058">
                  <c:v>3.92424</c:v>
                </c:pt>
                <c:pt idx="173059">
                  <c:v>3.92426</c:v>
                </c:pt>
                <c:pt idx="173060">
                  <c:v>3.92429</c:v>
                </c:pt>
                <c:pt idx="173061">
                  <c:v>3.92431</c:v>
                </c:pt>
                <c:pt idx="173062">
                  <c:v>3.92433</c:v>
                </c:pt>
                <c:pt idx="173063">
                  <c:v>3.92435</c:v>
                </c:pt>
                <c:pt idx="173064">
                  <c:v>3.92438</c:v>
                </c:pt>
                <c:pt idx="173065">
                  <c:v>3.9244</c:v>
                </c:pt>
                <c:pt idx="173066">
                  <c:v>3.92442</c:v>
                </c:pt>
                <c:pt idx="173067">
                  <c:v>3.92444</c:v>
                </c:pt>
                <c:pt idx="173068">
                  <c:v>3.92447</c:v>
                </c:pt>
                <c:pt idx="173069">
                  <c:v>3.92449</c:v>
                </c:pt>
                <c:pt idx="173070">
                  <c:v>3.92451</c:v>
                </c:pt>
                <c:pt idx="173071">
                  <c:v>3.92454</c:v>
                </c:pt>
                <c:pt idx="173072">
                  <c:v>3.92456</c:v>
                </c:pt>
                <c:pt idx="173073">
                  <c:v>3.92458</c:v>
                </c:pt>
                <c:pt idx="173074">
                  <c:v>3.9246</c:v>
                </c:pt>
                <c:pt idx="173075">
                  <c:v>3.92463</c:v>
                </c:pt>
                <c:pt idx="173076">
                  <c:v>3.92465</c:v>
                </c:pt>
                <c:pt idx="173077">
                  <c:v>3.92467</c:v>
                </c:pt>
                <c:pt idx="173078">
                  <c:v>3.92469</c:v>
                </c:pt>
                <c:pt idx="173079">
                  <c:v>3.92472</c:v>
                </c:pt>
                <c:pt idx="173080">
                  <c:v>3.92474</c:v>
                </c:pt>
                <c:pt idx="173081">
                  <c:v>3.92476</c:v>
                </c:pt>
                <c:pt idx="173082">
                  <c:v>3.92478</c:v>
                </c:pt>
                <c:pt idx="173083">
                  <c:v>3.92481</c:v>
                </c:pt>
                <c:pt idx="173084">
                  <c:v>3.92483</c:v>
                </c:pt>
                <c:pt idx="173085">
                  <c:v>3.92485</c:v>
                </c:pt>
                <c:pt idx="173086">
                  <c:v>3.92488</c:v>
                </c:pt>
                <c:pt idx="173087">
                  <c:v>3.9249</c:v>
                </c:pt>
                <c:pt idx="173088">
                  <c:v>3.92492</c:v>
                </c:pt>
                <c:pt idx="173089">
                  <c:v>3.92494</c:v>
                </c:pt>
                <c:pt idx="173090">
                  <c:v>3.92497</c:v>
                </c:pt>
                <c:pt idx="173091">
                  <c:v>3.92499</c:v>
                </c:pt>
                <c:pt idx="173092">
                  <c:v>3.92501</c:v>
                </c:pt>
                <c:pt idx="173093">
                  <c:v>3.92503</c:v>
                </c:pt>
                <c:pt idx="173094">
                  <c:v>3.92506</c:v>
                </c:pt>
                <c:pt idx="173095">
                  <c:v>3.92508</c:v>
                </c:pt>
                <c:pt idx="173096">
                  <c:v>3.9251</c:v>
                </c:pt>
                <c:pt idx="173097">
                  <c:v>3.92512</c:v>
                </c:pt>
                <c:pt idx="173098">
                  <c:v>3.92515</c:v>
                </c:pt>
                <c:pt idx="173099">
                  <c:v>3.92517</c:v>
                </c:pt>
                <c:pt idx="173100">
                  <c:v>3.92519</c:v>
                </c:pt>
                <c:pt idx="173101">
                  <c:v>3.92522</c:v>
                </c:pt>
                <c:pt idx="173102">
                  <c:v>3.92524</c:v>
                </c:pt>
                <c:pt idx="173103">
                  <c:v>3.92526</c:v>
                </c:pt>
                <c:pt idx="173104">
                  <c:v>3.92528</c:v>
                </c:pt>
                <c:pt idx="173105">
                  <c:v>3.92531</c:v>
                </c:pt>
                <c:pt idx="173106">
                  <c:v>3.92533</c:v>
                </c:pt>
                <c:pt idx="173107">
                  <c:v>3.92535</c:v>
                </c:pt>
                <c:pt idx="173108">
                  <c:v>3.92537</c:v>
                </c:pt>
                <c:pt idx="173109">
                  <c:v>3.9254</c:v>
                </c:pt>
                <c:pt idx="173110">
                  <c:v>3.92542</c:v>
                </c:pt>
                <c:pt idx="173111">
                  <c:v>3.92544</c:v>
                </c:pt>
                <c:pt idx="173112">
                  <c:v>3.92546</c:v>
                </c:pt>
                <c:pt idx="173113">
                  <c:v>3.92549</c:v>
                </c:pt>
                <c:pt idx="173114">
                  <c:v>3.92551</c:v>
                </c:pt>
                <c:pt idx="173115">
                  <c:v>3.92553</c:v>
                </c:pt>
                <c:pt idx="173116">
                  <c:v>3.92556</c:v>
                </c:pt>
                <c:pt idx="173117">
                  <c:v>3.92558</c:v>
                </c:pt>
                <c:pt idx="173118">
                  <c:v>3.9256</c:v>
                </c:pt>
                <c:pt idx="173119">
                  <c:v>3.92562</c:v>
                </c:pt>
                <c:pt idx="173120">
                  <c:v>3.92565</c:v>
                </c:pt>
                <c:pt idx="173121">
                  <c:v>3.92567</c:v>
                </c:pt>
                <c:pt idx="173122">
                  <c:v>3.92569</c:v>
                </c:pt>
                <c:pt idx="173123">
                  <c:v>3.92571</c:v>
                </c:pt>
                <c:pt idx="173124">
                  <c:v>3.92574</c:v>
                </c:pt>
                <c:pt idx="173125">
                  <c:v>3.92576</c:v>
                </c:pt>
                <c:pt idx="173126">
                  <c:v>3.92578</c:v>
                </c:pt>
                <c:pt idx="173127">
                  <c:v>3.9258</c:v>
                </c:pt>
                <c:pt idx="173128">
                  <c:v>3.92583</c:v>
                </c:pt>
                <c:pt idx="173129">
                  <c:v>3.92585</c:v>
                </c:pt>
                <c:pt idx="173130">
                  <c:v>3.92587</c:v>
                </c:pt>
                <c:pt idx="173131">
                  <c:v>3.9259</c:v>
                </c:pt>
                <c:pt idx="173132">
                  <c:v>3.92592</c:v>
                </c:pt>
                <c:pt idx="173133">
                  <c:v>3.92594</c:v>
                </c:pt>
                <c:pt idx="173134">
                  <c:v>3.92596</c:v>
                </c:pt>
                <c:pt idx="173135">
                  <c:v>3.92599</c:v>
                </c:pt>
                <c:pt idx="173136">
                  <c:v>3.92601</c:v>
                </c:pt>
                <c:pt idx="173137">
                  <c:v>3.92603</c:v>
                </c:pt>
                <c:pt idx="173138">
                  <c:v>3.92605</c:v>
                </c:pt>
                <c:pt idx="173139">
                  <c:v>3.92608</c:v>
                </c:pt>
                <c:pt idx="173140">
                  <c:v>3.9261</c:v>
                </c:pt>
                <c:pt idx="173141">
                  <c:v>3.92612</c:v>
                </c:pt>
                <c:pt idx="173142">
                  <c:v>3.92614</c:v>
                </c:pt>
                <c:pt idx="173143">
                  <c:v>3.92617</c:v>
                </c:pt>
                <c:pt idx="173144">
                  <c:v>3.92619</c:v>
                </c:pt>
                <c:pt idx="173145">
                  <c:v>3.92621</c:v>
                </c:pt>
                <c:pt idx="173146">
                  <c:v>3.92624</c:v>
                </c:pt>
                <c:pt idx="173147">
                  <c:v>3.92626</c:v>
                </c:pt>
                <c:pt idx="173148">
                  <c:v>3.92628</c:v>
                </c:pt>
                <c:pt idx="173149">
                  <c:v>3.9263</c:v>
                </c:pt>
                <c:pt idx="173150">
                  <c:v>3.92633</c:v>
                </c:pt>
                <c:pt idx="173151">
                  <c:v>3.92635</c:v>
                </c:pt>
                <c:pt idx="173152">
                  <c:v>3.92637</c:v>
                </c:pt>
                <c:pt idx="173153">
                  <c:v>3.92639</c:v>
                </c:pt>
                <c:pt idx="173154">
                  <c:v>3.92642</c:v>
                </c:pt>
                <c:pt idx="173155">
                  <c:v>3.92644</c:v>
                </c:pt>
                <c:pt idx="173156">
                  <c:v>3.92646</c:v>
                </c:pt>
                <c:pt idx="173157">
                  <c:v>3.92649</c:v>
                </c:pt>
                <c:pt idx="173158">
                  <c:v>3.92651</c:v>
                </c:pt>
                <c:pt idx="173159">
                  <c:v>3.92653</c:v>
                </c:pt>
                <c:pt idx="173160">
                  <c:v>3.92655</c:v>
                </c:pt>
                <c:pt idx="173161">
                  <c:v>3.92658</c:v>
                </c:pt>
                <c:pt idx="173162">
                  <c:v>3.9266</c:v>
                </c:pt>
                <c:pt idx="173163">
                  <c:v>3.92662</c:v>
                </c:pt>
                <c:pt idx="173164">
                  <c:v>3.92664</c:v>
                </c:pt>
                <c:pt idx="173165">
                  <c:v>3.92667</c:v>
                </c:pt>
                <c:pt idx="173166">
                  <c:v>3.92669</c:v>
                </c:pt>
                <c:pt idx="173167">
                  <c:v>3.92671</c:v>
                </c:pt>
                <c:pt idx="173168">
                  <c:v>3.92673</c:v>
                </c:pt>
                <c:pt idx="173169">
                  <c:v>3.92676</c:v>
                </c:pt>
                <c:pt idx="173170">
                  <c:v>3.92678</c:v>
                </c:pt>
                <c:pt idx="173171">
                  <c:v>3.9268</c:v>
                </c:pt>
                <c:pt idx="173172">
                  <c:v>3.92683</c:v>
                </c:pt>
                <c:pt idx="173173">
                  <c:v>3.92685</c:v>
                </c:pt>
                <c:pt idx="173174">
                  <c:v>3.92687</c:v>
                </c:pt>
                <c:pt idx="173175">
                  <c:v>3.92689</c:v>
                </c:pt>
                <c:pt idx="173176">
                  <c:v>3.92692</c:v>
                </c:pt>
                <c:pt idx="173177">
                  <c:v>3.92694</c:v>
                </c:pt>
                <c:pt idx="173178">
                  <c:v>3.92696</c:v>
                </c:pt>
                <c:pt idx="173179">
                  <c:v>3.92698</c:v>
                </c:pt>
                <c:pt idx="173180">
                  <c:v>3.92701</c:v>
                </c:pt>
                <c:pt idx="173181">
                  <c:v>3.92703</c:v>
                </c:pt>
                <c:pt idx="173182">
                  <c:v>3.92705</c:v>
                </c:pt>
                <c:pt idx="173183">
                  <c:v>3.92707</c:v>
                </c:pt>
                <c:pt idx="173184">
                  <c:v>3.9271</c:v>
                </c:pt>
                <c:pt idx="173185">
                  <c:v>3.92712</c:v>
                </c:pt>
                <c:pt idx="173186">
                  <c:v>3.92714</c:v>
                </c:pt>
                <c:pt idx="173187">
                  <c:v>3.92717</c:v>
                </c:pt>
                <c:pt idx="173188">
                  <c:v>3.92719</c:v>
                </c:pt>
                <c:pt idx="173189">
                  <c:v>3.92721</c:v>
                </c:pt>
                <c:pt idx="173190">
                  <c:v>3.92723</c:v>
                </c:pt>
                <c:pt idx="173191">
                  <c:v>3.92726</c:v>
                </c:pt>
                <c:pt idx="173192">
                  <c:v>3.92728</c:v>
                </c:pt>
                <c:pt idx="173193">
                  <c:v>3.9273</c:v>
                </c:pt>
                <c:pt idx="173194">
                  <c:v>3.92732</c:v>
                </c:pt>
                <c:pt idx="173195">
                  <c:v>3.92735</c:v>
                </c:pt>
                <c:pt idx="173196">
                  <c:v>3.92737</c:v>
                </c:pt>
                <c:pt idx="173197">
                  <c:v>3.92739</c:v>
                </c:pt>
                <c:pt idx="173198">
                  <c:v>3.92741</c:v>
                </c:pt>
                <c:pt idx="173199">
                  <c:v>3.92744</c:v>
                </c:pt>
                <c:pt idx="173200">
                  <c:v>3.92746</c:v>
                </c:pt>
                <c:pt idx="173201">
                  <c:v>3.92748</c:v>
                </c:pt>
                <c:pt idx="173202">
                  <c:v>3.92751</c:v>
                </c:pt>
                <c:pt idx="173203">
                  <c:v>3.92753</c:v>
                </c:pt>
                <c:pt idx="173204">
                  <c:v>3.92755</c:v>
                </c:pt>
                <c:pt idx="173205">
                  <c:v>3.92757</c:v>
                </c:pt>
                <c:pt idx="173206">
                  <c:v>3.9276</c:v>
                </c:pt>
                <c:pt idx="173207">
                  <c:v>3.92762</c:v>
                </c:pt>
                <c:pt idx="173208">
                  <c:v>3.92764</c:v>
                </c:pt>
                <c:pt idx="173209">
                  <c:v>3.92766</c:v>
                </c:pt>
                <c:pt idx="173210">
                  <c:v>3.92769</c:v>
                </c:pt>
                <c:pt idx="173211">
                  <c:v>3.92771</c:v>
                </c:pt>
                <c:pt idx="173212">
                  <c:v>3.92773</c:v>
                </c:pt>
                <c:pt idx="173213">
                  <c:v>3.92775</c:v>
                </c:pt>
                <c:pt idx="173214">
                  <c:v>3.92778</c:v>
                </c:pt>
                <c:pt idx="173215">
                  <c:v>3.9278</c:v>
                </c:pt>
                <c:pt idx="173216">
                  <c:v>3.92782</c:v>
                </c:pt>
                <c:pt idx="173217">
                  <c:v>3.92785</c:v>
                </c:pt>
                <c:pt idx="173218">
                  <c:v>3.92787</c:v>
                </c:pt>
                <c:pt idx="173219">
                  <c:v>3.92789</c:v>
                </c:pt>
                <c:pt idx="173220">
                  <c:v>3.92791</c:v>
                </c:pt>
                <c:pt idx="173221">
                  <c:v>3.92794</c:v>
                </c:pt>
                <c:pt idx="173222">
                  <c:v>3.92796</c:v>
                </c:pt>
                <c:pt idx="173223">
                  <c:v>3.92798</c:v>
                </c:pt>
                <c:pt idx="173224">
                  <c:v>3.92801</c:v>
                </c:pt>
                <c:pt idx="173225">
                  <c:v>3.92803</c:v>
                </c:pt>
                <c:pt idx="173226">
                  <c:v>3.92805</c:v>
                </c:pt>
                <c:pt idx="173227">
                  <c:v>3.92807</c:v>
                </c:pt>
                <c:pt idx="173228">
                  <c:v>3.92809</c:v>
                </c:pt>
                <c:pt idx="173229">
                  <c:v>3.92812</c:v>
                </c:pt>
                <c:pt idx="173230">
                  <c:v>3.92814</c:v>
                </c:pt>
                <c:pt idx="173231">
                  <c:v>3.92816</c:v>
                </c:pt>
                <c:pt idx="173232">
                  <c:v>3.92819</c:v>
                </c:pt>
                <c:pt idx="173233">
                  <c:v>3.92821</c:v>
                </c:pt>
                <c:pt idx="173234">
                  <c:v>3.92823</c:v>
                </c:pt>
                <c:pt idx="173235">
                  <c:v>3.92825</c:v>
                </c:pt>
                <c:pt idx="173236">
                  <c:v>3.92828</c:v>
                </c:pt>
                <c:pt idx="173237">
                  <c:v>3.9283</c:v>
                </c:pt>
                <c:pt idx="173238">
                  <c:v>3.92832</c:v>
                </c:pt>
                <c:pt idx="173239">
                  <c:v>3.92835</c:v>
                </c:pt>
                <c:pt idx="173240">
                  <c:v>3.92837</c:v>
                </c:pt>
                <c:pt idx="173241">
                  <c:v>3.92839</c:v>
                </c:pt>
                <c:pt idx="173242">
                  <c:v>3.92841</c:v>
                </c:pt>
                <c:pt idx="173243">
                  <c:v>3.92843</c:v>
                </c:pt>
                <c:pt idx="173244">
                  <c:v>3.92846</c:v>
                </c:pt>
                <c:pt idx="173245">
                  <c:v>3.92848</c:v>
                </c:pt>
                <c:pt idx="173246">
                  <c:v>3.9285</c:v>
                </c:pt>
                <c:pt idx="173247">
                  <c:v>3.92853</c:v>
                </c:pt>
                <c:pt idx="173248">
                  <c:v>3.92855</c:v>
                </c:pt>
                <c:pt idx="173249">
                  <c:v>3.92857</c:v>
                </c:pt>
                <c:pt idx="173250">
                  <c:v>3.92859</c:v>
                </c:pt>
                <c:pt idx="173251">
                  <c:v>3.92862</c:v>
                </c:pt>
                <c:pt idx="173252">
                  <c:v>3.92864</c:v>
                </c:pt>
                <c:pt idx="173253">
                  <c:v>3.92866</c:v>
                </c:pt>
                <c:pt idx="173254">
                  <c:v>3.92869</c:v>
                </c:pt>
                <c:pt idx="173255">
                  <c:v>3.92871</c:v>
                </c:pt>
                <c:pt idx="173256">
                  <c:v>3.92873</c:v>
                </c:pt>
                <c:pt idx="173257">
                  <c:v>3.92875</c:v>
                </c:pt>
                <c:pt idx="173258">
                  <c:v>3.92878</c:v>
                </c:pt>
                <c:pt idx="173259">
                  <c:v>3.9288</c:v>
                </c:pt>
                <c:pt idx="173260">
                  <c:v>3.92882</c:v>
                </c:pt>
                <c:pt idx="173261">
                  <c:v>3.92884</c:v>
                </c:pt>
                <c:pt idx="173262">
                  <c:v>3.92887</c:v>
                </c:pt>
                <c:pt idx="173263">
                  <c:v>3.92889</c:v>
                </c:pt>
                <c:pt idx="173264">
                  <c:v>3.92891</c:v>
                </c:pt>
                <c:pt idx="173265">
                  <c:v>3.92893</c:v>
                </c:pt>
                <c:pt idx="173266">
                  <c:v>3.92896</c:v>
                </c:pt>
                <c:pt idx="173267">
                  <c:v>3.92898</c:v>
                </c:pt>
                <c:pt idx="173268">
                  <c:v>3.929</c:v>
                </c:pt>
                <c:pt idx="173269">
                  <c:v>3.92903</c:v>
                </c:pt>
                <c:pt idx="173270">
                  <c:v>3.92905</c:v>
                </c:pt>
                <c:pt idx="173271">
                  <c:v>3.92907</c:v>
                </c:pt>
                <c:pt idx="173272">
                  <c:v>3.92909</c:v>
                </c:pt>
                <c:pt idx="173273">
                  <c:v>3.92912</c:v>
                </c:pt>
                <c:pt idx="173274">
                  <c:v>3.92914</c:v>
                </c:pt>
                <c:pt idx="173275">
                  <c:v>3.92916</c:v>
                </c:pt>
                <c:pt idx="173276">
                  <c:v>3.92918</c:v>
                </c:pt>
                <c:pt idx="173277">
                  <c:v>3.92921</c:v>
                </c:pt>
                <c:pt idx="173278">
                  <c:v>3.92923</c:v>
                </c:pt>
                <c:pt idx="173279">
                  <c:v>3.92925</c:v>
                </c:pt>
                <c:pt idx="173280">
                  <c:v>3.92927</c:v>
                </c:pt>
                <c:pt idx="173281">
                  <c:v>3.9293</c:v>
                </c:pt>
                <c:pt idx="173282">
                  <c:v>3.92932</c:v>
                </c:pt>
                <c:pt idx="173283">
                  <c:v>3.92934</c:v>
                </c:pt>
                <c:pt idx="173284">
                  <c:v>3.92937</c:v>
                </c:pt>
                <c:pt idx="173285">
                  <c:v>3.92939</c:v>
                </c:pt>
                <c:pt idx="173286">
                  <c:v>3.92941</c:v>
                </c:pt>
                <c:pt idx="173287">
                  <c:v>3.92943</c:v>
                </c:pt>
                <c:pt idx="173288">
                  <c:v>3.92946</c:v>
                </c:pt>
                <c:pt idx="173289">
                  <c:v>3.92948</c:v>
                </c:pt>
                <c:pt idx="173290">
                  <c:v>3.9295</c:v>
                </c:pt>
                <c:pt idx="173291">
                  <c:v>3.92952</c:v>
                </c:pt>
                <c:pt idx="173292">
                  <c:v>3.92955</c:v>
                </c:pt>
                <c:pt idx="173293">
                  <c:v>3.92957</c:v>
                </c:pt>
                <c:pt idx="173294">
                  <c:v>3.92959</c:v>
                </c:pt>
                <c:pt idx="173295">
                  <c:v>3.92962</c:v>
                </c:pt>
                <c:pt idx="173296">
                  <c:v>3.92964</c:v>
                </c:pt>
                <c:pt idx="173297">
                  <c:v>3.92966</c:v>
                </c:pt>
                <c:pt idx="173298">
                  <c:v>3.92968</c:v>
                </c:pt>
                <c:pt idx="173299">
                  <c:v>3.9297</c:v>
                </c:pt>
                <c:pt idx="173300">
                  <c:v>3.92973</c:v>
                </c:pt>
                <c:pt idx="173301">
                  <c:v>3.92975</c:v>
                </c:pt>
                <c:pt idx="173302">
                  <c:v>3.92977</c:v>
                </c:pt>
                <c:pt idx="173303">
                  <c:v>3.9298</c:v>
                </c:pt>
                <c:pt idx="173304">
                  <c:v>3.92982</c:v>
                </c:pt>
                <c:pt idx="173305">
                  <c:v>3.92984</c:v>
                </c:pt>
                <c:pt idx="173306">
                  <c:v>3.92986</c:v>
                </c:pt>
                <c:pt idx="173307">
                  <c:v>3.92989</c:v>
                </c:pt>
                <c:pt idx="173308">
                  <c:v>3.92991</c:v>
                </c:pt>
                <c:pt idx="173309">
                  <c:v>3.92993</c:v>
                </c:pt>
                <c:pt idx="173310">
                  <c:v>3.92996</c:v>
                </c:pt>
                <c:pt idx="173311">
                  <c:v>3.92998</c:v>
                </c:pt>
                <c:pt idx="173312">
                  <c:v>3.93</c:v>
                </c:pt>
                <c:pt idx="173313">
                  <c:v>3.93002</c:v>
                </c:pt>
                <c:pt idx="173314">
                  <c:v>3.93004</c:v>
                </c:pt>
                <c:pt idx="173315">
                  <c:v>3.93007</c:v>
                </c:pt>
                <c:pt idx="173316">
                  <c:v>3.93009</c:v>
                </c:pt>
                <c:pt idx="173317">
                  <c:v>3.93011</c:v>
                </c:pt>
                <c:pt idx="173318">
                  <c:v>3.93014</c:v>
                </c:pt>
                <c:pt idx="173319">
                  <c:v>3.93016</c:v>
                </c:pt>
                <c:pt idx="173320">
                  <c:v>3.93018</c:v>
                </c:pt>
                <c:pt idx="173321">
                  <c:v>3.9302</c:v>
                </c:pt>
                <c:pt idx="173322">
                  <c:v>3.93023</c:v>
                </c:pt>
                <c:pt idx="173323">
                  <c:v>3.93025</c:v>
                </c:pt>
                <c:pt idx="173324">
                  <c:v>3.93027</c:v>
                </c:pt>
                <c:pt idx="173325">
                  <c:v>3.9303</c:v>
                </c:pt>
                <c:pt idx="173326">
                  <c:v>3.93032</c:v>
                </c:pt>
                <c:pt idx="173327">
                  <c:v>3.93034</c:v>
                </c:pt>
                <c:pt idx="173328">
                  <c:v>3.93036</c:v>
                </c:pt>
                <c:pt idx="173329">
                  <c:v>3.93038</c:v>
                </c:pt>
                <c:pt idx="173330">
                  <c:v>3.93041</c:v>
                </c:pt>
                <c:pt idx="173331">
                  <c:v>3.93043</c:v>
                </c:pt>
                <c:pt idx="173332">
                  <c:v>3.93045</c:v>
                </c:pt>
                <c:pt idx="173333">
                  <c:v>3.93048</c:v>
                </c:pt>
                <c:pt idx="173334">
                  <c:v>3.9305</c:v>
                </c:pt>
                <c:pt idx="173335">
                  <c:v>3.93052</c:v>
                </c:pt>
                <c:pt idx="173336">
                  <c:v>3.93054</c:v>
                </c:pt>
                <c:pt idx="173337">
                  <c:v>3.93057</c:v>
                </c:pt>
                <c:pt idx="173338">
                  <c:v>3.93059</c:v>
                </c:pt>
                <c:pt idx="173339">
                  <c:v>3.93061</c:v>
                </c:pt>
                <c:pt idx="173340">
                  <c:v>3.93064</c:v>
                </c:pt>
                <c:pt idx="173341">
                  <c:v>3.93066</c:v>
                </c:pt>
                <c:pt idx="173342">
                  <c:v>3.93068</c:v>
                </c:pt>
                <c:pt idx="173343">
                  <c:v>3.9307</c:v>
                </c:pt>
                <c:pt idx="173344">
                  <c:v>3.93073</c:v>
                </c:pt>
                <c:pt idx="173345">
                  <c:v>3.93075</c:v>
                </c:pt>
                <c:pt idx="173346">
                  <c:v>3.93077</c:v>
                </c:pt>
                <c:pt idx="173347">
                  <c:v>3.93079</c:v>
                </c:pt>
                <c:pt idx="173348">
                  <c:v>3.93082</c:v>
                </c:pt>
                <c:pt idx="173349">
                  <c:v>3.93084</c:v>
                </c:pt>
                <c:pt idx="173350">
                  <c:v>3.93086</c:v>
                </c:pt>
                <c:pt idx="173351">
                  <c:v>3.93088</c:v>
                </c:pt>
                <c:pt idx="173352">
                  <c:v>3.93091</c:v>
                </c:pt>
                <c:pt idx="173353">
                  <c:v>3.93093</c:v>
                </c:pt>
                <c:pt idx="173354">
                  <c:v>3.93095</c:v>
                </c:pt>
                <c:pt idx="173355">
                  <c:v>3.93098</c:v>
                </c:pt>
                <c:pt idx="173356">
                  <c:v>3.931</c:v>
                </c:pt>
                <c:pt idx="173357">
                  <c:v>3.93102</c:v>
                </c:pt>
                <c:pt idx="173358">
                  <c:v>3.93104</c:v>
                </c:pt>
                <c:pt idx="173359">
                  <c:v>3.93107</c:v>
                </c:pt>
                <c:pt idx="173360">
                  <c:v>3.93109</c:v>
                </c:pt>
                <c:pt idx="173361">
                  <c:v>3.93111</c:v>
                </c:pt>
                <c:pt idx="173362">
                  <c:v>3.93113</c:v>
                </c:pt>
                <c:pt idx="173363">
                  <c:v>3.93116</c:v>
                </c:pt>
                <c:pt idx="173364">
                  <c:v>3.93118</c:v>
                </c:pt>
                <c:pt idx="173365">
                  <c:v>3.9312</c:v>
                </c:pt>
                <c:pt idx="173366">
                  <c:v>3.93122</c:v>
                </c:pt>
                <c:pt idx="173367">
                  <c:v>3.93125</c:v>
                </c:pt>
                <c:pt idx="173368">
                  <c:v>3.93127</c:v>
                </c:pt>
                <c:pt idx="173369">
                  <c:v>3.93129</c:v>
                </c:pt>
                <c:pt idx="173370">
                  <c:v>3.93132</c:v>
                </c:pt>
                <c:pt idx="173371">
                  <c:v>3.93134</c:v>
                </c:pt>
                <c:pt idx="173372">
                  <c:v>3.93136</c:v>
                </c:pt>
                <c:pt idx="173373">
                  <c:v>3.93138</c:v>
                </c:pt>
                <c:pt idx="173374">
                  <c:v>3.93141</c:v>
                </c:pt>
                <c:pt idx="173375">
                  <c:v>3.93143</c:v>
                </c:pt>
                <c:pt idx="173376">
                  <c:v>3.93145</c:v>
                </c:pt>
                <c:pt idx="173377">
                  <c:v>3.93147</c:v>
                </c:pt>
                <c:pt idx="173378">
                  <c:v>3.9315</c:v>
                </c:pt>
                <c:pt idx="173379">
                  <c:v>3.93152</c:v>
                </c:pt>
                <c:pt idx="173380">
                  <c:v>3.93154</c:v>
                </c:pt>
                <c:pt idx="173381">
                  <c:v>3.93156</c:v>
                </c:pt>
                <c:pt idx="173382">
                  <c:v>3.93159</c:v>
                </c:pt>
                <c:pt idx="173383">
                  <c:v>3.93161</c:v>
                </c:pt>
                <c:pt idx="173384">
                  <c:v>3.93163</c:v>
                </c:pt>
                <c:pt idx="173385">
                  <c:v>3.93166</c:v>
                </c:pt>
                <c:pt idx="173386">
                  <c:v>3.93168</c:v>
                </c:pt>
                <c:pt idx="173387">
                  <c:v>3.9317</c:v>
                </c:pt>
                <c:pt idx="173388">
                  <c:v>3.93172</c:v>
                </c:pt>
                <c:pt idx="173389">
                  <c:v>3.93175</c:v>
                </c:pt>
                <c:pt idx="173390">
                  <c:v>3.93177</c:v>
                </c:pt>
                <c:pt idx="173391">
                  <c:v>3.93179</c:v>
                </c:pt>
                <c:pt idx="173392">
                  <c:v>3.93181</c:v>
                </c:pt>
                <c:pt idx="173393">
                  <c:v>3.93184</c:v>
                </c:pt>
                <c:pt idx="173394">
                  <c:v>3.93186</c:v>
                </c:pt>
                <c:pt idx="173395">
                  <c:v>3.93188</c:v>
                </c:pt>
                <c:pt idx="173396">
                  <c:v>3.9319</c:v>
                </c:pt>
                <c:pt idx="173397">
                  <c:v>3.93193</c:v>
                </c:pt>
                <c:pt idx="173398">
                  <c:v>3.93195</c:v>
                </c:pt>
                <c:pt idx="173399">
                  <c:v>3.93197</c:v>
                </c:pt>
                <c:pt idx="173400">
                  <c:v>3.932</c:v>
                </c:pt>
                <c:pt idx="173401">
                  <c:v>3.93202</c:v>
                </c:pt>
                <c:pt idx="173402">
                  <c:v>3.93204</c:v>
                </c:pt>
                <c:pt idx="173403">
                  <c:v>3.93206</c:v>
                </c:pt>
                <c:pt idx="173404">
                  <c:v>3.93209</c:v>
                </c:pt>
                <c:pt idx="173405">
                  <c:v>3.93211</c:v>
                </c:pt>
                <c:pt idx="173406">
                  <c:v>3.93213</c:v>
                </c:pt>
                <c:pt idx="173407">
                  <c:v>3.93215</c:v>
                </c:pt>
                <c:pt idx="173408">
                  <c:v>3.93218</c:v>
                </c:pt>
                <c:pt idx="173409">
                  <c:v>3.9322</c:v>
                </c:pt>
                <c:pt idx="173410">
                  <c:v>3.93222</c:v>
                </c:pt>
                <c:pt idx="173411">
                  <c:v>3.93224</c:v>
                </c:pt>
                <c:pt idx="173412">
                  <c:v>3.93227</c:v>
                </c:pt>
                <c:pt idx="173413">
                  <c:v>3.93229</c:v>
                </c:pt>
                <c:pt idx="173414">
                  <c:v>3.93231</c:v>
                </c:pt>
                <c:pt idx="173415">
                  <c:v>3.93234</c:v>
                </c:pt>
                <c:pt idx="173416">
                  <c:v>3.93236</c:v>
                </c:pt>
                <c:pt idx="173417">
                  <c:v>3.93238</c:v>
                </c:pt>
                <c:pt idx="173418">
                  <c:v>3.9324</c:v>
                </c:pt>
                <c:pt idx="173419">
                  <c:v>3.93243</c:v>
                </c:pt>
                <c:pt idx="173420">
                  <c:v>3.93245</c:v>
                </c:pt>
                <c:pt idx="173421">
                  <c:v>3.93247</c:v>
                </c:pt>
                <c:pt idx="173422">
                  <c:v>3.93249</c:v>
                </c:pt>
                <c:pt idx="173423">
                  <c:v>3.93252</c:v>
                </c:pt>
                <c:pt idx="173424">
                  <c:v>3.93254</c:v>
                </c:pt>
                <c:pt idx="173425">
                  <c:v>3.93256</c:v>
                </c:pt>
                <c:pt idx="173426">
                  <c:v>3.93258</c:v>
                </c:pt>
                <c:pt idx="173427">
                  <c:v>3.93261</c:v>
                </c:pt>
                <c:pt idx="173428">
                  <c:v>3.93263</c:v>
                </c:pt>
                <c:pt idx="173429">
                  <c:v>3.93265</c:v>
                </c:pt>
                <c:pt idx="173430">
                  <c:v>3.93268</c:v>
                </c:pt>
                <c:pt idx="173431">
                  <c:v>3.9327</c:v>
                </c:pt>
                <c:pt idx="173432">
                  <c:v>3.93272</c:v>
                </c:pt>
                <c:pt idx="173433">
                  <c:v>3.93274</c:v>
                </c:pt>
                <c:pt idx="173434">
                  <c:v>3.93277</c:v>
                </c:pt>
                <c:pt idx="173435">
                  <c:v>3.93279</c:v>
                </c:pt>
                <c:pt idx="173436">
                  <c:v>3.93281</c:v>
                </c:pt>
                <c:pt idx="173437">
                  <c:v>3.93283</c:v>
                </c:pt>
                <c:pt idx="173438">
                  <c:v>3.93286</c:v>
                </c:pt>
                <c:pt idx="173439">
                  <c:v>3.93288</c:v>
                </c:pt>
                <c:pt idx="173440">
                  <c:v>3.9329</c:v>
                </c:pt>
                <c:pt idx="173441">
                  <c:v>3.93293</c:v>
                </c:pt>
                <c:pt idx="173442">
                  <c:v>3.93295</c:v>
                </c:pt>
                <c:pt idx="173443">
                  <c:v>3.93297</c:v>
                </c:pt>
                <c:pt idx="173444">
                  <c:v>3.93299</c:v>
                </c:pt>
                <c:pt idx="173445">
                  <c:v>3.93302</c:v>
                </c:pt>
                <c:pt idx="173446">
                  <c:v>3.93304</c:v>
                </c:pt>
                <c:pt idx="173447">
                  <c:v>3.93306</c:v>
                </c:pt>
                <c:pt idx="173448">
                  <c:v>3.93308</c:v>
                </c:pt>
                <c:pt idx="173449">
                  <c:v>3.93311</c:v>
                </c:pt>
                <c:pt idx="173450">
                  <c:v>3.93313</c:v>
                </c:pt>
                <c:pt idx="173451">
                  <c:v>3.93315</c:v>
                </c:pt>
                <c:pt idx="173452">
                  <c:v>3.93317</c:v>
                </c:pt>
                <c:pt idx="173453">
                  <c:v>3.9332</c:v>
                </c:pt>
                <c:pt idx="173454">
                  <c:v>3.93322</c:v>
                </c:pt>
                <c:pt idx="173455">
                  <c:v>3.93324</c:v>
                </c:pt>
                <c:pt idx="173456">
                  <c:v>3.93327</c:v>
                </c:pt>
                <c:pt idx="173457">
                  <c:v>3.93329</c:v>
                </c:pt>
                <c:pt idx="173458">
                  <c:v>3.93331</c:v>
                </c:pt>
                <c:pt idx="173459">
                  <c:v>3.93333</c:v>
                </c:pt>
                <c:pt idx="173460">
                  <c:v>3.93336</c:v>
                </c:pt>
                <c:pt idx="173461">
                  <c:v>3.93338</c:v>
                </c:pt>
                <c:pt idx="173462">
                  <c:v>3.9334</c:v>
                </c:pt>
                <c:pt idx="173463">
                  <c:v>3.93342</c:v>
                </c:pt>
                <c:pt idx="173464">
                  <c:v>3.93345</c:v>
                </c:pt>
                <c:pt idx="173465">
                  <c:v>3.93347</c:v>
                </c:pt>
                <c:pt idx="173466">
                  <c:v>3.93349</c:v>
                </c:pt>
                <c:pt idx="173467">
                  <c:v>3.93351</c:v>
                </c:pt>
                <c:pt idx="173468">
                  <c:v>3.93354</c:v>
                </c:pt>
                <c:pt idx="173469">
                  <c:v>3.93356</c:v>
                </c:pt>
                <c:pt idx="173470">
                  <c:v>3.93358</c:v>
                </c:pt>
                <c:pt idx="173471">
                  <c:v>3.93361</c:v>
                </c:pt>
                <c:pt idx="173472">
                  <c:v>3.93363</c:v>
                </c:pt>
                <c:pt idx="173473">
                  <c:v>3.93365</c:v>
                </c:pt>
                <c:pt idx="173474">
                  <c:v>3.93367</c:v>
                </c:pt>
                <c:pt idx="173475">
                  <c:v>3.9337</c:v>
                </c:pt>
                <c:pt idx="173476">
                  <c:v>3.93372</c:v>
                </c:pt>
                <c:pt idx="173477">
                  <c:v>3.93374</c:v>
                </c:pt>
                <c:pt idx="173478">
                  <c:v>3.93376</c:v>
                </c:pt>
                <c:pt idx="173479">
                  <c:v>3.93379</c:v>
                </c:pt>
                <c:pt idx="173480">
                  <c:v>3.93381</c:v>
                </c:pt>
                <c:pt idx="173481">
                  <c:v>3.93383</c:v>
                </c:pt>
                <c:pt idx="173482">
                  <c:v>3.93385</c:v>
                </c:pt>
                <c:pt idx="173483">
                  <c:v>3.93388</c:v>
                </c:pt>
                <c:pt idx="173484">
                  <c:v>3.9339</c:v>
                </c:pt>
                <c:pt idx="173485">
                  <c:v>3.93392</c:v>
                </c:pt>
                <c:pt idx="173486">
                  <c:v>3.93395</c:v>
                </c:pt>
                <c:pt idx="173487">
                  <c:v>3.93397</c:v>
                </c:pt>
                <c:pt idx="173488">
                  <c:v>3.93399</c:v>
                </c:pt>
                <c:pt idx="173489">
                  <c:v>3.93401</c:v>
                </c:pt>
                <c:pt idx="173490">
                  <c:v>3.93404</c:v>
                </c:pt>
                <c:pt idx="173491">
                  <c:v>3.93406</c:v>
                </c:pt>
                <c:pt idx="173492">
                  <c:v>3.93408</c:v>
                </c:pt>
                <c:pt idx="173493">
                  <c:v>3.9341</c:v>
                </c:pt>
                <c:pt idx="173494">
                  <c:v>3.93413</c:v>
                </c:pt>
                <c:pt idx="173495">
                  <c:v>3.93415</c:v>
                </c:pt>
                <c:pt idx="173496">
                  <c:v>3.93417</c:v>
                </c:pt>
                <c:pt idx="173497">
                  <c:v>3.93419</c:v>
                </c:pt>
                <c:pt idx="173498">
                  <c:v>3.93422</c:v>
                </c:pt>
                <c:pt idx="173499">
                  <c:v>3.93424</c:v>
                </c:pt>
                <c:pt idx="173500">
                  <c:v>3.93426</c:v>
                </c:pt>
                <c:pt idx="173501">
                  <c:v>3.93429</c:v>
                </c:pt>
                <c:pt idx="173502">
                  <c:v>3.93431</c:v>
                </c:pt>
                <c:pt idx="173503">
                  <c:v>3.93433</c:v>
                </c:pt>
                <c:pt idx="173504">
                  <c:v>3.93435</c:v>
                </c:pt>
                <c:pt idx="173505">
                  <c:v>3.93438</c:v>
                </c:pt>
                <c:pt idx="173506">
                  <c:v>3.9344</c:v>
                </c:pt>
                <c:pt idx="173507">
                  <c:v>3.93442</c:v>
                </c:pt>
                <c:pt idx="173508">
                  <c:v>3.93444</c:v>
                </c:pt>
                <c:pt idx="173509">
                  <c:v>3.93447</c:v>
                </c:pt>
                <c:pt idx="173510">
                  <c:v>3.93449</c:v>
                </c:pt>
                <c:pt idx="173511">
                  <c:v>3.93451</c:v>
                </c:pt>
                <c:pt idx="173512">
                  <c:v>3.93453</c:v>
                </c:pt>
                <c:pt idx="173513">
                  <c:v>3.93456</c:v>
                </c:pt>
                <c:pt idx="173514">
                  <c:v>3.93458</c:v>
                </c:pt>
                <c:pt idx="173515">
                  <c:v>3.9346</c:v>
                </c:pt>
                <c:pt idx="173516">
                  <c:v>3.93463</c:v>
                </c:pt>
                <c:pt idx="173517">
                  <c:v>3.93465</c:v>
                </c:pt>
                <c:pt idx="173518">
                  <c:v>3.93467</c:v>
                </c:pt>
                <c:pt idx="173519">
                  <c:v>3.93469</c:v>
                </c:pt>
                <c:pt idx="173520">
                  <c:v>3.93472</c:v>
                </c:pt>
                <c:pt idx="173521">
                  <c:v>3.93474</c:v>
                </c:pt>
                <c:pt idx="173522">
                  <c:v>3.93476</c:v>
                </c:pt>
                <c:pt idx="173523">
                  <c:v>3.93479</c:v>
                </c:pt>
                <c:pt idx="173524">
                  <c:v>3.93481</c:v>
                </c:pt>
                <c:pt idx="173525">
                  <c:v>3.93483</c:v>
                </c:pt>
                <c:pt idx="173526">
                  <c:v>3.93485</c:v>
                </c:pt>
                <c:pt idx="173527">
                  <c:v>3.93487</c:v>
                </c:pt>
                <c:pt idx="173528">
                  <c:v>3.9349</c:v>
                </c:pt>
                <c:pt idx="173529">
                  <c:v>3.93492</c:v>
                </c:pt>
                <c:pt idx="173530">
                  <c:v>3.93494</c:v>
                </c:pt>
                <c:pt idx="173531">
                  <c:v>3.93497</c:v>
                </c:pt>
                <c:pt idx="173532">
                  <c:v>3.93499</c:v>
                </c:pt>
                <c:pt idx="173533">
                  <c:v>3.93501</c:v>
                </c:pt>
                <c:pt idx="173534">
                  <c:v>3.93503</c:v>
                </c:pt>
                <c:pt idx="173535">
                  <c:v>3.93506</c:v>
                </c:pt>
                <c:pt idx="173536">
                  <c:v>3.93508</c:v>
                </c:pt>
                <c:pt idx="173537">
                  <c:v>3.9351</c:v>
                </c:pt>
                <c:pt idx="173538">
                  <c:v>3.93513</c:v>
                </c:pt>
                <c:pt idx="173539">
                  <c:v>3.93515</c:v>
                </c:pt>
                <c:pt idx="173540">
                  <c:v>3.93517</c:v>
                </c:pt>
                <c:pt idx="173541">
                  <c:v>3.93519</c:v>
                </c:pt>
                <c:pt idx="173542">
                  <c:v>3.93521</c:v>
                </c:pt>
                <c:pt idx="173543">
                  <c:v>3.93524</c:v>
                </c:pt>
                <c:pt idx="173544">
                  <c:v>3.93526</c:v>
                </c:pt>
                <c:pt idx="173545">
                  <c:v>3.93528</c:v>
                </c:pt>
                <c:pt idx="173546">
                  <c:v>3.93531</c:v>
                </c:pt>
                <c:pt idx="173547">
                  <c:v>3.93533</c:v>
                </c:pt>
                <c:pt idx="173548">
                  <c:v>3.93535</c:v>
                </c:pt>
                <c:pt idx="173549">
                  <c:v>3.93537</c:v>
                </c:pt>
                <c:pt idx="173550">
                  <c:v>3.9354</c:v>
                </c:pt>
                <c:pt idx="173551">
                  <c:v>3.93542</c:v>
                </c:pt>
                <c:pt idx="173552">
                  <c:v>3.93544</c:v>
                </c:pt>
                <c:pt idx="173553">
                  <c:v>3.93547</c:v>
                </c:pt>
                <c:pt idx="173554">
                  <c:v>3.93549</c:v>
                </c:pt>
                <c:pt idx="173555">
                  <c:v>3.93551</c:v>
                </c:pt>
                <c:pt idx="173556">
                  <c:v>3.93553</c:v>
                </c:pt>
                <c:pt idx="173557">
                  <c:v>3.93556</c:v>
                </c:pt>
                <c:pt idx="173558">
                  <c:v>3.93558</c:v>
                </c:pt>
                <c:pt idx="173559">
                  <c:v>3.9356</c:v>
                </c:pt>
                <c:pt idx="173560">
                  <c:v>3.93562</c:v>
                </c:pt>
                <c:pt idx="173561">
                  <c:v>3.93565</c:v>
                </c:pt>
                <c:pt idx="173562">
                  <c:v>3.93567</c:v>
                </c:pt>
                <c:pt idx="173563">
                  <c:v>3.93569</c:v>
                </c:pt>
                <c:pt idx="173564">
                  <c:v>3.93571</c:v>
                </c:pt>
                <c:pt idx="173565">
                  <c:v>3.93574</c:v>
                </c:pt>
                <c:pt idx="173566">
                  <c:v>3.93576</c:v>
                </c:pt>
                <c:pt idx="173567">
                  <c:v>3.93578</c:v>
                </c:pt>
                <c:pt idx="173568">
                  <c:v>3.93581</c:v>
                </c:pt>
                <c:pt idx="173569">
                  <c:v>3.93583</c:v>
                </c:pt>
                <c:pt idx="173570">
                  <c:v>3.93585</c:v>
                </c:pt>
                <c:pt idx="173571">
                  <c:v>3.93587</c:v>
                </c:pt>
                <c:pt idx="173572">
                  <c:v>3.9359</c:v>
                </c:pt>
                <c:pt idx="173573">
                  <c:v>3.93592</c:v>
                </c:pt>
                <c:pt idx="173574">
                  <c:v>3.93594</c:v>
                </c:pt>
                <c:pt idx="173575">
                  <c:v>3.93596</c:v>
                </c:pt>
                <c:pt idx="173576">
                  <c:v>3.93599</c:v>
                </c:pt>
                <c:pt idx="173577">
                  <c:v>3.93601</c:v>
                </c:pt>
                <c:pt idx="173578">
                  <c:v>3.93603</c:v>
                </c:pt>
                <c:pt idx="173579">
                  <c:v>3.93605</c:v>
                </c:pt>
                <c:pt idx="173580">
                  <c:v>3.93608</c:v>
                </c:pt>
                <c:pt idx="173581">
                  <c:v>3.9361</c:v>
                </c:pt>
                <c:pt idx="173582">
                  <c:v>3.93612</c:v>
                </c:pt>
                <c:pt idx="173583">
                  <c:v>3.93614</c:v>
                </c:pt>
                <c:pt idx="173584">
                  <c:v>3.93617</c:v>
                </c:pt>
                <c:pt idx="173585">
                  <c:v>3.93619</c:v>
                </c:pt>
                <c:pt idx="173586">
                  <c:v>3.93621</c:v>
                </c:pt>
                <c:pt idx="173587">
                  <c:v>3.93624</c:v>
                </c:pt>
                <c:pt idx="173588">
                  <c:v>3.93626</c:v>
                </c:pt>
                <c:pt idx="173589">
                  <c:v>3.93628</c:v>
                </c:pt>
                <c:pt idx="173590">
                  <c:v>3.9363</c:v>
                </c:pt>
                <c:pt idx="173591">
                  <c:v>3.93633</c:v>
                </c:pt>
                <c:pt idx="173592">
                  <c:v>3.93635</c:v>
                </c:pt>
                <c:pt idx="173593">
                  <c:v>3.93637</c:v>
                </c:pt>
                <c:pt idx="173594">
                  <c:v>3.9364</c:v>
                </c:pt>
                <c:pt idx="173595">
                  <c:v>3.93642</c:v>
                </c:pt>
                <c:pt idx="173596">
                  <c:v>3.93644</c:v>
                </c:pt>
                <c:pt idx="173597">
                  <c:v>3.93646</c:v>
                </c:pt>
                <c:pt idx="173598">
                  <c:v>3.93648</c:v>
                </c:pt>
                <c:pt idx="173599">
                  <c:v>3.93651</c:v>
                </c:pt>
                <c:pt idx="173600">
                  <c:v>3.93653</c:v>
                </c:pt>
                <c:pt idx="173601">
                  <c:v>3.93655</c:v>
                </c:pt>
                <c:pt idx="173602">
                  <c:v>3.93658</c:v>
                </c:pt>
                <c:pt idx="173603">
                  <c:v>3.9366</c:v>
                </c:pt>
                <c:pt idx="173604">
                  <c:v>3.93662</c:v>
                </c:pt>
                <c:pt idx="173605">
                  <c:v>3.93664</c:v>
                </c:pt>
                <c:pt idx="173606">
                  <c:v>3.93667</c:v>
                </c:pt>
                <c:pt idx="173607">
                  <c:v>3.93669</c:v>
                </c:pt>
                <c:pt idx="173608">
                  <c:v>3.93671</c:v>
                </c:pt>
                <c:pt idx="173609">
                  <c:v>3.93674</c:v>
                </c:pt>
                <c:pt idx="173610">
                  <c:v>3.93676</c:v>
                </c:pt>
                <c:pt idx="173611">
                  <c:v>3.93678</c:v>
                </c:pt>
                <c:pt idx="173612">
                  <c:v>3.9368</c:v>
                </c:pt>
                <c:pt idx="173613">
                  <c:v>3.93682</c:v>
                </c:pt>
                <c:pt idx="173614">
                  <c:v>3.93685</c:v>
                </c:pt>
                <c:pt idx="173615">
                  <c:v>3.93687</c:v>
                </c:pt>
                <c:pt idx="173616">
                  <c:v>3.93689</c:v>
                </c:pt>
                <c:pt idx="173617">
                  <c:v>3.93692</c:v>
                </c:pt>
                <c:pt idx="173618">
                  <c:v>3.93694</c:v>
                </c:pt>
                <c:pt idx="173619">
                  <c:v>3.93696</c:v>
                </c:pt>
                <c:pt idx="173620">
                  <c:v>3.93698</c:v>
                </c:pt>
                <c:pt idx="173621">
                  <c:v>3.93701</c:v>
                </c:pt>
                <c:pt idx="173622">
                  <c:v>3.93703</c:v>
                </c:pt>
                <c:pt idx="173623">
                  <c:v>3.93705</c:v>
                </c:pt>
                <c:pt idx="173624">
                  <c:v>3.93708</c:v>
                </c:pt>
                <c:pt idx="173625">
                  <c:v>3.9371</c:v>
                </c:pt>
                <c:pt idx="173626">
                  <c:v>3.93712</c:v>
                </c:pt>
                <c:pt idx="173627">
                  <c:v>3.93714</c:v>
                </c:pt>
                <c:pt idx="173628">
                  <c:v>3.93717</c:v>
                </c:pt>
                <c:pt idx="173629">
                  <c:v>3.93719</c:v>
                </c:pt>
                <c:pt idx="173630">
                  <c:v>3.93721</c:v>
                </c:pt>
                <c:pt idx="173631">
                  <c:v>3.93723</c:v>
                </c:pt>
                <c:pt idx="173632">
                  <c:v>3.93726</c:v>
                </c:pt>
                <c:pt idx="173633">
                  <c:v>3.93728</c:v>
                </c:pt>
                <c:pt idx="173634">
                  <c:v>3.9373</c:v>
                </c:pt>
                <c:pt idx="173635">
                  <c:v>3.93732</c:v>
                </c:pt>
                <c:pt idx="173636">
                  <c:v>3.93735</c:v>
                </c:pt>
                <c:pt idx="173637">
                  <c:v>3.93737</c:v>
                </c:pt>
                <c:pt idx="173638">
                  <c:v>3.93739</c:v>
                </c:pt>
                <c:pt idx="173639">
                  <c:v>3.93742</c:v>
                </c:pt>
                <c:pt idx="173640">
                  <c:v>3.93744</c:v>
                </c:pt>
                <c:pt idx="173641">
                  <c:v>3.93746</c:v>
                </c:pt>
                <c:pt idx="173642">
                  <c:v>3.93748</c:v>
                </c:pt>
                <c:pt idx="173643">
                  <c:v>3.93751</c:v>
                </c:pt>
                <c:pt idx="173644">
                  <c:v>3.93753</c:v>
                </c:pt>
                <c:pt idx="173645">
                  <c:v>3.93755</c:v>
                </c:pt>
                <c:pt idx="173646">
                  <c:v>3.93757</c:v>
                </c:pt>
                <c:pt idx="173647">
                  <c:v>3.9376</c:v>
                </c:pt>
                <c:pt idx="173648">
                  <c:v>3.93762</c:v>
                </c:pt>
                <c:pt idx="173649">
                  <c:v>3.93764</c:v>
                </c:pt>
                <c:pt idx="173650">
                  <c:v>3.93766</c:v>
                </c:pt>
                <c:pt idx="173651">
                  <c:v>3.93769</c:v>
                </c:pt>
                <c:pt idx="173652">
                  <c:v>3.93771</c:v>
                </c:pt>
                <c:pt idx="173653">
                  <c:v>3.93773</c:v>
                </c:pt>
                <c:pt idx="173654">
                  <c:v>3.93776</c:v>
                </c:pt>
                <c:pt idx="173655">
                  <c:v>3.93778</c:v>
                </c:pt>
                <c:pt idx="173656">
                  <c:v>3.9378</c:v>
                </c:pt>
                <c:pt idx="173657">
                  <c:v>3.93782</c:v>
                </c:pt>
                <c:pt idx="173658">
                  <c:v>3.93785</c:v>
                </c:pt>
                <c:pt idx="173659">
                  <c:v>3.93787</c:v>
                </c:pt>
                <c:pt idx="173660">
                  <c:v>3.93789</c:v>
                </c:pt>
                <c:pt idx="173661">
                  <c:v>3.93791</c:v>
                </c:pt>
                <c:pt idx="173662">
                  <c:v>3.93794</c:v>
                </c:pt>
                <c:pt idx="173663">
                  <c:v>3.93796</c:v>
                </c:pt>
                <c:pt idx="173664">
                  <c:v>3.93798</c:v>
                </c:pt>
                <c:pt idx="173665">
                  <c:v>3.938</c:v>
                </c:pt>
                <c:pt idx="173666">
                  <c:v>3.93803</c:v>
                </c:pt>
                <c:pt idx="173667">
                  <c:v>3.93805</c:v>
                </c:pt>
                <c:pt idx="173668">
                  <c:v>3.93807</c:v>
                </c:pt>
                <c:pt idx="173669">
                  <c:v>3.9381</c:v>
                </c:pt>
                <c:pt idx="173670">
                  <c:v>3.93812</c:v>
                </c:pt>
                <c:pt idx="173671">
                  <c:v>3.93814</c:v>
                </c:pt>
                <c:pt idx="173672">
                  <c:v>3.93816</c:v>
                </c:pt>
                <c:pt idx="173673">
                  <c:v>3.93819</c:v>
                </c:pt>
                <c:pt idx="173674">
                  <c:v>3.93821</c:v>
                </c:pt>
                <c:pt idx="173675">
                  <c:v>3.93823</c:v>
                </c:pt>
                <c:pt idx="173676">
                  <c:v>3.93825</c:v>
                </c:pt>
                <c:pt idx="173677">
                  <c:v>3.93828</c:v>
                </c:pt>
                <c:pt idx="173678">
                  <c:v>3.9383</c:v>
                </c:pt>
                <c:pt idx="173679">
                  <c:v>3.93832</c:v>
                </c:pt>
                <c:pt idx="173680">
                  <c:v>3.93834</c:v>
                </c:pt>
                <c:pt idx="173681">
                  <c:v>3.93837</c:v>
                </c:pt>
                <c:pt idx="173682">
                  <c:v>3.93839</c:v>
                </c:pt>
                <c:pt idx="173683">
                  <c:v>3.93841</c:v>
                </c:pt>
                <c:pt idx="173684">
                  <c:v>3.93844</c:v>
                </c:pt>
                <c:pt idx="173685">
                  <c:v>3.93846</c:v>
                </c:pt>
                <c:pt idx="173686">
                  <c:v>3.93848</c:v>
                </c:pt>
                <c:pt idx="173687">
                  <c:v>3.9385</c:v>
                </c:pt>
                <c:pt idx="173688">
                  <c:v>3.93853</c:v>
                </c:pt>
                <c:pt idx="173689">
                  <c:v>3.93855</c:v>
                </c:pt>
                <c:pt idx="173690">
                  <c:v>3.93857</c:v>
                </c:pt>
                <c:pt idx="173691">
                  <c:v>3.93859</c:v>
                </c:pt>
                <c:pt idx="173692">
                  <c:v>3.93862</c:v>
                </c:pt>
                <c:pt idx="173693">
                  <c:v>3.93864</c:v>
                </c:pt>
                <c:pt idx="173694">
                  <c:v>3.93866</c:v>
                </c:pt>
                <c:pt idx="173695">
                  <c:v>3.93868</c:v>
                </c:pt>
                <c:pt idx="173696">
                  <c:v>3.93871</c:v>
                </c:pt>
                <c:pt idx="173697">
                  <c:v>3.93873</c:v>
                </c:pt>
                <c:pt idx="173698">
                  <c:v>3.93875</c:v>
                </c:pt>
                <c:pt idx="173699">
                  <c:v>3.93878</c:v>
                </c:pt>
                <c:pt idx="173700">
                  <c:v>3.9388</c:v>
                </c:pt>
                <c:pt idx="173701">
                  <c:v>3.93882</c:v>
                </c:pt>
                <c:pt idx="173702">
                  <c:v>3.93884</c:v>
                </c:pt>
                <c:pt idx="173703">
                  <c:v>3.93887</c:v>
                </c:pt>
                <c:pt idx="173704">
                  <c:v>3.93889</c:v>
                </c:pt>
                <c:pt idx="173705">
                  <c:v>3.93891</c:v>
                </c:pt>
                <c:pt idx="173706">
                  <c:v>3.93893</c:v>
                </c:pt>
                <c:pt idx="173707">
                  <c:v>3.93896</c:v>
                </c:pt>
                <c:pt idx="173708">
                  <c:v>3.93898</c:v>
                </c:pt>
                <c:pt idx="173709">
                  <c:v>3.939</c:v>
                </c:pt>
                <c:pt idx="173710">
                  <c:v>3.93902</c:v>
                </c:pt>
                <c:pt idx="173711">
                  <c:v>3.93905</c:v>
                </c:pt>
                <c:pt idx="173712">
                  <c:v>3.93907</c:v>
                </c:pt>
                <c:pt idx="173713">
                  <c:v>3.93909</c:v>
                </c:pt>
                <c:pt idx="173714">
                  <c:v>3.93912</c:v>
                </c:pt>
                <c:pt idx="173715">
                  <c:v>3.93914</c:v>
                </c:pt>
                <c:pt idx="173716">
                  <c:v>3.93916</c:v>
                </c:pt>
                <c:pt idx="173717">
                  <c:v>3.93918</c:v>
                </c:pt>
                <c:pt idx="173718">
                  <c:v>3.93921</c:v>
                </c:pt>
                <c:pt idx="173719">
                  <c:v>3.93923</c:v>
                </c:pt>
                <c:pt idx="173720">
                  <c:v>3.93925</c:v>
                </c:pt>
                <c:pt idx="173721">
                  <c:v>3.93927</c:v>
                </c:pt>
                <c:pt idx="173722">
                  <c:v>3.9393</c:v>
                </c:pt>
                <c:pt idx="173723">
                  <c:v>3.93932</c:v>
                </c:pt>
                <c:pt idx="173724">
                  <c:v>3.93934</c:v>
                </c:pt>
                <c:pt idx="173725">
                  <c:v>3.93937</c:v>
                </c:pt>
                <c:pt idx="173726">
                  <c:v>3.93939</c:v>
                </c:pt>
                <c:pt idx="173727">
                  <c:v>3.93941</c:v>
                </c:pt>
                <c:pt idx="173728">
                  <c:v>3.93943</c:v>
                </c:pt>
                <c:pt idx="173729">
                  <c:v>3.93946</c:v>
                </c:pt>
                <c:pt idx="173730">
                  <c:v>3.93948</c:v>
                </c:pt>
                <c:pt idx="173731">
                  <c:v>3.9395</c:v>
                </c:pt>
                <c:pt idx="173732">
                  <c:v>3.93952</c:v>
                </c:pt>
                <c:pt idx="173733">
                  <c:v>3.93955</c:v>
                </c:pt>
                <c:pt idx="173734">
                  <c:v>3.93957</c:v>
                </c:pt>
                <c:pt idx="173735">
                  <c:v>3.93959</c:v>
                </c:pt>
                <c:pt idx="173736">
                  <c:v>3.93961</c:v>
                </c:pt>
                <c:pt idx="173737">
                  <c:v>3.93964</c:v>
                </c:pt>
                <c:pt idx="173738">
                  <c:v>3.93966</c:v>
                </c:pt>
                <c:pt idx="173739">
                  <c:v>3.93968</c:v>
                </c:pt>
                <c:pt idx="173740">
                  <c:v>3.93971</c:v>
                </c:pt>
                <c:pt idx="173741">
                  <c:v>3.93973</c:v>
                </c:pt>
                <c:pt idx="173742">
                  <c:v>3.93975</c:v>
                </c:pt>
                <c:pt idx="173743">
                  <c:v>3.93977</c:v>
                </c:pt>
                <c:pt idx="173744">
                  <c:v>3.9398</c:v>
                </c:pt>
                <c:pt idx="173745">
                  <c:v>3.93982</c:v>
                </c:pt>
                <c:pt idx="173746">
                  <c:v>3.93984</c:v>
                </c:pt>
                <c:pt idx="173747">
                  <c:v>3.93986</c:v>
                </c:pt>
                <c:pt idx="173748">
                  <c:v>3.93989</c:v>
                </c:pt>
                <c:pt idx="173749">
                  <c:v>3.93991</c:v>
                </c:pt>
                <c:pt idx="173750">
                  <c:v>3.93993</c:v>
                </c:pt>
                <c:pt idx="173751">
                  <c:v>3.93995</c:v>
                </c:pt>
                <c:pt idx="173752">
                  <c:v>3.93998</c:v>
                </c:pt>
                <c:pt idx="173753">
                  <c:v>3.94</c:v>
                </c:pt>
                <c:pt idx="173754">
                  <c:v>3.94002</c:v>
                </c:pt>
                <c:pt idx="173755">
                  <c:v>3.94005</c:v>
                </c:pt>
                <c:pt idx="173756">
                  <c:v>3.94007</c:v>
                </c:pt>
                <c:pt idx="173757">
                  <c:v>3.94009</c:v>
                </c:pt>
                <c:pt idx="173758">
                  <c:v>3.94011</c:v>
                </c:pt>
                <c:pt idx="173759">
                  <c:v>3.94014</c:v>
                </c:pt>
                <c:pt idx="173760">
                  <c:v>3.94016</c:v>
                </c:pt>
                <c:pt idx="173761">
                  <c:v>3.94018</c:v>
                </c:pt>
                <c:pt idx="173762">
                  <c:v>3.9402</c:v>
                </c:pt>
                <c:pt idx="173763">
                  <c:v>3.94023</c:v>
                </c:pt>
                <c:pt idx="173764">
                  <c:v>3.94025</c:v>
                </c:pt>
                <c:pt idx="173765">
                  <c:v>3.94027</c:v>
                </c:pt>
                <c:pt idx="173766">
                  <c:v>3.94029</c:v>
                </c:pt>
                <c:pt idx="173767">
                  <c:v>3.94032</c:v>
                </c:pt>
                <c:pt idx="173768">
                  <c:v>3.94034</c:v>
                </c:pt>
                <c:pt idx="173769">
                  <c:v>3.94036</c:v>
                </c:pt>
                <c:pt idx="173770">
                  <c:v>3.94039</c:v>
                </c:pt>
                <c:pt idx="173771">
                  <c:v>3.94041</c:v>
                </c:pt>
                <c:pt idx="173772">
                  <c:v>3.94043</c:v>
                </c:pt>
                <c:pt idx="173773">
                  <c:v>3.94045</c:v>
                </c:pt>
                <c:pt idx="173774">
                  <c:v>3.94048</c:v>
                </c:pt>
                <c:pt idx="173775">
                  <c:v>3.9405</c:v>
                </c:pt>
                <c:pt idx="173776">
                  <c:v>3.94052</c:v>
                </c:pt>
                <c:pt idx="173777">
                  <c:v>3.94054</c:v>
                </c:pt>
                <c:pt idx="173778">
                  <c:v>3.94057</c:v>
                </c:pt>
                <c:pt idx="173779">
                  <c:v>3.94059</c:v>
                </c:pt>
                <c:pt idx="173780">
                  <c:v>3.94061</c:v>
                </c:pt>
                <c:pt idx="173781">
                  <c:v>3.94063</c:v>
                </c:pt>
                <c:pt idx="173782">
                  <c:v>3.94066</c:v>
                </c:pt>
                <c:pt idx="173783">
                  <c:v>3.94068</c:v>
                </c:pt>
                <c:pt idx="173784">
                  <c:v>3.9407</c:v>
                </c:pt>
                <c:pt idx="173785">
                  <c:v>3.94073</c:v>
                </c:pt>
                <c:pt idx="173786">
                  <c:v>3.94075</c:v>
                </c:pt>
                <c:pt idx="173787">
                  <c:v>3.94077</c:v>
                </c:pt>
                <c:pt idx="173788">
                  <c:v>3.94079</c:v>
                </c:pt>
                <c:pt idx="173789">
                  <c:v>3.94082</c:v>
                </c:pt>
                <c:pt idx="173790">
                  <c:v>3.94084</c:v>
                </c:pt>
                <c:pt idx="173791">
                  <c:v>3.94086</c:v>
                </c:pt>
                <c:pt idx="173792">
                  <c:v>3.94088</c:v>
                </c:pt>
                <c:pt idx="173793">
                  <c:v>3.94091</c:v>
                </c:pt>
                <c:pt idx="173794">
                  <c:v>3.94093</c:v>
                </c:pt>
                <c:pt idx="173795">
                  <c:v>3.94095</c:v>
                </c:pt>
                <c:pt idx="173796">
                  <c:v>3.94097</c:v>
                </c:pt>
                <c:pt idx="173797">
                  <c:v>3.941</c:v>
                </c:pt>
                <c:pt idx="173798">
                  <c:v>3.94102</c:v>
                </c:pt>
                <c:pt idx="173799">
                  <c:v>3.94104</c:v>
                </c:pt>
                <c:pt idx="173800">
                  <c:v>3.94107</c:v>
                </c:pt>
                <c:pt idx="173801">
                  <c:v>3.94109</c:v>
                </c:pt>
                <c:pt idx="173802">
                  <c:v>3.94111</c:v>
                </c:pt>
                <c:pt idx="173803">
                  <c:v>3.94113</c:v>
                </c:pt>
                <c:pt idx="173804">
                  <c:v>3.94116</c:v>
                </c:pt>
                <c:pt idx="173805">
                  <c:v>3.94118</c:v>
                </c:pt>
                <c:pt idx="173806">
                  <c:v>3.9412</c:v>
                </c:pt>
                <c:pt idx="173807">
                  <c:v>3.94122</c:v>
                </c:pt>
                <c:pt idx="173808">
                  <c:v>3.94125</c:v>
                </c:pt>
                <c:pt idx="173809">
                  <c:v>3.94127</c:v>
                </c:pt>
                <c:pt idx="173810">
                  <c:v>3.94129</c:v>
                </c:pt>
                <c:pt idx="173811">
                  <c:v>3.94131</c:v>
                </c:pt>
                <c:pt idx="173812">
                  <c:v>3.94134</c:v>
                </c:pt>
                <c:pt idx="173813">
                  <c:v>3.94136</c:v>
                </c:pt>
                <c:pt idx="173814">
                  <c:v>3.94138</c:v>
                </c:pt>
                <c:pt idx="173815">
                  <c:v>3.94141</c:v>
                </c:pt>
                <c:pt idx="173816">
                  <c:v>3.94143</c:v>
                </c:pt>
                <c:pt idx="173817">
                  <c:v>3.94145</c:v>
                </c:pt>
                <c:pt idx="173818">
                  <c:v>3.94147</c:v>
                </c:pt>
                <c:pt idx="173819">
                  <c:v>3.9415</c:v>
                </c:pt>
                <c:pt idx="173820">
                  <c:v>3.94152</c:v>
                </c:pt>
                <c:pt idx="173821">
                  <c:v>3.94154</c:v>
                </c:pt>
                <c:pt idx="173822">
                  <c:v>3.94157</c:v>
                </c:pt>
                <c:pt idx="173823">
                  <c:v>3.94159</c:v>
                </c:pt>
                <c:pt idx="173824">
                  <c:v>3.94161</c:v>
                </c:pt>
                <c:pt idx="173825">
                  <c:v>3.94163</c:v>
                </c:pt>
                <c:pt idx="173826">
                  <c:v>3.94165</c:v>
                </c:pt>
                <c:pt idx="173827">
                  <c:v>3.94168</c:v>
                </c:pt>
                <c:pt idx="173828">
                  <c:v>3.9417</c:v>
                </c:pt>
                <c:pt idx="173829">
                  <c:v>3.94172</c:v>
                </c:pt>
                <c:pt idx="173830">
                  <c:v>3.94175</c:v>
                </c:pt>
                <c:pt idx="173831">
                  <c:v>3.94177</c:v>
                </c:pt>
                <c:pt idx="173832">
                  <c:v>3.94179</c:v>
                </c:pt>
                <c:pt idx="173833">
                  <c:v>3.94181</c:v>
                </c:pt>
                <c:pt idx="173834">
                  <c:v>3.94184</c:v>
                </c:pt>
                <c:pt idx="173835">
                  <c:v>3.94186</c:v>
                </c:pt>
                <c:pt idx="173836">
                  <c:v>3.94188</c:v>
                </c:pt>
                <c:pt idx="173837">
                  <c:v>3.94191</c:v>
                </c:pt>
                <c:pt idx="173838">
                  <c:v>3.94193</c:v>
                </c:pt>
                <c:pt idx="173839">
                  <c:v>3.94195</c:v>
                </c:pt>
                <c:pt idx="173840">
                  <c:v>3.94197</c:v>
                </c:pt>
                <c:pt idx="173841">
                  <c:v>3.94199</c:v>
                </c:pt>
                <c:pt idx="173842">
                  <c:v>3.94202</c:v>
                </c:pt>
                <c:pt idx="173843">
                  <c:v>3.94204</c:v>
                </c:pt>
                <c:pt idx="173844">
                  <c:v>3.94206</c:v>
                </c:pt>
                <c:pt idx="173845">
                  <c:v>3.94209</c:v>
                </c:pt>
                <c:pt idx="173846">
                  <c:v>3.94211</c:v>
                </c:pt>
                <c:pt idx="173847">
                  <c:v>3.94213</c:v>
                </c:pt>
                <c:pt idx="173848">
                  <c:v>3.94215</c:v>
                </c:pt>
                <c:pt idx="173849">
                  <c:v>3.94218</c:v>
                </c:pt>
                <c:pt idx="173850">
                  <c:v>3.9422</c:v>
                </c:pt>
                <c:pt idx="173851">
                  <c:v>3.94222</c:v>
                </c:pt>
                <c:pt idx="173852">
                  <c:v>3.94225</c:v>
                </c:pt>
                <c:pt idx="173853">
                  <c:v>3.94227</c:v>
                </c:pt>
                <c:pt idx="173854">
                  <c:v>3.94229</c:v>
                </c:pt>
                <c:pt idx="173855">
                  <c:v>3.94231</c:v>
                </c:pt>
                <c:pt idx="173856">
                  <c:v>3.94234</c:v>
                </c:pt>
                <c:pt idx="173857">
                  <c:v>3.94236</c:v>
                </c:pt>
                <c:pt idx="173858">
                  <c:v>3.94238</c:v>
                </c:pt>
                <c:pt idx="173859">
                  <c:v>3.9424</c:v>
                </c:pt>
                <c:pt idx="173860">
                  <c:v>3.94243</c:v>
                </c:pt>
                <c:pt idx="173861">
                  <c:v>3.94245</c:v>
                </c:pt>
                <c:pt idx="173862">
                  <c:v>3.94247</c:v>
                </c:pt>
                <c:pt idx="173863">
                  <c:v>3.94249</c:v>
                </c:pt>
                <c:pt idx="173864">
                  <c:v>3.94252</c:v>
                </c:pt>
                <c:pt idx="173865">
                  <c:v>3.94254</c:v>
                </c:pt>
                <c:pt idx="173866">
                  <c:v>3.94256</c:v>
                </c:pt>
                <c:pt idx="173867">
                  <c:v>3.94258</c:v>
                </c:pt>
                <c:pt idx="173868">
                  <c:v>3.94261</c:v>
                </c:pt>
                <c:pt idx="173869">
                  <c:v>3.94263</c:v>
                </c:pt>
                <c:pt idx="173870">
                  <c:v>3.94265</c:v>
                </c:pt>
                <c:pt idx="173871">
                  <c:v>3.94268</c:v>
                </c:pt>
                <c:pt idx="173872">
                  <c:v>3.9427</c:v>
                </c:pt>
                <c:pt idx="173873">
                  <c:v>3.94272</c:v>
                </c:pt>
                <c:pt idx="173874">
                  <c:v>3.94274</c:v>
                </c:pt>
                <c:pt idx="173875">
                  <c:v>3.94277</c:v>
                </c:pt>
                <c:pt idx="173876">
                  <c:v>3.94279</c:v>
                </c:pt>
                <c:pt idx="173877">
                  <c:v>3.94281</c:v>
                </c:pt>
                <c:pt idx="173878">
                  <c:v>3.94283</c:v>
                </c:pt>
                <c:pt idx="173879">
                  <c:v>3.94286</c:v>
                </c:pt>
                <c:pt idx="173880">
                  <c:v>3.94288</c:v>
                </c:pt>
                <c:pt idx="173881">
                  <c:v>3.9429</c:v>
                </c:pt>
                <c:pt idx="173882">
                  <c:v>3.94292</c:v>
                </c:pt>
                <c:pt idx="173883">
                  <c:v>3.94295</c:v>
                </c:pt>
                <c:pt idx="173884">
                  <c:v>3.94297</c:v>
                </c:pt>
                <c:pt idx="173885">
                  <c:v>3.94299</c:v>
                </c:pt>
                <c:pt idx="173886">
                  <c:v>3.94302</c:v>
                </c:pt>
                <c:pt idx="173887">
                  <c:v>3.94304</c:v>
                </c:pt>
                <c:pt idx="173888">
                  <c:v>3.94306</c:v>
                </c:pt>
                <c:pt idx="173889">
                  <c:v>3.94308</c:v>
                </c:pt>
                <c:pt idx="173890">
                  <c:v>3.94311</c:v>
                </c:pt>
                <c:pt idx="173891">
                  <c:v>3.94313</c:v>
                </c:pt>
                <c:pt idx="173892">
                  <c:v>3.94315</c:v>
                </c:pt>
                <c:pt idx="173893">
                  <c:v>3.94318</c:v>
                </c:pt>
                <c:pt idx="173894">
                  <c:v>3.9432</c:v>
                </c:pt>
                <c:pt idx="173895">
                  <c:v>3.94322</c:v>
                </c:pt>
                <c:pt idx="173896">
                  <c:v>3.94324</c:v>
                </c:pt>
                <c:pt idx="173897">
                  <c:v>3.94326</c:v>
                </c:pt>
                <c:pt idx="173898">
                  <c:v>3.94329</c:v>
                </c:pt>
                <c:pt idx="173899">
                  <c:v>3.94331</c:v>
                </c:pt>
                <c:pt idx="173900">
                  <c:v>3.94333</c:v>
                </c:pt>
                <c:pt idx="173901">
                  <c:v>3.94336</c:v>
                </c:pt>
                <c:pt idx="173902">
                  <c:v>3.94338</c:v>
                </c:pt>
                <c:pt idx="173903">
                  <c:v>3.9434</c:v>
                </c:pt>
                <c:pt idx="173904">
                  <c:v>3.94342</c:v>
                </c:pt>
                <c:pt idx="173905">
                  <c:v>3.94345</c:v>
                </c:pt>
                <c:pt idx="173906">
                  <c:v>3.94347</c:v>
                </c:pt>
                <c:pt idx="173907">
                  <c:v>3.94349</c:v>
                </c:pt>
                <c:pt idx="173908">
                  <c:v>3.94352</c:v>
                </c:pt>
                <c:pt idx="173909">
                  <c:v>3.94354</c:v>
                </c:pt>
                <c:pt idx="173910">
                  <c:v>3.94356</c:v>
                </c:pt>
                <c:pt idx="173911">
                  <c:v>3.94358</c:v>
                </c:pt>
                <c:pt idx="173912">
                  <c:v>3.9436</c:v>
                </c:pt>
                <c:pt idx="173913">
                  <c:v>3.94363</c:v>
                </c:pt>
                <c:pt idx="173914">
                  <c:v>3.94365</c:v>
                </c:pt>
                <c:pt idx="173915">
                  <c:v>3.94367</c:v>
                </c:pt>
                <c:pt idx="173916">
                  <c:v>3.9437</c:v>
                </c:pt>
                <c:pt idx="173917">
                  <c:v>3.94372</c:v>
                </c:pt>
                <c:pt idx="173918">
                  <c:v>3.94374</c:v>
                </c:pt>
                <c:pt idx="173919">
                  <c:v>3.94376</c:v>
                </c:pt>
                <c:pt idx="173920">
                  <c:v>3.94379</c:v>
                </c:pt>
                <c:pt idx="173921">
                  <c:v>3.94381</c:v>
                </c:pt>
                <c:pt idx="173922">
                  <c:v>3.94383</c:v>
                </c:pt>
                <c:pt idx="173923">
                  <c:v>3.94386</c:v>
                </c:pt>
                <c:pt idx="173924">
                  <c:v>3.94388</c:v>
                </c:pt>
                <c:pt idx="173925">
                  <c:v>3.9439</c:v>
                </c:pt>
                <c:pt idx="173926">
                  <c:v>3.94392</c:v>
                </c:pt>
                <c:pt idx="173927">
                  <c:v>3.94395</c:v>
                </c:pt>
                <c:pt idx="173928">
                  <c:v>3.94397</c:v>
                </c:pt>
                <c:pt idx="173929">
                  <c:v>3.94399</c:v>
                </c:pt>
                <c:pt idx="173930">
                  <c:v>3.94401</c:v>
                </c:pt>
                <c:pt idx="173931">
                  <c:v>3.94404</c:v>
                </c:pt>
                <c:pt idx="173932">
                  <c:v>3.94406</c:v>
                </c:pt>
                <c:pt idx="173933">
                  <c:v>3.94408</c:v>
                </c:pt>
                <c:pt idx="173934">
                  <c:v>3.9441</c:v>
                </c:pt>
                <c:pt idx="173935">
                  <c:v>3.94413</c:v>
                </c:pt>
                <c:pt idx="173936">
                  <c:v>3.94415</c:v>
                </c:pt>
                <c:pt idx="173937">
                  <c:v>3.94417</c:v>
                </c:pt>
                <c:pt idx="173938">
                  <c:v>3.9442</c:v>
                </c:pt>
                <c:pt idx="173939">
                  <c:v>3.94422</c:v>
                </c:pt>
                <c:pt idx="173940">
                  <c:v>3.94424</c:v>
                </c:pt>
                <c:pt idx="173941">
                  <c:v>3.94426</c:v>
                </c:pt>
                <c:pt idx="173942">
                  <c:v>3.94429</c:v>
                </c:pt>
                <c:pt idx="173943">
                  <c:v>3.94431</c:v>
                </c:pt>
                <c:pt idx="173944">
                  <c:v>3.94433</c:v>
                </c:pt>
                <c:pt idx="173945">
                  <c:v>3.94435</c:v>
                </c:pt>
                <c:pt idx="173946">
                  <c:v>3.94438</c:v>
                </c:pt>
                <c:pt idx="173947">
                  <c:v>3.9444</c:v>
                </c:pt>
                <c:pt idx="173948">
                  <c:v>3.94442</c:v>
                </c:pt>
                <c:pt idx="173949">
                  <c:v>3.94444</c:v>
                </c:pt>
                <c:pt idx="173950">
                  <c:v>3.94447</c:v>
                </c:pt>
                <c:pt idx="173951">
                  <c:v>3.94449</c:v>
                </c:pt>
                <c:pt idx="173952">
                  <c:v>3.94451</c:v>
                </c:pt>
                <c:pt idx="173953">
                  <c:v>3.94454</c:v>
                </c:pt>
                <c:pt idx="173954">
                  <c:v>3.94456</c:v>
                </c:pt>
                <c:pt idx="173955">
                  <c:v>3.94458</c:v>
                </c:pt>
                <c:pt idx="173956">
                  <c:v>3.9446</c:v>
                </c:pt>
                <c:pt idx="173957">
                  <c:v>3.94463</c:v>
                </c:pt>
                <c:pt idx="173958">
                  <c:v>3.94465</c:v>
                </c:pt>
                <c:pt idx="173959">
                  <c:v>3.94467</c:v>
                </c:pt>
                <c:pt idx="173960">
                  <c:v>3.94469</c:v>
                </c:pt>
                <c:pt idx="173961">
                  <c:v>3.94472</c:v>
                </c:pt>
                <c:pt idx="173962">
                  <c:v>3.94474</c:v>
                </c:pt>
                <c:pt idx="173963">
                  <c:v>3.94476</c:v>
                </c:pt>
                <c:pt idx="173964">
                  <c:v>3.94478</c:v>
                </c:pt>
                <c:pt idx="173965">
                  <c:v>3.94481</c:v>
                </c:pt>
                <c:pt idx="173966">
                  <c:v>3.94483</c:v>
                </c:pt>
                <c:pt idx="173967">
                  <c:v>3.94485</c:v>
                </c:pt>
                <c:pt idx="173968">
                  <c:v>3.94488</c:v>
                </c:pt>
                <c:pt idx="173969">
                  <c:v>3.9449</c:v>
                </c:pt>
                <c:pt idx="173970">
                  <c:v>3.94492</c:v>
                </c:pt>
                <c:pt idx="173971">
                  <c:v>3.94494</c:v>
                </c:pt>
                <c:pt idx="173972">
                  <c:v>3.94497</c:v>
                </c:pt>
                <c:pt idx="173973">
                  <c:v>3.94499</c:v>
                </c:pt>
                <c:pt idx="173974">
                  <c:v>3.94501</c:v>
                </c:pt>
                <c:pt idx="173975">
                  <c:v>3.94503</c:v>
                </c:pt>
                <c:pt idx="173976">
                  <c:v>3.94506</c:v>
                </c:pt>
                <c:pt idx="173977">
                  <c:v>3.94508</c:v>
                </c:pt>
                <c:pt idx="173978">
                  <c:v>3.9451</c:v>
                </c:pt>
                <c:pt idx="173979">
                  <c:v>3.94512</c:v>
                </c:pt>
                <c:pt idx="173980">
                  <c:v>3.94515</c:v>
                </c:pt>
                <c:pt idx="173981">
                  <c:v>3.94517</c:v>
                </c:pt>
                <c:pt idx="173982">
                  <c:v>3.94519</c:v>
                </c:pt>
                <c:pt idx="173983">
                  <c:v>3.94522</c:v>
                </c:pt>
                <c:pt idx="173984">
                  <c:v>3.94524</c:v>
                </c:pt>
                <c:pt idx="173985">
                  <c:v>3.94526</c:v>
                </c:pt>
                <c:pt idx="173986">
                  <c:v>3.94528</c:v>
                </c:pt>
                <c:pt idx="173987">
                  <c:v>3.94531</c:v>
                </c:pt>
                <c:pt idx="173988">
                  <c:v>3.94533</c:v>
                </c:pt>
                <c:pt idx="173989">
                  <c:v>3.94535</c:v>
                </c:pt>
                <c:pt idx="173990">
                  <c:v>3.94537</c:v>
                </c:pt>
                <c:pt idx="173991">
                  <c:v>3.9454</c:v>
                </c:pt>
                <c:pt idx="173992">
                  <c:v>3.94542</c:v>
                </c:pt>
                <c:pt idx="173993">
                  <c:v>3.94544</c:v>
                </c:pt>
                <c:pt idx="173994">
                  <c:v>3.94546</c:v>
                </c:pt>
                <c:pt idx="173995">
                  <c:v>3.94549</c:v>
                </c:pt>
                <c:pt idx="173996">
                  <c:v>3.94551</c:v>
                </c:pt>
                <c:pt idx="173997">
                  <c:v>3.94553</c:v>
                </c:pt>
                <c:pt idx="173998">
                  <c:v>3.94556</c:v>
                </c:pt>
                <c:pt idx="173999">
                  <c:v>3.94558</c:v>
                </c:pt>
                <c:pt idx="174000">
                  <c:v>3.9456</c:v>
                </c:pt>
                <c:pt idx="174001">
                  <c:v>3.94562</c:v>
                </c:pt>
                <c:pt idx="174002">
                  <c:v>3.94565</c:v>
                </c:pt>
                <c:pt idx="174003">
                  <c:v>3.94567</c:v>
                </c:pt>
                <c:pt idx="174004">
                  <c:v>3.94569</c:v>
                </c:pt>
                <c:pt idx="174005">
                  <c:v>3.94571</c:v>
                </c:pt>
                <c:pt idx="174006">
                  <c:v>3.94574</c:v>
                </c:pt>
                <c:pt idx="174007">
                  <c:v>3.94576</c:v>
                </c:pt>
                <c:pt idx="174008">
                  <c:v>3.94578</c:v>
                </c:pt>
                <c:pt idx="174009">
                  <c:v>3.94581</c:v>
                </c:pt>
                <c:pt idx="174010">
                  <c:v>3.94583</c:v>
                </c:pt>
                <c:pt idx="174011">
                  <c:v>3.94585</c:v>
                </c:pt>
                <c:pt idx="174012">
                  <c:v>3.94587</c:v>
                </c:pt>
                <c:pt idx="174013">
                  <c:v>3.9459</c:v>
                </c:pt>
                <c:pt idx="174014">
                  <c:v>3.94592</c:v>
                </c:pt>
                <c:pt idx="174015">
                  <c:v>3.94594</c:v>
                </c:pt>
                <c:pt idx="174016">
                  <c:v>3.94596</c:v>
                </c:pt>
                <c:pt idx="174017">
                  <c:v>3.94599</c:v>
                </c:pt>
                <c:pt idx="174018">
                  <c:v>3.94601</c:v>
                </c:pt>
                <c:pt idx="174019">
                  <c:v>3.94603</c:v>
                </c:pt>
                <c:pt idx="174020">
                  <c:v>3.94605</c:v>
                </c:pt>
                <c:pt idx="174021">
                  <c:v>3.94608</c:v>
                </c:pt>
                <c:pt idx="174022">
                  <c:v>3.9461</c:v>
                </c:pt>
                <c:pt idx="174023">
                  <c:v>3.94612</c:v>
                </c:pt>
                <c:pt idx="174024">
                  <c:v>3.94615</c:v>
                </c:pt>
                <c:pt idx="174025">
                  <c:v>3.94617</c:v>
                </c:pt>
                <c:pt idx="174026">
                  <c:v>3.94619</c:v>
                </c:pt>
                <c:pt idx="174027">
                  <c:v>3.94621</c:v>
                </c:pt>
                <c:pt idx="174028">
                  <c:v>3.94624</c:v>
                </c:pt>
                <c:pt idx="174029">
                  <c:v>3.94626</c:v>
                </c:pt>
                <c:pt idx="174030">
                  <c:v>3.94628</c:v>
                </c:pt>
                <c:pt idx="174031">
                  <c:v>3.9463</c:v>
                </c:pt>
                <c:pt idx="174032">
                  <c:v>3.94633</c:v>
                </c:pt>
                <c:pt idx="174033">
                  <c:v>3.94635</c:v>
                </c:pt>
                <c:pt idx="174034">
                  <c:v>3.94637</c:v>
                </c:pt>
                <c:pt idx="174035">
                  <c:v>3.94639</c:v>
                </c:pt>
                <c:pt idx="174036">
                  <c:v>3.94642</c:v>
                </c:pt>
                <c:pt idx="174037">
                  <c:v>3.94644</c:v>
                </c:pt>
                <c:pt idx="174038">
                  <c:v>3.94646</c:v>
                </c:pt>
                <c:pt idx="174039">
                  <c:v>3.94649</c:v>
                </c:pt>
                <c:pt idx="174040">
                  <c:v>3.94651</c:v>
                </c:pt>
                <c:pt idx="174041">
                  <c:v>3.94653</c:v>
                </c:pt>
                <c:pt idx="174042">
                  <c:v>3.94655</c:v>
                </c:pt>
                <c:pt idx="174043">
                  <c:v>3.94658</c:v>
                </c:pt>
                <c:pt idx="174044">
                  <c:v>3.9466</c:v>
                </c:pt>
                <c:pt idx="174045">
                  <c:v>3.94662</c:v>
                </c:pt>
                <c:pt idx="174046">
                  <c:v>3.94664</c:v>
                </c:pt>
                <c:pt idx="174047">
                  <c:v>3.94667</c:v>
                </c:pt>
                <c:pt idx="174048">
                  <c:v>3.94669</c:v>
                </c:pt>
                <c:pt idx="174049">
                  <c:v>3.94671</c:v>
                </c:pt>
                <c:pt idx="174050">
                  <c:v>3.94673</c:v>
                </c:pt>
                <c:pt idx="174051">
                  <c:v>3.94676</c:v>
                </c:pt>
                <c:pt idx="174052">
                  <c:v>3.94678</c:v>
                </c:pt>
                <c:pt idx="174053">
                  <c:v>3.9468</c:v>
                </c:pt>
                <c:pt idx="174054">
                  <c:v>3.94683</c:v>
                </c:pt>
                <c:pt idx="174055">
                  <c:v>3.94685</c:v>
                </c:pt>
                <c:pt idx="174056">
                  <c:v>3.94687</c:v>
                </c:pt>
                <c:pt idx="174057">
                  <c:v>3.94689</c:v>
                </c:pt>
                <c:pt idx="174058">
                  <c:v>3.94692</c:v>
                </c:pt>
                <c:pt idx="174059">
                  <c:v>3.94694</c:v>
                </c:pt>
                <c:pt idx="174060">
                  <c:v>3.94696</c:v>
                </c:pt>
                <c:pt idx="174061">
                  <c:v>3.94698</c:v>
                </c:pt>
                <c:pt idx="174062">
                  <c:v>3.94701</c:v>
                </c:pt>
                <c:pt idx="174063">
                  <c:v>3.94703</c:v>
                </c:pt>
                <c:pt idx="174064">
                  <c:v>3.94705</c:v>
                </c:pt>
                <c:pt idx="174065">
                  <c:v>3.94707</c:v>
                </c:pt>
                <c:pt idx="174066">
                  <c:v>3.9471</c:v>
                </c:pt>
                <c:pt idx="174067">
                  <c:v>3.94712</c:v>
                </c:pt>
                <c:pt idx="174068">
                  <c:v>3.94714</c:v>
                </c:pt>
                <c:pt idx="174069">
                  <c:v>3.94717</c:v>
                </c:pt>
                <c:pt idx="174070">
                  <c:v>3.94719</c:v>
                </c:pt>
                <c:pt idx="174071">
                  <c:v>3.94721</c:v>
                </c:pt>
                <c:pt idx="174072">
                  <c:v>3.94723</c:v>
                </c:pt>
                <c:pt idx="174073">
                  <c:v>3.94726</c:v>
                </c:pt>
                <c:pt idx="174074">
                  <c:v>3.94728</c:v>
                </c:pt>
                <c:pt idx="174075">
                  <c:v>3.9473</c:v>
                </c:pt>
                <c:pt idx="174076">
                  <c:v>3.94732</c:v>
                </c:pt>
                <c:pt idx="174077">
                  <c:v>3.94735</c:v>
                </c:pt>
                <c:pt idx="174078">
                  <c:v>3.94737</c:v>
                </c:pt>
                <c:pt idx="174079">
                  <c:v>3.94739</c:v>
                </c:pt>
                <c:pt idx="174080">
                  <c:v>3.94741</c:v>
                </c:pt>
                <c:pt idx="174081">
                  <c:v>3.94744</c:v>
                </c:pt>
                <c:pt idx="174082">
                  <c:v>3.94746</c:v>
                </c:pt>
                <c:pt idx="174083">
                  <c:v>3.94748</c:v>
                </c:pt>
                <c:pt idx="174084">
                  <c:v>3.94751</c:v>
                </c:pt>
                <c:pt idx="174085">
                  <c:v>3.94753</c:v>
                </c:pt>
                <c:pt idx="174086">
                  <c:v>3.94755</c:v>
                </c:pt>
                <c:pt idx="174087">
                  <c:v>3.94757</c:v>
                </c:pt>
                <c:pt idx="174088">
                  <c:v>3.9476</c:v>
                </c:pt>
                <c:pt idx="174089">
                  <c:v>3.94762</c:v>
                </c:pt>
                <c:pt idx="174090">
                  <c:v>3.94764</c:v>
                </c:pt>
                <c:pt idx="174091">
                  <c:v>3.94766</c:v>
                </c:pt>
                <c:pt idx="174092">
                  <c:v>3.94769</c:v>
                </c:pt>
                <c:pt idx="174093">
                  <c:v>3.94771</c:v>
                </c:pt>
                <c:pt idx="174094">
                  <c:v>3.94773</c:v>
                </c:pt>
                <c:pt idx="174095">
                  <c:v>3.94775</c:v>
                </c:pt>
                <c:pt idx="174096">
                  <c:v>3.94778</c:v>
                </c:pt>
                <c:pt idx="174097">
                  <c:v>3.9478</c:v>
                </c:pt>
                <c:pt idx="174098">
                  <c:v>3.94782</c:v>
                </c:pt>
                <c:pt idx="174099">
                  <c:v>3.94785</c:v>
                </c:pt>
                <c:pt idx="174100">
                  <c:v>3.94787</c:v>
                </c:pt>
                <c:pt idx="174101">
                  <c:v>3.94789</c:v>
                </c:pt>
                <c:pt idx="174102">
                  <c:v>3.94791</c:v>
                </c:pt>
                <c:pt idx="174103">
                  <c:v>3.94794</c:v>
                </c:pt>
                <c:pt idx="174104">
                  <c:v>3.94796</c:v>
                </c:pt>
                <c:pt idx="174105">
                  <c:v>3.94798</c:v>
                </c:pt>
                <c:pt idx="174106">
                  <c:v>3.94801</c:v>
                </c:pt>
                <c:pt idx="174107">
                  <c:v>3.94803</c:v>
                </c:pt>
                <c:pt idx="174108">
                  <c:v>3.94805</c:v>
                </c:pt>
                <c:pt idx="174109">
                  <c:v>3.94807</c:v>
                </c:pt>
                <c:pt idx="174110">
                  <c:v>3.94809</c:v>
                </c:pt>
                <c:pt idx="174111">
                  <c:v>3.94812</c:v>
                </c:pt>
                <c:pt idx="174112">
                  <c:v>3.94814</c:v>
                </c:pt>
                <c:pt idx="174113">
                  <c:v>3.94816</c:v>
                </c:pt>
                <c:pt idx="174114">
                  <c:v>3.94819</c:v>
                </c:pt>
                <c:pt idx="174115">
                  <c:v>3.94821</c:v>
                </c:pt>
                <c:pt idx="174116">
                  <c:v>3.94823</c:v>
                </c:pt>
                <c:pt idx="174117">
                  <c:v>3.94825</c:v>
                </c:pt>
                <c:pt idx="174118">
                  <c:v>3.94828</c:v>
                </c:pt>
                <c:pt idx="174119">
                  <c:v>3.9483</c:v>
                </c:pt>
                <c:pt idx="174120">
                  <c:v>3.94832</c:v>
                </c:pt>
                <c:pt idx="174121">
                  <c:v>3.94835</c:v>
                </c:pt>
                <c:pt idx="174122">
                  <c:v>3.94837</c:v>
                </c:pt>
                <c:pt idx="174123">
                  <c:v>3.94839</c:v>
                </c:pt>
                <c:pt idx="174124">
                  <c:v>3.94841</c:v>
                </c:pt>
                <c:pt idx="174125">
                  <c:v>3.94843</c:v>
                </c:pt>
                <c:pt idx="174126">
                  <c:v>3.94846</c:v>
                </c:pt>
                <c:pt idx="174127">
                  <c:v>3.94848</c:v>
                </c:pt>
                <c:pt idx="174128">
                  <c:v>3.9485</c:v>
                </c:pt>
                <c:pt idx="174129">
                  <c:v>3.94853</c:v>
                </c:pt>
                <c:pt idx="174130">
                  <c:v>3.94855</c:v>
                </c:pt>
                <c:pt idx="174131">
                  <c:v>3.94857</c:v>
                </c:pt>
                <c:pt idx="174132">
                  <c:v>3.94859</c:v>
                </c:pt>
                <c:pt idx="174133">
                  <c:v>3.94862</c:v>
                </c:pt>
                <c:pt idx="174134">
                  <c:v>3.94864</c:v>
                </c:pt>
                <c:pt idx="174135">
                  <c:v>3.94866</c:v>
                </c:pt>
                <c:pt idx="174136">
                  <c:v>3.94868</c:v>
                </c:pt>
                <c:pt idx="174137">
                  <c:v>3.94871</c:v>
                </c:pt>
                <c:pt idx="174138">
                  <c:v>3.94873</c:v>
                </c:pt>
                <c:pt idx="174139">
                  <c:v>3.94875</c:v>
                </c:pt>
                <c:pt idx="174140">
                  <c:v>3.94878</c:v>
                </c:pt>
                <c:pt idx="174141">
                  <c:v>3.9488</c:v>
                </c:pt>
                <c:pt idx="174142">
                  <c:v>3.94882</c:v>
                </c:pt>
                <c:pt idx="174143">
                  <c:v>3.94884</c:v>
                </c:pt>
                <c:pt idx="174144">
                  <c:v>3.94887</c:v>
                </c:pt>
                <c:pt idx="174145">
                  <c:v>3.94889</c:v>
                </c:pt>
                <c:pt idx="174146">
                  <c:v>3.94891</c:v>
                </c:pt>
                <c:pt idx="174147">
                  <c:v>3.94893</c:v>
                </c:pt>
                <c:pt idx="174148">
                  <c:v>3.94896</c:v>
                </c:pt>
                <c:pt idx="174149">
                  <c:v>3.94898</c:v>
                </c:pt>
                <c:pt idx="174150">
                  <c:v>3.949</c:v>
                </c:pt>
                <c:pt idx="174151">
                  <c:v>3.94902</c:v>
                </c:pt>
                <c:pt idx="174152">
                  <c:v>3.94905</c:v>
                </c:pt>
                <c:pt idx="174153">
                  <c:v>3.94907</c:v>
                </c:pt>
                <c:pt idx="174154">
                  <c:v>3.94909</c:v>
                </c:pt>
                <c:pt idx="174155">
                  <c:v>3.94912</c:v>
                </c:pt>
                <c:pt idx="174156">
                  <c:v>3.94914</c:v>
                </c:pt>
                <c:pt idx="174157">
                  <c:v>3.94916</c:v>
                </c:pt>
                <c:pt idx="174158">
                  <c:v>3.94918</c:v>
                </c:pt>
                <c:pt idx="174159">
                  <c:v>3.94921</c:v>
                </c:pt>
                <c:pt idx="174160">
                  <c:v>3.94923</c:v>
                </c:pt>
                <c:pt idx="174161">
                  <c:v>3.94925</c:v>
                </c:pt>
                <c:pt idx="174162">
                  <c:v>3.94927</c:v>
                </c:pt>
                <c:pt idx="174163">
                  <c:v>3.9493</c:v>
                </c:pt>
                <c:pt idx="174164">
                  <c:v>3.94932</c:v>
                </c:pt>
                <c:pt idx="174165">
                  <c:v>3.94934</c:v>
                </c:pt>
                <c:pt idx="174166">
                  <c:v>3.94936</c:v>
                </c:pt>
                <c:pt idx="174167">
                  <c:v>3.94939</c:v>
                </c:pt>
                <c:pt idx="174168">
                  <c:v>3.94941</c:v>
                </c:pt>
                <c:pt idx="174169">
                  <c:v>3.94943</c:v>
                </c:pt>
                <c:pt idx="174170">
                  <c:v>3.94946</c:v>
                </c:pt>
                <c:pt idx="174171">
                  <c:v>3.94948</c:v>
                </c:pt>
                <c:pt idx="174172">
                  <c:v>3.9495</c:v>
                </c:pt>
                <c:pt idx="174173">
                  <c:v>3.94952</c:v>
                </c:pt>
                <c:pt idx="174174">
                  <c:v>3.94955</c:v>
                </c:pt>
                <c:pt idx="174175">
                  <c:v>3.94957</c:v>
                </c:pt>
                <c:pt idx="174176">
                  <c:v>3.94959</c:v>
                </c:pt>
                <c:pt idx="174177">
                  <c:v>3.94962</c:v>
                </c:pt>
                <c:pt idx="174178">
                  <c:v>3.94964</c:v>
                </c:pt>
                <c:pt idx="174179">
                  <c:v>3.94966</c:v>
                </c:pt>
                <c:pt idx="174180">
                  <c:v>3.94968</c:v>
                </c:pt>
                <c:pt idx="174181">
                  <c:v>3.9497</c:v>
                </c:pt>
                <c:pt idx="174182">
                  <c:v>3.94973</c:v>
                </c:pt>
                <c:pt idx="174183">
                  <c:v>3.94975</c:v>
                </c:pt>
                <c:pt idx="174184">
                  <c:v>3.94977</c:v>
                </c:pt>
                <c:pt idx="174185">
                  <c:v>3.9498</c:v>
                </c:pt>
                <c:pt idx="174186">
                  <c:v>3.94982</c:v>
                </c:pt>
                <c:pt idx="174187">
                  <c:v>3.94984</c:v>
                </c:pt>
                <c:pt idx="174188">
                  <c:v>3.94986</c:v>
                </c:pt>
                <c:pt idx="174189">
                  <c:v>3.94989</c:v>
                </c:pt>
                <c:pt idx="174190">
                  <c:v>3.94991</c:v>
                </c:pt>
                <c:pt idx="174191">
                  <c:v>3.94993</c:v>
                </c:pt>
                <c:pt idx="174192">
                  <c:v>3.94996</c:v>
                </c:pt>
                <c:pt idx="174193">
                  <c:v>3.94998</c:v>
                </c:pt>
                <c:pt idx="174194">
                  <c:v>3.95</c:v>
                </c:pt>
                <c:pt idx="174195">
                  <c:v>3.95002</c:v>
                </c:pt>
                <c:pt idx="174196">
                  <c:v>3.95004</c:v>
                </c:pt>
                <c:pt idx="174197">
                  <c:v>3.95007</c:v>
                </c:pt>
                <c:pt idx="174198">
                  <c:v>3.95009</c:v>
                </c:pt>
                <c:pt idx="174199">
                  <c:v>3.95011</c:v>
                </c:pt>
                <c:pt idx="174200">
                  <c:v>3.95014</c:v>
                </c:pt>
                <c:pt idx="174201">
                  <c:v>3.95016</c:v>
                </c:pt>
                <c:pt idx="174202">
                  <c:v>3.95018</c:v>
                </c:pt>
                <c:pt idx="174203">
                  <c:v>3.9502</c:v>
                </c:pt>
                <c:pt idx="174204">
                  <c:v>3.95023</c:v>
                </c:pt>
                <c:pt idx="174205">
                  <c:v>3.95025</c:v>
                </c:pt>
                <c:pt idx="174206">
                  <c:v>3.95027</c:v>
                </c:pt>
                <c:pt idx="174207">
                  <c:v>3.9503</c:v>
                </c:pt>
                <c:pt idx="174208">
                  <c:v>3.95032</c:v>
                </c:pt>
                <c:pt idx="174209">
                  <c:v>3.95034</c:v>
                </c:pt>
                <c:pt idx="174210">
                  <c:v>3.95036</c:v>
                </c:pt>
                <c:pt idx="174211">
                  <c:v>3.95038</c:v>
                </c:pt>
                <c:pt idx="174212">
                  <c:v>3.95041</c:v>
                </c:pt>
                <c:pt idx="174213">
                  <c:v>3.95043</c:v>
                </c:pt>
                <c:pt idx="174214">
                  <c:v>3.95045</c:v>
                </c:pt>
                <c:pt idx="174215">
                  <c:v>3.95048</c:v>
                </c:pt>
                <c:pt idx="174216">
                  <c:v>3.9505</c:v>
                </c:pt>
                <c:pt idx="174217">
                  <c:v>3.95052</c:v>
                </c:pt>
                <c:pt idx="174218">
                  <c:v>3.95054</c:v>
                </c:pt>
                <c:pt idx="174219">
                  <c:v>3.95057</c:v>
                </c:pt>
                <c:pt idx="174220">
                  <c:v>3.95059</c:v>
                </c:pt>
                <c:pt idx="174221">
                  <c:v>3.95061</c:v>
                </c:pt>
                <c:pt idx="174222">
                  <c:v>3.95064</c:v>
                </c:pt>
                <c:pt idx="174223">
                  <c:v>3.95066</c:v>
                </c:pt>
                <c:pt idx="174224">
                  <c:v>3.95068</c:v>
                </c:pt>
                <c:pt idx="174225">
                  <c:v>3.9507</c:v>
                </c:pt>
                <c:pt idx="174226">
                  <c:v>3.95073</c:v>
                </c:pt>
                <c:pt idx="174227">
                  <c:v>3.95075</c:v>
                </c:pt>
                <c:pt idx="174228">
                  <c:v>3.95077</c:v>
                </c:pt>
                <c:pt idx="174229">
                  <c:v>3.95079</c:v>
                </c:pt>
                <c:pt idx="174230">
                  <c:v>3.95082</c:v>
                </c:pt>
                <c:pt idx="174231">
                  <c:v>3.95084</c:v>
                </c:pt>
                <c:pt idx="174232">
                  <c:v>3.95086</c:v>
                </c:pt>
                <c:pt idx="174233">
                  <c:v>3.95088</c:v>
                </c:pt>
                <c:pt idx="174234">
                  <c:v>3.95091</c:v>
                </c:pt>
                <c:pt idx="174235">
                  <c:v>3.95093</c:v>
                </c:pt>
                <c:pt idx="174236">
                  <c:v>3.95095</c:v>
                </c:pt>
                <c:pt idx="174237">
                  <c:v>3.95098</c:v>
                </c:pt>
                <c:pt idx="174238">
                  <c:v>3.951</c:v>
                </c:pt>
                <c:pt idx="174239">
                  <c:v>3.95102</c:v>
                </c:pt>
                <c:pt idx="174240">
                  <c:v>3.95104</c:v>
                </c:pt>
                <c:pt idx="174241">
                  <c:v>3.95107</c:v>
                </c:pt>
                <c:pt idx="174242">
                  <c:v>3.95109</c:v>
                </c:pt>
                <c:pt idx="174243">
                  <c:v>3.95111</c:v>
                </c:pt>
                <c:pt idx="174244">
                  <c:v>3.95113</c:v>
                </c:pt>
                <c:pt idx="174245">
                  <c:v>3.95116</c:v>
                </c:pt>
                <c:pt idx="174246">
                  <c:v>3.95118</c:v>
                </c:pt>
                <c:pt idx="174247">
                  <c:v>3.9512</c:v>
                </c:pt>
                <c:pt idx="174248">
                  <c:v>3.95122</c:v>
                </c:pt>
                <c:pt idx="174249">
                  <c:v>3.95125</c:v>
                </c:pt>
                <c:pt idx="174250">
                  <c:v>3.95127</c:v>
                </c:pt>
                <c:pt idx="174251">
                  <c:v>3.95129</c:v>
                </c:pt>
                <c:pt idx="174252">
                  <c:v>3.95132</c:v>
                </c:pt>
                <c:pt idx="174253">
                  <c:v>3.95134</c:v>
                </c:pt>
                <c:pt idx="174254">
                  <c:v>3.95136</c:v>
                </c:pt>
                <c:pt idx="174255">
                  <c:v>3.95138</c:v>
                </c:pt>
                <c:pt idx="174256">
                  <c:v>3.95141</c:v>
                </c:pt>
                <c:pt idx="174257">
                  <c:v>3.95143</c:v>
                </c:pt>
                <c:pt idx="174258">
                  <c:v>3.95145</c:v>
                </c:pt>
                <c:pt idx="174259">
                  <c:v>3.95147</c:v>
                </c:pt>
                <c:pt idx="174260">
                  <c:v>3.9515</c:v>
                </c:pt>
                <c:pt idx="174261">
                  <c:v>3.95152</c:v>
                </c:pt>
                <c:pt idx="174262">
                  <c:v>3.95154</c:v>
                </c:pt>
                <c:pt idx="174263">
                  <c:v>3.95156</c:v>
                </c:pt>
                <c:pt idx="174264">
                  <c:v>3.95159</c:v>
                </c:pt>
                <c:pt idx="174265">
                  <c:v>3.95161</c:v>
                </c:pt>
                <c:pt idx="174266">
                  <c:v>3.95163</c:v>
                </c:pt>
                <c:pt idx="174267">
                  <c:v>3.95166</c:v>
                </c:pt>
                <c:pt idx="174268">
                  <c:v>3.95168</c:v>
                </c:pt>
                <c:pt idx="174269">
                  <c:v>3.9517</c:v>
                </c:pt>
                <c:pt idx="174270">
                  <c:v>3.95172</c:v>
                </c:pt>
                <c:pt idx="174271">
                  <c:v>3.95175</c:v>
                </c:pt>
                <c:pt idx="174272">
                  <c:v>3.95177</c:v>
                </c:pt>
                <c:pt idx="174273">
                  <c:v>3.95179</c:v>
                </c:pt>
                <c:pt idx="174274">
                  <c:v>3.95181</c:v>
                </c:pt>
                <c:pt idx="174275">
                  <c:v>3.95184</c:v>
                </c:pt>
                <c:pt idx="174276">
                  <c:v>3.95186</c:v>
                </c:pt>
                <c:pt idx="174277">
                  <c:v>3.95188</c:v>
                </c:pt>
                <c:pt idx="174278">
                  <c:v>3.95191</c:v>
                </c:pt>
                <c:pt idx="174279">
                  <c:v>3.95193</c:v>
                </c:pt>
                <c:pt idx="174280">
                  <c:v>3.95195</c:v>
                </c:pt>
                <c:pt idx="174281">
                  <c:v>3.95197</c:v>
                </c:pt>
                <c:pt idx="174282">
                  <c:v>3.952</c:v>
                </c:pt>
                <c:pt idx="174283">
                  <c:v>3.95202</c:v>
                </c:pt>
                <c:pt idx="174284">
                  <c:v>3.95204</c:v>
                </c:pt>
                <c:pt idx="174285">
                  <c:v>3.95206</c:v>
                </c:pt>
                <c:pt idx="174286">
                  <c:v>3.95209</c:v>
                </c:pt>
                <c:pt idx="174287">
                  <c:v>3.95211</c:v>
                </c:pt>
                <c:pt idx="174288">
                  <c:v>3.95213</c:v>
                </c:pt>
                <c:pt idx="174289">
                  <c:v>3.95215</c:v>
                </c:pt>
                <c:pt idx="174290">
                  <c:v>3.95218</c:v>
                </c:pt>
                <c:pt idx="174291">
                  <c:v>3.9522</c:v>
                </c:pt>
                <c:pt idx="174292">
                  <c:v>3.95222</c:v>
                </c:pt>
                <c:pt idx="174293">
                  <c:v>3.95225</c:v>
                </c:pt>
                <c:pt idx="174294">
                  <c:v>3.95227</c:v>
                </c:pt>
                <c:pt idx="174295">
                  <c:v>3.95229</c:v>
                </c:pt>
                <c:pt idx="174296">
                  <c:v>3.95231</c:v>
                </c:pt>
                <c:pt idx="174297">
                  <c:v>3.95234</c:v>
                </c:pt>
                <c:pt idx="174298">
                  <c:v>3.95236</c:v>
                </c:pt>
                <c:pt idx="174299">
                  <c:v>3.95238</c:v>
                </c:pt>
                <c:pt idx="174300">
                  <c:v>3.9524</c:v>
                </c:pt>
                <c:pt idx="174301">
                  <c:v>3.95243</c:v>
                </c:pt>
                <c:pt idx="174302">
                  <c:v>3.95245</c:v>
                </c:pt>
                <c:pt idx="174303">
                  <c:v>3.95247</c:v>
                </c:pt>
                <c:pt idx="174304">
                  <c:v>3.95249</c:v>
                </c:pt>
                <c:pt idx="174305">
                  <c:v>3.95252</c:v>
                </c:pt>
                <c:pt idx="174306">
                  <c:v>3.95254</c:v>
                </c:pt>
                <c:pt idx="174307">
                  <c:v>3.95256</c:v>
                </c:pt>
                <c:pt idx="174308">
                  <c:v>3.95259</c:v>
                </c:pt>
                <c:pt idx="174309">
                  <c:v>3.95261</c:v>
                </c:pt>
                <c:pt idx="174310">
                  <c:v>3.95263</c:v>
                </c:pt>
                <c:pt idx="174311">
                  <c:v>3.95265</c:v>
                </c:pt>
                <c:pt idx="174312">
                  <c:v>3.95268</c:v>
                </c:pt>
                <c:pt idx="174313">
                  <c:v>3.9527</c:v>
                </c:pt>
                <c:pt idx="174314">
                  <c:v>3.95272</c:v>
                </c:pt>
                <c:pt idx="174315">
                  <c:v>3.95274</c:v>
                </c:pt>
                <c:pt idx="174316">
                  <c:v>3.95277</c:v>
                </c:pt>
                <c:pt idx="174317">
                  <c:v>3.95279</c:v>
                </c:pt>
                <c:pt idx="174318">
                  <c:v>3.95281</c:v>
                </c:pt>
                <c:pt idx="174319">
                  <c:v>3.95283</c:v>
                </c:pt>
                <c:pt idx="174320">
                  <c:v>3.95286</c:v>
                </c:pt>
                <c:pt idx="174321">
                  <c:v>3.95288</c:v>
                </c:pt>
                <c:pt idx="174322">
                  <c:v>3.9529</c:v>
                </c:pt>
                <c:pt idx="174323">
                  <c:v>3.95293</c:v>
                </c:pt>
                <c:pt idx="174324">
                  <c:v>3.95295</c:v>
                </c:pt>
                <c:pt idx="174325">
                  <c:v>3.95297</c:v>
                </c:pt>
                <c:pt idx="174326">
                  <c:v>3.95299</c:v>
                </c:pt>
                <c:pt idx="174327">
                  <c:v>3.95302</c:v>
                </c:pt>
                <c:pt idx="174328">
                  <c:v>3.95304</c:v>
                </c:pt>
                <c:pt idx="174329">
                  <c:v>3.95306</c:v>
                </c:pt>
                <c:pt idx="174330">
                  <c:v>3.95308</c:v>
                </c:pt>
                <c:pt idx="174331">
                  <c:v>3.95311</c:v>
                </c:pt>
                <c:pt idx="174332">
                  <c:v>3.95313</c:v>
                </c:pt>
                <c:pt idx="174333">
                  <c:v>3.95315</c:v>
                </c:pt>
                <c:pt idx="174334">
                  <c:v>3.95317</c:v>
                </c:pt>
                <c:pt idx="174335">
                  <c:v>3.9532</c:v>
                </c:pt>
                <c:pt idx="174336">
                  <c:v>3.95322</c:v>
                </c:pt>
                <c:pt idx="174337">
                  <c:v>3.95324</c:v>
                </c:pt>
                <c:pt idx="174338">
                  <c:v>3.95327</c:v>
                </c:pt>
                <c:pt idx="174339">
                  <c:v>3.95329</c:v>
                </c:pt>
                <c:pt idx="174340">
                  <c:v>3.95331</c:v>
                </c:pt>
                <c:pt idx="174341">
                  <c:v>3.95333</c:v>
                </c:pt>
                <c:pt idx="174342">
                  <c:v>3.95336</c:v>
                </c:pt>
                <c:pt idx="174343">
                  <c:v>3.95338</c:v>
                </c:pt>
                <c:pt idx="174344">
                  <c:v>3.9534</c:v>
                </c:pt>
                <c:pt idx="174345">
                  <c:v>3.95342</c:v>
                </c:pt>
                <c:pt idx="174346">
                  <c:v>3.95345</c:v>
                </c:pt>
                <c:pt idx="174347">
                  <c:v>3.95347</c:v>
                </c:pt>
                <c:pt idx="174348">
                  <c:v>3.95349</c:v>
                </c:pt>
                <c:pt idx="174349">
                  <c:v>3.95351</c:v>
                </c:pt>
                <c:pt idx="174350">
                  <c:v>3.95354</c:v>
                </c:pt>
                <c:pt idx="174351">
                  <c:v>3.95356</c:v>
                </c:pt>
                <c:pt idx="174352">
                  <c:v>3.95358</c:v>
                </c:pt>
                <c:pt idx="174353">
                  <c:v>3.95361</c:v>
                </c:pt>
                <c:pt idx="174354">
                  <c:v>3.95363</c:v>
                </c:pt>
                <c:pt idx="174355">
                  <c:v>3.95365</c:v>
                </c:pt>
                <c:pt idx="174356">
                  <c:v>3.95367</c:v>
                </c:pt>
                <c:pt idx="174357">
                  <c:v>3.9537</c:v>
                </c:pt>
                <c:pt idx="174358">
                  <c:v>3.95372</c:v>
                </c:pt>
                <c:pt idx="174359">
                  <c:v>3.95374</c:v>
                </c:pt>
                <c:pt idx="174360">
                  <c:v>3.95376</c:v>
                </c:pt>
                <c:pt idx="174361">
                  <c:v>3.95379</c:v>
                </c:pt>
                <c:pt idx="174362">
                  <c:v>3.95381</c:v>
                </c:pt>
                <c:pt idx="174363">
                  <c:v>3.95383</c:v>
                </c:pt>
                <c:pt idx="174364">
                  <c:v>3.95385</c:v>
                </c:pt>
                <c:pt idx="174365">
                  <c:v>3.95388</c:v>
                </c:pt>
                <c:pt idx="174366">
                  <c:v>3.9539</c:v>
                </c:pt>
                <c:pt idx="174367">
                  <c:v>3.95392</c:v>
                </c:pt>
                <c:pt idx="174368">
                  <c:v>3.95395</c:v>
                </c:pt>
                <c:pt idx="174369">
                  <c:v>3.95397</c:v>
                </c:pt>
                <c:pt idx="174370">
                  <c:v>3.95399</c:v>
                </c:pt>
                <c:pt idx="174371">
                  <c:v>3.95401</c:v>
                </c:pt>
                <c:pt idx="174372">
                  <c:v>3.95404</c:v>
                </c:pt>
                <c:pt idx="174373">
                  <c:v>3.95406</c:v>
                </c:pt>
                <c:pt idx="174374">
                  <c:v>3.95408</c:v>
                </c:pt>
                <c:pt idx="174375">
                  <c:v>3.9541</c:v>
                </c:pt>
                <c:pt idx="174376">
                  <c:v>3.95413</c:v>
                </c:pt>
                <c:pt idx="174377">
                  <c:v>3.95415</c:v>
                </c:pt>
                <c:pt idx="174378">
                  <c:v>3.95417</c:v>
                </c:pt>
                <c:pt idx="174379">
                  <c:v>3.95419</c:v>
                </c:pt>
                <c:pt idx="174380">
                  <c:v>3.95422</c:v>
                </c:pt>
                <c:pt idx="174381">
                  <c:v>3.95424</c:v>
                </c:pt>
                <c:pt idx="174382">
                  <c:v>3.95426</c:v>
                </c:pt>
                <c:pt idx="174383">
                  <c:v>3.95429</c:v>
                </c:pt>
                <c:pt idx="174384">
                  <c:v>3.95431</c:v>
                </c:pt>
                <c:pt idx="174385">
                  <c:v>3.95433</c:v>
                </c:pt>
                <c:pt idx="174386">
                  <c:v>3.95435</c:v>
                </c:pt>
                <c:pt idx="174387">
                  <c:v>3.95438</c:v>
                </c:pt>
                <c:pt idx="174388">
                  <c:v>3.9544</c:v>
                </c:pt>
                <c:pt idx="174389">
                  <c:v>3.95442</c:v>
                </c:pt>
                <c:pt idx="174390">
                  <c:v>3.95444</c:v>
                </c:pt>
                <c:pt idx="174391">
                  <c:v>3.95447</c:v>
                </c:pt>
                <c:pt idx="174392">
                  <c:v>3.95449</c:v>
                </c:pt>
                <c:pt idx="174393">
                  <c:v>3.95451</c:v>
                </c:pt>
                <c:pt idx="174394">
                  <c:v>3.95453</c:v>
                </c:pt>
                <c:pt idx="174395">
                  <c:v>3.95456</c:v>
                </c:pt>
                <c:pt idx="174396">
                  <c:v>3.95458</c:v>
                </c:pt>
                <c:pt idx="174397">
                  <c:v>3.9546</c:v>
                </c:pt>
                <c:pt idx="174398">
                  <c:v>3.95463</c:v>
                </c:pt>
                <c:pt idx="174399">
                  <c:v>3.95465</c:v>
                </c:pt>
                <c:pt idx="174400">
                  <c:v>3.95467</c:v>
                </c:pt>
                <c:pt idx="174401">
                  <c:v>3.95469</c:v>
                </c:pt>
                <c:pt idx="174402">
                  <c:v>3.95472</c:v>
                </c:pt>
                <c:pt idx="174403">
                  <c:v>3.95474</c:v>
                </c:pt>
                <c:pt idx="174404">
                  <c:v>3.95476</c:v>
                </c:pt>
                <c:pt idx="174405">
                  <c:v>3.95479</c:v>
                </c:pt>
                <c:pt idx="174406">
                  <c:v>3.95481</c:v>
                </c:pt>
                <c:pt idx="174407">
                  <c:v>3.95483</c:v>
                </c:pt>
                <c:pt idx="174408">
                  <c:v>3.95485</c:v>
                </c:pt>
                <c:pt idx="174409">
                  <c:v>3.95487</c:v>
                </c:pt>
                <c:pt idx="174410">
                  <c:v>3.9549</c:v>
                </c:pt>
                <c:pt idx="174411">
                  <c:v>3.95492</c:v>
                </c:pt>
                <c:pt idx="174412">
                  <c:v>3.95494</c:v>
                </c:pt>
                <c:pt idx="174413">
                  <c:v>3.95497</c:v>
                </c:pt>
                <c:pt idx="174414">
                  <c:v>3.95499</c:v>
                </c:pt>
                <c:pt idx="174415">
                  <c:v>3.95501</c:v>
                </c:pt>
                <c:pt idx="174416">
                  <c:v>3.95503</c:v>
                </c:pt>
                <c:pt idx="174417">
                  <c:v>3.95506</c:v>
                </c:pt>
                <c:pt idx="174418">
                  <c:v>3.95508</c:v>
                </c:pt>
                <c:pt idx="174419">
                  <c:v>3.9551</c:v>
                </c:pt>
                <c:pt idx="174420">
                  <c:v>3.95512</c:v>
                </c:pt>
                <c:pt idx="174421">
                  <c:v>3.95515</c:v>
                </c:pt>
                <c:pt idx="174422">
                  <c:v>3.95517</c:v>
                </c:pt>
                <c:pt idx="174423">
                  <c:v>3.95519</c:v>
                </c:pt>
                <c:pt idx="174424">
                  <c:v>3.95521</c:v>
                </c:pt>
                <c:pt idx="174425">
                  <c:v>3.95524</c:v>
                </c:pt>
                <c:pt idx="174426">
                  <c:v>3.95526</c:v>
                </c:pt>
                <c:pt idx="174427">
                  <c:v>3.95528</c:v>
                </c:pt>
                <c:pt idx="174428">
                  <c:v>3.95531</c:v>
                </c:pt>
                <c:pt idx="174429">
                  <c:v>3.95533</c:v>
                </c:pt>
                <c:pt idx="174430">
                  <c:v>3.95535</c:v>
                </c:pt>
                <c:pt idx="174431">
                  <c:v>3.95537</c:v>
                </c:pt>
                <c:pt idx="174432">
                  <c:v>3.9554</c:v>
                </c:pt>
                <c:pt idx="174433">
                  <c:v>3.95542</c:v>
                </c:pt>
                <c:pt idx="174434">
                  <c:v>3.95544</c:v>
                </c:pt>
                <c:pt idx="174435">
                  <c:v>3.95546</c:v>
                </c:pt>
                <c:pt idx="174436">
                  <c:v>3.95549</c:v>
                </c:pt>
                <c:pt idx="174437">
                  <c:v>3.95551</c:v>
                </c:pt>
                <c:pt idx="174438">
                  <c:v>3.95553</c:v>
                </c:pt>
                <c:pt idx="174439">
                  <c:v>3.95556</c:v>
                </c:pt>
                <c:pt idx="174440">
                  <c:v>3.95558</c:v>
                </c:pt>
                <c:pt idx="174441">
                  <c:v>3.9556</c:v>
                </c:pt>
                <c:pt idx="174442">
                  <c:v>3.95562</c:v>
                </c:pt>
                <c:pt idx="174443">
                  <c:v>3.95565</c:v>
                </c:pt>
                <c:pt idx="174444">
                  <c:v>3.95567</c:v>
                </c:pt>
                <c:pt idx="174445">
                  <c:v>3.95569</c:v>
                </c:pt>
                <c:pt idx="174446">
                  <c:v>3.95571</c:v>
                </c:pt>
                <c:pt idx="174447">
                  <c:v>3.95574</c:v>
                </c:pt>
                <c:pt idx="174448">
                  <c:v>3.95576</c:v>
                </c:pt>
                <c:pt idx="174449">
                  <c:v>3.95578</c:v>
                </c:pt>
                <c:pt idx="174450">
                  <c:v>3.9558</c:v>
                </c:pt>
                <c:pt idx="174451">
                  <c:v>3.95583</c:v>
                </c:pt>
                <c:pt idx="174452">
                  <c:v>3.95585</c:v>
                </c:pt>
                <c:pt idx="174453">
                  <c:v>3.95587</c:v>
                </c:pt>
                <c:pt idx="174454">
                  <c:v>3.9559</c:v>
                </c:pt>
                <c:pt idx="174455">
                  <c:v>3.95592</c:v>
                </c:pt>
                <c:pt idx="174456">
                  <c:v>3.95594</c:v>
                </c:pt>
                <c:pt idx="174457">
                  <c:v>3.95596</c:v>
                </c:pt>
                <c:pt idx="174458">
                  <c:v>3.95599</c:v>
                </c:pt>
                <c:pt idx="174459">
                  <c:v>3.95601</c:v>
                </c:pt>
                <c:pt idx="174460">
                  <c:v>3.95603</c:v>
                </c:pt>
                <c:pt idx="174461">
                  <c:v>3.95605</c:v>
                </c:pt>
                <c:pt idx="174462">
                  <c:v>3.95608</c:v>
                </c:pt>
                <c:pt idx="174463">
                  <c:v>3.9561</c:v>
                </c:pt>
                <c:pt idx="174464">
                  <c:v>3.95612</c:v>
                </c:pt>
                <c:pt idx="174465">
                  <c:v>3.95614</c:v>
                </c:pt>
                <c:pt idx="174466">
                  <c:v>3.95617</c:v>
                </c:pt>
                <c:pt idx="174467">
                  <c:v>3.95619</c:v>
                </c:pt>
                <c:pt idx="174468">
                  <c:v>3.95621</c:v>
                </c:pt>
                <c:pt idx="174469">
                  <c:v>3.95624</c:v>
                </c:pt>
                <c:pt idx="174470">
                  <c:v>3.95626</c:v>
                </c:pt>
                <c:pt idx="174471">
                  <c:v>3.95628</c:v>
                </c:pt>
                <c:pt idx="174472">
                  <c:v>3.9563</c:v>
                </c:pt>
                <c:pt idx="174473">
                  <c:v>3.95633</c:v>
                </c:pt>
                <c:pt idx="174474">
                  <c:v>3.95635</c:v>
                </c:pt>
                <c:pt idx="174475">
                  <c:v>3.95637</c:v>
                </c:pt>
                <c:pt idx="174476">
                  <c:v>3.9564</c:v>
                </c:pt>
                <c:pt idx="174477">
                  <c:v>3.95642</c:v>
                </c:pt>
                <c:pt idx="174478">
                  <c:v>3.95644</c:v>
                </c:pt>
                <c:pt idx="174479">
                  <c:v>3.95646</c:v>
                </c:pt>
                <c:pt idx="174480">
                  <c:v>3.95648</c:v>
                </c:pt>
                <c:pt idx="174481">
                  <c:v>3.95651</c:v>
                </c:pt>
                <c:pt idx="174482">
                  <c:v>3.95653</c:v>
                </c:pt>
                <c:pt idx="174483">
                  <c:v>3.95655</c:v>
                </c:pt>
                <c:pt idx="174484">
                  <c:v>3.95658</c:v>
                </c:pt>
                <c:pt idx="174485">
                  <c:v>3.9566</c:v>
                </c:pt>
                <c:pt idx="174486">
                  <c:v>3.95662</c:v>
                </c:pt>
                <c:pt idx="174487">
                  <c:v>3.95664</c:v>
                </c:pt>
                <c:pt idx="174488">
                  <c:v>3.95667</c:v>
                </c:pt>
                <c:pt idx="174489">
                  <c:v>3.95669</c:v>
                </c:pt>
                <c:pt idx="174490">
                  <c:v>3.95671</c:v>
                </c:pt>
                <c:pt idx="174491">
                  <c:v>3.95674</c:v>
                </c:pt>
                <c:pt idx="174492">
                  <c:v>3.95676</c:v>
                </c:pt>
                <c:pt idx="174493">
                  <c:v>3.95678</c:v>
                </c:pt>
                <c:pt idx="174494">
                  <c:v>3.9568</c:v>
                </c:pt>
                <c:pt idx="174495">
                  <c:v>3.95682</c:v>
                </c:pt>
                <c:pt idx="174496">
                  <c:v>3.95685</c:v>
                </c:pt>
                <c:pt idx="174497">
                  <c:v>3.95687</c:v>
                </c:pt>
                <c:pt idx="174498">
                  <c:v>3.95689</c:v>
                </c:pt>
                <c:pt idx="174499">
                  <c:v>3.95692</c:v>
                </c:pt>
                <c:pt idx="174500">
                  <c:v>3.95694</c:v>
                </c:pt>
                <c:pt idx="174501">
                  <c:v>3.95696</c:v>
                </c:pt>
                <c:pt idx="174502">
                  <c:v>3.95698</c:v>
                </c:pt>
                <c:pt idx="174503">
                  <c:v>3.95701</c:v>
                </c:pt>
                <c:pt idx="174504">
                  <c:v>3.95703</c:v>
                </c:pt>
                <c:pt idx="174505">
                  <c:v>3.95705</c:v>
                </c:pt>
                <c:pt idx="174506">
                  <c:v>3.95708</c:v>
                </c:pt>
                <c:pt idx="174507">
                  <c:v>3.9571</c:v>
                </c:pt>
                <c:pt idx="174508">
                  <c:v>3.95712</c:v>
                </c:pt>
                <c:pt idx="174509">
                  <c:v>3.95714</c:v>
                </c:pt>
                <c:pt idx="174510">
                  <c:v>3.95717</c:v>
                </c:pt>
                <c:pt idx="174511">
                  <c:v>3.95719</c:v>
                </c:pt>
                <c:pt idx="174512">
                  <c:v>3.95721</c:v>
                </c:pt>
                <c:pt idx="174513">
                  <c:v>3.95723</c:v>
                </c:pt>
                <c:pt idx="174514">
                  <c:v>3.95726</c:v>
                </c:pt>
                <c:pt idx="174515">
                  <c:v>3.95728</c:v>
                </c:pt>
                <c:pt idx="174516">
                  <c:v>3.9573</c:v>
                </c:pt>
                <c:pt idx="174517">
                  <c:v>3.95732</c:v>
                </c:pt>
                <c:pt idx="174518">
                  <c:v>3.95735</c:v>
                </c:pt>
                <c:pt idx="174519">
                  <c:v>3.95737</c:v>
                </c:pt>
                <c:pt idx="174520">
                  <c:v>3.95739</c:v>
                </c:pt>
                <c:pt idx="174521">
                  <c:v>3.95742</c:v>
                </c:pt>
                <c:pt idx="174522">
                  <c:v>3.95744</c:v>
                </c:pt>
                <c:pt idx="174523">
                  <c:v>3.95746</c:v>
                </c:pt>
                <c:pt idx="174524">
                  <c:v>3.95748</c:v>
                </c:pt>
                <c:pt idx="174525">
                  <c:v>3.95751</c:v>
                </c:pt>
                <c:pt idx="174526">
                  <c:v>3.95753</c:v>
                </c:pt>
                <c:pt idx="174527">
                  <c:v>3.95755</c:v>
                </c:pt>
                <c:pt idx="174528">
                  <c:v>3.95757</c:v>
                </c:pt>
                <c:pt idx="174529">
                  <c:v>3.9576</c:v>
                </c:pt>
                <c:pt idx="174530">
                  <c:v>3.95762</c:v>
                </c:pt>
                <c:pt idx="174531">
                  <c:v>3.95764</c:v>
                </c:pt>
                <c:pt idx="174532">
                  <c:v>3.95766</c:v>
                </c:pt>
                <c:pt idx="174533">
                  <c:v>3.95769</c:v>
                </c:pt>
                <c:pt idx="174534">
                  <c:v>3.95771</c:v>
                </c:pt>
                <c:pt idx="174535">
                  <c:v>3.95773</c:v>
                </c:pt>
                <c:pt idx="174536">
                  <c:v>3.95776</c:v>
                </c:pt>
                <c:pt idx="174537">
                  <c:v>3.95778</c:v>
                </c:pt>
                <c:pt idx="174538">
                  <c:v>3.9578</c:v>
                </c:pt>
                <c:pt idx="174539">
                  <c:v>3.95782</c:v>
                </c:pt>
                <c:pt idx="174540">
                  <c:v>3.95785</c:v>
                </c:pt>
                <c:pt idx="174541">
                  <c:v>3.95787</c:v>
                </c:pt>
                <c:pt idx="174542">
                  <c:v>3.95789</c:v>
                </c:pt>
                <c:pt idx="174543">
                  <c:v>3.95791</c:v>
                </c:pt>
                <c:pt idx="174544">
                  <c:v>3.95794</c:v>
                </c:pt>
                <c:pt idx="174545">
                  <c:v>3.95796</c:v>
                </c:pt>
                <c:pt idx="174546">
                  <c:v>3.95798</c:v>
                </c:pt>
                <c:pt idx="174547">
                  <c:v>3.958</c:v>
                </c:pt>
                <c:pt idx="174548">
                  <c:v>3.95803</c:v>
                </c:pt>
                <c:pt idx="174549">
                  <c:v>3.95805</c:v>
                </c:pt>
                <c:pt idx="174550">
                  <c:v>3.95807</c:v>
                </c:pt>
                <c:pt idx="174551">
                  <c:v>3.9581</c:v>
                </c:pt>
                <c:pt idx="174552">
                  <c:v>3.95812</c:v>
                </c:pt>
                <c:pt idx="174553">
                  <c:v>3.95814</c:v>
                </c:pt>
                <c:pt idx="174554">
                  <c:v>3.95816</c:v>
                </c:pt>
                <c:pt idx="174555">
                  <c:v>3.95819</c:v>
                </c:pt>
                <c:pt idx="174556">
                  <c:v>3.95821</c:v>
                </c:pt>
                <c:pt idx="174557">
                  <c:v>3.95823</c:v>
                </c:pt>
                <c:pt idx="174558">
                  <c:v>3.95825</c:v>
                </c:pt>
                <c:pt idx="174559">
                  <c:v>3.95828</c:v>
                </c:pt>
                <c:pt idx="174560">
                  <c:v>3.9583</c:v>
                </c:pt>
                <c:pt idx="174561">
                  <c:v>3.95832</c:v>
                </c:pt>
                <c:pt idx="174562">
                  <c:v>3.95835</c:v>
                </c:pt>
                <c:pt idx="174563">
                  <c:v>3.95837</c:v>
                </c:pt>
                <c:pt idx="174564">
                  <c:v>3.95839</c:v>
                </c:pt>
                <c:pt idx="174565">
                  <c:v>3.95841</c:v>
                </c:pt>
                <c:pt idx="174566">
                  <c:v>3.95844</c:v>
                </c:pt>
                <c:pt idx="174567">
                  <c:v>3.95846</c:v>
                </c:pt>
                <c:pt idx="174568">
                  <c:v>3.95848</c:v>
                </c:pt>
                <c:pt idx="174569">
                  <c:v>3.9585</c:v>
                </c:pt>
                <c:pt idx="174570">
                  <c:v>3.95853</c:v>
                </c:pt>
                <c:pt idx="174571">
                  <c:v>3.95855</c:v>
                </c:pt>
                <c:pt idx="174572">
                  <c:v>3.95857</c:v>
                </c:pt>
                <c:pt idx="174573">
                  <c:v>3.95859</c:v>
                </c:pt>
                <c:pt idx="174574">
                  <c:v>3.95862</c:v>
                </c:pt>
                <c:pt idx="174575">
                  <c:v>3.95864</c:v>
                </c:pt>
                <c:pt idx="174576">
                  <c:v>3.95866</c:v>
                </c:pt>
                <c:pt idx="174577">
                  <c:v>3.95869</c:v>
                </c:pt>
                <c:pt idx="174578">
                  <c:v>3.95871</c:v>
                </c:pt>
                <c:pt idx="174579">
                  <c:v>3.95873</c:v>
                </c:pt>
                <c:pt idx="174580">
                  <c:v>3.95875</c:v>
                </c:pt>
                <c:pt idx="174581">
                  <c:v>3.95878</c:v>
                </c:pt>
                <c:pt idx="174582">
                  <c:v>3.9588</c:v>
                </c:pt>
                <c:pt idx="174583">
                  <c:v>3.95882</c:v>
                </c:pt>
                <c:pt idx="174584">
                  <c:v>3.95884</c:v>
                </c:pt>
                <c:pt idx="174585">
                  <c:v>3.95887</c:v>
                </c:pt>
                <c:pt idx="174586">
                  <c:v>3.95889</c:v>
                </c:pt>
                <c:pt idx="174587">
                  <c:v>3.95891</c:v>
                </c:pt>
                <c:pt idx="174588">
                  <c:v>3.95893</c:v>
                </c:pt>
                <c:pt idx="174589">
                  <c:v>3.95896</c:v>
                </c:pt>
                <c:pt idx="174590">
                  <c:v>3.95898</c:v>
                </c:pt>
                <c:pt idx="174591">
                  <c:v>3.959</c:v>
                </c:pt>
                <c:pt idx="174592">
                  <c:v>3.95903</c:v>
                </c:pt>
                <c:pt idx="174593">
                  <c:v>3.95905</c:v>
                </c:pt>
                <c:pt idx="174594">
                  <c:v>3.95907</c:v>
                </c:pt>
                <c:pt idx="174595">
                  <c:v>3.95909</c:v>
                </c:pt>
                <c:pt idx="174596">
                  <c:v>3.95912</c:v>
                </c:pt>
                <c:pt idx="174597">
                  <c:v>3.95914</c:v>
                </c:pt>
                <c:pt idx="174598">
                  <c:v>3.95916</c:v>
                </c:pt>
                <c:pt idx="174599">
                  <c:v>3.95918</c:v>
                </c:pt>
                <c:pt idx="174600">
                  <c:v>3.95921</c:v>
                </c:pt>
                <c:pt idx="174601">
                  <c:v>3.95923</c:v>
                </c:pt>
                <c:pt idx="174602">
                  <c:v>3.95925</c:v>
                </c:pt>
                <c:pt idx="174603">
                  <c:v>3.95927</c:v>
                </c:pt>
                <c:pt idx="174604">
                  <c:v>3.9593</c:v>
                </c:pt>
                <c:pt idx="174605">
                  <c:v>3.95932</c:v>
                </c:pt>
                <c:pt idx="174606">
                  <c:v>3.95934</c:v>
                </c:pt>
                <c:pt idx="174607">
                  <c:v>3.95937</c:v>
                </c:pt>
                <c:pt idx="174608">
                  <c:v>3.95939</c:v>
                </c:pt>
                <c:pt idx="174609">
                  <c:v>3.95941</c:v>
                </c:pt>
                <c:pt idx="174610">
                  <c:v>3.95943</c:v>
                </c:pt>
                <c:pt idx="174611">
                  <c:v>3.95946</c:v>
                </c:pt>
                <c:pt idx="174612">
                  <c:v>3.95948</c:v>
                </c:pt>
                <c:pt idx="174613">
                  <c:v>3.9595</c:v>
                </c:pt>
                <c:pt idx="174614">
                  <c:v>3.95952</c:v>
                </c:pt>
                <c:pt idx="174615">
                  <c:v>3.95955</c:v>
                </c:pt>
                <c:pt idx="174616">
                  <c:v>3.95957</c:v>
                </c:pt>
                <c:pt idx="174617">
                  <c:v>3.95959</c:v>
                </c:pt>
                <c:pt idx="174618">
                  <c:v>3.95961</c:v>
                </c:pt>
                <c:pt idx="174619">
                  <c:v>3.95964</c:v>
                </c:pt>
                <c:pt idx="174620">
                  <c:v>3.95966</c:v>
                </c:pt>
                <c:pt idx="174621">
                  <c:v>3.95968</c:v>
                </c:pt>
                <c:pt idx="174622">
                  <c:v>3.95971</c:v>
                </c:pt>
                <c:pt idx="174623">
                  <c:v>3.95973</c:v>
                </c:pt>
                <c:pt idx="174624">
                  <c:v>3.95975</c:v>
                </c:pt>
                <c:pt idx="174625">
                  <c:v>3.95977</c:v>
                </c:pt>
                <c:pt idx="174626">
                  <c:v>3.9598</c:v>
                </c:pt>
                <c:pt idx="174627">
                  <c:v>3.95982</c:v>
                </c:pt>
                <c:pt idx="174628">
                  <c:v>3.95984</c:v>
                </c:pt>
                <c:pt idx="174629">
                  <c:v>3.95986</c:v>
                </c:pt>
                <c:pt idx="174630">
                  <c:v>3.95989</c:v>
                </c:pt>
                <c:pt idx="174631">
                  <c:v>3.95991</c:v>
                </c:pt>
                <c:pt idx="174632">
                  <c:v>3.95993</c:v>
                </c:pt>
                <c:pt idx="174633">
                  <c:v>3.95995</c:v>
                </c:pt>
                <c:pt idx="174634">
                  <c:v>3.95998</c:v>
                </c:pt>
                <c:pt idx="174635">
                  <c:v>3.96</c:v>
                </c:pt>
                <c:pt idx="174636">
                  <c:v>3.96002</c:v>
                </c:pt>
                <c:pt idx="174637">
                  <c:v>3.96005</c:v>
                </c:pt>
                <c:pt idx="174638">
                  <c:v>3.96007</c:v>
                </c:pt>
                <c:pt idx="174639">
                  <c:v>3.96009</c:v>
                </c:pt>
                <c:pt idx="174640">
                  <c:v>3.96011</c:v>
                </c:pt>
                <c:pt idx="174641">
                  <c:v>3.96014</c:v>
                </c:pt>
                <c:pt idx="174642">
                  <c:v>3.96016</c:v>
                </c:pt>
                <c:pt idx="174643">
                  <c:v>3.96018</c:v>
                </c:pt>
                <c:pt idx="174644">
                  <c:v>3.9602</c:v>
                </c:pt>
                <c:pt idx="174645">
                  <c:v>3.96023</c:v>
                </c:pt>
                <c:pt idx="174646">
                  <c:v>3.96025</c:v>
                </c:pt>
                <c:pt idx="174647">
                  <c:v>3.96027</c:v>
                </c:pt>
                <c:pt idx="174648">
                  <c:v>3.96029</c:v>
                </c:pt>
                <c:pt idx="174649">
                  <c:v>3.96032</c:v>
                </c:pt>
                <c:pt idx="174650">
                  <c:v>3.96034</c:v>
                </c:pt>
                <c:pt idx="174651">
                  <c:v>3.96036</c:v>
                </c:pt>
                <c:pt idx="174652">
                  <c:v>3.96039</c:v>
                </c:pt>
                <c:pt idx="174653">
                  <c:v>3.96041</c:v>
                </c:pt>
                <c:pt idx="174654">
                  <c:v>3.96043</c:v>
                </c:pt>
                <c:pt idx="174655">
                  <c:v>3.96045</c:v>
                </c:pt>
                <c:pt idx="174656">
                  <c:v>3.96048</c:v>
                </c:pt>
                <c:pt idx="174657">
                  <c:v>3.9605</c:v>
                </c:pt>
                <c:pt idx="174658">
                  <c:v>3.96052</c:v>
                </c:pt>
                <c:pt idx="174659">
                  <c:v>3.96054</c:v>
                </c:pt>
                <c:pt idx="174660">
                  <c:v>3.96057</c:v>
                </c:pt>
                <c:pt idx="174661">
                  <c:v>3.96059</c:v>
                </c:pt>
                <c:pt idx="174662">
                  <c:v>3.96061</c:v>
                </c:pt>
                <c:pt idx="174663">
                  <c:v>3.96063</c:v>
                </c:pt>
                <c:pt idx="174664">
                  <c:v>3.96066</c:v>
                </c:pt>
                <c:pt idx="174665">
                  <c:v>3.96068</c:v>
                </c:pt>
                <c:pt idx="174666">
                  <c:v>3.9607</c:v>
                </c:pt>
                <c:pt idx="174667">
                  <c:v>3.96073</c:v>
                </c:pt>
                <c:pt idx="174668">
                  <c:v>3.96075</c:v>
                </c:pt>
                <c:pt idx="174669">
                  <c:v>3.96077</c:v>
                </c:pt>
                <c:pt idx="174670">
                  <c:v>3.96079</c:v>
                </c:pt>
                <c:pt idx="174671">
                  <c:v>3.96082</c:v>
                </c:pt>
                <c:pt idx="174672">
                  <c:v>3.96084</c:v>
                </c:pt>
                <c:pt idx="174673">
                  <c:v>3.96086</c:v>
                </c:pt>
                <c:pt idx="174674">
                  <c:v>3.96088</c:v>
                </c:pt>
                <c:pt idx="174675">
                  <c:v>3.96091</c:v>
                </c:pt>
                <c:pt idx="174676">
                  <c:v>3.96093</c:v>
                </c:pt>
                <c:pt idx="174677">
                  <c:v>3.96095</c:v>
                </c:pt>
                <c:pt idx="174678">
                  <c:v>3.96097</c:v>
                </c:pt>
                <c:pt idx="174679">
                  <c:v>3.961</c:v>
                </c:pt>
                <c:pt idx="174680">
                  <c:v>3.96102</c:v>
                </c:pt>
                <c:pt idx="174681">
                  <c:v>3.96104</c:v>
                </c:pt>
                <c:pt idx="174682">
                  <c:v>3.96107</c:v>
                </c:pt>
                <c:pt idx="174683">
                  <c:v>3.96109</c:v>
                </c:pt>
                <c:pt idx="174684">
                  <c:v>3.96111</c:v>
                </c:pt>
                <c:pt idx="174685">
                  <c:v>3.96113</c:v>
                </c:pt>
                <c:pt idx="174686">
                  <c:v>3.96116</c:v>
                </c:pt>
                <c:pt idx="174687">
                  <c:v>3.96118</c:v>
                </c:pt>
                <c:pt idx="174688">
                  <c:v>3.9612</c:v>
                </c:pt>
                <c:pt idx="174689">
                  <c:v>3.96122</c:v>
                </c:pt>
                <c:pt idx="174690">
                  <c:v>3.96125</c:v>
                </c:pt>
                <c:pt idx="174691">
                  <c:v>3.96127</c:v>
                </c:pt>
                <c:pt idx="174692">
                  <c:v>3.96129</c:v>
                </c:pt>
                <c:pt idx="174693">
                  <c:v>3.96131</c:v>
                </c:pt>
                <c:pt idx="174694">
                  <c:v>3.96134</c:v>
                </c:pt>
                <c:pt idx="174695">
                  <c:v>3.96136</c:v>
                </c:pt>
                <c:pt idx="174696">
                  <c:v>3.96138</c:v>
                </c:pt>
                <c:pt idx="174697">
                  <c:v>3.96141</c:v>
                </c:pt>
                <c:pt idx="174698">
                  <c:v>3.96143</c:v>
                </c:pt>
                <c:pt idx="174699">
                  <c:v>3.96145</c:v>
                </c:pt>
                <c:pt idx="174700">
                  <c:v>3.96147</c:v>
                </c:pt>
                <c:pt idx="174701">
                  <c:v>3.9615</c:v>
                </c:pt>
                <c:pt idx="174702">
                  <c:v>3.96152</c:v>
                </c:pt>
                <c:pt idx="174703">
                  <c:v>3.96154</c:v>
                </c:pt>
                <c:pt idx="174704">
                  <c:v>3.96156</c:v>
                </c:pt>
                <c:pt idx="174705">
                  <c:v>3.96159</c:v>
                </c:pt>
                <c:pt idx="174706">
                  <c:v>3.96161</c:v>
                </c:pt>
                <c:pt idx="174707">
                  <c:v>3.96163</c:v>
                </c:pt>
                <c:pt idx="174708">
                  <c:v>3.96165</c:v>
                </c:pt>
                <c:pt idx="174709">
                  <c:v>3.96168</c:v>
                </c:pt>
                <c:pt idx="174710">
                  <c:v>3.9617</c:v>
                </c:pt>
                <c:pt idx="174711">
                  <c:v>3.96172</c:v>
                </c:pt>
                <c:pt idx="174712">
                  <c:v>3.96175</c:v>
                </c:pt>
                <c:pt idx="174713">
                  <c:v>3.96177</c:v>
                </c:pt>
                <c:pt idx="174714">
                  <c:v>3.96179</c:v>
                </c:pt>
                <c:pt idx="174715">
                  <c:v>3.96181</c:v>
                </c:pt>
                <c:pt idx="174716">
                  <c:v>3.96184</c:v>
                </c:pt>
                <c:pt idx="174717">
                  <c:v>3.96186</c:v>
                </c:pt>
                <c:pt idx="174718">
                  <c:v>3.96188</c:v>
                </c:pt>
                <c:pt idx="174719">
                  <c:v>3.9619</c:v>
                </c:pt>
                <c:pt idx="174720">
                  <c:v>3.96193</c:v>
                </c:pt>
                <c:pt idx="174721">
                  <c:v>3.96195</c:v>
                </c:pt>
                <c:pt idx="174722">
                  <c:v>3.96197</c:v>
                </c:pt>
                <c:pt idx="174723">
                  <c:v>3.96199</c:v>
                </c:pt>
                <c:pt idx="174724">
                  <c:v>3.96202</c:v>
                </c:pt>
                <c:pt idx="174725">
                  <c:v>3.96204</c:v>
                </c:pt>
                <c:pt idx="174726">
                  <c:v>3.96206</c:v>
                </c:pt>
                <c:pt idx="174727">
                  <c:v>3.96209</c:v>
                </c:pt>
                <c:pt idx="174728">
                  <c:v>3.96211</c:v>
                </c:pt>
                <c:pt idx="174729">
                  <c:v>3.96213</c:v>
                </c:pt>
                <c:pt idx="174730">
                  <c:v>3.96215</c:v>
                </c:pt>
                <c:pt idx="174731">
                  <c:v>3.96218</c:v>
                </c:pt>
                <c:pt idx="174732">
                  <c:v>3.9622</c:v>
                </c:pt>
                <c:pt idx="174733">
                  <c:v>3.96222</c:v>
                </c:pt>
                <c:pt idx="174734">
                  <c:v>3.96224</c:v>
                </c:pt>
                <c:pt idx="174735">
                  <c:v>3.96227</c:v>
                </c:pt>
                <c:pt idx="174736">
                  <c:v>3.96229</c:v>
                </c:pt>
                <c:pt idx="174737">
                  <c:v>3.96231</c:v>
                </c:pt>
                <c:pt idx="174738">
                  <c:v>3.96234</c:v>
                </c:pt>
                <c:pt idx="174739">
                  <c:v>3.96236</c:v>
                </c:pt>
                <c:pt idx="174740">
                  <c:v>3.96238</c:v>
                </c:pt>
                <c:pt idx="174741">
                  <c:v>3.9624</c:v>
                </c:pt>
                <c:pt idx="174742">
                  <c:v>3.96243</c:v>
                </c:pt>
                <c:pt idx="174743">
                  <c:v>3.96245</c:v>
                </c:pt>
                <c:pt idx="174744">
                  <c:v>3.96247</c:v>
                </c:pt>
                <c:pt idx="174745">
                  <c:v>3.96249</c:v>
                </c:pt>
                <c:pt idx="174746">
                  <c:v>3.96252</c:v>
                </c:pt>
                <c:pt idx="174747">
                  <c:v>3.96254</c:v>
                </c:pt>
                <c:pt idx="174748">
                  <c:v>3.96256</c:v>
                </c:pt>
                <c:pt idx="174749">
                  <c:v>3.96258</c:v>
                </c:pt>
                <c:pt idx="174750">
                  <c:v>3.96261</c:v>
                </c:pt>
                <c:pt idx="174751">
                  <c:v>3.96263</c:v>
                </c:pt>
                <c:pt idx="174752">
                  <c:v>3.96265</c:v>
                </c:pt>
                <c:pt idx="174753">
                  <c:v>3.96268</c:v>
                </c:pt>
                <c:pt idx="174754">
                  <c:v>3.9627</c:v>
                </c:pt>
                <c:pt idx="174755">
                  <c:v>3.96272</c:v>
                </c:pt>
                <c:pt idx="174756">
                  <c:v>3.96274</c:v>
                </c:pt>
                <c:pt idx="174757">
                  <c:v>3.96277</c:v>
                </c:pt>
                <c:pt idx="174758">
                  <c:v>3.96279</c:v>
                </c:pt>
                <c:pt idx="174759">
                  <c:v>3.96281</c:v>
                </c:pt>
                <c:pt idx="174760">
                  <c:v>3.96283</c:v>
                </c:pt>
                <c:pt idx="174761">
                  <c:v>3.96286</c:v>
                </c:pt>
                <c:pt idx="174762">
                  <c:v>3.96288</c:v>
                </c:pt>
                <c:pt idx="174763">
                  <c:v>3.9629</c:v>
                </c:pt>
                <c:pt idx="174764">
                  <c:v>3.96292</c:v>
                </c:pt>
                <c:pt idx="174765">
                  <c:v>3.96295</c:v>
                </c:pt>
                <c:pt idx="174766">
                  <c:v>3.96297</c:v>
                </c:pt>
                <c:pt idx="174767">
                  <c:v>3.96299</c:v>
                </c:pt>
                <c:pt idx="174768">
                  <c:v>3.96302</c:v>
                </c:pt>
                <c:pt idx="174769">
                  <c:v>3.96304</c:v>
                </c:pt>
                <c:pt idx="174770">
                  <c:v>3.96306</c:v>
                </c:pt>
                <c:pt idx="174771">
                  <c:v>3.96308</c:v>
                </c:pt>
                <c:pt idx="174772">
                  <c:v>3.96311</c:v>
                </c:pt>
                <c:pt idx="174773">
                  <c:v>3.96313</c:v>
                </c:pt>
                <c:pt idx="174774">
                  <c:v>3.96315</c:v>
                </c:pt>
                <c:pt idx="174775">
                  <c:v>3.96318</c:v>
                </c:pt>
                <c:pt idx="174776">
                  <c:v>3.9632</c:v>
                </c:pt>
                <c:pt idx="174777">
                  <c:v>3.96322</c:v>
                </c:pt>
                <c:pt idx="174778">
                  <c:v>3.96324</c:v>
                </c:pt>
                <c:pt idx="174779">
                  <c:v>3.96326</c:v>
                </c:pt>
                <c:pt idx="174780">
                  <c:v>3.96329</c:v>
                </c:pt>
                <c:pt idx="174781">
                  <c:v>3.96331</c:v>
                </c:pt>
                <c:pt idx="174782">
                  <c:v>3.96333</c:v>
                </c:pt>
                <c:pt idx="174783">
                  <c:v>3.96336</c:v>
                </c:pt>
                <c:pt idx="174784">
                  <c:v>3.96338</c:v>
                </c:pt>
                <c:pt idx="174785">
                  <c:v>3.9634</c:v>
                </c:pt>
                <c:pt idx="174786">
                  <c:v>3.96342</c:v>
                </c:pt>
                <c:pt idx="174787">
                  <c:v>3.96345</c:v>
                </c:pt>
                <c:pt idx="174788">
                  <c:v>3.96347</c:v>
                </c:pt>
                <c:pt idx="174789">
                  <c:v>3.96349</c:v>
                </c:pt>
                <c:pt idx="174790">
                  <c:v>3.96352</c:v>
                </c:pt>
                <c:pt idx="174791">
                  <c:v>3.96354</c:v>
                </c:pt>
                <c:pt idx="174792">
                  <c:v>3.96356</c:v>
                </c:pt>
                <c:pt idx="174793">
                  <c:v>3.96358</c:v>
                </c:pt>
                <c:pt idx="174794">
                  <c:v>3.9636</c:v>
                </c:pt>
                <c:pt idx="174795">
                  <c:v>3.96363</c:v>
                </c:pt>
                <c:pt idx="174796">
                  <c:v>3.96365</c:v>
                </c:pt>
                <c:pt idx="174797">
                  <c:v>3.96367</c:v>
                </c:pt>
                <c:pt idx="174798">
                  <c:v>3.9637</c:v>
                </c:pt>
                <c:pt idx="174799">
                  <c:v>3.96372</c:v>
                </c:pt>
                <c:pt idx="174800">
                  <c:v>3.96374</c:v>
                </c:pt>
                <c:pt idx="174801">
                  <c:v>3.96376</c:v>
                </c:pt>
                <c:pt idx="174802">
                  <c:v>3.96379</c:v>
                </c:pt>
                <c:pt idx="174803">
                  <c:v>3.96381</c:v>
                </c:pt>
                <c:pt idx="174804">
                  <c:v>3.96383</c:v>
                </c:pt>
                <c:pt idx="174805">
                  <c:v>3.96386</c:v>
                </c:pt>
                <c:pt idx="174806">
                  <c:v>3.96388</c:v>
                </c:pt>
                <c:pt idx="174807">
                  <c:v>3.9639</c:v>
                </c:pt>
                <c:pt idx="174808">
                  <c:v>3.96392</c:v>
                </c:pt>
                <c:pt idx="174809">
                  <c:v>3.96395</c:v>
                </c:pt>
                <c:pt idx="174810">
                  <c:v>3.96397</c:v>
                </c:pt>
                <c:pt idx="174811">
                  <c:v>3.96399</c:v>
                </c:pt>
                <c:pt idx="174812">
                  <c:v>3.96401</c:v>
                </c:pt>
                <c:pt idx="174813">
                  <c:v>3.96404</c:v>
                </c:pt>
                <c:pt idx="174814">
                  <c:v>3.96406</c:v>
                </c:pt>
                <c:pt idx="174815">
                  <c:v>3.96408</c:v>
                </c:pt>
                <c:pt idx="174816">
                  <c:v>3.9641</c:v>
                </c:pt>
                <c:pt idx="174817">
                  <c:v>3.96413</c:v>
                </c:pt>
                <c:pt idx="174818">
                  <c:v>3.96415</c:v>
                </c:pt>
                <c:pt idx="174819">
                  <c:v>3.96417</c:v>
                </c:pt>
                <c:pt idx="174820">
                  <c:v>3.9642</c:v>
                </c:pt>
                <c:pt idx="174821">
                  <c:v>3.96422</c:v>
                </c:pt>
                <c:pt idx="174822">
                  <c:v>3.96424</c:v>
                </c:pt>
                <c:pt idx="174823">
                  <c:v>3.96426</c:v>
                </c:pt>
                <c:pt idx="174824">
                  <c:v>3.96429</c:v>
                </c:pt>
                <c:pt idx="174825">
                  <c:v>3.96431</c:v>
                </c:pt>
                <c:pt idx="174826">
                  <c:v>3.96433</c:v>
                </c:pt>
                <c:pt idx="174827">
                  <c:v>3.96435</c:v>
                </c:pt>
                <c:pt idx="174828">
                  <c:v>3.96438</c:v>
                </c:pt>
                <c:pt idx="174829">
                  <c:v>3.9644</c:v>
                </c:pt>
                <c:pt idx="174830">
                  <c:v>3.96442</c:v>
                </c:pt>
                <c:pt idx="174831">
                  <c:v>3.96444</c:v>
                </c:pt>
                <c:pt idx="174832">
                  <c:v>3.96447</c:v>
                </c:pt>
                <c:pt idx="174833">
                  <c:v>3.96449</c:v>
                </c:pt>
                <c:pt idx="174834">
                  <c:v>3.96451</c:v>
                </c:pt>
                <c:pt idx="174835">
                  <c:v>3.96454</c:v>
                </c:pt>
                <c:pt idx="174836">
                  <c:v>3.96456</c:v>
                </c:pt>
                <c:pt idx="174837">
                  <c:v>3.96458</c:v>
                </c:pt>
                <c:pt idx="174838">
                  <c:v>3.9646</c:v>
                </c:pt>
                <c:pt idx="174839">
                  <c:v>3.96463</c:v>
                </c:pt>
                <c:pt idx="174840">
                  <c:v>3.96465</c:v>
                </c:pt>
                <c:pt idx="174841">
                  <c:v>3.96467</c:v>
                </c:pt>
                <c:pt idx="174842">
                  <c:v>3.96469</c:v>
                </c:pt>
                <c:pt idx="174843">
                  <c:v>3.96472</c:v>
                </c:pt>
                <c:pt idx="174844">
                  <c:v>3.96474</c:v>
                </c:pt>
                <c:pt idx="174845">
                  <c:v>3.96476</c:v>
                </c:pt>
                <c:pt idx="174846">
                  <c:v>3.96479</c:v>
                </c:pt>
                <c:pt idx="174847">
                  <c:v>3.96481</c:v>
                </c:pt>
                <c:pt idx="174848">
                  <c:v>3.96483</c:v>
                </c:pt>
                <c:pt idx="174849">
                  <c:v>3.96485</c:v>
                </c:pt>
                <c:pt idx="174850">
                  <c:v>3.96488</c:v>
                </c:pt>
                <c:pt idx="174851">
                  <c:v>3.9649</c:v>
                </c:pt>
                <c:pt idx="174852">
                  <c:v>3.96492</c:v>
                </c:pt>
                <c:pt idx="174853">
                  <c:v>3.96494</c:v>
                </c:pt>
                <c:pt idx="174854">
                  <c:v>3.96497</c:v>
                </c:pt>
                <c:pt idx="174855">
                  <c:v>3.96499</c:v>
                </c:pt>
                <c:pt idx="174856">
                  <c:v>3.96501</c:v>
                </c:pt>
                <c:pt idx="174857">
                  <c:v>3.96503</c:v>
                </c:pt>
                <c:pt idx="174858">
                  <c:v>3.96506</c:v>
                </c:pt>
                <c:pt idx="174859">
                  <c:v>3.96508</c:v>
                </c:pt>
                <c:pt idx="174860">
                  <c:v>3.9651</c:v>
                </c:pt>
                <c:pt idx="174861">
                  <c:v>3.96513</c:v>
                </c:pt>
                <c:pt idx="174862">
                  <c:v>3.96515</c:v>
                </c:pt>
                <c:pt idx="174863">
                  <c:v>3.96517</c:v>
                </c:pt>
                <c:pt idx="174864">
                  <c:v>3.96519</c:v>
                </c:pt>
                <c:pt idx="174865">
                  <c:v>3.96522</c:v>
                </c:pt>
                <c:pt idx="174866">
                  <c:v>3.96524</c:v>
                </c:pt>
                <c:pt idx="174867">
                  <c:v>3.96526</c:v>
                </c:pt>
                <c:pt idx="174868">
                  <c:v>3.96528</c:v>
                </c:pt>
                <c:pt idx="174869">
                  <c:v>3.96531</c:v>
                </c:pt>
                <c:pt idx="174870">
                  <c:v>3.96533</c:v>
                </c:pt>
                <c:pt idx="174871">
                  <c:v>3.96535</c:v>
                </c:pt>
                <c:pt idx="174872">
                  <c:v>3.96537</c:v>
                </c:pt>
                <c:pt idx="174873">
                  <c:v>3.9654</c:v>
                </c:pt>
                <c:pt idx="174874">
                  <c:v>3.96542</c:v>
                </c:pt>
                <c:pt idx="174875">
                  <c:v>3.96544</c:v>
                </c:pt>
                <c:pt idx="174876">
                  <c:v>3.96547</c:v>
                </c:pt>
                <c:pt idx="174877">
                  <c:v>3.96549</c:v>
                </c:pt>
                <c:pt idx="174878">
                  <c:v>3.96551</c:v>
                </c:pt>
                <c:pt idx="174879">
                  <c:v>3.96553</c:v>
                </c:pt>
                <c:pt idx="174880">
                  <c:v>3.96556</c:v>
                </c:pt>
                <c:pt idx="174881">
                  <c:v>3.96558</c:v>
                </c:pt>
                <c:pt idx="174882">
                  <c:v>3.9656</c:v>
                </c:pt>
                <c:pt idx="174883">
                  <c:v>3.96562</c:v>
                </c:pt>
                <c:pt idx="174884">
                  <c:v>3.96565</c:v>
                </c:pt>
                <c:pt idx="174885">
                  <c:v>3.96567</c:v>
                </c:pt>
                <c:pt idx="174886">
                  <c:v>3.96569</c:v>
                </c:pt>
                <c:pt idx="174887">
                  <c:v>3.96571</c:v>
                </c:pt>
                <c:pt idx="174888">
                  <c:v>3.96574</c:v>
                </c:pt>
                <c:pt idx="174889">
                  <c:v>3.96576</c:v>
                </c:pt>
                <c:pt idx="174890">
                  <c:v>3.96578</c:v>
                </c:pt>
                <c:pt idx="174891">
                  <c:v>3.96581</c:v>
                </c:pt>
                <c:pt idx="174892">
                  <c:v>3.96583</c:v>
                </c:pt>
                <c:pt idx="174893">
                  <c:v>3.96585</c:v>
                </c:pt>
                <c:pt idx="174894">
                  <c:v>3.96587</c:v>
                </c:pt>
                <c:pt idx="174895">
                  <c:v>3.9659</c:v>
                </c:pt>
                <c:pt idx="174896">
                  <c:v>3.96592</c:v>
                </c:pt>
                <c:pt idx="174897">
                  <c:v>3.96594</c:v>
                </c:pt>
                <c:pt idx="174898">
                  <c:v>3.96596</c:v>
                </c:pt>
                <c:pt idx="174899">
                  <c:v>3.96599</c:v>
                </c:pt>
                <c:pt idx="174900">
                  <c:v>3.96601</c:v>
                </c:pt>
                <c:pt idx="174901">
                  <c:v>3.96603</c:v>
                </c:pt>
                <c:pt idx="174902">
                  <c:v>3.96605</c:v>
                </c:pt>
                <c:pt idx="174903">
                  <c:v>3.96608</c:v>
                </c:pt>
                <c:pt idx="174904">
                  <c:v>3.9661</c:v>
                </c:pt>
                <c:pt idx="174905">
                  <c:v>3.96612</c:v>
                </c:pt>
                <c:pt idx="174906">
                  <c:v>3.96615</c:v>
                </c:pt>
                <c:pt idx="174907">
                  <c:v>3.96617</c:v>
                </c:pt>
                <c:pt idx="174908">
                  <c:v>3.96619</c:v>
                </c:pt>
                <c:pt idx="174909">
                  <c:v>3.96621</c:v>
                </c:pt>
                <c:pt idx="174910">
                  <c:v>3.96624</c:v>
                </c:pt>
                <c:pt idx="174911">
                  <c:v>3.96626</c:v>
                </c:pt>
                <c:pt idx="174912">
                  <c:v>3.96628</c:v>
                </c:pt>
                <c:pt idx="174913">
                  <c:v>3.9663</c:v>
                </c:pt>
                <c:pt idx="174914">
                  <c:v>3.96633</c:v>
                </c:pt>
                <c:pt idx="174915">
                  <c:v>3.96635</c:v>
                </c:pt>
                <c:pt idx="174916">
                  <c:v>3.96637</c:v>
                </c:pt>
                <c:pt idx="174917">
                  <c:v>3.96639</c:v>
                </c:pt>
                <c:pt idx="174918">
                  <c:v>3.96642</c:v>
                </c:pt>
                <c:pt idx="174919">
                  <c:v>3.96644</c:v>
                </c:pt>
                <c:pt idx="174920">
                  <c:v>3.96646</c:v>
                </c:pt>
                <c:pt idx="174921">
                  <c:v>3.96649</c:v>
                </c:pt>
                <c:pt idx="174922">
                  <c:v>3.96651</c:v>
                </c:pt>
                <c:pt idx="174923">
                  <c:v>3.96653</c:v>
                </c:pt>
                <c:pt idx="174924">
                  <c:v>3.96655</c:v>
                </c:pt>
                <c:pt idx="174925">
                  <c:v>3.96658</c:v>
                </c:pt>
                <c:pt idx="174926">
                  <c:v>3.9666</c:v>
                </c:pt>
                <c:pt idx="174927">
                  <c:v>3.96662</c:v>
                </c:pt>
                <c:pt idx="174928">
                  <c:v>3.96664</c:v>
                </c:pt>
                <c:pt idx="174929">
                  <c:v>3.96667</c:v>
                </c:pt>
                <c:pt idx="174930">
                  <c:v>3.96669</c:v>
                </c:pt>
                <c:pt idx="174931">
                  <c:v>3.96671</c:v>
                </c:pt>
                <c:pt idx="174932">
                  <c:v>3.96673</c:v>
                </c:pt>
                <c:pt idx="174933">
                  <c:v>3.96676</c:v>
                </c:pt>
                <c:pt idx="174934">
                  <c:v>3.96678</c:v>
                </c:pt>
                <c:pt idx="174935">
                  <c:v>3.9668</c:v>
                </c:pt>
                <c:pt idx="174936">
                  <c:v>3.96683</c:v>
                </c:pt>
                <c:pt idx="174937">
                  <c:v>3.96685</c:v>
                </c:pt>
                <c:pt idx="174938">
                  <c:v>3.96687</c:v>
                </c:pt>
                <c:pt idx="174939">
                  <c:v>3.96689</c:v>
                </c:pt>
                <c:pt idx="174940">
                  <c:v>3.96692</c:v>
                </c:pt>
                <c:pt idx="174941">
                  <c:v>3.96694</c:v>
                </c:pt>
                <c:pt idx="174942">
                  <c:v>3.96696</c:v>
                </c:pt>
                <c:pt idx="174943">
                  <c:v>3.96698</c:v>
                </c:pt>
                <c:pt idx="174944">
                  <c:v>3.96701</c:v>
                </c:pt>
                <c:pt idx="174945">
                  <c:v>3.96703</c:v>
                </c:pt>
                <c:pt idx="174946">
                  <c:v>3.96705</c:v>
                </c:pt>
                <c:pt idx="174947">
                  <c:v>3.96707</c:v>
                </c:pt>
                <c:pt idx="174948">
                  <c:v>3.9671</c:v>
                </c:pt>
                <c:pt idx="174949">
                  <c:v>3.96712</c:v>
                </c:pt>
                <c:pt idx="174950">
                  <c:v>3.96714</c:v>
                </c:pt>
                <c:pt idx="174951">
                  <c:v>3.96717</c:v>
                </c:pt>
                <c:pt idx="174952">
                  <c:v>3.96719</c:v>
                </c:pt>
                <c:pt idx="174953">
                  <c:v>3.96721</c:v>
                </c:pt>
                <c:pt idx="174954">
                  <c:v>3.96723</c:v>
                </c:pt>
                <c:pt idx="174955">
                  <c:v>3.96726</c:v>
                </c:pt>
                <c:pt idx="174956">
                  <c:v>3.96728</c:v>
                </c:pt>
                <c:pt idx="174957">
                  <c:v>3.9673</c:v>
                </c:pt>
                <c:pt idx="174958">
                  <c:v>3.96732</c:v>
                </c:pt>
                <c:pt idx="174959">
                  <c:v>3.96735</c:v>
                </c:pt>
                <c:pt idx="174960">
                  <c:v>3.96737</c:v>
                </c:pt>
                <c:pt idx="174961">
                  <c:v>3.96739</c:v>
                </c:pt>
                <c:pt idx="174962">
                  <c:v>3.96741</c:v>
                </c:pt>
                <c:pt idx="174963">
                  <c:v>3.96744</c:v>
                </c:pt>
                <c:pt idx="174964">
                  <c:v>3.96746</c:v>
                </c:pt>
                <c:pt idx="174965">
                  <c:v>3.96748</c:v>
                </c:pt>
                <c:pt idx="174966">
                  <c:v>3.96751</c:v>
                </c:pt>
                <c:pt idx="174967">
                  <c:v>3.96753</c:v>
                </c:pt>
                <c:pt idx="174968">
                  <c:v>3.96755</c:v>
                </c:pt>
                <c:pt idx="174969">
                  <c:v>3.96757</c:v>
                </c:pt>
                <c:pt idx="174970">
                  <c:v>3.9676</c:v>
                </c:pt>
                <c:pt idx="174971">
                  <c:v>3.96762</c:v>
                </c:pt>
                <c:pt idx="174972">
                  <c:v>3.96764</c:v>
                </c:pt>
                <c:pt idx="174973">
                  <c:v>3.96766</c:v>
                </c:pt>
                <c:pt idx="174974">
                  <c:v>3.96769</c:v>
                </c:pt>
                <c:pt idx="174975">
                  <c:v>3.96771</c:v>
                </c:pt>
                <c:pt idx="174976">
                  <c:v>3.96773</c:v>
                </c:pt>
                <c:pt idx="174977">
                  <c:v>3.96775</c:v>
                </c:pt>
                <c:pt idx="174978">
                  <c:v>3.96778</c:v>
                </c:pt>
                <c:pt idx="174979">
                  <c:v>3.9678</c:v>
                </c:pt>
                <c:pt idx="174980">
                  <c:v>3.96782</c:v>
                </c:pt>
                <c:pt idx="174981">
                  <c:v>3.96785</c:v>
                </c:pt>
                <c:pt idx="174982">
                  <c:v>3.96787</c:v>
                </c:pt>
                <c:pt idx="174983">
                  <c:v>3.96789</c:v>
                </c:pt>
                <c:pt idx="174984">
                  <c:v>3.96791</c:v>
                </c:pt>
                <c:pt idx="174985">
                  <c:v>3.96794</c:v>
                </c:pt>
                <c:pt idx="174986">
                  <c:v>3.96796</c:v>
                </c:pt>
                <c:pt idx="174987">
                  <c:v>3.96798</c:v>
                </c:pt>
                <c:pt idx="174988">
                  <c:v>3.968</c:v>
                </c:pt>
                <c:pt idx="174989">
                  <c:v>3.96803</c:v>
                </c:pt>
                <c:pt idx="174990">
                  <c:v>3.96805</c:v>
                </c:pt>
                <c:pt idx="174991">
                  <c:v>3.96807</c:v>
                </c:pt>
                <c:pt idx="174992">
                  <c:v>3.96809</c:v>
                </c:pt>
                <c:pt idx="174993">
                  <c:v>3.96812</c:v>
                </c:pt>
                <c:pt idx="174994">
                  <c:v>3.96814</c:v>
                </c:pt>
                <c:pt idx="174995">
                  <c:v>3.96816</c:v>
                </c:pt>
                <c:pt idx="174996">
                  <c:v>3.96819</c:v>
                </c:pt>
                <c:pt idx="174997">
                  <c:v>3.96821</c:v>
                </c:pt>
                <c:pt idx="174998">
                  <c:v>3.96823</c:v>
                </c:pt>
                <c:pt idx="174999">
                  <c:v>3.96825</c:v>
                </c:pt>
                <c:pt idx="175000">
                  <c:v>3.96828</c:v>
                </c:pt>
                <c:pt idx="175001">
                  <c:v>3.9683</c:v>
                </c:pt>
                <c:pt idx="175002">
                  <c:v>3.96832</c:v>
                </c:pt>
                <c:pt idx="175003">
                  <c:v>3.96834</c:v>
                </c:pt>
                <c:pt idx="175004">
                  <c:v>3.96837</c:v>
                </c:pt>
                <c:pt idx="175005">
                  <c:v>3.96839</c:v>
                </c:pt>
                <c:pt idx="175006">
                  <c:v>3.96841</c:v>
                </c:pt>
                <c:pt idx="175007">
                  <c:v>3.96843</c:v>
                </c:pt>
                <c:pt idx="175008">
                  <c:v>3.96846</c:v>
                </c:pt>
                <c:pt idx="175009">
                  <c:v>3.96848</c:v>
                </c:pt>
                <c:pt idx="175010">
                  <c:v>3.9685</c:v>
                </c:pt>
                <c:pt idx="175011">
                  <c:v>3.96853</c:v>
                </c:pt>
                <c:pt idx="175012">
                  <c:v>3.96855</c:v>
                </c:pt>
                <c:pt idx="175013">
                  <c:v>3.96857</c:v>
                </c:pt>
                <c:pt idx="175014">
                  <c:v>3.96859</c:v>
                </c:pt>
                <c:pt idx="175015">
                  <c:v>3.96862</c:v>
                </c:pt>
                <c:pt idx="175016">
                  <c:v>3.96864</c:v>
                </c:pt>
                <c:pt idx="175017">
                  <c:v>3.96866</c:v>
                </c:pt>
                <c:pt idx="175018">
                  <c:v>3.96868</c:v>
                </c:pt>
                <c:pt idx="175019">
                  <c:v>3.96871</c:v>
                </c:pt>
                <c:pt idx="175020">
                  <c:v>3.96873</c:v>
                </c:pt>
                <c:pt idx="175021">
                  <c:v>3.96875</c:v>
                </c:pt>
                <c:pt idx="175022">
                  <c:v>3.96878</c:v>
                </c:pt>
                <c:pt idx="175023">
                  <c:v>3.9688</c:v>
                </c:pt>
                <c:pt idx="175024">
                  <c:v>3.96882</c:v>
                </c:pt>
                <c:pt idx="175025">
                  <c:v>3.96884</c:v>
                </c:pt>
                <c:pt idx="175026">
                  <c:v>3.96887</c:v>
                </c:pt>
                <c:pt idx="175027">
                  <c:v>3.96889</c:v>
                </c:pt>
                <c:pt idx="175028">
                  <c:v>3.96891</c:v>
                </c:pt>
                <c:pt idx="175029">
                  <c:v>3.96893</c:v>
                </c:pt>
                <c:pt idx="175030">
                  <c:v>3.96896</c:v>
                </c:pt>
                <c:pt idx="175031">
                  <c:v>3.96898</c:v>
                </c:pt>
                <c:pt idx="175032">
                  <c:v>3.969</c:v>
                </c:pt>
                <c:pt idx="175033">
                  <c:v>3.96902</c:v>
                </c:pt>
                <c:pt idx="175034">
                  <c:v>3.96905</c:v>
                </c:pt>
                <c:pt idx="175035">
                  <c:v>3.96907</c:v>
                </c:pt>
                <c:pt idx="175036">
                  <c:v>3.96909</c:v>
                </c:pt>
                <c:pt idx="175037">
                  <c:v>3.96912</c:v>
                </c:pt>
                <c:pt idx="175038">
                  <c:v>3.96914</c:v>
                </c:pt>
                <c:pt idx="175039">
                  <c:v>3.96916</c:v>
                </c:pt>
                <c:pt idx="175040">
                  <c:v>3.96918</c:v>
                </c:pt>
                <c:pt idx="175041">
                  <c:v>3.96921</c:v>
                </c:pt>
                <c:pt idx="175042">
                  <c:v>3.96923</c:v>
                </c:pt>
                <c:pt idx="175043">
                  <c:v>3.96925</c:v>
                </c:pt>
                <c:pt idx="175044">
                  <c:v>3.96927</c:v>
                </c:pt>
                <c:pt idx="175045">
                  <c:v>3.9693</c:v>
                </c:pt>
                <c:pt idx="175046">
                  <c:v>3.96932</c:v>
                </c:pt>
                <c:pt idx="175047">
                  <c:v>3.96934</c:v>
                </c:pt>
                <c:pt idx="175048">
                  <c:v>3.96936</c:v>
                </c:pt>
                <c:pt idx="175049">
                  <c:v>3.96939</c:v>
                </c:pt>
                <c:pt idx="175050">
                  <c:v>3.96941</c:v>
                </c:pt>
                <c:pt idx="175051">
                  <c:v>3.96943</c:v>
                </c:pt>
                <c:pt idx="175052">
                  <c:v>3.96946</c:v>
                </c:pt>
                <c:pt idx="175053">
                  <c:v>3.96948</c:v>
                </c:pt>
                <c:pt idx="175054">
                  <c:v>3.9695</c:v>
                </c:pt>
                <c:pt idx="175055">
                  <c:v>3.96952</c:v>
                </c:pt>
                <c:pt idx="175056">
                  <c:v>3.96955</c:v>
                </c:pt>
                <c:pt idx="175057">
                  <c:v>3.96957</c:v>
                </c:pt>
                <c:pt idx="175058">
                  <c:v>3.96959</c:v>
                </c:pt>
                <c:pt idx="175059">
                  <c:v>3.96962</c:v>
                </c:pt>
                <c:pt idx="175060">
                  <c:v>3.96964</c:v>
                </c:pt>
                <c:pt idx="175061">
                  <c:v>3.96966</c:v>
                </c:pt>
                <c:pt idx="175062">
                  <c:v>3.96968</c:v>
                </c:pt>
                <c:pt idx="175063">
                  <c:v>3.9697</c:v>
                </c:pt>
                <c:pt idx="175064">
                  <c:v>3.96973</c:v>
                </c:pt>
                <c:pt idx="175065">
                  <c:v>3.96975</c:v>
                </c:pt>
                <c:pt idx="175066">
                  <c:v>3.96977</c:v>
                </c:pt>
                <c:pt idx="175067">
                  <c:v>3.9698</c:v>
                </c:pt>
                <c:pt idx="175068">
                  <c:v>3.96982</c:v>
                </c:pt>
                <c:pt idx="175069">
                  <c:v>3.96984</c:v>
                </c:pt>
                <c:pt idx="175070">
                  <c:v>3.96986</c:v>
                </c:pt>
                <c:pt idx="175071">
                  <c:v>3.96989</c:v>
                </c:pt>
                <c:pt idx="175072">
                  <c:v>3.96991</c:v>
                </c:pt>
                <c:pt idx="175073">
                  <c:v>3.96993</c:v>
                </c:pt>
                <c:pt idx="175074">
                  <c:v>3.96996</c:v>
                </c:pt>
                <c:pt idx="175075">
                  <c:v>3.96998</c:v>
                </c:pt>
                <c:pt idx="175076">
                  <c:v>3.97</c:v>
                </c:pt>
                <c:pt idx="175077">
                  <c:v>3.97002</c:v>
                </c:pt>
                <c:pt idx="175078">
                  <c:v>3.97004</c:v>
                </c:pt>
                <c:pt idx="175079">
                  <c:v>3.97007</c:v>
                </c:pt>
                <c:pt idx="175080">
                  <c:v>3.97009</c:v>
                </c:pt>
                <c:pt idx="175081">
                  <c:v>3.97011</c:v>
                </c:pt>
                <c:pt idx="175082">
                  <c:v>3.97014</c:v>
                </c:pt>
                <c:pt idx="175083">
                  <c:v>3.97016</c:v>
                </c:pt>
                <c:pt idx="175084">
                  <c:v>3.97018</c:v>
                </c:pt>
                <c:pt idx="175085">
                  <c:v>3.9702</c:v>
                </c:pt>
                <c:pt idx="175086">
                  <c:v>3.97023</c:v>
                </c:pt>
                <c:pt idx="175087">
                  <c:v>3.97025</c:v>
                </c:pt>
                <c:pt idx="175088">
                  <c:v>3.97027</c:v>
                </c:pt>
                <c:pt idx="175089">
                  <c:v>3.9703</c:v>
                </c:pt>
                <c:pt idx="175090">
                  <c:v>3.97032</c:v>
                </c:pt>
                <c:pt idx="175091">
                  <c:v>3.97034</c:v>
                </c:pt>
                <c:pt idx="175092">
                  <c:v>3.97036</c:v>
                </c:pt>
                <c:pt idx="175093">
                  <c:v>3.97038</c:v>
                </c:pt>
                <c:pt idx="175094">
                  <c:v>3.97041</c:v>
                </c:pt>
                <c:pt idx="175095">
                  <c:v>3.97043</c:v>
                </c:pt>
                <c:pt idx="175096">
                  <c:v>3.97045</c:v>
                </c:pt>
                <c:pt idx="175097">
                  <c:v>3.97048</c:v>
                </c:pt>
                <c:pt idx="175098">
                  <c:v>3.9705</c:v>
                </c:pt>
                <c:pt idx="175099">
                  <c:v>3.97052</c:v>
                </c:pt>
                <c:pt idx="175100">
                  <c:v>3.97054</c:v>
                </c:pt>
                <c:pt idx="175101">
                  <c:v>3.97057</c:v>
                </c:pt>
                <c:pt idx="175102">
                  <c:v>3.97059</c:v>
                </c:pt>
                <c:pt idx="175103">
                  <c:v>3.97061</c:v>
                </c:pt>
                <c:pt idx="175104">
                  <c:v>3.97064</c:v>
                </c:pt>
                <c:pt idx="175105">
                  <c:v>3.97066</c:v>
                </c:pt>
                <c:pt idx="175106">
                  <c:v>3.97068</c:v>
                </c:pt>
                <c:pt idx="175107">
                  <c:v>3.9707</c:v>
                </c:pt>
                <c:pt idx="175108">
                  <c:v>3.97073</c:v>
                </c:pt>
                <c:pt idx="175109">
                  <c:v>3.97075</c:v>
                </c:pt>
                <c:pt idx="175110">
                  <c:v>3.97077</c:v>
                </c:pt>
                <c:pt idx="175111">
                  <c:v>3.97079</c:v>
                </c:pt>
                <c:pt idx="175112">
                  <c:v>3.97082</c:v>
                </c:pt>
                <c:pt idx="175113">
                  <c:v>3.97084</c:v>
                </c:pt>
                <c:pt idx="175114">
                  <c:v>3.97086</c:v>
                </c:pt>
                <c:pt idx="175115">
                  <c:v>3.97088</c:v>
                </c:pt>
                <c:pt idx="175116">
                  <c:v>3.97091</c:v>
                </c:pt>
                <c:pt idx="175117">
                  <c:v>3.97093</c:v>
                </c:pt>
                <c:pt idx="175118">
                  <c:v>3.97095</c:v>
                </c:pt>
                <c:pt idx="175119">
                  <c:v>3.97098</c:v>
                </c:pt>
                <c:pt idx="175120">
                  <c:v>3.971</c:v>
                </c:pt>
                <c:pt idx="175121">
                  <c:v>3.97102</c:v>
                </c:pt>
                <c:pt idx="175122">
                  <c:v>3.97104</c:v>
                </c:pt>
                <c:pt idx="175123">
                  <c:v>3.97107</c:v>
                </c:pt>
                <c:pt idx="175124">
                  <c:v>3.97109</c:v>
                </c:pt>
                <c:pt idx="175125">
                  <c:v>3.97111</c:v>
                </c:pt>
                <c:pt idx="175126">
                  <c:v>3.97113</c:v>
                </c:pt>
                <c:pt idx="175127">
                  <c:v>3.97116</c:v>
                </c:pt>
                <c:pt idx="175128">
                  <c:v>3.97118</c:v>
                </c:pt>
                <c:pt idx="175129">
                  <c:v>3.9712</c:v>
                </c:pt>
                <c:pt idx="175130">
                  <c:v>3.97122</c:v>
                </c:pt>
                <c:pt idx="175131">
                  <c:v>3.97125</c:v>
                </c:pt>
                <c:pt idx="175132">
                  <c:v>3.97127</c:v>
                </c:pt>
                <c:pt idx="175133">
                  <c:v>3.97129</c:v>
                </c:pt>
                <c:pt idx="175134">
                  <c:v>3.97132</c:v>
                </c:pt>
                <c:pt idx="175135">
                  <c:v>3.97134</c:v>
                </c:pt>
                <c:pt idx="175136">
                  <c:v>3.97136</c:v>
                </c:pt>
                <c:pt idx="175137">
                  <c:v>3.97138</c:v>
                </c:pt>
                <c:pt idx="175138">
                  <c:v>3.97141</c:v>
                </c:pt>
                <c:pt idx="175139">
                  <c:v>3.97143</c:v>
                </c:pt>
                <c:pt idx="175140">
                  <c:v>3.97145</c:v>
                </c:pt>
                <c:pt idx="175141">
                  <c:v>3.97147</c:v>
                </c:pt>
                <c:pt idx="175142">
                  <c:v>3.9715</c:v>
                </c:pt>
                <c:pt idx="175143">
                  <c:v>3.97152</c:v>
                </c:pt>
                <c:pt idx="175144">
                  <c:v>3.97154</c:v>
                </c:pt>
                <c:pt idx="175145">
                  <c:v>3.97157</c:v>
                </c:pt>
                <c:pt idx="175146">
                  <c:v>3.97159</c:v>
                </c:pt>
                <c:pt idx="175147">
                  <c:v>3.97161</c:v>
                </c:pt>
                <c:pt idx="175148">
                  <c:v>3.97163</c:v>
                </c:pt>
                <c:pt idx="175149">
                  <c:v>3.97166</c:v>
                </c:pt>
                <c:pt idx="175150">
                  <c:v>3.97168</c:v>
                </c:pt>
                <c:pt idx="175151">
                  <c:v>3.9717</c:v>
                </c:pt>
                <c:pt idx="175152">
                  <c:v>3.97172</c:v>
                </c:pt>
                <c:pt idx="175153">
                  <c:v>3.97175</c:v>
                </c:pt>
                <c:pt idx="175154">
                  <c:v>3.97177</c:v>
                </c:pt>
                <c:pt idx="175155">
                  <c:v>3.97179</c:v>
                </c:pt>
                <c:pt idx="175156">
                  <c:v>3.97181</c:v>
                </c:pt>
                <c:pt idx="175157">
                  <c:v>3.97184</c:v>
                </c:pt>
                <c:pt idx="175158">
                  <c:v>3.97186</c:v>
                </c:pt>
                <c:pt idx="175159">
                  <c:v>3.97188</c:v>
                </c:pt>
                <c:pt idx="175160">
                  <c:v>3.97191</c:v>
                </c:pt>
                <c:pt idx="175161">
                  <c:v>3.97193</c:v>
                </c:pt>
                <c:pt idx="175162">
                  <c:v>3.97195</c:v>
                </c:pt>
                <c:pt idx="175163">
                  <c:v>3.97197</c:v>
                </c:pt>
                <c:pt idx="175164">
                  <c:v>3.972</c:v>
                </c:pt>
                <c:pt idx="175165">
                  <c:v>3.97202</c:v>
                </c:pt>
                <c:pt idx="175166">
                  <c:v>3.97204</c:v>
                </c:pt>
                <c:pt idx="175167">
                  <c:v>3.97206</c:v>
                </c:pt>
                <c:pt idx="175168">
                  <c:v>3.97209</c:v>
                </c:pt>
                <c:pt idx="175169">
                  <c:v>3.97211</c:v>
                </c:pt>
                <c:pt idx="175170">
                  <c:v>3.97213</c:v>
                </c:pt>
                <c:pt idx="175171">
                  <c:v>3.97215</c:v>
                </c:pt>
                <c:pt idx="175172">
                  <c:v>3.97218</c:v>
                </c:pt>
                <c:pt idx="175173">
                  <c:v>3.9722</c:v>
                </c:pt>
                <c:pt idx="175174">
                  <c:v>3.97222</c:v>
                </c:pt>
                <c:pt idx="175175">
                  <c:v>3.97225</c:v>
                </c:pt>
                <c:pt idx="175176">
                  <c:v>3.97227</c:v>
                </c:pt>
                <c:pt idx="175177">
                  <c:v>3.97229</c:v>
                </c:pt>
                <c:pt idx="175178">
                  <c:v>3.97231</c:v>
                </c:pt>
                <c:pt idx="175179">
                  <c:v>3.97234</c:v>
                </c:pt>
                <c:pt idx="175180">
                  <c:v>3.97236</c:v>
                </c:pt>
                <c:pt idx="175181">
                  <c:v>3.97238</c:v>
                </c:pt>
                <c:pt idx="175182">
                  <c:v>3.9724</c:v>
                </c:pt>
                <c:pt idx="175183">
                  <c:v>3.97243</c:v>
                </c:pt>
                <c:pt idx="175184">
                  <c:v>3.97245</c:v>
                </c:pt>
                <c:pt idx="175185">
                  <c:v>3.97247</c:v>
                </c:pt>
                <c:pt idx="175186">
                  <c:v>3.97249</c:v>
                </c:pt>
                <c:pt idx="175187">
                  <c:v>3.97252</c:v>
                </c:pt>
                <c:pt idx="175188">
                  <c:v>3.97254</c:v>
                </c:pt>
                <c:pt idx="175189">
                  <c:v>3.97256</c:v>
                </c:pt>
                <c:pt idx="175190">
                  <c:v>3.97259</c:v>
                </c:pt>
                <c:pt idx="175191">
                  <c:v>3.97261</c:v>
                </c:pt>
                <c:pt idx="175192">
                  <c:v>3.97263</c:v>
                </c:pt>
                <c:pt idx="175193">
                  <c:v>3.97265</c:v>
                </c:pt>
                <c:pt idx="175194">
                  <c:v>3.97268</c:v>
                </c:pt>
                <c:pt idx="175195">
                  <c:v>3.9727</c:v>
                </c:pt>
                <c:pt idx="175196">
                  <c:v>3.97272</c:v>
                </c:pt>
                <c:pt idx="175197">
                  <c:v>3.97274</c:v>
                </c:pt>
                <c:pt idx="175198">
                  <c:v>3.97277</c:v>
                </c:pt>
                <c:pt idx="175199">
                  <c:v>3.97279</c:v>
                </c:pt>
                <c:pt idx="175200">
                  <c:v>3.97281</c:v>
                </c:pt>
                <c:pt idx="175201">
                  <c:v>3.97283</c:v>
                </c:pt>
                <c:pt idx="175202">
                  <c:v>3.97286</c:v>
                </c:pt>
                <c:pt idx="175203">
                  <c:v>3.97288</c:v>
                </c:pt>
                <c:pt idx="175204">
                  <c:v>3.9729</c:v>
                </c:pt>
                <c:pt idx="175205">
                  <c:v>3.97293</c:v>
                </c:pt>
                <c:pt idx="175206">
                  <c:v>3.97295</c:v>
                </c:pt>
                <c:pt idx="175207">
                  <c:v>3.97297</c:v>
                </c:pt>
                <c:pt idx="175208">
                  <c:v>3.97299</c:v>
                </c:pt>
                <c:pt idx="175209">
                  <c:v>3.97302</c:v>
                </c:pt>
                <c:pt idx="175210">
                  <c:v>3.97304</c:v>
                </c:pt>
                <c:pt idx="175211">
                  <c:v>3.97306</c:v>
                </c:pt>
                <c:pt idx="175212">
                  <c:v>3.97308</c:v>
                </c:pt>
                <c:pt idx="175213">
                  <c:v>3.97311</c:v>
                </c:pt>
                <c:pt idx="175214">
                  <c:v>3.97313</c:v>
                </c:pt>
                <c:pt idx="175215">
                  <c:v>3.97315</c:v>
                </c:pt>
                <c:pt idx="175216">
                  <c:v>3.97317</c:v>
                </c:pt>
                <c:pt idx="175217">
                  <c:v>3.9732</c:v>
                </c:pt>
                <c:pt idx="175218">
                  <c:v>3.97322</c:v>
                </c:pt>
                <c:pt idx="175219">
                  <c:v>3.97324</c:v>
                </c:pt>
                <c:pt idx="175220">
                  <c:v>3.97327</c:v>
                </c:pt>
                <c:pt idx="175221">
                  <c:v>3.97329</c:v>
                </c:pt>
                <c:pt idx="175222">
                  <c:v>3.97331</c:v>
                </c:pt>
                <c:pt idx="175223">
                  <c:v>3.97333</c:v>
                </c:pt>
                <c:pt idx="175224">
                  <c:v>3.97336</c:v>
                </c:pt>
                <c:pt idx="175225">
                  <c:v>3.97338</c:v>
                </c:pt>
                <c:pt idx="175226">
                  <c:v>3.9734</c:v>
                </c:pt>
                <c:pt idx="175227">
                  <c:v>3.97342</c:v>
                </c:pt>
                <c:pt idx="175228">
                  <c:v>3.97345</c:v>
                </c:pt>
                <c:pt idx="175229">
                  <c:v>3.97347</c:v>
                </c:pt>
                <c:pt idx="175230">
                  <c:v>3.97349</c:v>
                </c:pt>
                <c:pt idx="175231">
                  <c:v>3.97351</c:v>
                </c:pt>
                <c:pt idx="175232">
                  <c:v>3.97354</c:v>
                </c:pt>
                <c:pt idx="175233">
                  <c:v>3.97356</c:v>
                </c:pt>
                <c:pt idx="175234">
                  <c:v>3.97358</c:v>
                </c:pt>
                <c:pt idx="175235">
                  <c:v>3.97361</c:v>
                </c:pt>
                <c:pt idx="175236">
                  <c:v>3.97363</c:v>
                </c:pt>
                <c:pt idx="175237">
                  <c:v>3.97365</c:v>
                </c:pt>
                <c:pt idx="175238">
                  <c:v>3.97367</c:v>
                </c:pt>
                <c:pt idx="175239">
                  <c:v>3.9737</c:v>
                </c:pt>
                <c:pt idx="175240">
                  <c:v>3.97372</c:v>
                </c:pt>
                <c:pt idx="175241">
                  <c:v>3.97374</c:v>
                </c:pt>
                <c:pt idx="175242">
                  <c:v>3.97376</c:v>
                </c:pt>
                <c:pt idx="175243">
                  <c:v>3.97379</c:v>
                </c:pt>
                <c:pt idx="175244">
                  <c:v>3.97381</c:v>
                </c:pt>
                <c:pt idx="175245">
                  <c:v>3.97383</c:v>
                </c:pt>
                <c:pt idx="175246">
                  <c:v>3.97385</c:v>
                </c:pt>
                <c:pt idx="175247">
                  <c:v>3.97388</c:v>
                </c:pt>
                <c:pt idx="175248">
                  <c:v>3.9739</c:v>
                </c:pt>
                <c:pt idx="175249">
                  <c:v>3.97392</c:v>
                </c:pt>
                <c:pt idx="175250">
                  <c:v>3.97395</c:v>
                </c:pt>
                <c:pt idx="175251">
                  <c:v>3.97397</c:v>
                </c:pt>
                <c:pt idx="175252">
                  <c:v>3.97399</c:v>
                </c:pt>
                <c:pt idx="175253">
                  <c:v>3.97401</c:v>
                </c:pt>
                <c:pt idx="175254">
                  <c:v>3.97404</c:v>
                </c:pt>
                <c:pt idx="175255">
                  <c:v>3.97406</c:v>
                </c:pt>
                <c:pt idx="175256">
                  <c:v>3.97408</c:v>
                </c:pt>
                <c:pt idx="175257">
                  <c:v>3.9741</c:v>
                </c:pt>
                <c:pt idx="175258">
                  <c:v>3.97413</c:v>
                </c:pt>
                <c:pt idx="175259">
                  <c:v>3.97415</c:v>
                </c:pt>
                <c:pt idx="175260">
                  <c:v>3.97417</c:v>
                </c:pt>
                <c:pt idx="175261">
                  <c:v>3.97419</c:v>
                </c:pt>
                <c:pt idx="175262">
                  <c:v>3.97422</c:v>
                </c:pt>
                <c:pt idx="175263">
                  <c:v>3.97424</c:v>
                </c:pt>
                <c:pt idx="175264">
                  <c:v>3.97426</c:v>
                </c:pt>
                <c:pt idx="175265">
                  <c:v>3.97429</c:v>
                </c:pt>
                <c:pt idx="175266">
                  <c:v>3.97431</c:v>
                </c:pt>
                <c:pt idx="175267">
                  <c:v>3.97433</c:v>
                </c:pt>
                <c:pt idx="175268">
                  <c:v>3.97435</c:v>
                </c:pt>
                <c:pt idx="175269">
                  <c:v>3.97438</c:v>
                </c:pt>
                <c:pt idx="175270">
                  <c:v>3.9744</c:v>
                </c:pt>
                <c:pt idx="175271">
                  <c:v>3.97442</c:v>
                </c:pt>
                <c:pt idx="175272">
                  <c:v>3.97444</c:v>
                </c:pt>
                <c:pt idx="175273">
                  <c:v>3.97447</c:v>
                </c:pt>
                <c:pt idx="175274">
                  <c:v>3.97449</c:v>
                </c:pt>
                <c:pt idx="175275">
                  <c:v>3.97451</c:v>
                </c:pt>
                <c:pt idx="175276">
                  <c:v>3.97453</c:v>
                </c:pt>
                <c:pt idx="175277">
                  <c:v>3.97456</c:v>
                </c:pt>
                <c:pt idx="175278">
                  <c:v>3.97458</c:v>
                </c:pt>
                <c:pt idx="175279">
                  <c:v>3.9746</c:v>
                </c:pt>
                <c:pt idx="175280">
                  <c:v>3.97463</c:v>
                </c:pt>
                <c:pt idx="175281">
                  <c:v>3.97465</c:v>
                </c:pt>
                <c:pt idx="175282">
                  <c:v>3.97467</c:v>
                </c:pt>
                <c:pt idx="175283">
                  <c:v>3.97469</c:v>
                </c:pt>
                <c:pt idx="175284">
                  <c:v>3.97472</c:v>
                </c:pt>
                <c:pt idx="175285">
                  <c:v>3.97474</c:v>
                </c:pt>
                <c:pt idx="175286">
                  <c:v>3.97476</c:v>
                </c:pt>
                <c:pt idx="175287">
                  <c:v>3.97478</c:v>
                </c:pt>
                <c:pt idx="175288">
                  <c:v>3.97481</c:v>
                </c:pt>
                <c:pt idx="175289">
                  <c:v>3.97483</c:v>
                </c:pt>
                <c:pt idx="175290">
                  <c:v>3.97485</c:v>
                </c:pt>
                <c:pt idx="175291">
                  <c:v>3.97487</c:v>
                </c:pt>
                <c:pt idx="175292">
                  <c:v>3.9749</c:v>
                </c:pt>
                <c:pt idx="175293">
                  <c:v>3.97492</c:v>
                </c:pt>
                <c:pt idx="175294">
                  <c:v>3.97494</c:v>
                </c:pt>
                <c:pt idx="175295">
                  <c:v>3.97497</c:v>
                </c:pt>
                <c:pt idx="175296">
                  <c:v>3.97499</c:v>
                </c:pt>
                <c:pt idx="175297">
                  <c:v>3.97501</c:v>
                </c:pt>
                <c:pt idx="175298">
                  <c:v>3.97503</c:v>
                </c:pt>
                <c:pt idx="175299">
                  <c:v>3.97506</c:v>
                </c:pt>
                <c:pt idx="175300">
                  <c:v>3.97508</c:v>
                </c:pt>
                <c:pt idx="175301">
                  <c:v>3.9751</c:v>
                </c:pt>
                <c:pt idx="175302">
                  <c:v>3.97512</c:v>
                </c:pt>
                <c:pt idx="175303">
                  <c:v>3.97515</c:v>
                </c:pt>
                <c:pt idx="175304">
                  <c:v>3.97517</c:v>
                </c:pt>
                <c:pt idx="175305">
                  <c:v>3.97519</c:v>
                </c:pt>
                <c:pt idx="175306">
                  <c:v>3.97521</c:v>
                </c:pt>
                <c:pt idx="175307">
                  <c:v>3.97524</c:v>
                </c:pt>
                <c:pt idx="175308">
                  <c:v>3.97526</c:v>
                </c:pt>
                <c:pt idx="175309">
                  <c:v>3.97528</c:v>
                </c:pt>
                <c:pt idx="175310">
                  <c:v>3.97531</c:v>
                </c:pt>
                <c:pt idx="175311">
                  <c:v>3.97533</c:v>
                </c:pt>
                <c:pt idx="175312">
                  <c:v>3.97535</c:v>
                </c:pt>
                <c:pt idx="175313">
                  <c:v>3.97537</c:v>
                </c:pt>
                <c:pt idx="175314">
                  <c:v>3.9754</c:v>
                </c:pt>
                <c:pt idx="175315">
                  <c:v>3.97542</c:v>
                </c:pt>
                <c:pt idx="175316">
                  <c:v>3.97544</c:v>
                </c:pt>
                <c:pt idx="175317">
                  <c:v>3.97546</c:v>
                </c:pt>
                <c:pt idx="175318">
                  <c:v>3.97549</c:v>
                </c:pt>
                <c:pt idx="175319">
                  <c:v>3.97551</c:v>
                </c:pt>
                <c:pt idx="175320">
                  <c:v>3.97553</c:v>
                </c:pt>
                <c:pt idx="175321">
                  <c:v>3.97556</c:v>
                </c:pt>
                <c:pt idx="175322">
                  <c:v>3.97558</c:v>
                </c:pt>
                <c:pt idx="175323">
                  <c:v>3.9756</c:v>
                </c:pt>
                <c:pt idx="175324">
                  <c:v>3.97562</c:v>
                </c:pt>
                <c:pt idx="175325">
                  <c:v>3.97565</c:v>
                </c:pt>
                <c:pt idx="175326">
                  <c:v>3.97567</c:v>
                </c:pt>
                <c:pt idx="175327">
                  <c:v>3.97569</c:v>
                </c:pt>
                <c:pt idx="175328">
                  <c:v>3.97571</c:v>
                </c:pt>
                <c:pt idx="175329">
                  <c:v>3.97574</c:v>
                </c:pt>
                <c:pt idx="175330">
                  <c:v>3.97576</c:v>
                </c:pt>
                <c:pt idx="175331">
                  <c:v>3.97578</c:v>
                </c:pt>
                <c:pt idx="175332">
                  <c:v>3.9758</c:v>
                </c:pt>
                <c:pt idx="175333">
                  <c:v>3.97583</c:v>
                </c:pt>
                <c:pt idx="175334">
                  <c:v>3.97585</c:v>
                </c:pt>
                <c:pt idx="175335">
                  <c:v>3.97587</c:v>
                </c:pt>
                <c:pt idx="175336">
                  <c:v>3.9759</c:v>
                </c:pt>
                <c:pt idx="175337">
                  <c:v>3.97592</c:v>
                </c:pt>
                <c:pt idx="175338">
                  <c:v>3.97594</c:v>
                </c:pt>
                <c:pt idx="175339">
                  <c:v>3.97596</c:v>
                </c:pt>
                <c:pt idx="175340">
                  <c:v>3.97599</c:v>
                </c:pt>
                <c:pt idx="175341">
                  <c:v>3.97601</c:v>
                </c:pt>
                <c:pt idx="175342">
                  <c:v>3.97603</c:v>
                </c:pt>
                <c:pt idx="175343">
                  <c:v>3.97605</c:v>
                </c:pt>
                <c:pt idx="175344">
                  <c:v>3.97608</c:v>
                </c:pt>
                <c:pt idx="175345">
                  <c:v>3.9761</c:v>
                </c:pt>
                <c:pt idx="175346">
                  <c:v>3.97612</c:v>
                </c:pt>
                <c:pt idx="175347">
                  <c:v>3.97614</c:v>
                </c:pt>
                <c:pt idx="175348">
                  <c:v>3.97617</c:v>
                </c:pt>
                <c:pt idx="175349">
                  <c:v>3.97619</c:v>
                </c:pt>
                <c:pt idx="175350">
                  <c:v>3.97621</c:v>
                </c:pt>
                <c:pt idx="175351">
                  <c:v>3.97624</c:v>
                </c:pt>
                <c:pt idx="175352">
                  <c:v>3.97626</c:v>
                </c:pt>
                <c:pt idx="175353">
                  <c:v>3.97628</c:v>
                </c:pt>
                <c:pt idx="175354">
                  <c:v>3.9763</c:v>
                </c:pt>
                <c:pt idx="175355">
                  <c:v>3.97633</c:v>
                </c:pt>
                <c:pt idx="175356">
                  <c:v>3.97635</c:v>
                </c:pt>
                <c:pt idx="175357">
                  <c:v>3.97637</c:v>
                </c:pt>
                <c:pt idx="175358">
                  <c:v>3.9764</c:v>
                </c:pt>
                <c:pt idx="175359">
                  <c:v>3.97642</c:v>
                </c:pt>
                <c:pt idx="175360">
                  <c:v>3.97644</c:v>
                </c:pt>
                <c:pt idx="175361">
                  <c:v>3.97646</c:v>
                </c:pt>
                <c:pt idx="175362">
                  <c:v>3.97648</c:v>
                </c:pt>
                <c:pt idx="175363">
                  <c:v>3.97651</c:v>
                </c:pt>
                <c:pt idx="175364">
                  <c:v>3.97653</c:v>
                </c:pt>
                <c:pt idx="175365">
                  <c:v>3.97655</c:v>
                </c:pt>
                <c:pt idx="175366">
                  <c:v>3.97658</c:v>
                </c:pt>
                <c:pt idx="175367">
                  <c:v>3.9766</c:v>
                </c:pt>
                <c:pt idx="175368">
                  <c:v>3.97662</c:v>
                </c:pt>
                <c:pt idx="175369">
                  <c:v>3.97664</c:v>
                </c:pt>
                <c:pt idx="175370">
                  <c:v>3.97667</c:v>
                </c:pt>
                <c:pt idx="175371">
                  <c:v>3.97669</c:v>
                </c:pt>
                <c:pt idx="175372">
                  <c:v>3.97671</c:v>
                </c:pt>
                <c:pt idx="175373">
                  <c:v>3.97674</c:v>
                </c:pt>
                <c:pt idx="175374">
                  <c:v>3.97676</c:v>
                </c:pt>
                <c:pt idx="175375">
                  <c:v>3.97678</c:v>
                </c:pt>
                <c:pt idx="175376">
                  <c:v>3.9768</c:v>
                </c:pt>
                <c:pt idx="175377">
                  <c:v>3.97682</c:v>
                </c:pt>
                <c:pt idx="175378">
                  <c:v>3.97685</c:v>
                </c:pt>
                <c:pt idx="175379">
                  <c:v>3.97687</c:v>
                </c:pt>
                <c:pt idx="175380">
                  <c:v>3.97689</c:v>
                </c:pt>
                <c:pt idx="175381">
                  <c:v>3.97692</c:v>
                </c:pt>
                <c:pt idx="175382">
                  <c:v>3.97694</c:v>
                </c:pt>
                <c:pt idx="175383">
                  <c:v>3.97696</c:v>
                </c:pt>
                <c:pt idx="175384">
                  <c:v>3.97698</c:v>
                </c:pt>
                <c:pt idx="175385">
                  <c:v>3.97701</c:v>
                </c:pt>
                <c:pt idx="175386">
                  <c:v>3.97703</c:v>
                </c:pt>
                <c:pt idx="175387">
                  <c:v>3.97705</c:v>
                </c:pt>
                <c:pt idx="175388">
                  <c:v>3.97708</c:v>
                </c:pt>
                <c:pt idx="175389">
                  <c:v>3.9771</c:v>
                </c:pt>
                <c:pt idx="175390">
                  <c:v>3.97712</c:v>
                </c:pt>
                <c:pt idx="175391">
                  <c:v>3.97714</c:v>
                </c:pt>
                <c:pt idx="175392">
                  <c:v>3.97717</c:v>
                </c:pt>
                <c:pt idx="175393">
                  <c:v>3.97719</c:v>
                </c:pt>
                <c:pt idx="175394">
                  <c:v>3.97721</c:v>
                </c:pt>
                <c:pt idx="175395">
                  <c:v>3.97723</c:v>
                </c:pt>
                <c:pt idx="175396">
                  <c:v>3.97726</c:v>
                </c:pt>
                <c:pt idx="175397">
                  <c:v>3.97728</c:v>
                </c:pt>
                <c:pt idx="175398">
                  <c:v>3.9773</c:v>
                </c:pt>
                <c:pt idx="175399">
                  <c:v>3.97732</c:v>
                </c:pt>
                <c:pt idx="175400">
                  <c:v>3.97735</c:v>
                </c:pt>
                <c:pt idx="175401">
                  <c:v>3.97737</c:v>
                </c:pt>
                <c:pt idx="175402">
                  <c:v>3.97739</c:v>
                </c:pt>
                <c:pt idx="175403">
                  <c:v>3.97742</c:v>
                </c:pt>
                <c:pt idx="175404">
                  <c:v>3.97744</c:v>
                </c:pt>
                <c:pt idx="175405">
                  <c:v>3.97746</c:v>
                </c:pt>
                <c:pt idx="175406">
                  <c:v>3.97748</c:v>
                </c:pt>
                <c:pt idx="175407">
                  <c:v>3.97751</c:v>
                </c:pt>
                <c:pt idx="175408">
                  <c:v>3.97753</c:v>
                </c:pt>
                <c:pt idx="175409">
                  <c:v>3.97755</c:v>
                </c:pt>
                <c:pt idx="175410">
                  <c:v>3.97757</c:v>
                </c:pt>
                <c:pt idx="175411">
                  <c:v>3.9776</c:v>
                </c:pt>
                <c:pt idx="175412">
                  <c:v>3.97762</c:v>
                </c:pt>
                <c:pt idx="175413">
                  <c:v>3.97764</c:v>
                </c:pt>
                <c:pt idx="175414">
                  <c:v>3.97766</c:v>
                </c:pt>
                <c:pt idx="175415">
                  <c:v>3.97769</c:v>
                </c:pt>
                <c:pt idx="175416">
                  <c:v>3.97771</c:v>
                </c:pt>
                <c:pt idx="175417">
                  <c:v>3.97773</c:v>
                </c:pt>
                <c:pt idx="175418">
                  <c:v>3.97776</c:v>
                </c:pt>
                <c:pt idx="175419">
                  <c:v>3.97778</c:v>
                </c:pt>
                <c:pt idx="175420">
                  <c:v>3.9778</c:v>
                </c:pt>
                <c:pt idx="175421">
                  <c:v>3.97782</c:v>
                </c:pt>
                <c:pt idx="175422">
                  <c:v>3.97785</c:v>
                </c:pt>
                <c:pt idx="175423">
                  <c:v>3.97787</c:v>
                </c:pt>
                <c:pt idx="175424">
                  <c:v>3.97789</c:v>
                </c:pt>
                <c:pt idx="175425">
                  <c:v>3.97791</c:v>
                </c:pt>
                <c:pt idx="175426">
                  <c:v>3.97794</c:v>
                </c:pt>
                <c:pt idx="175427">
                  <c:v>3.97796</c:v>
                </c:pt>
                <c:pt idx="175428">
                  <c:v>3.97798</c:v>
                </c:pt>
                <c:pt idx="175429">
                  <c:v>3.97801</c:v>
                </c:pt>
                <c:pt idx="175430">
                  <c:v>3.97803</c:v>
                </c:pt>
                <c:pt idx="175431">
                  <c:v>3.97805</c:v>
                </c:pt>
                <c:pt idx="175432">
                  <c:v>3.97807</c:v>
                </c:pt>
                <c:pt idx="175433">
                  <c:v>3.9781</c:v>
                </c:pt>
                <c:pt idx="175434">
                  <c:v>3.97812</c:v>
                </c:pt>
                <c:pt idx="175435">
                  <c:v>3.97814</c:v>
                </c:pt>
                <c:pt idx="175436">
                  <c:v>3.97816</c:v>
                </c:pt>
                <c:pt idx="175437">
                  <c:v>3.97819</c:v>
                </c:pt>
                <c:pt idx="175438">
                  <c:v>3.97821</c:v>
                </c:pt>
                <c:pt idx="175439">
                  <c:v>3.97823</c:v>
                </c:pt>
                <c:pt idx="175440">
                  <c:v>3.97825</c:v>
                </c:pt>
                <c:pt idx="175441">
                  <c:v>3.97828</c:v>
                </c:pt>
                <c:pt idx="175442">
                  <c:v>3.9783</c:v>
                </c:pt>
                <c:pt idx="175443">
                  <c:v>3.97832</c:v>
                </c:pt>
                <c:pt idx="175444">
                  <c:v>3.97835</c:v>
                </c:pt>
                <c:pt idx="175445">
                  <c:v>3.97837</c:v>
                </c:pt>
                <c:pt idx="175446">
                  <c:v>3.97839</c:v>
                </c:pt>
                <c:pt idx="175447">
                  <c:v>3.97841</c:v>
                </c:pt>
                <c:pt idx="175448">
                  <c:v>3.97844</c:v>
                </c:pt>
                <c:pt idx="175449">
                  <c:v>3.97846</c:v>
                </c:pt>
                <c:pt idx="175450">
                  <c:v>3.97848</c:v>
                </c:pt>
                <c:pt idx="175451">
                  <c:v>3.9785</c:v>
                </c:pt>
                <c:pt idx="175452">
                  <c:v>3.97853</c:v>
                </c:pt>
                <c:pt idx="175453">
                  <c:v>3.97855</c:v>
                </c:pt>
                <c:pt idx="175454">
                  <c:v>3.97857</c:v>
                </c:pt>
                <c:pt idx="175455">
                  <c:v>3.97859</c:v>
                </c:pt>
                <c:pt idx="175456">
                  <c:v>3.97862</c:v>
                </c:pt>
                <c:pt idx="175457">
                  <c:v>3.97864</c:v>
                </c:pt>
                <c:pt idx="175458">
                  <c:v>3.97866</c:v>
                </c:pt>
                <c:pt idx="175459">
                  <c:v>3.97869</c:v>
                </c:pt>
                <c:pt idx="175460">
                  <c:v>3.97871</c:v>
                </c:pt>
                <c:pt idx="175461">
                  <c:v>3.97873</c:v>
                </c:pt>
                <c:pt idx="175462">
                  <c:v>3.97875</c:v>
                </c:pt>
                <c:pt idx="175463">
                  <c:v>3.97878</c:v>
                </c:pt>
                <c:pt idx="175464">
                  <c:v>3.9788</c:v>
                </c:pt>
                <c:pt idx="175465">
                  <c:v>3.97882</c:v>
                </c:pt>
                <c:pt idx="175466">
                  <c:v>3.97884</c:v>
                </c:pt>
                <c:pt idx="175467">
                  <c:v>3.97887</c:v>
                </c:pt>
                <c:pt idx="175468">
                  <c:v>3.97889</c:v>
                </c:pt>
                <c:pt idx="175469">
                  <c:v>3.97891</c:v>
                </c:pt>
                <c:pt idx="175470">
                  <c:v>3.97893</c:v>
                </c:pt>
                <c:pt idx="175471">
                  <c:v>3.97896</c:v>
                </c:pt>
                <c:pt idx="175472">
                  <c:v>3.97898</c:v>
                </c:pt>
                <c:pt idx="175473">
                  <c:v>3.979</c:v>
                </c:pt>
                <c:pt idx="175474">
                  <c:v>3.97903</c:v>
                </c:pt>
                <c:pt idx="175475">
                  <c:v>3.97905</c:v>
                </c:pt>
                <c:pt idx="175476">
                  <c:v>3.97907</c:v>
                </c:pt>
                <c:pt idx="175477">
                  <c:v>3.97909</c:v>
                </c:pt>
                <c:pt idx="175478">
                  <c:v>3.97912</c:v>
                </c:pt>
                <c:pt idx="175479">
                  <c:v>3.97914</c:v>
                </c:pt>
                <c:pt idx="175480">
                  <c:v>3.97916</c:v>
                </c:pt>
                <c:pt idx="175481">
                  <c:v>3.97918</c:v>
                </c:pt>
                <c:pt idx="175482">
                  <c:v>3.97921</c:v>
                </c:pt>
                <c:pt idx="175483">
                  <c:v>3.97923</c:v>
                </c:pt>
                <c:pt idx="175484">
                  <c:v>3.97925</c:v>
                </c:pt>
                <c:pt idx="175485">
                  <c:v>3.97927</c:v>
                </c:pt>
                <c:pt idx="175486">
                  <c:v>3.9793</c:v>
                </c:pt>
                <c:pt idx="175487">
                  <c:v>3.97932</c:v>
                </c:pt>
                <c:pt idx="175488">
                  <c:v>3.97934</c:v>
                </c:pt>
                <c:pt idx="175489">
                  <c:v>3.97937</c:v>
                </c:pt>
                <c:pt idx="175490">
                  <c:v>3.97939</c:v>
                </c:pt>
                <c:pt idx="175491">
                  <c:v>3.97941</c:v>
                </c:pt>
                <c:pt idx="175492">
                  <c:v>3.97943</c:v>
                </c:pt>
                <c:pt idx="175493">
                  <c:v>3.97946</c:v>
                </c:pt>
                <c:pt idx="175494">
                  <c:v>3.97948</c:v>
                </c:pt>
                <c:pt idx="175495">
                  <c:v>3.9795</c:v>
                </c:pt>
                <c:pt idx="175496">
                  <c:v>3.97952</c:v>
                </c:pt>
                <c:pt idx="175497">
                  <c:v>3.97955</c:v>
                </c:pt>
                <c:pt idx="175498">
                  <c:v>3.97957</c:v>
                </c:pt>
                <c:pt idx="175499">
                  <c:v>3.97959</c:v>
                </c:pt>
                <c:pt idx="175500">
                  <c:v>3.97961</c:v>
                </c:pt>
                <c:pt idx="175501">
                  <c:v>3.97964</c:v>
                </c:pt>
                <c:pt idx="175502">
                  <c:v>3.97966</c:v>
                </c:pt>
                <c:pt idx="175503">
                  <c:v>3.97968</c:v>
                </c:pt>
                <c:pt idx="175504">
                  <c:v>3.97971</c:v>
                </c:pt>
                <c:pt idx="175505">
                  <c:v>3.97973</c:v>
                </c:pt>
                <c:pt idx="175506">
                  <c:v>3.97975</c:v>
                </c:pt>
                <c:pt idx="175507">
                  <c:v>3.97977</c:v>
                </c:pt>
                <c:pt idx="175508">
                  <c:v>3.9798</c:v>
                </c:pt>
                <c:pt idx="175509">
                  <c:v>3.97982</c:v>
                </c:pt>
                <c:pt idx="175510">
                  <c:v>3.97984</c:v>
                </c:pt>
                <c:pt idx="175511">
                  <c:v>3.97986</c:v>
                </c:pt>
                <c:pt idx="175512">
                  <c:v>3.97989</c:v>
                </c:pt>
                <c:pt idx="175513">
                  <c:v>3.97991</c:v>
                </c:pt>
                <c:pt idx="175514">
                  <c:v>3.97993</c:v>
                </c:pt>
                <c:pt idx="175515">
                  <c:v>3.97995</c:v>
                </c:pt>
                <c:pt idx="175516">
                  <c:v>3.97998</c:v>
                </c:pt>
                <c:pt idx="175517">
                  <c:v>3.98</c:v>
                </c:pt>
                <c:pt idx="175518">
                  <c:v>3.98002</c:v>
                </c:pt>
                <c:pt idx="175519">
                  <c:v>3.98005</c:v>
                </c:pt>
                <c:pt idx="175520">
                  <c:v>3.98007</c:v>
                </c:pt>
                <c:pt idx="175521">
                  <c:v>3.98009</c:v>
                </c:pt>
                <c:pt idx="175522">
                  <c:v>3.98011</c:v>
                </c:pt>
                <c:pt idx="175523">
                  <c:v>3.98014</c:v>
                </c:pt>
                <c:pt idx="175524">
                  <c:v>3.98016</c:v>
                </c:pt>
                <c:pt idx="175525">
                  <c:v>3.98018</c:v>
                </c:pt>
                <c:pt idx="175526">
                  <c:v>3.9802</c:v>
                </c:pt>
                <c:pt idx="175527">
                  <c:v>3.98023</c:v>
                </c:pt>
                <c:pt idx="175528">
                  <c:v>3.98025</c:v>
                </c:pt>
                <c:pt idx="175529">
                  <c:v>3.98027</c:v>
                </c:pt>
                <c:pt idx="175530">
                  <c:v>3.98029</c:v>
                </c:pt>
                <c:pt idx="175531">
                  <c:v>3.98032</c:v>
                </c:pt>
                <c:pt idx="175532">
                  <c:v>3.98034</c:v>
                </c:pt>
                <c:pt idx="175533">
                  <c:v>3.98036</c:v>
                </c:pt>
                <c:pt idx="175534">
                  <c:v>3.98039</c:v>
                </c:pt>
                <c:pt idx="175535">
                  <c:v>3.98041</c:v>
                </c:pt>
                <c:pt idx="175536">
                  <c:v>3.98043</c:v>
                </c:pt>
                <c:pt idx="175537">
                  <c:v>3.98045</c:v>
                </c:pt>
                <c:pt idx="175538">
                  <c:v>3.98048</c:v>
                </c:pt>
                <c:pt idx="175539">
                  <c:v>3.9805</c:v>
                </c:pt>
                <c:pt idx="175540">
                  <c:v>3.98052</c:v>
                </c:pt>
                <c:pt idx="175541">
                  <c:v>3.98054</c:v>
                </c:pt>
                <c:pt idx="175542">
                  <c:v>3.98057</c:v>
                </c:pt>
                <c:pt idx="175543">
                  <c:v>3.98059</c:v>
                </c:pt>
                <c:pt idx="175544">
                  <c:v>3.98061</c:v>
                </c:pt>
                <c:pt idx="175545">
                  <c:v>3.98063</c:v>
                </c:pt>
                <c:pt idx="175546">
                  <c:v>3.98066</c:v>
                </c:pt>
                <c:pt idx="175547">
                  <c:v>3.98068</c:v>
                </c:pt>
                <c:pt idx="175548">
                  <c:v>3.9807</c:v>
                </c:pt>
                <c:pt idx="175549">
                  <c:v>3.98073</c:v>
                </c:pt>
                <c:pt idx="175550">
                  <c:v>3.98075</c:v>
                </c:pt>
                <c:pt idx="175551">
                  <c:v>3.98077</c:v>
                </c:pt>
                <c:pt idx="175552">
                  <c:v>3.98079</c:v>
                </c:pt>
                <c:pt idx="175553">
                  <c:v>3.98082</c:v>
                </c:pt>
                <c:pt idx="175554">
                  <c:v>3.98084</c:v>
                </c:pt>
                <c:pt idx="175555">
                  <c:v>3.98086</c:v>
                </c:pt>
                <c:pt idx="175556">
                  <c:v>3.98088</c:v>
                </c:pt>
                <c:pt idx="175557">
                  <c:v>3.98091</c:v>
                </c:pt>
                <c:pt idx="175558">
                  <c:v>3.98093</c:v>
                </c:pt>
                <c:pt idx="175559">
                  <c:v>3.98095</c:v>
                </c:pt>
                <c:pt idx="175560">
                  <c:v>3.98097</c:v>
                </c:pt>
                <c:pt idx="175561">
                  <c:v>3.981</c:v>
                </c:pt>
                <c:pt idx="175562">
                  <c:v>3.98102</c:v>
                </c:pt>
                <c:pt idx="175563">
                  <c:v>3.98104</c:v>
                </c:pt>
                <c:pt idx="175564">
                  <c:v>3.98107</c:v>
                </c:pt>
                <c:pt idx="175565">
                  <c:v>3.98109</c:v>
                </c:pt>
                <c:pt idx="175566">
                  <c:v>3.98111</c:v>
                </c:pt>
                <c:pt idx="175567">
                  <c:v>3.98113</c:v>
                </c:pt>
                <c:pt idx="175568">
                  <c:v>3.98116</c:v>
                </c:pt>
                <c:pt idx="175569">
                  <c:v>3.98118</c:v>
                </c:pt>
                <c:pt idx="175570">
                  <c:v>3.9812</c:v>
                </c:pt>
                <c:pt idx="175571">
                  <c:v>3.98122</c:v>
                </c:pt>
                <c:pt idx="175572">
                  <c:v>3.98125</c:v>
                </c:pt>
                <c:pt idx="175573">
                  <c:v>3.98127</c:v>
                </c:pt>
                <c:pt idx="175574">
                  <c:v>3.98129</c:v>
                </c:pt>
                <c:pt idx="175575">
                  <c:v>3.98131</c:v>
                </c:pt>
                <c:pt idx="175576">
                  <c:v>3.98134</c:v>
                </c:pt>
                <c:pt idx="175577">
                  <c:v>3.98136</c:v>
                </c:pt>
                <c:pt idx="175578">
                  <c:v>3.98138</c:v>
                </c:pt>
                <c:pt idx="175579">
                  <c:v>3.98141</c:v>
                </c:pt>
                <c:pt idx="175580">
                  <c:v>3.98143</c:v>
                </c:pt>
                <c:pt idx="175581">
                  <c:v>3.98145</c:v>
                </c:pt>
                <c:pt idx="175582">
                  <c:v>3.98147</c:v>
                </c:pt>
                <c:pt idx="175583">
                  <c:v>3.9815</c:v>
                </c:pt>
                <c:pt idx="175584">
                  <c:v>3.98152</c:v>
                </c:pt>
                <c:pt idx="175585">
                  <c:v>3.98154</c:v>
                </c:pt>
                <c:pt idx="175586">
                  <c:v>3.98156</c:v>
                </c:pt>
                <c:pt idx="175587">
                  <c:v>3.98159</c:v>
                </c:pt>
                <c:pt idx="175588">
                  <c:v>3.98161</c:v>
                </c:pt>
                <c:pt idx="175589">
                  <c:v>3.98163</c:v>
                </c:pt>
                <c:pt idx="175590">
                  <c:v>3.98165</c:v>
                </c:pt>
                <c:pt idx="175591">
                  <c:v>3.98168</c:v>
                </c:pt>
                <c:pt idx="175592">
                  <c:v>3.9817</c:v>
                </c:pt>
                <c:pt idx="175593">
                  <c:v>3.98172</c:v>
                </c:pt>
                <c:pt idx="175594">
                  <c:v>3.98175</c:v>
                </c:pt>
                <c:pt idx="175595">
                  <c:v>3.98177</c:v>
                </c:pt>
                <c:pt idx="175596">
                  <c:v>3.98179</c:v>
                </c:pt>
                <c:pt idx="175597">
                  <c:v>3.98181</c:v>
                </c:pt>
                <c:pt idx="175598">
                  <c:v>3.98184</c:v>
                </c:pt>
                <c:pt idx="175599">
                  <c:v>3.98186</c:v>
                </c:pt>
                <c:pt idx="175600">
                  <c:v>3.98188</c:v>
                </c:pt>
                <c:pt idx="175601">
                  <c:v>3.9819</c:v>
                </c:pt>
                <c:pt idx="175602">
                  <c:v>3.98193</c:v>
                </c:pt>
                <c:pt idx="175603">
                  <c:v>3.98195</c:v>
                </c:pt>
                <c:pt idx="175604">
                  <c:v>3.98197</c:v>
                </c:pt>
                <c:pt idx="175605">
                  <c:v>3.98199</c:v>
                </c:pt>
                <c:pt idx="175606">
                  <c:v>3.98202</c:v>
                </c:pt>
                <c:pt idx="175607">
                  <c:v>3.98204</c:v>
                </c:pt>
                <c:pt idx="175608">
                  <c:v>3.98206</c:v>
                </c:pt>
                <c:pt idx="175609">
                  <c:v>3.98209</c:v>
                </c:pt>
                <c:pt idx="175610">
                  <c:v>3.98211</c:v>
                </c:pt>
                <c:pt idx="175611">
                  <c:v>3.98213</c:v>
                </c:pt>
                <c:pt idx="175612">
                  <c:v>3.98215</c:v>
                </c:pt>
                <c:pt idx="175613">
                  <c:v>3.98218</c:v>
                </c:pt>
                <c:pt idx="175614">
                  <c:v>3.9822</c:v>
                </c:pt>
                <c:pt idx="175615">
                  <c:v>3.98222</c:v>
                </c:pt>
                <c:pt idx="175616">
                  <c:v>3.98224</c:v>
                </c:pt>
                <c:pt idx="175617">
                  <c:v>3.98227</c:v>
                </c:pt>
                <c:pt idx="175618">
                  <c:v>3.98229</c:v>
                </c:pt>
                <c:pt idx="175619">
                  <c:v>3.98231</c:v>
                </c:pt>
                <c:pt idx="175620">
                  <c:v>3.98234</c:v>
                </c:pt>
                <c:pt idx="175621">
                  <c:v>3.98236</c:v>
                </c:pt>
                <c:pt idx="175622">
                  <c:v>3.98238</c:v>
                </c:pt>
                <c:pt idx="175623">
                  <c:v>3.9824</c:v>
                </c:pt>
                <c:pt idx="175624">
                  <c:v>3.98243</c:v>
                </c:pt>
                <c:pt idx="175625">
                  <c:v>3.98245</c:v>
                </c:pt>
                <c:pt idx="175626">
                  <c:v>3.98247</c:v>
                </c:pt>
                <c:pt idx="175627">
                  <c:v>3.98249</c:v>
                </c:pt>
                <c:pt idx="175628">
                  <c:v>3.98252</c:v>
                </c:pt>
                <c:pt idx="175629">
                  <c:v>3.98254</c:v>
                </c:pt>
                <c:pt idx="175630">
                  <c:v>3.98256</c:v>
                </c:pt>
                <c:pt idx="175631">
                  <c:v>3.98258</c:v>
                </c:pt>
                <c:pt idx="175632">
                  <c:v>3.98261</c:v>
                </c:pt>
                <c:pt idx="175633">
                  <c:v>3.98263</c:v>
                </c:pt>
                <c:pt idx="175634">
                  <c:v>3.98265</c:v>
                </c:pt>
                <c:pt idx="175635">
                  <c:v>3.98268</c:v>
                </c:pt>
                <c:pt idx="175636">
                  <c:v>3.9827</c:v>
                </c:pt>
                <c:pt idx="175637">
                  <c:v>3.98272</c:v>
                </c:pt>
                <c:pt idx="175638">
                  <c:v>3.98274</c:v>
                </c:pt>
                <c:pt idx="175639">
                  <c:v>3.98277</c:v>
                </c:pt>
                <c:pt idx="175640">
                  <c:v>3.98279</c:v>
                </c:pt>
                <c:pt idx="175641">
                  <c:v>3.98281</c:v>
                </c:pt>
                <c:pt idx="175642">
                  <c:v>3.98283</c:v>
                </c:pt>
                <c:pt idx="175643">
                  <c:v>3.98286</c:v>
                </c:pt>
                <c:pt idx="175644">
                  <c:v>3.98288</c:v>
                </c:pt>
                <c:pt idx="175645">
                  <c:v>3.9829</c:v>
                </c:pt>
                <c:pt idx="175646">
                  <c:v>3.98292</c:v>
                </c:pt>
                <c:pt idx="175647">
                  <c:v>3.98295</c:v>
                </c:pt>
                <c:pt idx="175648">
                  <c:v>3.98297</c:v>
                </c:pt>
                <c:pt idx="175649">
                  <c:v>3.98299</c:v>
                </c:pt>
                <c:pt idx="175650">
                  <c:v>3.98302</c:v>
                </c:pt>
                <c:pt idx="175651">
                  <c:v>3.98304</c:v>
                </c:pt>
                <c:pt idx="175652">
                  <c:v>3.98306</c:v>
                </c:pt>
                <c:pt idx="175653">
                  <c:v>3.98308</c:v>
                </c:pt>
                <c:pt idx="175654">
                  <c:v>3.98311</c:v>
                </c:pt>
                <c:pt idx="175655">
                  <c:v>3.98313</c:v>
                </c:pt>
                <c:pt idx="175656">
                  <c:v>3.98315</c:v>
                </c:pt>
                <c:pt idx="175657">
                  <c:v>3.98318</c:v>
                </c:pt>
                <c:pt idx="175658">
                  <c:v>3.9832</c:v>
                </c:pt>
                <c:pt idx="175659">
                  <c:v>3.98322</c:v>
                </c:pt>
                <c:pt idx="175660">
                  <c:v>3.98324</c:v>
                </c:pt>
                <c:pt idx="175661">
                  <c:v>3.98326</c:v>
                </c:pt>
                <c:pt idx="175662">
                  <c:v>3.98329</c:v>
                </c:pt>
                <c:pt idx="175663">
                  <c:v>3.98331</c:v>
                </c:pt>
                <c:pt idx="175664">
                  <c:v>3.98333</c:v>
                </c:pt>
                <c:pt idx="175665">
                  <c:v>3.98336</c:v>
                </c:pt>
                <c:pt idx="175666">
                  <c:v>3.98338</c:v>
                </c:pt>
                <c:pt idx="175667">
                  <c:v>3.9834</c:v>
                </c:pt>
                <c:pt idx="175668">
                  <c:v>3.98342</c:v>
                </c:pt>
                <c:pt idx="175669">
                  <c:v>3.98345</c:v>
                </c:pt>
                <c:pt idx="175670">
                  <c:v>3.98347</c:v>
                </c:pt>
                <c:pt idx="175671">
                  <c:v>3.98349</c:v>
                </c:pt>
                <c:pt idx="175672">
                  <c:v>3.98352</c:v>
                </c:pt>
                <c:pt idx="175673">
                  <c:v>3.98354</c:v>
                </c:pt>
                <c:pt idx="175674">
                  <c:v>3.98356</c:v>
                </c:pt>
                <c:pt idx="175675">
                  <c:v>3.98358</c:v>
                </c:pt>
                <c:pt idx="175676">
                  <c:v>3.9836</c:v>
                </c:pt>
                <c:pt idx="175677">
                  <c:v>3.98363</c:v>
                </c:pt>
                <c:pt idx="175678">
                  <c:v>3.98365</c:v>
                </c:pt>
                <c:pt idx="175679">
                  <c:v>3.98367</c:v>
                </c:pt>
                <c:pt idx="175680">
                  <c:v>3.9837</c:v>
                </c:pt>
                <c:pt idx="175681">
                  <c:v>3.98372</c:v>
                </c:pt>
                <c:pt idx="175682">
                  <c:v>3.98374</c:v>
                </c:pt>
                <c:pt idx="175683">
                  <c:v>3.98376</c:v>
                </c:pt>
                <c:pt idx="175684">
                  <c:v>3.98379</c:v>
                </c:pt>
                <c:pt idx="175685">
                  <c:v>3.98381</c:v>
                </c:pt>
                <c:pt idx="175686">
                  <c:v>3.98383</c:v>
                </c:pt>
                <c:pt idx="175687">
                  <c:v>3.98386</c:v>
                </c:pt>
                <c:pt idx="175688">
                  <c:v>3.98388</c:v>
                </c:pt>
                <c:pt idx="175689">
                  <c:v>3.9839</c:v>
                </c:pt>
                <c:pt idx="175690">
                  <c:v>3.98392</c:v>
                </c:pt>
                <c:pt idx="175691">
                  <c:v>3.98395</c:v>
                </c:pt>
                <c:pt idx="175692">
                  <c:v>3.98397</c:v>
                </c:pt>
                <c:pt idx="175693">
                  <c:v>3.98399</c:v>
                </c:pt>
                <c:pt idx="175694">
                  <c:v>3.98401</c:v>
                </c:pt>
                <c:pt idx="175695">
                  <c:v>3.98404</c:v>
                </c:pt>
                <c:pt idx="175696">
                  <c:v>3.98406</c:v>
                </c:pt>
                <c:pt idx="175697">
                  <c:v>3.98408</c:v>
                </c:pt>
                <c:pt idx="175698">
                  <c:v>3.9841</c:v>
                </c:pt>
                <c:pt idx="175699">
                  <c:v>3.98413</c:v>
                </c:pt>
                <c:pt idx="175700">
                  <c:v>3.98415</c:v>
                </c:pt>
                <c:pt idx="175701">
                  <c:v>3.98417</c:v>
                </c:pt>
                <c:pt idx="175702">
                  <c:v>3.9842</c:v>
                </c:pt>
                <c:pt idx="175703">
                  <c:v>3.98422</c:v>
                </c:pt>
                <c:pt idx="175704">
                  <c:v>3.98424</c:v>
                </c:pt>
                <c:pt idx="175705">
                  <c:v>3.98426</c:v>
                </c:pt>
                <c:pt idx="175706">
                  <c:v>3.98429</c:v>
                </c:pt>
                <c:pt idx="175707">
                  <c:v>3.98431</c:v>
                </c:pt>
                <c:pt idx="175708">
                  <c:v>3.98433</c:v>
                </c:pt>
                <c:pt idx="175709">
                  <c:v>3.98435</c:v>
                </c:pt>
                <c:pt idx="175710">
                  <c:v>3.98438</c:v>
                </c:pt>
                <c:pt idx="175711">
                  <c:v>3.9844</c:v>
                </c:pt>
                <c:pt idx="175712">
                  <c:v>3.98442</c:v>
                </c:pt>
                <c:pt idx="175713">
                  <c:v>3.98444</c:v>
                </c:pt>
                <c:pt idx="175714">
                  <c:v>3.98447</c:v>
                </c:pt>
                <c:pt idx="175715">
                  <c:v>3.98449</c:v>
                </c:pt>
                <c:pt idx="175716">
                  <c:v>3.98451</c:v>
                </c:pt>
                <c:pt idx="175717">
                  <c:v>3.98454</c:v>
                </c:pt>
                <c:pt idx="175718">
                  <c:v>3.98456</c:v>
                </c:pt>
                <c:pt idx="175719">
                  <c:v>3.98458</c:v>
                </c:pt>
                <c:pt idx="175720">
                  <c:v>3.9846</c:v>
                </c:pt>
                <c:pt idx="175721">
                  <c:v>3.98463</c:v>
                </c:pt>
                <c:pt idx="175722">
                  <c:v>3.98465</c:v>
                </c:pt>
                <c:pt idx="175723">
                  <c:v>3.98467</c:v>
                </c:pt>
                <c:pt idx="175724">
                  <c:v>3.98469</c:v>
                </c:pt>
                <c:pt idx="175725">
                  <c:v>3.98472</c:v>
                </c:pt>
                <c:pt idx="175726">
                  <c:v>3.98474</c:v>
                </c:pt>
                <c:pt idx="175727">
                  <c:v>3.98476</c:v>
                </c:pt>
                <c:pt idx="175728">
                  <c:v>3.98479</c:v>
                </c:pt>
                <c:pt idx="175729">
                  <c:v>3.98481</c:v>
                </c:pt>
                <c:pt idx="175730">
                  <c:v>3.98483</c:v>
                </c:pt>
                <c:pt idx="175731">
                  <c:v>3.98485</c:v>
                </c:pt>
                <c:pt idx="175732">
                  <c:v>3.98488</c:v>
                </c:pt>
                <c:pt idx="175733">
                  <c:v>3.9849</c:v>
                </c:pt>
                <c:pt idx="175734">
                  <c:v>3.98492</c:v>
                </c:pt>
                <c:pt idx="175735">
                  <c:v>3.98494</c:v>
                </c:pt>
                <c:pt idx="175736">
                  <c:v>3.98497</c:v>
                </c:pt>
                <c:pt idx="175737">
                  <c:v>3.98499</c:v>
                </c:pt>
                <c:pt idx="175738">
                  <c:v>3.98501</c:v>
                </c:pt>
                <c:pt idx="175739">
                  <c:v>3.98503</c:v>
                </c:pt>
                <c:pt idx="175740">
                  <c:v>3.98506</c:v>
                </c:pt>
                <c:pt idx="175741">
                  <c:v>3.98508</c:v>
                </c:pt>
                <c:pt idx="175742">
                  <c:v>3.9851</c:v>
                </c:pt>
                <c:pt idx="175743">
                  <c:v>3.98513</c:v>
                </c:pt>
                <c:pt idx="175744">
                  <c:v>3.98515</c:v>
                </c:pt>
                <c:pt idx="175745">
                  <c:v>3.98517</c:v>
                </c:pt>
                <c:pt idx="175746">
                  <c:v>3.98519</c:v>
                </c:pt>
                <c:pt idx="175747">
                  <c:v>3.98522</c:v>
                </c:pt>
                <c:pt idx="175748">
                  <c:v>3.98524</c:v>
                </c:pt>
                <c:pt idx="175749">
                  <c:v>3.98526</c:v>
                </c:pt>
                <c:pt idx="175750">
                  <c:v>3.98528</c:v>
                </c:pt>
                <c:pt idx="175751">
                  <c:v>3.98531</c:v>
                </c:pt>
                <c:pt idx="175752">
                  <c:v>3.98533</c:v>
                </c:pt>
                <c:pt idx="175753">
                  <c:v>3.98535</c:v>
                </c:pt>
                <c:pt idx="175754">
                  <c:v>3.98537</c:v>
                </c:pt>
                <c:pt idx="175755">
                  <c:v>3.9854</c:v>
                </c:pt>
                <c:pt idx="175756">
                  <c:v>3.98542</c:v>
                </c:pt>
                <c:pt idx="175757">
                  <c:v>3.98544</c:v>
                </c:pt>
                <c:pt idx="175758">
                  <c:v>3.98547</c:v>
                </c:pt>
                <c:pt idx="175759">
                  <c:v>3.98549</c:v>
                </c:pt>
                <c:pt idx="175760">
                  <c:v>3.98551</c:v>
                </c:pt>
                <c:pt idx="175761">
                  <c:v>3.98553</c:v>
                </c:pt>
                <c:pt idx="175762">
                  <c:v>3.98556</c:v>
                </c:pt>
                <c:pt idx="175763">
                  <c:v>3.98558</c:v>
                </c:pt>
                <c:pt idx="175764">
                  <c:v>3.9856</c:v>
                </c:pt>
                <c:pt idx="175765">
                  <c:v>3.98562</c:v>
                </c:pt>
                <c:pt idx="175766">
                  <c:v>3.98565</c:v>
                </c:pt>
                <c:pt idx="175767">
                  <c:v>3.98567</c:v>
                </c:pt>
                <c:pt idx="175768">
                  <c:v>3.98569</c:v>
                </c:pt>
                <c:pt idx="175769">
                  <c:v>3.98571</c:v>
                </c:pt>
                <c:pt idx="175770">
                  <c:v>3.98574</c:v>
                </c:pt>
                <c:pt idx="175771">
                  <c:v>3.98576</c:v>
                </c:pt>
                <c:pt idx="175772">
                  <c:v>3.98578</c:v>
                </c:pt>
                <c:pt idx="175773">
                  <c:v>3.98581</c:v>
                </c:pt>
                <c:pt idx="175774">
                  <c:v>3.98583</c:v>
                </c:pt>
                <c:pt idx="175775">
                  <c:v>3.98585</c:v>
                </c:pt>
                <c:pt idx="175776">
                  <c:v>3.98587</c:v>
                </c:pt>
                <c:pt idx="175777">
                  <c:v>3.9859</c:v>
                </c:pt>
                <c:pt idx="175778">
                  <c:v>3.98592</c:v>
                </c:pt>
                <c:pt idx="175779">
                  <c:v>3.98594</c:v>
                </c:pt>
                <c:pt idx="175780">
                  <c:v>3.98596</c:v>
                </c:pt>
                <c:pt idx="175781">
                  <c:v>3.98599</c:v>
                </c:pt>
                <c:pt idx="175782">
                  <c:v>3.98601</c:v>
                </c:pt>
                <c:pt idx="175783">
                  <c:v>3.98603</c:v>
                </c:pt>
                <c:pt idx="175784">
                  <c:v>3.98605</c:v>
                </c:pt>
                <c:pt idx="175785">
                  <c:v>3.98608</c:v>
                </c:pt>
                <c:pt idx="175786">
                  <c:v>3.9861</c:v>
                </c:pt>
                <c:pt idx="175787">
                  <c:v>3.98612</c:v>
                </c:pt>
                <c:pt idx="175788">
                  <c:v>3.98615</c:v>
                </c:pt>
                <c:pt idx="175789">
                  <c:v>3.98617</c:v>
                </c:pt>
                <c:pt idx="175790">
                  <c:v>3.98619</c:v>
                </c:pt>
                <c:pt idx="175791">
                  <c:v>3.98621</c:v>
                </c:pt>
                <c:pt idx="175792">
                  <c:v>3.98624</c:v>
                </c:pt>
                <c:pt idx="175793">
                  <c:v>3.98626</c:v>
                </c:pt>
                <c:pt idx="175794">
                  <c:v>3.98628</c:v>
                </c:pt>
                <c:pt idx="175795">
                  <c:v>3.9863</c:v>
                </c:pt>
                <c:pt idx="175796">
                  <c:v>3.98633</c:v>
                </c:pt>
                <c:pt idx="175797">
                  <c:v>3.98635</c:v>
                </c:pt>
                <c:pt idx="175798">
                  <c:v>3.98637</c:v>
                </c:pt>
                <c:pt idx="175799">
                  <c:v>3.98639</c:v>
                </c:pt>
                <c:pt idx="175800">
                  <c:v>3.98642</c:v>
                </c:pt>
                <c:pt idx="175801">
                  <c:v>3.98644</c:v>
                </c:pt>
                <c:pt idx="175802">
                  <c:v>3.98646</c:v>
                </c:pt>
                <c:pt idx="175803">
                  <c:v>3.98649</c:v>
                </c:pt>
                <c:pt idx="175804">
                  <c:v>3.98651</c:v>
                </c:pt>
                <c:pt idx="175805">
                  <c:v>3.98653</c:v>
                </c:pt>
                <c:pt idx="175806">
                  <c:v>3.98655</c:v>
                </c:pt>
                <c:pt idx="175807">
                  <c:v>3.98658</c:v>
                </c:pt>
                <c:pt idx="175808">
                  <c:v>3.9866</c:v>
                </c:pt>
                <c:pt idx="175809">
                  <c:v>3.98662</c:v>
                </c:pt>
                <c:pt idx="175810">
                  <c:v>3.98664</c:v>
                </c:pt>
                <c:pt idx="175811">
                  <c:v>3.98667</c:v>
                </c:pt>
                <c:pt idx="175812">
                  <c:v>3.98669</c:v>
                </c:pt>
                <c:pt idx="175813">
                  <c:v>3.98671</c:v>
                </c:pt>
                <c:pt idx="175814">
                  <c:v>3.98673</c:v>
                </c:pt>
                <c:pt idx="175815">
                  <c:v>3.98676</c:v>
                </c:pt>
                <c:pt idx="175816">
                  <c:v>3.98678</c:v>
                </c:pt>
                <c:pt idx="175817">
                  <c:v>3.9868</c:v>
                </c:pt>
                <c:pt idx="175818">
                  <c:v>3.98683</c:v>
                </c:pt>
                <c:pt idx="175819">
                  <c:v>3.98685</c:v>
                </c:pt>
                <c:pt idx="175820">
                  <c:v>3.98687</c:v>
                </c:pt>
                <c:pt idx="175821">
                  <c:v>3.98689</c:v>
                </c:pt>
                <c:pt idx="175822">
                  <c:v>3.98692</c:v>
                </c:pt>
                <c:pt idx="175823">
                  <c:v>3.98694</c:v>
                </c:pt>
                <c:pt idx="175824">
                  <c:v>3.98696</c:v>
                </c:pt>
                <c:pt idx="175825">
                  <c:v>3.98698</c:v>
                </c:pt>
                <c:pt idx="175826">
                  <c:v>3.98701</c:v>
                </c:pt>
                <c:pt idx="175827">
                  <c:v>3.98703</c:v>
                </c:pt>
                <c:pt idx="175828">
                  <c:v>3.98705</c:v>
                </c:pt>
                <c:pt idx="175829">
                  <c:v>3.98707</c:v>
                </c:pt>
                <c:pt idx="175830">
                  <c:v>3.9871</c:v>
                </c:pt>
                <c:pt idx="175831">
                  <c:v>3.98712</c:v>
                </c:pt>
                <c:pt idx="175832">
                  <c:v>3.98714</c:v>
                </c:pt>
                <c:pt idx="175833">
                  <c:v>3.98717</c:v>
                </c:pt>
                <c:pt idx="175834">
                  <c:v>3.98719</c:v>
                </c:pt>
                <c:pt idx="175835">
                  <c:v>3.98721</c:v>
                </c:pt>
                <c:pt idx="175836">
                  <c:v>3.98723</c:v>
                </c:pt>
                <c:pt idx="175837">
                  <c:v>3.98726</c:v>
                </c:pt>
                <c:pt idx="175838">
                  <c:v>3.98728</c:v>
                </c:pt>
                <c:pt idx="175839">
                  <c:v>3.9873</c:v>
                </c:pt>
                <c:pt idx="175840">
                  <c:v>3.98732</c:v>
                </c:pt>
                <c:pt idx="175841">
                  <c:v>3.98735</c:v>
                </c:pt>
                <c:pt idx="175842">
                  <c:v>3.98737</c:v>
                </c:pt>
                <c:pt idx="175843">
                  <c:v>3.98739</c:v>
                </c:pt>
                <c:pt idx="175844">
                  <c:v>3.98741</c:v>
                </c:pt>
                <c:pt idx="175845">
                  <c:v>3.98744</c:v>
                </c:pt>
                <c:pt idx="175846">
                  <c:v>3.98746</c:v>
                </c:pt>
                <c:pt idx="175847">
                  <c:v>3.98748</c:v>
                </c:pt>
                <c:pt idx="175848">
                  <c:v>3.98751</c:v>
                </c:pt>
                <c:pt idx="175849">
                  <c:v>3.98753</c:v>
                </c:pt>
                <c:pt idx="175850">
                  <c:v>3.98755</c:v>
                </c:pt>
                <c:pt idx="175851">
                  <c:v>3.98757</c:v>
                </c:pt>
                <c:pt idx="175852">
                  <c:v>3.9876</c:v>
                </c:pt>
                <c:pt idx="175853">
                  <c:v>3.98762</c:v>
                </c:pt>
                <c:pt idx="175854">
                  <c:v>3.98764</c:v>
                </c:pt>
                <c:pt idx="175855">
                  <c:v>3.98766</c:v>
                </c:pt>
                <c:pt idx="175856">
                  <c:v>3.98769</c:v>
                </c:pt>
                <c:pt idx="175857">
                  <c:v>3.98771</c:v>
                </c:pt>
                <c:pt idx="175858">
                  <c:v>3.98773</c:v>
                </c:pt>
                <c:pt idx="175859">
                  <c:v>3.98775</c:v>
                </c:pt>
                <c:pt idx="175860">
                  <c:v>3.98778</c:v>
                </c:pt>
                <c:pt idx="175861">
                  <c:v>3.9878</c:v>
                </c:pt>
                <c:pt idx="175862">
                  <c:v>3.98782</c:v>
                </c:pt>
                <c:pt idx="175863">
                  <c:v>3.98785</c:v>
                </c:pt>
                <c:pt idx="175864">
                  <c:v>3.98787</c:v>
                </c:pt>
                <c:pt idx="175865">
                  <c:v>3.98789</c:v>
                </c:pt>
                <c:pt idx="175866">
                  <c:v>3.98791</c:v>
                </c:pt>
                <c:pt idx="175867">
                  <c:v>3.98794</c:v>
                </c:pt>
                <c:pt idx="175868">
                  <c:v>3.98796</c:v>
                </c:pt>
                <c:pt idx="175869">
                  <c:v>3.98798</c:v>
                </c:pt>
                <c:pt idx="175870">
                  <c:v>3.988</c:v>
                </c:pt>
                <c:pt idx="175871">
                  <c:v>3.98803</c:v>
                </c:pt>
                <c:pt idx="175872">
                  <c:v>3.98805</c:v>
                </c:pt>
                <c:pt idx="175873">
                  <c:v>3.98807</c:v>
                </c:pt>
                <c:pt idx="175874">
                  <c:v>3.98809</c:v>
                </c:pt>
                <c:pt idx="175875">
                  <c:v>3.98812</c:v>
                </c:pt>
                <c:pt idx="175876">
                  <c:v>3.98814</c:v>
                </c:pt>
                <c:pt idx="175877">
                  <c:v>3.98816</c:v>
                </c:pt>
                <c:pt idx="175878">
                  <c:v>3.98819</c:v>
                </c:pt>
                <c:pt idx="175879">
                  <c:v>3.98821</c:v>
                </c:pt>
                <c:pt idx="175880">
                  <c:v>3.98823</c:v>
                </c:pt>
                <c:pt idx="175881">
                  <c:v>3.98825</c:v>
                </c:pt>
                <c:pt idx="175882">
                  <c:v>3.98828</c:v>
                </c:pt>
                <c:pt idx="175883">
                  <c:v>3.9883</c:v>
                </c:pt>
                <c:pt idx="175884">
                  <c:v>3.98832</c:v>
                </c:pt>
                <c:pt idx="175885">
                  <c:v>3.98834</c:v>
                </c:pt>
                <c:pt idx="175886">
                  <c:v>3.98837</c:v>
                </c:pt>
                <c:pt idx="175887">
                  <c:v>3.98839</c:v>
                </c:pt>
                <c:pt idx="175888">
                  <c:v>3.98841</c:v>
                </c:pt>
                <c:pt idx="175889">
                  <c:v>3.98843</c:v>
                </c:pt>
                <c:pt idx="175890">
                  <c:v>3.98846</c:v>
                </c:pt>
                <c:pt idx="175891">
                  <c:v>3.98848</c:v>
                </c:pt>
                <c:pt idx="175892">
                  <c:v>3.9885</c:v>
                </c:pt>
                <c:pt idx="175893">
                  <c:v>3.98853</c:v>
                </c:pt>
                <c:pt idx="175894">
                  <c:v>3.98855</c:v>
                </c:pt>
                <c:pt idx="175895">
                  <c:v>3.98857</c:v>
                </c:pt>
                <c:pt idx="175896">
                  <c:v>3.98859</c:v>
                </c:pt>
                <c:pt idx="175897">
                  <c:v>3.98862</c:v>
                </c:pt>
                <c:pt idx="175898">
                  <c:v>3.98864</c:v>
                </c:pt>
                <c:pt idx="175899">
                  <c:v>3.98866</c:v>
                </c:pt>
                <c:pt idx="175900">
                  <c:v>3.98868</c:v>
                </c:pt>
                <c:pt idx="175901">
                  <c:v>3.98871</c:v>
                </c:pt>
                <c:pt idx="175902">
                  <c:v>3.98873</c:v>
                </c:pt>
                <c:pt idx="175903">
                  <c:v>3.98875</c:v>
                </c:pt>
                <c:pt idx="175904">
                  <c:v>3.98878</c:v>
                </c:pt>
                <c:pt idx="175905">
                  <c:v>3.9888</c:v>
                </c:pt>
                <c:pt idx="175906">
                  <c:v>3.98882</c:v>
                </c:pt>
                <c:pt idx="175907">
                  <c:v>3.98884</c:v>
                </c:pt>
                <c:pt idx="175908">
                  <c:v>3.98887</c:v>
                </c:pt>
                <c:pt idx="175909">
                  <c:v>3.98889</c:v>
                </c:pt>
                <c:pt idx="175910">
                  <c:v>3.98891</c:v>
                </c:pt>
                <c:pt idx="175911">
                  <c:v>3.98893</c:v>
                </c:pt>
                <c:pt idx="175912">
                  <c:v>3.98896</c:v>
                </c:pt>
                <c:pt idx="175913">
                  <c:v>3.98898</c:v>
                </c:pt>
                <c:pt idx="175914">
                  <c:v>3.989</c:v>
                </c:pt>
                <c:pt idx="175915">
                  <c:v>3.98902</c:v>
                </c:pt>
                <c:pt idx="175916">
                  <c:v>3.98905</c:v>
                </c:pt>
                <c:pt idx="175917">
                  <c:v>3.98907</c:v>
                </c:pt>
                <c:pt idx="175918">
                  <c:v>3.98909</c:v>
                </c:pt>
                <c:pt idx="175919">
                  <c:v>3.98912</c:v>
                </c:pt>
                <c:pt idx="175920">
                  <c:v>3.98914</c:v>
                </c:pt>
                <c:pt idx="175921">
                  <c:v>3.98916</c:v>
                </c:pt>
                <c:pt idx="175922">
                  <c:v>3.98918</c:v>
                </c:pt>
                <c:pt idx="175923">
                  <c:v>3.98921</c:v>
                </c:pt>
                <c:pt idx="175924">
                  <c:v>3.98923</c:v>
                </c:pt>
                <c:pt idx="175925">
                  <c:v>3.98925</c:v>
                </c:pt>
                <c:pt idx="175926">
                  <c:v>3.98927</c:v>
                </c:pt>
                <c:pt idx="175927">
                  <c:v>3.9893</c:v>
                </c:pt>
                <c:pt idx="175928">
                  <c:v>3.98932</c:v>
                </c:pt>
                <c:pt idx="175929">
                  <c:v>3.98934</c:v>
                </c:pt>
                <c:pt idx="175930">
                  <c:v>3.98936</c:v>
                </c:pt>
                <c:pt idx="175931">
                  <c:v>3.98939</c:v>
                </c:pt>
                <c:pt idx="175932">
                  <c:v>3.98941</c:v>
                </c:pt>
                <c:pt idx="175933">
                  <c:v>3.98943</c:v>
                </c:pt>
                <c:pt idx="175934">
                  <c:v>3.98946</c:v>
                </c:pt>
                <c:pt idx="175935">
                  <c:v>3.98948</c:v>
                </c:pt>
                <c:pt idx="175936">
                  <c:v>3.9895</c:v>
                </c:pt>
                <c:pt idx="175937">
                  <c:v>3.98952</c:v>
                </c:pt>
                <c:pt idx="175938">
                  <c:v>3.98955</c:v>
                </c:pt>
                <c:pt idx="175939">
                  <c:v>3.98957</c:v>
                </c:pt>
                <c:pt idx="175940">
                  <c:v>3.98959</c:v>
                </c:pt>
                <c:pt idx="175941">
                  <c:v>3.98962</c:v>
                </c:pt>
                <c:pt idx="175942">
                  <c:v>3.98964</c:v>
                </c:pt>
                <c:pt idx="175943">
                  <c:v>3.98966</c:v>
                </c:pt>
                <c:pt idx="175944">
                  <c:v>3.98968</c:v>
                </c:pt>
                <c:pt idx="175945">
                  <c:v>3.9897</c:v>
                </c:pt>
                <c:pt idx="175946">
                  <c:v>3.98973</c:v>
                </c:pt>
                <c:pt idx="175947">
                  <c:v>3.98975</c:v>
                </c:pt>
                <c:pt idx="175948">
                  <c:v>3.98977</c:v>
                </c:pt>
                <c:pt idx="175949">
                  <c:v>3.9898</c:v>
                </c:pt>
                <c:pt idx="175950">
                  <c:v>3.98982</c:v>
                </c:pt>
                <c:pt idx="175951">
                  <c:v>3.98984</c:v>
                </c:pt>
                <c:pt idx="175952">
                  <c:v>3.98986</c:v>
                </c:pt>
                <c:pt idx="175953">
                  <c:v>3.98989</c:v>
                </c:pt>
                <c:pt idx="175954">
                  <c:v>3.98991</c:v>
                </c:pt>
                <c:pt idx="175955">
                  <c:v>3.98993</c:v>
                </c:pt>
                <c:pt idx="175956">
                  <c:v>3.98996</c:v>
                </c:pt>
                <c:pt idx="175957">
                  <c:v>3.98998</c:v>
                </c:pt>
                <c:pt idx="175958">
                  <c:v>3.99</c:v>
                </c:pt>
                <c:pt idx="175959">
                  <c:v>3.99002</c:v>
                </c:pt>
                <c:pt idx="175960">
                  <c:v>3.99004</c:v>
                </c:pt>
                <c:pt idx="175961">
                  <c:v>3.99007</c:v>
                </c:pt>
                <c:pt idx="175962">
                  <c:v>3.99009</c:v>
                </c:pt>
                <c:pt idx="175963">
                  <c:v>3.99011</c:v>
                </c:pt>
                <c:pt idx="175964">
                  <c:v>3.99014</c:v>
                </c:pt>
                <c:pt idx="175965">
                  <c:v>3.99016</c:v>
                </c:pt>
                <c:pt idx="175966">
                  <c:v>3.99018</c:v>
                </c:pt>
                <c:pt idx="175967">
                  <c:v>3.9902</c:v>
                </c:pt>
                <c:pt idx="175968">
                  <c:v>3.99023</c:v>
                </c:pt>
                <c:pt idx="175969">
                  <c:v>3.99025</c:v>
                </c:pt>
                <c:pt idx="175970">
                  <c:v>3.99027</c:v>
                </c:pt>
                <c:pt idx="175971">
                  <c:v>3.9903</c:v>
                </c:pt>
                <c:pt idx="175972">
                  <c:v>3.99032</c:v>
                </c:pt>
                <c:pt idx="175973">
                  <c:v>3.99034</c:v>
                </c:pt>
                <c:pt idx="175974">
                  <c:v>3.99036</c:v>
                </c:pt>
                <c:pt idx="175975">
                  <c:v>3.99038</c:v>
                </c:pt>
                <c:pt idx="175976">
                  <c:v>3.99041</c:v>
                </c:pt>
                <c:pt idx="175977">
                  <c:v>3.99043</c:v>
                </c:pt>
                <c:pt idx="175978">
                  <c:v>3.99045</c:v>
                </c:pt>
                <c:pt idx="175979">
                  <c:v>3.99048</c:v>
                </c:pt>
                <c:pt idx="175980">
                  <c:v>3.9905</c:v>
                </c:pt>
                <c:pt idx="175981">
                  <c:v>3.99052</c:v>
                </c:pt>
                <c:pt idx="175982">
                  <c:v>3.99054</c:v>
                </c:pt>
                <c:pt idx="175983">
                  <c:v>3.99057</c:v>
                </c:pt>
                <c:pt idx="175984">
                  <c:v>3.99059</c:v>
                </c:pt>
                <c:pt idx="175985">
                  <c:v>3.99061</c:v>
                </c:pt>
                <c:pt idx="175986">
                  <c:v>3.99064</c:v>
                </c:pt>
                <c:pt idx="175987">
                  <c:v>3.99066</c:v>
                </c:pt>
                <c:pt idx="175988">
                  <c:v>3.99068</c:v>
                </c:pt>
                <c:pt idx="175989">
                  <c:v>3.9907</c:v>
                </c:pt>
                <c:pt idx="175990">
                  <c:v>3.99073</c:v>
                </c:pt>
                <c:pt idx="175991">
                  <c:v>3.99075</c:v>
                </c:pt>
                <c:pt idx="175992">
                  <c:v>3.99077</c:v>
                </c:pt>
                <c:pt idx="175993">
                  <c:v>3.99079</c:v>
                </c:pt>
                <c:pt idx="175994">
                  <c:v>3.99082</c:v>
                </c:pt>
                <c:pt idx="175995">
                  <c:v>3.99084</c:v>
                </c:pt>
                <c:pt idx="175996">
                  <c:v>3.99086</c:v>
                </c:pt>
                <c:pt idx="175997">
                  <c:v>3.99088</c:v>
                </c:pt>
                <c:pt idx="175998">
                  <c:v>3.99091</c:v>
                </c:pt>
                <c:pt idx="175999">
                  <c:v>3.99093</c:v>
                </c:pt>
                <c:pt idx="176000">
                  <c:v>3.99095</c:v>
                </c:pt>
                <c:pt idx="176001">
                  <c:v>3.99098</c:v>
                </c:pt>
                <c:pt idx="176002">
                  <c:v>3.991</c:v>
                </c:pt>
                <c:pt idx="176003">
                  <c:v>3.99102</c:v>
                </c:pt>
                <c:pt idx="176004">
                  <c:v>3.99104</c:v>
                </c:pt>
                <c:pt idx="176005">
                  <c:v>3.99107</c:v>
                </c:pt>
                <c:pt idx="176006">
                  <c:v>3.99109</c:v>
                </c:pt>
                <c:pt idx="176007">
                  <c:v>3.99111</c:v>
                </c:pt>
                <c:pt idx="176008">
                  <c:v>3.99113</c:v>
                </c:pt>
                <c:pt idx="176009">
                  <c:v>3.99116</c:v>
                </c:pt>
                <c:pt idx="176010">
                  <c:v>3.99118</c:v>
                </c:pt>
                <c:pt idx="176011">
                  <c:v>3.9912</c:v>
                </c:pt>
                <c:pt idx="176012">
                  <c:v>3.99122</c:v>
                </c:pt>
                <c:pt idx="176013">
                  <c:v>3.99125</c:v>
                </c:pt>
                <c:pt idx="176014">
                  <c:v>3.99127</c:v>
                </c:pt>
                <c:pt idx="176015">
                  <c:v>3.99129</c:v>
                </c:pt>
                <c:pt idx="176016">
                  <c:v>3.99132</c:v>
                </c:pt>
                <c:pt idx="176017">
                  <c:v>3.99134</c:v>
                </c:pt>
                <c:pt idx="176018">
                  <c:v>3.99136</c:v>
                </c:pt>
                <c:pt idx="176019">
                  <c:v>3.99138</c:v>
                </c:pt>
                <c:pt idx="176020">
                  <c:v>3.99141</c:v>
                </c:pt>
                <c:pt idx="176021">
                  <c:v>3.99143</c:v>
                </c:pt>
                <c:pt idx="176022">
                  <c:v>3.99145</c:v>
                </c:pt>
                <c:pt idx="176023">
                  <c:v>3.99147</c:v>
                </c:pt>
                <c:pt idx="176024">
                  <c:v>3.9915</c:v>
                </c:pt>
                <c:pt idx="176025">
                  <c:v>3.99152</c:v>
                </c:pt>
                <c:pt idx="176026">
                  <c:v>3.99154</c:v>
                </c:pt>
                <c:pt idx="176027">
                  <c:v>3.99157</c:v>
                </c:pt>
                <c:pt idx="176028">
                  <c:v>3.99159</c:v>
                </c:pt>
                <c:pt idx="176029">
                  <c:v>3.99161</c:v>
                </c:pt>
                <c:pt idx="176030">
                  <c:v>3.99163</c:v>
                </c:pt>
                <c:pt idx="176031">
                  <c:v>3.99166</c:v>
                </c:pt>
                <c:pt idx="176032">
                  <c:v>3.99168</c:v>
                </c:pt>
                <c:pt idx="176033">
                  <c:v>3.9917</c:v>
                </c:pt>
                <c:pt idx="176034">
                  <c:v>3.99172</c:v>
                </c:pt>
                <c:pt idx="176035">
                  <c:v>3.99175</c:v>
                </c:pt>
                <c:pt idx="176036">
                  <c:v>3.99177</c:v>
                </c:pt>
                <c:pt idx="176037">
                  <c:v>3.99179</c:v>
                </c:pt>
                <c:pt idx="176038">
                  <c:v>3.99181</c:v>
                </c:pt>
                <c:pt idx="176039">
                  <c:v>3.99184</c:v>
                </c:pt>
                <c:pt idx="176040">
                  <c:v>3.99186</c:v>
                </c:pt>
                <c:pt idx="176041">
                  <c:v>3.99188</c:v>
                </c:pt>
                <c:pt idx="176042">
                  <c:v>3.99191</c:v>
                </c:pt>
                <c:pt idx="176043">
                  <c:v>3.99193</c:v>
                </c:pt>
                <c:pt idx="176044">
                  <c:v>3.99195</c:v>
                </c:pt>
                <c:pt idx="176045">
                  <c:v>3.99197</c:v>
                </c:pt>
                <c:pt idx="176046">
                  <c:v>3.992</c:v>
                </c:pt>
                <c:pt idx="176047">
                  <c:v>3.99202</c:v>
                </c:pt>
                <c:pt idx="176048">
                  <c:v>3.99204</c:v>
                </c:pt>
                <c:pt idx="176049">
                  <c:v>3.99206</c:v>
                </c:pt>
                <c:pt idx="176050">
                  <c:v>3.99209</c:v>
                </c:pt>
                <c:pt idx="176051">
                  <c:v>3.99211</c:v>
                </c:pt>
                <c:pt idx="176052">
                  <c:v>3.99213</c:v>
                </c:pt>
                <c:pt idx="176053">
                  <c:v>3.99215</c:v>
                </c:pt>
                <c:pt idx="176054">
                  <c:v>3.99218</c:v>
                </c:pt>
                <c:pt idx="176055">
                  <c:v>3.9922</c:v>
                </c:pt>
                <c:pt idx="176056">
                  <c:v>3.99222</c:v>
                </c:pt>
                <c:pt idx="176057">
                  <c:v>3.99225</c:v>
                </c:pt>
                <c:pt idx="176058">
                  <c:v>3.99227</c:v>
                </c:pt>
                <c:pt idx="176059">
                  <c:v>3.99229</c:v>
                </c:pt>
                <c:pt idx="176060">
                  <c:v>3.99231</c:v>
                </c:pt>
                <c:pt idx="176061">
                  <c:v>3.99234</c:v>
                </c:pt>
                <c:pt idx="176062">
                  <c:v>3.99236</c:v>
                </c:pt>
                <c:pt idx="176063">
                  <c:v>3.99238</c:v>
                </c:pt>
                <c:pt idx="176064">
                  <c:v>3.9924</c:v>
                </c:pt>
                <c:pt idx="176065">
                  <c:v>3.99243</c:v>
                </c:pt>
                <c:pt idx="176066">
                  <c:v>3.99245</c:v>
                </c:pt>
                <c:pt idx="176067">
                  <c:v>3.99247</c:v>
                </c:pt>
                <c:pt idx="176068">
                  <c:v>3.99249</c:v>
                </c:pt>
                <c:pt idx="176069">
                  <c:v>3.99252</c:v>
                </c:pt>
                <c:pt idx="176070">
                  <c:v>3.99254</c:v>
                </c:pt>
                <c:pt idx="176071">
                  <c:v>3.99256</c:v>
                </c:pt>
                <c:pt idx="176072">
                  <c:v>3.99259</c:v>
                </c:pt>
                <c:pt idx="176073">
                  <c:v>3.99261</c:v>
                </c:pt>
                <c:pt idx="176074">
                  <c:v>3.99263</c:v>
                </c:pt>
                <c:pt idx="176075">
                  <c:v>3.99265</c:v>
                </c:pt>
                <c:pt idx="176076">
                  <c:v>3.99268</c:v>
                </c:pt>
                <c:pt idx="176077">
                  <c:v>3.9927</c:v>
                </c:pt>
                <c:pt idx="176078">
                  <c:v>3.99272</c:v>
                </c:pt>
                <c:pt idx="176079">
                  <c:v>3.99274</c:v>
                </c:pt>
                <c:pt idx="176080">
                  <c:v>3.99277</c:v>
                </c:pt>
                <c:pt idx="176081">
                  <c:v>3.99279</c:v>
                </c:pt>
                <c:pt idx="176082">
                  <c:v>3.99281</c:v>
                </c:pt>
                <c:pt idx="176083">
                  <c:v>3.99283</c:v>
                </c:pt>
                <c:pt idx="176084">
                  <c:v>3.99286</c:v>
                </c:pt>
                <c:pt idx="176085">
                  <c:v>3.99288</c:v>
                </c:pt>
                <c:pt idx="176086">
                  <c:v>3.9929</c:v>
                </c:pt>
                <c:pt idx="176087">
                  <c:v>3.99293</c:v>
                </c:pt>
                <c:pt idx="176088">
                  <c:v>3.99295</c:v>
                </c:pt>
                <c:pt idx="176089">
                  <c:v>3.99297</c:v>
                </c:pt>
                <c:pt idx="176090">
                  <c:v>3.99299</c:v>
                </c:pt>
                <c:pt idx="176091">
                  <c:v>3.99302</c:v>
                </c:pt>
                <c:pt idx="176092">
                  <c:v>3.99304</c:v>
                </c:pt>
                <c:pt idx="176093">
                  <c:v>3.99306</c:v>
                </c:pt>
                <c:pt idx="176094">
                  <c:v>3.99308</c:v>
                </c:pt>
                <c:pt idx="176095">
                  <c:v>3.99311</c:v>
                </c:pt>
                <c:pt idx="176096">
                  <c:v>3.99313</c:v>
                </c:pt>
                <c:pt idx="176097">
                  <c:v>3.99315</c:v>
                </c:pt>
                <c:pt idx="176098">
                  <c:v>3.99317</c:v>
                </c:pt>
                <c:pt idx="176099">
                  <c:v>3.9932</c:v>
                </c:pt>
                <c:pt idx="176100">
                  <c:v>3.99322</c:v>
                </c:pt>
                <c:pt idx="176101">
                  <c:v>3.99324</c:v>
                </c:pt>
                <c:pt idx="176102">
                  <c:v>3.99327</c:v>
                </c:pt>
                <c:pt idx="176103">
                  <c:v>3.99329</c:v>
                </c:pt>
                <c:pt idx="176104">
                  <c:v>3.99331</c:v>
                </c:pt>
                <c:pt idx="176105">
                  <c:v>3.99333</c:v>
                </c:pt>
                <c:pt idx="176106">
                  <c:v>3.99336</c:v>
                </c:pt>
                <c:pt idx="176107">
                  <c:v>3.99338</c:v>
                </c:pt>
                <c:pt idx="176108">
                  <c:v>3.9934</c:v>
                </c:pt>
                <c:pt idx="176109">
                  <c:v>3.99342</c:v>
                </c:pt>
                <c:pt idx="176110">
                  <c:v>3.99345</c:v>
                </c:pt>
                <c:pt idx="176111">
                  <c:v>3.99347</c:v>
                </c:pt>
                <c:pt idx="176112">
                  <c:v>3.99349</c:v>
                </c:pt>
                <c:pt idx="176113">
                  <c:v>3.99351</c:v>
                </c:pt>
                <c:pt idx="176114">
                  <c:v>3.99354</c:v>
                </c:pt>
                <c:pt idx="176115">
                  <c:v>3.99356</c:v>
                </c:pt>
                <c:pt idx="176116">
                  <c:v>3.99358</c:v>
                </c:pt>
                <c:pt idx="176117">
                  <c:v>3.99361</c:v>
                </c:pt>
                <c:pt idx="176118">
                  <c:v>3.99363</c:v>
                </c:pt>
                <c:pt idx="176119">
                  <c:v>3.99365</c:v>
                </c:pt>
                <c:pt idx="176120">
                  <c:v>3.99367</c:v>
                </c:pt>
                <c:pt idx="176121">
                  <c:v>3.9937</c:v>
                </c:pt>
                <c:pt idx="176122">
                  <c:v>3.99372</c:v>
                </c:pt>
                <c:pt idx="176123">
                  <c:v>3.99374</c:v>
                </c:pt>
                <c:pt idx="176124">
                  <c:v>3.99376</c:v>
                </c:pt>
                <c:pt idx="176125">
                  <c:v>3.99379</c:v>
                </c:pt>
                <c:pt idx="176126">
                  <c:v>3.99381</c:v>
                </c:pt>
                <c:pt idx="176127">
                  <c:v>3.99383</c:v>
                </c:pt>
                <c:pt idx="176128">
                  <c:v>3.99385</c:v>
                </c:pt>
                <c:pt idx="176129">
                  <c:v>3.99388</c:v>
                </c:pt>
                <c:pt idx="176130">
                  <c:v>3.9939</c:v>
                </c:pt>
                <c:pt idx="176131">
                  <c:v>3.99392</c:v>
                </c:pt>
                <c:pt idx="176132">
                  <c:v>3.99395</c:v>
                </c:pt>
                <c:pt idx="176133">
                  <c:v>3.99397</c:v>
                </c:pt>
                <c:pt idx="176134">
                  <c:v>3.99399</c:v>
                </c:pt>
                <c:pt idx="176135">
                  <c:v>3.99401</c:v>
                </c:pt>
                <c:pt idx="176136">
                  <c:v>3.99404</c:v>
                </c:pt>
                <c:pt idx="176137">
                  <c:v>3.99406</c:v>
                </c:pt>
                <c:pt idx="176138">
                  <c:v>3.99408</c:v>
                </c:pt>
                <c:pt idx="176139">
                  <c:v>3.9941</c:v>
                </c:pt>
                <c:pt idx="176140">
                  <c:v>3.99413</c:v>
                </c:pt>
                <c:pt idx="176141">
                  <c:v>3.99415</c:v>
                </c:pt>
                <c:pt idx="176142">
                  <c:v>3.99417</c:v>
                </c:pt>
                <c:pt idx="176143">
                  <c:v>3.99419</c:v>
                </c:pt>
                <c:pt idx="176144">
                  <c:v>3.99422</c:v>
                </c:pt>
                <c:pt idx="176145">
                  <c:v>3.99424</c:v>
                </c:pt>
                <c:pt idx="176146">
                  <c:v>3.99426</c:v>
                </c:pt>
                <c:pt idx="176147">
                  <c:v>3.99429</c:v>
                </c:pt>
                <c:pt idx="176148">
                  <c:v>3.99431</c:v>
                </c:pt>
                <c:pt idx="176149">
                  <c:v>3.99433</c:v>
                </c:pt>
                <c:pt idx="176150">
                  <c:v>3.99435</c:v>
                </c:pt>
                <c:pt idx="176151">
                  <c:v>3.99438</c:v>
                </c:pt>
                <c:pt idx="176152">
                  <c:v>3.9944</c:v>
                </c:pt>
                <c:pt idx="176153">
                  <c:v>3.99442</c:v>
                </c:pt>
                <c:pt idx="176154">
                  <c:v>3.99444</c:v>
                </c:pt>
                <c:pt idx="176155">
                  <c:v>3.99447</c:v>
                </c:pt>
                <c:pt idx="176156">
                  <c:v>3.99449</c:v>
                </c:pt>
                <c:pt idx="176157">
                  <c:v>3.99451</c:v>
                </c:pt>
                <c:pt idx="176158">
                  <c:v>3.99453</c:v>
                </c:pt>
                <c:pt idx="176159">
                  <c:v>3.99456</c:v>
                </c:pt>
                <c:pt idx="176160">
                  <c:v>3.99458</c:v>
                </c:pt>
                <c:pt idx="176161">
                  <c:v>3.9946</c:v>
                </c:pt>
                <c:pt idx="176162">
                  <c:v>3.99463</c:v>
                </c:pt>
                <c:pt idx="176163">
                  <c:v>3.99465</c:v>
                </c:pt>
                <c:pt idx="176164">
                  <c:v>3.99467</c:v>
                </c:pt>
                <c:pt idx="176165">
                  <c:v>3.99469</c:v>
                </c:pt>
                <c:pt idx="176166">
                  <c:v>3.99472</c:v>
                </c:pt>
                <c:pt idx="176167">
                  <c:v>3.99474</c:v>
                </c:pt>
                <c:pt idx="176168">
                  <c:v>3.99476</c:v>
                </c:pt>
                <c:pt idx="176169">
                  <c:v>3.99478</c:v>
                </c:pt>
                <c:pt idx="176170">
                  <c:v>3.99481</c:v>
                </c:pt>
                <c:pt idx="176171">
                  <c:v>3.99483</c:v>
                </c:pt>
                <c:pt idx="176172">
                  <c:v>3.99485</c:v>
                </c:pt>
                <c:pt idx="176173">
                  <c:v>3.99487</c:v>
                </c:pt>
                <c:pt idx="176174">
                  <c:v>3.9949</c:v>
                </c:pt>
                <c:pt idx="176175">
                  <c:v>3.99492</c:v>
                </c:pt>
                <c:pt idx="176176">
                  <c:v>3.99494</c:v>
                </c:pt>
                <c:pt idx="176177">
                  <c:v>3.99497</c:v>
                </c:pt>
                <c:pt idx="176178">
                  <c:v>3.99499</c:v>
                </c:pt>
                <c:pt idx="176179">
                  <c:v>3.99501</c:v>
                </c:pt>
                <c:pt idx="176180">
                  <c:v>3.99503</c:v>
                </c:pt>
                <c:pt idx="176181">
                  <c:v>3.99506</c:v>
                </c:pt>
                <c:pt idx="176182">
                  <c:v>3.99508</c:v>
                </c:pt>
                <c:pt idx="176183">
                  <c:v>3.9951</c:v>
                </c:pt>
                <c:pt idx="176184">
                  <c:v>3.99512</c:v>
                </c:pt>
                <c:pt idx="176185">
                  <c:v>3.99515</c:v>
                </c:pt>
                <c:pt idx="176186">
                  <c:v>3.99517</c:v>
                </c:pt>
                <c:pt idx="176187">
                  <c:v>3.99519</c:v>
                </c:pt>
                <c:pt idx="176188">
                  <c:v>3.99521</c:v>
                </c:pt>
                <c:pt idx="176189">
                  <c:v>3.99524</c:v>
                </c:pt>
                <c:pt idx="176190">
                  <c:v>3.99526</c:v>
                </c:pt>
                <c:pt idx="176191">
                  <c:v>3.99528</c:v>
                </c:pt>
                <c:pt idx="176192">
                  <c:v>3.99531</c:v>
                </c:pt>
                <c:pt idx="176193">
                  <c:v>3.99533</c:v>
                </c:pt>
                <c:pt idx="176194">
                  <c:v>3.99535</c:v>
                </c:pt>
                <c:pt idx="176195">
                  <c:v>3.99537</c:v>
                </c:pt>
                <c:pt idx="176196">
                  <c:v>3.9954</c:v>
                </c:pt>
                <c:pt idx="176197">
                  <c:v>3.99542</c:v>
                </c:pt>
                <c:pt idx="176198">
                  <c:v>3.99544</c:v>
                </c:pt>
                <c:pt idx="176199">
                  <c:v>3.99546</c:v>
                </c:pt>
                <c:pt idx="176200">
                  <c:v>3.99549</c:v>
                </c:pt>
                <c:pt idx="176201">
                  <c:v>3.99551</c:v>
                </c:pt>
                <c:pt idx="176202">
                  <c:v>3.99553</c:v>
                </c:pt>
                <c:pt idx="176203">
                  <c:v>3.99556</c:v>
                </c:pt>
                <c:pt idx="176204">
                  <c:v>3.99558</c:v>
                </c:pt>
                <c:pt idx="176205">
                  <c:v>3.9956</c:v>
                </c:pt>
                <c:pt idx="176206">
                  <c:v>3.99562</c:v>
                </c:pt>
                <c:pt idx="176207">
                  <c:v>3.99565</c:v>
                </c:pt>
                <c:pt idx="176208">
                  <c:v>3.99567</c:v>
                </c:pt>
                <c:pt idx="176209">
                  <c:v>3.99569</c:v>
                </c:pt>
                <c:pt idx="176210">
                  <c:v>3.99571</c:v>
                </c:pt>
                <c:pt idx="176211">
                  <c:v>3.99574</c:v>
                </c:pt>
                <c:pt idx="176212">
                  <c:v>3.99576</c:v>
                </c:pt>
                <c:pt idx="176213">
                  <c:v>3.99578</c:v>
                </c:pt>
                <c:pt idx="176214">
                  <c:v>3.9958</c:v>
                </c:pt>
                <c:pt idx="176215">
                  <c:v>3.99583</c:v>
                </c:pt>
                <c:pt idx="176216">
                  <c:v>3.99585</c:v>
                </c:pt>
                <c:pt idx="176217">
                  <c:v>3.99587</c:v>
                </c:pt>
                <c:pt idx="176218">
                  <c:v>3.9959</c:v>
                </c:pt>
                <c:pt idx="176219">
                  <c:v>3.99592</c:v>
                </c:pt>
                <c:pt idx="176220">
                  <c:v>3.99594</c:v>
                </c:pt>
                <c:pt idx="176221">
                  <c:v>3.99596</c:v>
                </c:pt>
                <c:pt idx="176222">
                  <c:v>3.99599</c:v>
                </c:pt>
                <c:pt idx="176223">
                  <c:v>3.99601</c:v>
                </c:pt>
                <c:pt idx="176224">
                  <c:v>3.99603</c:v>
                </c:pt>
                <c:pt idx="176225">
                  <c:v>3.99605</c:v>
                </c:pt>
                <c:pt idx="176226">
                  <c:v>3.99608</c:v>
                </c:pt>
                <c:pt idx="176227">
                  <c:v>3.9961</c:v>
                </c:pt>
                <c:pt idx="176228">
                  <c:v>3.99612</c:v>
                </c:pt>
                <c:pt idx="176229">
                  <c:v>3.99614</c:v>
                </c:pt>
                <c:pt idx="176230">
                  <c:v>3.99617</c:v>
                </c:pt>
                <c:pt idx="176231">
                  <c:v>3.99619</c:v>
                </c:pt>
                <c:pt idx="176232">
                  <c:v>3.99621</c:v>
                </c:pt>
                <c:pt idx="176233">
                  <c:v>3.99624</c:v>
                </c:pt>
                <c:pt idx="176234">
                  <c:v>3.99626</c:v>
                </c:pt>
                <c:pt idx="176235">
                  <c:v>3.99628</c:v>
                </c:pt>
                <c:pt idx="176236">
                  <c:v>3.9963</c:v>
                </c:pt>
                <c:pt idx="176237">
                  <c:v>3.99633</c:v>
                </c:pt>
                <c:pt idx="176238">
                  <c:v>3.99635</c:v>
                </c:pt>
                <c:pt idx="176239">
                  <c:v>3.99637</c:v>
                </c:pt>
                <c:pt idx="176240">
                  <c:v>3.9964</c:v>
                </c:pt>
                <c:pt idx="176241">
                  <c:v>3.99642</c:v>
                </c:pt>
                <c:pt idx="176242">
                  <c:v>3.99644</c:v>
                </c:pt>
                <c:pt idx="176243">
                  <c:v>3.99646</c:v>
                </c:pt>
                <c:pt idx="176244">
                  <c:v>3.99648</c:v>
                </c:pt>
                <c:pt idx="176245">
                  <c:v>3.99651</c:v>
                </c:pt>
                <c:pt idx="176246">
                  <c:v>3.99653</c:v>
                </c:pt>
                <c:pt idx="176247">
                  <c:v>3.99655</c:v>
                </c:pt>
                <c:pt idx="176248">
                  <c:v>3.99658</c:v>
                </c:pt>
                <c:pt idx="176249">
                  <c:v>3.9966</c:v>
                </c:pt>
                <c:pt idx="176250">
                  <c:v>3.99662</c:v>
                </c:pt>
                <c:pt idx="176251">
                  <c:v>3.99664</c:v>
                </c:pt>
                <c:pt idx="176252">
                  <c:v>3.99667</c:v>
                </c:pt>
                <c:pt idx="176253">
                  <c:v>3.99669</c:v>
                </c:pt>
                <c:pt idx="176254">
                  <c:v>3.99671</c:v>
                </c:pt>
                <c:pt idx="176255">
                  <c:v>3.99674</c:v>
                </c:pt>
                <c:pt idx="176256">
                  <c:v>3.99676</c:v>
                </c:pt>
                <c:pt idx="176257">
                  <c:v>3.99678</c:v>
                </c:pt>
                <c:pt idx="176258">
                  <c:v>3.9968</c:v>
                </c:pt>
                <c:pt idx="176259">
                  <c:v>3.99682</c:v>
                </c:pt>
                <c:pt idx="176260">
                  <c:v>3.99685</c:v>
                </c:pt>
                <c:pt idx="176261">
                  <c:v>3.99687</c:v>
                </c:pt>
                <c:pt idx="176262">
                  <c:v>3.99689</c:v>
                </c:pt>
                <c:pt idx="176263">
                  <c:v>3.99692</c:v>
                </c:pt>
                <c:pt idx="176264">
                  <c:v>3.99694</c:v>
                </c:pt>
                <c:pt idx="176265">
                  <c:v>3.99696</c:v>
                </c:pt>
                <c:pt idx="176266">
                  <c:v>3.99698</c:v>
                </c:pt>
                <c:pt idx="176267">
                  <c:v>3.99701</c:v>
                </c:pt>
                <c:pt idx="176268">
                  <c:v>3.99703</c:v>
                </c:pt>
                <c:pt idx="176269">
                  <c:v>3.99705</c:v>
                </c:pt>
                <c:pt idx="176270">
                  <c:v>3.99708</c:v>
                </c:pt>
                <c:pt idx="176271">
                  <c:v>3.9971</c:v>
                </c:pt>
                <c:pt idx="176272">
                  <c:v>3.99712</c:v>
                </c:pt>
                <c:pt idx="176273">
                  <c:v>3.99714</c:v>
                </c:pt>
                <c:pt idx="176274">
                  <c:v>3.99717</c:v>
                </c:pt>
                <c:pt idx="176275">
                  <c:v>3.99719</c:v>
                </c:pt>
                <c:pt idx="176276">
                  <c:v>3.99721</c:v>
                </c:pt>
                <c:pt idx="176277">
                  <c:v>3.99723</c:v>
                </c:pt>
                <c:pt idx="176278">
                  <c:v>3.99726</c:v>
                </c:pt>
                <c:pt idx="176279">
                  <c:v>3.99728</c:v>
                </c:pt>
                <c:pt idx="176280">
                  <c:v>3.9973</c:v>
                </c:pt>
                <c:pt idx="176281">
                  <c:v>3.99732</c:v>
                </c:pt>
                <c:pt idx="176282">
                  <c:v>3.99735</c:v>
                </c:pt>
                <c:pt idx="176283">
                  <c:v>3.99737</c:v>
                </c:pt>
                <c:pt idx="176284">
                  <c:v>3.99739</c:v>
                </c:pt>
                <c:pt idx="176285">
                  <c:v>3.99742</c:v>
                </c:pt>
                <c:pt idx="176286">
                  <c:v>3.99744</c:v>
                </c:pt>
                <c:pt idx="176287">
                  <c:v>3.99746</c:v>
                </c:pt>
                <c:pt idx="176288">
                  <c:v>3.99748</c:v>
                </c:pt>
                <c:pt idx="176289">
                  <c:v>3.99751</c:v>
                </c:pt>
                <c:pt idx="176290">
                  <c:v>3.99753</c:v>
                </c:pt>
                <c:pt idx="176291">
                  <c:v>3.99755</c:v>
                </c:pt>
                <c:pt idx="176292">
                  <c:v>3.99757</c:v>
                </c:pt>
                <c:pt idx="176293">
                  <c:v>3.9976</c:v>
                </c:pt>
                <c:pt idx="176294">
                  <c:v>3.99762</c:v>
                </c:pt>
                <c:pt idx="176295">
                  <c:v>3.99764</c:v>
                </c:pt>
                <c:pt idx="176296">
                  <c:v>3.99766</c:v>
                </c:pt>
                <c:pt idx="176297">
                  <c:v>3.99769</c:v>
                </c:pt>
                <c:pt idx="176298">
                  <c:v>3.99771</c:v>
                </c:pt>
                <c:pt idx="176299">
                  <c:v>3.99773</c:v>
                </c:pt>
                <c:pt idx="176300">
                  <c:v>3.99776</c:v>
                </c:pt>
                <c:pt idx="176301">
                  <c:v>3.99778</c:v>
                </c:pt>
                <c:pt idx="176302">
                  <c:v>3.9978</c:v>
                </c:pt>
                <c:pt idx="176303">
                  <c:v>3.99782</c:v>
                </c:pt>
                <c:pt idx="176304">
                  <c:v>3.99785</c:v>
                </c:pt>
                <c:pt idx="176305">
                  <c:v>3.99787</c:v>
                </c:pt>
                <c:pt idx="176306">
                  <c:v>3.99789</c:v>
                </c:pt>
                <c:pt idx="176307">
                  <c:v>3.99791</c:v>
                </c:pt>
                <c:pt idx="176308">
                  <c:v>3.99794</c:v>
                </c:pt>
                <c:pt idx="176309">
                  <c:v>3.99796</c:v>
                </c:pt>
                <c:pt idx="176310">
                  <c:v>3.99798</c:v>
                </c:pt>
                <c:pt idx="176311">
                  <c:v>3.99801</c:v>
                </c:pt>
                <c:pt idx="176312">
                  <c:v>3.99803</c:v>
                </c:pt>
                <c:pt idx="176313">
                  <c:v>3.99805</c:v>
                </c:pt>
                <c:pt idx="176314">
                  <c:v>3.99807</c:v>
                </c:pt>
                <c:pt idx="176315">
                  <c:v>3.9981</c:v>
                </c:pt>
                <c:pt idx="176316">
                  <c:v>3.99812</c:v>
                </c:pt>
                <c:pt idx="176317">
                  <c:v>3.99814</c:v>
                </c:pt>
                <c:pt idx="176318">
                  <c:v>3.99816</c:v>
                </c:pt>
                <c:pt idx="176319">
                  <c:v>3.99819</c:v>
                </c:pt>
                <c:pt idx="176320">
                  <c:v>3.99821</c:v>
                </c:pt>
                <c:pt idx="176321">
                  <c:v>3.99823</c:v>
                </c:pt>
                <c:pt idx="176322">
                  <c:v>3.99825</c:v>
                </c:pt>
                <c:pt idx="176323">
                  <c:v>3.99828</c:v>
                </c:pt>
                <c:pt idx="176324">
                  <c:v>3.9983</c:v>
                </c:pt>
                <c:pt idx="176325">
                  <c:v>3.99832</c:v>
                </c:pt>
                <c:pt idx="176326">
                  <c:v>3.99835</c:v>
                </c:pt>
                <c:pt idx="176327">
                  <c:v>3.99837</c:v>
                </c:pt>
                <c:pt idx="176328">
                  <c:v>3.99839</c:v>
                </c:pt>
                <c:pt idx="176329">
                  <c:v>3.99841</c:v>
                </c:pt>
                <c:pt idx="176330">
                  <c:v>3.99844</c:v>
                </c:pt>
                <c:pt idx="176331">
                  <c:v>3.99846</c:v>
                </c:pt>
                <c:pt idx="176332">
                  <c:v>3.99848</c:v>
                </c:pt>
                <c:pt idx="176333">
                  <c:v>3.9985</c:v>
                </c:pt>
                <c:pt idx="176334">
                  <c:v>3.99853</c:v>
                </c:pt>
                <c:pt idx="176335">
                  <c:v>3.99855</c:v>
                </c:pt>
                <c:pt idx="176336">
                  <c:v>3.99857</c:v>
                </c:pt>
                <c:pt idx="176337">
                  <c:v>3.99859</c:v>
                </c:pt>
                <c:pt idx="176338">
                  <c:v>3.99862</c:v>
                </c:pt>
                <c:pt idx="176339">
                  <c:v>3.99864</c:v>
                </c:pt>
                <c:pt idx="176340">
                  <c:v>3.99866</c:v>
                </c:pt>
                <c:pt idx="176341">
                  <c:v>3.99869</c:v>
                </c:pt>
                <c:pt idx="176342">
                  <c:v>3.99871</c:v>
                </c:pt>
                <c:pt idx="176343">
                  <c:v>3.99873</c:v>
                </c:pt>
                <c:pt idx="176344">
                  <c:v>3.99875</c:v>
                </c:pt>
                <c:pt idx="176345">
                  <c:v>3.99878</c:v>
                </c:pt>
                <c:pt idx="176346">
                  <c:v>3.9988</c:v>
                </c:pt>
                <c:pt idx="176347">
                  <c:v>3.99882</c:v>
                </c:pt>
                <c:pt idx="176348">
                  <c:v>3.99884</c:v>
                </c:pt>
                <c:pt idx="176349">
                  <c:v>3.99887</c:v>
                </c:pt>
                <c:pt idx="176350">
                  <c:v>3.99889</c:v>
                </c:pt>
                <c:pt idx="176351">
                  <c:v>3.99891</c:v>
                </c:pt>
                <c:pt idx="176352">
                  <c:v>3.99893</c:v>
                </c:pt>
                <c:pt idx="176353">
                  <c:v>3.99896</c:v>
                </c:pt>
                <c:pt idx="176354">
                  <c:v>3.99898</c:v>
                </c:pt>
                <c:pt idx="176355">
                  <c:v>3.999</c:v>
                </c:pt>
                <c:pt idx="176356">
                  <c:v>3.99903</c:v>
                </c:pt>
                <c:pt idx="176357">
                  <c:v>3.99905</c:v>
                </c:pt>
                <c:pt idx="176358">
                  <c:v>3.99907</c:v>
                </c:pt>
                <c:pt idx="176359">
                  <c:v>3.99909</c:v>
                </c:pt>
                <c:pt idx="176360">
                  <c:v>3.99912</c:v>
                </c:pt>
                <c:pt idx="176361">
                  <c:v>3.99914</c:v>
                </c:pt>
                <c:pt idx="176362">
                  <c:v>3.99916</c:v>
                </c:pt>
                <c:pt idx="176363">
                  <c:v>3.99918</c:v>
                </c:pt>
                <c:pt idx="176364">
                  <c:v>3.99921</c:v>
                </c:pt>
                <c:pt idx="176365">
                  <c:v>3.99923</c:v>
                </c:pt>
                <c:pt idx="176366">
                  <c:v>3.99925</c:v>
                </c:pt>
                <c:pt idx="176367">
                  <c:v>3.99927</c:v>
                </c:pt>
                <c:pt idx="176368">
                  <c:v>3.9993</c:v>
                </c:pt>
                <c:pt idx="176369">
                  <c:v>3.99932</c:v>
                </c:pt>
                <c:pt idx="176370">
                  <c:v>3.99934</c:v>
                </c:pt>
                <c:pt idx="176371">
                  <c:v>3.99937</c:v>
                </c:pt>
                <c:pt idx="176372">
                  <c:v>3.99939</c:v>
                </c:pt>
                <c:pt idx="176373">
                  <c:v>3.99941</c:v>
                </c:pt>
                <c:pt idx="176374">
                  <c:v>3.99943</c:v>
                </c:pt>
                <c:pt idx="176375">
                  <c:v>3.99946</c:v>
                </c:pt>
                <c:pt idx="176376">
                  <c:v>3.99948</c:v>
                </c:pt>
                <c:pt idx="176377">
                  <c:v>3.9995</c:v>
                </c:pt>
                <c:pt idx="176378">
                  <c:v>3.99952</c:v>
                </c:pt>
                <c:pt idx="176379">
                  <c:v>3.99955</c:v>
                </c:pt>
                <c:pt idx="176380">
                  <c:v>3.99957</c:v>
                </c:pt>
                <c:pt idx="176381">
                  <c:v>3.99959</c:v>
                </c:pt>
                <c:pt idx="176382">
                  <c:v>3.99961</c:v>
                </c:pt>
                <c:pt idx="176383">
                  <c:v>3.99964</c:v>
                </c:pt>
                <c:pt idx="176384">
                  <c:v>3.99966</c:v>
                </c:pt>
                <c:pt idx="176385">
                  <c:v>3.99968</c:v>
                </c:pt>
                <c:pt idx="176386">
                  <c:v>3.99971</c:v>
                </c:pt>
                <c:pt idx="176387">
                  <c:v>3.99973</c:v>
                </c:pt>
                <c:pt idx="176388">
                  <c:v>3.99975</c:v>
                </c:pt>
                <c:pt idx="176389">
                  <c:v>3.99977</c:v>
                </c:pt>
                <c:pt idx="176390">
                  <c:v>3.9998</c:v>
                </c:pt>
                <c:pt idx="176391">
                  <c:v>3.99982</c:v>
                </c:pt>
                <c:pt idx="176392">
                  <c:v>3.99984</c:v>
                </c:pt>
                <c:pt idx="176393">
                  <c:v>3.99986</c:v>
                </c:pt>
                <c:pt idx="176394">
                  <c:v>3.99989</c:v>
                </c:pt>
                <c:pt idx="176395">
                  <c:v>3.99991</c:v>
                </c:pt>
                <c:pt idx="176396">
                  <c:v>3.99993</c:v>
                </c:pt>
                <c:pt idx="176397">
                  <c:v>3.99995</c:v>
                </c:pt>
                <c:pt idx="176398">
                  <c:v>3.99998</c:v>
                </c:pt>
                <c:pt idx="176399">
                  <c:v>4</c:v>
                </c:pt>
                <c:pt idx="176400">
                  <c:v>4.00002</c:v>
                </c:pt>
                <c:pt idx="176401">
                  <c:v>4.00005</c:v>
                </c:pt>
                <c:pt idx="176402">
                  <c:v>4.00007</c:v>
                </c:pt>
                <c:pt idx="176403">
                  <c:v>4.00009</c:v>
                </c:pt>
                <c:pt idx="176404">
                  <c:v>4.00011</c:v>
                </c:pt>
                <c:pt idx="176405">
                  <c:v>4.00014</c:v>
                </c:pt>
                <c:pt idx="176406">
                  <c:v>4.00016</c:v>
                </c:pt>
                <c:pt idx="176407">
                  <c:v>4.00018</c:v>
                </c:pt>
                <c:pt idx="176408">
                  <c:v>4.0002</c:v>
                </c:pt>
                <c:pt idx="176409">
                  <c:v>4.00023</c:v>
                </c:pt>
                <c:pt idx="176410">
                  <c:v>4.00025</c:v>
                </c:pt>
                <c:pt idx="176411">
                  <c:v>4.00027</c:v>
                </c:pt>
                <c:pt idx="176412">
                  <c:v>4.0003</c:v>
                </c:pt>
                <c:pt idx="176413">
                  <c:v>4.00032</c:v>
                </c:pt>
                <c:pt idx="176414">
                  <c:v>4.00034</c:v>
                </c:pt>
                <c:pt idx="176415">
                  <c:v>4.00036</c:v>
                </c:pt>
                <c:pt idx="176416">
                  <c:v>4.00038</c:v>
                </c:pt>
                <c:pt idx="176417">
                  <c:v>4.00041</c:v>
                </c:pt>
                <c:pt idx="176418">
                  <c:v>4.00043</c:v>
                </c:pt>
                <c:pt idx="176419">
                  <c:v>4.00045</c:v>
                </c:pt>
                <c:pt idx="176420">
                  <c:v>4.00048</c:v>
                </c:pt>
                <c:pt idx="176421">
                  <c:v>4.0005</c:v>
                </c:pt>
                <c:pt idx="176422">
                  <c:v>4.00052</c:v>
                </c:pt>
                <c:pt idx="176423">
                  <c:v>4.00054</c:v>
                </c:pt>
                <c:pt idx="176424">
                  <c:v>4.00057</c:v>
                </c:pt>
                <c:pt idx="176425">
                  <c:v>4.00059</c:v>
                </c:pt>
                <c:pt idx="176426">
                  <c:v>4.00061</c:v>
                </c:pt>
                <c:pt idx="176427">
                  <c:v>4.00063</c:v>
                </c:pt>
                <c:pt idx="176428">
                  <c:v>4.00066</c:v>
                </c:pt>
                <c:pt idx="176429">
                  <c:v>4.00068</c:v>
                </c:pt>
                <c:pt idx="176430">
                  <c:v>4.0007</c:v>
                </c:pt>
                <c:pt idx="176431">
                  <c:v>4.00073</c:v>
                </c:pt>
                <c:pt idx="176432">
                  <c:v>4.00075</c:v>
                </c:pt>
                <c:pt idx="176433">
                  <c:v>4.00077</c:v>
                </c:pt>
                <c:pt idx="176434">
                  <c:v>4.00079</c:v>
                </c:pt>
                <c:pt idx="176435">
                  <c:v>4.00082</c:v>
                </c:pt>
                <c:pt idx="176436">
                  <c:v>4.00084</c:v>
                </c:pt>
                <c:pt idx="176437">
                  <c:v>4.00086</c:v>
                </c:pt>
                <c:pt idx="176438">
                  <c:v>4.00088</c:v>
                </c:pt>
                <c:pt idx="176439">
                  <c:v>4.00091</c:v>
                </c:pt>
                <c:pt idx="176440">
                  <c:v>4.00093</c:v>
                </c:pt>
                <c:pt idx="176441">
                  <c:v>4.00095</c:v>
                </c:pt>
                <c:pt idx="176442">
                  <c:v>4.00098</c:v>
                </c:pt>
                <c:pt idx="176443">
                  <c:v>4.001</c:v>
                </c:pt>
                <c:pt idx="176444">
                  <c:v>4.00102</c:v>
                </c:pt>
                <c:pt idx="176445">
                  <c:v>4.00104</c:v>
                </c:pt>
                <c:pt idx="176446">
                  <c:v>4.00107</c:v>
                </c:pt>
                <c:pt idx="176447">
                  <c:v>4.00109</c:v>
                </c:pt>
                <c:pt idx="176448">
                  <c:v>4.00111</c:v>
                </c:pt>
                <c:pt idx="176449">
                  <c:v>4.00113</c:v>
                </c:pt>
                <c:pt idx="176450">
                  <c:v>4.00116</c:v>
                </c:pt>
                <c:pt idx="176451">
                  <c:v>4.00118</c:v>
                </c:pt>
                <c:pt idx="176452">
                  <c:v>4.0012</c:v>
                </c:pt>
                <c:pt idx="176453">
                  <c:v>4.00122</c:v>
                </c:pt>
                <c:pt idx="176454">
                  <c:v>4.00125</c:v>
                </c:pt>
                <c:pt idx="176455">
                  <c:v>4.00127</c:v>
                </c:pt>
                <c:pt idx="176456">
                  <c:v>4.00129</c:v>
                </c:pt>
                <c:pt idx="176457">
                  <c:v>4.00131</c:v>
                </c:pt>
                <c:pt idx="176458">
                  <c:v>4.00134</c:v>
                </c:pt>
                <c:pt idx="176459">
                  <c:v>4.00136</c:v>
                </c:pt>
                <c:pt idx="176460">
                  <c:v>4.00138</c:v>
                </c:pt>
                <c:pt idx="176461">
                  <c:v>4.00141</c:v>
                </c:pt>
                <c:pt idx="176462">
                  <c:v>4.00143</c:v>
                </c:pt>
                <c:pt idx="176463">
                  <c:v>4.00145</c:v>
                </c:pt>
                <c:pt idx="176464">
                  <c:v>4.00147</c:v>
                </c:pt>
                <c:pt idx="176465">
                  <c:v>4.0015</c:v>
                </c:pt>
                <c:pt idx="176466">
                  <c:v>4.00152</c:v>
                </c:pt>
                <c:pt idx="176467">
                  <c:v>4.00154</c:v>
                </c:pt>
                <c:pt idx="176468">
                  <c:v>4.00157</c:v>
                </c:pt>
                <c:pt idx="176469">
                  <c:v>4.00159</c:v>
                </c:pt>
                <c:pt idx="176470">
                  <c:v>4.00161</c:v>
                </c:pt>
                <c:pt idx="176471">
                  <c:v>4.00163</c:v>
                </c:pt>
                <c:pt idx="176472">
                  <c:v>4.00166</c:v>
                </c:pt>
                <c:pt idx="176473">
                  <c:v>4.00168</c:v>
                </c:pt>
                <c:pt idx="176474">
                  <c:v>4.0017</c:v>
                </c:pt>
                <c:pt idx="176475">
                  <c:v>4.00172</c:v>
                </c:pt>
                <c:pt idx="176476">
                  <c:v>4.00175</c:v>
                </c:pt>
                <c:pt idx="176477">
                  <c:v>4.00177</c:v>
                </c:pt>
                <c:pt idx="176478">
                  <c:v>4.00179</c:v>
                </c:pt>
                <c:pt idx="176479">
                  <c:v>4.00181</c:v>
                </c:pt>
                <c:pt idx="176480">
                  <c:v>4.00184</c:v>
                </c:pt>
                <c:pt idx="176481">
                  <c:v>4.00186</c:v>
                </c:pt>
                <c:pt idx="176482">
                  <c:v>4.00188</c:v>
                </c:pt>
                <c:pt idx="176483">
                  <c:v>4.0019</c:v>
                </c:pt>
                <c:pt idx="176484">
                  <c:v>4.00193</c:v>
                </c:pt>
                <c:pt idx="176485">
                  <c:v>4.00195</c:v>
                </c:pt>
                <c:pt idx="176486">
                  <c:v>4.00197</c:v>
                </c:pt>
                <c:pt idx="176487">
                  <c:v>4.00199</c:v>
                </c:pt>
                <c:pt idx="176488">
                  <c:v>4.00202</c:v>
                </c:pt>
                <c:pt idx="176489">
                  <c:v>4.00204</c:v>
                </c:pt>
                <c:pt idx="176490">
                  <c:v>4.00206</c:v>
                </c:pt>
                <c:pt idx="176491">
                  <c:v>4.00209</c:v>
                </c:pt>
                <c:pt idx="176492">
                  <c:v>4.00211</c:v>
                </c:pt>
                <c:pt idx="176493">
                  <c:v>4.00213</c:v>
                </c:pt>
                <c:pt idx="176494">
                  <c:v>4.00215</c:v>
                </c:pt>
                <c:pt idx="176495">
                  <c:v>4.00218</c:v>
                </c:pt>
                <c:pt idx="176496">
                  <c:v>4.0022</c:v>
                </c:pt>
                <c:pt idx="176497">
                  <c:v>4.00222</c:v>
                </c:pt>
                <c:pt idx="176498">
                  <c:v>4.00225</c:v>
                </c:pt>
                <c:pt idx="176499">
                  <c:v>4.00227</c:v>
                </c:pt>
                <c:pt idx="176500">
                  <c:v>4.00229</c:v>
                </c:pt>
                <c:pt idx="176501">
                  <c:v>4.00231</c:v>
                </c:pt>
                <c:pt idx="176502">
                  <c:v>4.00234</c:v>
                </c:pt>
                <c:pt idx="176503">
                  <c:v>4.00236</c:v>
                </c:pt>
                <c:pt idx="176504">
                  <c:v>4.00238</c:v>
                </c:pt>
                <c:pt idx="176505">
                  <c:v>4.0024</c:v>
                </c:pt>
                <c:pt idx="176506">
                  <c:v>4.00243</c:v>
                </c:pt>
                <c:pt idx="176507">
                  <c:v>4.00245</c:v>
                </c:pt>
                <c:pt idx="176508">
                  <c:v>4.00247</c:v>
                </c:pt>
                <c:pt idx="176509">
                  <c:v>4.00249</c:v>
                </c:pt>
                <c:pt idx="176510">
                  <c:v>4.00252</c:v>
                </c:pt>
                <c:pt idx="176511">
                  <c:v>4.00254</c:v>
                </c:pt>
                <c:pt idx="176512">
                  <c:v>4.00256</c:v>
                </c:pt>
                <c:pt idx="176513">
                  <c:v>4.00258</c:v>
                </c:pt>
                <c:pt idx="176514">
                  <c:v>4.00261</c:v>
                </c:pt>
                <c:pt idx="176515">
                  <c:v>4.00263</c:v>
                </c:pt>
                <c:pt idx="176516">
                  <c:v>4.00265</c:v>
                </c:pt>
                <c:pt idx="176517">
                  <c:v>4.00268</c:v>
                </c:pt>
                <c:pt idx="176518">
                  <c:v>4.0027</c:v>
                </c:pt>
                <c:pt idx="176519">
                  <c:v>4.00272</c:v>
                </c:pt>
                <c:pt idx="176520">
                  <c:v>4.00274</c:v>
                </c:pt>
                <c:pt idx="176521">
                  <c:v>4.00277</c:v>
                </c:pt>
                <c:pt idx="176522">
                  <c:v>4.00279</c:v>
                </c:pt>
                <c:pt idx="176523">
                  <c:v>4.00281</c:v>
                </c:pt>
                <c:pt idx="176524">
                  <c:v>4.00283</c:v>
                </c:pt>
                <c:pt idx="176525">
                  <c:v>4.00286</c:v>
                </c:pt>
                <c:pt idx="176526">
                  <c:v>4.00288</c:v>
                </c:pt>
                <c:pt idx="176527">
                  <c:v>4.0029</c:v>
                </c:pt>
                <c:pt idx="176528">
                  <c:v>4.00293</c:v>
                </c:pt>
                <c:pt idx="176529">
                  <c:v>4.00295</c:v>
                </c:pt>
                <c:pt idx="176530">
                  <c:v>4.00297</c:v>
                </c:pt>
                <c:pt idx="176531">
                  <c:v>4.00299</c:v>
                </c:pt>
                <c:pt idx="176532">
                  <c:v>4.00302</c:v>
                </c:pt>
                <c:pt idx="176533">
                  <c:v>4.00304</c:v>
                </c:pt>
                <c:pt idx="176534">
                  <c:v>4.00306</c:v>
                </c:pt>
                <c:pt idx="176535">
                  <c:v>4.00308</c:v>
                </c:pt>
                <c:pt idx="176536">
                  <c:v>4.00311</c:v>
                </c:pt>
                <c:pt idx="176537">
                  <c:v>4.00313</c:v>
                </c:pt>
                <c:pt idx="176538">
                  <c:v>4.00315</c:v>
                </c:pt>
                <c:pt idx="176539">
                  <c:v>4.00317</c:v>
                </c:pt>
                <c:pt idx="176540">
                  <c:v>4.0032</c:v>
                </c:pt>
                <c:pt idx="176541">
                  <c:v>4.00322</c:v>
                </c:pt>
                <c:pt idx="176542">
                  <c:v>4.00324</c:v>
                </c:pt>
                <c:pt idx="176543">
                  <c:v>4.00326</c:v>
                </c:pt>
                <c:pt idx="176544">
                  <c:v>4.00329</c:v>
                </c:pt>
                <c:pt idx="176545">
                  <c:v>4.00331</c:v>
                </c:pt>
                <c:pt idx="176546">
                  <c:v>4.00333</c:v>
                </c:pt>
                <c:pt idx="176547">
                  <c:v>4.00336</c:v>
                </c:pt>
                <c:pt idx="176548">
                  <c:v>4.00338</c:v>
                </c:pt>
                <c:pt idx="176549">
                  <c:v>4.0034</c:v>
                </c:pt>
                <c:pt idx="176550">
                  <c:v>4.00342</c:v>
                </c:pt>
                <c:pt idx="176551">
                  <c:v>4.00345</c:v>
                </c:pt>
                <c:pt idx="176552">
                  <c:v>4.00347</c:v>
                </c:pt>
                <c:pt idx="176553">
                  <c:v>4.00349</c:v>
                </c:pt>
                <c:pt idx="176554">
                  <c:v>4.00352</c:v>
                </c:pt>
                <c:pt idx="176555">
                  <c:v>4.00354</c:v>
                </c:pt>
                <c:pt idx="176556">
                  <c:v>4.00356</c:v>
                </c:pt>
                <c:pt idx="176557">
                  <c:v>4.00358</c:v>
                </c:pt>
                <c:pt idx="176558">
                  <c:v>4.00361</c:v>
                </c:pt>
                <c:pt idx="176559">
                  <c:v>4.00363</c:v>
                </c:pt>
                <c:pt idx="176560">
                  <c:v>4.00365</c:v>
                </c:pt>
                <c:pt idx="176561">
                  <c:v>4.00367</c:v>
                </c:pt>
                <c:pt idx="176562">
                  <c:v>4.0037</c:v>
                </c:pt>
                <c:pt idx="176563">
                  <c:v>4.00372</c:v>
                </c:pt>
                <c:pt idx="176564">
                  <c:v>4.00374</c:v>
                </c:pt>
                <c:pt idx="176565">
                  <c:v>4.00376</c:v>
                </c:pt>
                <c:pt idx="176566">
                  <c:v>4.00379</c:v>
                </c:pt>
                <c:pt idx="176567">
                  <c:v>4.00381</c:v>
                </c:pt>
                <c:pt idx="176568">
                  <c:v>4.00383</c:v>
                </c:pt>
                <c:pt idx="176569">
                  <c:v>4.00385</c:v>
                </c:pt>
                <c:pt idx="176570">
                  <c:v>4.00388</c:v>
                </c:pt>
                <c:pt idx="176571">
                  <c:v>4.0039</c:v>
                </c:pt>
                <c:pt idx="176572">
                  <c:v>4.00392</c:v>
                </c:pt>
                <c:pt idx="176573">
                  <c:v>4.00395</c:v>
                </c:pt>
                <c:pt idx="176574">
                  <c:v>4.00397</c:v>
                </c:pt>
                <c:pt idx="176575">
                  <c:v>4.00399</c:v>
                </c:pt>
                <c:pt idx="176576">
                  <c:v>4.00401</c:v>
                </c:pt>
                <c:pt idx="176577">
                  <c:v>4.00404</c:v>
                </c:pt>
                <c:pt idx="176578">
                  <c:v>4.00406</c:v>
                </c:pt>
                <c:pt idx="176579">
                  <c:v>4.00408</c:v>
                </c:pt>
                <c:pt idx="176580">
                  <c:v>4.0041</c:v>
                </c:pt>
                <c:pt idx="176581">
                  <c:v>4.00413</c:v>
                </c:pt>
                <c:pt idx="176582">
                  <c:v>4.00415</c:v>
                </c:pt>
                <c:pt idx="176583">
                  <c:v>4.00417</c:v>
                </c:pt>
                <c:pt idx="176584">
                  <c:v>4.0042</c:v>
                </c:pt>
                <c:pt idx="176585">
                  <c:v>4.00422</c:v>
                </c:pt>
                <c:pt idx="176586">
                  <c:v>4.00424</c:v>
                </c:pt>
                <c:pt idx="176587">
                  <c:v>4.00426</c:v>
                </c:pt>
                <c:pt idx="176588">
                  <c:v>4.00429</c:v>
                </c:pt>
                <c:pt idx="176589">
                  <c:v>4.00431</c:v>
                </c:pt>
                <c:pt idx="176590">
                  <c:v>4.00433</c:v>
                </c:pt>
                <c:pt idx="176591">
                  <c:v>4.00435</c:v>
                </c:pt>
                <c:pt idx="176592">
                  <c:v>4.00438</c:v>
                </c:pt>
                <c:pt idx="176593">
                  <c:v>4.0044</c:v>
                </c:pt>
                <c:pt idx="176594">
                  <c:v>4.00442</c:v>
                </c:pt>
                <c:pt idx="176595">
                  <c:v>4.00444</c:v>
                </c:pt>
                <c:pt idx="176596">
                  <c:v>4.00447</c:v>
                </c:pt>
                <c:pt idx="176597">
                  <c:v>4.00449</c:v>
                </c:pt>
                <c:pt idx="176598">
                  <c:v>4.00451</c:v>
                </c:pt>
                <c:pt idx="176599">
                  <c:v>4.00453</c:v>
                </c:pt>
                <c:pt idx="176600">
                  <c:v>4.00456</c:v>
                </c:pt>
                <c:pt idx="176601">
                  <c:v>4.00458</c:v>
                </c:pt>
                <c:pt idx="176602">
                  <c:v>4.0046</c:v>
                </c:pt>
                <c:pt idx="176603">
                  <c:v>4.00463</c:v>
                </c:pt>
                <c:pt idx="176604">
                  <c:v>4.00465</c:v>
                </c:pt>
                <c:pt idx="176605">
                  <c:v>4.00467</c:v>
                </c:pt>
                <c:pt idx="176606">
                  <c:v>4.00469</c:v>
                </c:pt>
                <c:pt idx="176607">
                  <c:v>4.00472</c:v>
                </c:pt>
                <c:pt idx="176608">
                  <c:v>4.00474</c:v>
                </c:pt>
                <c:pt idx="176609">
                  <c:v>4.00476</c:v>
                </c:pt>
                <c:pt idx="176610">
                  <c:v>4.00479</c:v>
                </c:pt>
                <c:pt idx="176611">
                  <c:v>4.00481</c:v>
                </c:pt>
                <c:pt idx="176612">
                  <c:v>4.00483</c:v>
                </c:pt>
                <c:pt idx="176613">
                  <c:v>4.00485</c:v>
                </c:pt>
                <c:pt idx="176614">
                  <c:v>4.00488</c:v>
                </c:pt>
                <c:pt idx="176615">
                  <c:v>4.0049</c:v>
                </c:pt>
                <c:pt idx="176616">
                  <c:v>4.00492</c:v>
                </c:pt>
                <c:pt idx="176617">
                  <c:v>4.00494</c:v>
                </c:pt>
                <c:pt idx="176618">
                  <c:v>4.00497</c:v>
                </c:pt>
                <c:pt idx="176619">
                  <c:v>4.00499</c:v>
                </c:pt>
                <c:pt idx="176620">
                  <c:v>4.00501</c:v>
                </c:pt>
                <c:pt idx="176621">
                  <c:v>4.00503</c:v>
                </c:pt>
                <c:pt idx="176622">
                  <c:v>4.00506</c:v>
                </c:pt>
                <c:pt idx="176623">
                  <c:v>4.00508</c:v>
                </c:pt>
                <c:pt idx="176624">
                  <c:v>4.0051</c:v>
                </c:pt>
                <c:pt idx="176625">
                  <c:v>4.00512</c:v>
                </c:pt>
                <c:pt idx="176626">
                  <c:v>4.00515</c:v>
                </c:pt>
                <c:pt idx="176627">
                  <c:v>4.00517</c:v>
                </c:pt>
                <c:pt idx="176628">
                  <c:v>4.00519</c:v>
                </c:pt>
                <c:pt idx="176629">
                  <c:v>4.00521</c:v>
                </c:pt>
                <c:pt idx="176630">
                  <c:v>4.00524</c:v>
                </c:pt>
                <c:pt idx="176631">
                  <c:v>4.00526</c:v>
                </c:pt>
                <c:pt idx="176632">
                  <c:v>4.00528</c:v>
                </c:pt>
                <c:pt idx="176633">
                  <c:v>4.00531</c:v>
                </c:pt>
                <c:pt idx="176634">
                  <c:v>4.00533</c:v>
                </c:pt>
                <c:pt idx="176635">
                  <c:v>4.00535</c:v>
                </c:pt>
                <c:pt idx="176636">
                  <c:v>4.00537</c:v>
                </c:pt>
                <c:pt idx="176637">
                  <c:v>4.0054</c:v>
                </c:pt>
                <c:pt idx="176638">
                  <c:v>4.00542</c:v>
                </c:pt>
                <c:pt idx="176639">
                  <c:v>4.00544</c:v>
                </c:pt>
                <c:pt idx="176640">
                  <c:v>4.00547</c:v>
                </c:pt>
                <c:pt idx="176641">
                  <c:v>4.00549</c:v>
                </c:pt>
                <c:pt idx="176642">
                  <c:v>4.00551</c:v>
                </c:pt>
                <c:pt idx="176643">
                  <c:v>4.00553</c:v>
                </c:pt>
                <c:pt idx="176644">
                  <c:v>4.00556</c:v>
                </c:pt>
                <c:pt idx="176645">
                  <c:v>4.00558</c:v>
                </c:pt>
                <c:pt idx="176646">
                  <c:v>4.0056</c:v>
                </c:pt>
                <c:pt idx="176647">
                  <c:v>4.00562</c:v>
                </c:pt>
                <c:pt idx="176648">
                  <c:v>4.00565</c:v>
                </c:pt>
                <c:pt idx="176649">
                  <c:v>4.00567</c:v>
                </c:pt>
                <c:pt idx="176650">
                  <c:v>4.00569</c:v>
                </c:pt>
                <c:pt idx="176651">
                  <c:v>4.00571</c:v>
                </c:pt>
                <c:pt idx="176652">
                  <c:v>4.00574</c:v>
                </c:pt>
                <c:pt idx="176653">
                  <c:v>4.00576</c:v>
                </c:pt>
                <c:pt idx="176654">
                  <c:v>4.00578</c:v>
                </c:pt>
                <c:pt idx="176655">
                  <c:v>4.0058</c:v>
                </c:pt>
                <c:pt idx="176656">
                  <c:v>4.00583</c:v>
                </c:pt>
                <c:pt idx="176657">
                  <c:v>4.00585</c:v>
                </c:pt>
                <c:pt idx="176658">
                  <c:v>4.00587</c:v>
                </c:pt>
                <c:pt idx="176659">
                  <c:v>4.0059</c:v>
                </c:pt>
                <c:pt idx="176660">
                  <c:v>4.00592</c:v>
                </c:pt>
                <c:pt idx="176661">
                  <c:v>4.00594</c:v>
                </c:pt>
                <c:pt idx="176662">
                  <c:v>4.00596</c:v>
                </c:pt>
                <c:pt idx="176663">
                  <c:v>4.00599</c:v>
                </c:pt>
                <c:pt idx="176664">
                  <c:v>4.00601</c:v>
                </c:pt>
                <c:pt idx="176665">
                  <c:v>4.00603</c:v>
                </c:pt>
                <c:pt idx="176666">
                  <c:v>4.00605</c:v>
                </c:pt>
                <c:pt idx="176667">
                  <c:v>4.00608</c:v>
                </c:pt>
                <c:pt idx="176668">
                  <c:v>4.0061</c:v>
                </c:pt>
                <c:pt idx="176669">
                  <c:v>4.00612</c:v>
                </c:pt>
                <c:pt idx="176670">
                  <c:v>4.00615</c:v>
                </c:pt>
                <c:pt idx="176671">
                  <c:v>4.00617</c:v>
                </c:pt>
                <c:pt idx="176672">
                  <c:v>4.00619</c:v>
                </c:pt>
                <c:pt idx="176673">
                  <c:v>4.00621</c:v>
                </c:pt>
                <c:pt idx="176674">
                  <c:v>4.00624</c:v>
                </c:pt>
                <c:pt idx="176675">
                  <c:v>4.00626</c:v>
                </c:pt>
                <c:pt idx="176676">
                  <c:v>4.00628</c:v>
                </c:pt>
                <c:pt idx="176677">
                  <c:v>4.0063</c:v>
                </c:pt>
                <c:pt idx="176678">
                  <c:v>4.00633</c:v>
                </c:pt>
                <c:pt idx="176679">
                  <c:v>4.00635</c:v>
                </c:pt>
                <c:pt idx="176680">
                  <c:v>4.00637</c:v>
                </c:pt>
                <c:pt idx="176681">
                  <c:v>4.0064</c:v>
                </c:pt>
                <c:pt idx="176682">
                  <c:v>4.00642</c:v>
                </c:pt>
                <c:pt idx="176683">
                  <c:v>4.00644</c:v>
                </c:pt>
                <c:pt idx="176684">
                  <c:v>4.00646</c:v>
                </c:pt>
                <c:pt idx="176685">
                  <c:v>4.00648</c:v>
                </c:pt>
                <c:pt idx="176686">
                  <c:v>4.00651</c:v>
                </c:pt>
                <c:pt idx="176687">
                  <c:v>4.00653</c:v>
                </c:pt>
                <c:pt idx="176688">
                  <c:v>4.00655</c:v>
                </c:pt>
                <c:pt idx="176689">
                  <c:v>4.00658</c:v>
                </c:pt>
                <c:pt idx="176690">
                  <c:v>4.0066</c:v>
                </c:pt>
                <c:pt idx="176691">
                  <c:v>4.00662</c:v>
                </c:pt>
                <c:pt idx="176692">
                  <c:v>4.00664</c:v>
                </c:pt>
                <c:pt idx="176693">
                  <c:v>4.00667</c:v>
                </c:pt>
                <c:pt idx="176694">
                  <c:v>4.00669</c:v>
                </c:pt>
                <c:pt idx="176695">
                  <c:v>4.00671</c:v>
                </c:pt>
                <c:pt idx="176696">
                  <c:v>4.00673</c:v>
                </c:pt>
                <c:pt idx="176697">
                  <c:v>4.00676</c:v>
                </c:pt>
                <c:pt idx="176698">
                  <c:v>4.00678</c:v>
                </c:pt>
                <c:pt idx="176699">
                  <c:v>4.0068</c:v>
                </c:pt>
                <c:pt idx="176700">
                  <c:v>4.00683</c:v>
                </c:pt>
                <c:pt idx="176701">
                  <c:v>4.00685</c:v>
                </c:pt>
                <c:pt idx="176702">
                  <c:v>4.00687</c:v>
                </c:pt>
                <c:pt idx="176703">
                  <c:v>4.00689</c:v>
                </c:pt>
                <c:pt idx="176704">
                  <c:v>4.00692</c:v>
                </c:pt>
                <c:pt idx="176705">
                  <c:v>4.00694</c:v>
                </c:pt>
                <c:pt idx="176706">
                  <c:v>4.00696</c:v>
                </c:pt>
                <c:pt idx="176707">
                  <c:v>4.00698</c:v>
                </c:pt>
                <c:pt idx="176708">
                  <c:v>4.00701</c:v>
                </c:pt>
                <c:pt idx="176709">
                  <c:v>4.00703</c:v>
                </c:pt>
                <c:pt idx="176710">
                  <c:v>4.00705</c:v>
                </c:pt>
                <c:pt idx="176711">
                  <c:v>4.00708</c:v>
                </c:pt>
                <c:pt idx="176712">
                  <c:v>4.0071</c:v>
                </c:pt>
                <c:pt idx="176713">
                  <c:v>4.00712</c:v>
                </c:pt>
                <c:pt idx="176714">
                  <c:v>4.00714</c:v>
                </c:pt>
                <c:pt idx="176715">
                  <c:v>4.00717</c:v>
                </c:pt>
                <c:pt idx="176716">
                  <c:v>4.00719</c:v>
                </c:pt>
                <c:pt idx="176717">
                  <c:v>4.00721</c:v>
                </c:pt>
                <c:pt idx="176718">
                  <c:v>4.00723</c:v>
                </c:pt>
                <c:pt idx="176719">
                  <c:v>4.00726</c:v>
                </c:pt>
                <c:pt idx="176720">
                  <c:v>4.00728</c:v>
                </c:pt>
                <c:pt idx="176721">
                  <c:v>4.0073</c:v>
                </c:pt>
                <c:pt idx="176722">
                  <c:v>4.00732</c:v>
                </c:pt>
                <c:pt idx="176723">
                  <c:v>4.00735</c:v>
                </c:pt>
                <c:pt idx="176724">
                  <c:v>4.00737</c:v>
                </c:pt>
                <c:pt idx="176725">
                  <c:v>4.00739</c:v>
                </c:pt>
                <c:pt idx="176726">
                  <c:v>4.00741</c:v>
                </c:pt>
                <c:pt idx="176727">
                  <c:v>4.00744</c:v>
                </c:pt>
                <c:pt idx="176728">
                  <c:v>4.00746</c:v>
                </c:pt>
                <c:pt idx="176729">
                  <c:v>4.00748</c:v>
                </c:pt>
                <c:pt idx="176730">
                  <c:v>4.00751</c:v>
                </c:pt>
                <c:pt idx="176731">
                  <c:v>4.00753</c:v>
                </c:pt>
                <c:pt idx="176732">
                  <c:v>4.00755</c:v>
                </c:pt>
                <c:pt idx="176733">
                  <c:v>4.00757</c:v>
                </c:pt>
                <c:pt idx="176734">
                  <c:v>4.0076</c:v>
                </c:pt>
                <c:pt idx="176735">
                  <c:v>4.00762</c:v>
                </c:pt>
                <c:pt idx="176736">
                  <c:v>4.00764</c:v>
                </c:pt>
                <c:pt idx="176737">
                  <c:v>4.00766</c:v>
                </c:pt>
                <c:pt idx="176738">
                  <c:v>4.00769</c:v>
                </c:pt>
                <c:pt idx="176739">
                  <c:v>4.00771</c:v>
                </c:pt>
                <c:pt idx="176740">
                  <c:v>4.00773</c:v>
                </c:pt>
                <c:pt idx="176741">
                  <c:v>4.00776</c:v>
                </c:pt>
                <c:pt idx="176742">
                  <c:v>4.00778</c:v>
                </c:pt>
                <c:pt idx="176743">
                  <c:v>4.0078</c:v>
                </c:pt>
                <c:pt idx="176744">
                  <c:v>4.00782</c:v>
                </c:pt>
                <c:pt idx="176745">
                  <c:v>4.00785</c:v>
                </c:pt>
                <c:pt idx="176746">
                  <c:v>4.00787</c:v>
                </c:pt>
                <c:pt idx="176747">
                  <c:v>4.00789</c:v>
                </c:pt>
                <c:pt idx="176748">
                  <c:v>4.00791</c:v>
                </c:pt>
                <c:pt idx="176749">
                  <c:v>4.00794</c:v>
                </c:pt>
                <c:pt idx="176750">
                  <c:v>4.00796</c:v>
                </c:pt>
                <c:pt idx="176751">
                  <c:v>4.00798</c:v>
                </c:pt>
                <c:pt idx="176752">
                  <c:v>4.008</c:v>
                </c:pt>
                <c:pt idx="176753">
                  <c:v>4.00803</c:v>
                </c:pt>
                <c:pt idx="176754">
                  <c:v>4.00805</c:v>
                </c:pt>
                <c:pt idx="176755">
                  <c:v>4.00807</c:v>
                </c:pt>
                <c:pt idx="176756">
                  <c:v>4.00809</c:v>
                </c:pt>
                <c:pt idx="176757">
                  <c:v>4.00812</c:v>
                </c:pt>
                <c:pt idx="176758">
                  <c:v>4.00814</c:v>
                </c:pt>
                <c:pt idx="176759">
                  <c:v>4.00816</c:v>
                </c:pt>
                <c:pt idx="176760">
                  <c:v>4.00819</c:v>
                </c:pt>
                <c:pt idx="176761">
                  <c:v>4.00821</c:v>
                </c:pt>
                <c:pt idx="176762">
                  <c:v>4.00823</c:v>
                </c:pt>
                <c:pt idx="176763">
                  <c:v>4.00825</c:v>
                </c:pt>
                <c:pt idx="176764">
                  <c:v>4.00828</c:v>
                </c:pt>
                <c:pt idx="176765">
                  <c:v>4.0083</c:v>
                </c:pt>
                <c:pt idx="176766">
                  <c:v>4.00832</c:v>
                </c:pt>
                <c:pt idx="176767">
                  <c:v>4.00835</c:v>
                </c:pt>
                <c:pt idx="176768">
                  <c:v>4.00837</c:v>
                </c:pt>
                <c:pt idx="176769">
                  <c:v>4.00839</c:v>
                </c:pt>
                <c:pt idx="176770">
                  <c:v>4.00841</c:v>
                </c:pt>
                <c:pt idx="176771">
                  <c:v>4.00844</c:v>
                </c:pt>
                <c:pt idx="176772">
                  <c:v>4.00846</c:v>
                </c:pt>
                <c:pt idx="176773">
                  <c:v>4.00848</c:v>
                </c:pt>
                <c:pt idx="176774">
                  <c:v>4.0085</c:v>
                </c:pt>
                <c:pt idx="176775">
                  <c:v>4.00853</c:v>
                </c:pt>
                <c:pt idx="176776">
                  <c:v>4.00855</c:v>
                </c:pt>
                <c:pt idx="176777">
                  <c:v>4.00857</c:v>
                </c:pt>
                <c:pt idx="176778">
                  <c:v>4.00859</c:v>
                </c:pt>
                <c:pt idx="176779">
                  <c:v>4.00862</c:v>
                </c:pt>
                <c:pt idx="176780">
                  <c:v>4.00864</c:v>
                </c:pt>
                <c:pt idx="176781">
                  <c:v>4.00866</c:v>
                </c:pt>
                <c:pt idx="176782">
                  <c:v>4.00868</c:v>
                </c:pt>
                <c:pt idx="176783">
                  <c:v>4.00871</c:v>
                </c:pt>
                <c:pt idx="176784">
                  <c:v>4.00873</c:v>
                </c:pt>
                <c:pt idx="176785">
                  <c:v>4.00875</c:v>
                </c:pt>
                <c:pt idx="176786">
                  <c:v>4.00878</c:v>
                </c:pt>
                <c:pt idx="176787">
                  <c:v>4.0088</c:v>
                </c:pt>
                <c:pt idx="176788">
                  <c:v>4.00882</c:v>
                </c:pt>
                <c:pt idx="176789">
                  <c:v>4.00884</c:v>
                </c:pt>
                <c:pt idx="176790">
                  <c:v>4.00887</c:v>
                </c:pt>
                <c:pt idx="176791">
                  <c:v>4.00889</c:v>
                </c:pt>
                <c:pt idx="176792">
                  <c:v>4.00891</c:v>
                </c:pt>
                <c:pt idx="176793">
                  <c:v>4.00893</c:v>
                </c:pt>
                <c:pt idx="176794">
                  <c:v>4.00896</c:v>
                </c:pt>
                <c:pt idx="176795">
                  <c:v>4.00898</c:v>
                </c:pt>
                <c:pt idx="176796">
                  <c:v>4.009</c:v>
                </c:pt>
                <c:pt idx="176797">
                  <c:v>4.00903</c:v>
                </c:pt>
                <c:pt idx="176798">
                  <c:v>4.00905</c:v>
                </c:pt>
                <c:pt idx="176799">
                  <c:v>4.00907</c:v>
                </c:pt>
                <c:pt idx="176800">
                  <c:v>4.00909</c:v>
                </c:pt>
                <c:pt idx="176801">
                  <c:v>4.00912</c:v>
                </c:pt>
                <c:pt idx="176802">
                  <c:v>4.00914</c:v>
                </c:pt>
                <c:pt idx="176803">
                  <c:v>4.00916</c:v>
                </c:pt>
                <c:pt idx="176804">
                  <c:v>4.00918</c:v>
                </c:pt>
                <c:pt idx="176805">
                  <c:v>4.00921</c:v>
                </c:pt>
                <c:pt idx="176806">
                  <c:v>4.00923</c:v>
                </c:pt>
                <c:pt idx="176807">
                  <c:v>4.00925</c:v>
                </c:pt>
                <c:pt idx="176808">
                  <c:v>4.00927</c:v>
                </c:pt>
                <c:pt idx="176809">
                  <c:v>4.0093</c:v>
                </c:pt>
                <c:pt idx="176810">
                  <c:v>4.00932</c:v>
                </c:pt>
                <c:pt idx="176811">
                  <c:v>4.00934</c:v>
                </c:pt>
                <c:pt idx="176812">
                  <c:v>4.00936</c:v>
                </c:pt>
                <c:pt idx="176813">
                  <c:v>4.00939</c:v>
                </c:pt>
                <c:pt idx="176814">
                  <c:v>4.00941</c:v>
                </c:pt>
                <c:pt idx="176815">
                  <c:v>4.00943</c:v>
                </c:pt>
                <c:pt idx="176816">
                  <c:v>4.00946</c:v>
                </c:pt>
                <c:pt idx="176817">
                  <c:v>4.00948</c:v>
                </c:pt>
                <c:pt idx="176818">
                  <c:v>4.0095</c:v>
                </c:pt>
                <c:pt idx="176819">
                  <c:v>4.00952</c:v>
                </c:pt>
                <c:pt idx="176820">
                  <c:v>4.00955</c:v>
                </c:pt>
                <c:pt idx="176821">
                  <c:v>4.00957</c:v>
                </c:pt>
                <c:pt idx="176822">
                  <c:v>4.00959</c:v>
                </c:pt>
                <c:pt idx="176823">
                  <c:v>4.00962</c:v>
                </c:pt>
                <c:pt idx="176824">
                  <c:v>4.00964</c:v>
                </c:pt>
                <c:pt idx="176825">
                  <c:v>4.00966</c:v>
                </c:pt>
                <c:pt idx="176826">
                  <c:v>4.00968</c:v>
                </c:pt>
                <c:pt idx="176827">
                  <c:v>4.00971</c:v>
                </c:pt>
                <c:pt idx="176828">
                  <c:v>4.00973</c:v>
                </c:pt>
                <c:pt idx="176829">
                  <c:v>4.00975</c:v>
                </c:pt>
                <c:pt idx="176830">
                  <c:v>4.00977</c:v>
                </c:pt>
                <c:pt idx="176831">
                  <c:v>4.0098</c:v>
                </c:pt>
                <c:pt idx="176832">
                  <c:v>4.00982</c:v>
                </c:pt>
                <c:pt idx="176833">
                  <c:v>4.00984</c:v>
                </c:pt>
                <c:pt idx="176834">
                  <c:v>4.00986</c:v>
                </c:pt>
                <c:pt idx="176835">
                  <c:v>4.00989</c:v>
                </c:pt>
                <c:pt idx="176836">
                  <c:v>4.00991</c:v>
                </c:pt>
                <c:pt idx="176837">
                  <c:v>4.00993</c:v>
                </c:pt>
                <c:pt idx="176838">
                  <c:v>4.00995</c:v>
                </c:pt>
                <c:pt idx="176839">
                  <c:v>4.00998</c:v>
                </c:pt>
                <c:pt idx="176840">
                  <c:v>4.01</c:v>
                </c:pt>
                <c:pt idx="176841">
                  <c:v>4.01002</c:v>
                </c:pt>
                <c:pt idx="176842">
                  <c:v>4.01004</c:v>
                </c:pt>
                <c:pt idx="176843">
                  <c:v>4.01007</c:v>
                </c:pt>
                <c:pt idx="176844">
                  <c:v>4.01009</c:v>
                </c:pt>
                <c:pt idx="176845">
                  <c:v>4.01011</c:v>
                </c:pt>
                <c:pt idx="176846">
                  <c:v>4.01014</c:v>
                </c:pt>
                <c:pt idx="176847">
                  <c:v>4.01016</c:v>
                </c:pt>
                <c:pt idx="176848">
                  <c:v>4.01018</c:v>
                </c:pt>
                <c:pt idx="176849">
                  <c:v>4.0102</c:v>
                </c:pt>
                <c:pt idx="176850">
                  <c:v>4.01023</c:v>
                </c:pt>
                <c:pt idx="176851">
                  <c:v>4.01025</c:v>
                </c:pt>
                <c:pt idx="176852">
                  <c:v>4.01027</c:v>
                </c:pt>
                <c:pt idx="176853">
                  <c:v>4.0103</c:v>
                </c:pt>
                <c:pt idx="176854">
                  <c:v>4.01032</c:v>
                </c:pt>
                <c:pt idx="176855">
                  <c:v>4.01034</c:v>
                </c:pt>
                <c:pt idx="176856">
                  <c:v>4.01036</c:v>
                </c:pt>
                <c:pt idx="176857">
                  <c:v>4.01039</c:v>
                </c:pt>
                <c:pt idx="176858">
                  <c:v>4.01041</c:v>
                </c:pt>
                <c:pt idx="176859">
                  <c:v>4.01043</c:v>
                </c:pt>
                <c:pt idx="176860">
                  <c:v>4.01045</c:v>
                </c:pt>
                <c:pt idx="176861">
                  <c:v>4.01048</c:v>
                </c:pt>
                <c:pt idx="176862">
                  <c:v>4.0105</c:v>
                </c:pt>
                <c:pt idx="176863">
                  <c:v>4.01052</c:v>
                </c:pt>
                <c:pt idx="176864">
                  <c:v>4.01054</c:v>
                </c:pt>
                <c:pt idx="176865">
                  <c:v>4.01057</c:v>
                </c:pt>
                <c:pt idx="176866">
                  <c:v>4.01059</c:v>
                </c:pt>
                <c:pt idx="176867">
                  <c:v>4.01061</c:v>
                </c:pt>
                <c:pt idx="176868">
                  <c:v>4.01063</c:v>
                </c:pt>
                <c:pt idx="176869">
                  <c:v>4.01066</c:v>
                </c:pt>
                <c:pt idx="176870">
                  <c:v>4.01068</c:v>
                </c:pt>
                <c:pt idx="176871">
                  <c:v>4.0107</c:v>
                </c:pt>
                <c:pt idx="176872">
                  <c:v>4.01073</c:v>
                </c:pt>
                <c:pt idx="176873">
                  <c:v>4.01075</c:v>
                </c:pt>
                <c:pt idx="176874">
                  <c:v>4.01077</c:v>
                </c:pt>
                <c:pt idx="176875">
                  <c:v>4.01079</c:v>
                </c:pt>
                <c:pt idx="176876">
                  <c:v>4.01082</c:v>
                </c:pt>
                <c:pt idx="176877">
                  <c:v>4.01084</c:v>
                </c:pt>
                <c:pt idx="176878">
                  <c:v>4.01086</c:v>
                </c:pt>
                <c:pt idx="176879">
                  <c:v>4.01088</c:v>
                </c:pt>
                <c:pt idx="176880">
                  <c:v>4.01091</c:v>
                </c:pt>
                <c:pt idx="176881">
                  <c:v>4.01093</c:v>
                </c:pt>
                <c:pt idx="176882">
                  <c:v>4.01095</c:v>
                </c:pt>
                <c:pt idx="176883">
                  <c:v>4.01098</c:v>
                </c:pt>
                <c:pt idx="176884">
                  <c:v>4.011</c:v>
                </c:pt>
                <c:pt idx="176885">
                  <c:v>4.01102</c:v>
                </c:pt>
                <c:pt idx="176886">
                  <c:v>4.01104</c:v>
                </c:pt>
                <c:pt idx="176887">
                  <c:v>4.01107</c:v>
                </c:pt>
                <c:pt idx="176888">
                  <c:v>4.01109</c:v>
                </c:pt>
                <c:pt idx="176889">
                  <c:v>4.01111</c:v>
                </c:pt>
                <c:pt idx="176890">
                  <c:v>4.01113</c:v>
                </c:pt>
                <c:pt idx="176891">
                  <c:v>4.01116</c:v>
                </c:pt>
                <c:pt idx="176892">
                  <c:v>4.01118</c:v>
                </c:pt>
                <c:pt idx="176893">
                  <c:v>4.0112</c:v>
                </c:pt>
                <c:pt idx="176894">
                  <c:v>4.01122</c:v>
                </c:pt>
                <c:pt idx="176895">
                  <c:v>4.01125</c:v>
                </c:pt>
                <c:pt idx="176896">
                  <c:v>4.01127</c:v>
                </c:pt>
                <c:pt idx="176897">
                  <c:v>4.01129</c:v>
                </c:pt>
                <c:pt idx="176898">
                  <c:v>4.01131</c:v>
                </c:pt>
                <c:pt idx="176899">
                  <c:v>4.01134</c:v>
                </c:pt>
                <c:pt idx="176900">
                  <c:v>4.01136</c:v>
                </c:pt>
                <c:pt idx="176901">
                  <c:v>4.01138</c:v>
                </c:pt>
                <c:pt idx="176902">
                  <c:v>4.01141</c:v>
                </c:pt>
                <c:pt idx="176903">
                  <c:v>4.01143</c:v>
                </c:pt>
                <c:pt idx="176904">
                  <c:v>4.01145</c:v>
                </c:pt>
                <c:pt idx="176905">
                  <c:v>4.01147</c:v>
                </c:pt>
                <c:pt idx="176906">
                  <c:v>4.0115</c:v>
                </c:pt>
                <c:pt idx="176907">
                  <c:v>4.01152</c:v>
                </c:pt>
                <c:pt idx="176908">
                  <c:v>4.01154</c:v>
                </c:pt>
                <c:pt idx="176909">
                  <c:v>4.01157</c:v>
                </c:pt>
                <c:pt idx="176910">
                  <c:v>4.01159</c:v>
                </c:pt>
                <c:pt idx="176911">
                  <c:v>4.01161</c:v>
                </c:pt>
                <c:pt idx="176912">
                  <c:v>4.01163</c:v>
                </c:pt>
                <c:pt idx="176913">
                  <c:v>4.01166</c:v>
                </c:pt>
                <c:pt idx="176914">
                  <c:v>4.01168</c:v>
                </c:pt>
                <c:pt idx="176915">
                  <c:v>4.0117</c:v>
                </c:pt>
                <c:pt idx="176916">
                  <c:v>4.01172</c:v>
                </c:pt>
                <c:pt idx="176917">
                  <c:v>4.01175</c:v>
                </c:pt>
                <c:pt idx="176918">
                  <c:v>4.01177</c:v>
                </c:pt>
                <c:pt idx="176919">
                  <c:v>4.01179</c:v>
                </c:pt>
                <c:pt idx="176920">
                  <c:v>4.01181</c:v>
                </c:pt>
                <c:pt idx="176921">
                  <c:v>4.01184</c:v>
                </c:pt>
                <c:pt idx="176922">
                  <c:v>4.01186</c:v>
                </c:pt>
                <c:pt idx="176923">
                  <c:v>4.01188</c:v>
                </c:pt>
                <c:pt idx="176924">
                  <c:v>4.0119</c:v>
                </c:pt>
                <c:pt idx="176925">
                  <c:v>4.01193</c:v>
                </c:pt>
                <c:pt idx="176926">
                  <c:v>4.01195</c:v>
                </c:pt>
                <c:pt idx="176927">
                  <c:v>4.01197</c:v>
                </c:pt>
                <c:pt idx="176928">
                  <c:v>4.01199</c:v>
                </c:pt>
                <c:pt idx="176929">
                  <c:v>4.01202</c:v>
                </c:pt>
                <c:pt idx="176930">
                  <c:v>4.01204</c:v>
                </c:pt>
                <c:pt idx="176931">
                  <c:v>4.01206</c:v>
                </c:pt>
                <c:pt idx="176932">
                  <c:v>4.01209</c:v>
                </c:pt>
                <c:pt idx="176933">
                  <c:v>4.01211</c:v>
                </c:pt>
                <c:pt idx="176934">
                  <c:v>4.01213</c:v>
                </c:pt>
                <c:pt idx="176935">
                  <c:v>4.01215</c:v>
                </c:pt>
                <c:pt idx="176936">
                  <c:v>4.01218</c:v>
                </c:pt>
                <c:pt idx="176937">
                  <c:v>4.0122</c:v>
                </c:pt>
                <c:pt idx="176938">
                  <c:v>4.01222</c:v>
                </c:pt>
                <c:pt idx="176939">
                  <c:v>4.01225</c:v>
                </c:pt>
                <c:pt idx="176940">
                  <c:v>4.01227</c:v>
                </c:pt>
                <c:pt idx="176941">
                  <c:v>4.01229</c:v>
                </c:pt>
                <c:pt idx="176942">
                  <c:v>4.01231</c:v>
                </c:pt>
                <c:pt idx="176943">
                  <c:v>4.01234</c:v>
                </c:pt>
                <c:pt idx="176944">
                  <c:v>4.01236</c:v>
                </c:pt>
                <c:pt idx="176945">
                  <c:v>4.01238</c:v>
                </c:pt>
                <c:pt idx="176946">
                  <c:v>4.0124</c:v>
                </c:pt>
                <c:pt idx="176947">
                  <c:v>4.01243</c:v>
                </c:pt>
                <c:pt idx="176948">
                  <c:v>4.01245</c:v>
                </c:pt>
                <c:pt idx="176949">
                  <c:v>4.01247</c:v>
                </c:pt>
                <c:pt idx="176950">
                  <c:v>4.01249</c:v>
                </c:pt>
                <c:pt idx="176951">
                  <c:v>4.01252</c:v>
                </c:pt>
                <c:pt idx="176952">
                  <c:v>4.01254</c:v>
                </c:pt>
                <c:pt idx="176953">
                  <c:v>4.01256</c:v>
                </c:pt>
                <c:pt idx="176954">
                  <c:v>4.01258</c:v>
                </c:pt>
                <c:pt idx="176955">
                  <c:v>4.01261</c:v>
                </c:pt>
                <c:pt idx="176956">
                  <c:v>4.01263</c:v>
                </c:pt>
                <c:pt idx="176957">
                  <c:v>4.01265</c:v>
                </c:pt>
                <c:pt idx="176958">
                  <c:v>4.01268</c:v>
                </c:pt>
                <c:pt idx="176959">
                  <c:v>4.0127</c:v>
                </c:pt>
                <c:pt idx="176960">
                  <c:v>4.01272</c:v>
                </c:pt>
                <c:pt idx="176961">
                  <c:v>4.01274</c:v>
                </c:pt>
                <c:pt idx="176962">
                  <c:v>4.01277</c:v>
                </c:pt>
                <c:pt idx="176963">
                  <c:v>4.01279</c:v>
                </c:pt>
                <c:pt idx="176964">
                  <c:v>4.01281</c:v>
                </c:pt>
                <c:pt idx="176965">
                  <c:v>4.01283</c:v>
                </c:pt>
                <c:pt idx="176966">
                  <c:v>4.01286</c:v>
                </c:pt>
                <c:pt idx="176967">
                  <c:v>4.01288</c:v>
                </c:pt>
                <c:pt idx="176968">
                  <c:v>4.0129</c:v>
                </c:pt>
                <c:pt idx="176969">
                  <c:v>4.01293</c:v>
                </c:pt>
                <c:pt idx="176970">
                  <c:v>4.01295</c:v>
                </c:pt>
                <c:pt idx="176971">
                  <c:v>4.01297</c:v>
                </c:pt>
                <c:pt idx="176972">
                  <c:v>4.01299</c:v>
                </c:pt>
                <c:pt idx="176973">
                  <c:v>4.01302</c:v>
                </c:pt>
                <c:pt idx="176974">
                  <c:v>4.01304</c:v>
                </c:pt>
                <c:pt idx="176975">
                  <c:v>4.01306</c:v>
                </c:pt>
                <c:pt idx="176976">
                  <c:v>4.01308</c:v>
                </c:pt>
                <c:pt idx="176977">
                  <c:v>4.01311</c:v>
                </c:pt>
                <c:pt idx="176978">
                  <c:v>4.01313</c:v>
                </c:pt>
                <c:pt idx="176979">
                  <c:v>4.01315</c:v>
                </c:pt>
                <c:pt idx="176980">
                  <c:v>4.01318</c:v>
                </c:pt>
                <c:pt idx="176981">
                  <c:v>4.0132</c:v>
                </c:pt>
                <c:pt idx="176982">
                  <c:v>4.01322</c:v>
                </c:pt>
                <c:pt idx="176983">
                  <c:v>4.01324</c:v>
                </c:pt>
                <c:pt idx="176984">
                  <c:v>4.01326</c:v>
                </c:pt>
                <c:pt idx="176985">
                  <c:v>4.01329</c:v>
                </c:pt>
                <c:pt idx="176986">
                  <c:v>4.01331</c:v>
                </c:pt>
                <c:pt idx="176987">
                  <c:v>4.01333</c:v>
                </c:pt>
                <c:pt idx="176988">
                  <c:v>4.01336</c:v>
                </c:pt>
                <c:pt idx="176989">
                  <c:v>4.01338</c:v>
                </c:pt>
                <c:pt idx="176990">
                  <c:v>4.0134</c:v>
                </c:pt>
                <c:pt idx="176991">
                  <c:v>4.01342</c:v>
                </c:pt>
                <c:pt idx="176992">
                  <c:v>4.01345</c:v>
                </c:pt>
                <c:pt idx="176993">
                  <c:v>4.01347</c:v>
                </c:pt>
                <c:pt idx="176994">
                  <c:v>4.01349</c:v>
                </c:pt>
                <c:pt idx="176995">
                  <c:v>4.01351</c:v>
                </c:pt>
                <c:pt idx="176996">
                  <c:v>4.01354</c:v>
                </c:pt>
                <c:pt idx="176997">
                  <c:v>4.01356</c:v>
                </c:pt>
                <c:pt idx="176998">
                  <c:v>4.01358</c:v>
                </c:pt>
                <c:pt idx="176999">
                  <c:v>4.01361</c:v>
                </c:pt>
                <c:pt idx="177000">
                  <c:v>4.01363</c:v>
                </c:pt>
                <c:pt idx="177001">
                  <c:v>4.01365</c:v>
                </c:pt>
                <c:pt idx="177002">
                  <c:v>4.01367</c:v>
                </c:pt>
                <c:pt idx="177003">
                  <c:v>4.0137</c:v>
                </c:pt>
                <c:pt idx="177004">
                  <c:v>4.01372</c:v>
                </c:pt>
                <c:pt idx="177005">
                  <c:v>4.01374</c:v>
                </c:pt>
                <c:pt idx="177006">
                  <c:v>4.01376</c:v>
                </c:pt>
                <c:pt idx="177007">
                  <c:v>4.01379</c:v>
                </c:pt>
                <c:pt idx="177008">
                  <c:v>4.01381</c:v>
                </c:pt>
                <c:pt idx="177009">
                  <c:v>4.01383</c:v>
                </c:pt>
                <c:pt idx="177010">
                  <c:v>4.01386</c:v>
                </c:pt>
                <c:pt idx="177011">
                  <c:v>4.01388</c:v>
                </c:pt>
                <c:pt idx="177012">
                  <c:v>4.0139</c:v>
                </c:pt>
                <c:pt idx="177013">
                  <c:v>4.01392</c:v>
                </c:pt>
                <c:pt idx="177014">
                  <c:v>4.01395</c:v>
                </c:pt>
                <c:pt idx="177015">
                  <c:v>4.01397</c:v>
                </c:pt>
                <c:pt idx="177016">
                  <c:v>4.01399</c:v>
                </c:pt>
                <c:pt idx="177017">
                  <c:v>4.01401</c:v>
                </c:pt>
                <c:pt idx="177018">
                  <c:v>4.01404</c:v>
                </c:pt>
                <c:pt idx="177019">
                  <c:v>4.01406</c:v>
                </c:pt>
                <c:pt idx="177020">
                  <c:v>4.01408</c:v>
                </c:pt>
                <c:pt idx="177021">
                  <c:v>4.0141</c:v>
                </c:pt>
                <c:pt idx="177022">
                  <c:v>4.01413</c:v>
                </c:pt>
                <c:pt idx="177023">
                  <c:v>4.01415</c:v>
                </c:pt>
                <c:pt idx="177024">
                  <c:v>4.01417</c:v>
                </c:pt>
                <c:pt idx="177025">
                  <c:v>4.01419</c:v>
                </c:pt>
                <c:pt idx="177026">
                  <c:v>4.01422</c:v>
                </c:pt>
                <c:pt idx="177027">
                  <c:v>4.01424</c:v>
                </c:pt>
                <c:pt idx="177028">
                  <c:v>4.01426</c:v>
                </c:pt>
                <c:pt idx="177029">
                  <c:v>4.01429</c:v>
                </c:pt>
                <c:pt idx="177030">
                  <c:v>4.01431</c:v>
                </c:pt>
                <c:pt idx="177031">
                  <c:v>4.01433</c:v>
                </c:pt>
                <c:pt idx="177032">
                  <c:v>4.01435</c:v>
                </c:pt>
                <c:pt idx="177033">
                  <c:v>4.01438</c:v>
                </c:pt>
                <c:pt idx="177034">
                  <c:v>4.0144</c:v>
                </c:pt>
                <c:pt idx="177035">
                  <c:v>4.01442</c:v>
                </c:pt>
                <c:pt idx="177036">
                  <c:v>4.01444</c:v>
                </c:pt>
                <c:pt idx="177037">
                  <c:v>4.01447</c:v>
                </c:pt>
                <c:pt idx="177038">
                  <c:v>4.01449</c:v>
                </c:pt>
                <c:pt idx="177039">
                  <c:v>4.01451</c:v>
                </c:pt>
                <c:pt idx="177040">
                  <c:v>4.01454</c:v>
                </c:pt>
                <c:pt idx="177041">
                  <c:v>4.01456</c:v>
                </c:pt>
                <c:pt idx="177042">
                  <c:v>4.01458</c:v>
                </c:pt>
                <c:pt idx="177043">
                  <c:v>4.0146</c:v>
                </c:pt>
                <c:pt idx="177044">
                  <c:v>4.01463</c:v>
                </c:pt>
                <c:pt idx="177045">
                  <c:v>4.01465</c:v>
                </c:pt>
                <c:pt idx="177046">
                  <c:v>4.01467</c:v>
                </c:pt>
                <c:pt idx="177047">
                  <c:v>4.01469</c:v>
                </c:pt>
                <c:pt idx="177048">
                  <c:v>4.01472</c:v>
                </c:pt>
                <c:pt idx="177049">
                  <c:v>4.01474</c:v>
                </c:pt>
                <c:pt idx="177050">
                  <c:v>4.01476</c:v>
                </c:pt>
                <c:pt idx="177051">
                  <c:v>4.01478</c:v>
                </c:pt>
                <c:pt idx="177052">
                  <c:v>4.01481</c:v>
                </c:pt>
                <c:pt idx="177053">
                  <c:v>4.01483</c:v>
                </c:pt>
                <c:pt idx="177054">
                  <c:v>4.01485</c:v>
                </c:pt>
                <c:pt idx="177055">
                  <c:v>4.01487</c:v>
                </c:pt>
                <c:pt idx="177056">
                  <c:v>4.0149</c:v>
                </c:pt>
                <c:pt idx="177057">
                  <c:v>4.01492</c:v>
                </c:pt>
                <c:pt idx="177058">
                  <c:v>4.01494</c:v>
                </c:pt>
                <c:pt idx="177059">
                  <c:v>4.01497</c:v>
                </c:pt>
                <c:pt idx="177060">
                  <c:v>4.01499</c:v>
                </c:pt>
                <c:pt idx="177061">
                  <c:v>4.01501</c:v>
                </c:pt>
                <c:pt idx="177062">
                  <c:v>4.01503</c:v>
                </c:pt>
                <c:pt idx="177063">
                  <c:v>4.01506</c:v>
                </c:pt>
                <c:pt idx="177064">
                  <c:v>4.01508</c:v>
                </c:pt>
                <c:pt idx="177065">
                  <c:v>4.0151</c:v>
                </c:pt>
                <c:pt idx="177066">
                  <c:v>4.01513</c:v>
                </c:pt>
                <c:pt idx="177067">
                  <c:v>4.01515</c:v>
                </c:pt>
                <c:pt idx="177068">
                  <c:v>4.01517</c:v>
                </c:pt>
                <c:pt idx="177069">
                  <c:v>4.01519</c:v>
                </c:pt>
                <c:pt idx="177070">
                  <c:v>4.01522</c:v>
                </c:pt>
                <c:pt idx="177071">
                  <c:v>4.01524</c:v>
                </c:pt>
                <c:pt idx="177072">
                  <c:v>4.01526</c:v>
                </c:pt>
                <c:pt idx="177073">
                  <c:v>4.01528</c:v>
                </c:pt>
                <c:pt idx="177074">
                  <c:v>4.01531</c:v>
                </c:pt>
                <c:pt idx="177075">
                  <c:v>4.01533</c:v>
                </c:pt>
                <c:pt idx="177076">
                  <c:v>4.01535</c:v>
                </c:pt>
                <c:pt idx="177077">
                  <c:v>4.01537</c:v>
                </c:pt>
                <c:pt idx="177078">
                  <c:v>4.0154</c:v>
                </c:pt>
                <c:pt idx="177079">
                  <c:v>4.01542</c:v>
                </c:pt>
                <c:pt idx="177080">
                  <c:v>4.01544</c:v>
                </c:pt>
                <c:pt idx="177081">
                  <c:v>4.01546</c:v>
                </c:pt>
                <c:pt idx="177082">
                  <c:v>4.01549</c:v>
                </c:pt>
                <c:pt idx="177083">
                  <c:v>4.01551</c:v>
                </c:pt>
                <c:pt idx="177084">
                  <c:v>4.01553</c:v>
                </c:pt>
                <c:pt idx="177085">
                  <c:v>4.01556</c:v>
                </c:pt>
                <c:pt idx="177086">
                  <c:v>4.01558</c:v>
                </c:pt>
                <c:pt idx="177087">
                  <c:v>4.0156</c:v>
                </c:pt>
                <c:pt idx="177088">
                  <c:v>4.01562</c:v>
                </c:pt>
                <c:pt idx="177089">
                  <c:v>4.01565</c:v>
                </c:pt>
                <c:pt idx="177090">
                  <c:v>4.01567</c:v>
                </c:pt>
                <c:pt idx="177091">
                  <c:v>4.01569</c:v>
                </c:pt>
                <c:pt idx="177092">
                  <c:v>4.01571</c:v>
                </c:pt>
                <c:pt idx="177093">
                  <c:v>4.01574</c:v>
                </c:pt>
                <c:pt idx="177094">
                  <c:v>4.01576</c:v>
                </c:pt>
                <c:pt idx="177095">
                  <c:v>4.01578</c:v>
                </c:pt>
                <c:pt idx="177096">
                  <c:v>4.01581</c:v>
                </c:pt>
                <c:pt idx="177097">
                  <c:v>4.01583</c:v>
                </c:pt>
                <c:pt idx="177098">
                  <c:v>4.01585</c:v>
                </c:pt>
                <c:pt idx="177099">
                  <c:v>4.01587</c:v>
                </c:pt>
                <c:pt idx="177100">
                  <c:v>4.0159</c:v>
                </c:pt>
                <c:pt idx="177101">
                  <c:v>4.01592</c:v>
                </c:pt>
                <c:pt idx="177102">
                  <c:v>4.01594</c:v>
                </c:pt>
                <c:pt idx="177103">
                  <c:v>4.01596</c:v>
                </c:pt>
                <c:pt idx="177104">
                  <c:v>4.01599</c:v>
                </c:pt>
                <c:pt idx="177105">
                  <c:v>4.01601</c:v>
                </c:pt>
                <c:pt idx="177106">
                  <c:v>4.01603</c:v>
                </c:pt>
                <c:pt idx="177107">
                  <c:v>4.01605</c:v>
                </c:pt>
                <c:pt idx="177108">
                  <c:v>4.01608</c:v>
                </c:pt>
                <c:pt idx="177109">
                  <c:v>4.0161</c:v>
                </c:pt>
                <c:pt idx="177110">
                  <c:v>4.01612</c:v>
                </c:pt>
                <c:pt idx="177111">
                  <c:v>4.01614</c:v>
                </c:pt>
                <c:pt idx="177112">
                  <c:v>4.01617</c:v>
                </c:pt>
                <c:pt idx="177113">
                  <c:v>4.01619</c:v>
                </c:pt>
                <c:pt idx="177114">
                  <c:v>4.01621</c:v>
                </c:pt>
                <c:pt idx="177115">
                  <c:v>4.01624</c:v>
                </c:pt>
                <c:pt idx="177116">
                  <c:v>4.01626</c:v>
                </c:pt>
                <c:pt idx="177117">
                  <c:v>4.01628</c:v>
                </c:pt>
                <c:pt idx="177118">
                  <c:v>4.0163</c:v>
                </c:pt>
                <c:pt idx="177119">
                  <c:v>4.01633</c:v>
                </c:pt>
                <c:pt idx="177120">
                  <c:v>4.01635</c:v>
                </c:pt>
                <c:pt idx="177121">
                  <c:v>4.01637</c:v>
                </c:pt>
                <c:pt idx="177122">
                  <c:v>4.0164</c:v>
                </c:pt>
                <c:pt idx="177123">
                  <c:v>4.01642</c:v>
                </c:pt>
                <c:pt idx="177124">
                  <c:v>4.01644</c:v>
                </c:pt>
                <c:pt idx="177125">
                  <c:v>4.01646</c:v>
                </c:pt>
                <c:pt idx="177126">
                  <c:v>4.01649</c:v>
                </c:pt>
                <c:pt idx="177127">
                  <c:v>4.01651</c:v>
                </c:pt>
                <c:pt idx="177128">
                  <c:v>4.01653</c:v>
                </c:pt>
                <c:pt idx="177129">
                  <c:v>4.01655</c:v>
                </c:pt>
                <c:pt idx="177130">
                  <c:v>4.01658</c:v>
                </c:pt>
                <c:pt idx="177131">
                  <c:v>4.0166</c:v>
                </c:pt>
                <c:pt idx="177132">
                  <c:v>4.01662</c:v>
                </c:pt>
                <c:pt idx="177133">
                  <c:v>4.01664</c:v>
                </c:pt>
                <c:pt idx="177134">
                  <c:v>4.01667</c:v>
                </c:pt>
                <c:pt idx="177135">
                  <c:v>4.01669</c:v>
                </c:pt>
                <c:pt idx="177136">
                  <c:v>4.01671</c:v>
                </c:pt>
                <c:pt idx="177137">
                  <c:v>4.01673</c:v>
                </c:pt>
                <c:pt idx="177138">
                  <c:v>4.01676</c:v>
                </c:pt>
                <c:pt idx="177139">
                  <c:v>4.01678</c:v>
                </c:pt>
                <c:pt idx="177140">
                  <c:v>4.0168</c:v>
                </c:pt>
                <c:pt idx="177141">
                  <c:v>4.01682</c:v>
                </c:pt>
                <c:pt idx="177142">
                  <c:v>4.01685</c:v>
                </c:pt>
                <c:pt idx="177143">
                  <c:v>4.01687</c:v>
                </c:pt>
                <c:pt idx="177144">
                  <c:v>4.01689</c:v>
                </c:pt>
                <c:pt idx="177145">
                  <c:v>4.01692</c:v>
                </c:pt>
                <c:pt idx="177146">
                  <c:v>4.01694</c:v>
                </c:pt>
                <c:pt idx="177147">
                  <c:v>4.01696</c:v>
                </c:pt>
                <c:pt idx="177148">
                  <c:v>4.01698</c:v>
                </c:pt>
                <c:pt idx="177149">
                  <c:v>4.01701</c:v>
                </c:pt>
                <c:pt idx="177150">
                  <c:v>4.01703</c:v>
                </c:pt>
                <c:pt idx="177151">
                  <c:v>4.01705</c:v>
                </c:pt>
                <c:pt idx="177152">
                  <c:v>4.01708</c:v>
                </c:pt>
                <c:pt idx="177153">
                  <c:v>4.0171</c:v>
                </c:pt>
                <c:pt idx="177154">
                  <c:v>4.01712</c:v>
                </c:pt>
                <c:pt idx="177155">
                  <c:v>4.01714</c:v>
                </c:pt>
                <c:pt idx="177156">
                  <c:v>4.01717</c:v>
                </c:pt>
                <c:pt idx="177157">
                  <c:v>4.01719</c:v>
                </c:pt>
                <c:pt idx="177158">
                  <c:v>4.01721</c:v>
                </c:pt>
                <c:pt idx="177159">
                  <c:v>4.01723</c:v>
                </c:pt>
                <c:pt idx="177160">
                  <c:v>4.01726</c:v>
                </c:pt>
                <c:pt idx="177161">
                  <c:v>4.01728</c:v>
                </c:pt>
                <c:pt idx="177162">
                  <c:v>4.0173</c:v>
                </c:pt>
                <c:pt idx="177163">
                  <c:v>4.01732</c:v>
                </c:pt>
                <c:pt idx="177164">
                  <c:v>4.01735</c:v>
                </c:pt>
                <c:pt idx="177165">
                  <c:v>4.01737</c:v>
                </c:pt>
                <c:pt idx="177166">
                  <c:v>4.01739</c:v>
                </c:pt>
                <c:pt idx="177167">
                  <c:v>4.01741</c:v>
                </c:pt>
                <c:pt idx="177168">
                  <c:v>4.01744</c:v>
                </c:pt>
                <c:pt idx="177169">
                  <c:v>4.01746</c:v>
                </c:pt>
                <c:pt idx="177170">
                  <c:v>4.01748</c:v>
                </c:pt>
                <c:pt idx="177171">
                  <c:v>4.01751</c:v>
                </c:pt>
                <c:pt idx="177172">
                  <c:v>4.01753</c:v>
                </c:pt>
                <c:pt idx="177173">
                  <c:v>4.01755</c:v>
                </c:pt>
                <c:pt idx="177174">
                  <c:v>4.01757</c:v>
                </c:pt>
                <c:pt idx="177175">
                  <c:v>4.0176</c:v>
                </c:pt>
                <c:pt idx="177176">
                  <c:v>4.01762</c:v>
                </c:pt>
                <c:pt idx="177177">
                  <c:v>4.01764</c:v>
                </c:pt>
                <c:pt idx="177178">
                  <c:v>4.01766</c:v>
                </c:pt>
                <c:pt idx="177179">
                  <c:v>4.01769</c:v>
                </c:pt>
                <c:pt idx="177180">
                  <c:v>4.01771</c:v>
                </c:pt>
                <c:pt idx="177181">
                  <c:v>4.01773</c:v>
                </c:pt>
                <c:pt idx="177182">
                  <c:v>4.01776</c:v>
                </c:pt>
                <c:pt idx="177183">
                  <c:v>4.01778</c:v>
                </c:pt>
                <c:pt idx="177184">
                  <c:v>4.0178</c:v>
                </c:pt>
                <c:pt idx="177185">
                  <c:v>4.01782</c:v>
                </c:pt>
                <c:pt idx="177186">
                  <c:v>4.01785</c:v>
                </c:pt>
                <c:pt idx="177187">
                  <c:v>4.01787</c:v>
                </c:pt>
                <c:pt idx="177188">
                  <c:v>4.01789</c:v>
                </c:pt>
                <c:pt idx="177189">
                  <c:v>4.01791</c:v>
                </c:pt>
                <c:pt idx="177190">
                  <c:v>4.01794</c:v>
                </c:pt>
                <c:pt idx="177191">
                  <c:v>4.01796</c:v>
                </c:pt>
                <c:pt idx="177192">
                  <c:v>4.01798</c:v>
                </c:pt>
                <c:pt idx="177193">
                  <c:v>4.018</c:v>
                </c:pt>
                <c:pt idx="177194">
                  <c:v>4.01803</c:v>
                </c:pt>
                <c:pt idx="177195">
                  <c:v>4.01805</c:v>
                </c:pt>
                <c:pt idx="177196">
                  <c:v>4.01807</c:v>
                </c:pt>
                <c:pt idx="177197">
                  <c:v>4.01809</c:v>
                </c:pt>
                <c:pt idx="177198">
                  <c:v>4.01812</c:v>
                </c:pt>
                <c:pt idx="177199">
                  <c:v>4.01814</c:v>
                </c:pt>
                <c:pt idx="177200">
                  <c:v>4.01816</c:v>
                </c:pt>
                <c:pt idx="177201">
                  <c:v>4.01819</c:v>
                </c:pt>
                <c:pt idx="177202">
                  <c:v>4.01821</c:v>
                </c:pt>
                <c:pt idx="177203">
                  <c:v>4.01823</c:v>
                </c:pt>
                <c:pt idx="177204">
                  <c:v>4.01825</c:v>
                </c:pt>
                <c:pt idx="177205">
                  <c:v>4.01828</c:v>
                </c:pt>
                <c:pt idx="177206">
                  <c:v>4.0183</c:v>
                </c:pt>
                <c:pt idx="177207">
                  <c:v>4.01832</c:v>
                </c:pt>
                <c:pt idx="177208">
                  <c:v>4.01835</c:v>
                </c:pt>
                <c:pt idx="177209">
                  <c:v>4.01837</c:v>
                </c:pt>
                <c:pt idx="177210">
                  <c:v>4.01839</c:v>
                </c:pt>
                <c:pt idx="177211">
                  <c:v>4.01841</c:v>
                </c:pt>
                <c:pt idx="177212">
                  <c:v>4.01844</c:v>
                </c:pt>
                <c:pt idx="177213">
                  <c:v>4.01846</c:v>
                </c:pt>
                <c:pt idx="177214">
                  <c:v>4.01848</c:v>
                </c:pt>
                <c:pt idx="177215">
                  <c:v>4.0185</c:v>
                </c:pt>
                <c:pt idx="177216">
                  <c:v>4.01853</c:v>
                </c:pt>
                <c:pt idx="177217">
                  <c:v>4.01855</c:v>
                </c:pt>
                <c:pt idx="177218">
                  <c:v>4.01857</c:v>
                </c:pt>
                <c:pt idx="177219">
                  <c:v>4.01859</c:v>
                </c:pt>
                <c:pt idx="177220">
                  <c:v>4.01862</c:v>
                </c:pt>
                <c:pt idx="177221">
                  <c:v>4.01864</c:v>
                </c:pt>
                <c:pt idx="177222">
                  <c:v>4.01866</c:v>
                </c:pt>
                <c:pt idx="177223">
                  <c:v>4.01868</c:v>
                </c:pt>
                <c:pt idx="177224">
                  <c:v>4.01871</c:v>
                </c:pt>
                <c:pt idx="177225">
                  <c:v>4.01873</c:v>
                </c:pt>
                <c:pt idx="177226">
                  <c:v>4.01875</c:v>
                </c:pt>
                <c:pt idx="177227">
                  <c:v>4.01878</c:v>
                </c:pt>
                <c:pt idx="177228">
                  <c:v>4.0188</c:v>
                </c:pt>
                <c:pt idx="177229">
                  <c:v>4.01882</c:v>
                </c:pt>
                <c:pt idx="177230">
                  <c:v>4.01884</c:v>
                </c:pt>
                <c:pt idx="177231">
                  <c:v>4.01887</c:v>
                </c:pt>
                <c:pt idx="177232">
                  <c:v>4.01889</c:v>
                </c:pt>
                <c:pt idx="177233">
                  <c:v>4.01891</c:v>
                </c:pt>
                <c:pt idx="177234">
                  <c:v>4.01893</c:v>
                </c:pt>
                <c:pt idx="177235">
                  <c:v>4.01896</c:v>
                </c:pt>
                <c:pt idx="177236">
                  <c:v>4.01898</c:v>
                </c:pt>
                <c:pt idx="177237">
                  <c:v>4.019</c:v>
                </c:pt>
                <c:pt idx="177238">
                  <c:v>4.01903</c:v>
                </c:pt>
                <c:pt idx="177239">
                  <c:v>4.01905</c:v>
                </c:pt>
                <c:pt idx="177240">
                  <c:v>4.01907</c:v>
                </c:pt>
                <c:pt idx="177241">
                  <c:v>4.01909</c:v>
                </c:pt>
                <c:pt idx="177242">
                  <c:v>4.01912</c:v>
                </c:pt>
                <c:pt idx="177243">
                  <c:v>4.01914</c:v>
                </c:pt>
                <c:pt idx="177244">
                  <c:v>4.01916</c:v>
                </c:pt>
                <c:pt idx="177245">
                  <c:v>4.01918</c:v>
                </c:pt>
                <c:pt idx="177246">
                  <c:v>4.01921</c:v>
                </c:pt>
                <c:pt idx="177247">
                  <c:v>4.01923</c:v>
                </c:pt>
                <c:pt idx="177248">
                  <c:v>4.01925</c:v>
                </c:pt>
                <c:pt idx="177249">
                  <c:v>4.01927</c:v>
                </c:pt>
                <c:pt idx="177250">
                  <c:v>4.0193</c:v>
                </c:pt>
                <c:pt idx="177251">
                  <c:v>4.01932</c:v>
                </c:pt>
                <c:pt idx="177252">
                  <c:v>4.01934</c:v>
                </c:pt>
                <c:pt idx="177253">
                  <c:v>4.01936</c:v>
                </c:pt>
                <c:pt idx="177254">
                  <c:v>4.01939</c:v>
                </c:pt>
                <c:pt idx="177255">
                  <c:v>4.01941</c:v>
                </c:pt>
                <c:pt idx="177256">
                  <c:v>4.01943</c:v>
                </c:pt>
                <c:pt idx="177257">
                  <c:v>4.01946</c:v>
                </c:pt>
                <c:pt idx="177258">
                  <c:v>4.01948</c:v>
                </c:pt>
                <c:pt idx="177259">
                  <c:v>4.0195</c:v>
                </c:pt>
                <c:pt idx="177260">
                  <c:v>4.01952</c:v>
                </c:pt>
                <c:pt idx="177261">
                  <c:v>4.01955</c:v>
                </c:pt>
                <c:pt idx="177262">
                  <c:v>4.01957</c:v>
                </c:pt>
                <c:pt idx="177263">
                  <c:v>4.01959</c:v>
                </c:pt>
                <c:pt idx="177264">
                  <c:v>4.01961</c:v>
                </c:pt>
                <c:pt idx="177265">
                  <c:v>4.01964</c:v>
                </c:pt>
                <c:pt idx="177266">
                  <c:v>4.01966</c:v>
                </c:pt>
                <c:pt idx="177267">
                  <c:v>4.01968</c:v>
                </c:pt>
                <c:pt idx="177268">
                  <c:v>4.01971</c:v>
                </c:pt>
                <c:pt idx="177269">
                  <c:v>4.01973</c:v>
                </c:pt>
                <c:pt idx="177270">
                  <c:v>4.01975</c:v>
                </c:pt>
                <c:pt idx="177271">
                  <c:v>4.01977</c:v>
                </c:pt>
                <c:pt idx="177272">
                  <c:v>4.0198</c:v>
                </c:pt>
                <c:pt idx="177273">
                  <c:v>4.01982</c:v>
                </c:pt>
                <c:pt idx="177274">
                  <c:v>4.01984</c:v>
                </c:pt>
                <c:pt idx="177275">
                  <c:v>4.01986</c:v>
                </c:pt>
                <c:pt idx="177276">
                  <c:v>4.01989</c:v>
                </c:pt>
                <c:pt idx="177277">
                  <c:v>4.01991</c:v>
                </c:pt>
                <c:pt idx="177278">
                  <c:v>4.01993</c:v>
                </c:pt>
                <c:pt idx="177279">
                  <c:v>4.01996</c:v>
                </c:pt>
                <c:pt idx="177280">
                  <c:v>4.01998</c:v>
                </c:pt>
                <c:pt idx="177281">
                  <c:v>4.02</c:v>
                </c:pt>
                <c:pt idx="177282">
                  <c:v>4.02002</c:v>
                </c:pt>
                <c:pt idx="177283">
                  <c:v>4.02004</c:v>
                </c:pt>
                <c:pt idx="177284">
                  <c:v>4.02007</c:v>
                </c:pt>
                <c:pt idx="177285">
                  <c:v>4.02009</c:v>
                </c:pt>
                <c:pt idx="177286">
                  <c:v>4.02011</c:v>
                </c:pt>
                <c:pt idx="177287">
                  <c:v>4.02014</c:v>
                </c:pt>
                <c:pt idx="177288">
                  <c:v>4.02016</c:v>
                </c:pt>
                <c:pt idx="177289">
                  <c:v>4.02018</c:v>
                </c:pt>
                <c:pt idx="177290">
                  <c:v>4.0202</c:v>
                </c:pt>
                <c:pt idx="177291">
                  <c:v>4.02023</c:v>
                </c:pt>
                <c:pt idx="177292">
                  <c:v>4.02025</c:v>
                </c:pt>
                <c:pt idx="177293">
                  <c:v>4.02027</c:v>
                </c:pt>
                <c:pt idx="177294">
                  <c:v>4.02029</c:v>
                </c:pt>
                <c:pt idx="177295">
                  <c:v>4.02032</c:v>
                </c:pt>
                <c:pt idx="177296">
                  <c:v>4.02034</c:v>
                </c:pt>
                <c:pt idx="177297">
                  <c:v>4.02036</c:v>
                </c:pt>
                <c:pt idx="177298">
                  <c:v>4.02039</c:v>
                </c:pt>
                <c:pt idx="177299">
                  <c:v>4.02041</c:v>
                </c:pt>
                <c:pt idx="177300">
                  <c:v>4.02043</c:v>
                </c:pt>
                <c:pt idx="177301">
                  <c:v>4.02045</c:v>
                </c:pt>
                <c:pt idx="177302">
                  <c:v>4.02048</c:v>
                </c:pt>
                <c:pt idx="177303">
                  <c:v>4.0205</c:v>
                </c:pt>
                <c:pt idx="177304">
                  <c:v>4.02052</c:v>
                </c:pt>
                <c:pt idx="177305">
                  <c:v>4.02054</c:v>
                </c:pt>
                <c:pt idx="177306">
                  <c:v>4.02057</c:v>
                </c:pt>
                <c:pt idx="177307">
                  <c:v>4.02059</c:v>
                </c:pt>
                <c:pt idx="177308">
                  <c:v>4.02061</c:v>
                </c:pt>
                <c:pt idx="177309">
                  <c:v>4.02064</c:v>
                </c:pt>
                <c:pt idx="177310">
                  <c:v>4.02066</c:v>
                </c:pt>
                <c:pt idx="177311">
                  <c:v>4.02068</c:v>
                </c:pt>
                <c:pt idx="177312">
                  <c:v>4.0207</c:v>
                </c:pt>
                <c:pt idx="177313">
                  <c:v>4.02073</c:v>
                </c:pt>
                <c:pt idx="177314">
                  <c:v>4.02075</c:v>
                </c:pt>
                <c:pt idx="177315">
                  <c:v>4.02077</c:v>
                </c:pt>
                <c:pt idx="177316">
                  <c:v>4.02079</c:v>
                </c:pt>
                <c:pt idx="177317">
                  <c:v>4.02082</c:v>
                </c:pt>
                <c:pt idx="177318">
                  <c:v>4.02084</c:v>
                </c:pt>
                <c:pt idx="177319">
                  <c:v>4.02086</c:v>
                </c:pt>
                <c:pt idx="177320">
                  <c:v>4.02088</c:v>
                </c:pt>
                <c:pt idx="177321">
                  <c:v>4.02091</c:v>
                </c:pt>
                <c:pt idx="177322">
                  <c:v>4.02093</c:v>
                </c:pt>
                <c:pt idx="177323">
                  <c:v>4.02095</c:v>
                </c:pt>
                <c:pt idx="177324">
                  <c:v>4.02097</c:v>
                </c:pt>
                <c:pt idx="177325">
                  <c:v>4.021</c:v>
                </c:pt>
                <c:pt idx="177326">
                  <c:v>4.02102</c:v>
                </c:pt>
                <c:pt idx="177327">
                  <c:v>4.02104</c:v>
                </c:pt>
                <c:pt idx="177328">
                  <c:v>4.02107</c:v>
                </c:pt>
                <c:pt idx="177329">
                  <c:v>4.02109</c:v>
                </c:pt>
                <c:pt idx="177330">
                  <c:v>4.02111</c:v>
                </c:pt>
                <c:pt idx="177331">
                  <c:v>4.02113</c:v>
                </c:pt>
                <c:pt idx="177332">
                  <c:v>4.02116</c:v>
                </c:pt>
                <c:pt idx="177333">
                  <c:v>4.02118</c:v>
                </c:pt>
                <c:pt idx="177334">
                  <c:v>4.0212</c:v>
                </c:pt>
                <c:pt idx="177335">
                  <c:v>4.02122</c:v>
                </c:pt>
                <c:pt idx="177336">
                  <c:v>4.02125</c:v>
                </c:pt>
                <c:pt idx="177337">
                  <c:v>4.02127</c:v>
                </c:pt>
                <c:pt idx="177338">
                  <c:v>4.02129</c:v>
                </c:pt>
                <c:pt idx="177339">
                  <c:v>4.02132</c:v>
                </c:pt>
                <c:pt idx="177340">
                  <c:v>4.02134</c:v>
                </c:pt>
                <c:pt idx="177341">
                  <c:v>4.02136</c:v>
                </c:pt>
                <c:pt idx="177342">
                  <c:v>4.02138</c:v>
                </c:pt>
                <c:pt idx="177343">
                  <c:v>4.02141</c:v>
                </c:pt>
                <c:pt idx="177344">
                  <c:v>4.02143</c:v>
                </c:pt>
                <c:pt idx="177345">
                  <c:v>4.02145</c:v>
                </c:pt>
                <c:pt idx="177346">
                  <c:v>4.02147</c:v>
                </c:pt>
                <c:pt idx="177347">
                  <c:v>4.0215</c:v>
                </c:pt>
                <c:pt idx="177348">
                  <c:v>4.02152</c:v>
                </c:pt>
                <c:pt idx="177349">
                  <c:v>4.02154</c:v>
                </c:pt>
                <c:pt idx="177350">
                  <c:v>4.02156</c:v>
                </c:pt>
                <c:pt idx="177351">
                  <c:v>4.02159</c:v>
                </c:pt>
                <c:pt idx="177352">
                  <c:v>4.02161</c:v>
                </c:pt>
                <c:pt idx="177353">
                  <c:v>4.02163</c:v>
                </c:pt>
                <c:pt idx="177354">
                  <c:v>4.02165</c:v>
                </c:pt>
                <c:pt idx="177355">
                  <c:v>4.02168</c:v>
                </c:pt>
                <c:pt idx="177356">
                  <c:v>4.0217</c:v>
                </c:pt>
                <c:pt idx="177357">
                  <c:v>4.02172</c:v>
                </c:pt>
                <c:pt idx="177358">
                  <c:v>4.02175</c:v>
                </c:pt>
                <c:pt idx="177359">
                  <c:v>4.02177</c:v>
                </c:pt>
                <c:pt idx="177360">
                  <c:v>4.02179</c:v>
                </c:pt>
                <c:pt idx="177361">
                  <c:v>4.02181</c:v>
                </c:pt>
                <c:pt idx="177362">
                  <c:v>4.02184</c:v>
                </c:pt>
                <c:pt idx="177363">
                  <c:v>4.02186</c:v>
                </c:pt>
                <c:pt idx="177364">
                  <c:v>4.02188</c:v>
                </c:pt>
                <c:pt idx="177365">
                  <c:v>4.02191</c:v>
                </c:pt>
                <c:pt idx="177366">
                  <c:v>4.02193</c:v>
                </c:pt>
                <c:pt idx="177367">
                  <c:v>4.02195</c:v>
                </c:pt>
                <c:pt idx="177368">
                  <c:v>4.02197</c:v>
                </c:pt>
                <c:pt idx="177369">
                  <c:v>4.022</c:v>
                </c:pt>
                <c:pt idx="177370">
                  <c:v>4.02202</c:v>
                </c:pt>
                <c:pt idx="177371">
                  <c:v>4.02204</c:v>
                </c:pt>
                <c:pt idx="177372">
                  <c:v>4.02206</c:v>
                </c:pt>
                <c:pt idx="177373">
                  <c:v>4.02209</c:v>
                </c:pt>
                <c:pt idx="177374">
                  <c:v>4.02211</c:v>
                </c:pt>
                <c:pt idx="177375">
                  <c:v>4.02213</c:v>
                </c:pt>
                <c:pt idx="177376">
                  <c:v>4.02215</c:v>
                </c:pt>
                <c:pt idx="177377">
                  <c:v>4.02218</c:v>
                </c:pt>
                <c:pt idx="177378">
                  <c:v>4.0222</c:v>
                </c:pt>
                <c:pt idx="177379">
                  <c:v>4.02222</c:v>
                </c:pt>
                <c:pt idx="177380">
                  <c:v>4.02224</c:v>
                </c:pt>
                <c:pt idx="177381">
                  <c:v>4.02227</c:v>
                </c:pt>
                <c:pt idx="177382">
                  <c:v>4.02229</c:v>
                </c:pt>
                <c:pt idx="177383">
                  <c:v>4.02231</c:v>
                </c:pt>
                <c:pt idx="177384">
                  <c:v>4.02234</c:v>
                </c:pt>
                <c:pt idx="177385">
                  <c:v>4.02236</c:v>
                </c:pt>
                <c:pt idx="177386">
                  <c:v>4.02238</c:v>
                </c:pt>
                <c:pt idx="177387">
                  <c:v>4.0224</c:v>
                </c:pt>
                <c:pt idx="177388">
                  <c:v>4.02243</c:v>
                </c:pt>
                <c:pt idx="177389">
                  <c:v>4.02245</c:v>
                </c:pt>
                <c:pt idx="177390">
                  <c:v>4.02247</c:v>
                </c:pt>
                <c:pt idx="177391">
                  <c:v>4.02249</c:v>
                </c:pt>
                <c:pt idx="177392">
                  <c:v>4.02252</c:v>
                </c:pt>
                <c:pt idx="177393">
                  <c:v>4.02254</c:v>
                </c:pt>
                <c:pt idx="177394">
                  <c:v>4.02256</c:v>
                </c:pt>
                <c:pt idx="177395">
                  <c:v>4.02259</c:v>
                </c:pt>
                <c:pt idx="177396">
                  <c:v>4.02261</c:v>
                </c:pt>
                <c:pt idx="177397">
                  <c:v>4.02263</c:v>
                </c:pt>
                <c:pt idx="177398">
                  <c:v>4.02265</c:v>
                </c:pt>
                <c:pt idx="177399">
                  <c:v>4.02268</c:v>
                </c:pt>
                <c:pt idx="177400">
                  <c:v>4.0227</c:v>
                </c:pt>
                <c:pt idx="177401">
                  <c:v>4.02272</c:v>
                </c:pt>
                <c:pt idx="177402">
                  <c:v>4.02274</c:v>
                </c:pt>
                <c:pt idx="177403">
                  <c:v>4.02277</c:v>
                </c:pt>
                <c:pt idx="177404">
                  <c:v>4.02279</c:v>
                </c:pt>
                <c:pt idx="177405">
                  <c:v>4.02281</c:v>
                </c:pt>
                <c:pt idx="177406">
                  <c:v>4.02283</c:v>
                </c:pt>
                <c:pt idx="177407">
                  <c:v>4.02286</c:v>
                </c:pt>
                <c:pt idx="177408">
                  <c:v>4.02288</c:v>
                </c:pt>
                <c:pt idx="177409">
                  <c:v>4.0229</c:v>
                </c:pt>
                <c:pt idx="177410">
                  <c:v>4.02292</c:v>
                </c:pt>
                <c:pt idx="177411">
                  <c:v>4.02295</c:v>
                </c:pt>
                <c:pt idx="177412">
                  <c:v>4.02297</c:v>
                </c:pt>
                <c:pt idx="177413">
                  <c:v>4.02299</c:v>
                </c:pt>
                <c:pt idx="177414">
                  <c:v>4.02302</c:v>
                </c:pt>
                <c:pt idx="177415">
                  <c:v>4.02304</c:v>
                </c:pt>
                <c:pt idx="177416">
                  <c:v>4.02306</c:v>
                </c:pt>
                <c:pt idx="177417">
                  <c:v>4.02308</c:v>
                </c:pt>
                <c:pt idx="177418">
                  <c:v>4.02311</c:v>
                </c:pt>
                <c:pt idx="177419">
                  <c:v>4.02313</c:v>
                </c:pt>
                <c:pt idx="177420">
                  <c:v>4.02315</c:v>
                </c:pt>
                <c:pt idx="177421">
                  <c:v>4.02318</c:v>
                </c:pt>
                <c:pt idx="177422">
                  <c:v>4.0232</c:v>
                </c:pt>
                <c:pt idx="177423">
                  <c:v>4.02322</c:v>
                </c:pt>
                <c:pt idx="177424">
                  <c:v>4.02324</c:v>
                </c:pt>
                <c:pt idx="177425">
                  <c:v>4.02327</c:v>
                </c:pt>
                <c:pt idx="177426">
                  <c:v>4.02329</c:v>
                </c:pt>
                <c:pt idx="177427">
                  <c:v>4.02331</c:v>
                </c:pt>
                <c:pt idx="177428">
                  <c:v>4.02333</c:v>
                </c:pt>
                <c:pt idx="177429">
                  <c:v>4.02336</c:v>
                </c:pt>
                <c:pt idx="177430">
                  <c:v>4.02338</c:v>
                </c:pt>
                <c:pt idx="177431">
                  <c:v>4.0234</c:v>
                </c:pt>
                <c:pt idx="177432">
                  <c:v>4.02342</c:v>
                </c:pt>
                <c:pt idx="177433">
                  <c:v>4.02345</c:v>
                </c:pt>
                <c:pt idx="177434">
                  <c:v>4.02347</c:v>
                </c:pt>
                <c:pt idx="177435">
                  <c:v>4.02349</c:v>
                </c:pt>
                <c:pt idx="177436">
                  <c:v>4.02351</c:v>
                </c:pt>
                <c:pt idx="177437">
                  <c:v>4.02354</c:v>
                </c:pt>
                <c:pt idx="177438">
                  <c:v>4.02356</c:v>
                </c:pt>
                <c:pt idx="177439">
                  <c:v>4.02358</c:v>
                </c:pt>
                <c:pt idx="177440">
                  <c:v>4.0236</c:v>
                </c:pt>
                <c:pt idx="177441">
                  <c:v>4.02363</c:v>
                </c:pt>
                <c:pt idx="177442">
                  <c:v>4.02365</c:v>
                </c:pt>
                <c:pt idx="177443">
                  <c:v>4.02367</c:v>
                </c:pt>
                <c:pt idx="177444">
                  <c:v>4.0237</c:v>
                </c:pt>
                <c:pt idx="177445">
                  <c:v>4.02372</c:v>
                </c:pt>
                <c:pt idx="177446">
                  <c:v>4.02374</c:v>
                </c:pt>
                <c:pt idx="177447">
                  <c:v>4.02376</c:v>
                </c:pt>
                <c:pt idx="177448">
                  <c:v>4.02379</c:v>
                </c:pt>
                <c:pt idx="177449">
                  <c:v>4.02381</c:v>
                </c:pt>
                <c:pt idx="177450">
                  <c:v>4.02383</c:v>
                </c:pt>
                <c:pt idx="177451">
                  <c:v>4.02386</c:v>
                </c:pt>
                <c:pt idx="177452">
                  <c:v>4.02388</c:v>
                </c:pt>
                <c:pt idx="177453">
                  <c:v>4.0239</c:v>
                </c:pt>
                <c:pt idx="177454">
                  <c:v>4.02392</c:v>
                </c:pt>
                <c:pt idx="177455">
                  <c:v>4.02395</c:v>
                </c:pt>
                <c:pt idx="177456">
                  <c:v>4.02397</c:v>
                </c:pt>
                <c:pt idx="177457">
                  <c:v>4.02399</c:v>
                </c:pt>
                <c:pt idx="177458">
                  <c:v>4.02401</c:v>
                </c:pt>
                <c:pt idx="177459">
                  <c:v>4.02404</c:v>
                </c:pt>
                <c:pt idx="177460">
                  <c:v>4.02406</c:v>
                </c:pt>
                <c:pt idx="177461">
                  <c:v>4.02408</c:v>
                </c:pt>
                <c:pt idx="177462">
                  <c:v>4.0241</c:v>
                </c:pt>
                <c:pt idx="177463">
                  <c:v>4.02413</c:v>
                </c:pt>
                <c:pt idx="177464">
                  <c:v>4.02415</c:v>
                </c:pt>
                <c:pt idx="177465">
                  <c:v>4.02417</c:v>
                </c:pt>
                <c:pt idx="177466">
                  <c:v>4.02419</c:v>
                </c:pt>
                <c:pt idx="177467">
                  <c:v>4.02422</c:v>
                </c:pt>
                <c:pt idx="177468">
                  <c:v>4.02424</c:v>
                </c:pt>
                <c:pt idx="177469">
                  <c:v>4.02426</c:v>
                </c:pt>
                <c:pt idx="177470">
                  <c:v>4.02429</c:v>
                </c:pt>
                <c:pt idx="177471">
                  <c:v>4.02431</c:v>
                </c:pt>
                <c:pt idx="177472">
                  <c:v>4.02433</c:v>
                </c:pt>
                <c:pt idx="177473">
                  <c:v>4.02435</c:v>
                </c:pt>
                <c:pt idx="177474">
                  <c:v>4.02438</c:v>
                </c:pt>
                <c:pt idx="177475">
                  <c:v>4.0244</c:v>
                </c:pt>
                <c:pt idx="177476">
                  <c:v>4.02442</c:v>
                </c:pt>
                <c:pt idx="177477">
                  <c:v>4.02444</c:v>
                </c:pt>
                <c:pt idx="177478">
                  <c:v>4.02447</c:v>
                </c:pt>
                <c:pt idx="177479">
                  <c:v>4.02449</c:v>
                </c:pt>
                <c:pt idx="177480">
                  <c:v>4.02451</c:v>
                </c:pt>
                <c:pt idx="177481">
                  <c:v>4.02454</c:v>
                </c:pt>
                <c:pt idx="177482">
                  <c:v>4.02456</c:v>
                </c:pt>
                <c:pt idx="177483">
                  <c:v>4.02458</c:v>
                </c:pt>
                <c:pt idx="177484">
                  <c:v>4.0246</c:v>
                </c:pt>
                <c:pt idx="177485">
                  <c:v>4.02463</c:v>
                </c:pt>
                <c:pt idx="177486">
                  <c:v>4.02465</c:v>
                </c:pt>
                <c:pt idx="177487">
                  <c:v>4.02467</c:v>
                </c:pt>
                <c:pt idx="177488">
                  <c:v>4.02469</c:v>
                </c:pt>
                <c:pt idx="177489">
                  <c:v>4.02472</c:v>
                </c:pt>
                <c:pt idx="177490">
                  <c:v>4.02474</c:v>
                </c:pt>
                <c:pt idx="177491">
                  <c:v>4.02476</c:v>
                </c:pt>
                <c:pt idx="177492">
                  <c:v>4.02478</c:v>
                </c:pt>
                <c:pt idx="177493">
                  <c:v>4.02481</c:v>
                </c:pt>
                <c:pt idx="177494">
                  <c:v>4.02483</c:v>
                </c:pt>
                <c:pt idx="177495">
                  <c:v>4.02485</c:v>
                </c:pt>
                <c:pt idx="177496">
                  <c:v>4.02487</c:v>
                </c:pt>
                <c:pt idx="177497">
                  <c:v>4.0249</c:v>
                </c:pt>
                <c:pt idx="177498">
                  <c:v>4.02492</c:v>
                </c:pt>
                <c:pt idx="177499">
                  <c:v>4.02494</c:v>
                </c:pt>
                <c:pt idx="177500">
                  <c:v>4.02497</c:v>
                </c:pt>
                <c:pt idx="177501">
                  <c:v>4.02499</c:v>
                </c:pt>
                <c:pt idx="177502">
                  <c:v>4.02501</c:v>
                </c:pt>
                <c:pt idx="177503">
                  <c:v>4.02503</c:v>
                </c:pt>
                <c:pt idx="177504">
                  <c:v>4.02506</c:v>
                </c:pt>
                <c:pt idx="177505">
                  <c:v>4.02508</c:v>
                </c:pt>
                <c:pt idx="177506">
                  <c:v>4.0251</c:v>
                </c:pt>
                <c:pt idx="177507">
                  <c:v>4.02513</c:v>
                </c:pt>
                <c:pt idx="177508">
                  <c:v>4.02515</c:v>
                </c:pt>
                <c:pt idx="177509">
                  <c:v>4.02517</c:v>
                </c:pt>
                <c:pt idx="177510">
                  <c:v>4.02519</c:v>
                </c:pt>
                <c:pt idx="177511">
                  <c:v>4.02522</c:v>
                </c:pt>
                <c:pt idx="177512">
                  <c:v>4.02524</c:v>
                </c:pt>
                <c:pt idx="177513">
                  <c:v>4.02526</c:v>
                </c:pt>
                <c:pt idx="177514">
                  <c:v>4.02528</c:v>
                </c:pt>
                <c:pt idx="177515">
                  <c:v>4.02531</c:v>
                </c:pt>
                <c:pt idx="177516">
                  <c:v>4.02533</c:v>
                </c:pt>
                <c:pt idx="177517">
                  <c:v>4.02535</c:v>
                </c:pt>
                <c:pt idx="177518">
                  <c:v>4.02537</c:v>
                </c:pt>
                <c:pt idx="177519">
                  <c:v>4.0254</c:v>
                </c:pt>
                <c:pt idx="177520">
                  <c:v>4.02542</c:v>
                </c:pt>
                <c:pt idx="177521">
                  <c:v>4.02544</c:v>
                </c:pt>
                <c:pt idx="177522">
                  <c:v>4.02546</c:v>
                </c:pt>
                <c:pt idx="177523">
                  <c:v>4.02549</c:v>
                </c:pt>
                <c:pt idx="177524">
                  <c:v>4.02551</c:v>
                </c:pt>
                <c:pt idx="177525">
                  <c:v>4.02553</c:v>
                </c:pt>
                <c:pt idx="177526">
                  <c:v>4.02556</c:v>
                </c:pt>
                <c:pt idx="177527">
                  <c:v>4.02558</c:v>
                </c:pt>
                <c:pt idx="177528">
                  <c:v>4.0256</c:v>
                </c:pt>
                <c:pt idx="177529">
                  <c:v>4.02562</c:v>
                </c:pt>
                <c:pt idx="177530">
                  <c:v>4.02565</c:v>
                </c:pt>
                <c:pt idx="177531">
                  <c:v>4.02567</c:v>
                </c:pt>
                <c:pt idx="177532">
                  <c:v>4.02569</c:v>
                </c:pt>
                <c:pt idx="177533">
                  <c:v>4.02571</c:v>
                </c:pt>
                <c:pt idx="177534">
                  <c:v>4.02574</c:v>
                </c:pt>
                <c:pt idx="177535">
                  <c:v>4.02576</c:v>
                </c:pt>
                <c:pt idx="177536">
                  <c:v>4.02578</c:v>
                </c:pt>
                <c:pt idx="177537">
                  <c:v>4.02581</c:v>
                </c:pt>
                <c:pt idx="177538">
                  <c:v>4.02583</c:v>
                </c:pt>
                <c:pt idx="177539">
                  <c:v>4.02585</c:v>
                </c:pt>
                <c:pt idx="177540">
                  <c:v>4.02587</c:v>
                </c:pt>
                <c:pt idx="177541">
                  <c:v>4.0259</c:v>
                </c:pt>
                <c:pt idx="177542">
                  <c:v>4.02592</c:v>
                </c:pt>
                <c:pt idx="177543">
                  <c:v>4.02594</c:v>
                </c:pt>
                <c:pt idx="177544">
                  <c:v>4.02596</c:v>
                </c:pt>
                <c:pt idx="177545">
                  <c:v>4.02599</c:v>
                </c:pt>
                <c:pt idx="177546">
                  <c:v>4.02601</c:v>
                </c:pt>
                <c:pt idx="177547">
                  <c:v>4.02603</c:v>
                </c:pt>
                <c:pt idx="177548">
                  <c:v>4.02605</c:v>
                </c:pt>
                <c:pt idx="177549">
                  <c:v>4.02608</c:v>
                </c:pt>
                <c:pt idx="177550">
                  <c:v>4.0261</c:v>
                </c:pt>
                <c:pt idx="177551">
                  <c:v>4.02612</c:v>
                </c:pt>
                <c:pt idx="177552">
                  <c:v>4.02614</c:v>
                </c:pt>
                <c:pt idx="177553">
                  <c:v>4.02617</c:v>
                </c:pt>
                <c:pt idx="177554">
                  <c:v>4.02619</c:v>
                </c:pt>
                <c:pt idx="177555">
                  <c:v>4.02621</c:v>
                </c:pt>
                <c:pt idx="177556">
                  <c:v>4.02624</c:v>
                </c:pt>
                <c:pt idx="177557">
                  <c:v>4.02626</c:v>
                </c:pt>
                <c:pt idx="177558">
                  <c:v>4.02628</c:v>
                </c:pt>
                <c:pt idx="177559">
                  <c:v>4.0263</c:v>
                </c:pt>
                <c:pt idx="177560">
                  <c:v>4.02633</c:v>
                </c:pt>
                <c:pt idx="177561">
                  <c:v>4.02635</c:v>
                </c:pt>
                <c:pt idx="177562">
                  <c:v>4.02637</c:v>
                </c:pt>
                <c:pt idx="177563">
                  <c:v>4.02639</c:v>
                </c:pt>
                <c:pt idx="177564">
                  <c:v>4.02642</c:v>
                </c:pt>
                <c:pt idx="177565">
                  <c:v>4.02644</c:v>
                </c:pt>
                <c:pt idx="177566">
                  <c:v>4.02646</c:v>
                </c:pt>
                <c:pt idx="177567">
                  <c:v>4.02649</c:v>
                </c:pt>
                <c:pt idx="177568">
                  <c:v>4.02651</c:v>
                </c:pt>
                <c:pt idx="177569">
                  <c:v>4.02653</c:v>
                </c:pt>
                <c:pt idx="177570">
                  <c:v>4.02655</c:v>
                </c:pt>
                <c:pt idx="177571">
                  <c:v>4.02658</c:v>
                </c:pt>
                <c:pt idx="177572">
                  <c:v>4.0266</c:v>
                </c:pt>
                <c:pt idx="177573">
                  <c:v>4.02662</c:v>
                </c:pt>
                <c:pt idx="177574">
                  <c:v>4.02664</c:v>
                </c:pt>
                <c:pt idx="177575">
                  <c:v>4.02667</c:v>
                </c:pt>
                <c:pt idx="177576">
                  <c:v>4.02669</c:v>
                </c:pt>
                <c:pt idx="177577">
                  <c:v>4.02671</c:v>
                </c:pt>
                <c:pt idx="177578">
                  <c:v>4.02674</c:v>
                </c:pt>
                <c:pt idx="177579">
                  <c:v>4.02676</c:v>
                </c:pt>
                <c:pt idx="177580">
                  <c:v>4.02678</c:v>
                </c:pt>
                <c:pt idx="177581">
                  <c:v>4.0268</c:v>
                </c:pt>
                <c:pt idx="177582">
                  <c:v>4.02682</c:v>
                </c:pt>
                <c:pt idx="177583">
                  <c:v>4.02685</c:v>
                </c:pt>
                <c:pt idx="177584">
                  <c:v>4.02687</c:v>
                </c:pt>
                <c:pt idx="177585">
                  <c:v>4.02689</c:v>
                </c:pt>
                <c:pt idx="177586">
                  <c:v>4.02692</c:v>
                </c:pt>
                <c:pt idx="177587">
                  <c:v>4.02694</c:v>
                </c:pt>
                <c:pt idx="177588">
                  <c:v>4.02696</c:v>
                </c:pt>
                <c:pt idx="177589">
                  <c:v>4.02698</c:v>
                </c:pt>
                <c:pt idx="177590">
                  <c:v>4.02701</c:v>
                </c:pt>
                <c:pt idx="177591">
                  <c:v>4.02703</c:v>
                </c:pt>
                <c:pt idx="177592">
                  <c:v>4.02705</c:v>
                </c:pt>
                <c:pt idx="177593">
                  <c:v>4.02707</c:v>
                </c:pt>
                <c:pt idx="177594">
                  <c:v>4.0271</c:v>
                </c:pt>
                <c:pt idx="177595">
                  <c:v>4.02712</c:v>
                </c:pt>
                <c:pt idx="177596">
                  <c:v>4.02714</c:v>
                </c:pt>
                <c:pt idx="177597">
                  <c:v>4.02717</c:v>
                </c:pt>
                <c:pt idx="177598">
                  <c:v>4.02719</c:v>
                </c:pt>
                <c:pt idx="177599">
                  <c:v>4.02721</c:v>
                </c:pt>
                <c:pt idx="177600">
                  <c:v>4.02723</c:v>
                </c:pt>
                <c:pt idx="177601">
                  <c:v>4.02726</c:v>
                </c:pt>
                <c:pt idx="177602">
                  <c:v>4.02728</c:v>
                </c:pt>
                <c:pt idx="177603">
                  <c:v>4.0273</c:v>
                </c:pt>
                <c:pt idx="177604">
                  <c:v>4.02732</c:v>
                </c:pt>
                <c:pt idx="177605">
                  <c:v>4.02735</c:v>
                </c:pt>
                <c:pt idx="177606">
                  <c:v>4.02737</c:v>
                </c:pt>
                <c:pt idx="177607">
                  <c:v>4.02739</c:v>
                </c:pt>
                <c:pt idx="177608">
                  <c:v>4.02742</c:v>
                </c:pt>
                <c:pt idx="177609">
                  <c:v>4.02744</c:v>
                </c:pt>
                <c:pt idx="177610">
                  <c:v>4.02746</c:v>
                </c:pt>
                <c:pt idx="177611">
                  <c:v>4.02748</c:v>
                </c:pt>
                <c:pt idx="177612">
                  <c:v>4.02751</c:v>
                </c:pt>
                <c:pt idx="177613">
                  <c:v>4.02753</c:v>
                </c:pt>
                <c:pt idx="177614">
                  <c:v>4.02755</c:v>
                </c:pt>
                <c:pt idx="177615">
                  <c:v>4.02757</c:v>
                </c:pt>
                <c:pt idx="177616">
                  <c:v>4.0276</c:v>
                </c:pt>
                <c:pt idx="177617">
                  <c:v>4.02762</c:v>
                </c:pt>
                <c:pt idx="177618">
                  <c:v>4.02764</c:v>
                </c:pt>
                <c:pt idx="177619">
                  <c:v>4.02766</c:v>
                </c:pt>
                <c:pt idx="177620">
                  <c:v>4.02769</c:v>
                </c:pt>
                <c:pt idx="177621">
                  <c:v>4.02771</c:v>
                </c:pt>
                <c:pt idx="177622">
                  <c:v>4.02773</c:v>
                </c:pt>
                <c:pt idx="177623">
                  <c:v>4.02775</c:v>
                </c:pt>
                <c:pt idx="177624">
                  <c:v>4.02778</c:v>
                </c:pt>
                <c:pt idx="177625">
                  <c:v>4.0278</c:v>
                </c:pt>
                <c:pt idx="177626">
                  <c:v>4.02782</c:v>
                </c:pt>
                <c:pt idx="177627">
                  <c:v>4.02785</c:v>
                </c:pt>
                <c:pt idx="177628">
                  <c:v>4.02787</c:v>
                </c:pt>
                <c:pt idx="177629">
                  <c:v>4.02789</c:v>
                </c:pt>
                <c:pt idx="177630">
                  <c:v>4.02791</c:v>
                </c:pt>
                <c:pt idx="177631">
                  <c:v>4.02794</c:v>
                </c:pt>
                <c:pt idx="177632">
                  <c:v>4.02796</c:v>
                </c:pt>
                <c:pt idx="177633">
                  <c:v>4.02798</c:v>
                </c:pt>
                <c:pt idx="177634">
                  <c:v>4.02801</c:v>
                </c:pt>
                <c:pt idx="177635">
                  <c:v>4.02803</c:v>
                </c:pt>
                <c:pt idx="177636">
                  <c:v>4.02805</c:v>
                </c:pt>
                <c:pt idx="177637">
                  <c:v>4.02807</c:v>
                </c:pt>
                <c:pt idx="177638">
                  <c:v>4.0281</c:v>
                </c:pt>
                <c:pt idx="177639">
                  <c:v>4.02812</c:v>
                </c:pt>
                <c:pt idx="177640">
                  <c:v>4.02814</c:v>
                </c:pt>
                <c:pt idx="177641">
                  <c:v>4.02816</c:v>
                </c:pt>
                <c:pt idx="177642">
                  <c:v>4.02819</c:v>
                </c:pt>
                <c:pt idx="177643">
                  <c:v>4.02821</c:v>
                </c:pt>
                <c:pt idx="177644">
                  <c:v>4.02823</c:v>
                </c:pt>
                <c:pt idx="177645">
                  <c:v>4.02825</c:v>
                </c:pt>
                <c:pt idx="177646">
                  <c:v>4.02828</c:v>
                </c:pt>
                <c:pt idx="177647">
                  <c:v>4.0283</c:v>
                </c:pt>
                <c:pt idx="177648">
                  <c:v>4.02832</c:v>
                </c:pt>
                <c:pt idx="177649">
                  <c:v>4.02834</c:v>
                </c:pt>
                <c:pt idx="177650">
                  <c:v>4.02837</c:v>
                </c:pt>
                <c:pt idx="177651">
                  <c:v>4.02839</c:v>
                </c:pt>
                <c:pt idx="177652">
                  <c:v>4.02841</c:v>
                </c:pt>
                <c:pt idx="177653">
                  <c:v>4.02843</c:v>
                </c:pt>
                <c:pt idx="177654">
                  <c:v>4.02846</c:v>
                </c:pt>
                <c:pt idx="177655">
                  <c:v>4.02848</c:v>
                </c:pt>
                <c:pt idx="177656">
                  <c:v>4.0285</c:v>
                </c:pt>
                <c:pt idx="177657">
                  <c:v>4.02853</c:v>
                </c:pt>
                <c:pt idx="177658">
                  <c:v>4.02855</c:v>
                </c:pt>
                <c:pt idx="177659">
                  <c:v>4.02857</c:v>
                </c:pt>
                <c:pt idx="177660">
                  <c:v>4.02859</c:v>
                </c:pt>
                <c:pt idx="177661">
                  <c:v>4.02862</c:v>
                </c:pt>
                <c:pt idx="177662">
                  <c:v>4.02864</c:v>
                </c:pt>
                <c:pt idx="177663">
                  <c:v>4.02866</c:v>
                </c:pt>
                <c:pt idx="177664">
                  <c:v>4.02869</c:v>
                </c:pt>
                <c:pt idx="177665">
                  <c:v>4.02871</c:v>
                </c:pt>
                <c:pt idx="177666">
                  <c:v>4.02873</c:v>
                </c:pt>
                <c:pt idx="177667">
                  <c:v>4.02875</c:v>
                </c:pt>
                <c:pt idx="177668">
                  <c:v>4.02878</c:v>
                </c:pt>
                <c:pt idx="177669">
                  <c:v>4.0288</c:v>
                </c:pt>
                <c:pt idx="177670">
                  <c:v>4.02882</c:v>
                </c:pt>
                <c:pt idx="177671">
                  <c:v>4.02884</c:v>
                </c:pt>
                <c:pt idx="177672">
                  <c:v>4.02887</c:v>
                </c:pt>
                <c:pt idx="177673">
                  <c:v>4.02889</c:v>
                </c:pt>
                <c:pt idx="177674">
                  <c:v>4.02891</c:v>
                </c:pt>
                <c:pt idx="177675">
                  <c:v>4.02893</c:v>
                </c:pt>
                <c:pt idx="177676">
                  <c:v>4.02896</c:v>
                </c:pt>
                <c:pt idx="177677">
                  <c:v>4.02898</c:v>
                </c:pt>
                <c:pt idx="177678">
                  <c:v>4.029</c:v>
                </c:pt>
                <c:pt idx="177679">
                  <c:v>4.02902</c:v>
                </c:pt>
                <c:pt idx="177680">
                  <c:v>4.02905</c:v>
                </c:pt>
                <c:pt idx="177681">
                  <c:v>4.02907</c:v>
                </c:pt>
                <c:pt idx="177682">
                  <c:v>4.02909</c:v>
                </c:pt>
                <c:pt idx="177683">
                  <c:v>4.02912</c:v>
                </c:pt>
                <c:pt idx="177684">
                  <c:v>4.02914</c:v>
                </c:pt>
                <c:pt idx="177685">
                  <c:v>4.02916</c:v>
                </c:pt>
                <c:pt idx="177686">
                  <c:v>4.02918</c:v>
                </c:pt>
                <c:pt idx="177687">
                  <c:v>4.02921</c:v>
                </c:pt>
                <c:pt idx="177688">
                  <c:v>4.02923</c:v>
                </c:pt>
                <c:pt idx="177689">
                  <c:v>4.02925</c:v>
                </c:pt>
                <c:pt idx="177690">
                  <c:v>4.02927</c:v>
                </c:pt>
                <c:pt idx="177691">
                  <c:v>4.0293</c:v>
                </c:pt>
                <c:pt idx="177692">
                  <c:v>4.02932</c:v>
                </c:pt>
                <c:pt idx="177693">
                  <c:v>4.02934</c:v>
                </c:pt>
                <c:pt idx="177694">
                  <c:v>4.02937</c:v>
                </c:pt>
                <c:pt idx="177695">
                  <c:v>4.02939</c:v>
                </c:pt>
                <c:pt idx="177696">
                  <c:v>4.02941</c:v>
                </c:pt>
                <c:pt idx="177697">
                  <c:v>4.02943</c:v>
                </c:pt>
                <c:pt idx="177698">
                  <c:v>4.02946</c:v>
                </c:pt>
                <c:pt idx="177699">
                  <c:v>4.02948</c:v>
                </c:pt>
                <c:pt idx="177700">
                  <c:v>4.0295</c:v>
                </c:pt>
                <c:pt idx="177701">
                  <c:v>4.02952</c:v>
                </c:pt>
                <c:pt idx="177702">
                  <c:v>4.02955</c:v>
                </c:pt>
                <c:pt idx="177703">
                  <c:v>4.02957</c:v>
                </c:pt>
                <c:pt idx="177704">
                  <c:v>4.02959</c:v>
                </c:pt>
                <c:pt idx="177705">
                  <c:v>4.02961</c:v>
                </c:pt>
                <c:pt idx="177706">
                  <c:v>4.02964</c:v>
                </c:pt>
                <c:pt idx="177707">
                  <c:v>4.02966</c:v>
                </c:pt>
                <c:pt idx="177708">
                  <c:v>4.02968</c:v>
                </c:pt>
                <c:pt idx="177709">
                  <c:v>4.0297</c:v>
                </c:pt>
                <c:pt idx="177710">
                  <c:v>4.02973</c:v>
                </c:pt>
                <c:pt idx="177711">
                  <c:v>4.02975</c:v>
                </c:pt>
                <c:pt idx="177712">
                  <c:v>4.02977</c:v>
                </c:pt>
                <c:pt idx="177713">
                  <c:v>4.0298</c:v>
                </c:pt>
                <c:pt idx="177714">
                  <c:v>4.02982</c:v>
                </c:pt>
                <c:pt idx="177715">
                  <c:v>4.02984</c:v>
                </c:pt>
                <c:pt idx="177716">
                  <c:v>4.02986</c:v>
                </c:pt>
                <c:pt idx="177717">
                  <c:v>4.02989</c:v>
                </c:pt>
                <c:pt idx="177718">
                  <c:v>4.02991</c:v>
                </c:pt>
                <c:pt idx="177719">
                  <c:v>4.02993</c:v>
                </c:pt>
                <c:pt idx="177720">
                  <c:v>4.02996</c:v>
                </c:pt>
                <c:pt idx="177721">
                  <c:v>4.02998</c:v>
                </c:pt>
                <c:pt idx="177722">
                  <c:v>4.03</c:v>
                </c:pt>
                <c:pt idx="177723">
                  <c:v>4.03002</c:v>
                </c:pt>
                <c:pt idx="177724">
                  <c:v>4.03005</c:v>
                </c:pt>
                <c:pt idx="177725">
                  <c:v>4.03007</c:v>
                </c:pt>
                <c:pt idx="177726">
                  <c:v>4.03009</c:v>
                </c:pt>
                <c:pt idx="177727">
                  <c:v>4.03011</c:v>
                </c:pt>
                <c:pt idx="177728">
                  <c:v>4.03014</c:v>
                </c:pt>
                <c:pt idx="177729">
                  <c:v>4.03016</c:v>
                </c:pt>
                <c:pt idx="177730">
                  <c:v>4.03018</c:v>
                </c:pt>
                <c:pt idx="177731">
                  <c:v>4.0302</c:v>
                </c:pt>
                <c:pt idx="177732">
                  <c:v>4.03023</c:v>
                </c:pt>
                <c:pt idx="177733">
                  <c:v>4.03025</c:v>
                </c:pt>
                <c:pt idx="177734">
                  <c:v>4.03027</c:v>
                </c:pt>
                <c:pt idx="177735">
                  <c:v>4.03029</c:v>
                </c:pt>
                <c:pt idx="177736">
                  <c:v>4.03032</c:v>
                </c:pt>
                <c:pt idx="177737">
                  <c:v>4.03034</c:v>
                </c:pt>
                <c:pt idx="177738">
                  <c:v>4.03036</c:v>
                </c:pt>
                <c:pt idx="177739">
                  <c:v>4.03038</c:v>
                </c:pt>
                <c:pt idx="177740">
                  <c:v>4.03041</c:v>
                </c:pt>
                <c:pt idx="177741">
                  <c:v>4.03043</c:v>
                </c:pt>
                <c:pt idx="177742">
                  <c:v>4.03045</c:v>
                </c:pt>
                <c:pt idx="177743">
                  <c:v>4.03048</c:v>
                </c:pt>
                <c:pt idx="177744">
                  <c:v>4.0305</c:v>
                </c:pt>
                <c:pt idx="177745">
                  <c:v>4.03052</c:v>
                </c:pt>
                <c:pt idx="177746">
                  <c:v>4.03054</c:v>
                </c:pt>
                <c:pt idx="177747">
                  <c:v>4.03057</c:v>
                </c:pt>
                <c:pt idx="177748">
                  <c:v>4.03059</c:v>
                </c:pt>
                <c:pt idx="177749">
                  <c:v>4.03061</c:v>
                </c:pt>
                <c:pt idx="177750">
                  <c:v>4.03064</c:v>
                </c:pt>
                <c:pt idx="177751">
                  <c:v>4.03066</c:v>
                </c:pt>
                <c:pt idx="177752">
                  <c:v>4.03068</c:v>
                </c:pt>
                <c:pt idx="177753">
                  <c:v>4.0307</c:v>
                </c:pt>
                <c:pt idx="177754">
                  <c:v>4.03073</c:v>
                </c:pt>
                <c:pt idx="177755">
                  <c:v>4.03075</c:v>
                </c:pt>
                <c:pt idx="177756">
                  <c:v>4.03077</c:v>
                </c:pt>
                <c:pt idx="177757">
                  <c:v>4.03079</c:v>
                </c:pt>
                <c:pt idx="177758">
                  <c:v>4.03082</c:v>
                </c:pt>
                <c:pt idx="177759">
                  <c:v>4.03084</c:v>
                </c:pt>
                <c:pt idx="177760">
                  <c:v>4.03086</c:v>
                </c:pt>
                <c:pt idx="177761">
                  <c:v>4.03088</c:v>
                </c:pt>
                <c:pt idx="177762">
                  <c:v>4.03091</c:v>
                </c:pt>
                <c:pt idx="177763">
                  <c:v>4.03093</c:v>
                </c:pt>
                <c:pt idx="177764">
                  <c:v>4.03095</c:v>
                </c:pt>
                <c:pt idx="177765">
                  <c:v>4.03097</c:v>
                </c:pt>
                <c:pt idx="177766">
                  <c:v>4.031</c:v>
                </c:pt>
                <c:pt idx="177767">
                  <c:v>4.03102</c:v>
                </c:pt>
                <c:pt idx="177768">
                  <c:v>4.03104</c:v>
                </c:pt>
                <c:pt idx="177769">
                  <c:v>4.03107</c:v>
                </c:pt>
                <c:pt idx="177770">
                  <c:v>4.03109</c:v>
                </c:pt>
                <c:pt idx="177771">
                  <c:v>4.03111</c:v>
                </c:pt>
                <c:pt idx="177772">
                  <c:v>4.03113</c:v>
                </c:pt>
                <c:pt idx="177773">
                  <c:v>4.03116</c:v>
                </c:pt>
                <c:pt idx="177774">
                  <c:v>4.03118</c:v>
                </c:pt>
                <c:pt idx="177775">
                  <c:v>4.0312</c:v>
                </c:pt>
                <c:pt idx="177776">
                  <c:v>4.03122</c:v>
                </c:pt>
                <c:pt idx="177777">
                  <c:v>4.03125</c:v>
                </c:pt>
                <c:pt idx="177778">
                  <c:v>4.03127</c:v>
                </c:pt>
                <c:pt idx="177779">
                  <c:v>4.03129</c:v>
                </c:pt>
                <c:pt idx="177780">
                  <c:v>4.03132</c:v>
                </c:pt>
                <c:pt idx="177781">
                  <c:v>4.03134</c:v>
                </c:pt>
                <c:pt idx="177782">
                  <c:v>4.03136</c:v>
                </c:pt>
                <c:pt idx="177783">
                  <c:v>4.03138</c:v>
                </c:pt>
                <c:pt idx="177784">
                  <c:v>4.03141</c:v>
                </c:pt>
                <c:pt idx="177785">
                  <c:v>4.03143</c:v>
                </c:pt>
                <c:pt idx="177786">
                  <c:v>4.03145</c:v>
                </c:pt>
                <c:pt idx="177787">
                  <c:v>4.03147</c:v>
                </c:pt>
                <c:pt idx="177788">
                  <c:v>4.0315</c:v>
                </c:pt>
                <c:pt idx="177789">
                  <c:v>4.03152</c:v>
                </c:pt>
                <c:pt idx="177790">
                  <c:v>4.03154</c:v>
                </c:pt>
                <c:pt idx="177791">
                  <c:v>4.03156</c:v>
                </c:pt>
                <c:pt idx="177792">
                  <c:v>4.03159</c:v>
                </c:pt>
                <c:pt idx="177793">
                  <c:v>4.03161</c:v>
                </c:pt>
                <c:pt idx="177794">
                  <c:v>4.03163</c:v>
                </c:pt>
                <c:pt idx="177795">
                  <c:v>4.03165</c:v>
                </c:pt>
                <c:pt idx="177796">
                  <c:v>4.03168</c:v>
                </c:pt>
                <c:pt idx="177797">
                  <c:v>4.0317</c:v>
                </c:pt>
                <c:pt idx="177798">
                  <c:v>4.03172</c:v>
                </c:pt>
                <c:pt idx="177799">
                  <c:v>4.03175</c:v>
                </c:pt>
                <c:pt idx="177800">
                  <c:v>4.03177</c:v>
                </c:pt>
                <c:pt idx="177801">
                  <c:v>4.03179</c:v>
                </c:pt>
                <c:pt idx="177802">
                  <c:v>4.03181</c:v>
                </c:pt>
                <c:pt idx="177803">
                  <c:v>4.03184</c:v>
                </c:pt>
                <c:pt idx="177804">
                  <c:v>4.03186</c:v>
                </c:pt>
                <c:pt idx="177805">
                  <c:v>4.03188</c:v>
                </c:pt>
                <c:pt idx="177806">
                  <c:v>4.03191</c:v>
                </c:pt>
                <c:pt idx="177807">
                  <c:v>4.03193</c:v>
                </c:pt>
                <c:pt idx="177808">
                  <c:v>4.03195</c:v>
                </c:pt>
                <c:pt idx="177809">
                  <c:v>4.03197</c:v>
                </c:pt>
                <c:pt idx="177810">
                  <c:v>4.032</c:v>
                </c:pt>
                <c:pt idx="177811">
                  <c:v>4.03202</c:v>
                </c:pt>
                <c:pt idx="177812">
                  <c:v>4.03204</c:v>
                </c:pt>
                <c:pt idx="177813">
                  <c:v>4.03206</c:v>
                </c:pt>
                <c:pt idx="177814">
                  <c:v>4.03209</c:v>
                </c:pt>
                <c:pt idx="177815">
                  <c:v>4.03211</c:v>
                </c:pt>
                <c:pt idx="177816">
                  <c:v>4.03213</c:v>
                </c:pt>
                <c:pt idx="177817">
                  <c:v>4.03215</c:v>
                </c:pt>
                <c:pt idx="177818">
                  <c:v>4.03218</c:v>
                </c:pt>
                <c:pt idx="177819">
                  <c:v>4.0322</c:v>
                </c:pt>
                <c:pt idx="177820">
                  <c:v>4.03222</c:v>
                </c:pt>
                <c:pt idx="177821">
                  <c:v>4.03224</c:v>
                </c:pt>
                <c:pt idx="177822">
                  <c:v>4.03227</c:v>
                </c:pt>
                <c:pt idx="177823">
                  <c:v>4.03229</c:v>
                </c:pt>
                <c:pt idx="177824">
                  <c:v>4.03231</c:v>
                </c:pt>
                <c:pt idx="177825">
                  <c:v>4.03234</c:v>
                </c:pt>
                <c:pt idx="177826">
                  <c:v>4.03236</c:v>
                </c:pt>
                <c:pt idx="177827">
                  <c:v>4.03238</c:v>
                </c:pt>
                <c:pt idx="177828">
                  <c:v>4.0324</c:v>
                </c:pt>
                <c:pt idx="177829">
                  <c:v>4.03243</c:v>
                </c:pt>
                <c:pt idx="177830">
                  <c:v>4.03245</c:v>
                </c:pt>
                <c:pt idx="177831">
                  <c:v>4.03247</c:v>
                </c:pt>
                <c:pt idx="177832">
                  <c:v>4.03249</c:v>
                </c:pt>
                <c:pt idx="177833">
                  <c:v>4.03252</c:v>
                </c:pt>
                <c:pt idx="177834">
                  <c:v>4.03254</c:v>
                </c:pt>
                <c:pt idx="177835">
                  <c:v>4.03256</c:v>
                </c:pt>
                <c:pt idx="177836">
                  <c:v>4.03259</c:v>
                </c:pt>
                <c:pt idx="177837">
                  <c:v>4.03261</c:v>
                </c:pt>
                <c:pt idx="177838">
                  <c:v>4.03263</c:v>
                </c:pt>
                <c:pt idx="177839">
                  <c:v>4.03265</c:v>
                </c:pt>
                <c:pt idx="177840">
                  <c:v>4.03268</c:v>
                </c:pt>
                <c:pt idx="177841">
                  <c:v>4.0327</c:v>
                </c:pt>
                <c:pt idx="177842">
                  <c:v>4.03272</c:v>
                </c:pt>
                <c:pt idx="177843">
                  <c:v>4.03274</c:v>
                </c:pt>
                <c:pt idx="177844">
                  <c:v>4.03277</c:v>
                </c:pt>
                <c:pt idx="177845">
                  <c:v>4.03279</c:v>
                </c:pt>
                <c:pt idx="177846">
                  <c:v>4.03281</c:v>
                </c:pt>
                <c:pt idx="177847">
                  <c:v>4.03283</c:v>
                </c:pt>
                <c:pt idx="177848">
                  <c:v>4.03286</c:v>
                </c:pt>
                <c:pt idx="177849">
                  <c:v>4.03288</c:v>
                </c:pt>
                <c:pt idx="177850">
                  <c:v>4.0329</c:v>
                </c:pt>
                <c:pt idx="177851">
                  <c:v>4.03292</c:v>
                </c:pt>
                <c:pt idx="177852">
                  <c:v>4.03295</c:v>
                </c:pt>
                <c:pt idx="177853">
                  <c:v>4.03297</c:v>
                </c:pt>
                <c:pt idx="177854">
                  <c:v>4.03299</c:v>
                </c:pt>
                <c:pt idx="177855">
                  <c:v>4.03302</c:v>
                </c:pt>
                <c:pt idx="177856">
                  <c:v>4.03304</c:v>
                </c:pt>
                <c:pt idx="177857">
                  <c:v>4.03306</c:v>
                </c:pt>
                <c:pt idx="177858">
                  <c:v>4.03308</c:v>
                </c:pt>
                <c:pt idx="177859">
                  <c:v>4.03311</c:v>
                </c:pt>
                <c:pt idx="177860">
                  <c:v>4.03313</c:v>
                </c:pt>
                <c:pt idx="177861">
                  <c:v>4.03315</c:v>
                </c:pt>
                <c:pt idx="177862">
                  <c:v>4.03317</c:v>
                </c:pt>
                <c:pt idx="177863">
                  <c:v>4.0332</c:v>
                </c:pt>
                <c:pt idx="177864">
                  <c:v>4.03322</c:v>
                </c:pt>
                <c:pt idx="177865">
                  <c:v>4.03324</c:v>
                </c:pt>
                <c:pt idx="177866">
                  <c:v>4.03327</c:v>
                </c:pt>
                <c:pt idx="177867">
                  <c:v>4.03329</c:v>
                </c:pt>
                <c:pt idx="177868">
                  <c:v>4.03331</c:v>
                </c:pt>
                <c:pt idx="177869">
                  <c:v>4.03333</c:v>
                </c:pt>
                <c:pt idx="177870">
                  <c:v>4.03336</c:v>
                </c:pt>
                <c:pt idx="177871">
                  <c:v>4.03338</c:v>
                </c:pt>
                <c:pt idx="177872">
                  <c:v>4.0334</c:v>
                </c:pt>
                <c:pt idx="177873">
                  <c:v>4.03342</c:v>
                </c:pt>
                <c:pt idx="177874">
                  <c:v>4.03345</c:v>
                </c:pt>
                <c:pt idx="177875">
                  <c:v>4.03347</c:v>
                </c:pt>
                <c:pt idx="177876">
                  <c:v>4.03349</c:v>
                </c:pt>
                <c:pt idx="177877">
                  <c:v>4.03352</c:v>
                </c:pt>
                <c:pt idx="177878">
                  <c:v>4.03354</c:v>
                </c:pt>
                <c:pt idx="177879">
                  <c:v>4.03356</c:v>
                </c:pt>
                <c:pt idx="177880">
                  <c:v>4.03358</c:v>
                </c:pt>
                <c:pt idx="177881">
                  <c:v>4.0336</c:v>
                </c:pt>
                <c:pt idx="177882">
                  <c:v>4.03363</c:v>
                </c:pt>
                <c:pt idx="177883">
                  <c:v>4.03365</c:v>
                </c:pt>
                <c:pt idx="177884">
                  <c:v>4.03367</c:v>
                </c:pt>
                <c:pt idx="177885">
                  <c:v>4.0337</c:v>
                </c:pt>
                <c:pt idx="177886">
                  <c:v>4.03372</c:v>
                </c:pt>
                <c:pt idx="177887">
                  <c:v>4.03374</c:v>
                </c:pt>
                <c:pt idx="177888">
                  <c:v>4.03376</c:v>
                </c:pt>
                <c:pt idx="177889">
                  <c:v>4.03379</c:v>
                </c:pt>
                <c:pt idx="177890">
                  <c:v>4.03381</c:v>
                </c:pt>
                <c:pt idx="177891">
                  <c:v>4.03383</c:v>
                </c:pt>
                <c:pt idx="177892">
                  <c:v>4.03385</c:v>
                </c:pt>
                <c:pt idx="177893">
                  <c:v>4.03388</c:v>
                </c:pt>
                <c:pt idx="177894">
                  <c:v>4.0339</c:v>
                </c:pt>
                <c:pt idx="177895">
                  <c:v>4.03392</c:v>
                </c:pt>
                <c:pt idx="177896">
                  <c:v>4.03395</c:v>
                </c:pt>
                <c:pt idx="177897">
                  <c:v>4.03397</c:v>
                </c:pt>
                <c:pt idx="177898">
                  <c:v>4.03399</c:v>
                </c:pt>
                <c:pt idx="177899">
                  <c:v>4.03401</c:v>
                </c:pt>
                <c:pt idx="177900">
                  <c:v>4.03404</c:v>
                </c:pt>
                <c:pt idx="177901">
                  <c:v>4.03406</c:v>
                </c:pt>
                <c:pt idx="177902">
                  <c:v>4.03408</c:v>
                </c:pt>
                <c:pt idx="177903">
                  <c:v>4.0341</c:v>
                </c:pt>
                <c:pt idx="177904">
                  <c:v>4.03413</c:v>
                </c:pt>
                <c:pt idx="177905">
                  <c:v>4.03415</c:v>
                </c:pt>
                <c:pt idx="177906">
                  <c:v>4.03417</c:v>
                </c:pt>
                <c:pt idx="177907">
                  <c:v>4.0342</c:v>
                </c:pt>
                <c:pt idx="177908">
                  <c:v>4.03422</c:v>
                </c:pt>
                <c:pt idx="177909">
                  <c:v>4.03424</c:v>
                </c:pt>
                <c:pt idx="177910">
                  <c:v>4.03426</c:v>
                </c:pt>
                <c:pt idx="177911">
                  <c:v>4.03429</c:v>
                </c:pt>
                <c:pt idx="177912">
                  <c:v>4.03431</c:v>
                </c:pt>
                <c:pt idx="177913">
                  <c:v>4.03433</c:v>
                </c:pt>
                <c:pt idx="177914">
                  <c:v>4.03435</c:v>
                </c:pt>
                <c:pt idx="177915">
                  <c:v>4.03438</c:v>
                </c:pt>
                <c:pt idx="177916">
                  <c:v>4.0344</c:v>
                </c:pt>
                <c:pt idx="177917">
                  <c:v>4.03442</c:v>
                </c:pt>
                <c:pt idx="177918">
                  <c:v>4.03444</c:v>
                </c:pt>
                <c:pt idx="177919">
                  <c:v>4.03447</c:v>
                </c:pt>
                <c:pt idx="177920">
                  <c:v>4.03449</c:v>
                </c:pt>
                <c:pt idx="177921">
                  <c:v>4.03451</c:v>
                </c:pt>
                <c:pt idx="177922">
                  <c:v>4.03453</c:v>
                </c:pt>
                <c:pt idx="177923">
                  <c:v>4.03456</c:v>
                </c:pt>
                <c:pt idx="177924">
                  <c:v>4.03458</c:v>
                </c:pt>
                <c:pt idx="177925">
                  <c:v>4.0346</c:v>
                </c:pt>
                <c:pt idx="177926">
                  <c:v>4.03463</c:v>
                </c:pt>
                <c:pt idx="177927">
                  <c:v>4.03465</c:v>
                </c:pt>
                <c:pt idx="177928">
                  <c:v>4.03467</c:v>
                </c:pt>
                <c:pt idx="177929">
                  <c:v>4.03469</c:v>
                </c:pt>
                <c:pt idx="177930">
                  <c:v>4.03472</c:v>
                </c:pt>
                <c:pt idx="177931">
                  <c:v>4.03474</c:v>
                </c:pt>
                <c:pt idx="177932">
                  <c:v>4.03476</c:v>
                </c:pt>
                <c:pt idx="177933">
                  <c:v>4.03479</c:v>
                </c:pt>
                <c:pt idx="177934">
                  <c:v>4.03481</c:v>
                </c:pt>
                <c:pt idx="177935">
                  <c:v>4.03483</c:v>
                </c:pt>
                <c:pt idx="177936">
                  <c:v>4.03485</c:v>
                </c:pt>
                <c:pt idx="177937">
                  <c:v>4.03488</c:v>
                </c:pt>
                <c:pt idx="177938">
                  <c:v>4.0349</c:v>
                </c:pt>
                <c:pt idx="177939">
                  <c:v>4.03492</c:v>
                </c:pt>
                <c:pt idx="177940">
                  <c:v>4.03494</c:v>
                </c:pt>
                <c:pt idx="177941">
                  <c:v>4.03497</c:v>
                </c:pt>
                <c:pt idx="177942">
                  <c:v>4.03499</c:v>
                </c:pt>
                <c:pt idx="177943">
                  <c:v>4.03501</c:v>
                </c:pt>
                <c:pt idx="177944">
                  <c:v>4.03503</c:v>
                </c:pt>
                <c:pt idx="177945">
                  <c:v>4.03506</c:v>
                </c:pt>
                <c:pt idx="177946">
                  <c:v>4.03508</c:v>
                </c:pt>
                <c:pt idx="177947">
                  <c:v>4.0351</c:v>
                </c:pt>
                <c:pt idx="177948">
                  <c:v>4.03512</c:v>
                </c:pt>
                <c:pt idx="177949">
                  <c:v>4.03515</c:v>
                </c:pt>
                <c:pt idx="177950">
                  <c:v>4.03517</c:v>
                </c:pt>
                <c:pt idx="177951">
                  <c:v>4.03519</c:v>
                </c:pt>
                <c:pt idx="177952">
                  <c:v>4.03521</c:v>
                </c:pt>
                <c:pt idx="177953">
                  <c:v>4.03524</c:v>
                </c:pt>
                <c:pt idx="177954">
                  <c:v>4.03526</c:v>
                </c:pt>
                <c:pt idx="177955">
                  <c:v>4.03528</c:v>
                </c:pt>
                <c:pt idx="177956">
                  <c:v>4.03531</c:v>
                </c:pt>
                <c:pt idx="177957">
                  <c:v>4.03533</c:v>
                </c:pt>
                <c:pt idx="177958">
                  <c:v>4.03535</c:v>
                </c:pt>
                <c:pt idx="177959">
                  <c:v>4.03537</c:v>
                </c:pt>
                <c:pt idx="177960">
                  <c:v>4.0354</c:v>
                </c:pt>
                <c:pt idx="177961">
                  <c:v>4.03542</c:v>
                </c:pt>
                <c:pt idx="177962">
                  <c:v>4.03544</c:v>
                </c:pt>
                <c:pt idx="177963">
                  <c:v>4.03547</c:v>
                </c:pt>
                <c:pt idx="177964">
                  <c:v>4.03549</c:v>
                </c:pt>
                <c:pt idx="177965">
                  <c:v>4.03551</c:v>
                </c:pt>
                <c:pt idx="177966">
                  <c:v>4.03553</c:v>
                </c:pt>
                <c:pt idx="177967">
                  <c:v>4.03556</c:v>
                </c:pt>
                <c:pt idx="177968">
                  <c:v>4.03558</c:v>
                </c:pt>
                <c:pt idx="177969">
                  <c:v>4.0356</c:v>
                </c:pt>
                <c:pt idx="177970">
                  <c:v>4.03562</c:v>
                </c:pt>
                <c:pt idx="177971">
                  <c:v>4.03565</c:v>
                </c:pt>
                <c:pt idx="177972">
                  <c:v>4.03567</c:v>
                </c:pt>
                <c:pt idx="177973">
                  <c:v>4.03569</c:v>
                </c:pt>
                <c:pt idx="177974">
                  <c:v>4.03571</c:v>
                </c:pt>
                <c:pt idx="177975">
                  <c:v>4.03574</c:v>
                </c:pt>
                <c:pt idx="177976">
                  <c:v>4.03576</c:v>
                </c:pt>
                <c:pt idx="177977">
                  <c:v>4.03578</c:v>
                </c:pt>
                <c:pt idx="177978">
                  <c:v>4.0358</c:v>
                </c:pt>
                <c:pt idx="177979">
                  <c:v>4.03583</c:v>
                </c:pt>
                <c:pt idx="177980">
                  <c:v>4.03585</c:v>
                </c:pt>
                <c:pt idx="177981">
                  <c:v>4.03587</c:v>
                </c:pt>
                <c:pt idx="177982">
                  <c:v>4.0359</c:v>
                </c:pt>
                <c:pt idx="177983">
                  <c:v>4.03592</c:v>
                </c:pt>
                <c:pt idx="177984">
                  <c:v>4.03594</c:v>
                </c:pt>
                <c:pt idx="177985">
                  <c:v>4.03596</c:v>
                </c:pt>
                <c:pt idx="177986">
                  <c:v>4.03599</c:v>
                </c:pt>
                <c:pt idx="177987">
                  <c:v>4.03601</c:v>
                </c:pt>
                <c:pt idx="177988">
                  <c:v>4.03603</c:v>
                </c:pt>
                <c:pt idx="177989">
                  <c:v>4.03605</c:v>
                </c:pt>
                <c:pt idx="177990">
                  <c:v>4.03608</c:v>
                </c:pt>
                <c:pt idx="177991">
                  <c:v>4.0361</c:v>
                </c:pt>
                <c:pt idx="177992">
                  <c:v>4.03612</c:v>
                </c:pt>
                <c:pt idx="177993">
                  <c:v>4.03615</c:v>
                </c:pt>
                <c:pt idx="177994">
                  <c:v>4.03617</c:v>
                </c:pt>
                <c:pt idx="177995">
                  <c:v>4.03619</c:v>
                </c:pt>
                <c:pt idx="177996">
                  <c:v>4.03621</c:v>
                </c:pt>
                <c:pt idx="177997">
                  <c:v>4.03624</c:v>
                </c:pt>
                <c:pt idx="177998">
                  <c:v>4.03626</c:v>
                </c:pt>
                <c:pt idx="177999">
                  <c:v>4.03628</c:v>
                </c:pt>
                <c:pt idx="178000">
                  <c:v>4.0363</c:v>
                </c:pt>
                <c:pt idx="178001">
                  <c:v>4.03633</c:v>
                </c:pt>
                <c:pt idx="178002">
                  <c:v>4.03635</c:v>
                </c:pt>
                <c:pt idx="178003">
                  <c:v>4.03637</c:v>
                </c:pt>
                <c:pt idx="178004">
                  <c:v>4.03639</c:v>
                </c:pt>
                <c:pt idx="178005">
                  <c:v>4.03642</c:v>
                </c:pt>
                <c:pt idx="178006">
                  <c:v>4.03644</c:v>
                </c:pt>
                <c:pt idx="178007">
                  <c:v>4.03646</c:v>
                </c:pt>
                <c:pt idx="178008">
                  <c:v>4.03648</c:v>
                </c:pt>
                <c:pt idx="178009">
                  <c:v>4.03651</c:v>
                </c:pt>
                <c:pt idx="178010">
                  <c:v>4.03653</c:v>
                </c:pt>
                <c:pt idx="178011">
                  <c:v>4.03655</c:v>
                </c:pt>
                <c:pt idx="178012">
                  <c:v>4.03658</c:v>
                </c:pt>
                <c:pt idx="178013">
                  <c:v>4.0366</c:v>
                </c:pt>
                <c:pt idx="178014">
                  <c:v>4.03662</c:v>
                </c:pt>
                <c:pt idx="178015">
                  <c:v>4.03664</c:v>
                </c:pt>
                <c:pt idx="178016">
                  <c:v>4.03667</c:v>
                </c:pt>
                <c:pt idx="178017">
                  <c:v>4.03669</c:v>
                </c:pt>
                <c:pt idx="178018">
                  <c:v>4.03671</c:v>
                </c:pt>
                <c:pt idx="178019">
                  <c:v>4.03674</c:v>
                </c:pt>
                <c:pt idx="178020">
                  <c:v>4.03676</c:v>
                </c:pt>
                <c:pt idx="178021">
                  <c:v>4.03678</c:v>
                </c:pt>
                <c:pt idx="178022">
                  <c:v>4.0368</c:v>
                </c:pt>
                <c:pt idx="178023">
                  <c:v>4.03683</c:v>
                </c:pt>
                <c:pt idx="178024">
                  <c:v>4.03685</c:v>
                </c:pt>
                <c:pt idx="178025">
                  <c:v>4.03687</c:v>
                </c:pt>
                <c:pt idx="178026">
                  <c:v>4.03689</c:v>
                </c:pt>
                <c:pt idx="178027">
                  <c:v>4.03692</c:v>
                </c:pt>
                <c:pt idx="178028">
                  <c:v>4.03694</c:v>
                </c:pt>
                <c:pt idx="178029">
                  <c:v>4.03696</c:v>
                </c:pt>
                <c:pt idx="178030">
                  <c:v>4.03698</c:v>
                </c:pt>
                <c:pt idx="178031">
                  <c:v>4.03701</c:v>
                </c:pt>
                <c:pt idx="178032">
                  <c:v>4.03703</c:v>
                </c:pt>
                <c:pt idx="178033">
                  <c:v>4.03705</c:v>
                </c:pt>
                <c:pt idx="178034">
                  <c:v>4.03707</c:v>
                </c:pt>
                <c:pt idx="178035">
                  <c:v>4.0371</c:v>
                </c:pt>
                <c:pt idx="178036">
                  <c:v>4.03712</c:v>
                </c:pt>
                <c:pt idx="178037">
                  <c:v>4.03714</c:v>
                </c:pt>
                <c:pt idx="178038">
                  <c:v>4.03717</c:v>
                </c:pt>
                <c:pt idx="178039">
                  <c:v>4.03719</c:v>
                </c:pt>
                <c:pt idx="178040">
                  <c:v>4.03721</c:v>
                </c:pt>
                <c:pt idx="178041">
                  <c:v>4.03723</c:v>
                </c:pt>
                <c:pt idx="178042">
                  <c:v>4.03726</c:v>
                </c:pt>
                <c:pt idx="178043">
                  <c:v>4.03728</c:v>
                </c:pt>
                <c:pt idx="178044">
                  <c:v>4.0373</c:v>
                </c:pt>
                <c:pt idx="178045">
                  <c:v>4.03732</c:v>
                </c:pt>
                <c:pt idx="178046">
                  <c:v>4.03735</c:v>
                </c:pt>
                <c:pt idx="178047">
                  <c:v>4.03737</c:v>
                </c:pt>
                <c:pt idx="178048">
                  <c:v>4.03739</c:v>
                </c:pt>
                <c:pt idx="178049">
                  <c:v>4.03742</c:v>
                </c:pt>
                <c:pt idx="178050">
                  <c:v>4.03744</c:v>
                </c:pt>
                <c:pt idx="178051">
                  <c:v>4.03746</c:v>
                </c:pt>
                <c:pt idx="178052">
                  <c:v>4.03748</c:v>
                </c:pt>
                <c:pt idx="178053">
                  <c:v>4.03751</c:v>
                </c:pt>
                <c:pt idx="178054">
                  <c:v>4.03753</c:v>
                </c:pt>
                <c:pt idx="178055">
                  <c:v>4.03755</c:v>
                </c:pt>
                <c:pt idx="178056">
                  <c:v>4.03757</c:v>
                </c:pt>
                <c:pt idx="178057">
                  <c:v>4.0376</c:v>
                </c:pt>
                <c:pt idx="178058">
                  <c:v>4.03762</c:v>
                </c:pt>
                <c:pt idx="178059">
                  <c:v>4.03764</c:v>
                </c:pt>
                <c:pt idx="178060">
                  <c:v>4.03766</c:v>
                </c:pt>
                <c:pt idx="178061">
                  <c:v>4.03769</c:v>
                </c:pt>
                <c:pt idx="178062">
                  <c:v>4.03771</c:v>
                </c:pt>
                <c:pt idx="178063">
                  <c:v>4.03773</c:v>
                </c:pt>
                <c:pt idx="178064">
                  <c:v>4.03775</c:v>
                </c:pt>
                <c:pt idx="178065">
                  <c:v>4.03778</c:v>
                </c:pt>
                <c:pt idx="178066">
                  <c:v>4.0378</c:v>
                </c:pt>
                <c:pt idx="178067">
                  <c:v>4.03782</c:v>
                </c:pt>
                <c:pt idx="178068">
                  <c:v>4.03785</c:v>
                </c:pt>
                <c:pt idx="178069">
                  <c:v>4.03787</c:v>
                </c:pt>
                <c:pt idx="178070">
                  <c:v>4.03789</c:v>
                </c:pt>
                <c:pt idx="178071">
                  <c:v>4.03791</c:v>
                </c:pt>
                <c:pt idx="178072">
                  <c:v>4.03794</c:v>
                </c:pt>
                <c:pt idx="178073">
                  <c:v>4.03796</c:v>
                </c:pt>
                <c:pt idx="178074">
                  <c:v>4.03798</c:v>
                </c:pt>
                <c:pt idx="178075">
                  <c:v>4.03801</c:v>
                </c:pt>
                <c:pt idx="178076">
                  <c:v>4.03803</c:v>
                </c:pt>
                <c:pt idx="178077">
                  <c:v>4.03805</c:v>
                </c:pt>
                <c:pt idx="178078">
                  <c:v>4.03807</c:v>
                </c:pt>
                <c:pt idx="178079">
                  <c:v>4.0381</c:v>
                </c:pt>
                <c:pt idx="178080">
                  <c:v>4.03812</c:v>
                </c:pt>
                <c:pt idx="178081">
                  <c:v>4.03814</c:v>
                </c:pt>
                <c:pt idx="178082">
                  <c:v>4.03816</c:v>
                </c:pt>
                <c:pt idx="178083">
                  <c:v>4.03819</c:v>
                </c:pt>
                <c:pt idx="178084">
                  <c:v>4.03821</c:v>
                </c:pt>
                <c:pt idx="178085">
                  <c:v>4.03823</c:v>
                </c:pt>
                <c:pt idx="178086">
                  <c:v>4.03825</c:v>
                </c:pt>
                <c:pt idx="178087">
                  <c:v>4.03828</c:v>
                </c:pt>
                <c:pt idx="178088">
                  <c:v>4.0383</c:v>
                </c:pt>
                <c:pt idx="178089">
                  <c:v>4.03832</c:v>
                </c:pt>
                <c:pt idx="178090">
                  <c:v>4.03834</c:v>
                </c:pt>
                <c:pt idx="178091">
                  <c:v>4.03837</c:v>
                </c:pt>
                <c:pt idx="178092">
                  <c:v>4.03839</c:v>
                </c:pt>
                <c:pt idx="178093">
                  <c:v>4.03841</c:v>
                </c:pt>
                <c:pt idx="178094">
                  <c:v>4.03843</c:v>
                </c:pt>
                <c:pt idx="178095">
                  <c:v>4.03846</c:v>
                </c:pt>
                <c:pt idx="178096">
                  <c:v>4.03848</c:v>
                </c:pt>
                <c:pt idx="178097">
                  <c:v>4.0385</c:v>
                </c:pt>
                <c:pt idx="178098">
                  <c:v>4.03853</c:v>
                </c:pt>
                <c:pt idx="178099">
                  <c:v>4.03855</c:v>
                </c:pt>
                <c:pt idx="178100">
                  <c:v>4.03857</c:v>
                </c:pt>
                <c:pt idx="178101">
                  <c:v>4.03859</c:v>
                </c:pt>
                <c:pt idx="178102">
                  <c:v>4.03862</c:v>
                </c:pt>
                <c:pt idx="178103">
                  <c:v>4.03864</c:v>
                </c:pt>
                <c:pt idx="178104">
                  <c:v>4.03866</c:v>
                </c:pt>
                <c:pt idx="178105">
                  <c:v>4.03869</c:v>
                </c:pt>
                <c:pt idx="178106">
                  <c:v>4.03871</c:v>
                </c:pt>
                <c:pt idx="178107">
                  <c:v>4.03873</c:v>
                </c:pt>
                <c:pt idx="178108">
                  <c:v>4.03875</c:v>
                </c:pt>
                <c:pt idx="178109">
                  <c:v>4.03878</c:v>
                </c:pt>
                <c:pt idx="178110">
                  <c:v>4.0388</c:v>
                </c:pt>
                <c:pt idx="178111">
                  <c:v>4.03882</c:v>
                </c:pt>
                <c:pt idx="178112">
                  <c:v>4.03884</c:v>
                </c:pt>
                <c:pt idx="178113">
                  <c:v>4.03887</c:v>
                </c:pt>
                <c:pt idx="178114">
                  <c:v>4.03889</c:v>
                </c:pt>
                <c:pt idx="178115">
                  <c:v>4.03891</c:v>
                </c:pt>
                <c:pt idx="178116">
                  <c:v>4.03893</c:v>
                </c:pt>
                <c:pt idx="178117">
                  <c:v>4.03896</c:v>
                </c:pt>
                <c:pt idx="178118">
                  <c:v>4.03898</c:v>
                </c:pt>
                <c:pt idx="178119">
                  <c:v>4.039</c:v>
                </c:pt>
                <c:pt idx="178120">
                  <c:v>4.03902</c:v>
                </c:pt>
                <c:pt idx="178121">
                  <c:v>4.03905</c:v>
                </c:pt>
                <c:pt idx="178122">
                  <c:v>4.03907</c:v>
                </c:pt>
                <c:pt idx="178123">
                  <c:v>4.03909</c:v>
                </c:pt>
                <c:pt idx="178124">
                  <c:v>4.03912</c:v>
                </c:pt>
                <c:pt idx="178125">
                  <c:v>4.03914</c:v>
                </c:pt>
                <c:pt idx="178126">
                  <c:v>4.03916</c:v>
                </c:pt>
                <c:pt idx="178127">
                  <c:v>4.03918</c:v>
                </c:pt>
                <c:pt idx="178128">
                  <c:v>4.03921</c:v>
                </c:pt>
                <c:pt idx="178129">
                  <c:v>4.03923</c:v>
                </c:pt>
                <c:pt idx="178130">
                  <c:v>4.03925</c:v>
                </c:pt>
                <c:pt idx="178131">
                  <c:v>4.03927</c:v>
                </c:pt>
                <c:pt idx="178132">
                  <c:v>4.0393</c:v>
                </c:pt>
                <c:pt idx="178133">
                  <c:v>4.03932</c:v>
                </c:pt>
                <c:pt idx="178134">
                  <c:v>4.03934</c:v>
                </c:pt>
                <c:pt idx="178135">
                  <c:v>4.03937</c:v>
                </c:pt>
                <c:pt idx="178136">
                  <c:v>4.03939</c:v>
                </c:pt>
                <c:pt idx="178137">
                  <c:v>4.03941</c:v>
                </c:pt>
                <c:pt idx="178138">
                  <c:v>4.03943</c:v>
                </c:pt>
                <c:pt idx="178139">
                  <c:v>4.03946</c:v>
                </c:pt>
                <c:pt idx="178140">
                  <c:v>4.03948</c:v>
                </c:pt>
                <c:pt idx="178141">
                  <c:v>4.0395</c:v>
                </c:pt>
                <c:pt idx="178142">
                  <c:v>4.03952</c:v>
                </c:pt>
                <c:pt idx="178143">
                  <c:v>4.03955</c:v>
                </c:pt>
                <c:pt idx="178144">
                  <c:v>4.03957</c:v>
                </c:pt>
                <c:pt idx="178145">
                  <c:v>4.03959</c:v>
                </c:pt>
                <c:pt idx="178146">
                  <c:v>4.03962</c:v>
                </c:pt>
                <c:pt idx="178147">
                  <c:v>4.03964</c:v>
                </c:pt>
                <c:pt idx="178148">
                  <c:v>4.03966</c:v>
                </c:pt>
                <c:pt idx="178149">
                  <c:v>4.03968</c:v>
                </c:pt>
                <c:pt idx="178150">
                  <c:v>4.0397</c:v>
                </c:pt>
                <c:pt idx="178151">
                  <c:v>4.03973</c:v>
                </c:pt>
                <c:pt idx="178152">
                  <c:v>4.03975</c:v>
                </c:pt>
                <c:pt idx="178153">
                  <c:v>4.03977</c:v>
                </c:pt>
                <c:pt idx="178154">
                  <c:v>4.0398</c:v>
                </c:pt>
                <c:pt idx="178155">
                  <c:v>4.03982</c:v>
                </c:pt>
                <c:pt idx="178156">
                  <c:v>4.03984</c:v>
                </c:pt>
                <c:pt idx="178157">
                  <c:v>4.03986</c:v>
                </c:pt>
                <c:pt idx="178158">
                  <c:v>4.03989</c:v>
                </c:pt>
                <c:pt idx="178159">
                  <c:v>4.03991</c:v>
                </c:pt>
                <c:pt idx="178160">
                  <c:v>4.03993</c:v>
                </c:pt>
                <c:pt idx="178161">
                  <c:v>4.03995</c:v>
                </c:pt>
                <c:pt idx="178162">
                  <c:v>4.03998</c:v>
                </c:pt>
                <c:pt idx="178163">
                  <c:v>4.04</c:v>
                </c:pt>
                <c:pt idx="178164">
                  <c:v>4.04002</c:v>
                </c:pt>
                <c:pt idx="178165">
                  <c:v>4.04005</c:v>
                </c:pt>
                <c:pt idx="178166">
                  <c:v>4.04007</c:v>
                </c:pt>
                <c:pt idx="178167">
                  <c:v>4.04009</c:v>
                </c:pt>
                <c:pt idx="178168">
                  <c:v>4.04011</c:v>
                </c:pt>
                <c:pt idx="178169">
                  <c:v>4.04014</c:v>
                </c:pt>
                <c:pt idx="178170">
                  <c:v>4.04016</c:v>
                </c:pt>
                <c:pt idx="178171">
                  <c:v>4.04018</c:v>
                </c:pt>
                <c:pt idx="178172">
                  <c:v>4.0402</c:v>
                </c:pt>
                <c:pt idx="178173">
                  <c:v>4.04023</c:v>
                </c:pt>
                <c:pt idx="178174">
                  <c:v>4.04025</c:v>
                </c:pt>
                <c:pt idx="178175">
                  <c:v>4.04027</c:v>
                </c:pt>
                <c:pt idx="178176">
                  <c:v>4.0403</c:v>
                </c:pt>
                <c:pt idx="178177">
                  <c:v>4.04032</c:v>
                </c:pt>
                <c:pt idx="178178">
                  <c:v>4.04034</c:v>
                </c:pt>
                <c:pt idx="178179">
                  <c:v>4.04036</c:v>
                </c:pt>
                <c:pt idx="178180">
                  <c:v>4.04038</c:v>
                </c:pt>
                <c:pt idx="178181">
                  <c:v>4.04041</c:v>
                </c:pt>
                <c:pt idx="178182">
                  <c:v>4.04043</c:v>
                </c:pt>
                <c:pt idx="178183">
                  <c:v>4.04045</c:v>
                </c:pt>
                <c:pt idx="178184">
                  <c:v>4.04048</c:v>
                </c:pt>
                <c:pt idx="178185">
                  <c:v>4.0405</c:v>
                </c:pt>
                <c:pt idx="178186">
                  <c:v>4.04052</c:v>
                </c:pt>
                <c:pt idx="178187">
                  <c:v>4.04054</c:v>
                </c:pt>
                <c:pt idx="178188">
                  <c:v>4.04057</c:v>
                </c:pt>
                <c:pt idx="178189">
                  <c:v>4.04059</c:v>
                </c:pt>
                <c:pt idx="178190">
                  <c:v>4.04061</c:v>
                </c:pt>
                <c:pt idx="178191">
                  <c:v>4.04063</c:v>
                </c:pt>
                <c:pt idx="178192">
                  <c:v>4.04066</c:v>
                </c:pt>
                <c:pt idx="178193">
                  <c:v>4.04068</c:v>
                </c:pt>
                <c:pt idx="178194">
                  <c:v>4.0407</c:v>
                </c:pt>
                <c:pt idx="178195">
                  <c:v>4.04073</c:v>
                </c:pt>
                <c:pt idx="178196">
                  <c:v>4.04075</c:v>
                </c:pt>
                <c:pt idx="178197">
                  <c:v>4.04077</c:v>
                </c:pt>
                <c:pt idx="178198">
                  <c:v>4.04079</c:v>
                </c:pt>
                <c:pt idx="178199">
                  <c:v>4.04082</c:v>
                </c:pt>
                <c:pt idx="178200">
                  <c:v>4.04084</c:v>
                </c:pt>
                <c:pt idx="178201">
                  <c:v>4.04086</c:v>
                </c:pt>
                <c:pt idx="178202">
                  <c:v>4.04088</c:v>
                </c:pt>
                <c:pt idx="178203">
                  <c:v>4.04091</c:v>
                </c:pt>
                <c:pt idx="178204">
                  <c:v>4.04093</c:v>
                </c:pt>
                <c:pt idx="178205">
                  <c:v>4.04095</c:v>
                </c:pt>
                <c:pt idx="178206">
                  <c:v>4.04098</c:v>
                </c:pt>
                <c:pt idx="178207">
                  <c:v>4.041</c:v>
                </c:pt>
                <c:pt idx="178208">
                  <c:v>4.04102</c:v>
                </c:pt>
                <c:pt idx="178209">
                  <c:v>4.04104</c:v>
                </c:pt>
                <c:pt idx="178210">
                  <c:v>4.04107</c:v>
                </c:pt>
                <c:pt idx="178211">
                  <c:v>4.04109</c:v>
                </c:pt>
                <c:pt idx="178212">
                  <c:v>4.04111</c:v>
                </c:pt>
                <c:pt idx="178213">
                  <c:v>4.04113</c:v>
                </c:pt>
                <c:pt idx="178214">
                  <c:v>4.04116</c:v>
                </c:pt>
                <c:pt idx="178215">
                  <c:v>4.04118</c:v>
                </c:pt>
                <c:pt idx="178216">
                  <c:v>4.0412</c:v>
                </c:pt>
                <c:pt idx="178217">
                  <c:v>4.04122</c:v>
                </c:pt>
                <c:pt idx="178218">
                  <c:v>4.04125</c:v>
                </c:pt>
                <c:pt idx="178219">
                  <c:v>4.04127</c:v>
                </c:pt>
                <c:pt idx="178220">
                  <c:v>4.04129</c:v>
                </c:pt>
                <c:pt idx="178221">
                  <c:v>4.04131</c:v>
                </c:pt>
                <c:pt idx="178222">
                  <c:v>4.04134</c:v>
                </c:pt>
                <c:pt idx="178223">
                  <c:v>4.04136</c:v>
                </c:pt>
                <c:pt idx="178224">
                  <c:v>4.04138</c:v>
                </c:pt>
                <c:pt idx="178225">
                  <c:v>4.04141</c:v>
                </c:pt>
                <c:pt idx="178226">
                  <c:v>4.04143</c:v>
                </c:pt>
                <c:pt idx="178227">
                  <c:v>4.04145</c:v>
                </c:pt>
                <c:pt idx="178228">
                  <c:v>4.04147</c:v>
                </c:pt>
                <c:pt idx="178229">
                  <c:v>4.0415</c:v>
                </c:pt>
                <c:pt idx="178230">
                  <c:v>4.04152</c:v>
                </c:pt>
                <c:pt idx="178231">
                  <c:v>4.04154</c:v>
                </c:pt>
                <c:pt idx="178232">
                  <c:v>4.04157</c:v>
                </c:pt>
                <c:pt idx="178233">
                  <c:v>4.04159</c:v>
                </c:pt>
                <c:pt idx="178234">
                  <c:v>4.04161</c:v>
                </c:pt>
                <c:pt idx="178235">
                  <c:v>4.04163</c:v>
                </c:pt>
                <c:pt idx="178236">
                  <c:v>4.04166</c:v>
                </c:pt>
                <c:pt idx="178237">
                  <c:v>4.04168</c:v>
                </c:pt>
                <c:pt idx="178238">
                  <c:v>4.0417</c:v>
                </c:pt>
                <c:pt idx="178239">
                  <c:v>4.04172</c:v>
                </c:pt>
                <c:pt idx="178240">
                  <c:v>4.04175</c:v>
                </c:pt>
                <c:pt idx="178241">
                  <c:v>4.04177</c:v>
                </c:pt>
                <c:pt idx="178242">
                  <c:v>4.04179</c:v>
                </c:pt>
                <c:pt idx="178243">
                  <c:v>4.04181</c:v>
                </c:pt>
                <c:pt idx="178244">
                  <c:v>4.04184</c:v>
                </c:pt>
                <c:pt idx="178245">
                  <c:v>4.04186</c:v>
                </c:pt>
                <c:pt idx="178246">
                  <c:v>4.04188</c:v>
                </c:pt>
                <c:pt idx="178247">
                  <c:v>4.0419</c:v>
                </c:pt>
                <c:pt idx="178248">
                  <c:v>4.04193</c:v>
                </c:pt>
                <c:pt idx="178249">
                  <c:v>4.04195</c:v>
                </c:pt>
                <c:pt idx="178250">
                  <c:v>4.04197</c:v>
                </c:pt>
                <c:pt idx="178251">
                  <c:v>4.042</c:v>
                </c:pt>
                <c:pt idx="178252">
                  <c:v>4.04202</c:v>
                </c:pt>
                <c:pt idx="178253">
                  <c:v>4.04204</c:v>
                </c:pt>
                <c:pt idx="178254">
                  <c:v>4.04206</c:v>
                </c:pt>
                <c:pt idx="178255">
                  <c:v>4.04209</c:v>
                </c:pt>
                <c:pt idx="178256">
                  <c:v>4.04211</c:v>
                </c:pt>
                <c:pt idx="178257">
                  <c:v>4.04213</c:v>
                </c:pt>
                <c:pt idx="178258">
                  <c:v>4.04215</c:v>
                </c:pt>
                <c:pt idx="178259">
                  <c:v>4.04218</c:v>
                </c:pt>
                <c:pt idx="178260">
                  <c:v>4.0422</c:v>
                </c:pt>
                <c:pt idx="178261">
                  <c:v>4.04222</c:v>
                </c:pt>
                <c:pt idx="178262">
                  <c:v>4.04225</c:v>
                </c:pt>
                <c:pt idx="178263">
                  <c:v>4.04227</c:v>
                </c:pt>
                <c:pt idx="178264">
                  <c:v>4.04229</c:v>
                </c:pt>
                <c:pt idx="178265">
                  <c:v>4.04231</c:v>
                </c:pt>
                <c:pt idx="178266">
                  <c:v>4.04234</c:v>
                </c:pt>
                <c:pt idx="178267">
                  <c:v>4.04236</c:v>
                </c:pt>
                <c:pt idx="178268">
                  <c:v>4.04238</c:v>
                </c:pt>
                <c:pt idx="178269">
                  <c:v>4.0424</c:v>
                </c:pt>
                <c:pt idx="178270">
                  <c:v>4.04243</c:v>
                </c:pt>
                <c:pt idx="178271">
                  <c:v>4.04245</c:v>
                </c:pt>
                <c:pt idx="178272">
                  <c:v>4.04247</c:v>
                </c:pt>
                <c:pt idx="178273">
                  <c:v>4.04249</c:v>
                </c:pt>
                <c:pt idx="178274">
                  <c:v>4.04252</c:v>
                </c:pt>
                <c:pt idx="178275">
                  <c:v>4.04254</c:v>
                </c:pt>
                <c:pt idx="178276">
                  <c:v>4.04256</c:v>
                </c:pt>
                <c:pt idx="178277">
                  <c:v>4.04258</c:v>
                </c:pt>
                <c:pt idx="178278">
                  <c:v>4.04261</c:v>
                </c:pt>
                <c:pt idx="178279">
                  <c:v>4.04263</c:v>
                </c:pt>
                <c:pt idx="178280">
                  <c:v>4.04265</c:v>
                </c:pt>
                <c:pt idx="178281">
                  <c:v>4.04268</c:v>
                </c:pt>
                <c:pt idx="178282">
                  <c:v>4.0427</c:v>
                </c:pt>
                <c:pt idx="178283">
                  <c:v>4.04272</c:v>
                </c:pt>
                <c:pt idx="178284">
                  <c:v>4.04274</c:v>
                </c:pt>
                <c:pt idx="178285">
                  <c:v>4.04277</c:v>
                </c:pt>
                <c:pt idx="178286">
                  <c:v>4.04279</c:v>
                </c:pt>
                <c:pt idx="178287">
                  <c:v>4.04281</c:v>
                </c:pt>
                <c:pt idx="178288">
                  <c:v>4.04283</c:v>
                </c:pt>
                <c:pt idx="178289">
                  <c:v>4.04286</c:v>
                </c:pt>
                <c:pt idx="178290">
                  <c:v>4.04288</c:v>
                </c:pt>
                <c:pt idx="178291">
                  <c:v>4.0429</c:v>
                </c:pt>
                <c:pt idx="178292">
                  <c:v>4.04293</c:v>
                </c:pt>
                <c:pt idx="178293">
                  <c:v>4.04295</c:v>
                </c:pt>
                <c:pt idx="178294">
                  <c:v>4.04297</c:v>
                </c:pt>
                <c:pt idx="178295">
                  <c:v>4.04299</c:v>
                </c:pt>
                <c:pt idx="178296">
                  <c:v>4.04302</c:v>
                </c:pt>
                <c:pt idx="178297">
                  <c:v>4.04304</c:v>
                </c:pt>
                <c:pt idx="178298">
                  <c:v>4.04306</c:v>
                </c:pt>
                <c:pt idx="178299">
                  <c:v>4.04308</c:v>
                </c:pt>
                <c:pt idx="178300">
                  <c:v>4.04311</c:v>
                </c:pt>
                <c:pt idx="178301">
                  <c:v>4.04313</c:v>
                </c:pt>
                <c:pt idx="178302">
                  <c:v>4.04315</c:v>
                </c:pt>
                <c:pt idx="178303">
                  <c:v>4.04317</c:v>
                </c:pt>
                <c:pt idx="178304">
                  <c:v>4.0432</c:v>
                </c:pt>
                <c:pt idx="178305">
                  <c:v>4.04322</c:v>
                </c:pt>
                <c:pt idx="178306">
                  <c:v>4.04324</c:v>
                </c:pt>
                <c:pt idx="178307">
                  <c:v>4.04326</c:v>
                </c:pt>
                <c:pt idx="178308">
                  <c:v>4.04329</c:v>
                </c:pt>
                <c:pt idx="178309">
                  <c:v>4.04331</c:v>
                </c:pt>
                <c:pt idx="178310">
                  <c:v>4.04333</c:v>
                </c:pt>
                <c:pt idx="178311">
                  <c:v>4.04336</c:v>
                </c:pt>
                <c:pt idx="178312">
                  <c:v>4.04338</c:v>
                </c:pt>
                <c:pt idx="178313">
                  <c:v>4.0434</c:v>
                </c:pt>
                <c:pt idx="178314">
                  <c:v>4.04342</c:v>
                </c:pt>
                <c:pt idx="178315">
                  <c:v>4.04345</c:v>
                </c:pt>
                <c:pt idx="178316">
                  <c:v>4.04347</c:v>
                </c:pt>
                <c:pt idx="178317">
                  <c:v>4.04349</c:v>
                </c:pt>
                <c:pt idx="178318">
                  <c:v>4.04352</c:v>
                </c:pt>
                <c:pt idx="178319">
                  <c:v>4.04354</c:v>
                </c:pt>
                <c:pt idx="178320">
                  <c:v>4.04356</c:v>
                </c:pt>
                <c:pt idx="178321">
                  <c:v>4.04358</c:v>
                </c:pt>
                <c:pt idx="178322">
                  <c:v>4.04361</c:v>
                </c:pt>
                <c:pt idx="178323">
                  <c:v>4.04363</c:v>
                </c:pt>
                <c:pt idx="178324">
                  <c:v>4.04365</c:v>
                </c:pt>
                <c:pt idx="178325">
                  <c:v>4.04367</c:v>
                </c:pt>
                <c:pt idx="178326">
                  <c:v>4.0437</c:v>
                </c:pt>
                <c:pt idx="178327">
                  <c:v>4.04372</c:v>
                </c:pt>
                <c:pt idx="178328">
                  <c:v>4.04374</c:v>
                </c:pt>
                <c:pt idx="178329">
                  <c:v>4.04376</c:v>
                </c:pt>
                <c:pt idx="178330">
                  <c:v>4.04379</c:v>
                </c:pt>
                <c:pt idx="178331">
                  <c:v>4.04381</c:v>
                </c:pt>
                <c:pt idx="178332">
                  <c:v>4.04383</c:v>
                </c:pt>
                <c:pt idx="178333">
                  <c:v>4.04385</c:v>
                </c:pt>
                <c:pt idx="178334">
                  <c:v>4.04388</c:v>
                </c:pt>
                <c:pt idx="178335">
                  <c:v>4.0439</c:v>
                </c:pt>
                <c:pt idx="178336">
                  <c:v>4.04392</c:v>
                </c:pt>
                <c:pt idx="178337">
                  <c:v>4.04395</c:v>
                </c:pt>
                <c:pt idx="178338">
                  <c:v>4.04397</c:v>
                </c:pt>
                <c:pt idx="178339">
                  <c:v>4.04399</c:v>
                </c:pt>
                <c:pt idx="178340">
                  <c:v>4.04401</c:v>
                </c:pt>
                <c:pt idx="178341">
                  <c:v>4.04404</c:v>
                </c:pt>
                <c:pt idx="178342">
                  <c:v>4.04406</c:v>
                </c:pt>
                <c:pt idx="178343">
                  <c:v>4.04408</c:v>
                </c:pt>
                <c:pt idx="178344">
                  <c:v>4.0441</c:v>
                </c:pt>
                <c:pt idx="178345">
                  <c:v>4.04413</c:v>
                </c:pt>
                <c:pt idx="178346">
                  <c:v>4.04415</c:v>
                </c:pt>
                <c:pt idx="178347">
                  <c:v>4.04417</c:v>
                </c:pt>
                <c:pt idx="178348">
                  <c:v>4.0442</c:v>
                </c:pt>
                <c:pt idx="178349">
                  <c:v>4.04422</c:v>
                </c:pt>
                <c:pt idx="178350">
                  <c:v>4.04424</c:v>
                </c:pt>
                <c:pt idx="178351">
                  <c:v>4.04426</c:v>
                </c:pt>
                <c:pt idx="178352">
                  <c:v>4.04429</c:v>
                </c:pt>
                <c:pt idx="178353">
                  <c:v>4.04431</c:v>
                </c:pt>
                <c:pt idx="178354">
                  <c:v>4.04433</c:v>
                </c:pt>
                <c:pt idx="178355">
                  <c:v>4.04435</c:v>
                </c:pt>
                <c:pt idx="178356">
                  <c:v>4.04438</c:v>
                </c:pt>
                <c:pt idx="178357">
                  <c:v>4.0444</c:v>
                </c:pt>
                <c:pt idx="178358">
                  <c:v>4.04442</c:v>
                </c:pt>
                <c:pt idx="178359">
                  <c:v>4.04444</c:v>
                </c:pt>
                <c:pt idx="178360">
                  <c:v>4.04447</c:v>
                </c:pt>
                <c:pt idx="178361">
                  <c:v>4.04449</c:v>
                </c:pt>
                <c:pt idx="178362">
                  <c:v>4.04451</c:v>
                </c:pt>
                <c:pt idx="178363">
                  <c:v>4.04453</c:v>
                </c:pt>
                <c:pt idx="178364">
                  <c:v>4.04456</c:v>
                </c:pt>
                <c:pt idx="178365">
                  <c:v>4.04458</c:v>
                </c:pt>
                <c:pt idx="178366">
                  <c:v>4.0446</c:v>
                </c:pt>
                <c:pt idx="178367">
                  <c:v>4.04463</c:v>
                </c:pt>
                <c:pt idx="178368">
                  <c:v>4.04465</c:v>
                </c:pt>
                <c:pt idx="178369">
                  <c:v>4.04467</c:v>
                </c:pt>
                <c:pt idx="178370">
                  <c:v>4.04469</c:v>
                </c:pt>
                <c:pt idx="178371">
                  <c:v>4.04472</c:v>
                </c:pt>
                <c:pt idx="178372">
                  <c:v>4.04474</c:v>
                </c:pt>
                <c:pt idx="178373">
                  <c:v>4.04476</c:v>
                </c:pt>
                <c:pt idx="178374">
                  <c:v>4.04479</c:v>
                </c:pt>
                <c:pt idx="178375">
                  <c:v>4.04481</c:v>
                </c:pt>
                <c:pt idx="178376">
                  <c:v>4.04483</c:v>
                </c:pt>
                <c:pt idx="178377">
                  <c:v>4.04485</c:v>
                </c:pt>
                <c:pt idx="178378">
                  <c:v>4.04488</c:v>
                </c:pt>
                <c:pt idx="178379">
                  <c:v>4.0449</c:v>
                </c:pt>
                <c:pt idx="178380">
                  <c:v>4.04492</c:v>
                </c:pt>
                <c:pt idx="178381">
                  <c:v>4.04494</c:v>
                </c:pt>
                <c:pt idx="178382">
                  <c:v>4.04497</c:v>
                </c:pt>
                <c:pt idx="178383">
                  <c:v>4.04499</c:v>
                </c:pt>
                <c:pt idx="178384">
                  <c:v>4.04501</c:v>
                </c:pt>
                <c:pt idx="178385">
                  <c:v>4.04503</c:v>
                </c:pt>
                <c:pt idx="178386">
                  <c:v>4.04506</c:v>
                </c:pt>
                <c:pt idx="178387">
                  <c:v>4.04508</c:v>
                </c:pt>
                <c:pt idx="178388">
                  <c:v>4.0451</c:v>
                </c:pt>
                <c:pt idx="178389">
                  <c:v>4.04512</c:v>
                </c:pt>
                <c:pt idx="178390">
                  <c:v>4.04515</c:v>
                </c:pt>
                <c:pt idx="178391">
                  <c:v>4.04517</c:v>
                </c:pt>
                <c:pt idx="178392">
                  <c:v>4.04519</c:v>
                </c:pt>
                <c:pt idx="178393">
                  <c:v>4.04521</c:v>
                </c:pt>
                <c:pt idx="178394">
                  <c:v>4.04524</c:v>
                </c:pt>
                <c:pt idx="178395">
                  <c:v>4.04526</c:v>
                </c:pt>
                <c:pt idx="178396">
                  <c:v>4.04528</c:v>
                </c:pt>
                <c:pt idx="178397">
                  <c:v>4.04531</c:v>
                </c:pt>
                <c:pt idx="178398">
                  <c:v>4.04533</c:v>
                </c:pt>
                <c:pt idx="178399">
                  <c:v>4.04535</c:v>
                </c:pt>
                <c:pt idx="178400">
                  <c:v>4.04537</c:v>
                </c:pt>
                <c:pt idx="178401">
                  <c:v>4.0454</c:v>
                </c:pt>
                <c:pt idx="178402">
                  <c:v>4.04542</c:v>
                </c:pt>
                <c:pt idx="178403">
                  <c:v>4.04544</c:v>
                </c:pt>
                <c:pt idx="178404">
                  <c:v>4.04547</c:v>
                </c:pt>
                <c:pt idx="178405">
                  <c:v>4.04549</c:v>
                </c:pt>
                <c:pt idx="178406">
                  <c:v>4.04551</c:v>
                </c:pt>
                <c:pt idx="178407">
                  <c:v>4.04553</c:v>
                </c:pt>
                <c:pt idx="178408">
                  <c:v>4.04556</c:v>
                </c:pt>
                <c:pt idx="178409">
                  <c:v>4.04558</c:v>
                </c:pt>
                <c:pt idx="178410">
                  <c:v>4.0456</c:v>
                </c:pt>
                <c:pt idx="178411">
                  <c:v>4.04562</c:v>
                </c:pt>
                <c:pt idx="178412">
                  <c:v>4.04565</c:v>
                </c:pt>
                <c:pt idx="178413">
                  <c:v>4.04567</c:v>
                </c:pt>
                <c:pt idx="178414">
                  <c:v>4.04569</c:v>
                </c:pt>
                <c:pt idx="178415">
                  <c:v>4.04571</c:v>
                </c:pt>
                <c:pt idx="178416">
                  <c:v>4.04574</c:v>
                </c:pt>
                <c:pt idx="178417">
                  <c:v>4.04576</c:v>
                </c:pt>
                <c:pt idx="178418">
                  <c:v>4.04578</c:v>
                </c:pt>
                <c:pt idx="178419">
                  <c:v>4.0458</c:v>
                </c:pt>
                <c:pt idx="178420">
                  <c:v>4.04583</c:v>
                </c:pt>
                <c:pt idx="178421">
                  <c:v>4.04585</c:v>
                </c:pt>
                <c:pt idx="178422">
                  <c:v>4.04587</c:v>
                </c:pt>
                <c:pt idx="178423">
                  <c:v>4.0459</c:v>
                </c:pt>
                <c:pt idx="178424">
                  <c:v>4.04592</c:v>
                </c:pt>
                <c:pt idx="178425">
                  <c:v>4.04594</c:v>
                </c:pt>
                <c:pt idx="178426">
                  <c:v>4.04596</c:v>
                </c:pt>
                <c:pt idx="178427">
                  <c:v>4.04599</c:v>
                </c:pt>
                <c:pt idx="178428">
                  <c:v>4.04601</c:v>
                </c:pt>
                <c:pt idx="178429">
                  <c:v>4.04603</c:v>
                </c:pt>
                <c:pt idx="178430">
                  <c:v>4.04605</c:v>
                </c:pt>
                <c:pt idx="178431">
                  <c:v>4.04608</c:v>
                </c:pt>
                <c:pt idx="178432">
                  <c:v>4.0461</c:v>
                </c:pt>
                <c:pt idx="178433">
                  <c:v>4.04612</c:v>
                </c:pt>
                <c:pt idx="178434">
                  <c:v>4.04615</c:v>
                </c:pt>
                <c:pt idx="178435">
                  <c:v>4.04617</c:v>
                </c:pt>
                <c:pt idx="178436">
                  <c:v>4.04619</c:v>
                </c:pt>
                <c:pt idx="178437">
                  <c:v>4.04621</c:v>
                </c:pt>
                <c:pt idx="178438">
                  <c:v>4.04624</c:v>
                </c:pt>
                <c:pt idx="178439">
                  <c:v>4.04626</c:v>
                </c:pt>
                <c:pt idx="178440">
                  <c:v>4.04628</c:v>
                </c:pt>
                <c:pt idx="178441">
                  <c:v>4.0463</c:v>
                </c:pt>
                <c:pt idx="178442">
                  <c:v>4.04633</c:v>
                </c:pt>
                <c:pt idx="178443">
                  <c:v>4.04635</c:v>
                </c:pt>
                <c:pt idx="178444">
                  <c:v>4.04637</c:v>
                </c:pt>
                <c:pt idx="178445">
                  <c:v>4.0464</c:v>
                </c:pt>
                <c:pt idx="178446">
                  <c:v>4.04642</c:v>
                </c:pt>
                <c:pt idx="178447">
                  <c:v>4.04644</c:v>
                </c:pt>
                <c:pt idx="178448">
                  <c:v>4.04646</c:v>
                </c:pt>
                <c:pt idx="178449">
                  <c:v>4.04648</c:v>
                </c:pt>
                <c:pt idx="178450">
                  <c:v>4.04651</c:v>
                </c:pt>
                <c:pt idx="178451">
                  <c:v>4.04653</c:v>
                </c:pt>
                <c:pt idx="178452">
                  <c:v>4.04655</c:v>
                </c:pt>
                <c:pt idx="178453">
                  <c:v>4.04658</c:v>
                </c:pt>
                <c:pt idx="178454">
                  <c:v>4.0466</c:v>
                </c:pt>
                <c:pt idx="178455">
                  <c:v>4.04662</c:v>
                </c:pt>
                <c:pt idx="178456">
                  <c:v>4.04664</c:v>
                </c:pt>
                <c:pt idx="178457">
                  <c:v>4.04667</c:v>
                </c:pt>
                <c:pt idx="178458">
                  <c:v>4.04669</c:v>
                </c:pt>
                <c:pt idx="178459">
                  <c:v>4.04671</c:v>
                </c:pt>
                <c:pt idx="178460">
                  <c:v>4.04673</c:v>
                </c:pt>
                <c:pt idx="178461">
                  <c:v>4.04676</c:v>
                </c:pt>
                <c:pt idx="178462">
                  <c:v>4.04678</c:v>
                </c:pt>
                <c:pt idx="178463">
                  <c:v>4.0468</c:v>
                </c:pt>
                <c:pt idx="178464">
                  <c:v>4.04683</c:v>
                </c:pt>
                <c:pt idx="178465">
                  <c:v>4.04685</c:v>
                </c:pt>
                <c:pt idx="178466">
                  <c:v>4.04687</c:v>
                </c:pt>
                <c:pt idx="178467">
                  <c:v>4.04689</c:v>
                </c:pt>
                <c:pt idx="178468">
                  <c:v>4.04692</c:v>
                </c:pt>
                <c:pt idx="178469">
                  <c:v>4.04694</c:v>
                </c:pt>
                <c:pt idx="178470">
                  <c:v>4.04696</c:v>
                </c:pt>
                <c:pt idx="178471">
                  <c:v>4.04698</c:v>
                </c:pt>
                <c:pt idx="178472">
                  <c:v>4.04701</c:v>
                </c:pt>
                <c:pt idx="178473">
                  <c:v>4.04703</c:v>
                </c:pt>
                <c:pt idx="178474">
                  <c:v>4.04705</c:v>
                </c:pt>
                <c:pt idx="178475">
                  <c:v>4.04708</c:v>
                </c:pt>
                <c:pt idx="178476">
                  <c:v>4.0471</c:v>
                </c:pt>
                <c:pt idx="178477">
                  <c:v>4.04712</c:v>
                </c:pt>
                <c:pt idx="178478">
                  <c:v>4.04714</c:v>
                </c:pt>
                <c:pt idx="178479">
                  <c:v>4.04717</c:v>
                </c:pt>
                <c:pt idx="178480">
                  <c:v>4.04719</c:v>
                </c:pt>
                <c:pt idx="178481">
                  <c:v>4.04721</c:v>
                </c:pt>
                <c:pt idx="178482">
                  <c:v>4.04723</c:v>
                </c:pt>
                <c:pt idx="178483">
                  <c:v>4.04726</c:v>
                </c:pt>
                <c:pt idx="178484">
                  <c:v>4.04728</c:v>
                </c:pt>
                <c:pt idx="178485">
                  <c:v>4.0473</c:v>
                </c:pt>
                <c:pt idx="178486">
                  <c:v>4.04732</c:v>
                </c:pt>
                <c:pt idx="178487">
                  <c:v>4.04735</c:v>
                </c:pt>
                <c:pt idx="178488">
                  <c:v>4.04737</c:v>
                </c:pt>
                <c:pt idx="178489">
                  <c:v>4.04739</c:v>
                </c:pt>
                <c:pt idx="178490">
                  <c:v>4.04741</c:v>
                </c:pt>
                <c:pt idx="178491">
                  <c:v>4.04744</c:v>
                </c:pt>
                <c:pt idx="178492">
                  <c:v>4.04746</c:v>
                </c:pt>
                <c:pt idx="178493">
                  <c:v>4.04748</c:v>
                </c:pt>
                <c:pt idx="178494">
                  <c:v>4.04751</c:v>
                </c:pt>
                <c:pt idx="178495">
                  <c:v>4.04753</c:v>
                </c:pt>
                <c:pt idx="178496">
                  <c:v>4.04755</c:v>
                </c:pt>
                <c:pt idx="178497">
                  <c:v>4.04757</c:v>
                </c:pt>
                <c:pt idx="178498">
                  <c:v>4.0476</c:v>
                </c:pt>
                <c:pt idx="178499">
                  <c:v>4.04762</c:v>
                </c:pt>
                <c:pt idx="178500">
                  <c:v>4.04764</c:v>
                </c:pt>
                <c:pt idx="178501">
                  <c:v>4.04766</c:v>
                </c:pt>
                <c:pt idx="178502">
                  <c:v>4.04769</c:v>
                </c:pt>
                <c:pt idx="178503">
                  <c:v>4.04771</c:v>
                </c:pt>
                <c:pt idx="178504">
                  <c:v>4.04773</c:v>
                </c:pt>
                <c:pt idx="178505">
                  <c:v>4.04776</c:v>
                </c:pt>
                <c:pt idx="178506">
                  <c:v>4.04778</c:v>
                </c:pt>
                <c:pt idx="178507">
                  <c:v>4.0478</c:v>
                </c:pt>
                <c:pt idx="178508">
                  <c:v>4.04782</c:v>
                </c:pt>
                <c:pt idx="178509">
                  <c:v>4.04785</c:v>
                </c:pt>
                <c:pt idx="178510">
                  <c:v>4.04787</c:v>
                </c:pt>
                <c:pt idx="178511">
                  <c:v>4.04789</c:v>
                </c:pt>
                <c:pt idx="178512">
                  <c:v>4.04791</c:v>
                </c:pt>
                <c:pt idx="178513">
                  <c:v>4.04794</c:v>
                </c:pt>
                <c:pt idx="178514">
                  <c:v>4.04796</c:v>
                </c:pt>
                <c:pt idx="178515">
                  <c:v>4.04798</c:v>
                </c:pt>
                <c:pt idx="178516">
                  <c:v>4.048</c:v>
                </c:pt>
                <c:pt idx="178517">
                  <c:v>4.04803</c:v>
                </c:pt>
                <c:pt idx="178518">
                  <c:v>4.04805</c:v>
                </c:pt>
                <c:pt idx="178519">
                  <c:v>4.04807</c:v>
                </c:pt>
                <c:pt idx="178520">
                  <c:v>4.04809</c:v>
                </c:pt>
                <c:pt idx="178521">
                  <c:v>4.04812</c:v>
                </c:pt>
                <c:pt idx="178522">
                  <c:v>4.04814</c:v>
                </c:pt>
                <c:pt idx="178523">
                  <c:v>4.04816</c:v>
                </c:pt>
                <c:pt idx="178524">
                  <c:v>4.04819</c:v>
                </c:pt>
                <c:pt idx="178525">
                  <c:v>4.04821</c:v>
                </c:pt>
                <c:pt idx="178526">
                  <c:v>4.04823</c:v>
                </c:pt>
                <c:pt idx="178527">
                  <c:v>4.04825</c:v>
                </c:pt>
                <c:pt idx="178528">
                  <c:v>4.04828</c:v>
                </c:pt>
                <c:pt idx="178529">
                  <c:v>4.0483</c:v>
                </c:pt>
                <c:pt idx="178530">
                  <c:v>4.04832</c:v>
                </c:pt>
                <c:pt idx="178531">
                  <c:v>4.04835</c:v>
                </c:pt>
                <c:pt idx="178532">
                  <c:v>4.04837</c:v>
                </c:pt>
                <c:pt idx="178533">
                  <c:v>4.04839</c:v>
                </c:pt>
                <c:pt idx="178534">
                  <c:v>4.04841</c:v>
                </c:pt>
                <c:pt idx="178535">
                  <c:v>4.04843</c:v>
                </c:pt>
                <c:pt idx="178536">
                  <c:v>4.04846</c:v>
                </c:pt>
                <c:pt idx="178537">
                  <c:v>4.04848</c:v>
                </c:pt>
                <c:pt idx="178538">
                  <c:v>4.0485</c:v>
                </c:pt>
                <c:pt idx="178539">
                  <c:v>4.04853</c:v>
                </c:pt>
                <c:pt idx="178540">
                  <c:v>4.04855</c:v>
                </c:pt>
                <c:pt idx="178541">
                  <c:v>4.04857</c:v>
                </c:pt>
                <c:pt idx="178542">
                  <c:v>4.04859</c:v>
                </c:pt>
                <c:pt idx="178543">
                  <c:v>4.04862</c:v>
                </c:pt>
                <c:pt idx="178544">
                  <c:v>4.04864</c:v>
                </c:pt>
                <c:pt idx="178545">
                  <c:v>4.04866</c:v>
                </c:pt>
                <c:pt idx="178546">
                  <c:v>4.04868</c:v>
                </c:pt>
                <c:pt idx="178547">
                  <c:v>4.04871</c:v>
                </c:pt>
                <c:pt idx="178548">
                  <c:v>4.04873</c:v>
                </c:pt>
                <c:pt idx="178549">
                  <c:v>4.04875</c:v>
                </c:pt>
                <c:pt idx="178550">
                  <c:v>4.04878</c:v>
                </c:pt>
                <c:pt idx="178551">
                  <c:v>4.0488</c:v>
                </c:pt>
                <c:pt idx="178552">
                  <c:v>4.04882</c:v>
                </c:pt>
                <c:pt idx="178553">
                  <c:v>4.04884</c:v>
                </c:pt>
                <c:pt idx="178554">
                  <c:v>4.04887</c:v>
                </c:pt>
                <c:pt idx="178555">
                  <c:v>4.04889</c:v>
                </c:pt>
                <c:pt idx="178556">
                  <c:v>4.04891</c:v>
                </c:pt>
                <c:pt idx="178557">
                  <c:v>4.04893</c:v>
                </c:pt>
                <c:pt idx="178558">
                  <c:v>4.04896</c:v>
                </c:pt>
                <c:pt idx="178559">
                  <c:v>4.04898</c:v>
                </c:pt>
                <c:pt idx="178560">
                  <c:v>4.049</c:v>
                </c:pt>
                <c:pt idx="178561">
                  <c:v>4.04903</c:v>
                </c:pt>
                <c:pt idx="178562">
                  <c:v>4.04905</c:v>
                </c:pt>
                <c:pt idx="178563">
                  <c:v>4.04907</c:v>
                </c:pt>
                <c:pt idx="178564">
                  <c:v>4.04909</c:v>
                </c:pt>
                <c:pt idx="178565">
                  <c:v>4.04912</c:v>
                </c:pt>
                <c:pt idx="178566">
                  <c:v>4.04914</c:v>
                </c:pt>
                <c:pt idx="178567">
                  <c:v>4.04916</c:v>
                </c:pt>
                <c:pt idx="178568">
                  <c:v>4.04918</c:v>
                </c:pt>
                <c:pt idx="178569">
                  <c:v>4.04921</c:v>
                </c:pt>
                <c:pt idx="178570">
                  <c:v>4.04923</c:v>
                </c:pt>
                <c:pt idx="178571">
                  <c:v>4.04925</c:v>
                </c:pt>
                <c:pt idx="178572">
                  <c:v>4.04927</c:v>
                </c:pt>
                <c:pt idx="178573">
                  <c:v>4.0493</c:v>
                </c:pt>
                <c:pt idx="178574">
                  <c:v>4.04932</c:v>
                </c:pt>
                <c:pt idx="178575">
                  <c:v>4.04934</c:v>
                </c:pt>
                <c:pt idx="178576">
                  <c:v>4.04936</c:v>
                </c:pt>
                <c:pt idx="178577">
                  <c:v>4.04939</c:v>
                </c:pt>
                <c:pt idx="178578">
                  <c:v>4.04941</c:v>
                </c:pt>
                <c:pt idx="178579">
                  <c:v>4.04943</c:v>
                </c:pt>
                <c:pt idx="178580">
                  <c:v>4.04946</c:v>
                </c:pt>
                <c:pt idx="178581">
                  <c:v>4.04948</c:v>
                </c:pt>
                <c:pt idx="178582">
                  <c:v>4.0495</c:v>
                </c:pt>
                <c:pt idx="178583">
                  <c:v>4.04952</c:v>
                </c:pt>
                <c:pt idx="178584">
                  <c:v>4.04955</c:v>
                </c:pt>
                <c:pt idx="178585">
                  <c:v>4.04957</c:v>
                </c:pt>
                <c:pt idx="178586">
                  <c:v>4.04959</c:v>
                </c:pt>
                <c:pt idx="178587">
                  <c:v>4.04962</c:v>
                </c:pt>
                <c:pt idx="178588">
                  <c:v>4.04964</c:v>
                </c:pt>
                <c:pt idx="178589">
                  <c:v>4.04966</c:v>
                </c:pt>
                <c:pt idx="178590">
                  <c:v>4.04968</c:v>
                </c:pt>
                <c:pt idx="178591">
                  <c:v>4.04971</c:v>
                </c:pt>
                <c:pt idx="178592">
                  <c:v>4.04973</c:v>
                </c:pt>
                <c:pt idx="178593">
                  <c:v>4.04975</c:v>
                </c:pt>
                <c:pt idx="178594">
                  <c:v>4.04977</c:v>
                </c:pt>
                <c:pt idx="178595">
                  <c:v>4.0498</c:v>
                </c:pt>
                <c:pt idx="178596">
                  <c:v>4.04982</c:v>
                </c:pt>
                <c:pt idx="178597">
                  <c:v>4.04984</c:v>
                </c:pt>
                <c:pt idx="178598">
                  <c:v>4.04986</c:v>
                </c:pt>
                <c:pt idx="178599">
                  <c:v>4.04989</c:v>
                </c:pt>
                <c:pt idx="178600">
                  <c:v>4.04991</c:v>
                </c:pt>
                <c:pt idx="178601">
                  <c:v>4.04993</c:v>
                </c:pt>
                <c:pt idx="178602">
                  <c:v>4.04995</c:v>
                </c:pt>
                <c:pt idx="178603">
                  <c:v>4.04998</c:v>
                </c:pt>
                <c:pt idx="178604">
                  <c:v>4.05</c:v>
                </c:pt>
                <c:pt idx="178605">
                  <c:v>4.05002</c:v>
                </c:pt>
                <c:pt idx="178606">
                  <c:v>4.05004</c:v>
                </c:pt>
                <c:pt idx="178607">
                  <c:v>4.05007</c:v>
                </c:pt>
                <c:pt idx="178608">
                  <c:v>4.05009</c:v>
                </c:pt>
                <c:pt idx="178609">
                  <c:v>4.05011</c:v>
                </c:pt>
                <c:pt idx="178610">
                  <c:v>4.05014</c:v>
                </c:pt>
                <c:pt idx="178611">
                  <c:v>4.05016</c:v>
                </c:pt>
                <c:pt idx="178612">
                  <c:v>4.05018</c:v>
                </c:pt>
                <c:pt idx="178613">
                  <c:v>4.0502</c:v>
                </c:pt>
                <c:pt idx="178614">
                  <c:v>4.05023</c:v>
                </c:pt>
                <c:pt idx="178615">
                  <c:v>4.05025</c:v>
                </c:pt>
                <c:pt idx="178616">
                  <c:v>4.05027</c:v>
                </c:pt>
                <c:pt idx="178617">
                  <c:v>4.0503</c:v>
                </c:pt>
                <c:pt idx="178618">
                  <c:v>4.05032</c:v>
                </c:pt>
                <c:pt idx="178619">
                  <c:v>4.05034</c:v>
                </c:pt>
                <c:pt idx="178620">
                  <c:v>4.05036</c:v>
                </c:pt>
                <c:pt idx="178621">
                  <c:v>4.05039</c:v>
                </c:pt>
                <c:pt idx="178622">
                  <c:v>4.05041</c:v>
                </c:pt>
                <c:pt idx="178623">
                  <c:v>4.05043</c:v>
                </c:pt>
                <c:pt idx="178624">
                  <c:v>4.05045</c:v>
                </c:pt>
                <c:pt idx="178625">
                  <c:v>4.05048</c:v>
                </c:pt>
                <c:pt idx="178626">
                  <c:v>4.0505</c:v>
                </c:pt>
                <c:pt idx="178627">
                  <c:v>4.05052</c:v>
                </c:pt>
                <c:pt idx="178628">
                  <c:v>4.05054</c:v>
                </c:pt>
                <c:pt idx="178629">
                  <c:v>4.05057</c:v>
                </c:pt>
                <c:pt idx="178630">
                  <c:v>4.05059</c:v>
                </c:pt>
                <c:pt idx="178631">
                  <c:v>4.05061</c:v>
                </c:pt>
                <c:pt idx="178632">
                  <c:v>4.05063</c:v>
                </c:pt>
                <c:pt idx="178633">
                  <c:v>4.05066</c:v>
                </c:pt>
                <c:pt idx="178634">
                  <c:v>4.05068</c:v>
                </c:pt>
                <c:pt idx="178635">
                  <c:v>4.0507</c:v>
                </c:pt>
                <c:pt idx="178636">
                  <c:v>4.05073</c:v>
                </c:pt>
                <c:pt idx="178637">
                  <c:v>4.05075</c:v>
                </c:pt>
                <c:pt idx="178638">
                  <c:v>4.05077</c:v>
                </c:pt>
                <c:pt idx="178639">
                  <c:v>4.05079</c:v>
                </c:pt>
                <c:pt idx="178640">
                  <c:v>4.05082</c:v>
                </c:pt>
                <c:pt idx="178641">
                  <c:v>4.05084</c:v>
                </c:pt>
                <c:pt idx="178642">
                  <c:v>4.05086</c:v>
                </c:pt>
                <c:pt idx="178643">
                  <c:v>4.05088</c:v>
                </c:pt>
                <c:pt idx="178644">
                  <c:v>4.05091</c:v>
                </c:pt>
                <c:pt idx="178645">
                  <c:v>4.05093</c:v>
                </c:pt>
                <c:pt idx="178646">
                  <c:v>4.05095</c:v>
                </c:pt>
                <c:pt idx="178647">
                  <c:v>4.05098</c:v>
                </c:pt>
                <c:pt idx="178648">
                  <c:v>4.051</c:v>
                </c:pt>
                <c:pt idx="178649">
                  <c:v>4.05102</c:v>
                </c:pt>
                <c:pt idx="178650">
                  <c:v>4.05104</c:v>
                </c:pt>
                <c:pt idx="178651">
                  <c:v>4.05107</c:v>
                </c:pt>
                <c:pt idx="178652">
                  <c:v>4.05109</c:v>
                </c:pt>
                <c:pt idx="178653">
                  <c:v>4.05111</c:v>
                </c:pt>
                <c:pt idx="178654">
                  <c:v>4.05113</c:v>
                </c:pt>
                <c:pt idx="178655">
                  <c:v>4.05116</c:v>
                </c:pt>
                <c:pt idx="178656">
                  <c:v>4.05118</c:v>
                </c:pt>
                <c:pt idx="178657">
                  <c:v>4.0512</c:v>
                </c:pt>
                <c:pt idx="178658">
                  <c:v>4.05122</c:v>
                </c:pt>
                <c:pt idx="178659">
                  <c:v>4.05125</c:v>
                </c:pt>
                <c:pt idx="178660">
                  <c:v>4.05127</c:v>
                </c:pt>
                <c:pt idx="178661">
                  <c:v>4.05129</c:v>
                </c:pt>
                <c:pt idx="178662">
                  <c:v>4.05131</c:v>
                </c:pt>
                <c:pt idx="178663">
                  <c:v>4.05134</c:v>
                </c:pt>
                <c:pt idx="178664">
                  <c:v>4.05136</c:v>
                </c:pt>
                <c:pt idx="178665">
                  <c:v>4.05138</c:v>
                </c:pt>
                <c:pt idx="178666">
                  <c:v>4.05141</c:v>
                </c:pt>
                <c:pt idx="178667">
                  <c:v>4.05143</c:v>
                </c:pt>
                <c:pt idx="178668">
                  <c:v>4.05145</c:v>
                </c:pt>
                <c:pt idx="178669">
                  <c:v>4.05147</c:v>
                </c:pt>
                <c:pt idx="178670">
                  <c:v>4.0515</c:v>
                </c:pt>
                <c:pt idx="178671">
                  <c:v>4.05152</c:v>
                </c:pt>
                <c:pt idx="178672">
                  <c:v>4.05154</c:v>
                </c:pt>
                <c:pt idx="178673">
                  <c:v>4.05157</c:v>
                </c:pt>
                <c:pt idx="178674">
                  <c:v>4.05159</c:v>
                </c:pt>
                <c:pt idx="178675">
                  <c:v>4.05161</c:v>
                </c:pt>
                <c:pt idx="178676">
                  <c:v>4.05163</c:v>
                </c:pt>
                <c:pt idx="178677">
                  <c:v>4.05166</c:v>
                </c:pt>
                <c:pt idx="178678">
                  <c:v>4.05168</c:v>
                </c:pt>
                <c:pt idx="178679">
                  <c:v>4.0517</c:v>
                </c:pt>
                <c:pt idx="178680">
                  <c:v>4.05172</c:v>
                </c:pt>
                <c:pt idx="178681">
                  <c:v>4.05175</c:v>
                </c:pt>
                <c:pt idx="178682">
                  <c:v>4.05177</c:v>
                </c:pt>
                <c:pt idx="178683">
                  <c:v>4.05179</c:v>
                </c:pt>
                <c:pt idx="178684">
                  <c:v>4.05181</c:v>
                </c:pt>
                <c:pt idx="178685">
                  <c:v>4.05184</c:v>
                </c:pt>
                <c:pt idx="178686">
                  <c:v>4.05186</c:v>
                </c:pt>
                <c:pt idx="178687">
                  <c:v>4.05188</c:v>
                </c:pt>
                <c:pt idx="178688">
                  <c:v>4.0519</c:v>
                </c:pt>
                <c:pt idx="178689">
                  <c:v>4.05193</c:v>
                </c:pt>
                <c:pt idx="178690">
                  <c:v>4.05195</c:v>
                </c:pt>
                <c:pt idx="178691">
                  <c:v>4.05197</c:v>
                </c:pt>
                <c:pt idx="178692">
                  <c:v>4.05199</c:v>
                </c:pt>
                <c:pt idx="178693">
                  <c:v>4.05202</c:v>
                </c:pt>
                <c:pt idx="178694">
                  <c:v>4.05204</c:v>
                </c:pt>
                <c:pt idx="178695">
                  <c:v>4.05206</c:v>
                </c:pt>
                <c:pt idx="178696">
                  <c:v>4.05209</c:v>
                </c:pt>
                <c:pt idx="178697">
                  <c:v>4.05211</c:v>
                </c:pt>
                <c:pt idx="178698">
                  <c:v>4.05213</c:v>
                </c:pt>
                <c:pt idx="178699">
                  <c:v>4.05215</c:v>
                </c:pt>
                <c:pt idx="178700">
                  <c:v>4.05218</c:v>
                </c:pt>
                <c:pt idx="178701">
                  <c:v>4.0522</c:v>
                </c:pt>
                <c:pt idx="178702">
                  <c:v>4.05222</c:v>
                </c:pt>
                <c:pt idx="178703">
                  <c:v>4.05225</c:v>
                </c:pt>
                <c:pt idx="178704">
                  <c:v>4.05227</c:v>
                </c:pt>
                <c:pt idx="178705">
                  <c:v>4.05229</c:v>
                </c:pt>
                <c:pt idx="178706">
                  <c:v>4.05231</c:v>
                </c:pt>
                <c:pt idx="178707">
                  <c:v>4.05234</c:v>
                </c:pt>
                <c:pt idx="178708">
                  <c:v>4.05236</c:v>
                </c:pt>
                <c:pt idx="178709">
                  <c:v>4.05238</c:v>
                </c:pt>
                <c:pt idx="178710">
                  <c:v>4.0524</c:v>
                </c:pt>
                <c:pt idx="178711">
                  <c:v>4.05243</c:v>
                </c:pt>
                <c:pt idx="178712">
                  <c:v>4.05245</c:v>
                </c:pt>
                <c:pt idx="178713">
                  <c:v>4.05247</c:v>
                </c:pt>
                <c:pt idx="178714">
                  <c:v>4.05249</c:v>
                </c:pt>
                <c:pt idx="178715">
                  <c:v>4.05252</c:v>
                </c:pt>
                <c:pt idx="178716">
                  <c:v>4.05254</c:v>
                </c:pt>
                <c:pt idx="178717">
                  <c:v>4.05256</c:v>
                </c:pt>
                <c:pt idx="178718">
                  <c:v>4.05258</c:v>
                </c:pt>
                <c:pt idx="178719">
                  <c:v>4.05261</c:v>
                </c:pt>
                <c:pt idx="178720">
                  <c:v>4.05263</c:v>
                </c:pt>
                <c:pt idx="178721">
                  <c:v>4.05265</c:v>
                </c:pt>
                <c:pt idx="178722">
                  <c:v>4.05268</c:v>
                </c:pt>
                <c:pt idx="178723">
                  <c:v>4.0527</c:v>
                </c:pt>
                <c:pt idx="178724">
                  <c:v>4.05272</c:v>
                </c:pt>
                <c:pt idx="178725">
                  <c:v>4.05274</c:v>
                </c:pt>
                <c:pt idx="178726">
                  <c:v>4.05277</c:v>
                </c:pt>
                <c:pt idx="178727">
                  <c:v>4.05279</c:v>
                </c:pt>
                <c:pt idx="178728">
                  <c:v>4.05281</c:v>
                </c:pt>
                <c:pt idx="178729">
                  <c:v>4.05283</c:v>
                </c:pt>
                <c:pt idx="178730">
                  <c:v>4.05286</c:v>
                </c:pt>
                <c:pt idx="178731">
                  <c:v>4.05288</c:v>
                </c:pt>
                <c:pt idx="178732">
                  <c:v>4.0529</c:v>
                </c:pt>
                <c:pt idx="178733">
                  <c:v>4.05293</c:v>
                </c:pt>
                <c:pt idx="178734">
                  <c:v>4.05295</c:v>
                </c:pt>
                <c:pt idx="178735">
                  <c:v>4.05297</c:v>
                </c:pt>
                <c:pt idx="178736">
                  <c:v>4.05299</c:v>
                </c:pt>
                <c:pt idx="178737">
                  <c:v>4.05302</c:v>
                </c:pt>
                <c:pt idx="178738">
                  <c:v>4.05304</c:v>
                </c:pt>
                <c:pt idx="178739">
                  <c:v>4.05306</c:v>
                </c:pt>
                <c:pt idx="178740">
                  <c:v>4.05308</c:v>
                </c:pt>
                <c:pt idx="178741">
                  <c:v>4.05311</c:v>
                </c:pt>
                <c:pt idx="178742">
                  <c:v>4.05313</c:v>
                </c:pt>
                <c:pt idx="178743">
                  <c:v>4.05315</c:v>
                </c:pt>
                <c:pt idx="178744">
                  <c:v>4.05318</c:v>
                </c:pt>
                <c:pt idx="178745">
                  <c:v>4.0532</c:v>
                </c:pt>
                <c:pt idx="178746">
                  <c:v>4.05322</c:v>
                </c:pt>
                <c:pt idx="178747">
                  <c:v>4.05324</c:v>
                </c:pt>
                <c:pt idx="178748">
                  <c:v>4.05326</c:v>
                </c:pt>
                <c:pt idx="178749">
                  <c:v>4.05329</c:v>
                </c:pt>
                <c:pt idx="178750">
                  <c:v>4.05331</c:v>
                </c:pt>
                <c:pt idx="178751">
                  <c:v>4.05333</c:v>
                </c:pt>
                <c:pt idx="178752">
                  <c:v>4.05336</c:v>
                </c:pt>
                <c:pt idx="178753">
                  <c:v>4.05338</c:v>
                </c:pt>
                <c:pt idx="178754">
                  <c:v>4.0534</c:v>
                </c:pt>
                <c:pt idx="178755">
                  <c:v>4.05342</c:v>
                </c:pt>
                <c:pt idx="178756">
                  <c:v>4.05345</c:v>
                </c:pt>
                <c:pt idx="178757">
                  <c:v>4.05347</c:v>
                </c:pt>
                <c:pt idx="178758">
                  <c:v>4.05349</c:v>
                </c:pt>
                <c:pt idx="178759">
                  <c:v>4.05351</c:v>
                </c:pt>
                <c:pt idx="178760">
                  <c:v>4.05354</c:v>
                </c:pt>
                <c:pt idx="178761">
                  <c:v>4.05356</c:v>
                </c:pt>
                <c:pt idx="178762">
                  <c:v>4.05358</c:v>
                </c:pt>
                <c:pt idx="178763">
                  <c:v>4.05361</c:v>
                </c:pt>
                <c:pt idx="178764">
                  <c:v>4.05363</c:v>
                </c:pt>
                <c:pt idx="178765">
                  <c:v>4.05365</c:v>
                </c:pt>
                <c:pt idx="178766">
                  <c:v>4.05367</c:v>
                </c:pt>
                <c:pt idx="178767">
                  <c:v>4.0537</c:v>
                </c:pt>
                <c:pt idx="178768">
                  <c:v>4.05372</c:v>
                </c:pt>
                <c:pt idx="178769">
                  <c:v>4.05374</c:v>
                </c:pt>
                <c:pt idx="178770">
                  <c:v>4.05376</c:v>
                </c:pt>
                <c:pt idx="178771">
                  <c:v>4.05379</c:v>
                </c:pt>
                <c:pt idx="178772">
                  <c:v>4.05381</c:v>
                </c:pt>
                <c:pt idx="178773">
                  <c:v>4.05383</c:v>
                </c:pt>
                <c:pt idx="178774">
                  <c:v>4.05386</c:v>
                </c:pt>
                <c:pt idx="178775">
                  <c:v>4.05388</c:v>
                </c:pt>
                <c:pt idx="178776">
                  <c:v>4.0539</c:v>
                </c:pt>
                <c:pt idx="178777">
                  <c:v>4.05392</c:v>
                </c:pt>
                <c:pt idx="178778">
                  <c:v>4.05395</c:v>
                </c:pt>
                <c:pt idx="178779">
                  <c:v>4.05397</c:v>
                </c:pt>
                <c:pt idx="178780">
                  <c:v>4.05399</c:v>
                </c:pt>
                <c:pt idx="178781">
                  <c:v>4.05401</c:v>
                </c:pt>
                <c:pt idx="178782">
                  <c:v>4.05404</c:v>
                </c:pt>
                <c:pt idx="178783">
                  <c:v>4.05406</c:v>
                </c:pt>
                <c:pt idx="178784">
                  <c:v>4.05408</c:v>
                </c:pt>
                <c:pt idx="178785">
                  <c:v>4.0541</c:v>
                </c:pt>
                <c:pt idx="178786">
                  <c:v>4.05413</c:v>
                </c:pt>
                <c:pt idx="178787">
                  <c:v>4.05415</c:v>
                </c:pt>
                <c:pt idx="178788">
                  <c:v>4.05417</c:v>
                </c:pt>
                <c:pt idx="178789">
                  <c:v>4.05419</c:v>
                </c:pt>
                <c:pt idx="178790">
                  <c:v>4.05422</c:v>
                </c:pt>
                <c:pt idx="178791">
                  <c:v>4.05424</c:v>
                </c:pt>
                <c:pt idx="178792">
                  <c:v>4.05426</c:v>
                </c:pt>
                <c:pt idx="178793">
                  <c:v>4.05429</c:v>
                </c:pt>
                <c:pt idx="178794">
                  <c:v>4.05431</c:v>
                </c:pt>
                <c:pt idx="178795">
                  <c:v>4.05433</c:v>
                </c:pt>
                <c:pt idx="178796">
                  <c:v>4.05435</c:v>
                </c:pt>
                <c:pt idx="178797">
                  <c:v>4.05438</c:v>
                </c:pt>
                <c:pt idx="178798">
                  <c:v>4.0544</c:v>
                </c:pt>
                <c:pt idx="178799">
                  <c:v>4.05442</c:v>
                </c:pt>
                <c:pt idx="178800">
                  <c:v>4.05444</c:v>
                </c:pt>
                <c:pt idx="178801">
                  <c:v>4.05447</c:v>
                </c:pt>
                <c:pt idx="178802">
                  <c:v>4.05449</c:v>
                </c:pt>
                <c:pt idx="178803">
                  <c:v>4.05451</c:v>
                </c:pt>
                <c:pt idx="178804">
                  <c:v>4.05453</c:v>
                </c:pt>
                <c:pt idx="178805">
                  <c:v>4.05456</c:v>
                </c:pt>
                <c:pt idx="178806">
                  <c:v>4.05458</c:v>
                </c:pt>
                <c:pt idx="178807">
                  <c:v>4.0546</c:v>
                </c:pt>
                <c:pt idx="178808">
                  <c:v>4.05463</c:v>
                </c:pt>
                <c:pt idx="178809">
                  <c:v>4.05465</c:v>
                </c:pt>
                <c:pt idx="178810">
                  <c:v>4.05467</c:v>
                </c:pt>
                <c:pt idx="178811">
                  <c:v>4.05469</c:v>
                </c:pt>
                <c:pt idx="178812">
                  <c:v>4.05472</c:v>
                </c:pt>
                <c:pt idx="178813">
                  <c:v>4.05474</c:v>
                </c:pt>
                <c:pt idx="178814">
                  <c:v>4.05476</c:v>
                </c:pt>
                <c:pt idx="178815">
                  <c:v>4.05478</c:v>
                </c:pt>
                <c:pt idx="178816">
                  <c:v>4.05481</c:v>
                </c:pt>
                <c:pt idx="178817">
                  <c:v>4.05483</c:v>
                </c:pt>
                <c:pt idx="178818">
                  <c:v>4.05485</c:v>
                </c:pt>
                <c:pt idx="178819">
                  <c:v>4.05488</c:v>
                </c:pt>
                <c:pt idx="178820">
                  <c:v>4.0549</c:v>
                </c:pt>
                <c:pt idx="178821">
                  <c:v>4.05492</c:v>
                </c:pt>
                <c:pt idx="178822">
                  <c:v>4.05494</c:v>
                </c:pt>
                <c:pt idx="178823">
                  <c:v>4.05497</c:v>
                </c:pt>
                <c:pt idx="178824">
                  <c:v>4.05499</c:v>
                </c:pt>
                <c:pt idx="178825">
                  <c:v>4.05501</c:v>
                </c:pt>
                <c:pt idx="178826">
                  <c:v>4.05503</c:v>
                </c:pt>
                <c:pt idx="178827">
                  <c:v>4.05506</c:v>
                </c:pt>
                <c:pt idx="178828">
                  <c:v>4.05508</c:v>
                </c:pt>
                <c:pt idx="178829">
                  <c:v>4.0551</c:v>
                </c:pt>
                <c:pt idx="178830">
                  <c:v>4.05513</c:v>
                </c:pt>
                <c:pt idx="178831">
                  <c:v>4.05515</c:v>
                </c:pt>
                <c:pt idx="178832">
                  <c:v>4.05517</c:v>
                </c:pt>
                <c:pt idx="178833">
                  <c:v>4.05519</c:v>
                </c:pt>
                <c:pt idx="178834">
                  <c:v>4.05521</c:v>
                </c:pt>
                <c:pt idx="178835">
                  <c:v>4.05524</c:v>
                </c:pt>
                <c:pt idx="178836">
                  <c:v>4.05526</c:v>
                </c:pt>
                <c:pt idx="178837">
                  <c:v>4.05528</c:v>
                </c:pt>
                <c:pt idx="178838">
                  <c:v>4.05531</c:v>
                </c:pt>
                <c:pt idx="178839">
                  <c:v>4.05533</c:v>
                </c:pt>
                <c:pt idx="178840">
                  <c:v>4.05535</c:v>
                </c:pt>
                <c:pt idx="178841">
                  <c:v>4.05537</c:v>
                </c:pt>
                <c:pt idx="178842">
                  <c:v>4.0554</c:v>
                </c:pt>
                <c:pt idx="178843">
                  <c:v>4.05542</c:v>
                </c:pt>
                <c:pt idx="178844">
                  <c:v>4.05544</c:v>
                </c:pt>
                <c:pt idx="178845">
                  <c:v>4.05546</c:v>
                </c:pt>
                <c:pt idx="178846">
                  <c:v>4.05549</c:v>
                </c:pt>
                <c:pt idx="178847">
                  <c:v>4.05551</c:v>
                </c:pt>
                <c:pt idx="178848">
                  <c:v>4.05553</c:v>
                </c:pt>
                <c:pt idx="178849">
                  <c:v>4.05556</c:v>
                </c:pt>
                <c:pt idx="178850">
                  <c:v>4.05558</c:v>
                </c:pt>
                <c:pt idx="178851">
                  <c:v>4.0556</c:v>
                </c:pt>
                <c:pt idx="178852">
                  <c:v>4.05562</c:v>
                </c:pt>
                <c:pt idx="178853">
                  <c:v>4.05565</c:v>
                </c:pt>
                <c:pt idx="178854">
                  <c:v>4.05567</c:v>
                </c:pt>
                <c:pt idx="178855">
                  <c:v>4.05569</c:v>
                </c:pt>
                <c:pt idx="178856">
                  <c:v>4.05571</c:v>
                </c:pt>
                <c:pt idx="178857">
                  <c:v>4.05574</c:v>
                </c:pt>
                <c:pt idx="178858">
                  <c:v>4.05576</c:v>
                </c:pt>
                <c:pt idx="178859">
                  <c:v>4.05578</c:v>
                </c:pt>
                <c:pt idx="178860">
                  <c:v>4.05581</c:v>
                </c:pt>
                <c:pt idx="178861">
                  <c:v>4.05583</c:v>
                </c:pt>
                <c:pt idx="178862">
                  <c:v>4.05585</c:v>
                </c:pt>
                <c:pt idx="178863">
                  <c:v>4.05587</c:v>
                </c:pt>
                <c:pt idx="178864">
                  <c:v>4.0559</c:v>
                </c:pt>
                <c:pt idx="178865">
                  <c:v>4.05592</c:v>
                </c:pt>
                <c:pt idx="178866">
                  <c:v>4.05594</c:v>
                </c:pt>
                <c:pt idx="178867">
                  <c:v>4.05596</c:v>
                </c:pt>
                <c:pt idx="178868">
                  <c:v>4.05599</c:v>
                </c:pt>
                <c:pt idx="178869">
                  <c:v>4.05601</c:v>
                </c:pt>
                <c:pt idx="178870">
                  <c:v>4.05603</c:v>
                </c:pt>
                <c:pt idx="178871">
                  <c:v>4.05605</c:v>
                </c:pt>
                <c:pt idx="178872">
                  <c:v>4.05608</c:v>
                </c:pt>
                <c:pt idx="178873">
                  <c:v>4.0561</c:v>
                </c:pt>
                <c:pt idx="178874">
                  <c:v>4.05612</c:v>
                </c:pt>
                <c:pt idx="178875">
                  <c:v>4.05614</c:v>
                </c:pt>
                <c:pt idx="178876">
                  <c:v>4.05617</c:v>
                </c:pt>
                <c:pt idx="178877">
                  <c:v>4.05619</c:v>
                </c:pt>
                <c:pt idx="178878">
                  <c:v>4.05621</c:v>
                </c:pt>
                <c:pt idx="178879">
                  <c:v>4.05624</c:v>
                </c:pt>
                <c:pt idx="178880">
                  <c:v>4.05626</c:v>
                </c:pt>
                <c:pt idx="178881">
                  <c:v>4.05628</c:v>
                </c:pt>
                <c:pt idx="178882">
                  <c:v>4.0563</c:v>
                </c:pt>
                <c:pt idx="178883">
                  <c:v>4.05633</c:v>
                </c:pt>
                <c:pt idx="178884">
                  <c:v>4.05635</c:v>
                </c:pt>
                <c:pt idx="178885">
                  <c:v>4.05637</c:v>
                </c:pt>
                <c:pt idx="178886">
                  <c:v>4.0564</c:v>
                </c:pt>
                <c:pt idx="178887">
                  <c:v>4.05642</c:v>
                </c:pt>
                <c:pt idx="178888">
                  <c:v>4.05644</c:v>
                </c:pt>
                <c:pt idx="178889">
                  <c:v>4.05646</c:v>
                </c:pt>
                <c:pt idx="178890">
                  <c:v>4.05649</c:v>
                </c:pt>
                <c:pt idx="178891">
                  <c:v>4.05651</c:v>
                </c:pt>
                <c:pt idx="178892">
                  <c:v>4.05653</c:v>
                </c:pt>
                <c:pt idx="178893">
                  <c:v>4.05655</c:v>
                </c:pt>
                <c:pt idx="178894">
                  <c:v>4.05658</c:v>
                </c:pt>
                <c:pt idx="178895">
                  <c:v>4.0566</c:v>
                </c:pt>
                <c:pt idx="178896">
                  <c:v>4.05662</c:v>
                </c:pt>
                <c:pt idx="178897">
                  <c:v>4.05664</c:v>
                </c:pt>
                <c:pt idx="178898">
                  <c:v>4.05667</c:v>
                </c:pt>
                <c:pt idx="178899">
                  <c:v>4.05669</c:v>
                </c:pt>
                <c:pt idx="178900">
                  <c:v>4.05671</c:v>
                </c:pt>
                <c:pt idx="178901">
                  <c:v>4.05673</c:v>
                </c:pt>
                <c:pt idx="178902">
                  <c:v>4.05676</c:v>
                </c:pt>
                <c:pt idx="178903">
                  <c:v>4.05678</c:v>
                </c:pt>
                <c:pt idx="178904">
                  <c:v>4.0568</c:v>
                </c:pt>
                <c:pt idx="178905">
                  <c:v>4.05682</c:v>
                </c:pt>
                <c:pt idx="178906">
                  <c:v>4.05685</c:v>
                </c:pt>
                <c:pt idx="178907">
                  <c:v>4.05687</c:v>
                </c:pt>
                <c:pt idx="178908">
                  <c:v>4.05689</c:v>
                </c:pt>
                <c:pt idx="178909">
                  <c:v>4.05692</c:v>
                </c:pt>
                <c:pt idx="178910">
                  <c:v>4.05694</c:v>
                </c:pt>
                <c:pt idx="178911">
                  <c:v>4.05696</c:v>
                </c:pt>
                <c:pt idx="178912">
                  <c:v>4.05698</c:v>
                </c:pt>
                <c:pt idx="178913">
                  <c:v>4.05701</c:v>
                </c:pt>
                <c:pt idx="178914">
                  <c:v>4.05703</c:v>
                </c:pt>
                <c:pt idx="178915">
                  <c:v>4.05705</c:v>
                </c:pt>
                <c:pt idx="178916">
                  <c:v>4.05708</c:v>
                </c:pt>
                <c:pt idx="178917">
                  <c:v>4.0571</c:v>
                </c:pt>
                <c:pt idx="178918">
                  <c:v>4.05712</c:v>
                </c:pt>
                <c:pt idx="178919">
                  <c:v>4.05714</c:v>
                </c:pt>
                <c:pt idx="178920">
                  <c:v>4.05717</c:v>
                </c:pt>
                <c:pt idx="178921">
                  <c:v>4.05719</c:v>
                </c:pt>
                <c:pt idx="178922">
                  <c:v>4.05721</c:v>
                </c:pt>
                <c:pt idx="178923">
                  <c:v>4.05723</c:v>
                </c:pt>
                <c:pt idx="178924">
                  <c:v>4.05726</c:v>
                </c:pt>
                <c:pt idx="178925">
                  <c:v>4.05728</c:v>
                </c:pt>
                <c:pt idx="178926">
                  <c:v>4.0573</c:v>
                </c:pt>
                <c:pt idx="178927">
                  <c:v>4.05732</c:v>
                </c:pt>
                <c:pt idx="178928">
                  <c:v>4.05735</c:v>
                </c:pt>
                <c:pt idx="178929">
                  <c:v>4.05737</c:v>
                </c:pt>
                <c:pt idx="178930">
                  <c:v>4.05739</c:v>
                </c:pt>
                <c:pt idx="178931">
                  <c:v>4.05741</c:v>
                </c:pt>
                <c:pt idx="178932">
                  <c:v>4.05744</c:v>
                </c:pt>
                <c:pt idx="178933">
                  <c:v>4.05746</c:v>
                </c:pt>
                <c:pt idx="178934">
                  <c:v>4.05748</c:v>
                </c:pt>
                <c:pt idx="178935">
                  <c:v>4.05751</c:v>
                </c:pt>
                <c:pt idx="178936">
                  <c:v>4.05753</c:v>
                </c:pt>
                <c:pt idx="178937">
                  <c:v>4.05755</c:v>
                </c:pt>
                <c:pt idx="178938">
                  <c:v>4.05757</c:v>
                </c:pt>
                <c:pt idx="178939">
                  <c:v>4.0576</c:v>
                </c:pt>
                <c:pt idx="178940">
                  <c:v>4.05762</c:v>
                </c:pt>
                <c:pt idx="178941">
                  <c:v>4.05764</c:v>
                </c:pt>
                <c:pt idx="178942">
                  <c:v>4.05766</c:v>
                </c:pt>
                <c:pt idx="178943">
                  <c:v>4.05769</c:v>
                </c:pt>
                <c:pt idx="178944">
                  <c:v>4.05771</c:v>
                </c:pt>
                <c:pt idx="178945">
                  <c:v>4.05773</c:v>
                </c:pt>
                <c:pt idx="178946">
                  <c:v>4.05776</c:v>
                </c:pt>
                <c:pt idx="178947">
                  <c:v>4.05778</c:v>
                </c:pt>
                <c:pt idx="178948">
                  <c:v>4.0578</c:v>
                </c:pt>
                <c:pt idx="178949">
                  <c:v>4.05782</c:v>
                </c:pt>
                <c:pt idx="178950">
                  <c:v>4.05785</c:v>
                </c:pt>
                <c:pt idx="178951">
                  <c:v>4.05787</c:v>
                </c:pt>
                <c:pt idx="178952">
                  <c:v>4.05789</c:v>
                </c:pt>
                <c:pt idx="178953">
                  <c:v>4.05791</c:v>
                </c:pt>
                <c:pt idx="178954">
                  <c:v>4.05794</c:v>
                </c:pt>
                <c:pt idx="178955">
                  <c:v>4.05796</c:v>
                </c:pt>
                <c:pt idx="178956">
                  <c:v>4.05798</c:v>
                </c:pt>
                <c:pt idx="178957">
                  <c:v>4.058</c:v>
                </c:pt>
                <c:pt idx="178958">
                  <c:v>4.05803</c:v>
                </c:pt>
                <c:pt idx="178959">
                  <c:v>4.05805</c:v>
                </c:pt>
                <c:pt idx="178960">
                  <c:v>4.05807</c:v>
                </c:pt>
                <c:pt idx="178961">
                  <c:v>4.05809</c:v>
                </c:pt>
                <c:pt idx="178962">
                  <c:v>4.05812</c:v>
                </c:pt>
                <c:pt idx="178963">
                  <c:v>4.05814</c:v>
                </c:pt>
                <c:pt idx="178964">
                  <c:v>4.05816</c:v>
                </c:pt>
                <c:pt idx="178965">
                  <c:v>4.05819</c:v>
                </c:pt>
                <c:pt idx="178966">
                  <c:v>4.05821</c:v>
                </c:pt>
                <c:pt idx="178967">
                  <c:v>4.05823</c:v>
                </c:pt>
                <c:pt idx="178968">
                  <c:v>4.05825</c:v>
                </c:pt>
                <c:pt idx="178969">
                  <c:v>4.05828</c:v>
                </c:pt>
                <c:pt idx="178970">
                  <c:v>4.0583</c:v>
                </c:pt>
                <c:pt idx="178971">
                  <c:v>4.05832</c:v>
                </c:pt>
                <c:pt idx="178972">
                  <c:v>4.05835</c:v>
                </c:pt>
                <c:pt idx="178973">
                  <c:v>4.05837</c:v>
                </c:pt>
                <c:pt idx="178974">
                  <c:v>4.05839</c:v>
                </c:pt>
                <c:pt idx="178975">
                  <c:v>4.05841</c:v>
                </c:pt>
                <c:pt idx="178976">
                  <c:v>4.05844</c:v>
                </c:pt>
                <c:pt idx="178977">
                  <c:v>4.05846</c:v>
                </c:pt>
                <c:pt idx="178978">
                  <c:v>4.05848</c:v>
                </c:pt>
                <c:pt idx="178979">
                  <c:v>4.0585</c:v>
                </c:pt>
                <c:pt idx="178980">
                  <c:v>4.05853</c:v>
                </c:pt>
                <c:pt idx="178981">
                  <c:v>4.05855</c:v>
                </c:pt>
                <c:pt idx="178982">
                  <c:v>4.05857</c:v>
                </c:pt>
                <c:pt idx="178983">
                  <c:v>4.05859</c:v>
                </c:pt>
                <c:pt idx="178984">
                  <c:v>4.05862</c:v>
                </c:pt>
                <c:pt idx="178985">
                  <c:v>4.05864</c:v>
                </c:pt>
                <c:pt idx="178986">
                  <c:v>4.05866</c:v>
                </c:pt>
                <c:pt idx="178987">
                  <c:v>4.05868</c:v>
                </c:pt>
                <c:pt idx="178988">
                  <c:v>4.05871</c:v>
                </c:pt>
                <c:pt idx="178989">
                  <c:v>4.05873</c:v>
                </c:pt>
                <c:pt idx="178990">
                  <c:v>4.05875</c:v>
                </c:pt>
                <c:pt idx="178991">
                  <c:v>4.05878</c:v>
                </c:pt>
                <c:pt idx="178992">
                  <c:v>4.0588</c:v>
                </c:pt>
                <c:pt idx="178993">
                  <c:v>4.05882</c:v>
                </c:pt>
                <c:pt idx="178994">
                  <c:v>4.05884</c:v>
                </c:pt>
                <c:pt idx="178995">
                  <c:v>4.05887</c:v>
                </c:pt>
                <c:pt idx="178996">
                  <c:v>4.05889</c:v>
                </c:pt>
                <c:pt idx="178997">
                  <c:v>4.05891</c:v>
                </c:pt>
                <c:pt idx="178998">
                  <c:v>4.05893</c:v>
                </c:pt>
                <c:pt idx="178999">
                  <c:v>4.05896</c:v>
                </c:pt>
                <c:pt idx="179000">
                  <c:v>4.05898</c:v>
                </c:pt>
                <c:pt idx="179001">
                  <c:v>4.059</c:v>
                </c:pt>
                <c:pt idx="179002">
                  <c:v>4.05903</c:v>
                </c:pt>
                <c:pt idx="179003">
                  <c:v>4.05905</c:v>
                </c:pt>
                <c:pt idx="179004">
                  <c:v>4.05907</c:v>
                </c:pt>
                <c:pt idx="179005">
                  <c:v>4.05909</c:v>
                </c:pt>
                <c:pt idx="179006">
                  <c:v>4.05912</c:v>
                </c:pt>
                <c:pt idx="179007">
                  <c:v>4.05914</c:v>
                </c:pt>
                <c:pt idx="179008">
                  <c:v>4.05916</c:v>
                </c:pt>
                <c:pt idx="179009">
                  <c:v>4.05918</c:v>
                </c:pt>
                <c:pt idx="179010">
                  <c:v>4.05921</c:v>
                </c:pt>
                <c:pt idx="179011">
                  <c:v>4.05923</c:v>
                </c:pt>
                <c:pt idx="179012">
                  <c:v>4.05925</c:v>
                </c:pt>
                <c:pt idx="179013">
                  <c:v>4.05927</c:v>
                </c:pt>
                <c:pt idx="179014">
                  <c:v>4.0593</c:v>
                </c:pt>
                <c:pt idx="179015">
                  <c:v>4.05932</c:v>
                </c:pt>
                <c:pt idx="179016">
                  <c:v>4.05934</c:v>
                </c:pt>
                <c:pt idx="179017">
                  <c:v>4.05936</c:v>
                </c:pt>
                <c:pt idx="179018">
                  <c:v>4.05939</c:v>
                </c:pt>
                <c:pt idx="179019">
                  <c:v>4.05941</c:v>
                </c:pt>
                <c:pt idx="179020">
                  <c:v>4.05943</c:v>
                </c:pt>
                <c:pt idx="179021">
                  <c:v>4.05946</c:v>
                </c:pt>
                <c:pt idx="179022">
                  <c:v>4.05948</c:v>
                </c:pt>
                <c:pt idx="179023">
                  <c:v>4.0595</c:v>
                </c:pt>
                <c:pt idx="179024">
                  <c:v>4.05952</c:v>
                </c:pt>
                <c:pt idx="179025">
                  <c:v>4.05955</c:v>
                </c:pt>
                <c:pt idx="179026">
                  <c:v>4.05957</c:v>
                </c:pt>
                <c:pt idx="179027">
                  <c:v>4.05959</c:v>
                </c:pt>
                <c:pt idx="179028">
                  <c:v>4.05961</c:v>
                </c:pt>
                <c:pt idx="179029">
                  <c:v>4.05964</c:v>
                </c:pt>
                <c:pt idx="179030">
                  <c:v>4.05966</c:v>
                </c:pt>
                <c:pt idx="179031">
                  <c:v>4.05968</c:v>
                </c:pt>
                <c:pt idx="179032">
                  <c:v>4.05971</c:v>
                </c:pt>
                <c:pt idx="179033">
                  <c:v>4.05973</c:v>
                </c:pt>
                <c:pt idx="179034">
                  <c:v>4.05975</c:v>
                </c:pt>
                <c:pt idx="179035">
                  <c:v>4.05977</c:v>
                </c:pt>
                <c:pt idx="179036">
                  <c:v>4.0598</c:v>
                </c:pt>
                <c:pt idx="179037">
                  <c:v>4.05982</c:v>
                </c:pt>
                <c:pt idx="179038">
                  <c:v>4.05984</c:v>
                </c:pt>
                <c:pt idx="179039">
                  <c:v>4.05986</c:v>
                </c:pt>
                <c:pt idx="179040">
                  <c:v>4.05989</c:v>
                </c:pt>
                <c:pt idx="179041">
                  <c:v>4.05991</c:v>
                </c:pt>
                <c:pt idx="179042">
                  <c:v>4.05993</c:v>
                </c:pt>
                <c:pt idx="179043">
                  <c:v>4.05996</c:v>
                </c:pt>
                <c:pt idx="179044">
                  <c:v>4.05998</c:v>
                </c:pt>
                <c:pt idx="179045">
                  <c:v>4.06</c:v>
                </c:pt>
                <c:pt idx="179046">
                  <c:v>4.06002</c:v>
                </c:pt>
                <c:pt idx="179047">
                  <c:v>4.06004</c:v>
                </c:pt>
                <c:pt idx="179048">
                  <c:v>4.06007</c:v>
                </c:pt>
                <c:pt idx="179049">
                  <c:v>4.06009</c:v>
                </c:pt>
                <c:pt idx="179050">
                  <c:v>4.06011</c:v>
                </c:pt>
                <c:pt idx="179051">
                  <c:v>4.06014</c:v>
                </c:pt>
                <c:pt idx="179052">
                  <c:v>4.06016</c:v>
                </c:pt>
                <c:pt idx="179053">
                  <c:v>4.06018</c:v>
                </c:pt>
                <c:pt idx="179054">
                  <c:v>4.0602</c:v>
                </c:pt>
                <c:pt idx="179055">
                  <c:v>4.06023</c:v>
                </c:pt>
                <c:pt idx="179056">
                  <c:v>4.06025</c:v>
                </c:pt>
                <c:pt idx="179057">
                  <c:v>4.06027</c:v>
                </c:pt>
                <c:pt idx="179058">
                  <c:v>4.06029</c:v>
                </c:pt>
                <c:pt idx="179059">
                  <c:v>4.06032</c:v>
                </c:pt>
                <c:pt idx="179060">
                  <c:v>4.06034</c:v>
                </c:pt>
                <c:pt idx="179061">
                  <c:v>4.06036</c:v>
                </c:pt>
                <c:pt idx="179062">
                  <c:v>4.06039</c:v>
                </c:pt>
                <c:pt idx="179063">
                  <c:v>4.06041</c:v>
                </c:pt>
                <c:pt idx="179064">
                  <c:v>4.06043</c:v>
                </c:pt>
                <c:pt idx="179065">
                  <c:v>4.06045</c:v>
                </c:pt>
                <c:pt idx="179066">
                  <c:v>4.06048</c:v>
                </c:pt>
                <c:pt idx="179067">
                  <c:v>4.0605</c:v>
                </c:pt>
                <c:pt idx="179068">
                  <c:v>4.06052</c:v>
                </c:pt>
                <c:pt idx="179069">
                  <c:v>4.06054</c:v>
                </c:pt>
                <c:pt idx="179070">
                  <c:v>4.06057</c:v>
                </c:pt>
                <c:pt idx="179071">
                  <c:v>4.06059</c:v>
                </c:pt>
                <c:pt idx="179072">
                  <c:v>4.06061</c:v>
                </c:pt>
                <c:pt idx="179073">
                  <c:v>4.06064</c:v>
                </c:pt>
                <c:pt idx="179074">
                  <c:v>4.06066</c:v>
                </c:pt>
                <c:pt idx="179075">
                  <c:v>4.06068</c:v>
                </c:pt>
                <c:pt idx="179076">
                  <c:v>4.0607</c:v>
                </c:pt>
                <c:pt idx="179077">
                  <c:v>4.06073</c:v>
                </c:pt>
                <c:pt idx="179078">
                  <c:v>4.06075</c:v>
                </c:pt>
                <c:pt idx="179079">
                  <c:v>4.06077</c:v>
                </c:pt>
                <c:pt idx="179080">
                  <c:v>4.06079</c:v>
                </c:pt>
                <c:pt idx="179081">
                  <c:v>4.06082</c:v>
                </c:pt>
                <c:pt idx="179082">
                  <c:v>4.06084</c:v>
                </c:pt>
                <c:pt idx="179083">
                  <c:v>4.06086</c:v>
                </c:pt>
                <c:pt idx="179084">
                  <c:v>4.06088</c:v>
                </c:pt>
                <c:pt idx="179085">
                  <c:v>4.06091</c:v>
                </c:pt>
                <c:pt idx="179086">
                  <c:v>4.06093</c:v>
                </c:pt>
                <c:pt idx="179087">
                  <c:v>4.06095</c:v>
                </c:pt>
                <c:pt idx="179088">
                  <c:v>4.06098</c:v>
                </c:pt>
                <c:pt idx="179089">
                  <c:v>4.061</c:v>
                </c:pt>
                <c:pt idx="179090">
                  <c:v>4.06102</c:v>
                </c:pt>
                <c:pt idx="179091">
                  <c:v>4.06104</c:v>
                </c:pt>
                <c:pt idx="179092">
                  <c:v>4.06107</c:v>
                </c:pt>
                <c:pt idx="179093">
                  <c:v>4.06109</c:v>
                </c:pt>
                <c:pt idx="179094">
                  <c:v>4.06111</c:v>
                </c:pt>
                <c:pt idx="179095">
                  <c:v>4.06113</c:v>
                </c:pt>
                <c:pt idx="179096">
                  <c:v>4.06116</c:v>
                </c:pt>
                <c:pt idx="179097">
                  <c:v>4.06118</c:v>
                </c:pt>
                <c:pt idx="179098">
                  <c:v>4.0612</c:v>
                </c:pt>
                <c:pt idx="179099">
                  <c:v>4.06122</c:v>
                </c:pt>
                <c:pt idx="179100">
                  <c:v>4.06125</c:v>
                </c:pt>
                <c:pt idx="179101">
                  <c:v>4.06127</c:v>
                </c:pt>
                <c:pt idx="179102">
                  <c:v>4.06129</c:v>
                </c:pt>
                <c:pt idx="179103">
                  <c:v>4.06131</c:v>
                </c:pt>
                <c:pt idx="179104">
                  <c:v>4.06134</c:v>
                </c:pt>
                <c:pt idx="179105">
                  <c:v>4.06136</c:v>
                </c:pt>
                <c:pt idx="179106">
                  <c:v>4.06138</c:v>
                </c:pt>
                <c:pt idx="179107">
                  <c:v>4.06141</c:v>
                </c:pt>
                <c:pt idx="179108">
                  <c:v>4.06143</c:v>
                </c:pt>
                <c:pt idx="179109">
                  <c:v>4.06145</c:v>
                </c:pt>
                <c:pt idx="179110">
                  <c:v>4.06147</c:v>
                </c:pt>
                <c:pt idx="179111">
                  <c:v>4.0615</c:v>
                </c:pt>
                <c:pt idx="179112">
                  <c:v>4.06152</c:v>
                </c:pt>
                <c:pt idx="179113">
                  <c:v>4.06154</c:v>
                </c:pt>
                <c:pt idx="179114">
                  <c:v>4.06156</c:v>
                </c:pt>
                <c:pt idx="179115">
                  <c:v>4.06159</c:v>
                </c:pt>
                <c:pt idx="179116">
                  <c:v>4.06161</c:v>
                </c:pt>
                <c:pt idx="179117">
                  <c:v>4.06163</c:v>
                </c:pt>
                <c:pt idx="179118">
                  <c:v>4.06166</c:v>
                </c:pt>
                <c:pt idx="179119">
                  <c:v>4.06168</c:v>
                </c:pt>
                <c:pt idx="179120">
                  <c:v>4.0617</c:v>
                </c:pt>
                <c:pt idx="179121">
                  <c:v>4.06172</c:v>
                </c:pt>
                <c:pt idx="179122">
                  <c:v>4.06175</c:v>
                </c:pt>
                <c:pt idx="179123">
                  <c:v>4.06177</c:v>
                </c:pt>
                <c:pt idx="179124">
                  <c:v>4.06179</c:v>
                </c:pt>
                <c:pt idx="179125">
                  <c:v>4.06181</c:v>
                </c:pt>
                <c:pt idx="179126">
                  <c:v>4.06184</c:v>
                </c:pt>
                <c:pt idx="179127">
                  <c:v>4.06186</c:v>
                </c:pt>
                <c:pt idx="179128">
                  <c:v>4.06188</c:v>
                </c:pt>
                <c:pt idx="179129">
                  <c:v>4.06191</c:v>
                </c:pt>
                <c:pt idx="179130">
                  <c:v>4.06193</c:v>
                </c:pt>
                <c:pt idx="179131">
                  <c:v>4.06195</c:v>
                </c:pt>
                <c:pt idx="179132">
                  <c:v>4.06197</c:v>
                </c:pt>
                <c:pt idx="179133">
                  <c:v>4.06199</c:v>
                </c:pt>
                <c:pt idx="179134">
                  <c:v>4.06202</c:v>
                </c:pt>
                <c:pt idx="179135">
                  <c:v>4.06204</c:v>
                </c:pt>
                <c:pt idx="179136">
                  <c:v>4.06206</c:v>
                </c:pt>
                <c:pt idx="179137">
                  <c:v>4.06209</c:v>
                </c:pt>
                <c:pt idx="179138">
                  <c:v>4.06211</c:v>
                </c:pt>
                <c:pt idx="179139">
                  <c:v>4.06213</c:v>
                </c:pt>
                <c:pt idx="179140">
                  <c:v>4.06215</c:v>
                </c:pt>
                <c:pt idx="179141">
                  <c:v>4.06218</c:v>
                </c:pt>
                <c:pt idx="179142">
                  <c:v>4.0622</c:v>
                </c:pt>
                <c:pt idx="179143">
                  <c:v>4.06222</c:v>
                </c:pt>
                <c:pt idx="179144">
                  <c:v>4.06224</c:v>
                </c:pt>
                <c:pt idx="179145">
                  <c:v>4.06227</c:v>
                </c:pt>
                <c:pt idx="179146">
                  <c:v>4.06229</c:v>
                </c:pt>
                <c:pt idx="179147">
                  <c:v>4.06231</c:v>
                </c:pt>
                <c:pt idx="179148">
                  <c:v>4.06234</c:v>
                </c:pt>
                <c:pt idx="179149">
                  <c:v>4.06236</c:v>
                </c:pt>
                <c:pt idx="179150">
                  <c:v>4.06238</c:v>
                </c:pt>
                <c:pt idx="179151">
                  <c:v>4.0624</c:v>
                </c:pt>
                <c:pt idx="179152">
                  <c:v>4.06243</c:v>
                </c:pt>
                <c:pt idx="179153">
                  <c:v>4.06245</c:v>
                </c:pt>
                <c:pt idx="179154">
                  <c:v>4.06247</c:v>
                </c:pt>
                <c:pt idx="179155">
                  <c:v>4.06249</c:v>
                </c:pt>
                <c:pt idx="179156">
                  <c:v>4.06252</c:v>
                </c:pt>
                <c:pt idx="179157">
                  <c:v>4.06254</c:v>
                </c:pt>
                <c:pt idx="179158">
                  <c:v>4.06256</c:v>
                </c:pt>
                <c:pt idx="179159">
                  <c:v>4.06259</c:v>
                </c:pt>
                <c:pt idx="179160">
                  <c:v>4.06261</c:v>
                </c:pt>
                <c:pt idx="179161">
                  <c:v>4.06263</c:v>
                </c:pt>
                <c:pt idx="179162">
                  <c:v>4.06265</c:v>
                </c:pt>
                <c:pt idx="179163">
                  <c:v>4.06268</c:v>
                </c:pt>
                <c:pt idx="179164">
                  <c:v>4.0627</c:v>
                </c:pt>
                <c:pt idx="179165">
                  <c:v>4.06272</c:v>
                </c:pt>
                <c:pt idx="179166">
                  <c:v>4.06274</c:v>
                </c:pt>
                <c:pt idx="179167">
                  <c:v>4.06277</c:v>
                </c:pt>
                <c:pt idx="179168">
                  <c:v>4.06279</c:v>
                </c:pt>
                <c:pt idx="179169">
                  <c:v>4.06281</c:v>
                </c:pt>
                <c:pt idx="179170">
                  <c:v>4.06283</c:v>
                </c:pt>
                <c:pt idx="179171">
                  <c:v>4.06286</c:v>
                </c:pt>
                <c:pt idx="179172">
                  <c:v>4.06288</c:v>
                </c:pt>
                <c:pt idx="179173">
                  <c:v>4.0629</c:v>
                </c:pt>
                <c:pt idx="179174">
                  <c:v>4.06292</c:v>
                </c:pt>
                <c:pt idx="179175">
                  <c:v>4.06295</c:v>
                </c:pt>
                <c:pt idx="179176">
                  <c:v>4.06297</c:v>
                </c:pt>
                <c:pt idx="179177">
                  <c:v>4.06299</c:v>
                </c:pt>
                <c:pt idx="179178">
                  <c:v>4.06302</c:v>
                </c:pt>
                <c:pt idx="179179">
                  <c:v>4.06304</c:v>
                </c:pt>
                <c:pt idx="179180">
                  <c:v>4.06306</c:v>
                </c:pt>
                <c:pt idx="179181">
                  <c:v>4.06308</c:v>
                </c:pt>
                <c:pt idx="179182">
                  <c:v>4.06311</c:v>
                </c:pt>
                <c:pt idx="179183">
                  <c:v>4.06313</c:v>
                </c:pt>
                <c:pt idx="179184">
                  <c:v>4.06315</c:v>
                </c:pt>
                <c:pt idx="179185">
                  <c:v>4.06318</c:v>
                </c:pt>
                <c:pt idx="179186">
                  <c:v>4.0632</c:v>
                </c:pt>
                <c:pt idx="179187">
                  <c:v>4.06322</c:v>
                </c:pt>
                <c:pt idx="179188">
                  <c:v>4.06324</c:v>
                </c:pt>
                <c:pt idx="179189">
                  <c:v>4.06327</c:v>
                </c:pt>
                <c:pt idx="179190">
                  <c:v>4.06329</c:v>
                </c:pt>
                <c:pt idx="179191">
                  <c:v>4.06331</c:v>
                </c:pt>
                <c:pt idx="179192">
                  <c:v>4.06333</c:v>
                </c:pt>
                <c:pt idx="179193">
                  <c:v>4.06336</c:v>
                </c:pt>
                <c:pt idx="179194">
                  <c:v>4.06338</c:v>
                </c:pt>
                <c:pt idx="179195">
                  <c:v>4.0634</c:v>
                </c:pt>
                <c:pt idx="179196">
                  <c:v>4.06342</c:v>
                </c:pt>
                <c:pt idx="179197">
                  <c:v>4.06345</c:v>
                </c:pt>
                <c:pt idx="179198">
                  <c:v>4.06347</c:v>
                </c:pt>
                <c:pt idx="179199">
                  <c:v>4.06349</c:v>
                </c:pt>
                <c:pt idx="179200">
                  <c:v>4.06351</c:v>
                </c:pt>
                <c:pt idx="179201">
                  <c:v>4.06354</c:v>
                </c:pt>
                <c:pt idx="179202">
                  <c:v>4.06356</c:v>
                </c:pt>
                <c:pt idx="179203">
                  <c:v>4.06358</c:v>
                </c:pt>
                <c:pt idx="179204">
                  <c:v>4.0636</c:v>
                </c:pt>
                <c:pt idx="179205">
                  <c:v>4.06363</c:v>
                </c:pt>
                <c:pt idx="179206">
                  <c:v>4.06365</c:v>
                </c:pt>
                <c:pt idx="179207">
                  <c:v>4.06367</c:v>
                </c:pt>
                <c:pt idx="179208">
                  <c:v>4.0637</c:v>
                </c:pt>
                <c:pt idx="179209">
                  <c:v>4.06372</c:v>
                </c:pt>
                <c:pt idx="179210">
                  <c:v>4.06374</c:v>
                </c:pt>
                <c:pt idx="179211">
                  <c:v>4.06376</c:v>
                </c:pt>
                <c:pt idx="179212">
                  <c:v>4.06379</c:v>
                </c:pt>
                <c:pt idx="179213">
                  <c:v>4.06381</c:v>
                </c:pt>
                <c:pt idx="179214">
                  <c:v>4.06383</c:v>
                </c:pt>
                <c:pt idx="179215">
                  <c:v>4.06386</c:v>
                </c:pt>
                <c:pt idx="179216">
                  <c:v>4.06388</c:v>
                </c:pt>
                <c:pt idx="179217">
                  <c:v>4.0639</c:v>
                </c:pt>
                <c:pt idx="179218">
                  <c:v>4.06392</c:v>
                </c:pt>
                <c:pt idx="179219">
                  <c:v>4.06395</c:v>
                </c:pt>
                <c:pt idx="179220">
                  <c:v>4.06397</c:v>
                </c:pt>
                <c:pt idx="179221">
                  <c:v>4.06399</c:v>
                </c:pt>
                <c:pt idx="179222">
                  <c:v>4.06401</c:v>
                </c:pt>
                <c:pt idx="179223">
                  <c:v>4.06404</c:v>
                </c:pt>
                <c:pt idx="179224">
                  <c:v>4.06406</c:v>
                </c:pt>
                <c:pt idx="179225">
                  <c:v>4.06408</c:v>
                </c:pt>
                <c:pt idx="179226">
                  <c:v>4.0641</c:v>
                </c:pt>
                <c:pt idx="179227">
                  <c:v>4.06413</c:v>
                </c:pt>
                <c:pt idx="179228">
                  <c:v>4.06415</c:v>
                </c:pt>
                <c:pt idx="179229">
                  <c:v>4.06417</c:v>
                </c:pt>
                <c:pt idx="179230">
                  <c:v>4.06419</c:v>
                </c:pt>
                <c:pt idx="179231">
                  <c:v>4.06422</c:v>
                </c:pt>
                <c:pt idx="179232">
                  <c:v>4.06424</c:v>
                </c:pt>
                <c:pt idx="179233">
                  <c:v>4.06426</c:v>
                </c:pt>
                <c:pt idx="179234">
                  <c:v>4.06429</c:v>
                </c:pt>
                <c:pt idx="179235">
                  <c:v>4.06431</c:v>
                </c:pt>
                <c:pt idx="179236">
                  <c:v>4.06433</c:v>
                </c:pt>
                <c:pt idx="179237">
                  <c:v>4.06435</c:v>
                </c:pt>
                <c:pt idx="179238">
                  <c:v>4.06438</c:v>
                </c:pt>
                <c:pt idx="179239">
                  <c:v>4.0644</c:v>
                </c:pt>
                <c:pt idx="179240">
                  <c:v>4.06442</c:v>
                </c:pt>
                <c:pt idx="179241">
                  <c:v>4.06444</c:v>
                </c:pt>
                <c:pt idx="179242">
                  <c:v>4.06447</c:v>
                </c:pt>
                <c:pt idx="179243">
                  <c:v>4.06449</c:v>
                </c:pt>
                <c:pt idx="179244">
                  <c:v>4.06451</c:v>
                </c:pt>
                <c:pt idx="179245">
                  <c:v>4.06454</c:v>
                </c:pt>
                <c:pt idx="179246">
                  <c:v>4.06456</c:v>
                </c:pt>
                <c:pt idx="179247">
                  <c:v>4.06458</c:v>
                </c:pt>
                <c:pt idx="179248">
                  <c:v>4.0646</c:v>
                </c:pt>
                <c:pt idx="179249">
                  <c:v>4.06463</c:v>
                </c:pt>
                <c:pt idx="179250">
                  <c:v>4.06465</c:v>
                </c:pt>
                <c:pt idx="179251">
                  <c:v>4.06467</c:v>
                </c:pt>
                <c:pt idx="179252">
                  <c:v>4.06469</c:v>
                </c:pt>
                <c:pt idx="179253">
                  <c:v>4.06472</c:v>
                </c:pt>
                <c:pt idx="179254">
                  <c:v>4.06474</c:v>
                </c:pt>
                <c:pt idx="179255">
                  <c:v>4.06476</c:v>
                </c:pt>
                <c:pt idx="179256">
                  <c:v>4.06478</c:v>
                </c:pt>
                <c:pt idx="179257">
                  <c:v>4.06481</c:v>
                </c:pt>
                <c:pt idx="179258">
                  <c:v>4.06483</c:v>
                </c:pt>
                <c:pt idx="179259">
                  <c:v>4.06485</c:v>
                </c:pt>
                <c:pt idx="179260">
                  <c:v>4.06487</c:v>
                </c:pt>
                <c:pt idx="179261">
                  <c:v>4.0649</c:v>
                </c:pt>
                <c:pt idx="179262">
                  <c:v>4.06492</c:v>
                </c:pt>
                <c:pt idx="179263">
                  <c:v>4.06494</c:v>
                </c:pt>
                <c:pt idx="179264">
                  <c:v>4.06497</c:v>
                </c:pt>
                <c:pt idx="179265">
                  <c:v>4.06499</c:v>
                </c:pt>
                <c:pt idx="179266">
                  <c:v>4.06501</c:v>
                </c:pt>
                <c:pt idx="179267">
                  <c:v>4.06503</c:v>
                </c:pt>
                <c:pt idx="179268">
                  <c:v>4.06506</c:v>
                </c:pt>
                <c:pt idx="179269">
                  <c:v>4.06508</c:v>
                </c:pt>
                <c:pt idx="179270">
                  <c:v>4.0651</c:v>
                </c:pt>
                <c:pt idx="179271">
                  <c:v>4.06513</c:v>
                </c:pt>
                <c:pt idx="179272">
                  <c:v>4.06515</c:v>
                </c:pt>
                <c:pt idx="179273">
                  <c:v>4.06517</c:v>
                </c:pt>
                <c:pt idx="179274">
                  <c:v>4.06519</c:v>
                </c:pt>
                <c:pt idx="179275">
                  <c:v>4.06522</c:v>
                </c:pt>
                <c:pt idx="179276">
                  <c:v>4.06524</c:v>
                </c:pt>
                <c:pt idx="179277">
                  <c:v>4.06526</c:v>
                </c:pt>
                <c:pt idx="179278">
                  <c:v>4.06528</c:v>
                </c:pt>
                <c:pt idx="179279">
                  <c:v>4.06531</c:v>
                </c:pt>
                <c:pt idx="179280">
                  <c:v>4.06533</c:v>
                </c:pt>
                <c:pt idx="179281">
                  <c:v>4.06535</c:v>
                </c:pt>
                <c:pt idx="179282">
                  <c:v>4.06537</c:v>
                </c:pt>
                <c:pt idx="179283">
                  <c:v>4.0654</c:v>
                </c:pt>
                <c:pt idx="179284">
                  <c:v>4.06542</c:v>
                </c:pt>
                <c:pt idx="179285">
                  <c:v>4.06544</c:v>
                </c:pt>
                <c:pt idx="179286">
                  <c:v>4.06546</c:v>
                </c:pt>
                <c:pt idx="179287">
                  <c:v>4.06549</c:v>
                </c:pt>
                <c:pt idx="179288">
                  <c:v>4.06551</c:v>
                </c:pt>
                <c:pt idx="179289">
                  <c:v>4.06553</c:v>
                </c:pt>
                <c:pt idx="179290">
                  <c:v>4.06556</c:v>
                </c:pt>
                <c:pt idx="179291">
                  <c:v>4.06558</c:v>
                </c:pt>
                <c:pt idx="179292">
                  <c:v>4.0656</c:v>
                </c:pt>
                <c:pt idx="179293">
                  <c:v>4.06562</c:v>
                </c:pt>
                <c:pt idx="179294">
                  <c:v>4.06565</c:v>
                </c:pt>
                <c:pt idx="179295">
                  <c:v>4.06567</c:v>
                </c:pt>
                <c:pt idx="179296">
                  <c:v>4.06569</c:v>
                </c:pt>
                <c:pt idx="179297">
                  <c:v>4.06571</c:v>
                </c:pt>
                <c:pt idx="179298">
                  <c:v>4.06574</c:v>
                </c:pt>
                <c:pt idx="179299">
                  <c:v>4.06576</c:v>
                </c:pt>
                <c:pt idx="179300">
                  <c:v>4.06578</c:v>
                </c:pt>
                <c:pt idx="179301">
                  <c:v>4.06581</c:v>
                </c:pt>
                <c:pt idx="179302">
                  <c:v>4.06583</c:v>
                </c:pt>
                <c:pt idx="179303">
                  <c:v>4.06585</c:v>
                </c:pt>
                <c:pt idx="179304">
                  <c:v>4.06587</c:v>
                </c:pt>
                <c:pt idx="179305">
                  <c:v>4.0659</c:v>
                </c:pt>
                <c:pt idx="179306">
                  <c:v>4.06592</c:v>
                </c:pt>
                <c:pt idx="179307">
                  <c:v>4.06594</c:v>
                </c:pt>
                <c:pt idx="179308">
                  <c:v>4.06596</c:v>
                </c:pt>
                <c:pt idx="179309">
                  <c:v>4.06599</c:v>
                </c:pt>
                <c:pt idx="179310">
                  <c:v>4.06601</c:v>
                </c:pt>
                <c:pt idx="179311">
                  <c:v>4.06603</c:v>
                </c:pt>
                <c:pt idx="179312">
                  <c:v>4.06605</c:v>
                </c:pt>
                <c:pt idx="179313">
                  <c:v>4.06608</c:v>
                </c:pt>
                <c:pt idx="179314">
                  <c:v>4.0661</c:v>
                </c:pt>
                <c:pt idx="179315">
                  <c:v>4.06612</c:v>
                </c:pt>
                <c:pt idx="179316">
                  <c:v>4.06614</c:v>
                </c:pt>
                <c:pt idx="179317">
                  <c:v>4.06617</c:v>
                </c:pt>
                <c:pt idx="179318">
                  <c:v>4.06619</c:v>
                </c:pt>
                <c:pt idx="179319">
                  <c:v>4.06621</c:v>
                </c:pt>
                <c:pt idx="179320">
                  <c:v>4.06624</c:v>
                </c:pt>
                <c:pt idx="179321">
                  <c:v>4.06626</c:v>
                </c:pt>
                <c:pt idx="179322">
                  <c:v>4.06628</c:v>
                </c:pt>
                <c:pt idx="179323">
                  <c:v>4.0663</c:v>
                </c:pt>
                <c:pt idx="179324">
                  <c:v>4.06633</c:v>
                </c:pt>
                <c:pt idx="179325">
                  <c:v>4.06635</c:v>
                </c:pt>
                <c:pt idx="179326">
                  <c:v>4.06637</c:v>
                </c:pt>
                <c:pt idx="179327">
                  <c:v>4.06639</c:v>
                </c:pt>
                <c:pt idx="179328">
                  <c:v>4.06642</c:v>
                </c:pt>
                <c:pt idx="179329">
                  <c:v>4.06644</c:v>
                </c:pt>
                <c:pt idx="179330">
                  <c:v>4.06646</c:v>
                </c:pt>
                <c:pt idx="179331">
                  <c:v>4.06649</c:v>
                </c:pt>
                <c:pt idx="179332">
                  <c:v>4.06651</c:v>
                </c:pt>
                <c:pt idx="179333">
                  <c:v>4.06653</c:v>
                </c:pt>
                <c:pt idx="179334">
                  <c:v>4.06655</c:v>
                </c:pt>
                <c:pt idx="179335">
                  <c:v>4.06658</c:v>
                </c:pt>
                <c:pt idx="179336">
                  <c:v>4.0666</c:v>
                </c:pt>
                <c:pt idx="179337">
                  <c:v>4.06662</c:v>
                </c:pt>
                <c:pt idx="179338">
                  <c:v>4.06664</c:v>
                </c:pt>
                <c:pt idx="179339">
                  <c:v>4.06667</c:v>
                </c:pt>
                <c:pt idx="179340">
                  <c:v>4.06669</c:v>
                </c:pt>
                <c:pt idx="179341">
                  <c:v>4.06671</c:v>
                </c:pt>
                <c:pt idx="179342">
                  <c:v>4.06674</c:v>
                </c:pt>
                <c:pt idx="179343">
                  <c:v>4.06676</c:v>
                </c:pt>
                <c:pt idx="179344">
                  <c:v>4.06678</c:v>
                </c:pt>
                <c:pt idx="179345">
                  <c:v>4.0668</c:v>
                </c:pt>
                <c:pt idx="179346">
                  <c:v>4.06682</c:v>
                </c:pt>
                <c:pt idx="179347">
                  <c:v>4.06685</c:v>
                </c:pt>
                <c:pt idx="179348">
                  <c:v>4.06687</c:v>
                </c:pt>
                <c:pt idx="179349">
                  <c:v>4.06689</c:v>
                </c:pt>
                <c:pt idx="179350">
                  <c:v>4.06692</c:v>
                </c:pt>
                <c:pt idx="179351">
                  <c:v>4.06694</c:v>
                </c:pt>
                <c:pt idx="179352">
                  <c:v>4.06696</c:v>
                </c:pt>
                <c:pt idx="179353">
                  <c:v>4.06698</c:v>
                </c:pt>
                <c:pt idx="179354">
                  <c:v>4.06701</c:v>
                </c:pt>
                <c:pt idx="179355">
                  <c:v>4.06703</c:v>
                </c:pt>
                <c:pt idx="179356">
                  <c:v>4.06705</c:v>
                </c:pt>
                <c:pt idx="179357">
                  <c:v>4.06707</c:v>
                </c:pt>
                <c:pt idx="179358">
                  <c:v>4.0671</c:v>
                </c:pt>
                <c:pt idx="179359">
                  <c:v>4.06712</c:v>
                </c:pt>
                <c:pt idx="179360">
                  <c:v>4.06714</c:v>
                </c:pt>
                <c:pt idx="179361">
                  <c:v>4.06717</c:v>
                </c:pt>
                <c:pt idx="179362">
                  <c:v>4.06719</c:v>
                </c:pt>
                <c:pt idx="179363">
                  <c:v>4.06721</c:v>
                </c:pt>
                <c:pt idx="179364">
                  <c:v>4.06723</c:v>
                </c:pt>
                <c:pt idx="179365">
                  <c:v>4.06726</c:v>
                </c:pt>
                <c:pt idx="179366">
                  <c:v>4.06728</c:v>
                </c:pt>
                <c:pt idx="179367">
                  <c:v>4.0673</c:v>
                </c:pt>
                <c:pt idx="179368">
                  <c:v>4.06732</c:v>
                </c:pt>
                <c:pt idx="179369">
                  <c:v>4.06735</c:v>
                </c:pt>
                <c:pt idx="179370">
                  <c:v>4.06737</c:v>
                </c:pt>
                <c:pt idx="179371">
                  <c:v>4.06739</c:v>
                </c:pt>
                <c:pt idx="179372">
                  <c:v>4.06741</c:v>
                </c:pt>
                <c:pt idx="179373">
                  <c:v>4.06744</c:v>
                </c:pt>
                <c:pt idx="179374">
                  <c:v>4.06746</c:v>
                </c:pt>
                <c:pt idx="179375">
                  <c:v>4.06748</c:v>
                </c:pt>
                <c:pt idx="179376">
                  <c:v>4.06751</c:v>
                </c:pt>
                <c:pt idx="179377">
                  <c:v>4.06753</c:v>
                </c:pt>
                <c:pt idx="179378">
                  <c:v>4.06755</c:v>
                </c:pt>
                <c:pt idx="179379">
                  <c:v>4.06757</c:v>
                </c:pt>
                <c:pt idx="179380">
                  <c:v>4.0676</c:v>
                </c:pt>
                <c:pt idx="179381">
                  <c:v>4.06762</c:v>
                </c:pt>
                <c:pt idx="179382">
                  <c:v>4.06764</c:v>
                </c:pt>
                <c:pt idx="179383">
                  <c:v>4.06766</c:v>
                </c:pt>
                <c:pt idx="179384">
                  <c:v>4.06769</c:v>
                </c:pt>
                <c:pt idx="179385">
                  <c:v>4.06771</c:v>
                </c:pt>
                <c:pt idx="179386">
                  <c:v>4.06773</c:v>
                </c:pt>
                <c:pt idx="179387">
                  <c:v>4.06776</c:v>
                </c:pt>
                <c:pt idx="179388">
                  <c:v>4.06778</c:v>
                </c:pt>
                <c:pt idx="179389">
                  <c:v>4.0678</c:v>
                </c:pt>
                <c:pt idx="179390">
                  <c:v>4.06782</c:v>
                </c:pt>
                <c:pt idx="179391">
                  <c:v>4.06785</c:v>
                </c:pt>
                <c:pt idx="179392">
                  <c:v>4.06787</c:v>
                </c:pt>
                <c:pt idx="179393">
                  <c:v>4.06789</c:v>
                </c:pt>
                <c:pt idx="179394">
                  <c:v>4.06791</c:v>
                </c:pt>
                <c:pt idx="179395">
                  <c:v>4.06794</c:v>
                </c:pt>
                <c:pt idx="179396">
                  <c:v>4.06796</c:v>
                </c:pt>
                <c:pt idx="179397">
                  <c:v>4.06798</c:v>
                </c:pt>
                <c:pt idx="179398">
                  <c:v>4.06801</c:v>
                </c:pt>
                <c:pt idx="179399">
                  <c:v>4.06803</c:v>
                </c:pt>
                <c:pt idx="179400">
                  <c:v>4.06805</c:v>
                </c:pt>
                <c:pt idx="179401">
                  <c:v>4.06807</c:v>
                </c:pt>
                <c:pt idx="179402">
                  <c:v>4.06809</c:v>
                </c:pt>
                <c:pt idx="179403">
                  <c:v>4.06812</c:v>
                </c:pt>
                <c:pt idx="179404">
                  <c:v>4.06814</c:v>
                </c:pt>
                <c:pt idx="179405">
                  <c:v>4.06816</c:v>
                </c:pt>
                <c:pt idx="179406">
                  <c:v>4.06819</c:v>
                </c:pt>
                <c:pt idx="179407">
                  <c:v>4.06821</c:v>
                </c:pt>
                <c:pt idx="179408">
                  <c:v>4.06823</c:v>
                </c:pt>
                <c:pt idx="179409">
                  <c:v>4.06825</c:v>
                </c:pt>
                <c:pt idx="179410">
                  <c:v>4.06828</c:v>
                </c:pt>
                <c:pt idx="179411">
                  <c:v>4.0683</c:v>
                </c:pt>
                <c:pt idx="179412">
                  <c:v>4.06832</c:v>
                </c:pt>
                <c:pt idx="179413">
                  <c:v>4.06834</c:v>
                </c:pt>
                <c:pt idx="179414">
                  <c:v>4.06837</c:v>
                </c:pt>
                <c:pt idx="179415">
                  <c:v>4.06839</c:v>
                </c:pt>
                <c:pt idx="179416">
                  <c:v>4.06841</c:v>
                </c:pt>
                <c:pt idx="179417">
                  <c:v>4.06844</c:v>
                </c:pt>
                <c:pt idx="179418">
                  <c:v>4.06846</c:v>
                </c:pt>
                <c:pt idx="179419">
                  <c:v>4.06848</c:v>
                </c:pt>
                <c:pt idx="179420">
                  <c:v>4.0685</c:v>
                </c:pt>
                <c:pt idx="179421">
                  <c:v>4.06853</c:v>
                </c:pt>
                <c:pt idx="179422">
                  <c:v>4.06855</c:v>
                </c:pt>
                <c:pt idx="179423">
                  <c:v>4.06857</c:v>
                </c:pt>
                <c:pt idx="179424">
                  <c:v>4.06859</c:v>
                </c:pt>
                <c:pt idx="179425">
                  <c:v>4.06862</c:v>
                </c:pt>
                <c:pt idx="179426">
                  <c:v>4.06864</c:v>
                </c:pt>
                <c:pt idx="179427">
                  <c:v>4.06866</c:v>
                </c:pt>
                <c:pt idx="179428">
                  <c:v>4.06869</c:v>
                </c:pt>
                <c:pt idx="179429">
                  <c:v>4.06871</c:v>
                </c:pt>
                <c:pt idx="179430">
                  <c:v>4.06873</c:v>
                </c:pt>
                <c:pt idx="179431">
                  <c:v>4.06875</c:v>
                </c:pt>
                <c:pt idx="179432">
                  <c:v>4.06878</c:v>
                </c:pt>
                <c:pt idx="179433">
                  <c:v>4.0688</c:v>
                </c:pt>
                <c:pt idx="179434">
                  <c:v>4.06882</c:v>
                </c:pt>
                <c:pt idx="179435">
                  <c:v>4.06884</c:v>
                </c:pt>
                <c:pt idx="179436">
                  <c:v>4.06887</c:v>
                </c:pt>
                <c:pt idx="179437">
                  <c:v>4.06889</c:v>
                </c:pt>
                <c:pt idx="179438">
                  <c:v>4.06891</c:v>
                </c:pt>
                <c:pt idx="179439">
                  <c:v>4.06893</c:v>
                </c:pt>
                <c:pt idx="179440">
                  <c:v>4.06896</c:v>
                </c:pt>
                <c:pt idx="179441">
                  <c:v>4.06898</c:v>
                </c:pt>
                <c:pt idx="179442">
                  <c:v>4.069</c:v>
                </c:pt>
                <c:pt idx="179443">
                  <c:v>4.06902</c:v>
                </c:pt>
                <c:pt idx="179444">
                  <c:v>4.06905</c:v>
                </c:pt>
                <c:pt idx="179445">
                  <c:v>4.06907</c:v>
                </c:pt>
                <c:pt idx="179446">
                  <c:v>4.06909</c:v>
                </c:pt>
                <c:pt idx="179447">
                  <c:v>4.06912</c:v>
                </c:pt>
                <c:pt idx="179448">
                  <c:v>4.06914</c:v>
                </c:pt>
                <c:pt idx="179449">
                  <c:v>4.06916</c:v>
                </c:pt>
                <c:pt idx="179450">
                  <c:v>4.06918</c:v>
                </c:pt>
                <c:pt idx="179451">
                  <c:v>4.06921</c:v>
                </c:pt>
                <c:pt idx="179452">
                  <c:v>4.06923</c:v>
                </c:pt>
                <c:pt idx="179453">
                  <c:v>4.06925</c:v>
                </c:pt>
                <c:pt idx="179454">
                  <c:v>4.06927</c:v>
                </c:pt>
                <c:pt idx="179455">
                  <c:v>4.0693</c:v>
                </c:pt>
                <c:pt idx="179456">
                  <c:v>4.06932</c:v>
                </c:pt>
                <c:pt idx="179457">
                  <c:v>4.06934</c:v>
                </c:pt>
                <c:pt idx="179458">
                  <c:v>4.06937</c:v>
                </c:pt>
                <c:pt idx="179459">
                  <c:v>4.06939</c:v>
                </c:pt>
                <c:pt idx="179460">
                  <c:v>4.06941</c:v>
                </c:pt>
                <c:pt idx="179461">
                  <c:v>4.06943</c:v>
                </c:pt>
                <c:pt idx="179462">
                  <c:v>4.06946</c:v>
                </c:pt>
                <c:pt idx="179463">
                  <c:v>4.06948</c:v>
                </c:pt>
                <c:pt idx="179464">
                  <c:v>4.0695</c:v>
                </c:pt>
                <c:pt idx="179465">
                  <c:v>4.06952</c:v>
                </c:pt>
                <c:pt idx="179466">
                  <c:v>4.06955</c:v>
                </c:pt>
                <c:pt idx="179467">
                  <c:v>4.06957</c:v>
                </c:pt>
                <c:pt idx="179468">
                  <c:v>4.06959</c:v>
                </c:pt>
                <c:pt idx="179469">
                  <c:v>4.06961</c:v>
                </c:pt>
                <c:pt idx="179470">
                  <c:v>4.06964</c:v>
                </c:pt>
                <c:pt idx="179471">
                  <c:v>4.06966</c:v>
                </c:pt>
                <c:pt idx="179472">
                  <c:v>4.06968</c:v>
                </c:pt>
                <c:pt idx="179473">
                  <c:v>4.0697</c:v>
                </c:pt>
                <c:pt idx="179474">
                  <c:v>4.06973</c:v>
                </c:pt>
                <c:pt idx="179475">
                  <c:v>4.06975</c:v>
                </c:pt>
                <c:pt idx="179476">
                  <c:v>4.06977</c:v>
                </c:pt>
                <c:pt idx="179477">
                  <c:v>4.0698</c:v>
                </c:pt>
                <c:pt idx="179478">
                  <c:v>4.06982</c:v>
                </c:pt>
                <c:pt idx="179479">
                  <c:v>4.06984</c:v>
                </c:pt>
                <c:pt idx="179480">
                  <c:v>4.06986</c:v>
                </c:pt>
                <c:pt idx="179481">
                  <c:v>4.06989</c:v>
                </c:pt>
                <c:pt idx="179482">
                  <c:v>4.06991</c:v>
                </c:pt>
                <c:pt idx="179483">
                  <c:v>4.06993</c:v>
                </c:pt>
                <c:pt idx="179484">
                  <c:v>4.06996</c:v>
                </c:pt>
                <c:pt idx="179485">
                  <c:v>4.06998</c:v>
                </c:pt>
                <c:pt idx="179486">
                  <c:v>4.07</c:v>
                </c:pt>
                <c:pt idx="179487">
                  <c:v>4.07002</c:v>
                </c:pt>
                <c:pt idx="179488">
                  <c:v>4.07005</c:v>
                </c:pt>
                <c:pt idx="179489">
                  <c:v>4.07007</c:v>
                </c:pt>
                <c:pt idx="179490">
                  <c:v>4.07009</c:v>
                </c:pt>
                <c:pt idx="179491">
                  <c:v>4.07011</c:v>
                </c:pt>
                <c:pt idx="179492">
                  <c:v>4.07014</c:v>
                </c:pt>
                <c:pt idx="179493">
                  <c:v>4.07016</c:v>
                </c:pt>
                <c:pt idx="179494">
                  <c:v>4.07018</c:v>
                </c:pt>
                <c:pt idx="179495">
                  <c:v>4.0702</c:v>
                </c:pt>
                <c:pt idx="179496">
                  <c:v>4.07023</c:v>
                </c:pt>
                <c:pt idx="179497">
                  <c:v>4.07025</c:v>
                </c:pt>
                <c:pt idx="179498">
                  <c:v>4.07027</c:v>
                </c:pt>
                <c:pt idx="179499">
                  <c:v>4.07029</c:v>
                </c:pt>
                <c:pt idx="179500">
                  <c:v>4.07032</c:v>
                </c:pt>
                <c:pt idx="179501">
                  <c:v>4.07034</c:v>
                </c:pt>
                <c:pt idx="179502">
                  <c:v>4.07036</c:v>
                </c:pt>
                <c:pt idx="179503">
                  <c:v>4.07038</c:v>
                </c:pt>
                <c:pt idx="179504">
                  <c:v>4.07041</c:v>
                </c:pt>
                <c:pt idx="179505">
                  <c:v>4.07043</c:v>
                </c:pt>
                <c:pt idx="179506">
                  <c:v>4.07045</c:v>
                </c:pt>
                <c:pt idx="179507">
                  <c:v>4.07048</c:v>
                </c:pt>
                <c:pt idx="179508">
                  <c:v>4.0705</c:v>
                </c:pt>
                <c:pt idx="179509">
                  <c:v>4.07052</c:v>
                </c:pt>
                <c:pt idx="179510">
                  <c:v>4.07054</c:v>
                </c:pt>
                <c:pt idx="179511">
                  <c:v>4.07057</c:v>
                </c:pt>
                <c:pt idx="179512">
                  <c:v>4.07059</c:v>
                </c:pt>
                <c:pt idx="179513">
                  <c:v>4.07061</c:v>
                </c:pt>
                <c:pt idx="179514">
                  <c:v>4.07064</c:v>
                </c:pt>
                <c:pt idx="179515">
                  <c:v>4.07066</c:v>
                </c:pt>
                <c:pt idx="179516">
                  <c:v>4.07068</c:v>
                </c:pt>
                <c:pt idx="179517">
                  <c:v>4.0707</c:v>
                </c:pt>
                <c:pt idx="179518">
                  <c:v>4.07073</c:v>
                </c:pt>
                <c:pt idx="179519">
                  <c:v>4.07075</c:v>
                </c:pt>
                <c:pt idx="179520">
                  <c:v>4.07077</c:v>
                </c:pt>
                <c:pt idx="179521">
                  <c:v>4.07079</c:v>
                </c:pt>
                <c:pt idx="179522">
                  <c:v>4.07082</c:v>
                </c:pt>
                <c:pt idx="179523">
                  <c:v>4.07084</c:v>
                </c:pt>
                <c:pt idx="179524">
                  <c:v>4.07086</c:v>
                </c:pt>
                <c:pt idx="179525">
                  <c:v>4.07088</c:v>
                </c:pt>
                <c:pt idx="179526">
                  <c:v>4.07091</c:v>
                </c:pt>
                <c:pt idx="179527">
                  <c:v>4.07093</c:v>
                </c:pt>
                <c:pt idx="179528">
                  <c:v>4.07095</c:v>
                </c:pt>
                <c:pt idx="179529">
                  <c:v>4.07097</c:v>
                </c:pt>
                <c:pt idx="179530">
                  <c:v>4.071</c:v>
                </c:pt>
                <c:pt idx="179531">
                  <c:v>4.07102</c:v>
                </c:pt>
                <c:pt idx="179532">
                  <c:v>4.07104</c:v>
                </c:pt>
                <c:pt idx="179533">
                  <c:v>4.07107</c:v>
                </c:pt>
                <c:pt idx="179534">
                  <c:v>4.07109</c:v>
                </c:pt>
                <c:pt idx="179535">
                  <c:v>4.07111</c:v>
                </c:pt>
                <c:pt idx="179536">
                  <c:v>4.07113</c:v>
                </c:pt>
                <c:pt idx="179537">
                  <c:v>4.07116</c:v>
                </c:pt>
                <c:pt idx="179538">
                  <c:v>4.07118</c:v>
                </c:pt>
                <c:pt idx="179539">
                  <c:v>4.0712</c:v>
                </c:pt>
                <c:pt idx="179540">
                  <c:v>4.07122</c:v>
                </c:pt>
                <c:pt idx="179541">
                  <c:v>4.07125</c:v>
                </c:pt>
                <c:pt idx="179542">
                  <c:v>4.07127</c:v>
                </c:pt>
                <c:pt idx="179543">
                  <c:v>4.07129</c:v>
                </c:pt>
                <c:pt idx="179544">
                  <c:v>4.07132</c:v>
                </c:pt>
                <c:pt idx="179545">
                  <c:v>4.07134</c:v>
                </c:pt>
                <c:pt idx="179546">
                  <c:v>4.07136</c:v>
                </c:pt>
                <c:pt idx="179547">
                  <c:v>4.07138</c:v>
                </c:pt>
                <c:pt idx="179548">
                  <c:v>4.07141</c:v>
                </c:pt>
                <c:pt idx="179549">
                  <c:v>4.07143</c:v>
                </c:pt>
                <c:pt idx="179550">
                  <c:v>4.07145</c:v>
                </c:pt>
                <c:pt idx="179551">
                  <c:v>4.07147</c:v>
                </c:pt>
                <c:pt idx="179552">
                  <c:v>4.0715</c:v>
                </c:pt>
                <c:pt idx="179553">
                  <c:v>4.07152</c:v>
                </c:pt>
                <c:pt idx="179554">
                  <c:v>4.07154</c:v>
                </c:pt>
                <c:pt idx="179555">
                  <c:v>4.07156</c:v>
                </c:pt>
                <c:pt idx="179556">
                  <c:v>4.07159</c:v>
                </c:pt>
                <c:pt idx="179557">
                  <c:v>4.07161</c:v>
                </c:pt>
                <c:pt idx="179558">
                  <c:v>4.07163</c:v>
                </c:pt>
                <c:pt idx="179559">
                  <c:v>4.07165</c:v>
                </c:pt>
                <c:pt idx="179560">
                  <c:v>4.07168</c:v>
                </c:pt>
                <c:pt idx="179561">
                  <c:v>4.0717</c:v>
                </c:pt>
                <c:pt idx="179562">
                  <c:v>4.07172</c:v>
                </c:pt>
                <c:pt idx="179563">
                  <c:v>4.07175</c:v>
                </c:pt>
                <c:pt idx="179564">
                  <c:v>4.07177</c:v>
                </c:pt>
                <c:pt idx="179565">
                  <c:v>4.07179</c:v>
                </c:pt>
                <c:pt idx="179566">
                  <c:v>4.07181</c:v>
                </c:pt>
                <c:pt idx="179567">
                  <c:v>4.07184</c:v>
                </c:pt>
                <c:pt idx="179568">
                  <c:v>4.07186</c:v>
                </c:pt>
                <c:pt idx="179569">
                  <c:v>4.07188</c:v>
                </c:pt>
                <c:pt idx="179570">
                  <c:v>4.07191</c:v>
                </c:pt>
                <c:pt idx="179571">
                  <c:v>4.07193</c:v>
                </c:pt>
                <c:pt idx="179572">
                  <c:v>4.07195</c:v>
                </c:pt>
                <c:pt idx="179573">
                  <c:v>4.07197</c:v>
                </c:pt>
                <c:pt idx="179574">
                  <c:v>4.072</c:v>
                </c:pt>
                <c:pt idx="179575">
                  <c:v>4.07202</c:v>
                </c:pt>
                <c:pt idx="179576">
                  <c:v>4.07204</c:v>
                </c:pt>
                <c:pt idx="179577">
                  <c:v>4.07206</c:v>
                </c:pt>
                <c:pt idx="179578">
                  <c:v>4.07209</c:v>
                </c:pt>
                <c:pt idx="179579">
                  <c:v>4.07211</c:v>
                </c:pt>
                <c:pt idx="179580">
                  <c:v>4.07213</c:v>
                </c:pt>
                <c:pt idx="179581">
                  <c:v>4.07215</c:v>
                </c:pt>
                <c:pt idx="179582">
                  <c:v>4.07218</c:v>
                </c:pt>
                <c:pt idx="179583">
                  <c:v>4.0722</c:v>
                </c:pt>
                <c:pt idx="179584">
                  <c:v>4.07222</c:v>
                </c:pt>
                <c:pt idx="179585">
                  <c:v>4.07224</c:v>
                </c:pt>
                <c:pt idx="179586">
                  <c:v>4.07227</c:v>
                </c:pt>
                <c:pt idx="179587">
                  <c:v>4.07229</c:v>
                </c:pt>
                <c:pt idx="179588">
                  <c:v>4.07231</c:v>
                </c:pt>
                <c:pt idx="179589">
                  <c:v>4.07234</c:v>
                </c:pt>
                <c:pt idx="179590">
                  <c:v>4.07236</c:v>
                </c:pt>
                <c:pt idx="179591">
                  <c:v>4.07238</c:v>
                </c:pt>
                <c:pt idx="179592">
                  <c:v>4.0724</c:v>
                </c:pt>
                <c:pt idx="179593">
                  <c:v>4.07243</c:v>
                </c:pt>
                <c:pt idx="179594">
                  <c:v>4.07245</c:v>
                </c:pt>
                <c:pt idx="179595">
                  <c:v>4.07247</c:v>
                </c:pt>
                <c:pt idx="179596">
                  <c:v>4.07249</c:v>
                </c:pt>
                <c:pt idx="179597">
                  <c:v>4.07252</c:v>
                </c:pt>
                <c:pt idx="179598">
                  <c:v>4.07254</c:v>
                </c:pt>
                <c:pt idx="179599">
                  <c:v>4.07256</c:v>
                </c:pt>
                <c:pt idx="179600">
                  <c:v>4.07259</c:v>
                </c:pt>
                <c:pt idx="179601">
                  <c:v>4.07261</c:v>
                </c:pt>
                <c:pt idx="179602">
                  <c:v>4.07263</c:v>
                </c:pt>
                <c:pt idx="179603">
                  <c:v>4.07265</c:v>
                </c:pt>
                <c:pt idx="179604">
                  <c:v>4.07268</c:v>
                </c:pt>
                <c:pt idx="179605">
                  <c:v>4.0727</c:v>
                </c:pt>
                <c:pt idx="179606">
                  <c:v>4.07272</c:v>
                </c:pt>
                <c:pt idx="179607">
                  <c:v>4.07274</c:v>
                </c:pt>
                <c:pt idx="179608">
                  <c:v>4.07277</c:v>
                </c:pt>
                <c:pt idx="179609">
                  <c:v>4.07279</c:v>
                </c:pt>
                <c:pt idx="179610">
                  <c:v>4.07281</c:v>
                </c:pt>
                <c:pt idx="179611">
                  <c:v>4.07283</c:v>
                </c:pt>
                <c:pt idx="179612">
                  <c:v>4.07286</c:v>
                </c:pt>
                <c:pt idx="179613">
                  <c:v>4.07288</c:v>
                </c:pt>
                <c:pt idx="179614">
                  <c:v>4.0729</c:v>
                </c:pt>
                <c:pt idx="179615">
                  <c:v>4.07292</c:v>
                </c:pt>
                <c:pt idx="179616">
                  <c:v>4.07295</c:v>
                </c:pt>
                <c:pt idx="179617">
                  <c:v>4.07297</c:v>
                </c:pt>
                <c:pt idx="179618">
                  <c:v>4.07299</c:v>
                </c:pt>
                <c:pt idx="179619">
                  <c:v>4.07302</c:v>
                </c:pt>
                <c:pt idx="179620">
                  <c:v>4.07304</c:v>
                </c:pt>
                <c:pt idx="179621">
                  <c:v>4.07306</c:v>
                </c:pt>
                <c:pt idx="179622">
                  <c:v>4.07308</c:v>
                </c:pt>
                <c:pt idx="179623">
                  <c:v>4.07311</c:v>
                </c:pt>
                <c:pt idx="179624">
                  <c:v>4.07313</c:v>
                </c:pt>
                <c:pt idx="179625">
                  <c:v>4.07315</c:v>
                </c:pt>
                <c:pt idx="179626">
                  <c:v>4.07317</c:v>
                </c:pt>
                <c:pt idx="179627">
                  <c:v>4.0732</c:v>
                </c:pt>
                <c:pt idx="179628">
                  <c:v>4.07322</c:v>
                </c:pt>
                <c:pt idx="179629">
                  <c:v>4.07324</c:v>
                </c:pt>
                <c:pt idx="179630">
                  <c:v>4.07327</c:v>
                </c:pt>
                <c:pt idx="179631">
                  <c:v>4.07329</c:v>
                </c:pt>
                <c:pt idx="179632">
                  <c:v>4.07331</c:v>
                </c:pt>
                <c:pt idx="179633">
                  <c:v>4.07333</c:v>
                </c:pt>
                <c:pt idx="179634">
                  <c:v>4.07336</c:v>
                </c:pt>
                <c:pt idx="179635">
                  <c:v>4.07338</c:v>
                </c:pt>
                <c:pt idx="179636">
                  <c:v>4.0734</c:v>
                </c:pt>
                <c:pt idx="179637">
                  <c:v>4.07342</c:v>
                </c:pt>
                <c:pt idx="179638">
                  <c:v>4.07345</c:v>
                </c:pt>
                <c:pt idx="179639">
                  <c:v>4.07347</c:v>
                </c:pt>
                <c:pt idx="179640">
                  <c:v>4.07349</c:v>
                </c:pt>
                <c:pt idx="179641">
                  <c:v>4.07352</c:v>
                </c:pt>
                <c:pt idx="179642">
                  <c:v>4.07354</c:v>
                </c:pt>
                <c:pt idx="179643">
                  <c:v>4.07356</c:v>
                </c:pt>
                <c:pt idx="179644">
                  <c:v>4.07358</c:v>
                </c:pt>
                <c:pt idx="179645">
                  <c:v>4.0736</c:v>
                </c:pt>
                <c:pt idx="179646">
                  <c:v>4.07363</c:v>
                </c:pt>
                <c:pt idx="179647">
                  <c:v>4.07365</c:v>
                </c:pt>
                <c:pt idx="179648">
                  <c:v>4.07367</c:v>
                </c:pt>
                <c:pt idx="179649">
                  <c:v>4.0737</c:v>
                </c:pt>
                <c:pt idx="179650">
                  <c:v>4.07372</c:v>
                </c:pt>
                <c:pt idx="179651">
                  <c:v>4.07374</c:v>
                </c:pt>
                <c:pt idx="179652">
                  <c:v>4.07376</c:v>
                </c:pt>
                <c:pt idx="179653">
                  <c:v>4.07379</c:v>
                </c:pt>
                <c:pt idx="179654">
                  <c:v>4.07381</c:v>
                </c:pt>
                <c:pt idx="179655">
                  <c:v>4.07383</c:v>
                </c:pt>
                <c:pt idx="179656">
                  <c:v>4.07386</c:v>
                </c:pt>
                <c:pt idx="179657">
                  <c:v>4.07388</c:v>
                </c:pt>
                <c:pt idx="179658">
                  <c:v>4.0739</c:v>
                </c:pt>
                <c:pt idx="179659">
                  <c:v>4.07392</c:v>
                </c:pt>
                <c:pt idx="179660">
                  <c:v>4.07395</c:v>
                </c:pt>
                <c:pt idx="179661">
                  <c:v>4.07397</c:v>
                </c:pt>
                <c:pt idx="179662">
                  <c:v>4.07399</c:v>
                </c:pt>
                <c:pt idx="179663">
                  <c:v>4.07401</c:v>
                </c:pt>
                <c:pt idx="179664">
                  <c:v>4.07404</c:v>
                </c:pt>
                <c:pt idx="179665">
                  <c:v>4.07406</c:v>
                </c:pt>
                <c:pt idx="179666">
                  <c:v>4.07408</c:v>
                </c:pt>
                <c:pt idx="179667">
                  <c:v>4.0741</c:v>
                </c:pt>
                <c:pt idx="179668">
                  <c:v>4.07413</c:v>
                </c:pt>
                <c:pt idx="179669">
                  <c:v>4.07415</c:v>
                </c:pt>
                <c:pt idx="179670">
                  <c:v>4.07417</c:v>
                </c:pt>
                <c:pt idx="179671">
                  <c:v>4.07419</c:v>
                </c:pt>
                <c:pt idx="179672">
                  <c:v>4.07422</c:v>
                </c:pt>
                <c:pt idx="179673">
                  <c:v>4.07424</c:v>
                </c:pt>
                <c:pt idx="179674">
                  <c:v>4.07426</c:v>
                </c:pt>
                <c:pt idx="179675">
                  <c:v>4.07429</c:v>
                </c:pt>
                <c:pt idx="179676">
                  <c:v>4.07431</c:v>
                </c:pt>
                <c:pt idx="179677">
                  <c:v>4.07433</c:v>
                </c:pt>
                <c:pt idx="179678">
                  <c:v>4.07435</c:v>
                </c:pt>
                <c:pt idx="179679">
                  <c:v>4.07438</c:v>
                </c:pt>
                <c:pt idx="179680">
                  <c:v>4.0744</c:v>
                </c:pt>
                <c:pt idx="179681">
                  <c:v>4.07442</c:v>
                </c:pt>
                <c:pt idx="179682">
                  <c:v>4.07444</c:v>
                </c:pt>
                <c:pt idx="179683">
                  <c:v>4.07447</c:v>
                </c:pt>
                <c:pt idx="179684">
                  <c:v>4.07449</c:v>
                </c:pt>
                <c:pt idx="179685">
                  <c:v>4.07451</c:v>
                </c:pt>
                <c:pt idx="179686">
                  <c:v>4.07454</c:v>
                </c:pt>
                <c:pt idx="179687">
                  <c:v>4.07456</c:v>
                </c:pt>
                <c:pt idx="179688">
                  <c:v>4.07458</c:v>
                </c:pt>
                <c:pt idx="179689">
                  <c:v>4.0746</c:v>
                </c:pt>
                <c:pt idx="179690">
                  <c:v>4.07463</c:v>
                </c:pt>
                <c:pt idx="179691">
                  <c:v>4.07465</c:v>
                </c:pt>
                <c:pt idx="179692">
                  <c:v>4.07467</c:v>
                </c:pt>
                <c:pt idx="179693">
                  <c:v>4.07469</c:v>
                </c:pt>
                <c:pt idx="179694">
                  <c:v>4.07472</c:v>
                </c:pt>
                <c:pt idx="179695">
                  <c:v>4.07474</c:v>
                </c:pt>
                <c:pt idx="179696">
                  <c:v>4.07476</c:v>
                </c:pt>
                <c:pt idx="179697">
                  <c:v>4.07479</c:v>
                </c:pt>
                <c:pt idx="179698">
                  <c:v>4.07481</c:v>
                </c:pt>
                <c:pt idx="179699">
                  <c:v>4.07483</c:v>
                </c:pt>
                <c:pt idx="179700">
                  <c:v>4.07485</c:v>
                </c:pt>
                <c:pt idx="179701">
                  <c:v>4.07487</c:v>
                </c:pt>
                <c:pt idx="179702">
                  <c:v>4.0749</c:v>
                </c:pt>
                <c:pt idx="179703">
                  <c:v>4.07492</c:v>
                </c:pt>
                <c:pt idx="179704">
                  <c:v>4.07494</c:v>
                </c:pt>
                <c:pt idx="179705">
                  <c:v>4.07497</c:v>
                </c:pt>
                <c:pt idx="179706">
                  <c:v>4.07499</c:v>
                </c:pt>
                <c:pt idx="179707">
                  <c:v>4.07501</c:v>
                </c:pt>
                <c:pt idx="179708">
                  <c:v>4.07503</c:v>
                </c:pt>
                <c:pt idx="179709">
                  <c:v>4.07506</c:v>
                </c:pt>
                <c:pt idx="179710">
                  <c:v>4.07508</c:v>
                </c:pt>
                <c:pt idx="179711">
                  <c:v>4.0751</c:v>
                </c:pt>
                <c:pt idx="179712">
                  <c:v>4.07512</c:v>
                </c:pt>
                <c:pt idx="179713">
                  <c:v>4.07515</c:v>
                </c:pt>
                <c:pt idx="179714">
                  <c:v>4.07517</c:v>
                </c:pt>
                <c:pt idx="179715">
                  <c:v>4.07519</c:v>
                </c:pt>
                <c:pt idx="179716">
                  <c:v>4.07522</c:v>
                </c:pt>
                <c:pt idx="179717">
                  <c:v>4.07524</c:v>
                </c:pt>
                <c:pt idx="179718">
                  <c:v>4.07526</c:v>
                </c:pt>
                <c:pt idx="179719">
                  <c:v>4.07528</c:v>
                </c:pt>
                <c:pt idx="179720">
                  <c:v>4.07531</c:v>
                </c:pt>
                <c:pt idx="179721">
                  <c:v>4.07533</c:v>
                </c:pt>
                <c:pt idx="179722">
                  <c:v>4.07535</c:v>
                </c:pt>
                <c:pt idx="179723">
                  <c:v>4.07537</c:v>
                </c:pt>
                <c:pt idx="179724">
                  <c:v>4.0754</c:v>
                </c:pt>
                <c:pt idx="179725">
                  <c:v>4.07542</c:v>
                </c:pt>
                <c:pt idx="179726">
                  <c:v>4.07544</c:v>
                </c:pt>
                <c:pt idx="179727">
                  <c:v>4.07547</c:v>
                </c:pt>
                <c:pt idx="179728">
                  <c:v>4.07549</c:v>
                </c:pt>
                <c:pt idx="179729">
                  <c:v>4.07551</c:v>
                </c:pt>
                <c:pt idx="179730">
                  <c:v>4.07553</c:v>
                </c:pt>
                <c:pt idx="179731">
                  <c:v>4.07556</c:v>
                </c:pt>
                <c:pt idx="179732">
                  <c:v>4.07558</c:v>
                </c:pt>
                <c:pt idx="179733">
                  <c:v>4.0756</c:v>
                </c:pt>
                <c:pt idx="179734">
                  <c:v>4.07562</c:v>
                </c:pt>
                <c:pt idx="179735">
                  <c:v>4.07565</c:v>
                </c:pt>
                <c:pt idx="179736">
                  <c:v>4.07567</c:v>
                </c:pt>
                <c:pt idx="179737">
                  <c:v>4.07569</c:v>
                </c:pt>
                <c:pt idx="179738">
                  <c:v>4.07571</c:v>
                </c:pt>
                <c:pt idx="179739">
                  <c:v>4.07574</c:v>
                </c:pt>
                <c:pt idx="179740">
                  <c:v>4.07576</c:v>
                </c:pt>
                <c:pt idx="179741">
                  <c:v>4.07578</c:v>
                </c:pt>
                <c:pt idx="179742">
                  <c:v>4.0758</c:v>
                </c:pt>
                <c:pt idx="179743">
                  <c:v>4.07583</c:v>
                </c:pt>
                <c:pt idx="179744">
                  <c:v>4.07585</c:v>
                </c:pt>
                <c:pt idx="179745">
                  <c:v>4.07587</c:v>
                </c:pt>
                <c:pt idx="179746">
                  <c:v>4.0759</c:v>
                </c:pt>
                <c:pt idx="179747">
                  <c:v>4.07592</c:v>
                </c:pt>
                <c:pt idx="179748">
                  <c:v>4.07594</c:v>
                </c:pt>
                <c:pt idx="179749">
                  <c:v>4.07596</c:v>
                </c:pt>
                <c:pt idx="179750">
                  <c:v>4.07599</c:v>
                </c:pt>
                <c:pt idx="179751">
                  <c:v>4.07601</c:v>
                </c:pt>
                <c:pt idx="179752">
                  <c:v>4.07603</c:v>
                </c:pt>
                <c:pt idx="179753">
                  <c:v>4.07605</c:v>
                </c:pt>
                <c:pt idx="179754">
                  <c:v>4.07608</c:v>
                </c:pt>
                <c:pt idx="179755">
                  <c:v>4.0761</c:v>
                </c:pt>
                <c:pt idx="179756">
                  <c:v>4.07612</c:v>
                </c:pt>
                <c:pt idx="179757">
                  <c:v>4.07615</c:v>
                </c:pt>
                <c:pt idx="179758">
                  <c:v>4.07617</c:v>
                </c:pt>
                <c:pt idx="179759">
                  <c:v>4.07619</c:v>
                </c:pt>
                <c:pt idx="179760">
                  <c:v>4.07621</c:v>
                </c:pt>
                <c:pt idx="179761">
                  <c:v>4.07624</c:v>
                </c:pt>
                <c:pt idx="179762">
                  <c:v>4.07626</c:v>
                </c:pt>
                <c:pt idx="179763">
                  <c:v>4.07628</c:v>
                </c:pt>
                <c:pt idx="179764">
                  <c:v>4.0763</c:v>
                </c:pt>
                <c:pt idx="179765">
                  <c:v>4.07633</c:v>
                </c:pt>
                <c:pt idx="179766">
                  <c:v>4.07635</c:v>
                </c:pt>
                <c:pt idx="179767">
                  <c:v>4.07637</c:v>
                </c:pt>
                <c:pt idx="179768">
                  <c:v>4.07639</c:v>
                </c:pt>
                <c:pt idx="179769">
                  <c:v>4.07642</c:v>
                </c:pt>
                <c:pt idx="179770">
                  <c:v>4.07644</c:v>
                </c:pt>
                <c:pt idx="179771">
                  <c:v>4.07646</c:v>
                </c:pt>
                <c:pt idx="179772">
                  <c:v>4.07648</c:v>
                </c:pt>
                <c:pt idx="179773">
                  <c:v>4.07651</c:v>
                </c:pt>
                <c:pt idx="179774">
                  <c:v>4.07653</c:v>
                </c:pt>
                <c:pt idx="179775">
                  <c:v>4.07655</c:v>
                </c:pt>
                <c:pt idx="179776">
                  <c:v>4.07658</c:v>
                </c:pt>
                <c:pt idx="179777">
                  <c:v>4.0766</c:v>
                </c:pt>
                <c:pt idx="179778">
                  <c:v>4.07662</c:v>
                </c:pt>
                <c:pt idx="179779">
                  <c:v>4.07664</c:v>
                </c:pt>
                <c:pt idx="179780">
                  <c:v>4.07667</c:v>
                </c:pt>
                <c:pt idx="179781">
                  <c:v>4.07669</c:v>
                </c:pt>
                <c:pt idx="179782">
                  <c:v>4.07671</c:v>
                </c:pt>
                <c:pt idx="179783">
                  <c:v>4.07674</c:v>
                </c:pt>
                <c:pt idx="179784">
                  <c:v>4.07676</c:v>
                </c:pt>
                <c:pt idx="179785">
                  <c:v>4.07678</c:v>
                </c:pt>
                <c:pt idx="179786">
                  <c:v>4.0768</c:v>
                </c:pt>
                <c:pt idx="179787">
                  <c:v>4.07683</c:v>
                </c:pt>
                <c:pt idx="179788">
                  <c:v>4.07685</c:v>
                </c:pt>
                <c:pt idx="179789">
                  <c:v>4.07687</c:v>
                </c:pt>
                <c:pt idx="179790">
                  <c:v>4.07689</c:v>
                </c:pt>
                <c:pt idx="179791">
                  <c:v>4.07692</c:v>
                </c:pt>
                <c:pt idx="179792">
                  <c:v>4.07694</c:v>
                </c:pt>
                <c:pt idx="179793">
                  <c:v>4.07696</c:v>
                </c:pt>
                <c:pt idx="179794">
                  <c:v>4.07698</c:v>
                </c:pt>
                <c:pt idx="179795">
                  <c:v>4.07701</c:v>
                </c:pt>
                <c:pt idx="179796">
                  <c:v>4.07703</c:v>
                </c:pt>
                <c:pt idx="179797">
                  <c:v>4.07705</c:v>
                </c:pt>
                <c:pt idx="179798">
                  <c:v>4.07707</c:v>
                </c:pt>
                <c:pt idx="179799">
                  <c:v>4.0771</c:v>
                </c:pt>
                <c:pt idx="179800">
                  <c:v>4.07712</c:v>
                </c:pt>
                <c:pt idx="179801">
                  <c:v>4.07714</c:v>
                </c:pt>
                <c:pt idx="179802">
                  <c:v>4.07717</c:v>
                </c:pt>
                <c:pt idx="179803">
                  <c:v>4.07719</c:v>
                </c:pt>
                <c:pt idx="179804">
                  <c:v>4.07721</c:v>
                </c:pt>
                <c:pt idx="179805">
                  <c:v>4.07723</c:v>
                </c:pt>
                <c:pt idx="179806">
                  <c:v>4.07726</c:v>
                </c:pt>
                <c:pt idx="179807">
                  <c:v>4.07728</c:v>
                </c:pt>
                <c:pt idx="179808">
                  <c:v>4.0773</c:v>
                </c:pt>
                <c:pt idx="179809">
                  <c:v>4.07732</c:v>
                </c:pt>
                <c:pt idx="179810">
                  <c:v>4.07735</c:v>
                </c:pt>
                <c:pt idx="179811">
                  <c:v>4.07737</c:v>
                </c:pt>
                <c:pt idx="179812">
                  <c:v>4.07739</c:v>
                </c:pt>
                <c:pt idx="179813">
                  <c:v>4.07742</c:v>
                </c:pt>
                <c:pt idx="179814">
                  <c:v>4.07744</c:v>
                </c:pt>
                <c:pt idx="179815">
                  <c:v>4.07746</c:v>
                </c:pt>
                <c:pt idx="179816">
                  <c:v>4.07748</c:v>
                </c:pt>
                <c:pt idx="179817">
                  <c:v>4.07751</c:v>
                </c:pt>
                <c:pt idx="179818">
                  <c:v>4.07753</c:v>
                </c:pt>
                <c:pt idx="179819">
                  <c:v>4.07755</c:v>
                </c:pt>
                <c:pt idx="179820">
                  <c:v>4.07757</c:v>
                </c:pt>
                <c:pt idx="179821">
                  <c:v>4.0776</c:v>
                </c:pt>
                <c:pt idx="179822">
                  <c:v>4.07762</c:v>
                </c:pt>
                <c:pt idx="179823">
                  <c:v>4.07764</c:v>
                </c:pt>
                <c:pt idx="179824">
                  <c:v>4.07766</c:v>
                </c:pt>
                <c:pt idx="179825">
                  <c:v>4.07769</c:v>
                </c:pt>
                <c:pt idx="179826">
                  <c:v>4.07771</c:v>
                </c:pt>
                <c:pt idx="179827">
                  <c:v>4.07773</c:v>
                </c:pt>
                <c:pt idx="179828">
                  <c:v>4.07775</c:v>
                </c:pt>
                <c:pt idx="179829">
                  <c:v>4.07778</c:v>
                </c:pt>
                <c:pt idx="179830">
                  <c:v>4.0778</c:v>
                </c:pt>
                <c:pt idx="179831">
                  <c:v>4.07782</c:v>
                </c:pt>
                <c:pt idx="179832">
                  <c:v>4.07785</c:v>
                </c:pt>
                <c:pt idx="179833">
                  <c:v>4.07787</c:v>
                </c:pt>
                <c:pt idx="179834">
                  <c:v>4.07789</c:v>
                </c:pt>
                <c:pt idx="179835">
                  <c:v>4.07791</c:v>
                </c:pt>
                <c:pt idx="179836">
                  <c:v>4.07794</c:v>
                </c:pt>
                <c:pt idx="179837">
                  <c:v>4.07796</c:v>
                </c:pt>
                <c:pt idx="179838">
                  <c:v>4.07798</c:v>
                </c:pt>
                <c:pt idx="179839">
                  <c:v>4.07801</c:v>
                </c:pt>
                <c:pt idx="179840">
                  <c:v>4.07803</c:v>
                </c:pt>
                <c:pt idx="179841">
                  <c:v>4.07805</c:v>
                </c:pt>
                <c:pt idx="179842">
                  <c:v>4.07807</c:v>
                </c:pt>
                <c:pt idx="179843">
                  <c:v>4.0781</c:v>
                </c:pt>
                <c:pt idx="179844">
                  <c:v>4.07812</c:v>
                </c:pt>
                <c:pt idx="179845">
                  <c:v>4.07814</c:v>
                </c:pt>
                <c:pt idx="179846">
                  <c:v>4.07816</c:v>
                </c:pt>
                <c:pt idx="179847">
                  <c:v>4.07819</c:v>
                </c:pt>
                <c:pt idx="179848">
                  <c:v>4.07821</c:v>
                </c:pt>
                <c:pt idx="179849">
                  <c:v>4.07823</c:v>
                </c:pt>
                <c:pt idx="179850">
                  <c:v>4.07825</c:v>
                </c:pt>
                <c:pt idx="179851">
                  <c:v>4.07828</c:v>
                </c:pt>
                <c:pt idx="179852">
                  <c:v>4.0783</c:v>
                </c:pt>
                <c:pt idx="179853">
                  <c:v>4.07832</c:v>
                </c:pt>
                <c:pt idx="179854">
                  <c:v>4.07834</c:v>
                </c:pt>
                <c:pt idx="179855">
                  <c:v>4.07837</c:v>
                </c:pt>
                <c:pt idx="179856">
                  <c:v>4.07839</c:v>
                </c:pt>
                <c:pt idx="179857">
                  <c:v>4.07841</c:v>
                </c:pt>
                <c:pt idx="179858">
                  <c:v>4.07843</c:v>
                </c:pt>
                <c:pt idx="179859">
                  <c:v>4.07846</c:v>
                </c:pt>
                <c:pt idx="179860">
                  <c:v>4.07848</c:v>
                </c:pt>
                <c:pt idx="179861">
                  <c:v>4.0785</c:v>
                </c:pt>
                <c:pt idx="179862">
                  <c:v>4.07853</c:v>
                </c:pt>
                <c:pt idx="179863">
                  <c:v>4.07855</c:v>
                </c:pt>
                <c:pt idx="179864">
                  <c:v>4.07857</c:v>
                </c:pt>
                <c:pt idx="179865">
                  <c:v>4.07859</c:v>
                </c:pt>
                <c:pt idx="179866">
                  <c:v>4.07862</c:v>
                </c:pt>
                <c:pt idx="179867">
                  <c:v>4.07864</c:v>
                </c:pt>
                <c:pt idx="179868">
                  <c:v>4.07866</c:v>
                </c:pt>
                <c:pt idx="179869">
                  <c:v>4.07869</c:v>
                </c:pt>
                <c:pt idx="179870">
                  <c:v>4.07871</c:v>
                </c:pt>
                <c:pt idx="179871">
                  <c:v>4.07873</c:v>
                </c:pt>
                <c:pt idx="179872">
                  <c:v>4.07875</c:v>
                </c:pt>
                <c:pt idx="179873">
                  <c:v>4.07878</c:v>
                </c:pt>
                <c:pt idx="179874">
                  <c:v>4.0788</c:v>
                </c:pt>
                <c:pt idx="179875">
                  <c:v>4.07882</c:v>
                </c:pt>
                <c:pt idx="179876">
                  <c:v>4.07884</c:v>
                </c:pt>
                <c:pt idx="179877">
                  <c:v>4.07887</c:v>
                </c:pt>
                <c:pt idx="179878">
                  <c:v>4.07889</c:v>
                </c:pt>
                <c:pt idx="179879">
                  <c:v>4.07891</c:v>
                </c:pt>
                <c:pt idx="179880">
                  <c:v>4.07893</c:v>
                </c:pt>
                <c:pt idx="179881">
                  <c:v>4.07896</c:v>
                </c:pt>
                <c:pt idx="179882">
                  <c:v>4.07898</c:v>
                </c:pt>
                <c:pt idx="179883">
                  <c:v>4.079</c:v>
                </c:pt>
                <c:pt idx="179884">
                  <c:v>4.07902</c:v>
                </c:pt>
                <c:pt idx="179885">
                  <c:v>4.07905</c:v>
                </c:pt>
                <c:pt idx="179886">
                  <c:v>4.07907</c:v>
                </c:pt>
                <c:pt idx="179887">
                  <c:v>4.07909</c:v>
                </c:pt>
                <c:pt idx="179888">
                  <c:v>4.07912</c:v>
                </c:pt>
                <c:pt idx="179889">
                  <c:v>4.07914</c:v>
                </c:pt>
                <c:pt idx="179890">
                  <c:v>4.07916</c:v>
                </c:pt>
                <c:pt idx="179891">
                  <c:v>4.07918</c:v>
                </c:pt>
                <c:pt idx="179892">
                  <c:v>4.07921</c:v>
                </c:pt>
                <c:pt idx="179893">
                  <c:v>4.07923</c:v>
                </c:pt>
                <c:pt idx="179894">
                  <c:v>4.07925</c:v>
                </c:pt>
                <c:pt idx="179895">
                  <c:v>4.07927</c:v>
                </c:pt>
                <c:pt idx="179896">
                  <c:v>4.0793</c:v>
                </c:pt>
                <c:pt idx="179897">
                  <c:v>4.07932</c:v>
                </c:pt>
                <c:pt idx="179898">
                  <c:v>4.07934</c:v>
                </c:pt>
                <c:pt idx="179899">
                  <c:v>4.07937</c:v>
                </c:pt>
                <c:pt idx="179900">
                  <c:v>4.07939</c:v>
                </c:pt>
                <c:pt idx="179901">
                  <c:v>4.07941</c:v>
                </c:pt>
                <c:pt idx="179902">
                  <c:v>4.07943</c:v>
                </c:pt>
                <c:pt idx="179903">
                  <c:v>4.07946</c:v>
                </c:pt>
                <c:pt idx="179904">
                  <c:v>4.07948</c:v>
                </c:pt>
                <c:pt idx="179905">
                  <c:v>4.0795</c:v>
                </c:pt>
                <c:pt idx="179906">
                  <c:v>4.07952</c:v>
                </c:pt>
                <c:pt idx="179907">
                  <c:v>4.07955</c:v>
                </c:pt>
                <c:pt idx="179908">
                  <c:v>4.07957</c:v>
                </c:pt>
                <c:pt idx="179909">
                  <c:v>4.07959</c:v>
                </c:pt>
                <c:pt idx="179910">
                  <c:v>4.07962</c:v>
                </c:pt>
                <c:pt idx="179911">
                  <c:v>4.07964</c:v>
                </c:pt>
                <c:pt idx="179912">
                  <c:v>4.07966</c:v>
                </c:pt>
                <c:pt idx="179913">
                  <c:v>4.07968</c:v>
                </c:pt>
                <c:pt idx="179914">
                  <c:v>4.0797</c:v>
                </c:pt>
                <c:pt idx="179915">
                  <c:v>4.07973</c:v>
                </c:pt>
                <c:pt idx="179916">
                  <c:v>4.07975</c:v>
                </c:pt>
                <c:pt idx="179917">
                  <c:v>4.07977</c:v>
                </c:pt>
                <c:pt idx="179918">
                  <c:v>4.0798</c:v>
                </c:pt>
                <c:pt idx="179919">
                  <c:v>4.07982</c:v>
                </c:pt>
                <c:pt idx="179920">
                  <c:v>4.07984</c:v>
                </c:pt>
                <c:pt idx="179921">
                  <c:v>4.07986</c:v>
                </c:pt>
                <c:pt idx="179922">
                  <c:v>4.07989</c:v>
                </c:pt>
                <c:pt idx="179923">
                  <c:v>4.07991</c:v>
                </c:pt>
                <c:pt idx="179924">
                  <c:v>4.07993</c:v>
                </c:pt>
                <c:pt idx="179925">
                  <c:v>4.07995</c:v>
                </c:pt>
                <c:pt idx="179926">
                  <c:v>4.07998</c:v>
                </c:pt>
                <c:pt idx="179927">
                  <c:v>4.08</c:v>
                </c:pt>
                <c:pt idx="179928">
                  <c:v>4.08002</c:v>
                </c:pt>
                <c:pt idx="179929">
                  <c:v>4.08005</c:v>
                </c:pt>
                <c:pt idx="179930">
                  <c:v>4.08007</c:v>
                </c:pt>
                <c:pt idx="179931">
                  <c:v>4.08009</c:v>
                </c:pt>
                <c:pt idx="179932">
                  <c:v>4.08011</c:v>
                </c:pt>
                <c:pt idx="179933">
                  <c:v>4.08014</c:v>
                </c:pt>
                <c:pt idx="179934">
                  <c:v>4.08016</c:v>
                </c:pt>
                <c:pt idx="179935">
                  <c:v>4.08018</c:v>
                </c:pt>
                <c:pt idx="179936">
                  <c:v>4.0802</c:v>
                </c:pt>
                <c:pt idx="179937">
                  <c:v>4.08023</c:v>
                </c:pt>
                <c:pt idx="179938">
                  <c:v>4.08025</c:v>
                </c:pt>
                <c:pt idx="179939">
                  <c:v>4.08027</c:v>
                </c:pt>
                <c:pt idx="179940">
                  <c:v>4.08029</c:v>
                </c:pt>
                <c:pt idx="179941">
                  <c:v>4.08032</c:v>
                </c:pt>
                <c:pt idx="179942">
                  <c:v>4.08034</c:v>
                </c:pt>
                <c:pt idx="179943">
                  <c:v>4.08036</c:v>
                </c:pt>
                <c:pt idx="179944">
                  <c:v>4.08038</c:v>
                </c:pt>
                <c:pt idx="179945">
                  <c:v>4.08041</c:v>
                </c:pt>
                <c:pt idx="179946">
                  <c:v>4.08043</c:v>
                </c:pt>
                <c:pt idx="179947">
                  <c:v>4.08045</c:v>
                </c:pt>
                <c:pt idx="179948">
                  <c:v>4.08048</c:v>
                </c:pt>
                <c:pt idx="179949">
                  <c:v>4.0805</c:v>
                </c:pt>
                <c:pt idx="179950">
                  <c:v>4.08052</c:v>
                </c:pt>
                <c:pt idx="179951">
                  <c:v>4.08054</c:v>
                </c:pt>
                <c:pt idx="179952">
                  <c:v>4.08057</c:v>
                </c:pt>
                <c:pt idx="179953">
                  <c:v>4.08059</c:v>
                </c:pt>
                <c:pt idx="179954">
                  <c:v>4.08061</c:v>
                </c:pt>
                <c:pt idx="179955">
                  <c:v>4.08064</c:v>
                </c:pt>
                <c:pt idx="179956">
                  <c:v>4.08066</c:v>
                </c:pt>
                <c:pt idx="179957">
                  <c:v>4.08068</c:v>
                </c:pt>
                <c:pt idx="179958">
                  <c:v>4.0807</c:v>
                </c:pt>
                <c:pt idx="179959">
                  <c:v>4.08073</c:v>
                </c:pt>
                <c:pt idx="179960">
                  <c:v>4.08075</c:v>
                </c:pt>
                <c:pt idx="179961">
                  <c:v>4.08077</c:v>
                </c:pt>
                <c:pt idx="179962">
                  <c:v>4.08079</c:v>
                </c:pt>
                <c:pt idx="179963">
                  <c:v>4.08082</c:v>
                </c:pt>
                <c:pt idx="179964">
                  <c:v>4.08084</c:v>
                </c:pt>
                <c:pt idx="179965">
                  <c:v>4.08086</c:v>
                </c:pt>
                <c:pt idx="179966">
                  <c:v>4.08088</c:v>
                </c:pt>
                <c:pt idx="179967">
                  <c:v>4.08091</c:v>
                </c:pt>
                <c:pt idx="179968">
                  <c:v>4.08093</c:v>
                </c:pt>
                <c:pt idx="179969">
                  <c:v>4.08095</c:v>
                </c:pt>
                <c:pt idx="179970">
                  <c:v>4.08097</c:v>
                </c:pt>
                <c:pt idx="179971">
                  <c:v>4.081</c:v>
                </c:pt>
                <c:pt idx="179972">
                  <c:v>4.08102</c:v>
                </c:pt>
                <c:pt idx="179973">
                  <c:v>4.08104</c:v>
                </c:pt>
                <c:pt idx="179974">
                  <c:v>4.08107</c:v>
                </c:pt>
                <c:pt idx="179975">
                  <c:v>4.08109</c:v>
                </c:pt>
                <c:pt idx="179976">
                  <c:v>4.08111</c:v>
                </c:pt>
                <c:pt idx="179977">
                  <c:v>4.08113</c:v>
                </c:pt>
                <c:pt idx="179978">
                  <c:v>4.08116</c:v>
                </c:pt>
                <c:pt idx="179979">
                  <c:v>4.08118</c:v>
                </c:pt>
                <c:pt idx="179980">
                  <c:v>4.0812</c:v>
                </c:pt>
                <c:pt idx="179981">
                  <c:v>4.08122</c:v>
                </c:pt>
                <c:pt idx="179982">
                  <c:v>4.08125</c:v>
                </c:pt>
                <c:pt idx="179983">
                  <c:v>4.08127</c:v>
                </c:pt>
                <c:pt idx="179984">
                  <c:v>4.08129</c:v>
                </c:pt>
                <c:pt idx="179985">
                  <c:v>4.08132</c:v>
                </c:pt>
                <c:pt idx="179986">
                  <c:v>4.08134</c:v>
                </c:pt>
                <c:pt idx="179987">
                  <c:v>4.08136</c:v>
                </c:pt>
                <c:pt idx="179988">
                  <c:v>4.08138</c:v>
                </c:pt>
                <c:pt idx="179989">
                  <c:v>4.08141</c:v>
                </c:pt>
                <c:pt idx="179990">
                  <c:v>4.08143</c:v>
                </c:pt>
                <c:pt idx="179991">
                  <c:v>4.08145</c:v>
                </c:pt>
                <c:pt idx="179992">
                  <c:v>4.08147</c:v>
                </c:pt>
                <c:pt idx="179993">
                  <c:v>4.0815</c:v>
                </c:pt>
                <c:pt idx="179994">
                  <c:v>4.08152</c:v>
                </c:pt>
                <c:pt idx="179995">
                  <c:v>4.08154</c:v>
                </c:pt>
                <c:pt idx="179996">
                  <c:v>4.08157</c:v>
                </c:pt>
                <c:pt idx="179997">
                  <c:v>4.08159</c:v>
                </c:pt>
                <c:pt idx="179998">
                  <c:v>4.08161</c:v>
                </c:pt>
                <c:pt idx="179999">
                  <c:v>4.08163</c:v>
                </c:pt>
                <c:pt idx="180000">
                  <c:v>4.08165</c:v>
                </c:pt>
                <c:pt idx="180001">
                  <c:v>4.08168</c:v>
                </c:pt>
                <c:pt idx="180002">
                  <c:v>4.0817</c:v>
                </c:pt>
                <c:pt idx="180003">
                  <c:v>4.08172</c:v>
                </c:pt>
                <c:pt idx="180004">
                  <c:v>4.08175</c:v>
                </c:pt>
                <c:pt idx="180005">
                  <c:v>4.08177</c:v>
                </c:pt>
                <c:pt idx="180006">
                  <c:v>4.08179</c:v>
                </c:pt>
                <c:pt idx="180007">
                  <c:v>4.08181</c:v>
                </c:pt>
                <c:pt idx="180008">
                  <c:v>4.08184</c:v>
                </c:pt>
                <c:pt idx="180009">
                  <c:v>4.08186</c:v>
                </c:pt>
                <c:pt idx="180010">
                  <c:v>4.08188</c:v>
                </c:pt>
                <c:pt idx="180011">
                  <c:v>4.0819</c:v>
                </c:pt>
                <c:pt idx="180012">
                  <c:v>4.08193</c:v>
                </c:pt>
                <c:pt idx="180013">
                  <c:v>4.08195</c:v>
                </c:pt>
                <c:pt idx="180014">
                  <c:v>4.08197</c:v>
                </c:pt>
                <c:pt idx="180015">
                  <c:v>4.082</c:v>
                </c:pt>
                <c:pt idx="180016">
                  <c:v>4.08202</c:v>
                </c:pt>
                <c:pt idx="180017">
                  <c:v>4.08204</c:v>
                </c:pt>
                <c:pt idx="180018">
                  <c:v>4.08206</c:v>
                </c:pt>
                <c:pt idx="180019">
                  <c:v>4.08209</c:v>
                </c:pt>
                <c:pt idx="180020">
                  <c:v>4.08211</c:v>
                </c:pt>
                <c:pt idx="180021">
                  <c:v>4.08213</c:v>
                </c:pt>
                <c:pt idx="180022">
                  <c:v>4.08215</c:v>
                </c:pt>
                <c:pt idx="180023">
                  <c:v>4.08218</c:v>
                </c:pt>
                <c:pt idx="180024">
                  <c:v>4.0822</c:v>
                </c:pt>
                <c:pt idx="180025">
                  <c:v>4.08222</c:v>
                </c:pt>
                <c:pt idx="180026">
                  <c:v>4.08225</c:v>
                </c:pt>
                <c:pt idx="180027">
                  <c:v>4.08227</c:v>
                </c:pt>
                <c:pt idx="180028">
                  <c:v>4.08229</c:v>
                </c:pt>
                <c:pt idx="180029">
                  <c:v>4.08231</c:v>
                </c:pt>
                <c:pt idx="180030">
                  <c:v>4.08234</c:v>
                </c:pt>
                <c:pt idx="180031">
                  <c:v>4.08236</c:v>
                </c:pt>
                <c:pt idx="180032">
                  <c:v>4.08238</c:v>
                </c:pt>
                <c:pt idx="180033">
                  <c:v>4.0824</c:v>
                </c:pt>
                <c:pt idx="180034">
                  <c:v>4.08243</c:v>
                </c:pt>
                <c:pt idx="180035">
                  <c:v>4.08245</c:v>
                </c:pt>
                <c:pt idx="180036">
                  <c:v>4.08247</c:v>
                </c:pt>
                <c:pt idx="180037">
                  <c:v>4.08249</c:v>
                </c:pt>
                <c:pt idx="180038">
                  <c:v>4.08252</c:v>
                </c:pt>
                <c:pt idx="180039">
                  <c:v>4.08254</c:v>
                </c:pt>
                <c:pt idx="180040">
                  <c:v>4.08256</c:v>
                </c:pt>
                <c:pt idx="180041">
                  <c:v>4.08258</c:v>
                </c:pt>
                <c:pt idx="180042">
                  <c:v>4.08261</c:v>
                </c:pt>
                <c:pt idx="180043">
                  <c:v>4.08263</c:v>
                </c:pt>
                <c:pt idx="180044">
                  <c:v>4.08265</c:v>
                </c:pt>
                <c:pt idx="180045">
                  <c:v>4.08268</c:v>
                </c:pt>
                <c:pt idx="180046">
                  <c:v>4.0827</c:v>
                </c:pt>
                <c:pt idx="180047">
                  <c:v>4.08272</c:v>
                </c:pt>
                <c:pt idx="180048">
                  <c:v>4.08274</c:v>
                </c:pt>
                <c:pt idx="180049">
                  <c:v>4.08277</c:v>
                </c:pt>
                <c:pt idx="180050">
                  <c:v>4.08279</c:v>
                </c:pt>
                <c:pt idx="180051">
                  <c:v>4.08281</c:v>
                </c:pt>
                <c:pt idx="180052">
                  <c:v>4.08283</c:v>
                </c:pt>
                <c:pt idx="180053">
                  <c:v>4.08286</c:v>
                </c:pt>
                <c:pt idx="180054">
                  <c:v>4.08288</c:v>
                </c:pt>
                <c:pt idx="180055">
                  <c:v>4.0829</c:v>
                </c:pt>
                <c:pt idx="180056">
                  <c:v>4.08293</c:v>
                </c:pt>
                <c:pt idx="180057">
                  <c:v>4.08295</c:v>
                </c:pt>
                <c:pt idx="180058">
                  <c:v>4.08297</c:v>
                </c:pt>
                <c:pt idx="180059">
                  <c:v>4.08299</c:v>
                </c:pt>
                <c:pt idx="180060">
                  <c:v>4.08302</c:v>
                </c:pt>
                <c:pt idx="180061">
                  <c:v>4.08304</c:v>
                </c:pt>
                <c:pt idx="180062">
                  <c:v>4.08306</c:v>
                </c:pt>
                <c:pt idx="180063">
                  <c:v>4.08308</c:v>
                </c:pt>
                <c:pt idx="180064">
                  <c:v>4.08311</c:v>
                </c:pt>
                <c:pt idx="180065">
                  <c:v>4.08313</c:v>
                </c:pt>
                <c:pt idx="180066">
                  <c:v>4.08315</c:v>
                </c:pt>
                <c:pt idx="180067">
                  <c:v>4.08317</c:v>
                </c:pt>
                <c:pt idx="180068">
                  <c:v>4.0832</c:v>
                </c:pt>
                <c:pt idx="180069">
                  <c:v>4.08322</c:v>
                </c:pt>
                <c:pt idx="180070">
                  <c:v>4.08324</c:v>
                </c:pt>
                <c:pt idx="180071">
                  <c:v>4.08326</c:v>
                </c:pt>
                <c:pt idx="180072">
                  <c:v>4.08329</c:v>
                </c:pt>
                <c:pt idx="180073">
                  <c:v>4.08331</c:v>
                </c:pt>
                <c:pt idx="180074">
                  <c:v>4.08333</c:v>
                </c:pt>
                <c:pt idx="180075">
                  <c:v>4.08336</c:v>
                </c:pt>
                <c:pt idx="180076">
                  <c:v>4.08338</c:v>
                </c:pt>
                <c:pt idx="180077">
                  <c:v>4.0834</c:v>
                </c:pt>
                <c:pt idx="180078">
                  <c:v>4.08342</c:v>
                </c:pt>
                <c:pt idx="180079">
                  <c:v>4.08345</c:v>
                </c:pt>
                <c:pt idx="180080">
                  <c:v>4.08347</c:v>
                </c:pt>
                <c:pt idx="180081">
                  <c:v>4.08349</c:v>
                </c:pt>
                <c:pt idx="180082">
                  <c:v>4.08352</c:v>
                </c:pt>
                <c:pt idx="180083">
                  <c:v>4.08354</c:v>
                </c:pt>
                <c:pt idx="180084">
                  <c:v>4.08356</c:v>
                </c:pt>
                <c:pt idx="180085">
                  <c:v>4.08358</c:v>
                </c:pt>
                <c:pt idx="180086">
                  <c:v>4.08361</c:v>
                </c:pt>
                <c:pt idx="180087">
                  <c:v>4.08363</c:v>
                </c:pt>
                <c:pt idx="180088">
                  <c:v>4.08365</c:v>
                </c:pt>
                <c:pt idx="180089">
                  <c:v>4.08367</c:v>
                </c:pt>
                <c:pt idx="180090">
                  <c:v>4.0837</c:v>
                </c:pt>
                <c:pt idx="180091">
                  <c:v>4.08372</c:v>
                </c:pt>
                <c:pt idx="180092">
                  <c:v>4.08374</c:v>
                </c:pt>
                <c:pt idx="180093">
                  <c:v>4.08376</c:v>
                </c:pt>
                <c:pt idx="180094">
                  <c:v>4.08379</c:v>
                </c:pt>
                <c:pt idx="180095">
                  <c:v>4.08381</c:v>
                </c:pt>
                <c:pt idx="180096">
                  <c:v>4.08383</c:v>
                </c:pt>
                <c:pt idx="180097">
                  <c:v>4.08385</c:v>
                </c:pt>
                <c:pt idx="180098">
                  <c:v>4.08388</c:v>
                </c:pt>
                <c:pt idx="180099">
                  <c:v>4.0839</c:v>
                </c:pt>
                <c:pt idx="180100">
                  <c:v>4.08392</c:v>
                </c:pt>
                <c:pt idx="180101">
                  <c:v>4.08395</c:v>
                </c:pt>
                <c:pt idx="180102">
                  <c:v>4.08397</c:v>
                </c:pt>
                <c:pt idx="180103">
                  <c:v>4.08399</c:v>
                </c:pt>
                <c:pt idx="180104">
                  <c:v>4.08401</c:v>
                </c:pt>
                <c:pt idx="180105">
                  <c:v>4.08404</c:v>
                </c:pt>
                <c:pt idx="180106">
                  <c:v>4.08406</c:v>
                </c:pt>
                <c:pt idx="180107">
                  <c:v>4.08408</c:v>
                </c:pt>
                <c:pt idx="180108">
                  <c:v>4.0841</c:v>
                </c:pt>
                <c:pt idx="180109">
                  <c:v>4.08413</c:v>
                </c:pt>
                <c:pt idx="180110">
                  <c:v>4.08415</c:v>
                </c:pt>
                <c:pt idx="180111">
                  <c:v>4.08417</c:v>
                </c:pt>
                <c:pt idx="180112">
                  <c:v>4.0842</c:v>
                </c:pt>
                <c:pt idx="180113">
                  <c:v>4.08422</c:v>
                </c:pt>
                <c:pt idx="180114">
                  <c:v>4.08424</c:v>
                </c:pt>
                <c:pt idx="180115">
                  <c:v>4.08426</c:v>
                </c:pt>
                <c:pt idx="180116">
                  <c:v>4.08429</c:v>
                </c:pt>
                <c:pt idx="180117">
                  <c:v>4.08431</c:v>
                </c:pt>
                <c:pt idx="180118">
                  <c:v>4.08433</c:v>
                </c:pt>
                <c:pt idx="180119">
                  <c:v>4.08435</c:v>
                </c:pt>
                <c:pt idx="180120">
                  <c:v>4.08438</c:v>
                </c:pt>
                <c:pt idx="180121">
                  <c:v>4.0844</c:v>
                </c:pt>
                <c:pt idx="180122">
                  <c:v>4.08442</c:v>
                </c:pt>
                <c:pt idx="180123">
                  <c:v>4.08444</c:v>
                </c:pt>
                <c:pt idx="180124">
                  <c:v>4.08447</c:v>
                </c:pt>
                <c:pt idx="180125">
                  <c:v>4.08449</c:v>
                </c:pt>
                <c:pt idx="180126">
                  <c:v>4.08451</c:v>
                </c:pt>
                <c:pt idx="180127">
                  <c:v>4.08453</c:v>
                </c:pt>
                <c:pt idx="180128">
                  <c:v>4.08456</c:v>
                </c:pt>
                <c:pt idx="180129">
                  <c:v>4.08458</c:v>
                </c:pt>
                <c:pt idx="180130">
                  <c:v>4.0846</c:v>
                </c:pt>
                <c:pt idx="180131">
                  <c:v>4.08463</c:v>
                </c:pt>
                <c:pt idx="180132">
                  <c:v>4.08465</c:v>
                </c:pt>
                <c:pt idx="180133">
                  <c:v>4.08467</c:v>
                </c:pt>
                <c:pt idx="180134">
                  <c:v>4.08469</c:v>
                </c:pt>
                <c:pt idx="180135">
                  <c:v>4.08472</c:v>
                </c:pt>
                <c:pt idx="180136">
                  <c:v>4.08474</c:v>
                </c:pt>
                <c:pt idx="180137">
                  <c:v>4.08476</c:v>
                </c:pt>
                <c:pt idx="180138">
                  <c:v>4.08479</c:v>
                </c:pt>
                <c:pt idx="180139">
                  <c:v>4.08481</c:v>
                </c:pt>
                <c:pt idx="180140">
                  <c:v>4.08483</c:v>
                </c:pt>
                <c:pt idx="180141">
                  <c:v>4.08485</c:v>
                </c:pt>
                <c:pt idx="180142">
                  <c:v>4.08488</c:v>
                </c:pt>
                <c:pt idx="180143">
                  <c:v>4.0849</c:v>
                </c:pt>
                <c:pt idx="180144">
                  <c:v>4.08492</c:v>
                </c:pt>
                <c:pt idx="180145">
                  <c:v>4.08494</c:v>
                </c:pt>
                <c:pt idx="180146">
                  <c:v>4.08497</c:v>
                </c:pt>
                <c:pt idx="180147">
                  <c:v>4.08499</c:v>
                </c:pt>
                <c:pt idx="180148">
                  <c:v>4.08501</c:v>
                </c:pt>
                <c:pt idx="180149">
                  <c:v>4.08503</c:v>
                </c:pt>
                <c:pt idx="180150">
                  <c:v>4.08506</c:v>
                </c:pt>
                <c:pt idx="180151">
                  <c:v>4.08508</c:v>
                </c:pt>
                <c:pt idx="180152">
                  <c:v>4.0851</c:v>
                </c:pt>
                <c:pt idx="180153">
                  <c:v>4.08512</c:v>
                </c:pt>
                <c:pt idx="180154">
                  <c:v>4.08515</c:v>
                </c:pt>
                <c:pt idx="180155">
                  <c:v>4.08517</c:v>
                </c:pt>
                <c:pt idx="180156">
                  <c:v>4.08519</c:v>
                </c:pt>
                <c:pt idx="180157">
                  <c:v>4.08521</c:v>
                </c:pt>
                <c:pt idx="180158">
                  <c:v>4.08524</c:v>
                </c:pt>
                <c:pt idx="180159">
                  <c:v>4.08526</c:v>
                </c:pt>
                <c:pt idx="180160">
                  <c:v>4.08528</c:v>
                </c:pt>
                <c:pt idx="180161">
                  <c:v>4.08531</c:v>
                </c:pt>
                <c:pt idx="180162">
                  <c:v>4.08533</c:v>
                </c:pt>
                <c:pt idx="180163">
                  <c:v>4.08535</c:v>
                </c:pt>
                <c:pt idx="180164">
                  <c:v>4.08537</c:v>
                </c:pt>
                <c:pt idx="180165">
                  <c:v>4.0854</c:v>
                </c:pt>
                <c:pt idx="180166">
                  <c:v>4.08542</c:v>
                </c:pt>
                <c:pt idx="180167">
                  <c:v>4.08544</c:v>
                </c:pt>
                <c:pt idx="180168">
                  <c:v>4.08547</c:v>
                </c:pt>
                <c:pt idx="180169">
                  <c:v>4.08549</c:v>
                </c:pt>
                <c:pt idx="180170">
                  <c:v>4.08551</c:v>
                </c:pt>
                <c:pt idx="180171">
                  <c:v>4.08553</c:v>
                </c:pt>
                <c:pt idx="180172">
                  <c:v>4.08556</c:v>
                </c:pt>
                <c:pt idx="180173">
                  <c:v>4.08558</c:v>
                </c:pt>
                <c:pt idx="180174">
                  <c:v>4.0856</c:v>
                </c:pt>
                <c:pt idx="180175">
                  <c:v>4.08562</c:v>
                </c:pt>
                <c:pt idx="180176">
                  <c:v>4.08565</c:v>
                </c:pt>
                <c:pt idx="180177">
                  <c:v>4.08567</c:v>
                </c:pt>
                <c:pt idx="180178">
                  <c:v>4.08569</c:v>
                </c:pt>
                <c:pt idx="180179">
                  <c:v>4.08571</c:v>
                </c:pt>
                <c:pt idx="180180">
                  <c:v>4.08574</c:v>
                </c:pt>
                <c:pt idx="180181">
                  <c:v>4.08576</c:v>
                </c:pt>
                <c:pt idx="180182">
                  <c:v>4.08578</c:v>
                </c:pt>
                <c:pt idx="180183">
                  <c:v>4.0858</c:v>
                </c:pt>
                <c:pt idx="180184">
                  <c:v>4.08583</c:v>
                </c:pt>
                <c:pt idx="180185">
                  <c:v>4.08585</c:v>
                </c:pt>
                <c:pt idx="180186">
                  <c:v>4.08587</c:v>
                </c:pt>
                <c:pt idx="180187">
                  <c:v>4.0859</c:v>
                </c:pt>
                <c:pt idx="180188">
                  <c:v>4.08592</c:v>
                </c:pt>
                <c:pt idx="180189">
                  <c:v>4.08594</c:v>
                </c:pt>
                <c:pt idx="180190">
                  <c:v>4.08596</c:v>
                </c:pt>
                <c:pt idx="180191">
                  <c:v>4.08599</c:v>
                </c:pt>
                <c:pt idx="180192">
                  <c:v>4.08601</c:v>
                </c:pt>
                <c:pt idx="180193">
                  <c:v>4.08603</c:v>
                </c:pt>
                <c:pt idx="180194">
                  <c:v>4.08605</c:v>
                </c:pt>
                <c:pt idx="180195">
                  <c:v>4.08608</c:v>
                </c:pt>
                <c:pt idx="180196">
                  <c:v>4.0861</c:v>
                </c:pt>
                <c:pt idx="180197">
                  <c:v>4.08612</c:v>
                </c:pt>
                <c:pt idx="180198">
                  <c:v>4.08615</c:v>
                </c:pt>
                <c:pt idx="180199">
                  <c:v>4.08617</c:v>
                </c:pt>
                <c:pt idx="180200">
                  <c:v>4.08619</c:v>
                </c:pt>
                <c:pt idx="180201">
                  <c:v>4.08621</c:v>
                </c:pt>
                <c:pt idx="180202">
                  <c:v>4.08624</c:v>
                </c:pt>
                <c:pt idx="180203">
                  <c:v>4.08626</c:v>
                </c:pt>
                <c:pt idx="180204">
                  <c:v>4.08628</c:v>
                </c:pt>
                <c:pt idx="180205">
                  <c:v>4.0863</c:v>
                </c:pt>
                <c:pt idx="180206">
                  <c:v>4.08633</c:v>
                </c:pt>
                <c:pt idx="180207">
                  <c:v>4.08635</c:v>
                </c:pt>
                <c:pt idx="180208">
                  <c:v>4.08637</c:v>
                </c:pt>
                <c:pt idx="180209">
                  <c:v>4.0864</c:v>
                </c:pt>
                <c:pt idx="180210">
                  <c:v>4.08642</c:v>
                </c:pt>
                <c:pt idx="180211">
                  <c:v>4.08644</c:v>
                </c:pt>
                <c:pt idx="180212">
                  <c:v>4.08646</c:v>
                </c:pt>
                <c:pt idx="180213">
                  <c:v>4.08648</c:v>
                </c:pt>
                <c:pt idx="180214">
                  <c:v>4.08651</c:v>
                </c:pt>
                <c:pt idx="180215">
                  <c:v>4.08653</c:v>
                </c:pt>
                <c:pt idx="180216">
                  <c:v>4.08655</c:v>
                </c:pt>
                <c:pt idx="180217">
                  <c:v>4.08658</c:v>
                </c:pt>
                <c:pt idx="180218">
                  <c:v>4.0866</c:v>
                </c:pt>
                <c:pt idx="180219">
                  <c:v>4.08662</c:v>
                </c:pt>
                <c:pt idx="180220">
                  <c:v>4.08664</c:v>
                </c:pt>
                <c:pt idx="180221">
                  <c:v>4.08667</c:v>
                </c:pt>
                <c:pt idx="180222">
                  <c:v>4.08669</c:v>
                </c:pt>
                <c:pt idx="180223">
                  <c:v>4.08671</c:v>
                </c:pt>
                <c:pt idx="180224">
                  <c:v>4.08674</c:v>
                </c:pt>
                <c:pt idx="180225">
                  <c:v>4.08676</c:v>
                </c:pt>
                <c:pt idx="180226">
                  <c:v>4.08678</c:v>
                </c:pt>
                <c:pt idx="180227">
                  <c:v>4.0868</c:v>
                </c:pt>
                <c:pt idx="180228">
                  <c:v>4.08683</c:v>
                </c:pt>
                <c:pt idx="180229">
                  <c:v>4.08685</c:v>
                </c:pt>
                <c:pt idx="180230">
                  <c:v>4.08687</c:v>
                </c:pt>
                <c:pt idx="180231">
                  <c:v>4.08689</c:v>
                </c:pt>
                <c:pt idx="180232">
                  <c:v>4.08692</c:v>
                </c:pt>
                <c:pt idx="180233">
                  <c:v>4.08694</c:v>
                </c:pt>
                <c:pt idx="180234">
                  <c:v>4.08696</c:v>
                </c:pt>
                <c:pt idx="180235">
                  <c:v>4.08698</c:v>
                </c:pt>
                <c:pt idx="180236">
                  <c:v>4.08701</c:v>
                </c:pt>
                <c:pt idx="180237">
                  <c:v>4.08703</c:v>
                </c:pt>
                <c:pt idx="180238">
                  <c:v>4.08705</c:v>
                </c:pt>
                <c:pt idx="180239">
                  <c:v>4.08707</c:v>
                </c:pt>
                <c:pt idx="180240">
                  <c:v>4.0871</c:v>
                </c:pt>
                <c:pt idx="180241">
                  <c:v>4.08712</c:v>
                </c:pt>
                <c:pt idx="180242">
                  <c:v>4.08714</c:v>
                </c:pt>
                <c:pt idx="180243">
                  <c:v>4.08717</c:v>
                </c:pt>
                <c:pt idx="180244">
                  <c:v>4.08719</c:v>
                </c:pt>
                <c:pt idx="180245">
                  <c:v>4.08721</c:v>
                </c:pt>
                <c:pt idx="180246">
                  <c:v>4.08723</c:v>
                </c:pt>
                <c:pt idx="180247">
                  <c:v>4.08726</c:v>
                </c:pt>
                <c:pt idx="180248">
                  <c:v>4.08728</c:v>
                </c:pt>
                <c:pt idx="180249">
                  <c:v>4.0873</c:v>
                </c:pt>
                <c:pt idx="180250">
                  <c:v>4.08732</c:v>
                </c:pt>
                <c:pt idx="180251">
                  <c:v>4.08735</c:v>
                </c:pt>
                <c:pt idx="180252">
                  <c:v>4.08737</c:v>
                </c:pt>
                <c:pt idx="180253">
                  <c:v>4.08739</c:v>
                </c:pt>
                <c:pt idx="180254">
                  <c:v>4.08742</c:v>
                </c:pt>
                <c:pt idx="180255">
                  <c:v>4.08744</c:v>
                </c:pt>
                <c:pt idx="180256">
                  <c:v>4.08746</c:v>
                </c:pt>
                <c:pt idx="180257">
                  <c:v>4.08748</c:v>
                </c:pt>
                <c:pt idx="180258">
                  <c:v>4.08751</c:v>
                </c:pt>
                <c:pt idx="180259">
                  <c:v>4.08753</c:v>
                </c:pt>
                <c:pt idx="180260">
                  <c:v>4.08755</c:v>
                </c:pt>
                <c:pt idx="180261">
                  <c:v>4.08757</c:v>
                </c:pt>
                <c:pt idx="180262">
                  <c:v>4.0876</c:v>
                </c:pt>
                <c:pt idx="180263">
                  <c:v>4.08762</c:v>
                </c:pt>
                <c:pt idx="180264">
                  <c:v>4.08764</c:v>
                </c:pt>
                <c:pt idx="180265">
                  <c:v>4.08766</c:v>
                </c:pt>
                <c:pt idx="180266">
                  <c:v>4.08769</c:v>
                </c:pt>
                <c:pt idx="180267">
                  <c:v>4.08771</c:v>
                </c:pt>
                <c:pt idx="180268">
                  <c:v>4.08773</c:v>
                </c:pt>
                <c:pt idx="180269">
                  <c:v>4.08775</c:v>
                </c:pt>
                <c:pt idx="180270">
                  <c:v>4.08778</c:v>
                </c:pt>
                <c:pt idx="180271">
                  <c:v>4.0878</c:v>
                </c:pt>
                <c:pt idx="180272">
                  <c:v>4.08782</c:v>
                </c:pt>
                <c:pt idx="180273">
                  <c:v>4.08785</c:v>
                </c:pt>
                <c:pt idx="180274">
                  <c:v>4.08787</c:v>
                </c:pt>
                <c:pt idx="180275">
                  <c:v>4.08789</c:v>
                </c:pt>
                <c:pt idx="180276">
                  <c:v>4.08791</c:v>
                </c:pt>
                <c:pt idx="180277">
                  <c:v>4.08794</c:v>
                </c:pt>
                <c:pt idx="180278">
                  <c:v>4.08796</c:v>
                </c:pt>
                <c:pt idx="180279">
                  <c:v>4.08798</c:v>
                </c:pt>
                <c:pt idx="180280">
                  <c:v>4.088</c:v>
                </c:pt>
                <c:pt idx="180281">
                  <c:v>4.08803</c:v>
                </c:pt>
                <c:pt idx="180282">
                  <c:v>4.08805</c:v>
                </c:pt>
                <c:pt idx="180283">
                  <c:v>4.08807</c:v>
                </c:pt>
                <c:pt idx="180284">
                  <c:v>4.0881</c:v>
                </c:pt>
                <c:pt idx="180285">
                  <c:v>4.08812</c:v>
                </c:pt>
                <c:pt idx="180286">
                  <c:v>4.08814</c:v>
                </c:pt>
                <c:pt idx="180287">
                  <c:v>4.08816</c:v>
                </c:pt>
                <c:pt idx="180288">
                  <c:v>4.08819</c:v>
                </c:pt>
                <c:pt idx="180289">
                  <c:v>4.08821</c:v>
                </c:pt>
                <c:pt idx="180290">
                  <c:v>4.08823</c:v>
                </c:pt>
                <c:pt idx="180291">
                  <c:v>4.08825</c:v>
                </c:pt>
                <c:pt idx="180292">
                  <c:v>4.08828</c:v>
                </c:pt>
                <c:pt idx="180293">
                  <c:v>4.0883</c:v>
                </c:pt>
                <c:pt idx="180294">
                  <c:v>4.08832</c:v>
                </c:pt>
                <c:pt idx="180295">
                  <c:v>4.08835</c:v>
                </c:pt>
                <c:pt idx="180296">
                  <c:v>4.08837</c:v>
                </c:pt>
                <c:pt idx="180297">
                  <c:v>4.08839</c:v>
                </c:pt>
                <c:pt idx="180298">
                  <c:v>4.08841</c:v>
                </c:pt>
                <c:pt idx="180299">
                  <c:v>4.08843</c:v>
                </c:pt>
                <c:pt idx="180300">
                  <c:v>4.08846</c:v>
                </c:pt>
                <c:pt idx="180301">
                  <c:v>4.08848</c:v>
                </c:pt>
                <c:pt idx="180302">
                  <c:v>4.0885</c:v>
                </c:pt>
                <c:pt idx="180303">
                  <c:v>4.08853</c:v>
                </c:pt>
                <c:pt idx="180304">
                  <c:v>4.08855</c:v>
                </c:pt>
                <c:pt idx="180305">
                  <c:v>4.08857</c:v>
                </c:pt>
                <c:pt idx="180306">
                  <c:v>4.08859</c:v>
                </c:pt>
                <c:pt idx="180307">
                  <c:v>4.08862</c:v>
                </c:pt>
                <c:pt idx="180308">
                  <c:v>4.08864</c:v>
                </c:pt>
                <c:pt idx="180309">
                  <c:v>4.08866</c:v>
                </c:pt>
                <c:pt idx="180310">
                  <c:v>4.08868</c:v>
                </c:pt>
                <c:pt idx="180311">
                  <c:v>4.08871</c:v>
                </c:pt>
                <c:pt idx="180312">
                  <c:v>4.08873</c:v>
                </c:pt>
                <c:pt idx="180313">
                  <c:v>4.08875</c:v>
                </c:pt>
                <c:pt idx="180314">
                  <c:v>4.08878</c:v>
                </c:pt>
                <c:pt idx="180315">
                  <c:v>4.0888</c:v>
                </c:pt>
                <c:pt idx="180316">
                  <c:v>4.08882</c:v>
                </c:pt>
                <c:pt idx="180317">
                  <c:v>4.08884</c:v>
                </c:pt>
                <c:pt idx="180318">
                  <c:v>4.08887</c:v>
                </c:pt>
                <c:pt idx="180319">
                  <c:v>4.08889</c:v>
                </c:pt>
                <c:pt idx="180320">
                  <c:v>4.08891</c:v>
                </c:pt>
                <c:pt idx="180321">
                  <c:v>4.08893</c:v>
                </c:pt>
                <c:pt idx="180322">
                  <c:v>4.08896</c:v>
                </c:pt>
                <c:pt idx="180323">
                  <c:v>4.08898</c:v>
                </c:pt>
                <c:pt idx="180324">
                  <c:v>4.089</c:v>
                </c:pt>
                <c:pt idx="180325">
                  <c:v>4.08903</c:v>
                </c:pt>
                <c:pt idx="180326">
                  <c:v>4.08905</c:v>
                </c:pt>
                <c:pt idx="180327">
                  <c:v>4.08907</c:v>
                </c:pt>
                <c:pt idx="180328">
                  <c:v>4.08909</c:v>
                </c:pt>
                <c:pt idx="180329">
                  <c:v>4.08912</c:v>
                </c:pt>
                <c:pt idx="180330">
                  <c:v>4.08914</c:v>
                </c:pt>
                <c:pt idx="180331">
                  <c:v>4.08916</c:v>
                </c:pt>
                <c:pt idx="180332">
                  <c:v>4.08918</c:v>
                </c:pt>
                <c:pt idx="180333">
                  <c:v>4.08921</c:v>
                </c:pt>
                <c:pt idx="180334">
                  <c:v>4.08923</c:v>
                </c:pt>
                <c:pt idx="180335">
                  <c:v>4.08925</c:v>
                </c:pt>
                <c:pt idx="180336">
                  <c:v>4.08927</c:v>
                </c:pt>
                <c:pt idx="180337">
                  <c:v>4.0893</c:v>
                </c:pt>
                <c:pt idx="180338">
                  <c:v>4.08932</c:v>
                </c:pt>
                <c:pt idx="180339">
                  <c:v>4.08934</c:v>
                </c:pt>
                <c:pt idx="180340">
                  <c:v>4.08936</c:v>
                </c:pt>
                <c:pt idx="180341">
                  <c:v>4.08939</c:v>
                </c:pt>
                <c:pt idx="180342">
                  <c:v>4.08941</c:v>
                </c:pt>
                <c:pt idx="180343">
                  <c:v>4.08943</c:v>
                </c:pt>
                <c:pt idx="180344">
                  <c:v>4.08946</c:v>
                </c:pt>
                <c:pt idx="180345">
                  <c:v>4.08948</c:v>
                </c:pt>
                <c:pt idx="180346">
                  <c:v>4.0895</c:v>
                </c:pt>
                <c:pt idx="180347">
                  <c:v>4.08952</c:v>
                </c:pt>
                <c:pt idx="180348">
                  <c:v>4.08955</c:v>
                </c:pt>
                <c:pt idx="180349">
                  <c:v>4.08957</c:v>
                </c:pt>
                <c:pt idx="180350">
                  <c:v>4.08959</c:v>
                </c:pt>
                <c:pt idx="180351">
                  <c:v>4.08962</c:v>
                </c:pt>
                <c:pt idx="180352">
                  <c:v>4.08964</c:v>
                </c:pt>
                <c:pt idx="180353">
                  <c:v>4.08966</c:v>
                </c:pt>
                <c:pt idx="180354">
                  <c:v>4.08968</c:v>
                </c:pt>
                <c:pt idx="180355">
                  <c:v>4.08971</c:v>
                </c:pt>
                <c:pt idx="180356">
                  <c:v>4.08973</c:v>
                </c:pt>
                <c:pt idx="180357">
                  <c:v>4.08975</c:v>
                </c:pt>
                <c:pt idx="180358">
                  <c:v>4.08977</c:v>
                </c:pt>
                <c:pt idx="180359">
                  <c:v>4.0898</c:v>
                </c:pt>
                <c:pt idx="180360">
                  <c:v>4.08982</c:v>
                </c:pt>
                <c:pt idx="180361">
                  <c:v>4.08984</c:v>
                </c:pt>
                <c:pt idx="180362">
                  <c:v>4.08986</c:v>
                </c:pt>
                <c:pt idx="180363">
                  <c:v>4.08989</c:v>
                </c:pt>
                <c:pt idx="180364">
                  <c:v>4.08991</c:v>
                </c:pt>
                <c:pt idx="180365">
                  <c:v>4.08993</c:v>
                </c:pt>
                <c:pt idx="180366">
                  <c:v>4.08995</c:v>
                </c:pt>
                <c:pt idx="180367">
                  <c:v>4.08998</c:v>
                </c:pt>
                <c:pt idx="180368">
                  <c:v>4.09</c:v>
                </c:pt>
                <c:pt idx="180369">
                  <c:v>4.09002</c:v>
                </c:pt>
                <c:pt idx="180370">
                  <c:v>4.09004</c:v>
                </c:pt>
                <c:pt idx="180371">
                  <c:v>4.09007</c:v>
                </c:pt>
                <c:pt idx="180372">
                  <c:v>4.09009</c:v>
                </c:pt>
                <c:pt idx="180373">
                  <c:v>4.09011</c:v>
                </c:pt>
                <c:pt idx="180374">
                  <c:v>4.09014</c:v>
                </c:pt>
                <c:pt idx="180375">
                  <c:v>4.09016</c:v>
                </c:pt>
                <c:pt idx="180376">
                  <c:v>4.09018</c:v>
                </c:pt>
                <c:pt idx="180377">
                  <c:v>4.0902</c:v>
                </c:pt>
                <c:pt idx="180378">
                  <c:v>4.09023</c:v>
                </c:pt>
                <c:pt idx="180379">
                  <c:v>4.09025</c:v>
                </c:pt>
                <c:pt idx="180380">
                  <c:v>4.09027</c:v>
                </c:pt>
                <c:pt idx="180381">
                  <c:v>4.0903</c:v>
                </c:pt>
                <c:pt idx="180382">
                  <c:v>4.09032</c:v>
                </c:pt>
                <c:pt idx="180383">
                  <c:v>4.09034</c:v>
                </c:pt>
                <c:pt idx="180384">
                  <c:v>4.09036</c:v>
                </c:pt>
                <c:pt idx="180385">
                  <c:v>4.09039</c:v>
                </c:pt>
                <c:pt idx="180386">
                  <c:v>4.09041</c:v>
                </c:pt>
                <c:pt idx="180387">
                  <c:v>4.09043</c:v>
                </c:pt>
                <c:pt idx="180388">
                  <c:v>4.09045</c:v>
                </c:pt>
                <c:pt idx="180389">
                  <c:v>4.09048</c:v>
                </c:pt>
                <c:pt idx="180390">
                  <c:v>4.0905</c:v>
                </c:pt>
                <c:pt idx="180391">
                  <c:v>4.09052</c:v>
                </c:pt>
                <c:pt idx="180392">
                  <c:v>4.09054</c:v>
                </c:pt>
                <c:pt idx="180393">
                  <c:v>4.09057</c:v>
                </c:pt>
                <c:pt idx="180394">
                  <c:v>4.09059</c:v>
                </c:pt>
                <c:pt idx="180395">
                  <c:v>4.09061</c:v>
                </c:pt>
                <c:pt idx="180396">
                  <c:v>4.09063</c:v>
                </c:pt>
                <c:pt idx="180397">
                  <c:v>4.09066</c:v>
                </c:pt>
                <c:pt idx="180398">
                  <c:v>4.09068</c:v>
                </c:pt>
                <c:pt idx="180399">
                  <c:v>4.0907</c:v>
                </c:pt>
                <c:pt idx="180400">
                  <c:v>4.09073</c:v>
                </c:pt>
                <c:pt idx="180401">
                  <c:v>4.09075</c:v>
                </c:pt>
                <c:pt idx="180402">
                  <c:v>4.09077</c:v>
                </c:pt>
                <c:pt idx="180403">
                  <c:v>4.09079</c:v>
                </c:pt>
                <c:pt idx="180404">
                  <c:v>4.09082</c:v>
                </c:pt>
                <c:pt idx="180405">
                  <c:v>4.09084</c:v>
                </c:pt>
                <c:pt idx="180406">
                  <c:v>4.09086</c:v>
                </c:pt>
                <c:pt idx="180407">
                  <c:v>4.09088</c:v>
                </c:pt>
                <c:pt idx="180408">
                  <c:v>4.09091</c:v>
                </c:pt>
                <c:pt idx="180409">
                  <c:v>4.09093</c:v>
                </c:pt>
                <c:pt idx="180410">
                  <c:v>4.09095</c:v>
                </c:pt>
                <c:pt idx="180411">
                  <c:v>4.09098</c:v>
                </c:pt>
                <c:pt idx="180412">
                  <c:v>4.091</c:v>
                </c:pt>
                <c:pt idx="180413">
                  <c:v>4.09102</c:v>
                </c:pt>
                <c:pt idx="180414">
                  <c:v>4.09104</c:v>
                </c:pt>
                <c:pt idx="180415">
                  <c:v>4.09107</c:v>
                </c:pt>
                <c:pt idx="180416">
                  <c:v>4.09109</c:v>
                </c:pt>
                <c:pt idx="180417">
                  <c:v>4.09111</c:v>
                </c:pt>
                <c:pt idx="180418">
                  <c:v>4.09113</c:v>
                </c:pt>
                <c:pt idx="180419">
                  <c:v>4.09116</c:v>
                </c:pt>
                <c:pt idx="180420">
                  <c:v>4.09118</c:v>
                </c:pt>
                <c:pt idx="180421">
                  <c:v>4.0912</c:v>
                </c:pt>
                <c:pt idx="180422">
                  <c:v>4.09122</c:v>
                </c:pt>
                <c:pt idx="180423">
                  <c:v>4.09125</c:v>
                </c:pt>
                <c:pt idx="180424">
                  <c:v>4.09127</c:v>
                </c:pt>
                <c:pt idx="180425">
                  <c:v>4.09129</c:v>
                </c:pt>
                <c:pt idx="180426">
                  <c:v>4.09131</c:v>
                </c:pt>
                <c:pt idx="180427">
                  <c:v>4.09134</c:v>
                </c:pt>
                <c:pt idx="180428">
                  <c:v>4.09136</c:v>
                </c:pt>
                <c:pt idx="180429">
                  <c:v>4.09138</c:v>
                </c:pt>
                <c:pt idx="180430">
                  <c:v>4.09141</c:v>
                </c:pt>
                <c:pt idx="180431">
                  <c:v>4.09143</c:v>
                </c:pt>
                <c:pt idx="180432">
                  <c:v>4.09145</c:v>
                </c:pt>
                <c:pt idx="180433">
                  <c:v>4.09147</c:v>
                </c:pt>
                <c:pt idx="180434">
                  <c:v>4.0915</c:v>
                </c:pt>
                <c:pt idx="180435">
                  <c:v>4.09152</c:v>
                </c:pt>
                <c:pt idx="180436">
                  <c:v>4.09154</c:v>
                </c:pt>
                <c:pt idx="180437">
                  <c:v>4.09157</c:v>
                </c:pt>
                <c:pt idx="180438">
                  <c:v>4.09159</c:v>
                </c:pt>
                <c:pt idx="180439">
                  <c:v>4.09161</c:v>
                </c:pt>
                <c:pt idx="180440">
                  <c:v>4.09163</c:v>
                </c:pt>
                <c:pt idx="180441">
                  <c:v>4.09166</c:v>
                </c:pt>
                <c:pt idx="180442">
                  <c:v>4.09168</c:v>
                </c:pt>
                <c:pt idx="180443">
                  <c:v>4.0917</c:v>
                </c:pt>
                <c:pt idx="180444">
                  <c:v>4.09172</c:v>
                </c:pt>
                <c:pt idx="180445">
                  <c:v>4.09175</c:v>
                </c:pt>
                <c:pt idx="180446">
                  <c:v>4.09177</c:v>
                </c:pt>
                <c:pt idx="180447">
                  <c:v>4.09179</c:v>
                </c:pt>
                <c:pt idx="180448">
                  <c:v>4.09181</c:v>
                </c:pt>
                <c:pt idx="180449">
                  <c:v>4.09184</c:v>
                </c:pt>
                <c:pt idx="180450">
                  <c:v>4.09186</c:v>
                </c:pt>
                <c:pt idx="180451">
                  <c:v>4.09188</c:v>
                </c:pt>
                <c:pt idx="180452">
                  <c:v>4.0919</c:v>
                </c:pt>
                <c:pt idx="180453">
                  <c:v>4.09193</c:v>
                </c:pt>
                <c:pt idx="180454">
                  <c:v>4.09195</c:v>
                </c:pt>
                <c:pt idx="180455">
                  <c:v>4.09197</c:v>
                </c:pt>
                <c:pt idx="180456">
                  <c:v>4.09199</c:v>
                </c:pt>
                <c:pt idx="180457">
                  <c:v>4.09202</c:v>
                </c:pt>
                <c:pt idx="180458">
                  <c:v>4.09204</c:v>
                </c:pt>
                <c:pt idx="180459">
                  <c:v>4.09206</c:v>
                </c:pt>
                <c:pt idx="180460">
                  <c:v>4.09209</c:v>
                </c:pt>
                <c:pt idx="180461">
                  <c:v>4.09211</c:v>
                </c:pt>
                <c:pt idx="180462">
                  <c:v>4.09213</c:v>
                </c:pt>
                <c:pt idx="180463">
                  <c:v>4.09215</c:v>
                </c:pt>
                <c:pt idx="180464">
                  <c:v>4.09218</c:v>
                </c:pt>
                <c:pt idx="180465">
                  <c:v>4.0922</c:v>
                </c:pt>
                <c:pt idx="180466">
                  <c:v>4.09222</c:v>
                </c:pt>
                <c:pt idx="180467">
                  <c:v>4.09225</c:v>
                </c:pt>
                <c:pt idx="180468">
                  <c:v>4.09227</c:v>
                </c:pt>
                <c:pt idx="180469">
                  <c:v>4.09229</c:v>
                </c:pt>
                <c:pt idx="180470">
                  <c:v>4.09231</c:v>
                </c:pt>
                <c:pt idx="180471">
                  <c:v>4.09234</c:v>
                </c:pt>
                <c:pt idx="180472">
                  <c:v>4.09236</c:v>
                </c:pt>
                <c:pt idx="180473">
                  <c:v>4.09238</c:v>
                </c:pt>
                <c:pt idx="180474">
                  <c:v>4.0924</c:v>
                </c:pt>
                <c:pt idx="180475">
                  <c:v>4.09243</c:v>
                </c:pt>
                <c:pt idx="180476">
                  <c:v>4.09245</c:v>
                </c:pt>
                <c:pt idx="180477">
                  <c:v>4.09247</c:v>
                </c:pt>
                <c:pt idx="180478">
                  <c:v>4.09249</c:v>
                </c:pt>
                <c:pt idx="180479">
                  <c:v>4.09252</c:v>
                </c:pt>
                <c:pt idx="180480">
                  <c:v>4.09254</c:v>
                </c:pt>
                <c:pt idx="180481">
                  <c:v>4.09256</c:v>
                </c:pt>
                <c:pt idx="180482">
                  <c:v>4.09258</c:v>
                </c:pt>
                <c:pt idx="180483">
                  <c:v>4.09261</c:v>
                </c:pt>
                <c:pt idx="180484">
                  <c:v>4.09263</c:v>
                </c:pt>
                <c:pt idx="180485">
                  <c:v>4.09265</c:v>
                </c:pt>
                <c:pt idx="180486">
                  <c:v>4.09268</c:v>
                </c:pt>
                <c:pt idx="180487">
                  <c:v>4.0927</c:v>
                </c:pt>
                <c:pt idx="180488">
                  <c:v>4.09272</c:v>
                </c:pt>
                <c:pt idx="180489">
                  <c:v>4.09274</c:v>
                </c:pt>
                <c:pt idx="180490">
                  <c:v>4.09277</c:v>
                </c:pt>
                <c:pt idx="180491">
                  <c:v>4.09279</c:v>
                </c:pt>
                <c:pt idx="180492">
                  <c:v>4.09281</c:v>
                </c:pt>
                <c:pt idx="180493">
                  <c:v>4.09283</c:v>
                </c:pt>
                <c:pt idx="180494">
                  <c:v>4.09286</c:v>
                </c:pt>
                <c:pt idx="180495">
                  <c:v>4.09288</c:v>
                </c:pt>
                <c:pt idx="180496">
                  <c:v>4.0929</c:v>
                </c:pt>
                <c:pt idx="180497">
                  <c:v>4.09293</c:v>
                </c:pt>
                <c:pt idx="180498">
                  <c:v>4.09295</c:v>
                </c:pt>
                <c:pt idx="180499">
                  <c:v>4.09297</c:v>
                </c:pt>
                <c:pt idx="180500">
                  <c:v>4.09299</c:v>
                </c:pt>
                <c:pt idx="180501">
                  <c:v>4.09302</c:v>
                </c:pt>
                <c:pt idx="180502">
                  <c:v>4.09304</c:v>
                </c:pt>
                <c:pt idx="180503">
                  <c:v>4.09306</c:v>
                </c:pt>
                <c:pt idx="180504">
                  <c:v>4.09308</c:v>
                </c:pt>
                <c:pt idx="180505">
                  <c:v>4.09311</c:v>
                </c:pt>
                <c:pt idx="180506">
                  <c:v>4.09313</c:v>
                </c:pt>
                <c:pt idx="180507">
                  <c:v>4.09315</c:v>
                </c:pt>
                <c:pt idx="180508">
                  <c:v>4.09317</c:v>
                </c:pt>
                <c:pt idx="180509">
                  <c:v>4.0932</c:v>
                </c:pt>
                <c:pt idx="180510">
                  <c:v>4.09322</c:v>
                </c:pt>
                <c:pt idx="180511">
                  <c:v>4.09324</c:v>
                </c:pt>
                <c:pt idx="180512">
                  <c:v>4.09326</c:v>
                </c:pt>
                <c:pt idx="180513">
                  <c:v>4.09329</c:v>
                </c:pt>
                <c:pt idx="180514">
                  <c:v>4.09331</c:v>
                </c:pt>
                <c:pt idx="180515">
                  <c:v>4.09333</c:v>
                </c:pt>
                <c:pt idx="180516">
                  <c:v>4.09336</c:v>
                </c:pt>
                <c:pt idx="180517">
                  <c:v>4.09338</c:v>
                </c:pt>
                <c:pt idx="180518">
                  <c:v>4.0934</c:v>
                </c:pt>
                <c:pt idx="180519">
                  <c:v>4.09342</c:v>
                </c:pt>
                <c:pt idx="180520">
                  <c:v>4.09345</c:v>
                </c:pt>
                <c:pt idx="180521">
                  <c:v>4.09347</c:v>
                </c:pt>
                <c:pt idx="180522">
                  <c:v>4.09349</c:v>
                </c:pt>
                <c:pt idx="180523">
                  <c:v>4.09352</c:v>
                </c:pt>
                <c:pt idx="180524">
                  <c:v>4.09354</c:v>
                </c:pt>
                <c:pt idx="180525">
                  <c:v>4.09356</c:v>
                </c:pt>
                <c:pt idx="180526">
                  <c:v>4.09358</c:v>
                </c:pt>
                <c:pt idx="180527">
                  <c:v>4.09361</c:v>
                </c:pt>
                <c:pt idx="180528">
                  <c:v>4.09363</c:v>
                </c:pt>
                <c:pt idx="180529">
                  <c:v>4.09365</c:v>
                </c:pt>
                <c:pt idx="180530">
                  <c:v>4.09367</c:v>
                </c:pt>
                <c:pt idx="180531">
                  <c:v>4.0937</c:v>
                </c:pt>
                <c:pt idx="180532">
                  <c:v>4.09372</c:v>
                </c:pt>
                <c:pt idx="180533">
                  <c:v>4.09374</c:v>
                </c:pt>
                <c:pt idx="180534">
                  <c:v>4.09376</c:v>
                </c:pt>
                <c:pt idx="180535">
                  <c:v>4.09379</c:v>
                </c:pt>
                <c:pt idx="180536">
                  <c:v>4.09381</c:v>
                </c:pt>
                <c:pt idx="180537">
                  <c:v>4.09383</c:v>
                </c:pt>
                <c:pt idx="180538">
                  <c:v>4.09385</c:v>
                </c:pt>
                <c:pt idx="180539">
                  <c:v>4.09388</c:v>
                </c:pt>
                <c:pt idx="180540">
                  <c:v>4.0939</c:v>
                </c:pt>
                <c:pt idx="180541">
                  <c:v>4.09392</c:v>
                </c:pt>
                <c:pt idx="180542">
                  <c:v>4.09395</c:v>
                </c:pt>
                <c:pt idx="180543">
                  <c:v>4.09397</c:v>
                </c:pt>
                <c:pt idx="180544">
                  <c:v>4.09399</c:v>
                </c:pt>
                <c:pt idx="180545">
                  <c:v>4.09401</c:v>
                </c:pt>
                <c:pt idx="180546">
                  <c:v>4.09404</c:v>
                </c:pt>
                <c:pt idx="180547">
                  <c:v>4.09406</c:v>
                </c:pt>
                <c:pt idx="180548">
                  <c:v>4.09408</c:v>
                </c:pt>
                <c:pt idx="180549">
                  <c:v>4.0941</c:v>
                </c:pt>
                <c:pt idx="180550">
                  <c:v>4.09413</c:v>
                </c:pt>
                <c:pt idx="180551">
                  <c:v>4.09415</c:v>
                </c:pt>
                <c:pt idx="180552">
                  <c:v>4.09417</c:v>
                </c:pt>
                <c:pt idx="180553">
                  <c:v>4.0942</c:v>
                </c:pt>
                <c:pt idx="180554">
                  <c:v>4.09422</c:v>
                </c:pt>
                <c:pt idx="180555">
                  <c:v>4.09424</c:v>
                </c:pt>
                <c:pt idx="180556">
                  <c:v>4.09426</c:v>
                </c:pt>
                <c:pt idx="180557">
                  <c:v>4.09429</c:v>
                </c:pt>
                <c:pt idx="180558">
                  <c:v>4.09431</c:v>
                </c:pt>
                <c:pt idx="180559">
                  <c:v>4.09433</c:v>
                </c:pt>
                <c:pt idx="180560">
                  <c:v>4.09435</c:v>
                </c:pt>
                <c:pt idx="180561">
                  <c:v>4.09438</c:v>
                </c:pt>
                <c:pt idx="180562">
                  <c:v>4.0944</c:v>
                </c:pt>
                <c:pt idx="180563">
                  <c:v>4.09442</c:v>
                </c:pt>
                <c:pt idx="180564">
                  <c:v>4.09444</c:v>
                </c:pt>
                <c:pt idx="180565">
                  <c:v>4.09447</c:v>
                </c:pt>
                <c:pt idx="180566">
                  <c:v>4.09449</c:v>
                </c:pt>
                <c:pt idx="180567">
                  <c:v>4.09451</c:v>
                </c:pt>
                <c:pt idx="180568">
                  <c:v>4.09453</c:v>
                </c:pt>
                <c:pt idx="180569">
                  <c:v>4.09456</c:v>
                </c:pt>
                <c:pt idx="180570">
                  <c:v>4.09458</c:v>
                </c:pt>
                <c:pt idx="180571">
                  <c:v>4.0946</c:v>
                </c:pt>
                <c:pt idx="180572">
                  <c:v>4.09463</c:v>
                </c:pt>
                <c:pt idx="180573">
                  <c:v>4.09465</c:v>
                </c:pt>
                <c:pt idx="180574">
                  <c:v>4.09467</c:v>
                </c:pt>
                <c:pt idx="180575">
                  <c:v>4.09469</c:v>
                </c:pt>
                <c:pt idx="180576">
                  <c:v>4.09472</c:v>
                </c:pt>
                <c:pt idx="180577">
                  <c:v>4.09474</c:v>
                </c:pt>
                <c:pt idx="180578">
                  <c:v>4.09476</c:v>
                </c:pt>
                <c:pt idx="180579">
                  <c:v>4.09478</c:v>
                </c:pt>
                <c:pt idx="180580">
                  <c:v>4.09481</c:v>
                </c:pt>
                <c:pt idx="180581">
                  <c:v>4.09483</c:v>
                </c:pt>
                <c:pt idx="180582">
                  <c:v>4.09485</c:v>
                </c:pt>
                <c:pt idx="180583">
                  <c:v>4.09488</c:v>
                </c:pt>
                <c:pt idx="180584">
                  <c:v>4.0949</c:v>
                </c:pt>
                <c:pt idx="180585">
                  <c:v>4.09492</c:v>
                </c:pt>
                <c:pt idx="180586">
                  <c:v>4.09494</c:v>
                </c:pt>
                <c:pt idx="180587">
                  <c:v>4.09497</c:v>
                </c:pt>
                <c:pt idx="180588">
                  <c:v>4.09499</c:v>
                </c:pt>
                <c:pt idx="180589">
                  <c:v>4.09501</c:v>
                </c:pt>
                <c:pt idx="180590">
                  <c:v>4.09503</c:v>
                </c:pt>
                <c:pt idx="180591">
                  <c:v>4.09506</c:v>
                </c:pt>
                <c:pt idx="180592">
                  <c:v>4.09508</c:v>
                </c:pt>
                <c:pt idx="180593">
                  <c:v>4.0951</c:v>
                </c:pt>
                <c:pt idx="180594">
                  <c:v>4.09513</c:v>
                </c:pt>
                <c:pt idx="180595">
                  <c:v>4.09515</c:v>
                </c:pt>
                <c:pt idx="180596">
                  <c:v>4.09517</c:v>
                </c:pt>
                <c:pt idx="180597">
                  <c:v>4.09519</c:v>
                </c:pt>
                <c:pt idx="180598">
                  <c:v>4.09521</c:v>
                </c:pt>
                <c:pt idx="180599">
                  <c:v>4.09524</c:v>
                </c:pt>
                <c:pt idx="180600">
                  <c:v>4.09526</c:v>
                </c:pt>
                <c:pt idx="180601">
                  <c:v>4.09528</c:v>
                </c:pt>
                <c:pt idx="180602">
                  <c:v>4.09531</c:v>
                </c:pt>
                <c:pt idx="180603">
                  <c:v>4.09533</c:v>
                </c:pt>
                <c:pt idx="180604">
                  <c:v>4.09535</c:v>
                </c:pt>
                <c:pt idx="180605">
                  <c:v>4.09537</c:v>
                </c:pt>
                <c:pt idx="180606">
                  <c:v>4.0954</c:v>
                </c:pt>
                <c:pt idx="180607">
                  <c:v>4.09542</c:v>
                </c:pt>
                <c:pt idx="180608">
                  <c:v>4.09544</c:v>
                </c:pt>
                <c:pt idx="180609">
                  <c:v>4.09546</c:v>
                </c:pt>
                <c:pt idx="180610">
                  <c:v>4.09549</c:v>
                </c:pt>
                <c:pt idx="180611">
                  <c:v>4.09551</c:v>
                </c:pt>
                <c:pt idx="180612">
                  <c:v>4.09553</c:v>
                </c:pt>
                <c:pt idx="180613">
                  <c:v>4.09556</c:v>
                </c:pt>
                <c:pt idx="180614">
                  <c:v>4.09558</c:v>
                </c:pt>
                <c:pt idx="180615">
                  <c:v>4.0956</c:v>
                </c:pt>
                <c:pt idx="180616">
                  <c:v>4.09562</c:v>
                </c:pt>
                <c:pt idx="180617">
                  <c:v>4.09565</c:v>
                </c:pt>
                <c:pt idx="180618">
                  <c:v>4.09567</c:v>
                </c:pt>
                <c:pt idx="180619">
                  <c:v>4.09569</c:v>
                </c:pt>
                <c:pt idx="180620">
                  <c:v>4.09571</c:v>
                </c:pt>
                <c:pt idx="180621">
                  <c:v>4.09574</c:v>
                </c:pt>
                <c:pt idx="180622">
                  <c:v>4.09576</c:v>
                </c:pt>
                <c:pt idx="180623">
                  <c:v>4.09578</c:v>
                </c:pt>
                <c:pt idx="180624">
                  <c:v>4.09581</c:v>
                </c:pt>
                <c:pt idx="180625">
                  <c:v>4.09583</c:v>
                </c:pt>
                <c:pt idx="180626">
                  <c:v>4.09585</c:v>
                </c:pt>
                <c:pt idx="180627">
                  <c:v>4.09587</c:v>
                </c:pt>
                <c:pt idx="180628">
                  <c:v>4.0959</c:v>
                </c:pt>
                <c:pt idx="180629">
                  <c:v>4.09592</c:v>
                </c:pt>
                <c:pt idx="180630">
                  <c:v>4.09594</c:v>
                </c:pt>
                <c:pt idx="180631">
                  <c:v>4.09596</c:v>
                </c:pt>
                <c:pt idx="180632">
                  <c:v>4.09599</c:v>
                </c:pt>
                <c:pt idx="180633">
                  <c:v>4.09601</c:v>
                </c:pt>
                <c:pt idx="180634">
                  <c:v>4.09603</c:v>
                </c:pt>
                <c:pt idx="180635">
                  <c:v>4.09605</c:v>
                </c:pt>
                <c:pt idx="180636">
                  <c:v>4.09608</c:v>
                </c:pt>
                <c:pt idx="180637">
                  <c:v>4.0961</c:v>
                </c:pt>
                <c:pt idx="180638">
                  <c:v>4.09612</c:v>
                </c:pt>
                <c:pt idx="180639">
                  <c:v>4.09614</c:v>
                </c:pt>
                <c:pt idx="180640">
                  <c:v>4.09617</c:v>
                </c:pt>
                <c:pt idx="180641">
                  <c:v>4.09619</c:v>
                </c:pt>
                <c:pt idx="180642">
                  <c:v>4.09621</c:v>
                </c:pt>
                <c:pt idx="180643">
                  <c:v>4.09624</c:v>
                </c:pt>
                <c:pt idx="180644">
                  <c:v>4.09626</c:v>
                </c:pt>
                <c:pt idx="180645">
                  <c:v>4.09628</c:v>
                </c:pt>
                <c:pt idx="180646">
                  <c:v>4.0963</c:v>
                </c:pt>
                <c:pt idx="180647">
                  <c:v>4.09633</c:v>
                </c:pt>
                <c:pt idx="180648">
                  <c:v>4.09635</c:v>
                </c:pt>
                <c:pt idx="180649">
                  <c:v>4.09637</c:v>
                </c:pt>
                <c:pt idx="180650">
                  <c:v>4.0964</c:v>
                </c:pt>
                <c:pt idx="180651">
                  <c:v>4.09642</c:v>
                </c:pt>
                <c:pt idx="180652">
                  <c:v>4.09644</c:v>
                </c:pt>
                <c:pt idx="180653">
                  <c:v>4.09646</c:v>
                </c:pt>
                <c:pt idx="180654">
                  <c:v>4.09649</c:v>
                </c:pt>
                <c:pt idx="180655">
                  <c:v>4.09651</c:v>
                </c:pt>
                <c:pt idx="180656">
                  <c:v>4.09653</c:v>
                </c:pt>
                <c:pt idx="180657">
                  <c:v>4.09655</c:v>
                </c:pt>
                <c:pt idx="180658">
                  <c:v>4.09658</c:v>
                </c:pt>
                <c:pt idx="180659">
                  <c:v>4.0966</c:v>
                </c:pt>
                <c:pt idx="180660">
                  <c:v>4.09662</c:v>
                </c:pt>
                <c:pt idx="180661">
                  <c:v>4.09664</c:v>
                </c:pt>
                <c:pt idx="180662">
                  <c:v>4.09667</c:v>
                </c:pt>
                <c:pt idx="180663">
                  <c:v>4.09669</c:v>
                </c:pt>
                <c:pt idx="180664">
                  <c:v>4.09671</c:v>
                </c:pt>
                <c:pt idx="180665">
                  <c:v>4.09673</c:v>
                </c:pt>
                <c:pt idx="180666">
                  <c:v>4.09676</c:v>
                </c:pt>
                <c:pt idx="180667">
                  <c:v>4.09678</c:v>
                </c:pt>
                <c:pt idx="180668">
                  <c:v>4.0968</c:v>
                </c:pt>
                <c:pt idx="180669">
                  <c:v>4.09682</c:v>
                </c:pt>
                <c:pt idx="180670">
                  <c:v>4.09685</c:v>
                </c:pt>
                <c:pt idx="180671">
                  <c:v>4.09687</c:v>
                </c:pt>
                <c:pt idx="180672">
                  <c:v>4.09689</c:v>
                </c:pt>
                <c:pt idx="180673">
                  <c:v>4.09692</c:v>
                </c:pt>
                <c:pt idx="180674">
                  <c:v>4.09694</c:v>
                </c:pt>
                <c:pt idx="180675">
                  <c:v>4.09696</c:v>
                </c:pt>
                <c:pt idx="180676">
                  <c:v>4.09698</c:v>
                </c:pt>
                <c:pt idx="180677">
                  <c:v>4.09701</c:v>
                </c:pt>
                <c:pt idx="180678">
                  <c:v>4.09703</c:v>
                </c:pt>
                <c:pt idx="180679">
                  <c:v>4.09705</c:v>
                </c:pt>
                <c:pt idx="180680">
                  <c:v>4.09708</c:v>
                </c:pt>
                <c:pt idx="180681">
                  <c:v>4.0971</c:v>
                </c:pt>
                <c:pt idx="180682">
                  <c:v>4.09712</c:v>
                </c:pt>
                <c:pt idx="180683">
                  <c:v>4.09714</c:v>
                </c:pt>
                <c:pt idx="180684">
                  <c:v>4.09717</c:v>
                </c:pt>
                <c:pt idx="180685">
                  <c:v>4.09719</c:v>
                </c:pt>
                <c:pt idx="180686">
                  <c:v>4.09721</c:v>
                </c:pt>
                <c:pt idx="180687">
                  <c:v>4.09723</c:v>
                </c:pt>
                <c:pt idx="180688">
                  <c:v>4.09726</c:v>
                </c:pt>
                <c:pt idx="180689">
                  <c:v>4.09728</c:v>
                </c:pt>
                <c:pt idx="180690">
                  <c:v>4.0973</c:v>
                </c:pt>
                <c:pt idx="180691">
                  <c:v>4.09732</c:v>
                </c:pt>
                <c:pt idx="180692">
                  <c:v>4.09735</c:v>
                </c:pt>
                <c:pt idx="180693">
                  <c:v>4.09737</c:v>
                </c:pt>
                <c:pt idx="180694">
                  <c:v>4.09739</c:v>
                </c:pt>
                <c:pt idx="180695">
                  <c:v>4.09741</c:v>
                </c:pt>
                <c:pt idx="180696">
                  <c:v>4.09744</c:v>
                </c:pt>
                <c:pt idx="180697">
                  <c:v>4.09746</c:v>
                </c:pt>
                <c:pt idx="180698">
                  <c:v>4.09748</c:v>
                </c:pt>
                <c:pt idx="180699">
                  <c:v>4.09751</c:v>
                </c:pt>
                <c:pt idx="180700">
                  <c:v>4.09753</c:v>
                </c:pt>
                <c:pt idx="180701">
                  <c:v>4.09755</c:v>
                </c:pt>
                <c:pt idx="180702">
                  <c:v>4.09757</c:v>
                </c:pt>
                <c:pt idx="180703">
                  <c:v>4.0976</c:v>
                </c:pt>
                <c:pt idx="180704">
                  <c:v>4.09762</c:v>
                </c:pt>
                <c:pt idx="180705">
                  <c:v>4.09764</c:v>
                </c:pt>
                <c:pt idx="180706">
                  <c:v>4.09766</c:v>
                </c:pt>
                <c:pt idx="180707">
                  <c:v>4.09769</c:v>
                </c:pt>
                <c:pt idx="180708">
                  <c:v>4.09771</c:v>
                </c:pt>
                <c:pt idx="180709">
                  <c:v>4.09773</c:v>
                </c:pt>
                <c:pt idx="180710">
                  <c:v>4.09776</c:v>
                </c:pt>
                <c:pt idx="180711">
                  <c:v>4.09778</c:v>
                </c:pt>
                <c:pt idx="180712">
                  <c:v>4.0978</c:v>
                </c:pt>
                <c:pt idx="180713">
                  <c:v>4.09782</c:v>
                </c:pt>
                <c:pt idx="180714">
                  <c:v>4.09785</c:v>
                </c:pt>
                <c:pt idx="180715">
                  <c:v>4.09787</c:v>
                </c:pt>
                <c:pt idx="180716">
                  <c:v>4.09789</c:v>
                </c:pt>
                <c:pt idx="180717">
                  <c:v>4.09791</c:v>
                </c:pt>
                <c:pt idx="180718">
                  <c:v>4.09794</c:v>
                </c:pt>
                <c:pt idx="180719">
                  <c:v>4.09796</c:v>
                </c:pt>
                <c:pt idx="180720">
                  <c:v>4.09798</c:v>
                </c:pt>
                <c:pt idx="180721">
                  <c:v>4.098</c:v>
                </c:pt>
                <c:pt idx="180722">
                  <c:v>4.09803</c:v>
                </c:pt>
                <c:pt idx="180723">
                  <c:v>4.09805</c:v>
                </c:pt>
                <c:pt idx="180724">
                  <c:v>4.09807</c:v>
                </c:pt>
                <c:pt idx="180725">
                  <c:v>4.09809</c:v>
                </c:pt>
                <c:pt idx="180726">
                  <c:v>4.09812</c:v>
                </c:pt>
                <c:pt idx="180727">
                  <c:v>4.09814</c:v>
                </c:pt>
                <c:pt idx="180728">
                  <c:v>4.09816</c:v>
                </c:pt>
                <c:pt idx="180729">
                  <c:v>4.09819</c:v>
                </c:pt>
                <c:pt idx="180730">
                  <c:v>4.09821</c:v>
                </c:pt>
                <c:pt idx="180731">
                  <c:v>4.09823</c:v>
                </c:pt>
                <c:pt idx="180732">
                  <c:v>4.09825</c:v>
                </c:pt>
                <c:pt idx="180733">
                  <c:v>4.09828</c:v>
                </c:pt>
                <c:pt idx="180734">
                  <c:v>4.0983</c:v>
                </c:pt>
                <c:pt idx="180735">
                  <c:v>4.09832</c:v>
                </c:pt>
                <c:pt idx="180736">
                  <c:v>4.09835</c:v>
                </c:pt>
                <c:pt idx="180737">
                  <c:v>4.09837</c:v>
                </c:pt>
                <c:pt idx="180738">
                  <c:v>4.09839</c:v>
                </c:pt>
                <c:pt idx="180739">
                  <c:v>4.09841</c:v>
                </c:pt>
                <c:pt idx="180740">
                  <c:v>4.09844</c:v>
                </c:pt>
                <c:pt idx="180741">
                  <c:v>4.09846</c:v>
                </c:pt>
                <c:pt idx="180742">
                  <c:v>4.09848</c:v>
                </c:pt>
                <c:pt idx="180743">
                  <c:v>4.0985</c:v>
                </c:pt>
                <c:pt idx="180744">
                  <c:v>4.09853</c:v>
                </c:pt>
                <c:pt idx="180745">
                  <c:v>4.09855</c:v>
                </c:pt>
                <c:pt idx="180746">
                  <c:v>4.09857</c:v>
                </c:pt>
                <c:pt idx="180747">
                  <c:v>4.09859</c:v>
                </c:pt>
                <c:pt idx="180748">
                  <c:v>4.09862</c:v>
                </c:pt>
                <c:pt idx="180749">
                  <c:v>4.09864</c:v>
                </c:pt>
                <c:pt idx="180750">
                  <c:v>4.09866</c:v>
                </c:pt>
                <c:pt idx="180751">
                  <c:v>4.09868</c:v>
                </c:pt>
                <c:pt idx="180752">
                  <c:v>4.09871</c:v>
                </c:pt>
                <c:pt idx="180753">
                  <c:v>4.09873</c:v>
                </c:pt>
                <c:pt idx="180754">
                  <c:v>4.09875</c:v>
                </c:pt>
                <c:pt idx="180755">
                  <c:v>4.09878</c:v>
                </c:pt>
                <c:pt idx="180756">
                  <c:v>4.0988</c:v>
                </c:pt>
                <c:pt idx="180757">
                  <c:v>4.09882</c:v>
                </c:pt>
                <c:pt idx="180758">
                  <c:v>4.09884</c:v>
                </c:pt>
                <c:pt idx="180759">
                  <c:v>4.09887</c:v>
                </c:pt>
                <c:pt idx="180760">
                  <c:v>4.09889</c:v>
                </c:pt>
                <c:pt idx="180761">
                  <c:v>4.09891</c:v>
                </c:pt>
                <c:pt idx="180762">
                  <c:v>4.09893</c:v>
                </c:pt>
                <c:pt idx="180763">
                  <c:v>4.09896</c:v>
                </c:pt>
                <c:pt idx="180764">
                  <c:v>4.09898</c:v>
                </c:pt>
                <c:pt idx="180765">
                  <c:v>4.099</c:v>
                </c:pt>
                <c:pt idx="180766">
                  <c:v>4.09903</c:v>
                </c:pt>
                <c:pt idx="180767">
                  <c:v>4.09905</c:v>
                </c:pt>
                <c:pt idx="180768">
                  <c:v>4.09907</c:v>
                </c:pt>
                <c:pt idx="180769">
                  <c:v>4.09909</c:v>
                </c:pt>
                <c:pt idx="180770">
                  <c:v>4.09912</c:v>
                </c:pt>
                <c:pt idx="180771">
                  <c:v>4.09914</c:v>
                </c:pt>
                <c:pt idx="180772">
                  <c:v>4.09916</c:v>
                </c:pt>
                <c:pt idx="180773">
                  <c:v>4.09918</c:v>
                </c:pt>
                <c:pt idx="180774">
                  <c:v>4.09921</c:v>
                </c:pt>
                <c:pt idx="180775">
                  <c:v>4.09923</c:v>
                </c:pt>
                <c:pt idx="180776">
                  <c:v>4.09925</c:v>
                </c:pt>
                <c:pt idx="180777">
                  <c:v>4.09927</c:v>
                </c:pt>
                <c:pt idx="180778">
                  <c:v>4.0993</c:v>
                </c:pt>
                <c:pt idx="180779">
                  <c:v>4.09932</c:v>
                </c:pt>
                <c:pt idx="180780">
                  <c:v>4.09934</c:v>
                </c:pt>
                <c:pt idx="180781">
                  <c:v>4.09936</c:v>
                </c:pt>
                <c:pt idx="180782">
                  <c:v>4.09939</c:v>
                </c:pt>
                <c:pt idx="180783">
                  <c:v>4.09941</c:v>
                </c:pt>
                <c:pt idx="180784">
                  <c:v>4.09943</c:v>
                </c:pt>
                <c:pt idx="180785">
                  <c:v>4.09946</c:v>
                </c:pt>
                <c:pt idx="180786">
                  <c:v>4.09948</c:v>
                </c:pt>
                <c:pt idx="180787">
                  <c:v>4.0995</c:v>
                </c:pt>
                <c:pt idx="180788">
                  <c:v>4.09952</c:v>
                </c:pt>
                <c:pt idx="180789">
                  <c:v>4.09955</c:v>
                </c:pt>
                <c:pt idx="180790">
                  <c:v>4.09957</c:v>
                </c:pt>
                <c:pt idx="180791">
                  <c:v>4.09959</c:v>
                </c:pt>
                <c:pt idx="180792">
                  <c:v>4.09962</c:v>
                </c:pt>
                <c:pt idx="180793">
                  <c:v>4.09964</c:v>
                </c:pt>
                <c:pt idx="180794">
                  <c:v>4.09966</c:v>
                </c:pt>
                <c:pt idx="180795">
                  <c:v>4.09968</c:v>
                </c:pt>
                <c:pt idx="180796">
                  <c:v>4.09971</c:v>
                </c:pt>
                <c:pt idx="180797">
                  <c:v>4.09973</c:v>
                </c:pt>
                <c:pt idx="180798">
                  <c:v>4.09975</c:v>
                </c:pt>
                <c:pt idx="180799">
                  <c:v>4.09977</c:v>
                </c:pt>
                <c:pt idx="180800">
                  <c:v>4.0998</c:v>
                </c:pt>
                <c:pt idx="180801">
                  <c:v>4.09982</c:v>
                </c:pt>
                <c:pt idx="180802">
                  <c:v>4.09984</c:v>
                </c:pt>
                <c:pt idx="180803">
                  <c:v>4.09986</c:v>
                </c:pt>
                <c:pt idx="180804">
                  <c:v>4.09989</c:v>
                </c:pt>
                <c:pt idx="180805">
                  <c:v>4.09991</c:v>
                </c:pt>
                <c:pt idx="180806">
                  <c:v>4.09993</c:v>
                </c:pt>
                <c:pt idx="180807">
                  <c:v>4.09995</c:v>
                </c:pt>
                <c:pt idx="180808">
                  <c:v>4.09998</c:v>
                </c:pt>
                <c:pt idx="180809">
                  <c:v>4.1</c:v>
                </c:pt>
                <c:pt idx="180810">
                  <c:v>4.10002</c:v>
                </c:pt>
                <c:pt idx="180811">
                  <c:v>4.10004</c:v>
                </c:pt>
                <c:pt idx="180812">
                  <c:v>4.10007</c:v>
                </c:pt>
                <c:pt idx="180813">
                  <c:v>4.10009</c:v>
                </c:pt>
                <c:pt idx="180814">
                  <c:v>4.10011</c:v>
                </c:pt>
                <c:pt idx="180815">
                  <c:v>4.10014</c:v>
                </c:pt>
                <c:pt idx="180816">
                  <c:v>4.10016</c:v>
                </c:pt>
                <c:pt idx="180817">
                  <c:v>4.10018</c:v>
                </c:pt>
                <c:pt idx="180818">
                  <c:v>4.1002</c:v>
                </c:pt>
                <c:pt idx="180819">
                  <c:v>4.10023</c:v>
                </c:pt>
                <c:pt idx="180820">
                  <c:v>4.10025</c:v>
                </c:pt>
                <c:pt idx="180821">
                  <c:v>4.10027</c:v>
                </c:pt>
                <c:pt idx="180822">
                  <c:v>4.1003</c:v>
                </c:pt>
                <c:pt idx="180823">
                  <c:v>4.10032</c:v>
                </c:pt>
                <c:pt idx="180824">
                  <c:v>4.10034</c:v>
                </c:pt>
                <c:pt idx="180825">
                  <c:v>4.10036</c:v>
                </c:pt>
                <c:pt idx="180826">
                  <c:v>4.10039</c:v>
                </c:pt>
                <c:pt idx="180827">
                  <c:v>4.10041</c:v>
                </c:pt>
                <c:pt idx="180828">
                  <c:v>4.10043</c:v>
                </c:pt>
                <c:pt idx="180829">
                  <c:v>4.10045</c:v>
                </c:pt>
                <c:pt idx="180830">
                  <c:v>4.10048</c:v>
                </c:pt>
                <c:pt idx="180831">
                  <c:v>4.1005</c:v>
                </c:pt>
                <c:pt idx="180832">
                  <c:v>4.10052</c:v>
                </c:pt>
                <c:pt idx="180833">
                  <c:v>4.10054</c:v>
                </c:pt>
                <c:pt idx="180834">
                  <c:v>4.10057</c:v>
                </c:pt>
                <c:pt idx="180835">
                  <c:v>4.10059</c:v>
                </c:pt>
                <c:pt idx="180836">
                  <c:v>4.10061</c:v>
                </c:pt>
                <c:pt idx="180837">
                  <c:v>4.10063</c:v>
                </c:pt>
                <c:pt idx="180838">
                  <c:v>4.10066</c:v>
                </c:pt>
                <c:pt idx="180839">
                  <c:v>4.10068</c:v>
                </c:pt>
                <c:pt idx="180840">
                  <c:v>4.1007</c:v>
                </c:pt>
                <c:pt idx="180841">
                  <c:v>4.10073</c:v>
                </c:pt>
                <c:pt idx="180842">
                  <c:v>4.10075</c:v>
                </c:pt>
                <c:pt idx="180843">
                  <c:v>4.10077</c:v>
                </c:pt>
                <c:pt idx="180844">
                  <c:v>4.10079</c:v>
                </c:pt>
                <c:pt idx="180845">
                  <c:v>4.10082</c:v>
                </c:pt>
                <c:pt idx="180846">
                  <c:v>4.10084</c:v>
                </c:pt>
                <c:pt idx="180847">
                  <c:v>4.10086</c:v>
                </c:pt>
                <c:pt idx="180848">
                  <c:v>4.10088</c:v>
                </c:pt>
                <c:pt idx="180849">
                  <c:v>4.10091</c:v>
                </c:pt>
                <c:pt idx="180850">
                  <c:v>4.10093</c:v>
                </c:pt>
                <c:pt idx="180851">
                  <c:v>4.10095</c:v>
                </c:pt>
                <c:pt idx="180852">
                  <c:v>4.10098</c:v>
                </c:pt>
                <c:pt idx="180853">
                  <c:v>4.101</c:v>
                </c:pt>
                <c:pt idx="180854">
                  <c:v>4.10102</c:v>
                </c:pt>
                <c:pt idx="180855">
                  <c:v>4.10104</c:v>
                </c:pt>
                <c:pt idx="180856">
                  <c:v>4.10107</c:v>
                </c:pt>
                <c:pt idx="180857">
                  <c:v>4.10109</c:v>
                </c:pt>
                <c:pt idx="180858">
                  <c:v>4.10111</c:v>
                </c:pt>
                <c:pt idx="180859">
                  <c:v>4.10113</c:v>
                </c:pt>
                <c:pt idx="180860">
                  <c:v>4.10116</c:v>
                </c:pt>
                <c:pt idx="180861">
                  <c:v>4.10118</c:v>
                </c:pt>
                <c:pt idx="180862">
                  <c:v>4.1012</c:v>
                </c:pt>
                <c:pt idx="180863">
                  <c:v>4.10122</c:v>
                </c:pt>
                <c:pt idx="180864">
                  <c:v>4.10125</c:v>
                </c:pt>
                <c:pt idx="180865">
                  <c:v>4.10127</c:v>
                </c:pt>
                <c:pt idx="180866">
                  <c:v>4.10129</c:v>
                </c:pt>
                <c:pt idx="180867">
                  <c:v>4.10131</c:v>
                </c:pt>
                <c:pt idx="180868">
                  <c:v>4.10134</c:v>
                </c:pt>
                <c:pt idx="180869">
                  <c:v>4.10136</c:v>
                </c:pt>
                <c:pt idx="180870">
                  <c:v>4.10138</c:v>
                </c:pt>
                <c:pt idx="180871">
                  <c:v>4.10141</c:v>
                </c:pt>
                <c:pt idx="180872">
                  <c:v>4.10143</c:v>
                </c:pt>
                <c:pt idx="180873">
                  <c:v>4.10145</c:v>
                </c:pt>
                <c:pt idx="180874">
                  <c:v>4.10147</c:v>
                </c:pt>
                <c:pt idx="180875">
                  <c:v>4.1015</c:v>
                </c:pt>
                <c:pt idx="180876">
                  <c:v>4.10152</c:v>
                </c:pt>
                <c:pt idx="180877">
                  <c:v>4.10154</c:v>
                </c:pt>
                <c:pt idx="180878">
                  <c:v>4.10156</c:v>
                </c:pt>
                <c:pt idx="180879">
                  <c:v>4.10159</c:v>
                </c:pt>
                <c:pt idx="180880">
                  <c:v>4.10161</c:v>
                </c:pt>
                <c:pt idx="180881">
                  <c:v>4.10163</c:v>
                </c:pt>
                <c:pt idx="180882">
                  <c:v>4.10166</c:v>
                </c:pt>
                <c:pt idx="180883">
                  <c:v>4.10168</c:v>
                </c:pt>
                <c:pt idx="180884">
                  <c:v>4.1017</c:v>
                </c:pt>
                <c:pt idx="180885">
                  <c:v>4.10172</c:v>
                </c:pt>
                <c:pt idx="180886">
                  <c:v>4.10175</c:v>
                </c:pt>
                <c:pt idx="180887">
                  <c:v>4.10177</c:v>
                </c:pt>
                <c:pt idx="180888">
                  <c:v>4.10179</c:v>
                </c:pt>
                <c:pt idx="180889">
                  <c:v>4.10181</c:v>
                </c:pt>
                <c:pt idx="180890">
                  <c:v>4.10184</c:v>
                </c:pt>
                <c:pt idx="180891">
                  <c:v>4.10186</c:v>
                </c:pt>
                <c:pt idx="180892">
                  <c:v>4.10188</c:v>
                </c:pt>
                <c:pt idx="180893">
                  <c:v>4.10191</c:v>
                </c:pt>
                <c:pt idx="180894">
                  <c:v>4.10193</c:v>
                </c:pt>
                <c:pt idx="180895">
                  <c:v>4.10195</c:v>
                </c:pt>
                <c:pt idx="180896">
                  <c:v>4.10197</c:v>
                </c:pt>
                <c:pt idx="180897">
                  <c:v>4.10199</c:v>
                </c:pt>
                <c:pt idx="180898">
                  <c:v>4.10202</c:v>
                </c:pt>
                <c:pt idx="180899">
                  <c:v>4.10204</c:v>
                </c:pt>
                <c:pt idx="180900">
                  <c:v>4.10206</c:v>
                </c:pt>
                <c:pt idx="180901">
                  <c:v>4.10209</c:v>
                </c:pt>
                <c:pt idx="180902">
                  <c:v>4.10211</c:v>
                </c:pt>
                <c:pt idx="180903">
                  <c:v>4.10213</c:v>
                </c:pt>
                <c:pt idx="180904">
                  <c:v>4.10215</c:v>
                </c:pt>
                <c:pt idx="180905">
                  <c:v>4.10218</c:v>
                </c:pt>
                <c:pt idx="180906">
                  <c:v>4.1022</c:v>
                </c:pt>
                <c:pt idx="180907">
                  <c:v>4.10222</c:v>
                </c:pt>
                <c:pt idx="180908">
                  <c:v>4.10224</c:v>
                </c:pt>
                <c:pt idx="180909">
                  <c:v>4.10227</c:v>
                </c:pt>
                <c:pt idx="180910">
                  <c:v>4.10229</c:v>
                </c:pt>
                <c:pt idx="180911">
                  <c:v>4.10231</c:v>
                </c:pt>
                <c:pt idx="180912">
                  <c:v>4.10234</c:v>
                </c:pt>
                <c:pt idx="180913">
                  <c:v>4.10236</c:v>
                </c:pt>
                <c:pt idx="180914">
                  <c:v>4.10238</c:v>
                </c:pt>
                <c:pt idx="180915">
                  <c:v>4.1024</c:v>
                </c:pt>
                <c:pt idx="180916">
                  <c:v>4.10243</c:v>
                </c:pt>
                <c:pt idx="180917">
                  <c:v>4.10245</c:v>
                </c:pt>
                <c:pt idx="180918">
                  <c:v>4.10247</c:v>
                </c:pt>
                <c:pt idx="180919">
                  <c:v>4.10249</c:v>
                </c:pt>
                <c:pt idx="180920">
                  <c:v>4.10252</c:v>
                </c:pt>
                <c:pt idx="180921">
                  <c:v>4.10254</c:v>
                </c:pt>
                <c:pt idx="180922">
                  <c:v>4.10256</c:v>
                </c:pt>
                <c:pt idx="180923">
                  <c:v>4.10259</c:v>
                </c:pt>
                <c:pt idx="180924">
                  <c:v>4.10261</c:v>
                </c:pt>
                <c:pt idx="180925">
                  <c:v>4.10263</c:v>
                </c:pt>
                <c:pt idx="180926">
                  <c:v>4.10265</c:v>
                </c:pt>
                <c:pt idx="180927">
                  <c:v>4.10268</c:v>
                </c:pt>
                <c:pt idx="180928">
                  <c:v>4.1027</c:v>
                </c:pt>
                <c:pt idx="180929">
                  <c:v>4.10272</c:v>
                </c:pt>
                <c:pt idx="180930">
                  <c:v>4.10274</c:v>
                </c:pt>
                <c:pt idx="180931">
                  <c:v>4.10277</c:v>
                </c:pt>
                <c:pt idx="180932">
                  <c:v>4.10279</c:v>
                </c:pt>
                <c:pt idx="180933">
                  <c:v>4.10281</c:v>
                </c:pt>
                <c:pt idx="180934">
                  <c:v>4.10283</c:v>
                </c:pt>
                <c:pt idx="180935">
                  <c:v>4.10286</c:v>
                </c:pt>
                <c:pt idx="180936">
                  <c:v>4.10288</c:v>
                </c:pt>
                <c:pt idx="180937">
                  <c:v>4.1029</c:v>
                </c:pt>
                <c:pt idx="180938">
                  <c:v>4.10292</c:v>
                </c:pt>
                <c:pt idx="180939">
                  <c:v>4.10295</c:v>
                </c:pt>
                <c:pt idx="180940">
                  <c:v>4.10297</c:v>
                </c:pt>
                <c:pt idx="180941">
                  <c:v>4.10299</c:v>
                </c:pt>
                <c:pt idx="180942">
                  <c:v>4.10302</c:v>
                </c:pt>
                <c:pt idx="180943">
                  <c:v>4.10304</c:v>
                </c:pt>
                <c:pt idx="180944">
                  <c:v>4.10306</c:v>
                </c:pt>
                <c:pt idx="180945">
                  <c:v>4.10308</c:v>
                </c:pt>
                <c:pt idx="180946">
                  <c:v>4.10311</c:v>
                </c:pt>
                <c:pt idx="180947">
                  <c:v>4.10313</c:v>
                </c:pt>
                <c:pt idx="180948">
                  <c:v>4.10315</c:v>
                </c:pt>
                <c:pt idx="180949">
                  <c:v>4.10318</c:v>
                </c:pt>
                <c:pt idx="180950">
                  <c:v>4.1032</c:v>
                </c:pt>
                <c:pt idx="180951">
                  <c:v>4.10322</c:v>
                </c:pt>
                <c:pt idx="180952">
                  <c:v>4.10324</c:v>
                </c:pt>
                <c:pt idx="180953">
                  <c:v>4.10327</c:v>
                </c:pt>
                <c:pt idx="180954">
                  <c:v>4.10329</c:v>
                </c:pt>
                <c:pt idx="180955">
                  <c:v>4.10331</c:v>
                </c:pt>
                <c:pt idx="180956">
                  <c:v>4.10333</c:v>
                </c:pt>
                <c:pt idx="180957">
                  <c:v>4.10336</c:v>
                </c:pt>
                <c:pt idx="180958">
                  <c:v>4.10338</c:v>
                </c:pt>
                <c:pt idx="180959">
                  <c:v>4.1034</c:v>
                </c:pt>
                <c:pt idx="180960">
                  <c:v>4.10342</c:v>
                </c:pt>
                <c:pt idx="180961">
                  <c:v>4.10345</c:v>
                </c:pt>
                <c:pt idx="180962">
                  <c:v>4.10347</c:v>
                </c:pt>
                <c:pt idx="180963">
                  <c:v>4.10349</c:v>
                </c:pt>
                <c:pt idx="180964">
                  <c:v>4.10351</c:v>
                </c:pt>
                <c:pt idx="180965">
                  <c:v>4.10354</c:v>
                </c:pt>
                <c:pt idx="180966">
                  <c:v>4.10356</c:v>
                </c:pt>
                <c:pt idx="180967">
                  <c:v>4.10358</c:v>
                </c:pt>
                <c:pt idx="180968">
                  <c:v>4.1036</c:v>
                </c:pt>
                <c:pt idx="180969">
                  <c:v>4.10363</c:v>
                </c:pt>
                <c:pt idx="180970">
                  <c:v>4.10365</c:v>
                </c:pt>
                <c:pt idx="180971">
                  <c:v>4.10367</c:v>
                </c:pt>
                <c:pt idx="180972">
                  <c:v>4.1037</c:v>
                </c:pt>
                <c:pt idx="180973">
                  <c:v>4.10372</c:v>
                </c:pt>
                <c:pt idx="180974">
                  <c:v>4.10374</c:v>
                </c:pt>
                <c:pt idx="180975">
                  <c:v>4.10376</c:v>
                </c:pt>
                <c:pt idx="180976">
                  <c:v>4.10379</c:v>
                </c:pt>
                <c:pt idx="180977">
                  <c:v>4.10381</c:v>
                </c:pt>
                <c:pt idx="180978">
                  <c:v>4.10383</c:v>
                </c:pt>
                <c:pt idx="180979">
                  <c:v>4.10386</c:v>
                </c:pt>
                <c:pt idx="180980">
                  <c:v>4.10388</c:v>
                </c:pt>
                <c:pt idx="180981">
                  <c:v>4.1039</c:v>
                </c:pt>
                <c:pt idx="180982">
                  <c:v>4.10392</c:v>
                </c:pt>
                <c:pt idx="180983">
                  <c:v>4.10395</c:v>
                </c:pt>
                <c:pt idx="180984">
                  <c:v>4.10397</c:v>
                </c:pt>
                <c:pt idx="180985">
                  <c:v>4.10399</c:v>
                </c:pt>
                <c:pt idx="180986">
                  <c:v>4.10401</c:v>
                </c:pt>
                <c:pt idx="180987">
                  <c:v>4.10404</c:v>
                </c:pt>
                <c:pt idx="180988">
                  <c:v>4.10406</c:v>
                </c:pt>
                <c:pt idx="180989">
                  <c:v>4.10408</c:v>
                </c:pt>
                <c:pt idx="180990">
                  <c:v>4.1041</c:v>
                </c:pt>
                <c:pt idx="180991">
                  <c:v>4.10413</c:v>
                </c:pt>
                <c:pt idx="180992">
                  <c:v>4.10415</c:v>
                </c:pt>
                <c:pt idx="180993">
                  <c:v>4.10417</c:v>
                </c:pt>
                <c:pt idx="180994">
                  <c:v>4.10419</c:v>
                </c:pt>
                <c:pt idx="180995">
                  <c:v>4.10422</c:v>
                </c:pt>
                <c:pt idx="180996">
                  <c:v>4.10424</c:v>
                </c:pt>
                <c:pt idx="180997">
                  <c:v>4.10426</c:v>
                </c:pt>
                <c:pt idx="180998">
                  <c:v>4.10429</c:v>
                </c:pt>
                <c:pt idx="180999">
                  <c:v>4.10431</c:v>
                </c:pt>
                <c:pt idx="181000">
                  <c:v>4.10433</c:v>
                </c:pt>
                <c:pt idx="181001">
                  <c:v>4.10435</c:v>
                </c:pt>
                <c:pt idx="181002">
                  <c:v>4.10438</c:v>
                </c:pt>
                <c:pt idx="181003">
                  <c:v>4.1044</c:v>
                </c:pt>
                <c:pt idx="181004">
                  <c:v>4.10442</c:v>
                </c:pt>
                <c:pt idx="181005">
                  <c:v>4.10444</c:v>
                </c:pt>
                <c:pt idx="181006">
                  <c:v>4.10447</c:v>
                </c:pt>
                <c:pt idx="181007">
                  <c:v>4.10449</c:v>
                </c:pt>
                <c:pt idx="181008">
                  <c:v>4.10451</c:v>
                </c:pt>
                <c:pt idx="181009">
                  <c:v>4.10454</c:v>
                </c:pt>
                <c:pt idx="181010">
                  <c:v>4.10456</c:v>
                </c:pt>
                <c:pt idx="181011">
                  <c:v>4.10458</c:v>
                </c:pt>
                <c:pt idx="181012">
                  <c:v>4.1046</c:v>
                </c:pt>
                <c:pt idx="181013">
                  <c:v>4.10463</c:v>
                </c:pt>
                <c:pt idx="181014">
                  <c:v>4.10465</c:v>
                </c:pt>
                <c:pt idx="181015">
                  <c:v>4.10467</c:v>
                </c:pt>
                <c:pt idx="181016">
                  <c:v>4.10469</c:v>
                </c:pt>
                <c:pt idx="181017">
                  <c:v>4.10472</c:v>
                </c:pt>
                <c:pt idx="181018">
                  <c:v>4.10474</c:v>
                </c:pt>
                <c:pt idx="181019">
                  <c:v>4.10476</c:v>
                </c:pt>
                <c:pt idx="181020">
                  <c:v>4.10478</c:v>
                </c:pt>
                <c:pt idx="181021">
                  <c:v>4.10481</c:v>
                </c:pt>
                <c:pt idx="181022">
                  <c:v>4.10483</c:v>
                </c:pt>
                <c:pt idx="181023">
                  <c:v>4.10485</c:v>
                </c:pt>
                <c:pt idx="181024">
                  <c:v>4.10487</c:v>
                </c:pt>
                <c:pt idx="181025">
                  <c:v>4.1049</c:v>
                </c:pt>
                <c:pt idx="181026">
                  <c:v>4.10492</c:v>
                </c:pt>
                <c:pt idx="181027">
                  <c:v>4.10494</c:v>
                </c:pt>
                <c:pt idx="181028">
                  <c:v>4.10497</c:v>
                </c:pt>
                <c:pt idx="181029">
                  <c:v>4.10499</c:v>
                </c:pt>
                <c:pt idx="181030">
                  <c:v>4.10501</c:v>
                </c:pt>
                <c:pt idx="181031">
                  <c:v>4.10503</c:v>
                </c:pt>
                <c:pt idx="181032">
                  <c:v>4.10506</c:v>
                </c:pt>
                <c:pt idx="181033">
                  <c:v>4.10508</c:v>
                </c:pt>
                <c:pt idx="181034">
                  <c:v>4.1051</c:v>
                </c:pt>
                <c:pt idx="181035">
                  <c:v>4.10513</c:v>
                </c:pt>
                <c:pt idx="181036">
                  <c:v>4.10515</c:v>
                </c:pt>
                <c:pt idx="181037">
                  <c:v>4.10517</c:v>
                </c:pt>
                <c:pt idx="181038">
                  <c:v>4.10519</c:v>
                </c:pt>
                <c:pt idx="181039">
                  <c:v>4.10522</c:v>
                </c:pt>
                <c:pt idx="181040">
                  <c:v>4.10524</c:v>
                </c:pt>
                <c:pt idx="181041">
                  <c:v>4.10526</c:v>
                </c:pt>
                <c:pt idx="181042">
                  <c:v>4.10528</c:v>
                </c:pt>
                <c:pt idx="181043">
                  <c:v>4.10531</c:v>
                </c:pt>
                <c:pt idx="181044">
                  <c:v>4.10533</c:v>
                </c:pt>
                <c:pt idx="181045">
                  <c:v>4.10535</c:v>
                </c:pt>
                <c:pt idx="181046">
                  <c:v>4.10537</c:v>
                </c:pt>
                <c:pt idx="181047">
                  <c:v>4.1054</c:v>
                </c:pt>
                <c:pt idx="181048">
                  <c:v>4.10542</c:v>
                </c:pt>
                <c:pt idx="181049">
                  <c:v>4.10544</c:v>
                </c:pt>
                <c:pt idx="181050">
                  <c:v>4.10546</c:v>
                </c:pt>
                <c:pt idx="181051">
                  <c:v>4.10549</c:v>
                </c:pt>
                <c:pt idx="181052">
                  <c:v>4.10551</c:v>
                </c:pt>
                <c:pt idx="181053">
                  <c:v>4.10553</c:v>
                </c:pt>
                <c:pt idx="181054">
                  <c:v>4.10556</c:v>
                </c:pt>
                <c:pt idx="181055">
                  <c:v>4.10558</c:v>
                </c:pt>
                <c:pt idx="181056">
                  <c:v>4.1056</c:v>
                </c:pt>
                <c:pt idx="181057">
                  <c:v>4.10562</c:v>
                </c:pt>
                <c:pt idx="181058">
                  <c:v>4.10565</c:v>
                </c:pt>
                <c:pt idx="181059">
                  <c:v>4.10567</c:v>
                </c:pt>
                <c:pt idx="181060">
                  <c:v>4.10569</c:v>
                </c:pt>
                <c:pt idx="181061">
                  <c:v>4.10571</c:v>
                </c:pt>
                <c:pt idx="181062">
                  <c:v>4.10574</c:v>
                </c:pt>
                <c:pt idx="181063">
                  <c:v>4.10576</c:v>
                </c:pt>
                <c:pt idx="181064">
                  <c:v>4.10578</c:v>
                </c:pt>
                <c:pt idx="181065">
                  <c:v>4.10581</c:v>
                </c:pt>
                <c:pt idx="181066">
                  <c:v>4.10583</c:v>
                </c:pt>
                <c:pt idx="181067">
                  <c:v>4.10585</c:v>
                </c:pt>
                <c:pt idx="181068">
                  <c:v>4.10587</c:v>
                </c:pt>
                <c:pt idx="181069">
                  <c:v>4.1059</c:v>
                </c:pt>
                <c:pt idx="181070">
                  <c:v>4.10592</c:v>
                </c:pt>
                <c:pt idx="181071">
                  <c:v>4.10594</c:v>
                </c:pt>
                <c:pt idx="181072">
                  <c:v>4.10596</c:v>
                </c:pt>
                <c:pt idx="181073">
                  <c:v>4.10599</c:v>
                </c:pt>
                <c:pt idx="181074">
                  <c:v>4.10601</c:v>
                </c:pt>
                <c:pt idx="181075">
                  <c:v>4.10603</c:v>
                </c:pt>
                <c:pt idx="181076">
                  <c:v>4.10605</c:v>
                </c:pt>
                <c:pt idx="181077">
                  <c:v>4.10608</c:v>
                </c:pt>
                <c:pt idx="181078">
                  <c:v>4.1061</c:v>
                </c:pt>
                <c:pt idx="181079">
                  <c:v>4.10612</c:v>
                </c:pt>
                <c:pt idx="181080">
                  <c:v>4.10614</c:v>
                </c:pt>
                <c:pt idx="181081">
                  <c:v>4.10617</c:v>
                </c:pt>
                <c:pt idx="181082">
                  <c:v>4.10619</c:v>
                </c:pt>
                <c:pt idx="181083">
                  <c:v>4.10621</c:v>
                </c:pt>
                <c:pt idx="181084">
                  <c:v>4.10624</c:v>
                </c:pt>
                <c:pt idx="181085">
                  <c:v>4.10626</c:v>
                </c:pt>
                <c:pt idx="181086">
                  <c:v>4.10628</c:v>
                </c:pt>
                <c:pt idx="181087">
                  <c:v>4.1063</c:v>
                </c:pt>
                <c:pt idx="181088">
                  <c:v>4.10633</c:v>
                </c:pt>
                <c:pt idx="181089">
                  <c:v>4.10635</c:v>
                </c:pt>
                <c:pt idx="181090">
                  <c:v>4.10637</c:v>
                </c:pt>
                <c:pt idx="181091">
                  <c:v>4.1064</c:v>
                </c:pt>
                <c:pt idx="181092">
                  <c:v>4.10642</c:v>
                </c:pt>
                <c:pt idx="181093">
                  <c:v>4.10644</c:v>
                </c:pt>
                <c:pt idx="181094">
                  <c:v>4.10646</c:v>
                </c:pt>
                <c:pt idx="181095">
                  <c:v>4.10649</c:v>
                </c:pt>
                <c:pt idx="181096">
                  <c:v>4.10651</c:v>
                </c:pt>
                <c:pt idx="181097">
                  <c:v>4.10653</c:v>
                </c:pt>
                <c:pt idx="181098">
                  <c:v>4.10655</c:v>
                </c:pt>
                <c:pt idx="181099">
                  <c:v>4.10658</c:v>
                </c:pt>
                <c:pt idx="181100">
                  <c:v>4.1066</c:v>
                </c:pt>
                <c:pt idx="181101">
                  <c:v>4.10662</c:v>
                </c:pt>
                <c:pt idx="181102">
                  <c:v>4.10664</c:v>
                </c:pt>
                <c:pt idx="181103">
                  <c:v>4.10667</c:v>
                </c:pt>
                <c:pt idx="181104">
                  <c:v>4.10669</c:v>
                </c:pt>
                <c:pt idx="181105">
                  <c:v>4.10671</c:v>
                </c:pt>
                <c:pt idx="181106">
                  <c:v>4.10673</c:v>
                </c:pt>
                <c:pt idx="181107">
                  <c:v>4.10676</c:v>
                </c:pt>
                <c:pt idx="181108">
                  <c:v>4.10678</c:v>
                </c:pt>
                <c:pt idx="181109">
                  <c:v>4.1068</c:v>
                </c:pt>
                <c:pt idx="181110">
                  <c:v>4.10682</c:v>
                </c:pt>
                <c:pt idx="181111">
                  <c:v>4.10685</c:v>
                </c:pt>
                <c:pt idx="181112">
                  <c:v>4.10687</c:v>
                </c:pt>
                <c:pt idx="181113">
                  <c:v>4.10689</c:v>
                </c:pt>
                <c:pt idx="181114">
                  <c:v>4.10692</c:v>
                </c:pt>
                <c:pt idx="181115">
                  <c:v>4.10694</c:v>
                </c:pt>
                <c:pt idx="181116">
                  <c:v>4.10696</c:v>
                </c:pt>
                <c:pt idx="181117">
                  <c:v>4.10698</c:v>
                </c:pt>
                <c:pt idx="181118">
                  <c:v>4.10701</c:v>
                </c:pt>
                <c:pt idx="181119">
                  <c:v>4.10703</c:v>
                </c:pt>
                <c:pt idx="181120">
                  <c:v>4.10705</c:v>
                </c:pt>
                <c:pt idx="181121">
                  <c:v>4.10708</c:v>
                </c:pt>
                <c:pt idx="181122">
                  <c:v>4.1071</c:v>
                </c:pt>
                <c:pt idx="181123">
                  <c:v>4.10712</c:v>
                </c:pt>
                <c:pt idx="181124">
                  <c:v>4.10714</c:v>
                </c:pt>
                <c:pt idx="181125">
                  <c:v>4.10717</c:v>
                </c:pt>
                <c:pt idx="181126">
                  <c:v>4.10719</c:v>
                </c:pt>
                <c:pt idx="181127">
                  <c:v>4.10721</c:v>
                </c:pt>
                <c:pt idx="181128">
                  <c:v>4.10723</c:v>
                </c:pt>
                <c:pt idx="181129">
                  <c:v>4.10726</c:v>
                </c:pt>
                <c:pt idx="181130">
                  <c:v>4.10728</c:v>
                </c:pt>
                <c:pt idx="181131">
                  <c:v>4.1073</c:v>
                </c:pt>
                <c:pt idx="181132">
                  <c:v>4.10732</c:v>
                </c:pt>
                <c:pt idx="181133">
                  <c:v>4.10735</c:v>
                </c:pt>
                <c:pt idx="181134">
                  <c:v>4.10737</c:v>
                </c:pt>
                <c:pt idx="181135">
                  <c:v>4.10739</c:v>
                </c:pt>
                <c:pt idx="181136">
                  <c:v>4.10741</c:v>
                </c:pt>
                <c:pt idx="181137">
                  <c:v>4.10744</c:v>
                </c:pt>
                <c:pt idx="181138">
                  <c:v>4.10746</c:v>
                </c:pt>
                <c:pt idx="181139">
                  <c:v>4.10748</c:v>
                </c:pt>
                <c:pt idx="181140">
                  <c:v>4.10751</c:v>
                </c:pt>
                <c:pt idx="181141">
                  <c:v>4.10753</c:v>
                </c:pt>
                <c:pt idx="181142">
                  <c:v>4.10755</c:v>
                </c:pt>
                <c:pt idx="181143">
                  <c:v>4.10757</c:v>
                </c:pt>
                <c:pt idx="181144">
                  <c:v>4.1076</c:v>
                </c:pt>
                <c:pt idx="181145">
                  <c:v>4.10762</c:v>
                </c:pt>
                <c:pt idx="181146">
                  <c:v>4.10764</c:v>
                </c:pt>
                <c:pt idx="181147">
                  <c:v>4.10766</c:v>
                </c:pt>
                <c:pt idx="181148">
                  <c:v>4.10769</c:v>
                </c:pt>
                <c:pt idx="181149">
                  <c:v>4.10771</c:v>
                </c:pt>
                <c:pt idx="181150">
                  <c:v>4.10773</c:v>
                </c:pt>
                <c:pt idx="181151">
                  <c:v>4.10776</c:v>
                </c:pt>
                <c:pt idx="181152">
                  <c:v>4.10778</c:v>
                </c:pt>
                <c:pt idx="181153">
                  <c:v>4.1078</c:v>
                </c:pt>
                <c:pt idx="181154">
                  <c:v>4.10782</c:v>
                </c:pt>
                <c:pt idx="181155">
                  <c:v>4.10785</c:v>
                </c:pt>
                <c:pt idx="181156">
                  <c:v>4.10787</c:v>
                </c:pt>
                <c:pt idx="181157">
                  <c:v>4.10789</c:v>
                </c:pt>
                <c:pt idx="181158">
                  <c:v>4.10791</c:v>
                </c:pt>
                <c:pt idx="181159">
                  <c:v>4.10794</c:v>
                </c:pt>
                <c:pt idx="181160">
                  <c:v>4.10796</c:v>
                </c:pt>
                <c:pt idx="181161">
                  <c:v>4.10798</c:v>
                </c:pt>
                <c:pt idx="181162">
                  <c:v>4.10801</c:v>
                </c:pt>
                <c:pt idx="181163">
                  <c:v>4.10803</c:v>
                </c:pt>
                <c:pt idx="181164">
                  <c:v>4.10805</c:v>
                </c:pt>
                <c:pt idx="181165">
                  <c:v>4.10807</c:v>
                </c:pt>
                <c:pt idx="181166">
                  <c:v>4.10809</c:v>
                </c:pt>
                <c:pt idx="181167">
                  <c:v>4.10812</c:v>
                </c:pt>
                <c:pt idx="181168">
                  <c:v>4.10814</c:v>
                </c:pt>
                <c:pt idx="181169">
                  <c:v>4.10816</c:v>
                </c:pt>
                <c:pt idx="181170">
                  <c:v>4.10819</c:v>
                </c:pt>
                <c:pt idx="181171">
                  <c:v>4.10821</c:v>
                </c:pt>
                <c:pt idx="181172">
                  <c:v>4.10823</c:v>
                </c:pt>
                <c:pt idx="181173">
                  <c:v>4.10825</c:v>
                </c:pt>
                <c:pt idx="181174">
                  <c:v>4.10828</c:v>
                </c:pt>
                <c:pt idx="181175">
                  <c:v>4.1083</c:v>
                </c:pt>
                <c:pt idx="181176">
                  <c:v>4.10832</c:v>
                </c:pt>
                <c:pt idx="181177">
                  <c:v>4.10834</c:v>
                </c:pt>
                <c:pt idx="181178">
                  <c:v>4.10837</c:v>
                </c:pt>
                <c:pt idx="181179">
                  <c:v>4.10839</c:v>
                </c:pt>
                <c:pt idx="181180">
                  <c:v>4.10841</c:v>
                </c:pt>
                <c:pt idx="181181">
                  <c:v>4.10844</c:v>
                </c:pt>
                <c:pt idx="181182">
                  <c:v>4.10846</c:v>
                </c:pt>
                <c:pt idx="181183">
                  <c:v>4.10848</c:v>
                </c:pt>
                <c:pt idx="181184">
                  <c:v>4.1085</c:v>
                </c:pt>
                <c:pt idx="181185">
                  <c:v>4.10853</c:v>
                </c:pt>
                <c:pt idx="181186">
                  <c:v>4.10855</c:v>
                </c:pt>
                <c:pt idx="181187">
                  <c:v>4.10857</c:v>
                </c:pt>
                <c:pt idx="181188">
                  <c:v>4.10859</c:v>
                </c:pt>
                <c:pt idx="181189">
                  <c:v>4.10862</c:v>
                </c:pt>
                <c:pt idx="181190">
                  <c:v>4.10864</c:v>
                </c:pt>
                <c:pt idx="181191">
                  <c:v>4.10866</c:v>
                </c:pt>
                <c:pt idx="181192">
                  <c:v>4.10869</c:v>
                </c:pt>
                <c:pt idx="181193">
                  <c:v>4.10871</c:v>
                </c:pt>
                <c:pt idx="181194">
                  <c:v>4.10873</c:v>
                </c:pt>
                <c:pt idx="181195">
                  <c:v>4.10875</c:v>
                </c:pt>
                <c:pt idx="181196">
                  <c:v>4.10878</c:v>
                </c:pt>
                <c:pt idx="181197">
                  <c:v>4.1088</c:v>
                </c:pt>
                <c:pt idx="181198">
                  <c:v>4.10882</c:v>
                </c:pt>
                <c:pt idx="181199">
                  <c:v>4.10884</c:v>
                </c:pt>
                <c:pt idx="181200">
                  <c:v>4.10887</c:v>
                </c:pt>
                <c:pt idx="181201">
                  <c:v>4.10889</c:v>
                </c:pt>
                <c:pt idx="181202">
                  <c:v>4.10891</c:v>
                </c:pt>
                <c:pt idx="181203">
                  <c:v>4.10893</c:v>
                </c:pt>
                <c:pt idx="181204">
                  <c:v>4.10896</c:v>
                </c:pt>
                <c:pt idx="181205">
                  <c:v>4.10898</c:v>
                </c:pt>
                <c:pt idx="181206">
                  <c:v>4.109</c:v>
                </c:pt>
                <c:pt idx="181207">
                  <c:v>4.10902</c:v>
                </c:pt>
                <c:pt idx="181208">
                  <c:v>4.10905</c:v>
                </c:pt>
                <c:pt idx="181209">
                  <c:v>4.10907</c:v>
                </c:pt>
                <c:pt idx="181210">
                  <c:v>4.10909</c:v>
                </c:pt>
                <c:pt idx="181211">
                  <c:v>4.10912</c:v>
                </c:pt>
                <c:pt idx="181212">
                  <c:v>4.10914</c:v>
                </c:pt>
                <c:pt idx="181213">
                  <c:v>4.10916</c:v>
                </c:pt>
                <c:pt idx="181214">
                  <c:v>4.10918</c:v>
                </c:pt>
                <c:pt idx="181215">
                  <c:v>4.10921</c:v>
                </c:pt>
                <c:pt idx="181216">
                  <c:v>4.10923</c:v>
                </c:pt>
                <c:pt idx="181217">
                  <c:v>4.10925</c:v>
                </c:pt>
                <c:pt idx="181218">
                  <c:v>4.10927</c:v>
                </c:pt>
                <c:pt idx="181219">
                  <c:v>4.1093</c:v>
                </c:pt>
                <c:pt idx="181220">
                  <c:v>4.10932</c:v>
                </c:pt>
                <c:pt idx="181221">
                  <c:v>4.10934</c:v>
                </c:pt>
                <c:pt idx="181222">
                  <c:v>4.10937</c:v>
                </c:pt>
                <c:pt idx="181223">
                  <c:v>4.10939</c:v>
                </c:pt>
                <c:pt idx="181224">
                  <c:v>4.10941</c:v>
                </c:pt>
                <c:pt idx="181225">
                  <c:v>4.10943</c:v>
                </c:pt>
                <c:pt idx="181226">
                  <c:v>4.10946</c:v>
                </c:pt>
                <c:pt idx="181227">
                  <c:v>4.10948</c:v>
                </c:pt>
                <c:pt idx="181228">
                  <c:v>4.1095</c:v>
                </c:pt>
                <c:pt idx="181229">
                  <c:v>4.10952</c:v>
                </c:pt>
                <c:pt idx="181230">
                  <c:v>4.10955</c:v>
                </c:pt>
                <c:pt idx="181231">
                  <c:v>4.10957</c:v>
                </c:pt>
                <c:pt idx="181232">
                  <c:v>4.10959</c:v>
                </c:pt>
                <c:pt idx="181233">
                  <c:v>4.10961</c:v>
                </c:pt>
                <c:pt idx="181234">
                  <c:v>4.10964</c:v>
                </c:pt>
                <c:pt idx="181235">
                  <c:v>4.10966</c:v>
                </c:pt>
                <c:pt idx="181236">
                  <c:v>4.10968</c:v>
                </c:pt>
                <c:pt idx="181237">
                  <c:v>4.1097</c:v>
                </c:pt>
                <c:pt idx="181238">
                  <c:v>4.10973</c:v>
                </c:pt>
                <c:pt idx="181239">
                  <c:v>4.10975</c:v>
                </c:pt>
                <c:pt idx="181240">
                  <c:v>4.10977</c:v>
                </c:pt>
                <c:pt idx="181241">
                  <c:v>4.1098</c:v>
                </c:pt>
                <c:pt idx="181242">
                  <c:v>4.10982</c:v>
                </c:pt>
                <c:pt idx="181243">
                  <c:v>4.10984</c:v>
                </c:pt>
                <c:pt idx="181244">
                  <c:v>4.10986</c:v>
                </c:pt>
                <c:pt idx="181245">
                  <c:v>4.10989</c:v>
                </c:pt>
                <c:pt idx="181246">
                  <c:v>4.10991</c:v>
                </c:pt>
                <c:pt idx="181247">
                  <c:v>4.10993</c:v>
                </c:pt>
                <c:pt idx="181248">
                  <c:v>4.10996</c:v>
                </c:pt>
                <c:pt idx="181249">
                  <c:v>4.10998</c:v>
                </c:pt>
                <c:pt idx="181250">
                  <c:v>4.11</c:v>
                </c:pt>
                <c:pt idx="181251">
                  <c:v>4.11002</c:v>
                </c:pt>
                <c:pt idx="181252">
                  <c:v>4.11005</c:v>
                </c:pt>
                <c:pt idx="181253">
                  <c:v>4.11007</c:v>
                </c:pt>
                <c:pt idx="181254">
                  <c:v>4.11009</c:v>
                </c:pt>
                <c:pt idx="181255">
                  <c:v>4.11011</c:v>
                </c:pt>
                <c:pt idx="181256">
                  <c:v>4.11014</c:v>
                </c:pt>
                <c:pt idx="181257">
                  <c:v>4.11016</c:v>
                </c:pt>
                <c:pt idx="181258">
                  <c:v>4.11018</c:v>
                </c:pt>
                <c:pt idx="181259">
                  <c:v>4.1102</c:v>
                </c:pt>
                <c:pt idx="181260">
                  <c:v>4.11023</c:v>
                </c:pt>
                <c:pt idx="181261">
                  <c:v>4.11025</c:v>
                </c:pt>
                <c:pt idx="181262">
                  <c:v>4.11027</c:v>
                </c:pt>
                <c:pt idx="181263">
                  <c:v>4.11029</c:v>
                </c:pt>
                <c:pt idx="181264">
                  <c:v>4.11032</c:v>
                </c:pt>
                <c:pt idx="181265">
                  <c:v>4.11034</c:v>
                </c:pt>
                <c:pt idx="181266">
                  <c:v>4.11036</c:v>
                </c:pt>
                <c:pt idx="181267">
                  <c:v>4.11038</c:v>
                </c:pt>
                <c:pt idx="181268">
                  <c:v>4.11041</c:v>
                </c:pt>
                <c:pt idx="181269">
                  <c:v>4.11043</c:v>
                </c:pt>
                <c:pt idx="181270">
                  <c:v>4.11045</c:v>
                </c:pt>
                <c:pt idx="181271">
                  <c:v>4.11048</c:v>
                </c:pt>
                <c:pt idx="181272">
                  <c:v>4.1105</c:v>
                </c:pt>
                <c:pt idx="181273">
                  <c:v>4.11052</c:v>
                </c:pt>
                <c:pt idx="181274">
                  <c:v>4.11054</c:v>
                </c:pt>
                <c:pt idx="181275">
                  <c:v>4.11057</c:v>
                </c:pt>
                <c:pt idx="181276">
                  <c:v>4.11059</c:v>
                </c:pt>
                <c:pt idx="181277">
                  <c:v>4.11061</c:v>
                </c:pt>
                <c:pt idx="181278">
                  <c:v>4.11064</c:v>
                </c:pt>
                <c:pt idx="181279">
                  <c:v>4.11066</c:v>
                </c:pt>
                <c:pt idx="181280">
                  <c:v>4.11068</c:v>
                </c:pt>
                <c:pt idx="181281">
                  <c:v>4.1107</c:v>
                </c:pt>
                <c:pt idx="181282">
                  <c:v>4.11073</c:v>
                </c:pt>
                <c:pt idx="181283">
                  <c:v>4.11075</c:v>
                </c:pt>
                <c:pt idx="181284">
                  <c:v>4.11077</c:v>
                </c:pt>
                <c:pt idx="181285">
                  <c:v>4.11079</c:v>
                </c:pt>
                <c:pt idx="181286">
                  <c:v>4.11082</c:v>
                </c:pt>
                <c:pt idx="181287">
                  <c:v>4.11084</c:v>
                </c:pt>
                <c:pt idx="181288">
                  <c:v>4.11086</c:v>
                </c:pt>
                <c:pt idx="181289">
                  <c:v>4.11088</c:v>
                </c:pt>
                <c:pt idx="181290">
                  <c:v>4.11091</c:v>
                </c:pt>
                <c:pt idx="181291">
                  <c:v>4.11093</c:v>
                </c:pt>
                <c:pt idx="181292">
                  <c:v>4.11095</c:v>
                </c:pt>
                <c:pt idx="181293">
                  <c:v>4.11097</c:v>
                </c:pt>
                <c:pt idx="181294">
                  <c:v>4.111</c:v>
                </c:pt>
                <c:pt idx="181295">
                  <c:v>4.11102</c:v>
                </c:pt>
                <c:pt idx="181296">
                  <c:v>4.11104</c:v>
                </c:pt>
                <c:pt idx="181297">
                  <c:v>4.11107</c:v>
                </c:pt>
                <c:pt idx="181298">
                  <c:v>4.11109</c:v>
                </c:pt>
                <c:pt idx="181299">
                  <c:v>4.11111</c:v>
                </c:pt>
                <c:pt idx="181300">
                  <c:v>4.11113</c:v>
                </c:pt>
                <c:pt idx="181301">
                  <c:v>4.11116</c:v>
                </c:pt>
                <c:pt idx="181302">
                  <c:v>4.11118</c:v>
                </c:pt>
                <c:pt idx="181303">
                  <c:v>4.1112</c:v>
                </c:pt>
                <c:pt idx="181304">
                  <c:v>4.11122</c:v>
                </c:pt>
                <c:pt idx="181305">
                  <c:v>4.11125</c:v>
                </c:pt>
                <c:pt idx="181306">
                  <c:v>4.11127</c:v>
                </c:pt>
                <c:pt idx="181307">
                  <c:v>4.11129</c:v>
                </c:pt>
                <c:pt idx="181308">
                  <c:v>4.11132</c:v>
                </c:pt>
                <c:pt idx="181309">
                  <c:v>4.11134</c:v>
                </c:pt>
                <c:pt idx="181310">
                  <c:v>4.11136</c:v>
                </c:pt>
                <c:pt idx="181311">
                  <c:v>4.11138</c:v>
                </c:pt>
                <c:pt idx="181312">
                  <c:v>4.11141</c:v>
                </c:pt>
                <c:pt idx="181313">
                  <c:v>4.11143</c:v>
                </c:pt>
                <c:pt idx="181314">
                  <c:v>4.11145</c:v>
                </c:pt>
                <c:pt idx="181315">
                  <c:v>4.11147</c:v>
                </c:pt>
                <c:pt idx="181316">
                  <c:v>4.1115</c:v>
                </c:pt>
                <c:pt idx="181317">
                  <c:v>4.11152</c:v>
                </c:pt>
                <c:pt idx="181318">
                  <c:v>4.11154</c:v>
                </c:pt>
                <c:pt idx="181319">
                  <c:v>4.11156</c:v>
                </c:pt>
                <c:pt idx="181320">
                  <c:v>4.11159</c:v>
                </c:pt>
                <c:pt idx="181321">
                  <c:v>4.11161</c:v>
                </c:pt>
                <c:pt idx="181322">
                  <c:v>4.11163</c:v>
                </c:pt>
                <c:pt idx="181323">
                  <c:v>4.11165</c:v>
                </c:pt>
                <c:pt idx="181324">
                  <c:v>4.11168</c:v>
                </c:pt>
                <c:pt idx="181325">
                  <c:v>4.1117</c:v>
                </c:pt>
                <c:pt idx="181326">
                  <c:v>4.11172</c:v>
                </c:pt>
                <c:pt idx="181327">
                  <c:v>4.11175</c:v>
                </c:pt>
                <c:pt idx="181328">
                  <c:v>4.11177</c:v>
                </c:pt>
                <c:pt idx="181329">
                  <c:v>4.11179</c:v>
                </c:pt>
                <c:pt idx="181330">
                  <c:v>4.11181</c:v>
                </c:pt>
                <c:pt idx="181331">
                  <c:v>4.11184</c:v>
                </c:pt>
                <c:pt idx="181332">
                  <c:v>4.11186</c:v>
                </c:pt>
                <c:pt idx="181333">
                  <c:v>4.11188</c:v>
                </c:pt>
                <c:pt idx="181334">
                  <c:v>4.11191</c:v>
                </c:pt>
                <c:pt idx="181335">
                  <c:v>4.11193</c:v>
                </c:pt>
                <c:pt idx="181336">
                  <c:v>4.11195</c:v>
                </c:pt>
                <c:pt idx="181337">
                  <c:v>4.11197</c:v>
                </c:pt>
                <c:pt idx="181338">
                  <c:v>4.112</c:v>
                </c:pt>
                <c:pt idx="181339">
                  <c:v>4.11202</c:v>
                </c:pt>
                <c:pt idx="181340">
                  <c:v>4.11204</c:v>
                </c:pt>
                <c:pt idx="181341">
                  <c:v>4.11206</c:v>
                </c:pt>
                <c:pt idx="181342">
                  <c:v>4.11209</c:v>
                </c:pt>
                <c:pt idx="181343">
                  <c:v>4.11211</c:v>
                </c:pt>
                <c:pt idx="181344">
                  <c:v>4.11213</c:v>
                </c:pt>
                <c:pt idx="181345">
                  <c:v>4.11215</c:v>
                </c:pt>
                <c:pt idx="181346">
                  <c:v>4.11218</c:v>
                </c:pt>
                <c:pt idx="181347">
                  <c:v>4.1122</c:v>
                </c:pt>
                <c:pt idx="181348">
                  <c:v>4.11222</c:v>
                </c:pt>
                <c:pt idx="181349">
                  <c:v>4.11224</c:v>
                </c:pt>
                <c:pt idx="181350">
                  <c:v>4.11227</c:v>
                </c:pt>
                <c:pt idx="181351">
                  <c:v>4.11229</c:v>
                </c:pt>
                <c:pt idx="181352">
                  <c:v>4.11231</c:v>
                </c:pt>
                <c:pt idx="181353">
                  <c:v>4.11234</c:v>
                </c:pt>
                <c:pt idx="181354">
                  <c:v>4.11236</c:v>
                </c:pt>
                <c:pt idx="181355">
                  <c:v>4.11238</c:v>
                </c:pt>
                <c:pt idx="181356">
                  <c:v>4.1124</c:v>
                </c:pt>
                <c:pt idx="181357">
                  <c:v>4.11243</c:v>
                </c:pt>
                <c:pt idx="181358">
                  <c:v>4.11245</c:v>
                </c:pt>
                <c:pt idx="181359">
                  <c:v>4.11247</c:v>
                </c:pt>
                <c:pt idx="181360">
                  <c:v>4.11249</c:v>
                </c:pt>
                <c:pt idx="181361">
                  <c:v>4.11252</c:v>
                </c:pt>
                <c:pt idx="181362">
                  <c:v>4.11254</c:v>
                </c:pt>
                <c:pt idx="181363">
                  <c:v>4.11256</c:v>
                </c:pt>
                <c:pt idx="181364">
                  <c:v>4.11259</c:v>
                </c:pt>
                <c:pt idx="181365">
                  <c:v>4.11261</c:v>
                </c:pt>
                <c:pt idx="181366">
                  <c:v>4.11263</c:v>
                </c:pt>
                <c:pt idx="181367">
                  <c:v>4.11265</c:v>
                </c:pt>
                <c:pt idx="181368">
                  <c:v>4.11268</c:v>
                </c:pt>
                <c:pt idx="181369">
                  <c:v>4.1127</c:v>
                </c:pt>
                <c:pt idx="181370">
                  <c:v>4.11272</c:v>
                </c:pt>
                <c:pt idx="181371">
                  <c:v>4.11274</c:v>
                </c:pt>
                <c:pt idx="181372">
                  <c:v>4.11277</c:v>
                </c:pt>
                <c:pt idx="181373">
                  <c:v>4.11279</c:v>
                </c:pt>
                <c:pt idx="181374">
                  <c:v>4.11281</c:v>
                </c:pt>
                <c:pt idx="181375">
                  <c:v>4.11283</c:v>
                </c:pt>
                <c:pt idx="181376">
                  <c:v>4.11286</c:v>
                </c:pt>
                <c:pt idx="181377">
                  <c:v>4.11288</c:v>
                </c:pt>
                <c:pt idx="181378">
                  <c:v>4.1129</c:v>
                </c:pt>
                <c:pt idx="181379">
                  <c:v>4.11292</c:v>
                </c:pt>
                <c:pt idx="181380">
                  <c:v>4.11295</c:v>
                </c:pt>
                <c:pt idx="181381">
                  <c:v>4.11297</c:v>
                </c:pt>
                <c:pt idx="181382">
                  <c:v>4.11299</c:v>
                </c:pt>
                <c:pt idx="181383">
                  <c:v>4.11302</c:v>
                </c:pt>
                <c:pt idx="181384">
                  <c:v>4.11304</c:v>
                </c:pt>
                <c:pt idx="181385">
                  <c:v>4.11306</c:v>
                </c:pt>
                <c:pt idx="181386">
                  <c:v>4.11308</c:v>
                </c:pt>
                <c:pt idx="181387">
                  <c:v>4.11311</c:v>
                </c:pt>
                <c:pt idx="181388">
                  <c:v>4.11313</c:v>
                </c:pt>
                <c:pt idx="181389">
                  <c:v>4.11315</c:v>
                </c:pt>
                <c:pt idx="181390">
                  <c:v>4.11318</c:v>
                </c:pt>
                <c:pt idx="181391">
                  <c:v>4.1132</c:v>
                </c:pt>
                <c:pt idx="181392">
                  <c:v>4.11322</c:v>
                </c:pt>
                <c:pt idx="181393">
                  <c:v>4.11324</c:v>
                </c:pt>
                <c:pt idx="181394">
                  <c:v>4.11327</c:v>
                </c:pt>
                <c:pt idx="181395">
                  <c:v>4.11329</c:v>
                </c:pt>
                <c:pt idx="181396">
                  <c:v>4.11331</c:v>
                </c:pt>
                <c:pt idx="181397">
                  <c:v>4.11333</c:v>
                </c:pt>
                <c:pt idx="181398">
                  <c:v>4.11336</c:v>
                </c:pt>
                <c:pt idx="181399">
                  <c:v>4.11338</c:v>
                </c:pt>
                <c:pt idx="181400">
                  <c:v>4.1134</c:v>
                </c:pt>
                <c:pt idx="181401">
                  <c:v>4.11342</c:v>
                </c:pt>
                <c:pt idx="181402">
                  <c:v>4.11345</c:v>
                </c:pt>
                <c:pt idx="181403">
                  <c:v>4.11347</c:v>
                </c:pt>
                <c:pt idx="181404">
                  <c:v>4.11349</c:v>
                </c:pt>
                <c:pt idx="181405">
                  <c:v>4.11351</c:v>
                </c:pt>
                <c:pt idx="181406">
                  <c:v>4.11354</c:v>
                </c:pt>
                <c:pt idx="181407">
                  <c:v>4.11356</c:v>
                </c:pt>
                <c:pt idx="181408">
                  <c:v>4.11358</c:v>
                </c:pt>
                <c:pt idx="181409">
                  <c:v>4.1136</c:v>
                </c:pt>
                <c:pt idx="181410">
                  <c:v>4.11363</c:v>
                </c:pt>
                <c:pt idx="181411">
                  <c:v>4.11365</c:v>
                </c:pt>
                <c:pt idx="181412">
                  <c:v>4.11367</c:v>
                </c:pt>
                <c:pt idx="181413">
                  <c:v>4.1137</c:v>
                </c:pt>
                <c:pt idx="181414">
                  <c:v>4.11372</c:v>
                </c:pt>
                <c:pt idx="181415">
                  <c:v>4.11374</c:v>
                </c:pt>
                <c:pt idx="181416">
                  <c:v>4.11376</c:v>
                </c:pt>
                <c:pt idx="181417">
                  <c:v>4.11379</c:v>
                </c:pt>
                <c:pt idx="181418">
                  <c:v>4.11381</c:v>
                </c:pt>
                <c:pt idx="181419">
                  <c:v>4.11383</c:v>
                </c:pt>
                <c:pt idx="181420">
                  <c:v>4.11386</c:v>
                </c:pt>
                <c:pt idx="181421">
                  <c:v>4.11388</c:v>
                </c:pt>
                <c:pt idx="181422">
                  <c:v>4.1139</c:v>
                </c:pt>
                <c:pt idx="181423">
                  <c:v>4.11392</c:v>
                </c:pt>
                <c:pt idx="181424">
                  <c:v>4.11395</c:v>
                </c:pt>
                <c:pt idx="181425">
                  <c:v>4.11397</c:v>
                </c:pt>
                <c:pt idx="181426">
                  <c:v>4.11399</c:v>
                </c:pt>
                <c:pt idx="181427">
                  <c:v>4.11401</c:v>
                </c:pt>
                <c:pt idx="181428">
                  <c:v>4.11404</c:v>
                </c:pt>
                <c:pt idx="181429">
                  <c:v>4.11406</c:v>
                </c:pt>
                <c:pt idx="181430">
                  <c:v>4.11408</c:v>
                </c:pt>
                <c:pt idx="181431">
                  <c:v>4.1141</c:v>
                </c:pt>
                <c:pt idx="181432">
                  <c:v>4.11413</c:v>
                </c:pt>
                <c:pt idx="181433">
                  <c:v>4.11415</c:v>
                </c:pt>
                <c:pt idx="181434">
                  <c:v>4.11417</c:v>
                </c:pt>
                <c:pt idx="181435">
                  <c:v>4.11419</c:v>
                </c:pt>
                <c:pt idx="181436">
                  <c:v>4.11422</c:v>
                </c:pt>
                <c:pt idx="181437">
                  <c:v>4.11424</c:v>
                </c:pt>
                <c:pt idx="181438">
                  <c:v>4.11426</c:v>
                </c:pt>
                <c:pt idx="181439">
                  <c:v>4.11429</c:v>
                </c:pt>
                <c:pt idx="181440">
                  <c:v>4.11431</c:v>
                </c:pt>
                <c:pt idx="181441">
                  <c:v>4.11433</c:v>
                </c:pt>
                <c:pt idx="181442">
                  <c:v>4.11435</c:v>
                </c:pt>
                <c:pt idx="181443">
                  <c:v>4.11438</c:v>
                </c:pt>
                <c:pt idx="181444">
                  <c:v>4.1144</c:v>
                </c:pt>
                <c:pt idx="181445">
                  <c:v>4.11442</c:v>
                </c:pt>
                <c:pt idx="181446">
                  <c:v>4.11444</c:v>
                </c:pt>
                <c:pt idx="181447">
                  <c:v>4.11447</c:v>
                </c:pt>
                <c:pt idx="181448">
                  <c:v>4.11449</c:v>
                </c:pt>
                <c:pt idx="181449">
                  <c:v>4.11451</c:v>
                </c:pt>
                <c:pt idx="181450">
                  <c:v>4.11454</c:v>
                </c:pt>
                <c:pt idx="181451">
                  <c:v>4.11456</c:v>
                </c:pt>
                <c:pt idx="181452">
                  <c:v>4.11458</c:v>
                </c:pt>
                <c:pt idx="181453">
                  <c:v>4.1146</c:v>
                </c:pt>
                <c:pt idx="181454">
                  <c:v>4.11463</c:v>
                </c:pt>
                <c:pt idx="181455">
                  <c:v>4.11465</c:v>
                </c:pt>
                <c:pt idx="181456">
                  <c:v>4.11467</c:v>
                </c:pt>
                <c:pt idx="181457">
                  <c:v>4.11469</c:v>
                </c:pt>
                <c:pt idx="181458">
                  <c:v>4.11472</c:v>
                </c:pt>
                <c:pt idx="181459">
                  <c:v>4.11474</c:v>
                </c:pt>
                <c:pt idx="181460">
                  <c:v>4.11476</c:v>
                </c:pt>
                <c:pt idx="181461">
                  <c:v>4.11479</c:v>
                </c:pt>
                <c:pt idx="181462">
                  <c:v>4.11481</c:v>
                </c:pt>
                <c:pt idx="181463">
                  <c:v>4.11483</c:v>
                </c:pt>
                <c:pt idx="181464">
                  <c:v>4.11485</c:v>
                </c:pt>
                <c:pt idx="181465">
                  <c:v>4.11487</c:v>
                </c:pt>
                <c:pt idx="181466">
                  <c:v>4.1149</c:v>
                </c:pt>
                <c:pt idx="181467">
                  <c:v>4.11492</c:v>
                </c:pt>
                <c:pt idx="181468">
                  <c:v>4.11494</c:v>
                </c:pt>
                <c:pt idx="181469">
                  <c:v>4.11497</c:v>
                </c:pt>
                <c:pt idx="181470">
                  <c:v>4.11499</c:v>
                </c:pt>
                <c:pt idx="181471">
                  <c:v>4.11501</c:v>
                </c:pt>
                <c:pt idx="181472">
                  <c:v>4.11503</c:v>
                </c:pt>
                <c:pt idx="181473">
                  <c:v>4.11506</c:v>
                </c:pt>
                <c:pt idx="181474">
                  <c:v>4.11508</c:v>
                </c:pt>
                <c:pt idx="181475">
                  <c:v>4.1151</c:v>
                </c:pt>
                <c:pt idx="181476">
                  <c:v>4.11512</c:v>
                </c:pt>
                <c:pt idx="181477">
                  <c:v>4.11515</c:v>
                </c:pt>
                <c:pt idx="181478">
                  <c:v>4.11517</c:v>
                </c:pt>
                <c:pt idx="181479">
                  <c:v>4.11519</c:v>
                </c:pt>
                <c:pt idx="181480">
                  <c:v>4.11522</c:v>
                </c:pt>
                <c:pt idx="181481">
                  <c:v>4.11524</c:v>
                </c:pt>
                <c:pt idx="181482">
                  <c:v>4.11526</c:v>
                </c:pt>
                <c:pt idx="181483">
                  <c:v>4.11528</c:v>
                </c:pt>
                <c:pt idx="181484">
                  <c:v>4.11531</c:v>
                </c:pt>
                <c:pt idx="181485">
                  <c:v>4.11533</c:v>
                </c:pt>
                <c:pt idx="181486">
                  <c:v>4.11535</c:v>
                </c:pt>
                <c:pt idx="181487">
                  <c:v>4.11537</c:v>
                </c:pt>
                <c:pt idx="181488">
                  <c:v>4.1154</c:v>
                </c:pt>
                <c:pt idx="181489">
                  <c:v>4.11542</c:v>
                </c:pt>
                <c:pt idx="181490">
                  <c:v>4.11544</c:v>
                </c:pt>
                <c:pt idx="181491">
                  <c:v>4.11547</c:v>
                </c:pt>
                <c:pt idx="181492">
                  <c:v>4.11549</c:v>
                </c:pt>
                <c:pt idx="181493">
                  <c:v>4.11551</c:v>
                </c:pt>
                <c:pt idx="181494">
                  <c:v>4.11553</c:v>
                </c:pt>
                <c:pt idx="181495">
                  <c:v>4.11556</c:v>
                </c:pt>
                <c:pt idx="181496">
                  <c:v>4.11558</c:v>
                </c:pt>
                <c:pt idx="181497">
                  <c:v>4.1156</c:v>
                </c:pt>
                <c:pt idx="181498">
                  <c:v>4.11562</c:v>
                </c:pt>
                <c:pt idx="181499">
                  <c:v>4.11565</c:v>
                </c:pt>
                <c:pt idx="181500">
                  <c:v>4.11567</c:v>
                </c:pt>
                <c:pt idx="181501">
                  <c:v>4.11569</c:v>
                </c:pt>
                <c:pt idx="181502">
                  <c:v>4.11571</c:v>
                </c:pt>
                <c:pt idx="181503">
                  <c:v>4.11574</c:v>
                </c:pt>
                <c:pt idx="181504">
                  <c:v>4.11576</c:v>
                </c:pt>
                <c:pt idx="181505">
                  <c:v>4.11578</c:v>
                </c:pt>
                <c:pt idx="181506">
                  <c:v>4.1158</c:v>
                </c:pt>
                <c:pt idx="181507">
                  <c:v>4.11583</c:v>
                </c:pt>
                <c:pt idx="181508">
                  <c:v>4.11585</c:v>
                </c:pt>
                <c:pt idx="181509">
                  <c:v>4.11587</c:v>
                </c:pt>
                <c:pt idx="181510">
                  <c:v>4.1159</c:v>
                </c:pt>
                <c:pt idx="181511">
                  <c:v>4.11592</c:v>
                </c:pt>
                <c:pt idx="181512">
                  <c:v>4.11594</c:v>
                </c:pt>
                <c:pt idx="181513">
                  <c:v>4.11596</c:v>
                </c:pt>
                <c:pt idx="181514">
                  <c:v>4.11599</c:v>
                </c:pt>
                <c:pt idx="181515">
                  <c:v>4.11601</c:v>
                </c:pt>
                <c:pt idx="181516">
                  <c:v>4.11603</c:v>
                </c:pt>
                <c:pt idx="181517">
                  <c:v>4.11605</c:v>
                </c:pt>
                <c:pt idx="181518">
                  <c:v>4.11608</c:v>
                </c:pt>
                <c:pt idx="181519">
                  <c:v>4.1161</c:v>
                </c:pt>
                <c:pt idx="181520">
                  <c:v>4.11612</c:v>
                </c:pt>
                <c:pt idx="181521">
                  <c:v>4.11615</c:v>
                </c:pt>
                <c:pt idx="181522">
                  <c:v>4.11617</c:v>
                </c:pt>
                <c:pt idx="181523">
                  <c:v>4.11619</c:v>
                </c:pt>
                <c:pt idx="181524">
                  <c:v>4.11621</c:v>
                </c:pt>
                <c:pt idx="181525">
                  <c:v>4.11624</c:v>
                </c:pt>
                <c:pt idx="181526">
                  <c:v>4.11626</c:v>
                </c:pt>
                <c:pt idx="181527">
                  <c:v>4.11628</c:v>
                </c:pt>
                <c:pt idx="181528">
                  <c:v>4.1163</c:v>
                </c:pt>
                <c:pt idx="181529">
                  <c:v>4.11633</c:v>
                </c:pt>
                <c:pt idx="181530">
                  <c:v>4.11635</c:v>
                </c:pt>
                <c:pt idx="181531">
                  <c:v>4.11637</c:v>
                </c:pt>
                <c:pt idx="181532">
                  <c:v>4.11639</c:v>
                </c:pt>
                <c:pt idx="181533">
                  <c:v>4.11642</c:v>
                </c:pt>
                <c:pt idx="181534">
                  <c:v>4.11644</c:v>
                </c:pt>
                <c:pt idx="181535">
                  <c:v>4.11646</c:v>
                </c:pt>
                <c:pt idx="181536">
                  <c:v>4.11648</c:v>
                </c:pt>
                <c:pt idx="181537">
                  <c:v>4.11651</c:v>
                </c:pt>
                <c:pt idx="181538">
                  <c:v>4.11653</c:v>
                </c:pt>
                <c:pt idx="181539">
                  <c:v>4.11655</c:v>
                </c:pt>
                <c:pt idx="181540">
                  <c:v>4.11658</c:v>
                </c:pt>
                <c:pt idx="181541">
                  <c:v>4.1166</c:v>
                </c:pt>
                <c:pt idx="181542">
                  <c:v>4.11662</c:v>
                </c:pt>
                <c:pt idx="181543">
                  <c:v>4.11664</c:v>
                </c:pt>
                <c:pt idx="181544">
                  <c:v>4.11667</c:v>
                </c:pt>
                <c:pt idx="181545">
                  <c:v>4.11669</c:v>
                </c:pt>
                <c:pt idx="181546">
                  <c:v>4.11671</c:v>
                </c:pt>
                <c:pt idx="181547">
                  <c:v>4.11674</c:v>
                </c:pt>
                <c:pt idx="181548">
                  <c:v>4.11676</c:v>
                </c:pt>
                <c:pt idx="181549">
                  <c:v>4.11678</c:v>
                </c:pt>
                <c:pt idx="181550">
                  <c:v>4.1168</c:v>
                </c:pt>
                <c:pt idx="181551">
                  <c:v>4.11683</c:v>
                </c:pt>
                <c:pt idx="181552">
                  <c:v>4.11685</c:v>
                </c:pt>
                <c:pt idx="181553">
                  <c:v>4.11687</c:v>
                </c:pt>
                <c:pt idx="181554">
                  <c:v>4.11689</c:v>
                </c:pt>
                <c:pt idx="181555">
                  <c:v>4.11692</c:v>
                </c:pt>
                <c:pt idx="181556">
                  <c:v>4.11694</c:v>
                </c:pt>
                <c:pt idx="181557">
                  <c:v>4.11696</c:v>
                </c:pt>
                <c:pt idx="181558">
                  <c:v>4.11698</c:v>
                </c:pt>
                <c:pt idx="181559">
                  <c:v>4.11701</c:v>
                </c:pt>
                <c:pt idx="181560">
                  <c:v>4.11703</c:v>
                </c:pt>
                <c:pt idx="181561">
                  <c:v>4.11705</c:v>
                </c:pt>
                <c:pt idx="181562">
                  <c:v>4.11707</c:v>
                </c:pt>
                <c:pt idx="181563">
                  <c:v>4.1171</c:v>
                </c:pt>
                <c:pt idx="181564">
                  <c:v>4.11712</c:v>
                </c:pt>
                <c:pt idx="181565">
                  <c:v>4.11714</c:v>
                </c:pt>
                <c:pt idx="181566">
                  <c:v>4.11717</c:v>
                </c:pt>
                <c:pt idx="181567">
                  <c:v>4.11719</c:v>
                </c:pt>
                <c:pt idx="181568">
                  <c:v>4.11721</c:v>
                </c:pt>
                <c:pt idx="181569">
                  <c:v>4.11723</c:v>
                </c:pt>
                <c:pt idx="181570">
                  <c:v>4.11726</c:v>
                </c:pt>
                <c:pt idx="181571">
                  <c:v>4.11728</c:v>
                </c:pt>
                <c:pt idx="181572">
                  <c:v>4.1173</c:v>
                </c:pt>
                <c:pt idx="181573">
                  <c:v>4.11732</c:v>
                </c:pt>
                <c:pt idx="181574">
                  <c:v>4.11735</c:v>
                </c:pt>
                <c:pt idx="181575">
                  <c:v>4.11737</c:v>
                </c:pt>
                <c:pt idx="181576">
                  <c:v>4.11739</c:v>
                </c:pt>
                <c:pt idx="181577">
                  <c:v>4.11742</c:v>
                </c:pt>
                <c:pt idx="181578">
                  <c:v>4.11744</c:v>
                </c:pt>
                <c:pt idx="181579">
                  <c:v>4.11746</c:v>
                </c:pt>
                <c:pt idx="181580">
                  <c:v>4.11748</c:v>
                </c:pt>
                <c:pt idx="181581">
                  <c:v>4.11751</c:v>
                </c:pt>
                <c:pt idx="181582">
                  <c:v>4.11753</c:v>
                </c:pt>
                <c:pt idx="181583">
                  <c:v>4.11755</c:v>
                </c:pt>
                <c:pt idx="181584">
                  <c:v>4.11757</c:v>
                </c:pt>
                <c:pt idx="181585">
                  <c:v>4.1176</c:v>
                </c:pt>
                <c:pt idx="181586">
                  <c:v>4.11762</c:v>
                </c:pt>
                <c:pt idx="181587">
                  <c:v>4.11764</c:v>
                </c:pt>
                <c:pt idx="181588">
                  <c:v>4.11766</c:v>
                </c:pt>
                <c:pt idx="181589">
                  <c:v>4.11769</c:v>
                </c:pt>
                <c:pt idx="181590">
                  <c:v>4.11771</c:v>
                </c:pt>
                <c:pt idx="181591">
                  <c:v>4.11773</c:v>
                </c:pt>
                <c:pt idx="181592">
                  <c:v>4.11775</c:v>
                </c:pt>
                <c:pt idx="181593">
                  <c:v>4.11778</c:v>
                </c:pt>
                <c:pt idx="181594">
                  <c:v>4.1178</c:v>
                </c:pt>
                <c:pt idx="181595">
                  <c:v>4.11782</c:v>
                </c:pt>
                <c:pt idx="181596">
                  <c:v>4.11785</c:v>
                </c:pt>
                <c:pt idx="181597">
                  <c:v>4.11787</c:v>
                </c:pt>
                <c:pt idx="181598">
                  <c:v>4.11789</c:v>
                </c:pt>
                <c:pt idx="181599">
                  <c:v>4.11791</c:v>
                </c:pt>
                <c:pt idx="181600">
                  <c:v>4.11794</c:v>
                </c:pt>
                <c:pt idx="181601">
                  <c:v>4.11796</c:v>
                </c:pt>
                <c:pt idx="181602">
                  <c:v>4.11798</c:v>
                </c:pt>
                <c:pt idx="181603">
                  <c:v>4.11801</c:v>
                </c:pt>
                <c:pt idx="181604">
                  <c:v>4.11803</c:v>
                </c:pt>
                <c:pt idx="181605">
                  <c:v>4.11805</c:v>
                </c:pt>
                <c:pt idx="181606">
                  <c:v>4.11807</c:v>
                </c:pt>
                <c:pt idx="181607">
                  <c:v>4.1181</c:v>
                </c:pt>
                <c:pt idx="181608">
                  <c:v>4.11812</c:v>
                </c:pt>
                <c:pt idx="181609">
                  <c:v>4.11814</c:v>
                </c:pt>
                <c:pt idx="181610">
                  <c:v>4.11816</c:v>
                </c:pt>
                <c:pt idx="181611">
                  <c:v>4.11819</c:v>
                </c:pt>
                <c:pt idx="181612">
                  <c:v>4.11821</c:v>
                </c:pt>
                <c:pt idx="181613">
                  <c:v>4.11823</c:v>
                </c:pt>
                <c:pt idx="181614">
                  <c:v>4.11825</c:v>
                </c:pt>
                <c:pt idx="181615">
                  <c:v>4.11828</c:v>
                </c:pt>
                <c:pt idx="181616">
                  <c:v>4.1183</c:v>
                </c:pt>
                <c:pt idx="181617">
                  <c:v>4.11832</c:v>
                </c:pt>
                <c:pt idx="181618">
                  <c:v>4.11834</c:v>
                </c:pt>
                <c:pt idx="181619">
                  <c:v>4.11837</c:v>
                </c:pt>
                <c:pt idx="181620">
                  <c:v>4.11839</c:v>
                </c:pt>
                <c:pt idx="181621">
                  <c:v>4.11841</c:v>
                </c:pt>
                <c:pt idx="181622">
                  <c:v>4.11843</c:v>
                </c:pt>
                <c:pt idx="181623">
                  <c:v>4.11846</c:v>
                </c:pt>
                <c:pt idx="181624">
                  <c:v>4.11848</c:v>
                </c:pt>
                <c:pt idx="181625">
                  <c:v>4.1185</c:v>
                </c:pt>
                <c:pt idx="181626">
                  <c:v>4.11853</c:v>
                </c:pt>
                <c:pt idx="181627">
                  <c:v>4.11855</c:v>
                </c:pt>
                <c:pt idx="181628">
                  <c:v>4.11857</c:v>
                </c:pt>
                <c:pt idx="181629">
                  <c:v>4.11859</c:v>
                </c:pt>
                <c:pt idx="181630">
                  <c:v>4.11862</c:v>
                </c:pt>
                <c:pt idx="181631">
                  <c:v>4.11864</c:v>
                </c:pt>
                <c:pt idx="181632">
                  <c:v>4.11866</c:v>
                </c:pt>
                <c:pt idx="181633">
                  <c:v>4.11869</c:v>
                </c:pt>
                <c:pt idx="181634">
                  <c:v>4.11871</c:v>
                </c:pt>
                <c:pt idx="181635">
                  <c:v>4.11873</c:v>
                </c:pt>
                <c:pt idx="181636">
                  <c:v>4.11875</c:v>
                </c:pt>
                <c:pt idx="181637">
                  <c:v>4.11878</c:v>
                </c:pt>
                <c:pt idx="181638">
                  <c:v>4.1188</c:v>
                </c:pt>
                <c:pt idx="181639">
                  <c:v>4.11882</c:v>
                </c:pt>
                <c:pt idx="181640">
                  <c:v>4.11884</c:v>
                </c:pt>
                <c:pt idx="181641">
                  <c:v>4.11887</c:v>
                </c:pt>
                <c:pt idx="181642">
                  <c:v>4.11889</c:v>
                </c:pt>
                <c:pt idx="181643">
                  <c:v>4.11891</c:v>
                </c:pt>
                <c:pt idx="181644">
                  <c:v>4.11893</c:v>
                </c:pt>
                <c:pt idx="181645">
                  <c:v>4.11896</c:v>
                </c:pt>
                <c:pt idx="181646">
                  <c:v>4.11898</c:v>
                </c:pt>
                <c:pt idx="181647">
                  <c:v>4.119</c:v>
                </c:pt>
                <c:pt idx="181648">
                  <c:v>4.11902</c:v>
                </c:pt>
                <c:pt idx="181649">
                  <c:v>4.11905</c:v>
                </c:pt>
                <c:pt idx="181650">
                  <c:v>4.11907</c:v>
                </c:pt>
                <c:pt idx="181651">
                  <c:v>4.11909</c:v>
                </c:pt>
                <c:pt idx="181652">
                  <c:v>4.11912</c:v>
                </c:pt>
                <c:pt idx="181653">
                  <c:v>4.11914</c:v>
                </c:pt>
                <c:pt idx="181654">
                  <c:v>4.11916</c:v>
                </c:pt>
                <c:pt idx="181655">
                  <c:v>4.11918</c:v>
                </c:pt>
                <c:pt idx="181656">
                  <c:v>4.11921</c:v>
                </c:pt>
                <c:pt idx="181657">
                  <c:v>4.11923</c:v>
                </c:pt>
                <c:pt idx="181658">
                  <c:v>4.11925</c:v>
                </c:pt>
                <c:pt idx="181659">
                  <c:v>4.11927</c:v>
                </c:pt>
                <c:pt idx="181660">
                  <c:v>4.1193</c:v>
                </c:pt>
                <c:pt idx="181661">
                  <c:v>4.11932</c:v>
                </c:pt>
                <c:pt idx="181662">
                  <c:v>4.11934</c:v>
                </c:pt>
                <c:pt idx="181663">
                  <c:v>4.11937</c:v>
                </c:pt>
                <c:pt idx="181664">
                  <c:v>4.11939</c:v>
                </c:pt>
                <c:pt idx="181665">
                  <c:v>4.11941</c:v>
                </c:pt>
                <c:pt idx="181666">
                  <c:v>4.11943</c:v>
                </c:pt>
                <c:pt idx="181667">
                  <c:v>4.11946</c:v>
                </c:pt>
                <c:pt idx="181668">
                  <c:v>4.11948</c:v>
                </c:pt>
                <c:pt idx="181669">
                  <c:v>4.1195</c:v>
                </c:pt>
                <c:pt idx="181670">
                  <c:v>4.11952</c:v>
                </c:pt>
                <c:pt idx="181671">
                  <c:v>4.11955</c:v>
                </c:pt>
                <c:pt idx="181672">
                  <c:v>4.11957</c:v>
                </c:pt>
                <c:pt idx="181673">
                  <c:v>4.11959</c:v>
                </c:pt>
                <c:pt idx="181674">
                  <c:v>4.11961</c:v>
                </c:pt>
                <c:pt idx="181675">
                  <c:v>4.11964</c:v>
                </c:pt>
                <c:pt idx="181676">
                  <c:v>4.11966</c:v>
                </c:pt>
                <c:pt idx="181677">
                  <c:v>4.11968</c:v>
                </c:pt>
                <c:pt idx="181678">
                  <c:v>4.1197</c:v>
                </c:pt>
                <c:pt idx="181679">
                  <c:v>4.11973</c:v>
                </c:pt>
                <c:pt idx="181680">
                  <c:v>4.11975</c:v>
                </c:pt>
                <c:pt idx="181681">
                  <c:v>4.11977</c:v>
                </c:pt>
                <c:pt idx="181682">
                  <c:v>4.1198</c:v>
                </c:pt>
                <c:pt idx="181683">
                  <c:v>4.11982</c:v>
                </c:pt>
                <c:pt idx="181684">
                  <c:v>4.11984</c:v>
                </c:pt>
                <c:pt idx="181685">
                  <c:v>4.11986</c:v>
                </c:pt>
                <c:pt idx="181686">
                  <c:v>4.11989</c:v>
                </c:pt>
                <c:pt idx="181687">
                  <c:v>4.11991</c:v>
                </c:pt>
                <c:pt idx="181688">
                  <c:v>4.11993</c:v>
                </c:pt>
                <c:pt idx="181689">
                  <c:v>4.11996</c:v>
                </c:pt>
                <c:pt idx="181690">
                  <c:v>4.11998</c:v>
                </c:pt>
                <c:pt idx="181691">
                  <c:v>4.12</c:v>
                </c:pt>
                <c:pt idx="181692">
                  <c:v>4.12002</c:v>
                </c:pt>
                <c:pt idx="181693">
                  <c:v>4.12005</c:v>
                </c:pt>
                <c:pt idx="181694">
                  <c:v>4.12007</c:v>
                </c:pt>
                <c:pt idx="181695">
                  <c:v>4.12009</c:v>
                </c:pt>
                <c:pt idx="181696">
                  <c:v>4.12011</c:v>
                </c:pt>
                <c:pt idx="181697">
                  <c:v>4.12014</c:v>
                </c:pt>
                <c:pt idx="181698">
                  <c:v>4.12016</c:v>
                </c:pt>
                <c:pt idx="181699">
                  <c:v>4.12018</c:v>
                </c:pt>
                <c:pt idx="181700">
                  <c:v>4.1202</c:v>
                </c:pt>
                <c:pt idx="181701">
                  <c:v>4.12023</c:v>
                </c:pt>
                <c:pt idx="181702">
                  <c:v>4.12025</c:v>
                </c:pt>
                <c:pt idx="181703">
                  <c:v>4.12027</c:v>
                </c:pt>
                <c:pt idx="181704">
                  <c:v>4.12029</c:v>
                </c:pt>
                <c:pt idx="181705">
                  <c:v>4.12032</c:v>
                </c:pt>
                <c:pt idx="181706">
                  <c:v>4.12034</c:v>
                </c:pt>
                <c:pt idx="181707">
                  <c:v>4.12036</c:v>
                </c:pt>
                <c:pt idx="181708">
                  <c:v>4.12038</c:v>
                </c:pt>
                <c:pt idx="181709">
                  <c:v>4.12041</c:v>
                </c:pt>
                <c:pt idx="181710">
                  <c:v>4.12043</c:v>
                </c:pt>
                <c:pt idx="181711">
                  <c:v>4.12045</c:v>
                </c:pt>
                <c:pt idx="181712">
                  <c:v>4.12048</c:v>
                </c:pt>
                <c:pt idx="181713">
                  <c:v>4.1205</c:v>
                </c:pt>
                <c:pt idx="181714">
                  <c:v>4.12052</c:v>
                </c:pt>
                <c:pt idx="181715">
                  <c:v>4.12054</c:v>
                </c:pt>
                <c:pt idx="181716">
                  <c:v>4.12057</c:v>
                </c:pt>
                <c:pt idx="181717">
                  <c:v>4.12059</c:v>
                </c:pt>
                <c:pt idx="181718">
                  <c:v>4.12061</c:v>
                </c:pt>
                <c:pt idx="181719">
                  <c:v>4.12064</c:v>
                </c:pt>
                <c:pt idx="181720">
                  <c:v>4.12066</c:v>
                </c:pt>
                <c:pt idx="181721">
                  <c:v>4.12068</c:v>
                </c:pt>
                <c:pt idx="181722">
                  <c:v>4.1207</c:v>
                </c:pt>
                <c:pt idx="181723">
                  <c:v>4.12073</c:v>
                </c:pt>
                <c:pt idx="181724">
                  <c:v>4.12075</c:v>
                </c:pt>
                <c:pt idx="181725">
                  <c:v>4.12077</c:v>
                </c:pt>
                <c:pt idx="181726">
                  <c:v>4.12079</c:v>
                </c:pt>
                <c:pt idx="181727">
                  <c:v>4.12082</c:v>
                </c:pt>
                <c:pt idx="181728">
                  <c:v>4.12084</c:v>
                </c:pt>
                <c:pt idx="181729">
                  <c:v>4.12086</c:v>
                </c:pt>
                <c:pt idx="181730">
                  <c:v>4.12088</c:v>
                </c:pt>
                <c:pt idx="181731">
                  <c:v>4.12091</c:v>
                </c:pt>
                <c:pt idx="181732">
                  <c:v>4.12093</c:v>
                </c:pt>
                <c:pt idx="181733">
                  <c:v>4.12095</c:v>
                </c:pt>
                <c:pt idx="181734">
                  <c:v>4.12097</c:v>
                </c:pt>
                <c:pt idx="181735">
                  <c:v>4.121</c:v>
                </c:pt>
                <c:pt idx="181736">
                  <c:v>4.12102</c:v>
                </c:pt>
                <c:pt idx="181737">
                  <c:v>4.12104</c:v>
                </c:pt>
                <c:pt idx="181738">
                  <c:v>4.12107</c:v>
                </c:pt>
                <c:pt idx="181739">
                  <c:v>4.12109</c:v>
                </c:pt>
                <c:pt idx="181740">
                  <c:v>4.12111</c:v>
                </c:pt>
                <c:pt idx="181741">
                  <c:v>4.12113</c:v>
                </c:pt>
                <c:pt idx="181742">
                  <c:v>4.12116</c:v>
                </c:pt>
                <c:pt idx="181743">
                  <c:v>4.12118</c:v>
                </c:pt>
                <c:pt idx="181744">
                  <c:v>4.1212</c:v>
                </c:pt>
                <c:pt idx="181745">
                  <c:v>4.12122</c:v>
                </c:pt>
                <c:pt idx="181746">
                  <c:v>4.12125</c:v>
                </c:pt>
                <c:pt idx="181747">
                  <c:v>4.12127</c:v>
                </c:pt>
                <c:pt idx="181748">
                  <c:v>4.12129</c:v>
                </c:pt>
                <c:pt idx="181749">
                  <c:v>4.12132</c:v>
                </c:pt>
                <c:pt idx="181750">
                  <c:v>4.12134</c:v>
                </c:pt>
                <c:pt idx="181751">
                  <c:v>4.12136</c:v>
                </c:pt>
                <c:pt idx="181752">
                  <c:v>4.12138</c:v>
                </c:pt>
                <c:pt idx="181753">
                  <c:v>4.12141</c:v>
                </c:pt>
                <c:pt idx="181754">
                  <c:v>4.12143</c:v>
                </c:pt>
                <c:pt idx="181755">
                  <c:v>4.12145</c:v>
                </c:pt>
                <c:pt idx="181756">
                  <c:v>4.12147</c:v>
                </c:pt>
                <c:pt idx="181757">
                  <c:v>4.1215</c:v>
                </c:pt>
                <c:pt idx="181758">
                  <c:v>4.12152</c:v>
                </c:pt>
                <c:pt idx="181759">
                  <c:v>4.12154</c:v>
                </c:pt>
                <c:pt idx="181760">
                  <c:v>4.12157</c:v>
                </c:pt>
                <c:pt idx="181761">
                  <c:v>4.12159</c:v>
                </c:pt>
                <c:pt idx="181762">
                  <c:v>4.12161</c:v>
                </c:pt>
                <c:pt idx="181763">
                  <c:v>4.12163</c:v>
                </c:pt>
                <c:pt idx="181764">
                  <c:v>4.12165</c:v>
                </c:pt>
                <c:pt idx="181765">
                  <c:v>4.12168</c:v>
                </c:pt>
                <c:pt idx="181766">
                  <c:v>4.1217</c:v>
                </c:pt>
                <c:pt idx="181767">
                  <c:v>4.12172</c:v>
                </c:pt>
                <c:pt idx="181768">
                  <c:v>4.12175</c:v>
                </c:pt>
                <c:pt idx="181769">
                  <c:v>4.12177</c:v>
                </c:pt>
                <c:pt idx="181770">
                  <c:v>4.12179</c:v>
                </c:pt>
                <c:pt idx="181771">
                  <c:v>4.12181</c:v>
                </c:pt>
                <c:pt idx="181772">
                  <c:v>4.12184</c:v>
                </c:pt>
                <c:pt idx="181773">
                  <c:v>4.12186</c:v>
                </c:pt>
                <c:pt idx="181774">
                  <c:v>4.12188</c:v>
                </c:pt>
                <c:pt idx="181775">
                  <c:v>4.1219</c:v>
                </c:pt>
                <c:pt idx="181776">
                  <c:v>4.12193</c:v>
                </c:pt>
                <c:pt idx="181777">
                  <c:v>4.12195</c:v>
                </c:pt>
                <c:pt idx="181778">
                  <c:v>4.12197</c:v>
                </c:pt>
                <c:pt idx="181779">
                  <c:v>4.122</c:v>
                </c:pt>
                <c:pt idx="181780">
                  <c:v>4.12202</c:v>
                </c:pt>
                <c:pt idx="181781">
                  <c:v>4.12204</c:v>
                </c:pt>
                <c:pt idx="181782">
                  <c:v>4.12206</c:v>
                </c:pt>
                <c:pt idx="181783">
                  <c:v>4.12209</c:v>
                </c:pt>
                <c:pt idx="181784">
                  <c:v>4.12211</c:v>
                </c:pt>
                <c:pt idx="181785">
                  <c:v>4.12213</c:v>
                </c:pt>
                <c:pt idx="181786">
                  <c:v>4.12215</c:v>
                </c:pt>
                <c:pt idx="181787">
                  <c:v>4.12218</c:v>
                </c:pt>
                <c:pt idx="181788">
                  <c:v>4.1222</c:v>
                </c:pt>
                <c:pt idx="181789">
                  <c:v>4.12222</c:v>
                </c:pt>
                <c:pt idx="181790">
                  <c:v>4.12225</c:v>
                </c:pt>
                <c:pt idx="181791">
                  <c:v>4.12227</c:v>
                </c:pt>
                <c:pt idx="181792">
                  <c:v>4.12229</c:v>
                </c:pt>
                <c:pt idx="181793">
                  <c:v>4.12231</c:v>
                </c:pt>
                <c:pt idx="181794">
                  <c:v>4.12234</c:v>
                </c:pt>
                <c:pt idx="181795">
                  <c:v>4.12236</c:v>
                </c:pt>
                <c:pt idx="181796">
                  <c:v>4.12238</c:v>
                </c:pt>
                <c:pt idx="181797">
                  <c:v>4.1224</c:v>
                </c:pt>
                <c:pt idx="181798">
                  <c:v>4.12243</c:v>
                </c:pt>
                <c:pt idx="181799">
                  <c:v>4.12245</c:v>
                </c:pt>
                <c:pt idx="181800">
                  <c:v>4.12247</c:v>
                </c:pt>
                <c:pt idx="181801">
                  <c:v>4.12249</c:v>
                </c:pt>
                <c:pt idx="181802">
                  <c:v>4.12252</c:v>
                </c:pt>
                <c:pt idx="181803">
                  <c:v>4.12254</c:v>
                </c:pt>
                <c:pt idx="181804">
                  <c:v>4.12256</c:v>
                </c:pt>
                <c:pt idx="181805">
                  <c:v>4.12258</c:v>
                </c:pt>
                <c:pt idx="181806">
                  <c:v>4.12261</c:v>
                </c:pt>
                <c:pt idx="181807">
                  <c:v>4.12263</c:v>
                </c:pt>
                <c:pt idx="181808">
                  <c:v>4.12265</c:v>
                </c:pt>
                <c:pt idx="181809">
                  <c:v>4.12268</c:v>
                </c:pt>
                <c:pt idx="181810">
                  <c:v>4.1227</c:v>
                </c:pt>
                <c:pt idx="181811">
                  <c:v>4.12272</c:v>
                </c:pt>
                <c:pt idx="181812">
                  <c:v>4.12274</c:v>
                </c:pt>
                <c:pt idx="181813">
                  <c:v>4.12277</c:v>
                </c:pt>
                <c:pt idx="181814">
                  <c:v>4.12279</c:v>
                </c:pt>
                <c:pt idx="181815">
                  <c:v>4.12281</c:v>
                </c:pt>
                <c:pt idx="181816">
                  <c:v>4.12283</c:v>
                </c:pt>
                <c:pt idx="181817">
                  <c:v>4.12286</c:v>
                </c:pt>
                <c:pt idx="181818">
                  <c:v>4.12288</c:v>
                </c:pt>
                <c:pt idx="181819">
                  <c:v>4.1229</c:v>
                </c:pt>
                <c:pt idx="181820">
                  <c:v>4.12293</c:v>
                </c:pt>
                <c:pt idx="181821">
                  <c:v>4.12295</c:v>
                </c:pt>
                <c:pt idx="181822">
                  <c:v>4.12297</c:v>
                </c:pt>
                <c:pt idx="181823">
                  <c:v>4.12299</c:v>
                </c:pt>
                <c:pt idx="181824">
                  <c:v>4.12302</c:v>
                </c:pt>
                <c:pt idx="181825">
                  <c:v>4.12304</c:v>
                </c:pt>
                <c:pt idx="181826">
                  <c:v>4.12306</c:v>
                </c:pt>
                <c:pt idx="181827">
                  <c:v>4.12308</c:v>
                </c:pt>
                <c:pt idx="181828">
                  <c:v>4.12311</c:v>
                </c:pt>
                <c:pt idx="181829">
                  <c:v>4.12313</c:v>
                </c:pt>
                <c:pt idx="181830">
                  <c:v>4.12315</c:v>
                </c:pt>
                <c:pt idx="181831">
                  <c:v>4.12317</c:v>
                </c:pt>
                <c:pt idx="181832">
                  <c:v>4.1232</c:v>
                </c:pt>
                <c:pt idx="181833">
                  <c:v>4.12322</c:v>
                </c:pt>
                <c:pt idx="181834">
                  <c:v>4.12324</c:v>
                </c:pt>
                <c:pt idx="181835">
                  <c:v>4.12326</c:v>
                </c:pt>
                <c:pt idx="181836">
                  <c:v>4.12329</c:v>
                </c:pt>
                <c:pt idx="181837">
                  <c:v>4.12331</c:v>
                </c:pt>
                <c:pt idx="181838">
                  <c:v>4.12333</c:v>
                </c:pt>
                <c:pt idx="181839">
                  <c:v>4.12336</c:v>
                </c:pt>
                <c:pt idx="181840">
                  <c:v>4.12338</c:v>
                </c:pt>
                <c:pt idx="181841">
                  <c:v>4.1234</c:v>
                </c:pt>
                <c:pt idx="181842">
                  <c:v>4.12342</c:v>
                </c:pt>
                <c:pt idx="181843">
                  <c:v>4.12345</c:v>
                </c:pt>
                <c:pt idx="181844">
                  <c:v>4.12347</c:v>
                </c:pt>
                <c:pt idx="181845">
                  <c:v>4.12349</c:v>
                </c:pt>
                <c:pt idx="181846">
                  <c:v>4.12352</c:v>
                </c:pt>
                <c:pt idx="181847">
                  <c:v>4.12354</c:v>
                </c:pt>
                <c:pt idx="181848">
                  <c:v>4.12356</c:v>
                </c:pt>
                <c:pt idx="181849">
                  <c:v>4.12358</c:v>
                </c:pt>
                <c:pt idx="181850">
                  <c:v>4.12361</c:v>
                </c:pt>
                <c:pt idx="181851">
                  <c:v>4.12363</c:v>
                </c:pt>
                <c:pt idx="181852">
                  <c:v>4.12365</c:v>
                </c:pt>
                <c:pt idx="181853">
                  <c:v>4.12367</c:v>
                </c:pt>
                <c:pt idx="181854">
                  <c:v>4.1237</c:v>
                </c:pt>
                <c:pt idx="181855">
                  <c:v>4.12372</c:v>
                </c:pt>
                <c:pt idx="181856">
                  <c:v>4.12374</c:v>
                </c:pt>
                <c:pt idx="181857">
                  <c:v>4.12376</c:v>
                </c:pt>
                <c:pt idx="181858">
                  <c:v>4.12379</c:v>
                </c:pt>
                <c:pt idx="181859">
                  <c:v>4.12381</c:v>
                </c:pt>
                <c:pt idx="181860">
                  <c:v>4.12383</c:v>
                </c:pt>
                <c:pt idx="181861">
                  <c:v>4.12385</c:v>
                </c:pt>
                <c:pt idx="181862">
                  <c:v>4.12388</c:v>
                </c:pt>
                <c:pt idx="181863">
                  <c:v>4.1239</c:v>
                </c:pt>
                <c:pt idx="181864">
                  <c:v>4.12392</c:v>
                </c:pt>
                <c:pt idx="181865">
                  <c:v>4.12395</c:v>
                </c:pt>
                <c:pt idx="181866">
                  <c:v>4.12397</c:v>
                </c:pt>
                <c:pt idx="181867">
                  <c:v>4.12399</c:v>
                </c:pt>
                <c:pt idx="181868">
                  <c:v>4.12401</c:v>
                </c:pt>
                <c:pt idx="181869">
                  <c:v>4.12404</c:v>
                </c:pt>
                <c:pt idx="181870">
                  <c:v>4.12406</c:v>
                </c:pt>
                <c:pt idx="181871">
                  <c:v>4.12408</c:v>
                </c:pt>
                <c:pt idx="181872">
                  <c:v>4.1241</c:v>
                </c:pt>
                <c:pt idx="181873">
                  <c:v>4.12413</c:v>
                </c:pt>
                <c:pt idx="181874">
                  <c:v>4.12415</c:v>
                </c:pt>
                <c:pt idx="181875">
                  <c:v>4.12417</c:v>
                </c:pt>
                <c:pt idx="181876">
                  <c:v>4.1242</c:v>
                </c:pt>
                <c:pt idx="181877">
                  <c:v>4.12422</c:v>
                </c:pt>
                <c:pt idx="181878">
                  <c:v>4.12424</c:v>
                </c:pt>
                <c:pt idx="181879">
                  <c:v>4.12426</c:v>
                </c:pt>
                <c:pt idx="181880">
                  <c:v>4.12429</c:v>
                </c:pt>
                <c:pt idx="181881">
                  <c:v>4.12431</c:v>
                </c:pt>
                <c:pt idx="181882">
                  <c:v>4.12433</c:v>
                </c:pt>
                <c:pt idx="181883">
                  <c:v>4.12435</c:v>
                </c:pt>
                <c:pt idx="181884">
                  <c:v>4.12438</c:v>
                </c:pt>
                <c:pt idx="181885">
                  <c:v>4.1244</c:v>
                </c:pt>
                <c:pt idx="181886">
                  <c:v>4.12442</c:v>
                </c:pt>
                <c:pt idx="181887">
                  <c:v>4.12444</c:v>
                </c:pt>
                <c:pt idx="181888">
                  <c:v>4.12447</c:v>
                </c:pt>
                <c:pt idx="181889">
                  <c:v>4.12449</c:v>
                </c:pt>
                <c:pt idx="181890">
                  <c:v>4.12451</c:v>
                </c:pt>
                <c:pt idx="181891">
                  <c:v>4.12453</c:v>
                </c:pt>
                <c:pt idx="181892">
                  <c:v>4.12456</c:v>
                </c:pt>
                <c:pt idx="181893">
                  <c:v>4.12458</c:v>
                </c:pt>
                <c:pt idx="181894">
                  <c:v>4.1246</c:v>
                </c:pt>
                <c:pt idx="181895">
                  <c:v>4.12463</c:v>
                </c:pt>
                <c:pt idx="181896">
                  <c:v>4.12465</c:v>
                </c:pt>
                <c:pt idx="181897">
                  <c:v>4.12467</c:v>
                </c:pt>
                <c:pt idx="181898">
                  <c:v>4.12469</c:v>
                </c:pt>
                <c:pt idx="181899">
                  <c:v>4.12472</c:v>
                </c:pt>
                <c:pt idx="181900">
                  <c:v>4.12474</c:v>
                </c:pt>
                <c:pt idx="181901">
                  <c:v>4.12476</c:v>
                </c:pt>
                <c:pt idx="181902">
                  <c:v>4.12479</c:v>
                </c:pt>
                <c:pt idx="181903">
                  <c:v>4.12481</c:v>
                </c:pt>
                <c:pt idx="181904">
                  <c:v>4.12483</c:v>
                </c:pt>
                <c:pt idx="181905">
                  <c:v>4.12485</c:v>
                </c:pt>
                <c:pt idx="181906">
                  <c:v>4.12488</c:v>
                </c:pt>
                <c:pt idx="181907">
                  <c:v>4.1249</c:v>
                </c:pt>
                <c:pt idx="181908">
                  <c:v>4.12492</c:v>
                </c:pt>
                <c:pt idx="181909">
                  <c:v>4.12494</c:v>
                </c:pt>
                <c:pt idx="181910">
                  <c:v>4.12497</c:v>
                </c:pt>
                <c:pt idx="181911">
                  <c:v>4.12499</c:v>
                </c:pt>
                <c:pt idx="181912">
                  <c:v>4.12501</c:v>
                </c:pt>
                <c:pt idx="181913">
                  <c:v>4.12503</c:v>
                </c:pt>
                <c:pt idx="181914">
                  <c:v>4.12506</c:v>
                </c:pt>
                <c:pt idx="181915">
                  <c:v>4.12508</c:v>
                </c:pt>
                <c:pt idx="181916">
                  <c:v>4.1251</c:v>
                </c:pt>
                <c:pt idx="181917">
                  <c:v>4.12512</c:v>
                </c:pt>
                <c:pt idx="181918">
                  <c:v>4.12515</c:v>
                </c:pt>
                <c:pt idx="181919">
                  <c:v>4.12517</c:v>
                </c:pt>
                <c:pt idx="181920">
                  <c:v>4.12519</c:v>
                </c:pt>
                <c:pt idx="181921">
                  <c:v>4.12521</c:v>
                </c:pt>
                <c:pt idx="181922">
                  <c:v>4.12524</c:v>
                </c:pt>
                <c:pt idx="181923">
                  <c:v>4.12526</c:v>
                </c:pt>
                <c:pt idx="181924">
                  <c:v>4.12528</c:v>
                </c:pt>
                <c:pt idx="181925">
                  <c:v>4.12531</c:v>
                </c:pt>
                <c:pt idx="181926">
                  <c:v>4.12533</c:v>
                </c:pt>
                <c:pt idx="181927">
                  <c:v>4.12535</c:v>
                </c:pt>
                <c:pt idx="181928">
                  <c:v>4.12537</c:v>
                </c:pt>
                <c:pt idx="181929">
                  <c:v>4.1254</c:v>
                </c:pt>
                <c:pt idx="181930">
                  <c:v>4.12542</c:v>
                </c:pt>
                <c:pt idx="181931">
                  <c:v>4.12544</c:v>
                </c:pt>
                <c:pt idx="181932">
                  <c:v>4.12547</c:v>
                </c:pt>
                <c:pt idx="181933">
                  <c:v>4.12549</c:v>
                </c:pt>
                <c:pt idx="181934">
                  <c:v>4.12551</c:v>
                </c:pt>
                <c:pt idx="181935">
                  <c:v>4.12553</c:v>
                </c:pt>
                <c:pt idx="181936">
                  <c:v>4.12556</c:v>
                </c:pt>
                <c:pt idx="181937">
                  <c:v>4.12558</c:v>
                </c:pt>
                <c:pt idx="181938">
                  <c:v>4.1256</c:v>
                </c:pt>
                <c:pt idx="181939">
                  <c:v>4.12562</c:v>
                </c:pt>
                <c:pt idx="181940">
                  <c:v>4.12565</c:v>
                </c:pt>
                <c:pt idx="181941">
                  <c:v>4.12567</c:v>
                </c:pt>
                <c:pt idx="181942">
                  <c:v>4.12569</c:v>
                </c:pt>
                <c:pt idx="181943">
                  <c:v>4.12571</c:v>
                </c:pt>
                <c:pt idx="181944">
                  <c:v>4.12574</c:v>
                </c:pt>
                <c:pt idx="181945">
                  <c:v>4.12576</c:v>
                </c:pt>
                <c:pt idx="181946">
                  <c:v>4.12578</c:v>
                </c:pt>
                <c:pt idx="181947">
                  <c:v>4.1258</c:v>
                </c:pt>
                <c:pt idx="181948">
                  <c:v>4.12583</c:v>
                </c:pt>
                <c:pt idx="181949">
                  <c:v>4.12585</c:v>
                </c:pt>
                <c:pt idx="181950">
                  <c:v>4.12587</c:v>
                </c:pt>
                <c:pt idx="181951">
                  <c:v>4.1259</c:v>
                </c:pt>
                <c:pt idx="181952">
                  <c:v>4.12592</c:v>
                </c:pt>
                <c:pt idx="181953">
                  <c:v>4.12594</c:v>
                </c:pt>
                <c:pt idx="181954">
                  <c:v>4.12596</c:v>
                </c:pt>
                <c:pt idx="181955">
                  <c:v>4.12599</c:v>
                </c:pt>
                <c:pt idx="181956">
                  <c:v>4.12601</c:v>
                </c:pt>
                <c:pt idx="181957">
                  <c:v>4.12603</c:v>
                </c:pt>
                <c:pt idx="181958">
                  <c:v>4.12605</c:v>
                </c:pt>
                <c:pt idx="181959">
                  <c:v>4.12608</c:v>
                </c:pt>
                <c:pt idx="181960">
                  <c:v>4.1261</c:v>
                </c:pt>
                <c:pt idx="181961">
                  <c:v>4.12612</c:v>
                </c:pt>
                <c:pt idx="181962">
                  <c:v>4.12615</c:v>
                </c:pt>
                <c:pt idx="181963">
                  <c:v>4.12617</c:v>
                </c:pt>
                <c:pt idx="181964">
                  <c:v>4.12619</c:v>
                </c:pt>
                <c:pt idx="181965">
                  <c:v>4.12621</c:v>
                </c:pt>
                <c:pt idx="181966">
                  <c:v>4.12624</c:v>
                </c:pt>
                <c:pt idx="181967">
                  <c:v>4.12626</c:v>
                </c:pt>
                <c:pt idx="181968">
                  <c:v>4.12628</c:v>
                </c:pt>
                <c:pt idx="181969">
                  <c:v>4.1263</c:v>
                </c:pt>
                <c:pt idx="181970">
                  <c:v>4.12633</c:v>
                </c:pt>
                <c:pt idx="181971">
                  <c:v>4.12635</c:v>
                </c:pt>
                <c:pt idx="181972">
                  <c:v>4.12637</c:v>
                </c:pt>
                <c:pt idx="181973">
                  <c:v>4.12639</c:v>
                </c:pt>
                <c:pt idx="181974">
                  <c:v>4.12642</c:v>
                </c:pt>
                <c:pt idx="181975">
                  <c:v>4.12644</c:v>
                </c:pt>
                <c:pt idx="181976">
                  <c:v>4.12646</c:v>
                </c:pt>
                <c:pt idx="181977">
                  <c:v>4.12648</c:v>
                </c:pt>
                <c:pt idx="181978">
                  <c:v>4.12651</c:v>
                </c:pt>
                <c:pt idx="181979">
                  <c:v>4.12653</c:v>
                </c:pt>
                <c:pt idx="181980">
                  <c:v>4.12655</c:v>
                </c:pt>
                <c:pt idx="181981">
                  <c:v>4.12658</c:v>
                </c:pt>
                <c:pt idx="181982">
                  <c:v>4.1266</c:v>
                </c:pt>
                <c:pt idx="181983">
                  <c:v>4.12662</c:v>
                </c:pt>
                <c:pt idx="181984">
                  <c:v>4.12664</c:v>
                </c:pt>
                <c:pt idx="181985">
                  <c:v>4.12667</c:v>
                </c:pt>
                <c:pt idx="181986">
                  <c:v>4.12669</c:v>
                </c:pt>
                <c:pt idx="181987">
                  <c:v>4.12671</c:v>
                </c:pt>
                <c:pt idx="181988">
                  <c:v>4.12674</c:v>
                </c:pt>
                <c:pt idx="181989">
                  <c:v>4.12676</c:v>
                </c:pt>
                <c:pt idx="181990">
                  <c:v>4.12678</c:v>
                </c:pt>
                <c:pt idx="181991">
                  <c:v>4.1268</c:v>
                </c:pt>
                <c:pt idx="181992">
                  <c:v>4.12683</c:v>
                </c:pt>
                <c:pt idx="181993">
                  <c:v>4.12685</c:v>
                </c:pt>
                <c:pt idx="181994">
                  <c:v>4.12687</c:v>
                </c:pt>
                <c:pt idx="181995">
                  <c:v>4.12689</c:v>
                </c:pt>
                <c:pt idx="181996">
                  <c:v>4.12692</c:v>
                </c:pt>
                <c:pt idx="181997">
                  <c:v>4.12694</c:v>
                </c:pt>
                <c:pt idx="181998">
                  <c:v>4.12696</c:v>
                </c:pt>
                <c:pt idx="181999">
                  <c:v>4.12698</c:v>
                </c:pt>
                <c:pt idx="182000">
                  <c:v>4.12701</c:v>
                </c:pt>
                <c:pt idx="182001">
                  <c:v>4.12703</c:v>
                </c:pt>
                <c:pt idx="182002">
                  <c:v>4.12705</c:v>
                </c:pt>
                <c:pt idx="182003">
                  <c:v>4.12707</c:v>
                </c:pt>
                <c:pt idx="182004">
                  <c:v>4.1271</c:v>
                </c:pt>
                <c:pt idx="182005">
                  <c:v>4.12712</c:v>
                </c:pt>
                <c:pt idx="182006">
                  <c:v>4.12714</c:v>
                </c:pt>
                <c:pt idx="182007">
                  <c:v>4.12717</c:v>
                </c:pt>
                <c:pt idx="182008">
                  <c:v>4.12719</c:v>
                </c:pt>
                <c:pt idx="182009">
                  <c:v>4.12721</c:v>
                </c:pt>
                <c:pt idx="182010">
                  <c:v>4.12723</c:v>
                </c:pt>
                <c:pt idx="182011">
                  <c:v>4.12726</c:v>
                </c:pt>
                <c:pt idx="182012">
                  <c:v>4.12728</c:v>
                </c:pt>
                <c:pt idx="182013">
                  <c:v>4.1273</c:v>
                </c:pt>
                <c:pt idx="182014">
                  <c:v>4.12732</c:v>
                </c:pt>
                <c:pt idx="182015">
                  <c:v>4.12735</c:v>
                </c:pt>
                <c:pt idx="182016">
                  <c:v>4.12737</c:v>
                </c:pt>
                <c:pt idx="182017">
                  <c:v>4.12739</c:v>
                </c:pt>
                <c:pt idx="182018">
                  <c:v>4.12742</c:v>
                </c:pt>
                <c:pt idx="182019">
                  <c:v>4.12744</c:v>
                </c:pt>
                <c:pt idx="182020">
                  <c:v>4.12746</c:v>
                </c:pt>
                <c:pt idx="182021">
                  <c:v>4.12748</c:v>
                </c:pt>
                <c:pt idx="182022">
                  <c:v>4.12751</c:v>
                </c:pt>
                <c:pt idx="182023">
                  <c:v>4.12753</c:v>
                </c:pt>
                <c:pt idx="182024">
                  <c:v>4.12755</c:v>
                </c:pt>
                <c:pt idx="182025">
                  <c:v>4.12757</c:v>
                </c:pt>
                <c:pt idx="182026">
                  <c:v>4.1276</c:v>
                </c:pt>
                <c:pt idx="182027">
                  <c:v>4.12762</c:v>
                </c:pt>
                <c:pt idx="182028">
                  <c:v>4.12764</c:v>
                </c:pt>
                <c:pt idx="182029">
                  <c:v>4.12766</c:v>
                </c:pt>
                <c:pt idx="182030">
                  <c:v>4.12769</c:v>
                </c:pt>
                <c:pt idx="182031">
                  <c:v>4.12771</c:v>
                </c:pt>
                <c:pt idx="182032">
                  <c:v>4.12773</c:v>
                </c:pt>
                <c:pt idx="182033">
                  <c:v>4.12775</c:v>
                </c:pt>
                <c:pt idx="182034">
                  <c:v>4.12778</c:v>
                </c:pt>
                <c:pt idx="182035">
                  <c:v>4.1278</c:v>
                </c:pt>
                <c:pt idx="182036">
                  <c:v>4.12782</c:v>
                </c:pt>
                <c:pt idx="182037">
                  <c:v>4.12785</c:v>
                </c:pt>
                <c:pt idx="182038">
                  <c:v>4.12787</c:v>
                </c:pt>
                <c:pt idx="182039">
                  <c:v>4.12789</c:v>
                </c:pt>
                <c:pt idx="182040">
                  <c:v>4.12791</c:v>
                </c:pt>
                <c:pt idx="182041">
                  <c:v>4.12794</c:v>
                </c:pt>
                <c:pt idx="182042">
                  <c:v>4.12796</c:v>
                </c:pt>
                <c:pt idx="182043">
                  <c:v>4.12798</c:v>
                </c:pt>
                <c:pt idx="182044">
                  <c:v>4.128</c:v>
                </c:pt>
                <c:pt idx="182045">
                  <c:v>4.12803</c:v>
                </c:pt>
                <c:pt idx="182046">
                  <c:v>4.12805</c:v>
                </c:pt>
                <c:pt idx="182047">
                  <c:v>4.12807</c:v>
                </c:pt>
                <c:pt idx="182048">
                  <c:v>4.1281</c:v>
                </c:pt>
                <c:pt idx="182049">
                  <c:v>4.12812</c:v>
                </c:pt>
                <c:pt idx="182050">
                  <c:v>4.12814</c:v>
                </c:pt>
                <c:pt idx="182051">
                  <c:v>4.12816</c:v>
                </c:pt>
                <c:pt idx="182052">
                  <c:v>4.12819</c:v>
                </c:pt>
                <c:pt idx="182053">
                  <c:v>4.12821</c:v>
                </c:pt>
                <c:pt idx="182054">
                  <c:v>4.12823</c:v>
                </c:pt>
                <c:pt idx="182055">
                  <c:v>4.12825</c:v>
                </c:pt>
                <c:pt idx="182056">
                  <c:v>4.12828</c:v>
                </c:pt>
                <c:pt idx="182057">
                  <c:v>4.1283</c:v>
                </c:pt>
                <c:pt idx="182058">
                  <c:v>4.12832</c:v>
                </c:pt>
                <c:pt idx="182059">
                  <c:v>4.12835</c:v>
                </c:pt>
                <c:pt idx="182060">
                  <c:v>4.12837</c:v>
                </c:pt>
                <c:pt idx="182061">
                  <c:v>4.12839</c:v>
                </c:pt>
                <c:pt idx="182062">
                  <c:v>4.12841</c:v>
                </c:pt>
                <c:pt idx="182063">
                  <c:v>4.12843</c:v>
                </c:pt>
                <c:pt idx="182064">
                  <c:v>4.12846</c:v>
                </c:pt>
                <c:pt idx="182065">
                  <c:v>4.12848</c:v>
                </c:pt>
                <c:pt idx="182066">
                  <c:v>4.1285</c:v>
                </c:pt>
                <c:pt idx="182067">
                  <c:v>4.12853</c:v>
                </c:pt>
                <c:pt idx="182068">
                  <c:v>4.12855</c:v>
                </c:pt>
                <c:pt idx="182069">
                  <c:v>4.12857</c:v>
                </c:pt>
                <c:pt idx="182070">
                  <c:v>4.12859</c:v>
                </c:pt>
                <c:pt idx="182071">
                  <c:v>4.12862</c:v>
                </c:pt>
                <c:pt idx="182072">
                  <c:v>4.12864</c:v>
                </c:pt>
                <c:pt idx="182073">
                  <c:v>4.12866</c:v>
                </c:pt>
                <c:pt idx="182074">
                  <c:v>4.12868</c:v>
                </c:pt>
                <c:pt idx="182075">
                  <c:v>4.12871</c:v>
                </c:pt>
                <c:pt idx="182076">
                  <c:v>4.12873</c:v>
                </c:pt>
                <c:pt idx="182077">
                  <c:v>4.12875</c:v>
                </c:pt>
                <c:pt idx="182078">
                  <c:v>4.12878</c:v>
                </c:pt>
                <c:pt idx="182079">
                  <c:v>4.1288</c:v>
                </c:pt>
                <c:pt idx="182080">
                  <c:v>4.12882</c:v>
                </c:pt>
                <c:pt idx="182081">
                  <c:v>4.12884</c:v>
                </c:pt>
                <c:pt idx="182082">
                  <c:v>4.12887</c:v>
                </c:pt>
                <c:pt idx="182083">
                  <c:v>4.12889</c:v>
                </c:pt>
                <c:pt idx="182084">
                  <c:v>4.12891</c:v>
                </c:pt>
                <c:pt idx="182085">
                  <c:v>4.12893</c:v>
                </c:pt>
                <c:pt idx="182086">
                  <c:v>4.12896</c:v>
                </c:pt>
                <c:pt idx="182087">
                  <c:v>4.12898</c:v>
                </c:pt>
                <c:pt idx="182088">
                  <c:v>4.129</c:v>
                </c:pt>
                <c:pt idx="182089">
                  <c:v>4.12903</c:v>
                </c:pt>
                <c:pt idx="182090">
                  <c:v>4.12905</c:v>
                </c:pt>
                <c:pt idx="182091">
                  <c:v>4.12907</c:v>
                </c:pt>
                <c:pt idx="182092">
                  <c:v>4.12909</c:v>
                </c:pt>
                <c:pt idx="182093">
                  <c:v>4.12912</c:v>
                </c:pt>
                <c:pt idx="182094">
                  <c:v>4.12914</c:v>
                </c:pt>
                <c:pt idx="182095">
                  <c:v>4.12916</c:v>
                </c:pt>
                <c:pt idx="182096">
                  <c:v>4.12918</c:v>
                </c:pt>
                <c:pt idx="182097">
                  <c:v>4.12921</c:v>
                </c:pt>
                <c:pt idx="182098">
                  <c:v>4.12923</c:v>
                </c:pt>
                <c:pt idx="182099">
                  <c:v>4.12925</c:v>
                </c:pt>
                <c:pt idx="182100">
                  <c:v>4.12927</c:v>
                </c:pt>
                <c:pt idx="182101">
                  <c:v>4.1293</c:v>
                </c:pt>
                <c:pt idx="182102">
                  <c:v>4.12932</c:v>
                </c:pt>
                <c:pt idx="182103">
                  <c:v>4.12934</c:v>
                </c:pt>
                <c:pt idx="182104">
                  <c:v>4.12936</c:v>
                </c:pt>
                <c:pt idx="182105">
                  <c:v>4.12939</c:v>
                </c:pt>
                <c:pt idx="182106">
                  <c:v>4.12941</c:v>
                </c:pt>
                <c:pt idx="182107">
                  <c:v>4.12943</c:v>
                </c:pt>
                <c:pt idx="182108">
                  <c:v>4.12946</c:v>
                </c:pt>
                <c:pt idx="182109">
                  <c:v>4.12948</c:v>
                </c:pt>
                <c:pt idx="182110">
                  <c:v>4.1295</c:v>
                </c:pt>
                <c:pt idx="182111">
                  <c:v>4.12952</c:v>
                </c:pt>
                <c:pt idx="182112">
                  <c:v>4.12955</c:v>
                </c:pt>
                <c:pt idx="182113">
                  <c:v>4.12957</c:v>
                </c:pt>
                <c:pt idx="182114">
                  <c:v>4.12959</c:v>
                </c:pt>
                <c:pt idx="182115">
                  <c:v>4.12962</c:v>
                </c:pt>
                <c:pt idx="182116">
                  <c:v>4.12964</c:v>
                </c:pt>
                <c:pt idx="182117">
                  <c:v>4.12966</c:v>
                </c:pt>
                <c:pt idx="182118">
                  <c:v>4.12968</c:v>
                </c:pt>
                <c:pt idx="182119">
                  <c:v>4.12971</c:v>
                </c:pt>
                <c:pt idx="182120">
                  <c:v>4.12973</c:v>
                </c:pt>
                <c:pt idx="182121">
                  <c:v>4.12975</c:v>
                </c:pt>
                <c:pt idx="182122">
                  <c:v>4.12977</c:v>
                </c:pt>
                <c:pt idx="182123">
                  <c:v>4.1298</c:v>
                </c:pt>
                <c:pt idx="182124">
                  <c:v>4.12982</c:v>
                </c:pt>
                <c:pt idx="182125">
                  <c:v>4.12984</c:v>
                </c:pt>
                <c:pt idx="182126">
                  <c:v>4.12986</c:v>
                </c:pt>
                <c:pt idx="182127">
                  <c:v>4.12989</c:v>
                </c:pt>
                <c:pt idx="182128">
                  <c:v>4.12991</c:v>
                </c:pt>
                <c:pt idx="182129">
                  <c:v>4.12993</c:v>
                </c:pt>
                <c:pt idx="182130">
                  <c:v>4.12995</c:v>
                </c:pt>
                <c:pt idx="182131">
                  <c:v>4.12998</c:v>
                </c:pt>
                <c:pt idx="182132">
                  <c:v>4.13</c:v>
                </c:pt>
                <c:pt idx="182133">
                  <c:v>4.13002</c:v>
                </c:pt>
                <c:pt idx="182134">
                  <c:v>4.13004</c:v>
                </c:pt>
                <c:pt idx="182135">
                  <c:v>4.13007</c:v>
                </c:pt>
                <c:pt idx="182136">
                  <c:v>4.13009</c:v>
                </c:pt>
                <c:pt idx="182137">
                  <c:v>4.13011</c:v>
                </c:pt>
                <c:pt idx="182138">
                  <c:v>4.13014</c:v>
                </c:pt>
                <c:pt idx="182139">
                  <c:v>4.13016</c:v>
                </c:pt>
                <c:pt idx="182140">
                  <c:v>4.13018</c:v>
                </c:pt>
                <c:pt idx="182141">
                  <c:v>4.1302</c:v>
                </c:pt>
                <c:pt idx="182142">
                  <c:v>4.13023</c:v>
                </c:pt>
                <c:pt idx="182143">
                  <c:v>4.13025</c:v>
                </c:pt>
                <c:pt idx="182144">
                  <c:v>4.13027</c:v>
                </c:pt>
                <c:pt idx="182145">
                  <c:v>4.1303</c:v>
                </c:pt>
                <c:pt idx="182146">
                  <c:v>4.13032</c:v>
                </c:pt>
                <c:pt idx="182147">
                  <c:v>4.13034</c:v>
                </c:pt>
                <c:pt idx="182148">
                  <c:v>4.13036</c:v>
                </c:pt>
                <c:pt idx="182149">
                  <c:v>4.13039</c:v>
                </c:pt>
                <c:pt idx="182150">
                  <c:v>4.13041</c:v>
                </c:pt>
                <c:pt idx="182151">
                  <c:v>4.13043</c:v>
                </c:pt>
                <c:pt idx="182152">
                  <c:v>4.13045</c:v>
                </c:pt>
                <c:pt idx="182153">
                  <c:v>4.13048</c:v>
                </c:pt>
                <c:pt idx="182154">
                  <c:v>4.1305</c:v>
                </c:pt>
                <c:pt idx="182155">
                  <c:v>4.13052</c:v>
                </c:pt>
                <c:pt idx="182156">
                  <c:v>4.13054</c:v>
                </c:pt>
                <c:pt idx="182157">
                  <c:v>4.13057</c:v>
                </c:pt>
                <c:pt idx="182158">
                  <c:v>4.13059</c:v>
                </c:pt>
                <c:pt idx="182159">
                  <c:v>4.13061</c:v>
                </c:pt>
                <c:pt idx="182160">
                  <c:v>4.13063</c:v>
                </c:pt>
                <c:pt idx="182161">
                  <c:v>4.13066</c:v>
                </c:pt>
                <c:pt idx="182162">
                  <c:v>4.13068</c:v>
                </c:pt>
                <c:pt idx="182163">
                  <c:v>4.1307</c:v>
                </c:pt>
                <c:pt idx="182164">
                  <c:v>4.13073</c:v>
                </c:pt>
                <c:pt idx="182165">
                  <c:v>4.13075</c:v>
                </c:pt>
                <c:pt idx="182166">
                  <c:v>4.13077</c:v>
                </c:pt>
                <c:pt idx="182167">
                  <c:v>4.13079</c:v>
                </c:pt>
                <c:pt idx="182168">
                  <c:v>4.13082</c:v>
                </c:pt>
                <c:pt idx="182169">
                  <c:v>4.13084</c:v>
                </c:pt>
                <c:pt idx="182170">
                  <c:v>4.13086</c:v>
                </c:pt>
                <c:pt idx="182171">
                  <c:v>4.13088</c:v>
                </c:pt>
                <c:pt idx="182172">
                  <c:v>4.13091</c:v>
                </c:pt>
                <c:pt idx="182173">
                  <c:v>4.13093</c:v>
                </c:pt>
                <c:pt idx="182174">
                  <c:v>4.13095</c:v>
                </c:pt>
                <c:pt idx="182175">
                  <c:v>4.13098</c:v>
                </c:pt>
                <c:pt idx="182176">
                  <c:v>4.131</c:v>
                </c:pt>
                <c:pt idx="182177">
                  <c:v>4.13102</c:v>
                </c:pt>
                <c:pt idx="182178">
                  <c:v>4.13104</c:v>
                </c:pt>
                <c:pt idx="182179">
                  <c:v>4.13107</c:v>
                </c:pt>
                <c:pt idx="182180">
                  <c:v>4.13109</c:v>
                </c:pt>
                <c:pt idx="182181">
                  <c:v>4.13111</c:v>
                </c:pt>
                <c:pt idx="182182">
                  <c:v>4.13113</c:v>
                </c:pt>
                <c:pt idx="182183">
                  <c:v>4.13116</c:v>
                </c:pt>
                <c:pt idx="182184">
                  <c:v>4.13118</c:v>
                </c:pt>
                <c:pt idx="182185">
                  <c:v>4.1312</c:v>
                </c:pt>
                <c:pt idx="182186">
                  <c:v>4.13122</c:v>
                </c:pt>
                <c:pt idx="182187">
                  <c:v>4.13125</c:v>
                </c:pt>
                <c:pt idx="182188">
                  <c:v>4.13127</c:v>
                </c:pt>
                <c:pt idx="182189">
                  <c:v>4.13129</c:v>
                </c:pt>
                <c:pt idx="182190">
                  <c:v>4.13131</c:v>
                </c:pt>
                <c:pt idx="182191">
                  <c:v>4.13134</c:v>
                </c:pt>
                <c:pt idx="182192">
                  <c:v>4.13136</c:v>
                </c:pt>
                <c:pt idx="182193">
                  <c:v>4.13138</c:v>
                </c:pt>
                <c:pt idx="182194">
                  <c:v>4.13141</c:v>
                </c:pt>
                <c:pt idx="182195">
                  <c:v>4.13143</c:v>
                </c:pt>
                <c:pt idx="182196">
                  <c:v>4.13145</c:v>
                </c:pt>
                <c:pt idx="182197">
                  <c:v>4.13147</c:v>
                </c:pt>
                <c:pt idx="182198">
                  <c:v>4.1315</c:v>
                </c:pt>
                <c:pt idx="182199">
                  <c:v>4.13152</c:v>
                </c:pt>
                <c:pt idx="182200">
                  <c:v>4.13154</c:v>
                </c:pt>
                <c:pt idx="182201">
                  <c:v>4.13157</c:v>
                </c:pt>
                <c:pt idx="182202">
                  <c:v>4.13159</c:v>
                </c:pt>
                <c:pt idx="182203">
                  <c:v>4.13161</c:v>
                </c:pt>
                <c:pt idx="182204">
                  <c:v>4.13163</c:v>
                </c:pt>
                <c:pt idx="182205">
                  <c:v>4.13166</c:v>
                </c:pt>
                <c:pt idx="182206">
                  <c:v>4.13168</c:v>
                </c:pt>
                <c:pt idx="182207">
                  <c:v>4.1317</c:v>
                </c:pt>
                <c:pt idx="182208">
                  <c:v>4.13172</c:v>
                </c:pt>
                <c:pt idx="182209">
                  <c:v>4.13175</c:v>
                </c:pt>
                <c:pt idx="182210">
                  <c:v>4.13177</c:v>
                </c:pt>
                <c:pt idx="182211">
                  <c:v>4.13179</c:v>
                </c:pt>
                <c:pt idx="182212">
                  <c:v>4.13181</c:v>
                </c:pt>
                <c:pt idx="182213">
                  <c:v>4.13184</c:v>
                </c:pt>
                <c:pt idx="182214">
                  <c:v>4.13186</c:v>
                </c:pt>
                <c:pt idx="182215">
                  <c:v>4.13188</c:v>
                </c:pt>
                <c:pt idx="182216">
                  <c:v>4.1319</c:v>
                </c:pt>
                <c:pt idx="182217">
                  <c:v>4.13193</c:v>
                </c:pt>
                <c:pt idx="182218">
                  <c:v>4.13195</c:v>
                </c:pt>
                <c:pt idx="182219">
                  <c:v>4.13197</c:v>
                </c:pt>
                <c:pt idx="182220">
                  <c:v>4.13199</c:v>
                </c:pt>
                <c:pt idx="182221">
                  <c:v>4.13202</c:v>
                </c:pt>
                <c:pt idx="182222">
                  <c:v>4.13204</c:v>
                </c:pt>
                <c:pt idx="182223">
                  <c:v>4.13206</c:v>
                </c:pt>
                <c:pt idx="182224">
                  <c:v>4.13209</c:v>
                </c:pt>
                <c:pt idx="182225">
                  <c:v>4.13211</c:v>
                </c:pt>
                <c:pt idx="182226">
                  <c:v>4.13213</c:v>
                </c:pt>
                <c:pt idx="182227">
                  <c:v>4.13215</c:v>
                </c:pt>
                <c:pt idx="182228">
                  <c:v>4.13218</c:v>
                </c:pt>
                <c:pt idx="182229">
                  <c:v>4.1322</c:v>
                </c:pt>
                <c:pt idx="182230">
                  <c:v>4.13222</c:v>
                </c:pt>
                <c:pt idx="182231">
                  <c:v>4.13225</c:v>
                </c:pt>
                <c:pt idx="182232">
                  <c:v>4.13227</c:v>
                </c:pt>
                <c:pt idx="182233">
                  <c:v>4.13229</c:v>
                </c:pt>
                <c:pt idx="182234">
                  <c:v>4.13231</c:v>
                </c:pt>
                <c:pt idx="182235">
                  <c:v>4.13234</c:v>
                </c:pt>
                <c:pt idx="182236">
                  <c:v>4.13236</c:v>
                </c:pt>
                <c:pt idx="182237">
                  <c:v>4.13238</c:v>
                </c:pt>
                <c:pt idx="182238">
                  <c:v>4.1324</c:v>
                </c:pt>
                <c:pt idx="182239">
                  <c:v>4.13243</c:v>
                </c:pt>
                <c:pt idx="182240">
                  <c:v>4.13245</c:v>
                </c:pt>
                <c:pt idx="182241">
                  <c:v>4.13247</c:v>
                </c:pt>
                <c:pt idx="182242">
                  <c:v>4.13249</c:v>
                </c:pt>
                <c:pt idx="182243">
                  <c:v>4.13252</c:v>
                </c:pt>
                <c:pt idx="182244">
                  <c:v>4.13254</c:v>
                </c:pt>
                <c:pt idx="182245">
                  <c:v>4.13256</c:v>
                </c:pt>
                <c:pt idx="182246">
                  <c:v>4.13258</c:v>
                </c:pt>
                <c:pt idx="182247">
                  <c:v>4.13261</c:v>
                </c:pt>
                <c:pt idx="182248">
                  <c:v>4.13263</c:v>
                </c:pt>
                <c:pt idx="182249">
                  <c:v>4.13265</c:v>
                </c:pt>
                <c:pt idx="182250">
                  <c:v>4.13268</c:v>
                </c:pt>
                <c:pt idx="182251">
                  <c:v>4.1327</c:v>
                </c:pt>
                <c:pt idx="182252">
                  <c:v>4.13272</c:v>
                </c:pt>
                <c:pt idx="182253">
                  <c:v>4.13274</c:v>
                </c:pt>
                <c:pt idx="182254">
                  <c:v>4.13277</c:v>
                </c:pt>
                <c:pt idx="182255">
                  <c:v>4.13279</c:v>
                </c:pt>
                <c:pt idx="182256">
                  <c:v>4.13281</c:v>
                </c:pt>
                <c:pt idx="182257">
                  <c:v>4.13283</c:v>
                </c:pt>
                <c:pt idx="182258">
                  <c:v>4.13286</c:v>
                </c:pt>
                <c:pt idx="182259">
                  <c:v>4.13288</c:v>
                </c:pt>
                <c:pt idx="182260">
                  <c:v>4.1329</c:v>
                </c:pt>
                <c:pt idx="182261">
                  <c:v>4.13293</c:v>
                </c:pt>
                <c:pt idx="182262">
                  <c:v>4.13295</c:v>
                </c:pt>
                <c:pt idx="182263">
                  <c:v>4.13297</c:v>
                </c:pt>
                <c:pt idx="182264">
                  <c:v>4.13299</c:v>
                </c:pt>
                <c:pt idx="182265">
                  <c:v>4.13302</c:v>
                </c:pt>
                <c:pt idx="182266">
                  <c:v>4.13304</c:v>
                </c:pt>
                <c:pt idx="182267">
                  <c:v>4.13306</c:v>
                </c:pt>
                <c:pt idx="182268">
                  <c:v>4.13308</c:v>
                </c:pt>
                <c:pt idx="182269">
                  <c:v>4.13311</c:v>
                </c:pt>
                <c:pt idx="182270">
                  <c:v>4.13313</c:v>
                </c:pt>
                <c:pt idx="182271">
                  <c:v>4.13315</c:v>
                </c:pt>
                <c:pt idx="182272">
                  <c:v>4.13317</c:v>
                </c:pt>
                <c:pt idx="182273">
                  <c:v>4.1332</c:v>
                </c:pt>
                <c:pt idx="182274">
                  <c:v>4.13322</c:v>
                </c:pt>
                <c:pt idx="182275">
                  <c:v>4.13324</c:v>
                </c:pt>
                <c:pt idx="182276">
                  <c:v>4.13326</c:v>
                </c:pt>
                <c:pt idx="182277">
                  <c:v>4.13329</c:v>
                </c:pt>
                <c:pt idx="182278">
                  <c:v>4.13331</c:v>
                </c:pt>
                <c:pt idx="182279">
                  <c:v>4.13333</c:v>
                </c:pt>
                <c:pt idx="182280">
                  <c:v>4.13336</c:v>
                </c:pt>
                <c:pt idx="182281">
                  <c:v>4.13338</c:v>
                </c:pt>
                <c:pt idx="182282">
                  <c:v>4.1334</c:v>
                </c:pt>
                <c:pt idx="182283">
                  <c:v>4.13342</c:v>
                </c:pt>
                <c:pt idx="182284">
                  <c:v>4.13345</c:v>
                </c:pt>
                <c:pt idx="182285">
                  <c:v>4.13347</c:v>
                </c:pt>
                <c:pt idx="182286">
                  <c:v>4.13349</c:v>
                </c:pt>
                <c:pt idx="182287">
                  <c:v>4.13352</c:v>
                </c:pt>
                <c:pt idx="182288">
                  <c:v>4.13354</c:v>
                </c:pt>
                <c:pt idx="182289">
                  <c:v>4.13356</c:v>
                </c:pt>
                <c:pt idx="182290">
                  <c:v>4.13358</c:v>
                </c:pt>
                <c:pt idx="182291">
                  <c:v>4.13361</c:v>
                </c:pt>
                <c:pt idx="182292">
                  <c:v>4.13363</c:v>
                </c:pt>
                <c:pt idx="182293">
                  <c:v>4.13365</c:v>
                </c:pt>
                <c:pt idx="182294">
                  <c:v>4.13367</c:v>
                </c:pt>
                <c:pt idx="182295">
                  <c:v>4.1337</c:v>
                </c:pt>
                <c:pt idx="182296">
                  <c:v>4.13372</c:v>
                </c:pt>
                <c:pt idx="182297">
                  <c:v>4.13374</c:v>
                </c:pt>
                <c:pt idx="182298">
                  <c:v>4.13376</c:v>
                </c:pt>
                <c:pt idx="182299">
                  <c:v>4.13379</c:v>
                </c:pt>
                <c:pt idx="182300">
                  <c:v>4.13381</c:v>
                </c:pt>
                <c:pt idx="182301">
                  <c:v>4.13383</c:v>
                </c:pt>
                <c:pt idx="182302">
                  <c:v>4.13385</c:v>
                </c:pt>
                <c:pt idx="182303">
                  <c:v>4.13388</c:v>
                </c:pt>
                <c:pt idx="182304">
                  <c:v>4.1339</c:v>
                </c:pt>
                <c:pt idx="182305">
                  <c:v>4.13392</c:v>
                </c:pt>
                <c:pt idx="182306">
                  <c:v>4.13395</c:v>
                </c:pt>
                <c:pt idx="182307">
                  <c:v>4.13397</c:v>
                </c:pt>
                <c:pt idx="182308">
                  <c:v>4.13399</c:v>
                </c:pt>
                <c:pt idx="182309">
                  <c:v>4.13401</c:v>
                </c:pt>
                <c:pt idx="182310">
                  <c:v>4.13404</c:v>
                </c:pt>
                <c:pt idx="182311">
                  <c:v>4.13406</c:v>
                </c:pt>
                <c:pt idx="182312">
                  <c:v>4.13408</c:v>
                </c:pt>
                <c:pt idx="182313">
                  <c:v>4.1341</c:v>
                </c:pt>
                <c:pt idx="182314">
                  <c:v>4.13413</c:v>
                </c:pt>
                <c:pt idx="182315">
                  <c:v>4.13415</c:v>
                </c:pt>
                <c:pt idx="182316">
                  <c:v>4.13417</c:v>
                </c:pt>
                <c:pt idx="182317">
                  <c:v>4.1342</c:v>
                </c:pt>
                <c:pt idx="182318">
                  <c:v>4.13422</c:v>
                </c:pt>
                <c:pt idx="182319">
                  <c:v>4.13424</c:v>
                </c:pt>
                <c:pt idx="182320">
                  <c:v>4.13426</c:v>
                </c:pt>
                <c:pt idx="182321">
                  <c:v>4.13429</c:v>
                </c:pt>
                <c:pt idx="182322">
                  <c:v>4.13431</c:v>
                </c:pt>
                <c:pt idx="182323">
                  <c:v>4.13433</c:v>
                </c:pt>
                <c:pt idx="182324">
                  <c:v>4.13435</c:v>
                </c:pt>
                <c:pt idx="182325">
                  <c:v>4.13438</c:v>
                </c:pt>
                <c:pt idx="182326">
                  <c:v>4.1344</c:v>
                </c:pt>
                <c:pt idx="182327">
                  <c:v>4.13442</c:v>
                </c:pt>
                <c:pt idx="182328">
                  <c:v>4.13444</c:v>
                </c:pt>
                <c:pt idx="182329">
                  <c:v>4.13447</c:v>
                </c:pt>
                <c:pt idx="182330">
                  <c:v>4.13449</c:v>
                </c:pt>
                <c:pt idx="182331">
                  <c:v>4.13451</c:v>
                </c:pt>
                <c:pt idx="182332">
                  <c:v>4.13453</c:v>
                </c:pt>
                <c:pt idx="182333">
                  <c:v>4.13456</c:v>
                </c:pt>
                <c:pt idx="182334">
                  <c:v>4.13458</c:v>
                </c:pt>
                <c:pt idx="182335">
                  <c:v>4.1346</c:v>
                </c:pt>
                <c:pt idx="182336">
                  <c:v>4.13463</c:v>
                </c:pt>
                <c:pt idx="182337">
                  <c:v>4.13465</c:v>
                </c:pt>
                <c:pt idx="182338">
                  <c:v>4.13467</c:v>
                </c:pt>
                <c:pt idx="182339">
                  <c:v>4.13469</c:v>
                </c:pt>
                <c:pt idx="182340">
                  <c:v>4.13472</c:v>
                </c:pt>
                <c:pt idx="182341">
                  <c:v>4.13474</c:v>
                </c:pt>
                <c:pt idx="182342">
                  <c:v>4.13476</c:v>
                </c:pt>
                <c:pt idx="182343">
                  <c:v>4.13478</c:v>
                </c:pt>
                <c:pt idx="182344">
                  <c:v>4.13481</c:v>
                </c:pt>
                <c:pt idx="182345">
                  <c:v>4.13483</c:v>
                </c:pt>
                <c:pt idx="182346">
                  <c:v>4.13485</c:v>
                </c:pt>
                <c:pt idx="182347">
                  <c:v>4.13488</c:v>
                </c:pt>
                <c:pt idx="182348">
                  <c:v>4.1349</c:v>
                </c:pt>
                <c:pt idx="182349">
                  <c:v>4.13492</c:v>
                </c:pt>
                <c:pt idx="182350">
                  <c:v>4.13494</c:v>
                </c:pt>
                <c:pt idx="182351">
                  <c:v>4.13497</c:v>
                </c:pt>
                <c:pt idx="182352">
                  <c:v>4.13499</c:v>
                </c:pt>
                <c:pt idx="182353">
                  <c:v>4.13501</c:v>
                </c:pt>
                <c:pt idx="182354">
                  <c:v>4.13503</c:v>
                </c:pt>
                <c:pt idx="182355">
                  <c:v>4.13506</c:v>
                </c:pt>
                <c:pt idx="182356">
                  <c:v>4.13508</c:v>
                </c:pt>
                <c:pt idx="182357">
                  <c:v>4.1351</c:v>
                </c:pt>
                <c:pt idx="182358">
                  <c:v>4.13513</c:v>
                </c:pt>
                <c:pt idx="182359">
                  <c:v>4.13515</c:v>
                </c:pt>
                <c:pt idx="182360">
                  <c:v>4.13517</c:v>
                </c:pt>
                <c:pt idx="182361">
                  <c:v>4.13519</c:v>
                </c:pt>
                <c:pt idx="182362">
                  <c:v>4.13521</c:v>
                </c:pt>
                <c:pt idx="182363">
                  <c:v>4.13524</c:v>
                </c:pt>
                <c:pt idx="182364">
                  <c:v>4.13526</c:v>
                </c:pt>
                <c:pt idx="182365">
                  <c:v>4.13528</c:v>
                </c:pt>
                <c:pt idx="182366">
                  <c:v>4.13531</c:v>
                </c:pt>
                <c:pt idx="182367">
                  <c:v>4.13533</c:v>
                </c:pt>
                <c:pt idx="182368">
                  <c:v>4.13535</c:v>
                </c:pt>
                <c:pt idx="182369">
                  <c:v>4.13537</c:v>
                </c:pt>
                <c:pt idx="182370">
                  <c:v>4.1354</c:v>
                </c:pt>
                <c:pt idx="182371">
                  <c:v>4.13542</c:v>
                </c:pt>
                <c:pt idx="182372">
                  <c:v>4.13544</c:v>
                </c:pt>
                <c:pt idx="182373">
                  <c:v>4.13546</c:v>
                </c:pt>
                <c:pt idx="182374">
                  <c:v>4.13549</c:v>
                </c:pt>
                <c:pt idx="182375">
                  <c:v>4.13551</c:v>
                </c:pt>
                <c:pt idx="182376">
                  <c:v>4.13553</c:v>
                </c:pt>
                <c:pt idx="182377">
                  <c:v>4.13556</c:v>
                </c:pt>
                <c:pt idx="182378">
                  <c:v>4.13558</c:v>
                </c:pt>
                <c:pt idx="182379">
                  <c:v>4.1356</c:v>
                </c:pt>
                <c:pt idx="182380">
                  <c:v>4.13562</c:v>
                </c:pt>
                <c:pt idx="182381">
                  <c:v>4.13565</c:v>
                </c:pt>
                <c:pt idx="182382">
                  <c:v>4.13567</c:v>
                </c:pt>
                <c:pt idx="182383">
                  <c:v>4.13569</c:v>
                </c:pt>
                <c:pt idx="182384">
                  <c:v>4.13571</c:v>
                </c:pt>
                <c:pt idx="182385">
                  <c:v>4.13574</c:v>
                </c:pt>
                <c:pt idx="182386">
                  <c:v>4.13576</c:v>
                </c:pt>
                <c:pt idx="182387">
                  <c:v>4.13578</c:v>
                </c:pt>
                <c:pt idx="182388">
                  <c:v>4.13581</c:v>
                </c:pt>
                <c:pt idx="182389">
                  <c:v>4.13583</c:v>
                </c:pt>
                <c:pt idx="182390">
                  <c:v>4.13585</c:v>
                </c:pt>
                <c:pt idx="182391">
                  <c:v>4.13587</c:v>
                </c:pt>
                <c:pt idx="182392">
                  <c:v>4.1359</c:v>
                </c:pt>
                <c:pt idx="182393">
                  <c:v>4.13592</c:v>
                </c:pt>
                <c:pt idx="182394">
                  <c:v>4.13594</c:v>
                </c:pt>
                <c:pt idx="182395">
                  <c:v>4.13596</c:v>
                </c:pt>
                <c:pt idx="182396">
                  <c:v>4.13599</c:v>
                </c:pt>
                <c:pt idx="182397">
                  <c:v>4.13601</c:v>
                </c:pt>
                <c:pt idx="182398">
                  <c:v>4.13603</c:v>
                </c:pt>
                <c:pt idx="182399">
                  <c:v>4.13605</c:v>
                </c:pt>
                <c:pt idx="182400">
                  <c:v>4.13608</c:v>
                </c:pt>
                <c:pt idx="182401">
                  <c:v>4.1361</c:v>
                </c:pt>
                <c:pt idx="182402">
                  <c:v>4.13612</c:v>
                </c:pt>
                <c:pt idx="182403">
                  <c:v>4.13614</c:v>
                </c:pt>
                <c:pt idx="182404">
                  <c:v>4.13617</c:v>
                </c:pt>
                <c:pt idx="182405">
                  <c:v>4.13619</c:v>
                </c:pt>
                <c:pt idx="182406">
                  <c:v>4.13621</c:v>
                </c:pt>
                <c:pt idx="182407">
                  <c:v>4.13624</c:v>
                </c:pt>
                <c:pt idx="182408">
                  <c:v>4.13626</c:v>
                </c:pt>
                <c:pt idx="182409">
                  <c:v>4.13628</c:v>
                </c:pt>
                <c:pt idx="182410">
                  <c:v>4.1363</c:v>
                </c:pt>
                <c:pt idx="182411">
                  <c:v>4.13633</c:v>
                </c:pt>
                <c:pt idx="182412">
                  <c:v>4.13635</c:v>
                </c:pt>
                <c:pt idx="182413">
                  <c:v>4.13637</c:v>
                </c:pt>
                <c:pt idx="182414">
                  <c:v>4.1364</c:v>
                </c:pt>
                <c:pt idx="182415">
                  <c:v>4.13642</c:v>
                </c:pt>
                <c:pt idx="182416">
                  <c:v>4.13644</c:v>
                </c:pt>
                <c:pt idx="182417">
                  <c:v>4.13646</c:v>
                </c:pt>
                <c:pt idx="182418">
                  <c:v>4.13649</c:v>
                </c:pt>
                <c:pt idx="182419">
                  <c:v>4.13651</c:v>
                </c:pt>
                <c:pt idx="182420">
                  <c:v>4.13653</c:v>
                </c:pt>
                <c:pt idx="182421">
                  <c:v>4.13655</c:v>
                </c:pt>
                <c:pt idx="182422">
                  <c:v>4.13658</c:v>
                </c:pt>
                <c:pt idx="182423">
                  <c:v>4.1366</c:v>
                </c:pt>
                <c:pt idx="182424">
                  <c:v>4.13662</c:v>
                </c:pt>
                <c:pt idx="182425">
                  <c:v>4.13664</c:v>
                </c:pt>
                <c:pt idx="182426">
                  <c:v>4.13667</c:v>
                </c:pt>
                <c:pt idx="182427">
                  <c:v>4.13669</c:v>
                </c:pt>
                <c:pt idx="182428">
                  <c:v>4.13671</c:v>
                </c:pt>
                <c:pt idx="182429">
                  <c:v>4.13673</c:v>
                </c:pt>
                <c:pt idx="182430">
                  <c:v>4.13676</c:v>
                </c:pt>
                <c:pt idx="182431">
                  <c:v>4.13678</c:v>
                </c:pt>
                <c:pt idx="182432">
                  <c:v>4.1368</c:v>
                </c:pt>
                <c:pt idx="182433">
                  <c:v>4.13682</c:v>
                </c:pt>
                <c:pt idx="182434">
                  <c:v>4.13685</c:v>
                </c:pt>
                <c:pt idx="182435">
                  <c:v>4.13687</c:v>
                </c:pt>
                <c:pt idx="182436">
                  <c:v>4.13689</c:v>
                </c:pt>
                <c:pt idx="182437">
                  <c:v>4.13692</c:v>
                </c:pt>
                <c:pt idx="182438">
                  <c:v>4.13694</c:v>
                </c:pt>
                <c:pt idx="182439">
                  <c:v>4.13696</c:v>
                </c:pt>
                <c:pt idx="182440">
                  <c:v>4.13698</c:v>
                </c:pt>
                <c:pt idx="182441">
                  <c:v>4.13701</c:v>
                </c:pt>
                <c:pt idx="182442">
                  <c:v>4.13703</c:v>
                </c:pt>
                <c:pt idx="182443">
                  <c:v>4.13705</c:v>
                </c:pt>
                <c:pt idx="182444">
                  <c:v>4.13708</c:v>
                </c:pt>
                <c:pt idx="182445">
                  <c:v>4.1371</c:v>
                </c:pt>
                <c:pt idx="182446">
                  <c:v>4.13712</c:v>
                </c:pt>
                <c:pt idx="182447">
                  <c:v>4.13714</c:v>
                </c:pt>
                <c:pt idx="182448">
                  <c:v>4.13717</c:v>
                </c:pt>
                <c:pt idx="182449">
                  <c:v>4.13719</c:v>
                </c:pt>
                <c:pt idx="182450">
                  <c:v>4.13721</c:v>
                </c:pt>
                <c:pt idx="182451">
                  <c:v>4.13723</c:v>
                </c:pt>
                <c:pt idx="182452">
                  <c:v>4.13726</c:v>
                </c:pt>
                <c:pt idx="182453">
                  <c:v>4.13728</c:v>
                </c:pt>
                <c:pt idx="182454">
                  <c:v>4.1373</c:v>
                </c:pt>
                <c:pt idx="182455">
                  <c:v>4.13732</c:v>
                </c:pt>
                <c:pt idx="182456">
                  <c:v>4.13735</c:v>
                </c:pt>
                <c:pt idx="182457">
                  <c:v>4.13737</c:v>
                </c:pt>
                <c:pt idx="182458">
                  <c:v>4.13739</c:v>
                </c:pt>
                <c:pt idx="182459">
                  <c:v>4.13741</c:v>
                </c:pt>
                <c:pt idx="182460">
                  <c:v>4.13744</c:v>
                </c:pt>
                <c:pt idx="182461">
                  <c:v>4.13746</c:v>
                </c:pt>
                <c:pt idx="182462">
                  <c:v>4.13748</c:v>
                </c:pt>
                <c:pt idx="182463">
                  <c:v>4.13751</c:v>
                </c:pt>
                <c:pt idx="182464">
                  <c:v>4.13753</c:v>
                </c:pt>
                <c:pt idx="182465">
                  <c:v>4.13755</c:v>
                </c:pt>
                <c:pt idx="182466">
                  <c:v>4.13757</c:v>
                </c:pt>
                <c:pt idx="182467">
                  <c:v>4.1376</c:v>
                </c:pt>
                <c:pt idx="182468">
                  <c:v>4.13762</c:v>
                </c:pt>
                <c:pt idx="182469">
                  <c:v>4.13764</c:v>
                </c:pt>
                <c:pt idx="182470">
                  <c:v>4.13766</c:v>
                </c:pt>
                <c:pt idx="182471">
                  <c:v>4.13769</c:v>
                </c:pt>
                <c:pt idx="182472">
                  <c:v>4.13771</c:v>
                </c:pt>
                <c:pt idx="182473">
                  <c:v>4.13773</c:v>
                </c:pt>
                <c:pt idx="182474">
                  <c:v>4.13776</c:v>
                </c:pt>
                <c:pt idx="182475">
                  <c:v>4.13778</c:v>
                </c:pt>
                <c:pt idx="182476">
                  <c:v>4.1378</c:v>
                </c:pt>
                <c:pt idx="182477">
                  <c:v>4.13782</c:v>
                </c:pt>
                <c:pt idx="182478">
                  <c:v>4.13785</c:v>
                </c:pt>
                <c:pt idx="182479">
                  <c:v>4.13787</c:v>
                </c:pt>
                <c:pt idx="182480">
                  <c:v>4.13789</c:v>
                </c:pt>
                <c:pt idx="182481">
                  <c:v>4.13791</c:v>
                </c:pt>
                <c:pt idx="182482">
                  <c:v>4.13794</c:v>
                </c:pt>
                <c:pt idx="182483">
                  <c:v>4.13796</c:v>
                </c:pt>
                <c:pt idx="182484">
                  <c:v>4.13798</c:v>
                </c:pt>
                <c:pt idx="182485">
                  <c:v>4.138</c:v>
                </c:pt>
                <c:pt idx="182486">
                  <c:v>4.13803</c:v>
                </c:pt>
                <c:pt idx="182487">
                  <c:v>4.13805</c:v>
                </c:pt>
                <c:pt idx="182488">
                  <c:v>4.13807</c:v>
                </c:pt>
                <c:pt idx="182489">
                  <c:v>4.13809</c:v>
                </c:pt>
                <c:pt idx="182490">
                  <c:v>4.13812</c:v>
                </c:pt>
                <c:pt idx="182491">
                  <c:v>4.13814</c:v>
                </c:pt>
                <c:pt idx="182492">
                  <c:v>4.13816</c:v>
                </c:pt>
                <c:pt idx="182493">
                  <c:v>4.13819</c:v>
                </c:pt>
                <c:pt idx="182494">
                  <c:v>4.13821</c:v>
                </c:pt>
                <c:pt idx="182495">
                  <c:v>4.13823</c:v>
                </c:pt>
                <c:pt idx="182496">
                  <c:v>4.13825</c:v>
                </c:pt>
                <c:pt idx="182497">
                  <c:v>4.13828</c:v>
                </c:pt>
                <c:pt idx="182498">
                  <c:v>4.1383</c:v>
                </c:pt>
                <c:pt idx="182499">
                  <c:v>4.13832</c:v>
                </c:pt>
                <c:pt idx="182500">
                  <c:v>4.13835</c:v>
                </c:pt>
                <c:pt idx="182501">
                  <c:v>4.13837</c:v>
                </c:pt>
                <c:pt idx="182502">
                  <c:v>4.13839</c:v>
                </c:pt>
                <c:pt idx="182503">
                  <c:v>4.13841</c:v>
                </c:pt>
                <c:pt idx="182504">
                  <c:v>4.13844</c:v>
                </c:pt>
                <c:pt idx="182505">
                  <c:v>4.13846</c:v>
                </c:pt>
                <c:pt idx="182506">
                  <c:v>4.13848</c:v>
                </c:pt>
                <c:pt idx="182507">
                  <c:v>4.1385</c:v>
                </c:pt>
                <c:pt idx="182508">
                  <c:v>4.13853</c:v>
                </c:pt>
                <c:pt idx="182509">
                  <c:v>4.13855</c:v>
                </c:pt>
                <c:pt idx="182510">
                  <c:v>4.13857</c:v>
                </c:pt>
                <c:pt idx="182511">
                  <c:v>4.13859</c:v>
                </c:pt>
                <c:pt idx="182512">
                  <c:v>4.13862</c:v>
                </c:pt>
                <c:pt idx="182513">
                  <c:v>4.13864</c:v>
                </c:pt>
                <c:pt idx="182514">
                  <c:v>4.13866</c:v>
                </c:pt>
                <c:pt idx="182515">
                  <c:v>4.13868</c:v>
                </c:pt>
                <c:pt idx="182516">
                  <c:v>4.13871</c:v>
                </c:pt>
                <c:pt idx="182517">
                  <c:v>4.13873</c:v>
                </c:pt>
                <c:pt idx="182518">
                  <c:v>4.13875</c:v>
                </c:pt>
                <c:pt idx="182519">
                  <c:v>4.13878</c:v>
                </c:pt>
                <c:pt idx="182520">
                  <c:v>4.1388</c:v>
                </c:pt>
                <c:pt idx="182521">
                  <c:v>4.13882</c:v>
                </c:pt>
                <c:pt idx="182522">
                  <c:v>4.13884</c:v>
                </c:pt>
                <c:pt idx="182523">
                  <c:v>4.13887</c:v>
                </c:pt>
                <c:pt idx="182524">
                  <c:v>4.13889</c:v>
                </c:pt>
                <c:pt idx="182525">
                  <c:v>4.13891</c:v>
                </c:pt>
                <c:pt idx="182526">
                  <c:v>4.13893</c:v>
                </c:pt>
                <c:pt idx="182527">
                  <c:v>4.13896</c:v>
                </c:pt>
                <c:pt idx="182528">
                  <c:v>4.13898</c:v>
                </c:pt>
                <c:pt idx="182529">
                  <c:v>4.139</c:v>
                </c:pt>
                <c:pt idx="182530">
                  <c:v>4.13903</c:v>
                </c:pt>
                <c:pt idx="182531">
                  <c:v>4.13905</c:v>
                </c:pt>
                <c:pt idx="182532">
                  <c:v>4.13907</c:v>
                </c:pt>
                <c:pt idx="182533">
                  <c:v>4.13909</c:v>
                </c:pt>
                <c:pt idx="182534">
                  <c:v>4.13912</c:v>
                </c:pt>
                <c:pt idx="182535">
                  <c:v>4.13914</c:v>
                </c:pt>
                <c:pt idx="182536">
                  <c:v>4.13916</c:v>
                </c:pt>
                <c:pt idx="182537">
                  <c:v>4.13918</c:v>
                </c:pt>
                <c:pt idx="182538">
                  <c:v>4.13921</c:v>
                </c:pt>
                <c:pt idx="182539">
                  <c:v>4.13923</c:v>
                </c:pt>
                <c:pt idx="182540">
                  <c:v>4.13925</c:v>
                </c:pt>
                <c:pt idx="182541">
                  <c:v>4.13927</c:v>
                </c:pt>
                <c:pt idx="182542">
                  <c:v>4.1393</c:v>
                </c:pt>
                <c:pt idx="182543">
                  <c:v>4.13932</c:v>
                </c:pt>
                <c:pt idx="182544">
                  <c:v>4.13934</c:v>
                </c:pt>
                <c:pt idx="182545">
                  <c:v>4.13936</c:v>
                </c:pt>
                <c:pt idx="182546">
                  <c:v>4.13939</c:v>
                </c:pt>
                <c:pt idx="182547">
                  <c:v>4.13941</c:v>
                </c:pt>
                <c:pt idx="182548">
                  <c:v>4.13943</c:v>
                </c:pt>
                <c:pt idx="182549">
                  <c:v>4.13946</c:v>
                </c:pt>
                <c:pt idx="182550">
                  <c:v>4.13948</c:v>
                </c:pt>
                <c:pt idx="182551">
                  <c:v>4.1395</c:v>
                </c:pt>
                <c:pt idx="182552">
                  <c:v>4.13952</c:v>
                </c:pt>
                <c:pt idx="182553">
                  <c:v>4.13955</c:v>
                </c:pt>
                <c:pt idx="182554">
                  <c:v>4.13957</c:v>
                </c:pt>
                <c:pt idx="182555">
                  <c:v>4.13959</c:v>
                </c:pt>
                <c:pt idx="182556">
                  <c:v>4.13962</c:v>
                </c:pt>
                <c:pt idx="182557">
                  <c:v>4.13964</c:v>
                </c:pt>
                <c:pt idx="182558">
                  <c:v>4.13966</c:v>
                </c:pt>
                <c:pt idx="182559">
                  <c:v>4.13968</c:v>
                </c:pt>
                <c:pt idx="182560">
                  <c:v>4.13971</c:v>
                </c:pt>
                <c:pt idx="182561">
                  <c:v>4.13973</c:v>
                </c:pt>
                <c:pt idx="182562">
                  <c:v>4.13975</c:v>
                </c:pt>
                <c:pt idx="182563">
                  <c:v>4.13977</c:v>
                </c:pt>
                <c:pt idx="182564">
                  <c:v>4.1398</c:v>
                </c:pt>
                <c:pt idx="182565">
                  <c:v>4.13982</c:v>
                </c:pt>
                <c:pt idx="182566">
                  <c:v>4.13984</c:v>
                </c:pt>
                <c:pt idx="182567">
                  <c:v>4.13986</c:v>
                </c:pt>
                <c:pt idx="182568">
                  <c:v>4.13989</c:v>
                </c:pt>
                <c:pt idx="182569">
                  <c:v>4.13991</c:v>
                </c:pt>
                <c:pt idx="182570">
                  <c:v>4.13993</c:v>
                </c:pt>
                <c:pt idx="182571">
                  <c:v>4.13995</c:v>
                </c:pt>
                <c:pt idx="182572">
                  <c:v>4.13998</c:v>
                </c:pt>
                <c:pt idx="182573">
                  <c:v>4.14</c:v>
                </c:pt>
                <c:pt idx="182574">
                  <c:v>4.14002</c:v>
                </c:pt>
                <c:pt idx="182575">
                  <c:v>4.14004</c:v>
                </c:pt>
                <c:pt idx="182576">
                  <c:v>4.14007</c:v>
                </c:pt>
                <c:pt idx="182577">
                  <c:v>4.14009</c:v>
                </c:pt>
                <c:pt idx="182578">
                  <c:v>4.14011</c:v>
                </c:pt>
                <c:pt idx="182579">
                  <c:v>4.14014</c:v>
                </c:pt>
                <c:pt idx="182580">
                  <c:v>4.14016</c:v>
                </c:pt>
                <c:pt idx="182581">
                  <c:v>4.14018</c:v>
                </c:pt>
                <c:pt idx="182582">
                  <c:v>4.1402</c:v>
                </c:pt>
                <c:pt idx="182583">
                  <c:v>4.14023</c:v>
                </c:pt>
                <c:pt idx="182584">
                  <c:v>4.14025</c:v>
                </c:pt>
                <c:pt idx="182585">
                  <c:v>4.14027</c:v>
                </c:pt>
                <c:pt idx="182586">
                  <c:v>4.1403</c:v>
                </c:pt>
                <c:pt idx="182587">
                  <c:v>4.14032</c:v>
                </c:pt>
                <c:pt idx="182588">
                  <c:v>4.14034</c:v>
                </c:pt>
                <c:pt idx="182589">
                  <c:v>4.14036</c:v>
                </c:pt>
                <c:pt idx="182590">
                  <c:v>4.14039</c:v>
                </c:pt>
                <c:pt idx="182591">
                  <c:v>4.14041</c:v>
                </c:pt>
                <c:pt idx="182592">
                  <c:v>4.14043</c:v>
                </c:pt>
                <c:pt idx="182593">
                  <c:v>4.14045</c:v>
                </c:pt>
                <c:pt idx="182594">
                  <c:v>4.14048</c:v>
                </c:pt>
                <c:pt idx="182595">
                  <c:v>4.1405</c:v>
                </c:pt>
                <c:pt idx="182596">
                  <c:v>4.14052</c:v>
                </c:pt>
                <c:pt idx="182597">
                  <c:v>4.14054</c:v>
                </c:pt>
                <c:pt idx="182598">
                  <c:v>4.14057</c:v>
                </c:pt>
                <c:pt idx="182599">
                  <c:v>4.14059</c:v>
                </c:pt>
                <c:pt idx="182600">
                  <c:v>4.14061</c:v>
                </c:pt>
                <c:pt idx="182601">
                  <c:v>4.14063</c:v>
                </c:pt>
                <c:pt idx="182602">
                  <c:v>4.14066</c:v>
                </c:pt>
                <c:pt idx="182603">
                  <c:v>4.14068</c:v>
                </c:pt>
                <c:pt idx="182604">
                  <c:v>4.1407</c:v>
                </c:pt>
                <c:pt idx="182605">
                  <c:v>4.14073</c:v>
                </c:pt>
                <c:pt idx="182606">
                  <c:v>4.14075</c:v>
                </c:pt>
                <c:pt idx="182607">
                  <c:v>4.14077</c:v>
                </c:pt>
                <c:pt idx="182608">
                  <c:v>4.14079</c:v>
                </c:pt>
                <c:pt idx="182609">
                  <c:v>4.14082</c:v>
                </c:pt>
                <c:pt idx="182610">
                  <c:v>4.14084</c:v>
                </c:pt>
                <c:pt idx="182611">
                  <c:v>4.14086</c:v>
                </c:pt>
                <c:pt idx="182612">
                  <c:v>4.14088</c:v>
                </c:pt>
                <c:pt idx="182613">
                  <c:v>4.14091</c:v>
                </c:pt>
                <c:pt idx="182614">
                  <c:v>4.14093</c:v>
                </c:pt>
                <c:pt idx="182615">
                  <c:v>4.14095</c:v>
                </c:pt>
                <c:pt idx="182616">
                  <c:v>4.14098</c:v>
                </c:pt>
                <c:pt idx="182617">
                  <c:v>4.141</c:v>
                </c:pt>
                <c:pt idx="182618">
                  <c:v>4.14102</c:v>
                </c:pt>
                <c:pt idx="182619">
                  <c:v>4.14104</c:v>
                </c:pt>
                <c:pt idx="182620">
                  <c:v>4.14107</c:v>
                </c:pt>
                <c:pt idx="182621">
                  <c:v>4.14109</c:v>
                </c:pt>
                <c:pt idx="182622">
                  <c:v>4.14111</c:v>
                </c:pt>
                <c:pt idx="182623">
                  <c:v>4.14113</c:v>
                </c:pt>
                <c:pt idx="182624">
                  <c:v>4.14116</c:v>
                </c:pt>
                <c:pt idx="182625">
                  <c:v>4.14118</c:v>
                </c:pt>
                <c:pt idx="182626">
                  <c:v>4.1412</c:v>
                </c:pt>
                <c:pt idx="182627">
                  <c:v>4.14122</c:v>
                </c:pt>
                <c:pt idx="182628">
                  <c:v>4.14125</c:v>
                </c:pt>
                <c:pt idx="182629">
                  <c:v>4.14127</c:v>
                </c:pt>
                <c:pt idx="182630">
                  <c:v>4.14129</c:v>
                </c:pt>
                <c:pt idx="182631">
                  <c:v>4.14131</c:v>
                </c:pt>
                <c:pt idx="182632">
                  <c:v>4.14134</c:v>
                </c:pt>
                <c:pt idx="182633">
                  <c:v>4.14136</c:v>
                </c:pt>
                <c:pt idx="182634">
                  <c:v>4.14138</c:v>
                </c:pt>
                <c:pt idx="182635">
                  <c:v>4.14141</c:v>
                </c:pt>
                <c:pt idx="182636">
                  <c:v>4.14143</c:v>
                </c:pt>
                <c:pt idx="182637">
                  <c:v>4.14145</c:v>
                </c:pt>
                <c:pt idx="182638">
                  <c:v>4.14147</c:v>
                </c:pt>
                <c:pt idx="182639">
                  <c:v>4.1415</c:v>
                </c:pt>
                <c:pt idx="182640">
                  <c:v>4.14152</c:v>
                </c:pt>
                <c:pt idx="182641">
                  <c:v>4.14154</c:v>
                </c:pt>
                <c:pt idx="182642">
                  <c:v>4.14156</c:v>
                </c:pt>
                <c:pt idx="182643">
                  <c:v>4.14159</c:v>
                </c:pt>
                <c:pt idx="182644">
                  <c:v>4.14161</c:v>
                </c:pt>
                <c:pt idx="182645">
                  <c:v>4.14163</c:v>
                </c:pt>
                <c:pt idx="182646">
                  <c:v>4.14166</c:v>
                </c:pt>
                <c:pt idx="182647">
                  <c:v>4.14168</c:v>
                </c:pt>
                <c:pt idx="182648">
                  <c:v>4.1417</c:v>
                </c:pt>
                <c:pt idx="182649">
                  <c:v>4.14172</c:v>
                </c:pt>
                <c:pt idx="182650">
                  <c:v>4.14175</c:v>
                </c:pt>
                <c:pt idx="182651">
                  <c:v>4.14177</c:v>
                </c:pt>
                <c:pt idx="182652">
                  <c:v>4.14179</c:v>
                </c:pt>
                <c:pt idx="182653">
                  <c:v>4.14181</c:v>
                </c:pt>
                <c:pt idx="182654">
                  <c:v>4.14184</c:v>
                </c:pt>
                <c:pt idx="182655">
                  <c:v>4.14186</c:v>
                </c:pt>
                <c:pt idx="182656">
                  <c:v>4.14188</c:v>
                </c:pt>
                <c:pt idx="182657">
                  <c:v>4.14191</c:v>
                </c:pt>
                <c:pt idx="182658">
                  <c:v>4.14193</c:v>
                </c:pt>
                <c:pt idx="182659">
                  <c:v>4.14195</c:v>
                </c:pt>
                <c:pt idx="182660">
                  <c:v>4.14197</c:v>
                </c:pt>
                <c:pt idx="182661">
                  <c:v>4.14199</c:v>
                </c:pt>
                <c:pt idx="182662">
                  <c:v>4.14202</c:v>
                </c:pt>
                <c:pt idx="182663">
                  <c:v>4.14204</c:v>
                </c:pt>
                <c:pt idx="182664">
                  <c:v>4.14206</c:v>
                </c:pt>
                <c:pt idx="182665">
                  <c:v>4.14209</c:v>
                </c:pt>
                <c:pt idx="182666">
                  <c:v>4.14211</c:v>
                </c:pt>
                <c:pt idx="182667">
                  <c:v>4.14213</c:v>
                </c:pt>
                <c:pt idx="182668">
                  <c:v>4.14215</c:v>
                </c:pt>
                <c:pt idx="182669">
                  <c:v>4.14218</c:v>
                </c:pt>
                <c:pt idx="182670">
                  <c:v>4.1422</c:v>
                </c:pt>
                <c:pt idx="182671">
                  <c:v>4.14222</c:v>
                </c:pt>
                <c:pt idx="182672">
                  <c:v>4.14224</c:v>
                </c:pt>
                <c:pt idx="182673">
                  <c:v>4.14227</c:v>
                </c:pt>
                <c:pt idx="182674">
                  <c:v>4.14229</c:v>
                </c:pt>
                <c:pt idx="182675">
                  <c:v>4.14231</c:v>
                </c:pt>
                <c:pt idx="182676">
                  <c:v>4.14234</c:v>
                </c:pt>
                <c:pt idx="182677">
                  <c:v>4.14236</c:v>
                </c:pt>
                <c:pt idx="182678">
                  <c:v>4.14238</c:v>
                </c:pt>
                <c:pt idx="182679">
                  <c:v>4.1424</c:v>
                </c:pt>
                <c:pt idx="182680">
                  <c:v>4.14243</c:v>
                </c:pt>
                <c:pt idx="182681">
                  <c:v>4.14245</c:v>
                </c:pt>
                <c:pt idx="182682">
                  <c:v>4.14247</c:v>
                </c:pt>
                <c:pt idx="182683">
                  <c:v>4.14249</c:v>
                </c:pt>
                <c:pt idx="182684">
                  <c:v>4.14252</c:v>
                </c:pt>
                <c:pt idx="182685">
                  <c:v>4.14254</c:v>
                </c:pt>
                <c:pt idx="182686">
                  <c:v>4.14256</c:v>
                </c:pt>
                <c:pt idx="182687">
                  <c:v>4.14259</c:v>
                </c:pt>
                <c:pt idx="182688">
                  <c:v>4.14261</c:v>
                </c:pt>
                <c:pt idx="182689">
                  <c:v>4.14263</c:v>
                </c:pt>
                <c:pt idx="182690">
                  <c:v>4.14265</c:v>
                </c:pt>
                <c:pt idx="182691">
                  <c:v>4.14268</c:v>
                </c:pt>
                <c:pt idx="182692">
                  <c:v>4.1427</c:v>
                </c:pt>
                <c:pt idx="182693">
                  <c:v>4.14272</c:v>
                </c:pt>
                <c:pt idx="182694">
                  <c:v>4.14274</c:v>
                </c:pt>
                <c:pt idx="182695">
                  <c:v>4.14277</c:v>
                </c:pt>
                <c:pt idx="182696">
                  <c:v>4.14279</c:v>
                </c:pt>
                <c:pt idx="182697">
                  <c:v>4.14281</c:v>
                </c:pt>
                <c:pt idx="182698">
                  <c:v>4.14283</c:v>
                </c:pt>
                <c:pt idx="182699">
                  <c:v>4.14286</c:v>
                </c:pt>
                <c:pt idx="182700">
                  <c:v>4.14288</c:v>
                </c:pt>
                <c:pt idx="182701">
                  <c:v>4.1429</c:v>
                </c:pt>
                <c:pt idx="182702">
                  <c:v>4.14292</c:v>
                </c:pt>
                <c:pt idx="182703">
                  <c:v>4.14295</c:v>
                </c:pt>
                <c:pt idx="182704">
                  <c:v>4.14297</c:v>
                </c:pt>
                <c:pt idx="182705">
                  <c:v>4.14299</c:v>
                </c:pt>
                <c:pt idx="182706">
                  <c:v>4.14302</c:v>
                </c:pt>
                <c:pt idx="182707">
                  <c:v>4.14304</c:v>
                </c:pt>
                <c:pt idx="182708">
                  <c:v>4.14306</c:v>
                </c:pt>
                <c:pt idx="182709">
                  <c:v>4.14308</c:v>
                </c:pt>
                <c:pt idx="182710">
                  <c:v>4.14311</c:v>
                </c:pt>
                <c:pt idx="182711">
                  <c:v>4.14313</c:v>
                </c:pt>
                <c:pt idx="182712">
                  <c:v>4.14315</c:v>
                </c:pt>
                <c:pt idx="182713">
                  <c:v>4.14318</c:v>
                </c:pt>
                <c:pt idx="182714">
                  <c:v>4.1432</c:v>
                </c:pt>
                <c:pt idx="182715">
                  <c:v>4.14322</c:v>
                </c:pt>
                <c:pt idx="182716">
                  <c:v>4.14324</c:v>
                </c:pt>
                <c:pt idx="182717">
                  <c:v>4.14327</c:v>
                </c:pt>
                <c:pt idx="182718">
                  <c:v>4.14329</c:v>
                </c:pt>
                <c:pt idx="182719">
                  <c:v>4.14331</c:v>
                </c:pt>
                <c:pt idx="182720">
                  <c:v>4.14333</c:v>
                </c:pt>
                <c:pt idx="182721">
                  <c:v>4.14336</c:v>
                </c:pt>
                <c:pt idx="182722">
                  <c:v>4.14338</c:v>
                </c:pt>
                <c:pt idx="182723">
                  <c:v>4.1434</c:v>
                </c:pt>
                <c:pt idx="182724">
                  <c:v>4.14342</c:v>
                </c:pt>
                <c:pt idx="182725">
                  <c:v>4.14345</c:v>
                </c:pt>
                <c:pt idx="182726">
                  <c:v>4.14347</c:v>
                </c:pt>
                <c:pt idx="182727">
                  <c:v>4.14349</c:v>
                </c:pt>
                <c:pt idx="182728">
                  <c:v>4.14351</c:v>
                </c:pt>
                <c:pt idx="182729">
                  <c:v>4.14354</c:v>
                </c:pt>
                <c:pt idx="182730">
                  <c:v>4.14356</c:v>
                </c:pt>
                <c:pt idx="182731">
                  <c:v>4.14358</c:v>
                </c:pt>
                <c:pt idx="182732">
                  <c:v>4.1436</c:v>
                </c:pt>
                <c:pt idx="182733">
                  <c:v>4.14363</c:v>
                </c:pt>
                <c:pt idx="182734">
                  <c:v>4.14365</c:v>
                </c:pt>
                <c:pt idx="182735">
                  <c:v>4.14367</c:v>
                </c:pt>
                <c:pt idx="182736">
                  <c:v>4.1437</c:v>
                </c:pt>
                <c:pt idx="182737">
                  <c:v>4.14372</c:v>
                </c:pt>
                <c:pt idx="182738">
                  <c:v>4.14374</c:v>
                </c:pt>
                <c:pt idx="182739">
                  <c:v>4.14376</c:v>
                </c:pt>
                <c:pt idx="182740">
                  <c:v>4.14379</c:v>
                </c:pt>
                <c:pt idx="182741">
                  <c:v>4.14381</c:v>
                </c:pt>
                <c:pt idx="182742">
                  <c:v>4.14383</c:v>
                </c:pt>
                <c:pt idx="182743">
                  <c:v>4.14386</c:v>
                </c:pt>
                <c:pt idx="182744">
                  <c:v>4.14388</c:v>
                </c:pt>
                <c:pt idx="182745">
                  <c:v>4.1439</c:v>
                </c:pt>
                <c:pt idx="182746">
                  <c:v>4.14392</c:v>
                </c:pt>
                <c:pt idx="182747">
                  <c:v>4.14395</c:v>
                </c:pt>
                <c:pt idx="182748">
                  <c:v>4.14397</c:v>
                </c:pt>
                <c:pt idx="182749">
                  <c:v>4.14399</c:v>
                </c:pt>
                <c:pt idx="182750">
                  <c:v>4.14401</c:v>
                </c:pt>
                <c:pt idx="182751">
                  <c:v>4.14404</c:v>
                </c:pt>
                <c:pt idx="182752">
                  <c:v>4.14406</c:v>
                </c:pt>
                <c:pt idx="182753">
                  <c:v>4.14408</c:v>
                </c:pt>
                <c:pt idx="182754">
                  <c:v>4.1441</c:v>
                </c:pt>
                <c:pt idx="182755">
                  <c:v>4.14413</c:v>
                </c:pt>
                <c:pt idx="182756">
                  <c:v>4.14415</c:v>
                </c:pt>
                <c:pt idx="182757">
                  <c:v>4.14417</c:v>
                </c:pt>
                <c:pt idx="182758">
                  <c:v>4.14419</c:v>
                </c:pt>
                <c:pt idx="182759">
                  <c:v>4.14422</c:v>
                </c:pt>
                <c:pt idx="182760">
                  <c:v>4.14424</c:v>
                </c:pt>
                <c:pt idx="182761">
                  <c:v>4.14426</c:v>
                </c:pt>
                <c:pt idx="182762">
                  <c:v>4.14429</c:v>
                </c:pt>
                <c:pt idx="182763">
                  <c:v>4.14431</c:v>
                </c:pt>
                <c:pt idx="182764">
                  <c:v>4.14433</c:v>
                </c:pt>
                <c:pt idx="182765">
                  <c:v>4.14435</c:v>
                </c:pt>
                <c:pt idx="182766">
                  <c:v>4.14438</c:v>
                </c:pt>
                <c:pt idx="182767">
                  <c:v>4.1444</c:v>
                </c:pt>
                <c:pt idx="182768">
                  <c:v>4.14442</c:v>
                </c:pt>
                <c:pt idx="182769">
                  <c:v>4.14444</c:v>
                </c:pt>
                <c:pt idx="182770">
                  <c:v>4.14447</c:v>
                </c:pt>
                <c:pt idx="182771">
                  <c:v>4.14449</c:v>
                </c:pt>
                <c:pt idx="182772">
                  <c:v>4.14451</c:v>
                </c:pt>
                <c:pt idx="182773">
                  <c:v>4.14454</c:v>
                </c:pt>
                <c:pt idx="182774">
                  <c:v>4.14456</c:v>
                </c:pt>
                <c:pt idx="182775">
                  <c:v>4.14458</c:v>
                </c:pt>
                <c:pt idx="182776">
                  <c:v>4.1446</c:v>
                </c:pt>
                <c:pt idx="182777">
                  <c:v>4.14463</c:v>
                </c:pt>
                <c:pt idx="182778">
                  <c:v>4.14465</c:v>
                </c:pt>
                <c:pt idx="182779">
                  <c:v>4.14467</c:v>
                </c:pt>
                <c:pt idx="182780">
                  <c:v>4.14469</c:v>
                </c:pt>
                <c:pt idx="182781">
                  <c:v>4.14472</c:v>
                </c:pt>
                <c:pt idx="182782">
                  <c:v>4.14474</c:v>
                </c:pt>
                <c:pt idx="182783">
                  <c:v>4.14476</c:v>
                </c:pt>
                <c:pt idx="182784">
                  <c:v>4.14478</c:v>
                </c:pt>
                <c:pt idx="182785">
                  <c:v>4.14481</c:v>
                </c:pt>
                <c:pt idx="182786">
                  <c:v>4.14483</c:v>
                </c:pt>
                <c:pt idx="182787">
                  <c:v>4.14485</c:v>
                </c:pt>
                <c:pt idx="182788">
                  <c:v>4.14487</c:v>
                </c:pt>
                <c:pt idx="182789">
                  <c:v>4.1449</c:v>
                </c:pt>
                <c:pt idx="182790">
                  <c:v>4.14492</c:v>
                </c:pt>
                <c:pt idx="182791">
                  <c:v>4.14494</c:v>
                </c:pt>
                <c:pt idx="182792">
                  <c:v>4.14497</c:v>
                </c:pt>
                <c:pt idx="182793">
                  <c:v>4.14499</c:v>
                </c:pt>
                <c:pt idx="182794">
                  <c:v>4.14501</c:v>
                </c:pt>
                <c:pt idx="182795">
                  <c:v>4.14503</c:v>
                </c:pt>
                <c:pt idx="182796">
                  <c:v>4.14506</c:v>
                </c:pt>
                <c:pt idx="182797">
                  <c:v>4.14508</c:v>
                </c:pt>
                <c:pt idx="182798">
                  <c:v>4.1451</c:v>
                </c:pt>
                <c:pt idx="182799">
                  <c:v>4.14513</c:v>
                </c:pt>
                <c:pt idx="182800">
                  <c:v>4.14515</c:v>
                </c:pt>
                <c:pt idx="182801">
                  <c:v>4.14517</c:v>
                </c:pt>
                <c:pt idx="182802">
                  <c:v>4.14519</c:v>
                </c:pt>
                <c:pt idx="182803">
                  <c:v>4.14522</c:v>
                </c:pt>
                <c:pt idx="182804">
                  <c:v>4.14524</c:v>
                </c:pt>
                <c:pt idx="182805">
                  <c:v>4.14526</c:v>
                </c:pt>
                <c:pt idx="182806">
                  <c:v>4.14528</c:v>
                </c:pt>
                <c:pt idx="182807">
                  <c:v>4.14531</c:v>
                </c:pt>
                <c:pt idx="182808">
                  <c:v>4.14533</c:v>
                </c:pt>
                <c:pt idx="182809">
                  <c:v>4.14535</c:v>
                </c:pt>
                <c:pt idx="182810">
                  <c:v>4.14537</c:v>
                </c:pt>
                <c:pt idx="182811">
                  <c:v>4.1454</c:v>
                </c:pt>
                <c:pt idx="182812">
                  <c:v>4.14542</c:v>
                </c:pt>
                <c:pt idx="182813">
                  <c:v>4.14544</c:v>
                </c:pt>
                <c:pt idx="182814">
                  <c:v>4.14546</c:v>
                </c:pt>
                <c:pt idx="182815">
                  <c:v>4.14549</c:v>
                </c:pt>
                <c:pt idx="182816">
                  <c:v>4.14551</c:v>
                </c:pt>
                <c:pt idx="182817">
                  <c:v>4.14553</c:v>
                </c:pt>
                <c:pt idx="182818">
                  <c:v>4.14556</c:v>
                </c:pt>
                <c:pt idx="182819">
                  <c:v>4.14558</c:v>
                </c:pt>
                <c:pt idx="182820">
                  <c:v>4.1456</c:v>
                </c:pt>
                <c:pt idx="182821">
                  <c:v>4.14562</c:v>
                </c:pt>
                <c:pt idx="182822">
                  <c:v>4.14565</c:v>
                </c:pt>
                <c:pt idx="182823">
                  <c:v>4.14567</c:v>
                </c:pt>
                <c:pt idx="182824">
                  <c:v>4.14569</c:v>
                </c:pt>
                <c:pt idx="182825">
                  <c:v>4.14571</c:v>
                </c:pt>
                <c:pt idx="182826">
                  <c:v>4.14574</c:v>
                </c:pt>
                <c:pt idx="182827">
                  <c:v>4.14576</c:v>
                </c:pt>
                <c:pt idx="182828">
                  <c:v>4.14578</c:v>
                </c:pt>
                <c:pt idx="182829">
                  <c:v>4.14581</c:v>
                </c:pt>
                <c:pt idx="182830">
                  <c:v>4.14583</c:v>
                </c:pt>
                <c:pt idx="182831">
                  <c:v>4.14585</c:v>
                </c:pt>
                <c:pt idx="182832">
                  <c:v>4.14587</c:v>
                </c:pt>
                <c:pt idx="182833">
                  <c:v>4.1459</c:v>
                </c:pt>
                <c:pt idx="182834">
                  <c:v>4.14592</c:v>
                </c:pt>
                <c:pt idx="182835">
                  <c:v>4.14594</c:v>
                </c:pt>
                <c:pt idx="182836">
                  <c:v>4.14596</c:v>
                </c:pt>
                <c:pt idx="182837">
                  <c:v>4.14599</c:v>
                </c:pt>
                <c:pt idx="182838">
                  <c:v>4.14601</c:v>
                </c:pt>
                <c:pt idx="182839">
                  <c:v>4.14603</c:v>
                </c:pt>
                <c:pt idx="182840">
                  <c:v>4.14605</c:v>
                </c:pt>
                <c:pt idx="182841">
                  <c:v>4.14608</c:v>
                </c:pt>
                <c:pt idx="182842">
                  <c:v>4.1461</c:v>
                </c:pt>
                <c:pt idx="182843">
                  <c:v>4.14612</c:v>
                </c:pt>
                <c:pt idx="182844">
                  <c:v>4.14614</c:v>
                </c:pt>
                <c:pt idx="182845">
                  <c:v>4.14617</c:v>
                </c:pt>
                <c:pt idx="182846">
                  <c:v>4.14619</c:v>
                </c:pt>
                <c:pt idx="182847">
                  <c:v>4.14621</c:v>
                </c:pt>
                <c:pt idx="182848">
                  <c:v>4.14624</c:v>
                </c:pt>
                <c:pt idx="182849">
                  <c:v>4.14626</c:v>
                </c:pt>
                <c:pt idx="182850">
                  <c:v>4.14628</c:v>
                </c:pt>
                <c:pt idx="182851">
                  <c:v>4.1463</c:v>
                </c:pt>
                <c:pt idx="182852">
                  <c:v>4.14633</c:v>
                </c:pt>
                <c:pt idx="182853">
                  <c:v>4.14635</c:v>
                </c:pt>
                <c:pt idx="182854">
                  <c:v>4.14637</c:v>
                </c:pt>
                <c:pt idx="182855">
                  <c:v>4.1464</c:v>
                </c:pt>
                <c:pt idx="182856">
                  <c:v>4.14642</c:v>
                </c:pt>
                <c:pt idx="182857">
                  <c:v>4.14644</c:v>
                </c:pt>
                <c:pt idx="182858">
                  <c:v>4.14646</c:v>
                </c:pt>
                <c:pt idx="182859">
                  <c:v>4.14649</c:v>
                </c:pt>
                <c:pt idx="182860">
                  <c:v>4.14651</c:v>
                </c:pt>
                <c:pt idx="182861">
                  <c:v>4.14653</c:v>
                </c:pt>
                <c:pt idx="182862">
                  <c:v>4.14655</c:v>
                </c:pt>
                <c:pt idx="182863">
                  <c:v>4.14658</c:v>
                </c:pt>
                <c:pt idx="182864">
                  <c:v>4.1466</c:v>
                </c:pt>
                <c:pt idx="182865">
                  <c:v>4.14662</c:v>
                </c:pt>
                <c:pt idx="182866">
                  <c:v>4.14664</c:v>
                </c:pt>
                <c:pt idx="182867">
                  <c:v>4.14667</c:v>
                </c:pt>
                <c:pt idx="182868">
                  <c:v>4.14669</c:v>
                </c:pt>
                <c:pt idx="182869">
                  <c:v>4.14671</c:v>
                </c:pt>
                <c:pt idx="182870">
                  <c:v>4.14673</c:v>
                </c:pt>
                <c:pt idx="182871">
                  <c:v>4.14676</c:v>
                </c:pt>
                <c:pt idx="182872">
                  <c:v>4.14678</c:v>
                </c:pt>
                <c:pt idx="182873">
                  <c:v>4.1468</c:v>
                </c:pt>
                <c:pt idx="182874">
                  <c:v>4.14682</c:v>
                </c:pt>
                <c:pt idx="182875">
                  <c:v>4.14685</c:v>
                </c:pt>
                <c:pt idx="182876">
                  <c:v>4.14687</c:v>
                </c:pt>
                <c:pt idx="182877">
                  <c:v>4.14689</c:v>
                </c:pt>
                <c:pt idx="182878">
                  <c:v>4.14692</c:v>
                </c:pt>
                <c:pt idx="182879">
                  <c:v>4.14694</c:v>
                </c:pt>
                <c:pt idx="182880">
                  <c:v>4.14696</c:v>
                </c:pt>
                <c:pt idx="182881">
                  <c:v>4.14698</c:v>
                </c:pt>
                <c:pt idx="182882">
                  <c:v>4.14701</c:v>
                </c:pt>
                <c:pt idx="182883">
                  <c:v>4.14703</c:v>
                </c:pt>
                <c:pt idx="182884">
                  <c:v>4.14705</c:v>
                </c:pt>
                <c:pt idx="182885">
                  <c:v>4.14708</c:v>
                </c:pt>
                <c:pt idx="182886">
                  <c:v>4.1471</c:v>
                </c:pt>
                <c:pt idx="182887">
                  <c:v>4.14712</c:v>
                </c:pt>
                <c:pt idx="182888">
                  <c:v>4.14714</c:v>
                </c:pt>
                <c:pt idx="182889">
                  <c:v>4.14717</c:v>
                </c:pt>
                <c:pt idx="182890">
                  <c:v>4.14719</c:v>
                </c:pt>
                <c:pt idx="182891">
                  <c:v>4.14721</c:v>
                </c:pt>
                <c:pt idx="182892">
                  <c:v>4.14723</c:v>
                </c:pt>
                <c:pt idx="182893">
                  <c:v>4.14726</c:v>
                </c:pt>
                <c:pt idx="182894">
                  <c:v>4.14728</c:v>
                </c:pt>
                <c:pt idx="182895">
                  <c:v>4.1473</c:v>
                </c:pt>
                <c:pt idx="182896">
                  <c:v>4.14732</c:v>
                </c:pt>
                <c:pt idx="182897">
                  <c:v>4.14735</c:v>
                </c:pt>
                <c:pt idx="182898">
                  <c:v>4.14737</c:v>
                </c:pt>
                <c:pt idx="182899">
                  <c:v>4.14739</c:v>
                </c:pt>
                <c:pt idx="182900">
                  <c:v>4.14741</c:v>
                </c:pt>
                <c:pt idx="182901">
                  <c:v>4.14744</c:v>
                </c:pt>
                <c:pt idx="182902">
                  <c:v>4.14746</c:v>
                </c:pt>
                <c:pt idx="182903">
                  <c:v>4.14748</c:v>
                </c:pt>
                <c:pt idx="182904">
                  <c:v>4.14751</c:v>
                </c:pt>
                <c:pt idx="182905">
                  <c:v>4.14753</c:v>
                </c:pt>
                <c:pt idx="182906">
                  <c:v>4.14755</c:v>
                </c:pt>
                <c:pt idx="182907">
                  <c:v>4.14757</c:v>
                </c:pt>
                <c:pt idx="182908">
                  <c:v>4.1476</c:v>
                </c:pt>
                <c:pt idx="182909">
                  <c:v>4.14762</c:v>
                </c:pt>
                <c:pt idx="182910">
                  <c:v>4.14764</c:v>
                </c:pt>
                <c:pt idx="182911">
                  <c:v>4.14766</c:v>
                </c:pt>
                <c:pt idx="182912">
                  <c:v>4.14769</c:v>
                </c:pt>
                <c:pt idx="182913">
                  <c:v>4.14771</c:v>
                </c:pt>
                <c:pt idx="182914">
                  <c:v>4.14773</c:v>
                </c:pt>
                <c:pt idx="182915">
                  <c:v>4.14776</c:v>
                </c:pt>
                <c:pt idx="182916">
                  <c:v>4.14778</c:v>
                </c:pt>
                <c:pt idx="182917">
                  <c:v>4.1478</c:v>
                </c:pt>
                <c:pt idx="182918">
                  <c:v>4.14782</c:v>
                </c:pt>
                <c:pt idx="182919">
                  <c:v>4.14785</c:v>
                </c:pt>
                <c:pt idx="182920">
                  <c:v>4.14787</c:v>
                </c:pt>
                <c:pt idx="182921">
                  <c:v>4.14789</c:v>
                </c:pt>
                <c:pt idx="182922">
                  <c:v>4.14791</c:v>
                </c:pt>
                <c:pt idx="182923">
                  <c:v>4.14794</c:v>
                </c:pt>
                <c:pt idx="182924">
                  <c:v>4.14796</c:v>
                </c:pt>
                <c:pt idx="182925">
                  <c:v>4.14798</c:v>
                </c:pt>
                <c:pt idx="182926">
                  <c:v>4.14801</c:v>
                </c:pt>
                <c:pt idx="182927">
                  <c:v>4.14803</c:v>
                </c:pt>
                <c:pt idx="182928">
                  <c:v>4.14805</c:v>
                </c:pt>
                <c:pt idx="182929">
                  <c:v>4.14807</c:v>
                </c:pt>
                <c:pt idx="182930">
                  <c:v>4.14809</c:v>
                </c:pt>
                <c:pt idx="182931">
                  <c:v>4.14812</c:v>
                </c:pt>
                <c:pt idx="182932">
                  <c:v>4.14814</c:v>
                </c:pt>
                <c:pt idx="182933">
                  <c:v>4.14816</c:v>
                </c:pt>
                <c:pt idx="182934">
                  <c:v>4.14819</c:v>
                </c:pt>
                <c:pt idx="182935">
                  <c:v>4.14821</c:v>
                </c:pt>
                <c:pt idx="182936">
                  <c:v>4.14823</c:v>
                </c:pt>
                <c:pt idx="182937">
                  <c:v>4.14825</c:v>
                </c:pt>
                <c:pt idx="182938">
                  <c:v>4.14828</c:v>
                </c:pt>
                <c:pt idx="182939">
                  <c:v>4.1483</c:v>
                </c:pt>
                <c:pt idx="182940">
                  <c:v>4.14832</c:v>
                </c:pt>
                <c:pt idx="182941">
                  <c:v>4.14834</c:v>
                </c:pt>
                <c:pt idx="182942">
                  <c:v>4.14837</c:v>
                </c:pt>
                <c:pt idx="182943">
                  <c:v>4.14839</c:v>
                </c:pt>
                <c:pt idx="182944">
                  <c:v>4.14841</c:v>
                </c:pt>
                <c:pt idx="182945">
                  <c:v>4.14844</c:v>
                </c:pt>
                <c:pt idx="182946">
                  <c:v>4.14846</c:v>
                </c:pt>
                <c:pt idx="182947">
                  <c:v>4.14848</c:v>
                </c:pt>
                <c:pt idx="182948">
                  <c:v>4.1485</c:v>
                </c:pt>
                <c:pt idx="182949">
                  <c:v>4.14853</c:v>
                </c:pt>
                <c:pt idx="182950">
                  <c:v>4.14855</c:v>
                </c:pt>
                <c:pt idx="182951">
                  <c:v>4.14857</c:v>
                </c:pt>
                <c:pt idx="182952">
                  <c:v>4.14859</c:v>
                </c:pt>
                <c:pt idx="182953">
                  <c:v>4.14862</c:v>
                </c:pt>
                <c:pt idx="182954">
                  <c:v>4.14864</c:v>
                </c:pt>
                <c:pt idx="182955">
                  <c:v>4.14866</c:v>
                </c:pt>
                <c:pt idx="182956">
                  <c:v>4.14869</c:v>
                </c:pt>
                <c:pt idx="182957">
                  <c:v>4.14871</c:v>
                </c:pt>
                <c:pt idx="182958">
                  <c:v>4.14873</c:v>
                </c:pt>
                <c:pt idx="182959">
                  <c:v>4.14875</c:v>
                </c:pt>
                <c:pt idx="182960">
                  <c:v>4.14878</c:v>
                </c:pt>
                <c:pt idx="182961">
                  <c:v>4.1488</c:v>
                </c:pt>
                <c:pt idx="182962">
                  <c:v>4.14882</c:v>
                </c:pt>
                <c:pt idx="182963">
                  <c:v>4.14884</c:v>
                </c:pt>
                <c:pt idx="182964">
                  <c:v>4.14887</c:v>
                </c:pt>
                <c:pt idx="182965">
                  <c:v>4.14889</c:v>
                </c:pt>
                <c:pt idx="182966">
                  <c:v>4.14891</c:v>
                </c:pt>
                <c:pt idx="182967">
                  <c:v>4.14893</c:v>
                </c:pt>
                <c:pt idx="182968">
                  <c:v>4.14896</c:v>
                </c:pt>
                <c:pt idx="182969">
                  <c:v>4.14898</c:v>
                </c:pt>
                <c:pt idx="182970">
                  <c:v>4.149</c:v>
                </c:pt>
                <c:pt idx="182971">
                  <c:v>4.14902</c:v>
                </c:pt>
                <c:pt idx="182972">
                  <c:v>4.14905</c:v>
                </c:pt>
                <c:pt idx="182973">
                  <c:v>4.14907</c:v>
                </c:pt>
                <c:pt idx="182974">
                  <c:v>4.14909</c:v>
                </c:pt>
                <c:pt idx="182975">
                  <c:v>4.14912</c:v>
                </c:pt>
                <c:pt idx="182976">
                  <c:v>4.14914</c:v>
                </c:pt>
                <c:pt idx="182977">
                  <c:v>4.14916</c:v>
                </c:pt>
                <c:pt idx="182978">
                  <c:v>4.14918</c:v>
                </c:pt>
                <c:pt idx="182979">
                  <c:v>4.14921</c:v>
                </c:pt>
                <c:pt idx="182980">
                  <c:v>4.14923</c:v>
                </c:pt>
                <c:pt idx="182981">
                  <c:v>4.14925</c:v>
                </c:pt>
                <c:pt idx="182982">
                  <c:v>4.14927</c:v>
                </c:pt>
                <c:pt idx="182983">
                  <c:v>4.1493</c:v>
                </c:pt>
                <c:pt idx="182984">
                  <c:v>4.14932</c:v>
                </c:pt>
                <c:pt idx="182985">
                  <c:v>4.14934</c:v>
                </c:pt>
                <c:pt idx="182986">
                  <c:v>4.14937</c:v>
                </c:pt>
                <c:pt idx="182987">
                  <c:v>4.14939</c:v>
                </c:pt>
                <c:pt idx="182988">
                  <c:v>4.14941</c:v>
                </c:pt>
                <c:pt idx="182989">
                  <c:v>4.14943</c:v>
                </c:pt>
                <c:pt idx="182990">
                  <c:v>4.14946</c:v>
                </c:pt>
                <c:pt idx="182991">
                  <c:v>4.14948</c:v>
                </c:pt>
                <c:pt idx="182992">
                  <c:v>4.1495</c:v>
                </c:pt>
                <c:pt idx="182993">
                  <c:v>4.14952</c:v>
                </c:pt>
                <c:pt idx="182994">
                  <c:v>4.14955</c:v>
                </c:pt>
                <c:pt idx="182995">
                  <c:v>4.14957</c:v>
                </c:pt>
                <c:pt idx="182996">
                  <c:v>4.14959</c:v>
                </c:pt>
                <c:pt idx="182997">
                  <c:v>4.14961</c:v>
                </c:pt>
                <c:pt idx="182998">
                  <c:v>4.14964</c:v>
                </c:pt>
                <c:pt idx="182999">
                  <c:v>4.14966</c:v>
                </c:pt>
                <c:pt idx="183000">
                  <c:v>4.14968</c:v>
                </c:pt>
                <c:pt idx="183001">
                  <c:v>4.1497</c:v>
                </c:pt>
                <c:pt idx="183002">
                  <c:v>4.14973</c:v>
                </c:pt>
                <c:pt idx="183003">
                  <c:v>4.14975</c:v>
                </c:pt>
                <c:pt idx="183004">
                  <c:v>4.14977</c:v>
                </c:pt>
                <c:pt idx="183005">
                  <c:v>4.1498</c:v>
                </c:pt>
                <c:pt idx="183006">
                  <c:v>4.14982</c:v>
                </c:pt>
                <c:pt idx="183007">
                  <c:v>4.14984</c:v>
                </c:pt>
                <c:pt idx="183008">
                  <c:v>4.14986</c:v>
                </c:pt>
                <c:pt idx="183009">
                  <c:v>4.14989</c:v>
                </c:pt>
                <c:pt idx="183010">
                  <c:v>4.14991</c:v>
                </c:pt>
                <c:pt idx="183011">
                  <c:v>4.14993</c:v>
                </c:pt>
                <c:pt idx="183012">
                  <c:v>4.14996</c:v>
                </c:pt>
                <c:pt idx="183013">
                  <c:v>4.14998</c:v>
                </c:pt>
                <c:pt idx="183014">
                  <c:v>4.15</c:v>
                </c:pt>
                <c:pt idx="183015">
                  <c:v>4.15002</c:v>
                </c:pt>
                <c:pt idx="183016">
                  <c:v>4.15005</c:v>
                </c:pt>
                <c:pt idx="183017">
                  <c:v>4.15007</c:v>
                </c:pt>
                <c:pt idx="183018">
                  <c:v>4.15009</c:v>
                </c:pt>
                <c:pt idx="183019">
                  <c:v>4.15011</c:v>
                </c:pt>
                <c:pt idx="183020">
                  <c:v>4.15014</c:v>
                </c:pt>
                <c:pt idx="183021">
                  <c:v>4.15016</c:v>
                </c:pt>
                <c:pt idx="183022">
                  <c:v>4.15018</c:v>
                </c:pt>
                <c:pt idx="183023">
                  <c:v>4.1502</c:v>
                </c:pt>
                <c:pt idx="183024">
                  <c:v>4.15023</c:v>
                </c:pt>
                <c:pt idx="183025">
                  <c:v>4.15025</c:v>
                </c:pt>
                <c:pt idx="183026">
                  <c:v>4.15027</c:v>
                </c:pt>
                <c:pt idx="183027">
                  <c:v>4.15029</c:v>
                </c:pt>
                <c:pt idx="183028">
                  <c:v>4.15032</c:v>
                </c:pt>
                <c:pt idx="183029">
                  <c:v>4.15034</c:v>
                </c:pt>
                <c:pt idx="183030">
                  <c:v>4.15036</c:v>
                </c:pt>
                <c:pt idx="183031">
                  <c:v>4.15038</c:v>
                </c:pt>
                <c:pt idx="183032">
                  <c:v>4.15041</c:v>
                </c:pt>
                <c:pt idx="183033">
                  <c:v>4.15043</c:v>
                </c:pt>
                <c:pt idx="183034">
                  <c:v>4.15045</c:v>
                </c:pt>
                <c:pt idx="183035">
                  <c:v>4.15048</c:v>
                </c:pt>
                <c:pt idx="183036">
                  <c:v>4.1505</c:v>
                </c:pt>
                <c:pt idx="183037">
                  <c:v>4.15052</c:v>
                </c:pt>
                <c:pt idx="183038">
                  <c:v>4.15054</c:v>
                </c:pt>
                <c:pt idx="183039">
                  <c:v>4.15057</c:v>
                </c:pt>
                <c:pt idx="183040">
                  <c:v>4.15059</c:v>
                </c:pt>
                <c:pt idx="183041">
                  <c:v>4.15061</c:v>
                </c:pt>
                <c:pt idx="183042">
                  <c:v>4.15064</c:v>
                </c:pt>
                <c:pt idx="183043">
                  <c:v>4.15066</c:v>
                </c:pt>
                <c:pt idx="183044">
                  <c:v>4.15068</c:v>
                </c:pt>
                <c:pt idx="183045">
                  <c:v>4.1507</c:v>
                </c:pt>
                <c:pt idx="183046">
                  <c:v>4.15073</c:v>
                </c:pt>
                <c:pt idx="183047">
                  <c:v>4.15075</c:v>
                </c:pt>
                <c:pt idx="183048">
                  <c:v>4.15077</c:v>
                </c:pt>
                <c:pt idx="183049">
                  <c:v>4.15079</c:v>
                </c:pt>
                <c:pt idx="183050">
                  <c:v>4.15082</c:v>
                </c:pt>
                <c:pt idx="183051">
                  <c:v>4.15084</c:v>
                </c:pt>
                <c:pt idx="183052">
                  <c:v>4.15086</c:v>
                </c:pt>
                <c:pt idx="183053">
                  <c:v>4.15088</c:v>
                </c:pt>
                <c:pt idx="183054">
                  <c:v>4.15091</c:v>
                </c:pt>
                <c:pt idx="183055">
                  <c:v>4.15093</c:v>
                </c:pt>
                <c:pt idx="183056">
                  <c:v>4.15095</c:v>
                </c:pt>
                <c:pt idx="183057">
                  <c:v>4.15097</c:v>
                </c:pt>
                <c:pt idx="183058">
                  <c:v>4.151</c:v>
                </c:pt>
                <c:pt idx="183059">
                  <c:v>4.15102</c:v>
                </c:pt>
                <c:pt idx="183060">
                  <c:v>4.15104</c:v>
                </c:pt>
                <c:pt idx="183061">
                  <c:v>4.15107</c:v>
                </c:pt>
                <c:pt idx="183062">
                  <c:v>4.15109</c:v>
                </c:pt>
                <c:pt idx="183063">
                  <c:v>4.15111</c:v>
                </c:pt>
                <c:pt idx="183064">
                  <c:v>4.15113</c:v>
                </c:pt>
                <c:pt idx="183065">
                  <c:v>4.15116</c:v>
                </c:pt>
                <c:pt idx="183066">
                  <c:v>4.15118</c:v>
                </c:pt>
                <c:pt idx="183067">
                  <c:v>4.1512</c:v>
                </c:pt>
                <c:pt idx="183068">
                  <c:v>4.15122</c:v>
                </c:pt>
                <c:pt idx="183069">
                  <c:v>4.15125</c:v>
                </c:pt>
                <c:pt idx="183070">
                  <c:v>4.15127</c:v>
                </c:pt>
                <c:pt idx="183071">
                  <c:v>4.15129</c:v>
                </c:pt>
                <c:pt idx="183072">
                  <c:v>4.15132</c:v>
                </c:pt>
                <c:pt idx="183073">
                  <c:v>4.15134</c:v>
                </c:pt>
                <c:pt idx="183074">
                  <c:v>4.15136</c:v>
                </c:pt>
                <c:pt idx="183075">
                  <c:v>4.15138</c:v>
                </c:pt>
                <c:pt idx="183076">
                  <c:v>4.15141</c:v>
                </c:pt>
                <c:pt idx="183077">
                  <c:v>4.15143</c:v>
                </c:pt>
                <c:pt idx="183078">
                  <c:v>4.15145</c:v>
                </c:pt>
                <c:pt idx="183079">
                  <c:v>4.15147</c:v>
                </c:pt>
                <c:pt idx="183080">
                  <c:v>4.1515</c:v>
                </c:pt>
                <c:pt idx="183081">
                  <c:v>4.15152</c:v>
                </c:pt>
                <c:pt idx="183082">
                  <c:v>4.15154</c:v>
                </c:pt>
                <c:pt idx="183083">
                  <c:v>4.15156</c:v>
                </c:pt>
                <c:pt idx="183084">
                  <c:v>4.15159</c:v>
                </c:pt>
                <c:pt idx="183085">
                  <c:v>4.15161</c:v>
                </c:pt>
                <c:pt idx="183086">
                  <c:v>4.15163</c:v>
                </c:pt>
                <c:pt idx="183087">
                  <c:v>4.15165</c:v>
                </c:pt>
                <c:pt idx="183088">
                  <c:v>4.15168</c:v>
                </c:pt>
                <c:pt idx="183089">
                  <c:v>4.1517</c:v>
                </c:pt>
                <c:pt idx="183090">
                  <c:v>4.15172</c:v>
                </c:pt>
                <c:pt idx="183091">
                  <c:v>4.15175</c:v>
                </c:pt>
                <c:pt idx="183092">
                  <c:v>4.15177</c:v>
                </c:pt>
                <c:pt idx="183093">
                  <c:v>4.15179</c:v>
                </c:pt>
                <c:pt idx="183094">
                  <c:v>4.15181</c:v>
                </c:pt>
                <c:pt idx="183095">
                  <c:v>4.15184</c:v>
                </c:pt>
                <c:pt idx="183096">
                  <c:v>4.15186</c:v>
                </c:pt>
                <c:pt idx="183097">
                  <c:v>4.15188</c:v>
                </c:pt>
                <c:pt idx="183098">
                  <c:v>4.15191</c:v>
                </c:pt>
                <c:pt idx="183099">
                  <c:v>4.15193</c:v>
                </c:pt>
                <c:pt idx="183100">
                  <c:v>4.15195</c:v>
                </c:pt>
                <c:pt idx="183101">
                  <c:v>4.15197</c:v>
                </c:pt>
                <c:pt idx="183102">
                  <c:v>4.152</c:v>
                </c:pt>
                <c:pt idx="183103">
                  <c:v>4.15202</c:v>
                </c:pt>
                <c:pt idx="183104">
                  <c:v>4.15204</c:v>
                </c:pt>
                <c:pt idx="183105">
                  <c:v>4.15206</c:v>
                </c:pt>
                <c:pt idx="183106">
                  <c:v>4.15209</c:v>
                </c:pt>
                <c:pt idx="183107">
                  <c:v>4.15211</c:v>
                </c:pt>
                <c:pt idx="183108">
                  <c:v>4.15213</c:v>
                </c:pt>
                <c:pt idx="183109">
                  <c:v>4.15215</c:v>
                </c:pt>
                <c:pt idx="183110">
                  <c:v>4.15218</c:v>
                </c:pt>
                <c:pt idx="183111">
                  <c:v>4.1522</c:v>
                </c:pt>
                <c:pt idx="183112">
                  <c:v>4.15222</c:v>
                </c:pt>
                <c:pt idx="183113">
                  <c:v>4.15224</c:v>
                </c:pt>
                <c:pt idx="183114">
                  <c:v>4.15227</c:v>
                </c:pt>
                <c:pt idx="183115">
                  <c:v>4.15229</c:v>
                </c:pt>
                <c:pt idx="183116">
                  <c:v>4.15231</c:v>
                </c:pt>
                <c:pt idx="183117">
                  <c:v>4.15234</c:v>
                </c:pt>
                <c:pt idx="183118">
                  <c:v>4.15236</c:v>
                </c:pt>
                <c:pt idx="183119">
                  <c:v>4.15238</c:v>
                </c:pt>
                <c:pt idx="183120">
                  <c:v>4.1524</c:v>
                </c:pt>
                <c:pt idx="183121">
                  <c:v>4.15243</c:v>
                </c:pt>
                <c:pt idx="183122">
                  <c:v>4.15245</c:v>
                </c:pt>
                <c:pt idx="183123">
                  <c:v>4.15247</c:v>
                </c:pt>
                <c:pt idx="183124">
                  <c:v>4.15249</c:v>
                </c:pt>
                <c:pt idx="183125">
                  <c:v>4.15252</c:v>
                </c:pt>
                <c:pt idx="183126">
                  <c:v>4.15254</c:v>
                </c:pt>
                <c:pt idx="183127">
                  <c:v>4.15256</c:v>
                </c:pt>
                <c:pt idx="183128">
                  <c:v>4.15259</c:v>
                </c:pt>
                <c:pt idx="183129">
                  <c:v>4.15261</c:v>
                </c:pt>
                <c:pt idx="183130">
                  <c:v>4.15263</c:v>
                </c:pt>
                <c:pt idx="183131">
                  <c:v>4.15265</c:v>
                </c:pt>
                <c:pt idx="183132">
                  <c:v>4.15268</c:v>
                </c:pt>
                <c:pt idx="183133">
                  <c:v>4.1527</c:v>
                </c:pt>
                <c:pt idx="183134">
                  <c:v>4.15272</c:v>
                </c:pt>
                <c:pt idx="183135">
                  <c:v>4.15274</c:v>
                </c:pt>
                <c:pt idx="183136">
                  <c:v>4.15277</c:v>
                </c:pt>
                <c:pt idx="183137">
                  <c:v>4.15279</c:v>
                </c:pt>
                <c:pt idx="183138">
                  <c:v>4.15281</c:v>
                </c:pt>
                <c:pt idx="183139">
                  <c:v>4.15283</c:v>
                </c:pt>
                <c:pt idx="183140">
                  <c:v>4.15286</c:v>
                </c:pt>
                <c:pt idx="183141">
                  <c:v>4.15288</c:v>
                </c:pt>
                <c:pt idx="183142">
                  <c:v>4.1529</c:v>
                </c:pt>
                <c:pt idx="183143">
                  <c:v>4.15292</c:v>
                </c:pt>
                <c:pt idx="183144">
                  <c:v>4.15295</c:v>
                </c:pt>
                <c:pt idx="183145">
                  <c:v>4.15297</c:v>
                </c:pt>
                <c:pt idx="183146">
                  <c:v>4.15299</c:v>
                </c:pt>
                <c:pt idx="183147">
                  <c:v>4.15302</c:v>
                </c:pt>
                <c:pt idx="183148">
                  <c:v>4.15304</c:v>
                </c:pt>
                <c:pt idx="183149">
                  <c:v>4.15306</c:v>
                </c:pt>
                <c:pt idx="183150">
                  <c:v>4.15308</c:v>
                </c:pt>
                <c:pt idx="183151">
                  <c:v>4.15311</c:v>
                </c:pt>
                <c:pt idx="183152">
                  <c:v>4.15313</c:v>
                </c:pt>
                <c:pt idx="183153">
                  <c:v>4.15315</c:v>
                </c:pt>
                <c:pt idx="183154">
                  <c:v>4.15318</c:v>
                </c:pt>
                <c:pt idx="183155">
                  <c:v>4.1532</c:v>
                </c:pt>
                <c:pt idx="183156">
                  <c:v>4.15322</c:v>
                </c:pt>
                <c:pt idx="183157">
                  <c:v>4.15324</c:v>
                </c:pt>
                <c:pt idx="183158">
                  <c:v>4.15327</c:v>
                </c:pt>
                <c:pt idx="183159">
                  <c:v>4.15329</c:v>
                </c:pt>
                <c:pt idx="183160">
                  <c:v>4.15331</c:v>
                </c:pt>
                <c:pt idx="183161">
                  <c:v>4.15333</c:v>
                </c:pt>
                <c:pt idx="183162">
                  <c:v>4.15336</c:v>
                </c:pt>
                <c:pt idx="183163">
                  <c:v>4.15338</c:v>
                </c:pt>
                <c:pt idx="183164">
                  <c:v>4.1534</c:v>
                </c:pt>
                <c:pt idx="183165">
                  <c:v>4.15342</c:v>
                </c:pt>
                <c:pt idx="183166">
                  <c:v>4.15345</c:v>
                </c:pt>
                <c:pt idx="183167">
                  <c:v>4.15347</c:v>
                </c:pt>
                <c:pt idx="183168">
                  <c:v>4.15349</c:v>
                </c:pt>
                <c:pt idx="183169">
                  <c:v>4.15351</c:v>
                </c:pt>
                <c:pt idx="183170">
                  <c:v>4.15354</c:v>
                </c:pt>
                <c:pt idx="183171">
                  <c:v>4.15356</c:v>
                </c:pt>
                <c:pt idx="183172">
                  <c:v>4.15358</c:v>
                </c:pt>
                <c:pt idx="183173">
                  <c:v>4.1536</c:v>
                </c:pt>
                <c:pt idx="183174">
                  <c:v>4.15363</c:v>
                </c:pt>
                <c:pt idx="183175">
                  <c:v>4.15365</c:v>
                </c:pt>
                <c:pt idx="183176">
                  <c:v>4.15367</c:v>
                </c:pt>
                <c:pt idx="183177">
                  <c:v>4.1537</c:v>
                </c:pt>
                <c:pt idx="183178">
                  <c:v>4.15372</c:v>
                </c:pt>
                <c:pt idx="183179">
                  <c:v>4.15374</c:v>
                </c:pt>
                <c:pt idx="183180">
                  <c:v>4.15376</c:v>
                </c:pt>
                <c:pt idx="183181">
                  <c:v>4.15379</c:v>
                </c:pt>
                <c:pt idx="183182">
                  <c:v>4.15381</c:v>
                </c:pt>
                <c:pt idx="183183">
                  <c:v>4.15383</c:v>
                </c:pt>
                <c:pt idx="183184">
                  <c:v>4.15386</c:v>
                </c:pt>
                <c:pt idx="183185">
                  <c:v>4.15388</c:v>
                </c:pt>
                <c:pt idx="183186">
                  <c:v>4.1539</c:v>
                </c:pt>
                <c:pt idx="183187">
                  <c:v>4.15392</c:v>
                </c:pt>
                <c:pt idx="183188">
                  <c:v>4.15395</c:v>
                </c:pt>
                <c:pt idx="183189">
                  <c:v>4.15397</c:v>
                </c:pt>
                <c:pt idx="183190">
                  <c:v>4.15399</c:v>
                </c:pt>
                <c:pt idx="183191">
                  <c:v>4.15401</c:v>
                </c:pt>
                <c:pt idx="183192">
                  <c:v>4.15404</c:v>
                </c:pt>
                <c:pt idx="183193">
                  <c:v>4.15406</c:v>
                </c:pt>
                <c:pt idx="183194">
                  <c:v>4.15408</c:v>
                </c:pt>
                <c:pt idx="183195">
                  <c:v>4.1541</c:v>
                </c:pt>
                <c:pt idx="183196">
                  <c:v>4.15413</c:v>
                </c:pt>
                <c:pt idx="183197">
                  <c:v>4.15415</c:v>
                </c:pt>
                <c:pt idx="183198">
                  <c:v>4.15417</c:v>
                </c:pt>
                <c:pt idx="183199">
                  <c:v>4.15419</c:v>
                </c:pt>
                <c:pt idx="183200">
                  <c:v>4.15422</c:v>
                </c:pt>
                <c:pt idx="183201">
                  <c:v>4.15424</c:v>
                </c:pt>
                <c:pt idx="183202">
                  <c:v>4.15426</c:v>
                </c:pt>
                <c:pt idx="183203">
                  <c:v>4.15429</c:v>
                </c:pt>
                <c:pt idx="183204">
                  <c:v>4.15431</c:v>
                </c:pt>
                <c:pt idx="183205">
                  <c:v>4.15433</c:v>
                </c:pt>
                <c:pt idx="183206">
                  <c:v>4.15435</c:v>
                </c:pt>
                <c:pt idx="183207">
                  <c:v>4.15438</c:v>
                </c:pt>
                <c:pt idx="183208">
                  <c:v>4.1544</c:v>
                </c:pt>
                <c:pt idx="183209">
                  <c:v>4.15442</c:v>
                </c:pt>
                <c:pt idx="183210">
                  <c:v>4.15444</c:v>
                </c:pt>
                <c:pt idx="183211">
                  <c:v>4.15447</c:v>
                </c:pt>
                <c:pt idx="183212">
                  <c:v>4.15449</c:v>
                </c:pt>
                <c:pt idx="183213">
                  <c:v>4.15451</c:v>
                </c:pt>
                <c:pt idx="183214">
                  <c:v>4.15454</c:v>
                </c:pt>
                <c:pt idx="183215">
                  <c:v>4.15456</c:v>
                </c:pt>
                <c:pt idx="183216">
                  <c:v>4.15458</c:v>
                </c:pt>
                <c:pt idx="183217">
                  <c:v>4.1546</c:v>
                </c:pt>
                <c:pt idx="183218">
                  <c:v>4.15463</c:v>
                </c:pt>
                <c:pt idx="183219">
                  <c:v>4.15465</c:v>
                </c:pt>
                <c:pt idx="183220">
                  <c:v>4.15467</c:v>
                </c:pt>
                <c:pt idx="183221">
                  <c:v>4.15469</c:v>
                </c:pt>
                <c:pt idx="183222">
                  <c:v>4.15472</c:v>
                </c:pt>
                <c:pt idx="183223">
                  <c:v>4.15474</c:v>
                </c:pt>
                <c:pt idx="183224">
                  <c:v>4.15476</c:v>
                </c:pt>
                <c:pt idx="183225">
                  <c:v>4.15479</c:v>
                </c:pt>
                <c:pt idx="183226">
                  <c:v>4.15481</c:v>
                </c:pt>
                <c:pt idx="183227">
                  <c:v>4.15483</c:v>
                </c:pt>
                <c:pt idx="183228">
                  <c:v>4.15485</c:v>
                </c:pt>
                <c:pt idx="183229">
                  <c:v>4.15487</c:v>
                </c:pt>
                <c:pt idx="183230">
                  <c:v>4.1549</c:v>
                </c:pt>
                <c:pt idx="183231">
                  <c:v>4.15492</c:v>
                </c:pt>
                <c:pt idx="183232">
                  <c:v>4.15494</c:v>
                </c:pt>
                <c:pt idx="183233">
                  <c:v>4.15497</c:v>
                </c:pt>
                <c:pt idx="183234">
                  <c:v>4.15499</c:v>
                </c:pt>
                <c:pt idx="183235">
                  <c:v>4.15501</c:v>
                </c:pt>
                <c:pt idx="183236">
                  <c:v>4.15503</c:v>
                </c:pt>
                <c:pt idx="183237">
                  <c:v>4.15506</c:v>
                </c:pt>
                <c:pt idx="183238">
                  <c:v>4.15508</c:v>
                </c:pt>
                <c:pt idx="183239">
                  <c:v>4.1551</c:v>
                </c:pt>
                <c:pt idx="183240">
                  <c:v>4.15512</c:v>
                </c:pt>
                <c:pt idx="183241">
                  <c:v>4.15515</c:v>
                </c:pt>
                <c:pt idx="183242">
                  <c:v>4.15517</c:v>
                </c:pt>
                <c:pt idx="183243">
                  <c:v>4.15519</c:v>
                </c:pt>
                <c:pt idx="183244">
                  <c:v>4.15522</c:v>
                </c:pt>
                <c:pt idx="183245">
                  <c:v>4.15524</c:v>
                </c:pt>
                <c:pt idx="183246">
                  <c:v>4.15526</c:v>
                </c:pt>
                <c:pt idx="183247">
                  <c:v>4.15528</c:v>
                </c:pt>
                <c:pt idx="183248">
                  <c:v>4.15531</c:v>
                </c:pt>
                <c:pt idx="183249">
                  <c:v>4.15533</c:v>
                </c:pt>
                <c:pt idx="183250">
                  <c:v>4.15535</c:v>
                </c:pt>
                <c:pt idx="183251">
                  <c:v>4.15537</c:v>
                </c:pt>
                <c:pt idx="183252">
                  <c:v>4.1554</c:v>
                </c:pt>
                <c:pt idx="183253">
                  <c:v>4.15542</c:v>
                </c:pt>
                <c:pt idx="183254">
                  <c:v>4.15544</c:v>
                </c:pt>
                <c:pt idx="183255">
                  <c:v>4.15547</c:v>
                </c:pt>
                <c:pt idx="183256">
                  <c:v>4.15549</c:v>
                </c:pt>
                <c:pt idx="183257">
                  <c:v>4.15551</c:v>
                </c:pt>
                <c:pt idx="183258">
                  <c:v>4.15553</c:v>
                </c:pt>
                <c:pt idx="183259">
                  <c:v>4.15556</c:v>
                </c:pt>
                <c:pt idx="183260">
                  <c:v>4.15558</c:v>
                </c:pt>
                <c:pt idx="183261">
                  <c:v>4.1556</c:v>
                </c:pt>
                <c:pt idx="183262">
                  <c:v>4.15562</c:v>
                </c:pt>
                <c:pt idx="183263">
                  <c:v>4.15565</c:v>
                </c:pt>
                <c:pt idx="183264">
                  <c:v>4.15567</c:v>
                </c:pt>
                <c:pt idx="183265">
                  <c:v>4.15569</c:v>
                </c:pt>
                <c:pt idx="183266">
                  <c:v>4.15571</c:v>
                </c:pt>
                <c:pt idx="183267">
                  <c:v>4.15574</c:v>
                </c:pt>
                <c:pt idx="183268">
                  <c:v>4.15576</c:v>
                </c:pt>
                <c:pt idx="183269">
                  <c:v>4.15578</c:v>
                </c:pt>
                <c:pt idx="183270">
                  <c:v>4.1558</c:v>
                </c:pt>
                <c:pt idx="183271">
                  <c:v>4.15583</c:v>
                </c:pt>
                <c:pt idx="183272">
                  <c:v>4.15585</c:v>
                </c:pt>
                <c:pt idx="183273">
                  <c:v>4.15587</c:v>
                </c:pt>
                <c:pt idx="183274">
                  <c:v>4.1559</c:v>
                </c:pt>
                <c:pt idx="183275">
                  <c:v>4.15592</c:v>
                </c:pt>
                <c:pt idx="183276">
                  <c:v>4.15594</c:v>
                </c:pt>
                <c:pt idx="183277">
                  <c:v>4.15596</c:v>
                </c:pt>
                <c:pt idx="183278">
                  <c:v>4.15599</c:v>
                </c:pt>
                <c:pt idx="183279">
                  <c:v>4.15601</c:v>
                </c:pt>
                <c:pt idx="183280">
                  <c:v>4.15603</c:v>
                </c:pt>
                <c:pt idx="183281">
                  <c:v>4.15605</c:v>
                </c:pt>
                <c:pt idx="183282">
                  <c:v>4.15608</c:v>
                </c:pt>
                <c:pt idx="183283">
                  <c:v>4.1561</c:v>
                </c:pt>
                <c:pt idx="183284">
                  <c:v>4.15612</c:v>
                </c:pt>
                <c:pt idx="183285">
                  <c:v>4.15615</c:v>
                </c:pt>
                <c:pt idx="183286">
                  <c:v>4.15617</c:v>
                </c:pt>
                <c:pt idx="183287">
                  <c:v>4.15619</c:v>
                </c:pt>
                <c:pt idx="183288">
                  <c:v>4.15621</c:v>
                </c:pt>
                <c:pt idx="183289">
                  <c:v>4.15624</c:v>
                </c:pt>
                <c:pt idx="183290">
                  <c:v>4.15626</c:v>
                </c:pt>
                <c:pt idx="183291">
                  <c:v>4.15628</c:v>
                </c:pt>
                <c:pt idx="183292">
                  <c:v>4.1563</c:v>
                </c:pt>
                <c:pt idx="183293">
                  <c:v>4.15633</c:v>
                </c:pt>
                <c:pt idx="183294">
                  <c:v>4.15635</c:v>
                </c:pt>
                <c:pt idx="183295">
                  <c:v>4.15637</c:v>
                </c:pt>
                <c:pt idx="183296">
                  <c:v>4.15639</c:v>
                </c:pt>
                <c:pt idx="183297">
                  <c:v>4.15642</c:v>
                </c:pt>
                <c:pt idx="183298">
                  <c:v>4.15644</c:v>
                </c:pt>
                <c:pt idx="183299">
                  <c:v>4.15646</c:v>
                </c:pt>
                <c:pt idx="183300">
                  <c:v>4.15648</c:v>
                </c:pt>
                <c:pt idx="183301">
                  <c:v>4.15651</c:v>
                </c:pt>
                <c:pt idx="183302">
                  <c:v>4.15653</c:v>
                </c:pt>
                <c:pt idx="183303">
                  <c:v>4.15655</c:v>
                </c:pt>
                <c:pt idx="183304">
                  <c:v>4.15658</c:v>
                </c:pt>
                <c:pt idx="183305">
                  <c:v>4.1566</c:v>
                </c:pt>
                <c:pt idx="183306">
                  <c:v>4.15662</c:v>
                </c:pt>
                <c:pt idx="183307">
                  <c:v>4.15664</c:v>
                </c:pt>
                <c:pt idx="183308">
                  <c:v>4.15667</c:v>
                </c:pt>
                <c:pt idx="183309">
                  <c:v>4.15669</c:v>
                </c:pt>
                <c:pt idx="183310">
                  <c:v>4.15671</c:v>
                </c:pt>
                <c:pt idx="183311">
                  <c:v>4.15674</c:v>
                </c:pt>
                <c:pt idx="183312">
                  <c:v>4.15676</c:v>
                </c:pt>
                <c:pt idx="183313">
                  <c:v>4.15678</c:v>
                </c:pt>
                <c:pt idx="183314">
                  <c:v>4.1568</c:v>
                </c:pt>
                <c:pt idx="183315">
                  <c:v>4.15683</c:v>
                </c:pt>
                <c:pt idx="183316">
                  <c:v>4.15685</c:v>
                </c:pt>
                <c:pt idx="183317">
                  <c:v>4.15687</c:v>
                </c:pt>
                <c:pt idx="183318">
                  <c:v>4.15689</c:v>
                </c:pt>
                <c:pt idx="183319">
                  <c:v>4.15692</c:v>
                </c:pt>
                <c:pt idx="183320">
                  <c:v>4.15694</c:v>
                </c:pt>
                <c:pt idx="183321">
                  <c:v>4.15696</c:v>
                </c:pt>
                <c:pt idx="183322">
                  <c:v>4.15698</c:v>
                </c:pt>
                <c:pt idx="183323">
                  <c:v>4.15701</c:v>
                </c:pt>
                <c:pt idx="183324">
                  <c:v>4.15703</c:v>
                </c:pt>
                <c:pt idx="183325">
                  <c:v>4.15705</c:v>
                </c:pt>
                <c:pt idx="183326">
                  <c:v>4.15707</c:v>
                </c:pt>
                <c:pt idx="183327">
                  <c:v>4.1571</c:v>
                </c:pt>
                <c:pt idx="183328">
                  <c:v>4.15712</c:v>
                </c:pt>
                <c:pt idx="183329">
                  <c:v>4.15714</c:v>
                </c:pt>
                <c:pt idx="183330">
                  <c:v>4.15717</c:v>
                </c:pt>
                <c:pt idx="183331">
                  <c:v>4.15719</c:v>
                </c:pt>
                <c:pt idx="183332">
                  <c:v>4.15721</c:v>
                </c:pt>
                <c:pt idx="183333">
                  <c:v>4.15723</c:v>
                </c:pt>
                <c:pt idx="183334">
                  <c:v>4.15726</c:v>
                </c:pt>
                <c:pt idx="183335">
                  <c:v>4.15728</c:v>
                </c:pt>
                <c:pt idx="183336">
                  <c:v>4.1573</c:v>
                </c:pt>
                <c:pt idx="183337">
                  <c:v>4.15732</c:v>
                </c:pt>
                <c:pt idx="183338">
                  <c:v>4.15735</c:v>
                </c:pt>
                <c:pt idx="183339">
                  <c:v>4.15737</c:v>
                </c:pt>
                <c:pt idx="183340">
                  <c:v>4.15739</c:v>
                </c:pt>
                <c:pt idx="183341">
                  <c:v>4.15742</c:v>
                </c:pt>
                <c:pt idx="183342">
                  <c:v>4.15744</c:v>
                </c:pt>
                <c:pt idx="183343">
                  <c:v>4.15746</c:v>
                </c:pt>
                <c:pt idx="183344">
                  <c:v>4.15748</c:v>
                </c:pt>
                <c:pt idx="183345">
                  <c:v>4.15751</c:v>
                </c:pt>
                <c:pt idx="183346">
                  <c:v>4.15753</c:v>
                </c:pt>
                <c:pt idx="183347">
                  <c:v>4.15755</c:v>
                </c:pt>
                <c:pt idx="183348">
                  <c:v>4.15757</c:v>
                </c:pt>
                <c:pt idx="183349">
                  <c:v>4.1576</c:v>
                </c:pt>
                <c:pt idx="183350">
                  <c:v>4.15762</c:v>
                </c:pt>
                <c:pt idx="183351">
                  <c:v>4.15764</c:v>
                </c:pt>
                <c:pt idx="183352">
                  <c:v>4.15766</c:v>
                </c:pt>
                <c:pt idx="183353">
                  <c:v>4.15769</c:v>
                </c:pt>
                <c:pt idx="183354">
                  <c:v>4.15771</c:v>
                </c:pt>
                <c:pt idx="183355">
                  <c:v>4.15773</c:v>
                </c:pt>
                <c:pt idx="183356">
                  <c:v>4.15775</c:v>
                </c:pt>
                <c:pt idx="183357">
                  <c:v>4.15778</c:v>
                </c:pt>
                <c:pt idx="183358">
                  <c:v>4.1578</c:v>
                </c:pt>
                <c:pt idx="183359">
                  <c:v>4.15782</c:v>
                </c:pt>
                <c:pt idx="183360">
                  <c:v>4.15785</c:v>
                </c:pt>
                <c:pt idx="183361">
                  <c:v>4.15787</c:v>
                </c:pt>
                <c:pt idx="183362">
                  <c:v>4.15789</c:v>
                </c:pt>
                <c:pt idx="183363">
                  <c:v>4.15791</c:v>
                </c:pt>
                <c:pt idx="183364">
                  <c:v>4.15794</c:v>
                </c:pt>
                <c:pt idx="183365">
                  <c:v>4.15796</c:v>
                </c:pt>
                <c:pt idx="183366">
                  <c:v>4.15798</c:v>
                </c:pt>
                <c:pt idx="183367">
                  <c:v>4.15801</c:v>
                </c:pt>
                <c:pt idx="183368">
                  <c:v>4.15803</c:v>
                </c:pt>
                <c:pt idx="183369">
                  <c:v>4.15805</c:v>
                </c:pt>
                <c:pt idx="183370">
                  <c:v>4.15807</c:v>
                </c:pt>
                <c:pt idx="183371">
                  <c:v>4.1581</c:v>
                </c:pt>
                <c:pt idx="183372">
                  <c:v>4.15812</c:v>
                </c:pt>
                <c:pt idx="183373">
                  <c:v>4.15814</c:v>
                </c:pt>
                <c:pt idx="183374">
                  <c:v>4.15816</c:v>
                </c:pt>
                <c:pt idx="183375">
                  <c:v>4.15819</c:v>
                </c:pt>
                <c:pt idx="183376">
                  <c:v>4.15821</c:v>
                </c:pt>
                <c:pt idx="183377">
                  <c:v>4.15823</c:v>
                </c:pt>
                <c:pt idx="183378">
                  <c:v>4.15825</c:v>
                </c:pt>
                <c:pt idx="183379">
                  <c:v>4.15828</c:v>
                </c:pt>
                <c:pt idx="183380">
                  <c:v>4.1583</c:v>
                </c:pt>
                <c:pt idx="183381">
                  <c:v>4.15832</c:v>
                </c:pt>
                <c:pt idx="183382">
                  <c:v>4.15834</c:v>
                </c:pt>
                <c:pt idx="183383">
                  <c:v>4.15837</c:v>
                </c:pt>
                <c:pt idx="183384">
                  <c:v>4.15839</c:v>
                </c:pt>
                <c:pt idx="183385">
                  <c:v>4.15841</c:v>
                </c:pt>
                <c:pt idx="183386">
                  <c:v>4.15843</c:v>
                </c:pt>
                <c:pt idx="183387">
                  <c:v>4.15846</c:v>
                </c:pt>
                <c:pt idx="183388">
                  <c:v>4.15848</c:v>
                </c:pt>
                <c:pt idx="183389">
                  <c:v>4.1585</c:v>
                </c:pt>
                <c:pt idx="183390">
                  <c:v>4.15853</c:v>
                </c:pt>
                <c:pt idx="183391">
                  <c:v>4.15855</c:v>
                </c:pt>
                <c:pt idx="183392">
                  <c:v>4.15857</c:v>
                </c:pt>
                <c:pt idx="183393">
                  <c:v>4.15859</c:v>
                </c:pt>
                <c:pt idx="183394">
                  <c:v>4.15862</c:v>
                </c:pt>
                <c:pt idx="183395">
                  <c:v>4.15864</c:v>
                </c:pt>
                <c:pt idx="183396">
                  <c:v>4.15866</c:v>
                </c:pt>
                <c:pt idx="183397">
                  <c:v>4.15869</c:v>
                </c:pt>
                <c:pt idx="183398">
                  <c:v>4.15871</c:v>
                </c:pt>
                <c:pt idx="183399">
                  <c:v>4.15873</c:v>
                </c:pt>
                <c:pt idx="183400">
                  <c:v>4.15875</c:v>
                </c:pt>
                <c:pt idx="183401">
                  <c:v>4.15878</c:v>
                </c:pt>
                <c:pt idx="183402">
                  <c:v>4.1588</c:v>
                </c:pt>
                <c:pt idx="183403">
                  <c:v>4.15882</c:v>
                </c:pt>
                <c:pt idx="183404">
                  <c:v>4.15884</c:v>
                </c:pt>
                <c:pt idx="183405">
                  <c:v>4.15887</c:v>
                </c:pt>
                <c:pt idx="183406">
                  <c:v>4.15889</c:v>
                </c:pt>
                <c:pt idx="183407">
                  <c:v>4.15891</c:v>
                </c:pt>
                <c:pt idx="183408">
                  <c:v>4.15893</c:v>
                </c:pt>
                <c:pt idx="183409">
                  <c:v>4.15896</c:v>
                </c:pt>
                <c:pt idx="183410">
                  <c:v>4.15898</c:v>
                </c:pt>
                <c:pt idx="183411">
                  <c:v>4.159</c:v>
                </c:pt>
                <c:pt idx="183412">
                  <c:v>4.15902</c:v>
                </c:pt>
                <c:pt idx="183413">
                  <c:v>4.15905</c:v>
                </c:pt>
                <c:pt idx="183414">
                  <c:v>4.15907</c:v>
                </c:pt>
                <c:pt idx="183415">
                  <c:v>4.15909</c:v>
                </c:pt>
                <c:pt idx="183416">
                  <c:v>4.15912</c:v>
                </c:pt>
                <c:pt idx="183417">
                  <c:v>4.15914</c:v>
                </c:pt>
                <c:pt idx="183418">
                  <c:v>4.15916</c:v>
                </c:pt>
                <c:pt idx="183419">
                  <c:v>4.15918</c:v>
                </c:pt>
                <c:pt idx="183420">
                  <c:v>4.15921</c:v>
                </c:pt>
                <c:pt idx="183421">
                  <c:v>4.15923</c:v>
                </c:pt>
                <c:pt idx="183422">
                  <c:v>4.15925</c:v>
                </c:pt>
                <c:pt idx="183423">
                  <c:v>4.15927</c:v>
                </c:pt>
                <c:pt idx="183424">
                  <c:v>4.1593</c:v>
                </c:pt>
                <c:pt idx="183425">
                  <c:v>4.15932</c:v>
                </c:pt>
                <c:pt idx="183426">
                  <c:v>4.15934</c:v>
                </c:pt>
                <c:pt idx="183427">
                  <c:v>4.15937</c:v>
                </c:pt>
                <c:pt idx="183428">
                  <c:v>4.15939</c:v>
                </c:pt>
                <c:pt idx="183429">
                  <c:v>4.15941</c:v>
                </c:pt>
                <c:pt idx="183430">
                  <c:v>4.15943</c:v>
                </c:pt>
                <c:pt idx="183431">
                  <c:v>4.15946</c:v>
                </c:pt>
                <c:pt idx="183432">
                  <c:v>4.15948</c:v>
                </c:pt>
                <c:pt idx="183433">
                  <c:v>4.1595</c:v>
                </c:pt>
                <c:pt idx="183434">
                  <c:v>4.15952</c:v>
                </c:pt>
                <c:pt idx="183435">
                  <c:v>4.15955</c:v>
                </c:pt>
                <c:pt idx="183436">
                  <c:v>4.15957</c:v>
                </c:pt>
                <c:pt idx="183437">
                  <c:v>4.15959</c:v>
                </c:pt>
                <c:pt idx="183438">
                  <c:v>4.15961</c:v>
                </c:pt>
                <c:pt idx="183439">
                  <c:v>4.15964</c:v>
                </c:pt>
                <c:pt idx="183440">
                  <c:v>4.15966</c:v>
                </c:pt>
                <c:pt idx="183441">
                  <c:v>4.15968</c:v>
                </c:pt>
                <c:pt idx="183442">
                  <c:v>4.1597</c:v>
                </c:pt>
                <c:pt idx="183443">
                  <c:v>4.15973</c:v>
                </c:pt>
                <c:pt idx="183444">
                  <c:v>4.15975</c:v>
                </c:pt>
                <c:pt idx="183445">
                  <c:v>4.15977</c:v>
                </c:pt>
                <c:pt idx="183446">
                  <c:v>4.1598</c:v>
                </c:pt>
                <c:pt idx="183447">
                  <c:v>4.15982</c:v>
                </c:pt>
                <c:pt idx="183448">
                  <c:v>4.15984</c:v>
                </c:pt>
                <c:pt idx="183449">
                  <c:v>4.15986</c:v>
                </c:pt>
                <c:pt idx="183450">
                  <c:v>4.15989</c:v>
                </c:pt>
                <c:pt idx="183451">
                  <c:v>4.15991</c:v>
                </c:pt>
                <c:pt idx="183452">
                  <c:v>4.15993</c:v>
                </c:pt>
                <c:pt idx="183453">
                  <c:v>4.15996</c:v>
                </c:pt>
                <c:pt idx="183454">
                  <c:v>4.15998</c:v>
                </c:pt>
                <c:pt idx="183455">
                  <c:v>4.16</c:v>
                </c:pt>
                <c:pt idx="183456">
                  <c:v>4.16002</c:v>
                </c:pt>
                <c:pt idx="183457">
                  <c:v>4.16005</c:v>
                </c:pt>
                <c:pt idx="183458">
                  <c:v>4.16007</c:v>
                </c:pt>
                <c:pt idx="183459">
                  <c:v>4.16009</c:v>
                </c:pt>
                <c:pt idx="183460">
                  <c:v>4.16011</c:v>
                </c:pt>
                <c:pt idx="183461">
                  <c:v>4.16014</c:v>
                </c:pt>
                <c:pt idx="183462">
                  <c:v>4.16016</c:v>
                </c:pt>
                <c:pt idx="183463">
                  <c:v>4.16018</c:v>
                </c:pt>
                <c:pt idx="183464">
                  <c:v>4.1602</c:v>
                </c:pt>
                <c:pt idx="183465">
                  <c:v>4.16023</c:v>
                </c:pt>
                <c:pt idx="183466">
                  <c:v>4.16025</c:v>
                </c:pt>
                <c:pt idx="183467">
                  <c:v>4.16027</c:v>
                </c:pt>
                <c:pt idx="183468">
                  <c:v>4.16029</c:v>
                </c:pt>
                <c:pt idx="183469">
                  <c:v>4.16032</c:v>
                </c:pt>
                <c:pt idx="183470">
                  <c:v>4.16034</c:v>
                </c:pt>
                <c:pt idx="183471">
                  <c:v>4.16036</c:v>
                </c:pt>
                <c:pt idx="183472">
                  <c:v>4.16038</c:v>
                </c:pt>
                <c:pt idx="183473">
                  <c:v>4.16041</c:v>
                </c:pt>
                <c:pt idx="183474">
                  <c:v>4.16043</c:v>
                </c:pt>
                <c:pt idx="183475">
                  <c:v>4.16045</c:v>
                </c:pt>
                <c:pt idx="183476">
                  <c:v>4.16048</c:v>
                </c:pt>
                <c:pt idx="183477">
                  <c:v>4.1605</c:v>
                </c:pt>
                <c:pt idx="183478">
                  <c:v>4.16052</c:v>
                </c:pt>
                <c:pt idx="183479">
                  <c:v>4.16054</c:v>
                </c:pt>
                <c:pt idx="183480">
                  <c:v>4.16057</c:v>
                </c:pt>
                <c:pt idx="183481">
                  <c:v>4.16059</c:v>
                </c:pt>
                <c:pt idx="183482">
                  <c:v>4.16061</c:v>
                </c:pt>
                <c:pt idx="183483">
                  <c:v>4.16064</c:v>
                </c:pt>
                <c:pt idx="183484">
                  <c:v>4.16066</c:v>
                </c:pt>
                <c:pt idx="183485">
                  <c:v>4.16068</c:v>
                </c:pt>
                <c:pt idx="183486">
                  <c:v>4.1607</c:v>
                </c:pt>
                <c:pt idx="183487">
                  <c:v>4.16073</c:v>
                </c:pt>
                <c:pt idx="183488">
                  <c:v>4.16075</c:v>
                </c:pt>
                <c:pt idx="183489">
                  <c:v>4.16077</c:v>
                </c:pt>
                <c:pt idx="183490">
                  <c:v>4.16079</c:v>
                </c:pt>
                <c:pt idx="183491">
                  <c:v>4.16082</c:v>
                </c:pt>
                <c:pt idx="183492">
                  <c:v>4.16084</c:v>
                </c:pt>
                <c:pt idx="183493">
                  <c:v>4.16086</c:v>
                </c:pt>
                <c:pt idx="183494">
                  <c:v>4.16088</c:v>
                </c:pt>
                <c:pt idx="183495">
                  <c:v>4.16091</c:v>
                </c:pt>
                <c:pt idx="183496">
                  <c:v>4.16093</c:v>
                </c:pt>
                <c:pt idx="183497">
                  <c:v>4.16095</c:v>
                </c:pt>
                <c:pt idx="183498">
                  <c:v>4.16097</c:v>
                </c:pt>
                <c:pt idx="183499">
                  <c:v>4.161</c:v>
                </c:pt>
                <c:pt idx="183500">
                  <c:v>4.16102</c:v>
                </c:pt>
                <c:pt idx="183501">
                  <c:v>4.16104</c:v>
                </c:pt>
                <c:pt idx="183502">
                  <c:v>4.16107</c:v>
                </c:pt>
                <c:pt idx="183503">
                  <c:v>4.16109</c:v>
                </c:pt>
                <c:pt idx="183504">
                  <c:v>4.16111</c:v>
                </c:pt>
                <c:pt idx="183505">
                  <c:v>4.16113</c:v>
                </c:pt>
                <c:pt idx="183506">
                  <c:v>4.16116</c:v>
                </c:pt>
                <c:pt idx="183507">
                  <c:v>4.16118</c:v>
                </c:pt>
                <c:pt idx="183508">
                  <c:v>4.1612</c:v>
                </c:pt>
                <c:pt idx="183509">
                  <c:v>4.16122</c:v>
                </c:pt>
                <c:pt idx="183510">
                  <c:v>4.16125</c:v>
                </c:pt>
                <c:pt idx="183511">
                  <c:v>4.16127</c:v>
                </c:pt>
                <c:pt idx="183512">
                  <c:v>4.16129</c:v>
                </c:pt>
                <c:pt idx="183513">
                  <c:v>4.16132</c:v>
                </c:pt>
                <c:pt idx="183514">
                  <c:v>4.16134</c:v>
                </c:pt>
                <c:pt idx="183515">
                  <c:v>4.16136</c:v>
                </c:pt>
                <c:pt idx="183516">
                  <c:v>4.16138</c:v>
                </c:pt>
                <c:pt idx="183517">
                  <c:v>4.16141</c:v>
                </c:pt>
                <c:pt idx="183518">
                  <c:v>4.16143</c:v>
                </c:pt>
                <c:pt idx="183519">
                  <c:v>4.16145</c:v>
                </c:pt>
                <c:pt idx="183520">
                  <c:v>4.16147</c:v>
                </c:pt>
                <c:pt idx="183521">
                  <c:v>4.1615</c:v>
                </c:pt>
                <c:pt idx="183522">
                  <c:v>4.16152</c:v>
                </c:pt>
                <c:pt idx="183523">
                  <c:v>4.16154</c:v>
                </c:pt>
                <c:pt idx="183524">
                  <c:v>4.16157</c:v>
                </c:pt>
                <c:pt idx="183525">
                  <c:v>4.16159</c:v>
                </c:pt>
                <c:pt idx="183526">
                  <c:v>4.16161</c:v>
                </c:pt>
                <c:pt idx="183527">
                  <c:v>4.16163</c:v>
                </c:pt>
                <c:pt idx="183528">
                  <c:v>4.16165</c:v>
                </c:pt>
                <c:pt idx="183529">
                  <c:v>4.16168</c:v>
                </c:pt>
                <c:pt idx="183530">
                  <c:v>4.1617</c:v>
                </c:pt>
                <c:pt idx="183531">
                  <c:v>4.16172</c:v>
                </c:pt>
                <c:pt idx="183532">
                  <c:v>4.16175</c:v>
                </c:pt>
                <c:pt idx="183533">
                  <c:v>4.16177</c:v>
                </c:pt>
                <c:pt idx="183534">
                  <c:v>4.16179</c:v>
                </c:pt>
                <c:pt idx="183535">
                  <c:v>4.16181</c:v>
                </c:pt>
                <c:pt idx="183536">
                  <c:v>4.16184</c:v>
                </c:pt>
                <c:pt idx="183537">
                  <c:v>4.16186</c:v>
                </c:pt>
                <c:pt idx="183538">
                  <c:v>4.16188</c:v>
                </c:pt>
                <c:pt idx="183539">
                  <c:v>4.1619</c:v>
                </c:pt>
                <c:pt idx="183540">
                  <c:v>4.16193</c:v>
                </c:pt>
                <c:pt idx="183541">
                  <c:v>4.16195</c:v>
                </c:pt>
                <c:pt idx="183542">
                  <c:v>4.16197</c:v>
                </c:pt>
                <c:pt idx="183543">
                  <c:v>4.162</c:v>
                </c:pt>
                <c:pt idx="183544">
                  <c:v>4.16202</c:v>
                </c:pt>
                <c:pt idx="183545">
                  <c:v>4.16204</c:v>
                </c:pt>
                <c:pt idx="183546">
                  <c:v>4.16206</c:v>
                </c:pt>
                <c:pt idx="183547">
                  <c:v>4.16209</c:v>
                </c:pt>
                <c:pt idx="183548">
                  <c:v>4.16211</c:v>
                </c:pt>
                <c:pt idx="183549">
                  <c:v>4.16213</c:v>
                </c:pt>
                <c:pt idx="183550">
                  <c:v>4.16215</c:v>
                </c:pt>
                <c:pt idx="183551">
                  <c:v>4.16218</c:v>
                </c:pt>
                <c:pt idx="183552">
                  <c:v>4.1622</c:v>
                </c:pt>
                <c:pt idx="183553">
                  <c:v>4.16222</c:v>
                </c:pt>
                <c:pt idx="183554">
                  <c:v>4.16225</c:v>
                </c:pt>
                <c:pt idx="183555">
                  <c:v>4.16227</c:v>
                </c:pt>
                <c:pt idx="183556">
                  <c:v>4.16229</c:v>
                </c:pt>
                <c:pt idx="183557">
                  <c:v>4.16231</c:v>
                </c:pt>
                <c:pt idx="183558">
                  <c:v>4.16234</c:v>
                </c:pt>
                <c:pt idx="183559">
                  <c:v>4.16236</c:v>
                </c:pt>
                <c:pt idx="183560">
                  <c:v>4.16238</c:v>
                </c:pt>
                <c:pt idx="183561">
                  <c:v>4.1624</c:v>
                </c:pt>
                <c:pt idx="183562">
                  <c:v>4.16243</c:v>
                </c:pt>
                <c:pt idx="183563">
                  <c:v>4.16245</c:v>
                </c:pt>
                <c:pt idx="183564">
                  <c:v>4.16247</c:v>
                </c:pt>
                <c:pt idx="183565">
                  <c:v>4.16249</c:v>
                </c:pt>
                <c:pt idx="183566">
                  <c:v>4.16252</c:v>
                </c:pt>
                <c:pt idx="183567">
                  <c:v>4.16254</c:v>
                </c:pt>
                <c:pt idx="183568">
                  <c:v>4.16256</c:v>
                </c:pt>
                <c:pt idx="183569">
                  <c:v>4.16258</c:v>
                </c:pt>
                <c:pt idx="183570">
                  <c:v>4.16261</c:v>
                </c:pt>
                <c:pt idx="183571">
                  <c:v>4.16263</c:v>
                </c:pt>
                <c:pt idx="183572">
                  <c:v>4.16265</c:v>
                </c:pt>
                <c:pt idx="183573">
                  <c:v>4.16268</c:v>
                </c:pt>
                <c:pt idx="183574">
                  <c:v>4.1627</c:v>
                </c:pt>
                <c:pt idx="183575">
                  <c:v>4.16272</c:v>
                </c:pt>
                <c:pt idx="183576">
                  <c:v>4.16274</c:v>
                </c:pt>
                <c:pt idx="183577">
                  <c:v>4.16277</c:v>
                </c:pt>
                <c:pt idx="183578">
                  <c:v>4.16279</c:v>
                </c:pt>
                <c:pt idx="183579">
                  <c:v>4.16281</c:v>
                </c:pt>
                <c:pt idx="183580">
                  <c:v>4.16283</c:v>
                </c:pt>
                <c:pt idx="183581">
                  <c:v>4.16286</c:v>
                </c:pt>
                <c:pt idx="183582">
                  <c:v>4.16288</c:v>
                </c:pt>
                <c:pt idx="183583">
                  <c:v>4.1629</c:v>
                </c:pt>
                <c:pt idx="183584">
                  <c:v>4.16293</c:v>
                </c:pt>
                <c:pt idx="183585">
                  <c:v>4.16295</c:v>
                </c:pt>
                <c:pt idx="183586">
                  <c:v>4.16297</c:v>
                </c:pt>
                <c:pt idx="183587">
                  <c:v>4.16299</c:v>
                </c:pt>
                <c:pt idx="183588">
                  <c:v>4.16302</c:v>
                </c:pt>
                <c:pt idx="183589">
                  <c:v>4.16304</c:v>
                </c:pt>
                <c:pt idx="183590">
                  <c:v>4.16306</c:v>
                </c:pt>
                <c:pt idx="183591">
                  <c:v>4.16308</c:v>
                </c:pt>
                <c:pt idx="183592">
                  <c:v>4.16311</c:v>
                </c:pt>
                <c:pt idx="183593">
                  <c:v>4.16313</c:v>
                </c:pt>
                <c:pt idx="183594">
                  <c:v>4.16315</c:v>
                </c:pt>
                <c:pt idx="183595">
                  <c:v>4.16317</c:v>
                </c:pt>
                <c:pt idx="183596">
                  <c:v>4.1632</c:v>
                </c:pt>
                <c:pt idx="183597">
                  <c:v>4.16322</c:v>
                </c:pt>
                <c:pt idx="183598">
                  <c:v>4.16324</c:v>
                </c:pt>
                <c:pt idx="183599">
                  <c:v>4.16326</c:v>
                </c:pt>
                <c:pt idx="183600">
                  <c:v>4.16329</c:v>
                </c:pt>
                <c:pt idx="183601">
                  <c:v>4.16331</c:v>
                </c:pt>
                <c:pt idx="183602">
                  <c:v>4.16333</c:v>
                </c:pt>
                <c:pt idx="183603">
                  <c:v>4.16336</c:v>
                </c:pt>
                <c:pt idx="183604">
                  <c:v>4.16338</c:v>
                </c:pt>
                <c:pt idx="183605">
                  <c:v>4.1634</c:v>
                </c:pt>
                <c:pt idx="183606">
                  <c:v>4.16342</c:v>
                </c:pt>
                <c:pt idx="183607">
                  <c:v>4.16345</c:v>
                </c:pt>
                <c:pt idx="183608">
                  <c:v>4.16347</c:v>
                </c:pt>
                <c:pt idx="183609">
                  <c:v>4.16349</c:v>
                </c:pt>
                <c:pt idx="183610">
                  <c:v>4.16352</c:v>
                </c:pt>
                <c:pt idx="183611">
                  <c:v>4.16354</c:v>
                </c:pt>
                <c:pt idx="183612">
                  <c:v>4.16356</c:v>
                </c:pt>
                <c:pt idx="183613">
                  <c:v>4.16358</c:v>
                </c:pt>
                <c:pt idx="183614">
                  <c:v>4.1636</c:v>
                </c:pt>
                <c:pt idx="183615">
                  <c:v>4.16363</c:v>
                </c:pt>
                <c:pt idx="183616">
                  <c:v>4.16365</c:v>
                </c:pt>
                <c:pt idx="183617">
                  <c:v>4.16367</c:v>
                </c:pt>
                <c:pt idx="183618">
                  <c:v>4.1637</c:v>
                </c:pt>
                <c:pt idx="183619">
                  <c:v>4.16372</c:v>
                </c:pt>
                <c:pt idx="183620">
                  <c:v>4.16374</c:v>
                </c:pt>
                <c:pt idx="183621">
                  <c:v>4.16376</c:v>
                </c:pt>
                <c:pt idx="183622">
                  <c:v>4.16379</c:v>
                </c:pt>
                <c:pt idx="183623">
                  <c:v>4.16381</c:v>
                </c:pt>
                <c:pt idx="183624">
                  <c:v>4.16383</c:v>
                </c:pt>
                <c:pt idx="183625">
                  <c:v>4.16385</c:v>
                </c:pt>
                <c:pt idx="183626">
                  <c:v>4.16388</c:v>
                </c:pt>
                <c:pt idx="183627">
                  <c:v>4.1639</c:v>
                </c:pt>
                <c:pt idx="183628">
                  <c:v>4.16392</c:v>
                </c:pt>
                <c:pt idx="183629">
                  <c:v>4.16395</c:v>
                </c:pt>
                <c:pt idx="183630">
                  <c:v>4.16397</c:v>
                </c:pt>
                <c:pt idx="183631">
                  <c:v>4.16399</c:v>
                </c:pt>
                <c:pt idx="183632">
                  <c:v>4.16401</c:v>
                </c:pt>
                <c:pt idx="183633">
                  <c:v>4.16404</c:v>
                </c:pt>
                <c:pt idx="183634">
                  <c:v>4.16406</c:v>
                </c:pt>
                <c:pt idx="183635">
                  <c:v>4.16408</c:v>
                </c:pt>
                <c:pt idx="183636">
                  <c:v>4.1641</c:v>
                </c:pt>
                <c:pt idx="183637">
                  <c:v>4.16413</c:v>
                </c:pt>
                <c:pt idx="183638">
                  <c:v>4.16415</c:v>
                </c:pt>
                <c:pt idx="183639">
                  <c:v>4.16417</c:v>
                </c:pt>
                <c:pt idx="183640">
                  <c:v>4.1642</c:v>
                </c:pt>
                <c:pt idx="183641">
                  <c:v>4.16422</c:v>
                </c:pt>
                <c:pt idx="183642">
                  <c:v>4.16424</c:v>
                </c:pt>
                <c:pt idx="183643">
                  <c:v>4.16426</c:v>
                </c:pt>
                <c:pt idx="183644">
                  <c:v>4.16429</c:v>
                </c:pt>
                <c:pt idx="183645">
                  <c:v>4.16431</c:v>
                </c:pt>
                <c:pt idx="183646">
                  <c:v>4.16433</c:v>
                </c:pt>
                <c:pt idx="183647">
                  <c:v>4.16435</c:v>
                </c:pt>
                <c:pt idx="183648">
                  <c:v>4.16438</c:v>
                </c:pt>
                <c:pt idx="183649">
                  <c:v>4.1644</c:v>
                </c:pt>
                <c:pt idx="183650">
                  <c:v>4.16442</c:v>
                </c:pt>
                <c:pt idx="183651">
                  <c:v>4.16444</c:v>
                </c:pt>
                <c:pt idx="183652">
                  <c:v>4.16447</c:v>
                </c:pt>
                <c:pt idx="183653">
                  <c:v>4.16449</c:v>
                </c:pt>
                <c:pt idx="183654">
                  <c:v>4.16451</c:v>
                </c:pt>
                <c:pt idx="183655">
                  <c:v>4.16453</c:v>
                </c:pt>
                <c:pt idx="183656">
                  <c:v>4.16456</c:v>
                </c:pt>
                <c:pt idx="183657">
                  <c:v>4.16458</c:v>
                </c:pt>
                <c:pt idx="183658">
                  <c:v>4.1646</c:v>
                </c:pt>
                <c:pt idx="183659">
                  <c:v>4.16463</c:v>
                </c:pt>
                <c:pt idx="183660">
                  <c:v>4.16465</c:v>
                </c:pt>
                <c:pt idx="183661">
                  <c:v>4.16467</c:v>
                </c:pt>
                <c:pt idx="183662">
                  <c:v>4.16469</c:v>
                </c:pt>
                <c:pt idx="183663">
                  <c:v>4.16472</c:v>
                </c:pt>
                <c:pt idx="183664">
                  <c:v>4.16474</c:v>
                </c:pt>
                <c:pt idx="183665">
                  <c:v>4.16476</c:v>
                </c:pt>
                <c:pt idx="183666">
                  <c:v>4.16479</c:v>
                </c:pt>
                <c:pt idx="183667">
                  <c:v>4.16481</c:v>
                </c:pt>
                <c:pt idx="183668">
                  <c:v>4.16483</c:v>
                </c:pt>
                <c:pt idx="183669">
                  <c:v>4.16485</c:v>
                </c:pt>
                <c:pt idx="183670">
                  <c:v>4.16488</c:v>
                </c:pt>
                <c:pt idx="183671">
                  <c:v>4.1649</c:v>
                </c:pt>
                <c:pt idx="183672">
                  <c:v>4.16492</c:v>
                </c:pt>
                <c:pt idx="183673">
                  <c:v>4.16494</c:v>
                </c:pt>
                <c:pt idx="183674">
                  <c:v>4.16497</c:v>
                </c:pt>
                <c:pt idx="183675">
                  <c:v>4.16499</c:v>
                </c:pt>
                <c:pt idx="183676">
                  <c:v>4.16501</c:v>
                </c:pt>
                <c:pt idx="183677">
                  <c:v>4.16503</c:v>
                </c:pt>
                <c:pt idx="183678">
                  <c:v>4.16506</c:v>
                </c:pt>
                <c:pt idx="183679">
                  <c:v>4.16508</c:v>
                </c:pt>
                <c:pt idx="183680">
                  <c:v>4.1651</c:v>
                </c:pt>
                <c:pt idx="183681">
                  <c:v>4.16512</c:v>
                </c:pt>
                <c:pt idx="183682">
                  <c:v>4.16515</c:v>
                </c:pt>
                <c:pt idx="183683">
                  <c:v>4.16517</c:v>
                </c:pt>
                <c:pt idx="183684">
                  <c:v>4.16519</c:v>
                </c:pt>
                <c:pt idx="183685">
                  <c:v>4.16521</c:v>
                </c:pt>
                <c:pt idx="183686">
                  <c:v>4.16524</c:v>
                </c:pt>
                <c:pt idx="183687">
                  <c:v>4.16526</c:v>
                </c:pt>
                <c:pt idx="183688">
                  <c:v>4.16528</c:v>
                </c:pt>
                <c:pt idx="183689">
                  <c:v>4.16531</c:v>
                </c:pt>
                <c:pt idx="183690">
                  <c:v>4.16533</c:v>
                </c:pt>
                <c:pt idx="183691">
                  <c:v>4.16535</c:v>
                </c:pt>
                <c:pt idx="183692">
                  <c:v>4.16537</c:v>
                </c:pt>
                <c:pt idx="183693">
                  <c:v>4.1654</c:v>
                </c:pt>
                <c:pt idx="183694">
                  <c:v>4.16542</c:v>
                </c:pt>
                <c:pt idx="183695">
                  <c:v>4.16544</c:v>
                </c:pt>
                <c:pt idx="183696">
                  <c:v>4.16547</c:v>
                </c:pt>
                <c:pt idx="183697">
                  <c:v>4.16549</c:v>
                </c:pt>
                <c:pt idx="183698">
                  <c:v>4.16551</c:v>
                </c:pt>
                <c:pt idx="183699">
                  <c:v>4.16553</c:v>
                </c:pt>
                <c:pt idx="183700">
                  <c:v>4.16556</c:v>
                </c:pt>
                <c:pt idx="183701">
                  <c:v>4.16558</c:v>
                </c:pt>
                <c:pt idx="183702">
                  <c:v>4.1656</c:v>
                </c:pt>
                <c:pt idx="183703">
                  <c:v>4.16562</c:v>
                </c:pt>
                <c:pt idx="183704">
                  <c:v>4.16565</c:v>
                </c:pt>
                <c:pt idx="183705">
                  <c:v>4.16567</c:v>
                </c:pt>
                <c:pt idx="183706">
                  <c:v>4.16569</c:v>
                </c:pt>
                <c:pt idx="183707">
                  <c:v>4.16571</c:v>
                </c:pt>
                <c:pt idx="183708">
                  <c:v>4.16574</c:v>
                </c:pt>
                <c:pt idx="183709">
                  <c:v>4.16576</c:v>
                </c:pt>
                <c:pt idx="183710">
                  <c:v>4.16578</c:v>
                </c:pt>
                <c:pt idx="183711">
                  <c:v>4.1658</c:v>
                </c:pt>
                <c:pt idx="183712">
                  <c:v>4.16583</c:v>
                </c:pt>
                <c:pt idx="183713">
                  <c:v>4.16585</c:v>
                </c:pt>
                <c:pt idx="183714">
                  <c:v>4.16587</c:v>
                </c:pt>
                <c:pt idx="183715">
                  <c:v>4.1659</c:v>
                </c:pt>
                <c:pt idx="183716">
                  <c:v>4.16592</c:v>
                </c:pt>
                <c:pt idx="183717">
                  <c:v>4.16594</c:v>
                </c:pt>
                <c:pt idx="183718">
                  <c:v>4.16596</c:v>
                </c:pt>
                <c:pt idx="183719">
                  <c:v>4.16599</c:v>
                </c:pt>
                <c:pt idx="183720">
                  <c:v>4.16601</c:v>
                </c:pt>
                <c:pt idx="183721">
                  <c:v>4.16603</c:v>
                </c:pt>
                <c:pt idx="183722">
                  <c:v>4.16605</c:v>
                </c:pt>
                <c:pt idx="183723">
                  <c:v>4.16608</c:v>
                </c:pt>
                <c:pt idx="183724">
                  <c:v>4.1661</c:v>
                </c:pt>
                <c:pt idx="183725">
                  <c:v>4.16612</c:v>
                </c:pt>
                <c:pt idx="183726">
                  <c:v>4.16615</c:v>
                </c:pt>
                <c:pt idx="183727">
                  <c:v>4.16617</c:v>
                </c:pt>
                <c:pt idx="183728">
                  <c:v>4.16619</c:v>
                </c:pt>
                <c:pt idx="183729">
                  <c:v>4.16621</c:v>
                </c:pt>
                <c:pt idx="183730">
                  <c:v>4.16624</c:v>
                </c:pt>
                <c:pt idx="183731">
                  <c:v>4.16626</c:v>
                </c:pt>
                <c:pt idx="183732">
                  <c:v>4.16628</c:v>
                </c:pt>
                <c:pt idx="183733">
                  <c:v>4.1663</c:v>
                </c:pt>
                <c:pt idx="183734">
                  <c:v>4.16633</c:v>
                </c:pt>
                <c:pt idx="183735">
                  <c:v>4.16635</c:v>
                </c:pt>
                <c:pt idx="183736">
                  <c:v>4.16637</c:v>
                </c:pt>
                <c:pt idx="183737">
                  <c:v>4.16639</c:v>
                </c:pt>
                <c:pt idx="183738">
                  <c:v>4.16642</c:v>
                </c:pt>
                <c:pt idx="183739">
                  <c:v>4.16644</c:v>
                </c:pt>
                <c:pt idx="183740">
                  <c:v>4.16646</c:v>
                </c:pt>
                <c:pt idx="183741">
                  <c:v>4.16648</c:v>
                </c:pt>
                <c:pt idx="183742">
                  <c:v>4.16651</c:v>
                </c:pt>
                <c:pt idx="183743">
                  <c:v>4.16653</c:v>
                </c:pt>
                <c:pt idx="183744">
                  <c:v>4.16655</c:v>
                </c:pt>
                <c:pt idx="183745">
                  <c:v>4.16658</c:v>
                </c:pt>
                <c:pt idx="183746">
                  <c:v>4.1666</c:v>
                </c:pt>
                <c:pt idx="183747">
                  <c:v>4.16662</c:v>
                </c:pt>
                <c:pt idx="183748">
                  <c:v>4.16664</c:v>
                </c:pt>
                <c:pt idx="183749">
                  <c:v>4.16667</c:v>
                </c:pt>
                <c:pt idx="183750">
                  <c:v>4.16669</c:v>
                </c:pt>
                <c:pt idx="183751">
                  <c:v>4.16671</c:v>
                </c:pt>
                <c:pt idx="183752">
                  <c:v>4.16674</c:v>
                </c:pt>
                <c:pt idx="183753">
                  <c:v>4.16676</c:v>
                </c:pt>
                <c:pt idx="183754">
                  <c:v>4.16678</c:v>
                </c:pt>
                <c:pt idx="183755">
                  <c:v>4.1668</c:v>
                </c:pt>
                <c:pt idx="183756">
                  <c:v>4.16683</c:v>
                </c:pt>
                <c:pt idx="183757">
                  <c:v>4.16685</c:v>
                </c:pt>
                <c:pt idx="183758">
                  <c:v>4.16687</c:v>
                </c:pt>
                <c:pt idx="183759">
                  <c:v>4.16689</c:v>
                </c:pt>
                <c:pt idx="183760">
                  <c:v>4.16692</c:v>
                </c:pt>
                <c:pt idx="183761">
                  <c:v>4.16694</c:v>
                </c:pt>
                <c:pt idx="183762">
                  <c:v>4.16696</c:v>
                </c:pt>
                <c:pt idx="183763">
                  <c:v>4.16698</c:v>
                </c:pt>
                <c:pt idx="183764">
                  <c:v>4.16701</c:v>
                </c:pt>
                <c:pt idx="183765">
                  <c:v>4.16703</c:v>
                </c:pt>
                <c:pt idx="183766">
                  <c:v>4.16705</c:v>
                </c:pt>
                <c:pt idx="183767">
                  <c:v>4.16707</c:v>
                </c:pt>
                <c:pt idx="183768">
                  <c:v>4.1671</c:v>
                </c:pt>
                <c:pt idx="183769">
                  <c:v>4.16712</c:v>
                </c:pt>
                <c:pt idx="183770">
                  <c:v>4.16714</c:v>
                </c:pt>
                <c:pt idx="183771">
                  <c:v>4.16717</c:v>
                </c:pt>
                <c:pt idx="183772">
                  <c:v>4.16719</c:v>
                </c:pt>
                <c:pt idx="183773">
                  <c:v>4.16721</c:v>
                </c:pt>
                <c:pt idx="183774">
                  <c:v>4.16723</c:v>
                </c:pt>
                <c:pt idx="183775">
                  <c:v>4.16726</c:v>
                </c:pt>
                <c:pt idx="183776">
                  <c:v>4.16728</c:v>
                </c:pt>
                <c:pt idx="183777">
                  <c:v>4.1673</c:v>
                </c:pt>
                <c:pt idx="183778">
                  <c:v>4.16732</c:v>
                </c:pt>
                <c:pt idx="183779">
                  <c:v>4.16735</c:v>
                </c:pt>
                <c:pt idx="183780">
                  <c:v>4.16737</c:v>
                </c:pt>
                <c:pt idx="183781">
                  <c:v>4.16739</c:v>
                </c:pt>
                <c:pt idx="183782">
                  <c:v>4.16742</c:v>
                </c:pt>
                <c:pt idx="183783">
                  <c:v>4.16744</c:v>
                </c:pt>
                <c:pt idx="183784">
                  <c:v>4.16746</c:v>
                </c:pt>
                <c:pt idx="183785">
                  <c:v>4.16748</c:v>
                </c:pt>
                <c:pt idx="183786">
                  <c:v>4.16751</c:v>
                </c:pt>
                <c:pt idx="183787">
                  <c:v>4.16753</c:v>
                </c:pt>
                <c:pt idx="183788">
                  <c:v>4.16755</c:v>
                </c:pt>
                <c:pt idx="183789">
                  <c:v>4.16757</c:v>
                </c:pt>
                <c:pt idx="183790">
                  <c:v>4.1676</c:v>
                </c:pt>
                <c:pt idx="183791">
                  <c:v>4.16762</c:v>
                </c:pt>
                <c:pt idx="183792">
                  <c:v>4.16764</c:v>
                </c:pt>
                <c:pt idx="183793">
                  <c:v>4.16766</c:v>
                </c:pt>
                <c:pt idx="183794">
                  <c:v>4.16769</c:v>
                </c:pt>
                <c:pt idx="183795">
                  <c:v>4.16771</c:v>
                </c:pt>
                <c:pt idx="183796">
                  <c:v>4.16773</c:v>
                </c:pt>
                <c:pt idx="183797">
                  <c:v>4.16775</c:v>
                </c:pt>
                <c:pt idx="183798">
                  <c:v>4.16778</c:v>
                </c:pt>
                <c:pt idx="183799">
                  <c:v>4.1678</c:v>
                </c:pt>
                <c:pt idx="183800">
                  <c:v>4.16782</c:v>
                </c:pt>
                <c:pt idx="183801">
                  <c:v>4.16785</c:v>
                </c:pt>
                <c:pt idx="183802">
                  <c:v>4.16787</c:v>
                </c:pt>
                <c:pt idx="183803">
                  <c:v>4.16789</c:v>
                </c:pt>
                <c:pt idx="183804">
                  <c:v>4.16791</c:v>
                </c:pt>
                <c:pt idx="183805">
                  <c:v>4.16794</c:v>
                </c:pt>
                <c:pt idx="183806">
                  <c:v>4.16796</c:v>
                </c:pt>
                <c:pt idx="183807">
                  <c:v>4.16798</c:v>
                </c:pt>
                <c:pt idx="183808">
                  <c:v>4.168</c:v>
                </c:pt>
                <c:pt idx="183809">
                  <c:v>4.16803</c:v>
                </c:pt>
                <c:pt idx="183810">
                  <c:v>4.16805</c:v>
                </c:pt>
                <c:pt idx="183811">
                  <c:v>4.16807</c:v>
                </c:pt>
                <c:pt idx="183812">
                  <c:v>4.1681</c:v>
                </c:pt>
                <c:pt idx="183813">
                  <c:v>4.16812</c:v>
                </c:pt>
                <c:pt idx="183814">
                  <c:v>4.16814</c:v>
                </c:pt>
                <c:pt idx="183815">
                  <c:v>4.16816</c:v>
                </c:pt>
                <c:pt idx="183816">
                  <c:v>4.16819</c:v>
                </c:pt>
                <c:pt idx="183817">
                  <c:v>4.16821</c:v>
                </c:pt>
                <c:pt idx="183818">
                  <c:v>4.16823</c:v>
                </c:pt>
                <c:pt idx="183819">
                  <c:v>4.16825</c:v>
                </c:pt>
                <c:pt idx="183820">
                  <c:v>4.16828</c:v>
                </c:pt>
                <c:pt idx="183821">
                  <c:v>4.1683</c:v>
                </c:pt>
                <c:pt idx="183822">
                  <c:v>4.16832</c:v>
                </c:pt>
                <c:pt idx="183823">
                  <c:v>4.16835</c:v>
                </c:pt>
                <c:pt idx="183824">
                  <c:v>4.16837</c:v>
                </c:pt>
                <c:pt idx="183825">
                  <c:v>4.16839</c:v>
                </c:pt>
                <c:pt idx="183826">
                  <c:v>4.16841</c:v>
                </c:pt>
                <c:pt idx="183827">
                  <c:v>4.16843</c:v>
                </c:pt>
                <c:pt idx="183828">
                  <c:v>4.16846</c:v>
                </c:pt>
                <c:pt idx="183829">
                  <c:v>4.16848</c:v>
                </c:pt>
                <c:pt idx="183830">
                  <c:v>4.1685</c:v>
                </c:pt>
                <c:pt idx="183831">
                  <c:v>4.16853</c:v>
                </c:pt>
                <c:pt idx="183832">
                  <c:v>4.16855</c:v>
                </c:pt>
                <c:pt idx="183833">
                  <c:v>4.16857</c:v>
                </c:pt>
                <c:pt idx="183834">
                  <c:v>4.16859</c:v>
                </c:pt>
                <c:pt idx="183835">
                  <c:v>4.16862</c:v>
                </c:pt>
                <c:pt idx="183836">
                  <c:v>4.16864</c:v>
                </c:pt>
                <c:pt idx="183837">
                  <c:v>4.16866</c:v>
                </c:pt>
                <c:pt idx="183838">
                  <c:v>4.16868</c:v>
                </c:pt>
                <c:pt idx="183839">
                  <c:v>4.16871</c:v>
                </c:pt>
                <c:pt idx="183840">
                  <c:v>4.16873</c:v>
                </c:pt>
                <c:pt idx="183841">
                  <c:v>4.16875</c:v>
                </c:pt>
                <c:pt idx="183842">
                  <c:v>4.16878</c:v>
                </c:pt>
                <c:pt idx="183843">
                  <c:v>4.1688</c:v>
                </c:pt>
                <c:pt idx="183844">
                  <c:v>4.16882</c:v>
                </c:pt>
                <c:pt idx="183845">
                  <c:v>4.16884</c:v>
                </c:pt>
                <c:pt idx="183846">
                  <c:v>4.16887</c:v>
                </c:pt>
                <c:pt idx="183847">
                  <c:v>4.16889</c:v>
                </c:pt>
                <c:pt idx="183848">
                  <c:v>4.16891</c:v>
                </c:pt>
                <c:pt idx="183849">
                  <c:v>4.16893</c:v>
                </c:pt>
                <c:pt idx="183850">
                  <c:v>4.16896</c:v>
                </c:pt>
                <c:pt idx="183851">
                  <c:v>4.16898</c:v>
                </c:pt>
                <c:pt idx="183852">
                  <c:v>4.169</c:v>
                </c:pt>
                <c:pt idx="183853">
                  <c:v>4.16903</c:v>
                </c:pt>
                <c:pt idx="183854">
                  <c:v>4.16905</c:v>
                </c:pt>
                <c:pt idx="183855">
                  <c:v>4.16907</c:v>
                </c:pt>
                <c:pt idx="183856">
                  <c:v>4.16909</c:v>
                </c:pt>
                <c:pt idx="183857">
                  <c:v>4.16912</c:v>
                </c:pt>
                <c:pt idx="183858">
                  <c:v>4.16914</c:v>
                </c:pt>
                <c:pt idx="183859">
                  <c:v>4.16916</c:v>
                </c:pt>
                <c:pt idx="183860">
                  <c:v>4.16918</c:v>
                </c:pt>
                <c:pt idx="183861">
                  <c:v>4.16921</c:v>
                </c:pt>
                <c:pt idx="183862">
                  <c:v>4.16923</c:v>
                </c:pt>
                <c:pt idx="183863">
                  <c:v>4.16925</c:v>
                </c:pt>
                <c:pt idx="183864">
                  <c:v>4.16927</c:v>
                </c:pt>
                <c:pt idx="183865">
                  <c:v>4.1693</c:v>
                </c:pt>
                <c:pt idx="183866">
                  <c:v>4.16932</c:v>
                </c:pt>
                <c:pt idx="183867">
                  <c:v>4.16934</c:v>
                </c:pt>
                <c:pt idx="183868">
                  <c:v>4.16936</c:v>
                </c:pt>
                <c:pt idx="183869">
                  <c:v>4.16939</c:v>
                </c:pt>
                <c:pt idx="183870">
                  <c:v>4.16941</c:v>
                </c:pt>
                <c:pt idx="183871">
                  <c:v>4.16943</c:v>
                </c:pt>
                <c:pt idx="183872">
                  <c:v>4.16946</c:v>
                </c:pt>
                <c:pt idx="183873">
                  <c:v>4.16948</c:v>
                </c:pt>
                <c:pt idx="183874">
                  <c:v>4.1695</c:v>
                </c:pt>
                <c:pt idx="183875">
                  <c:v>4.16952</c:v>
                </c:pt>
                <c:pt idx="183876">
                  <c:v>4.16955</c:v>
                </c:pt>
                <c:pt idx="183877">
                  <c:v>4.16957</c:v>
                </c:pt>
                <c:pt idx="183878">
                  <c:v>4.16959</c:v>
                </c:pt>
                <c:pt idx="183879">
                  <c:v>4.16962</c:v>
                </c:pt>
                <c:pt idx="183880">
                  <c:v>4.16964</c:v>
                </c:pt>
                <c:pt idx="183881">
                  <c:v>4.16966</c:v>
                </c:pt>
                <c:pt idx="183882">
                  <c:v>4.16968</c:v>
                </c:pt>
                <c:pt idx="183883">
                  <c:v>4.16971</c:v>
                </c:pt>
                <c:pt idx="183884">
                  <c:v>4.16973</c:v>
                </c:pt>
                <c:pt idx="183885">
                  <c:v>4.16975</c:v>
                </c:pt>
                <c:pt idx="183886">
                  <c:v>4.16977</c:v>
                </c:pt>
                <c:pt idx="183887">
                  <c:v>4.1698</c:v>
                </c:pt>
                <c:pt idx="183888">
                  <c:v>4.16982</c:v>
                </c:pt>
                <c:pt idx="183889">
                  <c:v>4.16984</c:v>
                </c:pt>
                <c:pt idx="183890">
                  <c:v>4.16986</c:v>
                </c:pt>
                <c:pt idx="183891">
                  <c:v>4.16989</c:v>
                </c:pt>
                <c:pt idx="183892">
                  <c:v>4.16991</c:v>
                </c:pt>
                <c:pt idx="183893">
                  <c:v>4.16993</c:v>
                </c:pt>
                <c:pt idx="183894">
                  <c:v>4.16995</c:v>
                </c:pt>
                <c:pt idx="183895">
                  <c:v>4.16998</c:v>
                </c:pt>
                <c:pt idx="183896">
                  <c:v>4.17</c:v>
                </c:pt>
                <c:pt idx="183897">
                  <c:v>4.17002</c:v>
                </c:pt>
                <c:pt idx="183898">
                  <c:v>4.17005</c:v>
                </c:pt>
                <c:pt idx="183899">
                  <c:v>4.17007</c:v>
                </c:pt>
                <c:pt idx="183900">
                  <c:v>4.17009</c:v>
                </c:pt>
                <c:pt idx="183901">
                  <c:v>4.17011</c:v>
                </c:pt>
                <c:pt idx="183902">
                  <c:v>4.17014</c:v>
                </c:pt>
                <c:pt idx="183903">
                  <c:v>4.17016</c:v>
                </c:pt>
                <c:pt idx="183904">
                  <c:v>4.17018</c:v>
                </c:pt>
                <c:pt idx="183905">
                  <c:v>4.1702</c:v>
                </c:pt>
                <c:pt idx="183906">
                  <c:v>4.17023</c:v>
                </c:pt>
                <c:pt idx="183907">
                  <c:v>4.17025</c:v>
                </c:pt>
                <c:pt idx="183908">
                  <c:v>4.17027</c:v>
                </c:pt>
                <c:pt idx="183909">
                  <c:v>4.1703</c:v>
                </c:pt>
                <c:pt idx="183910">
                  <c:v>4.17032</c:v>
                </c:pt>
                <c:pt idx="183911">
                  <c:v>4.17034</c:v>
                </c:pt>
                <c:pt idx="183912">
                  <c:v>4.17036</c:v>
                </c:pt>
                <c:pt idx="183913">
                  <c:v>4.17038</c:v>
                </c:pt>
                <c:pt idx="183914">
                  <c:v>4.17041</c:v>
                </c:pt>
                <c:pt idx="183915">
                  <c:v>4.17043</c:v>
                </c:pt>
                <c:pt idx="183916">
                  <c:v>4.17045</c:v>
                </c:pt>
                <c:pt idx="183917">
                  <c:v>4.17048</c:v>
                </c:pt>
                <c:pt idx="183918">
                  <c:v>4.1705</c:v>
                </c:pt>
                <c:pt idx="183919">
                  <c:v>4.17052</c:v>
                </c:pt>
                <c:pt idx="183920">
                  <c:v>4.17054</c:v>
                </c:pt>
                <c:pt idx="183921">
                  <c:v>4.17057</c:v>
                </c:pt>
                <c:pt idx="183922">
                  <c:v>4.17059</c:v>
                </c:pt>
                <c:pt idx="183923">
                  <c:v>4.17061</c:v>
                </c:pt>
                <c:pt idx="183924">
                  <c:v>4.17063</c:v>
                </c:pt>
                <c:pt idx="183925">
                  <c:v>4.17066</c:v>
                </c:pt>
                <c:pt idx="183926">
                  <c:v>4.17068</c:v>
                </c:pt>
                <c:pt idx="183927">
                  <c:v>4.1707</c:v>
                </c:pt>
                <c:pt idx="183928">
                  <c:v>4.17073</c:v>
                </c:pt>
                <c:pt idx="183929">
                  <c:v>4.17075</c:v>
                </c:pt>
                <c:pt idx="183930">
                  <c:v>4.17077</c:v>
                </c:pt>
                <c:pt idx="183931">
                  <c:v>4.17079</c:v>
                </c:pt>
                <c:pt idx="183932">
                  <c:v>4.17082</c:v>
                </c:pt>
                <c:pt idx="183933">
                  <c:v>4.17084</c:v>
                </c:pt>
                <c:pt idx="183934">
                  <c:v>4.17086</c:v>
                </c:pt>
                <c:pt idx="183935">
                  <c:v>4.17088</c:v>
                </c:pt>
                <c:pt idx="183936">
                  <c:v>4.17091</c:v>
                </c:pt>
                <c:pt idx="183937">
                  <c:v>4.17093</c:v>
                </c:pt>
                <c:pt idx="183938">
                  <c:v>4.17095</c:v>
                </c:pt>
                <c:pt idx="183939">
                  <c:v>4.17098</c:v>
                </c:pt>
                <c:pt idx="183940">
                  <c:v>4.171</c:v>
                </c:pt>
                <c:pt idx="183941">
                  <c:v>4.17102</c:v>
                </c:pt>
                <c:pt idx="183942">
                  <c:v>4.17104</c:v>
                </c:pt>
                <c:pt idx="183943">
                  <c:v>4.17107</c:v>
                </c:pt>
                <c:pt idx="183944">
                  <c:v>4.17109</c:v>
                </c:pt>
                <c:pt idx="183945">
                  <c:v>4.17111</c:v>
                </c:pt>
                <c:pt idx="183946">
                  <c:v>4.17113</c:v>
                </c:pt>
                <c:pt idx="183947">
                  <c:v>4.17116</c:v>
                </c:pt>
                <c:pt idx="183948">
                  <c:v>4.17118</c:v>
                </c:pt>
                <c:pt idx="183949">
                  <c:v>4.1712</c:v>
                </c:pt>
                <c:pt idx="183950">
                  <c:v>4.17122</c:v>
                </c:pt>
                <c:pt idx="183951">
                  <c:v>4.17125</c:v>
                </c:pt>
                <c:pt idx="183952">
                  <c:v>4.17127</c:v>
                </c:pt>
                <c:pt idx="183953">
                  <c:v>4.17129</c:v>
                </c:pt>
                <c:pt idx="183954">
                  <c:v>4.17131</c:v>
                </c:pt>
                <c:pt idx="183955">
                  <c:v>4.17134</c:v>
                </c:pt>
                <c:pt idx="183956">
                  <c:v>4.17136</c:v>
                </c:pt>
                <c:pt idx="183957">
                  <c:v>4.17138</c:v>
                </c:pt>
                <c:pt idx="183958">
                  <c:v>4.17141</c:v>
                </c:pt>
                <c:pt idx="183959">
                  <c:v>4.17143</c:v>
                </c:pt>
                <c:pt idx="183960">
                  <c:v>4.17145</c:v>
                </c:pt>
                <c:pt idx="183961">
                  <c:v>4.17147</c:v>
                </c:pt>
                <c:pt idx="183962">
                  <c:v>4.1715</c:v>
                </c:pt>
                <c:pt idx="183963">
                  <c:v>4.17152</c:v>
                </c:pt>
                <c:pt idx="183964">
                  <c:v>4.17154</c:v>
                </c:pt>
                <c:pt idx="183965">
                  <c:v>4.17157</c:v>
                </c:pt>
                <c:pt idx="183966">
                  <c:v>4.17159</c:v>
                </c:pt>
                <c:pt idx="183967">
                  <c:v>4.17161</c:v>
                </c:pt>
                <c:pt idx="183968">
                  <c:v>4.17163</c:v>
                </c:pt>
                <c:pt idx="183969">
                  <c:v>4.17166</c:v>
                </c:pt>
                <c:pt idx="183970">
                  <c:v>4.17168</c:v>
                </c:pt>
                <c:pt idx="183971">
                  <c:v>4.1717</c:v>
                </c:pt>
                <c:pt idx="183972">
                  <c:v>4.17172</c:v>
                </c:pt>
                <c:pt idx="183973">
                  <c:v>4.17175</c:v>
                </c:pt>
                <c:pt idx="183974">
                  <c:v>4.17177</c:v>
                </c:pt>
                <c:pt idx="183975">
                  <c:v>4.17179</c:v>
                </c:pt>
                <c:pt idx="183976">
                  <c:v>4.17181</c:v>
                </c:pt>
                <c:pt idx="183977">
                  <c:v>4.17184</c:v>
                </c:pt>
                <c:pt idx="183978">
                  <c:v>4.17186</c:v>
                </c:pt>
                <c:pt idx="183979">
                  <c:v>4.17188</c:v>
                </c:pt>
                <c:pt idx="183980">
                  <c:v>4.1719</c:v>
                </c:pt>
                <c:pt idx="183981">
                  <c:v>4.17193</c:v>
                </c:pt>
                <c:pt idx="183982">
                  <c:v>4.17195</c:v>
                </c:pt>
                <c:pt idx="183983">
                  <c:v>4.17197</c:v>
                </c:pt>
                <c:pt idx="183984">
                  <c:v>4.17199</c:v>
                </c:pt>
                <c:pt idx="183985">
                  <c:v>4.17202</c:v>
                </c:pt>
                <c:pt idx="183986">
                  <c:v>4.17204</c:v>
                </c:pt>
                <c:pt idx="183987">
                  <c:v>4.17206</c:v>
                </c:pt>
                <c:pt idx="183988">
                  <c:v>4.17209</c:v>
                </c:pt>
                <c:pt idx="183989">
                  <c:v>4.17211</c:v>
                </c:pt>
                <c:pt idx="183990">
                  <c:v>4.17213</c:v>
                </c:pt>
                <c:pt idx="183991">
                  <c:v>4.17215</c:v>
                </c:pt>
                <c:pt idx="183992">
                  <c:v>4.17218</c:v>
                </c:pt>
                <c:pt idx="183993">
                  <c:v>4.1722</c:v>
                </c:pt>
                <c:pt idx="183994">
                  <c:v>4.17222</c:v>
                </c:pt>
                <c:pt idx="183995">
                  <c:v>4.17225</c:v>
                </c:pt>
                <c:pt idx="183996">
                  <c:v>4.17227</c:v>
                </c:pt>
                <c:pt idx="183997">
                  <c:v>4.17229</c:v>
                </c:pt>
                <c:pt idx="183998">
                  <c:v>4.17231</c:v>
                </c:pt>
                <c:pt idx="183999">
                  <c:v>4.17234</c:v>
                </c:pt>
                <c:pt idx="184000">
                  <c:v>4.17236</c:v>
                </c:pt>
                <c:pt idx="184001">
                  <c:v>4.17238</c:v>
                </c:pt>
                <c:pt idx="184002">
                  <c:v>4.1724</c:v>
                </c:pt>
                <c:pt idx="184003">
                  <c:v>4.17243</c:v>
                </c:pt>
                <c:pt idx="184004">
                  <c:v>4.17245</c:v>
                </c:pt>
                <c:pt idx="184005">
                  <c:v>4.17247</c:v>
                </c:pt>
                <c:pt idx="184006">
                  <c:v>4.17249</c:v>
                </c:pt>
                <c:pt idx="184007">
                  <c:v>4.17252</c:v>
                </c:pt>
                <c:pt idx="184008">
                  <c:v>4.17254</c:v>
                </c:pt>
                <c:pt idx="184009">
                  <c:v>4.17256</c:v>
                </c:pt>
                <c:pt idx="184010">
                  <c:v>4.17258</c:v>
                </c:pt>
                <c:pt idx="184011">
                  <c:v>4.17261</c:v>
                </c:pt>
                <c:pt idx="184012">
                  <c:v>4.17263</c:v>
                </c:pt>
                <c:pt idx="184013">
                  <c:v>4.17265</c:v>
                </c:pt>
                <c:pt idx="184014">
                  <c:v>4.17268</c:v>
                </c:pt>
                <c:pt idx="184015">
                  <c:v>4.1727</c:v>
                </c:pt>
                <c:pt idx="184016">
                  <c:v>4.17272</c:v>
                </c:pt>
                <c:pt idx="184017">
                  <c:v>4.17274</c:v>
                </c:pt>
                <c:pt idx="184018">
                  <c:v>4.17277</c:v>
                </c:pt>
                <c:pt idx="184019">
                  <c:v>4.17279</c:v>
                </c:pt>
                <c:pt idx="184020">
                  <c:v>4.17281</c:v>
                </c:pt>
                <c:pt idx="184021">
                  <c:v>4.17283</c:v>
                </c:pt>
                <c:pt idx="184022">
                  <c:v>4.17286</c:v>
                </c:pt>
                <c:pt idx="184023">
                  <c:v>4.17288</c:v>
                </c:pt>
                <c:pt idx="184024">
                  <c:v>4.1729</c:v>
                </c:pt>
                <c:pt idx="184025">
                  <c:v>4.17293</c:v>
                </c:pt>
                <c:pt idx="184026">
                  <c:v>4.17295</c:v>
                </c:pt>
                <c:pt idx="184027">
                  <c:v>4.17297</c:v>
                </c:pt>
                <c:pt idx="184028">
                  <c:v>4.17299</c:v>
                </c:pt>
                <c:pt idx="184029">
                  <c:v>4.17302</c:v>
                </c:pt>
                <c:pt idx="184030">
                  <c:v>4.17304</c:v>
                </c:pt>
                <c:pt idx="184031">
                  <c:v>4.17306</c:v>
                </c:pt>
                <c:pt idx="184032">
                  <c:v>4.17308</c:v>
                </c:pt>
                <c:pt idx="184033">
                  <c:v>4.17311</c:v>
                </c:pt>
                <c:pt idx="184034">
                  <c:v>4.17313</c:v>
                </c:pt>
                <c:pt idx="184035">
                  <c:v>4.17315</c:v>
                </c:pt>
                <c:pt idx="184036">
                  <c:v>4.17317</c:v>
                </c:pt>
                <c:pt idx="184037">
                  <c:v>4.1732</c:v>
                </c:pt>
                <c:pt idx="184038">
                  <c:v>4.17322</c:v>
                </c:pt>
                <c:pt idx="184039">
                  <c:v>4.17324</c:v>
                </c:pt>
                <c:pt idx="184040">
                  <c:v>4.17326</c:v>
                </c:pt>
                <c:pt idx="184041">
                  <c:v>4.17329</c:v>
                </c:pt>
                <c:pt idx="184042">
                  <c:v>4.17331</c:v>
                </c:pt>
                <c:pt idx="184043">
                  <c:v>4.17333</c:v>
                </c:pt>
                <c:pt idx="184044">
                  <c:v>4.17336</c:v>
                </c:pt>
                <c:pt idx="184045">
                  <c:v>4.17338</c:v>
                </c:pt>
                <c:pt idx="184046">
                  <c:v>4.1734</c:v>
                </c:pt>
                <c:pt idx="184047">
                  <c:v>4.17342</c:v>
                </c:pt>
                <c:pt idx="184048">
                  <c:v>4.17345</c:v>
                </c:pt>
                <c:pt idx="184049">
                  <c:v>4.17347</c:v>
                </c:pt>
                <c:pt idx="184050">
                  <c:v>4.17349</c:v>
                </c:pt>
                <c:pt idx="184051">
                  <c:v>4.17352</c:v>
                </c:pt>
                <c:pt idx="184052">
                  <c:v>4.17354</c:v>
                </c:pt>
                <c:pt idx="184053">
                  <c:v>4.17356</c:v>
                </c:pt>
                <c:pt idx="184054">
                  <c:v>4.17358</c:v>
                </c:pt>
                <c:pt idx="184055">
                  <c:v>4.17361</c:v>
                </c:pt>
                <c:pt idx="184056">
                  <c:v>4.17363</c:v>
                </c:pt>
                <c:pt idx="184057">
                  <c:v>4.17365</c:v>
                </c:pt>
                <c:pt idx="184058">
                  <c:v>4.17367</c:v>
                </c:pt>
                <c:pt idx="184059">
                  <c:v>4.1737</c:v>
                </c:pt>
                <c:pt idx="184060">
                  <c:v>4.17372</c:v>
                </c:pt>
                <c:pt idx="184061">
                  <c:v>4.17374</c:v>
                </c:pt>
                <c:pt idx="184062">
                  <c:v>4.17376</c:v>
                </c:pt>
                <c:pt idx="184063">
                  <c:v>4.17379</c:v>
                </c:pt>
                <c:pt idx="184064">
                  <c:v>4.17381</c:v>
                </c:pt>
                <c:pt idx="184065">
                  <c:v>4.17383</c:v>
                </c:pt>
                <c:pt idx="184066">
                  <c:v>4.17385</c:v>
                </c:pt>
                <c:pt idx="184067">
                  <c:v>4.17388</c:v>
                </c:pt>
                <c:pt idx="184068">
                  <c:v>4.1739</c:v>
                </c:pt>
                <c:pt idx="184069">
                  <c:v>4.17392</c:v>
                </c:pt>
                <c:pt idx="184070">
                  <c:v>4.17395</c:v>
                </c:pt>
                <c:pt idx="184071">
                  <c:v>4.17397</c:v>
                </c:pt>
                <c:pt idx="184072">
                  <c:v>4.17399</c:v>
                </c:pt>
                <c:pt idx="184073">
                  <c:v>4.17401</c:v>
                </c:pt>
                <c:pt idx="184074">
                  <c:v>4.17404</c:v>
                </c:pt>
                <c:pt idx="184075">
                  <c:v>4.17406</c:v>
                </c:pt>
                <c:pt idx="184076">
                  <c:v>4.17408</c:v>
                </c:pt>
                <c:pt idx="184077">
                  <c:v>4.1741</c:v>
                </c:pt>
                <c:pt idx="184078">
                  <c:v>4.17413</c:v>
                </c:pt>
                <c:pt idx="184079">
                  <c:v>4.17415</c:v>
                </c:pt>
                <c:pt idx="184080">
                  <c:v>4.17417</c:v>
                </c:pt>
                <c:pt idx="184081">
                  <c:v>4.1742</c:v>
                </c:pt>
                <c:pt idx="184082">
                  <c:v>4.17422</c:v>
                </c:pt>
                <c:pt idx="184083">
                  <c:v>4.17424</c:v>
                </c:pt>
                <c:pt idx="184084">
                  <c:v>4.17426</c:v>
                </c:pt>
                <c:pt idx="184085">
                  <c:v>4.17429</c:v>
                </c:pt>
                <c:pt idx="184086">
                  <c:v>4.17431</c:v>
                </c:pt>
                <c:pt idx="184087">
                  <c:v>4.17433</c:v>
                </c:pt>
                <c:pt idx="184088">
                  <c:v>4.17435</c:v>
                </c:pt>
                <c:pt idx="184089">
                  <c:v>4.17438</c:v>
                </c:pt>
                <c:pt idx="184090">
                  <c:v>4.1744</c:v>
                </c:pt>
                <c:pt idx="184091">
                  <c:v>4.17442</c:v>
                </c:pt>
                <c:pt idx="184092">
                  <c:v>4.17444</c:v>
                </c:pt>
                <c:pt idx="184093">
                  <c:v>4.17447</c:v>
                </c:pt>
                <c:pt idx="184094">
                  <c:v>4.17449</c:v>
                </c:pt>
                <c:pt idx="184095">
                  <c:v>4.17451</c:v>
                </c:pt>
                <c:pt idx="184096">
                  <c:v>4.17453</c:v>
                </c:pt>
                <c:pt idx="184097">
                  <c:v>4.17456</c:v>
                </c:pt>
                <c:pt idx="184098">
                  <c:v>4.17458</c:v>
                </c:pt>
                <c:pt idx="184099">
                  <c:v>4.1746</c:v>
                </c:pt>
                <c:pt idx="184100">
                  <c:v>4.17463</c:v>
                </c:pt>
                <c:pt idx="184101">
                  <c:v>4.17465</c:v>
                </c:pt>
                <c:pt idx="184102">
                  <c:v>4.17467</c:v>
                </c:pt>
                <c:pt idx="184103">
                  <c:v>4.17469</c:v>
                </c:pt>
                <c:pt idx="184104">
                  <c:v>4.17472</c:v>
                </c:pt>
                <c:pt idx="184105">
                  <c:v>4.17474</c:v>
                </c:pt>
                <c:pt idx="184106">
                  <c:v>4.17476</c:v>
                </c:pt>
                <c:pt idx="184107">
                  <c:v>4.17478</c:v>
                </c:pt>
                <c:pt idx="184108">
                  <c:v>4.17481</c:v>
                </c:pt>
                <c:pt idx="184109">
                  <c:v>4.17483</c:v>
                </c:pt>
                <c:pt idx="184110">
                  <c:v>4.17485</c:v>
                </c:pt>
                <c:pt idx="184111">
                  <c:v>4.17488</c:v>
                </c:pt>
                <c:pt idx="184112">
                  <c:v>4.1749</c:v>
                </c:pt>
                <c:pt idx="184113">
                  <c:v>4.17492</c:v>
                </c:pt>
                <c:pt idx="184114">
                  <c:v>4.17494</c:v>
                </c:pt>
                <c:pt idx="184115">
                  <c:v>4.17497</c:v>
                </c:pt>
                <c:pt idx="184116">
                  <c:v>4.17499</c:v>
                </c:pt>
                <c:pt idx="184117">
                  <c:v>4.17501</c:v>
                </c:pt>
                <c:pt idx="184118">
                  <c:v>4.17503</c:v>
                </c:pt>
                <c:pt idx="184119">
                  <c:v>4.17506</c:v>
                </c:pt>
                <c:pt idx="184120">
                  <c:v>4.17508</c:v>
                </c:pt>
                <c:pt idx="184121">
                  <c:v>4.1751</c:v>
                </c:pt>
                <c:pt idx="184122">
                  <c:v>4.17513</c:v>
                </c:pt>
                <c:pt idx="184123">
                  <c:v>4.17515</c:v>
                </c:pt>
                <c:pt idx="184124">
                  <c:v>4.17517</c:v>
                </c:pt>
                <c:pt idx="184125">
                  <c:v>4.17519</c:v>
                </c:pt>
                <c:pt idx="184126">
                  <c:v>4.17521</c:v>
                </c:pt>
                <c:pt idx="184127">
                  <c:v>4.17524</c:v>
                </c:pt>
                <c:pt idx="184128">
                  <c:v>4.17526</c:v>
                </c:pt>
                <c:pt idx="184129">
                  <c:v>4.17528</c:v>
                </c:pt>
                <c:pt idx="184130">
                  <c:v>4.17531</c:v>
                </c:pt>
                <c:pt idx="184131">
                  <c:v>4.17533</c:v>
                </c:pt>
                <c:pt idx="184132">
                  <c:v>4.17535</c:v>
                </c:pt>
                <c:pt idx="184133">
                  <c:v>4.17537</c:v>
                </c:pt>
                <c:pt idx="184134">
                  <c:v>4.1754</c:v>
                </c:pt>
                <c:pt idx="184135">
                  <c:v>4.17542</c:v>
                </c:pt>
                <c:pt idx="184136">
                  <c:v>4.17544</c:v>
                </c:pt>
                <c:pt idx="184137">
                  <c:v>4.17546</c:v>
                </c:pt>
                <c:pt idx="184138">
                  <c:v>4.17549</c:v>
                </c:pt>
                <c:pt idx="184139">
                  <c:v>4.17551</c:v>
                </c:pt>
                <c:pt idx="184140">
                  <c:v>4.17553</c:v>
                </c:pt>
                <c:pt idx="184141">
                  <c:v>4.17556</c:v>
                </c:pt>
                <c:pt idx="184142">
                  <c:v>4.17558</c:v>
                </c:pt>
                <c:pt idx="184143">
                  <c:v>4.1756</c:v>
                </c:pt>
                <c:pt idx="184144">
                  <c:v>4.17562</c:v>
                </c:pt>
                <c:pt idx="184145">
                  <c:v>4.17565</c:v>
                </c:pt>
                <c:pt idx="184146">
                  <c:v>4.17567</c:v>
                </c:pt>
                <c:pt idx="184147">
                  <c:v>4.17569</c:v>
                </c:pt>
                <c:pt idx="184148">
                  <c:v>4.17571</c:v>
                </c:pt>
                <c:pt idx="184149">
                  <c:v>4.17574</c:v>
                </c:pt>
                <c:pt idx="184150">
                  <c:v>4.17576</c:v>
                </c:pt>
                <c:pt idx="184151">
                  <c:v>4.17578</c:v>
                </c:pt>
                <c:pt idx="184152">
                  <c:v>4.17581</c:v>
                </c:pt>
                <c:pt idx="184153">
                  <c:v>4.17583</c:v>
                </c:pt>
                <c:pt idx="184154">
                  <c:v>4.17585</c:v>
                </c:pt>
                <c:pt idx="184155">
                  <c:v>4.17587</c:v>
                </c:pt>
                <c:pt idx="184156">
                  <c:v>4.1759</c:v>
                </c:pt>
                <c:pt idx="184157">
                  <c:v>4.17592</c:v>
                </c:pt>
                <c:pt idx="184158">
                  <c:v>4.17594</c:v>
                </c:pt>
                <c:pt idx="184159">
                  <c:v>4.17596</c:v>
                </c:pt>
                <c:pt idx="184160">
                  <c:v>4.17599</c:v>
                </c:pt>
                <c:pt idx="184161">
                  <c:v>4.17601</c:v>
                </c:pt>
                <c:pt idx="184162">
                  <c:v>4.17603</c:v>
                </c:pt>
                <c:pt idx="184163">
                  <c:v>4.17605</c:v>
                </c:pt>
                <c:pt idx="184164">
                  <c:v>4.17608</c:v>
                </c:pt>
                <c:pt idx="184165">
                  <c:v>4.1761</c:v>
                </c:pt>
                <c:pt idx="184166">
                  <c:v>4.17612</c:v>
                </c:pt>
                <c:pt idx="184167">
                  <c:v>4.17614</c:v>
                </c:pt>
                <c:pt idx="184168">
                  <c:v>4.17617</c:v>
                </c:pt>
                <c:pt idx="184169">
                  <c:v>4.17619</c:v>
                </c:pt>
                <c:pt idx="184170">
                  <c:v>4.17621</c:v>
                </c:pt>
                <c:pt idx="184171">
                  <c:v>4.17624</c:v>
                </c:pt>
                <c:pt idx="184172">
                  <c:v>4.17626</c:v>
                </c:pt>
                <c:pt idx="184173">
                  <c:v>4.17628</c:v>
                </c:pt>
                <c:pt idx="184174">
                  <c:v>4.1763</c:v>
                </c:pt>
                <c:pt idx="184175">
                  <c:v>4.17633</c:v>
                </c:pt>
                <c:pt idx="184176">
                  <c:v>4.17635</c:v>
                </c:pt>
                <c:pt idx="184177">
                  <c:v>4.17637</c:v>
                </c:pt>
                <c:pt idx="184178">
                  <c:v>4.1764</c:v>
                </c:pt>
                <c:pt idx="184179">
                  <c:v>4.17642</c:v>
                </c:pt>
                <c:pt idx="184180">
                  <c:v>4.17644</c:v>
                </c:pt>
                <c:pt idx="184181">
                  <c:v>4.17646</c:v>
                </c:pt>
                <c:pt idx="184182">
                  <c:v>4.17648</c:v>
                </c:pt>
                <c:pt idx="184183">
                  <c:v>4.17651</c:v>
                </c:pt>
                <c:pt idx="184184">
                  <c:v>4.17653</c:v>
                </c:pt>
                <c:pt idx="184185">
                  <c:v>4.17655</c:v>
                </c:pt>
                <c:pt idx="184186">
                  <c:v>4.17658</c:v>
                </c:pt>
                <c:pt idx="184187">
                  <c:v>4.1766</c:v>
                </c:pt>
                <c:pt idx="184188">
                  <c:v>4.17662</c:v>
                </c:pt>
                <c:pt idx="184189">
                  <c:v>4.17664</c:v>
                </c:pt>
                <c:pt idx="184190">
                  <c:v>4.17667</c:v>
                </c:pt>
                <c:pt idx="184191">
                  <c:v>4.17669</c:v>
                </c:pt>
                <c:pt idx="184192">
                  <c:v>4.17671</c:v>
                </c:pt>
                <c:pt idx="184193">
                  <c:v>4.17673</c:v>
                </c:pt>
                <c:pt idx="184194">
                  <c:v>4.17676</c:v>
                </c:pt>
                <c:pt idx="184195">
                  <c:v>4.17678</c:v>
                </c:pt>
                <c:pt idx="184196">
                  <c:v>4.1768</c:v>
                </c:pt>
                <c:pt idx="184197">
                  <c:v>4.17683</c:v>
                </c:pt>
                <c:pt idx="184198">
                  <c:v>4.17685</c:v>
                </c:pt>
                <c:pt idx="184199">
                  <c:v>4.17687</c:v>
                </c:pt>
                <c:pt idx="184200">
                  <c:v>4.17689</c:v>
                </c:pt>
                <c:pt idx="184201">
                  <c:v>4.17692</c:v>
                </c:pt>
                <c:pt idx="184202">
                  <c:v>4.17694</c:v>
                </c:pt>
                <c:pt idx="184203">
                  <c:v>4.17696</c:v>
                </c:pt>
                <c:pt idx="184204">
                  <c:v>4.17698</c:v>
                </c:pt>
                <c:pt idx="184205">
                  <c:v>4.17701</c:v>
                </c:pt>
                <c:pt idx="184206">
                  <c:v>4.17703</c:v>
                </c:pt>
                <c:pt idx="184207">
                  <c:v>4.17705</c:v>
                </c:pt>
                <c:pt idx="184208">
                  <c:v>4.17708</c:v>
                </c:pt>
                <c:pt idx="184209">
                  <c:v>4.1771</c:v>
                </c:pt>
                <c:pt idx="184210">
                  <c:v>4.17712</c:v>
                </c:pt>
                <c:pt idx="184211">
                  <c:v>4.17714</c:v>
                </c:pt>
                <c:pt idx="184212">
                  <c:v>4.17717</c:v>
                </c:pt>
                <c:pt idx="184213">
                  <c:v>4.17719</c:v>
                </c:pt>
                <c:pt idx="184214">
                  <c:v>4.17721</c:v>
                </c:pt>
                <c:pt idx="184215">
                  <c:v>4.17723</c:v>
                </c:pt>
                <c:pt idx="184216">
                  <c:v>4.17726</c:v>
                </c:pt>
                <c:pt idx="184217">
                  <c:v>4.17728</c:v>
                </c:pt>
                <c:pt idx="184218">
                  <c:v>4.1773</c:v>
                </c:pt>
                <c:pt idx="184219">
                  <c:v>4.17732</c:v>
                </c:pt>
                <c:pt idx="184220">
                  <c:v>4.17735</c:v>
                </c:pt>
                <c:pt idx="184221">
                  <c:v>4.17737</c:v>
                </c:pt>
                <c:pt idx="184222">
                  <c:v>4.17739</c:v>
                </c:pt>
                <c:pt idx="184223">
                  <c:v>4.17741</c:v>
                </c:pt>
                <c:pt idx="184224">
                  <c:v>4.17744</c:v>
                </c:pt>
                <c:pt idx="184225">
                  <c:v>4.17746</c:v>
                </c:pt>
                <c:pt idx="184226">
                  <c:v>4.17748</c:v>
                </c:pt>
                <c:pt idx="184227">
                  <c:v>4.17751</c:v>
                </c:pt>
                <c:pt idx="184228">
                  <c:v>4.17753</c:v>
                </c:pt>
                <c:pt idx="184229">
                  <c:v>4.17755</c:v>
                </c:pt>
                <c:pt idx="184230">
                  <c:v>4.17757</c:v>
                </c:pt>
                <c:pt idx="184231">
                  <c:v>4.1776</c:v>
                </c:pt>
                <c:pt idx="184232">
                  <c:v>4.17762</c:v>
                </c:pt>
                <c:pt idx="184233">
                  <c:v>4.17764</c:v>
                </c:pt>
                <c:pt idx="184234">
                  <c:v>4.17766</c:v>
                </c:pt>
                <c:pt idx="184235">
                  <c:v>4.17769</c:v>
                </c:pt>
                <c:pt idx="184236">
                  <c:v>4.17771</c:v>
                </c:pt>
                <c:pt idx="184237">
                  <c:v>4.17773</c:v>
                </c:pt>
                <c:pt idx="184238">
                  <c:v>4.17776</c:v>
                </c:pt>
                <c:pt idx="184239">
                  <c:v>4.17778</c:v>
                </c:pt>
                <c:pt idx="184240">
                  <c:v>4.1778</c:v>
                </c:pt>
                <c:pt idx="184241">
                  <c:v>4.17782</c:v>
                </c:pt>
                <c:pt idx="184242">
                  <c:v>4.17785</c:v>
                </c:pt>
                <c:pt idx="184243">
                  <c:v>4.17787</c:v>
                </c:pt>
                <c:pt idx="184244">
                  <c:v>4.17789</c:v>
                </c:pt>
                <c:pt idx="184245">
                  <c:v>4.17791</c:v>
                </c:pt>
                <c:pt idx="184246">
                  <c:v>4.17794</c:v>
                </c:pt>
                <c:pt idx="184247">
                  <c:v>4.17796</c:v>
                </c:pt>
                <c:pt idx="184248">
                  <c:v>4.17798</c:v>
                </c:pt>
                <c:pt idx="184249">
                  <c:v>4.178</c:v>
                </c:pt>
                <c:pt idx="184250">
                  <c:v>4.17803</c:v>
                </c:pt>
                <c:pt idx="184251">
                  <c:v>4.17805</c:v>
                </c:pt>
                <c:pt idx="184252">
                  <c:v>4.17807</c:v>
                </c:pt>
                <c:pt idx="184253">
                  <c:v>4.17809</c:v>
                </c:pt>
                <c:pt idx="184254">
                  <c:v>4.17812</c:v>
                </c:pt>
                <c:pt idx="184255">
                  <c:v>4.17814</c:v>
                </c:pt>
                <c:pt idx="184256">
                  <c:v>4.17816</c:v>
                </c:pt>
                <c:pt idx="184257">
                  <c:v>4.17819</c:v>
                </c:pt>
                <c:pt idx="184258">
                  <c:v>4.17821</c:v>
                </c:pt>
                <c:pt idx="184259">
                  <c:v>4.17823</c:v>
                </c:pt>
                <c:pt idx="184260">
                  <c:v>4.17825</c:v>
                </c:pt>
                <c:pt idx="184261">
                  <c:v>4.17828</c:v>
                </c:pt>
                <c:pt idx="184262">
                  <c:v>4.1783</c:v>
                </c:pt>
                <c:pt idx="184263">
                  <c:v>4.17832</c:v>
                </c:pt>
                <c:pt idx="184264">
                  <c:v>4.17835</c:v>
                </c:pt>
                <c:pt idx="184265">
                  <c:v>4.17837</c:v>
                </c:pt>
                <c:pt idx="184266">
                  <c:v>4.17839</c:v>
                </c:pt>
                <c:pt idx="184267">
                  <c:v>4.17841</c:v>
                </c:pt>
                <c:pt idx="184268">
                  <c:v>4.17844</c:v>
                </c:pt>
                <c:pt idx="184269">
                  <c:v>4.17846</c:v>
                </c:pt>
                <c:pt idx="184270">
                  <c:v>4.17848</c:v>
                </c:pt>
                <c:pt idx="184271">
                  <c:v>4.1785</c:v>
                </c:pt>
                <c:pt idx="184272">
                  <c:v>4.17853</c:v>
                </c:pt>
                <c:pt idx="184273">
                  <c:v>4.17855</c:v>
                </c:pt>
                <c:pt idx="184274">
                  <c:v>4.17857</c:v>
                </c:pt>
                <c:pt idx="184275">
                  <c:v>4.17859</c:v>
                </c:pt>
                <c:pt idx="184276">
                  <c:v>4.17862</c:v>
                </c:pt>
                <c:pt idx="184277">
                  <c:v>4.17864</c:v>
                </c:pt>
                <c:pt idx="184278">
                  <c:v>4.17866</c:v>
                </c:pt>
                <c:pt idx="184279">
                  <c:v>4.17868</c:v>
                </c:pt>
                <c:pt idx="184280">
                  <c:v>4.17871</c:v>
                </c:pt>
                <c:pt idx="184281">
                  <c:v>4.17873</c:v>
                </c:pt>
                <c:pt idx="184282">
                  <c:v>4.17875</c:v>
                </c:pt>
                <c:pt idx="184283">
                  <c:v>4.17878</c:v>
                </c:pt>
                <c:pt idx="184284">
                  <c:v>4.1788</c:v>
                </c:pt>
                <c:pt idx="184285">
                  <c:v>4.17882</c:v>
                </c:pt>
                <c:pt idx="184286">
                  <c:v>4.17884</c:v>
                </c:pt>
                <c:pt idx="184287">
                  <c:v>4.17887</c:v>
                </c:pt>
                <c:pt idx="184288">
                  <c:v>4.17889</c:v>
                </c:pt>
                <c:pt idx="184289">
                  <c:v>4.17891</c:v>
                </c:pt>
                <c:pt idx="184290">
                  <c:v>4.17893</c:v>
                </c:pt>
                <c:pt idx="184291">
                  <c:v>4.17896</c:v>
                </c:pt>
                <c:pt idx="184292">
                  <c:v>4.17898</c:v>
                </c:pt>
                <c:pt idx="184293">
                  <c:v>4.179</c:v>
                </c:pt>
                <c:pt idx="184294">
                  <c:v>4.17903</c:v>
                </c:pt>
                <c:pt idx="184295">
                  <c:v>4.17905</c:v>
                </c:pt>
                <c:pt idx="184296">
                  <c:v>4.17907</c:v>
                </c:pt>
                <c:pt idx="184297">
                  <c:v>4.17909</c:v>
                </c:pt>
                <c:pt idx="184298">
                  <c:v>4.17912</c:v>
                </c:pt>
                <c:pt idx="184299">
                  <c:v>4.17914</c:v>
                </c:pt>
                <c:pt idx="184300">
                  <c:v>4.17916</c:v>
                </c:pt>
                <c:pt idx="184301">
                  <c:v>4.17918</c:v>
                </c:pt>
                <c:pt idx="184302">
                  <c:v>4.17921</c:v>
                </c:pt>
                <c:pt idx="184303">
                  <c:v>4.17923</c:v>
                </c:pt>
                <c:pt idx="184304">
                  <c:v>4.17925</c:v>
                </c:pt>
                <c:pt idx="184305">
                  <c:v>4.17927</c:v>
                </c:pt>
                <c:pt idx="184306">
                  <c:v>4.1793</c:v>
                </c:pt>
                <c:pt idx="184307">
                  <c:v>4.17932</c:v>
                </c:pt>
                <c:pt idx="184308">
                  <c:v>4.17934</c:v>
                </c:pt>
                <c:pt idx="184309">
                  <c:v>4.17936</c:v>
                </c:pt>
                <c:pt idx="184310">
                  <c:v>4.17939</c:v>
                </c:pt>
                <c:pt idx="184311">
                  <c:v>4.17941</c:v>
                </c:pt>
                <c:pt idx="184312">
                  <c:v>4.17943</c:v>
                </c:pt>
                <c:pt idx="184313">
                  <c:v>4.17946</c:v>
                </c:pt>
                <c:pt idx="184314">
                  <c:v>4.17948</c:v>
                </c:pt>
                <c:pt idx="184315">
                  <c:v>4.1795</c:v>
                </c:pt>
                <c:pt idx="184316">
                  <c:v>4.17952</c:v>
                </c:pt>
                <c:pt idx="184317">
                  <c:v>4.17955</c:v>
                </c:pt>
                <c:pt idx="184318">
                  <c:v>4.17957</c:v>
                </c:pt>
                <c:pt idx="184319">
                  <c:v>4.17959</c:v>
                </c:pt>
                <c:pt idx="184320">
                  <c:v>4.17962</c:v>
                </c:pt>
                <c:pt idx="184321">
                  <c:v>4.17964</c:v>
                </c:pt>
                <c:pt idx="184322">
                  <c:v>4.17966</c:v>
                </c:pt>
                <c:pt idx="184323">
                  <c:v>4.17968</c:v>
                </c:pt>
                <c:pt idx="184324">
                  <c:v>4.17971</c:v>
                </c:pt>
                <c:pt idx="184325">
                  <c:v>4.17973</c:v>
                </c:pt>
                <c:pt idx="184326">
                  <c:v>4.17975</c:v>
                </c:pt>
                <c:pt idx="184327">
                  <c:v>4.17977</c:v>
                </c:pt>
                <c:pt idx="184328">
                  <c:v>4.1798</c:v>
                </c:pt>
                <c:pt idx="184329">
                  <c:v>4.17982</c:v>
                </c:pt>
                <c:pt idx="184330">
                  <c:v>4.17984</c:v>
                </c:pt>
                <c:pt idx="184331">
                  <c:v>4.17986</c:v>
                </c:pt>
                <c:pt idx="184332">
                  <c:v>4.17989</c:v>
                </c:pt>
                <c:pt idx="184333">
                  <c:v>4.17991</c:v>
                </c:pt>
                <c:pt idx="184334">
                  <c:v>4.17993</c:v>
                </c:pt>
                <c:pt idx="184335">
                  <c:v>4.17995</c:v>
                </c:pt>
                <c:pt idx="184336">
                  <c:v>4.17998</c:v>
                </c:pt>
                <c:pt idx="184337">
                  <c:v>4.18</c:v>
                </c:pt>
                <c:pt idx="184338">
                  <c:v>4.18002</c:v>
                </c:pt>
                <c:pt idx="184339">
                  <c:v>4.18004</c:v>
                </c:pt>
                <c:pt idx="184340">
                  <c:v>4.18007</c:v>
                </c:pt>
                <c:pt idx="184341">
                  <c:v>4.18009</c:v>
                </c:pt>
                <c:pt idx="184342">
                  <c:v>4.18011</c:v>
                </c:pt>
                <c:pt idx="184343">
                  <c:v>4.18014</c:v>
                </c:pt>
                <c:pt idx="184344">
                  <c:v>4.18016</c:v>
                </c:pt>
                <c:pt idx="184345">
                  <c:v>4.18018</c:v>
                </c:pt>
                <c:pt idx="184346">
                  <c:v>4.1802</c:v>
                </c:pt>
                <c:pt idx="184347">
                  <c:v>4.18023</c:v>
                </c:pt>
                <c:pt idx="184348">
                  <c:v>4.18025</c:v>
                </c:pt>
                <c:pt idx="184349">
                  <c:v>4.18027</c:v>
                </c:pt>
                <c:pt idx="184350">
                  <c:v>4.1803</c:v>
                </c:pt>
                <c:pt idx="184351">
                  <c:v>4.18032</c:v>
                </c:pt>
                <c:pt idx="184352">
                  <c:v>4.18034</c:v>
                </c:pt>
                <c:pt idx="184353">
                  <c:v>4.18036</c:v>
                </c:pt>
                <c:pt idx="184354">
                  <c:v>4.18039</c:v>
                </c:pt>
                <c:pt idx="184355">
                  <c:v>4.18041</c:v>
                </c:pt>
                <c:pt idx="184356">
                  <c:v>4.18043</c:v>
                </c:pt>
                <c:pt idx="184357">
                  <c:v>4.18045</c:v>
                </c:pt>
                <c:pt idx="184358">
                  <c:v>4.18048</c:v>
                </c:pt>
                <c:pt idx="184359">
                  <c:v>4.1805</c:v>
                </c:pt>
                <c:pt idx="184360">
                  <c:v>4.18052</c:v>
                </c:pt>
                <c:pt idx="184361">
                  <c:v>4.18054</c:v>
                </c:pt>
                <c:pt idx="184362">
                  <c:v>4.18057</c:v>
                </c:pt>
                <c:pt idx="184363">
                  <c:v>4.18059</c:v>
                </c:pt>
                <c:pt idx="184364">
                  <c:v>4.18061</c:v>
                </c:pt>
                <c:pt idx="184365">
                  <c:v>4.18063</c:v>
                </c:pt>
                <c:pt idx="184366">
                  <c:v>4.18066</c:v>
                </c:pt>
                <c:pt idx="184367">
                  <c:v>4.18068</c:v>
                </c:pt>
                <c:pt idx="184368">
                  <c:v>4.1807</c:v>
                </c:pt>
                <c:pt idx="184369">
                  <c:v>4.18073</c:v>
                </c:pt>
                <c:pt idx="184370">
                  <c:v>4.18075</c:v>
                </c:pt>
                <c:pt idx="184371">
                  <c:v>4.18077</c:v>
                </c:pt>
                <c:pt idx="184372">
                  <c:v>4.18079</c:v>
                </c:pt>
                <c:pt idx="184373">
                  <c:v>4.18082</c:v>
                </c:pt>
                <c:pt idx="184374">
                  <c:v>4.18084</c:v>
                </c:pt>
                <c:pt idx="184375">
                  <c:v>4.18086</c:v>
                </c:pt>
                <c:pt idx="184376">
                  <c:v>4.18088</c:v>
                </c:pt>
                <c:pt idx="184377">
                  <c:v>4.18091</c:v>
                </c:pt>
                <c:pt idx="184378">
                  <c:v>4.18093</c:v>
                </c:pt>
                <c:pt idx="184379">
                  <c:v>4.18095</c:v>
                </c:pt>
                <c:pt idx="184380">
                  <c:v>4.18098</c:v>
                </c:pt>
                <c:pt idx="184381">
                  <c:v>4.181</c:v>
                </c:pt>
                <c:pt idx="184382">
                  <c:v>4.18102</c:v>
                </c:pt>
                <c:pt idx="184383">
                  <c:v>4.18104</c:v>
                </c:pt>
                <c:pt idx="184384">
                  <c:v>4.18107</c:v>
                </c:pt>
                <c:pt idx="184385">
                  <c:v>4.18109</c:v>
                </c:pt>
                <c:pt idx="184386">
                  <c:v>4.18111</c:v>
                </c:pt>
                <c:pt idx="184387">
                  <c:v>4.18113</c:v>
                </c:pt>
                <c:pt idx="184388">
                  <c:v>4.18116</c:v>
                </c:pt>
                <c:pt idx="184389">
                  <c:v>4.18118</c:v>
                </c:pt>
                <c:pt idx="184390">
                  <c:v>4.1812</c:v>
                </c:pt>
                <c:pt idx="184391">
                  <c:v>4.18122</c:v>
                </c:pt>
                <c:pt idx="184392">
                  <c:v>4.18125</c:v>
                </c:pt>
                <c:pt idx="184393">
                  <c:v>4.18127</c:v>
                </c:pt>
                <c:pt idx="184394">
                  <c:v>4.18129</c:v>
                </c:pt>
                <c:pt idx="184395">
                  <c:v>4.18131</c:v>
                </c:pt>
                <c:pt idx="184396">
                  <c:v>4.18134</c:v>
                </c:pt>
                <c:pt idx="184397">
                  <c:v>4.18136</c:v>
                </c:pt>
                <c:pt idx="184398">
                  <c:v>4.18138</c:v>
                </c:pt>
                <c:pt idx="184399">
                  <c:v>4.18141</c:v>
                </c:pt>
                <c:pt idx="184400">
                  <c:v>4.18143</c:v>
                </c:pt>
                <c:pt idx="184401">
                  <c:v>4.18145</c:v>
                </c:pt>
                <c:pt idx="184402">
                  <c:v>4.18147</c:v>
                </c:pt>
                <c:pt idx="184403">
                  <c:v>4.1815</c:v>
                </c:pt>
                <c:pt idx="184404">
                  <c:v>4.18152</c:v>
                </c:pt>
                <c:pt idx="184405">
                  <c:v>4.18154</c:v>
                </c:pt>
                <c:pt idx="184406">
                  <c:v>4.18156</c:v>
                </c:pt>
                <c:pt idx="184407">
                  <c:v>4.18159</c:v>
                </c:pt>
                <c:pt idx="184408">
                  <c:v>4.18161</c:v>
                </c:pt>
                <c:pt idx="184409">
                  <c:v>4.18163</c:v>
                </c:pt>
                <c:pt idx="184410">
                  <c:v>4.18166</c:v>
                </c:pt>
                <c:pt idx="184411">
                  <c:v>4.18168</c:v>
                </c:pt>
                <c:pt idx="184412">
                  <c:v>4.1817</c:v>
                </c:pt>
                <c:pt idx="184413">
                  <c:v>4.18172</c:v>
                </c:pt>
                <c:pt idx="184414">
                  <c:v>4.18175</c:v>
                </c:pt>
                <c:pt idx="184415">
                  <c:v>4.18177</c:v>
                </c:pt>
                <c:pt idx="184416">
                  <c:v>4.18179</c:v>
                </c:pt>
                <c:pt idx="184417">
                  <c:v>4.18181</c:v>
                </c:pt>
                <c:pt idx="184418">
                  <c:v>4.18184</c:v>
                </c:pt>
                <c:pt idx="184419">
                  <c:v>4.18186</c:v>
                </c:pt>
                <c:pt idx="184420">
                  <c:v>4.18188</c:v>
                </c:pt>
                <c:pt idx="184421">
                  <c:v>4.18191</c:v>
                </c:pt>
                <c:pt idx="184422">
                  <c:v>4.18193</c:v>
                </c:pt>
                <c:pt idx="184423">
                  <c:v>4.18195</c:v>
                </c:pt>
                <c:pt idx="184424">
                  <c:v>4.18197</c:v>
                </c:pt>
                <c:pt idx="184425">
                  <c:v>4.18199</c:v>
                </c:pt>
                <c:pt idx="184426">
                  <c:v>4.18202</c:v>
                </c:pt>
                <c:pt idx="184427">
                  <c:v>4.18204</c:v>
                </c:pt>
                <c:pt idx="184428">
                  <c:v>4.18206</c:v>
                </c:pt>
                <c:pt idx="184429">
                  <c:v>4.18209</c:v>
                </c:pt>
                <c:pt idx="184430">
                  <c:v>4.18211</c:v>
                </c:pt>
                <c:pt idx="184431">
                  <c:v>4.18213</c:v>
                </c:pt>
                <c:pt idx="184432">
                  <c:v>4.18215</c:v>
                </c:pt>
                <c:pt idx="184433">
                  <c:v>4.18218</c:v>
                </c:pt>
                <c:pt idx="184434">
                  <c:v>4.1822</c:v>
                </c:pt>
                <c:pt idx="184435">
                  <c:v>4.18222</c:v>
                </c:pt>
                <c:pt idx="184436">
                  <c:v>4.18224</c:v>
                </c:pt>
                <c:pt idx="184437">
                  <c:v>4.18227</c:v>
                </c:pt>
                <c:pt idx="184438">
                  <c:v>4.18229</c:v>
                </c:pt>
                <c:pt idx="184439">
                  <c:v>4.18231</c:v>
                </c:pt>
                <c:pt idx="184440">
                  <c:v>4.18234</c:v>
                </c:pt>
                <c:pt idx="184441">
                  <c:v>4.18236</c:v>
                </c:pt>
                <c:pt idx="184442">
                  <c:v>4.18238</c:v>
                </c:pt>
                <c:pt idx="184443">
                  <c:v>4.1824</c:v>
                </c:pt>
                <c:pt idx="184444">
                  <c:v>4.18243</c:v>
                </c:pt>
                <c:pt idx="184445">
                  <c:v>4.18245</c:v>
                </c:pt>
                <c:pt idx="184446">
                  <c:v>4.18247</c:v>
                </c:pt>
                <c:pt idx="184447">
                  <c:v>4.18249</c:v>
                </c:pt>
                <c:pt idx="184448">
                  <c:v>4.18252</c:v>
                </c:pt>
                <c:pt idx="184449">
                  <c:v>4.18254</c:v>
                </c:pt>
                <c:pt idx="184450">
                  <c:v>4.18256</c:v>
                </c:pt>
                <c:pt idx="184451">
                  <c:v>4.18259</c:v>
                </c:pt>
                <c:pt idx="184452">
                  <c:v>4.18261</c:v>
                </c:pt>
                <c:pt idx="184453">
                  <c:v>4.18263</c:v>
                </c:pt>
                <c:pt idx="184454">
                  <c:v>4.18265</c:v>
                </c:pt>
                <c:pt idx="184455">
                  <c:v>4.18268</c:v>
                </c:pt>
                <c:pt idx="184456">
                  <c:v>4.1827</c:v>
                </c:pt>
                <c:pt idx="184457">
                  <c:v>4.18272</c:v>
                </c:pt>
                <c:pt idx="184458">
                  <c:v>4.18274</c:v>
                </c:pt>
                <c:pt idx="184459">
                  <c:v>4.18277</c:v>
                </c:pt>
                <c:pt idx="184460">
                  <c:v>4.18279</c:v>
                </c:pt>
                <c:pt idx="184461">
                  <c:v>4.18281</c:v>
                </c:pt>
                <c:pt idx="184462">
                  <c:v>4.18283</c:v>
                </c:pt>
                <c:pt idx="184463">
                  <c:v>4.18286</c:v>
                </c:pt>
                <c:pt idx="184464">
                  <c:v>4.18288</c:v>
                </c:pt>
                <c:pt idx="184465">
                  <c:v>4.1829</c:v>
                </c:pt>
                <c:pt idx="184466">
                  <c:v>4.18293</c:v>
                </c:pt>
                <c:pt idx="184467">
                  <c:v>4.18295</c:v>
                </c:pt>
                <c:pt idx="184468">
                  <c:v>4.18297</c:v>
                </c:pt>
                <c:pt idx="184469">
                  <c:v>4.18299</c:v>
                </c:pt>
                <c:pt idx="184470">
                  <c:v>4.18302</c:v>
                </c:pt>
                <c:pt idx="184471">
                  <c:v>4.18304</c:v>
                </c:pt>
                <c:pt idx="184472">
                  <c:v>4.18306</c:v>
                </c:pt>
                <c:pt idx="184473">
                  <c:v>4.18308</c:v>
                </c:pt>
                <c:pt idx="184474">
                  <c:v>4.18311</c:v>
                </c:pt>
                <c:pt idx="184475">
                  <c:v>4.18313</c:v>
                </c:pt>
                <c:pt idx="184476">
                  <c:v>4.18315</c:v>
                </c:pt>
                <c:pt idx="184477">
                  <c:v>4.18318</c:v>
                </c:pt>
                <c:pt idx="184478">
                  <c:v>4.1832</c:v>
                </c:pt>
                <c:pt idx="184479">
                  <c:v>4.18322</c:v>
                </c:pt>
                <c:pt idx="184480">
                  <c:v>4.18324</c:v>
                </c:pt>
                <c:pt idx="184481">
                  <c:v>4.18326</c:v>
                </c:pt>
                <c:pt idx="184482">
                  <c:v>4.18329</c:v>
                </c:pt>
                <c:pt idx="184483">
                  <c:v>4.18331</c:v>
                </c:pt>
                <c:pt idx="184484">
                  <c:v>4.18333</c:v>
                </c:pt>
                <c:pt idx="184485">
                  <c:v>4.18336</c:v>
                </c:pt>
                <c:pt idx="184486">
                  <c:v>4.18338</c:v>
                </c:pt>
                <c:pt idx="184487">
                  <c:v>4.1834</c:v>
                </c:pt>
                <c:pt idx="184488">
                  <c:v>4.18342</c:v>
                </c:pt>
                <c:pt idx="184489">
                  <c:v>4.18345</c:v>
                </c:pt>
                <c:pt idx="184490">
                  <c:v>4.18347</c:v>
                </c:pt>
                <c:pt idx="184491">
                  <c:v>4.18349</c:v>
                </c:pt>
                <c:pt idx="184492">
                  <c:v>4.18351</c:v>
                </c:pt>
                <c:pt idx="184493">
                  <c:v>4.18354</c:v>
                </c:pt>
                <c:pt idx="184494">
                  <c:v>4.18356</c:v>
                </c:pt>
                <c:pt idx="184495">
                  <c:v>4.18358</c:v>
                </c:pt>
                <c:pt idx="184496">
                  <c:v>4.18361</c:v>
                </c:pt>
                <c:pt idx="184497">
                  <c:v>4.18363</c:v>
                </c:pt>
                <c:pt idx="184498">
                  <c:v>4.18365</c:v>
                </c:pt>
                <c:pt idx="184499">
                  <c:v>4.18367</c:v>
                </c:pt>
                <c:pt idx="184500">
                  <c:v>4.1837</c:v>
                </c:pt>
                <c:pt idx="184501">
                  <c:v>4.18372</c:v>
                </c:pt>
                <c:pt idx="184502">
                  <c:v>4.18374</c:v>
                </c:pt>
                <c:pt idx="184503">
                  <c:v>4.18376</c:v>
                </c:pt>
                <c:pt idx="184504">
                  <c:v>4.18379</c:v>
                </c:pt>
                <c:pt idx="184505">
                  <c:v>4.18381</c:v>
                </c:pt>
                <c:pt idx="184506">
                  <c:v>4.18383</c:v>
                </c:pt>
                <c:pt idx="184507">
                  <c:v>4.18386</c:v>
                </c:pt>
                <c:pt idx="184508">
                  <c:v>4.18388</c:v>
                </c:pt>
                <c:pt idx="184509">
                  <c:v>4.1839</c:v>
                </c:pt>
                <c:pt idx="184510">
                  <c:v>4.18392</c:v>
                </c:pt>
                <c:pt idx="184511">
                  <c:v>4.18395</c:v>
                </c:pt>
                <c:pt idx="184512">
                  <c:v>4.18397</c:v>
                </c:pt>
                <c:pt idx="184513">
                  <c:v>4.18399</c:v>
                </c:pt>
                <c:pt idx="184514">
                  <c:v>4.18401</c:v>
                </c:pt>
                <c:pt idx="184515">
                  <c:v>4.18404</c:v>
                </c:pt>
                <c:pt idx="184516">
                  <c:v>4.18406</c:v>
                </c:pt>
                <c:pt idx="184517">
                  <c:v>4.18408</c:v>
                </c:pt>
                <c:pt idx="184518">
                  <c:v>4.1841</c:v>
                </c:pt>
                <c:pt idx="184519">
                  <c:v>4.18413</c:v>
                </c:pt>
                <c:pt idx="184520">
                  <c:v>4.18415</c:v>
                </c:pt>
                <c:pt idx="184521">
                  <c:v>4.18417</c:v>
                </c:pt>
                <c:pt idx="184522">
                  <c:v>4.18419</c:v>
                </c:pt>
                <c:pt idx="184523">
                  <c:v>4.18422</c:v>
                </c:pt>
                <c:pt idx="184524">
                  <c:v>4.18424</c:v>
                </c:pt>
                <c:pt idx="184525">
                  <c:v>4.18426</c:v>
                </c:pt>
                <c:pt idx="184526">
                  <c:v>4.18429</c:v>
                </c:pt>
                <c:pt idx="184527">
                  <c:v>4.18431</c:v>
                </c:pt>
                <c:pt idx="184528">
                  <c:v>4.18433</c:v>
                </c:pt>
                <c:pt idx="184529">
                  <c:v>4.18435</c:v>
                </c:pt>
                <c:pt idx="184530">
                  <c:v>4.18438</c:v>
                </c:pt>
                <c:pt idx="184531">
                  <c:v>4.1844</c:v>
                </c:pt>
                <c:pt idx="184532">
                  <c:v>4.18442</c:v>
                </c:pt>
                <c:pt idx="184533">
                  <c:v>4.18444</c:v>
                </c:pt>
                <c:pt idx="184534">
                  <c:v>4.18447</c:v>
                </c:pt>
                <c:pt idx="184535">
                  <c:v>4.18449</c:v>
                </c:pt>
                <c:pt idx="184536">
                  <c:v>4.18451</c:v>
                </c:pt>
                <c:pt idx="184537">
                  <c:v>4.18454</c:v>
                </c:pt>
                <c:pt idx="184538">
                  <c:v>4.18456</c:v>
                </c:pt>
                <c:pt idx="184539">
                  <c:v>4.18458</c:v>
                </c:pt>
                <c:pt idx="184540">
                  <c:v>4.1846</c:v>
                </c:pt>
                <c:pt idx="184541">
                  <c:v>4.18463</c:v>
                </c:pt>
                <c:pt idx="184542">
                  <c:v>4.18465</c:v>
                </c:pt>
                <c:pt idx="184543">
                  <c:v>4.18467</c:v>
                </c:pt>
                <c:pt idx="184544">
                  <c:v>4.18469</c:v>
                </c:pt>
                <c:pt idx="184545">
                  <c:v>4.18472</c:v>
                </c:pt>
                <c:pt idx="184546">
                  <c:v>4.18474</c:v>
                </c:pt>
                <c:pt idx="184547">
                  <c:v>4.18476</c:v>
                </c:pt>
                <c:pt idx="184548">
                  <c:v>4.18478</c:v>
                </c:pt>
                <c:pt idx="184549">
                  <c:v>4.18481</c:v>
                </c:pt>
                <c:pt idx="184550">
                  <c:v>4.18483</c:v>
                </c:pt>
                <c:pt idx="184551">
                  <c:v>4.18485</c:v>
                </c:pt>
                <c:pt idx="184552">
                  <c:v>4.18487</c:v>
                </c:pt>
                <c:pt idx="184553">
                  <c:v>4.1849</c:v>
                </c:pt>
                <c:pt idx="184554">
                  <c:v>4.18492</c:v>
                </c:pt>
                <c:pt idx="184555">
                  <c:v>4.18494</c:v>
                </c:pt>
                <c:pt idx="184556">
                  <c:v>4.18497</c:v>
                </c:pt>
                <c:pt idx="184557">
                  <c:v>4.18499</c:v>
                </c:pt>
                <c:pt idx="184558">
                  <c:v>4.18501</c:v>
                </c:pt>
                <c:pt idx="184559">
                  <c:v>4.18503</c:v>
                </c:pt>
                <c:pt idx="184560">
                  <c:v>4.18506</c:v>
                </c:pt>
                <c:pt idx="184561">
                  <c:v>4.18508</c:v>
                </c:pt>
                <c:pt idx="184562">
                  <c:v>4.1851</c:v>
                </c:pt>
                <c:pt idx="184563">
                  <c:v>4.18513</c:v>
                </c:pt>
                <c:pt idx="184564">
                  <c:v>4.18515</c:v>
                </c:pt>
                <c:pt idx="184565">
                  <c:v>4.18517</c:v>
                </c:pt>
                <c:pt idx="184566">
                  <c:v>4.18519</c:v>
                </c:pt>
                <c:pt idx="184567">
                  <c:v>4.18522</c:v>
                </c:pt>
                <c:pt idx="184568">
                  <c:v>4.18524</c:v>
                </c:pt>
                <c:pt idx="184569">
                  <c:v>4.18526</c:v>
                </c:pt>
                <c:pt idx="184570">
                  <c:v>4.18528</c:v>
                </c:pt>
                <c:pt idx="184571">
                  <c:v>4.18531</c:v>
                </c:pt>
                <c:pt idx="184572">
                  <c:v>4.18533</c:v>
                </c:pt>
                <c:pt idx="184573">
                  <c:v>4.18535</c:v>
                </c:pt>
                <c:pt idx="184574">
                  <c:v>4.18537</c:v>
                </c:pt>
                <c:pt idx="184575">
                  <c:v>4.1854</c:v>
                </c:pt>
                <c:pt idx="184576">
                  <c:v>4.18542</c:v>
                </c:pt>
                <c:pt idx="184577">
                  <c:v>4.18544</c:v>
                </c:pt>
                <c:pt idx="184578">
                  <c:v>4.18546</c:v>
                </c:pt>
                <c:pt idx="184579">
                  <c:v>4.18549</c:v>
                </c:pt>
                <c:pt idx="184580">
                  <c:v>4.18551</c:v>
                </c:pt>
                <c:pt idx="184581">
                  <c:v>4.18553</c:v>
                </c:pt>
                <c:pt idx="184582">
                  <c:v>4.18556</c:v>
                </c:pt>
                <c:pt idx="184583">
                  <c:v>4.18558</c:v>
                </c:pt>
                <c:pt idx="184584">
                  <c:v>4.1856</c:v>
                </c:pt>
                <c:pt idx="184585">
                  <c:v>4.18562</c:v>
                </c:pt>
                <c:pt idx="184586">
                  <c:v>4.18565</c:v>
                </c:pt>
                <c:pt idx="184587">
                  <c:v>4.18567</c:v>
                </c:pt>
                <c:pt idx="184588">
                  <c:v>4.18569</c:v>
                </c:pt>
                <c:pt idx="184589">
                  <c:v>4.18571</c:v>
                </c:pt>
                <c:pt idx="184590">
                  <c:v>4.18574</c:v>
                </c:pt>
                <c:pt idx="184591">
                  <c:v>4.18576</c:v>
                </c:pt>
                <c:pt idx="184592">
                  <c:v>4.18578</c:v>
                </c:pt>
                <c:pt idx="184593">
                  <c:v>4.18581</c:v>
                </c:pt>
                <c:pt idx="184594">
                  <c:v>4.18583</c:v>
                </c:pt>
                <c:pt idx="184595">
                  <c:v>4.18585</c:v>
                </c:pt>
                <c:pt idx="184596">
                  <c:v>4.18587</c:v>
                </c:pt>
                <c:pt idx="184597">
                  <c:v>4.1859</c:v>
                </c:pt>
                <c:pt idx="184598">
                  <c:v>4.18592</c:v>
                </c:pt>
                <c:pt idx="184599">
                  <c:v>4.18594</c:v>
                </c:pt>
                <c:pt idx="184600">
                  <c:v>4.18596</c:v>
                </c:pt>
                <c:pt idx="184601">
                  <c:v>4.18599</c:v>
                </c:pt>
                <c:pt idx="184602">
                  <c:v>4.18601</c:v>
                </c:pt>
                <c:pt idx="184603">
                  <c:v>4.18603</c:v>
                </c:pt>
                <c:pt idx="184604">
                  <c:v>4.18605</c:v>
                </c:pt>
                <c:pt idx="184605">
                  <c:v>4.18608</c:v>
                </c:pt>
                <c:pt idx="184606">
                  <c:v>4.1861</c:v>
                </c:pt>
                <c:pt idx="184607">
                  <c:v>4.18612</c:v>
                </c:pt>
                <c:pt idx="184608">
                  <c:v>4.18614</c:v>
                </c:pt>
                <c:pt idx="184609">
                  <c:v>4.18617</c:v>
                </c:pt>
                <c:pt idx="184610">
                  <c:v>4.18619</c:v>
                </c:pt>
                <c:pt idx="184611">
                  <c:v>4.18621</c:v>
                </c:pt>
                <c:pt idx="184612">
                  <c:v>4.18624</c:v>
                </c:pt>
                <c:pt idx="184613">
                  <c:v>4.18626</c:v>
                </c:pt>
                <c:pt idx="184614">
                  <c:v>4.18628</c:v>
                </c:pt>
                <c:pt idx="184615">
                  <c:v>4.1863</c:v>
                </c:pt>
                <c:pt idx="184616">
                  <c:v>4.18633</c:v>
                </c:pt>
                <c:pt idx="184617">
                  <c:v>4.18635</c:v>
                </c:pt>
                <c:pt idx="184618">
                  <c:v>4.18637</c:v>
                </c:pt>
                <c:pt idx="184619">
                  <c:v>4.1864</c:v>
                </c:pt>
                <c:pt idx="184620">
                  <c:v>4.18642</c:v>
                </c:pt>
                <c:pt idx="184621">
                  <c:v>4.18644</c:v>
                </c:pt>
                <c:pt idx="184622">
                  <c:v>4.18646</c:v>
                </c:pt>
                <c:pt idx="184623">
                  <c:v>4.18649</c:v>
                </c:pt>
                <c:pt idx="184624">
                  <c:v>4.18651</c:v>
                </c:pt>
                <c:pt idx="184625">
                  <c:v>4.18653</c:v>
                </c:pt>
                <c:pt idx="184626">
                  <c:v>4.18655</c:v>
                </c:pt>
                <c:pt idx="184627">
                  <c:v>4.18658</c:v>
                </c:pt>
                <c:pt idx="184628">
                  <c:v>4.1866</c:v>
                </c:pt>
                <c:pt idx="184629">
                  <c:v>4.18662</c:v>
                </c:pt>
                <c:pt idx="184630">
                  <c:v>4.18664</c:v>
                </c:pt>
                <c:pt idx="184631">
                  <c:v>4.18667</c:v>
                </c:pt>
                <c:pt idx="184632">
                  <c:v>4.18669</c:v>
                </c:pt>
                <c:pt idx="184633">
                  <c:v>4.18671</c:v>
                </c:pt>
                <c:pt idx="184634">
                  <c:v>4.18673</c:v>
                </c:pt>
                <c:pt idx="184635">
                  <c:v>4.18676</c:v>
                </c:pt>
                <c:pt idx="184636">
                  <c:v>4.18678</c:v>
                </c:pt>
                <c:pt idx="184637">
                  <c:v>4.1868</c:v>
                </c:pt>
                <c:pt idx="184638">
                  <c:v>4.18682</c:v>
                </c:pt>
                <c:pt idx="184639">
                  <c:v>4.18685</c:v>
                </c:pt>
                <c:pt idx="184640">
                  <c:v>4.18687</c:v>
                </c:pt>
                <c:pt idx="184641">
                  <c:v>4.18689</c:v>
                </c:pt>
                <c:pt idx="184642">
                  <c:v>4.18692</c:v>
                </c:pt>
                <c:pt idx="184643">
                  <c:v>4.18694</c:v>
                </c:pt>
                <c:pt idx="184644">
                  <c:v>4.18696</c:v>
                </c:pt>
                <c:pt idx="184645">
                  <c:v>4.18698</c:v>
                </c:pt>
                <c:pt idx="184646">
                  <c:v>4.18701</c:v>
                </c:pt>
                <c:pt idx="184647">
                  <c:v>4.18703</c:v>
                </c:pt>
                <c:pt idx="184648">
                  <c:v>4.18705</c:v>
                </c:pt>
                <c:pt idx="184649">
                  <c:v>4.18708</c:v>
                </c:pt>
                <c:pt idx="184650">
                  <c:v>4.1871</c:v>
                </c:pt>
                <c:pt idx="184651">
                  <c:v>4.18712</c:v>
                </c:pt>
                <c:pt idx="184652">
                  <c:v>4.18714</c:v>
                </c:pt>
                <c:pt idx="184653">
                  <c:v>4.18717</c:v>
                </c:pt>
                <c:pt idx="184654">
                  <c:v>4.18719</c:v>
                </c:pt>
                <c:pt idx="184655">
                  <c:v>4.18721</c:v>
                </c:pt>
                <c:pt idx="184656">
                  <c:v>4.18723</c:v>
                </c:pt>
                <c:pt idx="184657">
                  <c:v>4.18726</c:v>
                </c:pt>
                <c:pt idx="184658">
                  <c:v>4.18728</c:v>
                </c:pt>
                <c:pt idx="184659">
                  <c:v>4.1873</c:v>
                </c:pt>
                <c:pt idx="184660">
                  <c:v>4.18732</c:v>
                </c:pt>
                <c:pt idx="184661">
                  <c:v>4.18735</c:v>
                </c:pt>
                <c:pt idx="184662">
                  <c:v>4.18737</c:v>
                </c:pt>
                <c:pt idx="184663">
                  <c:v>4.18739</c:v>
                </c:pt>
                <c:pt idx="184664">
                  <c:v>4.18741</c:v>
                </c:pt>
                <c:pt idx="184665">
                  <c:v>4.18744</c:v>
                </c:pt>
                <c:pt idx="184666">
                  <c:v>4.18746</c:v>
                </c:pt>
                <c:pt idx="184667">
                  <c:v>4.18748</c:v>
                </c:pt>
                <c:pt idx="184668">
                  <c:v>4.18751</c:v>
                </c:pt>
                <c:pt idx="184669">
                  <c:v>4.18753</c:v>
                </c:pt>
                <c:pt idx="184670">
                  <c:v>4.18755</c:v>
                </c:pt>
                <c:pt idx="184671">
                  <c:v>4.18757</c:v>
                </c:pt>
                <c:pt idx="184672">
                  <c:v>4.1876</c:v>
                </c:pt>
                <c:pt idx="184673">
                  <c:v>4.18762</c:v>
                </c:pt>
                <c:pt idx="184674">
                  <c:v>4.18764</c:v>
                </c:pt>
                <c:pt idx="184675">
                  <c:v>4.18766</c:v>
                </c:pt>
                <c:pt idx="184676">
                  <c:v>4.18769</c:v>
                </c:pt>
                <c:pt idx="184677">
                  <c:v>4.18771</c:v>
                </c:pt>
                <c:pt idx="184678">
                  <c:v>4.18773</c:v>
                </c:pt>
                <c:pt idx="184679">
                  <c:v>4.18776</c:v>
                </c:pt>
                <c:pt idx="184680">
                  <c:v>4.18778</c:v>
                </c:pt>
                <c:pt idx="184681">
                  <c:v>4.1878</c:v>
                </c:pt>
                <c:pt idx="184682">
                  <c:v>4.18782</c:v>
                </c:pt>
                <c:pt idx="184683">
                  <c:v>4.18785</c:v>
                </c:pt>
                <c:pt idx="184684">
                  <c:v>4.18787</c:v>
                </c:pt>
                <c:pt idx="184685">
                  <c:v>4.18789</c:v>
                </c:pt>
                <c:pt idx="184686">
                  <c:v>4.18791</c:v>
                </c:pt>
                <c:pt idx="184687">
                  <c:v>4.18794</c:v>
                </c:pt>
                <c:pt idx="184688">
                  <c:v>4.18796</c:v>
                </c:pt>
                <c:pt idx="184689">
                  <c:v>4.18798</c:v>
                </c:pt>
                <c:pt idx="184690">
                  <c:v>4.18801</c:v>
                </c:pt>
                <c:pt idx="184691">
                  <c:v>4.18803</c:v>
                </c:pt>
                <c:pt idx="184692">
                  <c:v>4.18805</c:v>
                </c:pt>
                <c:pt idx="184693">
                  <c:v>4.18807</c:v>
                </c:pt>
                <c:pt idx="184694">
                  <c:v>4.18809</c:v>
                </c:pt>
                <c:pt idx="184695">
                  <c:v>4.18812</c:v>
                </c:pt>
                <c:pt idx="184696">
                  <c:v>4.18814</c:v>
                </c:pt>
                <c:pt idx="184697">
                  <c:v>4.18816</c:v>
                </c:pt>
                <c:pt idx="184698">
                  <c:v>4.18819</c:v>
                </c:pt>
                <c:pt idx="184699">
                  <c:v>4.18821</c:v>
                </c:pt>
                <c:pt idx="184700">
                  <c:v>4.18823</c:v>
                </c:pt>
                <c:pt idx="184701">
                  <c:v>4.18825</c:v>
                </c:pt>
                <c:pt idx="184702">
                  <c:v>4.18828</c:v>
                </c:pt>
                <c:pt idx="184703">
                  <c:v>4.1883</c:v>
                </c:pt>
                <c:pt idx="184704">
                  <c:v>4.18832</c:v>
                </c:pt>
                <c:pt idx="184705">
                  <c:v>4.18834</c:v>
                </c:pt>
                <c:pt idx="184706">
                  <c:v>4.18837</c:v>
                </c:pt>
                <c:pt idx="184707">
                  <c:v>4.18839</c:v>
                </c:pt>
                <c:pt idx="184708">
                  <c:v>4.18841</c:v>
                </c:pt>
                <c:pt idx="184709">
                  <c:v>4.18844</c:v>
                </c:pt>
                <c:pt idx="184710">
                  <c:v>4.18846</c:v>
                </c:pt>
                <c:pt idx="184711">
                  <c:v>4.18848</c:v>
                </c:pt>
                <c:pt idx="184712">
                  <c:v>4.1885</c:v>
                </c:pt>
                <c:pt idx="184713">
                  <c:v>4.18853</c:v>
                </c:pt>
                <c:pt idx="184714">
                  <c:v>4.18855</c:v>
                </c:pt>
                <c:pt idx="184715">
                  <c:v>4.18857</c:v>
                </c:pt>
                <c:pt idx="184716">
                  <c:v>4.18859</c:v>
                </c:pt>
                <c:pt idx="184717">
                  <c:v>4.18862</c:v>
                </c:pt>
                <c:pt idx="184718">
                  <c:v>4.18864</c:v>
                </c:pt>
                <c:pt idx="184719">
                  <c:v>4.18866</c:v>
                </c:pt>
                <c:pt idx="184720">
                  <c:v>4.18869</c:v>
                </c:pt>
                <c:pt idx="184721">
                  <c:v>4.18871</c:v>
                </c:pt>
                <c:pt idx="184722">
                  <c:v>4.18873</c:v>
                </c:pt>
                <c:pt idx="184723">
                  <c:v>4.18875</c:v>
                </c:pt>
                <c:pt idx="184724">
                  <c:v>4.18878</c:v>
                </c:pt>
                <c:pt idx="184725">
                  <c:v>4.1888</c:v>
                </c:pt>
                <c:pt idx="184726">
                  <c:v>4.18882</c:v>
                </c:pt>
                <c:pt idx="184727">
                  <c:v>4.18884</c:v>
                </c:pt>
                <c:pt idx="184728">
                  <c:v>4.18887</c:v>
                </c:pt>
                <c:pt idx="184729">
                  <c:v>4.18889</c:v>
                </c:pt>
                <c:pt idx="184730">
                  <c:v>4.18891</c:v>
                </c:pt>
                <c:pt idx="184731">
                  <c:v>4.18893</c:v>
                </c:pt>
                <c:pt idx="184732">
                  <c:v>4.18896</c:v>
                </c:pt>
                <c:pt idx="184733">
                  <c:v>4.18898</c:v>
                </c:pt>
                <c:pt idx="184734">
                  <c:v>4.189</c:v>
                </c:pt>
                <c:pt idx="184735">
                  <c:v>4.18902</c:v>
                </c:pt>
                <c:pt idx="184736">
                  <c:v>4.18905</c:v>
                </c:pt>
                <c:pt idx="184737">
                  <c:v>4.18907</c:v>
                </c:pt>
                <c:pt idx="184738">
                  <c:v>4.18909</c:v>
                </c:pt>
                <c:pt idx="184739">
                  <c:v>4.18912</c:v>
                </c:pt>
                <c:pt idx="184740">
                  <c:v>4.18914</c:v>
                </c:pt>
                <c:pt idx="184741">
                  <c:v>4.18916</c:v>
                </c:pt>
                <c:pt idx="184742">
                  <c:v>4.18918</c:v>
                </c:pt>
                <c:pt idx="184743">
                  <c:v>4.18921</c:v>
                </c:pt>
                <c:pt idx="184744">
                  <c:v>4.18923</c:v>
                </c:pt>
                <c:pt idx="184745">
                  <c:v>4.18925</c:v>
                </c:pt>
                <c:pt idx="184746">
                  <c:v>4.18927</c:v>
                </c:pt>
                <c:pt idx="184747">
                  <c:v>4.1893</c:v>
                </c:pt>
                <c:pt idx="184748">
                  <c:v>4.18932</c:v>
                </c:pt>
                <c:pt idx="184749">
                  <c:v>4.18934</c:v>
                </c:pt>
                <c:pt idx="184750">
                  <c:v>4.18936</c:v>
                </c:pt>
                <c:pt idx="184751">
                  <c:v>4.18939</c:v>
                </c:pt>
                <c:pt idx="184752">
                  <c:v>4.18941</c:v>
                </c:pt>
                <c:pt idx="184753">
                  <c:v>4.18943</c:v>
                </c:pt>
                <c:pt idx="184754">
                  <c:v>4.18946</c:v>
                </c:pt>
                <c:pt idx="184755">
                  <c:v>4.18948</c:v>
                </c:pt>
                <c:pt idx="184756">
                  <c:v>4.1895</c:v>
                </c:pt>
                <c:pt idx="184757">
                  <c:v>4.18952</c:v>
                </c:pt>
                <c:pt idx="184758">
                  <c:v>4.18955</c:v>
                </c:pt>
                <c:pt idx="184759">
                  <c:v>4.18957</c:v>
                </c:pt>
                <c:pt idx="184760">
                  <c:v>4.18959</c:v>
                </c:pt>
                <c:pt idx="184761">
                  <c:v>4.18961</c:v>
                </c:pt>
                <c:pt idx="184762">
                  <c:v>4.18964</c:v>
                </c:pt>
                <c:pt idx="184763">
                  <c:v>4.18966</c:v>
                </c:pt>
                <c:pt idx="184764">
                  <c:v>4.18968</c:v>
                </c:pt>
                <c:pt idx="184765">
                  <c:v>4.18971</c:v>
                </c:pt>
                <c:pt idx="184766">
                  <c:v>4.18973</c:v>
                </c:pt>
                <c:pt idx="184767">
                  <c:v>4.18975</c:v>
                </c:pt>
                <c:pt idx="184768">
                  <c:v>4.18977</c:v>
                </c:pt>
                <c:pt idx="184769">
                  <c:v>4.1898</c:v>
                </c:pt>
                <c:pt idx="184770">
                  <c:v>4.18982</c:v>
                </c:pt>
                <c:pt idx="184771">
                  <c:v>4.18984</c:v>
                </c:pt>
                <c:pt idx="184772">
                  <c:v>4.18986</c:v>
                </c:pt>
                <c:pt idx="184773">
                  <c:v>4.18989</c:v>
                </c:pt>
                <c:pt idx="184774">
                  <c:v>4.18991</c:v>
                </c:pt>
                <c:pt idx="184775">
                  <c:v>4.18993</c:v>
                </c:pt>
                <c:pt idx="184776">
                  <c:v>4.18996</c:v>
                </c:pt>
                <c:pt idx="184777">
                  <c:v>4.18998</c:v>
                </c:pt>
                <c:pt idx="184778">
                  <c:v>4.19</c:v>
                </c:pt>
                <c:pt idx="184779">
                  <c:v>4.19002</c:v>
                </c:pt>
                <c:pt idx="184780">
                  <c:v>4.19004</c:v>
                </c:pt>
                <c:pt idx="184781">
                  <c:v>4.19007</c:v>
                </c:pt>
                <c:pt idx="184782">
                  <c:v>4.19009</c:v>
                </c:pt>
                <c:pt idx="184783">
                  <c:v>4.19011</c:v>
                </c:pt>
                <c:pt idx="184784">
                  <c:v>4.19014</c:v>
                </c:pt>
                <c:pt idx="184785">
                  <c:v>4.19016</c:v>
                </c:pt>
                <c:pt idx="184786">
                  <c:v>4.19018</c:v>
                </c:pt>
                <c:pt idx="184787">
                  <c:v>4.1902</c:v>
                </c:pt>
                <c:pt idx="184788">
                  <c:v>4.19023</c:v>
                </c:pt>
                <c:pt idx="184789">
                  <c:v>4.19025</c:v>
                </c:pt>
                <c:pt idx="184790">
                  <c:v>4.19027</c:v>
                </c:pt>
                <c:pt idx="184791">
                  <c:v>4.19029</c:v>
                </c:pt>
                <c:pt idx="184792">
                  <c:v>4.19032</c:v>
                </c:pt>
                <c:pt idx="184793">
                  <c:v>4.19034</c:v>
                </c:pt>
                <c:pt idx="184794">
                  <c:v>4.19036</c:v>
                </c:pt>
                <c:pt idx="184795">
                  <c:v>4.19039</c:v>
                </c:pt>
                <c:pt idx="184796">
                  <c:v>4.19041</c:v>
                </c:pt>
                <c:pt idx="184797">
                  <c:v>4.19043</c:v>
                </c:pt>
                <c:pt idx="184798">
                  <c:v>4.19045</c:v>
                </c:pt>
                <c:pt idx="184799">
                  <c:v>4.19048</c:v>
                </c:pt>
                <c:pt idx="184800">
                  <c:v>4.1905</c:v>
                </c:pt>
                <c:pt idx="184801">
                  <c:v>4.19052</c:v>
                </c:pt>
                <c:pt idx="184802">
                  <c:v>4.19054</c:v>
                </c:pt>
                <c:pt idx="184803">
                  <c:v>4.19057</c:v>
                </c:pt>
                <c:pt idx="184804">
                  <c:v>4.19059</c:v>
                </c:pt>
                <c:pt idx="184805">
                  <c:v>4.19061</c:v>
                </c:pt>
                <c:pt idx="184806">
                  <c:v>4.19064</c:v>
                </c:pt>
                <c:pt idx="184807">
                  <c:v>4.19066</c:v>
                </c:pt>
                <c:pt idx="184808">
                  <c:v>4.19068</c:v>
                </c:pt>
                <c:pt idx="184809">
                  <c:v>4.1907</c:v>
                </c:pt>
                <c:pt idx="184810">
                  <c:v>4.19073</c:v>
                </c:pt>
                <c:pt idx="184811">
                  <c:v>4.19075</c:v>
                </c:pt>
                <c:pt idx="184812">
                  <c:v>4.19077</c:v>
                </c:pt>
                <c:pt idx="184813">
                  <c:v>4.19079</c:v>
                </c:pt>
                <c:pt idx="184814">
                  <c:v>4.19082</c:v>
                </c:pt>
                <c:pt idx="184815">
                  <c:v>4.19084</c:v>
                </c:pt>
                <c:pt idx="184816">
                  <c:v>4.19086</c:v>
                </c:pt>
                <c:pt idx="184817">
                  <c:v>4.19088</c:v>
                </c:pt>
                <c:pt idx="184818">
                  <c:v>4.19091</c:v>
                </c:pt>
                <c:pt idx="184819">
                  <c:v>4.19093</c:v>
                </c:pt>
                <c:pt idx="184820">
                  <c:v>4.19095</c:v>
                </c:pt>
                <c:pt idx="184821">
                  <c:v>4.19097</c:v>
                </c:pt>
                <c:pt idx="184822">
                  <c:v>4.191</c:v>
                </c:pt>
                <c:pt idx="184823">
                  <c:v>4.19102</c:v>
                </c:pt>
                <c:pt idx="184824">
                  <c:v>4.19104</c:v>
                </c:pt>
                <c:pt idx="184825">
                  <c:v>4.19107</c:v>
                </c:pt>
                <c:pt idx="184826">
                  <c:v>4.19109</c:v>
                </c:pt>
                <c:pt idx="184827">
                  <c:v>4.19111</c:v>
                </c:pt>
                <c:pt idx="184828">
                  <c:v>4.19113</c:v>
                </c:pt>
                <c:pt idx="184829">
                  <c:v>4.19116</c:v>
                </c:pt>
                <c:pt idx="184830">
                  <c:v>4.19118</c:v>
                </c:pt>
                <c:pt idx="184831">
                  <c:v>4.1912</c:v>
                </c:pt>
                <c:pt idx="184832">
                  <c:v>4.19122</c:v>
                </c:pt>
                <c:pt idx="184833">
                  <c:v>4.19125</c:v>
                </c:pt>
                <c:pt idx="184834">
                  <c:v>4.19127</c:v>
                </c:pt>
                <c:pt idx="184835">
                  <c:v>4.19129</c:v>
                </c:pt>
                <c:pt idx="184836">
                  <c:v>4.19132</c:v>
                </c:pt>
                <c:pt idx="184837">
                  <c:v>4.19134</c:v>
                </c:pt>
                <c:pt idx="184838">
                  <c:v>4.19136</c:v>
                </c:pt>
                <c:pt idx="184839">
                  <c:v>4.19138</c:v>
                </c:pt>
                <c:pt idx="184840">
                  <c:v>4.19141</c:v>
                </c:pt>
                <c:pt idx="184841">
                  <c:v>4.19143</c:v>
                </c:pt>
                <c:pt idx="184842">
                  <c:v>4.19145</c:v>
                </c:pt>
                <c:pt idx="184843">
                  <c:v>4.19147</c:v>
                </c:pt>
                <c:pt idx="184844">
                  <c:v>4.1915</c:v>
                </c:pt>
                <c:pt idx="184845">
                  <c:v>4.19152</c:v>
                </c:pt>
                <c:pt idx="184846">
                  <c:v>4.19154</c:v>
                </c:pt>
                <c:pt idx="184847">
                  <c:v>4.19156</c:v>
                </c:pt>
                <c:pt idx="184848">
                  <c:v>4.19159</c:v>
                </c:pt>
                <c:pt idx="184849">
                  <c:v>4.19161</c:v>
                </c:pt>
                <c:pt idx="184850">
                  <c:v>4.19163</c:v>
                </c:pt>
                <c:pt idx="184851">
                  <c:v>4.19165</c:v>
                </c:pt>
                <c:pt idx="184852">
                  <c:v>4.19168</c:v>
                </c:pt>
                <c:pt idx="184853">
                  <c:v>4.1917</c:v>
                </c:pt>
                <c:pt idx="184854">
                  <c:v>4.19172</c:v>
                </c:pt>
                <c:pt idx="184855">
                  <c:v>4.19175</c:v>
                </c:pt>
                <c:pt idx="184856">
                  <c:v>4.19177</c:v>
                </c:pt>
                <c:pt idx="184857">
                  <c:v>4.19179</c:v>
                </c:pt>
                <c:pt idx="184858">
                  <c:v>4.19181</c:v>
                </c:pt>
                <c:pt idx="184859">
                  <c:v>4.19184</c:v>
                </c:pt>
                <c:pt idx="184860">
                  <c:v>4.19186</c:v>
                </c:pt>
                <c:pt idx="184861">
                  <c:v>4.19188</c:v>
                </c:pt>
                <c:pt idx="184862">
                  <c:v>4.19191</c:v>
                </c:pt>
                <c:pt idx="184863">
                  <c:v>4.19193</c:v>
                </c:pt>
                <c:pt idx="184864">
                  <c:v>4.19195</c:v>
                </c:pt>
                <c:pt idx="184865">
                  <c:v>4.19197</c:v>
                </c:pt>
                <c:pt idx="184866">
                  <c:v>4.192</c:v>
                </c:pt>
                <c:pt idx="184867">
                  <c:v>4.19202</c:v>
                </c:pt>
                <c:pt idx="184868">
                  <c:v>4.19204</c:v>
                </c:pt>
                <c:pt idx="184869">
                  <c:v>4.19206</c:v>
                </c:pt>
                <c:pt idx="184870">
                  <c:v>4.19209</c:v>
                </c:pt>
                <c:pt idx="184871">
                  <c:v>4.19211</c:v>
                </c:pt>
                <c:pt idx="184872">
                  <c:v>4.19213</c:v>
                </c:pt>
                <c:pt idx="184873">
                  <c:v>4.19215</c:v>
                </c:pt>
                <c:pt idx="184874">
                  <c:v>4.19218</c:v>
                </c:pt>
                <c:pt idx="184875">
                  <c:v>4.1922</c:v>
                </c:pt>
                <c:pt idx="184876">
                  <c:v>4.19222</c:v>
                </c:pt>
                <c:pt idx="184877">
                  <c:v>4.19224</c:v>
                </c:pt>
                <c:pt idx="184878">
                  <c:v>4.19227</c:v>
                </c:pt>
                <c:pt idx="184879">
                  <c:v>4.19229</c:v>
                </c:pt>
                <c:pt idx="184880">
                  <c:v>4.19231</c:v>
                </c:pt>
                <c:pt idx="184881">
                  <c:v>4.19234</c:v>
                </c:pt>
                <c:pt idx="184882">
                  <c:v>4.19236</c:v>
                </c:pt>
                <c:pt idx="184883">
                  <c:v>4.19238</c:v>
                </c:pt>
                <c:pt idx="184884">
                  <c:v>4.1924</c:v>
                </c:pt>
                <c:pt idx="184885">
                  <c:v>4.19243</c:v>
                </c:pt>
                <c:pt idx="184886">
                  <c:v>4.19245</c:v>
                </c:pt>
                <c:pt idx="184887">
                  <c:v>4.19247</c:v>
                </c:pt>
                <c:pt idx="184888">
                  <c:v>4.19249</c:v>
                </c:pt>
                <c:pt idx="184889">
                  <c:v>4.19252</c:v>
                </c:pt>
                <c:pt idx="184890">
                  <c:v>4.19254</c:v>
                </c:pt>
                <c:pt idx="184891">
                  <c:v>4.19256</c:v>
                </c:pt>
                <c:pt idx="184892">
                  <c:v>4.19259</c:v>
                </c:pt>
                <c:pt idx="184893">
                  <c:v>4.19261</c:v>
                </c:pt>
                <c:pt idx="184894">
                  <c:v>4.19263</c:v>
                </c:pt>
                <c:pt idx="184895">
                  <c:v>4.19265</c:v>
                </c:pt>
                <c:pt idx="184896">
                  <c:v>4.19268</c:v>
                </c:pt>
                <c:pt idx="184897">
                  <c:v>4.1927</c:v>
                </c:pt>
                <c:pt idx="184898">
                  <c:v>4.19272</c:v>
                </c:pt>
                <c:pt idx="184899">
                  <c:v>4.19274</c:v>
                </c:pt>
                <c:pt idx="184900">
                  <c:v>4.19277</c:v>
                </c:pt>
                <c:pt idx="184901">
                  <c:v>4.19279</c:v>
                </c:pt>
                <c:pt idx="184902">
                  <c:v>4.19281</c:v>
                </c:pt>
                <c:pt idx="184903">
                  <c:v>4.19283</c:v>
                </c:pt>
                <c:pt idx="184904">
                  <c:v>4.19286</c:v>
                </c:pt>
                <c:pt idx="184905">
                  <c:v>4.19288</c:v>
                </c:pt>
                <c:pt idx="184906">
                  <c:v>4.1929</c:v>
                </c:pt>
                <c:pt idx="184907">
                  <c:v>4.19292</c:v>
                </c:pt>
                <c:pt idx="184908">
                  <c:v>4.19295</c:v>
                </c:pt>
                <c:pt idx="184909">
                  <c:v>4.19297</c:v>
                </c:pt>
                <c:pt idx="184910">
                  <c:v>4.19299</c:v>
                </c:pt>
                <c:pt idx="184911">
                  <c:v>4.19302</c:v>
                </c:pt>
                <c:pt idx="184912">
                  <c:v>4.19304</c:v>
                </c:pt>
                <c:pt idx="184913">
                  <c:v>4.19306</c:v>
                </c:pt>
                <c:pt idx="184914">
                  <c:v>4.19308</c:v>
                </c:pt>
                <c:pt idx="184915">
                  <c:v>4.19311</c:v>
                </c:pt>
                <c:pt idx="184916">
                  <c:v>4.19313</c:v>
                </c:pt>
                <c:pt idx="184917">
                  <c:v>4.19315</c:v>
                </c:pt>
                <c:pt idx="184918">
                  <c:v>4.19318</c:v>
                </c:pt>
                <c:pt idx="184919">
                  <c:v>4.1932</c:v>
                </c:pt>
                <c:pt idx="184920">
                  <c:v>4.19322</c:v>
                </c:pt>
                <c:pt idx="184921">
                  <c:v>4.19324</c:v>
                </c:pt>
                <c:pt idx="184922">
                  <c:v>4.19327</c:v>
                </c:pt>
                <c:pt idx="184923">
                  <c:v>4.19329</c:v>
                </c:pt>
                <c:pt idx="184924">
                  <c:v>4.19331</c:v>
                </c:pt>
                <c:pt idx="184925">
                  <c:v>4.19333</c:v>
                </c:pt>
                <c:pt idx="184926">
                  <c:v>4.19336</c:v>
                </c:pt>
                <c:pt idx="184927">
                  <c:v>4.19338</c:v>
                </c:pt>
                <c:pt idx="184928">
                  <c:v>4.1934</c:v>
                </c:pt>
                <c:pt idx="184929">
                  <c:v>4.19342</c:v>
                </c:pt>
                <c:pt idx="184930">
                  <c:v>4.19345</c:v>
                </c:pt>
                <c:pt idx="184931">
                  <c:v>4.19347</c:v>
                </c:pt>
                <c:pt idx="184932">
                  <c:v>4.19349</c:v>
                </c:pt>
                <c:pt idx="184933">
                  <c:v>4.19351</c:v>
                </c:pt>
                <c:pt idx="184934">
                  <c:v>4.19354</c:v>
                </c:pt>
                <c:pt idx="184935">
                  <c:v>4.19356</c:v>
                </c:pt>
                <c:pt idx="184936">
                  <c:v>4.19358</c:v>
                </c:pt>
                <c:pt idx="184937">
                  <c:v>4.1936</c:v>
                </c:pt>
                <c:pt idx="184938">
                  <c:v>4.19363</c:v>
                </c:pt>
                <c:pt idx="184939">
                  <c:v>4.19365</c:v>
                </c:pt>
                <c:pt idx="184940">
                  <c:v>4.19367</c:v>
                </c:pt>
                <c:pt idx="184941">
                  <c:v>4.1937</c:v>
                </c:pt>
                <c:pt idx="184942">
                  <c:v>4.19372</c:v>
                </c:pt>
                <c:pt idx="184943">
                  <c:v>4.19374</c:v>
                </c:pt>
                <c:pt idx="184944">
                  <c:v>4.19376</c:v>
                </c:pt>
                <c:pt idx="184945">
                  <c:v>4.19379</c:v>
                </c:pt>
                <c:pt idx="184946">
                  <c:v>4.19381</c:v>
                </c:pt>
                <c:pt idx="184947">
                  <c:v>4.19383</c:v>
                </c:pt>
                <c:pt idx="184948">
                  <c:v>4.19386</c:v>
                </c:pt>
                <c:pt idx="184949">
                  <c:v>4.19388</c:v>
                </c:pt>
                <c:pt idx="184950">
                  <c:v>4.1939</c:v>
                </c:pt>
                <c:pt idx="184951">
                  <c:v>4.19392</c:v>
                </c:pt>
                <c:pt idx="184952">
                  <c:v>4.19395</c:v>
                </c:pt>
                <c:pt idx="184953">
                  <c:v>4.19397</c:v>
                </c:pt>
                <c:pt idx="184954">
                  <c:v>4.19399</c:v>
                </c:pt>
                <c:pt idx="184955">
                  <c:v>4.19401</c:v>
                </c:pt>
                <c:pt idx="184956">
                  <c:v>4.19404</c:v>
                </c:pt>
                <c:pt idx="184957">
                  <c:v>4.19406</c:v>
                </c:pt>
                <c:pt idx="184958">
                  <c:v>4.19408</c:v>
                </c:pt>
                <c:pt idx="184959">
                  <c:v>4.1941</c:v>
                </c:pt>
                <c:pt idx="184960">
                  <c:v>4.19413</c:v>
                </c:pt>
                <c:pt idx="184961">
                  <c:v>4.19415</c:v>
                </c:pt>
                <c:pt idx="184962">
                  <c:v>4.19417</c:v>
                </c:pt>
                <c:pt idx="184963">
                  <c:v>4.19419</c:v>
                </c:pt>
                <c:pt idx="184964">
                  <c:v>4.19422</c:v>
                </c:pt>
                <c:pt idx="184965">
                  <c:v>4.19424</c:v>
                </c:pt>
                <c:pt idx="184966">
                  <c:v>4.19426</c:v>
                </c:pt>
                <c:pt idx="184967">
                  <c:v>4.19429</c:v>
                </c:pt>
                <c:pt idx="184968">
                  <c:v>4.19431</c:v>
                </c:pt>
                <c:pt idx="184969">
                  <c:v>4.19433</c:v>
                </c:pt>
                <c:pt idx="184970">
                  <c:v>4.19435</c:v>
                </c:pt>
                <c:pt idx="184971">
                  <c:v>4.19438</c:v>
                </c:pt>
                <c:pt idx="184972">
                  <c:v>4.1944</c:v>
                </c:pt>
                <c:pt idx="184973">
                  <c:v>4.19442</c:v>
                </c:pt>
                <c:pt idx="184974">
                  <c:v>4.19444</c:v>
                </c:pt>
                <c:pt idx="184975">
                  <c:v>4.19447</c:v>
                </c:pt>
                <c:pt idx="184976">
                  <c:v>4.19449</c:v>
                </c:pt>
                <c:pt idx="184977">
                  <c:v>4.19451</c:v>
                </c:pt>
                <c:pt idx="184978">
                  <c:v>4.19454</c:v>
                </c:pt>
                <c:pt idx="184979">
                  <c:v>4.19456</c:v>
                </c:pt>
                <c:pt idx="184980">
                  <c:v>4.19458</c:v>
                </c:pt>
                <c:pt idx="184981">
                  <c:v>4.1946</c:v>
                </c:pt>
                <c:pt idx="184982">
                  <c:v>4.19463</c:v>
                </c:pt>
                <c:pt idx="184983">
                  <c:v>4.19465</c:v>
                </c:pt>
                <c:pt idx="184984">
                  <c:v>4.19467</c:v>
                </c:pt>
                <c:pt idx="184985">
                  <c:v>4.19469</c:v>
                </c:pt>
                <c:pt idx="184986">
                  <c:v>4.19472</c:v>
                </c:pt>
                <c:pt idx="184987">
                  <c:v>4.19474</c:v>
                </c:pt>
                <c:pt idx="184988">
                  <c:v>4.19476</c:v>
                </c:pt>
                <c:pt idx="184989">
                  <c:v>4.19479</c:v>
                </c:pt>
                <c:pt idx="184990">
                  <c:v>4.19481</c:v>
                </c:pt>
                <c:pt idx="184991">
                  <c:v>4.19483</c:v>
                </c:pt>
                <c:pt idx="184992">
                  <c:v>4.19485</c:v>
                </c:pt>
                <c:pt idx="184993">
                  <c:v>4.19487</c:v>
                </c:pt>
                <c:pt idx="184994">
                  <c:v>4.1949</c:v>
                </c:pt>
                <c:pt idx="184995">
                  <c:v>4.19492</c:v>
                </c:pt>
                <c:pt idx="184996">
                  <c:v>4.19494</c:v>
                </c:pt>
                <c:pt idx="184997">
                  <c:v>4.19497</c:v>
                </c:pt>
                <c:pt idx="184998">
                  <c:v>4.19499</c:v>
                </c:pt>
                <c:pt idx="184999">
                  <c:v>4.19501</c:v>
                </c:pt>
                <c:pt idx="185000">
                  <c:v>4.19503</c:v>
                </c:pt>
                <c:pt idx="185001">
                  <c:v>4.19506</c:v>
                </c:pt>
                <c:pt idx="185002">
                  <c:v>4.19508</c:v>
                </c:pt>
                <c:pt idx="185003">
                  <c:v>4.1951</c:v>
                </c:pt>
                <c:pt idx="185004">
                  <c:v>4.19512</c:v>
                </c:pt>
                <c:pt idx="185005">
                  <c:v>4.19515</c:v>
                </c:pt>
                <c:pt idx="185006">
                  <c:v>4.19517</c:v>
                </c:pt>
                <c:pt idx="185007">
                  <c:v>4.19519</c:v>
                </c:pt>
                <c:pt idx="185008">
                  <c:v>4.19522</c:v>
                </c:pt>
                <c:pt idx="185009">
                  <c:v>4.19524</c:v>
                </c:pt>
                <c:pt idx="185010">
                  <c:v>4.19526</c:v>
                </c:pt>
                <c:pt idx="185011">
                  <c:v>4.19528</c:v>
                </c:pt>
                <c:pt idx="185012">
                  <c:v>4.19531</c:v>
                </c:pt>
                <c:pt idx="185013">
                  <c:v>4.19533</c:v>
                </c:pt>
                <c:pt idx="185014">
                  <c:v>4.19535</c:v>
                </c:pt>
                <c:pt idx="185015">
                  <c:v>4.19537</c:v>
                </c:pt>
                <c:pt idx="185016">
                  <c:v>4.1954</c:v>
                </c:pt>
                <c:pt idx="185017">
                  <c:v>4.19542</c:v>
                </c:pt>
                <c:pt idx="185018">
                  <c:v>4.19544</c:v>
                </c:pt>
                <c:pt idx="185019">
                  <c:v>4.19547</c:v>
                </c:pt>
                <c:pt idx="185020">
                  <c:v>4.19549</c:v>
                </c:pt>
                <c:pt idx="185021">
                  <c:v>4.19551</c:v>
                </c:pt>
                <c:pt idx="185022">
                  <c:v>4.19553</c:v>
                </c:pt>
                <c:pt idx="185023">
                  <c:v>4.19556</c:v>
                </c:pt>
                <c:pt idx="185024">
                  <c:v>4.19558</c:v>
                </c:pt>
                <c:pt idx="185025">
                  <c:v>4.1956</c:v>
                </c:pt>
                <c:pt idx="185026">
                  <c:v>4.19562</c:v>
                </c:pt>
                <c:pt idx="185027">
                  <c:v>4.19565</c:v>
                </c:pt>
                <c:pt idx="185028">
                  <c:v>4.19567</c:v>
                </c:pt>
                <c:pt idx="185029">
                  <c:v>4.19569</c:v>
                </c:pt>
                <c:pt idx="185030">
                  <c:v>4.19571</c:v>
                </c:pt>
                <c:pt idx="185031">
                  <c:v>4.19574</c:v>
                </c:pt>
                <c:pt idx="185032">
                  <c:v>4.19576</c:v>
                </c:pt>
                <c:pt idx="185033">
                  <c:v>4.19578</c:v>
                </c:pt>
                <c:pt idx="185034">
                  <c:v>4.19581</c:v>
                </c:pt>
                <c:pt idx="185035">
                  <c:v>4.19583</c:v>
                </c:pt>
                <c:pt idx="185036">
                  <c:v>4.19585</c:v>
                </c:pt>
                <c:pt idx="185037">
                  <c:v>4.19587</c:v>
                </c:pt>
                <c:pt idx="185038">
                  <c:v>4.1959</c:v>
                </c:pt>
                <c:pt idx="185039">
                  <c:v>4.19592</c:v>
                </c:pt>
                <c:pt idx="185040">
                  <c:v>4.19594</c:v>
                </c:pt>
                <c:pt idx="185041">
                  <c:v>4.19596</c:v>
                </c:pt>
                <c:pt idx="185042">
                  <c:v>4.19599</c:v>
                </c:pt>
                <c:pt idx="185043">
                  <c:v>4.19601</c:v>
                </c:pt>
                <c:pt idx="185044">
                  <c:v>4.19603</c:v>
                </c:pt>
                <c:pt idx="185045">
                  <c:v>4.19605</c:v>
                </c:pt>
                <c:pt idx="185046">
                  <c:v>4.19608</c:v>
                </c:pt>
                <c:pt idx="185047">
                  <c:v>4.1961</c:v>
                </c:pt>
                <c:pt idx="185048">
                  <c:v>4.19612</c:v>
                </c:pt>
                <c:pt idx="185049">
                  <c:v>4.19614</c:v>
                </c:pt>
                <c:pt idx="185050">
                  <c:v>4.19617</c:v>
                </c:pt>
                <c:pt idx="185051">
                  <c:v>4.19619</c:v>
                </c:pt>
                <c:pt idx="185052">
                  <c:v>4.19621</c:v>
                </c:pt>
                <c:pt idx="185053">
                  <c:v>4.19624</c:v>
                </c:pt>
                <c:pt idx="185054">
                  <c:v>4.19626</c:v>
                </c:pt>
                <c:pt idx="185055">
                  <c:v>4.19628</c:v>
                </c:pt>
                <c:pt idx="185056">
                  <c:v>4.1963</c:v>
                </c:pt>
                <c:pt idx="185057">
                  <c:v>4.19633</c:v>
                </c:pt>
                <c:pt idx="185058">
                  <c:v>4.19635</c:v>
                </c:pt>
                <c:pt idx="185059">
                  <c:v>4.19637</c:v>
                </c:pt>
                <c:pt idx="185060">
                  <c:v>4.19639</c:v>
                </c:pt>
                <c:pt idx="185061">
                  <c:v>4.19642</c:v>
                </c:pt>
                <c:pt idx="185062">
                  <c:v>4.19644</c:v>
                </c:pt>
                <c:pt idx="185063">
                  <c:v>4.19646</c:v>
                </c:pt>
                <c:pt idx="185064">
                  <c:v>4.19649</c:v>
                </c:pt>
                <c:pt idx="185065">
                  <c:v>4.19651</c:v>
                </c:pt>
                <c:pt idx="185066">
                  <c:v>4.19653</c:v>
                </c:pt>
                <c:pt idx="185067">
                  <c:v>4.19655</c:v>
                </c:pt>
                <c:pt idx="185068">
                  <c:v>4.19658</c:v>
                </c:pt>
                <c:pt idx="185069">
                  <c:v>4.1966</c:v>
                </c:pt>
                <c:pt idx="185070">
                  <c:v>4.19662</c:v>
                </c:pt>
                <c:pt idx="185071">
                  <c:v>4.19664</c:v>
                </c:pt>
                <c:pt idx="185072">
                  <c:v>4.19667</c:v>
                </c:pt>
                <c:pt idx="185073">
                  <c:v>4.19669</c:v>
                </c:pt>
                <c:pt idx="185074">
                  <c:v>4.19671</c:v>
                </c:pt>
                <c:pt idx="185075">
                  <c:v>4.19674</c:v>
                </c:pt>
                <c:pt idx="185076">
                  <c:v>4.19676</c:v>
                </c:pt>
                <c:pt idx="185077">
                  <c:v>4.19678</c:v>
                </c:pt>
                <c:pt idx="185078">
                  <c:v>4.1968</c:v>
                </c:pt>
                <c:pt idx="185079">
                  <c:v>4.19682</c:v>
                </c:pt>
                <c:pt idx="185080">
                  <c:v>4.19685</c:v>
                </c:pt>
                <c:pt idx="185081">
                  <c:v>4.19687</c:v>
                </c:pt>
                <c:pt idx="185082">
                  <c:v>4.19689</c:v>
                </c:pt>
                <c:pt idx="185083">
                  <c:v>4.19692</c:v>
                </c:pt>
                <c:pt idx="185084">
                  <c:v>4.19694</c:v>
                </c:pt>
                <c:pt idx="185085">
                  <c:v>4.19696</c:v>
                </c:pt>
                <c:pt idx="185086">
                  <c:v>4.19698</c:v>
                </c:pt>
                <c:pt idx="185087">
                  <c:v>4.19701</c:v>
                </c:pt>
                <c:pt idx="185088">
                  <c:v>4.19703</c:v>
                </c:pt>
                <c:pt idx="185089">
                  <c:v>4.19705</c:v>
                </c:pt>
                <c:pt idx="185090">
                  <c:v>4.19707</c:v>
                </c:pt>
                <c:pt idx="185091">
                  <c:v>4.1971</c:v>
                </c:pt>
                <c:pt idx="185092">
                  <c:v>4.19712</c:v>
                </c:pt>
                <c:pt idx="185093">
                  <c:v>4.19714</c:v>
                </c:pt>
                <c:pt idx="185094">
                  <c:v>4.19717</c:v>
                </c:pt>
                <c:pt idx="185095">
                  <c:v>4.19719</c:v>
                </c:pt>
                <c:pt idx="185096">
                  <c:v>4.19721</c:v>
                </c:pt>
                <c:pt idx="185097">
                  <c:v>4.19723</c:v>
                </c:pt>
                <c:pt idx="185098">
                  <c:v>4.19726</c:v>
                </c:pt>
                <c:pt idx="185099">
                  <c:v>4.19728</c:v>
                </c:pt>
                <c:pt idx="185100">
                  <c:v>4.1973</c:v>
                </c:pt>
                <c:pt idx="185101">
                  <c:v>4.19732</c:v>
                </c:pt>
                <c:pt idx="185102">
                  <c:v>4.19735</c:v>
                </c:pt>
                <c:pt idx="185103">
                  <c:v>4.19737</c:v>
                </c:pt>
                <c:pt idx="185104">
                  <c:v>4.19739</c:v>
                </c:pt>
                <c:pt idx="185105">
                  <c:v>4.19742</c:v>
                </c:pt>
                <c:pt idx="185106">
                  <c:v>4.19744</c:v>
                </c:pt>
                <c:pt idx="185107">
                  <c:v>4.19746</c:v>
                </c:pt>
                <c:pt idx="185108">
                  <c:v>4.19748</c:v>
                </c:pt>
                <c:pt idx="185109">
                  <c:v>4.19751</c:v>
                </c:pt>
                <c:pt idx="185110">
                  <c:v>4.19753</c:v>
                </c:pt>
                <c:pt idx="185111">
                  <c:v>4.19755</c:v>
                </c:pt>
                <c:pt idx="185112">
                  <c:v>4.19757</c:v>
                </c:pt>
                <c:pt idx="185113">
                  <c:v>4.1976</c:v>
                </c:pt>
                <c:pt idx="185114">
                  <c:v>4.19762</c:v>
                </c:pt>
                <c:pt idx="185115">
                  <c:v>4.19764</c:v>
                </c:pt>
                <c:pt idx="185116">
                  <c:v>4.19766</c:v>
                </c:pt>
                <c:pt idx="185117">
                  <c:v>4.19769</c:v>
                </c:pt>
                <c:pt idx="185118">
                  <c:v>4.19771</c:v>
                </c:pt>
                <c:pt idx="185119">
                  <c:v>4.19773</c:v>
                </c:pt>
                <c:pt idx="185120">
                  <c:v>4.19775</c:v>
                </c:pt>
                <c:pt idx="185121">
                  <c:v>4.19778</c:v>
                </c:pt>
                <c:pt idx="185122">
                  <c:v>4.1978</c:v>
                </c:pt>
                <c:pt idx="185123">
                  <c:v>4.19782</c:v>
                </c:pt>
                <c:pt idx="185124">
                  <c:v>4.19785</c:v>
                </c:pt>
                <c:pt idx="185125">
                  <c:v>4.19787</c:v>
                </c:pt>
                <c:pt idx="185126">
                  <c:v>4.19789</c:v>
                </c:pt>
                <c:pt idx="185127">
                  <c:v>4.19791</c:v>
                </c:pt>
                <c:pt idx="185128">
                  <c:v>4.19794</c:v>
                </c:pt>
                <c:pt idx="185129">
                  <c:v>4.19796</c:v>
                </c:pt>
                <c:pt idx="185130">
                  <c:v>4.19798</c:v>
                </c:pt>
                <c:pt idx="185131">
                  <c:v>4.19801</c:v>
                </c:pt>
                <c:pt idx="185132">
                  <c:v>4.19803</c:v>
                </c:pt>
                <c:pt idx="185133">
                  <c:v>4.19805</c:v>
                </c:pt>
                <c:pt idx="185134">
                  <c:v>4.19807</c:v>
                </c:pt>
                <c:pt idx="185135">
                  <c:v>4.1981</c:v>
                </c:pt>
                <c:pt idx="185136">
                  <c:v>4.19812</c:v>
                </c:pt>
                <c:pt idx="185137">
                  <c:v>4.19814</c:v>
                </c:pt>
                <c:pt idx="185138">
                  <c:v>4.19816</c:v>
                </c:pt>
                <c:pt idx="185139">
                  <c:v>4.19819</c:v>
                </c:pt>
                <c:pt idx="185140">
                  <c:v>4.19821</c:v>
                </c:pt>
                <c:pt idx="185141">
                  <c:v>4.19823</c:v>
                </c:pt>
                <c:pt idx="185142">
                  <c:v>4.19825</c:v>
                </c:pt>
                <c:pt idx="185143">
                  <c:v>4.19828</c:v>
                </c:pt>
                <c:pt idx="185144">
                  <c:v>4.1983</c:v>
                </c:pt>
                <c:pt idx="185145">
                  <c:v>4.19832</c:v>
                </c:pt>
                <c:pt idx="185146">
                  <c:v>4.19834</c:v>
                </c:pt>
                <c:pt idx="185147">
                  <c:v>4.19837</c:v>
                </c:pt>
                <c:pt idx="185148">
                  <c:v>4.19839</c:v>
                </c:pt>
                <c:pt idx="185149">
                  <c:v>4.19841</c:v>
                </c:pt>
                <c:pt idx="185150">
                  <c:v>4.19843</c:v>
                </c:pt>
                <c:pt idx="185151">
                  <c:v>4.19846</c:v>
                </c:pt>
                <c:pt idx="185152">
                  <c:v>4.19848</c:v>
                </c:pt>
                <c:pt idx="185153">
                  <c:v>4.1985</c:v>
                </c:pt>
                <c:pt idx="185154">
                  <c:v>4.19853</c:v>
                </c:pt>
                <c:pt idx="185155">
                  <c:v>4.19855</c:v>
                </c:pt>
                <c:pt idx="185156">
                  <c:v>4.19857</c:v>
                </c:pt>
                <c:pt idx="185157">
                  <c:v>4.19859</c:v>
                </c:pt>
                <c:pt idx="185158">
                  <c:v>4.19862</c:v>
                </c:pt>
                <c:pt idx="185159">
                  <c:v>4.19864</c:v>
                </c:pt>
                <c:pt idx="185160">
                  <c:v>4.19866</c:v>
                </c:pt>
                <c:pt idx="185161">
                  <c:v>4.19869</c:v>
                </c:pt>
                <c:pt idx="185162">
                  <c:v>4.19871</c:v>
                </c:pt>
                <c:pt idx="185163">
                  <c:v>4.19873</c:v>
                </c:pt>
                <c:pt idx="185164">
                  <c:v>4.19875</c:v>
                </c:pt>
                <c:pt idx="185165">
                  <c:v>4.19878</c:v>
                </c:pt>
                <c:pt idx="185166">
                  <c:v>4.1988</c:v>
                </c:pt>
                <c:pt idx="185167">
                  <c:v>4.19882</c:v>
                </c:pt>
                <c:pt idx="185168">
                  <c:v>4.19884</c:v>
                </c:pt>
                <c:pt idx="185169">
                  <c:v>4.19887</c:v>
                </c:pt>
                <c:pt idx="185170">
                  <c:v>4.19889</c:v>
                </c:pt>
                <c:pt idx="185171">
                  <c:v>4.19891</c:v>
                </c:pt>
                <c:pt idx="185172">
                  <c:v>4.19893</c:v>
                </c:pt>
                <c:pt idx="185173">
                  <c:v>4.19896</c:v>
                </c:pt>
                <c:pt idx="185174">
                  <c:v>4.19898</c:v>
                </c:pt>
                <c:pt idx="185175">
                  <c:v>4.199</c:v>
                </c:pt>
                <c:pt idx="185176">
                  <c:v>4.19902</c:v>
                </c:pt>
                <c:pt idx="185177">
                  <c:v>4.19905</c:v>
                </c:pt>
                <c:pt idx="185178">
                  <c:v>4.19907</c:v>
                </c:pt>
                <c:pt idx="185179">
                  <c:v>4.19909</c:v>
                </c:pt>
                <c:pt idx="185180">
                  <c:v>4.19912</c:v>
                </c:pt>
                <c:pt idx="185181">
                  <c:v>4.19914</c:v>
                </c:pt>
                <c:pt idx="185182">
                  <c:v>4.19916</c:v>
                </c:pt>
                <c:pt idx="185183">
                  <c:v>4.19918</c:v>
                </c:pt>
                <c:pt idx="185184">
                  <c:v>4.19921</c:v>
                </c:pt>
                <c:pt idx="185185">
                  <c:v>4.19923</c:v>
                </c:pt>
                <c:pt idx="185186">
                  <c:v>4.19925</c:v>
                </c:pt>
                <c:pt idx="185187">
                  <c:v>4.19927</c:v>
                </c:pt>
                <c:pt idx="185188">
                  <c:v>4.1993</c:v>
                </c:pt>
                <c:pt idx="185189">
                  <c:v>4.19932</c:v>
                </c:pt>
                <c:pt idx="185190">
                  <c:v>4.19934</c:v>
                </c:pt>
                <c:pt idx="185191">
                  <c:v>4.19937</c:v>
                </c:pt>
                <c:pt idx="185192">
                  <c:v>4.19939</c:v>
                </c:pt>
                <c:pt idx="185193">
                  <c:v>4.19941</c:v>
                </c:pt>
                <c:pt idx="185194">
                  <c:v>4.19943</c:v>
                </c:pt>
                <c:pt idx="185195">
                  <c:v>4.19946</c:v>
                </c:pt>
                <c:pt idx="185196">
                  <c:v>4.19948</c:v>
                </c:pt>
                <c:pt idx="185197">
                  <c:v>4.1995</c:v>
                </c:pt>
                <c:pt idx="185198">
                  <c:v>4.19952</c:v>
                </c:pt>
                <c:pt idx="185199">
                  <c:v>4.19955</c:v>
                </c:pt>
                <c:pt idx="185200">
                  <c:v>4.19957</c:v>
                </c:pt>
                <c:pt idx="185201">
                  <c:v>4.19959</c:v>
                </c:pt>
                <c:pt idx="185202">
                  <c:v>4.19961</c:v>
                </c:pt>
                <c:pt idx="185203">
                  <c:v>4.19964</c:v>
                </c:pt>
                <c:pt idx="185204">
                  <c:v>4.19966</c:v>
                </c:pt>
                <c:pt idx="185205">
                  <c:v>4.19968</c:v>
                </c:pt>
                <c:pt idx="185206">
                  <c:v>4.1997</c:v>
                </c:pt>
                <c:pt idx="185207">
                  <c:v>4.19973</c:v>
                </c:pt>
                <c:pt idx="185208">
                  <c:v>4.19975</c:v>
                </c:pt>
                <c:pt idx="185209">
                  <c:v>4.19977</c:v>
                </c:pt>
                <c:pt idx="185210">
                  <c:v>4.1998</c:v>
                </c:pt>
                <c:pt idx="185211">
                  <c:v>4.19982</c:v>
                </c:pt>
                <c:pt idx="185212">
                  <c:v>4.19984</c:v>
                </c:pt>
                <c:pt idx="185213">
                  <c:v>4.19986</c:v>
                </c:pt>
                <c:pt idx="185214">
                  <c:v>4.19989</c:v>
                </c:pt>
                <c:pt idx="185215">
                  <c:v>4.19991</c:v>
                </c:pt>
                <c:pt idx="185216">
                  <c:v>4.19993</c:v>
                </c:pt>
                <c:pt idx="185217">
                  <c:v>4.19996</c:v>
                </c:pt>
                <c:pt idx="185218">
                  <c:v>4.19998</c:v>
                </c:pt>
                <c:pt idx="185219">
                  <c:v>4.2</c:v>
                </c:pt>
                <c:pt idx="185220">
                  <c:v>4.20002</c:v>
                </c:pt>
                <c:pt idx="185221">
                  <c:v>4.20005</c:v>
                </c:pt>
                <c:pt idx="185222">
                  <c:v>4.20007</c:v>
                </c:pt>
                <c:pt idx="185223">
                  <c:v>4.20009</c:v>
                </c:pt>
                <c:pt idx="185224">
                  <c:v>4.20011</c:v>
                </c:pt>
                <c:pt idx="185225">
                  <c:v>4.20014</c:v>
                </c:pt>
                <c:pt idx="185226">
                  <c:v>4.20016</c:v>
                </c:pt>
                <c:pt idx="185227">
                  <c:v>4.20018</c:v>
                </c:pt>
                <c:pt idx="185228">
                  <c:v>4.2002</c:v>
                </c:pt>
                <c:pt idx="185229">
                  <c:v>4.20023</c:v>
                </c:pt>
                <c:pt idx="185230">
                  <c:v>4.20025</c:v>
                </c:pt>
                <c:pt idx="185231">
                  <c:v>4.20027</c:v>
                </c:pt>
                <c:pt idx="185232">
                  <c:v>4.20029</c:v>
                </c:pt>
                <c:pt idx="185233">
                  <c:v>4.20032</c:v>
                </c:pt>
                <c:pt idx="185234">
                  <c:v>4.20034</c:v>
                </c:pt>
                <c:pt idx="185235">
                  <c:v>4.20036</c:v>
                </c:pt>
                <c:pt idx="185236">
                  <c:v>4.20038</c:v>
                </c:pt>
                <c:pt idx="185237">
                  <c:v>4.20041</c:v>
                </c:pt>
                <c:pt idx="185238">
                  <c:v>4.20043</c:v>
                </c:pt>
                <c:pt idx="185239">
                  <c:v>4.20045</c:v>
                </c:pt>
                <c:pt idx="185240">
                  <c:v>4.20048</c:v>
                </c:pt>
                <c:pt idx="185241">
                  <c:v>4.2005</c:v>
                </c:pt>
                <c:pt idx="185242">
                  <c:v>4.20052</c:v>
                </c:pt>
                <c:pt idx="185243">
                  <c:v>4.20054</c:v>
                </c:pt>
                <c:pt idx="185244">
                  <c:v>4.20057</c:v>
                </c:pt>
                <c:pt idx="185245">
                  <c:v>4.20059</c:v>
                </c:pt>
                <c:pt idx="185246">
                  <c:v>4.20061</c:v>
                </c:pt>
                <c:pt idx="185247">
                  <c:v>4.20064</c:v>
                </c:pt>
                <c:pt idx="185248">
                  <c:v>4.20066</c:v>
                </c:pt>
                <c:pt idx="185249">
                  <c:v>4.20068</c:v>
                </c:pt>
                <c:pt idx="185250">
                  <c:v>4.2007</c:v>
                </c:pt>
                <c:pt idx="185251">
                  <c:v>4.20073</c:v>
                </c:pt>
                <c:pt idx="185252">
                  <c:v>4.20075</c:v>
                </c:pt>
                <c:pt idx="185253">
                  <c:v>4.20077</c:v>
                </c:pt>
                <c:pt idx="185254">
                  <c:v>4.20079</c:v>
                </c:pt>
                <c:pt idx="185255">
                  <c:v>4.20082</c:v>
                </c:pt>
                <c:pt idx="185256">
                  <c:v>4.20084</c:v>
                </c:pt>
                <c:pt idx="185257">
                  <c:v>4.20086</c:v>
                </c:pt>
                <c:pt idx="185258">
                  <c:v>4.20088</c:v>
                </c:pt>
                <c:pt idx="185259">
                  <c:v>4.20091</c:v>
                </c:pt>
                <c:pt idx="185260">
                  <c:v>4.20093</c:v>
                </c:pt>
                <c:pt idx="185261">
                  <c:v>4.20095</c:v>
                </c:pt>
                <c:pt idx="185262">
                  <c:v>4.20097</c:v>
                </c:pt>
                <c:pt idx="185263">
                  <c:v>4.201</c:v>
                </c:pt>
                <c:pt idx="185264">
                  <c:v>4.20102</c:v>
                </c:pt>
                <c:pt idx="185265">
                  <c:v>4.20104</c:v>
                </c:pt>
                <c:pt idx="185266">
                  <c:v>4.20107</c:v>
                </c:pt>
                <c:pt idx="185267">
                  <c:v>4.20109</c:v>
                </c:pt>
                <c:pt idx="185268">
                  <c:v>4.20111</c:v>
                </c:pt>
                <c:pt idx="185269">
                  <c:v>4.20113</c:v>
                </c:pt>
                <c:pt idx="185270">
                  <c:v>4.20116</c:v>
                </c:pt>
                <c:pt idx="185271">
                  <c:v>4.20118</c:v>
                </c:pt>
                <c:pt idx="185272">
                  <c:v>4.2012</c:v>
                </c:pt>
                <c:pt idx="185273">
                  <c:v>4.20122</c:v>
                </c:pt>
                <c:pt idx="185274">
                  <c:v>4.20125</c:v>
                </c:pt>
                <c:pt idx="185275">
                  <c:v>4.20127</c:v>
                </c:pt>
                <c:pt idx="185276">
                  <c:v>4.20129</c:v>
                </c:pt>
                <c:pt idx="185277">
                  <c:v>4.20132</c:v>
                </c:pt>
                <c:pt idx="185278">
                  <c:v>4.20134</c:v>
                </c:pt>
                <c:pt idx="185279">
                  <c:v>4.20136</c:v>
                </c:pt>
                <c:pt idx="185280">
                  <c:v>4.20138</c:v>
                </c:pt>
                <c:pt idx="185281">
                  <c:v>4.20141</c:v>
                </c:pt>
                <c:pt idx="185282">
                  <c:v>4.20143</c:v>
                </c:pt>
                <c:pt idx="185283">
                  <c:v>4.20145</c:v>
                </c:pt>
                <c:pt idx="185284">
                  <c:v>4.20147</c:v>
                </c:pt>
                <c:pt idx="185285">
                  <c:v>4.2015</c:v>
                </c:pt>
                <c:pt idx="185286">
                  <c:v>4.20152</c:v>
                </c:pt>
                <c:pt idx="185287">
                  <c:v>4.20154</c:v>
                </c:pt>
                <c:pt idx="185288">
                  <c:v>4.20157</c:v>
                </c:pt>
                <c:pt idx="185289">
                  <c:v>4.20159</c:v>
                </c:pt>
                <c:pt idx="185290">
                  <c:v>4.20161</c:v>
                </c:pt>
                <c:pt idx="185291">
                  <c:v>4.20163</c:v>
                </c:pt>
                <c:pt idx="185292">
                  <c:v>4.20165</c:v>
                </c:pt>
                <c:pt idx="185293">
                  <c:v>4.20168</c:v>
                </c:pt>
                <c:pt idx="185294">
                  <c:v>4.2017</c:v>
                </c:pt>
                <c:pt idx="185295">
                  <c:v>4.20172</c:v>
                </c:pt>
                <c:pt idx="185296">
                  <c:v>4.20175</c:v>
                </c:pt>
                <c:pt idx="185297">
                  <c:v>4.20177</c:v>
                </c:pt>
                <c:pt idx="185298">
                  <c:v>4.20179</c:v>
                </c:pt>
                <c:pt idx="185299">
                  <c:v>4.20181</c:v>
                </c:pt>
                <c:pt idx="185300">
                  <c:v>4.20184</c:v>
                </c:pt>
                <c:pt idx="185301">
                  <c:v>4.20186</c:v>
                </c:pt>
                <c:pt idx="185302">
                  <c:v>4.20188</c:v>
                </c:pt>
                <c:pt idx="185303">
                  <c:v>4.20191</c:v>
                </c:pt>
                <c:pt idx="185304">
                  <c:v>4.20193</c:v>
                </c:pt>
                <c:pt idx="185305">
                  <c:v>4.20195</c:v>
                </c:pt>
                <c:pt idx="185306">
                  <c:v>4.20197</c:v>
                </c:pt>
                <c:pt idx="185307">
                  <c:v>4.202</c:v>
                </c:pt>
                <c:pt idx="185308">
                  <c:v>4.20202</c:v>
                </c:pt>
                <c:pt idx="185309">
                  <c:v>4.20204</c:v>
                </c:pt>
                <c:pt idx="185310">
                  <c:v>4.20206</c:v>
                </c:pt>
                <c:pt idx="185311">
                  <c:v>4.20209</c:v>
                </c:pt>
                <c:pt idx="185312">
                  <c:v>4.20211</c:v>
                </c:pt>
                <c:pt idx="185313">
                  <c:v>4.20213</c:v>
                </c:pt>
                <c:pt idx="185314">
                  <c:v>4.20215</c:v>
                </c:pt>
                <c:pt idx="185315">
                  <c:v>4.20218</c:v>
                </c:pt>
                <c:pt idx="185316">
                  <c:v>4.2022</c:v>
                </c:pt>
                <c:pt idx="185317">
                  <c:v>4.20222</c:v>
                </c:pt>
                <c:pt idx="185318">
                  <c:v>4.20224</c:v>
                </c:pt>
                <c:pt idx="185319">
                  <c:v>4.20227</c:v>
                </c:pt>
                <c:pt idx="185320">
                  <c:v>4.20229</c:v>
                </c:pt>
                <c:pt idx="185321">
                  <c:v>4.20231</c:v>
                </c:pt>
                <c:pt idx="185322">
                  <c:v>4.20234</c:v>
                </c:pt>
                <c:pt idx="185323">
                  <c:v>4.20236</c:v>
                </c:pt>
                <c:pt idx="185324">
                  <c:v>4.20238</c:v>
                </c:pt>
                <c:pt idx="185325">
                  <c:v>4.2024</c:v>
                </c:pt>
                <c:pt idx="185326">
                  <c:v>4.20243</c:v>
                </c:pt>
                <c:pt idx="185327">
                  <c:v>4.20245</c:v>
                </c:pt>
                <c:pt idx="185328">
                  <c:v>4.20247</c:v>
                </c:pt>
                <c:pt idx="185329">
                  <c:v>4.20249</c:v>
                </c:pt>
                <c:pt idx="185330">
                  <c:v>4.20252</c:v>
                </c:pt>
                <c:pt idx="185331">
                  <c:v>4.20254</c:v>
                </c:pt>
                <c:pt idx="185332">
                  <c:v>4.20256</c:v>
                </c:pt>
                <c:pt idx="185333">
                  <c:v>4.20259</c:v>
                </c:pt>
                <c:pt idx="185334">
                  <c:v>4.20261</c:v>
                </c:pt>
                <c:pt idx="185335">
                  <c:v>4.20263</c:v>
                </c:pt>
                <c:pt idx="185336">
                  <c:v>4.20265</c:v>
                </c:pt>
                <c:pt idx="185337">
                  <c:v>4.20268</c:v>
                </c:pt>
                <c:pt idx="185338">
                  <c:v>4.2027</c:v>
                </c:pt>
                <c:pt idx="185339">
                  <c:v>4.20272</c:v>
                </c:pt>
                <c:pt idx="185340">
                  <c:v>4.20274</c:v>
                </c:pt>
                <c:pt idx="185341">
                  <c:v>4.20277</c:v>
                </c:pt>
                <c:pt idx="185342">
                  <c:v>4.20279</c:v>
                </c:pt>
                <c:pt idx="185343">
                  <c:v>4.20281</c:v>
                </c:pt>
                <c:pt idx="185344">
                  <c:v>4.20283</c:v>
                </c:pt>
                <c:pt idx="185345">
                  <c:v>4.20286</c:v>
                </c:pt>
                <c:pt idx="185346">
                  <c:v>4.20288</c:v>
                </c:pt>
                <c:pt idx="185347">
                  <c:v>4.2029</c:v>
                </c:pt>
                <c:pt idx="185348">
                  <c:v>4.20292</c:v>
                </c:pt>
                <c:pt idx="185349">
                  <c:v>4.20295</c:v>
                </c:pt>
                <c:pt idx="185350">
                  <c:v>4.20297</c:v>
                </c:pt>
                <c:pt idx="185351">
                  <c:v>4.20299</c:v>
                </c:pt>
                <c:pt idx="185352">
                  <c:v>4.20302</c:v>
                </c:pt>
                <c:pt idx="185353">
                  <c:v>4.20304</c:v>
                </c:pt>
                <c:pt idx="185354">
                  <c:v>4.20306</c:v>
                </c:pt>
                <c:pt idx="185355">
                  <c:v>4.20308</c:v>
                </c:pt>
                <c:pt idx="185356">
                  <c:v>4.20311</c:v>
                </c:pt>
                <c:pt idx="185357">
                  <c:v>4.20313</c:v>
                </c:pt>
                <c:pt idx="185358">
                  <c:v>4.20315</c:v>
                </c:pt>
                <c:pt idx="185359">
                  <c:v>4.20317</c:v>
                </c:pt>
                <c:pt idx="185360">
                  <c:v>4.2032</c:v>
                </c:pt>
                <c:pt idx="185361">
                  <c:v>4.20322</c:v>
                </c:pt>
                <c:pt idx="185362">
                  <c:v>4.20324</c:v>
                </c:pt>
                <c:pt idx="185363">
                  <c:v>4.20327</c:v>
                </c:pt>
                <c:pt idx="185364">
                  <c:v>4.20329</c:v>
                </c:pt>
                <c:pt idx="185365">
                  <c:v>4.20331</c:v>
                </c:pt>
                <c:pt idx="185366">
                  <c:v>4.20333</c:v>
                </c:pt>
                <c:pt idx="185367">
                  <c:v>4.20336</c:v>
                </c:pt>
                <c:pt idx="185368">
                  <c:v>4.20338</c:v>
                </c:pt>
                <c:pt idx="185369">
                  <c:v>4.2034</c:v>
                </c:pt>
                <c:pt idx="185370">
                  <c:v>4.20342</c:v>
                </c:pt>
                <c:pt idx="185371">
                  <c:v>4.20345</c:v>
                </c:pt>
                <c:pt idx="185372">
                  <c:v>4.20347</c:v>
                </c:pt>
                <c:pt idx="185373">
                  <c:v>4.20349</c:v>
                </c:pt>
                <c:pt idx="185374">
                  <c:v>4.20352</c:v>
                </c:pt>
                <c:pt idx="185375">
                  <c:v>4.20354</c:v>
                </c:pt>
                <c:pt idx="185376">
                  <c:v>4.20356</c:v>
                </c:pt>
                <c:pt idx="185377">
                  <c:v>4.20358</c:v>
                </c:pt>
                <c:pt idx="185378">
                  <c:v>4.2036</c:v>
                </c:pt>
                <c:pt idx="185379">
                  <c:v>4.20363</c:v>
                </c:pt>
                <c:pt idx="185380">
                  <c:v>4.20365</c:v>
                </c:pt>
                <c:pt idx="185381">
                  <c:v>4.20367</c:v>
                </c:pt>
                <c:pt idx="185382">
                  <c:v>4.2037</c:v>
                </c:pt>
                <c:pt idx="185383">
                  <c:v>4.20372</c:v>
                </c:pt>
                <c:pt idx="185384">
                  <c:v>4.20374</c:v>
                </c:pt>
                <c:pt idx="185385">
                  <c:v>4.20376</c:v>
                </c:pt>
                <c:pt idx="185386">
                  <c:v>4.20379</c:v>
                </c:pt>
                <c:pt idx="185387">
                  <c:v>4.20381</c:v>
                </c:pt>
                <c:pt idx="185388">
                  <c:v>4.20383</c:v>
                </c:pt>
                <c:pt idx="185389">
                  <c:v>4.20385</c:v>
                </c:pt>
                <c:pt idx="185390">
                  <c:v>4.20388</c:v>
                </c:pt>
                <c:pt idx="185391">
                  <c:v>4.2039</c:v>
                </c:pt>
                <c:pt idx="185392">
                  <c:v>4.20392</c:v>
                </c:pt>
                <c:pt idx="185393">
                  <c:v>4.20395</c:v>
                </c:pt>
                <c:pt idx="185394">
                  <c:v>4.20397</c:v>
                </c:pt>
                <c:pt idx="185395">
                  <c:v>4.20399</c:v>
                </c:pt>
                <c:pt idx="185396">
                  <c:v>4.20401</c:v>
                </c:pt>
                <c:pt idx="185397">
                  <c:v>4.20404</c:v>
                </c:pt>
                <c:pt idx="185398">
                  <c:v>4.20406</c:v>
                </c:pt>
                <c:pt idx="185399">
                  <c:v>4.20408</c:v>
                </c:pt>
                <c:pt idx="185400">
                  <c:v>4.2041</c:v>
                </c:pt>
                <c:pt idx="185401">
                  <c:v>4.20413</c:v>
                </c:pt>
                <c:pt idx="185402">
                  <c:v>4.20415</c:v>
                </c:pt>
                <c:pt idx="185403">
                  <c:v>4.20417</c:v>
                </c:pt>
                <c:pt idx="185404">
                  <c:v>4.2042</c:v>
                </c:pt>
                <c:pt idx="185405">
                  <c:v>4.20422</c:v>
                </c:pt>
                <c:pt idx="185406">
                  <c:v>4.20424</c:v>
                </c:pt>
                <c:pt idx="185407">
                  <c:v>4.20426</c:v>
                </c:pt>
                <c:pt idx="185408">
                  <c:v>4.20429</c:v>
                </c:pt>
                <c:pt idx="185409">
                  <c:v>4.20431</c:v>
                </c:pt>
                <c:pt idx="185410">
                  <c:v>4.20433</c:v>
                </c:pt>
                <c:pt idx="185411">
                  <c:v>4.20435</c:v>
                </c:pt>
                <c:pt idx="185412">
                  <c:v>4.20438</c:v>
                </c:pt>
                <c:pt idx="185413">
                  <c:v>4.2044</c:v>
                </c:pt>
                <c:pt idx="185414">
                  <c:v>4.20442</c:v>
                </c:pt>
                <c:pt idx="185415">
                  <c:v>4.20444</c:v>
                </c:pt>
                <c:pt idx="185416">
                  <c:v>4.20447</c:v>
                </c:pt>
                <c:pt idx="185417">
                  <c:v>4.20449</c:v>
                </c:pt>
                <c:pt idx="185418">
                  <c:v>4.20451</c:v>
                </c:pt>
                <c:pt idx="185419">
                  <c:v>4.20453</c:v>
                </c:pt>
                <c:pt idx="185420">
                  <c:v>4.20456</c:v>
                </c:pt>
                <c:pt idx="185421">
                  <c:v>4.20458</c:v>
                </c:pt>
                <c:pt idx="185422">
                  <c:v>4.2046</c:v>
                </c:pt>
                <c:pt idx="185423">
                  <c:v>4.20463</c:v>
                </c:pt>
                <c:pt idx="185424">
                  <c:v>4.20465</c:v>
                </c:pt>
                <c:pt idx="185425">
                  <c:v>4.20467</c:v>
                </c:pt>
                <c:pt idx="185426">
                  <c:v>4.20469</c:v>
                </c:pt>
                <c:pt idx="185427">
                  <c:v>4.20472</c:v>
                </c:pt>
                <c:pt idx="185428">
                  <c:v>4.20474</c:v>
                </c:pt>
                <c:pt idx="185429">
                  <c:v>4.20476</c:v>
                </c:pt>
                <c:pt idx="185430">
                  <c:v>4.20479</c:v>
                </c:pt>
                <c:pt idx="185431">
                  <c:v>4.20481</c:v>
                </c:pt>
                <c:pt idx="185432">
                  <c:v>4.20483</c:v>
                </c:pt>
                <c:pt idx="185433">
                  <c:v>4.20485</c:v>
                </c:pt>
                <c:pt idx="185434">
                  <c:v>4.20488</c:v>
                </c:pt>
                <c:pt idx="185435">
                  <c:v>4.2049</c:v>
                </c:pt>
                <c:pt idx="185436">
                  <c:v>4.20492</c:v>
                </c:pt>
                <c:pt idx="185437">
                  <c:v>4.20494</c:v>
                </c:pt>
                <c:pt idx="185438">
                  <c:v>4.20497</c:v>
                </c:pt>
                <c:pt idx="185439">
                  <c:v>4.20499</c:v>
                </c:pt>
                <c:pt idx="185440">
                  <c:v>4.20501</c:v>
                </c:pt>
                <c:pt idx="185441">
                  <c:v>4.20503</c:v>
                </c:pt>
                <c:pt idx="185442">
                  <c:v>4.20506</c:v>
                </c:pt>
                <c:pt idx="185443">
                  <c:v>4.20508</c:v>
                </c:pt>
                <c:pt idx="185444">
                  <c:v>4.2051</c:v>
                </c:pt>
                <c:pt idx="185445">
                  <c:v>4.20512</c:v>
                </c:pt>
                <c:pt idx="185446">
                  <c:v>4.20515</c:v>
                </c:pt>
                <c:pt idx="185447">
                  <c:v>4.20517</c:v>
                </c:pt>
                <c:pt idx="185448">
                  <c:v>4.20519</c:v>
                </c:pt>
                <c:pt idx="185449">
                  <c:v>4.20521</c:v>
                </c:pt>
                <c:pt idx="185450">
                  <c:v>4.20524</c:v>
                </c:pt>
                <c:pt idx="185451">
                  <c:v>4.20526</c:v>
                </c:pt>
                <c:pt idx="185452">
                  <c:v>4.20528</c:v>
                </c:pt>
                <c:pt idx="185453">
                  <c:v>4.20531</c:v>
                </c:pt>
                <c:pt idx="185454">
                  <c:v>4.20533</c:v>
                </c:pt>
                <c:pt idx="185455">
                  <c:v>4.20535</c:v>
                </c:pt>
                <c:pt idx="185456">
                  <c:v>4.20537</c:v>
                </c:pt>
                <c:pt idx="185457">
                  <c:v>4.2054</c:v>
                </c:pt>
                <c:pt idx="185458">
                  <c:v>4.20542</c:v>
                </c:pt>
                <c:pt idx="185459">
                  <c:v>4.20544</c:v>
                </c:pt>
                <c:pt idx="185460">
                  <c:v>4.20547</c:v>
                </c:pt>
                <c:pt idx="185461">
                  <c:v>4.20549</c:v>
                </c:pt>
                <c:pt idx="185462">
                  <c:v>4.20551</c:v>
                </c:pt>
                <c:pt idx="185463">
                  <c:v>4.20553</c:v>
                </c:pt>
                <c:pt idx="185464">
                  <c:v>4.20556</c:v>
                </c:pt>
                <c:pt idx="185465">
                  <c:v>4.20558</c:v>
                </c:pt>
                <c:pt idx="185466">
                  <c:v>4.2056</c:v>
                </c:pt>
                <c:pt idx="185467">
                  <c:v>4.20562</c:v>
                </c:pt>
                <c:pt idx="185468">
                  <c:v>4.20565</c:v>
                </c:pt>
                <c:pt idx="185469">
                  <c:v>4.20567</c:v>
                </c:pt>
                <c:pt idx="185470">
                  <c:v>4.20569</c:v>
                </c:pt>
                <c:pt idx="185471">
                  <c:v>4.20571</c:v>
                </c:pt>
                <c:pt idx="185472">
                  <c:v>4.20574</c:v>
                </c:pt>
                <c:pt idx="185473">
                  <c:v>4.20576</c:v>
                </c:pt>
                <c:pt idx="185474">
                  <c:v>4.20578</c:v>
                </c:pt>
                <c:pt idx="185475">
                  <c:v>4.2058</c:v>
                </c:pt>
                <c:pt idx="185476">
                  <c:v>4.20583</c:v>
                </c:pt>
                <c:pt idx="185477">
                  <c:v>4.20585</c:v>
                </c:pt>
                <c:pt idx="185478">
                  <c:v>4.20587</c:v>
                </c:pt>
                <c:pt idx="185479">
                  <c:v>4.2059</c:v>
                </c:pt>
                <c:pt idx="185480">
                  <c:v>4.20592</c:v>
                </c:pt>
                <c:pt idx="185481">
                  <c:v>4.20594</c:v>
                </c:pt>
                <c:pt idx="185482">
                  <c:v>4.20596</c:v>
                </c:pt>
                <c:pt idx="185483">
                  <c:v>4.20599</c:v>
                </c:pt>
                <c:pt idx="185484">
                  <c:v>4.20601</c:v>
                </c:pt>
                <c:pt idx="185485">
                  <c:v>4.20603</c:v>
                </c:pt>
                <c:pt idx="185486">
                  <c:v>4.20605</c:v>
                </c:pt>
                <c:pt idx="185487">
                  <c:v>4.20608</c:v>
                </c:pt>
                <c:pt idx="185488">
                  <c:v>4.2061</c:v>
                </c:pt>
                <c:pt idx="185489">
                  <c:v>4.20612</c:v>
                </c:pt>
                <c:pt idx="185490">
                  <c:v>4.20615</c:v>
                </c:pt>
                <c:pt idx="185491">
                  <c:v>4.20617</c:v>
                </c:pt>
                <c:pt idx="185492">
                  <c:v>4.20619</c:v>
                </c:pt>
                <c:pt idx="185493">
                  <c:v>4.20621</c:v>
                </c:pt>
                <c:pt idx="185494">
                  <c:v>4.20624</c:v>
                </c:pt>
                <c:pt idx="185495">
                  <c:v>4.20626</c:v>
                </c:pt>
                <c:pt idx="185496">
                  <c:v>4.20628</c:v>
                </c:pt>
                <c:pt idx="185497">
                  <c:v>4.2063</c:v>
                </c:pt>
                <c:pt idx="185498">
                  <c:v>4.20633</c:v>
                </c:pt>
                <c:pt idx="185499">
                  <c:v>4.20635</c:v>
                </c:pt>
                <c:pt idx="185500">
                  <c:v>4.20637</c:v>
                </c:pt>
                <c:pt idx="185501">
                  <c:v>4.20639</c:v>
                </c:pt>
                <c:pt idx="185502">
                  <c:v>4.20642</c:v>
                </c:pt>
                <c:pt idx="185503">
                  <c:v>4.20644</c:v>
                </c:pt>
                <c:pt idx="185504">
                  <c:v>4.20646</c:v>
                </c:pt>
                <c:pt idx="185505">
                  <c:v>4.20648</c:v>
                </c:pt>
                <c:pt idx="185506">
                  <c:v>4.20651</c:v>
                </c:pt>
                <c:pt idx="185507">
                  <c:v>4.20653</c:v>
                </c:pt>
                <c:pt idx="185508">
                  <c:v>4.20655</c:v>
                </c:pt>
                <c:pt idx="185509">
                  <c:v>4.20658</c:v>
                </c:pt>
                <c:pt idx="185510">
                  <c:v>4.2066</c:v>
                </c:pt>
                <c:pt idx="185511">
                  <c:v>4.20662</c:v>
                </c:pt>
                <c:pt idx="185512">
                  <c:v>4.20664</c:v>
                </c:pt>
                <c:pt idx="185513">
                  <c:v>4.20667</c:v>
                </c:pt>
                <c:pt idx="185514">
                  <c:v>4.20669</c:v>
                </c:pt>
                <c:pt idx="185515">
                  <c:v>4.20671</c:v>
                </c:pt>
                <c:pt idx="185516">
                  <c:v>4.20674</c:v>
                </c:pt>
                <c:pt idx="185517">
                  <c:v>4.20676</c:v>
                </c:pt>
                <c:pt idx="185518">
                  <c:v>4.20678</c:v>
                </c:pt>
                <c:pt idx="185519">
                  <c:v>4.2068</c:v>
                </c:pt>
                <c:pt idx="185520">
                  <c:v>4.20683</c:v>
                </c:pt>
                <c:pt idx="185521">
                  <c:v>4.20685</c:v>
                </c:pt>
                <c:pt idx="185522">
                  <c:v>4.20687</c:v>
                </c:pt>
                <c:pt idx="185523">
                  <c:v>4.20689</c:v>
                </c:pt>
                <c:pt idx="185524">
                  <c:v>4.20692</c:v>
                </c:pt>
                <c:pt idx="185525">
                  <c:v>4.20694</c:v>
                </c:pt>
                <c:pt idx="185526">
                  <c:v>4.20696</c:v>
                </c:pt>
                <c:pt idx="185527">
                  <c:v>4.20698</c:v>
                </c:pt>
                <c:pt idx="185528">
                  <c:v>4.20701</c:v>
                </c:pt>
                <c:pt idx="185529">
                  <c:v>4.20703</c:v>
                </c:pt>
                <c:pt idx="185530">
                  <c:v>4.20705</c:v>
                </c:pt>
                <c:pt idx="185531">
                  <c:v>4.20707</c:v>
                </c:pt>
                <c:pt idx="185532">
                  <c:v>4.2071</c:v>
                </c:pt>
                <c:pt idx="185533">
                  <c:v>4.20712</c:v>
                </c:pt>
                <c:pt idx="185534">
                  <c:v>4.20714</c:v>
                </c:pt>
                <c:pt idx="185535">
                  <c:v>4.20717</c:v>
                </c:pt>
                <c:pt idx="185536">
                  <c:v>4.20719</c:v>
                </c:pt>
                <c:pt idx="185537">
                  <c:v>4.20721</c:v>
                </c:pt>
                <c:pt idx="185538">
                  <c:v>4.20723</c:v>
                </c:pt>
                <c:pt idx="185539">
                  <c:v>4.20726</c:v>
                </c:pt>
                <c:pt idx="185540">
                  <c:v>4.20728</c:v>
                </c:pt>
                <c:pt idx="185541">
                  <c:v>4.2073</c:v>
                </c:pt>
                <c:pt idx="185542">
                  <c:v>4.20732</c:v>
                </c:pt>
                <c:pt idx="185543">
                  <c:v>4.20735</c:v>
                </c:pt>
                <c:pt idx="185544">
                  <c:v>4.20737</c:v>
                </c:pt>
                <c:pt idx="185545">
                  <c:v>4.20739</c:v>
                </c:pt>
                <c:pt idx="185546">
                  <c:v>4.20742</c:v>
                </c:pt>
                <c:pt idx="185547">
                  <c:v>4.20744</c:v>
                </c:pt>
                <c:pt idx="185548">
                  <c:v>4.20746</c:v>
                </c:pt>
                <c:pt idx="185549">
                  <c:v>4.20748</c:v>
                </c:pt>
                <c:pt idx="185550">
                  <c:v>4.20751</c:v>
                </c:pt>
                <c:pt idx="185551">
                  <c:v>4.20753</c:v>
                </c:pt>
                <c:pt idx="185552">
                  <c:v>4.20755</c:v>
                </c:pt>
                <c:pt idx="185553">
                  <c:v>4.20757</c:v>
                </c:pt>
                <c:pt idx="185554">
                  <c:v>4.2076</c:v>
                </c:pt>
                <c:pt idx="185555">
                  <c:v>4.20762</c:v>
                </c:pt>
                <c:pt idx="185556">
                  <c:v>4.20764</c:v>
                </c:pt>
                <c:pt idx="185557">
                  <c:v>4.20766</c:v>
                </c:pt>
                <c:pt idx="185558">
                  <c:v>4.20769</c:v>
                </c:pt>
                <c:pt idx="185559">
                  <c:v>4.20771</c:v>
                </c:pt>
                <c:pt idx="185560">
                  <c:v>4.20773</c:v>
                </c:pt>
                <c:pt idx="185561">
                  <c:v>4.20775</c:v>
                </c:pt>
                <c:pt idx="185562">
                  <c:v>4.20778</c:v>
                </c:pt>
                <c:pt idx="185563">
                  <c:v>4.2078</c:v>
                </c:pt>
                <c:pt idx="185564">
                  <c:v>4.20782</c:v>
                </c:pt>
                <c:pt idx="185565">
                  <c:v>4.20785</c:v>
                </c:pt>
                <c:pt idx="185566">
                  <c:v>4.20787</c:v>
                </c:pt>
                <c:pt idx="185567">
                  <c:v>4.20789</c:v>
                </c:pt>
                <c:pt idx="185568">
                  <c:v>4.20791</c:v>
                </c:pt>
                <c:pt idx="185569">
                  <c:v>4.20794</c:v>
                </c:pt>
                <c:pt idx="185570">
                  <c:v>4.20796</c:v>
                </c:pt>
                <c:pt idx="185571">
                  <c:v>4.20798</c:v>
                </c:pt>
                <c:pt idx="185572">
                  <c:v>4.208</c:v>
                </c:pt>
                <c:pt idx="185573">
                  <c:v>4.20803</c:v>
                </c:pt>
                <c:pt idx="185574">
                  <c:v>4.20805</c:v>
                </c:pt>
                <c:pt idx="185575">
                  <c:v>4.20807</c:v>
                </c:pt>
                <c:pt idx="185576">
                  <c:v>4.2081</c:v>
                </c:pt>
                <c:pt idx="185577">
                  <c:v>4.20812</c:v>
                </c:pt>
                <c:pt idx="185578">
                  <c:v>4.20814</c:v>
                </c:pt>
                <c:pt idx="185579">
                  <c:v>4.20816</c:v>
                </c:pt>
                <c:pt idx="185580">
                  <c:v>4.20819</c:v>
                </c:pt>
                <c:pt idx="185581">
                  <c:v>4.20821</c:v>
                </c:pt>
                <c:pt idx="185582">
                  <c:v>4.20823</c:v>
                </c:pt>
                <c:pt idx="185583">
                  <c:v>4.20825</c:v>
                </c:pt>
                <c:pt idx="185584">
                  <c:v>4.20828</c:v>
                </c:pt>
                <c:pt idx="185585">
                  <c:v>4.2083</c:v>
                </c:pt>
                <c:pt idx="185586">
                  <c:v>4.20832</c:v>
                </c:pt>
                <c:pt idx="185587">
                  <c:v>4.20834</c:v>
                </c:pt>
                <c:pt idx="185588">
                  <c:v>4.20837</c:v>
                </c:pt>
                <c:pt idx="185589">
                  <c:v>4.20839</c:v>
                </c:pt>
                <c:pt idx="185590">
                  <c:v>4.20841</c:v>
                </c:pt>
                <c:pt idx="185591">
                  <c:v>4.20843</c:v>
                </c:pt>
                <c:pt idx="185592">
                  <c:v>4.20846</c:v>
                </c:pt>
                <c:pt idx="185593">
                  <c:v>4.20848</c:v>
                </c:pt>
                <c:pt idx="185594">
                  <c:v>4.2085</c:v>
                </c:pt>
                <c:pt idx="185595">
                  <c:v>4.20853</c:v>
                </c:pt>
                <c:pt idx="185596">
                  <c:v>4.20855</c:v>
                </c:pt>
                <c:pt idx="185597">
                  <c:v>4.20857</c:v>
                </c:pt>
                <c:pt idx="185598">
                  <c:v>4.20859</c:v>
                </c:pt>
                <c:pt idx="185599">
                  <c:v>4.20862</c:v>
                </c:pt>
                <c:pt idx="185600">
                  <c:v>4.20864</c:v>
                </c:pt>
                <c:pt idx="185601">
                  <c:v>4.20866</c:v>
                </c:pt>
                <c:pt idx="185602">
                  <c:v>4.20869</c:v>
                </c:pt>
                <c:pt idx="185603">
                  <c:v>4.20871</c:v>
                </c:pt>
                <c:pt idx="185604">
                  <c:v>4.20873</c:v>
                </c:pt>
                <c:pt idx="185605">
                  <c:v>4.20875</c:v>
                </c:pt>
                <c:pt idx="185606">
                  <c:v>4.20878</c:v>
                </c:pt>
                <c:pt idx="185607">
                  <c:v>4.2088</c:v>
                </c:pt>
                <c:pt idx="185608">
                  <c:v>4.20882</c:v>
                </c:pt>
                <c:pt idx="185609">
                  <c:v>4.20884</c:v>
                </c:pt>
                <c:pt idx="185610">
                  <c:v>4.20887</c:v>
                </c:pt>
                <c:pt idx="185611">
                  <c:v>4.20889</c:v>
                </c:pt>
                <c:pt idx="185612">
                  <c:v>4.20891</c:v>
                </c:pt>
                <c:pt idx="185613">
                  <c:v>4.20893</c:v>
                </c:pt>
                <c:pt idx="185614">
                  <c:v>4.20896</c:v>
                </c:pt>
                <c:pt idx="185615">
                  <c:v>4.20898</c:v>
                </c:pt>
                <c:pt idx="185616">
                  <c:v>4.209</c:v>
                </c:pt>
                <c:pt idx="185617">
                  <c:v>4.20902</c:v>
                </c:pt>
                <c:pt idx="185618">
                  <c:v>4.20905</c:v>
                </c:pt>
                <c:pt idx="185619">
                  <c:v>4.20907</c:v>
                </c:pt>
                <c:pt idx="185620">
                  <c:v>4.20909</c:v>
                </c:pt>
                <c:pt idx="185621">
                  <c:v>4.20912</c:v>
                </c:pt>
                <c:pt idx="185622">
                  <c:v>4.20914</c:v>
                </c:pt>
                <c:pt idx="185623">
                  <c:v>4.20916</c:v>
                </c:pt>
                <c:pt idx="185624">
                  <c:v>4.20918</c:v>
                </c:pt>
                <c:pt idx="185625">
                  <c:v>4.20921</c:v>
                </c:pt>
                <c:pt idx="185626">
                  <c:v>4.20923</c:v>
                </c:pt>
                <c:pt idx="185627">
                  <c:v>4.20925</c:v>
                </c:pt>
                <c:pt idx="185628">
                  <c:v>4.20927</c:v>
                </c:pt>
                <c:pt idx="185629">
                  <c:v>4.2093</c:v>
                </c:pt>
                <c:pt idx="185630">
                  <c:v>4.20932</c:v>
                </c:pt>
                <c:pt idx="185631">
                  <c:v>4.20934</c:v>
                </c:pt>
                <c:pt idx="185632">
                  <c:v>4.20937</c:v>
                </c:pt>
                <c:pt idx="185633">
                  <c:v>4.20939</c:v>
                </c:pt>
                <c:pt idx="185634">
                  <c:v>4.20941</c:v>
                </c:pt>
                <c:pt idx="185635">
                  <c:v>4.20943</c:v>
                </c:pt>
                <c:pt idx="185636">
                  <c:v>4.20946</c:v>
                </c:pt>
                <c:pt idx="185637">
                  <c:v>4.20948</c:v>
                </c:pt>
                <c:pt idx="185638">
                  <c:v>4.2095</c:v>
                </c:pt>
                <c:pt idx="185639">
                  <c:v>4.20952</c:v>
                </c:pt>
                <c:pt idx="185640">
                  <c:v>4.20955</c:v>
                </c:pt>
                <c:pt idx="185641">
                  <c:v>4.20957</c:v>
                </c:pt>
                <c:pt idx="185642">
                  <c:v>4.20959</c:v>
                </c:pt>
                <c:pt idx="185643">
                  <c:v>4.20962</c:v>
                </c:pt>
                <c:pt idx="185644">
                  <c:v>4.20964</c:v>
                </c:pt>
                <c:pt idx="185645">
                  <c:v>4.20966</c:v>
                </c:pt>
                <c:pt idx="185646">
                  <c:v>4.20968</c:v>
                </c:pt>
                <c:pt idx="185647">
                  <c:v>4.2097</c:v>
                </c:pt>
                <c:pt idx="185648">
                  <c:v>4.20973</c:v>
                </c:pt>
                <c:pt idx="185649">
                  <c:v>4.20975</c:v>
                </c:pt>
                <c:pt idx="185650">
                  <c:v>4.20977</c:v>
                </c:pt>
                <c:pt idx="185651">
                  <c:v>4.2098</c:v>
                </c:pt>
                <c:pt idx="185652">
                  <c:v>4.20982</c:v>
                </c:pt>
                <c:pt idx="185653">
                  <c:v>4.20984</c:v>
                </c:pt>
                <c:pt idx="185654">
                  <c:v>4.20986</c:v>
                </c:pt>
                <c:pt idx="185655">
                  <c:v>4.20989</c:v>
                </c:pt>
                <c:pt idx="185656">
                  <c:v>4.20991</c:v>
                </c:pt>
                <c:pt idx="185657">
                  <c:v>4.20993</c:v>
                </c:pt>
                <c:pt idx="185658">
                  <c:v>4.20995</c:v>
                </c:pt>
                <c:pt idx="185659">
                  <c:v>4.20998</c:v>
                </c:pt>
                <c:pt idx="185660">
                  <c:v>4.21</c:v>
                </c:pt>
                <c:pt idx="185661">
                  <c:v>4.21002</c:v>
                </c:pt>
                <c:pt idx="185662">
                  <c:v>4.21005</c:v>
                </c:pt>
                <c:pt idx="185663">
                  <c:v>4.21007</c:v>
                </c:pt>
                <c:pt idx="185664">
                  <c:v>4.21009</c:v>
                </c:pt>
                <c:pt idx="185665">
                  <c:v>4.21011</c:v>
                </c:pt>
                <c:pt idx="185666">
                  <c:v>4.21014</c:v>
                </c:pt>
                <c:pt idx="185667">
                  <c:v>4.21016</c:v>
                </c:pt>
                <c:pt idx="185668">
                  <c:v>4.21018</c:v>
                </c:pt>
                <c:pt idx="185669">
                  <c:v>4.2102</c:v>
                </c:pt>
                <c:pt idx="185670">
                  <c:v>4.21023</c:v>
                </c:pt>
                <c:pt idx="185671">
                  <c:v>4.21025</c:v>
                </c:pt>
                <c:pt idx="185672">
                  <c:v>4.21027</c:v>
                </c:pt>
                <c:pt idx="185673">
                  <c:v>4.2103</c:v>
                </c:pt>
                <c:pt idx="185674">
                  <c:v>4.21032</c:v>
                </c:pt>
                <c:pt idx="185675">
                  <c:v>4.21034</c:v>
                </c:pt>
                <c:pt idx="185676">
                  <c:v>4.21036</c:v>
                </c:pt>
                <c:pt idx="185677">
                  <c:v>4.21038</c:v>
                </c:pt>
                <c:pt idx="185678">
                  <c:v>4.21041</c:v>
                </c:pt>
                <c:pt idx="185679">
                  <c:v>4.21043</c:v>
                </c:pt>
                <c:pt idx="185680">
                  <c:v>4.21045</c:v>
                </c:pt>
                <c:pt idx="185681">
                  <c:v>4.21048</c:v>
                </c:pt>
                <c:pt idx="185682">
                  <c:v>4.2105</c:v>
                </c:pt>
                <c:pt idx="185683">
                  <c:v>4.21052</c:v>
                </c:pt>
                <c:pt idx="185684">
                  <c:v>4.21054</c:v>
                </c:pt>
                <c:pt idx="185685">
                  <c:v>4.21057</c:v>
                </c:pt>
                <c:pt idx="185686">
                  <c:v>4.21059</c:v>
                </c:pt>
                <c:pt idx="185687">
                  <c:v>4.21061</c:v>
                </c:pt>
                <c:pt idx="185688">
                  <c:v>4.21063</c:v>
                </c:pt>
                <c:pt idx="185689">
                  <c:v>4.21066</c:v>
                </c:pt>
                <c:pt idx="185690">
                  <c:v>4.21068</c:v>
                </c:pt>
                <c:pt idx="185691">
                  <c:v>4.2107</c:v>
                </c:pt>
                <c:pt idx="185692">
                  <c:v>4.21073</c:v>
                </c:pt>
                <c:pt idx="185693">
                  <c:v>4.21075</c:v>
                </c:pt>
                <c:pt idx="185694">
                  <c:v>4.21077</c:v>
                </c:pt>
                <c:pt idx="185695">
                  <c:v>4.21079</c:v>
                </c:pt>
                <c:pt idx="185696">
                  <c:v>4.21082</c:v>
                </c:pt>
                <c:pt idx="185697">
                  <c:v>4.21084</c:v>
                </c:pt>
                <c:pt idx="185698">
                  <c:v>4.21086</c:v>
                </c:pt>
                <c:pt idx="185699">
                  <c:v>4.21088</c:v>
                </c:pt>
                <c:pt idx="185700">
                  <c:v>4.21091</c:v>
                </c:pt>
                <c:pt idx="185701">
                  <c:v>4.21093</c:v>
                </c:pt>
                <c:pt idx="185702">
                  <c:v>4.21095</c:v>
                </c:pt>
                <c:pt idx="185703">
                  <c:v>4.21098</c:v>
                </c:pt>
                <c:pt idx="185704">
                  <c:v>4.211</c:v>
                </c:pt>
                <c:pt idx="185705">
                  <c:v>4.21102</c:v>
                </c:pt>
                <c:pt idx="185706">
                  <c:v>4.21104</c:v>
                </c:pt>
                <c:pt idx="185707">
                  <c:v>4.21107</c:v>
                </c:pt>
                <c:pt idx="185708">
                  <c:v>4.21109</c:v>
                </c:pt>
                <c:pt idx="185709">
                  <c:v>4.21111</c:v>
                </c:pt>
                <c:pt idx="185710">
                  <c:v>4.21113</c:v>
                </c:pt>
                <c:pt idx="185711">
                  <c:v>4.21116</c:v>
                </c:pt>
                <c:pt idx="185712">
                  <c:v>4.21118</c:v>
                </c:pt>
                <c:pt idx="185713">
                  <c:v>4.2112</c:v>
                </c:pt>
                <c:pt idx="185714">
                  <c:v>4.21122</c:v>
                </c:pt>
                <c:pt idx="185715">
                  <c:v>4.21125</c:v>
                </c:pt>
                <c:pt idx="185716">
                  <c:v>4.21127</c:v>
                </c:pt>
                <c:pt idx="185717">
                  <c:v>4.21129</c:v>
                </c:pt>
                <c:pt idx="185718">
                  <c:v>4.21131</c:v>
                </c:pt>
                <c:pt idx="185719">
                  <c:v>4.21134</c:v>
                </c:pt>
                <c:pt idx="185720">
                  <c:v>4.21136</c:v>
                </c:pt>
                <c:pt idx="185721">
                  <c:v>4.21138</c:v>
                </c:pt>
                <c:pt idx="185722">
                  <c:v>4.21141</c:v>
                </c:pt>
                <c:pt idx="185723">
                  <c:v>4.21143</c:v>
                </c:pt>
                <c:pt idx="185724">
                  <c:v>4.21145</c:v>
                </c:pt>
                <c:pt idx="185725">
                  <c:v>4.21147</c:v>
                </c:pt>
                <c:pt idx="185726">
                  <c:v>4.2115</c:v>
                </c:pt>
                <c:pt idx="185727">
                  <c:v>4.21152</c:v>
                </c:pt>
                <c:pt idx="185728">
                  <c:v>4.21154</c:v>
                </c:pt>
                <c:pt idx="185729">
                  <c:v>4.21157</c:v>
                </c:pt>
                <c:pt idx="185730">
                  <c:v>4.21159</c:v>
                </c:pt>
                <c:pt idx="185731">
                  <c:v>4.21161</c:v>
                </c:pt>
                <c:pt idx="185732">
                  <c:v>4.21163</c:v>
                </c:pt>
                <c:pt idx="185733">
                  <c:v>4.21166</c:v>
                </c:pt>
                <c:pt idx="185734">
                  <c:v>4.21168</c:v>
                </c:pt>
                <c:pt idx="185735">
                  <c:v>4.2117</c:v>
                </c:pt>
                <c:pt idx="185736">
                  <c:v>4.21172</c:v>
                </c:pt>
                <c:pt idx="185737">
                  <c:v>4.21175</c:v>
                </c:pt>
                <c:pt idx="185738">
                  <c:v>4.21177</c:v>
                </c:pt>
                <c:pt idx="185739">
                  <c:v>4.21179</c:v>
                </c:pt>
                <c:pt idx="185740">
                  <c:v>4.21181</c:v>
                </c:pt>
                <c:pt idx="185741">
                  <c:v>4.21184</c:v>
                </c:pt>
                <c:pt idx="185742">
                  <c:v>4.21186</c:v>
                </c:pt>
                <c:pt idx="185743">
                  <c:v>4.21188</c:v>
                </c:pt>
                <c:pt idx="185744">
                  <c:v>4.2119</c:v>
                </c:pt>
                <c:pt idx="185745">
                  <c:v>4.21193</c:v>
                </c:pt>
                <c:pt idx="185746">
                  <c:v>4.21195</c:v>
                </c:pt>
                <c:pt idx="185747">
                  <c:v>4.21197</c:v>
                </c:pt>
                <c:pt idx="185748">
                  <c:v>4.21199</c:v>
                </c:pt>
                <c:pt idx="185749">
                  <c:v>4.21202</c:v>
                </c:pt>
                <c:pt idx="185750">
                  <c:v>4.21204</c:v>
                </c:pt>
                <c:pt idx="185751">
                  <c:v>4.21206</c:v>
                </c:pt>
                <c:pt idx="185752">
                  <c:v>4.21209</c:v>
                </c:pt>
                <c:pt idx="185753">
                  <c:v>4.21211</c:v>
                </c:pt>
                <c:pt idx="185754">
                  <c:v>4.21213</c:v>
                </c:pt>
                <c:pt idx="185755">
                  <c:v>4.21215</c:v>
                </c:pt>
                <c:pt idx="185756">
                  <c:v>4.21218</c:v>
                </c:pt>
                <c:pt idx="185757">
                  <c:v>4.2122</c:v>
                </c:pt>
                <c:pt idx="185758">
                  <c:v>4.21222</c:v>
                </c:pt>
                <c:pt idx="185759">
                  <c:v>4.21225</c:v>
                </c:pt>
                <c:pt idx="185760">
                  <c:v>4.21227</c:v>
                </c:pt>
                <c:pt idx="185761">
                  <c:v>4.21229</c:v>
                </c:pt>
                <c:pt idx="185762">
                  <c:v>4.21231</c:v>
                </c:pt>
                <c:pt idx="185763">
                  <c:v>4.21234</c:v>
                </c:pt>
                <c:pt idx="185764">
                  <c:v>4.21236</c:v>
                </c:pt>
                <c:pt idx="185765">
                  <c:v>4.21238</c:v>
                </c:pt>
                <c:pt idx="185766">
                  <c:v>4.2124</c:v>
                </c:pt>
                <c:pt idx="185767">
                  <c:v>4.21243</c:v>
                </c:pt>
                <c:pt idx="185768">
                  <c:v>4.21245</c:v>
                </c:pt>
                <c:pt idx="185769">
                  <c:v>4.21247</c:v>
                </c:pt>
                <c:pt idx="185770">
                  <c:v>4.21249</c:v>
                </c:pt>
                <c:pt idx="185771">
                  <c:v>4.21252</c:v>
                </c:pt>
                <c:pt idx="185772">
                  <c:v>4.21254</c:v>
                </c:pt>
                <c:pt idx="185773">
                  <c:v>4.21256</c:v>
                </c:pt>
                <c:pt idx="185774">
                  <c:v>4.21258</c:v>
                </c:pt>
                <c:pt idx="185775">
                  <c:v>4.21261</c:v>
                </c:pt>
                <c:pt idx="185776">
                  <c:v>4.21263</c:v>
                </c:pt>
                <c:pt idx="185777">
                  <c:v>4.21265</c:v>
                </c:pt>
                <c:pt idx="185778">
                  <c:v>4.21268</c:v>
                </c:pt>
                <c:pt idx="185779">
                  <c:v>4.2127</c:v>
                </c:pt>
                <c:pt idx="185780">
                  <c:v>4.21272</c:v>
                </c:pt>
                <c:pt idx="185781">
                  <c:v>4.21274</c:v>
                </c:pt>
                <c:pt idx="185782">
                  <c:v>4.21277</c:v>
                </c:pt>
                <c:pt idx="185783">
                  <c:v>4.21279</c:v>
                </c:pt>
                <c:pt idx="185784">
                  <c:v>4.21281</c:v>
                </c:pt>
                <c:pt idx="185785">
                  <c:v>4.21283</c:v>
                </c:pt>
                <c:pt idx="185786">
                  <c:v>4.21286</c:v>
                </c:pt>
                <c:pt idx="185787">
                  <c:v>4.21288</c:v>
                </c:pt>
                <c:pt idx="185788">
                  <c:v>4.2129</c:v>
                </c:pt>
                <c:pt idx="185789">
                  <c:v>4.21293</c:v>
                </c:pt>
                <c:pt idx="185790">
                  <c:v>4.21295</c:v>
                </c:pt>
                <c:pt idx="185791">
                  <c:v>4.21297</c:v>
                </c:pt>
                <c:pt idx="185792">
                  <c:v>4.21299</c:v>
                </c:pt>
                <c:pt idx="185793">
                  <c:v>4.21302</c:v>
                </c:pt>
                <c:pt idx="185794">
                  <c:v>4.21304</c:v>
                </c:pt>
                <c:pt idx="185795">
                  <c:v>4.21306</c:v>
                </c:pt>
                <c:pt idx="185796">
                  <c:v>4.21308</c:v>
                </c:pt>
                <c:pt idx="185797">
                  <c:v>4.21311</c:v>
                </c:pt>
                <c:pt idx="185798">
                  <c:v>4.21313</c:v>
                </c:pt>
                <c:pt idx="185799">
                  <c:v>4.21315</c:v>
                </c:pt>
                <c:pt idx="185800">
                  <c:v>4.21317</c:v>
                </c:pt>
                <c:pt idx="185801">
                  <c:v>4.2132</c:v>
                </c:pt>
                <c:pt idx="185802">
                  <c:v>4.21322</c:v>
                </c:pt>
                <c:pt idx="185803">
                  <c:v>4.21324</c:v>
                </c:pt>
                <c:pt idx="185804">
                  <c:v>4.21326</c:v>
                </c:pt>
                <c:pt idx="185805">
                  <c:v>4.21329</c:v>
                </c:pt>
                <c:pt idx="185806">
                  <c:v>4.21331</c:v>
                </c:pt>
                <c:pt idx="185807">
                  <c:v>4.21333</c:v>
                </c:pt>
                <c:pt idx="185808">
                  <c:v>4.21336</c:v>
                </c:pt>
                <c:pt idx="185809">
                  <c:v>4.21338</c:v>
                </c:pt>
                <c:pt idx="185810">
                  <c:v>4.2134</c:v>
                </c:pt>
                <c:pt idx="185811">
                  <c:v>4.21342</c:v>
                </c:pt>
                <c:pt idx="185812">
                  <c:v>4.21345</c:v>
                </c:pt>
                <c:pt idx="185813">
                  <c:v>4.21347</c:v>
                </c:pt>
                <c:pt idx="185814">
                  <c:v>4.21349</c:v>
                </c:pt>
                <c:pt idx="185815">
                  <c:v>4.21352</c:v>
                </c:pt>
                <c:pt idx="185816">
                  <c:v>4.21354</c:v>
                </c:pt>
                <c:pt idx="185817">
                  <c:v>4.21356</c:v>
                </c:pt>
                <c:pt idx="185818">
                  <c:v>4.21358</c:v>
                </c:pt>
                <c:pt idx="185819">
                  <c:v>4.21361</c:v>
                </c:pt>
                <c:pt idx="185820">
                  <c:v>4.21363</c:v>
                </c:pt>
                <c:pt idx="185821">
                  <c:v>4.21365</c:v>
                </c:pt>
                <c:pt idx="185822">
                  <c:v>4.21367</c:v>
                </c:pt>
                <c:pt idx="185823">
                  <c:v>4.2137</c:v>
                </c:pt>
                <c:pt idx="185824">
                  <c:v>4.21372</c:v>
                </c:pt>
                <c:pt idx="185825">
                  <c:v>4.21374</c:v>
                </c:pt>
                <c:pt idx="185826">
                  <c:v>4.21376</c:v>
                </c:pt>
                <c:pt idx="185827">
                  <c:v>4.21379</c:v>
                </c:pt>
                <c:pt idx="185828">
                  <c:v>4.21381</c:v>
                </c:pt>
                <c:pt idx="185829">
                  <c:v>4.21383</c:v>
                </c:pt>
                <c:pt idx="185830">
                  <c:v>4.21385</c:v>
                </c:pt>
                <c:pt idx="185831">
                  <c:v>4.21388</c:v>
                </c:pt>
                <c:pt idx="185832">
                  <c:v>4.2139</c:v>
                </c:pt>
                <c:pt idx="185833">
                  <c:v>4.21392</c:v>
                </c:pt>
                <c:pt idx="185834">
                  <c:v>4.21395</c:v>
                </c:pt>
                <c:pt idx="185835">
                  <c:v>4.21397</c:v>
                </c:pt>
                <c:pt idx="185836">
                  <c:v>4.21399</c:v>
                </c:pt>
                <c:pt idx="185837">
                  <c:v>4.21401</c:v>
                </c:pt>
                <c:pt idx="185838">
                  <c:v>4.21404</c:v>
                </c:pt>
                <c:pt idx="185839">
                  <c:v>4.21406</c:v>
                </c:pt>
                <c:pt idx="185840">
                  <c:v>4.21408</c:v>
                </c:pt>
                <c:pt idx="185841">
                  <c:v>4.2141</c:v>
                </c:pt>
                <c:pt idx="185842">
                  <c:v>4.21413</c:v>
                </c:pt>
                <c:pt idx="185843">
                  <c:v>4.21415</c:v>
                </c:pt>
                <c:pt idx="185844">
                  <c:v>4.21417</c:v>
                </c:pt>
                <c:pt idx="185845">
                  <c:v>4.2142</c:v>
                </c:pt>
                <c:pt idx="185846">
                  <c:v>4.21422</c:v>
                </c:pt>
                <c:pt idx="185847">
                  <c:v>4.21424</c:v>
                </c:pt>
                <c:pt idx="185848">
                  <c:v>4.21426</c:v>
                </c:pt>
                <c:pt idx="185849">
                  <c:v>4.21429</c:v>
                </c:pt>
                <c:pt idx="185850">
                  <c:v>4.21431</c:v>
                </c:pt>
                <c:pt idx="185851">
                  <c:v>4.21433</c:v>
                </c:pt>
                <c:pt idx="185852">
                  <c:v>4.21435</c:v>
                </c:pt>
                <c:pt idx="185853">
                  <c:v>4.21438</c:v>
                </c:pt>
                <c:pt idx="185854">
                  <c:v>4.2144</c:v>
                </c:pt>
                <c:pt idx="185855">
                  <c:v>4.21442</c:v>
                </c:pt>
                <c:pt idx="185856">
                  <c:v>4.21444</c:v>
                </c:pt>
                <c:pt idx="185857">
                  <c:v>4.21447</c:v>
                </c:pt>
                <c:pt idx="185858">
                  <c:v>4.21449</c:v>
                </c:pt>
                <c:pt idx="185859">
                  <c:v>4.21451</c:v>
                </c:pt>
                <c:pt idx="185860">
                  <c:v>4.21453</c:v>
                </c:pt>
                <c:pt idx="185861">
                  <c:v>4.21456</c:v>
                </c:pt>
                <c:pt idx="185862">
                  <c:v>4.21458</c:v>
                </c:pt>
                <c:pt idx="185863">
                  <c:v>4.2146</c:v>
                </c:pt>
                <c:pt idx="185864">
                  <c:v>4.21463</c:v>
                </c:pt>
                <c:pt idx="185865">
                  <c:v>4.21465</c:v>
                </c:pt>
                <c:pt idx="185866">
                  <c:v>4.21467</c:v>
                </c:pt>
                <c:pt idx="185867">
                  <c:v>4.21469</c:v>
                </c:pt>
                <c:pt idx="185868">
                  <c:v>4.21472</c:v>
                </c:pt>
                <c:pt idx="185869">
                  <c:v>4.21474</c:v>
                </c:pt>
                <c:pt idx="185870">
                  <c:v>4.21476</c:v>
                </c:pt>
                <c:pt idx="185871">
                  <c:v>4.21479</c:v>
                </c:pt>
                <c:pt idx="185872">
                  <c:v>4.21481</c:v>
                </c:pt>
                <c:pt idx="185873">
                  <c:v>4.21483</c:v>
                </c:pt>
                <c:pt idx="185874">
                  <c:v>4.21485</c:v>
                </c:pt>
                <c:pt idx="185875">
                  <c:v>4.21488</c:v>
                </c:pt>
                <c:pt idx="185876">
                  <c:v>4.2149</c:v>
                </c:pt>
                <c:pt idx="185877">
                  <c:v>4.21492</c:v>
                </c:pt>
                <c:pt idx="185878">
                  <c:v>4.21494</c:v>
                </c:pt>
                <c:pt idx="185879">
                  <c:v>4.21497</c:v>
                </c:pt>
                <c:pt idx="185880">
                  <c:v>4.21499</c:v>
                </c:pt>
                <c:pt idx="185881">
                  <c:v>4.21501</c:v>
                </c:pt>
                <c:pt idx="185882">
                  <c:v>4.21503</c:v>
                </c:pt>
                <c:pt idx="185883">
                  <c:v>4.21506</c:v>
                </c:pt>
                <c:pt idx="185884">
                  <c:v>4.21508</c:v>
                </c:pt>
                <c:pt idx="185885">
                  <c:v>4.2151</c:v>
                </c:pt>
                <c:pt idx="185886">
                  <c:v>4.21512</c:v>
                </c:pt>
                <c:pt idx="185887">
                  <c:v>4.21515</c:v>
                </c:pt>
                <c:pt idx="185888">
                  <c:v>4.21517</c:v>
                </c:pt>
                <c:pt idx="185889">
                  <c:v>4.21519</c:v>
                </c:pt>
                <c:pt idx="185890">
                  <c:v>4.21521</c:v>
                </c:pt>
                <c:pt idx="185891">
                  <c:v>4.21524</c:v>
                </c:pt>
                <c:pt idx="185892">
                  <c:v>4.21526</c:v>
                </c:pt>
                <c:pt idx="185893">
                  <c:v>4.21528</c:v>
                </c:pt>
                <c:pt idx="185894">
                  <c:v>4.21531</c:v>
                </c:pt>
                <c:pt idx="185895">
                  <c:v>4.21533</c:v>
                </c:pt>
                <c:pt idx="185896">
                  <c:v>4.21535</c:v>
                </c:pt>
                <c:pt idx="185897">
                  <c:v>4.21537</c:v>
                </c:pt>
                <c:pt idx="185898">
                  <c:v>4.2154</c:v>
                </c:pt>
                <c:pt idx="185899">
                  <c:v>4.21542</c:v>
                </c:pt>
                <c:pt idx="185900">
                  <c:v>4.21544</c:v>
                </c:pt>
                <c:pt idx="185901">
                  <c:v>4.21547</c:v>
                </c:pt>
                <c:pt idx="185902">
                  <c:v>4.21549</c:v>
                </c:pt>
                <c:pt idx="185903">
                  <c:v>4.21551</c:v>
                </c:pt>
                <c:pt idx="185904">
                  <c:v>4.21553</c:v>
                </c:pt>
                <c:pt idx="185905">
                  <c:v>4.21556</c:v>
                </c:pt>
                <c:pt idx="185906">
                  <c:v>4.21558</c:v>
                </c:pt>
                <c:pt idx="185907">
                  <c:v>4.2156</c:v>
                </c:pt>
                <c:pt idx="185908">
                  <c:v>4.21562</c:v>
                </c:pt>
                <c:pt idx="185909">
                  <c:v>4.21565</c:v>
                </c:pt>
                <c:pt idx="185910">
                  <c:v>4.21567</c:v>
                </c:pt>
                <c:pt idx="185911">
                  <c:v>4.21569</c:v>
                </c:pt>
                <c:pt idx="185912">
                  <c:v>4.21571</c:v>
                </c:pt>
                <c:pt idx="185913">
                  <c:v>4.21574</c:v>
                </c:pt>
                <c:pt idx="185914">
                  <c:v>4.21576</c:v>
                </c:pt>
                <c:pt idx="185915">
                  <c:v>4.21578</c:v>
                </c:pt>
                <c:pt idx="185916">
                  <c:v>4.2158</c:v>
                </c:pt>
                <c:pt idx="185917">
                  <c:v>4.21583</c:v>
                </c:pt>
                <c:pt idx="185918">
                  <c:v>4.21585</c:v>
                </c:pt>
                <c:pt idx="185919">
                  <c:v>4.21587</c:v>
                </c:pt>
                <c:pt idx="185920">
                  <c:v>4.2159</c:v>
                </c:pt>
                <c:pt idx="185921">
                  <c:v>4.21592</c:v>
                </c:pt>
                <c:pt idx="185922">
                  <c:v>4.21594</c:v>
                </c:pt>
                <c:pt idx="185923">
                  <c:v>4.21596</c:v>
                </c:pt>
                <c:pt idx="185924">
                  <c:v>4.21599</c:v>
                </c:pt>
                <c:pt idx="185925">
                  <c:v>4.21601</c:v>
                </c:pt>
                <c:pt idx="185926">
                  <c:v>4.21603</c:v>
                </c:pt>
                <c:pt idx="185927">
                  <c:v>4.21605</c:v>
                </c:pt>
                <c:pt idx="185928">
                  <c:v>4.21608</c:v>
                </c:pt>
                <c:pt idx="185929">
                  <c:v>4.2161</c:v>
                </c:pt>
                <c:pt idx="185930">
                  <c:v>4.21612</c:v>
                </c:pt>
                <c:pt idx="185931">
                  <c:v>4.21615</c:v>
                </c:pt>
                <c:pt idx="185932">
                  <c:v>4.21617</c:v>
                </c:pt>
                <c:pt idx="185933">
                  <c:v>4.21619</c:v>
                </c:pt>
                <c:pt idx="185934">
                  <c:v>4.21621</c:v>
                </c:pt>
                <c:pt idx="185935">
                  <c:v>4.21624</c:v>
                </c:pt>
                <c:pt idx="185936">
                  <c:v>4.21626</c:v>
                </c:pt>
                <c:pt idx="185937">
                  <c:v>4.21628</c:v>
                </c:pt>
                <c:pt idx="185938">
                  <c:v>4.2163</c:v>
                </c:pt>
                <c:pt idx="185939">
                  <c:v>4.21633</c:v>
                </c:pt>
                <c:pt idx="185940">
                  <c:v>4.21635</c:v>
                </c:pt>
                <c:pt idx="185941">
                  <c:v>4.21637</c:v>
                </c:pt>
                <c:pt idx="185942">
                  <c:v>4.2164</c:v>
                </c:pt>
                <c:pt idx="185943">
                  <c:v>4.21642</c:v>
                </c:pt>
                <c:pt idx="185944">
                  <c:v>4.21644</c:v>
                </c:pt>
                <c:pt idx="185945">
                  <c:v>4.21646</c:v>
                </c:pt>
                <c:pt idx="185946">
                  <c:v>4.21648</c:v>
                </c:pt>
                <c:pt idx="185947">
                  <c:v>4.21651</c:v>
                </c:pt>
                <c:pt idx="185948">
                  <c:v>4.21653</c:v>
                </c:pt>
                <c:pt idx="185949">
                  <c:v>4.21655</c:v>
                </c:pt>
                <c:pt idx="185950">
                  <c:v>4.21658</c:v>
                </c:pt>
                <c:pt idx="185951">
                  <c:v>4.2166</c:v>
                </c:pt>
                <c:pt idx="185952">
                  <c:v>4.21662</c:v>
                </c:pt>
                <c:pt idx="185953">
                  <c:v>4.21664</c:v>
                </c:pt>
                <c:pt idx="185954">
                  <c:v>4.21667</c:v>
                </c:pt>
                <c:pt idx="185955">
                  <c:v>4.21669</c:v>
                </c:pt>
                <c:pt idx="185956">
                  <c:v>4.21671</c:v>
                </c:pt>
                <c:pt idx="185957">
                  <c:v>4.21673</c:v>
                </c:pt>
                <c:pt idx="185958">
                  <c:v>4.21676</c:v>
                </c:pt>
                <c:pt idx="185959">
                  <c:v>4.21678</c:v>
                </c:pt>
                <c:pt idx="185960">
                  <c:v>4.2168</c:v>
                </c:pt>
                <c:pt idx="185961">
                  <c:v>4.21683</c:v>
                </c:pt>
                <c:pt idx="185962">
                  <c:v>4.21685</c:v>
                </c:pt>
                <c:pt idx="185963">
                  <c:v>4.21687</c:v>
                </c:pt>
                <c:pt idx="185964">
                  <c:v>4.21689</c:v>
                </c:pt>
                <c:pt idx="185965">
                  <c:v>4.21692</c:v>
                </c:pt>
                <c:pt idx="185966">
                  <c:v>4.21694</c:v>
                </c:pt>
                <c:pt idx="185967">
                  <c:v>4.21696</c:v>
                </c:pt>
                <c:pt idx="185968">
                  <c:v>4.21698</c:v>
                </c:pt>
                <c:pt idx="185969">
                  <c:v>4.21701</c:v>
                </c:pt>
                <c:pt idx="185970">
                  <c:v>4.21703</c:v>
                </c:pt>
                <c:pt idx="185971">
                  <c:v>4.21705</c:v>
                </c:pt>
                <c:pt idx="185972">
                  <c:v>4.21708</c:v>
                </c:pt>
                <c:pt idx="185973">
                  <c:v>4.2171</c:v>
                </c:pt>
                <c:pt idx="185974">
                  <c:v>4.21712</c:v>
                </c:pt>
                <c:pt idx="185975">
                  <c:v>4.21714</c:v>
                </c:pt>
                <c:pt idx="185976">
                  <c:v>4.21717</c:v>
                </c:pt>
                <c:pt idx="185977">
                  <c:v>4.21719</c:v>
                </c:pt>
                <c:pt idx="185978">
                  <c:v>4.21721</c:v>
                </c:pt>
                <c:pt idx="185979">
                  <c:v>4.21723</c:v>
                </c:pt>
                <c:pt idx="185980">
                  <c:v>4.21726</c:v>
                </c:pt>
                <c:pt idx="185981">
                  <c:v>4.21728</c:v>
                </c:pt>
                <c:pt idx="185982">
                  <c:v>4.2173</c:v>
                </c:pt>
                <c:pt idx="185983">
                  <c:v>4.21732</c:v>
                </c:pt>
                <c:pt idx="185984">
                  <c:v>4.21735</c:v>
                </c:pt>
                <c:pt idx="185985">
                  <c:v>4.21737</c:v>
                </c:pt>
                <c:pt idx="185986">
                  <c:v>4.21739</c:v>
                </c:pt>
                <c:pt idx="185987">
                  <c:v>4.21741</c:v>
                </c:pt>
                <c:pt idx="185988">
                  <c:v>4.21744</c:v>
                </c:pt>
                <c:pt idx="185989">
                  <c:v>4.21746</c:v>
                </c:pt>
                <c:pt idx="185990">
                  <c:v>4.21748</c:v>
                </c:pt>
                <c:pt idx="185991">
                  <c:v>4.21751</c:v>
                </c:pt>
                <c:pt idx="185992">
                  <c:v>4.21753</c:v>
                </c:pt>
                <c:pt idx="185993">
                  <c:v>4.21755</c:v>
                </c:pt>
                <c:pt idx="185994">
                  <c:v>4.21757</c:v>
                </c:pt>
                <c:pt idx="185995">
                  <c:v>4.2176</c:v>
                </c:pt>
                <c:pt idx="185996">
                  <c:v>4.21762</c:v>
                </c:pt>
                <c:pt idx="185997">
                  <c:v>4.21764</c:v>
                </c:pt>
                <c:pt idx="185998">
                  <c:v>4.21766</c:v>
                </c:pt>
                <c:pt idx="185999">
                  <c:v>4.21769</c:v>
                </c:pt>
                <c:pt idx="186000">
                  <c:v>4.21771</c:v>
                </c:pt>
                <c:pt idx="186001">
                  <c:v>4.21773</c:v>
                </c:pt>
                <c:pt idx="186002">
                  <c:v>4.21776</c:v>
                </c:pt>
                <c:pt idx="186003">
                  <c:v>4.21778</c:v>
                </c:pt>
                <c:pt idx="186004">
                  <c:v>4.2178</c:v>
                </c:pt>
                <c:pt idx="186005">
                  <c:v>4.21782</c:v>
                </c:pt>
                <c:pt idx="186006">
                  <c:v>4.21785</c:v>
                </c:pt>
                <c:pt idx="186007">
                  <c:v>4.21787</c:v>
                </c:pt>
                <c:pt idx="186008">
                  <c:v>4.21789</c:v>
                </c:pt>
                <c:pt idx="186009">
                  <c:v>4.21791</c:v>
                </c:pt>
                <c:pt idx="186010">
                  <c:v>4.21794</c:v>
                </c:pt>
                <c:pt idx="186011">
                  <c:v>4.21796</c:v>
                </c:pt>
                <c:pt idx="186012">
                  <c:v>4.21798</c:v>
                </c:pt>
                <c:pt idx="186013">
                  <c:v>4.218</c:v>
                </c:pt>
                <c:pt idx="186014">
                  <c:v>4.21803</c:v>
                </c:pt>
                <c:pt idx="186015">
                  <c:v>4.21805</c:v>
                </c:pt>
                <c:pt idx="186016">
                  <c:v>4.21807</c:v>
                </c:pt>
                <c:pt idx="186017">
                  <c:v>4.21809</c:v>
                </c:pt>
                <c:pt idx="186018">
                  <c:v>4.21812</c:v>
                </c:pt>
                <c:pt idx="186019">
                  <c:v>4.21814</c:v>
                </c:pt>
                <c:pt idx="186020">
                  <c:v>4.21816</c:v>
                </c:pt>
                <c:pt idx="186021">
                  <c:v>4.21819</c:v>
                </c:pt>
                <c:pt idx="186022">
                  <c:v>4.21821</c:v>
                </c:pt>
                <c:pt idx="186023">
                  <c:v>4.21823</c:v>
                </c:pt>
                <c:pt idx="186024">
                  <c:v>4.21825</c:v>
                </c:pt>
                <c:pt idx="186025">
                  <c:v>4.21828</c:v>
                </c:pt>
                <c:pt idx="186026">
                  <c:v>4.2183</c:v>
                </c:pt>
                <c:pt idx="186027">
                  <c:v>4.21832</c:v>
                </c:pt>
                <c:pt idx="186028">
                  <c:v>4.21835</c:v>
                </c:pt>
                <c:pt idx="186029">
                  <c:v>4.21837</c:v>
                </c:pt>
                <c:pt idx="186030">
                  <c:v>4.21839</c:v>
                </c:pt>
                <c:pt idx="186031">
                  <c:v>4.21841</c:v>
                </c:pt>
                <c:pt idx="186032">
                  <c:v>4.21844</c:v>
                </c:pt>
                <c:pt idx="186033">
                  <c:v>4.21846</c:v>
                </c:pt>
                <c:pt idx="186034">
                  <c:v>4.21848</c:v>
                </c:pt>
                <c:pt idx="186035">
                  <c:v>4.2185</c:v>
                </c:pt>
                <c:pt idx="186036">
                  <c:v>4.21853</c:v>
                </c:pt>
                <c:pt idx="186037">
                  <c:v>4.21855</c:v>
                </c:pt>
                <c:pt idx="186038">
                  <c:v>4.21857</c:v>
                </c:pt>
                <c:pt idx="186039">
                  <c:v>4.21859</c:v>
                </c:pt>
                <c:pt idx="186040">
                  <c:v>4.21862</c:v>
                </c:pt>
                <c:pt idx="186041">
                  <c:v>4.21864</c:v>
                </c:pt>
                <c:pt idx="186042">
                  <c:v>4.21866</c:v>
                </c:pt>
                <c:pt idx="186043">
                  <c:v>4.21868</c:v>
                </c:pt>
                <c:pt idx="186044">
                  <c:v>4.21871</c:v>
                </c:pt>
                <c:pt idx="186045">
                  <c:v>4.21873</c:v>
                </c:pt>
                <c:pt idx="186046">
                  <c:v>4.21875</c:v>
                </c:pt>
                <c:pt idx="186047">
                  <c:v>4.21878</c:v>
                </c:pt>
                <c:pt idx="186048">
                  <c:v>4.2188</c:v>
                </c:pt>
                <c:pt idx="186049">
                  <c:v>4.21882</c:v>
                </c:pt>
                <c:pt idx="186050">
                  <c:v>4.21884</c:v>
                </c:pt>
                <c:pt idx="186051">
                  <c:v>4.21887</c:v>
                </c:pt>
                <c:pt idx="186052">
                  <c:v>4.21889</c:v>
                </c:pt>
                <c:pt idx="186053">
                  <c:v>4.21891</c:v>
                </c:pt>
                <c:pt idx="186054">
                  <c:v>4.21893</c:v>
                </c:pt>
                <c:pt idx="186055">
                  <c:v>4.21896</c:v>
                </c:pt>
                <c:pt idx="186056">
                  <c:v>4.21898</c:v>
                </c:pt>
                <c:pt idx="186057">
                  <c:v>4.219</c:v>
                </c:pt>
                <c:pt idx="186058">
                  <c:v>4.21903</c:v>
                </c:pt>
                <c:pt idx="186059">
                  <c:v>4.21905</c:v>
                </c:pt>
                <c:pt idx="186060">
                  <c:v>4.21907</c:v>
                </c:pt>
                <c:pt idx="186061">
                  <c:v>4.21909</c:v>
                </c:pt>
                <c:pt idx="186062">
                  <c:v>4.21912</c:v>
                </c:pt>
                <c:pt idx="186063">
                  <c:v>4.21914</c:v>
                </c:pt>
                <c:pt idx="186064">
                  <c:v>4.21916</c:v>
                </c:pt>
                <c:pt idx="186065">
                  <c:v>4.21918</c:v>
                </c:pt>
                <c:pt idx="186066">
                  <c:v>4.21921</c:v>
                </c:pt>
                <c:pt idx="186067">
                  <c:v>4.21923</c:v>
                </c:pt>
                <c:pt idx="186068">
                  <c:v>4.21925</c:v>
                </c:pt>
                <c:pt idx="186069">
                  <c:v>4.21927</c:v>
                </c:pt>
                <c:pt idx="186070">
                  <c:v>4.2193</c:v>
                </c:pt>
                <c:pt idx="186071">
                  <c:v>4.21932</c:v>
                </c:pt>
                <c:pt idx="186072">
                  <c:v>4.21934</c:v>
                </c:pt>
                <c:pt idx="186073">
                  <c:v>4.21936</c:v>
                </c:pt>
                <c:pt idx="186074">
                  <c:v>4.21939</c:v>
                </c:pt>
                <c:pt idx="186075">
                  <c:v>4.21941</c:v>
                </c:pt>
                <c:pt idx="186076">
                  <c:v>4.21943</c:v>
                </c:pt>
                <c:pt idx="186077">
                  <c:v>4.21946</c:v>
                </c:pt>
                <c:pt idx="186078">
                  <c:v>4.21948</c:v>
                </c:pt>
                <c:pt idx="186079">
                  <c:v>4.2195</c:v>
                </c:pt>
                <c:pt idx="186080">
                  <c:v>4.21952</c:v>
                </c:pt>
                <c:pt idx="186081">
                  <c:v>4.21955</c:v>
                </c:pt>
                <c:pt idx="186082">
                  <c:v>4.21957</c:v>
                </c:pt>
                <c:pt idx="186083">
                  <c:v>4.21959</c:v>
                </c:pt>
                <c:pt idx="186084">
                  <c:v>4.21962</c:v>
                </c:pt>
                <c:pt idx="186085">
                  <c:v>4.21964</c:v>
                </c:pt>
                <c:pt idx="186086">
                  <c:v>4.21966</c:v>
                </c:pt>
                <c:pt idx="186087">
                  <c:v>4.21968</c:v>
                </c:pt>
                <c:pt idx="186088">
                  <c:v>4.21971</c:v>
                </c:pt>
                <c:pt idx="186089">
                  <c:v>4.21973</c:v>
                </c:pt>
                <c:pt idx="186090">
                  <c:v>4.21975</c:v>
                </c:pt>
                <c:pt idx="186091">
                  <c:v>4.21977</c:v>
                </c:pt>
                <c:pt idx="186092">
                  <c:v>4.2198</c:v>
                </c:pt>
                <c:pt idx="186093">
                  <c:v>4.21982</c:v>
                </c:pt>
                <c:pt idx="186094">
                  <c:v>4.21984</c:v>
                </c:pt>
                <c:pt idx="186095">
                  <c:v>4.21986</c:v>
                </c:pt>
                <c:pt idx="186096">
                  <c:v>4.21989</c:v>
                </c:pt>
                <c:pt idx="186097">
                  <c:v>4.21991</c:v>
                </c:pt>
                <c:pt idx="186098">
                  <c:v>4.21993</c:v>
                </c:pt>
                <c:pt idx="186099">
                  <c:v>4.21995</c:v>
                </c:pt>
                <c:pt idx="186100">
                  <c:v>4.21998</c:v>
                </c:pt>
                <c:pt idx="186101">
                  <c:v>4.22</c:v>
                </c:pt>
                <c:pt idx="186102">
                  <c:v>4.22002</c:v>
                </c:pt>
                <c:pt idx="186103">
                  <c:v>4.22004</c:v>
                </c:pt>
                <c:pt idx="186104">
                  <c:v>4.22007</c:v>
                </c:pt>
                <c:pt idx="186105">
                  <c:v>4.22009</c:v>
                </c:pt>
                <c:pt idx="186106">
                  <c:v>4.22011</c:v>
                </c:pt>
                <c:pt idx="186107">
                  <c:v>4.22014</c:v>
                </c:pt>
                <c:pt idx="186108">
                  <c:v>4.22016</c:v>
                </c:pt>
                <c:pt idx="186109">
                  <c:v>4.22018</c:v>
                </c:pt>
                <c:pt idx="186110">
                  <c:v>4.2202</c:v>
                </c:pt>
                <c:pt idx="186111">
                  <c:v>4.22023</c:v>
                </c:pt>
                <c:pt idx="186112">
                  <c:v>4.22025</c:v>
                </c:pt>
                <c:pt idx="186113">
                  <c:v>4.22027</c:v>
                </c:pt>
                <c:pt idx="186114">
                  <c:v>4.2203</c:v>
                </c:pt>
                <c:pt idx="186115">
                  <c:v>4.22032</c:v>
                </c:pt>
                <c:pt idx="186116">
                  <c:v>4.22034</c:v>
                </c:pt>
                <c:pt idx="186117">
                  <c:v>4.22036</c:v>
                </c:pt>
                <c:pt idx="186118">
                  <c:v>4.22039</c:v>
                </c:pt>
                <c:pt idx="186119">
                  <c:v>4.22041</c:v>
                </c:pt>
                <c:pt idx="186120">
                  <c:v>4.22043</c:v>
                </c:pt>
                <c:pt idx="186121">
                  <c:v>4.22045</c:v>
                </c:pt>
                <c:pt idx="186122">
                  <c:v>4.22048</c:v>
                </c:pt>
                <c:pt idx="186123">
                  <c:v>4.2205</c:v>
                </c:pt>
                <c:pt idx="186124">
                  <c:v>4.22052</c:v>
                </c:pt>
                <c:pt idx="186125">
                  <c:v>4.22054</c:v>
                </c:pt>
                <c:pt idx="186126">
                  <c:v>4.22057</c:v>
                </c:pt>
                <c:pt idx="186127">
                  <c:v>4.22059</c:v>
                </c:pt>
                <c:pt idx="186128">
                  <c:v>4.22061</c:v>
                </c:pt>
                <c:pt idx="186129">
                  <c:v>4.22063</c:v>
                </c:pt>
                <c:pt idx="186130">
                  <c:v>4.22066</c:v>
                </c:pt>
                <c:pt idx="186131">
                  <c:v>4.22068</c:v>
                </c:pt>
                <c:pt idx="186132">
                  <c:v>4.2207</c:v>
                </c:pt>
                <c:pt idx="186133">
                  <c:v>4.22073</c:v>
                </c:pt>
                <c:pt idx="186134">
                  <c:v>4.22075</c:v>
                </c:pt>
                <c:pt idx="186135">
                  <c:v>4.22077</c:v>
                </c:pt>
                <c:pt idx="186136">
                  <c:v>4.22079</c:v>
                </c:pt>
                <c:pt idx="186137">
                  <c:v>4.22082</c:v>
                </c:pt>
                <c:pt idx="186138">
                  <c:v>4.22084</c:v>
                </c:pt>
                <c:pt idx="186139">
                  <c:v>4.22086</c:v>
                </c:pt>
                <c:pt idx="186140">
                  <c:v>4.22088</c:v>
                </c:pt>
                <c:pt idx="186141">
                  <c:v>4.22091</c:v>
                </c:pt>
                <c:pt idx="186142">
                  <c:v>4.22093</c:v>
                </c:pt>
                <c:pt idx="186143">
                  <c:v>4.22095</c:v>
                </c:pt>
                <c:pt idx="186144">
                  <c:v>4.22098</c:v>
                </c:pt>
                <c:pt idx="186145">
                  <c:v>4.221</c:v>
                </c:pt>
                <c:pt idx="186146">
                  <c:v>4.22102</c:v>
                </c:pt>
                <c:pt idx="186147">
                  <c:v>4.22104</c:v>
                </c:pt>
                <c:pt idx="186148">
                  <c:v>4.22107</c:v>
                </c:pt>
                <c:pt idx="186149">
                  <c:v>4.22109</c:v>
                </c:pt>
                <c:pt idx="186150">
                  <c:v>4.22111</c:v>
                </c:pt>
                <c:pt idx="186151">
                  <c:v>4.22113</c:v>
                </c:pt>
                <c:pt idx="186152">
                  <c:v>4.22116</c:v>
                </c:pt>
                <c:pt idx="186153">
                  <c:v>4.22118</c:v>
                </c:pt>
                <c:pt idx="186154">
                  <c:v>4.2212</c:v>
                </c:pt>
                <c:pt idx="186155">
                  <c:v>4.22122</c:v>
                </c:pt>
                <c:pt idx="186156">
                  <c:v>4.22125</c:v>
                </c:pt>
                <c:pt idx="186157">
                  <c:v>4.22127</c:v>
                </c:pt>
                <c:pt idx="186158">
                  <c:v>4.22129</c:v>
                </c:pt>
                <c:pt idx="186159">
                  <c:v>4.22131</c:v>
                </c:pt>
                <c:pt idx="186160">
                  <c:v>4.22134</c:v>
                </c:pt>
                <c:pt idx="186161">
                  <c:v>4.22136</c:v>
                </c:pt>
                <c:pt idx="186162">
                  <c:v>4.22138</c:v>
                </c:pt>
                <c:pt idx="186163">
                  <c:v>4.22141</c:v>
                </c:pt>
                <c:pt idx="186164">
                  <c:v>4.22143</c:v>
                </c:pt>
                <c:pt idx="186165">
                  <c:v>4.22145</c:v>
                </c:pt>
                <c:pt idx="186166">
                  <c:v>4.22147</c:v>
                </c:pt>
                <c:pt idx="186167">
                  <c:v>4.2215</c:v>
                </c:pt>
                <c:pt idx="186168">
                  <c:v>4.22152</c:v>
                </c:pt>
                <c:pt idx="186169">
                  <c:v>4.22154</c:v>
                </c:pt>
                <c:pt idx="186170">
                  <c:v>4.22157</c:v>
                </c:pt>
                <c:pt idx="186171">
                  <c:v>4.22159</c:v>
                </c:pt>
                <c:pt idx="186172">
                  <c:v>4.22161</c:v>
                </c:pt>
                <c:pt idx="186173">
                  <c:v>4.22163</c:v>
                </c:pt>
                <c:pt idx="186174">
                  <c:v>4.22166</c:v>
                </c:pt>
                <c:pt idx="186175">
                  <c:v>4.22168</c:v>
                </c:pt>
                <c:pt idx="186176">
                  <c:v>4.2217</c:v>
                </c:pt>
                <c:pt idx="186177">
                  <c:v>4.22172</c:v>
                </c:pt>
                <c:pt idx="186178">
                  <c:v>4.22175</c:v>
                </c:pt>
                <c:pt idx="186179">
                  <c:v>4.22177</c:v>
                </c:pt>
                <c:pt idx="186180">
                  <c:v>4.22179</c:v>
                </c:pt>
                <c:pt idx="186181">
                  <c:v>4.22181</c:v>
                </c:pt>
                <c:pt idx="186182">
                  <c:v>4.22184</c:v>
                </c:pt>
                <c:pt idx="186183">
                  <c:v>4.22186</c:v>
                </c:pt>
                <c:pt idx="186184">
                  <c:v>4.22188</c:v>
                </c:pt>
                <c:pt idx="186185">
                  <c:v>4.2219</c:v>
                </c:pt>
                <c:pt idx="186186">
                  <c:v>4.22193</c:v>
                </c:pt>
                <c:pt idx="186187">
                  <c:v>4.22195</c:v>
                </c:pt>
                <c:pt idx="186188">
                  <c:v>4.22197</c:v>
                </c:pt>
                <c:pt idx="186189">
                  <c:v>4.22199</c:v>
                </c:pt>
                <c:pt idx="186190">
                  <c:v>4.22202</c:v>
                </c:pt>
                <c:pt idx="186191">
                  <c:v>4.22204</c:v>
                </c:pt>
                <c:pt idx="186192">
                  <c:v>4.22206</c:v>
                </c:pt>
                <c:pt idx="186193">
                  <c:v>4.22209</c:v>
                </c:pt>
                <c:pt idx="186194">
                  <c:v>4.22211</c:v>
                </c:pt>
                <c:pt idx="186195">
                  <c:v>4.22213</c:v>
                </c:pt>
                <c:pt idx="186196">
                  <c:v>4.22215</c:v>
                </c:pt>
                <c:pt idx="186197">
                  <c:v>4.22218</c:v>
                </c:pt>
                <c:pt idx="186198">
                  <c:v>4.2222</c:v>
                </c:pt>
                <c:pt idx="186199">
                  <c:v>4.22222</c:v>
                </c:pt>
                <c:pt idx="186200">
                  <c:v>4.22225</c:v>
                </c:pt>
                <c:pt idx="186201">
                  <c:v>4.22227</c:v>
                </c:pt>
                <c:pt idx="186202">
                  <c:v>4.22229</c:v>
                </c:pt>
                <c:pt idx="186203">
                  <c:v>4.22231</c:v>
                </c:pt>
                <c:pt idx="186204">
                  <c:v>4.22234</c:v>
                </c:pt>
                <c:pt idx="186205">
                  <c:v>4.22236</c:v>
                </c:pt>
                <c:pt idx="186206">
                  <c:v>4.22238</c:v>
                </c:pt>
                <c:pt idx="186207">
                  <c:v>4.2224</c:v>
                </c:pt>
                <c:pt idx="186208">
                  <c:v>4.22243</c:v>
                </c:pt>
                <c:pt idx="186209">
                  <c:v>4.22245</c:v>
                </c:pt>
                <c:pt idx="186210">
                  <c:v>4.22247</c:v>
                </c:pt>
                <c:pt idx="186211">
                  <c:v>4.22249</c:v>
                </c:pt>
                <c:pt idx="186212">
                  <c:v>4.22252</c:v>
                </c:pt>
                <c:pt idx="186213">
                  <c:v>4.22254</c:v>
                </c:pt>
                <c:pt idx="186214">
                  <c:v>4.22256</c:v>
                </c:pt>
                <c:pt idx="186215">
                  <c:v>4.22258</c:v>
                </c:pt>
                <c:pt idx="186216">
                  <c:v>4.22261</c:v>
                </c:pt>
                <c:pt idx="186217">
                  <c:v>4.22263</c:v>
                </c:pt>
                <c:pt idx="186218">
                  <c:v>4.22265</c:v>
                </c:pt>
                <c:pt idx="186219">
                  <c:v>4.22268</c:v>
                </c:pt>
                <c:pt idx="186220">
                  <c:v>4.2227</c:v>
                </c:pt>
                <c:pt idx="186221">
                  <c:v>4.22272</c:v>
                </c:pt>
                <c:pt idx="186222">
                  <c:v>4.22274</c:v>
                </c:pt>
                <c:pt idx="186223">
                  <c:v>4.22277</c:v>
                </c:pt>
                <c:pt idx="186224">
                  <c:v>4.22279</c:v>
                </c:pt>
                <c:pt idx="186225">
                  <c:v>4.22281</c:v>
                </c:pt>
                <c:pt idx="186226">
                  <c:v>4.22283</c:v>
                </c:pt>
                <c:pt idx="186227">
                  <c:v>4.22286</c:v>
                </c:pt>
                <c:pt idx="186228">
                  <c:v>4.22288</c:v>
                </c:pt>
                <c:pt idx="186229">
                  <c:v>4.2229</c:v>
                </c:pt>
                <c:pt idx="186230">
                  <c:v>4.22293</c:v>
                </c:pt>
                <c:pt idx="186231">
                  <c:v>4.22295</c:v>
                </c:pt>
                <c:pt idx="186232">
                  <c:v>4.22297</c:v>
                </c:pt>
                <c:pt idx="186233">
                  <c:v>4.22299</c:v>
                </c:pt>
                <c:pt idx="186234">
                  <c:v>4.22302</c:v>
                </c:pt>
                <c:pt idx="186235">
                  <c:v>4.22304</c:v>
                </c:pt>
                <c:pt idx="186236">
                  <c:v>4.22306</c:v>
                </c:pt>
                <c:pt idx="186237">
                  <c:v>4.22308</c:v>
                </c:pt>
                <c:pt idx="186238">
                  <c:v>4.22311</c:v>
                </c:pt>
                <c:pt idx="186239">
                  <c:v>4.22313</c:v>
                </c:pt>
                <c:pt idx="186240">
                  <c:v>4.22315</c:v>
                </c:pt>
                <c:pt idx="186241">
                  <c:v>4.22318</c:v>
                </c:pt>
                <c:pt idx="186242">
                  <c:v>4.2232</c:v>
                </c:pt>
                <c:pt idx="186243">
                  <c:v>4.22322</c:v>
                </c:pt>
                <c:pt idx="186244">
                  <c:v>4.22324</c:v>
                </c:pt>
                <c:pt idx="186245">
                  <c:v>4.22326</c:v>
                </c:pt>
                <c:pt idx="186246">
                  <c:v>4.22329</c:v>
                </c:pt>
                <c:pt idx="186247">
                  <c:v>4.22331</c:v>
                </c:pt>
                <c:pt idx="186248">
                  <c:v>4.22333</c:v>
                </c:pt>
                <c:pt idx="186249">
                  <c:v>4.22336</c:v>
                </c:pt>
                <c:pt idx="186250">
                  <c:v>4.22338</c:v>
                </c:pt>
                <c:pt idx="186251">
                  <c:v>4.2234</c:v>
                </c:pt>
                <c:pt idx="186252">
                  <c:v>4.22342</c:v>
                </c:pt>
                <c:pt idx="186253">
                  <c:v>4.22345</c:v>
                </c:pt>
                <c:pt idx="186254">
                  <c:v>4.22347</c:v>
                </c:pt>
                <c:pt idx="186255">
                  <c:v>4.22349</c:v>
                </c:pt>
                <c:pt idx="186256">
                  <c:v>4.22351</c:v>
                </c:pt>
                <c:pt idx="186257">
                  <c:v>4.22354</c:v>
                </c:pt>
                <c:pt idx="186258">
                  <c:v>4.22356</c:v>
                </c:pt>
                <c:pt idx="186259">
                  <c:v>4.22358</c:v>
                </c:pt>
                <c:pt idx="186260">
                  <c:v>4.22361</c:v>
                </c:pt>
                <c:pt idx="186261">
                  <c:v>4.22363</c:v>
                </c:pt>
                <c:pt idx="186262">
                  <c:v>4.22365</c:v>
                </c:pt>
                <c:pt idx="186263">
                  <c:v>4.22367</c:v>
                </c:pt>
                <c:pt idx="186264">
                  <c:v>4.2237</c:v>
                </c:pt>
                <c:pt idx="186265">
                  <c:v>4.22372</c:v>
                </c:pt>
                <c:pt idx="186266">
                  <c:v>4.22374</c:v>
                </c:pt>
                <c:pt idx="186267">
                  <c:v>4.22376</c:v>
                </c:pt>
                <c:pt idx="186268">
                  <c:v>4.22379</c:v>
                </c:pt>
                <c:pt idx="186269">
                  <c:v>4.22381</c:v>
                </c:pt>
                <c:pt idx="186270">
                  <c:v>4.22383</c:v>
                </c:pt>
                <c:pt idx="186271">
                  <c:v>4.22386</c:v>
                </c:pt>
                <c:pt idx="186272">
                  <c:v>4.22388</c:v>
                </c:pt>
                <c:pt idx="186273">
                  <c:v>4.2239</c:v>
                </c:pt>
                <c:pt idx="186274">
                  <c:v>4.22392</c:v>
                </c:pt>
                <c:pt idx="186275">
                  <c:v>4.22395</c:v>
                </c:pt>
                <c:pt idx="186276">
                  <c:v>4.22397</c:v>
                </c:pt>
                <c:pt idx="186277">
                  <c:v>4.22399</c:v>
                </c:pt>
                <c:pt idx="186278">
                  <c:v>4.22401</c:v>
                </c:pt>
                <c:pt idx="186279">
                  <c:v>4.22404</c:v>
                </c:pt>
                <c:pt idx="186280">
                  <c:v>4.22406</c:v>
                </c:pt>
                <c:pt idx="186281">
                  <c:v>4.22408</c:v>
                </c:pt>
                <c:pt idx="186282">
                  <c:v>4.2241</c:v>
                </c:pt>
                <c:pt idx="186283">
                  <c:v>4.22413</c:v>
                </c:pt>
                <c:pt idx="186284">
                  <c:v>4.22415</c:v>
                </c:pt>
                <c:pt idx="186285">
                  <c:v>4.22417</c:v>
                </c:pt>
                <c:pt idx="186286">
                  <c:v>4.22419</c:v>
                </c:pt>
                <c:pt idx="186287">
                  <c:v>4.22422</c:v>
                </c:pt>
                <c:pt idx="186288">
                  <c:v>4.22424</c:v>
                </c:pt>
                <c:pt idx="186289">
                  <c:v>4.22426</c:v>
                </c:pt>
                <c:pt idx="186290">
                  <c:v>4.22429</c:v>
                </c:pt>
                <c:pt idx="186291">
                  <c:v>4.22431</c:v>
                </c:pt>
                <c:pt idx="186292">
                  <c:v>4.22433</c:v>
                </c:pt>
                <c:pt idx="186293">
                  <c:v>4.22435</c:v>
                </c:pt>
                <c:pt idx="186294">
                  <c:v>4.22438</c:v>
                </c:pt>
                <c:pt idx="186295">
                  <c:v>4.2244</c:v>
                </c:pt>
                <c:pt idx="186296">
                  <c:v>4.22442</c:v>
                </c:pt>
                <c:pt idx="186297">
                  <c:v>4.22444</c:v>
                </c:pt>
                <c:pt idx="186298">
                  <c:v>4.22447</c:v>
                </c:pt>
                <c:pt idx="186299">
                  <c:v>4.22449</c:v>
                </c:pt>
                <c:pt idx="186300">
                  <c:v>4.22451</c:v>
                </c:pt>
                <c:pt idx="186301">
                  <c:v>4.22454</c:v>
                </c:pt>
                <c:pt idx="186302">
                  <c:v>4.22456</c:v>
                </c:pt>
                <c:pt idx="186303">
                  <c:v>4.22458</c:v>
                </c:pt>
                <c:pt idx="186304">
                  <c:v>4.2246</c:v>
                </c:pt>
                <c:pt idx="186305">
                  <c:v>4.22463</c:v>
                </c:pt>
                <c:pt idx="186306">
                  <c:v>4.22465</c:v>
                </c:pt>
                <c:pt idx="186307">
                  <c:v>4.22467</c:v>
                </c:pt>
                <c:pt idx="186308">
                  <c:v>4.22469</c:v>
                </c:pt>
                <c:pt idx="186309">
                  <c:v>4.22472</c:v>
                </c:pt>
                <c:pt idx="186310">
                  <c:v>4.22474</c:v>
                </c:pt>
                <c:pt idx="186311">
                  <c:v>4.22476</c:v>
                </c:pt>
                <c:pt idx="186312">
                  <c:v>4.22478</c:v>
                </c:pt>
                <c:pt idx="186313">
                  <c:v>4.22481</c:v>
                </c:pt>
                <c:pt idx="186314">
                  <c:v>4.22483</c:v>
                </c:pt>
                <c:pt idx="186315">
                  <c:v>4.22485</c:v>
                </c:pt>
                <c:pt idx="186316">
                  <c:v>4.22487</c:v>
                </c:pt>
                <c:pt idx="186317">
                  <c:v>4.2249</c:v>
                </c:pt>
                <c:pt idx="186318">
                  <c:v>4.22492</c:v>
                </c:pt>
                <c:pt idx="186319">
                  <c:v>4.22494</c:v>
                </c:pt>
                <c:pt idx="186320">
                  <c:v>4.22497</c:v>
                </c:pt>
                <c:pt idx="186321">
                  <c:v>4.22499</c:v>
                </c:pt>
                <c:pt idx="186322">
                  <c:v>4.22501</c:v>
                </c:pt>
                <c:pt idx="186323">
                  <c:v>4.22503</c:v>
                </c:pt>
                <c:pt idx="186324">
                  <c:v>4.22506</c:v>
                </c:pt>
                <c:pt idx="186325">
                  <c:v>4.22508</c:v>
                </c:pt>
                <c:pt idx="186326">
                  <c:v>4.2251</c:v>
                </c:pt>
                <c:pt idx="186327">
                  <c:v>4.22513</c:v>
                </c:pt>
                <c:pt idx="186328">
                  <c:v>4.22515</c:v>
                </c:pt>
                <c:pt idx="186329">
                  <c:v>4.22517</c:v>
                </c:pt>
                <c:pt idx="186330">
                  <c:v>4.22519</c:v>
                </c:pt>
                <c:pt idx="186331">
                  <c:v>4.22522</c:v>
                </c:pt>
                <c:pt idx="186332">
                  <c:v>4.22524</c:v>
                </c:pt>
                <c:pt idx="186333">
                  <c:v>4.22526</c:v>
                </c:pt>
                <c:pt idx="186334">
                  <c:v>4.22528</c:v>
                </c:pt>
                <c:pt idx="186335">
                  <c:v>4.22531</c:v>
                </c:pt>
                <c:pt idx="186336">
                  <c:v>4.22533</c:v>
                </c:pt>
                <c:pt idx="186337">
                  <c:v>4.22535</c:v>
                </c:pt>
                <c:pt idx="186338">
                  <c:v>4.22537</c:v>
                </c:pt>
                <c:pt idx="186339">
                  <c:v>4.2254</c:v>
                </c:pt>
                <c:pt idx="186340">
                  <c:v>4.22542</c:v>
                </c:pt>
                <c:pt idx="186341">
                  <c:v>4.22544</c:v>
                </c:pt>
                <c:pt idx="186342">
                  <c:v>4.22546</c:v>
                </c:pt>
                <c:pt idx="186343">
                  <c:v>4.22549</c:v>
                </c:pt>
                <c:pt idx="186344">
                  <c:v>4.22551</c:v>
                </c:pt>
                <c:pt idx="186345">
                  <c:v>4.22553</c:v>
                </c:pt>
                <c:pt idx="186346">
                  <c:v>4.22556</c:v>
                </c:pt>
                <c:pt idx="186347">
                  <c:v>4.22558</c:v>
                </c:pt>
                <c:pt idx="186348">
                  <c:v>4.2256</c:v>
                </c:pt>
                <c:pt idx="186349">
                  <c:v>4.22562</c:v>
                </c:pt>
                <c:pt idx="186350">
                  <c:v>4.22565</c:v>
                </c:pt>
                <c:pt idx="186351">
                  <c:v>4.22567</c:v>
                </c:pt>
                <c:pt idx="186352">
                  <c:v>4.22569</c:v>
                </c:pt>
                <c:pt idx="186353">
                  <c:v>4.22571</c:v>
                </c:pt>
                <c:pt idx="186354">
                  <c:v>4.22574</c:v>
                </c:pt>
                <c:pt idx="186355">
                  <c:v>4.22576</c:v>
                </c:pt>
                <c:pt idx="186356">
                  <c:v>4.22578</c:v>
                </c:pt>
                <c:pt idx="186357">
                  <c:v>4.22581</c:v>
                </c:pt>
                <c:pt idx="186358">
                  <c:v>4.22583</c:v>
                </c:pt>
                <c:pt idx="186359">
                  <c:v>4.22585</c:v>
                </c:pt>
                <c:pt idx="186360">
                  <c:v>4.22587</c:v>
                </c:pt>
                <c:pt idx="186361">
                  <c:v>4.2259</c:v>
                </c:pt>
                <c:pt idx="186362">
                  <c:v>4.22592</c:v>
                </c:pt>
                <c:pt idx="186363">
                  <c:v>4.22594</c:v>
                </c:pt>
                <c:pt idx="186364">
                  <c:v>4.22596</c:v>
                </c:pt>
                <c:pt idx="186365">
                  <c:v>4.22599</c:v>
                </c:pt>
                <c:pt idx="186366">
                  <c:v>4.22601</c:v>
                </c:pt>
                <c:pt idx="186367">
                  <c:v>4.22603</c:v>
                </c:pt>
                <c:pt idx="186368">
                  <c:v>4.22605</c:v>
                </c:pt>
                <c:pt idx="186369">
                  <c:v>4.22608</c:v>
                </c:pt>
                <c:pt idx="186370">
                  <c:v>4.2261</c:v>
                </c:pt>
                <c:pt idx="186371">
                  <c:v>4.22612</c:v>
                </c:pt>
                <c:pt idx="186372">
                  <c:v>4.22614</c:v>
                </c:pt>
                <c:pt idx="186373">
                  <c:v>4.22617</c:v>
                </c:pt>
                <c:pt idx="186374">
                  <c:v>4.22619</c:v>
                </c:pt>
                <c:pt idx="186375">
                  <c:v>4.22621</c:v>
                </c:pt>
                <c:pt idx="186376">
                  <c:v>4.22624</c:v>
                </c:pt>
                <c:pt idx="186377">
                  <c:v>4.22626</c:v>
                </c:pt>
                <c:pt idx="186378">
                  <c:v>4.22628</c:v>
                </c:pt>
                <c:pt idx="186379">
                  <c:v>4.2263</c:v>
                </c:pt>
                <c:pt idx="186380">
                  <c:v>4.22633</c:v>
                </c:pt>
                <c:pt idx="186381">
                  <c:v>4.22635</c:v>
                </c:pt>
                <c:pt idx="186382">
                  <c:v>4.22637</c:v>
                </c:pt>
                <c:pt idx="186383">
                  <c:v>4.2264</c:v>
                </c:pt>
                <c:pt idx="186384">
                  <c:v>4.22642</c:v>
                </c:pt>
                <c:pt idx="186385">
                  <c:v>4.22644</c:v>
                </c:pt>
                <c:pt idx="186386">
                  <c:v>4.22646</c:v>
                </c:pt>
                <c:pt idx="186387">
                  <c:v>4.22649</c:v>
                </c:pt>
                <c:pt idx="186388">
                  <c:v>4.22651</c:v>
                </c:pt>
                <c:pt idx="186389">
                  <c:v>4.22653</c:v>
                </c:pt>
                <c:pt idx="186390">
                  <c:v>4.22655</c:v>
                </c:pt>
                <c:pt idx="186391">
                  <c:v>4.22658</c:v>
                </c:pt>
                <c:pt idx="186392">
                  <c:v>4.2266</c:v>
                </c:pt>
                <c:pt idx="186393">
                  <c:v>4.22662</c:v>
                </c:pt>
                <c:pt idx="186394">
                  <c:v>4.22664</c:v>
                </c:pt>
                <c:pt idx="186395">
                  <c:v>4.22667</c:v>
                </c:pt>
                <c:pt idx="186396">
                  <c:v>4.22669</c:v>
                </c:pt>
                <c:pt idx="186397">
                  <c:v>4.22671</c:v>
                </c:pt>
                <c:pt idx="186398">
                  <c:v>4.22673</c:v>
                </c:pt>
                <c:pt idx="186399">
                  <c:v>4.22676</c:v>
                </c:pt>
                <c:pt idx="186400">
                  <c:v>4.22678</c:v>
                </c:pt>
                <c:pt idx="186401">
                  <c:v>4.2268</c:v>
                </c:pt>
                <c:pt idx="186402">
                  <c:v>4.22682</c:v>
                </c:pt>
                <c:pt idx="186403">
                  <c:v>4.22685</c:v>
                </c:pt>
                <c:pt idx="186404">
                  <c:v>4.22687</c:v>
                </c:pt>
                <c:pt idx="186405">
                  <c:v>4.22689</c:v>
                </c:pt>
                <c:pt idx="186406">
                  <c:v>4.22692</c:v>
                </c:pt>
                <c:pt idx="186407">
                  <c:v>4.22694</c:v>
                </c:pt>
                <c:pt idx="186408">
                  <c:v>4.22696</c:v>
                </c:pt>
                <c:pt idx="186409">
                  <c:v>4.22698</c:v>
                </c:pt>
                <c:pt idx="186410">
                  <c:v>4.22701</c:v>
                </c:pt>
                <c:pt idx="186411">
                  <c:v>4.22703</c:v>
                </c:pt>
                <c:pt idx="186412">
                  <c:v>4.22705</c:v>
                </c:pt>
                <c:pt idx="186413">
                  <c:v>4.22708</c:v>
                </c:pt>
                <c:pt idx="186414">
                  <c:v>4.2271</c:v>
                </c:pt>
                <c:pt idx="186415">
                  <c:v>4.22712</c:v>
                </c:pt>
                <c:pt idx="186416">
                  <c:v>4.22714</c:v>
                </c:pt>
                <c:pt idx="186417">
                  <c:v>4.22717</c:v>
                </c:pt>
                <c:pt idx="186418">
                  <c:v>4.22719</c:v>
                </c:pt>
                <c:pt idx="186419">
                  <c:v>4.22721</c:v>
                </c:pt>
                <c:pt idx="186420">
                  <c:v>4.22723</c:v>
                </c:pt>
                <c:pt idx="186421">
                  <c:v>4.22726</c:v>
                </c:pt>
                <c:pt idx="186422">
                  <c:v>4.22728</c:v>
                </c:pt>
                <c:pt idx="186423">
                  <c:v>4.2273</c:v>
                </c:pt>
                <c:pt idx="186424">
                  <c:v>4.22732</c:v>
                </c:pt>
                <c:pt idx="186425">
                  <c:v>4.22735</c:v>
                </c:pt>
                <c:pt idx="186426">
                  <c:v>4.22737</c:v>
                </c:pt>
                <c:pt idx="186427">
                  <c:v>4.22739</c:v>
                </c:pt>
                <c:pt idx="186428">
                  <c:v>4.22741</c:v>
                </c:pt>
                <c:pt idx="186429">
                  <c:v>4.22744</c:v>
                </c:pt>
                <c:pt idx="186430">
                  <c:v>4.22746</c:v>
                </c:pt>
                <c:pt idx="186431">
                  <c:v>4.22748</c:v>
                </c:pt>
                <c:pt idx="186432">
                  <c:v>4.22751</c:v>
                </c:pt>
                <c:pt idx="186433">
                  <c:v>4.22753</c:v>
                </c:pt>
                <c:pt idx="186434">
                  <c:v>4.22755</c:v>
                </c:pt>
                <c:pt idx="186435">
                  <c:v>4.22757</c:v>
                </c:pt>
                <c:pt idx="186436">
                  <c:v>4.2276</c:v>
                </c:pt>
                <c:pt idx="186437">
                  <c:v>4.22762</c:v>
                </c:pt>
                <c:pt idx="186438">
                  <c:v>4.22764</c:v>
                </c:pt>
                <c:pt idx="186439">
                  <c:v>4.22766</c:v>
                </c:pt>
                <c:pt idx="186440">
                  <c:v>4.22769</c:v>
                </c:pt>
                <c:pt idx="186441">
                  <c:v>4.22771</c:v>
                </c:pt>
                <c:pt idx="186442">
                  <c:v>4.22773</c:v>
                </c:pt>
                <c:pt idx="186443">
                  <c:v>4.22776</c:v>
                </c:pt>
                <c:pt idx="186444">
                  <c:v>4.22778</c:v>
                </c:pt>
                <c:pt idx="186445">
                  <c:v>4.2278</c:v>
                </c:pt>
                <c:pt idx="186446">
                  <c:v>4.22782</c:v>
                </c:pt>
                <c:pt idx="186447">
                  <c:v>4.22785</c:v>
                </c:pt>
                <c:pt idx="186448">
                  <c:v>4.22787</c:v>
                </c:pt>
                <c:pt idx="186449">
                  <c:v>4.22789</c:v>
                </c:pt>
                <c:pt idx="186450">
                  <c:v>4.22791</c:v>
                </c:pt>
                <c:pt idx="186451">
                  <c:v>4.22794</c:v>
                </c:pt>
                <c:pt idx="186452">
                  <c:v>4.22796</c:v>
                </c:pt>
                <c:pt idx="186453">
                  <c:v>4.22798</c:v>
                </c:pt>
                <c:pt idx="186454">
                  <c:v>4.228</c:v>
                </c:pt>
                <c:pt idx="186455">
                  <c:v>4.22803</c:v>
                </c:pt>
                <c:pt idx="186456">
                  <c:v>4.22805</c:v>
                </c:pt>
                <c:pt idx="186457">
                  <c:v>4.22807</c:v>
                </c:pt>
                <c:pt idx="186458">
                  <c:v>4.22809</c:v>
                </c:pt>
                <c:pt idx="186459">
                  <c:v>4.22812</c:v>
                </c:pt>
                <c:pt idx="186460">
                  <c:v>4.22814</c:v>
                </c:pt>
                <c:pt idx="186461">
                  <c:v>4.22816</c:v>
                </c:pt>
                <c:pt idx="186462">
                  <c:v>4.22819</c:v>
                </c:pt>
                <c:pt idx="186463">
                  <c:v>4.22821</c:v>
                </c:pt>
                <c:pt idx="186464">
                  <c:v>4.22823</c:v>
                </c:pt>
                <c:pt idx="186465">
                  <c:v>4.22825</c:v>
                </c:pt>
                <c:pt idx="186466">
                  <c:v>4.22828</c:v>
                </c:pt>
                <c:pt idx="186467">
                  <c:v>4.2283</c:v>
                </c:pt>
                <c:pt idx="186468">
                  <c:v>4.22832</c:v>
                </c:pt>
                <c:pt idx="186469">
                  <c:v>4.22835</c:v>
                </c:pt>
                <c:pt idx="186470">
                  <c:v>4.22837</c:v>
                </c:pt>
                <c:pt idx="186471">
                  <c:v>4.22839</c:v>
                </c:pt>
                <c:pt idx="186472">
                  <c:v>4.22841</c:v>
                </c:pt>
                <c:pt idx="186473">
                  <c:v>4.22844</c:v>
                </c:pt>
                <c:pt idx="186474">
                  <c:v>4.22846</c:v>
                </c:pt>
                <c:pt idx="186475">
                  <c:v>4.22848</c:v>
                </c:pt>
                <c:pt idx="186476">
                  <c:v>4.2285</c:v>
                </c:pt>
                <c:pt idx="186477">
                  <c:v>4.22853</c:v>
                </c:pt>
                <c:pt idx="186478">
                  <c:v>4.22855</c:v>
                </c:pt>
                <c:pt idx="186479">
                  <c:v>4.22857</c:v>
                </c:pt>
                <c:pt idx="186480">
                  <c:v>4.22859</c:v>
                </c:pt>
                <c:pt idx="186481">
                  <c:v>4.22862</c:v>
                </c:pt>
                <c:pt idx="186482">
                  <c:v>4.22864</c:v>
                </c:pt>
                <c:pt idx="186483">
                  <c:v>4.22866</c:v>
                </c:pt>
                <c:pt idx="186484">
                  <c:v>4.22868</c:v>
                </c:pt>
                <c:pt idx="186485">
                  <c:v>4.22871</c:v>
                </c:pt>
                <c:pt idx="186486">
                  <c:v>4.22873</c:v>
                </c:pt>
                <c:pt idx="186487">
                  <c:v>4.22875</c:v>
                </c:pt>
                <c:pt idx="186488">
                  <c:v>4.22878</c:v>
                </c:pt>
                <c:pt idx="186489">
                  <c:v>4.2288</c:v>
                </c:pt>
                <c:pt idx="186490">
                  <c:v>4.22882</c:v>
                </c:pt>
                <c:pt idx="186491">
                  <c:v>4.22884</c:v>
                </c:pt>
                <c:pt idx="186492">
                  <c:v>4.22887</c:v>
                </c:pt>
                <c:pt idx="186493">
                  <c:v>4.22889</c:v>
                </c:pt>
                <c:pt idx="186494">
                  <c:v>4.22891</c:v>
                </c:pt>
                <c:pt idx="186495">
                  <c:v>4.22893</c:v>
                </c:pt>
                <c:pt idx="186496">
                  <c:v>4.22896</c:v>
                </c:pt>
                <c:pt idx="186497">
                  <c:v>4.22898</c:v>
                </c:pt>
                <c:pt idx="186498">
                  <c:v>4.229</c:v>
                </c:pt>
                <c:pt idx="186499">
                  <c:v>4.22903</c:v>
                </c:pt>
                <c:pt idx="186500">
                  <c:v>4.22905</c:v>
                </c:pt>
                <c:pt idx="186501">
                  <c:v>4.22907</c:v>
                </c:pt>
                <c:pt idx="186502">
                  <c:v>4.22909</c:v>
                </c:pt>
                <c:pt idx="186503">
                  <c:v>4.22912</c:v>
                </c:pt>
                <c:pt idx="186504">
                  <c:v>4.22914</c:v>
                </c:pt>
                <c:pt idx="186505">
                  <c:v>4.22916</c:v>
                </c:pt>
                <c:pt idx="186506">
                  <c:v>4.22918</c:v>
                </c:pt>
                <c:pt idx="186507">
                  <c:v>4.22921</c:v>
                </c:pt>
                <c:pt idx="186508">
                  <c:v>4.22923</c:v>
                </c:pt>
                <c:pt idx="186509">
                  <c:v>4.22925</c:v>
                </c:pt>
                <c:pt idx="186510">
                  <c:v>4.22927</c:v>
                </c:pt>
                <c:pt idx="186511">
                  <c:v>4.2293</c:v>
                </c:pt>
                <c:pt idx="186512">
                  <c:v>4.22932</c:v>
                </c:pt>
                <c:pt idx="186513">
                  <c:v>4.22934</c:v>
                </c:pt>
                <c:pt idx="186514">
                  <c:v>4.22936</c:v>
                </c:pt>
                <c:pt idx="186515">
                  <c:v>4.22939</c:v>
                </c:pt>
                <c:pt idx="186516">
                  <c:v>4.22941</c:v>
                </c:pt>
                <c:pt idx="186517">
                  <c:v>4.22943</c:v>
                </c:pt>
                <c:pt idx="186518">
                  <c:v>4.22946</c:v>
                </c:pt>
                <c:pt idx="186519">
                  <c:v>4.22948</c:v>
                </c:pt>
                <c:pt idx="186520">
                  <c:v>4.2295</c:v>
                </c:pt>
                <c:pt idx="186521">
                  <c:v>4.22952</c:v>
                </c:pt>
                <c:pt idx="186522">
                  <c:v>4.22955</c:v>
                </c:pt>
                <c:pt idx="186523">
                  <c:v>4.22957</c:v>
                </c:pt>
                <c:pt idx="186524">
                  <c:v>4.22959</c:v>
                </c:pt>
                <c:pt idx="186525">
                  <c:v>4.22961</c:v>
                </c:pt>
                <c:pt idx="186526">
                  <c:v>4.22964</c:v>
                </c:pt>
                <c:pt idx="186527">
                  <c:v>4.22966</c:v>
                </c:pt>
                <c:pt idx="186528">
                  <c:v>4.22968</c:v>
                </c:pt>
                <c:pt idx="186529">
                  <c:v>4.22971</c:v>
                </c:pt>
                <c:pt idx="186530">
                  <c:v>4.22973</c:v>
                </c:pt>
                <c:pt idx="186531">
                  <c:v>4.22975</c:v>
                </c:pt>
                <c:pt idx="186532">
                  <c:v>4.22977</c:v>
                </c:pt>
                <c:pt idx="186533">
                  <c:v>4.2298</c:v>
                </c:pt>
                <c:pt idx="186534">
                  <c:v>4.22982</c:v>
                </c:pt>
                <c:pt idx="186535">
                  <c:v>4.22984</c:v>
                </c:pt>
                <c:pt idx="186536">
                  <c:v>4.22986</c:v>
                </c:pt>
                <c:pt idx="186537">
                  <c:v>4.22989</c:v>
                </c:pt>
                <c:pt idx="186538">
                  <c:v>4.22991</c:v>
                </c:pt>
                <c:pt idx="186539">
                  <c:v>4.22993</c:v>
                </c:pt>
                <c:pt idx="186540">
                  <c:v>4.22996</c:v>
                </c:pt>
                <c:pt idx="186541">
                  <c:v>4.22998</c:v>
                </c:pt>
                <c:pt idx="186542">
                  <c:v>4.23</c:v>
                </c:pt>
                <c:pt idx="186543">
                  <c:v>4.23002</c:v>
                </c:pt>
                <c:pt idx="186544">
                  <c:v>4.23004</c:v>
                </c:pt>
                <c:pt idx="186545">
                  <c:v>4.23007</c:v>
                </c:pt>
                <c:pt idx="186546">
                  <c:v>4.23009</c:v>
                </c:pt>
                <c:pt idx="186547">
                  <c:v>4.23011</c:v>
                </c:pt>
                <c:pt idx="186548">
                  <c:v>4.23014</c:v>
                </c:pt>
                <c:pt idx="186549">
                  <c:v>4.23016</c:v>
                </c:pt>
                <c:pt idx="186550">
                  <c:v>4.23018</c:v>
                </c:pt>
                <c:pt idx="186551">
                  <c:v>4.2302</c:v>
                </c:pt>
                <c:pt idx="186552">
                  <c:v>4.23023</c:v>
                </c:pt>
                <c:pt idx="186553">
                  <c:v>4.23025</c:v>
                </c:pt>
                <c:pt idx="186554">
                  <c:v>4.23027</c:v>
                </c:pt>
                <c:pt idx="186555">
                  <c:v>4.23029</c:v>
                </c:pt>
                <c:pt idx="186556">
                  <c:v>4.23032</c:v>
                </c:pt>
                <c:pt idx="186557">
                  <c:v>4.23034</c:v>
                </c:pt>
                <c:pt idx="186558">
                  <c:v>4.23036</c:v>
                </c:pt>
                <c:pt idx="186559">
                  <c:v>4.23039</c:v>
                </c:pt>
                <c:pt idx="186560">
                  <c:v>4.23041</c:v>
                </c:pt>
                <c:pt idx="186561">
                  <c:v>4.23043</c:v>
                </c:pt>
                <c:pt idx="186562">
                  <c:v>4.23045</c:v>
                </c:pt>
                <c:pt idx="186563">
                  <c:v>4.23048</c:v>
                </c:pt>
                <c:pt idx="186564">
                  <c:v>4.2305</c:v>
                </c:pt>
                <c:pt idx="186565">
                  <c:v>4.23052</c:v>
                </c:pt>
                <c:pt idx="186566">
                  <c:v>4.23054</c:v>
                </c:pt>
                <c:pt idx="186567">
                  <c:v>4.23057</c:v>
                </c:pt>
                <c:pt idx="186568">
                  <c:v>4.23059</c:v>
                </c:pt>
                <c:pt idx="186569">
                  <c:v>4.23061</c:v>
                </c:pt>
                <c:pt idx="186570">
                  <c:v>4.23064</c:v>
                </c:pt>
                <c:pt idx="186571">
                  <c:v>4.23066</c:v>
                </c:pt>
                <c:pt idx="186572">
                  <c:v>4.23068</c:v>
                </c:pt>
                <c:pt idx="186573">
                  <c:v>4.2307</c:v>
                </c:pt>
                <c:pt idx="186574">
                  <c:v>4.23073</c:v>
                </c:pt>
                <c:pt idx="186575">
                  <c:v>4.23075</c:v>
                </c:pt>
                <c:pt idx="186576">
                  <c:v>4.23077</c:v>
                </c:pt>
                <c:pt idx="186577">
                  <c:v>4.23079</c:v>
                </c:pt>
                <c:pt idx="186578">
                  <c:v>4.23082</c:v>
                </c:pt>
                <c:pt idx="186579">
                  <c:v>4.23084</c:v>
                </c:pt>
                <c:pt idx="186580">
                  <c:v>4.23086</c:v>
                </c:pt>
                <c:pt idx="186581">
                  <c:v>4.23088</c:v>
                </c:pt>
                <c:pt idx="186582">
                  <c:v>4.23091</c:v>
                </c:pt>
                <c:pt idx="186583">
                  <c:v>4.23093</c:v>
                </c:pt>
                <c:pt idx="186584">
                  <c:v>4.23095</c:v>
                </c:pt>
                <c:pt idx="186585">
                  <c:v>4.23097</c:v>
                </c:pt>
                <c:pt idx="186586">
                  <c:v>4.231</c:v>
                </c:pt>
                <c:pt idx="186587">
                  <c:v>4.23102</c:v>
                </c:pt>
                <c:pt idx="186588">
                  <c:v>4.23104</c:v>
                </c:pt>
                <c:pt idx="186589">
                  <c:v>4.23107</c:v>
                </c:pt>
                <c:pt idx="186590">
                  <c:v>4.23109</c:v>
                </c:pt>
                <c:pt idx="186591">
                  <c:v>4.23111</c:v>
                </c:pt>
                <c:pt idx="186592">
                  <c:v>4.23113</c:v>
                </c:pt>
                <c:pt idx="186593">
                  <c:v>4.23116</c:v>
                </c:pt>
                <c:pt idx="186594">
                  <c:v>4.23118</c:v>
                </c:pt>
                <c:pt idx="186595">
                  <c:v>4.2312</c:v>
                </c:pt>
                <c:pt idx="186596">
                  <c:v>4.23122</c:v>
                </c:pt>
                <c:pt idx="186597">
                  <c:v>4.23125</c:v>
                </c:pt>
                <c:pt idx="186598">
                  <c:v>4.23127</c:v>
                </c:pt>
                <c:pt idx="186599">
                  <c:v>4.23129</c:v>
                </c:pt>
                <c:pt idx="186600">
                  <c:v>4.23132</c:v>
                </c:pt>
                <c:pt idx="186601">
                  <c:v>4.23134</c:v>
                </c:pt>
                <c:pt idx="186602">
                  <c:v>4.23136</c:v>
                </c:pt>
                <c:pt idx="186603">
                  <c:v>4.23138</c:v>
                </c:pt>
                <c:pt idx="186604">
                  <c:v>4.23141</c:v>
                </c:pt>
                <c:pt idx="186605">
                  <c:v>4.23143</c:v>
                </c:pt>
                <c:pt idx="186606">
                  <c:v>4.23145</c:v>
                </c:pt>
                <c:pt idx="186607">
                  <c:v>4.23147</c:v>
                </c:pt>
                <c:pt idx="186608">
                  <c:v>4.2315</c:v>
                </c:pt>
                <c:pt idx="186609">
                  <c:v>4.23152</c:v>
                </c:pt>
                <c:pt idx="186610">
                  <c:v>4.23154</c:v>
                </c:pt>
                <c:pt idx="186611">
                  <c:v>4.23156</c:v>
                </c:pt>
                <c:pt idx="186612">
                  <c:v>4.23159</c:v>
                </c:pt>
                <c:pt idx="186613">
                  <c:v>4.23161</c:v>
                </c:pt>
                <c:pt idx="186614">
                  <c:v>4.23163</c:v>
                </c:pt>
                <c:pt idx="186615">
                  <c:v>4.23165</c:v>
                </c:pt>
                <c:pt idx="186616">
                  <c:v>4.23168</c:v>
                </c:pt>
                <c:pt idx="186617">
                  <c:v>4.2317</c:v>
                </c:pt>
                <c:pt idx="186618">
                  <c:v>4.23172</c:v>
                </c:pt>
                <c:pt idx="186619">
                  <c:v>4.23175</c:v>
                </c:pt>
                <c:pt idx="186620">
                  <c:v>4.23177</c:v>
                </c:pt>
                <c:pt idx="186621">
                  <c:v>4.23179</c:v>
                </c:pt>
                <c:pt idx="186622">
                  <c:v>4.23181</c:v>
                </c:pt>
                <c:pt idx="186623">
                  <c:v>4.23184</c:v>
                </c:pt>
                <c:pt idx="186624">
                  <c:v>4.23186</c:v>
                </c:pt>
                <c:pt idx="186625">
                  <c:v>4.23188</c:v>
                </c:pt>
                <c:pt idx="186626">
                  <c:v>4.23191</c:v>
                </c:pt>
                <c:pt idx="186627">
                  <c:v>4.23193</c:v>
                </c:pt>
                <c:pt idx="186628">
                  <c:v>4.23195</c:v>
                </c:pt>
                <c:pt idx="186629">
                  <c:v>4.23197</c:v>
                </c:pt>
                <c:pt idx="186630">
                  <c:v>4.232</c:v>
                </c:pt>
                <c:pt idx="186631">
                  <c:v>4.23202</c:v>
                </c:pt>
                <c:pt idx="186632">
                  <c:v>4.23204</c:v>
                </c:pt>
                <c:pt idx="186633">
                  <c:v>4.23206</c:v>
                </c:pt>
                <c:pt idx="186634">
                  <c:v>4.23209</c:v>
                </c:pt>
                <c:pt idx="186635">
                  <c:v>4.23211</c:v>
                </c:pt>
                <c:pt idx="186636">
                  <c:v>4.23213</c:v>
                </c:pt>
                <c:pt idx="186637">
                  <c:v>4.23215</c:v>
                </c:pt>
                <c:pt idx="186638">
                  <c:v>4.23218</c:v>
                </c:pt>
                <c:pt idx="186639">
                  <c:v>4.2322</c:v>
                </c:pt>
                <c:pt idx="186640">
                  <c:v>4.23222</c:v>
                </c:pt>
                <c:pt idx="186641">
                  <c:v>4.23224</c:v>
                </c:pt>
                <c:pt idx="186642">
                  <c:v>4.23227</c:v>
                </c:pt>
                <c:pt idx="186643">
                  <c:v>4.23229</c:v>
                </c:pt>
                <c:pt idx="186644">
                  <c:v>4.23231</c:v>
                </c:pt>
                <c:pt idx="186645">
                  <c:v>4.23234</c:v>
                </c:pt>
                <c:pt idx="186646">
                  <c:v>4.23236</c:v>
                </c:pt>
                <c:pt idx="186647">
                  <c:v>4.23238</c:v>
                </c:pt>
                <c:pt idx="186648">
                  <c:v>4.2324</c:v>
                </c:pt>
                <c:pt idx="186649">
                  <c:v>4.23243</c:v>
                </c:pt>
                <c:pt idx="186650">
                  <c:v>4.23245</c:v>
                </c:pt>
                <c:pt idx="186651">
                  <c:v>4.23247</c:v>
                </c:pt>
                <c:pt idx="186652">
                  <c:v>4.23249</c:v>
                </c:pt>
                <c:pt idx="186653">
                  <c:v>4.23252</c:v>
                </c:pt>
                <c:pt idx="186654">
                  <c:v>4.23254</c:v>
                </c:pt>
                <c:pt idx="186655">
                  <c:v>4.23256</c:v>
                </c:pt>
                <c:pt idx="186656">
                  <c:v>4.23259</c:v>
                </c:pt>
                <c:pt idx="186657">
                  <c:v>4.23261</c:v>
                </c:pt>
                <c:pt idx="186658">
                  <c:v>4.23263</c:v>
                </c:pt>
                <c:pt idx="186659">
                  <c:v>4.23265</c:v>
                </c:pt>
                <c:pt idx="186660">
                  <c:v>4.23268</c:v>
                </c:pt>
                <c:pt idx="186661">
                  <c:v>4.2327</c:v>
                </c:pt>
                <c:pt idx="186662">
                  <c:v>4.23272</c:v>
                </c:pt>
                <c:pt idx="186663">
                  <c:v>4.23274</c:v>
                </c:pt>
                <c:pt idx="186664">
                  <c:v>4.23277</c:v>
                </c:pt>
                <c:pt idx="186665">
                  <c:v>4.23279</c:v>
                </c:pt>
                <c:pt idx="186666">
                  <c:v>4.23281</c:v>
                </c:pt>
                <c:pt idx="186667">
                  <c:v>4.23283</c:v>
                </c:pt>
                <c:pt idx="186668">
                  <c:v>4.23286</c:v>
                </c:pt>
                <c:pt idx="186669">
                  <c:v>4.23288</c:v>
                </c:pt>
                <c:pt idx="186670">
                  <c:v>4.2329</c:v>
                </c:pt>
                <c:pt idx="186671">
                  <c:v>4.23292</c:v>
                </c:pt>
                <c:pt idx="186672">
                  <c:v>4.23295</c:v>
                </c:pt>
                <c:pt idx="186673">
                  <c:v>4.23297</c:v>
                </c:pt>
                <c:pt idx="186674">
                  <c:v>4.23299</c:v>
                </c:pt>
                <c:pt idx="186675">
                  <c:v>4.23302</c:v>
                </c:pt>
                <c:pt idx="186676">
                  <c:v>4.23304</c:v>
                </c:pt>
                <c:pt idx="186677">
                  <c:v>4.23306</c:v>
                </c:pt>
                <c:pt idx="186678">
                  <c:v>4.23308</c:v>
                </c:pt>
                <c:pt idx="186679">
                  <c:v>4.23311</c:v>
                </c:pt>
                <c:pt idx="186680">
                  <c:v>4.23313</c:v>
                </c:pt>
                <c:pt idx="186681">
                  <c:v>4.23315</c:v>
                </c:pt>
                <c:pt idx="186682">
                  <c:v>4.23318</c:v>
                </c:pt>
                <c:pt idx="186683">
                  <c:v>4.2332</c:v>
                </c:pt>
                <c:pt idx="186684">
                  <c:v>4.23322</c:v>
                </c:pt>
                <c:pt idx="186685">
                  <c:v>4.23324</c:v>
                </c:pt>
                <c:pt idx="186686">
                  <c:v>4.23327</c:v>
                </c:pt>
                <c:pt idx="186687">
                  <c:v>4.23329</c:v>
                </c:pt>
                <c:pt idx="186688">
                  <c:v>4.23331</c:v>
                </c:pt>
                <c:pt idx="186689">
                  <c:v>4.23333</c:v>
                </c:pt>
                <c:pt idx="186690">
                  <c:v>4.23336</c:v>
                </c:pt>
                <c:pt idx="186691">
                  <c:v>4.23338</c:v>
                </c:pt>
                <c:pt idx="186692">
                  <c:v>4.2334</c:v>
                </c:pt>
                <c:pt idx="186693">
                  <c:v>4.23342</c:v>
                </c:pt>
                <c:pt idx="186694">
                  <c:v>4.23345</c:v>
                </c:pt>
                <c:pt idx="186695">
                  <c:v>4.23347</c:v>
                </c:pt>
                <c:pt idx="186696">
                  <c:v>4.23349</c:v>
                </c:pt>
                <c:pt idx="186697">
                  <c:v>4.23351</c:v>
                </c:pt>
                <c:pt idx="186698">
                  <c:v>4.23354</c:v>
                </c:pt>
                <c:pt idx="186699">
                  <c:v>4.23356</c:v>
                </c:pt>
                <c:pt idx="186700">
                  <c:v>4.23358</c:v>
                </c:pt>
                <c:pt idx="186701">
                  <c:v>4.2336</c:v>
                </c:pt>
                <c:pt idx="186702">
                  <c:v>4.23363</c:v>
                </c:pt>
                <c:pt idx="186703">
                  <c:v>4.23365</c:v>
                </c:pt>
                <c:pt idx="186704">
                  <c:v>4.23367</c:v>
                </c:pt>
                <c:pt idx="186705">
                  <c:v>4.2337</c:v>
                </c:pt>
                <c:pt idx="186706">
                  <c:v>4.23372</c:v>
                </c:pt>
                <c:pt idx="186707">
                  <c:v>4.23374</c:v>
                </c:pt>
                <c:pt idx="186708">
                  <c:v>4.23376</c:v>
                </c:pt>
                <c:pt idx="186709">
                  <c:v>4.23379</c:v>
                </c:pt>
                <c:pt idx="186710">
                  <c:v>4.23381</c:v>
                </c:pt>
                <c:pt idx="186711">
                  <c:v>4.23383</c:v>
                </c:pt>
                <c:pt idx="186712">
                  <c:v>4.23386</c:v>
                </c:pt>
                <c:pt idx="186713">
                  <c:v>4.23388</c:v>
                </c:pt>
                <c:pt idx="186714">
                  <c:v>4.2339</c:v>
                </c:pt>
                <c:pt idx="186715">
                  <c:v>4.23392</c:v>
                </c:pt>
                <c:pt idx="186716">
                  <c:v>4.23395</c:v>
                </c:pt>
                <c:pt idx="186717">
                  <c:v>4.23397</c:v>
                </c:pt>
                <c:pt idx="186718">
                  <c:v>4.23399</c:v>
                </c:pt>
                <c:pt idx="186719">
                  <c:v>4.23401</c:v>
                </c:pt>
                <c:pt idx="186720">
                  <c:v>4.23404</c:v>
                </c:pt>
                <c:pt idx="186721">
                  <c:v>4.23406</c:v>
                </c:pt>
                <c:pt idx="186722">
                  <c:v>4.23408</c:v>
                </c:pt>
                <c:pt idx="186723">
                  <c:v>4.2341</c:v>
                </c:pt>
                <c:pt idx="186724">
                  <c:v>4.23413</c:v>
                </c:pt>
                <c:pt idx="186725">
                  <c:v>4.23415</c:v>
                </c:pt>
                <c:pt idx="186726">
                  <c:v>4.23417</c:v>
                </c:pt>
                <c:pt idx="186727">
                  <c:v>4.23419</c:v>
                </c:pt>
                <c:pt idx="186728">
                  <c:v>4.23422</c:v>
                </c:pt>
                <c:pt idx="186729">
                  <c:v>4.23424</c:v>
                </c:pt>
                <c:pt idx="186730">
                  <c:v>4.23426</c:v>
                </c:pt>
                <c:pt idx="186731">
                  <c:v>4.23429</c:v>
                </c:pt>
                <c:pt idx="186732">
                  <c:v>4.23431</c:v>
                </c:pt>
                <c:pt idx="186733">
                  <c:v>4.23433</c:v>
                </c:pt>
                <c:pt idx="186734">
                  <c:v>4.23435</c:v>
                </c:pt>
                <c:pt idx="186735">
                  <c:v>4.23438</c:v>
                </c:pt>
                <c:pt idx="186736">
                  <c:v>4.2344</c:v>
                </c:pt>
                <c:pt idx="186737">
                  <c:v>4.23442</c:v>
                </c:pt>
                <c:pt idx="186738">
                  <c:v>4.23444</c:v>
                </c:pt>
                <c:pt idx="186739">
                  <c:v>4.23447</c:v>
                </c:pt>
                <c:pt idx="186740">
                  <c:v>4.23449</c:v>
                </c:pt>
                <c:pt idx="186741">
                  <c:v>4.23451</c:v>
                </c:pt>
                <c:pt idx="186742">
                  <c:v>4.23454</c:v>
                </c:pt>
                <c:pt idx="186743">
                  <c:v>4.23456</c:v>
                </c:pt>
                <c:pt idx="186744">
                  <c:v>4.23458</c:v>
                </c:pt>
                <c:pt idx="186745">
                  <c:v>4.2346</c:v>
                </c:pt>
                <c:pt idx="186746">
                  <c:v>4.23463</c:v>
                </c:pt>
                <c:pt idx="186747">
                  <c:v>4.23465</c:v>
                </c:pt>
                <c:pt idx="186748">
                  <c:v>4.23467</c:v>
                </c:pt>
                <c:pt idx="186749">
                  <c:v>4.23469</c:v>
                </c:pt>
                <c:pt idx="186750">
                  <c:v>4.23472</c:v>
                </c:pt>
                <c:pt idx="186751">
                  <c:v>4.23474</c:v>
                </c:pt>
                <c:pt idx="186752">
                  <c:v>4.23476</c:v>
                </c:pt>
                <c:pt idx="186753">
                  <c:v>4.23478</c:v>
                </c:pt>
                <c:pt idx="186754">
                  <c:v>4.23481</c:v>
                </c:pt>
                <c:pt idx="186755">
                  <c:v>4.23483</c:v>
                </c:pt>
                <c:pt idx="186756">
                  <c:v>4.23485</c:v>
                </c:pt>
                <c:pt idx="186757">
                  <c:v>4.23487</c:v>
                </c:pt>
                <c:pt idx="186758">
                  <c:v>4.2349</c:v>
                </c:pt>
                <c:pt idx="186759">
                  <c:v>4.23492</c:v>
                </c:pt>
                <c:pt idx="186760">
                  <c:v>4.23494</c:v>
                </c:pt>
                <c:pt idx="186761">
                  <c:v>4.23497</c:v>
                </c:pt>
                <c:pt idx="186762">
                  <c:v>4.23499</c:v>
                </c:pt>
                <c:pt idx="186763">
                  <c:v>4.23501</c:v>
                </c:pt>
                <c:pt idx="186764">
                  <c:v>4.23503</c:v>
                </c:pt>
                <c:pt idx="186765">
                  <c:v>4.23506</c:v>
                </c:pt>
                <c:pt idx="186766">
                  <c:v>4.23508</c:v>
                </c:pt>
                <c:pt idx="186767">
                  <c:v>4.2351</c:v>
                </c:pt>
                <c:pt idx="186768">
                  <c:v>4.23513</c:v>
                </c:pt>
                <c:pt idx="186769">
                  <c:v>4.23515</c:v>
                </c:pt>
                <c:pt idx="186770">
                  <c:v>4.23517</c:v>
                </c:pt>
                <c:pt idx="186771">
                  <c:v>4.23519</c:v>
                </c:pt>
                <c:pt idx="186772">
                  <c:v>4.23522</c:v>
                </c:pt>
                <c:pt idx="186773">
                  <c:v>4.23524</c:v>
                </c:pt>
                <c:pt idx="186774">
                  <c:v>4.23526</c:v>
                </c:pt>
                <c:pt idx="186775">
                  <c:v>4.23528</c:v>
                </c:pt>
                <c:pt idx="186776">
                  <c:v>4.23531</c:v>
                </c:pt>
                <c:pt idx="186777">
                  <c:v>4.23533</c:v>
                </c:pt>
                <c:pt idx="186778">
                  <c:v>4.23535</c:v>
                </c:pt>
                <c:pt idx="186779">
                  <c:v>4.23537</c:v>
                </c:pt>
                <c:pt idx="186780">
                  <c:v>4.2354</c:v>
                </c:pt>
                <c:pt idx="186781">
                  <c:v>4.23542</c:v>
                </c:pt>
                <c:pt idx="186782">
                  <c:v>4.23544</c:v>
                </c:pt>
                <c:pt idx="186783">
                  <c:v>4.23546</c:v>
                </c:pt>
                <c:pt idx="186784">
                  <c:v>4.23549</c:v>
                </c:pt>
                <c:pt idx="186785">
                  <c:v>4.23551</c:v>
                </c:pt>
                <c:pt idx="186786">
                  <c:v>4.23553</c:v>
                </c:pt>
                <c:pt idx="186787">
                  <c:v>4.23556</c:v>
                </c:pt>
                <c:pt idx="186788">
                  <c:v>4.23558</c:v>
                </c:pt>
                <c:pt idx="186789">
                  <c:v>4.2356</c:v>
                </c:pt>
                <c:pt idx="186790">
                  <c:v>4.23562</c:v>
                </c:pt>
                <c:pt idx="186791">
                  <c:v>4.23565</c:v>
                </c:pt>
                <c:pt idx="186792">
                  <c:v>4.23567</c:v>
                </c:pt>
                <c:pt idx="186793">
                  <c:v>4.23569</c:v>
                </c:pt>
                <c:pt idx="186794">
                  <c:v>4.23571</c:v>
                </c:pt>
                <c:pt idx="186795">
                  <c:v>4.23574</c:v>
                </c:pt>
                <c:pt idx="186796">
                  <c:v>4.23576</c:v>
                </c:pt>
                <c:pt idx="186797">
                  <c:v>4.23578</c:v>
                </c:pt>
                <c:pt idx="186798">
                  <c:v>4.23581</c:v>
                </c:pt>
                <c:pt idx="186799">
                  <c:v>4.23583</c:v>
                </c:pt>
                <c:pt idx="186800">
                  <c:v>4.23585</c:v>
                </c:pt>
                <c:pt idx="186801">
                  <c:v>4.23587</c:v>
                </c:pt>
                <c:pt idx="186802">
                  <c:v>4.2359</c:v>
                </c:pt>
                <c:pt idx="186803">
                  <c:v>4.23592</c:v>
                </c:pt>
                <c:pt idx="186804">
                  <c:v>4.23594</c:v>
                </c:pt>
                <c:pt idx="186805">
                  <c:v>4.23596</c:v>
                </c:pt>
                <c:pt idx="186806">
                  <c:v>4.23599</c:v>
                </c:pt>
                <c:pt idx="186807">
                  <c:v>4.23601</c:v>
                </c:pt>
                <c:pt idx="186808">
                  <c:v>4.23603</c:v>
                </c:pt>
                <c:pt idx="186809">
                  <c:v>4.23605</c:v>
                </c:pt>
                <c:pt idx="186810">
                  <c:v>4.23608</c:v>
                </c:pt>
                <c:pt idx="186811">
                  <c:v>4.2361</c:v>
                </c:pt>
                <c:pt idx="186812">
                  <c:v>4.23612</c:v>
                </c:pt>
                <c:pt idx="186813">
                  <c:v>4.23614</c:v>
                </c:pt>
                <c:pt idx="186814">
                  <c:v>4.23617</c:v>
                </c:pt>
                <c:pt idx="186815">
                  <c:v>4.23619</c:v>
                </c:pt>
                <c:pt idx="186816">
                  <c:v>4.23621</c:v>
                </c:pt>
                <c:pt idx="186817">
                  <c:v>4.23624</c:v>
                </c:pt>
                <c:pt idx="186818">
                  <c:v>4.23626</c:v>
                </c:pt>
                <c:pt idx="186819">
                  <c:v>4.23628</c:v>
                </c:pt>
                <c:pt idx="186820">
                  <c:v>4.2363</c:v>
                </c:pt>
                <c:pt idx="186821">
                  <c:v>4.23633</c:v>
                </c:pt>
                <c:pt idx="186822">
                  <c:v>4.23635</c:v>
                </c:pt>
                <c:pt idx="186823">
                  <c:v>4.23637</c:v>
                </c:pt>
                <c:pt idx="186824">
                  <c:v>4.23639</c:v>
                </c:pt>
                <c:pt idx="186825">
                  <c:v>4.23642</c:v>
                </c:pt>
                <c:pt idx="186826">
                  <c:v>4.23644</c:v>
                </c:pt>
                <c:pt idx="186827">
                  <c:v>4.23646</c:v>
                </c:pt>
                <c:pt idx="186828">
                  <c:v>4.23649</c:v>
                </c:pt>
                <c:pt idx="186829">
                  <c:v>4.23651</c:v>
                </c:pt>
                <c:pt idx="186830">
                  <c:v>4.23653</c:v>
                </c:pt>
                <c:pt idx="186831">
                  <c:v>4.23655</c:v>
                </c:pt>
                <c:pt idx="186832">
                  <c:v>4.23658</c:v>
                </c:pt>
                <c:pt idx="186833">
                  <c:v>4.2366</c:v>
                </c:pt>
                <c:pt idx="186834">
                  <c:v>4.23662</c:v>
                </c:pt>
                <c:pt idx="186835">
                  <c:v>4.23664</c:v>
                </c:pt>
                <c:pt idx="186836">
                  <c:v>4.23667</c:v>
                </c:pt>
                <c:pt idx="186837">
                  <c:v>4.23669</c:v>
                </c:pt>
                <c:pt idx="186838">
                  <c:v>4.23671</c:v>
                </c:pt>
                <c:pt idx="186839">
                  <c:v>4.23674</c:v>
                </c:pt>
                <c:pt idx="186840">
                  <c:v>4.23676</c:v>
                </c:pt>
                <c:pt idx="186841">
                  <c:v>4.23678</c:v>
                </c:pt>
                <c:pt idx="186842">
                  <c:v>4.2368</c:v>
                </c:pt>
                <c:pt idx="186843">
                  <c:v>4.23682</c:v>
                </c:pt>
                <c:pt idx="186844">
                  <c:v>4.23685</c:v>
                </c:pt>
                <c:pt idx="186845">
                  <c:v>4.23687</c:v>
                </c:pt>
                <c:pt idx="186846">
                  <c:v>4.23689</c:v>
                </c:pt>
                <c:pt idx="186847">
                  <c:v>4.23692</c:v>
                </c:pt>
                <c:pt idx="186848">
                  <c:v>4.23694</c:v>
                </c:pt>
                <c:pt idx="186849">
                  <c:v>4.23696</c:v>
                </c:pt>
                <c:pt idx="186850">
                  <c:v>4.23698</c:v>
                </c:pt>
                <c:pt idx="186851">
                  <c:v>4.23701</c:v>
                </c:pt>
                <c:pt idx="186852">
                  <c:v>4.23703</c:v>
                </c:pt>
                <c:pt idx="186853">
                  <c:v>4.23705</c:v>
                </c:pt>
                <c:pt idx="186854">
                  <c:v>4.23707</c:v>
                </c:pt>
                <c:pt idx="186855">
                  <c:v>4.2371</c:v>
                </c:pt>
                <c:pt idx="186856">
                  <c:v>4.23712</c:v>
                </c:pt>
                <c:pt idx="186857">
                  <c:v>4.23714</c:v>
                </c:pt>
                <c:pt idx="186858">
                  <c:v>4.23717</c:v>
                </c:pt>
                <c:pt idx="186859">
                  <c:v>4.23719</c:v>
                </c:pt>
                <c:pt idx="186860">
                  <c:v>4.23721</c:v>
                </c:pt>
                <c:pt idx="186861">
                  <c:v>4.23723</c:v>
                </c:pt>
                <c:pt idx="186862">
                  <c:v>4.23726</c:v>
                </c:pt>
                <c:pt idx="186863">
                  <c:v>4.23728</c:v>
                </c:pt>
                <c:pt idx="186864">
                  <c:v>4.2373</c:v>
                </c:pt>
                <c:pt idx="186865">
                  <c:v>4.23732</c:v>
                </c:pt>
                <c:pt idx="186866">
                  <c:v>4.23735</c:v>
                </c:pt>
                <c:pt idx="186867">
                  <c:v>4.23737</c:v>
                </c:pt>
                <c:pt idx="186868">
                  <c:v>4.23739</c:v>
                </c:pt>
                <c:pt idx="186869">
                  <c:v>4.23742</c:v>
                </c:pt>
                <c:pt idx="186870">
                  <c:v>4.23744</c:v>
                </c:pt>
                <c:pt idx="186871">
                  <c:v>4.23746</c:v>
                </c:pt>
                <c:pt idx="186872">
                  <c:v>4.23748</c:v>
                </c:pt>
                <c:pt idx="186873">
                  <c:v>4.23751</c:v>
                </c:pt>
                <c:pt idx="186874">
                  <c:v>4.23753</c:v>
                </c:pt>
                <c:pt idx="186875">
                  <c:v>4.23755</c:v>
                </c:pt>
                <c:pt idx="186876">
                  <c:v>4.23757</c:v>
                </c:pt>
                <c:pt idx="186877">
                  <c:v>4.2376</c:v>
                </c:pt>
                <c:pt idx="186878">
                  <c:v>4.23762</c:v>
                </c:pt>
                <c:pt idx="186879">
                  <c:v>4.23764</c:v>
                </c:pt>
                <c:pt idx="186880">
                  <c:v>4.23766</c:v>
                </c:pt>
                <c:pt idx="186881">
                  <c:v>4.23769</c:v>
                </c:pt>
                <c:pt idx="186882">
                  <c:v>4.23771</c:v>
                </c:pt>
                <c:pt idx="186883">
                  <c:v>4.23773</c:v>
                </c:pt>
                <c:pt idx="186884">
                  <c:v>4.23775</c:v>
                </c:pt>
                <c:pt idx="186885">
                  <c:v>4.23778</c:v>
                </c:pt>
                <c:pt idx="186886">
                  <c:v>4.2378</c:v>
                </c:pt>
                <c:pt idx="186887">
                  <c:v>4.23782</c:v>
                </c:pt>
                <c:pt idx="186888">
                  <c:v>4.23785</c:v>
                </c:pt>
                <c:pt idx="186889">
                  <c:v>4.23787</c:v>
                </c:pt>
                <c:pt idx="186890">
                  <c:v>4.23789</c:v>
                </c:pt>
                <c:pt idx="186891">
                  <c:v>4.23791</c:v>
                </c:pt>
                <c:pt idx="186892">
                  <c:v>4.23794</c:v>
                </c:pt>
                <c:pt idx="186893">
                  <c:v>4.23796</c:v>
                </c:pt>
                <c:pt idx="186894">
                  <c:v>4.23798</c:v>
                </c:pt>
                <c:pt idx="186895">
                  <c:v>4.23801</c:v>
                </c:pt>
                <c:pt idx="186896">
                  <c:v>4.23803</c:v>
                </c:pt>
                <c:pt idx="186897">
                  <c:v>4.23805</c:v>
                </c:pt>
                <c:pt idx="186898">
                  <c:v>4.23807</c:v>
                </c:pt>
                <c:pt idx="186899">
                  <c:v>4.2381</c:v>
                </c:pt>
                <c:pt idx="186900">
                  <c:v>4.23812</c:v>
                </c:pt>
                <c:pt idx="186901">
                  <c:v>4.23814</c:v>
                </c:pt>
                <c:pt idx="186902">
                  <c:v>4.23816</c:v>
                </c:pt>
                <c:pt idx="186903">
                  <c:v>4.23819</c:v>
                </c:pt>
                <c:pt idx="186904">
                  <c:v>4.23821</c:v>
                </c:pt>
                <c:pt idx="186905">
                  <c:v>4.23823</c:v>
                </c:pt>
                <c:pt idx="186906">
                  <c:v>4.23825</c:v>
                </c:pt>
                <c:pt idx="186907">
                  <c:v>4.23828</c:v>
                </c:pt>
                <c:pt idx="186908">
                  <c:v>4.2383</c:v>
                </c:pt>
                <c:pt idx="186909">
                  <c:v>4.23832</c:v>
                </c:pt>
                <c:pt idx="186910">
                  <c:v>4.23834</c:v>
                </c:pt>
                <c:pt idx="186911">
                  <c:v>4.23837</c:v>
                </c:pt>
                <c:pt idx="186912">
                  <c:v>4.23839</c:v>
                </c:pt>
                <c:pt idx="186913">
                  <c:v>4.23841</c:v>
                </c:pt>
                <c:pt idx="186914">
                  <c:v>4.23843</c:v>
                </c:pt>
                <c:pt idx="186915">
                  <c:v>4.23846</c:v>
                </c:pt>
                <c:pt idx="186916">
                  <c:v>4.23848</c:v>
                </c:pt>
                <c:pt idx="186917">
                  <c:v>4.2385</c:v>
                </c:pt>
                <c:pt idx="186918">
                  <c:v>4.23853</c:v>
                </c:pt>
                <c:pt idx="186919">
                  <c:v>4.23855</c:v>
                </c:pt>
                <c:pt idx="186920">
                  <c:v>4.23857</c:v>
                </c:pt>
                <c:pt idx="186921">
                  <c:v>4.23859</c:v>
                </c:pt>
                <c:pt idx="186922">
                  <c:v>4.23862</c:v>
                </c:pt>
                <c:pt idx="186923">
                  <c:v>4.23864</c:v>
                </c:pt>
                <c:pt idx="186924">
                  <c:v>4.23866</c:v>
                </c:pt>
                <c:pt idx="186925">
                  <c:v>4.23869</c:v>
                </c:pt>
                <c:pt idx="186926">
                  <c:v>4.23871</c:v>
                </c:pt>
                <c:pt idx="186927">
                  <c:v>4.23873</c:v>
                </c:pt>
                <c:pt idx="186928">
                  <c:v>4.23875</c:v>
                </c:pt>
                <c:pt idx="186929">
                  <c:v>4.23878</c:v>
                </c:pt>
                <c:pt idx="186930">
                  <c:v>4.2388</c:v>
                </c:pt>
                <c:pt idx="186931">
                  <c:v>4.23882</c:v>
                </c:pt>
                <c:pt idx="186932">
                  <c:v>4.23884</c:v>
                </c:pt>
                <c:pt idx="186933">
                  <c:v>4.23887</c:v>
                </c:pt>
                <c:pt idx="186934">
                  <c:v>4.23889</c:v>
                </c:pt>
                <c:pt idx="186935">
                  <c:v>4.23891</c:v>
                </c:pt>
                <c:pt idx="186936">
                  <c:v>4.23893</c:v>
                </c:pt>
                <c:pt idx="186937">
                  <c:v>4.23896</c:v>
                </c:pt>
                <c:pt idx="186938">
                  <c:v>4.23898</c:v>
                </c:pt>
                <c:pt idx="186939">
                  <c:v>4.239</c:v>
                </c:pt>
                <c:pt idx="186940">
                  <c:v>4.23902</c:v>
                </c:pt>
                <c:pt idx="186941">
                  <c:v>4.23905</c:v>
                </c:pt>
                <c:pt idx="186942">
                  <c:v>4.23907</c:v>
                </c:pt>
                <c:pt idx="186943">
                  <c:v>4.23909</c:v>
                </c:pt>
                <c:pt idx="186944">
                  <c:v>4.23912</c:v>
                </c:pt>
                <c:pt idx="186945">
                  <c:v>4.23914</c:v>
                </c:pt>
                <c:pt idx="186946">
                  <c:v>4.23916</c:v>
                </c:pt>
                <c:pt idx="186947">
                  <c:v>4.23918</c:v>
                </c:pt>
                <c:pt idx="186948">
                  <c:v>4.23921</c:v>
                </c:pt>
                <c:pt idx="186949">
                  <c:v>4.23923</c:v>
                </c:pt>
                <c:pt idx="186950">
                  <c:v>4.23925</c:v>
                </c:pt>
                <c:pt idx="186951">
                  <c:v>4.23927</c:v>
                </c:pt>
                <c:pt idx="186952">
                  <c:v>4.2393</c:v>
                </c:pt>
                <c:pt idx="186953">
                  <c:v>4.23932</c:v>
                </c:pt>
                <c:pt idx="186954">
                  <c:v>4.23934</c:v>
                </c:pt>
                <c:pt idx="186955">
                  <c:v>4.23937</c:v>
                </c:pt>
                <c:pt idx="186956">
                  <c:v>4.23939</c:v>
                </c:pt>
                <c:pt idx="186957">
                  <c:v>4.23941</c:v>
                </c:pt>
                <c:pt idx="186958">
                  <c:v>4.23943</c:v>
                </c:pt>
                <c:pt idx="186959">
                  <c:v>4.23946</c:v>
                </c:pt>
                <c:pt idx="186960">
                  <c:v>4.23948</c:v>
                </c:pt>
                <c:pt idx="186961">
                  <c:v>4.2395</c:v>
                </c:pt>
                <c:pt idx="186962">
                  <c:v>4.23952</c:v>
                </c:pt>
                <c:pt idx="186963">
                  <c:v>4.23955</c:v>
                </c:pt>
                <c:pt idx="186964">
                  <c:v>4.23957</c:v>
                </c:pt>
                <c:pt idx="186965">
                  <c:v>4.23959</c:v>
                </c:pt>
                <c:pt idx="186966">
                  <c:v>4.23961</c:v>
                </c:pt>
                <c:pt idx="186967">
                  <c:v>4.23964</c:v>
                </c:pt>
                <c:pt idx="186968">
                  <c:v>4.23966</c:v>
                </c:pt>
                <c:pt idx="186969">
                  <c:v>4.23968</c:v>
                </c:pt>
                <c:pt idx="186970">
                  <c:v>4.2397</c:v>
                </c:pt>
                <c:pt idx="186971">
                  <c:v>4.23973</c:v>
                </c:pt>
                <c:pt idx="186972">
                  <c:v>4.23975</c:v>
                </c:pt>
                <c:pt idx="186973">
                  <c:v>4.23977</c:v>
                </c:pt>
                <c:pt idx="186974">
                  <c:v>4.2398</c:v>
                </c:pt>
                <c:pt idx="186975">
                  <c:v>4.23982</c:v>
                </c:pt>
                <c:pt idx="186976">
                  <c:v>4.23984</c:v>
                </c:pt>
                <c:pt idx="186977">
                  <c:v>4.23986</c:v>
                </c:pt>
                <c:pt idx="186978">
                  <c:v>4.23989</c:v>
                </c:pt>
                <c:pt idx="186979">
                  <c:v>4.23991</c:v>
                </c:pt>
                <c:pt idx="186980">
                  <c:v>4.23993</c:v>
                </c:pt>
                <c:pt idx="186981">
                  <c:v>4.23996</c:v>
                </c:pt>
                <c:pt idx="186982">
                  <c:v>4.23998</c:v>
                </c:pt>
                <c:pt idx="186983">
                  <c:v>4.24</c:v>
                </c:pt>
                <c:pt idx="186984">
                  <c:v>4.24002</c:v>
                </c:pt>
                <c:pt idx="186985">
                  <c:v>4.24005</c:v>
                </c:pt>
                <c:pt idx="186986">
                  <c:v>4.24007</c:v>
                </c:pt>
                <c:pt idx="186987">
                  <c:v>4.24009</c:v>
                </c:pt>
                <c:pt idx="186988">
                  <c:v>4.24011</c:v>
                </c:pt>
                <c:pt idx="186989">
                  <c:v>4.24014</c:v>
                </c:pt>
                <c:pt idx="186990">
                  <c:v>4.24016</c:v>
                </c:pt>
                <c:pt idx="186991">
                  <c:v>4.24018</c:v>
                </c:pt>
                <c:pt idx="186992">
                  <c:v>4.2402</c:v>
                </c:pt>
                <c:pt idx="186993">
                  <c:v>4.24023</c:v>
                </c:pt>
                <c:pt idx="186994">
                  <c:v>4.24025</c:v>
                </c:pt>
                <c:pt idx="186995">
                  <c:v>4.24027</c:v>
                </c:pt>
                <c:pt idx="186996">
                  <c:v>4.24029</c:v>
                </c:pt>
                <c:pt idx="186997">
                  <c:v>4.24032</c:v>
                </c:pt>
                <c:pt idx="186998">
                  <c:v>4.24034</c:v>
                </c:pt>
                <c:pt idx="186999">
                  <c:v>4.24036</c:v>
                </c:pt>
                <c:pt idx="187000">
                  <c:v>4.24038</c:v>
                </c:pt>
                <c:pt idx="187001">
                  <c:v>4.24041</c:v>
                </c:pt>
                <c:pt idx="187002">
                  <c:v>4.24043</c:v>
                </c:pt>
                <c:pt idx="187003">
                  <c:v>4.24045</c:v>
                </c:pt>
                <c:pt idx="187004">
                  <c:v>4.24048</c:v>
                </c:pt>
                <c:pt idx="187005">
                  <c:v>4.2405</c:v>
                </c:pt>
                <c:pt idx="187006">
                  <c:v>4.24052</c:v>
                </c:pt>
                <c:pt idx="187007">
                  <c:v>4.24054</c:v>
                </c:pt>
                <c:pt idx="187008">
                  <c:v>4.24057</c:v>
                </c:pt>
                <c:pt idx="187009">
                  <c:v>4.24059</c:v>
                </c:pt>
                <c:pt idx="187010">
                  <c:v>4.24061</c:v>
                </c:pt>
                <c:pt idx="187011">
                  <c:v>4.24064</c:v>
                </c:pt>
                <c:pt idx="187012">
                  <c:v>4.24066</c:v>
                </c:pt>
                <c:pt idx="187013">
                  <c:v>4.24068</c:v>
                </c:pt>
                <c:pt idx="187014">
                  <c:v>4.2407</c:v>
                </c:pt>
                <c:pt idx="187015">
                  <c:v>4.24073</c:v>
                </c:pt>
                <c:pt idx="187016">
                  <c:v>4.24075</c:v>
                </c:pt>
                <c:pt idx="187017">
                  <c:v>4.24077</c:v>
                </c:pt>
                <c:pt idx="187018">
                  <c:v>4.24079</c:v>
                </c:pt>
                <c:pt idx="187019">
                  <c:v>4.24082</c:v>
                </c:pt>
                <c:pt idx="187020">
                  <c:v>4.24084</c:v>
                </c:pt>
                <c:pt idx="187021">
                  <c:v>4.24086</c:v>
                </c:pt>
                <c:pt idx="187022">
                  <c:v>4.24088</c:v>
                </c:pt>
                <c:pt idx="187023">
                  <c:v>4.24091</c:v>
                </c:pt>
                <c:pt idx="187024">
                  <c:v>4.24093</c:v>
                </c:pt>
                <c:pt idx="187025">
                  <c:v>4.24095</c:v>
                </c:pt>
                <c:pt idx="187026">
                  <c:v>4.24097</c:v>
                </c:pt>
                <c:pt idx="187027">
                  <c:v>4.241</c:v>
                </c:pt>
                <c:pt idx="187028">
                  <c:v>4.24102</c:v>
                </c:pt>
                <c:pt idx="187029">
                  <c:v>4.24104</c:v>
                </c:pt>
                <c:pt idx="187030">
                  <c:v>4.24107</c:v>
                </c:pt>
                <c:pt idx="187031">
                  <c:v>4.24109</c:v>
                </c:pt>
                <c:pt idx="187032">
                  <c:v>4.24111</c:v>
                </c:pt>
                <c:pt idx="187033">
                  <c:v>4.24113</c:v>
                </c:pt>
                <c:pt idx="187034">
                  <c:v>4.24116</c:v>
                </c:pt>
                <c:pt idx="187035">
                  <c:v>4.24118</c:v>
                </c:pt>
                <c:pt idx="187036">
                  <c:v>4.2412</c:v>
                </c:pt>
                <c:pt idx="187037">
                  <c:v>4.24122</c:v>
                </c:pt>
                <c:pt idx="187038">
                  <c:v>4.24125</c:v>
                </c:pt>
                <c:pt idx="187039">
                  <c:v>4.24127</c:v>
                </c:pt>
                <c:pt idx="187040">
                  <c:v>4.24129</c:v>
                </c:pt>
                <c:pt idx="187041">
                  <c:v>4.24132</c:v>
                </c:pt>
                <c:pt idx="187042">
                  <c:v>4.24134</c:v>
                </c:pt>
                <c:pt idx="187043">
                  <c:v>4.24136</c:v>
                </c:pt>
                <c:pt idx="187044">
                  <c:v>4.24138</c:v>
                </c:pt>
                <c:pt idx="187045">
                  <c:v>4.24141</c:v>
                </c:pt>
                <c:pt idx="187046">
                  <c:v>4.24143</c:v>
                </c:pt>
                <c:pt idx="187047">
                  <c:v>4.24145</c:v>
                </c:pt>
                <c:pt idx="187048">
                  <c:v>4.24147</c:v>
                </c:pt>
                <c:pt idx="187049">
                  <c:v>4.2415</c:v>
                </c:pt>
                <c:pt idx="187050">
                  <c:v>4.24152</c:v>
                </c:pt>
                <c:pt idx="187051">
                  <c:v>4.24154</c:v>
                </c:pt>
                <c:pt idx="187052">
                  <c:v>4.24156</c:v>
                </c:pt>
                <c:pt idx="187053">
                  <c:v>4.24159</c:v>
                </c:pt>
                <c:pt idx="187054">
                  <c:v>4.24161</c:v>
                </c:pt>
                <c:pt idx="187055">
                  <c:v>4.24163</c:v>
                </c:pt>
                <c:pt idx="187056">
                  <c:v>4.24165</c:v>
                </c:pt>
                <c:pt idx="187057">
                  <c:v>4.24168</c:v>
                </c:pt>
                <c:pt idx="187058">
                  <c:v>4.2417</c:v>
                </c:pt>
                <c:pt idx="187059">
                  <c:v>4.24172</c:v>
                </c:pt>
                <c:pt idx="187060">
                  <c:v>4.24175</c:v>
                </c:pt>
                <c:pt idx="187061">
                  <c:v>4.24177</c:v>
                </c:pt>
                <c:pt idx="187062">
                  <c:v>4.24179</c:v>
                </c:pt>
                <c:pt idx="187063">
                  <c:v>4.24181</c:v>
                </c:pt>
                <c:pt idx="187064">
                  <c:v>4.24184</c:v>
                </c:pt>
                <c:pt idx="187065">
                  <c:v>4.24186</c:v>
                </c:pt>
                <c:pt idx="187066">
                  <c:v>4.24188</c:v>
                </c:pt>
                <c:pt idx="187067">
                  <c:v>4.24191</c:v>
                </c:pt>
                <c:pt idx="187068">
                  <c:v>4.24193</c:v>
                </c:pt>
                <c:pt idx="187069">
                  <c:v>4.24195</c:v>
                </c:pt>
                <c:pt idx="187070">
                  <c:v>4.24197</c:v>
                </c:pt>
                <c:pt idx="187071">
                  <c:v>4.242</c:v>
                </c:pt>
                <c:pt idx="187072">
                  <c:v>4.24202</c:v>
                </c:pt>
                <c:pt idx="187073">
                  <c:v>4.24204</c:v>
                </c:pt>
                <c:pt idx="187074">
                  <c:v>4.24206</c:v>
                </c:pt>
                <c:pt idx="187075">
                  <c:v>4.24209</c:v>
                </c:pt>
                <c:pt idx="187076">
                  <c:v>4.24211</c:v>
                </c:pt>
                <c:pt idx="187077">
                  <c:v>4.24213</c:v>
                </c:pt>
                <c:pt idx="187078">
                  <c:v>4.24215</c:v>
                </c:pt>
                <c:pt idx="187079">
                  <c:v>4.24218</c:v>
                </c:pt>
                <c:pt idx="187080">
                  <c:v>4.2422</c:v>
                </c:pt>
                <c:pt idx="187081">
                  <c:v>4.24222</c:v>
                </c:pt>
                <c:pt idx="187082">
                  <c:v>4.24224</c:v>
                </c:pt>
                <c:pt idx="187083">
                  <c:v>4.24227</c:v>
                </c:pt>
                <c:pt idx="187084">
                  <c:v>4.24229</c:v>
                </c:pt>
                <c:pt idx="187085">
                  <c:v>4.24231</c:v>
                </c:pt>
                <c:pt idx="187086">
                  <c:v>4.24234</c:v>
                </c:pt>
                <c:pt idx="187087">
                  <c:v>4.24236</c:v>
                </c:pt>
                <c:pt idx="187088">
                  <c:v>4.24238</c:v>
                </c:pt>
                <c:pt idx="187089">
                  <c:v>4.2424</c:v>
                </c:pt>
                <c:pt idx="187090">
                  <c:v>4.24243</c:v>
                </c:pt>
                <c:pt idx="187091">
                  <c:v>4.24245</c:v>
                </c:pt>
                <c:pt idx="187092">
                  <c:v>4.24247</c:v>
                </c:pt>
                <c:pt idx="187093">
                  <c:v>4.24249</c:v>
                </c:pt>
                <c:pt idx="187094">
                  <c:v>4.24252</c:v>
                </c:pt>
                <c:pt idx="187095">
                  <c:v>4.24254</c:v>
                </c:pt>
                <c:pt idx="187096">
                  <c:v>4.24256</c:v>
                </c:pt>
                <c:pt idx="187097">
                  <c:v>4.24259</c:v>
                </c:pt>
                <c:pt idx="187098">
                  <c:v>4.24261</c:v>
                </c:pt>
                <c:pt idx="187099">
                  <c:v>4.24263</c:v>
                </c:pt>
                <c:pt idx="187100">
                  <c:v>4.24265</c:v>
                </c:pt>
                <c:pt idx="187101">
                  <c:v>4.24268</c:v>
                </c:pt>
                <c:pt idx="187102">
                  <c:v>4.2427</c:v>
                </c:pt>
                <c:pt idx="187103">
                  <c:v>4.24272</c:v>
                </c:pt>
                <c:pt idx="187104">
                  <c:v>4.24274</c:v>
                </c:pt>
                <c:pt idx="187105">
                  <c:v>4.24277</c:v>
                </c:pt>
                <c:pt idx="187106">
                  <c:v>4.24279</c:v>
                </c:pt>
                <c:pt idx="187107">
                  <c:v>4.24281</c:v>
                </c:pt>
                <c:pt idx="187108">
                  <c:v>4.24283</c:v>
                </c:pt>
                <c:pt idx="187109">
                  <c:v>4.24286</c:v>
                </c:pt>
                <c:pt idx="187110">
                  <c:v>4.24288</c:v>
                </c:pt>
                <c:pt idx="187111">
                  <c:v>4.2429</c:v>
                </c:pt>
                <c:pt idx="187112">
                  <c:v>4.24292</c:v>
                </c:pt>
                <c:pt idx="187113">
                  <c:v>4.24295</c:v>
                </c:pt>
                <c:pt idx="187114">
                  <c:v>4.24297</c:v>
                </c:pt>
                <c:pt idx="187115">
                  <c:v>4.24299</c:v>
                </c:pt>
                <c:pt idx="187116">
                  <c:v>4.24302</c:v>
                </c:pt>
                <c:pt idx="187117">
                  <c:v>4.24304</c:v>
                </c:pt>
                <c:pt idx="187118">
                  <c:v>4.24306</c:v>
                </c:pt>
                <c:pt idx="187119">
                  <c:v>4.24308</c:v>
                </c:pt>
                <c:pt idx="187120">
                  <c:v>4.24311</c:v>
                </c:pt>
                <c:pt idx="187121">
                  <c:v>4.24313</c:v>
                </c:pt>
                <c:pt idx="187122">
                  <c:v>4.24315</c:v>
                </c:pt>
                <c:pt idx="187123">
                  <c:v>4.24317</c:v>
                </c:pt>
                <c:pt idx="187124">
                  <c:v>4.2432</c:v>
                </c:pt>
                <c:pt idx="187125">
                  <c:v>4.24322</c:v>
                </c:pt>
                <c:pt idx="187126">
                  <c:v>4.24324</c:v>
                </c:pt>
                <c:pt idx="187127">
                  <c:v>4.24327</c:v>
                </c:pt>
                <c:pt idx="187128">
                  <c:v>4.24329</c:v>
                </c:pt>
                <c:pt idx="187129">
                  <c:v>4.24331</c:v>
                </c:pt>
                <c:pt idx="187130">
                  <c:v>4.24333</c:v>
                </c:pt>
                <c:pt idx="187131">
                  <c:v>4.24336</c:v>
                </c:pt>
                <c:pt idx="187132">
                  <c:v>4.24338</c:v>
                </c:pt>
                <c:pt idx="187133">
                  <c:v>4.2434</c:v>
                </c:pt>
                <c:pt idx="187134">
                  <c:v>4.24342</c:v>
                </c:pt>
                <c:pt idx="187135">
                  <c:v>4.24345</c:v>
                </c:pt>
                <c:pt idx="187136">
                  <c:v>4.24347</c:v>
                </c:pt>
                <c:pt idx="187137">
                  <c:v>4.24349</c:v>
                </c:pt>
                <c:pt idx="187138">
                  <c:v>4.24352</c:v>
                </c:pt>
                <c:pt idx="187139">
                  <c:v>4.24354</c:v>
                </c:pt>
                <c:pt idx="187140">
                  <c:v>4.24356</c:v>
                </c:pt>
                <c:pt idx="187141">
                  <c:v>4.24358</c:v>
                </c:pt>
                <c:pt idx="187142">
                  <c:v>4.2436</c:v>
                </c:pt>
                <c:pt idx="187143">
                  <c:v>4.24363</c:v>
                </c:pt>
                <c:pt idx="187144">
                  <c:v>4.24365</c:v>
                </c:pt>
                <c:pt idx="187145">
                  <c:v>4.24367</c:v>
                </c:pt>
                <c:pt idx="187146">
                  <c:v>4.2437</c:v>
                </c:pt>
                <c:pt idx="187147">
                  <c:v>4.24372</c:v>
                </c:pt>
                <c:pt idx="187148">
                  <c:v>4.24374</c:v>
                </c:pt>
                <c:pt idx="187149">
                  <c:v>4.24376</c:v>
                </c:pt>
                <c:pt idx="187150">
                  <c:v>4.24379</c:v>
                </c:pt>
                <c:pt idx="187151">
                  <c:v>4.24381</c:v>
                </c:pt>
                <c:pt idx="187152">
                  <c:v>4.24383</c:v>
                </c:pt>
                <c:pt idx="187153">
                  <c:v>4.24385</c:v>
                </c:pt>
                <c:pt idx="187154">
                  <c:v>4.24388</c:v>
                </c:pt>
                <c:pt idx="187155">
                  <c:v>4.2439</c:v>
                </c:pt>
                <c:pt idx="187156">
                  <c:v>4.24392</c:v>
                </c:pt>
                <c:pt idx="187157">
                  <c:v>4.24395</c:v>
                </c:pt>
                <c:pt idx="187158">
                  <c:v>4.24397</c:v>
                </c:pt>
                <c:pt idx="187159">
                  <c:v>4.24399</c:v>
                </c:pt>
                <c:pt idx="187160">
                  <c:v>4.24401</c:v>
                </c:pt>
                <c:pt idx="187161">
                  <c:v>4.24404</c:v>
                </c:pt>
                <c:pt idx="187162">
                  <c:v>4.24406</c:v>
                </c:pt>
                <c:pt idx="187163">
                  <c:v>4.24408</c:v>
                </c:pt>
                <c:pt idx="187164">
                  <c:v>4.2441</c:v>
                </c:pt>
                <c:pt idx="187165">
                  <c:v>4.24413</c:v>
                </c:pt>
                <c:pt idx="187166">
                  <c:v>4.24415</c:v>
                </c:pt>
                <c:pt idx="187167">
                  <c:v>4.24417</c:v>
                </c:pt>
                <c:pt idx="187168">
                  <c:v>4.2442</c:v>
                </c:pt>
                <c:pt idx="187169">
                  <c:v>4.24422</c:v>
                </c:pt>
                <c:pt idx="187170">
                  <c:v>4.24424</c:v>
                </c:pt>
                <c:pt idx="187171">
                  <c:v>4.24426</c:v>
                </c:pt>
                <c:pt idx="187172">
                  <c:v>4.24429</c:v>
                </c:pt>
                <c:pt idx="187173">
                  <c:v>4.24431</c:v>
                </c:pt>
                <c:pt idx="187174">
                  <c:v>4.24433</c:v>
                </c:pt>
                <c:pt idx="187175">
                  <c:v>4.24435</c:v>
                </c:pt>
                <c:pt idx="187176">
                  <c:v>4.24438</c:v>
                </c:pt>
                <c:pt idx="187177">
                  <c:v>4.2444</c:v>
                </c:pt>
                <c:pt idx="187178">
                  <c:v>4.24442</c:v>
                </c:pt>
                <c:pt idx="187179">
                  <c:v>4.24444</c:v>
                </c:pt>
                <c:pt idx="187180">
                  <c:v>4.24447</c:v>
                </c:pt>
                <c:pt idx="187181">
                  <c:v>4.24449</c:v>
                </c:pt>
                <c:pt idx="187182">
                  <c:v>4.24451</c:v>
                </c:pt>
                <c:pt idx="187183">
                  <c:v>4.24453</c:v>
                </c:pt>
                <c:pt idx="187184">
                  <c:v>4.24456</c:v>
                </c:pt>
                <c:pt idx="187185">
                  <c:v>4.24458</c:v>
                </c:pt>
                <c:pt idx="187186">
                  <c:v>4.2446</c:v>
                </c:pt>
                <c:pt idx="187187">
                  <c:v>4.24463</c:v>
                </c:pt>
                <c:pt idx="187188">
                  <c:v>4.24465</c:v>
                </c:pt>
                <c:pt idx="187189">
                  <c:v>4.24467</c:v>
                </c:pt>
                <c:pt idx="187190">
                  <c:v>4.24469</c:v>
                </c:pt>
                <c:pt idx="187191">
                  <c:v>4.24472</c:v>
                </c:pt>
                <c:pt idx="187192">
                  <c:v>4.24474</c:v>
                </c:pt>
                <c:pt idx="187193">
                  <c:v>4.24476</c:v>
                </c:pt>
                <c:pt idx="187194">
                  <c:v>4.24479</c:v>
                </c:pt>
                <c:pt idx="187195">
                  <c:v>4.24481</c:v>
                </c:pt>
                <c:pt idx="187196">
                  <c:v>4.24483</c:v>
                </c:pt>
                <c:pt idx="187197">
                  <c:v>4.24485</c:v>
                </c:pt>
                <c:pt idx="187198">
                  <c:v>4.24488</c:v>
                </c:pt>
                <c:pt idx="187199">
                  <c:v>4.2449</c:v>
                </c:pt>
                <c:pt idx="187200">
                  <c:v>4.24492</c:v>
                </c:pt>
                <c:pt idx="187201">
                  <c:v>4.24494</c:v>
                </c:pt>
                <c:pt idx="187202">
                  <c:v>4.24497</c:v>
                </c:pt>
                <c:pt idx="187203">
                  <c:v>4.24499</c:v>
                </c:pt>
                <c:pt idx="187204">
                  <c:v>4.24501</c:v>
                </c:pt>
                <c:pt idx="187205">
                  <c:v>4.24503</c:v>
                </c:pt>
                <c:pt idx="187206">
                  <c:v>4.24506</c:v>
                </c:pt>
                <c:pt idx="187207">
                  <c:v>4.24508</c:v>
                </c:pt>
                <c:pt idx="187208">
                  <c:v>4.2451</c:v>
                </c:pt>
                <c:pt idx="187209">
                  <c:v>4.24512</c:v>
                </c:pt>
                <c:pt idx="187210">
                  <c:v>4.24515</c:v>
                </c:pt>
                <c:pt idx="187211">
                  <c:v>4.24517</c:v>
                </c:pt>
                <c:pt idx="187212">
                  <c:v>4.24519</c:v>
                </c:pt>
                <c:pt idx="187213">
                  <c:v>4.24521</c:v>
                </c:pt>
                <c:pt idx="187214">
                  <c:v>4.24524</c:v>
                </c:pt>
                <c:pt idx="187215">
                  <c:v>4.24526</c:v>
                </c:pt>
                <c:pt idx="187216">
                  <c:v>4.24528</c:v>
                </c:pt>
                <c:pt idx="187217">
                  <c:v>4.24531</c:v>
                </c:pt>
                <c:pt idx="187218">
                  <c:v>4.24533</c:v>
                </c:pt>
                <c:pt idx="187219">
                  <c:v>4.24535</c:v>
                </c:pt>
                <c:pt idx="187220">
                  <c:v>4.24537</c:v>
                </c:pt>
                <c:pt idx="187221">
                  <c:v>4.2454</c:v>
                </c:pt>
                <c:pt idx="187222">
                  <c:v>4.24542</c:v>
                </c:pt>
                <c:pt idx="187223">
                  <c:v>4.24544</c:v>
                </c:pt>
                <c:pt idx="187224">
                  <c:v>4.24547</c:v>
                </c:pt>
                <c:pt idx="187225">
                  <c:v>4.24549</c:v>
                </c:pt>
                <c:pt idx="187226">
                  <c:v>4.24551</c:v>
                </c:pt>
                <c:pt idx="187227">
                  <c:v>4.24553</c:v>
                </c:pt>
                <c:pt idx="187228">
                  <c:v>4.24556</c:v>
                </c:pt>
                <c:pt idx="187229">
                  <c:v>4.24558</c:v>
                </c:pt>
                <c:pt idx="187230">
                  <c:v>4.2456</c:v>
                </c:pt>
                <c:pt idx="187231">
                  <c:v>4.24562</c:v>
                </c:pt>
                <c:pt idx="187232">
                  <c:v>4.24565</c:v>
                </c:pt>
                <c:pt idx="187233">
                  <c:v>4.24567</c:v>
                </c:pt>
                <c:pt idx="187234">
                  <c:v>4.24569</c:v>
                </c:pt>
                <c:pt idx="187235">
                  <c:v>4.24571</c:v>
                </c:pt>
                <c:pt idx="187236">
                  <c:v>4.24574</c:v>
                </c:pt>
                <c:pt idx="187237">
                  <c:v>4.24576</c:v>
                </c:pt>
                <c:pt idx="187238">
                  <c:v>4.24578</c:v>
                </c:pt>
                <c:pt idx="187239">
                  <c:v>4.2458</c:v>
                </c:pt>
                <c:pt idx="187240">
                  <c:v>4.24583</c:v>
                </c:pt>
                <c:pt idx="187241">
                  <c:v>4.24585</c:v>
                </c:pt>
                <c:pt idx="187242">
                  <c:v>4.24587</c:v>
                </c:pt>
                <c:pt idx="187243">
                  <c:v>4.2459</c:v>
                </c:pt>
                <c:pt idx="187244">
                  <c:v>4.24592</c:v>
                </c:pt>
                <c:pt idx="187245">
                  <c:v>4.24594</c:v>
                </c:pt>
                <c:pt idx="187246">
                  <c:v>4.24596</c:v>
                </c:pt>
                <c:pt idx="187247">
                  <c:v>4.24599</c:v>
                </c:pt>
                <c:pt idx="187248">
                  <c:v>4.24601</c:v>
                </c:pt>
                <c:pt idx="187249">
                  <c:v>4.24603</c:v>
                </c:pt>
                <c:pt idx="187250">
                  <c:v>4.24605</c:v>
                </c:pt>
                <c:pt idx="187251">
                  <c:v>4.24608</c:v>
                </c:pt>
                <c:pt idx="187252">
                  <c:v>4.2461</c:v>
                </c:pt>
                <c:pt idx="187253">
                  <c:v>4.24612</c:v>
                </c:pt>
                <c:pt idx="187254">
                  <c:v>4.24615</c:v>
                </c:pt>
                <c:pt idx="187255">
                  <c:v>4.24617</c:v>
                </c:pt>
                <c:pt idx="187256">
                  <c:v>4.24619</c:v>
                </c:pt>
                <c:pt idx="187257">
                  <c:v>4.24621</c:v>
                </c:pt>
                <c:pt idx="187258">
                  <c:v>4.24624</c:v>
                </c:pt>
                <c:pt idx="187259">
                  <c:v>4.24626</c:v>
                </c:pt>
                <c:pt idx="187260">
                  <c:v>4.24628</c:v>
                </c:pt>
                <c:pt idx="187261">
                  <c:v>4.2463</c:v>
                </c:pt>
                <c:pt idx="187262">
                  <c:v>4.24633</c:v>
                </c:pt>
                <c:pt idx="187263">
                  <c:v>4.24635</c:v>
                </c:pt>
                <c:pt idx="187264">
                  <c:v>4.24637</c:v>
                </c:pt>
                <c:pt idx="187265">
                  <c:v>4.24639</c:v>
                </c:pt>
                <c:pt idx="187266">
                  <c:v>4.24642</c:v>
                </c:pt>
                <c:pt idx="187267">
                  <c:v>4.24644</c:v>
                </c:pt>
                <c:pt idx="187268">
                  <c:v>4.24646</c:v>
                </c:pt>
                <c:pt idx="187269">
                  <c:v>4.24648</c:v>
                </c:pt>
                <c:pt idx="187270">
                  <c:v>4.24651</c:v>
                </c:pt>
                <c:pt idx="187271">
                  <c:v>4.24653</c:v>
                </c:pt>
                <c:pt idx="187272">
                  <c:v>4.24655</c:v>
                </c:pt>
                <c:pt idx="187273">
                  <c:v>4.24658</c:v>
                </c:pt>
                <c:pt idx="187274">
                  <c:v>4.2466</c:v>
                </c:pt>
                <c:pt idx="187275">
                  <c:v>4.24662</c:v>
                </c:pt>
                <c:pt idx="187276">
                  <c:v>4.24664</c:v>
                </c:pt>
                <c:pt idx="187277">
                  <c:v>4.24667</c:v>
                </c:pt>
                <c:pt idx="187278">
                  <c:v>4.24669</c:v>
                </c:pt>
                <c:pt idx="187279">
                  <c:v>4.24671</c:v>
                </c:pt>
                <c:pt idx="187280">
                  <c:v>4.24674</c:v>
                </c:pt>
                <c:pt idx="187281">
                  <c:v>4.24676</c:v>
                </c:pt>
                <c:pt idx="187282">
                  <c:v>4.24678</c:v>
                </c:pt>
                <c:pt idx="187283">
                  <c:v>4.2468</c:v>
                </c:pt>
                <c:pt idx="187284">
                  <c:v>4.24683</c:v>
                </c:pt>
                <c:pt idx="187285">
                  <c:v>4.24685</c:v>
                </c:pt>
                <c:pt idx="187286">
                  <c:v>4.24687</c:v>
                </c:pt>
                <c:pt idx="187287">
                  <c:v>4.24689</c:v>
                </c:pt>
                <c:pt idx="187288">
                  <c:v>4.24692</c:v>
                </c:pt>
                <c:pt idx="187289">
                  <c:v>4.24694</c:v>
                </c:pt>
                <c:pt idx="187290">
                  <c:v>4.24696</c:v>
                </c:pt>
                <c:pt idx="187291">
                  <c:v>4.24698</c:v>
                </c:pt>
                <c:pt idx="187292">
                  <c:v>4.24701</c:v>
                </c:pt>
                <c:pt idx="187293">
                  <c:v>4.24703</c:v>
                </c:pt>
                <c:pt idx="187294">
                  <c:v>4.24705</c:v>
                </c:pt>
                <c:pt idx="187295">
                  <c:v>4.24707</c:v>
                </c:pt>
                <c:pt idx="187296">
                  <c:v>4.2471</c:v>
                </c:pt>
                <c:pt idx="187297">
                  <c:v>4.24712</c:v>
                </c:pt>
                <c:pt idx="187298">
                  <c:v>4.24714</c:v>
                </c:pt>
                <c:pt idx="187299">
                  <c:v>4.24717</c:v>
                </c:pt>
                <c:pt idx="187300">
                  <c:v>4.24719</c:v>
                </c:pt>
                <c:pt idx="187301">
                  <c:v>4.24721</c:v>
                </c:pt>
                <c:pt idx="187302">
                  <c:v>4.24723</c:v>
                </c:pt>
                <c:pt idx="187303">
                  <c:v>4.24726</c:v>
                </c:pt>
                <c:pt idx="187304">
                  <c:v>4.24728</c:v>
                </c:pt>
                <c:pt idx="187305">
                  <c:v>4.2473</c:v>
                </c:pt>
                <c:pt idx="187306">
                  <c:v>4.24732</c:v>
                </c:pt>
                <c:pt idx="187307">
                  <c:v>4.24735</c:v>
                </c:pt>
                <c:pt idx="187308">
                  <c:v>4.24737</c:v>
                </c:pt>
                <c:pt idx="187309">
                  <c:v>4.24739</c:v>
                </c:pt>
                <c:pt idx="187310">
                  <c:v>4.24742</c:v>
                </c:pt>
                <c:pt idx="187311">
                  <c:v>4.24744</c:v>
                </c:pt>
                <c:pt idx="187312">
                  <c:v>4.24746</c:v>
                </c:pt>
                <c:pt idx="187313">
                  <c:v>4.24748</c:v>
                </c:pt>
                <c:pt idx="187314">
                  <c:v>4.24751</c:v>
                </c:pt>
                <c:pt idx="187315">
                  <c:v>4.24753</c:v>
                </c:pt>
                <c:pt idx="187316">
                  <c:v>4.24755</c:v>
                </c:pt>
                <c:pt idx="187317">
                  <c:v>4.24757</c:v>
                </c:pt>
                <c:pt idx="187318">
                  <c:v>4.2476</c:v>
                </c:pt>
                <c:pt idx="187319">
                  <c:v>4.24762</c:v>
                </c:pt>
                <c:pt idx="187320">
                  <c:v>4.24764</c:v>
                </c:pt>
                <c:pt idx="187321">
                  <c:v>4.24766</c:v>
                </c:pt>
                <c:pt idx="187322">
                  <c:v>4.24769</c:v>
                </c:pt>
                <c:pt idx="187323">
                  <c:v>4.24771</c:v>
                </c:pt>
                <c:pt idx="187324">
                  <c:v>4.24773</c:v>
                </c:pt>
                <c:pt idx="187325">
                  <c:v>4.24775</c:v>
                </c:pt>
                <c:pt idx="187326">
                  <c:v>4.24778</c:v>
                </c:pt>
                <c:pt idx="187327">
                  <c:v>4.2478</c:v>
                </c:pt>
                <c:pt idx="187328">
                  <c:v>4.24782</c:v>
                </c:pt>
                <c:pt idx="187329">
                  <c:v>4.24785</c:v>
                </c:pt>
                <c:pt idx="187330">
                  <c:v>4.24787</c:v>
                </c:pt>
                <c:pt idx="187331">
                  <c:v>4.24789</c:v>
                </c:pt>
                <c:pt idx="187332">
                  <c:v>4.24791</c:v>
                </c:pt>
                <c:pt idx="187333">
                  <c:v>4.24794</c:v>
                </c:pt>
                <c:pt idx="187334">
                  <c:v>4.24796</c:v>
                </c:pt>
                <c:pt idx="187335">
                  <c:v>4.24798</c:v>
                </c:pt>
                <c:pt idx="187336">
                  <c:v>4.24801</c:v>
                </c:pt>
                <c:pt idx="187337">
                  <c:v>4.24803</c:v>
                </c:pt>
                <c:pt idx="187338">
                  <c:v>4.24805</c:v>
                </c:pt>
                <c:pt idx="187339">
                  <c:v>4.24807</c:v>
                </c:pt>
                <c:pt idx="187340">
                  <c:v>4.2481</c:v>
                </c:pt>
                <c:pt idx="187341">
                  <c:v>4.24812</c:v>
                </c:pt>
                <c:pt idx="187342">
                  <c:v>4.24814</c:v>
                </c:pt>
                <c:pt idx="187343">
                  <c:v>4.24816</c:v>
                </c:pt>
                <c:pt idx="187344">
                  <c:v>4.24819</c:v>
                </c:pt>
                <c:pt idx="187345">
                  <c:v>4.24821</c:v>
                </c:pt>
                <c:pt idx="187346">
                  <c:v>4.24823</c:v>
                </c:pt>
                <c:pt idx="187347">
                  <c:v>4.24825</c:v>
                </c:pt>
                <c:pt idx="187348">
                  <c:v>4.24828</c:v>
                </c:pt>
                <c:pt idx="187349">
                  <c:v>4.2483</c:v>
                </c:pt>
                <c:pt idx="187350">
                  <c:v>4.24832</c:v>
                </c:pt>
                <c:pt idx="187351">
                  <c:v>4.24834</c:v>
                </c:pt>
                <c:pt idx="187352">
                  <c:v>4.24837</c:v>
                </c:pt>
                <c:pt idx="187353">
                  <c:v>4.24839</c:v>
                </c:pt>
                <c:pt idx="187354">
                  <c:v>4.24841</c:v>
                </c:pt>
                <c:pt idx="187355">
                  <c:v>4.24843</c:v>
                </c:pt>
                <c:pt idx="187356">
                  <c:v>4.24846</c:v>
                </c:pt>
                <c:pt idx="187357">
                  <c:v>4.24848</c:v>
                </c:pt>
                <c:pt idx="187358">
                  <c:v>4.2485</c:v>
                </c:pt>
                <c:pt idx="187359">
                  <c:v>4.24853</c:v>
                </c:pt>
                <c:pt idx="187360">
                  <c:v>4.24855</c:v>
                </c:pt>
                <c:pt idx="187361">
                  <c:v>4.24857</c:v>
                </c:pt>
                <c:pt idx="187362">
                  <c:v>4.24859</c:v>
                </c:pt>
                <c:pt idx="187363">
                  <c:v>4.24862</c:v>
                </c:pt>
                <c:pt idx="187364">
                  <c:v>4.24864</c:v>
                </c:pt>
                <c:pt idx="187365">
                  <c:v>4.24866</c:v>
                </c:pt>
                <c:pt idx="187366">
                  <c:v>4.24869</c:v>
                </c:pt>
                <c:pt idx="187367">
                  <c:v>4.24871</c:v>
                </c:pt>
                <c:pt idx="187368">
                  <c:v>4.24873</c:v>
                </c:pt>
                <c:pt idx="187369">
                  <c:v>4.24875</c:v>
                </c:pt>
                <c:pt idx="187370">
                  <c:v>4.24878</c:v>
                </c:pt>
                <c:pt idx="187371">
                  <c:v>4.2488</c:v>
                </c:pt>
                <c:pt idx="187372">
                  <c:v>4.24882</c:v>
                </c:pt>
                <c:pt idx="187373">
                  <c:v>4.24884</c:v>
                </c:pt>
                <c:pt idx="187374">
                  <c:v>4.24887</c:v>
                </c:pt>
                <c:pt idx="187375">
                  <c:v>4.24889</c:v>
                </c:pt>
                <c:pt idx="187376">
                  <c:v>4.24891</c:v>
                </c:pt>
                <c:pt idx="187377">
                  <c:v>4.24893</c:v>
                </c:pt>
                <c:pt idx="187378">
                  <c:v>4.24896</c:v>
                </c:pt>
                <c:pt idx="187379">
                  <c:v>4.24898</c:v>
                </c:pt>
                <c:pt idx="187380">
                  <c:v>4.249</c:v>
                </c:pt>
                <c:pt idx="187381">
                  <c:v>4.24902</c:v>
                </c:pt>
                <c:pt idx="187382">
                  <c:v>4.24905</c:v>
                </c:pt>
                <c:pt idx="187383">
                  <c:v>4.24907</c:v>
                </c:pt>
                <c:pt idx="187384">
                  <c:v>4.24909</c:v>
                </c:pt>
                <c:pt idx="187385">
                  <c:v>4.24912</c:v>
                </c:pt>
                <c:pt idx="187386">
                  <c:v>4.24914</c:v>
                </c:pt>
                <c:pt idx="187387">
                  <c:v>4.24916</c:v>
                </c:pt>
                <c:pt idx="187388">
                  <c:v>4.24918</c:v>
                </c:pt>
                <c:pt idx="187389">
                  <c:v>4.24921</c:v>
                </c:pt>
                <c:pt idx="187390">
                  <c:v>4.24923</c:v>
                </c:pt>
                <c:pt idx="187391">
                  <c:v>4.24925</c:v>
                </c:pt>
                <c:pt idx="187392">
                  <c:v>4.24927</c:v>
                </c:pt>
                <c:pt idx="187393">
                  <c:v>4.2493</c:v>
                </c:pt>
                <c:pt idx="187394">
                  <c:v>4.24932</c:v>
                </c:pt>
                <c:pt idx="187395">
                  <c:v>4.24934</c:v>
                </c:pt>
                <c:pt idx="187396">
                  <c:v>4.24937</c:v>
                </c:pt>
                <c:pt idx="187397">
                  <c:v>4.24939</c:v>
                </c:pt>
                <c:pt idx="187398">
                  <c:v>4.24941</c:v>
                </c:pt>
                <c:pt idx="187399">
                  <c:v>4.24943</c:v>
                </c:pt>
                <c:pt idx="187400">
                  <c:v>4.24946</c:v>
                </c:pt>
                <c:pt idx="187401">
                  <c:v>4.24948</c:v>
                </c:pt>
                <c:pt idx="187402">
                  <c:v>4.2495</c:v>
                </c:pt>
                <c:pt idx="187403">
                  <c:v>4.24952</c:v>
                </c:pt>
                <c:pt idx="187404">
                  <c:v>4.24955</c:v>
                </c:pt>
                <c:pt idx="187405">
                  <c:v>4.24957</c:v>
                </c:pt>
                <c:pt idx="187406">
                  <c:v>4.24959</c:v>
                </c:pt>
                <c:pt idx="187407">
                  <c:v>4.24962</c:v>
                </c:pt>
                <c:pt idx="187408">
                  <c:v>4.24964</c:v>
                </c:pt>
                <c:pt idx="187409">
                  <c:v>4.24966</c:v>
                </c:pt>
                <c:pt idx="187410">
                  <c:v>4.24968</c:v>
                </c:pt>
                <c:pt idx="187411">
                  <c:v>4.2497</c:v>
                </c:pt>
                <c:pt idx="187412">
                  <c:v>4.24973</c:v>
                </c:pt>
                <c:pt idx="187413">
                  <c:v>4.24975</c:v>
                </c:pt>
                <c:pt idx="187414">
                  <c:v>4.24977</c:v>
                </c:pt>
                <c:pt idx="187415">
                  <c:v>4.2498</c:v>
                </c:pt>
                <c:pt idx="187416">
                  <c:v>4.24982</c:v>
                </c:pt>
                <c:pt idx="187417">
                  <c:v>4.24984</c:v>
                </c:pt>
                <c:pt idx="187418">
                  <c:v>4.24986</c:v>
                </c:pt>
                <c:pt idx="187419">
                  <c:v>4.24989</c:v>
                </c:pt>
                <c:pt idx="187420">
                  <c:v>4.24991</c:v>
                </c:pt>
                <c:pt idx="187421">
                  <c:v>4.24993</c:v>
                </c:pt>
                <c:pt idx="187422">
                  <c:v>4.24995</c:v>
                </c:pt>
                <c:pt idx="187423">
                  <c:v>4.24998</c:v>
                </c:pt>
                <c:pt idx="187424">
                  <c:v>4.25</c:v>
                </c:pt>
                <c:pt idx="187425">
                  <c:v>4.25002</c:v>
                </c:pt>
                <c:pt idx="187426">
                  <c:v>4.25005</c:v>
                </c:pt>
                <c:pt idx="187427">
                  <c:v>4.25007</c:v>
                </c:pt>
                <c:pt idx="187428">
                  <c:v>4.25009</c:v>
                </c:pt>
                <c:pt idx="187429">
                  <c:v>4.25011</c:v>
                </c:pt>
                <c:pt idx="187430">
                  <c:v>4.25014</c:v>
                </c:pt>
                <c:pt idx="187431">
                  <c:v>4.25016</c:v>
                </c:pt>
                <c:pt idx="187432">
                  <c:v>4.25018</c:v>
                </c:pt>
                <c:pt idx="187433">
                  <c:v>4.2502</c:v>
                </c:pt>
                <c:pt idx="187434">
                  <c:v>4.25023</c:v>
                </c:pt>
                <c:pt idx="187435">
                  <c:v>4.25025</c:v>
                </c:pt>
                <c:pt idx="187436">
                  <c:v>4.25027</c:v>
                </c:pt>
                <c:pt idx="187437">
                  <c:v>4.2503</c:v>
                </c:pt>
                <c:pt idx="187438">
                  <c:v>4.25032</c:v>
                </c:pt>
                <c:pt idx="187439">
                  <c:v>4.25034</c:v>
                </c:pt>
                <c:pt idx="187440">
                  <c:v>4.25036</c:v>
                </c:pt>
                <c:pt idx="187441">
                  <c:v>4.25038</c:v>
                </c:pt>
                <c:pt idx="187442">
                  <c:v>4.25041</c:v>
                </c:pt>
                <c:pt idx="187443">
                  <c:v>4.25043</c:v>
                </c:pt>
                <c:pt idx="187444">
                  <c:v>4.25045</c:v>
                </c:pt>
                <c:pt idx="187445">
                  <c:v>4.25048</c:v>
                </c:pt>
                <c:pt idx="187446">
                  <c:v>4.2505</c:v>
                </c:pt>
                <c:pt idx="187447">
                  <c:v>4.25052</c:v>
                </c:pt>
                <c:pt idx="187448">
                  <c:v>4.25054</c:v>
                </c:pt>
                <c:pt idx="187449">
                  <c:v>4.25057</c:v>
                </c:pt>
                <c:pt idx="187450">
                  <c:v>4.25059</c:v>
                </c:pt>
                <c:pt idx="187451">
                  <c:v>4.25061</c:v>
                </c:pt>
                <c:pt idx="187452">
                  <c:v>4.25063</c:v>
                </c:pt>
                <c:pt idx="187453">
                  <c:v>4.25066</c:v>
                </c:pt>
                <c:pt idx="187454">
                  <c:v>4.25068</c:v>
                </c:pt>
                <c:pt idx="187455">
                  <c:v>4.2507</c:v>
                </c:pt>
                <c:pt idx="187456">
                  <c:v>4.25073</c:v>
                </c:pt>
                <c:pt idx="187457">
                  <c:v>4.25075</c:v>
                </c:pt>
                <c:pt idx="187458">
                  <c:v>4.25077</c:v>
                </c:pt>
                <c:pt idx="187459">
                  <c:v>4.25079</c:v>
                </c:pt>
                <c:pt idx="187460">
                  <c:v>4.25082</c:v>
                </c:pt>
                <c:pt idx="187461">
                  <c:v>4.25084</c:v>
                </c:pt>
                <c:pt idx="187462">
                  <c:v>4.25086</c:v>
                </c:pt>
                <c:pt idx="187463">
                  <c:v>4.25088</c:v>
                </c:pt>
                <c:pt idx="187464">
                  <c:v>4.25091</c:v>
                </c:pt>
                <c:pt idx="187465">
                  <c:v>4.25093</c:v>
                </c:pt>
                <c:pt idx="187466">
                  <c:v>4.25095</c:v>
                </c:pt>
                <c:pt idx="187467">
                  <c:v>4.25098</c:v>
                </c:pt>
                <c:pt idx="187468">
                  <c:v>4.251</c:v>
                </c:pt>
                <c:pt idx="187469">
                  <c:v>4.25102</c:v>
                </c:pt>
                <c:pt idx="187470">
                  <c:v>4.25104</c:v>
                </c:pt>
                <c:pt idx="187471">
                  <c:v>4.25107</c:v>
                </c:pt>
                <c:pt idx="187472">
                  <c:v>4.25109</c:v>
                </c:pt>
                <c:pt idx="187473">
                  <c:v>4.25111</c:v>
                </c:pt>
                <c:pt idx="187474">
                  <c:v>4.25113</c:v>
                </c:pt>
                <c:pt idx="187475">
                  <c:v>4.25116</c:v>
                </c:pt>
                <c:pt idx="187476">
                  <c:v>4.25118</c:v>
                </c:pt>
                <c:pt idx="187477">
                  <c:v>4.2512</c:v>
                </c:pt>
                <c:pt idx="187478">
                  <c:v>4.25122</c:v>
                </c:pt>
                <c:pt idx="187479">
                  <c:v>4.25125</c:v>
                </c:pt>
                <c:pt idx="187480">
                  <c:v>4.25127</c:v>
                </c:pt>
                <c:pt idx="187481">
                  <c:v>4.25129</c:v>
                </c:pt>
                <c:pt idx="187482">
                  <c:v>4.25131</c:v>
                </c:pt>
                <c:pt idx="187483">
                  <c:v>4.25134</c:v>
                </c:pt>
                <c:pt idx="187484">
                  <c:v>4.25136</c:v>
                </c:pt>
                <c:pt idx="187485">
                  <c:v>4.25138</c:v>
                </c:pt>
                <c:pt idx="187486">
                  <c:v>4.25141</c:v>
                </c:pt>
                <c:pt idx="187487">
                  <c:v>4.25143</c:v>
                </c:pt>
                <c:pt idx="187488">
                  <c:v>4.25145</c:v>
                </c:pt>
                <c:pt idx="187489">
                  <c:v>4.25147</c:v>
                </c:pt>
                <c:pt idx="187490">
                  <c:v>4.2515</c:v>
                </c:pt>
                <c:pt idx="187491">
                  <c:v>4.25152</c:v>
                </c:pt>
                <c:pt idx="187492">
                  <c:v>4.25154</c:v>
                </c:pt>
                <c:pt idx="187493">
                  <c:v>4.25157</c:v>
                </c:pt>
                <c:pt idx="187494">
                  <c:v>4.25159</c:v>
                </c:pt>
                <c:pt idx="187495">
                  <c:v>4.25161</c:v>
                </c:pt>
                <c:pt idx="187496">
                  <c:v>4.25163</c:v>
                </c:pt>
                <c:pt idx="187497">
                  <c:v>4.25166</c:v>
                </c:pt>
                <c:pt idx="187498">
                  <c:v>4.25168</c:v>
                </c:pt>
                <c:pt idx="187499">
                  <c:v>4.2517</c:v>
                </c:pt>
                <c:pt idx="187500">
                  <c:v>4.25172</c:v>
                </c:pt>
                <c:pt idx="187501">
                  <c:v>4.25175</c:v>
                </c:pt>
                <c:pt idx="187502">
                  <c:v>4.25177</c:v>
                </c:pt>
                <c:pt idx="187503">
                  <c:v>4.25179</c:v>
                </c:pt>
                <c:pt idx="187504">
                  <c:v>4.25181</c:v>
                </c:pt>
                <c:pt idx="187505">
                  <c:v>4.25184</c:v>
                </c:pt>
                <c:pt idx="187506">
                  <c:v>4.25186</c:v>
                </c:pt>
                <c:pt idx="187507">
                  <c:v>4.25188</c:v>
                </c:pt>
                <c:pt idx="187508">
                  <c:v>4.2519</c:v>
                </c:pt>
                <c:pt idx="187509">
                  <c:v>4.25193</c:v>
                </c:pt>
                <c:pt idx="187510">
                  <c:v>4.25195</c:v>
                </c:pt>
                <c:pt idx="187511">
                  <c:v>4.25197</c:v>
                </c:pt>
                <c:pt idx="187512">
                  <c:v>4.25199</c:v>
                </c:pt>
                <c:pt idx="187513">
                  <c:v>4.25202</c:v>
                </c:pt>
                <c:pt idx="187514">
                  <c:v>4.25204</c:v>
                </c:pt>
                <c:pt idx="187515">
                  <c:v>4.25206</c:v>
                </c:pt>
                <c:pt idx="187516">
                  <c:v>4.25209</c:v>
                </c:pt>
                <c:pt idx="187517">
                  <c:v>4.25211</c:v>
                </c:pt>
                <c:pt idx="187518">
                  <c:v>4.25213</c:v>
                </c:pt>
                <c:pt idx="187519">
                  <c:v>4.25215</c:v>
                </c:pt>
                <c:pt idx="187520">
                  <c:v>4.25218</c:v>
                </c:pt>
                <c:pt idx="187521">
                  <c:v>4.2522</c:v>
                </c:pt>
                <c:pt idx="187522">
                  <c:v>4.25222</c:v>
                </c:pt>
                <c:pt idx="187523">
                  <c:v>4.25225</c:v>
                </c:pt>
                <c:pt idx="187524">
                  <c:v>4.25227</c:v>
                </c:pt>
                <c:pt idx="187525">
                  <c:v>4.25229</c:v>
                </c:pt>
                <c:pt idx="187526">
                  <c:v>4.25231</c:v>
                </c:pt>
                <c:pt idx="187527">
                  <c:v>4.25234</c:v>
                </c:pt>
                <c:pt idx="187528">
                  <c:v>4.25236</c:v>
                </c:pt>
                <c:pt idx="187529">
                  <c:v>4.25238</c:v>
                </c:pt>
                <c:pt idx="187530">
                  <c:v>4.2524</c:v>
                </c:pt>
                <c:pt idx="187531">
                  <c:v>4.25243</c:v>
                </c:pt>
                <c:pt idx="187532">
                  <c:v>4.25245</c:v>
                </c:pt>
                <c:pt idx="187533">
                  <c:v>4.25247</c:v>
                </c:pt>
                <c:pt idx="187534">
                  <c:v>4.25249</c:v>
                </c:pt>
                <c:pt idx="187535">
                  <c:v>4.25252</c:v>
                </c:pt>
                <c:pt idx="187536">
                  <c:v>4.25254</c:v>
                </c:pt>
                <c:pt idx="187537">
                  <c:v>4.25256</c:v>
                </c:pt>
                <c:pt idx="187538">
                  <c:v>4.25258</c:v>
                </c:pt>
                <c:pt idx="187539">
                  <c:v>4.25261</c:v>
                </c:pt>
                <c:pt idx="187540">
                  <c:v>4.25263</c:v>
                </c:pt>
                <c:pt idx="187541">
                  <c:v>4.25265</c:v>
                </c:pt>
                <c:pt idx="187542">
                  <c:v>4.25268</c:v>
                </c:pt>
                <c:pt idx="187543">
                  <c:v>4.2527</c:v>
                </c:pt>
                <c:pt idx="187544">
                  <c:v>4.25272</c:v>
                </c:pt>
                <c:pt idx="187545">
                  <c:v>4.25274</c:v>
                </c:pt>
                <c:pt idx="187546">
                  <c:v>4.25277</c:v>
                </c:pt>
                <c:pt idx="187547">
                  <c:v>4.25279</c:v>
                </c:pt>
                <c:pt idx="187548">
                  <c:v>4.25281</c:v>
                </c:pt>
                <c:pt idx="187549">
                  <c:v>4.25283</c:v>
                </c:pt>
                <c:pt idx="187550">
                  <c:v>4.25286</c:v>
                </c:pt>
                <c:pt idx="187551">
                  <c:v>4.25288</c:v>
                </c:pt>
                <c:pt idx="187552">
                  <c:v>4.2529</c:v>
                </c:pt>
                <c:pt idx="187553">
                  <c:v>4.25293</c:v>
                </c:pt>
                <c:pt idx="187554">
                  <c:v>4.25295</c:v>
                </c:pt>
                <c:pt idx="187555">
                  <c:v>4.25297</c:v>
                </c:pt>
                <c:pt idx="187556">
                  <c:v>4.25299</c:v>
                </c:pt>
                <c:pt idx="187557">
                  <c:v>4.25302</c:v>
                </c:pt>
                <c:pt idx="187558">
                  <c:v>4.25304</c:v>
                </c:pt>
                <c:pt idx="187559">
                  <c:v>4.25306</c:v>
                </c:pt>
                <c:pt idx="187560">
                  <c:v>4.25308</c:v>
                </c:pt>
                <c:pt idx="187561">
                  <c:v>4.25311</c:v>
                </c:pt>
                <c:pt idx="187562">
                  <c:v>4.25313</c:v>
                </c:pt>
                <c:pt idx="187563">
                  <c:v>4.25315</c:v>
                </c:pt>
                <c:pt idx="187564">
                  <c:v>4.25317</c:v>
                </c:pt>
                <c:pt idx="187565">
                  <c:v>4.2532</c:v>
                </c:pt>
                <c:pt idx="187566">
                  <c:v>4.25322</c:v>
                </c:pt>
                <c:pt idx="187567">
                  <c:v>4.25324</c:v>
                </c:pt>
                <c:pt idx="187568">
                  <c:v>4.25326</c:v>
                </c:pt>
                <c:pt idx="187569">
                  <c:v>4.25329</c:v>
                </c:pt>
                <c:pt idx="187570">
                  <c:v>4.25331</c:v>
                </c:pt>
                <c:pt idx="187571">
                  <c:v>4.25333</c:v>
                </c:pt>
                <c:pt idx="187572">
                  <c:v>4.25336</c:v>
                </c:pt>
                <c:pt idx="187573">
                  <c:v>4.25338</c:v>
                </c:pt>
                <c:pt idx="187574">
                  <c:v>4.2534</c:v>
                </c:pt>
                <c:pt idx="187575">
                  <c:v>4.25342</c:v>
                </c:pt>
                <c:pt idx="187576">
                  <c:v>4.25345</c:v>
                </c:pt>
                <c:pt idx="187577">
                  <c:v>4.25347</c:v>
                </c:pt>
                <c:pt idx="187578">
                  <c:v>4.25349</c:v>
                </c:pt>
                <c:pt idx="187579">
                  <c:v>4.25352</c:v>
                </c:pt>
                <c:pt idx="187580">
                  <c:v>4.25354</c:v>
                </c:pt>
                <c:pt idx="187581">
                  <c:v>4.25356</c:v>
                </c:pt>
                <c:pt idx="187582">
                  <c:v>4.25358</c:v>
                </c:pt>
                <c:pt idx="187583">
                  <c:v>4.25361</c:v>
                </c:pt>
                <c:pt idx="187584">
                  <c:v>4.25363</c:v>
                </c:pt>
                <c:pt idx="187585">
                  <c:v>4.25365</c:v>
                </c:pt>
                <c:pt idx="187586">
                  <c:v>4.25367</c:v>
                </c:pt>
                <c:pt idx="187587">
                  <c:v>4.2537</c:v>
                </c:pt>
                <c:pt idx="187588">
                  <c:v>4.25372</c:v>
                </c:pt>
                <c:pt idx="187589">
                  <c:v>4.25374</c:v>
                </c:pt>
                <c:pt idx="187590">
                  <c:v>4.25376</c:v>
                </c:pt>
                <c:pt idx="187591">
                  <c:v>4.25379</c:v>
                </c:pt>
                <c:pt idx="187592">
                  <c:v>4.25381</c:v>
                </c:pt>
                <c:pt idx="187593">
                  <c:v>4.25383</c:v>
                </c:pt>
                <c:pt idx="187594">
                  <c:v>4.25385</c:v>
                </c:pt>
                <c:pt idx="187595">
                  <c:v>4.25388</c:v>
                </c:pt>
                <c:pt idx="187596">
                  <c:v>4.2539</c:v>
                </c:pt>
                <c:pt idx="187597">
                  <c:v>4.25392</c:v>
                </c:pt>
                <c:pt idx="187598">
                  <c:v>4.25395</c:v>
                </c:pt>
                <c:pt idx="187599">
                  <c:v>4.25397</c:v>
                </c:pt>
                <c:pt idx="187600">
                  <c:v>4.25399</c:v>
                </c:pt>
                <c:pt idx="187601">
                  <c:v>4.25401</c:v>
                </c:pt>
                <c:pt idx="187602">
                  <c:v>4.25404</c:v>
                </c:pt>
                <c:pt idx="187603">
                  <c:v>4.25406</c:v>
                </c:pt>
                <c:pt idx="187604">
                  <c:v>4.25408</c:v>
                </c:pt>
                <c:pt idx="187605">
                  <c:v>4.2541</c:v>
                </c:pt>
                <c:pt idx="187606">
                  <c:v>4.25413</c:v>
                </c:pt>
                <c:pt idx="187607">
                  <c:v>4.25415</c:v>
                </c:pt>
                <c:pt idx="187608">
                  <c:v>4.25417</c:v>
                </c:pt>
                <c:pt idx="187609">
                  <c:v>4.2542</c:v>
                </c:pt>
                <c:pt idx="187610">
                  <c:v>4.25422</c:v>
                </c:pt>
                <c:pt idx="187611">
                  <c:v>4.25424</c:v>
                </c:pt>
                <c:pt idx="187612">
                  <c:v>4.25426</c:v>
                </c:pt>
                <c:pt idx="187613">
                  <c:v>4.25429</c:v>
                </c:pt>
                <c:pt idx="187614">
                  <c:v>4.25431</c:v>
                </c:pt>
                <c:pt idx="187615">
                  <c:v>4.25433</c:v>
                </c:pt>
                <c:pt idx="187616">
                  <c:v>4.25435</c:v>
                </c:pt>
                <c:pt idx="187617">
                  <c:v>4.25438</c:v>
                </c:pt>
                <c:pt idx="187618">
                  <c:v>4.2544</c:v>
                </c:pt>
                <c:pt idx="187619">
                  <c:v>4.25442</c:v>
                </c:pt>
                <c:pt idx="187620">
                  <c:v>4.25444</c:v>
                </c:pt>
                <c:pt idx="187621">
                  <c:v>4.25447</c:v>
                </c:pt>
                <c:pt idx="187622">
                  <c:v>4.25449</c:v>
                </c:pt>
                <c:pt idx="187623">
                  <c:v>4.25451</c:v>
                </c:pt>
                <c:pt idx="187624">
                  <c:v>4.25453</c:v>
                </c:pt>
                <c:pt idx="187625">
                  <c:v>4.25456</c:v>
                </c:pt>
                <c:pt idx="187626">
                  <c:v>4.25458</c:v>
                </c:pt>
                <c:pt idx="187627">
                  <c:v>4.2546</c:v>
                </c:pt>
                <c:pt idx="187628">
                  <c:v>4.25463</c:v>
                </c:pt>
                <c:pt idx="187629">
                  <c:v>4.25465</c:v>
                </c:pt>
                <c:pt idx="187630">
                  <c:v>4.25467</c:v>
                </c:pt>
                <c:pt idx="187631">
                  <c:v>4.25469</c:v>
                </c:pt>
                <c:pt idx="187632">
                  <c:v>4.25472</c:v>
                </c:pt>
                <c:pt idx="187633">
                  <c:v>4.25474</c:v>
                </c:pt>
                <c:pt idx="187634">
                  <c:v>4.25476</c:v>
                </c:pt>
                <c:pt idx="187635">
                  <c:v>4.25479</c:v>
                </c:pt>
                <c:pt idx="187636">
                  <c:v>4.25481</c:v>
                </c:pt>
                <c:pt idx="187637">
                  <c:v>4.25483</c:v>
                </c:pt>
                <c:pt idx="187638">
                  <c:v>4.25485</c:v>
                </c:pt>
                <c:pt idx="187639">
                  <c:v>4.25488</c:v>
                </c:pt>
                <c:pt idx="187640">
                  <c:v>4.2549</c:v>
                </c:pt>
                <c:pt idx="187641">
                  <c:v>4.25492</c:v>
                </c:pt>
                <c:pt idx="187642">
                  <c:v>4.25494</c:v>
                </c:pt>
                <c:pt idx="187643">
                  <c:v>4.25497</c:v>
                </c:pt>
                <c:pt idx="187644">
                  <c:v>4.25499</c:v>
                </c:pt>
                <c:pt idx="187645">
                  <c:v>4.25501</c:v>
                </c:pt>
                <c:pt idx="187646">
                  <c:v>4.25503</c:v>
                </c:pt>
                <c:pt idx="187647">
                  <c:v>4.25506</c:v>
                </c:pt>
                <c:pt idx="187648">
                  <c:v>4.25508</c:v>
                </c:pt>
                <c:pt idx="187649">
                  <c:v>4.2551</c:v>
                </c:pt>
                <c:pt idx="187650">
                  <c:v>4.25512</c:v>
                </c:pt>
                <c:pt idx="187651">
                  <c:v>4.25515</c:v>
                </c:pt>
                <c:pt idx="187652">
                  <c:v>4.25517</c:v>
                </c:pt>
                <c:pt idx="187653">
                  <c:v>4.25519</c:v>
                </c:pt>
                <c:pt idx="187654">
                  <c:v>4.25521</c:v>
                </c:pt>
                <c:pt idx="187655">
                  <c:v>4.25524</c:v>
                </c:pt>
                <c:pt idx="187656">
                  <c:v>4.25526</c:v>
                </c:pt>
                <c:pt idx="187657">
                  <c:v>4.25528</c:v>
                </c:pt>
                <c:pt idx="187658">
                  <c:v>4.25531</c:v>
                </c:pt>
                <c:pt idx="187659">
                  <c:v>4.25533</c:v>
                </c:pt>
                <c:pt idx="187660">
                  <c:v>4.25535</c:v>
                </c:pt>
                <c:pt idx="187661">
                  <c:v>4.25537</c:v>
                </c:pt>
                <c:pt idx="187662">
                  <c:v>4.2554</c:v>
                </c:pt>
                <c:pt idx="187663">
                  <c:v>4.25542</c:v>
                </c:pt>
                <c:pt idx="187664">
                  <c:v>4.25544</c:v>
                </c:pt>
                <c:pt idx="187665">
                  <c:v>4.25547</c:v>
                </c:pt>
                <c:pt idx="187666">
                  <c:v>4.25549</c:v>
                </c:pt>
                <c:pt idx="187667">
                  <c:v>4.25551</c:v>
                </c:pt>
                <c:pt idx="187668">
                  <c:v>4.25553</c:v>
                </c:pt>
                <c:pt idx="187669">
                  <c:v>4.25556</c:v>
                </c:pt>
                <c:pt idx="187670">
                  <c:v>4.25558</c:v>
                </c:pt>
                <c:pt idx="187671">
                  <c:v>4.2556</c:v>
                </c:pt>
                <c:pt idx="187672">
                  <c:v>4.25562</c:v>
                </c:pt>
                <c:pt idx="187673">
                  <c:v>4.25565</c:v>
                </c:pt>
                <c:pt idx="187674">
                  <c:v>4.25567</c:v>
                </c:pt>
                <c:pt idx="187675">
                  <c:v>4.25569</c:v>
                </c:pt>
                <c:pt idx="187676">
                  <c:v>4.25571</c:v>
                </c:pt>
                <c:pt idx="187677">
                  <c:v>4.25574</c:v>
                </c:pt>
                <c:pt idx="187678">
                  <c:v>4.25576</c:v>
                </c:pt>
                <c:pt idx="187679">
                  <c:v>4.25578</c:v>
                </c:pt>
                <c:pt idx="187680">
                  <c:v>4.2558</c:v>
                </c:pt>
                <c:pt idx="187681">
                  <c:v>4.25583</c:v>
                </c:pt>
                <c:pt idx="187682">
                  <c:v>4.25585</c:v>
                </c:pt>
                <c:pt idx="187683">
                  <c:v>4.25587</c:v>
                </c:pt>
                <c:pt idx="187684">
                  <c:v>4.2559</c:v>
                </c:pt>
                <c:pt idx="187685">
                  <c:v>4.25592</c:v>
                </c:pt>
                <c:pt idx="187686">
                  <c:v>4.25594</c:v>
                </c:pt>
                <c:pt idx="187687">
                  <c:v>4.25596</c:v>
                </c:pt>
                <c:pt idx="187688">
                  <c:v>4.25599</c:v>
                </c:pt>
                <c:pt idx="187689">
                  <c:v>4.25601</c:v>
                </c:pt>
                <c:pt idx="187690">
                  <c:v>4.25603</c:v>
                </c:pt>
                <c:pt idx="187691">
                  <c:v>4.25605</c:v>
                </c:pt>
                <c:pt idx="187692">
                  <c:v>4.25608</c:v>
                </c:pt>
                <c:pt idx="187693">
                  <c:v>4.2561</c:v>
                </c:pt>
                <c:pt idx="187694">
                  <c:v>4.25612</c:v>
                </c:pt>
                <c:pt idx="187695">
                  <c:v>4.25615</c:v>
                </c:pt>
                <c:pt idx="187696">
                  <c:v>4.25617</c:v>
                </c:pt>
                <c:pt idx="187697">
                  <c:v>4.25619</c:v>
                </c:pt>
                <c:pt idx="187698">
                  <c:v>4.25621</c:v>
                </c:pt>
                <c:pt idx="187699">
                  <c:v>4.25624</c:v>
                </c:pt>
                <c:pt idx="187700">
                  <c:v>4.25626</c:v>
                </c:pt>
                <c:pt idx="187701">
                  <c:v>4.25628</c:v>
                </c:pt>
                <c:pt idx="187702">
                  <c:v>4.2563</c:v>
                </c:pt>
                <c:pt idx="187703">
                  <c:v>4.25633</c:v>
                </c:pt>
                <c:pt idx="187704">
                  <c:v>4.25635</c:v>
                </c:pt>
                <c:pt idx="187705">
                  <c:v>4.25637</c:v>
                </c:pt>
                <c:pt idx="187706">
                  <c:v>4.2564</c:v>
                </c:pt>
                <c:pt idx="187707">
                  <c:v>4.25642</c:v>
                </c:pt>
                <c:pt idx="187708">
                  <c:v>4.25644</c:v>
                </c:pt>
                <c:pt idx="187709">
                  <c:v>4.25646</c:v>
                </c:pt>
                <c:pt idx="187710">
                  <c:v>4.25648</c:v>
                </c:pt>
                <c:pt idx="187711">
                  <c:v>4.25651</c:v>
                </c:pt>
                <c:pt idx="187712">
                  <c:v>4.25653</c:v>
                </c:pt>
                <c:pt idx="187713">
                  <c:v>4.25655</c:v>
                </c:pt>
                <c:pt idx="187714">
                  <c:v>4.25658</c:v>
                </c:pt>
                <c:pt idx="187715">
                  <c:v>4.2566</c:v>
                </c:pt>
                <c:pt idx="187716">
                  <c:v>4.25662</c:v>
                </c:pt>
                <c:pt idx="187717">
                  <c:v>4.25664</c:v>
                </c:pt>
                <c:pt idx="187718">
                  <c:v>4.25667</c:v>
                </c:pt>
                <c:pt idx="187719">
                  <c:v>4.25669</c:v>
                </c:pt>
                <c:pt idx="187720">
                  <c:v>4.25671</c:v>
                </c:pt>
                <c:pt idx="187721">
                  <c:v>4.25673</c:v>
                </c:pt>
                <c:pt idx="187722">
                  <c:v>4.25676</c:v>
                </c:pt>
                <c:pt idx="187723">
                  <c:v>4.25678</c:v>
                </c:pt>
                <c:pt idx="187724">
                  <c:v>4.2568</c:v>
                </c:pt>
                <c:pt idx="187725">
                  <c:v>4.25683</c:v>
                </c:pt>
                <c:pt idx="187726">
                  <c:v>4.25685</c:v>
                </c:pt>
                <c:pt idx="187727">
                  <c:v>4.25687</c:v>
                </c:pt>
                <c:pt idx="187728">
                  <c:v>4.25689</c:v>
                </c:pt>
                <c:pt idx="187729">
                  <c:v>4.25692</c:v>
                </c:pt>
                <c:pt idx="187730">
                  <c:v>4.25694</c:v>
                </c:pt>
                <c:pt idx="187731">
                  <c:v>4.25696</c:v>
                </c:pt>
                <c:pt idx="187732">
                  <c:v>4.25698</c:v>
                </c:pt>
                <c:pt idx="187733">
                  <c:v>4.25701</c:v>
                </c:pt>
                <c:pt idx="187734">
                  <c:v>4.25703</c:v>
                </c:pt>
                <c:pt idx="187735">
                  <c:v>4.25705</c:v>
                </c:pt>
                <c:pt idx="187736">
                  <c:v>4.25708</c:v>
                </c:pt>
                <c:pt idx="187737">
                  <c:v>4.2571</c:v>
                </c:pt>
                <c:pt idx="187738">
                  <c:v>4.25712</c:v>
                </c:pt>
                <c:pt idx="187739">
                  <c:v>4.25714</c:v>
                </c:pt>
                <c:pt idx="187740">
                  <c:v>4.25717</c:v>
                </c:pt>
                <c:pt idx="187741">
                  <c:v>4.25719</c:v>
                </c:pt>
                <c:pt idx="187742">
                  <c:v>4.25721</c:v>
                </c:pt>
                <c:pt idx="187743">
                  <c:v>4.25723</c:v>
                </c:pt>
                <c:pt idx="187744">
                  <c:v>4.25726</c:v>
                </c:pt>
                <c:pt idx="187745">
                  <c:v>4.25728</c:v>
                </c:pt>
                <c:pt idx="187746">
                  <c:v>4.2573</c:v>
                </c:pt>
                <c:pt idx="187747">
                  <c:v>4.25732</c:v>
                </c:pt>
                <c:pt idx="187748">
                  <c:v>4.25735</c:v>
                </c:pt>
                <c:pt idx="187749">
                  <c:v>4.25737</c:v>
                </c:pt>
                <c:pt idx="187750">
                  <c:v>4.25739</c:v>
                </c:pt>
                <c:pt idx="187751">
                  <c:v>4.25741</c:v>
                </c:pt>
                <c:pt idx="187752">
                  <c:v>4.25744</c:v>
                </c:pt>
                <c:pt idx="187753">
                  <c:v>4.25746</c:v>
                </c:pt>
                <c:pt idx="187754">
                  <c:v>4.25748</c:v>
                </c:pt>
                <c:pt idx="187755">
                  <c:v>4.25751</c:v>
                </c:pt>
                <c:pt idx="187756">
                  <c:v>4.25753</c:v>
                </c:pt>
                <c:pt idx="187757">
                  <c:v>4.25755</c:v>
                </c:pt>
                <c:pt idx="187758">
                  <c:v>4.25757</c:v>
                </c:pt>
                <c:pt idx="187759">
                  <c:v>4.2576</c:v>
                </c:pt>
                <c:pt idx="187760">
                  <c:v>4.25762</c:v>
                </c:pt>
                <c:pt idx="187761">
                  <c:v>4.25764</c:v>
                </c:pt>
                <c:pt idx="187762">
                  <c:v>4.25766</c:v>
                </c:pt>
                <c:pt idx="187763">
                  <c:v>4.25769</c:v>
                </c:pt>
                <c:pt idx="187764">
                  <c:v>4.25771</c:v>
                </c:pt>
                <c:pt idx="187765">
                  <c:v>4.25773</c:v>
                </c:pt>
                <c:pt idx="187766">
                  <c:v>4.25776</c:v>
                </c:pt>
                <c:pt idx="187767">
                  <c:v>4.25778</c:v>
                </c:pt>
                <c:pt idx="187768">
                  <c:v>4.2578</c:v>
                </c:pt>
                <c:pt idx="187769">
                  <c:v>4.25782</c:v>
                </c:pt>
                <c:pt idx="187770">
                  <c:v>4.25785</c:v>
                </c:pt>
                <c:pt idx="187771">
                  <c:v>4.25787</c:v>
                </c:pt>
                <c:pt idx="187772">
                  <c:v>4.25789</c:v>
                </c:pt>
                <c:pt idx="187773">
                  <c:v>4.25791</c:v>
                </c:pt>
                <c:pt idx="187774">
                  <c:v>4.25794</c:v>
                </c:pt>
                <c:pt idx="187775">
                  <c:v>4.25796</c:v>
                </c:pt>
                <c:pt idx="187776">
                  <c:v>4.25798</c:v>
                </c:pt>
                <c:pt idx="187777">
                  <c:v>4.258</c:v>
                </c:pt>
                <c:pt idx="187778">
                  <c:v>4.25803</c:v>
                </c:pt>
                <c:pt idx="187779">
                  <c:v>4.25805</c:v>
                </c:pt>
                <c:pt idx="187780">
                  <c:v>4.25807</c:v>
                </c:pt>
                <c:pt idx="187781">
                  <c:v>4.25809</c:v>
                </c:pt>
                <c:pt idx="187782">
                  <c:v>4.25812</c:v>
                </c:pt>
                <c:pt idx="187783">
                  <c:v>4.25814</c:v>
                </c:pt>
                <c:pt idx="187784">
                  <c:v>4.25816</c:v>
                </c:pt>
                <c:pt idx="187785">
                  <c:v>4.25819</c:v>
                </c:pt>
                <c:pt idx="187786">
                  <c:v>4.25821</c:v>
                </c:pt>
                <c:pt idx="187787">
                  <c:v>4.25823</c:v>
                </c:pt>
                <c:pt idx="187788">
                  <c:v>4.25825</c:v>
                </c:pt>
                <c:pt idx="187789">
                  <c:v>4.25828</c:v>
                </c:pt>
                <c:pt idx="187790">
                  <c:v>4.2583</c:v>
                </c:pt>
                <c:pt idx="187791">
                  <c:v>4.25832</c:v>
                </c:pt>
                <c:pt idx="187792">
                  <c:v>4.25835</c:v>
                </c:pt>
                <c:pt idx="187793">
                  <c:v>4.25837</c:v>
                </c:pt>
                <c:pt idx="187794">
                  <c:v>4.25839</c:v>
                </c:pt>
                <c:pt idx="187795">
                  <c:v>4.25841</c:v>
                </c:pt>
                <c:pt idx="187796">
                  <c:v>4.25844</c:v>
                </c:pt>
                <c:pt idx="187797">
                  <c:v>4.25846</c:v>
                </c:pt>
                <c:pt idx="187798">
                  <c:v>4.25848</c:v>
                </c:pt>
                <c:pt idx="187799">
                  <c:v>4.2585</c:v>
                </c:pt>
                <c:pt idx="187800">
                  <c:v>4.25853</c:v>
                </c:pt>
                <c:pt idx="187801">
                  <c:v>4.25855</c:v>
                </c:pt>
                <c:pt idx="187802">
                  <c:v>4.25857</c:v>
                </c:pt>
                <c:pt idx="187803">
                  <c:v>4.25859</c:v>
                </c:pt>
                <c:pt idx="187804">
                  <c:v>4.25862</c:v>
                </c:pt>
                <c:pt idx="187805">
                  <c:v>4.25864</c:v>
                </c:pt>
                <c:pt idx="187806">
                  <c:v>4.25866</c:v>
                </c:pt>
                <c:pt idx="187807">
                  <c:v>4.25868</c:v>
                </c:pt>
                <c:pt idx="187808">
                  <c:v>4.25871</c:v>
                </c:pt>
                <c:pt idx="187809">
                  <c:v>4.25873</c:v>
                </c:pt>
                <c:pt idx="187810">
                  <c:v>4.25875</c:v>
                </c:pt>
                <c:pt idx="187811">
                  <c:v>4.25878</c:v>
                </c:pt>
                <c:pt idx="187812">
                  <c:v>4.2588</c:v>
                </c:pt>
                <c:pt idx="187813">
                  <c:v>4.25882</c:v>
                </c:pt>
                <c:pt idx="187814">
                  <c:v>4.25884</c:v>
                </c:pt>
                <c:pt idx="187815">
                  <c:v>4.25887</c:v>
                </c:pt>
                <c:pt idx="187816">
                  <c:v>4.25889</c:v>
                </c:pt>
                <c:pt idx="187817">
                  <c:v>4.25891</c:v>
                </c:pt>
                <c:pt idx="187818">
                  <c:v>4.25893</c:v>
                </c:pt>
                <c:pt idx="187819">
                  <c:v>4.25896</c:v>
                </c:pt>
                <c:pt idx="187820">
                  <c:v>4.25898</c:v>
                </c:pt>
                <c:pt idx="187821">
                  <c:v>4.259</c:v>
                </c:pt>
                <c:pt idx="187822">
                  <c:v>4.25903</c:v>
                </c:pt>
                <c:pt idx="187823">
                  <c:v>4.25905</c:v>
                </c:pt>
                <c:pt idx="187824">
                  <c:v>4.25907</c:v>
                </c:pt>
                <c:pt idx="187825">
                  <c:v>4.25909</c:v>
                </c:pt>
                <c:pt idx="187826">
                  <c:v>4.25912</c:v>
                </c:pt>
                <c:pt idx="187827">
                  <c:v>4.25914</c:v>
                </c:pt>
                <c:pt idx="187828">
                  <c:v>4.25916</c:v>
                </c:pt>
                <c:pt idx="187829">
                  <c:v>4.25918</c:v>
                </c:pt>
                <c:pt idx="187830">
                  <c:v>4.25921</c:v>
                </c:pt>
                <c:pt idx="187831">
                  <c:v>4.25923</c:v>
                </c:pt>
                <c:pt idx="187832">
                  <c:v>4.25925</c:v>
                </c:pt>
                <c:pt idx="187833">
                  <c:v>4.25927</c:v>
                </c:pt>
                <c:pt idx="187834">
                  <c:v>4.2593</c:v>
                </c:pt>
                <c:pt idx="187835">
                  <c:v>4.25932</c:v>
                </c:pt>
                <c:pt idx="187836">
                  <c:v>4.25934</c:v>
                </c:pt>
                <c:pt idx="187837">
                  <c:v>4.25936</c:v>
                </c:pt>
                <c:pt idx="187838">
                  <c:v>4.25939</c:v>
                </c:pt>
                <c:pt idx="187839">
                  <c:v>4.25941</c:v>
                </c:pt>
                <c:pt idx="187840">
                  <c:v>4.25943</c:v>
                </c:pt>
                <c:pt idx="187841">
                  <c:v>4.25946</c:v>
                </c:pt>
                <c:pt idx="187842">
                  <c:v>4.25948</c:v>
                </c:pt>
                <c:pt idx="187843">
                  <c:v>4.2595</c:v>
                </c:pt>
                <c:pt idx="187844">
                  <c:v>4.25952</c:v>
                </c:pt>
                <c:pt idx="187845">
                  <c:v>4.25955</c:v>
                </c:pt>
                <c:pt idx="187846">
                  <c:v>4.25957</c:v>
                </c:pt>
                <c:pt idx="187847">
                  <c:v>4.25959</c:v>
                </c:pt>
                <c:pt idx="187848">
                  <c:v>4.25962</c:v>
                </c:pt>
                <c:pt idx="187849">
                  <c:v>4.25964</c:v>
                </c:pt>
                <c:pt idx="187850">
                  <c:v>4.25966</c:v>
                </c:pt>
                <c:pt idx="187851">
                  <c:v>4.25968</c:v>
                </c:pt>
                <c:pt idx="187852">
                  <c:v>4.25971</c:v>
                </c:pt>
                <c:pt idx="187853">
                  <c:v>4.25973</c:v>
                </c:pt>
                <c:pt idx="187854">
                  <c:v>4.25975</c:v>
                </c:pt>
                <c:pt idx="187855">
                  <c:v>4.25977</c:v>
                </c:pt>
                <c:pt idx="187856">
                  <c:v>4.2598</c:v>
                </c:pt>
                <c:pt idx="187857">
                  <c:v>4.25982</c:v>
                </c:pt>
                <c:pt idx="187858">
                  <c:v>4.25984</c:v>
                </c:pt>
                <c:pt idx="187859">
                  <c:v>4.25986</c:v>
                </c:pt>
                <c:pt idx="187860">
                  <c:v>4.25989</c:v>
                </c:pt>
                <c:pt idx="187861">
                  <c:v>4.25991</c:v>
                </c:pt>
                <c:pt idx="187862">
                  <c:v>4.25993</c:v>
                </c:pt>
                <c:pt idx="187863">
                  <c:v>4.25995</c:v>
                </c:pt>
                <c:pt idx="187864">
                  <c:v>4.25998</c:v>
                </c:pt>
                <c:pt idx="187865">
                  <c:v>4.26</c:v>
                </c:pt>
                <c:pt idx="187866">
                  <c:v>4.26002</c:v>
                </c:pt>
                <c:pt idx="187867">
                  <c:v>4.26004</c:v>
                </c:pt>
                <c:pt idx="187868">
                  <c:v>4.26007</c:v>
                </c:pt>
                <c:pt idx="187869">
                  <c:v>4.26009</c:v>
                </c:pt>
                <c:pt idx="187870">
                  <c:v>4.26011</c:v>
                </c:pt>
                <c:pt idx="187871">
                  <c:v>4.26014</c:v>
                </c:pt>
                <c:pt idx="187872">
                  <c:v>4.26016</c:v>
                </c:pt>
                <c:pt idx="187873">
                  <c:v>4.26018</c:v>
                </c:pt>
                <c:pt idx="187874">
                  <c:v>4.2602</c:v>
                </c:pt>
                <c:pt idx="187875">
                  <c:v>4.26023</c:v>
                </c:pt>
                <c:pt idx="187876">
                  <c:v>4.26025</c:v>
                </c:pt>
                <c:pt idx="187877">
                  <c:v>4.26027</c:v>
                </c:pt>
                <c:pt idx="187878">
                  <c:v>4.2603</c:v>
                </c:pt>
                <c:pt idx="187879">
                  <c:v>4.26032</c:v>
                </c:pt>
                <c:pt idx="187880">
                  <c:v>4.26034</c:v>
                </c:pt>
                <c:pt idx="187881">
                  <c:v>4.26036</c:v>
                </c:pt>
                <c:pt idx="187882">
                  <c:v>4.26039</c:v>
                </c:pt>
                <c:pt idx="187883">
                  <c:v>4.26041</c:v>
                </c:pt>
                <c:pt idx="187884">
                  <c:v>4.26043</c:v>
                </c:pt>
                <c:pt idx="187885">
                  <c:v>4.26045</c:v>
                </c:pt>
                <c:pt idx="187886">
                  <c:v>4.26048</c:v>
                </c:pt>
                <c:pt idx="187887">
                  <c:v>4.2605</c:v>
                </c:pt>
                <c:pt idx="187888">
                  <c:v>4.26052</c:v>
                </c:pt>
                <c:pt idx="187889">
                  <c:v>4.26054</c:v>
                </c:pt>
                <c:pt idx="187890">
                  <c:v>4.26057</c:v>
                </c:pt>
                <c:pt idx="187891">
                  <c:v>4.26059</c:v>
                </c:pt>
                <c:pt idx="187892">
                  <c:v>4.26061</c:v>
                </c:pt>
                <c:pt idx="187893">
                  <c:v>4.26063</c:v>
                </c:pt>
                <c:pt idx="187894">
                  <c:v>4.26066</c:v>
                </c:pt>
                <c:pt idx="187895">
                  <c:v>4.26068</c:v>
                </c:pt>
                <c:pt idx="187896">
                  <c:v>4.2607</c:v>
                </c:pt>
                <c:pt idx="187897">
                  <c:v>4.26073</c:v>
                </c:pt>
                <c:pt idx="187898">
                  <c:v>4.26075</c:v>
                </c:pt>
                <c:pt idx="187899">
                  <c:v>4.26077</c:v>
                </c:pt>
                <c:pt idx="187900">
                  <c:v>4.26079</c:v>
                </c:pt>
                <c:pt idx="187901">
                  <c:v>4.26082</c:v>
                </c:pt>
                <c:pt idx="187902">
                  <c:v>4.26084</c:v>
                </c:pt>
                <c:pt idx="187903">
                  <c:v>4.26086</c:v>
                </c:pt>
                <c:pt idx="187904">
                  <c:v>4.26088</c:v>
                </c:pt>
                <c:pt idx="187905">
                  <c:v>4.26091</c:v>
                </c:pt>
                <c:pt idx="187906">
                  <c:v>4.26093</c:v>
                </c:pt>
                <c:pt idx="187907">
                  <c:v>4.26095</c:v>
                </c:pt>
                <c:pt idx="187908">
                  <c:v>4.26098</c:v>
                </c:pt>
                <c:pt idx="187909">
                  <c:v>4.261</c:v>
                </c:pt>
                <c:pt idx="187910">
                  <c:v>4.26102</c:v>
                </c:pt>
                <c:pt idx="187911">
                  <c:v>4.26104</c:v>
                </c:pt>
                <c:pt idx="187912">
                  <c:v>4.26107</c:v>
                </c:pt>
                <c:pt idx="187913">
                  <c:v>4.26109</c:v>
                </c:pt>
                <c:pt idx="187914">
                  <c:v>4.26111</c:v>
                </c:pt>
                <c:pt idx="187915">
                  <c:v>4.26113</c:v>
                </c:pt>
                <c:pt idx="187916">
                  <c:v>4.26116</c:v>
                </c:pt>
                <c:pt idx="187917">
                  <c:v>4.26118</c:v>
                </c:pt>
                <c:pt idx="187918">
                  <c:v>4.2612</c:v>
                </c:pt>
                <c:pt idx="187919">
                  <c:v>4.26122</c:v>
                </c:pt>
                <c:pt idx="187920">
                  <c:v>4.26125</c:v>
                </c:pt>
                <c:pt idx="187921">
                  <c:v>4.26127</c:v>
                </c:pt>
                <c:pt idx="187922">
                  <c:v>4.26129</c:v>
                </c:pt>
                <c:pt idx="187923">
                  <c:v>4.26131</c:v>
                </c:pt>
                <c:pt idx="187924">
                  <c:v>4.26134</c:v>
                </c:pt>
                <c:pt idx="187925">
                  <c:v>4.26136</c:v>
                </c:pt>
                <c:pt idx="187926">
                  <c:v>4.26138</c:v>
                </c:pt>
                <c:pt idx="187927">
                  <c:v>4.26141</c:v>
                </c:pt>
                <c:pt idx="187928">
                  <c:v>4.26143</c:v>
                </c:pt>
                <c:pt idx="187929">
                  <c:v>4.26145</c:v>
                </c:pt>
                <c:pt idx="187930">
                  <c:v>4.26147</c:v>
                </c:pt>
                <c:pt idx="187931">
                  <c:v>4.2615</c:v>
                </c:pt>
                <c:pt idx="187932">
                  <c:v>4.26152</c:v>
                </c:pt>
                <c:pt idx="187933">
                  <c:v>4.26154</c:v>
                </c:pt>
                <c:pt idx="187934">
                  <c:v>4.26157</c:v>
                </c:pt>
                <c:pt idx="187935">
                  <c:v>4.26159</c:v>
                </c:pt>
                <c:pt idx="187936">
                  <c:v>4.26161</c:v>
                </c:pt>
                <c:pt idx="187937">
                  <c:v>4.26163</c:v>
                </c:pt>
                <c:pt idx="187938">
                  <c:v>4.26166</c:v>
                </c:pt>
                <c:pt idx="187939">
                  <c:v>4.26168</c:v>
                </c:pt>
                <c:pt idx="187940">
                  <c:v>4.2617</c:v>
                </c:pt>
                <c:pt idx="187941">
                  <c:v>4.26172</c:v>
                </c:pt>
                <c:pt idx="187942">
                  <c:v>4.26175</c:v>
                </c:pt>
                <c:pt idx="187943">
                  <c:v>4.26177</c:v>
                </c:pt>
                <c:pt idx="187944">
                  <c:v>4.26179</c:v>
                </c:pt>
                <c:pt idx="187945">
                  <c:v>4.26181</c:v>
                </c:pt>
                <c:pt idx="187946">
                  <c:v>4.26184</c:v>
                </c:pt>
                <c:pt idx="187947">
                  <c:v>4.26186</c:v>
                </c:pt>
                <c:pt idx="187948">
                  <c:v>4.26188</c:v>
                </c:pt>
                <c:pt idx="187949">
                  <c:v>4.2619</c:v>
                </c:pt>
                <c:pt idx="187950">
                  <c:v>4.26193</c:v>
                </c:pt>
                <c:pt idx="187951">
                  <c:v>4.26195</c:v>
                </c:pt>
                <c:pt idx="187952">
                  <c:v>4.26197</c:v>
                </c:pt>
                <c:pt idx="187953">
                  <c:v>4.26199</c:v>
                </c:pt>
                <c:pt idx="187954">
                  <c:v>4.26202</c:v>
                </c:pt>
                <c:pt idx="187955">
                  <c:v>4.26204</c:v>
                </c:pt>
                <c:pt idx="187956">
                  <c:v>4.26206</c:v>
                </c:pt>
                <c:pt idx="187957">
                  <c:v>4.26209</c:v>
                </c:pt>
                <c:pt idx="187958">
                  <c:v>4.26211</c:v>
                </c:pt>
                <c:pt idx="187959">
                  <c:v>4.26213</c:v>
                </c:pt>
                <c:pt idx="187960">
                  <c:v>4.26215</c:v>
                </c:pt>
                <c:pt idx="187961">
                  <c:v>4.26218</c:v>
                </c:pt>
                <c:pt idx="187962">
                  <c:v>4.2622</c:v>
                </c:pt>
                <c:pt idx="187963">
                  <c:v>4.26222</c:v>
                </c:pt>
                <c:pt idx="187964">
                  <c:v>4.26225</c:v>
                </c:pt>
                <c:pt idx="187965">
                  <c:v>4.26227</c:v>
                </c:pt>
                <c:pt idx="187966">
                  <c:v>4.26229</c:v>
                </c:pt>
                <c:pt idx="187967">
                  <c:v>4.26231</c:v>
                </c:pt>
                <c:pt idx="187968">
                  <c:v>4.26234</c:v>
                </c:pt>
                <c:pt idx="187969">
                  <c:v>4.26236</c:v>
                </c:pt>
                <c:pt idx="187970">
                  <c:v>4.26238</c:v>
                </c:pt>
                <c:pt idx="187971">
                  <c:v>4.2624</c:v>
                </c:pt>
                <c:pt idx="187972">
                  <c:v>4.26243</c:v>
                </c:pt>
                <c:pt idx="187973">
                  <c:v>4.26245</c:v>
                </c:pt>
                <c:pt idx="187974">
                  <c:v>4.26247</c:v>
                </c:pt>
                <c:pt idx="187975">
                  <c:v>4.26249</c:v>
                </c:pt>
                <c:pt idx="187976">
                  <c:v>4.26252</c:v>
                </c:pt>
                <c:pt idx="187977">
                  <c:v>4.26254</c:v>
                </c:pt>
                <c:pt idx="187978">
                  <c:v>4.26256</c:v>
                </c:pt>
                <c:pt idx="187979">
                  <c:v>4.26258</c:v>
                </c:pt>
                <c:pt idx="187980">
                  <c:v>4.26261</c:v>
                </c:pt>
                <c:pt idx="187981">
                  <c:v>4.26263</c:v>
                </c:pt>
                <c:pt idx="187982">
                  <c:v>4.26265</c:v>
                </c:pt>
                <c:pt idx="187983">
                  <c:v>4.26268</c:v>
                </c:pt>
                <c:pt idx="187984">
                  <c:v>4.2627</c:v>
                </c:pt>
                <c:pt idx="187985">
                  <c:v>4.26272</c:v>
                </c:pt>
                <c:pt idx="187986">
                  <c:v>4.26274</c:v>
                </c:pt>
                <c:pt idx="187987">
                  <c:v>4.26277</c:v>
                </c:pt>
                <c:pt idx="187988">
                  <c:v>4.26279</c:v>
                </c:pt>
                <c:pt idx="187989">
                  <c:v>4.26281</c:v>
                </c:pt>
                <c:pt idx="187990">
                  <c:v>4.26283</c:v>
                </c:pt>
                <c:pt idx="187991">
                  <c:v>4.26286</c:v>
                </c:pt>
                <c:pt idx="187992">
                  <c:v>4.26288</c:v>
                </c:pt>
                <c:pt idx="187993">
                  <c:v>4.2629</c:v>
                </c:pt>
                <c:pt idx="187994">
                  <c:v>4.26293</c:v>
                </c:pt>
                <c:pt idx="187995">
                  <c:v>4.26295</c:v>
                </c:pt>
                <c:pt idx="187996">
                  <c:v>4.26297</c:v>
                </c:pt>
                <c:pt idx="187997">
                  <c:v>4.26299</c:v>
                </c:pt>
                <c:pt idx="187998">
                  <c:v>4.26302</c:v>
                </c:pt>
                <c:pt idx="187999">
                  <c:v>4.26304</c:v>
                </c:pt>
                <c:pt idx="188000">
                  <c:v>4.26306</c:v>
                </c:pt>
                <c:pt idx="188001">
                  <c:v>4.26308</c:v>
                </c:pt>
                <c:pt idx="188002">
                  <c:v>4.26311</c:v>
                </c:pt>
                <c:pt idx="188003">
                  <c:v>4.26313</c:v>
                </c:pt>
                <c:pt idx="188004">
                  <c:v>4.26315</c:v>
                </c:pt>
                <c:pt idx="188005">
                  <c:v>4.26318</c:v>
                </c:pt>
                <c:pt idx="188006">
                  <c:v>4.2632</c:v>
                </c:pt>
                <c:pt idx="188007">
                  <c:v>4.26322</c:v>
                </c:pt>
                <c:pt idx="188008">
                  <c:v>4.26324</c:v>
                </c:pt>
                <c:pt idx="188009">
                  <c:v>4.26326</c:v>
                </c:pt>
                <c:pt idx="188010">
                  <c:v>4.26329</c:v>
                </c:pt>
                <c:pt idx="188011">
                  <c:v>4.26331</c:v>
                </c:pt>
                <c:pt idx="188012">
                  <c:v>4.26333</c:v>
                </c:pt>
                <c:pt idx="188013">
                  <c:v>4.26336</c:v>
                </c:pt>
                <c:pt idx="188014">
                  <c:v>4.26338</c:v>
                </c:pt>
                <c:pt idx="188015">
                  <c:v>4.2634</c:v>
                </c:pt>
                <c:pt idx="188016">
                  <c:v>4.26342</c:v>
                </c:pt>
                <c:pt idx="188017">
                  <c:v>4.26345</c:v>
                </c:pt>
                <c:pt idx="188018">
                  <c:v>4.26347</c:v>
                </c:pt>
                <c:pt idx="188019">
                  <c:v>4.26349</c:v>
                </c:pt>
                <c:pt idx="188020">
                  <c:v>4.26351</c:v>
                </c:pt>
                <c:pt idx="188021">
                  <c:v>4.26354</c:v>
                </c:pt>
                <c:pt idx="188022">
                  <c:v>4.26356</c:v>
                </c:pt>
                <c:pt idx="188023">
                  <c:v>4.26358</c:v>
                </c:pt>
                <c:pt idx="188024">
                  <c:v>4.26361</c:v>
                </c:pt>
                <c:pt idx="188025">
                  <c:v>4.26363</c:v>
                </c:pt>
                <c:pt idx="188026">
                  <c:v>4.26365</c:v>
                </c:pt>
                <c:pt idx="188027">
                  <c:v>4.26367</c:v>
                </c:pt>
                <c:pt idx="188028">
                  <c:v>4.2637</c:v>
                </c:pt>
                <c:pt idx="188029">
                  <c:v>4.26372</c:v>
                </c:pt>
                <c:pt idx="188030">
                  <c:v>4.26374</c:v>
                </c:pt>
                <c:pt idx="188031">
                  <c:v>4.26376</c:v>
                </c:pt>
                <c:pt idx="188032">
                  <c:v>4.26379</c:v>
                </c:pt>
                <c:pt idx="188033">
                  <c:v>4.26381</c:v>
                </c:pt>
                <c:pt idx="188034">
                  <c:v>4.26383</c:v>
                </c:pt>
                <c:pt idx="188035">
                  <c:v>4.26386</c:v>
                </c:pt>
                <c:pt idx="188036">
                  <c:v>4.26388</c:v>
                </c:pt>
                <c:pt idx="188037">
                  <c:v>4.2639</c:v>
                </c:pt>
                <c:pt idx="188038">
                  <c:v>4.26392</c:v>
                </c:pt>
                <c:pt idx="188039">
                  <c:v>4.26395</c:v>
                </c:pt>
                <c:pt idx="188040">
                  <c:v>4.26397</c:v>
                </c:pt>
                <c:pt idx="188041">
                  <c:v>4.26399</c:v>
                </c:pt>
                <c:pt idx="188042">
                  <c:v>4.26401</c:v>
                </c:pt>
                <c:pt idx="188043">
                  <c:v>4.26404</c:v>
                </c:pt>
                <c:pt idx="188044">
                  <c:v>4.26406</c:v>
                </c:pt>
                <c:pt idx="188045">
                  <c:v>4.26408</c:v>
                </c:pt>
                <c:pt idx="188046">
                  <c:v>4.2641</c:v>
                </c:pt>
                <c:pt idx="188047">
                  <c:v>4.26413</c:v>
                </c:pt>
                <c:pt idx="188048">
                  <c:v>4.26415</c:v>
                </c:pt>
                <c:pt idx="188049">
                  <c:v>4.26417</c:v>
                </c:pt>
                <c:pt idx="188050">
                  <c:v>4.26419</c:v>
                </c:pt>
                <c:pt idx="188051">
                  <c:v>4.26422</c:v>
                </c:pt>
                <c:pt idx="188052">
                  <c:v>4.26424</c:v>
                </c:pt>
                <c:pt idx="188053">
                  <c:v>4.26426</c:v>
                </c:pt>
                <c:pt idx="188054">
                  <c:v>4.26429</c:v>
                </c:pt>
                <c:pt idx="188055">
                  <c:v>4.26431</c:v>
                </c:pt>
                <c:pt idx="188056">
                  <c:v>4.26433</c:v>
                </c:pt>
                <c:pt idx="188057">
                  <c:v>4.26435</c:v>
                </c:pt>
                <c:pt idx="188058">
                  <c:v>4.26438</c:v>
                </c:pt>
                <c:pt idx="188059">
                  <c:v>4.2644</c:v>
                </c:pt>
                <c:pt idx="188060">
                  <c:v>4.26442</c:v>
                </c:pt>
                <c:pt idx="188061">
                  <c:v>4.26444</c:v>
                </c:pt>
                <c:pt idx="188062">
                  <c:v>4.26447</c:v>
                </c:pt>
                <c:pt idx="188063">
                  <c:v>4.26449</c:v>
                </c:pt>
                <c:pt idx="188064">
                  <c:v>4.26451</c:v>
                </c:pt>
                <c:pt idx="188065">
                  <c:v>4.26454</c:v>
                </c:pt>
                <c:pt idx="188066">
                  <c:v>4.26456</c:v>
                </c:pt>
                <c:pt idx="188067">
                  <c:v>4.26458</c:v>
                </c:pt>
                <c:pt idx="188068">
                  <c:v>4.2646</c:v>
                </c:pt>
                <c:pt idx="188069">
                  <c:v>4.26463</c:v>
                </c:pt>
                <c:pt idx="188070">
                  <c:v>4.26465</c:v>
                </c:pt>
                <c:pt idx="188071">
                  <c:v>4.26467</c:v>
                </c:pt>
                <c:pt idx="188072">
                  <c:v>4.26469</c:v>
                </c:pt>
                <c:pt idx="188073">
                  <c:v>4.26472</c:v>
                </c:pt>
                <c:pt idx="188074">
                  <c:v>4.26474</c:v>
                </c:pt>
                <c:pt idx="188075">
                  <c:v>4.26476</c:v>
                </c:pt>
                <c:pt idx="188076">
                  <c:v>4.26478</c:v>
                </c:pt>
                <c:pt idx="188077">
                  <c:v>4.26481</c:v>
                </c:pt>
                <c:pt idx="188078">
                  <c:v>4.26483</c:v>
                </c:pt>
                <c:pt idx="188079">
                  <c:v>4.26485</c:v>
                </c:pt>
                <c:pt idx="188080">
                  <c:v>4.26487</c:v>
                </c:pt>
                <c:pt idx="188081">
                  <c:v>4.2649</c:v>
                </c:pt>
                <c:pt idx="188082">
                  <c:v>4.26492</c:v>
                </c:pt>
                <c:pt idx="188083">
                  <c:v>4.26494</c:v>
                </c:pt>
                <c:pt idx="188084">
                  <c:v>4.26497</c:v>
                </c:pt>
                <c:pt idx="188085">
                  <c:v>4.26499</c:v>
                </c:pt>
                <c:pt idx="188086">
                  <c:v>4.26501</c:v>
                </c:pt>
                <c:pt idx="188087">
                  <c:v>4.26503</c:v>
                </c:pt>
                <c:pt idx="188088">
                  <c:v>4.26506</c:v>
                </c:pt>
                <c:pt idx="188089">
                  <c:v>4.26508</c:v>
                </c:pt>
                <c:pt idx="188090">
                  <c:v>4.2651</c:v>
                </c:pt>
                <c:pt idx="188091">
                  <c:v>4.26513</c:v>
                </c:pt>
                <c:pt idx="188092">
                  <c:v>4.26515</c:v>
                </c:pt>
                <c:pt idx="188093">
                  <c:v>4.26517</c:v>
                </c:pt>
                <c:pt idx="188094">
                  <c:v>4.26519</c:v>
                </c:pt>
                <c:pt idx="188095">
                  <c:v>4.26522</c:v>
                </c:pt>
                <c:pt idx="188096">
                  <c:v>4.26524</c:v>
                </c:pt>
                <c:pt idx="188097">
                  <c:v>4.26526</c:v>
                </c:pt>
                <c:pt idx="188098">
                  <c:v>4.26528</c:v>
                </c:pt>
                <c:pt idx="188099">
                  <c:v>4.26531</c:v>
                </c:pt>
                <c:pt idx="188100">
                  <c:v>4.26533</c:v>
                </c:pt>
                <c:pt idx="188101">
                  <c:v>4.26535</c:v>
                </c:pt>
                <c:pt idx="188102">
                  <c:v>4.26537</c:v>
                </c:pt>
                <c:pt idx="188103">
                  <c:v>4.2654</c:v>
                </c:pt>
                <c:pt idx="188104">
                  <c:v>4.26542</c:v>
                </c:pt>
                <c:pt idx="188105">
                  <c:v>4.26544</c:v>
                </c:pt>
                <c:pt idx="188106">
                  <c:v>4.26546</c:v>
                </c:pt>
                <c:pt idx="188107">
                  <c:v>4.26549</c:v>
                </c:pt>
                <c:pt idx="188108">
                  <c:v>4.26551</c:v>
                </c:pt>
                <c:pt idx="188109">
                  <c:v>4.26553</c:v>
                </c:pt>
                <c:pt idx="188110">
                  <c:v>4.26556</c:v>
                </c:pt>
                <c:pt idx="188111">
                  <c:v>4.26558</c:v>
                </c:pt>
                <c:pt idx="188112">
                  <c:v>4.2656</c:v>
                </c:pt>
                <c:pt idx="188113">
                  <c:v>4.26562</c:v>
                </c:pt>
                <c:pt idx="188114">
                  <c:v>4.26565</c:v>
                </c:pt>
                <c:pt idx="188115">
                  <c:v>4.26567</c:v>
                </c:pt>
                <c:pt idx="188116">
                  <c:v>4.26569</c:v>
                </c:pt>
                <c:pt idx="188117">
                  <c:v>4.26571</c:v>
                </c:pt>
                <c:pt idx="188118">
                  <c:v>4.26574</c:v>
                </c:pt>
                <c:pt idx="188119">
                  <c:v>4.26576</c:v>
                </c:pt>
                <c:pt idx="188120">
                  <c:v>4.26578</c:v>
                </c:pt>
                <c:pt idx="188121">
                  <c:v>4.26581</c:v>
                </c:pt>
                <c:pt idx="188122">
                  <c:v>4.26583</c:v>
                </c:pt>
                <c:pt idx="188123">
                  <c:v>4.26585</c:v>
                </c:pt>
                <c:pt idx="188124">
                  <c:v>4.26587</c:v>
                </c:pt>
                <c:pt idx="188125">
                  <c:v>4.2659</c:v>
                </c:pt>
                <c:pt idx="188126">
                  <c:v>4.26592</c:v>
                </c:pt>
                <c:pt idx="188127">
                  <c:v>4.26594</c:v>
                </c:pt>
                <c:pt idx="188128">
                  <c:v>4.26596</c:v>
                </c:pt>
                <c:pt idx="188129">
                  <c:v>4.26599</c:v>
                </c:pt>
                <c:pt idx="188130">
                  <c:v>4.26601</c:v>
                </c:pt>
                <c:pt idx="188131">
                  <c:v>4.26603</c:v>
                </c:pt>
                <c:pt idx="188132">
                  <c:v>4.26605</c:v>
                </c:pt>
                <c:pt idx="188133">
                  <c:v>4.26608</c:v>
                </c:pt>
                <c:pt idx="188134">
                  <c:v>4.2661</c:v>
                </c:pt>
                <c:pt idx="188135">
                  <c:v>4.26612</c:v>
                </c:pt>
                <c:pt idx="188136">
                  <c:v>4.26614</c:v>
                </c:pt>
                <c:pt idx="188137">
                  <c:v>4.26617</c:v>
                </c:pt>
                <c:pt idx="188138">
                  <c:v>4.26619</c:v>
                </c:pt>
                <c:pt idx="188139">
                  <c:v>4.26621</c:v>
                </c:pt>
                <c:pt idx="188140">
                  <c:v>4.26624</c:v>
                </c:pt>
                <c:pt idx="188141">
                  <c:v>4.26626</c:v>
                </c:pt>
                <c:pt idx="188142">
                  <c:v>4.26628</c:v>
                </c:pt>
                <c:pt idx="188143">
                  <c:v>4.2663</c:v>
                </c:pt>
                <c:pt idx="188144">
                  <c:v>4.26633</c:v>
                </c:pt>
                <c:pt idx="188145">
                  <c:v>4.26635</c:v>
                </c:pt>
                <c:pt idx="188146">
                  <c:v>4.26637</c:v>
                </c:pt>
                <c:pt idx="188147">
                  <c:v>4.2664</c:v>
                </c:pt>
                <c:pt idx="188148">
                  <c:v>4.26642</c:v>
                </c:pt>
                <c:pt idx="188149">
                  <c:v>4.26644</c:v>
                </c:pt>
                <c:pt idx="188150">
                  <c:v>4.26646</c:v>
                </c:pt>
                <c:pt idx="188151">
                  <c:v>4.26649</c:v>
                </c:pt>
                <c:pt idx="188152">
                  <c:v>4.26651</c:v>
                </c:pt>
                <c:pt idx="188153">
                  <c:v>4.26653</c:v>
                </c:pt>
                <c:pt idx="188154">
                  <c:v>4.26655</c:v>
                </c:pt>
                <c:pt idx="188155">
                  <c:v>4.26658</c:v>
                </c:pt>
                <c:pt idx="188156">
                  <c:v>4.2666</c:v>
                </c:pt>
                <c:pt idx="188157">
                  <c:v>4.26662</c:v>
                </c:pt>
                <c:pt idx="188158">
                  <c:v>4.26664</c:v>
                </c:pt>
                <c:pt idx="188159">
                  <c:v>4.26667</c:v>
                </c:pt>
                <c:pt idx="188160">
                  <c:v>4.26669</c:v>
                </c:pt>
                <c:pt idx="188161">
                  <c:v>4.26671</c:v>
                </c:pt>
                <c:pt idx="188162">
                  <c:v>4.26673</c:v>
                </c:pt>
                <c:pt idx="188163">
                  <c:v>4.26676</c:v>
                </c:pt>
                <c:pt idx="188164">
                  <c:v>4.26678</c:v>
                </c:pt>
                <c:pt idx="188165">
                  <c:v>4.2668</c:v>
                </c:pt>
                <c:pt idx="188166">
                  <c:v>4.26682</c:v>
                </c:pt>
                <c:pt idx="188167">
                  <c:v>4.26685</c:v>
                </c:pt>
                <c:pt idx="188168">
                  <c:v>4.26687</c:v>
                </c:pt>
                <c:pt idx="188169">
                  <c:v>4.26689</c:v>
                </c:pt>
                <c:pt idx="188170">
                  <c:v>4.26692</c:v>
                </c:pt>
                <c:pt idx="188171">
                  <c:v>4.26694</c:v>
                </c:pt>
                <c:pt idx="188172">
                  <c:v>4.26696</c:v>
                </c:pt>
                <c:pt idx="188173">
                  <c:v>4.26698</c:v>
                </c:pt>
                <c:pt idx="188174">
                  <c:v>4.26701</c:v>
                </c:pt>
                <c:pt idx="188175">
                  <c:v>4.26703</c:v>
                </c:pt>
                <c:pt idx="188176">
                  <c:v>4.26705</c:v>
                </c:pt>
                <c:pt idx="188177">
                  <c:v>4.26708</c:v>
                </c:pt>
                <c:pt idx="188178">
                  <c:v>4.2671</c:v>
                </c:pt>
                <c:pt idx="188179">
                  <c:v>4.26712</c:v>
                </c:pt>
                <c:pt idx="188180">
                  <c:v>4.26714</c:v>
                </c:pt>
                <c:pt idx="188181">
                  <c:v>4.26717</c:v>
                </c:pt>
                <c:pt idx="188182">
                  <c:v>4.26719</c:v>
                </c:pt>
                <c:pt idx="188183">
                  <c:v>4.26721</c:v>
                </c:pt>
                <c:pt idx="188184">
                  <c:v>4.26723</c:v>
                </c:pt>
                <c:pt idx="188185">
                  <c:v>4.26726</c:v>
                </c:pt>
                <c:pt idx="188186">
                  <c:v>4.26728</c:v>
                </c:pt>
                <c:pt idx="188187">
                  <c:v>4.2673</c:v>
                </c:pt>
                <c:pt idx="188188">
                  <c:v>4.26732</c:v>
                </c:pt>
                <c:pt idx="188189">
                  <c:v>4.26735</c:v>
                </c:pt>
                <c:pt idx="188190">
                  <c:v>4.26737</c:v>
                </c:pt>
                <c:pt idx="188191">
                  <c:v>4.26739</c:v>
                </c:pt>
                <c:pt idx="188192">
                  <c:v>4.26741</c:v>
                </c:pt>
                <c:pt idx="188193">
                  <c:v>4.26744</c:v>
                </c:pt>
                <c:pt idx="188194">
                  <c:v>4.26746</c:v>
                </c:pt>
                <c:pt idx="188195">
                  <c:v>4.26748</c:v>
                </c:pt>
                <c:pt idx="188196">
                  <c:v>4.26751</c:v>
                </c:pt>
                <c:pt idx="188197">
                  <c:v>4.26753</c:v>
                </c:pt>
                <c:pt idx="188198">
                  <c:v>4.26755</c:v>
                </c:pt>
                <c:pt idx="188199">
                  <c:v>4.26757</c:v>
                </c:pt>
                <c:pt idx="188200">
                  <c:v>4.2676</c:v>
                </c:pt>
                <c:pt idx="188201">
                  <c:v>4.26762</c:v>
                </c:pt>
                <c:pt idx="188202">
                  <c:v>4.26764</c:v>
                </c:pt>
                <c:pt idx="188203">
                  <c:v>4.26766</c:v>
                </c:pt>
                <c:pt idx="188204">
                  <c:v>4.26769</c:v>
                </c:pt>
                <c:pt idx="188205">
                  <c:v>4.26771</c:v>
                </c:pt>
                <c:pt idx="188206">
                  <c:v>4.26773</c:v>
                </c:pt>
                <c:pt idx="188207">
                  <c:v>4.26776</c:v>
                </c:pt>
                <c:pt idx="188208">
                  <c:v>4.26778</c:v>
                </c:pt>
                <c:pt idx="188209">
                  <c:v>4.2678</c:v>
                </c:pt>
                <c:pt idx="188210">
                  <c:v>4.26782</c:v>
                </c:pt>
                <c:pt idx="188211">
                  <c:v>4.26785</c:v>
                </c:pt>
                <c:pt idx="188212">
                  <c:v>4.26787</c:v>
                </c:pt>
                <c:pt idx="188213">
                  <c:v>4.26789</c:v>
                </c:pt>
                <c:pt idx="188214">
                  <c:v>4.26791</c:v>
                </c:pt>
                <c:pt idx="188215">
                  <c:v>4.26794</c:v>
                </c:pt>
                <c:pt idx="188216">
                  <c:v>4.26796</c:v>
                </c:pt>
                <c:pt idx="188217">
                  <c:v>4.26798</c:v>
                </c:pt>
                <c:pt idx="188218">
                  <c:v>4.268</c:v>
                </c:pt>
                <c:pt idx="188219">
                  <c:v>4.26803</c:v>
                </c:pt>
                <c:pt idx="188220">
                  <c:v>4.26805</c:v>
                </c:pt>
                <c:pt idx="188221">
                  <c:v>4.26807</c:v>
                </c:pt>
                <c:pt idx="188222">
                  <c:v>4.26809</c:v>
                </c:pt>
                <c:pt idx="188223">
                  <c:v>4.26812</c:v>
                </c:pt>
                <c:pt idx="188224">
                  <c:v>4.26814</c:v>
                </c:pt>
                <c:pt idx="188225">
                  <c:v>4.26816</c:v>
                </c:pt>
                <c:pt idx="188226">
                  <c:v>4.26819</c:v>
                </c:pt>
                <c:pt idx="188227">
                  <c:v>4.26821</c:v>
                </c:pt>
                <c:pt idx="188228">
                  <c:v>4.26823</c:v>
                </c:pt>
                <c:pt idx="188229">
                  <c:v>4.26825</c:v>
                </c:pt>
                <c:pt idx="188230">
                  <c:v>4.26828</c:v>
                </c:pt>
                <c:pt idx="188231">
                  <c:v>4.2683</c:v>
                </c:pt>
                <c:pt idx="188232">
                  <c:v>4.26832</c:v>
                </c:pt>
                <c:pt idx="188233">
                  <c:v>4.26835</c:v>
                </c:pt>
                <c:pt idx="188234">
                  <c:v>4.26837</c:v>
                </c:pt>
                <c:pt idx="188235">
                  <c:v>4.26839</c:v>
                </c:pt>
                <c:pt idx="188236">
                  <c:v>4.26841</c:v>
                </c:pt>
                <c:pt idx="188237">
                  <c:v>4.26844</c:v>
                </c:pt>
                <c:pt idx="188238">
                  <c:v>4.26846</c:v>
                </c:pt>
                <c:pt idx="188239">
                  <c:v>4.26848</c:v>
                </c:pt>
                <c:pt idx="188240">
                  <c:v>4.2685</c:v>
                </c:pt>
                <c:pt idx="188241">
                  <c:v>4.26853</c:v>
                </c:pt>
                <c:pt idx="188242">
                  <c:v>4.26855</c:v>
                </c:pt>
                <c:pt idx="188243">
                  <c:v>4.26857</c:v>
                </c:pt>
                <c:pt idx="188244">
                  <c:v>4.26859</c:v>
                </c:pt>
                <c:pt idx="188245">
                  <c:v>4.26862</c:v>
                </c:pt>
                <c:pt idx="188246">
                  <c:v>4.26864</c:v>
                </c:pt>
                <c:pt idx="188247">
                  <c:v>4.26866</c:v>
                </c:pt>
                <c:pt idx="188248">
                  <c:v>4.26868</c:v>
                </c:pt>
                <c:pt idx="188249">
                  <c:v>4.26871</c:v>
                </c:pt>
                <c:pt idx="188250">
                  <c:v>4.26873</c:v>
                </c:pt>
                <c:pt idx="188251">
                  <c:v>4.26875</c:v>
                </c:pt>
                <c:pt idx="188252">
                  <c:v>4.26878</c:v>
                </c:pt>
                <c:pt idx="188253">
                  <c:v>4.2688</c:v>
                </c:pt>
                <c:pt idx="188254">
                  <c:v>4.26882</c:v>
                </c:pt>
                <c:pt idx="188255">
                  <c:v>4.26884</c:v>
                </c:pt>
                <c:pt idx="188256">
                  <c:v>4.26887</c:v>
                </c:pt>
                <c:pt idx="188257">
                  <c:v>4.26889</c:v>
                </c:pt>
                <c:pt idx="188258">
                  <c:v>4.26891</c:v>
                </c:pt>
                <c:pt idx="188259">
                  <c:v>4.26893</c:v>
                </c:pt>
                <c:pt idx="188260">
                  <c:v>4.26896</c:v>
                </c:pt>
                <c:pt idx="188261">
                  <c:v>4.26898</c:v>
                </c:pt>
                <c:pt idx="188262">
                  <c:v>4.269</c:v>
                </c:pt>
                <c:pt idx="188263">
                  <c:v>4.26903</c:v>
                </c:pt>
                <c:pt idx="188264">
                  <c:v>4.26905</c:v>
                </c:pt>
                <c:pt idx="188265">
                  <c:v>4.26907</c:v>
                </c:pt>
                <c:pt idx="188266">
                  <c:v>4.26909</c:v>
                </c:pt>
                <c:pt idx="188267">
                  <c:v>4.26912</c:v>
                </c:pt>
                <c:pt idx="188268">
                  <c:v>4.26914</c:v>
                </c:pt>
                <c:pt idx="188269">
                  <c:v>4.26916</c:v>
                </c:pt>
                <c:pt idx="188270">
                  <c:v>4.26918</c:v>
                </c:pt>
                <c:pt idx="188271">
                  <c:v>4.26921</c:v>
                </c:pt>
                <c:pt idx="188272">
                  <c:v>4.26923</c:v>
                </c:pt>
                <c:pt idx="188273">
                  <c:v>4.26925</c:v>
                </c:pt>
                <c:pt idx="188274">
                  <c:v>4.26927</c:v>
                </c:pt>
                <c:pt idx="188275">
                  <c:v>4.2693</c:v>
                </c:pt>
                <c:pt idx="188276">
                  <c:v>4.26932</c:v>
                </c:pt>
                <c:pt idx="188277">
                  <c:v>4.26934</c:v>
                </c:pt>
                <c:pt idx="188278">
                  <c:v>4.26936</c:v>
                </c:pt>
                <c:pt idx="188279">
                  <c:v>4.26939</c:v>
                </c:pt>
                <c:pt idx="188280">
                  <c:v>4.26941</c:v>
                </c:pt>
                <c:pt idx="188281">
                  <c:v>4.26943</c:v>
                </c:pt>
                <c:pt idx="188282">
                  <c:v>4.26946</c:v>
                </c:pt>
                <c:pt idx="188283">
                  <c:v>4.26948</c:v>
                </c:pt>
                <c:pt idx="188284">
                  <c:v>4.2695</c:v>
                </c:pt>
                <c:pt idx="188285">
                  <c:v>4.26952</c:v>
                </c:pt>
                <c:pt idx="188286">
                  <c:v>4.26955</c:v>
                </c:pt>
                <c:pt idx="188287">
                  <c:v>4.26957</c:v>
                </c:pt>
                <c:pt idx="188288">
                  <c:v>4.26959</c:v>
                </c:pt>
                <c:pt idx="188289">
                  <c:v>4.26961</c:v>
                </c:pt>
                <c:pt idx="188290">
                  <c:v>4.26964</c:v>
                </c:pt>
                <c:pt idx="188291">
                  <c:v>4.26966</c:v>
                </c:pt>
                <c:pt idx="188292">
                  <c:v>4.26968</c:v>
                </c:pt>
                <c:pt idx="188293">
                  <c:v>4.26971</c:v>
                </c:pt>
                <c:pt idx="188294">
                  <c:v>4.26973</c:v>
                </c:pt>
                <c:pt idx="188295">
                  <c:v>4.26975</c:v>
                </c:pt>
                <c:pt idx="188296">
                  <c:v>4.26977</c:v>
                </c:pt>
                <c:pt idx="188297">
                  <c:v>4.2698</c:v>
                </c:pt>
                <c:pt idx="188298">
                  <c:v>4.26982</c:v>
                </c:pt>
                <c:pt idx="188299">
                  <c:v>4.26984</c:v>
                </c:pt>
                <c:pt idx="188300">
                  <c:v>4.26986</c:v>
                </c:pt>
                <c:pt idx="188301">
                  <c:v>4.26989</c:v>
                </c:pt>
                <c:pt idx="188302">
                  <c:v>4.26991</c:v>
                </c:pt>
                <c:pt idx="188303">
                  <c:v>4.26993</c:v>
                </c:pt>
                <c:pt idx="188304">
                  <c:v>4.26996</c:v>
                </c:pt>
                <c:pt idx="188305">
                  <c:v>4.26998</c:v>
                </c:pt>
                <c:pt idx="188306">
                  <c:v>4.27</c:v>
                </c:pt>
                <c:pt idx="188307">
                  <c:v>4.27002</c:v>
                </c:pt>
                <c:pt idx="188308">
                  <c:v>4.27004</c:v>
                </c:pt>
                <c:pt idx="188309">
                  <c:v>4.27007</c:v>
                </c:pt>
                <c:pt idx="188310">
                  <c:v>4.27009</c:v>
                </c:pt>
                <c:pt idx="188311">
                  <c:v>4.27011</c:v>
                </c:pt>
                <c:pt idx="188312">
                  <c:v>4.27014</c:v>
                </c:pt>
                <c:pt idx="188313">
                  <c:v>4.27016</c:v>
                </c:pt>
                <c:pt idx="188314">
                  <c:v>4.27018</c:v>
                </c:pt>
                <c:pt idx="188315">
                  <c:v>4.2702</c:v>
                </c:pt>
                <c:pt idx="188316">
                  <c:v>4.27023</c:v>
                </c:pt>
                <c:pt idx="188317">
                  <c:v>4.27025</c:v>
                </c:pt>
                <c:pt idx="188318">
                  <c:v>4.27027</c:v>
                </c:pt>
                <c:pt idx="188319">
                  <c:v>4.27029</c:v>
                </c:pt>
                <c:pt idx="188320">
                  <c:v>4.27032</c:v>
                </c:pt>
                <c:pt idx="188321">
                  <c:v>4.27034</c:v>
                </c:pt>
                <c:pt idx="188322">
                  <c:v>4.27036</c:v>
                </c:pt>
                <c:pt idx="188323">
                  <c:v>4.27039</c:v>
                </c:pt>
                <c:pt idx="188324">
                  <c:v>4.27041</c:v>
                </c:pt>
                <c:pt idx="188325">
                  <c:v>4.27043</c:v>
                </c:pt>
                <c:pt idx="188326">
                  <c:v>4.27045</c:v>
                </c:pt>
                <c:pt idx="188327">
                  <c:v>4.27048</c:v>
                </c:pt>
                <c:pt idx="188328">
                  <c:v>4.2705</c:v>
                </c:pt>
                <c:pt idx="188329">
                  <c:v>4.27052</c:v>
                </c:pt>
                <c:pt idx="188330">
                  <c:v>4.27054</c:v>
                </c:pt>
                <c:pt idx="188331">
                  <c:v>4.27057</c:v>
                </c:pt>
                <c:pt idx="188332">
                  <c:v>4.27059</c:v>
                </c:pt>
                <c:pt idx="188333">
                  <c:v>4.27061</c:v>
                </c:pt>
                <c:pt idx="188334">
                  <c:v>4.27064</c:v>
                </c:pt>
                <c:pt idx="188335">
                  <c:v>4.27066</c:v>
                </c:pt>
                <c:pt idx="188336">
                  <c:v>4.27068</c:v>
                </c:pt>
                <c:pt idx="188337">
                  <c:v>4.2707</c:v>
                </c:pt>
                <c:pt idx="188338">
                  <c:v>4.27073</c:v>
                </c:pt>
                <c:pt idx="188339">
                  <c:v>4.27075</c:v>
                </c:pt>
                <c:pt idx="188340">
                  <c:v>4.27077</c:v>
                </c:pt>
                <c:pt idx="188341">
                  <c:v>4.27079</c:v>
                </c:pt>
                <c:pt idx="188342">
                  <c:v>4.27082</c:v>
                </c:pt>
                <c:pt idx="188343">
                  <c:v>4.27084</c:v>
                </c:pt>
                <c:pt idx="188344">
                  <c:v>4.27086</c:v>
                </c:pt>
                <c:pt idx="188345">
                  <c:v>4.27088</c:v>
                </c:pt>
                <c:pt idx="188346">
                  <c:v>4.27091</c:v>
                </c:pt>
                <c:pt idx="188347">
                  <c:v>4.27093</c:v>
                </c:pt>
                <c:pt idx="188348">
                  <c:v>4.27095</c:v>
                </c:pt>
                <c:pt idx="188349">
                  <c:v>4.27097</c:v>
                </c:pt>
                <c:pt idx="188350">
                  <c:v>4.271</c:v>
                </c:pt>
                <c:pt idx="188351">
                  <c:v>4.27102</c:v>
                </c:pt>
                <c:pt idx="188352">
                  <c:v>4.27104</c:v>
                </c:pt>
                <c:pt idx="188353">
                  <c:v>4.27107</c:v>
                </c:pt>
                <c:pt idx="188354">
                  <c:v>4.27109</c:v>
                </c:pt>
                <c:pt idx="188355">
                  <c:v>4.27111</c:v>
                </c:pt>
                <c:pt idx="188356">
                  <c:v>4.27113</c:v>
                </c:pt>
                <c:pt idx="188357">
                  <c:v>4.27116</c:v>
                </c:pt>
                <c:pt idx="188358">
                  <c:v>4.27118</c:v>
                </c:pt>
                <c:pt idx="188359">
                  <c:v>4.2712</c:v>
                </c:pt>
                <c:pt idx="188360">
                  <c:v>4.27122</c:v>
                </c:pt>
                <c:pt idx="188361">
                  <c:v>4.27125</c:v>
                </c:pt>
                <c:pt idx="188362">
                  <c:v>4.27127</c:v>
                </c:pt>
                <c:pt idx="188363">
                  <c:v>4.27129</c:v>
                </c:pt>
                <c:pt idx="188364">
                  <c:v>4.27132</c:v>
                </c:pt>
                <c:pt idx="188365">
                  <c:v>4.27134</c:v>
                </c:pt>
                <c:pt idx="188366">
                  <c:v>4.27136</c:v>
                </c:pt>
                <c:pt idx="188367">
                  <c:v>4.27138</c:v>
                </c:pt>
                <c:pt idx="188368">
                  <c:v>4.27141</c:v>
                </c:pt>
                <c:pt idx="188369">
                  <c:v>4.27143</c:v>
                </c:pt>
                <c:pt idx="188370">
                  <c:v>4.27145</c:v>
                </c:pt>
                <c:pt idx="188371">
                  <c:v>4.27147</c:v>
                </c:pt>
                <c:pt idx="188372">
                  <c:v>4.2715</c:v>
                </c:pt>
                <c:pt idx="188373">
                  <c:v>4.27152</c:v>
                </c:pt>
                <c:pt idx="188374">
                  <c:v>4.27154</c:v>
                </c:pt>
                <c:pt idx="188375">
                  <c:v>4.27156</c:v>
                </c:pt>
                <c:pt idx="188376">
                  <c:v>4.27159</c:v>
                </c:pt>
                <c:pt idx="188377">
                  <c:v>4.27161</c:v>
                </c:pt>
                <c:pt idx="188378">
                  <c:v>4.27163</c:v>
                </c:pt>
                <c:pt idx="188379">
                  <c:v>4.27165</c:v>
                </c:pt>
                <c:pt idx="188380">
                  <c:v>4.27168</c:v>
                </c:pt>
                <c:pt idx="188381">
                  <c:v>4.2717</c:v>
                </c:pt>
                <c:pt idx="188382">
                  <c:v>4.27172</c:v>
                </c:pt>
                <c:pt idx="188383">
                  <c:v>4.27175</c:v>
                </c:pt>
                <c:pt idx="188384">
                  <c:v>4.27177</c:v>
                </c:pt>
                <c:pt idx="188385">
                  <c:v>4.27179</c:v>
                </c:pt>
                <c:pt idx="188386">
                  <c:v>4.27181</c:v>
                </c:pt>
                <c:pt idx="188387">
                  <c:v>4.27184</c:v>
                </c:pt>
                <c:pt idx="188388">
                  <c:v>4.27186</c:v>
                </c:pt>
                <c:pt idx="188389">
                  <c:v>4.27188</c:v>
                </c:pt>
                <c:pt idx="188390">
                  <c:v>4.27191</c:v>
                </c:pt>
                <c:pt idx="188391">
                  <c:v>4.27193</c:v>
                </c:pt>
                <c:pt idx="188392">
                  <c:v>4.27195</c:v>
                </c:pt>
                <c:pt idx="188393">
                  <c:v>4.27197</c:v>
                </c:pt>
                <c:pt idx="188394">
                  <c:v>4.272</c:v>
                </c:pt>
                <c:pt idx="188395">
                  <c:v>4.27202</c:v>
                </c:pt>
                <c:pt idx="188396">
                  <c:v>4.27204</c:v>
                </c:pt>
                <c:pt idx="188397">
                  <c:v>4.27206</c:v>
                </c:pt>
                <c:pt idx="188398">
                  <c:v>4.27209</c:v>
                </c:pt>
                <c:pt idx="188399">
                  <c:v>4.27211</c:v>
                </c:pt>
                <c:pt idx="188400">
                  <c:v>4.27213</c:v>
                </c:pt>
                <c:pt idx="188401">
                  <c:v>4.27215</c:v>
                </c:pt>
                <c:pt idx="188402">
                  <c:v>4.27218</c:v>
                </c:pt>
                <c:pt idx="188403">
                  <c:v>4.2722</c:v>
                </c:pt>
                <c:pt idx="188404">
                  <c:v>4.27222</c:v>
                </c:pt>
                <c:pt idx="188405">
                  <c:v>4.27224</c:v>
                </c:pt>
                <c:pt idx="188406">
                  <c:v>4.27227</c:v>
                </c:pt>
                <c:pt idx="188407">
                  <c:v>4.27229</c:v>
                </c:pt>
                <c:pt idx="188408">
                  <c:v>4.27231</c:v>
                </c:pt>
                <c:pt idx="188409">
                  <c:v>4.27234</c:v>
                </c:pt>
                <c:pt idx="188410">
                  <c:v>4.27236</c:v>
                </c:pt>
                <c:pt idx="188411">
                  <c:v>4.27238</c:v>
                </c:pt>
                <c:pt idx="188412">
                  <c:v>4.2724</c:v>
                </c:pt>
                <c:pt idx="188413">
                  <c:v>4.27243</c:v>
                </c:pt>
                <c:pt idx="188414">
                  <c:v>4.27245</c:v>
                </c:pt>
                <c:pt idx="188415">
                  <c:v>4.27247</c:v>
                </c:pt>
                <c:pt idx="188416">
                  <c:v>4.27249</c:v>
                </c:pt>
                <c:pt idx="188417">
                  <c:v>4.27252</c:v>
                </c:pt>
                <c:pt idx="188418">
                  <c:v>4.27254</c:v>
                </c:pt>
                <c:pt idx="188419">
                  <c:v>4.27256</c:v>
                </c:pt>
                <c:pt idx="188420">
                  <c:v>4.27259</c:v>
                </c:pt>
                <c:pt idx="188421">
                  <c:v>4.27261</c:v>
                </c:pt>
                <c:pt idx="188422">
                  <c:v>4.27263</c:v>
                </c:pt>
                <c:pt idx="188423">
                  <c:v>4.27265</c:v>
                </c:pt>
                <c:pt idx="188424">
                  <c:v>4.27268</c:v>
                </c:pt>
                <c:pt idx="188425">
                  <c:v>4.2727</c:v>
                </c:pt>
                <c:pt idx="188426">
                  <c:v>4.27272</c:v>
                </c:pt>
                <c:pt idx="188427">
                  <c:v>4.27274</c:v>
                </c:pt>
                <c:pt idx="188428">
                  <c:v>4.27277</c:v>
                </c:pt>
                <c:pt idx="188429">
                  <c:v>4.27279</c:v>
                </c:pt>
                <c:pt idx="188430">
                  <c:v>4.27281</c:v>
                </c:pt>
                <c:pt idx="188431">
                  <c:v>4.27283</c:v>
                </c:pt>
                <c:pt idx="188432">
                  <c:v>4.27286</c:v>
                </c:pt>
                <c:pt idx="188433">
                  <c:v>4.27288</c:v>
                </c:pt>
                <c:pt idx="188434">
                  <c:v>4.2729</c:v>
                </c:pt>
                <c:pt idx="188435">
                  <c:v>4.27292</c:v>
                </c:pt>
                <c:pt idx="188436">
                  <c:v>4.27295</c:v>
                </c:pt>
                <c:pt idx="188437">
                  <c:v>4.27297</c:v>
                </c:pt>
                <c:pt idx="188438">
                  <c:v>4.27299</c:v>
                </c:pt>
                <c:pt idx="188439">
                  <c:v>4.27302</c:v>
                </c:pt>
                <c:pt idx="188440">
                  <c:v>4.27304</c:v>
                </c:pt>
                <c:pt idx="188441">
                  <c:v>4.27306</c:v>
                </c:pt>
                <c:pt idx="188442">
                  <c:v>4.27308</c:v>
                </c:pt>
                <c:pt idx="188443">
                  <c:v>4.27311</c:v>
                </c:pt>
                <c:pt idx="188444">
                  <c:v>4.27313</c:v>
                </c:pt>
                <c:pt idx="188445">
                  <c:v>4.27315</c:v>
                </c:pt>
                <c:pt idx="188446">
                  <c:v>4.27318</c:v>
                </c:pt>
                <c:pt idx="188447">
                  <c:v>4.2732</c:v>
                </c:pt>
                <c:pt idx="188448">
                  <c:v>4.27322</c:v>
                </c:pt>
                <c:pt idx="188449">
                  <c:v>4.27324</c:v>
                </c:pt>
                <c:pt idx="188450">
                  <c:v>4.27327</c:v>
                </c:pt>
                <c:pt idx="188451">
                  <c:v>4.27329</c:v>
                </c:pt>
                <c:pt idx="188452">
                  <c:v>4.27331</c:v>
                </c:pt>
                <c:pt idx="188453">
                  <c:v>4.27333</c:v>
                </c:pt>
                <c:pt idx="188454">
                  <c:v>4.27336</c:v>
                </c:pt>
                <c:pt idx="188455">
                  <c:v>4.27338</c:v>
                </c:pt>
                <c:pt idx="188456">
                  <c:v>4.2734</c:v>
                </c:pt>
                <c:pt idx="188457">
                  <c:v>4.27342</c:v>
                </c:pt>
                <c:pt idx="188458">
                  <c:v>4.27345</c:v>
                </c:pt>
                <c:pt idx="188459">
                  <c:v>4.27347</c:v>
                </c:pt>
                <c:pt idx="188460">
                  <c:v>4.27349</c:v>
                </c:pt>
                <c:pt idx="188461">
                  <c:v>4.27351</c:v>
                </c:pt>
                <c:pt idx="188462">
                  <c:v>4.27354</c:v>
                </c:pt>
                <c:pt idx="188463">
                  <c:v>4.27356</c:v>
                </c:pt>
                <c:pt idx="188464">
                  <c:v>4.27358</c:v>
                </c:pt>
                <c:pt idx="188465">
                  <c:v>4.2736</c:v>
                </c:pt>
                <c:pt idx="188466">
                  <c:v>4.27363</c:v>
                </c:pt>
                <c:pt idx="188467">
                  <c:v>4.27365</c:v>
                </c:pt>
                <c:pt idx="188468">
                  <c:v>4.27367</c:v>
                </c:pt>
                <c:pt idx="188469">
                  <c:v>4.2737</c:v>
                </c:pt>
                <c:pt idx="188470">
                  <c:v>4.27372</c:v>
                </c:pt>
                <c:pt idx="188471">
                  <c:v>4.27374</c:v>
                </c:pt>
                <c:pt idx="188472">
                  <c:v>4.27376</c:v>
                </c:pt>
                <c:pt idx="188473">
                  <c:v>4.27379</c:v>
                </c:pt>
                <c:pt idx="188474">
                  <c:v>4.27381</c:v>
                </c:pt>
                <c:pt idx="188475">
                  <c:v>4.27383</c:v>
                </c:pt>
                <c:pt idx="188476">
                  <c:v>4.27386</c:v>
                </c:pt>
                <c:pt idx="188477">
                  <c:v>4.27388</c:v>
                </c:pt>
                <c:pt idx="188478">
                  <c:v>4.2739</c:v>
                </c:pt>
                <c:pt idx="188479">
                  <c:v>4.27392</c:v>
                </c:pt>
                <c:pt idx="188480">
                  <c:v>4.27395</c:v>
                </c:pt>
                <c:pt idx="188481">
                  <c:v>4.27397</c:v>
                </c:pt>
                <c:pt idx="188482">
                  <c:v>4.27399</c:v>
                </c:pt>
                <c:pt idx="188483">
                  <c:v>4.27401</c:v>
                </c:pt>
                <c:pt idx="188484">
                  <c:v>4.27404</c:v>
                </c:pt>
                <c:pt idx="188485">
                  <c:v>4.27406</c:v>
                </c:pt>
                <c:pt idx="188486">
                  <c:v>4.27408</c:v>
                </c:pt>
                <c:pt idx="188487">
                  <c:v>4.2741</c:v>
                </c:pt>
                <c:pt idx="188488">
                  <c:v>4.27413</c:v>
                </c:pt>
                <c:pt idx="188489">
                  <c:v>4.27415</c:v>
                </c:pt>
                <c:pt idx="188490">
                  <c:v>4.27417</c:v>
                </c:pt>
                <c:pt idx="188491">
                  <c:v>4.27419</c:v>
                </c:pt>
                <c:pt idx="188492">
                  <c:v>4.27422</c:v>
                </c:pt>
                <c:pt idx="188493">
                  <c:v>4.27424</c:v>
                </c:pt>
                <c:pt idx="188494">
                  <c:v>4.27426</c:v>
                </c:pt>
                <c:pt idx="188495">
                  <c:v>4.27429</c:v>
                </c:pt>
                <c:pt idx="188496">
                  <c:v>4.27431</c:v>
                </c:pt>
                <c:pt idx="188497">
                  <c:v>4.27433</c:v>
                </c:pt>
                <c:pt idx="188498">
                  <c:v>4.27435</c:v>
                </c:pt>
                <c:pt idx="188499">
                  <c:v>4.27438</c:v>
                </c:pt>
                <c:pt idx="188500">
                  <c:v>4.2744</c:v>
                </c:pt>
                <c:pt idx="188501">
                  <c:v>4.27442</c:v>
                </c:pt>
                <c:pt idx="188502">
                  <c:v>4.27444</c:v>
                </c:pt>
                <c:pt idx="188503">
                  <c:v>4.27447</c:v>
                </c:pt>
                <c:pt idx="188504">
                  <c:v>4.27449</c:v>
                </c:pt>
                <c:pt idx="188505">
                  <c:v>4.27451</c:v>
                </c:pt>
                <c:pt idx="188506">
                  <c:v>4.27454</c:v>
                </c:pt>
                <c:pt idx="188507">
                  <c:v>4.27456</c:v>
                </c:pt>
                <c:pt idx="188508">
                  <c:v>4.27458</c:v>
                </c:pt>
                <c:pt idx="188509">
                  <c:v>4.2746</c:v>
                </c:pt>
                <c:pt idx="188510">
                  <c:v>4.27463</c:v>
                </c:pt>
                <c:pt idx="188511">
                  <c:v>4.27465</c:v>
                </c:pt>
                <c:pt idx="188512">
                  <c:v>4.27467</c:v>
                </c:pt>
                <c:pt idx="188513">
                  <c:v>4.27469</c:v>
                </c:pt>
                <c:pt idx="188514">
                  <c:v>4.27472</c:v>
                </c:pt>
                <c:pt idx="188515">
                  <c:v>4.27474</c:v>
                </c:pt>
                <c:pt idx="188516">
                  <c:v>4.27476</c:v>
                </c:pt>
                <c:pt idx="188517">
                  <c:v>4.27478</c:v>
                </c:pt>
                <c:pt idx="188518">
                  <c:v>4.27481</c:v>
                </c:pt>
                <c:pt idx="188519">
                  <c:v>4.27483</c:v>
                </c:pt>
                <c:pt idx="188520">
                  <c:v>4.27485</c:v>
                </c:pt>
                <c:pt idx="188521">
                  <c:v>4.27487</c:v>
                </c:pt>
                <c:pt idx="188522">
                  <c:v>4.2749</c:v>
                </c:pt>
                <c:pt idx="188523">
                  <c:v>4.27492</c:v>
                </c:pt>
                <c:pt idx="188524">
                  <c:v>4.27494</c:v>
                </c:pt>
                <c:pt idx="188525">
                  <c:v>4.27497</c:v>
                </c:pt>
                <c:pt idx="188526">
                  <c:v>4.27499</c:v>
                </c:pt>
                <c:pt idx="188527">
                  <c:v>4.27501</c:v>
                </c:pt>
                <c:pt idx="188528">
                  <c:v>4.27503</c:v>
                </c:pt>
                <c:pt idx="188529">
                  <c:v>4.27506</c:v>
                </c:pt>
                <c:pt idx="188530">
                  <c:v>4.27508</c:v>
                </c:pt>
                <c:pt idx="188531">
                  <c:v>4.2751</c:v>
                </c:pt>
                <c:pt idx="188532">
                  <c:v>4.27513</c:v>
                </c:pt>
                <c:pt idx="188533">
                  <c:v>4.27515</c:v>
                </c:pt>
                <c:pt idx="188534">
                  <c:v>4.27517</c:v>
                </c:pt>
                <c:pt idx="188535">
                  <c:v>4.27519</c:v>
                </c:pt>
                <c:pt idx="188536">
                  <c:v>4.27522</c:v>
                </c:pt>
                <c:pt idx="188537">
                  <c:v>4.27524</c:v>
                </c:pt>
                <c:pt idx="188538">
                  <c:v>4.27526</c:v>
                </c:pt>
                <c:pt idx="188539">
                  <c:v>4.27528</c:v>
                </c:pt>
                <c:pt idx="188540">
                  <c:v>4.27531</c:v>
                </c:pt>
                <c:pt idx="188541">
                  <c:v>4.27533</c:v>
                </c:pt>
                <c:pt idx="188542">
                  <c:v>4.27535</c:v>
                </c:pt>
                <c:pt idx="188543">
                  <c:v>4.27537</c:v>
                </c:pt>
                <c:pt idx="188544">
                  <c:v>4.2754</c:v>
                </c:pt>
                <c:pt idx="188545">
                  <c:v>4.27542</c:v>
                </c:pt>
                <c:pt idx="188546">
                  <c:v>4.27544</c:v>
                </c:pt>
                <c:pt idx="188547">
                  <c:v>4.27546</c:v>
                </c:pt>
                <c:pt idx="188548">
                  <c:v>4.27549</c:v>
                </c:pt>
                <c:pt idx="188549">
                  <c:v>4.27551</c:v>
                </c:pt>
                <c:pt idx="188550">
                  <c:v>4.27553</c:v>
                </c:pt>
                <c:pt idx="188551">
                  <c:v>4.27556</c:v>
                </c:pt>
                <c:pt idx="188552">
                  <c:v>4.27558</c:v>
                </c:pt>
                <c:pt idx="188553">
                  <c:v>4.2756</c:v>
                </c:pt>
                <c:pt idx="188554">
                  <c:v>4.27562</c:v>
                </c:pt>
                <c:pt idx="188555">
                  <c:v>4.27565</c:v>
                </c:pt>
                <c:pt idx="188556">
                  <c:v>4.27567</c:v>
                </c:pt>
                <c:pt idx="188557">
                  <c:v>4.27569</c:v>
                </c:pt>
                <c:pt idx="188558">
                  <c:v>4.27571</c:v>
                </c:pt>
                <c:pt idx="188559">
                  <c:v>4.27574</c:v>
                </c:pt>
                <c:pt idx="188560">
                  <c:v>4.27576</c:v>
                </c:pt>
                <c:pt idx="188561">
                  <c:v>4.27578</c:v>
                </c:pt>
                <c:pt idx="188562">
                  <c:v>4.27581</c:v>
                </c:pt>
                <c:pt idx="188563">
                  <c:v>4.27583</c:v>
                </c:pt>
                <c:pt idx="188564">
                  <c:v>4.27585</c:v>
                </c:pt>
                <c:pt idx="188565">
                  <c:v>4.27587</c:v>
                </c:pt>
                <c:pt idx="188566">
                  <c:v>4.2759</c:v>
                </c:pt>
                <c:pt idx="188567">
                  <c:v>4.27592</c:v>
                </c:pt>
                <c:pt idx="188568">
                  <c:v>4.27594</c:v>
                </c:pt>
                <c:pt idx="188569">
                  <c:v>4.27596</c:v>
                </c:pt>
                <c:pt idx="188570">
                  <c:v>4.27599</c:v>
                </c:pt>
                <c:pt idx="188571">
                  <c:v>4.27601</c:v>
                </c:pt>
                <c:pt idx="188572">
                  <c:v>4.27603</c:v>
                </c:pt>
                <c:pt idx="188573">
                  <c:v>4.27605</c:v>
                </c:pt>
                <c:pt idx="188574">
                  <c:v>4.27608</c:v>
                </c:pt>
                <c:pt idx="188575">
                  <c:v>4.2761</c:v>
                </c:pt>
                <c:pt idx="188576">
                  <c:v>4.27612</c:v>
                </c:pt>
                <c:pt idx="188577">
                  <c:v>4.27614</c:v>
                </c:pt>
                <c:pt idx="188578">
                  <c:v>4.27617</c:v>
                </c:pt>
                <c:pt idx="188579">
                  <c:v>4.27619</c:v>
                </c:pt>
                <c:pt idx="188580">
                  <c:v>4.27621</c:v>
                </c:pt>
                <c:pt idx="188581">
                  <c:v>4.27624</c:v>
                </c:pt>
                <c:pt idx="188582">
                  <c:v>4.27626</c:v>
                </c:pt>
                <c:pt idx="188583">
                  <c:v>4.27628</c:v>
                </c:pt>
                <c:pt idx="188584">
                  <c:v>4.2763</c:v>
                </c:pt>
                <c:pt idx="188585">
                  <c:v>4.27633</c:v>
                </c:pt>
                <c:pt idx="188586">
                  <c:v>4.27635</c:v>
                </c:pt>
                <c:pt idx="188587">
                  <c:v>4.27637</c:v>
                </c:pt>
                <c:pt idx="188588">
                  <c:v>4.27639</c:v>
                </c:pt>
                <c:pt idx="188589">
                  <c:v>4.27642</c:v>
                </c:pt>
                <c:pt idx="188590">
                  <c:v>4.27644</c:v>
                </c:pt>
                <c:pt idx="188591">
                  <c:v>4.27646</c:v>
                </c:pt>
                <c:pt idx="188592">
                  <c:v>4.27649</c:v>
                </c:pt>
                <c:pt idx="188593">
                  <c:v>4.27651</c:v>
                </c:pt>
                <c:pt idx="188594">
                  <c:v>4.27653</c:v>
                </c:pt>
                <c:pt idx="188595">
                  <c:v>4.27655</c:v>
                </c:pt>
                <c:pt idx="188596">
                  <c:v>4.27658</c:v>
                </c:pt>
                <c:pt idx="188597">
                  <c:v>4.2766</c:v>
                </c:pt>
                <c:pt idx="188598">
                  <c:v>4.27662</c:v>
                </c:pt>
                <c:pt idx="188599">
                  <c:v>4.27664</c:v>
                </c:pt>
                <c:pt idx="188600">
                  <c:v>4.27667</c:v>
                </c:pt>
                <c:pt idx="188601">
                  <c:v>4.27669</c:v>
                </c:pt>
                <c:pt idx="188602">
                  <c:v>4.27671</c:v>
                </c:pt>
                <c:pt idx="188603">
                  <c:v>4.27674</c:v>
                </c:pt>
                <c:pt idx="188604">
                  <c:v>4.27676</c:v>
                </c:pt>
                <c:pt idx="188605">
                  <c:v>4.27678</c:v>
                </c:pt>
                <c:pt idx="188606">
                  <c:v>4.2768</c:v>
                </c:pt>
                <c:pt idx="188607">
                  <c:v>4.27682</c:v>
                </c:pt>
                <c:pt idx="188608">
                  <c:v>4.27685</c:v>
                </c:pt>
                <c:pt idx="188609">
                  <c:v>4.27687</c:v>
                </c:pt>
                <c:pt idx="188610">
                  <c:v>4.27689</c:v>
                </c:pt>
                <c:pt idx="188611">
                  <c:v>4.27692</c:v>
                </c:pt>
                <c:pt idx="188612">
                  <c:v>4.27694</c:v>
                </c:pt>
                <c:pt idx="188613">
                  <c:v>4.27696</c:v>
                </c:pt>
                <c:pt idx="188614">
                  <c:v>4.27698</c:v>
                </c:pt>
                <c:pt idx="188615">
                  <c:v>4.27701</c:v>
                </c:pt>
                <c:pt idx="188616">
                  <c:v>4.27703</c:v>
                </c:pt>
                <c:pt idx="188617">
                  <c:v>4.27705</c:v>
                </c:pt>
                <c:pt idx="188618">
                  <c:v>4.27707</c:v>
                </c:pt>
                <c:pt idx="188619">
                  <c:v>4.2771</c:v>
                </c:pt>
                <c:pt idx="188620">
                  <c:v>4.27712</c:v>
                </c:pt>
                <c:pt idx="188621">
                  <c:v>4.27714</c:v>
                </c:pt>
                <c:pt idx="188622">
                  <c:v>4.27717</c:v>
                </c:pt>
                <c:pt idx="188623">
                  <c:v>4.27719</c:v>
                </c:pt>
                <c:pt idx="188624">
                  <c:v>4.27721</c:v>
                </c:pt>
                <c:pt idx="188625">
                  <c:v>4.27723</c:v>
                </c:pt>
                <c:pt idx="188626">
                  <c:v>4.27726</c:v>
                </c:pt>
                <c:pt idx="188627">
                  <c:v>4.27728</c:v>
                </c:pt>
                <c:pt idx="188628">
                  <c:v>4.2773</c:v>
                </c:pt>
                <c:pt idx="188629">
                  <c:v>4.27732</c:v>
                </c:pt>
                <c:pt idx="188630">
                  <c:v>4.27735</c:v>
                </c:pt>
                <c:pt idx="188631">
                  <c:v>4.27737</c:v>
                </c:pt>
                <c:pt idx="188632">
                  <c:v>4.27739</c:v>
                </c:pt>
                <c:pt idx="188633">
                  <c:v>4.27742</c:v>
                </c:pt>
                <c:pt idx="188634">
                  <c:v>4.27744</c:v>
                </c:pt>
                <c:pt idx="188635">
                  <c:v>4.27746</c:v>
                </c:pt>
                <c:pt idx="188636">
                  <c:v>4.27748</c:v>
                </c:pt>
                <c:pt idx="188637">
                  <c:v>4.27751</c:v>
                </c:pt>
                <c:pt idx="188638">
                  <c:v>4.27753</c:v>
                </c:pt>
                <c:pt idx="188639">
                  <c:v>4.27755</c:v>
                </c:pt>
                <c:pt idx="188640">
                  <c:v>4.27757</c:v>
                </c:pt>
                <c:pt idx="188641">
                  <c:v>4.2776</c:v>
                </c:pt>
                <c:pt idx="188642">
                  <c:v>4.27762</c:v>
                </c:pt>
                <c:pt idx="188643">
                  <c:v>4.27764</c:v>
                </c:pt>
                <c:pt idx="188644">
                  <c:v>4.27766</c:v>
                </c:pt>
                <c:pt idx="188645">
                  <c:v>4.27769</c:v>
                </c:pt>
                <c:pt idx="188646">
                  <c:v>4.27771</c:v>
                </c:pt>
                <c:pt idx="188647">
                  <c:v>4.27773</c:v>
                </c:pt>
                <c:pt idx="188648">
                  <c:v>4.27775</c:v>
                </c:pt>
                <c:pt idx="188649">
                  <c:v>4.27778</c:v>
                </c:pt>
                <c:pt idx="188650">
                  <c:v>4.2778</c:v>
                </c:pt>
                <c:pt idx="188651">
                  <c:v>4.27782</c:v>
                </c:pt>
                <c:pt idx="188652">
                  <c:v>4.27785</c:v>
                </c:pt>
                <c:pt idx="188653">
                  <c:v>4.27787</c:v>
                </c:pt>
                <c:pt idx="188654">
                  <c:v>4.27789</c:v>
                </c:pt>
                <c:pt idx="188655">
                  <c:v>4.27791</c:v>
                </c:pt>
                <c:pt idx="188656">
                  <c:v>4.27794</c:v>
                </c:pt>
                <c:pt idx="188657">
                  <c:v>4.27796</c:v>
                </c:pt>
                <c:pt idx="188658">
                  <c:v>4.27798</c:v>
                </c:pt>
                <c:pt idx="188659">
                  <c:v>4.27801</c:v>
                </c:pt>
                <c:pt idx="188660">
                  <c:v>4.27803</c:v>
                </c:pt>
                <c:pt idx="188661">
                  <c:v>4.27805</c:v>
                </c:pt>
                <c:pt idx="188662">
                  <c:v>4.27807</c:v>
                </c:pt>
                <c:pt idx="188663">
                  <c:v>4.2781</c:v>
                </c:pt>
                <c:pt idx="188664">
                  <c:v>4.27812</c:v>
                </c:pt>
                <c:pt idx="188665">
                  <c:v>4.27814</c:v>
                </c:pt>
                <c:pt idx="188666">
                  <c:v>4.27816</c:v>
                </c:pt>
                <c:pt idx="188667">
                  <c:v>4.27819</c:v>
                </c:pt>
                <c:pt idx="188668">
                  <c:v>4.27821</c:v>
                </c:pt>
                <c:pt idx="188669">
                  <c:v>4.27823</c:v>
                </c:pt>
                <c:pt idx="188670">
                  <c:v>4.27825</c:v>
                </c:pt>
                <c:pt idx="188671">
                  <c:v>4.27828</c:v>
                </c:pt>
                <c:pt idx="188672">
                  <c:v>4.2783</c:v>
                </c:pt>
                <c:pt idx="188673">
                  <c:v>4.27832</c:v>
                </c:pt>
                <c:pt idx="188674">
                  <c:v>4.27834</c:v>
                </c:pt>
                <c:pt idx="188675">
                  <c:v>4.27837</c:v>
                </c:pt>
                <c:pt idx="188676">
                  <c:v>4.27839</c:v>
                </c:pt>
                <c:pt idx="188677">
                  <c:v>4.27841</c:v>
                </c:pt>
                <c:pt idx="188678">
                  <c:v>4.27843</c:v>
                </c:pt>
                <c:pt idx="188679">
                  <c:v>4.27846</c:v>
                </c:pt>
                <c:pt idx="188680">
                  <c:v>4.27848</c:v>
                </c:pt>
                <c:pt idx="188681">
                  <c:v>4.2785</c:v>
                </c:pt>
                <c:pt idx="188682">
                  <c:v>4.27853</c:v>
                </c:pt>
                <c:pt idx="188683">
                  <c:v>4.27855</c:v>
                </c:pt>
                <c:pt idx="188684">
                  <c:v>4.27857</c:v>
                </c:pt>
                <c:pt idx="188685">
                  <c:v>4.27859</c:v>
                </c:pt>
                <c:pt idx="188686">
                  <c:v>4.27862</c:v>
                </c:pt>
                <c:pt idx="188687">
                  <c:v>4.27864</c:v>
                </c:pt>
                <c:pt idx="188688">
                  <c:v>4.27866</c:v>
                </c:pt>
                <c:pt idx="188689">
                  <c:v>4.27869</c:v>
                </c:pt>
                <c:pt idx="188690">
                  <c:v>4.27871</c:v>
                </c:pt>
                <c:pt idx="188691">
                  <c:v>4.27873</c:v>
                </c:pt>
                <c:pt idx="188692">
                  <c:v>4.27875</c:v>
                </c:pt>
                <c:pt idx="188693">
                  <c:v>4.27878</c:v>
                </c:pt>
                <c:pt idx="188694">
                  <c:v>4.2788</c:v>
                </c:pt>
                <c:pt idx="188695">
                  <c:v>4.27882</c:v>
                </c:pt>
                <c:pt idx="188696">
                  <c:v>4.27884</c:v>
                </c:pt>
                <c:pt idx="188697">
                  <c:v>4.27887</c:v>
                </c:pt>
                <c:pt idx="188698">
                  <c:v>4.27889</c:v>
                </c:pt>
                <c:pt idx="188699">
                  <c:v>4.27891</c:v>
                </c:pt>
                <c:pt idx="188700">
                  <c:v>4.27893</c:v>
                </c:pt>
                <c:pt idx="188701">
                  <c:v>4.27896</c:v>
                </c:pt>
                <c:pt idx="188702">
                  <c:v>4.27898</c:v>
                </c:pt>
                <c:pt idx="188703">
                  <c:v>4.279</c:v>
                </c:pt>
                <c:pt idx="188704">
                  <c:v>4.27902</c:v>
                </c:pt>
                <c:pt idx="188705">
                  <c:v>4.27905</c:v>
                </c:pt>
                <c:pt idx="188706">
                  <c:v>4.27907</c:v>
                </c:pt>
                <c:pt idx="188707">
                  <c:v>4.27909</c:v>
                </c:pt>
                <c:pt idx="188708">
                  <c:v>4.27912</c:v>
                </c:pt>
                <c:pt idx="188709">
                  <c:v>4.27914</c:v>
                </c:pt>
                <c:pt idx="188710">
                  <c:v>4.27916</c:v>
                </c:pt>
                <c:pt idx="188711">
                  <c:v>4.27918</c:v>
                </c:pt>
                <c:pt idx="188712">
                  <c:v>4.27921</c:v>
                </c:pt>
                <c:pt idx="188713">
                  <c:v>4.27923</c:v>
                </c:pt>
                <c:pt idx="188714">
                  <c:v>4.27925</c:v>
                </c:pt>
                <c:pt idx="188715">
                  <c:v>4.27927</c:v>
                </c:pt>
                <c:pt idx="188716">
                  <c:v>4.2793</c:v>
                </c:pt>
                <c:pt idx="188717">
                  <c:v>4.27932</c:v>
                </c:pt>
                <c:pt idx="188718">
                  <c:v>4.27934</c:v>
                </c:pt>
                <c:pt idx="188719">
                  <c:v>4.27937</c:v>
                </c:pt>
                <c:pt idx="188720">
                  <c:v>4.27939</c:v>
                </c:pt>
                <c:pt idx="188721">
                  <c:v>4.27941</c:v>
                </c:pt>
                <c:pt idx="188722">
                  <c:v>4.27943</c:v>
                </c:pt>
                <c:pt idx="188723">
                  <c:v>4.27946</c:v>
                </c:pt>
                <c:pt idx="188724">
                  <c:v>4.27948</c:v>
                </c:pt>
                <c:pt idx="188725">
                  <c:v>4.2795</c:v>
                </c:pt>
                <c:pt idx="188726">
                  <c:v>4.27952</c:v>
                </c:pt>
                <c:pt idx="188727">
                  <c:v>4.27955</c:v>
                </c:pt>
                <c:pt idx="188728">
                  <c:v>4.27957</c:v>
                </c:pt>
                <c:pt idx="188729">
                  <c:v>4.27959</c:v>
                </c:pt>
                <c:pt idx="188730">
                  <c:v>4.27961</c:v>
                </c:pt>
                <c:pt idx="188731">
                  <c:v>4.27964</c:v>
                </c:pt>
                <c:pt idx="188732">
                  <c:v>4.27966</c:v>
                </c:pt>
                <c:pt idx="188733">
                  <c:v>4.27968</c:v>
                </c:pt>
                <c:pt idx="188734">
                  <c:v>4.2797</c:v>
                </c:pt>
                <c:pt idx="188735">
                  <c:v>4.27973</c:v>
                </c:pt>
                <c:pt idx="188736">
                  <c:v>4.27975</c:v>
                </c:pt>
                <c:pt idx="188737">
                  <c:v>4.27977</c:v>
                </c:pt>
                <c:pt idx="188738">
                  <c:v>4.2798</c:v>
                </c:pt>
                <c:pt idx="188739">
                  <c:v>4.27982</c:v>
                </c:pt>
                <c:pt idx="188740">
                  <c:v>4.27984</c:v>
                </c:pt>
                <c:pt idx="188741">
                  <c:v>4.27986</c:v>
                </c:pt>
                <c:pt idx="188742">
                  <c:v>4.27989</c:v>
                </c:pt>
                <c:pt idx="188743">
                  <c:v>4.27991</c:v>
                </c:pt>
                <c:pt idx="188744">
                  <c:v>4.27993</c:v>
                </c:pt>
                <c:pt idx="188745">
                  <c:v>4.27996</c:v>
                </c:pt>
                <c:pt idx="188746">
                  <c:v>4.27998</c:v>
                </c:pt>
                <c:pt idx="188747">
                  <c:v>4.28</c:v>
                </c:pt>
                <c:pt idx="188748">
                  <c:v>4.28002</c:v>
                </c:pt>
                <c:pt idx="188749">
                  <c:v>4.28005</c:v>
                </c:pt>
                <c:pt idx="188750">
                  <c:v>4.28007</c:v>
                </c:pt>
                <c:pt idx="188751">
                  <c:v>4.28009</c:v>
                </c:pt>
                <c:pt idx="188752">
                  <c:v>4.28011</c:v>
                </c:pt>
                <c:pt idx="188753">
                  <c:v>4.28014</c:v>
                </c:pt>
                <c:pt idx="188754">
                  <c:v>4.28016</c:v>
                </c:pt>
                <c:pt idx="188755">
                  <c:v>4.28018</c:v>
                </c:pt>
                <c:pt idx="188756">
                  <c:v>4.2802</c:v>
                </c:pt>
                <c:pt idx="188757">
                  <c:v>4.28023</c:v>
                </c:pt>
                <c:pt idx="188758">
                  <c:v>4.28025</c:v>
                </c:pt>
                <c:pt idx="188759">
                  <c:v>4.28027</c:v>
                </c:pt>
                <c:pt idx="188760">
                  <c:v>4.28029</c:v>
                </c:pt>
                <c:pt idx="188761">
                  <c:v>4.28032</c:v>
                </c:pt>
                <c:pt idx="188762">
                  <c:v>4.28034</c:v>
                </c:pt>
                <c:pt idx="188763">
                  <c:v>4.28036</c:v>
                </c:pt>
                <c:pt idx="188764">
                  <c:v>4.28038</c:v>
                </c:pt>
                <c:pt idx="188765">
                  <c:v>4.28041</c:v>
                </c:pt>
                <c:pt idx="188766">
                  <c:v>4.28043</c:v>
                </c:pt>
                <c:pt idx="188767">
                  <c:v>4.28045</c:v>
                </c:pt>
                <c:pt idx="188768">
                  <c:v>4.28048</c:v>
                </c:pt>
                <c:pt idx="188769">
                  <c:v>4.2805</c:v>
                </c:pt>
                <c:pt idx="188770">
                  <c:v>4.28052</c:v>
                </c:pt>
                <c:pt idx="188771">
                  <c:v>4.28054</c:v>
                </c:pt>
                <c:pt idx="188772">
                  <c:v>4.28057</c:v>
                </c:pt>
                <c:pt idx="188773">
                  <c:v>4.28059</c:v>
                </c:pt>
                <c:pt idx="188774">
                  <c:v>4.28061</c:v>
                </c:pt>
                <c:pt idx="188775">
                  <c:v>4.28064</c:v>
                </c:pt>
                <c:pt idx="188776">
                  <c:v>4.28066</c:v>
                </c:pt>
                <c:pt idx="188777">
                  <c:v>4.28068</c:v>
                </c:pt>
                <c:pt idx="188778">
                  <c:v>4.2807</c:v>
                </c:pt>
                <c:pt idx="188779">
                  <c:v>4.28073</c:v>
                </c:pt>
                <c:pt idx="188780">
                  <c:v>4.28075</c:v>
                </c:pt>
                <c:pt idx="188781">
                  <c:v>4.28077</c:v>
                </c:pt>
                <c:pt idx="188782">
                  <c:v>4.28079</c:v>
                </c:pt>
                <c:pt idx="188783">
                  <c:v>4.28082</c:v>
                </c:pt>
                <c:pt idx="188784">
                  <c:v>4.28084</c:v>
                </c:pt>
                <c:pt idx="188785">
                  <c:v>4.28086</c:v>
                </c:pt>
                <c:pt idx="188786">
                  <c:v>4.28088</c:v>
                </c:pt>
                <c:pt idx="188787">
                  <c:v>4.28091</c:v>
                </c:pt>
                <c:pt idx="188788">
                  <c:v>4.28093</c:v>
                </c:pt>
                <c:pt idx="188789">
                  <c:v>4.28095</c:v>
                </c:pt>
                <c:pt idx="188790">
                  <c:v>4.28097</c:v>
                </c:pt>
                <c:pt idx="188791">
                  <c:v>4.281</c:v>
                </c:pt>
                <c:pt idx="188792">
                  <c:v>4.28102</c:v>
                </c:pt>
                <c:pt idx="188793">
                  <c:v>4.28104</c:v>
                </c:pt>
                <c:pt idx="188794">
                  <c:v>4.28107</c:v>
                </c:pt>
                <c:pt idx="188795">
                  <c:v>4.28109</c:v>
                </c:pt>
                <c:pt idx="188796">
                  <c:v>4.28111</c:v>
                </c:pt>
                <c:pt idx="188797">
                  <c:v>4.28113</c:v>
                </c:pt>
                <c:pt idx="188798">
                  <c:v>4.28116</c:v>
                </c:pt>
                <c:pt idx="188799">
                  <c:v>4.28118</c:v>
                </c:pt>
                <c:pt idx="188800">
                  <c:v>4.2812</c:v>
                </c:pt>
                <c:pt idx="188801">
                  <c:v>4.28122</c:v>
                </c:pt>
                <c:pt idx="188802">
                  <c:v>4.28125</c:v>
                </c:pt>
                <c:pt idx="188803">
                  <c:v>4.28127</c:v>
                </c:pt>
                <c:pt idx="188804">
                  <c:v>4.28129</c:v>
                </c:pt>
                <c:pt idx="188805">
                  <c:v>4.28132</c:v>
                </c:pt>
                <c:pt idx="188806">
                  <c:v>4.28134</c:v>
                </c:pt>
                <c:pt idx="188807">
                  <c:v>4.28136</c:v>
                </c:pt>
                <c:pt idx="188808">
                  <c:v>4.28138</c:v>
                </c:pt>
                <c:pt idx="188809">
                  <c:v>4.28141</c:v>
                </c:pt>
                <c:pt idx="188810">
                  <c:v>4.28143</c:v>
                </c:pt>
                <c:pt idx="188811">
                  <c:v>4.28145</c:v>
                </c:pt>
                <c:pt idx="188812">
                  <c:v>4.28147</c:v>
                </c:pt>
                <c:pt idx="188813">
                  <c:v>4.2815</c:v>
                </c:pt>
                <c:pt idx="188814">
                  <c:v>4.28152</c:v>
                </c:pt>
                <c:pt idx="188815">
                  <c:v>4.28154</c:v>
                </c:pt>
                <c:pt idx="188816">
                  <c:v>4.28156</c:v>
                </c:pt>
                <c:pt idx="188817">
                  <c:v>4.28159</c:v>
                </c:pt>
                <c:pt idx="188818">
                  <c:v>4.28161</c:v>
                </c:pt>
                <c:pt idx="188819">
                  <c:v>4.28163</c:v>
                </c:pt>
                <c:pt idx="188820">
                  <c:v>4.28165</c:v>
                </c:pt>
                <c:pt idx="188821">
                  <c:v>4.28168</c:v>
                </c:pt>
                <c:pt idx="188822">
                  <c:v>4.2817</c:v>
                </c:pt>
                <c:pt idx="188823">
                  <c:v>4.28172</c:v>
                </c:pt>
                <c:pt idx="188824">
                  <c:v>4.28175</c:v>
                </c:pt>
                <c:pt idx="188825">
                  <c:v>4.28177</c:v>
                </c:pt>
                <c:pt idx="188826">
                  <c:v>4.28179</c:v>
                </c:pt>
                <c:pt idx="188827">
                  <c:v>4.28181</c:v>
                </c:pt>
                <c:pt idx="188828">
                  <c:v>4.28184</c:v>
                </c:pt>
                <c:pt idx="188829">
                  <c:v>4.28186</c:v>
                </c:pt>
                <c:pt idx="188830">
                  <c:v>4.28188</c:v>
                </c:pt>
                <c:pt idx="188831">
                  <c:v>4.28191</c:v>
                </c:pt>
                <c:pt idx="188832">
                  <c:v>4.28193</c:v>
                </c:pt>
                <c:pt idx="188833">
                  <c:v>4.28195</c:v>
                </c:pt>
                <c:pt idx="188834">
                  <c:v>4.28197</c:v>
                </c:pt>
                <c:pt idx="188835">
                  <c:v>4.282</c:v>
                </c:pt>
                <c:pt idx="188836">
                  <c:v>4.28202</c:v>
                </c:pt>
                <c:pt idx="188837">
                  <c:v>4.28204</c:v>
                </c:pt>
                <c:pt idx="188838">
                  <c:v>4.28206</c:v>
                </c:pt>
                <c:pt idx="188839">
                  <c:v>4.28209</c:v>
                </c:pt>
                <c:pt idx="188840">
                  <c:v>4.28211</c:v>
                </c:pt>
                <c:pt idx="188841">
                  <c:v>4.28213</c:v>
                </c:pt>
                <c:pt idx="188842">
                  <c:v>4.28215</c:v>
                </c:pt>
                <c:pt idx="188843">
                  <c:v>4.28218</c:v>
                </c:pt>
                <c:pt idx="188844">
                  <c:v>4.2822</c:v>
                </c:pt>
                <c:pt idx="188845">
                  <c:v>4.28222</c:v>
                </c:pt>
                <c:pt idx="188846">
                  <c:v>4.28224</c:v>
                </c:pt>
                <c:pt idx="188847">
                  <c:v>4.28227</c:v>
                </c:pt>
                <c:pt idx="188848">
                  <c:v>4.28229</c:v>
                </c:pt>
                <c:pt idx="188849">
                  <c:v>4.28231</c:v>
                </c:pt>
                <c:pt idx="188850">
                  <c:v>4.28234</c:v>
                </c:pt>
                <c:pt idx="188851">
                  <c:v>4.28236</c:v>
                </c:pt>
                <c:pt idx="188852">
                  <c:v>4.28238</c:v>
                </c:pt>
                <c:pt idx="188853">
                  <c:v>4.2824</c:v>
                </c:pt>
                <c:pt idx="188854">
                  <c:v>4.28243</c:v>
                </c:pt>
                <c:pt idx="188855">
                  <c:v>4.28245</c:v>
                </c:pt>
                <c:pt idx="188856">
                  <c:v>4.28247</c:v>
                </c:pt>
                <c:pt idx="188857">
                  <c:v>4.28249</c:v>
                </c:pt>
                <c:pt idx="188858">
                  <c:v>4.28252</c:v>
                </c:pt>
                <c:pt idx="188859">
                  <c:v>4.28254</c:v>
                </c:pt>
                <c:pt idx="188860">
                  <c:v>4.28256</c:v>
                </c:pt>
                <c:pt idx="188861">
                  <c:v>4.28259</c:v>
                </c:pt>
                <c:pt idx="188862">
                  <c:v>4.28261</c:v>
                </c:pt>
                <c:pt idx="188863">
                  <c:v>4.28263</c:v>
                </c:pt>
                <c:pt idx="188864">
                  <c:v>4.28265</c:v>
                </c:pt>
                <c:pt idx="188865">
                  <c:v>4.28268</c:v>
                </c:pt>
                <c:pt idx="188866">
                  <c:v>4.2827</c:v>
                </c:pt>
                <c:pt idx="188867">
                  <c:v>4.28272</c:v>
                </c:pt>
                <c:pt idx="188868">
                  <c:v>4.28274</c:v>
                </c:pt>
                <c:pt idx="188869">
                  <c:v>4.28277</c:v>
                </c:pt>
                <c:pt idx="188870">
                  <c:v>4.28279</c:v>
                </c:pt>
                <c:pt idx="188871">
                  <c:v>4.28281</c:v>
                </c:pt>
                <c:pt idx="188872">
                  <c:v>4.28283</c:v>
                </c:pt>
                <c:pt idx="188873">
                  <c:v>4.28286</c:v>
                </c:pt>
                <c:pt idx="188874">
                  <c:v>4.28288</c:v>
                </c:pt>
                <c:pt idx="188875">
                  <c:v>4.2829</c:v>
                </c:pt>
                <c:pt idx="188876">
                  <c:v>4.28292</c:v>
                </c:pt>
                <c:pt idx="188877">
                  <c:v>4.28295</c:v>
                </c:pt>
                <c:pt idx="188878">
                  <c:v>4.28297</c:v>
                </c:pt>
                <c:pt idx="188879">
                  <c:v>4.28299</c:v>
                </c:pt>
                <c:pt idx="188880">
                  <c:v>4.28302</c:v>
                </c:pt>
                <c:pt idx="188881">
                  <c:v>4.28304</c:v>
                </c:pt>
                <c:pt idx="188882">
                  <c:v>4.28306</c:v>
                </c:pt>
                <c:pt idx="188883">
                  <c:v>4.28308</c:v>
                </c:pt>
                <c:pt idx="188884">
                  <c:v>4.28311</c:v>
                </c:pt>
                <c:pt idx="188885">
                  <c:v>4.28313</c:v>
                </c:pt>
                <c:pt idx="188886">
                  <c:v>4.28315</c:v>
                </c:pt>
                <c:pt idx="188887">
                  <c:v>4.28317</c:v>
                </c:pt>
                <c:pt idx="188888">
                  <c:v>4.2832</c:v>
                </c:pt>
                <c:pt idx="188889">
                  <c:v>4.28322</c:v>
                </c:pt>
                <c:pt idx="188890">
                  <c:v>4.28324</c:v>
                </c:pt>
                <c:pt idx="188891">
                  <c:v>4.28327</c:v>
                </c:pt>
                <c:pt idx="188892">
                  <c:v>4.28329</c:v>
                </c:pt>
                <c:pt idx="188893">
                  <c:v>4.28331</c:v>
                </c:pt>
                <c:pt idx="188894">
                  <c:v>4.28333</c:v>
                </c:pt>
                <c:pt idx="188895">
                  <c:v>4.28336</c:v>
                </c:pt>
                <c:pt idx="188896">
                  <c:v>4.28338</c:v>
                </c:pt>
                <c:pt idx="188897">
                  <c:v>4.2834</c:v>
                </c:pt>
                <c:pt idx="188898">
                  <c:v>4.28342</c:v>
                </c:pt>
                <c:pt idx="188899">
                  <c:v>4.28345</c:v>
                </c:pt>
                <c:pt idx="188900">
                  <c:v>4.28347</c:v>
                </c:pt>
                <c:pt idx="188901">
                  <c:v>4.28349</c:v>
                </c:pt>
                <c:pt idx="188902">
                  <c:v>4.28352</c:v>
                </c:pt>
                <c:pt idx="188903">
                  <c:v>4.28354</c:v>
                </c:pt>
                <c:pt idx="188904">
                  <c:v>4.28356</c:v>
                </c:pt>
                <c:pt idx="188905">
                  <c:v>4.28358</c:v>
                </c:pt>
                <c:pt idx="188906">
                  <c:v>4.2836</c:v>
                </c:pt>
                <c:pt idx="188907">
                  <c:v>4.28363</c:v>
                </c:pt>
                <c:pt idx="188908">
                  <c:v>4.28365</c:v>
                </c:pt>
                <c:pt idx="188909">
                  <c:v>4.28367</c:v>
                </c:pt>
                <c:pt idx="188910">
                  <c:v>4.2837</c:v>
                </c:pt>
                <c:pt idx="188911">
                  <c:v>4.28372</c:v>
                </c:pt>
                <c:pt idx="188912">
                  <c:v>4.28374</c:v>
                </c:pt>
                <c:pt idx="188913">
                  <c:v>4.28376</c:v>
                </c:pt>
                <c:pt idx="188914">
                  <c:v>4.28379</c:v>
                </c:pt>
                <c:pt idx="188915">
                  <c:v>4.28381</c:v>
                </c:pt>
                <c:pt idx="188916">
                  <c:v>4.28383</c:v>
                </c:pt>
                <c:pt idx="188917">
                  <c:v>4.28385</c:v>
                </c:pt>
                <c:pt idx="188918">
                  <c:v>4.28388</c:v>
                </c:pt>
                <c:pt idx="188919">
                  <c:v>4.2839</c:v>
                </c:pt>
                <c:pt idx="188920">
                  <c:v>4.28392</c:v>
                </c:pt>
                <c:pt idx="188921">
                  <c:v>4.28395</c:v>
                </c:pt>
                <c:pt idx="188922">
                  <c:v>4.28397</c:v>
                </c:pt>
                <c:pt idx="188923">
                  <c:v>4.28399</c:v>
                </c:pt>
                <c:pt idx="188924">
                  <c:v>4.28401</c:v>
                </c:pt>
                <c:pt idx="188925">
                  <c:v>4.28404</c:v>
                </c:pt>
                <c:pt idx="188926">
                  <c:v>4.28406</c:v>
                </c:pt>
                <c:pt idx="188927">
                  <c:v>4.28408</c:v>
                </c:pt>
                <c:pt idx="188928">
                  <c:v>4.2841</c:v>
                </c:pt>
                <c:pt idx="188929">
                  <c:v>4.28413</c:v>
                </c:pt>
                <c:pt idx="188930">
                  <c:v>4.28415</c:v>
                </c:pt>
                <c:pt idx="188931">
                  <c:v>4.28417</c:v>
                </c:pt>
                <c:pt idx="188932">
                  <c:v>4.2842</c:v>
                </c:pt>
                <c:pt idx="188933">
                  <c:v>4.28422</c:v>
                </c:pt>
                <c:pt idx="188934">
                  <c:v>4.28424</c:v>
                </c:pt>
                <c:pt idx="188935">
                  <c:v>4.28426</c:v>
                </c:pt>
                <c:pt idx="188936">
                  <c:v>4.28429</c:v>
                </c:pt>
                <c:pt idx="188937">
                  <c:v>4.28431</c:v>
                </c:pt>
                <c:pt idx="188938">
                  <c:v>4.28433</c:v>
                </c:pt>
                <c:pt idx="188939">
                  <c:v>4.28435</c:v>
                </c:pt>
                <c:pt idx="188940">
                  <c:v>4.28438</c:v>
                </c:pt>
                <c:pt idx="188941">
                  <c:v>4.2844</c:v>
                </c:pt>
                <c:pt idx="188942">
                  <c:v>4.28442</c:v>
                </c:pt>
                <c:pt idx="188943">
                  <c:v>4.28444</c:v>
                </c:pt>
                <c:pt idx="188944">
                  <c:v>4.28447</c:v>
                </c:pt>
                <c:pt idx="188945">
                  <c:v>4.28449</c:v>
                </c:pt>
                <c:pt idx="188946">
                  <c:v>4.28451</c:v>
                </c:pt>
                <c:pt idx="188947">
                  <c:v>4.28453</c:v>
                </c:pt>
                <c:pt idx="188948">
                  <c:v>4.28456</c:v>
                </c:pt>
                <c:pt idx="188949">
                  <c:v>4.28458</c:v>
                </c:pt>
                <c:pt idx="188950">
                  <c:v>4.2846</c:v>
                </c:pt>
                <c:pt idx="188951">
                  <c:v>4.28463</c:v>
                </c:pt>
                <c:pt idx="188952">
                  <c:v>4.28465</c:v>
                </c:pt>
                <c:pt idx="188953">
                  <c:v>4.28467</c:v>
                </c:pt>
                <c:pt idx="188954">
                  <c:v>4.28469</c:v>
                </c:pt>
                <c:pt idx="188955">
                  <c:v>4.28472</c:v>
                </c:pt>
                <c:pt idx="188956">
                  <c:v>4.28474</c:v>
                </c:pt>
                <c:pt idx="188957">
                  <c:v>4.28476</c:v>
                </c:pt>
                <c:pt idx="188958">
                  <c:v>4.28479</c:v>
                </c:pt>
                <c:pt idx="188959">
                  <c:v>4.28481</c:v>
                </c:pt>
                <c:pt idx="188960">
                  <c:v>4.28483</c:v>
                </c:pt>
                <c:pt idx="188961">
                  <c:v>4.28485</c:v>
                </c:pt>
                <c:pt idx="188962">
                  <c:v>4.28488</c:v>
                </c:pt>
                <c:pt idx="188963">
                  <c:v>4.2849</c:v>
                </c:pt>
                <c:pt idx="188964">
                  <c:v>4.28492</c:v>
                </c:pt>
                <c:pt idx="188965">
                  <c:v>4.28494</c:v>
                </c:pt>
                <c:pt idx="188966">
                  <c:v>4.28497</c:v>
                </c:pt>
                <c:pt idx="188967">
                  <c:v>4.28499</c:v>
                </c:pt>
                <c:pt idx="188968">
                  <c:v>4.28501</c:v>
                </c:pt>
                <c:pt idx="188969">
                  <c:v>4.28503</c:v>
                </c:pt>
                <c:pt idx="188970">
                  <c:v>4.28506</c:v>
                </c:pt>
                <c:pt idx="188971">
                  <c:v>4.28508</c:v>
                </c:pt>
                <c:pt idx="188972">
                  <c:v>4.2851</c:v>
                </c:pt>
                <c:pt idx="188973">
                  <c:v>4.28512</c:v>
                </c:pt>
                <c:pt idx="188974">
                  <c:v>4.28515</c:v>
                </c:pt>
                <c:pt idx="188975">
                  <c:v>4.28517</c:v>
                </c:pt>
                <c:pt idx="188976">
                  <c:v>4.28519</c:v>
                </c:pt>
                <c:pt idx="188977">
                  <c:v>4.28521</c:v>
                </c:pt>
                <c:pt idx="188978">
                  <c:v>4.28524</c:v>
                </c:pt>
                <c:pt idx="188979">
                  <c:v>4.28526</c:v>
                </c:pt>
                <c:pt idx="188980">
                  <c:v>4.28528</c:v>
                </c:pt>
                <c:pt idx="188981">
                  <c:v>4.28531</c:v>
                </c:pt>
                <c:pt idx="188982">
                  <c:v>4.28533</c:v>
                </c:pt>
                <c:pt idx="188983">
                  <c:v>4.28535</c:v>
                </c:pt>
                <c:pt idx="188984">
                  <c:v>4.28537</c:v>
                </c:pt>
                <c:pt idx="188985">
                  <c:v>4.2854</c:v>
                </c:pt>
                <c:pt idx="188986">
                  <c:v>4.28542</c:v>
                </c:pt>
                <c:pt idx="188987">
                  <c:v>4.28544</c:v>
                </c:pt>
                <c:pt idx="188988">
                  <c:v>4.28547</c:v>
                </c:pt>
                <c:pt idx="188989">
                  <c:v>4.28549</c:v>
                </c:pt>
                <c:pt idx="188990">
                  <c:v>4.28551</c:v>
                </c:pt>
                <c:pt idx="188991">
                  <c:v>4.28553</c:v>
                </c:pt>
                <c:pt idx="188992">
                  <c:v>4.28556</c:v>
                </c:pt>
                <c:pt idx="188993">
                  <c:v>4.28558</c:v>
                </c:pt>
                <c:pt idx="188994">
                  <c:v>4.2856</c:v>
                </c:pt>
                <c:pt idx="188995">
                  <c:v>4.28562</c:v>
                </c:pt>
                <c:pt idx="188996">
                  <c:v>4.28565</c:v>
                </c:pt>
                <c:pt idx="188997">
                  <c:v>4.28567</c:v>
                </c:pt>
                <c:pt idx="188998">
                  <c:v>4.28569</c:v>
                </c:pt>
                <c:pt idx="188999">
                  <c:v>4.28571</c:v>
                </c:pt>
                <c:pt idx="189000">
                  <c:v>4.28574</c:v>
                </c:pt>
                <c:pt idx="189001">
                  <c:v>4.28576</c:v>
                </c:pt>
                <c:pt idx="189002">
                  <c:v>4.28578</c:v>
                </c:pt>
                <c:pt idx="189003">
                  <c:v>4.2858</c:v>
                </c:pt>
                <c:pt idx="189004">
                  <c:v>4.28583</c:v>
                </c:pt>
                <c:pt idx="189005">
                  <c:v>4.28585</c:v>
                </c:pt>
                <c:pt idx="189006">
                  <c:v>4.28587</c:v>
                </c:pt>
                <c:pt idx="189007">
                  <c:v>4.2859</c:v>
                </c:pt>
                <c:pt idx="189008">
                  <c:v>4.28592</c:v>
                </c:pt>
                <c:pt idx="189009">
                  <c:v>4.28594</c:v>
                </c:pt>
                <c:pt idx="189010">
                  <c:v>4.28596</c:v>
                </c:pt>
                <c:pt idx="189011">
                  <c:v>4.28599</c:v>
                </c:pt>
                <c:pt idx="189012">
                  <c:v>4.28601</c:v>
                </c:pt>
                <c:pt idx="189013">
                  <c:v>4.28603</c:v>
                </c:pt>
                <c:pt idx="189014">
                  <c:v>4.28605</c:v>
                </c:pt>
                <c:pt idx="189015">
                  <c:v>4.28608</c:v>
                </c:pt>
                <c:pt idx="189016">
                  <c:v>4.2861</c:v>
                </c:pt>
                <c:pt idx="189017">
                  <c:v>4.28612</c:v>
                </c:pt>
                <c:pt idx="189018">
                  <c:v>4.28615</c:v>
                </c:pt>
                <c:pt idx="189019">
                  <c:v>4.28617</c:v>
                </c:pt>
                <c:pt idx="189020">
                  <c:v>4.28619</c:v>
                </c:pt>
                <c:pt idx="189021">
                  <c:v>4.28621</c:v>
                </c:pt>
                <c:pt idx="189022">
                  <c:v>4.28624</c:v>
                </c:pt>
                <c:pt idx="189023">
                  <c:v>4.28626</c:v>
                </c:pt>
                <c:pt idx="189024">
                  <c:v>4.28628</c:v>
                </c:pt>
                <c:pt idx="189025">
                  <c:v>4.2863</c:v>
                </c:pt>
                <c:pt idx="189026">
                  <c:v>4.28633</c:v>
                </c:pt>
                <c:pt idx="189027">
                  <c:v>4.28635</c:v>
                </c:pt>
                <c:pt idx="189028">
                  <c:v>4.28637</c:v>
                </c:pt>
                <c:pt idx="189029">
                  <c:v>4.28639</c:v>
                </c:pt>
                <c:pt idx="189030">
                  <c:v>4.28642</c:v>
                </c:pt>
                <c:pt idx="189031">
                  <c:v>4.28644</c:v>
                </c:pt>
                <c:pt idx="189032">
                  <c:v>4.28646</c:v>
                </c:pt>
                <c:pt idx="189033">
                  <c:v>4.28648</c:v>
                </c:pt>
                <c:pt idx="189034">
                  <c:v>4.28651</c:v>
                </c:pt>
                <c:pt idx="189035">
                  <c:v>4.28653</c:v>
                </c:pt>
                <c:pt idx="189036">
                  <c:v>4.28655</c:v>
                </c:pt>
                <c:pt idx="189037">
                  <c:v>4.28658</c:v>
                </c:pt>
                <c:pt idx="189038">
                  <c:v>4.2866</c:v>
                </c:pt>
                <c:pt idx="189039">
                  <c:v>4.28662</c:v>
                </c:pt>
                <c:pt idx="189040">
                  <c:v>4.28664</c:v>
                </c:pt>
                <c:pt idx="189041">
                  <c:v>4.28667</c:v>
                </c:pt>
                <c:pt idx="189042">
                  <c:v>4.28669</c:v>
                </c:pt>
                <c:pt idx="189043">
                  <c:v>4.28671</c:v>
                </c:pt>
                <c:pt idx="189044">
                  <c:v>4.28674</c:v>
                </c:pt>
                <c:pt idx="189045">
                  <c:v>4.28676</c:v>
                </c:pt>
                <c:pt idx="189046">
                  <c:v>4.28678</c:v>
                </c:pt>
                <c:pt idx="189047">
                  <c:v>4.2868</c:v>
                </c:pt>
                <c:pt idx="189048">
                  <c:v>4.28683</c:v>
                </c:pt>
                <c:pt idx="189049">
                  <c:v>4.28685</c:v>
                </c:pt>
                <c:pt idx="189050">
                  <c:v>4.28687</c:v>
                </c:pt>
                <c:pt idx="189051">
                  <c:v>4.28689</c:v>
                </c:pt>
                <c:pt idx="189052">
                  <c:v>4.28692</c:v>
                </c:pt>
                <c:pt idx="189053">
                  <c:v>4.28694</c:v>
                </c:pt>
                <c:pt idx="189054">
                  <c:v>4.28696</c:v>
                </c:pt>
                <c:pt idx="189055">
                  <c:v>4.28698</c:v>
                </c:pt>
                <c:pt idx="189056">
                  <c:v>4.28701</c:v>
                </c:pt>
                <c:pt idx="189057">
                  <c:v>4.28703</c:v>
                </c:pt>
                <c:pt idx="189058">
                  <c:v>4.28705</c:v>
                </c:pt>
                <c:pt idx="189059">
                  <c:v>4.28707</c:v>
                </c:pt>
                <c:pt idx="189060">
                  <c:v>4.2871</c:v>
                </c:pt>
                <c:pt idx="189061">
                  <c:v>4.28712</c:v>
                </c:pt>
                <c:pt idx="189062">
                  <c:v>4.28714</c:v>
                </c:pt>
                <c:pt idx="189063">
                  <c:v>4.28717</c:v>
                </c:pt>
                <c:pt idx="189064">
                  <c:v>4.28719</c:v>
                </c:pt>
                <c:pt idx="189065">
                  <c:v>4.28721</c:v>
                </c:pt>
                <c:pt idx="189066">
                  <c:v>4.28723</c:v>
                </c:pt>
                <c:pt idx="189067">
                  <c:v>4.28726</c:v>
                </c:pt>
                <c:pt idx="189068">
                  <c:v>4.28728</c:v>
                </c:pt>
                <c:pt idx="189069">
                  <c:v>4.2873</c:v>
                </c:pt>
                <c:pt idx="189070">
                  <c:v>4.28732</c:v>
                </c:pt>
                <c:pt idx="189071">
                  <c:v>4.28735</c:v>
                </c:pt>
                <c:pt idx="189072">
                  <c:v>4.28737</c:v>
                </c:pt>
                <c:pt idx="189073">
                  <c:v>4.28739</c:v>
                </c:pt>
                <c:pt idx="189074">
                  <c:v>4.28742</c:v>
                </c:pt>
                <c:pt idx="189075">
                  <c:v>4.28744</c:v>
                </c:pt>
                <c:pt idx="189076">
                  <c:v>4.28746</c:v>
                </c:pt>
                <c:pt idx="189077">
                  <c:v>4.28748</c:v>
                </c:pt>
                <c:pt idx="189078">
                  <c:v>4.28751</c:v>
                </c:pt>
                <c:pt idx="189079">
                  <c:v>4.28753</c:v>
                </c:pt>
                <c:pt idx="189080">
                  <c:v>4.28755</c:v>
                </c:pt>
                <c:pt idx="189081">
                  <c:v>4.28757</c:v>
                </c:pt>
                <c:pt idx="189082">
                  <c:v>4.2876</c:v>
                </c:pt>
                <c:pt idx="189083">
                  <c:v>4.28762</c:v>
                </c:pt>
                <c:pt idx="189084">
                  <c:v>4.28764</c:v>
                </c:pt>
                <c:pt idx="189085">
                  <c:v>4.28766</c:v>
                </c:pt>
                <c:pt idx="189086">
                  <c:v>4.28769</c:v>
                </c:pt>
                <c:pt idx="189087">
                  <c:v>4.28771</c:v>
                </c:pt>
                <c:pt idx="189088">
                  <c:v>4.28773</c:v>
                </c:pt>
                <c:pt idx="189089">
                  <c:v>4.28775</c:v>
                </c:pt>
                <c:pt idx="189090">
                  <c:v>4.28778</c:v>
                </c:pt>
                <c:pt idx="189091">
                  <c:v>4.2878</c:v>
                </c:pt>
                <c:pt idx="189092">
                  <c:v>4.28782</c:v>
                </c:pt>
                <c:pt idx="189093">
                  <c:v>4.28785</c:v>
                </c:pt>
                <c:pt idx="189094">
                  <c:v>4.28787</c:v>
                </c:pt>
                <c:pt idx="189095">
                  <c:v>4.28789</c:v>
                </c:pt>
                <c:pt idx="189096">
                  <c:v>4.28791</c:v>
                </c:pt>
                <c:pt idx="189097">
                  <c:v>4.28794</c:v>
                </c:pt>
                <c:pt idx="189098">
                  <c:v>4.28796</c:v>
                </c:pt>
                <c:pt idx="189099">
                  <c:v>4.28798</c:v>
                </c:pt>
                <c:pt idx="189100">
                  <c:v>4.28801</c:v>
                </c:pt>
                <c:pt idx="189101">
                  <c:v>4.28803</c:v>
                </c:pt>
                <c:pt idx="189102">
                  <c:v>4.28805</c:v>
                </c:pt>
                <c:pt idx="189103">
                  <c:v>4.28807</c:v>
                </c:pt>
                <c:pt idx="189104">
                  <c:v>4.2881</c:v>
                </c:pt>
                <c:pt idx="189105">
                  <c:v>4.28812</c:v>
                </c:pt>
                <c:pt idx="189106">
                  <c:v>4.28814</c:v>
                </c:pt>
                <c:pt idx="189107">
                  <c:v>4.28816</c:v>
                </c:pt>
                <c:pt idx="189108">
                  <c:v>4.28819</c:v>
                </c:pt>
                <c:pt idx="189109">
                  <c:v>4.28821</c:v>
                </c:pt>
                <c:pt idx="189110">
                  <c:v>4.28823</c:v>
                </c:pt>
                <c:pt idx="189111">
                  <c:v>4.28825</c:v>
                </c:pt>
                <c:pt idx="189112">
                  <c:v>4.28828</c:v>
                </c:pt>
                <c:pt idx="189113">
                  <c:v>4.2883</c:v>
                </c:pt>
                <c:pt idx="189114">
                  <c:v>4.28832</c:v>
                </c:pt>
                <c:pt idx="189115">
                  <c:v>4.28834</c:v>
                </c:pt>
                <c:pt idx="189116">
                  <c:v>4.28837</c:v>
                </c:pt>
                <c:pt idx="189117">
                  <c:v>4.28839</c:v>
                </c:pt>
                <c:pt idx="189118">
                  <c:v>4.28841</c:v>
                </c:pt>
                <c:pt idx="189119">
                  <c:v>4.28843</c:v>
                </c:pt>
                <c:pt idx="189120">
                  <c:v>4.28846</c:v>
                </c:pt>
                <c:pt idx="189121">
                  <c:v>4.28848</c:v>
                </c:pt>
                <c:pt idx="189122">
                  <c:v>4.2885</c:v>
                </c:pt>
                <c:pt idx="189123">
                  <c:v>4.28853</c:v>
                </c:pt>
                <c:pt idx="189124">
                  <c:v>4.28855</c:v>
                </c:pt>
                <c:pt idx="189125">
                  <c:v>4.28857</c:v>
                </c:pt>
                <c:pt idx="189126">
                  <c:v>4.28859</c:v>
                </c:pt>
                <c:pt idx="189127">
                  <c:v>4.28862</c:v>
                </c:pt>
                <c:pt idx="189128">
                  <c:v>4.28864</c:v>
                </c:pt>
                <c:pt idx="189129">
                  <c:v>4.28866</c:v>
                </c:pt>
                <c:pt idx="189130">
                  <c:v>4.28869</c:v>
                </c:pt>
                <c:pt idx="189131">
                  <c:v>4.28871</c:v>
                </c:pt>
                <c:pt idx="189132">
                  <c:v>4.28873</c:v>
                </c:pt>
                <c:pt idx="189133">
                  <c:v>4.28875</c:v>
                </c:pt>
                <c:pt idx="189134">
                  <c:v>4.28878</c:v>
                </c:pt>
                <c:pt idx="189135">
                  <c:v>4.2888</c:v>
                </c:pt>
                <c:pt idx="189136">
                  <c:v>4.28882</c:v>
                </c:pt>
                <c:pt idx="189137">
                  <c:v>4.28884</c:v>
                </c:pt>
                <c:pt idx="189138">
                  <c:v>4.28887</c:v>
                </c:pt>
                <c:pt idx="189139">
                  <c:v>4.28889</c:v>
                </c:pt>
                <c:pt idx="189140">
                  <c:v>4.28891</c:v>
                </c:pt>
                <c:pt idx="189141">
                  <c:v>4.28893</c:v>
                </c:pt>
                <c:pt idx="189142">
                  <c:v>4.28896</c:v>
                </c:pt>
                <c:pt idx="189143">
                  <c:v>4.28898</c:v>
                </c:pt>
                <c:pt idx="189144">
                  <c:v>4.289</c:v>
                </c:pt>
                <c:pt idx="189145">
                  <c:v>4.28902</c:v>
                </c:pt>
                <c:pt idx="189146">
                  <c:v>4.28905</c:v>
                </c:pt>
                <c:pt idx="189147">
                  <c:v>4.28907</c:v>
                </c:pt>
                <c:pt idx="189148">
                  <c:v>4.28909</c:v>
                </c:pt>
                <c:pt idx="189149">
                  <c:v>4.28912</c:v>
                </c:pt>
                <c:pt idx="189150">
                  <c:v>4.28914</c:v>
                </c:pt>
                <c:pt idx="189151">
                  <c:v>4.28916</c:v>
                </c:pt>
                <c:pt idx="189152">
                  <c:v>4.28918</c:v>
                </c:pt>
                <c:pt idx="189153">
                  <c:v>4.28921</c:v>
                </c:pt>
                <c:pt idx="189154">
                  <c:v>4.28923</c:v>
                </c:pt>
                <c:pt idx="189155">
                  <c:v>4.28925</c:v>
                </c:pt>
                <c:pt idx="189156">
                  <c:v>4.28927</c:v>
                </c:pt>
                <c:pt idx="189157">
                  <c:v>4.2893</c:v>
                </c:pt>
                <c:pt idx="189158">
                  <c:v>4.28932</c:v>
                </c:pt>
                <c:pt idx="189159">
                  <c:v>4.28934</c:v>
                </c:pt>
                <c:pt idx="189160">
                  <c:v>4.28937</c:v>
                </c:pt>
                <c:pt idx="189161">
                  <c:v>4.28939</c:v>
                </c:pt>
                <c:pt idx="189162">
                  <c:v>4.28941</c:v>
                </c:pt>
                <c:pt idx="189163">
                  <c:v>4.28943</c:v>
                </c:pt>
                <c:pt idx="189164">
                  <c:v>4.28946</c:v>
                </c:pt>
                <c:pt idx="189165">
                  <c:v>4.28948</c:v>
                </c:pt>
                <c:pt idx="189166">
                  <c:v>4.2895</c:v>
                </c:pt>
                <c:pt idx="189167">
                  <c:v>4.28952</c:v>
                </c:pt>
                <c:pt idx="189168">
                  <c:v>4.28955</c:v>
                </c:pt>
                <c:pt idx="189169">
                  <c:v>4.28957</c:v>
                </c:pt>
                <c:pt idx="189170">
                  <c:v>4.28959</c:v>
                </c:pt>
                <c:pt idx="189171">
                  <c:v>4.28962</c:v>
                </c:pt>
                <c:pt idx="189172">
                  <c:v>4.28964</c:v>
                </c:pt>
                <c:pt idx="189173">
                  <c:v>4.28966</c:v>
                </c:pt>
                <c:pt idx="189174">
                  <c:v>4.28968</c:v>
                </c:pt>
                <c:pt idx="189175">
                  <c:v>4.2897</c:v>
                </c:pt>
                <c:pt idx="189176">
                  <c:v>4.28973</c:v>
                </c:pt>
                <c:pt idx="189177">
                  <c:v>4.28975</c:v>
                </c:pt>
                <c:pt idx="189178">
                  <c:v>4.28977</c:v>
                </c:pt>
                <c:pt idx="189179">
                  <c:v>4.2898</c:v>
                </c:pt>
                <c:pt idx="189180">
                  <c:v>4.28982</c:v>
                </c:pt>
                <c:pt idx="189181">
                  <c:v>4.28984</c:v>
                </c:pt>
                <c:pt idx="189182">
                  <c:v>4.28986</c:v>
                </c:pt>
                <c:pt idx="189183">
                  <c:v>4.28989</c:v>
                </c:pt>
                <c:pt idx="189184">
                  <c:v>4.28991</c:v>
                </c:pt>
                <c:pt idx="189185">
                  <c:v>4.28993</c:v>
                </c:pt>
                <c:pt idx="189186">
                  <c:v>4.28995</c:v>
                </c:pt>
                <c:pt idx="189187">
                  <c:v>4.28998</c:v>
                </c:pt>
                <c:pt idx="189188">
                  <c:v>4.29</c:v>
                </c:pt>
                <c:pt idx="189189">
                  <c:v>4.29002</c:v>
                </c:pt>
                <c:pt idx="189190">
                  <c:v>4.29005</c:v>
                </c:pt>
                <c:pt idx="189191">
                  <c:v>4.29007</c:v>
                </c:pt>
                <c:pt idx="189192">
                  <c:v>4.29009</c:v>
                </c:pt>
                <c:pt idx="189193">
                  <c:v>4.29011</c:v>
                </c:pt>
                <c:pt idx="189194">
                  <c:v>4.29014</c:v>
                </c:pt>
                <c:pt idx="189195">
                  <c:v>4.29016</c:v>
                </c:pt>
                <c:pt idx="189196">
                  <c:v>4.29018</c:v>
                </c:pt>
                <c:pt idx="189197">
                  <c:v>4.2902</c:v>
                </c:pt>
                <c:pt idx="189198">
                  <c:v>4.29023</c:v>
                </c:pt>
                <c:pt idx="189199">
                  <c:v>4.29025</c:v>
                </c:pt>
                <c:pt idx="189200">
                  <c:v>4.29027</c:v>
                </c:pt>
                <c:pt idx="189201">
                  <c:v>4.2903</c:v>
                </c:pt>
                <c:pt idx="189202">
                  <c:v>4.29032</c:v>
                </c:pt>
                <c:pt idx="189203">
                  <c:v>4.29034</c:v>
                </c:pt>
                <c:pt idx="189204">
                  <c:v>4.29036</c:v>
                </c:pt>
                <c:pt idx="189205">
                  <c:v>4.29038</c:v>
                </c:pt>
                <c:pt idx="189206">
                  <c:v>4.29041</c:v>
                </c:pt>
                <c:pt idx="189207">
                  <c:v>4.29043</c:v>
                </c:pt>
                <c:pt idx="189208">
                  <c:v>4.29045</c:v>
                </c:pt>
                <c:pt idx="189209">
                  <c:v>4.29048</c:v>
                </c:pt>
                <c:pt idx="189210">
                  <c:v>4.2905</c:v>
                </c:pt>
                <c:pt idx="189211">
                  <c:v>4.29052</c:v>
                </c:pt>
                <c:pt idx="189212">
                  <c:v>4.29054</c:v>
                </c:pt>
                <c:pt idx="189213">
                  <c:v>4.29057</c:v>
                </c:pt>
                <c:pt idx="189214">
                  <c:v>4.29059</c:v>
                </c:pt>
                <c:pt idx="189215">
                  <c:v>4.29061</c:v>
                </c:pt>
                <c:pt idx="189216">
                  <c:v>4.29063</c:v>
                </c:pt>
                <c:pt idx="189217">
                  <c:v>4.29066</c:v>
                </c:pt>
                <c:pt idx="189218">
                  <c:v>4.29068</c:v>
                </c:pt>
                <c:pt idx="189219">
                  <c:v>4.2907</c:v>
                </c:pt>
                <c:pt idx="189220">
                  <c:v>4.29073</c:v>
                </c:pt>
                <c:pt idx="189221">
                  <c:v>4.29075</c:v>
                </c:pt>
                <c:pt idx="189222">
                  <c:v>4.29077</c:v>
                </c:pt>
                <c:pt idx="189223">
                  <c:v>4.29079</c:v>
                </c:pt>
                <c:pt idx="189224">
                  <c:v>4.29082</c:v>
                </c:pt>
                <c:pt idx="189225">
                  <c:v>4.29084</c:v>
                </c:pt>
                <c:pt idx="189226">
                  <c:v>4.29086</c:v>
                </c:pt>
                <c:pt idx="189227">
                  <c:v>4.29088</c:v>
                </c:pt>
                <c:pt idx="189228">
                  <c:v>4.29091</c:v>
                </c:pt>
                <c:pt idx="189229">
                  <c:v>4.29093</c:v>
                </c:pt>
                <c:pt idx="189230">
                  <c:v>4.29095</c:v>
                </c:pt>
                <c:pt idx="189231">
                  <c:v>4.29098</c:v>
                </c:pt>
                <c:pt idx="189232">
                  <c:v>4.291</c:v>
                </c:pt>
                <c:pt idx="189233">
                  <c:v>4.29102</c:v>
                </c:pt>
                <c:pt idx="189234">
                  <c:v>4.29104</c:v>
                </c:pt>
                <c:pt idx="189235">
                  <c:v>4.29107</c:v>
                </c:pt>
                <c:pt idx="189236">
                  <c:v>4.29109</c:v>
                </c:pt>
                <c:pt idx="189237">
                  <c:v>4.29111</c:v>
                </c:pt>
                <c:pt idx="189238">
                  <c:v>4.29113</c:v>
                </c:pt>
                <c:pt idx="189239">
                  <c:v>4.29116</c:v>
                </c:pt>
                <c:pt idx="189240">
                  <c:v>4.29118</c:v>
                </c:pt>
                <c:pt idx="189241">
                  <c:v>4.2912</c:v>
                </c:pt>
                <c:pt idx="189242">
                  <c:v>4.29122</c:v>
                </c:pt>
                <c:pt idx="189243">
                  <c:v>4.29125</c:v>
                </c:pt>
                <c:pt idx="189244">
                  <c:v>4.29127</c:v>
                </c:pt>
                <c:pt idx="189245">
                  <c:v>4.29129</c:v>
                </c:pt>
                <c:pt idx="189246">
                  <c:v>4.29131</c:v>
                </c:pt>
                <c:pt idx="189247">
                  <c:v>4.29134</c:v>
                </c:pt>
                <c:pt idx="189248">
                  <c:v>4.29136</c:v>
                </c:pt>
                <c:pt idx="189249">
                  <c:v>4.29138</c:v>
                </c:pt>
                <c:pt idx="189250">
                  <c:v>4.29141</c:v>
                </c:pt>
                <c:pt idx="189251">
                  <c:v>4.29143</c:v>
                </c:pt>
                <c:pt idx="189252">
                  <c:v>4.29145</c:v>
                </c:pt>
                <c:pt idx="189253">
                  <c:v>4.29147</c:v>
                </c:pt>
                <c:pt idx="189254">
                  <c:v>4.2915</c:v>
                </c:pt>
                <c:pt idx="189255">
                  <c:v>4.29152</c:v>
                </c:pt>
                <c:pt idx="189256">
                  <c:v>4.29154</c:v>
                </c:pt>
                <c:pt idx="189257">
                  <c:v>4.29157</c:v>
                </c:pt>
                <c:pt idx="189258">
                  <c:v>4.29159</c:v>
                </c:pt>
                <c:pt idx="189259">
                  <c:v>4.29161</c:v>
                </c:pt>
                <c:pt idx="189260">
                  <c:v>4.29163</c:v>
                </c:pt>
                <c:pt idx="189261">
                  <c:v>4.29166</c:v>
                </c:pt>
                <c:pt idx="189262">
                  <c:v>4.29168</c:v>
                </c:pt>
                <c:pt idx="189263">
                  <c:v>4.2917</c:v>
                </c:pt>
                <c:pt idx="189264">
                  <c:v>4.29172</c:v>
                </c:pt>
                <c:pt idx="189265">
                  <c:v>4.29175</c:v>
                </c:pt>
                <c:pt idx="189266">
                  <c:v>4.29177</c:v>
                </c:pt>
                <c:pt idx="189267">
                  <c:v>4.29179</c:v>
                </c:pt>
                <c:pt idx="189268">
                  <c:v>4.29181</c:v>
                </c:pt>
                <c:pt idx="189269">
                  <c:v>4.29184</c:v>
                </c:pt>
                <c:pt idx="189270">
                  <c:v>4.29186</c:v>
                </c:pt>
                <c:pt idx="189271">
                  <c:v>4.29188</c:v>
                </c:pt>
                <c:pt idx="189272">
                  <c:v>4.2919</c:v>
                </c:pt>
                <c:pt idx="189273">
                  <c:v>4.29193</c:v>
                </c:pt>
                <c:pt idx="189274">
                  <c:v>4.29195</c:v>
                </c:pt>
                <c:pt idx="189275">
                  <c:v>4.29197</c:v>
                </c:pt>
                <c:pt idx="189276">
                  <c:v>4.292</c:v>
                </c:pt>
                <c:pt idx="189277">
                  <c:v>4.29202</c:v>
                </c:pt>
                <c:pt idx="189278">
                  <c:v>4.29204</c:v>
                </c:pt>
                <c:pt idx="189279">
                  <c:v>4.29206</c:v>
                </c:pt>
                <c:pt idx="189280">
                  <c:v>4.29209</c:v>
                </c:pt>
                <c:pt idx="189281">
                  <c:v>4.29211</c:v>
                </c:pt>
                <c:pt idx="189282">
                  <c:v>4.29213</c:v>
                </c:pt>
                <c:pt idx="189283">
                  <c:v>4.29215</c:v>
                </c:pt>
                <c:pt idx="189284">
                  <c:v>4.29218</c:v>
                </c:pt>
                <c:pt idx="189285">
                  <c:v>4.2922</c:v>
                </c:pt>
                <c:pt idx="189286">
                  <c:v>4.29222</c:v>
                </c:pt>
                <c:pt idx="189287">
                  <c:v>4.29225</c:v>
                </c:pt>
                <c:pt idx="189288">
                  <c:v>4.29227</c:v>
                </c:pt>
                <c:pt idx="189289">
                  <c:v>4.29229</c:v>
                </c:pt>
                <c:pt idx="189290">
                  <c:v>4.29231</c:v>
                </c:pt>
                <c:pt idx="189291">
                  <c:v>4.29234</c:v>
                </c:pt>
                <c:pt idx="189292">
                  <c:v>4.29236</c:v>
                </c:pt>
                <c:pt idx="189293">
                  <c:v>4.29238</c:v>
                </c:pt>
                <c:pt idx="189294">
                  <c:v>4.2924</c:v>
                </c:pt>
                <c:pt idx="189295">
                  <c:v>4.29243</c:v>
                </c:pt>
                <c:pt idx="189296">
                  <c:v>4.29245</c:v>
                </c:pt>
                <c:pt idx="189297">
                  <c:v>4.29247</c:v>
                </c:pt>
                <c:pt idx="189298">
                  <c:v>4.29249</c:v>
                </c:pt>
                <c:pt idx="189299">
                  <c:v>4.29252</c:v>
                </c:pt>
                <c:pt idx="189300">
                  <c:v>4.29254</c:v>
                </c:pt>
                <c:pt idx="189301">
                  <c:v>4.29256</c:v>
                </c:pt>
                <c:pt idx="189302">
                  <c:v>4.29258</c:v>
                </c:pt>
                <c:pt idx="189303">
                  <c:v>4.29261</c:v>
                </c:pt>
                <c:pt idx="189304">
                  <c:v>4.29263</c:v>
                </c:pt>
                <c:pt idx="189305">
                  <c:v>4.29265</c:v>
                </c:pt>
                <c:pt idx="189306">
                  <c:v>4.29268</c:v>
                </c:pt>
                <c:pt idx="189307">
                  <c:v>4.2927</c:v>
                </c:pt>
                <c:pt idx="189308">
                  <c:v>4.29272</c:v>
                </c:pt>
                <c:pt idx="189309">
                  <c:v>4.29274</c:v>
                </c:pt>
                <c:pt idx="189310">
                  <c:v>4.29277</c:v>
                </c:pt>
                <c:pt idx="189311">
                  <c:v>4.29279</c:v>
                </c:pt>
                <c:pt idx="189312">
                  <c:v>4.29281</c:v>
                </c:pt>
                <c:pt idx="189313">
                  <c:v>4.29283</c:v>
                </c:pt>
                <c:pt idx="189314">
                  <c:v>4.29286</c:v>
                </c:pt>
                <c:pt idx="189315">
                  <c:v>4.29288</c:v>
                </c:pt>
                <c:pt idx="189316">
                  <c:v>4.2929</c:v>
                </c:pt>
                <c:pt idx="189317">
                  <c:v>4.29293</c:v>
                </c:pt>
                <c:pt idx="189318">
                  <c:v>4.29295</c:v>
                </c:pt>
                <c:pt idx="189319">
                  <c:v>4.29297</c:v>
                </c:pt>
                <c:pt idx="189320">
                  <c:v>4.29299</c:v>
                </c:pt>
                <c:pt idx="189321">
                  <c:v>4.29302</c:v>
                </c:pt>
                <c:pt idx="189322">
                  <c:v>4.29304</c:v>
                </c:pt>
                <c:pt idx="189323">
                  <c:v>4.29306</c:v>
                </c:pt>
                <c:pt idx="189324">
                  <c:v>4.29308</c:v>
                </c:pt>
                <c:pt idx="189325">
                  <c:v>4.29311</c:v>
                </c:pt>
                <c:pt idx="189326">
                  <c:v>4.29313</c:v>
                </c:pt>
                <c:pt idx="189327">
                  <c:v>4.29315</c:v>
                </c:pt>
                <c:pt idx="189328">
                  <c:v>4.29317</c:v>
                </c:pt>
                <c:pt idx="189329">
                  <c:v>4.2932</c:v>
                </c:pt>
                <c:pt idx="189330">
                  <c:v>4.29322</c:v>
                </c:pt>
                <c:pt idx="189331">
                  <c:v>4.29324</c:v>
                </c:pt>
                <c:pt idx="189332">
                  <c:v>4.29326</c:v>
                </c:pt>
                <c:pt idx="189333">
                  <c:v>4.29329</c:v>
                </c:pt>
                <c:pt idx="189334">
                  <c:v>4.29331</c:v>
                </c:pt>
                <c:pt idx="189335">
                  <c:v>4.29333</c:v>
                </c:pt>
                <c:pt idx="189336">
                  <c:v>4.29336</c:v>
                </c:pt>
                <c:pt idx="189337">
                  <c:v>4.29338</c:v>
                </c:pt>
                <c:pt idx="189338">
                  <c:v>4.2934</c:v>
                </c:pt>
                <c:pt idx="189339">
                  <c:v>4.29342</c:v>
                </c:pt>
                <c:pt idx="189340">
                  <c:v>4.29345</c:v>
                </c:pt>
                <c:pt idx="189341">
                  <c:v>4.29347</c:v>
                </c:pt>
                <c:pt idx="189342">
                  <c:v>4.29349</c:v>
                </c:pt>
                <c:pt idx="189343">
                  <c:v>4.29352</c:v>
                </c:pt>
                <c:pt idx="189344">
                  <c:v>4.29354</c:v>
                </c:pt>
                <c:pt idx="189345">
                  <c:v>4.29356</c:v>
                </c:pt>
                <c:pt idx="189346">
                  <c:v>4.29358</c:v>
                </c:pt>
                <c:pt idx="189347">
                  <c:v>4.29361</c:v>
                </c:pt>
                <c:pt idx="189348">
                  <c:v>4.29363</c:v>
                </c:pt>
                <c:pt idx="189349">
                  <c:v>4.29365</c:v>
                </c:pt>
                <c:pt idx="189350">
                  <c:v>4.29367</c:v>
                </c:pt>
                <c:pt idx="189351">
                  <c:v>4.2937</c:v>
                </c:pt>
                <c:pt idx="189352">
                  <c:v>4.29372</c:v>
                </c:pt>
                <c:pt idx="189353">
                  <c:v>4.29374</c:v>
                </c:pt>
                <c:pt idx="189354">
                  <c:v>4.29376</c:v>
                </c:pt>
                <c:pt idx="189355">
                  <c:v>4.29379</c:v>
                </c:pt>
                <c:pt idx="189356">
                  <c:v>4.29381</c:v>
                </c:pt>
                <c:pt idx="189357">
                  <c:v>4.29383</c:v>
                </c:pt>
                <c:pt idx="189358">
                  <c:v>4.29385</c:v>
                </c:pt>
                <c:pt idx="189359">
                  <c:v>4.29388</c:v>
                </c:pt>
                <c:pt idx="189360">
                  <c:v>4.2939</c:v>
                </c:pt>
                <c:pt idx="189361">
                  <c:v>4.29392</c:v>
                </c:pt>
                <c:pt idx="189362">
                  <c:v>4.29395</c:v>
                </c:pt>
                <c:pt idx="189363">
                  <c:v>4.29397</c:v>
                </c:pt>
                <c:pt idx="189364">
                  <c:v>4.29399</c:v>
                </c:pt>
                <c:pt idx="189365">
                  <c:v>4.29401</c:v>
                </c:pt>
                <c:pt idx="189366">
                  <c:v>4.29404</c:v>
                </c:pt>
                <c:pt idx="189367">
                  <c:v>4.29406</c:v>
                </c:pt>
                <c:pt idx="189368">
                  <c:v>4.29408</c:v>
                </c:pt>
                <c:pt idx="189369">
                  <c:v>4.2941</c:v>
                </c:pt>
                <c:pt idx="189370">
                  <c:v>4.29413</c:v>
                </c:pt>
                <c:pt idx="189371">
                  <c:v>4.29415</c:v>
                </c:pt>
                <c:pt idx="189372">
                  <c:v>4.29417</c:v>
                </c:pt>
                <c:pt idx="189373">
                  <c:v>4.2942</c:v>
                </c:pt>
                <c:pt idx="189374">
                  <c:v>4.29422</c:v>
                </c:pt>
                <c:pt idx="189375">
                  <c:v>4.29424</c:v>
                </c:pt>
                <c:pt idx="189376">
                  <c:v>4.29426</c:v>
                </c:pt>
                <c:pt idx="189377">
                  <c:v>4.29429</c:v>
                </c:pt>
                <c:pt idx="189378">
                  <c:v>4.29431</c:v>
                </c:pt>
                <c:pt idx="189379">
                  <c:v>4.29433</c:v>
                </c:pt>
                <c:pt idx="189380">
                  <c:v>4.29435</c:v>
                </c:pt>
                <c:pt idx="189381">
                  <c:v>4.29438</c:v>
                </c:pt>
                <c:pt idx="189382">
                  <c:v>4.2944</c:v>
                </c:pt>
                <c:pt idx="189383">
                  <c:v>4.29442</c:v>
                </c:pt>
                <c:pt idx="189384">
                  <c:v>4.29444</c:v>
                </c:pt>
                <c:pt idx="189385">
                  <c:v>4.29447</c:v>
                </c:pt>
                <c:pt idx="189386">
                  <c:v>4.29449</c:v>
                </c:pt>
                <c:pt idx="189387">
                  <c:v>4.29451</c:v>
                </c:pt>
                <c:pt idx="189388">
                  <c:v>4.29453</c:v>
                </c:pt>
                <c:pt idx="189389">
                  <c:v>4.29456</c:v>
                </c:pt>
                <c:pt idx="189390">
                  <c:v>4.29458</c:v>
                </c:pt>
                <c:pt idx="189391">
                  <c:v>4.2946</c:v>
                </c:pt>
                <c:pt idx="189392">
                  <c:v>4.29463</c:v>
                </c:pt>
                <c:pt idx="189393">
                  <c:v>4.29465</c:v>
                </c:pt>
                <c:pt idx="189394">
                  <c:v>4.29467</c:v>
                </c:pt>
                <c:pt idx="189395">
                  <c:v>4.29469</c:v>
                </c:pt>
                <c:pt idx="189396">
                  <c:v>4.29472</c:v>
                </c:pt>
                <c:pt idx="189397">
                  <c:v>4.29474</c:v>
                </c:pt>
                <c:pt idx="189398">
                  <c:v>4.29476</c:v>
                </c:pt>
                <c:pt idx="189399">
                  <c:v>4.29479</c:v>
                </c:pt>
                <c:pt idx="189400">
                  <c:v>4.29481</c:v>
                </c:pt>
                <c:pt idx="189401">
                  <c:v>4.29483</c:v>
                </c:pt>
                <c:pt idx="189402">
                  <c:v>4.29485</c:v>
                </c:pt>
                <c:pt idx="189403">
                  <c:v>4.29488</c:v>
                </c:pt>
                <c:pt idx="189404">
                  <c:v>4.2949</c:v>
                </c:pt>
                <c:pt idx="189405">
                  <c:v>4.29492</c:v>
                </c:pt>
                <c:pt idx="189406">
                  <c:v>4.29494</c:v>
                </c:pt>
                <c:pt idx="189407">
                  <c:v>4.29497</c:v>
                </c:pt>
                <c:pt idx="189408">
                  <c:v>4.29499</c:v>
                </c:pt>
                <c:pt idx="189409">
                  <c:v>4.29501</c:v>
                </c:pt>
                <c:pt idx="189410">
                  <c:v>4.29503</c:v>
                </c:pt>
                <c:pt idx="189411">
                  <c:v>4.29506</c:v>
                </c:pt>
                <c:pt idx="189412">
                  <c:v>4.29508</c:v>
                </c:pt>
                <c:pt idx="189413">
                  <c:v>4.2951</c:v>
                </c:pt>
                <c:pt idx="189414">
                  <c:v>4.29512</c:v>
                </c:pt>
                <c:pt idx="189415">
                  <c:v>4.29515</c:v>
                </c:pt>
                <c:pt idx="189416">
                  <c:v>4.29517</c:v>
                </c:pt>
                <c:pt idx="189417">
                  <c:v>4.29519</c:v>
                </c:pt>
                <c:pt idx="189418">
                  <c:v>4.29521</c:v>
                </c:pt>
                <c:pt idx="189419">
                  <c:v>4.29524</c:v>
                </c:pt>
                <c:pt idx="189420">
                  <c:v>4.29526</c:v>
                </c:pt>
                <c:pt idx="189421">
                  <c:v>4.29528</c:v>
                </c:pt>
                <c:pt idx="189422">
                  <c:v>4.29531</c:v>
                </c:pt>
                <c:pt idx="189423">
                  <c:v>4.29533</c:v>
                </c:pt>
                <c:pt idx="189424">
                  <c:v>4.29535</c:v>
                </c:pt>
                <c:pt idx="189425">
                  <c:v>4.29537</c:v>
                </c:pt>
                <c:pt idx="189426">
                  <c:v>4.2954</c:v>
                </c:pt>
                <c:pt idx="189427">
                  <c:v>4.29542</c:v>
                </c:pt>
                <c:pt idx="189428">
                  <c:v>4.29544</c:v>
                </c:pt>
                <c:pt idx="189429">
                  <c:v>4.29547</c:v>
                </c:pt>
                <c:pt idx="189430">
                  <c:v>4.29549</c:v>
                </c:pt>
                <c:pt idx="189431">
                  <c:v>4.29551</c:v>
                </c:pt>
                <c:pt idx="189432">
                  <c:v>4.29553</c:v>
                </c:pt>
                <c:pt idx="189433">
                  <c:v>4.29556</c:v>
                </c:pt>
                <c:pt idx="189434">
                  <c:v>4.29558</c:v>
                </c:pt>
                <c:pt idx="189435">
                  <c:v>4.2956</c:v>
                </c:pt>
                <c:pt idx="189436">
                  <c:v>4.29562</c:v>
                </c:pt>
                <c:pt idx="189437">
                  <c:v>4.29565</c:v>
                </c:pt>
                <c:pt idx="189438">
                  <c:v>4.29567</c:v>
                </c:pt>
                <c:pt idx="189439">
                  <c:v>4.29569</c:v>
                </c:pt>
                <c:pt idx="189440">
                  <c:v>4.29571</c:v>
                </c:pt>
                <c:pt idx="189441">
                  <c:v>4.29574</c:v>
                </c:pt>
                <c:pt idx="189442">
                  <c:v>4.29576</c:v>
                </c:pt>
                <c:pt idx="189443">
                  <c:v>4.29578</c:v>
                </c:pt>
                <c:pt idx="189444">
                  <c:v>4.2958</c:v>
                </c:pt>
                <c:pt idx="189445">
                  <c:v>4.29583</c:v>
                </c:pt>
                <c:pt idx="189446">
                  <c:v>4.29585</c:v>
                </c:pt>
                <c:pt idx="189447">
                  <c:v>4.29587</c:v>
                </c:pt>
                <c:pt idx="189448">
                  <c:v>4.2959</c:v>
                </c:pt>
                <c:pt idx="189449">
                  <c:v>4.29592</c:v>
                </c:pt>
                <c:pt idx="189450">
                  <c:v>4.29594</c:v>
                </c:pt>
                <c:pt idx="189451">
                  <c:v>4.29596</c:v>
                </c:pt>
                <c:pt idx="189452">
                  <c:v>4.29599</c:v>
                </c:pt>
                <c:pt idx="189453">
                  <c:v>4.29601</c:v>
                </c:pt>
                <c:pt idx="189454">
                  <c:v>4.29603</c:v>
                </c:pt>
                <c:pt idx="189455">
                  <c:v>4.29605</c:v>
                </c:pt>
                <c:pt idx="189456">
                  <c:v>4.29608</c:v>
                </c:pt>
                <c:pt idx="189457">
                  <c:v>4.2961</c:v>
                </c:pt>
                <c:pt idx="189458">
                  <c:v>4.29612</c:v>
                </c:pt>
                <c:pt idx="189459">
                  <c:v>4.29615</c:v>
                </c:pt>
                <c:pt idx="189460">
                  <c:v>4.29617</c:v>
                </c:pt>
                <c:pt idx="189461">
                  <c:v>4.29619</c:v>
                </c:pt>
                <c:pt idx="189462">
                  <c:v>4.29621</c:v>
                </c:pt>
                <c:pt idx="189463">
                  <c:v>4.29624</c:v>
                </c:pt>
                <c:pt idx="189464">
                  <c:v>4.29626</c:v>
                </c:pt>
                <c:pt idx="189465">
                  <c:v>4.29628</c:v>
                </c:pt>
                <c:pt idx="189466">
                  <c:v>4.2963</c:v>
                </c:pt>
                <c:pt idx="189467">
                  <c:v>4.29633</c:v>
                </c:pt>
                <c:pt idx="189468">
                  <c:v>4.29635</c:v>
                </c:pt>
                <c:pt idx="189469">
                  <c:v>4.29637</c:v>
                </c:pt>
                <c:pt idx="189470">
                  <c:v>4.2964</c:v>
                </c:pt>
                <c:pt idx="189471">
                  <c:v>4.29642</c:v>
                </c:pt>
                <c:pt idx="189472">
                  <c:v>4.29644</c:v>
                </c:pt>
                <c:pt idx="189473">
                  <c:v>4.29646</c:v>
                </c:pt>
                <c:pt idx="189474">
                  <c:v>4.29648</c:v>
                </c:pt>
                <c:pt idx="189475">
                  <c:v>4.29651</c:v>
                </c:pt>
                <c:pt idx="189476">
                  <c:v>4.29653</c:v>
                </c:pt>
                <c:pt idx="189477">
                  <c:v>4.29655</c:v>
                </c:pt>
                <c:pt idx="189478">
                  <c:v>4.29658</c:v>
                </c:pt>
                <c:pt idx="189479">
                  <c:v>4.2966</c:v>
                </c:pt>
                <c:pt idx="189480">
                  <c:v>4.29662</c:v>
                </c:pt>
                <c:pt idx="189481">
                  <c:v>4.29664</c:v>
                </c:pt>
                <c:pt idx="189482">
                  <c:v>4.29667</c:v>
                </c:pt>
                <c:pt idx="189483">
                  <c:v>4.29669</c:v>
                </c:pt>
                <c:pt idx="189484">
                  <c:v>4.29671</c:v>
                </c:pt>
                <c:pt idx="189485">
                  <c:v>4.29673</c:v>
                </c:pt>
                <c:pt idx="189486">
                  <c:v>4.29676</c:v>
                </c:pt>
                <c:pt idx="189487">
                  <c:v>4.29678</c:v>
                </c:pt>
                <c:pt idx="189488">
                  <c:v>4.2968</c:v>
                </c:pt>
                <c:pt idx="189489">
                  <c:v>4.29683</c:v>
                </c:pt>
                <c:pt idx="189490">
                  <c:v>4.29685</c:v>
                </c:pt>
                <c:pt idx="189491">
                  <c:v>4.29687</c:v>
                </c:pt>
                <c:pt idx="189492">
                  <c:v>4.29689</c:v>
                </c:pt>
                <c:pt idx="189493">
                  <c:v>4.29692</c:v>
                </c:pt>
                <c:pt idx="189494">
                  <c:v>4.29694</c:v>
                </c:pt>
                <c:pt idx="189495">
                  <c:v>4.29696</c:v>
                </c:pt>
                <c:pt idx="189496">
                  <c:v>4.29698</c:v>
                </c:pt>
                <c:pt idx="189497">
                  <c:v>4.29701</c:v>
                </c:pt>
                <c:pt idx="189498">
                  <c:v>4.29703</c:v>
                </c:pt>
                <c:pt idx="189499">
                  <c:v>4.29705</c:v>
                </c:pt>
                <c:pt idx="189500">
                  <c:v>4.29708</c:v>
                </c:pt>
                <c:pt idx="189501">
                  <c:v>4.2971</c:v>
                </c:pt>
                <c:pt idx="189502">
                  <c:v>4.29712</c:v>
                </c:pt>
                <c:pt idx="189503">
                  <c:v>4.29714</c:v>
                </c:pt>
                <c:pt idx="189504">
                  <c:v>4.29717</c:v>
                </c:pt>
                <c:pt idx="189505">
                  <c:v>4.29719</c:v>
                </c:pt>
                <c:pt idx="189506">
                  <c:v>4.29721</c:v>
                </c:pt>
                <c:pt idx="189507">
                  <c:v>4.29723</c:v>
                </c:pt>
                <c:pt idx="189508">
                  <c:v>4.29726</c:v>
                </c:pt>
                <c:pt idx="189509">
                  <c:v>4.29728</c:v>
                </c:pt>
                <c:pt idx="189510">
                  <c:v>4.2973</c:v>
                </c:pt>
                <c:pt idx="189511">
                  <c:v>4.29732</c:v>
                </c:pt>
                <c:pt idx="189512">
                  <c:v>4.29735</c:v>
                </c:pt>
                <c:pt idx="189513">
                  <c:v>4.29737</c:v>
                </c:pt>
                <c:pt idx="189514">
                  <c:v>4.29739</c:v>
                </c:pt>
                <c:pt idx="189515">
                  <c:v>4.29741</c:v>
                </c:pt>
                <c:pt idx="189516">
                  <c:v>4.29744</c:v>
                </c:pt>
                <c:pt idx="189517">
                  <c:v>4.29746</c:v>
                </c:pt>
                <c:pt idx="189518">
                  <c:v>4.29748</c:v>
                </c:pt>
                <c:pt idx="189519">
                  <c:v>4.29751</c:v>
                </c:pt>
                <c:pt idx="189520">
                  <c:v>4.29753</c:v>
                </c:pt>
                <c:pt idx="189521">
                  <c:v>4.29755</c:v>
                </c:pt>
                <c:pt idx="189522">
                  <c:v>4.29757</c:v>
                </c:pt>
                <c:pt idx="189523">
                  <c:v>4.2976</c:v>
                </c:pt>
                <c:pt idx="189524">
                  <c:v>4.29762</c:v>
                </c:pt>
                <c:pt idx="189525">
                  <c:v>4.29764</c:v>
                </c:pt>
                <c:pt idx="189526">
                  <c:v>4.29766</c:v>
                </c:pt>
                <c:pt idx="189527">
                  <c:v>4.29769</c:v>
                </c:pt>
                <c:pt idx="189528">
                  <c:v>4.29771</c:v>
                </c:pt>
                <c:pt idx="189529">
                  <c:v>4.29773</c:v>
                </c:pt>
                <c:pt idx="189530">
                  <c:v>4.29776</c:v>
                </c:pt>
                <c:pt idx="189531">
                  <c:v>4.29778</c:v>
                </c:pt>
                <c:pt idx="189532">
                  <c:v>4.2978</c:v>
                </c:pt>
                <c:pt idx="189533">
                  <c:v>4.29782</c:v>
                </c:pt>
                <c:pt idx="189534">
                  <c:v>4.29785</c:v>
                </c:pt>
                <c:pt idx="189535">
                  <c:v>4.29787</c:v>
                </c:pt>
                <c:pt idx="189536">
                  <c:v>4.29789</c:v>
                </c:pt>
                <c:pt idx="189537">
                  <c:v>4.29791</c:v>
                </c:pt>
                <c:pt idx="189538">
                  <c:v>4.29794</c:v>
                </c:pt>
                <c:pt idx="189539">
                  <c:v>4.29796</c:v>
                </c:pt>
                <c:pt idx="189540">
                  <c:v>4.29798</c:v>
                </c:pt>
                <c:pt idx="189541">
                  <c:v>4.298</c:v>
                </c:pt>
                <c:pt idx="189542">
                  <c:v>4.29803</c:v>
                </c:pt>
                <c:pt idx="189543">
                  <c:v>4.29805</c:v>
                </c:pt>
                <c:pt idx="189544">
                  <c:v>4.29807</c:v>
                </c:pt>
                <c:pt idx="189545">
                  <c:v>4.29809</c:v>
                </c:pt>
                <c:pt idx="189546">
                  <c:v>4.29812</c:v>
                </c:pt>
                <c:pt idx="189547">
                  <c:v>4.29814</c:v>
                </c:pt>
                <c:pt idx="189548">
                  <c:v>4.29816</c:v>
                </c:pt>
                <c:pt idx="189549">
                  <c:v>4.29819</c:v>
                </c:pt>
                <c:pt idx="189550">
                  <c:v>4.29821</c:v>
                </c:pt>
                <c:pt idx="189551">
                  <c:v>4.29823</c:v>
                </c:pt>
                <c:pt idx="189552">
                  <c:v>4.29825</c:v>
                </c:pt>
                <c:pt idx="189553">
                  <c:v>4.29828</c:v>
                </c:pt>
                <c:pt idx="189554">
                  <c:v>4.2983</c:v>
                </c:pt>
                <c:pt idx="189555">
                  <c:v>4.29832</c:v>
                </c:pt>
                <c:pt idx="189556">
                  <c:v>4.29835</c:v>
                </c:pt>
                <c:pt idx="189557">
                  <c:v>4.29837</c:v>
                </c:pt>
                <c:pt idx="189558">
                  <c:v>4.29839</c:v>
                </c:pt>
                <c:pt idx="189559">
                  <c:v>4.29841</c:v>
                </c:pt>
                <c:pt idx="189560">
                  <c:v>4.29843</c:v>
                </c:pt>
                <c:pt idx="189561">
                  <c:v>4.29846</c:v>
                </c:pt>
                <c:pt idx="189562">
                  <c:v>4.29848</c:v>
                </c:pt>
                <c:pt idx="189563">
                  <c:v>4.2985</c:v>
                </c:pt>
                <c:pt idx="189564">
                  <c:v>4.29853</c:v>
                </c:pt>
                <c:pt idx="189565">
                  <c:v>4.29855</c:v>
                </c:pt>
                <c:pt idx="189566">
                  <c:v>4.29857</c:v>
                </c:pt>
                <c:pt idx="189567">
                  <c:v>4.29859</c:v>
                </c:pt>
                <c:pt idx="189568">
                  <c:v>4.29862</c:v>
                </c:pt>
                <c:pt idx="189569">
                  <c:v>4.29864</c:v>
                </c:pt>
                <c:pt idx="189570">
                  <c:v>4.29866</c:v>
                </c:pt>
                <c:pt idx="189571">
                  <c:v>4.29868</c:v>
                </c:pt>
                <c:pt idx="189572">
                  <c:v>4.29871</c:v>
                </c:pt>
                <c:pt idx="189573">
                  <c:v>4.29873</c:v>
                </c:pt>
                <c:pt idx="189574">
                  <c:v>4.29875</c:v>
                </c:pt>
                <c:pt idx="189575">
                  <c:v>4.29878</c:v>
                </c:pt>
                <c:pt idx="189576">
                  <c:v>4.2988</c:v>
                </c:pt>
                <c:pt idx="189577">
                  <c:v>4.29882</c:v>
                </c:pt>
                <c:pt idx="189578">
                  <c:v>4.29884</c:v>
                </c:pt>
                <c:pt idx="189579">
                  <c:v>4.29887</c:v>
                </c:pt>
                <c:pt idx="189580">
                  <c:v>4.29889</c:v>
                </c:pt>
                <c:pt idx="189581">
                  <c:v>4.29891</c:v>
                </c:pt>
                <c:pt idx="189582">
                  <c:v>4.29893</c:v>
                </c:pt>
                <c:pt idx="189583">
                  <c:v>4.29896</c:v>
                </c:pt>
                <c:pt idx="189584">
                  <c:v>4.29898</c:v>
                </c:pt>
                <c:pt idx="189585">
                  <c:v>4.299</c:v>
                </c:pt>
                <c:pt idx="189586">
                  <c:v>4.29903</c:v>
                </c:pt>
                <c:pt idx="189587">
                  <c:v>4.29905</c:v>
                </c:pt>
                <c:pt idx="189588">
                  <c:v>4.29907</c:v>
                </c:pt>
                <c:pt idx="189589">
                  <c:v>4.29909</c:v>
                </c:pt>
                <c:pt idx="189590">
                  <c:v>4.29912</c:v>
                </c:pt>
                <c:pt idx="189591">
                  <c:v>4.29914</c:v>
                </c:pt>
                <c:pt idx="189592">
                  <c:v>4.29916</c:v>
                </c:pt>
                <c:pt idx="189593">
                  <c:v>4.29918</c:v>
                </c:pt>
                <c:pt idx="189594">
                  <c:v>4.29921</c:v>
                </c:pt>
                <c:pt idx="189595">
                  <c:v>4.29923</c:v>
                </c:pt>
                <c:pt idx="189596">
                  <c:v>4.29925</c:v>
                </c:pt>
                <c:pt idx="189597">
                  <c:v>4.29927</c:v>
                </c:pt>
                <c:pt idx="189598">
                  <c:v>4.2993</c:v>
                </c:pt>
                <c:pt idx="189599">
                  <c:v>4.29932</c:v>
                </c:pt>
                <c:pt idx="189600">
                  <c:v>4.29934</c:v>
                </c:pt>
                <c:pt idx="189601">
                  <c:v>4.29936</c:v>
                </c:pt>
                <c:pt idx="189602">
                  <c:v>4.29939</c:v>
                </c:pt>
                <c:pt idx="189603">
                  <c:v>4.29941</c:v>
                </c:pt>
                <c:pt idx="189604">
                  <c:v>4.29943</c:v>
                </c:pt>
                <c:pt idx="189605">
                  <c:v>4.29946</c:v>
                </c:pt>
                <c:pt idx="189606">
                  <c:v>4.29948</c:v>
                </c:pt>
                <c:pt idx="189607">
                  <c:v>4.2995</c:v>
                </c:pt>
                <c:pt idx="189608">
                  <c:v>4.29952</c:v>
                </c:pt>
                <c:pt idx="189609">
                  <c:v>4.29955</c:v>
                </c:pt>
                <c:pt idx="189610">
                  <c:v>4.29957</c:v>
                </c:pt>
                <c:pt idx="189611">
                  <c:v>4.29959</c:v>
                </c:pt>
                <c:pt idx="189612">
                  <c:v>4.29962</c:v>
                </c:pt>
                <c:pt idx="189613">
                  <c:v>4.29964</c:v>
                </c:pt>
                <c:pt idx="189614">
                  <c:v>4.29966</c:v>
                </c:pt>
                <c:pt idx="189615">
                  <c:v>4.29968</c:v>
                </c:pt>
                <c:pt idx="189616">
                  <c:v>4.29971</c:v>
                </c:pt>
                <c:pt idx="189617">
                  <c:v>4.29973</c:v>
                </c:pt>
                <c:pt idx="189618">
                  <c:v>4.29975</c:v>
                </c:pt>
                <c:pt idx="189619">
                  <c:v>4.29977</c:v>
                </c:pt>
                <c:pt idx="189620">
                  <c:v>4.2998</c:v>
                </c:pt>
                <c:pt idx="189621">
                  <c:v>4.29982</c:v>
                </c:pt>
                <c:pt idx="189622">
                  <c:v>4.29984</c:v>
                </c:pt>
                <c:pt idx="189623">
                  <c:v>4.29986</c:v>
                </c:pt>
                <c:pt idx="189624">
                  <c:v>4.29989</c:v>
                </c:pt>
                <c:pt idx="189625">
                  <c:v>4.29991</c:v>
                </c:pt>
                <c:pt idx="189626">
                  <c:v>4.29993</c:v>
                </c:pt>
                <c:pt idx="189627">
                  <c:v>4.29995</c:v>
                </c:pt>
                <c:pt idx="189628">
                  <c:v>4.29998</c:v>
                </c:pt>
                <c:pt idx="189629">
                  <c:v>4.3</c:v>
                </c:pt>
                <c:pt idx="189630">
                  <c:v>4.30002</c:v>
                </c:pt>
                <c:pt idx="189631">
                  <c:v>4.30004</c:v>
                </c:pt>
                <c:pt idx="189632">
                  <c:v>4.30007</c:v>
                </c:pt>
                <c:pt idx="189633">
                  <c:v>4.30009</c:v>
                </c:pt>
                <c:pt idx="189634">
                  <c:v>4.30011</c:v>
                </c:pt>
                <c:pt idx="189635">
                  <c:v>4.30014</c:v>
                </c:pt>
                <c:pt idx="189636">
                  <c:v>4.30016</c:v>
                </c:pt>
                <c:pt idx="189637">
                  <c:v>4.30018</c:v>
                </c:pt>
                <c:pt idx="189638">
                  <c:v>4.3002</c:v>
                </c:pt>
                <c:pt idx="189639">
                  <c:v>4.30023</c:v>
                </c:pt>
                <c:pt idx="189640">
                  <c:v>4.30025</c:v>
                </c:pt>
                <c:pt idx="189641">
                  <c:v>4.30027</c:v>
                </c:pt>
                <c:pt idx="189642">
                  <c:v>4.3003</c:v>
                </c:pt>
                <c:pt idx="189643">
                  <c:v>4.30032</c:v>
                </c:pt>
                <c:pt idx="189644">
                  <c:v>4.30034</c:v>
                </c:pt>
                <c:pt idx="189645">
                  <c:v>4.30036</c:v>
                </c:pt>
                <c:pt idx="189646">
                  <c:v>4.30039</c:v>
                </c:pt>
                <c:pt idx="189647">
                  <c:v>4.30041</c:v>
                </c:pt>
                <c:pt idx="189648">
                  <c:v>4.30043</c:v>
                </c:pt>
                <c:pt idx="189649">
                  <c:v>4.30045</c:v>
                </c:pt>
                <c:pt idx="189650">
                  <c:v>4.30048</c:v>
                </c:pt>
                <c:pt idx="189651">
                  <c:v>4.3005</c:v>
                </c:pt>
                <c:pt idx="189652">
                  <c:v>4.30052</c:v>
                </c:pt>
                <c:pt idx="189653">
                  <c:v>4.30054</c:v>
                </c:pt>
                <c:pt idx="189654">
                  <c:v>4.30057</c:v>
                </c:pt>
                <c:pt idx="189655">
                  <c:v>4.30059</c:v>
                </c:pt>
                <c:pt idx="189656">
                  <c:v>4.30061</c:v>
                </c:pt>
                <c:pt idx="189657">
                  <c:v>4.30063</c:v>
                </c:pt>
                <c:pt idx="189658">
                  <c:v>4.30066</c:v>
                </c:pt>
                <c:pt idx="189659">
                  <c:v>4.30068</c:v>
                </c:pt>
                <c:pt idx="189660">
                  <c:v>4.3007</c:v>
                </c:pt>
                <c:pt idx="189661">
                  <c:v>4.30073</c:v>
                </c:pt>
                <c:pt idx="189662">
                  <c:v>4.30075</c:v>
                </c:pt>
                <c:pt idx="189663">
                  <c:v>4.30077</c:v>
                </c:pt>
                <c:pt idx="189664">
                  <c:v>4.30079</c:v>
                </c:pt>
                <c:pt idx="189665">
                  <c:v>4.30082</c:v>
                </c:pt>
                <c:pt idx="189666">
                  <c:v>4.30084</c:v>
                </c:pt>
                <c:pt idx="189667">
                  <c:v>4.30086</c:v>
                </c:pt>
                <c:pt idx="189668">
                  <c:v>4.30088</c:v>
                </c:pt>
                <c:pt idx="189669">
                  <c:v>4.30091</c:v>
                </c:pt>
                <c:pt idx="189670">
                  <c:v>4.30093</c:v>
                </c:pt>
                <c:pt idx="189671">
                  <c:v>4.30095</c:v>
                </c:pt>
                <c:pt idx="189672">
                  <c:v>4.30098</c:v>
                </c:pt>
                <c:pt idx="189673">
                  <c:v>4.301</c:v>
                </c:pt>
                <c:pt idx="189674">
                  <c:v>4.30102</c:v>
                </c:pt>
                <c:pt idx="189675">
                  <c:v>4.30104</c:v>
                </c:pt>
                <c:pt idx="189676">
                  <c:v>4.30107</c:v>
                </c:pt>
                <c:pt idx="189677">
                  <c:v>4.30109</c:v>
                </c:pt>
                <c:pt idx="189678">
                  <c:v>4.30111</c:v>
                </c:pt>
                <c:pt idx="189679">
                  <c:v>4.30113</c:v>
                </c:pt>
                <c:pt idx="189680">
                  <c:v>4.30116</c:v>
                </c:pt>
                <c:pt idx="189681">
                  <c:v>4.30118</c:v>
                </c:pt>
                <c:pt idx="189682">
                  <c:v>4.3012</c:v>
                </c:pt>
                <c:pt idx="189683">
                  <c:v>4.30122</c:v>
                </c:pt>
                <c:pt idx="189684">
                  <c:v>4.30125</c:v>
                </c:pt>
                <c:pt idx="189685">
                  <c:v>4.30127</c:v>
                </c:pt>
                <c:pt idx="189686">
                  <c:v>4.30129</c:v>
                </c:pt>
                <c:pt idx="189687">
                  <c:v>4.30131</c:v>
                </c:pt>
                <c:pt idx="189688">
                  <c:v>4.30134</c:v>
                </c:pt>
                <c:pt idx="189689">
                  <c:v>4.30136</c:v>
                </c:pt>
                <c:pt idx="189690">
                  <c:v>4.30138</c:v>
                </c:pt>
                <c:pt idx="189691">
                  <c:v>4.30141</c:v>
                </c:pt>
                <c:pt idx="189692">
                  <c:v>4.30143</c:v>
                </c:pt>
                <c:pt idx="189693">
                  <c:v>4.30145</c:v>
                </c:pt>
                <c:pt idx="189694">
                  <c:v>4.30147</c:v>
                </c:pt>
                <c:pt idx="189695">
                  <c:v>4.3015</c:v>
                </c:pt>
                <c:pt idx="189696">
                  <c:v>4.30152</c:v>
                </c:pt>
                <c:pt idx="189697">
                  <c:v>4.30154</c:v>
                </c:pt>
                <c:pt idx="189698">
                  <c:v>4.30157</c:v>
                </c:pt>
                <c:pt idx="189699">
                  <c:v>4.30159</c:v>
                </c:pt>
                <c:pt idx="189700">
                  <c:v>4.30161</c:v>
                </c:pt>
                <c:pt idx="189701">
                  <c:v>4.30163</c:v>
                </c:pt>
                <c:pt idx="189702">
                  <c:v>4.30166</c:v>
                </c:pt>
                <c:pt idx="189703">
                  <c:v>4.30168</c:v>
                </c:pt>
                <c:pt idx="189704">
                  <c:v>4.3017</c:v>
                </c:pt>
                <c:pt idx="189705">
                  <c:v>4.30172</c:v>
                </c:pt>
                <c:pt idx="189706">
                  <c:v>4.30175</c:v>
                </c:pt>
                <c:pt idx="189707">
                  <c:v>4.30177</c:v>
                </c:pt>
                <c:pt idx="189708">
                  <c:v>4.30179</c:v>
                </c:pt>
                <c:pt idx="189709">
                  <c:v>4.30181</c:v>
                </c:pt>
                <c:pt idx="189710">
                  <c:v>4.30184</c:v>
                </c:pt>
                <c:pt idx="189711">
                  <c:v>4.30186</c:v>
                </c:pt>
                <c:pt idx="189712">
                  <c:v>4.30188</c:v>
                </c:pt>
                <c:pt idx="189713">
                  <c:v>4.3019</c:v>
                </c:pt>
                <c:pt idx="189714">
                  <c:v>4.30193</c:v>
                </c:pt>
                <c:pt idx="189715">
                  <c:v>4.30195</c:v>
                </c:pt>
                <c:pt idx="189716">
                  <c:v>4.30197</c:v>
                </c:pt>
                <c:pt idx="189717">
                  <c:v>4.30199</c:v>
                </c:pt>
                <c:pt idx="189718">
                  <c:v>4.30202</c:v>
                </c:pt>
                <c:pt idx="189719">
                  <c:v>4.30204</c:v>
                </c:pt>
                <c:pt idx="189720">
                  <c:v>4.30206</c:v>
                </c:pt>
                <c:pt idx="189721">
                  <c:v>4.30209</c:v>
                </c:pt>
                <c:pt idx="189722">
                  <c:v>4.30211</c:v>
                </c:pt>
                <c:pt idx="189723">
                  <c:v>4.30213</c:v>
                </c:pt>
                <c:pt idx="189724">
                  <c:v>4.30215</c:v>
                </c:pt>
                <c:pt idx="189725">
                  <c:v>4.30218</c:v>
                </c:pt>
                <c:pt idx="189726">
                  <c:v>4.3022</c:v>
                </c:pt>
                <c:pt idx="189727">
                  <c:v>4.30222</c:v>
                </c:pt>
                <c:pt idx="189728">
                  <c:v>4.30225</c:v>
                </c:pt>
                <c:pt idx="189729">
                  <c:v>4.30227</c:v>
                </c:pt>
                <c:pt idx="189730">
                  <c:v>4.30229</c:v>
                </c:pt>
                <c:pt idx="189731">
                  <c:v>4.30231</c:v>
                </c:pt>
                <c:pt idx="189732">
                  <c:v>4.30234</c:v>
                </c:pt>
                <c:pt idx="189733">
                  <c:v>4.30236</c:v>
                </c:pt>
                <c:pt idx="189734">
                  <c:v>4.30238</c:v>
                </c:pt>
                <c:pt idx="189735">
                  <c:v>4.3024</c:v>
                </c:pt>
                <c:pt idx="189736">
                  <c:v>4.30243</c:v>
                </c:pt>
                <c:pt idx="189737">
                  <c:v>4.30245</c:v>
                </c:pt>
                <c:pt idx="189738">
                  <c:v>4.30247</c:v>
                </c:pt>
                <c:pt idx="189739">
                  <c:v>4.30249</c:v>
                </c:pt>
                <c:pt idx="189740">
                  <c:v>4.30252</c:v>
                </c:pt>
                <c:pt idx="189741">
                  <c:v>4.30254</c:v>
                </c:pt>
                <c:pt idx="189742">
                  <c:v>4.30256</c:v>
                </c:pt>
                <c:pt idx="189743">
                  <c:v>4.30258</c:v>
                </c:pt>
                <c:pt idx="189744">
                  <c:v>4.30261</c:v>
                </c:pt>
                <c:pt idx="189745">
                  <c:v>4.30263</c:v>
                </c:pt>
                <c:pt idx="189746">
                  <c:v>4.30265</c:v>
                </c:pt>
                <c:pt idx="189747">
                  <c:v>4.30268</c:v>
                </c:pt>
                <c:pt idx="189748">
                  <c:v>4.3027</c:v>
                </c:pt>
                <c:pt idx="189749">
                  <c:v>4.30272</c:v>
                </c:pt>
                <c:pt idx="189750">
                  <c:v>4.30274</c:v>
                </c:pt>
                <c:pt idx="189751">
                  <c:v>4.30277</c:v>
                </c:pt>
                <c:pt idx="189752">
                  <c:v>4.30279</c:v>
                </c:pt>
                <c:pt idx="189753">
                  <c:v>4.30281</c:v>
                </c:pt>
                <c:pt idx="189754">
                  <c:v>4.30283</c:v>
                </c:pt>
                <c:pt idx="189755">
                  <c:v>4.30286</c:v>
                </c:pt>
                <c:pt idx="189756">
                  <c:v>4.30288</c:v>
                </c:pt>
                <c:pt idx="189757">
                  <c:v>4.3029</c:v>
                </c:pt>
                <c:pt idx="189758">
                  <c:v>4.30293</c:v>
                </c:pt>
                <c:pt idx="189759">
                  <c:v>4.30295</c:v>
                </c:pt>
                <c:pt idx="189760">
                  <c:v>4.30297</c:v>
                </c:pt>
                <c:pt idx="189761">
                  <c:v>4.30299</c:v>
                </c:pt>
                <c:pt idx="189762">
                  <c:v>4.30302</c:v>
                </c:pt>
                <c:pt idx="189763">
                  <c:v>4.30304</c:v>
                </c:pt>
                <c:pt idx="189764">
                  <c:v>4.30306</c:v>
                </c:pt>
                <c:pt idx="189765">
                  <c:v>4.30308</c:v>
                </c:pt>
                <c:pt idx="189766">
                  <c:v>4.30311</c:v>
                </c:pt>
                <c:pt idx="189767">
                  <c:v>4.30313</c:v>
                </c:pt>
                <c:pt idx="189768">
                  <c:v>4.30315</c:v>
                </c:pt>
                <c:pt idx="189769">
                  <c:v>4.30318</c:v>
                </c:pt>
                <c:pt idx="189770">
                  <c:v>4.3032</c:v>
                </c:pt>
                <c:pt idx="189771">
                  <c:v>4.30322</c:v>
                </c:pt>
                <c:pt idx="189772">
                  <c:v>4.30324</c:v>
                </c:pt>
                <c:pt idx="189773">
                  <c:v>4.30326</c:v>
                </c:pt>
                <c:pt idx="189774">
                  <c:v>4.30329</c:v>
                </c:pt>
                <c:pt idx="189775">
                  <c:v>4.30331</c:v>
                </c:pt>
                <c:pt idx="189776">
                  <c:v>4.30333</c:v>
                </c:pt>
                <c:pt idx="189777">
                  <c:v>4.30336</c:v>
                </c:pt>
                <c:pt idx="189778">
                  <c:v>4.30338</c:v>
                </c:pt>
                <c:pt idx="189779">
                  <c:v>4.3034</c:v>
                </c:pt>
                <c:pt idx="189780">
                  <c:v>4.30342</c:v>
                </c:pt>
                <c:pt idx="189781">
                  <c:v>4.30345</c:v>
                </c:pt>
                <c:pt idx="189782">
                  <c:v>4.30347</c:v>
                </c:pt>
                <c:pt idx="189783">
                  <c:v>4.30349</c:v>
                </c:pt>
                <c:pt idx="189784">
                  <c:v>4.30351</c:v>
                </c:pt>
                <c:pt idx="189785">
                  <c:v>4.30354</c:v>
                </c:pt>
                <c:pt idx="189786">
                  <c:v>4.30356</c:v>
                </c:pt>
                <c:pt idx="189787">
                  <c:v>4.30358</c:v>
                </c:pt>
                <c:pt idx="189788">
                  <c:v>4.30361</c:v>
                </c:pt>
                <c:pt idx="189789">
                  <c:v>4.30363</c:v>
                </c:pt>
                <c:pt idx="189790">
                  <c:v>4.30365</c:v>
                </c:pt>
                <c:pt idx="189791">
                  <c:v>4.30367</c:v>
                </c:pt>
                <c:pt idx="189792">
                  <c:v>4.3037</c:v>
                </c:pt>
                <c:pt idx="189793">
                  <c:v>4.30372</c:v>
                </c:pt>
                <c:pt idx="189794">
                  <c:v>4.30374</c:v>
                </c:pt>
                <c:pt idx="189795">
                  <c:v>4.30376</c:v>
                </c:pt>
                <c:pt idx="189796">
                  <c:v>4.30379</c:v>
                </c:pt>
                <c:pt idx="189797">
                  <c:v>4.30381</c:v>
                </c:pt>
                <c:pt idx="189798">
                  <c:v>4.30383</c:v>
                </c:pt>
                <c:pt idx="189799">
                  <c:v>4.30386</c:v>
                </c:pt>
                <c:pt idx="189800">
                  <c:v>4.30388</c:v>
                </c:pt>
                <c:pt idx="189801">
                  <c:v>4.3039</c:v>
                </c:pt>
                <c:pt idx="189802">
                  <c:v>4.30392</c:v>
                </c:pt>
                <c:pt idx="189803">
                  <c:v>4.30395</c:v>
                </c:pt>
                <c:pt idx="189804">
                  <c:v>4.30397</c:v>
                </c:pt>
                <c:pt idx="189805">
                  <c:v>4.30399</c:v>
                </c:pt>
                <c:pt idx="189806">
                  <c:v>4.30401</c:v>
                </c:pt>
                <c:pt idx="189807">
                  <c:v>4.30404</c:v>
                </c:pt>
                <c:pt idx="189808">
                  <c:v>4.30406</c:v>
                </c:pt>
                <c:pt idx="189809">
                  <c:v>4.30408</c:v>
                </c:pt>
                <c:pt idx="189810">
                  <c:v>4.3041</c:v>
                </c:pt>
                <c:pt idx="189811">
                  <c:v>4.30413</c:v>
                </c:pt>
                <c:pt idx="189812">
                  <c:v>4.30415</c:v>
                </c:pt>
                <c:pt idx="189813">
                  <c:v>4.30417</c:v>
                </c:pt>
                <c:pt idx="189814">
                  <c:v>4.30419</c:v>
                </c:pt>
                <c:pt idx="189815">
                  <c:v>4.30422</c:v>
                </c:pt>
                <c:pt idx="189816">
                  <c:v>4.30424</c:v>
                </c:pt>
                <c:pt idx="189817">
                  <c:v>4.30426</c:v>
                </c:pt>
                <c:pt idx="189818">
                  <c:v>4.30429</c:v>
                </c:pt>
                <c:pt idx="189819">
                  <c:v>4.30431</c:v>
                </c:pt>
                <c:pt idx="189820">
                  <c:v>4.30433</c:v>
                </c:pt>
                <c:pt idx="189821">
                  <c:v>4.30435</c:v>
                </c:pt>
                <c:pt idx="189822">
                  <c:v>4.30438</c:v>
                </c:pt>
                <c:pt idx="189823">
                  <c:v>4.3044</c:v>
                </c:pt>
                <c:pt idx="189824">
                  <c:v>4.30442</c:v>
                </c:pt>
                <c:pt idx="189825">
                  <c:v>4.30444</c:v>
                </c:pt>
                <c:pt idx="189826">
                  <c:v>4.30447</c:v>
                </c:pt>
                <c:pt idx="189827">
                  <c:v>4.30449</c:v>
                </c:pt>
                <c:pt idx="189828">
                  <c:v>4.30451</c:v>
                </c:pt>
                <c:pt idx="189829">
                  <c:v>4.30453</c:v>
                </c:pt>
                <c:pt idx="189830">
                  <c:v>4.30456</c:v>
                </c:pt>
                <c:pt idx="189831">
                  <c:v>4.30458</c:v>
                </c:pt>
                <c:pt idx="189832">
                  <c:v>4.3046</c:v>
                </c:pt>
                <c:pt idx="189833">
                  <c:v>4.30463</c:v>
                </c:pt>
                <c:pt idx="189834">
                  <c:v>4.30465</c:v>
                </c:pt>
                <c:pt idx="189835">
                  <c:v>4.30467</c:v>
                </c:pt>
                <c:pt idx="189836">
                  <c:v>4.30469</c:v>
                </c:pt>
                <c:pt idx="189837">
                  <c:v>4.30472</c:v>
                </c:pt>
                <c:pt idx="189838">
                  <c:v>4.30474</c:v>
                </c:pt>
                <c:pt idx="189839">
                  <c:v>4.30476</c:v>
                </c:pt>
                <c:pt idx="189840">
                  <c:v>4.30478</c:v>
                </c:pt>
                <c:pt idx="189841">
                  <c:v>4.30481</c:v>
                </c:pt>
                <c:pt idx="189842">
                  <c:v>4.30483</c:v>
                </c:pt>
                <c:pt idx="189843">
                  <c:v>4.30485</c:v>
                </c:pt>
                <c:pt idx="189844">
                  <c:v>4.30488</c:v>
                </c:pt>
                <c:pt idx="189845">
                  <c:v>4.3049</c:v>
                </c:pt>
                <c:pt idx="189846">
                  <c:v>4.30492</c:v>
                </c:pt>
                <c:pt idx="189847">
                  <c:v>4.30494</c:v>
                </c:pt>
                <c:pt idx="189848">
                  <c:v>4.30497</c:v>
                </c:pt>
                <c:pt idx="189849">
                  <c:v>4.30499</c:v>
                </c:pt>
                <c:pt idx="189850">
                  <c:v>4.30501</c:v>
                </c:pt>
                <c:pt idx="189851">
                  <c:v>4.30503</c:v>
                </c:pt>
                <c:pt idx="189852">
                  <c:v>4.30506</c:v>
                </c:pt>
                <c:pt idx="189853">
                  <c:v>4.30508</c:v>
                </c:pt>
                <c:pt idx="189854">
                  <c:v>4.3051</c:v>
                </c:pt>
                <c:pt idx="189855">
                  <c:v>4.30513</c:v>
                </c:pt>
                <c:pt idx="189856">
                  <c:v>4.30515</c:v>
                </c:pt>
                <c:pt idx="189857">
                  <c:v>4.30517</c:v>
                </c:pt>
                <c:pt idx="189858">
                  <c:v>4.30519</c:v>
                </c:pt>
                <c:pt idx="189859">
                  <c:v>4.30521</c:v>
                </c:pt>
                <c:pt idx="189860">
                  <c:v>4.30524</c:v>
                </c:pt>
                <c:pt idx="189861">
                  <c:v>4.30526</c:v>
                </c:pt>
                <c:pt idx="189862">
                  <c:v>4.30528</c:v>
                </c:pt>
                <c:pt idx="189863">
                  <c:v>4.30531</c:v>
                </c:pt>
                <c:pt idx="189864">
                  <c:v>4.30533</c:v>
                </c:pt>
                <c:pt idx="189865">
                  <c:v>4.30535</c:v>
                </c:pt>
                <c:pt idx="189866">
                  <c:v>4.30537</c:v>
                </c:pt>
                <c:pt idx="189867">
                  <c:v>4.3054</c:v>
                </c:pt>
                <c:pt idx="189868">
                  <c:v>4.30542</c:v>
                </c:pt>
                <c:pt idx="189869">
                  <c:v>4.30544</c:v>
                </c:pt>
                <c:pt idx="189870">
                  <c:v>4.30546</c:v>
                </c:pt>
                <c:pt idx="189871">
                  <c:v>4.30549</c:v>
                </c:pt>
                <c:pt idx="189872">
                  <c:v>4.30551</c:v>
                </c:pt>
                <c:pt idx="189873">
                  <c:v>4.30553</c:v>
                </c:pt>
                <c:pt idx="189874">
                  <c:v>4.30556</c:v>
                </c:pt>
                <c:pt idx="189875">
                  <c:v>4.30558</c:v>
                </c:pt>
                <c:pt idx="189876">
                  <c:v>4.3056</c:v>
                </c:pt>
                <c:pt idx="189877">
                  <c:v>4.30562</c:v>
                </c:pt>
                <c:pt idx="189878">
                  <c:v>4.30565</c:v>
                </c:pt>
                <c:pt idx="189879">
                  <c:v>4.30567</c:v>
                </c:pt>
                <c:pt idx="189880">
                  <c:v>4.30569</c:v>
                </c:pt>
                <c:pt idx="189881">
                  <c:v>4.30571</c:v>
                </c:pt>
                <c:pt idx="189882">
                  <c:v>4.30574</c:v>
                </c:pt>
                <c:pt idx="189883">
                  <c:v>4.30576</c:v>
                </c:pt>
                <c:pt idx="189884">
                  <c:v>4.30578</c:v>
                </c:pt>
                <c:pt idx="189885">
                  <c:v>4.30581</c:v>
                </c:pt>
                <c:pt idx="189886">
                  <c:v>4.30583</c:v>
                </c:pt>
                <c:pt idx="189887">
                  <c:v>4.30585</c:v>
                </c:pt>
                <c:pt idx="189888">
                  <c:v>4.30587</c:v>
                </c:pt>
                <c:pt idx="189889">
                  <c:v>4.3059</c:v>
                </c:pt>
                <c:pt idx="189890">
                  <c:v>4.30592</c:v>
                </c:pt>
                <c:pt idx="189891">
                  <c:v>4.30594</c:v>
                </c:pt>
                <c:pt idx="189892">
                  <c:v>4.30596</c:v>
                </c:pt>
                <c:pt idx="189893">
                  <c:v>4.30599</c:v>
                </c:pt>
                <c:pt idx="189894">
                  <c:v>4.30601</c:v>
                </c:pt>
                <c:pt idx="189895">
                  <c:v>4.30603</c:v>
                </c:pt>
                <c:pt idx="189896">
                  <c:v>4.30605</c:v>
                </c:pt>
                <c:pt idx="189897">
                  <c:v>4.30608</c:v>
                </c:pt>
                <c:pt idx="189898">
                  <c:v>4.3061</c:v>
                </c:pt>
                <c:pt idx="189899">
                  <c:v>4.30612</c:v>
                </c:pt>
                <c:pt idx="189900">
                  <c:v>4.30614</c:v>
                </c:pt>
                <c:pt idx="189901">
                  <c:v>4.30617</c:v>
                </c:pt>
                <c:pt idx="189902">
                  <c:v>4.30619</c:v>
                </c:pt>
                <c:pt idx="189903">
                  <c:v>4.30621</c:v>
                </c:pt>
                <c:pt idx="189904">
                  <c:v>4.30624</c:v>
                </c:pt>
                <c:pt idx="189905">
                  <c:v>4.30626</c:v>
                </c:pt>
                <c:pt idx="189906">
                  <c:v>4.30628</c:v>
                </c:pt>
                <c:pt idx="189907">
                  <c:v>4.3063</c:v>
                </c:pt>
                <c:pt idx="189908">
                  <c:v>4.30633</c:v>
                </c:pt>
                <c:pt idx="189909">
                  <c:v>4.30635</c:v>
                </c:pt>
                <c:pt idx="189910">
                  <c:v>4.30637</c:v>
                </c:pt>
                <c:pt idx="189911">
                  <c:v>4.3064</c:v>
                </c:pt>
                <c:pt idx="189912">
                  <c:v>4.30642</c:v>
                </c:pt>
                <c:pt idx="189913">
                  <c:v>4.30644</c:v>
                </c:pt>
                <c:pt idx="189914">
                  <c:v>4.30646</c:v>
                </c:pt>
                <c:pt idx="189915">
                  <c:v>4.30649</c:v>
                </c:pt>
                <c:pt idx="189916">
                  <c:v>4.30651</c:v>
                </c:pt>
                <c:pt idx="189917">
                  <c:v>4.30653</c:v>
                </c:pt>
                <c:pt idx="189918">
                  <c:v>4.30655</c:v>
                </c:pt>
                <c:pt idx="189919">
                  <c:v>4.30658</c:v>
                </c:pt>
                <c:pt idx="189920">
                  <c:v>4.3066</c:v>
                </c:pt>
                <c:pt idx="189921">
                  <c:v>4.30662</c:v>
                </c:pt>
                <c:pt idx="189922">
                  <c:v>4.30664</c:v>
                </c:pt>
                <c:pt idx="189923">
                  <c:v>4.30667</c:v>
                </c:pt>
                <c:pt idx="189924">
                  <c:v>4.30669</c:v>
                </c:pt>
                <c:pt idx="189925">
                  <c:v>4.30671</c:v>
                </c:pt>
                <c:pt idx="189926">
                  <c:v>4.30673</c:v>
                </c:pt>
                <c:pt idx="189927">
                  <c:v>4.30676</c:v>
                </c:pt>
                <c:pt idx="189928">
                  <c:v>4.30678</c:v>
                </c:pt>
                <c:pt idx="189929">
                  <c:v>4.3068</c:v>
                </c:pt>
                <c:pt idx="189930">
                  <c:v>4.30682</c:v>
                </c:pt>
                <c:pt idx="189931">
                  <c:v>4.30685</c:v>
                </c:pt>
                <c:pt idx="189932">
                  <c:v>4.30687</c:v>
                </c:pt>
                <c:pt idx="189933">
                  <c:v>4.30689</c:v>
                </c:pt>
                <c:pt idx="189934">
                  <c:v>4.30692</c:v>
                </c:pt>
                <c:pt idx="189935">
                  <c:v>4.30694</c:v>
                </c:pt>
                <c:pt idx="189936">
                  <c:v>4.30696</c:v>
                </c:pt>
                <c:pt idx="189937">
                  <c:v>4.30698</c:v>
                </c:pt>
                <c:pt idx="189938">
                  <c:v>4.30701</c:v>
                </c:pt>
                <c:pt idx="189939">
                  <c:v>4.30703</c:v>
                </c:pt>
                <c:pt idx="189940">
                  <c:v>4.30705</c:v>
                </c:pt>
                <c:pt idx="189941">
                  <c:v>4.30708</c:v>
                </c:pt>
                <c:pt idx="189942">
                  <c:v>4.3071</c:v>
                </c:pt>
                <c:pt idx="189943">
                  <c:v>4.30712</c:v>
                </c:pt>
                <c:pt idx="189944">
                  <c:v>4.30714</c:v>
                </c:pt>
                <c:pt idx="189945">
                  <c:v>4.30717</c:v>
                </c:pt>
                <c:pt idx="189946">
                  <c:v>4.30719</c:v>
                </c:pt>
                <c:pt idx="189947">
                  <c:v>4.30721</c:v>
                </c:pt>
                <c:pt idx="189948">
                  <c:v>4.30723</c:v>
                </c:pt>
                <c:pt idx="189949">
                  <c:v>4.30726</c:v>
                </c:pt>
                <c:pt idx="189950">
                  <c:v>4.30728</c:v>
                </c:pt>
                <c:pt idx="189951">
                  <c:v>4.3073</c:v>
                </c:pt>
                <c:pt idx="189952">
                  <c:v>4.30732</c:v>
                </c:pt>
                <c:pt idx="189953">
                  <c:v>4.30735</c:v>
                </c:pt>
                <c:pt idx="189954">
                  <c:v>4.30737</c:v>
                </c:pt>
                <c:pt idx="189955">
                  <c:v>4.30739</c:v>
                </c:pt>
                <c:pt idx="189956">
                  <c:v>4.30741</c:v>
                </c:pt>
                <c:pt idx="189957">
                  <c:v>4.30744</c:v>
                </c:pt>
                <c:pt idx="189958">
                  <c:v>4.30746</c:v>
                </c:pt>
                <c:pt idx="189959">
                  <c:v>4.30748</c:v>
                </c:pt>
                <c:pt idx="189960">
                  <c:v>4.30751</c:v>
                </c:pt>
                <c:pt idx="189961">
                  <c:v>4.30753</c:v>
                </c:pt>
                <c:pt idx="189962">
                  <c:v>4.30755</c:v>
                </c:pt>
                <c:pt idx="189963">
                  <c:v>4.30757</c:v>
                </c:pt>
                <c:pt idx="189964">
                  <c:v>4.3076</c:v>
                </c:pt>
                <c:pt idx="189965">
                  <c:v>4.30762</c:v>
                </c:pt>
                <c:pt idx="189966">
                  <c:v>4.30764</c:v>
                </c:pt>
                <c:pt idx="189967">
                  <c:v>4.30766</c:v>
                </c:pt>
                <c:pt idx="189968">
                  <c:v>4.30769</c:v>
                </c:pt>
                <c:pt idx="189969">
                  <c:v>4.30771</c:v>
                </c:pt>
                <c:pt idx="189970">
                  <c:v>4.30773</c:v>
                </c:pt>
                <c:pt idx="189971">
                  <c:v>4.30776</c:v>
                </c:pt>
                <c:pt idx="189972">
                  <c:v>4.30778</c:v>
                </c:pt>
                <c:pt idx="189973">
                  <c:v>4.3078</c:v>
                </c:pt>
                <c:pt idx="189974">
                  <c:v>4.30782</c:v>
                </c:pt>
                <c:pt idx="189975">
                  <c:v>4.30785</c:v>
                </c:pt>
                <c:pt idx="189976">
                  <c:v>4.30787</c:v>
                </c:pt>
                <c:pt idx="189977">
                  <c:v>4.30789</c:v>
                </c:pt>
                <c:pt idx="189978">
                  <c:v>4.30791</c:v>
                </c:pt>
                <c:pt idx="189979">
                  <c:v>4.30794</c:v>
                </c:pt>
                <c:pt idx="189980">
                  <c:v>4.30796</c:v>
                </c:pt>
                <c:pt idx="189981">
                  <c:v>4.30798</c:v>
                </c:pt>
                <c:pt idx="189982">
                  <c:v>4.308</c:v>
                </c:pt>
                <c:pt idx="189983">
                  <c:v>4.30803</c:v>
                </c:pt>
                <c:pt idx="189984">
                  <c:v>4.30805</c:v>
                </c:pt>
                <c:pt idx="189985">
                  <c:v>4.30807</c:v>
                </c:pt>
                <c:pt idx="189986">
                  <c:v>4.30809</c:v>
                </c:pt>
                <c:pt idx="189987">
                  <c:v>4.30812</c:v>
                </c:pt>
                <c:pt idx="189988">
                  <c:v>4.30814</c:v>
                </c:pt>
                <c:pt idx="189989">
                  <c:v>4.30816</c:v>
                </c:pt>
                <c:pt idx="189990">
                  <c:v>4.30819</c:v>
                </c:pt>
                <c:pt idx="189991">
                  <c:v>4.30821</c:v>
                </c:pt>
                <c:pt idx="189992">
                  <c:v>4.30823</c:v>
                </c:pt>
                <c:pt idx="189993">
                  <c:v>4.30825</c:v>
                </c:pt>
                <c:pt idx="189994">
                  <c:v>4.30828</c:v>
                </c:pt>
                <c:pt idx="189995">
                  <c:v>4.3083</c:v>
                </c:pt>
                <c:pt idx="189996">
                  <c:v>4.30832</c:v>
                </c:pt>
                <c:pt idx="189997">
                  <c:v>4.30835</c:v>
                </c:pt>
                <c:pt idx="189998">
                  <c:v>4.30837</c:v>
                </c:pt>
                <c:pt idx="189999">
                  <c:v>4.30839</c:v>
                </c:pt>
                <c:pt idx="190000">
                  <c:v>4.30841</c:v>
                </c:pt>
                <c:pt idx="190001">
                  <c:v>4.30844</c:v>
                </c:pt>
                <c:pt idx="190002">
                  <c:v>4.30846</c:v>
                </c:pt>
                <c:pt idx="190003">
                  <c:v>4.30848</c:v>
                </c:pt>
                <c:pt idx="190004">
                  <c:v>4.3085</c:v>
                </c:pt>
                <c:pt idx="190005">
                  <c:v>4.30853</c:v>
                </c:pt>
                <c:pt idx="190006">
                  <c:v>4.30855</c:v>
                </c:pt>
                <c:pt idx="190007">
                  <c:v>4.30857</c:v>
                </c:pt>
                <c:pt idx="190008">
                  <c:v>4.30859</c:v>
                </c:pt>
                <c:pt idx="190009">
                  <c:v>4.30862</c:v>
                </c:pt>
                <c:pt idx="190010">
                  <c:v>4.30864</c:v>
                </c:pt>
                <c:pt idx="190011">
                  <c:v>4.30866</c:v>
                </c:pt>
                <c:pt idx="190012">
                  <c:v>4.30868</c:v>
                </c:pt>
                <c:pt idx="190013">
                  <c:v>4.30871</c:v>
                </c:pt>
                <c:pt idx="190014">
                  <c:v>4.30873</c:v>
                </c:pt>
                <c:pt idx="190015">
                  <c:v>4.30875</c:v>
                </c:pt>
                <c:pt idx="190016">
                  <c:v>4.30878</c:v>
                </c:pt>
                <c:pt idx="190017">
                  <c:v>4.3088</c:v>
                </c:pt>
                <c:pt idx="190018">
                  <c:v>4.30882</c:v>
                </c:pt>
                <c:pt idx="190019">
                  <c:v>4.30884</c:v>
                </c:pt>
                <c:pt idx="190020">
                  <c:v>4.30887</c:v>
                </c:pt>
                <c:pt idx="190021">
                  <c:v>4.30889</c:v>
                </c:pt>
                <c:pt idx="190022">
                  <c:v>4.30891</c:v>
                </c:pt>
                <c:pt idx="190023">
                  <c:v>4.30893</c:v>
                </c:pt>
                <c:pt idx="190024">
                  <c:v>4.30896</c:v>
                </c:pt>
                <c:pt idx="190025">
                  <c:v>4.30898</c:v>
                </c:pt>
                <c:pt idx="190026">
                  <c:v>4.309</c:v>
                </c:pt>
                <c:pt idx="190027">
                  <c:v>4.30903</c:v>
                </c:pt>
                <c:pt idx="190028">
                  <c:v>4.30905</c:v>
                </c:pt>
                <c:pt idx="190029">
                  <c:v>4.30907</c:v>
                </c:pt>
                <c:pt idx="190030">
                  <c:v>4.30909</c:v>
                </c:pt>
                <c:pt idx="190031">
                  <c:v>4.30912</c:v>
                </c:pt>
                <c:pt idx="190032">
                  <c:v>4.30914</c:v>
                </c:pt>
                <c:pt idx="190033">
                  <c:v>4.30916</c:v>
                </c:pt>
                <c:pt idx="190034">
                  <c:v>4.30918</c:v>
                </c:pt>
                <c:pt idx="190035">
                  <c:v>4.30921</c:v>
                </c:pt>
                <c:pt idx="190036">
                  <c:v>4.30923</c:v>
                </c:pt>
                <c:pt idx="190037">
                  <c:v>4.30925</c:v>
                </c:pt>
                <c:pt idx="190038">
                  <c:v>4.30927</c:v>
                </c:pt>
                <c:pt idx="190039">
                  <c:v>4.3093</c:v>
                </c:pt>
                <c:pt idx="190040">
                  <c:v>4.30932</c:v>
                </c:pt>
                <c:pt idx="190041">
                  <c:v>4.30934</c:v>
                </c:pt>
                <c:pt idx="190042">
                  <c:v>4.30936</c:v>
                </c:pt>
                <c:pt idx="190043">
                  <c:v>4.30939</c:v>
                </c:pt>
                <c:pt idx="190044">
                  <c:v>4.30941</c:v>
                </c:pt>
                <c:pt idx="190045">
                  <c:v>4.30943</c:v>
                </c:pt>
                <c:pt idx="190046">
                  <c:v>4.30946</c:v>
                </c:pt>
                <c:pt idx="190047">
                  <c:v>4.30948</c:v>
                </c:pt>
                <c:pt idx="190048">
                  <c:v>4.3095</c:v>
                </c:pt>
                <c:pt idx="190049">
                  <c:v>4.30952</c:v>
                </c:pt>
                <c:pt idx="190050">
                  <c:v>4.30955</c:v>
                </c:pt>
                <c:pt idx="190051">
                  <c:v>4.30957</c:v>
                </c:pt>
                <c:pt idx="190052">
                  <c:v>4.30959</c:v>
                </c:pt>
                <c:pt idx="190053">
                  <c:v>4.30961</c:v>
                </c:pt>
                <c:pt idx="190054">
                  <c:v>4.30964</c:v>
                </c:pt>
                <c:pt idx="190055">
                  <c:v>4.30966</c:v>
                </c:pt>
                <c:pt idx="190056">
                  <c:v>4.30968</c:v>
                </c:pt>
                <c:pt idx="190057">
                  <c:v>4.30971</c:v>
                </c:pt>
                <c:pt idx="190058">
                  <c:v>4.30973</c:v>
                </c:pt>
                <c:pt idx="190059">
                  <c:v>4.30975</c:v>
                </c:pt>
                <c:pt idx="190060">
                  <c:v>4.30977</c:v>
                </c:pt>
                <c:pt idx="190061">
                  <c:v>4.3098</c:v>
                </c:pt>
                <c:pt idx="190062">
                  <c:v>4.30982</c:v>
                </c:pt>
                <c:pt idx="190063">
                  <c:v>4.30984</c:v>
                </c:pt>
                <c:pt idx="190064">
                  <c:v>4.30986</c:v>
                </c:pt>
                <c:pt idx="190065">
                  <c:v>4.30989</c:v>
                </c:pt>
                <c:pt idx="190066">
                  <c:v>4.30991</c:v>
                </c:pt>
                <c:pt idx="190067">
                  <c:v>4.30993</c:v>
                </c:pt>
                <c:pt idx="190068">
                  <c:v>4.30996</c:v>
                </c:pt>
                <c:pt idx="190069">
                  <c:v>4.30998</c:v>
                </c:pt>
                <c:pt idx="190070">
                  <c:v>4.31</c:v>
                </c:pt>
                <c:pt idx="190071">
                  <c:v>4.31002</c:v>
                </c:pt>
                <c:pt idx="190072">
                  <c:v>4.31004</c:v>
                </c:pt>
                <c:pt idx="190073">
                  <c:v>4.31007</c:v>
                </c:pt>
                <c:pt idx="190074">
                  <c:v>4.31009</c:v>
                </c:pt>
                <c:pt idx="190075">
                  <c:v>4.31011</c:v>
                </c:pt>
                <c:pt idx="190076">
                  <c:v>4.31014</c:v>
                </c:pt>
                <c:pt idx="190077">
                  <c:v>4.31016</c:v>
                </c:pt>
                <c:pt idx="190078">
                  <c:v>4.31018</c:v>
                </c:pt>
                <c:pt idx="190079">
                  <c:v>4.3102</c:v>
                </c:pt>
                <c:pt idx="190080">
                  <c:v>4.31023</c:v>
                </c:pt>
                <c:pt idx="190081">
                  <c:v>4.31025</c:v>
                </c:pt>
                <c:pt idx="190082">
                  <c:v>4.31027</c:v>
                </c:pt>
                <c:pt idx="190083">
                  <c:v>4.31029</c:v>
                </c:pt>
                <c:pt idx="190084">
                  <c:v>4.31032</c:v>
                </c:pt>
                <c:pt idx="190085">
                  <c:v>4.31034</c:v>
                </c:pt>
                <c:pt idx="190086">
                  <c:v>4.31036</c:v>
                </c:pt>
                <c:pt idx="190087">
                  <c:v>4.31039</c:v>
                </c:pt>
                <c:pt idx="190088">
                  <c:v>4.31041</c:v>
                </c:pt>
                <c:pt idx="190089">
                  <c:v>4.31043</c:v>
                </c:pt>
                <c:pt idx="190090">
                  <c:v>4.31045</c:v>
                </c:pt>
                <c:pt idx="190091">
                  <c:v>4.31048</c:v>
                </c:pt>
                <c:pt idx="190092">
                  <c:v>4.3105</c:v>
                </c:pt>
                <c:pt idx="190093">
                  <c:v>4.31052</c:v>
                </c:pt>
                <c:pt idx="190094">
                  <c:v>4.31054</c:v>
                </c:pt>
                <c:pt idx="190095">
                  <c:v>4.31057</c:v>
                </c:pt>
                <c:pt idx="190096">
                  <c:v>4.31059</c:v>
                </c:pt>
                <c:pt idx="190097">
                  <c:v>4.31061</c:v>
                </c:pt>
                <c:pt idx="190098">
                  <c:v>4.31064</c:v>
                </c:pt>
                <c:pt idx="190099">
                  <c:v>4.31066</c:v>
                </c:pt>
                <c:pt idx="190100">
                  <c:v>4.31068</c:v>
                </c:pt>
                <c:pt idx="190101">
                  <c:v>4.3107</c:v>
                </c:pt>
                <c:pt idx="190102">
                  <c:v>4.31073</c:v>
                </c:pt>
                <c:pt idx="190103">
                  <c:v>4.31075</c:v>
                </c:pt>
                <c:pt idx="190104">
                  <c:v>4.31077</c:v>
                </c:pt>
                <c:pt idx="190105">
                  <c:v>4.31079</c:v>
                </c:pt>
                <c:pt idx="190106">
                  <c:v>4.31082</c:v>
                </c:pt>
                <c:pt idx="190107">
                  <c:v>4.31084</c:v>
                </c:pt>
                <c:pt idx="190108">
                  <c:v>4.31086</c:v>
                </c:pt>
                <c:pt idx="190109">
                  <c:v>4.31088</c:v>
                </c:pt>
                <c:pt idx="190110">
                  <c:v>4.31091</c:v>
                </c:pt>
                <c:pt idx="190111">
                  <c:v>4.31093</c:v>
                </c:pt>
                <c:pt idx="190112">
                  <c:v>4.31095</c:v>
                </c:pt>
                <c:pt idx="190113">
                  <c:v>4.31098</c:v>
                </c:pt>
                <c:pt idx="190114">
                  <c:v>4.311</c:v>
                </c:pt>
                <c:pt idx="190115">
                  <c:v>4.31102</c:v>
                </c:pt>
                <c:pt idx="190116">
                  <c:v>4.31104</c:v>
                </c:pt>
                <c:pt idx="190117">
                  <c:v>4.31107</c:v>
                </c:pt>
                <c:pt idx="190118">
                  <c:v>4.31109</c:v>
                </c:pt>
                <c:pt idx="190119">
                  <c:v>4.31111</c:v>
                </c:pt>
                <c:pt idx="190120">
                  <c:v>4.31113</c:v>
                </c:pt>
                <c:pt idx="190121">
                  <c:v>4.31116</c:v>
                </c:pt>
                <c:pt idx="190122">
                  <c:v>4.31118</c:v>
                </c:pt>
                <c:pt idx="190123">
                  <c:v>4.3112</c:v>
                </c:pt>
                <c:pt idx="190124">
                  <c:v>4.31122</c:v>
                </c:pt>
                <c:pt idx="190125">
                  <c:v>4.31125</c:v>
                </c:pt>
                <c:pt idx="190126">
                  <c:v>4.31127</c:v>
                </c:pt>
                <c:pt idx="190127">
                  <c:v>4.31129</c:v>
                </c:pt>
                <c:pt idx="190128">
                  <c:v>4.31131</c:v>
                </c:pt>
                <c:pt idx="190129">
                  <c:v>4.31134</c:v>
                </c:pt>
                <c:pt idx="190130">
                  <c:v>4.31136</c:v>
                </c:pt>
                <c:pt idx="190131">
                  <c:v>4.31138</c:v>
                </c:pt>
                <c:pt idx="190132">
                  <c:v>4.31141</c:v>
                </c:pt>
                <c:pt idx="190133">
                  <c:v>4.31143</c:v>
                </c:pt>
                <c:pt idx="190134">
                  <c:v>4.31145</c:v>
                </c:pt>
                <c:pt idx="190135">
                  <c:v>4.31147</c:v>
                </c:pt>
                <c:pt idx="190136">
                  <c:v>4.3115</c:v>
                </c:pt>
                <c:pt idx="190137">
                  <c:v>4.31152</c:v>
                </c:pt>
                <c:pt idx="190138">
                  <c:v>4.31154</c:v>
                </c:pt>
                <c:pt idx="190139">
                  <c:v>4.31156</c:v>
                </c:pt>
                <c:pt idx="190140">
                  <c:v>4.31159</c:v>
                </c:pt>
                <c:pt idx="190141">
                  <c:v>4.31161</c:v>
                </c:pt>
                <c:pt idx="190142">
                  <c:v>4.31163</c:v>
                </c:pt>
                <c:pt idx="190143">
                  <c:v>4.31166</c:v>
                </c:pt>
                <c:pt idx="190144">
                  <c:v>4.31168</c:v>
                </c:pt>
                <c:pt idx="190145">
                  <c:v>4.3117</c:v>
                </c:pt>
                <c:pt idx="190146">
                  <c:v>4.31172</c:v>
                </c:pt>
                <c:pt idx="190147">
                  <c:v>4.31175</c:v>
                </c:pt>
                <c:pt idx="190148">
                  <c:v>4.31177</c:v>
                </c:pt>
                <c:pt idx="190149">
                  <c:v>4.31179</c:v>
                </c:pt>
                <c:pt idx="190150">
                  <c:v>4.31181</c:v>
                </c:pt>
                <c:pt idx="190151">
                  <c:v>4.31184</c:v>
                </c:pt>
                <c:pt idx="190152">
                  <c:v>4.31186</c:v>
                </c:pt>
                <c:pt idx="190153">
                  <c:v>4.31188</c:v>
                </c:pt>
                <c:pt idx="190154">
                  <c:v>4.31191</c:v>
                </c:pt>
                <c:pt idx="190155">
                  <c:v>4.31193</c:v>
                </c:pt>
                <c:pt idx="190156">
                  <c:v>4.31195</c:v>
                </c:pt>
                <c:pt idx="190157">
                  <c:v>4.31197</c:v>
                </c:pt>
                <c:pt idx="190158">
                  <c:v>4.31199</c:v>
                </c:pt>
                <c:pt idx="190159">
                  <c:v>4.31202</c:v>
                </c:pt>
                <c:pt idx="190160">
                  <c:v>4.31204</c:v>
                </c:pt>
                <c:pt idx="190161">
                  <c:v>4.31206</c:v>
                </c:pt>
                <c:pt idx="190162">
                  <c:v>4.31209</c:v>
                </c:pt>
                <c:pt idx="190163">
                  <c:v>4.31211</c:v>
                </c:pt>
                <c:pt idx="190164">
                  <c:v>4.31213</c:v>
                </c:pt>
                <c:pt idx="190165">
                  <c:v>4.31215</c:v>
                </c:pt>
                <c:pt idx="190166">
                  <c:v>4.31218</c:v>
                </c:pt>
                <c:pt idx="190167">
                  <c:v>4.3122</c:v>
                </c:pt>
                <c:pt idx="190168">
                  <c:v>4.31222</c:v>
                </c:pt>
                <c:pt idx="190169">
                  <c:v>4.31224</c:v>
                </c:pt>
                <c:pt idx="190170">
                  <c:v>4.31227</c:v>
                </c:pt>
                <c:pt idx="190171">
                  <c:v>4.31229</c:v>
                </c:pt>
                <c:pt idx="190172">
                  <c:v>4.31231</c:v>
                </c:pt>
                <c:pt idx="190173">
                  <c:v>4.31234</c:v>
                </c:pt>
                <c:pt idx="190174">
                  <c:v>4.31236</c:v>
                </c:pt>
                <c:pt idx="190175">
                  <c:v>4.31238</c:v>
                </c:pt>
                <c:pt idx="190176">
                  <c:v>4.3124</c:v>
                </c:pt>
                <c:pt idx="190177">
                  <c:v>4.31243</c:v>
                </c:pt>
                <c:pt idx="190178">
                  <c:v>4.31245</c:v>
                </c:pt>
                <c:pt idx="190179">
                  <c:v>4.31247</c:v>
                </c:pt>
                <c:pt idx="190180">
                  <c:v>4.31249</c:v>
                </c:pt>
                <c:pt idx="190181">
                  <c:v>4.31252</c:v>
                </c:pt>
                <c:pt idx="190182">
                  <c:v>4.31254</c:v>
                </c:pt>
                <c:pt idx="190183">
                  <c:v>4.31256</c:v>
                </c:pt>
                <c:pt idx="190184">
                  <c:v>4.31259</c:v>
                </c:pt>
                <c:pt idx="190185">
                  <c:v>4.31261</c:v>
                </c:pt>
                <c:pt idx="190186">
                  <c:v>4.31263</c:v>
                </c:pt>
                <c:pt idx="190187">
                  <c:v>4.31265</c:v>
                </c:pt>
                <c:pt idx="190188">
                  <c:v>4.31268</c:v>
                </c:pt>
                <c:pt idx="190189">
                  <c:v>4.3127</c:v>
                </c:pt>
                <c:pt idx="190190">
                  <c:v>4.31272</c:v>
                </c:pt>
                <c:pt idx="190191">
                  <c:v>4.31274</c:v>
                </c:pt>
                <c:pt idx="190192">
                  <c:v>4.31277</c:v>
                </c:pt>
                <c:pt idx="190193">
                  <c:v>4.31279</c:v>
                </c:pt>
                <c:pt idx="190194">
                  <c:v>4.31281</c:v>
                </c:pt>
                <c:pt idx="190195">
                  <c:v>4.31283</c:v>
                </c:pt>
                <c:pt idx="190196">
                  <c:v>4.31286</c:v>
                </c:pt>
                <c:pt idx="190197">
                  <c:v>4.31288</c:v>
                </c:pt>
                <c:pt idx="190198">
                  <c:v>4.3129</c:v>
                </c:pt>
                <c:pt idx="190199">
                  <c:v>4.31292</c:v>
                </c:pt>
                <c:pt idx="190200">
                  <c:v>4.31295</c:v>
                </c:pt>
                <c:pt idx="190201">
                  <c:v>4.31297</c:v>
                </c:pt>
                <c:pt idx="190202">
                  <c:v>4.31299</c:v>
                </c:pt>
                <c:pt idx="190203">
                  <c:v>4.31302</c:v>
                </c:pt>
                <c:pt idx="190204">
                  <c:v>4.31304</c:v>
                </c:pt>
                <c:pt idx="190205">
                  <c:v>4.31306</c:v>
                </c:pt>
                <c:pt idx="190206">
                  <c:v>4.31308</c:v>
                </c:pt>
                <c:pt idx="190207">
                  <c:v>4.31311</c:v>
                </c:pt>
                <c:pt idx="190208">
                  <c:v>4.31313</c:v>
                </c:pt>
                <c:pt idx="190209">
                  <c:v>4.31315</c:v>
                </c:pt>
                <c:pt idx="190210">
                  <c:v>4.31318</c:v>
                </c:pt>
                <c:pt idx="190211">
                  <c:v>4.3132</c:v>
                </c:pt>
                <c:pt idx="190212">
                  <c:v>4.31322</c:v>
                </c:pt>
                <c:pt idx="190213">
                  <c:v>4.31324</c:v>
                </c:pt>
                <c:pt idx="190214">
                  <c:v>4.31327</c:v>
                </c:pt>
                <c:pt idx="190215">
                  <c:v>4.31329</c:v>
                </c:pt>
                <c:pt idx="190216">
                  <c:v>4.31331</c:v>
                </c:pt>
                <c:pt idx="190217">
                  <c:v>4.31333</c:v>
                </c:pt>
                <c:pt idx="190218">
                  <c:v>4.31336</c:v>
                </c:pt>
                <c:pt idx="190219">
                  <c:v>4.31338</c:v>
                </c:pt>
                <c:pt idx="190220">
                  <c:v>4.3134</c:v>
                </c:pt>
                <c:pt idx="190221">
                  <c:v>4.31342</c:v>
                </c:pt>
                <c:pt idx="190222">
                  <c:v>4.31345</c:v>
                </c:pt>
                <c:pt idx="190223">
                  <c:v>4.31347</c:v>
                </c:pt>
                <c:pt idx="190224">
                  <c:v>4.31349</c:v>
                </c:pt>
                <c:pt idx="190225">
                  <c:v>4.31351</c:v>
                </c:pt>
                <c:pt idx="190226">
                  <c:v>4.31354</c:v>
                </c:pt>
                <c:pt idx="190227">
                  <c:v>4.31356</c:v>
                </c:pt>
                <c:pt idx="190228">
                  <c:v>4.31358</c:v>
                </c:pt>
                <c:pt idx="190229">
                  <c:v>4.3136</c:v>
                </c:pt>
                <c:pt idx="190230">
                  <c:v>4.31363</c:v>
                </c:pt>
                <c:pt idx="190231">
                  <c:v>4.31365</c:v>
                </c:pt>
                <c:pt idx="190232">
                  <c:v>4.31367</c:v>
                </c:pt>
                <c:pt idx="190233">
                  <c:v>4.3137</c:v>
                </c:pt>
                <c:pt idx="190234">
                  <c:v>4.31372</c:v>
                </c:pt>
                <c:pt idx="190235">
                  <c:v>4.31374</c:v>
                </c:pt>
                <c:pt idx="190236">
                  <c:v>4.31376</c:v>
                </c:pt>
                <c:pt idx="190237">
                  <c:v>4.31379</c:v>
                </c:pt>
                <c:pt idx="190238">
                  <c:v>4.31381</c:v>
                </c:pt>
                <c:pt idx="190239">
                  <c:v>4.31383</c:v>
                </c:pt>
                <c:pt idx="190240">
                  <c:v>4.31386</c:v>
                </c:pt>
                <c:pt idx="190241">
                  <c:v>4.31388</c:v>
                </c:pt>
                <c:pt idx="190242">
                  <c:v>4.3139</c:v>
                </c:pt>
                <c:pt idx="190243">
                  <c:v>4.31392</c:v>
                </c:pt>
                <c:pt idx="190244">
                  <c:v>4.31395</c:v>
                </c:pt>
                <c:pt idx="190245">
                  <c:v>4.31397</c:v>
                </c:pt>
                <c:pt idx="190246">
                  <c:v>4.31399</c:v>
                </c:pt>
                <c:pt idx="190247">
                  <c:v>4.31401</c:v>
                </c:pt>
                <c:pt idx="190248">
                  <c:v>4.31404</c:v>
                </c:pt>
                <c:pt idx="190249">
                  <c:v>4.31406</c:v>
                </c:pt>
                <c:pt idx="190250">
                  <c:v>4.31408</c:v>
                </c:pt>
                <c:pt idx="190251">
                  <c:v>4.3141</c:v>
                </c:pt>
                <c:pt idx="190252">
                  <c:v>4.31413</c:v>
                </c:pt>
                <c:pt idx="190253">
                  <c:v>4.31415</c:v>
                </c:pt>
                <c:pt idx="190254">
                  <c:v>4.31417</c:v>
                </c:pt>
                <c:pt idx="190255">
                  <c:v>4.31419</c:v>
                </c:pt>
                <c:pt idx="190256">
                  <c:v>4.31422</c:v>
                </c:pt>
                <c:pt idx="190257">
                  <c:v>4.31424</c:v>
                </c:pt>
                <c:pt idx="190258">
                  <c:v>4.31426</c:v>
                </c:pt>
                <c:pt idx="190259">
                  <c:v>4.31429</c:v>
                </c:pt>
                <c:pt idx="190260">
                  <c:v>4.31431</c:v>
                </c:pt>
                <c:pt idx="190261">
                  <c:v>4.31433</c:v>
                </c:pt>
                <c:pt idx="190262">
                  <c:v>4.31435</c:v>
                </c:pt>
                <c:pt idx="190263">
                  <c:v>4.31438</c:v>
                </c:pt>
                <c:pt idx="190264">
                  <c:v>4.3144</c:v>
                </c:pt>
                <c:pt idx="190265">
                  <c:v>4.31442</c:v>
                </c:pt>
                <c:pt idx="190266">
                  <c:v>4.31444</c:v>
                </c:pt>
                <c:pt idx="190267">
                  <c:v>4.31447</c:v>
                </c:pt>
                <c:pt idx="190268">
                  <c:v>4.31449</c:v>
                </c:pt>
                <c:pt idx="190269">
                  <c:v>4.31451</c:v>
                </c:pt>
                <c:pt idx="190270">
                  <c:v>4.31454</c:v>
                </c:pt>
                <c:pt idx="190271">
                  <c:v>4.31456</c:v>
                </c:pt>
                <c:pt idx="190272">
                  <c:v>4.31458</c:v>
                </c:pt>
                <c:pt idx="190273">
                  <c:v>4.3146</c:v>
                </c:pt>
                <c:pt idx="190274">
                  <c:v>4.31463</c:v>
                </c:pt>
                <c:pt idx="190275">
                  <c:v>4.31465</c:v>
                </c:pt>
                <c:pt idx="190276">
                  <c:v>4.31467</c:v>
                </c:pt>
                <c:pt idx="190277">
                  <c:v>4.31469</c:v>
                </c:pt>
                <c:pt idx="190278">
                  <c:v>4.31472</c:v>
                </c:pt>
                <c:pt idx="190279">
                  <c:v>4.31474</c:v>
                </c:pt>
                <c:pt idx="190280">
                  <c:v>4.31476</c:v>
                </c:pt>
                <c:pt idx="190281">
                  <c:v>4.31478</c:v>
                </c:pt>
                <c:pt idx="190282">
                  <c:v>4.31481</c:v>
                </c:pt>
                <c:pt idx="190283">
                  <c:v>4.31483</c:v>
                </c:pt>
                <c:pt idx="190284">
                  <c:v>4.31485</c:v>
                </c:pt>
                <c:pt idx="190285">
                  <c:v>4.31487</c:v>
                </c:pt>
                <c:pt idx="190286">
                  <c:v>4.3149</c:v>
                </c:pt>
                <c:pt idx="190287">
                  <c:v>4.31492</c:v>
                </c:pt>
                <c:pt idx="190288">
                  <c:v>4.31494</c:v>
                </c:pt>
                <c:pt idx="190289">
                  <c:v>4.31497</c:v>
                </c:pt>
                <c:pt idx="190290">
                  <c:v>4.31499</c:v>
                </c:pt>
                <c:pt idx="190291">
                  <c:v>4.31501</c:v>
                </c:pt>
                <c:pt idx="190292">
                  <c:v>4.31503</c:v>
                </c:pt>
                <c:pt idx="190293">
                  <c:v>4.31506</c:v>
                </c:pt>
                <c:pt idx="190294">
                  <c:v>4.31508</c:v>
                </c:pt>
                <c:pt idx="190295">
                  <c:v>4.3151</c:v>
                </c:pt>
                <c:pt idx="190296">
                  <c:v>4.31513</c:v>
                </c:pt>
                <c:pt idx="190297">
                  <c:v>4.31515</c:v>
                </c:pt>
                <c:pt idx="190298">
                  <c:v>4.31517</c:v>
                </c:pt>
                <c:pt idx="190299">
                  <c:v>4.31519</c:v>
                </c:pt>
                <c:pt idx="190300">
                  <c:v>4.31522</c:v>
                </c:pt>
                <c:pt idx="190301">
                  <c:v>4.31524</c:v>
                </c:pt>
                <c:pt idx="190302">
                  <c:v>4.31526</c:v>
                </c:pt>
                <c:pt idx="190303">
                  <c:v>4.31528</c:v>
                </c:pt>
                <c:pt idx="190304">
                  <c:v>4.31531</c:v>
                </c:pt>
                <c:pt idx="190305">
                  <c:v>4.31533</c:v>
                </c:pt>
                <c:pt idx="190306">
                  <c:v>4.31535</c:v>
                </c:pt>
                <c:pt idx="190307">
                  <c:v>4.31537</c:v>
                </c:pt>
                <c:pt idx="190308">
                  <c:v>4.3154</c:v>
                </c:pt>
                <c:pt idx="190309">
                  <c:v>4.31542</c:v>
                </c:pt>
                <c:pt idx="190310">
                  <c:v>4.31544</c:v>
                </c:pt>
                <c:pt idx="190311">
                  <c:v>4.31546</c:v>
                </c:pt>
                <c:pt idx="190312">
                  <c:v>4.31549</c:v>
                </c:pt>
                <c:pt idx="190313">
                  <c:v>4.31551</c:v>
                </c:pt>
                <c:pt idx="190314">
                  <c:v>4.31553</c:v>
                </c:pt>
                <c:pt idx="190315">
                  <c:v>4.31556</c:v>
                </c:pt>
                <c:pt idx="190316">
                  <c:v>4.31558</c:v>
                </c:pt>
                <c:pt idx="190317">
                  <c:v>4.3156</c:v>
                </c:pt>
                <c:pt idx="190318">
                  <c:v>4.31562</c:v>
                </c:pt>
                <c:pt idx="190319">
                  <c:v>4.31565</c:v>
                </c:pt>
                <c:pt idx="190320">
                  <c:v>4.31567</c:v>
                </c:pt>
                <c:pt idx="190321">
                  <c:v>4.31569</c:v>
                </c:pt>
                <c:pt idx="190322">
                  <c:v>4.31571</c:v>
                </c:pt>
                <c:pt idx="190323">
                  <c:v>4.31574</c:v>
                </c:pt>
                <c:pt idx="190324">
                  <c:v>4.31576</c:v>
                </c:pt>
                <c:pt idx="190325">
                  <c:v>4.31578</c:v>
                </c:pt>
                <c:pt idx="190326">
                  <c:v>4.31581</c:v>
                </c:pt>
                <c:pt idx="190327">
                  <c:v>4.31583</c:v>
                </c:pt>
                <c:pt idx="190328">
                  <c:v>4.31585</c:v>
                </c:pt>
                <c:pt idx="190329">
                  <c:v>4.31587</c:v>
                </c:pt>
                <c:pt idx="190330">
                  <c:v>4.3159</c:v>
                </c:pt>
                <c:pt idx="190331">
                  <c:v>4.31592</c:v>
                </c:pt>
                <c:pt idx="190332">
                  <c:v>4.31594</c:v>
                </c:pt>
                <c:pt idx="190333">
                  <c:v>4.31596</c:v>
                </c:pt>
                <c:pt idx="190334">
                  <c:v>4.31599</c:v>
                </c:pt>
                <c:pt idx="190335">
                  <c:v>4.31601</c:v>
                </c:pt>
                <c:pt idx="190336">
                  <c:v>4.31603</c:v>
                </c:pt>
                <c:pt idx="190337">
                  <c:v>4.31605</c:v>
                </c:pt>
                <c:pt idx="190338">
                  <c:v>4.31608</c:v>
                </c:pt>
                <c:pt idx="190339">
                  <c:v>4.3161</c:v>
                </c:pt>
                <c:pt idx="190340">
                  <c:v>4.31612</c:v>
                </c:pt>
                <c:pt idx="190341">
                  <c:v>4.31614</c:v>
                </c:pt>
                <c:pt idx="190342">
                  <c:v>4.31617</c:v>
                </c:pt>
                <c:pt idx="190343">
                  <c:v>4.31619</c:v>
                </c:pt>
                <c:pt idx="190344">
                  <c:v>4.31621</c:v>
                </c:pt>
                <c:pt idx="190345">
                  <c:v>4.31624</c:v>
                </c:pt>
                <c:pt idx="190346">
                  <c:v>4.31626</c:v>
                </c:pt>
                <c:pt idx="190347">
                  <c:v>4.31628</c:v>
                </c:pt>
                <c:pt idx="190348">
                  <c:v>4.3163</c:v>
                </c:pt>
                <c:pt idx="190349">
                  <c:v>4.31633</c:v>
                </c:pt>
                <c:pt idx="190350">
                  <c:v>4.31635</c:v>
                </c:pt>
                <c:pt idx="190351">
                  <c:v>4.31637</c:v>
                </c:pt>
                <c:pt idx="190352">
                  <c:v>4.31639</c:v>
                </c:pt>
                <c:pt idx="190353">
                  <c:v>4.31642</c:v>
                </c:pt>
                <c:pt idx="190354">
                  <c:v>4.31644</c:v>
                </c:pt>
                <c:pt idx="190355">
                  <c:v>4.31646</c:v>
                </c:pt>
                <c:pt idx="190356">
                  <c:v>4.31649</c:v>
                </c:pt>
                <c:pt idx="190357">
                  <c:v>4.31651</c:v>
                </c:pt>
                <c:pt idx="190358">
                  <c:v>4.31653</c:v>
                </c:pt>
                <c:pt idx="190359">
                  <c:v>4.31655</c:v>
                </c:pt>
                <c:pt idx="190360">
                  <c:v>4.31658</c:v>
                </c:pt>
                <c:pt idx="190361">
                  <c:v>4.3166</c:v>
                </c:pt>
                <c:pt idx="190362">
                  <c:v>4.31662</c:v>
                </c:pt>
                <c:pt idx="190363">
                  <c:v>4.31664</c:v>
                </c:pt>
                <c:pt idx="190364">
                  <c:v>4.31667</c:v>
                </c:pt>
                <c:pt idx="190365">
                  <c:v>4.31669</c:v>
                </c:pt>
                <c:pt idx="190366">
                  <c:v>4.31671</c:v>
                </c:pt>
                <c:pt idx="190367">
                  <c:v>4.31674</c:v>
                </c:pt>
                <c:pt idx="190368">
                  <c:v>4.31676</c:v>
                </c:pt>
                <c:pt idx="190369">
                  <c:v>4.31678</c:v>
                </c:pt>
                <c:pt idx="190370">
                  <c:v>4.3168</c:v>
                </c:pt>
                <c:pt idx="190371">
                  <c:v>4.31682</c:v>
                </c:pt>
                <c:pt idx="190372">
                  <c:v>4.31685</c:v>
                </c:pt>
                <c:pt idx="190373">
                  <c:v>4.31687</c:v>
                </c:pt>
                <c:pt idx="190374">
                  <c:v>4.31689</c:v>
                </c:pt>
                <c:pt idx="190375">
                  <c:v>4.31692</c:v>
                </c:pt>
                <c:pt idx="190376">
                  <c:v>4.31694</c:v>
                </c:pt>
                <c:pt idx="190377">
                  <c:v>4.31696</c:v>
                </c:pt>
                <c:pt idx="190378">
                  <c:v>4.31698</c:v>
                </c:pt>
                <c:pt idx="190379">
                  <c:v>4.31701</c:v>
                </c:pt>
                <c:pt idx="190380">
                  <c:v>4.31703</c:v>
                </c:pt>
                <c:pt idx="190381">
                  <c:v>4.31705</c:v>
                </c:pt>
                <c:pt idx="190382">
                  <c:v>4.31707</c:v>
                </c:pt>
                <c:pt idx="190383">
                  <c:v>4.3171</c:v>
                </c:pt>
                <c:pt idx="190384">
                  <c:v>4.31712</c:v>
                </c:pt>
                <c:pt idx="190385">
                  <c:v>4.31714</c:v>
                </c:pt>
                <c:pt idx="190386">
                  <c:v>4.31717</c:v>
                </c:pt>
                <c:pt idx="190387">
                  <c:v>4.31719</c:v>
                </c:pt>
                <c:pt idx="190388">
                  <c:v>4.31721</c:v>
                </c:pt>
                <c:pt idx="190389">
                  <c:v>4.31723</c:v>
                </c:pt>
                <c:pt idx="190390">
                  <c:v>4.31726</c:v>
                </c:pt>
                <c:pt idx="190391">
                  <c:v>4.31728</c:v>
                </c:pt>
                <c:pt idx="190392">
                  <c:v>4.3173</c:v>
                </c:pt>
                <c:pt idx="190393">
                  <c:v>4.31732</c:v>
                </c:pt>
                <c:pt idx="190394">
                  <c:v>4.31735</c:v>
                </c:pt>
                <c:pt idx="190395">
                  <c:v>4.31737</c:v>
                </c:pt>
                <c:pt idx="190396">
                  <c:v>4.31739</c:v>
                </c:pt>
                <c:pt idx="190397">
                  <c:v>4.31741</c:v>
                </c:pt>
                <c:pt idx="190398">
                  <c:v>4.31744</c:v>
                </c:pt>
                <c:pt idx="190399">
                  <c:v>4.31746</c:v>
                </c:pt>
                <c:pt idx="190400">
                  <c:v>4.31748</c:v>
                </c:pt>
                <c:pt idx="190401">
                  <c:v>4.31751</c:v>
                </c:pt>
                <c:pt idx="190402">
                  <c:v>4.31753</c:v>
                </c:pt>
                <c:pt idx="190403">
                  <c:v>4.31755</c:v>
                </c:pt>
                <c:pt idx="190404">
                  <c:v>4.31757</c:v>
                </c:pt>
                <c:pt idx="190405">
                  <c:v>4.3176</c:v>
                </c:pt>
                <c:pt idx="190406">
                  <c:v>4.31762</c:v>
                </c:pt>
                <c:pt idx="190407">
                  <c:v>4.31764</c:v>
                </c:pt>
                <c:pt idx="190408">
                  <c:v>4.31766</c:v>
                </c:pt>
                <c:pt idx="190409">
                  <c:v>4.31769</c:v>
                </c:pt>
                <c:pt idx="190410">
                  <c:v>4.31771</c:v>
                </c:pt>
                <c:pt idx="190411">
                  <c:v>4.31773</c:v>
                </c:pt>
                <c:pt idx="190412">
                  <c:v>4.31776</c:v>
                </c:pt>
                <c:pt idx="190413">
                  <c:v>4.31778</c:v>
                </c:pt>
                <c:pt idx="190414">
                  <c:v>4.3178</c:v>
                </c:pt>
                <c:pt idx="190415">
                  <c:v>4.31782</c:v>
                </c:pt>
                <c:pt idx="190416">
                  <c:v>4.31785</c:v>
                </c:pt>
                <c:pt idx="190417">
                  <c:v>4.31787</c:v>
                </c:pt>
                <c:pt idx="190418">
                  <c:v>4.31789</c:v>
                </c:pt>
                <c:pt idx="190419">
                  <c:v>4.31791</c:v>
                </c:pt>
                <c:pt idx="190420">
                  <c:v>4.31794</c:v>
                </c:pt>
                <c:pt idx="190421">
                  <c:v>4.31796</c:v>
                </c:pt>
                <c:pt idx="190422">
                  <c:v>4.31798</c:v>
                </c:pt>
                <c:pt idx="190423">
                  <c:v>4.31801</c:v>
                </c:pt>
                <c:pt idx="190424">
                  <c:v>4.31803</c:v>
                </c:pt>
                <c:pt idx="190425">
                  <c:v>4.31805</c:v>
                </c:pt>
                <c:pt idx="190426">
                  <c:v>4.31807</c:v>
                </c:pt>
                <c:pt idx="190427">
                  <c:v>4.31809</c:v>
                </c:pt>
                <c:pt idx="190428">
                  <c:v>4.31812</c:v>
                </c:pt>
                <c:pt idx="190429">
                  <c:v>4.31814</c:v>
                </c:pt>
                <c:pt idx="190430">
                  <c:v>4.31816</c:v>
                </c:pt>
                <c:pt idx="190431">
                  <c:v>4.31819</c:v>
                </c:pt>
                <c:pt idx="190432">
                  <c:v>4.31821</c:v>
                </c:pt>
                <c:pt idx="190433">
                  <c:v>4.31823</c:v>
                </c:pt>
                <c:pt idx="190434">
                  <c:v>4.31825</c:v>
                </c:pt>
                <c:pt idx="190435">
                  <c:v>4.31828</c:v>
                </c:pt>
                <c:pt idx="190436">
                  <c:v>4.3183</c:v>
                </c:pt>
                <c:pt idx="190437">
                  <c:v>4.31832</c:v>
                </c:pt>
                <c:pt idx="190438">
                  <c:v>4.31834</c:v>
                </c:pt>
                <c:pt idx="190439">
                  <c:v>4.31837</c:v>
                </c:pt>
                <c:pt idx="190440">
                  <c:v>4.31839</c:v>
                </c:pt>
                <c:pt idx="190441">
                  <c:v>4.31841</c:v>
                </c:pt>
                <c:pt idx="190442">
                  <c:v>4.31844</c:v>
                </c:pt>
                <c:pt idx="190443">
                  <c:v>4.31846</c:v>
                </c:pt>
                <c:pt idx="190444">
                  <c:v>4.31848</c:v>
                </c:pt>
                <c:pt idx="190445">
                  <c:v>4.3185</c:v>
                </c:pt>
                <c:pt idx="190446">
                  <c:v>4.31853</c:v>
                </c:pt>
                <c:pt idx="190447">
                  <c:v>4.31855</c:v>
                </c:pt>
                <c:pt idx="190448">
                  <c:v>4.31857</c:v>
                </c:pt>
                <c:pt idx="190449">
                  <c:v>4.31859</c:v>
                </c:pt>
                <c:pt idx="190450">
                  <c:v>4.31862</c:v>
                </c:pt>
                <c:pt idx="190451">
                  <c:v>4.31864</c:v>
                </c:pt>
                <c:pt idx="190452">
                  <c:v>4.31866</c:v>
                </c:pt>
                <c:pt idx="190453">
                  <c:v>4.31869</c:v>
                </c:pt>
                <c:pt idx="190454">
                  <c:v>4.31871</c:v>
                </c:pt>
                <c:pt idx="190455">
                  <c:v>4.31873</c:v>
                </c:pt>
                <c:pt idx="190456">
                  <c:v>4.31875</c:v>
                </c:pt>
                <c:pt idx="190457">
                  <c:v>4.31878</c:v>
                </c:pt>
                <c:pt idx="190458">
                  <c:v>4.3188</c:v>
                </c:pt>
                <c:pt idx="190459">
                  <c:v>4.31882</c:v>
                </c:pt>
                <c:pt idx="190460">
                  <c:v>4.31884</c:v>
                </c:pt>
                <c:pt idx="190461">
                  <c:v>4.31887</c:v>
                </c:pt>
                <c:pt idx="190462">
                  <c:v>4.31889</c:v>
                </c:pt>
                <c:pt idx="190463">
                  <c:v>4.31891</c:v>
                </c:pt>
                <c:pt idx="190464">
                  <c:v>4.31893</c:v>
                </c:pt>
                <c:pt idx="190465">
                  <c:v>4.31896</c:v>
                </c:pt>
                <c:pt idx="190466">
                  <c:v>4.31898</c:v>
                </c:pt>
                <c:pt idx="190467">
                  <c:v>4.319</c:v>
                </c:pt>
                <c:pt idx="190468">
                  <c:v>4.31902</c:v>
                </c:pt>
                <c:pt idx="190469">
                  <c:v>4.31905</c:v>
                </c:pt>
                <c:pt idx="190470">
                  <c:v>4.31907</c:v>
                </c:pt>
                <c:pt idx="190471">
                  <c:v>4.31909</c:v>
                </c:pt>
                <c:pt idx="190472">
                  <c:v>4.31912</c:v>
                </c:pt>
                <c:pt idx="190473">
                  <c:v>4.31914</c:v>
                </c:pt>
                <c:pt idx="190474">
                  <c:v>4.31916</c:v>
                </c:pt>
                <c:pt idx="190475">
                  <c:v>4.31918</c:v>
                </c:pt>
                <c:pt idx="190476">
                  <c:v>4.31921</c:v>
                </c:pt>
                <c:pt idx="190477">
                  <c:v>4.31923</c:v>
                </c:pt>
                <c:pt idx="190478">
                  <c:v>4.31925</c:v>
                </c:pt>
                <c:pt idx="190479">
                  <c:v>4.31927</c:v>
                </c:pt>
                <c:pt idx="190480">
                  <c:v>4.3193</c:v>
                </c:pt>
                <c:pt idx="190481">
                  <c:v>4.31932</c:v>
                </c:pt>
                <c:pt idx="190482">
                  <c:v>4.31934</c:v>
                </c:pt>
                <c:pt idx="190483">
                  <c:v>4.31937</c:v>
                </c:pt>
                <c:pt idx="190484">
                  <c:v>4.31939</c:v>
                </c:pt>
                <c:pt idx="190485">
                  <c:v>4.31941</c:v>
                </c:pt>
                <c:pt idx="190486">
                  <c:v>4.31943</c:v>
                </c:pt>
                <c:pt idx="190487">
                  <c:v>4.31946</c:v>
                </c:pt>
                <c:pt idx="190488">
                  <c:v>4.31948</c:v>
                </c:pt>
                <c:pt idx="190489">
                  <c:v>4.3195</c:v>
                </c:pt>
                <c:pt idx="190490">
                  <c:v>4.31952</c:v>
                </c:pt>
                <c:pt idx="190491">
                  <c:v>4.31955</c:v>
                </c:pt>
                <c:pt idx="190492">
                  <c:v>4.31957</c:v>
                </c:pt>
                <c:pt idx="190493">
                  <c:v>4.31959</c:v>
                </c:pt>
                <c:pt idx="190494">
                  <c:v>4.31961</c:v>
                </c:pt>
                <c:pt idx="190495">
                  <c:v>4.31964</c:v>
                </c:pt>
                <c:pt idx="190496">
                  <c:v>4.31966</c:v>
                </c:pt>
                <c:pt idx="190497">
                  <c:v>4.31968</c:v>
                </c:pt>
                <c:pt idx="190498">
                  <c:v>4.3197</c:v>
                </c:pt>
                <c:pt idx="190499">
                  <c:v>4.31973</c:v>
                </c:pt>
                <c:pt idx="190500">
                  <c:v>4.31975</c:v>
                </c:pt>
                <c:pt idx="190501">
                  <c:v>4.31977</c:v>
                </c:pt>
                <c:pt idx="190502">
                  <c:v>4.3198</c:v>
                </c:pt>
                <c:pt idx="190503">
                  <c:v>4.31982</c:v>
                </c:pt>
                <c:pt idx="190504">
                  <c:v>4.31984</c:v>
                </c:pt>
                <c:pt idx="190505">
                  <c:v>4.31986</c:v>
                </c:pt>
                <c:pt idx="190506">
                  <c:v>4.31989</c:v>
                </c:pt>
                <c:pt idx="190507">
                  <c:v>4.31991</c:v>
                </c:pt>
                <c:pt idx="190508">
                  <c:v>4.31993</c:v>
                </c:pt>
                <c:pt idx="190509">
                  <c:v>4.31996</c:v>
                </c:pt>
                <c:pt idx="190510">
                  <c:v>4.31998</c:v>
                </c:pt>
                <c:pt idx="190511">
                  <c:v>4.32</c:v>
                </c:pt>
                <c:pt idx="190512">
                  <c:v>4.32002</c:v>
                </c:pt>
                <c:pt idx="190513">
                  <c:v>4.32005</c:v>
                </c:pt>
                <c:pt idx="190514">
                  <c:v>4.32007</c:v>
                </c:pt>
                <c:pt idx="190515">
                  <c:v>4.32009</c:v>
                </c:pt>
                <c:pt idx="190516">
                  <c:v>4.32011</c:v>
                </c:pt>
                <c:pt idx="190517">
                  <c:v>4.32014</c:v>
                </c:pt>
                <c:pt idx="190518">
                  <c:v>4.32016</c:v>
                </c:pt>
                <c:pt idx="190519">
                  <c:v>4.32018</c:v>
                </c:pt>
                <c:pt idx="190520">
                  <c:v>4.3202</c:v>
                </c:pt>
                <c:pt idx="190521">
                  <c:v>4.32023</c:v>
                </c:pt>
                <c:pt idx="190522">
                  <c:v>4.32025</c:v>
                </c:pt>
                <c:pt idx="190523">
                  <c:v>4.32027</c:v>
                </c:pt>
                <c:pt idx="190524">
                  <c:v>4.32029</c:v>
                </c:pt>
                <c:pt idx="190525">
                  <c:v>4.32032</c:v>
                </c:pt>
                <c:pt idx="190526">
                  <c:v>4.32034</c:v>
                </c:pt>
                <c:pt idx="190527">
                  <c:v>4.32036</c:v>
                </c:pt>
                <c:pt idx="190528">
                  <c:v>4.32038</c:v>
                </c:pt>
                <c:pt idx="190529">
                  <c:v>4.32041</c:v>
                </c:pt>
                <c:pt idx="190530">
                  <c:v>4.32043</c:v>
                </c:pt>
                <c:pt idx="190531">
                  <c:v>4.32045</c:v>
                </c:pt>
                <c:pt idx="190532">
                  <c:v>4.32048</c:v>
                </c:pt>
                <c:pt idx="190533">
                  <c:v>4.3205</c:v>
                </c:pt>
                <c:pt idx="190534">
                  <c:v>4.32052</c:v>
                </c:pt>
                <c:pt idx="190535">
                  <c:v>4.32054</c:v>
                </c:pt>
                <c:pt idx="190536">
                  <c:v>4.32057</c:v>
                </c:pt>
                <c:pt idx="190537">
                  <c:v>4.32059</c:v>
                </c:pt>
                <c:pt idx="190538">
                  <c:v>4.32061</c:v>
                </c:pt>
                <c:pt idx="190539">
                  <c:v>4.32064</c:v>
                </c:pt>
                <c:pt idx="190540">
                  <c:v>4.32066</c:v>
                </c:pt>
                <c:pt idx="190541">
                  <c:v>4.32068</c:v>
                </c:pt>
                <c:pt idx="190542">
                  <c:v>4.3207</c:v>
                </c:pt>
                <c:pt idx="190543">
                  <c:v>4.32073</c:v>
                </c:pt>
                <c:pt idx="190544">
                  <c:v>4.32075</c:v>
                </c:pt>
                <c:pt idx="190545">
                  <c:v>4.32077</c:v>
                </c:pt>
                <c:pt idx="190546">
                  <c:v>4.32079</c:v>
                </c:pt>
                <c:pt idx="190547">
                  <c:v>4.32082</c:v>
                </c:pt>
                <c:pt idx="190548">
                  <c:v>4.32084</c:v>
                </c:pt>
                <c:pt idx="190549">
                  <c:v>4.32086</c:v>
                </c:pt>
                <c:pt idx="190550">
                  <c:v>4.32088</c:v>
                </c:pt>
                <c:pt idx="190551">
                  <c:v>4.32091</c:v>
                </c:pt>
                <c:pt idx="190552">
                  <c:v>4.32093</c:v>
                </c:pt>
                <c:pt idx="190553">
                  <c:v>4.32095</c:v>
                </c:pt>
                <c:pt idx="190554">
                  <c:v>4.32097</c:v>
                </c:pt>
                <c:pt idx="190555">
                  <c:v>4.321</c:v>
                </c:pt>
                <c:pt idx="190556">
                  <c:v>4.32102</c:v>
                </c:pt>
                <c:pt idx="190557">
                  <c:v>4.32104</c:v>
                </c:pt>
                <c:pt idx="190558">
                  <c:v>4.32107</c:v>
                </c:pt>
                <c:pt idx="190559">
                  <c:v>4.32109</c:v>
                </c:pt>
                <c:pt idx="190560">
                  <c:v>4.32111</c:v>
                </c:pt>
                <c:pt idx="190561">
                  <c:v>4.32113</c:v>
                </c:pt>
                <c:pt idx="190562">
                  <c:v>4.32116</c:v>
                </c:pt>
                <c:pt idx="190563">
                  <c:v>4.32118</c:v>
                </c:pt>
                <c:pt idx="190564">
                  <c:v>4.3212</c:v>
                </c:pt>
                <c:pt idx="190565">
                  <c:v>4.32122</c:v>
                </c:pt>
                <c:pt idx="190566">
                  <c:v>4.32125</c:v>
                </c:pt>
                <c:pt idx="190567">
                  <c:v>4.32127</c:v>
                </c:pt>
                <c:pt idx="190568">
                  <c:v>4.32129</c:v>
                </c:pt>
                <c:pt idx="190569">
                  <c:v>4.32132</c:v>
                </c:pt>
                <c:pt idx="190570">
                  <c:v>4.32134</c:v>
                </c:pt>
                <c:pt idx="190571">
                  <c:v>4.32136</c:v>
                </c:pt>
                <c:pt idx="190572">
                  <c:v>4.32138</c:v>
                </c:pt>
                <c:pt idx="190573">
                  <c:v>4.32141</c:v>
                </c:pt>
                <c:pt idx="190574">
                  <c:v>4.32143</c:v>
                </c:pt>
                <c:pt idx="190575">
                  <c:v>4.32145</c:v>
                </c:pt>
                <c:pt idx="190576">
                  <c:v>4.32147</c:v>
                </c:pt>
                <c:pt idx="190577">
                  <c:v>4.3215</c:v>
                </c:pt>
                <c:pt idx="190578">
                  <c:v>4.32152</c:v>
                </c:pt>
                <c:pt idx="190579">
                  <c:v>4.32154</c:v>
                </c:pt>
                <c:pt idx="190580">
                  <c:v>4.32156</c:v>
                </c:pt>
                <c:pt idx="190581">
                  <c:v>4.32159</c:v>
                </c:pt>
                <c:pt idx="190582">
                  <c:v>4.32161</c:v>
                </c:pt>
                <c:pt idx="190583">
                  <c:v>4.32163</c:v>
                </c:pt>
                <c:pt idx="190584">
                  <c:v>4.32165</c:v>
                </c:pt>
                <c:pt idx="190585">
                  <c:v>4.32168</c:v>
                </c:pt>
                <c:pt idx="190586">
                  <c:v>4.3217</c:v>
                </c:pt>
                <c:pt idx="190587">
                  <c:v>4.32172</c:v>
                </c:pt>
                <c:pt idx="190588">
                  <c:v>4.32175</c:v>
                </c:pt>
                <c:pt idx="190589">
                  <c:v>4.32177</c:v>
                </c:pt>
                <c:pt idx="190590">
                  <c:v>4.32179</c:v>
                </c:pt>
                <c:pt idx="190591">
                  <c:v>4.32181</c:v>
                </c:pt>
                <c:pt idx="190592">
                  <c:v>4.32184</c:v>
                </c:pt>
                <c:pt idx="190593">
                  <c:v>4.32186</c:v>
                </c:pt>
                <c:pt idx="190594">
                  <c:v>4.32188</c:v>
                </c:pt>
                <c:pt idx="190595">
                  <c:v>4.32191</c:v>
                </c:pt>
                <c:pt idx="190596">
                  <c:v>4.32193</c:v>
                </c:pt>
                <c:pt idx="190597">
                  <c:v>4.32195</c:v>
                </c:pt>
                <c:pt idx="190598">
                  <c:v>4.32197</c:v>
                </c:pt>
                <c:pt idx="190599">
                  <c:v>4.322</c:v>
                </c:pt>
                <c:pt idx="190600">
                  <c:v>4.32202</c:v>
                </c:pt>
                <c:pt idx="190601">
                  <c:v>4.32204</c:v>
                </c:pt>
                <c:pt idx="190602">
                  <c:v>4.32206</c:v>
                </c:pt>
                <c:pt idx="190603">
                  <c:v>4.32209</c:v>
                </c:pt>
                <c:pt idx="190604">
                  <c:v>4.32211</c:v>
                </c:pt>
                <c:pt idx="190605">
                  <c:v>4.32213</c:v>
                </c:pt>
                <c:pt idx="190606">
                  <c:v>4.32215</c:v>
                </c:pt>
                <c:pt idx="190607">
                  <c:v>4.32218</c:v>
                </c:pt>
                <c:pt idx="190608">
                  <c:v>4.3222</c:v>
                </c:pt>
                <c:pt idx="190609">
                  <c:v>4.32222</c:v>
                </c:pt>
                <c:pt idx="190610">
                  <c:v>4.32224</c:v>
                </c:pt>
                <c:pt idx="190611">
                  <c:v>4.32227</c:v>
                </c:pt>
                <c:pt idx="190612">
                  <c:v>4.32229</c:v>
                </c:pt>
                <c:pt idx="190613">
                  <c:v>4.32231</c:v>
                </c:pt>
                <c:pt idx="190614">
                  <c:v>4.32234</c:v>
                </c:pt>
                <c:pt idx="190615">
                  <c:v>4.32236</c:v>
                </c:pt>
                <c:pt idx="190616">
                  <c:v>4.32238</c:v>
                </c:pt>
                <c:pt idx="190617">
                  <c:v>4.3224</c:v>
                </c:pt>
                <c:pt idx="190618">
                  <c:v>4.32243</c:v>
                </c:pt>
                <c:pt idx="190619">
                  <c:v>4.32245</c:v>
                </c:pt>
                <c:pt idx="190620">
                  <c:v>4.32247</c:v>
                </c:pt>
                <c:pt idx="190621">
                  <c:v>4.32249</c:v>
                </c:pt>
                <c:pt idx="190622">
                  <c:v>4.32252</c:v>
                </c:pt>
                <c:pt idx="190623">
                  <c:v>4.32254</c:v>
                </c:pt>
                <c:pt idx="190624">
                  <c:v>4.32256</c:v>
                </c:pt>
                <c:pt idx="190625">
                  <c:v>4.32259</c:v>
                </c:pt>
                <c:pt idx="190626">
                  <c:v>4.32261</c:v>
                </c:pt>
                <c:pt idx="190627">
                  <c:v>4.32263</c:v>
                </c:pt>
                <c:pt idx="190628">
                  <c:v>4.32265</c:v>
                </c:pt>
                <c:pt idx="190629">
                  <c:v>4.32268</c:v>
                </c:pt>
                <c:pt idx="190630">
                  <c:v>4.3227</c:v>
                </c:pt>
                <c:pt idx="190631">
                  <c:v>4.32272</c:v>
                </c:pt>
                <c:pt idx="190632">
                  <c:v>4.32274</c:v>
                </c:pt>
                <c:pt idx="190633">
                  <c:v>4.32277</c:v>
                </c:pt>
                <c:pt idx="190634">
                  <c:v>4.32279</c:v>
                </c:pt>
                <c:pt idx="190635">
                  <c:v>4.32281</c:v>
                </c:pt>
                <c:pt idx="190636">
                  <c:v>4.32283</c:v>
                </c:pt>
                <c:pt idx="190637">
                  <c:v>4.32286</c:v>
                </c:pt>
                <c:pt idx="190638">
                  <c:v>4.32288</c:v>
                </c:pt>
                <c:pt idx="190639">
                  <c:v>4.3229</c:v>
                </c:pt>
                <c:pt idx="190640">
                  <c:v>4.32292</c:v>
                </c:pt>
                <c:pt idx="190641">
                  <c:v>4.32295</c:v>
                </c:pt>
                <c:pt idx="190642">
                  <c:v>4.32297</c:v>
                </c:pt>
                <c:pt idx="190643">
                  <c:v>4.32299</c:v>
                </c:pt>
                <c:pt idx="190644">
                  <c:v>4.32302</c:v>
                </c:pt>
                <c:pt idx="190645">
                  <c:v>4.32304</c:v>
                </c:pt>
                <c:pt idx="190646">
                  <c:v>4.32306</c:v>
                </c:pt>
                <c:pt idx="190647">
                  <c:v>4.32308</c:v>
                </c:pt>
                <c:pt idx="190648">
                  <c:v>4.32311</c:v>
                </c:pt>
                <c:pt idx="190649">
                  <c:v>4.32313</c:v>
                </c:pt>
                <c:pt idx="190650">
                  <c:v>4.32315</c:v>
                </c:pt>
                <c:pt idx="190651">
                  <c:v>4.32317</c:v>
                </c:pt>
                <c:pt idx="190652">
                  <c:v>4.3232</c:v>
                </c:pt>
                <c:pt idx="190653">
                  <c:v>4.32322</c:v>
                </c:pt>
                <c:pt idx="190654">
                  <c:v>4.32324</c:v>
                </c:pt>
                <c:pt idx="190655">
                  <c:v>4.32327</c:v>
                </c:pt>
                <c:pt idx="190656">
                  <c:v>4.32329</c:v>
                </c:pt>
                <c:pt idx="190657">
                  <c:v>4.32331</c:v>
                </c:pt>
                <c:pt idx="190658">
                  <c:v>4.32333</c:v>
                </c:pt>
                <c:pt idx="190659">
                  <c:v>4.32336</c:v>
                </c:pt>
                <c:pt idx="190660">
                  <c:v>4.32338</c:v>
                </c:pt>
                <c:pt idx="190661">
                  <c:v>4.3234</c:v>
                </c:pt>
                <c:pt idx="190662">
                  <c:v>4.32342</c:v>
                </c:pt>
                <c:pt idx="190663">
                  <c:v>4.32345</c:v>
                </c:pt>
                <c:pt idx="190664">
                  <c:v>4.32347</c:v>
                </c:pt>
                <c:pt idx="190665">
                  <c:v>4.32349</c:v>
                </c:pt>
                <c:pt idx="190666">
                  <c:v>4.32352</c:v>
                </c:pt>
                <c:pt idx="190667">
                  <c:v>4.32354</c:v>
                </c:pt>
                <c:pt idx="190668">
                  <c:v>4.32356</c:v>
                </c:pt>
                <c:pt idx="190669">
                  <c:v>4.32358</c:v>
                </c:pt>
                <c:pt idx="190670">
                  <c:v>4.3236</c:v>
                </c:pt>
                <c:pt idx="190671">
                  <c:v>4.32363</c:v>
                </c:pt>
                <c:pt idx="190672">
                  <c:v>4.32365</c:v>
                </c:pt>
                <c:pt idx="190673">
                  <c:v>4.32367</c:v>
                </c:pt>
                <c:pt idx="190674">
                  <c:v>4.3237</c:v>
                </c:pt>
                <c:pt idx="190675">
                  <c:v>4.32372</c:v>
                </c:pt>
                <c:pt idx="190676">
                  <c:v>4.32374</c:v>
                </c:pt>
                <c:pt idx="190677">
                  <c:v>4.32376</c:v>
                </c:pt>
                <c:pt idx="190678">
                  <c:v>4.32379</c:v>
                </c:pt>
                <c:pt idx="190679">
                  <c:v>4.32381</c:v>
                </c:pt>
                <c:pt idx="190680">
                  <c:v>4.32383</c:v>
                </c:pt>
                <c:pt idx="190681">
                  <c:v>4.32386</c:v>
                </c:pt>
                <c:pt idx="190682">
                  <c:v>4.32388</c:v>
                </c:pt>
                <c:pt idx="190683">
                  <c:v>4.3239</c:v>
                </c:pt>
                <c:pt idx="190684">
                  <c:v>4.32392</c:v>
                </c:pt>
                <c:pt idx="190685">
                  <c:v>4.32395</c:v>
                </c:pt>
                <c:pt idx="190686">
                  <c:v>4.32397</c:v>
                </c:pt>
                <c:pt idx="190687">
                  <c:v>4.32399</c:v>
                </c:pt>
                <c:pt idx="190688">
                  <c:v>4.32401</c:v>
                </c:pt>
                <c:pt idx="190689">
                  <c:v>4.32404</c:v>
                </c:pt>
                <c:pt idx="190690">
                  <c:v>4.32406</c:v>
                </c:pt>
                <c:pt idx="190691">
                  <c:v>4.32408</c:v>
                </c:pt>
                <c:pt idx="190692">
                  <c:v>4.3241</c:v>
                </c:pt>
                <c:pt idx="190693">
                  <c:v>4.32413</c:v>
                </c:pt>
                <c:pt idx="190694">
                  <c:v>4.32415</c:v>
                </c:pt>
                <c:pt idx="190695">
                  <c:v>4.32417</c:v>
                </c:pt>
                <c:pt idx="190696">
                  <c:v>4.32419</c:v>
                </c:pt>
                <c:pt idx="190697">
                  <c:v>4.32422</c:v>
                </c:pt>
                <c:pt idx="190698">
                  <c:v>4.32424</c:v>
                </c:pt>
                <c:pt idx="190699">
                  <c:v>4.32426</c:v>
                </c:pt>
                <c:pt idx="190700">
                  <c:v>4.32429</c:v>
                </c:pt>
                <c:pt idx="190701">
                  <c:v>4.32431</c:v>
                </c:pt>
                <c:pt idx="190702">
                  <c:v>4.32433</c:v>
                </c:pt>
                <c:pt idx="190703">
                  <c:v>4.32435</c:v>
                </c:pt>
                <c:pt idx="190704">
                  <c:v>4.32438</c:v>
                </c:pt>
                <c:pt idx="190705">
                  <c:v>4.3244</c:v>
                </c:pt>
                <c:pt idx="190706">
                  <c:v>4.32442</c:v>
                </c:pt>
                <c:pt idx="190707">
                  <c:v>4.32444</c:v>
                </c:pt>
                <c:pt idx="190708">
                  <c:v>4.32447</c:v>
                </c:pt>
                <c:pt idx="190709">
                  <c:v>4.32449</c:v>
                </c:pt>
                <c:pt idx="190710">
                  <c:v>4.32451</c:v>
                </c:pt>
                <c:pt idx="190711">
                  <c:v>4.32454</c:v>
                </c:pt>
                <c:pt idx="190712">
                  <c:v>4.32456</c:v>
                </c:pt>
                <c:pt idx="190713">
                  <c:v>4.32458</c:v>
                </c:pt>
                <c:pt idx="190714">
                  <c:v>4.3246</c:v>
                </c:pt>
                <c:pt idx="190715">
                  <c:v>4.32463</c:v>
                </c:pt>
                <c:pt idx="190716">
                  <c:v>4.32465</c:v>
                </c:pt>
                <c:pt idx="190717">
                  <c:v>4.32467</c:v>
                </c:pt>
                <c:pt idx="190718">
                  <c:v>4.32469</c:v>
                </c:pt>
                <c:pt idx="190719">
                  <c:v>4.32472</c:v>
                </c:pt>
                <c:pt idx="190720">
                  <c:v>4.32474</c:v>
                </c:pt>
                <c:pt idx="190721">
                  <c:v>4.32476</c:v>
                </c:pt>
                <c:pt idx="190722">
                  <c:v>4.32479</c:v>
                </c:pt>
                <c:pt idx="190723">
                  <c:v>4.32481</c:v>
                </c:pt>
                <c:pt idx="190724">
                  <c:v>4.32483</c:v>
                </c:pt>
                <c:pt idx="190725">
                  <c:v>4.32485</c:v>
                </c:pt>
                <c:pt idx="190726">
                  <c:v>4.32487</c:v>
                </c:pt>
                <c:pt idx="190727">
                  <c:v>4.3249</c:v>
                </c:pt>
                <c:pt idx="190728">
                  <c:v>4.32492</c:v>
                </c:pt>
                <c:pt idx="190729">
                  <c:v>4.32494</c:v>
                </c:pt>
                <c:pt idx="190730">
                  <c:v>4.32497</c:v>
                </c:pt>
                <c:pt idx="190731">
                  <c:v>4.32499</c:v>
                </c:pt>
                <c:pt idx="190732">
                  <c:v>4.32501</c:v>
                </c:pt>
                <c:pt idx="190733">
                  <c:v>4.32503</c:v>
                </c:pt>
                <c:pt idx="190734">
                  <c:v>4.32506</c:v>
                </c:pt>
                <c:pt idx="190735">
                  <c:v>4.32508</c:v>
                </c:pt>
                <c:pt idx="190736">
                  <c:v>4.3251</c:v>
                </c:pt>
                <c:pt idx="190737">
                  <c:v>4.32512</c:v>
                </c:pt>
                <c:pt idx="190738">
                  <c:v>4.32515</c:v>
                </c:pt>
                <c:pt idx="190739">
                  <c:v>4.32517</c:v>
                </c:pt>
                <c:pt idx="190740">
                  <c:v>4.32519</c:v>
                </c:pt>
                <c:pt idx="190741">
                  <c:v>4.32522</c:v>
                </c:pt>
                <c:pt idx="190742">
                  <c:v>4.32524</c:v>
                </c:pt>
                <c:pt idx="190743">
                  <c:v>4.32526</c:v>
                </c:pt>
                <c:pt idx="190744">
                  <c:v>4.32528</c:v>
                </c:pt>
                <c:pt idx="190745">
                  <c:v>4.32531</c:v>
                </c:pt>
                <c:pt idx="190746">
                  <c:v>4.32533</c:v>
                </c:pt>
                <c:pt idx="190747">
                  <c:v>4.32535</c:v>
                </c:pt>
                <c:pt idx="190748">
                  <c:v>4.32537</c:v>
                </c:pt>
                <c:pt idx="190749">
                  <c:v>4.3254</c:v>
                </c:pt>
                <c:pt idx="190750">
                  <c:v>4.32542</c:v>
                </c:pt>
                <c:pt idx="190751">
                  <c:v>4.32544</c:v>
                </c:pt>
                <c:pt idx="190752">
                  <c:v>4.32547</c:v>
                </c:pt>
                <c:pt idx="190753">
                  <c:v>4.32549</c:v>
                </c:pt>
                <c:pt idx="190754">
                  <c:v>4.32551</c:v>
                </c:pt>
                <c:pt idx="190755">
                  <c:v>4.32553</c:v>
                </c:pt>
                <c:pt idx="190756">
                  <c:v>4.32556</c:v>
                </c:pt>
                <c:pt idx="190757">
                  <c:v>4.32558</c:v>
                </c:pt>
                <c:pt idx="190758">
                  <c:v>4.3256</c:v>
                </c:pt>
                <c:pt idx="190759">
                  <c:v>4.32562</c:v>
                </c:pt>
                <c:pt idx="190760">
                  <c:v>4.32565</c:v>
                </c:pt>
                <c:pt idx="190761">
                  <c:v>4.32567</c:v>
                </c:pt>
                <c:pt idx="190762">
                  <c:v>4.32569</c:v>
                </c:pt>
                <c:pt idx="190763">
                  <c:v>4.32571</c:v>
                </c:pt>
                <c:pt idx="190764">
                  <c:v>4.32574</c:v>
                </c:pt>
                <c:pt idx="190765">
                  <c:v>4.32576</c:v>
                </c:pt>
                <c:pt idx="190766">
                  <c:v>4.32578</c:v>
                </c:pt>
                <c:pt idx="190767">
                  <c:v>4.3258</c:v>
                </c:pt>
                <c:pt idx="190768">
                  <c:v>4.32583</c:v>
                </c:pt>
                <c:pt idx="190769">
                  <c:v>4.32585</c:v>
                </c:pt>
                <c:pt idx="190770">
                  <c:v>4.32587</c:v>
                </c:pt>
                <c:pt idx="190771">
                  <c:v>4.3259</c:v>
                </c:pt>
                <c:pt idx="190772">
                  <c:v>4.32592</c:v>
                </c:pt>
                <c:pt idx="190773">
                  <c:v>4.32594</c:v>
                </c:pt>
                <c:pt idx="190774">
                  <c:v>4.32596</c:v>
                </c:pt>
                <c:pt idx="190775">
                  <c:v>4.32599</c:v>
                </c:pt>
                <c:pt idx="190776">
                  <c:v>4.32601</c:v>
                </c:pt>
                <c:pt idx="190777">
                  <c:v>4.32603</c:v>
                </c:pt>
                <c:pt idx="190778">
                  <c:v>4.32605</c:v>
                </c:pt>
                <c:pt idx="190779">
                  <c:v>4.32608</c:v>
                </c:pt>
                <c:pt idx="190780">
                  <c:v>4.3261</c:v>
                </c:pt>
                <c:pt idx="190781">
                  <c:v>4.32612</c:v>
                </c:pt>
                <c:pt idx="190782">
                  <c:v>4.32615</c:v>
                </c:pt>
                <c:pt idx="190783">
                  <c:v>4.32617</c:v>
                </c:pt>
                <c:pt idx="190784">
                  <c:v>4.32619</c:v>
                </c:pt>
                <c:pt idx="190785">
                  <c:v>4.32621</c:v>
                </c:pt>
                <c:pt idx="190786">
                  <c:v>4.32624</c:v>
                </c:pt>
                <c:pt idx="190787">
                  <c:v>4.32626</c:v>
                </c:pt>
                <c:pt idx="190788">
                  <c:v>4.32628</c:v>
                </c:pt>
                <c:pt idx="190789">
                  <c:v>4.3263</c:v>
                </c:pt>
                <c:pt idx="190790">
                  <c:v>4.32633</c:v>
                </c:pt>
                <c:pt idx="190791">
                  <c:v>4.32635</c:v>
                </c:pt>
                <c:pt idx="190792">
                  <c:v>4.32637</c:v>
                </c:pt>
                <c:pt idx="190793">
                  <c:v>4.32639</c:v>
                </c:pt>
                <c:pt idx="190794">
                  <c:v>4.32642</c:v>
                </c:pt>
                <c:pt idx="190795">
                  <c:v>4.32644</c:v>
                </c:pt>
                <c:pt idx="190796">
                  <c:v>4.32646</c:v>
                </c:pt>
                <c:pt idx="190797">
                  <c:v>4.32648</c:v>
                </c:pt>
                <c:pt idx="190798">
                  <c:v>4.32651</c:v>
                </c:pt>
                <c:pt idx="190799">
                  <c:v>4.32653</c:v>
                </c:pt>
                <c:pt idx="190800">
                  <c:v>4.32655</c:v>
                </c:pt>
                <c:pt idx="190801">
                  <c:v>4.32658</c:v>
                </c:pt>
                <c:pt idx="190802">
                  <c:v>4.3266</c:v>
                </c:pt>
                <c:pt idx="190803">
                  <c:v>4.32662</c:v>
                </c:pt>
                <c:pt idx="190804">
                  <c:v>4.32664</c:v>
                </c:pt>
                <c:pt idx="190805">
                  <c:v>4.32667</c:v>
                </c:pt>
                <c:pt idx="190806">
                  <c:v>4.32669</c:v>
                </c:pt>
                <c:pt idx="190807">
                  <c:v>4.32671</c:v>
                </c:pt>
                <c:pt idx="190808">
                  <c:v>4.32674</c:v>
                </c:pt>
                <c:pt idx="190809">
                  <c:v>4.32676</c:v>
                </c:pt>
                <c:pt idx="190810">
                  <c:v>4.32678</c:v>
                </c:pt>
                <c:pt idx="190811">
                  <c:v>4.3268</c:v>
                </c:pt>
                <c:pt idx="190812">
                  <c:v>4.32683</c:v>
                </c:pt>
                <c:pt idx="190813">
                  <c:v>4.32685</c:v>
                </c:pt>
                <c:pt idx="190814">
                  <c:v>4.32687</c:v>
                </c:pt>
                <c:pt idx="190815">
                  <c:v>4.32689</c:v>
                </c:pt>
                <c:pt idx="190816">
                  <c:v>4.32692</c:v>
                </c:pt>
                <c:pt idx="190817">
                  <c:v>4.32694</c:v>
                </c:pt>
                <c:pt idx="190818">
                  <c:v>4.32696</c:v>
                </c:pt>
                <c:pt idx="190819">
                  <c:v>4.32698</c:v>
                </c:pt>
                <c:pt idx="190820">
                  <c:v>4.32701</c:v>
                </c:pt>
                <c:pt idx="190821">
                  <c:v>4.32703</c:v>
                </c:pt>
                <c:pt idx="190822">
                  <c:v>4.32705</c:v>
                </c:pt>
                <c:pt idx="190823">
                  <c:v>4.32707</c:v>
                </c:pt>
                <c:pt idx="190824">
                  <c:v>4.3271</c:v>
                </c:pt>
                <c:pt idx="190825">
                  <c:v>4.32712</c:v>
                </c:pt>
                <c:pt idx="190826">
                  <c:v>4.32714</c:v>
                </c:pt>
                <c:pt idx="190827">
                  <c:v>4.32717</c:v>
                </c:pt>
                <c:pt idx="190828">
                  <c:v>4.32719</c:v>
                </c:pt>
                <c:pt idx="190829">
                  <c:v>4.32721</c:v>
                </c:pt>
                <c:pt idx="190830">
                  <c:v>4.32723</c:v>
                </c:pt>
                <c:pt idx="190831">
                  <c:v>4.32726</c:v>
                </c:pt>
                <c:pt idx="190832">
                  <c:v>4.32728</c:v>
                </c:pt>
                <c:pt idx="190833">
                  <c:v>4.3273</c:v>
                </c:pt>
                <c:pt idx="190834">
                  <c:v>4.32732</c:v>
                </c:pt>
                <c:pt idx="190835">
                  <c:v>4.32735</c:v>
                </c:pt>
                <c:pt idx="190836">
                  <c:v>4.32737</c:v>
                </c:pt>
                <c:pt idx="190837">
                  <c:v>4.32739</c:v>
                </c:pt>
                <c:pt idx="190838">
                  <c:v>4.32742</c:v>
                </c:pt>
                <c:pt idx="190839">
                  <c:v>4.32744</c:v>
                </c:pt>
                <c:pt idx="190840">
                  <c:v>4.32746</c:v>
                </c:pt>
                <c:pt idx="190841">
                  <c:v>4.32748</c:v>
                </c:pt>
                <c:pt idx="190842">
                  <c:v>4.32751</c:v>
                </c:pt>
                <c:pt idx="190843">
                  <c:v>4.32753</c:v>
                </c:pt>
                <c:pt idx="190844">
                  <c:v>4.32755</c:v>
                </c:pt>
                <c:pt idx="190845">
                  <c:v>4.32757</c:v>
                </c:pt>
                <c:pt idx="190846">
                  <c:v>4.3276</c:v>
                </c:pt>
                <c:pt idx="190847">
                  <c:v>4.32762</c:v>
                </c:pt>
                <c:pt idx="190848">
                  <c:v>4.32764</c:v>
                </c:pt>
                <c:pt idx="190849">
                  <c:v>4.32766</c:v>
                </c:pt>
                <c:pt idx="190850">
                  <c:v>4.32769</c:v>
                </c:pt>
                <c:pt idx="190851">
                  <c:v>4.32771</c:v>
                </c:pt>
                <c:pt idx="190852">
                  <c:v>4.32773</c:v>
                </c:pt>
                <c:pt idx="190853">
                  <c:v>4.32775</c:v>
                </c:pt>
                <c:pt idx="190854">
                  <c:v>4.32778</c:v>
                </c:pt>
                <c:pt idx="190855">
                  <c:v>4.3278</c:v>
                </c:pt>
                <c:pt idx="190856">
                  <c:v>4.32782</c:v>
                </c:pt>
                <c:pt idx="190857">
                  <c:v>4.32785</c:v>
                </c:pt>
                <c:pt idx="190858">
                  <c:v>4.32787</c:v>
                </c:pt>
                <c:pt idx="190859">
                  <c:v>4.32789</c:v>
                </c:pt>
                <c:pt idx="190860">
                  <c:v>4.32791</c:v>
                </c:pt>
                <c:pt idx="190861">
                  <c:v>4.32794</c:v>
                </c:pt>
                <c:pt idx="190862">
                  <c:v>4.32796</c:v>
                </c:pt>
                <c:pt idx="190863">
                  <c:v>4.32798</c:v>
                </c:pt>
                <c:pt idx="190864">
                  <c:v>4.32801</c:v>
                </c:pt>
                <c:pt idx="190865">
                  <c:v>4.32803</c:v>
                </c:pt>
                <c:pt idx="190866">
                  <c:v>4.32805</c:v>
                </c:pt>
                <c:pt idx="190867">
                  <c:v>4.32807</c:v>
                </c:pt>
                <c:pt idx="190868">
                  <c:v>4.3281</c:v>
                </c:pt>
                <c:pt idx="190869">
                  <c:v>4.32812</c:v>
                </c:pt>
                <c:pt idx="190870">
                  <c:v>4.32814</c:v>
                </c:pt>
                <c:pt idx="190871">
                  <c:v>4.32816</c:v>
                </c:pt>
                <c:pt idx="190872">
                  <c:v>4.32819</c:v>
                </c:pt>
                <c:pt idx="190873">
                  <c:v>4.32821</c:v>
                </c:pt>
                <c:pt idx="190874">
                  <c:v>4.32823</c:v>
                </c:pt>
                <c:pt idx="190875">
                  <c:v>4.32825</c:v>
                </c:pt>
                <c:pt idx="190876">
                  <c:v>4.32828</c:v>
                </c:pt>
                <c:pt idx="190877">
                  <c:v>4.3283</c:v>
                </c:pt>
                <c:pt idx="190878">
                  <c:v>4.32832</c:v>
                </c:pt>
                <c:pt idx="190879">
                  <c:v>4.32834</c:v>
                </c:pt>
                <c:pt idx="190880">
                  <c:v>4.32837</c:v>
                </c:pt>
                <c:pt idx="190881">
                  <c:v>4.32839</c:v>
                </c:pt>
                <c:pt idx="190882">
                  <c:v>4.32841</c:v>
                </c:pt>
                <c:pt idx="190883">
                  <c:v>4.32843</c:v>
                </c:pt>
                <c:pt idx="190884">
                  <c:v>4.32846</c:v>
                </c:pt>
                <c:pt idx="190885">
                  <c:v>4.32848</c:v>
                </c:pt>
                <c:pt idx="190886">
                  <c:v>4.3285</c:v>
                </c:pt>
                <c:pt idx="190887">
                  <c:v>4.32853</c:v>
                </c:pt>
                <c:pt idx="190888">
                  <c:v>4.32855</c:v>
                </c:pt>
                <c:pt idx="190889">
                  <c:v>4.32857</c:v>
                </c:pt>
                <c:pt idx="190890">
                  <c:v>4.32859</c:v>
                </c:pt>
                <c:pt idx="190891">
                  <c:v>4.32862</c:v>
                </c:pt>
                <c:pt idx="190892">
                  <c:v>4.32864</c:v>
                </c:pt>
                <c:pt idx="190893">
                  <c:v>4.32866</c:v>
                </c:pt>
                <c:pt idx="190894">
                  <c:v>4.32869</c:v>
                </c:pt>
                <c:pt idx="190895">
                  <c:v>4.32871</c:v>
                </c:pt>
                <c:pt idx="190896">
                  <c:v>4.32873</c:v>
                </c:pt>
                <c:pt idx="190897">
                  <c:v>4.32875</c:v>
                </c:pt>
                <c:pt idx="190898">
                  <c:v>4.32878</c:v>
                </c:pt>
                <c:pt idx="190899">
                  <c:v>4.3288</c:v>
                </c:pt>
                <c:pt idx="190900">
                  <c:v>4.32882</c:v>
                </c:pt>
                <c:pt idx="190901">
                  <c:v>4.32884</c:v>
                </c:pt>
                <c:pt idx="190902">
                  <c:v>4.32887</c:v>
                </c:pt>
                <c:pt idx="190903">
                  <c:v>4.32889</c:v>
                </c:pt>
                <c:pt idx="190904">
                  <c:v>4.32891</c:v>
                </c:pt>
                <c:pt idx="190905">
                  <c:v>4.32893</c:v>
                </c:pt>
                <c:pt idx="190906">
                  <c:v>4.32896</c:v>
                </c:pt>
                <c:pt idx="190907">
                  <c:v>4.32898</c:v>
                </c:pt>
                <c:pt idx="190908">
                  <c:v>4.329</c:v>
                </c:pt>
                <c:pt idx="190909">
                  <c:v>4.32902</c:v>
                </c:pt>
                <c:pt idx="190910">
                  <c:v>4.32905</c:v>
                </c:pt>
                <c:pt idx="190911">
                  <c:v>4.32907</c:v>
                </c:pt>
                <c:pt idx="190912">
                  <c:v>4.32909</c:v>
                </c:pt>
                <c:pt idx="190913">
                  <c:v>4.32912</c:v>
                </c:pt>
                <c:pt idx="190914">
                  <c:v>4.32914</c:v>
                </c:pt>
                <c:pt idx="190915">
                  <c:v>4.32916</c:v>
                </c:pt>
                <c:pt idx="190916">
                  <c:v>4.32918</c:v>
                </c:pt>
                <c:pt idx="190917">
                  <c:v>4.32921</c:v>
                </c:pt>
                <c:pt idx="190918">
                  <c:v>4.32923</c:v>
                </c:pt>
                <c:pt idx="190919">
                  <c:v>4.32925</c:v>
                </c:pt>
                <c:pt idx="190920">
                  <c:v>4.32927</c:v>
                </c:pt>
                <c:pt idx="190921">
                  <c:v>4.3293</c:v>
                </c:pt>
                <c:pt idx="190922">
                  <c:v>4.32932</c:v>
                </c:pt>
                <c:pt idx="190923">
                  <c:v>4.32934</c:v>
                </c:pt>
                <c:pt idx="190924">
                  <c:v>4.32937</c:v>
                </c:pt>
                <c:pt idx="190925">
                  <c:v>4.32939</c:v>
                </c:pt>
                <c:pt idx="190926">
                  <c:v>4.32941</c:v>
                </c:pt>
                <c:pt idx="190927">
                  <c:v>4.32943</c:v>
                </c:pt>
                <c:pt idx="190928">
                  <c:v>4.32946</c:v>
                </c:pt>
                <c:pt idx="190929">
                  <c:v>4.32948</c:v>
                </c:pt>
                <c:pt idx="190930">
                  <c:v>4.3295</c:v>
                </c:pt>
                <c:pt idx="190931">
                  <c:v>4.32952</c:v>
                </c:pt>
                <c:pt idx="190932">
                  <c:v>4.32955</c:v>
                </c:pt>
                <c:pt idx="190933">
                  <c:v>4.32957</c:v>
                </c:pt>
                <c:pt idx="190934">
                  <c:v>4.32959</c:v>
                </c:pt>
                <c:pt idx="190935">
                  <c:v>4.32962</c:v>
                </c:pt>
                <c:pt idx="190936">
                  <c:v>4.32964</c:v>
                </c:pt>
                <c:pt idx="190937">
                  <c:v>4.32966</c:v>
                </c:pt>
                <c:pt idx="190938">
                  <c:v>4.32968</c:v>
                </c:pt>
                <c:pt idx="190939">
                  <c:v>4.3297</c:v>
                </c:pt>
                <c:pt idx="190940">
                  <c:v>4.32973</c:v>
                </c:pt>
                <c:pt idx="190941">
                  <c:v>4.32975</c:v>
                </c:pt>
                <c:pt idx="190942">
                  <c:v>4.32977</c:v>
                </c:pt>
                <c:pt idx="190943">
                  <c:v>4.3298</c:v>
                </c:pt>
                <c:pt idx="190944">
                  <c:v>4.32982</c:v>
                </c:pt>
                <c:pt idx="190945">
                  <c:v>4.32984</c:v>
                </c:pt>
                <c:pt idx="190946">
                  <c:v>4.32986</c:v>
                </c:pt>
                <c:pt idx="190947">
                  <c:v>4.32989</c:v>
                </c:pt>
                <c:pt idx="190948">
                  <c:v>4.32991</c:v>
                </c:pt>
                <c:pt idx="190949">
                  <c:v>4.32993</c:v>
                </c:pt>
                <c:pt idx="190950">
                  <c:v>4.32995</c:v>
                </c:pt>
                <c:pt idx="190951">
                  <c:v>4.32998</c:v>
                </c:pt>
                <c:pt idx="190952">
                  <c:v>4.33</c:v>
                </c:pt>
                <c:pt idx="190953">
                  <c:v>4.33002</c:v>
                </c:pt>
                <c:pt idx="190954">
                  <c:v>4.33005</c:v>
                </c:pt>
                <c:pt idx="190955">
                  <c:v>4.33007</c:v>
                </c:pt>
                <c:pt idx="190956">
                  <c:v>4.33009</c:v>
                </c:pt>
                <c:pt idx="190957">
                  <c:v>4.33011</c:v>
                </c:pt>
                <c:pt idx="190958">
                  <c:v>4.33014</c:v>
                </c:pt>
                <c:pt idx="190959">
                  <c:v>4.33016</c:v>
                </c:pt>
                <c:pt idx="190960">
                  <c:v>4.33018</c:v>
                </c:pt>
                <c:pt idx="190961">
                  <c:v>4.3302</c:v>
                </c:pt>
                <c:pt idx="190962">
                  <c:v>4.33023</c:v>
                </c:pt>
                <c:pt idx="190963">
                  <c:v>4.33025</c:v>
                </c:pt>
                <c:pt idx="190964">
                  <c:v>4.33027</c:v>
                </c:pt>
                <c:pt idx="190965">
                  <c:v>4.33029</c:v>
                </c:pt>
                <c:pt idx="190966">
                  <c:v>4.33032</c:v>
                </c:pt>
                <c:pt idx="190967">
                  <c:v>4.33034</c:v>
                </c:pt>
                <c:pt idx="190968">
                  <c:v>4.33036</c:v>
                </c:pt>
                <c:pt idx="190969">
                  <c:v>4.33038</c:v>
                </c:pt>
                <c:pt idx="190970">
                  <c:v>4.33041</c:v>
                </c:pt>
                <c:pt idx="190971">
                  <c:v>4.33043</c:v>
                </c:pt>
                <c:pt idx="190972">
                  <c:v>4.33045</c:v>
                </c:pt>
                <c:pt idx="190973">
                  <c:v>4.33048</c:v>
                </c:pt>
                <c:pt idx="190974">
                  <c:v>4.3305</c:v>
                </c:pt>
                <c:pt idx="190975">
                  <c:v>4.33052</c:v>
                </c:pt>
                <c:pt idx="190976">
                  <c:v>4.33054</c:v>
                </c:pt>
                <c:pt idx="190977">
                  <c:v>4.33057</c:v>
                </c:pt>
                <c:pt idx="190978">
                  <c:v>4.33059</c:v>
                </c:pt>
                <c:pt idx="190979">
                  <c:v>4.33061</c:v>
                </c:pt>
                <c:pt idx="190980">
                  <c:v>4.33064</c:v>
                </c:pt>
                <c:pt idx="190981">
                  <c:v>4.33066</c:v>
                </c:pt>
                <c:pt idx="190982">
                  <c:v>4.33068</c:v>
                </c:pt>
                <c:pt idx="190983">
                  <c:v>4.3307</c:v>
                </c:pt>
                <c:pt idx="190984">
                  <c:v>4.33073</c:v>
                </c:pt>
                <c:pt idx="190985">
                  <c:v>4.33075</c:v>
                </c:pt>
                <c:pt idx="190986">
                  <c:v>4.33077</c:v>
                </c:pt>
                <c:pt idx="190987">
                  <c:v>4.33079</c:v>
                </c:pt>
                <c:pt idx="190988">
                  <c:v>4.33082</c:v>
                </c:pt>
                <c:pt idx="190989">
                  <c:v>4.33084</c:v>
                </c:pt>
                <c:pt idx="190990">
                  <c:v>4.33086</c:v>
                </c:pt>
                <c:pt idx="190991">
                  <c:v>4.33088</c:v>
                </c:pt>
                <c:pt idx="190992">
                  <c:v>4.33091</c:v>
                </c:pt>
                <c:pt idx="190993">
                  <c:v>4.33093</c:v>
                </c:pt>
                <c:pt idx="190994">
                  <c:v>4.33095</c:v>
                </c:pt>
                <c:pt idx="190995">
                  <c:v>4.33097</c:v>
                </c:pt>
                <c:pt idx="190996">
                  <c:v>4.331</c:v>
                </c:pt>
                <c:pt idx="190997">
                  <c:v>4.33102</c:v>
                </c:pt>
                <c:pt idx="190998">
                  <c:v>4.33104</c:v>
                </c:pt>
                <c:pt idx="190999">
                  <c:v>4.33107</c:v>
                </c:pt>
                <c:pt idx="191000">
                  <c:v>4.33109</c:v>
                </c:pt>
                <c:pt idx="191001">
                  <c:v>4.33111</c:v>
                </c:pt>
                <c:pt idx="191002">
                  <c:v>4.33113</c:v>
                </c:pt>
                <c:pt idx="191003">
                  <c:v>4.33116</c:v>
                </c:pt>
                <c:pt idx="191004">
                  <c:v>4.33118</c:v>
                </c:pt>
                <c:pt idx="191005">
                  <c:v>4.3312</c:v>
                </c:pt>
                <c:pt idx="191006">
                  <c:v>4.33122</c:v>
                </c:pt>
                <c:pt idx="191007">
                  <c:v>4.33125</c:v>
                </c:pt>
                <c:pt idx="191008">
                  <c:v>4.33127</c:v>
                </c:pt>
                <c:pt idx="191009">
                  <c:v>4.33129</c:v>
                </c:pt>
                <c:pt idx="191010">
                  <c:v>4.33132</c:v>
                </c:pt>
                <c:pt idx="191011">
                  <c:v>4.33134</c:v>
                </c:pt>
                <c:pt idx="191012">
                  <c:v>4.33136</c:v>
                </c:pt>
                <c:pt idx="191013">
                  <c:v>4.33138</c:v>
                </c:pt>
                <c:pt idx="191014">
                  <c:v>4.33141</c:v>
                </c:pt>
                <c:pt idx="191015">
                  <c:v>4.33143</c:v>
                </c:pt>
                <c:pt idx="191016">
                  <c:v>4.33145</c:v>
                </c:pt>
                <c:pt idx="191017">
                  <c:v>4.33147</c:v>
                </c:pt>
                <c:pt idx="191018">
                  <c:v>4.3315</c:v>
                </c:pt>
                <c:pt idx="191019">
                  <c:v>4.33152</c:v>
                </c:pt>
                <c:pt idx="191020">
                  <c:v>4.33154</c:v>
                </c:pt>
                <c:pt idx="191021">
                  <c:v>4.33157</c:v>
                </c:pt>
                <c:pt idx="191022">
                  <c:v>4.33159</c:v>
                </c:pt>
                <c:pt idx="191023">
                  <c:v>4.33161</c:v>
                </c:pt>
                <c:pt idx="191024">
                  <c:v>4.33163</c:v>
                </c:pt>
                <c:pt idx="191025">
                  <c:v>4.33165</c:v>
                </c:pt>
                <c:pt idx="191026">
                  <c:v>4.33168</c:v>
                </c:pt>
                <c:pt idx="191027">
                  <c:v>4.3317</c:v>
                </c:pt>
                <c:pt idx="191028">
                  <c:v>4.33172</c:v>
                </c:pt>
                <c:pt idx="191029">
                  <c:v>4.33175</c:v>
                </c:pt>
                <c:pt idx="191030">
                  <c:v>4.33177</c:v>
                </c:pt>
                <c:pt idx="191031">
                  <c:v>4.33179</c:v>
                </c:pt>
                <c:pt idx="191032">
                  <c:v>4.33181</c:v>
                </c:pt>
                <c:pt idx="191033">
                  <c:v>4.33184</c:v>
                </c:pt>
                <c:pt idx="191034">
                  <c:v>4.33186</c:v>
                </c:pt>
                <c:pt idx="191035">
                  <c:v>4.33188</c:v>
                </c:pt>
                <c:pt idx="191036">
                  <c:v>4.3319</c:v>
                </c:pt>
                <c:pt idx="191037">
                  <c:v>4.33193</c:v>
                </c:pt>
                <c:pt idx="191038">
                  <c:v>4.33195</c:v>
                </c:pt>
                <c:pt idx="191039">
                  <c:v>4.33197</c:v>
                </c:pt>
                <c:pt idx="191040">
                  <c:v>4.332</c:v>
                </c:pt>
                <c:pt idx="191041">
                  <c:v>4.33202</c:v>
                </c:pt>
                <c:pt idx="191042">
                  <c:v>4.33204</c:v>
                </c:pt>
                <c:pt idx="191043">
                  <c:v>4.33206</c:v>
                </c:pt>
                <c:pt idx="191044">
                  <c:v>4.33209</c:v>
                </c:pt>
                <c:pt idx="191045">
                  <c:v>4.33211</c:v>
                </c:pt>
                <c:pt idx="191046">
                  <c:v>4.33213</c:v>
                </c:pt>
                <c:pt idx="191047">
                  <c:v>4.33215</c:v>
                </c:pt>
                <c:pt idx="191048">
                  <c:v>4.33218</c:v>
                </c:pt>
                <c:pt idx="191049">
                  <c:v>4.3322</c:v>
                </c:pt>
                <c:pt idx="191050">
                  <c:v>4.33222</c:v>
                </c:pt>
                <c:pt idx="191051">
                  <c:v>4.33225</c:v>
                </c:pt>
                <c:pt idx="191052">
                  <c:v>4.33227</c:v>
                </c:pt>
                <c:pt idx="191053">
                  <c:v>4.33229</c:v>
                </c:pt>
                <c:pt idx="191054">
                  <c:v>4.33231</c:v>
                </c:pt>
                <c:pt idx="191055">
                  <c:v>4.33234</c:v>
                </c:pt>
                <c:pt idx="191056">
                  <c:v>4.33236</c:v>
                </c:pt>
                <c:pt idx="191057">
                  <c:v>4.33238</c:v>
                </c:pt>
                <c:pt idx="191058">
                  <c:v>4.3324</c:v>
                </c:pt>
                <c:pt idx="191059">
                  <c:v>4.33243</c:v>
                </c:pt>
                <c:pt idx="191060">
                  <c:v>4.33245</c:v>
                </c:pt>
                <c:pt idx="191061">
                  <c:v>4.33247</c:v>
                </c:pt>
                <c:pt idx="191062">
                  <c:v>4.33249</c:v>
                </c:pt>
                <c:pt idx="191063">
                  <c:v>4.33252</c:v>
                </c:pt>
                <c:pt idx="191064">
                  <c:v>4.33254</c:v>
                </c:pt>
                <c:pt idx="191065">
                  <c:v>4.33256</c:v>
                </c:pt>
                <c:pt idx="191066">
                  <c:v>4.33258</c:v>
                </c:pt>
                <c:pt idx="191067">
                  <c:v>4.33261</c:v>
                </c:pt>
                <c:pt idx="191068">
                  <c:v>4.33263</c:v>
                </c:pt>
                <c:pt idx="191069">
                  <c:v>4.33265</c:v>
                </c:pt>
                <c:pt idx="191070">
                  <c:v>4.33268</c:v>
                </c:pt>
                <c:pt idx="191071">
                  <c:v>4.3327</c:v>
                </c:pt>
                <c:pt idx="191072">
                  <c:v>4.33272</c:v>
                </c:pt>
                <c:pt idx="191073">
                  <c:v>4.33274</c:v>
                </c:pt>
                <c:pt idx="191074">
                  <c:v>4.33277</c:v>
                </c:pt>
                <c:pt idx="191075">
                  <c:v>4.33279</c:v>
                </c:pt>
                <c:pt idx="191076">
                  <c:v>4.33281</c:v>
                </c:pt>
                <c:pt idx="191077">
                  <c:v>4.33283</c:v>
                </c:pt>
                <c:pt idx="191078">
                  <c:v>4.33286</c:v>
                </c:pt>
                <c:pt idx="191079">
                  <c:v>4.33288</c:v>
                </c:pt>
                <c:pt idx="191080">
                  <c:v>4.3329</c:v>
                </c:pt>
                <c:pt idx="191081">
                  <c:v>4.33293</c:v>
                </c:pt>
                <c:pt idx="191082">
                  <c:v>4.33295</c:v>
                </c:pt>
                <c:pt idx="191083">
                  <c:v>4.33297</c:v>
                </c:pt>
                <c:pt idx="191084">
                  <c:v>4.33299</c:v>
                </c:pt>
                <c:pt idx="191085">
                  <c:v>4.33302</c:v>
                </c:pt>
                <c:pt idx="191086">
                  <c:v>4.33304</c:v>
                </c:pt>
                <c:pt idx="191087">
                  <c:v>4.33306</c:v>
                </c:pt>
                <c:pt idx="191088">
                  <c:v>4.33308</c:v>
                </c:pt>
                <c:pt idx="191089">
                  <c:v>4.33311</c:v>
                </c:pt>
                <c:pt idx="191090">
                  <c:v>4.33313</c:v>
                </c:pt>
                <c:pt idx="191091">
                  <c:v>4.33315</c:v>
                </c:pt>
                <c:pt idx="191092">
                  <c:v>4.33317</c:v>
                </c:pt>
                <c:pt idx="191093">
                  <c:v>4.3332</c:v>
                </c:pt>
                <c:pt idx="191094">
                  <c:v>4.33322</c:v>
                </c:pt>
                <c:pt idx="191095">
                  <c:v>4.33324</c:v>
                </c:pt>
                <c:pt idx="191096">
                  <c:v>4.33326</c:v>
                </c:pt>
                <c:pt idx="191097">
                  <c:v>4.33329</c:v>
                </c:pt>
                <c:pt idx="191098">
                  <c:v>4.33331</c:v>
                </c:pt>
                <c:pt idx="191099">
                  <c:v>4.33333</c:v>
                </c:pt>
                <c:pt idx="191100">
                  <c:v>4.33336</c:v>
                </c:pt>
                <c:pt idx="191101">
                  <c:v>4.33338</c:v>
                </c:pt>
                <c:pt idx="191102">
                  <c:v>4.3334</c:v>
                </c:pt>
                <c:pt idx="191103">
                  <c:v>4.33342</c:v>
                </c:pt>
                <c:pt idx="191104">
                  <c:v>4.33345</c:v>
                </c:pt>
                <c:pt idx="191105">
                  <c:v>4.33347</c:v>
                </c:pt>
                <c:pt idx="191106">
                  <c:v>4.33349</c:v>
                </c:pt>
                <c:pt idx="191107">
                  <c:v>4.33352</c:v>
                </c:pt>
                <c:pt idx="191108">
                  <c:v>4.33354</c:v>
                </c:pt>
                <c:pt idx="191109">
                  <c:v>4.33356</c:v>
                </c:pt>
                <c:pt idx="191110">
                  <c:v>4.33358</c:v>
                </c:pt>
                <c:pt idx="191111">
                  <c:v>4.33361</c:v>
                </c:pt>
                <c:pt idx="191112">
                  <c:v>4.33363</c:v>
                </c:pt>
                <c:pt idx="191113">
                  <c:v>4.33365</c:v>
                </c:pt>
                <c:pt idx="191114">
                  <c:v>4.33367</c:v>
                </c:pt>
                <c:pt idx="191115">
                  <c:v>4.3337</c:v>
                </c:pt>
                <c:pt idx="191116">
                  <c:v>4.33372</c:v>
                </c:pt>
                <c:pt idx="191117">
                  <c:v>4.33374</c:v>
                </c:pt>
                <c:pt idx="191118">
                  <c:v>4.33376</c:v>
                </c:pt>
                <c:pt idx="191119">
                  <c:v>4.33379</c:v>
                </c:pt>
                <c:pt idx="191120">
                  <c:v>4.33381</c:v>
                </c:pt>
                <c:pt idx="191121">
                  <c:v>4.33383</c:v>
                </c:pt>
                <c:pt idx="191122">
                  <c:v>4.33385</c:v>
                </c:pt>
                <c:pt idx="191123">
                  <c:v>4.33388</c:v>
                </c:pt>
                <c:pt idx="191124">
                  <c:v>4.3339</c:v>
                </c:pt>
                <c:pt idx="191125">
                  <c:v>4.33392</c:v>
                </c:pt>
                <c:pt idx="191126">
                  <c:v>4.33395</c:v>
                </c:pt>
                <c:pt idx="191127">
                  <c:v>4.33397</c:v>
                </c:pt>
                <c:pt idx="191128">
                  <c:v>4.33399</c:v>
                </c:pt>
                <c:pt idx="191129">
                  <c:v>4.33401</c:v>
                </c:pt>
                <c:pt idx="191130">
                  <c:v>4.33404</c:v>
                </c:pt>
                <c:pt idx="191131">
                  <c:v>4.33406</c:v>
                </c:pt>
                <c:pt idx="191132">
                  <c:v>4.33408</c:v>
                </c:pt>
                <c:pt idx="191133">
                  <c:v>4.3341</c:v>
                </c:pt>
                <c:pt idx="191134">
                  <c:v>4.33413</c:v>
                </c:pt>
                <c:pt idx="191135">
                  <c:v>4.33415</c:v>
                </c:pt>
                <c:pt idx="191136">
                  <c:v>4.33417</c:v>
                </c:pt>
                <c:pt idx="191137">
                  <c:v>4.3342</c:v>
                </c:pt>
                <c:pt idx="191138">
                  <c:v>4.33422</c:v>
                </c:pt>
                <c:pt idx="191139">
                  <c:v>4.33424</c:v>
                </c:pt>
                <c:pt idx="191140">
                  <c:v>4.33426</c:v>
                </c:pt>
                <c:pt idx="191141">
                  <c:v>4.33429</c:v>
                </c:pt>
                <c:pt idx="191142">
                  <c:v>4.33431</c:v>
                </c:pt>
                <c:pt idx="191143">
                  <c:v>4.33433</c:v>
                </c:pt>
                <c:pt idx="191144">
                  <c:v>4.33435</c:v>
                </c:pt>
                <c:pt idx="191145">
                  <c:v>4.33438</c:v>
                </c:pt>
                <c:pt idx="191146">
                  <c:v>4.3344</c:v>
                </c:pt>
                <c:pt idx="191147">
                  <c:v>4.33442</c:v>
                </c:pt>
                <c:pt idx="191148">
                  <c:v>4.33444</c:v>
                </c:pt>
                <c:pt idx="191149">
                  <c:v>4.33447</c:v>
                </c:pt>
                <c:pt idx="191150">
                  <c:v>4.33449</c:v>
                </c:pt>
                <c:pt idx="191151">
                  <c:v>4.33451</c:v>
                </c:pt>
                <c:pt idx="191152">
                  <c:v>4.33453</c:v>
                </c:pt>
                <c:pt idx="191153">
                  <c:v>4.33456</c:v>
                </c:pt>
                <c:pt idx="191154">
                  <c:v>4.33458</c:v>
                </c:pt>
                <c:pt idx="191155">
                  <c:v>4.3346</c:v>
                </c:pt>
                <c:pt idx="191156">
                  <c:v>4.33463</c:v>
                </c:pt>
                <c:pt idx="191157">
                  <c:v>4.33465</c:v>
                </c:pt>
                <c:pt idx="191158">
                  <c:v>4.33467</c:v>
                </c:pt>
                <c:pt idx="191159">
                  <c:v>4.33469</c:v>
                </c:pt>
                <c:pt idx="191160">
                  <c:v>4.33472</c:v>
                </c:pt>
                <c:pt idx="191161">
                  <c:v>4.33474</c:v>
                </c:pt>
                <c:pt idx="191162">
                  <c:v>4.33476</c:v>
                </c:pt>
                <c:pt idx="191163">
                  <c:v>4.33479</c:v>
                </c:pt>
                <c:pt idx="191164">
                  <c:v>4.33481</c:v>
                </c:pt>
                <c:pt idx="191165">
                  <c:v>4.33483</c:v>
                </c:pt>
                <c:pt idx="191166">
                  <c:v>4.33485</c:v>
                </c:pt>
                <c:pt idx="191167">
                  <c:v>4.33488</c:v>
                </c:pt>
                <c:pt idx="191168">
                  <c:v>4.3349</c:v>
                </c:pt>
                <c:pt idx="191169">
                  <c:v>4.33492</c:v>
                </c:pt>
                <c:pt idx="191170">
                  <c:v>4.33494</c:v>
                </c:pt>
                <c:pt idx="191171">
                  <c:v>4.33497</c:v>
                </c:pt>
                <c:pt idx="191172">
                  <c:v>4.33499</c:v>
                </c:pt>
                <c:pt idx="191173">
                  <c:v>4.33501</c:v>
                </c:pt>
                <c:pt idx="191174">
                  <c:v>4.33503</c:v>
                </c:pt>
                <c:pt idx="191175">
                  <c:v>4.33506</c:v>
                </c:pt>
                <c:pt idx="191176">
                  <c:v>4.33508</c:v>
                </c:pt>
                <c:pt idx="191177">
                  <c:v>4.3351</c:v>
                </c:pt>
                <c:pt idx="191178">
                  <c:v>4.33512</c:v>
                </c:pt>
                <c:pt idx="191179">
                  <c:v>4.33515</c:v>
                </c:pt>
                <c:pt idx="191180">
                  <c:v>4.33517</c:v>
                </c:pt>
                <c:pt idx="191181">
                  <c:v>4.33519</c:v>
                </c:pt>
                <c:pt idx="191182">
                  <c:v>4.33521</c:v>
                </c:pt>
                <c:pt idx="191183">
                  <c:v>4.33524</c:v>
                </c:pt>
                <c:pt idx="191184">
                  <c:v>4.33526</c:v>
                </c:pt>
                <c:pt idx="191185">
                  <c:v>4.33528</c:v>
                </c:pt>
                <c:pt idx="191186">
                  <c:v>4.33531</c:v>
                </c:pt>
                <c:pt idx="191187">
                  <c:v>4.33533</c:v>
                </c:pt>
                <c:pt idx="191188">
                  <c:v>4.33535</c:v>
                </c:pt>
                <c:pt idx="191189">
                  <c:v>4.33537</c:v>
                </c:pt>
                <c:pt idx="191190">
                  <c:v>4.3354</c:v>
                </c:pt>
                <c:pt idx="191191">
                  <c:v>4.33542</c:v>
                </c:pt>
                <c:pt idx="191192">
                  <c:v>4.33544</c:v>
                </c:pt>
                <c:pt idx="191193">
                  <c:v>4.33547</c:v>
                </c:pt>
                <c:pt idx="191194">
                  <c:v>4.33549</c:v>
                </c:pt>
                <c:pt idx="191195">
                  <c:v>4.33551</c:v>
                </c:pt>
                <c:pt idx="191196">
                  <c:v>4.33553</c:v>
                </c:pt>
                <c:pt idx="191197">
                  <c:v>4.33556</c:v>
                </c:pt>
                <c:pt idx="191198">
                  <c:v>4.33558</c:v>
                </c:pt>
                <c:pt idx="191199">
                  <c:v>4.3356</c:v>
                </c:pt>
                <c:pt idx="191200">
                  <c:v>4.33562</c:v>
                </c:pt>
                <c:pt idx="191201">
                  <c:v>4.33565</c:v>
                </c:pt>
                <c:pt idx="191202">
                  <c:v>4.33567</c:v>
                </c:pt>
                <c:pt idx="191203">
                  <c:v>4.33569</c:v>
                </c:pt>
                <c:pt idx="191204">
                  <c:v>4.33571</c:v>
                </c:pt>
                <c:pt idx="191205">
                  <c:v>4.33574</c:v>
                </c:pt>
                <c:pt idx="191206">
                  <c:v>4.33576</c:v>
                </c:pt>
                <c:pt idx="191207">
                  <c:v>4.33578</c:v>
                </c:pt>
                <c:pt idx="191208">
                  <c:v>4.3358</c:v>
                </c:pt>
                <c:pt idx="191209">
                  <c:v>4.33583</c:v>
                </c:pt>
                <c:pt idx="191210">
                  <c:v>4.33585</c:v>
                </c:pt>
                <c:pt idx="191211">
                  <c:v>4.33587</c:v>
                </c:pt>
                <c:pt idx="191212">
                  <c:v>4.3359</c:v>
                </c:pt>
                <c:pt idx="191213">
                  <c:v>4.33592</c:v>
                </c:pt>
                <c:pt idx="191214">
                  <c:v>4.33594</c:v>
                </c:pt>
                <c:pt idx="191215">
                  <c:v>4.33596</c:v>
                </c:pt>
                <c:pt idx="191216">
                  <c:v>4.33599</c:v>
                </c:pt>
                <c:pt idx="191217">
                  <c:v>4.33601</c:v>
                </c:pt>
                <c:pt idx="191218">
                  <c:v>4.33603</c:v>
                </c:pt>
                <c:pt idx="191219">
                  <c:v>4.33605</c:v>
                </c:pt>
                <c:pt idx="191220">
                  <c:v>4.33608</c:v>
                </c:pt>
                <c:pt idx="191221">
                  <c:v>4.3361</c:v>
                </c:pt>
                <c:pt idx="191222">
                  <c:v>4.33612</c:v>
                </c:pt>
                <c:pt idx="191223">
                  <c:v>4.33615</c:v>
                </c:pt>
                <c:pt idx="191224">
                  <c:v>4.33617</c:v>
                </c:pt>
                <c:pt idx="191225">
                  <c:v>4.33619</c:v>
                </c:pt>
                <c:pt idx="191226">
                  <c:v>4.33621</c:v>
                </c:pt>
                <c:pt idx="191227">
                  <c:v>4.33624</c:v>
                </c:pt>
                <c:pt idx="191228">
                  <c:v>4.33626</c:v>
                </c:pt>
                <c:pt idx="191229">
                  <c:v>4.33628</c:v>
                </c:pt>
                <c:pt idx="191230">
                  <c:v>4.3363</c:v>
                </c:pt>
                <c:pt idx="191231">
                  <c:v>4.33633</c:v>
                </c:pt>
                <c:pt idx="191232">
                  <c:v>4.33635</c:v>
                </c:pt>
                <c:pt idx="191233">
                  <c:v>4.33637</c:v>
                </c:pt>
                <c:pt idx="191234">
                  <c:v>4.3364</c:v>
                </c:pt>
                <c:pt idx="191235">
                  <c:v>4.33642</c:v>
                </c:pt>
                <c:pt idx="191236">
                  <c:v>4.33644</c:v>
                </c:pt>
                <c:pt idx="191237">
                  <c:v>4.33646</c:v>
                </c:pt>
                <c:pt idx="191238">
                  <c:v>4.33648</c:v>
                </c:pt>
                <c:pt idx="191239">
                  <c:v>4.33651</c:v>
                </c:pt>
                <c:pt idx="191240">
                  <c:v>4.33653</c:v>
                </c:pt>
                <c:pt idx="191241">
                  <c:v>4.33655</c:v>
                </c:pt>
                <c:pt idx="191242">
                  <c:v>4.33658</c:v>
                </c:pt>
                <c:pt idx="191243">
                  <c:v>4.3366</c:v>
                </c:pt>
                <c:pt idx="191244">
                  <c:v>4.33662</c:v>
                </c:pt>
                <c:pt idx="191245">
                  <c:v>4.33664</c:v>
                </c:pt>
                <c:pt idx="191246">
                  <c:v>4.33667</c:v>
                </c:pt>
                <c:pt idx="191247">
                  <c:v>4.33669</c:v>
                </c:pt>
                <c:pt idx="191248">
                  <c:v>4.33671</c:v>
                </c:pt>
                <c:pt idx="191249">
                  <c:v>4.33674</c:v>
                </c:pt>
                <c:pt idx="191250">
                  <c:v>4.33676</c:v>
                </c:pt>
                <c:pt idx="191251">
                  <c:v>4.33678</c:v>
                </c:pt>
                <c:pt idx="191252">
                  <c:v>4.3368</c:v>
                </c:pt>
                <c:pt idx="191253">
                  <c:v>4.33683</c:v>
                </c:pt>
                <c:pt idx="191254">
                  <c:v>4.33685</c:v>
                </c:pt>
                <c:pt idx="191255">
                  <c:v>4.33687</c:v>
                </c:pt>
                <c:pt idx="191256">
                  <c:v>4.33689</c:v>
                </c:pt>
                <c:pt idx="191257">
                  <c:v>4.33692</c:v>
                </c:pt>
                <c:pt idx="191258">
                  <c:v>4.33694</c:v>
                </c:pt>
                <c:pt idx="191259">
                  <c:v>4.33696</c:v>
                </c:pt>
                <c:pt idx="191260">
                  <c:v>4.33698</c:v>
                </c:pt>
                <c:pt idx="191261">
                  <c:v>4.33701</c:v>
                </c:pt>
                <c:pt idx="191262">
                  <c:v>4.33703</c:v>
                </c:pt>
                <c:pt idx="191263">
                  <c:v>4.33705</c:v>
                </c:pt>
                <c:pt idx="191264">
                  <c:v>4.33707</c:v>
                </c:pt>
                <c:pt idx="191265">
                  <c:v>4.3371</c:v>
                </c:pt>
                <c:pt idx="191266">
                  <c:v>4.33712</c:v>
                </c:pt>
                <c:pt idx="191267">
                  <c:v>4.33714</c:v>
                </c:pt>
                <c:pt idx="191268">
                  <c:v>4.33717</c:v>
                </c:pt>
                <c:pt idx="191269">
                  <c:v>4.33719</c:v>
                </c:pt>
                <c:pt idx="191270">
                  <c:v>4.33721</c:v>
                </c:pt>
                <c:pt idx="191271">
                  <c:v>4.33723</c:v>
                </c:pt>
                <c:pt idx="191272">
                  <c:v>4.33726</c:v>
                </c:pt>
                <c:pt idx="191273">
                  <c:v>4.33728</c:v>
                </c:pt>
                <c:pt idx="191274">
                  <c:v>4.3373</c:v>
                </c:pt>
                <c:pt idx="191275">
                  <c:v>4.33732</c:v>
                </c:pt>
                <c:pt idx="191276">
                  <c:v>4.33735</c:v>
                </c:pt>
                <c:pt idx="191277">
                  <c:v>4.33737</c:v>
                </c:pt>
                <c:pt idx="191278">
                  <c:v>4.33739</c:v>
                </c:pt>
                <c:pt idx="191279">
                  <c:v>4.33742</c:v>
                </c:pt>
                <c:pt idx="191280">
                  <c:v>4.33744</c:v>
                </c:pt>
                <c:pt idx="191281">
                  <c:v>4.33746</c:v>
                </c:pt>
                <c:pt idx="191282">
                  <c:v>4.33748</c:v>
                </c:pt>
                <c:pt idx="191283">
                  <c:v>4.33751</c:v>
                </c:pt>
                <c:pt idx="191284">
                  <c:v>4.33753</c:v>
                </c:pt>
                <c:pt idx="191285">
                  <c:v>4.33755</c:v>
                </c:pt>
                <c:pt idx="191286">
                  <c:v>4.33757</c:v>
                </c:pt>
                <c:pt idx="191287">
                  <c:v>4.3376</c:v>
                </c:pt>
                <c:pt idx="191288">
                  <c:v>4.33762</c:v>
                </c:pt>
                <c:pt idx="191289">
                  <c:v>4.33764</c:v>
                </c:pt>
                <c:pt idx="191290">
                  <c:v>4.33766</c:v>
                </c:pt>
                <c:pt idx="191291">
                  <c:v>4.33769</c:v>
                </c:pt>
                <c:pt idx="191292">
                  <c:v>4.33771</c:v>
                </c:pt>
                <c:pt idx="191293">
                  <c:v>4.33773</c:v>
                </c:pt>
                <c:pt idx="191294">
                  <c:v>4.33775</c:v>
                </c:pt>
                <c:pt idx="191295">
                  <c:v>4.33778</c:v>
                </c:pt>
                <c:pt idx="191296">
                  <c:v>4.3378</c:v>
                </c:pt>
                <c:pt idx="191297">
                  <c:v>4.33782</c:v>
                </c:pt>
                <c:pt idx="191298">
                  <c:v>4.33785</c:v>
                </c:pt>
                <c:pt idx="191299">
                  <c:v>4.33787</c:v>
                </c:pt>
                <c:pt idx="191300">
                  <c:v>4.33789</c:v>
                </c:pt>
                <c:pt idx="191301">
                  <c:v>4.33791</c:v>
                </c:pt>
                <c:pt idx="191302">
                  <c:v>4.33794</c:v>
                </c:pt>
                <c:pt idx="191303">
                  <c:v>4.33796</c:v>
                </c:pt>
                <c:pt idx="191304">
                  <c:v>4.33798</c:v>
                </c:pt>
                <c:pt idx="191305">
                  <c:v>4.338</c:v>
                </c:pt>
                <c:pt idx="191306">
                  <c:v>4.33803</c:v>
                </c:pt>
                <c:pt idx="191307">
                  <c:v>4.33805</c:v>
                </c:pt>
                <c:pt idx="191308">
                  <c:v>4.33807</c:v>
                </c:pt>
                <c:pt idx="191309">
                  <c:v>4.3381</c:v>
                </c:pt>
                <c:pt idx="191310">
                  <c:v>4.33812</c:v>
                </c:pt>
                <c:pt idx="191311">
                  <c:v>4.33814</c:v>
                </c:pt>
                <c:pt idx="191312">
                  <c:v>4.33816</c:v>
                </c:pt>
                <c:pt idx="191313">
                  <c:v>4.33819</c:v>
                </c:pt>
                <c:pt idx="191314">
                  <c:v>4.33821</c:v>
                </c:pt>
                <c:pt idx="191315">
                  <c:v>4.33823</c:v>
                </c:pt>
                <c:pt idx="191316">
                  <c:v>4.33825</c:v>
                </c:pt>
                <c:pt idx="191317">
                  <c:v>4.33828</c:v>
                </c:pt>
                <c:pt idx="191318">
                  <c:v>4.3383</c:v>
                </c:pt>
                <c:pt idx="191319">
                  <c:v>4.33832</c:v>
                </c:pt>
                <c:pt idx="191320">
                  <c:v>4.33835</c:v>
                </c:pt>
                <c:pt idx="191321">
                  <c:v>4.33837</c:v>
                </c:pt>
                <c:pt idx="191322">
                  <c:v>4.33839</c:v>
                </c:pt>
                <c:pt idx="191323">
                  <c:v>4.33841</c:v>
                </c:pt>
                <c:pt idx="191324">
                  <c:v>4.33843</c:v>
                </c:pt>
                <c:pt idx="191325">
                  <c:v>4.33846</c:v>
                </c:pt>
                <c:pt idx="191326">
                  <c:v>4.33848</c:v>
                </c:pt>
                <c:pt idx="191327">
                  <c:v>4.3385</c:v>
                </c:pt>
                <c:pt idx="191328">
                  <c:v>4.33853</c:v>
                </c:pt>
                <c:pt idx="191329">
                  <c:v>4.33855</c:v>
                </c:pt>
                <c:pt idx="191330">
                  <c:v>4.33857</c:v>
                </c:pt>
                <c:pt idx="191331">
                  <c:v>4.33859</c:v>
                </c:pt>
                <c:pt idx="191332">
                  <c:v>4.33862</c:v>
                </c:pt>
                <c:pt idx="191333">
                  <c:v>4.33864</c:v>
                </c:pt>
                <c:pt idx="191334">
                  <c:v>4.33866</c:v>
                </c:pt>
                <c:pt idx="191335">
                  <c:v>4.33868</c:v>
                </c:pt>
                <c:pt idx="191336">
                  <c:v>4.33871</c:v>
                </c:pt>
                <c:pt idx="191337">
                  <c:v>4.33873</c:v>
                </c:pt>
                <c:pt idx="191338">
                  <c:v>4.33875</c:v>
                </c:pt>
                <c:pt idx="191339">
                  <c:v>4.33878</c:v>
                </c:pt>
                <c:pt idx="191340">
                  <c:v>4.3388</c:v>
                </c:pt>
                <c:pt idx="191341">
                  <c:v>4.33882</c:v>
                </c:pt>
                <c:pt idx="191342">
                  <c:v>4.33884</c:v>
                </c:pt>
                <c:pt idx="191343">
                  <c:v>4.33887</c:v>
                </c:pt>
                <c:pt idx="191344">
                  <c:v>4.33889</c:v>
                </c:pt>
                <c:pt idx="191345">
                  <c:v>4.33891</c:v>
                </c:pt>
                <c:pt idx="191346">
                  <c:v>4.33893</c:v>
                </c:pt>
                <c:pt idx="191347">
                  <c:v>4.33896</c:v>
                </c:pt>
                <c:pt idx="191348">
                  <c:v>4.33898</c:v>
                </c:pt>
                <c:pt idx="191349">
                  <c:v>4.339</c:v>
                </c:pt>
                <c:pt idx="191350">
                  <c:v>4.33903</c:v>
                </c:pt>
                <c:pt idx="191351">
                  <c:v>4.33905</c:v>
                </c:pt>
                <c:pt idx="191352">
                  <c:v>4.33907</c:v>
                </c:pt>
                <c:pt idx="191353">
                  <c:v>4.33909</c:v>
                </c:pt>
                <c:pt idx="191354">
                  <c:v>4.33912</c:v>
                </c:pt>
                <c:pt idx="191355">
                  <c:v>4.33914</c:v>
                </c:pt>
                <c:pt idx="191356">
                  <c:v>4.33916</c:v>
                </c:pt>
                <c:pt idx="191357">
                  <c:v>4.33918</c:v>
                </c:pt>
                <c:pt idx="191358">
                  <c:v>4.33921</c:v>
                </c:pt>
                <c:pt idx="191359">
                  <c:v>4.33923</c:v>
                </c:pt>
                <c:pt idx="191360">
                  <c:v>4.33925</c:v>
                </c:pt>
                <c:pt idx="191361">
                  <c:v>4.33927</c:v>
                </c:pt>
                <c:pt idx="191362">
                  <c:v>4.3393</c:v>
                </c:pt>
                <c:pt idx="191363">
                  <c:v>4.33932</c:v>
                </c:pt>
                <c:pt idx="191364">
                  <c:v>4.33934</c:v>
                </c:pt>
                <c:pt idx="191365">
                  <c:v>4.33936</c:v>
                </c:pt>
                <c:pt idx="191366">
                  <c:v>4.33939</c:v>
                </c:pt>
                <c:pt idx="191367">
                  <c:v>4.33941</c:v>
                </c:pt>
                <c:pt idx="191368">
                  <c:v>4.33943</c:v>
                </c:pt>
                <c:pt idx="191369">
                  <c:v>4.33946</c:v>
                </c:pt>
                <c:pt idx="191370">
                  <c:v>4.33948</c:v>
                </c:pt>
                <c:pt idx="191371">
                  <c:v>4.3395</c:v>
                </c:pt>
                <c:pt idx="191372">
                  <c:v>4.33952</c:v>
                </c:pt>
                <c:pt idx="191373">
                  <c:v>4.33955</c:v>
                </c:pt>
                <c:pt idx="191374">
                  <c:v>4.33957</c:v>
                </c:pt>
                <c:pt idx="191375">
                  <c:v>4.33959</c:v>
                </c:pt>
                <c:pt idx="191376">
                  <c:v>4.33962</c:v>
                </c:pt>
                <c:pt idx="191377">
                  <c:v>4.33964</c:v>
                </c:pt>
                <c:pt idx="191378">
                  <c:v>4.33966</c:v>
                </c:pt>
                <c:pt idx="191379">
                  <c:v>4.33968</c:v>
                </c:pt>
                <c:pt idx="191380">
                  <c:v>4.33971</c:v>
                </c:pt>
                <c:pt idx="191381">
                  <c:v>4.33973</c:v>
                </c:pt>
                <c:pt idx="191382">
                  <c:v>4.33975</c:v>
                </c:pt>
                <c:pt idx="191383">
                  <c:v>4.33977</c:v>
                </c:pt>
                <c:pt idx="191384">
                  <c:v>4.3398</c:v>
                </c:pt>
                <c:pt idx="191385">
                  <c:v>4.33982</c:v>
                </c:pt>
                <c:pt idx="191386">
                  <c:v>4.33984</c:v>
                </c:pt>
                <c:pt idx="191387">
                  <c:v>4.33986</c:v>
                </c:pt>
                <c:pt idx="191388">
                  <c:v>4.33989</c:v>
                </c:pt>
                <c:pt idx="191389">
                  <c:v>4.33991</c:v>
                </c:pt>
                <c:pt idx="191390">
                  <c:v>4.33993</c:v>
                </c:pt>
                <c:pt idx="191391">
                  <c:v>4.33995</c:v>
                </c:pt>
                <c:pt idx="191392">
                  <c:v>4.33998</c:v>
                </c:pt>
                <c:pt idx="191393">
                  <c:v>4.34</c:v>
                </c:pt>
                <c:pt idx="191394">
                  <c:v>4.34002</c:v>
                </c:pt>
                <c:pt idx="191395">
                  <c:v>4.34004</c:v>
                </c:pt>
                <c:pt idx="191396">
                  <c:v>4.34007</c:v>
                </c:pt>
                <c:pt idx="191397">
                  <c:v>4.34009</c:v>
                </c:pt>
                <c:pt idx="191398">
                  <c:v>4.34011</c:v>
                </c:pt>
                <c:pt idx="191399">
                  <c:v>4.34014</c:v>
                </c:pt>
                <c:pt idx="191400">
                  <c:v>4.34016</c:v>
                </c:pt>
                <c:pt idx="191401">
                  <c:v>4.34018</c:v>
                </c:pt>
                <c:pt idx="191402">
                  <c:v>4.3402</c:v>
                </c:pt>
                <c:pt idx="191403">
                  <c:v>4.34023</c:v>
                </c:pt>
                <c:pt idx="191404">
                  <c:v>4.34025</c:v>
                </c:pt>
                <c:pt idx="191405">
                  <c:v>4.34027</c:v>
                </c:pt>
                <c:pt idx="191406">
                  <c:v>4.3403</c:v>
                </c:pt>
                <c:pt idx="191407">
                  <c:v>4.34032</c:v>
                </c:pt>
                <c:pt idx="191408">
                  <c:v>4.34034</c:v>
                </c:pt>
                <c:pt idx="191409">
                  <c:v>4.34036</c:v>
                </c:pt>
                <c:pt idx="191410">
                  <c:v>4.34039</c:v>
                </c:pt>
                <c:pt idx="191411">
                  <c:v>4.34041</c:v>
                </c:pt>
                <c:pt idx="191412">
                  <c:v>4.34043</c:v>
                </c:pt>
                <c:pt idx="191413">
                  <c:v>4.34045</c:v>
                </c:pt>
                <c:pt idx="191414">
                  <c:v>4.34048</c:v>
                </c:pt>
                <c:pt idx="191415">
                  <c:v>4.3405</c:v>
                </c:pt>
                <c:pt idx="191416">
                  <c:v>4.34052</c:v>
                </c:pt>
                <c:pt idx="191417">
                  <c:v>4.34054</c:v>
                </c:pt>
                <c:pt idx="191418">
                  <c:v>4.34057</c:v>
                </c:pt>
                <c:pt idx="191419">
                  <c:v>4.34059</c:v>
                </c:pt>
                <c:pt idx="191420">
                  <c:v>4.34061</c:v>
                </c:pt>
                <c:pt idx="191421">
                  <c:v>4.34063</c:v>
                </c:pt>
                <c:pt idx="191422">
                  <c:v>4.34066</c:v>
                </c:pt>
                <c:pt idx="191423">
                  <c:v>4.34068</c:v>
                </c:pt>
                <c:pt idx="191424">
                  <c:v>4.3407</c:v>
                </c:pt>
                <c:pt idx="191425">
                  <c:v>4.34073</c:v>
                </c:pt>
                <c:pt idx="191426">
                  <c:v>4.34075</c:v>
                </c:pt>
                <c:pt idx="191427">
                  <c:v>4.34077</c:v>
                </c:pt>
                <c:pt idx="191428">
                  <c:v>4.34079</c:v>
                </c:pt>
                <c:pt idx="191429">
                  <c:v>4.34082</c:v>
                </c:pt>
                <c:pt idx="191430">
                  <c:v>4.34084</c:v>
                </c:pt>
                <c:pt idx="191431">
                  <c:v>4.34086</c:v>
                </c:pt>
                <c:pt idx="191432">
                  <c:v>4.34088</c:v>
                </c:pt>
                <c:pt idx="191433">
                  <c:v>4.34091</c:v>
                </c:pt>
                <c:pt idx="191434">
                  <c:v>4.34093</c:v>
                </c:pt>
                <c:pt idx="191435">
                  <c:v>4.34095</c:v>
                </c:pt>
                <c:pt idx="191436">
                  <c:v>4.34098</c:v>
                </c:pt>
                <c:pt idx="191437">
                  <c:v>4.341</c:v>
                </c:pt>
                <c:pt idx="191438">
                  <c:v>4.34102</c:v>
                </c:pt>
                <c:pt idx="191439">
                  <c:v>4.34104</c:v>
                </c:pt>
                <c:pt idx="191440">
                  <c:v>4.34107</c:v>
                </c:pt>
                <c:pt idx="191441">
                  <c:v>4.34109</c:v>
                </c:pt>
                <c:pt idx="191442">
                  <c:v>4.34111</c:v>
                </c:pt>
                <c:pt idx="191443">
                  <c:v>4.34113</c:v>
                </c:pt>
                <c:pt idx="191444">
                  <c:v>4.34116</c:v>
                </c:pt>
                <c:pt idx="191445">
                  <c:v>4.34118</c:v>
                </c:pt>
                <c:pt idx="191446">
                  <c:v>4.3412</c:v>
                </c:pt>
                <c:pt idx="191447">
                  <c:v>4.34122</c:v>
                </c:pt>
                <c:pt idx="191448">
                  <c:v>4.34125</c:v>
                </c:pt>
                <c:pt idx="191449">
                  <c:v>4.34127</c:v>
                </c:pt>
                <c:pt idx="191450">
                  <c:v>4.34129</c:v>
                </c:pt>
                <c:pt idx="191451">
                  <c:v>4.34131</c:v>
                </c:pt>
                <c:pt idx="191452">
                  <c:v>4.34134</c:v>
                </c:pt>
                <c:pt idx="191453">
                  <c:v>4.34136</c:v>
                </c:pt>
                <c:pt idx="191454">
                  <c:v>4.34138</c:v>
                </c:pt>
                <c:pt idx="191455">
                  <c:v>4.34141</c:v>
                </c:pt>
                <c:pt idx="191456">
                  <c:v>4.34143</c:v>
                </c:pt>
                <c:pt idx="191457">
                  <c:v>4.34145</c:v>
                </c:pt>
                <c:pt idx="191458">
                  <c:v>4.34147</c:v>
                </c:pt>
                <c:pt idx="191459">
                  <c:v>4.3415</c:v>
                </c:pt>
                <c:pt idx="191460">
                  <c:v>4.34152</c:v>
                </c:pt>
                <c:pt idx="191461">
                  <c:v>4.34154</c:v>
                </c:pt>
                <c:pt idx="191462">
                  <c:v>4.34157</c:v>
                </c:pt>
                <c:pt idx="191463">
                  <c:v>4.34159</c:v>
                </c:pt>
                <c:pt idx="191464">
                  <c:v>4.34161</c:v>
                </c:pt>
                <c:pt idx="191465">
                  <c:v>4.34163</c:v>
                </c:pt>
                <c:pt idx="191466">
                  <c:v>4.34166</c:v>
                </c:pt>
                <c:pt idx="191467">
                  <c:v>4.34168</c:v>
                </c:pt>
                <c:pt idx="191468">
                  <c:v>4.3417</c:v>
                </c:pt>
                <c:pt idx="191469">
                  <c:v>4.34172</c:v>
                </c:pt>
                <c:pt idx="191470">
                  <c:v>4.34175</c:v>
                </c:pt>
                <c:pt idx="191471">
                  <c:v>4.34177</c:v>
                </c:pt>
                <c:pt idx="191472">
                  <c:v>4.34179</c:v>
                </c:pt>
                <c:pt idx="191473">
                  <c:v>4.34181</c:v>
                </c:pt>
                <c:pt idx="191474">
                  <c:v>4.34184</c:v>
                </c:pt>
                <c:pt idx="191475">
                  <c:v>4.34186</c:v>
                </c:pt>
                <c:pt idx="191476">
                  <c:v>4.34188</c:v>
                </c:pt>
                <c:pt idx="191477">
                  <c:v>4.3419</c:v>
                </c:pt>
                <c:pt idx="191478">
                  <c:v>4.34193</c:v>
                </c:pt>
                <c:pt idx="191479">
                  <c:v>4.34195</c:v>
                </c:pt>
                <c:pt idx="191480">
                  <c:v>4.34197</c:v>
                </c:pt>
                <c:pt idx="191481">
                  <c:v>4.34199</c:v>
                </c:pt>
                <c:pt idx="191482">
                  <c:v>4.34202</c:v>
                </c:pt>
                <c:pt idx="191483">
                  <c:v>4.34204</c:v>
                </c:pt>
                <c:pt idx="191484">
                  <c:v>4.34206</c:v>
                </c:pt>
                <c:pt idx="191485">
                  <c:v>4.34209</c:v>
                </c:pt>
                <c:pt idx="191486">
                  <c:v>4.34211</c:v>
                </c:pt>
                <c:pt idx="191487">
                  <c:v>4.34213</c:v>
                </c:pt>
                <c:pt idx="191488">
                  <c:v>4.34215</c:v>
                </c:pt>
                <c:pt idx="191489">
                  <c:v>4.34218</c:v>
                </c:pt>
                <c:pt idx="191490">
                  <c:v>4.3422</c:v>
                </c:pt>
                <c:pt idx="191491">
                  <c:v>4.34222</c:v>
                </c:pt>
                <c:pt idx="191492">
                  <c:v>4.34225</c:v>
                </c:pt>
                <c:pt idx="191493">
                  <c:v>4.34227</c:v>
                </c:pt>
                <c:pt idx="191494">
                  <c:v>4.34229</c:v>
                </c:pt>
                <c:pt idx="191495">
                  <c:v>4.34231</c:v>
                </c:pt>
                <c:pt idx="191496">
                  <c:v>4.34234</c:v>
                </c:pt>
                <c:pt idx="191497">
                  <c:v>4.34236</c:v>
                </c:pt>
                <c:pt idx="191498">
                  <c:v>4.34238</c:v>
                </c:pt>
                <c:pt idx="191499">
                  <c:v>4.3424</c:v>
                </c:pt>
                <c:pt idx="191500">
                  <c:v>4.34243</c:v>
                </c:pt>
                <c:pt idx="191501">
                  <c:v>4.34245</c:v>
                </c:pt>
                <c:pt idx="191502">
                  <c:v>4.34247</c:v>
                </c:pt>
                <c:pt idx="191503">
                  <c:v>4.34249</c:v>
                </c:pt>
                <c:pt idx="191504">
                  <c:v>4.34252</c:v>
                </c:pt>
                <c:pt idx="191505">
                  <c:v>4.34254</c:v>
                </c:pt>
                <c:pt idx="191506">
                  <c:v>4.34256</c:v>
                </c:pt>
                <c:pt idx="191507">
                  <c:v>4.34258</c:v>
                </c:pt>
                <c:pt idx="191508">
                  <c:v>4.34261</c:v>
                </c:pt>
                <c:pt idx="191509">
                  <c:v>4.34263</c:v>
                </c:pt>
                <c:pt idx="191510">
                  <c:v>4.34265</c:v>
                </c:pt>
                <c:pt idx="191511">
                  <c:v>4.34268</c:v>
                </c:pt>
                <c:pt idx="191512">
                  <c:v>4.3427</c:v>
                </c:pt>
                <c:pt idx="191513">
                  <c:v>4.34272</c:v>
                </c:pt>
                <c:pt idx="191514">
                  <c:v>4.34274</c:v>
                </c:pt>
                <c:pt idx="191515">
                  <c:v>4.34277</c:v>
                </c:pt>
                <c:pt idx="191516">
                  <c:v>4.34279</c:v>
                </c:pt>
                <c:pt idx="191517">
                  <c:v>4.34281</c:v>
                </c:pt>
                <c:pt idx="191518">
                  <c:v>4.34283</c:v>
                </c:pt>
                <c:pt idx="191519">
                  <c:v>4.34286</c:v>
                </c:pt>
                <c:pt idx="191520">
                  <c:v>4.34288</c:v>
                </c:pt>
                <c:pt idx="191521">
                  <c:v>4.3429</c:v>
                </c:pt>
                <c:pt idx="191522">
                  <c:v>4.34293</c:v>
                </c:pt>
                <c:pt idx="191523">
                  <c:v>4.34295</c:v>
                </c:pt>
                <c:pt idx="191524">
                  <c:v>4.34297</c:v>
                </c:pt>
                <c:pt idx="191525">
                  <c:v>4.34299</c:v>
                </c:pt>
                <c:pt idx="191526">
                  <c:v>4.34302</c:v>
                </c:pt>
                <c:pt idx="191527">
                  <c:v>4.34304</c:v>
                </c:pt>
                <c:pt idx="191528">
                  <c:v>4.34306</c:v>
                </c:pt>
                <c:pt idx="191529">
                  <c:v>4.34308</c:v>
                </c:pt>
                <c:pt idx="191530">
                  <c:v>4.34311</c:v>
                </c:pt>
                <c:pt idx="191531">
                  <c:v>4.34313</c:v>
                </c:pt>
                <c:pt idx="191532">
                  <c:v>4.34315</c:v>
                </c:pt>
                <c:pt idx="191533">
                  <c:v>4.34317</c:v>
                </c:pt>
                <c:pt idx="191534">
                  <c:v>4.3432</c:v>
                </c:pt>
                <c:pt idx="191535">
                  <c:v>4.34322</c:v>
                </c:pt>
                <c:pt idx="191536">
                  <c:v>4.34324</c:v>
                </c:pt>
                <c:pt idx="191537">
                  <c:v>4.34326</c:v>
                </c:pt>
                <c:pt idx="191538">
                  <c:v>4.34329</c:v>
                </c:pt>
                <c:pt idx="191539">
                  <c:v>4.34331</c:v>
                </c:pt>
                <c:pt idx="191540">
                  <c:v>4.34333</c:v>
                </c:pt>
                <c:pt idx="191541">
                  <c:v>4.34336</c:v>
                </c:pt>
                <c:pt idx="191542">
                  <c:v>4.34338</c:v>
                </c:pt>
                <c:pt idx="191543">
                  <c:v>4.3434</c:v>
                </c:pt>
                <c:pt idx="191544">
                  <c:v>4.34342</c:v>
                </c:pt>
                <c:pt idx="191545">
                  <c:v>4.34345</c:v>
                </c:pt>
                <c:pt idx="191546">
                  <c:v>4.34347</c:v>
                </c:pt>
                <c:pt idx="191547">
                  <c:v>4.34349</c:v>
                </c:pt>
                <c:pt idx="191548">
                  <c:v>4.34352</c:v>
                </c:pt>
                <c:pt idx="191549">
                  <c:v>4.34354</c:v>
                </c:pt>
                <c:pt idx="191550">
                  <c:v>4.34356</c:v>
                </c:pt>
                <c:pt idx="191551">
                  <c:v>4.34358</c:v>
                </c:pt>
                <c:pt idx="191552">
                  <c:v>4.34361</c:v>
                </c:pt>
                <c:pt idx="191553">
                  <c:v>4.34363</c:v>
                </c:pt>
                <c:pt idx="191554">
                  <c:v>4.34365</c:v>
                </c:pt>
                <c:pt idx="191555">
                  <c:v>4.34367</c:v>
                </c:pt>
                <c:pt idx="191556">
                  <c:v>4.3437</c:v>
                </c:pt>
                <c:pt idx="191557">
                  <c:v>4.34372</c:v>
                </c:pt>
                <c:pt idx="191558">
                  <c:v>4.34374</c:v>
                </c:pt>
                <c:pt idx="191559">
                  <c:v>4.34376</c:v>
                </c:pt>
                <c:pt idx="191560">
                  <c:v>4.34379</c:v>
                </c:pt>
                <c:pt idx="191561">
                  <c:v>4.34381</c:v>
                </c:pt>
                <c:pt idx="191562">
                  <c:v>4.34383</c:v>
                </c:pt>
                <c:pt idx="191563">
                  <c:v>4.34385</c:v>
                </c:pt>
                <c:pt idx="191564">
                  <c:v>4.34388</c:v>
                </c:pt>
                <c:pt idx="191565">
                  <c:v>4.3439</c:v>
                </c:pt>
                <c:pt idx="191566">
                  <c:v>4.34392</c:v>
                </c:pt>
                <c:pt idx="191567">
                  <c:v>4.34395</c:v>
                </c:pt>
                <c:pt idx="191568">
                  <c:v>4.34397</c:v>
                </c:pt>
                <c:pt idx="191569">
                  <c:v>4.34399</c:v>
                </c:pt>
                <c:pt idx="191570">
                  <c:v>4.34401</c:v>
                </c:pt>
                <c:pt idx="191571">
                  <c:v>4.34404</c:v>
                </c:pt>
                <c:pt idx="191572">
                  <c:v>4.34406</c:v>
                </c:pt>
                <c:pt idx="191573">
                  <c:v>4.34408</c:v>
                </c:pt>
                <c:pt idx="191574">
                  <c:v>4.3441</c:v>
                </c:pt>
                <c:pt idx="191575">
                  <c:v>4.34413</c:v>
                </c:pt>
                <c:pt idx="191576">
                  <c:v>4.34415</c:v>
                </c:pt>
                <c:pt idx="191577">
                  <c:v>4.34417</c:v>
                </c:pt>
                <c:pt idx="191578">
                  <c:v>4.3442</c:v>
                </c:pt>
                <c:pt idx="191579">
                  <c:v>4.34422</c:v>
                </c:pt>
                <c:pt idx="191580">
                  <c:v>4.34424</c:v>
                </c:pt>
                <c:pt idx="191581">
                  <c:v>4.34426</c:v>
                </c:pt>
                <c:pt idx="191582">
                  <c:v>4.34429</c:v>
                </c:pt>
                <c:pt idx="191583">
                  <c:v>4.34431</c:v>
                </c:pt>
                <c:pt idx="191584">
                  <c:v>4.34433</c:v>
                </c:pt>
                <c:pt idx="191585">
                  <c:v>4.34435</c:v>
                </c:pt>
                <c:pt idx="191586">
                  <c:v>4.34438</c:v>
                </c:pt>
                <c:pt idx="191587">
                  <c:v>4.3444</c:v>
                </c:pt>
                <c:pt idx="191588">
                  <c:v>4.34442</c:v>
                </c:pt>
                <c:pt idx="191589">
                  <c:v>4.34444</c:v>
                </c:pt>
                <c:pt idx="191590">
                  <c:v>4.34447</c:v>
                </c:pt>
                <c:pt idx="191591">
                  <c:v>4.34449</c:v>
                </c:pt>
                <c:pt idx="191592">
                  <c:v>4.34451</c:v>
                </c:pt>
                <c:pt idx="191593">
                  <c:v>4.34453</c:v>
                </c:pt>
                <c:pt idx="191594">
                  <c:v>4.34456</c:v>
                </c:pt>
                <c:pt idx="191595">
                  <c:v>4.34458</c:v>
                </c:pt>
                <c:pt idx="191596">
                  <c:v>4.3446</c:v>
                </c:pt>
                <c:pt idx="191597">
                  <c:v>4.34463</c:v>
                </c:pt>
                <c:pt idx="191598">
                  <c:v>4.34465</c:v>
                </c:pt>
                <c:pt idx="191599">
                  <c:v>4.34467</c:v>
                </c:pt>
                <c:pt idx="191600">
                  <c:v>4.34469</c:v>
                </c:pt>
                <c:pt idx="191601">
                  <c:v>4.34472</c:v>
                </c:pt>
                <c:pt idx="191602">
                  <c:v>4.34474</c:v>
                </c:pt>
                <c:pt idx="191603">
                  <c:v>4.34476</c:v>
                </c:pt>
                <c:pt idx="191604">
                  <c:v>4.34478</c:v>
                </c:pt>
                <c:pt idx="191605">
                  <c:v>4.34481</c:v>
                </c:pt>
                <c:pt idx="191606">
                  <c:v>4.34483</c:v>
                </c:pt>
                <c:pt idx="191607">
                  <c:v>4.34485</c:v>
                </c:pt>
                <c:pt idx="191608">
                  <c:v>4.34488</c:v>
                </c:pt>
                <c:pt idx="191609">
                  <c:v>4.3449</c:v>
                </c:pt>
                <c:pt idx="191610">
                  <c:v>4.34492</c:v>
                </c:pt>
                <c:pt idx="191611">
                  <c:v>4.34494</c:v>
                </c:pt>
                <c:pt idx="191612">
                  <c:v>4.34497</c:v>
                </c:pt>
                <c:pt idx="191613">
                  <c:v>4.34499</c:v>
                </c:pt>
                <c:pt idx="191614">
                  <c:v>4.34501</c:v>
                </c:pt>
                <c:pt idx="191615">
                  <c:v>4.34503</c:v>
                </c:pt>
                <c:pt idx="191616">
                  <c:v>4.34506</c:v>
                </c:pt>
                <c:pt idx="191617">
                  <c:v>4.34508</c:v>
                </c:pt>
                <c:pt idx="191618">
                  <c:v>4.3451</c:v>
                </c:pt>
                <c:pt idx="191619">
                  <c:v>4.34513</c:v>
                </c:pt>
                <c:pt idx="191620">
                  <c:v>4.34515</c:v>
                </c:pt>
                <c:pt idx="191621">
                  <c:v>4.34517</c:v>
                </c:pt>
                <c:pt idx="191622">
                  <c:v>4.34519</c:v>
                </c:pt>
                <c:pt idx="191623">
                  <c:v>4.34521</c:v>
                </c:pt>
                <c:pt idx="191624">
                  <c:v>4.34524</c:v>
                </c:pt>
                <c:pt idx="191625">
                  <c:v>4.34526</c:v>
                </c:pt>
                <c:pt idx="191626">
                  <c:v>4.34528</c:v>
                </c:pt>
                <c:pt idx="191627">
                  <c:v>4.34531</c:v>
                </c:pt>
                <c:pt idx="191628">
                  <c:v>4.34533</c:v>
                </c:pt>
                <c:pt idx="191629">
                  <c:v>4.34535</c:v>
                </c:pt>
                <c:pt idx="191630">
                  <c:v>4.34537</c:v>
                </c:pt>
                <c:pt idx="191631">
                  <c:v>4.3454</c:v>
                </c:pt>
                <c:pt idx="191632">
                  <c:v>4.34542</c:v>
                </c:pt>
                <c:pt idx="191633">
                  <c:v>4.34544</c:v>
                </c:pt>
                <c:pt idx="191634">
                  <c:v>4.34546</c:v>
                </c:pt>
                <c:pt idx="191635">
                  <c:v>4.34549</c:v>
                </c:pt>
                <c:pt idx="191636">
                  <c:v>4.34551</c:v>
                </c:pt>
                <c:pt idx="191637">
                  <c:v>4.34553</c:v>
                </c:pt>
                <c:pt idx="191638">
                  <c:v>4.34556</c:v>
                </c:pt>
                <c:pt idx="191639">
                  <c:v>4.34558</c:v>
                </c:pt>
                <c:pt idx="191640">
                  <c:v>4.3456</c:v>
                </c:pt>
                <c:pt idx="191641">
                  <c:v>4.34562</c:v>
                </c:pt>
                <c:pt idx="191642">
                  <c:v>4.34565</c:v>
                </c:pt>
                <c:pt idx="191643">
                  <c:v>4.34567</c:v>
                </c:pt>
                <c:pt idx="191644">
                  <c:v>4.34569</c:v>
                </c:pt>
                <c:pt idx="191645">
                  <c:v>4.34571</c:v>
                </c:pt>
                <c:pt idx="191646">
                  <c:v>4.34574</c:v>
                </c:pt>
                <c:pt idx="191647">
                  <c:v>4.34576</c:v>
                </c:pt>
                <c:pt idx="191648">
                  <c:v>4.34578</c:v>
                </c:pt>
                <c:pt idx="191649">
                  <c:v>4.34581</c:v>
                </c:pt>
                <c:pt idx="191650">
                  <c:v>4.34583</c:v>
                </c:pt>
                <c:pt idx="191651">
                  <c:v>4.34585</c:v>
                </c:pt>
                <c:pt idx="191652">
                  <c:v>4.34587</c:v>
                </c:pt>
                <c:pt idx="191653">
                  <c:v>4.3459</c:v>
                </c:pt>
                <c:pt idx="191654">
                  <c:v>4.34592</c:v>
                </c:pt>
                <c:pt idx="191655">
                  <c:v>4.34594</c:v>
                </c:pt>
                <c:pt idx="191656">
                  <c:v>4.34596</c:v>
                </c:pt>
                <c:pt idx="191657">
                  <c:v>4.34599</c:v>
                </c:pt>
                <c:pt idx="191658">
                  <c:v>4.34601</c:v>
                </c:pt>
                <c:pt idx="191659">
                  <c:v>4.34603</c:v>
                </c:pt>
                <c:pt idx="191660">
                  <c:v>4.34605</c:v>
                </c:pt>
                <c:pt idx="191661">
                  <c:v>4.34608</c:v>
                </c:pt>
                <c:pt idx="191662">
                  <c:v>4.3461</c:v>
                </c:pt>
                <c:pt idx="191663">
                  <c:v>4.34612</c:v>
                </c:pt>
                <c:pt idx="191664">
                  <c:v>4.34614</c:v>
                </c:pt>
                <c:pt idx="191665">
                  <c:v>4.34617</c:v>
                </c:pt>
                <c:pt idx="191666">
                  <c:v>4.34619</c:v>
                </c:pt>
                <c:pt idx="191667">
                  <c:v>4.34621</c:v>
                </c:pt>
                <c:pt idx="191668">
                  <c:v>4.34624</c:v>
                </c:pt>
                <c:pt idx="191669">
                  <c:v>4.34626</c:v>
                </c:pt>
                <c:pt idx="191670">
                  <c:v>4.34628</c:v>
                </c:pt>
                <c:pt idx="191671">
                  <c:v>4.3463</c:v>
                </c:pt>
                <c:pt idx="191672">
                  <c:v>4.34633</c:v>
                </c:pt>
                <c:pt idx="191673">
                  <c:v>4.34635</c:v>
                </c:pt>
                <c:pt idx="191674">
                  <c:v>4.34637</c:v>
                </c:pt>
                <c:pt idx="191675">
                  <c:v>4.3464</c:v>
                </c:pt>
                <c:pt idx="191676">
                  <c:v>4.34642</c:v>
                </c:pt>
                <c:pt idx="191677">
                  <c:v>4.34644</c:v>
                </c:pt>
                <c:pt idx="191678">
                  <c:v>4.34646</c:v>
                </c:pt>
                <c:pt idx="191679">
                  <c:v>4.34649</c:v>
                </c:pt>
                <c:pt idx="191680">
                  <c:v>4.34651</c:v>
                </c:pt>
                <c:pt idx="191681">
                  <c:v>4.34653</c:v>
                </c:pt>
                <c:pt idx="191682">
                  <c:v>4.34655</c:v>
                </c:pt>
                <c:pt idx="191683">
                  <c:v>4.34658</c:v>
                </c:pt>
                <c:pt idx="191684">
                  <c:v>4.3466</c:v>
                </c:pt>
                <c:pt idx="191685">
                  <c:v>4.34662</c:v>
                </c:pt>
                <c:pt idx="191686">
                  <c:v>4.34664</c:v>
                </c:pt>
                <c:pt idx="191687">
                  <c:v>4.34667</c:v>
                </c:pt>
                <c:pt idx="191688">
                  <c:v>4.34669</c:v>
                </c:pt>
                <c:pt idx="191689">
                  <c:v>4.34671</c:v>
                </c:pt>
                <c:pt idx="191690">
                  <c:v>4.34673</c:v>
                </c:pt>
                <c:pt idx="191691">
                  <c:v>4.34676</c:v>
                </c:pt>
                <c:pt idx="191692">
                  <c:v>4.34678</c:v>
                </c:pt>
                <c:pt idx="191693">
                  <c:v>4.3468</c:v>
                </c:pt>
                <c:pt idx="191694">
                  <c:v>4.34682</c:v>
                </c:pt>
                <c:pt idx="191695">
                  <c:v>4.34685</c:v>
                </c:pt>
                <c:pt idx="191696">
                  <c:v>4.34687</c:v>
                </c:pt>
                <c:pt idx="191697">
                  <c:v>4.34689</c:v>
                </c:pt>
                <c:pt idx="191698">
                  <c:v>4.34692</c:v>
                </c:pt>
                <c:pt idx="191699">
                  <c:v>4.34694</c:v>
                </c:pt>
                <c:pt idx="191700">
                  <c:v>4.34696</c:v>
                </c:pt>
                <c:pt idx="191701">
                  <c:v>4.34698</c:v>
                </c:pt>
                <c:pt idx="191702">
                  <c:v>4.34701</c:v>
                </c:pt>
                <c:pt idx="191703">
                  <c:v>4.34703</c:v>
                </c:pt>
                <c:pt idx="191704">
                  <c:v>4.34705</c:v>
                </c:pt>
                <c:pt idx="191705">
                  <c:v>4.34708</c:v>
                </c:pt>
                <c:pt idx="191706">
                  <c:v>4.3471</c:v>
                </c:pt>
                <c:pt idx="191707">
                  <c:v>4.34712</c:v>
                </c:pt>
                <c:pt idx="191708">
                  <c:v>4.34714</c:v>
                </c:pt>
                <c:pt idx="191709">
                  <c:v>4.34717</c:v>
                </c:pt>
                <c:pt idx="191710">
                  <c:v>4.34719</c:v>
                </c:pt>
                <c:pt idx="191711">
                  <c:v>4.34721</c:v>
                </c:pt>
                <c:pt idx="191712">
                  <c:v>4.34723</c:v>
                </c:pt>
                <c:pt idx="191713">
                  <c:v>4.34726</c:v>
                </c:pt>
                <c:pt idx="191714">
                  <c:v>4.34728</c:v>
                </c:pt>
                <c:pt idx="191715">
                  <c:v>4.3473</c:v>
                </c:pt>
                <c:pt idx="191716">
                  <c:v>4.34732</c:v>
                </c:pt>
                <c:pt idx="191717">
                  <c:v>4.34735</c:v>
                </c:pt>
                <c:pt idx="191718">
                  <c:v>4.34737</c:v>
                </c:pt>
                <c:pt idx="191719">
                  <c:v>4.34739</c:v>
                </c:pt>
                <c:pt idx="191720">
                  <c:v>4.34741</c:v>
                </c:pt>
                <c:pt idx="191721">
                  <c:v>4.34744</c:v>
                </c:pt>
                <c:pt idx="191722">
                  <c:v>4.34746</c:v>
                </c:pt>
                <c:pt idx="191723">
                  <c:v>4.34748</c:v>
                </c:pt>
                <c:pt idx="191724">
                  <c:v>4.34751</c:v>
                </c:pt>
                <c:pt idx="191725">
                  <c:v>4.34753</c:v>
                </c:pt>
                <c:pt idx="191726">
                  <c:v>4.34755</c:v>
                </c:pt>
                <c:pt idx="191727">
                  <c:v>4.34757</c:v>
                </c:pt>
                <c:pt idx="191728">
                  <c:v>4.3476</c:v>
                </c:pt>
                <c:pt idx="191729">
                  <c:v>4.34762</c:v>
                </c:pt>
                <c:pt idx="191730">
                  <c:v>4.34764</c:v>
                </c:pt>
                <c:pt idx="191731">
                  <c:v>4.34766</c:v>
                </c:pt>
                <c:pt idx="191732">
                  <c:v>4.34769</c:v>
                </c:pt>
                <c:pt idx="191733">
                  <c:v>4.34771</c:v>
                </c:pt>
                <c:pt idx="191734">
                  <c:v>4.34773</c:v>
                </c:pt>
                <c:pt idx="191735">
                  <c:v>4.34776</c:v>
                </c:pt>
                <c:pt idx="191736">
                  <c:v>4.34778</c:v>
                </c:pt>
                <c:pt idx="191737">
                  <c:v>4.3478</c:v>
                </c:pt>
                <c:pt idx="191738">
                  <c:v>4.34782</c:v>
                </c:pt>
                <c:pt idx="191739">
                  <c:v>4.34785</c:v>
                </c:pt>
                <c:pt idx="191740">
                  <c:v>4.34787</c:v>
                </c:pt>
                <c:pt idx="191741">
                  <c:v>4.34789</c:v>
                </c:pt>
                <c:pt idx="191742">
                  <c:v>4.34791</c:v>
                </c:pt>
                <c:pt idx="191743">
                  <c:v>4.34794</c:v>
                </c:pt>
                <c:pt idx="191744">
                  <c:v>4.34796</c:v>
                </c:pt>
                <c:pt idx="191745">
                  <c:v>4.34798</c:v>
                </c:pt>
                <c:pt idx="191746">
                  <c:v>4.348</c:v>
                </c:pt>
                <c:pt idx="191747">
                  <c:v>4.34803</c:v>
                </c:pt>
                <c:pt idx="191748">
                  <c:v>4.34805</c:v>
                </c:pt>
                <c:pt idx="191749">
                  <c:v>4.34807</c:v>
                </c:pt>
                <c:pt idx="191750">
                  <c:v>4.34809</c:v>
                </c:pt>
                <c:pt idx="191751">
                  <c:v>4.34812</c:v>
                </c:pt>
                <c:pt idx="191752">
                  <c:v>4.34814</c:v>
                </c:pt>
                <c:pt idx="191753">
                  <c:v>4.34816</c:v>
                </c:pt>
                <c:pt idx="191754">
                  <c:v>4.34819</c:v>
                </c:pt>
                <c:pt idx="191755">
                  <c:v>4.34821</c:v>
                </c:pt>
                <c:pt idx="191756">
                  <c:v>4.34823</c:v>
                </c:pt>
                <c:pt idx="191757">
                  <c:v>4.34825</c:v>
                </c:pt>
                <c:pt idx="191758">
                  <c:v>4.34828</c:v>
                </c:pt>
                <c:pt idx="191759">
                  <c:v>4.3483</c:v>
                </c:pt>
                <c:pt idx="191760">
                  <c:v>4.34832</c:v>
                </c:pt>
                <c:pt idx="191761">
                  <c:v>4.34835</c:v>
                </c:pt>
                <c:pt idx="191762">
                  <c:v>4.34837</c:v>
                </c:pt>
                <c:pt idx="191763">
                  <c:v>4.34839</c:v>
                </c:pt>
                <c:pt idx="191764">
                  <c:v>4.34841</c:v>
                </c:pt>
                <c:pt idx="191765">
                  <c:v>4.34844</c:v>
                </c:pt>
                <c:pt idx="191766">
                  <c:v>4.34846</c:v>
                </c:pt>
                <c:pt idx="191767">
                  <c:v>4.34848</c:v>
                </c:pt>
                <c:pt idx="191768">
                  <c:v>4.3485</c:v>
                </c:pt>
                <c:pt idx="191769">
                  <c:v>4.34853</c:v>
                </c:pt>
                <c:pt idx="191770">
                  <c:v>4.34855</c:v>
                </c:pt>
                <c:pt idx="191771">
                  <c:v>4.34857</c:v>
                </c:pt>
                <c:pt idx="191772">
                  <c:v>4.34859</c:v>
                </c:pt>
                <c:pt idx="191773">
                  <c:v>4.34862</c:v>
                </c:pt>
                <c:pt idx="191774">
                  <c:v>4.34864</c:v>
                </c:pt>
                <c:pt idx="191775">
                  <c:v>4.34866</c:v>
                </c:pt>
                <c:pt idx="191776">
                  <c:v>4.34868</c:v>
                </c:pt>
                <c:pt idx="191777">
                  <c:v>4.34871</c:v>
                </c:pt>
                <c:pt idx="191778">
                  <c:v>4.34873</c:v>
                </c:pt>
                <c:pt idx="191779">
                  <c:v>4.34875</c:v>
                </c:pt>
                <c:pt idx="191780">
                  <c:v>4.34878</c:v>
                </c:pt>
                <c:pt idx="191781">
                  <c:v>4.3488</c:v>
                </c:pt>
                <c:pt idx="191782">
                  <c:v>4.34882</c:v>
                </c:pt>
                <c:pt idx="191783">
                  <c:v>4.34884</c:v>
                </c:pt>
                <c:pt idx="191784">
                  <c:v>4.34887</c:v>
                </c:pt>
                <c:pt idx="191785">
                  <c:v>4.34889</c:v>
                </c:pt>
                <c:pt idx="191786">
                  <c:v>4.34891</c:v>
                </c:pt>
                <c:pt idx="191787">
                  <c:v>4.34893</c:v>
                </c:pt>
                <c:pt idx="191788">
                  <c:v>4.34896</c:v>
                </c:pt>
                <c:pt idx="191789">
                  <c:v>4.34898</c:v>
                </c:pt>
                <c:pt idx="191790">
                  <c:v>4.349</c:v>
                </c:pt>
                <c:pt idx="191791">
                  <c:v>4.34903</c:v>
                </c:pt>
                <c:pt idx="191792">
                  <c:v>4.34905</c:v>
                </c:pt>
                <c:pt idx="191793">
                  <c:v>4.34907</c:v>
                </c:pt>
                <c:pt idx="191794">
                  <c:v>4.34909</c:v>
                </c:pt>
                <c:pt idx="191795">
                  <c:v>4.34912</c:v>
                </c:pt>
                <c:pt idx="191796">
                  <c:v>4.34914</c:v>
                </c:pt>
                <c:pt idx="191797">
                  <c:v>4.34916</c:v>
                </c:pt>
                <c:pt idx="191798">
                  <c:v>4.34918</c:v>
                </c:pt>
                <c:pt idx="191799">
                  <c:v>4.34921</c:v>
                </c:pt>
                <c:pt idx="191800">
                  <c:v>4.34923</c:v>
                </c:pt>
                <c:pt idx="191801">
                  <c:v>4.34925</c:v>
                </c:pt>
                <c:pt idx="191802">
                  <c:v>4.34927</c:v>
                </c:pt>
                <c:pt idx="191803">
                  <c:v>4.3493</c:v>
                </c:pt>
                <c:pt idx="191804">
                  <c:v>4.34932</c:v>
                </c:pt>
                <c:pt idx="191805">
                  <c:v>4.34934</c:v>
                </c:pt>
                <c:pt idx="191806">
                  <c:v>4.34936</c:v>
                </c:pt>
                <c:pt idx="191807">
                  <c:v>4.34939</c:v>
                </c:pt>
                <c:pt idx="191808">
                  <c:v>4.34941</c:v>
                </c:pt>
                <c:pt idx="191809">
                  <c:v>4.34943</c:v>
                </c:pt>
                <c:pt idx="191810">
                  <c:v>4.34946</c:v>
                </c:pt>
                <c:pt idx="191811">
                  <c:v>4.34948</c:v>
                </c:pt>
                <c:pt idx="191812">
                  <c:v>4.3495</c:v>
                </c:pt>
                <c:pt idx="191813">
                  <c:v>4.34952</c:v>
                </c:pt>
                <c:pt idx="191814">
                  <c:v>4.34955</c:v>
                </c:pt>
                <c:pt idx="191815">
                  <c:v>4.34957</c:v>
                </c:pt>
                <c:pt idx="191816">
                  <c:v>4.34959</c:v>
                </c:pt>
                <c:pt idx="191817">
                  <c:v>4.34962</c:v>
                </c:pt>
                <c:pt idx="191818">
                  <c:v>4.34964</c:v>
                </c:pt>
                <c:pt idx="191819">
                  <c:v>4.34966</c:v>
                </c:pt>
                <c:pt idx="191820">
                  <c:v>4.34968</c:v>
                </c:pt>
                <c:pt idx="191821">
                  <c:v>4.34971</c:v>
                </c:pt>
                <c:pt idx="191822">
                  <c:v>4.34973</c:v>
                </c:pt>
                <c:pt idx="191823">
                  <c:v>4.34975</c:v>
                </c:pt>
                <c:pt idx="191824">
                  <c:v>4.34977</c:v>
                </c:pt>
                <c:pt idx="191825">
                  <c:v>4.3498</c:v>
                </c:pt>
                <c:pt idx="191826">
                  <c:v>4.34982</c:v>
                </c:pt>
                <c:pt idx="191827">
                  <c:v>4.34984</c:v>
                </c:pt>
                <c:pt idx="191828">
                  <c:v>4.34986</c:v>
                </c:pt>
                <c:pt idx="191829">
                  <c:v>4.34989</c:v>
                </c:pt>
                <c:pt idx="191830">
                  <c:v>4.34991</c:v>
                </c:pt>
                <c:pt idx="191831">
                  <c:v>4.34993</c:v>
                </c:pt>
                <c:pt idx="191832">
                  <c:v>4.34995</c:v>
                </c:pt>
                <c:pt idx="191833">
                  <c:v>4.34998</c:v>
                </c:pt>
                <c:pt idx="191834">
                  <c:v>4.35</c:v>
                </c:pt>
                <c:pt idx="191835">
                  <c:v>4.35002</c:v>
                </c:pt>
                <c:pt idx="191836">
                  <c:v>4.35004</c:v>
                </c:pt>
                <c:pt idx="191837">
                  <c:v>4.35007</c:v>
                </c:pt>
                <c:pt idx="191838">
                  <c:v>4.35009</c:v>
                </c:pt>
                <c:pt idx="191839">
                  <c:v>4.35011</c:v>
                </c:pt>
                <c:pt idx="191840">
                  <c:v>4.35014</c:v>
                </c:pt>
                <c:pt idx="191841">
                  <c:v>4.35016</c:v>
                </c:pt>
                <c:pt idx="191842">
                  <c:v>4.35018</c:v>
                </c:pt>
                <c:pt idx="191843">
                  <c:v>4.3502</c:v>
                </c:pt>
                <c:pt idx="191844">
                  <c:v>4.35023</c:v>
                </c:pt>
                <c:pt idx="191845">
                  <c:v>4.35025</c:v>
                </c:pt>
                <c:pt idx="191846">
                  <c:v>4.35027</c:v>
                </c:pt>
                <c:pt idx="191847">
                  <c:v>4.3503</c:v>
                </c:pt>
                <c:pt idx="191848">
                  <c:v>4.35032</c:v>
                </c:pt>
                <c:pt idx="191849">
                  <c:v>4.35034</c:v>
                </c:pt>
                <c:pt idx="191850">
                  <c:v>4.35036</c:v>
                </c:pt>
                <c:pt idx="191851">
                  <c:v>4.35039</c:v>
                </c:pt>
                <c:pt idx="191852">
                  <c:v>4.35041</c:v>
                </c:pt>
                <c:pt idx="191853">
                  <c:v>4.35043</c:v>
                </c:pt>
                <c:pt idx="191854">
                  <c:v>4.35045</c:v>
                </c:pt>
                <c:pt idx="191855">
                  <c:v>4.35048</c:v>
                </c:pt>
                <c:pt idx="191856">
                  <c:v>4.3505</c:v>
                </c:pt>
                <c:pt idx="191857">
                  <c:v>4.35052</c:v>
                </c:pt>
                <c:pt idx="191858">
                  <c:v>4.35054</c:v>
                </c:pt>
                <c:pt idx="191859">
                  <c:v>4.35057</c:v>
                </c:pt>
                <c:pt idx="191860">
                  <c:v>4.35059</c:v>
                </c:pt>
                <c:pt idx="191861">
                  <c:v>4.35061</c:v>
                </c:pt>
                <c:pt idx="191862">
                  <c:v>4.35063</c:v>
                </c:pt>
                <c:pt idx="191863">
                  <c:v>4.35066</c:v>
                </c:pt>
                <c:pt idx="191864">
                  <c:v>4.35068</c:v>
                </c:pt>
                <c:pt idx="191865">
                  <c:v>4.3507</c:v>
                </c:pt>
                <c:pt idx="191866">
                  <c:v>4.35073</c:v>
                </c:pt>
                <c:pt idx="191867">
                  <c:v>4.35075</c:v>
                </c:pt>
                <c:pt idx="191868">
                  <c:v>4.35077</c:v>
                </c:pt>
                <c:pt idx="191869">
                  <c:v>4.35079</c:v>
                </c:pt>
                <c:pt idx="191870">
                  <c:v>4.35082</c:v>
                </c:pt>
                <c:pt idx="191871">
                  <c:v>4.35084</c:v>
                </c:pt>
                <c:pt idx="191872">
                  <c:v>4.35086</c:v>
                </c:pt>
                <c:pt idx="191873">
                  <c:v>4.35088</c:v>
                </c:pt>
                <c:pt idx="191874">
                  <c:v>4.35091</c:v>
                </c:pt>
                <c:pt idx="191875">
                  <c:v>4.35093</c:v>
                </c:pt>
                <c:pt idx="191876">
                  <c:v>4.35095</c:v>
                </c:pt>
                <c:pt idx="191877">
                  <c:v>4.35098</c:v>
                </c:pt>
                <c:pt idx="191878">
                  <c:v>4.351</c:v>
                </c:pt>
                <c:pt idx="191879">
                  <c:v>4.35102</c:v>
                </c:pt>
                <c:pt idx="191880">
                  <c:v>4.35104</c:v>
                </c:pt>
                <c:pt idx="191881">
                  <c:v>4.35107</c:v>
                </c:pt>
                <c:pt idx="191882">
                  <c:v>4.35109</c:v>
                </c:pt>
                <c:pt idx="191883">
                  <c:v>4.35111</c:v>
                </c:pt>
                <c:pt idx="191884">
                  <c:v>4.35113</c:v>
                </c:pt>
                <c:pt idx="191885">
                  <c:v>4.35116</c:v>
                </c:pt>
                <c:pt idx="191886">
                  <c:v>4.35118</c:v>
                </c:pt>
                <c:pt idx="191887">
                  <c:v>4.3512</c:v>
                </c:pt>
                <c:pt idx="191888">
                  <c:v>4.35122</c:v>
                </c:pt>
                <c:pt idx="191889">
                  <c:v>4.35125</c:v>
                </c:pt>
                <c:pt idx="191890">
                  <c:v>4.35127</c:v>
                </c:pt>
                <c:pt idx="191891">
                  <c:v>4.35129</c:v>
                </c:pt>
                <c:pt idx="191892">
                  <c:v>4.35131</c:v>
                </c:pt>
                <c:pt idx="191893">
                  <c:v>4.35134</c:v>
                </c:pt>
                <c:pt idx="191894">
                  <c:v>4.35136</c:v>
                </c:pt>
                <c:pt idx="191895">
                  <c:v>4.35138</c:v>
                </c:pt>
                <c:pt idx="191896">
                  <c:v>4.35141</c:v>
                </c:pt>
                <c:pt idx="191897">
                  <c:v>4.35143</c:v>
                </c:pt>
                <c:pt idx="191898">
                  <c:v>4.35145</c:v>
                </c:pt>
                <c:pt idx="191899">
                  <c:v>4.35147</c:v>
                </c:pt>
                <c:pt idx="191900">
                  <c:v>4.3515</c:v>
                </c:pt>
                <c:pt idx="191901">
                  <c:v>4.35152</c:v>
                </c:pt>
                <c:pt idx="191902">
                  <c:v>4.35154</c:v>
                </c:pt>
                <c:pt idx="191903">
                  <c:v>4.35156</c:v>
                </c:pt>
                <c:pt idx="191904">
                  <c:v>4.35159</c:v>
                </c:pt>
                <c:pt idx="191905">
                  <c:v>4.35161</c:v>
                </c:pt>
                <c:pt idx="191906">
                  <c:v>4.35163</c:v>
                </c:pt>
                <c:pt idx="191907">
                  <c:v>4.35166</c:v>
                </c:pt>
                <c:pt idx="191908">
                  <c:v>4.35168</c:v>
                </c:pt>
                <c:pt idx="191909">
                  <c:v>4.3517</c:v>
                </c:pt>
                <c:pt idx="191910">
                  <c:v>4.35172</c:v>
                </c:pt>
                <c:pt idx="191911">
                  <c:v>4.35175</c:v>
                </c:pt>
                <c:pt idx="191912">
                  <c:v>4.35177</c:v>
                </c:pt>
                <c:pt idx="191913">
                  <c:v>4.35179</c:v>
                </c:pt>
                <c:pt idx="191914">
                  <c:v>4.35181</c:v>
                </c:pt>
                <c:pt idx="191915">
                  <c:v>4.35184</c:v>
                </c:pt>
                <c:pt idx="191916">
                  <c:v>4.35186</c:v>
                </c:pt>
                <c:pt idx="191917">
                  <c:v>4.35188</c:v>
                </c:pt>
                <c:pt idx="191918">
                  <c:v>4.35191</c:v>
                </c:pt>
                <c:pt idx="191919">
                  <c:v>4.35193</c:v>
                </c:pt>
                <c:pt idx="191920">
                  <c:v>4.35195</c:v>
                </c:pt>
                <c:pt idx="191921">
                  <c:v>4.35197</c:v>
                </c:pt>
                <c:pt idx="191922">
                  <c:v>4.35199</c:v>
                </c:pt>
                <c:pt idx="191923">
                  <c:v>4.35202</c:v>
                </c:pt>
                <c:pt idx="191924">
                  <c:v>4.35204</c:v>
                </c:pt>
                <c:pt idx="191925">
                  <c:v>4.35206</c:v>
                </c:pt>
                <c:pt idx="191926">
                  <c:v>4.35209</c:v>
                </c:pt>
                <c:pt idx="191927">
                  <c:v>4.35211</c:v>
                </c:pt>
                <c:pt idx="191928">
                  <c:v>4.35213</c:v>
                </c:pt>
                <c:pt idx="191929">
                  <c:v>4.35215</c:v>
                </c:pt>
                <c:pt idx="191930">
                  <c:v>4.35218</c:v>
                </c:pt>
                <c:pt idx="191931">
                  <c:v>4.3522</c:v>
                </c:pt>
                <c:pt idx="191932">
                  <c:v>4.35222</c:v>
                </c:pt>
                <c:pt idx="191933">
                  <c:v>4.35224</c:v>
                </c:pt>
                <c:pt idx="191934">
                  <c:v>4.35227</c:v>
                </c:pt>
                <c:pt idx="191935">
                  <c:v>4.35229</c:v>
                </c:pt>
                <c:pt idx="191936">
                  <c:v>4.35231</c:v>
                </c:pt>
                <c:pt idx="191937">
                  <c:v>4.35234</c:v>
                </c:pt>
                <c:pt idx="191938">
                  <c:v>4.35236</c:v>
                </c:pt>
                <c:pt idx="191939">
                  <c:v>4.35238</c:v>
                </c:pt>
                <c:pt idx="191940">
                  <c:v>4.3524</c:v>
                </c:pt>
                <c:pt idx="191941">
                  <c:v>4.35243</c:v>
                </c:pt>
                <c:pt idx="191942">
                  <c:v>4.35245</c:v>
                </c:pt>
                <c:pt idx="191943">
                  <c:v>4.35247</c:v>
                </c:pt>
                <c:pt idx="191944">
                  <c:v>4.35249</c:v>
                </c:pt>
                <c:pt idx="191945">
                  <c:v>4.35252</c:v>
                </c:pt>
                <c:pt idx="191946">
                  <c:v>4.35254</c:v>
                </c:pt>
                <c:pt idx="191947">
                  <c:v>4.35256</c:v>
                </c:pt>
                <c:pt idx="191948">
                  <c:v>4.35259</c:v>
                </c:pt>
                <c:pt idx="191949">
                  <c:v>4.35261</c:v>
                </c:pt>
                <c:pt idx="191950">
                  <c:v>4.35263</c:v>
                </c:pt>
                <c:pt idx="191951">
                  <c:v>4.35265</c:v>
                </c:pt>
                <c:pt idx="191952">
                  <c:v>4.35268</c:v>
                </c:pt>
                <c:pt idx="191953">
                  <c:v>4.3527</c:v>
                </c:pt>
                <c:pt idx="191954">
                  <c:v>4.35272</c:v>
                </c:pt>
                <c:pt idx="191955">
                  <c:v>4.35274</c:v>
                </c:pt>
                <c:pt idx="191956">
                  <c:v>4.35277</c:v>
                </c:pt>
                <c:pt idx="191957">
                  <c:v>4.35279</c:v>
                </c:pt>
                <c:pt idx="191958">
                  <c:v>4.35281</c:v>
                </c:pt>
                <c:pt idx="191959">
                  <c:v>4.35283</c:v>
                </c:pt>
                <c:pt idx="191960">
                  <c:v>4.35286</c:v>
                </c:pt>
                <c:pt idx="191961">
                  <c:v>4.35288</c:v>
                </c:pt>
                <c:pt idx="191962">
                  <c:v>4.3529</c:v>
                </c:pt>
                <c:pt idx="191963">
                  <c:v>4.35292</c:v>
                </c:pt>
                <c:pt idx="191964">
                  <c:v>4.35295</c:v>
                </c:pt>
                <c:pt idx="191965">
                  <c:v>4.35297</c:v>
                </c:pt>
                <c:pt idx="191966">
                  <c:v>4.35299</c:v>
                </c:pt>
                <c:pt idx="191967">
                  <c:v>4.35302</c:v>
                </c:pt>
                <c:pt idx="191968">
                  <c:v>4.35304</c:v>
                </c:pt>
                <c:pt idx="191969">
                  <c:v>4.35306</c:v>
                </c:pt>
                <c:pt idx="191970">
                  <c:v>4.35308</c:v>
                </c:pt>
                <c:pt idx="191971">
                  <c:v>4.35311</c:v>
                </c:pt>
                <c:pt idx="191972">
                  <c:v>4.35313</c:v>
                </c:pt>
                <c:pt idx="191973">
                  <c:v>4.35315</c:v>
                </c:pt>
                <c:pt idx="191974">
                  <c:v>4.35318</c:v>
                </c:pt>
                <c:pt idx="191975">
                  <c:v>4.3532</c:v>
                </c:pt>
                <c:pt idx="191976">
                  <c:v>4.35322</c:v>
                </c:pt>
                <c:pt idx="191977">
                  <c:v>4.35324</c:v>
                </c:pt>
                <c:pt idx="191978">
                  <c:v>4.35327</c:v>
                </c:pt>
                <c:pt idx="191979">
                  <c:v>4.35329</c:v>
                </c:pt>
                <c:pt idx="191980">
                  <c:v>4.35331</c:v>
                </c:pt>
                <c:pt idx="191981">
                  <c:v>4.35333</c:v>
                </c:pt>
                <c:pt idx="191982">
                  <c:v>4.35336</c:v>
                </c:pt>
                <c:pt idx="191983">
                  <c:v>4.35338</c:v>
                </c:pt>
                <c:pt idx="191984">
                  <c:v>4.3534</c:v>
                </c:pt>
                <c:pt idx="191985">
                  <c:v>4.35342</c:v>
                </c:pt>
                <c:pt idx="191986">
                  <c:v>4.35345</c:v>
                </c:pt>
                <c:pt idx="191987">
                  <c:v>4.35347</c:v>
                </c:pt>
                <c:pt idx="191988">
                  <c:v>4.35349</c:v>
                </c:pt>
                <c:pt idx="191989">
                  <c:v>4.35351</c:v>
                </c:pt>
                <c:pt idx="191990">
                  <c:v>4.35354</c:v>
                </c:pt>
                <c:pt idx="191991">
                  <c:v>4.35356</c:v>
                </c:pt>
                <c:pt idx="191992">
                  <c:v>4.35358</c:v>
                </c:pt>
                <c:pt idx="191993">
                  <c:v>4.3536</c:v>
                </c:pt>
                <c:pt idx="191994">
                  <c:v>4.35363</c:v>
                </c:pt>
                <c:pt idx="191995">
                  <c:v>4.35365</c:v>
                </c:pt>
                <c:pt idx="191996">
                  <c:v>4.35367</c:v>
                </c:pt>
                <c:pt idx="191997">
                  <c:v>4.3537</c:v>
                </c:pt>
                <c:pt idx="191998">
                  <c:v>4.35372</c:v>
                </c:pt>
                <c:pt idx="191999">
                  <c:v>4.35374</c:v>
                </c:pt>
                <c:pt idx="192000">
                  <c:v>4.35376</c:v>
                </c:pt>
                <c:pt idx="192001">
                  <c:v>4.35379</c:v>
                </c:pt>
                <c:pt idx="192002">
                  <c:v>4.35381</c:v>
                </c:pt>
                <c:pt idx="192003">
                  <c:v>4.35383</c:v>
                </c:pt>
                <c:pt idx="192004">
                  <c:v>4.35386</c:v>
                </c:pt>
                <c:pt idx="192005">
                  <c:v>4.35388</c:v>
                </c:pt>
                <c:pt idx="192006">
                  <c:v>4.3539</c:v>
                </c:pt>
                <c:pt idx="192007">
                  <c:v>4.35392</c:v>
                </c:pt>
                <c:pt idx="192008">
                  <c:v>4.35395</c:v>
                </c:pt>
                <c:pt idx="192009">
                  <c:v>4.35397</c:v>
                </c:pt>
                <c:pt idx="192010">
                  <c:v>4.35399</c:v>
                </c:pt>
                <c:pt idx="192011">
                  <c:v>4.35401</c:v>
                </c:pt>
                <c:pt idx="192012">
                  <c:v>4.35404</c:v>
                </c:pt>
                <c:pt idx="192013">
                  <c:v>4.35406</c:v>
                </c:pt>
                <c:pt idx="192014">
                  <c:v>4.35408</c:v>
                </c:pt>
                <c:pt idx="192015">
                  <c:v>4.3541</c:v>
                </c:pt>
                <c:pt idx="192016">
                  <c:v>4.35413</c:v>
                </c:pt>
                <c:pt idx="192017">
                  <c:v>4.35415</c:v>
                </c:pt>
                <c:pt idx="192018">
                  <c:v>4.35417</c:v>
                </c:pt>
                <c:pt idx="192019">
                  <c:v>4.35419</c:v>
                </c:pt>
                <c:pt idx="192020">
                  <c:v>4.35422</c:v>
                </c:pt>
                <c:pt idx="192021">
                  <c:v>4.35424</c:v>
                </c:pt>
                <c:pt idx="192022">
                  <c:v>4.35426</c:v>
                </c:pt>
                <c:pt idx="192023">
                  <c:v>4.35429</c:v>
                </c:pt>
                <c:pt idx="192024">
                  <c:v>4.35431</c:v>
                </c:pt>
                <c:pt idx="192025">
                  <c:v>4.35433</c:v>
                </c:pt>
                <c:pt idx="192026">
                  <c:v>4.35435</c:v>
                </c:pt>
                <c:pt idx="192027">
                  <c:v>4.35438</c:v>
                </c:pt>
                <c:pt idx="192028">
                  <c:v>4.3544</c:v>
                </c:pt>
                <c:pt idx="192029">
                  <c:v>4.35442</c:v>
                </c:pt>
                <c:pt idx="192030">
                  <c:v>4.35444</c:v>
                </c:pt>
                <c:pt idx="192031">
                  <c:v>4.35447</c:v>
                </c:pt>
                <c:pt idx="192032">
                  <c:v>4.35449</c:v>
                </c:pt>
                <c:pt idx="192033">
                  <c:v>4.35451</c:v>
                </c:pt>
                <c:pt idx="192034">
                  <c:v>4.35454</c:v>
                </c:pt>
                <c:pt idx="192035">
                  <c:v>4.35456</c:v>
                </c:pt>
                <c:pt idx="192036">
                  <c:v>4.35458</c:v>
                </c:pt>
                <c:pt idx="192037">
                  <c:v>4.3546</c:v>
                </c:pt>
                <c:pt idx="192038">
                  <c:v>4.35463</c:v>
                </c:pt>
                <c:pt idx="192039">
                  <c:v>4.35465</c:v>
                </c:pt>
                <c:pt idx="192040">
                  <c:v>4.35467</c:v>
                </c:pt>
                <c:pt idx="192041">
                  <c:v>4.35469</c:v>
                </c:pt>
                <c:pt idx="192042">
                  <c:v>4.35472</c:v>
                </c:pt>
                <c:pt idx="192043">
                  <c:v>4.35474</c:v>
                </c:pt>
                <c:pt idx="192044">
                  <c:v>4.35476</c:v>
                </c:pt>
                <c:pt idx="192045">
                  <c:v>4.35478</c:v>
                </c:pt>
                <c:pt idx="192046">
                  <c:v>4.35481</c:v>
                </c:pt>
                <c:pt idx="192047">
                  <c:v>4.35483</c:v>
                </c:pt>
                <c:pt idx="192048">
                  <c:v>4.35485</c:v>
                </c:pt>
                <c:pt idx="192049">
                  <c:v>4.35487</c:v>
                </c:pt>
                <c:pt idx="192050">
                  <c:v>4.3549</c:v>
                </c:pt>
                <c:pt idx="192051">
                  <c:v>4.35492</c:v>
                </c:pt>
                <c:pt idx="192052">
                  <c:v>4.35494</c:v>
                </c:pt>
                <c:pt idx="192053">
                  <c:v>4.35497</c:v>
                </c:pt>
                <c:pt idx="192054">
                  <c:v>4.35499</c:v>
                </c:pt>
                <c:pt idx="192055">
                  <c:v>4.35501</c:v>
                </c:pt>
                <c:pt idx="192056">
                  <c:v>4.35503</c:v>
                </c:pt>
                <c:pt idx="192057">
                  <c:v>4.35506</c:v>
                </c:pt>
                <c:pt idx="192058">
                  <c:v>4.35508</c:v>
                </c:pt>
                <c:pt idx="192059">
                  <c:v>4.3551</c:v>
                </c:pt>
                <c:pt idx="192060">
                  <c:v>4.35513</c:v>
                </c:pt>
                <c:pt idx="192061">
                  <c:v>4.35515</c:v>
                </c:pt>
                <c:pt idx="192062">
                  <c:v>4.35517</c:v>
                </c:pt>
                <c:pt idx="192063">
                  <c:v>4.35519</c:v>
                </c:pt>
                <c:pt idx="192064">
                  <c:v>4.35522</c:v>
                </c:pt>
                <c:pt idx="192065">
                  <c:v>4.35524</c:v>
                </c:pt>
                <c:pt idx="192066">
                  <c:v>4.35526</c:v>
                </c:pt>
                <c:pt idx="192067">
                  <c:v>4.35528</c:v>
                </c:pt>
                <c:pt idx="192068">
                  <c:v>4.35531</c:v>
                </c:pt>
                <c:pt idx="192069">
                  <c:v>4.35533</c:v>
                </c:pt>
                <c:pt idx="192070">
                  <c:v>4.35535</c:v>
                </c:pt>
                <c:pt idx="192071">
                  <c:v>4.35537</c:v>
                </c:pt>
                <c:pt idx="192072">
                  <c:v>4.3554</c:v>
                </c:pt>
                <c:pt idx="192073">
                  <c:v>4.35542</c:v>
                </c:pt>
                <c:pt idx="192074">
                  <c:v>4.35544</c:v>
                </c:pt>
                <c:pt idx="192075">
                  <c:v>4.35546</c:v>
                </c:pt>
                <c:pt idx="192076">
                  <c:v>4.35549</c:v>
                </c:pt>
                <c:pt idx="192077">
                  <c:v>4.35551</c:v>
                </c:pt>
                <c:pt idx="192078">
                  <c:v>4.35553</c:v>
                </c:pt>
                <c:pt idx="192079">
                  <c:v>4.35556</c:v>
                </c:pt>
                <c:pt idx="192080">
                  <c:v>4.35558</c:v>
                </c:pt>
                <c:pt idx="192081">
                  <c:v>4.3556</c:v>
                </c:pt>
                <c:pt idx="192082">
                  <c:v>4.35562</c:v>
                </c:pt>
                <c:pt idx="192083">
                  <c:v>4.35565</c:v>
                </c:pt>
                <c:pt idx="192084">
                  <c:v>4.35567</c:v>
                </c:pt>
                <c:pt idx="192085">
                  <c:v>4.35569</c:v>
                </c:pt>
                <c:pt idx="192086">
                  <c:v>4.35571</c:v>
                </c:pt>
                <c:pt idx="192087">
                  <c:v>4.35574</c:v>
                </c:pt>
                <c:pt idx="192088">
                  <c:v>4.35576</c:v>
                </c:pt>
                <c:pt idx="192089">
                  <c:v>4.35578</c:v>
                </c:pt>
                <c:pt idx="192090">
                  <c:v>4.35581</c:v>
                </c:pt>
                <c:pt idx="192091">
                  <c:v>4.35583</c:v>
                </c:pt>
                <c:pt idx="192092">
                  <c:v>4.35585</c:v>
                </c:pt>
                <c:pt idx="192093">
                  <c:v>4.35587</c:v>
                </c:pt>
                <c:pt idx="192094">
                  <c:v>4.3559</c:v>
                </c:pt>
                <c:pt idx="192095">
                  <c:v>4.35592</c:v>
                </c:pt>
                <c:pt idx="192096">
                  <c:v>4.35594</c:v>
                </c:pt>
                <c:pt idx="192097">
                  <c:v>4.35596</c:v>
                </c:pt>
                <c:pt idx="192098">
                  <c:v>4.35599</c:v>
                </c:pt>
                <c:pt idx="192099">
                  <c:v>4.35601</c:v>
                </c:pt>
                <c:pt idx="192100">
                  <c:v>4.35603</c:v>
                </c:pt>
                <c:pt idx="192101">
                  <c:v>4.35605</c:v>
                </c:pt>
                <c:pt idx="192102">
                  <c:v>4.35608</c:v>
                </c:pt>
                <c:pt idx="192103">
                  <c:v>4.3561</c:v>
                </c:pt>
                <c:pt idx="192104">
                  <c:v>4.35612</c:v>
                </c:pt>
                <c:pt idx="192105">
                  <c:v>4.35614</c:v>
                </c:pt>
                <c:pt idx="192106">
                  <c:v>4.35617</c:v>
                </c:pt>
                <c:pt idx="192107">
                  <c:v>4.35619</c:v>
                </c:pt>
                <c:pt idx="192108">
                  <c:v>4.35621</c:v>
                </c:pt>
                <c:pt idx="192109">
                  <c:v>4.35624</c:v>
                </c:pt>
                <c:pt idx="192110">
                  <c:v>4.35626</c:v>
                </c:pt>
                <c:pt idx="192111">
                  <c:v>4.35628</c:v>
                </c:pt>
                <c:pt idx="192112">
                  <c:v>4.3563</c:v>
                </c:pt>
                <c:pt idx="192113">
                  <c:v>4.35633</c:v>
                </c:pt>
                <c:pt idx="192114">
                  <c:v>4.35635</c:v>
                </c:pt>
                <c:pt idx="192115">
                  <c:v>4.35637</c:v>
                </c:pt>
                <c:pt idx="192116">
                  <c:v>4.3564</c:v>
                </c:pt>
                <c:pt idx="192117">
                  <c:v>4.35642</c:v>
                </c:pt>
                <c:pt idx="192118">
                  <c:v>4.35644</c:v>
                </c:pt>
                <c:pt idx="192119">
                  <c:v>4.35646</c:v>
                </c:pt>
                <c:pt idx="192120">
                  <c:v>4.35649</c:v>
                </c:pt>
                <c:pt idx="192121">
                  <c:v>4.35651</c:v>
                </c:pt>
                <c:pt idx="192122">
                  <c:v>4.35653</c:v>
                </c:pt>
                <c:pt idx="192123">
                  <c:v>4.35655</c:v>
                </c:pt>
                <c:pt idx="192124">
                  <c:v>4.35658</c:v>
                </c:pt>
                <c:pt idx="192125">
                  <c:v>4.3566</c:v>
                </c:pt>
                <c:pt idx="192126">
                  <c:v>4.35662</c:v>
                </c:pt>
                <c:pt idx="192127">
                  <c:v>4.35664</c:v>
                </c:pt>
                <c:pt idx="192128">
                  <c:v>4.35667</c:v>
                </c:pt>
                <c:pt idx="192129">
                  <c:v>4.35669</c:v>
                </c:pt>
                <c:pt idx="192130">
                  <c:v>4.35671</c:v>
                </c:pt>
                <c:pt idx="192131">
                  <c:v>4.35673</c:v>
                </c:pt>
                <c:pt idx="192132">
                  <c:v>4.35676</c:v>
                </c:pt>
                <c:pt idx="192133">
                  <c:v>4.35678</c:v>
                </c:pt>
                <c:pt idx="192134">
                  <c:v>4.3568</c:v>
                </c:pt>
                <c:pt idx="192135">
                  <c:v>4.35682</c:v>
                </c:pt>
                <c:pt idx="192136">
                  <c:v>4.35685</c:v>
                </c:pt>
                <c:pt idx="192137">
                  <c:v>4.35687</c:v>
                </c:pt>
                <c:pt idx="192138">
                  <c:v>4.35689</c:v>
                </c:pt>
                <c:pt idx="192139">
                  <c:v>4.35692</c:v>
                </c:pt>
                <c:pt idx="192140">
                  <c:v>4.35694</c:v>
                </c:pt>
                <c:pt idx="192141">
                  <c:v>4.35696</c:v>
                </c:pt>
                <c:pt idx="192142">
                  <c:v>4.35698</c:v>
                </c:pt>
                <c:pt idx="192143">
                  <c:v>4.35701</c:v>
                </c:pt>
                <c:pt idx="192144">
                  <c:v>4.35703</c:v>
                </c:pt>
                <c:pt idx="192145">
                  <c:v>4.35705</c:v>
                </c:pt>
                <c:pt idx="192146">
                  <c:v>4.35708</c:v>
                </c:pt>
                <c:pt idx="192147">
                  <c:v>4.3571</c:v>
                </c:pt>
                <c:pt idx="192148">
                  <c:v>4.35712</c:v>
                </c:pt>
                <c:pt idx="192149">
                  <c:v>4.35714</c:v>
                </c:pt>
                <c:pt idx="192150">
                  <c:v>4.35717</c:v>
                </c:pt>
                <c:pt idx="192151">
                  <c:v>4.35719</c:v>
                </c:pt>
                <c:pt idx="192152">
                  <c:v>4.35721</c:v>
                </c:pt>
                <c:pt idx="192153">
                  <c:v>4.35723</c:v>
                </c:pt>
                <c:pt idx="192154">
                  <c:v>4.35726</c:v>
                </c:pt>
                <c:pt idx="192155">
                  <c:v>4.35728</c:v>
                </c:pt>
                <c:pt idx="192156">
                  <c:v>4.3573</c:v>
                </c:pt>
                <c:pt idx="192157">
                  <c:v>4.35732</c:v>
                </c:pt>
                <c:pt idx="192158">
                  <c:v>4.35735</c:v>
                </c:pt>
                <c:pt idx="192159">
                  <c:v>4.35737</c:v>
                </c:pt>
                <c:pt idx="192160">
                  <c:v>4.35739</c:v>
                </c:pt>
                <c:pt idx="192161">
                  <c:v>4.35741</c:v>
                </c:pt>
                <c:pt idx="192162">
                  <c:v>4.35744</c:v>
                </c:pt>
                <c:pt idx="192163">
                  <c:v>4.35746</c:v>
                </c:pt>
                <c:pt idx="192164">
                  <c:v>4.35748</c:v>
                </c:pt>
                <c:pt idx="192165">
                  <c:v>4.35751</c:v>
                </c:pt>
                <c:pt idx="192166">
                  <c:v>4.35753</c:v>
                </c:pt>
                <c:pt idx="192167">
                  <c:v>4.35755</c:v>
                </c:pt>
                <c:pt idx="192168">
                  <c:v>4.35757</c:v>
                </c:pt>
                <c:pt idx="192169">
                  <c:v>4.3576</c:v>
                </c:pt>
                <c:pt idx="192170">
                  <c:v>4.35762</c:v>
                </c:pt>
                <c:pt idx="192171">
                  <c:v>4.35764</c:v>
                </c:pt>
                <c:pt idx="192172">
                  <c:v>4.35766</c:v>
                </c:pt>
                <c:pt idx="192173">
                  <c:v>4.35769</c:v>
                </c:pt>
                <c:pt idx="192174">
                  <c:v>4.35771</c:v>
                </c:pt>
                <c:pt idx="192175">
                  <c:v>4.35773</c:v>
                </c:pt>
                <c:pt idx="192176">
                  <c:v>4.35776</c:v>
                </c:pt>
                <c:pt idx="192177">
                  <c:v>4.35778</c:v>
                </c:pt>
                <c:pt idx="192178">
                  <c:v>4.3578</c:v>
                </c:pt>
                <c:pt idx="192179">
                  <c:v>4.35782</c:v>
                </c:pt>
                <c:pt idx="192180">
                  <c:v>4.35785</c:v>
                </c:pt>
                <c:pt idx="192181">
                  <c:v>4.35787</c:v>
                </c:pt>
                <c:pt idx="192182">
                  <c:v>4.35789</c:v>
                </c:pt>
                <c:pt idx="192183">
                  <c:v>4.35791</c:v>
                </c:pt>
                <c:pt idx="192184">
                  <c:v>4.35794</c:v>
                </c:pt>
                <c:pt idx="192185">
                  <c:v>4.35796</c:v>
                </c:pt>
                <c:pt idx="192186">
                  <c:v>4.35798</c:v>
                </c:pt>
                <c:pt idx="192187">
                  <c:v>4.35801</c:v>
                </c:pt>
                <c:pt idx="192188">
                  <c:v>4.35803</c:v>
                </c:pt>
                <c:pt idx="192189">
                  <c:v>4.35805</c:v>
                </c:pt>
                <c:pt idx="192190">
                  <c:v>4.35807</c:v>
                </c:pt>
                <c:pt idx="192191">
                  <c:v>4.35809</c:v>
                </c:pt>
                <c:pt idx="192192">
                  <c:v>4.35812</c:v>
                </c:pt>
                <c:pt idx="192193">
                  <c:v>4.35814</c:v>
                </c:pt>
                <c:pt idx="192194">
                  <c:v>4.35816</c:v>
                </c:pt>
                <c:pt idx="192195">
                  <c:v>4.35819</c:v>
                </c:pt>
                <c:pt idx="192196">
                  <c:v>4.35821</c:v>
                </c:pt>
                <c:pt idx="192197">
                  <c:v>4.35823</c:v>
                </c:pt>
                <c:pt idx="192198">
                  <c:v>4.35825</c:v>
                </c:pt>
                <c:pt idx="192199">
                  <c:v>4.35828</c:v>
                </c:pt>
                <c:pt idx="192200">
                  <c:v>4.3583</c:v>
                </c:pt>
                <c:pt idx="192201">
                  <c:v>4.35832</c:v>
                </c:pt>
                <c:pt idx="192202">
                  <c:v>4.35834</c:v>
                </c:pt>
                <c:pt idx="192203">
                  <c:v>4.35837</c:v>
                </c:pt>
                <c:pt idx="192204">
                  <c:v>4.35839</c:v>
                </c:pt>
                <c:pt idx="192205">
                  <c:v>4.35841</c:v>
                </c:pt>
                <c:pt idx="192206">
                  <c:v>4.35844</c:v>
                </c:pt>
                <c:pt idx="192207">
                  <c:v>4.35846</c:v>
                </c:pt>
                <c:pt idx="192208">
                  <c:v>4.35848</c:v>
                </c:pt>
                <c:pt idx="192209">
                  <c:v>4.3585</c:v>
                </c:pt>
                <c:pt idx="192210">
                  <c:v>4.35853</c:v>
                </c:pt>
                <c:pt idx="192211">
                  <c:v>4.35855</c:v>
                </c:pt>
                <c:pt idx="192212">
                  <c:v>4.35857</c:v>
                </c:pt>
                <c:pt idx="192213">
                  <c:v>4.35859</c:v>
                </c:pt>
                <c:pt idx="192214">
                  <c:v>4.35862</c:v>
                </c:pt>
                <c:pt idx="192215">
                  <c:v>4.35864</c:v>
                </c:pt>
                <c:pt idx="192216">
                  <c:v>4.35866</c:v>
                </c:pt>
                <c:pt idx="192217">
                  <c:v>4.35869</c:v>
                </c:pt>
                <c:pt idx="192218">
                  <c:v>4.35871</c:v>
                </c:pt>
                <c:pt idx="192219">
                  <c:v>4.35873</c:v>
                </c:pt>
                <c:pt idx="192220">
                  <c:v>4.35875</c:v>
                </c:pt>
                <c:pt idx="192221">
                  <c:v>4.35878</c:v>
                </c:pt>
                <c:pt idx="192222">
                  <c:v>4.3588</c:v>
                </c:pt>
                <c:pt idx="192223">
                  <c:v>4.35882</c:v>
                </c:pt>
                <c:pt idx="192224">
                  <c:v>4.35884</c:v>
                </c:pt>
                <c:pt idx="192225">
                  <c:v>4.35887</c:v>
                </c:pt>
                <c:pt idx="192226">
                  <c:v>4.35889</c:v>
                </c:pt>
                <c:pt idx="192227">
                  <c:v>4.35891</c:v>
                </c:pt>
                <c:pt idx="192228">
                  <c:v>4.35893</c:v>
                </c:pt>
                <c:pt idx="192229">
                  <c:v>4.35896</c:v>
                </c:pt>
                <c:pt idx="192230">
                  <c:v>4.35898</c:v>
                </c:pt>
                <c:pt idx="192231">
                  <c:v>4.359</c:v>
                </c:pt>
                <c:pt idx="192232">
                  <c:v>4.35902</c:v>
                </c:pt>
                <c:pt idx="192233">
                  <c:v>4.35905</c:v>
                </c:pt>
                <c:pt idx="192234">
                  <c:v>4.35907</c:v>
                </c:pt>
                <c:pt idx="192235">
                  <c:v>4.35909</c:v>
                </c:pt>
                <c:pt idx="192236">
                  <c:v>4.35912</c:v>
                </c:pt>
                <c:pt idx="192237">
                  <c:v>4.35914</c:v>
                </c:pt>
                <c:pt idx="192238">
                  <c:v>4.35916</c:v>
                </c:pt>
                <c:pt idx="192239">
                  <c:v>4.35918</c:v>
                </c:pt>
                <c:pt idx="192240">
                  <c:v>4.35921</c:v>
                </c:pt>
                <c:pt idx="192241">
                  <c:v>4.35923</c:v>
                </c:pt>
                <c:pt idx="192242">
                  <c:v>4.35925</c:v>
                </c:pt>
                <c:pt idx="192243">
                  <c:v>4.35927</c:v>
                </c:pt>
                <c:pt idx="192244">
                  <c:v>4.3593</c:v>
                </c:pt>
                <c:pt idx="192245">
                  <c:v>4.35932</c:v>
                </c:pt>
                <c:pt idx="192246">
                  <c:v>4.35934</c:v>
                </c:pt>
                <c:pt idx="192247">
                  <c:v>4.35937</c:v>
                </c:pt>
                <c:pt idx="192248">
                  <c:v>4.35939</c:v>
                </c:pt>
                <c:pt idx="192249">
                  <c:v>4.35941</c:v>
                </c:pt>
                <c:pt idx="192250">
                  <c:v>4.35943</c:v>
                </c:pt>
                <c:pt idx="192251">
                  <c:v>4.35946</c:v>
                </c:pt>
                <c:pt idx="192252">
                  <c:v>4.35948</c:v>
                </c:pt>
                <c:pt idx="192253">
                  <c:v>4.3595</c:v>
                </c:pt>
                <c:pt idx="192254">
                  <c:v>4.35952</c:v>
                </c:pt>
                <c:pt idx="192255">
                  <c:v>4.35955</c:v>
                </c:pt>
                <c:pt idx="192256">
                  <c:v>4.35957</c:v>
                </c:pt>
                <c:pt idx="192257">
                  <c:v>4.35959</c:v>
                </c:pt>
                <c:pt idx="192258">
                  <c:v>4.35961</c:v>
                </c:pt>
                <c:pt idx="192259">
                  <c:v>4.35964</c:v>
                </c:pt>
                <c:pt idx="192260">
                  <c:v>4.35966</c:v>
                </c:pt>
                <c:pt idx="192261">
                  <c:v>4.35968</c:v>
                </c:pt>
                <c:pt idx="192262">
                  <c:v>4.3597</c:v>
                </c:pt>
                <c:pt idx="192263">
                  <c:v>4.35973</c:v>
                </c:pt>
                <c:pt idx="192264">
                  <c:v>4.35975</c:v>
                </c:pt>
                <c:pt idx="192265">
                  <c:v>4.35977</c:v>
                </c:pt>
                <c:pt idx="192266">
                  <c:v>4.3598</c:v>
                </c:pt>
                <c:pt idx="192267">
                  <c:v>4.35982</c:v>
                </c:pt>
                <c:pt idx="192268">
                  <c:v>4.35984</c:v>
                </c:pt>
                <c:pt idx="192269">
                  <c:v>4.35986</c:v>
                </c:pt>
                <c:pt idx="192270">
                  <c:v>4.35989</c:v>
                </c:pt>
                <c:pt idx="192271">
                  <c:v>4.35991</c:v>
                </c:pt>
                <c:pt idx="192272">
                  <c:v>4.35993</c:v>
                </c:pt>
                <c:pt idx="192273">
                  <c:v>4.35996</c:v>
                </c:pt>
                <c:pt idx="192274">
                  <c:v>4.35998</c:v>
                </c:pt>
                <c:pt idx="192275">
                  <c:v>4.36</c:v>
                </c:pt>
                <c:pt idx="192276">
                  <c:v>4.36002</c:v>
                </c:pt>
                <c:pt idx="192277">
                  <c:v>4.36005</c:v>
                </c:pt>
                <c:pt idx="192278">
                  <c:v>4.36007</c:v>
                </c:pt>
                <c:pt idx="192279">
                  <c:v>4.36009</c:v>
                </c:pt>
                <c:pt idx="192280">
                  <c:v>4.36011</c:v>
                </c:pt>
                <c:pt idx="192281">
                  <c:v>4.36014</c:v>
                </c:pt>
                <c:pt idx="192282">
                  <c:v>4.36016</c:v>
                </c:pt>
                <c:pt idx="192283">
                  <c:v>4.36018</c:v>
                </c:pt>
                <c:pt idx="192284">
                  <c:v>4.3602</c:v>
                </c:pt>
                <c:pt idx="192285">
                  <c:v>4.36023</c:v>
                </c:pt>
                <c:pt idx="192286">
                  <c:v>4.36025</c:v>
                </c:pt>
                <c:pt idx="192287">
                  <c:v>4.36027</c:v>
                </c:pt>
                <c:pt idx="192288">
                  <c:v>4.36029</c:v>
                </c:pt>
                <c:pt idx="192289">
                  <c:v>4.36032</c:v>
                </c:pt>
                <c:pt idx="192290">
                  <c:v>4.36034</c:v>
                </c:pt>
                <c:pt idx="192291">
                  <c:v>4.36036</c:v>
                </c:pt>
                <c:pt idx="192292">
                  <c:v>4.36038</c:v>
                </c:pt>
                <c:pt idx="192293">
                  <c:v>4.36041</c:v>
                </c:pt>
                <c:pt idx="192294">
                  <c:v>4.36043</c:v>
                </c:pt>
                <c:pt idx="192295">
                  <c:v>4.36045</c:v>
                </c:pt>
                <c:pt idx="192296">
                  <c:v>4.36048</c:v>
                </c:pt>
                <c:pt idx="192297">
                  <c:v>4.3605</c:v>
                </c:pt>
                <c:pt idx="192298">
                  <c:v>4.36052</c:v>
                </c:pt>
                <c:pt idx="192299">
                  <c:v>4.36054</c:v>
                </c:pt>
                <c:pt idx="192300">
                  <c:v>4.36057</c:v>
                </c:pt>
                <c:pt idx="192301">
                  <c:v>4.36059</c:v>
                </c:pt>
                <c:pt idx="192302">
                  <c:v>4.36061</c:v>
                </c:pt>
                <c:pt idx="192303">
                  <c:v>4.36064</c:v>
                </c:pt>
                <c:pt idx="192304">
                  <c:v>4.36066</c:v>
                </c:pt>
                <c:pt idx="192305">
                  <c:v>4.36068</c:v>
                </c:pt>
                <c:pt idx="192306">
                  <c:v>4.3607</c:v>
                </c:pt>
                <c:pt idx="192307">
                  <c:v>4.36073</c:v>
                </c:pt>
                <c:pt idx="192308">
                  <c:v>4.36075</c:v>
                </c:pt>
                <c:pt idx="192309">
                  <c:v>4.36077</c:v>
                </c:pt>
                <c:pt idx="192310">
                  <c:v>4.36079</c:v>
                </c:pt>
                <c:pt idx="192311">
                  <c:v>4.36082</c:v>
                </c:pt>
                <c:pt idx="192312">
                  <c:v>4.36084</c:v>
                </c:pt>
                <c:pt idx="192313">
                  <c:v>4.36086</c:v>
                </c:pt>
                <c:pt idx="192314">
                  <c:v>4.36088</c:v>
                </c:pt>
                <c:pt idx="192315">
                  <c:v>4.36091</c:v>
                </c:pt>
                <c:pt idx="192316">
                  <c:v>4.36093</c:v>
                </c:pt>
                <c:pt idx="192317">
                  <c:v>4.36095</c:v>
                </c:pt>
                <c:pt idx="192318">
                  <c:v>4.36097</c:v>
                </c:pt>
                <c:pt idx="192319">
                  <c:v>4.361</c:v>
                </c:pt>
                <c:pt idx="192320">
                  <c:v>4.36102</c:v>
                </c:pt>
                <c:pt idx="192321">
                  <c:v>4.36104</c:v>
                </c:pt>
                <c:pt idx="192322">
                  <c:v>4.36107</c:v>
                </c:pt>
                <c:pt idx="192323">
                  <c:v>4.36109</c:v>
                </c:pt>
                <c:pt idx="192324">
                  <c:v>4.36111</c:v>
                </c:pt>
                <c:pt idx="192325">
                  <c:v>4.36113</c:v>
                </c:pt>
                <c:pt idx="192326">
                  <c:v>4.36116</c:v>
                </c:pt>
                <c:pt idx="192327">
                  <c:v>4.36118</c:v>
                </c:pt>
                <c:pt idx="192328">
                  <c:v>4.3612</c:v>
                </c:pt>
                <c:pt idx="192329">
                  <c:v>4.36122</c:v>
                </c:pt>
                <c:pt idx="192330">
                  <c:v>4.36125</c:v>
                </c:pt>
                <c:pt idx="192331">
                  <c:v>4.36127</c:v>
                </c:pt>
                <c:pt idx="192332">
                  <c:v>4.36129</c:v>
                </c:pt>
                <c:pt idx="192333">
                  <c:v>4.36132</c:v>
                </c:pt>
                <c:pt idx="192334">
                  <c:v>4.36134</c:v>
                </c:pt>
                <c:pt idx="192335">
                  <c:v>4.36136</c:v>
                </c:pt>
                <c:pt idx="192336">
                  <c:v>4.36138</c:v>
                </c:pt>
                <c:pt idx="192337">
                  <c:v>4.36141</c:v>
                </c:pt>
                <c:pt idx="192338">
                  <c:v>4.36143</c:v>
                </c:pt>
                <c:pt idx="192339">
                  <c:v>4.36145</c:v>
                </c:pt>
                <c:pt idx="192340">
                  <c:v>4.36147</c:v>
                </c:pt>
                <c:pt idx="192341">
                  <c:v>4.3615</c:v>
                </c:pt>
                <c:pt idx="192342">
                  <c:v>4.36152</c:v>
                </c:pt>
                <c:pt idx="192343">
                  <c:v>4.36154</c:v>
                </c:pt>
                <c:pt idx="192344">
                  <c:v>4.36156</c:v>
                </c:pt>
                <c:pt idx="192345">
                  <c:v>4.36159</c:v>
                </c:pt>
                <c:pt idx="192346">
                  <c:v>4.36161</c:v>
                </c:pt>
                <c:pt idx="192347">
                  <c:v>4.36163</c:v>
                </c:pt>
                <c:pt idx="192348">
                  <c:v>4.36165</c:v>
                </c:pt>
                <c:pt idx="192349">
                  <c:v>4.36168</c:v>
                </c:pt>
                <c:pt idx="192350">
                  <c:v>4.3617</c:v>
                </c:pt>
                <c:pt idx="192351">
                  <c:v>4.36172</c:v>
                </c:pt>
                <c:pt idx="192352">
                  <c:v>4.36175</c:v>
                </c:pt>
                <c:pt idx="192353">
                  <c:v>4.36177</c:v>
                </c:pt>
                <c:pt idx="192354">
                  <c:v>4.36179</c:v>
                </c:pt>
                <c:pt idx="192355">
                  <c:v>4.36181</c:v>
                </c:pt>
                <c:pt idx="192356">
                  <c:v>4.36184</c:v>
                </c:pt>
                <c:pt idx="192357">
                  <c:v>4.36186</c:v>
                </c:pt>
                <c:pt idx="192358">
                  <c:v>4.36188</c:v>
                </c:pt>
                <c:pt idx="192359">
                  <c:v>4.36191</c:v>
                </c:pt>
                <c:pt idx="192360">
                  <c:v>4.36193</c:v>
                </c:pt>
                <c:pt idx="192361">
                  <c:v>4.36195</c:v>
                </c:pt>
                <c:pt idx="192362">
                  <c:v>4.36197</c:v>
                </c:pt>
                <c:pt idx="192363">
                  <c:v>4.362</c:v>
                </c:pt>
                <c:pt idx="192364">
                  <c:v>4.36202</c:v>
                </c:pt>
                <c:pt idx="192365">
                  <c:v>4.36204</c:v>
                </c:pt>
                <c:pt idx="192366">
                  <c:v>4.36206</c:v>
                </c:pt>
                <c:pt idx="192367">
                  <c:v>4.36209</c:v>
                </c:pt>
                <c:pt idx="192368">
                  <c:v>4.36211</c:v>
                </c:pt>
                <c:pt idx="192369">
                  <c:v>4.36213</c:v>
                </c:pt>
                <c:pt idx="192370">
                  <c:v>4.36215</c:v>
                </c:pt>
                <c:pt idx="192371">
                  <c:v>4.36218</c:v>
                </c:pt>
                <c:pt idx="192372">
                  <c:v>4.3622</c:v>
                </c:pt>
                <c:pt idx="192373">
                  <c:v>4.36222</c:v>
                </c:pt>
                <c:pt idx="192374">
                  <c:v>4.36224</c:v>
                </c:pt>
                <c:pt idx="192375">
                  <c:v>4.36227</c:v>
                </c:pt>
                <c:pt idx="192376">
                  <c:v>4.36229</c:v>
                </c:pt>
                <c:pt idx="192377">
                  <c:v>4.36231</c:v>
                </c:pt>
                <c:pt idx="192378">
                  <c:v>4.36234</c:v>
                </c:pt>
                <c:pt idx="192379">
                  <c:v>4.36236</c:v>
                </c:pt>
                <c:pt idx="192380">
                  <c:v>4.36238</c:v>
                </c:pt>
                <c:pt idx="192381">
                  <c:v>4.3624</c:v>
                </c:pt>
                <c:pt idx="192382">
                  <c:v>4.36243</c:v>
                </c:pt>
                <c:pt idx="192383">
                  <c:v>4.36245</c:v>
                </c:pt>
                <c:pt idx="192384">
                  <c:v>4.36247</c:v>
                </c:pt>
                <c:pt idx="192385">
                  <c:v>4.36249</c:v>
                </c:pt>
                <c:pt idx="192386">
                  <c:v>4.36252</c:v>
                </c:pt>
                <c:pt idx="192387">
                  <c:v>4.36254</c:v>
                </c:pt>
                <c:pt idx="192388">
                  <c:v>4.36256</c:v>
                </c:pt>
                <c:pt idx="192389">
                  <c:v>4.36259</c:v>
                </c:pt>
                <c:pt idx="192390">
                  <c:v>4.36261</c:v>
                </c:pt>
                <c:pt idx="192391">
                  <c:v>4.36263</c:v>
                </c:pt>
                <c:pt idx="192392">
                  <c:v>4.36265</c:v>
                </c:pt>
                <c:pt idx="192393">
                  <c:v>4.36268</c:v>
                </c:pt>
                <c:pt idx="192394">
                  <c:v>4.3627</c:v>
                </c:pt>
                <c:pt idx="192395">
                  <c:v>4.36272</c:v>
                </c:pt>
                <c:pt idx="192396">
                  <c:v>4.36274</c:v>
                </c:pt>
                <c:pt idx="192397">
                  <c:v>4.36277</c:v>
                </c:pt>
                <c:pt idx="192398">
                  <c:v>4.36279</c:v>
                </c:pt>
                <c:pt idx="192399">
                  <c:v>4.36281</c:v>
                </c:pt>
                <c:pt idx="192400">
                  <c:v>4.36283</c:v>
                </c:pt>
                <c:pt idx="192401">
                  <c:v>4.36286</c:v>
                </c:pt>
                <c:pt idx="192402">
                  <c:v>4.36288</c:v>
                </c:pt>
                <c:pt idx="192403">
                  <c:v>4.3629</c:v>
                </c:pt>
                <c:pt idx="192404">
                  <c:v>4.36292</c:v>
                </c:pt>
                <c:pt idx="192405">
                  <c:v>4.36295</c:v>
                </c:pt>
                <c:pt idx="192406">
                  <c:v>4.36297</c:v>
                </c:pt>
                <c:pt idx="192407">
                  <c:v>4.36299</c:v>
                </c:pt>
                <c:pt idx="192408">
                  <c:v>4.36302</c:v>
                </c:pt>
                <c:pt idx="192409">
                  <c:v>4.36304</c:v>
                </c:pt>
                <c:pt idx="192410">
                  <c:v>4.36306</c:v>
                </c:pt>
                <c:pt idx="192411">
                  <c:v>4.36308</c:v>
                </c:pt>
                <c:pt idx="192412">
                  <c:v>4.36311</c:v>
                </c:pt>
                <c:pt idx="192413">
                  <c:v>4.36313</c:v>
                </c:pt>
                <c:pt idx="192414">
                  <c:v>4.36315</c:v>
                </c:pt>
                <c:pt idx="192415">
                  <c:v>4.36318</c:v>
                </c:pt>
                <c:pt idx="192416">
                  <c:v>4.3632</c:v>
                </c:pt>
                <c:pt idx="192417">
                  <c:v>4.36322</c:v>
                </c:pt>
                <c:pt idx="192418">
                  <c:v>4.36324</c:v>
                </c:pt>
                <c:pt idx="192419">
                  <c:v>4.36327</c:v>
                </c:pt>
                <c:pt idx="192420">
                  <c:v>4.36329</c:v>
                </c:pt>
                <c:pt idx="192421">
                  <c:v>4.36331</c:v>
                </c:pt>
                <c:pt idx="192422">
                  <c:v>4.36333</c:v>
                </c:pt>
                <c:pt idx="192423">
                  <c:v>4.36336</c:v>
                </c:pt>
                <c:pt idx="192424">
                  <c:v>4.36338</c:v>
                </c:pt>
                <c:pt idx="192425">
                  <c:v>4.3634</c:v>
                </c:pt>
                <c:pt idx="192426">
                  <c:v>4.36342</c:v>
                </c:pt>
                <c:pt idx="192427">
                  <c:v>4.36345</c:v>
                </c:pt>
                <c:pt idx="192428">
                  <c:v>4.36347</c:v>
                </c:pt>
                <c:pt idx="192429">
                  <c:v>4.36349</c:v>
                </c:pt>
                <c:pt idx="192430">
                  <c:v>4.36351</c:v>
                </c:pt>
                <c:pt idx="192431">
                  <c:v>4.36354</c:v>
                </c:pt>
                <c:pt idx="192432">
                  <c:v>4.36356</c:v>
                </c:pt>
                <c:pt idx="192433">
                  <c:v>4.36358</c:v>
                </c:pt>
                <c:pt idx="192434">
                  <c:v>4.3636</c:v>
                </c:pt>
                <c:pt idx="192435">
                  <c:v>4.36363</c:v>
                </c:pt>
                <c:pt idx="192436">
                  <c:v>4.36365</c:v>
                </c:pt>
                <c:pt idx="192437">
                  <c:v>4.36367</c:v>
                </c:pt>
                <c:pt idx="192438">
                  <c:v>4.3637</c:v>
                </c:pt>
                <c:pt idx="192439">
                  <c:v>4.36372</c:v>
                </c:pt>
                <c:pt idx="192440">
                  <c:v>4.36374</c:v>
                </c:pt>
                <c:pt idx="192441">
                  <c:v>4.36376</c:v>
                </c:pt>
                <c:pt idx="192442">
                  <c:v>4.36379</c:v>
                </c:pt>
                <c:pt idx="192443">
                  <c:v>4.36381</c:v>
                </c:pt>
                <c:pt idx="192444">
                  <c:v>4.36383</c:v>
                </c:pt>
                <c:pt idx="192445">
                  <c:v>4.36386</c:v>
                </c:pt>
                <c:pt idx="192446">
                  <c:v>4.36388</c:v>
                </c:pt>
                <c:pt idx="192447">
                  <c:v>4.3639</c:v>
                </c:pt>
                <c:pt idx="192448">
                  <c:v>4.36392</c:v>
                </c:pt>
                <c:pt idx="192449">
                  <c:v>4.36395</c:v>
                </c:pt>
                <c:pt idx="192450">
                  <c:v>4.36397</c:v>
                </c:pt>
                <c:pt idx="192451">
                  <c:v>4.36399</c:v>
                </c:pt>
                <c:pt idx="192452">
                  <c:v>4.36401</c:v>
                </c:pt>
                <c:pt idx="192453">
                  <c:v>4.36404</c:v>
                </c:pt>
                <c:pt idx="192454">
                  <c:v>4.36406</c:v>
                </c:pt>
                <c:pt idx="192455">
                  <c:v>4.36408</c:v>
                </c:pt>
                <c:pt idx="192456">
                  <c:v>4.3641</c:v>
                </c:pt>
                <c:pt idx="192457">
                  <c:v>4.36413</c:v>
                </c:pt>
                <c:pt idx="192458">
                  <c:v>4.36415</c:v>
                </c:pt>
                <c:pt idx="192459">
                  <c:v>4.36417</c:v>
                </c:pt>
                <c:pt idx="192460">
                  <c:v>4.36419</c:v>
                </c:pt>
                <c:pt idx="192461">
                  <c:v>4.36422</c:v>
                </c:pt>
                <c:pt idx="192462">
                  <c:v>4.36424</c:v>
                </c:pt>
                <c:pt idx="192463">
                  <c:v>4.36426</c:v>
                </c:pt>
                <c:pt idx="192464">
                  <c:v>4.36429</c:v>
                </c:pt>
                <c:pt idx="192465">
                  <c:v>4.36431</c:v>
                </c:pt>
                <c:pt idx="192466">
                  <c:v>4.36433</c:v>
                </c:pt>
                <c:pt idx="192467">
                  <c:v>4.36435</c:v>
                </c:pt>
                <c:pt idx="192468">
                  <c:v>4.36438</c:v>
                </c:pt>
                <c:pt idx="192469">
                  <c:v>4.3644</c:v>
                </c:pt>
                <c:pt idx="192470">
                  <c:v>4.36442</c:v>
                </c:pt>
                <c:pt idx="192471">
                  <c:v>4.36444</c:v>
                </c:pt>
                <c:pt idx="192472">
                  <c:v>4.36447</c:v>
                </c:pt>
                <c:pt idx="192473">
                  <c:v>4.36449</c:v>
                </c:pt>
                <c:pt idx="192474">
                  <c:v>4.36451</c:v>
                </c:pt>
                <c:pt idx="192475">
                  <c:v>4.36454</c:v>
                </c:pt>
                <c:pt idx="192476">
                  <c:v>4.36456</c:v>
                </c:pt>
                <c:pt idx="192477">
                  <c:v>4.36458</c:v>
                </c:pt>
                <c:pt idx="192478">
                  <c:v>4.3646</c:v>
                </c:pt>
                <c:pt idx="192479">
                  <c:v>4.36463</c:v>
                </c:pt>
                <c:pt idx="192480">
                  <c:v>4.36465</c:v>
                </c:pt>
                <c:pt idx="192481">
                  <c:v>4.36467</c:v>
                </c:pt>
                <c:pt idx="192482">
                  <c:v>4.36469</c:v>
                </c:pt>
                <c:pt idx="192483">
                  <c:v>4.36472</c:v>
                </c:pt>
                <c:pt idx="192484">
                  <c:v>4.36474</c:v>
                </c:pt>
                <c:pt idx="192485">
                  <c:v>4.36476</c:v>
                </c:pt>
                <c:pt idx="192486">
                  <c:v>4.36479</c:v>
                </c:pt>
                <c:pt idx="192487">
                  <c:v>4.36481</c:v>
                </c:pt>
                <c:pt idx="192488">
                  <c:v>4.36483</c:v>
                </c:pt>
                <c:pt idx="192489">
                  <c:v>4.36485</c:v>
                </c:pt>
                <c:pt idx="192490">
                  <c:v>4.36487</c:v>
                </c:pt>
                <c:pt idx="192491">
                  <c:v>4.3649</c:v>
                </c:pt>
                <c:pt idx="192492">
                  <c:v>4.36492</c:v>
                </c:pt>
                <c:pt idx="192493">
                  <c:v>4.36494</c:v>
                </c:pt>
                <c:pt idx="192494">
                  <c:v>4.36497</c:v>
                </c:pt>
                <c:pt idx="192495">
                  <c:v>4.36499</c:v>
                </c:pt>
                <c:pt idx="192496">
                  <c:v>4.36501</c:v>
                </c:pt>
                <c:pt idx="192497">
                  <c:v>4.36503</c:v>
                </c:pt>
                <c:pt idx="192498">
                  <c:v>4.36506</c:v>
                </c:pt>
                <c:pt idx="192499">
                  <c:v>4.36508</c:v>
                </c:pt>
                <c:pt idx="192500">
                  <c:v>4.3651</c:v>
                </c:pt>
                <c:pt idx="192501">
                  <c:v>4.36512</c:v>
                </c:pt>
                <c:pt idx="192502">
                  <c:v>4.36515</c:v>
                </c:pt>
                <c:pt idx="192503">
                  <c:v>4.36517</c:v>
                </c:pt>
                <c:pt idx="192504">
                  <c:v>4.36519</c:v>
                </c:pt>
                <c:pt idx="192505">
                  <c:v>4.36522</c:v>
                </c:pt>
                <c:pt idx="192506">
                  <c:v>4.36524</c:v>
                </c:pt>
                <c:pt idx="192507">
                  <c:v>4.36526</c:v>
                </c:pt>
                <c:pt idx="192508">
                  <c:v>4.36528</c:v>
                </c:pt>
                <c:pt idx="192509">
                  <c:v>4.36531</c:v>
                </c:pt>
                <c:pt idx="192510">
                  <c:v>4.36533</c:v>
                </c:pt>
                <c:pt idx="192511">
                  <c:v>4.36535</c:v>
                </c:pt>
                <c:pt idx="192512">
                  <c:v>4.36537</c:v>
                </c:pt>
                <c:pt idx="192513">
                  <c:v>4.3654</c:v>
                </c:pt>
                <c:pt idx="192514">
                  <c:v>4.36542</c:v>
                </c:pt>
                <c:pt idx="192515">
                  <c:v>4.36544</c:v>
                </c:pt>
                <c:pt idx="192516">
                  <c:v>4.36547</c:v>
                </c:pt>
                <c:pt idx="192517">
                  <c:v>4.36549</c:v>
                </c:pt>
                <c:pt idx="192518">
                  <c:v>4.36551</c:v>
                </c:pt>
                <c:pt idx="192519">
                  <c:v>4.36553</c:v>
                </c:pt>
                <c:pt idx="192520">
                  <c:v>4.36556</c:v>
                </c:pt>
                <c:pt idx="192521">
                  <c:v>4.36558</c:v>
                </c:pt>
                <c:pt idx="192522">
                  <c:v>4.3656</c:v>
                </c:pt>
                <c:pt idx="192523">
                  <c:v>4.36562</c:v>
                </c:pt>
                <c:pt idx="192524">
                  <c:v>4.36565</c:v>
                </c:pt>
                <c:pt idx="192525">
                  <c:v>4.36567</c:v>
                </c:pt>
                <c:pt idx="192526">
                  <c:v>4.36569</c:v>
                </c:pt>
                <c:pt idx="192527">
                  <c:v>4.36571</c:v>
                </c:pt>
                <c:pt idx="192528">
                  <c:v>4.36574</c:v>
                </c:pt>
                <c:pt idx="192529">
                  <c:v>4.36576</c:v>
                </c:pt>
                <c:pt idx="192530">
                  <c:v>4.36578</c:v>
                </c:pt>
                <c:pt idx="192531">
                  <c:v>4.3658</c:v>
                </c:pt>
                <c:pt idx="192532">
                  <c:v>4.36583</c:v>
                </c:pt>
                <c:pt idx="192533">
                  <c:v>4.36585</c:v>
                </c:pt>
                <c:pt idx="192534">
                  <c:v>4.36587</c:v>
                </c:pt>
                <c:pt idx="192535">
                  <c:v>4.3659</c:v>
                </c:pt>
                <c:pt idx="192536">
                  <c:v>4.36592</c:v>
                </c:pt>
                <c:pt idx="192537">
                  <c:v>4.36594</c:v>
                </c:pt>
                <c:pt idx="192538">
                  <c:v>4.36596</c:v>
                </c:pt>
                <c:pt idx="192539">
                  <c:v>4.36599</c:v>
                </c:pt>
                <c:pt idx="192540">
                  <c:v>4.36601</c:v>
                </c:pt>
                <c:pt idx="192541">
                  <c:v>4.36603</c:v>
                </c:pt>
                <c:pt idx="192542">
                  <c:v>4.36605</c:v>
                </c:pt>
                <c:pt idx="192543">
                  <c:v>4.36608</c:v>
                </c:pt>
                <c:pt idx="192544">
                  <c:v>4.3661</c:v>
                </c:pt>
                <c:pt idx="192545">
                  <c:v>4.36612</c:v>
                </c:pt>
                <c:pt idx="192546">
                  <c:v>4.36615</c:v>
                </c:pt>
                <c:pt idx="192547">
                  <c:v>4.36617</c:v>
                </c:pt>
                <c:pt idx="192548">
                  <c:v>4.36619</c:v>
                </c:pt>
                <c:pt idx="192549">
                  <c:v>4.36621</c:v>
                </c:pt>
                <c:pt idx="192550">
                  <c:v>4.36624</c:v>
                </c:pt>
                <c:pt idx="192551">
                  <c:v>4.36626</c:v>
                </c:pt>
                <c:pt idx="192552">
                  <c:v>4.36628</c:v>
                </c:pt>
                <c:pt idx="192553">
                  <c:v>4.3663</c:v>
                </c:pt>
                <c:pt idx="192554">
                  <c:v>4.36633</c:v>
                </c:pt>
                <c:pt idx="192555">
                  <c:v>4.36635</c:v>
                </c:pt>
                <c:pt idx="192556">
                  <c:v>4.36637</c:v>
                </c:pt>
                <c:pt idx="192557">
                  <c:v>4.36639</c:v>
                </c:pt>
                <c:pt idx="192558">
                  <c:v>4.36642</c:v>
                </c:pt>
                <c:pt idx="192559">
                  <c:v>4.36644</c:v>
                </c:pt>
                <c:pt idx="192560">
                  <c:v>4.36646</c:v>
                </c:pt>
                <c:pt idx="192561">
                  <c:v>4.36648</c:v>
                </c:pt>
                <c:pt idx="192562">
                  <c:v>4.36651</c:v>
                </c:pt>
                <c:pt idx="192563">
                  <c:v>4.36653</c:v>
                </c:pt>
                <c:pt idx="192564">
                  <c:v>4.36655</c:v>
                </c:pt>
                <c:pt idx="192565">
                  <c:v>4.36658</c:v>
                </c:pt>
                <c:pt idx="192566">
                  <c:v>4.3666</c:v>
                </c:pt>
                <c:pt idx="192567">
                  <c:v>4.36662</c:v>
                </c:pt>
                <c:pt idx="192568">
                  <c:v>4.36664</c:v>
                </c:pt>
                <c:pt idx="192569">
                  <c:v>4.36667</c:v>
                </c:pt>
                <c:pt idx="192570">
                  <c:v>4.36669</c:v>
                </c:pt>
                <c:pt idx="192571">
                  <c:v>4.36671</c:v>
                </c:pt>
                <c:pt idx="192572">
                  <c:v>4.36674</c:v>
                </c:pt>
                <c:pt idx="192573">
                  <c:v>4.36676</c:v>
                </c:pt>
                <c:pt idx="192574">
                  <c:v>4.36678</c:v>
                </c:pt>
                <c:pt idx="192575">
                  <c:v>4.3668</c:v>
                </c:pt>
                <c:pt idx="192576">
                  <c:v>4.36683</c:v>
                </c:pt>
                <c:pt idx="192577">
                  <c:v>4.36685</c:v>
                </c:pt>
                <c:pt idx="192578">
                  <c:v>4.36687</c:v>
                </c:pt>
                <c:pt idx="192579">
                  <c:v>4.36689</c:v>
                </c:pt>
                <c:pt idx="192580">
                  <c:v>4.36692</c:v>
                </c:pt>
                <c:pt idx="192581">
                  <c:v>4.36694</c:v>
                </c:pt>
                <c:pt idx="192582">
                  <c:v>4.36696</c:v>
                </c:pt>
                <c:pt idx="192583">
                  <c:v>4.36698</c:v>
                </c:pt>
                <c:pt idx="192584">
                  <c:v>4.36701</c:v>
                </c:pt>
                <c:pt idx="192585">
                  <c:v>4.36703</c:v>
                </c:pt>
                <c:pt idx="192586">
                  <c:v>4.36705</c:v>
                </c:pt>
                <c:pt idx="192587">
                  <c:v>4.36707</c:v>
                </c:pt>
                <c:pt idx="192588">
                  <c:v>4.3671</c:v>
                </c:pt>
                <c:pt idx="192589">
                  <c:v>4.36712</c:v>
                </c:pt>
                <c:pt idx="192590">
                  <c:v>4.36714</c:v>
                </c:pt>
                <c:pt idx="192591">
                  <c:v>4.36717</c:v>
                </c:pt>
                <c:pt idx="192592">
                  <c:v>4.36719</c:v>
                </c:pt>
                <c:pt idx="192593">
                  <c:v>4.36721</c:v>
                </c:pt>
                <c:pt idx="192594">
                  <c:v>4.36723</c:v>
                </c:pt>
                <c:pt idx="192595">
                  <c:v>4.36726</c:v>
                </c:pt>
                <c:pt idx="192596">
                  <c:v>4.36728</c:v>
                </c:pt>
                <c:pt idx="192597">
                  <c:v>4.3673</c:v>
                </c:pt>
                <c:pt idx="192598">
                  <c:v>4.36732</c:v>
                </c:pt>
                <c:pt idx="192599">
                  <c:v>4.36735</c:v>
                </c:pt>
                <c:pt idx="192600">
                  <c:v>4.36737</c:v>
                </c:pt>
                <c:pt idx="192601">
                  <c:v>4.36739</c:v>
                </c:pt>
                <c:pt idx="192602">
                  <c:v>4.36742</c:v>
                </c:pt>
                <c:pt idx="192603">
                  <c:v>4.36744</c:v>
                </c:pt>
                <c:pt idx="192604">
                  <c:v>4.36746</c:v>
                </c:pt>
                <c:pt idx="192605">
                  <c:v>4.36748</c:v>
                </c:pt>
                <c:pt idx="192606">
                  <c:v>4.36751</c:v>
                </c:pt>
                <c:pt idx="192607">
                  <c:v>4.36753</c:v>
                </c:pt>
                <c:pt idx="192608">
                  <c:v>4.36755</c:v>
                </c:pt>
                <c:pt idx="192609">
                  <c:v>4.36757</c:v>
                </c:pt>
                <c:pt idx="192610">
                  <c:v>4.3676</c:v>
                </c:pt>
                <c:pt idx="192611">
                  <c:v>4.36762</c:v>
                </c:pt>
                <c:pt idx="192612">
                  <c:v>4.36764</c:v>
                </c:pt>
                <c:pt idx="192613">
                  <c:v>4.36766</c:v>
                </c:pt>
                <c:pt idx="192614">
                  <c:v>4.36769</c:v>
                </c:pt>
                <c:pt idx="192615">
                  <c:v>4.36771</c:v>
                </c:pt>
                <c:pt idx="192616">
                  <c:v>4.36773</c:v>
                </c:pt>
                <c:pt idx="192617">
                  <c:v>4.36775</c:v>
                </c:pt>
                <c:pt idx="192618">
                  <c:v>4.36778</c:v>
                </c:pt>
                <c:pt idx="192619">
                  <c:v>4.3678</c:v>
                </c:pt>
                <c:pt idx="192620">
                  <c:v>4.36782</c:v>
                </c:pt>
                <c:pt idx="192621">
                  <c:v>4.36785</c:v>
                </c:pt>
                <c:pt idx="192622">
                  <c:v>4.36787</c:v>
                </c:pt>
                <c:pt idx="192623">
                  <c:v>4.36789</c:v>
                </c:pt>
                <c:pt idx="192624">
                  <c:v>4.36791</c:v>
                </c:pt>
                <c:pt idx="192625">
                  <c:v>4.36794</c:v>
                </c:pt>
                <c:pt idx="192626">
                  <c:v>4.36796</c:v>
                </c:pt>
                <c:pt idx="192627">
                  <c:v>4.36798</c:v>
                </c:pt>
                <c:pt idx="192628">
                  <c:v>4.36801</c:v>
                </c:pt>
                <c:pt idx="192629">
                  <c:v>4.36803</c:v>
                </c:pt>
                <c:pt idx="192630">
                  <c:v>4.36805</c:v>
                </c:pt>
                <c:pt idx="192631">
                  <c:v>4.36807</c:v>
                </c:pt>
                <c:pt idx="192632">
                  <c:v>4.3681</c:v>
                </c:pt>
                <c:pt idx="192633">
                  <c:v>4.36812</c:v>
                </c:pt>
                <c:pt idx="192634">
                  <c:v>4.36814</c:v>
                </c:pt>
                <c:pt idx="192635">
                  <c:v>4.36816</c:v>
                </c:pt>
                <c:pt idx="192636">
                  <c:v>4.36819</c:v>
                </c:pt>
                <c:pt idx="192637">
                  <c:v>4.36821</c:v>
                </c:pt>
                <c:pt idx="192638">
                  <c:v>4.36823</c:v>
                </c:pt>
                <c:pt idx="192639">
                  <c:v>4.36825</c:v>
                </c:pt>
                <c:pt idx="192640">
                  <c:v>4.36828</c:v>
                </c:pt>
                <c:pt idx="192641">
                  <c:v>4.3683</c:v>
                </c:pt>
                <c:pt idx="192642">
                  <c:v>4.36832</c:v>
                </c:pt>
                <c:pt idx="192643">
                  <c:v>4.36834</c:v>
                </c:pt>
                <c:pt idx="192644">
                  <c:v>4.36837</c:v>
                </c:pt>
                <c:pt idx="192645">
                  <c:v>4.36839</c:v>
                </c:pt>
                <c:pt idx="192646">
                  <c:v>4.36841</c:v>
                </c:pt>
                <c:pt idx="192647">
                  <c:v>4.36843</c:v>
                </c:pt>
                <c:pt idx="192648">
                  <c:v>4.36846</c:v>
                </c:pt>
                <c:pt idx="192649">
                  <c:v>4.36848</c:v>
                </c:pt>
                <c:pt idx="192650">
                  <c:v>4.3685</c:v>
                </c:pt>
                <c:pt idx="192651">
                  <c:v>4.36853</c:v>
                </c:pt>
                <c:pt idx="192652">
                  <c:v>4.36855</c:v>
                </c:pt>
                <c:pt idx="192653">
                  <c:v>4.36857</c:v>
                </c:pt>
                <c:pt idx="192654">
                  <c:v>4.36859</c:v>
                </c:pt>
                <c:pt idx="192655">
                  <c:v>4.36862</c:v>
                </c:pt>
                <c:pt idx="192656">
                  <c:v>4.36864</c:v>
                </c:pt>
                <c:pt idx="192657">
                  <c:v>4.36866</c:v>
                </c:pt>
                <c:pt idx="192658">
                  <c:v>4.36869</c:v>
                </c:pt>
                <c:pt idx="192659">
                  <c:v>4.36871</c:v>
                </c:pt>
                <c:pt idx="192660">
                  <c:v>4.36873</c:v>
                </c:pt>
                <c:pt idx="192661">
                  <c:v>4.36875</c:v>
                </c:pt>
                <c:pt idx="192662">
                  <c:v>4.36878</c:v>
                </c:pt>
                <c:pt idx="192663">
                  <c:v>4.3688</c:v>
                </c:pt>
                <c:pt idx="192664">
                  <c:v>4.36882</c:v>
                </c:pt>
                <c:pt idx="192665">
                  <c:v>4.36884</c:v>
                </c:pt>
                <c:pt idx="192666">
                  <c:v>4.36887</c:v>
                </c:pt>
                <c:pt idx="192667">
                  <c:v>4.36889</c:v>
                </c:pt>
                <c:pt idx="192668">
                  <c:v>4.36891</c:v>
                </c:pt>
                <c:pt idx="192669">
                  <c:v>4.36893</c:v>
                </c:pt>
                <c:pt idx="192670">
                  <c:v>4.36896</c:v>
                </c:pt>
                <c:pt idx="192671">
                  <c:v>4.36898</c:v>
                </c:pt>
                <c:pt idx="192672">
                  <c:v>4.369</c:v>
                </c:pt>
                <c:pt idx="192673">
                  <c:v>4.36902</c:v>
                </c:pt>
                <c:pt idx="192674">
                  <c:v>4.36905</c:v>
                </c:pt>
                <c:pt idx="192675">
                  <c:v>4.36907</c:v>
                </c:pt>
                <c:pt idx="192676">
                  <c:v>4.36909</c:v>
                </c:pt>
                <c:pt idx="192677">
                  <c:v>4.36912</c:v>
                </c:pt>
                <c:pt idx="192678">
                  <c:v>4.36914</c:v>
                </c:pt>
                <c:pt idx="192679">
                  <c:v>4.36916</c:v>
                </c:pt>
                <c:pt idx="192680">
                  <c:v>4.36918</c:v>
                </c:pt>
                <c:pt idx="192681">
                  <c:v>4.36921</c:v>
                </c:pt>
                <c:pt idx="192682">
                  <c:v>4.36923</c:v>
                </c:pt>
                <c:pt idx="192683">
                  <c:v>4.36925</c:v>
                </c:pt>
                <c:pt idx="192684">
                  <c:v>4.36927</c:v>
                </c:pt>
                <c:pt idx="192685">
                  <c:v>4.3693</c:v>
                </c:pt>
                <c:pt idx="192686">
                  <c:v>4.36932</c:v>
                </c:pt>
                <c:pt idx="192687">
                  <c:v>4.36934</c:v>
                </c:pt>
                <c:pt idx="192688">
                  <c:v>4.36937</c:v>
                </c:pt>
                <c:pt idx="192689">
                  <c:v>4.36939</c:v>
                </c:pt>
                <c:pt idx="192690">
                  <c:v>4.36941</c:v>
                </c:pt>
                <c:pt idx="192691">
                  <c:v>4.36943</c:v>
                </c:pt>
                <c:pt idx="192692">
                  <c:v>4.36946</c:v>
                </c:pt>
                <c:pt idx="192693">
                  <c:v>4.36948</c:v>
                </c:pt>
                <c:pt idx="192694">
                  <c:v>4.3695</c:v>
                </c:pt>
                <c:pt idx="192695">
                  <c:v>4.36952</c:v>
                </c:pt>
                <c:pt idx="192696">
                  <c:v>4.36955</c:v>
                </c:pt>
                <c:pt idx="192697">
                  <c:v>4.36957</c:v>
                </c:pt>
                <c:pt idx="192698">
                  <c:v>4.36959</c:v>
                </c:pt>
                <c:pt idx="192699">
                  <c:v>4.36961</c:v>
                </c:pt>
                <c:pt idx="192700">
                  <c:v>4.36964</c:v>
                </c:pt>
                <c:pt idx="192701">
                  <c:v>4.36966</c:v>
                </c:pt>
                <c:pt idx="192702">
                  <c:v>4.36968</c:v>
                </c:pt>
                <c:pt idx="192703">
                  <c:v>4.3697</c:v>
                </c:pt>
                <c:pt idx="192704">
                  <c:v>4.36973</c:v>
                </c:pt>
                <c:pt idx="192705">
                  <c:v>4.36975</c:v>
                </c:pt>
                <c:pt idx="192706">
                  <c:v>4.36977</c:v>
                </c:pt>
                <c:pt idx="192707">
                  <c:v>4.3698</c:v>
                </c:pt>
                <c:pt idx="192708">
                  <c:v>4.36982</c:v>
                </c:pt>
                <c:pt idx="192709">
                  <c:v>4.36984</c:v>
                </c:pt>
                <c:pt idx="192710">
                  <c:v>4.36986</c:v>
                </c:pt>
                <c:pt idx="192711">
                  <c:v>4.36989</c:v>
                </c:pt>
                <c:pt idx="192712">
                  <c:v>4.36991</c:v>
                </c:pt>
                <c:pt idx="192713">
                  <c:v>4.36993</c:v>
                </c:pt>
                <c:pt idx="192714">
                  <c:v>4.36996</c:v>
                </c:pt>
                <c:pt idx="192715">
                  <c:v>4.36998</c:v>
                </c:pt>
                <c:pt idx="192716">
                  <c:v>4.37</c:v>
                </c:pt>
                <c:pt idx="192717">
                  <c:v>4.37002</c:v>
                </c:pt>
                <c:pt idx="192718">
                  <c:v>4.37005</c:v>
                </c:pt>
                <c:pt idx="192719">
                  <c:v>4.37007</c:v>
                </c:pt>
                <c:pt idx="192720">
                  <c:v>4.37009</c:v>
                </c:pt>
                <c:pt idx="192721">
                  <c:v>4.37011</c:v>
                </c:pt>
                <c:pt idx="192722">
                  <c:v>4.37014</c:v>
                </c:pt>
                <c:pt idx="192723">
                  <c:v>4.37016</c:v>
                </c:pt>
                <c:pt idx="192724">
                  <c:v>4.37018</c:v>
                </c:pt>
                <c:pt idx="192725">
                  <c:v>4.3702</c:v>
                </c:pt>
                <c:pt idx="192726">
                  <c:v>4.37023</c:v>
                </c:pt>
                <c:pt idx="192727">
                  <c:v>4.37025</c:v>
                </c:pt>
                <c:pt idx="192728">
                  <c:v>4.37027</c:v>
                </c:pt>
                <c:pt idx="192729">
                  <c:v>4.37029</c:v>
                </c:pt>
                <c:pt idx="192730">
                  <c:v>4.37032</c:v>
                </c:pt>
                <c:pt idx="192731">
                  <c:v>4.37034</c:v>
                </c:pt>
                <c:pt idx="192732">
                  <c:v>4.37036</c:v>
                </c:pt>
                <c:pt idx="192733">
                  <c:v>4.37038</c:v>
                </c:pt>
                <c:pt idx="192734">
                  <c:v>4.37041</c:v>
                </c:pt>
                <c:pt idx="192735">
                  <c:v>4.37043</c:v>
                </c:pt>
                <c:pt idx="192736">
                  <c:v>4.37045</c:v>
                </c:pt>
                <c:pt idx="192737">
                  <c:v>4.37048</c:v>
                </c:pt>
                <c:pt idx="192738">
                  <c:v>4.3705</c:v>
                </c:pt>
                <c:pt idx="192739">
                  <c:v>4.37052</c:v>
                </c:pt>
                <c:pt idx="192740">
                  <c:v>4.37054</c:v>
                </c:pt>
                <c:pt idx="192741">
                  <c:v>4.37057</c:v>
                </c:pt>
                <c:pt idx="192742">
                  <c:v>4.37059</c:v>
                </c:pt>
                <c:pt idx="192743">
                  <c:v>4.37061</c:v>
                </c:pt>
                <c:pt idx="192744">
                  <c:v>4.37064</c:v>
                </c:pt>
                <c:pt idx="192745">
                  <c:v>4.37066</c:v>
                </c:pt>
                <c:pt idx="192746">
                  <c:v>4.37068</c:v>
                </c:pt>
                <c:pt idx="192747">
                  <c:v>4.3707</c:v>
                </c:pt>
                <c:pt idx="192748">
                  <c:v>4.37073</c:v>
                </c:pt>
                <c:pt idx="192749">
                  <c:v>4.37075</c:v>
                </c:pt>
                <c:pt idx="192750">
                  <c:v>4.37077</c:v>
                </c:pt>
                <c:pt idx="192751">
                  <c:v>4.37079</c:v>
                </c:pt>
                <c:pt idx="192752">
                  <c:v>4.37082</c:v>
                </c:pt>
                <c:pt idx="192753">
                  <c:v>4.37084</c:v>
                </c:pt>
                <c:pt idx="192754">
                  <c:v>4.37086</c:v>
                </c:pt>
                <c:pt idx="192755">
                  <c:v>4.37088</c:v>
                </c:pt>
                <c:pt idx="192756">
                  <c:v>4.37091</c:v>
                </c:pt>
                <c:pt idx="192757">
                  <c:v>4.37093</c:v>
                </c:pt>
                <c:pt idx="192758">
                  <c:v>4.37095</c:v>
                </c:pt>
                <c:pt idx="192759">
                  <c:v>4.37097</c:v>
                </c:pt>
                <c:pt idx="192760">
                  <c:v>4.371</c:v>
                </c:pt>
                <c:pt idx="192761">
                  <c:v>4.37102</c:v>
                </c:pt>
                <c:pt idx="192762">
                  <c:v>4.37104</c:v>
                </c:pt>
                <c:pt idx="192763">
                  <c:v>4.37107</c:v>
                </c:pt>
                <c:pt idx="192764">
                  <c:v>4.37109</c:v>
                </c:pt>
                <c:pt idx="192765">
                  <c:v>4.37111</c:v>
                </c:pt>
                <c:pt idx="192766">
                  <c:v>4.37113</c:v>
                </c:pt>
                <c:pt idx="192767">
                  <c:v>4.37116</c:v>
                </c:pt>
                <c:pt idx="192768">
                  <c:v>4.37118</c:v>
                </c:pt>
                <c:pt idx="192769">
                  <c:v>4.3712</c:v>
                </c:pt>
                <c:pt idx="192770">
                  <c:v>4.37122</c:v>
                </c:pt>
                <c:pt idx="192771">
                  <c:v>4.37125</c:v>
                </c:pt>
                <c:pt idx="192772">
                  <c:v>4.37127</c:v>
                </c:pt>
                <c:pt idx="192773">
                  <c:v>4.37129</c:v>
                </c:pt>
                <c:pt idx="192774">
                  <c:v>4.37132</c:v>
                </c:pt>
                <c:pt idx="192775">
                  <c:v>4.37134</c:v>
                </c:pt>
                <c:pt idx="192776">
                  <c:v>4.37136</c:v>
                </c:pt>
                <c:pt idx="192777">
                  <c:v>4.37138</c:v>
                </c:pt>
                <c:pt idx="192778">
                  <c:v>4.37141</c:v>
                </c:pt>
                <c:pt idx="192779">
                  <c:v>4.37143</c:v>
                </c:pt>
                <c:pt idx="192780">
                  <c:v>4.37145</c:v>
                </c:pt>
                <c:pt idx="192781">
                  <c:v>4.37147</c:v>
                </c:pt>
                <c:pt idx="192782">
                  <c:v>4.3715</c:v>
                </c:pt>
                <c:pt idx="192783">
                  <c:v>4.37152</c:v>
                </c:pt>
                <c:pt idx="192784">
                  <c:v>4.37154</c:v>
                </c:pt>
                <c:pt idx="192785">
                  <c:v>4.37157</c:v>
                </c:pt>
                <c:pt idx="192786">
                  <c:v>4.37159</c:v>
                </c:pt>
                <c:pt idx="192787">
                  <c:v>4.37161</c:v>
                </c:pt>
                <c:pt idx="192788">
                  <c:v>4.37163</c:v>
                </c:pt>
                <c:pt idx="192789">
                  <c:v>4.37165</c:v>
                </c:pt>
                <c:pt idx="192790">
                  <c:v>4.37168</c:v>
                </c:pt>
                <c:pt idx="192791">
                  <c:v>4.3717</c:v>
                </c:pt>
                <c:pt idx="192792">
                  <c:v>4.37172</c:v>
                </c:pt>
                <c:pt idx="192793">
                  <c:v>4.37175</c:v>
                </c:pt>
                <c:pt idx="192794">
                  <c:v>4.37177</c:v>
                </c:pt>
                <c:pt idx="192795">
                  <c:v>4.37179</c:v>
                </c:pt>
                <c:pt idx="192796">
                  <c:v>4.37181</c:v>
                </c:pt>
                <c:pt idx="192797">
                  <c:v>4.37184</c:v>
                </c:pt>
                <c:pt idx="192798">
                  <c:v>4.37186</c:v>
                </c:pt>
                <c:pt idx="192799">
                  <c:v>4.37188</c:v>
                </c:pt>
                <c:pt idx="192800">
                  <c:v>4.3719</c:v>
                </c:pt>
                <c:pt idx="192801">
                  <c:v>4.37193</c:v>
                </c:pt>
                <c:pt idx="192802">
                  <c:v>4.37195</c:v>
                </c:pt>
                <c:pt idx="192803">
                  <c:v>4.37197</c:v>
                </c:pt>
                <c:pt idx="192804">
                  <c:v>4.372</c:v>
                </c:pt>
                <c:pt idx="192805">
                  <c:v>4.37202</c:v>
                </c:pt>
                <c:pt idx="192806">
                  <c:v>4.37204</c:v>
                </c:pt>
                <c:pt idx="192807">
                  <c:v>4.37206</c:v>
                </c:pt>
                <c:pt idx="192808">
                  <c:v>4.37209</c:v>
                </c:pt>
                <c:pt idx="192809">
                  <c:v>4.37211</c:v>
                </c:pt>
                <c:pt idx="192810">
                  <c:v>4.37213</c:v>
                </c:pt>
                <c:pt idx="192811">
                  <c:v>4.37215</c:v>
                </c:pt>
                <c:pt idx="192812">
                  <c:v>4.37218</c:v>
                </c:pt>
                <c:pt idx="192813">
                  <c:v>4.3722</c:v>
                </c:pt>
                <c:pt idx="192814">
                  <c:v>4.37222</c:v>
                </c:pt>
                <c:pt idx="192815">
                  <c:v>4.37225</c:v>
                </c:pt>
                <c:pt idx="192816">
                  <c:v>4.37227</c:v>
                </c:pt>
                <c:pt idx="192817">
                  <c:v>4.37229</c:v>
                </c:pt>
                <c:pt idx="192818">
                  <c:v>4.37231</c:v>
                </c:pt>
                <c:pt idx="192819">
                  <c:v>4.37234</c:v>
                </c:pt>
                <c:pt idx="192820">
                  <c:v>4.37236</c:v>
                </c:pt>
                <c:pt idx="192821">
                  <c:v>4.37238</c:v>
                </c:pt>
                <c:pt idx="192822">
                  <c:v>4.3724</c:v>
                </c:pt>
                <c:pt idx="192823">
                  <c:v>4.37243</c:v>
                </c:pt>
                <c:pt idx="192824">
                  <c:v>4.37245</c:v>
                </c:pt>
                <c:pt idx="192825">
                  <c:v>4.37247</c:v>
                </c:pt>
                <c:pt idx="192826">
                  <c:v>4.37249</c:v>
                </c:pt>
                <c:pt idx="192827">
                  <c:v>4.37252</c:v>
                </c:pt>
                <c:pt idx="192828">
                  <c:v>4.37254</c:v>
                </c:pt>
                <c:pt idx="192829">
                  <c:v>4.37256</c:v>
                </c:pt>
                <c:pt idx="192830">
                  <c:v>4.37258</c:v>
                </c:pt>
                <c:pt idx="192831">
                  <c:v>4.37261</c:v>
                </c:pt>
                <c:pt idx="192832">
                  <c:v>4.37263</c:v>
                </c:pt>
                <c:pt idx="192833">
                  <c:v>4.37265</c:v>
                </c:pt>
                <c:pt idx="192834">
                  <c:v>4.37268</c:v>
                </c:pt>
                <c:pt idx="192835">
                  <c:v>4.3727</c:v>
                </c:pt>
                <c:pt idx="192836">
                  <c:v>4.37272</c:v>
                </c:pt>
                <c:pt idx="192837">
                  <c:v>4.37274</c:v>
                </c:pt>
                <c:pt idx="192838">
                  <c:v>4.37277</c:v>
                </c:pt>
                <c:pt idx="192839">
                  <c:v>4.37279</c:v>
                </c:pt>
                <c:pt idx="192840">
                  <c:v>4.37281</c:v>
                </c:pt>
                <c:pt idx="192841">
                  <c:v>4.37283</c:v>
                </c:pt>
                <c:pt idx="192842">
                  <c:v>4.37286</c:v>
                </c:pt>
                <c:pt idx="192843">
                  <c:v>4.37288</c:v>
                </c:pt>
                <c:pt idx="192844">
                  <c:v>4.3729</c:v>
                </c:pt>
                <c:pt idx="192845">
                  <c:v>4.37293</c:v>
                </c:pt>
                <c:pt idx="192846">
                  <c:v>4.37295</c:v>
                </c:pt>
                <c:pt idx="192847">
                  <c:v>4.37297</c:v>
                </c:pt>
                <c:pt idx="192848">
                  <c:v>4.37299</c:v>
                </c:pt>
                <c:pt idx="192849">
                  <c:v>4.37302</c:v>
                </c:pt>
                <c:pt idx="192850">
                  <c:v>4.37304</c:v>
                </c:pt>
                <c:pt idx="192851">
                  <c:v>4.37306</c:v>
                </c:pt>
                <c:pt idx="192852">
                  <c:v>4.37308</c:v>
                </c:pt>
                <c:pt idx="192853">
                  <c:v>4.37311</c:v>
                </c:pt>
                <c:pt idx="192854">
                  <c:v>4.37313</c:v>
                </c:pt>
                <c:pt idx="192855">
                  <c:v>4.37315</c:v>
                </c:pt>
                <c:pt idx="192856">
                  <c:v>4.37317</c:v>
                </c:pt>
                <c:pt idx="192857">
                  <c:v>4.3732</c:v>
                </c:pt>
                <c:pt idx="192858">
                  <c:v>4.37322</c:v>
                </c:pt>
                <c:pt idx="192859">
                  <c:v>4.37324</c:v>
                </c:pt>
                <c:pt idx="192860">
                  <c:v>4.37326</c:v>
                </c:pt>
                <c:pt idx="192861">
                  <c:v>4.37329</c:v>
                </c:pt>
                <c:pt idx="192862">
                  <c:v>4.37331</c:v>
                </c:pt>
                <c:pt idx="192863">
                  <c:v>4.37333</c:v>
                </c:pt>
                <c:pt idx="192864">
                  <c:v>4.37336</c:v>
                </c:pt>
                <c:pt idx="192865">
                  <c:v>4.37338</c:v>
                </c:pt>
                <c:pt idx="192866">
                  <c:v>4.3734</c:v>
                </c:pt>
                <c:pt idx="192867">
                  <c:v>4.37342</c:v>
                </c:pt>
                <c:pt idx="192868">
                  <c:v>4.37345</c:v>
                </c:pt>
                <c:pt idx="192869">
                  <c:v>4.37347</c:v>
                </c:pt>
                <c:pt idx="192870">
                  <c:v>4.37349</c:v>
                </c:pt>
                <c:pt idx="192871">
                  <c:v>4.37352</c:v>
                </c:pt>
                <c:pt idx="192872">
                  <c:v>4.37354</c:v>
                </c:pt>
                <c:pt idx="192873">
                  <c:v>4.37356</c:v>
                </c:pt>
                <c:pt idx="192874">
                  <c:v>4.37358</c:v>
                </c:pt>
                <c:pt idx="192875">
                  <c:v>4.37361</c:v>
                </c:pt>
                <c:pt idx="192876">
                  <c:v>4.37363</c:v>
                </c:pt>
                <c:pt idx="192877">
                  <c:v>4.37365</c:v>
                </c:pt>
                <c:pt idx="192878">
                  <c:v>4.37367</c:v>
                </c:pt>
                <c:pt idx="192879">
                  <c:v>4.3737</c:v>
                </c:pt>
                <c:pt idx="192880">
                  <c:v>4.37372</c:v>
                </c:pt>
                <c:pt idx="192881">
                  <c:v>4.37374</c:v>
                </c:pt>
                <c:pt idx="192882">
                  <c:v>4.37376</c:v>
                </c:pt>
                <c:pt idx="192883">
                  <c:v>4.37379</c:v>
                </c:pt>
                <c:pt idx="192884">
                  <c:v>4.37381</c:v>
                </c:pt>
                <c:pt idx="192885">
                  <c:v>4.37383</c:v>
                </c:pt>
                <c:pt idx="192886">
                  <c:v>4.37385</c:v>
                </c:pt>
                <c:pt idx="192887">
                  <c:v>4.37388</c:v>
                </c:pt>
                <c:pt idx="192888">
                  <c:v>4.3739</c:v>
                </c:pt>
                <c:pt idx="192889">
                  <c:v>4.37392</c:v>
                </c:pt>
                <c:pt idx="192890">
                  <c:v>4.37395</c:v>
                </c:pt>
                <c:pt idx="192891">
                  <c:v>4.37397</c:v>
                </c:pt>
                <c:pt idx="192892">
                  <c:v>4.37399</c:v>
                </c:pt>
                <c:pt idx="192893">
                  <c:v>4.37401</c:v>
                </c:pt>
                <c:pt idx="192894">
                  <c:v>4.37404</c:v>
                </c:pt>
                <c:pt idx="192895">
                  <c:v>4.37406</c:v>
                </c:pt>
                <c:pt idx="192896">
                  <c:v>4.37408</c:v>
                </c:pt>
                <c:pt idx="192897">
                  <c:v>4.3741</c:v>
                </c:pt>
                <c:pt idx="192898">
                  <c:v>4.37413</c:v>
                </c:pt>
                <c:pt idx="192899">
                  <c:v>4.37415</c:v>
                </c:pt>
                <c:pt idx="192900">
                  <c:v>4.37417</c:v>
                </c:pt>
                <c:pt idx="192901">
                  <c:v>4.3742</c:v>
                </c:pt>
                <c:pt idx="192902">
                  <c:v>4.37422</c:v>
                </c:pt>
                <c:pt idx="192903">
                  <c:v>4.37424</c:v>
                </c:pt>
                <c:pt idx="192904">
                  <c:v>4.37426</c:v>
                </c:pt>
                <c:pt idx="192905">
                  <c:v>4.37429</c:v>
                </c:pt>
                <c:pt idx="192906">
                  <c:v>4.37431</c:v>
                </c:pt>
                <c:pt idx="192907">
                  <c:v>4.37433</c:v>
                </c:pt>
                <c:pt idx="192908">
                  <c:v>4.37435</c:v>
                </c:pt>
                <c:pt idx="192909">
                  <c:v>4.37438</c:v>
                </c:pt>
                <c:pt idx="192910">
                  <c:v>4.3744</c:v>
                </c:pt>
                <c:pt idx="192911">
                  <c:v>4.37442</c:v>
                </c:pt>
                <c:pt idx="192912">
                  <c:v>4.37444</c:v>
                </c:pt>
                <c:pt idx="192913">
                  <c:v>4.37447</c:v>
                </c:pt>
                <c:pt idx="192914">
                  <c:v>4.37449</c:v>
                </c:pt>
                <c:pt idx="192915">
                  <c:v>4.37451</c:v>
                </c:pt>
                <c:pt idx="192916">
                  <c:v>4.37453</c:v>
                </c:pt>
                <c:pt idx="192917">
                  <c:v>4.37456</c:v>
                </c:pt>
                <c:pt idx="192918">
                  <c:v>4.37458</c:v>
                </c:pt>
                <c:pt idx="192919">
                  <c:v>4.3746</c:v>
                </c:pt>
                <c:pt idx="192920">
                  <c:v>4.37463</c:v>
                </c:pt>
                <c:pt idx="192921">
                  <c:v>4.37465</c:v>
                </c:pt>
                <c:pt idx="192922">
                  <c:v>4.37467</c:v>
                </c:pt>
                <c:pt idx="192923">
                  <c:v>4.37469</c:v>
                </c:pt>
                <c:pt idx="192924">
                  <c:v>4.37472</c:v>
                </c:pt>
                <c:pt idx="192925">
                  <c:v>4.37474</c:v>
                </c:pt>
                <c:pt idx="192926">
                  <c:v>4.37476</c:v>
                </c:pt>
                <c:pt idx="192927">
                  <c:v>4.37479</c:v>
                </c:pt>
                <c:pt idx="192928">
                  <c:v>4.37481</c:v>
                </c:pt>
                <c:pt idx="192929">
                  <c:v>4.37483</c:v>
                </c:pt>
                <c:pt idx="192930">
                  <c:v>4.37485</c:v>
                </c:pt>
                <c:pt idx="192931">
                  <c:v>4.37488</c:v>
                </c:pt>
                <c:pt idx="192932">
                  <c:v>4.3749</c:v>
                </c:pt>
                <c:pt idx="192933">
                  <c:v>4.37492</c:v>
                </c:pt>
                <c:pt idx="192934">
                  <c:v>4.37494</c:v>
                </c:pt>
                <c:pt idx="192935">
                  <c:v>4.37497</c:v>
                </c:pt>
                <c:pt idx="192936">
                  <c:v>4.37499</c:v>
                </c:pt>
                <c:pt idx="192937">
                  <c:v>4.37501</c:v>
                </c:pt>
                <c:pt idx="192938">
                  <c:v>4.37503</c:v>
                </c:pt>
                <c:pt idx="192939">
                  <c:v>4.37506</c:v>
                </c:pt>
                <c:pt idx="192940">
                  <c:v>4.37508</c:v>
                </c:pt>
                <c:pt idx="192941">
                  <c:v>4.3751</c:v>
                </c:pt>
                <c:pt idx="192942">
                  <c:v>4.37512</c:v>
                </c:pt>
                <c:pt idx="192943">
                  <c:v>4.37515</c:v>
                </c:pt>
                <c:pt idx="192944">
                  <c:v>4.37517</c:v>
                </c:pt>
                <c:pt idx="192945">
                  <c:v>4.37519</c:v>
                </c:pt>
                <c:pt idx="192946">
                  <c:v>4.37521</c:v>
                </c:pt>
                <c:pt idx="192947">
                  <c:v>4.37524</c:v>
                </c:pt>
                <c:pt idx="192948">
                  <c:v>4.37526</c:v>
                </c:pt>
                <c:pt idx="192949">
                  <c:v>4.37528</c:v>
                </c:pt>
                <c:pt idx="192950">
                  <c:v>4.37531</c:v>
                </c:pt>
                <c:pt idx="192951">
                  <c:v>4.37533</c:v>
                </c:pt>
                <c:pt idx="192952">
                  <c:v>4.37535</c:v>
                </c:pt>
                <c:pt idx="192953">
                  <c:v>4.37537</c:v>
                </c:pt>
                <c:pt idx="192954">
                  <c:v>4.3754</c:v>
                </c:pt>
                <c:pt idx="192955">
                  <c:v>4.37542</c:v>
                </c:pt>
                <c:pt idx="192956">
                  <c:v>4.37544</c:v>
                </c:pt>
                <c:pt idx="192957">
                  <c:v>4.37547</c:v>
                </c:pt>
                <c:pt idx="192958">
                  <c:v>4.37549</c:v>
                </c:pt>
                <c:pt idx="192959">
                  <c:v>4.37551</c:v>
                </c:pt>
                <c:pt idx="192960">
                  <c:v>4.37553</c:v>
                </c:pt>
                <c:pt idx="192961">
                  <c:v>4.37556</c:v>
                </c:pt>
                <c:pt idx="192962">
                  <c:v>4.37558</c:v>
                </c:pt>
                <c:pt idx="192963">
                  <c:v>4.3756</c:v>
                </c:pt>
                <c:pt idx="192964">
                  <c:v>4.37562</c:v>
                </c:pt>
                <c:pt idx="192965">
                  <c:v>4.37565</c:v>
                </c:pt>
                <c:pt idx="192966">
                  <c:v>4.37567</c:v>
                </c:pt>
                <c:pt idx="192967">
                  <c:v>4.37569</c:v>
                </c:pt>
                <c:pt idx="192968">
                  <c:v>4.37571</c:v>
                </c:pt>
                <c:pt idx="192969">
                  <c:v>4.37574</c:v>
                </c:pt>
                <c:pt idx="192970">
                  <c:v>4.37576</c:v>
                </c:pt>
                <c:pt idx="192971">
                  <c:v>4.37578</c:v>
                </c:pt>
                <c:pt idx="192972">
                  <c:v>4.3758</c:v>
                </c:pt>
                <c:pt idx="192973">
                  <c:v>4.37583</c:v>
                </c:pt>
                <c:pt idx="192974">
                  <c:v>4.37585</c:v>
                </c:pt>
                <c:pt idx="192975">
                  <c:v>4.37587</c:v>
                </c:pt>
                <c:pt idx="192976">
                  <c:v>4.3759</c:v>
                </c:pt>
                <c:pt idx="192977">
                  <c:v>4.37592</c:v>
                </c:pt>
                <c:pt idx="192978">
                  <c:v>4.37594</c:v>
                </c:pt>
                <c:pt idx="192979">
                  <c:v>4.37596</c:v>
                </c:pt>
                <c:pt idx="192980">
                  <c:v>4.37599</c:v>
                </c:pt>
                <c:pt idx="192981">
                  <c:v>4.37601</c:v>
                </c:pt>
                <c:pt idx="192982">
                  <c:v>4.37603</c:v>
                </c:pt>
                <c:pt idx="192983">
                  <c:v>4.37605</c:v>
                </c:pt>
                <c:pt idx="192984">
                  <c:v>4.37608</c:v>
                </c:pt>
                <c:pt idx="192985">
                  <c:v>4.3761</c:v>
                </c:pt>
                <c:pt idx="192986">
                  <c:v>4.37612</c:v>
                </c:pt>
                <c:pt idx="192987">
                  <c:v>4.37615</c:v>
                </c:pt>
                <c:pt idx="192988">
                  <c:v>4.37617</c:v>
                </c:pt>
                <c:pt idx="192989">
                  <c:v>4.37619</c:v>
                </c:pt>
                <c:pt idx="192990">
                  <c:v>4.37621</c:v>
                </c:pt>
                <c:pt idx="192991">
                  <c:v>4.37624</c:v>
                </c:pt>
                <c:pt idx="192992">
                  <c:v>4.37626</c:v>
                </c:pt>
                <c:pt idx="192993">
                  <c:v>4.37628</c:v>
                </c:pt>
                <c:pt idx="192994">
                  <c:v>4.3763</c:v>
                </c:pt>
                <c:pt idx="192995">
                  <c:v>4.37633</c:v>
                </c:pt>
                <c:pt idx="192996">
                  <c:v>4.37635</c:v>
                </c:pt>
                <c:pt idx="192997">
                  <c:v>4.37637</c:v>
                </c:pt>
                <c:pt idx="192998">
                  <c:v>4.37639</c:v>
                </c:pt>
                <c:pt idx="192999">
                  <c:v>4.37642</c:v>
                </c:pt>
                <c:pt idx="193000">
                  <c:v>4.37644</c:v>
                </c:pt>
                <c:pt idx="193001">
                  <c:v>4.37646</c:v>
                </c:pt>
                <c:pt idx="193002">
                  <c:v>4.37648</c:v>
                </c:pt>
                <c:pt idx="193003">
                  <c:v>4.37651</c:v>
                </c:pt>
                <c:pt idx="193004">
                  <c:v>4.37653</c:v>
                </c:pt>
                <c:pt idx="193005">
                  <c:v>4.37655</c:v>
                </c:pt>
                <c:pt idx="193006">
                  <c:v>4.37658</c:v>
                </c:pt>
                <c:pt idx="193007">
                  <c:v>4.3766</c:v>
                </c:pt>
                <c:pt idx="193008">
                  <c:v>4.37662</c:v>
                </c:pt>
                <c:pt idx="193009">
                  <c:v>4.37664</c:v>
                </c:pt>
                <c:pt idx="193010">
                  <c:v>4.37667</c:v>
                </c:pt>
                <c:pt idx="193011">
                  <c:v>4.37669</c:v>
                </c:pt>
                <c:pt idx="193012">
                  <c:v>4.37671</c:v>
                </c:pt>
                <c:pt idx="193013">
                  <c:v>4.37674</c:v>
                </c:pt>
                <c:pt idx="193014">
                  <c:v>4.37676</c:v>
                </c:pt>
                <c:pt idx="193015">
                  <c:v>4.37678</c:v>
                </c:pt>
                <c:pt idx="193016">
                  <c:v>4.3768</c:v>
                </c:pt>
                <c:pt idx="193017">
                  <c:v>4.37683</c:v>
                </c:pt>
                <c:pt idx="193018">
                  <c:v>4.37685</c:v>
                </c:pt>
                <c:pt idx="193019">
                  <c:v>4.37687</c:v>
                </c:pt>
                <c:pt idx="193020">
                  <c:v>4.37689</c:v>
                </c:pt>
                <c:pt idx="193021">
                  <c:v>4.37692</c:v>
                </c:pt>
                <c:pt idx="193022">
                  <c:v>4.37694</c:v>
                </c:pt>
                <c:pt idx="193023">
                  <c:v>4.37696</c:v>
                </c:pt>
                <c:pt idx="193024">
                  <c:v>4.37698</c:v>
                </c:pt>
                <c:pt idx="193025">
                  <c:v>4.37701</c:v>
                </c:pt>
                <c:pt idx="193026">
                  <c:v>4.37703</c:v>
                </c:pt>
                <c:pt idx="193027">
                  <c:v>4.37705</c:v>
                </c:pt>
                <c:pt idx="193028">
                  <c:v>4.37707</c:v>
                </c:pt>
                <c:pt idx="193029">
                  <c:v>4.3771</c:v>
                </c:pt>
                <c:pt idx="193030">
                  <c:v>4.37712</c:v>
                </c:pt>
                <c:pt idx="193031">
                  <c:v>4.37714</c:v>
                </c:pt>
                <c:pt idx="193032">
                  <c:v>4.37717</c:v>
                </c:pt>
                <c:pt idx="193033">
                  <c:v>4.37719</c:v>
                </c:pt>
                <c:pt idx="193034">
                  <c:v>4.37721</c:v>
                </c:pt>
                <c:pt idx="193035">
                  <c:v>4.37723</c:v>
                </c:pt>
                <c:pt idx="193036">
                  <c:v>4.37726</c:v>
                </c:pt>
                <c:pt idx="193037">
                  <c:v>4.37728</c:v>
                </c:pt>
                <c:pt idx="193038">
                  <c:v>4.3773</c:v>
                </c:pt>
                <c:pt idx="193039">
                  <c:v>4.37732</c:v>
                </c:pt>
                <c:pt idx="193040">
                  <c:v>4.37735</c:v>
                </c:pt>
                <c:pt idx="193041">
                  <c:v>4.37737</c:v>
                </c:pt>
                <c:pt idx="193042">
                  <c:v>4.37739</c:v>
                </c:pt>
                <c:pt idx="193043">
                  <c:v>4.37742</c:v>
                </c:pt>
                <c:pt idx="193044">
                  <c:v>4.37744</c:v>
                </c:pt>
                <c:pt idx="193045">
                  <c:v>4.37746</c:v>
                </c:pt>
                <c:pt idx="193046">
                  <c:v>4.37748</c:v>
                </c:pt>
                <c:pt idx="193047">
                  <c:v>4.37751</c:v>
                </c:pt>
                <c:pt idx="193048">
                  <c:v>4.37753</c:v>
                </c:pt>
                <c:pt idx="193049">
                  <c:v>4.37755</c:v>
                </c:pt>
                <c:pt idx="193050">
                  <c:v>4.37757</c:v>
                </c:pt>
                <c:pt idx="193051">
                  <c:v>4.3776</c:v>
                </c:pt>
                <c:pt idx="193052">
                  <c:v>4.37762</c:v>
                </c:pt>
                <c:pt idx="193053">
                  <c:v>4.37764</c:v>
                </c:pt>
                <c:pt idx="193054">
                  <c:v>4.37766</c:v>
                </c:pt>
                <c:pt idx="193055">
                  <c:v>4.37769</c:v>
                </c:pt>
                <c:pt idx="193056">
                  <c:v>4.37771</c:v>
                </c:pt>
                <c:pt idx="193057">
                  <c:v>4.37773</c:v>
                </c:pt>
                <c:pt idx="193058">
                  <c:v>4.37775</c:v>
                </c:pt>
                <c:pt idx="193059">
                  <c:v>4.37778</c:v>
                </c:pt>
                <c:pt idx="193060">
                  <c:v>4.3778</c:v>
                </c:pt>
                <c:pt idx="193061">
                  <c:v>4.37782</c:v>
                </c:pt>
                <c:pt idx="193062">
                  <c:v>4.37785</c:v>
                </c:pt>
                <c:pt idx="193063">
                  <c:v>4.37787</c:v>
                </c:pt>
                <c:pt idx="193064">
                  <c:v>4.37789</c:v>
                </c:pt>
                <c:pt idx="193065">
                  <c:v>4.37791</c:v>
                </c:pt>
                <c:pt idx="193066">
                  <c:v>4.37794</c:v>
                </c:pt>
                <c:pt idx="193067">
                  <c:v>4.37796</c:v>
                </c:pt>
                <c:pt idx="193068">
                  <c:v>4.37798</c:v>
                </c:pt>
                <c:pt idx="193069">
                  <c:v>4.378</c:v>
                </c:pt>
                <c:pt idx="193070">
                  <c:v>4.37803</c:v>
                </c:pt>
                <c:pt idx="193071">
                  <c:v>4.37805</c:v>
                </c:pt>
                <c:pt idx="193072">
                  <c:v>4.37807</c:v>
                </c:pt>
                <c:pt idx="193073">
                  <c:v>4.3781</c:v>
                </c:pt>
                <c:pt idx="193074">
                  <c:v>4.37812</c:v>
                </c:pt>
                <c:pt idx="193075">
                  <c:v>4.37814</c:v>
                </c:pt>
                <c:pt idx="193076">
                  <c:v>4.37816</c:v>
                </c:pt>
                <c:pt idx="193077">
                  <c:v>4.37819</c:v>
                </c:pt>
                <c:pt idx="193078">
                  <c:v>4.37821</c:v>
                </c:pt>
                <c:pt idx="193079">
                  <c:v>4.37823</c:v>
                </c:pt>
                <c:pt idx="193080">
                  <c:v>4.37825</c:v>
                </c:pt>
                <c:pt idx="193081">
                  <c:v>4.37828</c:v>
                </c:pt>
                <c:pt idx="193082">
                  <c:v>4.3783</c:v>
                </c:pt>
                <c:pt idx="193083">
                  <c:v>4.37832</c:v>
                </c:pt>
                <c:pt idx="193084">
                  <c:v>4.37835</c:v>
                </c:pt>
                <c:pt idx="193085">
                  <c:v>4.37837</c:v>
                </c:pt>
                <c:pt idx="193086">
                  <c:v>4.37839</c:v>
                </c:pt>
                <c:pt idx="193087">
                  <c:v>4.37841</c:v>
                </c:pt>
                <c:pt idx="193088">
                  <c:v>4.37843</c:v>
                </c:pt>
                <c:pt idx="193089">
                  <c:v>4.37846</c:v>
                </c:pt>
                <c:pt idx="193090">
                  <c:v>4.37848</c:v>
                </c:pt>
                <c:pt idx="193091">
                  <c:v>4.3785</c:v>
                </c:pt>
                <c:pt idx="193092">
                  <c:v>4.37853</c:v>
                </c:pt>
                <c:pt idx="193093">
                  <c:v>4.37855</c:v>
                </c:pt>
                <c:pt idx="193094">
                  <c:v>4.37857</c:v>
                </c:pt>
                <c:pt idx="193095">
                  <c:v>4.37859</c:v>
                </c:pt>
                <c:pt idx="193096">
                  <c:v>4.37862</c:v>
                </c:pt>
                <c:pt idx="193097">
                  <c:v>4.37864</c:v>
                </c:pt>
                <c:pt idx="193098">
                  <c:v>4.37866</c:v>
                </c:pt>
                <c:pt idx="193099">
                  <c:v>4.37868</c:v>
                </c:pt>
                <c:pt idx="193100">
                  <c:v>4.37871</c:v>
                </c:pt>
                <c:pt idx="193101">
                  <c:v>4.37873</c:v>
                </c:pt>
                <c:pt idx="193102">
                  <c:v>4.37875</c:v>
                </c:pt>
                <c:pt idx="193103">
                  <c:v>4.37878</c:v>
                </c:pt>
                <c:pt idx="193104">
                  <c:v>4.3788</c:v>
                </c:pt>
                <c:pt idx="193105">
                  <c:v>4.37882</c:v>
                </c:pt>
                <c:pt idx="193106">
                  <c:v>4.37884</c:v>
                </c:pt>
                <c:pt idx="193107">
                  <c:v>4.37887</c:v>
                </c:pt>
                <c:pt idx="193108">
                  <c:v>4.37889</c:v>
                </c:pt>
                <c:pt idx="193109">
                  <c:v>4.37891</c:v>
                </c:pt>
                <c:pt idx="193110">
                  <c:v>4.37893</c:v>
                </c:pt>
                <c:pt idx="193111">
                  <c:v>4.37896</c:v>
                </c:pt>
                <c:pt idx="193112">
                  <c:v>4.37898</c:v>
                </c:pt>
                <c:pt idx="193113">
                  <c:v>4.379</c:v>
                </c:pt>
                <c:pt idx="193114">
                  <c:v>4.37903</c:v>
                </c:pt>
                <c:pt idx="193115">
                  <c:v>4.37905</c:v>
                </c:pt>
                <c:pt idx="193116">
                  <c:v>4.37907</c:v>
                </c:pt>
                <c:pt idx="193117">
                  <c:v>4.37909</c:v>
                </c:pt>
                <c:pt idx="193118">
                  <c:v>4.37912</c:v>
                </c:pt>
                <c:pt idx="193119">
                  <c:v>4.37914</c:v>
                </c:pt>
                <c:pt idx="193120">
                  <c:v>4.37916</c:v>
                </c:pt>
                <c:pt idx="193121">
                  <c:v>4.37918</c:v>
                </c:pt>
                <c:pt idx="193122">
                  <c:v>4.37921</c:v>
                </c:pt>
                <c:pt idx="193123">
                  <c:v>4.37923</c:v>
                </c:pt>
                <c:pt idx="193124">
                  <c:v>4.37925</c:v>
                </c:pt>
                <c:pt idx="193125">
                  <c:v>4.37927</c:v>
                </c:pt>
                <c:pt idx="193126">
                  <c:v>4.3793</c:v>
                </c:pt>
                <c:pt idx="193127">
                  <c:v>4.37932</c:v>
                </c:pt>
                <c:pt idx="193128">
                  <c:v>4.37934</c:v>
                </c:pt>
                <c:pt idx="193129">
                  <c:v>4.37936</c:v>
                </c:pt>
                <c:pt idx="193130">
                  <c:v>4.37939</c:v>
                </c:pt>
                <c:pt idx="193131">
                  <c:v>4.37941</c:v>
                </c:pt>
                <c:pt idx="193132">
                  <c:v>4.37943</c:v>
                </c:pt>
                <c:pt idx="193133">
                  <c:v>4.37946</c:v>
                </c:pt>
                <c:pt idx="193134">
                  <c:v>4.37948</c:v>
                </c:pt>
                <c:pt idx="193135">
                  <c:v>4.3795</c:v>
                </c:pt>
                <c:pt idx="193136">
                  <c:v>4.37952</c:v>
                </c:pt>
                <c:pt idx="193137">
                  <c:v>4.37955</c:v>
                </c:pt>
                <c:pt idx="193138">
                  <c:v>4.37957</c:v>
                </c:pt>
                <c:pt idx="193139">
                  <c:v>4.37959</c:v>
                </c:pt>
                <c:pt idx="193140">
                  <c:v>4.37962</c:v>
                </c:pt>
                <c:pt idx="193141">
                  <c:v>4.37964</c:v>
                </c:pt>
                <c:pt idx="193142">
                  <c:v>4.37966</c:v>
                </c:pt>
                <c:pt idx="193143">
                  <c:v>4.37968</c:v>
                </c:pt>
                <c:pt idx="193144">
                  <c:v>4.37971</c:v>
                </c:pt>
                <c:pt idx="193145">
                  <c:v>4.37973</c:v>
                </c:pt>
                <c:pt idx="193146">
                  <c:v>4.37975</c:v>
                </c:pt>
                <c:pt idx="193147">
                  <c:v>4.37977</c:v>
                </c:pt>
                <c:pt idx="193148">
                  <c:v>4.3798</c:v>
                </c:pt>
                <c:pt idx="193149">
                  <c:v>4.37982</c:v>
                </c:pt>
                <c:pt idx="193150">
                  <c:v>4.37984</c:v>
                </c:pt>
                <c:pt idx="193151">
                  <c:v>4.37986</c:v>
                </c:pt>
                <c:pt idx="193152">
                  <c:v>4.37989</c:v>
                </c:pt>
                <c:pt idx="193153">
                  <c:v>4.37991</c:v>
                </c:pt>
                <c:pt idx="193154">
                  <c:v>4.37993</c:v>
                </c:pt>
                <c:pt idx="193155">
                  <c:v>4.37995</c:v>
                </c:pt>
                <c:pt idx="193156">
                  <c:v>4.37998</c:v>
                </c:pt>
                <c:pt idx="193157">
                  <c:v>4.38</c:v>
                </c:pt>
                <c:pt idx="193158">
                  <c:v>4.38002</c:v>
                </c:pt>
                <c:pt idx="193159">
                  <c:v>4.38004</c:v>
                </c:pt>
                <c:pt idx="193160">
                  <c:v>4.38007</c:v>
                </c:pt>
                <c:pt idx="193161">
                  <c:v>4.38009</c:v>
                </c:pt>
                <c:pt idx="193162">
                  <c:v>4.38011</c:v>
                </c:pt>
                <c:pt idx="193163">
                  <c:v>4.38014</c:v>
                </c:pt>
                <c:pt idx="193164">
                  <c:v>4.38016</c:v>
                </c:pt>
                <c:pt idx="193165">
                  <c:v>4.38018</c:v>
                </c:pt>
                <c:pt idx="193166">
                  <c:v>4.3802</c:v>
                </c:pt>
                <c:pt idx="193167">
                  <c:v>4.38023</c:v>
                </c:pt>
                <c:pt idx="193168">
                  <c:v>4.38025</c:v>
                </c:pt>
                <c:pt idx="193169">
                  <c:v>4.38027</c:v>
                </c:pt>
                <c:pt idx="193170">
                  <c:v>4.3803</c:v>
                </c:pt>
                <c:pt idx="193171">
                  <c:v>4.38032</c:v>
                </c:pt>
                <c:pt idx="193172">
                  <c:v>4.38034</c:v>
                </c:pt>
                <c:pt idx="193173">
                  <c:v>4.38036</c:v>
                </c:pt>
                <c:pt idx="193174">
                  <c:v>4.38039</c:v>
                </c:pt>
                <c:pt idx="193175">
                  <c:v>4.38041</c:v>
                </c:pt>
                <c:pt idx="193176">
                  <c:v>4.38043</c:v>
                </c:pt>
                <c:pt idx="193177">
                  <c:v>4.38045</c:v>
                </c:pt>
                <c:pt idx="193178">
                  <c:v>4.38048</c:v>
                </c:pt>
                <c:pt idx="193179">
                  <c:v>4.3805</c:v>
                </c:pt>
                <c:pt idx="193180">
                  <c:v>4.38052</c:v>
                </c:pt>
                <c:pt idx="193181">
                  <c:v>4.38054</c:v>
                </c:pt>
                <c:pt idx="193182">
                  <c:v>4.38057</c:v>
                </c:pt>
                <c:pt idx="193183">
                  <c:v>4.38059</c:v>
                </c:pt>
                <c:pt idx="193184">
                  <c:v>4.38061</c:v>
                </c:pt>
                <c:pt idx="193185">
                  <c:v>4.38063</c:v>
                </c:pt>
                <c:pt idx="193186">
                  <c:v>4.38066</c:v>
                </c:pt>
                <c:pt idx="193187">
                  <c:v>4.38068</c:v>
                </c:pt>
                <c:pt idx="193188">
                  <c:v>4.3807</c:v>
                </c:pt>
                <c:pt idx="193189">
                  <c:v>4.38073</c:v>
                </c:pt>
                <c:pt idx="193190">
                  <c:v>4.38075</c:v>
                </c:pt>
                <c:pt idx="193191">
                  <c:v>4.38077</c:v>
                </c:pt>
                <c:pt idx="193192">
                  <c:v>4.38079</c:v>
                </c:pt>
                <c:pt idx="193193">
                  <c:v>4.38082</c:v>
                </c:pt>
                <c:pt idx="193194">
                  <c:v>4.38084</c:v>
                </c:pt>
                <c:pt idx="193195">
                  <c:v>4.38086</c:v>
                </c:pt>
                <c:pt idx="193196">
                  <c:v>4.38088</c:v>
                </c:pt>
                <c:pt idx="193197">
                  <c:v>4.38091</c:v>
                </c:pt>
                <c:pt idx="193198">
                  <c:v>4.38093</c:v>
                </c:pt>
                <c:pt idx="193199">
                  <c:v>4.38095</c:v>
                </c:pt>
                <c:pt idx="193200">
                  <c:v>4.38098</c:v>
                </c:pt>
                <c:pt idx="193201">
                  <c:v>4.381</c:v>
                </c:pt>
                <c:pt idx="193202">
                  <c:v>4.38102</c:v>
                </c:pt>
                <c:pt idx="193203">
                  <c:v>4.38104</c:v>
                </c:pt>
                <c:pt idx="193204">
                  <c:v>4.38107</c:v>
                </c:pt>
                <c:pt idx="193205">
                  <c:v>4.38109</c:v>
                </c:pt>
                <c:pt idx="193206">
                  <c:v>4.38111</c:v>
                </c:pt>
                <c:pt idx="193207">
                  <c:v>4.38113</c:v>
                </c:pt>
                <c:pt idx="193208">
                  <c:v>4.38116</c:v>
                </c:pt>
                <c:pt idx="193209">
                  <c:v>4.38118</c:v>
                </c:pt>
                <c:pt idx="193210">
                  <c:v>4.3812</c:v>
                </c:pt>
                <c:pt idx="193211">
                  <c:v>4.38122</c:v>
                </c:pt>
                <c:pt idx="193212">
                  <c:v>4.38125</c:v>
                </c:pt>
                <c:pt idx="193213">
                  <c:v>4.38127</c:v>
                </c:pt>
                <c:pt idx="193214">
                  <c:v>4.38129</c:v>
                </c:pt>
                <c:pt idx="193215">
                  <c:v>4.38131</c:v>
                </c:pt>
                <c:pt idx="193216">
                  <c:v>4.38134</c:v>
                </c:pt>
                <c:pt idx="193217">
                  <c:v>4.38136</c:v>
                </c:pt>
                <c:pt idx="193218">
                  <c:v>4.38138</c:v>
                </c:pt>
                <c:pt idx="193219">
                  <c:v>4.38141</c:v>
                </c:pt>
                <c:pt idx="193220">
                  <c:v>4.38143</c:v>
                </c:pt>
                <c:pt idx="193221">
                  <c:v>4.38145</c:v>
                </c:pt>
                <c:pt idx="193222">
                  <c:v>4.38147</c:v>
                </c:pt>
                <c:pt idx="193223">
                  <c:v>4.3815</c:v>
                </c:pt>
                <c:pt idx="193224">
                  <c:v>4.38152</c:v>
                </c:pt>
                <c:pt idx="193225">
                  <c:v>4.38154</c:v>
                </c:pt>
                <c:pt idx="193226">
                  <c:v>4.38157</c:v>
                </c:pt>
                <c:pt idx="193227">
                  <c:v>4.38159</c:v>
                </c:pt>
                <c:pt idx="193228">
                  <c:v>4.38161</c:v>
                </c:pt>
                <c:pt idx="193229">
                  <c:v>4.38163</c:v>
                </c:pt>
                <c:pt idx="193230">
                  <c:v>4.38166</c:v>
                </c:pt>
                <c:pt idx="193231">
                  <c:v>4.38168</c:v>
                </c:pt>
                <c:pt idx="193232">
                  <c:v>4.3817</c:v>
                </c:pt>
                <c:pt idx="193233">
                  <c:v>4.38172</c:v>
                </c:pt>
                <c:pt idx="193234">
                  <c:v>4.38175</c:v>
                </c:pt>
                <c:pt idx="193235">
                  <c:v>4.38177</c:v>
                </c:pt>
                <c:pt idx="193236">
                  <c:v>4.38179</c:v>
                </c:pt>
                <c:pt idx="193237">
                  <c:v>4.38181</c:v>
                </c:pt>
                <c:pt idx="193238">
                  <c:v>4.38184</c:v>
                </c:pt>
                <c:pt idx="193239">
                  <c:v>4.38186</c:v>
                </c:pt>
                <c:pt idx="193240">
                  <c:v>4.38188</c:v>
                </c:pt>
                <c:pt idx="193241">
                  <c:v>4.3819</c:v>
                </c:pt>
                <c:pt idx="193242">
                  <c:v>4.38193</c:v>
                </c:pt>
                <c:pt idx="193243">
                  <c:v>4.38195</c:v>
                </c:pt>
                <c:pt idx="193244">
                  <c:v>4.38197</c:v>
                </c:pt>
                <c:pt idx="193245">
                  <c:v>4.38199</c:v>
                </c:pt>
                <c:pt idx="193246">
                  <c:v>4.38202</c:v>
                </c:pt>
                <c:pt idx="193247">
                  <c:v>4.38204</c:v>
                </c:pt>
                <c:pt idx="193248">
                  <c:v>4.38206</c:v>
                </c:pt>
                <c:pt idx="193249">
                  <c:v>4.38209</c:v>
                </c:pt>
                <c:pt idx="193250">
                  <c:v>4.38211</c:v>
                </c:pt>
                <c:pt idx="193251">
                  <c:v>4.38213</c:v>
                </c:pt>
                <c:pt idx="193252">
                  <c:v>4.38215</c:v>
                </c:pt>
                <c:pt idx="193253">
                  <c:v>4.38218</c:v>
                </c:pt>
                <c:pt idx="193254">
                  <c:v>4.3822</c:v>
                </c:pt>
                <c:pt idx="193255">
                  <c:v>4.38222</c:v>
                </c:pt>
                <c:pt idx="193256">
                  <c:v>4.38225</c:v>
                </c:pt>
                <c:pt idx="193257">
                  <c:v>4.38227</c:v>
                </c:pt>
                <c:pt idx="193258">
                  <c:v>4.38229</c:v>
                </c:pt>
                <c:pt idx="193259">
                  <c:v>4.38231</c:v>
                </c:pt>
                <c:pt idx="193260">
                  <c:v>4.38234</c:v>
                </c:pt>
                <c:pt idx="193261">
                  <c:v>4.38236</c:v>
                </c:pt>
                <c:pt idx="193262">
                  <c:v>4.38238</c:v>
                </c:pt>
                <c:pt idx="193263">
                  <c:v>4.3824</c:v>
                </c:pt>
                <c:pt idx="193264">
                  <c:v>4.38243</c:v>
                </c:pt>
                <c:pt idx="193265">
                  <c:v>4.38245</c:v>
                </c:pt>
                <c:pt idx="193266">
                  <c:v>4.38247</c:v>
                </c:pt>
                <c:pt idx="193267">
                  <c:v>4.38249</c:v>
                </c:pt>
                <c:pt idx="193268">
                  <c:v>4.38252</c:v>
                </c:pt>
                <c:pt idx="193269">
                  <c:v>4.38254</c:v>
                </c:pt>
                <c:pt idx="193270">
                  <c:v>4.38256</c:v>
                </c:pt>
                <c:pt idx="193271">
                  <c:v>4.38258</c:v>
                </c:pt>
                <c:pt idx="193272">
                  <c:v>4.38261</c:v>
                </c:pt>
                <c:pt idx="193273">
                  <c:v>4.38263</c:v>
                </c:pt>
                <c:pt idx="193274">
                  <c:v>4.38265</c:v>
                </c:pt>
                <c:pt idx="193275">
                  <c:v>4.38268</c:v>
                </c:pt>
                <c:pt idx="193276">
                  <c:v>4.3827</c:v>
                </c:pt>
                <c:pt idx="193277">
                  <c:v>4.38272</c:v>
                </c:pt>
                <c:pt idx="193278">
                  <c:v>4.38274</c:v>
                </c:pt>
                <c:pt idx="193279">
                  <c:v>4.38277</c:v>
                </c:pt>
                <c:pt idx="193280">
                  <c:v>4.38279</c:v>
                </c:pt>
                <c:pt idx="193281">
                  <c:v>4.38281</c:v>
                </c:pt>
                <c:pt idx="193282">
                  <c:v>4.38283</c:v>
                </c:pt>
                <c:pt idx="193283">
                  <c:v>4.38286</c:v>
                </c:pt>
                <c:pt idx="193284">
                  <c:v>4.38288</c:v>
                </c:pt>
                <c:pt idx="193285">
                  <c:v>4.3829</c:v>
                </c:pt>
                <c:pt idx="193286">
                  <c:v>4.38293</c:v>
                </c:pt>
                <c:pt idx="193287">
                  <c:v>4.38295</c:v>
                </c:pt>
                <c:pt idx="193288">
                  <c:v>4.38297</c:v>
                </c:pt>
                <c:pt idx="193289">
                  <c:v>4.38299</c:v>
                </c:pt>
                <c:pt idx="193290">
                  <c:v>4.38302</c:v>
                </c:pt>
                <c:pt idx="193291">
                  <c:v>4.38304</c:v>
                </c:pt>
                <c:pt idx="193292">
                  <c:v>4.38306</c:v>
                </c:pt>
                <c:pt idx="193293">
                  <c:v>4.38308</c:v>
                </c:pt>
                <c:pt idx="193294">
                  <c:v>4.38311</c:v>
                </c:pt>
                <c:pt idx="193295">
                  <c:v>4.38313</c:v>
                </c:pt>
                <c:pt idx="193296">
                  <c:v>4.38315</c:v>
                </c:pt>
                <c:pt idx="193297">
                  <c:v>4.38317</c:v>
                </c:pt>
                <c:pt idx="193298">
                  <c:v>4.3832</c:v>
                </c:pt>
                <c:pt idx="193299">
                  <c:v>4.38322</c:v>
                </c:pt>
                <c:pt idx="193300">
                  <c:v>4.38324</c:v>
                </c:pt>
                <c:pt idx="193301">
                  <c:v>4.38326</c:v>
                </c:pt>
                <c:pt idx="193302">
                  <c:v>4.38329</c:v>
                </c:pt>
                <c:pt idx="193303">
                  <c:v>4.38331</c:v>
                </c:pt>
                <c:pt idx="193304">
                  <c:v>4.38333</c:v>
                </c:pt>
                <c:pt idx="193305">
                  <c:v>4.38336</c:v>
                </c:pt>
                <c:pt idx="193306">
                  <c:v>4.38338</c:v>
                </c:pt>
                <c:pt idx="193307">
                  <c:v>4.3834</c:v>
                </c:pt>
                <c:pt idx="193308">
                  <c:v>4.38342</c:v>
                </c:pt>
                <c:pt idx="193309">
                  <c:v>4.38345</c:v>
                </c:pt>
                <c:pt idx="193310">
                  <c:v>4.38347</c:v>
                </c:pt>
                <c:pt idx="193311">
                  <c:v>4.38349</c:v>
                </c:pt>
                <c:pt idx="193312">
                  <c:v>4.38352</c:v>
                </c:pt>
                <c:pt idx="193313">
                  <c:v>4.38354</c:v>
                </c:pt>
                <c:pt idx="193314">
                  <c:v>4.38356</c:v>
                </c:pt>
                <c:pt idx="193315">
                  <c:v>4.38358</c:v>
                </c:pt>
                <c:pt idx="193316">
                  <c:v>4.38361</c:v>
                </c:pt>
                <c:pt idx="193317">
                  <c:v>4.38363</c:v>
                </c:pt>
                <c:pt idx="193318">
                  <c:v>4.38365</c:v>
                </c:pt>
                <c:pt idx="193319">
                  <c:v>4.38367</c:v>
                </c:pt>
                <c:pt idx="193320">
                  <c:v>4.3837</c:v>
                </c:pt>
                <c:pt idx="193321">
                  <c:v>4.38372</c:v>
                </c:pt>
                <c:pt idx="193322">
                  <c:v>4.38374</c:v>
                </c:pt>
                <c:pt idx="193323">
                  <c:v>4.38376</c:v>
                </c:pt>
                <c:pt idx="193324">
                  <c:v>4.38379</c:v>
                </c:pt>
                <c:pt idx="193325">
                  <c:v>4.38381</c:v>
                </c:pt>
                <c:pt idx="193326">
                  <c:v>4.38383</c:v>
                </c:pt>
                <c:pt idx="193327">
                  <c:v>4.38385</c:v>
                </c:pt>
                <c:pt idx="193328">
                  <c:v>4.38388</c:v>
                </c:pt>
                <c:pt idx="193329">
                  <c:v>4.3839</c:v>
                </c:pt>
                <c:pt idx="193330">
                  <c:v>4.38392</c:v>
                </c:pt>
                <c:pt idx="193331">
                  <c:v>4.38395</c:v>
                </c:pt>
                <c:pt idx="193332">
                  <c:v>4.38397</c:v>
                </c:pt>
                <c:pt idx="193333">
                  <c:v>4.38399</c:v>
                </c:pt>
                <c:pt idx="193334">
                  <c:v>4.38401</c:v>
                </c:pt>
                <c:pt idx="193335">
                  <c:v>4.38404</c:v>
                </c:pt>
                <c:pt idx="193336">
                  <c:v>4.38406</c:v>
                </c:pt>
                <c:pt idx="193337">
                  <c:v>4.38408</c:v>
                </c:pt>
                <c:pt idx="193338">
                  <c:v>4.3841</c:v>
                </c:pt>
                <c:pt idx="193339">
                  <c:v>4.38413</c:v>
                </c:pt>
                <c:pt idx="193340">
                  <c:v>4.38415</c:v>
                </c:pt>
                <c:pt idx="193341">
                  <c:v>4.38417</c:v>
                </c:pt>
                <c:pt idx="193342">
                  <c:v>4.3842</c:v>
                </c:pt>
                <c:pt idx="193343">
                  <c:v>4.38422</c:v>
                </c:pt>
                <c:pt idx="193344">
                  <c:v>4.38424</c:v>
                </c:pt>
                <c:pt idx="193345">
                  <c:v>4.38426</c:v>
                </c:pt>
                <c:pt idx="193346">
                  <c:v>4.38429</c:v>
                </c:pt>
                <c:pt idx="193347">
                  <c:v>4.38431</c:v>
                </c:pt>
                <c:pt idx="193348">
                  <c:v>4.38433</c:v>
                </c:pt>
                <c:pt idx="193349">
                  <c:v>4.38435</c:v>
                </c:pt>
                <c:pt idx="193350">
                  <c:v>4.38438</c:v>
                </c:pt>
                <c:pt idx="193351">
                  <c:v>4.3844</c:v>
                </c:pt>
                <c:pt idx="193352">
                  <c:v>4.38442</c:v>
                </c:pt>
                <c:pt idx="193353">
                  <c:v>4.38444</c:v>
                </c:pt>
                <c:pt idx="193354">
                  <c:v>4.38447</c:v>
                </c:pt>
                <c:pt idx="193355">
                  <c:v>4.38449</c:v>
                </c:pt>
                <c:pt idx="193356">
                  <c:v>4.38451</c:v>
                </c:pt>
                <c:pt idx="193357">
                  <c:v>4.38453</c:v>
                </c:pt>
                <c:pt idx="193358">
                  <c:v>4.38456</c:v>
                </c:pt>
                <c:pt idx="193359">
                  <c:v>4.38458</c:v>
                </c:pt>
                <c:pt idx="193360">
                  <c:v>4.3846</c:v>
                </c:pt>
                <c:pt idx="193361">
                  <c:v>4.38463</c:v>
                </c:pt>
                <c:pt idx="193362">
                  <c:v>4.38465</c:v>
                </c:pt>
                <c:pt idx="193363">
                  <c:v>4.38467</c:v>
                </c:pt>
                <c:pt idx="193364">
                  <c:v>4.38469</c:v>
                </c:pt>
                <c:pt idx="193365">
                  <c:v>4.38472</c:v>
                </c:pt>
                <c:pt idx="193366">
                  <c:v>4.38474</c:v>
                </c:pt>
                <c:pt idx="193367">
                  <c:v>4.38476</c:v>
                </c:pt>
                <c:pt idx="193368">
                  <c:v>4.38478</c:v>
                </c:pt>
                <c:pt idx="193369">
                  <c:v>4.38481</c:v>
                </c:pt>
                <c:pt idx="193370">
                  <c:v>4.38483</c:v>
                </c:pt>
                <c:pt idx="193371">
                  <c:v>4.38485</c:v>
                </c:pt>
                <c:pt idx="193372">
                  <c:v>4.38488</c:v>
                </c:pt>
                <c:pt idx="193373">
                  <c:v>4.3849</c:v>
                </c:pt>
                <c:pt idx="193374">
                  <c:v>4.38492</c:v>
                </c:pt>
                <c:pt idx="193375">
                  <c:v>4.38494</c:v>
                </c:pt>
                <c:pt idx="193376">
                  <c:v>4.38497</c:v>
                </c:pt>
                <c:pt idx="193377">
                  <c:v>4.38499</c:v>
                </c:pt>
                <c:pt idx="193378">
                  <c:v>4.38501</c:v>
                </c:pt>
                <c:pt idx="193379">
                  <c:v>4.38503</c:v>
                </c:pt>
                <c:pt idx="193380">
                  <c:v>4.38506</c:v>
                </c:pt>
                <c:pt idx="193381">
                  <c:v>4.38508</c:v>
                </c:pt>
                <c:pt idx="193382">
                  <c:v>4.3851</c:v>
                </c:pt>
                <c:pt idx="193383">
                  <c:v>4.38513</c:v>
                </c:pt>
                <c:pt idx="193384">
                  <c:v>4.38515</c:v>
                </c:pt>
                <c:pt idx="193385">
                  <c:v>4.38517</c:v>
                </c:pt>
                <c:pt idx="193386">
                  <c:v>4.38519</c:v>
                </c:pt>
                <c:pt idx="193387">
                  <c:v>4.38521</c:v>
                </c:pt>
                <c:pt idx="193388">
                  <c:v>4.38524</c:v>
                </c:pt>
                <c:pt idx="193389">
                  <c:v>4.38526</c:v>
                </c:pt>
                <c:pt idx="193390">
                  <c:v>4.38528</c:v>
                </c:pt>
                <c:pt idx="193391">
                  <c:v>4.38531</c:v>
                </c:pt>
                <c:pt idx="193392">
                  <c:v>4.38533</c:v>
                </c:pt>
                <c:pt idx="193393">
                  <c:v>4.38535</c:v>
                </c:pt>
                <c:pt idx="193394">
                  <c:v>4.38537</c:v>
                </c:pt>
                <c:pt idx="193395">
                  <c:v>4.3854</c:v>
                </c:pt>
                <c:pt idx="193396">
                  <c:v>4.38542</c:v>
                </c:pt>
                <c:pt idx="193397">
                  <c:v>4.38544</c:v>
                </c:pt>
                <c:pt idx="193398">
                  <c:v>4.38546</c:v>
                </c:pt>
                <c:pt idx="193399">
                  <c:v>4.38549</c:v>
                </c:pt>
                <c:pt idx="193400">
                  <c:v>4.38551</c:v>
                </c:pt>
                <c:pt idx="193401">
                  <c:v>4.38553</c:v>
                </c:pt>
                <c:pt idx="193402">
                  <c:v>4.38556</c:v>
                </c:pt>
                <c:pt idx="193403">
                  <c:v>4.38558</c:v>
                </c:pt>
                <c:pt idx="193404">
                  <c:v>4.3856</c:v>
                </c:pt>
                <c:pt idx="193405">
                  <c:v>4.38562</c:v>
                </c:pt>
                <c:pt idx="193406">
                  <c:v>4.38565</c:v>
                </c:pt>
                <c:pt idx="193407">
                  <c:v>4.38567</c:v>
                </c:pt>
                <c:pt idx="193408">
                  <c:v>4.38569</c:v>
                </c:pt>
                <c:pt idx="193409">
                  <c:v>4.38571</c:v>
                </c:pt>
                <c:pt idx="193410">
                  <c:v>4.38574</c:v>
                </c:pt>
                <c:pt idx="193411">
                  <c:v>4.38576</c:v>
                </c:pt>
                <c:pt idx="193412">
                  <c:v>4.38578</c:v>
                </c:pt>
                <c:pt idx="193413">
                  <c:v>4.38581</c:v>
                </c:pt>
                <c:pt idx="193414">
                  <c:v>4.38583</c:v>
                </c:pt>
                <c:pt idx="193415">
                  <c:v>4.38585</c:v>
                </c:pt>
                <c:pt idx="193416">
                  <c:v>4.38587</c:v>
                </c:pt>
                <c:pt idx="193417">
                  <c:v>4.3859</c:v>
                </c:pt>
                <c:pt idx="193418">
                  <c:v>4.38592</c:v>
                </c:pt>
                <c:pt idx="193419">
                  <c:v>4.38594</c:v>
                </c:pt>
                <c:pt idx="193420">
                  <c:v>4.38596</c:v>
                </c:pt>
                <c:pt idx="193421">
                  <c:v>4.38599</c:v>
                </c:pt>
                <c:pt idx="193422">
                  <c:v>4.38601</c:v>
                </c:pt>
                <c:pt idx="193423">
                  <c:v>4.38603</c:v>
                </c:pt>
                <c:pt idx="193424">
                  <c:v>4.38605</c:v>
                </c:pt>
                <c:pt idx="193425">
                  <c:v>4.38608</c:v>
                </c:pt>
                <c:pt idx="193426">
                  <c:v>4.3861</c:v>
                </c:pt>
                <c:pt idx="193427">
                  <c:v>4.38612</c:v>
                </c:pt>
                <c:pt idx="193428">
                  <c:v>4.38614</c:v>
                </c:pt>
                <c:pt idx="193429">
                  <c:v>4.38617</c:v>
                </c:pt>
                <c:pt idx="193430">
                  <c:v>4.38619</c:v>
                </c:pt>
                <c:pt idx="193431">
                  <c:v>4.38621</c:v>
                </c:pt>
                <c:pt idx="193432">
                  <c:v>4.38624</c:v>
                </c:pt>
                <c:pt idx="193433">
                  <c:v>4.38626</c:v>
                </c:pt>
                <c:pt idx="193434">
                  <c:v>4.38628</c:v>
                </c:pt>
                <c:pt idx="193435">
                  <c:v>4.3863</c:v>
                </c:pt>
                <c:pt idx="193436">
                  <c:v>4.38633</c:v>
                </c:pt>
                <c:pt idx="193437">
                  <c:v>4.38635</c:v>
                </c:pt>
                <c:pt idx="193438">
                  <c:v>4.38637</c:v>
                </c:pt>
                <c:pt idx="193439">
                  <c:v>4.3864</c:v>
                </c:pt>
                <c:pt idx="193440">
                  <c:v>4.38642</c:v>
                </c:pt>
                <c:pt idx="193441">
                  <c:v>4.38644</c:v>
                </c:pt>
                <c:pt idx="193442">
                  <c:v>4.38646</c:v>
                </c:pt>
                <c:pt idx="193443">
                  <c:v>4.38649</c:v>
                </c:pt>
                <c:pt idx="193444">
                  <c:v>4.38651</c:v>
                </c:pt>
                <c:pt idx="193445">
                  <c:v>4.38653</c:v>
                </c:pt>
                <c:pt idx="193446">
                  <c:v>4.38655</c:v>
                </c:pt>
                <c:pt idx="193447">
                  <c:v>4.38658</c:v>
                </c:pt>
                <c:pt idx="193448">
                  <c:v>4.3866</c:v>
                </c:pt>
                <c:pt idx="193449">
                  <c:v>4.38662</c:v>
                </c:pt>
                <c:pt idx="193450">
                  <c:v>4.38664</c:v>
                </c:pt>
                <c:pt idx="193451">
                  <c:v>4.38667</c:v>
                </c:pt>
                <c:pt idx="193452">
                  <c:v>4.38669</c:v>
                </c:pt>
                <c:pt idx="193453">
                  <c:v>4.38671</c:v>
                </c:pt>
                <c:pt idx="193454">
                  <c:v>4.38673</c:v>
                </c:pt>
                <c:pt idx="193455">
                  <c:v>4.38676</c:v>
                </c:pt>
                <c:pt idx="193456">
                  <c:v>4.38678</c:v>
                </c:pt>
                <c:pt idx="193457">
                  <c:v>4.3868</c:v>
                </c:pt>
                <c:pt idx="193458">
                  <c:v>4.38682</c:v>
                </c:pt>
                <c:pt idx="193459">
                  <c:v>4.38685</c:v>
                </c:pt>
                <c:pt idx="193460">
                  <c:v>4.38687</c:v>
                </c:pt>
                <c:pt idx="193461">
                  <c:v>4.38689</c:v>
                </c:pt>
                <c:pt idx="193462">
                  <c:v>4.38692</c:v>
                </c:pt>
                <c:pt idx="193463">
                  <c:v>4.38694</c:v>
                </c:pt>
                <c:pt idx="193464">
                  <c:v>4.38696</c:v>
                </c:pt>
                <c:pt idx="193465">
                  <c:v>4.38698</c:v>
                </c:pt>
                <c:pt idx="193466">
                  <c:v>4.38701</c:v>
                </c:pt>
                <c:pt idx="193467">
                  <c:v>4.38703</c:v>
                </c:pt>
                <c:pt idx="193468">
                  <c:v>4.38705</c:v>
                </c:pt>
                <c:pt idx="193469">
                  <c:v>4.38708</c:v>
                </c:pt>
                <c:pt idx="193470">
                  <c:v>4.3871</c:v>
                </c:pt>
                <c:pt idx="193471">
                  <c:v>4.38712</c:v>
                </c:pt>
                <c:pt idx="193472">
                  <c:v>4.38714</c:v>
                </c:pt>
                <c:pt idx="193473">
                  <c:v>4.38717</c:v>
                </c:pt>
                <c:pt idx="193474">
                  <c:v>4.38719</c:v>
                </c:pt>
                <c:pt idx="193475">
                  <c:v>4.38721</c:v>
                </c:pt>
                <c:pt idx="193476">
                  <c:v>4.38723</c:v>
                </c:pt>
                <c:pt idx="193477">
                  <c:v>4.38726</c:v>
                </c:pt>
                <c:pt idx="193478">
                  <c:v>4.38728</c:v>
                </c:pt>
                <c:pt idx="193479">
                  <c:v>4.3873</c:v>
                </c:pt>
                <c:pt idx="193480">
                  <c:v>4.38732</c:v>
                </c:pt>
                <c:pt idx="193481">
                  <c:v>4.38735</c:v>
                </c:pt>
                <c:pt idx="193482">
                  <c:v>4.38737</c:v>
                </c:pt>
                <c:pt idx="193483">
                  <c:v>4.38739</c:v>
                </c:pt>
                <c:pt idx="193484">
                  <c:v>4.38741</c:v>
                </c:pt>
                <c:pt idx="193485">
                  <c:v>4.38744</c:v>
                </c:pt>
                <c:pt idx="193486">
                  <c:v>4.38746</c:v>
                </c:pt>
                <c:pt idx="193487">
                  <c:v>4.38748</c:v>
                </c:pt>
                <c:pt idx="193488">
                  <c:v>4.38751</c:v>
                </c:pt>
                <c:pt idx="193489">
                  <c:v>4.38753</c:v>
                </c:pt>
                <c:pt idx="193490">
                  <c:v>4.38755</c:v>
                </c:pt>
                <c:pt idx="193491">
                  <c:v>4.38757</c:v>
                </c:pt>
                <c:pt idx="193492">
                  <c:v>4.3876</c:v>
                </c:pt>
                <c:pt idx="193493">
                  <c:v>4.38762</c:v>
                </c:pt>
                <c:pt idx="193494">
                  <c:v>4.38764</c:v>
                </c:pt>
                <c:pt idx="193495">
                  <c:v>4.38766</c:v>
                </c:pt>
                <c:pt idx="193496">
                  <c:v>4.38769</c:v>
                </c:pt>
                <c:pt idx="193497">
                  <c:v>4.38771</c:v>
                </c:pt>
                <c:pt idx="193498">
                  <c:v>4.38773</c:v>
                </c:pt>
                <c:pt idx="193499">
                  <c:v>4.38776</c:v>
                </c:pt>
                <c:pt idx="193500">
                  <c:v>4.38778</c:v>
                </c:pt>
                <c:pt idx="193501">
                  <c:v>4.3878</c:v>
                </c:pt>
                <c:pt idx="193502">
                  <c:v>4.38782</c:v>
                </c:pt>
                <c:pt idx="193503">
                  <c:v>4.38785</c:v>
                </c:pt>
                <c:pt idx="193504">
                  <c:v>4.38787</c:v>
                </c:pt>
                <c:pt idx="193505">
                  <c:v>4.38789</c:v>
                </c:pt>
                <c:pt idx="193506">
                  <c:v>4.38791</c:v>
                </c:pt>
                <c:pt idx="193507">
                  <c:v>4.38794</c:v>
                </c:pt>
                <c:pt idx="193508">
                  <c:v>4.38796</c:v>
                </c:pt>
                <c:pt idx="193509">
                  <c:v>4.38798</c:v>
                </c:pt>
                <c:pt idx="193510">
                  <c:v>4.388</c:v>
                </c:pt>
                <c:pt idx="193511">
                  <c:v>4.38803</c:v>
                </c:pt>
                <c:pt idx="193512">
                  <c:v>4.38805</c:v>
                </c:pt>
                <c:pt idx="193513">
                  <c:v>4.38807</c:v>
                </c:pt>
                <c:pt idx="193514">
                  <c:v>4.38809</c:v>
                </c:pt>
                <c:pt idx="193515">
                  <c:v>4.38812</c:v>
                </c:pt>
                <c:pt idx="193516">
                  <c:v>4.38814</c:v>
                </c:pt>
                <c:pt idx="193517">
                  <c:v>4.38816</c:v>
                </c:pt>
                <c:pt idx="193518">
                  <c:v>4.38819</c:v>
                </c:pt>
                <c:pt idx="193519">
                  <c:v>4.38821</c:v>
                </c:pt>
                <c:pt idx="193520">
                  <c:v>4.38823</c:v>
                </c:pt>
                <c:pt idx="193521">
                  <c:v>4.38825</c:v>
                </c:pt>
                <c:pt idx="193522">
                  <c:v>4.38828</c:v>
                </c:pt>
                <c:pt idx="193523">
                  <c:v>4.3883</c:v>
                </c:pt>
                <c:pt idx="193524">
                  <c:v>4.38832</c:v>
                </c:pt>
                <c:pt idx="193525">
                  <c:v>4.38835</c:v>
                </c:pt>
                <c:pt idx="193526">
                  <c:v>4.38837</c:v>
                </c:pt>
                <c:pt idx="193527">
                  <c:v>4.38839</c:v>
                </c:pt>
                <c:pt idx="193528">
                  <c:v>4.38841</c:v>
                </c:pt>
                <c:pt idx="193529">
                  <c:v>4.38844</c:v>
                </c:pt>
                <c:pt idx="193530">
                  <c:v>4.38846</c:v>
                </c:pt>
                <c:pt idx="193531">
                  <c:v>4.38848</c:v>
                </c:pt>
                <c:pt idx="193532">
                  <c:v>4.3885</c:v>
                </c:pt>
                <c:pt idx="193533">
                  <c:v>4.38853</c:v>
                </c:pt>
                <c:pt idx="193534">
                  <c:v>4.38855</c:v>
                </c:pt>
                <c:pt idx="193535">
                  <c:v>4.38857</c:v>
                </c:pt>
                <c:pt idx="193536">
                  <c:v>4.38859</c:v>
                </c:pt>
                <c:pt idx="193537">
                  <c:v>4.38862</c:v>
                </c:pt>
                <c:pt idx="193538">
                  <c:v>4.38864</c:v>
                </c:pt>
                <c:pt idx="193539">
                  <c:v>4.38866</c:v>
                </c:pt>
                <c:pt idx="193540">
                  <c:v>4.38868</c:v>
                </c:pt>
                <c:pt idx="193541">
                  <c:v>4.38871</c:v>
                </c:pt>
                <c:pt idx="193542">
                  <c:v>4.38873</c:v>
                </c:pt>
                <c:pt idx="193543">
                  <c:v>4.38875</c:v>
                </c:pt>
                <c:pt idx="193544">
                  <c:v>4.38878</c:v>
                </c:pt>
                <c:pt idx="193545">
                  <c:v>4.3888</c:v>
                </c:pt>
                <c:pt idx="193546">
                  <c:v>4.38882</c:v>
                </c:pt>
                <c:pt idx="193547">
                  <c:v>4.38884</c:v>
                </c:pt>
                <c:pt idx="193548">
                  <c:v>4.38887</c:v>
                </c:pt>
                <c:pt idx="193549">
                  <c:v>4.38889</c:v>
                </c:pt>
                <c:pt idx="193550">
                  <c:v>4.38891</c:v>
                </c:pt>
                <c:pt idx="193551">
                  <c:v>4.38893</c:v>
                </c:pt>
                <c:pt idx="193552">
                  <c:v>4.38896</c:v>
                </c:pt>
                <c:pt idx="193553">
                  <c:v>4.38898</c:v>
                </c:pt>
                <c:pt idx="193554">
                  <c:v>4.389</c:v>
                </c:pt>
                <c:pt idx="193555">
                  <c:v>4.38903</c:v>
                </c:pt>
                <c:pt idx="193556">
                  <c:v>4.38905</c:v>
                </c:pt>
                <c:pt idx="193557">
                  <c:v>4.38907</c:v>
                </c:pt>
                <c:pt idx="193558">
                  <c:v>4.38909</c:v>
                </c:pt>
                <c:pt idx="193559">
                  <c:v>4.38912</c:v>
                </c:pt>
                <c:pt idx="193560">
                  <c:v>4.38914</c:v>
                </c:pt>
                <c:pt idx="193561">
                  <c:v>4.38916</c:v>
                </c:pt>
                <c:pt idx="193562">
                  <c:v>4.38918</c:v>
                </c:pt>
                <c:pt idx="193563">
                  <c:v>4.38921</c:v>
                </c:pt>
                <c:pt idx="193564">
                  <c:v>4.38923</c:v>
                </c:pt>
                <c:pt idx="193565">
                  <c:v>4.38925</c:v>
                </c:pt>
                <c:pt idx="193566">
                  <c:v>4.38927</c:v>
                </c:pt>
                <c:pt idx="193567">
                  <c:v>4.3893</c:v>
                </c:pt>
                <c:pt idx="193568">
                  <c:v>4.38932</c:v>
                </c:pt>
                <c:pt idx="193569">
                  <c:v>4.38934</c:v>
                </c:pt>
                <c:pt idx="193570">
                  <c:v>4.38936</c:v>
                </c:pt>
                <c:pt idx="193571">
                  <c:v>4.38939</c:v>
                </c:pt>
                <c:pt idx="193572">
                  <c:v>4.38941</c:v>
                </c:pt>
                <c:pt idx="193573">
                  <c:v>4.38943</c:v>
                </c:pt>
                <c:pt idx="193574">
                  <c:v>4.38946</c:v>
                </c:pt>
                <c:pt idx="193575">
                  <c:v>4.38948</c:v>
                </c:pt>
                <c:pt idx="193576">
                  <c:v>4.3895</c:v>
                </c:pt>
                <c:pt idx="193577">
                  <c:v>4.38952</c:v>
                </c:pt>
                <c:pt idx="193578">
                  <c:v>4.38955</c:v>
                </c:pt>
                <c:pt idx="193579">
                  <c:v>4.38957</c:v>
                </c:pt>
                <c:pt idx="193580">
                  <c:v>4.38959</c:v>
                </c:pt>
                <c:pt idx="193581">
                  <c:v>4.38962</c:v>
                </c:pt>
                <c:pt idx="193582">
                  <c:v>4.38964</c:v>
                </c:pt>
                <c:pt idx="193583">
                  <c:v>4.38966</c:v>
                </c:pt>
                <c:pt idx="193584">
                  <c:v>4.38968</c:v>
                </c:pt>
                <c:pt idx="193585">
                  <c:v>4.38971</c:v>
                </c:pt>
                <c:pt idx="193586">
                  <c:v>4.38973</c:v>
                </c:pt>
                <c:pt idx="193587">
                  <c:v>4.38975</c:v>
                </c:pt>
                <c:pt idx="193588">
                  <c:v>4.38977</c:v>
                </c:pt>
                <c:pt idx="193589">
                  <c:v>4.3898</c:v>
                </c:pt>
                <c:pt idx="193590">
                  <c:v>4.38982</c:v>
                </c:pt>
                <c:pt idx="193591">
                  <c:v>4.38984</c:v>
                </c:pt>
                <c:pt idx="193592">
                  <c:v>4.38986</c:v>
                </c:pt>
                <c:pt idx="193593">
                  <c:v>4.38989</c:v>
                </c:pt>
                <c:pt idx="193594">
                  <c:v>4.38991</c:v>
                </c:pt>
                <c:pt idx="193595">
                  <c:v>4.38993</c:v>
                </c:pt>
                <c:pt idx="193596">
                  <c:v>4.38995</c:v>
                </c:pt>
                <c:pt idx="193597">
                  <c:v>4.38998</c:v>
                </c:pt>
                <c:pt idx="193598">
                  <c:v>4.39</c:v>
                </c:pt>
                <c:pt idx="193599">
                  <c:v>4.39002</c:v>
                </c:pt>
                <c:pt idx="193600">
                  <c:v>4.39004</c:v>
                </c:pt>
                <c:pt idx="193601">
                  <c:v>4.39007</c:v>
                </c:pt>
                <c:pt idx="193602">
                  <c:v>4.39009</c:v>
                </c:pt>
                <c:pt idx="193603">
                  <c:v>4.39011</c:v>
                </c:pt>
                <c:pt idx="193604">
                  <c:v>4.39014</c:v>
                </c:pt>
                <c:pt idx="193605">
                  <c:v>4.39016</c:v>
                </c:pt>
                <c:pt idx="193606">
                  <c:v>4.39018</c:v>
                </c:pt>
                <c:pt idx="193607">
                  <c:v>4.3902</c:v>
                </c:pt>
                <c:pt idx="193608">
                  <c:v>4.39023</c:v>
                </c:pt>
                <c:pt idx="193609">
                  <c:v>4.39025</c:v>
                </c:pt>
                <c:pt idx="193610">
                  <c:v>4.39027</c:v>
                </c:pt>
                <c:pt idx="193611">
                  <c:v>4.3903</c:v>
                </c:pt>
                <c:pt idx="193612">
                  <c:v>4.39032</c:v>
                </c:pt>
                <c:pt idx="193613">
                  <c:v>4.39034</c:v>
                </c:pt>
                <c:pt idx="193614">
                  <c:v>4.39036</c:v>
                </c:pt>
                <c:pt idx="193615">
                  <c:v>4.39039</c:v>
                </c:pt>
                <c:pt idx="193616">
                  <c:v>4.39041</c:v>
                </c:pt>
                <c:pt idx="193617">
                  <c:v>4.39043</c:v>
                </c:pt>
                <c:pt idx="193618">
                  <c:v>4.39045</c:v>
                </c:pt>
                <c:pt idx="193619">
                  <c:v>4.39048</c:v>
                </c:pt>
                <c:pt idx="193620">
                  <c:v>4.3905</c:v>
                </c:pt>
                <c:pt idx="193621">
                  <c:v>4.39052</c:v>
                </c:pt>
                <c:pt idx="193622">
                  <c:v>4.39054</c:v>
                </c:pt>
                <c:pt idx="193623">
                  <c:v>4.39057</c:v>
                </c:pt>
                <c:pt idx="193624">
                  <c:v>4.39059</c:v>
                </c:pt>
                <c:pt idx="193625">
                  <c:v>4.39061</c:v>
                </c:pt>
                <c:pt idx="193626">
                  <c:v>4.39063</c:v>
                </c:pt>
                <c:pt idx="193627">
                  <c:v>4.39066</c:v>
                </c:pt>
                <c:pt idx="193628">
                  <c:v>4.39068</c:v>
                </c:pt>
                <c:pt idx="193629">
                  <c:v>4.3907</c:v>
                </c:pt>
                <c:pt idx="193630">
                  <c:v>4.39073</c:v>
                </c:pt>
                <c:pt idx="193631">
                  <c:v>4.39075</c:v>
                </c:pt>
                <c:pt idx="193632">
                  <c:v>4.39077</c:v>
                </c:pt>
                <c:pt idx="193633">
                  <c:v>4.39079</c:v>
                </c:pt>
                <c:pt idx="193634">
                  <c:v>4.39082</c:v>
                </c:pt>
                <c:pt idx="193635">
                  <c:v>4.39084</c:v>
                </c:pt>
                <c:pt idx="193636">
                  <c:v>4.39086</c:v>
                </c:pt>
                <c:pt idx="193637">
                  <c:v>4.39088</c:v>
                </c:pt>
                <c:pt idx="193638">
                  <c:v>4.39091</c:v>
                </c:pt>
                <c:pt idx="193639">
                  <c:v>4.39093</c:v>
                </c:pt>
                <c:pt idx="193640">
                  <c:v>4.39095</c:v>
                </c:pt>
                <c:pt idx="193641">
                  <c:v>4.39098</c:v>
                </c:pt>
                <c:pt idx="193642">
                  <c:v>4.391</c:v>
                </c:pt>
                <c:pt idx="193643">
                  <c:v>4.39102</c:v>
                </c:pt>
                <c:pt idx="193644">
                  <c:v>4.39104</c:v>
                </c:pt>
                <c:pt idx="193645">
                  <c:v>4.39107</c:v>
                </c:pt>
                <c:pt idx="193646">
                  <c:v>4.39109</c:v>
                </c:pt>
                <c:pt idx="193647">
                  <c:v>4.39111</c:v>
                </c:pt>
                <c:pt idx="193648">
                  <c:v>4.39113</c:v>
                </c:pt>
                <c:pt idx="193649">
                  <c:v>4.39116</c:v>
                </c:pt>
                <c:pt idx="193650">
                  <c:v>4.39118</c:v>
                </c:pt>
                <c:pt idx="193651">
                  <c:v>4.3912</c:v>
                </c:pt>
                <c:pt idx="193652">
                  <c:v>4.39122</c:v>
                </c:pt>
                <c:pt idx="193653">
                  <c:v>4.39125</c:v>
                </c:pt>
                <c:pt idx="193654">
                  <c:v>4.39127</c:v>
                </c:pt>
                <c:pt idx="193655">
                  <c:v>4.39129</c:v>
                </c:pt>
                <c:pt idx="193656">
                  <c:v>4.39131</c:v>
                </c:pt>
                <c:pt idx="193657">
                  <c:v>4.39134</c:v>
                </c:pt>
                <c:pt idx="193658">
                  <c:v>4.39136</c:v>
                </c:pt>
                <c:pt idx="193659">
                  <c:v>4.39138</c:v>
                </c:pt>
                <c:pt idx="193660">
                  <c:v>4.39141</c:v>
                </c:pt>
                <c:pt idx="193661">
                  <c:v>4.39143</c:v>
                </c:pt>
                <c:pt idx="193662">
                  <c:v>4.39145</c:v>
                </c:pt>
                <c:pt idx="193663">
                  <c:v>4.39147</c:v>
                </c:pt>
                <c:pt idx="193664">
                  <c:v>4.3915</c:v>
                </c:pt>
                <c:pt idx="193665">
                  <c:v>4.39152</c:v>
                </c:pt>
                <c:pt idx="193666">
                  <c:v>4.39154</c:v>
                </c:pt>
                <c:pt idx="193667">
                  <c:v>4.39156</c:v>
                </c:pt>
                <c:pt idx="193668">
                  <c:v>4.39159</c:v>
                </c:pt>
                <c:pt idx="193669">
                  <c:v>4.39161</c:v>
                </c:pt>
                <c:pt idx="193670">
                  <c:v>4.39163</c:v>
                </c:pt>
                <c:pt idx="193671">
                  <c:v>4.39166</c:v>
                </c:pt>
                <c:pt idx="193672">
                  <c:v>4.39168</c:v>
                </c:pt>
                <c:pt idx="193673">
                  <c:v>4.3917</c:v>
                </c:pt>
                <c:pt idx="193674">
                  <c:v>4.39172</c:v>
                </c:pt>
                <c:pt idx="193675">
                  <c:v>4.39175</c:v>
                </c:pt>
                <c:pt idx="193676">
                  <c:v>4.39177</c:v>
                </c:pt>
                <c:pt idx="193677">
                  <c:v>4.39179</c:v>
                </c:pt>
                <c:pt idx="193678">
                  <c:v>4.39181</c:v>
                </c:pt>
                <c:pt idx="193679">
                  <c:v>4.39184</c:v>
                </c:pt>
                <c:pt idx="193680">
                  <c:v>4.39186</c:v>
                </c:pt>
                <c:pt idx="193681">
                  <c:v>4.39188</c:v>
                </c:pt>
                <c:pt idx="193682">
                  <c:v>4.39191</c:v>
                </c:pt>
                <c:pt idx="193683">
                  <c:v>4.39193</c:v>
                </c:pt>
                <c:pt idx="193684">
                  <c:v>4.39195</c:v>
                </c:pt>
                <c:pt idx="193685">
                  <c:v>4.39197</c:v>
                </c:pt>
                <c:pt idx="193686">
                  <c:v>4.39199</c:v>
                </c:pt>
                <c:pt idx="193687">
                  <c:v>4.39202</c:v>
                </c:pt>
                <c:pt idx="193688">
                  <c:v>4.39204</c:v>
                </c:pt>
                <c:pt idx="193689">
                  <c:v>4.39206</c:v>
                </c:pt>
                <c:pt idx="193690">
                  <c:v>4.39209</c:v>
                </c:pt>
                <c:pt idx="193691">
                  <c:v>4.39211</c:v>
                </c:pt>
                <c:pt idx="193692">
                  <c:v>4.39213</c:v>
                </c:pt>
                <c:pt idx="193693">
                  <c:v>4.39215</c:v>
                </c:pt>
                <c:pt idx="193694">
                  <c:v>4.39218</c:v>
                </c:pt>
                <c:pt idx="193695">
                  <c:v>4.3922</c:v>
                </c:pt>
                <c:pt idx="193696">
                  <c:v>4.39222</c:v>
                </c:pt>
                <c:pt idx="193697">
                  <c:v>4.39224</c:v>
                </c:pt>
                <c:pt idx="193698">
                  <c:v>4.39227</c:v>
                </c:pt>
                <c:pt idx="193699">
                  <c:v>4.39229</c:v>
                </c:pt>
                <c:pt idx="193700">
                  <c:v>4.39231</c:v>
                </c:pt>
                <c:pt idx="193701">
                  <c:v>4.39234</c:v>
                </c:pt>
                <c:pt idx="193702">
                  <c:v>4.39236</c:v>
                </c:pt>
                <c:pt idx="193703">
                  <c:v>4.39238</c:v>
                </c:pt>
                <c:pt idx="193704">
                  <c:v>4.3924</c:v>
                </c:pt>
                <c:pt idx="193705">
                  <c:v>4.39243</c:v>
                </c:pt>
                <c:pt idx="193706">
                  <c:v>4.39245</c:v>
                </c:pt>
                <c:pt idx="193707">
                  <c:v>4.39247</c:v>
                </c:pt>
                <c:pt idx="193708">
                  <c:v>4.39249</c:v>
                </c:pt>
                <c:pt idx="193709">
                  <c:v>4.39252</c:v>
                </c:pt>
                <c:pt idx="193710">
                  <c:v>4.39254</c:v>
                </c:pt>
                <c:pt idx="193711">
                  <c:v>4.39256</c:v>
                </c:pt>
                <c:pt idx="193712">
                  <c:v>4.39259</c:v>
                </c:pt>
                <c:pt idx="193713">
                  <c:v>4.39261</c:v>
                </c:pt>
                <c:pt idx="193714">
                  <c:v>4.39263</c:v>
                </c:pt>
                <c:pt idx="193715">
                  <c:v>4.39265</c:v>
                </c:pt>
                <c:pt idx="193716">
                  <c:v>4.39268</c:v>
                </c:pt>
                <c:pt idx="193717">
                  <c:v>4.3927</c:v>
                </c:pt>
                <c:pt idx="193718">
                  <c:v>4.39272</c:v>
                </c:pt>
                <c:pt idx="193719">
                  <c:v>4.39274</c:v>
                </c:pt>
                <c:pt idx="193720">
                  <c:v>4.39277</c:v>
                </c:pt>
                <c:pt idx="193721">
                  <c:v>4.39279</c:v>
                </c:pt>
                <c:pt idx="193722">
                  <c:v>4.39281</c:v>
                </c:pt>
                <c:pt idx="193723">
                  <c:v>4.39283</c:v>
                </c:pt>
                <c:pt idx="193724">
                  <c:v>4.39286</c:v>
                </c:pt>
                <c:pt idx="193725">
                  <c:v>4.39288</c:v>
                </c:pt>
                <c:pt idx="193726">
                  <c:v>4.3929</c:v>
                </c:pt>
                <c:pt idx="193727">
                  <c:v>4.39292</c:v>
                </c:pt>
                <c:pt idx="193728">
                  <c:v>4.39295</c:v>
                </c:pt>
                <c:pt idx="193729">
                  <c:v>4.39297</c:v>
                </c:pt>
                <c:pt idx="193730">
                  <c:v>4.39299</c:v>
                </c:pt>
                <c:pt idx="193731">
                  <c:v>4.39302</c:v>
                </c:pt>
                <c:pt idx="193732">
                  <c:v>4.39304</c:v>
                </c:pt>
                <c:pt idx="193733">
                  <c:v>4.39306</c:v>
                </c:pt>
                <c:pt idx="193734">
                  <c:v>4.39308</c:v>
                </c:pt>
                <c:pt idx="193735">
                  <c:v>4.39311</c:v>
                </c:pt>
                <c:pt idx="193736">
                  <c:v>4.39313</c:v>
                </c:pt>
                <c:pt idx="193737">
                  <c:v>4.39315</c:v>
                </c:pt>
                <c:pt idx="193738">
                  <c:v>4.39318</c:v>
                </c:pt>
                <c:pt idx="193739">
                  <c:v>4.3932</c:v>
                </c:pt>
                <c:pt idx="193740">
                  <c:v>4.39322</c:v>
                </c:pt>
                <c:pt idx="193741">
                  <c:v>4.39324</c:v>
                </c:pt>
                <c:pt idx="193742">
                  <c:v>4.39327</c:v>
                </c:pt>
                <c:pt idx="193743">
                  <c:v>4.39329</c:v>
                </c:pt>
                <c:pt idx="193744">
                  <c:v>4.39331</c:v>
                </c:pt>
                <c:pt idx="193745">
                  <c:v>4.39333</c:v>
                </c:pt>
                <c:pt idx="193746">
                  <c:v>4.39336</c:v>
                </c:pt>
                <c:pt idx="193747">
                  <c:v>4.39338</c:v>
                </c:pt>
                <c:pt idx="193748">
                  <c:v>4.3934</c:v>
                </c:pt>
                <c:pt idx="193749">
                  <c:v>4.39342</c:v>
                </c:pt>
                <c:pt idx="193750">
                  <c:v>4.39345</c:v>
                </c:pt>
                <c:pt idx="193751">
                  <c:v>4.39347</c:v>
                </c:pt>
                <c:pt idx="193752">
                  <c:v>4.39349</c:v>
                </c:pt>
                <c:pt idx="193753">
                  <c:v>4.39351</c:v>
                </c:pt>
                <c:pt idx="193754">
                  <c:v>4.39354</c:v>
                </c:pt>
                <c:pt idx="193755">
                  <c:v>4.39356</c:v>
                </c:pt>
                <c:pt idx="193756">
                  <c:v>4.39358</c:v>
                </c:pt>
                <c:pt idx="193757">
                  <c:v>4.3936</c:v>
                </c:pt>
                <c:pt idx="193758">
                  <c:v>4.39363</c:v>
                </c:pt>
                <c:pt idx="193759">
                  <c:v>4.39365</c:v>
                </c:pt>
                <c:pt idx="193760">
                  <c:v>4.39367</c:v>
                </c:pt>
                <c:pt idx="193761">
                  <c:v>4.3937</c:v>
                </c:pt>
                <c:pt idx="193762">
                  <c:v>4.39372</c:v>
                </c:pt>
                <c:pt idx="193763">
                  <c:v>4.39374</c:v>
                </c:pt>
                <c:pt idx="193764">
                  <c:v>4.39376</c:v>
                </c:pt>
                <c:pt idx="193765">
                  <c:v>4.39379</c:v>
                </c:pt>
                <c:pt idx="193766">
                  <c:v>4.39381</c:v>
                </c:pt>
                <c:pt idx="193767">
                  <c:v>4.39383</c:v>
                </c:pt>
                <c:pt idx="193768">
                  <c:v>4.39386</c:v>
                </c:pt>
                <c:pt idx="193769">
                  <c:v>4.39388</c:v>
                </c:pt>
                <c:pt idx="193770">
                  <c:v>4.3939</c:v>
                </c:pt>
                <c:pt idx="193771">
                  <c:v>4.39392</c:v>
                </c:pt>
                <c:pt idx="193772">
                  <c:v>4.39395</c:v>
                </c:pt>
                <c:pt idx="193773">
                  <c:v>4.39397</c:v>
                </c:pt>
                <c:pt idx="193774">
                  <c:v>4.39399</c:v>
                </c:pt>
                <c:pt idx="193775">
                  <c:v>4.39401</c:v>
                </c:pt>
                <c:pt idx="193776">
                  <c:v>4.39404</c:v>
                </c:pt>
                <c:pt idx="193777">
                  <c:v>4.39406</c:v>
                </c:pt>
                <c:pt idx="193778">
                  <c:v>4.39408</c:v>
                </c:pt>
                <c:pt idx="193779">
                  <c:v>4.3941</c:v>
                </c:pt>
                <c:pt idx="193780">
                  <c:v>4.39413</c:v>
                </c:pt>
                <c:pt idx="193781">
                  <c:v>4.39415</c:v>
                </c:pt>
                <c:pt idx="193782">
                  <c:v>4.39417</c:v>
                </c:pt>
                <c:pt idx="193783">
                  <c:v>4.39419</c:v>
                </c:pt>
                <c:pt idx="193784">
                  <c:v>4.39422</c:v>
                </c:pt>
                <c:pt idx="193785">
                  <c:v>4.39424</c:v>
                </c:pt>
                <c:pt idx="193786">
                  <c:v>4.39426</c:v>
                </c:pt>
                <c:pt idx="193787">
                  <c:v>4.39429</c:v>
                </c:pt>
                <c:pt idx="193788">
                  <c:v>4.39431</c:v>
                </c:pt>
                <c:pt idx="193789">
                  <c:v>4.39433</c:v>
                </c:pt>
                <c:pt idx="193790">
                  <c:v>4.39435</c:v>
                </c:pt>
                <c:pt idx="193791">
                  <c:v>4.39438</c:v>
                </c:pt>
                <c:pt idx="193792">
                  <c:v>4.3944</c:v>
                </c:pt>
                <c:pt idx="193793">
                  <c:v>4.39442</c:v>
                </c:pt>
                <c:pt idx="193794">
                  <c:v>4.39444</c:v>
                </c:pt>
                <c:pt idx="193795">
                  <c:v>4.39447</c:v>
                </c:pt>
                <c:pt idx="193796">
                  <c:v>4.39449</c:v>
                </c:pt>
                <c:pt idx="193797">
                  <c:v>4.39451</c:v>
                </c:pt>
                <c:pt idx="193798">
                  <c:v>4.39454</c:v>
                </c:pt>
                <c:pt idx="193799">
                  <c:v>4.39456</c:v>
                </c:pt>
                <c:pt idx="193800">
                  <c:v>4.39458</c:v>
                </c:pt>
                <c:pt idx="193801">
                  <c:v>4.3946</c:v>
                </c:pt>
                <c:pt idx="193802">
                  <c:v>4.39463</c:v>
                </c:pt>
                <c:pt idx="193803">
                  <c:v>4.39465</c:v>
                </c:pt>
                <c:pt idx="193804">
                  <c:v>4.39467</c:v>
                </c:pt>
                <c:pt idx="193805">
                  <c:v>4.39469</c:v>
                </c:pt>
                <c:pt idx="193806">
                  <c:v>4.39472</c:v>
                </c:pt>
                <c:pt idx="193807">
                  <c:v>4.39474</c:v>
                </c:pt>
                <c:pt idx="193808">
                  <c:v>4.39476</c:v>
                </c:pt>
                <c:pt idx="193809">
                  <c:v>4.39478</c:v>
                </c:pt>
                <c:pt idx="193810">
                  <c:v>4.39481</c:v>
                </c:pt>
                <c:pt idx="193811">
                  <c:v>4.39483</c:v>
                </c:pt>
                <c:pt idx="193812">
                  <c:v>4.39485</c:v>
                </c:pt>
                <c:pt idx="193813">
                  <c:v>4.39487</c:v>
                </c:pt>
                <c:pt idx="193814">
                  <c:v>4.3949</c:v>
                </c:pt>
                <c:pt idx="193815">
                  <c:v>4.39492</c:v>
                </c:pt>
                <c:pt idx="193816">
                  <c:v>4.39494</c:v>
                </c:pt>
                <c:pt idx="193817">
                  <c:v>4.39497</c:v>
                </c:pt>
                <c:pt idx="193818">
                  <c:v>4.39499</c:v>
                </c:pt>
                <c:pt idx="193819">
                  <c:v>4.39501</c:v>
                </c:pt>
                <c:pt idx="193820">
                  <c:v>4.39503</c:v>
                </c:pt>
                <c:pt idx="193821">
                  <c:v>4.39506</c:v>
                </c:pt>
                <c:pt idx="193822">
                  <c:v>4.39508</c:v>
                </c:pt>
                <c:pt idx="193823">
                  <c:v>4.3951</c:v>
                </c:pt>
                <c:pt idx="193824">
                  <c:v>4.39513</c:v>
                </c:pt>
                <c:pt idx="193825">
                  <c:v>4.39515</c:v>
                </c:pt>
                <c:pt idx="193826">
                  <c:v>4.39517</c:v>
                </c:pt>
                <c:pt idx="193827">
                  <c:v>4.39519</c:v>
                </c:pt>
                <c:pt idx="193828">
                  <c:v>4.39522</c:v>
                </c:pt>
                <c:pt idx="193829">
                  <c:v>4.39524</c:v>
                </c:pt>
                <c:pt idx="193830">
                  <c:v>4.39526</c:v>
                </c:pt>
                <c:pt idx="193831">
                  <c:v>4.39528</c:v>
                </c:pt>
                <c:pt idx="193832">
                  <c:v>4.39531</c:v>
                </c:pt>
                <c:pt idx="193833">
                  <c:v>4.39533</c:v>
                </c:pt>
                <c:pt idx="193834">
                  <c:v>4.39535</c:v>
                </c:pt>
                <c:pt idx="193835">
                  <c:v>4.39537</c:v>
                </c:pt>
                <c:pt idx="193836">
                  <c:v>4.3954</c:v>
                </c:pt>
                <c:pt idx="193837">
                  <c:v>4.39542</c:v>
                </c:pt>
                <c:pt idx="193838">
                  <c:v>4.39544</c:v>
                </c:pt>
                <c:pt idx="193839">
                  <c:v>4.39546</c:v>
                </c:pt>
                <c:pt idx="193840">
                  <c:v>4.39549</c:v>
                </c:pt>
                <c:pt idx="193841">
                  <c:v>4.39551</c:v>
                </c:pt>
                <c:pt idx="193842">
                  <c:v>4.39553</c:v>
                </c:pt>
                <c:pt idx="193843">
                  <c:v>4.39556</c:v>
                </c:pt>
                <c:pt idx="193844">
                  <c:v>4.39558</c:v>
                </c:pt>
                <c:pt idx="193845">
                  <c:v>4.3956</c:v>
                </c:pt>
                <c:pt idx="193846">
                  <c:v>4.39562</c:v>
                </c:pt>
                <c:pt idx="193847">
                  <c:v>4.39565</c:v>
                </c:pt>
                <c:pt idx="193848">
                  <c:v>4.39567</c:v>
                </c:pt>
                <c:pt idx="193849">
                  <c:v>4.39569</c:v>
                </c:pt>
                <c:pt idx="193850">
                  <c:v>4.39571</c:v>
                </c:pt>
                <c:pt idx="193851">
                  <c:v>4.39574</c:v>
                </c:pt>
                <c:pt idx="193852">
                  <c:v>4.39576</c:v>
                </c:pt>
                <c:pt idx="193853">
                  <c:v>4.39578</c:v>
                </c:pt>
                <c:pt idx="193854">
                  <c:v>4.39581</c:v>
                </c:pt>
                <c:pt idx="193855">
                  <c:v>4.39583</c:v>
                </c:pt>
                <c:pt idx="193856">
                  <c:v>4.39585</c:v>
                </c:pt>
                <c:pt idx="193857">
                  <c:v>4.39587</c:v>
                </c:pt>
                <c:pt idx="193858">
                  <c:v>4.3959</c:v>
                </c:pt>
                <c:pt idx="193859">
                  <c:v>4.39592</c:v>
                </c:pt>
                <c:pt idx="193860">
                  <c:v>4.39594</c:v>
                </c:pt>
                <c:pt idx="193861">
                  <c:v>4.39596</c:v>
                </c:pt>
                <c:pt idx="193862">
                  <c:v>4.39599</c:v>
                </c:pt>
                <c:pt idx="193863">
                  <c:v>4.39601</c:v>
                </c:pt>
                <c:pt idx="193864">
                  <c:v>4.39603</c:v>
                </c:pt>
                <c:pt idx="193865">
                  <c:v>4.39605</c:v>
                </c:pt>
                <c:pt idx="193866">
                  <c:v>4.39608</c:v>
                </c:pt>
                <c:pt idx="193867">
                  <c:v>4.3961</c:v>
                </c:pt>
                <c:pt idx="193868">
                  <c:v>4.39612</c:v>
                </c:pt>
                <c:pt idx="193869">
                  <c:v>4.39614</c:v>
                </c:pt>
                <c:pt idx="193870">
                  <c:v>4.39617</c:v>
                </c:pt>
                <c:pt idx="193871">
                  <c:v>4.39619</c:v>
                </c:pt>
                <c:pt idx="193872">
                  <c:v>4.39621</c:v>
                </c:pt>
                <c:pt idx="193873">
                  <c:v>4.39624</c:v>
                </c:pt>
                <c:pt idx="193874">
                  <c:v>4.39626</c:v>
                </c:pt>
                <c:pt idx="193875">
                  <c:v>4.39628</c:v>
                </c:pt>
                <c:pt idx="193876">
                  <c:v>4.3963</c:v>
                </c:pt>
                <c:pt idx="193877">
                  <c:v>4.39633</c:v>
                </c:pt>
                <c:pt idx="193878">
                  <c:v>4.39635</c:v>
                </c:pt>
                <c:pt idx="193879">
                  <c:v>4.39637</c:v>
                </c:pt>
                <c:pt idx="193880">
                  <c:v>4.3964</c:v>
                </c:pt>
                <c:pt idx="193881">
                  <c:v>4.39642</c:v>
                </c:pt>
                <c:pt idx="193882">
                  <c:v>4.39644</c:v>
                </c:pt>
                <c:pt idx="193883">
                  <c:v>4.39646</c:v>
                </c:pt>
                <c:pt idx="193884">
                  <c:v>4.39649</c:v>
                </c:pt>
                <c:pt idx="193885">
                  <c:v>4.39651</c:v>
                </c:pt>
                <c:pt idx="193886">
                  <c:v>4.39653</c:v>
                </c:pt>
                <c:pt idx="193887">
                  <c:v>4.39655</c:v>
                </c:pt>
                <c:pt idx="193888">
                  <c:v>4.39658</c:v>
                </c:pt>
                <c:pt idx="193889">
                  <c:v>4.3966</c:v>
                </c:pt>
                <c:pt idx="193890">
                  <c:v>4.39662</c:v>
                </c:pt>
                <c:pt idx="193891">
                  <c:v>4.39664</c:v>
                </c:pt>
                <c:pt idx="193892">
                  <c:v>4.39667</c:v>
                </c:pt>
                <c:pt idx="193893">
                  <c:v>4.39669</c:v>
                </c:pt>
                <c:pt idx="193894">
                  <c:v>4.39671</c:v>
                </c:pt>
                <c:pt idx="193895">
                  <c:v>4.39673</c:v>
                </c:pt>
                <c:pt idx="193896">
                  <c:v>4.39676</c:v>
                </c:pt>
                <c:pt idx="193897">
                  <c:v>4.39678</c:v>
                </c:pt>
                <c:pt idx="193898">
                  <c:v>4.3968</c:v>
                </c:pt>
                <c:pt idx="193899">
                  <c:v>4.39682</c:v>
                </c:pt>
                <c:pt idx="193900">
                  <c:v>4.39685</c:v>
                </c:pt>
                <c:pt idx="193901">
                  <c:v>4.39687</c:v>
                </c:pt>
                <c:pt idx="193902">
                  <c:v>4.39689</c:v>
                </c:pt>
                <c:pt idx="193903">
                  <c:v>4.39692</c:v>
                </c:pt>
                <c:pt idx="193904">
                  <c:v>4.39694</c:v>
                </c:pt>
                <c:pt idx="193905">
                  <c:v>4.39696</c:v>
                </c:pt>
                <c:pt idx="193906">
                  <c:v>4.39698</c:v>
                </c:pt>
                <c:pt idx="193907">
                  <c:v>4.39701</c:v>
                </c:pt>
                <c:pt idx="193908">
                  <c:v>4.39703</c:v>
                </c:pt>
                <c:pt idx="193909">
                  <c:v>4.39705</c:v>
                </c:pt>
                <c:pt idx="193910">
                  <c:v>4.39708</c:v>
                </c:pt>
                <c:pt idx="193911">
                  <c:v>4.3971</c:v>
                </c:pt>
                <c:pt idx="193912">
                  <c:v>4.39712</c:v>
                </c:pt>
                <c:pt idx="193913">
                  <c:v>4.39714</c:v>
                </c:pt>
                <c:pt idx="193914">
                  <c:v>4.39717</c:v>
                </c:pt>
                <c:pt idx="193915">
                  <c:v>4.39719</c:v>
                </c:pt>
                <c:pt idx="193916">
                  <c:v>4.39721</c:v>
                </c:pt>
                <c:pt idx="193917">
                  <c:v>4.39723</c:v>
                </c:pt>
                <c:pt idx="193918">
                  <c:v>4.39726</c:v>
                </c:pt>
                <c:pt idx="193919">
                  <c:v>4.39728</c:v>
                </c:pt>
                <c:pt idx="193920">
                  <c:v>4.3973</c:v>
                </c:pt>
                <c:pt idx="193921">
                  <c:v>4.39732</c:v>
                </c:pt>
                <c:pt idx="193922">
                  <c:v>4.39735</c:v>
                </c:pt>
                <c:pt idx="193923">
                  <c:v>4.39737</c:v>
                </c:pt>
                <c:pt idx="193924">
                  <c:v>4.39739</c:v>
                </c:pt>
                <c:pt idx="193925">
                  <c:v>4.39741</c:v>
                </c:pt>
                <c:pt idx="193926">
                  <c:v>4.39744</c:v>
                </c:pt>
                <c:pt idx="193927">
                  <c:v>4.39746</c:v>
                </c:pt>
                <c:pt idx="193928">
                  <c:v>4.39748</c:v>
                </c:pt>
                <c:pt idx="193929">
                  <c:v>4.39751</c:v>
                </c:pt>
                <c:pt idx="193930">
                  <c:v>4.39753</c:v>
                </c:pt>
                <c:pt idx="193931">
                  <c:v>4.39755</c:v>
                </c:pt>
                <c:pt idx="193932">
                  <c:v>4.39757</c:v>
                </c:pt>
                <c:pt idx="193933">
                  <c:v>4.3976</c:v>
                </c:pt>
                <c:pt idx="193934">
                  <c:v>4.39762</c:v>
                </c:pt>
                <c:pt idx="193935">
                  <c:v>4.39764</c:v>
                </c:pt>
                <c:pt idx="193936">
                  <c:v>4.39766</c:v>
                </c:pt>
                <c:pt idx="193937">
                  <c:v>4.39769</c:v>
                </c:pt>
                <c:pt idx="193938">
                  <c:v>4.39771</c:v>
                </c:pt>
                <c:pt idx="193939">
                  <c:v>4.39773</c:v>
                </c:pt>
                <c:pt idx="193940">
                  <c:v>4.39776</c:v>
                </c:pt>
                <c:pt idx="193941">
                  <c:v>4.39778</c:v>
                </c:pt>
                <c:pt idx="193942">
                  <c:v>4.3978</c:v>
                </c:pt>
                <c:pt idx="193943">
                  <c:v>4.39782</c:v>
                </c:pt>
                <c:pt idx="193944">
                  <c:v>4.39785</c:v>
                </c:pt>
                <c:pt idx="193945">
                  <c:v>4.39787</c:v>
                </c:pt>
                <c:pt idx="193946">
                  <c:v>4.39789</c:v>
                </c:pt>
                <c:pt idx="193947">
                  <c:v>4.39791</c:v>
                </c:pt>
                <c:pt idx="193948">
                  <c:v>4.39794</c:v>
                </c:pt>
                <c:pt idx="193949">
                  <c:v>4.39796</c:v>
                </c:pt>
                <c:pt idx="193950">
                  <c:v>4.39798</c:v>
                </c:pt>
                <c:pt idx="193951">
                  <c:v>4.39801</c:v>
                </c:pt>
                <c:pt idx="193952">
                  <c:v>4.39803</c:v>
                </c:pt>
                <c:pt idx="193953">
                  <c:v>4.39805</c:v>
                </c:pt>
                <c:pt idx="193954">
                  <c:v>4.39807</c:v>
                </c:pt>
                <c:pt idx="193955">
                  <c:v>4.39809</c:v>
                </c:pt>
                <c:pt idx="193956">
                  <c:v>4.39812</c:v>
                </c:pt>
                <c:pt idx="193957">
                  <c:v>4.39814</c:v>
                </c:pt>
                <c:pt idx="193958">
                  <c:v>4.39816</c:v>
                </c:pt>
                <c:pt idx="193959">
                  <c:v>4.39819</c:v>
                </c:pt>
                <c:pt idx="193960">
                  <c:v>4.39821</c:v>
                </c:pt>
                <c:pt idx="193961">
                  <c:v>4.39823</c:v>
                </c:pt>
                <c:pt idx="193962">
                  <c:v>4.39825</c:v>
                </c:pt>
                <c:pt idx="193963">
                  <c:v>4.39828</c:v>
                </c:pt>
                <c:pt idx="193964">
                  <c:v>4.3983</c:v>
                </c:pt>
                <c:pt idx="193965">
                  <c:v>4.39832</c:v>
                </c:pt>
                <c:pt idx="193966">
                  <c:v>4.39834</c:v>
                </c:pt>
                <c:pt idx="193967">
                  <c:v>4.39837</c:v>
                </c:pt>
                <c:pt idx="193968">
                  <c:v>4.39839</c:v>
                </c:pt>
                <c:pt idx="193969">
                  <c:v>4.39841</c:v>
                </c:pt>
                <c:pt idx="193970">
                  <c:v>4.39844</c:v>
                </c:pt>
                <c:pt idx="193971">
                  <c:v>4.39846</c:v>
                </c:pt>
                <c:pt idx="193972">
                  <c:v>4.39848</c:v>
                </c:pt>
                <c:pt idx="193973">
                  <c:v>4.3985</c:v>
                </c:pt>
                <c:pt idx="193974">
                  <c:v>4.39853</c:v>
                </c:pt>
                <c:pt idx="193975">
                  <c:v>4.39855</c:v>
                </c:pt>
                <c:pt idx="193976">
                  <c:v>4.39857</c:v>
                </c:pt>
                <c:pt idx="193977">
                  <c:v>4.39859</c:v>
                </c:pt>
                <c:pt idx="193978">
                  <c:v>4.39862</c:v>
                </c:pt>
                <c:pt idx="193979">
                  <c:v>4.39864</c:v>
                </c:pt>
                <c:pt idx="193980">
                  <c:v>4.39866</c:v>
                </c:pt>
                <c:pt idx="193981">
                  <c:v>4.39869</c:v>
                </c:pt>
                <c:pt idx="193982">
                  <c:v>4.39871</c:v>
                </c:pt>
                <c:pt idx="193983">
                  <c:v>4.39873</c:v>
                </c:pt>
                <c:pt idx="193984">
                  <c:v>4.39875</c:v>
                </c:pt>
                <c:pt idx="193985">
                  <c:v>4.39878</c:v>
                </c:pt>
                <c:pt idx="193986">
                  <c:v>4.3988</c:v>
                </c:pt>
                <c:pt idx="193987">
                  <c:v>4.39882</c:v>
                </c:pt>
                <c:pt idx="193988">
                  <c:v>4.39884</c:v>
                </c:pt>
                <c:pt idx="193989">
                  <c:v>4.39887</c:v>
                </c:pt>
                <c:pt idx="193990">
                  <c:v>4.39889</c:v>
                </c:pt>
                <c:pt idx="193991">
                  <c:v>4.39891</c:v>
                </c:pt>
                <c:pt idx="193992">
                  <c:v>4.39893</c:v>
                </c:pt>
                <c:pt idx="193993">
                  <c:v>4.39896</c:v>
                </c:pt>
                <c:pt idx="193994">
                  <c:v>4.39898</c:v>
                </c:pt>
                <c:pt idx="193995">
                  <c:v>4.399</c:v>
                </c:pt>
                <c:pt idx="193996">
                  <c:v>4.39902</c:v>
                </c:pt>
                <c:pt idx="193997">
                  <c:v>4.39905</c:v>
                </c:pt>
                <c:pt idx="193998">
                  <c:v>4.39907</c:v>
                </c:pt>
                <c:pt idx="193999">
                  <c:v>4.39909</c:v>
                </c:pt>
                <c:pt idx="194000">
                  <c:v>4.39912</c:v>
                </c:pt>
                <c:pt idx="194001">
                  <c:v>4.39914</c:v>
                </c:pt>
                <c:pt idx="194002">
                  <c:v>4.39916</c:v>
                </c:pt>
                <c:pt idx="194003">
                  <c:v>4.39918</c:v>
                </c:pt>
                <c:pt idx="194004">
                  <c:v>4.39921</c:v>
                </c:pt>
                <c:pt idx="194005">
                  <c:v>4.39923</c:v>
                </c:pt>
                <c:pt idx="194006">
                  <c:v>4.39925</c:v>
                </c:pt>
                <c:pt idx="194007">
                  <c:v>4.39927</c:v>
                </c:pt>
                <c:pt idx="194008">
                  <c:v>4.3993</c:v>
                </c:pt>
                <c:pt idx="194009">
                  <c:v>4.39932</c:v>
                </c:pt>
                <c:pt idx="194010">
                  <c:v>4.39934</c:v>
                </c:pt>
                <c:pt idx="194011">
                  <c:v>4.39937</c:v>
                </c:pt>
                <c:pt idx="194012">
                  <c:v>4.39939</c:v>
                </c:pt>
                <c:pt idx="194013">
                  <c:v>4.39941</c:v>
                </c:pt>
                <c:pt idx="194014">
                  <c:v>4.39943</c:v>
                </c:pt>
                <c:pt idx="194015">
                  <c:v>4.39946</c:v>
                </c:pt>
                <c:pt idx="194016">
                  <c:v>4.39948</c:v>
                </c:pt>
                <c:pt idx="194017">
                  <c:v>4.3995</c:v>
                </c:pt>
                <c:pt idx="194018">
                  <c:v>4.39952</c:v>
                </c:pt>
                <c:pt idx="194019">
                  <c:v>4.39955</c:v>
                </c:pt>
                <c:pt idx="194020">
                  <c:v>4.39957</c:v>
                </c:pt>
                <c:pt idx="194021">
                  <c:v>4.39959</c:v>
                </c:pt>
                <c:pt idx="194022">
                  <c:v>4.39961</c:v>
                </c:pt>
                <c:pt idx="194023">
                  <c:v>4.39964</c:v>
                </c:pt>
                <c:pt idx="194024">
                  <c:v>4.39966</c:v>
                </c:pt>
                <c:pt idx="194025">
                  <c:v>4.39968</c:v>
                </c:pt>
                <c:pt idx="194026">
                  <c:v>4.3997</c:v>
                </c:pt>
                <c:pt idx="194027">
                  <c:v>4.39973</c:v>
                </c:pt>
                <c:pt idx="194028">
                  <c:v>4.39975</c:v>
                </c:pt>
                <c:pt idx="194029">
                  <c:v>4.39977</c:v>
                </c:pt>
                <c:pt idx="194030">
                  <c:v>4.3998</c:v>
                </c:pt>
                <c:pt idx="194031">
                  <c:v>4.39982</c:v>
                </c:pt>
                <c:pt idx="194032">
                  <c:v>4.39984</c:v>
                </c:pt>
                <c:pt idx="194033">
                  <c:v>4.39986</c:v>
                </c:pt>
                <c:pt idx="194034">
                  <c:v>4.39989</c:v>
                </c:pt>
                <c:pt idx="194035">
                  <c:v>4.39991</c:v>
                </c:pt>
                <c:pt idx="194036">
                  <c:v>4.39993</c:v>
                </c:pt>
                <c:pt idx="194037">
                  <c:v>4.39996</c:v>
                </c:pt>
                <c:pt idx="194038">
                  <c:v>4.39998</c:v>
                </c:pt>
                <c:pt idx="194039">
                  <c:v>4.4</c:v>
                </c:pt>
                <c:pt idx="194040">
                  <c:v>4.40002</c:v>
                </c:pt>
                <c:pt idx="194041">
                  <c:v>4.40005</c:v>
                </c:pt>
                <c:pt idx="194042">
                  <c:v>4.40007</c:v>
                </c:pt>
                <c:pt idx="194043">
                  <c:v>4.40009</c:v>
                </c:pt>
                <c:pt idx="194044">
                  <c:v>4.40011</c:v>
                </c:pt>
                <c:pt idx="194045">
                  <c:v>4.40014</c:v>
                </c:pt>
                <c:pt idx="194046">
                  <c:v>4.40016</c:v>
                </c:pt>
                <c:pt idx="194047">
                  <c:v>4.40018</c:v>
                </c:pt>
                <c:pt idx="194048">
                  <c:v>4.4002</c:v>
                </c:pt>
                <c:pt idx="194049">
                  <c:v>4.40023</c:v>
                </c:pt>
                <c:pt idx="194050">
                  <c:v>4.40025</c:v>
                </c:pt>
                <c:pt idx="194051">
                  <c:v>4.40027</c:v>
                </c:pt>
                <c:pt idx="194052">
                  <c:v>4.40029</c:v>
                </c:pt>
                <c:pt idx="194053">
                  <c:v>4.40032</c:v>
                </c:pt>
                <c:pt idx="194054">
                  <c:v>4.40034</c:v>
                </c:pt>
                <c:pt idx="194055">
                  <c:v>4.40036</c:v>
                </c:pt>
                <c:pt idx="194056">
                  <c:v>4.40038</c:v>
                </c:pt>
                <c:pt idx="194057">
                  <c:v>4.40041</c:v>
                </c:pt>
                <c:pt idx="194058">
                  <c:v>4.40043</c:v>
                </c:pt>
                <c:pt idx="194059">
                  <c:v>4.40045</c:v>
                </c:pt>
                <c:pt idx="194060">
                  <c:v>4.40048</c:v>
                </c:pt>
                <c:pt idx="194061">
                  <c:v>4.4005</c:v>
                </c:pt>
                <c:pt idx="194062">
                  <c:v>4.40052</c:v>
                </c:pt>
                <c:pt idx="194063">
                  <c:v>4.40054</c:v>
                </c:pt>
                <c:pt idx="194064">
                  <c:v>4.40057</c:v>
                </c:pt>
                <c:pt idx="194065">
                  <c:v>4.40059</c:v>
                </c:pt>
                <c:pt idx="194066">
                  <c:v>4.40061</c:v>
                </c:pt>
                <c:pt idx="194067">
                  <c:v>4.40064</c:v>
                </c:pt>
                <c:pt idx="194068">
                  <c:v>4.40066</c:v>
                </c:pt>
                <c:pt idx="194069">
                  <c:v>4.40068</c:v>
                </c:pt>
                <c:pt idx="194070">
                  <c:v>4.4007</c:v>
                </c:pt>
                <c:pt idx="194071">
                  <c:v>4.40073</c:v>
                </c:pt>
                <c:pt idx="194072">
                  <c:v>4.40075</c:v>
                </c:pt>
                <c:pt idx="194073">
                  <c:v>4.40077</c:v>
                </c:pt>
                <c:pt idx="194074">
                  <c:v>4.40079</c:v>
                </c:pt>
                <c:pt idx="194075">
                  <c:v>4.40082</c:v>
                </c:pt>
                <c:pt idx="194076">
                  <c:v>4.40084</c:v>
                </c:pt>
                <c:pt idx="194077">
                  <c:v>4.40086</c:v>
                </c:pt>
                <c:pt idx="194078">
                  <c:v>4.40088</c:v>
                </c:pt>
                <c:pt idx="194079">
                  <c:v>4.40091</c:v>
                </c:pt>
                <c:pt idx="194080">
                  <c:v>4.40093</c:v>
                </c:pt>
                <c:pt idx="194081">
                  <c:v>4.40095</c:v>
                </c:pt>
                <c:pt idx="194082">
                  <c:v>4.40097</c:v>
                </c:pt>
                <c:pt idx="194083">
                  <c:v>4.401</c:v>
                </c:pt>
                <c:pt idx="194084">
                  <c:v>4.40102</c:v>
                </c:pt>
                <c:pt idx="194085">
                  <c:v>4.40104</c:v>
                </c:pt>
                <c:pt idx="194086">
                  <c:v>4.40107</c:v>
                </c:pt>
                <c:pt idx="194087">
                  <c:v>4.40109</c:v>
                </c:pt>
                <c:pt idx="194088">
                  <c:v>4.40111</c:v>
                </c:pt>
                <c:pt idx="194089">
                  <c:v>4.40113</c:v>
                </c:pt>
                <c:pt idx="194090">
                  <c:v>4.40116</c:v>
                </c:pt>
                <c:pt idx="194091">
                  <c:v>4.40118</c:v>
                </c:pt>
                <c:pt idx="194092">
                  <c:v>4.4012</c:v>
                </c:pt>
                <c:pt idx="194093">
                  <c:v>4.40122</c:v>
                </c:pt>
                <c:pt idx="194094">
                  <c:v>4.40125</c:v>
                </c:pt>
                <c:pt idx="194095">
                  <c:v>4.40127</c:v>
                </c:pt>
                <c:pt idx="194096">
                  <c:v>4.40129</c:v>
                </c:pt>
                <c:pt idx="194097">
                  <c:v>4.40132</c:v>
                </c:pt>
                <c:pt idx="194098">
                  <c:v>4.40134</c:v>
                </c:pt>
                <c:pt idx="194099">
                  <c:v>4.40136</c:v>
                </c:pt>
                <c:pt idx="194100">
                  <c:v>4.40138</c:v>
                </c:pt>
                <c:pt idx="194101">
                  <c:v>4.40141</c:v>
                </c:pt>
                <c:pt idx="194102">
                  <c:v>4.40143</c:v>
                </c:pt>
                <c:pt idx="194103">
                  <c:v>4.40145</c:v>
                </c:pt>
                <c:pt idx="194104">
                  <c:v>4.40147</c:v>
                </c:pt>
                <c:pt idx="194105">
                  <c:v>4.4015</c:v>
                </c:pt>
                <c:pt idx="194106">
                  <c:v>4.40152</c:v>
                </c:pt>
                <c:pt idx="194107">
                  <c:v>4.40154</c:v>
                </c:pt>
                <c:pt idx="194108">
                  <c:v>4.40156</c:v>
                </c:pt>
                <c:pt idx="194109">
                  <c:v>4.40159</c:v>
                </c:pt>
                <c:pt idx="194110">
                  <c:v>4.40161</c:v>
                </c:pt>
                <c:pt idx="194111">
                  <c:v>4.40163</c:v>
                </c:pt>
                <c:pt idx="194112">
                  <c:v>4.40165</c:v>
                </c:pt>
                <c:pt idx="194113">
                  <c:v>4.40168</c:v>
                </c:pt>
                <c:pt idx="194114">
                  <c:v>4.4017</c:v>
                </c:pt>
                <c:pt idx="194115">
                  <c:v>4.40172</c:v>
                </c:pt>
                <c:pt idx="194116">
                  <c:v>4.40175</c:v>
                </c:pt>
                <c:pt idx="194117">
                  <c:v>4.40177</c:v>
                </c:pt>
                <c:pt idx="194118">
                  <c:v>4.40179</c:v>
                </c:pt>
                <c:pt idx="194119">
                  <c:v>4.40181</c:v>
                </c:pt>
                <c:pt idx="194120">
                  <c:v>4.40184</c:v>
                </c:pt>
                <c:pt idx="194121">
                  <c:v>4.40186</c:v>
                </c:pt>
                <c:pt idx="194122">
                  <c:v>4.40188</c:v>
                </c:pt>
                <c:pt idx="194123">
                  <c:v>4.40191</c:v>
                </c:pt>
                <c:pt idx="194124">
                  <c:v>4.40193</c:v>
                </c:pt>
                <c:pt idx="194125">
                  <c:v>4.40195</c:v>
                </c:pt>
                <c:pt idx="194126">
                  <c:v>4.40197</c:v>
                </c:pt>
                <c:pt idx="194127">
                  <c:v>4.402</c:v>
                </c:pt>
                <c:pt idx="194128">
                  <c:v>4.40202</c:v>
                </c:pt>
                <c:pt idx="194129">
                  <c:v>4.40204</c:v>
                </c:pt>
                <c:pt idx="194130">
                  <c:v>4.40206</c:v>
                </c:pt>
                <c:pt idx="194131">
                  <c:v>4.40209</c:v>
                </c:pt>
                <c:pt idx="194132">
                  <c:v>4.40211</c:v>
                </c:pt>
                <c:pt idx="194133">
                  <c:v>4.40213</c:v>
                </c:pt>
                <c:pt idx="194134">
                  <c:v>4.40215</c:v>
                </c:pt>
                <c:pt idx="194135">
                  <c:v>4.40218</c:v>
                </c:pt>
                <c:pt idx="194136">
                  <c:v>4.4022</c:v>
                </c:pt>
                <c:pt idx="194137">
                  <c:v>4.40222</c:v>
                </c:pt>
                <c:pt idx="194138">
                  <c:v>4.40224</c:v>
                </c:pt>
                <c:pt idx="194139">
                  <c:v>4.40227</c:v>
                </c:pt>
                <c:pt idx="194140">
                  <c:v>4.40229</c:v>
                </c:pt>
                <c:pt idx="194141">
                  <c:v>4.40231</c:v>
                </c:pt>
                <c:pt idx="194142">
                  <c:v>4.40234</c:v>
                </c:pt>
                <c:pt idx="194143">
                  <c:v>4.40236</c:v>
                </c:pt>
                <c:pt idx="194144">
                  <c:v>4.40238</c:v>
                </c:pt>
                <c:pt idx="194145">
                  <c:v>4.4024</c:v>
                </c:pt>
                <c:pt idx="194146">
                  <c:v>4.40243</c:v>
                </c:pt>
                <c:pt idx="194147">
                  <c:v>4.40245</c:v>
                </c:pt>
                <c:pt idx="194148">
                  <c:v>4.40247</c:v>
                </c:pt>
                <c:pt idx="194149">
                  <c:v>4.40249</c:v>
                </c:pt>
                <c:pt idx="194150">
                  <c:v>4.40252</c:v>
                </c:pt>
                <c:pt idx="194151">
                  <c:v>4.40254</c:v>
                </c:pt>
                <c:pt idx="194152">
                  <c:v>4.40256</c:v>
                </c:pt>
                <c:pt idx="194153">
                  <c:v>4.40259</c:v>
                </c:pt>
                <c:pt idx="194154">
                  <c:v>4.40261</c:v>
                </c:pt>
                <c:pt idx="194155">
                  <c:v>4.40263</c:v>
                </c:pt>
                <c:pt idx="194156">
                  <c:v>4.40265</c:v>
                </c:pt>
                <c:pt idx="194157">
                  <c:v>4.40268</c:v>
                </c:pt>
                <c:pt idx="194158">
                  <c:v>4.4027</c:v>
                </c:pt>
                <c:pt idx="194159">
                  <c:v>4.40272</c:v>
                </c:pt>
                <c:pt idx="194160">
                  <c:v>4.40274</c:v>
                </c:pt>
                <c:pt idx="194161">
                  <c:v>4.40277</c:v>
                </c:pt>
                <c:pt idx="194162">
                  <c:v>4.40279</c:v>
                </c:pt>
                <c:pt idx="194163">
                  <c:v>4.40281</c:v>
                </c:pt>
                <c:pt idx="194164">
                  <c:v>4.40283</c:v>
                </c:pt>
                <c:pt idx="194165">
                  <c:v>4.40286</c:v>
                </c:pt>
                <c:pt idx="194166">
                  <c:v>4.40288</c:v>
                </c:pt>
                <c:pt idx="194167">
                  <c:v>4.4029</c:v>
                </c:pt>
                <c:pt idx="194168">
                  <c:v>4.40292</c:v>
                </c:pt>
                <c:pt idx="194169">
                  <c:v>4.40295</c:v>
                </c:pt>
                <c:pt idx="194170">
                  <c:v>4.40297</c:v>
                </c:pt>
                <c:pt idx="194171">
                  <c:v>4.40299</c:v>
                </c:pt>
                <c:pt idx="194172">
                  <c:v>4.40302</c:v>
                </c:pt>
                <c:pt idx="194173">
                  <c:v>4.40304</c:v>
                </c:pt>
                <c:pt idx="194174">
                  <c:v>4.40306</c:v>
                </c:pt>
                <c:pt idx="194175">
                  <c:v>4.40308</c:v>
                </c:pt>
                <c:pt idx="194176">
                  <c:v>4.40311</c:v>
                </c:pt>
                <c:pt idx="194177">
                  <c:v>4.40313</c:v>
                </c:pt>
                <c:pt idx="194178">
                  <c:v>4.40315</c:v>
                </c:pt>
                <c:pt idx="194179">
                  <c:v>4.40318</c:v>
                </c:pt>
                <c:pt idx="194180">
                  <c:v>4.4032</c:v>
                </c:pt>
                <c:pt idx="194181">
                  <c:v>4.40322</c:v>
                </c:pt>
                <c:pt idx="194182">
                  <c:v>4.40324</c:v>
                </c:pt>
                <c:pt idx="194183">
                  <c:v>4.40327</c:v>
                </c:pt>
                <c:pt idx="194184">
                  <c:v>4.40329</c:v>
                </c:pt>
                <c:pt idx="194185">
                  <c:v>4.40331</c:v>
                </c:pt>
                <c:pt idx="194186">
                  <c:v>4.40333</c:v>
                </c:pt>
                <c:pt idx="194187">
                  <c:v>4.40336</c:v>
                </c:pt>
                <c:pt idx="194188">
                  <c:v>4.40338</c:v>
                </c:pt>
                <c:pt idx="194189">
                  <c:v>4.4034</c:v>
                </c:pt>
                <c:pt idx="194190">
                  <c:v>4.40342</c:v>
                </c:pt>
                <c:pt idx="194191">
                  <c:v>4.40345</c:v>
                </c:pt>
                <c:pt idx="194192">
                  <c:v>4.40347</c:v>
                </c:pt>
                <c:pt idx="194193">
                  <c:v>4.40349</c:v>
                </c:pt>
                <c:pt idx="194194">
                  <c:v>4.40351</c:v>
                </c:pt>
                <c:pt idx="194195">
                  <c:v>4.40354</c:v>
                </c:pt>
                <c:pt idx="194196">
                  <c:v>4.40356</c:v>
                </c:pt>
                <c:pt idx="194197">
                  <c:v>4.40358</c:v>
                </c:pt>
                <c:pt idx="194198">
                  <c:v>4.4036</c:v>
                </c:pt>
                <c:pt idx="194199">
                  <c:v>4.40363</c:v>
                </c:pt>
                <c:pt idx="194200">
                  <c:v>4.40365</c:v>
                </c:pt>
                <c:pt idx="194201">
                  <c:v>4.40367</c:v>
                </c:pt>
                <c:pt idx="194202">
                  <c:v>4.4037</c:v>
                </c:pt>
                <c:pt idx="194203">
                  <c:v>4.40372</c:v>
                </c:pt>
                <c:pt idx="194204">
                  <c:v>4.40374</c:v>
                </c:pt>
                <c:pt idx="194205">
                  <c:v>4.40376</c:v>
                </c:pt>
                <c:pt idx="194206">
                  <c:v>4.40379</c:v>
                </c:pt>
                <c:pt idx="194207">
                  <c:v>4.40381</c:v>
                </c:pt>
                <c:pt idx="194208">
                  <c:v>4.40383</c:v>
                </c:pt>
                <c:pt idx="194209">
                  <c:v>4.40386</c:v>
                </c:pt>
                <c:pt idx="194210">
                  <c:v>4.40388</c:v>
                </c:pt>
                <c:pt idx="194211">
                  <c:v>4.4039</c:v>
                </c:pt>
                <c:pt idx="194212">
                  <c:v>4.40392</c:v>
                </c:pt>
                <c:pt idx="194213">
                  <c:v>4.40395</c:v>
                </c:pt>
                <c:pt idx="194214">
                  <c:v>4.40397</c:v>
                </c:pt>
                <c:pt idx="194215">
                  <c:v>4.40399</c:v>
                </c:pt>
                <c:pt idx="194216">
                  <c:v>4.40401</c:v>
                </c:pt>
                <c:pt idx="194217">
                  <c:v>4.40404</c:v>
                </c:pt>
                <c:pt idx="194218">
                  <c:v>4.40406</c:v>
                </c:pt>
                <c:pt idx="194219">
                  <c:v>4.40408</c:v>
                </c:pt>
                <c:pt idx="194220">
                  <c:v>4.4041</c:v>
                </c:pt>
                <c:pt idx="194221">
                  <c:v>4.40413</c:v>
                </c:pt>
                <c:pt idx="194222">
                  <c:v>4.40415</c:v>
                </c:pt>
                <c:pt idx="194223">
                  <c:v>4.40417</c:v>
                </c:pt>
                <c:pt idx="194224">
                  <c:v>4.40419</c:v>
                </c:pt>
                <c:pt idx="194225">
                  <c:v>4.40422</c:v>
                </c:pt>
                <c:pt idx="194226">
                  <c:v>4.40424</c:v>
                </c:pt>
                <c:pt idx="194227">
                  <c:v>4.40426</c:v>
                </c:pt>
                <c:pt idx="194228">
                  <c:v>4.40429</c:v>
                </c:pt>
                <c:pt idx="194229">
                  <c:v>4.40431</c:v>
                </c:pt>
                <c:pt idx="194230">
                  <c:v>4.40433</c:v>
                </c:pt>
                <c:pt idx="194231">
                  <c:v>4.40435</c:v>
                </c:pt>
                <c:pt idx="194232">
                  <c:v>4.40438</c:v>
                </c:pt>
                <c:pt idx="194233">
                  <c:v>4.4044</c:v>
                </c:pt>
                <c:pt idx="194234">
                  <c:v>4.40442</c:v>
                </c:pt>
                <c:pt idx="194235">
                  <c:v>4.40444</c:v>
                </c:pt>
                <c:pt idx="194236">
                  <c:v>4.40447</c:v>
                </c:pt>
                <c:pt idx="194237">
                  <c:v>4.40449</c:v>
                </c:pt>
                <c:pt idx="194238">
                  <c:v>4.40451</c:v>
                </c:pt>
                <c:pt idx="194239">
                  <c:v>4.40454</c:v>
                </c:pt>
                <c:pt idx="194240">
                  <c:v>4.40456</c:v>
                </c:pt>
                <c:pt idx="194241">
                  <c:v>4.40458</c:v>
                </c:pt>
                <c:pt idx="194242">
                  <c:v>4.4046</c:v>
                </c:pt>
                <c:pt idx="194243">
                  <c:v>4.40463</c:v>
                </c:pt>
                <c:pt idx="194244">
                  <c:v>4.40465</c:v>
                </c:pt>
                <c:pt idx="194245">
                  <c:v>4.40467</c:v>
                </c:pt>
                <c:pt idx="194246">
                  <c:v>4.40469</c:v>
                </c:pt>
                <c:pt idx="194247">
                  <c:v>4.40472</c:v>
                </c:pt>
                <c:pt idx="194248">
                  <c:v>4.40474</c:v>
                </c:pt>
                <c:pt idx="194249">
                  <c:v>4.40476</c:v>
                </c:pt>
                <c:pt idx="194250">
                  <c:v>4.40479</c:v>
                </c:pt>
                <c:pt idx="194251">
                  <c:v>4.40481</c:v>
                </c:pt>
                <c:pt idx="194252">
                  <c:v>4.40483</c:v>
                </c:pt>
                <c:pt idx="194253">
                  <c:v>4.40485</c:v>
                </c:pt>
                <c:pt idx="194254">
                  <c:v>4.40487</c:v>
                </c:pt>
                <c:pt idx="194255">
                  <c:v>4.4049</c:v>
                </c:pt>
                <c:pt idx="194256">
                  <c:v>4.40492</c:v>
                </c:pt>
                <c:pt idx="194257">
                  <c:v>4.40494</c:v>
                </c:pt>
                <c:pt idx="194258">
                  <c:v>4.40497</c:v>
                </c:pt>
                <c:pt idx="194259">
                  <c:v>4.40499</c:v>
                </c:pt>
                <c:pt idx="194260">
                  <c:v>4.40501</c:v>
                </c:pt>
                <c:pt idx="194261">
                  <c:v>4.40503</c:v>
                </c:pt>
                <c:pt idx="194262">
                  <c:v>4.40506</c:v>
                </c:pt>
                <c:pt idx="194263">
                  <c:v>4.40508</c:v>
                </c:pt>
                <c:pt idx="194264">
                  <c:v>4.4051</c:v>
                </c:pt>
                <c:pt idx="194265">
                  <c:v>4.40512</c:v>
                </c:pt>
                <c:pt idx="194266">
                  <c:v>4.40515</c:v>
                </c:pt>
                <c:pt idx="194267">
                  <c:v>4.40517</c:v>
                </c:pt>
                <c:pt idx="194268">
                  <c:v>4.40519</c:v>
                </c:pt>
                <c:pt idx="194269">
                  <c:v>4.40522</c:v>
                </c:pt>
                <c:pt idx="194270">
                  <c:v>4.40524</c:v>
                </c:pt>
                <c:pt idx="194271">
                  <c:v>4.40526</c:v>
                </c:pt>
                <c:pt idx="194272">
                  <c:v>4.40528</c:v>
                </c:pt>
                <c:pt idx="194273">
                  <c:v>4.40531</c:v>
                </c:pt>
                <c:pt idx="194274">
                  <c:v>4.40533</c:v>
                </c:pt>
                <c:pt idx="194275">
                  <c:v>4.40535</c:v>
                </c:pt>
                <c:pt idx="194276">
                  <c:v>4.40537</c:v>
                </c:pt>
                <c:pt idx="194277">
                  <c:v>4.4054</c:v>
                </c:pt>
                <c:pt idx="194278">
                  <c:v>4.40542</c:v>
                </c:pt>
                <c:pt idx="194279">
                  <c:v>4.40544</c:v>
                </c:pt>
                <c:pt idx="194280">
                  <c:v>4.40547</c:v>
                </c:pt>
                <c:pt idx="194281">
                  <c:v>4.40549</c:v>
                </c:pt>
                <c:pt idx="194282">
                  <c:v>4.40551</c:v>
                </c:pt>
                <c:pt idx="194283">
                  <c:v>4.40553</c:v>
                </c:pt>
                <c:pt idx="194284">
                  <c:v>4.40556</c:v>
                </c:pt>
                <c:pt idx="194285">
                  <c:v>4.40558</c:v>
                </c:pt>
                <c:pt idx="194286">
                  <c:v>4.4056</c:v>
                </c:pt>
                <c:pt idx="194287">
                  <c:v>4.40562</c:v>
                </c:pt>
                <c:pt idx="194288">
                  <c:v>4.40565</c:v>
                </c:pt>
                <c:pt idx="194289">
                  <c:v>4.40567</c:v>
                </c:pt>
                <c:pt idx="194290">
                  <c:v>4.40569</c:v>
                </c:pt>
                <c:pt idx="194291">
                  <c:v>4.40571</c:v>
                </c:pt>
                <c:pt idx="194292">
                  <c:v>4.40574</c:v>
                </c:pt>
                <c:pt idx="194293">
                  <c:v>4.40576</c:v>
                </c:pt>
                <c:pt idx="194294">
                  <c:v>4.40578</c:v>
                </c:pt>
                <c:pt idx="194295">
                  <c:v>4.4058</c:v>
                </c:pt>
                <c:pt idx="194296">
                  <c:v>4.40583</c:v>
                </c:pt>
                <c:pt idx="194297">
                  <c:v>4.40585</c:v>
                </c:pt>
                <c:pt idx="194298">
                  <c:v>4.40587</c:v>
                </c:pt>
                <c:pt idx="194299">
                  <c:v>4.4059</c:v>
                </c:pt>
                <c:pt idx="194300">
                  <c:v>4.40592</c:v>
                </c:pt>
                <c:pt idx="194301">
                  <c:v>4.40594</c:v>
                </c:pt>
                <c:pt idx="194302">
                  <c:v>4.40596</c:v>
                </c:pt>
                <c:pt idx="194303">
                  <c:v>4.40599</c:v>
                </c:pt>
                <c:pt idx="194304">
                  <c:v>4.40601</c:v>
                </c:pt>
                <c:pt idx="194305">
                  <c:v>4.40603</c:v>
                </c:pt>
                <c:pt idx="194306">
                  <c:v>4.40605</c:v>
                </c:pt>
                <c:pt idx="194307">
                  <c:v>4.40608</c:v>
                </c:pt>
                <c:pt idx="194308">
                  <c:v>4.4061</c:v>
                </c:pt>
                <c:pt idx="194309">
                  <c:v>4.40612</c:v>
                </c:pt>
                <c:pt idx="194310">
                  <c:v>4.40615</c:v>
                </c:pt>
                <c:pt idx="194311">
                  <c:v>4.40617</c:v>
                </c:pt>
                <c:pt idx="194312">
                  <c:v>4.40619</c:v>
                </c:pt>
                <c:pt idx="194313">
                  <c:v>4.40621</c:v>
                </c:pt>
                <c:pt idx="194314">
                  <c:v>4.40624</c:v>
                </c:pt>
                <c:pt idx="194315">
                  <c:v>4.40626</c:v>
                </c:pt>
                <c:pt idx="194316">
                  <c:v>4.40628</c:v>
                </c:pt>
                <c:pt idx="194317">
                  <c:v>4.4063</c:v>
                </c:pt>
                <c:pt idx="194318">
                  <c:v>4.40633</c:v>
                </c:pt>
                <c:pt idx="194319">
                  <c:v>4.40635</c:v>
                </c:pt>
                <c:pt idx="194320">
                  <c:v>4.40637</c:v>
                </c:pt>
                <c:pt idx="194321">
                  <c:v>4.40639</c:v>
                </c:pt>
                <c:pt idx="194322">
                  <c:v>4.40642</c:v>
                </c:pt>
                <c:pt idx="194323">
                  <c:v>4.40644</c:v>
                </c:pt>
                <c:pt idx="194324">
                  <c:v>4.40646</c:v>
                </c:pt>
                <c:pt idx="194325">
                  <c:v>4.40648</c:v>
                </c:pt>
                <c:pt idx="194326">
                  <c:v>4.40651</c:v>
                </c:pt>
                <c:pt idx="194327">
                  <c:v>4.40653</c:v>
                </c:pt>
                <c:pt idx="194328">
                  <c:v>4.40655</c:v>
                </c:pt>
                <c:pt idx="194329">
                  <c:v>4.40658</c:v>
                </c:pt>
                <c:pt idx="194330">
                  <c:v>4.4066</c:v>
                </c:pt>
                <c:pt idx="194331">
                  <c:v>4.40662</c:v>
                </c:pt>
                <c:pt idx="194332">
                  <c:v>4.40664</c:v>
                </c:pt>
                <c:pt idx="194333">
                  <c:v>4.40667</c:v>
                </c:pt>
                <c:pt idx="194334">
                  <c:v>4.40669</c:v>
                </c:pt>
                <c:pt idx="194335">
                  <c:v>4.40671</c:v>
                </c:pt>
                <c:pt idx="194336">
                  <c:v>4.40674</c:v>
                </c:pt>
                <c:pt idx="194337">
                  <c:v>4.40676</c:v>
                </c:pt>
                <c:pt idx="194338">
                  <c:v>4.40678</c:v>
                </c:pt>
                <c:pt idx="194339">
                  <c:v>4.4068</c:v>
                </c:pt>
                <c:pt idx="194340">
                  <c:v>4.40683</c:v>
                </c:pt>
                <c:pt idx="194341">
                  <c:v>4.40685</c:v>
                </c:pt>
                <c:pt idx="194342">
                  <c:v>4.40687</c:v>
                </c:pt>
                <c:pt idx="194343">
                  <c:v>4.40689</c:v>
                </c:pt>
                <c:pt idx="194344">
                  <c:v>4.40692</c:v>
                </c:pt>
                <c:pt idx="194345">
                  <c:v>4.40694</c:v>
                </c:pt>
                <c:pt idx="194346">
                  <c:v>4.40696</c:v>
                </c:pt>
                <c:pt idx="194347">
                  <c:v>4.40698</c:v>
                </c:pt>
                <c:pt idx="194348">
                  <c:v>4.40701</c:v>
                </c:pt>
                <c:pt idx="194349">
                  <c:v>4.40703</c:v>
                </c:pt>
                <c:pt idx="194350">
                  <c:v>4.40705</c:v>
                </c:pt>
                <c:pt idx="194351">
                  <c:v>4.40707</c:v>
                </c:pt>
                <c:pt idx="194352">
                  <c:v>4.4071</c:v>
                </c:pt>
                <c:pt idx="194353">
                  <c:v>4.40712</c:v>
                </c:pt>
                <c:pt idx="194354">
                  <c:v>4.40714</c:v>
                </c:pt>
                <c:pt idx="194355">
                  <c:v>4.40717</c:v>
                </c:pt>
                <c:pt idx="194356">
                  <c:v>4.40719</c:v>
                </c:pt>
                <c:pt idx="194357">
                  <c:v>4.40721</c:v>
                </c:pt>
                <c:pt idx="194358">
                  <c:v>4.40723</c:v>
                </c:pt>
                <c:pt idx="194359">
                  <c:v>4.40726</c:v>
                </c:pt>
                <c:pt idx="194360">
                  <c:v>4.40728</c:v>
                </c:pt>
                <c:pt idx="194361">
                  <c:v>4.4073</c:v>
                </c:pt>
                <c:pt idx="194362">
                  <c:v>4.40732</c:v>
                </c:pt>
                <c:pt idx="194363">
                  <c:v>4.40735</c:v>
                </c:pt>
                <c:pt idx="194364">
                  <c:v>4.40737</c:v>
                </c:pt>
                <c:pt idx="194365">
                  <c:v>4.40739</c:v>
                </c:pt>
                <c:pt idx="194366">
                  <c:v>4.40742</c:v>
                </c:pt>
                <c:pt idx="194367">
                  <c:v>4.40744</c:v>
                </c:pt>
                <c:pt idx="194368">
                  <c:v>4.40746</c:v>
                </c:pt>
                <c:pt idx="194369">
                  <c:v>4.40748</c:v>
                </c:pt>
                <c:pt idx="194370">
                  <c:v>4.40751</c:v>
                </c:pt>
                <c:pt idx="194371">
                  <c:v>4.40753</c:v>
                </c:pt>
                <c:pt idx="194372">
                  <c:v>4.40755</c:v>
                </c:pt>
                <c:pt idx="194373">
                  <c:v>4.40757</c:v>
                </c:pt>
                <c:pt idx="194374">
                  <c:v>4.4076</c:v>
                </c:pt>
                <c:pt idx="194375">
                  <c:v>4.40762</c:v>
                </c:pt>
                <c:pt idx="194376">
                  <c:v>4.40764</c:v>
                </c:pt>
                <c:pt idx="194377">
                  <c:v>4.40766</c:v>
                </c:pt>
                <c:pt idx="194378">
                  <c:v>4.40769</c:v>
                </c:pt>
                <c:pt idx="194379">
                  <c:v>4.40771</c:v>
                </c:pt>
                <c:pt idx="194380">
                  <c:v>4.40773</c:v>
                </c:pt>
                <c:pt idx="194381">
                  <c:v>4.40775</c:v>
                </c:pt>
                <c:pt idx="194382">
                  <c:v>4.40778</c:v>
                </c:pt>
                <c:pt idx="194383">
                  <c:v>4.4078</c:v>
                </c:pt>
                <c:pt idx="194384">
                  <c:v>4.40782</c:v>
                </c:pt>
                <c:pt idx="194385">
                  <c:v>4.40785</c:v>
                </c:pt>
                <c:pt idx="194386">
                  <c:v>4.40787</c:v>
                </c:pt>
                <c:pt idx="194387">
                  <c:v>4.40789</c:v>
                </c:pt>
                <c:pt idx="194388">
                  <c:v>4.40791</c:v>
                </c:pt>
                <c:pt idx="194389">
                  <c:v>4.40794</c:v>
                </c:pt>
                <c:pt idx="194390">
                  <c:v>4.40796</c:v>
                </c:pt>
                <c:pt idx="194391">
                  <c:v>4.40798</c:v>
                </c:pt>
                <c:pt idx="194392">
                  <c:v>4.40801</c:v>
                </c:pt>
                <c:pt idx="194393">
                  <c:v>4.40803</c:v>
                </c:pt>
                <c:pt idx="194394">
                  <c:v>4.40805</c:v>
                </c:pt>
                <c:pt idx="194395">
                  <c:v>4.40807</c:v>
                </c:pt>
                <c:pt idx="194396">
                  <c:v>4.4081</c:v>
                </c:pt>
                <c:pt idx="194397">
                  <c:v>4.40812</c:v>
                </c:pt>
                <c:pt idx="194398">
                  <c:v>4.40814</c:v>
                </c:pt>
                <c:pt idx="194399">
                  <c:v>4.40816</c:v>
                </c:pt>
                <c:pt idx="194400">
                  <c:v>4.40819</c:v>
                </c:pt>
                <c:pt idx="194401">
                  <c:v>4.40821</c:v>
                </c:pt>
                <c:pt idx="194402">
                  <c:v>4.40823</c:v>
                </c:pt>
                <c:pt idx="194403">
                  <c:v>4.40825</c:v>
                </c:pt>
                <c:pt idx="194404">
                  <c:v>4.40828</c:v>
                </c:pt>
                <c:pt idx="194405">
                  <c:v>4.4083</c:v>
                </c:pt>
                <c:pt idx="194406">
                  <c:v>4.40832</c:v>
                </c:pt>
                <c:pt idx="194407">
                  <c:v>4.40834</c:v>
                </c:pt>
                <c:pt idx="194408">
                  <c:v>4.40837</c:v>
                </c:pt>
                <c:pt idx="194409">
                  <c:v>4.40839</c:v>
                </c:pt>
                <c:pt idx="194410">
                  <c:v>4.40841</c:v>
                </c:pt>
                <c:pt idx="194411">
                  <c:v>4.40843</c:v>
                </c:pt>
                <c:pt idx="194412">
                  <c:v>4.40846</c:v>
                </c:pt>
                <c:pt idx="194413">
                  <c:v>4.40848</c:v>
                </c:pt>
                <c:pt idx="194414">
                  <c:v>4.4085</c:v>
                </c:pt>
                <c:pt idx="194415">
                  <c:v>4.40853</c:v>
                </c:pt>
                <c:pt idx="194416">
                  <c:v>4.40855</c:v>
                </c:pt>
                <c:pt idx="194417">
                  <c:v>4.40857</c:v>
                </c:pt>
                <c:pt idx="194418">
                  <c:v>4.40859</c:v>
                </c:pt>
                <c:pt idx="194419">
                  <c:v>4.40862</c:v>
                </c:pt>
                <c:pt idx="194420">
                  <c:v>4.40864</c:v>
                </c:pt>
                <c:pt idx="194421">
                  <c:v>4.40866</c:v>
                </c:pt>
                <c:pt idx="194422">
                  <c:v>4.40869</c:v>
                </c:pt>
                <c:pt idx="194423">
                  <c:v>4.40871</c:v>
                </c:pt>
                <c:pt idx="194424">
                  <c:v>4.40873</c:v>
                </c:pt>
                <c:pt idx="194425">
                  <c:v>4.40875</c:v>
                </c:pt>
                <c:pt idx="194426">
                  <c:v>4.40878</c:v>
                </c:pt>
                <c:pt idx="194427">
                  <c:v>4.4088</c:v>
                </c:pt>
                <c:pt idx="194428">
                  <c:v>4.40882</c:v>
                </c:pt>
                <c:pt idx="194429">
                  <c:v>4.40884</c:v>
                </c:pt>
                <c:pt idx="194430">
                  <c:v>4.40887</c:v>
                </c:pt>
                <c:pt idx="194431">
                  <c:v>4.40889</c:v>
                </c:pt>
                <c:pt idx="194432">
                  <c:v>4.40891</c:v>
                </c:pt>
                <c:pt idx="194433">
                  <c:v>4.40893</c:v>
                </c:pt>
                <c:pt idx="194434">
                  <c:v>4.40896</c:v>
                </c:pt>
                <c:pt idx="194435">
                  <c:v>4.40898</c:v>
                </c:pt>
                <c:pt idx="194436">
                  <c:v>4.409</c:v>
                </c:pt>
                <c:pt idx="194437">
                  <c:v>4.40902</c:v>
                </c:pt>
                <c:pt idx="194438">
                  <c:v>4.40905</c:v>
                </c:pt>
                <c:pt idx="194439">
                  <c:v>4.40907</c:v>
                </c:pt>
                <c:pt idx="194440">
                  <c:v>4.40909</c:v>
                </c:pt>
                <c:pt idx="194441">
                  <c:v>4.40912</c:v>
                </c:pt>
                <c:pt idx="194442">
                  <c:v>4.40914</c:v>
                </c:pt>
                <c:pt idx="194443">
                  <c:v>4.40916</c:v>
                </c:pt>
                <c:pt idx="194444">
                  <c:v>4.40918</c:v>
                </c:pt>
                <c:pt idx="194445">
                  <c:v>4.40921</c:v>
                </c:pt>
                <c:pt idx="194446">
                  <c:v>4.40923</c:v>
                </c:pt>
                <c:pt idx="194447">
                  <c:v>4.40925</c:v>
                </c:pt>
                <c:pt idx="194448">
                  <c:v>4.40927</c:v>
                </c:pt>
                <c:pt idx="194449">
                  <c:v>4.4093</c:v>
                </c:pt>
                <c:pt idx="194450">
                  <c:v>4.40932</c:v>
                </c:pt>
                <c:pt idx="194451">
                  <c:v>4.40934</c:v>
                </c:pt>
                <c:pt idx="194452">
                  <c:v>4.40937</c:v>
                </c:pt>
                <c:pt idx="194453">
                  <c:v>4.40939</c:v>
                </c:pt>
                <c:pt idx="194454">
                  <c:v>4.40941</c:v>
                </c:pt>
                <c:pt idx="194455">
                  <c:v>4.40943</c:v>
                </c:pt>
                <c:pt idx="194456">
                  <c:v>4.40946</c:v>
                </c:pt>
                <c:pt idx="194457">
                  <c:v>4.40948</c:v>
                </c:pt>
                <c:pt idx="194458">
                  <c:v>4.4095</c:v>
                </c:pt>
                <c:pt idx="194459">
                  <c:v>4.40952</c:v>
                </c:pt>
                <c:pt idx="194460">
                  <c:v>4.40955</c:v>
                </c:pt>
                <c:pt idx="194461">
                  <c:v>4.40957</c:v>
                </c:pt>
                <c:pt idx="194462">
                  <c:v>4.40959</c:v>
                </c:pt>
                <c:pt idx="194463">
                  <c:v>4.40961</c:v>
                </c:pt>
                <c:pt idx="194464">
                  <c:v>4.40964</c:v>
                </c:pt>
                <c:pt idx="194465">
                  <c:v>4.40966</c:v>
                </c:pt>
                <c:pt idx="194466">
                  <c:v>4.40968</c:v>
                </c:pt>
                <c:pt idx="194467">
                  <c:v>4.4097</c:v>
                </c:pt>
                <c:pt idx="194468">
                  <c:v>4.40973</c:v>
                </c:pt>
                <c:pt idx="194469">
                  <c:v>4.40975</c:v>
                </c:pt>
                <c:pt idx="194470">
                  <c:v>4.40977</c:v>
                </c:pt>
                <c:pt idx="194471">
                  <c:v>4.4098</c:v>
                </c:pt>
                <c:pt idx="194472">
                  <c:v>4.40982</c:v>
                </c:pt>
                <c:pt idx="194473">
                  <c:v>4.40984</c:v>
                </c:pt>
                <c:pt idx="194474">
                  <c:v>4.40986</c:v>
                </c:pt>
                <c:pt idx="194475">
                  <c:v>4.40989</c:v>
                </c:pt>
                <c:pt idx="194476">
                  <c:v>4.40991</c:v>
                </c:pt>
                <c:pt idx="194477">
                  <c:v>4.40993</c:v>
                </c:pt>
                <c:pt idx="194478">
                  <c:v>4.40996</c:v>
                </c:pt>
                <c:pt idx="194479">
                  <c:v>4.40998</c:v>
                </c:pt>
                <c:pt idx="194480">
                  <c:v>4.41</c:v>
                </c:pt>
                <c:pt idx="194481">
                  <c:v>4.41002</c:v>
                </c:pt>
                <c:pt idx="194482">
                  <c:v>4.41005</c:v>
                </c:pt>
                <c:pt idx="194483">
                  <c:v>4.41007</c:v>
                </c:pt>
                <c:pt idx="194484">
                  <c:v>4.41009</c:v>
                </c:pt>
                <c:pt idx="194485">
                  <c:v>4.41011</c:v>
                </c:pt>
                <c:pt idx="194486">
                  <c:v>4.41014</c:v>
                </c:pt>
                <c:pt idx="194487">
                  <c:v>4.41016</c:v>
                </c:pt>
                <c:pt idx="194488">
                  <c:v>4.41018</c:v>
                </c:pt>
                <c:pt idx="194489">
                  <c:v>4.4102</c:v>
                </c:pt>
                <c:pt idx="194490">
                  <c:v>4.41023</c:v>
                </c:pt>
                <c:pt idx="194491">
                  <c:v>4.41025</c:v>
                </c:pt>
                <c:pt idx="194492">
                  <c:v>4.41027</c:v>
                </c:pt>
                <c:pt idx="194493">
                  <c:v>4.41029</c:v>
                </c:pt>
                <c:pt idx="194494">
                  <c:v>4.41032</c:v>
                </c:pt>
                <c:pt idx="194495">
                  <c:v>4.41034</c:v>
                </c:pt>
                <c:pt idx="194496">
                  <c:v>4.41036</c:v>
                </c:pt>
                <c:pt idx="194497">
                  <c:v>4.41038</c:v>
                </c:pt>
                <c:pt idx="194498">
                  <c:v>4.41041</c:v>
                </c:pt>
                <c:pt idx="194499">
                  <c:v>4.41043</c:v>
                </c:pt>
                <c:pt idx="194500">
                  <c:v>4.41045</c:v>
                </c:pt>
                <c:pt idx="194501">
                  <c:v>4.41048</c:v>
                </c:pt>
                <c:pt idx="194502">
                  <c:v>4.4105</c:v>
                </c:pt>
                <c:pt idx="194503">
                  <c:v>4.41052</c:v>
                </c:pt>
                <c:pt idx="194504">
                  <c:v>4.41054</c:v>
                </c:pt>
                <c:pt idx="194505">
                  <c:v>4.41057</c:v>
                </c:pt>
                <c:pt idx="194506">
                  <c:v>4.41059</c:v>
                </c:pt>
                <c:pt idx="194507">
                  <c:v>4.41061</c:v>
                </c:pt>
                <c:pt idx="194508">
                  <c:v>4.41064</c:v>
                </c:pt>
                <c:pt idx="194509">
                  <c:v>4.41066</c:v>
                </c:pt>
                <c:pt idx="194510">
                  <c:v>4.41068</c:v>
                </c:pt>
                <c:pt idx="194511">
                  <c:v>4.4107</c:v>
                </c:pt>
                <c:pt idx="194512">
                  <c:v>4.41073</c:v>
                </c:pt>
                <c:pt idx="194513">
                  <c:v>4.41075</c:v>
                </c:pt>
                <c:pt idx="194514">
                  <c:v>4.41077</c:v>
                </c:pt>
                <c:pt idx="194515">
                  <c:v>4.41079</c:v>
                </c:pt>
                <c:pt idx="194516">
                  <c:v>4.41082</c:v>
                </c:pt>
                <c:pt idx="194517">
                  <c:v>4.41084</c:v>
                </c:pt>
                <c:pt idx="194518">
                  <c:v>4.41086</c:v>
                </c:pt>
                <c:pt idx="194519">
                  <c:v>4.41088</c:v>
                </c:pt>
                <c:pt idx="194520">
                  <c:v>4.41091</c:v>
                </c:pt>
                <c:pt idx="194521">
                  <c:v>4.41093</c:v>
                </c:pt>
                <c:pt idx="194522">
                  <c:v>4.41095</c:v>
                </c:pt>
                <c:pt idx="194523">
                  <c:v>4.41097</c:v>
                </c:pt>
                <c:pt idx="194524">
                  <c:v>4.411</c:v>
                </c:pt>
                <c:pt idx="194525">
                  <c:v>4.41102</c:v>
                </c:pt>
                <c:pt idx="194526">
                  <c:v>4.41104</c:v>
                </c:pt>
                <c:pt idx="194527">
                  <c:v>4.41107</c:v>
                </c:pt>
                <c:pt idx="194528">
                  <c:v>4.41109</c:v>
                </c:pt>
                <c:pt idx="194529">
                  <c:v>4.41111</c:v>
                </c:pt>
                <c:pt idx="194530">
                  <c:v>4.41113</c:v>
                </c:pt>
                <c:pt idx="194531">
                  <c:v>4.41116</c:v>
                </c:pt>
                <c:pt idx="194532">
                  <c:v>4.41118</c:v>
                </c:pt>
                <c:pt idx="194533">
                  <c:v>4.4112</c:v>
                </c:pt>
                <c:pt idx="194534">
                  <c:v>4.41122</c:v>
                </c:pt>
                <c:pt idx="194535">
                  <c:v>4.41125</c:v>
                </c:pt>
                <c:pt idx="194536">
                  <c:v>4.41127</c:v>
                </c:pt>
                <c:pt idx="194537">
                  <c:v>4.41129</c:v>
                </c:pt>
                <c:pt idx="194538">
                  <c:v>4.41132</c:v>
                </c:pt>
                <c:pt idx="194539">
                  <c:v>4.41134</c:v>
                </c:pt>
                <c:pt idx="194540">
                  <c:v>4.41136</c:v>
                </c:pt>
                <c:pt idx="194541">
                  <c:v>4.41138</c:v>
                </c:pt>
                <c:pt idx="194542">
                  <c:v>4.41141</c:v>
                </c:pt>
                <c:pt idx="194543">
                  <c:v>4.41143</c:v>
                </c:pt>
                <c:pt idx="194544">
                  <c:v>4.41145</c:v>
                </c:pt>
                <c:pt idx="194545">
                  <c:v>4.41147</c:v>
                </c:pt>
                <c:pt idx="194546">
                  <c:v>4.4115</c:v>
                </c:pt>
                <c:pt idx="194547">
                  <c:v>4.41152</c:v>
                </c:pt>
                <c:pt idx="194548">
                  <c:v>4.41154</c:v>
                </c:pt>
                <c:pt idx="194549">
                  <c:v>4.41157</c:v>
                </c:pt>
                <c:pt idx="194550">
                  <c:v>4.41159</c:v>
                </c:pt>
                <c:pt idx="194551">
                  <c:v>4.41161</c:v>
                </c:pt>
                <c:pt idx="194552">
                  <c:v>4.41163</c:v>
                </c:pt>
                <c:pt idx="194553">
                  <c:v>4.41165</c:v>
                </c:pt>
                <c:pt idx="194554">
                  <c:v>4.41168</c:v>
                </c:pt>
                <c:pt idx="194555">
                  <c:v>4.4117</c:v>
                </c:pt>
                <c:pt idx="194556">
                  <c:v>4.41172</c:v>
                </c:pt>
                <c:pt idx="194557">
                  <c:v>4.41175</c:v>
                </c:pt>
                <c:pt idx="194558">
                  <c:v>4.41177</c:v>
                </c:pt>
                <c:pt idx="194559">
                  <c:v>4.41179</c:v>
                </c:pt>
                <c:pt idx="194560">
                  <c:v>4.41181</c:v>
                </c:pt>
                <c:pt idx="194561">
                  <c:v>4.41184</c:v>
                </c:pt>
                <c:pt idx="194562">
                  <c:v>4.41186</c:v>
                </c:pt>
                <c:pt idx="194563">
                  <c:v>4.41188</c:v>
                </c:pt>
                <c:pt idx="194564">
                  <c:v>4.4119</c:v>
                </c:pt>
                <c:pt idx="194565">
                  <c:v>4.41193</c:v>
                </c:pt>
                <c:pt idx="194566">
                  <c:v>4.41195</c:v>
                </c:pt>
                <c:pt idx="194567">
                  <c:v>4.41197</c:v>
                </c:pt>
                <c:pt idx="194568">
                  <c:v>4.412</c:v>
                </c:pt>
                <c:pt idx="194569">
                  <c:v>4.41202</c:v>
                </c:pt>
                <c:pt idx="194570">
                  <c:v>4.41204</c:v>
                </c:pt>
                <c:pt idx="194571">
                  <c:v>4.41206</c:v>
                </c:pt>
                <c:pt idx="194572">
                  <c:v>4.41209</c:v>
                </c:pt>
                <c:pt idx="194573">
                  <c:v>4.41211</c:v>
                </c:pt>
                <c:pt idx="194574">
                  <c:v>4.41213</c:v>
                </c:pt>
                <c:pt idx="194575">
                  <c:v>4.41215</c:v>
                </c:pt>
                <c:pt idx="194576">
                  <c:v>4.41218</c:v>
                </c:pt>
                <c:pt idx="194577">
                  <c:v>4.4122</c:v>
                </c:pt>
                <c:pt idx="194578">
                  <c:v>4.41222</c:v>
                </c:pt>
                <c:pt idx="194579">
                  <c:v>4.41225</c:v>
                </c:pt>
                <c:pt idx="194580">
                  <c:v>4.41227</c:v>
                </c:pt>
                <c:pt idx="194581">
                  <c:v>4.41229</c:v>
                </c:pt>
                <c:pt idx="194582">
                  <c:v>4.41231</c:v>
                </c:pt>
                <c:pt idx="194583">
                  <c:v>4.41234</c:v>
                </c:pt>
                <c:pt idx="194584">
                  <c:v>4.41236</c:v>
                </c:pt>
                <c:pt idx="194585">
                  <c:v>4.41238</c:v>
                </c:pt>
                <c:pt idx="194586">
                  <c:v>4.4124</c:v>
                </c:pt>
                <c:pt idx="194587">
                  <c:v>4.41243</c:v>
                </c:pt>
                <c:pt idx="194588">
                  <c:v>4.41245</c:v>
                </c:pt>
                <c:pt idx="194589">
                  <c:v>4.41247</c:v>
                </c:pt>
                <c:pt idx="194590">
                  <c:v>4.41249</c:v>
                </c:pt>
                <c:pt idx="194591">
                  <c:v>4.41252</c:v>
                </c:pt>
                <c:pt idx="194592">
                  <c:v>4.41254</c:v>
                </c:pt>
                <c:pt idx="194593">
                  <c:v>4.41256</c:v>
                </c:pt>
                <c:pt idx="194594">
                  <c:v>4.41258</c:v>
                </c:pt>
                <c:pt idx="194595">
                  <c:v>4.41261</c:v>
                </c:pt>
                <c:pt idx="194596">
                  <c:v>4.41263</c:v>
                </c:pt>
                <c:pt idx="194597">
                  <c:v>4.41265</c:v>
                </c:pt>
                <c:pt idx="194598">
                  <c:v>4.41268</c:v>
                </c:pt>
                <c:pt idx="194599">
                  <c:v>4.4127</c:v>
                </c:pt>
                <c:pt idx="194600">
                  <c:v>4.41272</c:v>
                </c:pt>
                <c:pt idx="194601">
                  <c:v>4.41274</c:v>
                </c:pt>
                <c:pt idx="194602">
                  <c:v>4.41277</c:v>
                </c:pt>
                <c:pt idx="194603">
                  <c:v>4.41279</c:v>
                </c:pt>
                <c:pt idx="194604">
                  <c:v>4.41281</c:v>
                </c:pt>
                <c:pt idx="194605">
                  <c:v>4.41283</c:v>
                </c:pt>
                <c:pt idx="194606">
                  <c:v>4.41286</c:v>
                </c:pt>
                <c:pt idx="194607">
                  <c:v>4.41288</c:v>
                </c:pt>
                <c:pt idx="194608">
                  <c:v>4.4129</c:v>
                </c:pt>
                <c:pt idx="194609">
                  <c:v>4.41293</c:v>
                </c:pt>
                <c:pt idx="194610">
                  <c:v>4.41295</c:v>
                </c:pt>
                <c:pt idx="194611">
                  <c:v>4.41297</c:v>
                </c:pt>
                <c:pt idx="194612">
                  <c:v>4.41299</c:v>
                </c:pt>
                <c:pt idx="194613">
                  <c:v>4.41302</c:v>
                </c:pt>
                <c:pt idx="194614">
                  <c:v>4.41304</c:v>
                </c:pt>
                <c:pt idx="194615">
                  <c:v>4.41306</c:v>
                </c:pt>
                <c:pt idx="194616">
                  <c:v>4.41308</c:v>
                </c:pt>
                <c:pt idx="194617">
                  <c:v>4.41311</c:v>
                </c:pt>
                <c:pt idx="194618">
                  <c:v>4.41313</c:v>
                </c:pt>
                <c:pt idx="194619">
                  <c:v>4.41315</c:v>
                </c:pt>
                <c:pt idx="194620">
                  <c:v>4.41317</c:v>
                </c:pt>
                <c:pt idx="194621">
                  <c:v>4.4132</c:v>
                </c:pt>
                <c:pt idx="194622">
                  <c:v>4.41322</c:v>
                </c:pt>
                <c:pt idx="194623">
                  <c:v>4.41324</c:v>
                </c:pt>
                <c:pt idx="194624">
                  <c:v>4.41326</c:v>
                </c:pt>
                <c:pt idx="194625">
                  <c:v>4.41329</c:v>
                </c:pt>
                <c:pt idx="194626">
                  <c:v>4.41331</c:v>
                </c:pt>
                <c:pt idx="194627">
                  <c:v>4.41333</c:v>
                </c:pt>
                <c:pt idx="194628">
                  <c:v>4.41336</c:v>
                </c:pt>
                <c:pt idx="194629">
                  <c:v>4.41338</c:v>
                </c:pt>
                <c:pt idx="194630">
                  <c:v>4.4134</c:v>
                </c:pt>
                <c:pt idx="194631">
                  <c:v>4.41342</c:v>
                </c:pt>
                <c:pt idx="194632">
                  <c:v>4.41345</c:v>
                </c:pt>
                <c:pt idx="194633">
                  <c:v>4.41347</c:v>
                </c:pt>
                <c:pt idx="194634">
                  <c:v>4.41349</c:v>
                </c:pt>
                <c:pt idx="194635">
                  <c:v>4.41352</c:v>
                </c:pt>
                <c:pt idx="194636">
                  <c:v>4.41354</c:v>
                </c:pt>
                <c:pt idx="194637">
                  <c:v>4.41356</c:v>
                </c:pt>
                <c:pt idx="194638">
                  <c:v>4.41358</c:v>
                </c:pt>
                <c:pt idx="194639">
                  <c:v>4.4136</c:v>
                </c:pt>
                <c:pt idx="194640">
                  <c:v>4.41363</c:v>
                </c:pt>
                <c:pt idx="194641">
                  <c:v>4.41365</c:v>
                </c:pt>
                <c:pt idx="194642">
                  <c:v>4.41367</c:v>
                </c:pt>
                <c:pt idx="194643">
                  <c:v>4.4137</c:v>
                </c:pt>
                <c:pt idx="194644">
                  <c:v>4.41372</c:v>
                </c:pt>
                <c:pt idx="194645">
                  <c:v>4.41374</c:v>
                </c:pt>
                <c:pt idx="194646">
                  <c:v>4.41376</c:v>
                </c:pt>
                <c:pt idx="194647">
                  <c:v>4.41379</c:v>
                </c:pt>
                <c:pt idx="194648">
                  <c:v>4.41381</c:v>
                </c:pt>
                <c:pt idx="194649">
                  <c:v>4.41383</c:v>
                </c:pt>
                <c:pt idx="194650">
                  <c:v>4.41385</c:v>
                </c:pt>
                <c:pt idx="194651">
                  <c:v>4.41388</c:v>
                </c:pt>
                <c:pt idx="194652">
                  <c:v>4.4139</c:v>
                </c:pt>
                <c:pt idx="194653">
                  <c:v>4.41392</c:v>
                </c:pt>
                <c:pt idx="194654">
                  <c:v>4.41395</c:v>
                </c:pt>
                <c:pt idx="194655">
                  <c:v>4.41397</c:v>
                </c:pt>
                <c:pt idx="194656">
                  <c:v>4.41399</c:v>
                </c:pt>
                <c:pt idx="194657">
                  <c:v>4.41401</c:v>
                </c:pt>
                <c:pt idx="194658">
                  <c:v>4.41404</c:v>
                </c:pt>
                <c:pt idx="194659">
                  <c:v>4.41406</c:v>
                </c:pt>
                <c:pt idx="194660">
                  <c:v>4.41408</c:v>
                </c:pt>
                <c:pt idx="194661">
                  <c:v>4.4141</c:v>
                </c:pt>
                <c:pt idx="194662">
                  <c:v>4.41413</c:v>
                </c:pt>
                <c:pt idx="194663">
                  <c:v>4.41415</c:v>
                </c:pt>
                <c:pt idx="194664">
                  <c:v>4.41417</c:v>
                </c:pt>
                <c:pt idx="194665">
                  <c:v>4.4142</c:v>
                </c:pt>
                <c:pt idx="194666">
                  <c:v>4.41422</c:v>
                </c:pt>
                <c:pt idx="194667">
                  <c:v>4.41424</c:v>
                </c:pt>
                <c:pt idx="194668">
                  <c:v>4.41426</c:v>
                </c:pt>
                <c:pt idx="194669">
                  <c:v>4.41429</c:v>
                </c:pt>
                <c:pt idx="194670">
                  <c:v>4.41431</c:v>
                </c:pt>
                <c:pt idx="194671">
                  <c:v>4.41433</c:v>
                </c:pt>
                <c:pt idx="194672">
                  <c:v>4.41435</c:v>
                </c:pt>
                <c:pt idx="194673">
                  <c:v>4.41438</c:v>
                </c:pt>
                <c:pt idx="194674">
                  <c:v>4.4144</c:v>
                </c:pt>
                <c:pt idx="194675">
                  <c:v>4.41442</c:v>
                </c:pt>
                <c:pt idx="194676">
                  <c:v>4.41444</c:v>
                </c:pt>
                <c:pt idx="194677">
                  <c:v>4.41447</c:v>
                </c:pt>
                <c:pt idx="194678">
                  <c:v>4.41449</c:v>
                </c:pt>
                <c:pt idx="194679">
                  <c:v>4.41451</c:v>
                </c:pt>
                <c:pt idx="194680">
                  <c:v>4.41453</c:v>
                </c:pt>
                <c:pt idx="194681">
                  <c:v>4.41456</c:v>
                </c:pt>
                <c:pt idx="194682">
                  <c:v>4.41458</c:v>
                </c:pt>
                <c:pt idx="194683">
                  <c:v>4.4146</c:v>
                </c:pt>
                <c:pt idx="194684">
                  <c:v>4.41463</c:v>
                </c:pt>
                <c:pt idx="194685">
                  <c:v>4.41465</c:v>
                </c:pt>
                <c:pt idx="194686">
                  <c:v>4.41467</c:v>
                </c:pt>
                <c:pt idx="194687">
                  <c:v>4.41469</c:v>
                </c:pt>
                <c:pt idx="194688">
                  <c:v>4.41472</c:v>
                </c:pt>
                <c:pt idx="194689">
                  <c:v>4.41474</c:v>
                </c:pt>
                <c:pt idx="194690">
                  <c:v>4.41476</c:v>
                </c:pt>
                <c:pt idx="194691">
                  <c:v>4.41479</c:v>
                </c:pt>
                <c:pt idx="194692">
                  <c:v>4.41481</c:v>
                </c:pt>
                <c:pt idx="194693">
                  <c:v>4.41483</c:v>
                </c:pt>
                <c:pt idx="194694">
                  <c:v>4.41485</c:v>
                </c:pt>
                <c:pt idx="194695">
                  <c:v>4.41488</c:v>
                </c:pt>
                <c:pt idx="194696">
                  <c:v>4.4149</c:v>
                </c:pt>
                <c:pt idx="194697">
                  <c:v>4.41492</c:v>
                </c:pt>
                <c:pt idx="194698">
                  <c:v>4.41494</c:v>
                </c:pt>
                <c:pt idx="194699">
                  <c:v>4.41497</c:v>
                </c:pt>
                <c:pt idx="194700">
                  <c:v>4.41499</c:v>
                </c:pt>
                <c:pt idx="194701">
                  <c:v>4.41501</c:v>
                </c:pt>
                <c:pt idx="194702">
                  <c:v>4.41503</c:v>
                </c:pt>
                <c:pt idx="194703">
                  <c:v>4.41506</c:v>
                </c:pt>
                <c:pt idx="194704">
                  <c:v>4.41508</c:v>
                </c:pt>
                <c:pt idx="194705">
                  <c:v>4.4151</c:v>
                </c:pt>
                <c:pt idx="194706">
                  <c:v>4.41512</c:v>
                </c:pt>
                <c:pt idx="194707">
                  <c:v>4.41515</c:v>
                </c:pt>
                <c:pt idx="194708">
                  <c:v>4.41517</c:v>
                </c:pt>
                <c:pt idx="194709">
                  <c:v>4.41519</c:v>
                </c:pt>
                <c:pt idx="194710">
                  <c:v>4.41521</c:v>
                </c:pt>
                <c:pt idx="194711">
                  <c:v>4.41524</c:v>
                </c:pt>
                <c:pt idx="194712">
                  <c:v>4.41526</c:v>
                </c:pt>
                <c:pt idx="194713">
                  <c:v>4.41528</c:v>
                </c:pt>
                <c:pt idx="194714">
                  <c:v>4.41531</c:v>
                </c:pt>
                <c:pt idx="194715">
                  <c:v>4.41533</c:v>
                </c:pt>
                <c:pt idx="194716">
                  <c:v>4.41535</c:v>
                </c:pt>
                <c:pt idx="194717">
                  <c:v>4.41537</c:v>
                </c:pt>
                <c:pt idx="194718">
                  <c:v>4.4154</c:v>
                </c:pt>
                <c:pt idx="194719">
                  <c:v>4.41542</c:v>
                </c:pt>
                <c:pt idx="194720">
                  <c:v>4.41544</c:v>
                </c:pt>
                <c:pt idx="194721">
                  <c:v>4.41547</c:v>
                </c:pt>
                <c:pt idx="194722">
                  <c:v>4.41549</c:v>
                </c:pt>
                <c:pt idx="194723">
                  <c:v>4.41551</c:v>
                </c:pt>
                <c:pt idx="194724">
                  <c:v>4.41553</c:v>
                </c:pt>
                <c:pt idx="194725">
                  <c:v>4.41556</c:v>
                </c:pt>
                <c:pt idx="194726">
                  <c:v>4.41558</c:v>
                </c:pt>
                <c:pt idx="194727">
                  <c:v>4.4156</c:v>
                </c:pt>
                <c:pt idx="194728">
                  <c:v>4.41562</c:v>
                </c:pt>
                <c:pt idx="194729">
                  <c:v>4.41565</c:v>
                </c:pt>
                <c:pt idx="194730">
                  <c:v>4.41567</c:v>
                </c:pt>
                <c:pt idx="194731">
                  <c:v>4.41569</c:v>
                </c:pt>
                <c:pt idx="194732">
                  <c:v>4.41571</c:v>
                </c:pt>
                <c:pt idx="194733">
                  <c:v>4.41574</c:v>
                </c:pt>
                <c:pt idx="194734">
                  <c:v>4.41576</c:v>
                </c:pt>
                <c:pt idx="194735">
                  <c:v>4.41578</c:v>
                </c:pt>
                <c:pt idx="194736">
                  <c:v>4.4158</c:v>
                </c:pt>
                <c:pt idx="194737">
                  <c:v>4.41583</c:v>
                </c:pt>
                <c:pt idx="194738">
                  <c:v>4.41585</c:v>
                </c:pt>
                <c:pt idx="194739">
                  <c:v>4.41587</c:v>
                </c:pt>
                <c:pt idx="194740">
                  <c:v>4.4159</c:v>
                </c:pt>
                <c:pt idx="194741">
                  <c:v>4.41592</c:v>
                </c:pt>
                <c:pt idx="194742">
                  <c:v>4.41594</c:v>
                </c:pt>
                <c:pt idx="194743">
                  <c:v>4.41596</c:v>
                </c:pt>
                <c:pt idx="194744">
                  <c:v>4.41599</c:v>
                </c:pt>
                <c:pt idx="194745">
                  <c:v>4.41601</c:v>
                </c:pt>
                <c:pt idx="194746">
                  <c:v>4.41603</c:v>
                </c:pt>
                <c:pt idx="194747">
                  <c:v>4.41605</c:v>
                </c:pt>
                <c:pt idx="194748">
                  <c:v>4.41608</c:v>
                </c:pt>
                <c:pt idx="194749">
                  <c:v>4.4161</c:v>
                </c:pt>
                <c:pt idx="194750">
                  <c:v>4.41612</c:v>
                </c:pt>
                <c:pt idx="194751">
                  <c:v>4.41615</c:v>
                </c:pt>
                <c:pt idx="194752">
                  <c:v>4.41617</c:v>
                </c:pt>
                <c:pt idx="194753">
                  <c:v>4.41619</c:v>
                </c:pt>
                <c:pt idx="194754">
                  <c:v>4.41621</c:v>
                </c:pt>
                <c:pt idx="194755">
                  <c:v>4.41624</c:v>
                </c:pt>
                <c:pt idx="194756">
                  <c:v>4.41626</c:v>
                </c:pt>
                <c:pt idx="194757">
                  <c:v>4.41628</c:v>
                </c:pt>
                <c:pt idx="194758">
                  <c:v>4.4163</c:v>
                </c:pt>
                <c:pt idx="194759">
                  <c:v>4.41633</c:v>
                </c:pt>
                <c:pt idx="194760">
                  <c:v>4.41635</c:v>
                </c:pt>
                <c:pt idx="194761">
                  <c:v>4.41637</c:v>
                </c:pt>
                <c:pt idx="194762">
                  <c:v>4.41639</c:v>
                </c:pt>
                <c:pt idx="194763">
                  <c:v>4.41642</c:v>
                </c:pt>
                <c:pt idx="194764">
                  <c:v>4.41644</c:v>
                </c:pt>
                <c:pt idx="194765">
                  <c:v>4.41646</c:v>
                </c:pt>
                <c:pt idx="194766">
                  <c:v>4.41648</c:v>
                </c:pt>
                <c:pt idx="194767">
                  <c:v>4.41651</c:v>
                </c:pt>
                <c:pt idx="194768">
                  <c:v>4.41653</c:v>
                </c:pt>
                <c:pt idx="194769">
                  <c:v>4.41655</c:v>
                </c:pt>
                <c:pt idx="194770">
                  <c:v>4.41658</c:v>
                </c:pt>
                <c:pt idx="194771">
                  <c:v>4.4166</c:v>
                </c:pt>
                <c:pt idx="194772">
                  <c:v>4.41662</c:v>
                </c:pt>
                <c:pt idx="194773">
                  <c:v>4.41664</c:v>
                </c:pt>
                <c:pt idx="194774">
                  <c:v>4.41667</c:v>
                </c:pt>
                <c:pt idx="194775">
                  <c:v>4.41669</c:v>
                </c:pt>
                <c:pt idx="194776">
                  <c:v>4.41671</c:v>
                </c:pt>
                <c:pt idx="194777">
                  <c:v>4.41674</c:v>
                </c:pt>
                <c:pt idx="194778">
                  <c:v>4.41676</c:v>
                </c:pt>
                <c:pt idx="194779">
                  <c:v>4.41678</c:v>
                </c:pt>
                <c:pt idx="194780">
                  <c:v>4.4168</c:v>
                </c:pt>
                <c:pt idx="194781">
                  <c:v>4.41683</c:v>
                </c:pt>
                <c:pt idx="194782">
                  <c:v>4.41685</c:v>
                </c:pt>
                <c:pt idx="194783">
                  <c:v>4.41687</c:v>
                </c:pt>
                <c:pt idx="194784">
                  <c:v>4.41689</c:v>
                </c:pt>
                <c:pt idx="194785">
                  <c:v>4.41692</c:v>
                </c:pt>
                <c:pt idx="194786">
                  <c:v>4.41694</c:v>
                </c:pt>
                <c:pt idx="194787">
                  <c:v>4.41696</c:v>
                </c:pt>
                <c:pt idx="194788">
                  <c:v>4.41698</c:v>
                </c:pt>
                <c:pt idx="194789">
                  <c:v>4.41701</c:v>
                </c:pt>
                <c:pt idx="194790">
                  <c:v>4.41703</c:v>
                </c:pt>
                <c:pt idx="194791">
                  <c:v>4.41705</c:v>
                </c:pt>
                <c:pt idx="194792">
                  <c:v>4.41707</c:v>
                </c:pt>
                <c:pt idx="194793">
                  <c:v>4.4171</c:v>
                </c:pt>
                <c:pt idx="194794">
                  <c:v>4.41712</c:v>
                </c:pt>
                <c:pt idx="194795">
                  <c:v>4.41714</c:v>
                </c:pt>
                <c:pt idx="194796">
                  <c:v>4.41717</c:v>
                </c:pt>
                <c:pt idx="194797">
                  <c:v>4.41719</c:v>
                </c:pt>
                <c:pt idx="194798">
                  <c:v>4.41721</c:v>
                </c:pt>
                <c:pt idx="194799">
                  <c:v>4.41723</c:v>
                </c:pt>
                <c:pt idx="194800">
                  <c:v>4.41726</c:v>
                </c:pt>
                <c:pt idx="194801">
                  <c:v>4.41728</c:v>
                </c:pt>
                <c:pt idx="194802">
                  <c:v>4.4173</c:v>
                </c:pt>
                <c:pt idx="194803">
                  <c:v>4.41732</c:v>
                </c:pt>
                <c:pt idx="194804">
                  <c:v>4.41735</c:v>
                </c:pt>
                <c:pt idx="194805">
                  <c:v>4.41737</c:v>
                </c:pt>
                <c:pt idx="194806">
                  <c:v>4.41739</c:v>
                </c:pt>
                <c:pt idx="194807">
                  <c:v>4.41742</c:v>
                </c:pt>
                <c:pt idx="194808">
                  <c:v>4.41744</c:v>
                </c:pt>
                <c:pt idx="194809">
                  <c:v>4.41746</c:v>
                </c:pt>
                <c:pt idx="194810">
                  <c:v>4.41748</c:v>
                </c:pt>
                <c:pt idx="194811">
                  <c:v>4.41751</c:v>
                </c:pt>
                <c:pt idx="194812">
                  <c:v>4.41753</c:v>
                </c:pt>
                <c:pt idx="194813">
                  <c:v>4.41755</c:v>
                </c:pt>
                <c:pt idx="194814">
                  <c:v>4.41757</c:v>
                </c:pt>
                <c:pt idx="194815">
                  <c:v>4.4176</c:v>
                </c:pt>
                <c:pt idx="194816">
                  <c:v>4.41762</c:v>
                </c:pt>
                <c:pt idx="194817">
                  <c:v>4.41764</c:v>
                </c:pt>
                <c:pt idx="194818">
                  <c:v>4.41766</c:v>
                </c:pt>
                <c:pt idx="194819">
                  <c:v>4.41769</c:v>
                </c:pt>
                <c:pt idx="194820">
                  <c:v>4.41771</c:v>
                </c:pt>
                <c:pt idx="194821">
                  <c:v>4.41773</c:v>
                </c:pt>
                <c:pt idx="194822">
                  <c:v>4.41775</c:v>
                </c:pt>
                <c:pt idx="194823">
                  <c:v>4.41778</c:v>
                </c:pt>
                <c:pt idx="194824">
                  <c:v>4.4178</c:v>
                </c:pt>
                <c:pt idx="194825">
                  <c:v>4.41782</c:v>
                </c:pt>
                <c:pt idx="194826">
                  <c:v>4.41785</c:v>
                </c:pt>
                <c:pt idx="194827">
                  <c:v>4.41787</c:v>
                </c:pt>
                <c:pt idx="194828">
                  <c:v>4.41789</c:v>
                </c:pt>
                <c:pt idx="194829">
                  <c:v>4.41791</c:v>
                </c:pt>
                <c:pt idx="194830">
                  <c:v>4.41794</c:v>
                </c:pt>
                <c:pt idx="194831">
                  <c:v>4.41796</c:v>
                </c:pt>
                <c:pt idx="194832">
                  <c:v>4.41798</c:v>
                </c:pt>
                <c:pt idx="194833">
                  <c:v>4.418</c:v>
                </c:pt>
                <c:pt idx="194834">
                  <c:v>4.41803</c:v>
                </c:pt>
                <c:pt idx="194835">
                  <c:v>4.41805</c:v>
                </c:pt>
                <c:pt idx="194836">
                  <c:v>4.41807</c:v>
                </c:pt>
                <c:pt idx="194837">
                  <c:v>4.4181</c:v>
                </c:pt>
                <c:pt idx="194838">
                  <c:v>4.41812</c:v>
                </c:pt>
                <c:pt idx="194839">
                  <c:v>4.41814</c:v>
                </c:pt>
                <c:pt idx="194840">
                  <c:v>4.41816</c:v>
                </c:pt>
                <c:pt idx="194841">
                  <c:v>4.41819</c:v>
                </c:pt>
                <c:pt idx="194842">
                  <c:v>4.41821</c:v>
                </c:pt>
                <c:pt idx="194843">
                  <c:v>4.41823</c:v>
                </c:pt>
                <c:pt idx="194844">
                  <c:v>4.41825</c:v>
                </c:pt>
                <c:pt idx="194845">
                  <c:v>4.41828</c:v>
                </c:pt>
                <c:pt idx="194846">
                  <c:v>4.4183</c:v>
                </c:pt>
                <c:pt idx="194847">
                  <c:v>4.41832</c:v>
                </c:pt>
                <c:pt idx="194848">
                  <c:v>4.41835</c:v>
                </c:pt>
                <c:pt idx="194849">
                  <c:v>4.41837</c:v>
                </c:pt>
                <c:pt idx="194850">
                  <c:v>4.41839</c:v>
                </c:pt>
                <c:pt idx="194851">
                  <c:v>4.41841</c:v>
                </c:pt>
                <c:pt idx="194852">
                  <c:v>4.41843</c:v>
                </c:pt>
                <c:pt idx="194853">
                  <c:v>4.41846</c:v>
                </c:pt>
                <c:pt idx="194854">
                  <c:v>4.41848</c:v>
                </c:pt>
                <c:pt idx="194855">
                  <c:v>4.4185</c:v>
                </c:pt>
                <c:pt idx="194856">
                  <c:v>4.41853</c:v>
                </c:pt>
                <c:pt idx="194857">
                  <c:v>4.41855</c:v>
                </c:pt>
                <c:pt idx="194858">
                  <c:v>4.41857</c:v>
                </c:pt>
                <c:pt idx="194859">
                  <c:v>4.41859</c:v>
                </c:pt>
                <c:pt idx="194860">
                  <c:v>4.41862</c:v>
                </c:pt>
                <c:pt idx="194861">
                  <c:v>4.41864</c:v>
                </c:pt>
                <c:pt idx="194862">
                  <c:v>4.41866</c:v>
                </c:pt>
                <c:pt idx="194863">
                  <c:v>4.41868</c:v>
                </c:pt>
                <c:pt idx="194864">
                  <c:v>4.41871</c:v>
                </c:pt>
                <c:pt idx="194865">
                  <c:v>4.41873</c:v>
                </c:pt>
                <c:pt idx="194866">
                  <c:v>4.41875</c:v>
                </c:pt>
                <c:pt idx="194867">
                  <c:v>4.41878</c:v>
                </c:pt>
                <c:pt idx="194868">
                  <c:v>4.4188</c:v>
                </c:pt>
                <c:pt idx="194869">
                  <c:v>4.41882</c:v>
                </c:pt>
                <c:pt idx="194870">
                  <c:v>4.41884</c:v>
                </c:pt>
                <c:pt idx="194871">
                  <c:v>4.41887</c:v>
                </c:pt>
                <c:pt idx="194872">
                  <c:v>4.41889</c:v>
                </c:pt>
                <c:pt idx="194873">
                  <c:v>4.41891</c:v>
                </c:pt>
                <c:pt idx="194874">
                  <c:v>4.41893</c:v>
                </c:pt>
                <c:pt idx="194875">
                  <c:v>4.41896</c:v>
                </c:pt>
                <c:pt idx="194876">
                  <c:v>4.41898</c:v>
                </c:pt>
                <c:pt idx="194877">
                  <c:v>4.419</c:v>
                </c:pt>
                <c:pt idx="194878">
                  <c:v>4.41903</c:v>
                </c:pt>
                <c:pt idx="194879">
                  <c:v>4.41905</c:v>
                </c:pt>
                <c:pt idx="194880">
                  <c:v>4.41907</c:v>
                </c:pt>
                <c:pt idx="194881">
                  <c:v>4.41909</c:v>
                </c:pt>
                <c:pt idx="194882">
                  <c:v>4.41912</c:v>
                </c:pt>
                <c:pt idx="194883">
                  <c:v>4.41914</c:v>
                </c:pt>
                <c:pt idx="194884">
                  <c:v>4.41916</c:v>
                </c:pt>
                <c:pt idx="194885">
                  <c:v>4.41918</c:v>
                </c:pt>
                <c:pt idx="194886">
                  <c:v>4.41921</c:v>
                </c:pt>
                <c:pt idx="194887">
                  <c:v>4.41923</c:v>
                </c:pt>
                <c:pt idx="194888">
                  <c:v>4.41925</c:v>
                </c:pt>
                <c:pt idx="194889">
                  <c:v>4.41927</c:v>
                </c:pt>
                <c:pt idx="194890">
                  <c:v>4.4193</c:v>
                </c:pt>
                <c:pt idx="194891">
                  <c:v>4.41932</c:v>
                </c:pt>
                <c:pt idx="194892">
                  <c:v>4.41934</c:v>
                </c:pt>
                <c:pt idx="194893">
                  <c:v>4.41936</c:v>
                </c:pt>
                <c:pt idx="194894">
                  <c:v>4.41939</c:v>
                </c:pt>
                <c:pt idx="194895">
                  <c:v>4.41941</c:v>
                </c:pt>
                <c:pt idx="194896">
                  <c:v>4.41943</c:v>
                </c:pt>
                <c:pt idx="194897">
                  <c:v>4.41946</c:v>
                </c:pt>
                <c:pt idx="194898">
                  <c:v>4.41948</c:v>
                </c:pt>
                <c:pt idx="194899">
                  <c:v>4.4195</c:v>
                </c:pt>
                <c:pt idx="194900">
                  <c:v>4.41952</c:v>
                </c:pt>
                <c:pt idx="194901">
                  <c:v>4.41955</c:v>
                </c:pt>
                <c:pt idx="194902">
                  <c:v>4.41957</c:v>
                </c:pt>
                <c:pt idx="194903">
                  <c:v>4.41959</c:v>
                </c:pt>
                <c:pt idx="194904">
                  <c:v>4.41962</c:v>
                </c:pt>
                <c:pt idx="194905">
                  <c:v>4.41964</c:v>
                </c:pt>
                <c:pt idx="194906">
                  <c:v>4.41966</c:v>
                </c:pt>
                <c:pt idx="194907">
                  <c:v>4.41968</c:v>
                </c:pt>
                <c:pt idx="194908">
                  <c:v>4.41971</c:v>
                </c:pt>
                <c:pt idx="194909">
                  <c:v>4.41973</c:v>
                </c:pt>
                <c:pt idx="194910">
                  <c:v>4.41975</c:v>
                </c:pt>
                <c:pt idx="194911">
                  <c:v>4.41977</c:v>
                </c:pt>
                <c:pt idx="194912">
                  <c:v>4.4198</c:v>
                </c:pt>
                <c:pt idx="194913">
                  <c:v>4.41982</c:v>
                </c:pt>
                <c:pt idx="194914">
                  <c:v>4.41984</c:v>
                </c:pt>
                <c:pt idx="194915">
                  <c:v>4.41986</c:v>
                </c:pt>
                <c:pt idx="194916">
                  <c:v>4.41989</c:v>
                </c:pt>
                <c:pt idx="194917">
                  <c:v>4.41991</c:v>
                </c:pt>
                <c:pt idx="194918">
                  <c:v>4.41993</c:v>
                </c:pt>
                <c:pt idx="194919">
                  <c:v>4.41995</c:v>
                </c:pt>
                <c:pt idx="194920">
                  <c:v>4.41998</c:v>
                </c:pt>
                <c:pt idx="194921">
                  <c:v>4.42</c:v>
                </c:pt>
                <c:pt idx="194922">
                  <c:v>4.42002</c:v>
                </c:pt>
                <c:pt idx="194923">
                  <c:v>4.42005</c:v>
                </c:pt>
                <c:pt idx="194924">
                  <c:v>4.42007</c:v>
                </c:pt>
                <c:pt idx="194925">
                  <c:v>4.42009</c:v>
                </c:pt>
                <c:pt idx="194926">
                  <c:v>4.42011</c:v>
                </c:pt>
                <c:pt idx="194927">
                  <c:v>4.42014</c:v>
                </c:pt>
                <c:pt idx="194928">
                  <c:v>4.42016</c:v>
                </c:pt>
                <c:pt idx="194929">
                  <c:v>4.42018</c:v>
                </c:pt>
                <c:pt idx="194930">
                  <c:v>4.4202</c:v>
                </c:pt>
                <c:pt idx="194931">
                  <c:v>4.42023</c:v>
                </c:pt>
                <c:pt idx="194932">
                  <c:v>4.42025</c:v>
                </c:pt>
                <c:pt idx="194933">
                  <c:v>4.42027</c:v>
                </c:pt>
                <c:pt idx="194934">
                  <c:v>4.4203</c:v>
                </c:pt>
                <c:pt idx="194935">
                  <c:v>4.42032</c:v>
                </c:pt>
                <c:pt idx="194936">
                  <c:v>4.42034</c:v>
                </c:pt>
                <c:pt idx="194937">
                  <c:v>4.42036</c:v>
                </c:pt>
                <c:pt idx="194938">
                  <c:v>4.42038</c:v>
                </c:pt>
                <c:pt idx="194939">
                  <c:v>4.42041</c:v>
                </c:pt>
                <c:pt idx="194940">
                  <c:v>4.42043</c:v>
                </c:pt>
                <c:pt idx="194941">
                  <c:v>4.42045</c:v>
                </c:pt>
                <c:pt idx="194942">
                  <c:v>4.42048</c:v>
                </c:pt>
                <c:pt idx="194943">
                  <c:v>4.4205</c:v>
                </c:pt>
                <c:pt idx="194944">
                  <c:v>4.42052</c:v>
                </c:pt>
                <c:pt idx="194945">
                  <c:v>4.42054</c:v>
                </c:pt>
                <c:pt idx="194946">
                  <c:v>4.42057</c:v>
                </c:pt>
                <c:pt idx="194947">
                  <c:v>4.42059</c:v>
                </c:pt>
                <c:pt idx="194948">
                  <c:v>4.42061</c:v>
                </c:pt>
                <c:pt idx="194949">
                  <c:v>4.42063</c:v>
                </c:pt>
                <c:pt idx="194950">
                  <c:v>4.42066</c:v>
                </c:pt>
                <c:pt idx="194951">
                  <c:v>4.42068</c:v>
                </c:pt>
                <c:pt idx="194952">
                  <c:v>4.4207</c:v>
                </c:pt>
                <c:pt idx="194953">
                  <c:v>4.42073</c:v>
                </c:pt>
                <c:pt idx="194954">
                  <c:v>4.42075</c:v>
                </c:pt>
                <c:pt idx="194955">
                  <c:v>4.42077</c:v>
                </c:pt>
                <c:pt idx="194956">
                  <c:v>4.42079</c:v>
                </c:pt>
                <c:pt idx="194957">
                  <c:v>4.42082</c:v>
                </c:pt>
                <c:pt idx="194958">
                  <c:v>4.42084</c:v>
                </c:pt>
                <c:pt idx="194959">
                  <c:v>4.42086</c:v>
                </c:pt>
                <c:pt idx="194960">
                  <c:v>4.42088</c:v>
                </c:pt>
                <c:pt idx="194961">
                  <c:v>4.42091</c:v>
                </c:pt>
                <c:pt idx="194962">
                  <c:v>4.42093</c:v>
                </c:pt>
                <c:pt idx="194963">
                  <c:v>4.42095</c:v>
                </c:pt>
                <c:pt idx="194964">
                  <c:v>4.42098</c:v>
                </c:pt>
                <c:pt idx="194965">
                  <c:v>4.421</c:v>
                </c:pt>
                <c:pt idx="194966">
                  <c:v>4.42102</c:v>
                </c:pt>
                <c:pt idx="194967">
                  <c:v>4.42104</c:v>
                </c:pt>
                <c:pt idx="194968">
                  <c:v>4.42107</c:v>
                </c:pt>
                <c:pt idx="194969">
                  <c:v>4.42109</c:v>
                </c:pt>
                <c:pt idx="194970">
                  <c:v>4.42111</c:v>
                </c:pt>
                <c:pt idx="194971">
                  <c:v>4.42113</c:v>
                </c:pt>
                <c:pt idx="194972">
                  <c:v>4.42116</c:v>
                </c:pt>
                <c:pt idx="194973">
                  <c:v>4.42118</c:v>
                </c:pt>
                <c:pt idx="194974">
                  <c:v>4.4212</c:v>
                </c:pt>
                <c:pt idx="194975">
                  <c:v>4.42122</c:v>
                </c:pt>
                <c:pt idx="194976">
                  <c:v>4.42125</c:v>
                </c:pt>
                <c:pt idx="194977">
                  <c:v>4.42127</c:v>
                </c:pt>
                <c:pt idx="194978">
                  <c:v>4.42129</c:v>
                </c:pt>
                <c:pt idx="194979">
                  <c:v>4.42131</c:v>
                </c:pt>
                <c:pt idx="194980">
                  <c:v>4.42134</c:v>
                </c:pt>
                <c:pt idx="194981">
                  <c:v>4.42136</c:v>
                </c:pt>
                <c:pt idx="194982">
                  <c:v>4.42138</c:v>
                </c:pt>
                <c:pt idx="194983">
                  <c:v>4.42141</c:v>
                </c:pt>
                <c:pt idx="194984">
                  <c:v>4.42143</c:v>
                </c:pt>
                <c:pt idx="194985">
                  <c:v>4.42145</c:v>
                </c:pt>
                <c:pt idx="194986">
                  <c:v>4.42147</c:v>
                </c:pt>
                <c:pt idx="194987">
                  <c:v>4.4215</c:v>
                </c:pt>
                <c:pt idx="194988">
                  <c:v>4.42152</c:v>
                </c:pt>
                <c:pt idx="194989">
                  <c:v>4.42154</c:v>
                </c:pt>
                <c:pt idx="194990">
                  <c:v>4.42157</c:v>
                </c:pt>
                <c:pt idx="194991">
                  <c:v>4.42159</c:v>
                </c:pt>
                <c:pt idx="194992">
                  <c:v>4.42161</c:v>
                </c:pt>
                <c:pt idx="194993">
                  <c:v>4.42163</c:v>
                </c:pt>
                <c:pt idx="194994">
                  <c:v>4.42166</c:v>
                </c:pt>
                <c:pt idx="194995">
                  <c:v>4.42168</c:v>
                </c:pt>
                <c:pt idx="194996">
                  <c:v>4.4217</c:v>
                </c:pt>
                <c:pt idx="194997">
                  <c:v>4.42172</c:v>
                </c:pt>
                <c:pt idx="194998">
                  <c:v>4.42175</c:v>
                </c:pt>
                <c:pt idx="194999">
                  <c:v>4.42177</c:v>
                </c:pt>
                <c:pt idx="195000">
                  <c:v>4.42179</c:v>
                </c:pt>
                <c:pt idx="195001">
                  <c:v>4.42181</c:v>
                </c:pt>
                <c:pt idx="195002">
                  <c:v>4.42184</c:v>
                </c:pt>
                <c:pt idx="195003">
                  <c:v>4.42186</c:v>
                </c:pt>
                <c:pt idx="195004">
                  <c:v>4.42188</c:v>
                </c:pt>
                <c:pt idx="195005">
                  <c:v>4.4219</c:v>
                </c:pt>
                <c:pt idx="195006">
                  <c:v>4.42193</c:v>
                </c:pt>
                <c:pt idx="195007">
                  <c:v>4.42195</c:v>
                </c:pt>
                <c:pt idx="195008">
                  <c:v>4.42197</c:v>
                </c:pt>
                <c:pt idx="195009">
                  <c:v>4.42199</c:v>
                </c:pt>
                <c:pt idx="195010">
                  <c:v>4.42202</c:v>
                </c:pt>
                <c:pt idx="195011">
                  <c:v>4.42204</c:v>
                </c:pt>
                <c:pt idx="195012">
                  <c:v>4.42206</c:v>
                </c:pt>
                <c:pt idx="195013">
                  <c:v>4.42209</c:v>
                </c:pt>
                <c:pt idx="195014">
                  <c:v>4.42211</c:v>
                </c:pt>
                <c:pt idx="195015">
                  <c:v>4.42213</c:v>
                </c:pt>
                <c:pt idx="195016">
                  <c:v>4.42215</c:v>
                </c:pt>
                <c:pt idx="195017">
                  <c:v>4.42218</c:v>
                </c:pt>
                <c:pt idx="195018">
                  <c:v>4.4222</c:v>
                </c:pt>
                <c:pt idx="195019">
                  <c:v>4.42222</c:v>
                </c:pt>
                <c:pt idx="195020">
                  <c:v>4.42225</c:v>
                </c:pt>
                <c:pt idx="195021">
                  <c:v>4.42227</c:v>
                </c:pt>
                <c:pt idx="195022">
                  <c:v>4.42229</c:v>
                </c:pt>
                <c:pt idx="195023">
                  <c:v>4.42231</c:v>
                </c:pt>
                <c:pt idx="195024">
                  <c:v>4.42234</c:v>
                </c:pt>
                <c:pt idx="195025">
                  <c:v>4.42236</c:v>
                </c:pt>
                <c:pt idx="195026">
                  <c:v>4.42238</c:v>
                </c:pt>
                <c:pt idx="195027">
                  <c:v>4.4224</c:v>
                </c:pt>
                <c:pt idx="195028">
                  <c:v>4.42243</c:v>
                </c:pt>
                <c:pt idx="195029">
                  <c:v>4.42245</c:v>
                </c:pt>
                <c:pt idx="195030">
                  <c:v>4.42247</c:v>
                </c:pt>
                <c:pt idx="195031">
                  <c:v>4.42249</c:v>
                </c:pt>
                <c:pt idx="195032">
                  <c:v>4.42252</c:v>
                </c:pt>
                <c:pt idx="195033">
                  <c:v>4.42254</c:v>
                </c:pt>
                <c:pt idx="195034">
                  <c:v>4.42256</c:v>
                </c:pt>
                <c:pt idx="195035">
                  <c:v>4.42258</c:v>
                </c:pt>
                <c:pt idx="195036">
                  <c:v>4.42261</c:v>
                </c:pt>
                <c:pt idx="195037">
                  <c:v>4.42263</c:v>
                </c:pt>
                <c:pt idx="195038">
                  <c:v>4.42265</c:v>
                </c:pt>
                <c:pt idx="195039">
                  <c:v>4.42268</c:v>
                </c:pt>
                <c:pt idx="195040">
                  <c:v>4.4227</c:v>
                </c:pt>
                <c:pt idx="195041">
                  <c:v>4.42272</c:v>
                </c:pt>
                <c:pt idx="195042">
                  <c:v>4.42274</c:v>
                </c:pt>
                <c:pt idx="195043">
                  <c:v>4.42277</c:v>
                </c:pt>
                <c:pt idx="195044">
                  <c:v>4.42279</c:v>
                </c:pt>
                <c:pt idx="195045">
                  <c:v>4.42281</c:v>
                </c:pt>
                <c:pt idx="195046">
                  <c:v>4.42283</c:v>
                </c:pt>
                <c:pt idx="195047">
                  <c:v>4.42286</c:v>
                </c:pt>
                <c:pt idx="195048">
                  <c:v>4.42288</c:v>
                </c:pt>
                <c:pt idx="195049">
                  <c:v>4.4229</c:v>
                </c:pt>
                <c:pt idx="195050">
                  <c:v>4.42293</c:v>
                </c:pt>
                <c:pt idx="195051">
                  <c:v>4.42295</c:v>
                </c:pt>
                <c:pt idx="195052">
                  <c:v>4.42297</c:v>
                </c:pt>
                <c:pt idx="195053">
                  <c:v>4.42299</c:v>
                </c:pt>
                <c:pt idx="195054">
                  <c:v>4.42302</c:v>
                </c:pt>
                <c:pt idx="195055">
                  <c:v>4.42304</c:v>
                </c:pt>
                <c:pt idx="195056">
                  <c:v>4.42306</c:v>
                </c:pt>
                <c:pt idx="195057">
                  <c:v>4.42308</c:v>
                </c:pt>
                <c:pt idx="195058">
                  <c:v>4.42311</c:v>
                </c:pt>
                <c:pt idx="195059">
                  <c:v>4.42313</c:v>
                </c:pt>
                <c:pt idx="195060">
                  <c:v>4.42315</c:v>
                </c:pt>
                <c:pt idx="195061">
                  <c:v>4.42317</c:v>
                </c:pt>
                <c:pt idx="195062">
                  <c:v>4.4232</c:v>
                </c:pt>
                <c:pt idx="195063">
                  <c:v>4.42322</c:v>
                </c:pt>
                <c:pt idx="195064">
                  <c:v>4.42324</c:v>
                </c:pt>
                <c:pt idx="195065">
                  <c:v>4.42326</c:v>
                </c:pt>
                <c:pt idx="195066">
                  <c:v>4.42329</c:v>
                </c:pt>
                <c:pt idx="195067">
                  <c:v>4.42331</c:v>
                </c:pt>
                <c:pt idx="195068">
                  <c:v>4.42333</c:v>
                </c:pt>
                <c:pt idx="195069">
                  <c:v>4.42336</c:v>
                </c:pt>
                <c:pt idx="195070">
                  <c:v>4.42338</c:v>
                </c:pt>
                <c:pt idx="195071">
                  <c:v>4.4234</c:v>
                </c:pt>
                <c:pt idx="195072">
                  <c:v>4.42342</c:v>
                </c:pt>
                <c:pt idx="195073">
                  <c:v>4.42345</c:v>
                </c:pt>
                <c:pt idx="195074">
                  <c:v>4.42347</c:v>
                </c:pt>
                <c:pt idx="195075">
                  <c:v>4.42349</c:v>
                </c:pt>
                <c:pt idx="195076">
                  <c:v>4.42352</c:v>
                </c:pt>
                <c:pt idx="195077">
                  <c:v>4.42354</c:v>
                </c:pt>
                <c:pt idx="195078">
                  <c:v>4.42356</c:v>
                </c:pt>
                <c:pt idx="195079">
                  <c:v>4.42358</c:v>
                </c:pt>
                <c:pt idx="195080">
                  <c:v>4.42361</c:v>
                </c:pt>
                <c:pt idx="195081">
                  <c:v>4.42363</c:v>
                </c:pt>
                <c:pt idx="195082">
                  <c:v>4.42365</c:v>
                </c:pt>
                <c:pt idx="195083">
                  <c:v>4.42367</c:v>
                </c:pt>
                <c:pt idx="195084">
                  <c:v>4.4237</c:v>
                </c:pt>
                <c:pt idx="195085">
                  <c:v>4.42372</c:v>
                </c:pt>
                <c:pt idx="195086">
                  <c:v>4.42374</c:v>
                </c:pt>
                <c:pt idx="195087">
                  <c:v>4.42376</c:v>
                </c:pt>
                <c:pt idx="195088">
                  <c:v>4.42379</c:v>
                </c:pt>
                <c:pt idx="195089">
                  <c:v>4.42381</c:v>
                </c:pt>
                <c:pt idx="195090">
                  <c:v>4.42383</c:v>
                </c:pt>
                <c:pt idx="195091">
                  <c:v>4.42385</c:v>
                </c:pt>
                <c:pt idx="195092">
                  <c:v>4.42388</c:v>
                </c:pt>
                <c:pt idx="195093">
                  <c:v>4.4239</c:v>
                </c:pt>
                <c:pt idx="195094">
                  <c:v>4.42392</c:v>
                </c:pt>
                <c:pt idx="195095">
                  <c:v>4.42395</c:v>
                </c:pt>
                <c:pt idx="195096">
                  <c:v>4.42397</c:v>
                </c:pt>
                <c:pt idx="195097">
                  <c:v>4.42399</c:v>
                </c:pt>
                <c:pt idx="195098">
                  <c:v>4.42401</c:v>
                </c:pt>
                <c:pt idx="195099">
                  <c:v>4.42404</c:v>
                </c:pt>
                <c:pt idx="195100">
                  <c:v>4.42406</c:v>
                </c:pt>
                <c:pt idx="195101">
                  <c:v>4.42408</c:v>
                </c:pt>
                <c:pt idx="195102">
                  <c:v>4.4241</c:v>
                </c:pt>
                <c:pt idx="195103">
                  <c:v>4.42413</c:v>
                </c:pt>
                <c:pt idx="195104">
                  <c:v>4.42415</c:v>
                </c:pt>
                <c:pt idx="195105">
                  <c:v>4.42417</c:v>
                </c:pt>
                <c:pt idx="195106">
                  <c:v>4.4242</c:v>
                </c:pt>
                <c:pt idx="195107">
                  <c:v>4.42422</c:v>
                </c:pt>
                <c:pt idx="195108">
                  <c:v>4.42424</c:v>
                </c:pt>
                <c:pt idx="195109">
                  <c:v>4.42426</c:v>
                </c:pt>
                <c:pt idx="195110">
                  <c:v>4.42429</c:v>
                </c:pt>
                <c:pt idx="195111">
                  <c:v>4.42431</c:v>
                </c:pt>
                <c:pt idx="195112">
                  <c:v>4.42433</c:v>
                </c:pt>
                <c:pt idx="195113">
                  <c:v>4.42435</c:v>
                </c:pt>
                <c:pt idx="195114">
                  <c:v>4.42438</c:v>
                </c:pt>
                <c:pt idx="195115">
                  <c:v>4.4244</c:v>
                </c:pt>
                <c:pt idx="195116">
                  <c:v>4.42442</c:v>
                </c:pt>
                <c:pt idx="195117">
                  <c:v>4.42444</c:v>
                </c:pt>
                <c:pt idx="195118">
                  <c:v>4.42447</c:v>
                </c:pt>
                <c:pt idx="195119">
                  <c:v>4.42449</c:v>
                </c:pt>
                <c:pt idx="195120">
                  <c:v>4.42451</c:v>
                </c:pt>
                <c:pt idx="195121">
                  <c:v>4.42453</c:v>
                </c:pt>
                <c:pt idx="195122">
                  <c:v>4.42456</c:v>
                </c:pt>
                <c:pt idx="195123">
                  <c:v>4.42458</c:v>
                </c:pt>
                <c:pt idx="195124">
                  <c:v>4.4246</c:v>
                </c:pt>
                <c:pt idx="195125">
                  <c:v>4.42463</c:v>
                </c:pt>
                <c:pt idx="195126">
                  <c:v>4.42465</c:v>
                </c:pt>
                <c:pt idx="195127">
                  <c:v>4.42467</c:v>
                </c:pt>
                <c:pt idx="195128">
                  <c:v>4.42469</c:v>
                </c:pt>
                <c:pt idx="195129">
                  <c:v>4.42472</c:v>
                </c:pt>
                <c:pt idx="195130">
                  <c:v>4.42474</c:v>
                </c:pt>
                <c:pt idx="195131">
                  <c:v>4.42476</c:v>
                </c:pt>
                <c:pt idx="195132">
                  <c:v>4.42478</c:v>
                </c:pt>
                <c:pt idx="195133">
                  <c:v>4.42481</c:v>
                </c:pt>
                <c:pt idx="195134">
                  <c:v>4.42483</c:v>
                </c:pt>
                <c:pt idx="195135">
                  <c:v>4.42485</c:v>
                </c:pt>
                <c:pt idx="195136">
                  <c:v>4.42488</c:v>
                </c:pt>
                <c:pt idx="195137">
                  <c:v>4.4249</c:v>
                </c:pt>
                <c:pt idx="195138">
                  <c:v>4.42492</c:v>
                </c:pt>
                <c:pt idx="195139">
                  <c:v>4.42494</c:v>
                </c:pt>
                <c:pt idx="195140">
                  <c:v>4.42497</c:v>
                </c:pt>
                <c:pt idx="195141">
                  <c:v>4.42499</c:v>
                </c:pt>
                <c:pt idx="195142">
                  <c:v>4.42501</c:v>
                </c:pt>
                <c:pt idx="195143">
                  <c:v>4.42503</c:v>
                </c:pt>
                <c:pt idx="195144">
                  <c:v>4.42506</c:v>
                </c:pt>
                <c:pt idx="195145">
                  <c:v>4.42508</c:v>
                </c:pt>
                <c:pt idx="195146">
                  <c:v>4.4251</c:v>
                </c:pt>
                <c:pt idx="195147">
                  <c:v>4.42513</c:v>
                </c:pt>
                <c:pt idx="195148">
                  <c:v>4.42515</c:v>
                </c:pt>
                <c:pt idx="195149">
                  <c:v>4.42517</c:v>
                </c:pt>
                <c:pt idx="195150">
                  <c:v>4.42519</c:v>
                </c:pt>
                <c:pt idx="195151">
                  <c:v>4.42521</c:v>
                </c:pt>
                <c:pt idx="195152">
                  <c:v>4.42524</c:v>
                </c:pt>
                <c:pt idx="195153">
                  <c:v>4.42526</c:v>
                </c:pt>
                <c:pt idx="195154">
                  <c:v>4.42528</c:v>
                </c:pt>
                <c:pt idx="195155">
                  <c:v>4.42531</c:v>
                </c:pt>
                <c:pt idx="195156">
                  <c:v>4.42533</c:v>
                </c:pt>
                <c:pt idx="195157">
                  <c:v>4.42535</c:v>
                </c:pt>
                <c:pt idx="195158">
                  <c:v>4.42537</c:v>
                </c:pt>
                <c:pt idx="195159">
                  <c:v>4.4254</c:v>
                </c:pt>
                <c:pt idx="195160">
                  <c:v>4.42542</c:v>
                </c:pt>
                <c:pt idx="195161">
                  <c:v>4.42544</c:v>
                </c:pt>
                <c:pt idx="195162">
                  <c:v>4.42546</c:v>
                </c:pt>
                <c:pt idx="195163">
                  <c:v>4.42549</c:v>
                </c:pt>
                <c:pt idx="195164">
                  <c:v>4.42551</c:v>
                </c:pt>
                <c:pt idx="195165">
                  <c:v>4.42553</c:v>
                </c:pt>
                <c:pt idx="195166">
                  <c:v>4.42556</c:v>
                </c:pt>
                <c:pt idx="195167">
                  <c:v>4.42558</c:v>
                </c:pt>
                <c:pt idx="195168">
                  <c:v>4.4256</c:v>
                </c:pt>
                <c:pt idx="195169">
                  <c:v>4.42562</c:v>
                </c:pt>
                <c:pt idx="195170">
                  <c:v>4.42565</c:v>
                </c:pt>
                <c:pt idx="195171">
                  <c:v>4.42567</c:v>
                </c:pt>
                <c:pt idx="195172">
                  <c:v>4.42569</c:v>
                </c:pt>
                <c:pt idx="195173">
                  <c:v>4.42571</c:v>
                </c:pt>
                <c:pt idx="195174">
                  <c:v>4.42574</c:v>
                </c:pt>
                <c:pt idx="195175">
                  <c:v>4.42576</c:v>
                </c:pt>
                <c:pt idx="195176">
                  <c:v>4.42578</c:v>
                </c:pt>
                <c:pt idx="195177">
                  <c:v>4.42581</c:v>
                </c:pt>
                <c:pt idx="195178">
                  <c:v>4.42583</c:v>
                </c:pt>
                <c:pt idx="195179">
                  <c:v>4.42585</c:v>
                </c:pt>
                <c:pt idx="195180">
                  <c:v>4.42587</c:v>
                </c:pt>
                <c:pt idx="195181">
                  <c:v>4.4259</c:v>
                </c:pt>
                <c:pt idx="195182">
                  <c:v>4.42592</c:v>
                </c:pt>
                <c:pt idx="195183">
                  <c:v>4.42594</c:v>
                </c:pt>
                <c:pt idx="195184">
                  <c:v>4.42596</c:v>
                </c:pt>
                <c:pt idx="195185">
                  <c:v>4.42599</c:v>
                </c:pt>
                <c:pt idx="195186">
                  <c:v>4.42601</c:v>
                </c:pt>
                <c:pt idx="195187">
                  <c:v>4.42603</c:v>
                </c:pt>
                <c:pt idx="195188">
                  <c:v>4.42605</c:v>
                </c:pt>
                <c:pt idx="195189">
                  <c:v>4.42608</c:v>
                </c:pt>
                <c:pt idx="195190">
                  <c:v>4.4261</c:v>
                </c:pt>
                <c:pt idx="195191">
                  <c:v>4.42612</c:v>
                </c:pt>
                <c:pt idx="195192">
                  <c:v>4.42614</c:v>
                </c:pt>
                <c:pt idx="195193">
                  <c:v>4.42617</c:v>
                </c:pt>
                <c:pt idx="195194">
                  <c:v>4.42619</c:v>
                </c:pt>
                <c:pt idx="195195">
                  <c:v>4.42621</c:v>
                </c:pt>
                <c:pt idx="195196">
                  <c:v>4.42624</c:v>
                </c:pt>
                <c:pt idx="195197">
                  <c:v>4.42626</c:v>
                </c:pt>
                <c:pt idx="195198">
                  <c:v>4.42628</c:v>
                </c:pt>
                <c:pt idx="195199">
                  <c:v>4.4263</c:v>
                </c:pt>
                <c:pt idx="195200">
                  <c:v>4.42633</c:v>
                </c:pt>
                <c:pt idx="195201">
                  <c:v>4.42635</c:v>
                </c:pt>
                <c:pt idx="195202">
                  <c:v>4.42637</c:v>
                </c:pt>
                <c:pt idx="195203">
                  <c:v>4.4264</c:v>
                </c:pt>
                <c:pt idx="195204">
                  <c:v>4.42642</c:v>
                </c:pt>
                <c:pt idx="195205">
                  <c:v>4.42644</c:v>
                </c:pt>
                <c:pt idx="195206">
                  <c:v>4.42646</c:v>
                </c:pt>
                <c:pt idx="195207">
                  <c:v>4.42648</c:v>
                </c:pt>
                <c:pt idx="195208">
                  <c:v>4.42651</c:v>
                </c:pt>
                <c:pt idx="195209">
                  <c:v>4.42653</c:v>
                </c:pt>
                <c:pt idx="195210">
                  <c:v>4.42655</c:v>
                </c:pt>
                <c:pt idx="195211">
                  <c:v>4.42658</c:v>
                </c:pt>
                <c:pt idx="195212">
                  <c:v>4.4266</c:v>
                </c:pt>
                <c:pt idx="195213">
                  <c:v>4.42662</c:v>
                </c:pt>
                <c:pt idx="195214">
                  <c:v>4.42664</c:v>
                </c:pt>
                <c:pt idx="195215">
                  <c:v>4.42667</c:v>
                </c:pt>
                <c:pt idx="195216">
                  <c:v>4.42669</c:v>
                </c:pt>
                <c:pt idx="195217">
                  <c:v>4.42671</c:v>
                </c:pt>
                <c:pt idx="195218">
                  <c:v>4.42673</c:v>
                </c:pt>
                <c:pt idx="195219">
                  <c:v>4.42676</c:v>
                </c:pt>
                <c:pt idx="195220">
                  <c:v>4.42678</c:v>
                </c:pt>
                <c:pt idx="195221">
                  <c:v>4.4268</c:v>
                </c:pt>
                <c:pt idx="195222">
                  <c:v>4.42683</c:v>
                </c:pt>
                <c:pt idx="195223">
                  <c:v>4.42685</c:v>
                </c:pt>
                <c:pt idx="195224">
                  <c:v>4.42687</c:v>
                </c:pt>
                <c:pt idx="195225">
                  <c:v>4.42689</c:v>
                </c:pt>
                <c:pt idx="195226">
                  <c:v>4.42692</c:v>
                </c:pt>
                <c:pt idx="195227">
                  <c:v>4.42694</c:v>
                </c:pt>
                <c:pt idx="195228">
                  <c:v>4.42696</c:v>
                </c:pt>
                <c:pt idx="195229">
                  <c:v>4.42698</c:v>
                </c:pt>
                <c:pt idx="195230">
                  <c:v>4.42701</c:v>
                </c:pt>
                <c:pt idx="195231">
                  <c:v>4.42703</c:v>
                </c:pt>
                <c:pt idx="195232">
                  <c:v>4.42705</c:v>
                </c:pt>
                <c:pt idx="195233">
                  <c:v>4.42708</c:v>
                </c:pt>
                <c:pt idx="195234">
                  <c:v>4.4271</c:v>
                </c:pt>
                <c:pt idx="195235">
                  <c:v>4.42712</c:v>
                </c:pt>
                <c:pt idx="195236">
                  <c:v>4.42714</c:v>
                </c:pt>
                <c:pt idx="195237">
                  <c:v>4.42717</c:v>
                </c:pt>
                <c:pt idx="195238">
                  <c:v>4.42719</c:v>
                </c:pt>
                <c:pt idx="195239">
                  <c:v>4.42721</c:v>
                </c:pt>
                <c:pt idx="195240">
                  <c:v>4.42723</c:v>
                </c:pt>
                <c:pt idx="195241">
                  <c:v>4.42726</c:v>
                </c:pt>
                <c:pt idx="195242">
                  <c:v>4.42728</c:v>
                </c:pt>
                <c:pt idx="195243">
                  <c:v>4.4273</c:v>
                </c:pt>
                <c:pt idx="195244">
                  <c:v>4.42732</c:v>
                </c:pt>
                <c:pt idx="195245">
                  <c:v>4.42735</c:v>
                </c:pt>
                <c:pt idx="195246">
                  <c:v>4.42737</c:v>
                </c:pt>
                <c:pt idx="195247">
                  <c:v>4.42739</c:v>
                </c:pt>
                <c:pt idx="195248">
                  <c:v>4.42741</c:v>
                </c:pt>
                <c:pt idx="195249">
                  <c:v>4.42744</c:v>
                </c:pt>
                <c:pt idx="195250">
                  <c:v>4.42746</c:v>
                </c:pt>
                <c:pt idx="195251">
                  <c:v>4.42748</c:v>
                </c:pt>
                <c:pt idx="195252">
                  <c:v>4.42751</c:v>
                </c:pt>
                <c:pt idx="195253">
                  <c:v>4.42753</c:v>
                </c:pt>
                <c:pt idx="195254">
                  <c:v>4.42755</c:v>
                </c:pt>
                <c:pt idx="195255">
                  <c:v>4.42757</c:v>
                </c:pt>
                <c:pt idx="195256">
                  <c:v>4.4276</c:v>
                </c:pt>
                <c:pt idx="195257">
                  <c:v>4.42762</c:v>
                </c:pt>
                <c:pt idx="195258">
                  <c:v>4.42764</c:v>
                </c:pt>
                <c:pt idx="195259">
                  <c:v>4.42766</c:v>
                </c:pt>
                <c:pt idx="195260">
                  <c:v>4.42769</c:v>
                </c:pt>
                <c:pt idx="195261">
                  <c:v>4.42771</c:v>
                </c:pt>
                <c:pt idx="195262">
                  <c:v>4.42773</c:v>
                </c:pt>
                <c:pt idx="195263">
                  <c:v>4.42776</c:v>
                </c:pt>
                <c:pt idx="195264">
                  <c:v>4.42778</c:v>
                </c:pt>
                <c:pt idx="195265">
                  <c:v>4.4278</c:v>
                </c:pt>
                <c:pt idx="195266">
                  <c:v>4.42782</c:v>
                </c:pt>
                <c:pt idx="195267">
                  <c:v>4.42785</c:v>
                </c:pt>
                <c:pt idx="195268">
                  <c:v>4.42787</c:v>
                </c:pt>
                <c:pt idx="195269">
                  <c:v>4.42789</c:v>
                </c:pt>
                <c:pt idx="195270">
                  <c:v>4.42791</c:v>
                </c:pt>
                <c:pt idx="195271">
                  <c:v>4.42794</c:v>
                </c:pt>
                <c:pt idx="195272">
                  <c:v>4.42796</c:v>
                </c:pt>
                <c:pt idx="195273">
                  <c:v>4.42798</c:v>
                </c:pt>
                <c:pt idx="195274">
                  <c:v>4.428</c:v>
                </c:pt>
                <c:pt idx="195275">
                  <c:v>4.42803</c:v>
                </c:pt>
                <c:pt idx="195276">
                  <c:v>4.42805</c:v>
                </c:pt>
                <c:pt idx="195277">
                  <c:v>4.42807</c:v>
                </c:pt>
                <c:pt idx="195278">
                  <c:v>4.42809</c:v>
                </c:pt>
                <c:pt idx="195279">
                  <c:v>4.42812</c:v>
                </c:pt>
                <c:pt idx="195280">
                  <c:v>4.42814</c:v>
                </c:pt>
                <c:pt idx="195281">
                  <c:v>4.42816</c:v>
                </c:pt>
                <c:pt idx="195282">
                  <c:v>4.42819</c:v>
                </c:pt>
                <c:pt idx="195283">
                  <c:v>4.42821</c:v>
                </c:pt>
                <c:pt idx="195284">
                  <c:v>4.42823</c:v>
                </c:pt>
                <c:pt idx="195285">
                  <c:v>4.42825</c:v>
                </c:pt>
                <c:pt idx="195286">
                  <c:v>4.42828</c:v>
                </c:pt>
                <c:pt idx="195287">
                  <c:v>4.4283</c:v>
                </c:pt>
                <c:pt idx="195288">
                  <c:v>4.42832</c:v>
                </c:pt>
                <c:pt idx="195289">
                  <c:v>4.42835</c:v>
                </c:pt>
                <c:pt idx="195290">
                  <c:v>4.42837</c:v>
                </c:pt>
                <c:pt idx="195291">
                  <c:v>4.42839</c:v>
                </c:pt>
                <c:pt idx="195292">
                  <c:v>4.42841</c:v>
                </c:pt>
                <c:pt idx="195293">
                  <c:v>4.42844</c:v>
                </c:pt>
                <c:pt idx="195294">
                  <c:v>4.42846</c:v>
                </c:pt>
                <c:pt idx="195295">
                  <c:v>4.42848</c:v>
                </c:pt>
                <c:pt idx="195296">
                  <c:v>4.4285</c:v>
                </c:pt>
                <c:pt idx="195297">
                  <c:v>4.42853</c:v>
                </c:pt>
                <c:pt idx="195298">
                  <c:v>4.42855</c:v>
                </c:pt>
                <c:pt idx="195299">
                  <c:v>4.42857</c:v>
                </c:pt>
                <c:pt idx="195300">
                  <c:v>4.42859</c:v>
                </c:pt>
                <c:pt idx="195301">
                  <c:v>4.42862</c:v>
                </c:pt>
                <c:pt idx="195302">
                  <c:v>4.42864</c:v>
                </c:pt>
                <c:pt idx="195303">
                  <c:v>4.42866</c:v>
                </c:pt>
                <c:pt idx="195304">
                  <c:v>4.42868</c:v>
                </c:pt>
                <c:pt idx="195305">
                  <c:v>4.42871</c:v>
                </c:pt>
                <c:pt idx="195306">
                  <c:v>4.42873</c:v>
                </c:pt>
                <c:pt idx="195307">
                  <c:v>4.42875</c:v>
                </c:pt>
                <c:pt idx="195308">
                  <c:v>4.42878</c:v>
                </c:pt>
                <c:pt idx="195309">
                  <c:v>4.4288</c:v>
                </c:pt>
                <c:pt idx="195310">
                  <c:v>4.42882</c:v>
                </c:pt>
                <c:pt idx="195311">
                  <c:v>4.42884</c:v>
                </c:pt>
                <c:pt idx="195312">
                  <c:v>4.42887</c:v>
                </c:pt>
                <c:pt idx="195313">
                  <c:v>4.42889</c:v>
                </c:pt>
                <c:pt idx="195314">
                  <c:v>4.42891</c:v>
                </c:pt>
                <c:pt idx="195315">
                  <c:v>4.42893</c:v>
                </c:pt>
                <c:pt idx="195316">
                  <c:v>4.42896</c:v>
                </c:pt>
                <c:pt idx="195317">
                  <c:v>4.42898</c:v>
                </c:pt>
                <c:pt idx="195318">
                  <c:v>4.429</c:v>
                </c:pt>
                <c:pt idx="195319">
                  <c:v>4.42903</c:v>
                </c:pt>
                <c:pt idx="195320">
                  <c:v>4.42905</c:v>
                </c:pt>
                <c:pt idx="195321">
                  <c:v>4.42907</c:v>
                </c:pt>
                <c:pt idx="195322">
                  <c:v>4.42909</c:v>
                </c:pt>
                <c:pt idx="195323">
                  <c:v>4.42912</c:v>
                </c:pt>
                <c:pt idx="195324">
                  <c:v>4.42914</c:v>
                </c:pt>
                <c:pt idx="195325">
                  <c:v>4.42916</c:v>
                </c:pt>
                <c:pt idx="195326">
                  <c:v>4.42918</c:v>
                </c:pt>
                <c:pt idx="195327">
                  <c:v>4.42921</c:v>
                </c:pt>
                <c:pt idx="195328">
                  <c:v>4.42923</c:v>
                </c:pt>
                <c:pt idx="195329">
                  <c:v>4.42925</c:v>
                </c:pt>
                <c:pt idx="195330">
                  <c:v>4.42927</c:v>
                </c:pt>
                <c:pt idx="195331">
                  <c:v>4.4293</c:v>
                </c:pt>
                <c:pt idx="195332">
                  <c:v>4.42932</c:v>
                </c:pt>
                <c:pt idx="195333">
                  <c:v>4.42934</c:v>
                </c:pt>
                <c:pt idx="195334">
                  <c:v>4.42936</c:v>
                </c:pt>
                <c:pt idx="195335">
                  <c:v>4.42939</c:v>
                </c:pt>
                <c:pt idx="195336">
                  <c:v>4.42941</c:v>
                </c:pt>
                <c:pt idx="195337">
                  <c:v>4.42943</c:v>
                </c:pt>
                <c:pt idx="195338">
                  <c:v>4.42946</c:v>
                </c:pt>
                <c:pt idx="195339">
                  <c:v>4.42948</c:v>
                </c:pt>
                <c:pt idx="195340">
                  <c:v>4.4295</c:v>
                </c:pt>
                <c:pt idx="195341">
                  <c:v>4.42952</c:v>
                </c:pt>
                <c:pt idx="195342">
                  <c:v>4.42955</c:v>
                </c:pt>
                <c:pt idx="195343">
                  <c:v>4.42957</c:v>
                </c:pt>
                <c:pt idx="195344">
                  <c:v>4.42959</c:v>
                </c:pt>
                <c:pt idx="195345">
                  <c:v>4.42962</c:v>
                </c:pt>
                <c:pt idx="195346">
                  <c:v>4.42964</c:v>
                </c:pt>
                <c:pt idx="195347">
                  <c:v>4.42966</c:v>
                </c:pt>
                <c:pt idx="195348">
                  <c:v>4.42968</c:v>
                </c:pt>
                <c:pt idx="195349">
                  <c:v>4.42971</c:v>
                </c:pt>
                <c:pt idx="195350">
                  <c:v>4.42973</c:v>
                </c:pt>
                <c:pt idx="195351">
                  <c:v>4.42975</c:v>
                </c:pt>
                <c:pt idx="195352">
                  <c:v>4.42977</c:v>
                </c:pt>
                <c:pt idx="195353">
                  <c:v>4.4298</c:v>
                </c:pt>
                <c:pt idx="195354">
                  <c:v>4.42982</c:v>
                </c:pt>
                <c:pt idx="195355">
                  <c:v>4.42984</c:v>
                </c:pt>
                <c:pt idx="195356">
                  <c:v>4.42986</c:v>
                </c:pt>
                <c:pt idx="195357">
                  <c:v>4.42989</c:v>
                </c:pt>
                <c:pt idx="195358">
                  <c:v>4.42991</c:v>
                </c:pt>
                <c:pt idx="195359">
                  <c:v>4.42993</c:v>
                </c:pt>
                <c:pt idx="195360">
                  <c:v>4.42995</c:v>
                </c:pt>
                <c:pt idx="195361">
                  <c:v>4.42998</c:v>
                </c:pt>
                <c:pt idx="195362">
                  <c:v>4.43</c:v>
                </c:pt>
                <c:pt idx="195363">
                  <c:v>4.43002</c:v>
                </c:pt>
                <c:pt idx="195364">
                  <c:v>4.43004</c:v>
                </c:pt>
                <c:pt idx="195365">
                  <c:v>4.43007</c:v>
                </c:pt>
                <c:pt idx="195366">
                  <c:v>4.43009</c:v>
                </c:pt>
                <c:pt idx="195367">
                  <c:v>4.43011</c:v>
                </c:pt>
                <c:pt idx="195368">
                  <c:v>4.43014</c:v>
                </c:pt>
                <c:pt idx="195369">
                  <c:v>4.43016</c:v>
                </c:pt>
                <c:pt idx="195370">
                  <c:v>4.43018</c:v>
                </c:pt>
                <c:pt idx="195371">
                  <c:v>4.4302</c:v>
                </c:pt>
                <c:pt idx="195372">
                  <c:v>4.43023</c:v>
                </c:pt>
                <c:pt idx="195373">
                  <c:v>4.43025</c:v>
                </c:pt>
                <c:pt idx="195374">
                  <c:v>4.43027</c:v>
                </c:pt>
                <c:pt idx="195375">
                  <c:v>4.4303</c:v>
                </c:pt>
                <c:pt idx="195376">
                  <c:v>4.43032</c:v>
                </c:pt>
                <c:pt idx="195377">
                  <c:v>4.43034</c:v>
                </c:pt>
                <c:pt idx="195378">
                  <c:v>4.43036</c:v>
                </c:pt>
                <c:pt idx="195379">
                  <c:v>4.43039</c:v>
                </c:pt>
                <c:pt idx="195380">
                  <c:v>4.43041</c:v>
                </c:pt>
                <c:pt idx="195381">
                  <c:v>4.43043</c:v>
                </c:pt>
                <c:pt idx="195382">
                  <c:v>4.43045</c:v>
                </c:pt>
                <c:pt idx="195383">
                  <c:v>4.43048</c:v>
                </c:pt>
                <c:pt idx="195384">
                  <c:v>4.4305</c:v>
                </c:pt>
                <c:pt idx="195385">
                  <c:v>4.43052</c:v>
                </c:pt>
                <c:pt idx="195386">
                  <c:v>4.43054</c:v>
                </c:pt>
                <c:pt idx="195387">
                  <c:v>4.43057</c:v>
                </c:pt>
                <c:pt idx="195388">
                  <c:v>4.43059</c:v>
                </c:pt>
                <c:pt idx="195389">
                  <c:v>4.43061</c:v>
                </c:pt>
                <c:pt idx="195390">
                  <c:v>4.43063</c:v>
                </c:pt>
                <c:pt idx="195391">
                  <c:v>4.43066</c:v>
                </c:pt>
                <c:pt idx="195392">
                  <c:v>4.43068</c:v>
                </c:pt>
                <c:pt idx="195393">
                  <c:v>4.4307</c:v>
                </c:pt>
                <c:pt idx="195394">
                  <c:v>4.43073</c:v>
                </c:pt>
                <c:pt idx="195395">
                  <c:v>4.43075</c:v>
                </c:pt>
                <c:pt idx="195396">
                  <c:v>4.43077</c:v>
                </c:pt>
                <c:pt idx="195397">
                  <c:v>4.43079</c:v>
                </c:pt>
                <c:pt idx="195398">
                  <c:v>4.43082</c:v>
                </c:pt>
                <c:pt idx="195399">
                  <c:v>4.43084</c:v>
                </c:pt>
                <c:pt idx="195400">
                  <c:v>4.43086</c:v>
                </c:pt>
                <c:pt idx="195401">
                  <c:v>4.43088</c:v>
                </c:pt>
                <c:pt idx="195402">
                  <c:v>4.43091</c:v>
                </c:pt>
                <c:pt idx="195403">
                  <c:v>4.43093</c:v>
                </c:pt>
                <c:pt idx="195404">
                  <c:v>4.43095</c:v>
                </c:pt>
                <c:pt idx="195405">
                  <c:v>4.43098</c:v>
                </c:pt>
                <c:pt idx="195406">
                  <c:v>4.431</c:v>
                </c:pt>
                <c:pt idx="195407">
                  <c:v>4.43102</c:v>
                </c:pt>
                <c:pt idx="195408">
                  <c:v>4.43104</c:v>
                </c:pt>
                <c:pt idx="195409">
                  <c:v>4.43107</c:v>
                </c:pt>
                <c:pt idx="195410">
                  <c:v>4.43109</c:v>
                </c:pt>
                <c:pt idx="195411">
                  <c:v>4.43111</c:v>
                </c:pt>
                <c:pt idx="195412">
                  <c:v>4.43113</c:v>
                </c:pt>
                <c:pt idx="195413">
                  <c:v>4.43116</c:v>
                </c:pt>
                <c:pt idx="195414">
                  <c:v>4.43118</c:v>
                </c:pt>
                <c:pt idx="195415">
                  <c:v>4.4312</c:v>
                </c:pt>
                <c:pt idx="195416">
                  <c:v>4.43122</c:v>
                </c:pt>
                <c:pt idx="195417">
                  <c:v>4.43125</c:v>
                </c:pt>
                <c:pt idx="195418">
                  <c:v>4.43127</c:v>
                </c:pt>
                <c:pt idx="195419">
                  <c:v>4.43129</c:v>
                </c:pt>
                <c:pt idx="195420">
                  <c:v>4.43131</c:v>
                </c:pt>
                <c:pt idx="195421">
                  <c:v>4.43134</c:v>
                </c:pt>
                <c:pt idx="195422">
                  <c:v>4.43136</c:v>
                </c:pt>
                <c:pt idx="195423">
                  <c:v>4.43138</c:v>
                </c:pt>
                <c:pt idx="195424">
                  <c:v>4.43141</c:v>
                </c:pt>
                <c:pt idx="195425">
                  <c:v>4.43143</c:v>
                </c:pt>
                <c:pt idx="195426">
                  <c:v>4.43145</c:v>
                </c:pt>
                <c:pt idx="195427">
                  <c:v>4.43147</c:v>
                </c:pt>
                <c:pt idx="195428">
                  <c:v>4.4315</c:v>
                </c:pt>
                <c:pt idx="195429">
                  <c:v>4.43152</c:v>
                </c:pt>
                <c:pt idx="195430">
                  <c:v>4.43154</c:v>
                </c:pt>
                <c:pt idx="195431">
                  <c:v>4.43156</c:v>
                </c:pt>
                <c:pt idx="195432">
                  <c:v>4.43159</c:v>
                </c:pt>
                <c:pt idx="195433">
                  <c:v>4.43161</c:v>
                </c:pt>
                <c:pt idx="195434">
                  <c:v>4.43163</c:v>
                </c:pt>
                <c:pt idx="195435">
                  <c:v>4.43166</c:v>
                </c:pt>
                <c:pt idx="195436">
                  <c:v>4.43168</c:v>
                </c:pt>
                <c:pt idx="195437">
                  <c:v>4.4317</c:v>
                </c:pt>
                <c:pt idx="195438">
                  <c:v>4.43172</c:v>
                </c:pt>
                <c:pt idx="195439">
                  <c:v>4.43175</c:v>
                </c:pt>
                <c:pt idx="195440">
                  <c:v>4.43177</c:v>
                </c:pt>
                <c:pt idx="195441">
                  <c:v>4.43179</c:v>
                </c:pt>
                <c:pt idx="195442">
                  <c:v>4.43181</c:v>
                </c:pt>
                <c:pt idx="195443">
                  <c:v>4.43184</c:v>
                </c:pt>
                <c:pt idx="195444">
                  <c:v>4.43186</c:v>
                </c:pt>
                <c:pt idx="195445">
                  <c:v>4.43188</c:v>
                </c:pt>
                <c:pt idx="195446">
                  <c:v>4.43191</c:v>
                </c:pt>
                <c:pt idx="195447">
                  <c:v>4.43193</c:v>
                </c:pt>
                <c:pt idx="195448">
                  <c:v>4.43195</c:v>
                </c:pt>
                <c:pt idx="195449">
                  <c:v>4.43197</c:v>
                </c:pt>
                <c:pt idx="195450">
                  <c:v>4.43199</c:v>
                </c:pt>
                <c:pt idx="195451">
                  <c:v>4.43202</c:v>
                </c:pt>
                <c:pt idx="195452">
                  <c:v>4.43204</c:v>
                </c:pt>
                <c:pt idx="195453">
                  <c:v>4.43206</c:v>
                </c:pt>
                <c:pt idx="195454">
                  <c:v>4.43209</c:v>
                </c:pt>
                <c:pt idx="195455">
                  <c:v>4.43211</c:v>
                </c:pt>
                <c:pt idx="195456">
                  <c:v>4.43213</c:v>
                </c:pt>
                <c:pt idx="195457">
                  <c:v>4.43215</c:v>
                </c:pt>
                <c:pt idx="195458">
                  <c:v>4.43218</c:v>
                </c:pt>
                <c:pt idx="195459">
                  <c:v>4.4322</c:v>
                </c:pt>
                <c:pt idx="195460">
                  <c:v>4.43222</c:v>
                </c:pt>
                <c:pt idx="195461">
                  <c:v>4.43224</c:v>
                </c:pt>
                <c:pt idx="195462">
                  <c:v>4.43227</c:v>
                </c:pt>
                <c:pt idx="195463">
                  <c:v>4.43229</c:v>
                </c:pt>
                <c:pt idx="195464">
                  <c:v>4.43231</c:v>
                </c:pt>
                <c:pt idx="195465">
                  <c:v>4.43234</c:v>
                </c:pt>
                <c:pt idx="195466">
                  <c:v>4.43236</c:v>
                </c:pt>
                <c:pt idx="195467">
                  <c:v>4.43238</c:v>
                </c:pt>
                <c:pt idx="195468">
                  <c:v>4.4324</c:v>
                </c:pt>
                <c:pt idx="195469">
                  <c:v>4.43243</c:v>
                </c:pt>
                <c:pt idx="195470">
                  <c:v>4.43245</c:v>
                </c:pt>
                <c:pt idx="195471">
                  <c:v>4.43247</c:v>
                </c:pt>
                <c:pt idx="195472">
                  <c:v>4.43249</c:v>
                </c:pt>
                <c:pt idx="195473">
                  <c:v>4.43252</c:v>
                </c:pt>
                <c:pt idx="195474">
                  <c:v>4.43254</c:v>
                </c:pt>
                <c:pt idx="195475">
                  <c:v>4.43256</c:v>
                </c:pt>
                <c:pt idx="195476">
                  <c:v>4.43259</c:v>
                </c:pt>
                <c:pt idx="195477">
                  <c:v>4.43261</c:v>
                </c:pt>
                <c:pt idx="195478">
                  <c:v>4.43263</c:v>
                </c:pt>
                <c:pt idx="195479">
                  <c:v>4.43265</c:v>
                </c:pt>
                <c:pt idx="195480">
                  <c:v>4.43268</c:v>
                </c:pt>
                <c:pt idx="195481">
                  <c:v>4.4327</c:v>
                </c:pt>
                <c:pt idx="195482">
                  <c:v>4.43272</c:v>
                </c:pt>
                <c:pt idx="195483">
                  <c:v>4.43274</c:v>
                </c:pt>
                <c:pt idx="195484">
                  <c:v>4.43277</c:v>
                </c:pt>
                <c:pt idx="195485">
                  <c:v>4.43279</c:v>
                </c:pt>
                <c:pt idx="195486">
                  <c:v>4.43281</c:v>
                </c:pt>
                <c:pt idx="195487">
                  <c:v>4.43283</c:v>
                </c:pt>
                <c:pt idx="195488">
                  <c:v>4.43286</c:v>
                </c:pt>
                <c:pt idx="195489">
                  <c:v>4.43288</c:v>
                </c:pt>
                <c:pt idx="195490">
                  <c:v>4.4329</c:v>
                </c:pt>
                <c:pt idx="195491">
                  <c:v>4.43293</c:v>
                </c:pt>
                <c:pt idx="195492">
                  <c:v>4.43295</c:v>
                </c:pt>
                <c:pt idx="195493">
                  <c:v>4.43297</c:v>
                </c:pt>
                <c:pt idx="195494">
                  <c:v>4.43299</c:v>
                </c:pt>
                <c:pt idx="195495">
                  <c:v>4.43302</c:v>
                </c:pt>
                <c:pt idx="195496">
                  <c:v>4.43304</c:v>
                </c:pt>
                <c:pt idx="195497">
                  <c:v>4.43306</c:v>
                </c:pt>
                <c:pt idx="195498">
                  <c:v>4.43308</c:v>
                </c:pt>
                <c:pt idx="195499">
                  <c:v>4.43311</c:v>
                </c:pt>
                <c:pt idx="195500">
                  <c:v>4.43313</c:v>
                </c:pt>
                <c:pt idx="195501">
                  <c:v>4.43315</c:v>
                </c:pt>
                <c:pt idx="195502">
                  <c:v>4.43318</c:v>
                </c:pt>
                <c:pt idx="195503">
                  <c:v>4.4332</c:v>
                </c:pt>
                <c:pt idx="195504">
                  <c:v>4.43322</c:v>
                </c:pt>
                <c:pt idx="195505">
                  <c:v>4.43324</c:v>
                </c:pt>
                <c:pt idx="195506">
                  <c:v>4.43326</c:v>
                </c:pt>
                <c:pt idx="195507">
                  <c:v>4.43329</c:v>
                </c:pt>
                <c:pt idx="195508">
                  <c:v>4.43331</c:v>
                </c:pt>
                <c:pt idx="195509">
                  <c:v>4.43333</c:v>
                </c:pt>
                <c:pt idx="195510">
                  <c:v>4.43336</c:v>
                </c:pt>
                <c:pt idx="195511">
                  <c:v>4.43338</c:v>
                </c:pt>
                <c:pt idx="195512">
                  <c:v>4.4334</c:v>
                </c:pt>
                <c:pt idx="195513">
                  <c:v>4.43342</c:v>
                </c:pt>
                <c:pt idx="195514">
                  <c:v>4.43345</c:v>
                </c:pt>
                <c:pt idx="195515">
                  <c:v>4.43347</c:v>
                </c:pt>
                <c:pt idx="195516">
                  <c:v>4.43349</c:v>
                </c:pt>
                <c:pt idx="195517">
                  <c:v>4.43351</c:v>
                </c:pt>
                <c:pt idx="195518">
                  <c:v>4.43354</c:v>
                </c:pt>
                <c:pt idx="195519">
                  <c:v>4.43356</c:v>
                </c:pt>
                <c:pt idx="195520">
                  <c:v>4.43358</c:v>
                </c:pt>
                <c:pt idx="195521">
                  <c:v>4.43361</c:v>
                </c:pt>
                <c:pt idx="195522">
                  <c:v>4.43363</c:v>
                </c:pt>
                <c:pt idx="195523">
                  <c:v>4.43365</c:v>
                </c:pt>
                <c:pt idx="195524">
                  <c:v>4.43367</c:v>
                </c:pt>
                <c:pt idx="195525">
                  <c:v>4.4337</c:v>
                </c:pt>
                <c:pt idx="195526">
                  <c:v>4.43372</c:v>
                </c:pt>
                <c:pt idx="195527">
                  <c:v>4.43374</c:v>
                </c:pt>
                <c:pt idx="195528">
                  <c:v>4.43376</c:v>
                </c:pt>
                <c:pt idx="195529">
                  <c:v>4.43379</c:v>
                </c:pt>
                <c:pt idx="195530">
                  <c:v>4.43381</c:v>
                </c:pt>
                <c:pt idx="195531">
                  <c:v>4.43383</c:v>
                </c:pt>
                <c:pt idx="195532">
                  <c:v>4.43386</c:v>
                </c:pt>
                <c:pt idx="195533">
                  <c:v>4.43388</c:v>
                </c:pt>
                <c:pt idx="195534">
                  <c:v>4.4339</c:v>
                </c:pt>
                <c:pt idx="195535">
                  <c:v>4.43392</c:v>
                </c:pt>
                <c:pt idx="195536">
                  <c:v>4.43395</c:v>
                </c:pt>
                <c:pt idx="195537">
                  <c:v>4.43397</c:v>
                </c:pt>
                <c:pt idx="195538">
                  <c:v>4.43399</c:v>
                </c:pt>
                <c:pt idx="195539">
                  <c:v>4.43401</c:v>
                </c:pt>
                <c:pt idx="195540">
                  <c:v>4.43404</c:v>
                </c:pt>
                <c:pt idx="195541">
                  <c:v>4.43406</c:v>
                </c:pt>
                <c:pt idx="195542">
                  <c:v>4.43408</c:v>
                </c:pt>
                <c:pt idx="195543">
                  <c:v>4.4341</c:v>
                </c:pt>
                <c:pt idx="195544">
                  <c:v>4.43413</c:v>
                </c:pt>
                <c:pt idx="195545">
                  <c:v>4.43415</c:v>
                </c:pt>
                <c:pt idx="195546">
                  <c:v>4.43417</c:v>
                </c:pt>
                <c:pt idx="195547">
                  <c:v>4.43419</c:v>
                </c:pt>
                <c:pt idx="195548">
                  <c:v>4.43422</c:v>
                </c:pt>
                <c:pt idx="195549">
                  <c:v>4.43424</c:v>
                </c:pt>
                <c:pt idx="195550">
                  <c:v>4.43426</c:v>
                </c:pt>
                <c:pt idx="195551">
                  <c:v>4.43429</c:v>
                </c:pt>
                <c:pt idx="195552">
                  <c:v>4.43431</c:v>
                </c:pt>
                <c:pt idx="195553">
                  <c:v>4.43433</c:v>
                </c:pt>
                <c:pt idx="195554">
                  <c:v>4.43435</c:v>
                </c:pt>
                <c:pt idx="195555">
                  <c:v>4.43438</c:v>
                </c:pt>
                <c:pt idx="195556">
                  <c:v>4.4344</c:v>
                </c:pt>
                <c:pt idx="195557">
                  <c:v>4.43442</c:v>
                </c:pt>
                <c:pt idx="195558">
                  <c:v>4.43444</c:v>
                </c:pt>
                <c:pt idx="195559">
                  <c:v>4.43447</c:v>
                </c:pt>
                <c:pt idx="195560">
                  <c:v>4.43449</c:v>
                </c:pt>
                <c:pt idx="195561">
                  <c:v>4.43451</c:v>
                </c:pt>
                <c:pt idx="195562">
                  <c:v>4.43454</c:v>
                </c:pt>
                <c:pt idx="195563">
                  <c:v>4.43456</c:v>
                </c:pt>
                <c:pt idx="195564">
                  <c:v>4.43458</c:v>
                </c:pt>
                <c:pt idx="195565">
                  <c:v>4.4346</c:v>
                </c:pt>
                <c:pt idx="195566">
                  <c:v>4.43463</c:v>
                </c:pt>
                <c:pt idx="195567">
                  <c:v>4.43465</c:v>
                </c:pt>
                <c:pt idx="195568">
                  <c:v>4.43467</c:v>
                </c:pt>
                <c:pt idx="195569">
                  <c:v>4.43469</c:v>
                </c:pt>
                <c:pt idx="195570">
                  <c:v>4.43472</c:v>
                </c:pt>
                <c:pt idx="195571">
                  <c:v>4.43474</c:v>
                </c:pt>
                <c:pt idx="195572">
                  <c:v>4.43476</c:v>
                </c:pt>
                <c:pt idx="195573">
                  <c:v>4.43478</c:v>
                </c:pt>
                <c:pt idx="195574">
                  <c:v>4.43481</c:v>
                </c:pt>
                <c:pt idx="195575">
                  <c:v>4.43483</c:v>
                </c:pt>
                <c:pt idx="195576">
                  <c:v>4.43485</c:v>
                </c:pt>
                <c:pt idx="195577">
                  <c:v>4.43487</c:v>
                </c:pt>
                <c:pt idx="195578">
                  <c:v>4.4349</c:v>
                </c:pt>
                <c:pt idx="195579">
                  <c:v>4.43492</c:v>
                </c:pt>
                <c:pt idx="195580">
                  <c:v>4.43494</c:v>
                </c:pt>
                <c:pt idx="195581">
                  <c:v>4.43497</c:v>
                </c:pt>
                <c:pt idx="195582">
                  <c:v>4.43499</c:v>
                </c:pt>
                <c:pt idx="195583">
                  <c:v>4.43501</c:v>
                </c:pt>
                <c:pt idx="195584">
                  <c:v>4.43503</c:v>
                </c:pt>
                <c:pt idx="195585">
                  <c:v>4.43506</c:v>
                </c:pt>
                <c:pt idx="195586">
                  <c:v>4.43508</c:v>
                </c:pt>
                <c:pt idx="195587">
                  <c:v>4.4351</c:v>
                </c:pt>
                <c:pt idx="195588">
                  <c:v>4.43513</c:v>
                </c:pt>
                <c:pt idx="195589">
                  <c:v>4.43515</c:v>
                </c:pt>
                <c:pt idx="195590">
                  <c:v>4.43517</c:v>
                </c:pt>
                <c:pt idx="195591">
                  <c:v>4.43519</c:v>
                </c:pt>
                <c:pt idx="195592">
                  <c:v>4.43522</c:v>
                </c:pt>
                <c:pt idx="195593">
                  <c:v>4.43524</c:v>
                </c:pt>
                <c:pt idx="195594">
                  <c:v>4.43526</c:v>
                </c:pt>
                <c:pt idx="195595">
                  <c:v>4.43528</c:v>
                </c:pt>
                <c:pt idx="195596">
                  <c:v>4.43531</c:v>
                </c:pt>
                <c:pt idx="195597">
                  <c:v>4.43533</c:v>
                </c:pt>
                <c:pt idx="195598">
                  <c:v>4.43535</c:v>
                </c:pt>
                <c:pt idx="195599">
                  <c:v>4.43537</c:v>
                </c:pt>
                <c:pt idx="195600">
                  <c:v>4.4354</c:v>
                </c:pt>
                <c:pt idx="195601">
                  <c:v>4.43542</c:v>
                </c:pt>
                <c:pt idx="195602">
                  <c:v>4.43544</c:v>
                </c:pt>
                <c:pt idx="195603">
                  <c:v>4.43546</c:v>
                </c:pt>
                <c:pt idx="195604">
                  <c:v>4.43549</c:v>
                </c:pt>
                <c:pt idx="195605">
                  <c:v>4.43551</c:v>
                </c:pt>
                <c:pt idx="195606">
                  <c:v>4.43553</c:v>
                </c:pt>
                <c:pt idx="195607">
                  <c:v>4.43556</c:v>
                </c:pt>
                <c:pt idx="195608">
                  <c:v>4.43558</c:v>
                </c:pt>
                <c:pt idx="195609">
                  <c:v>4.4356</c:v>
                </c:pt>
                <c:pt idx="195610">
                  <c:v>4.43562</c:v>
                </c:pt>
                <c:pt idx="195611">
                  <c:v>4.43565</c:v>
                </c:pt>
                <c:pt idx="195612">
                  <c:v>4.43567</c:v>
                </c:pt>
                <c:pt idx="195613">
                  <c:v>4.43569</c:v>
                </c:pt>
                <c:pt idx="195614">
                  <c:v>4.43571</c:v>
                </c:pt>
                <c:pt idx="195615">
                  <c:v>4.43574</c:v>
                </c:pt>
                <c:pt idx="195616">
                  <c:v>4.43576</c:v>
                </c:pt>
                <c:pt idx="195617">
                  <c:v>4.43578</c:v>
                </c:pt>
                <c:pt idx="195618">
                  <c:v>4.43581</c:v>
                </c:pt>
                <c:pt idx="195619">
                  <c:v>4.43583</c:v>
                </c:pt>
                <c:pt idx="195620">
                  <c:v>4.43585</c:v>
                </c:pt>
                <c:pt idx="195621">
                  <c:v>4.43587</c:v>
                </c:pt>
                <c:pt idx="195622">
                  <c:v>4.4359</c:v>
                </c:pt>
                <c:pt idx="195623">
                  <c:v>4.43592</c:v>
                </c:pt>
                <c:pt idx="195624">
                  <c:v>4.43594</c:v>
                </c:pt>
                <c:pt idx="195625">
                  <c:v>4.43596</c:v>
                </c:pt>
                <c:pt idx="195626">
                  <c:v>4.43599</c:v>
                </c:pt>
                <c:pt idx="195627">
                  <c:v>4.43601</c:v>
                </c:pt>
                <c:pt idx="195628">
                  <c:v>4.43603</c:v>
                </c:pt>
                <c:pt idx="195629">
                  <c:v>4.43605</c:v>
                </c:pt>
                <c:pt idx="195630">
                  <c:v>4.43608</c:v>
                </c:pt>
                <c:pt idx="195631">
                  <c:v>4.4361</c:v>
                </c:pt>
                <c:pt idx="195632">
                  <c:v>4.43612</c:v>
                </c:pt>
                <c:pt idx="195633">
                  <c:v>4.43614</c:v>
                </c:pt>
                <c:pt idx="195634">
                  <c:v>4.43617</c:v>
                </c:pt>
                <c:pt idx="195635">
                  <c:v>4.43619</c:v>
                </c:pt>
                <c:pt idx="195636">
                  <c:v>4.43621</c:v>
                </c:pt>
                <c:pt idx="195637">
                  <c:v>4.43624</c:v>
                </c:pt>
                <c:pt idx="195638">
                  <c:v>4.43626</c:v>
                </c:pt>
                <c:pt idx="195639">
                  <c:v>4.43628</c:v>
                </c:pt>
                <c:pt idx="195640">
                  <c:v>4.4363</c:v>
                </c:pt>
                <c:pt idx="195641">
                  <c:v>4.43633</c:v>
                </c:pt>
                <c:pt idx="195642">
                  <c:v>4.43635</c:v>
                </c:pt>
                <c:pt idx="195643">
                  <c:v>4.43637</c:v>
                </c:pt>
                <c:pt idx="195644">
                  <c:v>4.4364</c:v>
                </c:pt>
                <c:pt idx="195645">
                  <c:v>4.43642</c:v>
                </c:pt>
                <c:pt idx="195646">
                  <c:v>4.43644</c:v>
                </c:pt>
                <c:pt idx="195647">
                  <c:v>4.43646</c:v>
                </c:pt>
                <c:pt idx="195648">
                  <c:v>4.43649</c:v>
                </c:pt>
                <c:pt idx="195649">
                  <c:v>4.43651</c:v>
                </c:pt>
                <c:pt idx="195650">
                  <c:v>4.43653</c:v>
                </c:pt>
                <c:pt idx="195651">
                  <c:v>4.43655</c:v>
                </c:pt>
                <c:pt idx="195652">
                  <c:v>4.43658</c:v>
                </c:pt>
                <c:pt idx="195653">
                  <c:v>4.4366</c:v>
                </c:pt>
                <c:pt idx="195654">
                  <c:v>4.43662</c:v>
                </c:pt>
                <c:pt idx="195655">
                  <c:v>4.43664</c:v>
                </c:pt>
                <c:pt idx="195656">
                  <c:v>4.43667</c:v>
                </c:pt>
                <c:pt idx="195657">
                  <c:v>4.43669</c:v>
                </c:pt>
                <c:pt idx="195658">
                  <c:v>4.43671</c:v>
                </c:pt>
                <c:pt idx="195659">
                  <c:v>4.43673</c:v>
                </c:pt>
                <c:pt idx="195660">
                  <c:v>4.43676</c:v>
                </c:pt>
                <c:pt idx="195661">
                  <c:v>4.43678</c:v>
                </c:pt>
                <c:pt idx="195662">
                  <c:v>4.4368</c:v>
                </c:pt>
                <c:pt idx="195663">
                  <c:v>4.43682</c:v>
                </c:pt>
                <c:pt idx="195664">
                  <c:v>4.43685</c:v>
                </c:pt>
                <c:pt idx="195665">
                  <c:v>4.43687</c:v>
                </c:pt>
                <c:pt idx="195666">
                  <c:v>4.43689</c:v>
                </c:pt>
                <c:pt idx="195667">
                  <c:v>4.43692</c:v>
                </c:pt>
                <c:pt idx="195668">
                  <c:v>4.43694</c:v>
                </c:pt>
                <c:pt idx="195669">
                  <c:v>4.43696</c:v>
                </c:pt>
                <c:pt idx="195670">
                  <c:v>4.43698</c:v>
                </c:pt>
                <c:pt idx="195671">
                  <c:v>4.43701</c:v>
                </c:pt>
                <c:pt idx="195672">
                  <c:v>4.43703</c:v>
                </c:pt>
                <c:pt idx="195673">
                  <c:v>4.43705</c:v>
                </c:pt>
                <c:pt idx="195674">
                  <c:v>4.43708</c:v>
                </c:pt>
                <c:pt idx="195675">
                  <c:v>4.4371</c:v>
                </c:pt>
                <c:pt idx="195676">
                  <c:v>4.43712</c:v>
                </c:pt>
                <c:pt idx="195677">
                  <c:v>4.43714</c:v>
                </c:pt>
                <c:pt idx="195678">
                  <c:v>4.43717</c:v>
                </c:pt>
                <c:pt idx="195679">
                  <c:v>4.43719</c:v>
                </c:pt>
                <c:pt idx="195680">
                  <c:v>4.43721</c:v>
                </c:pt>
                <c:pt idx="195681">
                  <c:v>4.43723</c:v>
                </c:pt>
                <c:pt idx="195682">
                  <c:v>4.43726</c:v>
                </c:pt>
                <c:pt idx="195683">
                  <c:v>4.43728</c:v>
                </c:pt>
                <c:pt idx="195684">
                  <c:v>4.4373</c:v>
                </c:pt>
                <c:pt idx="195685">
                  <c:v>4.43732</c:v>
                </c:pt>
                <c:pt idx="195686">
                  <c:v>4.43735</c:v>
                </c:pt>
                <c:pt idx="195687">
                  <c:v>4.43737</c:v>
                </c:pt>
                <c:pt idx="195688">
                  <c:v>4.43739</c:v>
                </c:pt>
                <c:pt idx="195689">
                  <c:v>4.43741</c:v>
                </c:pt>
                <c:pt idx="195690">
                  <c:v>4.43744</c:v>
                </c:pt>
                <c:pt idx="195691">
                  <c:v>4.43746</c:v>
                </c:pt>
                <c:pt idx="195692">
                  <c:v>4.43748</c:v>
                </c:pt>
                <c:pt idx="195693">
                  <c:v>4.43751</c:v>
                </c:pt>
                <c:pt idx="195694">
                  <c:v>4.43753</c:v>
                </c:pt>
                <c:pt idx="195695">
                  <c:v>4.43755</c:v>
                </c:pt>
                <c:pt idx="195696">
                  <c:v>4.43757</c:v>
                </c:pt>
                <c:pt idx="195697">
                  <c:v>4.4376</c:v>
                </c:pt>
                <c:pt idx="195698">
                  <c:v>4.43762</c:v>
                </c:pt>
                <c:pt idx="195699">
                  <c:v>4.43764</c:v>
                </c:pt>
                <c:pt idx="195700">
                  <c:v>4.43766</c:v>
                </c:pt>
                <c:pt idx="195701">
                  <c:v>4.43769</c:v>
                </c:pt>
                <c:pt idx="195702">
                  <c:v>4.43771</c:v>
                </c:pt>
                <c:pt idx="195703">
                  <c:v>4.43773</c:v>
                </c:pt>
                <c:pt idx="195704">
                  <c:v>4.43776</c:v>
                </c:pt>
                <c:pt idx="195705">
                  <c:v>4.43778</c:v>
                </c:pt>
                <c:pt idx="195706">
                  <c:v>4.4378</c:v>
                </c:pt>
                <c:pt idx="195707">
                  <c:v>4.43782</c:v>
                </c:pt>
                <c:pt idx="195708">
                  <c:v>4.43785</c:v>
                </c:pt>
                <c:pt idx="195709">
                  <c:v>4.43787</c:v>
                </c:pt>
                <c:pt idx="195710">
                  <c:v>4.43789</c:v>
                </c:pt>
                <c:pt idx="195711">
                  <c:v>4.43791</c:v>
                </c:pt>
                <c:pt idx="195712">
                  <c:v>4.43794</c:v>
                </c:pt>
                <c:pt idx="195713">
                  <c:v>4.43796</c:v>
                </c:pt>
                <c:pt idx="195714">
                  <c:v>4.43798</c:v>
                </c:pt>
                <c:pt idx="195715">
                  <c:v>4.43801</c:v>
                </c:pt>
                <c:pt idx="195716">
                  <c:v>4.43803</c:v>
                </c:pt>
                <c:pt idx="195717">
                  <c:v>4.43805</c:v>
                </c:pt>
                <c:pt idx="195718">
                  <c:v>4.43807</c:v>
                </c:pt>
                <c:pt idx="195719">
                  <c:v>4.43809</c:v>
                </c:pt>
                <c:pt idx="195720">
                  <c:v>4.43812</c:v>
                </c:pt>
                <c:pt idx="195721">
                  <c:v>4.43814</c:v>
                </c:pt>
                <c:pt idx="195722">
                  <c:v>4.43816</c:v>
                </c:pt>
                <c:pt idx="195723">
                  <c:v>4.43819</c:v>
                </c:pt>
                <c:pt idx="195724">
                  <c:v>4.43821</c:v>
                </c:pt>
                <c:pt idx="195725">
                  <c:v>4.43823</c:v>
                </c:pt>
                <c:pt idx="195726">
                  <c:v>4.43825</c:v>
                </c:pt>
                <c:pt idx="195727">
                  <c:v>4.43828</c:v>
                </c:pt>
                <c:pt idx="195728">
                  <c:v>4.4383</c:v>
                </c:pt>
                <c:pt idx="195729">
                  <c:v>4.43832</c:v>
                </c:pt>
                <c:pt idx="195730">
                  <c:v>4.43834</c:v>
                </c:pt>
                <c:pt idx="195731">
                  <c:v>4.43837</c:v>
                </c:pt>
                <c:pt idx="195732">
                  <c:v>4.43839</c:v>
                </c:pt>
                <c:pt idx="195733">
                  <c:v>4.43841</c:v>
                </c:pt>
                <c:pt idx="195734">
                  <c:v>4.43844</c:v>
                </c:pt>
                <c:pt idx="195735">
                  <c:v>4.43846</c:v>
                </c:pt>
                <c:pt idx="195736">
                  <c:v>4.43848</c:v>
                </c:pt>
                <c:pt idx="195737">
                  <c:v>4.4385</c:v>
                </c:pt>
                <c:pt idx="195738">
                  <c:v>4.43853</c:v>
                </c:pt>
                <c:pt idx="195739">
                  <c:v>4.43855</c:v>
                </c:pt>
                <c:pt idx="195740">
                  <c:v>4.43857</c:v>
                </c:pt>
                <c:pt idx="195741">
                  <c:v>4.43859</c:v>
                </c:pt>
                <c:pt idx="195742">
                  <c:v>4.43862</c:v>
                </c:pt>
                <c:pt idx="195743">
                  <c:v>4.43864</c:v>
                </c:pt>
                <c:pt idx="195744">
                  <c:v>4.43866</c:v>
                </c:pt>
                <c:pt idx="195745">
                  <c:v>4.43869</c:v>
                </c:pt>
                <c:pt idx="195746">
                  <c:v>4.43871</c:v>
                </c:pt>
                <c:pt idx="195747">
                  <c:v>4.43873</c:v>
                </c:pt>
                <c:pt idx="195748">
                  <c:v>4.43875</c:v>
                </c:pt>
                <c:pt idx="195749">
                  <c:v>4.43878</c:v>
                </c:pt>
                <c:pt idx="195750">
                  <c:v>4.4388</c:v>
                </c:pt>
                <c:pt idx="195751">
                  <c:v>4.43882</c:v>
                </c:pt>
                <c:pt idx="195752">
                  <c:v>4.43884</c:v>
                </c:pt>
                <c:pt idx="195753">
                  <c:v>4.43887</c:v>
                </c:pt>
                <c:pt idx="195754">
                  <c:v>4.43889</c:v>
                </c:pt>
                <c:pt idx="195755">
                  <c:v>4.43891</c:v>
                </c:pt>
                <c:pt idx="195756">
                  <c:v>4.43893</c:v>
                </c:pt>
                <c:pt idx="195757">
                  <c:v>4.43896</c:v>
                </c:pt>
                <c:pt idx="195758">
                  <c:v>4.43898</c:v>
                </c:pt>
                <c:pt idx="195759">
                  <c:v>4.439</c:v>
                </c:pt>
                <c:pt idx="195760">
                  <c:v>4.43902</c:v>
                </c:pt>
                <c:pt idx="195761">
                  <c:v>4.43905</c:v>
                </c:pt>
                <c:pt idx="195762">
                  <c:v>4.43907</c:v>
                </c:pt>
                <c:pt idx="195763">
                  <c:v>4.43909</c:v>
                </c:pt>
                <c:pt idx="195764">
                  <c:v>4.43912</c:v>
                </c:pt>
                <c:pt idx="195765">
                  <c:v>4.43914</c:v>
                </c:pt>
                <c:pt idx="195766">
                  <c:v>4.43916</c:v>
                </c:pt>
                <c:pt idx="195767">
                  <c:v>4.43918</c:v>
                </c:pt>
                <c:pt idx="195768">
                  <c:v>4.43921</c:v>
                </c:pt>
                <c:pt idx="195769">
                  <c:v>4.43923</c:v>
                </c:pt>
                <c:pt idx="195770">
                  <c:v>4.43925</c:v>
                </c:pt>
                <c:pt idx="195771">
                  <c:v>4.43927</c:v>
                </c:pt>
                <c:pt idx="195772">
                  <c:v>4.4393</c:v>
                </c:pt>
                <c:pt idx="195773">
                  <c:v>4.43932</c:v>
                </c:pt>
                <c:pt idx="195774">
                  <c:v>4.43934</c:v>
                </c:pt>
                <c:pt idx="195775">
                  <c:v>4.43936</c:v>
                </c:pt>
                <c:pt idx="195776">
                  <c:v>4.43939</c:v>
                </c:pt>
                <c:pt idx="195777">
                  <c:v>4.43941</c:v>
                </c:pt>
                <c:pt idx="195778">
                  <c:v>4.43943</c:v>
                </c:pt>
                <c:pt idx="195779">
                  <c:v>4.43946</c:v>
                </c:pt>
                <c:pt idx="195780">
                  <c:v>4.43948</c:v>
                </c:pt>
                <c:pt idx="195781">
                  <c:v>4.4395</c:v>
                </c:pt>
                <c:pt idx="195782">
                  <c:v>4.43952</c:v>
                </c:pt>
                <c:pt idx="195783">
                  <c:v>4.43955</c:v>
                </c:pt>
                <c:pt idx="195784">
                  <c:v>4.43957</c:v>
                </c:pt>
                <c:pt idx="195785">
                  <c:v>4.43959</c:v>
                </c:pt>
                <c:pt idx="195786">
                  <c:v>4.43961</c:v>
                </c:pt>
                <c:pt idx="195787">
                  <c:v>4.43964</c:v>
                </c:pt>
                <c:pt idx="195788">
                  <c:v>4.43966</c:v>
                </c:pt>
                <c:pt idx="195789">
                  <c:v>4.43968</c:v>
                </c:pt>
                <c:pt idx="195790">
                  <c:v>4.43971</c:v>
                </c:pt>
                <c:pt idx="195791">
                  <c:v>4.43973</c:v>
                </c:pt>
                <c:pt idx="195792">
                  <c:v>4.43975</c:v>
                </c:pt>
                <c:pt idx="195793">
                  <c:v>4.43977</c:v>
                </c:pt>
                <c:pt idx="195794">
                  <c:v>4.4398</c:v>
                </c:pt>
                <c:pt idx="195795">
                  <c:v>4.43982</c:v>
                </c:pt>
                <c:pt idx="195796">
                  <c:v>4.43984</c:v>
                </c:pt>
                <c:pt idx="195797">
                  <c:v>4.43986</c:v>
                </c:pt>
                <c:pt idx="195798">
                  <c:v>4.43989</c:v>
                </c:pt>
                <c:pt idx="195799">
                  <c:v>4.43991</c:v>
                </c:pt>
                <c:pt idx="195800">
                  <c:v>4.43993</c:v>
                </c:pt>
                <c:pt idx="195801">
                  <c:v>4.43996</c:v>
                </c:pt>
                <c:pt idx="195802">
                  <c:v>4.43998</c:v>
                </c:pt>
                <c:pt idx="195803">
                  <c:v>4.44</c:v>
                </c:pt>
                <c:pt idx="195804">
                  <c:v>4.44002</c:v>
                </c:pt>
                <c:pt idx="195805">
                  <c:v>4.44004</c:v>
                </c:pt>
                <c:pt idx="195806">
                  <c:v>4.44007</c:v>
                </c:pt>
                <c:pt idx="195807">
                  <c:v>4.44009</c:v>
                </c:pt>
                <c:pt idx="195808">
                  <c:v>4.44011</c:v>
                </c:pt>
                <c:pt idx="195809">
                  <c:v>4.44014</c:v>
                </c:pt>
                <c:pt idx="195810">
                  <c:v>4.44016</c:v>
                </c:pt>
                <c:pt idx="195811">
                  <c:v>4.44018</c:v>
                </c:pt>
                <c:pt idx="195812">
                  <c:v>4.4402</c:v>
                </c:pt>
                <c:pt idx="195813">
                  <c:v>4.44023</c:v>
                </c:pt>
                <c:pt idx="195814">
                  <c:v>4.44025</c:v>
                </c:pt>
                <c:pt idx="195815">
                  <c:v>4.44027</c:v>
                </c:pt>
                <c:pt idx="195816">
                  <c:v>4.44029</c:v>
                </c:pt>
                <c:pt idx="195817">
                  <c:v>4.44032</c:v>
                </c:pt>
                <c:pt idx="195818">
                  <c:v>4.44034</c:v>
                </c:pt>
                <c:pt idx="195819">
                  <c:v>4.44036</c:v>
                </c:pt>
                <c:pt idx="195820">
                  <c:v>4.44039</c:v>
                </c:pt>
                <c:pt idx="195821">
                  <c:v>4.44041</c:v>
                </c:pt>
                <c:pt idx="195822">
                  <c:v>4.44043</c:v>
                </c:pt>
                <c:pt idx="195823">
                  <c:v>4.44045</c:v>
                </c:pt>
                <c:pt idx="195824">
                  <c:v>4.44048</c:v>
                </c:pt>
                <c:pt idx="195825">
                  <c:v>4.4405</c:v>
                </c:pt>
                <c:pt idx="195826">
                  <c:v>4.44052</c:v>
                </c:pt>
                <c:pt idx="195827">
                  <c:v>4.44054</c:v>
                </c:pt>
                <c:pt idx="195828">
                  <c:v>4.44057</c:v>
                </c:pt>
                <c:pt idx="195829">
                  <c:v>4.44059</c:v>
                </c:pt>
                <c:pt idx="195830">
                  <c:v>4.44061</c:v>
                </c:pt>
                <c:pt idx="195831">
                  <c:v>4.44064</c:v>
                </c:pt>
                <c:pt idx="195832">
                  <c:v>4.44066</c:v>
                </c:pt>
                <c:pt idx="195833">
                  <c:v>4.44068</c:v>
                </c:pt>
                <c:pt idx="195834">
                  <c:v>4.4407</c:v>
                </c:pt>
                <c:pt idx="195835">
                  <c:v>4.44073</c:v>
                </c:pt>
                <c:pt idx="195836">
                  <c:v>4.44075</c:v>
                </c:pt>
                <c:pt idx="195837">
                  <c:v>4.44077</c:v>
                </c:pt>
                <c:pt idx="195838">
                  <c:v>4.44079</c:v>
                </c:pt>
                <c:pt idx="195839">
                  <c:v>4.44082</c:v>
                </c:pt>
                <c:pt idx="195840">
                  <c:v>4.44084</c:v>
                </c:pt>
                <c:pt idx="195841">
                  <c:v>4.44086</c:v>
                </c:pt>
                <c:pt idx="195842">
                  <c:v>4.44088</c:v>
                </c:pt>
                <c:pt idx="195843">
                  <c:v>4.44091</c:v>
                </c:pt>
                <c:pt idx="195844">
                  <c:v>4.44093</c:v>
                </c:pt>
                <c:pt idx="195845">
                  <c:v>4.44095</c:v>
                </c:pt>
                <c:pt idx="195846">
                  <c:v>4.44097</c:v>
                </c:pt>
                <c:pt idx="195847">
                  <c:v>4.441</c:v>
                </c:pt>
                <c:pt idx="195848">
                  <c:v>4.44102</c:v>
                </c:pt>
                <c:pt idx="195849">
                  <c:v>4.44104</c:v>
                </c:pt>
                <c:pt idx="195850">
                  <c:v>4.44107</c:v>
                </c:pt>
                <c:pt idx="195851">
                  <c:v>4.44109</c:v>
                </c:pt>
                <c:pt idx="195852">
                  <c:v>4.44111</c:v>
                </c:pt>
                <c:pt idx="195853">
                  <c:v>4.44113</c:v>
                </c:pt>
                <c:pt idx="195854">
                  <c:v>4.44116</c:v>
                </c:pt>
                <c:pt idx="195855">
                  <c:v>4.44118</c:v>
                </c:pt>
                <c:pt idx="195856">
                  <c:v>4.4412</c:v>
                </c:pt>
                <c:pt idx="195857">
                  <c:v>4.44122</c:v>
                </c:pt>
                <c:pt idx="195858">
                  <c:v>4.44125</c:v>
                </c:pt>
                <c:pt idx="195859">
                  <c:v>4.44127</c:v>
                </c:pt>
                <c:pt idx="195860">
                  <c:v>4.44129</c:v>
                </c:pt>
                <c:pt idx="195861">
                  <c:v>4.44132</c:v>
                </c:pt>
                <c:pt idx="195862">
                  <c:v>4.44134</c:v>
                </c:pt>
                <c:pt idx="195863">
                  <c:v>4.44136</c:v>
                </c:pt>
                <c:pt idx="195864">
                  <c:v>4.44138</c:v>
                </c:pt>
                <c:pt idx="195865">
                  <c:v>4.44141</c:v>
                </c:pt>
                <c:pt idx="195866">
                  <c:v>4.44143</c:v>
                </c:pt>
                <c:pt idx="195867">
                  <c:v>4.44145</c:v>
                </c:pt>
                <c:pt idx="195868">
                  <c:v>4.44147</c:v>
                </c:pt>
                <c:pt idx="195869">
                  <c:v>4.4415</c:v>
                </c:pt>
                <c:pt idx="195870">
                  <c:v>4.44152</c:v>
                </c:pt>
                <c:pt idx="195871">
                  <c:v>4.44154</c:v>
                </c:pt>
                <c:pt idx="195872">
                  <c:v>4.44156</c:v>
                </c:pt>
                <c:pt idx="195873">
                  <c:v>4.44159</c:v>
                </c:pt>
                <c:pt idx="195874">
                  <c:v>4.44161</c:v>
                </c:pt>
                <c:pt idx="195875">
                  <c:v>4.44163</c:v>
                </c:pt>
                <c:pt idx="195876">
                  <c:v>4.44165</c:v>
                </c:pt>
                <c:pt idx="195877">
                  <c:v>4.44168</c:v>
                </c:pt>
                <c:pt idx="195878">
                  <c:v>4.4417</c:v>
                </c:pt>
                <c:pt idx="195879">
                  <c:v>4.44172</c:v>
                </c:pt>
                <c:pt idx="195880">
                  <c:v>4.44175</c:v>
                </c:pt>
                <c:pt idx="195881">
                  <c:v>4.44177</c:v>
                </c:pt>
                <c:pt idx="195882">
                  <c:v>4.44179</c:v>
                </c:pt>
                <c:pt idx="195883">
                  <c:v>4.44181</c:v>
                </c:pt>
                <c:pt idx="195884">
                  <c:v>4.44184</c:v>
                </c:pt>
                <c:pt idx="195885">
                  <c:v>4.44186</c:v>
                </c:pt>
                <c:pt idx="195886">
                  <c:v>4.44188</c:v>
                </c:pt>
                <c:pt idx="195887">
                  <c:v>4.44191</c:v>
                </c:pt>
                <c:pt idx="195888">
                  <c:v>4.44193</c:v>
                </c:pt>
                <c:pt idx="195889">
                  <c:v>4.44195</c:v>
                </c:pt>
                <c:pt idx="195890">
                  <c:v>4.44197</c:v>
                </c:pt>
                <c:pt idx="195891">
                  <c:v>4.442</c:v>
                </c:pt>
                <c:pt idx="195892">
                  <c:v>4.44202</c:v>
                </c:pt>
                <c:pt idx="195893">
                  <c:v>4.44204</c:v>
                </c:pt>
                <c:pt idx="195894">
                  <c:v>4.44206</c:v>
                </c:pt>
                <c:pt idx="195895">
                  <c:v>4.44209</c:v>
                </c:pt>
                <c:pt idx="195896">
                  <c:v>4.44211</c:v>
                </c:pt>
                <c:pt idx="195897">
                  <c:v>4.44213</c:v>
                </c:pt>
                <c:pt idx="195898">
                  <c:v>4.44215</c:v>
                </c:pt>
                <c:pt idx="195899">
                  <c:v>4.44218</c:v>
                </c:pt>
                <c:pt idx="195900">
                  <c:v>4.4422</c:v>
                </c:pt>
                <c:pt idx="195901">
                  <c:v>4.44222</c:v>
                </c:pt>
                <c:pt idx="195902">
                  <c:v>4.44224</c:v>
                </c:pt>
                <c:pt idx="195903">
                  <c:v>4.44227</c:v>
                </c:pt>
                <c:pt idx="195904">
                  <c:v>4.44229</c:v>
                </c:pt>
                <c:pt idx="195905">
                  <c:v>4.44231</c:v>
                </c:pt>
                <c:pt idx="195906">
                  <c:v>4.44234</c:v>
                </c:pt>
                <c:pt idx="195907">
                  <c:v>4.44236</c:v>
                </c:pt>
                <c:pt idx="195908">
                  <c:v>4.44238</c:v>
                </c:pt>
                <c:pt idx="195909">
                  <c:v>4.4424</c:v>
                </c:pt>
                <c:pt idx="195910">
                  <c:v>4.44243</c:v>
                </c:pt>
                <c:pt idx="195911">
                  <c:v>4.44245</c:v>
                </c:pt>
                <c:pt idx="195912">
                  <c:v>4.44247</c:v>
                </c:pt>
                <c:pt idx="195913">
                  <c:v>4.44249</c:v>
                </c:pt>
                <c:pt idx="195914">
                  <c:v>4.44252</c:v>
                </c:pt>
                <c:pt idx="195915">
                  <c:v>4.44254</c:v>
                </c:pt>
                <c:pt idx="195916">
                  <c:v>4.44256</c:v>
                </c:pt>
                <c:pt idx="195917">
                  <c:v>4.44259</c:v>
                </c:pt>
                <c:pt idx="195918">
                  <c:v>4.44261</c:v>
                </c:pt>
                <c:pt idx="195919">
                  <c:v>4.44263</c:v>
                </c:pt>
                <c:pt idx="195920">
                  <c:v>4.44265</c:v>
                </c:pt>
                <c:pt idx="195921">
                  <c:v>4.44268</c:v>
                </c:pt>
                <c:pt idx="195922">
                  <c:v>4.4427</c:v>
                </c:pt>
                <c:pt idx="195923">
                  <c:v>4.44272</c:v>
                </c:pt>
                <c:pt idx="195924">
                  <c:v>4.44274</c:v>
                </c:pt>
                <c:pt idx="195925">
                  <c:v>4.44277</c:v>
                </c:pt>
                <c:pt idx="195926">
                  <c:v>4.44279</c:v>
                </c:pt>
                <c:pt idx="195927">
                  <c:v>4.44281</c:v>
                </c:pt>
                <c:pt idx="195928">
                  <c:v>4.44283</c:v>
                </c:pt>
                <c:pt idx="195929">
                  <c:v>4.44286</c:v>
                </c:pt>
                <c:pt idx="195930">
                  <c:v>4.44288</c:v>
                </c:pt>
                <c:pt idx="195931">
                  <c:v>4.4429</c:v>
                </c:pt>
                <c:pt idx="195932">
                  <c:v>4.44292</c:v>
                </c:pt>
                <c:pt idx="195933">
                  <c:v>4.44295</c:v>
                </c:pt>
                <c:pt idx="195934">
                  <c:v>4.44297</c:v>
                </c:pt>
                <c:pt idx="195935">
                  <c:v>4.44299</c:v>
                </c:pt>
                <c:pt idx="195936">
                  <c:v>4.44302</c:v>
                </c:pt>
                <c:pt idx="195937">
                  <c:v>4.44304</c:v>
                </c:pt>
                <c:pt idx="195938">
                  <c:v>4.44306</c:v>
                </c:pt>
                <c:pt idx="195939">
                  <c:v>4.44308</c:v>
                </c:pt>
                <c:pt idx="195940">
                  <c:v>4.44311</c:v>
                </c:pt>
                <c:pt idx="195941">
                  <c:v>4.44313</c:v>
                </c:pt>
                <c:pt idx="195942">
                  <c:v>4.44315</c:v>
                </c:pt>
                <c:pt idx="195943">
                  <c:v>4.44318</c:v>
                </c:pt>
                <c:pt idx="195944">
                  <c:v>4.4432</c:v>
                </c:pt>
                <c:pt idx="195945">
                  <c:v>4.44322</c:v>
                </c:pt>
                <c:pt idx="195946">
                  <c:v>4.44324</c:v>
                </c:pt>
                <c:pt idx="195947">
                  <c:v>4.44327</c:v>
                </c:pt>
                <c:pt idx="195948">
                  <c:v>4.44329</c:v>
                </c:pt>
                <c:pt idx="195949">
                  <c:v>4.44331</c:v>
                </c:pt>
                <c:pt idx="195950">
                  <c:v>4.44333</c:v>
                </c:pt>
                <c:pt idx="195951">
                  <c:v>4.44336</c:v>
                </c:pt>
                <c:pt idx="195952">
                  <c:v>4.44338</c:v>
                </c:pt>
                <c:pt idx="195953">
                  <c:v>4.4434</c:v>
                </c:pt>
                <c:pt idx="195954">
                  <c:v>4.44342</c:v>
                </c:pt>
                <c:pt idx="195955">
                  <c:v>4.44345</c:v>
                </c:pt>
                <c:pt idx="195956">
                  <c:v>4.44347</c:v>
                </c:pt>
                <c:pt idx="195957">
                  <c:v>4.44349</c:v>
                </c:pt>
                <c:pt idx="195958">
                  <c:v>4.44351</c:v>
                </c:pt>
                <c:pt idx="195959">
                  <c:v>4.44354</c:v>
                </c:pt>
                <c:pt idx="195960">
                  <c:v>4.44356</c:v>
                </c:pt>
                <c:pt idx="195961">
                  <c:v>4.44358</c:v>
                </c:pt>
                <c:pt idx="195962">
                  <c:v>4.4436</c:v>
                </c:pt>
                <c:pt idx="195963">
                  <c:v>4.44363</c:v>
                </c:pt>
                <c:pt idx="195964">
                  <c:v>4.44365</c:v>
                </c:pt>
                <c:pt idx="195965">
                  <c:v>4.44367</c:v>
                </c:pt>
                <c:pt idx="195966">
                  <c:v>4.4437</c:v>
                </c:pt>
                <c:pt idx="195967">
                  <c:v>4.44372</c:v>
                </c:pt>
                <c:pt idx="195968">
                  <c:v>4.44374</c:v>
                </c:pt>
                <c:pt idx="195969">
                  <c:v>4.44376</c:v>
                </c:pt>
                <c:pt idx="195970">
                  <c:v>4.44379</c:v>
                </c:pt>
                <c:pt idx="195971">
                  <c:v>4.44381</c:v>
                </c:pt>
                <c:pt idx="195972">
                  <c:v>4.44383</c:v>
                </c:pt>
                <c:pt idx="195973">
                  <c:v>4.44386</c:v>
                </c:pt>
                <c:pt idx="195974">
                  <c:v>4.44388</c:v>
                </c:pt>
                <c:pt idx="195975">
                  <c:v>4.4439</c:v>
                </c:pt>
                <c:pt idx="195976">
                  <c:v>4.44392</c:v>
                </c:pt>
                <c:pt idx="195977">
                  <c:v>4.44395</c:v>
                </c:pt>
                <c:pt idx="195978">
                  <c:v>4.44397</c:v>
                </c:pt>
                <c:pt idx="195979">
                  <c:v>4.44399</c:v>
                </c:pt>
                <c:pt idx="195980">
                  <c:v>4.44401</c:v>
                </c:pt>
                <c:pt idx="195981">
                  <c:v>4.44404</c:v>
                </c:pt>
                <c:pt idx="195982">
                  <c:v>4.44406</c:v>
                </c:pt>
                <c:pt idx="195983">
                  <c:v>4.44408</c:v>
                </c:pt>
                <c:pt idx="195984">
                  <c:v>4.4441</c:v>
                </c:pt>
                <c:pt idx="195985">
                  <c:v>4.44413</c:v>
                </c:pt>
                <c:pt idx="195986">
                  <c:v>4.44415</c:v>
                </c:pt>
                <c:pt idx="195987">
                  <c:v>4.44417</c:v>
                </c:pt>
                <c:pt idx="195988">
                  <c:v>4.44419</c:v>
                </c:pt>
                <c:pt idx="195989">
                  <c:v>4.44422</c:v>
                </c:pt>
                <c:pt idx="195990">
                  <c:v>4.44424</c:v>
                </c:pt>
                <c:pt idx="195991">
                  <c:v>4.44426</c:v>
                </c:pt>
                <c:pt idx="195992">
                  <c:v>4.44429</c:v>
                </c:pt>
                <c:pt idx="195993">
                  <c:v>4.44431</c:v>
                </c:pt>
                <c:pt idx="195994">
                  <c:v>4.44433</c:v>
                </c:pt>
                <c:pt idx="195995">
                  <c:v>4.44435</c:v>
                </c:pt>
                <c:pt idx="195996">
                  <c:v>4.44438</c:v>
                </c:pt>
                <c:pt idx="195997">
                  <c:v>4.4444</c:v>
                </c:pt>
                <c:pt idx="195998">
                  <c:v>4.44442</c:v>
                </c:pt>
                <c:pt idx="195999">
                  <c:v>4.44444</c:v>
                </c:pt>
                <c:pt idx="196000">
                  <c:v>4.44447</c:v>
                </c:pt>
                <c:pt idx="196001">
                  <c:v>4.44449</c:v>
                </c:pt>
                <c:pt idx="196002">
                  <c:v>4.44451</c:v>
                </c:pt>
                <c:pt idx="196003">
                  <c:v>4.44454</c:v>
                </c:pt>
                <c:pt idx="196004">
                  <c:v>4.44456</c:v>
                </c:pt>
                <c:pt idx="196005">
                  <c:v>4.44458</c:v>
                </c:pt>
                <c:pt idx="196006">
                  <c:v>4.4446</c:v>
                </c:pt>
                <c:pt idx="196007">
                  <c:v>4.44463</c:v>
                </c:pt>
                <c:pt idx="196008">
                  <c:v>4.44465</c:v>
                </c:pt>
                <c:pt idx="196009">
                  <c:v>4.44467</c:v>
                </c:pt>
                <c:pt idx="196010">
                  <c:v>4.44469</c:v>
                </c:pt>
                <c:pt idx="196011">
                  <c:v>4.44472</c:v>
                </c:pt>
                <c:pt idx="196012">
                  <c:v>4.44474</c:v>
                </c:pt>
                <c:pt idx="196013">
                  <c:v>4.44476</c:v>
                </c:pt>
                <c:pt idx="196014">
                  <c:v>4.44479</c:v>
                </c:pt>
                <c:pt idx="196015">
                  <c:v>4.44481</c:v>
                </c:pt>
                <c:pt idx="196016">
                  <c:v>4.44483</c:v>
                </c:pt>
                <c:pt idx="196017">
                  <c:v>4.44485</c:v>
                </c:pt>
                <c:pt idx="196018">
                  <c:v>4.44487</c:v>
                </c:pt>
                <c:pt idx="196019">
                  <c:v>4.4449</c:v>
                </c:pt>
                <c:pt idx="196020">
                  <c:v>4.44492</c:v>
                </c:pt>
                <c:pt idx="196021">
                  <c:v>4.44494</c:v>
                </c:pt>
                <c:pt idx="196022">
                  <c:v>4.44497</c:v>
                </c:pt>
                <c:pt idx="196023">
                  <c:v>4.44499</c:v>
                </c:pt>
                <c:pt idx="196024">
                  <c:v>4.44501</c:v>
                </c:pt>
                <c:pt idx="196025">
                  <c:v>4.44503</c:v>
                </c:pt>
                <c:pt idx="196026">
                  <c:v>4.44506</c:v>
                </c:pt>
                <c:pt idx="196027">
                  <c:v>4.44508</c:v>
                </c:pt>
                <c:pt idx="196028">
                  <c:v>4.4451</c:v>
                </c:pt>
                <c:pt idx="196029">
                  <c:v>4.44512</c:v>
                </c:pt>
                <c:pt idx="196030">
                  <c:v>4.44515</c:v>
                </c:pt>
                <c:pt idx="196031">
                  <c:v>4.44517</c:v>
                </c:pt>
                <c:pt idx="196032">
                  <c:v>4.44519</c:v>
                </c:pt>
                <c:pt idx="196033">
                  <c:v>4.44522</c:v>
                </c:pt>
                <c:pt idx="196034">
                  <c:v>4.44524</c:v>
                </c:pt>
                <c:pt idx="196035">
                  <c:v>4.44526</c:v>
                </c:pt>
                <c:pt idx="196036">
                  <c:v>4.44528</c:v>
                </c:pt>
                <c:pt idx="196037">
                  <c:v>4.44531</c:v>
                </c:pt>
                <c:pt idx="196038">
                  <c:v>4.44533</c:v>
                </c:pt>
                <c:pt idx="196039">
                  <c:v>4.44535</c:v>
                </c:pt>
                <c:pt idx="196040">
                  <c:v>4.44537</c:v>
                </c:pt>
                <c:pt idx="196041">
                  <c:v>4.4454</c:v>
                </c:pt>
                <c:pt idx="196042">
                  <c:v>4.44542</c:v>
                </c:pt>
                <c:pt idx="196043">
                  <c:v>4.44544</c:v>
                </c:pt>
                <c:pt idx="196044">
                  <c:v>4.44547</c:v>
                </c:pt>
                <c:pt idx="196045">
                  <c:v>4.44549</c:v>
                </c:pt>
                <c:pt idx="196046">
                  <c:v>4.44551</c:v>
                </c:pt>
                <c:pt idx="196047">
                  <c:v>4.44553</c:v>
                </c:pt>
                <c:pt idx="196048">
                  <c:v>4.44556</c:v>
                </c:pt>
                <c:pt idx="196049">
                  <c:v>4.44558</c:v>
                </c:pt>
                <c:pt idx="196050">
                  <c:v>4.4456</c:v>
                </c:pt>
                <c:pt idx="196051">
                  <c:v>4.44562</c:v>
                </c:pt>
                <c:pt idx="196052">
                  <c:v>4.44565</c:v>
                </c:pt>
                <c:pt idx="196053">
                  <c:v>4.44567</c:v>
                </c:pt>
                <c:pt idx="196054">
                  <c:v>4.44569</c:v>
                </c:pt>
                <c:pt idx="196055">
                  <c:v>4.44571</c:v>
                </c:pt>
                <c:pt idx="196056">
                  <c:v>4.44574</c:v>
                </c:pt>
                <c:pt idx="196057">
                  <c:v>4.44576</c:v>
                </c:pt>
                <c:pt idx="196058">
                  <c:v>4.44578</c:v>
                </c:pt>
                <c:pt idx="196059">
                  <c:v>4.44581</c:v>
                </c:pt>
                <c:pt idx="196060">
                  <c:v>4.44583</c:v>
                </c:pt>
                <c:pt idx="196061">
                  <c:v>4.44585</c:v>
                </c:pt>
                <c:pt idx="196062">
                  <c:v>4.44587</c:v>
                </c:pt>
                <c:pt idx="196063">
                  <c:v>4.4459</c:v>
                </c:pt>
                <c:pt idx="196064">
                  <c:v>4.44592</c:v>
                </c:pt>
                <c:pt idx="196065">
                  <c:v>4.44594</c:v>
                </c:pt>
                <c:pt idx="196066">
                  <c:v>4.44596</c:v>
                </c:pt>
                <c:pt idx="196067">
                  <c:v>4.44599</c:v>
                </c:pt>
                <c:pt idx="196068">
                  <c:v>4.44601</c:v>
                </c:pt>
                <c:pt idx="196069">
                  <c:v>4.44603</c:v>
                </c:pt>
                <c:pt idx="196070">
                  <c:v>4.44605</c:v>
                </c:pt>
                <c:pt idx="196071">
                  <c:v>4.44608</c:v>
                </c:pt>
                <c:pt idx="196072">
                  <c:v>4.4461</c:v>
                </c:pt>
                <c:pt idx="196073">
                  <c:v>4.44612</c:v>
                </c:pt>
                <c:pt idx="196074">
                  <c:v>4.44614</c:v>
                </c:pt>
                <c:pt idx="196075">
                  <c:v>4.44617</c:v>
                </c:pt>
                <c:pt idx="196076">
                  <c:v>4.44619</c:v>
                </c:pt>
                <c:pt idx="196077">
                  <c:v>4.44621</c:v>
                </c:pt>
                <c:pt idx="196078">
                  <c:v>4.44624</c:v>
                </c:pt>
                <c:pt idx="196079">
                  <c:v>4.44626</c:v>
                </c:pt>
                <c:pt idx="196080">
                  <c:v>4.44628</c:v>
                </c:pt>
                <c:pt idx="196081">
                  <c:v>4.4463</c:v>
                </c:pt>
                <c:pt idx="196082">
                  <c:v>4.44633</c:v>
                </c:pt>
                <c:pt idx="196083">
                  <c:v>4.44635</c:v>
                </c:pt>
                <c:pt idx="196084">
                  <c:v>4.44637</c:v>
                </c:pt>
                <c:pt idx="196085">
                  <c:v>4.44639</c:v>
                </c:pt>
                <c:pt idx="196086">
                  <c:v>4.44642</c:v>
                </c:pt>
                <c:pt idx="196087">
                  <c:v>4.44644</c:v>
                </c:pt>
                <c:pt idx="196088">
                  <c:v>4.44646</c:v>
                </c:pt>
                <c:pt idx="196089">
                  <c:v>4.44649</c:v>
                </c:pt>
                <c:pt idx="196090">
                  <c:v>4.44651</c:v>
                </c:pt>
                <c:pt idx="196091">
                  <c:v>4.44653</c:v>
                </c:pt>
                <c:pt idx="196092">
                  <c:v>4.44655</c:v>
                </c:pt>
                <c:pt idx="196093">
                  <c:v>4.44658</c:v>
                </c:pt>
                <c:pt idx="196094">
                  <c:v>4.4466</c:v>
                </c:pt>
                <c:pt idx="196095">
                  <c:v>4.44662</c:v>
                </c:pt>
                <c:pt idx="196096">
                  <c:v>4.44664</c:v>
                </c:pt>
                <c:pt idx="196097">
                  <c:v>4.44667</c:v>
                </c:pt>
                <c:pt idx="196098">
                  <c:v>4.44669</c:v>
                </c:pt>
                <c:pt idx="196099">
                  <c:v>4.44671</c:v>
                </c:pt>
                <c:pt idx="196100">
                  <c:v>4.44674</c:v>
                </c:pt>
                <c:pt idx="196101">
                  <c:v>4.44676</c:v>
                </c:pt>
                <c:pt idx="196102">
                  <c:v>4.44678</c:v>
                </c:pt>
                <c:pt idx="196103">
                  <c:v>4.4468</c:v>
                </c:pt>
                <c:pt idx="196104">
                  <c:v>4.44682</c:v>
                </c:pt>
                <c:pt idx="196105">
                  <c:v>4.44685</c:v>
                </c:pt>
                <c:pt idx="196106">
                  <c:v>4.44687</c:v>
                </c:pt>
                <c:pt idx="196107">
                  <c:v>4.44689</c:v>
                </c:pt>
                <c:pt idx="196108">
                  <c:v>4.44692</c:v>
                </c:pt>
                <c:pt idx="196109">
                  <c:v>4.44694</c:v>
                </c:pt>
                <c:pt idx="196110">
                  <c:v>4.44696</c:v>
                </c:pt>
                <c:pt idx="196111">
                  <c:v>4.44698</c:v>
                </c:pt>
                <c:pt idx="196112">
                  <c:v>4.44701</c:v>
                </c:pt>
                <c:pt idx="196113">
                  <c:v>4.44703</c:v>
                </c:pt>
                <c:pt idx="196114">
                  <c:v>4.44705</c:v>
                </c:pt>
                <c:pt idx="196115">
                  <c:v>4.44707</c:v>
                </c:pt>
                <c:pt idx="196116">
                  <c:v>4.4471</c:v>
                </c:pt>
                <c:pt idx="196117">
                  <c:v>4.44712</c:v>
                </c:pt>
                <c:pt idx="196118">
                  <c:v>4.44714</c:v>
                </c:pt>
                <c:pt idx="196119">
                  <c:v>4.44717</c:v>
                </c:pt>
                <c:pt idx="196120">
                  <c:v>4.44719</c:v>
                </c:pt>
                <c:pt idx="196121">
                  <c:v>4.44721</c:v>
                </c:pt>
                <c:pt idx="196122">
                  <c:v>4.44723</c:v>
                </c:pt>
                <c:pt idx="196123">
                  <c:v>4.44726</c:v>
                </c:pt>
                <c:pt idx="196124">
                  <c:v>4.44728</c:v>
                </c:pt>
                <c:pt idx="196125">
                  <c:v>4.4473</c:v>
                </c:pt>
                <c:pt idx="196126">
                  <c:v>4.44732</c:v>
                </c:pt>
                <c:pt idx="196127">
                  <c:v>4.44735</c:v>
                </c:pt>
                <c:pt idx="196128">
                  <c:v>4.44737</c:v>
                </c:pt>
                <c:pt idx="196129">
                  <c:v>4.44739</c:v>
                </c:pt>
                <c:pt idx="196130">
                  <c:v>4.44742</c:v>
                </c:pt>
                <c:pt idx="196131">
                  <c:v>4.44744</c:v>
                </c:pt>
                <c:pt idx="196132">
                  <c:v>4.44746</c:v>
                </c:pt>
                <c:pt idx="196133">
                  <c:v>4.44748</c:v>
                </c:pt>
                <c:pt idx="196134">
                  <c:v>4.44751</c:v>
                </c:pt>
                <c:pt idx="196135">
                  <c:v>4.44753</c:v>
                </c:pt>
                <c:pt idx="196136">
                  <c:v>4.44755</c:v>
                </c:pt>
                <c:pt idx="196137">
                  <c:v>4.44757</c:v>
                </c:pt>
                <c:pt idx="196138">
                  <c:v>4.4476</c:v>
                </c:pt>
                <c:pt idx="196139">
                  <c:v>4.44762</c:v>
                </c:pt>
                <c:pt idx="196140">
                  <c:v>4.44764</c:v>
                </c:pt>
                <c:pt idx="196141">
                  <c:v>4.44766</c:v>
                </c:pt>
                <c:pt idx="196142">
                  <c:v>4.44769</c:v>
                </c:pt>
                <c:pt idx="196143">
                  <c:v>4.44771</c:v>
                </c:pt>
                <c:pt idx="196144">
                  <c:v>4.44773</c:v>
                </c:pt>
                <c:pt idx="196145">
                  <c:v>4.44775</c:v>
                </c:pt>
                <c:pt idx="196146">
                  <c:v>4.44778</c:v>
                </c:pt>
                <c:pt idx="196147">
                  <c:v>4.4478</c:v>
                </c:pt>
                <c:pt idx="196148">
                  <c:v>4.44782</c:v>
                </c:pt>
                <c:pt idx="196149">
                  <c:v>4.44785</c:v>
                </c:pt>
                <c:pt idx="196150">
                  <c:v>4.44787</c:v>
                </c:pt>
                <c:pt idx="196151">
                  <c:v>4.44789</c:v>
                </c:pt>
                <c:pt idx="196152">
                  <c:v>4.44791</c:v>
                </c:pt>
                <c:pt idx="196153">
                  <c:v>4.44794</c:v>
                </c:pt>
                <c:pt idx="196154">
                  <c:v>4.44796</c:v>
                </c:pt>
                <c:pt idx="196155">
                  <c:v>4.44798</c:v>
                </c:pt>
                <c:pt idx="196156">
                  <c:v>4.44801</c:v>
                </c:pt>
                <c:pt idx="196157">
                  <c:v>4.44803</c:v>
                </c:pt>
                <c:pt idx="196158">
                  <c:v>4.44805</c:v>
                </c:pt>
                <c:pt idx="196159">
                  <c:v>4.44807</c:v>
                </c:pt>
                <c:pt idx="196160">
                  <c:v>4.4481</c:v>
                </c:pt>
                <c:pt idx="196161">
                  <c:v>4.44812</c:v>
                </c:pt>
                <c:pt idx="196162">
                  <c:v>4.44814</c:v>
                </c:pt>
                <c:pt idx="196163">
                  <c:v>4.44816</c:v>
                </c:pt>
                <c:pt idx="196164">
                  <c:v>4.44819</c:v>
                </c:pt>
                <c:pt idx="196165">
                  <c:v>4.44821</c:v>
                </c:pt>
                <c:pt idx="196166">
                  <c:v>4.44823</c:v>
                </c:pt>
                <c:pt idx="196167">
                  <c:v>4.44825</c:v>
                </c:pt>
                <c:pt idx="196168">
                  <c:v>4.44828</c:v>
                </c:pt>
                <c:pt idx="196169">
                  <c:v>4.4483</c:v>
                </c:pt>
                <c:pt idx="196170">
                  <c:v>4.44832</c:v>
                </c:pt>
                <c:pt idx="196171">
                  <c:v>4.44834</c:v>
                </c:pt>
                <c:pt idx="196172">
                  <c:v>4.44837</c:v>
                </c:pt>
                <c:pt idx="196173">
                  <c:v>4.44839</c:v>
                </c:pt>
                <c:pt idx="196174">
                  <c:v>4.44841</c:v>
                </c:pt>
                <c:pt idx="196175">
                  <c:v>4.44843</c:v>
                </c:pt>
                <c:pt idx="196176">
                  <c:v>4.44846</c:v>
                </c:pt>
                <c:pt idx="196177">
                  <c:v>4.44848</c:v>
                </c:pt>
                <c:pt idx="196178">
                  <c:v>4.4485</c:v>
                </c:pt>
                <c:pt idx="196179">
                  <c:v>4.44853</c:v>
                </c:pt>
                <c:pt idx="196180">
                  <c:v>4.44855</c:v>
                </c:pt>
                <c:pt idx="196181">
                  <c:v>4.44857</c:v>
                </c:pt>
                <c:pt idx="196182">
                  <c:v>4.44859</c:v>
                </c:pt>
                <c:pt idx="196183">
                  <c:v>4.44862</c:v>
                </c:pt>
                <c:pt idx="196184">
                  <c:v>4.44864</c:v>
                </c:pt>
                <c:pt idx="196185">
                  <c:v>4.44866</c:v>
                </c:pt>
                <c:pt idx="196186">
                  <c:v>4.44869</c:v>
                </c:pt>
                <c:pt idx="196187">
                  <c:v>4.44871</c:v>
                </c:pt>
                <c:pt idx="196188">
                  <c:v>4.44873</c:v>
                </c:pt>
                <c:pt idx="196189">
                  <c:v>4.44875</c:v>
                </c:pt>
                <c:pt idx="196190">
                  <c:v>4.44878</c:v>
                </c:pt>
                <c:pt idx="196191">
                  <c:v>4.4488</c:v>
                </c:pt>
                <c:pt idx="196192">
                  <c:v>4.44882</c:v>
                </c:pt>
                <c:pt idx="196193">
                  <c:v>4.44884</c:v>
                </c:pt>
                <c:pt idx="196194">
                  <c:v>4.44887</c:v>
                </c:pt>
                <c:pt idx="196195">
                  <c:v>4.44889</c:v>
                </c:pt>
                <c:pt idx="196196">
                  <c:v>4.44891</c:v>
                </c:pt>
                <c:pt idx="196197">
                  <c:v>4.44893</c:v>
                </c:pt>
                <c:pt idx="196198">
                  <c:v>4.44896</c:v>
                </c:pt>
                <c:pt idx="196199">
                  <c:v>4.44898</c:v>
                </c:pt>
                <c:pt idx="196200">
                  <c:v>4.449</c:v>
                </c:pt>
                <c:pt idx="196201">
                  <c:v>4.44902</c:v>
                </c:pt>
                <c:pt idx="196202">
                  <c:v>4.44905</c:v>
                </c:pt>
                <c:pt idx="196203">
                  <c:v>4.44907</c:v>
                </c:pt>
                <c:pt idx="196204">
                  <c:v>4.44909</c:v>
                </c:pt>
                <c:pt idx="196205">
                  <c:v>4.44912</c:v>
                </c:pt>
                <c:pt idx="196206">
                  <c:v>4.44914</c:v>
                </c:pt>
                <c:pt idx="196207">
                  <c:v>4.44916</c:v>
                </c:pt>
                <c:pt idx="196208">
                  <c:v>4.44918</c:v>
                </c:pt>
                <c:pt idx="196209">
                  <c:v>4.44921</c:v>
                </c:pt>
                <c:pt idx="196210">
                  <c:v>4.44923</c:v>
                </c:pt>
                <c:pt idx="196211">
                  <c:v>4.44925</c:v>
                </c:pt>
                <c:pt idx="196212">
                  <c:v>4.44927</c:v>
                </c:pt>
                <c:pt idx="196213">
                  <c:v>4.4493</c:v>
                </c:pt>
                <c:pt idx="196214">
                  <c:v>4.44932</c:v>
                </c:pt>
                <c:pt idx="196215">
                  <c:v>4.44934</c:v>
                </c:pt>
                <c:pt idx="196216">
                  <c:v>4.44937</c:v>
                </c:pt>
                <c:pt idx="196217">
                  <c:v>4.44939</c:v>
                </c:pt>
                <c:pt idx="196218">
                  <c:v>4.44941</c:v>
                </c:pt>
                <c:pt idx="196219">
                  <c:v>4.44943</c:v>
                </c:pt>
                <c:pt idx="196220">
                  <c:v>4.44946</c:v>
                </c:pt>
                <c:pt idx="196221">
                  <c:v>4.44948</c:v>
                </c:pt>
                <c:pt idx="196222">
                  <c:v>4.4495</c:v>
                </c:pt>
                <c:pt idx="196223">
                  <c:v>4.44952</c:v>
                </c:pt>
                <c:pt idx="196224">
                  <c:v>4.44955</c:v>
                </c:pt>
                <c:pt idx="196225">
                  <c:v>4.44957</c:v>
                </c:pt>
                <c:pt idx="196226">
                  <c:v>4.44959</c:v>
                </c:pt>
                <c:pt idx="196227">
                  <c:v>4.44961</c:v>
                </c:pt>
                <c:pt idx="196228">
                  <c:v>4.44964</c:v>
                </c:pt>
                <c:pt idx="196229">
                  <c:v>4.44966</c:v>
                </c:pt>
                <c:pt idx="196230">
                  <c:v>4.44968</c:v>
                </c:pt>
                <c:pt idx="196231">
                  <c:v>4.4497</c:v>
                </c:pt>
                <c:pt idx="196232">
                  <c:v>4.44973</c:v>
                </c:pt>
                <c:pt idx="196233">
                  <c:v>4.44975</c:v>
                </c:pt>
                <c:pt idx="196234">
                  <c:v>4.44977</c:v>
                </c:pt>
                <c:pt idx="196235">
                  <c:v>4.4498</c:v>
                </c:pt>
                <c:pt idx="196236">
                  <c:v>4.44982</c:v>
                </c:pt>
                <c:pt idx="196237">
                  <c:v>4.44984</c:v>
                </c:pt>
                <c:pt idx="196238">
                  <c:v>4.44986</c:v>
                </c:pt>
                <c:pt idx="196239">
                  <c:v>4.44989</c:v>
                </c:pt>
                <c:pt idx="196240">
                  <c:v>4.44991</c:v>
                </c:pt>
                <c:pt idx="196241">
                  <c:v>4.44993</c:v>
                </c:pt>
                <c:pt idx="196242">
                  <c:v>4.44996</c:v>
                </c:pt>
                <c:pt idx="196243">
                  <c:v>4.44998</c:v>
                </c:pt>
                <c:pt idx="196244">
                  <c:v>4.45</c:v>
                </c:pt>
                <c:pt idx="196245">
                  <c:v>4.45002</c:v>
                </c:pt>
                <c:pt idx="196246">
                  <c:v>4.45005</c:v>
                </c:pt>
                <c:pt idx="196247">
                  <c:v>4.45007</c:v>
                </c:pt>
                <c:pt idx="196248">
                  <c:v>4.45009</c:v>
                </c:pt>
                <c:pt idx="196249">
                  <c:v>4.45011</c:v>
                </c:pt>
                <c:pt idx="196250">
                  <c:v>4.45014</c:v>
                </c:pt>
                <c:pt idx="196251">
                  <c:v>4.45016</c:v>
                </c:pt>
                <c:pt idx="196252">
                  <c:v>4.45018</c:v>
                </c:pt>
                <c:pt idx="196253">
                  <c:v>4.4502</c:v>
                </c:pt>
                <c:pt idx="196254">
                  <c:v>4.45023</c:v>
                </c:pt>
                <c:pt idx="196255">
                  <c:v>4.45025</c:v>
                </c:pt>
                <c:pt idx="196256">
                  <c:v>4.45027</c:v>
                </c:pt>
                <c:pt idx="196257">
                  <c:v>4.45029</c:v>
                </c:pt>
                <c:pt idx="196258">
                  <c:v>4.45032</c:v>
                </c:pt>
                <c:pt idx="196259">
                  <c:v>4.45034</c:v>
                </c:pt>
                <c:pt idx="196260">
                  <c:v>4.45036</c:v>
                </c:pt>
                <c:pt idx="196261">
                  <c:v>4.45038</c:v>
                </c:pt>
                <c:pt idx="196262">
                  <c:v>4.45041</c:v>
                </c:pt>
                <c:pt idx="196263">
                  <c:v>4.45043</c:v>
                </c:pt>
                <c:pt idx="196264">
                  <c:v>4.45045</c:v>
                </c:pt>
                <c:pt idx="196265">
                  <c:v>4.45048</c:v>
                </c:pt>
                <c:pt idx="196266">
                  <c:v>4.4505</c:v>
                </c:pt>
                <c:pt idx="196267">
                  <c:v>4.45052</c:v>
                </c:pt>
                <c:pt idx="196268">
                  <c:v>4.45054</c:v>
                </c:pt>
                <c:pt idx="196269">
                  <c:v>4.45057</c:v>
                </c:pt>
                <c:pt idx="196270">
                  <c:v>4.45059</c:v>
                </c:pt>
                <c:pt idx="196271">
                  <c:v>4.45061</c:v>
                </c:pt>
                <c:pt idx="196272">
                  <c:v>4.45064</c:v>
                </c:pt>
                <c:pt idx="196273">
                  <c:v>4.45066</c:v>
                </c:pt>
                <c:pt idx="196274">
                  <c:v>4.45068</c:v>
                </c:pt>
                <c:pt idx="196275">
                  <c:v>4.4507</c:v>
                </c:pt>
                <c:pt idx="196276">
                  <c:v>4.45073</c:v>
                </c:pt>
                <c:pt idx="196277">
                  <c:v>4.45075</c:v>
                </c:pt>
                <c:pt idx="196278">
                  <c:v>4.45077</c:v>
                </c:pt>
                <c:pt idx="196279">
                  <c:v>4.45079</c:v>
                </c:pt>
                <c:pt idx="196280">
                  <c:v>4.45082</c:v>
                </c:pt>
                <c:pt idx="196281">
                  <c:v>4.45084</c:v>
                </c:pt>
                <c:pt idx="196282">
                  <c:v>4.45086</c:v>
                </c:pt>
                <c:pt idx="196283">
                  <c:v>4.45088</c:v>
                </c:pt>
                <c:pt idx="196284">
                  <c:v>4.45091</c:v>
                </c:pt>
                <c:pt idx="196285">
                  <c:v>4.45093</c:v>
                </c:pt>
                <c:pt idx="196286">
                  <c:v>4.45095</c:v>
                </c:pt>
                <c:pt idx="196287">
                  <c:v>4.45097</c:v>
                </c:pt>
                <c:pt idx="196288">
                  <c:v>4.451</c:v>
                </c:pt>
                <c:pt idx="196289">
                  <c:v>4.45102</c:v>
                </c:pt>
                <c:pt idx="196290">
                  <c:v>4.45104</c:v>
                </c:pt>
                <c:pt idx="196291">
                  <c:v>4.45107</c:v>
                </c:pt>
                <c:pt idx="196292">
                  <c:v>4.45109</c:v>
                </c:pt>
                <c:pt idx="196293">
                  <c:v>4.45111</c:v>
                </c:pt>
                <c:pt idx="196294">
                  <c:v>4.45113</c:v>
                </c:pt>
                <c:pt idx="196295">
                  <c:v>4.45116</c:v>
                </c:pt>
                <c:pt idx="196296">
                  <c:v>4.45118</c:v>
                </c:pt>
                <c:pt idx="196297">
                  <c:v>4.4512</c:v>
                </c:pt>
                <c:pt idx="196298">
                  <c:v>4.45122</c:v>
                </c:pt>
                <c:pt idx="196299">
                  <c:v>4.45125</c:v>
                </c:pt>
                <c:pt idx="196300">
                  <c:v>4.45127</c:v>
                </c:pt>
                <c:pt idx="196301">
                  <c:v>4.45129</c:v>
                </c:pt>
                <c:pt idx="196302">
                  <c:v>4.45132</c:v>
                </c:pt>
                <c:pt idx="196303">
                  <c:v>4.45134</c:v>
                </c:pt>
                <c:pt idx="196304">
                  <c:v>4.45136</c:v>
                </c:pt>
                <c:pt idx="196305">
                  <c:v>4.45138</c:v>
                </c:pt>
                <c:pt idx="196306">
                  <c:v>4.45141</c:v>
                </c:pt>
                <c:pt idx="196307">
                  <c:v>4.45143</c:v>
                </c:pt>
                <c:pt idx="196308">
                  <c:v>4.45145</c:v>
                </c:pt>
                <c:pt idx="196309">
                  <c:v>4.45147</c:v>
                </c:pt>
                <c:pt idx="196310">
                  <c:v>4.4515</c:v>
                </c:pt>
                <c:pt idx="196311">
                  <c:v>4.45152</c:v>
                </c:pt>
                <c:pt idx="196312">
                  <c:v>4.45154</c:v>
                </c:pt>
                <c:pt idx="196313">
                  <c:v>4.45157</c:v>
                </c:pt>
                <c:pt idx="196314">
                  <c:v>4.45159</c:v>
                </c:pt>
                <c:pt idx="196315">
                  <c:v>4.45161</c:v>
                </c:pt>
                <c:pt idx="196316">
                  <c:v>4.45163</c:v>
                </c:pt>
                <c:pt idx="196317">
                  <c:v>4.45165</c:v>
                </c:pt>
                <c:pt idx="196318">
                  <c:v>4.45168</c:v>
                </c:pt>
                <c:pt idx="196319">
                  <c:v>4.4517</c:v>
                </c:pt>
                <c:pt idx="196320">
                  <c:v>4.45172</c:v>
                </c:pt>
                <c:pt idx="196321">
                  <c:v>4.45175</c:v>
                </c:pt>
                <c:pt idx="196322">
                  <c:v>4.45177</c:v>
                </c:pt>
                <c:pt idx="196323">
                  <c:v>4.45179</c:v>
                </c:pt>
                <c:pt idx="196324">
                  <c:v>4.45181</c:v>
                </c:pt>
                <c:pt idx="196325">
                  <c:v>4.45184</c:v>
                </c:pt>
                <c:pt idx="196326">
                  <c:v>4.45186</c:v>
                </c:pt>
                <c:pt idx="196327">
                  <c:v>4.45188</c:v>
                </c:pt>
                <c:pt idx="196328">
                  <c:v>4.45191</c:v>
                </c:pt>
                <c:pt idx="196329">
                  <c:v>4.45193</c:v>
                </c:pt>
                <c:pt idx="196330">
                  <c:v>4.45195</c:v>
                </c:pt>
                <c:pt idx="196331">
                  <c:v>4.45197</c:v>
                </c:pt>
                <c:pt idx="196332">
                  <c:v>4.452</c:v>
                </c:pt>
                <c:pt idx="196333">
                  <c:v>4.45202</c:v>
                </c:pt>
                <c:pt idx="196334">
                  <c:v>4.45204</c:v>
                </c:pt>
                <c:pt idx="196335">
                  <c:v>4.45206</c:v>
                </c:pt>
                <c:pt idx="196336">
                  <c:v>4.45209</c:v>
                </c:pt>
                <c:pt idx="196337">
                  <c:v>4.45211</c:v>
                </c:pt>
                <c:pt idx="196338">
                  <c:v>4.45213</c:v>
                </c:pt>
                <c:pt idx="196339">
                  <c:v>4.45215</c:v>
                </c:pt>
                <c:pt idx="196340">
                  <c:v>4.45218</c:v>
                </c:pt>
                <c:pt idx="196341">
                  <c:v>4.4522</c:v>
                </c:pt>
                <c:pt idx="196342">
                  <c:v>4.45222</c:v>
                </c:pt>
                <c:pt idx="196343">
                  <c:v>4.45224</c:v>
                </c:pt>
                <c:pt idx="196344">
                  <c:v>4.45227</c:v>
                </c:pt>
                <c:pt idx="196345">
                  <c:v>4.45229</c:v>
                </c:pt>
                <c:pt idx="196346">
                  <c:v>4.45231</c:v>
                </c:pt>
                <c:pt idx="196347">
                  <c:v>4.45234</c:v>
                </c:pt>
                <c:pt idx="196348">
                  <c:v>4.45236</c:v>
                </c:pt>
                <c:pt idx="196349">
                  <c:v>4.45238</c:v>
                </c:pt>
                <c:pt idx="196350">
                  <c:v>4.4524</c:v>
                </c:pt>
                <c:pt idx="196351">
                  <c:v>4.45243</c:v>
                </c:pt>
                <c:pt idx="196352">
                  <c:v>4.45245</c:v>
                </c:pt>
                <c:pt idx="196353">
                  <c:v>4.45247</c:v>
                </c:pt>
                <c:pt idx="196354">
                  <c:v>4.45249</c:v>
                </c:pt>
                <c:pt idx="196355">
                  <c:v>4.45252</c:v>
                </c:pt>
                <c:pt idx="196356">
                  <c:v>4.45254</c:v>
                </c:pt>
                <c:pt idx="196357">
                  <c:v>4.45256</c:v>
                </c:pt>
                <c:pt idx="196358">
                  <c:v>4.45259</c:v>
                </c:pt>
                <c:pt idx="196359">
                  <c:v>4.45261</c:v>
                </c:pt>
                <c:pt idx="196360">
                  <c:v>4.45263</c:v>
                </c:pt>
                <c:pt idx="196361">
                  <c:v>4.45265</c:v>
                </c:pt>
                <c:pt idx="196362">
                  <c:v>4.45268</c:v>
                </c:pt>
                <c:pt idx="196363">
                  <c:v>4.4527</c:v>
                </c:pt>
                <c:pt idx="196364">
                  <c:v>4.45272</c:v>
                </c:pt>
                <c:pt idx="196365">
                  <c:v>4.45274</c:v>
                </c:pt>
                <c:pt idx="196366">
                  <c:v>4.45277</c:v>
                </c:pt>
                <c:pt idx="196367">
                  <c:v>4.45279</c:v>
                </c:pt>
                <c:pt idx="196368">
                  <c:v>4.45281</c:v>
                </c:pt>
                <c:pt idx="196369">
                  <c:v>4.45283</c:v>
                </c:pt>
                <c:pt idx="196370">
                  <c:v>4.45286</c:v>
                </c:pt>
                <c:pt idx="196371">
                  <c:v>4.45288</c:v>
                </c:pt>
                <c:pt idx="196372">
                  <c:v>4.4529</c:v>
                </c:pt>
                <c:pt idx="196373">
                  <c:v>4.45292</c:v>
                </c:pt>
                <c:pt idx="196374">
                  <c:v>4.45295</c:v>
                </c:pt>
                <c:pt idx="196375">
                  <c:v>4.45297</c:v>
                </c:pt>
                <c:pt idx="196376">
                  <c:v>4.45299</c:v>
                </c:pt>
                <c:pt idx="196377">
                  <c:v>4.45302</c:v>
                </c:pt>
                <c:pt idx="196378">
                  <c:v>4.45304</c:v>
                </c:pt>
                <c:pt idx="196379">
                  <c:v>4.45306</c:v>
                </c:pt>
                <c:pt idx="196380">
                  <c:v>4.45308</c:v>
                </c:pt>
                <c:pt idx="196381">
                  <c:v>4.45311</c:v>
                </c:pt>
                <c:pt idx="196382">
                  <c:v>4.45313</c:v>
                </c:pt>
                <c:pt idx="196383">
                  <c:v>4.45315</c:v>
                </c:pt>
                <c:pt idx="196384">
                  <c:v>4.45317</c:v>
                </c:pt>
                <c:pt idx="196385">
                  <c:v>4.4532</c:v>
                </c:pt>
                <c:pt idx="196386">
                  <c:v>4.45322</c:v>
                </c:pt>
                <c:pt idx="196387">
                  <c:v>4.45324</c:v>
                </c:pt>
                <c:pt idx="196388">
                  <c:v>4.45327</c:v>
                </c:pt>
                <c:pt idx="196389">
                  <c:v>4.45329</c:v>
                </c:pt>
                <c:pt idx="196390">
                  <c:v>4.45331</c:v>
                </c:pt>
                <c:pt idx="196391">
                  <c:v>4.45333</c:v>
                </c:pt>
                <c:pt idx="196392">
                  <c:v>4.45336</c:v>
                </c:pt>
                <c:pt idx="196393">
                  <c:v>4.45338</c:v>
                </c:pt>
                <c:pt idx="196394">
                  <c:v>4.4534</c:v>
                </c:pt>
                <c:pt idx="196395">
                  <c:v>4.45342</c:v>
                </c:pt>
                <c:pt idx="196396">
                  <c:v>4.45345</c:v>
                </c:pt>
                <c:pt idx="196397">
                  <c:v>4.45347</c:v>
                </c:pt>
                <c:pt idx="196398">
                  <c:v>4.45349</c:v>
                </c:pt>
                <c:pt idx="196399">
                  <c:v>4.45352</c:v>
                </c:pt>
                <c:pt idx="196400">
                  <c:v>4.45354</c:v>
                </c:pt>
                <c:pt idx="196401">
                  <c:v>4.45356</c:v>
                </c:pt>
                <c:pt idx="196402">
                  <c:v>4.45358</c:v>
                </c:pt>
                <c:pt idx="196403">
                  <c:v>4.4536</c:v>
                </c:pt>
                <c:pt idx="196404">
                  <c:v>4.45363</c:v>
                </c:pt>
                <c:pt idx="196405">
                  <c:v>4.45365</c:v>
                </c:pt>
                <c:pt idx="196406">
                  <c:v>4.45367</c:v>
                </c:pt>
                <c:pt idx="196407">
                  <c:v>4.4537</c:v>
                </c:pt>
                <c:pt idx="196408">
                  <c:v>4.45372</c:v>
                </c:pt>
                <c:pt idx="196409">
                  <c:v>4.45374</c:v>
                </c:pt>
                <c:pt idx="196410">
                  <c:v>4.45376</c:v>
                </c:pt>
                <c:pt idx="196411">
                  <c:v>4.45379</c:v>
                </c:pt>
                <c:pt idx="196412">
                  <c:v>4.45381</c:v>
                </c:pt>
                <c:pt idx="196413">
                  <c:v>4.45383</c:v>
                </c:pt>
                <c:pt idx="196414">
                  <c:v>4.45385</c:v>
                </c:pt>
                <c:pt idx="196415">
                  <c:v>4.45388</c:v>
                </c:pt>
                <c:pt idx="196416">
                  <c:v>4.4539</c:v>
                </c:pt>
                <c:pt idx="196417">
                  <c:v>4.45392</c:v>
                </c:pt>
                <c:pt idx="196418">
                  <c:v>4.45395</c:v>
                </c:pt>
                <c:pt idx="196419">
                  <c:v>4.45397</c:v>
                </c:pt>
                <c:pt idx="196420">
                  <c:v>4.45399</c:v>
                </c:pt>
                <c:pt idx="196421">
                  <c:v>4.45401</c:v>
                </c:pt>
                <c:pt idx="196422">
                  <c:v>4.45404</c:v>
                </c:pt>
                <c:pt idx="196423">
                  <c:v>4.45406</c:v>
                </c:pt>
                <c:pt idx="196424">
                  <c:v>4.45408</c:v>
                </c:pt>
                <c:pt idx="196425">
                  <c:v>4.4541</c:v>
                </c:pt>
                <c:pt idx="196426">
                  <c:v>4.45413</c:v>
                </c:pt>
                <c:pt idx="196427">
                  <c:v>4.45415</c:v>
                </c:pt>
                <c:pt idx="196428">
                  <c:v>4.45417</c:v>
                </c:pt>
                <c:pt idx="196429">
                  <c:v>4.4542</c:v>
                </c:pt>
                <c:pt idx="196430">
                  <c:v>4.45422</c:v>
                </c:pt>
                <c:pt idx="196431">
                  <c:v>4.45424</c:v>
                </c:pt>
                <c:pt idx="196432">
                  <c:v>4.45426</c:v>
                </c:pt>
                <c:pt idx="196433">
                  <c:v>4.45429</c:v>
                </c:pt>
                <c:pt idx="196434">
                  <c:v>4.45431</c:v>
                </c:pt>
                <c:pt idx="196435">
                  <c:v>4.45433</c:v>
                </c:pt>
                <c:pt idx="196436">
                  <c:v>4.45435</c:v>
                </c:pt>
                <c:pt idx="196437">
                  <c:v>4.45438</c:v>
                </c:pt>
                <c:pt idx="196438">
                  <c:v>4.4544</c:v>
                </c:pt>
                <c:pt idx="196439">
                  <c:v>4.45442</c:v>
                </c:pt>
                <c:pt idx="196440">
                  <c:v>4.45444</c:v>
                </c:pt>
                <c:pt idx="196441">
                  <c:v>4.45447</c:v>
                </c:pt>
                <c:pt idx="196442">
                  <c:v>4.45449</c:v>
                </c:pt>
                <c:pt idx="196443">
                  <c:v>4.45451</c:v>
                </c:pt>
                <c:pt idx="196444">
                  <c:v>4.45453</c:v>
                </c:pt>
                <c:pt idx="196445">
                  <c:v>4.45456</c:v>
                </c:pt>
                <c:pt idx="196446">
                  <c:v>4.45458</c:v>
                </c:pt>
                <c:pt idx="196447">
                  <c:v>4.4546</c:v>
                </c:pt>
                <c:pt idx="196448">
                  <c:v>4.45463</c:v>
                </c:pt>
                <c:pt idx="196449">
                  <c:v>4.45465</c:v>
                </c:pt>
                <c:pt idx="196450">
                  <c:v>4.45467</c:v>
                </c:pt>
                <c:pt idx="196451">
                  <c:v>4.45469</c:v>
                </c:pt>
                <c:pt idx="196452">
                  <c:v>4.45472</c:v>
                </c:pt>
                <c:pt idx="196453">
                  <c:v>4.45474</c:v>
                </c:pt>
                <c:pt idx="196454">
                  <c:v>4.45476</c:v>
                </c:pt>
                <c:pt idx="196455">
                  <c:v>4.45479</c:v>
                </c:pt>
                <c:pt idx="196456">
                  <c:v>4.45481</c:v>
                </c:pt>
                <c:pt idx="196457">
                  <c:v>4.45483</c:v>
                </c:pt>
                <c:pt idx="196458">
                  <c:v>4.45485</c:v>
                </c:pt>
                <c:pt idx="196459">
                  <c:v>4.45488</c:v>
                </c:pt>
                <c:pt idx="196460">
                  <c:v>4.4549</c:v>
                </c:pt>
                <c:pt idx="196461">
                  <c:v>4.45492</c:v>
                </c:pt>
                <c:pt idx="196462">
                  <c:v>4.45494</c:v>
                </c:pt>
                <c:pt idx="196463">
                  <c:v>4.45497</c:v>
                </c:pt>
                <c:pt idx="196464">
                  <c:v>4.45499</c:v>
                </c:pt>
                <c:pt idx="196465">
                  <c:v>4.45501</c:v>
                </c:pt>
                <c:pt idx="196466">
                  <c:v>4.45503</c:v>
                </c:pt>
                <c:pt idx="196467">
                  <c:v>4.45506</c:v>
                </c:pt>
                <c:pt idx="196468">
                  <c:v>4.45508</c:v>
                </c:pt>
                <c:pt idx="196469">
                  <c:v>4.4551</c:v>
                </c:pt>
                <c:pt idx="196470">
                  <c:v>4.45512</c:v>
                </c:pt>
                <c:pt idx="196471">
                  <c:v>4.45515</c:v>
                </c:pt>
                <c:pt idx="196472">
                  <c:v>4.45517</c:v>
                </c:pt>
                <c:pt idx="196473">
                  <c:v>4.45519</c:v>
                </c:pt>
                <c:pt idx="196474">
                  <c:v>4.45521</c:v>
                </c:pt>
                <c:pt idx="196475">
                  <c:v>4.45524</c:v>
                </c:pt>
                <c:pt idx="196476">
                  <c:v>4.45526</c:v>
                </c:pt>
                <c:pt idx="196477">
                  <c:v>4.45528</c:v>
                </c:pt>
                <c:pt idx="196478">
                  <c:v>4.45531</c:v>
                </c:pt>
                <c:pt idx="196479">
                  <c:v>4.45533</c:v>
                </c:pt>
                <c:pt idx="196480">
                  <c:v>4.45535</c:v>
                </c:pt>
                <c:pt idx="196481">
                  <c:v>4.45537</c:v>
                </c:pt>
                <c:pt idx="196482">
                  <c:v>4.4554</c:v>
                </c:pt>
                <c:pt idx="196483">
                  <c:v>4.45542</c:v>
                </c:pt>
                <c:pt idx="196484">
                  <c:v>4.45544</c:v>
                </c:pt>
                <c:pt idx="196485">
                  <c:v>4.45547</c:v>
                </c:pt>
                <c:pt idx="196486">
                  <c:v>4.45549</c:v>
                </c:pt>
                <c:pt idx="196487">
                  <c:v>4.45551</c:v>
                </c:pt>
                <c:pt idx="196488">
                  <c:v>4.45553</c:v>
                </c:pt>
                <c:pt idx="196489">
                  <c:v>4.45556</c:v>
                </c:pt>
                <c:pt idx="196490">
                  <c:v>4.45558</c:v>
                </c:pt>
                <c:pt idx="196491">
                  <c:v>4.4556</c:v>
                </c:pt>
                <c:pt idx="196492">
                  <c:v>4.45562</c:v>
                </c:pt>
                <c:pt idx="196493">
                  <c:v>4.45565</c:v>
                </c:pt>
                <c:pt idx="196494">
                  <c:v>4.45567</c:v>
                </c:pt>
                <c:pt idx="196495">
                  <c:v>4.45569</c:v>
                </c:pt>
                <c:pt idx="196496">
                  <c:v>4.45571</c:v>
                </c:pt>
                <c:pt idx="196497">
                  <c:v>4.45574</c:v>
                </c:pt>
                <c:pt idx="196498">
                  <c:v>4.45576</c:v>
                </c:pt>
                <c:pt idx="196499">
                  <c:v>4.45578</c:v>
                </c:pt>
                <c:pt idx="196500">
                  <c:v>4.4558</c:v>
                </c:pt>
                <c:pt idx="196501">
                  <c:v>4.45583</c:v>
                </c:pt>
                <c:pt idx="196502">
                  <c:v>4.45585</c:v>
                </c:pt>
                <c:pt idx="196503">
                  <c:v>4.45587</c:v>
                </c:pt>
                <c:pt idx="196504">
                  <c:v>4.4559</c:v>
                </c:pt>
                <c:pt idx="196505">
                  <c:v>4.45592</c:v>
                </c:pt>
                <c:pt idx="196506">
                  <c:v>4.45594</c:v>
                </c:pt>
                <c:pt idx="196507">
                  <c:v>4.45596</c:v>
                </c:pt>
                <c:pt idx="196508">
                  <c:v>4.45599</c:v>
                </c:pt>
                <c:pt idx="196509">
                  <c:v>4.45601</c:v>
                </c:pt>
                <c:pt idx="196510">
                  <c:v>4.45603</c:v>
                </c:pt>
                <c:pt idx="196511">
                  <c:v>4.45605</c:v>
                </c:pt>
                <c:pt idx="196512">
                  <c:v>4.45608</c:v>
                </c:pt>
                <c:pt idx="196513">
                  <c:v>4.4561</c:v>
                </c:pt>
                <c:pt idx="196514">
                  <c:v>4.45612</c:v>
                </c:pt>
                <c:pt idx="196515">
                  <c:v>4.45615</c:v>
                </c:pt>
                <c:pt idx="196516">
                  <c:v>4.45617</c:v>
                </c:pt>
                <c:pt idx="196517">
                  <c:v>4.45619</c:v>
                </c:pt>
                <c:pt idx="196518">
                  <c:v>4.45621</c:v>
                </c:pt>
                <c:pt idx="196519">
                  <c:v>4.45624</c:v>
                </c:pt>
                <c:pt idx="196520">
                  <c:v>4.45626</c:v>
                </c:pt>
                <c:pt idx="196521">
                  <c:v>4.45628</c:v>
                </c:pt>
                <c:pt idx="196522">
                  <c:v>4.4563</c:v>
                </c:pt>
                <c:pt idx="196523">
                  <c:v>4.45633</c:v>
                </c:pt>
                <c:pt idx="196524">
                  <c:v>4.45635</c:v>
                </c:pt>
                <c:pt idx="196525">
                  <c:v>4.45637</c:v>
                </c:pt>
                <c:pt idx="196526">
                  <c:v>4.45639</c:v>
                </c:pt>
                <c:pt idx="196527">
                  <c:v>4.45642</c:v>
                </c:pt>
                <c:pt idx="196528">
                  <c:v>4.45644</c:v>
                </c:pt>
                <c:pt idx="196529">
                  <c:v>4.45646</c:v>
                </c:pt>
                <c:pt idx="196530">
                  <c:v>4.45648</c:v>
                </c:pt>
                <c:pt idx="196531">
                  <c:v>4.45651</c:v>
                </c:pt>
                <c:pt idx="196532">
                  <c:v>4.45653</c:v>
                </c:pt>
                <c:pt idx="196533">
                  <c:v>4.45655</c:v>
                </c:pt>
                <c:pt idx="196534">
                  <c:v>4.45658</c:v>
                </c:pt>
                <c:pt idx="196535">
                  <c:v>4.4566</c:v>
                </c:pt>
                <c:pt idx="196536">
                  <c:v>4.45662</c:v>
                </c:pt>
                <c:pt idx="196537">
                  <c:v>4.45664</c:v>
                </c:pt>
                <c:pt idx="196538">
                  <c:v>4.45667</c:v>
                </c:pt>
                <c:pt idx="196539">
                  <c:v>4.45669</c:v>
                </c:pt>
                <c:pt idx="196540">
                  <c:v>4.45671</c:v>
                </c:pt>
                <c:pt idx="196541">
                  <c:v>4.45674</c:v>
                </c:pt>
                <c:pt idx="196542">
                  <c:v>4.45676</c:v>
                </c:pt>
                <c:pt idx="196543">
                  <c:v>4.45678</c:v>
                </c:pt>
                <c:pt idx="196544">
                  <c:v>4.4568</c:v>
                </c:pt>
                <c:pt idx="196545">
                  <c:v>4.45683</c:v>
                </c:pt>
                <c:pt idx="196546">
                  <c:v>4.45685</c:v>
                </c:pt>
                <c:pt idx="196547">
                  <c:v>4.45687</c:v>
                </c:pt>
                <c:pt idx="196548">
                  <c:v>4.45689</c:v>
                </c:pt>
                <c:pt idx="196549">
                  <c:v>4.45692</c:v>
                </c:pt>
                <c:pt idx="196550">
                  <c:v>4.45694</c:v>
                </c:pt>
                <c:pt idx="196551">
                  <c:v>4.45696</c:v>
                </c:pt>
                <c:pt idx="196552">
                  <c:v>4.45698</c:v>
                </c:pt>
                <c:pt idx="196553">
                  <c:v>4.45701</c:v>
                </c:pt>
                <c:pt idx="196554">
                  <c:v>4.45703</c:v>
                </c:pt>
                <c:pt idx="196555">
                  <c:v>4.45705</c:v>
                </c:pt>
                <c:pt idx="196556">
                  <c:v>4.45707</c:v>
                </c:pt>
                <c:pt idx="196557">
                  <c:v>4.4571</c:v>
                </c:pt>
                <c:pt idx="196558">
                  <c:v>4.45712</c:v>
                </c:pt>
                <c:pt idx="196559">
                  <c:v>4.45714</c:v>
                </c:pt>
                <c:pt idx="196560">
                  <c:v>4.45717</c:v>
                </c:pt>
                <c:pt idx="196561">
                  <c:v>4.45719</c:v>
                </c:pt>
                <c:pt idx="196562">
                  <c:v>4.45721</c:v>
                </c:pt>
                <c:pt idx="196563">
                  <c:v>4.45723</c:v>
                </c:pt>
                <c:pt idx="196564">
                  <c:v>4.45726</c:v>
                </c:pt>
                <c:pt idx="196565">
                  <c:v>4.45728</c:v>
                </c:pt>
                <c:pt idx="196566">
                  <c:v>4.4573</c:v>
                </c:pt>
                <c:pt idx="196567">
                  <c:v>4.45732</c:v>
                </c:pt>
                <c:pt idx="196568">
                  <c:v>4.45735</c:v>
                </c:pt>
                <c:pt idx="196569">
                  <c:v>4.45737</c:v>
                </c:pt>
                <c:pt idx="196570">
                  <c:v>4.45739</c:v>
                </c:pt>
                <c:pt idx="196571">
                  <c:v>4.45742</c:v>
                </c:pt>
                <c:pt idx="196572">
                  <c:v>4.45744</c:v>
                </c:pt>
                <c:pt idx="196573">
                  <c:v>4.45746</c:v>
                </c:pt>
                <c:pt idx="196574">
                  <c:v>4.45748</c:v>
                </c:pt>
                <c:pt idx="196575">
                  <c:v>4.45751</c:v>
                </c:pt>
                <c:pt idx="196576">
                  <c:v>4.45753</c:v>
                </c:pt>
                <c:pt idx="196577">
                  <c:v>4.45755</c:v>
                </c:pt>
                <c:pt idx="196578">
                  <c:v>4.45757</c:v>
                </c:pt>
                <c:pt idx="196579">
                  <c:v>4.4576</c:v>
                </c:pt>
                <c:pt idx="196580">
                  <c:v>4.45762</c:v>
                </c:pt>
                <c:pt idx="196581">
                  <c:v>4.45764</c:v>
                </c:pt>
                <c:pt idx="196582">
                  <c:v>4.45766</c:v>
                </c:pt>
                <c:pt idx="196583">
                  <c:v>4.45769</c:v>
                </c:pt>
                <c:pt idx="196584">
                  <c:v>4.45771</c:v>
                </c:pt>
                <c:pt idx="196585">
                  <c:v>4.45773</c:v>
                </c:pt>
                <c:pt idx="196586">
                  <c:v>4.45775</c:v>
                </c:pt>
                <c:pt idx="196587">
                  <c:v>4.45778</c:v>
                </c:pt>
                <c:pt idx="196588">
                  <c:v>4.4578</c:v>
                </c:pt>
                <c:pt idx="196589">
                  <c:v>4.45782</c:v>
                </c:pt>
                <c:pt idx="196590">
                  <c:v>4.45785</c:v>
                </c:pt>
                <c:pt idx="196591">
                  <c:v>4.45787</c:v>
                </c:pt>
                <c:pt idx="196592">
                  <c:v>4.45789</c:v>
                </c:pt>
                <c:pt idx="196593">
                  <c:v>4.45791</c:v>
                </c:pt>
                <c:pt idx="196594">
                  <c:v>4.45794</c:v>
                </c:pt>
                <c:pt idx="196595">
                  <c:v>4.45796</c:v>
                </c:pt>
                <c:pt idx="196596">
                  <c:v>4.45798</c:v>
                </c:pt>
                <c:pt idx="196597">
                  <c:v>4.458</c:v>
                </c:pt>
                <c:pt idx="196598">
                  <c:v>4.45803</c:v>
                </c:pt>
                <c:pt idx="196599">
                  <c:v>4.45805</c:v>
                </c:pt>
                <c:pt idx="196600">
                  <c:v>4.45807</c:v>
                </c:pt>
                <c:pt idx="196601">
                  <c:v>4.4581</c:v>
                </c:pt>
                <c:pt idx="196602">
                  <c:v>4.45812</c:v>
                </c:pt>
                <c:pt idx="196603">
                  <c:v>4.45814</c:v>
                </c:pt>
                <c:pt idx="196604">
                  <c:v>4.45816</c:v>
                </c:pt>
                <c:pt idx="196605">
                  <c:v>4.45819</c:v>
                </c:pt>
                <c:pt idx="196606">
                  <c:v>4.45821</c:v>
                </c:pt>
                <c:pt idx="196607">
                  <c:v>4.45823</c:v>
                </c:pt>
                <c:pt idx="196608">
                  <c:v>4.45825</c:v>
                </c:pt>
                <c:pt idx="196609">
                  <c:v>4.45828</c:v>
                </c:pt>
                <c:pt idx="196610">
                  <c:v>4.4583</c:v>
                </c:pt>
                <c:pt idx="196611">
                  <c:v>4.45832</c:v>
                </c:pt>
                <c:pt idx="196612">
                  <c:v>4.45834</c:v>
                </c:pt>
                <c:pt idx="196613">
                  <c:v>4.45837</c:v>
                </c:pt>
                <c:pt idx="196614">
                  <c:v>4.45839</c:v>
                </c:pt>
                <c:pt idx="196615">
                  <c:v>4.45841</c:v>
                </c:pt>
                <c:pt idx="196616">
                  <c:v>4.45843</c:v>
                </c:pt>
                <c:pt idx="196617">
                  <c:v>4.45846</c:v>
                </c:pt>
                <c:pt idx="196618">
                  <c:v>4.45848</c:v>
                </c:pt>
                <c:pt idx="196619">
                  <c:v>4.4585</c:v>
                </c:pt>
                <c:pt idx="196620">
                  <c:v>4.45853</c:v>
                </c:pt>
                <c:pt idx="196621">
                  <c:v>4.45855</c:v>
                </c:pt>
                <c:pt idx="196622">
                  <c:v>4.45857</c:v>
                </c:pt>
                <c:pt idx="196623">
                  <c:v>4.45859</c:v>
                </c:pt>
                <c:pt idx="196624">
                  <c:v>4.45862</c:v>
                </c:pt>
                <c:pt idx="196625">
                  <c:v>4.45864</c:v>
                </c:pt>
                <c:pt idx="196626">
                  <c:v>4.45866</c:v>
                </c:pt>
                <c:pt idx="196627">
                  <c:v>4.45869</c:v>
                </c:pt>
                <c:pt idx="196628">
                  <c:v>4.45871</c:v>
                </c:pt>
                <c:pt idx="196629">
                  <c:v>4.45873</c:v>
                </c:pt>
                <c:pt idx="196630">
                  <c:v>4.45875</c:v>
                </c:pt>
                <c:pt idx="196631">
                  <c:v>4.45878</c:v>
                </c:pt>
                <c:pt idx="196632">
                  <c:v>4.4588</c:v>
                </c:pt>
                <c:pt idx="196633">
                  <c:v>4.45882</c:v>
                </c:pt>
                <c:pt idx="196634">
                  <c:v>4.45884</c:v>
                </c:pt>
                <c:pt idx="196635">
                  <c:v>4.45887</c:v>
                </c:pt>
                <c:pt idx="196636">
                  <c:v>4.45889</c:v>
                </c:pt>
                <c:pt idx="196637">
                  <c:v>4.45891</c:v>
                </c:pt>
                <c:pt idx="196638">
                  <c:v>4.45893</c:v>
                </c:pt>
                <c:pt idx="196639">
                  <c:v>4.45896</c:v>
                </c:pt>
                <c:pt idx="196640">
                  <c:v>4.45898</c:v>
                </c:pt>
                <c:pt idx="196641">
                  <c:v>4.459</c:v>
                </c:pt>
                <c:pt idx="196642">
                  <c:v>4.45902</c:v>
                </c:pt>
                <c:pt idx="196643">
                  <c:v>4.45905</c:v>
                </c:pt>
                <c:pt idx="196644">
                  <c:v>4.45907</c:v>
                </c:pt>
                <c:pt idx="196645">
                  <c:v>4.45909</c:v>
                </c:pt>
                <c:pt idx="196646">
                  <c:v>4.45912</c:v>
                </c:pt>
                <c:pt idx="196647">
                  <c:v>4.45914</c:v>
                </c:pt>
                <c:pt idx="196648">
                  <c:v>4.45916</c:v>
                </c:pt>
                <c:pt idx="196649">
                  <c:v>4.45918</c:v>
                </c:pt>
                <c:pt idx="196650">
                  <c:v>4.45921</c:v>
                </c:pt>
                <c:pt idx="196651">
                  <c:v>4.45923</c:v>
                </c:pt>
                <c:pt idx="196652">
                  <c:v>4.45925</c:v>
                </c:pt>
                <c:pt idx="196653">
                  <c:v>4.45927</c:v>
                </c:pt>
                <c:pt idx="196654">
                  <c:v>4.4593</c:v>
                </c:pt>
                <c:pt idx="196655">
                  <c:v>4.45932</c:v>
                </c:pt>
                <c:pt idx="196656">
                  <c:v>4.45934</c:v>
                </c:pt>
                <c:pt idx="196657">
                  <c:v>4.45937</c:v>
                </c:pt>
                <c:pt idx="196658">
                  <c:v>4.45939</c:v>
                </c:pt>
                <c:pt idx="196659">
                  <c:v>4.45941</c:v>
                </c:pt>
                <c:pt idx="196660">
                  <c:v>4.45943</c:v>
                </c:pt>
                <c:pt idx="196661">
                  <c:v>4.45946</c:v>
                </c:pt>
                <c:pt idx="196662">
                  <c:v>4.45948</c:v>
                </c:pt>
                <c:pt idx="196663">
                  <c:v>4.4595</c:v>
                </c:pt>
                <c:pt idx="196664">
                  <c:v>4.45952</c:v>
                </c:pt>
                <c:pt idx="196665">
                  <c:v>4.45955</c:v>
                </c:pt>
                <c:pt idx="196666">
                  <c:v>4.45957</c:v>
                </c:pt>
                <c:pt idx="196667">
                  <c:v>4.45959</c:v>
                </c:pt>
                <c:pt idx="196668">
                  <c:v>4.45962</c:v>
                </c:pt>
                <c:pt idx="196669">
                  <c:v>4.45964</c:v>
                </c:pt>
                <c:pt idx="196670">
                  <c:v>4.45966</c:v>
                </c:pt>
                <c:pt idx="196671">
                  <c:v>4.45968</c:v>
                </c:pt>
                <c:pt idx="196672">
                  <c:v>4.4597</c:v>
                </c:pt>
                <c:pt idx="196673">
                  <c:v>4.45973</c:v>
                </c:pt>
                <c:pt idx="196674">
                  <c:v>4.45975</c:v>
                </c:pt>
                <c:pt idx="196675">
                  <c:v>4.45977</c:v>
                </c:pt>
                <c:pt idx="196676">
                  <c:v>4.4598</c:v>
                </c:pt>
                <c:pt idx="196677">
                  <c:v>4.45982</c:v>
                </c:pt>
                <c:pt idx="196678">
                  <c:v>4.45984</c:v>
                </c:pt>
                <c:pt idx="196679">
                  <c:v>4.45986</c:v>
                </c:pt>
                <c:pt idx="196680">
                  <c:v>4.45989</c:v>
                </c:pt>
                <c:pt idx="196681">
                  <c:v>4.45991</c:v>
                </c:pt>
                <c:pt idx="196682">
                  <c:v>4.45993</c:v>
                </c:pt>
                <c:pt idx="196683">
                  <c:v>4.45995</c:v>
                </c:pt>
                <c:pt idx="196684">
                  <c:v>4.45998</c:v>
                </c:pt>
                <c:pt idx="196685">
                  <c:v>4.46</c:v>
                </c:pt>
                <c:pt idx="196686">
                  <c:v>4.46002</c:v>
                </c:pt>
                <c:pt idx="196687">
                  <c:v>4.46005</c:v>
                </c:pt>
                <c:pt idx="196688">
                  <c:v>4.46007</c:v>
                </c:pt>
                <c:pt idx="196689">
                  <c:v>4.46009</c:v>
                </c:pt>
                <c:pt idx="196690">
                  <c:v>4.46011</c:v>
                </c:pt>
                <c:pt idx="196691">
                  <c:v>4.46014</c:v>
                </c:pt>
                <c:pt idx="196692">
                  <c:v>4.46016</c:v>
                </c:pt>
                <c:pt idx="196693">
                  <c:v>4.46018</c:v>
                </c:pt>
                <c:pt idx="196694">
                  <c:v>4.4602</c:v>
                </c:pt>
                <c:pt idx="196695">
                  <c:v>4.46023</c:v>
                </c:pt>
                <c:pt idx="196696">
                  <c:v>4.46025</c:v>
                </c:pt>
                <c:pt idx="196697">
                  <c:v>4.46027</c:v>
                </c:pt>
                <c:pt idx="196698">
                  <c:v>4.4603</c:v>
                </c:pt>
                <c:pt idx="196699">
                  <c:v>4.46032</c:v>
                </c:pt>
                <c:pt idx="196700">
                  <c:v>4.46034</c:v>
                </c:pt>
                <c:pt idx="196701">
                  <c:v>4.46036</c:v>
                </c:pt>
                <c:pt idx="196702">
                  <c:v>4.46038</c:v>
                </c:pt>
                <c:pt idx="196703">
                  <c:v>4.46041</c:v>
                </c:pt>
                <c:pt idx="196704">
                  <c:v>4.46043</c:v>
                </c:pt>
                <c:pt idx="196705">
                  <c:v>4.46045</c:v>
                </c:pt>
                <c:pt idx="196706">
                  <c:v>4.46048</c:v>
                </c:pt>
                <c:pt idx="196707">
                  <c:v>4.4605</c:v>
                </c:pt>
                <c:pt idx="196708">
                  <c:v>4.46052</c:v>
                </c:pt>
                <c:pt idx="196709">
                  <c:v>4.46054</c:v>
                </c:pt>
                <c:pt idx="196710">
                  <c:v>4.46057</c:v>
                </c:pt>
                <c:pt idx="196711">
                  <c:v>4.46059</c:v>
                </c:pt>
                <c:pt idx="196712">
                  <c:v>4.46061</c:v>
                </c:pt>
                <c:pt idx="196713">
                  <c:v>4.46063</c:v>
                </c:pt>
                <c:pt idx="196714">
                  <c:v>4.46066</c:v>
                </c:pt>
                <c:pt idx="196715">
                  <c:v>4.46068</c:v>
                </c:pt>
                <c:pt idx="196716">
                  <c:v>4.4607</c:v>
                </c:pt>
                <c:pt idx="196717">
                  <c:v>4.46073</c:v>
                </c:pt>
                <c:pt idx="196718">
                  <c:v>4.46075</c:v>
                </c:pt>
                <c:pt idx="196719">
                  <c:v>4.46077</c:v>
                </c:pt>
                <c:pt idx="196720">
                  <c:v>4.46079</c:v>
                </c:pt>
                <c:pt idx="196721">
                  <c:v>4.46082</c:v>
                </c:pt>
                <c:pt idx="196722">
                  <c:v>4.46084</c:v>
                </c:pt>
                <c:pt idx="196723">
                  <c:v>4.46086</c:v>
                </c:pt>
                <c:pt idx="196724">
                  <c:v>4.46088</c:v>
                </c:pt>
                <c:pt idx="196725">
                  <c:v>4.46091</c:v>
                </c:pt>
                <c:pt idx="196726">
                  <c:v>4.46093</c:v>
                </c:pt>
                <c:pt idx="196727">
                  <c:v>4.46095</c:v>
                </c:pt>
                <c:pt idx="196728">
                  <c:v>4.46098</c:v>
                </c:pt>
                <c:pt idx="196729">
                  <c:v>4.461</c:v>
                </c:pt>
                <c:pt idx="196730">
                  <c:v>4.46102</c:v>
                </c:pt>
                <c:pt idx="196731">
                  <c:v>4.46104</c:v>
                </c:pt>
                <c:pt idx="196732">
                  <c:v>4.46107</c:v>
                </c:pt>
                <c:pt idx="196733">
                  <c:v>4.46109</c:v>
                </c:pt>
                <c:pt idx="196734">
                  <c:v>4.46111</c:v>
                </c:pt>
                <c:pt idx="196735">
                  <c:v>4.46113</c:v>
                </c:pt>
                <c:pt idx="196736">
                  <c:v>4.46116</c:v>
                </c:pt>
                <c:pt idx="196737">
                  <c:v>4.46118</c:v>
                </c:pt>
                <c:pt idx="196738">
                  <c:v>4.4612</c:v>
                </c:pt>
                <c:pt idx="196739">
                  <c:v>4.46122</c:v>
                </c:pt>
                <c:pt idx="196740">
                  <c:v>4.46125</c:v>
                </c:pt>
                <c:pt idx="196741">
                  <c:v>4.46127</c:v>
                </c:pt>
                <c:pt idx="196742">
                  <c:v>4.46129</c:v>
                </c:pt>
                <c:pt idx="196743">
                  <c:v>4.46131</c:v>
                </c:pt>
                <c:pt idx="196744">
                  <c:v>4.46134</c:v>
                </c:pt>
                <c:pt idx="196745">
                  <c:v>4.46136</c:v>
                </c:pt>
                <c:pt idx="196746">
                  <c:v>4.46138</c:v>
                </c:pt>
                <c:pt idx="196747">
                  <c:v>4.46141</c:v>
                </c:pt>
                <c:pt idx="196748">
                  <c:v>4.46143</c:v>
                </c:pt>
                <c:pt idx="196749">
                  <c:v>4.46145</c:v>
                </c:pt>
                <c:pt idx="196750">
                  <c:v>4.46147</c:v>
                </c:pt>
                <c:pt idx="196751">
                  <c:v>4.4615</c:v>
                </c:pt>
                <c:pt idx="196752">
                  <c:v>4.46152</c:v>
                </c:pt>
                <c:pt idx="196753">
                  <c:v>4.46154</c:v>
                </c:pt>
                <c:pt idx="196754">
                  <c:v>4.46157</c:v>
                </c:pt>
                <c:pt idx="196755">
                  <c:v>4.46159</c:v>
                </c:pt>
                <c:pt idx="196756">
                  <c:v>4.46161</c:v>
                </c:pt>
                <c:pt idx="196757">
                  <c:v>4.46163</c:v>
                </c:pt>
                <c:pt idx="196758">
                  <c:v>4.46166</c:v>
                </c:pt>
                <c:pt idx="196759">
                  <c:v>4.46168</c:v>
                </c:pt>
                <c:pt idx="196760">
                  <c:v>4.4617</c:v>
                </c:pt>
                <c:pt idx="196761">
                  <c:v>4.46172</c:v>
                </c:pt>
                <c:pt idx="196762">
                  <c:v>4.46175</c:v>
                </c:pt>
                <c:pt idx="196763">
                  <c:v>4.46177</c:v>
                </c:pt>
                <c:pt idx="196764">
                  <c:v>4.46179</c:v>
                </c:pt>
                <c:pt idx="196765">
                  <c:v>4.46181</c:v>
                </c:pt>
                <c:pt idx="196766">
                  <c:v>4.46184</c:v>
                </c:pt>
                <c:pt idx="196767">
                  <c:v>4.46186</c:v>
                </c:pt>
                <c:pt idx="196768">
                  <c:v>4.46188</c:v>
                </c:pt>
                <c:pt idx="196769">
                  <c:v>4.4619</c:v>
                </c:pt>
                <c:pt idx="196770">
                  <c:v>4.46193</c:v>
                </c:pt>
                <c:pt idx="196771">
                  <c:v>4.46195</c:v>
                </c:pt>
                <c:pt idx="196772">
                  <c:v>4.46197</c:v>
                </c:pt>
                <c:pt idx="196773">
                  <c:v>4.46199</c:v>
                </c:pt>
                <c:pt idx="196774">
                  <c:v>4.46202</c:v>
                </c:pt>
                <c:pt idx="196775">
                  <c:v>4.46204</c:v>
                </c:pt>
                <c:pt idx="196776">
                  <c:v>4.46206</c:v>
                </c:pt>
                <c:pt idx="196777">
                  <c:v>4.46209</c:v>
                </c:pt>
                <c:pt idx="196778">
                  <c:v>4.46211</c:v>
                </c:pt>
                <c:pt idx="196779">
                  <c:v>4.46213</c:v>
                </c:pt>
                <c:pt idx="196780">
                  <c:v>4.46215</c:v>
                </c:pt>
                <c:pt idx="196781">
                  <c:v>4.46218</c:v>
                </c:pt>
                <c:pt idx="196782">
                  <c:v>4.4622</c:v>
                </c:pt>
                <c:pt idx="196783">
                  <c:v>4.46222</c:v>
                </c:pt>
                <c:pt idx="196784">
                  <c:v>4.46225</c:v>
                </c:pt>
                <c:pt idx="196785">
                  <c:v>4.46227</c:v>
                </c:pt>
                <c:pt idx="196786">
                  <c:v>4.46229</c:v>
                </c:pt>
                <c:pt idx="196787">
                  <c:v>4.46231</c:v>
                </c:pt>
                <c:pt idx="196788">
                  <c:v>4.46234</c:v>
                </c:pt>
                <c:pt idx="196789">
                  <c:v>4.46236</c:v>
                </c:pt>
                <c:pt idx="196790">
                  <c:v>4.46238</c:v>
                </c:pt>
                <c:pt idx="196791">
                  <c:v>4.4624</c:v>
                </c:pt>
                <c:pt idx="196792">
                  <c:v>4.46243</c:v>
                </c:pt>
                <c:pt idx="196793">
                  <c:v>4.46245</c:v>
                </c:pt>
                <c:pt idx="196794">
                  <c:v>4.46247</c:v>
                </c:pt>
                <c:pt idx="196795">
                  <c:v>4.46249</c:v>
                </c:pt>
                <c:pt idx="196796">
                  <c:v>4.46252</c:v>
                </c:pt>
                <c:pt idx="196797">
                  <c:v>4.46254</c:v>
                </c:pt>
                <c:pt idx="196798">
                  <c:v>4.46256</c:v>
                </c:pt>
                <c:pt idx="196799">
                  <c:v>4.46258</c:v>
                </c:pt>
                <c:pt idx="196800">
                  <c:v>4.46261</c:v>
                </c:pt>
                <c:pt idx="196801">
                  <c:v>4.46263</c:v>
                </c:pt>
                <c:pt idx="196802">
                  <c:v>4.46265</c:v>
                </c:pt>
                <c:pt idx="196803">
                  <c:v>4.46268</c:v>
                </c:pt>
                <c:pt idx="196804">
                  <c:v>4.4627</c:v>
                </c:pt>
                <c:pt idx="196805">
                  <c:v>4.46272</c:v>
                </c:pt>
                <c:pt idx="196806">
                  <c:v>4.46274</c:v>
                </c:pt>
                <c:pt idx="196807">
                  <c:v>4.46277</c:v>
                </c:pt>
                <c:pt idx="196808">
                  <c:v>4.46279</c:v>
                </c:pt>
                <c:pt idx="196809">
                  <c:v>4.46281</c:v>
                </c:pt>
                <c:pt idx="196810">
                  <c:v>4.46283</c:v>
                </c:pt>
                <c:pt idx="196811">
                  <c:v>4.46286</c:v>
                </c:pt>
                <c:pt idx="196812">
                  <c:v>4.46288</c:v>
                </c:pt>
                <c:pt idx="196813">
                  <c:v>4.4629</c:v>
                </c:pt>
                <c:pt idx="196814">
                  <c:v>4.46293</c:v>
                </c:pt>
                <c:pt idx="196815">
                  <c:v>4.46295</c:v>
                </c:pt>
                <c:pt idx="196816">
                  <c:v>4.46297</c:v>
                </c:pt>
                <c:pt idx="196817">
                  <c:v>4.46299</c:v>
                </c:pt>
                <c:pt idx="196818">
                  <c:v>4.46302</c:v>
                </c:pt>
                <c:pt idx="196819">
                  <c:v>4.46304</c:v>
                </c:pt>
                <c:pt idx="196820">
                  <c:v>4.46306</c:v>
                </c:pt>
                <c:pt idx="196821">
                  <c:v>4.46308</c:v>
                </c:pt>
                <c:pt idx="196822">
                  <c:v>4.46311</c:v>
                </c:pt>
                <c:pt idx="196823">
                  <c:v>4.46313</c:v>
                </c:pt>
                <c:pt idx="196824">
                  <c:v>4.46315</c:v>
                </c:pt>
                <c:pt idx="196825">
                  <c:v>4.46317</c:v>
                </c:pt>
                <c:pt idx="196826">
                  <c:v>4.4632</c:v>
                </c:pt>
                <c:pt idx="196827">
                  <c:v>4.46322</c:v>
                </c:pt>
                <c:pt idx="196828">
                  <c:v>4.46324</c:v>
                </c:pt>
                <c:pt idx="196829">
                  <c:v>4.46326</c:v>
                </c:pt>
                <c:pt idx="196830">
                  <c:v>4.46329</c:v>
                </c:pt>
                <c:pt idx="196831">
                  <c:v>4.46331</c:v>
                </c:pt>
                <c:pt idx="196832">
                  <c:v>4.46333</c:v>
                </c:pt>
                <c:pt idx="196833">
                  <c:v>4.46336</c:v>
                </c:pt>
                <c:pt idx="196834">
                  <c:v>4.46338</c:v>
                </c:pt>
                <c:pt idx="196835">
                  <c:v>4.4634</c:v>
                </c:pt>
                <c:pt idx="196836">
                  <c:v>4.46342</c:v>
                </c:pt>
                <c:pt idx="196837">
                  <c:v>4.46345</c:v>
                </c:pt>
                <c:pt idx="196838">
                  <c:v>4.46347</c:v>
                </c:pt>
                <c:pt idx="196839">
                  <c:v>4.46349</c:v>
                </c:pt>
                <c:pt idx="196840">
                  <c:v>4.46352</c:v>
                </c:pt>
                <c:pt idx="196841">
                  <c:v>4.46354</c:v>
                </c:pt>
                <c:pt idx="196842">
                  <c:v>4.46356</c:v>
                </c:pt>
                <c:pt idx="196843">
                  <c:v>4.46358</c:v>
                </c:pt>
                <c:pt idx="196844">
                  <c:v>4.46361</c:v>
                </c:pt>
                <c:pt idx="196845">
                  <c:v>4.46363</c:v>
                </c:pt>
                <c:pt idx="196846">
                  <c:v>4.46365</c:v>
                </c:pt>
                <c:pt idx="196847">
                  <c:v>4.46367</c:v>
                </c:pt>
                <c:pt idx="196848">
                  <c:v>4.4637</c:v>
                </c:pt>
                <c:pt idx="196849">
                  <c:v>4.46372</c:v>
                </c:pt>
                <c:pt idx="196850">
                  <c:v>4.46374</c:v>
                </c:pt>
                <c:pt idx="196851">
                  <c:v>4.46376</c:v>
                </c:pt>
                <c:pt idx="196852">
                  <c:v>4.46379</c:v>
                </c:pt>
                <c:pt idx="196853">
                  <c:v>4.46381</c:v>
                </c:pt>
                <c:pt idx="196854">
                  <c:v>4.46383</c:v>
                </c:pt>
                <c:pt idx="196855">
                  <c:v>4.46385</c:v>
                </c:pt>
                <c:pt idx="196856">
                  <c:v>4.46388</c:v>
                </c:pt>
                <c:pt idx="196857">
                  <c:v>4.4639</c:v>
                </c:pt>
                <c:pt idx="196858">
                  <c:v>4.46392</c:v>
                </c:pt>
                <c:pt idx="196859">
                  <c:v>4.46395</c:v>
                </c:pt>
                <c:pt idx="196860">
                  <c:v>4.46397</c:v>
                </c:pt>
                <c:pt idx="196861">
                  <c:v>4.46399</c:v>
                </c:pt>
                <c:pt idx="196862">
                  <c:v>4.46401</c:v>
                </c:pt>
                <c:pt idx="196863">
                  <c:v>4.46404</c:v>
                </c:pt>
                <c:pt idx="196864">
                  <c:v>4.46406</c:v>
                </c:pt>
                <c:pt idx="196865">
                  <c:v>4.46408</c:v>
                </c:pt>
                <c:pt idx="196866">
                  <c:v>4.4641</c:v>
                </c:pt>
                <c:pt idx="196867">
                  <c:v>4.46413</c:v>
                </c:pt>
                <c:pt idx="196868">
                  <c:v>4.46415</c:v>
                </c:pt>
                <c:pt idx="196869">
                  <c:v>4.46417</c:v>
                </c:pt>
                <c:pt idx="196870">
                  <c:v>4.4642</c:v>
                </c:pt>
                <c:pt idx="196871">
                  <c:v>4.46422</c:v>
                </c:pt>
                <c:pt idx="196872">
                  <c:v>4.46424</c:v>
                </c:pt>
                <c:pt idx="196873">
                  <c:v>4.46426</c:v>
                </c:pt>
                <c:pt idx="196874">
                  <c:v>4.46429</c:v>
                </c:pt>
                <c:pt idx="196875">
                  <c:v>4.46431</c:v>
                </c:pt>
                <c:pt idx="196876">
                  <c:v>4.46433</c:v>
                </c:pt>
                <c:pt idx="196877">
                  <c:v>4.46435</c:v>
                </c:pt>
                <c:pt idx="196878">
                  <c:v>4.46438</c:v>
                </c:pt>
                <c:pt idx="196879">
                  <c:v>4.4644</c:v>
                </c:pt>
                <c:pt idx="196880">
                  <c:v>4.46442</c:v>
                </c:pt>
                <c:pt idx="196881">
                  <c:v>4.46444</c:v>
                </c:pt>
                <c:pt idx="196882">
                  <c:v>4.46447</c:v>
                </c:pt>
                <c:pt idx="196883">
                  <c:v>4.46449</c:v>
                </c:pt>
                <c:pt idx="196884">
                  <c:v>4.46451</c:v>
                </c:pt>
                <c:pt idx="196885">
                  <c:v>4.46453</c:v>
                </c:pt>
                <c:pt idx="196886">
                  <c:v>4.46456</c:v>
                </c:pt>
                <c:pt idx="196887">
                  <c:v>4.46458</c:v>
                </c:pt>
                <c:pt idx="196888">
                  <c:v>4.4646</c:v>
                </c:pt>
                <c:pt idx="196889">
                  <c:v>4.46463</c:v>
                </c:pt>
                <c:pt idx="196890">
                  <c:v>4.46465</c:v>
                </c:pt>
                <c:pt idx="196891">
                  <c:v>4.46467</c:v>
                </c:pt>
                <c:pt idx="196892">
                  <c:v>4.46469</c:v>
                </c:pt>
                <c:pt idx="196893">
                  <c:v>4.46472</c:v>
                </c:pt>
                <c:pt idx="196894">
                  <c:v>4.46474</c:v>
                </c:pt>
                <c:pt idx="196895">
                  <c:v>4.46476</c:v>
                </c:pt>
                <c:pt idx="196896">
                  <c:v>4.46479</c:v>
                </c:pt>
                <c:pt idx="196897">
                  <c:v>4.46481</c:v>
                </c:pt>
                <c:pt idx="196898">
                  <c:v>4.46483</c:v>
                </c:pt>
                <c:pt idx="196899">
                  <c:v>4.46485</c:v>
                </c:pt>
                <c:pt idx="196900">
                  <c:v>4.46488</c:v>
                </c:pt>
                <c:pt idx="196901">
                  <c:v>4.4649</c:v>
                </c:pt>
                <c:pt idx="196902">
                  <c:v>4.46492</c:v>
                </c:pt>
                <c:pt idx="196903">
                  <c:v>4.46494</c:v>
                </c:pt>
                <c:pt idx="196904">
                  <c:v>4.46497</c:v>
                </c:pt>
                <c:pt idx="196905">
                  <c:v>4.46499</c:v>
                </c:pt>
                <c:pt idx="196906">
                  <c:v>4.46501</c:v>
                </c:pt>
                <c:pt idx="196907">
                  <c:v>4.46503</c:v>
                </c:pt>
                <c:pt idx="196908">
                  <c:v>4.46506</c:v>
                </c:pt>
                <c:pt idx="196909">
                  <c:v>4.46508</c:v>
                </c:pt>
                <c:pt idx="196910">
                  <c:v>4.4651</c:v>
                </c:pt>
                <c:pt idx="196911">
                  <c:v>4.46512</c:v>
                </c:pt>
                <c:pt idx="196912">
                  <c:v>4.46515</c:v>
                </c:pt>
                <c:pt idx="196913">
                  <c:v>4.46517</c:v>
                </c:pt>
                <c:pt idx="196914">
                  <c:v>4.46519</c:v>
                </c:pt>
                <c:pt idx="196915">
                  <c:v>4.46521</c:v>
                </c:pt>
                <c:pt idx="196916">
                  <c:v>4.46524</c:v>
                </c:pt>
                <c:pt idx="196917">
                  <c:v>4.46526</c:v>
                </c:pt>
                <c:pt idx="196918">
                  <c:v>4.46528</c:v>
                </c:pt>
                <c:pt idx="196919">
                  <c:v>4.46531</c:v>
                </c:pt>
                <c:pt idx="196920">
                  <c:v>4.46533</c:v>
                </c:pt>
                <c:pt idx="196921">
                  <c:v>4.46535</c:v>
                </c:pt>
                <c:pt idx="196922">
                  <c:v>4.46537</c:v>
                </c:pt>
                <c:pt idx="196923">
                  <c:v>4.4654</c:v>
                </c:pt>
                <c:pt idx="196924">
                  <c:v>4.46542</c:v>
                </c:pt>
                <c:pt idx="196925">
                  <c:v>4.46544</c:v>
                </c:pt>
                <c:pt idx="196926">
                  <c:v>4.46547</c:v>
                </c:pt>
                <c:pt idx="196927">
                  <c:v>4.46549</c:v>
                </c:pt>
                <c:pt idx="196928">
                  <c:v>4.46551</c:v>
                </c:pt>
                <c:pt idx="196929">
                  <c:v>4.46553</c:v>
                </c:pt>
                <c:pt idx="196930">
                  <c:v>4.46556</c:v>
                </c:pt>
                <c:pt idx="196931">
                  <c:v>4.46558</c:v>
                </c:pt>
                <c:pt idx="196932">
                  <c:v>4.4656</c:v>
                </c:pt>
                <c:pt idx="196933">
                  <c:v>4.46562</c:v>
                </c:pt>
                <c:pt idx="196934">
                  <c:v>4.46565</c:v>
                </c:pt>
                <c:pt idx="196935">
                  <c:v>4.46567</c:v>
                </c:pt>
                <c:pt idx="196936">
                  <c:v>4.46569</c:v>
                </c:pt>
                <c:pt idx="196937">
                  <c:v>4.46571</c:v>
                </c:pt>
                <c:pt idx="196938">
                  <c:v>4.46574</c:v>
                </c:pt>
                <c:pt idx="196939">
                  <c:v>4.46576</c:v>
                </c:pt>
                <c:pt idx="196940">
                  <c:v>4.46578</c:v>
                </c:pt>
                <c:pt idx="196941">
                  <c:v>4.4658</c:v>
                </c:pt>
                <c:pt idx="196942">
                  <c:v>4.46583</c:v>
                </c:pt>
                <c:pt idx="196943">
                  <c:v>4.46585</c:v>
                </c:pt>
                <c:pt idx="196944">
                  <c:v>4.46587</c:v>
                </c:pt>
                <c:pt idx="196945">
                  <c:v>4.4659</c:v>
                </c:pt>
                <c:pt idx="196946">
                  <c:v>4.46592</c:v>
                </c:pt>
                <c:pt idx="196947">
                  <c:v>4.46594</c:v>
                </c:pt>
                <c:pt idx="196948">
                  <c:v>4.46596</c:v>
                </c:pt>
                <c:pt idx="196949">
                  <c:v>4.46599</c:v>
                </c:pt>
                <c:pt idx="196950">
                  <c:v>4.46601</c:v>
                </c:pt>
                <c:pt idx="196951">
                  <c:v>4.46603</c:v>
                </c:pt>
                <c:pt idx="196952">
                  <c:v>4.46605</c:v>
                </c:pt>
                <c:pt idx="196953">
                  <c:v>4.46608</c:v>
                </c:pt>
                <c:pt idx="196954">
                  <c:v>4.4661</c:v>
                </c:pt>
                <c:pt idx="196955">
                  <c:v>4.46612</c:v>
                </c:pt>
                <c:pt idx="196956">
                  <c:v>4.46615</c:v>
                </c:pt>
                <c:pt idx="196957">
                  <c:v>4.46617</c:v>
                </c:pt>
                <c:pt idx="196958">
                  <c:v>4.46619</c:v>
                </c:pt>
                <c:pt idx="196959">
                  <c:v>4.46621</c:v>
                </c:pt>
                <c:pt idx="196960">
                  <c:v>4.46624</c:v>
                </c:pt>
                <c:pt idx="196961">
                  <c:v>4.46626</c:v>
                </c:pt>
                <c:pt idx="196962">
                  <c:v>4.46628</c:v>
                </c:pt>
                <c:pt idx="196963">
                  <c:v>4.4663</c:v>
                </c:pt>
                <c:pt idx="196964">
                  <c:v>4.46633</c:v>
                </c:pt>
                <c:pt idx="196965">
                  <c:v>4.46635</c:v>
                </c:pt>
                <c:pt idx="196966">
                  <c:v>4.46637</c:v>
                </c:pt>
                <c:pt idx="196967">
                  <c:v>4.4664</c:v>
                </c:pt>
                <c:pt idx="196968">
                  <c:v>4.46642</c:v>
                </c:pt>
                <c:pt idx="196969">
                  <c:v>4.46644</c:v>
                </c:pt>
                <c:pt idx="196970">
                  <c:v>4.46646</c:v>
                </c:pt>
                <c:pt idx="196971">
                  <c:v>4.46648</c:v>
                </c:pt>
                <c:pt idx="196972">
                  <c:v>4.46651</c:v>
                </c:pt>
                <c:pt idx="196973">
                  <c:v>4.46653</c:v>
                </c:pt>
                <c:pt idx="196974">
                  <c:v>4.46655</c:v>
                </c:pt>
                <c:pt idx="196975">
                  <c:v>4.46658</c:v>
                </c:pt>
                <c:pt idx="196976">
                  <c:v>4.4666</c:v>
                </c:pt>
                <c:pt idx="196977">
                  <c:v>4.46662</c:v>
                </c:pt>
                <c:pt idx="196978">
                  <c:v>4.46664</c:v>
                </c:pt>
                <c:pt idx="196979">
                  <c:v>4.46667</c:v>
                </c:pt>
                <c:pt idx="196980">
                  <c:v>4.46669</c:v>
                </c:pt>
                <c:pt idx="196981">
                  <c:v>4.46671</c:v>
                </c:pt>
                <c:pt idx="196982">
                  <c:v>4.46673</c:v>
                </c:pt>
                <c:pt idx="196983">
                  <c:v>4.46676</c:v>
                </c:pt>
                <c:pt idx="196984">
                  <c:v>4.46678</c:v>
                </c:pt>
                <c:pt idx="196985">
                  <c:v>4.4668</c:v>
                </c:pt>
                <c:pt idx="196986">
                  <c:v>4.46683</c:v>
                </c:pt>
                <c:pt idx="196987">
                  <c:v>4.46685</c:v>
                </c:pt>
                <c:pt idx="196988">
                  <c:v>4.46687</c:v>
                </c:pt>
                <c:pt idx="196989">
                  <c:v>4.46689</c:v>
                </c:pt>
                <c:pt idx="196990">
                  <c:v>4.46692</c:v>
                </c:pt>
                <c:pt idx="196991">
                  <c:v>4.46694</c:v>
                </c:pt>
                <c:pt idx="196992">
                  <c:v>4.46696</c:v>
                </c:pt>
                <c:pt idx="196993">
                  <c:v>4.46698</c:v>
                </c:pt>
                <c:pt idx="196994">
                  <c:v>4.46701</c:v>
                </c:pt>
                <c:pt idx="196995">
                  <c:v>4.46703</c:v>
                </c:pt>
                <c:pt idx="196996">
                  <c:v>4.46705</c:v>
                </c:pt>
                <c:pt idx="196997">
                  <c:v>4.46708</c:v>
                </c:pt>
                <c:pt idx="196998">
                  <c:v>4.4671</c:v>
                </c:pt>
                <c:pt idx="196999">
                  <c:v>4.46712</c:v>
                </c:pt>
                <c:pt idx="197000">
                  <c:v>4.46714</c:v>
                </c:pt>
                <c:pt idx="197001">
                  <c:v>4.46717</c:v>
                </c:pt>
                <c:pt idx="197002">
                  <c:v>4.46719</c:v>
                </c:pt>
                <c:pt idx="197003">
                  <c:v>4.46721</c:v>
                </c:pt>
                <c:pt idx="197004">
                  <c:v>4.46723</c:v>
                </c:pt>
                <c:pt idx="197005">
                  <c:v>4.46726</c:v>
                </c:pt>
                <c:pt idx="197006">
                  <c:v>4.46728</c:v>
                </c:pt>
                <c:pt idx="197007">
                  <c:v>4.4673</c:v>
                </c:pt>
                <c:pt idx="197008">
                  <c:v>4.46732</c:v>
                </c:pt>
                <c:pt idx="197009">
                  <c:v>4.46735</c:v>
                </c:pt>
                <c:pt idx="197010">
                  <c:v>4.46737</c:v>
                </c:pt>
                <c:pt idx="197011">
                  <c:v>4.46739</c:v>
                </c:pt>
                <c:pt idx="197012">
                  <c:v>4.46741</c:v>
                </c:pt>
                <c:pt idx="197013">
                  <c:v>4.46744</c:v>
                </c:pt>
                <c:pt idx="197014">
                  <c:v>4.46746</c:v>
                </c:pt>
                <c:pt idx="197015">
                  <c:v>4.46748</c:v>
                </c:pt>
                <c:pt idx="197016">
                  <c:v>4.46751</c:v>
                </c:pt>
                <c:pt idx="197017">
                  <c:v>4.46753</c:v>
                </c:pt>
                <c:pt idx="197018">
                  <c:v>4.46755</c:v>
                </c:pt>
                <c:pt idx="197019">
                  <c:v>4.46757</c:v>
                </c:pt>
                <c:pt idx="197020">
                  <c:v>4.4676</c:v>
                </c:pt>
                <c:pt idx="197021">
                  <c:v>4.46762</c:v>
                </c:pt>
                <c:pt idx="197022">
                  <c:v>4.46764</c:v>
                </c:pt>
                <c:pt idx="197023">
                  <c:v>4.46766</c:v>
                </c:pt>
                <c:pt idx="197024">
                  <c:v>4.46769</c:v>
                </c:pt>
                <c:pt idx="197025">
                  <c:v>4.46771</c:v>
                </c:pt>
                <c:pt idx="197026">
                  <c:v>4.46773</c:v>
                </c:pt>
                <c:pt idx="197027">
                  <c:v>4.46776</c:v>
                </c:pt>
                <c:pt idx="197028">
                  <c:v>4.46778</c:v>
                </c:pt>
                <c:pt idx="197029">
                  <c:v>4.4678</c:v>
                </c:pt>
                <c:pt idx="197030">
                  <c:v>4.46782</c:v>
                </c:pt>
                <c:pt idx="197031">
                  <c:v>4.46785</c:v>
                </c:pt>
                <c:pt idx="197032">
                  <c:v>4.46787</c:v>
                </c:pt>
                <c:pt idx="197033">
                  <c:v>4.46789</c:v>
                </c:pt>
                <c:pt idx="197034">
                  <c:v>4.46791</c:v>
                </c:pt>
                <c:pt idx="197035">
                  <c:v>4.46794</c:v>
                </c:pt>
                <c:pt idx="197036">
                  <c:v>4.46796</c:v>
                </c:pt>
                <c:pt idx="197037">
                  <c:v>4.46798</c:v>
                </c:pt>
                <c:pt idx="197038">
                  <c:v>4.468</c:v>
                </c:pt>
                <c:pt idx="197039">
                  <c:v>4.46803</c:v>
                </c:pt>
                <c:pt idx="197040">
                  <c:v>4.46805</c:v>
                </c:pt>
                <c:pt idx="197041">
                  <c:v>4.46807</c:v>
                </c:pt>
                <c:pt idx="197042">
                  <c:v>4.46809</c:v>
                </c:pt>
                <c:pt idx="197043">
                  <c:v>4.46812</c:v>
                </c:pt>
                <c:pt idx="197044">
                  <c:v>4.46814</c:v>
                </c:pt>
                <c:pt idx="197045">
                  <c:v>4.46816</c:v>
                </c:pt>
                <c:pt idx="197046">
                  <c:v>4.46819</c:v>
                </c:pt>
                <c:pt idx="197047">
                  <c:v>4.46821</c:v>
                </c:pt>
                <c:pt idx="197048">
                  <c:v>4.46823</c:v>
                </c:pt>
                <c:pt idx="197049">
                  <c:v>4.46825</c:v>
                </c:pt>
                <c:pt idx="197050">
                  <c:v>4.46828</c:v>
                </c:pt>
                <c:pt idx="197051">
                  <c:v>4.4683</c:v>
                </c:pt>
                <c:pt idx="197052">
                  <c:v>4.46832</c:v>
                </c:pt>
                <c:pt idx="197053">
                  <c:v>4.46835</c:v>
                </c:pt>
                <c:pt idx="197054">
                  <c:v>4.46837</c:v>
                </c:pt>
                <c:pt idx="197055">
                  <c:v>4.46839</c:v>
                </c:pt>
                <c:pt idx="197056">
                  <c:v>4.46841</c:v>
                </c:pt>
                <c:pt idx="197057">
                  <c:v>4.46844</c:v>
                </c:pt>
                <c:pt idx="197058">
                  <c:v>4.46846</c:v>
                </c:pt>
                <c:pt idx="197059">
                  <c:v>4.46848</c:v>
                </c:pt>
                <c:pt idx="197060">
                  <c:v>4.4685</c:v>
                </c:pt>
                <c:pt idx="197061">
                  <c:v>4.46853</c:v>
                </c:pt>
                <c:pt idx="197062">
                  <c:v>4.46855</c:v>
                </c:pt>
                <c:pt idx="197063">
                  <c:v>4.46857</c:v>
                </c:pt>
                <c:pt idx="197064">
                  <c:v>4.46859</c:v>
                </c:pt>
                <c:pt idx="197065">
                  <c:v>4.46862</c:v>
                </c:pt>
                <c:pt idx="197066">
                  <c:v>4.46864</c:v>
                </c:pt>
                <c:pt idx="197067">
                  <c:v>4.46866</c:v>
                </c:pt>
                <c:pt idx="197068">
                  <c:v>4.46868</c:v>
                </c:pt>
                <c:pt idx="197069">
                  <c:v>4.46871</c:v>
                </c:pt>
                <c:pt idx="197070">
                  <c:v>4.46873</c:v>
                </c:pt>
                <c:pt idx="197071">
                  <c:v>4.46875</c:v>
                </c:pt>
                <c:pt idx="197072">
                  <c:v>4.46878</c:v>
                </c:pt>
                <c:pt idx="197073">
                  <c:v>4.4688</c:v>
                </c:pt>
                <c:pt idx="197074">
                  <c:v>4.46882</c:v>
                </c:pt>
                <c:pt idx="197075">
                  <c:v>4.46884</c:v>
                </c:pt>
                <c:pt idx="197076">
                  <c:v>4.46887</c:v>
                </c:pt>
                <c:pt idx="197077">
                  <c:v>4.46889</c:v>
                </c:pt>
                <c:pt idx="197078">
                  <c:v>4.46891</c:v>
                </c:pt>
                <c:pt idx="197079">
                  <c:v>4.46893</c:v>
                </c:pt>
                <c:pt idx="197080">
                  <c:v>4.46896</c:v>
                </c:pt>
                <c:pt idx="197081">
                  <c:v>4.46898</c:v>
                </c:pt>
                <c:pt idx="197082">
                  <c:v>4.469</c:v>
                </c:pt>
                <c:pt idx="197083">
                  <c:v>4.46903</c:v>
                </c:pt>
                <c:pt idx="197084">
                  <c:v>4.46905</c:v>
                </c:pt>
                <c:pt idx="197085">
                  <c:v>4.46907</c:v>
                </c:pt>
                <c:pt idx="197086">
                  <c:v>4.46909</c:v>
                </c:pt>
                <c:pt idx="197087">
                  <c:v>4.46912</c:v>
                </c:pt>
                <c:pt idx="197088">
                  <c:v>4.46914</c:v>
                </c:pt>
                <c:pt idx="197089">
                  <c:v>4.46916</c:v>
                </c:pt>
                <c:pt idx="197090">
                  <c:v>4.46918</c:v>
                </c:pt>
                <c:pt idx="197091">
                  <c:v>4.46921</c:v>
                </c:pt>
                <c:pt idx="197092">
                  <c:v>4.46923</c:v>
                </c:pt>
                <c:pt idx="197093">
                  <c:v>4.46925</c:v>
                </c:pt>
                <c:pt idx="197094">
                  <c:v>4.46927</c:v>
                </c:pt>
                <c:pt idx="197095">
                  <c:v>4.4693</c:v>
                </c:pt>
                <c:pt idx="197096">
                  <c:v>4.46932</c:v>
                </c:pt>
                <c:pt idx="197097">
                  <c:v>4.46934</c:v>
                </c:pt>
                <c:pt idx="197098">
                  <c:v>4.46936</c:v>
                </c:pt>
                <c:pt idx="197099">
                  <c:v>4.46939</c:v>
                </c:pt>
                <c:pt idx="197100">
                  <c:v>4.46941</c:v>
                </c:pt>
                <c:pt idx="197101">
                  <c:v>4.46943</c:v>
                </c:pt>
                <c:pt idx="197102">
                  <c:v>4.46946</c:v>
                </c:pt>
                <c:pt idx="197103">
                  <c:v>4.46948</c:v>
                </c:pt>
                <c:pt idx="197104">
                  <c:v>4.4695</c:v>
                </c:pt>
                <c:pt idx="197105">
                  <c:v>4.46952</c:v>
                </c:pt>
                <c:pt idx="197106">
                  <c:v>4.46955</c:v>
                </c:pt>
                <c:pt idx="197107">
                  <c:v>4.46957</c:v>
                </c:pt>
                <c:pt idx="197108">
                  <c:v>4.46959</c:v>
                </c:pt>
                <c:pt idx="197109">
                  <c:v>4.46962</c:v>
                </c:pt>
                <c:pt idx="197110">
                  <c:v>4.46964</c:v>
                </c:pt>
                <c:pt idx="197111">
                  <c:v>4.46966</c:v>
                </c:pt>
                <c:pt idx="197112">
                  <c:v>4.46968</c:v>
                </c:pt>
                <c:pt idx="197113">
                  <c:v>4.46971</c:v>
                </c:pt>
                <c:pt idx="197114">
                  <c:v>4.46973</c:v>
                </c:pt>
                <c:pt idx="197115">
                  <c:v>4.46975</c:v>
                </c:pt>
                <c:pt idx="197116">
                  <c:v>4.46977</c:v>
                </c:pt>
                <c:pt idx="197117">
                  <c:v>4.4698</c:v>
                </c:pt>
                <c:pt idx="197118">
                  <c:v>4.46982</c:v>
                </c:pt>
                <c:pt idx="197119">
                  <c:v>4.46984</c:v>
                </c:pt>
                <c:pt idx="197120">
                  <c:v>4.46986</c:v>
                </c:pt>
                <c:pt idx="197121">
                  <c:v>4.46989</c:v>
                </c:pt>
                <c:pt idx="197122">
                  <c:v>4.46991</c:v>
                </c:pt>
                <c:pt idx="197123">
                  <c:v>4.46993</c:v>
                </c:pt>
                <c:pt idx="197124">
                  <c:v>4.46995</c:v>
                </c:pt>
                <c:pt idx="197125">
                  <c:v>4.46998</c:v>
                </c:pt>
                <c:pt idx="197126">
                  <c:v>4.47</c:v>
                </c:pt>
                <c:pt idx="197127">
                  <c:v>4.47002</c:v>
                </c:pt>
                <c:pt idx="197128">
                  <c:v>4.47004</c:v>
                </c:pt>
                <c:pt idx="197129">
                  <c:v>4.47007</c:v>
                </c:pt>
                <c:pt idx="197130">
                  <c:v>4.47009</c:v>
                </c:pt>
                <c:pt idx="197131">
                  <c:v>4.47011</c:v>
                </c:pt>
                <c:pt idx="197132">
                  <c:v>4.47014</c:v>
                </c:pt>
                <c:pt idx="197133">
                  <c:v>4.47016</c:v>
                </c:pt>
                <c:pt idx="197134">
                  <c:v>4.47018</c:v>
                </c:pt>
                <c:pt idx="197135">
                  <c:v>4.4702</c:v>
                </c:pt>
                <c:pt idx="197136">
                  <c:v>4.47023</c:v>
                </c:pt>
                <c:pt idx="197137">
                  <c:v>4.47025</c:v>
                </c:pt>
                <c:pt idx="197138">
                  <c:v>4.47027</c:v>
                </c:pt>
                <c:pt idx="197139">
                  <c:v>4.4703</c:v>
                </c:pt>
                <c:pt idx="197140">
                  <c:v>4.47032</c:v>
                </c:pt>
                <c:pt idx="197141">
                  <c:v>4.47034</c:v>
                </c:pt>
                <c:pt idx="197142">
                  <c:v>4.47036</c:v>
                </c:pt>
                <c:pt idx="197143">
                  <c:v>4.47039</c:v>
                </c:pt>
                <c:pt idx="197144">
                  <c:v>4.47041</c:v>
                </c:pt>
                <c:pt idx="197145">
                  <c:v>4.47043</c:v>
                </c:pt>
                <c:pt idx="197146">
                  <c:v>4.47045</c:v>
                </c:pt>
                <c:pt idx="197147">
                  <c:v>4.47048</c:v>
                </c:pt>
                <c:pt idx="197148">
                  <c:v>4.4705</c:v>
                </c:pt>
                <c:pt idx="197149">
                  <c:v>4.47052</c:v>
                </c:pt>
                <c:pt idx="197150">
                  <c:v>4.47054</c:v>
                </c:pt>
                <c:pt idx="197151">
                  <c:v>4.47057</c:v>
                </c:pt>
                <c:pt idx="197152">
                  <c:v>4.47059</c:v>
                </c:pt>
                <c:pt idx="197153">
                  <c:v>4.47061</c:v>
                </c:pt>
                <c:pt idx="197154">
                  <c:v>4.47063</c:v>
                </c:pt>
                <c:pt idx="197155">
                  <c:v>4.47066</c:v>
                </c:pt>
                <c:pt idx="197156">
                  <c:v>4.47068</c:v>
                </c:pt>
                <c:pt idx="197157">
                  <c:v>4.4707</c:v>
                </c:pt>
                <c:pt idx="197158">
                  <c:v>4.47073</c:v>
                </c:pt>
                <c:pt idx="197159">
                  <c:v>4.47075</c:v>
                </c:pt>
                <c:pt idx="197160">
                  <c:v>4.47077</c:v>
                </c:pt>
                <c:pt idx="197161">
                  <c:v>4.47079</c:v>
                </c:pt>
                <c:pt idx="197162">
                  <c:v>4.47082</c:v>
                </c:pt>
                <c:pt idx="197163">
                  <c:v>4.47084</c:v>
                </c:pt>
                <c:pt idx="197164">
                  <c:v>4.47086</c:v>
                </c:pt>
                <c:pt idx="197165">
                  <c:v>4.47088</c:v>
                </c:pt>
                <c:pt idx="197166">
                  <c:v>4.47091</c:v>
                </c:pt>
                <c:pt idx="197167">
                  <c:v>4.47093</c:v>
                </c:pt>
                <c:pt idx="197168">
                  <c:v>4.47095</c:v>
                </c:pt>
                <c:pt idx="197169">
                  <c:v>4.47098</c:v>
                </c:pt>
                <c:pt idx="197170">
                  <c:v>4.471</c:v>
                </c:pt>
                <c:pt idx="197171">
                  <c:v>4.47102</c:v>
                </c:pt>
                <c:pt idx="197172">
                  <c:v>4.47104</c:v>
                </c:pt>
                <c:pt idx="197173">
                  <c:v>4.47107</c:v>
                </c:pt>
                <c:pt idx="197174">
                  <c:v>4.47109</c:v>
                </c:pt>
                <c:pt idx="197175">
                  <c:v>4.47111</c:v>
                </c:pt>
                <c:pt idx="197176">
                  <c:v>4.47113</c:v>
                </c:pt>
                <c:pt idx="197177">
                  <c:v>4.47116</c:v>
                </c:pt>
                <c:pt idx="197178">
                  <c:v>4.47118</c:v>
                </c:pt>
                <c:pt idx="197179">
                  <c:v>4.4712</c:v>
                </c:pt>
                <c:pt idx="197180">
                  <c:v>4.47122</c:v>
                </c:pt>
                <c:pt idx="197181">
                  <c:v>4.47125</c:v>
                </c:pt>
                <c:pt idx="197182">
                  <c:v>4.47127</c:v>
                </c:pt>
                <c:pt idx="197183">
                  <c:v>4.47129</c:v>
                </c:pt>
                <c:pt idx="197184">
                  <c:v>4.47131</c:v>
                </c:pt>
                <c:pt idx="197185">
                  <c:v>4.47134</c:v>
                </c:pt>
                <c:pt idx="197186">
                  <c:v>4.47136</c:v>
                </c:pt>
                <c:pt idx="197187">
                  <c:v>4.47138</c:v>
                </c:pt>
                <c:pt idx="197188">
                  <c:v>4.47141</c:v>
                </c:pt>
                <c:pt idx="197189">
                  <c:v>4.47143</c:v>
                </c:pt>
                <c:pt idx="197190">
                  <c:v>4.47145</c:v>
                </c:pt>
                <c:pt idx="197191">
                  <c:v>4.47147</c:v>
                </c:pt>
                <c:pt idx="197192">
                  <c:v>4.4715</c:v>
                </c:pt>
                <c:pt idx="197193">
                  <c:v>4.47152</c:v>
                </c:pt>
                <c:pt idx="197194">
                  <c:v>4.47154</c:v>
                </c:pt>
                <c:pt idx="197195">
                  <c:v>4.47157</c:v>
                </c:pt>
                <c:pt idx="197196">
                  <c:v>4.47159</c:v>
                </c:pt>
                <c:pt idx="197197">
                  <c:v>4.47161</c:v>
                </c:pt>
                <c:pt idx="197198">
                  <c:v>4.47163</c:v>
                </c:pt>
                <c:pt idx="197199">
                  <c:v>4.47166</c:v>
                </c:pt>
                <c:pt idx="197200">
                  <c:v>4.47168</c:v>
                </c:pt>
                <c:pt idx="197201">
                  <c:v>4.4717</c:v>
                </c:pt>
                <c:pt idx="197202">
                  <c:v>4.47172</c:v>
                </c:pt>
                <c:pt idx="197203">
                  <c:v>4.47175</c:v>
                </c:pt>
                <c:pt idx="197204">
                  <c:v>4.47177</c:v>
                </c:pt>
                <c:pt idx="197205">
                  <c:v>4.47179</c:v>
                </c:pt>
                <c:pt idx="197206">
                  <c:v>4.47181</c:v>
                </c:pt>
                <c:pt idx="197207">
                  <c:v>4.47184</c:v>
                </c:pt>
                <c:pt idx="197208">
                  <c:v>4.47186</c:v>
                </c:pt>
                <c:pt idx="197209">
                  <c:v>4.47188</c:v>
                </c:pt>
                <c:pt idx="197210">
                  <c:v>4.4719</c:v>
                </c:pt>
                <c:pt idx="197211">
                  <c:v>4.47193</c:v>
                </c:pt>
                <c:pt idx="197212">
                  <c:v>4.47195</c:v>
                </c:pt>
                <c:pt idx="197213">
                  <c:v>4.47197</c:v>
                </c:pt>
                <c:pt idx="197214">
                  <c:v>4.47199</c:v>
                </c:pt>
                <c:pt idx="197215">
                  <c:v>4.47202</c:v>
                </c:pt>
                <c:pt idx="197216">
                  <c:v>4.47204</c:v>
                </c:pt>
                <c:pt idx="197217">
                  <c:v>4.47206</c:v>
                </c:pt>
                <c:pt idx="197218">
                  <c:v>4.47209</c:v>
                </c:pt>
                <c:pt idx="197219">
                  <c:v>4.47211</c:v>
                </c:pt>
                <c:pt idx="197220">
                  <c:v>4.47213</c:v>
                </c:pt>
                <c:pt idx="197221">
                  <c:v>4.47215</c:v>
                </c:pt>
                <c:pt idx="197222">
                  <c:v>4.47218</c:v>
                </c:pt>
                <c:pt idx="197223">
                  <c:v>4.4722</c:v>
                </c:pt>
                <c:pt idx="197224">
                  <c:v>4.47222</c:v>
                </c:pt>
                <c:pt idx="197225">
                  <c:v>4.47225</c:v>
                </c:pt>
                <c:pt idx="197226">
                  <c:v>4.47227</c:v>
                </c:pt>
                <c:pt idx="197227">
                  <c:v>4.47229</c:v>
                </c:pt>
                <c:pt idx="197228">
                  <c:v>4.47231</c:v>
                </c:pt>
                <c:pt idx="197229">
                  <c:v>4.47234</c:v>
                </c:pt>
                <c:pt idx="197230">
                  <c:v>4.47236</c:v>
                </c:pt>
                <c:pt idx="197231">
                  <c:v>4.47238</c:v>
                </c:pt>
                <c:pt idx="197232">
                  <c:v>4.4724</c:v>
                </c:pt>
                <c:pt idx="197233">
                  <c:v>4.47243</c:v>
                </c:pt>
                <c:pt idx="197234">
                  <c:v>4.47245</c:v>
                </c:pt>
                <c:pt idx="197235">
                  <c:v>4.47247</c:v>
                </c:pt>
                <c:pt idx="197236">
                  <c:v>4.47249</c:v>
                </c:pt>
                <c:pt idx="197237">
                  <c:v>4.47252</c:v>
                </c:pt>
                <c:pt idx="197238">
                  <c:v>4.47254</c:v>
                </c:pt>
                <c:pt idx="197239">
                  <c:v>4.47256</c:v>
                </c:pt>
                <c:pt idx="197240">
                  <c:v>4.47258</c:v>
                </c:pt>
                <c:pt idx="197241">
                  <c:v>4.47261</c:v>
                </c:pt>
                <c:pt idx="197242">
                  <c:v>4.47263</c:v>
                </c:pt>
                <c:pt idx="197243">
                  <c:v>4.47265</c:v>
                </c:pt>
                <c:pt idx="197244">
                  <c:v>4.47268</c:v>
                </c:pt>
                <c:pt idx="197245">
                  <c:v>4.4727</c:v>
                </c:pt>
                <c:pt idx="197246">
                  <c:v>4.47272</c:v>
                </c:pt>
                <c:pt idx="197247">
                  <c:v>4.47274</c:v>
                </c:pt>
                <c:pt idx="197248">
                  <c:v>4.47277</c:v>
                </c:pt>
                <c:pt idx="197249">
                  <c:v>4.47279</c:v>
                </c:pt>
                <c:pt idx="197250">
                  <c:v>4.47281</c:v>
                </c:pt>
                <c:pt idx="197251">
                  <c:v>4.47283</c:v>
                </c:pt>
                <c:pt idx="197252">
                  <c:v>4.47286</c:v>
                </c:pt>
                <c:pt idx="197253">
                  <c:v>4.47288</c:v>
                </c:pt>
                <c:pt idx="197254">
                  <c:v>4.4729</c:v>
                </c:pt>
                <c:pt idx="197255">
                  <c:v>4.47293</c:v>
                </c:pt>
                <c:pt idx="197256">
                  <c:v>4.47295</c:v>
                </c:pt>
                <c:pt idx="197257">
                  <c:v>4.47297</c:v>
                </c:pt>
                <c:pt idx="197258">
                  <c:v>4.47299</c:v>
                </c:pt>
                <c:pt idx="197259">
                  <c:v>4.47302</c:v>
                </c:pt>
                <c:pt idx="197260">
                  <c:v>4.47304</c:v>
                </c:pt>
                <c:pt idx="197261">
                  <c:v>4.47306</c:v>
                </c:pt>
                <c:pt idx="197262">
                  <c:v>4.47308</c:v>
                </c:pt>
                <c:pt idx="197263">
                  <c:v>4.47311</c:v>
                </c:pt>
                <c:pt idx="197264">
                  <c:v>4.47313</c:v>
                </c:pt>
                <c:pt idx="197265">
                  <c:v>4.47315</c:v>
                </c:pt>
                <c:pt idx="197266">
                  <c:v>4.47318</c:v>
                </c:pt>
                <c:pt idx="197267">
                  <c:v>4.4732</c:v>
                </c:pt>
                <c:pt idx="197268">
                  <c:v>4.47322</c:v>
                </c:pt>
                <c:pt idx="197269">
                  <c:v>4.47324</c:v>
                </c:pt>
                <c:pt idx="197270">
                  <c:v>4.47326</c:v>
                </c:pt>
                <c:pt idx="197271">
                  <c:v>4.47329</c:v>
                </c:pt>
                <c:pt idx="197272">
                  <c:v>4.47331</c:v>
                </c:pt>
                <c:pt idx="197273">
                  <c:v>4.47333</c:v>
                </c:pt>
                <c:pt idx="197274">
                  <c:v>4.47336</c:v>
                </c:pt>
                <c:pt idx="197275">
                  <c:v>4.47338</c:v>
                </c:pt>
                <c:pt idx="197276">
                  <c:v>4.4734</c:v>
                </c:pt>
                <c:pt idx="197277">
                  <c:v>4.47342</c:v>
                </c:pt>
                <c:pt idx="197278">
                  <c:v>4.47345</c:v>
                </c:pt>
                <c:pt idx="197279">
                  <c:v>4.47347</c:v>
                </c:pt>
                <c:pt idx="197280">
                  <c:v>4.47349</c:v>
                </c:pt>
                <c:pt idx="197281">
                  <c:v>4.47351</c:v>
                </c:pt>
                <c:pt idx="197282">
                  <c:v>4.47354</c:v>
                </c:pt>
                <c:pt idx="197283">
                  <c:v>4.47356</c:v>
                </c:pt>
                <c:pt idx="197284">
                  <c:v>4.47358</c:v>
                </c:pt>
                <c:pt idx="197285">
                  <c:v>4.47361</c:v>
                </c:pt>
                <c:pt idx="197286">
                  <c:v>4.47363</c:v>
                </c:pt>
                <c:pt idx="197287">
                  <c:v>4.47365</c:v>
                </c:pt>
                <c:pt idx="197288">
                  <c:v>4.47367</c:v>
                </c:pt>
                <c:pt idx="197289">
                  <c:v>4.4737</c:v>
                </c:pt>
                <c:pt idx="197290">
                  <c:v>4.47372</c:v>
                </c:pt>
                <c:pt idx="197291">
                  <c:v>4.47374</c:v>
                </c:pt>
                <c:pt idx="197292">
                  <c:v>4.47376</c:v>
                </c:pt>
                <c:pt idx="197293">
                  <c:v>4.47379</c:v>
                </c:pt>
                <c:pt idx="197294">
                  <c:v>4.47381</c:v>
                </c:pt>
                <c:pt idx="197295">
                  <c:v>4.47383</c:v>
                </c:pt>
                <c:pt idx="197296">
                  <c:v>4.47386</c:v>
                </c:pt>
                <c:pt idx="197297">
                  <c:v>4.47388</c:v>
                </c:pt>
                <c:pt idx="197298">
                  <c:v>4.4739</c:v>
                </c:pt>
                <c:pt idx="197299">
                  <c:v>4.47392</c:v>
                </c:pt>
                <c:pt idx="197300">
                  <c:v>4.47395</c:v>
                </c:pt>
                <c:pt idx="197301">
                  <c:v>4.47397</c:v>
                </c:pt>
                <c:pt idx="197302">
                  <c:v>4.47399</c:v>
                </c:pt>
                <c:pt idx="197303">
                  <c:v>4.47401</c:v>
                </c:pt>
                <c:pt idx="197304">
                  <c:v>4.47404</c:v>
                </c:pt>
                <c:pt idx="197305">
                  <c:v>4.47406</c:v>
                </c:pt>
                <c:pt idx="197306">
                  <c:v>4.47408</c:v>
                </c:pt>
                <c:pt idx="197307">
                  <c:v>4.4741</c:v>
                </c:pt>
                <c:pt idx="197308">
                  <c:v>4.47413</c:v>
                </c:pt>
                <c:pt idx="197309">
                  <c:v>4.47415</c:v>
                </c:pt>
                <c:pt idx="197310">
                  <c:v>4.47417</c:v>
                </c:pt>
                <c:pt idx="197311">
                  <c:v>4.47419</c:v>
                </c:pt>
                <c:pt idx="197312">
                  <c:v>4.47422</c:v>
                </c:pt>
                <c:pt idx="197313">
                  <c:v>4.47424</c:v>
                </c:pt>
                <c:pt idx="197314">
                  <c:v>4.47426</c:v>
                </c:pt>
                <c:pt idx="197315">
                  <c:v>4.47429</c:v>
                </c:pt>
                <c:pt idx="197316">
                  <c:v>4.47431</c:v>
                </c:pt>
                <c:pt idx="197317">
                  <c:v>4.47433</c:v>
                </c:pt>
                <c:pt idx="197318">
                  <c:v>4.47435</c:v>
                </c:pt>
                <c:pt idx="197319">
                  <c:v>4.47438</c:v>
                </c:pt>
                <c:pt idx="197320">
                  <c:v>4.4744</c:v>
                </c:pt>
                <c:pt idx="197321">
                  <c:v>4.47442</c:v>
                </c:pt>
                <c:pt idx="197322">
                  <c:v>4.47444</c:v>
                </c:pt>
                <c:pt idx="197323">
                  <c:v>4.47447</c:v>
                </c:pt>
                <c:pt idx="197324">
                  <c:v>4.47449</c:v>
                </c:pt>
                <c:pt idx="197325">
                  <c:v>4.47451</c:v>
                </c:pt>
                <c:pt idx="197326">
                  <c:v>4.47454</c:v>
                </c:pt>
                <c:pt idx="197327">
                  <c:v>4.47456</c:v>
                </c:pt>
                <c:pt idx="197328">
                  <c:v>4.47458</c:v>
                </c:pt>
                <c:pt idx="197329">
                  <c:v>4.4746</c:v>
                </c:pt>
                <c:pt idx="197330">
                  <c:v>4.47463</c:v>
                </c:pt>
                <c:pt idx="197331">
                  <c:v>4.47465</c:v>
                </c:pt>
                <c:pt idx="197332">
                  <c:v>4.47467</c:v>
                </c:pt>
                <c:pt idx="197333">
                  <c:v>4.47469</c:v>
                </c:pt>
                <c:pt idx="197334">
                  <c:v>4.47472</c:v>
                </c:pt>
                <c:pt idx="197335">
                  <c:v>4.47474</c:v>
                </c:pt>
                <c:pt idx="197336">
                  <c:v>4.47476</c:v>
                </c:pt>
                <c:pt idx="197337">
                  <c:v>4.47478</c:v>
                </c:pt>
                <c:pt idx="197338">
                  <c:v>4.47481</c:v>
                </c:pt>
                <c:pt idx="197339">
                  <c:v>4.47483</c:v>
                </c:pt>
                <c:pt idx="197340">
                  <c:v>4.47485</c:v>
                </c:pt>
                <c:pt idx="197341">
                  <c:v>4.47487</c:v>
                </c:pt>
                <c:pt idx="197342">
                  <c:v>4.4749</c:v>
                </c:pt>
                <c:pt idx="197343">
                  <c:v>4.47492</c:v>
                </c:pt>
                <c:pt idx="197344">
                  <c:v>4.47494</c:v>
                </c:pt>
                <c:pt idx="197345">
                  <c:v>4.47497</c:v>
                </c:pt>
                <c:pt idx="197346">
                  <c:v>4.47499</c:v>
                </c:pt>
                <c:pt idx="197347">
                  <c:v>4.47501</c:v>
                </c:pt>
                <c:pt idx="197348">
                  <c:v>4.47503</c:v>
                </c:pt>
                <c:pt idx="197349">
                  <c:v>4.47506</c:v>
                </c:pt>
                <c:pt idx="197350">
                  <c:v>4.47508</c:v>
                </c:pt>
                <c:pt idx="197351">
                  <c:v>4.4751</c:v>
                </c:pt>
                <c:pt idx="197352">
                  <c:v>4.47513</c:v>
                </c:pt>
                <c:pt idx="197353">
                  <c:v>4.47515</c:v>
                </c:pt>
                <c:pt idx="197354">
                  <c:v>4.47517</c:v>
                </c:pt>
                <c:pt idx="197355">
                  <c:v>4.47519</c:v>
                </c:pt>
                <c:pt idx="197356">
                  <c:v>4.47522</c:v>
                </c:pt>
                <c:pt idx="197357">
                  <c:v>4.47524</c:v>
                </c:pt>
                <c:pt idx="197358">
                  <c:v>4.47526</c:v>
                </c:pt>
                <c:pt idx="197359">
                  <c:v>4.47528</c:v>
                </c:pt>
                <c:pt idx="197360">
                  <c:v>4.47531</c:v>
                </c:pt>
                <c:pt idx="197361">
                  <c:v>4.47533</c:v>
                </c:pt>
                <c:pt idx="197362">
                  <c:v>4.47535</c:v>
                </c:pt>
                <c:pt idx="197363">
                  <c:v>4.47537</c:v>
                </c:pt>
                <c:pt idx="197364">
                  <c:v>4.4754</c:v>
                </c:pt>
                <c:pt idx="197365">
                  <c:v>4.47542</c:v>
                </c:pt>
                <c:pt idx="197366">
                  <c:v>4.47544</c:v>
                </c:pt>
                <c:pt idx="197367">
                  <c:v>4.47546</c:v>
                </c:pt>
                <c:pt idx="197368">
                  <c:v>4.47549</c:v>
                </c:pt>
                <c:pt idx="197369">
                  <c:v>4.47551</c:v>
                </c:pt>
                <c:pt idx="197370">
                  <c:v>4.47553</c:v>
                </c:pt>
                <c:pt idx="197371">
                  <c:v>4.47556</c:v>
                </c:pt>
                <c:pt idx="197372">
                  <c:v>4.47558</c:v>
                </c:pt>
                <c:pt idx="197373">
                  <c:v>4.4756</c:v>
                </c:pt>
                <c:pt idx="197374">
                  <c:v>4.47562</c:v>
                </c:pt>
                <c:pt idx="197375">
                  <c:v>4.47565</c:v>
                </c:pt>
                <c:pt idx="197376">
                  <c:v>4.47567</c:v>
                </c:pt>
                <c:pt idx="197377">
                  <c:v>4.47569</c:v>
                </c:pt>
                <c:pt idx="197378">
                  <c:v>4.47571</c:v>
                </c:pt>
                <c:pt idx="197379">
                  <c:v>4.47574</c:v>
                </c:pt>
                <c:pt idx="197380">
                  <c:v>4.47576</c:v>
                </c:pt>
                <c:pt idx="197381">
                  <c:v>4.47578</c:v>
                </c:pt>
                <c:pt idx="197382">
                  <c:v>4.47581</c:v>
                </c:pt>
                <c:pt idx="197383">
                  <c:v>4.47583</c:v>
                </c:pt>
                <c:pt idx="197384">
                  <c:v>4.47585</c:v>
                </c:pt>
                <c:pt idx="197385">
                  <c:v>4.47587</c:v>
                </c:pt>
                <c:pt idx="197386">
                  <c:v>4.4759</c:v>
                </c:pt>
                <c:pt idx="197387">
                  <c:v>4.47592</c:v>
                </c:pt>
                <c:pt idx="197388">
                  <c:v>4.47594</c:v>
                </c:pt>
                <c:pt idx="197389">
                  <c:v>4.47596</c:v>
                </c:pt>
                <c:pt idx="197390">
                  <c:v>4.47599</c:v>
                </c:pt>
                <c:pt idx="197391">
                  <c:v>4.47601</c:v>
                </c:pt>
                <c:pt idx="197392">
                  <c:v>4.47603</c:v>
                </c:pt>
                <c:pt idx="197393">
                  <c:v>4.47605</c:v>
                </c:pt>
                <c:pt idx="197394">
                  <c:v>4.47608</c:v>
                </c:pt>
                <c:pt idx="197395">
                  <c:v>4.4761</c:v>
                </c:pt>
                <c:pt idx="197396">
                  <c:v>4.47612</c:v>
                </c:pt>
                <c:pt idx="197397">
                  <c:v>4.47614</c:v>
                </c:pt>
                <c:pt idx="197398">
                  <c:v>4.47617</c:v>
                </c:pt>
                <c:pt idx="197399">
                  <c:v>4.47619</c:v>
                </c:pt>
                <c:pt idx="197400">
                  <c:v>4.47621</c:v>
                </c:pt>
                <c:pt idx="197401">
                  <c:v>4.47624</c:v>
                </c:pt>
                <c:pt idx="197402">
                  <c:v>4.47626</c:v>
                </c:pt>
                <c:pt idx="197403">
                  <c:v>4.47628</c:v>
                </c:pt>
                <c:pt idx="197404">
                  <c:v>4.4763</c:v>
                </c:pt>
                <c:pt idx="197405">
                  <c:v>4.47633</c:v>
                </c:pt>
                <c:pt idx="197406">
                  <c:v>4.47635</c:v>
                </c:pt>
                <c:pt idx="197407">
                  <c:v>4.47637</c:v>
                </c:pt>
                <c:pt idx="197408">
                  <c:v>4.4764</c:v>
                </c:pt>
                <c:pt idx="197409">
                  <c:v>4.47642</c:v>
                </c:pt>
                <c:pt idx="197410">
                  <c:v>4.47644</c:v>
                </c:pt>
                <c:pt idx="197411">
                  <c:v>4.47646</c:v>
                </c:pt>
                <c:pt idx="197412">
                  <c:v>4.47649</c:v>
                </c:pt>
                <c:pt idx="197413">
                  <c:v>4.47651</c:v>
                </c:pt>
                <c:pt idx="197414">
                  <c:v>4.47653</c:v>
                </c:pt>
                <c:pt idx="197415">
                  <c:v>4.47655</c:v>
                </c:pt>
                <c:pt idx="197416">
                  <c:v>4.47658</c:v>
                </c:pt>
                <c:pt idx="197417">
                  <c:v>4.4766</c:v>
                </c:pt>
                <c:pt idx="197418">
                  <c:v>4.47662</c:v>
                </c:pt>
                <c:pt idx="197419">
                  <c:v>4.47664</c:v>
                </c:pt>
                <c:pt idx="197420">
                  <c:v>4.47667</c:v>
                </c:pt>
                <c:pt idx="197421">
                  <c:v>4.47669</c:v>
                </c:pt>
                <c:pt idx="197422">
                  <c:v>4.47671</c:v>
                </c:pt>
                <c:pt idx="197423">
                  <c:v>4.47673</c:v>
                </c:pt>
                <c:pt idx="197424">
                  <c:v>4.47676</c:v>
                </c:pt>
                <c:pt idx="197425">
                  <c:v>4.47678</c:v>
                </c:pt>
                <c:pt idx="197426">
                  <c:v>4.4768</c:v>
                </c:pt>
                <c:pt idx="197427">
                  <c:v>4.47682</c:v>
                </c:pt>
                <c:pt idx="197428">
                  <c:v>4.47685</c:v>
                </c:pt>
                <c:pt idx="197429">
                  <c:v>4.47687</c:v>
                </c:pt>
                <c:pt idx="197430">
                  <c:v>4.47689</c:v>
                </c:pt>
                <c:pt idx="197431">
                  <c:v>4.47692</c:v>
                </c:pt>
                <c:pt idx="197432">
                  <c:v>4.47694</c:v>
                </c:pt>
                <c:pt idx="197433">
                  <c:v>4.47696</c:v>
                </c:pt>
                <c:pt idx="197434">
                  <c:v>4.47698</c:v>
                </c:pt>
                <c:pt idx="197435">
                  <c:v>4.47701</c:v>
                </c:pt>
                <c:pt idx="197436">
                  <c:v>4.47703</c:v>
                </c:pt>
                <c:pt idx="197437">
                  <c:v>4.47705</c:v>
                </c:pt>
                <c:pt idx="197438">
                  <c:v>4.47708</c:v>
                </c:pt>
                <c:pt idx="197439">
                  <c:v>4.4771</c:v>
                </c:pt>
                <c:pt idx="197440">
                  <c:v>4.47712</c:v>
                </c:pt>
                <c:pt idx="197441">
                  <c:v>4.47714</c:v>
                </c:pt>
                <c:pt idx="197442">
                  <c:v>4.47717</c:v>
                </c:pt>
                <c:pt idx="197443">
                  <c:v>4.47719</c:v>
                </c:pt>
                <c:pt idx="197444">
                  <c:v>4.47721</c:v>
                </c:pt>
                <c:pt idx="197445">
                  <c:v>4.47723</c:v>
                </c:pt>
                <c:pt idx="197446">
                  <c:v>4.47726</c:v>
                </c:pt>
                <c:pt idx="197447">
                  <c:v>4.47728</c:v>
                </c:pt>
                <c:pt idx="197448">
                  <c:v>4.4773</c:v>
                </c:pt>
                <c:pt idx="197449">
                  <c:v>4.47732</c:v>
                </c:pt>
                <c:pt idx="197450">
                  <c:v>4.47735</c:v>
                </c:pt>
                <c:pt idx="197451">
                  <c:v>4.47737</c:v>
                </c:pt>
                <c:pt idx="197452">
                  <c:v>4.47739</c:v>
                </c:pt>
                <c:pt idx="197453">
                  <c:v>4.47741</c:v>
                </c:pt>
                <c:pt idx="197454">
                  <c:v>4.47744</c:v>
                </c:pt>
                <c:pt idx="197455">
                  <c:v>4.47746</c:v>
                </c:pt>
                <c:pt idx="197456">
                  <c:v>4.47748</c:v>
                </c:pt>
                <c:pt idx="197457">
                  <c:v>4.47751</c:v>
                </c:pt>
                <c:pt idx="197458">
                  <c:v>4.47753</c:v>
                </c:pt>
                <c:pt idx="197459">
                  <c:v>4.47755</c:v>
                </c:pt>
                <c:pt idx="197460">
                  <c:v>4.47757</c:v>
                </c:pt>
                <c:pt idx="197461">
                  <c:v>4.4776</c:v>
                </c:pt>
                <c:pt idx="197462">
                  <c:v>4.47762</c:v>
                </c:pt>
                <c:pt idx="197463">
                  <c:v>4.47764</c:v>
                </c:pt>
                <c:pt idx="197464">
                  <c:v>4.47766</c:v>
                </c:pt>
                <c:pt idx="197465">
                  <c:v>4.47769</c:v>
                </c:pt>
                <c:pt idx="197466">
                  <c:v>4.47771</c:v>
                </c:pt>
                <c:pt idx="197467">
                  <c:v>4.47773</c:v>
                </c:pt>
                <c:pt idx="197468">
                  <c:v>4.47776</c:v>
                </c:pt>
                <c:pt idx="197469">
                  <c:v>4.47778</c:v>
                </c:pt>
                <c:pt idx="197470">
                  <c:v>4.4778</c:v>
                </c:pt>
                <c:pt idx="197471">
                  <c:v>4.47782</c:v>
                </c:pt>
                <c:pt idx="197472">
                  <c:v>4.47785</c:v>
                </c:pt>
                <c:pt idx="197473">
                  <c:v>4.47787</c:v>
                </c:pt>
                <c:pt idx="197474">
                  <c:v>4.47789</c:v>
                </c:pt>
                <c:pt idx="197475">
                  <c:v>4.47791</c:v>
                </c:pt>
                <c:pt idx="197476">
                  <c:v>4.47794</c:v>
                </c:pt>
                <c:pt idx="197477">
                  <c:v>4.47796</c:v>
                </c:pt>
                <c:pt idx="197478">
                  <c:v>4.47798</c:v>
                </c:pt>
                <c:pt idx="197479">
                  <c:v>4.478</c:v>
                </c:pt>
                <c:pt idx="197480">
                  <c:v>4.47803</c:v>
                </c:pt>
                <c:pt idx="197481">
                  <c:v>4.47805</c:v>
                </c:pt>
                <c:pt idx="197482">
                  <c:v>4.47807</c:v>
                </c:pt>
                <c:pt idx="197483">
                  <c:v>4.47809</c:v>
                </c:pt>
                <c:pt idx="197484">
                  <c:v>4.47812</c:v>
                </c:pt>
                <c:pt idx="197485">
                  <c:v>4.47814</c:v>
                </c:pt>
                <c:pt idx="197486">
                  <c:v>4.47816</c:v>
                </c:pt>
                <c:pt idx="197487">
                  <c:v>4.47819</c:v>
                </c:pt>
                <c:pt idx="197488">
                  <c:v>4.47821</c:v>
                </c:pt>
                <c:pt idx="197489">
                  <c:v>4.47823</c:v>
                </c:pt>
                <c:pt idx="197490">
                  <c:v>4.47825</c:v>
                </c:pt>
                <c:pt idx="197491">
                  <c:v>4.47828</c:v>
                </c:pt>
                <c:pt idx="197492">
                  <c:v>4.4783</c:v>
                </c:pt>
                <c:pt idx="197493">
                  <c:v>4.47832</c:v>
                </c:pt>
                <c:pt idx="197494">
                  <c:v>4.47835</c:v>
                </c:pt>
                <c:pt idx="197495">
                  <c:v>4.47837</c:v>
                </c:pt>
                <c:pt idx="197496">
                  <c:v>4.47839</c:v>
                </c:pt>
                <c:pt idx="197497">
                  <c:v>4.47841</c:v>
                </c:pt>
                <c:pt idx="197498">
                  <c:v>4.47844</c:v>
                </c:pt>
                <c:pt idx="197499">
                  <c:v>4.47846</c:v>
                </c:pt>
                <c:pt idx="197500">
                  <c:v>4.47848</c:v>
                </c:pt>
                <c:pt idx="197501">
                  <c:v>4.4785</c:v>
                </c:pt>
                <c:pt idx="197502">
                  <c:v>4.47853</c:v>
                </c:pt>
                <c:pt idx="197503">
                  <c:v>4.47855</c:v>
                </c:pt>
                <c:pt idx="197504">
                  <c:v>4.47857</c:v>
                </c:pt>
                <c:pt idx="197505">
                  <c:v>4.47859</c:v>
                </c:pt>
                <c:pt idx="197506">
                  <c:v>4.47862</c:v>
                </c:pt>
                <c:pt idx="197507">
                  <c:v>4.47864</c:v>
                </c:pt>
                <c:pt idx="197508">
                  <c:v>4.47866</c:v>
                </c:pt>
                <c:pt idx="197509">
                  <c:v>4.47868</c:v>
                </c:pt>
                <c:pt idx="197510">
                  <c:v>4.47871</c:v>
                </c:pt>
                <c:pt idx="197511">
                  <c:v>4.47873</c:v>
                </c:pt>
                <c:pt idx="197512">
                  <c:v>4.47875</c:v>
                </c:pt>
                <c:pt idx="197513">
                  <c:v>4.47878</c:v>
                </c:pt>
                <c:pt idx="197514">
                  <c:v>4.4788</c:v>
                </c:pt>
                <c:pt idx="197515">
                  <c:v>4.47882</c:v>
                </c:pt>
                <c:pt idx="197516">
                  <c:v>4.47884</c:v>
                </c:pt>
                <c:pt idx="197517">
                  <c:v>4.47887</c:v>
                </c:pt>
                <c:pt idx="197518">
                  <c:v>4.47889</c:v>
                </c:pt>
                <c:pt idx="197519">
                  <c:v>4.47891</c:v>
                </c:pt>
                <c:pt idx="197520">
                  <c:v>4.47893</c:v>
                </c:pt>
                <c:pt idx="197521">
                  <c:v>4.47896</c:v>
                </c:pt>
                <c:pt idx="197522">
                  <c:v>4.47898</c:v>
                </c:pt>
                <c:pt idx="197523">
                  <c:v>4.479</c:v>
                </c:pt>
                <c:pt idx="197524">
                  <c:v>4.47903</c:v>
                </c:pt>
                <c:pt idx="197525">
                  <c:v>4.47905</c:v>
                </c:pt>
                <c:pt idx="197526">
                  <c:v>4.47907</c:v>
                </c:pt>
                <c:pt idx="197527">
                  <c:v>4.47909</c:v>
                </c:pt>
                <c:pt idx="197528">
                  <c:v>4.47912</c:v>
                </c:pt>
                <c:pt idx="197529">
                  <c:v>4.47914</c:v>
                </c:pt>
                <c:pt idx="197530">
                  <c:v>4.47916</c:v>
                </c:pt>
                <c:pt idx="197531">
                  <c:v>4.47918</c:v>
                </c:pt>
                <c:pt idx="197532">
                  <c:v>4.47921</c:v>
                </c:pt>
                <c:pt idx="197533">
                  <c:v>4.47923</c:v>
                </c:pt>
                <c:pt idx="197534">
                  <c:v>4.47925</c:v>
                </c:pt>
                <c:pt idx="197535">
                  <c:v>4.47927</c:v>
                </c:pt>
                <c:pt idx="197536">
                  <c:v>4.4793</c:v>
                </c:pt>
                <c:pt idx="197537">
                  <c:v>4.47932</c:v>
                </c:pt>
                <c:pt idx="197538">
                  <c:v>4.47934</c:v>
                </c:pt>
                <c:pt idx="197539">
                  <c:v>4.47936</c:v>
                </c:pt>
                <c:pt idx="197540">
                  <c:v>4.47939</c:v>
                </c:pt>
                <c:pt idx="197541">
                  <c:v>4.47941</c:v>
                </c:pt>
                <c:pt idx="197542">
                  <c:v>4.47943</c:v>
                </c:pt>
                <c:pt idx="197543">
                  <c:v>4.47946</c:v>
                </c:pt>
                <c:pt idx="197544">
                  <c:v>4.47948</c:v>
                </c:pt>
                <c:pt idx="197545">
                  <c:v>4.4795</c:v>
                </c:pt>
                <c:pt idx="197546">
                  <c:v>4.47952</c:v>
                </c:pt>
                <c:pt idx="197547">
                  <c:v>4.47955</c:v>
                </c:pt>
                <c:pt idx="197548">
                  <c:v>4.47957</c:v>
                </c:pt>
                <c:pt idx="197549">
                  <c:v>4.47959</c:v>
                </c:pt>
                <c:pt idx="197550">
                  <c:v>4.47961</c:v>
                </c:pt>
                <c:pt idx="197551">
                  <c:v>4.47964</c:v>
                </c:pt>
                <c:pt idx="197552">
                  <c:v>4.47966</c:v>
                </c:pt>
                <c:pt idx="197553">
                  <c:v>4.47968</c:v>
                </c:pt>
                <c:pt idx="197554">
                  <c:v>4.47971</c:v>
                </c:pt>
                <c:pt idx="197555">
                  <c:v>4.47973</c:v>
                </c:pt>
                <c:pt idx="197556">
                  <c:v>4.47975</c:v>
                </c:pt>
                <c:pt idx="197557">
                  <c:v>4.47977</c:v>
                </c:pt>
                <c:pt idx="197558">
                  <c:v>4.4798</c:v>
                </c:pt>
                <c:pt idx="197559">
                  <c:v>4.47982</c:v>
                </c:pt>
                <c:pt idx="197560">
                  <c:v>4.47984</c:v>
                </c:pt>
                <c:pt idx="197561">
                  <c:v>4.47986</c:v>
                </c:pt>
                <c:pt idx="197562">
                  <c:v>4.47989</c:v>
                </c:pt>
                <c:pt idx="197563">
                  <c:v>4.47991</c:v>
                </c:pt>
                <c:pt idx="197564">
                  <c:v>4.47993</c:v>
                </c:pt>
                <c:pt idx="197565">
                  <c:v>4.47996</c:v>
                </c:pt>
                <c:pt idx="197566">
                  <c:v>4.47998</c:v>
                </c:pt>
                <c:pt idx="197567">
                  <c:v>4.48</c:v>
                </c:pt>
                <c:pt idx="197568">
                  <c:v>4.48002</c:v>
                </c:pt>
                <c:pt idx="197569">
                  <c:v>4.48004</c:v>
                </c:pt>
                <c:pt idx="197570">
                  <c:v>4.48007</c:v>
                </c:pt>
                <c:pt idx="197571">
                  <c:v>4.48009</c:v>
                </c:pt>
                <c:pt idx="197572">
                  <c:v>4.48011</c:v>
                </c:pt>
                <c:pt idx="197573">
                  <c:v>4.48014</c:v>
                </c:pt>
                <c:pt idx="197574">
                  <c:v>4.48016</c:v>
                </c:pt>
                <c:pt idx="197575">
                  <c:v>4.48018</c:v>
                </c:pt>
                <c:pt idx="197576">
                  <c:v>4.4802</c:v>
                </c:pt>
                <c:pt idx="197577">
                  <c:v>4.48023</c:v>
                </c:pt>
                <c:pt idx="197578">
                  <c:v>4.48025</c:v>
                </c:pt>
                <c:pt idx="197579">
                  <c:v>4.48027</c:v>
                </c:pt>
                <c:pt idx="197580">
                  <c:v>4.48029</c:v>
                </c:pt>
                <c:pt idx="197581">
                  <c:v>4.48032</c:v>
                </c:pt>
                <c:pt idx="197582">
                  <c:v>4.48034</c:v>
                </c:pt>
                <c:pt idx="197583">
                  <c:v>4.48036</c:v>
                </c:pt>
                <c:pt idx="197584">
                  <c:v>4.48039</c:v>
                </c:pt>
                <c:pt idx="197585">
                  <c:v>4.48041</c:v>
                </c:pt>
                <c:pt idx="197586">
                  <c:v>4.48043</c:v>
                </c:pt>
                <c:pt idx="197587">
                  <c:v>4.48045</c:v>
                </c:pt>
                <c:pt idx="197588">
                  <c:v>4.48048</c:v>
                </c:pt>
                <c:pt idx="197589">
                  <c:v>4.4805</c:v>
                </c:pt>
                <c:pt idx="197590">
                  <c:v>4.48052</c:v>
                </c:pt>
                <c:pt idx="197591">
                  <c:v>4.48054</c:v>
                </c:pt>
                <c:pt idx="197592">
                  <c:v>4.48057</c:v>
                </c:pt>
                <c:pt idx="197593">
                  <c:v>4.48059</c:v>
                </c:pt>
                <c:pt idx="197594">
                  <c:v>4.48061</c:v>
                </c:pt>
                <c:pt idx="197595">
                  <c:v>4.48064</c:v>
                </c:pt>
                <c:pt idx="197596">
                  <c:v>4.48066</c:v>
                </c:pt>
                <c:pt idx="197597">
                  <c:v>4.48068</c:v>
                </c:pt>
                <c:pt idx="197598">
                  <c:v>4.4807</c:v>
                </c:pt>
                <c:pt idx="197599">
                  <c:v>4.48073</c:v>
                </c:pt>
                <c:pt idx="197600">
                  <c:v>4.48075</c:v>
                </c:pt>
                <c:pt idx="197601">
                  <c:v>4.48077</c:v>
                </c:pt>
                <c:pt idx="197602">
                  <c:v>4.48079</c:v>
                </c:pt>
                <c:pt idx="197603">
                  <c:v>4.48082</c:v>
                </c:pt>
                <c:pt idx="197604">
                  <c:v>4.48084</c:v>
                </c:pt>
                <c:pt idx="197605">
                  <c:v>4.48086</c:v>
                </c:pt>
                <c:pt idx="197606">
                  <c:v>4.48088</c:v>
                </c:pt>
                <c:pt idx="197607">
                  <c:v>4.48091</c:v>
                </c:pt>
                <c:pt idx="197608">
                  <c:v>4.48093</c:v>
                </c:pt>
                <c:pt idx="197609">
                  <c:v>4.48095</c:v>
                </c:pt>
                <c:pt idx="197610">
                  <c:v>4.48097</c:v>
                </c:pt>
                <c:pt idx="197611">
                  <c:v>4.481</c:v>
                </c:pt>
                <c:pt idx="197612">
                  <c:v>4.48102</c:v>
                </c:pt>
                <c:pt idx="197613">
                  <c:v>4.48104</c:v>
                </c:pt>
                <c:pt idx="197614">
                  <c:v>4.48107</c:v>
                </c:pt>
                <c:pt idx="197615">
                  <c:v>4.48109</c:v>
                </c:pt>
                <c:pt idx="197616">
                  <c:v>4.48111</c:v>
                </c:pt>
                <c:pt idx="197617">
                  <c:v>4.48113</c:v>
                </c:pt>
                <c:pt idx="197618">
                  <c:v>4.48116</c:v>
                </c:pt>
                <c:pt idx="197619">
                  <c:v>4.48118</c:v>
                </c:pt>
                <c:pt idx="197620">
                  <c:v>4.4812</c:v>
                </c:pt>
                <c:pt idx="197621">
                  <c:v>4.48122</c:v>
                </c:pt>
                <c:pt idx="197622">
                  <c:v>4.48125</c:v>
                </c:pt>
                <c:pt idx="197623">
                  <c:v>4.48127</c:v>
                </c:pt>
                <c:pt idx="197624">
                  <c:v>4.48129</c:v>
                </c:pt>
                <c:pt idx="197625">
                  <c:v>4.48132</c:v>
                </c:pt>
                <c:pt idx="197626">
                  <c:v>4.48134</c:v>
                </c:pt>
                <c:pt idx="197627">
                  <c:v>4.48136</c:v>
                </c:pt>
                <c:pt idx="197628">
                  <c:v>4.48138</c:v>
                </c:pt>
                <c:pt idx="197629">
                  <c:v>4.48141</c:v>
                </c:pt>
                <c:pt idx="197630">
                  <c:v>4.48143</c:v>
                </c:pt>
                <c:pt idx="197631">
                  <c:v>4.48145</c:v>
                </c:pt>
                <c:pt idx="197632">
                  <c:v>4.48147</c:v>
                </c:pt>
                <c:pt idx="197633">
                  <c:v>4.4815</c:v>
                </c:pt>
                <c:pt idx="197634">
                  <c:v>4.48152</c:v>
                </c:pt>
                <c:pt idx="197635">
                  <c:v>4.48154</c:v>
                </c:pt>
                <c:pt idx="197636">
                  <c:v>4.48156</c:v>
                </c:pt>
                <c:pt idx="197637">
                  <c:v>4.48159</c:v>
                </c:pt>
                <c:pt idx="197638">
                  <c:v>4.48161</c:v>
                </c:pt>
                <c:pt idx="197639">
                  <c:v>4.48163</c:v>
                </c:pt>
                <c:pt idx="197640">
                  <c:v>4.48165</c:v>
                </c:pt>
                <c:pt idx="197641">
                  <c:v>4.48168</c:v>
                </c:pt>
                <c:pt idx="197642">
                  <c:v>4.4817</c:v>
                </c:pt>
                <c:pt idx="197643">
                  <c:v>4.48172</c:v>
                </c:pt>
                <c:pt idx="197644">
                  <c:v>4.48175</c:v>
                </c:pt>
                <c:pt idx="197645">
                  <c:v>4.48177</c:v>
                </c:pt>
                <c:pt idx="197646">
                  <c:v>4.48179</c:v>
                </c:pt>
                <c:pt idx="197647">
                  <c:v>4.48181</c:v>
                </c:pt>
                <c:pt idx="197648">
                  <c:v>4.48184</c:v>
                </c:pt>
                <c:pt idx="197649">
                  <c:v>4.48186</c:v>
                </c:pt>
                <c:pt idx="197650">
                  <c:v>4.48188</c:v>
                </c:pt>
                <c:pt idx="197651">
                  <c:v>4.48191</c:v>
                </c:pt>
                <c:pt idx="197652">
                  <c:v>4.48193</c:v>
                </c:pt>
                <c:pt idx="197653">
                  <c:v>4.48195</c:v>
                </c:pt>
                <c:pt idx="197654">
                  <c:v>4.48197</c:v>
                </c:pt>
                <c:pt idx="197655">
                  <c:v>4.482</c:v>
                </c:pt>
                <c:pt idx="197656">
                  <c:v>4.48202</c:v>
                </c:pt>
                <c:pt idx="197657">
                  <c:v>4.48204</c:v>
                </c:pt>
                <c:pt idx="197658">
                  <c:v>4.48206</c:v>
                </c:pt>
                <c:pt idx="197659">
                  <c:v>4.48209</c:v>
                </c:pt>
                <c:pt idx="197660">
                  <c:v>4.48211</c:v>
                </c:pt>
                <c:pt idx="197661">
                  <c:v>4.48213</c:v>
                </c:pt>
                <c:pt idx="197662">
                  <c:v>4.48215</c:v>
                </c:pt>
                <c:pt idx="197663">
                  <c:v>4.48218</c:v>
                </c:pt>
                <c:pt idx="197664">
                  <c:v>4.4822</c:v>
                </c:pt>
                <c:pt idx="197665">
                  <c:v>4.48222</c:v>
                </c:pt>
                <c:pt idx="197666">
                  <c:v>4.48224</c:v>
                </c:pt>
                <c:pt idx="197667">
                  <c:v>4.48227</c:v>
                </c:pt>
                <c:pt idx="197668">
                  <c:v>4.48229</c:v>
                </c:pt>
                <c:pt idx="197669">
                  <c:v>4.48231</c:v>
                </c:pt>
                <c:pt idx="197670">
                  <c:v>4.48234</c:v>
                </c:pt>
                <c:pt idx="197671">
                  <c:v>4.48236</c:v>
                </c:pt>
                <c:pt idx="197672">
                  <c:v>4.48238</c:v>
                </c:pt>
                <c:pt idx="197673">
                  <c:v>4.4824</c:v>
                </c:pt>
                <c:pt idx="197674">
                  <c:v>4.48243</c:v>
                </c:pt>
                <c:pt idx="197675">
                  <c:v>4.48245</c:v>
                </c:pt>
                <c:pt idx="197676">
                  <c:v>4.48247</c:v>
                </c:pt>
                <c:pt idx="197677">
                  <c:v>4.48249</c:v>
                </c:pt>
                <c:pt idx="197678">
                  <c:v>4.48252</c:v>
                </c:pt>
                <c:pt idx="197679">
                  <c:v>4.48254</c:v>
                </c:pt>
                <c:pt idx="197680">
                  <c:v>4.48256</c:v>
                </c:pt>
                <c:pt idx="197681">
                  <c:v>4.48259</c:v>
                </c:pt>
                <c:pt idx="197682">
                  <c:v>4.48261</c:v>
                </c:pt>
                <c:pt idx="197683">
                  <c:v>4.48263</c:v>
                </c:pt>
                <c:pt idx="197684">
                  <c:v>4.48265</c:v>
                </c:pt>
                <c:pt idx="197685">
                  <c:v>4.48268</c:v>
                </c:pt>
                <c:pt idx="197686">
                  <c:v>4.4827</c:v>
                </c:pt>
                <c:pt idx="197687">
                  <c:v>4.48272</c:v>
                </c:pt>
                <c:pt idx="197688">
                  <c:v>4.48274</c:v>
                </c:pt>
                <c:pt idx="197689">
                  <c:v>4.48277</c:v>
                </c:pt>
                <c:pt idx="197690">
                  <c:v>4.48279</c:v>
                </c:pt>
                <c:pt idx="197691">
                  <c:v>4.48281</c:v>
                </c:pt>
                <c:pt idx="197692">
                  <c:v>4.48283</c:v>
                </c:pt>
                <c:pt idx="197693">
                  <c:v>4.48286</c:v>
                </c:pt>
                <c:pt idx="197694">
                  <c:v>4.48288</c:v>
                </c:pt>
                <c:pt idx="197695">
                  <c:v>4.4829</c:v>
                </c:pt>
                <c:pt idx="197696">
                  <c:v>4.48292</c:v>
                </c:pt>
                <c:pt idx="197697">
                  <c:v>4.48295</c:v>
                </c:pt>
                <c:pt idx="197698">
                  <c:v>4.48297</c:v>
                </c:pt>
                <c:pt idx="197699">
                  <c:v>4.48299</c:v>
                </c:pt>
                <c:pt idx="197700">
                  <c:v>4.48302</c:v>
                </c:pt>
                <c:pt idx="197701">
                  <c:v>4.48304</c:v>
                </c:pt>
                <c:pt idx="197702">
                  <c:v>4.48306</c:v>
                </c:pt>
                <c:pt idx="197703">
                  <c:v>4.48308</c:v>
                </c:pt>
                <c:pt idx="197704">
                  <c:v>4.48311</c:v>
                </c:pt>
                <c:pt idx="197705">
                  <c:v>4.48313</c:v>
                </c:pt>
                <c:pt idx="197706">
                  <c:v>4.48315</c:v>
                </c:pt>
                <c:pt idx="197707">
                  <c:v>4.48318</c:v>
                </c:pt>
                <c:pt idx="197708">
                  <c:v>4.4832</c:v>
                </c:pt>
                <c:pt idx="197709">
                  <c:v>4.48322</c:v>
                </c:pt>
                <c:pt idx="197710">
                  <c:v>4.48324</c:v>
                </c:pt>
                <c:pt idx="197711">
                  <c:v>4.48327</c:v>
                </c:pt>
                <c:pt idx="197712">
                  <c:v>4.48329</c:v>
                </c:pt>
                <c:pt idx="197713">
                  <c:v>4.48331</c:v>
                </c:pt>
                <c:pt idx="197714">
                  <c:v>4.48333</c:v>
                </c:pt>
                <c:pt idx="197715">
                  <c:v>4.48336</c:v>
                </c:pt>
                <c:pt idx="197716">
                  <c:v>4.48338</c:v>
                </c:pt>
                <c:pt idx="197717">
                  <c:v>4.4834</c:v>
                </c:pt>
                <c:pt idx="197718">
                  <c:v>4.48342</c:v>
                </c:pt>
                <c:pt idx="197719">
                  <c:v>4.48345</c:v>
                </c:pt>
                <c:pt idx="197720">
                  <c:v>4.48347</c:v>
                </c:pt>
                <c:pt idx="197721">
                  <c:v>4.48349</c:v>
                </c:pt>
                <c:pt idx="197722">
                  <c:v>4.48351</c:v>
                </c:pt>
                <c:pt idx="197723">
                  <c:v>4.48354</c:v>
                </c:pt>
                <c:pt idx="197724">
                  <c:v>4.48356</c:v>
                </c:pt>
                <c:pt idx="197725">
                  <c:v>4.48358</c:v>
                </c:pt>
                <c:pt idx="197726">
                  <c:v>4.4836</c:v>
                </c:pt>
                <c:pt idx="197727">
                  <c:v>4.48363</c:v>
                </c:pt>
                <c:pt idx="197728">
                  <c:v>4.48365</c:v>
                </c:pt>
                <c:pt idx="197729">
                  <c:v>4.48367</c:v>
                </c:pt>
                <c:pt idx="197730">
                  <c:v>4.4837</c:v>
                </c:pt>
                <c:pt idx="197731">
                  <c:v>4.48372</c:v>
                </c:pt>
                <c:pt idx="197732">
                  <c:v>4.48374</c:v>
                </c:pt>
                <c:pt idx="197733">
                  <c:v>4.48376</c:v>
                </c:pt>
                <c:pt idx="197734">
                  <c:v>4.48379</c:v>
                </c:pt>
                <c:pt idx="197735">
                  <c:v>4.48381</c:v>
                </c:pt>
                <c:pt idx="197736">
                  <c:v>4.48383</c:v>
                </c:pt>
                <c:pt idx="197737">
                  <c:v>4.48386</c:v>
                </c:pt>
                <c:pt idx="197738">
                  <c:v>4.48388</c:v>
                </c:pt>
                <c:pt idx="197739">
                  <c:v>4.4839</c:v>
                </c:pt>
                <c:pt idx="197740">
                  <c:v>4.48392</c:v>
                </c:pt>
                <c:pt idx="197741">
                  <c:v>4.48395</c:v>
                </c:pt>
                <c:pt idx="197742">
                  <c:v>4.48397</c:v>
                </c:pt>
                <c:pt idx="197743">
                  <c:v>4.48399</c:v>
                </c:pt>
                <c:pt idx="197744">
                  <c:v>4.48401</c:v>
                </c:pt>
                <c:pt idx="197745">
                  <c:v>4.48404</c:v>
                </c:pt>
                <c:pt idx="197746">
                  <c:v>4.48406</c:v>
                </c:pt>
                <c:pt idx="197747">
                  <c:v>4.48408</c:v>
                </c:pt>
                <c:pt idx="197748">
                  <c:v>4.4841</c:v>
                </c:pt>
                <c:pt idx="197749">
                  <c:v>4.48413</c:v>
                </c:pt>
                <c:pt idx="197750">
                  <c:v>4.48415</c:v>
                </c:pt>
                <c:pt idx="197751">
                  <c:v>4.48417</c:v>
                </c:pt>
                <c:pt idx="197752">
                  <c:v>4.48419</c:v>
                </c:pt>
                <c:pt idx="197753">
                  <c:v>4.48422</c:v>
                </c:pt>
                <c:pt idx="197754">
                  <c:v>4.48424</c:v>
                </c:pt>
                <c:pt idx="197755">
                  <c:v>4.48426</c:v>
                </c:pt>
                <c:pt idx="197756">
                  <c:v>4.48429</c:v>
                </c:pt>
                <c:pt idx="197757">
                  <c:v>4.48431</c:v>
                </c:pt>
                <c:pt idx="197758">
                  <c:v>4.48433</c:v>
                </c:pt>
                <c:pt idx="197759">
                  <c:v>4.48435</c:v>
                </c:pt>
                <c:pt idx="197760">
                  <c:v>4.48438</c:v>
                </c:pt>
                <c:pt idx="197761">
                  <c:v>4.4844</c:v>
                </c:pt>
                <c:pt idx="197762">
                  <c:v>4.48442</c:v>
                </c:pt>
                <c:pt idx="197763">
                  <c:v>4.48444</c:v>
                </c:pt>
                <c:pt idx="197764">
                  <c:v>4.48447</c:v>
                </c:pt>
                <c:pt idx="197765">
                  <c:v>4.48449</c:v>
                </c:pt>
                <c:pt idx="197766">
                  <c:v>4.48451</c:v>
                </c:pt>
                <c:pt idx="197767">
                  <c:v>4.48454</c:v>
                </c:pt>
                <c:pt idx="197768">
                  <c:v>4.48456</c:v>
                </c:pt>
                <c:pt idx="197769">
                  <c:v>4.48458</c:v>
                </c:pt>
                <c:pt idx="197770">
                  <c:v>4.4846</c:v>
                </c:pt>
                <c:pt idx="197771">
                  <c:v>4.48463</c:v>
                </c:pt>
                <c:pt idx="197772">
                  <c:v>4.48465</c:v>
                </c:pt>
                <c:pt idx="197773">
                  <c:v>4.48467</c:v>
                </c:pt>
                <c:pt idx="197774">
                  <c:v>4.48469</c:v>
                </c:pt>
                <c:pt idx="197775">
                  <c:v>4.48472</c:v>
                </c:pt>
                <c:pt idx="197776">
                  <c:v>4.48474</c:v>
                </c:pt>
                <c:pt idx="197777">
                  <c:v>4.48476</c:v>
                </c:pt>
                <c:pt idx="197778">
                  <c:v>4.48478</c:v>
                </c:pt>
                <c:pt idx="197779">
                  <c:v>4.48481</c:v>
                </c:pt>
                <c:pt idx="197780">
                  <c:v>4.48483</c:v>
                </c:pt>
                <c:pt idx="197781">
                  <c:v>4.48485</c:v>
                </c:pt>
                <c:pt idx="197782">
                  <c:v>4.48487</c:v>
                </c:pt>
                <c:pt idx="197783">
                  <c:v>4.4849</c:v>
                </c:pt>
                <c:pt idx="197784">
                  <c:v>4.48492</c:v>
                </c:pt>
                <c:pt idx="197785">
                  <c:v>4.48494</c:v>
                </c:pt>
                <c:pt idx="197786">
                  <c:v>4.48497</c:v>
                </c:pt>
                <c:pt idx="197787">
                  <c:v>4.48499</c:v>
                </c:pt>
                <c:pt idx="197788">
                  <c:v>4.48501</c:v>
                </c:pt>
                <c:pt idx="197789">
                  <c:v>4.48503</c:v>
                </c:pt>
                <c:pt idx="197790">
                  <c:v>4.48506</c:v>
                </c:pt>
                <c:pt idx="197791">
                  <c:v>4.48508</c:v>
                </c:pt>
                <c:pt idx="197792">
                  <c:v>4.4851</c:v>
                </c:pt>
                <c:pt idx="197793">
                  <c:v>4.48513</c:v>
                </c:pt>
                <c:pt idx="197794">
                  <c:v>4.48515</c:v>
                </c:pt>
                <c:pt idx="197795">
                  <c:v>4.48517</c:v>
                </c:pt>
                <c:pt idx="197796">
                  <c:v>4.48519</c:v>
                </c:pt>
                <c:pt idx="197797">
                  <c:v>4.48522</c:v>
                </c:pt>
                <c:pt idx="197798">
                  <c:v>4.48524</c:v>
                </c:pt>
                <c:pt idx="197799">
                  <c:v>4.48526</c:v>
                </c:pt>
                <c:pt idx="197800">
                  <c:v>4.48528</c:v>
                </c:pt>
                <c:pt idx="197801">
                  <c:v>4.48531</c:v>
                </c:pt>
                <c:pt idx="197802">
                  <c:v>4.48533</c:v>
                </c:pt>
                <c:pt idx="197803">
                  <c:v>4.48535</c:v>
                </c:pt>
                <c:pt idx="197804">
                  <c:v>4.48537</c:v>
                </c:pt>
                <c:pt idx="197805">
                  <c:v>4.4854</c:v>
                </c:pt>
                <c:pt idx="197806">
                  <c:v>4.48542</c:v>
                </c:pt>
                <c:pt idx="197807">
                  <c:v>4.48544</c:v>
                </c:pt>
                <c:pt idx="197808">
                  <c:v>4.48546</c:v>
                </c:pt>
                <c:pt idx="197809">
                  <c:v>4.48549</c:v>
                </c:pt>
                <c:pt idx="197810">
                  <c:v>4.48551</c:v>
                </c:pt>
                <c:pt idx="197811">
                  <c:v>4.48553</c:v>
                </c:pt>
                <c:pt idx="197812">
                  <c:v>4.48556</c:v>
                </c:pt>
                <c:pt idx="197813">
                  <c:v>4.48558</c:v>
                </c:pt>
                <c:pt idx="197814">
                  <c:v>4.4856</c:v>
                </c:pt>
                <c:pt idx="197815">
                  <c:v>4.48562</c:v>
                </c:pt>
                <c:pt idx="197816">
                  <c:v>4.48565</c:v>
                </c:pt>
                <c:pt idx="197817">
                  <c:v>4.48567</c:v>
                </c:pt>
                <c:pt idx="197818">
                  <c:v>4.48569</c:v>
                </c:pt>
                <c:pt idx="197819">
                  <c:v>4.48571</c:v>
                </c:pt>
                <c:pt idx="197820">
                  <c:v>4.48574</c:v>
                </c:pt>
                <c:pt idx="197821">
                  <c:v>4.48576</c:v>
                </c:pt>
                <c:pt idx="197822">
                  <c:v>4.48578</c:v>
                </c:pt>
                <c:pt idx="197823">
                  <c:v>4.48581</c:v>
                </c:pt>
                <c:pt idx="197824">
                  <c:v>4.48583</c:v>
                </c:pt>
                <c:pt idx="197825">
                  <c:v>4.48585</c:v>
                </c:pt>
                <c:pt idx="197826">
                  <c:v>4.48587</c:v>
                </c:pt>
                <c:pt idx="197827">
                  <c:v>4.4859</c:v>
                </c:pt>
                <c:pt idx="197828">
                  <c:v>4.48592</c:v>
                </c:pt>
                <c:pt idx="197829">
                  <c:v>4.48594</c:v>
                </c:pt>
                <c:pt idx="197830">
                  <c:v>4.48596</c:v>
                </c:pt>
                <c:pt idx="197831">
                  <c:v>4.48599</c:v>
                </c:pt>
                <c:pt idx="197832">
                  <c:v>4.48601</c:v>
                </c:pt>
                <c:pt idx="197833">
                  <c:v>4.48603</c:v>
                </c:pt>
                <c:pt idx="197834">
                  <c:v>4.48605</c:v>
                </c:pt>
                <c:pt idx="197835">
                  <c:v>4.48608</c:v>
                </c:pt>
                <c:pt idx="197836">
                  <c:v>4.4861</c:v>
                </c:pt>
                <c:pt idx="197837">
                  <c:v>4.48612</c:v>
                </c:pt>
                <c:pt idx="197838">
                  <c:v>4.48614</c:v>
                </c:pt>
                <c:pt idx="197839">
                  <c:v>4.48617</c:v>
                </c:pt>
                <c:pt idx="197840">
                  <c:v>4.48619</c:v>
                </c:pt>
                <c:pt idx="197841">
                  <c:v>4.48621</c:v>
                </c:pt>
                <c:pt idx="197842">
                  <c:v>4.48624</c:v>
                </c:pt>
                <c:pt idx="197843">
                  <c:v>4.48626</c:v>
                </c:pt>
                <c:pt idx="197844">
                  <c:v>4.48628</c:v>
                </c:pt>
                <c:pt idx="197845">
                  <c:v>4.4863</c:v>
                </c:pt>
                <c:pt idx="197846">
                  <c:v>4.48633</c:v>
                </c:pt>
                <c:pt idx="197847">
                  <c:v>4.48635</c:v>
                </c:pt>
                <c:pt idx="197848">
                  <c:v>4.48637</c:v>
                </c:pt>
                <c:pt idx="197849">
                  <c:v>4.48639</c:v>
                </c:pt>
                <c:pt idx="197850">
                  <c:v>4.48642</c:v>
                </c:pt>
                <c:pt idx="197851">
                  <c:v>4.48644</c:v>
                </c:pt>
                <c:pt idx="197852">
                  <c:v>4.48646</c:v>
                </c:pt>
                <c:pt idx="197853">
                  <c:v>4.48649</c:v>
                </c:pt>
                <c:pt idx="197854">
                  <c:v>4.48651</c:v>
                </c:pt>
                <c:pt idx="197855">
                  <c:v>4.48653</c:v>
                </c:pt>
                <c:pt idx="197856">
                  <c:v>4.48655</c:v>
                </c:pt>
                <c:pt idx="197857">
                  <c:v>4.48658</c:v>
                </c:pt>
                <c:pt idx="197858">
                  <c:v>4.4866</c:v>
                </c:pt>
                <c:pt idx="197859">
                  <c:v>4.48662</c:v>
                </c:pt>
                <c:pt idx="197860">
                  <c:v>4.48664</c:v>
                </c:pt>
                <c:pt idx="197861">
                  <c:v>4.48667</c:v>
                </c:pt>
                <c:pt idx="197862">
                  <c:v>4.48669</c:v>
                </c:pt>
                <c:pt idx="197863">
                  <c:v>4.48671</c:v>
                </c:pt>
                <c:pt idx="197864">
                  <c:v>4.48674</c:v>
                </c:pt>
                <c:pt idx="197865">
                  <c:v>4.48676</c:v>
                </c:pt>
                <c:pt idx="197866">
                  <c:v>4.48678</c:v>
                </c:pt>
                <c:pt idx="197867">
                  <c:v>4.4868</c:v>
                </c:pt>
                <c:pt idx="197868">
                  <c:v>4.48682</c:v>
                </c:pt>
                <c:pt idx="197869">
                  <c:v>4.48685</c:v>
                </c:pt>
                <c:pt idx="197870">
                  <c:v>4.48687</c:v>
                </c:pt>
                <c:pt idx="197871">
                  <c:v>4.48689</c:v>
                </c:pt>
                <c:pt idx="197872">
                  <c:v>4.48692</c:v>
                </c:pt>
                <c:pt idx="197873">
                  <c:v>4.48694</c:v>
                </c:pt>
                <c:pt idx="197874">
                  <c:v>4.48696</c:v>
                </c:pt>
                <c:pt idx="197875">
                  <c:v>4.48698</c:v>
                </c:pt>
                <c:pt idx="197876">
                  <c:v>4.48701</c:v>
                </c:pt>
                <c:pt idx="197877">
                  <c:v>4.48703</c:v>
                </c:pt>
                <c:pt idx="197878">
                  <c:v>4.48705</c:v>
                </c:pt>
                <c:pt idx="197879">
                  <c:v>4.48707</c:v>
                </c:pt>
                <c:pt idx="197880">
                  <c:v>4.4871</c:v>
                </c:pt>
                <c:pt idx="197881">
                  <c:v>4.48712</c:v>
                </c:pt>
                <c:pt idx="197882">
                  <c:v>4.48714</c:v>
                </c:pt>
                <c:pt idx="197883">
                  <c:v>4.48717</c:v>
                </c:pt>
                <c:pt idx="197884">
                  <c:v>4.48719</c:v>
                </c:pt>
                <c:pt idx="197885">
                  <c:v>4.48721</c:v>
                </c:pt>
                <c:pt idx="197886">
                  <c:v>4.48723</c:v>
                </c:pt>
                <c:pt idx="197887">
                  <c:v>4.48726</c:v>
                </c:pt>
                <c:pt idx="197888">
                  <c:v>4.48728</c:v>
                </c:pt>
                <c:pt idx="197889">
                  <c:v>4.4873</c:v>
                </c:pt>
                <c:pt idx="197890">
                  <c:v>4.48732</c:v>
                </c:pt>
                <c:pt idx="197891">
                  <c:v>4.48735</c:v>
                </c:pt>
                <c:pt idx="197892">
                  <c:v>4.48737</c:v>
                </c:pt>
                <c:pt idx="197893">
                  <c:v>4.48739</c:v>
                </c:pt>
                <c:pt idx="197894">
                  <c:v>4.48742</c:v>
                </c:pt>
                <c:pt idx="197895">
                  <c:v>4.48744</c:v>
                </c:pt>
                <c:pt idx="197896">
                  <c:v>4.48746</c:v>
                </c:pt>
                <c:pt idx="197897">
                  <c:v>4.48748</c:v>
                </c:pt>
                <c:pt idx="197898">
                  <c:v>4.48751</c:v>
                </c:pt>
                <c:pt idx="197899">
                  <c:v>4.48753</c:v>
                </c:pt>
                <c:pt idx="197900">
                  <c:v>4.48755</c:v>
                </c:pt>
                <c:pt idx="197901">
                  <c:v>4.48757</c:v>
                </c:pt>
                <c:pt idx="197902">
                  <c:v>4.4876</c:v>
                </c:pt>
                <c:pt idx="197903">
                  <c:v>4.48762</c:v>
                </c:pt>
                <c:pt idx="197904">
                  <c:v>4.48764</c:v>
                </c:pt>
                <c:pt idx="197905">
                  <c:v>4.48766</c:v>
                </c:pt>
                <c:pt idx="197906">
                  <c:v>4.48769</c:v>
                </c:pt>
                <c:pt idx="197907">
                  <c:v>4.48771</c:v>
                </c:pt>
                <c:pt idx="197908">
                  <c:v>4.48773</c:v>
                </c:pt>
                <c:pt idx="197909">
                  <c:v>4.48775</c:v>
                </c:pt>
                <c:pt idx="197910">
                  <c:v>4.48778</c:v>
                </c:pt>
                <c:pt idx="197911">
                  <c:v>4.4878</c:v>
                </c:pt>
                <c:pt idx="197912">
                  <c:v>4.48782</c:v>
                </c:pt>
                <c:pt idx="197913">
                  <c:v>4.48785</c:v>
                </c:pt>
                <c:pt idx="197914">
                  <c:v>4.48787</c:v>
                </c:pt>
                <c:pt idx="197915">
                  <c:v>4.48789</c:v>
                </c:pt>
                <c:pt idx="197916">
                  <c:v>4.48791</c:v>
                </c:pt>
                <c:pt idx="197917">
                  <c:v>4.48794</c:v>
                </c:pt>
                <c:pt idx="197918">
                  <c:v>4.48796</c:v>
                </c:pt>
                <c:pt idx="197919">
                  <c:v>4.48798</c:v>
                </c:pt>
                <c:pt idx="197920">
                  <c:v>4.48801</c:v>
                </c:pt>
                <c:pt idx="197921">
                  <c:v>4.48803</c:v>
                </c:pt>
                <c:pt idx="197922">
                  <c:v>4.48805</c:v>
                </c:pt>
                <c:pt idx="197923">
                  <c:v>4.48807</c:v>
                </c:pt>
                <c:pt idx="197924">
                  <c:v>4.4881</c:v>
                </c:pt>
                <c:pt idx="197925">
                  <c:v>4.48812</c:v>
                </c:pt>
                <c:pt idx="197926">
                  <c:v>4.48814</c:v>
                </c:pt>
                <c:pt idx="197927">
                  <c:v>4.48816</c:v>
                </c:pt>
                <c:pt idx="197928">
                  <c:v>4.48819</c:v>
                </c:pt>
                <c:pt idx="197929">
                  <c:v>4.48821</c:v>
                </c:pt>
                <c:pt idx="197930">
                  <c:v>4.48823</c:v>
                </c:pt>
                <c:pt idx="197931">
                  <c:v>4.48825</c:v>
                </c:pt>
                <c:pt idx="197932">
                  <c:v>4.48828</c:v>
                </c:pt>
                <c:pt idx="197933">
                  <c:v>4.4883</c:v>
                </c:pt>
                <c:pt idx="197934">
                  <c:v>4.48832</c:v>
                </c:pt>
                <c:pt idx="197935">
                  <c:v>4.48834</c:v>
                </c:pt>
                <c:pt idx="197936">
                  <c:v>4.48837</c:v>
                </c:pt>
                <c:pt idx="197937">
                  <c:v>4.48839</c:v>
                </c:pt>
                <c:pt idx="197938">
                  <c:v>4.48841</c:v>
                </c:pt>
                <c:pt idx="197939">
                  <c:v>4.48843</c:v>
                </c:pt>
                <c:pt idx="197940">
                  <c:v>4.48846</c:v>
                </c:pt>
                <c:pt idx="197941">
                  <c:v>4.48848</c:v>
                </c:pt>
                <c:pt idx="197942">
                  <c:v>4.4885</c:v>
                </c:pt>
                <c:pt idx="197943">
                  <c:v>4.48853</c:v>
                </c:pt>
                <c:pt idx="197944">
                  <c:v>4.48855</c:v>
                </c:pt>
                <c:pt idx="197945">
                  <c:v>4.48857</c:v>
                </c:pt>
                <c:pt idx="197946">
                  <c:v>4.48859</c:v>
                </c:pt>
                <c:pt idx="197947">
                  <c:v>4.48862</c:v>
                </c:pt>
                <c:pt idx="197948">
                  <c:v>4.48864</c:v>
                </c:pt>
                <c:pt idx="197949">
                  <c:v>4.48866</c:v>
                </c:pt>
                <c:pt idx="197950">
                  <c:v>4.48869</c:v>
                </c:pt>
                <c:pt idx="197951">
                  <c:v>4.48871</c:v>
                </c:pt>
                <c:pt idx="197952">
                  <c:v>4.48873</c:v>
                </c:pt>
                <c:pt idx="197953">
                  <c:v>4.48875</c:v>
                </c:pt>
                <c:pt idx="197954">
                  <c:v>4.48878</c:v>
                </c:pt>
                <c:pt idx="197955">
                  <c:v>4.4888</c:v>
                </c:pt>
                <c:pt idx="197956">
                  <c:v>4.48882</c:v>
                </c:pt>
                <c:pt idx="197957">
                  <c:v>4.48884</c:v>
                </c:pt>
                <c:pt idx="197958">
                  <c:v>4.48887</c:v>
                </c:pt>
                <c:pt idx="197959">
                  <c:v>4.48889</c:v>
                </c:pt>
                <c:pt idx="197960">
                  <c:v>4.48891</c:v>
                </c:pt>
                <c:pt idx="197961">
                  <c:v>4.48893</c:v>
                </c:pt>
                <c:pt idx="197962">
                  <c:v>4.48896</c:v>
                </c:pt>
                <c:pt idx="197963">
                  <c:v>4.48898</c:v>
                </c:pt>
                <c:pt idx="197964">
                  <c:v>4.489</c:v>
                </c:pt>
                <c:pt idx="197965">
                  <c:v>4.48902</c:v>
                </c:pt>
                <c:pt idx="197966">
                  <c:v>4.48905</c:v>
                </c:pt>
                <c:pt idx="197967">
                  <c:v>4.48907</c:v>
                </c:pt>
                <c:pt idx="197968">
                  <c:v>4.48909</c:v>
                </c:pt>
                <c:pt idx="197969">
                  <c:v>4.48912</c:v>
                </c:pt>
                <c:pt idx="197970">
                  <c:v>4.48914</c:v>
                </c:pt>
                <c:pt idx="197971">
                  <c:v>4.48916</c:v>
                </c:pt>
                <c:pt idx="197972">
                  <c:v>4.48918</c:v>
                </c:pt>
                <c:pt idx="197973">
                  <c:v>4.48921</c:v>
                </c:pt>
                <c:pt idx="197974">
                  <c:v>4.48923</c:v>
                </c:pt>
                <c:pt idx="197975">
                  <c:v>4.48925</c:v>
                </c:pt>
                <c:pt idx="197976">
                  <c:v>4.48927</c:v>
                </c:pt>
                <c:pt idx="197977">
                  <c:v>4.4893</c:v>
                </c:pt>
                <c:pt idx="197978">
                  <c:v>4.48932</c:v>
                </c:pt>
                <c:pt idx="197979">
                  <c:v>4.48934</c:v>
                </c:pt>
                <c:pt idx="197980">
                  <c:v>4.48937</c:v>
                </c:pt>
                <c:pt idx="197981">
                  <c:v>4.48939</c:v>
                </c:pt>
                <c:pt idx="197982">
                  <c:v>4.48941</c:v>
                </c:pt>
                <c:pt idx="197983">
                  <c:v>4.48943</c:v>
                </c:pt>
                <c:pt idx="197984">
                  <c:v>4.48946</c:v>
                </c:pt>
                <c:pt idx="197985">
                  <c:v>4.48948</c:v>
                </c:pt>
                <c:pt idx="197986">
                  <c:v>4.4895</c:v>
                </c:pt>
                <c:pt idx="197987">
                  <c:v>4.48952</c:v>
                </c:pt>
                <c:pt idx="197988">
                  <c:v>4.48955</c:v>
                </c:pt>
                <c:pt idx="197989">
                  <c:v>4.48957</c:v>
                </c:pt>
                <c:pt idx="197990">
                  <c:v>4.48959</c:v>
                </c:pt>
                <c:pt idx="197991">
                  <c:v>4.48961</c:v>
                </c:pt>
                <c:pt idx="197992">
                  <c:v>4.48964</c:v>
                </c:pt>
                <c:pt idx="197993">
                  <c:v>4.48966</c:v>
                </c:pt>
                <c:pt idx="197994">
                  <c:v>4.48968</c:v>
                </c:pt>
                <c:pt idx="197995">
                  <c:v>4.4897</c:v>
                </c:pt>
                <c:pt idx="197996">
                  <c:v>4.48973</c:v>
                </c:pt>
                <c:pt idx="197997">
                  <c:v>4.48975</c:v>
                </c:pt>
                <c:pt idx="197998">
                  <c:v>4.48977</c:v>
                </c:pt>
                <c:pt idx="197999">
                  <c:v>4.4898</c:v>
                </c:pt>
                <c:pt idx="198000">
                  <c:v>4.48982</c:v>
                </c:pt>
                <c:pt idx="198001">
                  <c:v>4.48984</c:v>
                </c:pt>
                <c:pt idx="198002">
                  <c:v>4.48986</c:v>
                </c:pt>
                <c:pt idx="198003">
                  <c:v>4.48989</c:v>
                </c:pt>
                <c:pt idx="198004">
                  <c:v>4.48991</c:v>
                </c:pt>
                <c:pt idx="198005">
                  <c:v>4.48993</c:v>
                </c:pt>
                <c:pt idx="198006">
                  <c:v>4.48996</c:v>
                </c:pt>
                <c:pt idx="198007">
                  <c:v>4.48998</c:v>
                </c:pt>
                <c:pt idx="198008">
                  <c:v>4.49</c:v>
                </c:pt>
                <c:pt idx="198009">
                  <c:v>4.49002</c:v>
                </c:pt>
                <c:pt idx="198010">
                  <c:v>4.49005</c:v>
                </c:pt>
                <c:pt idx="198011">
                  <c:v>4.49007</c:v>
                </c:pt>
                <c:pt idx="198012">
                  <c:v>4.49009</c:v>
                </c:pt>
                <c:pt idx="198013">
                  <c:v>4.49011</c:v>
                </c:pt>
                <c:pt idx="198014">
                  <c:v>4.49014</c:v>
                </c:pt>
                <c:pt idx="198015">
                  <c:v>4.49016</c:v>
                </c:pt>
                <c:pt idx="198016">
                  <c:v>4.49018</c:v>
                </c:pt>
                <c:pt idx="198017">
                  <c:v>4.4902</c:v>
                </c:pt>
                <c:pt idx="198018">
                  <c:v>4.49023</c:v>
                </c:pt>
                <c:pt idx="198019">
                  <c:v>4.49025</c:v>
                </c:pt>
                <c:pt idx="198020">
                  <c:v>4.49027</c:v>
                </c:pt>
                <c:pt idx="198021">
                  <c:v>4.49029</c:v>
                </c:pt>
                <c:pt idx="198022">
                  <c:v>4.49032</c:v>
                </c:pt>
                <c:pt idx="198023">
                  <c:v>4.49034</c:v>
                </c:pt>
                <c:pt idx="198024">
                  <c:v>4.49036</c:v>
                </c:pt>
                <c:pt idx="198025">
                  <c:v>4.49038</c:v>
                </c:pt>
                <c:pt idx="198026">
                  <c:v>4.49041</c:v>
                </c:pt>
                <c:pt idx="198027">
                  <c:v>4.49043</c:v>
                </c:pt>
                <c:pt idx="198028">
                  <c:v>4.49045</c:v>
                </c:pt>
                <c:pt idx="198029">
                  <c:v>4.49048</c:v>
                </c:pt>
                <c:pt idx="198030">
                  <c:v>4.4905</c:v>
                </c:pt>
                <c:pt idx="198031">
                  <c:v>4.49052</c:v>
                </c:pt>
                <c:pt idx="198032">
                  <c:v>4.49054</c:v>
                </c:pt>
                <c:pt idx="198033">
                  <c:v>4.49057</c:v>
                </c:pt>
                <c:pt idx="198034">
                  <c:v>4.49059</c:v>
                </c:pt>
                <c:pt idx="198035">
                  <c:v>4.49061</c:v>
                </c:pt>
                <c:pt idx="198036">
                  <c:v>4.49064</c:v>
                </c:pt>
                <c:pt idx="198037">
                  <c:v>4.49066</c:v>
                </c:pt>
                <c:pt idx="198038">
                  <c:v>4.49068</c:v>
                </c:pt>
                <c:pt idx="198039">
                  <c:v>4.4907</c:v>
                </c:pt>
                <c:pt idx="198040">
                  <c:v>4.49073</c:v>
                </c:pt>
                <c:pt idx="198041">
                  <c:v>4.49075</c:v>
                </c:pt>
                <c:pt idx="198042">
                  <c:v>4.49077</c:v>
                </c:pt>
                <c:pt idx="198043">
                  <c:v>4.49079</c:v>
                </c:pt>
                <c:pt idx="198044">
                  <c:v>4.49082</c:v>
                </c:pt>
                <c:pt idx="198045">
                  <c:v>4.49084</c:v>
                </c:pt>
                <c:pt idx="198046">
                  <c:v>4.49086</c:v>
                </c:pt>
                <c:pt idx="198047">
                  <c:v>4.49088</c:v>
                </c:pt>
                <c:pt idx="198048">
                  <c:v>4.49091</c:v>
                </c:pt>
                <c:pt idx="198049">
                  <c:v>4.49093</c:v>
                </c:pt>
                <c:pt idx="198050">
                  <c:v>4.49095</c:v>
                </c:pt>
                <c:pt idx="198051">
                  <c:v>4.49097</c:v>
                </c:pt>
                <c:pt idx="198052">
                  <c:v>4.491</c:v>
                </c:pt>
                <c:pt idx="198053">
                  <c:v>4.49102</c:v>
                </c:pt>
                <c:pt idx="198054">
                  <c:v>4.49104</c:v>
                </c:pt>
                <c:pt idx="198055">
                  <c:v>4.49107</c:v>
                </c:pt>
                <c:pt idx="198056">
                  <c:v>4.49109</c:v>
                </c:pt>
                <c:pt idx="198057">
                  <c:v>4.49111</c:v>
                </c:pt>
                <c:pt idx="198058">
                  <c:v>4.49113</c:v>
                </c:pt>
                <c:pt idx="198059">
                  <c:v>4.49116</c:v>
                </c:pt>
                <c:pt idx="198060">
                  <c:v>4.49118</c:v>
                </c:pt>
                <c:pt idx="198061">
                  <c:v>4.4912</c:v>
                </c:pt>
                <c:pt idx="198062">
                  <c:v>4.49122</c:v>
                </c:pt>
                <c:pt idx="198063">
                  <c:v>4.49125</c:v>
                </c:pt>
                <c:pt idx="198064">
                  <c:v>4.49127</c:v>
                </c:pt>
                <c:pt idx="198065">
                  <c:v>4.49129</c:v>
                </c:pt>
                <c:pt idx="198066">
                  <c:v>4.49132</c:v>
                </c:pt>
                <c:pt idx="198067">
                  <c:v>4.49134</c:v>
                </c:pt>
                <c:pt idx="198068">
                  <c:v>4.49136</c:v>
                </c:pt>
                <c:pt idx="198069">
                  <c:v>4.49138</c:v>
                </c:pt>
                <c:pt idx="198070">
                  <c:v>4.49141</c:v>
                </c:pt>
                <c:pt idx="198071">
                  <c:v>4.49143</c:v>
                </c:pt>
                <c:pt idx="198072">
                  <c:v>4.49145</c:v>
                </c:pt>
                <c:pt idx="198073">
                  <c:v>4.49147</c:v>
                </c:pt>
                <c:pt idx="198074">
                  <c:v>4.4915</c:v>
                </c:pt>
                <c:pt idx="198075">
                  <c:v>4.49152</c:v>
                </c:pt>
                <c:pt idx="198076">
                  <c:v>4.49154</c:v>
                </c:pt>
                <c:pt idx="198077">
                  <c:v>4.49156</c:v>
                </c:pt>
                <c:pt idx="198078">
                  <c:v>4.49159</c:v>
                </c:pt>
                <c:pt idx="198079">
                  <c:v>4.49161</c:v>
                </c:pt>
                <c:pt idx="198080">
                  <c:v>4.49163</c:v>
                </c:pt>
                <c:pt idx="198081">
                  <c:v>4.49165</c:v>
                </c:pt>
                <c:pt idx="198082">
                  <c:v>4.49168</c:v>
                </c:pt>
                <c:pt idx="198083">
                  <c:v>4.4917</c:v>
                </c:pt>
                <c:pt idx="198084">
                  <c:v>4.49172</c:v>
                </c:pt>
                <c:pt idx="198085">
                  <c:v>4.49175</c:v>
                </c:pt>
                <c:pt idx="198086">
                  <c:v>4.49177</c:v>
                </c:pt>
                <c:pt idx="198087">
                  <c:v>4.49179</c:v>
                </c:pt>
                <c:pt idx="198088">
                  <c:v>4.49181</c:v>
                </c:pt>
                <c:pt idx="198089">
                  <c:v>4.49184</c:v>
                </c:pt>
                <c:pt idx="198090">
                  <c:v>4.49186</c:v>
                </c:pt>
                <c:pt idx="198091">
                  <c:v>4.49188</c:v>
                </c:pt>
                <c:pt idx="198092">
                  <c:v>4.49191</c:v>
                </c:pt>
                <c:pt idx="198093">
                  <c:v>4.49193</c:v>
                </c:pt>
                <c:pt idx="198094">
                  <c:v>4.49195</c:v>
                </c:pt>
                <c:pt idx="198095">
                  <c:v>4.49197</c:v>
                </c:pt>
                <c:pt idx="198096">
                  <c:v>4.492</c:v>
                </c:pt>
                <c:pt idx="198097">
                  <c:v>4.49202</c:v>
                </c:pt>
                <c:pt idx="198098">
                  <c:v>4.49204</c:v>
                </c:pt>
                <c:pt idx="198099">
                  <c:v>4.49206</c:v>
                </c:pt>
                <c:pt idx="198100">
                  <c:v>4.49209</c:v>
                </c:pt>
                <c:pt idx="198101">
                  <c:v>4.49211</c:v>
                </c:pt>
                <c:pt idx="198102">
                  <c:v>4.49213</c:v>
                </c:pt>
                <c:pt idx="198103">
                  <c:v>4.49215</c:v>
                </c:pt>
                <c:pt idx="198104">
                  <c:v>4.49218</c:v>
                </c:pt>
                <c:pt idx="198105">
                  <c:v>4.4922</c:v>
                </c:pt>
                <c:pt idx="198106">
                  <c:v>4.49222</c:v>
                </c:pt>
                <c:pt idx="198107">
                  <c:v>4.49224</c:v>
                </c:pt>
                <c:pt idx="198108">
                  <c:v>4.49227</c:v>
                </c:pt>
                <c:pt idx="198109">
                  <c:v>4.49229</c:v>
                </c:pt>
                <c:pt idx="198110">
                  <c:v>4.49231</c:v>
                </c:pt>
                <c:pt idx="198111">
                  <c:v>4.49234</c:v>
                </c:pt>
                <c:pt idx="198112">
                  <c:v>4.49236</c:v>
                </c:pt>
                <c:pt idx="198113">
                  <c:v>4.49238</c:v>
                </c:pt>
                <c:pt idx="198114">
                  <c:v>4.4924</c:v>
                </c:pt>
                <c:pt idx="198115">
                  <c:v>4.49243</c:v>
                </c:pt>
                <c:pt idx="198116">
                  <c:v>4.49245</c:v>
                </c:pt>
                <c:pt idx="198117">
                  <c:v>4.49247</c:v>
                </c:pt>
                <c:pt idx="198118">
                  <c:v>4.49249</c:v>
                </c:pt>
                <c:pt idx="198119">
                  <c:v>4.49252</c:v>
                </c:pt>
                <c:pt idx="198120">
                  <c:v>4.49254</c:v>
                </c:pt>
                <c:pt idx="198121">
                  <c:v>4.49256</c:v>
                </c:pt>
                <c:pt idx="198122">
                  <c:v>4.49259</c:v>
                </c:pt>
                <c:pt idx="198123">
                  <c:v>4.49261</c:v>
                </c:pt>
                <c:pt idx="198124">
                  <c:v>4.49263</c:v>
                </c:pt>
                <c:pt idx="198125">
                  <c:v>4.49265</c:v>
                </c:pt>
                <c:pt idx="198126">
                  <c:v>4.49268</c:v>
                </c:pt>
                <c:pt idx="198127">
                  <c:v>4.4927</c:v>
                </c:pt>
                <c:pt idx="198128">
                  <c:v>4.49272</c:v>
                </c:pt>
                <c:pt idx="198129">
                  <c:v>4.49274</c:v>
                </c:pt>
                <c:pt idx="198130">
                  <c:v>4.49277</c:v>
                </c:pt>
                <c:pt idx="198131">
                  <c:v>4.49279</c:v>
                </c:pt>
                <c:pt idx="198132">
                  <c:v>4.49281</c:v>
                </c:pt>
                <c:pt idx="198133">
                  <c:v>4.49283</c:v>
                </c:pt>
                <c:pt idx="198134">
                  <c:v>4.49286</c:v>
                </c:pt>
                <c:pt idx="198135">
                  <c:v>4.49288</c:v>
                </c:pt>
                <c:pt idx="198136">
                  <c:v>4.4929</c:v>
                </c:pt>
                <c:pt idx="198137">
                  <c:v>4.49292</c:v>
                </c:pt>
                <c:pt idx="198138">
                  <c:v>4.49295</c:v>
                </c:pt>
                <c:pt idx="198139">
                  <c:v>4.49297</c:v>
                </c:pt>
                <c:pt idx="198140">
                  <c:v>4.49299</c:v>
                </c:pt>
                <c:pt idx="198141">
                  <c:v>4.49302</c:v>
                </c:pt>
                <c:pt idx="198142">
                  <c:v>4.49304</c:v>
                </c:pt>
                <c:pt idx="198143">
                  <c:v>4.49306</c:v>
                </c:pt>
                <c:pt idx="198144">
                  <c:v>4.49308</c:v>
                </c:pt>
                <c:pt idx="198145">
                  <c:v>4.49311</c:v>
                </c:pt>
                <c:pt idx="198146">
                  <c:v>4.49313</c:v>
                </c:pt>
                <c:pt idx="198147">
                  <c:v>4.49315</c:v>
                </c:pt>
                <c:pt idx="198148">
                  <c:v>4.49317</c:v>
                </c:pt>
                <c:pt idx="198149">
                  <c:v>4.4932</c:v>
                </c:pt>
                <c:pt idx="198150">
                  <c:v>4.49322</c:v>
                </c:pt>
                <c:pt idx="198151">
                  <c:v>4.49324</c:v>
                </c:pt>
                <c:pt idx="198152">
                  <c:v>4.49327</c:v>
                </c:pt>
                <c:pt idx="198153">
                  <c:v>4.49329</c:v>
                </c:pt>
                <c:pt idx="198154">
                  <c:v>4.49331</c:v>
                </c:pt>
                <c:pt idx="198155">
                  <c:v>4.49333</c:v>
                </c:pt>
                <c:pt idx="198156">
                  <c:v>4.49336</c:v>
                </c:pt>
                <c:pt idx="198157">
                  <c:v>4.49338</c:v>
                </c:pt>
                <c:pt idx="198158">
                  <c:v>4.4934</c:v>
                </c:pt>
                <c:pt idx="198159">
                  <c:v>4.49342</c:v>
                </c:pt>
                <c:pt idx="198160">
                  <c:v>4.49345</c:v>
                </c:pt>
                <c:pt idx="198161">
                  <c:v>4.49347</c:v>
                </c:pt>
                <c:pt idx="198162">
                  <c:v>4.49349</c:v>
                </c:pt>
                <c:pt idx="198163">
                  <c:v>4.49352</c:v>
                </c:pt>
                <c:pt idx="198164">
                  <c:v>4.49354</c:v>
                </c:pt>
                <c:pt idx="198165">
                  <c:v>4.49356</c:v>
                </c:pt>
                <c:pt idx="198166">
                  <c:v>4.49358</c:v>
                </c:pt>
                <c:pt idx="198167">
                  <c:v>4.4936</c:v>
                </c:pt>
                <c:pt idx="198168">
                  <c:v>4.49363</c:v>
                </c:pt>
                <c:pt idx="198169">
                  <c:v>4.49365</c:v>
                </c:pt>
                <c:pt idx="198170">
                  <c:v>4.49367</c:v>
                </c:pt>
                <c:pt idx="198171">
                  <c:v>4.4937</c:v>
                </c:pt>
                <c:pt idx="198172">
                  <c:v>4.49372</c:v>
                </c:pt>
                <c:pt idx="198173">
                  <c:v>4.49374</c:v>
                </c:pt>
                <c:pt idx="198174">
                  <c:v>4.49376</c:v>
                </c:pt>
                <c:pt idx="198175">
                  <c:v>4.49379</c:v>
                </c:pt>
                <c:pt idx="198176">
                  <c:v>4.49381</c:v>
                </c:pt>
                <c:pt idx="198177">
                  <c:v>4.49383</c:v>
                </c:pt>
                <c:pt idx="198178">
                  <c:v>4.49385</c:v>
                </c:pt>
                <c:pt idx="198179">
                  <c:v>4.49388</c:v>
                </c:pt>
                <c:pt idx="198180">
                  <c:v>4.4939</c:v>
                </c:pt>
                <c:pt idx="198181">
                  <c:v>4.49392</c:v>
                </c:pt>
                <c:pt idx="198182">
                  <c:v>4.49395</c:v>
                </c:pt>
                <c:pt idx="198183">
                  <c:v>4.49397</c:v>
                </c:pt>
                <c:pt idx="198184">
                  <c:v>4.49399</c:v>
                </c:pt>
                <c:pt idx="198185">
                  <c:v>4.49401</c:v>
                </c:pt>
                <c:pt idx="198186">
                  <c:v>4.49404</c:v>
                </c:pt>
                <c:pt idx="198187">
                  <c:v>4.49406</c:v>
                </c:pt>
                <c:pt idx="198188">
                  <c:v>4.49408</c:v>
                </c:pt>
                <c:pt idx="198189">
                  <c:v>4.4941</c:v>
                </c:pt>
                <c:pt idx="198190">
                  <c:v>4.49413</c:v>
                </c:pt>
                <c:pt idx="198191">
                  <c:v>4.49415</c:v>
                </c:pt>
                <c:pt idx="198192">
                  <c:v>4.49417</c:v>
                </c:pt>
                <c:pt idx="198193">
                  <c:v>4.4942</c:v>
                </c:pt>
                <c:pt idx="198194">
                  <c:v>4.49422</c:v>
                </c:pt>
                <c:pt idx="198195">
                  <c:v>4.49424</c:v>
                </c:pt>
                <c:pt idx="198196">
                  <c:v>4.49426</c:v>
                </c:pt>
                <c:pt idx="198197">
                  <c:v>4.49429</c:v>
                </c:pt>
                <c:pt idx="198198">
                  <c:v>4.49431</c:v>
                </c:pt>
                <c:pt idx="198199">
                  <c:v>4.49433</c:v>
                </c:pt>
                <c:pt idx="198200">
                  <c:v>4.49435</c:v>
                </c:pt>
                <c:pt idx="198201">
                  <c:v>4.49438</c:v>
                </c:pt>
                <c:pt idx="198202">
                  <c:v>4.4944</c:v>
                </c:pt>
                <c:pt idx="198203">
                  <c:v>4.49442</c:v>
                </c:pt>
                <c:pt idx="198204">
                  <c:v>4.49444</c:v>
                </c:pt>
                <c:pt idx="198205">
                  <c:v>4.49447</c:v>
                </c:pt>
                <c:pt idx="198206">
                  <c:v>4.49449</c:v>
                </c:pt>
                <c:pt idx="198207">
                  <c:v>4.49451</c:v>
                </c:pt>
                <c:pt idx="198208">
                  <c:v>4.49453</c:v>
                </c:pt>
                <c:pt idx="198209">
                  <c:v>4.49456</c:v>
                </c:pt>
                <c:pt idx="198210">
                  <c:v>4.49458</c:v>
                </c:pt>
                <c:pt idx="198211">
                  <c:v>4.4946</c:v>
                </c:pt>
                <c:pt idx="198212">
                  <c:v>4.49463</c:v>
                </c:pt>
                <c:pt idx="198213">
                  <c:v>4.49465</c:v>
                </c:pt>
                <c:pt idx="198214">
                  <c:v>4.49467</c:v>
                </c:pt>
                <c:pt idx="198215">
                  <c:v>4.49469</c:v>
                </c:pt>
                <c:pt idx="198216">
                  <c:v>4.49472</c:v>
                </c:pt>
                <c:pt idx="198217">
                  <c:v>4.49474</c:v>
                </c:pt>
                <c:pt idx="198218">
                  <c:v>4.49476</c:v>
                </c:pt>
                <c:pt idx="198219">
                  <c:v>4.49479</c:v>
                </c:pt>
                <c:pt idx="198220">
                  <c:v>4.49481</c:v>
                </c:pt>
                <c:pt idx="198221">
                  <c:v>4.49483</c:v>
                </c:pt>
                <c:pt idx="198222">
                  <c:v>4.49485</c:v>
                </c:pt>
                <c:pt idx="198223">
                  <c:v>4.49488</c:v>
                </c:pt>
                <c:pt idx="198224">
                  <c:v>4.4949</c:v>
                </c:pt>
                <c:pt idx="198225">
                  <c:v>4.49492</c:v>
                </c:pt>
                <c:pt idx="198226">
                  <c:v>4.49494</c:v>
                </c:pt>
                <c:pt idx="198227">
                  <c:v>4.49497</c:v>
                </c:pt>
                <c:pt idx="198228">
                  <c:v>4.49499</c:v>
                </c:pt>
                <c:pt idx="198229">
                  <c:v>4.49501</c:v>
                </c:pt>
                <c:pt idx="198230">
                  <c:v>4.49503</c:v>
                </c:pt>
                <c:pt idx="198231">
                  <c:v>4.49506</c:v>
                </c:pt>
                <c:pt idx="198232">
                  <c:v>4.49508</c:v>
                </c:pt>
                <c:pt idx="198233">
                  <c:v>4.4951</c:v>
                </c:pt>
                <c:pt idx="198234">
                  <c:v>4.49512</c:v>
                </c:pt>
                <c:pt idx="198235">
                  <c:v>4.49515</c:v>
                </c:pt>
                <c:pt idx="198236">
                  <c:v>4.49517</c:v>
                </c:pt>
                <c:pt idx="198237">
                  <c:v>4.49519</c:v>
                </c:pt>
                <c:pt idx="198238">
                  <c:v>4.49521</c:v>
                </c:pt>
                <c:pt idx="198239">
                  <c:v>4.49524</c:v>
                </c:pt>
                <c:pt idx="198240">
                  <c:v>4.49526</c:v>
                </c:pt>
                <c:pt idx="198241">
                  <c:v>4.49528</c:v>
                </c:pt>
                <c:pt idx="198242">
                  <c:v>4.49531</c:v>
                </c:pt>
                <c:pt idx="198243">
                  <c:v>4.49533</c:v>
                </c:pt>
                <c:pt idx="198244">
                  <c:v>4.49535</c:v>
                </c:pt>
                <c:pt idx="198245">
                  <c:v>4.49537</c:v>
                </c:pt>
                <c:pt idx="198246">
                  <c:v>4.4954</c:v>
                </c:pt>
                <c:pt idx="198247">
                  <c:v>4.49542</c:v>
                </c:pt>
                <c:pt idx="198248">
                  <c:v>4.49544</c:v>
                </c:pt>
                <c:pt idx="198249">
                  <c:v>4.49547</c:v>
                </c:pt>
                <c:pt idx="198250">
                  <c:v>4.49549</c:v>
                </c:pt>
                <c:pt idx="198251">
                  <c:v>4.49551</c:v>
                </c:pt>
                <c:pt idx="198252">
                  <c:v>4.49553</c:v>
                </c:pt>
                <c:pt idx="198253">
                  <c:v>4.49556</c:v>
                </c:pt>
                <c:pt idx="198254">
                  <c:v>4.49558</c:v>
                </c:pt>
                <c:pt idx="198255">
                  <c:v>4.4956</c:v>
                </c:pt>
                <c:pt idx="198256">
                  <c:v>4.49562</c:v>
                </c:pt>
                <c:pt idx="198257">
                  <c:v>4.49565</c:v>
                </c:pt>
                <c:pt idx="198258">
                  <c:v>4.49567</c:v>
                </c:pt>
                <c:pt idx="198259">
                  <c:v>4.49569</c:v>
                </c:pt>
                <c:pt idx="198260">
                  <c:v>4.49571</c:v>
                </c:pt>
                <c:pt idx="198261">
                  <c:v>4.49574</c:v>
                </c:pt>
                <c:pt idx="198262">
                  <c:v>4.49576</c:v>
                </c:pt>
                <c:pt idx="198263">
                  <c:v>4.49578</c:v>
                </c:pt>
                <c:pt idx="198264">
                  <c:v>4.4958</c:v>
                </c:pt>
                <c:pt idx="198265">
                  <c:v>4.49583</c:v>
                </c:pt>
                <c:pt idx="198266">
                  <c:v>4.49585</c:v>
                </c:pt>
                <c:pt idx="198267">
                  <c:v>4.49587</c:v>
                </c:pt>
                <c:pt idx="198268">
                  <c:v>4.4959</c:v>
                </c:pt>
                <c:pt idx="198269">
                  <c:v>4.49592</c:v>
                </c:pt>
                <c:pt idx="198270">
                  <c:v>4.49594</c:v>
                </c:pt>
                <c:pt idx="198271">
                  <c:v>4.49596</c:v>
                </c:pt>
                <c:pt idx="198272">
                  <c:v>4.49599</c:v>
                </c:pt>
                <c:pt idx="198273">
                  <c:v>4.49601</c:v>
                </c:pt>
                <c:pt idx="198274">
                  <c:v>4.49603</c:v>
                </c:pt>
                <c:pt idx="198275">
                  <c:v>4.49605</c:v>
                </c:pt>
                <c:pt idx="198276">
                  <c:v>4.49608</c:v>
                </c:pt>
                <c:pt idx="198277">
                  <c:v>4.4961</c:v>
                </c:pt>
                <c:pt idx="198278">
                  <c:v>4.49612</c:v>
                </c:pt>
                <c:pt idx="198279">
                  <c:v>4.49615</c:v>
                </c:pt>
                <c:pt idx="198280">
                  <c:v>4.49617</c:v>
                </c:pt>
                <c:pt idx="198281">
                  <c:v>4.49619</c:v>
                </c:pt>
                <c:pt idx="198282">
                  <c:v>4.49621</c:v>
                </c:pt>
                <c:pt idx="198283">
                  <c:v>4.49624</c:v>
                </c:pt>
                <c:pt idx="198284">
                  <c:v>4.49626</c:v>
                </c:pt>
                <c:pt idx="198285">
                  <c:v>4.49628</c:v>
                </c:pt>
                <c:pt idx="198286">
                  <c:v>4.4963</c:v>
                </c:pt>
                <c:pt idx="198287">
                  <c:v>4.49633</c:v>
                </c:pt>
                <c:pt idx="198288">
                  <c:v>4.49635</c:v>
                </c:pt>
                <c:pt idx="198289">
                  <c:v>4.49637</c:v>
                </c:pt>
                <c:pt idx="198290">
                  <c:v>4.49639</c:v>
                </c:pt>
                <c:pt idx="198291">
                  <c:v>4.49642</c:v>
                </c:pt>
                <c:pt idx="198292">
                  <c:v>4.49644</c:v>
                </c:pt>
                <c:pt idx="198293">
                  <c:v>4.49646</c:v>
                </c:pt>
                <c:pt idx="198294">
                  <c:v>4.49648</c:v>
                </c:pt>
                <c:pt idx="198295">
                  <c:v>4.49651</c:v>
                </c:pt>
                <c:pt idx="198296">
                  <c:v>4.49653</c:v>
                </c:pt>
                <c:pt idx="198297">
                  <c:v>4.49655</c:v>
                </c:pt>
                <c:pt idx="198298">
                  <c:v>4.49658</c:v>
                </c:pt>
                <c:pt idx="198299">
                  <c:v>4.4966</c:v>
                </c:pt>
                <c:pt idx="198300">
                  <c:v>4.49662</c:v>
                </c:pt>
                <c:pt idx="198301">
                  <c:v>4.49664</c:v>
                </c:pt>
                <c:pt idx="198302">
                  <c:v>4.49667</c:v>
                </c:pt>
                <c:pt idx="198303">
                  <c:v>4.49669</c:v>
                </c:pt>
                <c:pt idx="198304">
                  <c:v>4.49671</c:v>
                </c:pt>
                <c:pt idx="198305">
                  <c:v>4.49674</c:v>
                </c:pt>
                <c:pt idx="198306">
                  <c:v>4.49676</c:v>
                </c:pt>
                <c:pt idx="198307">
                  <c:v>4.49678</c:v>
                </c:pt>
                <c:pt idx="198308">
                  <c:v>4.4968</c:v>
                </c:pt>
                <c:pt idx="198309">
                  <c:v>4.49683</c:v>
                </c:pt>
                <c:pt idx="198310">
                  <c:v>4.49685</c:v>
                </c:pt>
                <c:pt idx="198311">
                  <c:v>4.49687</c:v>
                </c:pt>
                <c:pt idx="198312">
                  <c:v>4.49689</c:v>
                </c:pt>
                <c:pt idx="198313">
                  <c:v>4.49692</c:v>
                </c:pt>
                <c:pt idx="198314">
                  <c:v>4.49694</c:v>
                </c:pt>
                <c:pt idx="198315">
                  <c:v>4.49696</c:v>
                </c:pt>
                <c:pt idx="198316">
                  <c:v>4.49698</c:v>
                </c:pt>
                <c:pt idx="198317">
                  <c:v>4.49701</c:v>
                </c:pt>
                <c:pt idx="198318">
                  <c:v>4.49703</c:v>
                </c:pt>
                <c:pt idx="198319">
                  <c:v>4.49705</c:v>
                </c:pt>
                <c:pt idx="198320">
                  <c:v>4.49707</c:v>
                </c:pt>
                <c:pt idx="198321">
                  <c:v>4.4971</c:v>
                </c:pt>
                <c:pt idx="198322">
                  <c:v>4.49712</c:v>
                </c:pt>
                <c:pt idx="198323">
                  <c:v>4.49714</c:v>
                </c:pt>
                <c:pt idx="198324">
                  <c:v>4.49717</c:v>
                </c:pt>
                <c:pt idx="198325">
                  <c:v>4.49719</c:v>
                </c:pt>
                <c:pt idx="198326">
                  <c:v>4.49721</c:v>
                </c:pt>
                <c:pt idx="198327">
                  <c:v>4.49723</c:v>
                </c:pt>
                <c:pt idx="198328">
                  <c:v>4.49726</c:v>
                </c:pt>
                <c:pt idx="198329">
                  <c:v>4.49728</c:v>
                </c:pt>
                <c:pt idx="198330">
                  <c:v>4.4973</c:v>
                </c:pt>
                <c:pt idx="198331">
                  <c:v>4.49732</c:v>
                </c:pt>
                <c:pt idx="198332">
                  <c:v>4.49735</c:v>
                </c:pt>
                <c:pt idx="198333">
                  <c:v>4.49737</c:v>
                </c:pt>
                <c:pt idx="198334">
                  <c:v>4.49739</c:v>
                </c:pt>
                <c:pt idx="198335">
                  <c:v>4.49742</c:v>
                </c:pt>
                <c:pt idx="198336">
                  <c:v>4.49744</c:v>
                </c:pt>
                <c:pt idx="198337">
                  <c:v>4.49746</c:v>
                </c:pt>
                <c:pt idx="198338">
                  <c:v>4.49748</c:v>
                </c:pt>
                <c:pt idx="198339">
                  <c:v>4.49751</c:v>
                </c:pt>
                <c:pt idx="198340">
                  <c:v>4.49753</c:v>
                </c:pt>
                <c:pt idx="198341">
                  <c:v>4.49755</c:v>
                </c:pt>
                <c:pt idx="198342">
                  <c:v>4.49757</c:v>
                </c:pt>
                <c:pt idx="198343">
                  <c:v>4.4976</c:v>
                </c:pt>
                <c:pt idx="198344">
                  <c:v>4.49762</c:v>
                </c:pt>
                <c:pt idx="198345">
                  <c:v>4.49764</c:v>
                </c:pt>
                <c:pt idx="198346">
                  <c:v>4.49766</c:v>
                </c:pt>
                <c:pt idx="198347">
                  <c:v>4.49769</c:v>
                </c:pt>
                <c:pt idx="198348">
                  <c:v>4.49771</c:v>
                </c:pt>
                <c:pt idx="198349">
                  <c:v>4.49773</c:v>
                </c:pt>
                <c:pt idx="198350">
                  <c:v>4.49775</c:v>
                </c:pt>
                <c:pt idx="198351">
                  <c:v>4.49778</c:v>
                </c:pt>
                <c:pt idx="198352">
                  <c:v>4.4978</c:v>
                </c:pt>
                <c:pt idx="198353">
                  <c:v>4.49782</c:v>
                </c:pt>
                <c:pt idx="198354">
                  <c:v>4.49785</c:v>
                </c:pt>
                <c:pt idx="198355">
                  <c:v>4.49787</c:v>
                </c:pt>
                <c:pt idx="198356">
                  <c:v>4.49789</c:v>
                </c:pt>
                <c:pt idx="198357">
                  <c:v>4.49791</c:v>
                </c:pt>
                <c:pt idx="198358">
                  <c:v>4.49794</c:v>
                </c:pt>
                <c:pt idx="198359">
                  <c:v>4.49796</c:v>
                </c:pt>
                <c:pt idx="198360">
                  <c:v>4.49798</c:v>
                </c:pt>
                <c:pt idx="198361">
                  <c:v>4.49801</c:v>
                </c:pt>
                <c:pt idx="198362">
                  <c:v>4.49803</c:v>
                </c:pt>
                <c:pt idx="198363">
                  <c:v>4.49805</c:v>
                </c:pt>
                <c:pt idx="198364">
                  <c:v>4.49807</c:v>
                </c:pt>
                <c:pt idx="198365">
                  <c:v>4.4981</c:v>
                </c:pt>
                <c:pt idx="198366">
                  <c:v>4.49812</c:v>
                </c:pt>
                <c:pt idx="198367">
                  <c:v>4.49814</c:v>
                </c:pt>
                <c:pt idx="198368">
                  <c:v>4.49816</c:v>
                </c:pt>
                <c:pt idx="198369">
                  <c:v>4.49819</c:v>
                </c:pt>
                <c:pt idx="198370">
                  <c:v>4.49821</c:v>
                </c:pt>
                <c:pt idx="198371">
                  <c:v>4.49823</c:v>
                </c:pt>
                <c:pt idx="198372">
                  <c:v>4.49825</c:v>
                </c:pt>
                <c:pt idx="198373">
                  <c:v>4.49828</c:v>
                </c:pt>
                <c:pt idx="198374">
                  <c:v>4.4983</c:v>
                </c:pt>
                <c:pt idx="198375">
                  <c:v>4.49832</c:v>
                </c:pt>
                <c:pt idx="198376">
                  <c:v>4.49834</c:v>
                </c:pt>
                <c:pt idx="198377">
                  <c:v>4.49837</c:v>
                </c:pt>
                <c:pt idx="198378">
                  <c:v>4.49839</c:v>
                </c:pt>
                <c:pt idx="198379">
                  <c:v>4.49841</c:v>
                </c:pt>
                <c:pt idx="198380">
                  <c:v>4.49843</c:v>
                </c:pt>
                <c:pt idx="198381">
                  <c:v>4.49846</c:v>
                </c:pt>
                <c:pt idx="198382">
                  <c:v>4.49848</c:v>
                </c:pt>
                <c:pt idx="198383">
                  <c:v>4.4985</c:v>
                </c:pt>
                <c:pt idx="198384">
                  <c:v>4.49853</c:v>
                </c:pt>
                <c:pt idx="198385">
                  <c:v>4.49855</c:v>
                </c:pt>
                <c:pt idx="198386">
                  <c:v>4.49857</c:v>
                </c:pt>
                <c:pt idx="198387">
                  <c:v>4.49859</c:v>
                </c:pt>
                <c:pt idx="198388">
                  <c:v>4.49862</c:v>
                </c:pt>
                <c:pt idx="198389">
                  <c:v>4.49864</c:v>
                </c:pt>
                <c:pt idx="198390">
                  <c:v>4.49866</c:v>
                </c:pt>
                <c:pt idx="198391">
                  <c:v>4.49869</c:v>
                </c:pt>
                <c:pt idx="198392">
                  <c:v>4.49871</c:v>
                </c:pt>
                <c:pt idx="198393">
                  <c:v>4.49873</c:v>
                </c:pt>
                <c:pt idx="198394">
                  <c:v>4.49875</c:v>
                </c:pt>
                <c:pt idx="198395">
                  <c:v>4.49878</c:v>
                </c:pt>
                <c:pt idx="198396">
                  <c:v>4.4988</c:v>
                </c:pt>
                <c:pt idx="198397">
                  <c:v>4.49882</c:v>
                </c:pt>
                <c:pt idx="198398">
                  <c:v>4.49884</c:v>
                </c:pt>
                <c:pt idx="198399">
                  <c:v>4.49887</c:v>
                </c:pt>
                <c:pt idx="198400">
                  <c:v>4.49889</c:v>
                </c:pt>
                <c:pt idx="198401">
                  <c:v>4.49891</c:v>
                </c:pt>
                <c:pt idx="198402">
                  <c:v>4.49893</c:v>
                </c:pt>
                <c:pt idx="198403">
                  <c:v>4.49896</c:v>
                </c:pt>
                <c:pt idx="198404">
                  <c:v>4.49898</c:v>
                </c:pt>
                <c:pt idx="198405">
                  <c:v>4.499</c:v>
                </c:pt>
                <c:pt idx="198406">
                  <c:v>4.49902</c:v>
                </c:pt>
                <c:pt idx="198407">
                  <c:v>4.49905</c:v>
                </c:pt>
                <c:pt idx="198408">
                  <c:v>4.49907</c:v>
                </c:pt>
                <c:pt idx="198409">
                  <c:v>4.49909</c:v>
                </c:pt>
                <c:pt idx="198410">
                  <c:v>4.49912</c:v>
                </c:pt>
                <c:pt idx="198411">
                  <c:v>4.49914</c:v>
                </c:pt>
                <c:pt idx="198412">
                  <c:v>4.49916</c:v>
                </c:pt>
                <c:pt idx="198413">
                  <c:v>4.49918</c:v>
                </c:pt>
                <c:pt idx="198414">
                  <c:v>4.49921</c:v>
                </c:pt>
                <c:pt idx="198415">
                  <c:v>4.49923</c:v>
                </c:pt>
                <c:pt idx="198416">
                  <c:v>4.49925</c:v>
                </c:pt>
                <c:pt idx="198417">
                  <c:v>4.49927</c:v>
                </c:pt>
                <c:pt idx="198418">
                  <c:v>4.4993</c:v>
                </c:pt>
                <c:pt idx="198419">
                  <c:v>4.49932</c:v>
                </c:pt>
                <c:pt idx="198420">
                  <c:v>4.49934</c:v>
                </c:pt>
                <c:pt idx="198421">
                  <c:v>4.49937</c:v>
                </c:pt>
                <c:pt idx="198422">
                  <c:v>4.49939</c:v>
                </c:pt>
                <c:pt idx="198423">
                  <c:v>4.49941</c:v>
                </c:pt>
                <c:pt idx="198424">
                  <c:v>4.49943</c:v>
                </c:pt>
                <c:pt idx="198425">
                  <c:v>4.49946</c:v>
                </c:pt>
                <c:pt idx="198426">
                  <c:v>4.49948</c:v>
                </c:pt>
                <c:pt idx="198427">
                  <c:v>4.4995</c:v>
                </c:pt>
                <c:pt idx="198428">
                  <c:v>4.49952</c:v>
                </c:pt>
                <c:pt idx="198429">
                  <c:v>4.49955</c:v>
                </c:pt>
                <c:pt idx="198430">
                  <c:v>4.49957</c:v>
                </c:pt>
                <c:pt idx="198431">
                  <c:v>4.49959</c:v>
                </c:pt>
                <c:pt idx="198432">
                  <c:v>4.49962</c:v>
                </c:pt>
                <c:pt idx="198433">
                  <c:v>4.49964</c:v>
                </c:pt>
                <c:pt idx="198434">
                  <c:v>4.49966</c:v>
                </c:pt>
                <c:pt idx="198435">
                  <c:v>4.49968</c:v>
                </c:pt>
                <c:pt idx="198436">
                  <c:v>4.4997</c:v>
                </c:pt>
                <c:pt idx="198437">
                  <c:v>4.49973</c:v>
                </c:pt>
                <c:pt idx="198438">
                  <c:v>4.49975</c:v>
                </c:pt>
                <c:pt idx="198439">
                  <c:v>4.49977</c:v>
                </c:pt>
                <c:pt idx="198440">
                  <c:v>4.4998</c:v>
                </c:pt>
                <c:pt idx="198441">
                  <c:v>4.49982</c:v>
                </c:pt>
                <c:pt idx="198442">
                  <c:v>4.49984</c:v>
                </c:pt>
                <c:pt idx="198443">
                  <c:v>4.49986</c:v>
                </c:pt>
                <c:pt idx="198444">
                  <c:v>4.49989</c:v>
                </c:pt>
                <c:pt idx="198445">
                  <c:v>4.49991</c:v>
                </c:pt>
                <c:pt idx="198446">
                  <c:v>4.49993</c:v>
                </c:pt>
                <c:pt idx="198447">
                  <c:v>4.49995</c:v>
                </c:pt>
                <c:pt idx="198448">
                  <c:v>4.49998</c:v>
                </c:pt>
                <c:pt idx="198449">
                  <c:v>4.5</c:v>
                </c:pt>
                <c:pt idx="198450">
                  <c:v>4.50002</c:v>
                </c:pt>
                <c:pt idx="198451">
                  <c:v>4.50005</c:v>
                </c:pt>
                <c:pt idx="198452">
                  <c:v>4.50007</c:v>
                </c:pt>
                <c:pt idx="198453">
                  <c:v>4.50009</c:v>
                </c:pt>
                <c:pt idx="198454">
                  <c:v>4.50011</c:v>
                </c:pt>
                <c:pt idx="198455">
                  <c:v>4.50014</c:v>
                </c:pt>
                <c:pt idx="198456">
                  <c:v>4.50016</c:v>
                </c:pt>
                <c:pt idx="198457">
                  <c:v>4.50018</c:v>
                </c:pt>
                <c:pt idx="198458">
                  <c:v>4.5002</c:v>
                </c:pt>
                <c:pt idx="198459">
                  <c:v>4.50023</c:v>
                </c:pt>
                <c:pt idx="198460">
                  <c:v>4.50025</c:v>
                </c:pt>
                <c:pt idx="198461">
                  <c:v>4.50027</c:v>
                </c:pt>
                <c:pt idx="198462">
                  <c:v>4.5003</c:v>
                </c:pt>
                <c:pt idx="198463">
                  <c:v>4.50032</c:v>
                </c:pt>
                <c:pt idx="198464">
                  <c:v>4.50034</c:v>
                </c:pt>
                <c:pt idx="198465">
                  <c:v>4.50036</c:v>
                </c:pt>
                <c:pt idx="198466">
                  <c:v>4.50038</c:v>
                </c:pt>
                <c:pt idx="198467">
                  <c:v>4.50041</c:v>
                </c:pt>
                <c:pt idx="198468">
                  <c:v>4.50043</c:v>
                </c:pt>
                <c:pt idx="198469">
                  <c:v>4.50045</c:v>
                </c:pt>
                <c:pt idx="198470">
                  <c:v>4.50048</c:v>
                </c:pt>
                <c:pt idx="198471">
                  <c:v>4.5005</c:v>
                </c:pt>
                <c:pt idx="198472">
                  <c:v>4.50052</c:v>
                </c:pt>
                <c:pt idx="198473">
                  <c:v>4.50054</c:v>
                </c:pt>
                <c:pt idx="198474">
                  <c:v>4.50057</c:v>
                </c:pt>
                <c:pt idx="198475">
                  <c:v>4.50059</c:v>
                </c:pt>
                <c:pt idx="198476">
                  <c:v>4.50061</c:v>
                </c:pt>
                <c:pt idx="198477">
                  <c:v>4.50063</c:v>
                </c:pt>
                <c:pt idx="198478">
                  <c:v>4.50066</c:v>
                </c:pt>
                <c:pt idx="198479">
                  <c:v>4.50068</c:v>
                </c:pt>
                <c:pt idx="198480">
                  <c:v>4.5007</c:v>
                </c:pt>
                <c:pt idx="198481">
                  <c:v>4.50073</c:v>
                </c:pt>
                <c:pt idx="198482">
                  <c:v>4.50075</c:v>
                </c:pt>
                <c:pt idx="198483">
                  <c:v>4.50077</c:v>
                </c:pt>
                <c:pt idx="198484">
                  <c:v>4.50079</c:v>
                </c:pt>
                <c:pt idx="198485">
                  <c:v>4.50082</c:v>
                </c:pt>
                <c:pt idx="198486">
                  <c:v>4.50084</c:v>
                </c:pt>
                <c:pt idx="198487">
                  <c:v>4.50086</c:v>
                </c:pt>
                <c:pt idx="198488">
                  <c:v>4.50088</c:v>
                </c:pt>
                <c:pt idx="198489">
                  <c:v>4.50091</c:v>
                </c:pt>
                <c:pt idx="198490">
                  <c:v>4.50093</c:v>
                </c:pt>
                <c:pt idx="198491">
                  <c:v>4.50095</c:v>
                </c:pt>
                <c:pt idx="198492">
                  <c:v>4.50098</c:v>
                </c:pt>
                <c:pt idx="198493">
                  <c:v>4.501</c:v>
                </c:pt>
                <c:pt idx="198494">
                  <c:v>4.50102</c:v>
                </c:pt>
                <c:pt idx="198495">
                  <c:v>4.50104</c:v>
                </c:pt>
                <c:pt idx="198496">
                  <c:v>4.50107</c:v>
                </c:pt>
                <c:pt idx="198497">
                  <c:v>4.50109</c:v>
                </c:pt>
                <c:pt idx="198498">
                  <c:v>4.50111</c:v>
                </c:pt>
                <c:pt idx="198499">
                  <c:v>4.50113</c:v>
                </c:pt>
                <c:pt idx="198500">
                  <c:v>4.50116</c:v>
                </c:pt>
                <c:pt idx="198501">
                  <c:v>4.50118</c:v>
                </c:pt>
                <c:pt idx="198502">
                  <c:v>4.5012</c:v>
                </c:pt>
                <c:pt idx="198503">
                  <c:v>4.50122</c:v>
                </c:pt>
                <c:pt idx="198504">
                  <c:v>4.50125</c:v>
                </c:pt>
                <c:pt idx="198505">
                  <c:v>4.50127</c:v>
                </c:pt>
                <c:pt idx="198506">
                  <c:v>4.50129</c:v>
                </c:pt>
                <c:pt idx="198507">
                  <c:v>4.50131</c:v>
                </c:pt>
                <c:pt idx="198508">
                  <c:v>4.50134</c:v>
                </c:pt>
                <c:pt idx="198509">
                  <c:v>4.50136</c:v>
                </c:pt>
                <c:pt idx="198510">
                  <c:v>4.50138</c:v>
                </c:pt>
                <c:pt idx="198511">
                  <c:v>4.50141</c:v>
                </c:pt>
                <c:pt idx="198512">
                  <c:v>4.50143</c:v>
                </c:pt>
                <c:pt idx="198513">
                  <c:v>4.50145</c:v>
                </c:pt>
                <c:pt idx="198514">
                  <c:v>4.50147</c:v>
                </c:pt>
                <c:pt idx="198515">
                  <c:v>4.5015</c:v>
                </c:pt>
                <c:pt idx="198516">
                  <c:v>4.50152</c:v>
                </c:pt>
                <c:pt idx="198517">
                  <c:v>4.50154</c:v>
                </c:pt>
                <c:pt idx="198518">
                  <c:v>4.50157</c:v>
                </c:pt>
                <c:pt idx="198519">
                  <c:v>4.50159</c:v>
                </c:pt>
                <c:pt idx="198520">
                  <c:v>4.50161</c:v>
                </c:pt>
                <c:pt idx="198521">
                  <c:v>4.50163</c:v>
                </c:pt>
                <c:pt idx="198522">
                  <c:v>4.50166</c:v>
                </c:pt>
                <c:pt idx="198523">
                  <c:v>4.50168</c:v>
                </c:pt>
                <c:pt idx="198524">
                  <c:v>4.5017</c:v>
                </c:pt>
                <c:pt idx="198525">
                  <c:v>4.50172</c:v>
                </c:pt>
                <c:pt idx="198526">
                  <c:v>4.50175</c:v>
                </c:pt>
                <c:pt idx="198527">
                  <c:v>4.50177</c:v>
                </c:pt>
                <c:pt idx="198528">
                  <c:v>4.50179</c:v>
                </c:pt>
                <c:pt idx="198529">
                  <c:v>4.50181</c:v>
                </c:pt>
                <c:pt idx="198530">
                  <c:v>4.50184</c:v>
                </c:pt>
                <c:pt idx="198531">
                  <c:v>4.50186</c:v>
                </c:pt>
                <c:pt idx="198532">
                  <c:v>4.50188</c:v>
                </c:pt>
                <c:pt idx="198533">
                  <c:v>4.5019</c:v>
                </c:pt>
                <c:pt idx="198534">
                  <c:v>4.50193</c:v>
                </c:pt>
                <c:pt idx="198535">
                  <c:v>4.50195</c:v>
                </c:pt>
                <c:pt idx="198536">
                  <c:v>4.50197</c:v>
                </c:pt>
                <c:pt idx="198537">
                  <c:v>4.50199</c:v>
                </c:pt>
                <c:pt idx="198538">
                  <c:v>4.50202</c:v>
                </c:pt>
                <c:pt idx="198539">
                  <c:v>4.50204</c:v>
                </c:pt>
                <c:pt idx="198540">
                  <c:v>4.50206</c:v>
                </c:pt>
                <c:pt idx="198541">
                  <c:v>4.50209</c:v>
                </c:pt>
                <c:pt idx="198542">
                  <c:v>4.50211</c:v>
                </c:pt>
                <c:pt idx="198543">
                  <c:v>4.50213</c:v>
                </c:pt>
                <c:pt idx="198544">
                  <c:v>4.50215</c:v>
                </c:pt>
                <c:pt idx="198545">
                  <c:v>4.50218</c:v>
                </c:pt>
                <c:pt idx="198546">
                  <c:v>4.5022</c:v>
                </c:pt>
                <c:pt idx="198547">
                  <c:v>4.50222</c:v>
                </c:pt>
                <c:pt idx="198548">
                  <c:v>4.50225</c:v>
                </c:pt>
                <c:pt idx="198549">
                  <c:v>4.50227</c:v>
                </c:pt>
                <c:pt idx="198550">
                  <c:v>4.50229</c:v>
                </c:pt>
                <c:pt idx="198551">
                  <c:v>4.50231</c:v>
                </c:pt>
                <c:pt idx="198552">
                  <c:v>4.50234</c:v>
                </c:pt>
                <c:pt idx="198553">
                  <c:v>4.50236</c:v>
                </c:pt>
                <c:pt idx="198554">
                  <c:v>4.50238</c:v>
                </c:pt>
                <c:pt idx="198555">
                  <c:v>4.5024</c:v>
                </c:pt>
                <c:pt idx="198556">
                  <c:v>4.50243</c:v>
                </c:pt>
                <c:pt idx="198557">
                  <c:v>4.50245</c:v>
                </c:pt>
                <c:pt idx="198558">
                  <c:v>4.50247</c:v>
                </c:pt>
                <c:pt idx="198559">
                  <c:v>4.50249</c:v>
                </c:pt>
                <c:pt idx="198560">
                  <c:v>4.50252</c:v>
                </c:pt>
                <c:pt idx="198561">
                  <c:v>4.50254</c:v>
                </c:pt>
                <c:pt idx="198562">
                  <c:v>4.50256</c:v>
                </c:pt>
                <c:pt idx="198563">
                  <c:v>4.50258</c:v>
                </c:pt>
                <c:pt idx="198564">
                  <c:v>4.50261</c:v>
                </c:pt>
                <c:pt idx="198565">
                  <c:v>4.50263</c:v>
                </c:pt>
                <c:pt idx="198566">
                  <c:v>4.50265</c:v>
                </c:pt>
                <c:pt idx="198567">
                  <c:v>4.50268</c:v>
                </c:pt>
                <c:pt idx="198568">
                  <c:v>4.5027</c:v>
                </c:pt>
                <c:pt idx="198569">
                  <c:v>4.50272</c:v>
                </c:pt>
                <c:pt idx="198570">
                  <c:v>4.50274</c:v>
                </c:pt>
                <c:pt idx="198571">
                  <c:v>4.50277</c:v>
                </c:pt>
                <c:pt idx="198572">
                  <c:v>4.50279</c:v>
                </c:pt>
                <c:pt idx="198573">
                  <c:v>4.50281</c:v>
                </c:pt>
                <c:pt idx="198574">
                  <c:v>4.50283</c:v>
                </c:pt>
                <c:pt idx="198575">
                  <c:v>4.50286</c:v>
                </c:pt>
                <c:pt idx="198576">
                  <c:v>4.50288</c:v>
                </c:pt>
                <c:pt idx="198577">
                  <c:v>4.5029</c:v>
                </c:pt>
                <c:pt idx="198578">
                  <c:v>4.50293</c:v>
                </c:pt>
                <c:pt idx="198579">
                  <c:v>4.50295</c:v>
                </c:pt>
                <c:pt idx="198580">
                  <c:v>4.50297</c:v>
                </c:pt>
                <c:pt idx="198581">
                  <c:v>4.50299</c:v>
                </c:pt>
                <c:pt idx="198582">
                  <c:v>4.50302</c:v>
                </c:pt>
                <c:pt idx="198583">
                  <c:v>4.50304</c:v>
                </c:pt>
                <c:pt idx="198584">
                  <c:v>4.50306</c:v>
                </c:pt>
                <c:pt idx="198585">
                  <c:v>4.50308</c:v>
                </c:pt>
                <c:pt idx="198586">
                  <c:v>4.50311</c:v>
                </c:pt>
                <c:pt idx="198587">
                  <c:v>4.50313</c:v>
                </c:pt>
                <c:pt idx="198588">
                  <c:v>4.50315</c:v>
                </c:pt>
                <c:pt idx="198589">
                  <c:v>4.50317</c:v>
                </c:pt>
                <c:pt idx="198590">
                  <c:v>4.5032</c:v>
                </c:pt>
                <c:pt idx="198591">
                  <c:v>4.50322</c:v>
                </c:pt>
                <c:pt idx="198592">
                  <c:v>4.50324</c:v>
                </c:pt>
                <c:pt idx="198593">
                  <c:v>4.50326</c:v>
                </c:pt>
                <c:pt idx="198594">
                  <c:v>4.50329</c:v>
                </c:pt>
                <c:pt idx="198595">
                  <c:v>4.50331</c:v>
                </c:pt>
                <c:pt idx="198596">
                  <c:v>4.50333</c:v>
                </c:pt>
                <c:pt idx="198597">
                  <c:v>4.50336</c:v>
                </c:pt>
                <c:pt idx="198598">
                  <c:v>4.50338</c:v>
                </c:pt>
                <c:pt idx="198599">
                  <c:v>4.5034</c:v>
                </c:pt>
                <c:pt idx="198600">
                  <c:v>4.50342</c:v>
                </c:pt>
                <c:pt idx="198601">
                  <c:v>4.50345</c:v>
                </c:pt>
                <c:pt idx="198602">
                  <c:v>4.50347</c:v>
                </c:pt>
                <c:pt idx="198603">
                  <c:v>4.50349</c:v>
                </c:pt>
                <c:pt idx="198604">
                  <c:v>4.50352</c:v>
                </c:pt>
                <c:pt idx="198605">
                  <c:v>4.50354</c:v>
                </c:pt>
                <c:pt idx="198606">
                  <c:v>4.50356</c:v>
                </c:pt>
                <c:pt idx="198607">
                  <c:v>4.50358</c:v>
                </c:pt>
                <c:pt idx="198608">
                  <c:v>4.50361</c:v>
                </c:pt>
                <c:pt idx="198609">
                  <c:v>4.50363</c:v>
                </c:pt>
                <c:pt idx="198610">
                  <c:v>4.50365</c:v>
                </c:pt>
                <c:pt idx="198611">
                  <c:v>4.50367</c:v>
                </c:pt>
                <c:pt idx="198612">
                  <c:v>4.5037</c:v>
                </c:pt>
                <c:pt idx="198613">
                  <c:v>4.50372</c:v>
                </c:pt>
                <c:pt idx="198614">
                  <c:v>4.50374</c:v>
                </c:pt>
                <c:pt idx="198615">
                  <c:v>4.50376</c:v>
                </c:pt>
                <c:pt idx="198616">
                  <c:v>4.50379</c:v>
                </c:pt>
                <c:pt idx="198617">
                  <c:v>4.50381</c:v>
                </c:pt>
                <c:pt idx="198618">
                  <c:v>4.50383</c:v>
                </c:pt>
                <c:pt idx="198619">
                  <c:v>4.50385</c:v>
                </c:pt>
                <c:pt idx="198620">
                  <c:v>4.50388</c:v>
                </c:pt>
                <c:pt idx="198621">
                  <c:v>4.5039</c:v>
                </c:pt>
                <c:pt idx="198622">
                  <c:v>4.50392</c:v>
                </c:pt>
                <c:pt idx="198623">
                  <c:v>4.50395</c:v>
                </c:pt>
                <c:pt idx="198624">
                  <c:v>4.50397</c:v>
                </c:pt>
                <c:pt idx="198625">
                  <c:v>4.50399</c:v>
                </c:pt>
                <c:pt idx="198626">
                  <c:v>4.50401</c:v>
                </c:pt>
                <c:pt idx="198627">
                  <c:v>4.50404</c:v>
                </c:pt>
                <c:pt idx="198628">
                  <c:v>4.50406</c:v>
                </c:pt>
                <c:pt idx="198629">
                  <c:v>4.50408</c:v>
                </c:pt>
                <c:pt idx="198630">
                  <c:v>4.5041</c:v>
                </c:pt>
                <c:pt idx="198631">
                  <c:v>4.50413</c:v>
                </c:pt>
                <c:pt idx="198632">
                  <c:v>4.50415</c:v>
                </c:pt>
                <c:pt idx="198633">
                  <c:v>4.50417</c:v>
                </c:pt>
                <c:pt idx="198634">
                  <c:v>4.5042</c:v>
                </c:pt>
                <c:pt idx="198635">
                  <c:v>4.50422</c:v>
                </c:pt>
                <c:pt idx="198636">
                  <c:v>4.50424</c:v>
                </c:pt>
                <c:pt idx="198637">
                  <c:v>4.50426</c:v>
                </c:pt>
                <c:pt idx="198638">
                  <c:v>4.50429</c:v>
                </c:pt>
                <c:pt idx="198639">
                  <c:v>4.50431</c:v>
                </c:pt>
                <c:pt idx="198640">
                  <c:v>4.50433</c:v>
                </c:pt>
                <c:pt idx="198641">
                  <c:v>4.50435</c:v>
                </c:pt>
                <c:pt idx="198642">
                  <c:v>4.50438</c:v>
                </c:pt>
                <c:pt idx="198643">
                  <c:v>4.5044</c:v>
                </c:pt>
                <c:pt idx="198644">
                  <c:v>4.50442</c:v>
                </c:pt>
                <c:pt idx="198645">
                  <c:v>4.50444</c:v>
                </c:pt>
                <c:pt idx="198646">
                  <c:v>4.50447</c:v>
                </c:pt>
                <c:pt idx="198647">
                  <c:v>4.50449</c:v>
                </c:pt>
                <c:pt idx="198648">
                  <c:v>4.50451</c:v>
                </c:pt>
                <c:pt idx="198649">
                  <c:v>4.50453</c:v>
                </c:pt>
                <c:pt idx="198650">
                  <c:v>4.50456</c:v>
                </c:pt>
                <c:pt idx="198651">
                  <c:v>4.50458</c:v>
                </c:pt>
                <c:pt idx="198652">
                  <c:v>4.5046</c:v>
                </c:pt>
                <c:pt idx="198653">
                  <c:v>4.50463</c:v>
                </c:pt>
                <c:pt idx="198654">
                  <c:v>4.50465</c:v>
                </c:pt>
                <c:pt idx="198655">
                  <c:v>4.50467</c:v>
                </c:pt>
                <c:pt idx="198656">
                  <c:v>4.50469</c:v>
                </c:pt>
                <c:pt idx="198657">
                  <c:v>4.50472</c:v>
                </c:pt>
                <c:pt idx="198658">
                  <c:v>4.50474</c:v>
                </c:pt>
                <c:pt idx="198659">
                  <c:v>4.50476</c:v>
                </c:pt>
                <c:pt idx="198660">
                  <c:v>4.50479</c:v>
                </c:pt>
                <c:pt idx="198661">
                  <c:v>4.50481</c:v>
                </c:pt>
                <c:pt idx="198662">
                  <c:v>4.50483</c:v>
                </c:pt>
                <c:pt idx="198663">
                  <c:v>4.50485</c:v>
                </c:pt>
                <c:pt idx="198664">
                  <c:v>4.50488</c:v>
                </c:pt>
                <c:pt idx="198665">
                  <c:v>4.5049</c:v>
                </c:pt>
                <c:pt idx="198666">
                  <c:v>4.50492</c:v>
                </c:pt>
                <c:pt idx="198667">
                  <c:v>4.50494</c:v>
                </c:pt>
                <c:pt idx="198668">
                  <c:v>4.50497</c:v>
                </c:pt>
                <c:pt idx="198669">
                  <c:v>4.50499</c:v>
                </c:pt>
                <c:pt idx="198670">
                  <c:v>4.50501</c:v>
                </c:pt>
                <c:pt idx="198671">
                  <c:v>4.50503</c:v>
                </c:pt>
                <c:pt idx="198672">
                  <c:v>4.50506</c:v>
                </c:pt>
                <c:pt idx="198673">
                  <c:v>4.50508</c:v>
                </c:pt>
                <c:pt idx="198674">
                  <c:v>4.5051</c:v>
                </c:pt>
                <c:pt idx="198675">
                  <c:v>4.50512</c:v>
                </c:pt>
                <c:pt idx="198676">
                  <c:v>4.50515</c:v>
                </c:pt>
                <c:pt idx="198677">
                  <c:v>4.50517</c:v>
                </c:pt>
                <c:pt idx="198678">
                  <c:v>4.50519</c:v>
                </c:pt>
                <c:pt idx="198679">
                  <c:v>4.50521</c:v>
                </c:pt>
                <c:pt idx="198680">
                  <c:v>4.50524</c:v>
                </c:pt>
                <c:pt idx="198681">
                  <c:v>4.50526</c:v>
                </c:pt>
                <c:pt idx="198682">
                  <c:v>4.50528</c:v>
                </c:pt>
                <c:pt idx="198683">
                  <c:v>4.50531</c:v>
                </c:pt>
                <c:pt idx="198684">
                  <c:v>4.50533</c:v>
                </c:pt>
                <c:pt idx="198685">
                  <c:v>4.50535</c:v>
                </c:pt>
                <c:pt idx="198686">
                  <c:v>4.50537</c:v>
                </c:pt>
                <c:pt idx="198687">
                  <c:v>4.5054</c:v>
                </c:pt>
                <c:pt idx="198688">
                  <c:v>4.50542</c:v>
                </c:pt>
                <c:pt idx="198689">
                  <c:v>4.50544</c:v>
                </c:pt>
                <c:pt idx="198690">
                  <c:v>4.50547</c:v>
                </c:pt>
                <c:pt idx="198691">
                  <c:v>4.50549</c:v>
                </c:pt>
                <c:pt idx="198692">
                  <c:v>4.50551</c:v>
                </c:pt>
                <c:pt idx="198693">
                  <c:v>4.50553</c:v>
                </c:pt>
                <c:pt idx="198694">
                  <c:v>4.50556</c:v>
                </c:pt>
                <c:pt idx="198695">
                  <c:v>4.50558</c:v>
                </c:pt>
                <c:pt idx="198696">
                  <c:v>4.5056</c:v>
                </c:pt>
                <c:pt idx="198697">
                  <c:v>4.50562</c:v>
                </c:pt>
                <c:pt idx="198698">
                  <c:v>4.50565</c:v>
                </c:pt>
                <c:pt idx="198699">
                  <c:v>4.50567</c:v>
                </c:pt>
                <c:pt idx="198700">
                  <c:v>4.50569</c:v>
                </c:pt>
                <c:pt idx="198701">
                  <c:v>4.50571</c:v>
                </c:pt>
                <c:pt idx="198702">
                  <c:v>4.50574</c:v>
                </c:pt>
                <c:pt idx="198703">
                  <c:v>4.50576</c:v>
                </c:pt>
                <c:pt idx="198704">
                  <c:v>4.50578</c:v>
                </c:pt>
                <c:pt idx="198705">
                  <c:v>4.5058</c:v>
                </c:pt>
                <c:pt idx="198706">
                  <c:v>4.50583</c:v>
                </c:pt>
                <c:pt idx="198707">
                  <c:v>4.50585</c:v>
                </c:pt>
                <c:pt idx="198708">
                  <c:v>4.50587</c:v>
                </c:pt>
                <c:pt idx="198709">
                  <c:v>4.5059</c:v>
                </c:pt>
                <c:pt idx="198710">
                  <c:v>4.50592</c:v>
                </c:pt>
                <c:pt idx="198711">
                  <c:v>4.50594</c:v>
                </c:pt>
                <c:pt idx="198712">
                  <c:v>4.50596</c:v>
                </c:pt>
                <c:pt idx="198713">
                  <c:v>4.50599</c:v>
                </c:pt>
                <c:pt idx="198714">
                  <c:v>4.50601</c:v>
                </c:pt>
                <c:pt idx="198715">
                  <c:v>4.50603</c:v>
                </c:pt>
                <c:pt idx="198716">
                  <c:v>4.50605</c:v>
                </c:pt>
                <c:pt idx="198717">
                  <c:v>4.50608</c:v>
                </c:pt>
                <c:pt idx="198718">
                  <c:v>4.5061</c:v>
                </c:pt>
                <c:pt idx="198719">
                  <c:v>4.50612</c:v>
                </c:pt>
                <c:pt idx="198720">
                  <c:v>4.50615</c:v>
                </c:pt>
                <c:pt idx="198721">
                  <c:v>4.50617</c:v>
                </c:pt>
                <c:pt idx="198722">
                  <c:v>4.50619</c:v>
                </c:pt>
                <c:pt idx="198723">
                  <c:v>4.50621</c:v>
                </c:pt>
                <c:pt idx="198724">
                  <c:v>4.50624</c:v>
                </c:pt>
                <c:pt idx="198725">
                  <c:v>4.50626</c:v>
                </c:pt>
                <c:pt idx="198726">
                  <c:v>4.50628</c:v>
                </c:pt>
                <c:pt idx="198727">
                  <c:v>4.5063</c:v>
                </c:pt>
                <c:pt idx="198728">
                  <c:v>4.50633</c:v>
                </c:pt>
                <c:pt idx="198729">
                  <c:v>4.50635</c:v>
                </c:pt>
                <c:pt idx="198730">
                  <c:v>4.50637</c:v>
                </c:pt>
                <c:pt idx="198731">
                  <c:v>4.5064</c:v>
                </c:pt>
                <c:pt idx="198732">
                  <c:v>4.50642</c:v>
                </c:pt>
                <c:pt idx="198733">
                  <c:v>4.50644</c:v>
                </c:pt>
                <c:pt idx="198734">
                  <c:v>4.50646</c:v>
                </c:pt>
                <c:pt idx="198735">
                  <c:v>4.50648</c:v>
                </c:pt>
                <c:pt idx="198736">
                  <c:v>4.50651</c:v>
                </c:pt>
                <c:pt idx="198737">
                  <c:v>4.50653</c:v>
                </c:pt>
                <c:pt idx="198738">
                  <c:v>4.50655</c:v>
                </c:pt>
                <c:pt idx="198739">
                  <c:v>4.50658</c:v>
                </c:pt>
                <c:pt idx="198740">
                  <c:v>4.5066</c:v>
                </c:pt>
                <c:pt idx="198741">
                  <c:v>4.50662</c:v>
                </c:pt>
                <c:pt idx="198742">
                  <c:v>4.50664</c:v>
                </c:pt>
                <c:pt idx="198743">
                  <c:v>4.50667</c:v>
                </c:pt>
                <c:pt idx="198744">
                  <c:v>4.50669</c:v>
                </c:pt>
                <c:pt idx="198745">
                  <c:v>4.50671</c:v>
                </c:pt>
                <c:pt idx="198746">
                  <c:v>4.50673</c:v>
                </c:pt>
                <c:pt idx="198747">
                  <c:v>4.50676</c:v>
                </c:pt>
                <c:pt idx="198748">
                  <c:v>4.50678</c:v>
                </c:pt>
                <c:pt idx="198749">
                  <c:v>4.5068</c:v>
                </c:pt>
                <c:pt idx="198750">
                  <c:v>4.50683</c:v>
                </c:pt>
                <c:pt idx="198751">
                  <c:v>4.50685</c:v>
                </c:pt>
                <c:pt idx="198752">
                  <c:v>4.50687</c:v>
                </c:pt>
                <c:pt idx="198753">
                  <c:v>4.50689</c:v>
                </c:pt>
                <c:pt idx="198754">
                  <c:v>4.50692</c:v>
                </c:pt>
                <c:pt idx="198755">
                  <c:v>4.50694</c:v>
                </c:pt>
                <c:pt idx="198756">
                  <c:v>4.50696</c:v>
                </c:pt>
                <c:pt idx="198757">
                  <c:v>4.50698</c:v>
                </c:pt>
                <c:pt idx="198758">
                  <c:v>4.50701</c:v>
                </c:pt>
                <c:pt idx="198759">
                  <c:v>4.50703</c:v>
                </c:pt>
                <c:pt idx="198760">
                  <c:v>4.50705</c:v>
                </c:pt>
                <c:pt idx="198761">
                  <c:v>4.50708</c:v>
                </c:pt>
                <c:pt idx="198762">
                  <c:v>4.5071</c:v>
                </c:pt>
                <c:pt idx="198763">
                  <c:v>4.50712</c:v>
                </c:pt>
                <c:pt idx="198764">
                  <c:v>4.50714</c:v>
                </c:pt>
                <c:pt idx="198765">
                  <c:v>4.50717</c:v>
                </c:pt>
                <c:pt idx="198766">
                  <c:v>4.50719</c:v>
                </c:pt>
                <c:pt idx="198767">
                  <c:v>4.50721</c:v>
                </c:pt>
                <c:pt idx="198768">
                  <c:v>4.50723</c:v>
                </c:pt>
                <c:pt idx="198769">
                  <c:v>4.50726</c:v>
                </c:pt>
                <c:pt idx="198770">
                  <c:v>4.50728</c:v>
                </c:pt>
                <c:pt idx="198771">
                  <c:v>4.5073</c:v>
                </c:pt>
                <c:pt idx="198772">
                  <c:v>4.50732</c:v>
                </c:pt>
                <c:pt idx="198773">
                  <c:v>4.50735</c:v>
                </c:pt>
                <c:pt idx="198774">
                  <c:v>4.50737</c:v>
                </c:pt>
                <c:pt idx="198775">
                  <c:v>4.50739</c:v>
                </c:pt>
                <c:pt idx="198776">
                  <c:v>4.50741</c:v>
                </c:pt>
                <c:pt idx="198777">
                  <c:v>4.50744</c:v>
                </c:pt>
                <c:pt idx="198778">
                  <c:v>4.50746</c:v>
                </c:pt>
                <c:pt idx="198779">
                  <c:v>4.50748</c:v>
                </c:pt>
                <c:pt idx="198780">
                  <c:v>4.50751</c:v>
                </c:pt>
                <c:pt idx="198781">
                  <c:v>4.50753</c:v>
                </c:pt>
                <c:pt idx="198782">
                  <c:v>4.50755</c:v>
                </c:pt>
                <c:pt idx="198783">
                  <c:v>4.50757</c:v>
                </c:pt>
                <c:pt idx="198784">
                  <c:v>4.5076</c:v>
                </c:pt>
                <c:pt idx="198785">
                  <c:v>4.50762</c:v>
                </c:pt>
                <c:pt idx="198786">
                  <c:v>4.50764</c:v>
                </c:pt>
                <c:pt idx="198787">
                  <c:v>4.50766</c:v>
                </c:pt>
                <c:pt idx="198788">
                  <c:v>4.50769</c:v>
                </c:pt>
                <c:pt idx="198789">
                  <c:v>4.50771</c:v>
                </c:pt>
                <c:pt idx="198790">
                  <c:v>4.50773</c:v>
                </c:pt>
                <c:pt idx="198791">
                  <c:v>4.50776</c:v>
                </c:pt>
                <c:pt idx="198792">
                  <c:v>4.50778</c:v>
                </c:pt>
                <c:pt idx="198793">
                  <c:v>4.5078</c:v>
                </c:pt>
                <c:pt idx="198794">
                  <c:v>4.50782</c:v>
                </c:pt>
                <c:pt idx="198795">
                  <c:v>4.50785</c:v>
                </c:pt>
                <c:pt idx="198796">
                  <c:v>4.50787</c:v>
                </c:pt>
                <c:pt idx="198797">
                  <c:v>4.50789</c:v>
                </c:pt>
                <c:pt idx="198798">
                  <c:v>4.50791</c:v>
                </c:pt>
                <c:pt idx="198799">
                  <c:v>4.50794</c:v>
                </c:pt>
                <c:pt idx="198800">
                  <c:v>4.50796</c:v>
                </c:pt>
                <c:pt idx="198801">
                  <c:v>4.50798</c:v>
                </c:pt>
                <c:pt idx="198802">
                  <c:v>4.508</c:v>
                </c:pt>
                <c:pt idx="198803">
                  <c:v>4.50803</c:v>
                </c:pt>
                <c:pt idx="198804">
                  <c:v>4.50805</c:v>
                </c:pt>
                <c:pt idx="198805">
                  <c:v>4.50807</c:v>
                </c:pt>
                <c:pt idx="198806">
                  <c:v>4.50809</c:v>
                </c:pt>
                <c:pt idx="198807">
                  <c:v>4.50812</c:v>
                </c:pt>
                <c:pt idx="198808">
                  <c:v>4.50814</c:v>
                </c:pt>
                <c:pt idx="198809">
                  <c:v>4.50816</c:v>
                </c:pt>
                <c:pt idx="198810">
                  <c:v>4.50819</c:v>
                </c:pt>
                <c:pt idx="198811">
                  <c:v>4.50821</c:v>
                </c:pt>
                <c:pt idx="198812">
                  <c:v>4.50823</c:v>
                </c:pt>
                <c:pt idx="198813">
                  <c:v>4.50825</c:v>
                </c:pt>
                <c:pt idx="198814">
                  <c:v>4.50828</c:v>
                </c:pt>
                <c:pt idx="198815">
                  <c:v>4.5083</c:v>
                </c:pt>
                <c:pt idx="198816">
                  <c:v>4.50832</c:v>
                </c:pt>
                <c:pt idx="198817">
                  <c:v>4.50835</c:v>
                </c:pt>
                <c:pt idx="198818">
                  <c:v>4.50837</c:v>
                </c:pt>
                <c:pt idx="198819">
                  <c:v>4.50839</c:v>
                </c:pt>
                <c:pt idx="198820">
                  <c:v>4.50841</c:v>
                </c:pt>
                <c:pt idx="198821">
                  <c:v>4.50844</c:v>
                </c:pt>
                <c:pt idx="198822">
                  <c:v>4.50846</c:v>
                </c:pt>
                <c:pt idx="198823">
                  <c:v>4.50848</c:v>
                </c:pt>
                <c:pt idx="198824">
                  <c:v>4.5085</c:v>
                </c:pt>
                <c:pt idx="198825">
                  <c:v>4.50853</c:v>
                </c:pt>
                <c:pt idx="198826">
                  <c:v>4.50855</c:v>
                </c:pt>
                <c:pt idx="198827">
                  <c:v>4.50857</c:v>
                </c:pt>
                <c:pt idx="198828">
                  <c:v>4.50859</c:v>
                </c:pt>
                <c:pt idx="198829">
                  <c:v>4.50862</c:v>
                </c:pt>
                <c:pt idx="198830">
                  <c:v>4.50864</c:v>
                </c:pt>
                <c:pt idx="198831">
                  <c:v>4.50866</c:v>
                </c:pt>
                <c:pt idx="198832">
                  <c:v>4.50868</c:v>
                </c:pt>
                <c:pt idx="198833">
                  <c:v>4.50871</c:v>
                </c:pt>
                <c:pt idx="198834">
                  <c:v>4.50873</c:v>
                </c:pt>
                <c:pt idx="198835">
                  <c:v>4.50875</c:v>
                </c:pt>
                <c:pt idx="198836">
                  <c:v>4.50878</c:v>
                </c:pt>
                <c:pt idx="198837">
                  <c:v>4.5088</c:v>
                </c:pt>
                <c:pt idx="198838">
                  <c:v>4.50882</c:v>
                </c:pt>
                <c:pt idx="198839">
                  <c:v>4.50884</c:v>
                </c:pt>
                <c:pt idx="198840">
                  <c:v>4.50887</c:v>
                </c:pt>
                <c:pt idx="198841">
                  <c:v>4.50889</c:v>
                </c:pt>
                <c:pt idx="198842">
                  <c:v>4.50891</c:v>
                </c:pt>
                <c:pt idx="198843">
                  <c:v>4.50893</c:v>
                </c:pt>
                <c:pt idx="198844">
                  <c:v>4.50896</c:v>
                </c:pt>
                <c:pt idx="198845">
                  <c:v>4.50898</c:v>
                </c:pt>
                <c:pt idx="198846">
                  <c:v>4.509</c:v>
                </c:pt>
                <c:pt idx="198847">
                  <c:v>4.50903</c:v>
                </c:pt>
                <c:pt idx="198848">
                  <c:v>4.50905</c:v>
                </c:pt>
                <c:pt idx="198849">
                  <c:v>4.50907</c:v>
                </c:pt>
                <c:pt idx="198850">
                  <c:v>4.50909</c:v>
                </c:pt>
                <c:pt idx="198851">
                  <c:v>4.50912</c:v>
                </c:pt>
                <c:pt idx="198852">
                  <c:v>4.50914</c:v>
                </c:pt>
                <c:pt idx="198853">
                  <c:v>4.50916</c:v>
                </c:pt>
                <c:pt idx="198854">
                  <c:v>4.50918</c:v>
                </c:pt>
                <c:pt idx="198855">
                  <c:v>4.50921</c:v>
                </c:pt>
                <c:pt idx="198856">
                  <c:v>4.50923</c:v>
                </c:pt>
                <c:pt idx="198857">
                  <c:v>4.50925</c:v>
                </c:pt>
                <c:pt idx="198858">
                  <c:v>4.50927</c:v>
                </c:pt>
                <c:pt idx="198859">
                  <c:v>4.5093</c:v>
                </c:pt>
                <c:pt idx="198860">
                  <c:v>4.50932</c:v>
                </c:pt>
                <c:pt idx="198861">
                  <c:v>4.50934</c:v>
                </c:pt>
                <c:pt idx="198862">
                  <c:v>4.50936</c:v>
                </c:pt>
                <c:pt idx="198863">
                  <c:v>4.50939</c:v>
                </c:pt>
                <c:pt idx="198864">
                  <c:v>4.50941</c:v>
                </c:pt>
                <c:pt idx="198865">
                  <c:v>4.50943</c:v>
                </c:pt>
                <c:pt idx="198866">
                  <c:v>4.50946</c:v>
                </c:pt>
                <c:pt idx="198867">
                  <c:v>4.50948</c:v>
                </c:pt>
                <c:pt idx="198868">
                  <c:v>4.5095</c:v>
                </c:pt>
                <c:pt idx="198869">
                  <c:v>4.50952</c:v>
                </c:pt>
                <c:pt idx="198870">
                  <c:v>4.50955</c:v>
                </c:pt>
                <c:pt idx="198871">
                  <c:v>4.50957</c:v>
                </c:pt>
                <c:pt idx="198872">
                  <c:v>4.50959</c:v>
                </c:pt>
                <c:pt idx="198873">
                  <c:v>4.50962</c:v>
                </c:pt>
                <c:pt idx="198874">
                  <c:v>4.50964</c:v>
                </c:pt>
                <c:pt idx="198875">
                  <c:v>4.50966</c:v>
                </c:pt>
                <c:pt idx="198876">
                  <c:v>4.50968</c:v>
                </c:pt>
                <c:pt idx="198877">
                  <c:v>4.50971</c:v>
                </c:pt>
                <c:pt idx="198878">
                  <c:v>4.50973</c:v>
                </c:pt>
                <c:pt idx="198879">
                  <c:v>4.50975</c:v>
                </c:pt>
                <c:pt idx="198880">
                  <c:v>4.50977</c:v>
                </c:pt>
                <c:pt idx="198881">
                  <c:v>4.5098</c:v>
                </c:pt>
                <c:pt idx="198882">
                  <c:v>4.50982</c:v>
                </c:pt>
                <c:pt idx="198883">
                  <c:v>4.50984</c:v>
                </c:pt>
                <c:pt idx="198884">
                  <c:v>4.50986</c:v>
                </c:pt>
                <c:pt idx="198885">
                  <c:v>4.50989</c:v>
                </c:pt>
                <c:pt idx="198886">
                  <c:v>4.50991</c:v>
                </c:pt>
                <c:pt idx="198887">
                  <c:v>4.50993</c:v>
                </c:pt>
                <c:pt idx="198888">
                  <c:v>4.50995</c:v>
                </c:pt>
                <c:pt idx="198889">
                  <c:v>4.50998</c:v>
                </c:pt>
                <c:pt idx="198890">
                  <c:v>4.51</c:v>
                </c:pt>
                <c:pt idx="198891">
                  <c:v>4.51002</c:v>
                </c:pt>
                <c:pt idx="198892">
                  <c:v>4.51004</c:v>
                </c:pt>
                <c:pt idx="198893">
                  <c:v>4.51007</c:v>
                </c:pt>
                <c:pt idx="198894">
                  <c:v>4.51009</c:v>
                </c:pt>
                <c:pt idx="198895">
                  <c:v>4.51011</c:v>
                </c:pt>
                <c:pt idx="198896">
                  <c:v>4.51014</c:v>
                </c:pt>
                <c:pt idx="198897">
                  <c:v>4.51016</c:v>
                </c:pt>
                <c:pt idx="198898">
                  <c:v>4.51018</c:v>
                </c:pt>
                <c:pt idx="198899">
                  <c:v>4.5102</c:v>
                </c:pt>
                <c:pt idx="198900">
                  <c:v>4.51023</c:v>
                </c:pt>
                <c:pt idx="198901">
                  <c:v>4.51025</c:v>
                </c:pt>
                <c:pt idx="198902">
                  <c:v>4.51027</c:v>
                </c:pt>
                <c:pt idx="198903">
                  <c:v>4.5103</c:v>
                </c:pt>
                <c:pt idx="198904">
                  <c:v>4.51032</c:v>
                </c:pt>
                <c:pt idx="198905">
                  <c:v>4.51034</c:v>
                </c:pt>
                <c:pt idx="198906">
                  <c:v>4.51036</c:v>
                </c:pt>
                <c:pt idx="198907">
                  <c:v>4.51039</c:v>
                </c:pt>
                <c:pt idx="198908">
                  <c:v>4.51041</c:v>
                </c:pt>
                <c:pt idx="198909">
                  <c:v>4.51043</c:v>
                </c:pt>
                <c:pt idx="198910">
                  <c:v>4.51045</c:v>
                </c:pt>
                <c:pt idx="198911">
                  <c:v>4.51048</c:v>
                </c:pt>
                <c:pt idx="198912">
                  <c:v>4.5105</c:v>
                </c:pt>
                <c:pt idx="198913">
                  <c:v>4.51052</c:v>
                </c:pt>
                <c:pt idx="198914">
                  <c:v>4.51054</c:v>
                </c:pt>
                <c:pt idx="198915">
                  <c:v>4.51057</c:v>
                </c:pt>
                <c:pt idx="198916">
                  <c:v>4.51059</c:v>
                </c:pt>
                <c:pt idx="198917">
                  <c:v>4.51061</c:v>
                </c:pt>
                <c:pt idx="198918">
                  <c:v>4.51063</c:v>
                </c:pt>
                <c:pt idx="198919">
                  <c:v>4.51066</c:v>
                </c:pt>
                <c:pt idx="198920">
                  <c:v>4.51068</c:v>
                </c:pt>
                <c:pt idx="198921">
                  <c:v>4.5107</c:v>
                </c:pt>
                <c:pt idx="198922">
                  <c:v>4.51073</c:v>
                </c:pt>
                <c:pt idx="198923">
                  <c:v>4.51075</c:v>
                </c:pt>
                <c:pt idx="198924">
                  <c:v>4.51077</c:v>
                </c:pt>
                <c:pt idx="198925">
                  <c:v>4.51079</c:v>
                </c:pt>
                <c:pt idx="198926">
                  <c:v>4.51082</c:v>
                </c:pt>
                <c:pt idx="198927">
                  <c:v>4.51084</c:v>
                </c:pt>
                <c:pt idx="198928">
                  <c:v>4.51086</c:v>
                </c:pt>
                <c:pt idx="198929">
                  <c:v>4.51088</c:v>
                </c:pt>
                <c:pt idx="198930">
                  <c:v>4.51091</c:v>
                </c:pt>
                <c:pt idx="198931">
                  <c:v>4.51093</c:v>
                </c:pt>
                <c:pt idx="198932">
                  <c:v>4.51095</c:v>
                </c:pt>
                <c:pt idx="198933">
                  <c:v>4.51098</c:v>
                </c:pt>
                <c:pt idx="198934">
                  <c:v>4.511</c:v>
                </c:pt>
                <c:pt idx="198935">
                  <c:v>4.51102</c:v>
                </c:pt>
                <c:pt idx="198936">
                  <c:v>4.51104</c:v>
                </c:pt>
                <c:pt idx="198937">
                  <c:v>4.51107</c:v>
                </c:pt>
                <c:pt idx="198938">
                  <c:v>4.51109</c:v>
                </c:pt>
                <c:pt idx="198939">
                  <c:v>4.51111</c:v>
                </c:pt>
                <c:pt idx="198940">
                  <c:v>4.51113</c:v>
                </c:pt>
                <c:pt idx="198941">
                  <c:v>4.51116</c:v>
                </c:pt>
                <c:pt idx="198942">
                  <c:v>4.51118</c:v>
                </c:pt>
                <c:pt idx="198943">
                  <c:v>4.5112</c:v>
                </c:pt>
                <c:pt idx="198944">
                  <c:v>4.51122</c:v>
                </c:pt>
                <c:pt idx="198945">
                  <c:v>4.51125</c:v>
                </c:pt>
                <c:pt idx="198946">
                  <c:v>4.51127</c:v>
                </c:pt>
                <c:pt idx="198947">
                  <c:v>4.51129</c:v>
                </c:pt>
                <c:pt idx="198948">
                  <c:v>4.51131</c:v>
                </c:pt>
                <c:pt idx="198949">
                  <c:v>4.51134</c:v>
                </c:pt>
                <c:pt idx="198950">
                  <c:v>4.51136</c:v>
                </c:pt>
                <c:pt idx="198951">
                  <c:v>4.51138</c:v>
                </c:pt>
                <c:pt idx="198952">
                  <c:v>4.51141</c:v>
                </c:pt>
                <c:pt idx="198953">
                  <c:v>4.51143</c:v>
                </c:pt>
                <c:pt idx="198954">
                  <c:v>4.51145</c:v>
                </c:pt>
                <c:pt idx="198955">
                  <c:v>4.51147</c:v>
                </c:pt>
                <c:pt idx="198956">
                  <c:v>4.5115</c:v>
                </c:pt>
                <c:pt idx="198957">
                  <c:v>4.51152</c:v>
                </c:pt>
                <c:pt idx="198958">
                  <c:v>4.51154</c:v>
                </c:pt>
                <c:pt idx="198959">
                  <c:v>4.51157</c:v>
                </c:pt>
                <c:pt idx="198960">
                  <c:v>4.51159</c:v>
                </c:pt>
                <c:pt idx="198961">
                  <c:v>4.51161</c:v>
                </c:pt>
                <c:pt idx="198962">
                  <c:v>4.51163</c:v>
                </c:pt>
                <c:pt idx="198963">
                  <c:v>4.51166</c:v>
                </c:pt>
                <c:pt idx="198964">
                  <c:v>4.51168</c:v>
                </c:pt>
                <c:pt idx="198965">
                  <c:v>4.5117</c:v>
                </c:pt>
                <c:pt idx="198966">
                  <c:v>4.51172</c:v>
                </c:pt>
                <c:pt idx="198967">
                  <c:v>4.51175</c:v>
                </c:pt>
                <c:pt idx="198968">
                  <c:v>4.51177</c:v>
                </c:pt>
                <c:pt idx="198969">
                  <c:v>4.51179</c:v>
                </c:pt>
                <c:pt idx="198970">
                  <c:v>4.51181</c:v>
                </c:pt>
                <c:pt idx="198971">
                  <c:v>4.51184</c:v>
                </c:pt>
                <c:pt idx="198972">
                  <c:v>4.51186</c:v>
                </c:pt>
                <c:pt idx="198973">
                  <c:v>4.51188</c:v>
                </c:pt>
                <c:pt idx="198974">
                  <c:v>4.5119</c:v>
                </c:pt>
                <c:pt idx="198975">
                  <c:v>4.51193</c:v>
                </c:pt>
                <c:pt idx="198976">
                  <c:v>4.51195</c:v>
                </c:pt>
                <c:pt idx="198977">
                  <c:v>4.51197</c:v>
                </c:pt>
                <c:pt idx="198978">
                  <c:v>4.51199</c:v>
                </c:pt>
                <c:pt idx="198979">
                  <c:v>4.51202</c:v>
                </c:pt>
                <c:pt idx="198980">
                  <c:v>4.51204</c:v>
                </c:pt>
                <c:pt idx="198981">
                  <c:v>4.51206</c:v>
                </c:pt>
                <c:pt idx="198982">
                  <c:v>4.51209</c:v>
                </c:pt>
                <c:pt idx="198983">
                  <c:v>4.51211</c:v>
                </c:pt>
                <c:pt idx="198984">
                  <c:v>4.51213</c:v>
                </c:pt>
                <c:pt idx="198985">
                  <c:v>4.51215</c:v>
                </c:pt>
                <c:pt idx="198986">
                  <c:v>4.51218</c:v>
                </c:pt>
                <c:pt idx="198987">
                  <c:v>4.5122</c:v>
                </c:pt>
                <c:pt idx="198988">
                  <c:v>4.51222</c:v>
                </c:pt>
                <c:pt idx="198989">
                  <c:v>4.51225</c:v>
                </c:pt>
                <c:pt idx="198990">
                  <c:v>4.51227</c:v>
                </c:pt>
                <c:pt idx="198991">
                  <c:v>4.51229</c:v>
                </c:pt>
                <c:pt idx="198992">
                  <c:v>4.51231</c:v>
                </c:pt>
                <c:pt idx="198993">
                  <c:v>4.51234</c:v>
                </c:pt>
                <c:pt idx="198994">
                  <c:v>4.51236</c:v>
                </c:pt>
                <c:pt idx="198995">
                  <c:v>4.51238</c:v>
                </c:pt>
                <c:pt idx="198996">
                  <c:v>4.5124</c:v>
                </c:pt>
                <c:pt idx="198997">
                  <c:v>4.51243</c:v>
                </c:pt>
                <c:pt idx="198998">
                  <c:v>4.51245</c:v>
                </c:pt>
                <c:pt idx="198999">
                  <c:v>4.51247</c:v>
                </c:pt>
                <c:pt idx="199000">
                  <c:v>4.51249</c:v>
                </c:pt>
                <c:pt idx="199001">
                  <c:v>4.51252</c:v>
                </c:pt>
                <c:pt idx="199002">
                  <c:v>4.51254</c:v>
                </c:pt>
                <c:pt idx="199003">
                  <c:v>4.51256</c:v>
                </c:pt>
                <c:pt idx="199004">
                  <c:v>4.51258</c:v>
                </c:pt>
                <c:pt idx="199005">
                  <c:v>4.51261</c:v>
                </c:pt>
                <c:pt idx="199006">
                  <c:v>4.51263</c:v>
                </c:pt>
                <c:pt idx="199007">
                  <c:v>4.51265</c:v>
                </c:pt>
                <c:pt idx="199008">
                  <c:v>4.51268</c:v>
                </c:pt>
                <c:pt idx="199009">
                  <c:v>4.5127</c:v>
                </c:pt>
                <c:pt idx="199010">
                  <c:v>4.51272</c:v>
                </c:pt>
                <c:pt idx="199011">
                  <c:v>4.51274</c:v>
                </c:pt>
                <c:pt idx="199012">
                  <c:v>4.51277</c:v>
                </c:pt>
                <c:pt idx="199013">
                  <c:v>4.51279</c:v>
                </c:pt>
                <c:pt idx="199014">
                  <c:v>4.51281</c:v>
                </c:pt>
                <c:pt idx="199015">
                  <c:v>4.51283</c:v>
                </c:pt>
                <c:pt idx="199016">
                  <c:v>4.51286</c:v>
                </c:pt>
                <c:pt idx="199017">
                  <c:v>4.51288</c:v>
                </c:pt>
                <c:pt idx="199018">
                  <c:v>4.5129</c:v>
                </c:pt>
                <c:pt idx="199019">
                  <c:v>4.51293</c:v>
                </c:pt>
                <c:pt idx="199020">
                  <c:v>4.51295</c:v>
                </c:pt>
                <c:pt idx="199021">
                  <c:v>4.51297</c:v>
                </c:pt>
                <c:pt idx="199022">
                  <c:v>4.51299</c:v>
                </c:pt>
                <c:pt idx="199023">
                  <c:v>4.51302</c:v>
                </c:pt>
                <c:pt idx="199024">
                  <c:v>4.51304</c:v>
                </c:pt>
                <c:pt idx="199025">
                  <c:v>4.51306</c:v>
                </c:pt>
                <c:pt idx="199026">
                  <c:v>4.51308</c:v>
                </c:pt>
                <c:pt idx="199027">
                  <c:v>4.51311</c:v>
                </c:pt>
                <c:pt idx="199028">
                  <c:v>4.51313</c:v>
                </c:pt>
                <c:pt idx="199029">
                  <c:v>4.51315</c:v>
                </c:pt>
                <c:pt idx="199030">
                  <c:v>4.51318</c:v>
                </c:pt>
                <c:pt idx="199031">
                  <c:v>4.5132</c:v>
                </c:pt>
                <c:pt idx="199032">
                  <c:v>4.51322</c:v>
                </c:pt>
                <c:pt idx="199033">
                  <c:v>4.51324</c:v>
                </c:pt>
                <c:pt idx="199034">
                  <c:v>4.51326</c:v>
                </c:pt>
                <c:pt idx="199035">
                  <c:v>4.51329</c:v>
                </c:pt>
                <c:pt idx="199036">
                  <c:v>4.51331</c:v>
                </c:pt>
                <c:pt idx="199037">
                  <c:v>4.51333</c:v>
                </c:pt>
                <c:pt idx="199038">
                  <c:v>4.51336</c:v>
                </c:pt>
                <c:pt idx="199039">
                  <c:v>4.51338</c:v>
                </c:pt>
                <c:pt idx="199040">
                  <c:v>4.5134</c:v>
                </c:pt>
                <c:pt idx="199041">
                  <c:v>4.51342</c:v>
                </c:pt>
                <c:pt idx="199042">
                  <c:v>4.51345</c:v>
                </c:pt>
                <c:pt idx="199043">
                  <c:v>4.51347</c:v>
                </c:pt>
                <c:pt idx="199044">
                  <c:v>4.51349</c:v>
                </c:pt>
                <c:pt idx="199045">
                  <c:v>4.51351</c:v>
                </c:pt>
                <c:pt idx="199046">
                  <c:v>4.51354</c:v>
                </c:pt>
                <c:pt idx="199047">
                  <c:v>4.51356</c:v>
                </c:pt>
                <c:pt idx="199048">
                  <c:v>4.51358</c:v>
                </c:pt>
                <c:pt idx="199049">
                  <c:v>4.51361</c:v>
                </c:pt>
                <c:pt idx="199050">
                  <c:v>4.51363</c:v>
                </c:pt>
                <c:pt idx="199051">
                  <c:v>4.51365</c:v>
                </c:pt>
                <c:pt idx="199052">
                  <c:v>4.51367</c:v>
                </c:pt>
                <c:pt idx="199053">
                  <c:v>4.5137</c:v>
                </c:pt>
                <c:pt idx="199054">
                  <c:v>4.51372</c:v>
                </c:pt>
                <c:pt idx="199055">
                  <c:v>4.51374</c:v>
                </c:pt>
                <c:pt idx="199056">
                  <c:v>4.51376</c:v>
                </c:pt>
                <c:pt idx="199057">
                  <c:v>4.51379</c:v>
                </c:pt>
                <c:pt idx="199058">
                  <c:v>4.51381</c:v>
                </c:pt>
                <c:pt idx="199059">
                  <c:v>4.51383</c:v>
                </c:pt>
                <c:pt idx="199060">
                  <c:v>4.51386</c:v>
                </c:pt>
                <c:pt idx="199061">
                  <c:v>4.51388</c:v>
                </c:pt>
                <c:pt idx="199062">
                  <c:v>4.5139</c:v>
                </c:pt>
                <c:pt idx="199063">
                  <c:v>4.51392</c:v>
                </c:pt>
                <c:pt idx="199064">
                  <c:v>4.51395</c:v>
                </c:pt>
                <c:pt idx="199065">
                  <c:v>4.51397</c:v>
                </c:pt>
                <c:pt idx="199066">
                  <c:v>4.51399</c:v>
                </c:pt>
                <c:pt idx="199067">
                  <c:v>4.51401</c:v>
                </c:pt>
                <c:pt idx="199068">
                  <c:v>4.51404</c:v>
                </c:pt>
                <c:pt idx="199069">
                  <c:v>4.51406</c:v>
                </c:pt>
                <c:pt idx="199070">
                  <c:v>4.51408</c:v>
                </c:pt>
                <c:pt idx="199071">
                  <c:v>4.5141</c:v>
                </c:pt>
                <c:pt idx="199072">
                  <c:v>4.51413</c:v>
                </c:pt>
                <c:pt idx="199073">
                  <c:v>4.51415</c:v>
                </c:pt>
                <c:pt idx="199074">
                  <c:v>4.51417</c:v>
                </c:pt>
                <c:pt idx="199075">
                  <c:v>4.51419</c:v>
                </c:pt>
                <c:pt idx="199076">
                  <c:v>4.51422</c:v>
                </c:pt>
                <c:pt idx="199077">
                  <c:v>4.51424</c:v>
                </c:pt>
                <c:pt idx="199078">
                  <c:v>4.51426</c:v>
                </c:pt>
                <c:pt idx="199079">
                  <c:v>4.51429</c:v>
                </c:pt>
                <c:pt idx="199080">
                  <c:v>4.51431</c:v>
                </c:pt>
                <c:pt idx="199081">
                  <c:v>4.51433</c:v>
                </c:pt>
                <c:pt idx="199082">
                  <c:v>4.51435</c:v>
                </c:pt>
                <c:pt idx="199083">
                  <c:v>4.51438</c:v>
                </c:pt>
                <c:pt idx="199084">
                  <c:v>4.5144</c:v>
                </c:pt>
                <c:pt idx="199085">
                  <c:v>4.51442</c:v>
                </c:pt>
                <c:pt idx="199086">
                  <c:v>4.51444</c:v>
                </c:pt>
                <c:pt idx="199087">
                  <c:v>4.51447</c:v>
                </c:pt>
                <c:pt idx="199088">
                  <c:v>4.51449</c:v>
                </c:pt>
                <c:pt idx="199089">
                  <c:v>4.51451</c:v>
                </c:pt>
                <c:pt idx="199090">
                  <c:v>4.51454</c:v>
                </c:pt>
                <c:pt idx="199091">
                  <c:v>4.51456</c:v>
                </c:pt>
                <c:pt idx="199092">
                  <c:v>4.51458</c:v>
                </c:pt>
                <c:pt idx="199093">
                  <c:v>4.5146</c:v>
                </c:pt>
                <c:pt idx="199094">
                  <c:v>4.51463</c:v>
                </c:pt>
                <c:pt idx="199095">
                  <c:v>4.51465</c:v>
                </c:pt>
                <c:pt idx="199096">
                  <c:v>4.51467</c:v>
                </c:pt>
                <c:pt idx="199097">
                  <c:v>4.51469</c:v>
                </c:pt>
                <c:pt idx="199098">
                  <c:v>4.51472</c:v>
                </c:pt>
                <c:pt idx="199099">
                  <c:v>4.51474</c:v>
                </c:pt>
                <c:pt idx="199100">
                  <c:v>4.51476</c:v>
                </c:pt>
                <c:pt idx="199101">
                  <c:v>4.51478</c:v>
                </c:pt>
                <c:pt idx="199102">
                  <c:v>4.51481</c:v>
                </c:pt>
                <c:pt idx="199103">
                  <c:v>4.51483</c:v>
                </c:pt>
                <c:pt idx="199104">
                  <c:v>4.51485</c:v>
                </c:pt>
                <c:pt idx="199105">
                  <c:v>4.51487</c:v>
                </c:pt>
                <c:pt idx="199106">
                  <c:v>4.5149</c:v>
                </c:pt>
                <c:pt idx="199107">
                  <c:v>4.51492</c:v>
                </c:pt>
                <c:pt idx="199108">
                  <c:v>4.51494</c:v>
                </c:pt>
                <c:pt idx="199109">
                  <c:v>4.51497</c:v>
                </c:pt>
                <c:pt idx="199110">
                  <c:v>4.51499</c:v>
                </c:pt>
                <c:pt idx="199111">
                  <c:v>4.51501</c:v>
                </c:pt>
                <c:pt idx="199112">
                  <c:v>4.51503</c:v>
                </c:pt>
                <c:pt idx="199113">
                  <c:v>4.51506</c:v>
                </c:pt>
                <c:pt idx="199114">
                  <c:v>4.51508</c:v>
                </c:pt>
                <c:pt idx="199115">
                  <c:v>4.5151</c:v>
                </c:pt>
                <c:pt idx="199116">
                  <c:v>4.51513</c:v>
                </c:pt>
                <c:pt idx="199117">
                  <c:v>4.51515</c:v>
                </c:pt>
                <c:pt idx="199118">
                  <c:v>4.51517</c:v>
                </c:pt>
                <c:pt idx="199119">
                  <c:v>4.51519</c:v>
                </c:pt>
                <c:pt idx="199120">
                  <c:v>4.51522</c:v>
                </c:pt>
                <c:pt idx="199121">
                  <c:v>4.51524</c:v>
                </c:pt>
                <c:pt idx="199122">
                  <c:v>4.51526</c:v>
                </c:pt>
                <c:pt idx="199123">
                  <c:v>4.51528</c:v>
                </c:pt>
                <c:pt idx="199124">
                  <c:v>4.51531</c:v>
                </c:pt>
                <c:pt idx="199125">
                  <c:v>4.51533</c:v>
                </c:pt>
                <c:pt idx="199126">
                  <c:v>4.51535</c:v>
                </c:pt>
                <c:pt idx="199127">
                  <c:v>4.51537</c:v>
                </c:pt>
                <c:pt idx="199128">
                  <c:v>4.5154</c:v>
                </c:pt>
                <c:pt idx="199129">
                  <c:v>4.51542</c:v>
                </c:pt>
                <c:pt idx="199130">
                  <c:v>4.51544</c:v>
                </c:pt>
                <c:pt idx="199131">
                  <c:v>4.51546</c:v>
                </c:pt>
                <c:pt idx="199132">
                  <c:v>4.51549</c:v>
                </c:pt>
                <c:pt idx="199133">
                  <c:v>4.51551</c:v>
                </c:pt>
                <c:pt idx="199134">
                  <c:v>4.51553</c:v>
                </c:pt>
                <c:pt idx="199135">
                  <c:v>4.51556</c:v>
                </c:pt>
                <c:pt idx="199136">
                  <c:v>4.51558</c:v>
                </c:pt>
                <c:pt idx="199137">
                  <c:v>4.5156</c:v>
                </c:pt>
                <c:pt idx="199138">
                  <c:v>4.51562</c:v>
                </c:pt>
                <c:pt idx="199139">
                  <c:v>4.51565</c:v>
                </c:pt>
                <c:pt idx="199140">
                  <c:v>4.51567</c:v>
                </c:pt>
                <c:pt idx="199141">
                  <c:v>4.51569</c:v>
                </c:pt>
                <c:pt idx="199142">
                  <c:v>4.51571</c:v>
                </c:pt>
                <c:pt idx="199143">
                  <c:v>4.51574</c:v>
                </c:pt>
                <c:pt idx="199144">
                  <c:v>4.51576</c:v>
                </c:pt>
                <c:pt idx="199145">
                  <c:v>4.51578</c:v>
                </c:pt>
                <c:pt idx="199146">
                  <c:v>4.51581</c:v>
                </c:pt>
                <c:pt idx="199147">
                  <c:v>4.51583</c:v>
                </c:pt>
                <c:pt idx="199148">
                  <c:v>4.51585</c:v>
                </c:pt>
                <c:pt idx="199149">
                  <c:v>4.51587</c:v>
                </c:pt>
                <c:pt idx="199150">
                  <c:v>4.5159</c:v>
                </c:pt>
                <c:pt idx="199151">
                  <c:v>4.51592</c:v>
                </c:pt>
                <c:pt idx="199152">
                  <c:v>4.51594</c:v>
                </c:pt>
                <c:pt idx="199153">
                  <c:v>4.51596</c:v>
                </c:pt>
                <c:pt idx="199154">
                  <c:v>4.51599</c:v>
                </c:pt>
                <c:pt idx="199155">
                  <c:v>4.51601</c:v>
                </c:pt>
                <c:pt idx="199156">
                  <c:v>4.51603</c:v>
                </c:pt>
                <c:pt idx="199157">
                  <c:v>4.51605</c:v>
                </c:pt>
                <c:pt idx="199158">
                  <c:v>4.51608</c:v>
                </c:pt>
                <c:pt idx="199159">
                  <c:v>4.5161</c:v>
                </c:pt>
                <c:pt idx="199160">
                  <c:v>4.51612</c:v>
                </c:pt>
                <c:pt idx="199161">
                  <c:v>4.51614</c:v>
                </c:pt>
                <c:pt idx="199162">
                  <c:v>4.51617</c:v>
                </c:pt>
                <c:pt idx="199163">
                  <c:v>4.51619</c:v>
                </c:pt>
                <c:pt idx="199164">
                  <c:v>4.51621</c:v>
                </c:pt>
                <c:pt idx="199165">
                  <c:v>4.51624</c:v>
                </c:pt>
                <c:pt idx="199166">
                  <c:v>4.51626</c:v>
                </c:pt>
                <c:pt idx="199167">
                  <c:v>4.51628</c:v>
                </c:pt>
                <c:pt idx="199168">
                  <c:v>4.5163</c:v>
                </c:pt>
                <c:pt idx="199169">
                  <c:v>4.51633</c:v>
                </c:pt>
                <c:pt idx="199170">
                  <c:v>4.51635</c:v>
                </c:pt>
                <c:pt idx="199171">
                  <c:v>4.51637</c:v>
                </c:pt>
                <c:pt idx="199172">
                  <c:v>4.5164</c:v>
                </c:pt>
                <c:pt idx="199173">
                  <c:v>4.51642</c:v>
                </c:pt>
                <c:pt idx="199174">
                  <c:v>4.51644</c:v>
                </c:pt>
                <c:pt idx="199175">
                  <c:v>4.51646</c:v>
                </c:pt>
                <c:pt idx="199176">
                  <c:v>4.51649</c:v>
                </c:pt>
                <c:pt idx="199177">
                  <c:v>4.51651</c:v>
                </c:pt>
                <c:pt idx="199178">
                  <c:v>4.51653</c:v>
                </c:pt>
                <c:pt idx="199179">
                  <c:v>4.51655</c:v>
                </c:pt>
                <c:pt idx="199180">
                  <c:v>4.51658</c:v>
                </c:pt>
                <c:pt idx="199181">
                  <c:v>4.5166</c:v>
                </c:pt>
                <c:pt idx="199182">
                  <c:v>4.51662</c:v>
                </c:pt>
                <c:pt idx="199183">
                  <c:v>4.51664</c:v>
                </c:pt>
                <c:pt idx="199184">
                  <c:v>4.51667</c:v>
                </c:pt>
                <c:pt idx="199185">
                  <c:v>4.51669</c:v>
                </c:pt>
                <c:pt idx="199186">
                  <c:v>4.51671</c:v>
                </c:pt>
                <c:pt idx="199187">
                  <c:v>4.51673</c:v>
                </c:pt>
                <c:pt idx="199188">
                  <c:v>4.51676</c:v>
                </c:pt>
                <c:pt idx="199189">
                  <c:v>4.51678</c:v>
                </c:pt>
                <c:pt idx="199190">
                  <c:v>4.5168</c:v>
                </c:pt>
                <c:pt idx="199191">
                  <c:v>4.51682</c:v>
                </c:pt>
                <c:pt idx="199192">
                  <c:v>4.51685</c:v>
                </c:pt>
                <c:pt idx="199193">
                  <c:v>4.51687</c:v>
                </c:pt>
                <c:pt idx="199194">
                  <c:v>4.51689</c:v>
                </c:pt>
                <c:pt idx="199195">
                  <c:v>4.51692</c:v>
                </c:pt>
                <c:pt idx="199196">
                  <c:v>4.51694</c:v>
                </c:pt>
                <c:pt idx="199197">
                  <c:v>4.51696</c:v>
                </c:pt>
                <c:pt idx="199198">
                  <c:v>4.51698</c:v>
                </c:pt>
                <c:pt idx="199199">
                  <c:v>4.51701</c:v>
                </c:pt>
                <c:pt idx="199200">
                  <c:v>4.51703</c:v>
                </c:pt>
                <c:pt idx="199201">
                  <c:v>4.51705</c:v>
                </c:pt>
                <c:pt idx="199202">
                  <c:v>4.51708</c:v>
                </c:pt>
                <c:pt idx="199203">
                  <c:v>4.5171</c:v>
                </c:pt>
                <c:pt idx="199204">
                  <c:v>4.51712</c:v>
                </c:pt>
                <c:pt idx="199205">
                  <c:v>4.51714</c:v>
                </c:pt>
                <c:pt idx="199206">
                  <c:v>4.51717</c:v>
                </c:pt>
                <c:pt idx="199207">
                  <c:v>4.51719</c:v>
                </c:pt>
                <c:pt idx="199208">
                  <c:v>4.51721</c:v>
                </c:pt>
                <c:pt idx="199209">
                  <c:v>4.51723</c:v>
                </c:pt>
                <c:pt idx="199210">
                  <c:v>4.51726</c:v>
                </c:pt>
                <c:pt idx="199211">
                  <c:v>4.51728</c:v>
                </c:pt>
                <c:pt idx="199212">
                  <c:v>4.5173</c:v>
                </c:pt>
                <c:pt idx="199213">
                  <c:v>4.51732</c:v>
                </c:pt>
                <c:pt idx="199214">
                  <c:v>4.51735</c:v>
                </c:pt>
                <c:pt idx="199215">
                  <c:v>4.51737</c:v>
                </c:pt>
                <c:pt idx="199216">
                  <c:v>4.51739</c:v>
                </c:pt>
                <c:pt idx="199217">
                  <c:v>4.51741</c:v>
                </c:pt>
                <c:pt idx="199218">
                  <c:v>4.51744</c:v>
                </c:pt>
                <c:pt idx="199219">
                  <c:v>4.51746</c:v>
                </c:pt>
                <c:pt idx="199220">
                  <c:v>4.51748</c:v>
                </c:pt>
                <c:pt idx="199221">
                  <c:v>4.51751</c:v>
                </c:pt>
                <c:pt idx="199222">
                  <c:v>4.51753</c:v>
                </c:pt>
                <c:pt idx="199223">
                  <c:v>4.51755</c:v>
                </c:pt>
                <c:pt idx="199224">
                  <c:v>4.51757</c:v>
                </c:pt>
                <c:pt idx="199225">
                  <c:v>4.5176</c:v>
                </c:pt>
                <c:pt idx="199226">
                  <c:v>4.51762</c:v>
                </c:pt>
                <c:pt idx="199227">
                  <c:v>4.51764</c:v>
                </c:pt>
                <c:pt idx="199228">
                  <c:v>4.51766</c:v>
                </c:pt>
                <c:pt idx="199229">
                  <c:v>4.51769</c:v>
                </c:pt>
                <c:pt idx="199230">
                  <c:v>4.51771</c:v>
                </c:pt>
                <c:pt idx="199231">
                  <c:v>4.51773</c:v>
                </c:pt>
                <c:pt idx="199232">
                  <c:v>4.51776</c:v>
                </c:pt>
                <c:pt idx="199233">
                  <c:v>4.51778</c:v>
                </c:pt>
                <c:pt idx="199234">
                  <c:v>4.5178</c:v>
                </c:pt>
                <c:pt idx="199235">
                  <c:v>4.51782</c:v>
                </c:pt>
                <c:pt idx="199236">
                  <c:v>4.51785</c:v>
                </c:pt>
                <c:pt idx="199237">
                  <c:v>4.51787</c:v>
                </c:pt>
                <c:pt idx="199238">
                  <c:v>4.51789</c:v>
                </c:pt>
                <c:pt idx="199239">
                  <c:v>4.51791</c:v>
                </c:pt>
                <c:pt idx="199240">
                  <c:v>4.51794</c:v>
                </c:pt>
                <c:pt idx="199241">
                  <c:v>4.51796</c:v>
                </c:pt>
                <c:pt idx="199242">
                  <c:v>4.51798</c:v>
                </c:pt>
                <c:pt idx="199243">
                  <c:v>4.518</c:v>
                </c:pt>
                <c:pt idx="199244">
                  <c:v>4.51803</c:v>
                </c:pt>
                <c:pt idx="199245">
                  <c:v>4.51805</c:v>
                </c:pt>
                <c:pt idx="199246">
                  <c:v>4.51807</c:v>
                </c:pt>
                <c:pt idx="199247">
                  <c:v>4.51809</c:v>
                </c:pt>
                <c:pt idx="199248">
                  <c:v>4.51812</c:v>
                </c:pt>
                <c:pt idx="199249">
                  <c:v>4.51814</c:v>
                </c:pt>
                <c:pt idx="199250">
                  <c:v>4.51816</c:v>
                </c:pt>
                <c:pt idx="199251">
                  <c:v>4.51819</c:v>
                </c:pt>
                <c:pt idx="199252">
                  <c:v>4.51821</c:v>
                </c:pt>
                <c:pt idx="199253">
                  <c:v>4.51823</c:v>
                </c:pt>
                <c:pt idx="199254">
                  <c:v>4.51825</c:v>
                </c:pt>
                <c:pt idx="199255">
                  <c:v>4.51828</c:v>
                </c:pt>
                <c:pt idx="199256">
                  <c:v>4.5183</c:v>
                </c:pt>
                <c:pt idx="199257">
                  <c:v>4.51832</c:v>
                </c:pt>
                <c:pt idx="199258">
                  <c:v>4.51835</c:v>
                </c:pt>
                <c:pt idx="199259">
                  <c:v>4.51837</c:v>
                </c:pt>
                <c:pt idx="199260">
                  <c:v>4.51839</c:v>
                </c:pt>
                <c:pt idx="199261">
                  <c:v>4.51841</c:v>
                </c:pt>
                <c:pt idx="199262">
                  <c:v>4.51844</c:v>
                </c:pt>
                <c:pt idx="199263">
                  <c:v>4.51846</c:v>
                </c:pt>
                <c:pt idx="199264">
                  <c:v>4.51848</c:v>
                </c:pt>
                <c:pt idx="199265">
                  <c:v>4.5185</c:v>
                </c:pt>
                <c:pt idx="199266">
                  <c:v>4.51853</c:v>
                </c:pt>
                <c:pt idx="199267">
                  <c:v>4.51855</c:v>
                </c:pt>
                <c:pt idx="199268">
                  <c:v>4.51857</c:v>
                </c:pt>
                <c:pt idx="199269">
                  <c:v>4.51859</c:v>
                </c:pt>
                <c:pt idx="199270">
                  <c:v>4.51862</c:v>
                </c:pt>
                <c:pt idx="199271">
                  <c:v>4.51864</c:v>
                </c:pt>
                <c:pt idx="199272">
                  <c:v>4.51866</c:v>
                </c:pt>
                <c:pt idx="199273">
                  <c:v>4.51868</c:v>
                </c:pt>
                <c:pt idx="199274">
                  <c:v>4.51871</c:v>
                </c:pt>
                <c:pt idx="199275">
                  <c:v>4.51873</c:v>
                </c:pt>
                <c:pt idx="199276">
                  <c:v>4.51875</c:v>
                </c:pt>
                <c:pt idx="199277">
                  <c:v>4.51878</c:v>
                </c:pt>
                <c:pt idx="199278">
                  <c:v>4.5188</c:v>
                </c:pt>
                <c:pt idx="199279">
                  <c:v>4.51882</c:v>
                </c:pt>
                <c:pt idx="199280">
                  <c:v>4.51884</c:v>
                </c:pt>
                <c:pt idx="199281">
                  <c:v>4.51887</c:v>
                </c:pt>
                <c:pt idx="199282">
                  <c:v>4.51889</c:v>
                </c:pt>
                <c:pt idx="199283">
                  <c:v>4.51891</c:v>
                </c:pt>
                <c:pt idx="199284">
                  <c:v>4.51893</c:v>
                </c:pt>
                <c:pt idx="199285">
                  <c:v>4.51896</c:v>
                </c:pt>
                <c:pt idx="199286">
                  <c:v>4.51898</c:v>
                </c:pt>
                <c:pt idx="199287">
                  <c:v>4.519</c:v>
                </c:pt>
                <c:pt idx="199288">
                  <c:v>4.51903</c:v>
                </c:pt>
                <c:pt idx="199289">
                  <c:v>4.51905</c:v>
                </c:pt>
                <c:pt idx="199290">
                  <c:v>4.51907</c:v>
                </c:pt>
                <c:pt idx="199291">
                  <c:v>4.51909</c:v>
                </c:pt>
                <c:pt idx="199292">
                  <c:v>4.51912</c:v>
                </c:pt>
                <c:pt idx="199293">
                  <c:v>4.51914</c:v>
                </c:pt>
                <c:pt idx="199294">
                  <c:v>4.51916</c:v>
                </c:pt>
                <c:pt idx="199295">
                  <c:v>4.51918</c:v>
                </c:pt>
                <c:pt idx="199296">
                  <c:v>4.51921</c:v>
                </c:pt>
                <c:pt idx="199297">
                  <c:v>4.51923</c:v>
                </c:pt>
                <c:pt idx="199298">
                  <c:v>4.51925</c:v>
                </c:pt>
                <c:pt idx="199299">
                  <c:v>4.51927</c:v>
                </c:pt>
                <c:pt idx="199300">
                  <c:v>4.5193</c:v>
                </c:pt>
                <c:pt idx="199301">
                  <c:v>4.51932</c:v>
                </c:pt>
                <c:pt idx="199302">
                  <c:v>4.51934</c:v>
                </c:pt>
                <c:pt idx="199303">
                  <c:v>4.51936</c:v>
                </c:pt>
                <c:pt idx="199304">
                  <c:v>4.51939</c:v>
                </c:pt>
                <c:pt idx="199305">
                  <c:v>4.51941</c:v>
                </c:pt>
                <c:pt idx="199306">
                  <c:v>4.51943</c:v>
                </c:pt>
                <c:pt idx="199307">
                  <c:v>4.51946</c:v>
                </c:pt>
                <c:pt idx="199308">
                  <c:v>4.51948</c:v>
                </c:pt>
                <c:pt idx="199309">
                  <c:v>4.5195</c:v>
                </c:pt>
                <c:pt idx="199310">
                  <c:v>4.51952</c:v>
                </c:pt>
                <c:pt idx="199311">
                  <c:v>4.51955</c:v>
                </c:pt>
                <c:pt idx="199312">
                  <c:v>4.51957</c:v>
                </c:pt>
                <c:pt idx="199313">
                  <c:v>4.51959</c:v>
                </c:pt>
                <c:pt idx="199314">
                  <c:v>4.51961</c:v>
                </c:pt>
                <c:pt idx="199315">
                  <c:v>4.51964</c:v>
                </c:pt>
                <c:pt idx="199316">
                  <c:v>4.51966</c:v>
                </c:pt>
                <c:pt idx="199317">
                  <c:v>4.51968</c:v>
                </c:pt>
                <c:pt idx="199318">
                  <c:v>4.51971</c:v>
                </c:pt>
                <c:pt idx="199319">
                  <c:v>4.51973</c:v>
                </c:pt>
                <c:pt idx="199320">
                  <c:v>4.51975</c:v>
                </c:pt>
                <c:pt idx="199321">
                  <c:v>4.51977</c:v>
                </c:pt>
                <c:pt idx="199322">
                  <c:v>4.5198</c:v>
                </c:pt>
                <c:pt idx="199323">
                  <c:v>4.51982</c:v>
                </c:pt>
                <c:pt idx="199324">
                  <c:v>4.51984</c:v>
                </c:pt>
                <c:pt idx="199325">
                  <c:v>4.51986</c:v>
                </c:pt>
                <c:pt idx="199326">
                  <c:v>4.51989</c:v>
                </c:pt>
                <c:pt idx="199327">
                  <c:v>4.51991</c:v>
                </c:pt>
                <c:pt idx="199328">
                  <c:v>4.51993</c:v>
                </c:pt>
                <c:pt idx="199329">
                  <c:v>4.51996</c:v>
                </c:pt>
                <c:pt idx="199330">
                  <c:v>4.51998</c:v>
                </c:pt>
                <c:pt idx="199331">
                  <c:v>4.52</c:v>
                </c:pt>
                <c:pt idx="199332">
                  <c:v>4.52002</c:v>
                </c:pt>
                <c:pt idx="199333">
                  <c:v>4.52004</c:v>
                </c:pt>
                <c:pt idx="199334">
                  <c:v>4.52007</c:v>
                </c:pt>
                <c:pt idx="199335">
                  <c:v>4.52009</c:v>
                </c:pt>
                <c:pt idx="199336">
                  <c:v>4.52011</c:v>
                </c:pt>
                <c:pt idx="199337">
                  <c:v>4.52014</c:v>
                </c:pt>
                <c:pt idx="199338">
                  <c:v>4.52016</c:v>
                </c:pt>
                <c:pt idx="199339">
                  <c:v>4.52018</c:v>
                </c:pt>
                <c:pt idx="199340">
                  <c:v>4.5202</c:v>
                </c:pt>
                <c:pt idx="199341">
                  <c:v>4.52023</c:v>
                </c:pt>
                <c:pt idx="199342">
                  <c:v>4.52025</c:v>
                </c:pt>
                <c:pt idx="199343">
                  <c:v>4.52027</c:v>
                </c:pt>
                <c:pt idx="199344">
                  <c:v>4.52029</c:v>
                </c:pt>
                <c:pt idx="199345">
                  <c:v>4.52032</c:v>
                </c:pt>
                <c:pt idx="199346">
                  <c:v>4.52034</c:v>
                </c:pt>
                <c:pt idx="199347">
                  <c:v>4.52036</c:v>
                </c:pt>
                <c:pt idx="199348">
                  <c:v>4.52039</c:v>
                </c:pt>
                <c:pt idx="199349">
                  <c:v>4.52041</c:v>
                </c:pt>
                <c:pt idx="199350">
                  <c:v>4.52043</c:v>
                </c:pt>
                <c:pt idx="199351">
                  <c:v>4.52045</c:v>
                </c:pt>
                <c:pt idx="199352">
                  <c:v>4.52048</c:v>
                </c:pt>
                <c:pt idx="199353">
                  <c:v>4.5205</c:v>
                </c:pt>
                <c:pt idx="199354">
                  <c:v>4.52052</c:v>
                </c:pt>
                <c:pt idx="199355">
                  <c:v>4.52054</c:v>
                </c:pt>
                <c:pt idx="199356">
                  <c:v>4.52057</c:v>
                </c:pt>
                <c:pt idx="199357">
                  <c:v>4.52059</c:v>
                </c:pt>
                <c:pt idx="199358">
                  <c:v>4.52061</c:v>
                </c:pt>
                <c:pt idx="199359">
                  <c:v>4.52064</c:v>
                </c:pt>
                <c:pt idx="199360">
                  <c:v>4.52066</c:v>
                </c:pt>
                <c:pt idx="199361">
                  <c:v>4.52068</c:v>
                </c:pt>
                <c:pt idx="199362">
                  <c:v>4.5207</c:v>
                </c:pt>
                <c:pt idx="199363">
                  <c:v>4.52073</c:v>
                </c:pt>
                <c:pt idx="199364">
                  <c:v>4.52075</c:v>
                </c:pt>
                <c:pt idx="199365">
                  <c:v>4.52077</c:v>
                </c:pt>
                <c:pt idx="199366">
                  <c:v>4.52079</c:v>
                </c:pt>
                <c:pt idx="199367">
                  <c:v>4.52082</c:v>
                </c:pt>
                <c:pt idx="199368">
                  <c:v>4.52084</c:v>
                </c:pt>
                <c:pt idx="199369">
                  <c:v>4.52086</c:v>
                </c:pt>
                <c:pt idx="199370">
                  <c:v>4.52088</c:v>
                </c:pt>
                <c:pt idx="199371">
                  <c:v>4.52091</c:v>
                </c:pt>
                <c:pt idx="199372">
                  <c:v>4.52093</c:v>
                </c:pt>
                <c:pt idx="199373">
                  <c:v>4.52095</c:v>
                </c:pt>
                <c:pt idx="199374">
                  <c:v>4.52097</c:v>
                </c:pt>
                <c:pt idx="199375">
                  <c:v>4.521</c:v>
                </c:pt>
                <c:pt idx="199376">
                  <c:v>4.52102</c:v>
                </c:pt>
                <c:pt idx="199377">
                  <c:v>4.52104</c:v>
                </c:pt>
                <c:pt idx="199378">
                  <c:v>4.52107</c:v>
                </c:pt>
                <c:pt idx="199379">
                  <c:v>4.52109</c:v>
                </c:pt>
                <c:pt idx="199380">
                  <c:v>4.52111</c:v>
                </c:pt>
                <c:pt idx="199381">
                  <c:v>4.52113</c:v>
                </c:pt>
                <c:pt idx="199382">
                  <c:v>4.52116</c:v>
                </c:pt>
                <c:pt idx="199383">
                  <c:v>4.52118</c:v>
                </c:pt>
                <c:pt idx="199384">
                  <c:v>4.5212</c:v>
                </c:pt>
                <c:pt idx="199385">
                  <c:v>4.52122</c:v>
                </c:pt>
                <c:pt idx="199386">
                  <c:v>4.52125</c:v>
                </c:pt>
                <c:pt idx="199387">
                  <c:v>4.52127</c:v>
                </c:pt>
                <c:pt idx="199388">
                  <c:v>4.52129</c:v>
                </c:pt>
                <c:pt idx="199389">
                  <c:v>4.52132</c:v>
                </c:pt>
                <c:pt idx="199390">
                  <c:v>4.52134</c:v>
                </c:pt>
                <c:pt idx="199391">
                  <c:v>4.52136</c:v>
                </c:pt>
                <c:pt idx="199392">
                  <c:v>4.52138</c:v>
                </c:pt>
                <c:pt idx="199393">
                  <c:v>4.52141</c:v>
                </c:pt>
                <c:pt idx="199394">
                  <c:v>4.52143</c:v>
                </c:pt>
                <c:pt idx="199395">
                  <c:v>4.52145</c:v>
                </c:pt>
                <c:pt idx="199396">
                  <c:v>4.52147</c:v>
                </c:pt>
                <c:pt idx="199397">
                  <c:v>4.5215</c:v>
                </c:pt>
                <c:pt idx="199398">
                  <c:v>4.52152</c:v>
                </c:pt>
                <c:pt idx="199399">
                  <c:v>4.52154</c:v>
                </c:pt>
                <c:pt idx="199400">
                  <c:v>4.52156</c:v>
                </c:pt>
                <c:pt idx="199401">
                  <c:v>4.52159</c:v>
                </c:pt>
                <c:pt idx="199402">
                  <c:v>4.52161</c:v>
                </c:pt>
                <c:pt idx="199403">
                  <c:v>4.52163</c:v>
                </c:pt>
                <c:pt idx="199404">
                  <c:v>4.52165</c:v>
                </c:pt>
                <c:pt idx="199405">
                  <c:v>4.52168</c:v>
                </c:pt>
                <c:pt idx="199406">
                  <c:v>4.5217</c:v>
                </c:pt>
                <c:pt idx="199407">
                  <c:v>4.52172</c:v>
                </c:pt>
                <c:pt idx="199408">
                  <c:v>4.52175</c:v>
                </c:pt>
                <c:pt idx="199409">
                  <c:v>4.52177</c:v>
                </c:pt>
                <c:pt idx="199410">
                  <c:v>4.52179</c:v>
                </c:pt>
                <c:pt idx="199411">
                  <c:v>4.52181</c:v>
                </c:pt>
                <c:pt idx="199412">
                  <c:v>4.52184</c:v>
                </c:pt>
                <c:pt idx="199413">
                  <c:v>4.52186</c:v>
                </c:pt>
                <c:pt idx="199414">
                  <c:v>4.52188</c:v>
                </c:pt>
                <c:pt idx="199415">
                  <c:v>4.52191</c:v>
                </c:pt>
                <c:pt idx="199416">
                  <c:v>4.52193</c:v>
                </c:pt>
                <c:pt idx="199417">
                  <c:v>4.52195</c:v>
                </c:pt>
                <c:pt idx="199418">
                  <c:v>4.52197</c:v>
                </c:pt>
                <c:pt idx="199419">
                  <c:v>4.522</c:v>
                </c:pt>
                <c:pt idx="199420">
                  <c:v>4.52202</c:v>
                </c:pt>
                <c:pt idx="199421">
                  <c:v>4.52204</c:v>
                </c:pt>
                <c:pt idx="199422">
                  <c:v>4.52206</c:v>
                </c:pt>
                <c:pt idx="199423">
                  <c:v>4.52209</c:v>
                </c:pt>
                <c:pt idx="199424">
                  <c:v>4.52211</c:v>
                </c:pt>
                <c:pt idx="199425">
                  <c:v>4.52213</c:v>
                </c:pt>
                <c:pt idx="199426">
                  <c:v>4.52215</c:v>
                </c:pt>
                <c:pt idx="199427">
                  <c:v>4.52218</c:v>
                </c:pt>
                <c:pt idx="199428">
                  <c:v>4.5222</c:v>
                </c:pt>
                <c:pt idx="199429">
                  <c:v>4.52222</c:v>
                </c:pt>
                <c:pt idx="199430">
                  <c:v>4.52224</c:v>
                </c:pt>
                <c:pt idx="199431">
                  <c:v>4.52227</c:v>
                </c:pt>
                <c:pt idx="199432">
                  <c:v>4.52229</c:v>
                </c:pt>
                <c:pt idx="199433">
                  <c:v>4.52231</c:v>
                </c:pt>
                <c:pt idx="199434">
                  <c:v>4.52234</c:v>
                </c:pt>
                <c:pt idx="199435">
                  <c:v>4.52236</c:v>
                </c:pt>
                <c:pt idx="199436">
                  <c:v>4.52238</c:v>
                </c:pt>
                <c:pt idx="199437">
                  <c:v>4.5224</c:v>
                </c:pt>
                <c:pt idx="199438">
                  <c:v>4.52243</c:v>
                </c:pt>
                <c:pt idx="199439">
                  <c:v>4.52245</c:v>
                </c:pt>
                <c:pt idx="199440">
                  <c:v>4.52247</c:v>
                </c:pt>
                <c:pt idx="199441">
                  <c:v>4.52249</c:v>
                </c:pt>
                <c:pt idx="199442">
                  <c:v>4.52252</c:v>
                </c:pt>
                <c:pt idx="199443">
                  <c:v>4.52254</c:v>
                </c:pt>
                <c:pt idx="199444">
                  <c:v>4.52256</c:v>
                </c:pt>
                <c:pt idx="199445">
                  <c:v>4.52259</c:v>
                </c:pt>
                <c:pt idx="199446">
                  <c:v>4.52261</c:v>
                </c:pt>
                <c:pt idx="199447">
                  <c:v>4.52263</c:v>
                </c:pt>
                <c:pt idx="199448">
                  <c:v>4.52265</c:v>
                </c:pt>
                <c:pt idx="199449">
                  <c:v>4.52268</c:v>
                </c:pt>
                <c:pt idx="199450">
                  <c:v>4.5227</c:v>
                </c:pt>
                <c:pt idx="199451">
                  <c:v>4.52272</c:v>
                </c:pt>
                <c:pt idx="199452">
                  <c:v>4.52274</c:v>
                </c:pt>
                <c:pt idx="199453">
                  <c:v>4.52277</c:v>
                </c:pt>
                <c:pt idx="199454">
                  <c:v>4.52279</c:v>
                </c:pt>
                <c:pt idx="199455">
                  <c:v>4.52281</c:v>
                </c:pt>
                <c:pt idx="199456">
                  <c:v>4.52283</c:v>
                </c:pt>
                <c:pt idx="199457">
                  <c:v>4.52286</c:v>
                </c:pt>
                <c:pt idx="199458">
                  <c:v>4.52288</c:v>
                </c:pt>
                <c:pt idx="199459">
                  <c:v>4.5229</c:v>
                </c:pt>
                <c:pt idx="199460">
                  <c:v>4.52292</c:v>
                </c:pt>
                <c:pt idx="199461">
                  <c:v>4.52295</c:v>
                </c:pt>
                <c:pt idx="199462">
                  <c:v>4.52297</c:v>
                </c:pt>
                <c:pt idx="199463">
                  <c:v>4.52299</c:v>
                </c:pt>
                <c:pt idx="199464">
                  <c:v>4.52302</c:v>
                </c:pt>
                <c:pt idx="199465">
                  <c:v>4.52304</c:v>
                </c:pt>
                <c:pt idx="199466">
                  <c:v>4.52306</c:v>
                </c:pt>
                <c:pt idx="199467">
                  <c:v>4.52308</c:v>
                </c:pt>
                <c:pt idx="199468">
                  <c:v>4.52311</c:v>
                </c:pt>
                <c:pt idx="199469">
                  <c:v>4.52313</c:v>
                </c:pt>
                <c:pt idx="199470">
                  <c:v>4.52315</c:v>
                </c:pt>
                <c:pt idx="199471">
                  <c:v>4.52318</c:v>
                </c:pt>
                <c:pt idx="199472">
                  <c:v>4.5232</c:v>
                </c:pt>
                <c:pt idx="199473">
                  <c:v>4.52322</c:v>
                </c:pt>
                <c:pt idx="199474">
                  <c:v>4.52324</c:v>
                </c:pt>
                <c:pt idx="199475">
                  <c:v>4.52327</c:v>
                </c:pt>
                <c:pt idx="199476">
                  <c:v>4.52329</c:v>
                </c:pt>
                <c:pt idx="199477">
                  <c:v>4.52331</c:v>
                </c:pt>
                <c:pt idx="199478">
                  <c:v>4.52333</c:v>
                </c:pt>
                <c:pt idx="199479">
                  <c:v>4.52336</c:v>
                </c:pt>
                <c:pt idx="199480">
                  <c:v>4.52338</c:v>
                </c:pt>
                <c:pt idx="199481">
                  <c:v>4.5234</c:v>
                </c:pt>
                <c:pt idx="199482">
                  <c:v>4.52342</c:v>
                </c:pt>
                <c:pt idx="199483">
                  <c:v>4.52345</c:v>
                </c:pt>
                <c:pt idx="199484">
                  <c:v>4.52347</c:v>
                </c:pt>
                <c:pt idx="199485">
                  <c:v>4.52349</c:v>
                </c:pt>
                <c:pt idx="199486">
                  <c:v>4.52351</c:v>
                </c:pt>
                <c:pt idx="199487">
                  <c:v>4.52354</c:v>
                </c:pt>
                <c:pt idx="199488">
                  <c:v>4.52356</c:v>
                </c:pt>
                <c:pt idx="199489">
                  <c:v>4.52358</c:v>
                </c:pt>
                <c:pt idx="199490">
                  <c:v>4.5236</c:v>
                </c:pt>
                <c:pt idx="199491">
                  <c:v>4.52363</c:v>
                </c:pt>
                <c:pt idx="199492">
                  <c:v>4.52365</c:v>
                </c:pt>
                <c:pt idx="199493">
                  <c:v>4.52367</c:v>
                </c:pt>
                <c:pt idx="199494">
                  <c:v>4.5237</c:v>
                </c:pt>
                <c:pt idx="199495">
                  <c:v>4.52372</c:v>
                </c:pt>
                <c:pt idx="199496">
                  <c:v>4.52374</c:v>
                </c:pt>
                <c:pt idx="199497">
                  <c:v>4.52376</c:v>
                </c:pt>
                <c:pt idx="199498">
                  <c:v>4.52379</c:v>
                </c:pt>
                <c:pt idx="199499">
                  <c:v>4.52381</c:v>
                </c:pt>
                <c:pt idx="199500">
                  <c:v>4.52383</c:v>
                </c:pt>
                <c:pt idx="199501">
                  <c:v>4.52386</c:v>
                </c:pt>
                <c:pt idx="199502">
                  <c:v>4.52388</c:v>
                </c:pt>
                <c:pt idx="199503">
                  <c:v>4.5239</c:v>
                </c:pt>
                <c:pt idx="199504">
                  <c:v>4.52392</c:v>
                </c:pt>
                <c:pt idx="199505">
                  <c:v>4.52395</c:v>
                </c:pt>
                <c:pt idx="199506">
                  <c:v>4.52397</c:v>
                </c:pt>
                <c:pt idx="199507">
                  <c:v>4.52399</c:v>
                </c:pt>
                <c:pt idx="199508">
                  <c:v>4.52401</c:v>
                </c:pt>
                <c:pt idx="199509">
                  <c:v>4.52404</c:v>
                </c:pt>
                <c:pt idx="199510">
                  <c:v>4.52406</c:v>
                </c:pt>
                <c:pt idx="199511">
                  <c:v>4.52408</c:v>
                </c:pt>
                <c:pt idx="199512">
                  <c:v>4.5241</c:v>
                </c:pt>
                <c:pt idx="199513">
                  <c:v>4.52413</c:v>
                </c:pt>
                <c:pt idx="199514">
                  <c:v>4.52415</c:v>
                </c:pt>
                <c:pt idx="199515">
                  <c:v>4.52417</c:v>
                </c:pt>
                <c:pt idx="199516">
                  <c:v>4.52419</c:v>
                </c:pt>
                <c:pt idx="199517">
                  <c:v>4.52422</c:v>
                </c:pt>
                <c:pt idx="199518">
                  <c:v>4.52424</c:v>
                </c:pt>
                <c:pt idx="199519">
                  <c:v>4.52426</c:v>
                </c:pt>
                <c:pt idx="199520">
                  <c:v>4.52429</c:v>
                </c:pt>
                <c:pt idx="199521">
                  <c:v>4.52431</c:v>
                </c:pt>
                <c:pt idx="199522">
                  <c:v>4.52433</c:v>
                </c:pt>
                <c:pt idx="199523">
                  <c:v>4.52435</c:v>
                </c:pt>
                <c:pt idx="199524">
                  <c:v>4.52438</c:v>
                </c:pt>
                <c:pt idx="199525">
                  <c:v>4.5244</c:v>
                </c:pt>
                <c:pt idx="199526">
                  <c:v>4.52442</c:v>
                </c:pt>
                <c:pt idx="199527">
                  <c:v>4.52444</c:v>
                </c:pt>
                <c:pt idx="199528">
                  <c:v>4.52447</c:v>
                </c:pt>
                <c:pt idx="199529">
                  <c:v>4.52449</c:v>
                </c:pt>
                <c:pt idx="199530">
                  <c:v>4.52451</c:v>
                </c:pt>
                <c:pt idx="199531">
                  <c:v>4.52454</c:v>
                </c:pt>
                <c:pt idx="199532">
                  <c:v>4.52456</c:v>
                </c:pt>
                <c:pt idx="199533">
                  <c:v>4.52458</c:v>
                </c:pt>
                <c:pt idx="199534">
                  <c:v>4.5246</c:v>
                </c:pt>
                <c:pt idx="199535">
                  <c:v>4.52463</c:v>
                </c:pt>
                <c:pt idx="199536">
                  <c:v>4.52465</c:v>
                </c:pt>
                <c:pt idx="199537">
                  <c:v>4.52467</c:v>
                </c:pt>
                <c:pt idx="199538">
                  <c:v>4.52469</c:v>
                </c:pt>
                <c:pt idx="199539">
                  <c:v>4.52472</c:v>
                </c:pt>
                <c:pt idx="199540">
                  <c:v>4.52474</c:v>
                </c:pt>
                <c:pt idx="199541">
                  <c:v>4.52476</c:v>
                </c:pt>
                <c:pt idx="199542">
                  <c:v>4.52478</c:v>
                </c:pt>
                <c:pt idx="199543">
                  <c:v>4.52481</c:v>
                </c:pt>
                <c:pt idx="199544">
                  <c:v>4.52483</c:v>
                </c:pt>
                <c:pt idx="199545">
                  <c:v>4.52485</c:v>
                </c:pt>
                <c:pt idx="199546">
                  <c:v>4.52487</c:v>
                </c:pt>
                <c:pt idx="199547">
                  <c:v>4.5249</c:v>
                </c:pt>
                <c:pt idx="199548">
                  <c:v>4.52492</c:v>
                </c:pt>
                <c:pt idx="199549">
                  <c:v>4.52494</c:v>
                </c:pt>
                <c:pt idx="199550">
                  <c:v>4.52497</c:v>
                </c:pt>
                <c:pt idx="199551">
                  <c:v>4.52499</c:v>
                </c:pt>
                <c:pt idx="199552">
                  <c:v>4.52501</c:v>
                </c:pt>
                <c:pt idx="199553">
                  <c:v>4.52503</c:v>
                </c:pt>
                <c:pt idx="199554">
                  <c:v>4.52506</c:v>
                </c:pt>
                <c:pt idx="199555">
                  <c:v>4.52508</c:v>
                </c:pt>
                <c:pt idx="199556">
                  <c:v>4.5251</c:v>
                </c:pt>
                <c:pt idx="199557">
                  <c:v>4.52513</c:v>
                </c:pt>
                <c:pt idx="199558">
                  <c:v>4.52515</c:v>
                </c:pt>
                <c:pt idx="199559">
                  <c:v>4.52517</c:v>
                </c:pt>
                <c:pt idx="199560">
                  <c:v>4.52519</c:v>
                </c:pt>
                <c:pt idx="199561">
                  <c:v>4.52522</c:v>
                </c:pt>
                <c:pt idx="199562">
                  <c:v>4.52524</c:v>
                </c:pt>
                <c:pt idx="199563">
                  <c:v>4.52526</c:v>
                </c:pt>
                <c:pt idx="199564">
                  <c:v>4.52528</c:v>
                </c:pt>
                <c:pt idx="199565">
                  <c:v>4.52531</c:v>
                </c:pt>
                <c:pt idx="199566">
                  <c:v>4.52533</c:v>
                </c:pt>
                <c:pt idx="199567">
                  <c:v>4.52535</c:v>
                </c:pt>
                <c:pt idx="199568">
                  <c:v>4.52537</c:v>
                </c:pt>
                <c:pt idx="199569">
                  <c:v>4.5254</c:v>
                </c:pt>
                <c:pt idx="199570">
                  <c:v>4.52542</c:v>
                </c:pt>
                <c:pt idx="199571">
                  <c:v>4.52544</c:v>
                </c:pt>
                <c:pt idx="199572">
                  <c:v>4.52546</c:v>
                </c:pt>
                <c:pt idx="199573">
                  <c:v>4.52549</c:v>
                </c:pt>
                <c:pt idx="199574">
                  <c:v>4.52551</c:v>
                </c:pt>
                <c:pt idx="199575">
                  <c:v>4.52553</c:v>
                </c:pt>
                <c:pt idx="199576">
                  <c:v>4.52556</c:v>
                </c:pt>
                <c:pt idx="199577">
                  <c:v>4.52558</c:v>
                </c:pt>
                <c:pt idx="199578">
                  <c:v>4.5256</c:v>
                </c:pt>
                <c:pt idx="199579">
                  <c:v>4.52562</c:v>
                </c:pt>
                <c:pt idx="199580">
                  <c:v>4.52565</c:v>
                </c:pt>
                <c:pt idx="199581">
                  <c:v>4.52567</c:v>
                </c:pt>
                <c:pt idx="199582">
                  <c:v>4.52569</c:v>
                </c:pt>
                <c:pt idx="199583">
                  <c:v>4.52571</c:v>
                </c:pt>
                <c:pt idx="199584">
                  <c:v>4.52574</c:v>
                </c:pt>
                <c:pt idx="199585">
                  <c:v>4.52576</c:v>
                </c:pt>
                <c:pt idx="199586">
                  <c:v>4.52578</c:v>
                </c:pt>
                <c:pt idx="199587">
                  <c:v>4.52581</c:v>
                </c:pt>
                <c:pt idx="199588">
                  <c:v>4.52583</c:v>
                </c:pt>
                <c:pt idx="199589">
                  <c:v>4.52585</c:v>
                </c:pt>
                <c:pt idx="199590">
                  <c:v>4.52587</c:v>
                </c:pt>
                <c:pt idx="199591">
                  <c:v>4.5259</c:v>
                </c:pt>
                <c:pt idx="199592">
                  <c:v>4.52592</c:v>
                </c:pt>
                <c:pt idx="199593">
                  <c:v>4.52594</c:v>
                </c:pt>
                <c:pt idx="199594">
                  <c:v>4.52596</c:v>
                </c:pt>
                <c:pt idx="199595">
                  <c:v>4.52599</c:v>
                </c:pt>
                <c:pt idx="199596">
                  <c:v>4.52601</c:v>
                </c:pt>
                <c:pt idx="199597">
                  <c:v>4.52603</c:v>
                </c:pt>
                <c:pt idx="199598">
                  <c:v>4.52605</c:v>
                </c:pt>
                <c:pt idx="199599">
                  <c:v>4.52608</c:v>
                </c:pt>
                <c:pt idx="199600">
                  <c:v>4.5261</c:v>
                </c:pt>
                <c:pt idx="199601">
                  <c:v>4.52612</c:v>
                </c:pt>
                <c:pt idx="199602">
                  <c:v>4.52614</c:v>
                </c:pt>
                <c:pt idx="199603">
                  <c:v>4.52617</c:v>
                </c:pt>
                <c:pt idx="199604">
                  <c:v>4.52619</c:v>
                </c:pt>
                <c:pt idx="199605">
                  <c:v>4.52621</c:v>
                </c:pt>
                <c:pt idx="199606">
                  <c:v>4.52624</c:v>
                </c:pt>
                <c:pt idx="199607">
                  <c:v>4.52626</c:v>
                </c:pt>
                <c:pt idx="199608">
                  <c:v>4.52628</c:v>
                </c:pt>
                <c:pt idx="199609">
                  <c:v>4.5263</c:v>
                </c:pt>
                <c:pt idx="199610">
                  <c:v>4.52633</c:v>
                </c:pt>
                <c:pt idx="199611">
                  <c:v>4.52635</c:v>
                </c:pt>
                <c:pt idx="199612">
                  <c:v>4.52637</c:v>
                </c:pt>
                <c:pt idx="199613">
                  <c:v>4.52639</c:v>
                </c:pt>
                <c:pt idx="199614">
                  <c:v>4.52642</c:v>
                </c:pt>
                <c:pt idx="199615">
                  <c:v>4.52644</c:v>
                </c:pt>
                <c:pt idx="199616">
                  <c:v>4.52646</c:v>
                </c:pt>
                <c:pt idx="199617">
                  <c:v>4.52649</c:v>
                </c:pt>
                <c:pt idx="199618">
                  <c:v>4.52651</c:v>
                </c:pt>
                <c:pt idx="199619">
                  <c:v>4.52653</c:v>
                </c:pt>
                <c:pt idx="199620">
                  <c:v>4.52655</c:v>
                </c:pt>
                <c:pt idx="199621">
                  <c:v>4.52658</c:v>
                </c:pt>
                <c:pt idx="199622">
                  <c:v>4.5266</c:v>
                </c:pt>
                <c:pt idx="199623">
                  <c:v>4.52662</c:v>
                </c:pt>
                <c:pt idx="199624">
                  <c:v>4.52664</c:v>
                </c:pt>
                <c:pt idx="199625">
                  <c:v>4.52667</c:v>
                </c:pt>
                <c:pt idx="199626">
                  <c:v>4.52669</c:v>
                </c:pt>
                <c:pt idx="199627">
                  <c:v>4.52671</c:v>
                </c:pt>
                <c:pt idx="199628">
                  <c:v>4.52674</c:v>
                </c:pt>
                <c:pt idx="199629">
                  <c:v>4.52676</c:v>
                </c:pt>
                <c:pt idx="199630">
                  <c:v>4.52678</c:v>
                </c:pt>
                <c:pt idx="199631">
                  <c:v>4.5268</c:v>
                </c:pt>
                <c:pt idx="199632">
                  <c:v>4.52682</c:v>
                </c:pt>
                <c:pt idx="199633">
                  <c:v>4.52685</c:v>
                </c:pt>
                <c:pt idx="199634">
                  <c:v>4.52687</c:v>
                </c:pt>
                <c:pt idx="199635">
                  <c:v>4.52689</c:v>
                </c:pt>
                <c:pt idx="199636">
                  <c:v>4.52692</c:v>
                </c:pt>
                <c:pt idx="199637">
                  <c:v>4.52694</c:v>
                </c:pt>
                <c:pt idx="199638">
                  <c:v>4.52696</c:v>
                </c:pt>
                <c:pt idx="199639">
                  <c:v>4.52698</c:v>
                </c:pt>
                <c:pt idx="199640">
                  <c:v>4.52701</c:v>
                </c:pt>
                <c:pt idx="199641">
                  <c:v>4.52703</c:v>
                </c:pt>
                <c:pt idx="199642">
                  <c:v>4.52705</c:v>
                </c:pt>
                <c:pt idx="199643">
                  <c:v>4.52707</c:v>
                </c:pt>
                <c:pt idx="199644">
                  <c:v>4.5271</c:v>
                </c:pt>
                <c:pt idx="199645">
                  <c:v>4.52712</c:v>
                </c:pt>
                <c:pt idx="199646">
                  <c:v>4.52714</c:v>
                </c:pt>
                <c:pt idx="199647">
                  <c:v>4.52717</c:v>
                </c:pt>
                <c:pt idx="199648">
                  <c:v>4.52719</c:v>
                </c:pt>
                <c:pt idx="199649">
                  <c:v>4.52721</c:v>
                </c:pt>
                <c:pt idx="199650">
                  <c:v>4.52723</c:v>
                </c:pt>
                <c:pt idx="199651">
                  <c:v>4.52726</c:v>
                </c:pt>
                <c:pt idx="199652">
                  <c:v>4.52728</c:v>
                </c:pt>
                <c:pt idx="199653">
                  <c:v>4.5273</c:v>
                </c:pt>
                <c:pt idx="199654">
                  <c:v>4.52732</c:v>
                </c:pt>
                <c:pt idx="199655">
                  <c:v>4.52735</c:v>
                </c:pt>
                <c:pt idx="199656">
                  <c:v>4.52737</c:v>
                </c:pt>
                <c:pt idx="199657">
                  <c:v>4.52739</c:v>
                </c:pt>
                <c:pt idx="199658">
                  <c:v>4.52742</c:v>
                </c:pt>
                <c:pt idx="199659">
                  <c:v>4.52744</c:v>
                </c:pt>
                <c:pt idx="199660">
                  <c:v>4.52746</c:v>
                </c:pt>
                <c:pt idx="199661">
                  <c:v>4.52748</c:v>
                </c:pt>
                <c:pt idx="199662">
                  <c:v>4.52751</c:v>
                </c:pt>
                <c:pt idx="199663">
                  <c:v>4.52753</c:v>
                </c:pt>
                <c:pt idx="199664">
                  <c:v>4.52755</c:v>
                </c:pt>
                <c:pt idx="199665">
                  <c:v>4.52757</c:v>
                </c:pt>
                <c:pt idx="199666">
                  <c:v>4.5276</c:v>
                </c:pt>
                <c:pt idx="199667">
                  <c:v>4.52762</c:v>
                </c:pt>
                <c:pt idx="199668">
                  <c:v>4.52764</c:v>
                </c:pt>
                <c:pt idx="199669">
                  <c:v>4.52766</c:v>
                </c:pt>
                <c:pt idx="199670">
                  <c:v>4.52769</c:v>
                </c:pt>
                <c:pt idx="199671">
                  <c:v>4.52771</c:v>
                </c:pt>
                <c:pt idx="199672">
                  <c:v>4.52773</c:v>
                </c:pt>
                <c:pt idx="199673">
                  <c:v>4.52775</c:v>
                </c:pt>
                <c:pt idx="199674">
                  <c:v>4.52778</c:v>
                </c:pt>
                <c:pt idx="199675">
                  <c:v>4.5278</c:v>
                </c:pt>
                <c:pt idx="199676">
                  <c:v>4.52782</c:v>
                </c:pt>
                <c:pt idx="199677">
                  <c:v>4.52785</c:v>
                </c:pt>
                <c:pt idx="199678">
                  <c:v>4.52787</c:v>
                </c:pt>
                <c:pt idx="199679">
                  <c:v>4.52789</c:v>
                </c:pt>
                <c:pt idx="199680">
                  <c:v>4.52791</c:v>
                </c:pt>
                <c:pt idx="199681">
                  <c:v>4.52794</c:v>
                </c:pt>
                <c:pt idx="199682">
                  <c:v>4.52796</c:v>
                </c:pt>
                <c:pt idx="199683">
                  <c:v>4.52798</c:v>
                </c:pt>
                <c:pt idx="199684">
                  <c:v>4.52801</c:v>
                </c:pt>
                <c:pt idx="199685">
                  <c:v>4.52803</c:v>
                </c:pt>
                <c:pt idx="199686">
                  <c:v>4.52805</c:v>
                </c:pt>
                <c:pt idx="199687">
                  <c:v>4.52807</c:v>
                </c:pt>
                <c:pt idx="199688">
                  <c:v>4.5281</c:v>
                </c:pt>
                <c:pt idx="199689">
                  <c:v>4.52812</c:v>
                </c:pt>
                <c:pt idx="199690">
                  <c:v>4.52814</c:v>
                </c:pt>
                <c:pt idx="199691">
                  <c:v>4.52816</c:v>
                </c:pt>
                <c:pt idx="199692">
                  <c:v>4.52819</c:v>
                </c:pt>
                <c:pt idx="199693">
                  <c:v>4.52821</c:v>
                </c:pt>
                <c:pt idx="199694">
                  <c:v>4.52823</c:v>
                </c:pt>
                <c:pt idx="199695">
                  <c:v>4.52825</c:v>
                </c:pt>
                <c:pt idx="199696">
                  <c:v>4.52828</c:v>
                </c:pt>
                <c:pt idx="199697">
                  <c:v>4.5283</c:v>
                </c:pt>
                <c:pt idx="199698">
                  <c:v>4.52832</c:v>
                </c:pt>
                <c:pt idx="199699">
                  <c:v>4.52834</c:v>
                </c:pt>
                <c:pt idx="199700">
                  <c:v>4.52837</c:v>
                </c:pt>
                <c:pt idx="199701">
                  <c:v>4.52839</c:v>
                </c:pt>
                <c:pt idx="199702">
                  <c:v>4.52841</c:v>
                </c:pt>
                <c:pt idx="199703">
                  <c:v>4.52843</c:v>
                </c:pt>
                <c:pt idx="199704">
                  <c:v>4.52846</c:v>
                </c:pt>
                <c:pt idx="199705">
                  <c:v>4.52848</c:v>
                </c:pt>
                <c:pt idx="199706">
                  <c:v>4.5285</c:v>
                </c:pt>
                <c:pt idx="199707">
                  <c:v>4.52853</c:v>
                </c:pt>
                <c:pt idx="199708">
                  <c:v>4.52855</c:v>
                </c:pt>
                <c:pt idx="199709">
                  <c:v>4.52857</c:v>
                </c:pt>
                <c:pt idx="199710">
                  <c:v>4.52859</c:v>
                </c:pt>
                <c:pt idx="199711">
                  <c:v>4.52862</c:v>
                </c:pt>
                <c:pt idx="199712">
                  <c:v>4.52864</c:v>
                </c:pt>
                <c:pt idx="199713">
                  <c:v>4.52866</c:v>
                </c:pt>
                <c:pt idx="199714">
                  <c:v>4.52869</c:v>
                </c:pt>
                <c:pt idx="199715">
                  <c:v>4.52871</c:v>
                </c:pt>
                <c:pt idx="199716">
                  <c:v>4.52873</c:v>
                </c:pt>
                <c:pt idx="199717">
                  <c:v>4.52875</c:v>
                </c:pt>
                <c:pt idx="199718">
                  <c:v>4.52878</c:v>
                </c:pt>
                <c:pt idx="199719">
                  <c:v>4.5288</c:v>
                </c:pt>
                <c:pt idx="199720">
                  <c:v>4.52882</c:v>
                </c:pt>
                <c:pt idx="199721">
                  <c:v>4.52884</c:v>
                </c:pt>
                <c:pt idx="199722">
                  <c:v>4.52887</c:v>
                </c:pt>
                <c:pt idx="199723">
                  <c:v>4.52889</c:v>
                </c:pt>
                <c:pt idx="199724">
                  <c:v>4.52891</c:v>
                </c:pt>
                <c:pt idx="199725">
                  <c:v>4.52893</c:v>
                </c:pt>
                <c:pt idx="199726">
                  <c:v>4.52896</c:v>
                </c:pt>
                <c:pt idx="199727">
                  <c:v>4.52898</c:v>
                </c:pt>
                <c:pt idx="199728">
                  <c:v>4.529</c:v>
                </c:pt>
                <c:pt idx="199729">
                  <c:v>4.52902</c:v>
                </c:pt>
                <c:pt idx="199730">
                  <c:v>4.52905</c:v>
                </c:pt>
                <c:pt idx="199731">
                  <c:v>4.52907</c:v>
                </c:pt>
                <c:pt idx="199732">
                  <c:v>4.52909</c:v>
                </c:pt>
                <c:pt idx="199733">
                  <c:v>4.52912</c:v>
                </c:pt>
                <c:pt idx="199734">
                  <c:v>4.52914</c:v>
                </c:pt>
                <c:pt idx="199735">
                  <c:v>4.52916</c:v>
                </c:pt>
                <c:pt idx="199736">
                  <c:v>4.52918</c:v>
                </c:pt>
                <c:pt idx="199737">
                  <c:v>4.52921</c:v>
                </c:pt>
                <c:pt idx="199738">
                  <c:v>4.52923</c:v>
                </c:pt>
                <c:pt idx="199739">
                  <c:v>4.52925</c:v>
                </c:pt>
                <c:pt idx="199740">
                  <c:v>4.52927</c:v>
                </c:pt>
                <c:pt idx="199741">
                  <c:v>4.5293</c:v>
                </c:pt>
                <c:pt idx="199742">
                  <c:v>4.52932</c:v>
                </c:pt>
                <c:pt idx="199743">
                  <c:v>4.52934</c:v>
                </c:pt>
                <c:pt idx="199744">
                  <c:v>4.52937</c:v>
                </c:pt>
                <c:pt idx="199745">
                  <c:v>4.52939</c:v>
                </c:pt>
                <c:pt idx="199746">
                  <c:v>4.52941</c:v>
                </c:pt>
                <c:pt idx="199747">
                  <c:v>4.52943</c:v>
                </c:pt>
                <c:pt idx="199748">
                  <c:v>4.52946</c:v>
                </c:pt>
                <c:pt idx="199749">
                  <c:v>4.52948</c:v>
                </c:pt>
                <c:pt idx="199750">
                  <c:v>4.5295</c:v>
                </c:pt>
                <c:pt idx="199751">
                  <c:v>4.52952</c:v>
                </c:pt>
                <c:pt idx="199752">
                  <c:v>4.52955</c:v>
                </c:pt>
                <c:pt idx="199753">
                  <c:v>4.52957</c:v>
                </c:pt>
                <c:pt idx="199754">
                  <c:v>4.52959</c:v>
                </c:pt>
                <c:pt idx="199755">
                  <c:v>4.52961</c:v>
                </c:pt>
                <c:pt idx="199756">
                  <c:v>4.52964</c:v>
                </c:pt>
                <c:pt idx="199757">
                  <c:v>4.52966</c:v>
                </c:pt>
                <c:pt idx="199758">
                  <c:v>4.52968</c:v>
                </c:pt>
                <c:pt idx="199759">
                  <c:v>4.5297</c:v>
                </c:pt>
                <c:pt idx="199760">
                  <c:v>4.52973</c:v>
                </c:pt>
                <c:pt idx="199761">
                  <c:v>4.52975</c:v>
                </c:pt>
                <c:pt idx="199762">
                  <c:v>4.52977</c:v>
                </c:pt>
                <c:pt idx="199763">
                  <c:v>4.5298</c:v>
                </c:pt>
                <c:pt idx="199764">
                  <c:v>4.52982</c:v>
                </c:pt>
                <c:pt idx="199765">
                  <c:v>4.52984</c:v>
                </c:pt>
                <c:pt idx="199766">
                  <c:v>4.52986</c:v>
                </c:pt>
                <c:pt idx="199767">
                  <c:v>4.52989</c:v>
                </c:pt>
                <c:pt idx="199768">
                  <c:v>4.52991</c:v>
                </c:pt>
                <c:pt idx="199769">
                  <c:v>4.52993</c:v>
                </c:pt>
                <c:pt idx="199770">
                  <c:v>4.52996</c:v>
                </c:pt>
                <c:pt idx="199771">
                  <c:v>4.52998</c:v>
                </c:pt>
                <c:pt idx="199772">
                  <c:v>4.53</c:v>
                </c:pt>
                <c:pt idx="199773">
                  <c:v>4.53002</c:v>
                </c:pt>
                <c:pt idx="199774">
                  <c:v>4.53005</c:v>
                </c:pt>
                <c:pt idx="199775">
                  <c:v>4.53007</c:v>
                </c:pt>
                <c:pt idx="199776">
                  <c:v>4.53009</c:v>
                </c:pt>
                <c:pt idx="199777">
                  <c:v>4.53011</c:v>
                </c:pt>
                <c:pt idx="199778">
                  <c:v>4.53014</c:v>
                </c:pt>
                <c:pt idx="199779">
                  <c:v>4.53016</c:v>
                </c:pt>
                <c:pt idx="199780">
                  <c:v>4.53018</c:v>
                </c:pt>
                <c:pt idx="199781">
                  <c:v>4.5302</c:v>
                </c:pt>
                <c:pt idx="199782">
                  <c:v>4.53023</c:v>
                </c:pt>
                <c:pt idx="199783">
                  <c:v>4.53025</c:v>
                </c:pt>
                <c:pt idx="199784">
                  <c:v>4.53027</c:v>
                </c:pt>
                <c:pt idx="199785">
                  <c:v>4.53029</c:v>
                </c:pt>
                <c:pt idx="199786">
                  <c:v>4.53032</c:v>
                </c:pt>
                <c:pt idx="199787">
                  <c:v>4.53034</c:v>
                </c:pt>
                <c:pt idx="199788">
                  <c:v>4.53036</c:v>
                </c:pt>
                <c:pt idx="199789">
                  <c:v>4.53038</c:v>
                </c:pt>
                <c:pt idx="199790">
                  <c:v>4.53041</c:v>
                </c:pt>
                <c:pt idx="199791">
                  <c:v>4.53043</c:v>
                </c:pt>
                <c:pt idx="199792">
                  <c:v>4.53045</c:v>
                </c:pt>
                <c:pt idx="199793">
                  <c:v>4.53048</c:v>
                </c:pt>
                <c:pt idx="199794">
                  <c:v>4.5305</c:v>
                </c:pt>
                <c:pt idx="199795">
                  <c:v>4.53052</c:v>
                </c:pt>
                <c:pt idx="199796">
                  <c:v>4.53054</c:v>
                </c:pt>
                <c:pt idx="199797">
                  <c:v>4.53057</c:v>
                </c:pt>
                <c:pt idx="199798">
                  <c:v>4.53059</c:v>
                </c:pt>
                <c:pt idx="199799">
                  <c:v>4.53061</c:v>
                </c:pt>
                <c:pt idx="199800">
                  <c:v>4.53064</c:v>
                </c:pt>
                <c:pt idx="199801">
                  <c:v>4.53066</c:v>
                </c:pt>
                <c:pt idx="199802">
                  <c:v>4.53068</c:v>
                </c:pt>
                <c:pt idx="199803">
                  <c:v>4.5307</c:v>
                </c:pt>
                <c:pt idx="199804">
                  <c:v>4.53073</c:v>
                </c:pt>
                <c:pt idx="199805">
                  <c:v>4.53075</c:v>
                </c:pt>
                <c:pt idx="199806">
                  <c:v>4.53077</c:v>
                </c:pt>
                <c:pt idx="199807">
                  <c:v>4.53079</c:v>
                </c:pt>
                <c:pt idx="199808">
                  <c:v>4.53082</c:v>
                </c:pt>
                <c:pt idx="199809">
                  <c:v>4.53084</c:v>
                </c:pt>
                <c:pt idx="199810">
                  <c:v>4.53086</c:v>
                </c:pt>
                <c:pt idx="199811">
                  <c:v>4.53088</c:v>
                </c:pt>
                <c:pt idx="199812">
                  <c:v>4.53091</c:v>
                </c:pt>
                <c:pt idx="199813">
                  <c:v>4.53093</c:v>
                </c:pt>
                <c:pt idx="199814">
                  <c:v>4.53095</c:v>
                </c:pt>
                <c:pt idx="199815">
                  <c:v>4.53097</c:v>
                </c:pt>
                <c:pt idx="199816">
                  <c:v>4.531</c:v>
                </c:pt>
                <c:pt idx="199817">
                  <c:v>4.53102</c:v>
                </c:pt>
                <c:pt idx="199818">
                  <c:v>4.53104</c:v>
                </c:pt>
                <c:pt idx="199819">
                  <c:v>4.53107</c:v>
                </c:pt>
                <c:pt idx="199820">
                  <c:v>4.53109</c:v>
                </c:pt>
                <c:pt idx="199821">
                  <c:v>4.53111</c:v>
                </c:pt>
                <c:pt idx="199822">
                  <c:v>4.53113</c:v>
                </c:pt>
                <c:pt idx="199823">
                  <c:v>4.53116</c:v>
                </c:pt>
                <c:pt idx="199824">
                  <c:v>4.53118</c:v>
                </c:pt>
                <c:pt idx="199825">
                  <c:v>4.5312</c:v>
                </c:pt>
                <c:pt idx="199826">
                  <c:v>4.53122</c:v>
                </c:pt>
                <c:pt idx="199827">
                  <c:v>4.53125</c:v>
                </c:pt>
                <c:pt idx="199828">
                  <c:v>4.53127</c:v>
                </c:pt>
                <c:pt idx="199829">
                  <c:v>4.53129</c:v>
                </c:pt>
                <c:pt idx="199830">
                  <c:v>4.53132</c:v>
                </c:pt>
                <c:pt idx="199831">
                  <c:v>4.53134</c:v>
                </c:pt>
                <c:pt idx="199832">
                  <c:v>4.53136</c:v>
                </c:pt>
                <c:pt idx="199833">
                  <c:v>4.53138</c:v>
                </c:pt>
                <c:pt idx="199834">
                  <c:v>4.53141</c:v>
                </c:pt>
                <c:pt idx="199835">
                  <c:v>4.53143</c:v>
                </c:pt>
                <c:pt idx="199836">
                  <c:v>4.53145</c:v>
                </c:pt>
                <c:pt idx="199837">
                  <c:v>4.53147</c:v>
                </c:pt>
                <c:pt idx="199838">
                  <c:v>4.5315</c:v>
                </c:pt>
                <c:pt idx="199839">
                  <c:v>4.53152</c:v>
                </c:pt>
                <c:pt idx="199840">
                  <c:v>4.53154</c:v>
                </c:pt>
                <c:pt idx="199841">
                  <c:v>4.53156</c:v>
                </c:pt>
                <c:pt idx="199842">
                  <c:v>4.53159</c:v>
                </c:pt>
                <c:pt idx="199843">
                  <c:v>4.53161</c:v>
                </c:pt>
                <c:pt idx="199844">
                  <c:v>4.53163</c:v>
                </c:pt>
                <c:pt idx="199845">
                  <c:v>4.53165</c:v>
                </c:pt>
                <c:pt idx="199846">
                  <c:v>4.53168</c:v>
                </c:pt>
                <c:pt idx="199847">
                  <c:v>4.5317</c:v>
                </c:pt>
                <c:pt idx="199848">
                  <c:v>4.53172</c:v>
                </c:pt>
                <c:pt idx="199849">
                  <c:v>4.53175</c:v>
                </c:pt>
                <c:pt idx="199850">
                  <c:v>4.53177</c:v>
                </c:pt>
                <c:pt idx="199851">
                  <c:v>4.53179</c:v>
                </c:pt>
                <c:pt idx="199852">
                  <c:v>4.53181</c:v>
                </c:pt>
                <c:pt idx="199853">
                  <c:v>4.53184</c:v>
                </c:pt>
                <c:pt idx="199854">
                  <c:v>4.53186</c:v>
                </c:pt>
                <c:pt idx="199855">
                  <c:v>4.53188</c:v>
                </c:pt>
                <c:pt idx="199856">
                  <c:v>4.53191</c:v>
                </c:pt>
                <c:pt idx="199857">
                  <c:v>4.53193</c:v>
                </c:pt>
                <c:pt idx="199858">
                  <c:v>4.53195</c:v>
                </c:pt>
                <c:pt idx="199859">
                  <c:v>4.53197</c:v>
                </c:pt>
                <c:pt idx="199860">
                  <c:v>4.532</c:v>
                </c:pt>
                <c:pt idx="199861">
                  <c:v>4.53202</c:v>
                </c:pt>
                <c:pt idx="199862">
                  <c:v>4.53204</c:v>
                </c:pt>
                <c:pt idx="199863">
                  <c:v>4.53206</c:v>
                </c:pt>
                <c:pt idx="199864">
                  <c:v>4.53209</c:v>
                </c:pt>
                <c:pt idx="199865">
                  <c:v>4.53211</c:v>
                </c:pt>
                <c:pt idx="199866">
                  <c:v>4.53213</c:v>
                </c:pt>
                <c:pt idx="199867">
                  <c:v>4.53215</c:v>
                </c:pt>
                <c:pt idx="199868">
                  <c:v>4.53218</c:v>
                </c:pt>
                <c:pt idx="199869">
                  <c:v>4.5322</c:v>
                </c:pt>
                <c:pt idx="199870">
                  <c:v>4.53222</c:v>
                </c:pt>
                <c:pt idx="199871">
                  <c:v>4.53224</c:v>
                </c:pt>
                <c:pt idx="199872">
                  <c:v>4.53227</c:v>
                </c:pt>
                <c:pt idx="199873">
                  <c:v>4.53229</c:v>
                </c:pt>
                <c:pt idx="199874">
                  <c:v>4.53231</c:v>
                </c:pt>
                <c:pt idx="199875">
                  <c:v>4.53234</c:v>
                </c:pt>
                <c:pt idx="199876">
                  <c:v>4.53236</c:v>
                </c:pt>
                <c:pt idx="199877">
                  <c:v>4.53238</c:v>
                </c:pt>
                <c:pt idx="199878">
                  <c:v>4.5324</c:v>
                </c:pt>
                <c:pt idx="199879">
                  <c:v>4.53243</c:v>
                </c:pt>
                <c:pt idx="199880">
                  <c:v>4.53245</c:v>
                </c:pt>
                <c:pt idx="199881">
                  <c:v>4.53247</c:v>
                </c:pt>
                <c:pt idx="199882">
                  <c:v>4.53249</c:v>
                </c:pt>
                <c:pt idx="199883">
                  <c:v>4.53252</c:v>
                </c:pt>
                <c:pt idx="199884">
                  <c:v>4.53254</c:v>
                </c:pt>
                <c:pt idx="199885">
                  <c:v>4.53256</c:v>
                </c:pt>
                <c:pt idx="199886">
                  <c:v>4.53259</c:v>
                </c:pt>
                <c:pt idx="199887">
                  <c:v>4.53261</c:v>
                </c:pt>
                <c:pt idx="199888">
                  <c:v>4.53263</c:v>
                </c:pt>
                <c:pt idx="199889">
                  <c:v>4.53265</c:v>
                </c:pt>
                <c:pt idx="199890">
                  <c:v>4.53268</c:v>
                </c:pt>
                <c:pt idx="199891">
                  <c:v>4.5327</c:v>
                </c:pt>
                <c:pt idx="199892">
                  <c:v>4.53272</c:v>
                </c:pt>
                <c:pt idx="199893">
                  <c:v>4.53274</c:v>
                </c:pt>
                <c:pt idx="199894">
                  <c:v>4.53277</c:v>
                </c:pt>
                <c:pt idx="199895">
                  <c:v>4.53279</c:v>
                </c:pt>
                <c:pt idx="199896">
                  <c:v>4.53281</c:v>
                </c:pt>
                <c:pt idx="199897">
                  <c:v>4.53283</c:v>
                </c:pt>
                <c:pt idx="199898">
                  <c:v>4.53286</c:v>
                </c:pt>
                <c:pt idx="199899">
                  <c:v>4.53288</c:v>
                </c:pt>
                <c:pt idx="199900">
                  <c:v>4.5329</c:v>
                </c:pt>
                <c:pt idx="199901">
                  <c:v>4.53292</c:v>
                </c:pt>
                <c:pt idx="199902">
                  <c:v>4.53295</c:v>
                </c:pt>
                <c:pt idx="199903">
                  <c:v>4.53297</c:v>
                </c:pt>
                <c:pt idx="199904">
                  <c:v>4.53299</c:v>
                </c:pt>
                <c:pt idx="199905">
                  <c:v>4.53302</c:v>
                </c:pt>
                <c:pt idx="199906">
                  <c:v>4.53304</c:v>
                </c:pt>
                <c:pt idx="199907">
                  <c:v>4.53306</c:v>
                </c:pt>
                <c:pt idx="199908">
                  <c:v>4.53308</c:v>
                </c:pt>
                <c:pt idx="199909">
                  <c:v>4.53311</c:v>
                </c:pt>
                <c:pt idx="199910">
                  <c:v>4.53313</c:v>
                </c:pt>
                <c:pt idx="199911">
                  <c:v>4.53315</c:v>
                </c:pt>
                <c:pt idx="199912">
                  <c:v>4.53317</c:v>
                </c:pt>
                <c:pt idx="199913">
                  <c:v>4.5332</c:v>
                </c:pt>
                <c:pt idx="199914">
                  <c:v>4.53322</c:v>
                </c:pt>
                <c:pt idx="199915">
                  <c:v>4.53324</c:v>
                </c:pt>
                <c:pt idx="199916">
                  <c:v>4.53327</c:v>
                </c:pt>
                <c:pt idx="199917">
                  <c:v>4.53329</c:v>
                </c:pt>
                <c:pt idx="199918">
                  <c:v>4.53331</c:v>
                </c:pt>
                <c:pt idx="199919">
                  <c:v>4.53333</c:v>
                </c:pt>
                <c:pt idx="199920">
                  <c:v>4.53336</c:v>
                </c:pt>
                <c:pt idx="199921">
                  <c:v>4.53338</c:v>
                </c:pt>
                <c:pt idx="199922">
                  <c:v>4.5334</c:v>
                </c:pt>
                <c:pt idx="199923">
                  <c:v>4.53342</c:v>
                </c:pt>
                <c:pt idx="199924">
                  <c:v>4.53345</c:v>
                </c:pt>
                <c:pt idx="199925">
                  <c:v>4.53347</c:v>
                </c:pt>
                <c:pt idx="199926">
                  <c:v>4.53349</c:v>
                </c:pt>
                <c:pt idx="199927">
                  <c:v>4.53352</c:v>
                </c:pt>
                <c:pt idx="199928">
                  <c:v>4.53354</c:v>
                </c:pt>
                <c:pt idx="199929">
                  <c:v>4.53356</c:v>
                </c:pt>
                <c:pt idx="199930">
                  <c:v>4.53358</c:v>
                </c:pt>
                <c:pt idx="199931">
                  <c:v>4.5336</c:v>
                </c:pt>
                <c:pt idx="199932">
                  <c:v>4.53363</c:v>
                </c:pt>
                <c:pt idx="199933">
                  <c:v>4.53365</c:v>
                </c:pt>
                <c:pt idx="199934">
                  <c:v>4.53367</c:v>
                </c:pt>
                <c:pt idx="199935">
                  <c:v>4.5337</c:v>
                </c:pt>
                <c:pt idx="199936">
                  <c:v>4.53372</c:v>
                </c:pt>
                <c:pt idx="199937">
                  <c:v>4.53374</c:v>
                </c:pt>
                <c:pt idx="199938">
                  <c:v>4.53376</c:v>
                </c:pt>
                <c:pt idx="199939">
                  <c:v>4.53379</c:v>
                </c:pt>
                <c:pt idx="199940">
                  <c:v>4.53381</c:v>
                </c:pt>
                <c:pt idx="199941">
                  <c:v>4.53383</c:v>
                </c:pt>
                <c:pt idx="199942">
                  <c:v>4.53385</c:v>
                </c:pt>
                <c:pt idx="199943">
                  <c:v>4.53388</c:v>
                </c:pt>
                <c:pt idx="199944">
                  <c:v>4.5339</c:v>
                </c:pt>
                <c:pt idx="199945">
                  <c:v>4.53392</c:v>
                </c:pt>
                <c:pt idx="199946">
                  <c:v>4.53395</c:v>
                </c:pt>
                <c:pt idx="199947">
                  <c:v>4.53397</c:v>
                </c:pt>
                <c:pt idx="199948">
                  <c:v>4.53399</c:v>
                </c:pt>
                <c:pt idx="199949">
                  <c:v>4.53401</c:v>
                </c:pt>
                <c:pt idx="199950">
                  <c:v>4.53404</c:v>
                </c:pt>
                <c:pt idx="199951">
                  <c:v>4.53406</c:v>
                </c:pt>
                <c:pt idx="199952">
                  <c:v>4.53408</c:v>
                </c:pt>
                <c:pt idx="199953">
                  <c:v>4.5341</c:v>
                </c:pt>
                <c:pt idx="199954">
                  <c:v>4.53413</c:v>
                </c:pt>
                <c:pt idx="199955">
                  <c:v>4.53415</c:v>
                </c:pt>
                <c:pt idx="199956">
                  <c:v>4.53417</c:v>
                </c:pt>
                <c:pt idx="199957">
                  <c:v>4.5342</c:v>
                </c:pt>
                <c:pt idx="199958">
                  <c:v>4.53422</c:v>
                </c:pt>
                <c:pt idx="199959">
                  <c:v>4.53424</c:v>
                </c:pt>
                <c:pt idx="199960">
                  <c:v>4.53426</c:v>
                </c:pt>
                <c:pt idx="199961">
                  <c:v>4.53429</c:v>
                </c:pt>
                <c:pt idx="199962">
                  <c:v>4.53431</c:v>
                </c:pt>
                <c:pt idx="199963">
                  <c:v>4.53433</c:v>
                </c:pt>
                <c:pt idx="199964">
                  <c:v>4.53435</c:v>
                </c:pt>
                <c:pt idx="199965">
                  <c:v>4.53438</c:v>
                </c:pt>
                <c:pt idx="199966">
                  <c:v>4.5344</c:v>
                </c:pt>
                <c:pt idx="199967">
                  <c:v>4.53442</c:v>
                </c:pt>
                <c:pt idx="199968">
                  <c:v>4.53444</c:v>
                </c:pt>
                <c:pt idx="199969">
                  <c:v>4.53447</c:v>
                </c:pt>
                <c:pt idx="199970">
                  <c:v>4.53449</c:v>
                </c:pt>
                <c:pt idx="199971">
                  <c:v>4.53451</c:v>
                </c:pt>
                <c:pt idx="199972">
                  <c:v>4.53453</c:v>
                </c:pt>
                <c:pt idx="199973">
                  <c:v>4.53456</c:v>
                </c:pt>
                <c:pt idx="199974">
                  <c:v>4.53458</c:v>
                </c:pt>
                <c:pt idx="199975">
                  <c:v>4.5346</c:v>
                </c:pt>
                <c:pt idx="199976">
                  <c:v>4.53463</c:v>
                </c:pt>
                <c:pt idx="199977">
                  <c:v>4.53465</c:v>
                </c:pt>
                <c:pt idx="199978">
                  <c:v>4.53467</c:v>
                </c:pt>
                <c:pt idx="199979">
                  <c:v>4.53469</c:v>
                </c:pt>
                <c:pt idx="199980">
                  <c:v>4.53472</c:v>
                </c:pt>
                <c:pt idx="199981">
                  <c:v>4.53474</c:v>
                </c:pt>
                <c:pt idx="199982">
                  <c:v>4.53476</c:v>
                </c:pt>
                <c:pt idx="199983">
                  <c:v>4.53479</c:v>
                </c:pt>
                <c:pt idx="199984">
                  <c:v>4.53481</c:v>
                </c:pt>
                <c:pt idx="199985">
                  <c:v>4.53483</c:v>
                </c:pt>
                <c:pt idx="199986">
                  <c:v>4.53485</c:v>
                </c:pt>
                <c:pt idx="199987">
                  <c:v>4.53488</c:v>
                </c:pt>
                <c:pt idx="199988">
                  <c:v>4.5349</c:v>
                </c:pt>
                <c:pt idx="199989">
                  <c:v>4.53492</c:v>
                </c:pt>
                <c:pt idx="199990">
                  <c:v>4.53494</c:v>
                </c:pt>
                <c:pt idx="199991">
                  <c:v>4.53497</c:v>
                </c:pt>
                <c:pt idx="199992">
                  <c:v>4.53499</c:v>
                </c:pt>
                <c:pt idx="199993">
                  <c:v>4.53501</c:v>
                </c:pt>
                <c:pt idx="199994">
                  <c:v>4.53503</c:v>
                </c:pt>
                <c:pt idx="199995">
                  <c:v>4.53506</c:v>
                </c:pt>
                <c:pt idx="199996">
                  <c:v>4.53508</c:v>
                </c:pt>
                <c:pt idx="199997">
                  <c:v>4.5351</c:v>
                </c:pt>
                <c:pt idx="199998">
                  <c:v>4.53512</c:v>
                </c:pt>
                <c:pt idx="199999">
                  <c:v>4.53515</c:v>
                </c:pt>
                <c:pt idx="200000">
                  <c:v>4.53517</c:v>
                </c:pt>
                <c:pt idx="200001">
                  <c:v>4.53519</c:v>
                </c:pt>
                <c:pt idx="200002">
                  <c:v>4.53521</c:v>
                </c:pt>
                <c:pt idx="200003">
                  <c:v>4.53524</c:v>
                </c:pt>
                <c:pt idx="200004">
                  <c:v>4.53526</c:v>
                </c:pt>
                <c:pt idx="200005">
                  <c:v>4.53528</c:v>
                </c:pt>
                <c:pt idx="200006">
                  <c:v>4.53531</c:v>
                </c:pt>
                <c:pt idx="200007">
                  <c:v>4.53533</c:v>
                </c:pt>
                <c:pt idx="200008">
                  <c:v>4.53535</c:v>
                </c:pt>
                <c:pt idx="200009">
                  <c:v>4.53537</c:v>
                </c:pt>
                <c:pt idx="200010">
                  <c:v>4.5354</c:v>
                </c:pt>
                <c:pt idx="200011">
                  <c:v>4.53542</c:v>
                </c:pt>
                <c:pt idx="200012">
                  <c:v>4.53544</c:v>
                </c:pt>
                <c:pt idx="200013">
                  <c:v>4.53547</c:v>
                </c:pt>
                <c:pt idx="200014">
                  <c:v>4.53549</c:v>
                </c:pt>
                <c:pt idx="200015">
                  <c:v>4.53551</c:v>
                </c:pt>
                <c:pt idx="200016">
                  <c:v>4.53553</c:v>
                </c:pt>
                <c:pt idx="200017">
                  <c:v>4.53556</c:v>
                </c:pt>
                <c:pt idx="200018">
                  <c:v>4.53558</c:v>
                </c:pt>
                <c:pt idx="200019">
                  <c:v>4.5356</c:v>
                </c:pt>
                <c:pt idx="200020">
                  <c:v>4.53562</c:v>
                </c:pt>
                <c:pt idx="200021">
                  <c:v>4.53565</c:v>
                </c:pt>
                <c:pt idx="200022">
                  <c:v>4.53567</c:v>
                </c:pt>
                <c:pt idx="200023">
                  <c:v>4.53569</c:v>
                </c:pt>
                <c:pt idx="200024">
                  <c:v>4.53571</c:v>
                </c:pt>
                <c:pt idx="200025">
                  <c:v>4.53574</c:v>
                </c:pt>
                <c:pt idx="200026">
                  <c:v>4.53576</c:v>
                </c:pt>
                <c:pt idx="200027">
                  <c:v>4.53578</c:v>
                </c:pt>
                <c:pt idx="200028">
                  <c:v>4.5358</c:v>
                </c:pt>
                <c:pt idx="200029">
                  <c:v>4.53583</c:v>
                </c:pt>
                <c:pt idx="200030">
                  <c:v>4.53585</c:v>
                </c:pt>
                <c:pt idx="200031">
                  <c:v>4.53587</c:v>
                </c:pt>
                <c:pt idx="200032">
                  <c:v>4.5359</c:v>
                </c:pt>
                <c:pt idx="200033">
                  <c:v>4.53592</c:v>
                </c:pt>
                <c:pt idx="200034">
                  <c:v>4.53594</c:v>
                </c:pt>
                <c:pt idx="200035">
                  <c:v>4.53596</c:v>
                </c:pt>
                <c:pt idx="200036">
                  <c:v>4.53599</c:v>
                </c:pt>
                <c:pt idx="200037">
                  <c:v>4.53601</c:v>
                </c:pt>
                <c:pt idx="200038">
                  <c:v>4.53603</c:v>
                </c:pt>
                <c:pt idx="200039">
                  <c:v>4.53605</c:v>
                </c:pt>
                <c:pt idx="200040">
                  <c:v>4.53608</c:v>
                </c:pt>
                <c:pt idx="200041">
                  <c:v>4.5361</c:v>
                </c:pt>
                <c:pt idx="200042">
                  <c:v>4.53612</c:v>
                </c:pt>
                <c:pt idx="200043">
                  <c:v>4.53615</c:v>
                </c:pt>
                <c:pt idx="200044">
                  <c:v>4.53617</c:v>
                </c:pt>
                <c:pt idx="200045">
                  <c:v>4.53619</c:v>
                </c:pt>
                <c:pt idx="200046">
                  <c:v>4.53621</c:v>
                </c:pt>
                <c:pt idx="200047">
                  <c:v>4.53624</c:v>
                </c:pt>
                <c:pt idx="200048">
                  <c:v>4.53626</c:v>
                </c:pt>
                <c:pt idx="200049">
                  <c:v>4.53628</c:v>
                </c:pt>
                <c:pt idx="200050">
                  <c:v>4.5363</c:v>
                </c:pt>
                <c:pt idx="200051">
                  <c:v>4.53633</c:v>
                </c:pt>
                <c:pt idx="200052">
                  <c:v>4.53635</c:v>
                </c:pt>
                <c:pt idx="200053">
                  <c:v>4.53637</c:v>
                </c:pt>
                <c:pt idx="200054">
                  <c:v>4.53639</c:v>
                </c:pt>
                <c:pt idx="200055">
                  <c:v>4.53642</c:v>
                </c:pt>
                <c:pt idx="200056">
                  <c:v>4.53644</c:v>
                </c:pt>
                <c:pt idx="200057">
                  <c:v>4.53646</c:v>
                </c:pt>
                <c:pt idx="200058">
                  <c:v>4.53648</c:v>
                </c:pt>
                <c:pt idx="200059">
                  <c:v>4.53651</c:v>
                </c:pt>
                <c:pt idx="200060">
                  <c:v>4.53653</c:v>
                </c:pt>
                <c:pt idx="200061">
                  <c:v>4.53655</c:v>
                </c:pt>
                <c:pt idx="200062">
                  <c:v>4.53658</c:v>
                </c:pt>
                <c:pt idx="200063">
                  <c:v>4.5366</c:v>
                </c:pt>
                <c:pt idx="200064">
                  <c:v>4.53662</c:v>
                </c:pt>
                <c:pt idx="200065">
                  <c:v>4.53664</c:v>
                </c:pt>
                <c:pt idx="200066">
                  <c:v>4.53667</c:v>
                </c:pt>
                <c:pt idx="200067">
                  <c:v>4.53669</c:v>
                </c:pt>
                <c:pt idx="200068">
                  <c:v>4.53671</c:v>
                </c:pt>
                <c:pt idx="200069">
                  <c:v>4.53674</c:v>
                </c:pt>
                <c:pt idx="200070">
                  <c:v>4.53676</c:v>
                </c:pt>
                <c:pt idx="200071">
                  <c:v>4.53678</c:v>
                </c:pt>
                <c:pt idx="200072">
                  <c:v>4.5368</c:v>
                </c:pt>
                <c:pt idx="200073">
                  <c:v>4.53683</c:v>
                </c:pt>
                <c:pt idx="200074">
                  <c:v>4.53685</c:v>
                </c:pt>
                <c:pt idx="200075">
                  <c:v>4.53687</c:v>
                </c:pt>
                <c:pt idx="200076">
                  <c:v>4.53689</c:v>
                </c:pt>
                <c:pt idx="200077">
                  <c:v>4.53692</c:v>
                </c:pt>
                <c:pt idx="200078">
                  <c:v>4.53694</c:v>
                </c:pt>
                <c:pt idx="200079">
                  <c:v>4.53696</c:v>
                </c:pt>
                <c:pt idx="200080">
                  <c:v>4.53698</c:v>
                </c:pt>
                <c:pt idx="200081">
                  <c:v>4.53701</c:v>
                </c:pt>
                <c:pt idx="200082">
                  <c:v>4.53703</c:v>
                </c:pt>
                <c:pt idx="200083">
                  <c:v>4.53705</c:v>
                </c:pt>
                <c:pt idx="200084">
                  <c:v>4.53707</c:v>
                </c:pt>
                <c:pt idx="200085">
                  <c:v>4.5371</c:v>
                </c:pt>
                <c:pt idx="200086">
                  <c:v>4.53712</c:v>
                </c:pt>
                <c:pt idx="200087">
                  <c:v>4.53714</c:v>
                </c:pt>
                <c:pt idx="200088">
                  <c:v>4.53717</c:v>
                </c:pt>
                <c:pt idx="200089">
                  <c:v>4.53719</c:v>
                </c:pt>
                <c:pt idx="200090">
                  <c:v>4.53721</c:v>
                </c:pt>
                <c:pt idx="200091">
                  <c:v>4.53723</c:v>
                </c:pt>
                <c:pt idx="200092">
                  <c:v>4.53726</c:v>
                </c:pt>
                <c:pt idx="200093">
                  <c:v>4.53728</c:v>
                </c:pt>
                <c:pt idx="200094">
                  <c:v>4.5373</c:v>
                </c:pt>
                <c:pt idx="200095">
                  <c:v>4.53732</c:v>
                </c:pt>
                <c:pt idx="200096">
                  <c:v>4.53735</c:v>
                </c:pt>
                <c:pt idx="200097">
                  <c:v>4.53737</c:v>
                </c:pt>
                <c:pt idx="200098">
                  <c:v>4.53739</c:v>
                </c:pt>
                <c:pt idx="200099">
                  <c:v>4.53742</c:v>
                </c:pt>
                <c:pt idx="200100">
                  <c:v>4.53744</c:v>
                </c:pt>
                <c:pt idx="200101">
                  <c:v>4.53746</c:v>
                </c:pt>
                <c:pt idx="200102">
                  <c:v>4.53748</c:v>
                </c:pt>
                <c:pt idx="200103">
                  <c:v>4.53751</c:v>
                </c:pt>
                <c:pt idx="200104">
                  <c:v>4.53753</c:v>
                </c:pt>
                <c:pt idx="200105">
                  <c:v>4.53755</c:v>
                </c:pt>
                <c:pt idx="200106">
                  <c:v>4.53757</c:v>
                </c:pt>
                <c:pt idx="200107">
                  <c:v>4.5376</c:v>
                </c:pt>
                <c:pt idx="200108">
                  <c:v>4.53762</c:v>
                </c:pt>
                <c:pt idx="200109">
                  <c:v>4.53764</c:v>
                </c:pt>
                <c:pt idx="200110">
                  <c:v>4.53766</c:v>
                </c:pt>
                <c:pt idx="200111">
                  <c:v>4.53769</c:v>
                </c:pt>
                <c:pt idx="200112">
                  <c:v>4.53771</c:v>
                </c:pt>
                <c:pt idx="200113">
                  <c:v>4.53773</c:v>
                </c:pt>
                <c:pt idx="200114">
                  <c:v>4.53775</c:v>
                </c:pt>
                <c:pt idx="200115">
                  <c:v>4.53778</c:v>
                </c:pt>
                <c:pt idx="200116">
                  <c:v>4.5378</c:v>
                </c:pt>
                <c:pt idx="200117">
                  <c:v>4.53782</c:v>
                </c:pt>
                <c:pt idx="200118">
                  <c:v>4.53785</c:v>
                </c:pt>
                <c:pt idx="200119">
                  <c:v>4.53787</c:v>
                </c:pt>
                <c:pt idx="200120">
                  <c:v>4.53789</c:v>
                </c:pt>
                <c:pt idx="200121">
                  <c:v>4.53791</c:v>
                </c:pt>
                <c:pt idx="200122">
                  <c:v>4.53794</c:v>
                </c:pt>
                <c:pt idx="200123">
                  <c:v>4.53796</c:v>
                </c:pt>
                <c:pt idx="200124">
                  <c:v>4.53798</c:v>
                </c:pt>
                <c:pt idx="200125">
                  <c:v>4.53801</c:v>
                </c:pt>
                <c:pt idx="200126">
                  <c:v>4.53803</c:v>
                </c:pt>
                <c:pt idx="200127">
                  <c:v>4.53805</c:v>
                </c:pt>
                <c:pt idx="200128">
                  <c:v>4.53807</c:v>
                </c:pt>
                <c:pt idx="200129">
                  <c:v>4.5381</c:v>
                </c:pt>
                <c:pt idx="200130">
                  <c:v>4.53812</c:v>
                </c:pt>
                <c:pt idx="200131">
                  <c:v>4.53814</c:v>
                </c:pt>
                <c:pt idx="200132">
                  <c:v>4.53816</c:v>
                </c:pt>
                <c:pt idx="200133">
                  <c:v>4.53819</c:v>
                </c:pt>
                <c:pt idx="200134">
                  <c:v>4.53821</c:v>
                </c:pt>
                <c:pt idx="200135">
                  <c:v>4.53823</c:v>
                </c:pt>
                <c:pt idx="200136">
                  <c:v>4.53825</c:v>
                </c:pt>
                <c:pt idx="200137">
                  <c:v>4.53828</c:v>
                </c:pt>
                <c:pt idx="200138">
                  <c:v>4.5383</c:v>
                </c:pt>
                <c:pt idx="200139">
                  <c:v>4.53832</c:v>
                </c:pt>
                <c:pt idx="200140">
                  <c:v>4.53834</c:v>
                </c:pt>
                <c:pt idx="200141">
                  <c:v>4.53837</c:v>
                </c:pt>
                <c:pt idx="200142">
                  <c:v>4.53839</c:v>
                </c:pt>
                <c:pt idx="200143">
                  <c:v>4.53841</c:v>
                </c:pt>
                <c:pt idx="200144">
                  <c:v>4.53843</c:v>
                </c:pt>
                <c:pt idx="200145">
                  <c:v>4.53846</c:v>
                </c:pt>
                <c:pt idx="200146">
                  <c:v>4.53848</c:v>
                </c:pt>
                <c:pt idx="200147">
                  <c:v>4.5385</c:v>
                </c:pt>
                <c:pt idx="200148">
                  <c:v>4.53853</c:v>
                </c:pt>
                <c:pt idx="200149">
                  <c:v>4.53855</c:v>
                </c:pt>
                <c:pt idx="200150">
                  <c:v>4.53857</c:v>
                </c:pt>
                <c:pt idx="200151">
                  <c:v>4.53859</c:v>
                </c:pt>
                <c:pt idx="200152">
                  <c:v>4.53862</c:v>
                </c:pt>
                <c:pt idx="200153">
                  <c:v>4.53864</c:v>
                </c:pt>
                <c:pt idx="200154">
                  <c:v>4.53866</c:v>
                </c:pt>
                <c:pt idx="200155">
                  <c:v>4.53869</c:v>
                </c:pt>
                <c:pt idx="200156">
                  <c:v>4.53871</c:v>
                </c:pt>
                <c:pt idx="200157">
                  <c:v>4.53873</c:v>
                </c:pt>
                <c:pt idx="200158">
                  <c:v>4.53875</c:v>
                </c:pt>
                <c:pt idx="200159">
                  <c:v>4.53878</c:v>
                </c:pt>
                <c:pt idx="200160">
                  <c:v>4.5388</c:v>
                </c:pt>
                <c:pt idx="200161">
                  <c:v>4.53882</c:v>
                </c:pt>
                <c:pt idx="200162">
                  <c:v>4.53884</c:v>
                </c:pt>
                <c:pt idx="200163">
                  <c:v>4.53887</c:v>
                </c:pt>
                <c:pt idx="200164">
                  <c:v>4.53889</c:v>
                </c:pt>
                <c:pt idx="200165">
                  <c:v>4.53891</c:v>
                </c:pt>
                <c:pt idx="200166">
                  <c:v>4.53893</c:v>
                </c:pt>
                <c:pt idx="200167">
                  <c:v>4.53896</c:v>
                </c:pt>
                <c:pt idx="200168">
                  <c:v>4.53898</c:v>
                </c:pt>
                <c:pt idx="200169">
                  <c:v>4.539</c:v>
                </c:pt>
                <c:pt idx="200170">
                  <c:v>4.53902</c:v>
                </c:pt>
                <c:pt idx="200171">
                  <c:v>4.53905</c:v>
                </c:pt>
                <c:pt idx="200172">
                  <c:v>4.53907</c:v>
                </c:pt>
                <c:pt idx="200173">
                  <c:v>4.53909</c:v>
                </c:pt>
                <c:pt idx="200174">
                  <c:v>4.53912</c:v>
                </c:pt>
                <c:pt idx="200175">
                  <c:v>4.53914</c:v>
                </c:pt>
                <c:pt idx="200176">
                  <c:v>4.53916</c:v>
                </c:pt>
                <c:pt idx="200177">
                  <c:v>4.53918</c:v>
                </c:pt>
                <c:pt idx="200178">
                  <c:v>4.53921</c:v>
                </c:pt>
                <c:pt idx="200179">
                  <c:v>4.53923</c:v>
                </c:pt>
                <c:pt idx="200180">
                  <c:v>4.53925</c:v>
                </c:pt>
                <c:pt idx="200181">
                  <c:v>4.53927</c:v>
                </c:pt>
                <c:pt idx="200182">
                  <c:v>4.5393</c:v>
                </c:pt>
                <c:pt idx="200183">
                  <c:v>4.53932</c:v>
                </c:pt>
                <c:pt idx="200184">
                  <c:v>4.53934</c:v>
                </c:pt>
                <c:pt idx="200185">
                  <c:v>4.53937</c:v>
                </c:pt>
                <c:pt idx="200186">
                  <c:v>4.53939</c:v>
                </c:pt>
                <c:pt idx="200187">
                  <c:v>4.53941</c:v>
                </c:pt>
                <c:pt idx="200188">
                  <c:v>4.53943</c:v>
                </c:pt>
                <c:pt idx="200189">
                  <c:v>4.53946</c:v>
                </c:pt>
                <c:pt idx="200190">
                  <c:v>4.53948</c:v>
                </c:pt>
                <c:pt idx="200191">
                  <c:v>4.5395</c:v>
                </c:pt>
                <c:pt idx="200192">
                  <c:v>4.53952</c:v>
                </c:pt>
                <c:pt idx="200193">
                  <c:v>4.53955</c:v>
                </c:pt>
                <c:pt idx="200194">
                  <c:v>4.53957</c:v>
                </c:pt>
                <c:pt idx="200195">
                  <c:v>4.53959</c:v>
                </c:pt>
                <c:pt idx="200196">
                  <c:v>4.53962</c:v>
                </c:pt>
                <c:pt idx="200197">
                  <c:v>4.53964</c:v>
                </c:pt>
                <c:pt idx="200198">
                  <c:v>4.53966</c:v>
                </c:pt>
                <c:pt idx="200199">
                  <c:v>4.53968</c:v>
                </c:pt>
                <c:pt idx="200200">
                  <c:v>4.5397</c:v>
                </c:pt>
                <c:pt idx="200201">
                  <c:v>4.53973</c:v>
                </c:pt>
                <c:pt idx="200202">
                  <c:v>4.53975</c:v>
                </c:pt>
                <c:pt idx="200203">
                  <c:v>4.53977</c:v>
                </c:pt>
                <c:pt idx="200204">
                  <c:v>4.5398</c:v>
                </c:pt>
                <c:pt idx="200205">
                  <c:v>4.53982</c:v>
                </c:pt>
                <c:pt idx="200206">
                  <c:v>4.53984</c:v>
                </c:pt>
                <c:pt idx="200207">
                  <c:v>4.53986</c:v>
                </c:pt>
                <c:pt idx="200208">
                  <c:v>4.53989</c:v>
                </c:pt>
                <c:pt idx="200209">
                  <c:v>4.53991</c:v>
                </c:pt>
                <c:pt idx="200210">
                  <c:v>4.53993</c:v>
                </c:pt>
                <c:pt idx="200211">
                  <c:v>4.53995</c:v>
                </c:pt>
                <c:pt idx="200212">
                  <c:v>4.53998</c:v>
                </c:pt>
                <c:pt idx="200213">
                  <c:v>4.54</c:v>
                </c:pt>
                <c:pt idx="200214">
                  <c:v>4.54002</c:v>
                </c:pt>
                <c:pt idx="200215">
                  <c:v>4.54005</c:v>
                </c:pt>
                <c:pt idx="200216">
                  <c:v>4.54007</c:v>
                </c:pt>
                <c:pt idx="200217">
                  <c:v>4.54009</c:v>
                </c:pt>
                <c:pt idx="200218">
                  <c:v>4.54011</c:v>
                </c:pt>
                <c:pt idx="200219">
                  <c:v>4.54014</c:v>
                </c:pt>
                <c:pt idx="200220">
                  <c:v>4.54016</c:v>
                </c:pt>
                <c:pt idx="200221">
                  <c:v>4.54018</c:v>
                </c:pt>
                <c:pt idx="200222">
                  <c:v>4.5402</c:v>
                </c:pt>
                <c:pt idx="200223">
                  <c:v>4.54023</c:v>
                </c:pt>
                <c:pt idx="200224">
                  <c:v>4.54025</c:v>
                </c:pt>
                <c:pt idx="200225">
                  <c:v>4.54027</c:v>
                </c:pt>
                <c:pt idx="200226">
                  <c:v>4.5403</c:v>
                </c:pt>
                <c:pt idx="200227">
                  <c:v>4.54032</c:v>
                </c:pt>
                <c:pt idx="200228">
                  <c:v>4.54034</c:v>
                </c:pt>
                <c:pt idx="200229">
                  <c:v>4.54036</c:v>
                </c:pt>
                <c:pt idx="200230">
                  <c:v>4.54038</c:v>
                </c:pt>
                <c:pt idx="200231">
                  <c:v>4.54041</c:v>
                </c:pt>
                <c:pt idx="200232">
                  <c:v>4.54043</c:v>
                </c:pt>
                <c:pt idx="200233">
                  <c:v>4.54045</c:v>
                </c:pt>
                <c:pt idx="200234">
                  <c:v>4.54048</c:v>
                </c:pt>
                <c:pt idx="200235">
                  <c:v>4.5405</c:v>
                </c:pt>
                <c:pt idx="200236">
                  <c:v>4.54052</c:v>
                </c:pt>
                <c:pt idx="200237">
                  <c:v>4.54054</c:v>
                </c:pt>
                <c:pt idx="200238">
                  <c:v>4.54057</c:v>
                </c:pt>
                <c:pt idx="200239">
                  <c:v>4.54059</c:v>
                </c:pt>
                <c:pt idx="200240">
                  <c:v>4.54061</c:v>
                </c:pt>
                <c:pt idx="200241">
                  <c:v>4.54063</c:v>
                </c:pt>
                <c:pt idx="200242">
                  <c:v>4.54066</c:v>
                </c:pt>
                <c:pt idx="200243">
                  <c:v>4.54068</c:v>
                </c:pt>
                <c:pt idx="200244">
                  <c:v>4.5407</c:v>
                </c:pt>
                <c:pt idx="200245">
                  <c:v>4.54073</c:v>
                </c:pt>
                <c:pt idx="200246">
                  <c:v>4.54075</c:v>
                </c:pt>
                <c:pt idx="200247">
                  <c:v>4.54077</c:v>
                </c:pt>
                <c:pt idx="200248">
                  <c:v>4.54079</c:v>
                </c:pt>
                <c:pt idx="200249">
                  <c:v>4.54082</c:v>
                </c:pt>
                <c:pt idx="200250">
                  <c:v>4.54084</c:v>
                </c:pt>
                <c:pt idx="200251">
                  <c:v>4.54086</c:v>
                </c:pt>
                <c:pt idx="200252">
                  <c:v>4.54088</c:v>
                </c:pt>
                <c:pt idx="200253">
                  <c:v>4.54091</c:v>
                </c:pt>
                <c:pt idx="200254">
                  <c:v>4.54093</c:v>
                </c:pt>
                <c:pt idx="200255">
                  <c:v>4.54095</c:v>
                </c:pt>
                <c:pt idx="200256">
                  <c:v>4.54098</c:v>
                </c:pt>
                <c:pt idx="200257">
                  <c:v>4.541</c:v>
                </c:pt>
                <c:pt idx="200258">
                  <c:v>4.54102</c:v>
                </c:pt>
                <c:pt idx="200259">
                  <c:v>4.54104</c:v>
                </c:pt>
                <c:pt idx="200260">
                  <c:v>4.54107</c:v>
                </c:pt>
                <c:pt idx="200261">
                  <c:v>4.54109</c:v>
                </c:pt>
                <c:pt idx="200262">
                  <c:v>4.54111</c:v>
                </c:pt>
                <c:pt idx="200263">
                  <c:v>4.54113</c:v>
                </c:pt>
                <c:pt idx="200264">
                  <c:v>4.54116</c:v>
                </c:pt>
                <c:pt idx="200265">
                  <c:v>4.54118</c:v>
                </c:pt>
                <c:pt idx="200266">
                  <c:v>4.5412</c:v>
                </c:pt>
                <c:pt idx="200267">
                  <c:v>4.54122</c:v>
                </c:pt>
                <c:pt idx="200268">
                  <c:v>4.54125</c:v>
                </c:pt>
                <c:pt idx="200269">
                  <c:v>4.54127</c:v>
                </c:pt>
                <c:pt idx="200270">
                  <c:v>4.54129</c:v>
                </c:pt>
                <c:pt idx="200271">
                  <c:v>4.54131</c:v>
                </c:pt>
                <c:pt idx="200272">
                  <c:v>4.54134</c:v>
                </c:pt>
                <c:pt idx="200273">
                  <c:v>4.54136</c:v>
                </c:pt>
                <c:pt idx="200274">
                  <c:v>4.54138</c:v>
                </c:pt>
                <c:pt idx="200275">
                  <c:v>4.54141</c:v>
                </c:pt>
                <c:pt idx="200276">
                  <c:v>4.54143</c:v>
                </c:pt>
                <c:pt idx="200277">
                  <c:v>4.54145</c:v>
                </c:pt>
                <c:pt idx="200278">
                  <c:v>4.54147</c:v>
                </c:pt>
                <c:pt idx="200279">
                  <c:v>4.5415</c:v>
                </c:pt>
                <c:pt idx="200280">
                  <c:v>4.54152</c:v>
                </c:pt>
                <c:pt idx="200281">
                  <c:v>4.54154</c:v>
                </c:pt>
                <c:pt idx="200282">
                  <c:v>4.54157</c:v>
                </c:pt>
                <c:pt idx="200283">
                  <c:v>4.54159</c:v>
                </c:pt>
                <c:pt idx="200284">
                  <c:v>4.54161</c:v>
                </c:pt>
                <c:pt idx="200285">
                  <c:v>4.54163</c:v>
                </c:pt>
                <c:pt idx="200286">
                  <c:v>4.54166</c:v>
                </c:pt>
                <c:pt idx="200287">
                  <c:v>4.54168</c:v>
                </c:pt>
                <c:pt idx="200288">
                  <c:v>4.5417</c:v>
                </c:pt>
                <c:pt idx="200289">
                  <c:v>4.54172</c:v>
                </c:pt>
                <c:pt idx="200290">
                  <c:v>4.54175</c:v>
                </c:pt>
                <c:pt idx="200291">
                  <c:v>4.54177</c:v>
                </c:pt>
                <c:pt idx="200292">
                  <c:v>4.54179</c:v>
                </c:pt>
                <c:pt idx="200293">
                  <c:v>4.54181</c:v>
                </c:pt>
                <c:pt idx="200294">
                  <c:v>4.54184</c:v>
                </c:pt>
                <c:pt idx="200295">
                  <c:v>4.54186</c:v>
                </c:pt>
                <c:pt idx="200296">
                  <c:v>4.54188</c:v>
                </c:pt>
                <c:pt idx="200297">
                  <c:v>4.5419</c:v>
                </c:pt>
                <c:pt idx="200298">
                  <c:v>4.54193</c:v>
                </c:pt>
                <c:pt idx="200299">
                  <c:v>4.54195</c:v>
                </c:pt>
                <c:pt idx="200300">
                  <c:v>4.54197</c:v>
                </c:pt>
                <c:pt idx="200301">
                  <c:v>4.542</c:v>
                </c:pt>
                <c:pt idx="200302">
                  <c:v>4.54202</c:v>
                </c:pt>
                <c:pt idx="200303">
                  <c:v>4.54204</c:v>
                </c:pt>
                <c:pt idx="200304">
                  <c:v>4.54206</c:v>
                </c:pt>
                <c:pt idx="200305">
                  <c:v>4.54209</c:v>
                </c:pt>
                <c:pt idx="200306">
                  <c:v>4.54211</c:v>
                </c:pt>
                <c:pt idx="200307">
                  <c:v>4.54213</c:v>
                </c:pt>
                <c:pt idx="200308">
                  <c:v>4.54215</c:v>
                </c:pt>
                <c:pt idx="200309">
                  <c:v>4.54218</c:v>
                </c:pt>
                <c:pt idx="200310">
                  <c:v>4.5422</c:v>
                </c:pt>
                <c:pt idx="200311">
                  <c:v>4.54222</c:v>
                </c:pt>
                <c:pt idx="200312">
                  <c:v>4.54225</c:v>
                </c:pt>
                <c:pt idx="200313">
                  <c:v>4.54227</c:v>
                </c:pt>
                <c:pt idx="200314">
                  <c:v>4.54229</c:v>
                </c:pt>
                <c:pt idx="200315">
                  <c:v>4.54231</c:v>
                </c:pt>
                <c:pt idx="200316">
                  <c:v>4.54234</c:v>
                </c:pt>
                <c:pt idx="200317">
                  <c:v>4.54236</c:v>
                </c:pt>
                <c:pt idx="200318">
                  <c:v>4.54238</c:v>
                </c:pt>
                <c:pt idx="200319">
                  <c:v>4.5424</c:v>
                </c:pt>
                <c:pt idx="200320">
                  <c:v>4.54243</c:v>
                </c:pt>
                <c:pt idx="200321">
                  <c:v>4.54245</c:v>
                </c:pt>
                <c:pt idx="200322">
                  <c:v>4.54247</c:v>
                </c:pt>
                <c:pt idx="200323">
                  <c:v>4.54249</c:v>
                </c:pt>
                <c:pt idx="200324">
                  <c:v>4.54252</c:v>
                </c:pt>
                <c:pt idx="200325">
                  <c:v>4.54254</c:v>
                </c:pt>
                <c:pt idx="200326">
                  <c:v>4.54256</c:v>
                </c:pt>
                <c:pt idx="200327">
                  <c:v>4.54258</c:v>
                </c:pt>
                <c:pt idx="200328">
                  <c:v>4.54261</c:v>
                </c:pt>
                <c:pt idx="200329">
                  <c:v>4.54263</c:v>
                </c:pt>
                <c:pt idx="200330">
                  <c:v>4.54265</c:v>
                </c:pt>
                <c:pt idx="200331">
                  <c:v>4.54268</c:v>
                </c:pt>
                <c:pt idx="200332">
                  <c:v>4.5427</c:v>
                </c:pt>
                <c:pt idx="200333">
                  <c:v>4.54272</c:v>
                </c:pt>
                <c:pt idx="200334">
                  <c:v>4.54274</c:v>
                </c:pt>
                <c:pt idx="200335">
                  <c:v>4.54277</c:v>
                </c:pt>
                <c:pt idx="200336">
                  <c:v>4.54279</c:v>
                </c:pt>
                <c:pt idx="200337">
                  <c:v>4.54281</c:v>
                </c:pt>
                <c:pt idx="200338">
                  <c:v>4.54283</c:v>
                </c:pt>
                <c:pt idx="200339">
                  <c:v>4.54286</c:v>
                </c:pt>
                <c:pt idx="200340">
                  <c:v>4.54288</c:v>
                </c:pt>
                <c:pt idx="200341">
                  <c:v>4.5429</c:v>
                </c:pt>
                <c:pt idx="200342">
                  <c:v>4.54293</c:v>
                </c:pt>
                <c:pt idx="200343">
                  <c:v>4.54295</c:v>
                </c:pt>
                <c:pt idx="200344">
                  <c:v>4.54297</c:v>
                </c:pt>
                <c:pt idx="200345">
                  <c:v>4.54299</c:v>
                </c:pt>
                <c:pt idx="200346">
                  <c:v>4.54302</c:v>
                </c:pt>
                <c:pt idx="200347">
                  <c:v>4.54304</c:v>
                </c:pt>
                <c:pt idx="200348">
                  <c:v>4.54306</c:v>
                </c:pt>
                <c:pt idx="200349">
                  <c:v>4.54308</c:v>
                </c:pt>
                <c:pt idx="200350">
                  <c:v>4.54311</c:v>
                </c:pt>
                <c:pt idx="200351">
                  <c:v>4.54313</c:v>
                </c:pt>
                <c:pt idx="200352">
                  <c:v>4.54315</c:v>
                </c:pt>
                <c:pt idx="200353">
                  <c:v>4.54317</c:v>
                </c:pt>
                <c:pt idx="200354">
                  <c:v>4.5432</c:v>
                </c:pt>
                <c:pt idx="200355">
                  <c:v>4.54322</c:v>
                </c:pt>
                <c:pt idx="200356">
                  <c:v>4.54324</c:v>
                </c:pt>
                <c:pt idx="200357">
                  <c:v>4.54326</c:v>
                </c:pt>
                <c:pt idx="200358">
                  <c:v>4.54329</c:v>
                </c:pt>
                <c:pt idx="200359">
                  <c:v>4.54331</c:v>
                </c:pt>
                <c:pt idx="200360">
                  <c:v>4.54333</c:v>
                </c:pt>
                <c:pt idx="200361">
                  <c:v>4.54336</c:v>
                </c:pt>
                <c:pt idx="200362">
                  <c:v>4.54338</c:v>
                </c:pt>
                <c:pt idx="200363">
                  <c:v>4.5434</c:v>
                </c:pt>
                <c:pt idx="200364">
                  <c:v>4.54342</c:v>
                </c:pt>
                <c:pt idx="200365">
                  <c:v>4.54345</c:v>
                </c:pt>
                <c:pt idx="200366">
                  <c:v>4.54347</c:v>
                </c:pt>
                <c:pt idx="200367">
                  <c:v>4.54349</c:v>
                </c:pt>
                <c:pt idx="200368">
                  <c:v>4.54352</c:v>
                </c:pt>
                <c:pt idx="200369">
                  <c:v>4.54354</c:v>
                </c:pt>
                <c:pt idx="200370">
                  <c:v>4.54356</c:v>
                </c:pt>
                <c:pt idx="200371">
                  <c:v>4.54358</c:v>
                </c:pt>
                <c:pt idx="200372">
                  <c:v>4.54361</c:v>
                </c:pt>
                <c:pt idx="200373">
                  <c:v>4.54363</c:v>
                </c:pt>
                <c:pt idx="200374">
                  <c:v>4.54365</c:v>
                </c:pt>
                <c:pt idx="200375">
                  <c:v>4.54367</c:v>
                </c:pt>
                <c:pt idx="200376">
                  <c:v>4.5437</c:v>
                </c:pt>
                <c:pt idx="200377">
                  <c:v>4.54372</c:v>
                </c:pt>
                <c:pt idx="200378">
                  <c:v>4.54374</c:v>
                </c:pt>
                <c:pt idx="200379">
                  <c:v>4.54376</c:v>
                </c:pt>
                <c:pt idx="200380">
                  <c:v>4.54379</c:v>
                </c:pt>
                <c:pt idx="200381">
                  <c:v>4.54381</c:v>
                </c:pt>
                <c:pt idx="200382">
                  <c:v>4.54383</c:v>
                </c:pt>
                <c:pt idx="200383">
                  <c:v>4.54385</c:v>
                </c:pt>
                <c:pt idx="200384">
                  <c:v>4.54388</c:v>
                </c:pt>
                <c:pt idx="200385">
                  <c:v>4.5439</c:v>
                </c:pt>
                <c:pt idx="200386">
                  <c:v>4.54392</c:v>
                </c:pt>
                <c:pt idx="200387">
                  <c:v>4.54395</c:v>
                </c:pt>
                <c:pt idx="200388">
                  <c:v>4.54397</c:v>
                </c:pt>
                <c:pt idx="200389">
                  <c:v>4.54399</c:v>
                </c:pt>
                <c:pt idx="200390">
                  <c:v>4.54401</c:v>
                </c:pt>
                <c:pt idx="200391">
                  <c:v>4.54404</c:v>
                </c:pt>
                <c:pt idx="200392">
                  <c:v>4.54406</c:v>
                </c:pt>
                <c:pt idx="200393">
                  <c:v>4.54408</c:v>
                </c:pt>
                <c:pt idx="200394">
                  <c:v>4.5441</c:v>
                </c:pt>
                <c:pt idx="200395">
                  <c:v>4.54413</c:v>
                </c:pt>
                <c:pt idx="200396">
                  <c:v>4.54415</c:v>
                </c:pt>
                <c:pt idx="200397">
                  <c:v>4.54417</c:v>
                </c:pt>
                <c:pt idx="200398">
                  <c:v>4.5442</c:v>
                </c:pt>
                <c:pt idx="200399">
                  <c:v>4.54422</c:v>
                </c:pt>
                <c:pt idx="200400">
                  <c:v>4.54424</c:v>
                </c:pt>
                <c:pt idx="200401">
                  <c:v>4.54426</c:v>
                </c:pt>
                <c:pt idx="200402">
                  <c:v>4.54429</c:v>
                </c:pt>
                <c:pt idx="200403">
                  <c:v>4.54431</c:v>
                </c:pt>
                <c:pt idx="200404">
                  <c:v>4.54433</c:v>
                </c:pt>
                <c:pt idx="200405">
                  <c:v>4.54435</c:v>
                </c:pt>
                <c:pt idx="200406">
                  <c:v>4.54438</c:v>
                </c:pt>
                <c:pt idx="200407">
                  <c:v>4.5444</c:v>
                </c:pt>
                <c:pt idx="200408">
                  <c:v>4.54442</c:v>
                </c:pt>
                <c:pt idx="200409">
                  <c:v>4.54444</c:v>
                </c:pt>
                <c:pt idx="200410">
                  <c:v>4.54447</c:v>
                </c:pt>
                <c:pt idx="200411">
                  <c:v>4.54449</c:v>
                </c:pt>
                <c:pt idx="200412">
                  <c:v>4.54451</c:v>
                </c:pt>
                <c:pt idx="200413">
                  <c:v>4.54453</c:v>
                </c:pt>
                <c:pt idx="200414">
                  <c:v>4.54456</c:v>
                </c:pt>
                <c:pt idx="200415">
                  <c:v>4.54458</c:v>
                </c:pt>
                <c:pt idx="200416">
                  <c:v>4.5446</c:v>
                </c:pt>
                <c:pt idx="200417">
                  <c:v>4.54463</c:v>
                </c:pt>
                <c:pt idx="200418">
                  <c:v>4.54465</c:v>
                </c:pt>
                <c:pt idx="200419">
                  <c:v>4.54467</c:v>
                </c:pt>
                <c:pt idx="200420">
                  <c:v>4.54469</c:v>
                </c:pt>
                <c:pt idx="200421">
                  <c:v>4.54472</c:v>
                </c:pt>
                <c:pt idx="200422">
                  <c:v>4.54474</c:v>
                </c:pt>
                <c:pt idx="200423">
                  <c:v>4.54476</c:v>
                </c:pt>
                <c:pt idx="200424">
                  <c:v>4.54479</c:v>
                </c:pt>
                <c:pt idx="200425">
                  <c:v>4.54481</c:v>
                </c:pt>
                <c:pt idx="200426">
                  <c:v>4.54483</c:v>
                </c:pt>
                <c:pt idx="200427">
                  <c:v>4.54485</c:v>
                </c:pt>
                <c:pt idx="200428">
                  <c:v>4.54488</c:v>
                </c:pt>
                <c:pt idx="200429">
                  <c:v>4.5449</c:v>
                </c:pt>
                <c:pt idx="200430">
                  <c:v>4.54492</c:v>
                </c:pt>
                <c:pt idx="200431">
                  <c:v>4.54494</c:v>
                </c:pt>
                <c:pt idx="200432">
                  <c:v>4.54497</c:v>
                </c:pt>
                <c:pt idx="200433">
                  <c:v>4.54499</c:v>
                </c:pt>
                <c:pt idx="200434">
                  <c:v>4.54501</c:v>
                </c:pt>
                <c:pt idx="200435">
                  <c:v>4.54503</c:v>
                </c:pt>
                <c:pt idx="200436">
                  <c:v>4.54506</c:v>
                </c:pt>
                <c:pt idx="200437">
                  <c:v>4.54508</c:v>
                </c:pt>
                <c:pt idx="200438">
                  <c:v>4.5451</c:v>
                </c:pt>
                <c:pt idx="200439">
                  <c:v>4.54512</c:v>
                </c:pt>
                <c:pt idx="200440">
                  <c:v>4.54515</c:v>
                </c:pt>
                <c:pt idx="200441">
                  <c:v>4.54517</c:v>
                </c:pt>
                <c:pt idx="200442">
                  <c:v>4.54519</c:v>
                </c:pt>
                <c:pt idx="200443">
                  <c:v>4.54521</c:v>
                </c:pt>
                <c:pt idx="200444">
                  <c:v>4.54524</c:v>
                </c:pt>
                <c:pt idx="200445">
                  <c:v>4.54526</c:v>
                </c:pt>
                <c:pt idx="200446">
                  <c:v>4.54528</c:v>
                </c:pt>
                <c:pt idx="200447">
                  <c:v>4.54531</c:v>
                </c:pt>
                <c:pt idx="200448">
                  <c:v>4.54533</c:v>
                </c:pt>
                <c:pt idx="200449">
                  <c:v>4.54535</c:v>
                </c:pt>
                <c:pt idx="200450">
                  <c:v>4.54537</c:v>
                </c:pt>
                <c:pt idx="200451">
                  <c:v>4.5454</c:v>
                </c:pt>
                <c:pt idx="200452">
                  <c:v>4.54542</c:v>
                </c:pt>
                <c:pt idx="200453">
                  <c:v>4.54544</c:v>
                </c:pt>
                <c:pt idx="200454">
                  <c:v>4.54547</c:v>
                </c:pt>
                <c:pt idx="200455">
                  <c:v>4.54549</c:v>
                </c:pt>
                <c:pt idx="200456">
                  <c:v>4.54551</c:v>
                </c:pt>
                <c:pt idx="200457">
                  <c:v>4.54553</c:v>
                </c:pt>
                <c:pt idx="200458">
                  <c:v>4.54556</c:v>
                </c:pt>
                <c:pt idx="200459">
                  <c:v>4.54558</c:v>
                </c:pt>
                <c:pt idx="200460">
                  <c:v>4.5456</c:v>
                </c:pt>
                <c:pt idx="200461">
                  <c:v>4.54562</c:v>
                </c:pt>
                <c:pt idx="200462">
                  <c:v>4.54565</c:v>
                </c:pt>
                <c:pt idx="200463">
                  <c:v>4.54567</c:v>
                </c:pt>
                <c:pt idx="200464">
                  <c:v>4.54569</c:v>
                </c:pt>
                <c:pt idx="200465">
                  <c:v>4.54571</c:v>
                </c:pt>
                <c:pt idx="200466">
                  <c:v>4.54574</c:v>
                </c:pt>
                <c:pt idx="200467">
                  <c:v>4.54576</c:v>
                </c:pt>
                <c:pt idx="200468">
                  <c:v>4.54578</c:v>
                </c:pt>
                <c:pt idx="200469">
                  <c:v>4.5458</c:v>
                </c:pt>
                <c:pt idx="200470">
                  <c:v>4.54583</c:v>
                </c:pt>
                <c:pt idx="200471">
                  <c:v>4.54585</c:v>
                </c:pt>
                <c:pt idx="200472">
                  <c:v>4.54587</c:v>
                </c:pt>
                <c:pt idx="200473">
                  <c:v>4.5459</c:v>
                </c:pt>
                <c:pt idx="200474">
                  <c:v>4.54592</c:v>
                </c:pt>
                <c:pt idx="200475">
                  <c:v>4.54594</c:v>
                </c:pt>
                <c:pt idx="200476">
                  <c:v>4.54596</c:v>
                </c:pt>
                <c:pt idx="200477">
                  <c:v>4.54599</c:v>
                </c:pt>
                <c:pt idx="200478">
                  <c:v>4.54601</c:v>
                </c:pt>
                <c:pt idx="200479">
                  <c:v>4.54603</c:v>
                </c:pt>
                <c:pt idx="200480">
                  <c:v>4.54605</c:v>
                </c:pt>
                <c:pt idx="200481">
                  <c:v>4.54608</c:v>
                </c:pt>
                <c:pt idx="200482">
                  <c:v>4.5461</c:v>
                </c:pt>
                <c:pt idx="200483">
                  <c:v>4.54612</c:v>
                </c:pt>
                <c:pt idx="200484">
                  <c:v>4.54615</c:v>
                </c:pt>
                <c:pt idx="200485">
                  <c:v>4.54617</c:v>
                </c:pt>
                <c:pt idx="200486">
                  <c:v>4.54619</c:v>
                </c:pt>
                <c:pt idx="200487">
                  <c:v>4.54621</c:v>
                </c:pt>
                <c:pt idx="200488">
                  <c:v>4.54624</c:v>
                </c:pt>
                <c:pt idx="200489">
                  <c:v>4.54626</c:v>
                </c:pt>
                <c:pt idx="200490">
                  <c:v>4.54628</c:v>
                </c:pt>
                <c:pt idx="200491">
                  <c:v>4.5463</c:v>
                </c:pt>
                <c:pt idx="200492">
                  <c:v>4.54633</c:v>
                </c:pt>
                <c:pt idx="200493">
                  <c:v>4.54635</c:v>
                </c:pt>
                <c:pt idx="200494">
                  <c:v>4.54637</c:v>
                </c:pt>
                <c:pt idx="200495">
                  <c:v>4.5464</c:v>
                </c:pt>
                <c:pt idx="200496">
                  <c:v>4.54642</c:v>
                </c:pt>
                <c:pt idx="200497">
                  <c:v>4.54644</c:v>
                </c:pt>
                <c:pt idx="200498">
                  <c:v>4.54646</c:v>
                </c:pt>
                <c:pt idx="200499">
                  <c:v>4.54648</c:v>
                </c:pt>
                <c:pt idx="200500">
                  <c:v>4.54651</c:v>
                </c:pt>
                <c:pt idx="200501">
                  <c:v>4.54653</c:v>
                </c:pt>
                <c:pt idx="200502">
                  <c:v>4.54655</c:v>
                </c:pt>
                <c:pt idx="200503">
                  <c:v>4.54658</c:v>
                </c:pt>
                <c:pt idx="200504">
                  <c:v>4.5466</c:v>
                </c:pt>
                <c:pt idx="200505">
                  <c:v>4.54662</c:v>
                </c:pt>
                <c:pt idx="200506">
                  <c:v>4.54664</c:v>
                </c:pt>
                <c:pt idx="200507">
                  <c:v>4.54667</c:v>
                </c:pt>
                <c:pt idx="200508">
                  <c:v>4.54669</c:v>
                </c:pt>
                <c:pt idx="200509">
                  <c:v>4.54671</c:v>
                </c:pt>
                <c:pt idx="200510">
                  <c:v>4.54673</c:v>
                </c:pt>
                <c:pt idx="200511">
                  <c:v>4.54676</c:v>
                </c:pt>
                <c:pt idx="200512">
                  <c:v>4.54678</c:v>
                </c:pt>
                <c:pt idx="200513">
                  <c:v>4.5468</c:v>
                </c:pt>
                <c:pt idx="200514">
                  <c:v>4.54683</c:v>
                </c:pt>
                <c:pt idx="200515">
                  <c:v>4.54685</c:v>
                </c:pt>
                <c:pt idx="200516">
                  <c:v>4.54687</c:v>
                </c:pt>
                <c:pt idx="200517">
                  <c:v>4.54689</c:v>
                </c:pt>
                <c:pt idx="200518">
                  <c:v>4.54692</c:v>
                </c:pt>
                <c:pt idx="200519">
                  <c:v>4.54694</c:v>
                </c:pt>
                <c:pt idx="200520">
                  <c:v>4.54696</c:v>
                </c:pt>
                <c:pt idx="200521">
                  <c:v>4.54698</c:v>
                </c:pt>
                <c:pt idx="200522">
                  <c:v>4.54701</c:v>
                </c:pt>
                <c:pt idx="200523">
                  <c:v>4.54703</c:v>
                </c:pt>
                <c:pt idx="200524">
                  <c:v>4.54705</c:v>
                </c:pt>
                <c:pt idx="200525">
                  <c:v>4.54708</c:v>
                </c:pt>
                <c:pt idx="200526">
                  <c:v>4.5471</c:v>
                </c:pt>
                <c:pt idx="200527">
                  <c:v>4.54712</c:v>
                </c:pt>
                <c:pt idx="200528">
                  <c:v>4.54714</c:v>
                </c:pt>
                <c:pt idx="200529">
                  <c:v>4.54717</c:v>
                </c:pt>
                <c:pt idx="200530">
                  <c:v>4.54719</c:v>
                </c:pt>
                <c:pt idx="200531">
                  <c:v>4.54721</c:v>
                </c:pt>
                <c:pt idx="200532">
                  <c:v>4.54723</c:v>
                </c:pt>
                <c:pt idx="200533">
                  <c:v>4.54726</c:v>
                </c:pt>
                <c:pt idx="200534">
                  <c:v>4.54728</c:v>
                </c:pt>
                <c:pt idx="200535">
                  <c:v>4.5473</c:v>
                </c:pt>
                <c:pt idx="200536">
                  <c:v>4.54732</c:v>
                </c:pt>
                <c:pt idx="200537">
                  <c:v>4.54735</c:v>
                </c:pt>
                <c:pt idx="200538">
                  <c:v>4.54737</c:v>
                </c:pt>
                <c:pt idx="200539">
                  <c:v>4.54739</c:v>
                </c:pt>
                <c:pt idx="200540">
                  <c:v>4.54741</c:v>
                </c:pt>
                <c:pt idx="200541">
                  <c:v>4.54744</c:v>
                </c:pt>
                <c:pt idx="200542">
                  <c:v>4.54746</c:v>
                </c:pt>
                <c:pt idx="200543">
                  <c:v>4.54748</c:v>
                </c:pt>
                <c:pt idx="200544">
                  <c:v>4.54751</c:v>
                </c:pt>
                <c:pt idx="200545">
                  <c:v>4.54753</c:v>
                </c:pt>
                <c:pt idx="200546">
                  <c:v>4.54755</c:v>
                </c:pt>
                <c:pt idx="200547">
                  <c:v>4.54757</c:v>
                </c:pt>
                <c:pt idx="200548">
                  <c:v>4.5476</c:v>
                </c:pt>
                <c:pt idx="200549">
                  <c:v>4.54762</c:v>
                </c:pt>
                <c:pt idx="200550">
                  <c:v>4.54764</c:v>
                </c:pt>
                <c:pt idx="200551">
                  <c:v>4.54766</c:v>
                </c:pt>
                <c:pt idx="200552">
                  <c:v>4.54769</c:v>
                </c:pt>
                <c:pt idx="200553">
                  <c:v>4.54771</c:v>
                </c:pt>
                <c:pt idx="200554">
                  <c:v>4.54773</c:v>
                </c:pt>
                <c:pt idx="200555">
                  <c:v>4.54776</c:v>
                </c:pt>
                <c:pt idx="200556">
                  <c:v>4.54778</c:v>
                </c:pt>
                <c:pt idx="200557">
                  <c:v>4.5478</c:v>
                </c:pt>
                <c:pt idx="200558">
                  <c:v>4.54782</c:v>
                </c:pt>
                <c:pt idx="200559">
                  <c:v>4.54785</c:v>
                </c:pt>
                <c:pt idx="200560">
                  <c:v>4.54787</c:v>
                </c:pt>
                <c:pt idx="200561">
                  <c:v>4.54789</c:v>
                </c:pt>
                <c:pt idx="200562">
                  <c:v>4.54791</c:v>
                </c:pt>
                <c:pt idx="200563">
                  <c:v>4.54794</c:v>
                </c:pt>
                <c:pt idx="200564">
                  <c:v>4.54796</c:v>
                </c:pt>
                <c:pt idx="200565">
                  <c:v>4.54798</c:v>
                </c:pt>
                <c:pt idx="200566">
                  <c:v>4.548</c:v>
                </c:pt>
                <c:pt idx="200567">
                  <c:v>4.54803</c:v>
                </c:pt>
                <c:pt idx="200568">
                  <c:v>4.54805</c:v>
                </c:pt>
                <c:pt idx="200569">
                  <c:v>4.54807</c:v>
                </c:pt>
                <c:pt idx="200570">
                  <c:v>4.54809</c:v>
                </c:pt>
                <c:pt idx="200571">
                  <c:v>4.54812</c:v>
                </c:pt>
                <c:pt idx="200572">
                  <c:v>4.54814</c:v>
                </c:pt>
                <c:pt idx="200573">
                  <c:v>4.54816</c:v>
                </c:pt>
                <c:pt idx="200574">
                  <c:v>4.54819</c:v>
                </c:pt>
                <c:pt idx="200575">
                  <c:v>4.54821</c:v>
                </c:pt>
                <c:pt idx="200576">
                  <c:v>4.54823</c:v>
                </c:pt>
                <c:pt idx="200577">
                  <c:v>4.54825</c:v>
                </c:pt>
                <c:pt idx="200578">
                  <c:v>4.54828</c:v>
                </c:pt>
                <c:pt idx="200579">
                  <c:v>4.5483</c:v>
                </c:pt>
                <c:pt idx="200580">
                  <c:v>4.54832</c:v>
                </c:pt>
                <c:pt idx="200581">
                  <c:v>4.54835</c:v>
                </c:pt>
                <c:pt idx="200582">
                  <c:v>4.54837</c:v>
                </c:pt>
                <c:pt idx="200583">
                  <c:v>4.54839</c:v>
                </c:pt>
                <c:pt idx="200584">
                  <c:v>4.54841</c:v>
                </c:pt>
                <c:pt idx="200585">
                  <c:v>4.54843</c:v>
                </c:pt>
                <c:pt idx="200586">
                  <c:v>4.54846</c:v>
                </c:pt>
                <c:pt idx="200587">
                  <c:v>4.54848</c:v>
                </c:pt>
                <c:pt idx="200588">
                  <c:v>4.5485</c:v>
                </c:pt>
                <c:pt idx="200589">
                  <c:v>4.54853</c:v>
                </c:pt>
                <c:pt idx="200590">
                  <c:v>4.54855</c:v>
                </c:pt>
                <c:pt idx="200591">
                  <c:v>4.54857</c:v>
                </c:pt>
                <c:pt idx="200592">
                  <c:v>4.54859</c:v>
                </c:pt>
                <c:pt idx="200593">
                  <c:v>4.54862</c:v>
                </c:pt>
                <c:pt idx="200594">
                  <c:v>4.54864</c:v>
                </c:pt>
                <c:pt idx="200595">
                  <c:v>4.54866</c:v>
                </c:pt>
                <c:pt idx="200596">
                  <c:v>4.54868</c:v>
                </c:pt>
                <c:pt idx="200597">
                  <c:v>4.54871</c:v>
                </c:pt>
                <c:pt idx="200598">
                  <c:v>4.54873</c:v>
                </c:pt>
                <c:pt idx="200599">
                  <c:v>4.54875</c:v>
                </c:pt>
                <c:pt idx="200600">
                  <c:v>4.54878</c:v>
                </c:pt>
                <c:pt idx="200601">
                  <c:v>4.5488</c:v>
                </c:pt>
                <c:pt idx="200602">
                  <c:v>4.54882</c:v>
                </c:pt>
                <c:pt idx="200603">
                  <c:v>4.54884</c:v>
                </c:pt>
                <c:pt idx="200604">
                  <c:v>4.54887</c:v>
                </c:pt>
                <c:pt idx="200605">
                  <c:v>4.54889</c:v>
                </c:pt>
                <c:pt idx="200606">
                  <c:v>4.54891</c:v>
                </c:pt>
                <c:pt idx="200607">
                  <c:v>4.54893</c:v>
                </c:pt>
                <c:pt idx="200608">
                  <c:v>4.54896</c:v>
                </c:pt>
                <c:pt idx="200609">
                  <c:v>4.54898</c:v>
                </c:pt>
                <c:pt idx="200610">
                  <c:v>4.549</c:v>
                </c:pt>
                <c:pt idx="200611">
                  <c:v>4.54903</c:v>
                </c:pt>
                <c:pt idx="200612">
                  <c:v>4.54905</c:v>
                </c:pt>
                <c:pt idx="200613">
                  <c:v>4.54907</c:v>
                </c:pt>
                <c:pt idx="200614">
                  <c:v>4.54909</c:v>
                </c:pt>
                <c:pt idx="200615">
                  <c:v>4.54912</c:v>
                </c:pt>
                <c:pt idx="200616">
                  <c:v>4.54914</c:v>
                </c:pt>
                <c:pt idx="200617">
                  <c:v>4.54916</c:v>
                </c:pt>
                <c:pt idx="200618">
                  <c:v>4.54918</c:v>
                </c:pt>
                <c:pt idx="200619">
                  <c:v>4.54921</c:v>
                </c:pt>
                <c:pt idx="200620">
                  <c:v>4.54923</c:v>
                </c:pt>
                <c:pt idx="200621">
                  <c:v>4.54925</c:v>
                </c:pt>
                <c:pt idx="200622">
                  <c:v>4.54927</c:v>
                </c:pt>
                <c:pt idx="200623">
                  <c:v>4.5493</c:v>
                </c:pt>
                <c:pt idx="200624">
                  <c:v>4.54932</c:v>
                </c:pt>
                <c:pt idx="200625">
                  <c:v>4.54934</c:v>
                </c:pt>
                <c:pt idx="200626">
                  <c:v>4.54936</c:v>
                </c:pt>
                <c:pt idx="200627">
                  <c:v>4.54939</c:v>
                </c:pt>
                <c:pt idx="200628">
                  <c:v>4.54941</c:v>
                </c:pt>
                <c:pt idx="200629">
                  <c:v>4.54943</c:v>
                </c:pt>
                <c:pt idx="200630">
                  <c:v>4.54946</c:v>
                </c:pt>
                <c:pt idx="200631">
                  <c:v>4.54948</c:v>
                </c:pt>
                <c:pt idx="200632">
                  <c:v>4.5495</c:v>
                </c:pt>
                <c:pt idx="200633">
                  <c:v>4.54952</c:v>
                </c:pt>
                <c:pt idx="200634">
                  <c:v>4.54955</c:v>
                </c:pt>
                <c:pt idx="200635">
                  <c:v>4.54957</c:v>
                </c:pt>
                <c:pt idx="200636">
                  <c:v>4.54959</c:v>
                </c:pt>
                <c:pt idx="200637">
                  <c:v>4.54962</c:v>
                </c:pt>
                <c:pt idx="200638">
                  <c:v>4.54964</c:v>
                </c:pt>
                <c:pt idx="200639">
                  <c:v>4.54966</c:v>
                </c:pt>
                <c:pt idx="200640">
                  <c:v>4.54968</c:v>
                </c:pt>
                <c:pt idx="200641">
                  <c:v>4.54971</c:v>
                </c:pt>
                <c:pt idx="200642">
                  <c:v>4.54973</c:v>
                </c:pt>
                <c:pt idx="200643">
                  <c:v>4.54975</c:v>
                </c:pt>
                <c:pt idx="200644">
                  <c:v>4.54977</c:v>
                </c:pt>
                <c:pt idx="200645">
                  <c:v>4.5498</c:v>
                </c:pt>
                <c:pt idx="200646">
                  <c:v>4.54982</c:v>
                </c:pt>
                <c:pt idx="200647">
                  <c:v>4.54984</c:v>
                </c:pt>
                <c:pt idx="200648">
                  <c:v>4.54986</c:v>
                </c:pt>
                <c:pt idx="200649">
                  <c:v>4.54989</c:v>
                </c:pt>
                <c:pt idx="200650">
                  <c:v>4.54991</c:v>
                </c:pt>
                <c:pt idx="200651">
                  <c:v>4.54993</c:v>
                </c:pt>
                <c:pt idx="200652">
                  <c:v>4.54995</c:v>
                </c:pt>
                <c:pt idx="200653">
                  <c:v>4.54998</c:v>
                </c:pt>
                <c:pt idx="200654">
                  <c:v>4.55</c:v>
                </c:pt>
                <c:pt idx="200655">
                  <c:v>4.55002</c:v>
                </c:pt>
                <c:pt idx="200656">
                  <c:v>4.55004</c:v>
                </c:pt>
                <c:pt idx="200657">
                  <c:v>4.55007</c:v>
                </c:pt>
                <c:pt idx="200658">
                  <c:v>4.55009</c:v>
                </c:pt>
                <c:pt idx="200659">
                  <c:v>4.55011</c:v>
                </c:pt>
                <c:pt idx="200660">
                  <c:v>4.55014</c:v>
                </c:pt>
                <c:pt idx="200661">
                  <c:v>4.55016</c:v>
                </c:pt>
                <c:pt idx="200662">
                  <c:v>4.55018</c:v>
                </c:pt>
                <c:pt idx="200663">
                  <c:v>4.5502</c:v>
                </c:pt>
                <c:pt idx="200664">
                  <c:v>4.55023</c:v>
                </c:pt>
                <c:pt idx="200665">
                  <c:v>4.55025</c:v>
                </c:pt>
                <c:pt idx="200666">
                  <c:v>4.55027</c:v>
                </c:pt>
                <c:pt idx="200667">
                  <c:v>4.5503</c:v>
                </c:pt>
                <c:pt idx="200668">
                  <c:v>4.55032</c:v>
                </c:pt>
                <c:pt idx="200669">
                  <c:v>4.55034</c:v>
                </c:pt>
                <c:pt idx="200670">
                  <c:v>4.55036</c:v>
                </c:pt>
                <c:pt idx="200671">
                  <c:v>4.55039</c:v>
                </c:pt>
                <c:pt idx="200672">
                  <c:v>4.55041</c:v>
                </c:pt>
                <c:pt idx="200673">
                  <c:v>4.55043</c:v>
                </c:pt>
                <c:pt idx="200674">
                  <c:v>4.55045</c:v>
                </c:pt>
                <c:pt idx="200675">
                  <c:v>4.55048</c:v>
                </c:pt>
                <c:pt idx="200676">
                  <c:v>4.5505</c:v>
                </c:pt>
                <c:pt idx="200677">
                  <c:v>4.55052</c:v>
                </c:pt>
                <c:pt idx="200678">
                  <c:v>4.55054</c:v>
                </c:pt>
                <c:pt idx="200679">
                  <c:v>4.55057</c:v>
                </c:pt>
                <c:pt idx="200680">
                  <c:v>4.55059</c:v>
                </c:pt>
                <c:pt idx="200681">
                  <c:v>4.55061</c:v>
                </c:pt>
                <c:pt idx="200682">
                  <c:v>4.55063</c:v>
                </c:pt>
                <c:pt idx="200683">
                  <c:v>4.55066</c:v>
                </c:pt>
                <c:pt idx="200684">
                  <c:v>4.55068</c:v>
                </c:pt>
                <c:pt idx="200685">
                  <c:v>4.5507</c:v>
                </c:pt>
                <c:pt idx="200686">
                  <c:v>4.55073</c:v>
                </c:pt>
                <c:pt idx="200687">
                  <c:v>4.55075</c:v>
                </c:pt>
                <c:pt idx="200688">
                  <c:v>4.55077</c:v>
                </c:pt>
                <c:pt idx="200689">
                  <c:v>4.55079</c:v>
                </c:pt>
                <c:pt idx="200690">
                  <c:v>4.55082</c:v>
                </c:pt>
                <c:pt idx="200691">
                  <c:v>4.55084</c:v>
                </c:pt>
                <c:pt idx="200692">
                  <c:v>4.55086</c:v>
                </c:pt>
                <c:pt idx="200693">
                  <c:v>4.55088</c:v>
                </c:pt>
                <c:pt idx="200694">
                  <c:v>4.55091</c:v>
                </c:pt>
                <c:pt idx="200695">
                  <c:v>4.55093</c:v>
                </c:pt>
                <c:pt idx="200696">
                  <c:v>4.55095</c:v>
                </c:pt>
                <c:pt idx="200697">
                  <c:v>4.55098</c:v>
                </c:pt>
                <c:pt idx="200698">
                  <c:v>4.551</c:v>
                </c:pt>
                <c:pt idx="200699">
                  <c:v>4.55102</c:v>
                </c:pt>
                <c:pt idx="200700">
                  <c:v>4.55104</c:v>
                </c:pt>
                <c:pt idx="200701">
                  <c:v>4.55107</c:v>
                </c:pt>
                <c:pt idx="200702">
                  <c:v>4.55109</c:v>
                </c:pt>
                <c:pt idx="200703">
                  <c:v>4.55111</c:v>
                </c:pt>
                <c:pt idx="200704">
                  <c:v>4.55113</c:v>
                </c:pt>
                <c:pt idx="200705">
                  <c:v>4.55116</c:v>
                </c:pt>
                <c:pt idx="200706">
                  <c:v>4.55118</c:v>
                </c:pt>
                <c:pt idx="200707">
                  <c:v>4.5512</c:v>
                </c:pt>
                <c:pt idx="200708">
                  <c:v>4.55122</c:v>
                </c:pt>
                <c:pt idx="200709">
                  <c:v>4.55125</c:v>
                </c:pt>
                <c:pt idx="200710">
                  <c:v>4.55127</c:v>
                </c:pt>
                <c:pt idx="200711">
                  <c:v>4.55129</c:v>
                </c:pt>
                <c:pt idx="200712">
                  <c:v>4.55131</c:v>
                </c:pt>
                <c:pt idx="200713">
                  <c:v>4.55134</c:v>
                </c:pt>
                <c:pt idx="200714">
                  <c:v>4.55136</c:v>
                </c:pt>
                <c:pt idx="200715">
                  <c:v>4.55138</c:v>
                </c:pt>
                <c:pt idx="200716">
                  <c:v>4.55141</c:v>
                </c:pt>
                <c:pt idx="200717">
                  <c:v>4.55143</c:v>
                </c:pt>
                <c:pt idx="200718">
                  <c:v>4.55145</c:v>
                </c:pt>
                <c:pt idx="200719">
                  <c:v>4.55147</c:v>
                </c:pt>
                <c:pt idx="200720">
                  <c:v>4.5515</c:v>
                </c:pt>
                <c:pt idx="200721">
                  <c:v>4.55152</c:v>
                </c:pt>
                <c:pt idx="200722">
                  <c:v>4.55154</c:v>
                </c:pt>
                <c:pt idx="200723">
                  <c:v>4.55157</c:v>
                </c:pt>
                <c:pt idx="200724">
                  <c:v>4.55159</c:v>
                </c:pt>
                <c:pt idx="200725">
                  <c:v>4.55161</c:v>
                </c:pt>
                <c:pt idx="200726">
                  <c:v>4.55163</c:v>
                </c:pt>
                <c:pt idx="200727">
                  <c:v>4.55166</c:v>
                </c:pt>
                <c:pt idx="200728">
                  <c:v>4.55168</c:v>
                </c:pt>
                <c:pt idx="200729">
                  <c:v>4.5517</c:v>
                </c:pt>
                <c:pt idx="200730">
                  <c:v>4.55172</c:v>
                </c:pt>
                <c:pt idx="200731">
                  <c:v>4.55175</c:v>
                </c:pt>
                <c:pt idx="200732">
                  <c:v>4.55177</c:v>
                </c:pt>
                <c:pt idx="200733">
                  <c:v>4.55179</c:v>
                </c:pt>
                <c:pt idx="200734">
                  <c:v>4.55181</c:v>
                </c:pt>
                <c:pt idx="200735">
                  <c:v>4.55184</c:v>
                </c:pt>
                <c:pt idx="200736">
                  <c:v>4.55186</c:v>
                </c:pt>
                <c:pt idx="200737">
                  <c:v>4.55188</c:v>
                </c:pt>
                <c:pt idx="200738">
                  <c:v>4.5519</c:v>
                </c:pt>
                <c:pt idx="200739">
                  <c:v>4.55193</c:v>
                </c:pt>
                <c:pt idx="200740">
                  <c:v>4.55195</c:v>
                </c:pt>
                <c:pt idx="200741">
                  <c:v>4.55197</c:v>
                </c:pt>
                <c:pt idx="200742">
                  <c:v>4.55199</c:v>
                </c:pt>
                <c:pt idx="200743">
                  <c:v>4.55202</c:v>
                </c:pt>
                <c:pt idx="200744">
                  <c:v>4.55204</c:v>
                </c:pt>
                <c:pt idx="200745">
                  <c:v>4.55206</c:v>
                </c:pt>
                <c:pt idx="200746">
                  <c:v>4.55209</c:v>
                </c:pt>
                <c:pt idx="200747">
                  <c:v>4.55211</c:v>
                </c:pt>
                <c:pt idx="200748">
                  <c:v>4.55213</c:v>
                </c:pt>
                <c:pt idx="200749">
                  <c:v>4.55215</c:v>
                </c:pt>
                <c:pt idx="200750">
                  <c:v>4.55218</c:v>
                </c:pt>
                <c:pt idx="200751">
                  <c:v>4.5522</c:v>
                </c:pt>
                <c:pt idx="200752">
                  <c:v>4.55222</c:v>
                </c:pt>
                <c:pt idx="200753">
                  <c:v>4.55225</c:v>
                </c:pt>
                <c:pt idx="200754">
                  <c:v>4.55227</c:v>
                </c:pt>
                <c:pt idx="200755">
                  <c:v>4.55229</c:v>
                </c:pt>
                <c:pt idx="200756">
                  <c:v>4.55231</c:v>
                </c:pt>
                <c:pt idx="200757">
                  <c:v>4.55234</c:v>
                </c:pt>
                <c:pt idx="200758">
                  <c:v>4.55236</c:v>
                </c:pt>
                <c:pt idx="200759">
                  <c:v>4.55238</c:v>
                </c:pt>
                <c:pt idx="200760">
                  <c:v>4.5524</c:v>
                </c:pt>
                <c:pt idx="200761">
                  <c:v>4.55243</c:v>
                </c:pt>
                <c:pt idx="200762">
                  <c:v>4.55245</c:v>
                </c:pt>
                <c:pt idx="200763">
                  <c:v>4.55247</c:v>
                </c:pt>
                <c:pt idx="200764">
                  <c:v>4.55249</c:v>
                </c:pt>
                <c:pt idx="200765">
                  <c:v>4.55252</c:v>
                </c:pt>
                <c:pt idx="200766">
                  <c:v>4.55254</c:v>
                </c:pt>
                <c:pt idx="200767">
                  <c:v>4.55256</c:v>
                </c:pt>
                <c:pt idx="200768">
                  <c:v>4.55258</c:v>
                </c:pt>
                <c:pt idx="200769">
                  <c:v>4.55261</c:v>
                </c:pt>
                <c:pt idx="200770">
                  <c:v>4.55263</c:v>
                </c:pt>
                <c:pt idx="200771">
                  <c:v>4.55265</c:v>
                </c:pt>
                <c:pt idx="200772">
                  <c:v>4.55268</c:v>
                </c:pt>
                <c:pt idx="200773">
                  <c:v>4.5527</c:v>
                </c:pt>
                <c:pt idx="200774">
                  <c:v>4.55272</c:v>
                </c:pt>
                <c:pt idx="200775">
                  <c:v>4.55274</c:v>
                </c:pt>
                <c:pt idx="200776">
                  <c:v>4.55277</c:v>
                </c:pt>
                <c:pt idx="200777">
                  <c:v>4.55279</c:v>
                </c:pt>
                <c:pt idx="200778">
                  <c:v>4.55281</c:v>
                </c:pt>
                <c:pt idx="200779">
                  <c:v>4.55283</c:v>
                </c:pt>
                <c:pt idx="200780">
                  <c:v>4.55286</c:v>
                </c:pt>
                <c:pt idx="200781">
                  <c:v>4.55288</c:v>
                </c:pt>
                <c:pt idx="200782">
                  <c:v>4.5529</c:v>
                </c:pt>
                <c:pt idx="200783">
                  <c:v>4.55293</c:v>
                </c:pt>
                <c:pt idx="200784">
                  <c:v>4.55295</c:v>
                </c:pt>
                <c:pt idx="200785">
                  <c:v>4.55297</c:v>
                </c:pt>
                <c:pt idx="200786">
                  <c:v>4.55299</c:v>
                </c:pt>
                <c:pt idx="200787">
                  <c:v>4.55302</c:v>
                </c:pt>
                <c:pt idx="200788">
                  <c:v>4.55304</c:v>
                </c:pt>
                <c:pt idx="200789">
                  <c:v>4.55306</c:v>
                </c:pt>
                <c:pt idx="200790">
                  <c:v>4.55308</c:v>
                </c:pt>
                <c:pt idx="200791">
                  <c:v>4.55311</c:v>
                </c:pt>
                <c:pt idx="200792">
                  <c:v>4.55313</c:v>
                </c:pt>
                <c:pt idx="200793">
                  <c:v>4.55315</c:v>
                </c:pt>
                <c:pt idx="200794">
                  <c:v>4.55318</c:v>
                </c:pt>
                <c:pt idx="200795">
                  <c:v>4.5532</c:v>
                </c:pt>
                <c:pt idx="200796">
                  <c:v>4.55322</c:v>
                </c:pt>
                <c:pt idx="200797">
                  <c:v>4.55324</c:v>
                </c:pt>
                <c:pt idx="200798">
                  <c:v>4.55326</c:v>
                </c:pt>
                <c:pt idx="200799">
                  <c:v>4.55329</c:v>
                </c:pt>
                <c:pt idx="200800">
                  <c:v>4.55331</c:v>
                </c:pt>
                <c:pt idx="200801">
                  <c:v>4.55333</c:v>
                </c:pt>
                <c:pt idx="200802">
                  <c:v>4.55336</c:v>
                </c:pt>
                <c:pt idx="200803">
                  <c:v>4.55338</c:v>
                </c:pt>
                <c:pt idx="200804">
                  <c:v>4.5534</c:v>
                </c:pt>
                <c:pt idx="200805">
                  <c:v>4.55342</c:v>
                </c:pt>
                <c:pt idx="200806">
                  <c:v>4.55345</c:v>
                </c:pt>
                <c:pt idx="200807">
                  <c:v>4.55347</c:v>
                </c:pt>
                <c:pt idx="200808">
                  <c:v>4.55349</c:v>
                </c:pt>
                <c:pt idx="200809">
                  <c:v>4.55351</c:v>
                </c:pt>
                <c:pt idx="200810">
                  <c:v>4.55354</c:v>
                </c:pt>
                <c:pt idx="200811">
                  <c:v>4.55356</c:v>
                </c:pt>
                <c:pt idx="200812">
                  <c:v>4.55358</c:v>
                </c:pt>
                <c:pt idx="200813">
                  <c:v>4.55361</c:v>
                </c:pt>
                <c:pt idx="200814">
                  <c:v>4.55363</c:v>
                </c:pt>
                <c:pt idx="200815">
                  <c:v>4.55365</c:v>
                </c:pt>
                <c:pt idx="200816">
                  <c:v>4.55367</c:v>
                </c:pt>
                <c:pt idx="200817">
                  <c:v>4.5537</c:v>
                </c:pt>
                <c:pt idx="200818">
                  <c:v>4.55372</c:v>
                </c:pt>
                <c:pt idx="200819">
                  <c:v>4.55374</c:v>
                </c:pt>
                <c:pt idx="200820">
                  <c:v>4.55376</c:v>
                </c:pt>
                <c:pt idx="200821">
                  <c:v>4.55379</c:v>
                </c:pt>
                <c:pt idx="200822">
                  <c:v>4.55381</c:v>
                </c:pt>
                <c:pt idx="200823">
                  <c:v>4.55383</c:v>
                </c:pt>
                <c:pt idx="200824">
                  <c:v>4.55386</c:v>
                </c:pt>
                <c:pt idx="200825">
                  <c:v>4.55388</c:v>
                </c:pt>
                <c:pt idx="200826">
                  <c:v>4.5539</c:v>
                </c:pt>
                <c:pt idx="200827">
                  <c:v>4.55392</c:v>
                </c:pt>
                <c:pt idx="200828">
                  <c:v>4.55395</c:v>
                </c:pt>
                <c:pt idx="200829">
                  <c:v>4.55397</c:v>
                </c:pt>
                <c:pt idx="200830">
                  <c:v>4.55399</c:v>
                </c:pt>
                <c:pt idx="200831">
                  <c:v>4.55401</c:v>
                </c:pt>
                <c:pt idx="200832">
                  <c:v>4.55404</c:v>
                </c:pt>
                <c:pt idx="200833">
                  <c:v>4.55406</c:v>
                </c:pt>
                <c:pt idx="200834">
                  <c:v>4.55408</c:v>
                </c:pt>
                <c:pt idx="200835">
                  <c:v>4.5541</c:v>
                </c:pt>
                <c:pt idx="200836">
                  <c:v>4.55413</c:v>
                </c:pt>
                <c:pt idx="200837">
                  <c:v>4.55415</c:v>
                </c:pt>
                <c:pt idx="200838">
                  <c:v>4.55417</c:v>
                </c:pt>
                <c:pt idx="200839">
                  <c:v>4.55419</c:v>
                </c:pt>
                <c:pt idx="200840">
                  <c:v>4.55422</c:v>
                </c:pt>
                <c:pt idx="200841">
                  <c:v>4.55424</c:v>
                </c:pt>
                <c:pt idx="200842">
                  <c:v>4.55426</c:v>
                </c:pt>
                <c:pt idx="200843">
                  <c:v>4.55429</c:v>
                </c:pt>
                <c:pt idx="200844">
                  <c:v>4.55431</c:v>
                </c:pt>
                <c:pt idx="200845">
                  <c:v>4.55433</c:v>
                </c:pt>
                <c:pt idx="200846">
                  <c:v>4.55435</c:v>
                </c:pt>
                <c:pt idx="200847">
                  <c:v>4.55438</c:v>
                </c:pt>
                <c:pt idx="200848">
                  <c:v>4.5544</c:v>
                </c:pt>
                <c:pt idx="200849">
                  <c:v>4.55442</c:v>
                </c:pt>
                <c:pt idx="200850">
                  <c:v>4.55444</c:v>
                </c:pt>
                <c:pt idx="200851">
                  <c:v>4.55447</c:v>
                </c:pt>
                <c:pt idx="200852">
                  <c:v>4.55449</c:v>
                </c:pt>
                <c:pt idx="200853">
                  <c:v>4.55451</c:v>
                </c:pt>
                <c:pt idx="200854">
                  <c:v>4.55453</c:v>
                </c:pt>
                <c:pt idx="200855">
                  <c:v>4.55456</c:v>
                </c:pt>
                <c:pt idx="200856">
                  <c:v>4.55458</c:v>
                </c:pt>
                <c:pt idx="200857">
                  <c:v>4.5546</c:v>
                </c:pt>
                <c:pt idx="200858">
                  <c:v>4.55463</c:v>
                </c:pt>
                <c:pt idx="200859">
                  <c:v>4.55465</c:v>
                </c:pt>
                <c:pt idx="200860">
                  <c:v>4.55467</c:v>
                </c:pt>
                <c:pt idx="200861">
                  <c:v>4.55469</c:v>
                </c:pt>
                <c:pt idx="200862">
                  <c:v>4.55472</c:v>
                </c:pt>
                <c:pt idx="200863">
                  <c:v>4.55474</c:v>
                </c:pt>
                <c:pt idx="200864">
                  <c:v>4.55476</c:v>
                </c:pt>
                <c:pt idx="200865">
                  <c:v>4.55478</c:v>
                </c:pt>
                <c:pt idx="200866">
                  <c:v>4.55481</c:v>
                </c:pt>
                <c:pt idx="200867">
                  <c:v>4.55483</c:v>
                </c:pt>
                <c:pt idx="200868">
                  <c:v>4.55485</c:v>
                </c:pt>
                <c:pt idx="200869">
                  <c:v>4.55488</c:v>
                </c:pt>
                <c:pt idx="200870">
                  <c:v>4.5549</c:v>
                </c:pt>
                <c:pt idx="200871">
                  <c:v>4.55492</c:v>
                </c:pt>
                <c:pt idx="200872">
                  <c:v>4.55494</c:v>
                </c:pt>
                <c:pt idx="200873">
                  <c:v>4.55497</c:v>
                </c:pt>
                <c:pt idx="200874">
                  <c:v>4.55499</c:v>
                </c:pt>
                <c:pt idx="200875">
                  <c:v>4.55501</c:v>
                </c:pt>
                <c:pt idx="200876">
                  <c:v>4.55503</c:v>
                </c:pt>
                <c:pt idx="200877">
                  <c:v>4.55506</c:v>
                </c:pt>
                <c:pt idx="200878">
                  <c:v>4.55508</c:v>
                </c:pt>
                <c:pt idx="200879">
                  <c:v>4.5551</c:v>
                </c:pt>
                <c:pt idx="200880">
                  <c:v>4.55513</c:v>
                </c:pt>
                <c:pt idx="200881">
                  <c:v>4.55515</c:v>
                </c:pt>
                <c:pt idx="200882">
                  <c:v>4.55517</c:v>
                </c:pt>
                <c:pt idx="200883">
                  <c:v>4.55519</c:v>
                </c:pt>
                <c:pt idx="200884">
                  <c:v>4.55521</c:v>
                </c:pt>
                <c:pt idx="200885">
                  <c:v>4.55524</c:v>
                </c:pt>
                <c:pt idx="200886">
                  <c:v>4.55526</c:v>
                </c:pt>
                <c:pt idx="200887">
                  <c:v>4.55528</c:v>
                </c:pt>
                <c:pt idx="200888">
                  <c:v>4.55531</c:v>
                </c:pt>
                <c:pt idx="200889">
                  <c:v>4.55533</c:v>
                </c:pt>
                <c:pt idx="200890">
                  <c:v>4.55535</c:v>
                </c:pt>
                <c:pt idx="200891">
                  <c:v>4.55537</c:v>
                </c:pt>
                <c:pt idx="200892">
                  <c:v>4.5554</c:v>
                </c:pt>
                <c:pt idx="200893">
                  <c:v>4.55542</c:v>
                </c:pt>
                <c:pt idx="200894">
                  <c:v>4.55544</c:v>
                </c:pt>
                <c:pt idx="200895">
                  <c:v>4.55546</c:v>
                </c:pt>
                <c:pt idx="200896">
                  <c:v>4.55549</c:v>
                </c:pt>
                <c:pt idx="200897">
                  <c:v>4.55551</c:v>
                </c:pt>
                <c:pt idx="200898">
                  <c:v>4.55553</c:v>
                </c:pt>
                <c:pt idx="200899">
                  <c:v>4.55556</c:v>
                </c:pt>
                <c:pt idx="200900">
                  <c:v>4.55558</c:v>
                </c:pt>
                <c:pt idx="200901">
                  <c:v>4.5556</c:v>
                </c:pt>
                <c:pt idx="200902">
                  <c:v>4.55562</c:v>
                </c:pt>
                <c:pt idx="200903">
                  <c:v>4.55565</c:v>
                </c:pt>
                <c:pt idx="200904">
                  <c:v>4.55567</c:v>
                </c:pt>
                <c:pt idx="200905">
                  <c:v>4.55569</c:v>
                </c:pt>
                <c:pt idx="200906">
                  <c:v>4.55571</c:v>
                </c:pt>
                <c:pt idx="200907">
                  <c:v>4.55574</c:v>
                </c:pt>
                <c:pt idx="200908">
                  <c:v>4.55576</c:v>
                </c:pt>
                <c:pt idx="200909">
                  <c:v>4.55578</c:v>
                </c:pt>
                <c:pt idx="200910">
                  <c:v>4.55581</c:v>
                </c:pt>
                <c:pt idx="200911">
                  <c:v>4.55583</c:v>
                </c:pt>
                <c:pt idx="200912">
                  <c:v>4.55585</c:v>
                </c:pt>
                <c:pt idx="200913">
                  <c:v>4.55587</c:v>
                </c:pt>
                <c:pt idx="200914">
                  <c:v>4.5559</c:v>
                </c:pt>
                <c:pt idx="200915">
                  <c:v>4.55592</c:v>
                </c:pt>
                <c:pt idx="200916">
                  <c:v>4.55594</c:v>
                </c:pt>
                <c:pt idx="200917">
                  <c:v>4.55596</c:v>
                </c:pt>
                <c:pt idx="200918">
                  <c:v>4.55599</c:v>
                </c:pt>
                <c:pt idx="200919">
                  <c:v>4.55601</c:v>
                </c:pt>
                <c:pt idx="200920">
                  <c:v>4.55603</c:v>
                </c:pt>
                <c:pt idx="200921">
                  <c:v>4.55605</c:v>
                </c:pt>
                <c:pt idx="200922">
                  <c:v>4.55608</c:v>
                </c:pt>
                <c:pt idx="200923">
                  <c:v>4.5561</c:v>
                </c:pt>
                <c:pt idx="200924">
                  <c:v>4.55612</c:v>
                </c:pt>
                <c:pt idx="200925">
                  <c:v>4.55614</c:v>
                </c:pt>
                <c:pt idx="200926">
                  <c:v>4.55617</c:v>
                </c:pt>
                <c:pt idx="200927">
                  <c:v>4.55619</c:v>
                </c:pt>
                <c:pt idx="200928">
                  <c:v>4.55621</c:v>
                </c:pt>
                <c:pt idx="200929">
                  <c:v>4.55624</c:v>
                </c:pt>
                <c:pt idx="200930">
                  <c:v>4.55626</c:v>
                </c:pt>
                <c:pt idx="200931">
                  <c:v>4.55628</c:v>
                </c:pt>
                <c:pt idx="200932">
                  <c:v>4.5563</c:v>
                </c:pt>
                <c:pt idx="200933">
                  <c:v>4.55633</c:v>
                </c:pt>
                <c:pt idx="200934">
                  <c:v>4.55635</c:v>
                </c:pt>
                <c:pt idx="200935">
                  <c:v>4.55637</c:v>
                </c:pt>
                <c:pt idx="200936">
                  <c:v>4.5564</c:v>
                </c:pt>
                <c:pt idx="200937">
                  <c:v>4.55642</c:v>
                </c:pt>
                <c:pt idx="200938">
                  <c:v>4.55644</c:v>
                </c:pt>
                <c:pt idx="200939">
                  <c:v>4.55646</c:v>
                </c:pt>
                <c:pt idx="200940">
                  <c:v>4.55649</c:v>
                </c:pt>
                <c:pt idx="200941">
                  <c:v>4.55651</c:v>
                </c:pt>
                <c:pt idx="200942">
                  <c:v>4.55653</c:v>
                </c:pt>
                <c:pt idx="200943">
                  <c:v>4.55655</c:v>
                </c:pt>
                <c:pt idx="200944">
                  <c:v>4.55658</c:v>
                </c:pt>
                <c:pt idx="200945">
                  <c:v>4.5566</c:v>
                </c:pt>
                <c:pt idx="200946">
                  <c:v>4.55662</c:v>
                </c:pt>
                <c:pt idx="200947">
                  <c:v>4.55664</c:v>
                </c:pt>
                <c:pt idx="200948">
                  <c:v>4.55667</c:v>
                </c:pt>
                <c:pt idx="200949">
                  <c:v>4.55669</c:v>
                </c:pt>
                <c:pt idx="200950">
                  <c:v>4.55671</c:v>
                </c:pt>
                <c:pt idx="200951">
                  <c:v>4.55673</c:v>
                </c:pt>
                <c:pt idx="200952">
                  <c:v>4.55676</c:v>
                </c:pt>
                <c:pt idx="200953">
                  <c:v>4.55678</c:v>
                </c:pt>
                <c:pt idx="200954">
                  <c:v>4.5568</c:v>
                </c:pt>
                <c:pt idx="200955">
                  <c:v>4.55682</c:v>
                </c:pt>
                <c:pt idx="200956">
                  <c:v>4.55685</c:v>
                </c:pt>
                <c:pt idx="200957">
                  <c:v>4.55687</c:v>
                </c:pt>
                <c:pt idx="200958">
                  <c:v>4.55689</c:v>
                </c:pt>
                <c:pt idx="200959">
                  <c:v>4.55692</c:v>
                </c:pt>
                <c:pt idx="200960">
                  <c:v>4.55694</c:v>
                </c:pt>
                <c:pt idx="200961">
                  <c:v>4.55696</c:v>
                </c:pt>
                <c:pt idx="200962">
                  <c:v>4.55698</c:v>
                </c:pt>
                <c:pt idx="200963">
                  <c:v>4.55701</c:v>
                </c:pt>
                <c:pt idx="200964">
                  <c:v>4.55703</c:v>
                </c:pt>
                <c:pt idx="200965">
                  <c:v>4.55705</c:v>
                </c:pt>
                <c:pt idx="200966">
                  <c:v>4.55708</c:v>
                </c:pt>
                <c:pt idx="200967">
                  <c:v>4.5571</c:v>
                </c:pt>
                <c:pt idx="200968">
                  <c:v>4.55712</c:v>
                </c:pt>
                <c:pt idx="200969">
                  <c:v>4.55714</c:v>
                </c:pt>
                <c:pt idx="200970">
                  <c:v>4.55717</c:v>
                </c:pt>
                <c:pt idx="200971">
                  <c:v>4.55719</c:v>
                </c:pt>
                <c:pt idx="200972">
                  <c:v>4.55721</c:v>
                </c:pt>
                <c:pt idx="200973">
                  <c:v>4.55723</c:v>
                </c:pt>
                <c:pt idx="200974">
                  <c:v>4.55726</c:v>
                </c:pt>
                <c:pt idx="200975">
                  <c:v>4.55728</c:v>
                </c:pt>
                <c:pt idx="200976">
                  <c:v>4.5573</c:v>
                </c:pt>
                <c:pt idx="200977">
                  <c:v>4.55732</c:v>
                </c:pt>
                <c:pt idx="200978">
                  <c:v>4.55735</c:v>
                </c:pt>
                <c:pt idx="200979">
                  <c:v>4.55737</c:v>
                </c:pt>
                <c:pt idx="200980">
                  <c:v>4.55739</c:v>
                </c:pt>
                <c:pt idx="200981">
                  <c:v>4.55741</c:v>
                </c:pt>
                <c:pt idx="200982">
                  <c:v>4.55744</c:v>
                </c:pt>
                <c:pt idx="200983">
                  <c:v>4.55746</c:v>
                </c:pt>
                <c:pt idx="200984">
                  <c:v>4.55748</c:v>
                </c:pt>
                <c:pt idx="200985">
                  <c:v>4.55751</c:v>
                </c:pt>
                <c:pt idx="200986">
                  <c:v>4.55753</c:v>
                </c:pt>
                <c:pt idx="200987">
                  <c:v>4.55755</c:v>
                </c:pt>
                <c:pt idx="200988">
                  <c:v>4.55757</c:v>
                </c:pt>
                <c:pt idx="200989">
                  <c:v>4.5576</c:v>
                </c:pt>
                <c:pt idx="200990">
                  <c:v>4.55762</c:v>
                </c:pt>
                <c:pt idx="200991">
                  <c:v>4.55764</c:v>
                </c:pt>
                <c:pt idx="200992">
                  <c:v>4.55766</c:v>
                </c:pt>
                <c:pt idx="200993">
                  <c:v>4.55769</c:v>
                </c:pt>
                <c:pt idx="200994">
                  <c:v>4.55771</c:v>
                </c:pt>
                <c:pt idx="200995">
                  <c:v>4.55773</c:v>
                </c:pt>
                <c:pt idx="200996">
                  <c:v>4.55776</c:v>
                </c:pt>
                <c:pt idx="200997">
                  <c:v>4.55778</c:v>
                </c:pt>
                <c:pt idx="200998">
                  <c:v>4.5578</c:v>
                </c:pt>
                <c:pt idx="200999">
                  <c:v>4.55782</c:v>
                </c:pt>
                <c:pt idx="201000">
                  <c:v>4.55785</c:v>
                </c:pt>
                <c:pt idx="201001">
                  <c:v>4.55787</c:v>
                </c:pt>
                <c:pt idx="201002">
                  <c:v>4.55789</c:v>
                </c:pt>
                <c:pt idx="201003">
                  <c:v>4.55791</c:v>
                </c:pt>
                <c:pt idx="201004">
                  <c:v>4.55794</c:v>
                </c:pt>
                <c:pt idx="201005">
                  <c:v>4.55796</c:v>
                </c:pt>
                <c:pt idx="201006">
                  <c:v>4.55798</c:v>
                </c:pt>
                <c:pt idx="201007">
                  <c:v>4.558</c:v>
                </c:pt>
                <c:pt idx="201008">
                  <c:v>4.55803</c:v>
                </c:pt>
                <c:pt idx="201009">
                  <c:v>4.55805</c:v>
                </c:pt>
                <c:pt idx="201010">
                  <c:v>4.55807</c:v>
                </c:pt>
                <c:pt idx="201011">
                  <c:v>4.55809</c:v>
                </c:pt>
                <c:pt idx="201012">
                  <c:v>4.55812</c:v>
                </c:pt>
                <c:pt idx="201013">
                  <c:v>4.55814</c:v>
                </c:pt>
                <c:pt idx="201014">
                  <c:v>4.55816</c:v>
                </c:pt>
                <c:pt idx="201015">
                  <c:v>4.55819</c:v>
                </c:pt>
                <c:pt idx="201016">
                  <c:v>4.55821</c:v>
                </c:pt>
                <c:pt idx="201017">
                  <c:v>4.55823</c:v>
                </c:pt>
                <c:pt idx="201018">
                  <c:v>4.55825</c:v>
                </c:pt>
                <c:pt idx="201019">
                  <c:v>4.55828</c:v>
                </c:pt>
                <c:pt idx="201020">
                  <c:v>4.5583</c:v>
                </c:pt>
                <c:pt idx="201021">
                  <c:v>4.55832</c:v>
                </c:pt>
                <c:pt idx="201022">
                  <c:v>4.55835</c:v>
                </c:pt>
                <c:pt idx="201023">
                  <c:v>4.55837</c:v>
                </c:pt>
                <c:pt idx="201024">
                  <c:v>4.55839</c:v>
                </c:pt>
                <c:pt idx="201025">
                  <c:v>4.55841</c:v>
                </c:pt>
                <c:pt idx="201026">
                  <c:v>4.55844</c:v>
                </c:pt>
                <c:pt idx="201027">
                  <c:v>4.55846</c:v>
                </c:pt>
                <c:pt idx="201028">
                  <c:v>4.55848</c:v>
                </c:pt>
                <c:pt idx="201029">
                  <c:v>4.5585</c:v>
                </c:pt>
                <c:pt idx="201030">
                  <c:v>4.55853</c:v>
                </c:pt>
                <c:pt idx="201031">
                  <c:v>4.55855</c:v>
                </c:pt>
                <c:pt idx="201032">
                  <c:v>4.55857</c:v>
                </c:pt>
                <c:pt idx="201033">
                  <c:v>4.55859</c:v>
                </c:pt>
                <c:pt idx="201034">
                  <c:v>4.55862</c:v>
                </c:pt>
                <c:pt idx="201035">
                  <c:v>4.55864</c:v>
                </c:pt>
                <c:pt idx="201036">
                  <c:v>4.55866</c:v>
                </c:pt>
                <c:pt idx="201037">
                  <c:v>4.55868</c:v>
                </c:pt>
                <c:pt idx="201038">
                  <c:v>4.55871</c:v>
                </c:pt>
                <c:pt idx="201039">
                  <c:v>4.55873</c:v>
                </c:pt>
                <c:pt idx="201040">
                  <c:v>4.55875</c:v>
                </c:pt>
                <c:pt idx="201041">
                  <c:v>4.55878</c:v>
                </c:pt>
                <c:pt idx="201042">
                  <c:v>4.5588</c:v>
                </c:pt>
                <c:pt idx="201043">
                  <c:v>4.55882</c:v>
                </c:pt>
                <c:pt idx="201044">
                  <c:v>4.55884</c:v>
                </c:pt>
                <c:pt idx="201045">
                  <c:v>4.55887</c:v>
                </c:pt>
                <c:pt idx="201046">
                  <c:v>4.55889</c:v>
                </c:pt>
                <c:pt idx="201047">
                  <c:v>4.55891</c:v>
                </c:pt>
                <c:pt idx="201048">
                  <c:v>4.55893</c:v>
                </c:pt>
                <c:pt idx="201049">
                  <c:v>4.55896</c:v>
                </c:pt>
                <c:pt idx="201050">
                  <c:v>4.55898</c:v>
                </c:pt>
                <c:pt idx="201051">
                  <c:v>4.559</c:v>
                </c:pt>
                <c:pt idx="201052">
                  <c:v>4.55903</c:v>
                </c:pt>
                <c:pt idx="201053">
                  <c:v>4.55905</c:v>
                </c:pt>
                <c:pt idx="201054">
                  <c:v>4.55907</c:v>
                </c:pt>
                <c:pt idx="201055">
                  <c:v>4.55909</c:v>
                </c:pt>
                <c:pt idx="201056">
                  <c:v>4.55912</c:v>
                </c:pt>
                <c:pt idx="201057">
                  <c:v>4.55914</c:v>
                </c:pt>
                <c:pt idx="201058">
                  <c:v>4.55916</c:v>
                </c:pt>
                <c:pt idx="201059">
                  <c:v>4.55918</c:v>
                </c:pt>
                <c:pt idx="201060">
                  <c:v>4.55921</c:v>
                </c:pt>
                <c:pt idx="201061">
                  <c:v>4.55923</c:v>
                </c:pt>
                <c:pt idx="201062">
                  <c:v>4.55925</c:v>
                </c:pt>
                <c:pt idx="201063">
                  <c:v>4.55927</c:v>
                </c:pt>
                <c:pt idx="201064">
                  <c:v>4.5593</c:v>
                </c:pt>
                <c:pt idx="201065">
                  <c:v>4.55932</c:v>
                </c:pt>
                <c:pt idx="201066">
                  <c:v>4.55934</c:v>
                </c:pt>
                <c:pt idx="201067">
                  <c:v>4.55936</c:v>
                </c:pt>
                <c:pt idx="201068">
                  <c:v>4.55939</c:v>
                </c:pt>
                <c:pt idx="201069">
                  <c:v>4.55941</c:v>
                </c:pt>
                <c:pt idx="201070">
                  <c:v>4.55943</c:v>
                </c:pt>
                <c:pt idx="201071">
                  <c:v>4.55946</c:v>
                </c:pt>
                <c:pt idx="201072">
                  <c:v>4.55948</c:v>
                </c:pt>
                <c:pt idx="201073">
                  <c:v>4.5595</c:v>
                </c:pt>
                <c:pt idx="201074">
                  <c:v>4.55952</c:v>
                </c:pt>
                <c:pt idx="201075">
                  <c:v>4.55955</c:v>
                </c:pt>
                <c:pt idx="201076">
                  <c:v>4.55957</c:v>
                </c:pt>
                <c:pt idx="201077">
                  <c:v>4.55959</c:v>
                </c:pt>
                <c:pt idx="201078">
                  <c:v>4.55961</c:v>
                </c:pt>
                <c:pt idx="201079">
                  <c:v>4.55964</c:v>
                </c:pt>
                <c:pt idx="201080">
                  <c:v>4.55966</c:v>
                </c:pt>
                <c:pt idx="201081">
                  <c:v>4.55968</c:v>
                </c:pt>
                <c:pt idx="201082">
                  <c:v>4.55971</c:v>
                </c:pt>
                <c:pt idx="201083">
                  <c:v>4.55973</c:v>
                </c:pt>
                <c:pt idx="201084">
                  <c:v>4.55975</c:v>
                </c:pt>
                <c:pt idx="201085">
                  <c:v>4.55977</c:v>
                </c:pt>
                <c:pt idx="201086">
                  <c:v>4.5598</c:v>
                </c:pt>
                <c:pt idx="201087">
                  <c:v>4.55982</c:v>
                </c:pt>
                <c:pt idx="201088">
                  <c:v>4.55984</c:v>
                </c:pt>
                <c:pt idx="201089">
                  <c:v>4.55986</c:v>
                </c:pt>
                <c:pt idx="201090">
                  <c:v>4.55989</c:v>
                </c:pt>
                <c:pt idx="201091">
                  <c:v>4.55991</c:v>
                </c:pt>
                <c:pt idx="201092">
                  <c:v>4.55993</c:v>
                </c:pt>
                <c:pt idx="201093">
                  <c:v>4.55996</c:v>
                </c:pt>
                <c:pt idx="201094">
                  <c:v>4.55998</c:v>
                </c:pt>
                <c:pt idx="201095">
                  <c:v>4.56</c:v>
                </c:pt>
                <c:pt idx="201096">
                  <c:v>4.56002</c:v>
                </c:pt>
                <c:pt idx="201097">
                  <c:v>4.56004</c:v>
                </c:pt>
                <c:pt idx="201098">
                  <c:v>4.56007</c:v>
                </c:pt>
                <c:pt idx="201099">
                  <c:v>4.56009</c:v>
                </c:pt>
                <c:pt idx="201100">
                  <c:v>4.56011</c:v>
                </c:pt>
                <c:pt idx="201101">
                  <c:v>4.56014</c:v>
                </c:pt>
                <c:pt idx="201102">
                  <c:v>4.56016</c:v>
                </c:pt>
                <c:pt idx="201103">
                  <c:v>4.56018</c:v>
                </c:pt>
                <c:pt idx="201104">
                  <c:v>4.5602</c:v>
                </c:pt>
                <c:pt idx="201105">
                  <c:v>4.56023</c:v>
                </c:pt>
                <c:pt idx="201106">
                  <c:v>4.56025</c:v>
                </c:pt>
                <c:pt idx="201107">
                  <c:v>4.56027</c:v>
                </c:pt>
                <c:pt idx="201108">
                  <c:v>4.56029</c:v>
                </c:pt>
                <c:pt idx="201109">
                  <c:v>4.56032</c:v>
                </c:pt>
                <c:pt idx="201110">
                  <c:v>4.56034</c:v>
                </c:pt>
                <c:pt idx="201111">
                  <c:v>4.56036</c:v>
                </c:pt>
                <c:pt idx="201112">
                  <c:v>4.56039</c:v>
                </c:pt>
                <c:pt idx="201113">
                  <c:v>4.56041</c:v>
                </c:pt>
                <c:pt idx="201114">
                  <c:v>4.56043</c:v>
                </c:pt>
                <c:pt idx="201115">
                  <c:v>4.56045</c:v>
                </c:pt>
                <c:pt idx="201116">
                  <c:v>4.56048</c:v>
                </c:pt>
                <c:pt idx="201117">
                  <c:v>4.5605</c:v>
                </c:pt>
                <c:pt idx="201118">
                  <c:v>4.56052</c:v>
                </c:pt>
                <c:pt idx="201119">
                  <c:v>4.56054</c:v>
                </c:pt>
                <c:pt idx="201120">
                  <c:v>4.56057</c:v>
                </c:pt>
                <c:pt idx="201121">
                  <c:v>4.56059</c:v>
                </c:pt>
                <c:pt idx="201122">
                  <c:v>4.56061</c:v>
                </c:pt>
                <c:pt idx="201123">
                  <c:v>4.56064</c:v>
                </c:pt>
                <c:pt idx="201124">
                  <c:v>4.56066</c:v>
                </c:pt>
                <c:pt idx="201125">
                  <c:v>4.56068</c:v>
                </c:pt>
                <c:pt idx="201126">
                  <c:v>4.5607</c:v>
                </c:pt>
                <c:pt idx="201127">
                  <c:v>4.56073</c:v>
                </c:pt>
                <c:pt idx="201128">
                  <c:v>4.56075</c:v>
                </c:pt>
                <c:pt idx="201129">
                  <c:v>4.56077</c:v>
                </c:pt>
                <c:pt idx="201130">
                  <c:v>4.56079</c:v>
                </c:pt>
                <c:pt idx="201131">
                  <c:v>4.56082</c:v>
                </c:pt>
                <c:pt idx="201132">
                  <c:v>4.56084</c:v>
                </c:pt>
                <c:pt idx="201133">
                  <c:v>4.56086</c:v>
                </c:pt>
                <c:pt idx="201134">
                  <c:v>4.56088</c:v>
                </c:pt>
                <c:pt idx="201135">
                  <c:v>4.56091</c:v>
                </c:pt>
                <c:pt idx="201136">
                  <c:v>4.56093</c:v>
                </c:pt>
                <c:pt idx="201137">
                  <c:v>4.56095</c:v>
                </c:pt>
                <c:pt idx="201138">
                  <c:v>4.56098</c:v>
                </c:pt>
                <c:pt idx="201139">
                  <c:v>4.561</c:v>
                </c:pt>
                <c:pt idx="201140">
                  <c:v>4.56102</c:v>
                </c:pt>
                <c:pt idx="201141">
                  <c:v>4.56104</c:v>
                </c:pt>
                <c:pt idx="201142">
                  <c:v>4.56107</c:v>
                </c:pt>
                <c:pt idx="201143">
                  <c:v>4.56109</c:v>
                </c:pt>
                <c:pt idx="201144">
                  <c:v>4.56111</c:v>
                </c:pt>
                <c:pt idx="201145">
                  <c:v>4.56113</c:v>
                </c:pt>
                <c:pt idx="201146">
                  <c:v>4.56116</c:v>
                </c:pt>
                <c:pt idx="201147">
                  <c:v>4.56118</c:v>
                </c:pt>
                <c:pt idx="201148">
                  <c:v>4.5612</c:v>
                </c:pt>
                <c:pt idx="201149">
                  <c:v>4.56122</c:v>
                </c:pt>
                <c:pt idx="201150">
                  <c:v>4.56125</c:v>
                </c:pt>
                <c:pt idx="201151">
                  <c:v>4.56127</c:v>
                </c:pt>
                <c:pt idx="201152">
                  <c:v>4.56129</c:v>
                </c:pt>
                <c:pt idx="201153">
                  <c:v>4.56131</c:v>
                </c:pt>
                <c:pt idx="201154">
                  <c:v>4.56134</c:v>
                </c:pt>
                <c:pt idx="201155">
                  <c:v>4.56136</c:v>
                </c:pt>
                <c:pt idx="201156">
                  <c:v>4.56138</c:v>
                </c:pt>
                <c:pt idx="201157">
                  <c:v>4.56141</c:v>
                </c:pt>
                <c:pt idx="201158">
                  <c:v>4.56143</c:v>
                </c:pt>
                <c:pt idx="201159">
                  <c:v>4.56145</c:v>
                </c:pt>
                <c:pt idx="201160">
                  <c:v>4.56147</c:v>
                </c:pt>
                <c:pt idx="201161">
                  <c:v>4.5615</c:v>
                </c:pt>
                <c:pt idx="201162">
                  <c:v>4.56152</c:v>
                </c:pt>
                <c:pt idx="201163">
                  <c:v>4.56154</c:v>
                </c:pt>
                <c:pt idx="201164">
                  <c:v>4.56156</c:v>
                </c:pt>
                <c:pt idx="201165">
                  <c:v>4.56159</c:v>
                </c:pt>
                <c:pt idx="201166">
                  <c:v>4.56161</c:v>
                </c:pt>
                <c:pt idx="201167">
                  <c:v>4.56163</c:v>
                </c:pt>
                <c:pt idx="201168">
                  <c:v>4.56166</c:v>
                </c:pt>
                <c:pt idx="201169">
                  <c:v>4.56168</c:v>
                </c:pt>
                <c:pt idx="201170">
                  <c:v>4.5617</c:v>
                </c:pt>
                <c:pt idx="201171">
                  <c:v>4.56172</c:v>
                </c:pt>
                <c:pt idx="201172">
                  <c:v>4.56175</c:v>
                </c:pt>
                <c:pt idx="201173">
                  <c:v>4.56177</c:v>
                </c:pt>
                <c:pt idx="201174">
                  <c:v>4.56179</c:v>
                </c:pt>
                <c:pt idx="201175">
                  <c:v>4.56181</c:v>
                </c:pt>
                <c:pt idx="201176">
                  <c:v>4.56184</c:v>
                </c:pt>
                <c:pt idx="201177">
                  <c:v>4.56186</c:v>
                </c:pt>
                <c:pt idx="201178">
                  <c:v>4.56188</c:v>
                </c:pt>
                <c:pt idx="201179">
                  <c:v>4.56191</c:v>
                </c:pt>
                <c:pt idx="201180">
                  <c:v>4.56193</c:v>
                </c:pt>
                <c:pt idx="201181">
                  <c:v>4.56195</c:v>
                </c:pt>
                <c:pt idx="201182">
                  <c:v>4.56197</c:v>
                </c:pt>
                <c:pt idx="201183">
                  <c:v>4.56199</c:v>
                </c:pt>
                <c:pt idx="201184">
                  <c:v>4.56202</c:v>
                </c:pt>
                <c:pt idx="201185">
                  <c:v>4.56204</c:v>
                </c:pt>
                <c:pt idx="201186">
                  <c:v>4.56206</c:v>
                </c:pt>
                <c:pt idx="201187">
                  <c:v>4.56209</c:v>
                </c:pt>
                <c:pt idx="201188">
                  <c:v>4.56211</c:v>
                </c:pt>
                <c:pt idx="201189">
                  <c:v>4.56213</c:v>
                </c:pt>
                <c:pt idx="201190">
                  <c:v>4.56215</c:v>
                </c:pt>
                <c:pt idx="201191">
                  <c:v>4.56218</c:v>
                </c:pt>
                <c:pt idx="201192">
                  <c:v>4.5622</c:v>
                </c:pt>
                <c:pt idx="201193">
                  <c:v>4.56222</c:v>
                </c:pt>
                <c:pt idx="201194">
                  <c:v>4.56224</c:v>
                </c:pt>
                <c:pt idx="201195">
                  <c:v>4.56227</c:v>
                </c:pt>
                <c:pt idx="201196">
                  <c:v>4.56229</c:v>
                </c:pt>
                <c:pt idx="201197">
                  <c:v>4.56231</c:v>
                </c:pt>
                <c:pt idx="201198">
                  <c:v>4.56234</c:v>
                </c:pt>
                <c:pt idx="201199">
                  <c:v>4.56236</c:v>
                </c:pt>
                <c:pt idx="201200">
                  <c:v>4.56238</c:v>
                </c:pt>
                <c:pt idx="201201">
                  <c:v>4.5624</c:v>
                </c:pt>
                <c:pt idx="201202">
                  <c:v>4.56243</c:v>
                </c:pt>
                <c:pt idx="201203">
                  <c:v>4.56245</c:v>
                </c:pt>
                <c:pt idx="201204">
                  <c:v>4.56247</c:v>
                </c:pt>
                <c:pt idx="201205">
                  <c:v>4.56249</c:v>
                </c:pt>
                <c:pt idx="201206">
                  <c:v>4.56252</c:v>
                </c:pt>
                <c:pt idx="201207">
                  <c:v>4.56254</c:v>
                </c:pt>
                <c:pt idx="201208">
                  <c:v>4.56256</c:v>
                </c:pt>
                <c:pt idx="201209">
                  <c:v>4.56259</c:v>
                </c:pt>
                <c:pt idx="201210">
                  <c:v>4.56261</c:v>
                </c:pt>
                <c:pt idx="201211">
                  <c:v>4.56263</c:v>
                </c:pt>
                <c:pt idx="201212">
                  <c:v>4.56265</c:v>
                </c:pt>
                <c:pt idx="201213">
                  <c:v>4.56268</c:v>
                </c:pt>
                <c:pt idx="201214">
                  <c:v>4.5627</c:v>
                </c:pt>
                <c:pt idx="201215">
                  <c:v>4.56272</c:v>
                </c:pt>
                <c:pt idx="201216">
                  <c:v>4.56274</c:v>
                </c:pt>
                <c:pt idx="201217">
                  <c:v>4.56277</c:v>
                </c:pt>
                <c:pt idx="201218">
                  <c:v>4.56279</c:v>
                </c:pt>
                <c:pt idx="201219">
                  <c:v>4.56281</c:v>
                </c:pt>
                <c:pt idx="201220">
                  <c:v>4.56283</c:v>
                </c:pt>
                <c:pt idx="201221">
                  <c:v>4.56286</c:v>
                </c:pt>
                <c:pt idx="201222">
                  <c:v>4.56288</c:v>
                </c:pt>
                <c:pt idx="201223">
                  <c:v>4.5629</c:v>
                </c:pt>
                <c:pt idx="201224">
                  <c:v>4.56292</c:v>
                </c:pt>
                <c:pt idx="201225">
                  <c:v>4.56295</c:v>
                </c:pt>
                <c:pt idx="201226">
                  <c:v>4.56297</c:v>
                </c:pt>
                <c:pt idx="201227">
                  <c:v>4.56299</c:v>
                </c:pt>
                <c:pt idx="201228">
                  <c:v>4.56302</c:v>
                </c:pt>
                <c:pt idx="201229">
                  <c:v>4.56304</c:v>
                </c:pt>
                <c:pt idx="201230">
                  <c:v>4.56306</c:v>
                </c:pt>
                <c:pt idx="201231">
                  <c:v>4.56308</c:v>
                </c:pt>
                <c:pt idx="201232">
                  <c:v>4.56311</c:v>
                </c:pt>
                <c:pt idx="201233">
                  <c:v>4.56313</c:v>
                </c:pt>
                <c:pt idx="201234">
                  <c:v>4.56315</c:v>
                </c:pt>
                <c:pt idx="201235">
                  <c:v>4.56318</c:v>
                </c:pt>
                <c:pt idx="201236">
                  <c:v>4.5632</c:v>
                </c:pt>
                <c:pt idx="201237">
                  <c:v>4.56322</c:v>
                </c:pt>
                <c:pt idx="201238">
                  <c:v>4.56324</c:v>
                </c:pt>
                <c:pt idx="201239">
                  <c:v>4.56327</c:v>
                </c:pt>
                <c:pt idx="201240">
                  <c:v>4.56329</c:v>
                </c:pt>
                <c:pt idx="201241">
                  <c:v>4.56331</c:v>
                </c:pt>
                <c:pt idx="201242">
                  <c:v>4.56333</c:v>
                </c:pt>
                <c:pt idx="201243">
                  <c:v>4.56336</c:v>
                </c:pt>
                <c:pt idx="201244">
                  <c:v>4.56338</c:v>
                </c:pt>
                <c:pt idx="201245">
                  <c:v>4.5634</c:v>
                </c:pt>
                <c:pt idx="201246">
                  <c:v>4.56342</c:v>
                </c:pt>
                <c:pt idx="201247">
                  <c:v>4.56345</c:v>
                </c:pt>
                <c:pt idx="201248">
                  <c:v>4.56347</c:v>
                </c:pt>
                <c:pt idx="201249">
                  <c:v>4.56349</c:v>
                </c:pt>
                <c:pt idx="201250">
                  <c:v>4.56351</c:v>
                </c:pt>
                <c:pt idx="201251">
                  <c:v>4.56354</c:v>
                </c:pt>
                <c:pt idx="201252">
                  <c:v>4.56356</c:v>
                </c:pt>
                <c:pt idx="201253">
                  <c:v>4.56358</c:v>
                </c:pt>
                <c:pt idx="201254">
                  <c:v>4.5636</c:v>
                </c:pt>
                <c:pt idx="201255">
                  <c:v>4.56363</c:v>
                </c:pt>
                <c:pt idx="201256">
                  <c:v>4.56365</c:v>
                </c:pt>
                <c:pt idx="201257">
                  <c:v>4.56367</c:v>
                </c:pt>
                <c:pt idx="201258">
                  <c:v>4.5637</c:v>
                </c:pt>
                <c:pt idx="201259">
                  <c:v>4.56372</c:v>
                </c:pt>
                <c:pt idx="201260">
                  <c:v>4.56374</c:v>
                </c:pt>
                <c:pt idx="201261">
                  <c:v>4.56376</c:v>
                </c:pt>
                <c:pt idx="201262">
                  <c:v>4.56379</c:v>
                </c:pt>
                <c:pt idx="201263">
                  <c:v>4.56381</c:v>
                </c:pt>
                <c:pt idx="201264">
                  <c:v>4.56383</c:v>
                </c:pt>
                <c:pt idx="201265">
                  <c:v>4.56386</c:v>
                </c:pt>
                <c:pt idx="201266">
                  <c:v>4.56388</c:v>
                </c:pt>
                <c:pt idx="201267">
                  <c:v>4.5639</c:v>
                </c:pt>
                <c:pt idx="201268">
                  <c:v>4.56392</c:v>
                </c:pt>
                <c:pt idx="201269">
                  <c:v>4.56395</c:v>
                </c:pt>
                <c:pt idx="201270">
                  <c:v>4.56397</c:v>
                </c:pt>
                <c:pt idx="201271">
                  <c:v>4.56399</c:v>
                </c:pt>
                <c:pt idx="201272">
                  <c:v>4.56401</c:v>
                </c:pt>
                <c:pt idx="201273">
                  <c:v>4.56404</c:v>
                </c:pt>
                <c:pt idx="201274">
                  <c:v>4.56406</c:v>
                </c:pt>
                <c:pt idx="201275">
                  <c:v>4.56408</c:v>
                </c:pt>
                <c:pt idx="201276">
                  <c:v>4.5641</c:v>
                </c:pt>
                <c:pt idx="201277">
                  <c:v>4.56413</c:v>
                </c:pt>
                <c:pt idx="201278">
                  <c:v>4.56415</c:v>
                </c:pt>
                <c:pt idx="201279">
                  <c:v>4.56417</c:v>
                </c:pt>
                <c:pt idx="201280">
                  <c:v>4.56419</c:v>
                </c:pt>
                <c:pt idx="201281">
                  <c:v>4.56422</c:v>
                </c:pt>
                <c:pt idx="201282">
                  <c:v>4.56424</c:v>
                </c:pt>
                <c:pt idx="201283">
                  <c:v>4.56426</c:v>
                </c:pt>
                <c:pt idx="201284">
                  <c:v>4.56429</c:v>
                </c:pt>
                <c:pt idx="201285">
                  <c:v>4.56431</c:v>
                </c:pt>
                <c:pt idx="201286">
                  <c:v>4.56433</c:v>
                </c:pt>
                <c:pt idx="201287">
                  <c:v>4.56435</c:v>
                </c:pt>
                <c:pt idx="201288">
                  <c:v>4.56438</c:v>
                </c:pt>
                <c:pt idx="201289">
                  <c:v>4.5644</c:v>
                </c:pt>
                <c:pt idx="201290">
                  <c:v>4.56442</c:v>
                </c:pt>
                <c:pt idx="201291">
                  <c:v>4.56444</c:v>
                </c:pt>
                <c:pt idx="201292">
                  <c:v>4.56447</c:v>
                </c:pt>
                <c:pt idx="201293">
                  <c:v>4.56449</c:v>
                </c:pt>
                <c:pt idx="201294">
                  <c:v>4.56451</c:v>
                </c:pt>
                <c:pt idx="201295">
                  <c:v>4.56454</c:v>
                </c:pt>
                <c:pt idx="201296">
                  <c:v>4.56456</c:v>
                </c:pt>
                <c:pt idx="201297">
                  <c:v>4.56458</c:v>
                </c:pt>
                <c:pt idx="201298">
                  <c:v>4.5646</c:v>
                </c:pt>
                <c:pt idx="201299">
                  <c:v>4.56463</c:v>
                </c:pt>
                <c:pt idx="201300">
                  <c:v>4.56465</c:v>
                </c:pt>
                <c:pt idx="201301">
                  <c:v>4.56467</c:v>
                </c:pt>
                <c:pt idx="201302">
                  <c:v>4.56469</c:v>
                </c:pt>
                <c:pt idx="201303">
                  <c:v>4.56472</c:v>
                </c:pt>
                <c:pt idx="201304">
                  <c:v>4.56474</c:v>
                </c:pt>
                <c:pt idx="201305">
                  <c:v>4.56476</c:v>
                </c:pt>
                <c:pt idx="201306">
                  <c:v>4.56478</c:v>
                </c:pt>
                <c:pt idx="201307">
                  <c:v>4.56481</c:v>
                </c:pt>
                <c:pt idx="201308">
                  <c:v>4.56483</c:v>
                </c:pt>
                <c:pt idx="201309">
                  <c:v>4.56485</c:v>
                </c:pt>
                <c:pt idx="201310">
                  <c:v>4.56487</c:v>
                </c:pt>
                <c:pt idx="201311">
                  <c:v>4.5649</c:v>
                </c:pt>
                <c:pt idx="201312">
                  <c:v>4.56492</c:v>
                </c:pt>
                <c:pt idx="201313">
                  <c:v>4.56494</c:v>
                </c:pt>
                <c:pt idx="201314">
                  <c:v>4.56497</c:v>
                </c:pt>
                <c:pt idx="201315">
                  <c:v>4.56499</c:v>
                </c:pt>
                <c:pt idx="201316">
                  <c:v>4.56501</c:v>
                </c:pt>
                <c:pt idx="201317">
                  <c:v>4.56503</c:v>
                </c:pt>
                <c:pt idx="201318">
                  <c:v>4.56506</c:v>
                </c:pt>
                <c:pt idx="201319">
                  <c:v>4.56508</c:v>
                </c:pt>
                <c:pt idx="201320">
                  <c:v>4.5651</c:v>
                </c:pt>
                <c:pt idx="201321">
                  <c:v>4.56513</c:v>
                </c:pt>
                <c:pt idx="201322">
                  <c:v>4.56515</c:v>
                </c:pt>
                <c:pt idx="201323">
                  <c:v>4.56517</c:v>
                </c:pt>
                <c:pt idx="201324">
                  <c:v>4.56519</c:v>
                </c:pt>
                <c:pt idx="201325">
                  <c:v>4.56522</c:v>
                </c:pt>
                <c:pt idx="201326">
                  <c:v>4.56524</c:v>
                </c:pt>
                <c:pt idx="201327">
                  <c:v>4.56526</c:v>
                </c:pt>
                <c:pt idx="201328">
                  <c:v>4.56528</c:v>
                </c:pt>
                <c:pt idx="201329">
                  <c:v>4.56531</c:v>
                </c:pt>
                <c:pt idx="201330">
                  <c:v>4.56533</c:v>
                </c:pt>
                <c:pt idx="201331">
                  <c:v>4.56535</c:v>
                </c:pt>
                <c:pt idx="201332">
                  <c:v>4.56537</c:v>
                </c:pt>
                <c:pt idx="201333">
                  <c:v>4.5654</c:v>
                </c:pt>
                <c:pt idx="201334">
                  <c:v>4.56542</c:v>
                </c:pt>
                <c:pt idx="201335">
                  <c:v>4.56544</c:v>
                </c:pt>
                <c:pt idx="201336">
                  <c:v>4.56546</c:v>
                </c:pt>
                <c:pt idx="201337">
                  <c:v>4.56549</c:v>
                </c:pt>
                <c:pt idx="201338">
                  <c:v>4.56551</c:v>
                </c:pt>
                <c:pt idx="201339">
                  <c:v>4.56553</c:v>
                </c:pt>
                <c:pt idx="201340">
                  <c:v>4.56556</c:v>
                </c:pt>
                <c:pt idx="201341">
                  <c:v>4.56558</c:v>
                </c:pt>
                <c:pt idx="201342">
                  <c:v>4.5656</c:v>
                </c:pt>
                <c:pt idx="201343">
                  <c:v>4.56562</c:v>
                </c:pt>
                <c:pt idx="201344">
                  <c:v>4.56565</c:v>
                </c:pt>
                <c:pt idx="201345">
                  <c:v>4.56567</c:v>
                </c:pt>
                <c:pt idx="201346">
                  <c:v>4.56569</c:v>
                </c:pt>
                <c:pt idx="201347">
                  <c:v>4.56571</c:v>
                </c:pt>
                <c:pt idx="201348">
                  <c:v>4.56574</c:v>
                </c:pt>
                <c:pt idx="201349">
                  <c:v>4.56576</c:v>
                </c:pt>
                <c:pt idx="201350">
                  <c:v>4.56578</c:v>
                </c:pt>
                <c:pt idx="201351">
                  <c:v>4.56581</c:v>
                </c:pt>
                <c:pt idx="201352">
                  <c:v>4.56583</c:v>
                </c:pt>
                <c:pt idx="201353">
                  <c:v>4.56585</c:v>
                </c:pt>
                <c:pt idx="201354">
                  <c:v>4.56587</c:v>
                </c:pt>
                <c:pt idx="201355">
                  <c:v>4.5659</c:v>
                </c:pt>
                <c:pt idx="201356">
                  <c:v>4.56592</c:v>
                </c:pt>
                <c:pt idx="201357">
                  <c:v>4.56594</c:v>
                </c:pt>
                <c:pt idx="201358">
                  <c:v>4.56596</c:v>
                </c:pt>
                <c:pt idx="201359">
                  <c:v>4.56599</c:v>
                </c:pt>
                <c:pt idx="201360">
                  <c:v>4.56601</c:v>
                </c:pt>
                <c:pt idx="201361">
                  <c:v>4.56603</c:v>
                </c:pt>
                <c:pt idx="201362">
                  <c:v>4.56605</c:v>
                </c:pt>
                <c:pt idx="201363">
                  <c:v>4.56608</c:v>
                </c:pt>
                <c:pt idx="201364">
                  <c:v>4.5661</c:v>
                </c:pt>
                <c:pt idx="201365">
                  <c:v>4.56612</c:v>
                </c:pt>
                <c:pt idx="201366">
                  <c:v>4.56614</c:v>
                </c:pt>
                <c:pt idx="201367">
                  <c:v>4.56617</c:v>
                </c:pt>
                <c:pt idx="201368">
                  <c:v>4.56619</c:v>
                </c:pt>
                <c:pt idx="201369">
                  <c:v>4.56621</c:v>
                </c:pt>
                <c:pt idx="201370">
                  <c:v>4.56624</c:v>
                </c:pt>
                <c:pt idx="201371">
                  <c:v>4.56626</c:v>
                </c:pt>
                <c:pt idx="201372">
                  <c:v>4.56628</c:v>
                </c:pt>
                <c:pt idx="201373">
                  <c:v>4.5663</c:v>
                </c:pt>
                <c:pt idx="201374">
                  <c:v>4.56633</c:v>
                </c:pt>
                <c:pt idx="201375">
                  <c:v>4.56635</c:v>
                </c:pt>
                <c:pt idx="201376">
                  <c:v>4.56637</c:v>
                </c:pt>
                <c:pt idx="201377">
                  <c:v>4.56639</c:v>
                </c:pt>
                <c:pt idx="201378">
                  <c:v>4.56642</c:v>
                </c:pt>
                <c:pt idx="201379">
                  <c:v>4.56644</c:v>
                </c:pt>
                <c:pt idx="201380">
                  <c:v>4.56646</c:v>
                </c:pt>
                <c:pt idx="201381">
                  <c:v>4.56649</c:v>
                </c:pt>
                <c:pt idx="201382">
                  <c:v>4.56651</c:v>
                </c:pt>
                <c:pt idx="201383">
                  <c:v>4.56653</c:v>
                </c:pt>
                <c:pt idx="201384">
                  <c:v>4.56655</c:v>
                </c:pt>
                <c:pt idx="201385">
                  <c:v>4.56658</c:v>
                </c:pt>
                <c:pt idx="201386">
                  <c:v>4.5666</c:v>
                </c:pt>
                <c:pt idx="201387">
                  <c:v>4.56662</c:v>
                </c:pt>
                <c:pt idx="201388">
                  <c:v>4.56664</c:v>
                </c:pt>
                <c:pt idx="201389">
                  <c:v>4.56667</c:v>
                </c:pt>
                <c:pt idx="201390">
                  <c:v>4.56669</c:v>
                </c:pt>
                <c:pt idx="201391">
                  <c:v>4.56671</c:v>
                </c:pt>
                <c:pt idx="201392">
                  <c:v>4.56674</c:v>
                </c:pt>
                <c:pt idx="201393">
                  <c:v>4.56676</c:v>
                </c:pt>
                <c:pt idx="201394">
                  <c:v>4.56678</c:v>
                </c:pt>
                <c:pt idx="201395">
                  <c:v>4.5668</c:v>
                </c:pt>
                <c:pt idx="201396">
                  <c:v>4.56682</c:v>
                </c:pt>
                <c:pt idx="201397">
                  <c:v>4.56685</c:v>
                </c:pt>
                <c:pt idx="201398">
                  <c:v>4.56687</c:v>
                </c:pt>
                <c:pt idx="201399">
                  <c:v>4.56689</c:v>
                </c:pt>
                <c:pt idx="201400">
                  <c:v>4.56692</c:v>
                </c:pt>
                <c:pt idx="201401">
                  <c:v>4.56694</c:v>
                </c:pt>
                <c:pt idx="201402">
                  <c:v>4.56696</c:v>
                </c:pt>
                <c:pt idx="201403">
                  <c:v>4.56698</c:v>
                </c:pt>
                <c:pt idx="201404">
                  <c:v>4.56701</c:v>
                </c:pt>
                <c:pt idx="201405">
                  <c:v>4.56703</c:v>
                </c:pt>
                <c:pt idx="201406">
                  <c:v>4.56705</c:v>
                </c:pt>
                <c:pt idx="201407">
                  <c:v>4.56707</c:v>
                </c:pt>
                <c:pt idx="201408">
                  <c:v>4.5671</c:v>
                </c:pt>
                <c:pt idx="201409">
                  <c:v>4.56712</c:v>
                </c:pt>
                <c:pt idx="201410">
                  <c:v>4.56714</c:v>
                </c:pt>
                <c:pt idx="201411">
                  <c:v>4.56717</c:v>
                </c:pt>
                <c:pt idx="201412">
                  <c:v>4.56719</c:v>
                </c:pt>
                <c:pt idx="201413">
                  <c:v>4.56721</c:v>
                </c:pt>
                <c:pt idx="201414">
                  <c:v>4.56723</c:v>
                </c:pt>
                <c:pt idx="201415">
                  <c:v>4.56726</c:v>
                </c:pt>
                <c:pt idx="201416">
                  <c:v>4.56728</c:v>
                </c:pt>
                <c:pt idx="201417">
                  <c:v>4.5673</c:v>
                </c:pt>
                <c:pt idx="201418">
                  <c:v>4.56732</c:v>
                </c:pt>
                <c:pt idx="201419">
                  <c:v>4.56735</c:v>
                </c:pt>
                <c:pt idx="201420">
                  <c:v>4.56737</c:v>
                </c:pt>
                <c:pt idx="201421">
                  <c:v>4.56739</c:v>
                </c:pt>
                <c:pt idx="201422">
                  <c:v>4.56741</c:v>
                </c:pt>
                <c:pt idx="201423">
                  <c:v>4.56744</c:v>
                </c:pt>
                <c:pt idx="201424">
                  <c:v>4.56746</c:v>
                </c:pt>
                <c:pt idx="201425">
                  <c:v>4.56748</c:v>
                </c:pt>
                <c:pt idx="201426">
                  <c:v>4.56751</c:v>
                </c:pt>
                <c:pt idx="201427">
                  <c:v>4.56753</c:v>
                </c:pt>
                <c:pt idx="201428">
                  <c:v>4.56755</c:v>
                </c:pt>
                <c:pt idx="201429">
                  <c:v>4.56757</c:v>
                </c:pt>
                <c:pt idx="201430">
                  <c:v>4.5676</c:v>
                </c:pt>
                <c:pt idx="201431">
                  <c:v>4.56762</c:v>
                </c:pt>
                <c:pt idx="201432">
                  <c:v>4.56764</c:v>
                </c:pt>
                <c:pt idx="201433">
                  <c:v>4.56766</c:v>
                </c:pt>
                <c:pt idx="201434">
                  <c:v>4.56769</c:v>
                </c:pt>
                <c:pt idx="201435">
                  <c:v>4.56771</c:v>
                </c:pt>
                <c:pt idx="201436">
                  <c:v>4.56773</c:v>
                </c:pt>
                <c:pt idx="201437">
                  <c:v>4.56776</c:v>
                </c:pt>
                <c:pt idx="201438">
                  <c:v>4.56778</c:v>
                </c:pt>
                <c:pt idx="201439">
                  <c:v>4.5678</c:v>
                </c:pt>
                <c:pt idx="201440">
                  <c:v>4.56782</c:v>
                </c:pt>
                <c:pt idx="201441">
                  <c:v>4.56785</c:v>
                </c:pt>
                <c:pt idx="201442">
                  <c:v>4.56787</c:v>
                </c:pt>
                <c:pt idx="201443">
                  <c:v>4.56789</c:v>
                </c:pt>
                <c:pt idx="201444">
                  <c:v>4.56791</c:v>
                </c:pt>
                <c:pt idx="201445">
                  <c:v>4.56794</c:v>
                </c:pt>
                <c:pt idx="201446">
                  <c:v>4.56796</c:v>
                </c:pt>
                <c:pt idx="201447">
                  <c:v>4.56798</c:v>
                </c:pt>
                <c:pt idx="201448">
                  <c:v>4.56801</c:v>
                </c:pt>
                <c:pt idx="201449">
                  <c:v>4.56803</c:v>
                </c:pt>
                <c:pt idx="201450">
                  <c:v>4.56805</c:v>
                </c:pt>
                <c:pt idx="201451">
                  <c:v>4.56807</c:v>
                </c:pt>
                <c:pt idx="201452">
                  <c:v>4.56809</c:v>
                </c:pt>
                <c:pt idx="201453">
                  <c:v>4.56812</c:v>
                </c:pt>
                <c:pt idx="201454">
                  <c:v>4.56814</c:v>
                </c:pt>
                <c:pt idx="201455">
                  <c:v>4.56816</c:v>
                </c:pt>
                <c:pt idx="201456">
                  <c:v>4.56819</c:v>
                </c:pt>
                <c:pt idx="201457">
                  <c:v>4.56821</c:v>
                </c:pt>
                <c:pt idx="201458">
                  <c:v>4.56823</c:v>
                </c:pt>
                <c:pt idx="201459">
                  <c:v>4.56825</c:v>
                </c:pt>
                <c:pt idx="201460">
                  <c:v>4.56828</c:v>
                </c:pt>
                <c:pt idx="201461">
                  <c:v>4.5683</c:v>
                </c:pt>
                <c:pt idx="201462">
                  <c:v>4.56832</c:v>
                </c:pt>
                <c:pt idx="201463">
                  <c:v>4.56834</c:v>
                </c:pt>
                <c:pt idx="201464">
                  <c:v>4.56837</c:v>
                </c:pt>
                <c:pt idx="201465">
                  <c:v>4.56839</c:v>
                </c:pt>
                <c:pt idx="201466">
                  <c:v>4.56841</c:v>
                </c:pt>
                <c:pt idx="201467">
                  <c:v>4.56844</c:v>
                </c:pt>
                <c:pt idx="201468">
                  <c:v>4.56846</c:v>
                </c:pt>
                <c:pt idx="201469">
                  <c:v>4.56848</c:v>
                </c:pt>
                <c:pt idx="201470">
                  <c:v>4.5685</c:v>
                </c:pt>
                <c:pt idx="201471">
                  <c:v>4.56853</c:v>
                </c:pt>
                <c:pt idx="201472">
                  <c:v>4.56855</c:v>
                </c:pt>
                <c:pt idx="201473">
                  <c:v>4.56857</c:v>
                </c:pt>
                <c:pt idx="201474">
                  <c:v>4.56859</c:v>
                </c:pt>
                <c:pt idx="201475">
                  <c:v>4.56862</c:v>
                </c:pt>
                <c:pt idx="201476">
                  <c:v>4.56864</c:v>
                </c:pt>
                <c:pt idx="201477">
                  <c:v>4.56866</c:v>
                </c:pt>
                <c:pt idx="201478">
                  <c:v>4.56869</c:v>
                </c:pt>
                <c:pt idx="201479">
                  <c:v>4.56871</c:v>
                </c:pt>
                <c:pt idx="201480">
                  <c:v>4.56873</c:v>
                </c:pt>
                <c:pt idx="201481">
                  <c:v>4.56875</c:v>
                </c:pt>
                <c:pt idx="201482">
                  <c:v>4.56878</c:v>
                </c:pt>
                <c:pt idx="201483">
                  <c:v>4.5688</c:v>
                </c:pt>
                <c:pt idx="201484">
                  <c:v>4.56882</c:v>
                </c:pt>
                <c:pt idx="201485">
                  <c:v>4.56884</c:v>
                </c:pt>
                <c:pt idx="201486">
                  <c:v>4.56887</c:v>
                </c:pt>
                <c:pt idx="201487">
                  <c:v>4.56889</c:v>
                </c:pt>
                <c:pt idx="201488">
                  <c:v>4.56891</c:v>
                </c:pt>
                <c:pt idx="201489">
                  <c:v>4.56893</c:v>
                </c:pt>
                <c:pt idx="201490">
                  <c:v>4.56896</c:v>
                </c:pt>
                <c:pt idx="201491">
                  <c:v>4.56898</c:v>
                </c:pt>
                <c:pt idx="201492">
                  <c:v>4.569</c:v>
                </c:pt>
                <c:pt idx="201493">
                  <c:v>4.56902</c:v>
                </c:pt>
                <c:pt idx="201494">
                  <c:v>4.56905</c:v>
                </c:pt>
                <c:pt idx="201495">
                  <c:v>4.56907</c:v>
                </c:pt>
                <c:pt idx="201496">
                  <c:v>4.56909</c:v>
                </c:pt>
                <c:pt idx="201497">
                  <c:v>4.56912</c:v>
                </c:pt>
                <c:pt idx="201498">
                  <c:v>4.56914</c:v>
                </c:pt>
                <c:pt idx="201499">
                  <c:v>4.56916</c:v>
                </c:pt>
                <c:pt idx="201500">
                  <c:v>4.56918</c:v>
                </c:pt>
                <c:pt idx="201501">
                  <c:v>4.56921</c:v>
                </c:pt>
                <c:pt idx="201502">
                  <c:v>4.56923</c:v>
                </c:pt>
                <c:pt idx="201503">
                  <c:v>4.56925</c:v>
                </c:pt>
                <c:pt idx="201504">
                  <c:v>4.56927</c:v>
                </c:pt>
                <c:pt idx="201505">
                  <c:v>4.5693</c:v>
                </c:pt>
                <c:pt idx="201506">
                  <c:v>4.56932</c:v>
                </c:pt>
                <c:pt idx="201507">
                  <c:v>4.56934</c:v>
                </c:pt>
                <c:pt idx="201508">
                  <c:v>4.56937</c:v>
                </c:pt>
                <c:pt idx="201509">
                  <c:v>4.56939</c:v>
                </c:pt>
                <c:pt idx="201510">
                  <c:v>4.56941</c:v>
                </c:pt>
                <c:pt idx="201511">
                  <c:v>4.56943</c:v>
                </c:pt>
                <c:pt idx="201512">
                  <c:v>4.56946</c:v>
                </c:pt>
                <c:pt idx="201513">
                  <c:v>4.56948</c:v>
                </c:pt>
                <c:pt idx="201514">
                  <c:v>4.5695</c:v>
                </c:pt>
                <c:pt idx="201515">
                  <c:v>4.56952</c:v>
                </c:pt>
                <c:pt idx="201516">
                  <c:v>4.56955</c:v>
                </c:pt>
                <c:pt idx="201517">
                  <c:v>4.56957</c:v>
                </c:pt>
                <c:pt idx="201518">
                  <c:v>4.56959</c:v>
                </c:pt>
                <c:pt idx="201519">
                  <c:v>4.56961</c:v>
                </c:pt>
                <c:pt idx="201520">
                  <c:v>4.56964</c:v>
                </c:pt>
                <c:pt idx="201521">
                  <c:v>4.56966</c:v>
                </c:pt>
                <c:pt idx="201522">
                  <c:v>4.56968</c:v>
                </c:pt>
                <c:pt idx="201523">
                  <c:v>4.5697</c:v>
                </c:pt>
                <c:pt idx="201524">
                  <c:v>4.56973</c:v>
                </c:pt>
                <c:pt idx="201525">
                  <c:v>4.56975</c:v>
                </c:pt>
                <c:pt idx="201526">
                  <c:v>4.56977</c:v>
                </c:pt>
                <c:pt idx="201527">
                  <c:v>4.5698</c:v>
                </c:pt>
                <c:pt idx="201528">
                  <c:v>4.56982</c:v>
                </c:pt>
                <c:pt idx="201529">
                  <c:v>4.56984</c:v>
                </c:pt>
                <c:pt idx="201530">
                  <c:v>4.56986</c:v>
                </c:pt>
                <c:pt idx="201531">
                  <c:v>4.56989</c:v>
                </c:pt>
                <c:pt idx="201532">
                  <c:v>4.56991</c:v>
                </c:pt>
                <c:pt idx="201533">
                  <c:v>4.56993</c:v>
                </c:pt>
                <c:pt idx="201534">
                  <c:v>4.56996</c:v>
                </c:pt>
                <c:pt idx="201535">
                  <c:v>4.56998</c:v>
                </c:pt>
                <c:pt idx="201536">
                  <c:v>4.57</c:v>
                </c:pt>
                <c:pt idx="201537">
                  <c:v>4.57002</c:v>
                </c:pt>
                <c:pt idx="201538">
                  <c:v>4.57005</c:v>
                </c:pt>
                <c:pt idx="201539">
                  <c:v>4.57007</c:v>
                </c:pt>
                <c:pt idx="201540">
                  <c:v>4.57009</c:v>
                </c:pt>
                <c:pt idx="201541">
                  <c:v>4.57011</c:v>
                </c:pt>
                <c:pt idx="201542">
                  <c:v>4.57014</c:v>
                </c:pt>
                <c:pt idx="201543">
                  <c:v>4.57016</c:v>
                </c:pt>
                <c:pt idx="201544">
                  <c:v>4.57018</c:v>
                </c:pt>
                <c:pt idx="201545">
                  <c:v>4.5702</c:v>
                </c:pt>
                <c:pt idx="201546">
                  <c:v>4.57023</c:v>
                </c:pt>
                <c:pt idx="201547">
                  <c:v>4.57025</c:v>
                </c:pt>
                <c:pt idx="201548">
                  <c:v>4.57027</c:v>
                </c:pt>
                <c:pt idx="201549">
                  <c:v>4.57029</c:v>
                </c:pt>
                <c:pt idx="201550">
                  <c:v>4.57032</c:v>
                </c:pt>
                <c:pt idx="201551">
                  <c:v>4.57034</c:v>
                </c:pt>
                <c:pt idx="201552">
                  <c:v>4.57036</c:v>
                </c:pt>
                <c:pt idx="201553">
                  <c:v>4.57038</c:v>
                </c:pt>
                <c:pt idx="201554">
                  <c:v>4.57041</c:v>
                </c:pt>
                <c:pt idx="201555">
                  <c:v>4.57043</c:v>
                </c:pt>
                <c:pt idx="201556">
                  <c:v>4.57045</c:v>
                </c:pt>
                <c:pt idx="201557">
                  <c:v>4.57048</c:v>
                </c:pt>
                <c:pt idx="201558">
                  <c:v>4.5705</c:v>
                </c:pt>
                <c:pt idx="201559">
                  <c:v>4.57052</c:v>
                </c:pt>
                <c:pt idx="201560">
                  <c:v>4.57054</c:v>
                </c:pt>
                <c:pt idx="201561">
                  <c:v>4.57057</c:v>
                </c:pt>
                <c:pt idx="201562">
                  <c:v>4.57059</c:v>
                </c:pt>
                <c:pt idx="201563">
                  <c:v>4.57061</c:v>
                </c:pt>
                <c:pt idx="201564">
                  <c:v>4.57064</c:v>
                </c:pt>
                <c:pt idx="201565">
                  <c:v>4.57066</c:v>
                </c:pt>
                <c:pt idx="201566">
                  <c:v>4.57068</c:v>
                </c:pt>
                <c:pt idx="201567">
                  <c:v>4.5707</c:v>
                </c:pt>
                <c:pt idx="201568">
                  <c:v>4.57073</c:v>
                </c:pt>
                <c:pt idx="201569">
                  <c:v>4.57075</c:v>
                </c:pt>
                <c:pt idx="201570">
                  <c:v>4.57077</c:v>
                </c:pt>
                <c:pt idx="201571">
                  <c:v>4.57079</c:v>
                </c:pt>
                <c:pt idx="201572">
                  <c:v>4.57082</c:v>
                </c:pt>
                <c:pt idx="201573">
                  <c:v>4.57084</c:v>
                </c:pt>
                <c:pt idx="201574">
                  <c:v>4.57086</c:v>
                </c:pt>
                <c:pt idx="201575">
                  <c:v>4.57088</c:v>
                </c:pt>
                <c:pt idx="201576">
                  <c:v>4.57091</c:v>
                </c:pt>
                <c:pt idx="201577">
                  <c:v>4.57093</c:v>
                </c:pt>
                <c:pt idx="201578">
                  <c:v>4.57095</c:v>
                </c:pt>
                <c:pt idx="201579">
                  <c:v>4.57097</c:v>
                </c:pt>
                <c:pt idx="201580">
                  <c:v>4.571</c:v>
                </c:pt>
                <c:pt idx="201581">
                  <c:v>4.57102</c:v>
                </c:pt>
                <c:pt idx="201582">
                  <c:v>4.57104</c:v>
                </c:pt>
                <c:pt idx="201583">
                  <c:v>4.57107</c:v>
                </c:pt>
                <c:pt idx="201584">
                  <c:v>4.57109</c:v>
                </c:pt>
                <c:pt idx="201585">
                  <c:v>4.57111</c:v>
                </c:pt>
                <c:pt idx="201586">
                  <c:v>4.57113</c:v>
                </c:pt>
                <c:pt idx="201587">
                  <c:v>4.57116</c:v>
                </c:pt>
                <c:pt idx="201588">
                  <c:v>4.57118</c:v>
                </c:pt>
                <c:pt idx="201589">
                  <c:v>4.5712</c:v>
                </c:pt>
                <c:pt idx="201590">
                  <c:v>4.57122</c:v>
                </c:pt>
                <c:pt idx="201591">
                  <c:v>4.57125</c:v>
                </c:pt>
                <c:pt idx="201592">
                  <c:v>4.57127</c:v>
                </c:pt>
                <c:pt idx="201593">
                  <c:v>4.57129</c:v>
                </c:pt>
                <c:pt idx="201594">
                  <c:v>4.57132</c:v>
                </c:pt>
                <c:pt idx="201595">
                  <c:v>4.57134</c:v>
                </c:pt>
                <c:pt idx="201596">
                  <c:v>4.57136</c:v>
                </c:pt>
                <c:pt idx="201597">
                  <c:v>4.57138</c:v>
                </c:pt>
                <c:pt idx="201598">
                  <c:v>4.57141</c:v>
                </c:pt>
                <c:pt idx="201599">
                  <c:v>4.57143</c:v>
                </c:pt>
                <c:pt idx="201600">
                  <c:v>4.57145</c:v>
                </c:pt>
                <c:pt idx="201601">
                  <c:v>4.57147</c:v>
                </c:pt>
                <c:pt idx="201602">
                  <c:v>4.5715</c:v>
                </c:pt>
                <c:pt idx="201603">
                  <c:v>4.57152</c:v>
                </c:pt>
                <c:pt idx="201604">
                  <c:v>4.57154</c:v>
                </c:pt>
                <c:pt idx="201605">
                  <c:v>4.57156</c:v>
                </c:pt>
                <c:pt idx="201606">
                  <c:v>4.57159</c:v>
                </c:pt>
                <c:pt idx="201607">
                  <c:v>4.57161</c:v>
                </c:pt>
                <c:pt idx="201608">
                  <c:v>4.57163</c:v>
                </c:pt>
                <c:pt idx="201609">
                  <c:v>4.57165</c:v>
                </c:pt>
                <c:pt idx="201610">
                  <c:v>4.57168</c:v>
                </c:pt>
                <c:pt idx="201611">
                  <c:v>4.5717</c:v>
                </c:pt>
                <c:pt idx="201612">
                  <c:v>4.57172</c:v>
                </c:pt>
                <c:pt idx="201613">
                  <c:v>4.57175</c:v>
                </c:pt>
                <c:pt idx="201614">
                  <c:v>4.57177</c:v>
                </c:pt>
                <c:pt idx="201615">
                  <c:v>4.57179</c:v>
                </c:pt>
                <c:pt idx="201616">
                  <c:v>4.57181</c:v>
                </c:pt>
                <c:pt idx="201617">
                  <c:v>4.57184</c:v>
                </c:pt>
                <c:pt idx="201618">
                  <c:v>4.57186</c:v>
                </c:pt>
                <c:pt idx="201619">
                  <c:v>4.57188</c:v>
                </c:pt>
                <c:pt idx="201620">
                  <c:v>4.57191</c:v>
                </c:pt>
                <c:pt idx="201621">
                  <c:v>4.57193</c:v>
                </c:pt>
                <c:pt idx="201622">
                  <c:v>4.57195</c:v>
                </c:pt>
                <c:pt idx="201623">
                  <c:v>4.57197</c:v>
                </c:pt>
                <c:pt idx="201624">
                  <c:v>4.572</c:v>
                </c:pt>
                <c:pt idx="201625">
                  <c:v>4.57202</c:v>
                </c:pt>
                <c:pt idx="201626">
                  <c:v>4.57204</c:v>
                </c:pt>
                <c:pt idx="201627">
                  <c:v>4.57206</c:v>
                </c:pt>
                <c:pt idx="201628">
                  <c:v>4.57209</c:v>
                </c:pt>
                <c:pt idx="201629">
                  <c:v>4.57211</c:v>
                </c:pt>
                <c:pt idx="201630">
                  <c:v>4.57213</c:v>
                </c:pt>
                <c:pt idx="201631">
                  <c:v>4.57215</c:v>
                </c:pt>
                <c:pt idx="201632">
                  <c:v>4.57218</c:v>
                </c:pt>
                <c:pt idx="201633">
                  <c:v>4.5722</c:v>
                </c:pt>
                <c:pt idx="201634">
                  <c:v>4.57222</c:v>
                </c:pt>
                <c:pt idx="201635">
                  <c:v>4.57224</c:v>
                </c:pt>
                <c:pt idx="201636">
                  <c:v>4.57227</c:v>
                </c:pt>
                <c:pt idx="201637">
                  <c:v>4.57229</c:v>
                </c:pt>
                <c:pt idx="201638">
                  <c:v>4.57231</c:v>
                </c:pt>
                <c:pt idx="201639">
                  <c:v>4.57234</c:v>
                </c:pt>
                <c:pt idx="201640">
                  <c:v>4.57236</c:v>
                </c:pt>
                <c:pt idx="201641">
                  <c:v>4.57238</c:v>
                </c:pt>
                <c:pt idx="201642">
                  <c:v>4.5724</c:v>
                </c:pt>
                <c:pt idx="201643">
                  <c:v>4.57243</c:v>
                </c:pt>
                <c:pt idx="201644">
                  <c:v>4.57245</c:v>
                </c:pt>
                <c:pt idx="201645">
                  <c:v>4.57247</c:v>
                </c:pt>
                <c:pt idx="201646">
                  <c:v>4.57249</c:v>
                </c:pt>
                <c:pt idx="201647">
                  <c:v>4.57252</c:v>
                </c:pt>
                <c:pt idx="201648">
                  <c:v>4.57254</c:v>
                </c:pt>
                <c:pt idx="201649">
                  <c:v>4.57256</c:v>
                </c:pt>
                <c:pt idx="201650">
                  <c:v>4.57259</c:v>
                </c:pt>
                <c:pt idx="201651">
                  <c:v>4.57261</c:v>
                </c:pt>
                <c:pt idx="201652">
                  <c:v>4.57263</c:v>
                </c:pt>
                <c:pt idx="201653">
                  <c:v>4.57265</c:v>
                </c:pt>
                <c:pt idx="201654">
                  <c:v>4.57268</c:v>
                </c:pt>
                <c:pt idx="201655">
                  <c:v>4.5727</c:v>
                </c:pt>
                <c:pt idx="201656">
                  <c:v>4.57272</c:v>
                </c:pt>
                <c:pt idx="201657">
                  <c:v>4.57274</c:v>
                </c:pt>
                <c:pt idx="201658">
                  <c:v>4.57277</c:v>
                </c:pt>
                <c:pt idx="201659">
                  <c:v>4.57279</c:v>
                </c:pt>
                <c:pt idx="201660">
                  <c:v>4.57281</c:v>
                </c:pt>
                <c:pt idx="201661">
                  <c:v>4.57283</c:v>
                </c:pt>
                <c:pt idx="201662">
                  <c:v>4.57286</c:v>
                </c:pt>
                <c:pt idx="201663">
                  <c:v>4.57288</c:v>
                </c:pt>
                <c:pt idx="201664">
                  <c:v>4.5729</c:v>
                </c:pt>
                <c:pt idx="201665">
                  <c:v>4.57292</c:v>
                </c:pt>
                <c:pt idx="201666">
                  <c:v>4.57295</c:v>
                </c:pt>
                <c:pt idx="201667">
                  <c:v>4.57297</c:v>
                </c:pt>
                <c:pt idx="201668">
                  <c:v>4.57299</c:v>
                </c:pt>
                <c:pt idx="201669">
                  <c:v>4.57302</c:v>
                </c:pt>
                <c:pt idx="201670">
                  <c:v>4.57304</c:v>
                </c:pt>
                <c:pt idx="201671">
                  <c:v>4.57306</c:v>
                </c:pt>
                <c:pt idx="201672">
                  <c:v>4.57308</c:v>
                </c:pt>
                <c:pt idx="201673">
                  <c:v>4.57311</c:v>
                </c:pt>
                <c:pt idx="201674">
                  <c:v>4.57313</c:v>
                </c:pt>
                <c:pt idx="201675">
                  <c:v>4.57315</c:v>
                </c:pt>
                <c:pt idx="201676">
                  <c:v>4.57317</c:v>
                </c:pt>
                <c:pt idx="201677">
                  <c:v>4.5732</c:v>
                </c:pt>
                <c:pt idx="201678">
                  <c:v>4.57322</c:v>
                </c:pt>
                <c:pt idx="201679">
                  <c:v>4.57324</c:v>
                </c:pt>
                <c:pt idx="201680">
                  <c:v>4.57327</c:v>
                </c:pt>
                <c:pt idx="201681">
                  <c:v>4.57329</c:v>
                </c:pt>
                <c:pt idx="201682">
                  <c:v>4.57331</c:v>
                </c:pt>
                <c:pt idx="201683">
                  <c:v>4.57333</c:v>
                </c:pt>
                <c:pt idx="201684">
                  <c:v>4.57336</c:v>
                </c:pt>
                <c:pt idx="201685">
                  <c:v>4.57338</c:v>
                </c:pt>
                <c:pt idx="201686">
                  <c:v>4.5734</c:v>
                </c:pt>
                <c:pt idx="201687">
                  <c:v>4.57342</c:v>
                </c:pt>
                <c:pt idx="201688">
                  <c:v>4.57345</c:v>
                </c:pt>
                <c:pt idx="201689">
                  <c:v>4.57347</c:v>
                </c:pt>
                <c:pt idx="201690">
                  <c:v>4.57349</c:v>
                </c:pt>
                <c:pt idx="201691">
                  <c:v>4.57352</c:v>
                </c:pt>
                <c:pt idx="201692">
                  <c:v>4.57354</c:v>
                </c:pt>
                <c:pt idx="201693">
                  <c:v>4.57356</c:v>
                </c:pt>
                <c:pt idx="201694">
                  <c:v>4.57358</c:v>
                </c:pt>
                <c:pt idx="201695">
                  <c:v>4.5736</c:v>
                </c:pt>
                <c:pt idx="201696">
                  <c:v>4.57363</c:v>
                </c:pt>
                <c:pt idx="201697">
                  <c:v>4.57365</c:v>
                </c:pt>
                <c:pt idx="201698">
                  <c:v>4.57367</c:v>
                </c:pt>
                <c:pt idx="201699">
                  <c:v>4.5737</c:v>
                </c:pt>
                <c:pt idx="201700">
                  <c:v>4.57372</c:v>
                </c:pt>
                <c:pt idx="201701">
                  <c:v>4.57374</c:v>
                </c:pt>
                <c:pt idx="201702">
                  <c:v>4.57376</c:v>
                </c:pt>
                <c:pt idx="201703">
                  <c:v>4.57379</c:v>
                </c:pt>
                <c:pt idx="201704">
                  <c:v>4.57381</c:v>
                </c:pt>
                <c:pt idx="201705">
                  <c:v>4.57383</c:v>
                </c:pt>
                <c:pt idx="201706">
                  <c:v>4.57386</c:v>
                </c:pt>
                <c:pt idx="201707">
                  <c:v>4.57388</c:v>
                </c:pt>
                <c:pt idx="201708">
                  <c:v>4.5739</c:v>
                </c:pt>
                <c:pt idx="201709">
                  <c:v>4.57392</c:v>
                </c:pt>
                <c:pt idx="201710">
                  <c:v>4.57395</c:v>
                </c:pt>
                <c:pt idx="201711">
                  <c:v>4.57397</c:v>
                </c:pt>
                <c:pt idx="201712">
                  <c:v>4.57399</c:v>
                </c:pt>
                <c:pt idx="201713">
                  <c:v>4.57401</c:v>
                </c:pt>
                <c:pt idx="201714">
                  <c:v>4.57404</c:v>
                </c:pt>
                <c:pt idx="201715">
                  <c:v>4.57406</c:v>
                </c:pt>
                <c:pt idx="201716">
                  <c:v>4.57408</c:v>
                </c:pt>
                <c:pt idx="201717">
                  <c:v>4.5741</c:v>
                </c:pt>
                <c:pt idx="201718">
                  <c:v>4.57413</c:v>
                </c:pt>
                <c:pt idx="201719">
                  <c:v>4.57415</c:v>
                </c:pt>
                <c:pt idx="201720">
                  <c:v>4.57417</c:v>
                </c:pt>
                <c:pt idx="201721">
                  <c:v>4.57419</c:v>
                </c:pt>
                <c:pt idx="201722">
                  <c:v>4.57422</c:v>
                </c:pt>
                <c:pt idx="201723">
                  <c:v>4.57424</c:v>
                </c:pt>
                <c:pt idx="201724">
                  <c:v>4.57426</c:v>
                </c:pt>
                <c:pt idx="201725">
                  <c:v>4.57429</c:v>
                </c:pt>
                <c:pt idx="201726">
                  <c:v>4.57431</c:v>
                </c:pt>
                <c:pt idx="201727">
                  <c:v>4.57433</c:v>
                </c:pt>
                <c:pt idx="201728">
                  <c:v>4.57435</c:v>
                </c:pt>
                <c:pt idx="201729">
                  <c:v>4.57438</c:v>
                </c:pt>
                <c:pt idx="201730">
                  <c:v>4.5744</c:v>
                </c:pt>
                <c:pt idx="201731">
                  <c:v>4.57442</c:v>
                </c:pt>
                <c:pt idx="201732">
                  <c:v>4.57444</c:v>
                </c:pt>
                <c:pt idx="201733">
                  <c:v>4.57447</c:v>
                </c:pt>
                <c:pt idx="201734">
                  <c:v>4.57449</c:v>
                </c:pt>
                <c:pt idx="201735">
                  <c:v>4.57451</c:v>
                </c:pt>
                <c:pt idx="201736">
                  <c:v>4.57454</c:v>
                </c:pt>
                <c:pt idx="201737">
                  <c:v>4.57456</c:v>
                </c:pt>
                <c:pt idx="201738">
                  <c:v>4.57458</c:v>
                </c:pt>
                <c:pt idx="201739">
                  <c:v>4.5746</c:v>
                </c:pt>
                <c:pt idx="201740">
                  <c:v>4.57463</c:v>
                </c:pt>
                <c:pt idx="201741">
                  <c:v>4.57465</c:v>
                </c:pt>
                <c:pt idx="201742">
                  <c:v>4.57467</c:v>
                </c:pt>
                <c:pt idx="201743">
                  <c:v>4.57469</c:v>
                </c:pt>
                <c:pt idx="201744">
                  <c:v>4.57472</c:v>
                </c:pt>
                <c:pt idx="201745">
                  <c:v>4.57474</c:v>
                </c:pt>
                <c:pt idx="201746">
                  <c:v>4.57476</c:v>
                </c:pt>
                <c:pt idx="201747">
                  <c:v>4.57479</c:v>
                </c:pt>
                <c:pt idx="201748">
                  <c:v>4.57481</c:v>
                </c:pt>
                <c:pt idx="201749">
                  <c:v>4.57483</c:v>
                </c:pt>
                <c:pt idx="201750">
                  <c:v>4.57485</c:v>
                </c:pt>
                <c:pt idx="201751">
                  <c:v>4.57487</c:v>
                </c:pt>
                <c:pt idx="201752">
                  <c:v>4.5749</c:v>
                </c:pt>
                <c:pt idx="201753">
                  <c:v>4.57492</c:v>
                </c:pt>
                <c:pt idx="201754">
                  <c:v>4.57494</c:v>
                </c:pt>
                <c:pt idx="201755">
                  <c:v>4.57497</c:v>
                </c:pt>
                <c:pt idx="201756">
                  <c:v>4.57499</c:v>
                </c:pt>
                <c:pt idx="201757">
                  <c:v>4.57501</c:v>
                </c:pt>
                <c:pt idx="201758">
                  <c:v>4.57503</c:v>
                </c:pt>
                <c:pt idx="201759">
                  <c:v>4.57506</c:v>
                </c:pt>
                <c:pt idx="201760">
                  <c:v>4.57508</c:v>
                </c:pt>
                <c:pt idx="201761">
                  <c:v>4.5751</c:v>
                </c:pt>
                <c:pt idx="201762">
                  <c:v>4.57512</c:v>
                </c:pt>
                <c:pt idx="201763">
                  <c:v>4.57515</c:v>
                </c:pt>
                <c:pt idx="201764">
                  <c:v>4.57517</c:v>
                </c:pt>
                <c:pt idx="201765">
                  <c:v>4.57519</c:v>
                </c:pt>
                <c:pt idx="201766">
                  <c:v>4.57522</c:v>
                </c:pt>
                <c:pt idx="201767">
                  <c:v>4.57524</c:v>
                </c:pt>
                <c:pt idx="201768">
                  <c:v>4.57526</c:v>
                </c:pt>
                <c:pt idx="201769">
                  <c:v>4.57528</c:v>
                </c:pt>
                <c:pt idx="201770">
                  <c:v>4.57531</c:v>
                </c:pt>
                <c:pt idx="201771">
                  <c:v>4.57533</c:v>
                </c:pt>
                <c:pt idx="201772">
                  <c:v>4.57535</c:v>
                </c:pt>
                <c:pt idx="201773">
                  <c:v>4.57537</c:v>
                </c:pt>
                <c:pt idx="201774">
                  <c:v>4.5754</c:v>
                </c:pt>
                <c:pt idx="201775">
                  <c:v>4.57542</c:v>
                </c:pt>
                <c:pt idx="201776">
                  <c:v>4.57544</c:v>
                </c:pt>
                <c:pt idx="201777">
                  <c:v>4.57547</c:v>
                </c:pt>
                <c:pt idx="201778">
                  <c:v>4.57549</c:v>
                </c:pt>
                <c:pt idx="201779">
                  <c:v>4.57551</c:v>
                </c:pt>
                <c:pt idx="201780">
                  <c:v>4.57553</c:v>
                </c:pt>
                <c:pt idx="201781">
                  <c:v>4.57556</c:v>
                </c:pt>
                <c:pt idx="201782">
                  <c:v>4.57558</c:v>
                </c:pt>
                <c:pt idx="201783">
                  <c:v>4.5756</c:v>
                </c:pt>
                <c:pt idx="201784">
                  <c:v>4.57562</c:v>
                </c:pt>
                <c:pt idx="201785">
                  <c:v>4.57565</c:v>
                </c:pt>
                <c:pt idx="201786">
                  <c:v>4.57567</c:v>
                </c:pt>
                <c:pt idx="201787">
                  <c:v>4.57569</c:v>
                </c:pt>
                <c:pt idx="201788">
                  <c:v>4.57571</c:v>
                </c:pt>
                <c:pt idx="201789">
                  <c:v>4.57574</c:v>
                </c:pt>
                <c:pt idx="201790">
                  <c:v>4.57576</c:v>
                </c:pt>
                <c:pt idx="201791">
                  <c:v>4.57578</c:v>
                </c:pt>
                <c:pt idx="201792">
                  <c:v>4.5758</c:v>
                </c:pt>
                <c:pt idx="201793">
                  <c:v>4.57583</c:v>
                </c:pt>
                <c:pt idx="201794">
                  <c:v>4.57585</c:v>
                </c:pt>
                <c:pt idx="201795">
                  <c:v>4.57587</c:v>
                </c:pt>
                <c:pt idx="201796">
                  <c:v>4.5759</c:v>
                </c:pt>
                <c:pt idx="201797">
                  <c:v>4.57592</c:v>
                </c:pt>
                <c:pt idx="201798">
                  <c:v>4.57594</c:v>
                </c:pt>
                <c:pt idx="201799">
                  <c:v>4.57596</c:v>
                </c:pt>
                <c:pt idx="201800">
                  <c:v>4.57599</c:v>
                </c:pt>
                <c:pt idx="201801">
                  <c:v>4.57601</c:v>
                </c:pt>
                <c:pt idx="201802">
                  <c:v>4.57603</c:v>
                </c:pt>
                <c:pt idx="201803">
                  <c:v>4.57605</c:v>
                </c:pt>
                <c:pt idx="201804">
                  <c:v>4.57608</c:v>
                </c:pt>
                <c:pt idx="201805">
                  <c:v>4.5761</c:v>
                </c:pt>
                <c:pt idx="201806">
                  <c:v>4.57612</c:v>
                </c:pt>
                <c:pt idx="201807">
                  <c:v>4.57615</c:v>
                </c:pt>
                <c:pt idx="201808">
                  <c:v>4.57617</c:v>
                </c:pt>
                <c:pt idx="201809">
                  <c:v>4.57619</c:v>
                </c:pt>
                <c:pt idx="201810">
                  <c:v>4.57621</c:v>
                </c:pt>
                <c:pt idx="201811">
                  <c:v>4.57624</c:v>
                </c:pt>
                <c:pt idx="201812">
                  <c:v>4.57626</c:v>
                </c:pt>
                <c:pt idx="201813">
                  <c:v>4.57628</c:v>
                </c:pt>
                <c:pt idx="201814">
                  <c:v>4.5763</c:v>
                </c:pt>
                <c:pt idx="201815">
                  <c:v>4.57633</c:v>
                </c:pt>
                <c:pt idx="201816">
                  <c:v>4.57635</c:v>
                </c:pt>
                <c:pt idx="201817">
                  <c:v>4.57637</c:v>
                </c:pt>
                <c:pt idx="201818">
                  <c:v>4.57639</c:v>
                </c:pt>
                <c:pt idx="201819">
                  <c:v>4.57642</c:v>
                </c:pt>
                <c:pt idx="201820">
                  <c:v>4.57644</c:v>
                </c:pt>
                <c:pt idx="201821">
                  <c:v>4.57646</c:v>
                </c:pt>
                <c:pt idx="201822">
                  <c:v>4.57648</c:v>
                </c:pt>
                <c:pt idx="201823">
                  <c:v>4.57651</c:v>
                </c:pt>
                <c:pt idx="201824">
                  <c:v>4.57653</c:v>
                </c:pt>
                <c:pt idx="201825">
                  <c:v>4.57655</c:v>
                </c:pt>
                <c:pt idx="201826">
                  <c:v>4.57658</c:v>
                </c:pt>
                <c:pt idx="201827">
                  <c:v>4.5766</c:v>
                </c:pt>
                <c:pt idx="201828">
                  <c:v>4.57662</c:v>
                </c:pt>
                <c:pt idx="201829">
                  <c:v>4.57664</c:v>
                </c:pt>
                <c:pt idx="201830">
                  <c:v>4.57667</c:v>
                </c:pt>
                <c:pt idx="201831">
                  <c:v>4.57669</c:v>
                </c:pt>
                <c:pt idx="201832">
                  <c:v>4.57671</c:v>
                </c:pt>
                <c:pt idx="201833">
                  <c:v>4.57674</c:v>
                </c:pt>
                <c:pt idx="201834">
                  <c:v>4.57676</c:v>
                </c:pt>
                <c:pt idx="201835">
                  <c:v>4.57678</c:v>
                </c:pt>
                <c:pt idx="201836">
                  <c:v>4.5768</c:v>
                </c:pt>
                <c:pt idx="201837">
                  <c:v>4.57683</c:v>
                </c:pt>
                <c:pt idx="201838">
                  <c:v>4.57685</c:v>
                </c:pt>
                <c:pt idx="201839">
                  <c:v>4.57687</c:v>
                </c:pt>
                <c:pt idx="201840">
                  <c:v>4.57689</c:v>
                </c:pt>
                <c:pt idx="201841">
                  <c:v>4.57692</c:v>
                </c:pt>
                <c:pt idx="201842">
                  <c:v>4.57694</c:v>
                </c:pt>
                <c:pt idx="201843">
                  <c:v>4.57696</c:v>
                </c:pt>
                <c:pt idx="201844">
                  <c:v>4.57698</c:v>
                </c:pt>
                <c:pt idx="201845">
                  <c:v>4.57701</c:v>
                </c:pt>
                <c:pt idx="201846">
                  <c:v>4.57703</c:v>
                </c:pt>
                <c:pt idx="201847">
                  <c:v>4.57705</c:v>
                </c:pt>
                <c:pt idx="201848">
                  <c:v>4.57707</c:v>
                </c:pt>
                <c:pt idx="201849">
                  <c:v>4.5771</c:v>
                </c:pt>
                <c:pt idx="201850">
                  <c:v>4.57712</c:v>
                </c:pt>
                <c:pt idx="201851">
                  <c:v>4.57714</c:v>
                </c:pt>
                <c:pt idx="201852">
                  <c:v>4.57717</c:v>
                </c:pt>
                <c:pt idx="201853">
                  <c:v>4.57719</c:v>
                </c:pt>
                <c:pt idx="201854">
                  <c:v>4.57721</c:v>
                </c:pt>
                <c:pt idx="201855">
                  <c:v>4.57723</c:v>
                </c:pt>
                <c:pt idx="201856">
                  <c:v>4.57726</c:v>
                </c:pt>
                <c:pt idx="201857">
                  <c:v>4.57728</c:v>
                </c:pt>
                <c:pt idx="201858">
                  <c:v>4.5773</c:v>
                </c:pt>
                <c:pt idx="201859">
                  <c:v>4.57732</c:v>
                </c:pt>
                <c:pt idx="201860">
                  <c:v>4.57735</c:v>
                </c:pt>
                <c:pt idx="201861">
                  <c:v>4.57737</c:v>
                </c:pt>
                <c:pt idx="201862">
                  <c:v>4.57739</c:v>
                </c:pt>
                <c:pt idx="201863">
                  <c:v>4.57742</c:v>
                </c:pt>
                <c:pt idx="201864">
                  <c:v>4.57744</c:v>
                </c:pt>
                <c:pt idx="201865">
                  <c:v>4.57746</c:v>
                </c:pt>
                <c:pt idx="201866">
                  <c:v>4.57748</c:v>
                </c:pt>
                <c:pt idx="201867">
                  <c:v>4.57751</c:v>
                </c:pt>
                <c:pt idx="201868">
                  <c:v>4.57753</c:v>
                </c:pt>
                <c:pt idx="201869">
                  <c:v>4.57755</c:v>
                </c:pt>
                <c:pt idx="201870">
                  <c:v>4.57757</c:v>
                </c:pt>
                <c:pt idx="201871">
                  <c:v>4.5776</c:v>
                </c:pt>
                <c:pt idx="201872">
                  <c:v>4.57762</c:v>
                </c:pt>
                <c:pt idx="201873">
                  <c:v>4.57764</c:v>
                </c:pt>
                <c:pt idx="201874">
                  <c:v>4.57766</c:v>
                </c:pt>
                <c:pt idx="201875">
                  <c:v>4.57769</c:v>
                </c:pt>
                <c:pt idx="201876">
                  <c:v>4.57771</c:v>
                </c:pt>
                <c:pt idx="201877">
                  <c:v>4.57773</c:v>
                </c:pt>
                <c:pt idx="201878">
                  <c:v>4.57775</c:v>
                </c:pt>
                <c:pt idx="201879">
                  <c:v>4.57778</c:v>
                </c:pt>
                <c:pt idx="201880">
                  <c:v>4.5778</c:v>
                </c:pt>
                <c:pt idx="201881">
                  <c:v>4.57782</c:v>
                </c:pt>
                <c:pt idx="201882">
                  <c:v>4.57785</c:v>
                </c:pt>
                <c:pt idx="201883">
                  <c:v>4.57787</c:v>
                </c:pt>
                <c:pt idx="201884">
                  <c:v>4.57789</c:v>
                </c:pt>
                <c:pt idx="201885">
                  <c:v>4.57791</c:v>
                </c:pt>
                <c:pt idx="201886">
                  <c:v>4.57794</c:v>
                </c:pt>
                <c:pt idx="201887">
                  <c:v>4.57796</c:v>
                </c:pt>
                <c:pt idx="201888">
                  <c:v>4.57798</c:v>
                </c:pt>
                <c:pt idx="201889">
                  <c:v>4.57801</c:v>
                </c:pt>
                <c:pt idx="201890">
                  <c:v>4.57803</c:v>
                </c:pt>
                <c:pt idx="201891">
                  <c:v>4.57805</c:v>
                </c:pt>
                <c:pt idx="201892">
                  <c:v>4.57807</c:v>
                </c:pt>
                <c:pt idx="201893">
                  <c:v>4.5781</c:v>
                </c:pt>
                <c:pt idx="201894">
                  <c:v>4.57812</c:v>
                </c:pt>
                <c:pt idx="201895">
                  <c:v>4.57814</c:v>
                </c:pt>
                <c:pt idx="201896">
                  <c:v>4.57816</c:v>
                </c:pt>
                <c:pt idx="201897">
                  <c:v>4.57819</c:v>
                </c:pt>
                <c:pt idx="201898">
                  <c:v>4.57821</c:v>
                </c:pt>
                <c:pt idx="201899">
                  <c:v>4.57823</c:v>
                </c:pt>
                <c:pt idx="201900">
                  <c:v>4.57825</c:v>
                </c:pt>
                <c:pt idx="201901">
                  <c:v>4.57828</c:v>
                </c:pt>
                <c:pt idx="201902">
                  <c:v>4.5783</c:v>
                </c:pt>
                <c:pt idx="201903">
                  <c:v>4.57832</c:v>
                </c:pt>
                <c:pt idx="201904">
                  <c:v>4.57834</c:v>
                </c:pt>
                <c:pt idx="201905">
                  <c:v>4.57837</c:v>
                </c:pt>
                <c:pt idx="201906">
                  <c:v>4.57839</c:v>
                </c:pt>
                <c:pt idx="201907">
                  <c:v>4.57841</c:v>
                </c:pt>
                <c:pt idx="201908">
                  <c:v>4.57843</c:v>
                </c:pt>
                <c:pt idx="201909">
                  <c:v>4.57846</c:v>
                </c:pt>
                <c:pt idx="201910">
                  <c:v>4.57848</c:v>
                </c:pt>
                <c:pt idx="201911">
                  <c:v>4.5785</c:v>
                </c:pt>
                <c:pt idx="201912">
                  <c:v>4.57853</c:v>
                </c:pt>
                <c:pt idx="201913">
                  <c:v>4.57855</c:v>
                </c:pt>
                <c:pt idx="201914">
                  <c:v>4.57857</c:v>
                </c:pt>
                <c:pt idx="201915">
                  <c:v>4.57859</c:v>
                </c:pt>
                <c:pt idx="201916">
                  <c:v>4.57862</c:v>
                </c:pt>
                <c:pt idx="201917">
                  <c:v>4.57864</c:v>
                </c:pt>
                <c:pt idx="201918">
                  <c:v>4.57866</c:v>
                </c:pt>
                <c:pt idx="201919">
                  <c:v>4.57869</c:v>
                </c:pt>
                <c:pt idx="201920">
                  <c:v>4.57871</c:v>
                </c:pt>
                <c:pt idx="201921">
                  <c:v>4.57873</c:v>
                </c:pt>
                <c:pt idx="201922">
                  <c:v>4.57875</c:v>
                </c:pt>
                <c:pt idx="201923">
                  <c:v>4.57878</c:v>
                </c:pt>
                <c:pt idx="201924">
                  <c:v>4.5788</c:v>
                </c:pt>
                <c:pt idx="201925">
                  <c:v>4.57882</c:v>
                </c:pt>
                <c:pt idx="201926">
                  <c:v>4.57884</c:v>
                </c:pt>
                <c:pt idx="201927">
                  <c:v>4.57887</c:v>
                </c:pt>
                <c:pt idx="201928">
                  <c:v>4.57889</c:v>
                </c:pt>
                <c:pt idx="201929">
                  <c:v>4.57891</c:v>
                </c:pt>
                <c:pt idx="201930">
                  <c:v>4.57893</c:v>
                </c:pt>
                <c:pt idx="201931">
                  <c:v>4.57896</c:v>
                </c:pt>
                <c:pt idx="201932">
                  <c:v>4.57898</c:v>
                </c:pt>
                <c:pt idx="201933">
                  <c:v>4.579</c:v>
                </c:pt>
                <c:pt idx="201934">
                  <c:v>4.57902</c:v>
                </c:pt>
                <c:pt idx="201935">
                  <c:v>4.57905</c:v>
                </c:pt>
                <c:pt idx="201936">
                  <c:v>4.57907</c:v>
                </c:pt>
                <c:pt idx="201937">
                  <c:v>4.57909</c:v>
                </c:pt>
                <c:pt idx="201938">
                  <c:v>4.57912</c:v>
                </c:pt>
                <c:pt idx="201939">
                  <c:v>4.57914</c:v>
                </c:pt>
                <c:pt idx="201940">
                  <c:v>4.57916</c:v>
                </c:pt>
                <c:pt idx="201941">
                  <c:v>4.57918</c:v>
                </c:pt>
                <c:pt idx="201942">
                  <c:v>4.57921</c:v>
                </c:pt>
                <c:pt idx="201943">
                  <c:v>4.57923</c:v>
                </c:pt>
                <c:pt idx="201944">
                  <c:v>4.57925</c:v>
                </c:pt>
                <c:pt idx="201945">
                  <c:v>4.57927</c:v>
                </c:pt>
                <c:pt idx="201946">
                  <c:v>4.5793</c:v>
                </c:pt>
                <c:pt idx="201947">
                  <c:v>4.57932</c:v>
                </c:pt>
                <c:pt idx="201948">
                  <c:v>4.57934</c:v>
                </c:pt>
                <c:pt idx="201949">
                  <c:v>4.57937</c:v>
                </c:pt>
                <c:pt idx="201950">
                  <c:v>4.57939</c:v>
                </c:pt>
                <c:pt idx="201951">
                  <c:v>4.57941</c:v>
                </c:pt>
                <c:pt idx="201952">
                  <c:v>4.57943</c:v>
                </c:pt>
                <c:pt idx="201953">
                  <c:v>4.57946</c:v>
                </c:pt>
                <c:pt idx="201954">
                  <c:v>4.57948</c:v>
                </c:pt>
                <c:pt idx="201955">
                  <c:v>4.5795</c:v>
                </c:pt>
                <c:pt idx="201956">
                  <c:v>4.57952</c:v>
                </c:pt>
                <c:pt idx="201957">
                  <c:v>4.57955</c:v>
                </c:pt>
                <c:pt idx="201958">
                  <c:v>4.57957</c:v>
                </c:pt>
                <c:pt idx="201959">
                  <c:v>4.57959</c:v>
                </c:pt>
                <c:pt idx="201960">
                  <c:v>4.57962</c:v>
                </c:pt>
                <c:pt idx="201961">
                  <c:v>4.57964</c:v>
                </c:pt>
                <c:pt idx="201962">
                  <c:v>4.57966</c:v>
                </c:pt>
                <c:pt idx="201963">
                  <c:v>4.57968</c:v>
                </c:pt>
                <c:pt idx="201964">
                  <c:v>4.5797</c:v>
                </c:pt>
                <c:pt idx="201965">
                  <c:v>4.57973</c:v>
                </c:pt>
                <c:pt idx="201966">
                  <c:v>4.57975</c:v>
                </c:pt>
                <c:pt idx="201967">
                  <c:v>4.57977</c:v>
                </c:pt>
                <c:pt idx="201968">
                  <c:v>4.5798</c:v>
                </c:pt>
                <c:pt idx="201969">
                  <c:v>4.57982</c:v>
                </c:pt>
                <c:pt idx="201970">
                  <c:v>4.57984</c:v>
                </c:pt>
                <c:pt idx="201971">
                  <c:v>4.57986</c:v>
                </c:pt>
                <c:pt idx="201972">
                  <c:v>4.57989</c:v>
                </c:pt>
                <c:pt idx="201973">
                  <c:v>4.57991</c:v>
                </c:pt>
                <c:pt idx="201974">
                  <c:v>4.57993</c:v>
                </c:pt>
                <c:pt idx="201975">
                  <c:v>4.57995</c:v>
                </c:pt>
                <c:pt idx="201976">
                  <c:v>4.57998</c:v>
                </c:pt>
                <c:pt idx="201977">
                  <c:v>4.58</c:v>
                </c:pt>
                <c:pt idx="201978">
                  <c:v>4.58002</c:v>
                </c:pt>
                <c:pt idx="201979">
                  <c:v>4.58005</c:v>
                </c:pt>
                <c:pt idx="201980">
                  <c:v>4.58007</c:v>
                </c:pt>
                <c:pt idx="201981">
                  <c:v>4.58009</c:v>
                </c:pt>
                <c:pt idx="201982">
                  <c:v>4.58011</c:v>
                </c:pt>
                <c:pt idx="201983">
                  <c:v>4.58014</c:v>
                </c:pt>
                <c:pt idx="201984">
                  <c:v>4.58016</c:v>
                </c:pt>
                <c:pt idx="201985">
                  <c:v>4.58018</c:v>
                </c:pt>
                <c:pt idx="201986">
                  <c:v>4.5802</c:v>
                </c:pt>
                <c:pt idx="201987">
                  <c:v>4.58023</c:v>
                </c:pt>
                <c:pt idx="201988">
                  <c:v>4.58025</c:v>
                </c:pt>
                <c:pt idx="201989">
                  <c:v>4.58027</c:v>
                </c:pt>
                <c:pt idx="201990">
                  <c:v>4.58029</c:v>
                </c:pt>
                <c:pt idx="201991">
                  <c:v>4.58032</c:v>
                </c:pt>
                <c:pt idx="201992">
                  <c:v>4.58034</c:v>
                </c:pt>
                <c:pt idx="201993">
                  <c:v>4.58036</c:v>
                </c:pt>
                <c:pt idx="201994">
                  <c:v>4.58038</c:v>
                </c:pt>
                <c:pt idx="201995">
                  <c:v>4.58041</c:v>
                </c:pt>
                <c:pt idx="201996">
                  <c:v>4.58043</c:v>
                </c:pt>
                <c:pt idx="201997">
                  <c:v>4.58045</c:v>
                </c:pt>
                <c:pt idx="201998">
                  <c:v>4.58048</c:v>
                </c:pt>
                <c:pt idx="201999">
                  <c:v>4.5805</c:v>
                </c:pt>
                <c:pt idx="202000">
                  <c:v>4.58052</c:v>
                </c:pt>
                <c:pt idx="202001">
                  <c:v>4.58054</c:v>
                </c:pt>
                <c:pt idx="202002">
                  <c:v>4.58057</c:v>
                </c:pt>
                <c:pt idx="202003">
                  <c:v>4.58059</c:v>
                </c:pt>
                <c:pt idx="202004">
                  <c:v>4.58061</c:v>
                </c:pt>
                <c:pt idx="202005">
                  <c:v>4.58064</c:v>
                </c:pt>
                <c:pt idx="202006">
                  <c:v>4.58066</c:v>
                </c:pt>
                <c:pt idx="202007">
                  <c:v>4.58068</c:v>
                </c:pt>
                <c:pt idx="202008">
                  <c:v>4.5807</c:v>
                </c:pt>
                <c:pt idx="202009">
                  <c:v>4.58073</c:v>
                </c:pt>
                <c:pt idx="202010">
                  <c:v>4.58075</c:v>
                </c:pt>
                <c:pt idx="202011">
                  <c:v>4.58077</c:v>
                </c:pt>
                <c:pt idx="202012">
                  <c:v>4.58079</c:v>
                </c:pt>
                <c:pt idx="202013">
                  <c:v>4.58082</c:v>
                </c:pt>
                <c:pt idx="202014">
                  <c:v>4.58084</c:v>
                </c:pt>
                <c:pt idx="202015">
                  <c:v>4.58086</c:v>
                </c:pt>
                <c:pt idx="202016">
                  <c:v>4.58088</c:v>
                </c:pt>
                <c:pt idx="202017">
                  <c:v>4.58091</c:v>
                </c:pt>
                <c:pt idx="202018">
                  <c:v>4.58093</c:v>
                </c:pt>
                <c:pt idx="202019">
                  <c:v>4.58095</c:v>
                </c:pt>
                <c:pt idx="202020">
                  <c:v>4.58097</c:v>
                </c:pt>
                <c:pt idx="202021">
                  <c:v>4.581</c:v>
                </c:pt>
                <c:pt idx="202022">
                  <c:v>4.58102</c:v>
                </c:pt>
                <c:pt idx="202023">
                  <c:v>4.58104</c:v>
                </c:pt>
                <c:pt idx="202024">
                  <c:v>4.58107</c:v>
                </c:pt>
                <c:pt idx="202025">
                  <c:v>4.58109</c:v>
                </c:pt>
                <c:pt idx="202026">
                  <c:v>4.58111</c:v>
                </c:pt>
                <c:pt idx="202027">
                  <c:v>4.58113</c:v>
                </c:pt>
                <c:pt idx="202028">
                  <c:v>4.58116</c:v>
                </c:pt>
                <c:pt idx="202029">
                  <c:v>4.58118</c:v>
                </c:pt>
                <c:pt idx="202030">
                  <c:v>4.5812</c:v>
                </c:pt>
                <c:pt idx="202031">
                  <c:v>4.58122</c:v>
                </c:pt>
                <c:pt idx="202032">
                  <c:v>4.58125</c:v>
                </c:pt>
                <c:pt idx="202033">
                  <c:v>4.58127</c:v>
                </c:pt>
                <c:pt idx="202034">
                  <c:v>4.58129</c:v>
                </c:pt>
                <c:pt idx="202035">
                  <c:v>4.58132</c:v>
                </c:pt>
                <c:pt idx="202036">
                  <c:v>4.58134</c:v>
                </c:pt>
                <c:pt idx="202037">
                  <c:v>4.58136</c:v>
                </c:pt>
                <c:pt idx="202038">
                  <c:v>4.58138</c:v>
                </c:pt>
                <c:pt idx="202039">
                  <c:v>4.58141</c:v>
                </c:pt>
                <c:pt idx="202040">
                  <c:v>4.58143</c:v>
                </c:pt>
                <c:pt idx="202041">
                  <c:v>4.58145</c:v>
                </c:pt>
                <c:pt idx="202042">
                  <c:v>4.58147</c:v>
                </c:pt>
                <c:pt idx="202043">
                  <c:v>4.5815</c:v>
                </c:pt>
                <c:pt idx="202044">
                  <c:v>4.58152</c:v>
                </c:pt>
                <c:pt idx="202045">
                  <c:v>4.58154</c:v>
                </c:pt>
                <c:pt idx="202046">
                  <c:v>4.58157</c:v>
                </c:pt>
                <c:pt idx="202047">
                  <c:v>4.58159</c:v>
                </c:pt>
                <c:pt idx="202048">
                  <c:v>4.58161</c:v>
                </c:pt>
                <c:pt idx="202049">
                  <c:v>4.58163</c:v>
                </c:pt>
                <c:pt idx="202050">
                  <c:v>4.58165</c:v>
                </c:pt>
                <c:pt idx="202051">
                  <c:v>4.58168</c:v>
                </c:pt>
                <c:pt idx="202052">
                  <c:v>4.5817</c:v>
                </c:pt>
                <c:pt idx="202053">
                  <c:v>4.58172</c:v>
                </c:pt>
                <c:pt idx="202054">
                  <c:v>4.58175</c:v>
                </c:pt>
                <c:pt idx="202055">
                  <c:v>4.58177</c:v>
                </c:pt>
                <c:pt idx="202056">
                  <c:v>4.58179</c:v>
                </c:pt>
                <c:pt idx="202057">
                  <c:v>4.58181</c:v>
                </c:pt>
                <c:pt idx="202058">
                  <c:v>4.58184</c:v>
                </c:pt>
                <c:pt idx="202059">
                  <c:v>4.58186</c:v>
                </c:pt>
                <c:pt idx="202060">
                  <c:v>4.58188</c:v>
                </c:pt>
                <c:pt idx="202061">
                  <c:v>4.5819</c:v>
                </c:pt>
                <c:pt idx="202062">
                  <c:v>4.58193</c:v>
                </c:pt>
                <c:pt idx="202063">
                  <c:v>4.58195</c:v>
                </c:pt>
                <c:pt idx="202064">
                  <c:v>4.58197</c:v>
                </c:pt>
                <c:pt idx="202065">
                  <c:v>4.582</c:v>
                </c:pt>
                <c:pt idx="202066">
                  <c:v>4.58202</c:v>
                </c:pt>
                <c:pt idx="202067">
                  <c:v>4.58204</c:v>
                </c:pt>
                <c:pt idx="202068">
                  <c:v>4.58206</c:v>
                </c:pt>
                <c:pt idx="202069">
                  <c:v>4.58209</c:v>
                </c:pt>
                <c:pt idx="202070">
                  <c:v>4.58211</c:v>
                </c:pt>
                <c:pt idx="202071">
                  <c:v>4.58213</c:v>
                </c:pt>
                <c:pt idx="202072">
                  <c:v>4.58215</c:v>
                </c:pt>
                <c:pt idx="202073">
                  <c:v>4.58218</c:v>
                </c:pt>
                <c:pt idx="202074">
                  <c:v>4.5822</c:v>
                </c:pt>
                <c:pt idx="202075">
                  <c:v>4.58222</c:v>
                </c:pt>
                <c:pt idx="202076">
                  <c:v>4.58225</c:v>
                </c:pt>
                <c:pt idx="202077">
                  <c:v>4.58227</c:v>
                </c:pt>
                <c:pt idx="202078">
                  <c:v>4.58229</c:v>
                </c:pt>
                <c:pt idx="202079">
                  <c:v>4.58231</c:v>
                </c:pt>
                <c:pt idx="202080">
                  <c:v>4.58234</c:v>
                </c:pt>
                <c:pt idx="202081">
                  <c:v>4.58236</c:v>
                </c:pt>
                <c:pt idx="202082">
                  <c:v>4.58238</c:v>
                </c:pt>
                <c:pt idx="202083">
                  <c:v>4.5824</c:v>
                </c:pt>
                <c:pt idx="202084">
                  <c:v>4.58243</c:v>
                </c:pt>
                <c:pt idx="202085">
                  <c:v>4.58245</c:v>
                </c:pt>
                <c:pt idx="202086">
                  <c:v>4.58247</c:v>
                </c:pt>
                <c:pt idx="202087">
                  <c:v>4.58249</c:v>
                </c:pt>
                <c:pt idx="202088">
                  <c:v>4.58252</c:v>
                </c:pt>
                <c:pt idx="202089">
                  <c:v>4.58254</c:v>
                </c:pt>
                <c:pt idx="202090">
                  <c:v>4.58256</c:v>
                </c:pt>
                <c:pt idx="202091">
                  <c:v>4.58258</c:v>
                </c:pt>
                <c:pt idx="202092">
                  <c:v>4.58261</c:v>
                </c:pt>
                <c:pt idx="202093">
                  <c:v>4.58263</c:v>
                </c:pt>
                <c:pt idx="202094">
                  <c:v>4.58265</c:v>
                </c:pt>
                <c:pt idx="202095">
                  <c:v>4.58268</c:v>
                </c:pt>
                <c:pt idx="202096">
                  <c:v>4.5827</c:v>
                </c:pt>
                <c:pt idx="202097">
                  <c:v>4.58272</c:v>
                </c:pt>
                <c:pt idx="202098">
                  <c:v>4.58274</c:v>
                </c:pt>
                <c:pt idx="202099">
                  <c:v>4.58277</c:v>
                </c:pt>
                <c:pt idx="202100">
                  <c:v>4.58279</c:v>
                </c:pt>
                <c:pt idx="202101">
                  <c:v>4.58281</c:v>
                </c:pt>
                <c:pt idx="202102">
                  <c:v>4.58283</c:v>
                </c:pt>
                <c:pt idx="202103">
                  <c:v>4.58286</c:v>
                </c:pt>
                <c:pt idx="202104">
                  <c:v>4.58288</c:v>
                </c:pt>
                <c:pt idx="202105">
                  <c:v>4.5829</c:v>
                </c:pt>
                <c:pt idx="202106">
                  <c:v>4.58293</c:v>
                </c:pt>
                <c:pt idx="202107">
                  <c:v>4.58295</c:v>
                </c:pt>
                <c:pt idx="202108">
                  <c:v>4.58297</c:v>
                </c:pt>
                <c:pt idx="202109">
                  <c:v>4.58299</c:v>
                </c:pt>
                <c:pt idx="202110">
                  <c:v>4.58302</c:v>
                </c:pt>
                <c:pt idx="202111">
                  <c:v>4.58304</c:v>
                </c:pt>
                <c:pt idx="202112">
                  <c:v>4.58306</c:v>
                </c:pt>
                <c:pt idx="202113">
                  <c:v>4.58308</c:v>
                </c:pt>
                <c:pt idx="202114">
                  <c:v>4.58311</c:v>
                </c:pt>
                <c:pt idx="202115">
                  <c:v>4.58313</c:v>
                </c:pt>
                <c:pt idx="202116">
                  <c:v>4.58315</c:v>
                </c:pt>
                <c:pt idx="202117">
                  <c:v>4.58317</c:v>
                </c:pt>
                <c:pt idx="202118">
                  <c:v>4.5832</c:v>
                </c:pt>
                <c:pt idx="202119">
                  <c:v>4.58322</c:v>
                </c:pt>
                <c:pt idx="202120">
                  <c:v>4.58324</c:v>
                </c:pt>
                <c:pt idx="202121">
                  <c:v>4.58326</c:v>
                </c:pt>
                <c:pt idx="202122">
                  <c:v>4.58329</c:v>
                </c:pt>
                <c:pt idx="202123">
                  <c:v>4.58331</c:v>
                </c:pt>
                <c:pt idx="202124">
                  <c:v>4.58333</c:v>
                </c:pt>
                <c:pt idx="202125">
                  <c:v>4.58336</c:v>
                </c:pt>
                <c:pt idx="202126">
                  <c:v>4.58338</c:v>
                </c:pt>
                <c:pt idx="202127">
                  <c:v>4.5834</c:v>
                </c:pt>
                <c:pt idx="202128">
                  <c:v>4.58342</c:v>
                </c:pt>
                <c:pt idx="202129">
                  <c:v>4.58345</c:v>
                </c:pt>
                <c:pt idx="202130">
                  <c:v>4.58347</c:v>
                </c:pt>
                <c:pt idx="202131">
                  <c:v>4.58349</c:v>
                </c:pt>
                <c:pt idx="202132">
                  <c:v>4.58352</c:v>
                </c:pt>
                <c:pt idx="202133">
                  <c:v>4.58354</c:v>
                </c:pt>
                <c:pt idx="202134">
                  <c:v>4.58356</c:v>
                </c:pt>
                <c:pt idx="202135">
                  <c:v>4.58358</c:v>
                </c:pt>
                <c:pt idx="202136">
                  <c:v>4.58361</c:v>
                </c:pt>
                <c:pt idx="202137">
                  <c:v>4.58363</c:v>
                </c:pt>
                <c:pt idx="202138">
                  <c:v>4.58365</c:v>
                </c:pt>
                <c:pt idx="202139">
                  <c:v>4.58367</c:v>
                </c:pt>
                <c:pt idx="202140">
                  <c:v>4.5837</c:v>
                </c:pt>
                <c:pt idx="202141">
                  <c:v>4.58372</c:v>
                </c:pt>
                <c:pt idx="202142">
                  <c:v>4.58374</c:v>
                </c:pt>
                <c:pt idx="202143">
                  <c:v>4.58376</c:v>
                </c:pt>
                <c:pt idx="202144">
                  <c:v>4.58379</c:v>
                </c:pt>
                <c:pt idx="202145">
                  <c:v>4.58381</c:v>
                </c:pt>
                <c:pt idx="202146">
                  <c:v>4.58383</c:v>
                </c:pt>
                <c:pt idx="202147">
                  <c:v>4.58385</c:v>
                </c:pt>
                <c:pt idx="202148">
                  <c:v>4.58388</c:v>
                </c:pt>
                <c:pt idx="202149">
                  <c:v>4.5839</c:v>
                </c:pt>
                <c:pt idx="202150">
                  <c:v>4.58392</c:v>
                </c:pt>
                <c:pt idx="202151">
                  <c:v>4.58395</c:v>
                </c:pt>
                <c:pt idx="202152">
                  <c:v>4.58397</c:v>
                </c:pt>
                <c:pt idx="202153">
                  <c:v>4.58399</c:v>
                </c:pt>
                <c:pt idx="202154">
                  <c:v>4.58401</c:v>
                </c:pt>
                <c:pt idx="202155">
                  <c:v>4.58404</c:v>
                </c:pt>
                <c:pt idx="202156">
                  <c:v>4.58406</c:v>
                </c:pt>
                <c:pt idx="202157">
                  <c:v>4.58408</c:v>
                </c:pt>
                <c:pt idx="202158">
                  <c:v>4.5841</c:v>
                </c:pt>
                <c:pt idx="202159">
                  <c:v>4.58413</c:v>
                </c:pt>
                <c:pt idx="202160">
                  <c:v>4.58415</c:v>
                </c:pt>
                <c:pt idx="202161">
                  <c:v>4.58417</c:v>
                </c:pt>
                <c:pt idx="202162">
                  <c:v>4.5842</c:v>
                </c:pt>
                <c:pt idx="202163">
                  <c:v>4.58422</c:v>
                </c:pt>
                <c:pt idx="202164">
                  <c:v>4.58424</c:v>
                </c:pt>
                <c:pt idx="202165">
                  <c:v>4.58426</c:v>
                </c:pt>
                <c:pt idx="202166">
                  <c:v>4.58429</c:v>
                </c:pt>
                <c:pt idx="202167">
                  <c:v>4.58431</c:v>
                </c:pt>
                <c:pt idx="202168">
                  <c:v>4.58433</c:v>
                </c:pt>
                <c:pt idx="202169">
                  <c:v>4.58435</c:v>
                </c:pt>
                <c:pt idx="202170">
                  <c:v>4.58438</c:v>
                </c:pt>
                <c:pt idx="202171">
                  <c:v>4.5844</c:v>
                </c:pt>
                <c:pt idx="202172">
                  <c:v>4.58442</c:v>
                </c:pt>
                <c:pt idx="202173">
                  <c:v>4.58444</c:v>
                </c:pt>
                <c:pt idx="202174">
                  <c:v>4.58447</c:v>
                </c:pt>
                <c:pt idx="202175">
                  <c:v>4.58449</c:v>
                </c:pt>
                <c:pt idx="202176">
                  <c:v>4.58451</c:v>
                </c:pt>
                <c:pt idx="202177">
                  <c:v>4.58453</c:v>
                </c:pt>
                <c:pt idx="202178">
                  <c:v>4.58456</c:v>
                </c:pt>
                <c:pt idx="202179">
                  <c:v>4.58458</c:v>
                </c:pt>
                <c:pt idx="202180">
                  <c:v>4.5846</c:v>
                </c:pt>
                <c:pt idx="202181">
                  <c:v>4.58463</c:v>
                </c:pt>
                <c:pt idx="202182">
                  <c:v>4.58465</c:v>
                </c:pt>
                <c:pt idx="202183">
                  <c:v>4.58467</c:v>
                </c:pt>
                <c:pt idx="202184">
                  <c:v>4.58469</c:v>
                </c:pt>
                <c:pt idx="202185">
                  <c:v>4.58472</c:v>
                </c:pt>
                <c:pt idx="202186">
                  <c:v>4.58474</c:v>
                </c:pt>
                <c:pt idx="202187">
                  <c:v>4.58476</c:v>
                </c:pt>
                <c:pt idx="202188">
                  <c:v>4.58479</c:v>
                </c:pt>
                <c:pt idx="202189">
                  <c:v>4.58481</c:v>
                </c:pt>
                <c:pt idx="202190">
                  <c:v>4.58483</c:v>
                </c:pt>
                <c:pt idx="202191">
                  <c:v>4.58485</c:v>
                </c:pt>
                <c:pt idx="202192">
                  <c:v>4.58488</c:v>
                </c:pt>
                <c:pt idx="202193">
                  <c:v>4.5849</c:v>
                </c:pt>
                <c:pt idx="202194">
                  <c:v>4.58492</c:v>
                </c:pt>
                <c:pt idx="202195">
                  <c:v>4.58494</c:v>
                </c:pt>
                <c:pt idx="202196">
                  <c:v>4.58497</c:v>
                </c:pt>
                <c:pt idx="202197">
                  <c:v>4.58499</c:v>
                </c:pt>
                <c:pt idx="202198">
                  <c:v>4.58501</c:v>
                </c:pt>
                <c:pt idx="202199">
                  <c:v>4.58503</c:v>
                </c:pt>
                <c:pt idx="202200">
                  <c:v>4.58506</c:v>
                </c:pt>
                <c:pt idx="202201">
                  <c:v>4.58508</c:v>
                </c:pt>
                <c:pt idx="202202">
                  <c:v>4.5851</c:v>
                </c:pt>
                <c:pt idx="202203">
                  <c:v>4.58512</c:v>
                </c:pt>
                <c:pt idx="202204">
                  <c:v>4.58515</c:v>
                </c:pt>
                <c:pt idx="202205">
                  <c:v>4.58517</c:v>
                </c:pt>
                <c:pt idx="202206">
                  <c:v>4.58519</c:v>
                </c:pt>
                <c:pt idx="202207">
                  <c:v>4.58521</c:v>
                </c:pt>
                <c:pt idx="202208">
                  <c:v>4.58524</c:v>
                </c:pt>
                <c:pt idx="202209">
                  <c:v>4.58526</c:v>
                </c:pt>
                <c:pt idx="202210">
                  <c:v>4.58528</c:v>
                </c:pt>
                <c:pt idx="202211">
                  <c:v>4.58531</c:v>
                </c:pt>
                <c:pt idx="202212">
                  <c:v>4.58533</c:v>
                </c:pt>
                <c:pt idx="202213">
                  <c:v>4.58535</c:v>
                </c:pt>
                <c:pt idx="202214">
                  <c:v>4.58537</c:v>
                </c:pt>
                <c:pt idx="202215">
                  <c:v>4.5854</c:v>
                </c:pt>
                <c:pt idx="202216">
                  <c:v>4.58542</c:v>
                </c:pt>
                <c:pt idx="202217">
                  <c:v>4.58544</c:v>
                </c:pt>
                <c:pt idx="202218">
                  <c:v>4.58547</c:v>
                </c:pt>
                <c:pt idx="202219">
                  <c:v>4.58549</c:v>
                </c:pt>
                <c:pt idx="202220">
                  <c:v>4.58551</c:v>
                </c:pt>
                <c:pt idx="202221">
                  <c:v>4.58553</c:v>
                </c:pt>
                <c:pt idx="202222">
                  <c:v>4.58556</c:v>
                </c:pt>
                <c:pt idx="202223">
                  <c:v>4.58558</c:v>
                </c:pt>
                <c:pt idx="202224">
                  <c:v>4.5856</c:v>
                </c:pt>
                <c:pt idx="202225">
                  <c:v>4.58562</c:v>
                </c:pt>
                <c:pt idx="202226">
                  <c:v>4.58565</c:v>
                </c:pt>
                <c:pt idx="202227">
                  <c:v>4.58567</c:v>
                </c:pt>
                <c:pt idx="202228">
                  <c:v>4.58569</c:v>
                </c:pt>
                <c:pt idx="202229">
                  <c:v>4.58571</c:v>
                </c:pt>
                <c:pt idx="202230">
                  <c:v>4.58574</c:v>
                </c:pt>
                <c:pt idx="202231">
                  <c:v>4.58576</c:v>
                </c:pt>
                <c:pt idx="202232">
                  <c:v>4.58578</c:v>
                </c:pt>
                <c:pt idx="202233">
                  <c:v>4.5858</c:v>
                </c:pt>
                <c:pt idx="202234">
                  <c:v>4.58583</c:v>
                </c:pt>
                <c:pt idx="202235">
                  <c:v>4.58585</c:v>
                </c:pt>
                <c:pt idx="202236">
                  <c:v>4.58587</c:v>
                </c:pt>
                <c:pt idx="202237">
                  <c:v>4.5859</c:v>
                </c:pt>
                <c:pt idx="202238">
                  <c:v>4.58592</c:v>
                </c:pt>
                <c:pt idx="202239">
                  <c:v>4.58594</c:v>
                </c:pt>
                <c:pt idx="202240">
                  <c:v>4.58596</c:v>
                </c:pt>
                <c:pt idx="202241">
                  <c:v>4.58599</c:v>
                </c:pt>
                <c:pt idx="202242">
                  <c:v>4.58601</c:v>
                </c:pt>
                <c:pt idx="202243">
                  <c:v>4.58603</c:v>
                </c:pt>
                <c:pt idx="202244">
                  <c:v>4.58605</c:v>
                </c:pt>
                <c:pt idx="202245">
                  <c:v>4.58608</c:v>
                </c:pt>
                <c:pt idx="202246">
                  <c:v>4.5861</c:v>
                </c:pt>
                <c:pt idx="202247">
                  <c:v>4.58612</c:v>
                </c:pt>
                <c:pt idx="202248">
                  <c:v>4.58615</c:v>
                </c:pt>
                <c:pt idx="202249">
                  <c:v>4.58617</c:v>
                </c:pt>
                <c:pt idx="202250">
                  <c:v>4.58619</c:v>
                </c:pt>
                <c:pt idx="202251">
                  <c:v>4.58621</c:v>
                </c:pt>
                <c:pt idx="202252">
                  <c:v>4.58624</c:v>
                </c:pt>
                <c:pt idx="202253">
                  <c:v>4.58626</c:v>
                </c:pt>
                <c:pt idx="202254">
                  <c:v>4.58628</c:v>
                </c:pt>
                <c:pt idx="202255">
                  <c:v>4.5863</c:v>
                </c:pt>
                <c:pt idx="202256">
                  <c:v>4.58633</c:v>
                </c:pt>
                <c:pt idx="202257">
                  <c:v>4.58635</c:v>
                </c:pt>
                <c:pt idx="202258">
                  <c:v>4.58637</c:v>
                </c:pt>
                <c:pt idx="202259">
                  <c:v>4.5864</c:v>
                </c:pt>
                <c:pt idx="202260">
                  <c:v>4.58642</c:v>
                </c:pt>
                <c:pt idx="202261">
                  <c:v>4.58644</c:v>
                </c:pt>
                <c:pt idx="202262">
                  <c:v>4.58646</c:v>
                </c:pt>
                <c:pt idx="202263">
                  <c:v>4.58648</c:v>
                </c:pt>
                <c:pt idx="202264">
                  <c:v>4.58651</c:v>
                </c:pt>
                <c:pt idx="202265">
                  <c:v>4.58653</c:v>
                </c:pt>
                <c:pt idx="202266">
                  <c:v>4.58655</c:v>
                </c:pt>
                <c:pt idx="202267">
                  <c:v>4.58658</c:v>
                </c:pt>
                <c:pt idx="202268">
                  <c:v>4.5866</c:v>
                </c:pt>
                <c:pt idx="202269">
                  <c:v>4.58662</c:v>
                </c:pt>
                <c:pt idx="202270">
                  <c:v>4.58664</c:v>
                </c:pt>
                <c:pt idx="202271">
                  <c:v>4.58667</c:v>
                </c:pt>
                <c:pt idx="202272">
                  <c:v>4.58669</c:v>
                </c:pt>
                <c:pt idx="202273">
                  <c:v>4.58671</c:v>
                </c:pt>
                <c:pt idx="202274">
                  <c:v>4.58674</c:v>
                </c:pt>
                <c:pt idx="202275">
                  <c:v>4.58676</c:v>
                </c:pt>
                <c:pt idx="202276">
                  <c:v>4.58678</c:v>
                </c:pt>
                <c:pt idx="202277">
                  <c:v>4.5868</c:v>
                </c:pt>
                <c:pt idx="202278">
                  <c:v>4.58683</c:v>
                </c:pt>
                <c:pt idx="202279">
                  <c:v>4.58685</c:v>
                </c:pt>
                <c:pt idx="202280">
                  <c:v>4.58687</c:v>
                </c:pt>
                <c:pt idx="202281">
                  <c:v>4.58689</c:v>
                </c:pt>
                <c:pt idx="202282">
                  <c:v>4.58692</c:v>
                </c:pt>
                <c:pt idx="202283">
                  <c:v>4.58694</c:v>
                </c:pt>
                <c:pt idx="202284">
                  <c:v>4.58696</c:v>
                </c:pt>
                <c:pt idx="202285">
                  <c:v>4.58698</c:v>
                </c:pt>
                <c:pt idx="202286">
                  <c:v>4.58701</c:v>
                </c:pt>
                <c:pt idx="202287">
                  <c:v>4.58703</c:v>
                </c:pt>
                <c:pt idx="202288">
                  <c:v>4.58705</c:v>
                </c:pt>
                <c:pt idx="202289">
                  <c:v>4.58707</c:v>
                </c:pt>
                <c:pt idx="202290">
                  <c:v>4.5871</c:v>
                </c:pt>
                <c:pt idx="202291">
                  <c:v>4.58712</c:v>
                </c:pt>
                <c:pt idx="202292">
                  <c:v>4.58714</c:v>
                </c:pt>
                <c:pt idx="202293">
                  <c:v>4.58717</c:v>
                </c:pt>
                <c:pt idx="202294">
                  <c:v>4.58719</c:v>
                </c:pt>
                <c:pt idx="202295">
                  <c:v>4.58721</c:v>
                </c:pt>
                <c:pt idx="202296">
                  <c:v>4.58723</c:v>
                </c:pt>
                <c:pt idx="202297">
                  <c:v>4.58726</c:v>
                </c:pt>
                <c:pt idx="202298">
                  <c:v>4.58728</c:v>
                </c:pt>
                <c:pt idx="202299">
                  <c:v>4.5873</c:v>
                </c:pt>
                <c:pt idx="202300">
                  <c:v>4.58732</c:v>
                </c:pt>
                <c:pt idx="202301">
                  <c:v>4.58735</c:v>
                </c:pt>
                <c:pt idx="202302">
                  <c:v>4.58737</c:v>
                </c:pt>
                <c:pt idx="202303">
                  <c:v>4.58739</c:v>
                </c:pt>
                <c:pt idx="202304">
                  <c:v>4.58742</c:v>
                </c:pt>
                <c:pt idx="202305">
                  <c:v>4.58744</c:v>
                </c:pt>
                <c:pt idx="202306">
                  <c:v>4.58746</c:v>
                </c:pt>
                <c:pt idx="202307">
                  <c:v>4.58748</c:v>
                </c:pt>
                <c:pt idx="202308">
                  <c:v>4.58751</c:v>
                </c:pt>
                <c:pt idx="202309">
                  <c:v>4.58753</c:v>
                </c:pt>
                <c:pt idx="202310">
                  <c:v>4.58755</c:v>
                </c:pt>
                <c:pt idx="202311">
                  <c:v>4.58757</c:v>
                </c:pt>
                <c:pt idx="202312">
                  <c:v>4.5876</c:v>
                </c:pt>
                <c:pt idx="202313">
                  <c:v>4.58762</c:v>
                </c:pt>
                <c:pt idx="202314">
                  <c:v>4.58764</c:v>
                </c:pt>
                <c:pt idx="202315">
                  <c:v>4.58766</c:v>
                </c:pt>
                <c:pt idx="202316">
                  <c:v>4.58769</c:v>
                </c:pt>
                <c:pt idx="202317">
                  <c:v>4.58771</c:v>
                </c:pt>
                <c:pt idx="202318">
                  <c:v>4.58773</c:v>
                </c:pt>
                <c:pt idx="202319">
                  <c:v>4.58775</c:v>
                </c:pt>
                <c:pt idx="202320">
                  <c:v>4.58778</c:v>
                </c:pt>
                <c:pt idx="202321">
                  <c:v>4.5878</c:v>
                </c:pt>
                <c:pt idx="202322">
                  <c:v>4.58782</c:v>
                </c:pt>
                <c:pt idx="202323">
                  <c:v>4.58785</c:v>
                </c:pt>
                <c:pt idx="202324">
                  <c:v>4.58787</c:v>
                </c:pt>
                <c:pt idx="202325">
                  <c:v>4.58789</c:v>
                </c:pt>
                <c:pt idx="202326">
                  <c:v>4.58791</c:v>
                </c:pt>
                <c:pt idx="202327">
                  <c:v>4.58794</c:v>
                </c:pt>
                <c:pt idx="202328">
                  <c:v>4.58796</c:v>
                </c:pt>
                <c:pt idx="202329">
                  <c:v>4.58798</c:v>
                </c:pt>
                <c:pt idx="202330">
                  <c:v>4.588</c:v>
                </c:pt>
                <c:pt idx="202331">
                  <c:v>4.58803</c:v>
                </c:pt>
                <c:pt idx="202332">
                  <c:v>4.58805</c:v>
                </c:pt>
                <c:pt idx="202333">
                  <c:v>4.58807</c:v>
                </c:pt>
                <c:pt idx="202334">
                  <c:v>4.5881</c:v>
                </c:pt>
                <c:pt idx="202335">
                  <c:v>4.58812</c:v>
                </c:pt>
                <c:pt idx="202336">
                  <c:v>4.58814</c:v>
                </c:pt>
                <c:pt idx="202337">
                  <c:v>4.58816</c:v>
                </c:pt>
                <c:pt idx="202338">
                  <c:v>4.58819</c:v>
                </c:pt>
                <c:pt idx="202339">
                  <c:v>4.58821</c:v>
                </c:pt>
                <c:pt idx="202340">
                  <c:v>4.58823</c:v>
                </c:pt>
                <c:pt idx="202341">
                  <c:v>4.58825</c:v>
                </c:pt>
                <c:pt idx="202342">
                  <c:v>4.58828</c:v>
                </c:pt>
                <c:pt idx="202343">
                  <c:v>4.5883</c:v>
                </c:pt>
                <c:pt idx="202344">
                  <c:v>4.58832</c:v>
                </c:pt>
                <c:pt idx="202345">
                  <c:v>4.58835</c:v>
                </c:pt>
                <c:pt idx="202346">
                  <c:v>4.58837</c:v>
                </c:pt>
                <c:pt idx="202347">
                  <c:v>4.58839</c:v>
                </c:pt>
                <c:pt idx="202348">
                  <c:v>4.58841</c:v>
                </c:pt>
                <c:pt idx="202349">
                  <c:v>4.58843</c:v>
                </c:pt>
                <c:pt idx="202350">
                  <c:v>4.58846</c:v>
                </c:pt>
                <c:pt idx="202351">
                  <c:v>4.58848</c:v>
                </c:pt>
                <c:pt idx="202352">
                  <c:v>4.5885</c:v>
                </c:pt>
                <c:pt idx="202353">
                  <c:v>4.58853</c:v>
                </c:pt>
                <c:pt idx="202354">
                  <c:v>4.58855</c:v>
                </c:pt>
                <c:pt idx="202355">
                  <c:v>4.58857</c:v>
                </c:pt>
                <c:pt idx="202356">
                  <c:v>4.58859</c:v>
                </c:pt>
                <c:pt idx="202357">
                  <c:v>4.58862</c:v>
                </c:pt>
                <c:pt idx="202358">
                  <c:v>4.58864</c:v>
                </c:pt>
                <c:pt idx="202359">
                  <c:v>4.58866</c:v>
                </c:pt>
                <c:pt idx="202360">
                  <c:v>4.58868</c:v>
                </c:pt>
                <c:pt idx="202361">
                  <c:v>4.58871</c:v>
                </c:pt>
                <c:pt idx="202362">
                  <c:v>4.58873</c:v>
                </c:pt>
                <c:pt idx="202363">
                  <c:v>4.58875</c:v>
                </c:pt>
                <c:pt idx="202364">
                  <c:v>4.58878</c:v>
                </c:pt>
                <c:pt idx="202365">
                  <c:v>4.5888</c:v>
                </c:pt>
                <c:pt idx="202366">
                  <c:v>4.58882</c:v>
                </c:pt>
                <c:pt idx="202367">
                  <c:v>4.58884</c:v>
                </c:pt>
                <c:pt idx="202368">
                  <c:v>4.58887</c:v>
                </c:pt>
                <c:pt idx="202369">
                  <c:v>4.58889</c:v>
                </c:pt>
                <c:pt idx="202370">
                  <c:v>4.58891</c:v>
                </c:pt>
                <c:pt idx="202371">
                  <c:v>4.58893</c:v>
                </c:pt>
                <c:pt idx="202372">
                  <c:v>4.58896</c:v>
                </c:pt>
                <c:pt idx="202373">
                  <c:v>4.58898</c:v>
                </c:pt>
                <c:pt idx="202374">
                  <c:v>4.589</c:v>
                </c:pt>
                <c:pt idx="202375">
                  <c:v>4.58903</c:v>
                </c:pt>
                <c:pt idx="202376">
                  <c:v>4.58905</c:v>
                </c:pt>
                <c:pt idx="202377">
                  <c:v>4.58907</c:v>
                </c:pt>
                <c:pt idx="202378">
                  <c:v>4.58909</c:v>
                </c:pt>
                <c:pt idx="202379">
                  <c:v>4.58912</c:v>
                </c:pt>
                <c:pt idx="202380">
                  <c:v>4.58914</c:v>
                </c:pt>
                <c:pt idx="202381">
                  <c:v>4.58916</c:v>
                </c:pt>
                <c:pt idx="202382">
                  <c:v>4.58918</c:v>
                </c:pt>
                <c:pt idx="202383">
                  <c:v>4.58921</c:v>
                </c:pt>
                <c:pt idx="202384">
                  <c:v>4.58923</c:v>
                </c:pt>
                <c:pt idx="202385">
                  <c:v>4.58925</c:v>
                </c:pt>
                <c:pt idx="202386">
                  <c:v>4.58927</c:v>
                </c:pt>
                <c:pt idx="202387">
                  <c:v>4.5893</c:v>
                </c:pt>
                <c:pt idx="202388">
                  <c:v>4.58932</c:v>
                </c:pt>
                <c:pt idx="202389">
                  <c:v>4.58934</c:v>
                </c:pt>
                <c:pt idx="202390">
                  <c:v>4.58936</c:v>
                </c:pt>
                <c:pt idx="202391">
                  <c:v>4.58939</c:v>
                </c:pt>
                <c:pt idx="202392">
                  <c:v>4.58941</c:v>
                </c:pt>
                <c:pt idx="202393">
                  <c:v>4.58943</c:v>
                </c:pt>
                <c:pt idx="202394">
                  <c:v>4.58946</c:v>
                </c:pt>
                <c:pt idx="202395">
                  <c:v>4.58948</c:v>
                </c:pt>
                <c:pt idx="202396">
                  <c:v>4.5895</c:v>
                </c:pt>
                <c:pt idx="202397">
                  <c:v>4.58952</c:v>
                </c:pt>
                <c:pt idx="202398">
                  <c:v>4.58955</c:v>
                </c:pt>
                <c:pt idx="202399">
                  <c:v>4.58957</c:v>
                </c:pt>
                <c:pt idx="202400">
                  <c:v>4.58959</c:v>
                </c:pt>
                <c:pt idx="202401">
                  <c:v>4.58962</c:v>
                </c:pt>
                <c:pt idx="202402">
                  <c:v>4.58964</c:v>
                </c:pt>
                <c:pt idx="202403">
                  <c:v>4.58966</c:v>
                </c:pt>
                <c:pt idx="202404">
                  <c:v>4.58968</c:v>
                </c:pt>
                <c:pt idx="202405">
                  <c:v>4.58971</c:v>
                </c:pt>
                <c:pt idx="202406">
                  <c:v>4.58973</c:v>
                </c:pt>
                <c:pt idx="202407">
                  <c:v>4.58975</c:v>
                </c:pt>
                <c:pt idx="202408">
                  <c:v>4.58977</c:v>
                </c:pt>
                <c:pt idx="202409">
                  <c:v>4.5898</c:v>
                </c:pt>
                <c:pt idx="202410">
                  <c:v>4.58982</c:v>
                </c:pt>
                <c:pt idx="202411">
                  <c:v>4.58984</c:v>
                </c:pt>
                <c:pt idx="202412">
                  <c:v>4.58986</c:v>
                </c:pt>
                <c:pt idx="202413">
                  <c:v>4.58989</c:v>
                </c:pt>
                <c:pt idx="202414">
                  <c:v>4.58991</c:v>
                </c:pt>
                <c:pt idx="202415">
                  <c:v>4.58993</c:v>
                </c:pt>
                <c:pt idx="202416">
                  <c:v>4.58995</c:v>
                </c:pt>
                <c:pt idx="202417">
                  <c:v>4.58998</c:v>
                </c:pt>
                <c:pt idx="202418">
                  <c:v>4.59</c:v>
                </c:pt>
                <c:pt idx="202419">
                  <c:v>4.59002</c:v>
                </c:pt>
                <c:pt idx="202420">
                  <c:v>4.59004</c:v>
                </c:pt>
                <c:pt idx="202421">
                  <c:v>4.59007</c:v>
                </c:pt>
                <c:pt idx="202422">
                  <c:v>4.59009</c:v>
                </c:pt>
                <c:pt idx="202423">
                  <c:v>4.59011</c:v>
                </c:pt>
                <c:pt idx="202424">
                  <c:v>4.59014</c:v>
                </c:pt>
                <c:pt idx="202425">
                  <c:v>4.59016</c:v>
                </c:pt>
                <c:pt idx="202426">
                  <c:v>4.59018</c:v>
                </c:pt>
                <c:pt idx="202427">
                  <c:v>4.5902</c:v>
                </c:pt>
                <c:pt idx="202428">
                  <c:v>4.59023</c:v>
                </c:pt>
                <c:pt idx="202429">
                  <c:v>4.59025</c:v>
                </c:pt>
                <c:pt idx="202430">
                  <c:v>4.59027</c:v>
                </c:pt>
                <c:pt idx="202431">
                  <c:v>4.5903</c:v>
                </c:pt>
                <c:pt idx="202432">
                  <c:v>4.59032</c:v>
                </c:pt>
                <c:pt idx="202433">
                  <c:v>4.59034</c:v>
                </c:pt>
                <c:pt idx="202434">
                  <c:v>4.59036</c:v>
                </c:pt>
                <c:pt idx="202435">
                  <c:v>4.59039</c:v>
                </c:pt>
                <c:pt idx="202436">
                  <c:v>4.59041</c:v>
                </c:pt>
                <c:pt idx="202437">
                  <c:v>4.59043</c:v>
                </c:pt>
                <c:pt idx="202438">
                  <c:v>4.59045</c:v>
                </c:pt>
                <c:pt idx="202439">
                  <c:v>4.59048</c:v>
                </c:pt>
                <c:pt idx="202440">
                  <c:v>4.5905</c:v>
                </c:pt>
                <c:pt idx="202441">
                  <c:v>4.59052</c:v>
                </c:pt>
                <c:pt idx="202442">
                  <c:v>4.59054</c:v>
                </c:pt>
                <c:pt idx="202443">
                  <c:v>4.59057</c:v>
                </c:pt>
                <c:pt idx="202444">
                  <c:v>4.59059</c:v>
                </c:pt>
                <c:pt idx="202445">
                  <c:v>4.59061</c:v>
                </c:pt>
                <c:pt idx="202446">
                  <c:v>4.59063</c:v>
                </c:pt>
                <c:pt idx="202447">
                  <c:v>4.59066</c:v>
                </c:pt>
                <c:pt idx="202448">
                  <c:v>4.59068</c:v>
                </c:pt>
                <c:pt idx="202449">
                  <c:v>4.5907</c:v>
                </c:pt>
                <c:pt idx="202450">
                  <c:v>4.59073</c:v>
                </c:pt>
                <c:pt idx="202451">
                  <c:v>4.59075</c:v>
                </c:pt>
                <c:pt idx="202452">
                  <c:v>4.59077</c:v>
                </c:pt>
                <c:pt idx="202453">
                  <c:v>4.59079</c:v>
                </c:pt>
                <c:pt idx="202454">
                  <c:v>4.59082</c:v>
                </c:pt>
                <c:pt idx="202455">
                  <c:v>4.59084</c:v>
                </c:pt>
                <c:pt idx="202456">
                  <c:v>4.59086</c:v>
                </c:pt>
                <c:pt idx="202457">
                  <c:v>4.59088</c:v>
                </c:pt>
                <c:pt idx="202458">
                  <c:v>4.59091</c:v>
                </c:pt>
                <c:pt idx="202459">
                  <c:v>4.59093</c:v>
                </c:pt>
                <c:pt idx="202460">
                  <c:v>4.59095</c:v>
                </c:pt>
                <c:pt idx="202461">
                  <c:v>4.59098</c:v>
                </c:pt>
                <c:pt idx="202462">
                  <c:v>4.591</c:v>
                </c:pt>
                <c:pt idx="202463">
                  <c:v>4.59102</c:v>
                </c:pt>
                <c:pt idx="202464">
                  <c:v>4.59104</c:v>
                </c:pt>
                <c:pt idx="202465">
                  <c:v>4.59107</c:v>
                </c:pt>
                <c:pt idx="202466">
                  <c:v>4.59109</c:v>
                </c:pt>
                <c:pt idx="202467">
                  <c:v>4.59111</c:v>
                </c:pt>
                <c:pt idx="202468">
                  <c:v>4.59113</c:v>
                </c:pt>
                <c:pt idx="202469">
                  <c:v>4.59116</c:v>
                </c:pt>
                <c:pt idx="202470">
                  <c:v>4.59118</c:v>
                </c:pt>
                <c:pt idx="202471">
                  <c:v>4.5912</c:v>
                </c:pt>
                <c:pt idx="202472">
                  <c:v>4.59122</c:v>
                </c:pt>
                <c:pt idx="202473">
                  <c:v>4.59125</c:v>
                </c:pt>
                <c:pt idx="202474">
                  <c:v>4.59127</c:v>
                </c:pt>
                <c:pt idx="202475">
                  <c:v>4.59129</c:v>
                </c:pt>
                <c:pt idx="202476">
                  <c:v>4.59131</c:v>
                </c:pt>
                <c:pt idx="202477">
                  <c:v>4.59134</c:v>
                </c:pt>
                <c:pt idx="202478">
                  <c:v>4.59136</c:v>
                </c:pt>
                <c:pt idx="202479">
                  <c:v>4.59138</c:v>
                </c:pt>
                <c:pt idx="202480">
                  <c:v>4.59141</c:v>
                </c:pt>
                <c:pt idx="202481">
                  <c:v>4.59143</c:v>
                </c:pt>
                <c:pt idx="202482">
                  <c:v>4.59145</c:v>
                </c:pt>
                <c:pt idx="202483">
                  <c:v>4.59147</c:v>
                </c:pt>
                <c:pt idx="202484">
                  <c:v>4.5915</c:v>
                </c:pt>
                <c:pt idx="202485">
                  <c:v>4.59152</c:v>
                </c:pt>
                <c:pt idx="202486">
                  <c:v>4.59154</c:v>
                </c:pt>
                <c:pt idx="202487">
                  <c:v>4.59157</c:v>
                </c:pt>
                <c:pt idx="202488">
                  <c:v>4.59159</c:v>
                </c:pt>
                <c:pt idx="202489">
                  <c:v>4.59161</c:v>
                </c:pt>
                <c:pt idx="202490">
                  <c:v>4.59163</c:v>
                </c:pt>
                <c:pt idx="202491">
                  <c:v>4.59166</c:v>
                </c:pt>
                <c:pt idx="202492">
                  <c:v>4.59168</c:v>
                </c:pt>
                <c:pt idx="202493">
                  <c:v>4.5917</c:v>
                </c:pt>
                <c:pt idx="202494">
                  <c:v>4.59172</c:v>
                </c:pt>
                <c:pt idx="202495">
                  <c:v>4.59175</c:v>
                </c:pt>
                <c:pt idx="202496">
                  <c:v>4.59177</c:v>
                </c:pt>
                <c:pt idx="202497">
                  <c:v>4.59179</c:v>
                </c:pt>
                <c:pt idx="202498">
                  <c:v>4.59181</c:v>
                </c:pt>
                <c:pt idx="202499">
                  <c:v>4.59184</c:v>
                </c:pt>
                <c:pt idx="202500">
                  <c:v>4.59186</c:v>
                </c:pt>
                <c:pt idx="202501">
                  <c:v>4.59188</c:v>
                </c:pt>
                <c:pt idx="202502">
                  <c:v>4.5919</c:v>
                </c:pt>
                <c:pt idx="202503">
                  <c:v>4.59193</c:v>
                </c:pt>
                <c:pt idx="202504">
                  <c:v>4.59195</c:v>
                </c:pt>
                <c:pt idx="202505">
                  <c:v>4.59197</c:v>
                </c:pt>
                <c:pt idx="202506">
                  <c:v>4.59199</c:v>
                </c:pt>
                <c:pt idx="202507">
                  <c:v>4.59202</c:v>
                </c:pt>
                <c:pt idx="202508">
                  <c:v>4.59204</c:v>
                </c:pt>
                <c:pt idx="202509">
                  <c:v>4.59206</c:v>
                </c:pt>
                <c:pt idx="202510">
                  <c:v>4.59209</c:v>
                </c:pt>
                <c:pt idx="202511">
                  <c:v>4.59211</c:v>
                </c:pt>
                <c:pt idx="202512">
                  <c:v>4.59213</c:v>
                </c:pt>
                <c:pt idx="202513">
                  <c:v>4.59215</c:v>
                </c:pt>
                <c:pt idx="202514">
                  <c:v>4.59218</c:v>
                </c:pt>
                <c:pt idx="202515">
                  <c:v>4.5922</c:v>
                </c:pt>
                <c:pt idx="202516">
                  <c:v>4.59222</c:v>
                </c:pt>
                <c:pt idx="202517">
                  <c:v>4.59225</c:v>
                </c:pt>
                <c:pt idx="202518">
                  <c:v>4.59227</c:v>
                </c:pt>
                <c:pt idx="202519">
                  <c:v>4.59229</c:v>
                </c:pt>
                <c:pt idx="202520">
                  <c:v>4.59231</c:v>
                </c:pt>
                <c:pt idx="202521">
                  <c:v>4.59234</c:v>
                </c:pt>
                <c:pt idx="202522">
                  <c:v>4.59236</c:v>
                </c:pt>
                <c:pt idx="202523">
                  <c:v>4.59238</c:v>
                </c:pt>
                <c:pt idx="202524">
                  <c:v>4.5924</c:v>
                </c:pt>
                <c:pt idx="202525">
                  <c:v>4.59243</c:v>
                </c:pt>
                <c:pt idx="202526">
                  <c:v>4.59245</c:v>
                </c:pt>
                <c:pt idx="202527">
                  <c:v>4.59247</c:v>
                </c:pt>
                <c:pt idx="202528">
                  <c:v>4.59249</c:v>
                </c:pt>
                <c:pt idx="202529">
                  <c:v>4.59252</c:v>
                </c:pt>
                <c:pt idx="202530">
                  <c:v>4.59254</c:v>
                </c:pt>
                <c:pt idx="202531">
                  <c:v>4.59256</c:v>
                </c:pt>
                <c:pt idx="202532">
                  <c:v>4.59258</c:v>
                </c:pt>
                <c:pt idx="202533">
                  <c:v>4.59261</c:v>
                </c:pt>
                <c:pt idx="202534">
                  <c:v>4.59263</c:v>
                </c:pt>
                <c:pt idx="202535">
                  <c:v>4.59265</c:v>
                </c:pt>
                <c:pt idx="202536">
                  <c:v>4.59268</c:v>
                </c:pt>
                <c:pt idx="202537">
                  <c:v>4.5927</c:v>
                </c:pt>
                <c:pt idx="202538">
                  <c:v>4.59272</c:v>
                </c:pt>
                <c:pt idx="202539">
                  <c:v>4.59274</c:v>
                </c:pt>
                <c:pt idx="202540">
                  <c:v>4.59277</c:v>
                </c:pt>
                <c:pt idx="202541">
                  <c:v>4.59279</c:v>
                </c:pt>
                <c:pt idx="202542">
                  <c:v>4.59281</c:v>
                </c:pt>
                <c:pt idx="202543">
                  <c:v>4.59283</c:v>
                </c:pt>
                <c:pt idx="202544">
                  <c:v>4.59286</c:v>
                </c:pt>
                <c:pt idx="202545">
                  <c:v>4.59288</c:v>
                </c:pt>
                <c:pt idx="202546">
                  <c:v>4.5929</c:v>
                </c:pt>
                <c:pt idx="202547">
                  <c:v>4.59293</c:v>
                </c:pt>
                <c:pt idx="202548">
                  <c:v>4.59295</c:v>
                </c:pt>
                <c:pt idx="202549">
                  <c:v>4.59297</c:v>
                </c:pt>
                <c:pt idx="202550">
                  <c:v>4.59299</c:v>
                </c:pt>
                <c:pt idx="202551">
                  <c:v>4.59302</c:v>
                </c:pt>
                <c:pt idx="202552">
                  <c:v>4.59304</c:v>
                </c:pt>
                <c:pt idx="202553">
                  <c:v>4.59306</c:v>
                </c:pt>
                <c:pt idx="202554">
                  <c:v>4.59308</c:v>
                </c:pt>
                <c:pt idx="202555">
                  <c:v>4.59311</c:v>
                </c:pt>
                <c:pt idx="202556">
                  <c:v>4.59313</c:v>
                </c:pt>
                <c:pt idx="202557">
                  <c:v>4.59315</c:v>
                </c:pt>
                <c:pt idx="202558">
                  <c:v>4.59317</c:v>
                </c:pt>
                <c:pt idx="202559">
                  <c:v>4.5932</c:v>
                </c:pt>
                <c:pt idx="202560">
                  <c:v>4.59322</c:v>
                </c:pt>
                <c:pt idx="202561">
                  <c:v>4.59324</c:v>
                </c:pt>
                <c:pt idx="202562">
                  <c:v>4.59326</c:v>
                </c:pt>
                <c:pt idx="202563">
                  <c:v>4.59329</c:v>
                </c:pt>
                <c:pt idx="202564">
                  <c:v>4.59331</c:v>
                </c:pt>
                <c:pt idx="202565">
                  <c:v>4.59333</c:v>
                </c:pt>
                <c:pt idx="202566">
                  <c:v>4.59336</c:v>
                </c:pt>
                <c:pt idx="202567">
                  <c:v>4.59338</c:v>
                </c:pt>
                <c:pt idx="202568">
                  <c:v>4.5934</c:v>
                </c:pt>
                <c:pt idx="202569">
                  <c:v>4.59342</c:v>
                </c:pt>
                <c:pt idx="202570">
                  <c:v>4.59345</c:v>
                </c:pt>
                <c:pt idx="202571">
                  <c:v>4.59347</c:v>
                </c:pt>
                <c:pt idx="202572">
                  <c:v>4.59349</c:v>
                </c:pt>
                <c:pt idx="202573">
                  <c:v>4.59352</c:v>
                </c:pt>
                <c:pt idx="202574">
                  <c:v>4.59354</c:v>
                </c:pt>
                <c:pt idx="202575">
                  <c:v>4.59356</c:v>
                </c:pt>
                <c:pt idx="202576">
                  <c:v>4.59358</c:v>
                </c:pt>
                <c:pt idx="202577">
                  <c:v>4.59361</c:v>
                </c:pt>
                <c:pt idx="202578">
                  <c:v>4.59363</c:v>
                </c:pt>
                <c:pt idx="202579">
                  <c:v>4.59365</c:v>
                </c:pt>
                <c:pt idx="202580">
                  <c:v>4.59367</c:v>
                </c:pt>
                <c:pt idx="202581">
                  <c:v>4.5937</c:v>
                </c:pt>
                <c:pt idx="202582">
                  <c:v>4.59372</c:v>
                </c:pt>
                <c:pt idx="202583">
                  <c:v>4.59374</c:v>
                </c:pt>
                <c:pt idx="202584">
                  <c:v>4.59376</c:v>
                </c:pt>
                <c:pt idx="202585">
                  <c:v>4.59379</c:v>
                </c:pt>
                <c:pt idx="202586">
                  <c:v>4.59381</c:v>
                </c:pt>
                <c:pt idx="202587">
                  <c:v>4.59383</c:v>
                </c:pt>
                <c:pt idx="202588">
                  <c:v>4.59385</c:v>
                </c:pt>
                <c:pt idx="202589">
                  <c:v>4.59388</c:v>
                </c:pt>
                <c:pt idx="202590">
                  <c:v>4.5939</c:v>
                </c:pt>
                <c:pt idx="202591">
                  <c:v>4.59392</c:v>
                </c:pt>
                <c:pt idx="202592">
                  <c:v>4.59395</c:v>
                </c:pt>
                <c:pt idx="202593">
                  <c:v>4.59397</c:v>
                </c:pt>
                <c:pt idx="202594">
                  <c:v>4.59399</c:v>
                </c:pt>
                <c:pt idx="202595">
                  <c:v>4.59401</c:v>
                </c:pt>
                <c:pt idx="202596">
                  <c:v>4.59404</c:v>
                </c:pt>
                <c:pt idx="202597">
                  <c:v>4.59406</c:v>
                </c:pt>
                <c:pt idx="202598">
                  <c:v>4.59408</c:v>
                </c:pt>
                <c:pt idx="202599">
                  <c:v>4.5941</c:v>
                </c:pt>
                <c:pt idx="202600">
                  <c:v>4.59413</c:v>
                </c:pt>
                <c:pt idx="202601">
                  <c:v>4.59415</c:v>
                </c:pt>
                <c:pt idx="202602">
                  <c:v>4.59417</c:v>
                </c:pt>
                <c:pt idx="202603">
                  <c:v>4.5942</c:v>
                </c:pt>
                <c:pt idx="202604">
                  <c:v>4.59422</c:v>
                </c:pt>
                <c:pt idx="202605">
                  <c:v>4.59424</c:v>
                </c:pt>
                <c:pt idx="202606">
                  <c:v>4.59426</c:v>
                </c:pt>
                <c:pt idx="202607">
                  <c:v>4.59429</c:v>
                </c:pt>
                <c:pt idx="202608">
                  <c:v>4.59431</c:v>
                </c:pt>
                <c:pt idx="202609">
                  <c:v>4.59433</c:v>
                </c:pt>
                <c:pt idx="202610">
                  <c:v>4.59435</c:v>
                </c:pt>
                <c:pt idx="202611">
                  <c:v>4.59438</c:v>
                </c:pt>
                <c:pt idx="202612">
                  <c:v>4.5944</c:v>
                </c:pt>
                <c:pt idx="202613">
                  <c:v>4.59442</c:v>
                </c:pt>
                <c:pt idx="202614">
                  <c:v>4.59444</c:v>
                </c:pt>
                <c:pt idx="202615">
                  <c:v>4.59447</c:v>
                </c:pt>
                <c:pt idx="202616">
                  <c:v>4.59449</c:v>
                </c:pt>
                <c:pt idx="202617">
                  <c:v>4.59451</c:v>
                </c:pt>
                <c:pt idx="202618">
                  <c:v>4.59453</c:v>
                </c:pt>
                <c:pt idx="202619">
                  <c:v>4.59456</c:v>
                </c:pt>
                <c:pt idx="202620">
                  <c:v>4.59458</c:v>
                </c:pt>
                <c:pt idx="202621">
                  <c:v>4.5946</c:v>
                </c:pt>
                <c:pt idx="202622">
                  <c:v>4.59463</c:v>
                </c:pt>
                <c:pt idx="202623">
                  <c:v>4.59465</c:v>
                </c:pt>
                <c:pt idx="202624">
                  <c:v>4.59467</c:v>
                </c:pt>
                <c:pt idx="202625">
                  <c:v>4.59469</c:v>
                </c:pt>
                <c:pt idx="202626">
                  <c:v>4.59472</c:v>
                </c:pt>
                <c:pt idx="202627">
                  <c:v>4.59474</c:v>
                </c:pt>
                <c:pt idx="202628">
                  <c:v>4.59476</c:v>
                </c:pt>
                <c:pt idx="202629">
                  <c:v>4.59478</c:v>
                </c:pt>
                <c:pt idx="202630">
                  <c:v>4.59481</c:v>
                </c:pt>
                <c:pt idx="202631">
                  <c:v>4.59483</c:v>
                </c:pt>
                <c:pt idx="202632">
                  <c:v>4.59485</c:v>
                </c:pt>
                <c:pt idx="202633">
                  <c:v>4.59488</c:v>
                </c:pt>
                <c:pt idx="202634">
                  <c:v>4.5949</c:v>
                </c:pt>
                <c:pt idx="202635">
                  <c:v>4.59492</c:v>
                </c:pt>
                <c:pt idx="202636">
                  <c:v>4.59494</c:v>
                </c:pt>
                <c:pt idx="202637">
                  <c:v>4.59497</c:v>
                </c:pt>
                <c:pt idx="202638">
                  <c:v>4.59499</c:v>
                </c:pt>
                <c:pt idx="202639">
                  <c:v>4.59501</c:v>
                </c:pt>
                <c:pt idx="202640">
                  <c:v>4.59503</c:v>
                </c:pt>
                <c:pt idx="202641">
                  <c:v>4.59506</c:v>
                </c:pt>
                <c:pt idx="202642">
                  <c:v>4.59508</c:v>
                </c:pt>
                <c:pt idx="202643">
                  <c:v>4.5951</c:v>
                </c:pt>
                <c:pt idx="202644">
                  <c:v>4.59513</c:v>
                </c:pt>
                <c:pt idx="202645">
                  <c:v>4.59515</c:v>
                </c:pt>
                <c:pt idx="202646">
                  <c:v>4.59517</c:v>
                </c:pt>
                <c:pt idx="202647">
                  <c:v>4.59519</c:v>
                </c:pt>
                <c:pt idx="202648">
                  <c:v>4.59521</c:v>
                </c:pt>
                <c:pt idx="202649">
                  <c:v>4.59524</c:v>
                </c:pt>
                <c:pt idx="202650">
                  <c:v>4.59526</c:v>
                </c:pt>
                <c:pt idx="202651">
                  <c:v>4.59528</c:v>
                </c:pt>
                <c:pt idx="202652">
                  <c:v>4.59531</c:v>
                </c:pt>
                <c:pt idx="202653">
                  <c:v>4.59533</c:v>
                </c:pt>
                <c:pt idx="202654">
                  <c:v>4.59535</c:v>
                </c:pt>
                <c:pt idx="202655">
                  <c:v>4.59537</c:v>
                </c:pt>
                <c:pt idx="202656">
                  <c:v>4.5954</c:v>
                </c:pt>
                <c:pt idx="202657">
                  <c:v>4.59542</c:v>
                </c:pt>
                <c:pt idx="202658">
                  <c:v>4.59544</c:v>
                </c:pt>
                <c:pt idx="202659">
                  <c:v>4.59546</c:v>
                </c:pt>
                <c:pt idx="202660">
                  <c:v>4.59549</c:v>
                </c:pt>
                <c:pt idx="202661">
                  <c:v>4.59551</c:v>
                </c:pt>
                <c:pt idx="202662">
                  <c:v>4.59553</c:v>
                </c:pt>
                <c:pt idx="202663">
                  <c:v>4.59556</c:v>
                </c:pt>
                <c:pt idx="202664">
                  <c:v>4.59558</c:v>
                </c:pt>
                <c:pt idx="202665">
                  <c:v>4.5956</c:v>
                </c:pt>
                <c:pt idx="202666">
                  <c:v>4.59562</c:v>
                </c:pt>
                <c:pt idx="202667">
                  <c:v>4.59565</c:v>
                </c:pt>
                <c:pt idx="202668">
                  <c:v>4.59567</c:v>
                </c:pt>
                <c:pt idx="202669">
                  <c:v>4.59569</c:v>
                </c:pt>
                <c:pt idx="202670">
                  <c:v>4.59571</c:v>
                </c:pt>
                <c:pt idx="202671">
                  <c:v>4.59574</c:v>
                </c:pt>
                <c:pt idx="202672">
                  <c:v>4.59576</c:v>
                </c:pt>
                <c:pt idx="202673">
                  <c:v>4.59578</c:v>
                </c:pt>
                <c:pt idx="202674">
                  <c:v>4.59581</c:v>
                </c:pt>
                <c:pt idx="202675">
                  <c:v>4.59583</c:v>
                </c:pt>
                <c:pt idx="202676">
                  <c:v>4.59585</c:v>
                </c:pt>
                <c:pt idx="202677">
                  <c:v>4.59587</c:v>
                </c:pt>
                <c:pt idx="202678">
                  <c:v>4.5959</c:v>
                </c:pt>
                <c:pt idx="202679">
                  <c:v>4.59592</c:v>
                </c:pt>
                <c:pt idx="202680">
                  <c:v>4.59594</c:v>
                </c:pt>
                <c:pt idx="202681">
                  <c:v>4.59596</c:v>
                </c:pt>
                <c:pt idx="202682">
                  <c:v>4.59599</c:v>
                </c:pt>
                <c:pt idx="202683">
                  <c:v>4.59601</c:v>
                </c:pt>
                <c:pt idx="202684">
                  <c:v>4.59603</c:v>
                </c:pt>
                <c:pt idx="202685">
                  <c:v>4.59605</c:v>
                </c:pt>
                <c:pt idx="202686">
                  <c:v>4.59608</c:v>
                </c:pt>
                <c:pt idx="202687">
                  <c:v>4.5961</c:v>
                </c:pt>
                <c:pt idx="202688">
                  <c:v>4.59612</c:v>
                </c:pt>
                <c:pt idx="202689">
                  <c:v>4.59614</c:v>
                </c:pt>
                <c:pt idx="202690">
                  <c:v>4.59617</c:v>
                </c:pt>
                <c:pt idx="202691">
                  <c:v>4.59619</c:v>
                </c:pt>
                <c:pt idx="202692">
                  <c:v>4.59621</c:v>
                </c:pt>
                <c:pt idx="202693">
                  <c:v>4.59624</c:v>
                </c:pt>
                <c:pt idx="202694">
                  <c:v>4.59626</c:v>
                </c:pt>
                <c:pt idx="202695">
                  <c:v>4.59628</c:v>
                </c:pt>
                <c:pt idx="202696">
                  <c:v>4.5963</c:v>
                </c:pt>
                <c:pt idx="202697">
                  <c:v>4.59633</c:v>
                </c:pt>
                <c:pt idx="202698">
                  <c:v>4.59635</c:v>
                </c:pt>
                <c:pt idx="202699">
                  <c:v>4.59637</c:v>
                </c:pt>
                <c:pt idx="202700">
                  <c:v>4.5964</c:v>
                </c:pt>
                <c:pt idx="202701">
                  <c:v>4.59642</c:v>
                </c:pt>
                <c:pt idx="202702">
                  <c:v>4.59644</c:v>
                </c:pt>
                <c:pt idx="202703">
                  <c:v>4.59646</c:v>
                </c:pt>
                <c:pt idx="202704">
                  <c:v>4.59649</c:v>
                </c:pt>
                <c:pt idx="202705">
                  <c:v>4.59651</c:v>
                </c:pt>
                <c:pt idx="202706">
                  <c:v>4.59653</c:v>
                </c:pt>
                <c:pt idx="202707">
                  <c:v>4.59655</c:v>
                </c:pt>
                <c:pt idx="202708">
                  <c:v>4.59658</c:v>
                </c:pt>
                <c:pt idx="202709">
                  <c:v>4.5966</c:v>
                </c:pt>
                <c:pt idx="202710">
                  <c:v>4.59662</c:v>
                </c:pt>
                <c:pt idx="202711">
                  <c:v>4.59664</c:v>
                </c:pt>
                <c:pt idx="202712">
                  <c:v>4.59667</c:v>
                </c:pt>
                <c:pt idx="202713">
                  <c:v>4.59669</c:v>
                </c:pt>
                <c:pt idx="202714">
                  <c:v>4.59671</c:v>
                </c:pt>
                <c:pt idx="202715">
                  <c:v>4.59673</c:v>
                </c:pt>
                <c:pt idx="202716">
                  <c:v>4.59676</c:v>
                </c:pt>
                <c:pt idx="202717">
                  <c:v>4.59678</c:v>
                </c:pt>
                <c:pt idx="202718">
                  <c:v>4.5968</c:v>
                </c:pt>
                <c:pt idx="202719">
                  <c:v>4.59682</c:v>
                </c:pt>
                <c:pt idx="202720">
                  <c:v>4.59685</c:v>
                </c:pt>
                <c:pt idx="202721">
                  <c:v>4.59687</c:v>
                </c:pt>
                <c:pt idx="202722">
                  <c:v>4.59689</c:v>
                </c:pt>
                <c:pt idx="202723">
                  <c:v>4.59692</c:v>
                </c:pt>
                <c:pt idx="202724">
                  <c:v>4.59694</c:v>
                </c:pt>
                <c:pt idx="202725">
                  <c:v>4.59696</c:v>
                </c:pt>
                <c:pt idx="202726">
                  <c:v>4.59698</c:v>
                </c:pt>
                <c:pt idx="202727">
                  <c:v>4.59701</c:v>
                </c:pt>
                <c:pt idx="202728">
                  <c:v>4.59703</c:v>
                </c:pt>
                <c:pt idx="202729">
                  <c:v>4.59705</c:v>
                </c:pt>
                <c:pt idx="202730">
                  <c:v>4.59708</c:v>
                </c:pt>
                <c:pt idx="202731">
                  <c:v>4.5971</c:v>
                </c:pt>
                <c:pt idx="202732">
                  <c:v>4.59712</c:v>
                </c:pt>
                <c:pt idx="202733">
                  <c:v>4.59714</c:v>
                </c:pt>
                <c:pt idx="202734">
                  <c:v>4.59717</c:v>
                </c:pt>
                <c:pt idx="202735">
                  <c:v>4.59719</c:v>
                </c:pt>
                <c:pt idx="202736">
                  <c:v>4.59721</c:v>
                </c:pt>
                <c:pt idx="202737">
                  <c:v>4.59723</c:v>
                </c:pt>
                <c:pt idx="202738">
                  <c:v>4.59726</c:v>
                </c:pt>
                <c:pt idx="202739">
                  <c:v>4.59728</c:v>
                </c:pt>
                <c:pt idx="202740">
                  <c:v>4.5973</c:v>
                </c:pt>
                <c:pt idx="202741">
                  <c:v>4.59732</c:v>
                </c:pt>
                <c:pt idx="202742">
                  <c:v>4.59735</c:v>
                </c:pt>
                <c:pt idx="202743">
                  <c:v>4.59737</c:v>
                </c:pt>
                <c:pt idx="202744">
                  <c:v>4.59739</c:v>
                </c:pt>
                <c:pt idx="202745">
                  <c:v>4.59741</c:v>
                </c:pt>
                <c:pt idx="202746">
                  <c:v>4.59744</c:v>
                </c:pt>
                <c:pt idx="202747">
                  <c:v>4.59746</c:v>
                </c:pt>
                <c:pt idx="202748">
                  <c:v>4.59748</c:v>
                </c:pt>
                <c:pt idx="202749">
                  <c:v>4.59751</c:v>
                </c:pt>
                <c:pt idx="202750">
                  <c:v>4.59753</c:v>
                </c:pt>
                <c:pt idx="202751">
                  <c:v>4.59755</c:v>
                </c:pt>
                <c:pt idx="202752">
                  <c:v>4.59757</c:v>
                </c:pt>
                <c:pt idx="202753">
                  <c:v>4.5976</c:v>
                </c:pt>
                <c:pt idx="202754">
                  <c:v>4.59762</c:v>
                </c:pt>
                <c:pt idx="202755">
                  <c:v>4.59764</c:v>
                </c:pt>
                <c:pt idx="202756">
                  <c:v>4.59766</c:v>
                </c:pt>
                <c:pt idx="202757">
                  <c:v>4.59769</c:v>
                </c:pt>
                <c:pt idx="202758">
                  <c:v>4.59771</c:v>
                </c:pt>
                <c:pt idx="202759">
                  <c:v>4.59773</c:v>
                </c:pt>
                <c:pt idx="202760">
                  <c:v>4.59776</c:v>
                </c:pt>
                <c:pt idx="202761">
                  <c:v>4.59778</c:v>
                </c:pt>
                <c:pt idx="202762">
                  <c:v>4.5978</c:v>
                </c:pt>
                <c:pt idx="202763">
                  <c:v>4.59782</c:v>
                </c:pt>
                <c:pt idx="202764">
                  <c:v>4.59785</c:v>
                </c:pt>
                <c:pt idx="202765">
                  <c:v>4.59787</c:v>
                </c:pt>
                <c:pt idx="202766">
                  <c:v>4.59789</c:v>
                </c:pt>
                <c:pt idx="202767">
                  <c:v>4.59791</c:v>
                </c:pt>
                <c:pt idx="202768">
                  <c:v>4.59794</c:v>
                </c:pt>
                <c:pt idx="202769">
                  <c:v>4.59796</c:v>
                </c:pt>
                <c:pt idx="202770">
                  <c:v>4.59798</c:v>
                </c:pt>
                <c:pt idx="202771">
                  <c:v>4.598</c:v>
                </c:pt>
                <c:pt idx="202772">
                  <c:v>4.59803</c:v>
                </c:pt>
                <c:pt idx="202773">
                  <c:v>4.59805</c:v>
                </c:pt>
                <c:pt idx="202774">
                  <c:v>4.59807</c:v>
                </c:pt>
                <c:pt idx="202775">
                  <c:v>4.59809</c:v>
                </c:pt>
                <c:pt idx="202776">
                  <c:v>4.59812</c:v>
                </c:pt>
                <c:pt idx="202777">
                  <c:v>4.59814</c:v>
                </c:pt>
                <c:pt idx="202778">
                  <c:v>4.59816</c:v>
                </c:pt>
                <c:pt idx="202779">
                  <c:v>4.59819</c:v>
                </c:pt>
                <c:pt idx="202780">
                  <c:v>4.59821</c:v>
                </c:pt>
                <c:pt idx="202781">
                  <c:v>4.59823</c:v>
                </c:pt>
                <c:pt idx="202782">
                  <c:v>4.59825</c:v>
                </c:pt>
                <c:pt idx="202783">
                  <c:v>4.59828</c:v>
                </c:pt>
                <c:pt idx="202784">
                  <c:v>4.5983</c:v>
                </c:pt>
                <c:pt idx="202785">
                  <c:v>4.59832</c:v>
                </c:pt>
                <c:pt idx="202786">
                  <c:v>4.59835</c:v>
                </c:pt>
                <c:pt idx="202787">
                  <c:v>4.59837</c:v>
                </c:pt>
                <c:pt idx="202788">
                  <c:v>4.59839</c:v>
                </c:pt>
                <c:pt idx="202789">
                  <c:v>4.59841</c:v>
                </c:pt>
                <c:pt idx="202790">
                  <c:v>4.59844</c:v>
                </c:pt>
                <c:pt idx="202791">
                  <c:v>4.59846</c:v>
                </c:pt>
                <c:pt idx="202792">
                  <c:v>4.59848</c:v>
                </c:pt>
                <c:pt idx="202793">
                  <c:v>4.5985</c:v>
                </c:pt>
                <c:pt idx="202794">
                  <c:v>4.59853</c:v>
                </c:pt>
                <c:pt idx="202795">
                  <c:v>4.59855</c:v>
                </c:pt>
                <c:pt idx="202796">
                  <c:v>4.59857</c:v>
                </c:pt>
                <c:pt idx="202797">
                  <c:v>4.59859</c:v>
                </c:pt>
                <c:pt idx="202798">
                  <c:v>4.59862</c:v>
                </c:pt>
                <c:pt idx="202799">
                  <c:v>4.59864</c:v>
                </c:pt>
                <c:pt idx="202800">
                  <c:v>4.59866</c:v>
                </c:pt>
                <c:pt idx="202801">
                  <c:v>4.59868</c:v>
                </c:pt>
                <c:pt idx="202802">
                  <c:v>4.59871</c:v>
                </c:pt>
                <c:pt idx="202803">
                  <c:v>4.59873</c:v>
                </c:pt>
                <c:pt idx="202804">
                  <c:v>4.59875</c:v>
                </c:pt>
                <c:pt idx="202805">
                  <c:v>4.59878</c:v>
                </c:pt>
                <c:pt idx="202806">
                  <c:v>4.5988</c:v>
                </c:pt>
                <c:pt idx="202807">
                  <c:v>4.59882</c:v>
                </c:pt>
                <c:pt idx="202808">
                  <c:v>4.59884</c:v>
                </c:pt>
                <c:pt idx="202809">
                  <c:v>4.59887</c:v>
                </c:pt>
                <c:pt idx="202810">
                  <c:v>4.59889</c:v>
                </c:pt>
                <c:pt idx="202811">
                  <c:v>4.59891</c:v>
                </c:pt>
                <c:pt idx="202812">
                  <c:v>4.59893</c:v>
                </c:pt>
                <c:pt idx="202813">
                  <c:v>4.59896</c:v>
                </c:pt>
                <c:pt idx="202814">
                  <c:v>4.59898</c:v>
                </c:pt>
                <c:pt idx="202815">
                  <c:v>4.599</c:v>
                </c:pt>
                <c:pt idx="202816">
                  <c:v>4.59903</c:v>
                </c:pt>
                <c:pt idx="202817">
                  <c:v>4.59905</c:v>
                </c:pt>
                <c:pt idx="202818">
                  <c:v>4.59907</c:v>
                </c:pt>
                <c:pt idx="202819">
                  <c:v>4.59909</c:v>
                </c:pt>
                <c:pt idx="202820">
                  <c:v>4.59912</c:v>
                </c:pt>
                <c:pt idx="202821">
                  <c:v>4.59914</c:v>
                </c:pt>
                <c:pt idx="202822">
                  <c:v>4.59916</c:v>
                </c:pt>
                <c:pt idx="202823">
                  <c:v>4.59918</c:v>
                </c:pt>
                <c:pt idx="202824">
                  <c:v>4.59921</c:v>
                </c:pt>
                <c:pt idx="202825">
                  <c:v>4.59923</c:v>
                </c:pt>
                <c:pt idx="202826">
                  <c:v>4.59925</c:v>
                </c:pt>
                <c:pt idx="202827">
                  <c:v>4.59927</c:v>
                </c:pt>
                <c:pt idx="202828">
                  <c:v>4.5993</c:v>
                </c:pt>
                <c:pt idx="202829">
                  <c:v>4.59932</c:v>
                </c:pt>
                <c:pt idx="202830">
                  <c:v>4.59934</c:v>
                </c:pt>
                <c:pt idx="202831">
                  <c:v>4.59936</c:v>
                </c:pt>
                <c:pt idx="202832">
                  <c:v>4.59939</c:v>
                </c:pt>
                <c:pt idx="202833">
                  <c:v>4.59941</c:v>
                </c:pt>
                <c:pt idx="202834">
                  <c:v>4.59943</c:v>
                </c:pt>
                <c:pt idx="202835">
                  <c:v>4.59946</c:v>
                </c:pt>
                <c:pt idx="202836">
                  <c:v>4.59948</c:v>
                </c:pt>
                <c:pt idx="202837">
                  <c:v>4.5995</c:v>
                </c:pt>
                <c:pt idx="202838">
                  <c:v>4.59952</c:v>
                </c:pt>
                <c:pt idx="202839">
                  <c:v>4.59955</c:v>
                </c:pt>
                <c:pt idx="202840">
                  <c:v>4.59957</c:v>
                </c:pt>
                <c:pt idx="202841">
                  <c:v>4.59959</c:v>
                </c:pt>
                <c:pt idx="202842">
                  <c:v>4.59962</c:v>
                </c:pt>
                <c:pt idx="202843">
                  <c:v>4.59964</c:v>
                </c:pt>
                <c:pt idx="202844">
                  <c:v>4.59966</c:v>
                </c:pt>
                <c:pt idx="202845">
                  <c:v>4.59968</c:v>
                </c:pt>
                <c:pt idx="202846">
                  <c:v>4.59971</c:v>
                </c:pt>
                <c:pt idx="202847">
                  <c:v>4.59973</c:v>
                </c:pt>
                <c:pt idx="202848">
                  <c:v>4.59975</c:v>
                </c:pt>
                <c:pt idx="202849">
                  <c:v>4.59977</c:v>
                </c:pt>
                <c:pt idx="202850">
                  <c:v>4.5998</c:v>
                </c:pt>
                <c:pt idx="202851">
                  <c:v>4.59982</c:v>
                </c:pt>
                <c:pt idx="202852">
                  <c:v>4.59984</c:v>
                </c:pt>
                <c:pt idx="202853">
                  <c:v>4.59986</c:v>
                </c:pt>
                <c:pt idx="202854">
                  <c:v>4.59989</c:v>
                </c:pt>
                <c:pt idx="202855">
                  <c:v>4.59991</c:v>
                </c:pt>
                <c:pt idx="202856">
                  <c:v>4.59993</c:v>
                </c:pt>
                <c:pt idx="202857">
                  <c:v>4.59995</c:v>
                </c:pt>
                <c:pt idx="202858">
                  <c:v>4.59998</c:v>
                </c:pt>
                <c:pt idx="202859">
                  <c:v>4.6</c:v>
                </c:pt>
                <c:pt idx="202860">
                  <c:v>4.60002</c:v>
                </c:pt>
                <c:pt idx="202861">
                  <c:v>4.60004</c:v>
                </c:pt>
                <c:pt idx="202862">
                  <c:v>4.60007</c:v>
                </c:pt>
                <c:pt idx="202863">
                  <c:v>4.60009</c:v>
                </c:pt>
                <c:pt idx="202864">
                  <c:v>4.60011</c:v>
                </c:pt>
                <c:pt idx="202865">
                  <c:v>4.60014</c:v>
                </c:pt>
                <c:pt idx="202866">
                  <c:v>4.60016</c:v>
                </c:pt>
                <c:pt idx="202867">
                  <c:v>4.60018</c:v>
                </c:pt>
                <c:pt idx="202868">
                  <c:v>4.6002</c:v>
                </c:pt>
                <c:pt idx="202869">
                  <c:v>4.60023</c:v>
                </c:pt>
                <c:pt idx="202870">
                  <c:v>4.60025</c:v>
                </c:pt>
                <c:pt idx="202871">
                  <c:v>4.60027</c:v>
                </c:pt>
                <c:pt idx="202872">
                  <c:v>4.6003</c:v>
                </c:pt>
                <c:pt idx="202873">
                  <c:v>4.60032</c:v>
                </c:pt>
                <c:pt idx="202874">
                  <c:v>4.60034</c:v>
                </c:pt>
                <c:pt idx="202875">
                  <c:v>4.60036</c:v>
                </c:pt>
                <c:pt idx="202876">
                  <c:v>4.60039</c:v>
                </c:pt>
                <c:pt idx="202877">
                  <c:v>4.60041</c:v>
                </c:pt>
                <c:pt idx="202878">
                  <c:v>4.60043</c:v>
                </c:pt>
                <c:pt idx="202879">
                  <c:v>4.60045</c:v>
                </c:pt>
                <c:pt idx="202880">
                  <c:v>4.60048</c:v>
                </c:pt>
                <c:pt idx="202881">
                  <c:v>4.6005</c:v>
                </c:pt>
                <c:pt idx="202882">
                  <c:v>4.60052</c:v>
                </c:pt>
                <c:pt idx="202883">
                  <c:v>4.60054</c:v>
                </c:pt>
                <c:pt idx="202884">
                  <c:v>4.60057</c:v>
                </c:pt>
                <c:pt idx="202885">
                  <c:v>4.60059</c:v>
                </c:pt>
                <c:pt idx="202886">
                  <c:v>4.60061</c:v>
                </c:pt>
                <c:pt idx="202887">
                  <c:v>4.60063</c:v>
                </c:pt>
                <c:pt idx="202888">
                  <c:v>4.60066</c:v>
                </c:pt>
                <c:pt idx="202889">
                  <c:v>4.60068</c:v>
                </c:pt>
                <c:pt idx="202890">
                  <c:v>4.6007</c:v>
                </c:pt>
                <c:pt idx="202891">
                  <c:v>4.60073</c:v>
                </c:pt>
                <c:pt idx="202892">
                  <c:v>4.60075</c:v>
                </c:pt>
                <c:pt idx="202893">
                  <c:v>4.60077</c:v>
                </c:pt>
                <c:pt idx="202894">
                  <c:v>4.60079</c:v>
                </c:pt>
                <c:pt idx="202895">
                  <c:v>4.60082</c:v>
                </c:pt>
                <c:pt idx="202896">
                  <c:v>4.60084</c:v>
                </c:pt>
                <c:pt idx="202897">
                  <c:v>4.60086</c:v>
                </c:pt>
                <c:pt idx="202898">
                  <c:v>4.60088</c:v>
                </c:pt>
                <c:pt idx="202899">
                  <c:v>4.60091</c:v>
                </c:pt>
                <c:pt idx="202900">
                  <c:v>4.60093</c:v>
                </c:pt>
                <c:pt idx="202901">
                  <c:v>4.60095</c:v>
                </c:pt>
                <c:pt idx="202902">
                  <c:v>4.60098</c:v>
                </c:pt>
                <c:pt idx="202903">
                  <c:v>4.601</c:v>
                </c:pt>
                <c:pt idx="202904">
                  <c:v>4.60102</c:v>
                </c:pt>
                <c:pt idx="202905">
                  <c:v>4.60104</c:v>
                </c:pt>
                <c:pt idx="202906">
                  <c:v>4.60107</c:v>
                </c:pt>
                <c:pt idx="202907">
                  <c:v>4.60109</c:v>
                </c:pt>
                <c:pt idx="202908">
                  <c:v>4.60111</c:v>
                </c:pt>
                <c:pt idx="202909">
                  <c:v>4.60113</c:v>
                </c:pt>
                <c:pt idx="202910">
                  <c:v>4.60116</c:v>
                </c:pt>
                <c:pt idx="202911">
                  <c:v>4.60118</c:v>
                </c:pt>
                <c:pt idx="202912">
                  <c:v>4.6012</c:v>
                </c:pt>
                <c:pt idx="202913">
                  <c:v>4.60122</c:v>
                </c:pt>
                <c:pt idx="202914">
                  <c:v>4.60125</c:v>
                </c:pt>
                <c:pt idx="202915">
                  <c:v>4.60127</c:v>
                </c:pt>
                <c:pt idx="202916">
                  <c:v>4.60129</c:v>
                </c:pt>
                <c:pt idx="202917">
                  <c:v>4.60131</c:v>
                </c:pt>
                <c:pt idx="202918">
                  <c:v>4.60134</c:v>
                </c:pt>
                <c:pt idx="202919">
                  <c:v>4.60136</c:v>
                </c:pt>
                <c:pt idx="202920">
                  <c:v>4.60138</c:v>
                </c:pt>
                <c:pt idx="202921">
                  <c:v>4.60141</c:v>
                </c:pt>
                <c:pt idx="202922">
                  <c:v>4.60143</c:v>
                </c:pt>
                <c:pt idx="202923">
                  <c:v>4.60145</c:v>
                </c:pt>
                <c:pt idx="202924">
                  <c:v>4.60147</c:v>
                </c:pt>
                <c:pt idx="202925">
                  <c:v>4.6015</c:v>
                </c:pt>
                <c:pt idx="202926">
                  <c:v>4.60152</c:v>
                </c:pt>
                <c:pt idx="202927">
                  <c:v>4.60154</c:v>
                </c:pt>
                <c:pt idx="202928">
                  <c:v>4.60156</c:v>
                </c:pt>
                <c:pt idx="202929">
                  <c:v>4.60159</c:v>
                </c:pt>
                <c:pt idx="202930">
                  <c:v>4.60161</c:v>
                </c:pt>
                <c:pt idx="202931">
                  <c:v>4.60163</c:v>
                </c:pt>
                <c:pt idx="202932">
                  <c:v>4.60166</c:v>
                </c:pt>
                <c:pt idx="202933">
                  <c:v>4.60168</c:v>
                </c:pt>
                <c:pt idx="202934">
                  <c:v>4.6017</c:v>
                </c:pt>
                <c:pt idx="202935">
                  <c:v>4.60172</c:v>
                </c:pt>
                <c:pt idx="202936">
                  <c:v>4.60175</c:v>
                </c:pt>
                <c:pt idx="202937">
                  <c:v>4.60177</c:v>
                </c:pt>
                <c:pt idx="202938">
                  <c:v>4.60179</c:v>
                </c:pt>
                <c:pt idx="202939">
                  <c:v>4.60181</c:v>
                </c:pt>
                <c:pt idx="202940">
                  <c:v>4.60184</c:v>
                </c:pt>
                <c:pt idx="202941">
                  <c:v>4.60186</c:v>
                </c:pt>
                <c:pt idx="202942">
                  <c:v>4.60188</c:v>
                </c:pt>
                <c:pt idx="202943">
                  <c:v>4.60191</c:v>
                </c:pt>
                <c:pt idx="202944">
                  <c:v>4.60193</c:v>
                </c:pt>
                <c:pt idx="202945">
                  <c:v>4.60195</c:v>
                </c:pt>
                <c:pt idx="202946">
                  <c:v>4.60197</c:v>
                </c:pt>
                <c:pt idx="202947">
                  <c:v>4.60199</c:v>
                </c:pt>
                <c:pt idx="202948">
                  <c:v>4.60202</c:v>
                </c:pt>
                <c:pt idx="202949">
                  <c:v>4.60204</c:v>
                </c:pt>
                <c:pt idx="202950">
                  <c:v>4.60206</c:v>
                </c:pt>
                <c:pt idx="202951">
                  <c:v>4.60209</c:v>
                </c:pt>
                <c:pt idx="202952">
                  <c:v>4.60211</c:v>
                </c:pt>
                <c:pt idx="202953">
                  <c:v>4.60213</c:v>
                </c:pt>
                <c:pt idx="202954">
                  <c:v>4.60215</c:v>
                </c:pt>
                <c:pt idx="202955">
                  <c:v>4.60218</c:v>
                </c:pt>
                <c:pt idx="202956">
                  <c:v>4.6022</c:v>
                </c:pt>
                <c:pt idx="202957">
                  <c:v>4.60222</c:v>
                </c:pt>
                <c:pt idx="202958">
                  <c:v>4.60224</c:v>
                </c:pt>
                <c:pt idx="202959">
                  <c:v>4.60227</c:v>
                </c:pt>
                <c:pt idx="202960">
                  <c:v>4.60229</c:v>
                </c:pt>
                <c:pt idx="202961">
                  <c:v>4.60231</c:v>
                </c:pt>
                <c:pt idx="202962">
                  <c:v>4.60234</c:v>
                </c:pt>
                <c:pt idx="202963">
                  <c:v>4.60236</c:v>
                </c:pt>
                <c:pt idx="202964">
                  <c:v>4.60238</c:v>
                </c:pt>
                <c:pt idx="202965">
                  <c:v>4.6024</c:v>
                </c:pt>
                <c:pt idx="202966">
                  <c:v>4.60243</c:v>
                </c:pt>
                <c:pt idx="202967">
                  <c:v>4.60245</c:v>
                </c:pt>
                <c:pt idx="202968">
                  <c:v>4.60247</c:v>
                </c:pt>
                <c:pt idx="202969">
                  <c:v>4.60249</c:v>
                </c:pt>
                <c:pt idx="202970">
                  <c:v>4.60252</c:v>
                </c:pt>
                <c:pt idx="202971">
                  <c:v>4.60254</c:v>
                </c:pt>
                <c:pt idx="202972">
                  <c:v>4.60256</c:v>
                </c:pt>
                <c:pt idx="202973">
                  <c:v>4.60259</c:v>
                </c:pt>
                <c:pt idx="202974">
                  <c:v>4.60261</c:v>
                </c:pt>
                <c:pt idx="202975">
                  <c:v>4.60263</c:v>
                </c:pt>
                <c:pt idx="202976">
                  <c:v>4.60265</c:v>
                </c:pt>
                <c:pt idx="202977">
                  <c:v>4.60268</c:v>
                </c:pt>
                <c:pt idx="202978">
                  <c:v>4.6027</c:v>
                </c:pt>
                <c:pt idx="202979">
                  <c:v>4.60272</c:v>
                </c:pt>
                <c:pt idx="202980">
                  <c:v>4.60274</c:v>
                </c:pt>
                <c:pt idx="202981">
                  <c:v>4.60277</c:v>
                </c:pt>
                <c:pt idx="202982">
                  <c:v>4.60279</c:v>
                </c:pt>
                <c:pt idx="202983">
                  <c:v>4.60281</c:v>
                </c:pt>
                <c:pt idx="202984">
                  <c:v>4.60283</c:v>
                </c:pt>
                <c:pt idx="202985">
                  <c:v>4.60286</c:v>
                </c:pt>
                <c:pt idx="202986">
                  <c:v>4.60288</c:v>
                </c:pt>
                <c:pt idx="202987">
                  <c:v>4.6029</c:v>
                </c:pt>
                <c:pt idx="202988">
                  <c:v>4.60292</c:v>
                </c:pt>
                <c:pt idx="202989">
                  <c:v>4.60295</c:v>
                </c:pt>
                <c:pt idx="202990">
                  <c:v>4.60297</c:v>
                </c:pt>
                <c:pt idx="202991">
                  <c:v>4.60299</c:v>
                </c:pt>
                <c:pt idx="202992">
                  <c:v>4.60302</c:v>
                </c:pt>
                <c:pt idx="202993">
                  <c:v>4.60304</c:v>
                </c:pt>
                <c:pt idx="202994">
                  <c:v>4.60306</c:v>
                </c:pt>
                <c:pt idx="202995">
                  <c:v>4.60308</c:v>
                </c:pt>
                <c:pt idx="202996">
                  <c:v>4.60311</c:v>
                </c:pt>
                <c:pt idx="202997">
                  <c:v>4.60313</c:v>
                </c:pt>
                <c:pt idx="202998">
                  <c:v>4.60315</c:v>
                </c:pt>
                <c:pt idx="202999">
                  <c:v>4.60318</c:v>
                </c:pt>
                <c:pt idx="203000">
                  <c:v>4.6032</c:v>
                </c:pt>
                <c:pt idx="203001">
                  <c:v>4.60322</c:v>
                </c:pt>
                <c:pt idx="203002">
                  <c:v>4.60324</c:v>
                </c:pt>
                <c:pt idx="203003">
                  <c:v>4.60327</c:v>
                </c:pt>
                <c:pt idx="203004">
                  <c:v>4.60329</c:v>
                </c:pt>
                <c:pt idx="203005">
                  <c:v>4.60331</c:v>
                </c:pt>
                <c:pt idx="203006">
                  <c:v>4.60333</c:v>
                </c:pt>
                <c:pt idx="203007">
                  <c:v>4.60336</c:v>
                </c:pt>
                <c:pt idx="203008">
                  <c:v>4.60338</c:v>
                </c:pt>
                <c:pt idx="203009">
                  <c:v>4.6034</c:v>
                </c:pt>
                <c:pt idx="203010">
                  <c:v>4.60342</c:v>
                </c:pt>
                <c:pt idx="203011">
                  <c:v>4.60345</c:v>
                </c:pt>
                <c:pt idx="203012">
                  <c:v>4.60347</c:v>
                </c:pt>
                <c:pt idx="203013">
                  <c:v>4.60349</c:v>
                </c:pt>
                <c:pt idx="203014">
                  <c:v>4.60351</c:v>
                </c:pt>
                <c:pt idx="203015">
                  <c:v>4.60354</c:v>
                </c:pt>
                <c:pt idx="203016">
                  <c:v>4.60356</c:v>
                </c:pt>
                <c:pt idx="203017">
                  <c:v>4.60358</c:v>
                </c:pt>
                <c:pt idx="203018">
                  <c:v>4.6036</c:v>
                </c:pt>
                <c:pt idx="203019">
                  <c:v>4.60363</c:v>
                </c:pt>
                <c:pt idx="203020">
                  <c:v>4.60365</c:v>
                </c:pt>
                <c:pt idx="203021">
                  <c:v>4.60367</c:v>
                </c:pt>
                <c:pt idx="203022">
                  <c:v>4.6037</c:v>
                </c:pt>
                <c:pt idx="203023">
                  <c:v>4.60372</c:v>
                </c:pt>
                <c:pt idx="203024">
                  <c:v>4.60374</c:v>
                </c:pt>
                <c:pt idx="203025">
                  <c:v>4.60376</c:v>
                </c:pt>
                <c:pt idx="203026">
                  <c:v>4.60379</c:v>
                </c:pt>
                <c:pt idx="203027">
                  <c:v>4.60381</c:v>
                </c:pt>
                <c:pt idx="203028">
                  <c:v>4.60383</c:v>
                </c:pt>
                <c:pt idx="203029">
                  <c:v>4.60386</c:v>
                </c:pt>
                <c:pt idx="203030">
                  <c:v>4.60388</c:v>
                </c:pt>
                <c:pt idx="203031">
                  <c:v>4.6039</c:v>
                </c:pt>
                <c:pt idx="203032">
                  <c:v>4.60392</c:v>
                </c:pt>
                <c:pt idx="203033">
                  <c:v>4.60395</c:v>
                </c:pt>
                <c:pt idx="203034">
                  <c:v>4.60397</c:v>
                </c:pt>
                <c:pt idx="203035">
                  <c:v>4.60399</c:v>
                </c:pt>
                <c:pt idx="203036">
                  <c:v>4.60401</c:v>
                </c:pt>
                <c:pt idx="203037">
                  <c:v>4.60404</c:v>
                </c:pt>
                <c:pt idx="203038">
                  <c:v>4.60406</c:v>
                </c:pt>
                <c:pt idx="203039">
                  <c:v>4.60408</c:v>
                </c:pt>
                <c:pt idx="203040">
                  <c:v>4.6041</c:v>
                </c:pt>
                <c:pt idx="203041">
                  <c:v>4.60413</c:v>
                </c:pt>
                <c:pt idx="203042">
                  <c:v>4.60415</c:v>
                </c:pt>
                <c:pt idx="203043">
                  <c:v>4.60417</c:v>
                </c:pt>
                <c:pt idx="203044">
                  <c:v>4.60419</c:v>
                </c:pt>
                <c:pt idx="203045">
                  <c:v>4.60422</c:v>
                </c:pt>
                <c:pt idx="203046">
                  <c:v>4.60424</c:v>
                </c:pt>
                <c:pt idx="203047">
                  <c:v>4.60426</c:v>
                </c:pt>
                <c:pt idx="203048">
                  <c:v>4.60429</c:v>
                </c:pt>
                <c:pt idx="203049">
                  <c:v>4.60431</c:v>
                </c:pt>
                <c:pt idx="203050">
                  <c:v>4.60433</c:v>
                </c:pt>
                <c:pt idx="203051">
                  <c:v>4.60435</c:v>
                </c:pt>
                <c:pt idx="203052">
                  <c:v>4.60438</c:v>
                </c:pt>
                <c:pt idx="203053">
                  <c:v>4.6044</c:v>
                </c:pt>
                <c:pt idx="203054">
                  <c:v>4.60442</c:v>
                </c:pt>
                <c:pt idx="203055">
                  <c:v>4.60444</c:v>
                </c:pt>
                <c:pt idx="203056">
                  <c:v>4.60447</c:v>
                </c:pt>
                <c:pt idx="203057">
                  <c:v>4.60449</c:v>
                </c:pt>
                <c:pt idx="203058">
                  <c:v>4.60451</c:v>
                </c:pt>
                <c:pt idx="203059">
                  <c:v>4.60454</c:v>
                </c:pt>
                <c:pt idx="203060">
                  <c:v>4.60456</c:v>
                </c:pt>
                <c:pt idx="203061">
                  <c:v>4.60458</c:v>
                </c:pt>
                <c:pt idx="203062">
                  <c:v>4.6046</c:v>
                </c:pt>
                <c:pt idx="203063">
                  <c:v>4.60463</c:v>
                </c:pt>
                <c:pt idx="203064">
                  <c:v>4.60465</c:v>
                </c:pt>
                <c:pt idx="203065">
                  <c:v>4.60467</c:v>
                </c:pt>
                <c:pt idx="203066">
                  <c:v>4.60469</c:v>
                </c:pt>
                <c:pt idx="203067">
                  <c:v>4.60472</c:v>
                </c:pt>
                <c:pt idx="203068">
                  <c:v>4.60474</c:v>
                </c:pt>
                <c:pt idx="203069">
                  <c:v>4.60476</c:v>
                </c:pt>
                <c:pt idx="203070">
                  <c:v>4.60478</c:v>
                </c:pt>
                <c:pt idx="203071">
                  <c:v>4.60481</c:v>
                </c:pt>
                <c:pt idx="203072">
                  <c:v>4.60483</c:v>
                </c:pt>
                <c:pt idx="203073">
                  <c:v>4.60485</c:v>
                </c:pt>
                <c:pt idx="203074">
                  <c:v>4.60487</c:v>
                </c:pt>
                <c:pt idx="203075">
                  <c:v>4.6049</c:v>
                </c:pt>
                <c:pt idx="203076">
                  <c:v>4.60492</c:v>
                </c:pt>
                <c:pt idx="203077">
                  <c:v>4.60494</c:v>
                </c:pt>
                <c:pt idx="203078">
                  <c:v>4.60497</c:v>
                </c:pt>
                <c:pt idx="203079">
                  <c:v>4.60499</c:v>
                </c:pt>
                <c:pt idx="203080">
                  <c:v>4.60501</c:v>
                </c:pt>
                <c:pt idx="203081">
                  <c:v>4.60503</c:v>
                </c:pt>
                <c:pt idx="203082">
                  <c:v>4.60506</c:v>
                </c:pt>
                <c:pt idx="203083">
                  <c:v>4.60508</c:v>
                </c:pt>
                <c:pt idx="203084">
                  <c:v>4.6051</c:v>
                </c:pt>
                <c:pt idx="203085">
                  <c:v>4.60513</c:v>
                </c:pt>
                <c:pt idx="203086">
                  <c:v>4.60515</c:v>
                </c:pt>
                <c:pt idx="203087">
                  <c:v>4.60517</c:v>
                </c:pt>
                <c:pt idx="203088">
                  <c:v>4.60519</c:v>
                </c:pt>
                <c:pt idx="203089">
                  <c:v>4.60522</c:v>
                </c:pt>
                <c:pt idx="203090">
                  <c:v>4.60524</c:v>
                </c:pt>
                <c:pt idx="203091">
                  <c:v>4.60526</c:v>
                </c:pt>
                <c:pt idx="203092">
                  <c:v>4.60528</c:v>
                </c:pt>
                <c:pt idx="203093">
                  <c:v>4.60531</c:v>
                </c:pt>
                <c:pt idx="203094">
                  <c:v>4.60533</c:v>
                </c:pt>
                <c:pt idx="203095">
                  <c:v>4.60535</c:v>
                </c:pt>
                <c:pt idx="203096">
                  <c:v>4.60537</c:v>
                </c:pt>
                <c:pt idx="203097">
                  <c:v>4.6054</c:v>
                </c:pt>
                <c:pt idx="203098">
                  <c:v>4.60542</c:v>
                </c:pt>
                <c:pt idx="203099">
                  <c:v>4.60544</c:v>
                </c:pt>
                <c:pt idx="203100">
                  <c:v>4.60546</c:v>
                </c:pt>
                <c:pt idx="203101">
                  <c:v>4.60549</c:v>
                </c:pt>
                <c:pt idx="203102">
                  <c:v>4.60551</c:v>
                </c:pt>
                <c:pt idx="203103">
                  <c:v>4.60553</c:v>
                </c:pt>
                <c:pt idx="203104">
                  <c:v>4.60556</c:v>
                </c:pt>
                <c:pt idx="203105">
                  <c:v>4.60558</c:v>
                </c:pt>
                <c:pt idx="203106">
                  <c:v>4.6056</c:v>
                </c:pt>
                <c:pt idx="203107">
                  <c:v>4.60562</c:v>
                </c:pt>
                <c:pt idx="203108">
                  <c:v>4.60565</c:v>
                </c:pt>
                <c:pt idx="203109">
                  <c:v>4.60567</c:v>
                </c:pt>
                <c:pt idx="203110">
                  <c:v>4.60569</c:v>
                </c:pt>
                <c:pt idx="203111">
                  <c:v>4.60571</c:v>
                </c:pt>
                <c:pt idx="203112">
                  <c:v>4.60574</c:v>
                </c:pt>
                <c:pt idx="203113">
                  <c:v>4.60576</c:v>
                </c:pt>
                <c:pt idx="203114">
                  <c:v>4.60578</c:v>
                </c:pt>
                <c:pt idx="203115">
                  <c:v>4.60581</c:v>
                </c:pt>
                <c:pt idx="203116">
                  <c:v>4.60583</c:v>
                </c:pt>
                <c:pt idx="203117">
                  <c:v>4.60585</c:v>
                </c:pt>
                <c:pt idx="203118">
                  <c:v>4.60587</c:v>
                </c:pt>
                <c:pt idx="203119">
                  <c:v>4.6059</c:v>
                </c:pt>
                <c:pt idx="203120">
                  <c:v>4.60592</c:v>
                </c:pt>
                <c:pt idx="203121">
                  <c:v>4.60594</c:v>
                </c:pt>
                <c:pt idx="203122">
                  <c:v>4.60596</c:v>
                </c:pt>
                <c:pt idx="203123">
                  <c:v>4.60599</c:v>
                </c:pt>
                <c:pt idx="203124">
                  <c:v>4.60601</c:v>
                </c:pt>
                <c:pt idx="203125">
                  <c:v>4.60603</c:v>
                </c:pt>
                <c:pt idx="203126">
                  <c:v>4.60605</c:v>
                </c:pt>
                <c:pt idx="203127">
                  <c:v>4.60608</c:v>
                </c:pt>
                <c:pt idx="203128">
                  <c:v>4.6061</c:v>
                </c:pt>
                <c:pt idx="203129">
                  <c:v>4.60612</c:v>
                </c:pt>
                <c:pt idx="203130">
                  <c:v>4.60614</c:v>
                </c:pt>
                <c:pt idx="203131">
                  <c:v>4.60617</c:v>
                </c:pt>
                <c:pt idx="203132">
                  <c:v>4.60619</c:v>
                </c:pt>
                <c:pt idx="203133">
                  <c:v>4.60621</c:v>
                </c:pt>
                <c:pt idx="203134">
                  <c:v>4.60624</c:v>
                </c:pt>
                <c:pt idx="203135">
                  <c:v>4.60626</c:v>
                </c:pt>
                <c:pt idx="203136">
                  <c:v>4.60628</c:v>
                </c:pt>
                <c:pt idx="203137">
                  <c:v>4.6063</c:v>
                </c:pt>
                <c:pt idx="203138">
                  <c:v>4.60633</c:v>
                </c:pt>
                <c:pt idx="203139">
                  <c:v>4.60635</c:v>
                </c:pt>
                <c:pt idx="203140">
                  <c:v>4.60637</c:v>
                </c:pt>
                <c:pt idx="203141">
                  <c:v>4.6064</c:v>
                </c:pt>
                <c:pt idx="203142">
                  <c:v>4.60642</c:v>
                </c:pt>
                <c:pt idx="203143">
                  <c:v>4.60644</c:v>
                </c:pt>
                <c:pt idx="203144">
                  <c:v>4.60646</c:v>
                </c:pt>
                <c:pt idx="203145">
                  <c:v>4.60649</c:v>
                </c:pt>
                <c:pt idx="203146">
                  <c:v>4.60651</c:v>
                </c:pt>
                <c:pt idx="203147">
                  <c:v>4.60653</c:v>
                </c:pt>
                <c:pt idx="203148">
                  <c:v>4.60655</c:v>
                </c:pt>
                <c:pt idx="203149">
                  <c:v>4.60658</c:v>
                </c:pt>
                <c:pt idx="203150">
                  <c:v>4.6066</c:v>
                </c:pt>
                <c:pt idx="203151">
                  <c:v>4.60662</c:v>
                </c:pt>
                <c:pt idx="203152">
                  <c:v>4.60664</c:v>
                </c:pt>
                <c:pt idx="203153">
                  <c:v>4.60667</c:v>
                </c:pt>
                <c:pt idx="203154">
                  <c:v>4.60669</c:v>
                </c:pt>
                <c:pt idx="203155">
                  <c:v>4.60671</c:v>
                </c:pt>
                <c:pt idx="203156">
                  <c:v>4.60673</c:v>
                </c:pt>
                <c:pt idx="203157">
                  <c:v>4.60676</c:v>
                </c:pt>
                <c:pt idx="203158">
                  <c:v>4.60678</c:v>
                </c:pt>
                <c:pt idx="203159">
                  <c:v>4.6068</c:v>
                </c:pt>
                <c:pt idx="203160">
                  <c:v>4.60682</c:v>
                </c:pt>
                <c:pt idx="203161">
                  <c:v>4.60685</c:v>
                </c:pt>
                <c:pt idx="203162">
                  <c:v>4.60687</c:v>
                </c:pt>
                <c:pt idx="203163">
                  <c:v>4.60689</c:v>
                </c:pt>
                <c:pt idx="203164">
                  <c:v>4.60692</c:v>
                </c:pt>
                <c:pt idx="203165">
                  <c:v>4.60694</c:v>
                </c:pt>
                <c:pt idx="203166">
                  <c:v>4.60696</c:v>
                </c:pt>
                <c:pt idx="203167">
                  <c:v>4.60698</c:v>
                </c:pt>
                <c:pt idx="203168">
                  <c:v>4.60701</c:v>
                </c:pt>
                <c:pt idx="203169">
                  <c:v>4.60703</c:v>
                </c:pt>
                <c:pt idx="203170">
                  <c:v>4.60705</c:v>
                </c:pt>
                <c:pt idx="203171">
                  <c:v>4.60708</c:v>
                </c:pt>
                <c:pt idx="203172">
                  <c:v>4.6071</c:v>
                </c:pt>
                <c:pt idx="203173">
                  <c:v>4.60712</c:v>
                </c:pt>
                <c:pt idx="203174">
                  <c:v>4.60714</c:v>
                </c:pt>
                <c:pt idx="203175">
                  <c:v>4.60717</c:v>
                </c:pt>
                <c:pt idx="203176">
                  <c:v>4.60719</c:v>
                </c:pt>
                <c:pt idx="203177">
                  <c:v>4.60721</c:v>
                </c:pt>
                <c:pt idx="203178">
                  <c:v>4.60723</c:v>
                </c:pt>
                <c:pt idx="203179">
                  <c:v>4.60726</c:v>
                </c:pt>
                <c:pt idx="203180">
                  <c:v>4.60728</c:v>
                </c:pt>
                <c:pt idx="203181">
                  <c:v>4.6073</c:v>
                </c:pt>
                <c:pt idx="203182">
                  <c:v>4.60732</c:v>
                </c:pt>
                <c:pt idx="203183">
                  <c:v>4.60735</c:v>
                </c:pt>
                <c:pt idx="203184">
                  <c:v>4.60737</c:v>
                </c:pt>
                <c:pt idx="203185">
                  <c:v>4.60739</c:v>
                </c:pt>
                <c:pt idx="203186">
                  <c:v>4.60741</c:v>
                </c:pt>
                <c:pt idx="203187">
                  <c:v>4.60744</c:v>
                </c:pt>
                <c:pt idx="203188">
                  <c:v>4.60746</c:v>
                </c:pt>
                <c:pt idx="203189">
                  <c:v>4.60748</c:v>
                </c:pt>
                <c:pt idx="203190">
                  <c:v>4.60751</c:v>
                </c:pt>
                <c:pt idx="203191">
                  <c:v>4.60753</c:v>
                </c:pt>
                <c:pt idx="203192">
                  <c:v>4.60755</c:v>
                </c:pt>
                <c:pt idx="203193">
                  <c:v>4.60757</c:v>
                </c:pt>
                <c:pt idx="203194">
                  <c:v>4.6076</c:v>
                </c:pt>
                <c:pt idx="203195">
                  <c:v>4.60762</c:v>
                </c:pt>
                <c:pt idx="203196">
                  <c:v>4.60764</c:v>
                </c:pt>
                <c:pt idx="203197">
                  <c:v>4.60766</c:v>
                </c:pt>
                <c:pt idx="203198">
                  <c:v>4.60769</c:v>
                </c:pt>
                <c:pt idx="203199">
                  <c:v>4.60771</c:v>
                </c:pt>
                <c:pt idx="203200">
                  <c:v>4.60773</c:v>
                </c:pt>
                <c:pt idx="203201">
                  <c:v>4.60776</c:v>
                </c:pt>
                <c:pt idx="203202">
                  <c:v>4.60778</c:v>
                </c:pt>
                <c:pt idx="203203">
                  <c:v>4.6078</c:v>
                </c:pt>
                <c:pt idx="203204">
                  <c:v>4.60782</c:v>
                </c:pt>
                <c:pt idx="203205">
                  <c:v>4.60785</c:v>
                </c:pt>
                <c:pt idx="203206">
                  <c:v>4.60787</c:v>
                </c:pt>
                <c:pt idx="203207">
                  <c:v>4.60789</c:v>
                </c:pt>
                <c:pt idx="203208">
                  <c:v>4.60791</c:v>
                </c:pt>
                <c:pt idx="203209">
                  <c:v>4.60794</c:v>
                </c:pt>
                <c:pt idx="203210">
                  <c:v>4.60796</c:v>
                </c:pt>
                <c:pt idx="203211">
                  <c:v>4.60798</c:v>
                </c:pt>
                <c:pt idx="203212">
                  <c:v>4.60801</c:v>
                </c:pt>
                <c:pt idx="203213">
                  <c:v>4.60803</c:v>
                </c:pt>
                <c:pt idx="203214">
                  <c:v>4.60805</c:v>
                </c:pt>
                <c:pt idx="203215">
                  <c:v>4.60807</c:v>
                </c:pt>
                <c:pt idx="203216">
                  <c:v>4.60809</c:v>
                </c:pt>
                <c:pt idx="203217">
                  <c:v>4.60812</c:v>
                </c:pt>
                <c:pt idx="203218">
                  <c:v>4.60814</c:v>
                </c:pt>
                <c:pt idx="203219">
                  <c:v>4.60816</c:v>
                </c:pt>
                <c:pt idx="203220">
                  <c:v>4.60819</c:v>
                </c:pt>
                <c:pt idx="203221">
                  <c:v>4.60821</c:v>
                </c:pt>
                <c:pt idx="203222">
                  <c:v>4.60823</c:v>
                </c:pt>
                <c:pt idx="203223">
                  <c:v>4.60825</c:v>
                </c:pt>
                <c:pt idx="203224">
                  <c:v>4.60828</c:v>
                </c:pt>
                <c:pt idx="203225">
                  <c:v>4.6083</c:v>
                </c:pt>
                <c:pt idx="203226">
                  <c:v>4.60832</c:v>
                </c:pt>
                <c:pt idx="203227">
                  <c:v>4.60834</c:v>
                </c:pt>
                <c:pt idx="203228">
                  <c:v>4.60837</c:v>
                </c:pt>
                <c:pt idx="203229">
                  <c:v>4.60839</c:v>
                </c:pt>
                <c:pt idx="203230">
                  <c:v>4.60841</c:v>
                </c:pt>
                <c:pt idx="203231">
                  <c:v>4.60844</c:v>
                </c:pt>
                <c:pt idx="203232">
                  <c:v>4.60846</c:v>
                </c:pt>
                <c:pt idx="203233">
                  <c:v>4.60848</c:v>
                </c:pt>
                <c:pt idx="203234">
                  <c:v>4.6085</c:v>
                </c:pt>
                <c:pt idx="203235">
                  <c:v>4.60853</c:v>
                </c:pt>
                <c:pt idx="203236">
                  <c:v>4.60855</c:v>
                </c:pt>
                <c:pt idx="203237">
                  <c:v>4.60857</c:v>
                </c:pt>
                <c:pt idx="203238">
                  <c:v>4.60859</c:v>
                </c:pt>
                <c:pt idx="203239">
                  <c:v>4.60862</c:v>
                </c:pt>
                <c:pt idx="203240">
                  <c:v>4.60864</c:v>
                </c:pt>
                <c:pt idx="203241">
                  <c:v>4.60866</c:v>
                </c:pt>
                <c:pt idx="203242">
                  <c:v>4.60869</c:v>
                </c:pt>
                <c:pt idx="203243">
                  <c:v>4.60871</c:v>
                </c:pt>
                <c:pt idx="203244">
                  <c:v>4.60873</c:v>
                </c:pt>
                <c:pt idx="203245">
                  <c:v>4.60875</c:v>
                </c:pt>
                <c:pt idx="203246">
                  <c:v>4.60878</c:v>
                </c:pt>
                <c:pt idx="203247">
                  <c:v>4.6088</c:v>
                </c:pt>
                <c:pt idx="203248">
                  <c:v>4.60882</c:v>
                </c:pt>
                <c:pt idx="203249">
                  <c:v>4.60884</c:v>
                </c:pt>
                <c:pt idx="203250">
                  <c:v>4.60887</c:v>
                </c:pt>
                <c:pt idx="203251">
                  <c:v>4.60889</c:v>
                </c:pt>
                <c:pt idx="203252">
                  <c:v>4.60891</c:v>
                </c:pt>
                <c:pt idx="203253">
                  <c:v>4.60893</c:v>
                </c:pt>
                <c:pt idx="203254">
                  <c:v>4.60896</c:v>
                </c:pt>
                <c:pt idx="203255">
                  <c:v>4.60898</c:v>
                </c:pt>
                <c:pt idx="203256">
                  <c:v>4.609</c:v>
                </c:pt>
                <c:pt idx="203257">
                  <c:v>4.60902</c:v>
                </c:pt>
                <c:pt idx="203258">
                  <c:v>4.60905</c:v>
                </c:pt>
                <c:pt idx="203259">
                  <c:v>4.60907</c:v>
                </c:pt>
                <c:pt idx="203260">
                  <c:v>4.60909</c:v>
                </c:pt>
                <c:pt idx="203261">
                  <c:v>4.60912</c:v>
                </c:pt>
                <c:pt idx="203262">
                  <c:v>4.60914</c:v>
                </c:pt>
                <c:pt idx="203263">
                  <c:v>4.60916</c:v>
                </c:pt>
                <c:pt idx="203264">
                  <c:v>4.60918</c:v>
                </c:pt>
                <c:pt idx="203265">
                  <c:v>4.60921</c:v>
                </c:pt>
                <c:pt idx="203266">
                  <c:v>4.60923</c:v>
                </c:pt>
                <c:pt idx="203267">
                  <c:v>4.60925</c:v>
                </c:pt>
                <c:pt idx="203268">
                  <c:v>4.60927</c:v>
                </c:pt>
                <c:pt idx="203269">
                  <c:v>4.6093</c:v>
                </c:pt>
                <c:pt idx="203270">
                  <c:v>4.60932</c:v>
                </c:pt>
                <c:pt idx="203271">
                  <c:v>4.60934</c:v>
                </c:pt>
                <c:pt idx="203272">
                  <c:v>4.60937</c:v>
                </c:pt>
                <c:pt idx="203273">
                  <c:v>4.60939</c:v>
                </c:pt>
                <c:pt idx="203274">
                  <c:v>4.60941</c:v>
                </c:pt>
                <c:pt idx="203275">
                  <c:v>4.60943</c:v>
                </c:pt>
                <c:pt idx="203276">
                  <c:v>4.60946</c:v>
                </c:pt>
                <c:pt idx="203277">
                  <c:v>4.60948</c:v>
                </c:pt>
                <c:pt idx="203278">
                  <c:v>4.6095</c:v>
                </c:pt>
                <c:pt idx="203279">
                  <c:v>4.60952</c:v>
                </c:pt>
                <c:pt idx="203280">
                  <c:v>4.60955</c:v>
                </c:pt>
                <c:pt idx="203281">
                  <c:v>4.60957</c:v>
                </c:pt>
                <c:pt idx="203282">
                  <c:v>4.60959</c:v>
                </c:pt>
                <c:pt idx="203283">
                  <c:v>4.60961</c:v>
                </c:pt>
                <c:pt idx="203284">
                  <c:v>4.60964</c:v>
                </c:pt>
                <c:pt idx="203285">
                  <c:v>4.60966</c:v>
                </c:pt>
                <c:pt idx="203286">
                  <c:v>4.60968</c:v>
                </c:pt>
                <c:pt idx="203287">
                  <c:v>4.6097</c:v>
                </c:pt>
                <c:pt idx="203288">
                  <c:v>4.60973</c:v>
                </c:pt>
                <c:pt idx="203289">
                  <c:v>4.60975</c:v>
                </c:pt>
                <c:pt idx="203290">
                  <c:v>4.60977</c:v>
                </c:pt>
                <c:pt idx="203291">
                  <c:v>4.6098</c:v>
                </c:pt>
                <c:pt idx="203292">
                  <c:v>4.60982</c:v>
                </c:pt>
                <c:pt idx="203293">
                  <c:v>4.60984</c:v>
                </c:pt>
                <c:pt idx="203294">
                  <c:v>4.60986</c:v>
                </c:pt>
                <c:pt idx="203295">
                  <c:v>4.60989</c:v>
                </c:pt>
                <c:pt idx="203296">
                  <c:v>4.60991</c:v>
                </c:pt>
                <c:pt idx="203297">
                  <c:v>4.60993</c:v>
                </c:pt>
                <c:pt idx="203298">
                  <c:v>4.60996</c:v>
                </c:pt>
                <c:pt idx="203299">
                  <c:v>4.60998</c:v>
                </c:pt>
                <c:pt idx="203300">
                  <c:v>4.61</c:v>
                </c:pt>
                <c:pt idx="203301">
                  <c:v>4.61002</c:v>
                </c:pt>
                <c:pt idx="203302">
                  <c:v>4.61005</c:v>
                </c:pt>
                <c:pt idx="203303">
                  <c:v>4.61007</c:v>
                </c:pt>
                <c:pt idx="203304">
                  <c:v>4.61009</c:v>
                </c:pt>
                <c:pt idx="203305">
                  <c:v>4.61011</c:v>
                </c:pt>
                <c:pt idx="203306">
                  <c:v>4.61014</c:v>
                </c:pt>
                <c:pt idx="203307">
                  <c:v>4.61016</c:v>
                </c:pt>
                <c:pt idx="203308">
                  <c:v>4.61018</c:v>
                </c:pt>
                <c:pt idx="203309">
                  <c:v>4.6102</c:v>
                </c:pt>
                <c:pt idx="203310">
                  <c:v>4.61023</c:v>
                </c:pt>
                <c:pt idx="203311">
                  <c:v>4.61025</c:v>
                </c:pt>
                <c:pt idx="203312">
                  <c:v>4.61027</c:v>
                </c:pt>
                <c:pt idx="203313">
                  <c:v>4.61029</c:v>
                </c:pt>
                <c:pt idx="203314">
                  <c:v>4.61032</c:v>
                </c:pt>
                <c:pt idx="203315">
                  <c:v>4.61034</c:v>
                </c:pt>
                <c:pt idx="203316">
                  <c:v>4.61036</c:v>
                </c:pt>
                <c:pt idx="203317">
                  <c:v>4.61038</c:v>
                </c:pt>
                <c:pt idx="203318">
                  <c:v>4.61041</c:v>
                </c:pt>
                <c:pt idx="203319">
                  <c:v>4.61043</c:v>
                </c:pt>
                <c:pt idx="203320">
                  <c:v>4.61045</c:v>
                </c:pt>
                <c:pt idx="203321">
                  <c:v>4.61048</c:v>
                </c:pt>
                <c:pt idx="203322">
                  <c:v>4.6105</c:v>
                </c:pt>
                <c:pt idx="203323">
                  <c:v>4.61052</c:v>
                </c:pt>
                <c:pt idx="203324">
                  <c:v>4.61054</c:v>
                </c:pt>
                <c:pt idx="203325">
                  <c:v>4.61057</c:v>
                </c:pt>
                <c:pt idx="203326">
                  <c:v>4.61059</c:v>
                </c:pt>
                <c:pt idx="203327">
                  <c:v>4.61061</c:v>
                </c:pt>
                <c:pt idx="203328">
                  <c:v>4.61064</c:v>
                </c:pt>
                <c:pt idx="203329">
                  <c:v>4.61066</c:v>
                </c:pt>
                <c:pt idx="203330">
                  <c:v>4.61068</c:v>
                </c:pt>
                <c:pt idx="203331">
                  <c:v>4.6107</c:v>
                </c:pt>
                <c:pt idx="203332">
                  <c:v>4.61073</c:v>
                </c:pt>
                <c:pt idx="203333">
                  <c:v>4.61075</c:v>
                </c:pt>
                <c:pt idx="203334">
                  <c:v>4.61077</c:v>
                </c:pt>
                <c:pt idx="203335">
                  <c:v>4.61079</c:v>
                </c:pt>
                <c:pt idx="203336">
                  <c:v>4.61082</c:v>
                </c:pt>
                <c:pt idx="203337">
                  <c:v>4.61084</c:v>
                </c:pt>
                <c:pt idx="203338">
                  <c:v>4.61086</c:v>
                </c:pt>
                <c:pt idx="203339">
                  <c:v>4.61088</c:v>
                </c:pt>
                <c:pt idx="203340">
                  <c:v>4.61091</c:v>
                </c:pt>
                <c:pt idx="203341">
                  <c:v>4.61093</c:v>
                </c:pt>
                <c:pt idx="203342">
                  <c:v>4.61095</c:v>
                </c:pt>
                <c:pt idx="203343">
                  <c:v>4.61097</c:v>
                </c:pt>
                <c:pt idx="203344">
                  <c:v>4.611</c:v>
                </c:pt>
                <c:pt idx="203345">
                  <c:v>4.61102</c:v>
                </c:pt>
                <c:pt idx="203346">
                  <c:v>4.61104</c:v>
                </c:pt>
                <c:pt idx="203347">
                  <c:v>4.61107</c:v>
                </c:pt>
                <c:pt idx="203348">
                  <c:v>4.61109</c:v>
                </c:pt>
                <c:pt idx="203349">
                  <c:v>4.61111</c:v>
                </c:pt>
                <c:pt idx="203350">
                  <c:v>4.61113</c:v>
                </c:pt>
                <c:pt idx="203351">
                  <c:v>4.61116</c:v>
                </c:pt>
                <c:pt idx="203352">
                  <c:v>4.61118</c:v>
                </c:pt>
                <c:pt idx="203353">
                  <c:v>4.6112</c:v>
                </c:pt>
                <c:pt idx="203354">
                  <c:v>4.61122</c:v>
                </c:pt>
                <c:pt idx="203355">
                  <c:v>4.61125</c:v>
                </c:pt>
                <c:pt idx="203356">
                  <c:v>4.61127</c:v>
                </c:pt>
                <c:pt idx="203357">
                  <c:v>4.61129</c:v>
                </c:pt>
                <c:pt idx="203358">
                  <c:v>4.61132</c:v>
                </c:pt>
                <c:pt idx="203359">
                  <c:v>4.61134</c:v>
                </c:pt>
                <c:pt idx="203360">
                  <c:v>4.61136</c:v>
                </c:pt>
                <c:pt idx="203361">
                  <c:v>4.61138</c:v>
                </c:pt>
                <c:pt idx="203362">
                  <c:v>4.61141</c:v>
                </c:pt>
                <c:pt idx="203363">
                  <c:v>4.61143</c:v>
                </c:pt>
                <c:pt idx="203364">
                  <c:v>4.61145</c:v>
                </c:pt>
                <c:pt idx="203365">
                  <c:v>4.61147</c:v>
                </c:pt>
                <c:pt idx="203366">
                  <c:v>4.6115</c:v>
                </c:pt>
                <c:pt idx="203367">
                  <c:v>4.61152</c:v>
                </c:pt>
                <c:pt idx="203368">
                  <c:v>4.61154</c:v>
                </c:pt>
                <c:pt idx="203369">
                  <c:v>4.61156</c:v>
                </c:pt>
                <c:pt idx="203370">
                  <c:v>4.61159</c:v>
                </c:pt>
                <c:pt idx="203371">
                  <c:v>4.61161</c:v>
                </c:pt>
                <c:pt idx="203372">
                  <c:v>4.61163</c:v>
                </c:pt>
                <c:pt idx="203373">
                  <c:v>4.61165</c:v>
                </c:pt>
                <c:pt idx="203374">
                  <c:v>4.61168</c:v>
                </c:pt>
                <c:pt idx="203375">
                  <c:v>4.6117</c:v>
                </c:pt>
                <c:pt idx="203376">
                  <c:v>4.61172</c:v>
                </c:pt>
                <c:pt idx="203377">
                  <c:v>4.61175</c:v>
                </c:pt>
                <c:pt idx="203378">
                  <c:v>4.61177</c:v>
                </c:pt>
                <c:pt idx="203379">
                  <c:v>4.61179</c:v>
                </c:pt>
                <c:pt idx="203380">
                  <c:v>4.61181</c:v>
                </c:pt>
                <c:pt idx="203381">
                  <c:v>4.61184</c:v>
                </c:pt>
                <c:pt idx="203382">
                  <c:v>4.61186</c:v>
                </c:pt>
                <c:pt idx="203383">
                  <c:v>4.61188</c:v>
                </c:pt>
                <c:pt idx="203384">
                  <c:v>4.61191</c:v>
                </c:pt>
                <c:pt idx="203385">
                  <c:v>4.61193</c:v>
                </c:pt>
                <c:pt idx="203386">
                  <c:v>4.61195</c:v>
                </c:pt>
                <c:pt idx="203387">
                  <c:v>4.61197</c:v>
                </c:pt>
                <c:pt idx="203388">
                  <c:v>4.612</c:v>
                </c:pt>
                <c:pt idx="203389">
                  <c:v>4.61202</c:v>
                </c:pt>
                <c:pt idx="203390">
                  <c:v>4.61204</c:v>
                </c:pt>
                <c:pt idx="203391">
                  <c:v>4.61206</c:v>
                </c:pt>
                <c:pt idx="203392">
                  <c:v>4.61209</c:v>
                </c:pt>
                <c:pt idx="203393">
                  <c:v>4.61211</c:v>
                </c:pt>
                <c:pt idx="203394">
                  <c:v>4.61213</c:v>
                </c:pt>
                <c:pt idx="203395">
                  <c:v>4.61215</c:v>
                </c:pt>
                <c:pt idx="203396">
                  <c:v>4.61218</c:v>
                </c:pt>
                <c:pt idx="203397">
                  <c:v>4.6122</c:v>
                </c:pt>
                <c:pt idx="203398">
                  <c:v>4.61222</c:v>
                </c:pt>
                <c:pt idx="203399">
                  <c:v>4.61224</c:v>
                </c:pt>
                <c:pt idx="203400">
                  <c:v>4.61227</c:v>
                </c:pt>
                <c:pt idx="203401">
                  <c:v>4.61229</c:v>
                </c:pt>
                <c:pt idx="203402">
                  <c:v>4.61231</c:v>
                </c:pt>
                <c:pt idx="203403">
                  <c:v>4.61234</c:v>
                </c:pt>
                <c:pt idx="203404">
                  <c:v>4.61236</c:v>
                </c:pt>
                <c:pt idx="203405">
                  <c:v>4.61238</c:v>
                </c:pt>
                <c:pt idx="203406">
                  <c:v>4.6124</c:v>
                </c:pt>
                <c:pt idx="203407">
                  <c:v>4.61243</c:v>
                </c:pt>
                <c:pt idx="203408">
                  <c:v>4.61245</c:v>
                </c:pt>
                <c:pt idx="203409">
                  <c:v>4.61247</c:v>
                </c:pt>
                <c:pt idx="203410">
                  <c:v>4.61249</c:v>
                </c:pt>
                <c:pt idx="203411">
                  <c:v>4.61252</c:v>
                </c:pt>
                <c:pt idx="203412">
                  <c:v>4.61254</c:v>
                </c:pt>
                <c:pt idx="203413">
                  <c:v>4.61256</c:v>
                </c:pt>
                <c:pt idx="203414">
                  <c:v>4.61259</c:v>
                </c:pt>
                <c:pt idx="203415">
                  <c:v>4.61261</c:v>
                </c:pt>
                <c:pt idx="203416">
                  <c:v>4.61263</c:v>
                </c:pt>
                <c:pt idx="203417">
                  <c:v>4.61265</c:v>
                </c:pt>
                <c:pt idx="203418">
                  <c:v>4.61268</c:v>
                </c:pt>
                <c:pt idx="203419">
                  <c:v>4.6127</c:v>
                </c:pt>
                <c:pt idx="203420">
                  <c:v>4.61272</c:v>
                </c:pt>
                <c:pt idx="203421">
                  <c:v>4.61274</c:v>
                </c:pt>
                <c:pt idx="203422">
                  <c:v>4.61277</c:v>
                </c:pt>
                <c:pt idx="203423">
                  <c:v>4.61279</c:v>
                </c:pt>
                <c:pt idx="203424">
                  <c:v>4.61281</c:v>
                </c:pt>
                <c:pt idx="203425">
                  <c:v>4.61283</c:v>
                </c:pt>
                <c:pt idx="203426">
                  <c:v>4.61286</c:v>
                </c:pt>
                <c:pt idx="203427">
                  <c:v>4.61288</c:v>
                </c:pt>
                <c:pt idx="203428">
                  <c:v>4.6129</c:v>
                </c:pt>
                <c:pt idx="203429">
                  <c:v>4.61292</c:v>
                </c:pt>
                <c:pt idx="203430">
                  <c:v>4.61295</c:v>
                </c:pt>
                <c:pt idx="203431">
                  <c:v>4.61297</c:v>
                </c:pt>
                <c:pt idx="203432">
                  <c:v>4.61299</c:v>
                </c:pt>
                <c:pt idx="203433">
                  <c:v>4.61302</c:v>
                </c:pt>
                <c:pt idx="203434">
                  <c:v>4.61304</c:v>
                </c:pt>
                <c:pt idx="203435">
                  <c:v>4.61306</c:v>
                </c:pt>
                <c:pt idx="203436">
                  <c:v>4.61308</c:v>
                </c:pt>
                <c:pt idx="203437">
                  <c:v>4.61311</c:v>
                </c:pt>
                <c:pt idx="203438">
                  <c:v>4.61313</c:v>
                </c:pt>
                <c:pt idx="203439">
                  <c:v>4.61315</c:v>
                </c:pt>
                <c:pt idx="203440">
                  <c:v>4.61318</c:v>
                </c:pt>
                <c:pt idx="203441">
                  <c:v>4.6132</c:v>
                </c:pt>
                <c:pt idx="203442">
                  <c:v>4.61322</c:v>
                </c:pt>
                <c:pt idx="203443">
                  <c:v>4.61324</c:v>
                </c:pt>
                <c:pt idx="203444">
                  <c:v>4.61327</c:v>
                </c:pt>
                <c:pt idx="203445">
                  <c:v>4.61329</c:v>
                </c:pt>
                <c:pt idx="203446">
                  <c:v>4.61331</c:v>
                </c:pt>
                <c:pt idx="203447">
                  <c:v>4.61333</c:v>
                </c:pt>
                <c:pt idx="203448">
                  <c:v>4.61336</c:v>
                </c:pt>
                <c:pt idx="203449">
                  <c:v>4.61338</c:v>
                </c:pt>
                <c:pt idx="203450">
                  <c:v>4.6134</c:v>
                </c:pt>
                <c:pt idx="203451">
                  <c:v>4.61342</c:v>
                </c:pt>
                <c:pt idx="203452">
                  <c:v>4.61345</c:v>
                </c:pt>
                <c:pt idx="203453">
                  <c:v>4.61347</c:v>
                </c:pt>
                <c:pt idx="203454">
                  <c:v>4.61349</c:v>
                </c:pt>
                <c:pt idx="203455">
                  <c:v>4.61351</c:v>
                </c:pt>
                <c:pt idx="203456">
                  <c:v>4.61354</c:v>
                </c:pt>
                <c:pt idx="203457">
                  <c:v>4.61356</c:v>
                </c:pt>
                <c:pt idx="203458">
                  <c:v>4.61358</c:v>
                </c:pt>
                <c:pt idx="203459">
                  <c:v>4.6136</c:v>
                </c:pt>
                <c:pt idx="203460">
                  <c:v>4.61363</c:v>
                </c:pt>
                <c:pt idx="203461">
                  <c:v>4.61365</c:v>
                </c:pt>
                <c:pt idx="203462">
                  <c:v>4.61367</c:v>
                </c:pt>
                <c:pt idx="203463">
                  <c:v>4.6137</c:v>
                </c:pt>
                <c:pt idx="203464">
                  <c:v>4.61372</c:v>
                </c:pt>
                <c:pt idx="203465">
                  <c:v>4.61374</c:v>
                </c:pt>
                <c:pt idx="203466">
                  <c:v>4.61376</c:v>
                </c:pt>
                <c:pt idx="203467">
                  <c:v>4.61379</c:v>
                </c:pt>
                <c:pt idx="203468">
                  <c:v>4.61381</c:v>
                </c:pt>
                <c:pt idx="203469">
                  <c:v>4.61383</c:v>
                </c:pt>
                <c:pt idx="203470">
                  <c:v>4.61386</c:v>
                </c:pt>
                <c:pt idx="203471">
                  <c:v>4.61388</c:v>
                </c:pt>
                <c:pt idx="203472">
                  <c:v>4.6139</c:v>
                </c:pt>
                <c:pt idx="203473">
                  <c:v>4.61392</c:v>
                </c:pt>
                <c:pt idx="203474">
                  <c:v>4.61395</c:v>
                </c:pt>
                <c:pt idx="203475">
                  <c:v>4.61397</c:v>
                </c:pt>
                <c:pt idx="203476">
                  <c:v>4.61399</c:v>
                </c:pt>
                <c:pt idx="203477">
                  <c:v>4.61401</c:v>
                </c:pt>
                <c:pt idx="203478">
                  <c:v>4.61404</c:v>
                </c:pt>
                <c:pt idx="203479">
                  <c:v>4.61406</c:v>
                </c:pt>
                <c:pt idx="203480">
                  <c:v>4.61408</c:v>
                </c:pt>
                <c:pt idx="203481">
                  <c:v>4.6141</c:v>
                </c:pt>
                <c:pt idx="203482">
                  <c:v>4.61413</c:v>
                </c:pt>
                <c:pt idx="203483">
                  <c:v>4.61415</c:v>
                </c:pt>
                <c:pt idx="203484">
                  <c:v>4.61417</c:v>
                </c:pt>
                <c:pt idx="203485">
                  <c:v>4.61419</c:v>
                </c:pt>
                <c:pt idx="203486">
                  <c:v>4.61422</c:v>
                </c:pt>
                <c:pt idx="203487">
                  <c:v>4.61424</c:v>
                </c:pt>
                <c:pt idx="203488">
                  <c:v>4.61426</c:v>
                </c:pt>
                <c:pt idx="203489">
                  <c:v>4.61429</c:v>
                </c:pt>
                <c:pt idx="203490">
                  <c:v>4.61431</c:v>
                </c:pt>
                <c:pt idx="203491">
                  <c:v>4.61433</c:v>
                </c:pt>
                <c:pt idx="203492">
                  <c:v>4.61435</c:v>
                </c:pt>
                <c:pt idx="203493">
                  <c:v>4.61438</c:v>
                </c:pt>
                <c:pt idx="203494">
                  <c:v>4.6144</c:v>
                </c:pt>
                <c:pt idx="203495">
                  <c:v>4.61442</c:v>
                </c:pt>
                <c:pt idx="203496">
                  <c:v>4.61444</c:v>
                </c:pt>
                <c:pt idx="203497">
                  <c:v>4.61447</c:v>
                </c:pt>
                <c:pt idx="203498">
                  <c:v>4.61449</c:v>
                </c:pt>
                <c:pt idx="203499">
                  <c:v>4.61451</c:v>
                </c:pt>
                <c:pt idx="203500">
                  <c:v>4.61454</c:v>
                </c:pt>
                <c:pt idx="203501">
                  <c:v>4.61456</c:v>
                </c:pt>
                <c:pt idx="203502">
                  <c:v>4.61458</c:v>
                </c:pt>
                <c:pt idx="203503">
                  <c:v>4.6146</c:v>
                </c:pt>
                <c:pt idx="203504">
                  <c:v>4.61463</c:v>
                </c:pt>
                <c:pt idx="203505">
                  <c:v>4.61465</c:v>
                </c:pt>
                <c:pt idx="203506">
                  <c:v>4.61467</c:v>
                </c:pt>
                <c:pt idx="203507">
                  <c:v>4.61469</c:v>
                </c:pt>
                <c:pt idx="203508">
                  <c:v>4.61472</c:v>
                </c:pt>
                <c:pt idx="203509">
                  <c:v>4.61474</c:v>
                </c:pt>
                <c:pt idx="203510">
                  <c:v>4.61476</c:v>
                </c:pt>
                <c:pt idx="203511">
                  <c:v>4.61479</c:v>
                </c:pt>
                <c:pt idx="203512">
                  <c:v>4.61481</c:v>
                </c:pt>
                <c:pt idx="203513">
                  <c:v>4.61483</c:v>
                </c:pt>
                <c:pt idx="203514">
                  <c:v>4.61485</c:v>
                </c:pt>
                <c:pt idx="203515">
                  <c:v>4.61487</c:v>
                </c:pt>
                <c:pt idx="203516">
                  <c:v>4.6149</c:v>
                </c:pt>
                <c:pt idx="203517">
                  <c:v>4.61492</c:v>
                </c:pt>
                <c:pt idx="203518">
                  <c:v>4.61494</c:v>
                </c:pt>
                <c:pt idx="203519">
                  <c:v>4.61497</c:v>
                </c:pt>
                <c:pt idx="203520">
                  <c:v>4.61499</c:v>
                </c:pt>
                <c:pt idx="203521">
                  <c:v>4.61501</c:v>
                </c:pt>
                <c:pt idx="203522">
                  <c:v>4.61503</c:v>
                </c:pt>
                <c:pt idx="203523">
                  <c:v>4.61506</c:v>
                </c:pt>
                <c:pt idx="203524">
                  <c:v>4.61508</c:v>
                </c:pt>
                <c:pt idx="203525">
                  <c:v>4.6151</c:v>
                </c:pt>
                <c:pt idx="203526">
                  <c:v>4.61512</c:v>
                </c:pt>
                <c:pt idx="203527">
                  <c:v>4.61515</c:v>
                </c:pt>
                <c:pt idx="203528">
                  <c:v>4.61517</c:v>
                </c:pt>
                <c:pt idx="203529">
                  <c:v>4.61519</c:v>
                </c:pt>
                <c:pt idx="203530">
                  <c:v>4.61522</c:v>
                </c:pt>
                <c:pt idx="203531">
                  <c:v>4.61524</c:v>
                </c:pt>
                <c:pt idx="203532">
                  <c:v>4.61526</c:v>
                </c:pt>
                <c:pt idx="203533">
                  <c:v>4.61528</c:v>
                </c:pt>
                <c:pt idx="203534">
                  <c:v>4.61531</c:v>
                </c:pt>
                <c:pt idx="203535">
                  <c:v>4.61533</c:v>
                </c:pt>
                <c:pt idx="203536">
                  <c:v>4.61535</c:v>
                </c:pt>
                <c:pt idx="203537">
                  <c:v>4.61537</c:v>
                </c:pt>
                <c:pt idx="203538">
                  <c:v>4.6154</c:v>
                </c:pt>
                <c:pt idx="203539">
                  <c:v>4.61542</c:v>
                </c:pt>
                <c:pt idx="203540">
                  <c:v>4.61544</c:v>
                </c:pt>
                <c:pt idx="203541">
                  <c:v>4.61547</c:v>
                </c:pt>
                <c:pt idx="203542">
                  <c:v>4.61549</c:v>
                </c:pt>
                <c:pt idx="203543">
                  <c:v>4.61551</c:v>
                </c:pt>
                <c:pt idx="203544">
                  <c:v>4.61553</c:v>
                </c:pt>
                <c:pt idx="203545">
                  <c:v>4.61556</c:v>
                </c:pt>
                <c:pt idx="203546">
                  <c:v>4.61558</c:v>
                </c:pt>
                <c:pt idx="203547">
                  <c:v>4.6156</c:v>
                </c:pt>
                <c:pt idx="203548">
                  <c:v>4.61562</c:v>
                </c:pt>
                <c:pt idx="203549">
                  <c:v>4.61565</c:v>
                </c:pt>
                <c:pt idx="203550">
                  <c:v>4.61567</c:v>
                </c:pt>
                <c:pt idx="203551">
                  <c:v>4.61569</c:v>
                </c:pt>
                <c:pt idx="203552">
                  <c:v>4.61571</c:v>
                </c:pt>
                <c:pt idx="203553">
                  <c:v>4.61574</c:v>
                </c:pt>
                <c:pt idx="203554">
                  <c:v>4.61576</c:v>
                </c:pt>
                <c:pt idx="203555">
                  <c:v>4.61578</c:v>
                </c:pt>
                <c:pt idx="203556">
                  <c:v>4.6158</c:v>
                </c:pt>
                <c:pt idx="203557">
                  <c:v>4.61583</c:v>
                </c:pt>
                <c:pt idx="203558">
                  <c:v>4.61585</c:v>
                </c:pt>
                <c:pt idx="203559">
                  <c:v>4.61587</c:v>
                </c:pt>
                <c:pt idx="203560">
                  <c:v>4.6159</c:v>
                </c:pt>
                <c:pt idx="203561">
                  <c:v>4.61592</c:v>
                </c:pt>
                <c:pt idx="203562">
                  <c:v>4.61594</c:v>
                </c:pt>
                <c:pt idx="203563">
                  <c:v>4.61596</c:v>
                </c:pt>
                <c:pt idx="203564">
                  <c:v>4.61599</c:v>
                </c:pt>
                <c:pt idx="203565">
                  <c:v>4.61601</c:v>
                </c:pt>
                <c:pt idx="203566">
                  <c:v>4.61603</c:v>
                </c:pt>
                <c:pt idx="203567">
                  <c:v>4.61605</c:v>
                </c:pt>
                <c:pt idx="203568">
                  <c:v>4.61608</c:v>
                </c:pt>
                <c:pt idx="203569">
                  <c:v>4.6161</c:v>
                </c:pt>
                <c:pt idx="203570">
                  <c:v>4.61612</c:v>
                </c:pt>
                <c:pt idx="203571">
                  <c:v>4.61615</c:v>
                </c:pt>
                <c:pt idx="203572">
                  <c:v>4.61617</c:v>
                </c:pt>
                <c:pt idx="203573">
                  <c:v>4.61619</c:v>
                </c:pt>
                <c:pt idx="203574">
                  <c:v>4.61621</c:v>
                </c:pt>
                <c:pt idx="203575">
                  <c:v>4.61624</c:v>
                </c:pt>
                <c:pt idx="203576">
                  <c:v>4.61626</c:v>
                </c:pt>
                <c:pt idx="203577">
                  <c:v>4.61628</c:v>
                </c:pt>
                <c:pt idx="203578">
                  <c:v>4.6163</c:v>
                </c:pt>
                <c:pt idx="203579">
                  <c:v>4.61633</c:v>
                </c:pt>
                <c:pt idx="203580">
                  <c:v>4.61635</c:v>
                </c:pt>
                <c:pt idx="203581">
                  <c:v>4.61637</c:v>
                </c:pt>
                <c:pt idx="203582">
                  <c:v>4.61639</c:v>
                </c:pt>
                <c:pt idx="203583">
                  <c:v>4.61642</c:v>
                </c:pt>
                <c:pt idx="203584">
                  <c:v>4.61644</c:v>
                </c:pt>
                <c:pt idx="203585">
                  <c:v>4.61646</c:v>
                </c:pt>
                <c:pt idx="203586">
                  <c:v>4.61648</c:v>
                </c:pt>
                <c:pt idx="203587">
                  <c:v>4.61651</c:v>
                </c:pt>
                <c:pt idx="203588">
                  <c:v>4.61653</c:v>
                </c:pt>
                <c:pt idx="203589">
                  <c:v>4.61655</c:v>
                </c:pt>
                <c:pt idx="203590">
                  <c:v>4.61658</c:v>
                </c:pt>
                <c:pt idx="203591">
                  <c:v>4.6166</c:v>
                </c:pt>
                <c:pt idx="203592">
                  <c:v>4.61662</c:v>
                </c:pt>
                <c:pt idx="203593">
                  <c:v>4.61664</c:v>
                </c:pt>
                <c:pt idx="203594">
                  <c:v>4.61667</c:v>
                </c:pt>
                <c:pt idx="203595">
                  <c:v>4.61669</c:v>
                </c:pt>
                <c:pt idx="203596">
                  <c:v>4.61671</c:v>
                </c:pt>
                <c:pt idx="203597">
                  <c:v>4.61674</c:v>
                </c:pt>
                <c:pt idx="203598">
                  <c:v>4.61676</c:v>
                </c:pt>
                <c:pt idx="203599">
                  <c:v>4.61678</c:v>
                </c:pt>
                <c:pt idx="203600">
                  <c:v>4.6168</c:v>
                </c:pt>
                <c:pt idx="203601">
                  <c:v>4.61683</c:v>
                </c:pt>
                <c:pt idx="203602">
                  <c:v>4.61685</c:v>
                </c:pt>
                <c:pt idx="203603">
                  <c:v>4.61687</c:v>
                </c:pt>
                <c:pt idx="203604">
                  <c:v>4.61689</c:v>
                </c:pt>
                <c:pt idx="203605">
                  <c:v>4.61692</c:v>
                </c:pt>
                <c:pt idx="203606">
                  <c:v>4.61694</c:v>
                </c:pt>
                <c:pt idx="203607">
                  <c:v>4.61696</c:v>
                </c:pt>
                <c:pt idx="203608">
                  <c:v>4.61698</c:v>
                </c:pt>
                <c:pt idx="203609">
                  <c:v>4.61701</c:v>
                </c:pt>
                <c:pt idx="203610">
                  <c:v>4.61703</c:v>
                </c:pt>
                <c:pt idx="203611">
                  <c:v>4.61705</c:v>
                </c:pt>
                <c:pt idx="203612">
                  <c:v>4.61707</c:v>
                </c:pt>
                <c:pt idx="203613">
                  <c:v>4.6171</c:v>
                </c:pt>
                <c:pt idx="203614">
                  <c:v>4.61712</c:v>
                </c:pt>
                <c:pt idx="203615">
                  <c:v>4.61714</c:v>
                </c:pt>
                <c:pt idx="203616">
                  <c:v>4.61717</c:v>
                </c:pt>
                <c:pt idx="203617">
                  <c:v>4.61719</c:v>
                </c:pt>
                <c:pt idx="203618">
                  <c:v>4.61721</c:v>
                </c:pt>
                <c:pt idx="203619">
                  <c:v>4.61723</c:v>
                </c:pt>
                <c:pt idx="203620">
                  <c:v>4.61726</c:v>
                </c:pt>
                <c:pt idx="203621">
                  <c:v>4.61728</c:v>
                </c:pt>
                <c:pt idx="203622">
                  <c:v>4.6173</c:v>
                </c:pt>
                <c:pt idx="203623">
                  <c:v>4.61732</c:v>
                </c:pt>
                <c:pt idx="203624">
                  <c:v>4.61735</c:v>
                </c:pt>
                <c:pt idx="203625">
                  <c:v>4.61737</c:v>
                </c:pt>
                <c:pt idx="203626">
                  <c:v>4.61739</c:v>
                </c:pt>
                <c:pt idx="203627">
                  <c:v>4.61742</c:v>
                </c:pt>
                <c:pt idx="203628">
                  <c:v>4.61744</c:v>
                </c:pt>
                <c:pt idx="203629">
                  <c:v>4.61746</c:v>
                </c:pt>
                <c:pt idx="203630">
                  <c:v>4.61748</c:v>
                </c:pt>
                <c:pt idx="203631">
                  <c:v>4.61751</c:v>
                </c:pt>
                <c:pt idx="203632">
                  <c:v>4.61753</c:v>
                </c:pt>
                <c:pt idx="203633">
                  <c:v>4.61755</c:v>
                </c:pt>
                <c:pt idx="203634">
                  <c:v>4.61757</c:v>
                </c:pt>
                <c:pt idx="203635">
                  <c:v>4.6176</c:v>
                </c:pt>
                <c:pt idx="203636">
                  <c:v>4.61762</c:v>
                </c:pt>
                <c:pt idx="203637">
                  <c:v>4.61764</c:v>
                </c:pt>
                <c:pt idx="203638">
                  <c:v>4.61766</c:v>
                </c:pt>
                <c:pt idx="203639">
                  <c:v>4.61769</c:v>
                </c:pt>
                <c:pt idx="203640">
                  <c:v>4.61771</c:v>
                </c:pt>
                <c:pt idx="203641">
                  <c:v>4.61773</c:v>
                </c:pt>
                <c:pt idx="203642">
                  <c:v>4.61775</c:v>
                </c:pt>
                <c:pt idx="203643">
                  <c:v>4.61778</c:v>
                </c:pt>
                <c:pt idx="203644">
                  <c:v>4.6178</c:v>
                </c:pt>
                <c:pt idx="203645">
                  <c:v>4.61782</c:v>
                </c:pt>
                <c:pt idx="203646">
                  <c:v>4.61785</c:v>
                </c:pt>
                <c:pt idx="203647">
                  <c:v>4.61787</c:v>
                </c:pt>
                <c:pt idx="203648">
                  <c:v>4.61789</c:v>
                </c:pt>
                <c:pt idx="203649">
                  <c:v>4.61791</c:v>
                </c:pt>
                <c:pt idx="203650">
                  <c:v>4.61794</c:v>
                </c:pt>
                <c:pt idx="203651">
                  <c:v>4.61796</c:v>
                </c:pt>
                <c:pt idx="203652">
                  <c:v>4.61798</c:v>
                </c:pt>
                <c:pt idx="203653">
                  <c:v>4.61801</c:v>
                </c:pt>
                <c:pt idx="203654">
                  <c:v>4.61803</c:v>
                </c:pt>
                <c:pt idx="203655">
                  <c:v>4.61805</c:v>
                </c:pt>
                <c:pt idx="203656">
                  <c:v>4.61807</c:v>
                </c:pt>
                <c:pt idx="203657">
                  <c:v>4.6181</c:v>
                </c:pt>
                <c:pt idx="203658">
                  <c:v>4.61812</c:v>
                </c:pt>
                <c:pt idx="203659">
                  <c:v>4.61814</c:v>
                </c:pt>
                <c:pt idx="203660">
                  <c:v>4.61816</c:v>
                </c:pt>
                <c:pt idx="203661">
                  <c:v>4.61819</c:v>
                </c:pt>
                <c:pt idx="203662">
                  <c:v>4.61821</c:v>
                </c:pt>
                <c:pt idx="203663">
                  <c:v>4.61823</c:v>
                </c:pt>
                <c:pt idx="203664">
                  <c:v>4.61825</c:v>
                </c:pt>
                <c:pt idx="203665">
                  <c:v>4.61828</c:v>
                </c:pt>
                <c:pt idx="203666">
                  <c:v>4.6183</c:v>
                </c:pt>
                <c:pt idx="203667">
                  <c:v>4.61832</c:v>
                </c:pt>
                <c:pt idx="203668">
                  <c:v>4.61834</c:v>
                </c:pt>
                <c:pt idx="203669">
                  <c:v>4.61837</c:v>
                </c:pt>
                <c:pt idx="203670">
                  <c:v>4.61839</c:v>
                </c:pt>
                <c:pt idx="203671">
                  <c:v>4.61841</c:v>
                </c:pt>
                <c:pt idx="203672">
                  <c:v>4.61843</c:v>
                </c:pt>
                <c:pt idx="203673">
                  <c:v>4.61846</c:v>
                </c:pt>
                <c:pt idx="203674">
                  <c:v>4.61848</c:v>
                </c:pt>
                <c:pt idx="203675">
                  <c:v>4.6185</c:v>
                </c:pt>
                <c:pt idx="203676">
                  <c:v>4.61853</c:v>
                </c:pt>
                <c:pt idx="203677">
                  <c:v>4.61855</c:v>
                </c:pt>
                <c:pt idx="203678">
                  <c:v>4.61857</c:v>
                </c:pt>
                <c:pt idx="203679">
                  <c:v>4.61859</c:v>
                </c:pt>
                <c:pt idx="203680">
                  <c:v>4.61862</c:v>
                </c:pt>
                <c:pt idx="203681">
                  <c:v>4.61864</c:v>
                </c:pt>
                <c:pt idx="203682">
                  <c:v>4.61866</c:v>
                </c:pt>
                <c:pt idx="203683">
                  <c:v>4.61869</c:v>
                </c:pt>
                <c:pt idx="203684">
                  <c:v>4.61871</c:v>
                </c:pt>
                <c:pt idx="203685">
                  <c:v>4.61873</c:v>
                </c:pt>
                <c:pt idx="203686">
                  <c:v>4.61875</c:v>
                </c:pt>
                <c:pt idx="203687">
                  <c:v>4.61878</c:v>
                </c:pt>
                <c:pt idx="203688">
                  <c:v>4.6188</c:v>
                </c:pt>
                <c:pt idx="203689">
                  <c:v>4.61882</c:v>
                </c:pt>
                <c:pt idx="203690">
                  <c:v>4.61884</c:v>
                </c:pt>
                <c:pt idx="203691">
                  <c:v>4.61887</c:v>
                </c:pt>
                <c:pt idx="203692">
                  <c:v>4.61889</c:v>
                </c:pt>
                <c:pt idx="203693">
                  <c:v>4.61891</c:v>
                </c:pt>
                <c:pt idx="203694">
                  <c:v>4.61893</c:v>
                </c:pt>
                <c:pt idx="203695">
                  <c:v>4.61896</c:v>
                </c:pt>
                <c:pt idx="203696">
                  <c:v>4.61898</c:v>
                </c:pt>
                <c:pt idx="203697">
                  <c:v>4.619</c:v>
                </c:pt>
                <c:pt idx="203698">
                  <c:v>4.61902</c:v>
                </c:pt>
                <c:pt idx="203699">
                  <c:v>4.61905</c:v>
                </c:pt>
                <c:pt idx="203700">
                  <c:v>4.61907</c:v>
                </c:pt>
                <c:pt idx="203701">
                  <c:v>4.61909</c:v>
                </c:pt>
                <c:pt idx="203702">
                  <c:v>4.61912</c:v>
                </c:pt>
                <c:pt idx="203703">
                  <c:v>4.61914</c:v>
                </c:pt>
                <c:pt idx="203704">
                  <c:v>4.61916</c:v>
                </c:pt>
                <c:pt idx="203705">
                  <c:v>4.61918</c:v>
                </c:pt>
                <c:pt idx="203706">
                  <c:v>4.61921</c:v>
                </c:pt>
                <c:pt idx="203707">
                  <c:v>4.61923</c:v>
                </c:pt>
                <c:pt idx="203708">
                  <c:v>4.61925</c:v>
                </c:pt>
                <c:pt idx="203709">
                  <c:v>4.61927</c:v>
                </c:pt>
                <c:pt idx="203710">
                  <c:v>4.6193</c:v>
                </c:pt>
                <c:pt idx="203711">
                  <c:v>4.61932</c:v>
                </c:pt>
                <c:pt idx="203712">
                  <c:v>4.61934</c:v>
                </c:pt>
                <c:pt idx="203713">
                  <c:v>4.61937</c:v>
                </c:pt>
                <c:pt idx="203714">
                  <c:v>4.61939</c:v>
                </c:pt>
                <c:pt idx="203715">
                  <c:v>4.61941</c:v>
                </c:pt>
                <c:pt idx="203716">
                  <c:v>4.61943</c:v>
                </c:pt>
                <c:pt idx="203717">
                  <c:v>4.61946</c:v>
                </c:pt>
                <c:pt idx="203718">
                  <c:v>4.61948</c:v>
                </c:pt>
                <c:pt idx="203719">
                  <c:v>4.6195</c:v>
                </c:pt>
                <c:pt idx="203720">
                  <c:v>4.61952</c:v>
                </c:pt>
                <c:pt idx="203721">
                  <c:v>4.61955</c:v>
                </c:pt>
                <c:pt idx="203722">
                  <c:v>4.61957</c:v>
                </c:pt>
                <c:pt idx="203723">
                  <c:v>4.61959</c:v>
                </c:pt>
                <c:pt idx="203724">
                  <c:v>4.61961</c:v>
                </c:pt>
                <c:pt idx="203725">
                  <c:v>4.61964</c:v>
                </c:pt>
                <c:pt idx="203726">
                  <c:v>4.61966</c:v>
                </c:pt>
                <c:pt idx="203727">
                  <c:v>4.61968</c:v>
                </c:pt>
                <c:pt idx="203728">
                  <c:v>4.6197</c:v>
                </c:pt>
                <c:pt idx="203729">
                  <c:v>4.61973</c:v>
                </c:pt>
                <c:pt idx="203730">
                  <c:v>4.61975</c:v>
                </c:pt>
                <c:pt idx="203731">
                  <c:v>4.61977</c:v>
                </c:pt>
                <c:pt idx="203732">
                  <c:v>4.6198</c:v>
                </c:pt>
                <c:pt idx="203733">
                  <c:v>4.61982</c:v>
                </c:pt>
                <c:pt idx="203734">
                  <c:v>4.61984</c:v>
                </c:pt>
                <c:pt idx="203735">
                  <c:v>4.61986</c:v>
                </c:pt>
                <c:pt idx="203736">
                  <c:v>4.61989</c:v>
                </c:pt>
                <c:pt idx="203737">
                  <c:v>4.61991</c:v>
                </c:pt>
                <c:pt idx="203738">
                  <c:v>4.61993</c:v>
                </c:pt>
                <c:pt idx="203739">
                  <c:v>4.61996</c:v>
                </c:pt>
                <c:pt idx="203740">
                  <c:v>4.61998</c:v>
                </c:pt>
                <c:pt idx="203741">
                  <c:v>4.62</c:v>
                </c:pt>
                <c:pt idx="203742">
                  <c:v>4.62002</c:v>
                </c:pt>
                <c:pt idx="203743">
                  <c:v>4.62005</c:v>
                </c:pt>
                <c:pt idx="203744">
                  <c:v>4.62007</c:v>
                </c:pt>
                <c:pt idx="203745">
                  <c:v>4.62009</c:v>
                </c:pt>
                <c:pt idx="203746">
                  <c:v>4.62011</c:v>
                </c:pt>
                <c:pt idx="203747">
                  <c:v>4.62014</c:v>
                </c:pt>
                <c:pt idx="203748">
                  <c:v>4.62016</c:v>
                </c:pt>
                <c:pt idx="203749">
                  <c:v>4.62018</c:v>
                </c:pt>
                <c:pt idx="203750">
                  <c:v>4.6202</c:v>
                </c:pt>
                <c:pt idx="203751">
                  <c:v>4.62023</c:v>
                </c:pt>
                <c:pt idx="203752">
                  <c:v>4.62025</c:v>
                </c:pt>
                <c:pt idx="203753">
                  <c:v>4.62027</c:v>
                </c:pt>
                <c:pt idx="203754">
                  <c:v>4.62029</c:v>
                </c:pt>
                <c:pt idx="203755">
                  <c:v>4.62032</c:v>
                </c:pt>
                <c:pt idx="203756">
                  <c:v>4.62034</c:v>
                </c:pt>
                <c:pt idx="203757">
                  <c:v>4.62036</c:v>
                </c:pt>
                <c:pt idx="203758">
                  <c:v>4.62038</c:v>
                </c:pt>
                <c:pt idx="203759">
                  <c:v>4.62041</c:v>
                </c:pt>
                <c:pt idx="203760">
                  <c:v>4.62043</c:v>
                </c:pt>
                <c:pt idx="203761">
                  <c:v>4.62045</c:v>
                </c:pt>
                <c:pt idx="203762">
                  <c:v>4.62048</c:v>
                </c:pt>
                <c:pt idx="203763">
                  <c:v>4.6205</c:v>
                </c:pt>
                <c:pt idx="203764">
                  <c:v>4.62052</c:v>
                </c:pt>
                <c:pt idx="203765">
                  <c:v>4.62054</c:v>
                </c:pt>
                <c:pt idx="203766">
                  <c:v>4.62057</c:v>
                </c:pt>
                <c:pt idx="203767">
                  <c:v>4.62059</c:v>
                </c:pt>
                <c:pt idx="203768">
                  <c:v>4.62061</c:v>
                </c:pt>
                <c:pt idx="203769">
                  <c:v>4.62064</c:v>
                </c:pt>
                <c:pt idx="203770">
                  <c:v>4.62066</c:v>
                </c:pt>
                <c:pt idx="203771">
                  <c:v>4.62068</c:v>
                </c:pt>
                <c:pt idx="203772">
                  <c:v>4.6207</c:v>
                </c:pt>
                <c:pt idx="203773">
                  <c:v>4.62073</c:v>
                </c:pt>
                <c:pt idx="203774">
                  <c:v>4.62075</c:v>
                </c:pt>
                <c:pt idx="203775">
                  <c:v>4.62077</c:v>
                </c:pt>
                <c:pt idx="203776">
                  <c:v>4.62079</c:v>
                </c:pt>
                <c:pt idx="203777">
                  <c:v>4.62082</c:v>
                </c:pt>
                <c:pt idx="203778">
                  <c:v>4.62084</c:v>
                </c:pt>
                <c:pt idx="203779">
                  <c:v>4.62086</c:v>
                </c:pt>
                <c:pt idx="203780">
                  <c:v>4.62088</c:v>
                </c:pt>
                <c:pt idx="203781">
                  <c:v>4.62091</c:v>
                </c:pt>
                <c:pt idx="203782">
                  <c:v>4.62093</c:v>
                </c:pt>
                <c:pt idx="203783">
                  <c:v>4.62095</c:v>
                </c:pt>
                <c:pt idx="203784">
                  <c:v>4.62097</c:v>
                </c:pt>
                <c:pt idx="203785">
                  <c:v>4.621</c:v>
                </c:pt>
                <c:pt idx="203786">
                  <c:v>4.62102</c:v>
                </c:pt>
                <c:pt idx="203787">
                  <c:v>4.62104</c:v>
                </c:pt>
                <c:pt idx="203788">
                  <c:v>4.62107</c:v>
                </c:pt>
                <c:pt idx="203789">
                  <c:v>4.62109</c:v>
                </c:pt>
                <c:pt idx="203790">
                  <c:v>4.62111</c:v>
                </c:pt>
                <c:pt idx="203791">
                  <c:v>4.62113</c:v>
                </c:pt>
                <c:pt idx="203792">
                  <c:v>4.62116</c:v>
                </c:pt>
                <c:pt idx="203793">
                  <c:v>4.62118</c:v>
                </c:pt>
                <c:pt idx="203794">
                  <c:v>4.6212</c:v>
                </c:pt>
                <c:pt idx="203795">
                  <c:v>4.62122</c:v>
                </c:pt>
                <c:pt idx="203796">
                  <c:v>4.62125</c:v>
                </c:pt>
                <c:pt idx="203797">
                  <c:v>4.62127</c:v>
                </c:pt>
                <c:pt idx="203798">
                  <c:v>4.62129</c:v>
                </c:pt>
                <c:pt idx="203799">
                  <c:v>4.62132</c:v>
                </c:pt>
                <c:pt idx="203800">
                  <c:v>4.62134</c:v>
                </c:pt>
                <c:pt idx="203801">
                  <c:v>4.62136</c:v>
                </c:pt>
                <c:pt idx="203802">
                  <c:v>4.62138</c:v>
                </c:pt>
                <c:pt idx="203803">
                  <c:v>4.62141</c:v>
                </c:pt>
                <c:pt idx="203804">
                  <c:v>4.62143</c:v>
                </c:pt>
                <c:pt idx="203805">
                  <c:v>4.62145</c:v>
                </c:pt>
                <c:pt idx="203806">
                  <c:v>4.62147</c:v>
                </c:pt>
                <c:pt idx="203807">
                  <c:v>4.6215</c:v>
                </c:pt>
                <c:pt idx="203808">
                  <c:v>4.62152</c:v>
                </c:pt>
                <c:pt idx="203809">
                  <c:v>4.62154</c:v>
                </c:pt>
                <c:pt idx="203810">
                  <c:v>4.62157</c:v>
                </c:pt>
                <c:pt idx="203811">
                  <c:v>4.62159</c:v>
                </c:pt>
                <c:pt idx="203812">
                  <c:v>4.62161</c:v>
                </c:pt>
                <c:pt idx="203813">
                  <c:v>4.62163</c:v>
                </c:pt>
                <c:pt idx="203814">
                  <c:v>4.62165</c:v>
                </c:pt>
                <c:pt idx="203815">
                  <c:v>4.62168</c:v>
                </c:pt>
                <c:pt idx="203816">
                  <c:v>4.6217</c:v>
                </c:pt>
                <c:pt idx="203817">
                  <c:v>4.62172</c:v>
                </c:pt>
                <c:pt idx="203818">
                  <c:v>4.62175</c:v>
                </c:pt>
                <c:pt idx="203819">
                  <c:v>4.62177</c:v>
                </c:pt>
                <c:pt idx="203820">
                  <c:v>4.62179</c:v>
                </c:pt>
                <c:pt idx="203821">
                  <c:v>4.62181</c:v>
                </c:pt>
                <c:pt idx="203822">
                  <c:v>4.62184</c:v>
                </c:pt>
                <c:pt idx="203823">
                  <c:v>4.62186</c:v>
                </c:pt>
                <c:pt idx="203824">
                  <c:v>4.62188</c:v>
                </c:pt>
                <c:pt idx="203825">
                  <c:v>4.6219</c:v>
                </c:pt>
                <c:pt idx="203826">
                  <c:v>4.62193</c:v>
                </c:pt>
                <c:pt idx="203827">
                  <c:v>4.62195</c:v>
                </c:pt>
                <c:pt idx="203828">
                  <c:v>4.62197</c:v>
                </c:pt>
                <c:pt idx="203829">
                  <c:v>4.622</c:v>
                </c:pt>
                <c:pt idx="203830">
                  <c:v>4.62202</c:v>
                </c:pt>
                <c:pt idx="203831">
                  <c:v>4.62204</c:v>
                </c:pt>
                <c:pt idx="203832">
                  <c:v>4.62206</c:v>
                </c:pt>
                <c:pt idx="203833">
                  <c:v>4.62209</c:v>
                </c:pt>
                <c:pt idx="203834">
                  <c:v>4.62211</c:v>
                </c:pt>
                <c:pt idx="203835">
                  <c:v>4.62213</c:v>
                </c:pt>
                <c:pt idx="203836">
                  <c:v>4.62215</c:v>
                </c:pt>
                <c:pt idx="203837">
                  <c:v>4.62218</c:v>
                </c:pt>
                <c:pt idx="203838">
                  <c:v>4.6222</c:v>
                </c:pt>
                <c:pt idx="203839">
                  <c:v>4.62222</c:v>
                </c:pt>
                <c:pt idx="203840">
                  <c:v>4.62225</c:v>
                </c:pt>
                <c:pt idx="203841">
                  <c:v>4.62227</c:v>
                </c:pt>
                <c:pt idx="203842">
                  <c:v>4.62229</c:v>
                </c:pt>
                <c:pt idx="203843">
                  <c:v>4.62231</c:v>
                </c:pt>
                <c:pt idx="203844">
                  <c:v>4.62234</c:v>
                </c:pt>
                <c:pt idx="203845">
                  <c:v>4.62236</c:v>
                </c:pt>
                <c:pt idx="203846">
                  <c:v>4.62238</c:v>
                </c:pt>
                <c:pt idx="203847">
                  <c:v>4.6224</c:v>
                </c:pt>
                <c:pt idx="203848">
                  <c:v>4.62243</c:v>
                </c:pt>
                <c:pt idx="203849">
                  <c:v>4.62245</c:v>
                </c:pt>
                <c:pt idx="203850">
                  <c:v>4.62247</c:v>
                </c:pt>
                <c:pt idx="203851">
                  <c:v>4.62249</c:v>
                </c:pt>
                <c:pt idx="203852">
                  <c:v>4.62252</c:v>
                </c:pt>
                <c:pt idx="203853">
                  <c:v>4.62254</c:v>
                </c:pt>
                <c:pt idx="203854">
                  <c:v>4.62256</c:v>
                </c:pt>
                <c:pt idx="203855">
                  <c:v>4.62258</c:v>
                </c:pt>
                <c:pt idx="203856">
                  <c:v>4.62261</c:v>
                </c:pt>
                <c:pt idx="203857">
                  <c:v>4.62263</c:v>
                </c:pt>
                <c:pt idx="203858">
                  <c:v>4.62265</c:v>
                </c:pt>
                <c:pt idx="203859">
                  <c:v>4.62268</c:v>
                </c:pt>
                <c:pt idx="203860">
                  <c:v>4.6227</c:v>
                </c:pt>
                <c:pt idx="203861">
                  <c:v>4.62272</c:v>
                </c:pt>
                <c:pt idx="203862">
                  <c:v>4.62274</c:v>
                </c:pt>
                <c:pt idx="203863">
                  <c:v>4.62277</c:v>
                </c:pt>
                <c:pt idx="203864">
                  <c:v>4.62279</c:v>
                </c:pt>
                <c:pt idx="203865">
                  <c:v>4.62281</c:v>
                </c:pt>
                <c:pt idx="203866">
                  <c:v>4.62283</c:v>
                </c:pt>
                <c:pt idx="203867">
                  <c:v>4.62286</c:v>
                </c:pt>
                <c:pt idx="203868">
                  <c:v>4.62288</c:v>
                </c:pt>
                <c:pt idx="203869">
                  <c:v>4.6229</c:v>
                </c:pt>
                <c:pt idx="203870">
                  <c:v>4.62293</c:v>
                </c:pt>
                <c:pt idx="203871">
                  <c:v>4.62295</c:v>
                </c:pt>
                <c:pt idx="203872">
                  <c:v>4.62297</c:v>
                </c:pt>
                <c:pt idx="203873">
                  <c:v>4.62299</c:v>
                </c:pt>
                <c:pt idx="203874">
                  <c:v>4.62302</c:v>
                </c:pt>
                <c:pt idx="203875">
                  <c:v>4.62304</c:v>
                </c:pt>
                <c:pt idx="203876">
                  <c:v>4.62306</c:v>
                </c:pt>
                <c:pt idx="203877">
                  <c:v>4.62308</c:v>
                </c:pt>
                <c:pt idx="203878">
                  <c:v>4.62311</c:v>
                </c:pt>
                <c:pt idx="203879">
                  <c:v>4.62313</c:v>
                </c:pt>
                <c:pt idx="203880">
                  <c:v>4.62315</c:v>
                </c:pt>
                <c:pt idx="203881">
                  <c:v>4.62317</c:v>
                </c:pt>
                <c:pt idx="203882">
                  <c:v>4.6232</c:v>
                </c:pt>
                <c:pt idx="203883">
                  <c:v>4.62322</c:v>
                </c:pt>
                <c:pt idx="203884">
                  <c:v>4.62324</c:v>
                </c:pt>
                <c:pt idx="203885">
                  <c:v>4.62326</c:v>
                </c:pt>
                <c:pt idx="203886">
                  <c:v>4.62329</c:v>
                </c:pt>
                <c:pt idx="203887">
                  <c:v>4.62331</c:v>
                </c:pt>
                <c:pt idx="203888">
                  <c:v>4.62333</c:v>
                </c:pt>
                <c:pt idx="203889">
                  <c:v>4.62336</c:v>
                </c:pt>
                <c:pt idx="203890">
                  <c:v>4.62338</c:v>
                </c:pt>
                <c:pt idx="203891">
                  <c:v>4.6234</c:v>
                </c:pt>
                <c:pt idx="203892">
                  <c:v>4.62342</c:v>
                </c:pt>
                <c:pt idx="203893">
                  <c:v>4.62345</c:v>
                </c:pt>
                <c:pt idx="203894">
                  <c:v>4.62347</c:v>
                </c:pt>
                <c:pt idx="203895">
                  <c:v>4.62349</c:v>
                </c:pt>
                <c:pt idx="203896">
                  <c:v>4.62352</c:v>
                </c:pt>
                <c:pt idx="203897">
                  <c:v>4.62354</c:v>
                </c:pt>
                <c:pt idx="203898">
                  <c:v>4.62356</c:v>
                </c:pt>
                <c:pt idx="203899">
                  <c:v>4.62358</c:v>
                </c:pt>
                <c:pt idx="203900">
                  <c:v>4.62361</c:v>
                </c:pt>
                <c:pt idx="203901">
                  <c:v>4.62363</c:v>
                </c:pt>
                <c:pt idx="203902">
                  <c:v>4.62365</c:v>
                </c:pt>
                <c:pt idx="203903">
                  <c:v>4.62367</c:v>
                </c:pt>
                <c:pt idx="203904">
                  <c:v>4.6237</c:v>
                </c:pt>
                <c:pt idx="203905">
                  <c:v>4.62372</c:v>
                </c:pt>
                <c:pt idx="203906">
                  <c:v>4.62374</c:v>
                </c:pt>
                <c:pt idx="203907">
                  <c:v>4.62376</c:v>
                </c:pt>
                <c:pt idx="203908">
                  <c:v>4.62379</c:v>
                </c:pt>
                <c:pt idx="203909">
                  <c:v>4.62381</c:v>
                </c:pt>
                <c:pt idx="203910">
                  <c:v>4.62383</c:v>
                </c:pt>
                <c:pt idx="203911">
                  <c:v>4.62385</c:v>
                </c:pt>
                <c:pt idx="203912">
                  <c:v>4.62388</c:v>
                </c:pt>
                <c:pt idx="203913">
                  <c:v>4.6239</c:v>
                </c:pt>
                <c:pt idx="203914">
                  <c:v>4.62392</c:v>
                </c:pt>
                <c:pt idx="203915">
                  <c:v>4.62395</c:v>
                </c:pt>
                <c:pt idx="203916">
                  <c:v>4.62397</c:v>
                </c:pt>
                <c:pt idx="203917">
                  <c:v>4.62399</c:v>
                </c:pt>
                <c:pt idx="203918">
                  <c:v>4.62401</c:v>
                </c:pt>
                <c:pt idx="203919">
                  <c:v>4.62404</c:v>
                </c:pt>
                <c:pt idx="203920">
                  <c:v>4.62406</c:v>
                </c:pt>
                <c:pt idx="203921">
                  <c:v>4.62408</c:v>
                </c:pt>
                <c:pt idx="203922">
                  <c:v>4.6241</c:v>
                </c:pt>
                <c:pt idx="203923">
                  <c:v>4.62413</c:v>
                </c:pt>
                <c:pt idx="203924">
                  <c:v>4.62415</c:v>
                </c:pt>
                <c:pt idx="203925">
                  <c:v>4.62417</c:v>
                </c:pt>
                <c:pt idx="203926">
                  <c:v>4.6242</c:v>
                </c:pt>
                <c:pt idx="203927">
                  <c:v>4.62422</c:v>
                </c:pt>
                <c:pt idx="203928">
                  <c:v>4.62424</c:v>
                </c:pt>
                <c:pt idx="203929">
                  <c:v>4.62426</c:v>
                </c:pt>
                <c:pt idx="203930">
                  <c:v>4.62429</c:v>
                </c:pt>
                <c:pt idx="203931">
                  <c:v>4.62431</c:v>
                </c:pt>
                <c:pt idx="203932">
                  <c:v>4.62433</c:v>
                </c:pt>
                <c:pt idx="203933">
                  <c:v>4.62435</c:v>
                </c:pt>
                <c:pt idx="203934">
                  <c:v>4.62438</c:v>
                </c:pt>
                <c:pt idx="203935">
                  <c:v>4.6244</c:v>
                </c:pt>
                <c:pt idx="203936">
                  <c:v>4.62442</c:v>
                </c:pt>
                <c:pt idx="203937">
                  <c:v>4.62444</c:v>
                </c:pt>
                <c:pt idx="203938">
                  <c:v>4.62447</c:v>
                </c:pt>
                <c:pt idx="203939">
                  <c:v>4.62449</c:v>
                </c:pt>
                <c:pt idx="203940">
                  <c:v>4.62451</c:v>
                </c:pt>
                <c:pt idx="203941">
                  <c:v>4.62453</c:v>
                </c:pt>
                <c:pt idx="203942">
                  <c:v>4.62456</c:v>
                </c:pt>
                <c:pt idx="203943">
                  <c:v>4.62458</c:v>
                </c:pt>
                <c:pt idx="203944">
                  <c:v>4.6246</c:v>
                </c:pt>
                <c:pt idx="203945">
                  <c:v>4.62463</c:v>
                </c:pt>
                <c:pt idx="203946">
                  <c:v>4.62465</c:v>
                </c:pt>
                <c:pt idx="203947">
                  <c:v>4.62467</c:v>
                </c:pt>
                <c:pt idx="203948">
                  <c:v>4.62469</c:v>
                </c:pt>
                <c:pt idx="203949">
                  <c:v>4.62472</c:v>
                </c:pt>
                <c:pt idx="203950">
                  <c:v>4.62474</c:v>
                </c:pt>
                <c:pt idx="203951">
                  <c:v>4.62476</c:v>
                </c:pt>
                <c:pt idx="203952">
                  <c:v>4.62479</c:v>
                </c:pt>
                <c:pt idx="203953">
                  <c:v>4.62481</c:v>
                </c:pt>
                <c:pt idx="203954">
                  <c:v>4.62483</c:v>
                </c:pt>
                <c:pt idx="203955">
                  <c:v>4.62485</c:v>
                </c:pt>
                <c:pt idx="203956">
                  <c:v>4.62488</c:v>
                </c:pt>
                <c:pt idx="203957">
                  <c:v>4.6249</c:v>
                </c:pt>
                <c:pt idx="203958">
                  <c:v>4.62492</c:v>
                </c:pt>
                <c:pt idx="203959">
                  <c:v>4.62494</c:v>
                </c:pt>
                <c:pt idx="203960">
                  <c:v>4.62497</c:v>
                </c:pt>
                <c:pt idx="203961">
                  <c:v>4.62499</c:v>
                </c:pt>
                <c:pt idx="203962">
                  <c:v>4.62501</c:v>
                </c:pt>
                <c:pt idx="203963">
                  <c:v>4.62503</c:v>
                </c:pt>
                <c:pt idx="203964">
                  <c:v>4.62506</c:v>
                </c:pt>
                <c:pt idx="203965">
                  <c:v>4.62508</c:v>
                </c:pt>
                <c:pt idx="203966">
                  <c:v>4.6251</c:v>
                </c:pt>
                <c:pt idx="203967">
                  <c:v>4.62512</c:v>
                </c:pt>
                <c:pt idx="203968">
                  <c:v>4.62515</c:v>
                </c:pt>
                <c:pt idx="203969">
                  <c:v>4.62517</c:v>
                </c:pt>
                <c:pt idx="203970">
                  <c:v>4.62519</c:v>
                </c:pt>
                <c:pt idx="203971">
                  <c:v>4.62521</c:v>
                </c:pt>
                <c:pt idx="203972">
                  <c:v>4.62524</c:v>
                </c:pt>
                <c:pt idx="203973">
                  <c:v>4.62526</c:v>
                </c:pt>
                <c:pt idx="203974">
                  <c:v>4.62528</c:v>
                </c:pt>
                <c:pt idx="203975">
                  <c:v>4.62531</c:v>
                </c:pt>
                <c:pt idx="203976">
                  <c:v>4.62533</c:v>
                </c:pt>
                <c:pt idx="203977">
                  <c:v>4.62535</c:v>
                </c:pt>
                <c:pt idx="203978">
                  <c:v>4.62537</c:v>
                </c:pt>
                <c:pt idx="203979">
                  <c:v>4.6254</c:v>
                </c:pt>
                <c:pt idx="203980">
                  <c:v>4.62542</c:v>
                </c:pt>
                <c:pt idx="203981">
                  <c:v>4.62544</c:v>
                </c:pt>
                <c:pt idx="203982">
                  <c:v>4.62547</c:v>
                </c:pt>
                <c:pt idx="203983">
                  <c:v>4.62549</c:v>
                </c:pt>
                <c:pt idx="203984">
                  <c:v>4.62551</c:v>
                </c:pt>
                <c:pt idx="203985">
                  <c:v>4.62553</c:v>
                </c:pt>
                <c:pt idx="203986">
                  <c:v>4.62556</c:v>
                </c:pt>
                <c:pt idx="203987">
                  <c:v>4.62558</c:v>
                </c:pt>
                <c:pt idx="203988">
                  <c:v>4.6256</c:v>
                </c:pt>
                <c:pt idx="203989">
                  <c:v>4.62562</c:v>
                </c:pt>
                <c:pt idx="203990">
                  <c:v>4.62565</c:v>
                </c:pt>
                <c:pt idx="203991">
                  <c:v>4.62567</c:v>
                </c:pt>
                <c:pt idx="203992">
                  <c:v>4.62569</c:v>
                </c:pt>
                <c:pt idx="203993">
                  <c:v>4.62571</c:v>
                </c:pt>
                <c:pt idx="203994">
                  <c:v>4.62574</c:v>
                </c:pt>
                <c:pt idx="203995">
                  <c:v>4.62576</c:v>
                </c:pt>
                <c:pt idx="203996">
                  <c:v>4.62578</c:v>
                </c:pt>
                <c:pt idx="203997">
                  <c:v>4.6258</c:v>
                </c:pt>
                <c:pt idx="203998">
                  <c:v>4.62583</c:v>
                </c:pt>
                <c:pt idx="203999">
                  <c:v>4.62585</c:v>
                </c:pt>
                <c:pt idx="204000">
                  <c:v>4.62587</c:v>
                </c:pt>
                <c:pt idx="204001">
                  <c:v>4.6259</c:v>
                </c:pt>
                <c:pt idx="204002">
                  <c:v>4.62592</c:v>
                </c:pt>
                <c:pt idx="204003">
                  <c:v>4.62594</c:v>
                </c:pt>
                <c:pt idx="204004">
                  <c:v>4.62596</c:v>
                </c:pt>
                <c:pt idx="204005">
                  <c:v>4.62599</c:v>
                </c:pt>
                <c:pt idx="204006">
                  <c:v>4.62601</c:v>
                </c:pt>
                <c:pt idx="204007">
                  <c:v>4.62603</c:v>
                </c:pt>
                <c:pt idx="204008">
                  <c:v>4.62605</c:v>
                </c:pt>
                <c:pt idx="204009">
                  <c:v>4.62608</c:v>
                </c:pt>
                <c:pt idx="204010">
                  <c:v>4.6261</c:v>
                </c:pt>
                <c:pt idx="204011">
                  <c:v>4.62612</c:v>
                </c:pt>
                <c:pt idx="204012">
                  <c:v>4.62615</c:v>
                </c:pt>
                <c:pt idx="204013">
                  <c:v>4.62617</c:v>
                </c:pt>
                <c:pt idx="204014">
                  <c:v>4.62619</c:v>
                </c:pt>
                <c:pt idx="204015">
                  <c:v>4.62621</c:v>
                </c:pt>
                <c:pt idx="204016">
                  <c:v>4.62624</c:v>
                </c:pt>
                <c:pt idx="204017">
                  <c:v>4.62626</c:v>
                </c:pt>
                <c:pt idx="204018">
                  <c:v>4.62628</c:v>
                </c:pt>
                <c:pt idx="204019">
                  <c:v>4.6263</c:v>
                </c:pt>
                <c:pt idx="204020">
                  <c:v>4.62633</c:v>
                </c:pt>
                <c:pt idx="204021">
                  <c:v>4.62635</c:v>
                </c:pt>
                <c:pt idx="204022">
                  <c:v>4.62637</c:v>
                </c:pt>
                <c:pt idx="204023">
                  <c:v>4.62639</c:v>
                </c:pt>
                <c:pt idx="204024">
                  <c:v>4.62642</c:v>
                </c:pt>
                <c:pt idx="204025">
                  <c:v>4.62644</c:v>
                </c:pt>
                <c:pt idx="204026">
                  <c:v>4.62646</c:v>
                </c:pt>
                <c:pt idx="204027">
                  <c:v>4.62648</c:v>
                </c:pt>
                <c:pt idx="204028">
                  <c:v>4.62651</c:v>
                </c:pt>
                <c:pt idx="204029">
                  <c:v>4.62653</c:v>
                </c:pt>
                <c:pt idx="204030">
                  <c:v>4.62655</c:v>
                </c:pt>
                <c:pt idx="204031">
                  <c:v>4.62658</c:v>
                </c:pt>
                <c:pt idx="204032">
                  <c:v>4.6266</c:v>
                </c:pt>
                <c:pt idx="204033">
                  <c:v>4.62662</c:v>
                </c:pt>
                <c:pt idx="204034">
                  <c:v>4.62664</c:v>
                </c:pt>
                <c:pt idx="204035">
                  <c:v>4.62667</c:v>
                </c:pt>
                <c:pt idx="204036">
                  <c:v>4.62669</c:v>
                </c:pt>
                <c:pt idx="204037">
                  <c:v>4.62671</c:v>
                </c:pt>
                <c:pt idx="204038">
                  <c:v>4.62674</c:v>
                </c:pt>
                <c:pt idx="204039">
                  <c:v>4.62676</c:v>
                </c:pt>
                <c:pt idx="204040">
                  <c:v>4.62678</c:v>
                </c:pt>
                <c:pt idx="204041">
                  <c:v>4.6268</c:v>
                </c:pt>
                <c:pt idx="204042">
                  <c:v>4.62683</c:v>
                </c:pt>
                <c:pt idx="204043">
                  <c:v>4.62685</c:v>
                </c:pt>
                <c:pt idx="204044">
                  <c:v>4.62687</c:v>
                </c:pt>
                <c:pt idx="204045">
                  <c:v>4.62689</c:v>
                </c:pt>
                <c:pt idx="204046">
                  <c:v>4.62692</c:v>
                </c:pt>
                <c:pt idx="204047">
                  <c:v>4.62694</c:v>
                </c:pt>
                <c:pt idx="204048">
                  <c:v>4.62696</c:v>
                </c:pt>
                <c:pt idx="204049">
                  <c:v>4.62698</c:v>
                </c:pt>
                <c:pt idx="204050">
                  <c:v>4.62701</c:v>
                </c:pt>
                <c:pt idx="204051">
                  <c:v>4.62703</c:v>
                </c:pt>
                <c:pt idx="204052">
                  <c:v>4.62705</c:v>
                </c:pt>
                <c:pt idx="204053">
                  <c:v>4.62707</c:v>
                </c:pt>
                <c:pt idx="204054">
                  <c:v>4.6271</c:v>
                </c:pt>
                <c:pt idx="204055">
                  <c:v>4.62712</c:v>
                </c:pt>
                <c:pt idx="204056">
                  <c:v>4.62714</c:v>
                </c:pt>
                <c:pt idx="204057">
                  <c:v>4.62717</c:v>
                </c:pt>
                <c:pt idx="204058">
                  <c:v>4.62719</c:v>
                </c:pt>
                <c:pt idx="204059">
                  <c:v>4.62721</c:v>
                </c:pt>
                <c:pt idx="204060">
                  <c:v>4.62723</c:v>
                </c:pt>
                <c:pt idx="204061">
                  <c:v>4.62726</c:v>
                </c:pt>
                <c:pt idx="204062">
                  <c:v>4.62728</c:v>
                </c:pt>
                <c:pt idx="204063">
                  <c:v>4.6273</c:v>
                </c:pt>
                <c:pt idx="204064">
                  <c:v>4.62732</c:v>
                </c:pt>
                <c:pt idx="204065">
                  <c:v>4.62735</c:v>
                </c:pt>
                <c:pt idx="204066">
                  <c:v>4.62737</c:v>
                </c:pt>
                <c:pt idx="204067">
                  <c:v>4.62739</c:v>
                </c:pt>
                <c:pt idx="204068">
                  <c:v>4.62742</c:v>
                </c:pt>
                <c:pt idx="204069">
                  <c:v>4.62744</c:v>
                </c:pt>
                <c:pt idx="204070">
                  <c:v>4.62746</c:v>
                </c:pt>
                <c:pt idx="204071">
                  <c:v>4.62748</c:v>
                </c:pt>
                <c:pt idx="204072">
                  <c:v>4.62751</c:v>
                </c:pt>
                <c:pt idx="204073">
                  <c:v>4.62753</c:v>
                </c:pt>
                <c:pt idx="204074">
                  <c:v>4.62755</c:v>
                </c:pt>
                <c:pt idx="204075">
                  <c:v>4.62757</c:v>
                </c:pt>
                <c:pt idx="204076">
                  <c:v>4.6276</c:v>
                </c:pt>
                <c:pt idx="204077">
                  <c:v>4.62762</c:v>
                </c:pt>
                <c:pt idx="204078">
                  <c:v>4.62764</c:v>
                </c:pt>
                <c:pt idx="204079">
                  <c:v>4.62766</c:v>
                </c:pt>
                <c:pt idx="204080">
                  <c:v>4.62769</c:v>
                </c:pt>
                <c:pt idx="204081">
                  <c:v>4.62771</c:v>
                </c:pt>
                <c:pt idx="204082">
                  <c:v>4.62773</c:v>
                </c:pt>
                <c:pt idx="204083">
                  <c:v>4.62775</c:v>
                </c:pt>
                <c:pt idx="204084">
                  <c:v>4.62778</c:v>
                </c:pt>
                <c:pt idx="204085">
                  <c:v>4.6278</c:v>
                </c:pt>
                <c:pt idx="204086">
                  <c:v>4.62782</c:v>
                </c:pt>
                <c:pt idx="204087">
                  <c:v>4.62785</c:v>
                </c:pt>
                <c:pt idx="204088">
                  <c:v>4.62787</c:v>
                </c:pt>
                <c:pt idx="204089">
                  <c:v>4.62789</c:v>
                </c:pt>
                <c:pt idx="204090">
                  <c:v>4.62791</c:v>
                </c:pt>
                <c:pt idx="204091">
                  <c:v>4.62794</c:v>
                </c:pt>
                <c:pt idx="204092">
                  <c:v>4.62796</c:v>
                </c:pt>
                <c:pt idx="204093">
                  <c:v>4.62798</c:v>
                </c:pt>
                <c:pt idx="204094">
                  <c:v>4.628</c:v>
                </c:pt>
                <c:pt idx="204095">
                  <c:v>4.62803</c:v>
                </c:pt>
                <c:pt idx="204096">
                  <c:v>4.62805</c:v>
                </c:pt>
                <c:pt idx="204097">
                  <c:v>4.62807</c:v>
                </c:pt>
                <c:pt idx="204098">
                  <c:v>4.6281</c:v>
                </c:pt>
                <c:pt idx="204099">
                  <c:v>4.62812</c:v>
                </c:pt>
                <c:pt idx="204100">
                  <c:v>4.62814</c:v>
                </c:pt>
                <c:pt idx="204101">
                  <c:v>4.62816</c:v>
                </c:pt>
                <c:pt idx="204102">
                  <c:v>4.62819</c:v>
                </c:pt>
                <c:pt idx="204103">
                  <c:v>4.62821</c:v>
                </c:pt>
                <c:pt idx="204104">
                  <c:v>4.62823</c:v>
                </c:pt>
                <c:pt idx="204105">
                  <c:v>4.62825</c:v>
                </c:pt>
                <c:pt idx="204106">
                  <c:v>4.62828</c:v>
                </c:pt>
                <c:pt idx="204107">
                  <c:v>4.6283</c:v>
                </c:pt>
                <c:pt idx="204108">
                  <c:v>4.62832</c:v>
                </c:pt>
                <c:pt idx="204109">
                  <c:v>4.62835</c:v>
                </c:pt>
                <c:pt idx="204110">
                  <c:v>4.62837</c:v>
                </c:pt>
                <c:pt idx="204111">
                  <c:v>4.62839</c:v>
                </c:pt>
                <c:pt idx="204112">
                  <c:v>4.62841</c:v>
                </c:pt>
                <c:pt idx="204113">
                  <c:v>4.62843</c:v>
                </c:pt>
                <c:pt idx="204114">
                  <c:v>4.62846</c:v>
                </c:pt>
                <c:pt idx="204115">
                  <c:v>4.62848</c:v>
                </c:pt>
                <c:pt idx="204116">
                  <c:v>4.6285</c:v>
                </c:pt>
                <c:pt idx="204117">
                  <c:v>4.62853</c:v>
                </c:pt>
                <c:pt idx="204118">
                  <c:v>4.62855</c:v>
                </c:pt>
                <c:pt idx="204119">
                  <c:v>4.62857</c:v>
                </c:pt>
                <c:pt idx="204120">
                  <c:v>4.62859</c:v>
                </c:pt>
                <c:pt idx="204121">
                  <c:v>4.62862</c:v>
                </c:pt>
                <c:pt idx="204122">
                  <c:v>4.62864</c:v>
                </c:pt>
                <c:pt idx="204123">
                  <c:v>4.62866</c:v>
                </c:pt>
                <c:pt idx="204124">
                  <c:v>4.62868</c:v>
                </c:pt>
                <c:pt idx="204125">
                  <c:v>4.62871</c:v>
                </c:pt>
                <c:pt idx="204126">
                  <c:v>4.62873</c:v>
                </c:pt>
                <c:pt idx="204127">
                  <c:v>4.62875</c:v>
                </c:pt>
                <c:pt idx="204128">
                  <c:v>4.62878</c:v>
                </c:pt>
                <c:pt idx="204129">
                  <c:v>4.6288</c:v>
                </c:pt>
                <c:pt idx="204130">
                  <c:v>4.62882</c:v>
                </c:pt>
                <c:pt idx="204131">
                  <c:v>4.62884</c:v>
                </c:pt>
                <c:pt idx="204132">
                  <c:v>4.62887</c:v>
                </c:pt>
                <c:pt idx="204133">
                  <c:v>4.62889</c:v>
                </c:pt>
                <c:pt idx="204134">
                  <c:v>4.62891</c:v>
                </c:pt>
                <c:pt idx="204135">
                  <c:v>4.62893</c:v>
                </c:pt>
                <c:pt idx="204136">
                  <c:v>4.62896</c:v>
                </c:pt>
                <c:pt idx="204137">
                  <c:v>4.62898</c:v>
                </c:pt>
                <c:pt idx="204138">
                  <c:v>4.629</c:v>
                </c:pt>
                <c:pt idx="204139">
                  <c:v>4.62903</c:v>
                </c:pt>
                <c:pt idx="204140">
                  <c:v>4.62905</c:v>
                </c:pt>
                <c:pt idx="204141">
                  <c:v>4.62907</c:v>
                </c:pt>
                <c:pt idx="204142">
                  <c:v>4.62909</c:v>
                </c:pt>
                <c:pt idx="204143">
                  <c:v>4.62912</c:v>
                </c:pt>
                <c:pt idx="204144">
                  <c:v>4.62914</c:v>
                </c:pt>
                <c:pt idx="204145">
                  <c:v>4.62916</c:v>
                </c:pt>
                <c:pt idx="204146">
                  <c:v>4.62918</c:v>
                </c:pt>
                <c:pt idx="204147">
                  <c:v>4.62921</c:v>
                </c:pt>
                <c:pt idx="204148">
                  <c:v>4.62923</c:v>
                </c:pt>
                <c:pt idx="204149">
                  <c:v>4.62925</c:v>
                </c:pt>
                <c:pt idx="204150">
                  <c:v>4.62927</c:v>
                </c:pt>
                <c:pt idx="204151">
                  <c:v>4.6293</c:v>
                </c:pt>
                <c:pt idx="204152">
                  <c:v>4.62932</c:v>
                </c:pt>
                <c:pt idx="204153">
                  <c:v>4.62934</c:v>
                </c:pt>
                <c:pt idx="204154">
                  <c:v>4.62936</c:v>
                </c:pt>
                <c:pt idx="204155">
                  <c:v>4.62939</c:v>
                </c:pt>
                <c:pt idx="204156">
                  <c:v>4.62941</c:v>
                </c:pt>
                <c:pt idx="204157">
                  <c:v>4.62943</c:v>
                </c:pt>
                <c:pt idx="204158">
                  <c:v>4.62946</c:v>
                </c:pt>
                <c:pt idx="204159">
                  <c:v>4.62948</c:v>
                </c:pt>
                <c:pt idx="204160">
                  <c:v>4.6295</c:v>
                </c:pt>
                <c:pt idx="204161">
                  <c:v>4.62952</c:v>
                </c:pt>
                <c:pt idx="204162">
                  <c:v>4.62955</c:v>
                </c:pt>
                <c:pt idx="204163">
                  <c:v>4.62957</c:v>
                </c:pt>
                <c:pt idx="204164">
                  <c:v>4.62959</c:v>
                </c:pt>
                <c:pt idx="204165">
                  <c:v>4.62962</c:v>
                </c:pt>
                <c:pt idx="204166">
                  <c:v>4.62964</c:v>
                </c:pt>
                <c:pt idx="204167">
                  <c:v>4.62966</c:v>
                </c:pt>
                <c:pt idx="204168">
                  <c:v>4.62968</c:v>
                </c:pt>
                <c:pt idx="204169">
                  <c:v>4.62971</c:v>
                </c:pt>
                <c:pt idx="204170">
                  <c:v>4.62973</c:v>
                </c:pt>
                <c:pt idx="204171">
                  <c:v>4.62975</c:v>
                </c:pt>
                <c:pt idx="204172">
                  <c:v>4.62977</c:v>
                </c:pt>
                <c:pt idx="204173">
                  <c:v>4.6298</c:v>
                </c:pt>
                <c:pt idx="204174">
                  <c:v>4.62982</c:v>
                </c:pt>
                <c:pt idx="204175">
                  <c:v>4.62984</c:v>
                </c:pt>
                <c:pt idx="204176">
                  <c:v>4.62986</c:v>
                </c:pt>
                <c:pt idx="204177">
                  <c:v>4.62989</c:v>
                </c:pt>
                <c:pt idx="204178">
                  <c:v>4.62991</c:v>
                </c:pt>
                <c:pt idx="204179">
                  <c:v>4.62993</c:v>
                </c:pt>
                <c:pt idx="204180">
                  <c:v>4.62995</c:v>
                </c:pt>
                <c:pt idx="204181">
                  <c:v>4.62998</c:v>
                </c:pt>
                <c:pt idx="204182">
                  <c:v>4.63</c:v>
                </c:pt>
                <c:pt idx="204183">
                  <c:v>4.63002</c:v>
                </c:pt>
                <c:pt idx="204184">
                  <c:v>4.63004</c:v>
                </c:pt>
                <c:pt idx="204185">
                  <c:v>4.63007</c:v>
                </c:pt>
                <c:pt idx="204186">
                  <c:v>4.63009</c:v>
                </c:pt>
                <c:pt idx="204187">
                  <c:v>4.63011</c:v>
                </c:pt>
                <c:pt idx="204188">
                  <c:v>4.63014</c:v>
                </c:pt>
                <c:pt idx="204189">
                  <c:v>4.63016</c:v>
                </c:pt>
                <c:pt idx="204190">
                  <c:v>4.63018</c:v>
                </c:pt>
                <c:pt idx="204191">
                  <c:v>4.6302</c:v>
                </c:pt>
                <c:pt idx="204192">
                  <c:v>4.63023</c:v>
                </c:pt>
                <c:pt idx="204193">
                  <c:v>4.63025</c:v>
                </c:pt>
                <c:pt idx="204194">
                  <c:v>4.63027</c:v>
                </c:pt>
                <c:pt idx="204195">
                  <c:v>4.6303</c:v>
                </c:pt>
                <c:pt idx="204196">
                  <c:v>4.63032</c:v>
                </c:pt>
                <c:pt idx="204197">
                  <c:v>4.63034</c:v>
                </c:pt>
                <c:pt idx="204198">
                  <c:v>4.63036</c:v>
                </c:pt>
                <c:pt idx="204199">
                  <c:v>4.63039</c:v>
                </c:pt>
                <c:pt idx="204200">
                  <c:v>4.63041</c:v>
                </c:pt>
                <c:pt idx="204201">
                  <c:v>4.63043</c:v>
                </c:pt>
                <c:pt idx="204202">
                  <c:v>4.63045</c:v>
                </c:pt>
                <c:pt idx="204203">
                  <c:v>4.63048</c:v>
                </c:pt>
                <c:pt idx="204204">
                  <c:v>4.6305</c:v>
                </c:pt>
                <c:pt idx="204205">
                  <c:v>4.63052</c:v>
                </c:pt>
                <c:pt idx="204206">
                  <c:v>4.63054</c:v>
                </c:pt>
                <c:pt idx="204207">
                  <c:v>4.63057</c:v>
                </c:pt>
                <c:pt idx="204208">
                  <c:v>4.63059</c:v>
                </c:pt>
                <c:pt idx="204209">
                  <c:v>4.63061</c:v>
                </c:pt>
                <c:pt idx="204210">
                  <c:v>4.63063</c:v>
                </c:pt>
                <c:pt idx="204211">
                  <c:v>4.63066</c:v>
                </c:pt>
                <c:pt idx="204212">
                  <c:v>4.63068</c:v>
                </c:pt>
                <c:pt idx="204213">
                  <c:v>4.6307</c:v>
                </c:pt>
                <c:pt idx="204214">
                  <c:v>4.63073</c:v>
                </c:pt>
                <c:pt idx="204215">
                  <c:v>4.63075</c:v>
                </c:pt>
                <c:pt idx="204216">
                  <c:v>4.63077</c:v>
                </c:pt>
                <c:pt idx="204217">
                  <c:v>4.63079</c:v>
                </c:pt>
                <c:pt idx="204218">
                  <c:v>4.63082</c:v>
                </c:pt>
                <c:pt idx="204219">
                  <c:v>4.63084</c:v>
                </c:pt>
                <c:pt idx="204220">
                  <c:v>4.63086</c:v>
                </c:pt>
                <c:pt idx="204221">
                  <c:v>4.63088</c:v>
                </c:pt>
                <c:pt idx="204222">
                  <c:v>4.63091</c:v>
                </c:pt>
                <c:pt idx="204223">
                  <c:v>4.63093</c:v>
                </c:pt>
                <c:pt idx="204224">
                  <c:v>4.63095</c:v>
                </c:pt>
                <c:pt idx="204225">
                  <c:v>4.63098</c:v>
                </c:pt>
                <c:pt idx="204226">
                  <c:v>4.631</c:v>
                </c:pt>
                <c:pt idx="204227">
                  <c:v>4.63102</c:v>
                </c:pt>
                <c:pt idx="204228">
                  <c:v>4.63104</c:v>
                </c:pt>
                <c:pt idx="204229">
                  <c:v>4.63107</c:v>
                </c:pt>
                <c:pt idx="204230">
                  <c:v>4.63109</c:v>
                </c:pt>
                <c:pt idx="204231">
                  <c:v>4.63111</c:v>
                </c:pt>
                <c:pt idx="204232">
                  <c:v>4.63113</c:v>
                </c:pt>
                <c:pt idx="204233">
                  <c:v>4.63116</c:v>
                </c:pt>
                <c:pt idx="204234">
                  <c:v>4.63118</c:v>
                </c:pt>
                <c:pt idx="204235">
                  <c:v>4.6312</c:v>
                </c:pt>
                <c:pt idx="204236">
                  <c:v>4.63122</c:v>
                </c:pt>
                <c:pt idx="204237">
                  <c:v>4.63125</c:v>
                </c:pt>
                <c:pt idx="204238">
                  <c:v>4.63127</c:v>
                </c:pt>
                <c:pt idx="204239">
                  <c:v>4.63129</c:v>
                </c:pt>
                <c:pt idx="204240">
                  <c:v>4.63131</c:v>
                </c:pt>
                <c:pt idx="204241">
                  <c:v>4.63134</c:v>
                </c:pt>
                <c:pt idx="204242">
                  <c:v>4.63136</c:v>
                </c:pt>
                <c:pt idx="204243">
                  <c:v>4.63138</c:v>
                </c:pt>
                <c:pt idx="204244">
                  <c:v>4.63141</c:v>
                </c:pt>
                <c:pt idx="204245">
                  <c:v>4.63143</c:v>
                </c:pt>
                <c:pt idx="204246">
                  <c:v>4.63145</c:v>
                </c:pt>
                <c:pt idx="204247">
                  <c:v>4.63147</c:v>
                </c:pt>
                <c:pt idx="204248">
                  <c:v>4.6315</c:v>
                </c:pt>
                <c:pt idx="204249">
                  <c:v>4.63152</c:v>
                </c:pt>
                <c:pt idx="204250">
                  <c:v>4.63154</c:v>
                </c:pt>
                <c:pt idx="204251">
                  <c:v>4.63157</c:v>
                </c:pt>
                <c:pt idx="204252">
                  <c:v>4.63159</c:v>
                </c:pt>
                <c:pt idx="204253">
                  <c:v>4.63161</c:v>
                </c:pt>
                <c:pt idx="204254">
                  <c:v>4.63163</c:v>
                </c:pt>
                <c:pt idx="204255">
                  <c:v>4.63166</c:v>
                </c:pt>
                <c:pt idx="204256">
                  <c:v>4.63168</c:v>
                </c:pt>
                <c:pt idx="204257">
                  <c:v>4.6317</c:v>
                </c:pt>
                <c:pt idx="204258">
                  <c:v>4.63172</c:v>
                </c:pt>
                <c:pt idx="204259">
                  <c:v>4.63175</c:v>
                </c:pt>
                <c:pt idx="204260">
                  <c:v>4.63177</c:v>
                </c:pt>
                <c:pt idx="204261">
                  <c:v>4.63179</c:v>
                </c:pt>
                <c:pt idx="204262">
                  <c:v>4.63181</c:v>
                </c:pt>
                <c:pt idx="204263">
                  <c:v>4.63184</c:v>
                </c:pt>
                <c:pt idx="204264">
                  <c:v>4.63186</c:v>
                </c:pt>
                <c:pt idx="204265">
                  <c:v>4.63188</c:v>
                </c:pt>
                <c:pt idx="204266">
                  <c:v>4.6319</c:v>
                </c:pt>
                <c:pt idx="204267">
                  <c:v>4.63193</c:v>
                </c:pt>
                <c:pt idx="204268">
                  <c:v>4.63195</c:v>
                </c:pt>
                <c:pt idx="204269">
                  <c:v>4.63197</c:v>
                </c:pt>
                <c:pt idx="204270">
                  <c:v>4.63199</c:v>
                </c:pt>
                <c:pt idx="204271">
                  <c:v>4.63202</c:v>
                </c:pt>
                <c:pt idx="204272">
                  <c:v>4.63204</c:v>
                </c:pt>
                <c:pt idx="204273">
                  <c:v>4.63206</c:v>
                </c:pt>
                <c:pt idx="204274">
                  <c:v>4.63209</c:v>
                </c:pt>
                <c:pt idx="204275">
                  <c:v>4.63211</c:v>
                </c:pt>
                <c:pt idx="204276">
                  <c:v>4.63213</c:v>
                </c:pt>
                <c:pt idx="204277">
                  <c:v>4.63215</c:v>
                </c:pt>
                <c:pt idx="204278">
                  <c:v>4.63218</c:v>
                </c:pt>
                <c:pt idx="204279">
                  <c:v>4.6322</c:v>
                </c:pt>
                <c:pt idx="204280">
                  <c:v>4.63222</c:v>
                </c:pt>
                <c:pt idx="204281">
                  <c:v>4.63225</c:v>
                </c:pt>
                <c:pt idx="204282">
                  <c:v>4.63227</c:v>
                </c:pt>
                <c:pt idx="204283">
                  <c:v>4.63229</c:v>
                </c:pt>
                <c:pt idx="204284">
                  <c:v>4.63231</c:v>
                </c:pt>
                <c:pt idx="204285">
                  <c:v>4.63234</c:v>
                </c:pt>
                <c:pt idx="204286">
                  <c:v>4.63236</c:v>
                </c:pt>
                <c:pt idx="204287">
                  <c:v>4.63238</c:v>
                </c:pt>
                <c:pt idx="204288">
                  <c:v>4.6324</c:v>
                </c:pt>
                <c:pt idx="204289">
                  <c:v>4.63243</c:v>
                </c:pt>
                <c:pt idx="204290">
                  <c:v>4.63245</c:v>
                </c:pt>
                <c:pt idx="204291">
                  <c:v>4.63247</c:v>
                </c:pt>
                <c:pt idx="204292">
                  <c:v>4.63249</c:v>
                </c:pt>
                <c:pt idx="204293">
                  <c:v>4.63252</c:v>
                </c:pt>
                <c:pt idx="204294">
                  <c:v>4.63254</c:v>
                </c:pt>
                <c:pt idx="204295">
                  <c:v>4.63256</c:v>
                </c:pt>
                <c:pt idx="204296">
                  <c:v>4.63258</c:v>
                </c:pt>
                <c:pt idx="204297">
                  <c:v>4.63261</c:v>
                </c:pt>
                <c:pt idx="204298">
                  <c:v>4.63263</c:v>
                </c:pt>
                <c:pt idx="204299">
                  <c:v>4.63265</c:v>
                </c:pt>
                <c:pt idx="204300">
                  <c:v>4.63268</c:v>
                </c:pt>
                <c:pt idx="204301">
                  <c:v>4.6327</c:v>
                </c:pt>
                <c:pt idx="204302">
                  <c:v>4.63272</c:v>
                </c:pt>
                <c:pt idx="204303">
                  <c:v>4.63274</c:v>
                </c:pt>
                <c:pt idx="204304">
                  <c:v>4.63277</c:v>
                </c:pt>
                <c:pt idx="204305">
                  <c:v>4.63279</c:v>
                </c:pt>
                <c:pt idx="204306">
                  <c:v>4.63281</c:v>
                </c:pt>
                <c:pt idx="204307">
                  <c:v>4.63283</c:v>
                </c:pt>
                <c:pt idx="204308">
                  <c:v>4.63286</c:v>
                </c:pt>
                <c:pt idx="204309">
                  <c:v>4.63288</c:v>
                </c:pt>
                <c:pt idx="204310">
                  <c:v>4.6329</c:v>
                </c:pt>
                <c:pt idx="204311">
                  <c:v>4.63293</c:v>
                </c:pt>
                <c:pt idx="204312">
                  <c:v>4.63295</c:v>
                </c:pt>
                <c:pt idx="204313">
                  <c:v>4.63297</c:v>
                </c:pt>
                <c:pt idx="204314">
                  <c:v>4.63299</c:v>
                </c:pt>
                <c:pt idx="204315">
                  <c:v>4.63302</c:v>
                </c:pt>
                <c:pt idx="204316">
                  <c:v>4.63304</c:v>
                </c:pt>
                <c:pt idx="204317">
                  <c:v>4.63306</c:v>
                </c:pt>
                <c:pt idx="204318">
                  <c:v>4.63308</c:v>
                </c:pt>
                <c:pt idx="204319">
                  <c:v>4.63311</c:v>
                </c:pt>
                <c:pt idx="204320">
                  <c:v>4.63313</c:v>
                </c:pt>
                <c:pt idx="204321">
                  <c:v>4.63315</c:v>
                </c:pt>
                <c:pt idx="204322">
                  <c:v>4.63317</c:v>
                </c:pt>
                <c:pt idx="204323">
                  <c:v>4.6332</c:v>
                </c:pt>
                <c:pt idx="204324">
                  <c:v>4.63322</c:v>
                </c:pt>
                <c:pt idx="204325">
                  <c:v>4.63324</c:v>
                </c:pt>
                <c:pt idx="204326">
                  <c:v>4.63326</c:v>
                </c:pt>
                <c:pt idx="204327">
                  <c:v>4.63329</c:v>
                </c:pt>
                <c:pt idx="204328">
                  <c:v>4.63331</c:v>
                </c:pt>
                <c:pt idx="204329">
                  <c:v>4.63333</c:v>
                </c:pt>
                <c:pt idx="204330">
                  <c:v>4.63336</c:v>
                </c:pt>
                <c:pt idx="204331">
                  <c:v>4.63338</c:v>
                </c:pt>
                <c:pt idx="204332">
                  <c:v>4.6334</c:v>
                </c:pt>
                <c:pt idx="204333">
                  <c:v>4.63342</c:v>
                </c:pt>
                <c:pt idx="204334">
                  <c:v>4.63345</c:v>
                </c:pt>
                <c:pt idx="204335">
                  <c:v>4.63347</c:v>
                </c:pt>
                <c:pt idx="204336">
                  <c:v>4.63349</c:v>
                </c:pt>
                <c:pt idx="204337">
                  <c:v>4.63352</c:v>
                </c:pt>
                <c:pt idx="204338">
                  <c:v>4.63354</c:v>
                </c:pt>
                <c:pt idx="204339">
                  <c:v>4.63356</c:v>
                </c:pt>
                <c:pt idx="204340">
                  <c:v>4.63358</c:v>
                </c:pt>
                <c:pt idx="204341">
                  <c:v>4.63361</c:v>
                </c:pt>
                <c:pt idx="204342">
                  <c:v>4.63363</c:v>
                </c:pt>
                <c:pt idx="204343">
                  <c:v>4.63365</c:v>
                </c:pt>
                <c:pt idx="204344">
                  <c:v>4.63367</c:v>
                </c:pt>
                <c:pt idx="204345">
                  <c:v>4.6337</c:v>
                </c:pt>
                <c:pt idx="204346">
                  <c:v>4.63372</c:v>
                </c:pt>
                <c:pt idx="204347">
                  <c:v>4.63374</c:v>
                </c:pt>
                <c:pt idx="204348">
                  <c:v>4.63376</c:v>
                </c:pt>
                <c:pt idx="204349">
                  <c:v>4.63379</c:v>
                </c:pt>
                <c:pt idx="204350">
                  <c:v>4.63381</c:v>
                </c:pt>
                <c:pt idx="204351">
                  <c:v>4.63383</c:v>
                </c:pt>
                <c:pt idx="204352">
                  <c:v>4.63385</c:v>
                </c:pt>
                <c:pt idx="204353">
                  <c:v>4.63388</c:v>
                </c:pt>
                <c:pt idx="204354">
                  <c:v>4.6339</c:v>
                </c:pt>
                <c:pt idx="204355">
                  <c:v>4.63392</c:v>
                </c:pt>
                <c:pt idx="204356">
                  <c:v>4.63395</c:v>
                </c:pt>
                <c:pt idx="204357">
                  <c:v>4.63397</c:v>
                </c:pt>
                <c:pt idx="204358">
                  <c:v>4.63399</c:v>
                </c:pt>
                <c:pt idx="204359">
                  <c:v>4.63401</c:v>
                </c:pt>
                <c:pt idx="204360">
                  <c:v>4.63404</c:v>
                </c:pt>
                <c:pt idx="204361">
                  <c:v>4.63406</c:v>
                </c:pt>
                <c:pt idx="204362">
                  <c:v>4.63408</c:v>
                </c:pt>
                <c:pt idx="204363">
                  <c:v>4.6341</c:v>
                </c:pt>
                <c:pt idx="204364">
                  <c:v>4.63413</c:v>
                </c:pt>
                <c:pt idx="204365">
                  <c:v>4.63415</c:v>
                </c:pt>
                <c:pt idx="204366">
                  <c:v>4.63417</c:v>
                </c:pt>
                <c:pt idx="204367">
                  <c:v>4.6342</c:v>
                </c:pt>
                <c:pt idx="204368">
                  <c:v>4.63422</c:v>
                </c:pt>
                <c:pt idx="204369">
                  <c:v>4.63424</c:v>
                </c:pt>
                <c:pt idx="204370">
                  <c:v>4.63426</c:v>
                </c:pt>
                <c:pt idx="204371">
                  <c:v>4.63429</c:v>
                </c:pt>
                <c:pt idx="204372">
                  <c:v>4.63431</c:v>
                </c:pt>
                <c:pt idx="204373">
                  <c:v>4.63433</c:v>
                </c:pt>
                <c:pt idx="204374">
                  <c:v>4.63435</c:v>
                </c:pt>
                <c:pt idx="204375">
                  <c:v>4.63438</c:v>
                </c:pt>
                <c:pt idx="204376">
                  <c:v>4.6344</c:v>
                </c:pt>
                <c:pt idx="204377">
                  <c:v>4.63442</c:v>
                </c:pt>
                <c:pt idx="204378">
                  <c:v>4.63444</c:v>
                </c:pt>
                <c:pt idx="204379">
                  <c:v>4.63447</c:v>
                </c:pt>
                <c:pt idx="204380">
                  <c:v>4.63449</c:v>
                </c:pt>
                <c:pt idx="204381">
                  <c:v>4.63451</c:v>
                </c:pt>
                <c:pt idx="204382">
                  <c:v>4.63453</c:v>
                </c:pt>
                <c:pt idx="204383">
                  <c:v>4.63456</c:v>
                </c:pt>
                <c:pt idx="204384">
                  <c:v>4.63458</c:v>
                </c:pt>
                <c:pt idx="204385">
                  <c:v>4.6346</c:v>
                </c:pt>
                <c:pt idx="204386">
                  <c:v>4.63463</c:v>
                </c:pt>
                <c:pt idx="204387">
                  <c:v>4.63465</c:v>
                </c:pt>
                <c:pt idx="204388">
                  <c:v>4.63467</c:v>
                </c:pt>
                <c:pt idx="204389">
                  <c:v>4.63469</c:v>
                </c:pt>
                <c:pt idx="204390">
                  <c:v>4.63472</c:v>
                </c:pt>
                <c:pt idx="204391">
                  <c:v>4.63474</c:v>
                </c:pt>
                <c:pt idx="204392">
                  <c:v>4.63476</c:v>
                </c:pt>
                <c:pt idx="204393">
                  <c:v>4.63478</c:v>
                </c:pt>
                <c:pt idx="204394">
                  <c:v>4.63481</c:v>
                </c:pt>
                <c:pt idx="204395">
                  <c:v>4.63483</c:v>
                </c:pt>
                <c:pt idx="204396">
                  <c:v>4.63485</c:v>
                </c:pt>
                <c:pt idx="204397">
                  <c:v>4.63488</c:v>
                </c:pt>
                <c:pt idx="204398">
                  <c:v>4.6349</c:v>
                </c:pt>
                <c:pt idx="204399">
                  <c:v>4.63492</c:v>
                </c:pt>
                <c:pt idx="204400">
                  <c:v>4.63494</c:v>
                </c:pt>
                <c:pt idx="204401">
                  <c:v>4.63497</c:v>
                </c:pt>
                <c:pt idx="204402">
                  <c:v>4.63499</c:v>
                </c:pt>
                <c:pt idx="204403">
                  <c:v>4.63501</c:v>
                </c:pt>
                <c:pt idx="204404">
                  <c:v>4.63503</c:v>
                </c:pt>
                <c:pt idx="204405">
                  <c:v>4.63506</c:v>
                </c:pt>
                <c:pt idx="204406">
                  <c:v>4.63508</c:v>
                </c:pt>
                <c:pt idx="204407">
                  <c:v>4.6351</c:v>
                </c:pt>
                <c:pt idx="204408">
                  <c:v>4.63513</c:v>
                </c:pt>
                <c:pt idx="204409">
                  <c:v>4.63515</c:v>
                </c:pt>
                <c:pt idx="204410">
                  <c:v>4.63517</c:v>
                </c:pt>
                <c:pt idx="204411">
                  <c:v>4.63519</c:v>
                </c:pt>
                <c:pt idx="204412">
                  <c:v>4.63521</c:v>
                </c:pt>
                <c:pt idx="204413">
                  <c:v>4.63524</c:v>
                </c:pt>
                <c:pt idx="204414">
                  <c:v>4.63526</c:v>
                </c:pt>
                <c:pt idx="204415">
                  <c:v>4.63528</c:v>
                </c:pt>
                <c:pt idx="204416">
                  <c:v>4.63531</c:v>
                </c:pt>
                <c:pt idx="204417">
                  <c:v>4.63533</c:v>
                </c:pt>
                <c:pt idx="204418">
                  <c:v>4.63535</c:v>
                </c:pt>
                <c:pt idx="204419">
                  <c:v>4.63537</c:v>
                </c:pt>
                <c:pt idx="204420">
                  <c:v>4.6354</c:v>
                </c:pt>
                <c:pt idx="204421">
                  <c:v>4.63542</c:v>
                </c:pt>
                <c:pt idx="204422">
                  <c:v>4.63544</c:v>
                </c:pt>
                <c:pt idx="204423">
                  <c:v>4.63546</c:v>
                </c:pt>
                <c:pt idx="204424">
                  <c:v>4.63549</c:v>
                </c:pt>
                <c:pt idx="204425">
                  <c:v>4.63551</c:v>
                </c:pt>
                <c:pt idx="204426">
                  <c:v>4.63553</c:v>
                </c:pt>
                <c:pt idx="204427">
                  <c:v>4.63556</c:v>
                </c:pt>
                <c:pt idx="204428">
                  <c:v>4.63558</c:v>
                </c:pt>
                <c:pt idx="204429">
                  <c:v>4.6356</c:v>
                </c:pt>
                <c:pt idx="204430">
                  <c:v>4.63562</c:v>
                </c:pt>
                <c:pt idx="204431">
                  <c:v>4.63565</c:v>
                </c:pt>
                <c:pt idx="204432">
                  <c:v>4.63567</c:v>
                </c:pt>
                <c:pt idx="204433">
                  <c:v>4.63569</c:v>
                </c:pt>
                <c:pt idx="204434">
                  <c:v>4.63571</c:v>
                </c:pt>
                <c:pt idx="204435">
                  <c:v>4.63574</c:v>
                </c:pt>
                <c:pt idx="204436">
                  <c:v>4.63576</c:v>
                </c:pt>
                <c:pt idx="204437">
                  <c:v>4.63578</c:v>
                </c:pt>
                <c:pt idx="204438">
                  <c:v>4.63581</c:v>
                </c:pt>
                <c:pt idx="204439">
                  <c:v>4.63583</c:v>
                </c:pt>
                <c:pt idx="204440">
                  <c:v>4.63585</c:v>
                </c:pt>
                <c:pt idx="204441">
                  <c:v>4.63587</c:v>
                </c:pt>
                <c:pt idx="204442">
                  <c:v>4.6359</c:v>
                </c:pt>
                <c:pt idx="204443">
                  <c:v>4.63592</c:v>
                </c:pt>
                <c:pt idx="204444">
                  <c:v>4.63594</c:v>
                </c:pt>
                <c:pt idx="204445">
                  <c:v>4.63596</c:v>
                </c:pt>
                <c:pt idx="204446">
                  <c:v>4.63599</c:v>
                </c:pt>
                <c:pt idx="204447">
                  <c:v>4.63601</c:v>
                </c:pt>
                <c:pt idx="204448">
                  <c:v>4.63603</c:v>
                </c:pt>
                <c:pt idx="204449">
                  <c:v>4.63605</c:v>
                </c:pt>
                <c:pt idx="204450">
                  <c:v>4.63608</c:v>
                </c:pt>
                <c:pt idx="204451">
                  <c:v>4.6361</c:v>
                </c:pt>
                <c:pt idx="204452">
                  <c:v>4.63612</c:v>
                </c:pt>
                <c:pt idx="204453">
                  <c:v>4.63614</c:v>
                </c:pt>
                <c:pt idx="204454">
                  <c:v>4.63617</c:v>
                </c:pt>
                <c:pt idx="204455">
                  <c:v>4.63619</c:v>
                </c:pt>
                <c:pt idx="204456">
                  <c:v>4.63621</c:v>
                </c:pt>
                <c:pt idx="204457">
                  <c:v>4.63624</c:v>
                </c:pt>
                <c:pt idx="204458">
                  <c:v>4.63626</c:v>
                </c:pt>
                <c:pt idx="204459">
                  <c:v>4.63628</c:v>
                </c:pt>
                <c:pt idx="204460">
                  <c:v>4.6363</c:v>
                </c:pt>
                <c:pt idx="204461">
                  <c:v>4.63633</c:v>
                </c:pt>
                <c:pt idx="204462">
                  <c:v>4.63635</c:v>
                </c:pt>
                <c:pt idx="204463">
                  <c:v>4.63637</c:v>
                </c:pt>
                <c:pt idx="204464">
                  <c:v>4.6364</c:v>
                </c:pt>
                <c:pt idx="204465">
                  <c:v>4.63642</c:v>
                </c:pt>
                <c:pt idx="204466">
                  <c:v>4.63644</c:v>
                </c:pt>
                <c:pt idx="204467">
                  <c:v>4.63646</c:v>
                </c:pt>
                <c:pt idx="204468">
                  <c:v>4.63649</c:v>
                </c:pt>
                <c:pt idx="204469">
                  <c:v>4.63651</c:v>
                </c:pt>
                <c:pt idx="204470">
                  <c:v>4.63653</c:v>
                </c:pt>
                <c:pt idx="204471">
                  <c:v>4.63655</c:v>
                </c:pt>
                <c:pt idx="204472">
                  <c:v>4.63658</c:v>
                </c:pt>
                <c:pt idx="204473">
                  <c:v>4.6366</c:v>
                </c:pt>
                <c:pt idx="204474">
                  <c:v>4.63662</c:v>
                </c:pt>
                <c:pt idx="204475">
                  <c:v>4.63664</c:v>
                </c:pt>
                <c:pt idx="204476">
                  <c:v>4.63667</c:v>
                </c:pt>
                <c:pt idx="204477">
                  <c:v>4.63669</c:v>
                </c:pt>
                <c:pt idx="204478">
                  <c:v>4.63671</c:v>
                </c:pt>
                <c:pt idx="204479">
                  <c:v>4.63673</c:v>
                </c:pt>
                <c:pt idx="204480">
                  <c:v>4.63676</c:v>
                </c:pt>
                <c:pt idx="204481">
                  <c:v>4.63678</c:v>
                </c:pt>
                <c:pt idx="204482">
                  <c:v>4.6368</c:v>
                </c:pt>
                <c:pt idx="204483">
                  <c:v>4.63682</c:v>
                </c:pt>
                <c:pt idx="204484">
                  <c:v>4.63685</c:v>
                </c:pt>
                <c:pt idx="204485">
                  <c:v>4.63687</c:v>
                </c:pt>
                <c:pt idx="204486">
                  <c:v>4.63689</c:v>
                </c:pt>
                <c:pt idx="204487">
                  <c:v>4.63692</c:v>
                </c:pt>
                <c:pt idx="204488">
                  <c:v>4.63694</c:v>
                </c:pt>
                <c:pt idx="204489">
                  <c:v>4.63696</c:v>
                </c:pt>
                <c:pt idx="204490">
                  <c:v>4.63698</c:v>
                </c:pt>
                <c:pt idx="204491">
                  <c:v>4.63701</c:v>
                </c:pt>
                <c:pt idx="204492">
                  <c:v>4.63703</c:v>
                </c:pt>
                <c:pt idx="204493">
                  <c:v>4.63705</c:v>
                </c:pt>
                <c:pt idx="204494">
                  <c:v>4.63708</c:v>
                </c:pt>
                <c:pt idx="204495">
                  <c:v>4.6371</c:v>
                </c:pt>
                <c:pt idx="204496">
                  <c:v>4.63712</c:v>
                </c:pt>
                <c:pt idx="204497">
                  <c:v>4.63714</c:v>
                </c:pt>
                <c:pt idx="204498">
                  <c:v>4.63717</c:v>
                </c:pt>
                <c:pt idx="204499">
                  <c:v>4.63719</c:v>
                </c:pt>
                <c:pt idx="204500">
                  <c:v>4.63721</c:v>
                </c:pt>
                <c:pt idx="204501">
                  <c:v>4.63723</c:v>
                </c:pt>
                <c:pt idx="204502">
                  <c:v>4.63726</c:v>
                </c:pt>
                <c:pt idx="204503">
                  <c:v>4.63728</c:v>
                </c:pt>
                <c:pt idx="204504">
                  <c:v>4.6373</c:v>
                </c:pt>
                <c:pt idx="204505">
                  <c:v>4.63732</c:v>
                </c:pt>
                <c:pt idx="204506">
                  <c:v>4.63735</c:v>
                </c:pt>
                <c:pt idx="204507">
                  <c:v>4.63737</c:v>
                </c:pt>
                <c:pt idx="204508">
                  <c:v>4.63739</c:v>
                </c:pt>
                <c:pt idx="204509">
                  <c:v>4.63741</c:v>
                </c:pt>
                <c:pt idx="204510">
                  <c:v>4.63744</c:v>
                </c:pt>
                <c:pt idx="204511">
                  <c:v>4.63746</c:v>
                </c:pt>
                <c:pt idx="204512">
                  <c:v>4.63748</c:v>
                </c:pt>
                <c:pt idx="204513">
                  <c:v>4.63751</c:v>
                </c:pt>
                <c:pt idx="204514">
                  <c:v>4.63753</c:v>
                </c:pt>
                <c:pt idx="204515">
                  <c:v>4.63755</c:v>
                </c:pt>
                <c:pt idx="204516">
                  <c:v>4.63757</c:v>
                </c:pt>
                <c:pt idx="204517">
                  <c:v>4.6376</c:v>
                </c:pt>
                <c:pt idx="204518">
                  <c:v>4.63762</c:v>
                </c:pt>
                <c:pt idx="204519">
                  <c:v>4.63764</c:v>
                </c:pt>
                <c:pt idx="204520">
                  <c:v>4.63766</c:v>
                </c:pt>
                <c:pt idx="204521">
                  <c:v>4.63769</c:v>
                </c:pt>
                <c:pt idx="204522">
                  <c:v>4.63771</c:v>
                </c:pt>
                <c:pt idx="204523">
                  <c:v>4.63773</c:v>
                </c:pt>
                <c:pt idx="204524">
                  <c:v>4.63776</c:v>
                </c:pt>
                <c:pt idx="204525">
                  <c:v>4.63778</c:v>
                </c:pt>
                <c:pt idx="204526">
                  <c:v>4.6378</c:v>
                </c:pt>
                <c:pt idx="204527">
                  <c:v>4.63782</c:v>
                </c:pt>
                <c:pt idx="204528">
                  <c:v>4.63785</c:v>
                </c:pt>
                <c:pt idx="204529">
                  <c:v>4.63787</c:v>
                </c:pt>
                <c:pt idx="204530">
                  <c:v>4.63789</c:v>
                </c:pt>
                <c:pt idx="204531">
                  <c:v>4.63791</c:v>
                </c:pt>
                <c:pt idx="204532">
                  <c:v>4.63794</c:v>
                </c:pt>
                <c:pt idx="204533">
                  <c:v>4.63796</c:v>
                </c:pt>
                <c:pt idx="204534">
                  <c:v>4.63798</c:v>
                </c:pt>
                <c:pt idx="204535">
                  <c:v>4.638</c:v>
                </c:pt>
                <c:pt idx="204536">
                  <c:v>4.63803</c:v>
                </c:pt>
                <c:pt idx="204537">
                  <c:v>4.63805</c:v>
                </c:pt>
                <c:pt idx="204538">
                  <c:v>4.63807</c:v>
                </c:pt>
                <c:pt idx="204539">
                  <c:v>4.63809</c:v>
                </c:pt>
                <c:pt idx="204540">
                  <c:v>4.63812</c:v>
                </c:pt>
                <c:pt idx="204541">
                  <c:v>4.63814</c:v>
                </c:pt>
                <c:pt idx="204542">
                  <c:v>4.63816</c:v>
                </c:pt>
                <c:pt idx="204543">
                  <c:v>4.63819</c:v>
                </c:pt>
                <c:pt idx="204544">
                  <c:v>4.63821</c:v>
                </c:pt>
                <c:pt idx="204545">
                  <c:v>4.63823</c:v>
                </c:pt>
                <c:pt idx="204546">
                  <c:v>4.63825</c:v>
                </c:pt>
                <c:pt idx="204547">
                  <c:v>4.63828</c:v>
                </c:pt>
                <c:pt idx="204548">
                  <c:v>4.6383</c:v>
                </c:pt>
                <c:pt idx="204549">
                  <c:v>4.63832</c:v>
                </c:pt>
                <c:pt idx="204550">
                  <c:v>4.63835</c:v>
                </c:pt>
                <c:pt idx="204551">
                  <c:v>4.63837</c:v>
                </c:pt>
                <c:pt idx="204552">
                  <c:v>4.63839</c:v>
                </c:pt>
                <c:pt idx="204553">
                  <c:v>4.63841</c:v>
                </c:pt>
                <c:pt idx="204554">
                  <c:v>4.63844</c:v>
                </c:pt>
                <c:pt idx="204555">
                  <c:v>4.63846</c:v>
                </c:pt>
                <c:pt idx="204556">
                  <c:v>4.63848</c:v>
                </c:pt>
                <c:pt idx="204557">
                  <c:v>4.6385</c:v>
                </c:pt>
                <c:pt idx="204558">
                  <c:v>4.63853</c:v>
                </c:pt>
                <c:pt idx="204559">
                  <c:v>4.63855</c:v>
                </c:pt>
                <c:pt idx="204560">
                  <c:v>4.63857</c:v>
                </c:pt>
                <c:pt idx="204561">
                  <c:v>4.63859</c:v>
                </c:pt>
                <c:pt idx="204562">
                  <c:v>4.63862</c:v>
                </c:pt>
                <c:pt idx="204563">
                  <c:v>4.63864</c:v>
                </c:pt>
                <c:pt idx="204564">
                  <c:v>4.63866</c:v>
                </c:pt>
                <c:pt idx="204565">
                  <c:v>4.63868</c:v>
                </c:pt>
                <c:pt idx="204566">
                  <c:v>4.63871</c:v>
                </c:pt>
                <c:pt idx="204567">
                  <c:v>4.63873</c:v>
                </c:pt>
                <c:pt idx="204568">
                  <c:v>4.63875</c:v>
                </c:pt>
                <c:pt idx="204569">
                  <c:v>4.63878</c:v>
                </c:pt>
                <c:pt idx="204570">
                  <c:v>4.6388</c:v>
                </c:pt>
                <c:pt idx="204571">
                  <c:v>4.63882</c:v>
                </c:pt>
                <c:pt idx="204572">
                  <c:v>4.63884</c:v>
                </c:pt>
                <c:pt idx="204573">
                  <c:v>4.63887</c:v>
                </c:pt>
                <c:pt idx="204574">
                  <c:v>4.63889</c:v>
                </c:pt>
                <c:pt idx="204575">
                  <c:v>4.63891</c:v>
                </c:pt>
                <c:pt idx="204576">
                  <c:v>4.63893</c:v>
                </c:pt>
                <c:pt idx="204577">
                  <c:v>4.63896</c:v>
                </c:pt>
                <c:pt idx="204578">
                  <c:v>4.63898</c:v>
                </c:pt>
                <c:pt idx="204579">
                  <c:v>4.639</c:v>
                </c:pt>
                <c:pt idx="204580">
                  <c:v>4.63903</c:v>
                </c:pt>
                <c:pt idx="204581">
                  <c:v>4.63905</c:v>
                </c:pt>
                <c:pt idx="204582">
                  <c:v>4.63907</c:v>
                </c:pt>
                <c:pt idx="204583">
                  <c:v>4.63909</c:v>
                </c:pt>
                <c:pt idx="204584">
                  <c:v>4.63912</c:v>
                </c:pt>
                <c:pt idx="204585">
                  <c:v>4.63914</c:v>
                </c:pt>
                <c:pt idx="204586">
                  <c:v>4.63916</c:v>
                </c:pt>
                <c:pt idx="204587">
                  <c:v>4.63918</c:v>
                </c:pt>
                <c:pt idx="204588">
                  <c:v>4.63921</c:v>
                </c:pt>
                <c:pt idx="204589">
                  <c:v>4.63923</c:v>
                </c:pt>
                <c:pt idx="204590">
                  <c:v>4.63925</c:v>
                </c:pt>
                <c:pt idx="204591">
                  <c:v>4.63927</c:v>
                </c:pt>
                <c:pt idx="204592">
                  <c:v>4.6393</c:v>
                </c:pt>
                <c:pt idx="204593">
                  <c:v>4.63932</c:v>
                </c:pt>
                <c:pt idx="204594">
                  <c:v>4.63934</c:v>
                </c:pt>
                <c:pt idx="204595">
                  <c:v>4.63936</c:v>
                </c:pt>
                <c:pt idx="204596">
                  <c:v>4.63939</c:v>
                </c:pt>
                <c:pt idx="204597">
                  <c:v>4.63941</c:v>
                </c:pt>
                <c:pt idx="204598">
                  <c:v>4.63943</c:v>
                </c:pt>
                <c:pt idx="204599">
                  <c:v>4.63946</c:v>
                </c:pt>
                <c:pt idx="204600">
                  <c:v>4.63948</c:v>
                </c:pt>
                <c:pt idx="204601">
                  <c:v>4.6395</c:v>
                </c:pt>
                <c:pt idx="204602">
                  <c:v>4.63952</c:v>
                </c:pt>
                <c:pt idx="204603">
                  <c:v>4.63955</c:v>
                </c:pt>
                <c:pt idx="204604">
                  <c:v>4.63957</c:v>
                </c:pt>
                <c:pt idx="204605">
                  <c:v>4.63959</c:v>
                </c:pt>
                <c:pt idx="204606">
                  <c:v>4.63962</c:v>
                </c:pt>
                <c:pt idx="204607">
                  <c:v>4.63964</c:v>
                </c:pt>
                <c:pt idx="204608">
                  <c:v>4.63966</c:v>
                </c:pt>
                <c:pt idx="204609">
                  <c:v>4.63968</c:v>
                </c:pt>
                <c:pt idx="204610">
                  <c:v>4.63971</c:v>
                </c:pt>
                <c:pt idx="204611">
                  <c:v>4.63973</c:v>
                </c:pt>
                <c:pt idx="204612">
                  <c:v>4.63975</c:v>
                </c:pt>
                <c:pt idx="204613">
                  <c:v>4.63977</c:v>
                </c:pt>
                <c:pt idx="204614">
                  <c:v>4.6398</c:v>
                </c:pt>
                <c:pt idx="204615">
                  <c:v>4.63982</c:v>
                </c:pt>
                <c:pt idx="204616">
                  <c:v>4.63984</c:v>
                </c:pt>
                <c:pt idx="204617">
                  <c:v>4.63986</c:v>
                </c:pt>
                <c:pt idx="204618">
                  <c:v>4.63989</c:v>
                </c:pt>
                <c:pt idx="204619">
                  <c:v>4.63991</c:v>
                </c:pt>
                <c:pt idx="204620">
                  <c:v>4.63993</c:v>
                </c:pt>
                <c:pt idx="204621">
                  <c:v>4.63995</c:v>
                </c:pt>
                <c:pt idx="204622">
                  <c:v>4.63998</c:v>
                </c:pt>
                <c:pt idx="204623">
                  <c:v>4.64</c:v>
                </c:pt>
                <c:pt idx="204624">
                  <c:v>4.64002</c:v>
                </c:pt>
                <c:pt idx="204625">
                  <c:v>4.64004</c:v>
                </c:pt>
                <c:pt idx="204626">
                  <c:v>4.64007</c:v>
                </c:pt>
                <c:pt idx="204627">
                  <c:v>4.64009</c:v>
                </c:pt>
                <c:pt idx="204628">
                  <c:v>4.64011</c:v>
                </c:pt>
                <c:pt idx="204629">
                  <c:v>4.64014</c:v>
                </c:pt>
                <c:pt idx="204630">
                  <c:v>4.64016</c:v>
                </c:pt>
                <c:pt idx="204631">
                  <c:v>4.64018</c:v>
                </c:pt>
                <c:pt idx="204632">
                  <c:v>4.6402</c:v>
                </c:pt>
                <c:pt idx="204633">
                  <c:v>4.64023</c:v>
                </c:pt>
                <c:pt idx="204634">
                  <c:v>4.64025</c:v>
                </c:pt>
                <c:pt idx="204635">
                  <c:v>4.64027</c:v>
                </c:pt>
                <c:pt idx="204636">
                  <c:v>4.6403</c:v>
                </c:pt>
                <c:pt idx="204637">
                  <c:v>4.64032</c:v>
                </c:pt>
                <c:pt idx="204638">
                  <c:v>4.64034</c:v>
                </c:pt>
                <c:pt idx="204639">
                  <c:v>4.64036</c:v>
                </c:pt>
                <c:pt idx="204640">
                  <c:v>4.64039</c:v>
                </c:pt>
                <c:pt idx="204641">
                  <c:v>4.64041</c:v>
                </c:pt>
                <c:pt idx="204642">
                  <c:v>4.64043</c:v>
                </c:pt>
                <c:pt idx="204643">
                  <c:v>4.64045</c:v>
                </c:pt>
                <c:pt idx="204644">
                  <c:v>4.64048</c:v>
                </c:pt>
                <c:pt idx="204645">
                  <c:v>4.6405</c:v>
                </c:pt>
                <c:pt idx="204646">
                  <c:v>4.64052</c:v>
                </c:pt>
                <c:pt idx="204647">
                  <c:v>4.64054</c:v>
                </c:pt>
                <c:pt idx="204648">
                  <c:v>4.64057</c:v>
                </c:pt>
                <c:pt idx="204649">
                  <c:v>4.64059</c:v>
                </c:pt>
                <c:pt idx="204650">
                  <c:v>4.64061</c:v>
                </c:pt>
                <c:pt idx="204651">
                  <c:v>4.64063</c:v>
                </c:pt>
                <c:pt idx="204652">
                  <c:v>4.64066</c:v>
                </c:pt>
                <c:pt idx="204653">
                  <c:v>4.64068</c:v>
                </c:pt>
                <c:pt idx="204654">
                  <c:v>4.6407</c:v>
                </c:pt>
                <c:pt idx="204655">
                  <c:v>4.64073</c:v>
                </c:pt>
                <c:pt idx="204656">
                  <c:v>4.64075</c:v>
                </c:pt>
                <c:pt idx="204657">
                  <c:v>4.64077</c:v>
                </c:pt>
                <c:pt idx="204658">
                  <c:v>4.64079</c:v>
                </c:pt>
                <c:pt idx="204659">
                  <c:v>4.64082</c:v>
                </c:pt>
                <c:pt idx="204660">
                  <c:v>4.64084</c:v>
                </c:pt>
                <c:pt idx="204661">
                  <c:v>4.64086</c:v>
                </c:pt>
                <c:pt idx="204662">
                  <c:v>4.64088</c:v>
                </c:pt>
                <c:pt idx="204663">
                  <c:v>4.64091</c:v>
                </c:pt>
                <c:pt idx="204664">
                  <c:v>4.64093</c:v>
                </c:pt>
                <c:pt idx="204665">
                  <c:v>4.64095</c:v>
                </c:pt>
                <c:pt idx="204666">
                  <c:v>4.64098</c:v>
                </c:pt>
                <c:pt idx="204667">
                  <c:v>4.641</c:v>
                </c:pt>
                <c:pt idx="204668">
                  <c:v>4.64102</c:v>
                </c:pt>
                <c:pt idx="204669">
                  <c:v>4.64104</c:v>
                </c:pt>
                <c:pt idx="204670">
                  <c:v>4.64107</c:v>
                </c:pt>
                <c:pt idx="204671">
                  <c:v>4.64109</c:v>
                </c:pt>
                <c:pt idx="204672">
                  <c:v>4.64111</c:v>
                </c:pt>
                <c:pt idx="204673">
                  <c:v>4.64113</c:v>
                </c:pt>
                <c:pt idx="204674">
                  <c:v>4.64116</c:v>
                </c:pt>
                <c:pt idx="204675">
                  <c:v>4.64118</c:v>
                </c:pt>
                <c:pt idx="204676">
                  <c:v>4.6412</c:v>
                </c:pt>
                <c:pt idx="204677">
                  <c:v>4.64122</c:v>
                </c:pt>
                <c:pt idx="204678">
                  <c:v>4.64125</c:v>
                </c:pt>
                <c:pt idx="204679">
                  <c:v>4.64127</c:v>
                </c:pt>
                <c:pt idx="204680">
                  <c:v>4.64129</c:v>
                </c:pt>
                <c:pt idx="204681">
                  <c:v>4.64131</c:v>
                </c:pt>
                <c:pt idx="204682">
                  <c:v>4.64134</c:v>
                </c:pt>
                <c:pt idx="204683">
                  <c:v>4.64136</c:v>
                </c:pt>
                <c:pt idx="204684">
                  <c:v>4.64138</c:v>
                </c:pt>
                <c:pt idx="204685">
                  <c:v>4.64141</c:v>
                </c:pt>
                <c:pt idx="204686">
                  <c:v>4.64143</c:v>
                </c:pt>
                <c:pt idx="204687">
                  <c:v>4.64145</c:v>
                </c:pt>
                <c:pt idx="204688">
                  <c:v>4.64147</c:v>
                </c:pt>
                <c:pt idx="204689">
                  <c:v>4.6415</c:v>
                </c:pt>
                <c:pt idx="204690">
                  <c:v>4.64152</c:v>
                </c:pt>
                <c:pt idx="204691">
                  <c:v>4.64154</c:v>
                </c:pt>
                <c:pt idx="204692">
                  <c:v>4.64156</c:v>
                </c:pt>
                <c:pt idx="204693">
                  <c:v>4.64159</c:v>
                </c:pt>
                <c:pt idx="204694">
                  <c:v>4.64161</c:v>
                </c:pt>
                <c:pt idx="204695">
                  <c:v>4.64163</c:v>
                </c:pt>
                <c:pt idx="204696">
                  <c:v>4.64166</c:v>
                </c:pt>
                <c:pt idx="204697">
                  <c:v>4.64168</c:v>
                </c:pt>
                <c:pt idx="204698">
                  <c:v>4.6417</c:v>
                </c:pt>
                <c:pt idx="204699">
                  <c:v>4.64172</c:v>
                </c:pt>
                <c:pt idx="204700">
                  <c:v>4.64175</c:v>
                </c:pt>
                <c:pt idx="204701">
                  <c:v>4.64177</c:v>
                </c:pt>
                <c:pt idx="204702">
                  <c:v>4.64179</c:v>
                </c:pt>
                <c:pt idx="204703">
                  <c:v>4.64181</c:v>
                </c:pt>
                <c:pt idx="204704">
                  <c:v>4.64184</c:v>
                </c:pt>
                <c:pt idx="204705">
                  <c:v>4.64186</c:v>
                </c:pt>
                <c:pt idx="204706">
                  <c:v>4.64188</c:v>
                </c:pt>
                <c:pt idx="204707">
                  <c:v>4.64191</c:v>
                </c:pt>
                <c:pt idx="204708">
                  <c:v>4.64193</c:v>
                </c:pt>
                <c:pt idx="204709">
                  <c:v>4.64195</c:v>
                </c:pt>
                <c:pt idx="204710">
                  <c:v>4.64197</c:v>
                </c:pt>
                <c:pt idx="204711">
                  <c:v>4.64199</c:v>
                </c:pt>
                <c:pt idx="204712">
                  <c:v>4.64202</c:v>
                </c:pt>
                <c:pt idx="204713">
                  <c:v>4.64204</c:v>
                </c:pt>
                <c:pt idx="204714">
                  <c:v>4.64206</c:v>
                </c:pt>
                <c:pt idx="204715">
                  <c:v>4.64209</c:v>
                </c:pt>
                <c:pt idx="204716">
                  <c:v>4.64211</c:v>
                </c:pt>
                <c:pt idx="204717">
                  <c:v>4.64213</c:v>
                </c:pt>
                <c:pt idx="204718">
                  <c:v>4.64215</c:v>
                </c:pt>
                <c:pt idx="204719">
                  <c:v>4.64218</c:v>
                </c:pt>
                <c:pt idx="204720">
                  <c:v>4.6422</c:v>
                </c:pt>
                <c:pt idx="204721">
                  <c:v>4.64222</c:v>
                </c:pt>
                <c:pt idx="204722">
                  <c:v>4.64224</c:v>
                </c:pt>
                <c:pt idx="204723">
                  <c:v>4.64227</c:v>
                </c:pt>
                <c:pt idx="204724">
                  <c:v>4.64229</c:v>
                </c:pt>
                <c:pt idx="204725">
                  <c:v>4.64231</c:v>
                </c:pt>
                <c:pt idx="204726">
                  <c:v>4.64234</c:v>
                </c:pt>
                <c:pt idx="204727">
                  <c:v>4.64236</c:v>
                </c:pt>
                <c:pt idx="204728">
                  <c:v>4.64238</c:v>
                </c:pt>
                <c:pt idx="204729">
                  <c:v>4.6424</c:v>
                </c:pt>
                <c:pt idx="204730">
                  <c:v>4.64243</c:v>
                </c:pt>
                <c:pt idx="204731">
                  <c:v>4.64245</c:v>
                </c:pt>
                <c:pt idx="204732">
                  <c:v>4.64247</c:v>
                </c:pt>
                <c:pt idx="204733">
                  <c:v>4.64249</c:v>
                </c:pt>
                <c:pt idx="204734">
                  <c:v>4.64252</c:v>
                </c:pt>
                <c:pt idx="204735">
                  <c:v>4.64254</c:v>
                </c:pt>
                <c:pt idx="204736">
                  <c:v>4.64256</c:v>
                </c:pt>
                <c:pt idx="204737">
                  <c:v>4.64259</c:v>
                </c:pt>
                <c:pt idx="204738">
                  <c:v>4.64261</c:v>
                </c:pt>
                <c:pt idx="204739">
                  <c:v>4.64263</c:v>
                </c:pt>
                <c:pt idx="204740">
                  <c:v>4.64265</c:v>
                </c:pt>
                <c:pt idx="204741">
                  <c:v>4.64268</c:v>
                </c:pt>
                <c:pt idx="204742">
                  <c:v>4.6427</c:v>
                </c:pt>
                <c:pt idx="204743">
                  <c:v>4.64272</c:v>
                </c:pt>
                <c:pt idx="204744">
                  <c:v>4.64274</c:v>
                </c:pt>
                <c:pt idx="204745">
                  <c:v>4.64277</c:v>
                </c:pt>
                <c:pt idx="204746">
                  <c:v>4.64279</c:v>
                </c:pt>
                <c:pt idx="204747">
                  <c:v>4.64281</c:v>
                </c:pt>
                <c:pt idx="204748">
                  <c:v>4.64283</c:v>
                </c:pt>
                <c:pt idx="204749">
                  <c:v>4.64286</c:v>
                </c:pt>
                <c:pt idx="204750">
                  <c:v>4.64288</c:v>
                </c:pt>
                <c:pt idx="204751">
                  <c:v>4.6429</c:v>
                </c:pt>
                <c:pt idx="204752">
                  <c:v>4.64292</c:v>
                </c:pt>
                <c:pt idx="204753">
                  <c:v>4.64295</c:v>
                </c:pt>
                <c:pt idx="204754">
                  <c:v>4.64297</c:v>
                </c:pt>
                <c:pt idx="204755">
                  <c:v>4.64299</c:v>
                </c:pt>
                <c:pt idx="204756">
                  <c:v>4.64302</c:v>
                </c:pt>
                <c:pt idx="204757">
                  <c:v>4.64304</c:v>
                </c:pt>
                <c:pt idx="204758">
                  <c:v>4.64306</c:v>
                </c:pt>
                <c:pt idx="204759">
                  <c:v>4.64308</c:v>
                </c:pt>
                <c:pt idx="204760">
                  <c:v>4.64311</c:v>
                </c:pt>
                <c:pt idx="204761">
                  <c:v>4.64313</c:v>
                </c:pt>
                <c:pt idx="204762">
                  <c:v>4.64315</c:v>
                </c:pt>
                <c:pt idx="204763">
                  <c:v>4.64318</c:v>
                </c:pt>
                <c:pt idx="204764">
                  <c:v>4.6432</c:v>
                </c:pt>
                <c:pt idx="204765">
                  <c:v>4.64322</c:v>
                </c:pt>
                <c:pt idx="204766">
                  <c:v>4.64324</c:v>
                </c:pt>
                <c:pt idx="204767">
                  <c:v>4.64327</c:v>
                </c:pt>
                <c:pt idx="204768">
                  <c:v>4.64329</c:v>
                </c:pt>
                <c:pt idx="204769">
                  <c:v>4.64331</c:v>
                </c:pt>
                <c:pt idx="204770">
                  <c:v>4.64333</c:v>
                </c:pt>
                <c:pt idx="204771">
                  <c:v>4.64336</c:v>
                </c:pt>
                <c:pt idx="204772">
                  <c:v>4.64338</c:v>
                </c:pt>
                <c:pt idx="204773">
                  <c:v>4.6434</c:v>
                </c:pt>
                <c:pt idx="204774">
                  <c:v>4.64342</c:v>
                </c:pt>
                <c:pt idx="204775">
                  <c:v>4.64345</c:v>
                </c:pt>
                <c:pt idx="204776">
                  <c:v>4.64347</c:v>
                </c:pt>
                <c:pt idx="204777">
                  <c:v>4.64349</c:v>
                </c:pt>
                <c:pt idx="204778">
                  <c:v>4.64351</c:v>
                </c:pt>
                <c:pt idx="204779">
                  <c:v>4.64354</c:v>
                </c:pt>
                <c:pt idx="204780">
                  <c:v>4.64356</c:v>
                </c:pt>
                <c:pt idx="204781">
                  <c:v>4.64358</c:v>
                </c:pt>
                <c:pt idx="204782">
                  <c:v>4.6436</c:v>
                </c:pt>
                <c:pt idx="204783">
                  <c:v>4.64363</c:v>
                </c:pt>
                <c:pt idx="204784">
                  <c:v>4.64365</c:v>
                </c:pt>
                <c:pt idx="204785">
                  <c:v>4.64367</c:v>
                </c:pt>
                <c:pt idx="204786">
                  <c:v>4.6437</c:v>
                </c:pt>
                <c:pt idx="204787">
                  <c:v>4.64372</c:v>
                </c:pt>
                <c:pt idx="204788">
                  <c:v>4.64374</c:v>
                </c:pt>
                <c:pt idx="204789">
                  <c:v>4.64376</c:v>
                </c:pt>
                <c:pt idx="204790">
                  <c:v>4.64379</c:v>
                </c:pt>
                <c:pt idx="204791">
                  <c:v>4.64381</c:v>
                </c:pt>
                <c:pt idx="204792">
                  <c:v>4.64383</c:v>
                </c:pt>
                <c:pt idx="204793">
                  <c:v>4.64386</c:v>
                </c:pt>
                <c:pt idx="204794">
                  <c:v>4.64388</c:v>
                </c:pt>
                <c:pt idx="204795">
                  <c:v>4.6439</c:v>
                </c:pt>
                <c:pt idx="204796">
                  <c:v>4.64392</c:v>
                </c:pt>
                <c:pt idx="204797">
                  <c:v>4.64395</c:v>
                </c:pt>
                <c:pt idx="204798">
                  <c:v>4.64397</c:v>
                </c:pt>
                <c:pt idx="204799">
                  <c:v>4.64399</c:v>
                </c:pt>
                <c:pt idx="204800">
                  <c:v>4.64401</c:v>
                </c:pt>
                <c:pt idx="204801">
                  <c:v>4.64404</c:v>
                </c:pt>
                <c:pt idx="204802">
                  <c:v>4.64406</c:v>
                </c:pt>
                <c:pt idx="204803">
                  <c:v>4.64408</c:v>
                </c:pt>
                <c:pt idx="204804">
                  <c:v>4.6441</c:v>
                </c:pt>
                <c:pt idx="204805">
                  <c:v>4.64413</c:v>
                </c:pt>
                <c:pt idx="204806">
                  <c:v>4.64415</c:v>
                </c:pt>
                <c:pt idx="204807">
                  <c:v>4.64417</c:v>
                </c:pt>
                <c:pt idx="204808">
                  <c:v>4.64419</c:v>
                </c:pt>
                <c:pt idx="204809">
                  <c:v>4.64422</c:v>
                </c:pt>
                <c:pt idx="204810">
                  <c:v>4.64424</c:v>
                </c:pt>
                <c:pt idx="204811">
                  <c:v>4.64426</c:v>
                </c:pt>
                <c:pt idx="204812">
                  <c:v>4.64429</c:v>
                </c:pt>
                <c:pt idx="204813">
                  <c:v>4.64431</c:v>
                </c:pt>
                <c:pt idx="204814">
                  <c:v>4.64433</c:v>
                </c:pt>
                <c:pt idx="204815">
                  <c:v>4.64435</c:v>
                </c:pt>
                <c:pt idx="204816">
                  <c:v>4.64438</c:v>
                </c:pt>
                <c:pt idx="204817">
                  <c:v>4.6444</c:v>
                </c:pt>
                <c:pt idx="204818">
                  <c:v>4.64442</c:v>
                </c:pt>
                <c:pt idx="204819">
                  <c:v>4.64444</c:v>
                </c:pt>
                <c:pt idx="204820">
                  <c:v>4.64447</c:v>
                </c:pt>
                <c:pt idx="204821">
                  <c:v>4.64449</c:v>
                </c:pt>
                <c:pt idx="204822">
                  <c:v>4.64451</c:v>
                </c:pt>
                <c:pt idx="204823">
                  <c:v>4.64454</c:v>
                </c:pt>
                <c:pt idx="204824">
                  <c:v>4.64456</c:v>
                </c:pt>
                <c:pt idx="204825">
                  <c:v>4.64458</c:v>
                </c:pt>
                <c:pt idx="204826">
                  <c:v>4.6446</c:v>
                </c:pt>
                <c:pt idx="204827">
                  <c:v>4.64463</c:v>
                </c:pt>
                <c:pt idx="204828">
                  <c:v>4.64465</c:v>
                </c:pt>
                <c:pt idx="204829">
                  <c:v>4.64467</c:v>
                </c:pt>
                <c:pt idx="204830">
                  <c:v>4.64469</c:v>
                </c:pt>
                <c:pt idx="204831">
                  <c:v>4.64472</c:v>
                </c:pt>
                <c:pt idx="204832">
                  <c:v>4.64474</c:v>
                </c:pt>
                <c:pt idx="204833">
                  <c:v>4.64476</c:v>
                </c:pt>
                <c:pt idx="204834">
                  <c:v>4.64478</c:v>
                </c:pt>
                <c:pt idx="204835">
                  <c:v>4.64481</c:v>
                </c:pt>
                <c:pt idx="204836">
                  <c:v>4.64483</c:v>
                </c:pt>
                <c:pt idx="204837">
                  <c:v>4.64485</c:v>
                </c:pt>
                <c:pt idx="204838">
                  <c:v>4.64487</c:v>
                </c:pt>
                <c:pt idx="204839">
                  <c:v>4.6449</c:v>
                </c:pt>
                <c:pt idx="204840">
                  <c:v>4.64492</c:v>
                </c:pt>
                <c:pt idx="204841">
                  <c:v>4.64494</c:v>
                </c:pt>
                <c:pt idx="204842">
                  <c:v>4.64497</c:v>
                </c:pt>
                <c:pt idx="204843">
                  <c:v>4.64499</c:v>
                </c:pt>
                <c:pt idx="204844">
                  <c:v>4.64501</c:v>
                </c:pt>
                <c:pt idx="204845">
                  <c:v>4.64503</c:v>
                </c:pt>
                <c:pt idx="204846">
                  <c:v>4.64506</c:v>
                </c:pt>
                <c:pt idx="204847">
                  <c:v>4.64508</c:v>
                </c:pt>
                <c:pt idx="204848">
                  <c:v>4.6451</c:v>
                </c:pt>
                <c:pt idx="204849">
                  <c:v>4.64513</c:v>
                </c:pt>
                <c:pt idx="204850">
                  <c:v>4.64515</c:v>
                </c:pt>
                <c:pt idx="204851">
                  <c:v>4.64517</c:v>
                </c:pt>
                <c:pt idx="204852">
                  <c:v>4.64519</c:v>
                </c:pt>
                <c:pt idx="204853">
                  <c:v>4.64522</c:v>
                </c:pt>
                <c:pt idx="204854">
                  <c:v>4.64524</c:v>
                </c:pt>
                <c:pt idx="204855">
                  <c:v>4.64526</c:v>
                </c:pt>
                <c:pt idx="204856">
                  <c:v>4.64528</c:v>
                </c:pt>
                <c:pt idx="204857">
                  <c:v>4.64531</c:v>
                </c:pt>
                <c:pt idx="204858">
                  <c:v>4.64533</c:v>
                </c:pt>
                <c:pt idx="204859">
                  <c:v>4.64535</c:v>
                </c:pt>
                <c:pt idx="204860">
                  <c:v>4.64537</c:v>
                </c:pt>
                <c:pt idx="204861">
                  <c:v>4.6454</c:v>
                </c:pt>
                <c:pt idx="204862">
                  <c:v>4.64542</c:v>
                </c:pt>
                <c:pt idx="204863">
                  <c:v>4.64544</c:v>
                </c:pt>
                <c:pt idx="204864">
                  <c:v>4.64546</c:v>
                </c:pt>
                <c:pt idx="204865">
                  <c:v>4.64549</c:v>
                </c:pt>
                <c:pt idx="204866">
                  <c:v>4.64551</c:v>
                </c:pt>
                <c:pt idx="204867">
                  <c:v>4.64553</c:v>
                </c:pt>
                <c:pt idx="204868">
                  <c:v>4.64556</c:v>
                </c:pt>
                <c:pt idx="204869">
                  <c:v>4.64558</c:v>
                </c:pt>
                <c:pt idx="204870">
                  <c:v>4.6456</c:v>
                </c:pt>
                <c:pt idx="204871">
                  <c:v>4.64562</c:v>
                </c:pt>
                <c:pt idx="204872">
                  <c:v>4.64565</c:v>
                </c:pt>
                <c:pt idx="204873">
                  <c:v>4.64567</c:v>
                </c:pt>
                <c:pt idx="204874">
                  <c:v>4.64569</c:v>
                </c:pt>
                <c:pt idx="204875">
                  <c:v>4.64571</c:v>
                </c:pt>
                <c:pt idx="204876">
                  <c:v>4.64574</c:v>
                </c:pt>
                <c:pt idx="204877">
                  <c:v>4.64576</c:v>
                </c:pt>
                <c:pt idx="204878">
                  <c:v>4.64578</c:v>
                </c:pt>
                <c:pt idx="204879">
                  <c:v>4.64581</c:v>
                </c:pt>
                <c:pt idx="204880">
                  <c:v>4.64583</c:v>
                </c:pt>
                <c:pt idx="204881">
                  <c:v>4.64585</c:v>
                </c:pt>
                <c:pt idx="204882">
                  <c:v>4.64587</c:v>
                </c:pt>
                <c:pt idx="204883">
                  <c:v>4.6459</c:v>
                </c:pt>
                <c:pt idx="204884">
                  <c:v>4.64592</c:v>
                </c:pt>
                <c:pt idx="204885">
                  <c:v>4.64594</c:v>
                </c:pt>
                <c:pt idx="204886">
                  <c:v>4.64596</c:v>
                </c:pt>
                <c:pt idx="204887">
                  <c:v>4.64599</c:v>
                </c:pt>
                <c:pt idx="204888">
                  <c:v>4.64601</c:v>
                </c:pt>
                <c:pt idx="204889">
                  <c:v>4.64603</c:v>
                </c:pt>
                <c:pt idx="204890">
                  <c:v>4.64605</c:v>
                </c:pt>
                <c:pt idx="204891">
                  <c:v>4.64608</c:v>
                </c:pt>
                <c:pt idx="204892">
                  <c:v>4.6461</c:v>
                </c:pt>
                <c:pt idx="204893">
                  <c:v>4.64612</c:v>
                </c:pt>
                <c:pt idx="204894">
                  <c:v>4.64614</c:v>
                </c:pt>
                <c:pt idx="204895">
                  <c:v>4.64617</c:v>
                </c:pt>
                <c:pt idx="204896">
                  <c:v>4.64619</c:v>
                </c:pt>
                <c:pt idx="204897">
                  <c:v>4.64621</c:v>
                </c:pt>
                <c:pt idx="204898">
                  <c:v>4.64624</c:v>
                </c:pt>
                <c:pt idx="204899">
                  <c:v>4.64626</c:v>
                </c:pt>
                <c:pt idx="204900">
                  <c:v>4.64628</c:v>
                </c:pt>
                <c:pt idx="204901">
                  <c:v>4.6463</c:v>
                </c:pt>
                <c:pt idx="204902">
                  <c:v>4.64633</c:v>
                </c:pt>
                <c:pt idx="204903">
                  <c:v>4.64635</c:v>
                </c:pt>
                <c:pt idx="204904">
                  <c:v>4.64637</c:v>
                </c:pt>
                <c:pt idx="204905">
                  <c:v>4.6464</c:v>
                </c:pt>
                <c:pt idx="204906">
                  <c:v>4.64642</c:v>
                </c:pt>
                <c:pt idx="204907">
                  <c:v>4.64644</c:v>
                </c:pt>
                <c:pt idx="204908">
                  <c:v>4.64646</c:v>
                </c:pt>
                <c:pt idx="204909">
                  <c:v>4.64649</c:v>
                </c:pt>
                <c:pt idx="204910">
                  <c:v>4.64651</c:v>
                </c:pt>
                <c:pt idx="204911">
                  <c:v>4.64653</c:v>
                </c:pt>
                <c:pt idx="204912">
                  <c:v>4.64655</c:v>
                </c:pt>
                <c:pt idx="204913">
                  <c:v>4.64658</c:v>
                </c:pt>
                <c:pt idx="204914">
                  <c:v>4.6466</c:v>
                </c:pt>
                <c:pt idx="204915">
                  <c:v>4.64662</c:v>
                </c:pt>
                <c:pt idx="204916">
                  <c:v>4.64664</c:v>
                </c:pt>
                <c:pt idx="204917">
                  <c:v>4.64667</c:v>
                </c:pt>
                <c:pt idx="204918">
                  <c:v>4.64669</c:v>
                </c:pt>
                <c:pt idx="204919">
                  <c:v>4.64671</c:v>
                </c:pt>
                <c:pt idx="204920">
                  <c:v>4.64673</c:v>
                </c:pt>
                <c:pt idx="204921">
                  <c:v>4.64676</c:v>
                </c:pt>
                <c:pt idx="204922">
                  <c:v>4.64678</c:v>
                </c:pt>
                <c:pt idx="204923">
                  <c:v>4.6468</c:v>
                </c:pt>
                <c:pt idx="204924">
                  <c:v>4.64682</c:v>
                </c:pt>
                <c:pt idx="204925">
                  <c:v>4.64685</c:v>
                </c:pt>
                <c:pt idx="204926">
                  <c:v>4.64687</c:v>
                </c:pt>
                <c:pt idx="204927">
                  <c:v>4.64689</c:v>
                </c:pt>
                <c:pt idx="204928">
                  <c:v>4.64692</c:v>
                </c:pt>
                <c:pt idx="204929">
                  <c:v>4.64694</c:v>
                </c:pt>
                <c:pt idx="204930">
                  <c:v>4.64696</c:v>
                </c:pt>
                <c:pt idx="204931">
                  <c:v>4.64698</c:v>
                </c:pt>
                <c:pt idx="204932">
                  <c:v>4.64701</c:v>
                </c:pt>
                <c:pt idx="204933">
                  <c:v>4.64703</c:v>
                </c:pt>
                <c:pt idx="204934">
                  <c:v>4.64705</c:v>
                </c:pt>
                <c:pt idx="204935">
                  <c:v>4.64708</c:v>
                </c:pt>
                <c:pt idx="204936">
                  <c:v>4.6471</c:v>
                </c:pt>
                <c:pt idx="204937">
                  <c:v>4.64712</c:v>
                </c:pt>
                <c:pt idx="204938">
                  <c:v>4.64714</c:v>
                </c:pt>
                <c:pt idx="204939">
                  <c:v>4.64717</c:v>
                </c:pt>
                <c:pt idx="204940">
                  <c:v>4.64719</c:v>
                </c:pt>
                <c:pt idx="204941">
                  <c:v>4.64721</c:v>
                </c:pt>
                <c:pt idx="204942">
                  <c:v>4.64723</c:v>
                </c:pt>
                <c:pt idx="204943">
                  <c:v>4.64726</c:v>
                </c:pt>
                <c:pt idx="204944">
                  <c:v>4.64728</c:v>
                </c:pt>
                <c:pt idx="204945">
                  <c:v>4.6473</c:v>
                </c:pt>
                <c:pt idx="204946">
                  <c:v>4.64732</c:v>
                </c:pt>
                <c:pt idx="204947">
                  <c:v>4.64735</c:v>
                </c:pt>
                <c:pt idx="204948">
                  <c:v>4.64737</c:v>
                </c:pt>
                <c:pt idx="204949">
                  <c:v>4.64739</c:v>
                </c:pt>
                <c:pt idx="204950">
                  <c:v>4.64741</c:v>
                </c:pt>
                <c:pt idx="204951">
                  <c:v>4.64744</c:v>
                </c:pt>
                <c:pt idx="204952">
                  <c:v>4.64746</c:v>
                </c:pt>
                <c:pt idx="204953">
                  <c:v>4.64748</c:v>
                </c:pt>
                <c:pt idx="204954">
                  <c:v>4.64751</c:v>
                </c:pt>
                <c:pt idx="204955">
                  <c:v>4.64753</c:v>
                </c:pt>
                <c:pt idx="204956">
                  <c:v>4.64755</c:v>
                </c:pt>
                <c:pt idx="204957">
                  <c:v>4.64757</c:v>
                </c:pt>
                <c:pt idx="204958">
                  <c:v>4.6476</c:v>
                </c:pt>
                <c:pt idx="204959">
                  <c:v>4.64762</c:v>
                </c:pt>
                <c:pt idx="204960">
                  <c:v>4.64764</c:v>
                </c:pt>
                <c:pt idx="204961">
                  <c:v>4.64766</c:v>
                </c:pt>
                <c:pt idx="204962">
                  <c:v>4.64769</c:v>
                </c:pt>
                <c:pt idx="204963">
                  <c:v>4.64771</c:v>
                </c:pt>
                <c:pt idx="204964">
                  <c:v>4.64773</c:v>
                </c:pt>
                <c:pt idx="204965">
                  <c:v>4.64776</c:v>
                </c:pt>
                <c:pt idx="204966">
                  <c:v>4.64778</c:v>
                </c:pt>
                <c:pt idx="204967">
                  <c:v>4.6478</c:v>
                </c:pt>
                <c:pt idx="204968">
                  <c:v>4.64782</c:v>
                </c:pt>
                <c:pt idx="204969">
                  <c:v>4.64785</c:v>
                </c:pt>
                <c:pt idx="204970">
                  <c:v>4.64787</c:v>
                </c:pt>
                <c:pt idx="204971">
                  <c:v>4.64789</c:v>
                </c:pt>
                <c:pt idx="204972">
                  <c:v>4.64791</c:v>
                </c:pt>
                <c:pt idx="204973">
                  <c:v>4.64794</c:v>
                </c:pt>
                <c:pt idx="204974">
                  <c:v>4.64796</c:v>
                </c:pt>
                <c:pt idx="204975">
                  <c:v>4.64798</c:v>
                </c:pt>
                <c:pt idx="204976">
                  <c:v>4.64801</c:v>
                </c:pt>
                <c:pt idx="204977">
                  <c:v>4.64803</c:v>
                </c:pt>
                <c:pt idx="204978">
                  <c:v>4.64805</c:v>
                </c:pt>
                <c:pt idx="204979">
                  <c:v>4.64807</c:v>
                </c:pt>
                <c:pt idx="204980">
                  <c:v>4.64809</c:v>
                </c:pt>
                <c:pt idx="204981">
                  <c:v>4.64812</c:v>
                </c:pt>
                <c:pt idx="204982">
                  <c:v>4.64814</c:v>
                </c:pt>
                <c:pt idx="204983">
                  <c:v>4.64816</c:v>
                </c:pt>
                <c:pt idx="204984">
                  <c:v>4.64819</c:v>
                </c:pt>
                <c:pt idx="204985">
                  <c:v>4.64821</c:v>
                </c:pt>
                <c:pt idx="204986">
                  <c:v>4.64823</c:v>
                </c:pt>
                <c:pt idx="204987">
                  <c:v>4.64825</c:v>
                </c:pt>
                <c:pt idx="204988">
                  <c:v>4.64828</c:v>
                </c:pt>
                <c:pt idx="204989">
                  <c:v>4.6483</c:v>
                </c:pt>
                <c:pt idx="204990">
                  <c:v>4.64832</c:v>
                </c:pt>
                <c:pt idx="204991">
                  <c:v>4.64834</c:v>
                </c:pt>
                <c:pt idx="204992">
                  <c:v>4.64837</c:v>
                </c:pt>
                <c:pt idx="204993">
                  <c:v>4.64839</c:v>
                </c:pt>
                <c:pt idx="204994">
                  <c:v>4.64841</c:v>
                </c:pt>
                <c:pt idx="204995">
                  <c:v>4.64844</c:v>
                </c:pt>
                <c:pt idx="204996">
                  <c:v>4.64846</c:v>
                </c:pt>
                <c:pt idx="204997">
                  <c:v>4.64848</c:v>
                </c:pt>
                <c:pt idx="204998">
                  <c:v>4.6485</c:v>
                </c:pt>
                <c:pt idx="204999">
                  <c:v>4.64853</c:v>
                </c:pt>
                <c:pt idx="205000">
                  <c:v>4.64855</c:v>
                </c:pt>
                <c:pt idx="205001">
                  <c:v>4.64857</c:v>
                </c:pt>
                <c:pt idx="205002">
                  <c:v>4.64859</c:v>
                </c:pt>
                <c:pt idx="205003">
                  <c:v>4.64862</c:v>
                </c:pt>
                <c:pt idx="205004">
                  <c:v>4.64864</c:v>
                </c:pt>
                <c:pt idx="205005">
                  <c:v>4.64866</c:v>
                </c:pt>
                <c:pt idx="205006">
                  <c:v>4.64869</c:v>
                </c:pt>
                <c:pt idx="205007">
                  <c:v>4.64871</c:v>
                </c:pt>
                <c:pt idx="205008">
                  <c:v>4.64873</c:v>
                </c:pt>
                <c:pt idx="205009">
                  <c:v>4.64875</c:v>
                </c:pt>
                <c:pt idx="205010">
                  <c:v>4.64878</c:v>
                </c:pt>
                <c:pt idx="205011">
                  <c:v>4.6488</c:v>
                </c:pt>
                <c:pt idx="205012">
                  <c:v>4.64882</c:v>
                </c:pt>
                <c:pt idx="205013">
                  <c:v>4.64884</c:v>
                </c:pt>
                <c:pt idx="205014">
                  <c:v>4.64887</c:v>
                </c:pt>
                <c:pt idx="205015">
                  <c:v>4.64889</c:v>
                </c:pt>
                <c:pt idx="205016">
                  <c:v>4.64891</c:v>
                </c:pt>
                <c:pt idx="205017">
                  <c:v>4.64893</c:v>
                </c:pt>
                <c:pt idx="205018">
                  <c:v>4.64896</c:v>
                </c:pt>
                <c:pt idx="205019">
                  <c:v>4.64898</c:v>
                </c:pt>
                <c:pt idx="205020">
                  <c:v>4.649</c:v>
                </c:pt>
                <c:pt idx="205021">
                  <c:v>4.64902</c:v>
                </c:pt>
                <c:pt idx="205022">
                  <c:v>4.64905</c:v>
                </c:pt>
                <c:pt idx="205023">
                  <c:v>4.64907</c:v>
                </c:pt>
                <c:pt idx="205024">
                  <c:v>4.64909</c:v>
                </c:pt>
                <c:pt idx="205025">
                  <c:v>4.64912</c:v>
                </c:pt>
                <c:pt idx="205026">
                  <c:v>4.64914</c:v>
                </c:pt>
                <c:pt idx="205027">
                  <c:v>4.64916</c:v>
                </c:pt>
                <c:pt idx="205028">
                  <c:v>4.64918</c:v>
                </c:pt>
                <c:pt idx="205029">
                  <c:v>4.64921</c:v>
                </c:pt>
                <c:pt idx="205030">
                  <c:v>4.64923</c:v>
                </c:pt>
                <c:pt idx="205031">
                  <c:v>4.64925</c:v>
                </c:pt>
                <c:pt idx="205032">
                  <c:v>4.64927</c:v>
                </c:pt>
                <c:pt idx="205033">
                  <c:v>4.6493</c:v>
                </c:pt>
                <c:pt idx="205034">
                  <c:v>4.64932</c:v>
                </c:pt>
                <c:pt idx="205035">
                  <c:v>4.64934</c:v>
                </c:pt>
                <c:pt idx="205036">
                  <c:v>4.64937</c:v>
                </c:pt>
                <c:pt idx="205037">
                  <c:v>4.64939</c:v>
                </c:pt>
                <c:pt idx="205038">
                  <c:v>4.64941</c:v>
                </c:pt>
                <c:pt idx="205039">
                  <c:v>4.64943</c:v>
                </c:pt>
                <c:pt idx="205040">
                  <c:v>4.64946</c:v>
                </c:pt>
                <c:pt idx="205041">
                  <c:v>4.64948</c:v>
                </c:pt>
                <c:pt idx="205042">
                  <c:v>4.6495</c:v>
                </c:pt>
                <c:pt idx="205043">
                  <c:v>4.64952</c:v>
                </c:pt>
                <c:pt idx="205044">
                  <c:v>4.64955</c:v>
                </c:pt>
                <c:pt idx="205045">
                  <c:v>4.64957</c:v>
                </c:pt>
                <c:pt idx="205046">
                  <c:v>4.64959</c:v>
                </c:pt>
                <c:pt idx="205047">
                  <c:v>4.64961</c:v>
                </c:pt>
                <c:pt idx="205048">
                  <c:v>4.64964</c:v>
                </c:pt>
                <c:pt idx="205049">
                  <c:v>4.64966</c:v>
                </c:pt>
                <c:pt idx="205050">
                  <c:v>4.64968</c:v>
                </c:pt>
                <c:pt idx="205051">
                  <c:v>4.6497</c:v>
                </c:pt>
                <c:pt idx="205052">
                  <c:v>4.64973</c:v>
                </c:pt>
                <c:pt idx="205053">
                  <c:v>4.64975</c:v>
                </c:pt>
                <c:pt idx="205054">
                  <c:v>4.64977</c:v>
                </c:pt>
                <c:pt idx="205055">
                  <c:v>4.6498</c:v>
                </c:pt>
                <c:pt idx="205056">
                  <c:v>4.64982</c:v>
                </c:pt>
                <c:pt idx="205057">
                  <c:v>4.64984</c:v>
                </c:pt>
                <c:pt idx="205058">
                  <c:v>4.64986</c:v>
                </c:pt>
                <c:pt idx="205059">
                  <c:v>4.64989</c:v>
                </c:pt>
                <c:pt idx="205060">
                  <c:v>4.64991</c:v>
                </c:pt>
                <c:pt idx="205061">
                  <c:v>4.64993</c:v>
                </c:pt>
                <c:pt idx="205062">
                  <c:v>4.64996</c:v>
                </c:pt>
                <c:pt idx="205063">
                  <c:v>4.64998</c:v>
                </c:pt>
                <c:pt idx="205064">
                  <c:v>4.65</c:v>
                </c:pt>
                <c:pt idx="205065">
                  <c:v>4.65002</c:v>
                </c:pt>
                <c:pt idx="205066">
                  <c:v>4.65005</c:v>
                </c:pt>
                <c:pt idx="205067">
                  <c:v>4.65007</c:v>
                </c:pt>
                <c:pt idx="205068">
                  <c:v>4.65009</c:v>
                </c:pt>
                <c:pt idx="205069">
                  <c:v>4.65011</c:v>
                </c:pt>
                <c:pt idx="205070">
                  <c:v>4.65014</c:v>
                </c:pt>
                <c:pt idx="205071">
                  <c:v>4.65016</c:v>
                </c:pt>
                <c:pt idx="205072">
                  <c:v>4.65018</c:v>
                </c:pt>
                <c:pt idx="205073">
                  <c:v>4.6502</c:v>
                </c:pt>
                <c:pt idx="205074">
                  <c:v>4.65023</c:v>
                </c:pt>
                <c:pt idx="205075">
                  <c:v>4.65025</c:v>
                </c:pt>
                <c:pt idx="205076">
                  <c:v>4.65027</c:v>
                </c:pt>
                <c:pt idx="205077">
                  <c:v>4.65029</c:v>
                </c:pt>
                <c:pt idx="205078">
                  <c:v>4.65032</c:v>
                </c:pt>
                <c:pt idx="205079">
                  <c:v>4.65034</c:v>
                </c:pt>
                <c:pt idx="205080">
                  <c:v>4.65036</c:v>
                </c:pt>
                <c:pt idx="205081">
                  <c:v>4.65038</c:v>
                </c:pt>
                <c:pt idx="205082">
                  <c:v>4.65041</c:v>
                </c:pt>
                <c:pt idx="205083">
                  <c:v>4.65043</c:v>
                </c:pt>
                <c:pt idx="205084">
                  <c:v>4.65045</c:v>
                </c:pt>
                <c:pt idx="205085">
                  <c:v>4.65048</c:v>
                </c:pt>
                <c:pt idx="205086">
                  <c:v>4.6505</c:v>
                </c:pt>
                <c:pt idx="205087">
                  <c:v>4.65052</c:v>
                </c:pt>
                <c:pt idx="205088">
                  <c:v>4.65054</c:v>
                </c:pt>
                <c:pt idx="205089">
                  <c:v>4.65057</c:v>
                </c:pt>
                <c:pt idx="205090">
                  <c:v>4.65059</c:v>
                </c:pt>
                <c:pt idx="205091">
                  <c:v>4.65061</c:v>
                </c:pt>
                <c:pt idx="205092">
                  <c:v>4.65064</c:v>
                </c:pt>
                <c:pt idx="205093">
                  <c:v>4.65066</c:v>
                </c:pt>
                <c:pt idx="205094">
                  <c:v>4.65068</c:v>
                </c:pt>
                <c:pt idx="205095">
                  <c:v>4.6507</c:v>
                </c:pt>
                <c:pt idx="205096">
                  <c:v>4.65073</c:v>
                </c:pt>
                <c:pt idx="205097">
                  <c:v>4.65075</c:v>
                </c:pt>
                <c:pt idx="205098">
                  <c:v>4.65077</c:v>
                </c:pt>
                <c:pt idx="205099">
                  <c:v>4.65079</c:v>
                </c:pt>
                <c:pt idx="205100">
                  <c:v>4.65082</c:v>
                </c:pt>
                <c:pt idx="205101">
                  <c:v>4.65084</c:v>
                </c:pt>
                <c:pt idx="205102">
                  <c:v>4.65086</c:v>
                </c:pt>
                <c:pt idx="205103">
                  <c:v>4.65088</c:v>
                </c:pt>
                <c:pt idx="205104">
                  <c:v>4.65091</c:v>
                </c:pt>
                <c:pt idx="205105">
                  <c:v>4.65093</c:v>
                </c:pt>
                <c:pt idx="205106">
                  <c:v>4.65095</c:v>
                </c:pt>
                <c:pt idx="205107">
                  <c:v>4.65097</c:v>
                </c:pt>
                <c:pt idx="205108">
                  <c:v>4.651</c:v>
                </c:pt>
                <c:pt idx="205109">
                  <c:v>4.65102</c:v>
                </c:pt>
                <c:pt idx="205110">
                  <c:v>4.65104</c:v>
                </c:pt>
                <c:pt idx="205111">
                  <c:v>4.65107</c:v>
                </c:pt>
                <c:pt idx="205112">
                  <c:v>4.65109</c:v>
                </c:pt>
                <c:pt idx="205113">
                  <c:v>4.65111</c:v>
                </c:pt>
                <c:pt idx="205114">
                  <c:v>4.65113</c:v>
                </c:pt>
                <c:pt idx="205115">
                  <c:v>4.65116</c:v>
                </c:pt>
                <c:pt idx="205116">
                  <c:v>4.65118</c:v>
                </c:pt>
                <c:pt idx="205117">
                  <c:v>4.6512</c:v>
                </c:pt>
                <c:pt idx="205118">
                  <c:v>4.65122</c:v>
                </c:pt>
                <c:pt idx="205119">
                  <c:v>4.65125</c:v>
                </c:pt>
                <c:pt idx="205120">
                  <c:v>4.65127</c:v>
                </c:pt>
                <c:pt idx="205121">
                  <c:v>4.65129</c:v>
                </c:pt>
                <c:pt idx="205122">
                  <c:v>4.65132</c:v>
                </c:pt>
                <c:pt idx="205123">
                  <c:v>4.65134</c:v>
                </c:pt>
                <c:pt idx="205124">
                  <c:v>4.65136</c:v>
                </c:pt>
                <c:pt idx="205125">
                  <c:v>4.65138</c:v>
                </c:pt>
                <c:pt idx="205126">
                  <c:v>4.65141</c:v>
                </c:pt>
                <c:pt idx="205127">
                  <c:v>4.65143</c:v>
                </c:pt>
                <c:pt idx="205128">
                  <c:v>4.65145</c:v>
                </c:pt>
                <c:pt idx="205129">
                  <c:v>4.65147</c:v>
                </c:pt>
                <c:pt idx="205130">
                  <c:v>4.6515</c:v>
                </c:pt>
                <c:pt idx="205131">
                  <c:v>4.65152</c:v>
                </c:pt>
                <c:pt idx="205132">
                  <c:v>4.65154</c:v>
                </c:pt>
                <c:pt idx="205133">
                  <c:v>4.65156</c:v>
                </c:pt>
                <c:pt idx="205134">
                  <c:v>4.65159</c:v>
                </c:pt>
                <c:pt idx="205135">
                  <c:v>4.65161</c:v>
                </c:pt>
                <c:pt idx="205136">
                  <c:v>4.65163</c:v>
                </c:pt>
                <c:pt idx="205137">
                  <c:v>4.65165</c:v>
                </c:pt>
                <c:pt idx="205138">
                  <c:v>4.65168</c:v>
                </c:pt>
                <c:pt idx="205139">
                  <c:v>4.6517</c:v>
                </c:pt>
                <c:pt idx="205140">
                  <c:v>4.65172</c:v>
                </c:pt>
                <c:pt idx="205141">
                  <c:v>4.65175</c:v>
                </c:pt>
                <c:pt idx="205142">
                  <c:v>4.65177</c:v>
                </c:pt>
                <c:pt idx="205143">
                  <c:v>4.65179</c:v>
                </c:pt>
                <c:pt idx="205144">
                  <c:v>4.65181</c:v>
                </c:pt>
                <c:pt idx="205145">
                  <c:v>4.65184</c:v>
                </c:pt>
                <c:pt idx="205146">
                  <c:v>4.65186</c:v>
                </c:pt>
                <c:pt idx="205147">
                  <c:v>4.65188</c:v>
                </c:pt>
                <c:pt idx="205148">
                  <c:v>4.65191</c:v>
                </c:pt>
                <c:pt idx="205149">
                  <c:v>4.65193</c:v>
                </c:pt>
                <c:pt idx="205150">
                  <c:v>4.65195</c:v>
                </c:pt>
                <c:pt idx="205151">
                  <c:v>4.65197</c:v>
                </c:pt>
                <c:pt idx="205152">
                  <c:v>4.652</c:v>
                </c:pt>
                <c:pt idx="205153">
                  <c:v>4.65202</c:v>
                </c:pt>
                <c:pt idx="205154">
                  <c:v>4.65204</c:v>
                </c:pt>
                <c:pt idx="205155">
                  <c:v>4.65206</c:v>
                </c:pt>
                <c:pt idx="205156">
                  <c:v>4.65209</c:v>
                </c:pt>
                <c:pt idx="205157">
                  <c:v>4.65211</c:v>
                </c:pt>
                <c:pt idx="205158">
                  <c:v>4.65213</c:v>
                </c:pt>
                <c:pt idx="205159">
                  <c:v>4.65215</c:v>
                </c:pt>
                <c:pt idx="205160">
                  <c:v>4.65218</c:v>
                </c:pt>
                <c:pt idx="205161">
                  <c:v>4.6522</c:v>
                </c:pt>
                <c:pt idx="205162">
                  <c:v>4.65222</c:v>
                </c:pt>
                <c:pt idx="205163">
                  <c:v>4.65224</c:v>
                </c:pt>
                <c:pt idx="205164">
                  <c:v>4.65227</c:v>
                </c:pt>
                <c:pt idx="205165">
                  <c:v>4.65229</c:v>
                </c:pt>
                <c:pt idx="205166">
                  <c:v>4.65231</c:v>
                </c:pt>
                <c:pt idx="205167">
                  <c:v>4.65234</c:v>
                </c:pt>
                <c:pt idx="205168">
                  <c:v>4.65236</c:v>
                </c:pt>
                <c:pt idx="205169">
                  <c:v>4.65238</c:v>
                </c:pt>
                <c:pt idx="205170">
                  <c:v>4.6524</c:v>
                </c:pt>
                <c:pt idx="205171">
                  <c:v>4.65243</c:v>
                </c:pt>
                <c:pt idx="205172">
                  <c:v>4.65245</c:v>
                </c:pt>
                <c:pt idx="205173">
                  <c:v>4.65247</c:v>
                </c:pt>
                <c:pt idx="205174">
                  <c:v>4.65249</c:v>
                </c:pt>
                <c:pt idx="205175">
                  <c:v>4.65252</c:v>
                </c:pt>
                <c:pt idx="205176">
                  <c:v>4.65254</c:v>
                </c:pt>
                <c:pt idx="205177">
                  <c:v>4.65256</c:v>
                </c:pt>
                <c:pt idx="205178">
                  <c:v>4.65259</c:v>
                </c:pt>
                <c:pt idx="205179">
                  <c:v>4.65261</c:v>
                </c:pt>
                <c:pt idx="205180">
                  <c:v>4.65263</c:v>
                </c:pt>
                <c:pt idx="205181">
                  <c:v>4.65265</c:v>
                </c:pt>
                <c:pt idx="205182">
                  <c:v>4.65268</c:v>
                </c:pt>
                <c:pt idx="205183">
                  <c:v>4.6527</c:v>
                </c:pt>
                <c:pt idx="205184">
                  <c:v>4.65272</c:v>
                </c:pt>
                <c:pt idx="205185">
                  <c:v>4.65274</c:v>
                </c:pt>
                <c:pt idx="205186">
                  <c:v>4.65277</c:v>
                </c:pt>
                <c:pt idx="205187">
                  <c:v>4.65279</c:v>
                </c:pt>
                <c:pt idx="205188">
                  <c:v>4.65281</c:v>
                </c:pt>
                <c:pt idx="205189">
                  <c:v>4.65283</c:v>
                </c:pt>
                <c:pt idx="205190">
                  <c:v>4.65286</c:v>
                </c:pt>
                <c:pt idx="205191">
                  <c:v>4.65288</c:v>
                </c:pt>
                <c:pt idx="205192">
                  <c:v>4.6529</c:v>
                </c:pt>
                <c:pt idx="205193">
                  <c:v>4.65292</c:v>
                </c:pt>
                <c:pt idx="205194">
                  <c:v>4.65295</c:v>
                </c:pt>
                <c:pt idx="205195">
                  <c:v>4.65297</c:v>
                </c:pt>
                <c:pt idx="205196">
                  <c:v>4.65299</c:v>
                </c:pt>
                <c:pt idx="205197">
                  <c:v>4.65302</c:v>
                </c:pt>
                <c:pt idx="205198">
                  <c:v>4.65304</c:v>
                </c:pt>
                <c:pt idx="205199">
                  <c:v>4.65306</c:v>
                </c:pt>
                <c:pt idx="205200">
                  <c:v>4.65308</c:v>
                </c:pt>
                <c:pt idx="205201">
                  <c:v>4.65311</c:v>
                </c:pt>
                <c:pt idx="205202">
                  <c:v>4.65313</c:v>
                </c:pt>
                <c:pt idx="205203">
                  <c:v>4.65315</c:v>
                </c:pt>
                <c:pt idx="205204">
                  <c:v>4.65318</c:v>
                </c:pt>
                <c:pt idx="205205">
                  <c:v>4.6532</c:v>
                </c:pt>
                <c:pt idx="205206">
                  <c:v>4.65322</c:v>
                </c:pt>
                <c:pt idx="205207">
                  <c:v>4.65324</c:v>
                </c:pt>
                <c:pt idx="205208">
                  <c:v>4.65327</c:v>
                </c:pt>
                <c:pt idx="205209">
                  <c:v>4.65329</c:v>
                </c:pt>
                <c:pt idx="205210">
                  <c:v>4.65331</c:v>
                </c:pt>
                <c:pt idx="205211">
                  <c:v>4.65333</c:v>
                </c:pt>
                <c:pt idx="205212">
                  <c:v>4.65336</c:v>
                </c:pt>
                <c:pt idx="205213">
                  <c:v>4.65338</c:v>
                </c:pt>
                <c:pt idx="205214">
                  <c:v>4.6534</c:v>
                </c:pt>
                <c:pt idx="205215">
                  <c:v>4.65342</c:v>
                </c:pt>
                <c:pt idx="205216">
                  <c:v>4.65345</c:v>
                </c:pt>
                <c:pt idx="205217">
                  <c:v>4.65347</c:v>
                </c:pt>
                <c:pt idx="205218">
                  <c:v>4.65349</c:v>
                </c:pt>
                <c:pt idx="205219">
                  <c:v>4.65351</c:v>
                </c:pt>
                <c:pt idx="205220">
                  <c:v>4.65354</c:v>
                </c:pt>
                <c:pt idx="205221">
                  <c:v>4.65356</c:v>
                </c:pt>
                <c:pt idx="205222">
                  <c:v>4.65358</c:v>
                </c:pt>
                <c:pt idx="205223">
                  <c:v>4.6536</c:v>
                </c:pt>
                <c:pt idx="205224">
                  <c:v>4.65363</c:v>
                </c:pt>
                <c:pt idx="205225">
                  <c:v>4.65365</c:v>
                </c:pt>
                <c:pt idx="205226">
                  <c:v>4.65367</c:v>
                </c:pt>
                <c:pt idx="205227">
                  <c:v>4.6537</c:v>
                </c:pt>
                <c:pt idx="205228">
                  <c:v>4.65372</c:v>
                </c:pt>
                <c:pt idx="205229">
                  <c:v>4.65374</c:v>
                </c:pt>
                <c:pt idx="205230">
                  <c:v>4.65376</c:v>
                </c:pt>
                <c:pt idx="205231">
                  <c:v>4.65379</c:v>
                </c:pt>
                <c:pt idx="205232">
                  <c:v>4.65381</c:v>
                </c:pt>
                <c:pt idx="205233">
                  <c:v>4.65383</c:v>
                </c:pt>
                <c:pt idx="205234">
                  <c:v>4.65386</c:v>
                </c:pt>
                <c:pt idx="205235">
                  <c:v>4.65388</c:v>
                </c:pt>
                <c:pt idx="205236">
                  <c:v>4.6539</c:v>
                </c:pt>
                <c:pt idx="205237">
                  <c:v>4.65392</c:v>
                </c:pt>
                <c:pt idx="205238">
                  <c:v>4.65395</c:v>
                </c:pt>
                <c:pt idx="205239">
                  <c:v>4.65397</c:v>
                </c:pt>
                <c:pt idx="205240">
                  <c:v>4.65399</c:v>
                </c:pt>
                <c:pt idx="205241">
                  <c:v>4.65401</c:v>
                </c:pt>
                <c:pt idx="205242">
                  <c:v>4.65404</c:v>
                </c:pt>
                <c:pt idx="205243">
                  <c:v>4.65406</c:v>
                </c:pt>
                <c:pt idx="205244">
                  <c:v>4.65408</c:v>
                </c:pt>
                <c:pt idx="205245">
                  <c:v>4.6541</c:v>
                </c:pt>
                <c:pt idx="205246">
                  <c:v>4.65413</c:v>
                </c:pt>
                <c:pt idx="205247">
                  <c:v>4.65415</c:v>
                </c:pt>
                <c:pt idx="205248">
                  <c:v>4.65417</c:v>
                </c:pt>
                <c:pt idx="205249">
                  <c:v>4.65419</c:v>
                </c:pt>
                <c:pt idx="205250">
                  <c:v>4.65422</c:v>
                </c:pt>
                <c:pt idx="205251">
                  <c:v>4.65424</c:v>
                </c:pt>
                <c:pt idx="205252">
                  <c:v>4.65426</c:v>
                </c:pt>
                <c:pt idx="205253">
                  <c:v>4.65429</c:v>
                </c:pt>
                <c:pt idx="205254">
                  <c:v>4.65431</c:v>
                </c:pt>
                <c:pt idx="205255">
                  <c:v>4.65433</c:v>
                </c:pt>
                <c:pt idx="205256">
                  <c:v>4.65435</c:v>
                </c:pt>
                <c:pt idx="205257">
                  <c:v>4.65438</c:v>
                </c:pt>
                <c:pt idx="205258">
                  <c:v>4.6544</c:v>
                </c:pt>
                <c:pt idx="205259">
                  <c:v>4.65442</c:v>
                </c:pt>
                <c:pt idx="205260">
                  <c:v>4.65444</c:v>
                </c:pt>
                <c:pt idx="205261">
                  <c:v>4.65447</c:v>
                </c:pt>
                <c:pt idx="205262">
                  <c:v>4.65449</c:v>
                </c:pt>
                <c:pt idx="205263">
                  <c:v>4.65451</c:v>
                </c:pt>
                <c:pt idx="205264">
                  <c:v>4.65454</c:v>
                </c:pt>
                <c:pt idx="205265">
                  <c:v>4.65456</c:v>
                </c:pt>
                <c:pt idx="205266">
                  <c:v>4.65458</c:v>
                </c:pt>
                <c:pt idx="205267">
                  <c:v>4.6546</c:v>
                </c:pt>
                <c:pt idx="205268">
                  <c:v>4.65463</c:v>
                </c:pt>
                <c:pt idx="205269">
                  <c:v>4.65465</c:v>
                </c:pt>
                <c:pt idx="205270">
                  <c:v>4.65467</c:v>
                </c:pt>
                <c:pt idx="205271">
                  <c:v>4.65469</c:v>
                </c:pt>
                <c:pt idx="205272">
                  <c:v>4.65472</c:v>
                </c:pt>
                <c:pt idx="205273">
                  <c:v>4.65474</c:v>
                </c:pt>
                <c:pt idx="205274">
                  <c:v>4.65476</c:v>
                </c:pt>
                <c:pt idx="205275">
                  <c:v>4.65479</c:v>
                </c:pt>
                <c:pt idx="205276">
                  <c:v>4.65481</c:v>
                </c:pt>
                <c:pt idx="205277">
                  <c:v>4.65483</c:v>
                </c:pt>
                <c:pt idx="205278">
                  <c:v>4.65485</c:v>
                </c:pt>
                <c:pt idx="205279">
                  <c:v>4.65487</c:v>
                </c:pt>
                <c:pt idx="205280">
                  <c:v>4.6549</c:v>
                </c:pt>
                <c:pt idx="205281">
                  <c:v>4.65492</c:v>
                </c:pt>
                <c:pt idx="205282">
                  <c:v>4.65494</c:v>
                </c:pt>
                <c:pt idx="205283">
                  <c:v>4.65497</c:v>
                </c:pt>
                <c:pt idx="205284">
                  <c:v>4.65499</c:v>
                </c:pt>
                <c:pt idx="205285">
                  <c:v>4.65501</c:v>
                </c:pt>
                <c:pt idx="205286">
                  <c:v>4.65503</c:v>
                </c:pt>
                <c:pt idx="205287">
                  <c:v>4.65506</c:v>
                </c:pt>
                <c:pt idx="205288">
                  <c:v>4.65508</c:v>
                </c:pt>
                <c:pt idx="205289">
                  <c:v>4.6551</c:v>
                </c:pt>
                <c:pt idx="205290">
                  <c:v>4.65512</c:v>
                </c:pt>
                <c:pt idx="205291">
                  <c:v>4.65515</c:v>
                </c:pt>
                <c:pt idx="205292">
                  <c:v>4.65517</c:v>
                </c:pt>
                <c:pt idx="205293">
                  <c:v>4.65519</c:v>
                </c:pt>
                <c:pt idx="205294">
                  <c:v>4.65522</c:v>
                </c:pt>
                <c:pt idx="205295">
                  <c:v>4.65524</c:v>
                </c:pt>
                <c:pt idx="205296">
                  <c:v>4.65526</c:v>
                </c:pt>
                <c:pt idx="205297">
                  <c:v>4.65528</c:v>
                </c:pt>
                <c:pt idx="205298">
                  <c:v>4.65531</c:v>
                </c:pt>
                <c:pt idx="205299">
                  <c:v>4.65533</c:v>
                </c:pt>
                <c:pt idx="205300">
                  <c:v>4.65535</c:v>
                </c:pt>
                <c:pt idx="205301">
                  <c:v>4.65537</c:v>
                </c:pt>
                <c:pt idx="205302">
                  <c:v>4.6554</c:v>
                </c:pt>
                <c:pt idx="205303">
                  <c:v>4.65542</c:v>
                </c:pt>
                <c:pt idx="205304">
                  <c:v>4.65544</c:v>
                </c:pt>
                <c:pt idx="205305">
                  <c:v>4.65547</c:v>
                </c:pt>
                <c:pt idx="205306">
                  <c:v>4.65549</c:v>
                </c:pt>
                <c:pt idx="205307">
                  <c:v>4.65551</c:v>
                </c:pt>
                <c:pt idx="205308">
                  <c:v>4.65553</c:v>
                </c:pt>
                <c:pt idx="205309">
                  <c:v>4.65556</c:v>
                </c:pt>
                <c:pt idx="205310">
                  <c:v>4.65558</c:v>
                </c:pt>
                <c:pt idx="205311">
                  <c:v>4.6556</c:v>
                </c:pt>
                <c:pt idx="205312">
                  <c:v>4.65562</c:v>
                </c:pt>
                <c:pt idx="205313">
                  <c:v>4.65565</c:v>
                </c:pt>
                <c:pt idx="205314">
                  <c:v>4.65567</c:v>
                </c:pt>
                <c:pt idx="205315">
                  <c:v>4.65569</c:v>
                </c:pt>
                <c:pt idx="205316">
                  <c:v>4.65571</c:v>
                </c:pt>
                <c:pt idx="205317">
                  <c:v>4.65574</c:v>
                </c:pt>
                <c:pt idx="205318">
                  <c:v>4.65576</c:v>
                </c:pt>
                <c:pt idx="205319">
                  <c:v>4.65578</c:v>
                </c:pt>
                <c:pt idx="205320">
                  <c:v>4.6558</c:v>
                </c:pt>
                <c:pt idx="205321">
                  <c:v>4.65583</c:v>
                </c:pt>
                <c:pt idx="205322">
                  <c:v>4.65585</c:v>
                </c:pt>
                <c:pt idx="205323">
                  <c:v>4.65587</c:v>
                </c:pt>
                <c:pt idx="205324">
                  <c:v>4.6559</c:v>
                </c:pt>
                <c:pt idx="205325">
                  <c:v>4.65592</c:v>
                </c:pt>
                <c:pt idx="205326">
                  <c:v>4.65594</c:v>
                </c:pt>
                <c:pt idx="205327">
                  <c:v>4.65596</c:v>
                </c:pt>
                <c:pt idx="205328">
                  <c:v>4.65599</c:v>
                </c:pt>
                <c:pt idx="205329">
                  <c:v>4.65601</c:v>
                </c:pt>
                <c:pt idx="205330">
                  <c:v>4.65603</c:v>
                </c:pt>
                <c:pt idx="205331">
                  <c:v>4.65605</c:v>
                </c:pt>
                <c:pt idx="205332">
                  <c:v>4.65608</c:v>
                </c:pt>
                <c:pt idx="205333">
                  <c:v>4.6561</c:v>
                </c:pt>
                <c:pt idx="205334">
                  <c:v>4.65612</c:v>
                </c:pt>
                <c:pt idx="205335">
                  <c:v>4.65615</c:v>
                </c:pt>
                <c:pt idx="205336">
                  <c:v>4.65617</c:v>
                </c:pt>
                <c:pt idx="205337">
                  <c:v>4.65619</c:v>
                </c:pt>
                <c:pt idx="205338">
                  <c:v>4.65621</c:v>
                </c:pt>
                <c:pt idx="205339">
                  <c:v>4.65624</c:v>
                </c:pt>
                <c:pt idx="205340">
                  <c:v>4.65626</c:v>
                </c:pt>
                <c:pt idx="205341">
                  <c:v>4.65628</c:v>
                </c:pt>
                <c:pt idx="205342">
                  <c:v>4.6563</c:v>
                </c:pt>
                <c:pt idx="205343">
                  <c:v>4.65633</c:v>
                </c:pt>
                <c:pt idx="205344">
                  <c:v>4.65635</c:v>
                </c:pt>
                <c:pt idx="205345">
                  <c:v>4.65637</c:v>
                </c:pt>
                <c:pt idx="205346">
                  <c:v>4.65639</c:v>
                </c:pt>
                <c:pt idx="205347">
                  <c:v>4.65642</c:v>
                </c:pt>
                <c:pt idx="205348">
                  <c:v>4.65644</c:v>
                </c:pt>
                <c:pt idx="205349">
                  <c:v>4.65646</c:v>
                </c:pt>
                <c:pt idx="205350">
                  <c:v>4.65648</c:v>
                </c:pt>
                <c:pt idx="205351">
                  <c:v>4.65651</c:v>
                </c:pt>
                <c:pt idx="205352">
                  <c:v>4.65653</c:v>
                </c:pt>
                <c:pt idx="205353">
                  <c:v>4.65655</c:v>
                </c:pt>
                <c:pt idx="205354">
                  <c:v>4.65658</c:v>
                </c:pt>
                <c:pt idx="205355">
                  <c:v>4.6566</c:v>
                </c:pt>
                <c:pt idx="205356">
                  <c:v>4.65662</c:v>
                </c:pt>
                <c:pt idx="205357">
                  <c:v>4.65664</c:v>
                </c:pt>
                <c:pt idx="205358">
                  <c:v>4.65667</c:v>
                </c:pt>
                <c:pt idx="205359">
                  <c:v>4.65669</c:v>
                </c:pt>
                <c:pt idx="205360">
                  <c:v>4.65671</c:v>
                </c:pt>
                <c:pt idx="205361">
                  <c:v>4.65674</c:v>
                </c:pt>
                <c:pt idx="205362">
                  <c:v>4.65676</c:v>
                </c:pt>
                <c:pt idx="205363">
                  <c:v>4.65678</c:v>
                </c:pt>
                <c:pt idx="205364">
                  <c:v>4.6568</c:v>
                </c:pt>
                <c:pt idx="205365">
                  <c:v>4.65683</c:v>
                </c:pt>
                <c:pt idx="205366">
                  <c:v>4.65685</c:v>
                </c:pt>
                <c:pt idx="205367">
                  <c:v>4.65687</c:v>
                </c:pt>
                <c:pt idx="205368">
                  <c:v>4.65689</c:v>
                </c:pt>
                <c:pt idx="205369">
                  <c:v>4.65692</c:v>
                </c:pt>
                <c:pt idx="205370">
                  <c:v>4.65694</c:v>
                </c:pt>
                <c:pt idx="205371">
                  <c:v>4.65696</c:v>
                </c:pt>
                <c:pt idx="205372">
                  <c:v>4.65698</c:v>
                </c:pt>
                <c:pt idx="205373">
                  <c:v>4.65701</c:v>
                </c:pt>
                <c:pt idx="205374">
                  <c:v>4.65703</c:v>
                </c:pt>
                <c:pt idx="205375">
                  <c:v>4.65705</c:v>
                </c:pt>
                <c:pt idx="205376">
                  <c:v>4.65707</c:v>
                </c:pt>
                <c:pt idx="205377">
                  <c:v>4.6571</c:v>
                </c:pt>
                <c:pt idx="205378">
                  <c:v>4.65712</c:v>
                </c:pt>
                <c:pt idx="205379">
                  <c:v>4.65714</c:v>
                </c:pt>
                <c:pt idx="205380">
                  <c:v>4.65717</c:v>
                </c:pt>
                <c:pt idx="205381">
                  <c:v>4.65719</c:v>
                </c:pt>
                <c:pt idx="205382">
                  <c:v>4.65721</c:v>
                </c:pt>
                <c:pt idx="205383">
                  <c:v>4.65723</c:v>
                </c:pt>
                <c:pt idx="205384">
                  <c:v>4.65726</c:v>
                </c:pt>
                <c:pt idx="205385">
                  <c:v>4.65728</c:v>
                </c:pt>
                <c:pt idx="205386">
                  <c:v>4.6573</c:v>
                </c:pt>
                <c:pt idx="205387">
                  <c:v>4.65732</c:v>
                </c:pt>
                <c:pt idx="205388">
                  <c:v>4.65735</c:v>
                </c:pt>
                <c:pt idx="205389">
                  <c:v>4.65737</c:v>
                </c:pt>
                <c:pt idx="205390">
                  <c:v>4.65739</c:v>
                </c:pt>
                <c:pt idx="205391">
                  <c:v>4.65742</c:v>
                </c:pt>
                <c:pt idx="205392">
                  <c:v>4.65744</c:v>
                </c:pt>
                <c:pt idx="205393">
                  <c:v>4.65746</c:v>
                </c:pt>
                <c:pt idx="205394">
                  <c:v>4.65748</c:v>
                </c:pt>
                <c:pt idx="205395">
                  <c:v>4.65751</c:v>
                </c:pt>
                <c:pt idx="205396">
                  <c:v>4.65753</c:v>
                </c:pt>
                <c:pt idx="205397">
                  <c:v>4.65755</c:v>
                </c:pt>
                <c:pt idx="205398">
                  <c:v>4.65757</c:v>
                </c:pt>
                <c:pt idx="205399">
                  <c:v>4.6576</c:v>
                </c:pt>
                <c:pt idx="205400">
                  <c:v>4.65762</c:v>
                </c:pt>
                <c:pt idx="205401">
                  <c:v>4.65764</c:v>
                </c:pt>
                <c:pt idx="205402">
                  <c:v>4.65766</c:v>
                </c:pt>
                <c:pt idx="205403">
                  <c:v>4.65769</c:v>
                </c:pt>
                <c:pt idx="205404">
                  <c:v>4.65771</c:v>
                </c:pt>
                <c:pt idx="205405">
                  <c:v>4.65773</c:v>
                </c:pt>
                <c:pt idx="205406">
                  <c:v>4.65775</c:v>
                </c:pt>
                <c:pt idx="205407">
                  <c:v>4.65778</c:v>
                </c:pt>
                <c:pt idx="205408">
                  <c:v>4.6578</c:v>
                </c:pt>
                <c:pt idx="205409">
                  <c:v>4.65782</c:v>
                </c:pt>
                <c:pt idx="205410">
                  <c:v>4.65785</c:v>
                </c:pt>
                <c:pt idx="205411">
                  <c:v>4.65787</c:v>
                </c:pt>
                <c:pt idx="205412">
                  <c:v>4.65789</c:v>
                </c:pt>
                <c:pt idx="205413">
                  <c:v>4.65791</c:v>
                </c:pt>
                <c:pt idx="205414">
                  <c:v>4.65794</c:v>
                </c:pt>
                <c:pt idx="205415">
                  <c:v>4.65796</c:v>
                </c:pt>
                <c:pt idx="205416">
                  <c:v>4.65798</c:v>
                </c:pt>
                <c:pt idx="205417">
                  <c:v>4.65801</c:v>
                </c:pt>
                <c:pt idx="205418">
                  <c:v>4.65803</c:v>
                </c:pt>
                <c:pt idx="205419">
                  <c:v>4.65805</c:v>
                </c:pt>
                <c:pt idx="205420">
                  <c:v>4.65807</c:v>
                </c:pt>
                <c:pt idx="205421">
                  <c:v>4.6581</c:v>
                </c:pt>
                <c:pt idx="205422">
                  <c:v>4.65812</c:v>
                </c:pt>
                <c:pt idx="205423">
                  <c:v>4.65814</c:v>
                </c:pt>
                <c:pt idx="205424">
                  <c:v>4.65816</c:v>
                </c:pt>
                <c:pt idx="205425">
                  <c:v>4.65819</c:v>
                </c:pt>
                <c:pt idx="205426">
                  <c:v>4.65821</c:v>
                </c:pt>
                <c:pt idx="205427">
                  <c:v>4.65823</c:v>
                </c:pt>
                <c:pt idx="205428">
                  <c:v>4.65825</c:v>
                </c:pt>
                <c:pt idx="205429">
                  <c:v>4.65828</c:v>
                </c:pt>
                <c:pt idx="205430">
                  <c:v>4.6583</c:v>
                </c:pt>
                <c:pt idx="205431">
                  <c:v>4.65832</c:v>
                </c:pt>
                <c:pt idx="205432">
                  <c:v>4.65834</c:v>
                </c:pt>
                <c:pt idx="205433">
                  <c:v>4.65837</c:v>
                </c:pt>
                <c:pt idx="205434">
                  <c:v>4.65839</c:v>
                </c:pt>
                <c:pt idx="205435">
                  <c:v>4.65841</c:v>
                </c:pt>
                <c:pt idx="205436">
                  <c:v>4.65843</c:v>
                </c:pt>
                <c:pt idx="205437">
                  <c:v>4.65846</c:v>
                </c:pt>
                <c:pt idx="205438">
                  <c:v>4.65848</c:v>
                </c:pt>
                <c:pt idx="205439">
                  <c:v>4.6585</c:v>
                </c:pt>
                <c:pt idx="205440">
                  <c:v>4.65853</c:v>
                </c:pt>
                <c:pt idx="205441">
                  <c:v>4.65855</c:v>
                </c:pt>
                <c:pt idx="205442">
                  <c:v>4.65857</c:v>
                </c:pt>
                <c:pt idx="205443">
                  <c:v>4.65859</c:v>
                </c:pt>
                <c:pt idx="205444">
                  <c:v>4.65862</c:v>
                </c:pt>
                <c:pt idx="205445">
                  <c:v>4.65864</c:v>
                </c:pt>
                <c:pt idx="205446">
                  <c:v>4.65866</c:v>
                </c:pt>
                <c:pt idx="205447">
                  <c:v>4.65869</c:v>
                </c:pt>
                <c:pt idx="205448">
                  <c:v>4.65871</c:v>
                </c:pt>
                <c:pt idx="205449">
                  <c:v>4.65873</c:v>
                </c:pt>
                <c:pt idx="205450">
                  <c:v>4.65875</c:v>
                </c:pt>
                <c:pt idx="205451">
                  <c:v>4.65878</c:v>
                </c:pt>
                <c:pt idx="205452">
                  <c:v>4.6588</c:v>
                </c:pt>
                <c:pt idx="205453">
                  <c:v>4.65882</c:v>
                </c:pt>
                <c:pt idx="205454">
                  <c:v>4.65884</c:v>
                </c:pt>
                <c:pt idx="205455">
                  <c:v>4.65887</c:v>
                </c:pt>
                <c:pt idx="205456">
                  <c:v>4.65889</c:v>
                </c:pt>
                <c:pt idx="205457">
                  <c:v>4.65891</c:v>
                </c:pt>
                <c:pt idx="205458">
                  <c:v>4.65893</c:v>
                </c:pt>
                <c:pt idx="205459">
                  <c:v>4.65896</c:v>
                </c:pt>
                <c:pt idx="205460">
                  <c:v>4.65898</c:v>
                </c:pt>
                <c:pt idx="205461">
                  <c:v>4.659</c:v>
                </c:pt>
                <c:pt idx="205462">
                  <c:v>4.65902</c:v>
                </c:pt>
                <c:pt idx="205463">
                  <c:v>4.65905</c:v>
                </c:pt>
                <c:pt idx="205464">
                  <c:v>4.65907</c:v>
                </c:pt>
                <c:pt idx="205465">
                  <c:v>4.65909</c:v>
                </c:pt>
                <c:pt idx="205466">
                  <c:v>4.65912</c:v>
                </c:pt>
                <c:pt idx="205467">
                  <c:v>4.65914</c:v>
                </c:pt>
                <c:pt idx="205468">
                  <c:v>4.65916</c:v>
                </c:pt>
                <c:pt idx="205469">
                  <c:v>4.65918</c:v>
                </c:pt>
                <c:pt idx="205470">
                  <c:v>4.65921</c:v>
                </c:pt>
                <c:pt idx="205471">
                  <c:v>4.65923</c:v>
                </c:pt>
                <c:pt idx="205472">
                  <c:v>4.65925</c:v>
                </c:pt>
                <c:pt idx="205473">
                  <c:v>4.65927</c:v>
                </c:pt>
                <c:pt idx="205474">
                  <c:v>4.6593</c:v>
                </c:pt>
                <c:pt idx="205475">
                  <c:v>4.65932</c:v>
                </c:pt>
                <c:pt idx="205476">
                  <c:v>4.65934</c:v>
                </c:pt>
                <c:pt idx="205477">
                  <c:v>4.65937</c:v>
                </c:pt>
                <c:pt idx="205478">
                  <c:v>4.65939</c:v>
                </c:pt>
                <c:pt idx="205479">
                  <c:v>4.65941</c:v>
                </c:pt>
                <c:pt idx="205480">
                  <c:v>4.65943</c:v>
                </c:pt>
                <c:pt idx="205481">
                  <c:v>4.65946</c:v>
                </c:pt>
                <c:pt idx="205482">
                  <c:v>4.65948</c:v>
                </c:pt>
                <c:pt idx="205483">
                  <c:v>4.6595</c:v>
                </c:pt>
                <c:pt idx="205484">
                  <c:v>4.65952</c:v>
                </c:pt>
                <c:pt idx="205485">
                  <c:v>4.65955</c:v>
                </c:pt>
                <c:pt idx="205486">
                  <c:v>4.65957</c:v>
                </c:pt>
                <c:pt idx="205487">
                  <c:v>4.65959</c:v>
                </c:pt>
                <c:pt idx="205488">
                  <c:v>4.65961</c:v>
                </c:pt>
                <c:pt idx="205489">
                  <c:v>4.65964</c:v>
                </c:pt>
                <c:pt idx="205490">
                  <c:v>4.65966</c:v>
                </c:pt>
                <c:pt idx="205491">
                  <c:v>4.65968</c:v>
                </c:pt>
                <c:pt idx="205492">
                  <c:v>4.6597</c:v>
                </c:pt>
                <c:pt idx="205493">
                  <c:v>4.65973</c:v>
                </c:pt>
                <c:pt idx="205494">
                  <c:v>4.65975</c:v>
                </c:pt>
                <c:pt idx="205495">
                  <c:v>4.65977</c:v>
                </c:pt>
                <c:pt idx="205496">
                  <c:v>4.6598</c:v>
                </c:pt>
                <c:pt idx="205497">
                  <c:v>4.65982</c:v>
                </c:pt>
                <c:pt idx="205498">
                  <c:v>4.65984</c:v>
                </c:pt>
                <c:pt idx="205499">
                  <c:v>4.65986</c:v>
                </c:pt>
                <c:pt idx="205500">
                  <c:v>4.65989</c:v>
                </c:pt>
                <c:pt idx="205501">
                  <c:v>4.65991</c:v>
                </c:pt>
                <c:pt idx="205502">
                  <c:v>4.65993</c:v>
                </c:pt>
                <c:pt idx="205503">
                  <c:v>4.65996</c:v>
                </c:pt>
                <c:pt idx="205504">
                  <c:v>4.65998</c:v>
                </c:pt>
                <c:pt idx="205505">
                  <c:v>4.66</c:v>
                </c:pt>
                <c:pt idx="205506">
                  <c:v>4.66002</c:v>
                </c:pt>
                <c:pt idx="205507">
                  <c:v>4.66005</c:v>
                </c:pt>
                <c:pt idx="205508">
                  <c:v>4.66007</c:v>
                </c:pt>
                <c:pt idx="205509">
                  <c:v>4.66009</c:v>
                </c:pt>
                <c:pt idx="205510">
                  <c:v>4.66011</c:v>
                </c:pt>
                <c:pt idx="205511">
                  <c:v>4.66014</c:v>
                </c:pt>
                <c:pt idx="205512">
                  <c:v>4.66016</c:v>
                </c:pt>
                <c:pt idx="205513">
                  <c:v>4.66018</c:v>
                </c:pt>
                <c:pt idx="205514">
                  <c:v>4.6602</c:v>
                </c:pt>
                <c:pt idx="205515">
                  <c:v>4.66023</c:v>
                </c:pt>
                <c:pt idx="205516">
                  <c:v>4.66025</c:v>
                </c:pt>
                <c:pt idx="205517">
                  <c:v>4.66027</c:v>
                </c:pt>
                <c:pt idx="205518">
                  <c:v>4.66029</c:v>
                </c:pt>
                <c:pt idx="205519">
                  <c:v>4.66032</c:v>
                </c:pt>
                <c:pt idx="205520">
                  <c:v>4.66034</c:v>
                </c:pt>
                <c:pt idx="205521">
                  <c:v>4.66036</c:v>
                </c:pt>
                <c:pt idx="205522">
                  <c:v>4.66038</c:v>
                </c:pt>
                <c:pt idx="205523">
                  <c:v>4.66041</c:v>
                </c:pt>
                <c:pt idx="205524">
                  <c:v>4.66043</c:v>
                </c:pt>
                <c:pt idx="205525">
                  <c:v>4.66045</c:v>
                </c:pt>
                <c:pt idx="205526">
                  <c:v>4.66048</c:v>
                </c:pt>
                <c:pt idx="205527">
                  <c:v>4.6605</c:v>
                </c:pt>
                <c:pt idx="205528">
                  <c:v>4.66052</c:v>
                </c:pt>
                <c:pt idx="205529">
                  <c:v>4.66054</c:v>
                </c:pt>
                <c:pt idx="205530">
                  <c:v>4.66057</c:v>
                </c:pt>
                <c:pt idx="205531">
                  <c:v>4.66059</c:v>
                </c:pt>
                <c:pt idx="205532">
                  <c:v>4.66061</c:v>
                </c:pt>
                <c:pt idx="205533">
                  <c:v>4.66064</c:v>
                </c:pt>
                <c:pt idx="205534">
                  <c:v>4.66066</c:v>
                </c:pt>
                <c:pt idx="205535">
                  <c:v>4.66068</c:v>
                </c:pt>
                <c:pt idx="205536">
                  <c:v>4.6607</c:v>
                </c:pt>
                <c:pt idx="205537">
                  <c:v>4.66073</c:v>
                </c:pt>
                <c:pt idx="205538">
                  <c:v>4.66075</c:v>
                </c:pt>
                <c:pt idx="205539">
                  <c:v>4.66077</c:v>
                </c:pt>
                <c:pt idx="205540">
                  <c:v>4.66079</c:v>
                </c:pt>
                <c:pt idx="205541">
                  <c:v>4.66082</c:v>
                </c:pt>
                <c:pt idx="205542">
                  <c:v>4.66084</c:v>
                </c:pt>
                <c:pt idx="205543">
                  <c:v>4.66086</c:v>
                </c:pt>
                <c:pt idx="205544">
                  <c:v>4.66088</c:v>
                </c:pt>
                <c:pt idx="205545">
                  <c:v>4.66091</c:v>
                </c:pt>
                <c:pt idx="205546">
                  <c:v>4.66093</c:v>
                </c:pt>
                <c:pt idx="205547">
                  <c:v>4.66095</c:v>
                </c:pt>
                <c:pt idx="205548">
                  <c:v>4.66097</c:v>
                </c:pt>
                <c:pt idx="205549">
                  <c:v>4.661</c:v>
                </c:pt>
                <c:pt idx="205550">
                  <c:v>4.66102</c:v>
                </c:pt>
                <c:pt idx="205551">
                  <c:v>4.66104</c:v>
                </c:pt>
                <c:pt idx="205552">
                  <c:v>4.66107</c:v>
                </c:pt>
                <c:pt idx="205553">
                  <c:v>4.66109</c:v>
                </c:pt>
                <c:pt idx="205554">
                  <c:v>4.66111</c:v>
                </c:pt>
                <c:pt idx="205555">
                  <c:v>4.66113</c:v>
                </c:pt>
                <c:pt idx="205556">
                  <c:v>4.66116</c:v>
                </c:pt>
                <c:pt idx="205557">
                  <c:v>4.66118</c:v>
                </c:pt>
                <c:pt idx="205558">
                  <c:v>4.6612</c:v>
                </c:pt>
                <c:pt idx="205559">
                  <c:v>4.66122</c:v>
                </c:pt>
                <c:pt idx="205560">
                  <c:v>4.66125</c:v>
                </c:pt>
                <c:pt idx="205561">
                  <c:v>4.66127</c:v>
                </c:pt>
                <c:pt idx="205562">
                  <c:v>4.66129</c:v>
                </c:pt>
                <c:pt idx="205563">
                  <c:v>4.66132</c:v>
                </c:pt>
                <c:pt idx="205564">
                  <c:v>4.66134</c:v>
                </c:pt>
                <c:pt idx="205565">
                  <c:v>4.66136</c:v>
                </c:pt>
                <c:pt idx="205566">
                  <c:v>4.66138</c:v>
                </c:pt>
                <c:pt idx="205567">
                  <c:v>4.66141</c:v>
                </c:pt>
                <c:pt idx="205568">
                  <c:v>4.66143</c:v>
                </c:pt>
                <c:pt idx="205569">
                  <c:v>4.66145</c:v>
                </c:pt>
                <c:pt idx="205570">
                  <c:v>4.66147</c:v>
                </c:pt>
                <c:pt idx="205571">
                  <c:v>4.6615</c:v>
                </c:pt>
                <c:pt idx="205572">
                  <c:v>4.66152</c:v>
                </c:pt>
                <c:pt idx="205573">
                  <c:v>4.66154</c:v>
                </c:pt>
                <c:pt idx="205574">
                  <c:v>4.66157</c:v>
                </c:pt>
                <c:pt idx="205575">
                  <c:v>4.66159</c:v>
                </c:pt>
                <c:pt idx="205576">
                  <c:v>4.66161</c:v>
                </c:pt>
                <c:pt idx="205577">
                  <c:v>4.66163</c:v>
                </c:pt>
                <c:pt idx="205578">
                  <c:v>4.66165</c:v>
                </c:pt>
                <c:pt idx="205579">
                  <c:v>4.66168</c:v>
                </c:pt>
                <c:pt idx="205580">
                  <c:v>4.6617</c:v>
                </c:pt>
                <c:pt idx="205581">
                  <c:v>4.66172</c:v>
                </c:pt>
                <c:pt idx="205582">
                  <c:v>4.66175</c:v>
                </c:pt>
                <c:pt idx="205583">
                  <c:v>4.66177</c:v>
                </c:pt>
                <c:pt idx="205584">
                  <c:v>4.66179</c:v>
                </c:pt>
                <c:pt idx="205585">
                  <c:v>4.66181</c:v>
                </c:pt>
                <c:pt idx="205586">
                  <c:v>4.66184</c:v>
                </c:pt>
                <c:pt idx="205587">
                  <c:v>4.66186</c:v>
                </c:pt>
                <c:pt idx="205588">
                  <c:v>4.66188</c:v>
                </c:pt>
                <c:pt idx="205589">
                  <c:v>4.6619</c:v>
                </c:pt>
                <c:pt idx="205590">
                  <c:v>4.66193</c:v>
                </c:pt>
                <c:pt idx="205591">
                  <c:v>4.66195</c:v>
                </c:pt>
                <c:pt idx="205592">
                  <c:v>4.66197</c:v>
                </c:pt>
                <c:pt idx="205593">
                  <c:v>4.662</c:v>
                </c:pt>
                <c:pt idx="205594">
                  <c:v>4.66202</c:v>
                </c:pt>
                <c:pt idx="205595">
                  <c:v>4.66204</c:v>
                </c:pt>
                <c:pt idx="205596">
                  <c:v>4.66206</c:v>
                </c:pt>
                <c:pt idx="205597">
                  <c:v>4.66209</c:v>
                </c:pt>
                <c:pt idx="205598">
                  <c:v>4.66211</c:v>
                </c:pt>
                <c:pt idx="205599">
                  <c:v>4.66213</c:v>
                </c:pt>
                <c:pt idx="205600">
                  <c:v>4.66215</c:v>
                </c:pt>
                <c:pt idx="205601">
                  <c:v>4.66218</c:v>
                </c:pt>
                <c:pt idx="205602">
                  <c:v>4.6622</c:v>
                </c:pt>
                <c:pt idx="205603">
                  <c:v>4.66222</c:v>
                </c:pt>
                <c:pt idx="205604">
                  <c:v>4.66225</c:v>
                </c:pt>
                <c:pt idx="205605">
                  <c:v>4.66227</c:v>
                </c:pt>
                <c:pt idx="205606">
                  <c:v>4.66229</c:v>
                </c:pt>
                <c:pt idx="205607">
                  <c:v>4.66231</c:v>
                </c:pt>
                <c:pt idx="205608">
                  <c:v>4.66234</c:v>
                </c:pt>
                <c:pt idx="205609">
                  <c:v>4.66236</c:v>
                </c:pt>
                <c:pt idx="205610">
                  <c:v>4.66238</c:v>
                </c:pt>
                <c:pt idx="205611">
                  <c:v>4.6624</c:v>
                </c:pt>
                <c:pt idx="205612">
                  <c:v>4.66243</c:v>
                </c:pt>
                <c:pt idx="205613">
                  <c:v>4.66245</c:v>
                </c:pt>
                <c:pt idx="205614">
                  <c:v>4.66247</c:v>
                </c:pt>
                <c:pt idx="205615">
                  <c:v>4.66249</c:v>
                </c:pt>
                <c:pt idx="205616">
                  <c:v>4.66252</c:v>
                </c:pt>
                <c:pt idx="205617">
                  <c:v>4.66254</c:v>
                </c:pt>
                <c:pt idx="205618">
                  <c:v>4.66256</c:v>
                </c:pt>
                <c:pt idx="205619">
                  <c:v>4.66258</c:v>
                </c:pt>
                <c:pt idx="205620">
                  <c:v>4.66261</c:v>
                </c:pt>
                <c:pt idx="205621">
                  <c:v>4.66263</c:v>
                </c:pt>
                <c:pt idx="205622">
                  <c:v>4.66265</c:v>
                </c:pt>
                <c:pt idx="205623">
                  <c:v>4.66268</c:v>
                </c:pt>
                <c:pt idx="205624">
                  <c:v>4.6627</c:v>
                </c:pt>
                <c:pt idx="205625">
                  <c:v>4.66272</c:v>
                </c:pt>
                <c:pt idx="205626">
                  <c:v>4.66274</c:v>
                </c:pt>
                <c:pt idx="205627">
                  <c:v>4.66277</c:v>
                </c:pt>
                <c:pt idx="205628">
                  <c:v>4.66279</c:v>
                </c:pt>
                <c:pt idx="205629">
                  <c:v>4.66281</c:v>
                </c:pt>
                <c:pt idx="205630">
                  <c:v>4.66283</c:v>
                </c:pt>
                <c:pt idx="205631">
                  <c:v>4.66286</c:v>
                </c:pt>
                <c:pt idx="205632">
                  <c:v>4.66288</c:v>
                </c:pt>
                <c:pt idx="205633">
                  <c:v>4.6629</c:v>
                </c:pt>
                <c:pt idx="205634">
                  <c:v>4.66293</c:v>
                </c:pt>
                <c:pt idx="205635">
                  <c:v>4.66295</c:v>
                </c:pt>
                <c:pt idx="205636">
                  <c:v>4.66297</c:v>
                </c:pt>
                <c:pt idx="205637">
                  <c:v>4.66299</c:v>
                </c:pt>
                <c:pt idx="205638">
                  <c:v>4.66302</c:v>
                </c:pt>
                <c:pt idx="205639">
                  <c:v>4.66304</c:v>
                </c:pt>
                <c:pt idx="205640">
                  <c:v>4.66306</c:v>
                </c:pt>
                <c:pt idx="205641">
                  <c:v>4.66308</c:v>
                </c:pt>
                <c:pt idx="205642">
                  <c:v>4.66311</c:v>
                </c:pt>
                <c:pt idx="205643">
                  <c:v>4.66313</c:v>
                </c:pt>
                <c:pt idx="205644">
                  <c:v>4.66315</c:v>
                </c:pt>
                <c:pt idx="205645">
                  <c:v>4.66317</c:v>
                </c:pt>
                <c:pt idx="205646">
                  <c:v>4.6632</c:v>
                </c:pt>
                <c:pt idx="205647">
                  <c:v>4.66322</c:v>
                </c:pt>
                <c:pt idx="205648">
                  <c:v>4.66324</c:v>
                </c:pt>
                <c:pt idx="205649">
                  <c:v>4.66326</c:v>
                </c:pt>
                <c:pt idx="205650">
                  <c:v>4.66329</c:v>
                </c:pt>
                <c:pt idx="205651">
                  <c:v>4.66331</c:v>
                </c:pt>
                <c:pt idx="205652">
                  <c:v>4.66333</c:v>
                </c:pt>
                <c:pt idx="205653">
                  <c:v>4.66336</c:v>
                </c:pt>
                <c:pt idx="205654">
                  <c:v>4.66338</c:v>
                </c:pt>
                <c:pt idx="205655">
                  <c:v>4.6634</c:v>
                </c:pt>
                <c:pt idx="205656">
                  <c:v>4.66342</c:v>
                </c:pt>
                <c:pt idx="205657">
                  <c:v>4.66345</c:v>
                </c:pt>
                <c:pt idx="205658">
                  <c:v>4.66347</c:v>
                </c:pt>
                <c:pt idx="205659">
                  <c:v>4.66349</c:v>
                </c:pt>
                <c:pt idx="205660">
                  <c:v>4.66352</c:v>
                </c:pt>
                <c:pt idx="205661">
                  <c:v>4.66354</c:v>
                </c:pt>
                <c:pt idx="205662">
                  <c:v>4.66356</c:v>
                </c:pt>
                <c:pt idx="205663">
                  <c:v>4.66358</c:v>
                </c:pt>
                <c:pt idx="205664">
                  <c:v>4.6636</c:v>
                </c:pt>
                <c:pt idx="205665">
                  <c:v>4.66363</c:v>
                </c:pt>
                <c:pt idx="205666">
                  <c:v>4.66365</c:v>
                </c:pt>
                <c:pt idx="205667">
                  <c:v>4.66367</c:v>
                </c:pt>
                <c:pt idx="205668">
                  <c:v>4.6637</c:v>
                </c:pt>
                <c:pt idx="205669">
                  <c:v>4.66372</c:v>
                </c:pt>
                <c:pt idx="205670">
                  <c:v>4.66374</c:v>
                </c:pt>
                <c:pt idx="205671">
                  <c:v>4.66376</c:v>
                </c:pt>
                <c:pt idx="205672">
                  <c:v>4.66379</c:v>
                </c:pt>
                <c:pt idx="205673">
                  <c:v>4.66381</c:v>
                </c:pt>
                <c:pt idx="205674">
                  <c:v>4.66383</c:v>
                </c:pt>
                <c:pt idx="205675">
                  <c:v>4.66385</c:v>
                </c:pt>
                <c:pt idx="205676">
                  <c:v>4.66388</c:v>
                </c:pt>
                <c:pt idx="205677">
                  <c:v>4.6639</c:v>
                </c:pt>
                <c:pt idx="205678">
                  <c:v>4.66392</c:v>
                </c:pt>
                <c:pt idx="205679">
                  <c:v>4.66395</c:v>
                </c:pt>
                <c:pt idx="205680">
                  <c:v>4.66397</c:v>
                </c:pt>
                <c:pt idx="205681">
                  <c:v>4.66399</c:v>
                </c:pt>
                <c:pt idx="205682">
                  <c:v>4.66401</c:v>
                </c:pt>
                <c:pt idx="205683">
                  <c:v>4.66404</c:v>
                </c:pt>
                <c:pt idx="205684">
                  <c:v>4.66406</c:v>
                </c:pt>
                <c:pt idx="205685">
                  <c:v>4.66408</c:v>
                </c:pt>
                <c:pt idx="205686">
                  <c:v>4.6641</c:v>
                </c:pt>
                <c:pt idx="205687">
                  <c:v>4.66413</c:v>
                </c:pt>
                <c:pt idx="205688">
                  <c:v>4.66415</c:v>
                </c:pt>
                <c:pt idx="205689">
                  <c:v>4.66417</c:v>
                </c:pt>
                <c:pt idx="205690">
                  <c:v>4.6642</c:v>
                </c:pt>
                <c:pt idx="205691">
                  <c:v>4.66422</c:v>
                </c:pt>
                <c:pt idx="205692">
                  <c:v>4.66424</c:v>
                </c:pt>
                <c:pt idx="205693">
                  <c:v>4.66426</c:v>
                </c:pt>
                <c:pt idx="205694">
                  <c:v>4.66429</c:v>
                </c:pt>
                <c:pt idx="205695">
                  <c:v>4.66431</c:v>
                </c:pt>
                <c:pt idx="205696">
                  <c:v>4.66433</c:v>
                </c:pt>
                <c:pt idx="205697">
                  <c:v>4.66435</c:v>
                </c:pt>
                <c:pt idx="205698">
                  <c:v>4.66438</c:v>
                </c:pt>
                <c:pt idx="205699">
                  <c:v>4.6644</c:v>
                </c:pt>
                <c:pt idx="205700">
                  <c:v>4.66442</c:v>
                </c:pt>
                <c:pt idx="205701">
                  <c:v>4.66444</c:v>
                </c:pt>
                <c:pt idx="205702">
                  <c:v>4.66447</c:v>
                </c:pt>
                <c:pt idx="205703">
                  <c:v>4.66449</c:v>
                </c:pt>
                <c:pt idx="205704">
                  <c:v>4.66451</c:v>
                </c:pt>
                <c:pt idx="205705">
                  <c:v>4.66453</c:v>
                </c:pt>
                <c:pt idx="205706">
                  <c:v>4.66456</c:v>
                </c:pt>
                <c:pt idx="205707">
                  <c:v>4.66458</c:v>
                </c:pt>
                <c:pt idx="205708">
                  <c:v>4.6646</c:v>
                </c:pt>
                <c:pt idx="205709">
                  <c:v>4.66463</c:v>
                </c:pt>
                <c:pt idx="205710">
                  <c:v>4.66465</c:v>
                </c:pt>
                <c:pt idx="205711">
                  <c:v>4.66467</c:v>
                </c:pt>
                <c:pt idx="205712">
                  <c:v>4.66469</c:v>
                </c:pt>
                <c:pt idx="205713">
                  <c:v>4.66472</c:v>
                </c:pt>
                <c:pt idx="205714">
                  <c:v>4.66474</c:v>
                </c:pt>
                <c:pt idx="205715">
                  <c:v>4.66476</c:v>
                </c:pt>
                <c:pt idx="205716">
                  <c:v>4.66479</c:v>
                </c:pt>
                <c:pt idx="205717">
                  <c:v>4.66481</c:v>
                </c:pt>
                <c:pt idx="205718">
                  <c:v>4.66483</c:v>
                </c:pt>
                <c:pt idx="205719">
                  <c:v>4.66485</c:v>
                </c:pt>
                <c:pt idx="205720">
                  <c:v>4.66488</c:v>
                </c:pt>
                <c:pt idx="205721">
                  <c:v>4.6649</c:v>
                </c:pt>
                <c:pt idx="205722">
                  <c:v>4.66492</c:v>
                </c:pt>
                <c:pt idx="205723">
                  <c:v>4.66494</c:v>
                </c:pt>
                <c:pt idx="205724">
                  <c:v>4.66497</c:v>
                </c:pt>
                <c:pt idx="205725">
                  <c:v>4.66499</c:v>
                </c:pt>
                <c:pt idx="205726">
                  <c:v>4.66501</c:v>
                </c:pt>
                <c:pt idx="205727">
                  <c:v>4.66503</c:v>
                </c:pt>
                <c:pt idx="205728">
                  <c:v>4.66506</c:v>
                </c:pt>
                <c:pt idx="205729">
                  <c:v>4.66508</c:v>
                </c:pt>
                <c:pt idx="205730">
                  <c:v>4.6651</c:v>
                </c:pt>
                <c:pt idx="205731">
                  <c:v>4.66512</c:v>
                </c:pt>
                <c:pt idx="205732">
                  <c:v>4.66515</c:v>
                </c:pt>
                <c:pt idx="205733">
                  <c:v>4.66517</c:v>
                </c:pt>
                <c:pt idx="205734">
                  <c:v>4.66519</c:v>
                </c:pt>
                <c:pt idx="205735">
                  <c:v>4.66521</c:v>
                </c:pt>
                <c:pt idx="205736">
                  <c:v>4.66524</c:v>
                </c:pt>
                <c:pt idx="205737">
                  <c:v>4.66526</c:v>
                </c:pt>
                <c:pt idx="205738">
                  <c:v>4.66528</c:v>
                </c:pt>
                <c:pt idx="205739">
                  <c:v>4.66531</c:v>
                </c:pt>
                <c:pt idx="205740">
                  <c:v>4.66533</c:v>
                </c:pt>
                <c:pt idx="205741">
                  <c:v>4.66535</c:v>
                </c:pt>
                <c:pt idx="205742">
                  <c:v>4.66537</c:v>
                </c:pt>
                <c:pt idx="205743">
                  <c:v>4.6654</c:v>
                </c:pt>
                <c:pt idx="205744">
                  <c:v>4.66542</c:v>
                </c:pt>
                <c:pt idx="205745">
                  <c:v>4.66544</c:v>
                </c:pt>
                <c:pt idx="205746">
                  <c:v>4.66547</c:v>
                </c:pt>
                <c:pt idx="205747">
                  <c:v>4.66549</c:v>
                </c:pt>
                <c:pt idx="205748">
                  <c:v>4.66551</c:v>
                </c:pt>
                <c:pt idx="205749">
                  <c:v>4.66553</c:v>
                </c:pt>
                <c:pt idx="205750">
                  <c:v>4.66556</c:v>
                </c:pt>
                <c:pt idx="205751">
                  <c:v>4.66558</c:v>
                </c:pt>
                <c:pt idx="205752">
                  <c:v>4.6656</c:v>
                </c:pt>
                <c:pt idx="205753">
                  <c:v>4.66562</c:v>
                </c:pt>
                <c:pt idx="205754">
                  <c:v>4.66565</c:v>
                </c:pt>
                <c:pt idx="205755">
                  <c:v>4.66567</c:v>
                </c:pt>
                <c:pt idx="205756">
                  <c:v>4.66569</c:v>
                </c:pt>
                <c:pt idx="205757">
                  <c:v>4.66571</c:v>
                </c:pt>
                <c:pt idx="205758">
                  <c:v>4.66574</c:v>
                </c:pt>
                <c:pt idx="205759">
                  <c:v>4.66576</c:v>
                </c:pt>
                <c:pt idx="205760">
                  <c:v>4.66578</c:v>
                </c:pt>
                <c:pt idx="205761">
                  <c:v>4.6658</c:v>
                </c:pt>
                <c:pt idx="205762">
                  <c:v>4.66583</c:v>
                </c:pt>
                <c:pt idx="205763">
                  <c:v>4.66585</c:v>
                </c:pt>
                <c:pt idx="205764">
                  <c:v>4.66587</c:v>
                </c:pt>
                <c:pt idx="205765">
                  <c:v>4.6659</c:v>
                </c:pt>
                <c:pt idx="205766">
                  <c:v>4.66592</c:v>
                </c:pt>
                <c:pt idx="205767">
                  <c:v>4.66594</c:v>
                </c:pt>
                <c:pt idx="205768">
                  <c:v>4.66596</c:v>
                </c:pt>
                <c:pt idx="205769">
                  <c:v>4.66599</c:v>
                </c:pt>
                <c:pt idx="205770">
                  <c:v>4.66601</c:v>
                </c:pt>
                <c:pt idx="205771">
                  <c:v>4.66603</c:v>
                </c:pt>
                <c:pt idx="205772">
                  <c:v>4.66605</c:v>
                </c:pt>
                <c:pt idx="205773">
                  <c:v>4.66608</c:v>
                </c:pt>
                <c:pt idx="205774">
                  <c:v>4.6661</c:v>
                </c:pt>
                <c:pt idx="205775">
                  <c:v>4.66612</c:v>
                </c:pt>
                <c:pt idx="205776">
                  <c:v>4.66615</c:v>
                </c:pt>
                <c:pt idx="205777">
                  <c:v>4.66617</c:v>
                </c:pt>
                <c:pt idx="205778">
                  <c:v>4.66619</c:v>
                </c:pt>
                <c:pt idx="205779">
                  <c:v>4.66621</c:v>
                </c:pt>
                <c:pt idx="205780">
                  <c:v>4.66624</c:v>
                </c:pt>
                <c:pt idx="205781">
                  <c:v>4.66626</c:v>
                </c:pt>
                <c:pt idx="205782">
                  <c:v>4.66628</c:v>
                </c:pt>
                <c:pt idx="205783">
                  <c:v>4.6663</c:v>
                </c:pt>
                <c:pt idx="205784">
                  <c:v>4.66633</c:v>
                </c:pt>
                <c:pt idx="205785">
                  <c:v>4.66635</c:v>
                </c:pt>
                <c:pt idx="205786">
                  <c:v>4.66637</c:v>
                </c:pt>
                <c:pt idx="205787">
                  <c:v>4.66639</c:v>
                </c:pt>
                <c:pt idx="205788">
                  <c:v>4.66642</c:v>
                </c:pt>
                <c:pt idx="205789">
                  <c:v>4.66644</c:v>
                </c:pt>
                <c:pt idx="205790">
                  <c:v>4.66646</c:v>
                </c:pt>
                <c:pt idx="205791">
                  <c:v>4.66648</c:v>
                </c:pt>
                <c:pt idx="205792">
                  <c:v>4.66651</c:v>
                </c:pt>
                <c:pt idx="205793">
                  <c:v>4.66653</c:v>
                </c:pt>
                <c:pt idx="205794">
                  <c:v>4.66655</c:v>
                </c:pt>
                <c:pt idx="205795">
                  <c:v>4.66658</c:v>
                </c:pt>
                <c:pt idx="205796">
                  <c:v>4.6666</c:v>
                </c:pt>
                <c:pt idx="205797">
                  <c:v>4.66662</c:v>
                </c:pt>
                <c:pt idx="205798">
                  <c:v>4.66664</c:v>
                </c:pt>
                <c:pt idx="205799">
                  <c:v>4.66667</c:v>
                </c:pt>
                <c:pt idx="205800">
                  <c:v>4.66669</c:v>
                </c:pt>
                <c:pt idx="205801">
                  <c:v>4.66671</c:v>
                </c:pt>
                <c:pt idx="205802">
                  <c:v>4.66674</c:v>
                </c:pt>
                <c:pt idx="205803">
                  <c:v>4.66676</c:v>
                </c:pt>
                <c:pt idx="205804">
                  <c:v>4.66678</c:v>
                </c:pt>
                <c:pt idx="205805">
                  <c:v>4.6668</c:v>
                </c:pt>
                <c:pt idx="205806">
                  <c:v>4.66683</c:v>
                </c:pt>
                <c:pt idx="205807">
                  <c:v>4.66685</c:v>
                </c:pt>
                <c:pt idx="205808">
                  <c:v>4.66687</c:v>
                </c:pt>
                <c:pt idx="205809">
                  <c:v>4.66689</c:v>
                </c:pt>
                <c:pt idx="205810">
                  <c:v>4.66692</c:v>
                </c:pt>
                <c:pt idx="205811">
                  <c:v>4.66694</c:v>
                </c:pt>
                <c:pt idx="205812">
                  <c:v>4.66696</c:v>
                </c:pt>
                <c:pt idx="205813">
                  <c:v>4.66698</c:v>
                </c:pt>
                <c:pt idx="205814">
                  <c:v>4.66701</c:v>
                </c:pt>
                <c:pt idx="205815">
                  <c:v>4.66703</c:v>
                </c:pt>
                <c:pt idx="205816">
                  <c:v>4.66705</c:v>
                </c:pt>
                <c:pt idx="205817">
                  <c:v>4.66707</c:v>
                </c:pt>
                <c:pt idx="205818">
                  <c:v>4.6671</c:v>
                </c:pt>
                <c:pt idx="205819">
                  <c:v>4.66712</c:v>
                </c:pt>
                <c:pt idx="205820">
                  <c:v>4.66714</c:v>
                </c:pt>
                <c:pt idx="205821">
                  <c:v>4.66717</c:v>
                </c:pt>
                <c:pt idx="205822">
                  <c:v>4.66719</c:v>
                </c:pt>
                <c:pt idx="205823">
                  <c:v>4.66721</c:v>
                </c:pt>
                <c:pt idx="205824">
                  <c:v>4.66723</c:v>
                </c:pt>
                <c:pt idx="205825">
                  <c:v>4.66726</c:v>
                </c:pt>
                <c:pt idx="205826">
                  <c:v>4.66728</c:v>
                </c:pt>
                <c:pt idx="205827">
                  <c:v>4.6673</c:v>
                </c:pt>
                <c:pt idx="205828">
                  <c:v>4.66732</c:v>
                </c:pt>
                <c:pt idx="205829">
                  <c:v>4.66735</c:v>
                </c:pt>
                <c:pt idx="205830">
                  <c:v>4.66737</c:v>
                </c:pt>
                <c:pt idx="205831">
                  <c:v>4.66739</c:v>
                </c:pt>
                <c:pt idx="205832">
                  <c:v>4.66742</c:v>
                </c:pt>
                <c:pt idx="205833">
                  <c:v>4.66744</c:v>
                </c:pt>
                <c:pt idx="205834">
                  <c:v>4.66746</c:v>
                </c:pt>
                <c:pt idx="205835">
                  <c:v>4.66748</c:v>
                </c:pt>
                <c:pt idx="205836">
                  <c:v>4.66751</c:v>
                </c:pt>
                <c:pt idx="205837">
                  <c:v>4.66753</c:v>
                </c:pt>
                <c:pt idx="205838">
                  <c:v>4.66755</c:v>
                </c:pt>
                <c:pt idx="205839">
                  <c:v>4.66757</c:v>
                </c:pt>
                <c:pt idx="205840">
                  <c:v>4.6676</c:v>
                </c:pt>
                <c:pt idx="205841">
                  <c:v>4.66762</c:v>
                </c:pt>
                <c:pt idx="205842">
                  <c:v>4.66764</c:v>
                </c:pt>
                <c:pt idx="205843">
                  <c:v>4.66766</c:v>
                </c:pt>
                <c:pt idx="205844">
                  <c:v>4.66769</c:v>
                </c:pt>
                <c:pt idx="205845">
                  <c:v>4.66771</c:v>
                </c:pt>
                <c:pt idx="205846">
                  <c:v>4.66773</c:v>
                </c:pt>
                <c:pt idx="205847">
                  <c:v>4.66775</c:v>
                </c:pt>
                <c:pt idx="205848">
                  <c:v>4.66778</c:v>
                </c:pt>
                <c:pt idx="205849">
                  <c:v>4.6678</c:v>
                </c:pt>
                <c:pt idx="205850">
                  <c:v>4.66782</c:v>
                </c:pt>
                <c:pt idx="205851">
                  <c:v>4.66785</c:v>
                </c:pt>
                <c:pt idx="205852">
                  <c:v>4.66787</c:v>
                </c:pt>
                <c:pt idx="205853">
                  <c:v>4.66789</c:v>
                </c:pt>
                <c:pt idx="205854">
                  <c:v>4.66791</c:v>
                </c:pt>
                <c:pt idx="205855">
                  <c:v>4.66794</c:v>
                </c:pt>
                <c:pt idx="205856">
                  <c:v>4.66796</c:v>
                </c:pt>
                <c:pt idx="205857">
                  <c:v>4.66798</c:v>
                </c:pt>
                <c:pt idx="205858">
                  <c:v>4.668</c:v>
                </c:pt>
                <c:pt idx="205859">
                  <c:v>4.66803</c:v>
                </c:pt>
                <c:pt idx="205860">
                  <c:v>4.66805</c:v>
                </c:pt>
                <c:pt idx="205861">
                  <c:v>4.66807</c:v>
                </c:pt>
                <c:pt idx="205862">
                  <c:v>4.6681</c:v>
                </c:pt>
                <c:pt idx="205863">
                  <c:v>4.66812</c:v>
                </c:pt>
                <c:pt idx="205864">
                  <c:v>4.66814</c:v>
                </c:pt>
                <c:pt idx="205865">
                  <c:v>4.66816</c:v>
                </c:pt>
                <c:pt idx="205866">
                  <c:v>4.66819</c:v>
                </c:pt>
                <c:pt idx="205867">
                  <c:v>4.66821</c:v>
                </c:pt>
                <c:pt idx="205868">
                  <c:v>4.66823</c:v>
                </c:pt>
                <c:pt idx="205869">
                  <c:v>4.66825</c:v>
                </c:pt>
                <c:pt idx="205870">
                  <c:v>4.66828</c:v>
                </c:pt>
                <c:pt idx="205871">
                  <c:v>4.6683</c:v>
                </c:pt>
                <c:pt idx="205872">
                  <c:v>4.66832</c:v>
                </c:pt>
                <c:pt idx="205873">
                  <c:v>4.66835</c:v>
                </c:pt>
                <c:pt idx="205874">
                  <c:v>4.66837</c:v>
                </c:pt>
                <c:pt idx="205875">
                  <c:v>4.66839</c:v>
                </c:pt>
                <c:pt idx="205876">
                  <c:v>4.66841</c:v>
                </c:pt>
                <c:pt idx="205877">
                  <c:v>4.66843</c:v>
                </c:pt>
                <c:pt idx="205878">
                  <c:v>4.66846</c:v>
                </c:pt>
                <c:pt idx="205879">
                  <c:v>4.66848</c:v>
                </c:pt>
                <c:pt idx="205880">
                  <c:v>4.6685</c:v>
                </c:pt>
                <c:pt idx="205881">
                  <c:v>4.66853</c:v>
                </c:pt>
                <c:pt idx="205882">
                  <c:v>4.66855</c:v>
                </c:pt>
                <c:pt idx="205883">
                  <c:v>4.66857</c:v>
                </c:pt>
                <c:pt idx="205884">
                  <c:v>4.66859</c:v>
                </c:pt>
                <c:pt idx="205885">
                  <c:v>4.66862</c:v>
                </c:pt>
                <c:pt idx="205886">
                  <c:v>4.66864</c:v>
                </c:pt>
                <c:pt idx="205887">
                  <c:v>4.66866</c:v>
                </c:pt>
                <c:pt idx="205888">
                  <c:v>4.66868</c:v>
                </c:pt>
                <c:pt idx="205889">
                  <c:v>4.66871</c:v>
                </c:pt>
                <c:pt idx="205890">
                  <c:v>4.66873</c:v>
                </c:pt>
                <c:pt idx="205891">
                  <c:v>4.66875</c:v>
                </c:pt>
                <c:pt idx="205892">
                  <c:v>4.66878</c:v>
                </c:pt>
                <c:pt idx="205893">
                  <c:v>4.6688</c:v>
                </c:pt>
                <c:pt idx="205894">
                  <c:v>4.66882</c:v>
                </c:pt>
                <c:pt idx="205895">
                  <c:v>4.66884</c:v>
                </c:pt>
                <c:pt idx="205896">
                  <c:v>4.66887</c:v>
                </c:pt>
                <c:pt idx="205897">
                  <c:v>4.66889</c:v>
                </c:pt>
                <c:pt idx="205898">
                  <c:v>4.66891</c:v>
                </c:pt>
                <c:pt idx="205899">
                  <c:v>4.66893</c:v>
                </c:pt>
                <c:pt idx="205900">
                  <c:v>4.66896</c:v>
                </c:pt>
                <c:pt idx="205901">
                  <c:v>4.66898</c:v>
                </c:pt>
                <c:pt idx="205902">
                  <c:v>4.669</c:v>
                </c:pt>
                <c:pt idx="205903">
                  <c:v>4.66903</c:v>
                </c:pt>
                <c:pt idx="205904">
                  <c:v>4.66905</c:v>
                </c:pt>
                <c:pt idx="205905">
                  <c:v>4.66907</c:v>
                </c:pt>
                <c:pt idx="205906">
                  <c:v>4.66909</c:v>
                </c:pt>
                <c:pt idx="205907">
                  <c:v>4.66912</c:v>
                </c:pt>
                <c:pt idx="205908">
                  <c:v>4.66914</c:v>
                </c:pt>
                <c:pt idx="205909">
                  <c:v>4.66916</c:v>
                </c:pt>
                <c:pt idx="205910">
                  <c:v>4.66918</c:v>
                </c:pt>
                <c:pt idx="205911">
                  <c:v>4.66921</c:v>
                </c:pt>
                <c:pt idx="205912">
                  <c:v>4.66923</c:v>
                </c:pt>
                <c:pt idx="205913">
                  <c:v>4.66925</c:v>
                </c:pt>
                <c:pt idx="205914">
                  <c:v>4.66927</c:v>
                </c:pt>
                <c:pt idx="205915">
                  <c:v>4.6693</c:v>
                </c:pt>
                <c:pt idx="205916">
                  <c:v>4.66932</c:v>
                </c:pt>
                <c:pt idx="205917">
                  <c:v>4.66934</c:v>
                </c:pt>
                <c:pt idx="205918">
                  <c:v>4.66936</c:v>
                </c:pt>
                <c:pt idx="205919">
                  <c:v>4.66939</c:v>
                </c:pt>
                <c:pt idx="205920">
                  <c:v>4.66941</c:v>
                </c:pt>
                <c:pt idx="205921">
                  <c:v>4.66943</c:v>
                </c:pt>
                <c:pt idx="205922">
                  <c:v>4.66946</c:v>
                </c:pt>
                <c:pt idx="205923">
                  <c:v>4.66948</c:v>
                </c:pt>
                <c:pt idx="205924">
                  <c:v>4.6695</c:v>
                </c:pt>
                <c:pt idx="205925">
                  <c:v>4.66952</c:v>
                </c:pt>
                <c:pt idx="205926">
                  <c:v>4.66955</c:v>
                </c:pt>
                <c:pt idx="205927">
                  <c:v>4.66957</c:v>
                </c:pt>
                <c:pt idx="205928">
                  <c:v>4.66959</c:v>
                </c:pt>
                <c:pt idx="205929">
                  <c:v>4.66962</c:v>
                </c:pt>
                <c:pt idx="205930">
                  <c:v>4.66964</c:v>
                </c:pt>
                <c:pt idx="205931">
                  <c:v>4.66966</c:v>
                </c:pt>
                <c:pt idx="205932">
                  <c:v>4.66968</c:v>
                </c:pt>
                <c:pt idx="205933">
                  <c:v>4.66971</c:v>
                </c:pt>
                <c:pt idx="205934">
                  <c:v>4.66973</c:v>
                </c:pt>
                <c:pt idx="205935">
                  <c:v>4.66975</c:v>
                </c:pt>
                <c:pt idx="205936">
                  <c:v>4.66977</c:v>
                </c:pt>
                <c:pt idx="205937">
                  <c:v>4.6698</c:v>
                </c:pt>
                <c:pt idx="205938">
                  <c:v>4.66982</c:v>
                </c:pt>
                <c:pt idx="205939">
                  <c:v>4.66984</c:v>
                </c:pt>
                <c:pt idx="205940">
                  <c:v>4.66986</c:v>
                </c:pt>
                <c:pt idx="205941">
                  <c:v>4.66989</c:v>
                </c:pt>
                <c:pt idx="205942">
                  <c:v>4.66991</c:v>
                </c:pt>
                <c:pt idx="205943">
                  <c:v>4.66993</c:v>
                </c:pt>
                <c:pt idx="205944">
                  <c:v>4.66995</c:v>
                </c:pt>
                <c:pt idx="205945">
                  <c:v>4.66998</c:v>
                </c:pt>
                <c:pt idx="205946">
                  <c:v>4.67</c:v>
                </c:pt>
                <c:pt idx="205947">
                  <c:v>4.67002</c:v>
                </c:pt>
                <c:pt idx="205948">
                  <c:v>4.67005</c:v>
                </c:pt>
                <c:pt idx="205949">
                  <c:v>4.67007</c:v>
                </c:pt>
                <c:pt idx="205950">
                  <c:v>4.67009</c:v>
                </c:pt>
                <c:pt idx="205951">
                  <c:v>4.67011</c:v>
                </c:pt>
                <c:pt idx="205952">
                  <c:v>4.67014</c:v>
                </c:pt>
                <c:pt idx="205953">
                  <c:v>4.67016</c:v>
                </c:pt>
                <c:pt idx="205954">
                  <c:v>4.67018</c:v>
                </c:pt>
                <c:pt idx="205955">
                  <c:v>4.6702</c:v>
                </c:pt>
                <c:pt idx="205956">
                  <c:v>4.67023</c:v>
                </c:pt>
                <c:pt idx="205957">
                  <c:v>4.67025</c:v>
                </c:pt>
                <c:pt idx="205958">
                  <c:v>4.67027</c:v>
                </c:pt>
                <c:pt idx="205959">
                  <c:v>4.6703</c:v>
                </c:pt>
                <c:pt idx="205960">
                  <c:v>4.67032</c:v>
                </c:pt>
                <c:pt idx="205961">
                  <c:v>4.67034</c:v>
                </c:pt>
                <c:pt idx="205962">
                  <c:v>4.67036</c:v>
                </c:pt>
                <c:pt idx="205963">
                  <c:v>4.67038</c:v>
                </c:pt>
                <c:pt idx="205964">
                  <c:v>4.67041</c:v>
                </c:pt>
                <c:pt idx="205965">
                  <c:v>4.67043</c:v>
                </c:pt>
                <c:pt idx="205966">
                  <c:v>4.67045</c:v>
                </c:pt>
                <c:pt idx="205967">
                  <c:v>4.67048</c:v>
                </c:pt>
                <c:pt idx="205968">
                  <c:v>4.6705</c:v>
                </c:pt>
                <c:pt idx="205969">
                  <c:v>4.67052</c:v>
                </c:pt>
                <c:pt idx="205970">
                  <c:v>4.67054</c:v>
                </c:pt>
                <c:pt idx="205971">
                  <c:v>4.67057</c:v>
                </c:pt>
                <c:pt idx="205972">
                  <c:v>4.67059</c:v>
                </c:pt>
                <c:pt idx="205973">
                  <c:v>4.67061</c:v>
                </c:pt>
                <c:pt idx="205974">
                  <c:v>4.67063</c:v>
                </c:pt>
                <c:pt idx="205975">
                  <c:v>4.67066</c:v>
                </c:pt>
                <c:pt idx="205976">
                  <c:v>4.67068</c:v>
                </c:pt>
                <c:pt idx="205977">
                  <c:v>4.6707</c:v>
                </c:pt>
                <c:pt idx="205978">
                  <c:v>4.67073</c:v>
                </c:pt>
                <c:pt idx="205979">
                  <c:v>4.67075</c:v>
                </c:pt>
                <c:pt idx="205980">
                  <c:v>4.67077</c:v>
                </c:pt>
                <c:pt idx="205981">
                  <c:v>4.67079</c:v>
                </c:pt>
                <c:pt idx="205982">
                  <c:v>4.67082</c:v>
                </c:pt>
                <c:pt idx="205983">
                  <c:v>4.67084</c:v>
                </c:pt>
                <c:pt idx="205984">
                  <c:v>4.67086</c:v>
                </c:pt>
                <c:pt idx="205985">
                  <c:v>4.67088</c:v>
                </c:pt>
                <c:pt idx="205986">
                  <c:v>4.67091</c:v>
                </c:pt>
                <c:pt idx="205987">
                  <c:v>4.67093</c:v>
                </c:pt>
                <c:pt idx="205988">
                  <c:v>4.67095</c:v>
                </c:pt>
                <c:pt idx="205989">
                  <c:v>4.67098</c:v>
                </c:pt>
                <c:pt idx="205990">
                  <c:v>4.671</c:v>
                </c:pt>
                <c:pt idx="205991">
                  <c:v>4.67102</c:v>
                </c:pt>
                <c:pt idx="205992">
                  <c:v>4.67104</c:v>
                </c:pt>
                <c:pt idx="205993">
                  <c:v>4.67107</c:v>
                </c:pt>
                <c:pt idx="205994">
                  <c:v>4.67109</c:v>
                </c:pt>
                <c:pt idx="205995">
                  <c:v>4.67111</c:v>
                </c:pt>
                <c:pt idx="205996">
                  <c:v>4.67113</c:v>
                </c:pt>
                <c:pt idx="205997">
                  <c:v>4.67116</c:v>
                </c:pt>
                <c:pt idx="205998">
                  <c:v>4.67118</c:v>
                </c:pt>
                <c:pt idx="205999">
                  <c:v>4.6712</c:v>
                </c:pt>
                <c:pt idx="206000">
                  <c:v>4.67122</c:v>
                </c:pt>
                <c:pt idx="206001">
                  <c:v>4.67125</c:v>
                </c:pt>
                <c:pt idx="206002">
                  <c:v>4.67127</c:v>
                </c:pt>
                <c:pt idx="206003">
                  <c:v>4.67129</c:v>
                </c:pt>
                <c:pt idx="206004">
                  <c:v>4.67131</c:v>
                </c:pt>
                <c:pt idx="206005">
                  <c:v>4.67134</c:v>
                </c:pt>
                <c:pt idx="206006">
                  <c:v>4.67136</c:v>
                </c:pt>
                <c:pt idx="206007">
                  <c:v>4.67138</c:v>
                </c:pt>
                <c:pt idx="206008">
                  <c:v>4.67141</c:v>
                </c:pt>
                <c:pt idx="206009">
                  <c:v>4.67143</c:v>
                </c:pt>
                <c:pt idx="206010">
                  <c:v>4.67145</c:v>
                </c:pt>
                <c:pt idx="206011">
                  <c:v>4.67147</c:v>
                </c:pt>
                <c:pt idx="206012">
                  <c:v>4.6715</c:v>
                </c:pt>
                <c:pt idx="206013">
                  <c:v>4.67152</c:v>
                </c:pt>
                <c:pt idx="206014">
                  <c:v>4.67154</c:v>
                </c:pt>
                <c:pt idx="206015">
                  <c:v>4.67157</c:v>
                </c:pt>
                <c:pt idx="206016">
                  <c:v>4.67159</c:v>
                </c:pt>
                <c:pt idx="206017">
                  <c:v>4.67161</c:v>
                </c:pt>
                <c:pt idx="206018">
                  <c:v>4.67163</c:v>
                </c:pt>
                <c:pt idx="206019">
                  <c:v>4.67166</c:v>
                </c:pt>
                <c:pt idx="206020">
                  <c:v>4.67168</c:v>
                </c:pt>
                <c:pt idx="206021">
                  <c:v>4.6717</c:v>
                </c:pt>
                <c:pt idx="206022">
                  <c:v>4.67172</c:v>
                </c:pt>
                <c:pt idx="206023">
                  <c:v>4.67175</c:v>
                </c:pt>
                <c:pt idx="206024">
                  <c:v>4.67177</c:v>
                </c:pt>
                <c:pt idx="206025">
                  <c:v>4.67179</c:v>
                </c:pt>
                <c:pt idx="206026">
                  <c:v>4.67181</c:v>
                </c:pt>
                <c:pt idx="206027">
                  <c:v>4.67184</c:v>
                </c:pt>
                <c:pt idx="206028">
                  <c:v>4.67186</c:v>
                </c:pt>
                <c:pt idx="206029">
                  <c:v>4.67188</c:v>
                </c:pt>
                <c:pt idx="206030">
                  <c:v>4.6719</c:v>
                </c:pt>
                <c:pt idx="206031">
                  <c:v>4.67193</c:v>
                </c:pt>
                <c:pt idx="206032">
                  <c:v>4.67195</c:v>
                </c:pt>
                <c:pt idx="206033">
                  <c:v>4.67197</c:v>
                </c:pt>
                <c:pt idx="206034">
                  <c:v>4.67199</c:v>
                </c:pt>
                <c:pt idx="206035">
                  <c:v>4.67202</c:v>
                </c:pt>
                <c:pt idx="206036">
                  <c:v>4.67204</c:v>
                </c:pt>
                <c:pt idx="206037">
                  <c:v>4.67206</c:v>
                </c:pt>
                <c:pt idx="206038">
                  <c:v>4.67209</c:v>
                </c:pt>
                <c:pt idx="206039">
                  <c:v>4.67211</c:v>
                </c:pt>
                <c:pt idx="206040">
                  <c:v>4.67213</c:v>
                </c:pt>
                <c:pt idx="206041">
                  <c:v>4.67215</c:v>
                </c:pt>
                <c:pt idx="206042">
                  <c:v>4.67218</c:v>
                </c:pt>
                <c:pt idx="206043">
                  <c:v>4.6722</c:v>
                </c:pt>
                <c:pt idx="206044">
                  <c:v>4.67222</c:v>
                </c:pt>
                <c:pt idx="206045">
                  <c:v>4.67225</c:v>
                </c:pt>
                <c:pt idx="206046">
                  <c:v>4.67227</c:v>
                </c:pt>
                <c:pt idx="206047">
                  <c:v>4.67229</c:v>
                </c:pt>
                <c:pt idx="206048">
                  <c:v>4.67231</c:v>
                </c:pt>
                <c:pt idx="206049">
                  <c:v>4.67234</c:v>
                </c:pt>
                <c:pt idx="206050">
                  <c:v>4.67236</c:v>
                </c:pt>
                <c:pt idx="206051">
                  <c:v>4.67238</c:v>
                </c:pt>
                <c:pt idx="206052">
                  <c:v>4.6724</c:v>
                </c:pt>
                <c:pt idx="206053">
                  <c:v>4.67243</c:v>
                </c:pt>
                <c:pt idx="206054">
                  <c:v>4.67245</c:v>
                </c:pt>
                <c:pt idx="206055">
                  <c:v>4.67247</c:v>
                </c:pt>
                <c:pt idx="206056">
                  <c:v>4.67249</c:v>
                </c:pt>
                <c:pt idx="206057">
                  <c:v>4.67252</c:v>
                </c:pt>
                <c:pt idx="206058">
                  <c:v>4.67254</c:v>
                </c:pt>
                <c:pt idx="206059">
                  <c:v>4.67256</c:v>
                </c:pt>
                <c:pt idx="206060">
                  <c:v>4.67258</c:v>
                </c:pt>
                <c:pt idx="206061">
                  <c:v>4.67261</c:v>
                </c:pt>
                <c:pt idx="206062">
                  <c:v>4.67263</c:v>
                </c:pt>
                <c:pt idx="206063">
                  <c:v>4.67265</c:v>
                </c:pt>
                <c:pt idx="206064">
                  <c:v>4.67268</c:v>
                </c:pt>
                <c:pt idx="206065">
                  <c:v>4.6727</c:v>
                </c:pt>
                <c:pt idx="206066">
                  <c:v>4.67272</c:v>
                </c:pt>
                <c:pt idx="206067">
                  <c:v>4.67274</c:v>
                </c:pt>
                <c:pt idx="206068">
                  <c:v>4.67277</c:v>
                </c:pt>
                <c:pt idx="206069">
                  <c:v>4.67279</c:v>
                </c:pt>
                <c:pt idx="206070">
                  <c:v>4.67281</c:v>
                </c:pt>
                <c:pt idx="206071">
                  <c:v>4.67283</c:v>
                </c:pt>
                <c:pt idx="206072">
                  <c:v>4.67286</c:v>
                </c:pt>
                <c:pt idx="206073">
                  <c:v>4.67288</c:v>
                </c:pt>
                <c:pt idx="206074">
                  <c:v>4.6729</c:v>
                </c:pt>
                <c:pt idx="206075">
                  <c:v>4.67293</c:v>
                </c:pt>
                <c:pt idx="206076">
                  <c:v>4.67295</c:v>
                </c:pt>
                <c:pt idx="206077">
                  <c:v>4.67297</c:v>
                </c:pt>
                <c:pt idx="206078">
                  <c:v>4.67299</c:v>
                </c:pt>
                <c:pt idx="206079">
                  <c:v>4.67302</c:v>
                </c:pt>
                <c:pt idx="206080">
                  <c:v>4.67304</c:v>
                </c:pt>
                <c:pt idx="206081">
                  <c:v>4.67306</c:v>
                </c:pt>
                <c:pt idx="206082">
                  <c:v>4.67308</c:v>
                </c:pt>
                <c:pt idx="206083">
                  <c:v>4.67311</c:v>
                </c:pt>
                <c:pt idx="206084">
                  <c:v>4.67313</c:v>
                </c:pt>
                <c:pt idx="206085">
                  <c:v>4.67315</c:v>
                </c:pt>
                <c:pt idx="206086">
                  <c:v>4.67317</c:v>
                </c:pt>
                <c:pt idx="206087">
                  <c:v>4.6732</c:v>
                </c:pt>
                <c:pt idx="206088">
                  <c:v>4.67322</c:v>
                </c:pt>
                <c:pt idx="206089">
                  <c:v>4.67324</c:v>
                </c:pt>
                <c:pt idx="206090">
                  <c:v>4.67326</c:v>
                </c:pt>
                <c:pt idx="206091">
                  <c:v>4.67329</c:v>
                </c:pt>
                <c:pt idx="206092">
                  <c:v>4.67331</c:v>
                </c:pt>
                <c:pt idx="206093">
                  <c:v>4.67333</c:v>
                </c:pt>
                <c:pt idx="206094">
                  <c:v>4.67336</c:v>
                </c:pt>
                <c:pt idx="206095">
                  <c:v>4.67338</c:v>
                </c:pt>
                <c:pt idx="206096">
                  <c:v>4.6734</c:v>
                </c:pt>
                <c:pt idx="206097">
                  <c:v>4.67342</c:v>
                </c:pt>
                <c:pt idx="206098">
                  <c:v>4.67345</c:v>
                </c:pt>
                <c:pt idx="206099">
                  <c:v>4.67347</c:v>
                </c:pt>
                <c:pt idx="206100">
                  <c:v>4.67349</c:v>
                </c:pt>
                <c:pt idx="206101">
                  <c:v>4.67352</c:v>
                </c:pt>
                <c:pt idx="206102">
                  <c:v>4.67354</c:v>
                </c:pt>
                <c:pt idx="206103">
                  <c:v>4.67356</c:v>
                </c:pt>
                <c:pt idx="206104">
                  <c:v>4.67358</c:v>
                </c:pt>
                <c:pt idx="206105">
                  <c:v>4.67361</c:v>
                </c:pt>
                <c:pt idx="206106">
                  <c:v>4.67363</c:v>
                </c:pt>
                <c:pt idx="206107">
                  <c:v>4.67365</c:v>
                </c:pt>
                <c:pt idx="206108">
                  <c:v>4.67367</c:v>
                </c:pt>
                <c:pt idx="206109">
                  <c:v>4.6737</c:v>
                </c:pt>
                <c:pt idx="206110">
                  <c:v>4.67372</c:v>
                </c:pt>
                <c:pt idx="206111">
                  <c:v>4.67374</c:v>
                </c:pt>
                <c:pt idx="206112">
                  <c:v>4.67376</c:v>
                </c:pt>
                <c:pt idx="206113">
                  <c:v>4.67379</c:v>
                </c:pt>
                <c:pt idx="206114">
                  <c:v>4.67381</c:v>
                </c:pt>
                <c:pt idx="206115">
                  <c:v>4.67383</c:v>
                </c:pt>
                <c:pt idx="206116">
                  <c:v>4.67385</c:v>
                </c:pt>
                <c:pt idx="206117">
                  <c:v>4.67388</c:v>
                </c:pt>
                <c:pt idx="206118">
                  <c:v>4.6739</c:v>
                </c:pt>
                <c:pt idx="206119">
                  <c:v>4.67392</c:v>
                </c:pt>
                <c:pt idx="206120">
                  <c:v>4.67395</c:v>
                </c:pt>
                <c:pt idx="206121">
                  <c:v>4.67397</c:v>
                </c:pt>
                <c:pt idx="206122">
                  <c:v>4.67399</c:v>
                </c:pt>
                <c:pt idx="206123">
                  <c:v>4.67401</c:v>
                </c:pt>
                <c:pt idx="206124">
                  <c:v>4.67404</c:v>
                </c:pt>
                <c:pt idx="206125">
                  <c:v>4.67406</c:v>
                </c:pt>
                <c:pt idx="206126">
                  <c:v>4.67408</c:v>
                </c:pt>
                <c:pt idx="206127">
                  <c:v>4.6741</c:v>
                </c:pt>
                <c:pt idx="206128">
                  <c:v>4.67413</c:v>
                </c:pt>
                <c:pt idx="206129">
                  <c:v>4.67415</c:v>
                </c:pt>
                <c:pt idx="206130">
                  <c:v>4.67417</c:v>
                </c:pt>
                <c:pt idx="206131">
                  <c:v>4.6742</c:v>
                </c:pt>
                <c:pt idx="206132">
                  <c:v>4.67422</c:v>
                </c:pt>
                <c:pt idx="206133">
                  <c:v>4.67424</c:v>
                </c:pt>
                <c:pt idx="206134">
                  <c:v>4.67426</c:v>
                </c:pt>
                <c:pt idx="206135">
                  <c:v>4.67429</c:v>
                </c:pt>
                <c:pt idx="206136">
                  <c:v>4.67431</c:v>
                </c:pt>
                <c:pt idx="206137">
                  <c:v>4.67433</c:v>
                </c:pt>
                <c:pt idx="206138">
                  <c:v>4.67435</c:v>
                </c:pt>
                <c:pt idx="206139">
                  <c:v>4.67438</c:v>
                </c:pt>
                <c:pt idx="206140">
                  <c:v>4.6744</c:v>
                </c:pt>
                <c:pt idx="206141">
                  <c:v>4.67442</c:v>
                </c:pt>
                <c:pt idx="206142">
                  <c:v>4.67444</c:v>
                </c:pt>
                <c:pt idx="206143">
                  <c:v>4.67447</c:v>
                </c:pt>
                <c:pt idx="206144">
                  <c:v>4.67449</c:v>
                </c:pt>
                <c:pt idx="206145">
                  <c:v>4.67451</c:v>
                </c:pt>
                <c:pt idx="206146">
                  <c:v>4.67453</c:v>
                </c:pt>
                <c:pt idx="206147">
                  <c:v>4.67456</c:v>
                </c:pt>
                <c:pt idx="206148">
                  <c:v>4.67458</c:v>
                </c:pt>
                <c:pt idx="206149">
                  <c:v>4.6746</c:v>
                </c:pt>
                <c:pt idx="206150">
                  <c:v>4.67463</c:v>
                </c:pt>
                <c:pt idx="206151">
                  <c:v>4.67465</c:v>
                </c:pt>
                <c:pt idx="206152">
                  <c:v>4.67467</c:v>
                </c:pt>
                <c:pt idx="206153">
                  <c:v>4.67469</c:v>
                </c:pt>
                <c:pt idx="206154">
                  <c:v>4.67472</c:v>
                </c:pt>
                <c:pt idx="206155">
                  <c:v>4.67474</c:v>
                </c:pt>
                <c:pt idx="206156">
                  <c:v>4.67476</c:v>
                </c:pt>
                <c:pt idx="206157">
                  <c:v>4.67478</c:v>
                </c:pt>
                <c:pt idx="206158">
                  <c:v>4.67481</c:v>
                </c:pt>
                <c:pt idx="206159">
                  <c:v>4.67483</c:v>
                </c:pt>
                <c:pt idx="206160">
                  <c:v>4.67485</c:v>
                </c:pt>
                <c:pt idx="206161">
                  <c:v>4.67488</c:v>
                </c:pt>
                <c:pt idx="206162">
                  <c:v>4.6749</c:v>
                </c:pt>
                <c:pt idx="206163">
                  <c:v>4.67492</c:v>
                </c:pt>
                <c:pt idx="206164">
                  <c:v>4.67494</c:v>
                </c:pt>
                <c:pt idx="206165">
                  <c:v>4.67497</c:v>
                </c:pt>
                <c:pt idx="206166">
                  <c:v>4.67499</c:v>
                </c:pt>
                <c:pt idx="206167">
                  <c:v>4.67501</c:v>
                </c:pt>
                <c:pt idx="206168">
                  <c:v>4.67503</c:v>
                </c:pt>
                <c:pt idx="206169">
                  <c:v>4.67506</c:v>
                </c:pt>
                <c:pt idx="206170">
                  <c:v>4.67508</c:v>
                </c:pt>
                <c:pt idx="206171">
                  <c:v>4.6751</c:v>
                </c:pt>
                <c:pt idx="206172">
                  <c:v>4.67513</c:v>
                </c:pt>
                <c:pt idx="206173">
                  <c:v>4.67515</c:v>
                </c:pt>
                <c:pt idx="206174">
                  <c:v>4.67517</c:v>
                </c:pt>
                <c:pt idx="206175">
                  <c:v>4.67519</c:v>
                </c:pt>
                <c:pt idx="206176">
                  <c:v>4.67521</c:v>
                </c:pt>
                <c:pt idx="206177">
                  <c:v>4.67524</c:v>
                </c:pt>
                <c:pt idx="206178">
                  <c:v>4.67526</c:v>
                </c:pt>
                <c:pt idx="206179">
                  <c:v>4.67528</c:v>
                </c:pt>
                <c:pt idx="206180">
                  <c:v>4.67531</c:v>
                </c:pt>
                <c:pt idx="206181">
                  <c:v>4.67533</c:v>
                </c:pt>
                <c:pt idx="206182">
                  <c:v>4.67535</c:v>
                </c:pt>
                <c:pt idx="206183">
                  <c:v>4.67537</c:v>
                </c:pt>
                <c:pt idx="206184">
                  <c:v>4.6754</c:v>
                </c:pt>
                <c:pt idx="206185">
                  <c:v>4.67542</c:v>
                </c:pt>
                <c:pt idx="206186">
                  <c:v>4.67544</c:v>
                </c:pt>
                <c:pt idx="206187">
                  <c:v>4.67546</c:v>
                </c:pt>
                <c:pt idx="206188">
                  <c:v>4.67549</c:v>
                </c:pt>
                <c:pt idx="206189">
                  <c:v>4.67551</c:v>
                </c:pt>
                <c:pt idx="206190">
                  <c:v>4.67553</c:v>
                </c:pt>
                <c:pt idx="206191">
                  <c:v>4.67556</c:v>
                </c:pt>
                <c:pt idx="206192">
                  <c:v>4.67558</c:v>
                </c:pt>
                <c:pt idx="206193">
                  <c:v>4.6756</c:v>
                </c:pt>
                <c:pt idx="206194">
                  <c:v>4.67562</c:v>
                </c:pt>
                <c:pt idx="206195">
                  <c:v>4.67565</c:v>
                </c:pt>
                <c:pt idx="206196">
                  <c:v>4.67567</c:v>
                </c:pt>
                <c:pt idx="206197">
                  <c:v>4.67569</c:v>
                </c:pt>
                <c:pt idx="206198">
                  <c:v>4.67571</c:v>
                </c:pt>
                <c:pt idx="206199">
                  <c:v>4.67574</c:v>
                </c:pt>
                <c:pt idx="206200">
                  <c:v>4.67576</c:v>
                </c:pt>
                <c:pt idx="206201">
                  <c:v>4.67578</c:v>
                </c:pt>
                <c:pt idx="206202">
                  <c:v>4.67581</c:v>
                </c:pt>
                <c:pt idx="206203">
                  <c:v>4.67583</c:v>
                </c:pt>
                <c:pt idx="206204">
                  <c:v>4.67585</c:v>
                </c:pt>
                <c:pt idx="206205">
                  <c:v>4.67587</c:v>
                </c:pt>
                <c:pt idx="206206">
                  <c:v>4.6759</c:v>
                </c:pt>
                <c:pt idx="206207">
                  <c:v>4.67592</c:v>
                </c:pt>
                <c:pt idx="206208">
                  <c:v>4.67594</c:v>
                </c:pt>
                <c:pt idx="206209">
                  <c:v>4.67596</c:v>
                </c:pt>
                <c:pt idx="206210">
                  <c:v>4.67599</c:v>
                </c:pt>
                <c:pt idx="206211">
                  <c:v>4.67601</c:v>
                </c:pt>
                <c:pt idx="206212">
                  <c:v>4.67603</c:v>
                </c:pt>
                <c:pt idx="206213">
                  <c:v>4.67605</c:v>
                </c:pt>
                <c:pt idx="206214">
                  <c:v>4.67608</c:v>
                </c:pt>
                <c:pt idx="206215">
                  <c:v>4.6761</c:v>
                </c:pt>
                <c:pt idx="206216">
                  <c:v>4.67612</c:v>
                </c:pt>
                <c:pt idx="206217">
                  <c:v>4.67614</c:v>
                </c:pt>
                <c:pt idx="206218">
                  <c:v>4.67617</c:v>
                </c:pt>
                <c:pt idx="206219">
                  <c:v>4.67619</c:v>
                </c:pt>
                <c:pt idx="206220">
                  <c:v>4.67621</c:v>
                </c:pt>
                <c:pt idx="206221">
                  <c:v>4.67624</c:v>
                </c:pt>
                <c:pt idx="206222">
                  <c:v>4.67626</c:v>
                </c:pt>
                <c:pt idx="206223">
                  <c:v>4.67628</c:v>
                </c:pt>
                <c:pt idx="206224">
                  <c:v>4.6763</c:v>
                </c:pt>
                <c:pt idx="206225">
                  <c:v>4.67633</c:v>
                </c:pt>
                <c:pt idx="206226">
                  <c:v>4.67635</c:v>
                </c:pt>
                <c:pt idx="206227">
                  <c:v>4.67637</c:v>
                </c:pt>
                <c:pt idx="206228">
                  <c:v>4.6764</c:v>
                </c:pt>
                <c:pt idx="206229">
                  <c:v>4.67642</c:v>
                </c:pt>
                <c:pt idx="206230">
                  <c:v>4.67644</c:v>
                </c:pt>
                <c:pt idx="206231">
                  <c:v>4.67646</c:v>
                </c:pt>
                <c:pt idx="206232">
                  <c:v>4.67648</c:v>
                </c:pt>
                <c:pt idx="206233">
                  <c:v>4.67651</c:v>
                </c:pt>
                <c:pt idx="206234">
                  <c:v>4.67653</c:v>
                </c:pt>
                <c:pt idx="206235">
                  <c:v>4.67655</c:v>
                </c:pt>
                <c:pt idx="206236">
                  <c:v>4.67658</c:v>
                </c:pt>
                <c:pt idx="206237">
                  <c:v>4.6766</c:v>
                </c:pt>
                <c:pt idx="206238">
                  <c:v>4.67662</c:v>
                </c:pt>
                <c:pt idx="206239">
                  <c:v>4.67664</c:v>
                </c:pt>
                <c:pt idx="206240">
                  <c:v>4.67667</c:v>
                </c:pt>
                <c:pt idx="206241">
                  <c:v>4.67669</c:v>
                </c:pt>
                <c:pt idx="206242">
                  <c:v>4.67671</c:v>
                </c:pt>
                <c:pt idx="206243">
                  <c:v>4.67673</c:v>
                </c:pt>
                <c:pt idx="206244">
                  <c:v>4.67676</c:v>
                </c:pt>
                <c:pt idx="206245">
                  <c:v>4.67678</c:v>
                </c:pt>
                <c:pt idx="206246">
                  <c:v>4.6768</c:v>
                </c:pt>
                <c:pt idx="206247">
                  <c:v>4.67683</c:v>
                </c:pt>
                <c:pt idx="206248">
                  <c:v>4.67685</c:v>
                </c:pt>
                <c:pt idx="206249">
                  <c:v>4.67687</c:v>
                </c:pt>
                <c:pt idx="206250">
                  <c:v>4.67689</c:v>
                </c:pt>
                <c:pt idx="206251">
                  <c:v>4.67692</c:v>
                </c:pt>
                <c:pt idx="206252">
                  <c:v>4.67694</c:v>
                </c:pt>
                <c:pt idx="206253">
                  <c:v>4.67696</c:v>
                </c:pt>
                <c:pt idx="206254">
                  <c:v>4.67698</c:v>
                </c:pt>
                <c:pt idx="206255">
                  <c:v>4.67701</c:v>
                </c:pt>
                <c:pt idx="206256">
                  <c:v>4.67703</c:v>
                </c:pt>
                <c:pt idx="206257">
                  <c:v>4.67705</c:v>
                </c:pt>
                <c:pt idx="206258">
                  <c:v>4.67708</c:v>
                </c:pt>
                <c:pt idx="206259">
                  <c:v>4.6771</c:v>
                </c:pt>
                <c:pt idx="206260">
                  <c:v>4.67712</c:v>
                </c:pt>
                <c:pt idx="206261">
                  <c:v>4.67714</c:v>
                </c:pt>
                <c:pt idx="206262">
                  <c:v>4.67717</c:v>
                </c:pt>
                <c:pt idx="206263">
                  <c:v>4.67719</c:v>
                </c:pt>
                <c:pt idx="206264">
                  <c:v>4.67721</c:v>
                </c:pt>
                <c:pt idx="206265">
                  <c:v>4.67723</c:v>
                </c:pt>
                <c:pt idx="206266">
                  <c:v>4.67726</c:v>
                </c:pt>
                <c:pt idx="206267">
                  <c:v>4.67728</c:v>
                </c:pt>
                <c:pt idx="206268">
                  <c:v>4.6773</c:v>
                </c:pt>
                <c:pt idx="206269">
                  <c:v>4.67732</c:v>
                </c:pt>
                <c:pt idx="206270">
                  <c:v>4.67735</c:v>
                </c:pt>
                <c:pt idx="206271">
                  <c:v>4.67737</c:v>
                </c:pt>
                <c:pt idx="206272">
                  <c:v>4.67739</c:v>
                </c:pt>
                <c:pt idx="206273">
                  <c:v>4.67741</c:v>
                </c:pt>
                <c:pt idx="206274">
                  <c:v>4.67744</c:v>
                </c:pt>
                <c:pt idx="206275">
                  <c:v>4.67746</c:v>
                </c:pt>
                <c:pt idx="206276">
                  <c:v>4.67748</c:v>
                </c:pt>
                <c:pt idx="206277">
                  <c:v>4.67751</c:v>
                </c:pt>
                <c:pt idx="206278">
                  <c:v>4.67753</c:v>
                </c:pt>
                <c:pt idx="206279">
                  <c:v>4.67755</c:v>
                </c:pt>
                <c:pt idx="206280">
                  <c:v>4.67757</c:v>
                </c:pt>
                <c:pt idx="206281">
                  <c:v>4.6776</c:v>
                </c:pt>
                <c:pt idx="206282">
                  <c:v>4.67762</c:v>
                </c:pt>
                <c:pt idx="206283">
                  <c:v>4.67764</c:v>
                </c:pt>
                <c:pt idx="206284">
                  <c:v>4.67766</c:v>
                </c:pt>
                <c:pt idx="206285">
                  <c:v>4.67769</c:v>
                </c:pt>
                <c:pt idx="206286">
                  <c:v>4.67771</c:v>
                </c:pt>
                <c:pt idx="206287">
                  <c:v>4.67773</c:v>
                </c:pt>
                <c:pt idx="206288">
                  <c:v>4.67776</c:v>
                </c:pt>
                <c:pt idx="206289">
                  <c:v>4.67778</c:v>
                </c:pt>
                <c:pt idx="206290">
                  <c:v>4.6778</c:v>
                </c:pt>
                <c:pt idx="206291">
                  <c:v>4.67782</c:v>
                </c:pt>
                <c:pt idx="206292">
                  <c:v>4.67785</c:v>
                </c:pt>
                <c:pt idx="206293">
                  <c:v>4.67787</c:v>
                </c:pt>
                <c:pt idx="206294">
                  <c:v>4.67789</c:v>
                </c:pt>
                <c:pt idx="206295">
                  <c:v>4.67791</c:v>
                </c:pt>
                <c:pt idx="206296">
                  <c:v>4.67794</c:v>
                </c:pt>
                <c:pt idx="206297">
                  <c:v>4.67796</c:v>
                </c:pt>
                <c:pt idx="206298">
                  <c:v>4.67798</c:v>
                </c:pt>
                <c:pt idx="206299">
                  <c:v>4.678</c:v>
                </c:pt>
                <c:pt idx="206300">
                  <c:v>4.67803</c:v>
                </c:pt>
                <c:pt idx="206301">
                  <c:v>4.67805</c:v>
                </c:pt>
                <c:pt idx="206302">
                  <c:v>4.67807</c:v>
                </c:pt>
                <c:pt idx="206303">
                  <c:v>4.67809</c:v>
                </c:pt>
                <c:pt idx="206304">
                  <c:v>4.67812</c:v>
                </c:pt>
                <c:pt idx="206305">
                  <c:v>4.67814</c:v>
                </c:pt>
                <c:pt idx="206306">
                  <c:v>4.67816</c:v>
                </c:pt>
                <c:pt idx="206307">
                  <c:v>4.67819</c:v>
                </c:pt>
                <c:pt idx="206308">
                  <c:v>4.67821</c:v>
                </c:pt>
                <c:pt idx="206309">
                  <c:v>4.67823</c:v>
                </c:pt>
                <c:pt idx="206310">
                  <c:v>4.67825</c:v>
                </c:pt>
                <c:pt idx="206311">
                  <c:v>4.67828</c:v>
                </c:pt>
                <c:pt idx="206312">
                  <c:v>4.6783</c:v>
                </c:pt>
                <c:pt idx="206313">
                  <c:v>4.67832</c:v>
                </c:pt>
                <c:pt idx="206314">
                  <c:v>4.67835</c:v>
                </c:pt>
                <c:pt idx="206315">
                  <c:v>4.67837</c:v>
                </c:pt>
                <c:pt idx="206316">
                  <c:v>4.67839</c:v>
                </c:pt>
                <c:pt idx="206317">
                  <c:v>4.67841</c:v>
                </c:pt>
                <c:pt idx="206318">
                  <c:v>4.67844</c:v>
                </c:pt>
                <c:pt idx="206319">
                  <c:v>4.67846</c:v>
                </c:pt>
                <c:pt idx="206320">
                  <c:v>4.67848</c:v>
                </c:pt>
                <c:pt idx="206321">
                  <c:v>4.6785</c:v>
                </c:pt>
                <c:pt idx="206322">
                  <c:v>4.67853</c:v>
                </c:pt>
                <c:pt idx="206323">
                  <c:v>4.67855</c:v>
                </c:pt>
                <c:pt idx="206324">
                  <c:v>4.67857</c:v>
                </c:pt>
                <c:pt idx="206325">
                  <c:v>4.67859</c:v>
                </c:pt>
                <c:pt idx="206326">
                  <c:v>4.67862</c:v>
                </c:pt>
                <c:pt idx="206327">
                  <c:v>4.67864</c:v>
                </c:pt>
                <c:pt idx="206328">
                  <c:v>4.67866</c:v>
                </c:pt>
                <c:pt idx="206329">
                  <c:v>4.67868</c:v>
                </c:pt>
                <c:pt idx="206330">
                  <c:v>4.67871</c:v>
                </c:pt>
                <c:pt idx="206331">
                  <c:v>4.67873</c:v>
                </c:pt>
                <c:pt idx="206332">
                  <c:v>4.67875</c:v>
                </c:pt>
                <c:pt idx="206333">
                  <c:v>4.67878</c:v>
                </c:pt>
                <c:pt idx="206334">
                  <c:v>4.6788</c:v>
                </c:pt>
                <c:pt idx="206335">
                  <c:v>4.67882</c:v>
                </c:pt>
                <c:pt idx="206336">
                  <c:v>4.67884</c:v>
                </c:pt>
                <c:pt idx="206337">
                  <c:v>4.67887</c:v>
                </c:pt>
                <c:pt idx="206338">
                  <c:v>4.67889</c:v>
                </c:pt>
                <c:pt idx="206339">
                  <c:v>4.67891</c:v>
                </c:pt>
                <c:pt idx="206340">
                  <c:v>4.67893</c:v>
                </c:pt>
                <c:pt idx="206341">
                  <c:v>4.67896</c:v>
                </c:pt>
                <c:pt idx="206342">
                  <c:v>4.67898</c:v>
                </c:pt>
                <c:pt idx="206343">
                  <c:v>4.679</c:v>
                </c:pt>
                <c:pt idx="206344">
                  <c:v>4.67903</c:v>
                </c:pt>
                <c:pt idx="206345">
                  <c:v>4.67905</c:v>
                </c:pt>
                <c:pt idx="206346">
                  <c:v>4.67907</c:v>
                </c:pt>
                <c:pt idx="206347">
                  <c:v>4.67909</c:v>
                </c:pt>
                <c:pt idx="206348">
                  <c:v>4.67912</c:v>
                </c:pt>
                <c:pt idx="206349">
                  <c:v>4.67914</c:v>
                </c:pt>
                <c:pt idx="206350">
                  <c:v>4.67916</c:v>
                </c:pt>
                <c:pt idx="206351">
                  <c:v>4.67918</c:v>
                </c:pt>
                <c:pt idx="206352">
                  <c:v>4.67921</c:v>
                </c:pt>
                <c:pt idx="206353">
                  <c:v>4.67923</c:v>
                </c:pt>
                <c:pt idx="206354">
                  <c:v>4.67925</c:v>
                </c:pt>
                <c:pt idx="206355">
                  <c:v>4.67927</c:v>
                </c:pt>
                <c:pt idx="206356">
                  <c:v>4.6793</c:v>
                </c:pt>
                <c:pt idx="206357">
                  <c:v>4.67932</c:v>
                </c:pt>
                <c:pt idx="206358">
                  <c:v>4.67934</c:v>
                </c:pt>
                <c:pt idx="206359">
                  <c:v>4.67936</c:v>
                </c:pt>
                <c:pt idx="206360">
                  <c:v>4.67939</c:v>
                </c:pt>
                <c:pt idx="206361">
                  <c:v>4.67941</c:v>
                </c:pt>
                <c:pt idx="206362">
                  <c:v>4.67943</c:v>
                </c:pt>
                <c:pt idx="206363">
                  <c:v>4.67946</c:v>
                </c:pt>
                <c:pt idx="206364">
                  <c:v>4.67948</c:v>
                </c:pt>
                <c:pt idx="206365">
                  <c:v>4.6795</c:v>
                </c:pt>
                <c:pt idx="206366">
                  <c:v>4.67952</c:v>
                </c:pt>
                <c:pt idx="206367">
                  <c:v>4.67955</c:v>
                </c:pt>
                <c:pt idx="206368">
                  <c:v>4.67957</c:v>
                </c:pt>
                <c:pt idx="206369">
                  <c:v>4.67959</c:v>
                </c:pt>
                <c:pt idx="206370">
                  <c:v>4.67962</c:v>
                </c:pt>
                <c:pt idx="206371">
                  <c:v>4.67964</c:v>
                </c:pt>
                <c:pt idx="206372">
                  <c:v>4.67966</c:v>
                </c:pt>
                <c:pt idx="206373">
                  <c:v>4.67968</c:v>
                </c:pt>
                <c:pt idx="206374">
                  <c:v>4.67971</c:v>
                </c:pt>
                <c:pt idx="206375">
                  <c:v>4.67973</c:v>
                </c:pt>
                <c:pt idx="206376">
                  <c:v>4.67975</c:v>
                </c:pt>
                <c:pt idx="206377">
                  <c:v>4.67977</c:v>
                </c:pt>
                <c:pt idx="206378">
                  <c:v>4.6798</c:v>
                </c:pt>
                <c:pt idx="206379">
                  <c:v>4.67982</c:v>
                </c:pt>
                <c:pt idx="206380">
                  <c:v>4.67984</c:v>
                </c:pt>
                <c:pt idx="206381">
                  <c:v>4.67986</c:v>
                </c:pt>
                <c:pt idx="206382">
                  <c:v>4.67989</c:v>
                </c:pt>
                <c:pt idx="206383">
                  <c:v>4.67991</c:v>
                </c:pt>
                <c:pt idx="206384">
                  <c:v>4.67993</c:v>
                </c:pt>
                <c:pt idx="206385">
                  <c:v>4.67995</c:v>
                </c:pt>
                <c:pt idx="206386">
                  <c:v>4.67998</c:v>
                </c:pt>
                <c:pt idx="206387">
                  <c:v>4.68</c:v>
                </c:pt>
                <c:pt idx="206388">
                  <c:v>4.68002</c:v>
                </c:pt>
                <c:pt idx="206389">
                  <c:v>4.68004</c:v>
                </c:pt>
                <c:pt idx="206390">
                  <c:v>4.68007</c:v>
                </c:pt>
                <c:pt idx="206391">
                  <c:v>4.68009</c:v>
                </c:pt>
                <c:pt idx="206392">
                  <c:v>4.68011</c:v>
                </c:pt>
                <c:pt idx="206393">
                  <c:v>4.68014</c:v>
                </c:pt>
                <c:pt idx="206394">
                  <c:v>4.68016</c:v>
                </c:pt>
                <c:pt idx="206395">
                  <c:v>4.68018</c:v>
                </c:pt>
                <c:pt idx="206396">
                  <c:v>4.6802</c:v>
                </c:pt>
                <c:pt idx="206397">
                  <c:v>4.68023</c:v>
                </c:pt>
                <c:pt idx="206398">
                  <c:v>4.68025</c:v>
                </c:pt>
                <c:pt idx="206399">
                  <c:v>4.68027</c:v>
                </c:pt>
                <c:pt idx="206400">
                  <c:v>4.6803</c:v>
                </c:pt>
                <c:pt idx="206401">
                  <c:v>4.68032</c:v>
                </c:pt>
                <c:pt idx="206402">
                  <c:v>4.68034</c:v>
                </c:pt>
                <c:pt idx="206403">
                  <c:v>4.68036</c:v>
                </c:pt>
                <c:pt idx="206404">
                  <c:v>4.68039</c:v>
                </c:pt>
                <c:pt idx="206405">
                  <c:v>4.68041</c:v>
                </c:pt>
                <c:pt idx="206406">
                  <c:v>4.68043</c:v>
                </c:pt>
                <c:pt idx="206407">
                  <c:v>4.68045</c:v>
                </c:pt>
                <c:pt idx="206408">
                  <c:v>4.68048</c:v>
                </c:pt>
                <c:pt idx="206409">
                  <c:v>4.6805</c:v>
                </c:pt>
                <c:pt idx="206410">
                  <c:v>4.68052</c:v>
                </c:pt>
                <c:pt idx="206411">
                  <c:v>4.68054</c:v>
                </c:pt>
                <c:pt idx="206412">
                  <c:v>4.68057</c:v>
                </c:pt>
                <c:pt idx="206413">
                  <c:v>4.68059</c:v>
                </c:pt>
                <c:pt idx="206414">
                  <c:v>4.68061</c:v>
                </c:pt>
                <c:pt idx="206415">
                  <c:v>4.68063</c:v>
                </c:pt>
                <c:pt idx="206416">
                  <c:v>4.68066</c:v>
                </c:pt>
                <c:pt idx="206417">
                  <c:v>4.68068</c:v>
                </c:pt>
                <c:pt idx="206418">
                  <c:v>4.6807</c:v>
                </c:pt>
                <c:pt idx="206419">
                  <c:v>4.68073</c:v>
                </c:pt>
                <c:pt idx="206420">
                  <c:v>4.68075</c:v>
                </c:pt>
                <c:pt idx="206421">
                  <c:v>4.68077</c:v>
                </c:pt>
                <c:pt idx="206422">
                  <c:v>4.68079</c:v>
                </c:pt>
                <c:pt idx="206423">
                  <c:v>4.68082</c:v>
                </c:pt>
                <c:pt idx="206424">
                  <c:v>4.68084</c:v>
                </c:pt>
                <c:pt idx="206425">
                  <c:v>4.68086</c:v>
                </c:pt>
                <c:pt idx="206426">
                  <c:v>4.68088</c:v>
                </c:pt>
                <c:pt idx="206427">
                  <c:v>4.68091</c:v>
                </c:pt>
                <c:pt idx="206428">
                  <c:v>4.68093</c:v>
                </c:pt>
                <c:pt idx="206429">
                  <c:v>4.68095</c:v>
                </c:pt>
                <c:pt idx="206430">
                  <c:v>4.68098</c:v>
                </c:pt>
                <c:pt idx="206431">
                  <c:v>4.681</c:v>
                </c:pt>
                <c:pt idx="206432">
                  <c:v>4.68102</c:v>
                </c:pt>
                <c:pt idx="206433">
                  <c:v>4.68104</c:v>
                </c:pt>
                <c:pt idx="206434">
                  <c:v>4.68107</c:v>
                </c:pt>
                <c:pt idx="206435">
                  <c:v>4.68109</c:v>
                </c:pt>
                <c:pt idx="206436">
                  <c:v>4.68111</c:v>
                </c:pt>
                <c:pt idx="206437">
                  <c:v>4.68113</c:v>
                </c:pt>
                <c:pt idx="206438">
                  <c:v>4.68116</c:v>
                </c:pt>
                <c:pt idx="206439">
                  <c:v>4.68118</c:v>
                </c:pt>
                <c:pt idx="206440">
                  <c:v>4.6812</c:v>
                </c:pt>
                <c:pt idx="206441">
                  <c:v>4.68122</c:v>
                </c:pt>
                <c:pt idx="206442">
                  <c:v>4.68125</c:v>
                </c:pt>
                <c:pt idx="206443">
                  <c:v>4.68127</c:v>
                </c:pt>
                <c:pt idx="206444">
                  <c:v>4.68129</c:v>
                </c:pt>
                <c:pt idx="206445">
                  <c:v>4.68131</c:v>
                </c:pt>
                <c:pt idx="206446">
                  <c:v>4.68134</c:v>
                </c:pt>
                <c:pt idx="206447">
                  <c:v>4.68136</c:v>
                </c:pt>
                <c:pt idx="206448">
                  <c:v>4.68138</c:v>
                </c:pt>
                <c:pt idx="206449">
                  <c:v>4.68141</c:v>
                </c:pt>
                <c:pt idx="206450">
                  <c:v>4.68143</c:v>
                </c:pt>
                <c:pt idx="206451">
                  <c:v>4.68145</c:v>
                </c:pt>
                <c:pt idx="206452">
                  <c:v>4.68147</c:v>
                </c:pt>
                <c:pt idx="206453">
                  <c:v>4.6815</c:v>
                </c:pt>
                <c:pt idx="206454">
                  <c:v>4.68152</c:v>
                </c:pt>
                <c:pt idx="206455">
                  <c:v>4.68154</c:v>
                </c:pt>
                <c:pt idx="206456">
                  <c:v>4.68156</c:v>
                </c:pt>
                <c:pt idx="206457">
                  <c:v>4.68159</c:v>
                </c:pt>
                <c:pt idx="206458">
                  <c:v>4.68161</c:v>
                </c:pt>
                <c:pt idx="206459">
                  <c:v>4.68163</c:v>
                </c:pt>
                <c:pt idx="206460">
                  <c:v>4.68166</c:v>
                </c:pt>
                <c:pt idx="206461">
                  <c:v>4.68168</c:v>
                </c:pt>
                <c:pt idx="206462">
                  <c:v>4.6817</c:v>
                </c:pt>
                <c:pt idx="206463">
                  <c:v>4.68172</c:v>
                </c:pt>
                <c:pt idx="206464">
                  <c:v>4.68175</c:v>
                </c:pt>
                <c:pt idx="206465">
                  <c:v>4.68177</c:v>
                </c:pt>
                <c:pt idx="206466">
                  <c:v>4.68179</c:v>
                </c:pt>
                <c:pt idx="206467">
                  <c:v>4.68181</c:v>
                </c:pt>
                <c:pt idx="206468">
                  <c:v>4.68184</c:v>
                </c:pt>
                <c:pt idx="206469">
                  <c:v>4.68186</c:v>
                </c:pt>
                <c:pt idx="206470">
                  <c:v>4.68188</c:v>
                </c:pt>
                <c:pt idx="206471">
                  <c:v>4.68191</c:v>
                </c:pt>
                <c:pt idx="206472">
                  <c:v>4.68193</c:v>
                </c:pt>
                <c:pt idx="206473">
                  <c:v>4.68195</c:v>
                </c:pt>
                <c:pt idx="206474">
                  <c:v>4.68197</c:v>
                </c:pt>
                <c:pt idx="206475">
                  <c:v>4.68199</c:v>
                </c:pt>
                <c:pt idx="206476">
                  <c:v>4.68202</c:v>
                </c:pt>
                <c:pt idx="206477">
                  <c:v>4.68204</c:v>
                </c:pt>
                <c:pt idx="206478">
                  <c:v>4.68206</c:v>
                </c:pt>
                <c:pt idx="206479">
                  <c:v>4.68209</c:v>
                </c:pt>
                <c:pt idx="206480">
                  <c:v>4.68211</c:v>
                </c:pt>
                <c:pt idx="206481">
                  <c:v>4.68213</c:v>
                </c:pt>
                <c:pt idx="206482">
                  <c:v>4.68215</c:v>
                </c:pt>
                <c:pt idx="206483">
                  <c:v>4.68218</c:v>
                </c:pt>
                <c:pt idx="206484">
                  <c:v>4.6822</c:v>
                </c:pt>
                <c:pt idx="206485">
                  <c:v>4.68222</c:v>
                </c:pt>
                <c:pt idx="206486">
                  <c:v>4.68224</c:v>
                </c:pt>
                <c:pt idx="206487">
                  <c:v>4.68227</c:v>
                </c:pt>
                <c:pt idx="206488">
                  <c:v>4.68229</c:v>
                </c:pt>
                <c:pt idx="206489">
                  <c:v>4.68231</c:v>
                </c:pt>
                <c:pt idx="206490">
                  <c:v>4.68234</c:v>
                </c:pt>
                <c:pt idx="206491">
                  <c:v>4.68236</c:v>
                </c:pt>
                <c:pt idx="206492">
                  <c:v>4.68238</c:v>
                </c:pt>
                <c:pt idx="206493">
                  <c:v>4.6824</c:v>
                </c:pt>
                <c:pt idx="206494">
                  <c:v>4.68243</c:v>
                </c:pt>
                <c:pt idx="206495">
                  <c:v>4.68245</c:v>
                </c:pt>
                <c:pt idx="206496">
                  <c:v>4.68247</c:v>
                </c:pt>
                <c:pt idx="206497">
                  <c:v>4.68249</c:v>
                </c:pt>
                <c:pt idx="206498">
                  <c:v>4.68252</c:v>
                </c:pt>
                <c:pt idx="206499">
                  <c:v>4.68254</c:v>
                </c:pt>
                <c:pt idx="206500">
                  <c:v>4.68256</c:v>
                </c:pt>
                <c:pt idx="206501">
                  <c:v>4.68259</c:v>
                </c:pt>
                <c:pt idx="206502">
                  <c:v>4.68261</c:v>
                </c:pt>
                <c:pt idx="206503">
                  <c:v>4.68263</c:v>
                </c:pt>
                <c:pt idx="206504">
                  <c:v>4.68265</c:v>
                </c:pt>
                <c:pt idx="206505">
                  <c:v>4.68268</c:v>
                </c:pt>
                <c:pt idx="206506">
                  <c:v>4.6827</c:v>
                </c:pt>
                <c:pt idx="206507">
                  <c:v>4.68272</c:v>
                </c:pt>
                <c:pt idx="206508">
                  <c:v>4.68274</c:v>
                </c:pt>
                <c:pt idx="206509">
                  <c:v>4.68277</c:v>
                </c:pt>
                <c:pt idx="206510">
                  <c:v>4.68279</c:v>
                </c:pt>
                <c:pt idx="206511">
                  <c:v>4.68281</c:v>
                </c:pt>
                <c:pt idx="206512">
                  <c:v>4.68283</c:v>
                </c:pt>
                <c:pt idx="206513">
                  <c:v>4.68286</c:v>
                </c:pt>
                <c:pt idx="206514">
                  <c:v>4.68288</c:v>
                </c:pt>
                <c:pt idx="206515">
                  <c:v>4.6829</c:v>
                </c:pt>
                <c:pt idx="206516">
                  <c:v>4.68293</c:v>
                </c:pt>
                <c:pt idx="206517">
                  <c:v>4.68295</c:v>
                </c:pt>
                <c:pt idx="206518">
                  <c:v>4.68297</c:v>
                </c:pt>
                <c:pt idx="206519">
                  <c:v>4.68299</c:v>
                </c:pt>
                <c:pt idx="206520">
                  <c:v>4.68302</c:v>
                </c:pt>
                <c:pt idx="206521">
                  <c:v>4.68304</c:v>
                </c:pt>
                <c:pt idx="206522">
                  <c:v>4.68306</c:v>
                </c:pt>
                <c:pt idx="206523">
                  <c:v>4.68308</c:v>
                </c:pt>
                <c:pt idx="206524">
                  <c:v>4.68311</c:v>
                </c:pt>
                <c:pt idx="206525">
                  <c:v>4.68313</c:v>
                </c:pt>
                <c:pt idx="206526">
                  <c:v>4.68315</c:v>
                </c:pt>
                <c:pt idx="206527">
                  <c:v>4.68318</c:v>
                </c:pt>
                <c:pt idx="206528">
                  <c:v>4.6832</c:v>
                </c:pt>
                <c:pt idx="206529">
                  <c:v>4.68322</c:v>
                </c:pt>
                <c:pt idx="206530">
                  <c:v>4.68324</c:v>
                </c:pt>
                <c:pt idx="206531">
                  <c:v>4.68326</c:v>
                </c:pt>
                <c:pt idx="206532">
                  <c:v>4.68329</c:v>
                </c:pt>
                <c:pt idx="206533">
                  <c:v>4.68331</c:v>
                </c:pt>
                <c:pt idx="206534">
                  <c:v>4.68333</c:v>
                </c:pt>
                <c:pt idx="206535">
                  <c:v>4.68336</c:v>
                </c:pt>
                <c:pt idx="206536">
                  <c:v>4.68338</c:v>
                </c:pt>
                <c:pt idx="206537">
                  <c:v>4.6834</c:v>
                </c:pt>
                <c:pt idx="206538">
                  <c:v>4.68342</c:v>
                </c:pt>
                <c:pt idx="206539">
                  <c:v>4.68345</c:v>
                </c:pt>
                <c:pt idx="206540">
                  <c:v>4.68347</c:v>
                </c:pt>
                <c:pt idx="206541">
                  <c:v>4.68349</c:v>
                </c:pt>
                <c:pt idx="206542">
                  <c:v>4.68351</c:v>
                </c:pt>
                <c:pt idx="206543">
                  <c:v>4.68354</c:v>
                </c:pt>
                <c:pt idx="206544">
                  <c:v>4.68356</c:v>
                </c:pt>
                <c:pt idx="206545">
                  <c:v>4.68358</c:v>
                </c:pt>
                <c:pt idx="206546">
                  <c:v>4.68361</c:v>
                </c:pt>
                <c:pt idx="206547">
                  <c:v>4.68363</c:v>
                </c:pt>
                <c:pt idx="206548">
                  <c:v>4.68365</c:v>
                </c:pt>
                <c:pt idx="206549">
                  <c:v>4.68367</c:v>
                </c:pt>
                <c:pt idx="206550">
                  <c:v>4.6837</c:v>
                </c:pt>
                <c:pt idx="206551">
                  <c:v>4.68372</c:v>
                </c:pt>
                <c:pt idx="206552">
                  <c:v>4.68374</c:v>
                </c:pt>
                <c:pt idx="206553">
                  <c:v>4.68376</c:v>
                </c:pt>
                <c:pt idx="206554">
                  <c:v>4.68379</c:v>
                </c:pt>
                <c:pt idx="206555">
                  <c:v>4.68381</c:v>
                </c:pt>
                <c:pt idx="206556">
                  <c:v>4.68383</c:v>
                </c:pt>
                <c:pt idx="206557">
                  <c:v>4.68386</c:v>
                </c:pt>
                <c:pt idx="206558">
                  <c:v>4.68388</c:v>
                </c:pt>
                <c:pt idx="206559">
                  <c:v>4.6839</c:v>
                </c:pt>
                <c:pt idx="206560">
                  <c:v>4.68392</c:v>
                </c:pt>
                <c:pt idx="206561">
                  <c:v>4.68395</c:v>
                </c:pt>
                <c:pt idx="206562">
                  <c:v>4.68397</c:v>
                </c:pt>
                <c:pt idx="206563">
                  <c:v>4.68399</c:v>
                </c:pt>
                <c:pt idx="206564">
                  <c:v>4.68401</c:v>
                </c:pt>
                <c:pt idx="206565">
                  <c:v>4.68404</c:v>
                </c:pt>
                <c:pt idx="206566">
                  <c:v>4.68406</c:v>
                </c:pt>
                <c:pt idx="206567">
                  <c:v>4.68408</c:v>
                </c:pt>
                <c:pt idx="206568">
                  <c:v>4.6841</c:v>
                </c:pt>
                <c:pt idx="206569">
                  <c:v>4.68413</c:v>
                </c:pt>
                <c:pt idx="206570">
                  <c:v>4.68415</c:v>
                </c:pt>
                <c:pt idx="206571">
                  <c:v>4.68417</c:v>
                </c:pt>
                <c:pt idx="206572">
                  <c:v>4.68419</c:v>
                </c:pt>
                <c:pt idx="206573">
                  <c:v>4.68422</c:v>
                </c:pt>
                <c:pt idx="206574">
                  <c:v>4.68424</c:v>
                </c:pt>
                <c:pt idx="206575">
                  <c:v>4.68426</c:v>
                </c:pt>
                <c:pt idx="206576">
                  <c:v>4.68429</c:v>
                </c:pt>
                <c:pt idx="206577">
                  <c:v>4.68431</c:v>
                </c:pt>
                <c:pt idx="206578">
                  <c:v>4.68433</c:v>
                </c:pt>
                <c:pt idx="206579">
                  <c:v>4.68435</c:v>
                </c:pt>
                <c:pt idx="206580">
                  <c:v>4.68438</c:v>
                </c:pt>
                <c:pt idx="206581">
                  <c:v>4.6844</c:v>
                </c:pt>
                <c:pt idx="206582">
                  <c:v>4.68442</c:v>
                </c:pt>
                <c:pt idx="206583">
                  <c:v>4.68444</c:v>
                </c:pt>
                <c:pt idx="206584">
                  <c:v>4.68447</c:v>
                </c:pt>
                <c:pt idx="206585">
                  <c:v>4.68449</c:v>
                </c:pt>
                <c:pt idx="206586">
                  <c:v>4.68451</c:v>
                </c:pt>
                <c:pt idx="206587">
                  <c:v>4.68454</c:v>
                </c:pt>
                <c:pt idx="206588">
                  <c:v>4.68456</c:v>
                </c:pt>
                <c:pt idx="206589">
                  <c:v>4.68458</c:v>
                </c:pt>
                <c:pt idx="206590">
                  <c:v>4.6846</c:v>
                </c:pt>
                <c:pt idx="206591">
                  <c:v>4.68463</c:v>
                </c:pt>
                <c:pt idx="206592">
                  <c:v>4.68465</c:v>
                </c:pt>
                <c:pt idx="206593">
                  <c:v>4.68467</c:v>
                </c:pt>
                <c:pt idx="206594">
                  <c:v>4.68469</c:v>
                </c:pt>
                <c:pt idx="206595">
                  <c:v>4.68472</c:v>
                </c:pt>
                <c:pt idx="206596">
                  <c:v>4.68474</c:v>
                </c:pt>
                <c:pt idx="206597">
                  <c:v>4.68476</c:v>
                </c:pt>
                <c:pt idx="206598">
                  <c:v>4.68478</c:v>
                </c:pt>
                <c:pt idx="206599">
                  <c:v>4.68481</c:v>
                </c:pt>
                <c:pt idx="206600">
                  <c:v>4.68483</c:v>
                </c:pt>
                <c:pt idx="206601">
                  <c:v>4.68485</c:v>
                </c:pt>
                <c:pt idx="206602">
                  <c:v>4.68487</c:v>
                </c:pt>
                <c:pt idx="206603">
                  <c:v>4.6849</c:v>
                </c:pt>
                <c:pt idx="206604">
                  <c:v>4.68492</c:v>
                </c:pt>
                <c:pt idx="206605">
                  <c:v>4.68494</c:v>
                </c:pt>
                <c:pt idx="206606">
                  <c:v>4.68497</c:v>
                </c:pt>
                <c:pt idx="206607">
                  <c:v>4.68499</c:v>
                </c:pt>
                <c:pt idx="206608">
                  <c:v>4.68501</c:v>
                </c:pt>
                <c:pt idx="206609">
                  <c:v>4.68503</c:v>
                </c:pt>
                <c:pt idx="206610">
                  <c:v>4.68506</c:v>
                </c:pt>
                <c:pt idx="206611">
                  <c:v>4.68508</c:v>
                </c:pt>
                <c:pt idx="206612">
                  <c:v>4.6851</c:v>
                </c:pt>
                <c:pt idx="206613">
                  <c:v>4.68513</c:v>
                </c:pt>
                <c:pt idx="206614">
                  <c:v>4.68515</c:v>
                </c:pt>
                <c:pt idx="206615">
                  <c:v>4.68517</c:v>
                </c:pt>
                <c:pt idx="206616">
                  <c:v>4.68519</c:v>
                </c:pt>
                <c:pt idx="206617">
                  <c:v>4.68522</c:v>
                </c:pt>
                <c:pt idx="206618">
                  <c:v>4.68524</c:v>
                </c:pt>
                <c:pt idx="206619">
                  <c:v>4.68526</c:v>
                </c:pt>
                <c:pt idx="206620">
                  <c:v>4.68528</c:v>
                </c:pt>
                <c:pt idx="206621">
                  <c:v>4.68531</c:v>
                </c:pt>
                <c:pt idx="206622">
                  <c:v>4.68533</c:v>
                </c:pt>
                <c:pt idx="206623">
                  <c:v>4.68535</c:v>
                </c:pt>
                <c:pt idx="206624">
                  <c:v>4.68537</c:v>
                </c:pt>
                <c:pt idx="206625">
                  <c:v>4.6854</c:v>
                </c:pt>
                <c:pt idx="206626">
                  <c:v>4.68542</c:v>
                </c:pt>
                <c:pt idx="206627">
                  <c:v>4.68544</c:v>
                </c:pt>
                <c:pt idx="206628">
                  <c:v>4.68546</c:v>
                </c:pt>
                <c:pt idx="206629">
                  <c:v>4.68549</c:v>
                </c:pt>
                <c:pt idx="206630">
                  <c:v>4.68551</c:v>
                </c:pt>
                <c:pt idx="206631">
                  <c:v>4.68553</c:v>
                </c:pt>
                <c:pt idx="206632">
                  <c:v>4.68556</c:v>
                </c:pt>
                <c:pt idx="206633">
                  <c:v>4.68558</c:v>
                </c:pt>
                <c:pt idx="206634">
                  <c:v>4.6856</c:v>
                </c:pt>
                <c:pt idx="206635">
                  <c:v>4.68562</c:v>
                </c:pt>
                <c:pt idx="206636">
                  <c:v>4.68565</c:v>
                </c:pt>
                <c:pt idx="206637">
                  <c:v>4.68567</c:v>
                </c:pt>
                <c:pt idx="206638">
                  <c:v>4.68569</c:v>
                </c:pt>
                <c:pt idx="206639">
                  <c:v>4.68571</c:v>
                </c:pt>
                <c:pt idx="206640">
                  <c:v>4.68574</c:v>
                </c:pt>
                <c:pt idx="206641">
                  <c:v>4.68576</c:v>
                </c:pt>
                <c:pt idx="206642">
                  <c:v>4.68578</c:v>
                </c:pt>
                <c:pt idx="206643">
                  <c:v>4.68581</c:v>
                </c:pt>
                <c:pt idx="206644">
                  <c:v>4.68583</c:v>
                </c:pt>
                <c:pt idx="206645">
                  <c:v>4.68585</c:v>
                </c:pt>
                <c:pt idx="206646">
                  <c:v>4.68587</c:v>
                </c:pt>
                <c:pt idx="206647">
                  <c:v>4.6859</c:v>
                </c:pt>
                <c:pt idx="206648">
                  <c:v>4.68592</c:v>
                </c:pt>
                <c:pt idx="206649">
                  <c:v>4.68594</c:v>
                </c:pt>
                <c:pt idx="206650">
                  <c:v>4.68596</c:v>
                </c:pt>
                <c:pt idx="206651">
                  <c:v>4.68599</c:v>
                </c:pt>
                <c:pt idx="206652">
                  <c:v>4.68601</c:v>
                </c:pt>
                <c:pt idx="206653">
                  <c:v>4.68603</c:v>
                </c:pt>
                <c:pt idx="206654">
                  <c:v>4.68605</c:v>
                </c:pt>
                <c:pt idx="206655">
                  <c:v>4.68608</c:v>
                </c:pt>
                <c:pt idx="206656">
                  <c:v>4.6861</c:v>
                </c:pt>
                <c:pt idx="206657">
                  <c:v>4.68612</c:v>
                </c:pt>
                <c:pt idx="206658">
                  <c:v>4.68614</c:v>
                </c:pt>
                <c:pt idx="206659">
                  <c:v>4.68617</c:v>
                </c:pt>
                <c:pt idx="206660">
                  <c:v>4.68619</c:v>
                </c:pt>
                <c:pt idx="206661">
                  <c:v>4.68621</c:v>
                </c:pt>
                <c:pt idx="206662">
                  <c:v>4.68624</c:v>
                </c:pt>
                <c:pt idx="206663">
                  <c:v>4.68626</c:v>
                </c:pt>
                <c:pt idx="206664">
                  <c:v>4.68628</c:v>
                </c:pt>
                <c:pt idx="206665">
                  <c:v>4.6863</c:v>
                </c:pt>
                <c:pt idx="206666">
                  <c:v>4.68633</c:v>
                </c:pt>
                <c:pt idx="206667">
                  <c:v>4.68635</c:v>
                </c:pt>
                <c:pt idx="206668">
                  <c:v>4.68637</c:v>
                </c:pt>
                <c:pt idx="206669">
                  <c:v>4.6864</c:v>
                </c:pt>
                <c:pt idx="206670">
                  <c:v>4.68642</c:v>
                </c:pt>
                <c:pt idx="206671">
                  <c:v>4.68644</c:v>
                </c:pt>
                <c:pt idx="206672">
                  <c:v>4.68646</c:v>
                </c:pt>
                <c:pt idx="206673">
                  <c:v>4.68649</c:v>
                </c:pt>
                <c:pt idx="206674">
                  <c:v>4.68651</c:v>
                </c:pt>
                <c:pt idx="206675">
                  <c:v>4.68653</c:v>
                </c:pt>
                <c:pt idx="206676">
                  <c:v>4.68655</c:v>
                </c:pt>
                <c:pt idx="206677">
                  <c:v>4.68658</c:v>
                </c:pt>
                <c:pt idx="206678">
                  <c:v>4.6866</c:v>
                </c:pt>
                <c:pt idx="206679">
                  <c:v>4.68662</c:v>
                </c:pt>
                <c:pt idx="206680">
                  <c:v>4.68664</c:v>
                </c:pt>
                <c:pt idx="206681">
                  <c:v>4.68667</c:v>
                </c:pt>
                <c:pt idx="206682">
                  <c:v>4.68669</c:v>
                </c:pt>
                <c:pt idx="206683">
                  <c:v>4.68671</c:v>
                </c:pt>
                <c:pt idx="206684">
                  <c:v>4.68673</c:v>
                </c:pt>
                <c:pt idx="206685">
                  <c:v>4.68676</c:v>
                </c:pt>
                <c:pt idx="206686">
                  <c:v>4.68678</c:v>
                </c:pt>
                <c:pt idx="206687">
                  <c:v>4.6868</c:v>
                </c:pt>
                <c:pt idx="206688">
                  <c:v>4.68682</c:v>
                </c:pt>
                <c:pt idx="206689">
                  <c:v>4.68685</c:v>
                </c:pt>
                <c:pt idx="206690">
                  <c:v>4.68687</c:v>
                </c:pt>
                <c:pt idx="206691">
                  <c:v>4.68689</c:v>
                </c:pt>
                <c:pt idx="206692">
                  <c:v>4.68692</c:v>
                </c:pt>
                <c:pt idx="206693">
                  <c:v>4.68694</c:v>
                </c:pt>
                <c:pt idx="206694">
                  <c:v>4.68696</c:v>
                </c:pt>
                <c:pt idx="206695">
                  <c:v>4.68698</c:v>
                </c:pt>
                <c:pt idx="206696">
                  <c:v>4.68701</c:v>
                </c:pt>
                <c:pt idx="206697">
                  <c:v>4.68703</c:v>
                </c:pt>
                <c:pt idx="206698">
                  <c:v>4.68705</c:v>
                </c:pt>
                <c:pt idx="206699">
                  <c:v>4.68708</c:v>
                </c:pt>
                <c:pt idx="206700">
                  <c:v>4.6871</c:v>
                </c:pt>
                <c:pt idx="206701">
                  <c:v>4.68712</c:v>
                </c:pt>
                <c:pt idx="206702">
                  <c:v>4.68714</c:v>
                </c:pt>
                <c:pt idx="206703">
                  <c:v>4.68717</c:v>
                </c:pt>
                <c:pt idx="206704">
                  <c:v>4.68719</c:v>
                </c:pt>
                <c:pt idx="206705">
                  <c:v>4.68721</c:v>
                </c:pt>
                <c:pt idx="206706">
                  <c:v>4.68723</c:v>
                </c:pt>
                <c:pt idx="206707">
                  <c:v>4.68726</c:v>
                </c:pt>
                <c:pt idx="206708">
                  <c:v>4.68728</c:v>
                </c:pt>
                <c:pt idx="206709">
                  <c:v>4.6873</c:v>
                </c:pt>
                <c:pt idx="206710">
                  <c:v>4.68732</c:v>
                </c:pt>
                <c:pt idx="206711">
                  <c:v>4.68735</c:v>
                </c:pt>
                <c:pt idx="206712">
                  <c:v>4.68737</c:v>
                </c:pt>
                <c:pt idx="206713">
                  <c:v>4.68739</c:v>
                </c:pt>
                <c:pt idx="206714">
                  <c:v>4.68741</c:v>
                </c:pt>
                <c:pt idx="206715">
                  <c:v>4.68744</c:v>
                </c:pt>
                <c:pt idx="206716">
                  <c:v>4.68746</c:v>
                </c:pt>
                <c:pt idx="206717">
                  <c:v>4.68748</c:v>
                </c:pt>
                <c:pt idx="206718">
                  <c:v>4.68751</c:v>
                </c:pt>
                <c:pt idx="206719">
                  <c:v>4.68753</c:v>
                </c:pt>
                <c:pt idx="206720">
                  <c:v>4.68755</c:v>
                </c:pt>
                <c:pt idx="206721">
                  <c:v>4.68757</c:v>
                </c:pt>
                <c:pt idx="206722">
                  <c:v>4.6876</c:v>
                </c:pt>
                <c:pt idx="206723">
                  <c:v>4.68762</c:v>
                </c:pt>
                <c:pt idx="206724">
                  <c:v>4.68764</c:v>
                </c:pt>
                <c:pt idx="206725">
                  <c:v>4.68766</c:v>
                </c:pt>
                <c:pt idx="206726">
                  <c:v>4.68769</c:v>
                </c:pt>
                <c:pt idx="206727">
                  <c:v>4.68771</c:v>
                </c:pt>
                <c:pt idx="206728">
                  <c:v>4.68773</c:v>
                </c:pt>
                <c:pt idx="206729">
                  <c:v>4.68776</c:v>
                </c:pt>
                <c:pt idx="206730">
                  <c:v>4.68778</c:v>
                </c:pt>
                <c:pt idx="206731">
                  <c:v>4.6878</c:v>
                </c:pt>
                <c:pt idx="206732">
                  <c:v>4.68782</c:v>
                </c:pt>
                <c:pt idx="206733">
                  <c:v>4.68785</c:v>
                </c:pt>
                <c:pt idx="206734">
                  <c:v>4.68787</c:v>
                </c:pt>
                <c:pt idx="206735">
                  <c:v>4.68789</c:v>
                </c:pt>
                <c:pt idx="206736">
                  <c:v>4.68791</c:v>
                </c:pt>
                <c:pt idx="206737">
                  <c:v>4.68794</c:v>
                </c:pt>
                <c:pt idx="206738">
                  <c:v>4.68796</c:v>
                </c:pt>
                <c:pt idx="206739">
                  <c:v>4.68798</c:v>
                </c:pt>
                <c:pt idx="206740">
                  <c:v>4.68801</c:v>
                </c:pt>
                <c:pt idx="206741">
                  <c:v>4.68803</c:v>
                </c:pt>
                <c:pt idx="206742">
                  <c:v>4.68805</c:v>
                </c:pt>
                <c:pt idx="206743">
                  <c:v>4.68807</c:v>
                </c:pt>
                <c:pt idx="206744">
                  <c:v>4.68809</c:v>
                </c:pt>
                <c:pt idx="206745">
                  <c:v>4.68812</c:v>
                </c:pt>
                <c:pt idx="206746">
                  <c:v>4.68814</c:v>
                </c:pt>
                <c:pt idx="206747">
                  <c:v>4.68816</c:v>
                </c:pt>
                <c:pt idx="206748">
                  <c:v>4.68819</c:v>
                </c:pt>
                <c:pt idx="206749">
                  <c:v>4.68821</c:v>
                </c:pt>
                <c:pt idx="206750">
                  <c:v>4.68823</c:v>
                </c:pt>
                <c:pt idx="206751">
                  <c:v>4.68825</c:v>
                </c:pt>
                <c:pt idx="206752">
                  <c:v>4.68828</c:v>
                </c:pt>
                <c:pt idx="206753">
                  <c:v>4.6883</c:v>
                </c:pt>
                <c:pt idx="206754">
                  <c:v>4.68832</c:v>
                </c:pt>
                <c:pt idx="206755">
                  <c:v>4.68834</c:v>
                </c:pt>
                <c:pt idx="206756">
                  <c:v>4.68837</c:v>
                </c:pt>
                <c:pt idx="206757">
                  <c:v>4.68839</c:v>
                </c:pt>
                <c:pt idx="206758">
                  <c:v>4.68841</c:v>
                </c:pt>
                <c:pt idx="206759">
                  <c:v>4.68844</c:v>
                </c:pt>
                <c:pt idx="206760">
                  <c:v>4.68846</c:v>
                </c:pt>
                <c:pt idx="206761">
                  <c:v>4.68848</c:v>
                </c:pt>
                <c:pt idx="206762">
                  <c:v>4.6885</c:v>
                </c:pt>
                <c:pt idx="206763">
                  <c:v>4.68853</c:v>
                </c:pt>
                <c:pt idx="206764">
                  <c:v>4.68855</c:v>
                </c:pt>
                <c:pt idx="206765">
                  <c:v>4.68857</c:v>
                </c:pt>
                <c:pt idx="206766">
                  <c:v>4.68859</c:v>
                </c:pt>
                <c:pt idx="206767">
                  <c:v>4.68862</c:v>
                </c:pt>
                <c:pt idx="206768">
                  <c:v>4.68864</c:v>
                </c:pt>
                <c:pt idx="206769">
                  <c:v>4.68866</c:v>
                </c:pt>
                <c:pt idx="206770">
                  <c:v>4.68869</c:v>
                </c:pt>
                <c:pt idx="206771">
                  <c:v>4.68871</c:v>
                </c:pt>
                <c:pt idx="206772">
                  <c:v>4.68873</c:v>
                </c:pt>
                <c:pt idx="206773">
                  <c:v>4.68875</c:v>
                </c:pt>
                <c:pt idx="206774">
                  <c:v>4.68878</c:v>
                </c:pt>
                <c:pt idx="206775">
                  <c:v>4.6888</c:v>
                </c:pt>
                <c:pt idx="206776">
                  <c:v>4.68882</c:v>
                </c:pt>
                <c:pt idx="206777">
                  <c:v>4.68884</c:v>
                </c:pt>
                <c:pt idx="206778">
                  <c:v>4.68887</c:v>
                </c:pt>
                <c:pt idx="206779">
                  <c:v>4.68889</c:v>
                </c:pt>
                <c:pt idx="206780">
                  <c:v>4.68891</c:v>
                </c:pt>
                <c:pt idx="206781">
                  <c:v>4.68893</c:v>
                </c:pt>
                <c:pt idx="206782">
                  <c:v>4.68896</c:v>
                </c:pt>
                <c:pt idx="206783">
                  <c:v>4.68898</c:v>
                </c:pt>
                <c:pt idx="206784">
                  <c:v>4.689</c:v>
                </c:pt>
                <c:pt idx="206785">
                  <c:v>4.68902</c:v>
                </c:pt>
                <c:pt idx="206786">
                  <c:v>4.68905</c:v>
                </c:pt>
                <c:pt idx="206787">
                  <c:v>4.68907</c:v>
                </c:pt>
                <c:pt idx="206788">
                  <c:v>4.68909</c:v>
                </c:pt>
                <c:pt idx="206789">
                  <c:v>4.68912</c:v>
                </c:pt>
                <c:pt idx="206790">
                  <c:v>4.68914</c:v>
                </c:pt>
                <c:pt idx="206791">
                  <c:v>4.68916</c:v>
                </c:pt>
                <c:pt idx="206792">
                  <c:v>4.68918</c:v>
                </c:pt>
                <c:pt idx="206793">
                  <c:v>4.68921</c:v>
                </c:pt>
                <c:pt idx="206794">
                  <c:v>4.68923</c:v>
                </c:pt>
                <c:pt idx="206795">
                  <c:v>4.68925</c:v>
                </c:pt>
                <c:pt idx="206796">
                  <c:v>4.68927</c:v>
                </c:pt>
                <c:pt idx="206797">
                  <c:v>4.6893</c:v>
                </c:pt>
                <c:pt idx="206798">
                  <c:v>4.68932</c:v>
                </c:pt>
                <c:pt idx="206799">
                  <c:v>4.68934</c:v>
                </c:pt>
                <c:pt idx="206800">
                  <c:v>4.68936</c:v>
                </c:pt>
                <c:pt idx="206801">
                  <c:v>4.68939</c:v>
                </c:pt>
                <c:pt idx="206802">
                  <c:v>4.68941</c:v>
                </c:pt>
                <c:pt idx="206803">
                  <c:v>4.68943</c:v>
                </c:pt>
                <c:pt idx="206804">
                  <c:v>4.68946</c:v>
                </c:pt>
                <c:pt idx="206805">
                  <c:v>4.68948</c:v>
                </c:pt>
                <c:pt idx="206806">
                  <c:v>4.6895</c:v>
                </c:pt>
                <c:pt idx="206807">
                  <c:v>4.68952</c:v>
                </c:pt>
                <c:pt idx="206808">
                  <c:v>4.68955</c:v>
                </c:pt>
                <c:pt idx="206809">
                  <c:v>4.68957</c:v>
                </c:pt>
                <c:pt idx="206810">
                  <c:v>4.68959</c:v>
                </c:pt>
                <c:pt idx="206811">
                  <c:v>4.68961</c:v>
                </c:pt>
                <c:pt idx="206812">
                  <c:v>4.68964</c:v>
                </c:pt>
                <c:pt idx="206813">
                  <c:v>4.68966</c:v>
                </c:pt>
                <c:pt idx="206814">
                  <c:v>4.68968</c:v>
                </c:pt>
                <c:pt idx="206815">
                  <c:v>4.68971</c:v>
                </c:pt>
                <c:pt idx="206816">
                  <c:v>4.68973</c:v>
                </c:pt>
                <c:pt idx="206817">
                  <c:v>4.68975</c:v>
                </c:pt>
                <c:pt idx="206818">
                  <c:v>4.68977</c:v>
                </c:pt>
                <c:pt idx="206819">
                  <c:v>4.6898</c:v>
                </c:pt>
                <c:pt idx="206820">
                  <c:v>4.68982</c:v>
                </c:pt>
                <c:pt idx="206821">
                  <c:v>4.68984</c:v>
                </c:pt>
                <c:pt idx="206822">
                  <c:v>4.68986</c:v>
                </c:pt>
                <c:pt idx="206823">
                  <c:v>4.68989</c:v>
                </c:pt>
                <c:pt idx="206824">
                  <c:v>4.68991</c:v>
                </c:pt>
                <c:pt idx="206825">
                  <c:v>4.68993</c:v>
                </c:pt>
                <c:pt idx="206826">
                  <c:v>4.68996</c:v>
                </c:pt>
                <c:pt idx="206827">
                  <c:v>4.68998</c:v>
                </c:pt>
                <c:pt idx="206828">
                  <c:v>4.69</c:v>
                </c:pt>
                <c:pt idx="206829">
                  <c:v>4.69002</c:v>
                </c:pt>
                <c:pt idx="206830">
                  <c:v>4.69004</c:v>
                </c:pt>
                <c:pt idx="206831">
                  <c:v>4.69007</c:v>
                </c:pt>
                <c:pt idx="206832">
                  <c:v>4.69009</c:v>
                </c:pt>
                <c:pt idx="206833">
                  <c:v>4.69011</c:v>
                </c:pt>
                <c:pt idx="206834">
                  <c:v>4.69014</c:v>
                </c:pt>
                <c:pt idx="206835">
                  <c:v>4.69016</c:v>
                </c:pt>
                <c:pt idx="206836">
                  <c:v>4.69018</c:v>
                </c:pt>
                <c:pt idx="206837">
                  <c:v>4.6902</c:v>
                </c:pt>
                <c:pt idx="206838">
                  <c:v>4.69023</c:v>
                </c:pt>
                <c:pt idx="206839">
                  <c:v>4.69025</c:v>
                </c:pt>
                <c:pt idx="206840">
                  <c:v>4.69027</c:v>
                </c:pt>
                <c:pt idx="206841">
                  <c:v>4.69029</c:v>
                </c:pt>
                <c:pt idx="206842">
                  <c:v>4.69032</c:v>
                </c:pt>
                <c:pt idx="206843">
                  <c:v>4.69034</c:v>
                </c:pt>
                <c:pt idx="206844">
                  <c:v>4.69036</c:v>
                </c:pt>
                <c:pt idx="206845">
                  <c:v>4.69039</c:v>
                </c:pt>
                <c:pt idx="206846">
                  <c:v>4.69041</c:v>
                </c:pt>
                <c:pt idx="206847">
                  <c:v>4.69043</c:v>
                </c:pt>
                <c:pt idx="206848">
                  <c:v>4.69045</c:v>
                </c:pt>
                <c:pt idx="206849">
                  <c:v>4.69048</c:v>
                </c:pt>
                <c:pt idx="206850">
                  <c:v>4.6905</c:v>
                </c:pt>
                <c:pt idx="206851">
                  <c:v>4.69052</c:v>
                </c:pt>
                <c:pt idx="206852">
                  <c:v>4.69054</c:v>
                </c:pt>
                <c:pt idx="206853">
                  <c:v>4.69057</c:v>
                </c:pt>
                <c:pt idx="206854">
                  <c:v>4.69059</c:v>
                </c:pt>
                <c:pt idx="206855">
                  <c:v>4.69061</c:v>
                </c:pt>
                <c:pt idx="206856">
                  <c:v>4.69064</c:v>
                </c:pt>
                <c:pt idx="206857">
                  <c:v>4.69066</c:v>
                </c:pt>
                <c:pt idx="206858">
                  <c:v>4.69068</c:v>
                </c:pt>
                <c:pt idx="206859">
                  <c:v>4.6907</c:v>
                </c:pt>
                <c:pt idx="206860">
                  <c:v>4.69073</c:v>
                </c:pt>
                <c:pt idx="206861">
                  <c:v>4.69075</c:v>
                </c:pt>
                <c:pt idx="206862">
                  <c:v>4.69077</c:v>
                </c:pt>
                <c:pt idx="206863">
                  <c:v>4.69079</c:v>
                </c:pt>
                <c:pt idx="206864">
                  <c:v>4.69082</c:v>
                </c:pt>
                <c:pt idx="206865">
                  <c:v>4.69084</c:v>
                </c:pt>
                <c:pt idx="206866">
                  <c:v>4.69086</c:v>
                </c:pt>
                <c:pt idx="206867">
                  <c:v>4.69088</c:v>
                </c:pt>
                <c:pt idx="206868">
                  <c:v>4.69091</c:v>
                </c:pt>
                <c:pt idx="206869">
                  <c:v>4.69093</c:v>
                </c:pt>
                <c:pt idx="206870">
                  <c:v>4.69095</c:v>
                </c:pt>
                <c:pt idx="206871">
                  <c:v>4.69097</c:v>
                </c:pt>
                <c:pt idx="206872">
                  <c:v>4.691</c:v>
                </c:pt>
                <c:pt idx="206873">
                  <c:v>4.69102</c:v>
                </c:pt>
                <c:pt idx="206874">
                  <c:v>4.69104</c:v>
                </c:pt>
                <c:pt idx="206875">
                  <c:v>4.69107</c:v>
                </c:pt>
                <c:pt idx="206876">
                  <c:v>4.69109</c:v>
                </c:pt>
                <c:pt idx="206877">
                  <c:v>4.69111</c:v>
                </c:pt>
                <c:pt idx="206878">
                  <c:v>4.69113</c:v>
                </c:pt>
                <c:pt idx="206879">
                  <c:v>4.69116</c:v>
                </c:pt>
                <c:pt idx="206880">
                  <c:v>4.69118</c:v>
                </c:pt>
                <c:pt idx="206881">
                  <c:v>4.6912</c:v>
                </c:pt>
                <c:pt idx="206882">
                  <c:v>4.69122</c:v>
                </c:pt>
                <c:pt idx="206883">
                  <c:v>4.69125</c:v>
                </c:pt>
                <c:pt idx="206884">
                  <c:v>4.69127</c:v>
                </c:pt>
                <c:pt idx="206885">
                  <c:v>4.69129</c:v>
                </c:pt>
                <c:pt idx="206886">
                  <c:v>4.69132</c:v>
                </c:pt>
                <c:pt idx="206887">
                  <c:v>4.69134</c:v>
                </c:pt>
                <c:pt idx="206888">
                  <c:v>4.69136</c:v>
                </c:pt>
                <c:pt idx="206889">
                  <c:v>4.69138</c:v>
                </c:pt>
                <c:pt idx="206890">
                  <c:v>4.69141</c:v>
                </c:pt>
                <c:pt idx="206891">
                  <c:v>4.69143</c:v>
                </c:pt>
                <c:pt idx="206892">
                  <c:v>4.69145</c:v>
                </c:pt>
                <c:pt idx="206893">
                  <c:v>4.69147</c:v>
                </c:pt>
                <c:pt idx="206894">
                  <c:v>4.6915</c:v>
                </c:pt>
                <c:pt idx="206895">
                  <c:v>4.69152</c:v>
                </c:pt>
                <c:pt idx="206896">
                  <c:v>4.69154</c:v>
                </c:pt>
                <c:pt idx="206897">
                  <c:v>4.69156</c:v>
                </c:pt>
                <c:pt idx="206898">
                  <c:v>4.69159</c:v>
                </c:pt>
                <c:pt idx="206899">
                  <c:v>4.69161</c:v>
                </c:pt>
                <c:pt idx="206900">
                  <c:v>4.69163</c:v>
                </c:pt>
                <c:pt idx="206901">
                  <c:v>4.69165</c:v>
                </c:pt>
                <c:pt idx="206902">
                  <c:v>4.69168</c:v>
                </c:pt>
                <c:pt idx="206903">
                  <c:v>4.6917</c:v>
                </c:pt>
                <c:pt idx="206904">
                  <c:v>4.69172</c:v>
                </c:pt>
                <c:pt idx="206905">
                  <c:v>4.69175</c:v>
                </c:pt>
                <c:pt idx="206906">
                  <c:v>4.69177</c:v>
                </c:pt>
                <c:pt idx="206907">
                  <c:v>4.69179</c:v>
                </c:pt>
                <c:pt idx="206908">
                  <c:v>4.69181</c:v>
                </c:pt>
                <c:pt idx="206909">
                  <c:v>4.69184</c:v>
                </c:pt>
                <c:pt idx="206910">
                  <c:v>4.69186</c:v>
                </c:pt>
                <c:pt idx="206911">
                  <c:v>4.69188</c:v>
                </c:pt>
                <c:pt idx="206912">
                  <c:v>4.69191</c:v>
                </c:pt>
                <c:pt idx="206913">
                  <c:v>4.69193</c:v>
                </c:pt>
                <c:pt idx="206914">
                  <c:v>4.69195</c:v>
                </c:pt>
                <c:pt idx="206915">
                  <c:v>4.69197</c:v>
                </c:pt>
                <c:pt idx="206916">
                  <c:v>4.692</c:v>
                </c:pt>
                <c:pt idx="206917">
                  <c:v>4.69202</c:v>
                </c:pt>
                <c:pt idx="206918">
                  <c:v>4.69204</c:v>
                </c:pt>
                <c:pt idx="206919">
                  <c:v>4.69206</c:v>
                </c:pt>
                <c:pt idx="206920">
                  <c:v>4.69209</c:v>
                </c:pt>
                <c:pt idx="206921">
                  <c:v>4.69211</c:v>
                </c:pt>
                <c:pt idx="206922">
                  <c:v>4.69213</c:v>
                </c:pt>
                <c:pt idx="206923">
                  <c:v>4.69215</c:v>
                </c:pt>
                <c:pt idx="206924">
                  <c:v>4.69218</c:v>
                </c:pt>
                <c:pt idx="206925">
                  <c:v>4.6922</c:v>
                </c:pt>
                <c:pt idx="206926">
                  <c:v>4.69222</c:v>
                </c:pt>
                <c:pt idx="206927">
                  <c:v>4.69224</c:v>
                </c:pt>
                <c:pt idx="206928">
                  <c:v>4.69227</c:v>
                </c:pt>
                <c:pt idx="206929">
                  <c:v>4.69229</c:v>
                </c:pt>
                <c:pt idx="206930">
                  <c:v>4.69231</c:v>
                </c:pt>
                <c:pt idx="206931">
                  <c:v>4.69234</c:v>
                </c:pt>
                <c:pt idx="206932">
                  <c:v>4.69236</c:v>
                </c:pt>
                <c:pt idx="206933">
                  <c:v>4.69238</c:v>
                </c:pt>
                <c:pt idx="206934">
                  <c:v>4.6924</c:v>
                </c:pt>
                <c:pt idx="206935">
                  <c:v>4.69243</c:v>
                </c:pt>
                <c:pt idx="206936">
                  <c:v>4.69245</c:v>
                </c:pt>
                <c:pt idx="206937">
                  <c:v>4.69247</c:v>
                </c:pt>
                <c:pt idx="206938">
                  <c:v>4.69249</c:v>
                </c:pt>
                <c:pt idx="206939">
                  <c:v>4.69252</c:v>
                </c:pt>
                <c:pt idx="206940">
                  <c:v>4.69254</c:v>
                </c:pt>
                <c:pt idx="206941">
                  <c:v>4.69256</c:v>
                </c:pt>
                <c:pt idx="206942">
                  <c:v>4.69259</c:v>
                </c:pt>
                <c:pt idx="206943">
                  <c:v>4.69261</c:v>
                </c:pt>
                <c:pt idx="206944">
                  <c:v>4.69263</c:v>
                </c:pt>
                <c:pt idx="206945">
                  <c:v>4.69265</c:v>
                </c:pt>
                <c:pt idx="206946">
                  <c:v>4.69268</c:v>
                </c:pt>
                <c:pt idx="206947">
                  <c:v>4.6927</c:v>
                </c:pt>
                <c:pt idx="206948">
                  <c:v>4.69272</c:v>
                </c:pt>
                <c:pt idx="206949">
                  <c:v>4.69274</c:v>
                </c:pt>
                <c:pt idx="206950">
                  <c:v>4.69277</c:v>
                </c:pt>
                <c:pt idx="206951">
                  <c:v>4.69279</c:v>
                </c:pt>
                <c:pt idx="206952">
                  <c:v>4.69281</c:v>
                </c:pt>
                <c:pt idx="206953">
                  <c:v>4.69283</c:v>
                </c:pt>
                <c:pt idx="206954">
                  <c:v>4.69286</c:v>
                </c:pt>
                <c:pt idx="206955">
                  <c:v>4.69288</c:v>
                </c:pt>
                <c:pt idx="206956">
                  <c:v>4.6929</c:v>
                </c:pt>
                <c:pt idx="206957">
                  <c:v>4.69292</c:v>
                </c:pt>
                <c:pt idx="206958">
                  <c:v>4.69295</c:v>
                </c:pt>
                <c:pt idx="206959">
                  <c:v>4.69297</c:v>
                </c:pt>
                <c:pt idx="206960">
                  <c:v>4.69299</c:v>
                </c:pt>
                <c:pt idx="206961">
                  <c:v>4.69302</c:v>
                </c:pt>
                <c:pt idx="206962">
                  <c:v>4.69304</c:v>
                </c:pt>
                <c:pt idx="206963">
                  <c:v>4.69306</c:v>
                </c:pt>
                <c:pt idx="206964">
                  <c:v>4.69308</c:v>
                </c:pt>
                <c:pt idx="206965">
                  <c:v>4.69311</c:v>
                </c:pt>
                <c:pt idx="206966">
                  <c:v>4.69313</c:v>
                </c:pt>
                <c:pt idx="206967">
                  <c:v>4.69315</c:v>
                </c:pt>
                <c:pt idx="206968">
                  <c:v>4.69318</c:v>
                </c:pt>
                <c:pt idx="206969">
                  <c:v>4.6932</c:v>
                </c:pt>
                <c:pt idx="206970">
                  <c:v>4.69322</c:v>
                </c:pt>
                <c:pt idx="206971">
                  <c:v>4.69324</c:v>
                </c:pt>
                <c:pt idx="206972">
                  <c:v>4.69327</c:v>
                </c:pt>
                <c:pt idx="206973">
                  <c:v>4.69329</c:v>
                </c:pt>
                <c:pt idx="206974">
                  <c:v>4.69331</c:v>
                </c:pt>
                <c:pt idx="206975">
                  <c:v>4.69333</c:v>
                </c:pt>
                <c:pt idx="206976">
                  <c:v>4.69336</c:v>
                </c:pt>
                <c:pt idx="206977">
                  <c:v>4.69338</c:v>
                </c:pt>
                <c:pt idx="206978">
                  <c:v>4.6934</c:v>
                </c:pt>
                <c:pt idx="206979">
                  <c:v>4.69342</c:v>
                </c:pt>
                <c:pt idx="206980">
                  <c:v>4.69345</c:v>
                </c:pt>
                <c:pt idx="206981">
                  <c:v>4.69347</c:v>
                </c:pt>
                <c:pt idx="206982">
                  <c:v>4.69349</c:v>
                </c:pt>
                <c:pt idx="206983">
                  <c:v>4.69351</c:v>
                </c:pt>
                <c:pt idx="206984">
                  <c:v>4.69354</c:v>
                </c:pt>
                <c:pt idx="206985">
                  <c:v>4.69356</c:v>
                </c:pt>
                <c:pt idx="206986">
                  <c:v>4.69358</c:v>
                </c:pt>
                <c:pt idx="206987">
                  <c:v>4.6936</c:v>
                </c:pt>
                <c:pt idx="206988">
                  <c:v>4.69363</c:v>
                </c:pt>
                <c:pt idx="206989">
                  <c:v>4.69365</c:v>
                </c:pt>
                <c:pt idx="206990">
                  <c:v>4.69367</c:v>
                </c:pt>
                <c:pt idx="206991">
                  <c:v>4.6937</c:v>
                </c:pt>
                <c:pt idx="206992">
                  <c:v>4.69372</c:v>
                </c:pt>
                <c:pt idx="206993">
                  <c:v>4.69374</c:v>
                </c:pt>
                <c:pt idx="206994">
                  <c:v>4.69376</c:v>
                </c:pt>
                <c:pt idx="206995">
                  <c:v>4.69379</c:v>
                </c:pt>
                <c:pt idx="206996">
                  <c:v>4.69381</c:v>
                </c:pt>
                <c:pt idx="206997">
                  <c:v>4.69383</c:v>
                </c:pt>
                <c:pt idx="206998">
                  <c:v>4.69386</c:v>
                </c:pt>
                <c:pt idx="206999">
                  <c:v>4.69388</c:v>
                </c:pt>
                <c:pt idx="207000">
                  <c:v>4.6939</c:v>
                </c:pt>
                <c:pt idx="207001">
                  <c:v>4.69392</c:v>
                </c:pt>
                <c:pt idx="207002">
                  <c:v>4.69395</c:v>
                </c:pt>
                <c:pt idx="207003">
                  <c:v>4.69397</c:v>
                </c:pt>
                <c:pt idx="207004">
                  <c:v>4.69399</c:v>
                </c:pt>
                <c:pt idx="207005">
                  <c:v>4.69401</c:v>
                </c:pt>
                <c:pt idx="207006">
                  <c:v>4.69404</c:v>
                </c:pt>
                <c:pt idx="207007">
                  <c:v>4.69406</c:v>
                </c:pt>
                <c:pt idx="207008">
                  <c:v>4.69408</c:v>
                </c:pt>
                <c:pt idx="207009">
                  <c:v>4.6941</c:v>
                </c:pt>
                <c:pt idx="207010">
                  <c:v>4.69413</c:v>
                </c:pt>
                <c:pt idx="207011">
                  <c:v>4.69415</c:v>
                </c:pt>
                <c:pt idx="207012">
                  <c:v>4.69417</c:v>
                </c:pt>
                <c:pt idx="207013">
                  <c:v>4.69419</c:v>
                </c:pt>
                <c:pt idx="207014">
                  <c:v>4.69422</c:v>
                </c:pt>
                <c:pt idx="207015">
                  <c:v>4.69424</c:v>
                </c:pt>
                <c:pt idx="207016">
                  <c:v>4.69426</c:v>
                </c:pt>
                <c:pt idx="207017">
                  <c:v>4.69429</c:v>
                </c:pt>
                <c:pt idx="207018">
                  <c:v>4.69431</c:v>
                </c:pt>
                <c:pt idx="207019">
                  <c:v>4.69433</c:v>
                </c:pt>
                <c:pt idx="207020">
                  <c:v>4.69435</c:v>
                </c:pt>
                <c:pt idx="207021">
                  <c:v>4.69438</c:v>
                </c:pt>
                <c:pt idx="207022">
                  <c:v>4.6944</c:v>
                </c:pt>
                <c:pt idx="207023">
                  <c:v>4.69442</c:v>
                </c:pt>
                <c:pt idx="207024">
                  <c:v>4.69444</c:v>
                </c:pt>
                <c:pt idx="207025">
                  <c:v>4.69447</c:v>
                </c:pt>
                <c:pt idx="207026">
                  <c:v>4.69449</c:v>
                </c:pt>
                <c:pt idx="207027">
                  <c:v>4.69451</c:v>
                </c:pt>
                <c:pt idx="207028">
                  <c:v>4.69454</c:v>
                </c:pt>
                <c:pt idx="207029">
                  <c:v>4.69456</c:v>
                </c:pt>
                <c:pt idx="207030">
                  <c:v>4.69458</c:v>
                </c:pt>
                <c:pt idx="207031">
                  <c:v>4.6946</c:v>
                </c:pt>
                <c:pt idx="207032">
                  <c:v>4.69463</c:v>
                </c:pt>
                <c:pt idx="207033">
                  <c:v>4.69465</c:v>
                </c:pt>
                <c:pt idx="207034">
                  <c:v>4.69467</c:v>
                </c:pt>
                <c:pt idx="207035">
                  <c:v>4.69469</c:v>
                </c:pt>
                <c:pt idx="207036">
                  <c:v>4.69472</c:v>
                </c:pt>
                <c:pt idx="207037">
                  <c:v>4.69474</c:v>
                </c:pt>
                <c:pt idx="207038">
                  <c:v>4.69476</c:v>
                </c:pt>
                <c:pt idx="207039">
                  <c:v>4.69479</c:v>
                </c:pt>
                <c:pt idx="207040">
                  <c:v>4.69481</c:v>
                </c:pt>
                <c:pt idx="207041">
                  <c:v>4.69483</c:v>
                </c:pt>
                <c:pt idx="207042">
                  <c:v>4.69485</c:v>
                </c:pt>
                <c:pt idx="207043">
                  <c:v>4.69487</c:v>
                </c:pt>
                <c:pt idx="207044">
                  <c:v>4.6949</c:v>
                </c:pt>
                <c:pt idx="207045">
                  <c:v>4.69492</c:v>
                </c:pt>
                <c:pt idx="207046">
                  <c:v>4.69494</c:v>
                </c:pt>
                <c:pt idx="207047">
                  <c:v>4.69497</c:v>
                </c:pt>
                <c:pt idx="207048">
                  <c:v>4.69499</c:v>
                </c:pt>
                <c:pt idx="207049">
                  <c:v>4.69501</c:v>
                </c:pt>
                <c:pt idx="207050">
                  <c:v>4.69503</c:v>
                </c:pt>
                <c:pt idx="207051">
                  <c:v>4.69506</c:v>
                </c:pt>
                <c:pt idx="207052">
                  <c:v>4.69508</c:v>
                </c:pt>
                <c:pt idx="207053">
                  <c:v>4.6951</c:v>
                </c:pt>
                <c:pt idx="207054">
                  <c:v>4.69512</c:v>
                </c:pt>
                <c:pt idx="207055">
                  <c:v>4.69515</c:v>
                </c:pt>
                <c:pt idx="207056">
                  <c:v>4.69517</c:v>
                </c:pt>
                <c:pt idx="207057">
                  <c:v>4.69519</c:v>
                </c:pt>
                <c:pt idx="207058">
                  <c:v>4.69522</c:v>
                </c:pt>
                <c:pt idx="207059">
                  <c:v>4.69524</c:v>
                </c:pt>
                <c:pt idx="207060">
                  <c:v>4.69526</c:v>
                </c:pt>
                <c:pt idx="207061">
                  <c:v>4.69528</c:v>
                </c:pt>
                <c:pt idx="207062">
                  <c:v>4.69531</c:v>
                </c:pt>
                <c:pt idx="207063">
                  <c:v>4.69533</c:v>
                </c:pt>
                <c:pt idx="207064">
                  <c:v>4.69535</c:v>
                </c:pt>
                <c:pt idx="207065">
                  <c:v>4.69537</c:v>
                </c:pt>
                <c:pt idx="207066">
                  <c:v>4.6954</c:v>
                </c:pt>
                <c:pt idx="207067">
                  <c:v>4.69542</c:v>
                </c:pt>
                <c:pt idx="207068">
                  <c:v>4.69544</c:v>
                </c:pt>
                <c:pt idx="207069">
                  <c:v>4.69547</c:v>
                </c:pt>
                <c:pt idx="207070">
                  <c:v>4.69549</c:v>
                </c:pt>
                <c:pt idx="207071">
                  <c:v>4.69551</c:v>
                </c:pt>
                <c:pt idx="207072">
                  <c:v>4.69553</c:v>
                </c:pt>
                <c:pt idx="207073">
                  <c:v>4.69556</c:v>
                </c:pt>
                <c:pt idx="207074">
                  <c:v>4.69558</c:v>
                </c:pt>
                <c:pt idx="207075">
                  <c:v>4.6956</c:v>
                </c:pt>
                <c:pt idx="207076">
                  <c:v>4.69562</c:v>
                </c:pt>
                <c:pt idx="207077">
                  <c:v>4.69565</c:v>
                </c:pt>
                <c:pt idx="207078">
                  <c:v>4.69567</c:v>
                </c:pt>
                <c:pt idx="207079">
                  <c:v>4.69569</c:v>
                </c:pt>
                <c:pt idx="207080">
                  <c:v>4.69571</c:v>
                </c:pt>
                <c:pt idx="207081">
                  <c:v>4.69574</c:v>
                </c:pt>
                <c:pt idx="207082">
                  <c:v>4.69576</c:v>
                </c:pt>
                <c:pt idx="207083">
                  <c:v>4.69578</c:v>
                </c:pt>
                <c:pt idx="207084">
                  <c:v>4.69581</c:v>
                </c:pt>
                <c:pt idx="207085">
                  <c:v>4.69583</c:v>
                </c:pt>
                <c:pt idx="207086">
                  <c:v>4.69585</c:v>
                </c:pt>
                <c:pt idx="207087">
                  <c:v>4.69587</c:v>
                </c:pt>
                <c:pt idx="207088">
                  <c:v>4.6959</c:v>
                </c:pt>
                <c:pt idx="207089">
                  <c:v>4.69592</c:v>
                </c:pt>
                <c:pt idx="207090">
                  <c:v>4.69594</c:v>
                </c:pt>
                <c:pt idx="207091">
                  <c:v>4.69596</c:v>
                </c:pt>
                <c:pt idx="207092">
                  <c:v>4.69599</c:v>
                </c:pt>
                <c:pt idx="207093">
                  <c:v>4.69601</c:v>
                </c:pt>
                <c:pt idx="207094">
                  <c:v>4.69603</c:v>
                </c:pt>
                <c:pt idx="207095">
                  <c:v>4.69605</c:v>
                </c:pt>
                <c:pt idx="207096">
                  <c:v>4.69608</c:v>
                </c:pt>
                <c:pt idx="207097">
                  <c:v>4.6961</c:v>
                </c:pt>
                <c:pt idx="207098">
                  <c:v>4.69612</c:v>
                </c:pt>
                <c:pt idx="207099">
                  <c:v>4.69614</c:v>
                </c:pt>
                <c:pt idx="207100">
                  <c:v>4.69617</c:v>
                </c:pt>
                <c:pt idx="207101">
                  <c:v>4.69619</c:v>
                </c:pt>
                <c:pt idx="207102">
                  <c:v>4.69621</c:v>
                </c:pt>
                <c:pt idx="207103">
                  <c:v>4.69624</c:v>
                </c:pt>
                <c:pt idx="207104">
                  <c:v>4.69626</c:v>
                </c:pt>
                <c:pt idx="207105">
                  <c:v>4.69628</c:v>
                </c:pt>
                <c:pt idx="207106">
                  <c:v>4.6963</c:v>
                </c:pt>
                <c:pt idx="207107">
                  <c:v>4.69633</c:v>
                </c:pt>
                <c:pt idx="207108">
                  <c:v>4.69635</c:v>
                </c:pt>
                <c:pt idx="207109">
                  <c:v>4.69637</c:v>
                </c:pt>
                <c:pt idx="207110">
                  <c:v>4.69639</c:v>
                </c:pt>
                <c:pt idx="207111">
                  <c:v>4.69642</c:v>
                </c:pt>
                <c:pt idx="207112">
                  <c:v>4.69644</c:v>
                </c:pt>
                <c:pt idx="207113">
                  <c:v>4.69646</c:v>
                </c:pt>
                <c:pt idx="207114">
                  <c:v>4.69649</c:v>
                </c:pt>
                <c:pt idx="207115">
                  <c:v>4.69651</c:v>
                </c:pt>
                <c:pt idx="207116">
                  <c:v>4.69653</c:v>
                </c:pt>
                <c:pt idx="207117">
                  <c:v>4.69655</c:v>
                </c:pt>
                <c:pt idx="207118">
                  <c:v>4.69658</c:v>
                </c:pt>
                <c:pt idx="207119">
                  <c:v>4.6966</c:v>
                </c:pt>
                <c:pt idx="207120">
                  <c:v>4.69662</c:v>
                </c:pt>
                <c:pt idx="207121">
                  <c:v>4.69664</c:v>
                </c:pt>
                <c:pt idx="207122">
                  <c:v>4.69667</c:v>
                </c:pt>
                <c:pt idx="207123">
                  <c:v>4.69669</c:v>
                </c:pt>
                <c:pt idx="207124">
                  <c:v>4.69671</c:v>
                </c:pt>
                <c:pt idx="207125">
                  <c:v>4.69674</c:v>
                </c:pt>
                <c:pt idx="207126">
                  <c:v>4.69676</c:v>
                </c:pt>
                <c:pt idx="207127">
                  <c:v>4.69678</c:v>
                </c:pt>
                <c:pt idx="207128">
                  <c:v>4.6968</c:v>
                </c:pt>
                <c:pt idx="207129">
                  <c:v>4.69682</c:v>
                </c:pt>
                <c:pt idx="207130">
                  <c:v>4.69685</c:v>
                </c:pt>
                <c:pt idx="207131">
                  <c:v>4.69687</c:v>
                </c:pt>
                <c:pt idx="207132">
                  <c:v>4.69689</c:v>
                </c:pt>
                <c:pt idx="207133">
                  <c:v>4.69692</c:v>
                </c:pt>
                <c:pt idx="207134">
                  <c:v>4.69694</c:v>
                </c:pt>
                <c:pt idx="207135">
                  <c:v>4.69696</c:v>
                </c:pt>
                <c:pt idx="207136">
                  <c:v>4.69698</c:v>
                </c:pt>
                <c:pt idx="207137">
                  <c:v>4.69701</c:v>
                </c:pt>
                <c:pt idx="207138">
                  <c:v>4.69703</c:v>
                </c:pt>
                <c:pt idx="207139">
                  <c:v>4.69705</c:v>
                </c:pt>
                <c:pt idx="207140">
                  <c:v>4.69707</c:v>
                </c:pt>
                <c:pt idx="207141">
                  <c:v>4.6971</c:v>
                </c:pt>
                <c:pt idx="207142">
                  <c:v>4.69712</c:v>
                </c:pt>
                <c:pt idx="207143">
                  <c:v>4.69714</c:v>
                </c:pt>
                <c:pt idx="207144">
                  <c:v>4.69717</c:v>
                </c:pt>
                <c:pt idx="207145">
                  <c:v>4.69719</c:v>
                </c:pt>
                <c:pt idx="207146">
                  <c:v>4.69721</c:v>
                </c:pt>
                <c:pt idx="207147">
                  <c:v>4.69723</c:v>
                </c:pt>
                <c:pt idx="207148">
                  <c:v>4.69726</c:v>
                </c:pt>
                <c:pt idx="207149">
                  <c:v>4.69728</c:v>
                </c:pt>
                <c:pt idx="207150">
                  <c:v>4.6973</c:v>
                </c:pt>
                <c:pt idx="207151">
                  <c:v>4.69732</c:v>
                </c:pt>
                <c:pt idx="207152">
                  <c:v>4.69735</c:v>
                </c:pt>
                <c:pt idx="207153">
                  <c:v>4.69737</c:v>
                </c:pt>
                <c:pt idx="207154">
                  <c:v>4.69739</c:v>
                </c:pt>
                <c:pt idx="207155">
                  <c:v>4.69742</c:v>
                </c:pt>
                <c:pt idx="207156">
                  <c:v>4.69744</c:v>
                </c:pt>
                <c:pt idx="207157">
                  <c:v>4.69746</c:v>
                </c:pt>
                <c:pt idx="207158">
                  <c:v>4.69748</c:v>
                </c:pt>
                <c:pt idx="207159">
                  <c:v>4.69751</c:v>
                </c:pt>
                <c:pt idx="207160">
                  <c:v>4.69753</c:v>
                </c:pt>
                <c:pt idx="207161">
                  <c:v>4.69755</c:v>
                </c:pt>
                <c:pt idx="207162">
                  <c:v>4.69757</c:v>
                </c:pt>
                <c:pt idx="207163">
                  <c:v>4.6976</c:v>
                </c:pt>
                <c:pt idx="207164">
                  <c:v>4.69762</c:v>
                </c:pt>
                <c:pt idx="207165">
                  <c:v>4.69764</c:v>
                </c:pt>
                <c:pt idx="207166">
                  <c:v>4.69766</c:v>
                </c:pt>
                <c:pt idx="207167">
                  <c:v>4.69769</c:v>
                </c:pt>
                <c:pt idx="207168">
                  <c:v>4.69771</c:v>
                </c:pt>
                <c:pt idx="207169">
                  <c:v>4.69773</c:v>
                </c:pt>
                <c:pt idx="207170">
                  <c:v>4.69775</c:v>
                </c:pt>
                <c:pt idx="207171">
                  <c:v>4.69778</c:v>
                </c:pt>
                <c:pt idx="207172">
                  <c:v>4.6978</c:v>
                </c:pt>
                <c:pt idx="207173">
                  <c:v>4.69782</c:v>
                </c:pt>
                <c:pt idx="207174">
                  <c:v>4.69785</c:v>
                </c:pt>
                <c:pt idx="207175">
                  <c:v>4.69787</c:v>
                </c:pt>
                <c:pt idx="207176">
                  <c:v>4.69789</c:v>
                </c:pt>
                <c:pt idx="207177">
                  <c:v>4.69791</c:v>
                </c:pt>
                <c:pt idx="207178">
                  <c:v>4.69794</c:v>
                </c:pt>
                <c:pt idx="207179">
                  <c:v>4.69796</c:v>
                </c:pt>
                <c:pt idx="207180">
                  <c:v>4.69798</c:v>
                </c:pt>
                <c:pt idx="207181">
                  <c:v>4.69801</c:v>
                </c:pt>
                <c:pt idx="207182">
                  <c:v>4.69803</c:v>
                </c:pt>
                <c:pt idx="207183">
                  <c:v>4.69805</c:v>
                </c:pt>
                <c:pt idx="207184">
                  <c:v>4.69807</c:v>
                </c:pt>
                <c:pt idx="207185">
                  <c:v>4.6981</c:v>
                </c:pt>
                <c:pt idx="207186">
                  <c:v>4.69812</c:v>
                </c:pt>
                <c:pt idx="207187">
                  <c:v>4.69814</c:v>
                </c:pt>
                <c:pt idx="207188">
                  <c:v>4.69816</c:v>
                </c:pt>
                <c:pt idx="207189">
                  <c:v>4.69819</c:v>
                </c:pt>
                <c:pt idx="207190">
                  <c:v>4.69821</c:v>
                </c:pt>
                <c:pt idx="207191">
                  <c:v>4.69823</c:v>
                </c:pt>
                <c:pt idx="207192">
                  <c:v>4.69825</c:v>
                </c:pt>
                <c:pt idx="207193">
                  <c:v>4.69828</c:v>
                </c:pt>
                <c:pt idx="207194">
                  <c:v>4.6983</c:v>
                </c:pt>
                <c:pt idx="207195">
                  <c:v>4.69832</c:v>
                </c:pt>
                <c:pt idx="207196">
                  <c:v>4.69834</c:v>
                </c:pt>
                <c:pt idx="207197">
                  <c:v>4.69837</c:v>
                </c:pt>
                <c:pt idx="207198">
                  <c:v>4.69839</c:v>
                </c:pt>
                <c:pt idx="207199">
                  <c:v>4.69841</c:v>
                </c:pt>
                <c:pt idx="207200">
                  <c:v>4.69843</c:v>
                </c:pt>
                <c:pt idx="207201">
                  <c:v>4.69846</c:v>
                </c:pt>
                <c:pt idx="207202">
                  <c:v>4.69848</c:v>
                </c:pt>
                <c:pt idx="207203">
                  <c:v>4.6985</c:v>
                </c:pt>
                <c:pt idx="207204">
                  <c:v>4.69853</c:v>
                </c:pt>
                <c:pt idx="207205">
                  <c:v>4.69855</c:v>
                </c:pt>
                <c:pt idx="207206">
                  <c:v>4.69857</c:v>
                </c:pt>
                <c:pt idx="207207">
                  <c:v>4.69859</c:v>
                </c:pt>
                <c:pt idx="207208">
                  <c:v>4.69862</c:v>
                </c:pt>
                <c:pt idx="207209">
                  <c:v>4.69864</c:v>
                </c:pt>
                <c:pt idx="207210">
                  <c:v>4.69866</c:v>
                </c:pt>
                <c:pt idx="207211">
                  <c:v>4.69869</c:v>
                </c:pt>
                <c:pt idx="207212">
                  <c:v>4.69871</c:v>
                </c:pt>
                <c:pt idx="207213">
                  <c:v>4.69873</c:v>
                </c:pt>
                <c:pt idx="207214">
                  <c:v>4.69875</c:v>
                </c:pt>
                <c:pt idx="207215">
                  <c:v>4.69878</c:v>
                </c:pt>
                <c:pt idx="207216">
                  <c:v>4.6988</c:v>
                </c:pt>
                <c:pt idx="207217">
                  <c:v>4.69882</c:v>
                </c:pt>
                <c:pt idx="207218">
                  <c:v>4.69884</c:v>
                </c:pt>
                <c:pt idx="207219">
                  <c:v>4.69887</c:v>
                </c:pt>
                <c:pt idx="207220">
                  <c:v>4.69889</c:v>
                </c:pt>
                <c:pt idx="207221">
                  <c:v>4.69891</c:v>
                </c:pt>
                <c:pt idx="207222">
                  <c:v>4.69893</c:v>
                </c:pt>
                <c:pt idx="207223">
                  <c:v>4.69896</c:v>
                </c:pt>
                <c:pt idx="207224">
                  <c:v>4.69898</c:v>
                </c:pt>
                <c:pt idx="207225">
                  <c:v>4.699</c:v>
                </c:pt>
                <c:pt idx="207226">
                  <c:v>4.69902</c:v>
                </c:pt>
                <c:pt idx="207227">
                  <c:v>4.69905</c:v>
                </c:pt>
                <c:pt idx="207228">
                  <c:v>4.69907</c:v>
                </c:pt>
                <c:pt idx="207229">
                  <c:v>4.69909</c:v>
                </c:pt>
                <c:pt idx="207230">
                  <c:v>4.69912</c:v>
                </c:pt>
                <c:pt idx="207231">
                  <c:v>4.69914</c:v>
                </c:pt>
                <c:pt idx="207232">
                  <c:v>4.69916</c:v>
                </c:pt>
                <c:pt idx="207233">
                  <c:v>4.69918</c:v>
                </c:pt>
                <c:pt idx="207234">
                  <c:v>4.69921</c:v>
                </c:pt>
                <c:pt idx="207235">
                  <c:v>4.69923</c:v>
                </c:pt>
                <c:pt idx="207236">
                  <c:v>4.69925</c:v>
                </c:pt>
                <c:pt idx="207237">
                  <c:v>4.69927</c:v>
                </c:pt>
                <c:pt idx="207238">
                  <c:v>4.6993</c:v>
                </c:pt>
                <c:pt idx="207239">
                  <c:v>4.69932</c:v>
                </c:pt>
                <c:pt idx="207240">
                  <c:v>4.69934</c:v>
                </c:pt>
                <c:pt idx="207241">
                  <c:v>4.69937</c:v>
                </c:pt>
                <c:pt idx="207242">
                  <c:v>4.69939</c:v>
                </c:pt>
                <c:pt idx="207243">
                  <c:v>4.69941</c:v>
                </c:pt>
                <c:pt idx="207244">
                  <c:v>4.69943</c:v>
                </c:pt>
                <c:pt idx="207245">
                  <c:v>4.69946</c:v>
                </c:pt>
                <c:pt idx="207246">
                  <c:v>4.69948</c:v>
                </c:pt>
                <c:pt idx="207247">
                  <c:v>4.6995</c:v>
                </c:pt>
                <c:pt idx="207248">
                  <c:v>4.69952</c:v>
                </c:pt>
                <c:pt idx="207249">
                  <c:v>4.69955</c:v>
                </c:pt>
                <c:pt idx="207250">
                  <c:v>4.69957</c:v>
                </c:pt>
                <c:pt idx="207251">
                  <c:v>4.69959</c:v>
                </c:pt>
                <c:pt idx="207252">
                  <c:v>4.69961</c:v>
                </c:pt>
                <c:pt idx="207253">
                  <c:v>4.69964</c:v>
                </c:pt>
                <c:pt idx="207254">
                  <c:v>4.69966</c:v>
                </c:pt>
                <c:pt idx="207255">
                  <c:v>4.69968</c:v>
                </c:pt>
                <c:pt idx="207256">
                  <c:v>4.6997</c:v>
                </c:pt>
                <c:pt idx="207257">
                  <c:v>4.69973</c:v>
                </c:pt>
                <c:pt idx="207258">
                  <c:v>4.69975</c:v>
                </c:pt>
                <c:pt idx="207259">
                  <c:v>4.69977</c:v>
                </c:pt>
                <c:pt idx="207260">
                  <c:v>4.6998</c:v>
                </c:pt>
                <c:pt idx="207261">
                  <c:v>4.69982</c:v>
                </c:pt>
                <c:pt idx="207262">
                  <c:v>4.69984</c:v>
                </c:pt>
                <c:pt idx="207263">
                  <c:v>4.69986</c:v>
                </c:pt>
                <c:pt idx="207264">
                  <c:v>4.69989</c:v>
                </c:pt>
                <c:pt idx="207265">
                  <c:v>4.69991</c:v>
                </c:pt>
                <c:pt idx="207266">
                  <c:v>4.69993</c:v>
                </c:pt>
                <c:pt idx="207267">
                  <c:v>4.69996</c:v>
                </c:pt>
                <c:pt idx="207268">
                  <c:v>4.69998</c:v>
                </c:pt>
                <c:pt idx="207269">
                  <c:v>4.7</c:v>
                </c:pt>
                <c:pt idx="207270">
                  <c:v>4.70002</c:v>
                </c:pt>
                <c:pt idx="207271">
                  <c:v>4.70005</c:v>
                </c:pt>
                <c:pt idx="207272">
                  <c:v>4.70007</c:v>
                </c:pt>
                <c:pt idx="207273">
                  <c:v>4.70009</c:v>
                </c:pt>
                <c:pt idx="207274">
                  <c:v>4.70011</c:v>
                </c:pt>
                <c:pt idx="207275">
                  <c:v>4.70014</c:v>
                </c:pt>
                <c:pt idx="207276">
                  <c:v>4.70016</c:v>
                </c:pt>
                <c:pt idx="207277">
                  <c:v>4.70018</c:v>
                </c:pt>
                <c:pt idx="207278">
                  <c:v>4.7002</c:v>
                </c:pt>
                <c:pt idx="207279">
                  <c:v>4.70023</c:v>
                </c:pt>
                <c:pt idx="207280">
                  <c:v>4.70025</c:v>
                </c:pt>
                <c:pt idx="207281">
                  <c:v>4.70027</c:v>
                </c:pt>
                <c:pt idx="207282">
                  <c:v>4.70029</c:v>
                </c:pt>
                <c:pt idx="207283">
                  <c:v>4.70032</c:v>
                </c:pt>
                <c:pt idx="207284">
                  <c:v>4.70034</c:v>
                </c:pt>
                <c:pt idx="207285">
                  <c:v>4.70036</c:v>
                </c:pt>
                <c:pt idx="207286">
                  <c:v>4.70038</c:v>
                </c:pt>
                <c:pt idx="207287">
                  <c:v>4.70041</c:v>
                </c:pt>
                <c:pt idx="207288">
                  <c:v>4.70043</c:v>
                </c:pt>
                <c:pt idx="207289">
                  <c:v>4.70045</c:v>
                </c:pt>
                <c:pt idx="207290">
                  <c:v>4.70048</c:v>
                </c:pt>
                <c:pt idx="207291">
                  <c:v>4.7005</c:v>
                </c:pt>
                <c:pt idx="207292">
                  <c:v>4.70052</c:v>
                </c:pt>
                <c:pt idx="207293">
                  <c:v>4.70054</c:v>
                </c:pt>
                <c:pt idx="207294">
                  <c:v>4.70057</c:v>
                </c:pt>
                <c:pt idx="207295">
                  <c:v>4.70059</c:v>
                </c:pt>
                <c:pt idx="207296">
                  <c:v>4.70061</c:v>
                </c:pt>
                <c:pt idx="207297">
                  <c:v>4.70064</c:v>
                </c:pt>
                <c:pt idx="207298">
                  <c:v>4.70066</c:v>
                </c:pt>
                <c:pt idx="207299">
                  <c:v>4.70068</c:v>
                </c:pt>
                <c:pt idx="207300">
                  <c:v>4.7007</c:v>
                </c:pt>
                <c:pt idx="207301">
                  <c:v>4.70073</c:v>
                </c:pt>
                <c:pt idx="207302">
                  <c:v>4.70075</c:v>
                </c:pt>
                <c:pt idx="207303">
                  <c:v>4.70077</c:v>
                </c:pt>
                <c:pt idx="207304">
                  <c:v>4.70079</c:v>
                </c:pt>
                <c:pt idx="207305">
                  <c:v>4.70082</c:v>
                </c:pt>
                <c:pt idx="207306">
                  <c:v>4.70084</c:v>
                </c:pt>
                <c:pt idx="207307">
                  <c:v>4.70086</c:v>
                </c:pt>
                <c:pt idx="207308">
                  <c:v>4.70088</c:v>
                </c:pt>
                <c:pt idx="207309">
                  <c:v>4.70091</c:v>
                </c:pt>
                <c:pt idx="207310">
                  <c:v>4.70093</c:v>
                </c:pt>
                <c:pt idx="207311">
                  <c:v>4.70095</c:v>
                </c:pt>
                <c:pt idx="207312">
                  <c:v>4.70097</c:v>
                </c:pt>
                <c:pt idx="207313">
                  <c:v>4.701</c:v>
                </c:pt>
                <c:pt idx="207314">
                  <c:v>4.70102</c:v>
                </c:pt>
                <c:pt idx="207315">
                  <c:v>4.70104</c:v>
                </c:pt>
                <c:pt idx="207316">
                  <c:v>4.70107</c:v>
                </c:pt>
                <c:pt idx="207317">
                  <c:v>4.70109</c:v>
                </c:pt>
                <c:pt idx="207318">
                  <c:v>4.70111</c:v>
                </c:pt>
                <c:pt idx="207319">
                  <c:v>4.70113</c:v>
                </c:pt>
                <c:pt idx="207320">
                  <c:v>4.70116</c:v>
                </c:pt>
                <c:pt idx="207321">
                  <c:v>4.70118</c:v>
                </c:pt>
                <c:pt idx="207322">
                  <c:v>4.7012</c:v>
                </c:pt>
                <c:pt idx="207323">
                  <c:v>4.70122</c:v>
                </c:pt>
                <c:pt idx="207324">
                  <c:v>4.70125</c:v>
                </c:pt>
                <c:pt idx="207325">
                  <c:v>4.70127</c:v>
                </c:pt>
                <c:pt idx="207326">
                  <c:v>4.70129</c:v>
                </c:pt>
                <c:pt idx="207327">
                  <c:v>4.70132</c:v>
                </c:pt>
                <c:pt idx="207328">
                  <c:v>4.70134</c:v>
                </c:pt>
                <c:pt idx="207329">
                  <c:v>4.70136</c:v>
                </c:pt>
                <c:pt idx="207330">
                  <c:v>4.70138</c:v>
                </c:pt>
                <c:pt idx="207331">
                  <c:v>4.70141</c:v>
                </c:pt>
                <c:pt idx="207332">
                  <c:v>4.70143</c:v>
                </c:pt>
                <c:pt idx="207333">
                  <c:v>4.70145</c:v>
                </c:pt>
                <c:pt idx="207334">
                  <c:v>4.70147</c:v>
                </c:pt>
                <c:pt idx="207335">
                  <c:v>4.7015</c:v>
                </c:pt>
                <c:pt idx="207336">
                  <c:v>4.70152</c:v>
                </c:pt>
                <c:pt idx="207337">
                  <c:v>4.70154</c:v>
                </c:pt>
                <c:pt idx="207338">
                  <c:v>4.70157</c:v>
                </c:pt>
                <c:pt idx="207339">
                  <c:v>4.70159</c:v>
                </c:pt>
                <c:pt idx="207340">
                  <c:v>4.70161</c:v>
                </c:pt>
                <c:pt idx="207341">
                  <c:v>4.70163</c:v>
                </c:pt>
                <c:pt idx="207342">
                  <c:v>4.70165</c:v>
                </c:pt>
                <c:pt idx="207343">
                  <c:v>4.70168</c:v>
                </c:pt>
                <c:pt idx="207344">
                  <c:v>4.7017</c:v>
                </c:pt>
                <c:pt idx="207345">
                  <c:v>4.70172</c:v>
                </c:pt>
                <c:pt idx="207346">
                  <c:v>4.70175</c:v>
                </c:pt>
                <c:pt idx="207347">
                  <c:v>4.70177</c:v>
                </c:pt>
                <c:pt idx="207348">
                  <c:v>4.70179</c:v>
                </c:pt>
                <c:pt idx="207349">
                  <c:v>4.70181</c:v>
                </c:pt>
                <c:pt idx="207350">
                  <c:v>4.70184</c:v>
                </c:pt>
                <c:pt idx="207351">
                  <c:v>4.70186</c:v>
                </c:pt>
                <c:pt idx="207352">
                  <c:v>4.70188</c:v>
                </c:pt>
                <c:pt idx="207353">
                  <c:v>4.70191</c:v>
                </c:pt>
                <c:pt idx="207354">
                  <c:v>4.70193</c:v>
                </c:pt>
                <c:pt idx="207355">
                  <c:v>4.70195</c:v>
                </c:pt>
                <c:pt idx="207356">
                  <c:v>4.70197</c:v>
                </c:pt>
                <c:pt idx="207357">
                  <c:v>4.702</c:v>
                </c:pt>
                <c:pt idx="207358">
                  <c:v>4.70202</c:v>
                </c:pt>
                <c:pt idx="207359">
                  <c:v>4.70204</c:v>
                </c:pt>
                <c:pt idx="207360">
                  <c:v>4.70206</c:v>
                </c:pt>
                <c:pt idx="207361">
                  <c:v>4.70209</c:v>
                </c:pt>
                <c:pt idx="207362">
                  <c:v>4.70211</c:v>
                </c:pt>
                <c:pt idx="207363">
                  <c:v>4.70213</c:v>
                </c:pt>
                <c:pt idx="207364">
                  <c:v>4.70215</c:v>
                </c:pt>
                <c:pt idx="207365">
                  <c:v>4.70218</c:v>
                </c:pt>
                <c:pt idx="207366">
                  <c:v>4.7022</c:v>
                </c:pt>
                <c:pt idx="207367">
                  <c:v>4.70222</c:v>
                </c:pt>
                <c:pt idx="207368">
                  <c:v>4.70224</c:v>
                </c:pt>
                <c:pt idx="207369">
                  <c:v>4.70227</c:v>
                </c:pt>
                <c:pt idx="207370">
                  <c:v>4.70229</c:v>
                </c:pt>
                <c:pt idx="207371">
                  <c:v>4.70231</c:v>
                </c:pt>
                <c:pt idx="207372">
                  <c:v>4.70234</c:v>
                </c:pt>
                <c:pt idx="207373">
                  <c:v>4.70236</c:v>
                </c:pt>
                <c:pt idx="207374">
                  <c:v>4.70238</c:v>
                </c:pt>
                <c:pt idx="207375">
                  <c:v>4.7024</c:v>
                </c:pt>
                <c:pt idx="207376">
                  <c:v>4.70243</c:v>
                </c:pt>
                <c:pt idx="207377">
                  <c:v>4.70245</c:v>
                </c:pt>
                <c:pt idx="207378">
                  <c:v>4.70247</c:v>
                </c:pt>
                <c:pt idx="207379">
                  <c:v>4.70249</c:v>
                </c:pt>
                <c:pt idx="207380">
                  <c:v>4.70252</c:v>
                </c:pt>
                <c:pt idx="207381">
                  <c:v>4.70254</c:v>
                </c:pt>
                <c:pt idx="207382">
                  <c:v>4.70256</c:v>
                </c:pt>
                <c:pt idx="207383">
                  <c:v>4.70259</c:v>
                </c:pt>
                <c:pt idx="207384">
                  <c:v>4.70261</c:v>
                </c:pt>
                <c:pt idx="207385">
                  <c:v>4.70263</c:v>
                </c:pt>
                <c:pt idx="207386">
                  <c:v>4.70265</c:v>
                </c:pt>
                <c:pt idx="207387">
                  <c:v>4.70268</c:v>
                </c:pt>
                <c:pt idx="207388">
                  <c:v>4.7027</c:v>
                </c:pt>
                <c:pt idx="207389">
                  <c:v>4.70272</c:v>
                </c:pt>
                <c:pt idx="207390">
                  <c:v>4.70274</c:v>
                </c:pt>
                <c:pt idx="207391">
                  <c:v>4.70277</c:v>
                </c:pt>
                <c:pt idx="207392">
                  <c:v>4.70279</c:v>
                </c:pt>
                <c:pt idx="207393">
                  <c:v>4.70281</c:v>
                </c:pt>
                <c:pt idx="207394">
                  <c:v>4.70283</c:v>
                </c:pt>
                <c:pt idx="207395">
                  <c:v>4.70286</c:v>
                </c:pt>
                <c:pt idx="207396">
                  <c:v>4.70288</c:v>
                </c:pt>
                <c:pt idx="207397">
                  <c:v>4.7029</c:v>
                </c:pt>
                <c:pt idx="207398">
                  <c:v>4.70292</c:v>
                </c:pt>
                <c:pt idx="207399">
                  <c:v>4.70295</c:v>
                </c:pt>
                <c:pt idx="207400">
                  <c:v>4.70297</c:v>
                </c:pt>
                <c:pt idx="207401">
                  <c:v>4.70299</c:v>
                </c:pt>
                <c:pt idx="207402">
                  <c:v>4.70302</c:v>
                </c:pt>
                <c:pt idx="207403">
                  <c:v>4.70304</c:v>
                </c:pt>
                <c:pt idx="207404">
                  <c:v>4.70306</c:v>
                </c:pt>
                <c:pt idx="207405">
                  <c:v>4.70308</c:v>
                </c:pt>
                <c:pt idx="207406">
                  <c:v>4.70311</c:v>
                </c:pt>
                <c:pt idx="207407">
                  <c:v>4.70313</c:v>
                </c:pt>
                <c:pt idx="207408">
                  <c:v>4.70315</c:v>
                </c:pt>
                <c:pt idx="207409">
                  <c:v>4.70317</c:v>
                </c:pt>
                <c:pt idx="207410">
                  <c:v>4.7032</c:v>
                </c:pt>
                <c:pt idx="207411">
                  <c:v>4.70322</c:v>
                </c:pt>
                <c:pt idx="207412">
                  <c:v>4.70324</c:v>
                </c:pt>
                <c:pt idx="207413">
                  <c:v>4.70327</c:v>
                </c:pt>
                <c:pt idx="207414">
                  <c:v>4.70329</c:v>
                </c:pt>
                <c:pt idx="207415">
                  <c:v>4.70331</c:v>
                </c:pt>
                <c:pt idx="207416">
                  <c:v>4.70333</c:v>
                </c:pt>
                <c:pt idx="207417">
                  <c:v>4.70336</c:v>
                </c:pt>
                <c:pt idx="207418">
                  <c:v>4.70338</c:v>
                </c:pt>
                <c:pt idx="207419">
                  <c:v>4.7034</c:v>
                </c:pt>
                <c:pt idx="207420">
                  <c:v>4.70342</c:v>
                </c:pt>
                <c:pt idx="207421">
                  <c:v>4.70345</c:v>
                </c:pt>
                <c:pt idx="207422">
                  <c:v>4.70347</c:v>
                </c:pt>
                <c:pt idx="207423">
                  <c:v>4.70349</c:v>
                </c:pt>
                <c:pt idx="207424">
                  <c:v>4.70352</c:v>
                </c:pt>
                <c:pt idx="207425">
                  <c:v>4.70354</c:v>
                </c:pt>
                <c:pt idx="207426">
                  <c:v>4.70356</c:v>
                </c:pt>
                <c:pt idx="207427">
                  <c:v>4.70358</c:v>
                </c:pt>
                <c:pt idx="207428">
                  <c:v>4.7036</c:v>
                </c:pt>
                <c:pt idx="207429">
                  <c:v>4.70363</c:v>
                </c:pt>
                <c:pt idx="207430">
                  <c:v>4.70365</c:v>
                </c:pt>
                <c:pt idx="207431">
                  <c:v>4.70367</c:v>
                </c:pt>
                <c:pt idx="207432">
                  <c:v>4.7037</c:v>
                </c:pt>
                <c:pt idx="207433">
                  <c:v>4.70372</c:v>
                </c:pt>
                <c:pt idx="207434">
                  <c:v>4.70374</c:v>
                </c:pt>
                <c:pt idx="207435">
                  <c:v>4.70376</c:v>
                </c:pt>
                <c:pt idx="207436">
                  <c:v>4.70379</c:v>
                </c:pt>
                <c:pt idx="207437">
                  <c:v>4.70381</c:v>
                </c:pt>
                <c:pt idx="207438">
                  <c:v>4.70383</c:v>
                </c:pt>
                <c:pt idx="207439">
                  <c:v>4.70385</c:v>
                </c:pt>
                <c:pt idx="207440">
                  <c:v>4.70388</c:v>
                </c:pt>
                <c:pt idx="207441">
                  <c:v>4.7039</c:v>
                </c:pt>
                <c:pt idx="207442">
                  <c:v>4.70392</c:v>
                </c:pt>
                <c:pt idx="207443">
                  <c:v>4.70395</c:v>
                </c:pt>
                <c:pt idx="207444">
                  <c:v>4.70397</c:v>
                </c:pt>
                <c:pt idx="207445">
                  <c:v>4.70399</c:v>
                </c:pt>
                <c:pt idx="207446">
                  <c:v>4.70401</c:v>
                </c:pt>
                <c:pt idx="207447">
                  <c:v>4.70404</c:v>
                </c:pt>
                <c:pt idx="207448">
                  <c:v>4.70406</c:v>
                </c:pt>
                <c:pt idx="207449">
                  <c:v>4.70408</c:v>
                </c:pt>
                <c:pt idx="207450">
                  <c:v>4.7041</c:v>
                </c:pt>
                <c:pt idx="207451">
                  <c:v>4.70413</c:v>
                </c:pt>
                <c:pt idx="207452">
                  <c:v>4.70415</c:v>
                </c:pt>
                <c:pt idx="207453">
                  <c:v>4.70417</c:v>
                </c:pt>
                <c:pt idx="207454">
                  <c:v>4.7042</c:v>
                </c:pt>
                <c:pt idx="207455">
                  <c:v>4.70422</c:v>
                </c:pt>
                <c:pt idx="207456">
                  <c:v>4.70424</c:v>
                </c:pt>
                <c:pt idx="207457">
                  <c:v>4.70426</c:v>
                </c:pt>
                <c:pt idx="207458">
                  <c:v>4.70429</c:v>
                </c:pt>
                <c:pt idx="207459">
                  <c:v>4.70431</c:v>
                </c:pt>
                <c:pt idx="207460">
                  <c:v>4.70433</c:v>
                </c:pt>
                <c:pt idx="207461">
                  <c:v>4.70435</c:v>
                </c:pt>
                <c:pt idx="207462">
                  <c:v>4.70438</c:v>
                </c:pt>
                <c:pt idx="207463">
                  <c:v>4.7044</c:v>
                </c:pt>
                <c:pt idx="207464">
                  <c:v>4.70442</c:v>
                </c:pt>
                <c:pt idx="207465">
                  <c:v>4.70444</c:v>
                </c:pt>
                <c:pt idx="207466">
                  <c:v>4.70447</c:v>
                </c:pt>
                <c:pt idx="207467">
                  <c:v>4.70449</c:v>
                </c:pt>
                <c:pt idx="207468">
                  <c:v>4.70451</c:v>
                </c:pt>
                <c:pt idx="207469">
                  <c:v>4.70453</c:v>
                </c:pt>
                <c:pt idx="207470">
                  <c:v>4.70456</c:v>
                </c:pt>
                <c:pt idx="207471">
                  <c:v>4.70458</c:v>
                </c:pt>
                <c:pt idx="207472">
                  <c:v>4.7046</c:v>
                </c:pt>
                <c:pt idx="207473">
                  <c:v>4.70463</c:v>
                </c:pt>
                <c:pt idx="207474">
                  <c:v>4.70465</c:v>
                </c:pt>
                <c:pt idx="207475">
                  <c:v>4.70467</c:v>
                </c:pt>
                <c:pt idx="207476">
                  <c:v>4.70469</c:v>
                </c:pt>
                <c:pt idx="207477">
                  <c:v>4.70472</c:v>
                </c:pt>
                <c:pt idx="207478">
                  <c:v>4.70474</c:v>
                </c:pt>
                <c:pt idx="207479">
                  <c:v>4.70476</c:v>
                </c:pt>
                <c:pt idx="207480">
                  <c:v>4.70479</c:v>
                </c:pt>
                <c:pt idx="207481">
                  <c:v>4.70481</c:v>
                </c:pt>
                <c:pt idx="207482">
                  <c:v>4.70483</c:v>
                </c:pt>
                <c:pt idx="207483">
                  <c:v>4.70485</c:v>
                </c:pt>
                <c:pt idx="207484">
                  <c:v>4.70488</c:v>
                </c:pt>
                <c:pt idx="207485">
                  <c:v>4.7049</c:v>
                </c:pt>
                <c:pt idx="207486">
                  <c:v>4.70492</c:v>
                </c:pt>
                <c:pt idx="207487">
                  <c:v>4.70494</c:v>
                </c:pt>
                <c:pt idx="207488">
                  <c:v>4.70497</c:v>
                </c:pt>
                <c:pt idx="207489">
                  <c:v>4.70499</c:v>
                </c:pt>
                <c:pt idx="207490">
                  <c:v>4.70501</c:v>
                </c:pt>
                <c:pt idx="207491">
                  <c:v>4.70503</c:v>
                </c:pt>
                <c:pt idx="207492">
                  <c:v>4.70506</c:v>
                </c:pt>
                <c:pt idx="207493">
                  <c:v>4.70508</c:v>
                </c:pt>
                <c:pt idx="207494">
                  <c:v>4.7051</c:v>
                </c:pt>
                <c:pt idx="207495">
                  <c:v>4.70512</c:v>
                </c:pt>
                <c:pt idx="207496">
                  <c:v>4.70515</c:v>
                </c:pt>
                <c:pt idx="207497">
                  <c:v>4.70517</c:v>
                </c:pt>
                <c:pt idx="207498">
                  <c:v>4.70519</c:v>
                </c:pt>
                <c:pt idx="207499">
                  <c:v>4.70521</c:v>
                </c:pt>
                <c:pt idx="207500">
                  <c:v>4.70524</c:v>
                </c:pt>
                <c:pt idx="207501">
                  <c:v>4.70526</c:v>
                </c:pt>
                <c:pt idx="207502">
                  <c:v>4.70528</c:v>
                </c:pt>
                <c:pt idx="207503">
                  <c:v>4.70531</c:v>
                </c:pt>
                <c:pt idx="207504">
                  <c:v>4.70533</c:v>
                </c:pt>
                <c:pt idx="207505">
                  <c:v>4.70535</c:v>
                </c:pt>
                <c:pt idx="207506">
                  <c:v>4.70537</c:v>
                </c:pt>
                <c:pt idx="207507">
                  <c:v>4.7054</c:v>
                </c:pt>
                <c:pt idx="207508">
                  <c:v>4.70542</c:v>
                </c:pt>
                <c:pt idx="207509">
                  <c:v>4.70544</c:v>
                </c:pt>
                <c:pt idx="207510">
                  <c:v>4.70547</c:v>
                </c:pt>
                <c:pt idx="207511">
                  <c:v>4.70549</c:v>
                </c:pt>
                <c:pt idx="207512">
                  <c:v>4.70551</c:v>
                </c:pt>
                <c:pt idx="207513">
                  <c:v>4.70553</c:v>
                </c:pt>
                <c:pt idx="207514">
                  <c:v>4.70556</c:v>
                </c:pt>
                <c:pt idx="207515">
                  <c:v>4.70558</c:v>
                </c:pt>
                <c:pt idx="207516">
                  <c:v>4.7056</c:v>
                </c:pt>
                <c:pt idx="207517">
                  <c:v>4.70562</c:v>
                </c:pt>
                <c:pt idx="207518">
                  <c:v>4.70565</c:v>
                </c:pt>
                <c:pt idx="207519">
                  <c:v>4.70567</c:v>
                </c:pt>
                <c:pt idx="207520">
                  <c:v>4.70569</c:v>
                </c:pt>
                <c:pt idx="207521">
                  <c:v>4.70571</c:v>
                </c:pt>
                <c:pt idx="207522">
                  <c:v>4.70574</c:v>
                </c:pt>
                <c:pt idx="207523">
                  <c:v>4.70576</c:v>
                </c:pt>
                <c:pt idx="207524">
                  <c:v>4.70578</c:v>
                </c:pt>
                <c:pt idx="207525">
                  <c:v>4.7058</c:v>
                </c:pt>
                <c:pt idx="207526">
                  <c:v>4.70583</c:v>
                </c:pt>
                <c:pt idx="207527">
                  <c:v>4.70585</c:v>
                </c:pt>
                <c:pt idx="207528">
                  <c:v>4.70587</c:v>
                </c:pt>
                <c:pt idx="207529">
                  <c:v>4.7059</c:v>
                </c:pt>
                <c:pt idx="207530">
                  <c:v>4.70592</c:v>
                </c:pt>
                <c:pt idx="207531">
                  <c:v>4.70594</c:v>
                </c:pt>
                <c:pt idx="207532">
                  <c:v>4.70596</c:v>
                </c:pt>
                <c:pt idx="207533">
                  <c:v>4.70599</c:v>
                </c:pt>
                <c:pt idx="207534">
                  <c:v>4.70601</c:v>
                </c:pt>
                <c:pt idx="207535">
                  <c:v>4.70603</c:v>
                </c:pt>
                <c:pt idx="207536">
                  <c:v>4.70605</c:v>
                </c:pt>
                <c:pt idx="207537">
                  <c:v>4.70608</c:v>
                </c:pt>
                <c:pt idx="207538">
                  <c:v>4.7061</c:v>
                </c:pt>
                <c:pt idx="207539">
                  <c:v>4.70612</c:v>
                </c:pt>
                <c:pt idx="207540">
                  <c:v>4.70615</c:v>
                </c:pt>
                <c:pt idx="207541">
                  <c:v>4.70617</c:v>
                </c:pt>
                <c:pt idx="207542">
                  <c:v>4.70619</c:v>
                </c:pt>
                <c:pt idx="207543">
                  <c:v>4.70621</c:v>
                </c:pt>
                <c:pt idx="207544">
                  <c:v>4.70624</c:v>
                </c:pt>
                <c:pt idx="207545">
                  <c:v>4.70626</c:v>
                </c:pt>
                <c:pt idx="207546">
                  <c:v>4.70628</c:v>
                </c:pt>
                <c:pt idx="207547">
                  <c:v>4.7063</c:v>
                </c:pt>
                <c:pt idx="207548">
                  <c:v>4.70633</c:v>
                </c:pt>
                <c:pt idx="207549">
                  <c:v>4.70635</c:v>
                </c:pt>
                <c:pt idx="207550">
                  <c:v>4.70637</c:v>
                </c:pt>
                <c:pt idx="207551">
                  <c:v>4.70639</c:v>
                </c:pt>
                <c:pt idx="207552">
                  <c:v>4.70642</c:v>
                </c:pt>
                <c:pt idx="207553">
                  <c:v>4.70644</c:v>
                </c:pt>
                <c:pt idx="207554">
                  <c:v>4.70646</c:v>
                </c:pt>
                <c:pt idx="207555">
                  <c:v>4.70648</c:v>
                </c:pt>
                <c:pt idx="207556">
                  <c:v>4.70651</c:v>
                </c:pt>
                <c:pt idx="207557">
                  <c:v>4.70653</c:v>
                </c:pt>
                <c:pt idx="207558">
                  <c:v>4.70655</c:v>
                </c:pt>
                <c:pt idx="207559">
                  <c:v>4.70658</c:v>
                </c:pt>
                <c:pt idx="207560">
                  <c:v>4.7066</c:v>
                </c:pt>
                <c:pt idx="207561">
                  <c:v>4.70662</c:v>
                </c:pt>
                <c:pt idx="207562">
                  <c:v>4.70664</c:v>
                </c:pt>
                <c:pt idx="207563">
                  <c:v>4.70667</c:v>
                </c:pt>
                <c:pt idx="207564">
                  <c:v>4.70669</c:v>
                </c:pt>
                <c:pt idx="207565">
                  <c:v>4.70671</c:v>
                </c:pt>
                <c:pt idx="207566">
                  <c:v>4.70674</c:v>
                </c:pt>
                <c:pt idx="207567">
                  <c:v>4.70676</c:v>
                </c:pt>
                <c:pt idx="207568">
                  <c:v>4.70678</c:v>
                </c:pt>
                <c:pt idx="207569">
                  <c:v>4.7068</c:v>
                </c:pt>
                <c:pt idx="207570">
                  <c:v>4.70683</c:v>
                </c:pt>
                <c:pt idx="207571">
                  <c:v>4.70685</c:v>
                </c:pt>
                <c:pt idx="207572">
                  <c:v>4.70687</c:v>
                </c:pt>
                <c:pt idx="207573">
                  <c:v>4.70689</c:v>
                </c:pt>
                <c:pt idx="207574">
                  <c:v>4.70692</c:v>
                </c:pt>
                <c:pt idx="207575">
                  <c:v>4.70694</c:v>
                </c:pt>
                <c:pt idx="207576">
                  <c:v>4.70696</c:v>
                </c:pt>
                <c:pt idx="207577">
                  <c:v>4.70698</c:v>
                </c:pt>
                <c:pt idx="207578">
                  <c:v>4.70701</c:v>
                </c:pt>
                <c:pt idx="207579">
                  <c:v>4.70703</c:v>
                </c:pt>
                <c:pt idx="207580">
                  <c:v>4.70705</c:v>
                </c:pt>
                <c:pt idx="207581">
                  <c:v>4.70707</c:v>
                </c:pt>
                <c:pt idx="207582">
                  <c:v>4.7071</c:v>
                </c:pt>
                <c:pt idx="207583">
                  <c:v>4.70712</c:v>
                </c:pt>
                <c:pt idx="207584">
                  <c:v>4.70714</c:v>
                </c:pt>
                <c:pt idx="207585">
                  <c:v>4.70717</c:v>
                </c:pt>
                <c:pt idx="207586">
                  <c:v>4.70719</c:v>
                </c:pt>
                <c:pt idx="207587">
                  <c:v>4.70721</c:v>
                </c:pt>
                <c:pt idx="207588">
                  <c:v>4.70723</c:v>
                </c:pt>
                <c:pt idx="207589">
                  <c:v>4.70726</c:v>
                </c:pt>
                <c:pt idx="207590">
                  <c:v>4.70728</c:v>
                </c:pt>
                <c:pt idx="207591">
                  <c:v>4.7073</c:v>
                </c:pt>
                <c:pt idx="207592">
                  <c:v>4.70732</c:v>
                </c:pt>
                <c:pt idx="207593">
                  <c:v>4.70735</c:v>
                </c:pt>
                <c:pt idx="207594">
                  <c:v>4.70737</c:v>
                </c:pt>
                <c:pt idx="207595">
                  <c:v>4.70739</c:v>
                </c:pt>
                <c:pt idx="207596">
                  <c:v>4.70742</c:v>
                </c:pt>
                <c:pt idx="207597">
                  <c:v>4.70744</c:v>
                </c:pt>
                <c:pt idx="207598">
                  <c:v>4.70746</c:v>
                </c:pt>
                <c:pt idx="207599">
                  <c:v>4.70748</c:v>
                </c:pt>
                <c:pt idx="207600">
                  <c:v>4.70751</c:v>
                </c:pt>
                <c:pt idx="207601">
                  <c:v>4.70753</c:v>
                </c:pt>
                <c:pt idx="207602">
                  <c:v>4.70755</c:v>
                </c:pt>
                <c:pt idx="207603">
                  <c:v>4.70757</c:v>
                </c:pt>
                <c:pt idx="207604">
                  <c:v>4.7076</c:v>
                </c:pt>
                <c:pt idx="207605">
                  <c:v>4.70762</c:v>
                </c:pt>
                <c:pt idx="207606">
                  <c:v>4.70764</c:v>
                </c:pt>
                <c:pt idx="207607">
                  <c:v>4.70766</c:v>
                </c:pt>
                <c:pt idx="207608">
                  <c:v>4.70769</c:v>
                </c:pt>
                <c:pt idx="207609">
                  <c:v>4.70771</c:v>
                </c:pt>
                <c:pt idx="207610">
                  <c:v>4.70773</c:v>
                </c:pt>
                <c:pt idx="207611">
                  <c:v>4.70775</c:v>
                </c:pt>
                <c:pt idx="207612">
                  <c:v>4.70778</c:v>
                </c:pt>
                <c:pt idx="207613">
                  <c:v>4.7078</c:v>
                </c:pt>
                <c:pt idx="207614">
                  <c:v>4.70782</c:v>
                </c:pt>
                <c:pt idx="207615">
                  <c:v>4.70785</c:v>
                </c:pt>
                <c:pt idx="207616">
                  <c:v>4.70787</c:v>
                </c:pt>
                <c:pt idx="207617">
                  <c:v>4.70789</c:v>
                </c:pt>
                <c:pt idx="207618">
                  <c:v>4.70791</c:v>
                </c:pt>
                <c:pt idx="207619">
                  <c:v>4.70794</c:v>
                </c:pt>
                <c:pt idx="207620">
                  <c:v>4.70796</c:v>
                </c:pt>
                <c:pt idx="207621">
                  <c:v>4.70798</c:v>
                </c:pt>
                <c:pt idx="207622">
                  <c:v>4.708</c:v>
                </c:pt>
                <c:pt idx="207623">
                  <c:v>4.70803</c:v>
                </c:pt>
                <c:pt idx="207624">
                  <c:v>4.70805</c:v>
                </c:pt>
                <c:pt idx="207625">
                  <c:v>4.70807</c:v>
                </c:pt>
                <c:pt idx="207626">
                  <c:v>4.7081</c:v>
                </c:pt>
                <c:pt idx="207627">
                  <c:v>4.70812</c:v>
                </c:pt>
                <c:pt idx="207628">
                  <c:v>4.70814</c:v>
                </c:pt>
                <c:pt idx="207629">
                  <c:v>4.70816</c:v>
                </c:pt>
                <c:pt idx="207630">
                  <c:v>4.70819</c:v>
                </c:pt>
                <c:pt idx="207631">
                  <c:v>4.70821</c:v>
                </c:pt>
                <c:pt idx="207632">
                  <c:v>4.70823</c:v>
                </c:pt>
                <c:pt idx="207633">
                  <c:v>4.70825</c:v>
                </c:pt>
                <c:pt idx="207634">
                  <c:v>4.70828</c:v>
                </c:pt>
                <c:pt idx="207635">
                  <c:v>4.7083</c:v>
                </c:pt>
                <c:pt idx="207636">
                  <c:v>4.70832</c:v>
                </c:pt>
                <c:pt idx="207637">
                  <c:v>4.70834</c:v>
                </c:pt>
                <c:pt idx="207638">
                  <c:v>4.70837</c:v>
                </c:pt>
                <c:pt idx="207639">
                  <c:v>4.70839</c:v>
                </c:pt>
                <c:pt idx="207640">
                  <c:v>4.70841</c:v>
                </c:pt>
                <c:pt idx="207641">
                  <c:v>4.70843</c:v>
                </c:pt>
                <c:pt idx="207642">
                  <c:v>4.70846</c:v>
                </c:pt>
                <c:pt idx="207643">
                  <c:v>4.70848</c:v>
                </c:pt>
                <c:pt idx="207644">
                  <c:v>4.7085</c:v>
                </c:pt>
                <c:pt idx="207645">
                  <c:v>4.70853</c:v>
                </c:pt>
                <c:pt idx="207646">
                  <c:v>4.70855</c:v>
                </c:pt>
                <c:pt idx="207647">
                  <c:v>4.70857</c:v>
                </c:pt>
                <c:pt idx="207648">
                  <c:v>4.70859</c:v>
                </c:pt>
                <c:pt idx="207649">
                  <c:v>4.70862</c:v>
                </c:pt>
                <c:pt idx="207650">
                  <c:v>4.70864</c:v>
                </c:pt>
                <c:pt idx="207651">
                  <c:v>4.70866</c:v>
                </c:pt>
                <c:pt idx="207652">
                  <c:v>4.70869</c:v>
                </c:pt>
                <c:pt idx="207653">
                  <c:v>4.70871</c:v>
                </c:pt>
                <c:pt idx="207654">
                  <c:v>4.70873</c:v>
                </c:pt>
                <c:pt idx="207655">
                  <c:v>4.70875</c:v>
                </c:pt>
                <c:pt idx="207656">
                  <c:v>4.70878</c:v>
                </c:pt>
                <c:pt idx="207657">
                  <c:v>4.7088</c:v>
                </c:pt>
                <c:pt idx="207658">
                  <c:v>4.70882</c:v>
                </c:pt>
                <c:pt idx="207659">
                  <c:v>4.70884</c:v>
                </c:pt>
                <c:pt idx="207660">
                  <c:v>4.70887</c:v>
                </c:pt>
                <c:pt idx="207661">
                  <c:v>4.70889</c:v>
                </c:pt>
                <c:pt idx="207662">
                  <c:v>4.70891</c:v>
                </c:pt>
                <c:pt idx="207663">
                  <c:v>4.70893</c:v>
                </c:pt>
                <c:pt idx="207664">
                  <c:v>4.70896</c:v>
                </c:pt>
                <c:pt idx="207665">
                  <c:v>4.70898</c:v>
                </c:pt>
                <c:pt idx="207666">
                  <c:v>4.709</c:v>
                </c:pt>
                <c:pt idx="207667">
                  <c:v>4.70902</c:v>
                </c:pt>
                <c:pt idx="207668">
                  <c:v>4.70905</c:v>
                </c:pt>
                <c:pt idx="207669">
                  <c:v>4.70907</c:v>
                </c:pt>
                <c:pt idx="207670">
                  <c:v>4.70909</c:v>
                </c:pt>
                <c:pt idx="207671">
                  <c:v>4.70912</c:v>
                </c:pt>
                <c:pt idx="207672">
                  <c:v>4.70914</c:v>
                </c:pt>
                <c:pt idx="207673">
                  <c:v>4.70916</c:v>
                </c:pt>
                <c:pt idx="207674">
                  <c:v>4.70918</c:v>
                </c:pt>
                <c:pt idx="207675">
                  <c:v>4.70921</c:v>
                </c:pt>
                <c:pt idx="207676">
                  <c:v>4.70923</c:v>
                </c:pt>
                <c:pt idx="207677">
                  <c:v>4.70925</c:v>
                </c:pt>
                <c:pt idx="207678">
                  <c:v>4.70927</c:v>
                </c:pt>
                <c:pt idx="207679">
                  <c:v>4.7093</c:v>
                </c:pt>
                <c:pt idx="207680">
                  <c:v>4.70932</c:v>
                </c:pt>
                <c:pt idx="207681">
                  <c:v>4.70934</c:v>
                </c:pt>
                <c:pt idx="207682">
                  <c:v>4.70937</c:v>
                </c:pt>
                <c:pt idx="207683">
                  <c:v>4.70939</c:v>
                </c:pt>
                <c:pt idx="207684">
                  <c:v>4.70941</c:v>
                </c:pt>
                <c:pt idx="207685">
                  <c:v>4.70943</c:v>
                </c:pt>
                <c:pt idx="207686">
                  <c:v>4.70946</c:v>
                </c:pt>
                <c:pt idx="207687">
                  <c:v>4.70948</c:v>
                </c:pt>
                <c:pt idx="207688">
                  <c:v>4.7095</c:v>
                </c:pt>
                <c:pt idx="207689">
                  <c:v>4.70952</c:v>
                </c:pt>
                <c:pt idx="207690">
                  <c:v>4.70955</c:v>
                </c:pt>
                <c:pt idx="207691">
                  <c:v>4.70957</c:v>
                </c:pt>
                <c:pt idx="207692">
                  <c:v>4.70959</c:v>
                </c:pt>
                <c:pt idx="207693">
                  <c:v>4.70962</c:v>
                </c:pt>
                <c:pt idx="207694">
                  <c:v>4.70964</c:v>
                </c:pt>
                <c:pt idx="207695">
                  <c:v>4.70966</c:v>
                </c:pt>
                <c:pt idx="207696">
                  <c:v>4.70968</c:v>
                </c:pt>
                <c:pt idx="207697">
                  <c:v>4.7097</c:v>
                </c:pt>
                <c:pt idx="207698">
                  <c:v>4.70973</c:v>
                </c:pt>
                <c:pt idx="207699">
                  <c:v>4.70975</c:v>
                </c:pt>
                <c:pt idx="207700">
                  <c:v>4.70977</c:v>
                </c:pt>
                <c:pt idx="207701">
                  <c:v>4.7098</c:v>
                </c:pt>
                <c:pt idx="207702">
                  <c:v>4.70982</c:v>
                </c:pt>
                <c:pt idx="207703">
                  <c:v>4.70984</c:v>
                </c:pt>
                <c:pt idx="207704">
                  <c:v>4.70986</c:v>
                </c:pt>
                <c:pt idx="207705">
                  <c:v>4.70989</c:v>
                </c:pt>
                <c:pt idx="207706">
                  <c:v>4.70991</c:v>
                </c:pt>
                <c:pt idx="207707">
                  <c:v>4.70993</c:v>
                </c:pt>
                <c:pt idx="207708">
                  <c:v>4.70995</c:v>
                </c:pt>
                <c:pt idx="207709">
                  <c:v>4.70998</c:v>
                </c:pt>
                <c:pt idx="207710">
                  <c:v>4.71</c:v>
                </c:pt>
                <c:pt idx="207711">
                  <c:v>4.71002</c:v>
                </c:pt>
                <c:pt idx="207712">
                  <c:v>4.71005</c:v>
                </c:pt>
                <c:pt idx="207713">
                  <c:v>4.71007</c:v>
                </c:pt>
                <c:pt idx="207714">
                  <c:v>4.71009</c:v>
                </c:pt>
                <c:pt idx="207715">
                  <c:v>4.71011</c:v>
                </c:pt>
                <c:pt idx="207716">
                  <c:v>4.71014</c:v>
                </c:pt>
                <c:pt idx="207717">
                  <c:v>4.71016</c:v>
                </c:pt>
                <c:pt idx="207718">
                  <c:v>4.71018</c:v>
                </c:pt>
                <c:pt idx="207719">
                  <c:v>4.7102</c:v>
                </c:pt>
                <c:pt idx="207720">
                  <c:v>4.71023</c:v>
                </c:pt>
                <c:pt idx="207721">
                  <c:v>4.71025</c:v>
                </c:pt>
                <c:pt idx="207722">
                  <c:v>4.71027</c:v>
                </c:pt>
                <c:pt idx="207723">
                  <c:v>4.7103</c:v>
                </c:pt>
                <c:pt idx="207724">
                  <c:v>4.71032</c:v>
                </c:pt>
                <c:pt idx="207725">
                  <c:v>4.71034</c:v>
                </c:pt>
                <c:pt idx="207726">
                  <c:v>4.71036</c:v>
                </c:pt>
                <c:pt idx="207727">
                  <c:v>4.71038</c:v>
                </c:pt>
                <c:pt idx="207728">
                  <c:v>4.71041</c:v>
                </c:pt>
                <c:pt idx="207729">
                  <c:v>4.71043</c:v>
                </c:pt>
                <c:pt idx="207730">
                  <c:v>4.71045</c:v>
                </c:pt>
                <c:pt idx="207731">
                  <c:v>4.71048</c:v>
                </c:pt>
                <c:pt idx="207732">
                  <c:v>4.7105</c:v>
                </c:pt>
                <c:pt idx="207733">
                  <c:v>4.71052</c:v>
                </c:pt>
                <c:pt idx="207734">
                  <c:v>4.71054</c:v>
                </c:pt>
                <c:pt idx="207735">
                  <c:v>4.71057</c:v>
                </c:pt>
                <c:pt idx="207736">
                  <c:v>4.71059</c:v>
                </c:pt>
                <c:pt idx="207737">
                  <c:v>4.71061</c:v>
                </c:pt>
                <c:pt idx="207738">
                  <c:v>4.71063</c:v>
                </c:pt>
                <c:pt idx="207739">
                  <c:v>4.71066</c:v>
                </c:pt>
                <c:pt idx="207740">
                  <c:v>4.71068</c:v>
                </c:pt>
                <c:pt idx="207741">
                  <c:v>4.7107</c:v>
                </c:pt>
                <c:pt idx="207742">
                  <c:v>4.71073</c:v>
                </c:pt>
                <c:pt idx="207743">
                  <c:v>4.71075</c:v>
                </c:pt>
                <c:pt idx="207744">
                  <c:v>4.71077</c:v>
                </c:pt>
                <c:pt idx="207745">
                  <c:v>4.71079</c:v>
                </c:pt>
                <c:pt idx="207746">
                  <c:v>4.71082</c:v>
                </c:pt>
                <c:pt idx="207747">
                  <c:v>4.71084</c:v>
                </c:pt>
                <c:pt idx="207748">
                  <c:v>4.71086</c:v>
                </c:pt>
                <c:pt idx="207749">
                  <c:v>4.71088</c:v>
                </c:pt>
                <c:pt idx="207750">
                  <c:v>4.71091</c:v>
                </c:pt>
                <c:pt idx="207751">
                  <c:v>4.71093</c:v>
                </c:pt>
                <c:pt idx="207752">
                  <c:v>4.71095</c:v>
                </c:pt>
                <c:pt idx="207753">
                  <c:v>4.71098</c:v>
                </c:pt>
                <c:pt idx="207754">
                  <c:v>4.711</c:v>
                </c:pt>
                <c:pt idx="207755">
                  <c:v>4.71102</c:v>
                </c:pt>
                <c:pt idx="207756">
                  <c:v>4.71104</c:v>
                </c:pt>
                <c:pt idx="207757">
                  <c:v>4.71107</c:v>
                </c:pt>
                <c:pt idx="207758">
                  <c:v>4.71109</c:v>
                </c:pt>
                <c:pt idx="207759">
                  <c:v>4.71111</c:v>
                </c:pt>
                <c:pt idx="207760">
                  <c:v>4.71113</c:v>
                </c:pt>
                <c:pt idx="207761">
                  <c:v>4.71116</c:v>
                </c:pt>
                <c:pt idx="207762">
                  <c:v>4.71118</c:v>
                </c:pt>
                <c:pt idx="207763">
                  <c:v>4.7112</c:v>
                </c:pt>
                <c:pt idx="207764">
                  <c:v>4.71122</c:v>
                </c:pt>
                <c:pt idx="207765">
                  <c:v>4.71125</c:v>
                </c:pt>
                <c:pt idx="207766">
                  <c:v>4.71127</c:v>
                </c:pt>
                <c:pt idx="207767">
                  <c:v>4.71129</c:v>
                </c:pt>
                <c:pt idx="207768">
                  <c:v>4.71131</c:v>
                </c:pt>
                <c:pt idx="207769">
                  <c:v>4.71134</c:v>
                </c:pt>
                <c:pt idx="207770">
                  <c:v>4.71136</c:v>
                </c:pt>
                <c:pt idx="207771">
                  <c:v>4.71138</c:v>
                </c:pt>
                <c:pt idx="207772">
                  <c:v>4.71141</c:v>
                </c:pt>
                <c:pt idx="207773">
                  <c:v>4.71143</c:v>
                </c:pt>
                <c:pt idx="207774">
                  <c:v>4.71145</c:v>
                </c:pt>
                <c:pt idx="207775">
                  <c:v>4.71147</c:v>
                </c:pt>
                <c:pt idx="207776">
                  <c:v>4.7115</c:v>
                </c:pt>
                <c:pt idx="207777">
                  <c:v>4.71152</c:v>
                </c:pt>
                <c:pt idx="207778">
                  <c:v>4.71154</c:v>
                </c:pt>
                <c:pt idx="207779">
                  <c:v>4.71157</c:v>
                </c:pt>
                <c:pt idx="207780">
                  <c:v>4.71159</c:v>
                </c:pt>
                <c:pt idx="207781">
                  <c:v>4.71161</c:v>
                </c:pt>
                <c:pt idx="207782">
                  <c:v>4.71163</c:v>
                </c:pt>
                <c:pt idx="207783">
                  <c:v>4.71166</c:v>
                </c:pt>
                <c:pt idx="207784">
                  <c:v>4.71168</c:v>
                </c:pt>
                <c:pt idx="207785">
                  <c:v>4.7117</c:v>
                </c:pt>
                <c:pt idx="207786">
                  <c:v>4.71172</c:v>
                </c:pt>
                <c:pt idx="207787">
                  <c:v>4.71175</c:v>
                </c:pt>
                <c:pt idx="207788">
                  <c:v>4.71177</c:v>
                </c:pt>
                <c:pt idx="207789">
                  <c:v>4.71179</c:v>
                </c:pt>
                <c:pt idx="207790">
                  <c:v>4.71181</c:v>
                </c:pt>
                <c:pt idx="207791">
                  <c:v>4.71184</c:v>
                </c:pt>
                <c:pt idx="207792">
                  <c:v>4.71186</c:v>
                </c:pt>
                <c:pt idx="207793">
                  <c:v>4.71188</c:v>
                </c:pt>
                <c:pt idx="207794">
                  <c:v>4.7119</c:v>
                </c:pt>
                <c:pt idx="207795">
                  <c:v>4.71193</c:v>
                </c:pt>
                <c:pt idx="207796">
                  <c:v>4.71195</c:v>
                </c:pt>
                <c:pt idx="207797">
                  <c:v>4.71197</c:v>
                </c:pt>
                <c:pt idx="207798">
                  <c:v>4.71199</c:v>
                </c:pt>
                <c:pt idx="207799">
                  <c:v>4.71202</c:v>
                </c:pt>
                <c:pt idx="207800">
                  <c:v>4.71204</c:v>
                </c:pt>
                <c:pt idx="207801">
                  <c:v>4.71206</c:v>
                </c:pt>
                <c:pt idx="207802">
                  <c:v>4.71209</c:v>
                </c:pt>
                <c:pt idx="207803">
                  <c:v>4.71211</c:v>
                </c:pt>
                <c:pt idx="207804">
                  <c:v>4.71213</c:v>
                </c:pt>
                <c:pt idx="207805">
                  <c:v>4.71215</c:v>
                </c:pt>
                <c:pt idx="207806">
                  <c:v>4.71218</c:v>
                </c:pt>
                <c:pt idx="207807">
                  <c:v>4.7122</c:v>
                </c:pt>
                <c:pt idx="207808">
                  <c:v>4.71222</c:v>
                </c:pt>
                <c:pt idx="207809">
                  <c:v>4.71225</c:v>
                </c:pt>
                <c:pt idx="207810">
                  <c:v>4.71227</c:v>
                </c:pt>
                <c:pt idx="207811">
                  <c:v>4.71229</c:v>
                </c:pt>
                <c:pt idx="207812">
                  <c:v>4.71231</c:v>
                </c:pt>
                <c:pt idx="207813">
                  <c:v>4.71234</c:v>
                </c:pt>
                <c:pt idx="207814">
                  <c:v>4.71236</c:v>
                </c:pt>
                <c:pt idx="207815">
                  <c:v>4.71238</c:v>
                </c:pt>
                <c:pt idx="207816">
                  <c:v>4.7124</c:v>
                </c:pt>
                <c:pt idx="207817">
                  <c:v>4.71243</c:v>
                </c:pt>
                <c:pt idx="207818">
                  <c:v>4.71245</c:v>
                </c:pt>
                <c:pt idx="207819">
                  <c:v>4.71247</c:v>
                </c:pt>
                <c:pt idx="207820">
                  <c:v>4.71249</c:v>
                </c:pt>
                <c:pt idx="207821">
                  <c:v>4.71252</c:v>
                </c:pt>
                <c:pt idx="207822">
                  <c:v>4.71254</c:v>
                </c:pt>
                <c:pt idx="207823">
                  <c:v>4.71256</c:v>
                </c:pt>
                <c:pt idx="207824">
                  <c:v>4.71258</c:v>
                </c:pt>
                <c:pt idx="207825">
                  <c:v>4.71261</c:v>
                </c:pt>
                <c:pt idx="207826">
                  <c:v>4.71263</c:v>
                </c:pt>
                <c:pt idx="207827">
                  <c:v>4.71265</c:v>
                </c:pt>
                <c:pt idx="207828">
                  <c:v>4.71268</c:v>
                </c:pt>
                <c:pt idx="207829">
                  <c:v>4.7127</c:v>
                </c:pt>
                <c:pt idx="207830">
                  <c:v>4.71272</c:v>
                </c:pt>
                <c:pt idx="207831">
                  <c:v>4.71274</c:v>
                </c:pt>
                <c:pt idx="207832">
                  <c:v>4.71277</c:v>
                </c:pt>
                <c:pt idx="207833">
                  <c:v>4.71279</c:v>
                </c:pt>
                <c:pt idx="207834">
                  <c:v>4.71281</c:v>
                </c:pt>
                <c:pt idx="207835">
                  <c:v>4.71283</c:v>
                </c:pt>
                <c:pt idx="207836">
                  <c:v>4.71286</c:v>
                </c:pt>
                <c:pt idx="207837">
                  <c:v>4.71288</c:v>
                </c:pt>
                <c:pt idx="207838">
                  <c:v>4.7129</c:v>
                </c:pt>
                <c:pt idx="207839">
                  <c:v>4.71293</c:v>
                </c:pt>
                <c:pt idx="207840">
                  <c:v>4.71295</c:v>
                </c:pt>
                <c:pt idx="207841">
                  <c:v>4.71297</c:v>
                </c:pt>
                <c:pt idx="207842">
                  <c:v>4.71299</c:v>
                </c:pt>
                <c:pt idx="207843">
                  <c:v>4.71302</c:v>
                </c:pt>
                <c:pt idx="207844">
                  <c:v>4.71304</c:v>
                </c:pt>
                <c:pt idx="207845">
                  <c:v>4.71306</c:v>
                </c:pt>
                <c:pt idx="207846">
                  <c:v>4.71308</c:v>
                </c:pt>
                <c:pt idx="207847">
                  <c:v>4.71311</c:v>
                </c:pt>
                <c:pt idx="207848">
                  <c:v>4.71313</c:v>
                </c:pt>
                <c:pt idx="207849">
                  <c:v>4.71315</c:v>
                </c:pt>
                <c:pt idx="207850">
                  <c:v>4.71317</c:v>
                </c:pt>
                <c:pt idx="207851">
                  <c:v>4.7132</c:v>
                </c:pt>
                <c:pt idx="207852">
                  <c:v>4.71322</c:v>
                </c:pt>
                <c:pt idx="207853">
                  <c:v>4.71324</c:v>
                </c:pt>
                <c:pt idx="207854">
                  <c:v>4.71326</c:v>
                </c:pt>
                <c:pt idx="207855">
                  <c:v>4.71329</c:v>
                </c:pt>
                <c:pt idx="207856">
                  <c:v>4.71331</c:v>
                </c:pt>
                <c:pt idx="207857">
                  <c:v>4.71333</c:v>
                </c:pt>
                <c:pt idx="207858">
                  <c:v>4.71336</c:v>
                </c:pt>
                <c:pt idx="207859">
                  <c:v>4.71338</c:v>
                </c:pt>
                <c:pt idx="207860">
                  <c:v>4.7134</c:v>
                </c:pt>
                <c:pt idx="207861">
                  <c:v>4.71342</c:v>
                </c:pt>
                <c:pt idx="207862">
                  <c:v>4.71345</c:v>
                </c:pt>
                <c:pt idx="207863">
                  <c:v>4.71347</c:v>
                </c:pt>
                <c:pt idx="207864">
                  <c:v>4.71349</c:v>
                </c:pt>
                <c:pt idx="207865">
                  <c:v>4.71352</c:v>
                </c:pt>
                <c:pt idx="207866">
                  <c:v>4.71354</c:v>
                </c:pt>
                <c:pt idx="207867">
                  <c:v>4.71356</c:v>
                </c:pt>
                <c:pt idx="207868">
                  <c:v>4.71358</c:v>
                </c:pt>
                <c:pt idx="207869">
                  <c:v>4.71361</c:v>
                </c:pt>
                <c:pt idx="207870">
                  <c:v>4.71363</c:v>
                </c:pt>
                <c:pt idx="207871">
                  <c:v>4.71365</c:v>
                </c:pt>
                <c:pt idx="207872">
                  <c:v>4.71367</c:v>
                </c:pt>
                <c:pt idx="207873">
                  <c:v>4.7137</c:v>
                </c:pt>
                <c:pt idx="207874">
                  <c:v>4.71372</c:v>
                </c:pt>
                <c:pt idx="207875">
                  <c:v>4.71374</c:v>
                </c:pt>
                <c:pt idx="207876">
                  <c:v>4.71376</c:v>
                </c:pt>
                <c:pt idx="207877">
                  <c:v>4.71379</c:v>
                </c:pt>
                <c:pt idx="207878">
                  <c:v>4.71381</c:v>
                </c:pt>
                <c:pt idx="207879">
                  <c:v>4.71383</c:v>
                </c:pt>
                <c:pt idx="207880">
                  <c:v>4.71385</c:v>
                </c:pt>
                <c:pt idx="207881">
                  <c:v>4.71388</c:v>
                </c:pt>
                <c:pt idx="207882">
                  <c:v>4.7139</c:v>
                </c:pt>
                <c:pt idx="207883">
                  <c:v>4.71392</c:v>
                </c:pt>
                <c:pt idx="207884">
                  <c:v>4.71395</c:v>
                </c:pt>
                <c:pt idx="207885">
                  <c:v>4.71397</c:v>
                </c:pt>
                <c:pt idx="207886">
                  <c:v>4.71399</c:v>
                </c:pt>
                <c:pt idx="207887">
                  <c:v>4.71401</c:v>
                </c:pt>
                <c:pt idx="207888">
                  <c:v>4.71404</c:v>
                </c:pt>
                <c:pt idx="207889">
                  <c:v>4.71406</c:v>
                </c:pt>
                <c:pt idx="207890">
                  <c:v>4.71408</c:v>
                </c:pt>
                <c:pt idx="207891">
                  <c:v>4.7141</c:v>
                </c:pt>
                <c:pt idx="207892">
                  <c:v>4.71413</c:v>
                </c:pt>
                <c:pt idx="207893">
                  <c:v>4.71415</c:v>
                </c:pt>
                <c:pt idx="207894">
                  <c:v>4.71417</c:v>
                </c:pt>
                <c:pt idx="207895">
                  <c:v>4.7142</c:v>
                </c:pt>
                <c:pt idx="207896">
                  <c:v>4.71422</c:v>
                </c:pt>
                <c:pt idx="207897">
                  <c:v>4.71424</c:v>
                </c:pt>
                <c:pt idx="207898">
                  <c:v>4.71426</c:v>
                </c:pt>
                <c:pt idx="207899">
                  <c:v>4.71429</c:v>
                </c:pt>
                <c:pt idx="207900">
                  <c:v>4.71431</c:v>
                </c:pt>
                <c:pt idx="207901">
                  <c:v>4.71433</c:v>
                </c:pt>
                <c:pt idx="207902">
                  <c:v>4.71435</c:v>
                </c:pt>
                <c:pt idx="207903">
                  <c:v>4.71438</c:v>
                </c:pt>
                <c:pt idx="207904">
                  <c:v>4.7144</c:v>
                </c:pt>
                <c:pt idx="207905">
                  <c:v>4.71442</c:v>
                </c:pt>
                <c:pt idx="207906">
                  <c:v>4.71444</c:v>
                </c:pt>
                <c:pt idx="207907">
                  <c:v>4.71447</c:v>
                </c:pt>
                <c:pt idx="207908">
                  <c:v>4.71449</c:v>
                </c:pt>
                <c:pt idx="207909">
                  <c:v>4.71451</c:v>
                </c:pt>
                <c:pt idx="207910">
                  <c:v>4.71453</c:v>
                </c:pt>
                <c:pt idx="207911">
                  <c:v>4.71456</c:v>
                </c:pt>
                <c:pt idx="207912">
                  <c:v>4.71458</c:v>
                </c:pt>
                <c:pt idx="207913">
                  <c:v>4.7146</c:v>
                </c:pt>
                <c:pt idx="207914">
                  <c:v>4.71463</c:v>
                </c:pt>
                <c:pt idx="207915">
                  <c:v>4.71465</c:v>
                </c:pt>
                <c:pt idx="207916">
                  <c:v>4.71467</c:v>
                </c:pt>
                <c:pt idx="207917">
                  <c:v>4.71469</c:v>
                </c:pt>
                <c:pt idx="207918">
                  <c:v>4.71472</c:v>
                </c:pt>
                <c:pt idx="207919">
                  <c:v>4.71474</c:v>
                </c:pt>
                <c:pt idx="207920">
                  <c:v>4.71476</c:v>
                </c:pt>
                <c:pt idx="207921">
                  <c:v>4.71479</c:v>
                </c:pt>
                <c:pt idx="207922">
                  <c:v>4.71481</c:v>
                </c:pt>
                <c:pt idx="207923">
                  <c:v>4.71483</c:v>
                </c:pt>
                <c:pt idx="207924">
                  <c:v>4.71485</c:v>
                </c:pt>
                <c:pt idx="207925">
                  <c:v>4.71488</c:v>
                </c:pt>
                <c:pt idx="207926">
                  <c:v>4.7149</c:v>
                </c:pt>
                <c:pt idx="207927">
                  <c:v>4.71492</c:v>
                </c:pt>
                <c:pt idx="207928">
                  <c:v>4.71494</c:v>
                </c:pt>
                <c:pt idx="207929">
                  <c:v>4.71497</c:v>
                </c:pt>
                <c:pt idx="207930">
                  <c:v>4.71499</c:v>
                </c:pt>
                <c:pt idx="207931">
                  <c:v>4.71501</c:v>
                </c:pt>
                <c:pt idx="207932">
                  <c:v>4.71503</c:v>
                </c:pt>
                <c:pt idx="207933">
                  <c:v>4.71506</c:v>
                </c:pt>
                <c:pt idx="207934">
                  <c:v>4.71508</c:v>
                </c:pt>
                <c:pt idx="207935">
                  <c:v>4.7151</c:v>
                </c:pt>
                <c:pt idx="207936">
                  <c:v>4.71512</c:v>
                </c:pt>
                <c:pt idx="207937">
                  <c:v>4.71515</c:v>
                </c:pt>
                <c:pt idx="207938">
                  <c:v>4.71517</c:v>
                </c:pt>
                <c:pt idx="207939">
                  <c:v>4.71519</c:v>
                </c:pt>
                <c:pt idx="207940">
                  <c:v>4.71521</c:v>
                </c:pt>
                <c:pt idx="207941">
                  <c:v>4.71524</c:v>
                </c:pt>
                <c:pt idx="207942">
                  <c:v>4.71526</c:v>
                </c:pt>
                <c:pt idx="207943">
                  <c:v>4.71528</c:v>
                </c:pt>
                <c:pt idx="207944">
                  <c:v>4.71531</c:v>
                </c:pt>
                <c:pt idx="207945">
                  <c:v>4.71533</c:v>
                </c:pt>
                <c:pt idx="207946">
                  <c:v>4.71535</c:v>
                </c:pt>
                <c:pt idx="207947">
                  <c:v>4.71537</c:v>
                </c:pt>
                <c:pt idx="207948">
                  <c:v>4.7154</c:v>
                </c:pt>
                <c:pt idx="207949">
                  <c:v>4.71542</c:v>
                </c:pt>
                <c:pt idx="207950">
                  <c:v>4.71544</c:v>
                </c:pt>
                <c:pt idx="207951">
                  <c:v>4.71547</c:v>
                </c:pt>
                <c:pt idx="207952">
                  <c:v>4.71549</c:v>
                </c:pt>
                <c:pt idx="207953">
                  <c:v>4.71551</c:v>
                </c:pt>
                <c:pt idx="207954">
                  <c:v>4.71553</c:v>
                </c:pt>
                <c:pt idx="207955">
                  <c:v>4.71556</c:v>
                </c:pt>
                <c:pt idx="207956">
                  <c:v>4.71558</c:v>
                </c:pt>
                <c:pt idx="207957">
                  <c:v>4.7156</c:v>
                </c:pt>
                <c:pt idx="207958">
                  <c:v>4.71562</c:v>
                </c:pt>
                <c:pt idx="207959">
                  <c:v>4.71565</c:v>
                </c:pt>
                <c:pt idx="207960">
                  <c:v>4.71567</c:v>
                </c:pt>
                <c:pt idx="207961">
                  <c:v>4.71569</c:v>
                </c:pt>
                <c:pt idx="207962">
                  <c:v>4.71571</c:v>
                </c:pt>
                <c:pt idx="207963">
                  <c:v>4.71574</c:v>
                </c:pt>
                <c:pt idx="207964">
                  <c:v>4.71576</c:v>
                </c:pt>
                <c:pt idx="207965">
                  <c:v>4.71578</c:v>
                </c:pt>
                <c:pt idx="207966">
                  <c:v>4.7158</c:v>
                </c:pt>
                <c:pt idx="207967">
                  <c:v>4.71583</c:v>
                </c:pt>
                <c:pt idx="207968">
                  <c:v>4.71585</c:v>
                </c:pt>
                <c:pt idx="207969">
                  <c:v>4.71587</c:v>
                </c:pt>
                <c:pt idx="207970">
                  <c:v>4.7159</c:v>
                </c:pt>
                <c:pt idx="207971">
                  <c:v>4.71592</c:v>
                </c:pt>
                <c:pt idx="207972">
                  <c:v>4.71594</c:v>
                </c:pt>
                <c:pt idx="207973">
                  <c:v>4.71596</c:v>
                </c:pt>
                <c:pt idx="207974">
                  <c:v>4.71599</c:v>
                </c:pt>
                <c:pt idx="207975">
                  <c:v>4.71601</c:v>
                </c:pt>
                <c:pt idx="207976">
                  <c:v>4.71603</c:v>
                </c:pt>
                <c:pt idx="207977">
                  <c:v>4.71605</c:v>
                </c:pt>
                <c:pt idx="207978">
                  <c:v>4.71608</c:v>
                </c:pt>
                <c:pt idx="207979">
                  <c:v>4.7161</c:v>
                </c:pt>
                <c:pt idx="207980">
                  <c:v>4.71612</c:v>
                </c:pt>
                <c:pt idx="207981">
                  <c:v>4.71615</c:v>
                </c:pt>
                <c:pt idx="207982">
                  <c:v>4.71617</c:v>
                </c:pt>
                <c:pt idx="207983">
                  <c:v>4.71619</c:v>
                </c:pt>
                <c:pt idx="207984">
                  <c:v>4.71621</c:v>
                </c:pt>
                <c:pt idx="207985">
                  <c:v>4.71624</c:v>
                </c:pt>
                <c:pt idx="207986">
                  <c:v>4.71626</c:v>
                </c:pt>
                <c:pt idx="207987">
                  <c:v>4.71628</c:v>
                </c:pt>
                <c:pt idx="207988">
                  <c:v>4.7163</c:v>
                </c:pt>
                <c:pt idx="207989">
                  <c:v>4.71633</c:v>
                </c:pt>
                <c:pt idx="207990">
                  <c:v>4.71635</c:v>
                </c:pt>
                <c:pt idx="207991">
                  <c:v>4.71637</c:v>
                </c:pt>
                <c:pt idx="207992">
                  <c:v>4.7164</c:v>
                </c:pt>
                <c:pt idx="207993">
                  <c:v>4.71642</c:v>
                </c:pt>
                <c:pt idx="207994">
                  <c:v>4.71644</c:v>
                </c:pt>
                <c:pt idx="207995">
                  <c:v>4.71646</c:v>
                </c:pt>
                <c:pt idx="207996">
                  <c:v>4.71648</c:v>
                </c:pt>
                <c:pt idx="207997">
                  <c:v>4.71651</c:v>
                </c:pt>
                <c:pt idx="207998">
                  <c:v>4.71653</c:v>
                </c:pt>
                <c:pt idx="207999">
                  <c:v>4.71655</c:v>
                </c:pt>
                <c:pt idx="208000">
                  <c:v>4.71658</c:v>
                </c:pt>
                <c:pt idx="208001">
                  <c:v>4.7166</c:v>
                </c:pt>
                <c:pt idx="208002">
                  <c:v>4.71662</c:v>
                </c:pt>
                <c:pt idx="208003">
                  <c:v>4.71664</c:v>
                </c:pt>
                <c:pt idx="208004">
                  <c:v>4.71667</c:v>
                </c:pt>
                <c:pt idx="208005">
                  <c:v>4.71669</c:v>
                </c:pt>
                <c:pt idx="208006">
                  <c:v>4.71671</c:v>
                </c:pt>
                <c:pt idx="208007">
                  <c:v>4.71673</c:v>
                </c:pt>
                <c:pt idx="208008">
                  <c:v>4.71676</c:v>
                </c:pt>
                <c:pt idx="208009">
                  <c:v>4.71678</c:v>
                </c:pt>
                <c:pt idx="208010">
                  <c:v>4.7168</c:v>
                </c:pt>
                <c:pt idx="208011">
                  <c:v>4.71683</c:v>
                </c:pt>
                <c:pt idx="208012">
                  <c:v>4.71685</c:v>
                </c:pt>
                <c:pt idx="208013">
                  <c:v>4.71687</c:v>
                </c:pt>
                <c:pt idx="208014">
                  <c:v>4.71689</c:v>
                </c:pt>
                <c:pt idx="208015">
                  <c:v>4.71692</c:v>
                </c:pt>
                <c:pt idx="208016">
                  <c:v>4.71694</c:v>
                </c:pt>
                <c:pt idx="208017">
                  <c:v>4.71696</c:v>
                </c:pt>
                <c:pt idx="208018">
                  <c:v>4.71698</c:v>
                </c:pt>
                <c:pt idx="208019">
                  <c:v>4.71701</c:v>
                </c:pt>
                <c:pt idx="208020">
                  <c:v>4.71703</c:v>
                </c:pt>
                <c:pt idx="208021">
                  <c:v>4.71705</c:v>
                </c:pt>
                <c:pt idx="208022">
                  <c:v>4.71708</c:v>
                </c:pt>
                <c:pt idx="208023">
                  <c:v>4.7171</c:v>
                </c:pt>
                <c:pt idx="208024">
                  <c:v>4.71712</c:v>
                </c:pt>
                <c:pt idx="208025">
                  <c:v>4.71714</c:v>
                </c:pt>
                <c:pt idx="208026">
                  <c:v>4.71717</c:v>
                </c:pt>
                <c:pt idx="208027">
                  <c:v>4.71719</c:v>
                </c:pt>
                <c:pt idx="208028">
                  <c:v>4.71721</c:v>
                </c:pt>
                <c:pt idx="208029">
                  <c:v>4.71723</c:v>
                </c:pt>
                <c:pt idx="208030">
                  <c:v>4.71726</c:v>
                </c:pt>
                <c:pt idx="208031">
                  <c:v>4.71728</c:v>
                </c:pt>
                <c:pt idx="208032">
                  <c:v>4.7173</c:v>
                </c:pt>
                <c:pt idx="208033">
                  <c:v>4.71732</c:v>
                </c:pt>
                <c:pt idx="208034">
                  <c:v>4.71735</c:v>
                </c:pt>
                <c:pt idx="208035">
                  <c:v>4.71737</c:v>
                </c:pt>
                <c:pt idx="208036">
                  <c:v>4.71739</c:v>
                </c:pt>
                <c:pt idx="208037">
                  <c:v>4.71741</c:v>
                </c:pt>
                <c:pt idx="208038">
                  <c:v>4.71744</c:v>
                </c:pt>
                <c:pt idx="208039">
                  <c:v>4.71746</c:v>
                </c:pt>
                <c:pt idx="208040">
                  <c:v>4.71748</c:v>
                </c:pt>
                <c:pt idx="208041">
                  <c:v>4.71751</c:v>
                </c:pt>
                <c:pt idx="208042">
                  <c:v>4.71753</c:v>
                </c:pt>
                <c:pt idx="208043">
                  <c:v>4.71755</c:v>
                </c:pt>
                <c:pt idx="208044">
                  <c:v>4.71757</c:v>
                </c:pt>
                <c:pt idx="208045">
                  <c:v>4.7176</c:v>
                </c:pt>
                <c:pt idx="208046">
                  <c:v>4.71762</c:v>
                </c:pt>
                <c:pt idx="208047">
                  <c:v>4.71764</c:v>
                </c:pt>
                <c:pt idx="208048">
                  <c:v>4.71766</c:v>
                </c:pt>
                <c:pt idx="208049">
                  <c:v>4.71769</c:v>
                </c:pt>
                <c:pt idx="208050">
                  <c:v>4.71771</c:v>
                </c:pt>
                <c:pt idx="208051">
                  <c:v>4.71773</c:v>
                </c:pt>
                <c:pt idx="208052">
                  <c:v>4.71776</c:v>
                </c:pt>
                <c:pt idx="208053">
                  <c:v>4.71778</c:v>
                </c:pt>
                <c:pt idx="208054">
                  <c:v>4.7178</c:v>
                </c:pt>
                <c:pt idx="208055">
                  <c:v>4.71782</c:v>
                </c:pt>
                <c:pt idx="208056">
                  <c:v>4.71785</c:v>
                </c:pt>
                <c:pt idx="208057">
                  <c:v>4.71787</c:v>
                </c:pt>
                <c:pt idx="208058">
                  <c:v>4.71789</c:v>
                </c:pt>
                <c:pt idx="208059">
                  <c:v>4.71791</c:v>
                </c:pt>
                <c:pt idx="208060">
                  <c:v>4.71794</c:v>
                </c:pt>
                <c:pt idx="208061">
                  <c:v>4.71796</c:v>
                </c:pt>
                <c:pt idx="208062">
                  <c:v>4.71798</c:v>
                </c:pt>
                <c:pt idx="208063">
                  <c:v>4.718</c:v>
                </c:pt>
                <c:pt idx="208064">
                  <c:v>4.71803</c:v>
                </c:pt>
                <c:pt idx="208065">
                  <c:v>4.71805</c:v>
                </c:pt>
                <c:pt idx="208066">
                  <c:v>4.71807</c:v>
                </c:pt>
                <c:pt idx="208067">
                  <c:v>4.71809</c:v>
                </c:pt>
                <c:pt idx="208068">
                  <c:v>4.71812</c:v>
                </c:pt>
                <c:pt idx="208069">
                  <c:v>4.71814</c:v>
                </c:pt>
                <c:pt idx="208070">
                  <c:v>4.71816</c:v>
                </c:pt>
                <c:pt idx="208071">
                  <c:v>4.71819</c:v>
                </c:pt>
                <c:pt idx="208072">
                  <c:v>4.71821</c:v>
                </c:pt>
                <c:pt idx="208073">
                  <c:v>4.71823</c:v>
                </c:pt>
                <c:pt idx="208074">
                  <c:v>4.71825</c:v>
                </c:pt>
                <c:pt idx="208075">
                  <c:v>4.71828</c:v>
                </c:pt>
                <c:pt idx="208076">
                  <c:v>4.7183</c:v>
                </c:pt>
                <c:pt idx="208077">
                  <c:v>4.71832</c:v>
                </c:pt>
                <c:pt idx="208078">
                  <c:v>4.71835</c:v>
                </c:pt>
                <c:pt idx="208079">
                  <c:v>4.71837</c:v>
                </c:pt>
                <c:pt idx="208080">
                  <c:v>4.71839</c:v>
                </c:pt>
                <c:pt idx="208081">
                  <c:v>4.71841</c:v>
                </c:pt>
                <c:pt idx="208082">
                  <c:v>4.71844</c:v>
                </c:pt>
                <c:pt idx="208083">
                  <c:v>4.71846</c:v>
                </c:pt>
                <c:pt idx="208084">
                  <c:v>4.71848</c:v>
                </c:pt>
                <c:pt idx="208085">
                  <c:v>4.7185</c:v>
                </c:pt>
                <c:pt idx="208086">
                  <c:v>4.71853</c:v>
                </c:pt>
                <c:pt idx="208087">
                  <c:v>4.71855</c:v>
                </c:pt>
                <c:pt idx="208088">
                  <c:v>4.71857</c:v>
                </c:pt>
                <c:pt idx="208089">
                  <c:v>4.71859</c:v>
                </c:pt>
                <c:pt idx="208090">
                  <c:v>4.71862</c:v>
                </c:pt>
                <c:pt idx="208091">
                  <c:v>4.71864</c:v>
                </c:pt>
                <c:pt idx="208092">
                  <c:v>4.71866</c:v>
                </c:pt>
                <c:pt idx="208093">
                  <c:v>4.71868</c:v>
                </c:pt>
                <c:pt idx="208094">
                  <c:v>4.71871</c:v>
                </c:pt>
                <c:pt idx="208095">
                  <c:v>4.71873</c:v>
                </c:pt>
                <c:pt idx="208096">
                  <c:v>4.71875</c:v>
                </c:pt>
                <c:pt idx="208097">
                  <c:v>4.71878</c:v>
                </c:pt>
                <c:pt idx="208098">
                  <c:v>4.7188</c:v>
                </c:pt>
                <c:pt idx="208099">
                  <c:v>4.71882</c:v>
                </c:pt>
                <c:pt idx="208100">
                  <c:v>4.71884</c:v>
                </c:pt>
                <c:pt idx="208101">
                  <c:v>4.71887</c:v>
                </c:pt>
                <c:pt idx="208102">
                  <c:v>4.71889</c:v>
                </c:pt>
                <c:pt idx="208103">
                  <c:v>4.71891</c:v>
                </c:pt>
                <c:pt idx="208104">
                  <c:v>4.71893</c:v>
                </c:pt>
                <c:pt idx="208105">
                  <c:v>4.71896</c:v>
                </c:pt>
                <c:pt idx="208106">
                  <c:v>4.71898</c:v>
                </c:pt>
                <c:pt idx="208107">
                  <c:v>4.719</c:v>
                </c:pt>
                <c:pt idx="208108">
                  <c:v>4.71903</c:v>
                </c:pt>
                <c:pt idx="208109">
                  <c:v>4.71905</c:v>
                </c:pt>
                <c:pt idx="208110">
                  <c:v>4.71907</c:v>
                </c:pt>
                <c:pt idx="208111">
                  <c:v>4.71909</c:v>
                </c:pt>
                <c:pt idx="208112">
                  <c:v>4.71912</c:v>
                </c:pt>
                <c:pt idx="208113">
                  <c:v>4.71914</c:v>
                </c:pt>
                <c:pt idx="208114">
                  <c:v>4.71916</c:v>
                </c:pt>
                <c:pt idx="208115">
                  <c:v>4.71918</c:v>
                </c:pt>
                <c:pt idx="208116">
                  <c:v>4.71921</c:v>
                </c:pt>
                <c:pt idx="208117">
                  <c:v>4.71923</c:v>
                </c:pt>
                <c:pt idx="208118">
                  <c:v>4.71925</c:v>
                </c:pt>
                <c:pt idx="208119">
                  <c:v>4.71927</c:v>
                </c:pt>
                <c:pt idx="208120">
                  <c:v>4.7193</c:v>
                </c:pt>
                <c:pt idx="208121">
                  <c:v>4.71932</c:v>
                </c:pt>
                <c:pt idx="208122">
                  <c:v>4.71934</c:v>
                </c:pt>
                <c:pt idx="208123">
                  <c:v>4.71936</c:v>
                </c:pt>
                <c:pt idx="208124">
                  <c:v>4.71939</c:v>
                </c:pt>
                <c:pt idx="208125">
                  <c:v>4.71941</c:v>
                </c:pt>
                <c:pt idx="208126">
                  <c:v>4.71943</c:v>
                </c:pt>
                <c:pt idx="208127">
                  <c:v>4.71946</c:v>
                </c:pt>
                <c:pt idx="208128">
                  <c:v>4.71948</c:v>
                </c:pt>
                <c:pt idx="208129">
                  <c:v>4.7195</c:v>
                </c:pt>
                <c:pt idx="208130">
                  <c:v>4.71952</c:v>
                </c:pt>
                <c:pt idx="208131">
                  <c:v>4.71955</c:v>
                </c:pt>
                <c:pt idx="208132">
                  <c:v>4.71957</c:v>
                </c:pt>
                <c:pt idx="208133">
                  <c:v>4.71959</c:v>
                </c:pt>
                <c:pt idx="208134">
                  <c:v>4.71962</c:v>
                </c:pt>
                <c:pt idx="208135">
                  <c:v>4.71964</c:v>
                </c:pt>
                <c:pt idx="208136">
                  <c:v>4.71966</c:v>
                </c:pt>
                <c:pt idx="208137">
                  <c:v>4.71968</c:v>
                </c:pt>
                <c:pt idx="208138">
                  <c:v>4.71971</c:v>
                </c:pt>
                <c:pt idx="208139">
                  <c:v>4.71973</c:v>
                </c:pt>
                <c:pt idx="208140">
                  <c:v>4.71975</c:v>
                </c:pt>
                <c:pt idx="208141">
                  <c:v>4.71977</c:v>
                </c:pt>
                <c:pt idx="208142">
                  <c:v>4.7198</c:v>
                </c:pt>
                <c:pt idx="208143">
                  <c:v>4.71982</c:v>
                </c:pt>
                <c:pt idx="208144">
                  <c:v>4.71984</c:v>
                </c:pt>
                <c:pt idx="208145">
                  <c:v>4.71986</c:v>
                </c:pt>
                <c:pt idx="208146">
                  <c:v>4.71989</c:v>
                </c:pt>
                <c:pt idx="208147">
                  <c:v>4.71991</c:v>
                </c:pt>
                <c:pt idx="208148">
                  <c:v>4.71993</c:v>
                </c:pt>
                <c:pt idx="208149">
                  <c:v>4.71995</c:v>
                </c:pt>
                <c:pt idx="208150">
                  <c:v>4.71998</c:v>
                </c:pt>
                <c:pt idx="208151">
                  <c:v>4.72</c:v>
                </c:pt>
                <c:pt idx="208152">
                  <c:v>4.72002</c:v>
                </c:pt>
                <c:pt idx="208153">
                  <c:v>4.72004</c:v>
                </c:pt>
                <c:pt idx="208154">
                  <c:v>4.72007</c:v>
                </c:pt>
                <c:pt idx="208155">
                  <c:v>4.72009</c:v>
                </c:pt>
                <c:pt idx="208156">
                  <c:v>4.72011</c:v>
                </c:pt>
                <c:pt idx="208157">
                  <c:v>4.72014</c:v>
                </c:pt>
                <c:pt idx="208158">
                  <c:v>4.72016</c:v>
                </c:pt>
                <c:pt idx="208159">
                  <c:v>4.72018</c:v>
                </c:pt>
                <c:pt idx="208160">
                  <c:v>4.7202</c:v>
                </c:pt>
                <c:pt idx="208161">
                  <c:v>4.72023</c:v>
                </c:pt>
                <c:pt idx="208162">
                  <c:v>4.72025</c:v>
                </c:pt>
                <c:pt idx="208163">
                  <c:v>4.72027</c:v>
                </c:pt>
                <c:pt idx="208164">
                  <c:v>4.7203</c:v>
                </c:pt>
                <c:pt idx="208165">
                  <c:v>4.72032</c:v>
                </c:pt>
                <c:pt idx="208166">
                  <c:v>4.72034</c:v>
                </c:pt>
                <c:pt idx="208167">
                  <c:v>4.72036</c:v>
                </c:pt>
                <c:pt idx="208168">
                  <c:v>4.72039</c:v>
                </c:pt>
                <c:pt idx="208169">
                  <c:v>4.72041</c:v>
                </c:pt>
                <c:pt idx="208170">
                  <c:v>4.72043</c:v>
                </c:pt>
                <c:pt idx="208171">
                  <c:v>4.72045</c:v>
                </c:pt>
                <c:pt idx="208172">
                  <c:v>4.72048</c:v>
                </c:pt>
                <c:pt idx="208173">
                  <c:v>4.7205</c:v>
                </c:pt>
                <c:pt idx="208174">
                  <c:v>4.72052</c:v>
                </c:pt>
                <c:pt idx="208175">
                  <c:v>4.72054</c:v>
                </c:pt>
                <c:pt idx="208176">
                  <c:v>4.72057</c:v>
                </c:pt>
                <c:pt idx="208177">
                  <c:v>4.72059</c:v>
                </c:pt>
                <c:pt idx="208178">
                  <c:v>4.72061</c:v>
                </c:pt>
                <c:pt idx="208179">
                  <c:v>4.72063</c:v>
                </c:pt>
                <c:pt idx="208180">
                  <c:v>4.72066</c:v>
                </c:pt>
                <c:pt idx="208181">
                  <c:v>4.72068</c:v>
                </c:pt>
                <c:pt idx="208182">
                  <c:v>4.7207</c:v>
                </c:pt>
                <c:pt idx="208183">
                  <c:v>4.72073</c:v>
                </c:pt>
                <c:pt idx="208184">
                  <c:v>4.72075</c:v>
                </c:pt>
                <c:pt idx="208185">
                  <c:v>4.72077</c:v>
                </c:pt>
                <c:pt idx="208186">
                  <c:v>4.72079</c:v>
                </c:pt>
                <c:pt idx="208187">
                  <c:v>4.72082</c:v>
                </c:pt>
                <c:pt idx="208188">
                  <c:v>4.72084</c:v>
                </c:pt>
                <c:pt idx="208189">
                  <c:v>4.72086</c:v>
                </c:pt>
                <c:pt idx="208190">
                  <c:v>4.72088</c:v>
                </c:pt>
                <c:pt idx="208191">
                  <c:v>4.72091</c:v>
                </c:pt>
                <c:pt idx="208192">
                  <c:v>4.72093</c:v>
                </c:pt>
                <c:pt idx="208193">
                  <c:v>4.72095</c:v>
                </c:pt>
                <c:pt idx="208194">
                  <c:v>4.72098</c:v>
                </c:pt>
                <c:pt idx="208195">
                  <c:v>4.721</c:v>
                </c:pt>
                <c:pt idx="208196">
                  <c:v>4.72102</c:v>
                </c:pt>
                <c:pt idx="208197">
                  <c:v>4.72104</c:v>
                </c:pt>
                <c:pt idx="208198">
                  <c:v>4.72107</c:v>
                </c:pt>
                <c:pt idx="208199">
                  <c:v>4.72109</c:v>
                </c:pt>
                <c:pt idx="208200">
                  <c:v>4.72111</c:v>
                </c:pt>
                <c:pt idx="208201">
                  <c:v>4.72113</c:v>
                </c:pt>
                <c:pt idx="208202">
                  <c:v>4.72116</c:v>
                </c:pt>
                <c:pt idx="208203">
                  <c:v>4.72118</c:v>
                </c:pt>
                <c:pt idx="208204">
                  <c:v>4.7212</c:v>
                </c:pt>
                <c:pt idx="208205">
                  <c:v>4.72122</c:v>
                </c:pt>
                <c:pt idx="208206">
                  <c:v>4.72125</c:v>
                </c:pt>
                <c:pt idx="208207">
                  <c:v>4.72127</c:v>
                </c:pt>
                <c:pt idx="208208">
                  <c:v>4.72129</c:v>
                </c:pt>
                <c:pt idx="208209">
                  <c:v>4.72131</c:v>
                </c:pt>
                <c:pt idx="208210">
                  <c:v>4.72134</c:v>
                </c:pt>
                <c:pt idx="208211">
                  <c:v>4.72136</c:v>
                </c:pt>
                <c:pt idx="208212">
                  <c:v>4.72138</c:v>
                </c:pt>
                <c:pt idx="208213">
                  <c:v>4.72141</c:v>
                </c:pt>
                <c:pt idx="208214">
                  <c:v>4.72143</c:v>
                </c:pt>
                <c:pt idx="208215">
                  <c:v>4.72145</c:v>
                </c:pt>
                <c:pt idx="208216">
                  <c:v>4.72147</c:v>
                </c:pt>
                <c:pt idx="208217">
                  <c:v>4.7215</c:v>
                </c:pt>
                <c:pt idx="208218">
                  <c:v>4.72152</c:v>
                </c:pt>
                <c:pt idx="208219">
                  <c:v>4.72154</c:v>
                </c:pt>
                <c:pt idx="208220">
                  <c:v>4.72157</c:v>
                </c:pt>
                <c:pt idx="208221">
                  <c:v>4.72159</c:v>
                </c:pt>
                <c:pt idx="208222">
                  <c:v>4.72161</c:v>
                </c:pt>
                <c:pt idx="208223">
                  <c:v>4.72163</c:v>
                </c:pt>
                <c:pt idx="208224">
                  <c:v>4.72166</c:v>
                </c:pt>
                <c:pt idx="208225">
                  <c:v>4.72168</c:v>
                </c:pt>
                <c:pt idx="208226">
                  <c:v>4.7217</c:v>
                </c:pt>
                <c:pt idx="208227">
                  <c:v>4.72172</c:v>
                </c:pt>
                <c:pt idx="208228">
                  <c:v>4.72175</c:v>
                </c:pt>
                <c:pt idx="208229">
                  <c:v>4.72177</c:v>
                </c:pt>
                <c:pt idx="208230">
                  <c:v>4.72179</c:v>
                </c:pt>
                <c:pt idx="208231">
                  <c:v>4.72181</c:v>
                </c:pt>
                <c:pt idx="208232">
                  <c:v>4.72184</c:v>
                </c:pt>
                <c:pt idx="208233">
                  <c:v>4.72186</c:v>
                </c:pt>
                <c:pt idx="208234">
                  <c:v>4.72188</c:v>
                </c:pt>
                <c:pt idx="208235">
                  <c:v>4.7219</c:v>
                </c:pt>
                <c:pt idx="208236">
                  <c:v>4.72193</c:v>
                </c:pt>
                <c:pt idx="208237">
                  <c:v>4.72195</c:v>
                </c:pt>
                <c:pt idx="208238">
                  <c:v>4.72197</c:v>
                </c:pt>
                <c:pt idx="208239">
                  <c:v>4.72199</c:v>
                </c:pt>
                <c:pt idx="208240">
                  <c:v>4.72202</c:v>
                </c:pt>
                <c:pt idx="208241">
                  <c:v>4.72204</c:v>
                </c:pt>
                <c:pt idx="208242">
                  <c:v>4.72206</c:v>
                </c:pt>
                <c:pt idx="208243">
                  <c:v>4.72209</c:v>
                </c:pt>
                <c:pt idx="208244">
                  <c:v>4.72211</c:v>
                </c:pt>
                <c:pt idx="208245">
                  <c:v>4.72213</c:v>
                </c:pt>
                <c:pt idx="208246">
                  <c:v>4.72215</c:v>
                </c:pt>
                <c:pt idx="208247">
                  <c:v>4.72218</c:v>
                </c:pt>
                <c:pt idx="208248">
                  <c:v>4.7222</c:v>
                </c:pt>
                <c:pt idx="208249">
                  <c:v>4.72222</c:v>
                </c:pt>
                <c:pt idx="208250">
                  <c:v>4.72225</c:v>
                </c:pt>
                <c:pt idx="208251">
                  <c:v>4.72227</c:v>
                </c:pt>
                <c:pt idx="208252">
                  <c:v>4.72229</c:v>
                </c:pt>
                <c:pt idx="208253">
                  <c:v>4.72231</c:v>
                </c:pt>
                <c:pt idx="208254">
                  <c:v>4.72234</c:v>
                </c:pt>
                <c:pt idx="208255">
                  <c:v>4.72236</c:v>
                </c:pt>
                <c:pt idx="208256">
                  <c:v>4.72238</c:v>
                </c:pt>
                <c:pt idx="208257">
                  <c:v>4.7224</c:v>
                </c:pt>
                <c:pt idx="208258">
                  <c:v>4.72243</c:v>
                </c:pt>
                <c:pt idx="208259">
                  <c:v>4.72245</c:v>
                </c:pt>
                <c:pt idx="208260">
                  <c:v>4.72247</c:v>
                </c:pt>
                <c:pt idx="208261">
                  <c:v>4.72249</c:v>
                </c:pt>
                <c:pt idx="208262">
                  <c:v>4.72252</c:v>
                </c:pt>
                <c:pt idx="208263">
                  <c:v>4.72254</c:v>
                </c:pt>
                <c:pt idx="208264">
                  <c:v>4.72256</c:v>
                </c:pt>
                <c:pt idx="208265">
                  <c:v>4.72258</c:v>
                </c:pt>
                <c:pt idx="208266">
                  <c:v>4.72261</c:v>
                </c:pt>
                <c:pt idx="208267">
                  <c:v>4.72263</c:v>
                </c:pt>
                <c:pt idx="208268">
                  <c:v>4.72265</c:v>
                </c:pt>
                <c:pt idx="208269">
                  <c:v>4.72268</c:v>
                </c:pt>
                <c:pt idx="208270">
                  <c:v>4.7227</c:v>
                </c:pt>
                <c:pt idx="208271">
                  <c:v>4.72272</c:v>
                </c:pt>
                <c:pt idx="208272">
                  <c:v>4.72274</c:v>
                </c:pt>
                <c:pt idx="208273">
                  <c:v>4.72277</c:v>
                </c:pt>
                <c:pt idx="208274">
                  <c:v>4.72279</c:v>
                </c:pt>
                <c:pt idx="208275">
                  <c:v>4.72281</c:v>
                </c:pt>
                <c:pt idx="208276">
                  <c:v>4.72283</c:v>
                </c:pt>
                <c:pt idx="208277">
                  <c:v>4.72286</c:v>
                </c:pt>
                <c:pt idx="208278">
                  <c:v>4.72288</c:v>
                </c:pt>
                <c:pt idx="208279">
                  <c:v>4.7229</c:v>
                </c:pt>
                <c:pt idx="208280">
                  <c:v>4.72293</c:v>
                </c:pt>
                <c:pt idx="208281">
                  <c:v>4.72295</c:v>
                </c:pt>
                <c:pt idx="208282">
                  <c:v>4.72297</c:v>
                </c:pt>
                <c:pt idx="208283">
                  <c:v>4.72299</c:v>
                </c:pt>
                <c:pt idx="208284">
                  <c:v>4.72302</c:v>
                </c:pt>
                <c:pt idx="208285">
                  <c:v>4.72304</c:v>
                </c:pt>
                <c:pt idx="208286">
                  <c:v>4.72306</c:v>
                </c:pt>
                <c:pt idx="208287">
                  <c:v>4.72308</c:v>
                </c:pt>
                <c:pt idx="208288">
                  <c:v>4.72311</c:v>
                </c:pt>
                <c:pt idx="208289">
                  <c:v>4.72313</c:v>
                </c:pt>
                <c:pt idx="208290">
                  <c:v>4.72315</c:v>
                </c:pt>
                <c:pt idx="208291">
                  <c:v>4.72318</c:v>
                </c:pt>
                <c:pt idx="208292">
                  <c:v>4.7232</c:v>
                </c:pt>
                <c:pt idx="208293">
                  <c:v>4.72322</c:v>
                </c:pt>
                <c:pt idx="208294">
                  <c:v>4.72324</c:v>
                </c:pt>
                <c:pt idx="208295">
                  <c:v>4.72326</c:v>
                </c:pt>
                <c:pt idx="208296">
                  <c:v>4.72329</c:v>
                </c:pt>
                <c:pt idx="208297">
                  <c:v>4.72331</c:v>
                </c:pt>
                <c:pt idx="208298">
                  <c:v>4.72333</c:v>
                </c:pt>
                <c:pt idx="208299">
                  <c:v>4.72336</c:v>
                </c:pt>
                <c:pt idx="208300">
                  <c:v>4.72338</c:v>
                </c:pt>
                <c:pt idx="208301">
                  <c:v>4.7234</c:v>
                </c:pt>
                <c:pt idx="208302">
                  <c:v>4.72342</c:v>
                </c:pt>
                <c:pt idx="208303">
                  <c:v>4.72345</c:v>
                </c:pt>
                <c:pt idx="208304">
                  <c:v>4.72347</c:v>
                </c:pt>
                <c:pt idx="208305">
                  <c:v>4.72349</c:v>
                </c:pt>
                <c:pt idx="208306">
                  <c:v>4.72351</c:v>
                </c:pt>
                <c:pt idx="208307">
                  <c:v>4.72354</c:v>
                </c:pt>
                <c:pt idx="208308">
                  <c:v>4.72356</c:v>
                </c:pt>
                <c:pt idx="208309">
                  <c:v>4.72358</c:v>
                </c:pt>
                <c:pt idx="208310">
                  <c:v>4.72361</c:v>
                </c:pt>
                <c:pt idx="208311">
                  <c:v>4.72363</c:v>
                </c:pt>
                <c:pt idx="208312">
                  <c:v>4.72365</c:v>
                </c:pt>
                <c:pt idx="208313">
                  <c:v>4.72367</c:v>
                </c:pt>
                <c:pt idx="208314">
                  <c:v>4.7237</c:v>
                </c:pt>
                <c:pt idx="208315">
                  <c:v>4.72372</c:v>
                </c:pt>
                <c:pt idx="208316">
                  <c:v>4.72374</c:v>
                </c:pt>
                <c:pt idx="208317">
                  <c:v>4.72376</c:v>
                </c:pt>
                <c:pt idx="208318">
                  <c:v>4.72379</c:v>
                </c:pt>
                <c:pt idx="208319">
                  <c:v>4.72381</c:v>
                </c:pt>
                <c:pt idx="208320">
                  <c:v>4.72383</c:v>
                </c:pt>
                <c:pt idx="208321">
                  <c:v>4.72386</c:v>
                </c:pt>
                <c:pt idx="208322">
                  <c:v>4.72388</c:v>
                </c:pt>
                <c:pt idx="208323">
                  <c:v>4.7239</c:v>
                </c:pt>
                <c:pt idx="208324">
                  <c:v>4.72392</c:v>
                </c:pt>
                <c:pt idx="208325">
                  <c:v>4.72395</c:v>
                </c:pt>
                <c:pt idx="208326">
                  <c:v>4.72397</c:v>
                </c:pt>
                <c:pt idx="208327">
                  <c:v>4.72399</c:v>
                </c:pt>
                <c:pt idx="208328">
                  <c:v>4.72401</c:v>
                </c:pt>
                <c:pt idx="208329">
                  <c:v>4.72404</c:v>
                </c:pt>
                <c:pt idx="208330">
                  <c:v>4.72406</c:v>
                </c:pt>
                <c:pt idx="208331">
                  <c:v>4.72408</c:v>
                </c:pt>
                <c:pt idx="208332">
                  <c:v>4.7241</c:v>
                </c:pt>
                <c:pt idx="208333">
                  <c:v>4.72413</c:v>
                </c:pt>
                <c:pt idx="208334">
                  <c:v>4.72415</c:v>
                </c:pt>
                <c:pt idx="208335">
                  <c:v>4.72417</c:v>
                </c:pt>
                <c:pt idx="208336">
                  <c:v>4.72419</c:v>
                </c:pt>
                <c:pt idx="208337">
                  <c:v>4.72422</c:v>
                </c:pt>
                <c:pt idx="208338">
                  <c:v>4.72424</c:v>
                </c:pt>
                <c:pt idx="208339">
                  <c:v>4.72426</c:v>
                </c:pt>
                <c:pt idx="208340">
                  <c:v>4.72429</c:v>
                </c:pt>
                <c:pt idx="208341">
                  <c:v>4.72431</c:v>
                </c:pt>
                <c:pt idx="208342">
                  <c:v>4.72433</c:v>
                </c:pt>
                <c:pt idx="208343">
                  <c:v>4.72435</c:v>
                </c:pt>
                <c:pt idx="208344">
                  <c:v>4.72438</c:v>
                </c:pt>
                <c:pt idx="208345">
                  <c:v>4.7244</c:v>
                </c:pt>
                <c:pt idx="208346">
                  <c:v>4.72442</c:v>
                </c:pt>
                <c:pt idx="208347">
                  <c:v>4.72444</c:v>
                </c:pt>
                <c:pt idx="208348">
                  <c:v>4.72447</c:v>
                </c:pt>
                <c:pt idx="208349">
                  <c:v>4.72449</c:v>
                </c:pt>
                <c:pt idx="208350">
                  <c:v>4.72451</c:v>
                </c:pt>
                <c:pt idx="208351">
                  <c:v>4.72454</c:v>
                </c:pt>
                <c:pt idx="208352">
                  <c:v>4.72456</c:v>
                </c:pt>
                <c:pt idx="208353">
                  <c:v>4.72458</c:v>
                </c:pt>
                <c:pt idx="208354">
                  <c:v>4.7246</c:v>
                </c:pt>
                <c:pt idx="208355">
                  <c:v>4.72463</c:v>
                </c:pt>
                <c:pt idx="208356">
                  <c:v>4.72465</c:v>
                </c:pt>
                <c:pt idx="208357">
                  <c:v>4.72467</c:v>
                </c:pt>
                <c:pt idx="208358">
                  <c:v>4.72469</c:v>
                </c:pt>
                <c:pt idx="208359">
                  <c:v>4.72472</c:v>
                </c:pt>
                <c:pt idx="208360">
                  <c:v>4.72474</c:v>
                </c:pt>
                <c:pt idx="208361">
                  <c:v>4.72476</c:v>
                </c:pt>
                <c:pt idx="208362">
                  <c:v>4.72478</c:v>
                </c:pt>
                <c:pt idx="208363">
                  <c:v>4.72481</c:v>
                </c:pt>
                <c:pt idx="208364">
                  <c:v>4.72483</c:v>
                </c:pt>
                <c:pt idx="208365">
                  <c:v>4.72485</c:v>
                </c:pt>
                <c:pt idx="208366">
                  <c:v>4.72487</c:v>
                </c:pt>
                <c:pt idx="208367">
                  <c:v>4.7249</c:v>
                </c:pt>
                <c:pt idx="208368">
                  <c:v>4.72492</c:v>
                </c:pt>
                <c:pt idx="208369">
                  <c:v>4.72494</c:v>
                </c:pt>
                <c:pt idx="208370">
                  <c:v>4.72497</c:v>
                </c:pt>
                <c:pt idx="208371">
                  <c:v>4.72499</c:v>
                </c:pt>
                <c:pt idx="208372">
                  <c:v>4.72501</c:v>
                </c:pt>
                <c:pt idx="208373">
                  <c:v>4.72503</c:v>
                </c:pt>
                <c:pt idx="208374">
                  <c:v>4.72506</c:v>
                </c:pt>
                <c:pt idx="208375">
                  <c:v>4.72508</c:v>
                </c:pt>
                <c:pt idx="208376">
                  <c:v>4.7251</c:v>
                </c:pt>
                <c:pt idx="208377">
                  <c:v>4.72513</c:v>
                </c:pt>
                <c:pt idx="208378">
                  <c:v>4.72515</c:v>
                </c:pt>
                <c:pt idx="208379">
                  <c:v>4.72517</c:v>
                </c:pt>
                <c:pt idx="208380">
                  <c:v>4.72519</c:v>
                </c:pt>
                <c:pt idx="208381">
                  <c:v>4.72522</c:v>
                </c:pt>
                <c:pt idx="208382">
                  <c:v>4.72524</c:v>
                </c:pt>
                <c:pt idx="208383">
                  <c:v>4.72526</c:v>
                </c:pt>
                <c:pt idx="208384">
                  <c:v>4.72528</c:v>
                </c:pt>
                <c:pt idx="208385">
                  <c:v>4.72531</c:v>
                </c:pt>
                <c:pt idx="208386">
                  <c:v>4.72533</c:v>
                </c:pt>
                <c:pt idx="208387">
                  <c:v>4.72535</c:v>
                </c:pt>
                <c:pt idx="208388">
                  <c:v>4.72537</c:v>
                </c:pt>
                <c:pt idx="208389">
                  <c:v>4.7254</c:v>
                </c:pt>
                <c:pt idx="208390">
                  <c:v>4.72542</c:v>
                </c:pt>
                <c:pt idx="208391">
                  <c:v>4.72544</c:v>
                </c:pt>
                <c:pt idx="208392">
                  <c:v>4.72546</c:v>
                </c:pt>
                <c:pt idx="208393">
                  <c:v>4.72549</c:v>
                </c:pt>
                <c:pt idx="208394">
                  <c:v>4.72551</c:v>
                </c:pt>
                <c:pt idx="208395">
                  <c:v>4.72553</c:v>
                </c:pt>
                <c:pt idx="208396">
                  <c:v>4.72556</c:v>
                </c:pt>
                <c:pt idx="208397">
                  <c:v>4.72558</c:v>
                </c:pt>
                <c:pt idx="208398">
                  <c:v>4.7256</c:v>
                </c:pt>
                <c:pt idx="208399">
                  <c:v>4.72562</c:v>
                </c:pt>
                <c:pt idx="208400">
                  <c:v>4.72565</c:v>
                </c:pt>
                <c:pt idx="208401">
                  <c:v>4.72567</c:v>
                </c:pt>
                <c:pt idx="208402">
                  <c:v>4.72569</c:v>
                </c:pt>
                <c:pt idx="208403">
                  <c:v>4.72571</c:v>
                </c:pt>
                <c:pt idx="208404">
                  <c:v>4.72574</c:v>
                </c:pt>
                <c:pt idx="208405">
                  <c:v>4.72576</c:v>
                </c:pt>
                <c:pt idx="208406">
                  <c:v>4.72578</c:v>
                </c:pt>
                <c:pt idx="208407">
                  <c:v>4.72581</c:v>
                </c:pt>
                <c:pt idx="208408">
                  <c:v>4.72583</c:v>
                </c:pt>
                <c:pt idx="208409">
                  <c:v>4.72585</c:v>
                </c:pt>
                <c:pt idx="208410">
                  <c:v>4.72587</c:v>
                </c:pt>
                <c:pt idx="208411">
                  <c:v>4.7259</c:v>
                </c:pt>
                <c:pt idx="208412">
                  <c:v>4.72592</c:v>
                </c:pt>
                <c:pt idx="208413">
                  <c:v>4.72594</c:v>
                </c:pt>
                <c:pt idx="208414">
                  <c:v>4.72596</c:v>
                </c:pt>
                <c:pt idx="208415">
                  <c:v>4.72599</c:v>
                </c:pt>
                <c:pt idx="208416">
                  <c:v>4.72601</c:v>
                </c:pt>
                <c:pt idx="208417">
                  <c:v>4.72603</c:v>
                </c:pt>
                <c:pt idx="208418">
                  <c:v>4.72605</c:v>
                </c:pt>
                <c:pt idx="208419">
                  <c:v>4.72608</c:v>
                </c:pt>
                <c:pt idx="208420">
                  <c:v>4.7261</c:v>
                </c:pt>
                <c:pt idx="208421">
                  <c:v>4.72612</c:v>
                </c:pt>
                <c:pt idx="208422">
                  <c:v>4.72614</c:v>
                </c:pt>
                <c:pt idx="208423">
                  <c:v>4.72617</c:v>
                </c:pt>
                <c:pt idx="208424">
                  <c:v>4.72619</c:v>
                </c:pt>
                <c:pt idx="208425">
                  <c:v>4.72621</c:v>
                </c:pt>
                <c:pt idx="208426">
                  <c:v>4.72624</c:v>
                </c:pt>
                <c:pt idx="208427">
                  <c:v>4.72626</c:v>
                </c:pt>
                <c:pt idx="208428">
                  <c:v>4.72628</c:v>
                </c:pt>
                <c:pt idx="208429">
                  <c:v>4.7263</c:v>
                </c:pt>
                <c:pt idx="208430">
                  <c:v>4.72633</c:v>
                </c:pt>
                <c:pt idx="208431">
                  <c:v>4.72635</c:v>
                </c:pt>
                <c:pt idx="208432">
                  <c:v>4.72637</c:v>
                </c:pt>
                <c:pt idx="208433">
                  <c:v>4.7264</c:v>
                </c:pt>
                <c:pt idx="208434">
                  <c:v>4.72642</c:v>
                </c:pt>
                <c:pt idx="208435">
                  <c:v>4.72644</c:v>
                </c:pt>
                <c:pt idx="208436">
                  <c:v>4.72646</c:v>
                </c:pt>
                <c:pt idx="208437">
                  <c:v>4.72649</c:v>
                </c:pt>
                <c:pt idx="208438">
                  <c:v>4.72651</c:v>
                </c:pt>
                <c:pt idx="208439">
                  <c:v>4.72653</c:v>
                </c:pt>
                <c:pt idx="208440">
                  <c:v>4.72655</c:v>
                </c:pt>
                <c:pt idx="208441">
                  <c:v>4.72658</c:v>
                </c:pt>
                <c:pt idx="208442">
                  <c:v>4.7266</c:v>
                </c:pt>
                <c:pt idx="208443">
                  <c:v>4.72662</c:v>
                </c:pt>
                <c:pt idx="208444">
                  <c:v>4.72664</c:v>
                </c:pt>
                <c:pt idx="208445">
                  <c:v>4.72667</c:v>
                </c:pt>
                <c:pt idx="208446">
                  <c:v>4.72669</c:v>
                </c:pt>
                <c:pt idx="208447">
                  <c:v>4.72671</c:v>
                </c:pt>
                <c:pt idx="208448">
                  <c:v>4.72673</c:v>
                </c:pt>
                <c:pt idx="208449">
                  <c:v>4.72676</c:v>
                </c:pt>
                <c:pt idx="208450">
                  <c:v>4.72678</c:v>
                </c:pt>
                <c:pt idx="208451">
                  <c:v>4.7268</c:v>
                </c:pt>
                <c:pt idx="208452">
                  <c:v>4.72682</c:v>
                </c:pt>
                <c:pt idx="208453">
                  <c:v>4.72685</c:v>
                </c:pt>
                <c:pt idx="208454">
                  <c:v>4.72687</c:v>
                </c:pt>
                <c:pt idx="208455">
                  <c:v>4.72689</c:v>
                </c:pt>
                <c:pt idx="208456">
                  <c:v>4.72692</c:v>
                </c:pt>
                <c:pt idx="208457">
                  <c:v>4.72694</c:v>
                </c:pt>
                <c:pt idx="208458">
                  <c:v>4.72696</c:v>
                </c:pt>
                <c:pt idx="208459">
                  <c:v>4.72698</c:v>
                </c:pt>
                <c:pt idx="208460">
                  <c:v>4.72701</c:v>
                </c:pt>
                <c:pt idx="208461">
                  <c:v>4.72703</c:v>
                </c:pt>
                <c:pt idx="208462">
                  <c:v>4.72705</c:v>
                </c:pt>
                <c:pt idx="208463">
                  <c:v>4.72708</c:v>
                </c:pt>
                <c:pt idx="208464">
                  <c:v>4.7271</c:v>
                </c:pt>
                <c:pt idx="208465">
                  <c:v>4.72712</c:v>
                </c:pt>
                <c:pt idx="208466">
                  <c:v>4.72714</c:v>
                </c:pt>
                <c:pt idx="208467">
                  <c:v>4.72717</c:v>
                </c:pt>
                <c:pt idx="208468">
                  <c:v>4.72719</c:v>
                </c:pt>
                <c:pt idx="208469">
                  <c:v>4.72721</c:v>
                </c:pt>
                <c:pt idx="208470">
                  <c:v>4.72723</c:v>
                </c:pt>
                <c:pt idx="208471">
                  <c:v>4.72726</c:v>
                </c:pt>
                <c:pt idx="208472">
                  <c:v>4.72728</c:v>
                </c:pt>
                <c:pt idx="208473">
                  <c:v>4.7273</c:v>
                </c:pt>
                <c:pt idx="208474">
                  <c:v>4.72732</c:v>
                </c:pt>
                <c:pt idx="208475">
                  <c:v>4.72735</c:v>
                </c:pt>
                <c:pt idx="208476">
                  <c:v>4.72737</c:v>
                </c:pt>
                <c:pt idx="208477">
                  <c:v>4.72739</c:v>
                </c:pt>
                <c:pt idx="208478">
                  <c:v>4.72741</c:v>
                </c:pt>
                <c:pt idx="208479">
                  <c:v>4.72744</c:v>
                </c:pt>
                <c:pt idx="208480">
                  <c:v>4.72746</c:v>
                </c:pt>
                <c:pt idx="208481">
                  <c:v>4.72748</c:v>
                </c:pt>
                <c:pt idx="208482">
                  <c:v>4.72751</c:v>
                </c:pt>
                <c:pt idx="208483">
                  <c:v>4.72753</c:v>
                </c:pt>
                <c:pt idx="208484">
                  <c:v>4.72755</c:v>
                </c:pt>
                <c:pt idx="208485">
                  <c:v>4.72757</c:v>
                </c:pt>
                <c:pt idx="208486">
                  <c:v>4.7276</c:v>
                </c:pt>
                <c:pt idx="208487">
                  <c:v>4.72762</c:v>
                </c:pt>
                <c:pt idx="208488">
                  <c:v>4.72764</c:v>
                </c:pt>
                <c:pt idx="208489">
                  <c:v>4.72766</c:v>
                </c:pt>
                <c:pt idx="208490">
                  <c:v>4.72769</c:v>
                </c:pt>
                <c:pt idx="208491">
                  <c:v>4.72771</c:v>
                </c:pt>
                <c:pt idx="208492">
                  <c:v>4.72773</c:v>
                </c:pt>
                <c:pt idx="208493">
                  <c:v>4.72776</c:v>
                </c:pt>
                <c:pt idx="208494">
                  <c:v>4.72778</c:v>
                </c:pt>
                <c:pt idx="208495">
                  <c:v>4.7278</c:v>
                </c:pt>
                <c:pt idx="208496">
                  <c:v>4.72782</c:v>
                </c:pt>
                <c:pt idx="208497">
                  <c:v>4.72785</c:v>
                </c:pt>
                <c:pt idx="208498">
                  <c:v>4.72787</c:v>
                </c:pt>
                <c:pt idx="208499">
                  <c:v>4.72789</c:v>
                </c:pt>
                <c:pt idx="208500">
                  <c:v>4.72791</c:v>
                </c:pt>
                <c:pt idx="208501">
                  <c:v>4.72794</c:v>
                </c:pt>
                <c:pt idx="208502">
                  <c:v>4.72796</c:v>
                </c:pt>
                <c:pt idx="208503">
                  <c:v>4.72798</c:v>
                </c:pt>
                <c:pt idx="208504">
                  <c:v>4.728</c:v>
                </c:pt>
                <c:pt idx="208505">
                  <c:v>4.72803</c:v>
                </c:pt>
                <c:pt idx="208506">
                  <c:v>4.72805</c:v>
                </c:pt>
                <c:pt idx="208507">
                  <c:v>4.72807</c:v>
                </c:pt>
                <c:pt idx="208508">
                  <c:v>4.72809</c:v>
                </c:pt>
                <c:pt idx="208509">
                  <c:v>4.72812</c:v>
                </c:pt>
                <c:pt idx="208510">
                  <c:v>4.72814</c:v>
                </c:pt>
                <c:pt idx="208511">
                  <c:v>4.72816</c:v>
                </c:pt>
                <c:pt idx="208512">
                  <c:v>4.72819</c:v>
                </c:pt>
                <c:pt idx="208513">
                  <c:v>4.72821</c:v>
                </c:pt>
                <c:pt idx="208514">
                  <c:v>4.72823</c:v>
                </c:pt>
                <c:pt idx="208515">
                  <c:v>4.72825</c:v>
                </c:pt>
                <c:pt idx="208516">
                  <c:v>4.72828</c:v>
                </c:pt>
                <c:pt idx="208517">
                  <c:v>4.7283</c:v>
                </c:pt>
                <c:pt idx="208518">
                  <c:v>4.72832</c:v>
                </c:pt>
                <c:pt idx="208519">
                  <c:v>4.72835</c:v>
                </c:pt>
                <c:pt idx="208520">
                  <c:v>4.72837</c:v>
                </c:pt>
                <c:pt idx="208521">
                  <c:v>4.72839</c:v>
                </c:pt>
                <c:pt idx="208522">
                  <c:v>4.72841</c:v>
                </c:pt>
                <c:pt idx="208523">
                  <c:v>4.72844</c:v>
                </c:pt>
                <c:pt idx="208524">
                  <c:v>4.72846</c:v>
                </c:pt>
                <c:pt idx="208525">
                  <c:v>4.72848</c:v>
                </c:pt>
                <c:pt idx="208526">
                  <c:v>4.7285</c:v>
                </c:pt>
                <c:pt idx="208527">
                  <c:v>4.72853</c:v>
                </c:pt>
                <c:pt idx="208528">
                  <c:v>4.72855</c:v>
                </c:pt>
                <c:pt idx="208529">
                  <c:v>4.72857</c:v>
                </c:pt>
                <c:pt idx="208530">
                  <c:v>4.72859</c:v>
                </c:pt>
                <c:pt idx="208531">
                  <c:v>4.72862</c:v>
                </c:pt>
                <c:pt idx="208532">
                  <c:v>4.72864</c:v>
                </c:pt>
                <c:pt idx="208533">
                  <c:v>4.72866</c:v>
                </c:pt>
                <c:pt idx="208534">
                  <c:v>4.72868</c:v>
                </c:pt>
                <c:pt idx="208535">
                  <c:v>4.72871</c:v>
                </c:pt>
                <c:pt idx="208536">
                  <c:v>4.72873</c:v>
                </c:pt>
                <c:pt idx="208537">
                  <c:v>4.72875</c:v>
                </c:pt>
                <c:pt idx="208538">
                  <c:v>4.72878</c:v>
                </c:pt>
                <c:pt idx="208539">
                  <c:v>4.7288</c:v>
                </c:pt>
                <c:pt idx="208540">
                  <c:v>4.72882</c:v>
                </c:pt>
                <c:pt idx="208541">
                  <c:v>4.72884</c:v>
                </c:pt>
                <c:pt idx="208542">
                  <c:v>4.72887</c:v>
                </c:pt>
                <c:pt idx="208543">
                  <c:v>4.72889</c:v>
                </c:pt>
                <c:pt idx="208544">
                  <c:v>4.72891</c:v>
                </c:pt>
                <c:pt idx="208545">
                  <c:v>4.72893</c:v>
                </c:pt>
                <c:pt idx="208546">
                  <c:v>4.72896</c:v>
                </c:pt>
                <c:pt idx="208547">
                  <c:v>4.72898</c:v>
                </c:pt>
                <c:pt idx="208548">
                  <c:v>4.729</c:v>
                </c:pt>
                <c:pt idx="208549">
                  <c:v>4.72903</c:v>
                </c:pt>
                <c:pt idx="208550">
                  <c:v>4.72905</c:v>
                </c:pt>
                <c:pt idx="208551">
                  <c:v>4.72907</c:v>
                </c:pt>
                <c:pt idx="208552">
                  <c:v>4.72909</c:v>
                </c:pt>
                <c:pt idx="208553">
                  <c:v>4.72912</c:v>
                </c:pt>
                <c:pt idx="208554">
                  <c:v>4.72914</c:v>
                </c:pt>
                <c:pt idx="208555">
                  <c:v>4.72916</c:v>
                </c:pt>
                <c:pt idx="208556">
                  <c:v>4.72918</c:v>
                </c:pt>
                <c:pt idx="208557">
                  <c:v>4.72921</c:v>
                </c:pt>
                <c:pt idx="208558">
                  <c:v>4.72923</c:v>
                </c:pt>
                <c:pt idx="208559">
                  <c:v>4.72925</c:v>
                </c:pt>
                <c:pt idx="208560">
                  <c:v>4.72927</c:v>
                </c:pt>
                <c:pt idx="208561">
                  <c:v>4.7293</c:v>
                </c:pt>
                <c:pt idx="208562">
                  <c:v>4.72932</c:v>
                </c:pt>
                <c:pt idx="208563">
                  <c:v>4.72934</c:v>
                </c:pt>
                <c:pt idx="208564">
                  <c:v>4.72936</c:v>
                </c:pt>
                <c:pt idx="208565">
                  <c:v>4.72939</c:v>
                </c:pt>
                <c:pt idx="208566">
                  <c:v>4.72941</c:v>
                </c:pt>
                <c:pt idx="208567">
                  <c:v>4.72943</c:v>
                </c:pt>
                <c:pt idx="208568">
                  <c:v>4.72946</c:v>
                </c:pt>
                <c:pt idx="208569">
                  <c:v>4.72948</c:v>
                </c:pt>
                <c:pt idx="208570">
                  <c:v>4.7295</c:v>
                </c:pt>
                <c:pt idx="208571">
                  <c:v>4.72952</c:v>
                </c:pt>
                <c:pt idx="208572">
                  <c:v>4.72955</c:v>
                </c:pt>
                <c:pt idx="208573">
                  <c:v>4.72957</c:v>
                </c:pt>
                <c:pt idx="208574">
                  <c:v>4.72959</c:v>
                </c:pt>
                <c:pt idx="208575">
                  <c:v>4.72961</c:v>
                </c:pt>
                <c:pt idx="208576">
                  <c:v>4.72964</c:v>
                </c:pt>
                <c:pt idx="208577">
                  <c:v>4.72966</c:v>
                </c:pt>
                <c:pt idx="208578">
                  <c:v>4.72968</c:v>
                </c:pt>
                <c:pt idx="208579">
                  <c:v>4.72971</c:v>
                </c:pt>
                <c:pt idx="208580">
                  <c:v>4.72973</c:v>
                </c:pt>
                <c:pt idx="208581">
                  <c:v>4.72975</c:v>
                </c:pt>
                <c:pt idx="208582">
                  <c:v>4.72977</c:v>
                </c:pt>
                <c:pt idx="208583">
                  <c:v>4.7298</c:v>
                </c:pt>
                <c:pt idx="208584">
                  <c:v>4.72982</c:v>
                </c:pt>
                <c:pt idx="208585">
                  <c:v>4.72984</c:v>
                </c:pt>
                <c:pt idx="208586">
                  <c:v>4.72986</c:v>
                </c:pt>
                <c:pt idx="208587">
                  <c:v>4.72989</c:v>
                </c:pt>
                <c:pt idx="208588">
                  <c:v>4.72991</c:v>
                </c:pt>
                <c:pt idx="208589">
                  <c:v>4.72993</c:v>
                </c:pt>
                <c:pt idx="208590">
                  <c:v>4.72996</c:v>
                </c:pt>
                <c:pt idx="208591">
                  <c:v>4.72998</c:v>
                </c:pt>
                <c:pt idx="208592">
                  <c:v>4.73</c:v>
                </c:pt>
                <c:pt idx="208593">
                  <c:v>4.73002</c:v>
                </c:pt>
                <c:pt idx="208594">
                  <c:v>4.73004</c:v>
                </c:pt>
                <c:pt idx="208595">
                  <c:v>4.73007</c:v>
                </c:pt>
                <c:pt idx="208596">
                  <c:v>4.73009</c:v>
                </c:pt>
                <c:pt idx="208597">
                  <c:v>4.73011</c:v>
                </c:pt>
                <c:pt idx="208598">
                  <c:v>4.73014</c:v>
                </c:pt>
                <c:pt idx="208599">
                  <c:v>4.73016</c:v>
                </c:pt>
                <c:pt idx="208600">
                  <c:v>4.73018</c:v>
                </c:pt>
                <c:pt idx="208601">
                  <c:v>4.7302</c:v>
                </c:pt>
                <c:pt idx="208602">
                  <c:v>4.73023</c:v>
                </c:pt>
                <c:pt idx="208603">
                  <c:v>4.73025</c:v>
                </c:pt>
                <c:pt idx="208604">
                  <c:v>4.73027</c:v>
                </c:pt>
                <c:pt idx="208605">
                  <c:v>4.73029</c:v>
                </c:pt>
                <c:pt idx="208606">
                  <c:v>4.73032</c:v>
                </c:pt>
                <c:pt idx="208607">
                  <c:v>4.73034</c:v>
                </c:pt>
                <c:pt idx="208608">
                  <c:v>4.73036</c:v>
                </c:pt>
                <c:pt idx="208609">
                  <c:v>4.73039</c:v>
                </c:pt>
                <c:pt idx="208610">
                  <c:v>4.73041</c:v>
                </c:pt>
                <c:pt idx="208611">
                  <c:v>4.73043</c:v>
                </c:pt>
                <c:pt idx="208612">
                  <c:v>4.73045</c:v>
                </c:pt>
                <c:pt idx="208613">
                  <c:v>4.73048</c:v>
                </c:pt>
                <c:pt idx="208614">
                  <c:v>4.7305</c:v>
                </c:pt>
                <c:pt idx="208615">
                  <c:v>4.73052</c:v>
                </c:pt>
                <c:pt idx="208616">
                  <c:v>4.73054</c:v>
                </c:pt>
                <c:pt idx="208617">
                  <c:v>4.73057</c:v>
                </c:pt>
                <c:pt idx="208618">
                  <c:v>4.73059</c:v>
                </c:pt>
                <c:pt idx="208619">
                  <c:v>4.73061</c:v>
                </c:pt>
                <c:pt idx="208620">
                  <c:v>4.73064</c:v>
                </c:pt>
                <c:pt idx="208621">
                  <c:v>4.73066</c:v>
                </c:pt>
                <c:pt idx="208622">
                  <c:v>4.73068</c:v>
                </c:pt>
                <c:pt idx="208623">
                  <c:v>4.7307</c:v>
                </c:pt>
                <c:pt idx="208624">
                  <c:v>4.73073</c:v>
                </c:pt>
                <c:pt idx="208625">
                  <c:v>4.73075</c:v>
                </c:pt>
                <c:pt idx="208626">
                  <c:v>4.73077</c:v>
                </c:pt>
                <c:pt idx="208627">
                  <c:v>4.73079</c:v>
                </c:pt>
                <c:pt idx="208628">
                  <c:v>4.73082</c:v>
                </c:pt>
                <c:pt idx="208629">
                  <c:v>4.73084</c:v>
                </c:pt>
                <c:pt idx="208630">
                  <c:v>4.73086</c:v>
                </c:pt>
                <c:pt idx="208631">
                  <c:v>4.73088</c:v>
                </c:pt>
                <c:pt idx="208632">
                  <c:v>4.73091</c:v>
                </c:pt>
                <c:pt idx="208633">
                  <c:v>4.73093</c:v>
                </c:pt>
                <c:pt idx="208634">
                  <c:v>4.73095</c:v>
                </c:pt>
                <c:pt idx="208635">
                  <c:v>4.73097</c:v>
                </c:pt>
                <c:pt idx="208636">
                  <c:v>4.731</c:v>
                </c:pt>
                <c:pt idx="208637">
                  <c:v>4.73102</c:v>
                </c:pt>
                <c:pt idx="208638">
                  <c:v>4.73104</c:v>
                </c:pt>
                <c:pt idx="208639">
                  <c:v>4.73107</c:v>
                </c:pt>
                <c:pt idx="208640">
                  <c:v>4.73109</c:v>
                </c:pt>
                <c:pt idx="208641">
                  <c:v>4.73111</c:v>
                </c:pt>
                <c:pt idx="208642">
                  <c:v>4.73113</c:v>
                </c:pt>
                <c:pt idx="208643">
                  <c:v>4.73116</c:v>
                </c:pt>
                <c:pt idx="208644">
                  <c:v>4.73118</c:v>
                </c:pt>
                <c:pt idx="208645">
                  <c:v>4.7312</c:v>
                </c:pt>
                <c:pt idx="208646">
                  <c:v>4.73122</c:v>
                </c:pt>
                <c:pt idx="208647">
                  <c:v>4.73125</c:v>
                </c:pt>
                <c:pt idx="208648">
                  <c:v>4.73127</c:v>
                </c:pt>
                <c:pt idx="208649">
                  <c:v>4.73129</c:v>
                </c:pt>
                <c:pt idx="208650">
                  <c:v>4.73132</c:v>
                </c:pt>
                <c:pt idx="208651">
                  <c:v>4.73134</c:v>
                </c:pt>
                <c:pt idx="208652">
                  <c:v>4.73136</c:v>
                </c:pt>
                <c:pt idx="208653">
                  <c:v>4.73138</c:v>
                </c:pt>
                <c:pt idx="208654">
                  <c:v>4.73141</c:v>
                </c:pt>
                <c:pt idx="208655">
                  <c:v>4.73143</c:v>
                </c:pt>
                <c:pt idx="208656">
                  <c:v>4.73145</c:v>
                </c:pt>
                <c:pt idx="208657">
                  <c:v>4.73147</c:v>
                </c:pt>
                <c:pt idx="208658">
                  <c:v>4.7315</c:v>
                </c:pt>
                <c:pt idx="208659">
                  <c:v>4.73152</c:v>
                </c:pt>
                <c:pt idx="208660">
                  <c:v>4.73154</c:v>
                </c:pt>
                <c:pt idx="208661">
                  <c:v>4.73156</c:v>
                </c:pt>
                <c:pt idx="208662">
                  <c:v>4.73159</c:v>
                </c:pt>
                <c:pt idx="208663">
                  <c:v>4.73161</c:v>
                </c:pt>
                <c:pt idx="208664">
                  <c:v>4.73163</c:v>
                </c:pt>
                <c:pt idx="208665">
                  <c:v>4.73165</c:v>
                </c:pt>
                <c:pt idx="208666">
                  <c:v>4.73168</c:v>
                </c:pt>
                <c:pt idx="208667">
                  <c:v>4.7317</c:v>
                </c:pt>
                <c:pt idx="208668">
                  <c:v>4.73172</c:v>
                </c:pt>
                <c:pt idx="208669">
                  <c:v>4.73175</c:v>
                </c:pt>
                <c:pt idx="208670">
                  <c:v>4.73177</c:v>
                </c:pt>
                <c:pt idx="208671">
                  <c:v>4.73179</c:v>
                </c:pt>
                <c:pt idx="208672">
                  <c:v>4.73181</c:v>
                </c:pt>
                <c:pt idx="208673">
                  <c:v>4.73184</c:v>
                </c:pt>
                <c:pt idx="208674">
                  <c:v>4.73186</c:v>
                </c:pt>
                <c:pt idx="208675">
                  <c:v>4.73188</c:v>
                </c:pt>
                <c:pt idx="208676">
                  <c:v>4.73191</c:v>
                </c:pt>
                <c:pt idx="208677">
                  <c:v>4.73193</c:v>
                </c:pt>
                <c:pt idx="208678">
                  <c:v>4.73195</c:v>
                </c:pt>
                <c:pt idx="208679">
                  <c:v>4.73197</c:v>
                </c:pt>
                <c:pt idx="208680">
                  <c:v>4.732</c:v>
                </c:pt>
                <c:pt idx="208681">
                  <c:v>4.73202</c:v>
                </c:pt>
                <c:pt idx="208682">
                  <c:v>4.73204</c:v>
                </c:pt>
                <c:pt idx="208683">
                  <c:v>4.73206</c:v>
                </c:pt>
                <c:pt idx="208684">
                  <c:v>4.73209</c:v>
                </c:pt>
                <c:pt idx="208685">
                  <c:v>4.73211</c:v>
                </c:pt>
                <c:pt idx="208686">
                  <c:v>4.73213</c:v>
                </c:pt>
                <c:pt idx="208687">
                  <c:v>4.73215</c:v>
                </c:pt>
                <c:pt idx="208688">
                  <c:v>4.73218</c:v>
                </c:pt>
                <c:pt idx="208689">
                  <c:v>4.7322</c:v>
                </c:pt>
                <c:pt idx="208690">
                  <c:v>4.73222</c:v>
                </c:pt>
                <c:pt idx="208691">
                  <c:v>4.73224</c:v>
                </c:pt>
                <c:pt idx="208692">
                  <c:v>4.73227</c:v>
                </c:pt>
                <c:pt idx="208693">
                  <c:v>4.73229</c:v>
                </c:pt>
                <c:pt idx="208694">
                  <c:v>4.73231</c:v>
                </c:pt>
                <c:pt idx="208695">
                  <c:v>4.73234</c:v>
                </c:pt>
                <c:pt idx="208696">
                  <c:v>4.73236</c:v>
                </c:pt>
                <c:pt idx="208697">
                  <c:v>4.73238</c:v>
                </c:pt>
                <c:pt idx="208698">
                  <c:v>4.7324</c:v>
                </c:pt>
                <c:pt idx="208699">
                  <c:v>4.73243</c:v>
                </c:pt>
                <c:pt idx="208700">
                  <c:v>4.73245</c:v>
                </c:pt>
                <c:pt idx="208701">
                  <c:v>4.73247</c:v>
                </c:pt>
                <c:pt idx="208702">
                  <c:v>4.73249</c:v>
                </c:pt>
                <c:pt idx="208703">
                  <c:v>4.73252</c:v>
                </c:pt>
                <c:pt idx="208704">
                  <c:v>4.73254</c:v>
                </c:pt>
                <c:pt idx="208705">
                  <c:v>4.73256</c:v>
                </c:pt>
                <c:pt idx="208706">
                  <c:v>4.73259</c:v>
                </c:pt>
                <c:pt idx="208707">
                  <c:v>4.73261</c:v>
                </c:pt>
                <c:pt idx="208708">
                  <c:v>4.73263</c:v>
                </c:pt>
                <c:pt idx="208709">
                  <c:v>4.73265</c:v>
                </c:pt>
                <c:pt idx="208710">
                  <c:v>4.73268</c:v>
                </c:pt>
                <c:pt idx="208711">
                  <c:v>4.7327</c:v>
                </c:pt>
                <c:pt idx="208712">
                  <c:v>4.73272</c:v>
                </c:pt>
                <c:pt idx="208713">
                  <c:v>4.73274</c:v>
                </c:pt>
                <c:pt idx="208714">
                  <c:v>4.73277</c:v>
                </c:pt>
                <c:pt idx="208715">
                  <c:v>4.73279</c:v>
                </c:pt>
                <c:pt idx="208716">
                  <c:v>4.73281</c:v>
                </c:pt>
                <c:pt idx="208717">
                  <c:v>4.73283</c:v>
                </c:pt>
                <c:pt idx="208718">
                  <c:v>4.73286</c:v>
                </c:pt>
                <c:pt idx="208719">
                  <c:v>4.73288</c:v>
                </c:pt>
                <c:pt idx="208720">
                  <c:v>4.7329</c:v>
                </c:pt>
                <c:pt idx="208721">
                  <c:v>4.73292</c:v>
                </c:pt>
                <c:pt idx="208722">
                  <c:v>4.73295</c:v>
                </c:pt>
                <c:pt idx="208723">
                  <c:v>4.73297</c:v>
                </c:pt>
                <c:pt idx="208724">
                  <c:v>4.73299</c:v>
                </c:pt>
                <c:pt idx="208725">
                  <c:v>4.73302</c:v>
                </c:pt>
                <c:pt idx="208726">
                  <c:v>4.73304</c:v>
                </c:pt>
                <c:pt idx="208727">
                  <c:v>4.73306</c:v>
                </c:pt>
                <c:pt idx="208728">
                  <c:v>4.73308</c:v>
                </c:pt>
                <c:pt idx="208729">
                  <c:v>4.73311</c:v>
                </c:pt>
                <c:pt idx="208730">
                  <c:v>4.73313</c:v>
                </c:pt>
                <c:pt idx="208731">
                  <c:v>4.73315</c:v>
                </c:pt>
                <c:pt idx="208732">
                  <c:v>4.73318</c:v>
                </c:pt>
                <c:pt idx="208733">
                  <c:v>4.7332</c:v>
                </c:pt>
                <c:pt idx="208734">
                  <c:v>4.73322</c:v>
                </c:pt>
                <c:pt idx="208735">
                  <c:v>4.73324</c:v>
                </c:pt>
                <c:pt idx="208736">
                  <c:v>4.73327</c:v>
                </c:pt>
                <c:pt idx="208737">
                  <c:v>4.73329</c:v>
                </c:pt>
                <c:pt idx="208738">
                  <c:v>4.73331</c:v>
                </c:pt>
                <c:pt idx="208739">
                  <c:v>4.73333</c:v>
                </c:pt>
                <c:pt idx="208740">
                  <c:v>4.73336</c:v>
                </c:pt>
                <c:pt idx="208741">
                  <c:v>4.73338</c:v>
                </c:pt>
                <c:pt idx="208742">
                  <c:v>4.7334</c:v>
                </c:pt>
                <c:pt idx="208743">
                  <c:v>4.73342</c:v>
                </c:pt>
                <c:pt idx="208744">
                  <c:v>4.73345</c:v>
                </c:pt>
                <c:pt idx="208745">
                  <c:v>4.73347</c:v>
                </c:pt>
                <c:pt idx="208746">
                  <c:v>4.73349</c:v>
                </c:pt>
                <c:pt idx="208747">
                  <c:v>4.73351</c:v>
                </c:pt>
                <c:pt idx="208748">
                  <c:v>4.73354</c:v>
                </c:pt>
                <c:pt idx="208749">
                  <c:v>4.73356</c:v>
                </c:pt>
                <c:pt idx="208750">
                  <c:v>4.73358</c:v>
                </c:pt>
                <c:pt idx="208751">
                  <c:v>4.7336</c:v>
                </c:pt>
                <c:pt idx="208752">
                  <c:v>4.73363</c:v>
                </c:pt>
                <c:pt idx="208753">
                  <c:v>4.73365</c:v>
                </c:pt>
                <c:pt idx="208754">
                  <c:v>4.73367</c:v>
                </c:pt>
                <c:pt idx="208755">
                  <c:v>4.7337</c:v>
                </c:pt>
                <c:pt idx="208756">
                  <c:v>4.73372</c:v>
                </c:pt>
                <c:pt idx="208757">
                  <c:v>4.73374</c:v>
                </c:pt>
                <c:pt idx="208758">
                  <c:v>4.73376</c:v>
                </c:pt>
                <c:pt idx="208759">
                  <c:v>4.73379</c:v>
                </c:pt>
                <c:pt idx="208760">
                  <c:v>4.73381</c:v>
                </c:pt>
                <c:pt idx="208761">
                  <c:v>4.73383</c:v>
                </c:pt>
                <c:pt idx="208762">
                  <c:v>4.73386</c:v>
                </c:pt>
                <c:pt idx="208763">
                  <c:v>4.73388</c:v>
                </c:pt>
                <c:pt idx="208764">
                  <c:v>4.7339</c:v>
                </c:pt>
                <c:pt idx="208765">
                  <c:v>4.73392</c:v>
                </c:pt>
                <c:pt idx="208766">
                  <c:v>4.73395</c:v>
                </c:pt>
                <c:pt idx="208767">
                  <c:v>4.73397</c:v>
                </c:pt>
                <c:pt idx="208768">
                  <c:v>4.73399</c:v>
                </c:pt>
                <c:pt idx="208769">
                  <c:v>4.73401</c:v>
                </c:pt>
                <c:pt idx="208770">
                  <c:v>4.73404</c:v>
                </c:pt>
                <c:pt idx="208771">
                  <c:v>4.73406</c:v>
                </c:pt>
                <c:pt idx="208772">
                  <c:v>4.73408</c:v>
                </c:pt>
                <c:pt idx="208773">
                  <c:v>4.7341</c:v>
                </c:pt>
                <c:pt idx="208774">
                  <c:v>4.73413</c:v>
                </c:pt>
                <c:pt idx="208775">
                  <c:v>4.73415</c:v>
                </c:pt>
                <c:pt idx="208776">
                  <c:v>4.73417</c:v>
                </c:pt>
                <c:pt idx="208777">
                  <c:v>4.73419</c:v>
                </c:pt>
                <c:pt idx="208778">
                  <c:v>4.73422</c:v>
                </c:pt>
                <c:pt idx="208779">
                  <c:v>4.73424</c:v>
                </c:pt>
                <c:pt idx="208780">
                  <c:v>4.73426</c:v>
                </c:pt>
                <c:pt idx="208781">
                  <c:v>4.73429</c:v>
                </c:pt>
                <c:pt idx="208782">
                  <c:v>4.73431</c:v>
                </c:pt>
                <c:pt idx="208783">
                  <c:v>4.73433</c:v>
                </c:pt>
                <c:pt idx="208784">
                  <c:v>4.73435</c:v>
                </c:pt>
                <c:pt idx="208785">
                  <c:v>4.73438</c:v>
                </c:pt>
                <c:pt idx="208786">
                  <c:v>4.7344</c:v>
                </c:pt>
                <c:pt idx="208787">
                  <c:v>4.73442</c:v>
                </c:pt>
                <c:pt idx="208788">
                  <c:v>4.73444</c:v>
                </c:pt>
                <c:pt idx="208789">
                  <c:v>4.73447</c:v>
                </c:pt>
                <c:pt idx="208790">
                  <c:v>4.73449</c:v>
                </c:pt>
                <c:pt idx="208791">
                  <c:v>4.73451</c:v>
                </c:pt>
                <c:pt idx="208792">
                  <c:v>4.73454</c:v>
                </c:pt>
                <c:pt idx="208793">
                  <c:v>4.73456</c:v>
                </c:pt>
                <c:pt idx="208794">
                  <c:v>4.73458</c:v>
                </c:pt>
                <c:pt idx="208795">
                  <c:v>4.7346</c:v>
                </c:pt>
                <c:pt idx="208796">
                  <c:v>4.73463</c:v>
                </c:pt>
                <c:pt idx="208797">
                  <c:v>4.73465</c:v>
                </c:pt>
                <c:pt idx="208798">
                  <c:v>4.73467</c:v>
                </c:pt>
                <c:pt idx="208799">
                  <c:v>4.73469</c:v>
                </c:pt>
                <c:pt idx="208800">
                  <c:v>4.73472</c:v>
                </c:pt>
                <c:pt idx="208801">
                  <c:v>4.73474</c:v>
                </c:pt>
                <c:pt idx="208802">
                  <c:v>4.73476</c:v>
                </c:pt>
                <c:pt idx="208803">
                  <c:v>4.73478</c:v>
                </c:pt>
                <c:pt idx="208804">
                  <c:v>4.73481</c:v>
                </c:pt>
                <c:pt idx="208805">
                  <c:v>4.73483</c:v>
                </c:pt>
                <c:pt idx="208806">
                  <c:v>4.73485</c:v>
                </c:pt>
                <c:pt idx="208807">
                  <c:v>4.73487</c:v>
                </c:pt>
                <c:pt idx="208808">
                  <c:v>4.7349</c:v>
                </c:pt>
                <c:pt idx="208809">
                  <c:v>4.73492</c:v>
                </c:pt>
                <c:pt idx="208810">
                  <c:v>4.73494</c:v>
                </c:pt>
                <c:pt idx="208811">
                  <c:v>4.73497</c:v>
                </c:pt>
                <c:pt idx="208812">
                  <c:v>4.73499</c:v>
                </c:pt>
                <c:pt idx="208813">
                  <c:v>4.73501</c:v>
                </c:pt>
                <c:pt idx="208814">
                  <c:v>4.73503</c:v>
                </c:pt>
                <c:pt idx="208815">
                  <c:v>4.73506</c:v>
                </c:pt>
                <c:pt idx="208816">
                  <c:v>4.73508</c:v>
                </c:pt>
                <c:pt idx="208817">
                  <c:v>4.7351</c:v>
                </c:pt>
                <c:pt idx="208818">
                  <c:v>4.73513</c:v>
                </c:pt>
                <c:pt idx="208819">
                  <c:v>4.73515</c:v>
                </c:pt>
                <c:pt idx="208820">
                  <c:v>4.73517</c:v>
                </c:pt>
                <c:pt idx="208821">
                  <c:v>4.73519</c:v>
                </c:pt>
                <c:pt idx="208822">
                  <c:v>4.73522</c:v>
                </c:pt>
                <c:pt idx="208823">
                  <c:v>4.73524</c:v>
                </c:pt>
                <c:pt idx="208824">
                  <c:v>4.73526</c:v>
                </c:pt>
                <c:pt idx="208825">
                  <c:v>4.73528</c:v>
                </c:pt>
                <c:pt idx="208826">
                  <c:v>4.73531</c:v>
                </c:pt>
                <c:pt idx="208827">
                  <c:v>4.73533</c:v>
                </c:pt>
                <c:pt idx="208828">
                  <c:v>4.73535</c:v>
                </c:pt>
                <c:pt idx="208829">
                  <c:v>4.73537</c:v>
                </c:pt>
                <c:pt idx="208830">
                  <c:v>4.7354</c:v>
                </c:pt>
                <c:pt idx="208831">
                  <c:v>4.73542</c:v>
                </c:pt>
                <c:pt idx="208832">
                  <c:v>4.73544</c:v>
                </c:pt>
                <c:pt idx="208833">
                  <c:v>4.73546</c:v>
                </c:pt>
                <c:pt idx="208834">
                  <c:v>4.73549</c:v>
                </c:pt>
                <c:pt idx="208835">
                  <c:v>4.73551</c:v>
                </c:pt>
                <c:pt idx="208836">
                  <c:v>4.73553</c:v>
                </c:pt>
                <c:pt idx="208837">
                  <c:v>4.73556</c:v>
                </c:pt>
                <c:pt idx="208838">
                  <c:v>4.73558</c:v>
                </c:pt>
                <c:pt idx="208839">
                  <c:v>4.7356</c:v>
                </c:pt>
                <c:pt idx="208840">
                  <c:v>4.73562</c:v>
                </c:pt>
                <c:pt idx="208841">
                  <c:v>4.73565</c:v>
                </c:pt>
                <c:pt idx="208842">
                  <c:v>4.73567</c:v>
                </c:pt>
                <c:pt idx="208843">
                  <c:v>4.73569</c:v>
                </c:pt>
                <c:pt idx="208844">
                  <c:v>4.73571</c:v>
                </c:pt>
                <c:pt idx="208845">
                  <c:v>4.73574</c:v>
                </c:pt>
                <c:pt idx="208846">
                  <c:v>4.73576</c:v>
                </c:pt>
                <c:pt idx="208847">
                  <c:v>4.73578</c:v>
                </c:pt>
                <c:pt idx="208848">
                  <c:v>4.73581</c:v>
                </c:pt>
                <c:pt idx="208849">
                  <c:v>4.73583</c:v>
                </c:pt>
                <c:pt idx="208850">
                  <c:v>4.73585</c:v>
                </c:pt>
                <c:pt idx="208851">
                  <c:v>4.73587</c:v>
                </c:pt>
                <c:pt idx="208852">
                  <c:v>4.7359</c:v>
                </c:pt>
                <c:pt idx="208853">
                  <c:v>4.73592</c:v>
                </c:pt>
                <c:pt idx="208854">
                  <c:v>4.73594</c:v>
                </c:pt>
                <c:pt idx="208855">
                  <c:v>4.73596</c:v>
                </c:pt>
                <c:pt idx="208856">
                  <c:v>4.73599</c:v>
                </c:pt>
                <c:pt idx="208857">
                  <c:v>4.73601</c:v>
                </c:pt>
                <c:pt idx="208858">
                  <c:v>4.73603</c:v>
                </c:pt>
                <c:pt idx="208859">
                  <c:v>4.73605</c:v>
                </c:pt>
                <c:pt idx="208860">
                  <c:v>4.73608</c:v>
                </c:pt>
                <c:pt idx="208861">
                  <c:v>4.7361</c:v>
                </c:pt>
                <c:pt idx="208862">
                  <c:v>4.73612</c:v>
                </c:pt>
                <c:pt idx="208863">
                  <c:v>4.73614</c:v>
                </c:pt>
                <c:pt idx="208864">
                  <c:v>4.73617</c:v>
                </c:pt>
                <c:pt idx="208865">
                  <c:v>4.73619</c:v>
                </c:pt>
                <c:pt idx="208866">
                  <c:v>4.73621</c:v>
                </c:pt>
                <c:pt idx="208867">
                  <c:v>4.73624</c:v>
                </c:pt>
                <c:pt idx="208868">
                  <c:v>4.73626</c:v>
                </c:pt>
                <c:pt idx="208869">
                  <c:v>4.73628</c:v>
                </c:pt>
                <c:pt idx="208870">
                  <c:v>4.7363</c:v>
                </c:pt>
                <c:pt idx="208871">
                  <c:v>4.73633</c:v>
                </c:pt>
                <c:pt idx="208872">
                  <c:v>4.73635</c:v>
                </c:pt>
                <c:pt idx="208873">
                  <c:v>4.73637</c:v>
                </c:pt>
                <c:pt idx="208874">
                  <c:v>4.73639</c:v>
                </c:pt>
                <c:pt idx="208875">
                  <c:v>4.73642</c:v>
                </c:pt>
                <c:pt idx="208876">
                  <c:v>4.73644</c:v>
                </c:pt>
                <c:pt idx="208877">
                  <c:v>4.73646</c:v>
                </c:pt>
                <c:pt idx="208878">
                  <c:v>4.73649</c:v>
                </c:pt>
                <c:pt idx="208879">
                  <c:v>4.73651</c:v>
                </c:pt>
                <c:pt idx="208880">
                  <c:v>4.73653</c:v>
                </c:pt>
                <c:pt idx="208881">
                  <c:v>4.73655</c:v>
                </c:pt>
                <c:pt idx="208882">
                  <c:v>4.73658</c:v>
                </c:pt>
                <c:pt idx="208883">
                  <c:v>4.7366</c:v>
                </c:pt>
                <c:pt idx="208884">
                  <c:v>4.73662</c:v>
                </c:pt>
                <c:pt idx="208885">
                  <c:v>4.73664</c:v>
                </c:pt>
                <c:pt idx="208886">
                  <c:v>4.73667</c:v>
                </c:pt>
                <c:pt idx="208887">
                  <c:v>4.73669</c:v>
                </c:pt>
                <c:pt idx="208888">
                  <c:v>4.73671</c:v>
                </c:pt>
                <c:pt idx="208889">
                  <c:v>4.73674</c:v>
                </c:pt>
                <c:pt idx="208890">
                  <c:v>4.73676</c:v>
                </c:pt>
                <c:pt idx="208891">
                  <c:v>4.73678</c:v>
                </c:pt>
                <c:pt idx="208892">
                  <c:v>4.7368</c:v>
                </c:pt>
                <c:pt idx="208893">
                  <c:v>4.73682</c:v>
                </c:pt>
                <c:pt idx="208894">
                  <c:v>4.73685</c:v>
                </c:pt>
                <c:pt idx="208895">
                  <c:v>4.73687</c:v>
                </c:pt>
                <c:pt idx="208896">
                  <c:v>4.73689</c:v>
                </c:pt>
                <c:pt idx="208897">
                  <c:v>4.73692</c:v>
                </c:pt>
                <c:pt idx="208898">
                  <c:v>4.73694</c:v>
                </c:pt>
                <c:pt idx="208899">
                  <c:v>4.73696</c:v>
                </c:pt>
                <c:pt idx="208900">
                  <c:v>4.73698</c:v>
                </c:pt>
                <c:pt idx="208901">
                  <c:v>4.73701</c:v>
                </c:pt>
                <c:pt idx="208902">
                  <c:v>4.73703</c:v>
                </c:pt>
                <c:pt idx="208903">
                  <c:v>4.73705</c:v>
                </c:pt>
                <c:pt idx="208904">
                  <c:v>4.73707</c:v>
                </c:pt>
                <c:pt idx="208905">
                  <c:v>4.7371</c:v>
                </c:pt>
                <c:pt idx="208906">
                  <c:v>4.73712</c:v>
                </c:pt>
                <c:pt idx="208907">
                  <c:v>4.73714</c:v>
                </c:pt>
                <c:pt idx="208908">
                  <c:v>4.73717</c:v>
                </c:pt>
                <c:pt idx="208909">
                  <c:v>4.73719</c:v>
                </c:pt>
                <c:pt idx="208910">
                  <c:v>4.73721</c:v>
                </c:pt>
                <c:pt idx="208911">
                  <c:v>4.73723</c:v>
                </c:pt>
                <c:pt idx="208912">
                  <c:v>4.73726</c:v>
                </c:pt>
                <c:pt idx="208913">
                  <c:v>4.73728</c:v>
                </c:pt>
                <c:pt idx="208914">
                  <c:v>4.7373</c:v>
                </c:pt>
                <c:pt idx="208915">
                  <c:v>4.73732</c:v>
                </c:pt>
                <c:pt idx="208916">
                  <c:v>4.73735</c:v>
                </c:pt>
                <c:pt idx="208917">
                  <c:v>4.73737</c:v>
                </c:pt>
                <c:pt idx="208918">
                  <c:v>4.73739</c:v>
                </c:pt>
                <c:pt idx="208919">
                  <c:v>4.73742</c:v>
                </c:pt>
                <c:pt idx="208920">
                  <c:v>4.73744</c:v>
                </c:pt>
                <c:pt idx="208921">
                  <c:v>4.73746</c:v>
                </c:pt>
                <c:pt idx="208922">
                  <c:v>4.73748</c:v>
                </c:pt>
                <c:pt idx="208923">
                  <c:v>4.73751</c:v>
                </c:pt>
                <c:pt idx="208924">
                  <c:v>4.73753</c:v>
                </c:pt>
                <c:pt idx="208925">
                  <c:v>4.73755</c:v>
                </c:pt>
                <c:pt idx="208926">
                  <c:v>4.73757</c:v>
                </c:pt>
                <c:pt idx="208927">
                  <c:v>4.7376</c:v>
                </c:pt>
                <c:pt idx="208928">
                  <c:v>4.73762</c:v>
                </c:pt>
                <c:pt idx="208929">
                  <c:v>4.73764</c:v>
                </c:pt>
                <c:pt idx="208930">
                  <c:v>4.73766</c:v>
                </c:pt>
                <c:pt idx="208931">
                  <c:v>4.73769</c:v>
                </c:pt>
                <c:pt idx="208932">
                  <c:v>4.73771</c:v>
                </c:pt>
                <c:pt idx="208933">
                  <c:v>4.73773</c:v>
                </c:pt>
                <c:pt idx="208934">
                  <c:v>4.73775</c:v>
                </c:pt>
                <c:pt idx="208935">
                  <c:v>4.73778</c:v>
                </c:pt>
                <c:pt idx="208936">
                  <c:v>4.7378</c:v>
                </c:pt>
                <c:pt idx="208937">
                  <c:v>4.73782</c:v>
                </c:pt>
                <c:pt idx="208938">
                  <c:v>4.73785</c:v>
                </c:pt>
                <c:pt idx="208939">
                  <c:v>4.73787</c:v>
                </c:pt>
                <c:pt idx="208940">
                  <c:v>4.73789</c:v>
                </c:pt>
                <c:pt idx="208941">
                  <c:v>4.73791</c:v>
                </c:pt>
                <c:pt idx="208942">
                  <c:v>4.73794</c:v>
                </c:pt>
                <c:pt idx="208943">
                  <c:v>4.73796</c:v>
                </c:pt>
                <c:pt idx="208944">
                  <c:v>4.73798</c:v>
                </c:pt>
                <c:pt idx="208945">
                  <c:v>4.73801</c:v>
                </c:pt>
                <c:pt idx="208946">
                  <c:v>4.73803</c:v>
                </c:pt>
                <c:pt idx="208947">
                  <c:v>4.73805</c:v>
                </c:pt>
                <c:pt idx="208948">
                  <c:v>4.73807</c:v>
                </c:pt>
                <c:pt idx="208949">
                  <c:v>4.7381</c:v>
                </c:pt>
                <c:pt idx="208950">
                  <c:v>4.73812</c:v>
                </c:pt>
                <c:pt idx="208951">
                  <c:v>4.73814</c:v>
                </c:pt>
                <c:pt idx="208952">
                  <c:v>4.73816</c:v>
                </c:pt>
                <c:pt idx="208953">
                  <c:v>4.73819</c:v>
                </c:pt>
                <c:pt idx="208954">
                  <c:v>4.73821</c:v>
                </c:pt>
                <c:pt idx="208955">
                  <c:v>4.73823</c:v>
                </c:pt>
                <c:pt idx="208956">
                  <c:v>4.73825</c:v>
                </c:pt>
                <c:pt idx="208957">
                  <c:v>4.73828</c:v>
                </c:pt>
                <c:pt idx="208958">
                  <c:v>4.7383</c:v>
                </c:pt>
                <c:pt idx="208959">
                  <c:v>4.73832</c:v>
                </c:pt>
                <c:pt idx="208960">
                  <c:v>4.73834</c:v>
                </c:pt>
                <c:pt idx="208961">
                  <c:v>4.73837</c:v>
                </c:pt>
                <c:pt idx="208962">
                  <c:v>4.73839</c:v>
                </c:pt>
                <c:pt idx="208963">
                  <c:v>4.73841</c:v>
                </c:pt>
                <c:pt idx="208964">
                  <c:v>4.73843</c:v>
                </c:pt>
                <c:pt idx="208965">
                  <c:v>4.73846</c:v>
                </c:pt>
                <c:pt idx="208966">
                  <c:v>4.73848</c:v>
                </c:pt>
                <c:pt idx="208967">
                  <c:v>4.7385</c:v>
                </c:pt>
                <c:pt idx="208968">
                  <c:v>4.73853</c:v>
                </c:pt>
                <c:pt idx="208969">
                  <c:v>4.73855</c:v>
                </c:pt>
                <c:pt idx="208970">
                  <c:v>4.73857</c:v>
                </c:pt>
                <c:pt idx="208971">
                  <c:v>4.73859</c:v>
                </c:pt>
                <c:pt idx="208972">
                  <c:v>4.73862</c:v>
                </c:pt>
                <c:pt idx="208973">
                  <c:v>4.73864</c:v>
                </c:pt>
                <c:pt idx="208974">
                  <c:v>4.73866</c:v>
                </c:pt>
                <c:pt idx="208975">
                  <c:v>4.73869</c:v>
                </c:pt>
                <c:pt idx="208976">
                  <c:v>4.73871</c:v>
                </c:pt>
                <c:pt idx="208977">
                  <c:v>4.73873</c:v>
                </c:pt>
                <c:pt idx="208978">
                  <c:v>4.73875</c:v>
                </c:pt>
                <c:pt idx="208979">
                  <c:v>4.73878</c:v>
                </c:pt>
                <c:pt idx="208980">
                  <c:v>4.7388</c:v>
                </c:pt>
                <c:pt idx="208981">
                  <c:v>4.73882</c:v>
                </c:pt>
                <c:pt idx="208982">
                  <c:v>4.73884</c:v>
                </c:pt>
                <c:pt idx="208983">
                  <c:v>4.73887</c:v>
                </c:pt>
                <c:pt idx="208984">
                  <c:v>4.73889</c:v>
                </c:pt>
                <c:pt idx="208985">
                  <c:v>4.73891</c:v>
                </c:pt>
                <c:pt idx="208986">
                  <c:v>4.73893</c:v>
                </c:pt>
                <c:pt idx="208987">
                  <c:v>4.73896</c:v>
                </c:pt>
                <c:pt idx="208988">
                  <c:v>4.73898</c:v>
                </c:pt>
                <c:pt idx="208989">
                  <c:v>4.739</c:v>
                </c:pt>
                <c:pt idx="208990">
                  <c:v>4.73902</c:v>
                </c:pt>
                <c:pt idx="208991">
                  <c:v>4.73905</c:v>
                </c:pt>
                <c:pt idx="208992">
                  <c:v>4.73907</c:v>
                </c:pt>
                <c:pt idx="208993">
                  <c:v>4.73909</c:v>
                </c:pt>
                <c:pt idx="208994">
                  <c:v>4.73912</c:v>
                </c:pt>
                <c:pt idx="208995">
                  <c:v>4.73914</c:v>
                </c:pt>
                <c:pt idx="208996">
                  <c:v>4.73916</c:v>
                </c:pt>
                <c:pt idx="208997">
                  <c:v>4.73918</c:v>
                </c:pt>
                <c:pt idx="208998">
                  <c:v>4.73921</c:v>
                </c:pt>
                <c:pt idx="208999">
                  <c:v>4.73923</c:v>
                </c:pt>
                <c:pt idx="209000">
                  <c:v>4.73925</c:v>
                </c:pt>
                <c:pt idx="209001">
                  <c:v>4.73927</c:v>
                </c:pt>
                <c:pt idx="209002">
                  <c:v>4.7393</c:v>
                </c:pt>
                <c:pt idx="209003">
                  <c:v>4.73932</c:v>
                </c:pt>
                <c:pt idx="209004">
                  <c:v>4.73934</c:v>
                </c:pt>
                <c:pt idx="209005">
                  <c:v>4.73937</c:v>
                </c:pt>
                <c:pt idx="209006">
                  <c:v>4.73939</c:v>
                </c:pt>
                <c:pt idx="209007">
                  <c:v>4.73941</c:v>
                </c:pt>
                <c:pt idx="209008">
                  <c:v>4.73943</c:v>
                </c:pt>
                <c:pt idx="209009">
                  <c:v>4.73946</c:v>
                </c:pt>
                <c:pt idx="209010">
                  <c:v>4.73948</c:v>
                </c:pt>
                <c:pt idx="209011">
                  <c:v>4.7395</c:v>
                </c:pt>
                <c:pt idx="209012">
                  <c:v>4.73952</c:v>
                </c:pt>
                <c:pt idx="209013">
                  <c:v>4.73955</c:v>
                </c:pt>
                <c:pt idx="209014">
                  <c:v>4.73957</c:v>
                </c:pt>
                <c:pt idx="209015">
                  <c:v>4.73959</c:v>
                </c:pt>
                <c:pt idx="209016">
                  <c:v>4.73961</c:v>
                </c:pt>
                <c:pt idx="209017">
                  <c:v>4.73964</c:v>
                </c:pt>
                <c:pt idx="209018">
                  <c:v>4.73966</c:v>
                </c:pt>
                <c:pt idx="209019">
                  <c:v>4.73968</c:v>
                </c:pt>
                <c:pt idx="209020">
                  <c:v>4.7397</c:v>
                </c:pt>
                <c:pt idx="209021">
                  <c:v>4.73973</c:v>
                </c:pt>
                <c:pt idx="209022">
                  <c:v>4.73975</c:v>
                </c:pt>
                <c:pt idx="209023">
                  <c:v>4.73977</c:v>
                </c:pt>
                <c:pt idx="209024">
                  <c:v>4.7398</c:v>
                </c:pt>
                <c:pt idx="209025">
                  <c:v>4.73982</c:v>
                </c:pt>
                <c:pt idx="209026">
                  <c:v>4.73984</c:v>
                </c:pt>
                <c:pt idx="209027">
                  <c:v>4.73986</c:v>
                </c:pt>
                <c:pt idx="209028">
                  <c:v>4.73989</c:v>
                </c:pt>
                <c:pt idx="209029">
                  <c:v>4.73991</c:v>
                </c:pt>
                <c:pt idx="209030">
                  <c:v>4.73993</c:v>
                </c:pt>
                <c:pt idx="209031">
                  <c:v>4.73996</c:v>
                </c:pt>
                <c:pt idx="209032">
                  <c:v>4.73998</c:v>
                </c:pt>
                <c:pt idx="209033">
                  <c:v>4.74</c:v>
                </c:pt>
                <c:pt idx="209034">
                  <c:v>4.74002</c:v>
                </c:pt>
                <c:pt idx="209035">
                  <c:v>4.74005</c:v>
                </c:pt>
                <c:pt idx="209036">
                  <c:v>4.74007</c:v>
                </c:pt>
                <c:pt idx="209037">
                  <c:v>4.74009</c:v>
                </c:pt>
                <c:pt idx="209038">
                  <c:v>4.74011</c:v>
                </c:pt>
                <c:pt idx="209039">
                  <c:v>4.74014</c:v>
                </c:pt>
                <c:pt idx="209040">
                  <c:v>4.74016</c:v>
                </c:pt>
                <c:pt idx="209041">
                  <c:v>4.74018</c:v>
                </c:pt>
                <c:pt idx="209042">
                  <c:v>4.7402</c:v>
                </c:pt>
                <c:pt idx="209043">
                  <c:v>4.74023</c:v>
                </c:pt>
                <c:pt idx="209044">
                  <c:v>4.74025</c:v>
                </c:pt>
                <c:pt idx="209045">
                  <c:v>4.74027</c:v>
                </c:pt>
                <c:pt idx="209046">
                  <c:v>4.74029</c:v>
                </c:pt>
                <c:pt idx="209047">
                  <c:v>4.74032</c:v>
                </c:pt>
                <c:pt idx="209048">
                  <c:v>4.74034</c:v>
                </c:pt>
                <c:pt idx="209049">
                  <c:v>4.74036</c:v>
                </c:pt>
                <c:pt idx="209050">
                  <c:v>4.74038</c:v>
                </c:pt>
                <c:pt idx="209051">
                  <c:v>4.74041</c:v>
                </c:pt>
                <c:pt idx="209052">
                  <c:v>4.74043</c:v>
                </c:pt>
                <c:pt idx="209053">
                  <c:v>4.74045</c:v>
                </c:pt>
                <c:pt idx="209054">
                  <c:v>4.74048</c:v>
                </c:pt>
                <c:pt idx="209055">
                  <c:v>4.7405</c:v>
                </c:pt>
                <c:pt idx="209056">
                  <c:v>4.74052</c:v>
                </c:pt>
                <c:pt idx="209057">
                  <c:v>4.74054</c:v>
                </c:pt>
                <c:pt idx="209058">
                  <c:v>4.74057</c:v>
                </c:pt>
                <c:pt idx="209059">
                  <c:v>4.74059</c:v>
                </c:pt>
                <c:pt idx="209060">
                  <c:v>4.74061</c:v>
                </c:pt>
                <c:pt idx="209061">
                  <c:v>4.74064</c:v>
                </c:pt>
                <c:pt idx="209062">
                  <c:v>4.74066</c:v>
                </c:pt>
                <c:pt idx="209063">
                  <c:v>4.74068</c:v>
                </c:pt>
                <c:pt idx="209064">
                  <c:v>4.7407</c:v>
                </c:pt>
                <c:pt idx="209065">
                  <c:v>4.74073</c:v>
                </c:pt>
                <c:pt idx="209066">
                  <c:v>4.74075</c:v>
                </c:pt>
                <c:pt idx="209067">
                  <c:v>4.74077</c:v>
                </c:pt>
                <c:pt idx="209068">
                  <c:v>4.74079</c:v>
                </c:pt>
                <c:pt idx="209069">
                  <c:v>4.74082</c:v>
                </c:pt>
                <c:pt idx="209070">
                  <c:v>4.74084</c:v>
                </c:pt>
                <c:pt idx="209071">
                  <c:v>4.74086</c:v>
                </c:pt>
                <c:pt idx="209072">
                  <c:v>4.74088</c:v>
                </c:pt>
                <c:pt idx="209073">
                  <c:v>4.74091</c:v>
                </c:pt>
                <c:pt idx="209074">
                  <c:v>4.74093</c:v>
                </c:pt>
                <c:pt idx="209075">
                  <c:v>4.74095</c:v>
                </c:pt>
                <c:pt idx="209076">
                  <c:v>4.74097</c:v>
                </c:pt>
                <c:pt idx="209077">
                  <c:v>4.741</c:v>
                </c:pt>
                <c:pt idx="209078">
                  <c:v>4.74102</c:v>
                </c:pt>
                <c:pt idx="209079">
                  <c:v>4.74104</c:v>
                </c:pt>
                <c:pt idx="209080">
                  <c:v>4.74107</c:v>
                </c:pt>
                <c:pt idx="209081">
                  <c:v>4.74109</c:v>
                </c:pt>
                <c:pt idx="209082">
                  <c:v>4.74111</c:v>
                </c:pt>
                <c:pt idx="209083">
                  <c:v>4.74113</c:v>
                </c:pt>
                <c:pt idx="209084">
                  <c:v>4.74116</c:v>
                </c:pt>
                <c:pt idx="209085">
                  <c:v>4.74118</c:v>
                </c:pt>
                <c:pt idx="209086">
                  <c:v>4.7412</c:v>
                </c:pt>
                <c:pt idx="209087">
                  <c:v>4.74122</c:v>
                </c:pt>
                <c:pt idx="209088">
                  <c:v>4.74125</c:v>
                </c:pt>
                <c:pt idx="209089">
                  <c:v>4.74127</c:v>
                </c:pt>
                <c:pt idx="209090">
                  <c:v>4.74129</c:v>
                </c:pt>
                <c:pt idx="209091">
                  <c:v>4.74132</c:v>
                </c:pt>
                <c:pt idx="209092">
                  <c:v>4.74134</c:v>
                </c:pt>
                <c:pt idx="209093">
                  <c:v>4.74136</c:v>
                </c:pt>
                <c:pt idx="209094">
                  <c:v>4.74138</c:v>
                </c:pt>
                <c:pt idx="209095">
                  <c:v>4.74141</c:v>
                </c:pt>
                <c:pt idx="209096">
                  <c:v>4.74143</c:v>
                </c:pt>
                <c:pt idx="209097">
                  <c:v>4.74145</c:v>
                </c:pt>
                <c:pt idx="209098">
                  <c:v>4.74147</c:v>
                </c:pt>
                <c:pt idx="209099">
                  <c:v>4.7415</c:v>
                </c:pt>
                <c:pt idx="209100">
                  <c:v>4.74152</c:v>
                </c:pt>
                <c:pt idx="209101">
                  <c:v>4.74154</c:v>
                </c:pt>
                <c:pt idx="209102">
                  <c:v>4.74156</c:v>
                </c:pt>
                <c:pt idx="209103">
                  <c:v>4.74159</c:v>
                </c:pt>
                <c:pt idx="209104">
                  <c:v>4.74161</c:v>
                </c:pt>
                <c:pt idx="209105">
                  <c:v>4.74163</c:v>
                </c:pt>
                <c:pt idx="209106">
                  <c:v>4.74165</c:v>
                </c:pt>
                <c:pt idx="209107">
                  <c:v>4.74168</c:v>
                </c:pt>
                <c:pt idx="209108">
                  <c:v>4.7417</c:v>
                </c:pt>
                <c:pt idx="209109">
                  <c:v>4.74172</c:v>
                </c:pt>
                <c:pt idx="209110">
                  <c:v>4.74175</c:v>
                </c:pt>
                <c:pt idx="209111">
                  <c:v>4.74177</c:v>
                </c:pt>
                <c:pt idx="209112">
                  <c:v>4.74179</c:v>
                </c:pt>
                <c:pt idx="209113">
                  <c:v>4.74181</c:v>
                </c:pt>
                <c:pt idx="209114">
                  <c:v>4.74184</c:v>
                </c:pt>
                <c:pt idx="209115">
                  <c:v>4.74186</c:v>
                </c:pt>
                <c:pt idx="209116">
                  <c:v>4.74188</c:v>
                </c:pt>
                <c:pt idx="209117">
                  <c:v>4.74191</c:v>
                </c:pt>
                <c:pt idx="209118">
                  <c:v>4.74193</c:v>
                </c:pt>
                <c:pt idx="209119">
                  <c:v>4.74195</c:v>
                </c:pt>
                <c:pt idx="209120">
                  <c:v>4.74197</c:v>
                </c:pt>
                <c:pt idx="209121">
                  <c:v>4.742</c:v>
                </c:pt>
                <c:pt idx="209122">
                  <c:v>4.74202</c:v>
                </c:pt>
                <c:pt idx="209123">
                  <c:v>4.74204</c:v>
                </c:pt>
                <c:pt idx="209124">
                  <c:v>4.74206</c:v>
                </c:pt>
                <c:pt idx="209125">
                  <c:v>4.74209</c:v>
                </c:pt>
                <c:pt idx="209126">
                  <c:v>4.74211</c:v>
                </c:pt>
                <c:pt idx="209127">
                  <c:v>4.74213</c:v>
                </c:pt>
                <c:pt idx="209128">
                  <c:v>4.74215</c:v>
                </c:pt>
                <c:pt idx="209129">
                  <c:v>4.74218</c:v>
                </c:pt>
                <c:pt idx="209130">
                  <c:v>4.7422</c:v>
                </c:pt>
                <c:pt idx="209131">
                  <c:v>4.74222</c:v>
                </c:pt>
                <c:pt idx="209132">
                  <c:v>4.74224</c:v>
                </c:pt>
                <c:pt idx="209133">
                  <c:v>4.74227</c:v>
                </c:pt>
                <c:pt idx="209134">
                  <c:v>4.74229</c:v>
                </c:pt>
                <c:pt idx="209135">
                  <c:v>4.74231</c:v>
                </c:pt>
                <c:pt idx="209136">
                  <c:v>4.74234</c:v>
                </c:pt>
                <c:pt idx="209137">
                  <c:v>4.74236</c:v>
                </c:pt>
                <c:pt idx="209138">
                  <c:v>4.74238</c:v>
                </c:pt>
                <c:pt idx="209139">
                  <c:v>4.7424</c:v>
                </c:pt>
                <c:pt idx="209140">
                  <c:v>4.74243</c:v>
                </c:pt>
                <c:pt idx="209141">
                  <c:v>4.74245</c:v>
                </c:pt>
                <c:pt idx="209142">
                  <c:v>4.74247</c:v>
                </c:pt>
                <c:pt idx="209143">
                  <c:v>4.74249</c:v>
                </c:pt>
                <c:pt idx="209144">
                  <c:v>4.74252</c:v>
                </c:pt>
                <c:pt idx="209145">
                  <c:v>4.74254</c:v>
                </c:pt>
                <c:pt idx="209146">
                  <c:v>4.74256</c:v>
                </c:pt>
                <c:pt idx="209147">
                  <c:v>4.74259</c:v>
                </c:pt>
                <c:pt idx="209148">
                  <c:v>4.74261</c:v>
                </c:pt>
                <c:pt idx="209149">
                  <c:v>4.74263</c:v>
                </c:pt>
                <c:pt idx="209150">
                  <c:v>4.74265</c:v>
                </c:pt>
                <c:pt idx="209151">
                  <c:v>4.74268</c:v>
                </c:pt>
                <c:pt idx="209152">
                  <c:v>4.7427</c:v>
                </c:pt>
                <c:pt idx="209153">
                  <c:v>4.74272</c:v>
                </c:pt>
                <c:pt idx="209154">
                  <c:v>4.74274</c:v>
                </c:pt>
                <c:pt idx="209155">
                  <c:v>4.74277</c:v>
                </c:pt>
                <c:pt idx="209156">
                  <c:v>4.74279</c:v>
                </c:pt>
                <c:pt idx="209157">
                  <c:v>4.74281</c:v>
                </c:pt>
                <c:pt idx="209158">
                  <c:v>4.74283</c:v>
                </c:pt>
                <c:pt idx="209159">
                  <c:v>4.74286</c:v>
                </c:pt>
                <c:pt idx="209160">
                  <c:v>4.74288</c:v>
                </c:pt>
                <c:pt idx="209161">
                  <c:v>4.7429</c:v>
                </c:pt>
                <c:pt idx="209162">
                  <c:v>4.74292</c:v>
                </c:pt>
                <c:pt idx="209163">
                  <c:v>4.74295</c:v>
                </c:pt>
                <c:pt idx="209164">
                  <c:v>4.74297</c:v>
                </c:pt>
                <c:pt idx="209165">
                  <c:v>4.74299</c:v>
                </c:pt>
                <c:pt idx="209166">
                  <c:v>4.74302</c:v>
                </c:pt>
                <c:pt idx="209167">
                  <c:v>4.74304</c:v>
                </c:pt>
                <c:pt idx="209168">
                  <c:v>4.74306</c:v>
                </c:pt>
                <c:pt idx="209169">
                  <c:v>4.74308</c:v>
                </c:pt>
                <c:pt idx="209170">
                  <c:v>4.74311</c:v>
                </c:pt>
                <c:pt idx="209171">
                  <c:v>4.74313</c:v>
                </c:pt>
                <c:pt idx="209172">
                  <c:v>4.74315</c:v>
                </c:pt>
                <c:pt idx="209173">
                  <c:v>4.74317</c:v>
                </c:pt>
                <c:pt idx="209174">
                  <c:v>4.7432</c:v>
                </c:pt>
                <c:pt idx="209175">
                  <c:v>4.74322</c:v>
                </c:pt>
                <c:pt idx="209176">
                  <c:v>4.74324</c:v>
                </c:pt>
                <c:pt idx="209177">
                  <c:v>4.74327</c:v>
                </c:pt>
                <c:pt idx="209178">
                  <c:v>4.74329</c:v>
                </c:pt>
                <c:pt idx="209179">
                  <c:v>4.74331</c:v>
                </c:pt>
                <c:pt idx="209180">
                  <c:v>4.74333</c:v>
                </c:pt>
                <c:pt idx="209181">
                  <c:v>4.74336</c:v>
                </c:pt>
                <c:pt idx="209182">
                  <c:v>4.74338</c:v>
                </c:pt>
                <c:pt idx="209183">
                  <c:v>4.7434</c:v>
                </c:pt>
                <c:pt idx="209184">
                  <c:v>4.74342</c:v>
                </c:pt>
                <c:pt idx="209185">
                  <c:v>4.74345</c:v>
                </c:pt>
                <c:pt idx="209186">
                  <c:v>4.74347</c:v>
                </c:pt>
                <c:pt idx="209187">
                  <c:v>4.74349</c:v>
                </c:pt>
                <c:pt idx="209188">
                  <c:v>4.74352</c:v>
                </c:pt>
                <c:pt idx="209189">
                  <c:v>4.74354</c:v>
                </c:pt>
                <c:pt idx="209190">
                  <c:v>4.74356</c:v>
                </c:pt>
                <c:pt idx="209191">
                  <c:v>4.74358</c:v>
                </c:pt>
                <c:pt idx="209192">
                  <c:v>4.7436</c:v>
                </c:pt>
                <c:pt idx="209193">
                  <c:v>4.74363</c:v>
                </c:pt>
                <c:pt idx="209194">
                  <c:v>4.74365</c:v>
                </c:pt>
                <c:pt idx="209195">
                  <c:v>4.74367</c:v>
                </c:pt>
                <c:pt idx="209196">
                  <c:v>4.7437</c:v>
                </c:pt>
                <c:pt idx="209197">
                  <c:v>4.74372</c:v>
                </c:pt>
                <c:pt idx="209198">
                  <c:v>4.74374</c:v>
                </c:pt>
                <c:pt idx="209199">
                  <c:v>4.74376</c:v>
                </c:pt>
                <c:pt idx="209200">
                  <c:v>4.74379</c:v>
                </c:pt>
                <c:pt idx="209201">
                  <c:v>4.74381</c:v>
                </c:pt>
                <c:pt idx="209202">
                  <c:v>4.74383</c:v>
                </c:pt>
                <c:pt idx="209203">
                  <c:v>4.74385</c:v>
                </c:pt>
                <c:pt idx="209204">
                  <c:v>4.74388</c:v>
                </c:pt>
                <c:pt idx="209205">
                  <c:v>4.7439</c:v>
                </c:pt>
                <c:pt idx="209206">
                  <c:v>4.74392</c:v>
                </c:pt>
                <c:pt idx="209207">
                  <c:v>4.74395</c:v>
                </c:pt>
                <c:pt idx="209208">
                  <c:v>4.74397</c:v>
                </c:pt>
                <c:pt idx="209209">
                  <c:v>4.74399</c:v>
                </c:pt>
                <c:pt idx="209210">
                  <c:v>4.74401</c:v>
                </c:pt>
                <c:pt idx="209211">
                  <c:v>4.74404</c:v>
                </c:pt>
                <c:pt idx="209212">
                  <c:v>4.74406</c:v>
                </c:pt>
                <c:pt idx="209213">
                  <c:v>4.74408</c:v>
                </c:pt>
                <c:pt idx="209214">
                  <c:v>4.7441</c:v>
                </c:pt>
                <c:pt idx="209215">
                  <c:v>4.74413</c:v>
                </c:pt>
                <c:pt idx="209216">
                  <c:v>4.74415</c:v>
                </c:pt>
                <c:pt idx="209217">
                  <c:v>4.74417</c:v>
                </c:pt>
                <c:pt idx="209218">
                  <c:v>4.7442</c:v>
                </c:pt>
                <c:pt idx="209219">
                  <c:v>4.74422</c:v>
                </c:pt>
                <c:pt idx="209220">
                  <c:v>4.74424</c:v>
                </c:pt>
                <c:pt idx="209221">
                  <c:v>4.74426</c:v>
                </c:pt>
                <c:pt idx="209222">
                  <c:v>4.74429</c:v>
                </c:pt>
                <c:pt idx="209223">
                  <c:v>4.74431</c:v>
                </c:pt>
                <c:pt idx="209224">
                  <c:v>4.74433</c:v>
                </c:pt>
                <c:pt idx="209225">
                  <c:v>4.74435</c:v>
                </c:pt>
                <c:pt idx="209226">
                  <c:v>4.74438</c:v>
                </c:pt>
                <c:pt idx="209227">
                  <c:v>4.7444</c:v>
                </c:pt>
                <c:pt idx="209228">
                  <c:v>4.74442</c:v>
                </c:pt>
                <c:pt idx="209229">
                  <c:v>4.74444</c:v>
                </c:pt>
                <c:pt idx="209230">
                  <c:v>4.74447</c:v>
                </c:pt>
                <c:pt idx="209231">
                  <c:v>4.74449</c:v>
                </c:pt>
                <c:pt idx="209232">
                  <c:v>4.74451</c:v>
                </c:pt>
                <c:pt idx="209233">
                  <c:v>4.74453</c:v>
                </c:pt>
                <c:pt idx="209234">
                  <c:v>4.74456</c:v>
                </c:pt>
                <c:pt idx="209235">
                  <c:v>4.74458</c:v>
                </c:pt>
                <c:pt idx="209236">
                  <c:v>4.7446</c:v>
                </c:pt>
                <c:pt idx="209237">
                  <c:v>4.74463</c:v>
                </c:pt>
                <c:pt idx="209238">
                  <c:v>4.74465</c:v>
                </c:pt>
                <c:pt idx="209239">
                  <c:v>4.74467</c:v>
                </c:pt>
                <c:pt idx="209240">
                  <c:v>4.74469</c:v>
                </c:pt>
                <c:pt idx="209241">
                  <c:v>4.74472</c:v>
                </c:pt>
                <c:pt idx="209242">
                  <c:v>4.74474</c:v>
                </c:pt>
                <c:pt idx="209243">
                  <c:v>4.74476</c:v>
                </c:pt>
                <c:pt idx="209244">
                  <c:v>4.74479</c:v>
                </c:pt>
                <c:pt idx="209245">
                  <c:v>4.74481</c:v>
                </c:pt>
                <c:pt idx="209246">
                  <c:v>4.74483</c:v>
                </c:pt>
                <c:pt idx="209247">
                  <c:v>4.74485</c:v>
                </c:pt>
                <c:pt idx="209248">
                  <c:v>4.74488</c:v>
                </c:pt>
                <c:pt idx="209249">
                  <c:v>4.7449</c:v>
                </c:pt>
                <c:pt idx="209250">
                  <c:v>4.74492</c:v>
                </c:pt>
                <c:pt idx="209251">
                  <c:v>4.74494</c:v>
                </c:pt>
                <c:pt idx="209252">
                  <c:v>4.74497</c:v>
                </c:pt>
                <c:pt idx="209253">
                  <c:v>4.74499</c:v>
                </c:pt>
                <c:pt idx="209254">
                  <c:v>4.74501</c:v>
                </c:pt>
                <c:pt idx="209255">
                  <c:v>4.74503</c:v>
                </c:pt>
                <c:pt idx="209256">
                  <c:v>4.74506</c:v>
                </c:pt>
                <c:pt idx="209257">
                  <c:v>4.74508</c:v>
                </c:pt>
                <c:pt idx="209258">
                  <c:v>4.7451</c:v>
                </c:pt>
                <c:pt idx="209259">
                  <c:v>4.74512</c:v>
                </c:pt>
                <c:pt idx="209260">
                  <c:v>4.74515</c:v>
                </c:pt>
                <c:pt idx="209261">
                  <c:v>4.74517</c:v>
                </c:pt>
                <c:pt idx="209262">
                  <c:v>4.74519</c:v>
                </c:pt>
                <c:pt idx="209263">
                  <c:v>4.74521</c:v>
                </c:pt>
                <c:pt idx="209264">
                  <c:v>4.74524</c:v>
                </c:pt>
                <c:pt idx="209265">
                  <c:v>4.74526</c:v>
                </c:pt>
                <c:pt idx="209266">
                  <c:v>4.74528</c:v>
                </c:pt>
                <c:pt idx="209267">
                  <c:v>4.74531</c:v>
                </c:pt>
                <c:pt idx="209268">
                  <c:v>4.74533</c:v>
                </c:pt>
                <c:pt idx="209269">
                  <c:v>4.74535</c:v>
                </c:pt>
                <c:pt idx="209270">
                  <c:v>4.74537</c:v>
                </c:pt>
                <c:pt idx="209271">
                  <c:v>4.7454</c:v>
                </c:pt>
                <c:pt idx="209272">
                  <c:v>4.74542</c:v>
                </c:pt>
                <c:pt idx="209273">
                  <c:v>4.74544</c:v>
                </c:pt>
                <c:pt idx="209274">
                  <c:v>4.74547</c:v>
                </c:pt>
                <c:pt idx="209275">
                  <c:v>4.74549</c:v>
                </c:pt>
                <c:pt idx="209276">
                  <c:v>4.74551</c:v>
                </c:pt>
                <c:pt idx="209277">
                  <c:v>4.74553</c:v>
                </c:pt>
                <c:pt idx="209278">
                  <c:v>4.74556</c:v>
                </c:pt>
                <c:pt idx="209279">
                  <c:v>4.74558</c:v>
                </c:pt>
                <c:pt idx="209280">
                  <c:v>4.7456</c:v>
                </c:pt>
                <c:pt idx="209281">
                  <c:v>4.74562</c:v>
                </c:pt>
                <c:pt idx="209282">
                  <c:v>4.74565</c:v>
                </c:pt>
                <c:pt idx="209283">
                  <c:v>4.74567</c:v>
                </c:pt>
                <c:pt idx="209284">
                  <c:v>4.74569</c:v>
                </c:pt>
                <c:pt idx="209285">
                  <c:v>4.74571</c:v>
                </c:pt>
                <c:pt idx="209286">
                  <c:v>4.74574</c:v>
                </c:pt>
                <c:pt idx="209287">
                  <c:v>4.74576</c:v>
                </c:pt>
                <c:pt idx="209288">
                  <c:v>4.74578</c:v>
                </c:pt>
                <c:pt idx="209289">
                  <c:v>4.7458</c:v>
                </c:pt>
                <c:pt idx="209290">
                  <c:v>4.74583</c:v>
                </c:pt>
                <c:pt idx="209291">
                  <c:v>4.74585</c:v>
                </c:pt>
                <c:pt idx="209292">
                  <c:v>4.74587</c:v>
                </c:pt>
                <c:pt idx="209293">
                  <c:v>4.7459</c:v>
                </c:pt>
                <c:pt idx="209294">
                  <c:v>4.74592</c:v>
                </c:pt>
                <c:pt idx="209295">
                  <c:v>4.74594</c:v>
                </c:pt>
                <c:pt idx="209296">
                  <c:v>4.74596</c:v>
                </c:pt>
                <c:pt idx="209297">
                  <c:v>4.74599</c:v>
                </c:pt>
                <c:pt idx="209298">
                  <c:v>4.74601</c:v>
                </c:pt>
                <c:pt idx="209299">
                  <c:v>4.74603</c:v>
                </c:pt>
                <c:pt idx="209300">
                  <c:v>4.74605</c:v>
                </c:pt>
                <c:pt idx="209301">
                  <c:v>4.74608</c:v>
                </c:pt>
                <c:pt idx="209302">
                  <c:v>4.7461</c:v>
                </c:pt>
                <c:pt idx="209303">
                  <c:v>4.74612</c:v>
                </c:pt>
                <c:pt idx="209304">
                  <c:v>4.74615</c:v>
                </c:pt>
                <c:pt idx="209305">
                  <c:v>4.74617</c:v>
                </c:pt>
                <c:pt idx="209306">
                  <c:v>4.74619</c:v>
                </c:pt>
                <c:pt idx="209307">
                  <c:v>4.74621</c:v>
                </c:pt>
                <c:pt idx="209308">
                  <c:v>4.74624</c:v>
                </c:pt>
                <c:pt idx="209309">
                  <c:v>4.74626</c:v>
                </c:pt>
                <c:pt idx="209310">
                  <c:v>4.74628</c:v>
                </c:pt>
                <c:pt idx="209311">
                  <c:v>4.7463</c:v>
                </c:pt>
                <c:pt idx="209312">
                  <c:v>4.74633</c:v>
                </c:pt>
                <c:pt idx="209313">
                  <c:v>4.74635</c:v>
                </c:pt>
                <c:pt idx="209314">
                  <c:v>4.74637</c:v>
                </c:pt>
                <c:pt idx="209315">
                  <c:v>4.74639</c:v>
                </c:pt>
                <c:pt idx="209316">
                  <c:v>4.74642</c:v>
                </c:pt>
                <c:pt idx="209317">
                  <c:v>4.74644</c:v>
                </c:pt>
                <c:pt idx="209318">
                  <c:v>4.74646</c:v>
                </c:pt>
                <c:pt idx="209319">
                  <c:v>4.74648</c:v>
                </c:pt>
                <c:pt idx="209320">
                  <c:v>4.74651</c:v>
                </c:pt>
                <c:pt idx="209321">
                  <c:v>4.74653</c:v>
                </c:pt>
                <c:pt idx="209322">
                  <c:v>4.74655</c:v>
                </c:pt>
                <c:pt idx="209323">
                  <c:v>4.74658</c:v>
                </c:pt>
                <c:pt idx="209324">
                  <c:v>4.7466</c:v>
                </c:pt>
                <c:pt idx="209325">
                  <c:v>4.74662</c:v>
                </c:pt>
                <c:pt idx="209326">
                  <c:v>4.74664</c:v>
                </c:pt>
                <c:pt idx="209327">
                  <c:v>4.74667</c:v>
                </c:pt>
                <c:pt idx="209328">
                  <c:v>4.74669</c:v>
                </c:pt>
                <c:pt idx="209329">
                  <c:v>4.74671</c:v>
                </c:pt>
                <c:pt idx="209330">
                  <c:v>4.74674</c:v>
                </c:pt>
                <c:pt idx="209331">
                  <c:v>4.74676</c:v>
                </c:pt>
                <c:pt idx="209332">
                  <c:v>4.74678</c:v>
                </c:pt>
                <c:pt idx="209333">
                  <c:v>4.7468</c:v>
                </c:pt>
                <c:pt idx="209334">
                  <c:v>4.74683</c:v>
                </c:pt>
                <c:pt idx="209335">
                  <c:v>4.74685</c:v>
                </c:pt>
                <c:pt idx="209336">
                  <c:v>4.74687</c:v>
                </c:pt>
                <c:pt idx="209337">
                  <c:v>4.74689</c:v>
                </c:pt>
                <c:pt idx="209338">
                  <c:v>4.74692</c:v>
                </c:pt>
                <c:pt idx="209339">
                  <c:v>4.74694</c:v>
                </c:pt>
                <c:pt idx="209340">
                  <c:v>4.74696</c:v>
                </c:pt>
                <c:pt idx="209341">
                  <c:v>4.74698</c:v>
                </c:pt>
                <c:pt idx="209342">
                  <c:v>4.74701</c:v>
                </c:pt>
                <c:pt idx="209343">
                  <c:v>4.74703</c:v>
                </c:pt>
                <c:pt idx="209344">
                  <c:v>4.74705</c:v>
                </c:pt>
                <c:pt idx="209345">
                  <c:v>4.74707</c:v>
                </c:pt>
                <c:pt idx="209346">
                  <c:v>4.7471</c:v>
                </c:pt>
                <c:pt idx="209347">
                  <c:v>4.74712</c:v>
                </c:pt>
                <c:pt idx="209348">
                  <c:v>4.74714</c:v>
                </c:pt>
                <c:pt idx="209349">
                  <c:v>4.74717</c:v>
                </c:pt>
                <c:pt idx="209350">
                  <c:v>4.74719</c:v>
                </c:pt>
                <c:pt idx="209351">
                  <c:v>4.74721</c:v>
                </c:pt>
                <c:pt idx="209352">
                  <c:v>4.74723</c:v>
                </c:pt>
                <c:pt idx="209353">
                  <c:v>4.74726</c:v>
                </c:pt>
                <c:pt idx="209354">
                  <c:v>4.74728</c:v>
                </c:pt>
                <c:pt idx="209355">
                  <c:v>4.7473</c:v>
                </c:pt>
                <c:pt idx="209356">
                  <c:v>4.74732</c:v>
                </c:pt>
                <c:pt idx="209357">
                  <c:v>4.74735</c:v>
                </c:pt>
                <c:pt idx="209358">
                  <c:v>4.74737</c:v>
                </c:pt>
                <c:pt idx="209359">
                  <c:v>4.74739</c:v>
                </c:pt>
                <c:pt idx="209360">
                  <c:v>4.74742</c:v>
                </c:pt>
                <c:pt idx="209361">
                  <c:v>4.74744</c:v>
                </c:pt>
                <c:pt idx="209362">
                  <c:v>4.74746</c:v>
                </c:pt>
                <c:pt idx="209363">
                  <c:v>4.74748</c:v>
                </c:pt>
                <c:pt idx="209364">
                  <c:v>4.74751</c:v>
                </c:pt>
                <c:pt idx="209365">
                  <c:v>4.74753</c:v>
                </c:pt>
                <c:pt idx="209366">
                  <c:v>4.74755</c:v>
                </c:pt>
                <c:pt idx="209367">
                  <c:v>4.74757</c:v>
                </c:pt>
                <c:pt idx="209368">
                  <c:v>4.7476</c:v>
                </c:pt>
                <c:pt idx="209369">
                  <c:v>4.74762</c:v>
                </c:pt>
                <c:pt idx="209370">
                  <c:v>4.74764</c:v>
                </c:pt>
                <c:pt idx="209371">
                  <c:v>4.74766</c:v>
                </c:pt>
                <c:pt idx="209372">
                  <c:v>4.74769</c:v>
                </c:pt>
                <c:pt idx="209373">
                  <c:v>4.74771</c:v>
                </c:pt>
                <c:pt idx="209374">
                  <c:v>4.74773</c:v>
                </c:pt>
                <c:pt idx="209375">
                  <c:v>4.74775</c:v>
                </c:pt>
                <c:pt idx="209376">
                  <c:v>4.74778</c:v>
                </c:pt>
                <c:pt idx="209377">
                  <c:v>4.7478</c:v>
                </c:pt>
                <c:pt idx="209378">
                  <c:v>4.74782</c:v>
                </c:pt>
                <c:pt idx="209379">
                  <c:v>4.74785</c:v>
                </c:pt>
                <c:pt idx="209380">
                  <c:v>4.74787</c:v>
                </c:pt>
                <c:pt idx="209381">
                  <c:v>4.74789</c:v>
                </c:pt>
                <c:pt idx="209382">
                  <c:v>4.74791</c:v>
                </c:pt>
                <c:pt idx="209383">
                  <c:v>4.74794</c:v>
                </c:pt>
                <c:pt idx="209384">
                  <c:v>4.74796</c:v>
                </c:pt>
                <c:pt idx="209385">
                  <c:v>4.74798</c:v>
                </c:pt>
                <c:pt idx="209386">
                  <c:v>4.74801</c:v>
                </c:pt>
                <c:pt idx="209387">
                  <c:v>4.74803</c:v>
                </c:pt>
                <c:pt idx="209388">
                  <c:v>4.74805</c:v>
                </c:pt>
                <c:pt idx="209389">
                  <c:v>4.74807</c:v>
                </c:pt>
                <c:pt idx="209390">
                  <c:v>4.7481</c:v>
                </c:pt>
                <c:pt idx="209391">
                  <c:v>4.74812</c:v>
                </c:pt>
                <c:pt idx="209392">
                  <c:v>4.74814</c:v>
                </c:pt>
                <c:pt idx="209393">
                  <c:v>4.74816</c:v>
                </c:pt>
                <c:pt idx="209394">
                  <c:v>4.74819</c:v>
                </c:pt>
                <c:pt idx="209395">
                  <c:v>4.74821</c:v>
                </c:pt>
                <c:pt idx="209396">
                  <c:v>4.74823</c:v>
                </c:pt>
                <c:pt idx="209397">
                  <c:v>4.74825</c:v>
                </c:pt>
                <c:pt idx="209398">
                  <c:v>4.74828</c:v>
                </c:pt>
                <c:pt idx="209399">
                  <c:v>4.7483</c:v>
                </c:pt>
                <c:pt idx="209400">
                  <c:v>4.74832</c:v>
                </c:pt>
                <c:pt idx="209401">
                  <c:v>4.74834</c:v>
                </c:pt>
                <c:pt idx="209402">
                  <c:v>4.74837</c:v>
                </c:pt>
                <c:pt idx="209403">
                  <c:v>4.74839</c:v>
                </c:pt>
                <c:pt idx="209404">
                  <c:v>4.74841</c:v>
                </c:pt>
                <c:pt idx="209405">
                  <c:v>4.74843</c:v>
                </c:pt>
                <c:pt idx="209406">
                  <c:v>4.74846</c:v>
                </c:pt>
                <c:pt idx="209407">
                  <c:v>4.74848</c:v>
                </c:pt>
                <c:pt idx="209408">
                  <c:v>4.7485</c:v>
                </c:pt>
                <c:pt idx="209409">
                  <c:v>4.74853</c:v>
                </c:pt>
                <c:pt idx="209410">
                  <c:v>4.74855</c:v>
                </c:pt>
                <c:pt idx="209411">
                  <c:v>4.74857</c:v>
                </c:pt>
                <c:pt idx="209412">
                  <c:v>4.74859</c:v>
                </c:pt>
                <c:pt idx="209413">
                  <c:v>4.74862</c:v>
                </c:pt>
                <c:pt idx="209414">
                  <c:v>4.74864</c:v>
                </c:pt>
                <c:pt idx="209415">
                  <c:v>4.74866</c:v>
                </c:pt>
                <c:pt idx="209416">
                  <c:v>4.74869</c:v>
                </c:pt>
                <c:pt idx="209417">
                  <c:v>4.74871</c:v>
                </c:pt>
                <c:pt idx="209418">
                  <c:v>4.74873</c:v>
                </c:pt>
                <c:pt idx="209419">
                  <c:v>4.74875</c:v>
                </c:pt>
                <c:pt idx="209420">
                  <c:v>4.74878</c:v>
                </c:pt>
                <c:pt idx="209421">
                  <c:v>4.7488</c:v>
                </c:pt>
                <c:pt idx="209422">
                  <c:v>4.74882</c:v>
                </c:pt>
                <c:pt idx="209423">
                  <c:v>4.74884</c:v>
                </c:pt>
                <c:pt idx="209424">
                  <c:v>4.74887</c:v>
                </c:pt>
                <c:pt idx="209425">
                  <c:v>4.74889</c:v>
                </c:pt>
                <c:pt idx="209426">
                  <c:v>4.74891</c:v>
                </c:pt>
                <c:pt idx="209427">
                  <c:v>4.74893</c:v>
                </c:pt>
                <c:pt idx="209428">
                  <c:v>4.74896</c:v>
                </c:pt>
                <c:pt idx="209429">
                  <c:v>4.74898</c:v>
                </c:pt>
                <c:pt idx="209430">
                  <c:v>4.749</c:v>
                </c:pt>
                <c:pt idx="209431">
                  <c:v>4.74902</c:v>
                </c:pt>
                <c:pt idx="209432">
                  <c:v>4.74905</c:v>
                </c:pt>
                <c:pt idx="209433">
                  <c:v>4.74907</c:v>
                </c:pt>
                <c:pt idx="209434">
                  <c:v>4.74909</c:v>
                </c:pt>
                <c:pt idx="209435">
                  <c:v>4.74912</c:v>
                </c:pt>
                <c:pt idx="209436">
                  <c:v>4.74914</c:v>
                </c:pt>
                <c:pt idx="209437">
                  <c:v>4.74916</c:v>
                </c:pt>
                <c:pt idx="209438">
                  <c:v>4.74918</c:v>
                </c:pt>
                <c:pt idx="209439">
                  <c:v>4.74921</c:v>
                </c:pt>
                <c:pt idx="209440">
                  <c:v>4.74923</c:v>
                </c:pt>
                <c:pt idx="209441">
                  <c:v>4.74925</c:v>
                </c:pt>
                <c:pt idx="209442">
                  <c:v>4.74927</c:v>
                </c:pt>
                <c:pt idx="209443">
                  <c:v>4.7493</c:v>
                </c:pt>
                <c:pt idx="209444">
                  <c:v>4.74932</c:v>
                </c:pt>
                <c:pt idx="209445">
                  <c:v>4.74934</c:v>
                </c:pt>
                <c:pt idx="209446">
                  <c:v>4.74937</c:v>
                </c:pt>
                <c:pt idx="209447">
                  <c:v>4.74939</c:v>
                </c:pt>
                <c:pt idx="209448">
                  <c:v>4.74941</c:v>
                </c:pt>
                <c:pt idx="209449">
                  <c:v>4.74943</c:v>
                </c:pt>
                <c:pt idx="209450">
                  <c:v>4.74946</c:v>
                </c:pt>
                <c:pt idx="209451">
                  <c:v>4.74948</c:v>
                </c:pt>
                <c:pt idx="209452">
                  <c:v>4.7495</c:v>
                </c:pt>
                <c:pt idx="209453">
                  <c:v>4.74952</c:v>
                </c:pt>
                <c:pt idx="209454">
                  <c:v>4.74955</c:v>
                </c:pt>
                <c:pt idx="209455">
                  <c:v>4.74957</c:v>
                </c:pt>
                <c:pt idx="209456">
                  <c:v>4.74959</c:v>
                </c:pt>
                <c:pt idx="209457">
                  <c:v>4.74962</c:v>
                </c:pt>
                <c:pt idx="209458">
                  <c:v>4.74964</c:v>
                </c:pt>
                <c:pt idx="209459">
                  <c:v>4.74966</c:v>
                </c:pt>
                <c:pt idx="209460">
                  <c:v>4.74968</c:v>
                </c:pt>
                <c:pt idx="209461">
                  <c:v>4.7497</c:v>
                </c:pt>
                <c:pt idx="209462">
                  <c:v>4.74973</c:v>
                </c:pt>
                <c:pt idx="209463">
                  <c:v>4.74975</c:v>
                </c:pt>
                <c:pt idx="209464">
                  <c:v>4.74977</c:v>
                </c:pt>
                <c:pt idx="209465">
                  <c:v>4.7498</c:v>
                </c:pt>
                <c:pt idx="209466">
                  <c:v>4.74982</c:v>
                </c:pt>
                <c:pt idx="209467">
                  <c:v>4.74984</c:v>
                </c:pt>
                <c:pt idx="209468">
                  <c:v>4.74986</c:v>
                </c:pt>
                <c:pt idx="209469">
                  <c:v>4.74989</c:v>
                </c:pt>
                <c:pt idx="209470">
                  <c:v>4.74991</c:v>
                </c:pt>
                <c:pt idx="209471">
                  <c:v>4.74993</c:v>
                </c:pt>
                <c:pt idx="209472">
                  <c:v>4.74995</c:v>
                </c:pt>
                <c:pt idx="209473">
                  <c:v>4.74998</c:v>
                </c:pt>
                <c:pt idx="209474">
                  <c:v>4.75</c:v>
                </c:pt>
                <c:pt idx="209475">
                  <c:v>4.75002</c:v>
                </c:pt>
                <c:pt idx="209476">
                  <c:v>4.75005</c:v>
                </c:pt>
                <c:pt idx="209477">
                  <c:v>4.75007</c:v>
                </c:pt>
                <c:pt idx="209478">
                  <c:v>4.75009</c:v>
                </c:pt>
                <c:pt idx="209479">
                  <c:v>4.75011</c:v>
                </c:pt>
                <c:pt idx="209480">
                  <c:v>4.75014</c:v>
                </c:pt>
                <c:pt idx="209481">
                  <c:v>4.75016</c:v>
                </c:pt>
                <c:pt idx="209482">
                  <c:v>4.75018</c:v>
                </c:pt>
                <c:pt idx="209483">
                  <c:v>4.7502</c:v>
                </c:pt>
                <c:pt idx="209484">
                  <c:v>4.75023</c:v>
                </c:pt>
                <c:pt idx="209485">
                  <c:v>4.75025</c:v>
                </c:pt>
                <c:pt idx="209486">
                  <c:v>4.75027</c:v>
                </c:pt>
                <c:pt idx="209487">
                  <c:v>4.7503</c:v>
                </c:pt>
                <c:pt idx="209488">
                  <c:v>4.75032</c:v>
                </c:pt>
                <c:pt idx="209489">
                  <c:v>4.75034</c:v>
                </c:pt>
                <c:pt idx="209490">
                  <c:v>4.75036</c:v>
                </c:pt>
                <c:pt idx="209491">
                  <c:v>4.75038</c:v>
                </c:pt>
                <c:pt idx="209492">
                  <c:v>4.75041</c:v>
                </c:pt>
                <c:pt idx="209493">
                  <c:v>4.75043</c:v>
                </c:pt>
                <c:pt idx="209494">
                  <c:v>4.75045</c:v>
                </c:pt>
                <c:pt idx="209495">
                  <c:v>4.75048</c:v>
                </c:pt>
                <c:pt idx="209496">
                  <c:v>4.7505</c:v>
                </c:pt>
                <c:pt idx="209497">
                  <c:v>4.75052</c:v>
                </c:pt>
                <c:pt idx="209498">
                  <c:v>4.75054</c:v>
                </c:pt>
                <c:pt idx="209499">
                  <c:v>4.75057</c:v>
                </c:pt>
                <c:pt idx="209500">
                  <c:v>4.75059</c:v>
                </c:pt>
                <c:pt idx="209501">
                  <c:v>4.75061</c:v>
                </c:pt>
                <c:pt idx="209502">
                  <c:v>4.75063</c:v>
                </c:pt>
                <c:pt idx="209503">
                  <c:v>4.75066</c:v>
                </c:pt>
                <c:pt idx="209504">
                  <c:v>4.75068</c:v>
                </c:pt>
                <c:pt idx="209505">
                  <c:v>4.7507</c:v>
                </c:pt>
                <c:pt idx="209506">
                  <c:v>4.75073</c:v>
                </c:pt>
                <c:pt idx="209507">
                  <c:v>4.75075</c:v>
                </c:pt>
                <c:pt idx="209508">
                  <c:v>4.75077</c:v>
                </c:pt>
                <c:pt idx="209509">
                  <c:v>4.75079</c:v>
                </c:pt>
                <c:pt idx="209510">
                  <c:v>4.75082</c:v>
                </c:pt>
                <c:pt idx="209511">
                  <c:v>4.75084</c:v>
                </c:pt>
                <c:pt idx="209512">
                  <c:v>4.75086</c:v>
                </c:pt>
                <c:pt idx="209513">
                  <c:v>4.75088</c:v>
                </c:pt>
                <c:pt idx="209514">
                  <c:v>4.75091</c:v>
                </c:pt>
                <c:pt idx="209515">
                  <c:v>4.75093</c:v>
                </c:pt>
                <c:pt idx="209516">
                  <c:v>4.75095</c:v>
                </c:pt>
                <c:pt idx="209517">
                  <c:v>4.75098</c:v>
                </c:pt>
                <c:pt idx="209518">
                  <c:v>4.751</c:v>
                </c:pt>
                <c:pt idx="209519">
                  <c:v>4.75102</c:v>
                </c:pt>
                <c:pt idx="209520">
                  <c:v>4.75104</c:v>
                </c:pt>
                <c:pt idx="209521">
                  <c:v>4.75107</c:v>
                </c:pt>
                <c:pt idx="209522">
                  <c:v>4.75109</c:v>
                </c:pt>
                <c:pt idx="209523">
                  <c:v>4.75111</c:v>
                </c:pt>
                <c:pt idx="209524">
                  <c:v>4.75113</c:v>
                </c:pt>
                <c:pt idx="209525">
                  <c:v>4.75116</c:v>
                </c:pt>
                <c:pt idx="209526">
                  <c:v>4.75118</c:v>
                </c:pt>
                <c:pt idx="209527">
                  <c:v>4.7512</c:v>
                </c:pt>
                <c:pt idx="209528">
                  <c:v>4.75122</c:v>
                </c:pt>
                <c:pt idx="209529">
                  <c:v>4.75125</c:v>
                </c:pt>
                <c:pt idx="209530">
                  <c:v>4.75127</c:v>
                </c:pt>
                <c:pt idx="209531">
                  <c:v>4.75129</c:v>
                </c:pt>
                <c:pt idx="209532">
                  <c:v>4.75131</c:v>
                </c:pt>
                <c:pt idx="209533">
                  <c:v>4.75134</c:v>
                </c:pt>
                <c:pt idx="209534">
                  <c:v>4.75136</c:v>
                </c:pt>
                <c:pt idx="209535">
                  <c:v>4.75138</c:v>
                </c:pt>
                <c:pt idx="209536">
                  <c:v>4.75141</c:v>
                </c:pt>
                <c:pt idx="209537">
                  <c:v>4.75143</c:v>
                </c:pt>
                <c:pt idx="209538">
                  <c:v>4.75145</c:v>
                </c:pt>
                <c:pt idx="209539">
                  <c:v>4.75147</c:v>
                </c:pt>
                <c:pt idx="209540">
                  <c:v>4.7515</c:v>
                </c:pt>
                <c:pt idx="209541">
                  <c:v>4.75152</c:v>
                </c:pt>
                <c:pt idx="209542">
                  <c:v>4.75154</c:v>
                </c:pt>
                <c:pt idx="209543">
                  <c:v>4.75157</c:v>
                </c:pt>
                <c:pt idx="209544">
                  <c:v>4.75159</c:v>
                </c:pt>
                <c:pt idx="209545">
                  <c:v>4.75161</c:v>
                </c:pt>
                <c:pt idx="209546">
                  <c:v>4.75163</c:v>
                </c:pt>
                <c:pt idx="209547">
                  <c:v>4.75166</c:v>
                </c:pt>
                <c:pt idx="209548">
                  <c:v>4.75168</c:v>
                </c:pt>
                <c:pt idx="209549">
                  <c:v>4.7517</c:v>
                </c:pt>
                <c:pt idx="209550">
                  <c:v>4.75172</c:v>
                </c:pt>
                <c:pt idx="209551">
                  <c:v>4.75175</c:v>
                </c:pt>
                <c:pt idx="209552">
                  <c:v>4.75177</c:v>
                </c:pt>
                <c:pt idx="209553">
                  <c:v>4.75179</c:v>
                </c:pt>
                <c:pt idx="209554">
                  <c:v>4.75181</c:v>
                </c:pt>
                <c:pt idx="209555">
                  <c:v>4.75184</c:v>
                </c:pt>
                <c:pt idx="209556">
                  <c:v>4.75186</c:v>
                </c:pt>
                <c:pt idx="209557">
                  <c:v>4.75188</c:v>
                </c:pt>
                <c:pt idx="209558">
                  <c:v>4.7519</c:v>
                </c:pt>
                <c:pt idx="209559">
                  <c:v>4.75193</c:v>
                </c:pt>
                <c:pt idx="209560">
                  <c:v>4.75195</c:v>
                </c:pt>
                <c:pt idx="209561">
                  <c:v>4.75197</c:v>
                </c:pt>
                <c:pt idx="209562">
                  <c:v>4.75199</c:v>
                </c:pt>
                <c:pt idx="209563">
                  <c:v>4.75202</c:v>
                </c:pt>
                <c:pt idx="209564">
                  <c:v>4.75204</c:v>
                </c:pt>
                <c:pt idx="209565">
                  <c:v>4.75206</c:v>
                </c:pt>
                <c:pt idx="209566">
                  <c:v>4.75209</c:v>
                </c:pt>
                <c:pt idx="209567">
                  <c:v>4.75211</c:v>
                </c:pt>
                <c:pt idx="209568">
                  <c:v>4.75213</c:v>
                </c:pt>
                <c:pt idx="209569">
                  <c:v>4.75215</c:v>
                </c:pt>
                <c:pt idx="209570">
                  <c:v>4.75218</c:v>
                </c:pt>
                <c:pt idx="209571">
                  <c:v>4.7522</c:v>
                </c:pt>
                <c:pt idx="209572">
                  <c:v>4.75222</c:v>
                </c:pt>
                <c:pt idx="209573">
                  <c:v>4.75225</c:v>
                </c:pt>
                <c:pt idx="209574">
                  <c:v>4.75227</c:v>
                </c:pt>
                <c:pt idx="209575">
                  <c:v>4.75229</c:v>
                </c:pt>
                <c:pt idx="209576">
                  <c:v>4.75231</c:v>
                </c:pt>
                <c:pt idx="209577">
                  <c:v>4.75234</c:v>
                </c:pt>
                <c:pt idx="209578">
                  <c:v>4.75236</c:v>
                </c:pt>
                <c:pt idx="209579">
                  <c:v>4.75238</c:v>
                </c:pt>
                <c:pt idx="209580">
                  <c:v>4.7524</c:v>
                </c:pt>
                <c:pt idx="209581">
                  <c:v>4.75243</c:v>
                </c:pt>
                <c:pt idx="209582">
                  <c:v>4.75245</c:v>
                </c:pt>
                <c:pt idx="209583">
                  <c:v>4.75247</c:v>
                </c:pt>
                <c:pt idx="209584">
                  <c:v>4.75249</c:v>
                </c:pt>
                <c:pt idx="209585">
                  <c:v>4.75252</c:v>
                </c:pt>
                <c:pt idx="209586">
                  <c:v>4.75254</c:v>
                </c:pt>
                <c:pt idx="209587">
                  <c:v>4.75256</c:v>
                </c:pt>
                <c:pt idx="209588">
                  <c:v>4.75258</c:v>
                </c:pt>
                <c:pt idx="209589">
                  <c:v>4.75261</c:v>
                </c:pt>
                <c:pt idx="209590">
                  <c:v>4.75263</c:v>
                </c:pt>
                <c:pt idx="209591">
                  <c:v>4.75265</c:v>
                </c:pt>
                <c:pt idx="209592">
                  <c:v>4.75268</c:v>
                </c:pt>
                <c:pt idx="209593">
                  <c:v>4.7527</c:v>
                </c:pt>
                <c:pt idx="209594">
                  <c:v>4.75272</c:v>
                </c:pt>
                <c:pt idx="209595">
                  <c:v>4.75274</c:v>
                </c:pt>
                <c:pt idx="209596">
                  <c:v>4.75277</c:v>
                </c:pt>
                <c:pt idx="209597">
                  <c:v>4.75279</c:v>
                </c:pt>
                <c:pt idx="209598">
                  <c:v>4.75281</c:v>
                </c:pt>
                <c:pt idx="209599">
                  <c:v>4.75283</c:v>
                </c:pt>
                <c:pt idx="209600">
                  <c:v>4.75286</c:v>
                </c:pt>
                <c:pt idx="209601">
                  <c:v>4.75288</c:v>
                </c:pt>
                <c:pt idx="209602">
                  <c:v>4.7529</c:v>
                </c:pt>
                <c:pt idx="209603">
                  <c:v>4.75293</c:v>
                </c:pt>
                <c:pt idx="209604">
                  <c:v>4.75295</c:v>
                </c:pt>
                <c:pt idx="209605">
                  <c:v>4.75297</c:v>
                </c:pt>
                <c:pt idx="209606">
                  <c:v>4.75299</c:v>
                </c:pt>
                <c:pt idx="209607">
                  <c:v>4.75302</c:v>
                </c:pt>
                <c:pt idx="209608">
                  <c:v>4.75304</c:v>
                </c:pt>
                <c:pt idx="209609">
                  <c:v>4.75306</c:v>
                </c:pt>
                <c:pt idx="209610">
                  <c:v>4.75308</c:v>
                </c:pt>
                <c:pt idx="209611">
                  <c:v>4.75311</c:v>
                </c:pt>
                <c:pt idx="209612">
                  <c:v>4.75313</c:v>
                </c:pt>
                <c:pt idx="209613">
                  <c:v>4.75315</c:v>
                </c:pt>
                <c:pt idx="209614">
                  <c:v>4.75317</c:v>
                </c:pt>
                <c:pt idx="209615">
                  <c:v>4.7532</c:v>
                </c:pt>
                <c:pt idx="209616">
                  <c:v>4.75322</c:v>
                </c:pt>
                <c:pt idx="209617">
                  <c:v>4.75324</c:v>
                </c:pt>
                <c:pt idx="209618">
                  <c:v>4.75326</c:v>
                </c:pt>
                <c:pt idx="209619">
                  <c:v>4.75329</c:v>
                </c:pt>
                <c:pt idx="209620">
                  <c:v>4.75331</c:v>
                </c:pt>
                <c:pt idx="209621">
                  <c:v>4.75333</c:v>
                </c:pt>
                <c:pt idx="209622">
                  <c:v>4.75336</c:v>
                </c:pt>
                <c:pt idx="209623">
                  <c:v>4.75338</c:v>
                </c:pt>
                <c:pt idx="209624">
                  <c:v>4.7534</c:v>
                </c:pt>
                <c:pt idx="209625">
                  <c:v>4.75342</c:v>
                </c:pt>
                <c:pt idx="209626">
                  <c:v>4.75345</c:v>
                </c:pt>
                <c:pt idx="209627">
                  <c:v>4.75347</c:v>
                </c:pt>
                <c:pt idx="209628">
                  <c:v>4.75349</c:v>
                </c:pt>
                <c:pt idx="209629">
                  <c:v>4.75352</c:v>
                </c:pt>
                <c:pt idx="209630">
                  <c:v>4.75354</c:v>
                </c:pt>
                <c:pt idx="209631">
                  <c:v>4.75356</c:v>
                </c:pt>
                <c:pt idx="209632">
                  <c:v>4.75358</c:v>
                </c:pt>
                <c:pt idx="209633">
                  <c:v>4.75361</c:v>
                </c:pt>
                <c:pt idx="209634">
                  <c:v>4.75363</c:v>
                </c:pt>
                <c:pt idx="209635">
                  <c:v>4.75365</c:v>
                </c:pt>
                <c:pt idx="209636">
                  <c:v>4.75367</c:v>
                </c:pt>
                <c:pt idx="209637">
                  <c:v>4.7537</c:v>
                </c:pt>
                <c:pt idx="209638">
                  <c:v>4.75372</c:v>
                </c:pt>
                <c:pt idx="209639">
                  <c:v>4.75374</c:v>
                </c:pt>
                <c:pt idx="209640">
                  <c:v>4.75376</c:v>
                </c:pt>
                <c:pt idx="209641">
                  <c:v>4.75379</c:v>
                </c:pt>
                <c:pt idx="209642">
                  <c:v>4.75381</c:v>
                </c:pt>
                <c:pt idx="209643">
                  <c:v>4.75383</c:v>
                </c:pt>
                <c:pt idx="209644">
                  <c:v>4.75385</c:v>
                </c:pt>
                <c:pt idx="209645">
                  <c:v>4.75388</c:v>
                </c:pt>
                <c:pt idx="209646">
                  <c:v>4.7539</c:v>
                </c:pt>
                <c:pt idx="209647">
                  <c:v>4.75392</c:v>
                </c:pt>
                <c:pt idx="209648">
                  <c:v>4.75395</c:v>
                </c:pt>
                <c:pt idx="209649">
                  <c:v>4.75397</c:v>
                </c:pt>
                <c:pt idx="209650">
                  <c:v>4.75399</c:v>
                </c:pt>
                <c:pt idx="209651">
                  <c:v>4.75401</c:v>
                </c:pt>
                <c:pt idx="209652">
                  <c:v>4.75404</c:v>
                </c:pt>
                <c:pt idx="209653">
                  <c:v>4.75406</c:v>
                </c:pt>
                <c:pt idx="209654">
                  <c:v>4.75408</c:v>
                </c:pt>
                <c:pt idx="209655">
                  <c:v>4.7541</c:v>
                </c:pt>
                <c:pt idx="209656">
                  <c:v>4.75413</c:v>
                </c:pt>
                <c:pt idx="209657">
                  <c:v>4.75415</c:v>
                </c:pt>
                <c:pt idx="209658">
                  <c:v>4.75417</c:v>
                </c:pt>
                <c:pt idx="209659">
                  <c:v>4.7542</c:v>
                </c:pt>
                <c:pt idx="209660">
                  <c:v>4.75422</c:v>
                </c:pt>
                <c:pt idx="209661">
                  <c:v>4.75424</c:v>
                </c:pt>
                <c:pt idx="209662">
                  <c:v>4.75426</c:v>
                </c:pt>
                <c:pt idx="209663">
                  <c:v>4.75429</c:v>
                </c:pt>
                <c:pt idx="209664">
                  <c:v>4.75431</c:v>
                </c:pt>
                <c:pt idx="209665">
                  <c:v>4.75433</c:v>
                </c:pt>
                <c:pt idx="209666">
                  <c:v>4.75435</c:v>
                </c:pt>
                <c:pt idx="209667">
                  <c:v>4.75438</c:v>
                </c:pt>
                <c:pt idx="209668">
                  <c:v>4.7544</c:v>
                </c:pt>
                <c:pt idx="209669">
                  <c:v>4.75442</c:v>
                </c:pt>
                <c:pt idx="209670">
                  <c:v>4.75444</c:v>
                </c:pt>
                <c:pt idx="209671">
                  <c:v>4.75447</c:v>
                </c:pt>
                <c:pt idx="209672">
                  <c:v>4.75449</c:v>
                </c:pt>
                <c:pt idx="209673">
                  <c:v>4.75451</c:v>
                </c:pt>
                <c:pt idx="209674">
                  <c:v>4.75453</c:v>
                </c:pt>
                <c:pt idx="209675">
                  <c:v>4.75456</c:v>
                </c:pt>
                <c:pt idx="209676">
                  <c:v>4.75458</c:v>
                </c:pt>
                <c:pt idx="209677">
                  <c:v>4.7546</c:v>
                </c:pt>
                <c:pt idx="209678">
                  <c:v>4.75463</c:v>
                </c:pt>
                <c:pt idx="209679">
                  <c:v>4.75465</c:v>
                </c:pt>
                <c:pt idx="209680">
                  <c:v>4.75467</c:v>
                </c:pt>
                <c:pt idx="209681">
                  <c:v>4.75469</c:v>
                </c:pt>
                <c:pt idx="209682">
                  <c:v>4.75472</c:v>
                </c:pt>
                <c:pt idx="209683">
                  <c:v>4.75474</c:v>
                </c:pt>
                <c:pt idx="209684">
                  <c:v>4.75476</c:v>
                </c:pt>
                <c:pt idx="209685">
                  <c:v>4.75479</c:v>
                </c:pt>
                <c:pt idx="209686">
                  <c:v>4.75481</c:v>
                </c:pt>
                <c:pt idx="209687">
                  <c:v>4.75483</c:v>
                </c:pt>
                <c:pt idx="209688">
                  <c:v>4.75485</c:v>
                </c:pt>
                <c:pt idx="209689">
                  <c:v>4.75488</c:v>
                </c:pt>
                <c:pt idx="209690">
                  <c:v>4.7549</c:v>
                </c:pt>
                <c:pt idx="209691">
                  <c:v>4.75492</c:v>
                </c:pt>
                <c:pt idx="209692">
                  <c:v>4.75494</c:v>
                </c:pt>
                <c:pt idx="209693">
                  <c:v>4.75497</c:v>
                </c:pt>
                <c:pt idx="209694">
                  <c:v>4.75499</c:v>
                </c:pt>
                <c:pt idx="209695">
                  <c:v>4.75501</c:v>
                </c:pt>
                <c:pt idx="209696">
                  <c:v>4.75503</c:v>
                </c:pt>
                <c:pt idx="209697">
                  <c:v>4.75506</c:v>
                </c:pt>
                <c:pt idx="209698">
                  <c:v>4.75508</c:v>
                </c:pt>
                <c:pt idx="209699">
                  <c:v>4.7551</c:v>
                </c:pt>
                <c:pt idx="209700">
                  <c:v>4.75512</c:v>
                </c:pt>
                <c:pt idx="209701">
                  <c:v>4.75515</c:v>
                </c:pt>
                <c:pt idx="209702">
                  <c:v>4.75517</c:v>
                </c:pt>
                <c:pt idx="209703">
                  <c:v>4.75519</c:v>
                </c:pt>
                <c:pt idx="209704">
                  <c:v>4.75521</c:v>
                </c:pt>
                <c:pt idx="209705">
                  <c:v>4.75524</c:v>
                </c:pt>
                <c:pt idx="209706">
                  <c:v>4.75526</c:v>
                </c:pt>
                <c:pt idx="209707">
                  <c:v>4.75528</c:v>
                </c:pt>
                <c:pt idx="209708">
                  <c:v>4.75531</c:v>
                </c:pt>
                <c:pt idx="209709">
                  <c:v>4.75533</c:v>
                </c:pt>
                <c:pt idx="209710">
                  <c:v>4.75535</c:v>
                </c:pt>
                <c:pt idx="209711">
                  <c:v>4.75537</c:v>
                </c:pt>
                <c:pt idx="209712">
                  <c:v>4.7554</c:v>
                </c:pt>
                <c:pt idx="209713">
                  <c:v>4.75542</c:v>
                </c:pt>
                <c:pt idx="209714">
                  <c:v>4.75544</c:v>
                </c:pt>
                <c:pt idx="209715">
                  <c:v>4.75547</c:v>
                </c:pt>
                <c:pt idx="209716">
                  <c:v>4.75549</c:v>
                </c:pt>
                <c:pt idx="209717">
                  <c:v>4.75551</c:v>
                </c:pt>
                <c:pt idx="209718">
                  <c:v>4.75553</c:v>
                </c:pt>
                <c:pt idx="209719">
                  <c:v>4.75556</c:v>
                </c:pt>
                <c:pt idx="209720">
                  <c:v>4.75558</c:v>
                </c:pt>
                <c:pt idx="209721">
                  <c:v>4.7556</c:v>
                </c:pt>
                <c:pt idx="209722">
                  <c:v>4.75562</c:v>
                </c:pt>
                <c:pt idx="209723">
                  <c:v>4.75565</c:v>
                </c:pt>
                <c:pt idx="209724">
                  <c:v>4.75567</c:v>
                </c:pt>
                <c:pt idx="209725">
                  <c:v>4.75569</c:v>
                </c:pt>
                <c:pt idx="209726">
                  <c:v>4.75571</c:v>
                </c:pt>
                <c:pt idx="209727">
                  <c:v>4.75574</c:v>
                </c:pt>
                <c:pt idx="209728">
                  <c:v>4.75576</c:v>
                </c:pt>
                <c:pt idx="209729">
                  <c:v>4.75578</c:v>
                </c:pt>
                <c:pt idx="209730">
                  <c:v>4.7558</c:v>
                </c:pt>
                <c:pt idx="209731">
                  <c:v>4.75583</c:v>
                </c:pt>
                <c:pt idx="209732">
                  <c:v>4.75585</c:v>
                </c:pt>
                <c:pt idx="209733">
                  <c:v>4.75587</c:v>
                </c:pt>
                <c:pt idx="209734">
                  <c:v>4.7559</c:v>
                </c:pt>
                <c:pt idx="209735">
                  <c:v>4.75592</c:v>
                </c:pt>
                <c:pt idx="209736">
                  <c:v>4.75594</c:v>
                </c:pt>
                <c:pt idx="209737">
                  <c:v>4.75596</c:v>
                </c:pt>
                <c:pt idx="209738">
                  <c:v>4.75599</c:v>
                </c:pt>
                <c:pt idx="209739">
                  <c:v>4.75601</c:v>
                </c:pt>
                <c:pt idx="209740">
                  <c:v>4.75603</c:v>
                </c:pt>
                <c:pt idx="209741">
                  <c:v>4.75605</c:v>
                </c:pt>
                <c:pt idx="209742">
                  <c:v>4.75608</c:v>
                </c:pt>
                <c:pt idx="209743">
                  <c:v>4.7561</c:v>
                </c:pt>
                <c:pt idx="209744">
                  <c:v>4.75612</c:v>
                </c:pt>
                <c:pt idx="209745">
                  <c:v>4.75615</c:v>
                </c:pt>
                <c:pt idx="209746">
                  <c:v>4.75617</c:v>
                </c:pt>
                <c:pt idx="209747">
                  <c:v>4.75619</c:v>
                </c:pt>
                <c:pt idx="209748">
                  <c:v>4.75621</c:v>
                </c:pt>
                <c:pt idx="209749">
                  <c:v>4.75624</c:v>
                </c:pt>
                <c:pt idx="209750">
                  <c:v>4.75626</c:v>
                </c:pt>
                <c:pt idx="209751">
                  <c:v>4.75628</c:v>
                </c:pt>
                <c:pt idx="209752">
                  <c:v>4.7563</c:v>
                </c:pt>
                <c:pt idx="209753">
                  <c:v>4.75633</c:v>
                </c:pt>
                <c:pt idx="209754">
                  <c:v>4.75635</c:v>
                </c:pt>
                <c:pt idx="209755">
                  <c:v>4.75637</c:v>
                </c:pt>
                <c:pt idx="209756">
                  <c:v>4.7564</c:v>
                </c:pt>
                <c:pt idx="209757">
                  <c:v>4.75642</c:v>
                </c:pt>
                <c:pt idx="209758">
                  <c:v>4.75644</c:v>
                </c:pt>
                <c:pt idx="209759">
                  <c:v>4.75646</c:v>
                </c:pt>
                <c:pt idx="209760">
                  <c:v>4.75648</c:v>
                </c:pt>
                <c:pt idx="209761">
                  <c:v>4.75651</c:v>
                </c:pt>
                <c:pt idx="209762">
                  <c:v>4.75653</c:v>
                </c:pt>
                <c:pt idx="209763">
                  <c:v>4.75655</c:v>
                </c:pt>
                <c:pt idx="209764">
                  <c:v>4.75658</c:v>
                </c:pt>
                <c:pt idx="209765">
                  <c:v>4.7566</c:v>
                </c:pt>
                <c:pt idx="209766">
                  <c:v>4.75662</c:v>
                </c:pt>
                <c:pt idx="209767">
                  <c:v>4.75664</c:v>
                </c:pt>
                <c:pt idx="209768">
                  <c:v>4.75667</c:v>
                </c:pt>
                <c:pt idx="209769">
                  <c:v>4.75669</c:v>
                </c:pt>
                <c:pt idx="209770">
                  <c:v>4.75671</c:v>
                </c:pt>
                <c:pt idx="209771">
                  <c:v>4.75673</c:v>
                </c:pt>
                <c:pt idx="209772">
                  <c:v>4.75676</c:v>
                </c:pt>
                <c:pt idx="209773">
                  <c:v>4.75678</c:v>
                </c:pt>
                <c:pt idx="209774">
                  <c:v>4.7568</c:v>
                </c:pt>
                <c:pt idx="209775">
                  <c:v>4.75683</c:v>
                </c:pt>
                <c:pt idx="209776">
                  <c:v>4.75685</c:v>
                </c:pt>
                <c:pt idx="209777">
                  <c:v>4.75687</c:v>
                </c:pt>
                <c:pt idx="209778">
                  <c:v>4.75689</c:v>
                </c:pt>
                <c:pt idx="209779">
                  <c:v>4.75692</c:v>
                </c:pt>
                <c:pt idx="209780">
                  <c:v>4.75694</c:v>
                </c:pt>
                <c:pt idx="209781">
                  <c:v>4.75696</c:v>
                </c:pt>
                <c:pt idx="209782">
                  <c:v>4.75698</c:v>
                </c:pt>
                <c:pt idx="209783">
                  <c:v>4.75701</c:v>
                </c:pt>
                <c:pt idx="209784">
                  <c:v>4.75703</c:v>
                </c:pt>
                <c:pt idx="209785">
                  <c:v>4.75705</c:v>
                </c:pt>
                <c:pt idx="209786">
                  <c:v>4.75708</c:v>
                </c:pt>
                <c:pt idx="209787">
                  <c:v>4.7571</c:v>
                </c:pt>
                <c:pt idx="209788">
                  <c:v>4.75712</c:v>
                </c:pt>
                <c:pt idx="209789">
                  <c:v>4.75714</c:v>
                </c:pt>
                <c:pt idx="209790">
                  <c:v>4.75717</c:v>
                </c:pt>
                <c:pt idx="209791">
                  <c:v>4.75719</c:v>
                </c:pt>
                <c:pt idx="209792">
                  <c:v>4.75721</c:v>
                </c:pt>
                <c:pt idx="209793">
                  <c:v>4.75723</c:v>
                </c:pt>
                <c:pt idx="209794">
                  <c:v>4.75726</c:v>
                </c:pt>
                <c:pt idx="209795">
                  <c:v>4.75728</c:v>
                </c:pt>
                <c:pt idx="209796">
                  <c:v>4.7573</c:v>
                </c:pt>
                <c:pt idx="209797">
                  <c:v>4.75732</c:v>
                </c:pt>
                <c:pt idx="209798">
                  <c:v>4.75735</c:v>
                </c:pt>
                <c:pt idx="209799">
                  <c:v>4.75737</c:v>
                </c:pt>
                <c:pt idx="209800">
                  <c:v>4.75739</c:v>
                </c:pt>
                <c:pt idx="209801">
                  <c:v>4.75741</c:v>
                </c:pt>
                <c:pt idx="209802">
                  <c:v>4.75744</c:v>
                </c:pt>
                <c:pt idx="209803">
                  <c:v>4.75746</c:v>
                </c:pt>
                <c:pt idx="209804">
                  <c:v>4.75748</c:v>
                </c:pt>
                <c:pt idx="209805">
                  <c:v>4.75751</c:v>
                </c:pt>
                <c:pt idx="209806">
                  <c:v>4.75753</c:v>
                </c:pt>
                <c:pt idx="209807">
                  <c:v>4.75755</c:v>
                </c:pt>
                <c:pt idx="209808">
                  <c:v>4.75757</c:v>
                </c:pt>
                <c:pt idx="209809">
                  <c:v>4.7576</c:v>
                </c:pt>
                <c:pt idx="209810">
                  <c:v>4.75762</c:v>
                </c:pt>
                <c:pt idx="209811">
                  <c:v>4.75764</c:v>
                </c:pt>
                <c:pt idx="209812">
                  <c:v>4.75766</c:v>
                </c:pt>
                <c:pt idx="209813">
                  <c:v>4.75769</c:v>
                </c:pt>
                <c:pt idx="209814">
                  <c:v>4.75771</c:v>
                </c:pt>
                <c:pt idx="209815">
                  <c:v>4.75773</c:v>
                </c:pt>
                <c:pt idx="209816">
                  <c:v>4.75776</c:v>
                </c:pt>
                <c:pt idx="209817">
                  <c:v>4.75778</c:v>
                </c:pt>
                <c:pt idx="209818">
                  <c:v>4.7578</c:v>
                </c:pt>
                <c:pt idx="209819">
                  <c:v>4.75782</c:v>
                </c:pt>
                <c:pt idx="209820">
                  <c:v>4.75785</c:v>
                </c:pt>
                <c:pt idx="209821">
                  <c:v>4.75787</c:v>
                </c:pt>
                <c:pt idx="209822">
                  <c:v>4.75789</c:v>
                </c:pt>
                <c:pt idx="209823">
                  <c:v>4.75791</c:v>
                </c:pt>
                <c:pt idx="209824">
                  <c:v>4.75794</c:v>
                </c:pt>
                <c:pt idx="209825">
                  <c:v>4.75796</c:v>
                </c:pt>
                <c:pt idx="209826">
                  <c:v>4.75798</c:v>
                </c:pt>
                <c:pt idx="209827">
                  <c:v>4.758</c:v>
                </c:pt>
                <c:pt idx="209828">
                  <c:v>4.75803</c:v>
                </c:pt>
                <c:pt idx="209829">
                  <c:v>4.75805</c:v>
                </c:pt>
                <c:pt idx="209830">
                  <c:v>4.75807</c:v>
                </c:pt>
                <c:pt idx="209831">
                  <c:v>4.75809</c:v>
                </c:pt>
                <c:pt idx="209832">
                  <c:v>4.75812</c:v>
                </c:pt>
                <c:pt idx="209833">
                  <c:v>4.75814</c:v>
                </c:pt>
                <c:pt idx="209834">
                  <c:v>4.75816</c:v>
                </c:pt>
                <c:pt idx="209835">
                  <c:v>4.75819</c:v>
                </c:pt>
                <c:pt idx="209836">
                  <c:v>4.75821</c:v>
                </c:pt>
                <c:pt idx="209837">
                  <c:v>4.75823</c:v>
                </c:pt>
                <c:pt idx="209838">
                  <c:v>4.75825</c:v>
                </c:pt>
                <c:pt idx="209839">
                  <c:v>4.75828</c:v>
                </c:pt>
                <c:pt idx="209840">
                  <c:v>4.7583</c:v>
                </c:pt>
                <c:pt idx="209841">
                  <c:v>4.75832</c:v>
                </c:pt>
                <c:pt idx="209842">
                  <c:v>4.75835</c:v>
                </c:pt>
                <c:pt idx="209843">
                  <c:v>4.75837</c:v>
                </c:pt>
                <c:pt idx="209844">
                  <c:v>4.75839</c:v>
                </c:pt>
                <c:pt idx="209845">
                  <c:v>4.75841</c:v>
                </c:pt>
                <c:pt idx="209846">
                  <c:v>4.75844</c:v>
                </c:pt>
                <c:pt idx="209847">
                  <c:v>4.75846</c:v>
                </c:pt>
                <c:pt idx="209848">
                  <c:v>4.75848</c:v>
                </c:pt>
                <c:pt idx="209849">
                  <c:v>4.7585</c:v>
                </c:pt>
                <c:pt idx="209850">
                  <c:v>4.75853</c:v>
                </c:pt>
                <c:pt idx="209851">
                  <c:v>4.75855</c:v>
                </c:pt>
                <c:pt idx="209852">
                  <c:v>4.75857</c:v>
                </c:pt>
                <c:pt idx="209853">
                  <c:v>4.75859</c:v>
                </c:pt>
                <c:pt idx="209854">
                  <c:v>4.75862</c:v>
                </c:pt>
                <c:pt idx="209855">
                  <c:v>4.75864</c:v>
                </c:pt>
                <c:pt idx="209856">
                  <c:v>4.75866</c:v>
                </c:pt>
                <c:pt idx="209857">
                  <c:v>4.75868</c:v>
                </c:pt>
                <c:pt idx="209858">
                  <c:v>4.75871</c:v>
                </c:pt>
                <c:pt idx="209859">
                  <c:v>4.75873</c:v>
                </c:pt>
                <c:pt idx="209860">
                  <c:v>4.75875</c:v>
                </c:pt>
                <c:pt idx="209861">
                  <c:v>4.75878</c:v>
                </c:pt>
                <c:pt idx="209862">
                  <c:v>4.7588</c:v>
                </c:pt>
                <c:pt idx="209863">
                  <c:v>4.75882</c:v>
                </c:pt>
                <c:pt idx="209864">
                  <c:v>4.75884</c:v>
                </c:pt>
                <c:pt idx="209865">
                  <c:v>4.75887</c:v>
                </c:pt>
                <c:pt idx="209866">
                  <c:v>4.75889</c:v>
                </c:pt>
                <c:pt idx="209867">
                  <c:v>4.75891</c:v>
                </c:pt>
                <c:pt idx="209868">
                  <c:v>4.75893</c:v>
                </c:pt>
                <c:pt idx="209869">
                  <c:v>4.75896</c:v>
                </c:pt>
                <c:pt idx="209870">
                  <c:v>4.75898</c:v>
                </c:pt>
                <c:pt idx="209871">
                  <c:v>4.759</c:v>
                </c:pt>
                <c:pt idx="209872">
                  <c:v>4.75903</c:v>
                </c:pt>
                <c:pt idx="209873">
                  <c:v>4.75905</c:v>
                </c:pt>
                <c:pt idx="209874">
                  <c:v>4.75907</c:v>
                </c:pt>
                <c:pt idx="209875">
                  <c:v>4.75909</c:v>
                </c:pt>
                <c:pt idx="209876">
                  <c:v>4.75912</c:v>
                </c:pt>
                <c:pt idx="209877">
                  <c:v>4.75914</c:v>
                </c:pt>
                <c:pt idx="209878">
                  <c:v>4.75916</c:v>
                </c:pt>
                <c:pt idx="209879">
                  <c:v>4.75918</c:v>
                </c:pt>
                <c:pt idx="209880">
                  <c:v>4.75921</c:v>
                </c:pt>
                <c:pt idx="209881">
                  <c:v>4.75923</c:v>
                </c:pt>
                <c:pt idx="209882">
                  <c:v>4.75925</c:v>
                </c:pt>
                <c:pt idx="209883">
                  <c:v>4.75927</c:v>
                </c:pt>
                <c:pt idx="209884">
                  <c:v>4.7593</c:v>
                </c:pt>
                <c:pt idx="209885">
                  <c:v>4.75932</c:v>
                </c:pt>
                <c:pt idx="209886">
                  <c:v>4.75934</c:v>
                </c:pt>
                <c:pt idx="209887">
                  <c:v>4.75936</c:v>
                </c:pt>
                <c:pt idx="209888">
                  <c:v>4.75939</c:v>
                </c:pt>
                <c:pt idx="209889">
                  <c:v>4.75941</c:v>
                </c:pt>
                <c:pt idx="209890">
                  <c:v>4.75943</c:v>
                </c:pt>
                <c:pt idx="209891">
                  <c:v>4.75946</c:v>
                </c:pt>
                <c:pt idx="209892">
                  <c:v>4.75948</c:v>
                </c:pt>
                <c:pt idx="209893">
                  <c:v>4.7595</c:v>
                </c:pt>
                <c:pt idx="209894">
                  <c:v>4.75952</c:v>
                </c:pt>
                <c:pt idx="209895">
                  <c:v>4.75955</c:v>
                </c:pt>
                <c:pt idx="209896">
                  <c:v>4.75957</c:v>
                </c:pt>
                <c:pt idx="209897">
                  <c:v>4.75959</c:v>
                </c:pt>
                <c:pt idx="209898">
                  <c:v>4.75962</c:v>
                </c:pt>
                <c:pt idx="209899">
                  <c:v>4.75964</c:v>
                </c:pt>
                <c:pt idx="209900">
                  <c:v>4.75966</c:v>
                </c:pt>
                <c:pt idx="209901">
                  <c:v>4.75968</c:v>
                </c:pt>
                <c:pt idx="209902">
                  <c:v>4.75971</c:v>
                </c:pt>
                <c:pt idx="209903">
                  <c:v>4.75973</c:v>
                </c:pt>
                <c:pt idx="209904">
                  <c:v>4.75975</c:v>
                </c:pt>
                <c:pt idx="209905">
                  <c:v>4.75977</c:v>
                </c:pt>
                <c:pt idx="209906">
                  <c:v>4.7598</c:v>
                </c:pt>
                <c:pt idx="209907">
                  <c:v>4.75982</c:v>
                </c:pt>
                <c:pt idx="209908">
                  <c:v>4.75984</c:v>
                </c:pt>
                <c:pt idx="209909">
                  <c:v>4.75986</c:v>
                </c:pt>
                <c:pt idx="209910">
                  <c:v>4.75989</c:v>
                </c:pt>
                <c:pt idx="209911">
                  <c:v>4.75991</c:v>
                </c:pt>
                <c:pt idx="209912">
                  <c:v>4.75993</c:v>
                </c:pt>
                <c:pt idx="209913">
                  <c:v>4.75995</c:v>
                </c:pt>
                <c:pt idx="209914">
                  <c:v>4.75998</c:v>
                </c:pt>
                <c:pt idx="209915">
                  <c:v>4.76</c:v>
                </c:pt>
                <c:pt idx="209916">
                  <c:v>4.76002</c:v>
                </c:pt>
                <c:pt idx="209917">
                  <c:v>4.76004</c:v>
                </c:pt>
                <c:pt idx="209918">
                  <c:v>4.76007</c:v>
                </c:pt>
                <c:pt idx="209919">
                  <c:v>4.76009</c:v>
                </c:pt>
                <c:pt idx="209920">
                  <c:v>4.76011</c:v>
                </c:pt>
                <c:pt idx="209921">
                  <c:v>4.76014</c:v>
                </c:pt>
                <c:pt idx="209922">
                  <c:v>4.76016</c:v>
                </c:pt>
                <c:pt idx="209923">
                  <c:v>4.76018</c:v>
                </c:pt>
                <c:pt idx="209924">
                  <c:v>4.7602</c:v>
                </c:pt>
                <c:pt idx="209925">
                  <c:v>4.76023</c:v>
                </c:pt>
                <c:pt idx="209926">
                  <c:v>4.76025</c:v>
                </c:pt>
                <c:pt idx="209927">
                  <c:v>4.76027</c:v>
                </c:pt>
                <c:pt idx="209928">
                  <c:v>4.7603</c:v>
                </c:pt>
                <c:pt idx="209929">
                  <c:v>4.76032</c:v>
                </c:pt>
                <c:pt idx="209930">
                  <c:v>4.76034</c:v>
                </c:pt>
                <c:pt idx="209931">
                  <c:v>4.76036</c:v>
                </c:pt>
                <c:pt idx="209932">
                  <c:v>4.76039</c:v>
                </c:pt>
                <c:pt idx="209933">
                  <c:v>4.76041</c:v>
                </c:pt>
                <c:pt idx="209934">
                  <c:v>4.76043</c:v>
                </c:pt>
                <c:pt idx="209935">
                  <c:v>4.76045</c:v>
                </c:pt>
                <c:pt idx="209936">
                  <c:v>4.76048</c:v>
                </c:pt>
                <c:pt idx="209937">
                  <c:v>4.7605</c:v>
                </c:pt>
                <c:pt idx="209938">
                  <c:v>4.76052</c:v>
                </c:pt>
                <c:pt idx="209939">
                  <c:v>4.76054</c:v>
                </c:pt>
                <c:pt idx="209940">
                  <c:v>4.76057</c:v>
                </c:pt>
                <c:pt idx="209941">
                  <c:v>4.76059</c:v>
                </c:pt>
                <c:pt idx="209942">
                  <c:v>4.76061</c:v>
                </c:pt>
                <c:pt idx="209943">
                  <c:v>4.76063</c:v>
                </c:pt>
                <c:pt idx="209944">
                  <c:v>4.76066</c:v>
                </c:pt>
                <c:pt idx="209945">
                  <c:v>4.76068</c:v>
                </c:pt>
                <c:pt idx="209946">
                  <c:v>4.7607</c:v>
                </c:pt>
                <c:pt idx="209947">
                  <c:v>4.76073</c:v>
                </c:pt>
                <c:pt idx="209948">
                  <c:v>4.76075</c:v>
                </c:pt>
                <c:pt idx="209949">
                  <c:v>4.76077</c:v>
                </c:pt>
                <c:pt idx="209950">
                  <c:v>4.76079</c:v>
                </c:pt>
                <c:pt idx="209951">
                  <c:v>4.76082</c:v>
                </c:pt>
                <c:pt idx="209952">
                  <c:v>4.76084</c:v>
                </c:pt>
                <c:pt idx="209953">
                  <c:v>4.76086</c:v>
                </c:pt>
                <c:pt idx="209954">
                  <c:v>4.76088</c:v>
                </c:pt>
                <c:pt idx="209955">
                  <c:v>4.76091</c:v>
                </c:pt>
                <c:pt idx="209956">
                  <c:v>4.76093</c:v>
                </c:pt>
                <c:pt idx="209957">
                  <c:v>4.76095</c:v>
                </c:pt>
                <c:pt idx="209958">
                  <c:v>4.76098</c:v>
                </c:pt>
                <c:pt idx="209959">
                  <c:v>4.761</c:v>
                </c:pt>
                <c:pt idx="209960">
                  <c:v>4.76102</c:v>
                </c:pt>
                <c:pt idx="209961">
                  <c:v>4.76104</c:v>
                </c:pt>
                <c:pt idx="209962">
                  <c:v>4.76107</c:v>
                </c:pt>
                <c:pt idx="209963">
                  <c:v>4.76109</c:v>
                </c:pt>
                <c:pt idx="209964">
                  <c:v>4.76111</c:v>
                </c:pt>
                <c:pt idx="209965">
                  <c:v>4.76113</c:v>
                </c:pt>
                <c:pt idx="209966">
                  <c:v>4.76116</c:v>
                </c:pt>
                <c:pt idx="209967">
                  <c:v>4.76118</c:v>
                </c:pt>
                <c:pt idx="209968">
                  <c:v>4.7612</c:v>
                </c:pt>
                <c:pt idx="209969">
                  <c:v>4.76122</c:v>
                </c:pt>
                <c:pt idx="209970">
                  <c:v>4.76125</c:v>
                </c:pt>
                <c:pt idx="209971">
                  <c:v>4.76127</c:v>
                </c:pt>
                <c:pt idx="209972">
                  <c:v>4.76129</c:v>
                </c:pt>
                <c:pt idx="209973">
                  <c:v>4.76131</c:v>
                </c:pt>
                <c:pt idx="209974">
                  <c:v>4.76134</c:v>
                </c:pt>
                <c:pt idx="209975">
                  <c:v>4.76136</c:v>
                </c:pt>
                <c:pt idx="209976">
                  <c:v>4.76138</c:v>
                </c:pt>
                <c:pt idx="209977">
                  <c:v>4.76141</c:v>
                </c:pt>
                <c:pt idx="209978">
                  <c:v>4.76143</c:v>
                </c:pt>
                <c:pt idx="209979">
                  <c:v>4.76145</c:v>
                </c:pt>
                <c:pt idx="209980">
                  <c:v>4.76147</c:v>
                </c:pt>
                <c:pt idx="209981">
                  <c:v>4.7615</c:v>
                </c:pt>
                <c:pt idx="209982">
                  <c:v>4.76152</c:v>
                </c:pt>
                <c:pt idx="209983">
                  <c:v>4.76154</c:v>
                </c:pt>
                <c:pt idx="209984">
                  <c:v>4.76157</c:v>
                </c:pt>
                <c:pt idx="209985">
                  <c:v>4.76159</c:v>
                </c:pt>
                <c:pt idx="209986">
                  <c:v>4.76161</c:v>
                </c:pt>
                <c:pt idx="209987">
                  <c:v>4.76163</c:v>
                </c:pt>
                <c:pt idx="209988">
                  <c:v>4.76166</c:v>
                </c:pt>
                <c:pt idx="209989">
                  <c:v>4.76168</c:v>
                </c:pt>
                <c:pt idx="209990">
                  <c:v>4.7617</c:v>
                </c:pt>
                <c:pt idx="209991">
                  <c:v>4.76172</c:v>
                </c:pt>
                <c:pt idx="209992">
                  <c:v>4.76175</c:v>
                </c:pt>
                <c:pt idx="209993">
                  <c:v>4.76177</c:v>
                </c:pt>
                <c:pt idx="209994">
                  <c:v>4.76179</c:v>
                </c:pt>
                <c:pt idx="209995">
                  <c:v>4.76181</c:v>
                </c:pt>
                <c:pt idx="209996">
                  <c:v>4.76184</c:v>
                </c:pt>
                <c:pt idx="209997">
                  <c:v>4.76186</c:v>
                </c:pt>
                <c:pt idx="209998">
                  <c:v>4.76188</c:v>
                </c:pt>
                <c:pt idx="209999">
                  <c:v>4.7619</c:v>
                </c:pt>
                <c:pt idx="210000">
                  <c:v>4.76193</c:v>
                </c:pt>
                <c:pt idx="210001">
                  <c:v>4.76195</c:v>
                </c:pt>
                <c:pt idx="210002">
                  <c:v>4.76197</c:v>
                </c:pt>
                <c:pt idx="210003">
                  <c:v>4.76199</c:v>
                </c:pt>
                <c:pt idx="210004">
                  <c:v>4.76202</c:v>
                </c:pt>
                <c:pt idx="210005">
                  <c:v>4.76204</c:v>
                </c:pt>
                <c:pt idx="210006">
                  <c:v>4.76206</c:v>
                </c:pt>
                <c:pt idx="210007">
                  <c:v>4.76209</c:v>
                </c:pt>
                <c:pt idx="210008">
                  <c:v>4.76211</c:v>
                </c:pt>
                <c:pt idx="210009">
                  <c:v>4.76213</c:v>
                </c:pt>
                <c:pt idx="210010">
                  <c:v>4.76215</c:v>
                </c:pt>
                <c:pt idx="210011">
                  <c:v>4.76218</c:v>
                </c:pt>
                <c:pt idx="210012">
                  <c:v>4.7622</c:v>
                </c:pt>
                <c:pt idx="210013">
                  <c:v>4.76222</c:v>
                </c:pt>
                <c:pt idx="210014">
                  <c:v>4.76225</c:v>
                </c:pt>
                <c:pt idx="210015">
                  <c:v>4.76227</c:v>
                </c:pt>
                <c:pt idx="210016">
                  <c:v>4.76229</c:v>
                </c:pt>
                <c:pt idx="210017">
                  <c:v>4.76231</c:v>
                </c:pt>
                <c:pt idx="210018">
                  <c:v>4.76234</c:v>
                </c:pt>
                <c:pt idx="210019">
                  <c:v>4.76236</c:v>
                </c:pt>
                <c:pt idx="210020">
                  <c:v>4.76238</c:v>
                </c:pt>
                <c:pt idx="210021">
                  <c:v>4.7624</c:v>
                </c:pt>
                <c:pt idx="210022">
                  <c:v>4.76243</c:v>
                </c:pt>
                <c:pt idx="210023">
                  <c:v>4.76245</c:v>
                </c:pt>
                <c:pt idx="210024">
                  <c:v>4.76247</c:v>
                </c:pt>
                <c:pt idx="210025">
                  <c:v>4.76249</c:v>
                </c:pt>
                <c:pt idx="210026">
                  <c:v>4.76252</c:v>
                </c:pt>
                <c:pt idx="210027">
                  <c:v>4.76254</c:v>
                </c:pt>
                <c:pt idx="210028">
                  <c:v>4.76256</c:v>
                </c:pt>
                <c:pt idx="210029">
                  <c:v>4.76258</c:v>
                </c:pt>
                <c:pt idx="210030">
                  <c:v>4.76261</c:v>
                </c:pt>
                <c:pt idx="210031">
                  <c:v>4.76263</c:v>
                </c:pt>
                <c:pt idx="210032">
                  <c:v>4.76265</c:v>
                </c:pt>
                <c:pt idx="210033">
                  <c:v>4.76268</c:v>
                </c:pt>
                <c:pt idx="210034">
                  <c:v>4.7627</c:v>
                </c:pt>
                <c:pt idx="210035">
                  <c:v>4.76272</c:v>
                </c:pt>
                <c:pt idx="210036">
                  <c:v>4.76274</c:v>
                </c:pt>
                <c:pt idx="210037">
                  <c:v>4.76277</c:v>
                </c:pt>
                <c:pt idx="210038">
                  <c:v>4.76279</c:v>
                </c:pt>
                <c:pt idx="210039">
                  <c:v>4.76281</c:v>
                </c:pt>
                <c:pt idx="210040">
                  <c:v>4.76283</c:v>
                </c:pt>
                <c:pt idx="210041">
                  <c:v>4.76286</c:v>
                </c:pt>
                <c:pt idx="210042">
                  <c:v>4.76288</c:v>
                </c:pt>
                <c:pt idx="210043">
                  <c:v>4.7629</c:v>
                </c:pt>
                <c:pt idx="210044">
                  <c:v>4.76293</c:v>
                </c:pt>
                <c:pt idx="210045">
                  <c:v>4.76295</c:v>
                </c:pt>
                <c:pt idx="210046">
                  <c:v>4.76297</c:v>
                </c:pt>
                <c:pt idx="210047">
                  <c:v>4.76299</c:v>
                </c:pt>
                <c:pt idx="210048">
                  <c:v>4.76302</c:v>
                </c:pt>
                <c:pt idx="210049">
                  <c:v>4.76304</c:v>
                </c:pt>
                <c:pt idx="210050">
                  <c:v>4.76306</c:v>
                </c:pt>
                <c:pt idx="210051">
                  <c:v>4.76308</c:v>
                </c:pt>
                <c:pt idx="210052">
                  <c:v>4.76311</c:v>
                </c:pt>
                <c:pt idx="210053">
                  <c:v>4.76313</c:v>
                </c:pt>
                <c:pt idx="210054">
                  <c:v>4.76315</c:v>
                </c:pt>
                <c:pt idx="210055">
                  <c:v>4.76318</c:v>
                </c:pt>
                <c:pt idx="210056">
                  <c:v>4.7632</c:v>
                </c:pt>
                <c:pt idx="210057">
                  <c:v>4.76322</c:v>
                </c:pt>
                <c:pt idx="210058">
                  <c:v>4.76324</c:v>
                </c:pt>
                <c:pt idx="210059">
                  <c:v>4.76326</c:v>
                </c:pt>
                <c:pt idx="210060">
                  <c:v>4.76329</c:v>
                </c:pt>
                <c:pt idx="210061">
                  <c:v>4.76331</c:v>
                </c:pt>
                <c:pt idx="210062">
                  <c:v>4.76333</c:v>
                </c:pt>
                <c:pt idx="210063">
                  <c:v>4.76336</c:v>
                </c:pt>
                <c:pt idx="210064">
                  <c:v>4.76338</c:v>
                </c:pt>
                <c:pt idx="210065">
                  <c:v>4.7634</c:v>
                </c:pt>
                <c:pt idx="210066">
                  <c:v>4.76342</c:v>
                </c:pt>
                <c:pt idx="210067">
                  <c:v>4.76345</c:v>
                </c:pt>
                <c:pt idx="210068">
                  <c:v>4.76347</c:v>
                </c:pt>
                <c:pt idx="210069">
                  <c:v>4.76349</c:v>
                </c:pt>
                <c:pt idx="210070">
                  <c:v>4.76351</c:v>
                </c:pt>
                <c:pt idx="210071">
                  <c:v>4.76354</c:v>
                </c:pt>
                <c:pt idx="210072">
                  <c:v>4.76356</c:v>
                </c:pt>
                <c:pt idx="210073">
                  <c:v>4.76358</c:v>
                </c:pt>
                <c:pt idx="210074">
                  <c:v>4.76361</c:v>
                </c:pt>
                <c:pt idx="210075">
                  <c:v>4.76363</c:v>
                </c:pt>
                <c:pt idx="210076">
                  <c:v>4.76365</c:v>
                </c:pt>
                <c:pt idx="210077">
                  <c:v>4.76367</c:v>
                </c:pt>
                <c:pt idx="210078">
                  <c:v>4.7637</c:v>
                </c:pt>
                <c:pt idx="210079">
                  <c:v>4.76372</c:v>
                </c:pt>
                <c:pt idx="210080">
                  <c:v>4.76374</c:v>
                </c:pt>
                <c:pt idx="210081">
                  <c:v>4.76376</c:v>
                </c:pt>
                <c:pt idx="210082">
                  <c:v>4.76379</c:v>
                </c:pt>
                <c:pt idx="210083">
                  <c:v>4.76381</c:v>
                </c:pt>
                <c:pt idx="210084">
                  <c:v>4.76383</c:v>
                </c:pt>
                <c:pt idx="210085">
                  <c:v>4.76386</c:v>
                </c:pt>
                <c:pt idx="210086">
                  <c:v>4.76388</c:v>
                </c:pt>
                <c:pt idx="210087">
                  <c:v>4.7639</c:v>
                </c:pt>
                <c:pt idx="210088">
                  <c:v>4.76392</c:v>
                </c:pt>
                <c:pt idx="210089">
                  <c:v>4.76395</c:v>
                </c:pt>
                <c:pt idx="210090">
                  <c:v>4.76397</c:v>
                </c:pt>
                <c:pt idx="210091">
                  <c:v>4.76399</c:v>
                </c:pt>
                <c:pt idx="210092">
                  <c:v>4.76401</c:v>
                </c:pt>
                <c:pt idx="210093">
                  <c:v>4.76404</c:v>
                </c:pt>
                <c:pt idx="210094">
                  <c:v>4.76406</c:v>
                </c:pt>
                <c:pt idx="210095">
                  <c:v>4.76408</c:v>
                </c:pt>
                <c:pt idx="210096">
                  <c:v>4.7641</c:v>
                </c:pt>
                <c:pt idx="210097">
                  <c:v>4.76413</c:v>
                </c:pt>
                <c:pt idx="210098">
                  <c:v>4.76415</c:v>
                </c:pt>
                <c:pt idx="210099">
                  <c:v>4.76417</c:v>
                </c:pt>
                <c:pt idx="210100">
                  <c:v>4.76419</c:v>
                </c:pt>
                <c:pt idx="210101">
                  <c:v>4.76422</c:v>
                </c:pt>
                <c:pt idx="210102">
                  <c:v>4.76424</c:v>
                </c:pt>
                <c:pt idx="210103">
                  <c:v>4.76426</c:v>
                </c:pt>
                <c:pt idx="210104">
                  <c:v>4.76429</c:v>
                </c:pt>
                <c:pt idx="210105">
                  <c:v>4.76431</c:v>
                </c:pt>
                <c:pt idx="210106">
                  <c:v>4.76433</c:v>
                </c:pt>
                <c:pt idx="210107">
                  <c:v>4.76435</c:v>
                </c:pt>
                <c:pt idx="210108">
                  <c:v>4.76438</c:v>
                </c:pt>
                <c:pt idx="210109">
                  <c:v>4.7644</c:v>
                </c:pt>
                <c:pt idx="210110">
                  <c:v>4.76442</c:v>
                </c:pt>
                <c:pt idx="210111">
                  <c:v>4.76444</c:v>
                </c:pt>
                <c:pt idx="210112">
                  <c:v>4.76447</c:v>
                </c:pt>
                <c:pt idx="210113">
                  <c:v>4.76449</c:v>
                </c:pt>
                <c:pt idx="210114">
                  <c:v>4.76451</c:v>
                </c:pt>
                <c:pt idx="210115">
                  <c:v>4.76454</c:v>
                </c:pt>
                <c:pt idx="210116">
                  <c:v>4.76456</c:v>
                </c:pt>
                <c:pt idx="210117">
                  <c:v>4.76458</c:v>
                </c:pt>
                <c:pt idx="210118">
                  <c:v>4.7646</c:v>
                </c:pt>
                <c:pt idx="210119">
                  <c:v>4.76463</c:v>
                </c:pt>
                <c:pt idx="210120">
                  <c:v>4.76465</c:v>
                </c:pt>
                <c:pt idx="210121">
                  <c:v>4.76467</c:v>
                </c:pt>
                <c:pt idx="210122">
                  <c:v>4.76469</c:v>
                </c:pt>
                <c:pt idx="210123">
                  <c:v>4.76472</c:v>
                </c:pt>
                <c:pt idx="210124">
                  <c:v>4.76474</c:v>
                </c:pt>
                <c:pt idx="210125">
                  <c:v>4.76476</c:v>
                </c:pt>
                <c:pt idx="210126">
                  <c:v>4.76478</c:v>
                </c:pt>
                <c:pt idx="210127">
                  <c:v>4.76481</c:v>
                </c:pt>
                <c:pt idx="210128">
                  <c:v>4.76483</c:v>
                </c:pt>
                <c:pt idx="210129">
                  <c:v>4.76485</c:v>
                </c:pt>
                <c:pt idx="210130">
                  <c:v>4.76487</c:v>
                </c:pt>
                <c:pt idx="210131">
                  <c:v>4.7649</c:v>
                </c:pt>
                <c:pt idx="210132">
                  <c:v>4.76492</c:v>
                </c:pt>
                <c:pt idx="210133">
                  <c:v>4.76494</c:v>
                </c:pt>
                <c:pt idx="210134">
                  <c:v>4.76497</c:v>
                </c:pt>
                <c:pt idx="210135">
                  <c:v>4.76499</c:v>
                </c:pt>
                <c:pt idx="210136">
                  <c:v>4.76501</c:v>
                </c:pt>
                <c:pt idx="210137">
                  <c:v>4.76503</c:v>
                </c:pt>
                <c:pt idx="210138">
                  <c:v>4.76506</c:v>
                </c:pt>
                <c:pt idx="210139">
                  <c:v>4.76508</c:v>
                </c:pt>
                <c:pt idx="210140">
                  <c:v>4.7651</c:v>
                </c:pt>
                <c:pt idx="210141">
                  <c:v>4.76513</c:v>
                </c:pt>
                <c:pt idx="210142">
                  <c:v>4.76515</c:v>
                </c:pt>
                <c:pt idx="210143">
                  <c:v>4.76517</c:v>
                </c:pt>
                <c:pt idx="210144">
                  <c:v>4.76519</c:v>
                </c:pt>
                <c:pt idx="210145">
                  <c:v>4.76522</c:v>
                </c:pt>
                <c:pt idx="210146">
                  <c:v>4.76524</c:v>
                </c:pt>
                <c:pt idx="210147">
                  <c:v>4.76526</c:v>
                </c:pt>
                <c:pt idx="210148">
                  <c:v>4.76528</c:v>
                </c:pt>
                <c:pt idx="210149">
                  <c:v>4.76531</c:v>
                </c:pt>
                <c:pt idx="210150">
                  <c:v>4.76533</c:v>
                </c:pt>
                <c:pt idx="210151">
                  <c:v>4.76535</c:v>
                </c:pt>
                <c:pt idx="210152">
                  <c:v>4.76537</c:v>
                </c:pt>
                <c:pt idx="210153">
                  <c:v>4.7654</c:v>
                </c:pt>
                <c:pt idx="210154">
                  <c:v>4.76542</c:v>
                </c:pt>
                <c:pt idx="210155">
                  <c:v>4.76544</c:v>
                </c:pt>
                <c:pt idx="210156">
                  <c:v>4.76546</c:v>
                </c:pt>
                <c:pt idx="210157">
                  <c:v>4.76549</c:v>
                </c:pt>
                <c:pt idx="210158">
                  <c:v>4.76551</c:v>
                </c:pt>
                <c:pt idx="210159">
                  <c:v>4.76553</c:v>
                </c:pt>
                <c:pt idx="210160">
                  <c:v>4.76556</c:v>
                </c:pt>
                <c:pt idx="210161">
                  <c:v>4.76558</c:v>
                </c:pt>
                <c:pt idx="210162">
                  <c:v>4.7656</c:v>
                </c:pt>
                <c:pt idx="210163">
                  <c:v>4.76562</c:v>
                </c:pt>
                <c:pt idx="210164">
                  <c:v>4.76565</c:v>
                </c:pt>
                <c:pt idx="210165">
                  <c:v>4.76567</c:v>
                </c:pt>
                <c:pt idx="210166">
                  <c:v>4.76569</c:v>
                </c:pt>
                <c:pt idx="210167">
                  <c:v>4.76571</c:v>
                </c:pt>
                <c:pt idx="210168">
                  <c:v>4.76574</c:v>
                </c:pt>
                <c:pt idx="210169">
                  <c:v>4.76576</c:v>
                </c:pt>
                <c:pt idx="210170">
                  <c:v>4.76578</c:v>
                </c:pt>
                <c:pt idx="210171">
                  <c:v>4.76581</c:v>
                </c:pt>
                <c:pt idx="210172">
                  <c:v>4.76583</c:v>
                </c:pt>
                <c:pt idx="210173">
                  <c:v>4.76585</c:v>
                </c:pt>
                <c:pt idx="210174">
                  <c:v>4.76587</c:v>
                </c:pt>
                <c:pt idx="210175">
                  <c:v>4.7659</c:v>
                </c:pt>
                <c:pt idx="210176">
                  <c:v>4.76592</c:v>
                </c:pt>
                <c:pt idx="210177">
                  <c:v>4.76594</c:v>
                </c:pt>
                <c:pt idx="210178">
                  <c:v>4.76596</c:v>
                </c:pt>
                <c:pt idx="210179">
                  <c:v>4.76599</c:v>
                </c:pt>
                <c:pt idx="210180">
                  <c:v>4.76601</c:v>
                </c:pt>
                <c:pt idx="210181">
                  <c:v>4.76603</c:v>
                </c:pt>
                <c:pt idx="210182">
                  <c:v>4.76605</c:v>
                </c:pt>
                <c:pt idx="210183">
                  <c:v>4.76608</c:v>
                </c:pt>
                <c:pt idx="210184">
                  <c:v>4.7661</c:v>
                </c:pt>
                <c:pt idx="210185">
                  <c:v>4.76612</c:v>
                </c:pt>
                <c:pt idx="210186">
                  <c:v>4.76614</c:v>
                </c:pt>
                <c:pt idx="210187">
                  <c:v>4.76617</c:v>
                </c:pt>
                <c:pt idx="210188">
                  <c:v>4.76619</c:v>
                </c:pt>
                <c:pt idx="210189">
                  <c:v>4.76621</c:v>
                </c:pt>
                <c:pt idx="210190">
                  <c:v>4.76624</c:v>
                </c:pt>
                <c:pt idx="210191">
                  <c:v>4.76626</c:v>
                </c:pt>
                <c:pt idx="210192">
                  <c:v>4.76628</c:v>
                </c:pt>
                <c:pt idx="210193">
                  <c:v>4.7663</c:v>
                </c:pt>
                <c:pt idx="210194">
                  <c:v>4.76633</c:v>
                </c:pt>
                <c:pt idx="210195">
                  <c:v>4.76635</c:v>
                </c:pt>
                <c:pt idx="210196">
                  <c:v>4.76637</c:v>
                </c:pt>
                <c:pt idx="210197">
                  <c:v>4.7664</c:v>
                </c:pt>
                <c:pt idx="210198">
                  <c:v>4.76642</c:v>
                </c:pt>
                <c:pt idx="210199">
                  <c:v>4.76644</c:v>
                </c:pt>
                <c:pt idx="210200">
                  <c:v>4.76646</c:v>
                </c:pt>
                <c:pt idx="210201">
                  <c:v>4.76649</c:v>
                </c:pt>
                <c:pt idx="210202">
                  <c:v>4.76651</c:v>
                </c:pt>
                <c:pt idx="210203">
                  <c:v>4.76653</c:v>
                </c:pt>
                <c:pt idx="210204">
                  <c:v>4.76655</c:v>
                </c:pt>
                <c:pt idx="210205">
                  <c:v>4.76658</c:v>
                </c:pt>
                <c:pt idx="210206">
                  <c:v>4.7666</c:v>
                </c:pt>
                <c:pt idx="210207">
                  <c:v>4.76662</c:v>
                </c:pt>
                <c:pt idx="210208">
                  <c:v>4.76664</c:v>
                </c:pt>
                <c:pt idx="210209">
                  <c:v>4.76667</c:v>
                </c:pt>
                <c:pt idx="210210">
                  <c:v>4.76669</c:v>
                </c:pt>
                <c:pt idx="210211">
                  <c:v>4.76671</c:v>
                </c:pt>
                <c:pt idx="210212">
                  <c:v>4.76673</c:v>
                </c:pt>
                <c:pt idx="210213">
                  <c:v>4.76676</c:v>
                </c:pt>
                <c:pt idx="210214">
                  <c:v>4.76678</c:v>
                </c:pt>
                <c:pt idx="210215">
                  <c:v>4.7668</c:v>
                </c:pt>
                <c:pt idx="210216">
                  <c:v>4.76682</c:v>
                </c:pt>
                <c:pt idx="210217">
                  <c:v>4.76685</c:v>
                </c:pt>
                <c:pt idx="210218">
                  <c:v>4.76687</c:v>
                </c:pt>
                <c:pt idx="210219">
                  <c:v>4.76689</c:v>
                </c:pt>
                <c:pt idx="210220">
                  <c:v>4.76692</c:v>
                </c:pt>
                <c:pt idx="210221">
                  <c:v>4.76694</c:v>
                </c:pt>
                <c:pt idx="210222">
                  <c:v>4.76696</c:v>
                </c:pt>
                <c:pt idx="210223">
                  <c:v>4.76698</c:v>
                </c:pt>
                <c:pt idx="210224">
                  <c:v>4.76701</c:v>
                </c:pt>
                <c:pt idx="210225">
                  <c:v>4.76703</c:v>
                </c:pt>
                <c:pt idx="210226">
                  <c:v>4.76705</c:v>
                </c:pt>
                <c:pt idx="210227">
                  <c:v>4.76708</c:v>
                </c:pt>
                <c:pt idx="210228">
                  <c:v>4.7671</c:v>
                </c:pt>
                <c:pt idx="210229">
                  <c:v>4.76712</c:v>
                </c:pt>
                <c:pt idx="210230">
                  <c:v>4.76714</c:v>
                </c:pt>
                <c:pt idx="210231">
                  <c:v>4.76717</c:v>
                </c:pt>
                <c:pt idx="210232">
                  <c:v>4.76719</c:v>
                </c:pt>
                <c:pt idx="210233">
                  <c:v>4.76721</c:v>
                </c:pt>
                <c:pt idx="210234">
                  <c:v>4.76723</c:v>
                </c:pt>
                <c:pt idx="210235">
                  <c:v>4.76726</c:v>
                </c:pt>
                <c:pt idx="210236">
                  <c:v>4.76728</c:v>
                </c:pt>
                <c:pt idx="210237">
                  <c:v>4.7673</c:v>
                </c:pt>
                <c:pt idx="210238">
                  <c:v>4.76732</c:v>
                </c:pt>
                <c:pt idx="210239">
                  <c:v>4.76735</c:v>
                </c:pt>
                <c:pt idx="210240">
                  <c:v>4.76737</c:v>
                </c:pt>
                <c:pt idx="210241">
                  <c:v>4.76739</c:v>
                </c:pt>
                <c:pt idx="210242">
                  <c:v>4.76741</c:v>
                </c:pt>
                <c:pt idx="210243">
                  <c:v>4.76744</c:v>
                </c:pt>
                <c:pt idx="210244">
                  <c:v>4.76746</c:v>
                </c:pt>
                <c:pt idx="210245">
                  <c:v>4.76748</c:v>
                </c:pt>
                <c:pt idx="210246">
                  <c:v>4.76751</c:v>
                </c:pt>
                <c:pt idx="210247">
                  <c:v>4.76753</c:v>
                </c:pt>
                <c:pt idx="210248">
                  <c:v>4.76755</c:v>
                </c:pt>
                <c:pt idx="210249">
                  <c:v>4.76757</c:v>
                </c:pt>
                <c:pt idx="210250">
                  <c:v>4.7676</c:v>
                </c:pt>
                <c:pt idx="210251">
                  <c:v>4.76762</c:v>
                </c:pt>
                <c:pt idx="210252">
                  <c:v>4.76764</c:v>
                </c:pt>
                <c:pt idx="210253">
                  <c:v>4.76766</c:v>
                </c:pt>
                <c:pt idx="210254">
                  <c:v>4.76769</c:v>
                </c:pt>
                <c:pt idx="210255">
                  <c:v>4.76771</c:v>
                </c:pt>
                <c:pt idx="210256">
                  <c:v>4.76773</c:v>
                </c:pt>
                <c:pt idx="210257">
                  <c:v>4.76776</c:v>
                </c:pt>
                <c:pt idx="210258">
                  <c:v>4.76778</c:v>
                </c:pt>
                <c:pt idx="210259">
                  <c:v>4.7678</c:v>
                </c:pt>
                <c:pt idx="210260">
                  <c:v>4.76782</c:v>
                </c:pt>
                <c:pt idx="210261">
                  <c:v>4.76785</c:v>
                </c:pt>
                <c:pt idx="210262">
                  <c:v>4.76787</c:v>
                </c:pt>
                <c:pt idx="210263">
                  <c:v>4.76789</c:v>
                </c:pt>
                <c:pt idx="210264">
                  <c:v>4.76791</c:v>
                </c:pt>
                <c:pt idx="210265">
                  <c:v>4.76794</c:v>
                </c:pt>
                <c:pt idx="210266">
                  <c:v>4.76796</c:v>
                </c:pt>
                <c:pt idx="210267">
                  <c:v>4.76798</c:v>
                </c:pt>
                <c:pt idx="210268">
                  <c:v>4.768</c:v>
                </c:pt>
                <c:pt idx="210269">
                  <c:v>4.76803</c:v>
                </c:pt>
                <c:pt idx="210270">
                  <c:v>4.76805</c:v>
                </c:pt>
                <c:pt idx="210271">
                  <c:v>4.76807</c:v>
                </c:pt>
                <c:pt idx="210272">
                  <c:v>4.76809</c:v>
                </c:pt>
                <c:pt idx="210273">
                  <c:v>4.76812</c:v>
                </c:pt>
                <c:pt idx="210274">
                  <c:v>4.76814</c:v>
                </c:pt>
                <c:pt idx="210275">
                  <c:v>4.76816</c:v>
                </c:pt>
                <c:pt idx="210276">
                  <c:v>4.76819</c:v>
                </c:pt>
                <c:pt idx="210277">
                  <c:v>4.76821</c:v>
                </c:pt>
                <c:pt idx="210278">
                  <c:v>4.76823</c:v>
                </c:pt>
                <c:pt idx="210279">
                  <c:v>4.76825</c:v>
                </c:pt>
                <c:pt idx="210280">
                  <c:v>4.76828</c:v>
                </c:pt>
                <c:pt idx="210281">
                  <c:v>4.7683</c:v>
                </c:pt>
                <c:pt idx="210282">
                  <c:v>4.76832</c:v>
                </c:pt>
                <c:pt idx="210283">
                  <c:v>4.76835</c:v>
                </c:pt>
                <c:pt idx="210284">
                  <c:v>4.76837</c:v>
                </c:pt>
                <c:pt idx="210285">
                  <c:v>4.76839</c:v>
                </c:pt>
                <c:pt idx="210286">
                  <c:v>4.76841</c:v>
                </c:pt>
                <c:pt idx="210287">
                  <c:v>4.76844</c:v>
                </c:pt>
                <c:pt idx="210288">
                  <c:v>4.76846</c:v>
                </c:pt>
                <c:pt idx="210289">
                  <c:v>4.76848</c:v>
                </c:pt>
                <c:pt idx="210290">
                  <c:v>4.7685</c:v>
                </c:pt>
                <c:pt idx="210291">
                  <c:v>4.76853</c:v>
                </c:pt>
                <c:pt idx="210292">
                  <c:v>4.76855</c:v>
                </c:pt>
                <c:pt idx="210293">
                  <c:v>4.76857</c:v>
                </c:pt>
                <c:pt idx="210294">
                  <c:v>4.76859</c:v>
                </c:pt>
                <c:pt idx="210295">
                  <c:v>4.76862</c:v>
                </c:pt>
                <c:pt idx="210296">
                  <c:v>4.76864</c:v>
                </c:pt>
                <c:pt idx="210297">
                  <c:v>4.76866</c:v>
                </c:pt>
                <c:pt idx="210298">
                  <c:v>4.76868</c:v>
                </c:pt>
                <c:pt idx="210299">
                  <c:v>4.76871</c:v>
                </c:pt>
                <c:pt idx="210300">
                  <c:v>4.76873</c:v>
                </c:pt>
                <c:pt idx="210301">
                  <c:v>4.76875</c:v>
                </c:pt>
                <c:pt idx="210302">
                  <c:v>4.76878</c:v>
                </c:pt>
                <c:pt idx="210303">
                  <c:v>4.7688</c:v>
                </c:pt>
                <c:pt idx="210304">
                  <c:v>4.76882</c:v>
                </c:pt>
                <c:pt idx="210305">
                  <c:v>4.76884</c:v>
                </c:pt>
                <c:pt idx="210306">
                  <c:v>4.76887</c:v>
                </c:pt>
                <c:pt idx="210307">
                  <c:v>4.76889</c:v>
                </c:pt>
                <c:pt idx="210308">
                  <c:v>4.76891</c:v>
                </c:pt>
                <c:pt idx="210309">
                  <c:v>4.76893</c:v>
                </c:pt>
                <c:pt idx="210310">
                  <c:v>4.76896</c:v>
                </c:pt>
                <c:pt idx="210311">
                  <c:v>4.76898</c:v>
                </c:pt>
                <c:pt idx="210312">
                  <c:v>4.769</c:v>
                </c:pt>
                <c:pt idx="210313">
                  <c:v>4.76903</c:v>
                </c:pt>
                <c:pt idx="210314">
                  <c:v>4.76905</c:v>
                </c:pt>
                <c:pt idx="210315">
                  <c:v>4.76907</c:v>
                </c:pt>
                <c:pt idx="210316">
                  <c:v>4.76909</c:v>
                </c:pt>
                <c:pt idx="210317">
                  <c:v>4.76912</c:v>
                </c:pt>
                <c:pt idx="210318">
                  <c:v>4.76914</c:v>
                </c:pt>
                <c:pt idx="210319">
                  <c:v>4.76916</c:v>
                </c:pt>
                <c:pt idx="210320">
                  <c:v>4.76918</c:v>
                </c:pt>
                <c:pt idx="210321">
                  <c:v>4.76921</c:v>
                </c:pt>
                <c:pt idx="210322">
                  <c:v>4.76923</c:v>
                </c:pt>
                <c:pt idx="210323">
                  <c:v>4.76925</c:v>
                </c:pt>
                <c:pt idx="210324">
                  <c:v>4.76927</c:v>
                </c:pt>
                <c:pt idx="210325">
                  <c:v>4.7693</c:v>
                </c:pt>
                <c:pt idx="210326">
                  <c:v>4.76932</c:v>
                </c:pt>
                <c:pt idx="210327">
                  <c:v>4.76934</c:v>
                </c:pt>
                <c:pt idx="210328">
                  <c:v>4.76936</c:v>
                </c:pt>
                <c:pt idx="210329">
                  <c:v>4.76939</c:v>
                </c:pt>
                <c:pt idx="210330">
                  <c:v>4.76941</c:v>
                </c:pt>
                <c:pt idx="210331">
                  <c:v>4.76943</c:v>
                </c:pt>
                <c:pt idx="210332">
                  <c:v>4.76946</c:v>
                </c:pt>
                <c:pt idx="210333">
                  <c:v>4.76948</c:v>
                </c:pt>
                <c:pt idx="210334">
                  <c:v>4.7695</c:v>
                </c:pt>
                <c:pt idx="210335">
                  <c:v>4.76952</c:v>
                </c:pt>
                <c:pt idx="210336">
                  <c:v>4.76955</c:v>
                </c:pt>
                <c:pt idx="210337">
                  <c:v>4.76957</c:v>
                </c:pt>
                <c:pt idx="210338">
                  <c:v>4.76959</c:v>
                </c:pt>
                <c:pt idx="210339">
                  <c:v>4.76961</c:v>
                </c:pt>
                <c:pt idx="210340">
                  <c:v>4.76964</c:v>
                </c:pt>
                <c:pt idx="210341">
                  <c:v>4.76966</c:v>
                </c:pt>
                <c:pt idx="210342">
                  <c:v>4.76968</c:v>
                </c:pt>
                <c:pt idx="210343">
                  <c:v>4.76971</c:v>
                </c:pt>
                <c:pt idx="210344">
                  <c:v>4.76973</c:v>
                </c:pt>
                <c:pt idx="210345">
                  <c:v>4.76975</c:v>
                </c:pt>
                <c:pt idx="210346">
                  <c:v>4.76977</c:v>
                </c:pt>
                <c:pt idx="210347">
                  <c:v>4.7698</c:v>
                </c:pt>
                <c:pt idx="210348">
                  <c:v>4.76982</c:v>
                </c:pt>
                <c:pt idx="210349">
                  <c:v>4.76984</c:v>
                </c:pt>
                <c:pt idx="210350">
                  <c:v>4.76986</c:v>
                </c:pt>
                <c:pt idx="210351">
                  <c:v>4.76989</c:v>
                </c:pt>
                <c:pt idx="210352">
                  <c:v>4.76991</c:v>
                </c:pt>
                <c:pt idx="210353">
                  <c:v>4.76993</c:v>
                </c:pt>
                <c:pt idx="210354">
                  <c:v>4.76996</c:v>
                </c:pt>
                <c:pt idx="210355">
                  <c:v>4.76998</c:v>
                </c:pt>
                <c:pt idx="210356">
                  <c:v>4.77</c:v>
                </c:pt>
                <c:pt idx="210357">
                  <c:v>4.77002</c:v>
                </c:pt>
                <c:pt idx="210358">
                  <c:v>4.77004</c:v>
                </c:pt>
                <c:pt idx="210359">
                  <c:v>4.77007</c:v>
                </c:pt>
                <c:pt idx="210360">
                  <c:v>4.77009</c:v>
                </c:pt>
                <c:pt idx="210361">
                  <c:v>4.77011</c:v>
                </c:pt>
                <c:pt idx="210362">
                  <c:v>4.77014</c:v>
                </c:pt>
                <c:pt idx="210363">
                  <c:v>4.77016</c:v>
                </c:pt>
                <c:pt idx="210364">
                  <c:v>4.77018</c:v>
                </c:pt>
                <c:pt idx="210365">
                  <c:v>4.7702</c:v>
                </c:pt>
                <c:pt idx="210366">
                  <c:v>4.77023</c:v>
                </c:pt>
                <c:pt idx="210367">
                  <c:v>4.77025</c:v>
                </c:pt>
                <c:pt idx="210368">
                  <c:v>4.77027</c:v>
                </c:pt>
                <c:pt idx="210369">
                  <c:v>4.77029</c:v>
                </c:pt>
                <c:pt idx="210370">
                  <c:v>4.77032</c:v>
                </c:pt>
                <c:pt idx="210371">
                  <c:v>4.77034</c:v>
                </c:pt>
                <c:pt idx="210372">
                  <c:v>4.77036</c:v>
                </c:pt>
                <c:pt idx="210373">
                  <c:v>4.77039</c:v>
                </c:pt>
                <c:pt idx="210374">
                  <c:v>4.77041</c:v>
                </c:pt>
                <c:pt idx="210375">
                  <c:v>4.77043</c:v>
                </c:pt>
                <c:pt idx="210376">
                  <c:v>4.77045</c:v>
                </c:pt>
                <c:pt idx="210377">
                  <c:v>4.77048</c:v>
                </c:pt>
                <c:pt idx="210378">
                  <c:v>4.7705</c:v>
                </c:pt>
                <c:pt idx="210379">
                  <c:v>4.77052</c:v>
                </c:pt>
                <c:pt idx="210380">
                  <c:v>4.77054</c:v>
                </c:pt>
                <c:pt idx="210381">
                  <c:v>4.77057</c:v>
                </c:pt>
                <c:pt idx="210382">
                  <c:v>4.77059</c:v>
                </c:pt>
                <c:pt idx="210383">
                  <c:v>4.77061</c:v>
                </c:pt>
                <c:pt idx="210384">
                  <c:v>4.77064</c:v>
                </c:pt>
                <c:pt idx="210385">
                  <c:v>4.77066</c:v>
                </c:pt>
                <c:pt idx="210386">
                  <c:v>4.77068</c:v>
                </c:pt>
                <c:pt idx="210387">
                  <c:v>4.7707</c:v>
                </c:pt>
                <c:pt idx="210388">
                  <c:v>4.77073</c:v>
                </c:pt>
                <c:pt idx="210389">
                  <c:v>4.77075</c:v>
                </c:pt>
                <c:pt idx="210390">
                  <c:v>4.77077</c:v>
                </c:pt>
                <c:pt idx="210391">
                  <c:v>4.77079</c:v>
                </c:pt>
                <c:pt idx="210392">
                  <c:v>4.77082</c:v>
                </c:pt>
                <c:pt idx="210393">
                  <c:v>4.77084</c:v>
                </c:pt>
                <c:pt idx="210394">
                  <c:v>4.77086</c:v>
                </c:pt>
                <c:pt idx="210395">
                  <c:v>4.77088</c:v>
                </c:pt>
                <c:pt idx="210396">
                  <c:v>4.77091</c:v>
                </c:pt>
                <c:pt idx="210397">
                  <c:v>4.77093</c:v>
                </c:pt>
                <c:pt idx="210398">
                  <c:v>4.77095</c:v>
                </c:pt>
                <c:pt idx="210399">
                  <c:v>4.77097</c:v>
                </c:pt>
                <c:pt idx="210400">
                  <c:v>4.771</c:v>
                </c:pt>
                <c:pt idx="210401">
                  <c:v>4.77102</c:v>
                </c:pt>
                <c:pt idx="210402">
                  <c:v>4.77104</c:v>
                </c:pt>
                <c:pt idx="210403">
                  <c:v>4.77107</c:v>
                </c:pt>
                <c:pt idx="210404">
                  <c:v>4.77109</c:v>
                </c:pt>
                <c:pt idx="210405">
                  <c:v>4.77111</c:v>
                </c:pt>
                <c:pt idx="210406">
                  <c:v>4.77113</c:v>
                </c:pt>
                <c:pt idx="210407">
                  <c:v>4.77116</c:v>
                </c:pt>
                <c:pt idx="210408">
                  <c:v>4.77118</c:v>
                </c:pt>
                <c:pt idx="210409">
                  <c:v>4.7712</c:v>
                </c:pt>
                <c:pt idx="210410">
                  <c:v>4.77122</c:v>
                </c:pt>
                <c:pt idx="210411">
                  <c:v>4.77125</c:v>
                </c:pt>
                <c:pt idx="210412">
                  <c:v>4.77127</c:v>
                </c:pt>
                <c:pt idx="210413">
                  <c:v>4.77129</c:v>
                </c:pt>
                <c:pt idx="210414">
                  <c:v>4.77132</c:v>
                </c:pt>
                <c:pt idx="210415">
                  <c:v>4.77134</c:v>
                </c:pt>
                <c:pt idx="210416">
                  <c:v>4.77136</c:v>
                </c:pt>
                <c:pt idx="210417">
                  <c:v>4.77138</c:v>
                </c:pt>
                <c:pt idx="210418">
                  <c:v>4.77141</c:v>
                </c:pt>
                <c:pt idx="210419">
                  <c:v>4.77143</c:v>
                </c:pt>
                <c:pt idx="210420">
                  <c:v>4.77145</c:v>
                </c:pt>
                <c:pt idx="210421">
                  <c:v>4.77147</c:v>
                </c:pt>
                <c:pt idx="210422">
                  <c:v>4.7715</c:v>
                </c:pt>
                <c:pt idx="210423">
                  <c:v>4.77152</c:v>
                </c:pt>
                <c:pt idx="210424">
                  <c:v>4.77154</c:v>
                </c:pt>
                <c:pt idx="210425">
                  <c:v>4.77156</c:v>
                </c:pt>
                <c:pt idx="210426">
                  <c:v>4.77159</c:v>
                </c:pt>
                <c:pt idx="210427">
                  <c:v>4.77161</c:v>
                </c:pt>
                <c:pt idx="210428">
                  <c:v>4.77163</c:v>
                </c:pt>
                <c:pt idx="210429">
                  <c:v>4.77165</c:v>
                </c:pt>
                <c:pt idx="210430">
                  <c:v>4.77168</c:v>
                </c:pt>
                <c:pt idx="210431">
                  <c:v>4.7717</c:v>
                </c:pt>
                <c:pt idx="210432">
                  <c:v>4.77172</c:v>
                </c:pt>
                <c:pt idx="210433">
                  <c:v>4.77175</c:v>
                </c:pt>
                <c:pt idx="210434">
                  <c:v>4.77177</c:v>
                </c:pt>
                <c:pt idx="210435">
                  <c:v>4.77179</c:v>
                </c:pt>
                <c:pt idx="210436">
                  <c:v>4.77181</c:v>
                </c:pt>
                <c:pt idx="210437">
                  <c:v>4.77184</c:v>
                </c:pt>
                <c:pt idx="210438">
                  <c:v>4.77186</c:v>
                </c:pt>
                <c:pt idx="210439">
                  <c:v>4.77188</c:v>
                </c:pt>
                <c:pt idx="210440">
                  <c:v>4.77191</c:v>
                </c:pt>
                <c:pt idx="210441">
                  <c:v>4.77193</c:v>
                </c:pt>
                <c:pt idx="210442">
                  <c:v>4.77195</c:v>
                </c:pt>
                <c:pt idx="210443">
                  <c:v>4.77197</c:v>
                </c:pt>
                <c:pt idx="210444">
                  <c:v>4.772</c:v>
                </c:pt>
                <c:pt idx="210445">
                  <c:v>4.77202</c:v>
                </c:pt>
                <c:pt idx="210446">
                  <c:v>4.77204</c:v>
                </c:pt>
                <c:pt idx="210447">
                  <c:v>4.77206</c:v>
                </c:pt>
                <c:pt idx="210448">
                  <c:v>4.77209</c:v>
                </c:pt>
                <c:pt idx="210449">
                  <c:v>4.77211</c:v>
                </c:pt>
                <c:pt idx="210450">
                  <c:v>4.77213</c:v>
                </c:pt>
                <c:pt idx="210451">
                  <c:v>4.77215</c:v>
                </c:pt>
                <c:pt idx="210452">
                  <c:v>4.77218</c:v>
                </c:pt>
                <c:pt idx="210453">
                  <c:v>4.7722</c:v>
                </c:pt>
                <c:pt idx="210454">
                  <c:v>4.77222</c:v>
                </c:pt>
                <c:pt idx="210455">
                  <c:v>4.77224</c:v>
                </c:pt>
                <c:pt idx="210456">
                  <c:v>4.77227</c:v>
                </c:pt>
                <c:pt idx="210457">
                  <c:v>4.77229</c:v>
                </c:pt>
                <c:pt idx="210458">
                  <c:v>4.77231</c:v>
                </c:pt>
                <c:pt idx="210459">
                  <c:v>4.77234</c:v>
                </c:pt>
                <c:pt idx="210460">
                  <c:v>4.77236</c:v>
                </c:pt>
                <c:pt idx="210461">
                  <c:v>4.77238</c:v>
                </c:pt>
                <c:pt idx="210462">
                  <c:v>4.7724</c:v>
                </c:pt>
                <c:pt idx="210463">
                  <c:v>4.77243</c:v>
                </c:pt>
                <c:pt idx="210464">
                  <c:v>4.77245</c:v>
                </c:pt>
                <c:pt idx="210465">
                  <c:v>4.77247</c:v>
                </c:pt>
                <c:pt idx="210466">
                  <c:v>4.77249</c:v>
                </c:pt>
                <c:pt idx="210467">
                  <c:v>4.77252</c:v>
                </c:pt>
                <c:pt idx="210468">
                  <c:v>4.77254</c:v>
                </c:pt>
                <c:pt idx="210469">
                  <c:v>4.77256</c:v>
                </c:pt>
                <c:pt idx="210470">
                  <c:v>4.77259</c:v>
                </c:pt>
                <c:pt idx="210471">
                  <c:v>4.77261</c:v>
                </c:pt>
                <c:pt idx="210472">
                  <c:v>4.77263</c:v>
                </c:pt>
                <c:pt idx="210473">
                  <c:v>4.77265</c:v>
                </c:pt>
                <c:pt idx="210474">
                  <c:v>4.77268</c:v>
                </c:pt>
                <c:pt idx="210475">
                  <c:v>4.7727</c:v>
                </c:pt>
                <c:pt idx="210476">
                  <c:v>4.77272</c:v>
                </c:pt>
                <c:pt idx="210477">
                  <c:v>4.77274</c:v>
                </c:pt>
                <c:pt idx="210478">
                  <c:v>4.77277</c:v>
                </c:pt>
                <c:pt idx="210479">
                  <c:v>4.77279</c:v>
                </c:pt>
                <c:pt idx="210480">
                  <c:v>4.77281</c:v>
                </c:pt>
                <c:pt idx="210481">
                  <c:v>4.77283</c:v>
                </c:pt>
                <c:pt idx="210482">
                  <c:v>4.77286</c:v>
                </c:pt>
                <c:pt idx="210483">
                  <c:v>4.77288</c:v>
                </c:pt>
                <c:pt idx="210484">
                  <c:v>4.7729</c:v>
                </c:pt>
                <c:pt idx="210485">
                  <c:v>4.77292</c:v>
                </c:pt>
                <c:pt idx="210486">
                  <c:v>4.77295</c:v>
                </c:pt>
                <c:pt idx="210487">
                  <c:v>4.77297</c:v>
                </c:pt>
                <c:pt idx="210488">
                  <c:v>4.77299</c:v>
                </c:pt>
                <c:pt idx="210489">
                  <c:v>4.77302</c:v>
                </c:pt>
                <c:pt idx="210490">
                  <c:v>4.77304</c:v>
                </c:pt>
                <c:pt idx="210491">
                  <c:v>4.77306</c:v>
                </c:pt>
                <c:pt idx="210492">
                  <c:v>4.77308</c:v>
                </c:pt>
                <c:pt idx="210493">
                  <c:v>4.77311</c:v>
                </c:pt>
                <c:pt idx="210494">
                  <c:v>4.77313</c:v>
                </c:pt>
                <c:pt idx="210495">
                  <c:v>4.77315</c:v>
                </c:pt>
                <c:pt idx="210496">
                  <c:v>4.77318</c:v>
                </c:pt>
                <c:pt idx="210497">
                  <c:v>4.7732</c:v>
                </c:pt>
                <c:pt idx="210498">
                  <c:v>4.77322</c:v>
                </c:pt>
                <c:pt idx="210499">
                  <c:v>4.77324</c:v>
                </c:pt>
                <c:pt idx="210500">
                  <c:v>4.77327</c:v>
                </c:pt>
                <c:pt idx="210501">
                  <c:v>4.77329</c:v>
                </c:pt>
                <c:pt idx="210502">
                  <c:v>4.77331</c:v>
                </c:pt>
                <c:pt idx="210503">
                  <c:v>4.77333</c:v>
                </c:pt>
                <c:pt idx="210504">
                  <c:v>4.77336</c:v>
                </c:pt>
                <c:pt idx="210505">
                  <c:v>4.77338</c:v>
                </c:pt>
                <c:pt idx="210506">
                  <c:v>4.7734</c:v>
                </c:pt>
                <c:pt idx="210507">
                  <c:v>4.77342</c:v>
                </c:pt>
                <c:pt idx="210508">
                  <c:v>4.77345</c:v>
                </c:pt>
                <c:pt idx="210509">
                  <c:v>4.77347</c:v>
                </c:pt>
                <c:pt idx="210510">
                  <c:v>4.77349</c:v>
                </c:pt>
                <c:pt idx="210511">
                  <c:v>4.77351</c:v>
                </c:pt>
                <c:pt idx="210512">
                  <c:v>4.77354</c:v>
                </c:pt>
                <c:pt idx="210513">
                  <c:v>4.77356</c:v>
                </c:pt>
                <c:pt idx="210514">
                  <c:v>4.77358</c:v>
                </c:pt>
                <c:pt idx="210515">
                  <c:v>4.7736</c:v>
                </c:pt>
                <c:pt idx="210516">
                  <c:v>4.77363</c:v>
                </c:pt>
                <c:pt idx="210517">
                  <c:v>4.77365</c:v>
                </c:pt>
                <c:pt idx="210518">
                  <c:v>4.77367</c:v>
                </c:pt>
                <c:pt idx="210519">
                  <c:v>4.7737</c:v>
                </c:pt>
                <c:pt idx="210520">
                  <c:v>4.77372</c:v>
                </c:pt>
                <c:pt idx="210521">
                  <c:v>4.77374</c:v>
                </c:pt>
                <c:pt idx="210522">
                  <c:v>4.77376</c:v>
                </c:pt>
                <c:pt idx="210523">
                  <c:v>4.77379</c:v>
                </c:pt>
                <c:pt idx="210524">
                  <c:v>4.77381</c:v>
                </c:pt>
                <c:pt idx="210525">
                  <c:v>4.77383</c:v>
                </c:pt>
                <c:pt idx="210526">
                  <c:v>4.77386</c:v>
                </c:pt>
                <c:pt idx="210527">
                  <c:v>4.77388</c:v>
                </c:pt>
                <c:pt idx="210528">
                  <c:v>4.7739</c:v>
                </c:pt>
                <c:pt idx="210529">
                  <c:v>4.77392</c:v>
                </c:pt>
                <c:pt idx="210530">
                  <c:v>4.77395</c:v>
                </c:pt>
                <c:pt idx="210531">
                  <c:v>4.77397</c:v>
                </c:pt>
                <c:pt idx="210532">
                  <c:v>4.77399</c:v>
                </c:pt>
                <c:pt idx="210533">
                  <c:v>4.77401</c:v>
                </c:pt>
                <c:pt idx="210534">
                  <c:v>4.77404</c:v>
                </c:pt>
                <c:pt idx="210535">
                  <c:v>4.77406</c:v>
                </c:pt>
                <c:pt idx="210536">
                  <c:v>4.77408</c:v>
                </c:pt>
                <c:pt idx="210537">
                  <c:v>4.7741</c:v>
                </c:pt>
                <c:pt idx="210538">
                  <c:v>4.77413</c:v>
                </c:pt>
                <c:pt idx="210539">
                  <c:v>4.77415</c:v>
                </c:pt>
                <c:pt idx="210540">
                  <c:v>4.77417</c:v>
                </c:pt>
                <c:pt idx="210541">
                  <c:v>4.77419</c:v>
                </c:pt>
                <c:pt idx="210542">
                  <c:v>4.77422</c:v>
                </c:pt>
                <c:pt idx="210543">
                  <c:v>4.77424</c:v>
                </c:pt>
                <c:pt idx="210544">
                  <c:v>4.77426</c:v>
                </c:pt>
                <c:pt idx="210545">
                  <c:v>4.77429</c:v>
                </c:pt>
                <c:pt idx="210546">
                  <c:v>4.77431</c:v>
                </c:pt>
                <c:pt idx="210547">
                  <c:v>4.77433</c:v>
                </c:pt>
                <c:pt idx="210548">
                  <c:v>4.77435</c:v>
                </c:pt>
                <c:pt idx="210549">
                  <c:v>4.77438</c:v>
                </c:pt>
                <c:pt idx="210550">
                  <c:v>4.7744</c:v>
                </c:pt>
                <c:pt idx="210551">
                  <c:v>4.77442</c:v>
                </c:pt>
                <c:pt idx="210552">
                  <c:v>4.77444</c:v>
                </c:pt>
                <c:pt idx="210553">
                  <c:v>4.77447</c:v>
                </c:pt>
                <c:pt idx="210554">
                  <c:v>4.77449</c:v>
                </c:pt>
                <c:pt idx="210555">
                  <c:v>4.77451</c:v>
                </c:pt>
                <c:pt idx="210556">
                  <c:v>4.77454</c:v>
                </c:pt>
                <c:pt idx="210557">
                  <c:v>4.77456</c:v>
                </c:pt>
                <c:pt idx="210558">
                  <c:v>4.77458</c:v>
                </c:pt>
                <c:pt idx="210559">
                  <c:v>4.7746</c:v>
                </c:pt>
                <c:pt idx="210560">
                  <c:v>4.77463</c:v>
                </c:pt>
                <c:pt idx="210561">
                  <c:v>4.77465</c:v>
                </c:pt>
                <c:pt idx="210562">
                  <c:v>4.77467</c:v>
                </c:pt>
                <c:pt idx="210563">
                  <c:v>4.77469</c:v>
                </c:pt>
                <c:pt idx="210564">
                  <c:v>4.77472</c:v>
                </c:pt>
                <c:pt idx="210565">
                  <c:v>4.77474</c:v>
                </c:pt>
                <c:pt idx="210566">
                  <c:v>4.77476</c:v>
                </c:pt>
                <c:pt idx="210567">
                  <c:v>4.77478</c:v>
                </c:pt>
                <c:pt idx="210568">
                  <c:v>4.77481</c:v>
                </c:pt>
                <c:pt idx="210569">
                  <c:v>4.77483</c:v>
                </c:pt>
                <c:pt idx="210570">
                  <c:v>4.77485</c:v>
                </c:pt>
                <c:pt idx="210571">
                  <c:v>4.77487</c:v>
                </c:pt>
                <c:pt idx="210572">
                  <c:v>4.7749</c:v>
                </c:pt>
                <c:pt idx="210573">
                  <c:v>4.77492</c:v>
                </c:pt>
                <c:pt idx="210574">
                  <c:v>4.77494</c:v>
                </c:pt>
                <c:pt idx="210575">
                  <c:v>4.77497</c:v>
                </c:pt>
                <c:pt idx="210576">
                  <c:v>4.77499</c:v>
                </c:pt>
                <c:pt idx="210577">
                  <c:v>4.77501</c:v>
                </c:pt>
                <c:pt idx="210578">
                  <c:v>4.77503</c:v>
                </c:pt>
                <c:pt idx="210579">
                  <c:v>4.77506</c:v>
                </c:pt>
                <c:pt idx="210580">
                  <c:v>4.77508</c:v>
                </c:pt>
                <c:pt idx="210581">
                  <c:v>4.7751</c:v>
                </c:pt>
                <c:pt idx="210582">
                  <c:v>4.77513</c:v>
                </c:pt>
                <c:pt idx="210583">
                  <c:v>4.77515</c:v>
                </c:pt>
                <c:pt idx="210584">
                  <c:v>4.77517</c:v>
                </c:pt>
                <c:pt idx="210585">
                  <c:v>4.77519</c:v>
                </c:pt>
                <c:pt idx="210586">
                  <c:v>4.77522</c:v>
                </c:pt>
                <c:pt idx="210587">
                  <c:v>4.77524</c:v>
                </c:pt>
                <c:pt idx="210588">
                  <c:v>4.77526</c:v>
                </c:pt>
                <c:pt idx="210589">
                  <c:v>4.77528</c:v>
                </c:pt>
                <c:pt idx="210590">
                  <c:v>4.77531</c:v>
                </c:pt>
                <c:pt idx="210591">
                  <c:v>4.77533</c:v>
                </c:pt>
                <c:pt idx="210592">
                  <c:v>4.77535</c:v>
                </c:pt>
                <c:pt idx="210593">
                  <c:v>4.77537</c:v>
                </c:pt>
                <c:pt idx="210594">
                  <c:v>4.7754</c:v>
                </c:pt>
                <c:pt idx="210595">
                  <c:v>4.77542</c:v>
                </c:pt>
                <c:pt idx="210596">
                  <c:v>4.77544</c:v>
                </c:pt>
                <c:pt idx="210597">
                  <c:v>4.77546</c:v>
                </c:pt>
                <c:pt idx="210598">
                  <c:v>4.77549</c:v>
                </c:pt>
                <c:pt idx="210599">
                  <c:v>4.77551</c:v>
                </c:pt>
                <c:pt idx="210600">
                  <c:v>4.77553</c:v>
                </c:pt>
                <c:pt idx="210601">
                  <c:v>4.77556</c:v>
                </c:pt>
                <c:pt idx="210602">
                  <c:v>4.77558</c:v>
                </c:pt>
                <c:pt idx="210603">
                  <c:v>4.7756</c:v>
                </c:pt>
                <c:pt idx="210604">
                  <c:v>4.77562</c:v>
                </c:pt>
                <c:pt idx="210605">
                  <c:v>4.77565</c:v>
                </c:pt>
                <c:pt idx="210606">
                  <c:v>4.77567</c:v>
                </c:pt>
                <c:pt idx="210607">
                  <c:v>4.77569</c:v>
                </c:pt>
                <c:pt idx="210608">
                  <c:v>4.77571</c:v>
                </c:pt>
                <c:pt idx="210609">
                  <c:v>4.77574</c:v>
                </c:pt>
                <c:pt idx="210610">
                  <c:v>4.77576</c:v>
                </c:pt>
                <c:pt idx="210611">
                  <c:v>4.77578</c:v>
                </c:pt>
                <c:pt idx="210612">
                  <c:v>4.77581</c:v>
                </c:pt>
                <c:pt idx="210613">
                  <c:v>4.77583</c:v>
                </c:pt>
                <c:pt idx="210614">
                  <c:v>4.77585</c:v>
                </c:pt>
                <c:pt idx="210615">
                  <c:v>4.77587</c:v>
                </c:pt>
                <c:pt idx="210616">
                  <c:v>4.7759</c:v>
                </c:pt>
                <c:pt idx="210617">
                  <c:v>4.77592</c:v>
                </c:pt>
                <c:pt idx="210618">
                  <c:v>4.77594</c:v>
                </c:pt>
                <c:pt idx="210619">
                  <c:v>4.77596</c:v>
                </c:pt>
                <c:pt idx="210620">
                  <c:v>4.77599</c:v>
                </c:pt>
                <c:pt idx="210621">
                  <c:v>4.77601</c:v>
                </c:pt>
                <c:pt idx="210622">
                  <c:v>4.77603</c:v>
                </c:pt>
                <c:pt idx="210623">
                  <c:v>4.77605</c:v>
                </c:pt>
                <c:pt idx="210624">
                  <c:v>4.77608</c:v>
                </c:pt>
                <c:pt idx="210625">
                  <c:v>4.7761</c:v>
                </c:pt>
                <c:pt idx="210626">
                  <c:v>4.77612</c:v>
                </c:pt>
                <c:pt idx="210627">
                  <c:v>4.77614</c:v>
                </c:pt>
                <c:pt idx="210628">
                  <c:v>4.77617</c:v>
                </c:pt>
                <c:pt idx="210629">
                  <c:v>4.77619</c:v>
                </c:pt>
                <c:pt idx="210630">
                  <c:v>4.77621</c:v>
                </c:pt>
                <c:pt idx="210631">
                  <c:v>4.77624</c:v>
                </c:pt>
                <c:pt idx="210632">
                  <c:v>4.77626</c:v>
                </c:pt>
                <c:pt idx="210633">
                  <c:v>4.77628</c:v>
                </c:pt>
                <c:pt idx="210634">
                  <c:v>4.7763</c:v>
                </c:pt>
                <c:pt idx="210635">
                  <c:v>4.77633</c:v>
                </c:pt>
                <c:pt idx="210636">
                  <c:v>4.77635</c:v>
                </c:pt>
                <c:pt idx="210637">
                  <c:v>4.77637</c:v>
                </c:pt>
                <c:pt idx="210638">
                  <c:v>4.77639</c:v>
                </c:pt>
                <c:pt idx="210639">
                  <c:v>4.77642</c:v>
                </c:pt>
                <c:pt idx="210640">
                  <c:v>4.77644</c:v>
                </c:pt>
                <c:pt idx="210641">
                  <c:v>4.77646</c:v>
                </c:pt>
                <c:pt idx="210642">
                  <c:v>4.77649</c:v>
                </c:pt>
                <c:pt idx="210643">
                  <c:v>4.77651</c:v>
                </c:pt>
                <c:pt idx="210644">
                  <c:v>4.77653</c:v>
                </c:pt>
                <c:pt idx="210645">
                  <c:v>4.77655</c:v>
                </c:pt>
                <c:pt idx="210646">
                  <c:v>4.77658</c:v>
                </c:pt>
                <c:pt idx="210647">
                  <c:v>4.7766</c:v>
                </c:pt>
                <c:pt idx="210648">
                  <c:v>4.77662</c:v>
                </c:pt>
                <c:pt idx="210649">
                  <c:v>4.77664</c:v>
                </c:pt>
                <c:pt idx="210650">
                  <c:v>4.77667</c:v>
                </c:pt>
                <c:pt idx="210651">
                  <c:v>4.77669</c:v>
                </c:pt>
                <c:pt idx="210652">
                  <c:v>4.77671</c:v>
                </c:pt>
                <c:pt idx="210653">
                  <c:v>4.77674</c:v>
                </c:pt>
                <c:pt idx="210654">
                  <c:v>4.77676</c:v>
                </c:pt>
                <c:pt idx="210655">
                  <c:v>4.77678</c:v>
                </c:pt>
                <c:pt idx="210656">
                  <c:v>4.7768</c:v>
                </c:pt>
                <c:pt idx="210657">
                  <c:v>4.77682</c:v>
                </c:pt>
                <c:pt idx="210658">
                  <c:v>4.77685</c:v>
                </c:pt>
                <c:pt idx="210659">
                  <c:v>4.77687</c:v>
                </c:pt>
                <c:pt idx="210660">
                  <c:v>4.77689</c:v>
                </c:pt>
                <c:pt idx="210661">
                  <c:v>4.77692</c:v>
                </c:pt>
                <c:pt idx="210662">
                  <c:v>4.77694</c:v>
                </c:pt>
                <c:pt idx="210663">
                  <c:v>4.77696</c:v>
                </c:pt>
                <c:pt idx="210664">
                  <c:v>4.77698</c:v>
                </c:pt>
                <c:pt idx="210665">
                  <c:v>4.77701</c:v>
                </c:pt>
                <c:pt idx="210666">
                  <c:v>4.77703</c:v>
                </c:pt>
                <c:pt idx="210667">
                  <c:v>4.77705</c:v>
                </c:pt>
                <c:pt idx="210668">
                  <c:v>4.77707</c:v>
                </c:pt>
                <c:pt idx="210669">
                  <c:v>4.7771</c:v>
                </c:pt>
                <c:pt idx="210670">
                  <c:v>4.77712</c:v>
                </c:pt>
                <c:pt idx="210671">
                  <c:v>4.77714</c:v>
                </c:pt>
                <c:pt idx="210672">
                  <c:v>4.77717</c:v>
                </c:pt>
                <c:pt idx="210673">
                  <c:v>4.77719</c:v>
                </c:pt>
                <c:pt idx="210674">
                  <c:v>4.77721</c:v>
                </c:pt>
                <c:pt idx="210675">
                  <c:v>4.77723</c:v>
                </c:pt>
                <c:pt idx="210676">
                  <c:v>4.77726</c:v>
                </c:pt>
                <c:pt idx="210677">
                  <c:v>4.77728</c:v>
                </c:pt>
                <c:pt idx="210678">
                  <c:v>4.7773</c:v>
                </c:pt>
                <c:pt idx="210679">
                  <c:v>4.77732</c:v>
                </c:pt>
                <c:pt idx="210680">
                  <c:v>4.77735</c:v>
                </c:pt>
                <c:pt idx="210681">
                  <c:v>4.77737</c:v>
                </c:pt>
                <c:pt idx="210682">
                  <c:v>4.77739</c:v>
                </c:pt>
                <c:pt idx="210683">
                  <c:v>4.77742</c:v>
                </c:pt>
                <c:pt idx="210684">
                  <c:v>4.77744</c:v>
                </c:pt>
                <c:pt idx="210685">
                  <c:v>4.77746</c:v>
                </c:pt>
                <c:pt idx="210686">
                  <c:v>4.77748</c:v>
                </c:pt>
                <c:pt idx="210687">
                  <c:v>4.77751</c:v>
                </c:pt>
                <c:pt idx="210688">
                  <c:v>4.77753</c:v>
                </c:pt>
                <c:pt idx="210689">
                  <c:v>4.77755</c:v>
                </c:pt>
                <c:pt idx="210690">
                  <c:v>4.77757</c:v>
                </c:pt>
                <c:pt idx="210691">
                  <c:v>4.7776</c:v>
                </c:pt>
                <c:pt idx="210692">
                  <c:v>4.77762</c:v>
                </c:pt>
                <c:pt idx="210693">
                  <c:v>4.77764</c:v>
                </c:pt>
                <c:pt idx="210694">
                  <c:v>4.77766</c:v>
                </c:pt>
                <c:pt idx="210695">
                  <c:v>4.77769</c:v>
                </c:pt>
                <c:pt idx="210696">
                  <c:v>4.77771</c:v>
                </c:pt>
                <c:pt idx="210697">
                  <c:v>4.77773</c:v>
                </c:pt>
                <c:pt idx="210698">
                  <c:v>4.77775</c:v>
                </c:pt>
                <c:pt idx="210699">
                  <c:v>4.77778</c:v>
                </c:pt>
                <c:pt idx="210700">
                  <c:v>4.7778</c:v>
                </c:pt>
                <c:pt idx="210701">
                  <c:v>4.77782</c:v>
                </c:pt>
                <c:pt idx="210702">
                  <c:v>4.77785</c:v>
                </c:pt>
                <c:pt idx="210703">
                  <c:v>4.77787</c:v>
                </c:pt>
                <c:pt idx="210704">
                  <c:v>4.77789</c:v>
                </c:pt>
                <c:pt idx="210705">
                  <c:v>4.77791</c:v>
                </c:pt>
                <c:pt idx="210706">
                  <c:v>4.77794</c:v>
                </c:pt>
                <c:pt idx="210707">
                  <c:v>4.77796</c:v>
                </c:pt>
                <c:pt idx="210708">
                  <c:v>4.77798</c:v>
                </c:pt>
                <c:pt idx="210709">
                  <c:v>4.77801</c:v>
                </c:pt>
                <c:pt idx="210710">
                  <c:v>4.77803</c:v>
                </c:pt>
                <c:pt idx="210711">
                  <c:v>4.77805</c:v>
                </c:pt>
                <c:pt idx="210712">
                  <c:v>4.77807</c:v>
                </c:pt>
                <c:pt idx="210713">
                  <c:v>4.7781</c:v>
                </c:pt>
                <c:pt idx="210714">
                  <c:v>4.77812</c:v>
                </c:pt>
                <c:pt idx="210715">
                  <c:v>4.77814</c:v>
                </c:pt>
                <c:pt idx="210716">
                  <c:v>4.77816</c:v>
                </c:pt>
                <c:pt idx="210717">
                  <c:v>4.77819</c:v>
                </c:pt>
                <c:pt idx="210718">
                  <c:v>4.77821</c:v>
                </c:pt>
                <c:pt idx="210719">
                  <c:v>4.77823</c:v>
                </c:pt>
                <c:pt idx="210720">
                  <c:v>4.77825</c:v>
                </c:pt>
                <c:pt idx="210721">
                  <c:v>4.77828</c:v>
                </c:pt>
                <c:pt idx="210722">
                  <c:v>4.7783</c:v>
                </c:pt>
                <c:pt idx="210723">
                  <c:v>4.77832</c:v>
                </c:pt>
                <c:pt idx="210724">
                  <c:v>4.77834</c:v>
                </c:pt>
                <c:pt idx="210725">
                  <c:v>4.77837</c:v>
                </c:pt>
                <c:pt idx="210726">
                  <c:v>4.77839</c:v>
                </c:pt>
                <c:pt idx="210727">
                  <c:v>4.77841</c:v>
                </c:pt>
                <c:pt idx="210728">
                  <c:v>4.77843</c:v>
                </c:pt>
                <c:pt idx="210729">
                  <c:v>4.77846</c:v>
                </c:pt>
                <c:pt idx="210730">
                  <c:v>4.77848</c:v>
                </c:pt>
                <c:pt idx="210731">
                  <c:v>4.7785</c:v>
                </c:pt>
                <c:pt idx="210732">
                  <c:v>4.77853</c:v>
                </c:pt>
                <c:pt idx="210733">
                  <c:v>4.77855</c:v>
                </c:pt>
                <c:pt idx="210734">
                  <c:v>4.77857</c:v>
                </c:pt>
                <c:pt idx="210735">
                  <c:v>4.77859</c:v>
                </c:pt>
                <c:pt idx="210736">
                  <c:v>4.77862</c:v>
                </c:pt>
                <c:pt idx="210737">
                  <c:v>4.77864</c:v>
                </c:pt>
                <c:pt idx="210738">
                  <c:v>4.77866</c:v>
                </c:pt>
                <c:pt idx="210739">
                  <c:v>4.77869</c:v>
                </c:pt>
                <c:pt idx="210740">
                  <c:v>4.77871</c:v>
                </c:pt>
                <c:pt idx="210741">
                  <c:v>4.77873</c:v>
                </c:pt>
                <c:pt idx="210742">
                  <c:v>4.77875</c:v>
                </c:pt>
                <c:pt idx="210743">
                  <c:v>4.77878</c:v>
                </c:pt>
                <c:pt idx="210744">
                  <c:v>4.7788</c:v>
                </c:pt>
                <c:pt idx="210745">
                  <c:v>4.77882</c:v>
                </c:pt>
                <c:pt idx="210746">
                  <c:v>4.77884</c:v>
                </c:pt>
                <c:pt idx="210747">
                  <c:v>4.77887</c:v>
                </c:pt>
                <c:pt idx="210748">
                  <c:v>4.77889</c:v>
                </c:pt>
                <c:pt idx="210749">
                  <c:v>4.77891</c:v>
                </c:pt>
                <c:pt idx="210750">
                  <c:v>4.77893</c:v>
                </c:pt>
                <c:pt idx="210751">
                  <c:v>4.77896</c:v>
                </c:pt>
                <c:pt idx="210752">
                  <c:v>4.77898</c:v>
                </c:pt>
                <c:pt idx="210753">
                  <c:v>4.779</c:v>
                </c:pt>
                <c:pt idx="210754">
                  <c:v>4.77902</c:v>
                </c:pt>
                <c:pt idx="210755">
                  <c:v>4.77905</c:v>
                </c:pt>
                <c:pt idx="210756">
                  <c:v>4.77907</c:v>
                </c:pt>
                <c:pt idx="210757">
                  <c:v>4.77909</c:v>
                </c:pt>
                <c:pt idx="210758">
                  <c:v>4.77912</c:v>
                </c:pt>
                <c:pt idx="210759">
                  <c:v>4.77914</c:v>
                </c:pt>
                <c:pt idx="210760">
                  <c:v>4.77916</c:v>
                </c:pt>
                <c:pt idx="210761">
                  <c:v>4.77918</c:v>
                </c:pt>
                <c:pt idx="210762">
                  <c:v>4.77921</c:v>
                </c:pt>
                <c:pt idx="210763">
                  <c:v>4.77923</c:v>
                </c:pt>
                <c:pt idx="210764">
                  <c:v>4.77925</c:v>
                </c:pt>
                <c:pt idx="210765">
                  <c:v>4.77927</c:v>
                </c:pt>
                <c:pt idx="210766">
                  <c:v>4.7793</c:v>
                </c:pt>
                <c:pt idx="210767">
                  <c:v>4.77932</c:v>
                </c:pt>
                <c:pt idx="210768">
                  <c:v>4.77934</c:v>
                </c:pt>
                <c:pt idx="210769">
                  <c:v>4.77937</c:v>
                </c:pt>
                <c:pt idx="210770">
                  <c:v>4.77939</c:v>
                </c:pt>
                <c:pt idx="210771">
                  <c:v>4.77941</c:v>
                </c:pt>
                <c:pt idx="210772">
                  <c:v>4.77943</c:v>
                </c:pt>
                <c:pt idx="210773">
                  <c:v>4.77946</c:v>
                </c:pt>
                <c:pt idx="210774">
                  <c:v>4.77948</c:v>
                </c:pt>
                <c:pt idx="210775">
                  <c:v>4.7795</c:v>
                </c:pt>
                <c:pt idx="210776">
                  <c:v>4.77952</c:v>
                </c:pt>
                <c:pt idx="210777">
                  <c:v>4.77955</c:v>
                </c:pt>
                <c:pt idx="210778">
                  <c:v>4.77957</c:v>
                </c:pt>
                <c:pt idx="210779">
                  <c:v>4.77959</c:v>
                </c:pt>
                <c:pt idx="210780">
                  <c:v>4.77961</c:v>
                </c:pt>
                <c:pt idx="210781">
                  <c:v>4.77964</c:v>
                </c:pt>
                <c:pt idx="210782">
                  <c:v>4.77966</c:v>
                </c:pt>
                <c:pt idx="210783">
                  <c:v>4.77968</c:v>
                </c:pt>
                <c:pt idx="210784">
                  <c:v>4.7797</c:v>
                </c:pt>
                <c:pt idx="210785">
                  <c:v>4.77973</c:v>
                </c:pt>
                <c:pt idx="210786">
                  <c:v>4.77975</c:v>
                </c:pt>
                <c:pt idx="210787">
                  <c:v>4.77977</c:v>
                </c:pt>
                <c:pt idx="210788">
                  <c:v>4.7798</c:v>
                </c:pt>
                <c:pt idx="210789">
                  <c:v>4.77982</c:v>
                </c:pt>
                <c:pt idx="210790">
                  <c:v>4.77984</c:v>
                </c:pt>
                <c:pt idx="210791">
                  <c:v>4.77986</c:v>
                </c:pt>
                <c:pt idx="210792">
                  <c:v>4.77989</c:v>
                </c:pt>
                <c:pt idx="210793">
                  <c:v>4.77991</c:v>
                </c:pt>
                <c:pt idx="210794">
                  <c:v>4.77993</c:v>
                </c:pt>
                <c:pt idx="210795">
                  <c:v>4.77996</c:v>
                </c:pt>
                <c:pt idx="210796">
                  <c:v>4.77998</c:v>
                </c:pt>
                <c:pt idx="210797">
                  <c:v>4.78</c:v>
                </c:pt>
                <c:pt idx="210798">
                  <c:v>4.78002</c:v>
                </c:pt>
                <c:pt idx="210799">
                  <c:v>4.78005</c:v>
                </c:pt>
                <c:pt idx="210800">
                  <c:v>4.78007</c:v>
                </c:pt>
                <c:pt idx="210801">
                  <c:v>4.78009</c:v>
                </c:pt>
                <c:pt idx="210802">
                  <c:v>4.78011</c:v>
                </c:pt>
                <c:pt idx="210803">
                  <c:v>4.78014</c:v>
                </c:pt>
                <c:pt idx="210804">
                  <c:v>4.78016</c:v>
                </c:pt>
                <c:pt idx="210805">
                  <c:v>4.78018</c:v>
                </c:pt>
                <c:pt idx="210806">
                  <c:v>4.7802</c:v>
                </c:pt>
                <c:pt idx="210807">
                  <c:v>4.78023</c:v>
                </c:pt>
                <c:pt idx="210808">
                  <c:v>4.78025</c:v>
                </c:pt>
                <c:pt idx="210809">
                  <c:v>4.78027</c:v>
                </c:pt>
                <c:pt idx="210810">
                  <c:v>4.78029</c:v>
                </c:pt>
                <c:pt idx="210811">
                  <c:v>4.78032</c:v>
                </c:pt>
                <c:pt idx="210812">
                  <c:v>4.78034</c:v>
                </c:pt>
                <c:pt idx="210813">
                  <c:v>4.78036</c:v>
                </c:pt>
                <c:pt idx="210814">
                  <c:v>4.78038</c:v>
                </c:pt>
                <c:pt idx="210815">
                  <c:v>4.78041</c:v>
                </c:pt>
                <c:pt idx="210816">
                  <c:v>4.78043</c:v>
                </c:pt>
                <c:pt idx="210817">
                  <c:v>4.78045</c:v>
                </c:pt>
                <c:pt idx="210818">
                  <c:v>4.78048</c:v>
                </c:pt>
                <c:pt idx="210819">
                  <c:v>4.7805</c:v>
                </c:pt>
                <c:pt idx="210820">
                  <c:v>4.78052</c:v>
                </c:pt>
                <c:pt idx="210821">
                  <c:v>4.78054</c:v>
                </c:pt>
                <c:pt idx="210822">
                  <c:v>4.78057</c:v>
                </c:pt>
                <c:pt idx="210823">
                  <c:v>4.78059</c:v>
                </c:pt>
                <c:pt idx="210824">
                  <c:v>4.78061</c:v>
                </c:pt>
                <c:pt idx="210825">
                  <c:v>4.78064</c:v>
                </c:pt>
                <c:pt idx="210826">
                  <c:v>4.78066</c:v>
                </c:pt>
                <c:pt idx="210827">
                  <c:v>4.78068</c:v>
                </c:pt>
                <c:pt idx="210828">
                  <c:v>4.7807</c:v>
                </c:pt>
                <c:pt idx="210829">
                  <c:v>4.78073</c:v>
                </c:pt>
                <c:pt idx="210830">
                  <c:v>4.78075</c:v>
                </c:pt>
                <c:pt idx="210831">
                  <c:v>4.78077</c:v>
                </c:pt>
                <c:pt idx="210832">
                  <c:v>4.78079</c:v>
                </c:pt>
                <c:pt idx="210833">
                  <c:v>4.78082</c:v>
                </c:pt>
                <c:pt idx="210834">
                  <c:v>4.78084</c:v>
                </c:pt>
                <c:pt idx="210835">
                  <c:v>4.78086</c:v>
                </c:pt>
                <c:pt idx="210836">
                  <c:v>4.78088</c:v>
                </c:pt>
                <c:pt idx="210837">
                  <c:v>4.78091</c:v>
                </c:pt>
                <c:pt idx="210838">
                  <c:v>4.78093</c:v>
                </c:pt>
                <c:pt idx="210839">
                  <c:v>4.78095</c:v>
                </c:pt>
                <c:pt idx="210840">
                  <c:v>4.78097</c:v>
                </c:pt>
                <c:pt idx="210841">
                  <c:v>4.781</c:v>
                </c:pt>
                <c:pt idx="210842">
                  <c:v>4.78102</c:v>
                </c:pt>
                <c:pt idx="210843">
                  <c:v>4.78104</c:v>
                </c:pt>
                <c:pt idx="210844">
                  <c:v>4.78107</c:v>
                </c:pt>
                <c:pt idx="210845">
                  <c:v>4.78109</c:v>
                </c:pt>
                <c:pt idx="210846">
                  <c:v>4.78111</c:v>
                </c:pt>
                <c:pt idx="210847">
                  <c:v>4.78113</c:v>
                </c:pt>
                <c:pt idx="210848">
                  <c:v>4.78116</c:v>
                </c:pt>
                <c:pt idx="210849">
                  <c:v>4.78118</c:v>
                </c:pt>
                <c:pt idx="210850">
                  <c:v>4.7812</c:v>
                </c:pt>
                <c:pt idx="210851">
                  <c:v>4.78122</c:v>
                </c:pt>
                <c:pt idx="210852">
                  <c:v>4.78125</c:v>
                </c:pt>
                <c:pt idx="210853">
                  <c:v>4.78127</c:v>
                </c:pt>
                <c:pt idx="210854">
                  <c:v>4.78129</c:v>
                </c:pt>
                <c:pt idx="210855">
                  <c:v>4.78132</c:v>
                </c:pt>
                <c:pt idx="210856">
                  <c:v>4.78134</c:v>
                </c:pt>
                <c:pt idx="210857">
                  <c:v>4.78136</c:v>
                </c:pt>
                <c:pt idx="210858">
                  <c:v>4.78138</c:v>
                </c:pt>
                <c:pt idx="210859">
                  <c:v>4.78141</c:v>
                </c:pt>
                <c:pt idx="210860">
                  <c:v>4.78143</c:v>
                </c:pt>
                <c:pt idx="210861">
                  <c:v>4.78145</c:v>
                </c:pt>
                <c:pt idx="210862">
                  <c:v>4.78147</c:v>
                </c:pt>
                <c:pt idx="210863">
                  <c:v>4.7815</c:v>
                </c:pt>
                <c:pt idx="210864">
                  <c:v>4.78152</c:v>
                </c:pt>
                <c:pt idx="210865">
                  <c:v>4.78154</c:v>
                </c:pt>
                <c:pt idx="210866">
                  <c:v>4.78156</c:v>
                </c:pt>
                <c:pt idx="210867">
                  <c:v>4.78159</c:v>
                </c:pt>
                <c:pt idx="210868">
                  <c:v>4.78161</c:v>
                </c:pt>
                <c:pt idx="210869">
                  <c:v>4.78163</c:v>
                </c:pt>
                <c:pt idx="210870">
                  <c:v>4.78165</c:v>
                </c:pt>
                <c:pt idx="210871">
                  <c:v>4.78168</c:v>
                </c:pt>
                <c:pt idx="210872">
                  <c:v>4.7817</c:v>
                </c:pt>
                <c:pt idx="210873">
                  <c:v>4.78172</c:v>
                </c:pt>
                <c:pt idx="210874">
                  <c:v>4.78175</c:v>
                </c:pt>
                <c:pt idx="210875">
                  <c:v>4.78177</c:v>
                </c:pt>
                <c:pt idx="210876">
                  <c:v>4.78179</c:v>
                </c:pt>
                <c:pt idx="210877">
                  <c:v>4.78181</c:v>
                </c:pt>
                <c:pt idx="210878">
                  <c:v>4.78184</c:v>
                </c:pt>
                <c:pt idx="210879">
                  <c:v>4.78186</c:v>
                </c:pt>
                <c:pt idx="210880">
                  <c:v>4.78188</c:v>
                </c:pt>
                <c:pt idx="210881">
                  <c:v>4.78191</c:v>
                </c:pt>
                <c:pt idx="210882">
                  <c:v>4.78193</c:v>
                </c:pt>
                <c:pt idx="210883">
                  <c:v>4.78195</c:v>
                </c:pt>
                <c:pt idx="210884">
                  <c:v>4.78197</c:v>
                </c:pt>
                <c:pt idx="210885">
                  <c:v>4.782</c:v>
                </c:pt>
                <c:pt idx="210886">
                  <c:v>4.78202</c:v>
                </c:pt>
                <c:pt idx="210887">
                  <c:v>4.78204</c:v>
                </c:pt>
                <c:pt idx="210888">
                  <c:v>4.78206</c:v>
                </c:pt>
                <c:pt idx="210889">
                  <c:v>4.78209</c:v>
                </c:pt>
                <c:pt idx="210890">
                  <c:v>4.78211</c:v>
                </c:pt>
                <c:pt idx="210891">
                  <c:v>4.78213</c:v>
                </c:pt>
                <c:pt idx="210892">
                  <c:v>4.78215</c:v>
                </c:pt>
                <c:pt idx="210893">
                  <c:v>4.78218</c:v>
                </c:pt>
                <c:pt idx="210894">
                  <c:v>4.7822</c:v>
                </c:pt>
                <c:pt idx="210895">
                  <c:v>4.78222</c:v>
                </c:pt>
                <c:pt idx="210896">
                  <c:v>4.78224</c:v>
                </c:pt>
                <c:pt idx="210897">
                  <c:v>4.78227</c:v>
                </c:pt>
                <c:pt idx="210898">
                  <c:v>4.78229</c:v>
                </c:pt>
                <c:pt idx="210899">
                  <c:v>4.78231</c:v>
                </c:pt>
                <c:pt idx="210900">
                  <c:v>4.78234</c:v>
                </c:pt>
                <c:pt idx="210901">
                  <c:v>4.78236</c:v>
                </c:pt>
                <c:pt idx="210902">
                  <c:v>4.78238</c:v>
                </c:pt>
                <c:pt idx="210903">
                  <c:v>4.7824</c:v>
                </c:pt>
                <c:pt idx="210904">
                  <c:v>4.78243</c:v>
                </c:pt>
                <c:pt idx="210905">
                  <c:v>4.78245</c:v>
                </c:pt>
                <c:pt idx="210906">
                  <c:v>4.78247</c:v>
                </c:pt>
                <c:pt idx="210907">
                  <c:v>4.78249</c:v>
                </c:pt>
                <c:pt idx="210908">
                  <c:v>4.78252</c:v>
                </c:pt>
                <c:pt idx="210909">
                  <c:v>4.78254</c:v>
                </c:pt>
                <c:pt idx="210910">
                  <c:v>4.78256</c:v>
                </c:pt>
                <c:pt idx="210911">
                  <c:v>4.78259</c:v>
                </c:pt>
                <c:pt idx="210912">
                  <c:v>4.78261</c:v>
                </c:pt>
                <c:pt idx="210913">
                  <c:v>4.78263</c:v>
                </c:pt>
                <c:pt idx="210914">
                  <c:v>4.78265</c:v>
                </c:pt>
                <c:pt idx="210915">
                  <c:v>4.78268</c:v>
                </c:pt>
                <c:pt idx="210916">
                  <c:v>4.7827</c:v>
                </c:pt>
                <c:pt idx="210917">
                  <c:v>4.78272</c:v>
                </c:pt>
                <c:pt idx="210918">
                  <c:v>4.78274</c:v>
                </c:pt>
                <c:pt idx="210919">
                  <c:v>4.78277</c:v>
                </c:pt>
                <c:pt idx="210920">
                  <c:v>4.78279</c:v>
                </c:pt>
                <c:pt idx="210921">
                  <c:v>4.78281</c:v>
                </c:pt>
                <c:pt idx="210922">
                  <c:v>4.78283</c:v>
                </c:pt>
                <c:pt idx="210923">
                  <c:v>4.78286</c:v>
                </c:pt>
                <c:pt idx="210924">
                  <c:v>4.78288</c:v>
                </c:pt>
                <c:pt idx="210925">
                  <c:v>4.7829</c:v>
                </c:pt>
                <c:pt idx="210926">
                  <c:v>4.78292</c:v>
                </c:pt>
                <c:pt idx="210927">
                  <c:v>4.78295</c:v>
                </c:pt>
                <c:pt idx="210928">
                  <c:v>4.78297</c:v>
                </c:pt>
                <c:pt idx="210929">
                  <c:v>4.78299</c:v>
                </c:pt>
                <c:pt idx="210930">
                  <c:v>4.78302</c:v>
                </c:pt>
                <c:pt idx="210931">
                  <c:v>4.78304</c:v>
                </c:pt>
                <c:pt idx="210932">
                  <c:v>4.78306</c:v>
                </c:pt>
                <c:pt idx="210933">
                  <c:v>4.78308</c:v>
                </c:pt>
                <c:pt idx="210934">
                  <c:v>4.78311</c:v>
                </c:pt>
                <c:pt idx="210935">
                  <c:v>4.78313</c:v>
                </c:pt>
                <c:pt idx="210936">
                  <c:v>4.78315</c:v>
                </c:pt>
                <c:pt idx="210937">
                  <c:v>4.78317</c:v>
                </c:pt>
                <c:pt idx="210938">
                  <c:v>4.7832</c:v>
                </c:pt>
                <c:pt idx="210939">
                  <c:v>4.78322</c:v>
                </c:pt>
                <c:pt idx="210940">
                  <c:v>4.78324</c:v>
                </c:pt>
                <c:pt idx="210941">
                  <c:v>4.78327</c:v>
                </c:pt>
                <c:pt idx="210942">
                  <c:v>4.78329</c:v>
                </c:pt>
                <c:pt idx="210943">
                  <c:v>4.78331</c:v>
                </c:pt>
                <c:pt idx="210944">
                  <c:v>4.78333</c:v>
                </c:pt>
                <c:pt idx="210945">
                  <c:v>4.78336</c:v>
                </c:pt>
                <c:pt idx="210946">
                  <c:v>4.78338</c:v>
                </c:pt>
                <c:pt idx="210947">
                  <c:v>4.7834</c:v>
                </c:pt>
                <c:pt idx="210948">
                  <c:v>4.78342</c:v>
                </c:pt>
                <c:pt idx="210949">
                  <c:v>4.78345</c:v>
                </c:pt>
                <c:pt idx="210950">
                  <c:v>4.78347</c:v>
                </c:pt>
                <c:pt idx="210951">
                  <c:v>4.78349</c:v>
                </c:pt>
                <c:pt idx="210952">
                  <c:v>4.78352</c:v>
                </c:pt>
                <c:pt idx="210953">
                  <c:v>4.78354</c:v>
                </c:pt>
                <c:pt idx="210954">
                  <c:v>4.78356</c:v>
                </c:pt>
                <c:pt idx="210955">
                  <c:v>4.78358</c:v>
                </c:pt>
                <c:pt idx="210956">
                  <c:v>4.7836</c:v>
                </c:pt>
                <c:pt idx="210957">
                  <c:v>4.78363</c:v>
                </c:pt>
                <c:pt idx="210958">
                  <c:v>4.78365</c:v>
                </c:pt>
                <c:pt idx="210959">
                  <c:v>4.78367</c:v>
                </c:pt>
                <c:pt idx="210960">
                  <c:v>4.7837</c:v>
                </c:pt>
                <c:pt idx="210961">
                  <c:v>4.78372</c:v>
                </c:pt>
                <c:pt idx="210962">
                  <c:v>4.78374</c:v>
                </c:pt>
                <c:pt idx="210963">
                  <c:v>4.78376</c:v>
                </c:pt>
                <c:pt idx="210964">
                  <c:v>4.78379</c:v>
                </c:pt>
                <c:pt idx="210965">
                  <c:v>4.78381</c:v>
                </c:pt>
                <c:pt idx="210966">
                  <c:v>4.78383</c:v>
                </c:pt>
                <c:pt idx="210967">
                  <c:v>4.78385</c:v>
                </c:pt>
                <c:pt idx="210968">
                  <c:v>4.78388</c:v>
                </c:pt>
                <c:pt idx="210969">
                  <c:v>4.7839</c:v>
                </c:pt>
                <c:pt idx="210970">
                  <c:v>4.78392</c:v>
                </c:pt>
                <c:pt idx="210971">
                  <c:v>4.78395</c:v>
                </c:pt>
                <c:pt idx="210972">
                  <c:v>4.78397</c:v>
                </c:pt>
                <c:pt idx="210973">
                  <c:v>4.78399</c:v>
                </c:pt>
                <c:pt idx="210974">
                  <c:v>4.78401</c:v>
                </c:pt>
                <c:pt idx="210975">
                  <c:v>4.78404</c:v>
                </c:pt>
                <c:pt idx="210976">
                  <c:v>4.78406</c:v>
                </c:pt>
                <c:pt idx="210977">
                  <c:v>4.78408</c:v>
                </c:pt>
                <c:pt idx="210978">
                  <c:v>4.7841</c:v>
                </c:pt>
                <c:pt idx="210979">
                  <c:v>4.78413</c:v>
                </c:pt>
                <c:pt idx="210980">
                  <c:v>4.78415</c:v>
                </c:pt>
                <c:pt idx="210981">
                  <c:v>4.78417</c:v>
                </c:pt>
                <c:pt idx="210982">
                  <c:v>4.7842</c:v>
                </c:pt>
                <c:pt idx="210983">
                  <c:v>4.78422</c:v>
                </c:pt>
                <c:pt idx="210984">
                  <c:v>4.78424</c:v>
                </c:pt>
                <c:pt idx="210985">
                  <c:v>4.78426</c:v>
                </c:pt>
                <c:pt idx="210986">
                  <c:v>4.78429</c:v>
                </c:pt>
                <c:pt idx="210987">
                  <c:v>4.78431</c:v>
                </c:pt>
                <c:pt idx="210988">
                  <c:v>4.78433</c:v>
                </c:pt>
                <c:pt idx="210989">
                  <c:v>4.78435</c:v>
                </c:pt>
                <c:pt idx="210990">
                  <c:v>4.78438</c:v>
                </c:pt>
                <c:pt idx="210991">
                  <c:v>4.7844</c:v>
                </c:pt>
                <c:pt idx="210992">
                  <c:v>4.78442</c:v>
                </c:pt>
                <c:pt idx="210993">
                  <c:v>4.78444</c:v>
                </c:pt>
                <c:pt idx="210994">
                  <c:v>4.78447</c:v>
                </c:pt>
                <c:pt idx="210995">
                  <c:v>4.78449</c:v>
                </c:pt>
                <c:pt idx="210996">
                  <c:v>4.78451</c:v>
                </c:pt>
                <c:pt idx="210997">
                  <c:v>4.78453</c:v>
                </c:pt>
                <c:pt idx="210998">
                  <c:v>4.78456</c:v>
                </c:pt>
                <c:pt idx="210999">
                  <c:v>4.78458</c:v>
                </c:pt>
                <c:pt idx="211000">
                  <c:v>4.7846</c:v>
                </c:pt>
                <c:pt idx="211001">
                  <c:v>4.78463</c:v>
                </c:pt>
                <c:pt idx="211002">
                  <c:v>4.78465</c:v>
                </c:pt>
                <c:pt idx="211003">
                  <c:v>4.78467</c:v>
                </c:pt>
                <c:pt idx="211004">
                  <c:v>4.78469</c:v>
                </c:pt>
                <c:pt idx="211005">
                  <c:v>4.78472</c:v>
                </c:pt>
                <c:pt idx="211006">
                  <c:v>4.78474</c:v>
                </c:pt>
                <c:pt idx="211007">
                  <c:v>4.78476</c:v>
                </c:pt>
                <c:pt idx="211008">
                  <c:v>4.78479</c:v>
                </c:pt>
                <c:pt idx="211009">
                  <c:v>4.78481</c:v>
                </c:pt>
                <c:pt idx="211010">
                  <c:v>4.78483</c:v>
                </c:pt>
                <c:pt idx="211011">
                  <c:v>4.78485</c:v>
                </c:pt>
                <c:pt idx="211012">
                  <c:v>4.78488</c:v>
                </c:pt>
                <c:pt idx="211013">
                  <c:v>4.7849</c:v>
                </c:pt>
                <c:pt idx="211014">
                  <c:v>4.78492</c:v>
                </c:pt>
                <c:pt idx="211015">
                  <c:v>4.78494</c:v>
                </c:pt>
                <c:pt idx="211016">
                  <c:v>4.78497</c:v>
                </c:pt>
                <c:pt idx="211017">
                  <c:v>4.78499</c:v>
                </c:pt>
                <c:pt idx="211018">
                  <c:v>4.78501</c:v>
                </c:pt>
                <c:pt idx="211019">
                  <c:v>4.78503</c:v>
                </c:pt>
                <c:pt idx="211020">
                  <c:v>4.78506</c:v>
                </c:pt>
                <c:pt idx="211021">
                  <c:v>4.78508</c:v>
                </c:pt>
                <c:pt idx="211022">
                  <c:v>4.7851</c:v>
                </c:pt>
                <c:pt idx="211023">
                  <c:v>4.78512</c:v>
                </c:pt>
                <c:pt idx="211024">
                  <c:v>4.78515</c:v>
                </c:pt>
                <c:pt idx="211025">
                  <c:v>4.78517</c:v>
                </c:pt>
                <c:pt idx="211026">
                  <c:v>4.78519</c:v>
                </c:pt>
                <c:pt idx="211027">
                  <c:v>4.78521</c:v>
                </c:pt>
                <c:pt idx="211028">
                  <c:v>4.78524</c:v>
                </c:pt>
                <c:pt idx="211029">
                  <c:v>4.78526</c:v>
                </c:pt>
                <c:pt idx="211030">
                  <c:v>4.78528</c:v>
                </c:pt>
                <c:pt idx="211031">
                  <c:v>4.78531</c:v>
                </c:pt>
                <c:pt idx="211032">
                  <c:v>4.78533</c:v>
                </c:pt>
                <c:pt idx="211033">
                  <c:v>4.78535</c:v>
                </c:pt>
                <c:pt idx="211034">
                  <c:v>4.78537</c:v>
                </c:pt>
                <c:pt idx="211035">
                  <c:v>4.7854</c:v>
                </c:pt>
                <c:pt idx="211036">
                  <c:v>4.78542</c:v>
                </c:pt>
                <c:pt idx="211037">
                  <c:v>4.78544</c:v>
                </c:pt>
                <c:pt idx="211038">
                  <c:v>4.78547</c:v>
                </c:pt>
                <c:pt idx="211039">
                  <c:v>4.78549</c:v>
                </c:pt>
                <c:pt idx="211040">
                  <c:v>4.78551</c:v>
                </c:pt>
                <c:pt idx="211041">
                  <c:v>4.78553</c:v>
                </c:pt>
                <c:pt idx="211042">
                  <c:v>4.78556</c:v>
                </c:pt>
                <c:pt idx="211043">
                  <c:v>4.78558</c:v>
                </c:pt>
                <c:pt idx="211044">
                  <c:v>4.7856</c:v>
                </c:pt>
                <c:pt idx="211045">
                  <c:v>4.78562</c:v>
                </c:pt>
                <c:pt idx="211046">
                  <c:v>4.78565</c:v>
                </c:pt>
                <c:pt idx="211047">
                  <c:v>4.78567</c:v>
                </c:pt>
                <c:pt idx="211048">
                  <c:v>4.78569</c:v>
                </c:pt>
                <c:pt idx="211049">
                  <c:v>4.78571</c:v>
                </c:pt>
                <c:pt idx="211050">
                  <c:v>4.78574</c:v>
                </c:pt>
                <c:pt idx="211051">
                  <c:v>4.78576</c:v>
                </c:pt>
                <c:pt idx="211052">
                  <c:v>4.78578</c:v>
                </c:pt>
                <c:pt idx="211053">
                  <c:v>4.7858</c:v>
                </c:pt>
                <c:pt idx="211054">
                  <c:v>4.78583</c:v>
                </c:pt>
                <c:pt idx="211055">
                  <c:v>4.78585</c:v>
                </c:pt>
                <c:pt idx="211056">
                  <c:v>4.78587</c:v>
                </c:pt>
                <c:pt idx="211057">
                  <c:v>4.7859</c:v>
                </c:pt>
                <c:pt idx="211058">
                  <c:v>4.78592</c:v>
                </c:pt>
                <c:pt idx="211059">
                  <c:v>4.78594</c:v>
                </c:pt>
                <c:pt idx="211060">
                  <c:v>4.78596</c:v>
                </c:pt>
                <c:pt idx="211061">
                  <c:v>4.78599</c:v>
                </c:pt>
                <c:pt idx="211062">
                  <c:v>4.78601</c:v>
                </c:pt>
                <c:pt idx="211063">
                  <c:v>4.78603</c:v>
                </c:pt>
                <c:pt idx="211064">
                  <c:v>4.78605</c:v>
                </c:pt>
                <c:pt idx="211065">
                  <c:v>4.78608</c:v>
                </c:pt>
                <c:pt idx="211066">
                  <c:v>4.7861</c:v>
                </c:pt>
                <c:pt idx="211067">
                  <c:v>4.78612</c:v>
                </c:pt>
                <c:pt idx="211068">
                  <c:v>4.78615</c:v>
                </c:pt>
                <c:pt idx="211069">
                  <c:v>4.78617</c:v>
                </c:pt>
                <c:pt idx="211070">
                  <c:v>4.78619</c:v>
                </c:pt>
                <c:pt idx="211071">
                  <c:v>4.78621</c:v>
                </c:pt>
                <c:pt idx="211072">
                  <c:v>4.78624</c:v>
                </c:pt>
                <c:pt idx="211073">
                  <c:v>4.78626</c:v>
                </c:pt>
                <c:pt idx="211074">
                  <c:v>4.78628</c:v>
                </c:pt>
                <c:pt idx="211075">
                  <c:v>4.7863</c:v>
                </c:pt>
                <c:pt idx="211076">
                  <c:v>4.78633</c:v>
                </c:pt>
                <c:pt idx="211077">
                  <c:v>4.78635</c:v>
                </c:pt>
                <c:pt idx="211078">
                  <c:v>4.78637</c:v>
                </c:pt>
                <c:pt idx="211079">
                  <c:v>4.78639</c:v>
                </c:pt>
                <c:pt idx="211080">
                  <c:v>4.78642</c:v>
                </c:pt>
                <c:pt idx="211081">
                  <c:v>4.78644</c:v>
                </c:pt>
                <c:pt idx="211082">
                  <c:v>4.78646</c:v>
                </c:pt>
                <c:pt idx="211083">
                  <c:v>4.78648</c:v>
                </c:pt>
                <c:pt idx="211084">
                  <c:v>4.78651</c:v>
                </c:pt>
                <c:pt idx="211085">
                  <c:v>4.78653</c:v>
                </c:pt>
                <c:pt idx="211086">
                  <c:v>4.78655</c:v>
                </c:pt>
                <c:pt idx="211087">
                  <c:v>4.78658</c:v>
                </c:pt>
                <c:pt idx="211088">
                  <c:v>4.7866</c:v>
                </c:pt>
                <c:pt idx="211089">
                  <c:v>4.78662</c:v>
                </c:pt>
                <c:pt idx="211090">
                  <c:v>4.78664</c:v>
                </c:pt>
                <c:pt idx="211091">
                  <c:v>4.78667</c:v>
                </c:pt>
                <c:pt idx="211092">
                  <c:v>4.78669</c:v>
                </c:pt>
                <c:pt idx="211093">
                  <c:v>4.78671</c:v>
                </c:pt>
                <c:pt idx="211094">
                  <c:v>4.78674</c:v>
                </c:pt>
                <c:pt idx="211095">
                  <c:v>4.78676</c:v>
                </c:pt>
                <c:pt idx="211096">
                  <c:v>4.78678</c:v>
                </c:pt>
                <c:pt idx="211097">
                  <c:v>4.7868</c:v>
                </c:pt>
                <c:pt idx="211098">
                  <c:v>4.78683</c:v>
                </c:pt>
                <c:pt idx="211099">
                  <c:v>4.78685</c:v>
                </c:pt>
                <c:pt idx="211100">
                  <c:v>4.78687</c:v>
                </c:pt>
                <c:pt idx="211101">
                  <c:v>4.78689</c:v>
                </c:pt>
                <c:pt idx="211102">
                  <c:v>4.78692</c:v>
                </c:pt>
                <c:pt idx="211103">
                  <c:v>4.78694</c:v>
                </c:pt>
                <c:pt idx="211104">
                  <c:v>4.78696</c:v>
                </c:pt>
                <c:pt idx="211105">
                  <c:v>4.78698</c:v>
                </c:pt>
                <c:pt idx="211106">
                  <c:v>4.78701</c:v>
                </c:pt>
                <c:pt idx="211107">
                  <c:v>4.78703</c:v>
                </c:pt>
                <c:pt idx="211108">
                  <c:v>4.78705</c:v>
                </c:pt>
                <c:pt idx="211109">
                  <c:v>4.78707</c:v>
                </c:pt>
                <c:pt idx="211110">
                  <c:v>4.7871</c:v>
                </c:pt>
                <c:pt idx="211111">
                  <c:v>4.78712</c:v>
                </c:pt>
                <c:pt idx="211112">
                  <c:v>4.78714</c:v>
                </c:pt>
                <c:pt idx="211113">
                  <c:v>4.78717</c:v>
                </c:pt>
                <c:pt idx="211114">
                  <c:v>4.78719</c:v>
                </c:pt>
                <c:pt idx="211115">
                  <c:v>4.78721</c:v>
                </c:pt>
                <c:pt idx="211116">
                  <c:v>4.78723</c:v>
                </c:pt>
                <c:pt idx="211117">
                  <c:v>4.78726</c:v>
                </c:pt>
                <c:pt idx="211118">
                  <c:v>4.78728</c:v>
                </c:pt>
                <c:pt idx="211119">
                  <c:v>4.7873</c:v>
                </c:pt>
                <c:pt idx="211120">
                  <c:v>4.78732</c:v>
                </c:pt>
                <c:pt idx="211121">
                  <c:v>4.78735</c:v>
                </c:pt>
                <c:pt idx="211122">
                  <c:v>4.78737</c:v>
                </c:pt>
                <c:pt idx="211123">
                  <c:v>4.78739</c:v>
                </c:pt>
                <c:pt idx="211124">
                  <c:v>4.78742</c:v>
                </c:pt>
                <c:pt idx="211125">
                  <c:v>4.78744</c:v>
                </c:pt>
                <c:pt idx="211126">
                  <c:v>4.78746</c:v>
                </c:pt>
                <c:pt idx="211127">
                  <c:v>4.78748</c:v>
                </c:pt>
                <c:pt idx="211128">
                  <c:v>4.78751</c:v>
                </c:pt>
                <c:pt idx="211129">
                  <c:v>4.78753</c:v>
                </c:pt>
                <c:pt idx="211130">
                  <c:v>4.78755</c:v>
                </c:pt>
                <c:pt idx="211131">
                  <c:v>4.78757</c:v>
                </c:pt>
                <c:pt idx="211132">
                  <c:v>4.7876</c:v>
                </c:pt>
                <c:pt idx="211133">
                  <c:v>4.78762</c:v>
                </c:pt>
                <c:pt idx="211134">
                  <c:v>4.78764</c:v>
                </c:pt>
                <c:pt idx="211135">
                  <c:v>4.78766</c:v>
                </c:pt>
                <c:pt idx="211136">
                  <c:v>4.78769</c:v>
                </c:pt>
                <c:pt idx="211137">
                  <c:v>4.78771</c:v>
                </c:pt>
                <c:pt idx="211138">
                  <c:v>4.78773</c:v>
                </c:pt>
                <c:pt idx="211139">
                  <c:v>4.78775</c:v>
                </c:pt>
                <c:pt idx="211140">
                  <c:v>4.78778</c:v>
                </c:pt>
                <c:pt idx="211141">
                  <c:v>4.7878</c:v>
                </c:pt>
                <c:pt idx="211142">
                  <c:v>4.78782</c:v>
                </c:pt>
                <c:pt idx="211143">
                  <c:v>4.78785</c:v>
                </c:pt>
                <c:pt idx="211144">
                  <c:v>4.78787</c:v>
                </c:pt>
                <c:pt idx="211145">
                  <c:v>4.78789</c:v>
                </c:pt>
                <c:pt idx="211146">
                  <c:v>4.78791</c:v>
                </c:pt>
                <c:pt idx="211147">
                  <c:v>4.78794</c:v>
                </c:pt>
                <c:pt idx="211148">
                  <c:v>4.78796</c:v>
                </c:pt>
                <c:pt idx="211149">
                  <c:v>4.78798</c:v>
                </c:pt>
                <c:pt idx="211150">
                  <c:v>4.78801</c:v>
                </c:pt>
                <c:pt idx="211151">
                  <c:v>4.78803</c:v>
                </c:pt>
                <c:pt idx="211152">
                  <c:v>4.78805</c:v>
                </c:pt>
                <c:pt idx="211153">
                  <c:v>4.78807</c:v>
                </c:pt>
                <c:pt idx="211154">
                  <c:v>4.7881</c:v>
                </c:pt>
                <c:pt idx="211155">
                  <c:v>4.78812</c:v>
                </c:pt>
                <c:pt idx="211156">
                  <c:v>4.78814</c:v>
                </c:pt>
                <c:pt idx="211157">
                  <c:v>4.78816</c:v>
                </c:pt>
                <c:pt idx="211158">
                  <c:v>4.78819</c:v>
                </c:pt>
                <c:pt idx="211159">
                  <c:v>4.78821</c:v>
                </c:pt>
                <c:pt idx="211160">
                  <c:v>4.78823</c:v>
                </c:pt>
                <c:pt idx="211161">
                  <c:v>4.78825</c:v>
                </c:pt>
                <c:pt idx="211162">
                  <c:v>4.78828</c:v>
                </c:pt>
                <c:pt idx="211163">
                  <c:v>4.7883</c:v>
                </c:pt>
                <c:pt idx="211164">
                  <c:v>4.78832</c:v>
                </c:pt>
                <c:pt idx="211165">
                  <c:v>4.78834</c:v>
                </c:pt>
                <c:pt idx="211166">
                  <c:v>4.78837</c:v>
                </c:pt>
                <c:pt idx="211167">
                  <c:v>4.78839</c:v>
                </c:pt>
                <c:pt idx="211168">
                  <c:v>4.78841</c:v>
                </c:pt>
                <c:pt idx="211169">
                  <c:v>4.78843</c:v>
                </c:pt>
                <c:pt idx="211170">
                  <c:v>4.78846</c:v>
                </c:pt>
                <c:pt idx="211171">
                  <c:v>4.78848</c:v>
                </c:pt>
                <c:pt idx="211172">
                  <c:v>4.7885</c:v>
                </c:pt>
                <c:pt idx="211173">
                  <c:v>4.78853</c:v>
                </c:pt>
                <c:pt idx="211174">
                  <c:v>4.78855</c:v>
                </c:pt>
                <c:pt idx="211175">
                  <c:v>4.78857</c:v>
                </c:pt>
                <c:pt idx="211176">
                  <c:v>4.78859</c:v>
                </c:pt>
                <c:pt idx="211177">
                  <c:v>4.78862</c:v>
                </c:pt>
                <c:pt idx="211178">
                  <c:v>4.78864</c:v>
                </c:pt>
                <c:pt idx="211179">
                  <c:v>4.78866</c:v>
                </c:pt>
                <c:pt idx="211180">
                  <c:v>4.78869</c:v>
                </c:pt>
                <c:pt idx="211181">
                  <c:v>4.78871</c:v>
                </c:pt>
                <c:pt idx="211182">
                  <c:v>4.78873</c:v>
                </c:pt>
                <c:pt idx="211183">
                  <c:v>4.78875</c:v>
                </c:pt>
                <c:pt idx="211184">
                  <c:v>4.78878</c:v>
                </c:pt>
                <c:pt idx="211185">
                  <c:v>4.7888</c:v>
                </c:pt>
                <c:pt idx="211186">
                  <c:v>4.78882</c:v>
                </c:pt>
                <c:pt idx="211187">
                  <c:v>4.78884</c:v>
                </c:pt>
                <c:pt idx="211188">
                  <c:v>4.78887</c:v>
                </c:pt>
                <c:pt idx="211189">
                  <c:v>4.78889</c:v>
                </c:pt>
                <c:pt idx="211190">
                  <c:v>4.78891</c:v>
                </c:pt>
                <c:pt idx="211191">
                  <c:v>4.78893</c:v>
                </c:pt>
                <c:pt idx="211192">
                  <c:v>4.78896</c:v>
                </c:pt>
                <c:pt idx="211193">
                  <c:v>4.78898</c:v>
                </c:pt>
                <c:pt idx="211194">
                  <c:v>4.789</c:v>
                </c:pt>
                <c:pt idx="211195">
                  <c:v>4.78902</c:v>
                </c:pt>
                <c:pt idx="211196">
                  <c:v>4.78905</c:v>
                </c:pt>
                <c:pt idx="211197">
                  <c:v>4.78907</c:v>
                </c:pt>
                <c:pt idx="211198">
                  <c:v>4.78909</c:v>
                </c:pt>
                <c:pt idx="211199">
                  <c:v>4.78912</c:v>
                </c:pt>
                <c:pt idx="211200">
                  <c:v>4.78914</c:v>
                </c:pt>
                <c:pt idx="211201">
                  <c:v>4.78916</c:v>
                </c:pt>
                <c:pt idx="211202">
                  <c:v>4.78918</c:v>
                </c:pt>
                <c:pt idx="211203">
                  <c:v>4.78921</c:v>
                </c:pt>
                <c:pt idx="211204">
                  <c:v>4.78923</c:v>
                </c:pt>
                <c:pt idx="211205">
                  <c:v>4.78925</c:v>
                </c:pt>
                <c:pt idx="211206">
                  <c:v>4.78927</c:v>
                </c:pt>
                <c:pt idx="211207">
                  <c:v>4.7893</c:v>
                </c:pt>
                <c:pt idx="211208">
                  <c:v>4.78932</c:v>
                </c:pt>
                <c:pt idx="211209">
                  <c:v>4.78934</c:v>
                </c:pt>
                <c:pt idx="211210">
                  <c:v>4.78937</c:v>
                </c:pt>
                <c:pt idx="211211">
                  <c:v>4.78939</c:v>
                </c:pt>
                <c:pt idx="211212">
                  <c:v>4.78941</c:v>
                </c:pt>
                <c:pt idx="211213">
                  <c:v>4.78943</c:v>
                </c:pt>
                <c:pt idx="211214">
                  <c:v>4.78946</c:v>
                </c:pt>
                <c:pt idx="211215">
                  <c:v>4.78948</c:v>
                </c:pt>
                <c:pt idx="211216">
                  <c:v>4.7895</c:v>
                </c:pt>
                <c:pt idx="211217">
                  <c:v>4.78952</c:v>
                </c:pt>
                <c:pt idx="211218">
                  <c:v>4.78955</c:v>
                </c:pt>
                <c:pt idx="211219">
                  <c:v>4.78957</c:v>
                </c:pt>
                <c:pt idx="211220">
                  <c:v>4.78959</c:v>
                </c:pt>
                <c:pt idx="211221">
                  <c:v>4.78962</c:v>
                </c:pt>
                <c:pt idx="211222">
                  <c:v>4.78964</c:v>
                </c:pt>
                <c:pt idx="211223">
                  <c:v>4.78966</c:v>
                </c:pt>
                <c:pt idx="211224">
                  <c:v>4.78968</c:v>
                </c:pt>
                <c:pt idx="211225">
                  <c:v>4.7897</c:v>
                </c:pt>
                <c:pt idx="211226">
                  <c:v>4.78973</c:v>
                </c:pt>
                <c:pt idx="211227">
                  <c:v>4.78975</c:v>
                </c:pt>
                <c:pt idx="211228">
                  <c:v>4.78977</c:v>
                </c:pt>
                <c:pt idx="211229">
                  <c:v>4.7898</c:v>
                </c:pt>
                <c:pt idx="211230">
                  <c:v>4.78982</c:v>
                </c:pt>
                <c:pt idx="211231">
                  <c:v>4.78984</c:v>
                </c:pt>
                <c:pt idx="211232">
                  <c:v>4.78986</c:v>
                </c:pt>
                <c:pt idx="211233">
                  <c:v>4.78989</c:v>
                </c:pt>
                <c:pt idx="211234">
                  <c:v>4.78991</c:v>
                </c:pt>
                <c:pt idx="211235">
                  <c:v>4.78993</c:v>
                </c:pt>
                <c:pt idx="211236">
                  <c:v>4.78995</c:v>
                </c:pt>
                <c:pt idx="211237">
                  <c:v>4.78998</c:v>
                </c:pt>
                <c:pt idx="211238">
                  <c:v>4.79</c:v>
                </c:pt>
                <c:pt idx="211239">
                  <c:v>4.79002</c:v>
                </c:pt>
                <c:pt idx="211240">
                  <c:v>4.79005</c:v>
                </c:pt>
                <c:pt idx="211241">
                  <c:v>4.79007</c:v>
                </c:pt>
                <c:pt idx="211242">
                  <c:v>4.79009</c:v>
                </c:pt>
                <c:pt idx="211243">
                  <c:v>4.79011</c:v>
                </c:pt>
                <c:pt idx="211244">
                  <c:v>4.79014</c:v>
                </c:pt>
                <c:pt idx="211245">
                  <c:v>4.79016</c:v>
                </c:pt>
                <c:pt idx="211246">
                  <c:v>4.79018</c:v>
                </c:pt>
                <c:pt idx="211247">
                  <c:v>4.7902</c:v>
                </c:pt>
                <c:pt idx="211248">
                  <c:v>4.79023</c:v>
                </c:pt>
                <c:pt idx="211249">
                  <c:v>4.79025</c:v>
                </c:pt>
                <c:pt idx="211250">
                  <c:v>4.79027</c:v>
                </c:pt>
                <c:pt idx="211251">
                  <c:v>4.7903</c:v>
                </c:pt>
                <c:pt idx="211252">
                  <c:v>4.79032</c:v>
                </c:pt>
                <c:pt idx="211253">
                  <c:v>4.79034</c:v>
                </c:pt>
                <c:pt idx="211254">
                  <c:v>4.79036</c:v>
                </c:pt>
                <c:pt idx="211255">
                  <c:v>4.79038</c:v>
                </c:pt>
                <c:pt idx="211256">
                  <c:v>4.79041</c:v>
                </c:pt>
                <c:pt idx="211257">
                  <c:v>4.79043</c:v>
                </c:pt>
                <c:pt idx="211258">
                  <c:v>4.79045</c:v>
                </c:pt>
                <c:pt idx="211259">
                  <c:v>4.79048</c:v>
                </c:pt>
                <c:pt idx="211260">
                  <c:v>4.7905</c:v>
                </c:pt>
                <c:pt idx="211261">
                  <c:v>4.79052</c:v>
                </c:pt>
                <c:pt idx="211262">
                  <c:v>4.79054</c:v>
                </c:pt>
                <c:pt idx="211263">
                  <c:v>4.79057</c:v>
                </c:pt>
                <c:pt idx="211264">
                  <c:v>4.79059</c:v>
                </c:pt>
                <c:pt idx="211265">
                  <c:v>4.79061</c:v>
                </c:pt>
                <c:pt idx="211266">
                  <c:v>4.79063</c:v>
                </c:pt>
                <c:pt idx="211267">
                  <c:v>4.79066</c:v>
                </c:pt>
                <c:pt idx="211268">
                  <c:v>4.79068</c:v>
                </c:pt>
                <c:pt idx="211269">
                  <c:v>4.7907</c:v>
                </c:pt>
                <c:pt idx="211270">
                  <c:v>4.79073</c:v>
                </c:pt>
                <c:pt idx="211271">
                  <c:v>4.79075</c:v>
                </c:pt>
                <c:pt idx="211272">
                  <c:v>4.79077</c:v>
                </c:pt>
                <c:pt idx="211273">
                  <c:v>4.79079</c:v>
                </c:pt>
                <c:pt idx="211274">
                  <c:v>4.79082</c:v>
                </c:pt>
                <c:pt idx="211275">
                  <c:v>4.79084</c:v>
                </c:pt>
                <c:pt idx="211276">
                  <c:v>4.79086</c:v>
                </c:pt>
                <c:pt idx="211277">
                  <c:v>4.79088</c:v>
                </c:pt>
                <c:pt idx="211278">
                  <c:v>4.79091</c:v>
                </c:pt>
                <c:pt idx="211279">
                  <c:v>4.79093</c:v>
                </c:pt>
                <c:pt idx="211280">
                  <c:v>4.79095</c:v>
                </c:pt>
                <c:pt idx="211281">
                  <c:v>4.79098</c:v>
                </c:pt>
                <c:pt idx="211282">
                  <c:v>4.791</c:v>
                </c:pt>
                <c:pt idx="211283">
                  <c:v>4.79102</c:v>
                </c:pt>
                <c:pt idx="211284">
                  <c:v>4.79104</c:v>
                </c:pt>
                <c:pt idx="211285">
                  <c:v>4.79107</c:v>
                </c:pt>
                <c:pt idx="211286">
                  <c:v>4.79109</c:v>
                </c:pt>
                <c:pt idx="211287">
                  <c:v>4.79111</c:v>
                </c:pt>
                <c:pt idx="211288">
                  <c:v>4.79113</c:v>
                </c:pt>
                <c:pt idx="211289">
                  <c:v>4.79116</c:v>
                </c:pt>
                <c:pt idx="211290">
                  <c:v>4.79118</c:v>
                </c:pt>
                <c:pt idx="211291">
                  <c:v>4.7912</c:v>
                </c:pt>
                <c:pt idx="211292">
                  <c:v>4.79122</c:v>
                </c:pt>
                <c:pt idx="211293">
                  <c:v>4.79125</c:v>
                </c:pt>
                <c:pt idx="211294">
                  <c:v>4.79127</c:v>
                </c:pt>
                <c:pt idx="211295">
                  <c:v>4.79129</c:v>
                </c:pt>
                <c:pt idx="211296">
                  <c:v>4.79131</c:v>
                </c:pt>
                <c:pt idx="211297">
                  <c:v>4.79134</c:v>
                </c:pt>
                <c:pt idx="211298">
                  <c:v>4.79136</c:v>
                </c:pt>
                <c:pt idx="211299">
                  <c:v>4.79138</c:v>
                </c:pt>
                <c:pt idx="211300">
                  <c:v>4.79141</c:v>
                </c:pt>
                <c:pt idx="211301">
                  <c:v>4.79143</c:v>
                </c:pt>
                <c:pt idx="211302">
                  <c:v>4.79145</c:v>
                </c:pt>
                <c:pt idx="211303">
                  <c:v>4.79147</c:v>
                </c:pt>
                <c:pt idx="211304">
                  <c:v>4.7915</c:v>
                </c:pt>
                <c:pt idx="211305">
                  <c:v>4.79152</c:v>
                </c:pt>
                <c:pt idx="211306">
                  <c:v>4.79154</c:v>
                </c:pt>
                <c:pt idx="211307">
                  <c:v>4.79157</c:v>
                </c:pt>
                <c:pt idx="211308">
                  <c:v>4.79159</c:v>
                </c:pt>
                <c:pt idx="211309">
                  <c:v>4.79161</c:v>
                </c:pt>
                <c:pt idx="211310">
                  <c:v>4.79163</c:v>
                </c:pt>
                <c:pt idx="211311">
                  <c:v>4.79166</c:v>
                </c:pt>
                <c:pt idx="211312">
                  <c:v>4.79168</c:v>
                </c:pt>
                <c:pt idx="211313">
                  <c:v>4.7917</c:v>
                </c:pt>
                <c:pt idx="211314">
                  <c:v>4.79172</c:v>
                </c:pt>
                <c:pt idx="211315">
                  <c:v>4.79175</c:v>
                </c:pt>
                <c:pt idx="211316">
                  <c:v>4.79177</c:v>
                </c:pt>
                <c:pt idx="211317">
                  <c:v>4.79179</c:v>
                </c:pt>
                <c:pt idx="211318">
                  <c:v>4.79181</c:v>
                </c:pt>
                <c:pt idx="211319">
                  <c:v>4.79184</c:v>
                </c:pt>
                <c:pt idx="211320">
                  <c:v>4.79186</c:v>
                </c:pt>
                <c:pt idx="211321">
                  <c:v>4.79188</c:v>
                </c:pt>
                <c:pt idx="211322">
                  <c:v>4.7919</c:v>
                </c:pt>
                <c:pt idx="211323">
                  <c:v>4.79193</c:v>
                </c:pt>
                <c:pt idx="211324">
                  <c:v>4.79195</c:v>
                </c:pt>
                <c:pt idx="211325">
                  <c:v>4.79197</c:v>
                </c:pt>
                <c:pt idx="211326">
                  <c:v>4.792</c:v>
                </c:pt>
                <c:pt idx="211327">
                  <c:v>4.79202</c:v>
                </c:pt>
                <c:pt idx="211328">
                  <c:v>4.79204</c:v>
                </c:pt>
                <c:pt idx="211329">
                  <c:v>4.79206</c:v>
                </c:pt>
                <c:pt idx="211330">
                  <c:v>4.79209</c:v>
                </c:pt>
                <c:pt idx="211331">
                  <c:v>4.79211</c:v>
                </c:pt>
                <c:pt idx="211332">
                  <c:v>4.79213</c:v>
                </c:pt>
                <c:pt idx="211333">
                  <c:v>4.79215</c:v>
                </c:pt>
                <c:pt idx="211334">
                  <c:v>4.79218</c:v>
                </c:pt>
                <c:pt idx="211335">
                  <c:v>4.7922</c:v>
                </c:pt>
                <c:pt idx="211336">
                  <c:v>4.79222</c:v>
                </c:pt>
                <c:pt idx="211337">
                  <c:v>4.79225</c:v>
                </c:pt>
                <c:pt idx="211338">
                  <c:v>4.79227</c:v>
                </c:pt>
                <c:pt idx="211339">
                  <c:v>4.79229</c:v>
                </c:pt>
                <c:pt idx="211340">
                  <c:v>4.79231</c:v>
                </c:pt>
                <c:pt idx="211341">
                  <c:v>4.79234</c:v>
                </c:pt>
                <c:pt idx="211342">
                  <c:v>4.79236</c:v>
                </c:pt>
                <c:pt idx="211343">
                  <c:v>4.79238</c:v>
                </c:pt>
                <c:pt idx="211344">
                  <c:v>4.7924</c:v>
                </c:pt>
                <c:pt idx="211345">
                  <c:v>4.79243</c:v>
                </c:pt>
                <c:pt idx="211346">
                  <c:v>4.79245</c:v>
                </c:pt>
                <c:pt idx="211347">
                  <c:v>4.79247</c:v>
                </c:pt>
                <c:pt idx="211348">
                  <c:v>4.79249</c:v>
                </c:pt>
                <c:pt idx="211349">
                  <c:v>4.79252</c:v>
                </c:pt>
                <c:pt idx="211350">
                  <c:v>4.79254</c:v>
                </c:pt>
                <c:pt idx="211351">
                  <c:v>4.79256</c:v>
                </c:pt>
                <c:pt idx="211352">
                  <c:v>4.79258</c:v>
                </c:pt>
                <c:pt idx="211353">
                  <c:v>4.79261</c:v>
                </c:pt>
                <c:pt idx="211354">
                  <c:v>4.79263</c:v>
                </c:pt>
                <c:pt idx="211355">
                  <c:v>4.79265</c:v>
                </c:pt>
                <c:pt idx="211356">
                  <c:v>4.79268</c:v>
                </c:pt>
                <c:pt idx="211357">
                  <c:v>4.7927</c:v>
                </c:pt>
                <c:pt idx="211358">
                  <c:v>4.79272</c:v>
                </c:pt>
                <c:pt idx="211359">
                  <c:v>4.79274</c:v>
                </c:pt>
                <c:pt idx="211360">
                  <c:v>4.79277</c:v>
                </c:pt>
                <c:pt idx="211361">
                  <c:v>4.79279</c:v>
                </c:pt>
                <c:pt idx="211362">
                  <c:v>4.79281</c:v>
                </c:pt>
                <c:pt idx="211363">
                  <c:v>4.79283</c:v>
                </c:pt>
                <c:pt idx="211364">
                  <c:v>4.79286</c:v>
                </c:pt>
                <c:pt idx="211365">
                  <c:v>4.79288</c:v>
                </c:pt>
                <c:pt idx="211366">
                  <c:v>4.7929</c:v>
                </c:pt>
                <c:pt idx="211367">
                  <c:v>4.79293</c:v>
                </c:pt>
                <c:pt idx="211368">
                  <c:v>4.79295</c:v>
                </c:pt>
                <c:pt idx="211369">
                  <c:v>4.79297</c:v>
                </c:pt>
                <c:pt idx="211370">
                  <c:v>4.79299</c:v>
                </c:pt>
                <c:pt idx="211371">
                  <c:v>4.79302</c:v>
                </c:pt>
                <c:pt idx="211372">
                  <c:v>4.79304</c:v>
                </c:pt>
                <c:pt idx="211373">
                  <c:v>4.79306</c:v>
                </c:pt>
                <c:pt idx="211374">
                  <c:v>4.79308</c:v>
                </c:pt>
                <c:pt idx="211375">
                  <c:v>4.79311</c:v>
                </c:pt>
                <c:pt idx="211376">
                  <c:v>4.79313</c:v>
                </c:pt>
                <c:pt idx="211377">
                  <c:v>4.79315</c:v>
                </c:pt>
                <c:pt idx="211378">
                  <c:v>4.79317</c:v>
                </c:pt>
                <c:pt idx="211379">
                  <c:v>4.7932</c:v>
                </c:pt>
                <c:pt idx="211380">
                  <c:v>4.79322</c:v>
                </c:pt>
                <c:pt idx="211381">
                  <c:v>4.79324</c:v>
                </c:pt>
                <c:pt idx="211382">
                  <c:v>4.79326</c:v>
                </c:pt>
                <c:pt idx="211383">
                  <c:v>4.79329</c:v>
                </c:pt>
                <c:pt idx="211384">
                  <c:v>4.79331</c:v>
                </c:pt>
                <c:pt idx="211385">
                  <c:v>4.79333</c:v>
                </c:pt>
                <c:pt idx="211386">
                  <c:v>4.79336</c:v>
                </c:pt>
                <c:pt idx="211387">
                  <c:v>4.79338</c:v>
                </c:pt>
                <c:pt idx="211388">
                  <c:v>4.7934</c:v>
                </c:pt>
                <c:pt idx="211389">
                  <c:v>4.79342</c:v>
                </c:pt>
                <c:pt idx="211390">
                  <c:v>4.79345</c:v>
                </c:pt>
                <c:pt idx="211391">
                  <c:v>4.79347</c:v>
                </c:pt>
                <c:pt idx="211392">
                  <c:v>4.79349</c:v>
                </c:pt>
                <c:pt idx="211393">
                  <c:v>4.79352</c:v>
                </c:pt>
                <c:pt idx="211394">
                  <c:v>4.79354</c:v>
                </c:pt>
                <c:pt idx="211395">
                  <c:v>4.79356</c:v>
                </c:pt>
                <c:pt idx="211396">
                  <c:v>4.79358</c:v>
                </c:pt>
                <c:pt idx="211397">
                  <c:v>4.79361</c:v>
                </c:pt>
                <c:pt idx="211398">
                  <c:v>4.79363</c:v>
                </c:pt>
                <c:pt idx="211399">
                  <c:v>4.79365</c:v>
                </c:pt>
                <c:pt idx="211400">
                  <c:v>4.79367</c:v>
                </c:pt>
                <c:pt idx="211401">
                  <c:v>4.7937</c:v>
                </c:pt>
                <c:pt idx="211402">
                  <c:v>4.79372</c:v>
                </c:pt>
                <c:pt idx="211403">
                  <c:v>4.79374</c:v>
                </c:pt>
                <c:pt idx="211404">
                  <c:v>4.79376</c:v>
                </c:pt>
                <c:pt idx="211405">
                  <c:v>4.79379</c:v>
                </c:pt>
                <c:pt idx="211406">
                  <c:v>4.79381</c:v>
                </c:pt>
                <c:pt idx="211407">
                  <c:v>4.79383</c:v>
                </c:pt>
                <c:pt idx="211408">
                  <c:v>4.79385</c:v>
                </c:pt>
                <c:pt idx="211409">
                  <c:v>4.79388</c:v>
                </c:pt>
                <c:pt idx="211410">
                  <c:v>4.7939</c:v>
                </c:pt>
                <c:pt idx="211411">
                  <c:v>4.79392</c:v>
                </c:pt>
                <c:pt idx="211412">
                  <c:v>4.79395</c:v>
                </c:pt>
                <c:pt idx="211413">
                  <c:v>4.79397</c:v>
                </c:pt>
                <c:pt idx="211414">
                  <c:v>4.79399</c:v>
                </c:pt>
                <c:pt idx="211415">
                  <c:v>4.79401</c:v>
                </c:pt>
                <c:pt idx="211416">
                  <c:v>4.79404</c:v>
                </c:pt>
                <c:pt idx="211417">
                  <c:v>4.79406</c:v>
                </c:pt>
                <c:pt idx="211418">
                  <c:v>4.79408</c:v>
                </c:pt>
                <c:pt idx="211419">
                  <c:v>4.7941</c:v>
                </c:pt>
                <c:pt idx="211420">
                  <c:v>4.79413</c:v>
                </c:pt>
                <c:pt idx="211421">
                  <c:v>4.79415</c:v>
                </c:pt>
                <c:pt idx="211422">
                  <c:v>4.79417</c:v>
                </c:pt>
                <c:pt idx="211423">
                  <c:v>4.7942</c:v>
                </c:pt>
                <c:pt idx="211424">
                  <c:v>4.79422</c:v>
                </c:pt>
                <c:pt idx="211425">
                  <c:v>4.79424</c:v>
                </c:pt>
                <c:pt idx="211426">
                  <c:v>4.79426</c:v>
                </c:pt>
                <c:pt idx="211427">
                  <c:v>4.79429</c:v>
                </c:pt>
                <c:pt idx="211428">
                  <c:v>4.79431</c:v>
                </c:pt>
                <c:pt idx="211429">
                  <c:v>4.79433</c:v>
                </c:pt>
                <c:pt idx="211430">
                  <c:v>4.79435</c:v>
                </c:pt>
                <c:pt idx="211431">
                  <c:v>4.79438</c:v>
                </c:pt>
                <c:pt idx="211432">
                  <c:v>4.7944</c:v>
                </c:pt>
                <c:pt idx="211433">
                  <c:v>4.79442</c:v>
                </c:pt>
                <c:pt idx="211434">
                  <c:v>4.79444</c:v>
                </c:pt>
                <c:pt idx="211435">
                  <c:v>4.79447</c:v>
                </c:pt>
                <c:pt idx="211436">
                  <c:v>4.79449</c:v>
                </c:pt>
                <c:pt idx="211437">
                  <c:v>4.79451</c:v>
                </c:pt>
                <c:pt idx="211438">
                  <c:v>4.79453</c:v>
                </c:pt>
                <c:pt idx="211439">
                  <c:v>4.79456</c:v>
                </c:pt>
                <c:pt idx="211440">
                  <c:v>4.79458</c:v>
                </c:pt>
                <c:pt idx="211441">
                  <c:v>4.7946</c:v>
                </c:pt>
                <c:pt idx="211442">
                  <c:v>4.79463</c:v>
                </c:pt>
                <c:pt idx="211443">
                  <c:v>4.79465</c:v>
                </c:pt>
                <c:pt idx="211444">
                  <c:v>4.79467</c:v>
                </c:pt>
                <c:pt idx="211445">
                  <c:v>4.79469</c:v>
                </c:pt>
                <c:pt idx="211446">
                  <c:v>4.79472</c:v>
                </c:pt>
                <c:pt idx="211447">
                  <c:v>4.79474</c:v>
                </c:pt>
                <c:pt idx="211448">
                  <c:v>4.79476</c:v>
                </c:pt>
                <c:pt idx="211449">
                  <c:v>4.79479</c:v>
                </c:pt>
                <c:pt idx="211450">
                  <c:v>4.79481</c:v>
                </c:pt>
                <c:pt idx="211451">
                  <c:v>4.79483</c:v>
                </c:pt>
                <c:pt idx="211452">
                  <c:v>4.79485</c:v>
                </c:pt>
                <c:pt idx="211453">
                  <c:v>4.79488</c:v>
                </c:pt>
                <c:pt idx="211454">
                  <c:v>4.7949</c:v>
                </c:pt>
                <c:pt idx="211455">
                  <c:v>4.79492</c:v>
                </c:pt>
                <c:pt idx="211456">
                  <c:v>4.79494</c:v>
                </c:pt>
                <c:pt idx="211457">
                  <c:v>4.79497</c:v>
                </c:pt>
                <c:pt idx="211458">
                  <c:v>4.79499</c:v>
                </c:pt>
                <c:pt idx="211459">
                  <c:v>4.79501</c:v>
                </c:pt>
                <c:pt idx="211460">
                  <c:v>4.79503</c:v>
                </c:pt>
                <c:pt idx="211461">
                  <c:v>4.79506</c:v>
                </c:pt>
                <c:pt idx="211462">
                  <c:v>4.79508</c:v>
                </c:pt>
                <c:pt idx="211463">
                  <c:v>4.7951</c:v>
                </c:pt>
                <c:pt idx="211464">
                  <c:v>4.79512</c:v>
                </c:pt>
                <c:pt idx="211465">
                  <c:v>4.79515</c:v>
                </c:pt>
                <c:pt idx="211466">
                  <c:v>4.79517</c:v>
                </c:pt>
                <c:pt idx="211467">
                  <c:v>4.79519</c:v>
                </c:pt>
                <c:pt idx="211468">
                  <c:v>4.79521</c:v>
                </c:pt>
                <c:pt idx="211469">
                  <c:v>4.79524</c:v>
                </c:pt>
                <c:pt idx="211470">
                  <c:v>4.79526</c:v>
                </c:pt>
                <c:pt idx="211471">
                  <c:v>4.79528</c:v>
                </c:pt>
                <c:pt idx="211472">
                  <c:v>4.79531</c:v>
                </c:pt>
                <c:pt idx="211473">
                  <c:v>4.79533</c:v>
                </c:pt>
                <c:pt idx="211474">
                  <c:v>4.79535</c:v>
                </c:pt>
                <c:pt idx="211475">
                  <c:v>4.79537</c:v>
                </c:pt>
                <c:pt idx="211476">
                  <c:v>4.7954</c:v>
                </c:pt>
                <c:pt idx="211477">
                  <c:v>4.79542</c:v>
                </c:pt>
                <c:pt idx="211478">
                  <c:v>4.79544</c:v>
                </c:pt>
                <c:pt idx="211479">
                  <c:v>4.79547</c:v>
                </c:pt>
                <c:pt idx="211480">
                  <c:v>4.79549</c:v>
                </c:pt>
                <c:pt idx="211481">
                  <c:v>4.79551</c:v>
                </c:pt>
                <c:pt idx="211482">
                  <c:v>4.79553</c:v>
                </c:pt>
                <c:pt idx="211483">
                  <c:v>4.79556</c:v>
                </c:pt>
                <c:pt idx="211484">
                  <c:v>4.79558</c:v>
                </c:pt>
                <c:pt idx="211485">
                  <c:v>4.7956</c:v>
                </c:pt>
                <c:pt idx="211486">
                  <c:v>4.79562</c:v>
                </c:pt>
                <c:pt idx="211487">
                  <c:v>4.79565</c:v>
                </c:pt>
                <c:pt idx="211488">
                  <c:v>4.79567</c:v>
                </c:pt>
                <c:pt idx="211489">
                  <c:v>4.79569</c:v>
                </c:pt>
                <c:pt idx="211490">
                  <c:v>4.79571</c:v>
                </c:pt>
                <c:pt idx="211491">
                  <c:v>4.79574</c:v>
                </c:pt>
                <c:pt idx="211492">
                  <c:v>4.79576</c:v>
                </c:pt>
                <c:pt idx="211493">
                  <c:v>4.79578</c:v>
                </c:pt>
                <c:pt idx="211494">
                  <c:v>4.7958</c:v>
                </c:pt>
                <c:pt idx="211495">
                  <c:v>4.79583</c:v>
                </c:pt>
                <c:pt idx="211496">
                  <c:v>4.79585</c:v>
                </c:pt>
                <c:pt idx="211497">
                  <c:v>4.79587</c:v>
                </c:pt>
                <c:pt idx="211498">
                  <c:v>4.7959</c:v>
                </c:pt>
                <c:pt idx="211499">
                  <c:v>4.79592</c:v>
                </c:pt>
                <c:pt idx="211500">
                  <c:v>4.79594</c:v>
                </c:pt>
                <c:pt idx="211501">
                  <c:v>4.79596</c:v>
                </c:pt>
                <c:pt idx="211502">
                  <c:v>4.79599</c:v>
                </c:pt>
                <c:pt idx="211503">
                  <c:v>4.79601</c:v>
                </c:pt>
                <c:pt idx="211504">
                  <c:v>4.79603</c:v>
                </c:pt>
                <c:pt idx="211505">
                  <c:v>4.79605</c:v>
                </c:pt>
                <c:pt idx="211506">
                  <c:v>4.79608</c:v>
                </c:pt>
                <c:pt idx="211507">
                  <c:v>4.7961</c:v>
                </c:pt>
                <c:pt idx="211508">
                  <c:v>4.79612</c:v>
                </c:pt>
                <c:pt idx="211509">
                  <c:v>4.79615</c:v>
                </c:pt>
                <c:pt idx="211510">
                  <c:v>4.79617</c:v>
                </c:pt>
                <c:pt idx="211511">
                  <c:v>4.79619</c:v>
                </c:pt>
                <c:pt idx="211512">
                  <c:v>4.79621</c:v>
                </c:pt>
                <c:pt idx="211513">
                  <c:v>4.79624</c:v>
                </c:pt>
                <c:pt idx="211514">
                  <c:v>4.79626</c:v>
                </c:pt>
                <c:pt idx="211515">
                  <c:v>4.79628</c:v>
                </c:pt>
                <c:pt idx="211516">
                  <c:v>4.7963</c:v>
                </c:pt>
                <c:pt idx="211517">
                  <c:v>4.79633</c:v>
                </c:pt>
                <c:pt idx="211518">
                  <c:v>4.79635</c:v>
                </c:pt>
                <c:pt idx="211519">
                  <c:v>4.79637</c:v>
                </c:pt>
                <c:pt idx="211520">
                  <c:v>4.7964</c:v>
                </c:pt>
                <c:pt idx="211521">
                  <c:v>4.79642</c:v>
                </c:pt>
                <c:pt idx="211522">
                  <c:v>4.79644</c:v>
                </c:pt>
                <c:pt idx="211523">
                  <c:v>4.79646</c:v>
                </c:pt>
                <c:pt idx="211524">
                  <c:v>4.79648</c:v>
                </c:pt>
                <c:pt idx="211525">
                  <c:v>4.79651</c:v>
                </c:pt>
                <c:pt idx="211526">
                  <c:v>4.79653</c:v>
                </c:pt>
                <c:pt idx="211527">
                  <c:v>4.79655</c:v>
                </c:pt>
                <c:pt idx="211528">
                  <c:v>4.79658</c:v>
                </c:pt>
                <c:pt idx="211529">
                  <c:v>4.7966</c:v>
                </c:pt>
                <c:pt idx="211530">
                  <c:v>4.79662</c:v>
                </c:pt>
                <c:pt idx="211531">
                  <c:v>4.79664</c:v>
                </c:pt>
                <c:pt idx="211532">
                  <c:v>4.79667</c:v>
                </c:pt>
                <c:pt idx="211533">
                  <c:v>4.79669</c:v>
                </c:pt>
                <c:pt idx="211534">
                  <c:v>4.79671</c:v>
                </c:pt>
                <c:pt idx="211535">
                  <c:v>4.79673</c:v>
                </c:pt>
                <c:pt idx="211536">
                  <c:v>4.79676</c:v>
                </c:pt>
                <c:pt idx="211537">
                  <c:v>4.79678</c:v>
                </c:pt>
                <c:pt idx="211538">
                  <c:v>4.7968</c:v>
                </c:pt>
                <c:pt idx="211539">
                  <c:v>4.79683</c:v>
                </c:pt>
                <c:pt idx="211540">
                  <c:v>4.79685</c:v>
                </c:pt>
                <c:pt idx="211541">
                  <c:v>4.79687</c:v>
                </c:pt>
                <c:pt idx="211542">
                  <c:v>4.79689</c:v>
                </c:pt>
                <c:pt idx="211543">
                  <c:v>4.79692</c:v>
                </c:pt>
                <c:pt idx="211544">
                  <c:v>4.79694</c:v>
                </c:pt>
                <c:pt idx="211545">
                  <c:v>4.79696</c:v>
                </c:pt>
                <c:pt idx="211546">
                  <c:v>4.79698</c:v>
                </c:pt>
                <c:pt idx="211547">
                  <c:v>4.79701</c:v>
                </c:pt>
                <c:pt idx="211548">
                  <c:v>4.79703</c:v>
                </c:pt>
                <c:pt idx="211549">
                  <c:v>4.79705</c:v>
                </c:pt>
                <c:pt idx="211550">
                  <c:v>4.79708</c:v>
                </c:pt>
                <c:pt idx="211551">
                  <c:v>4.7971</c:v>
                </c:pt>
                <c:pt idx="211552">
                  <c:v>4.79712</c:v>
                </c:pt>
                <c:pt idx="211553">
                  <c:v>4.79714</c:v>
                </c:pt>
                <c:pt idx="211554">
                  <c:v>4.79717</c:v>
                </c:pt>
                <c:pt idx="211555">
                  <c:v>4.79719</c:v>
                </c:pt>
                <c:pt idx="211556">
                  <c:v>4.79721</c:v>
                </c:pt>
                <c:pt idx="211557">
                  <c:v>4.79723</c:v>
                </c:pt>
                <c:pt idx="211558">
                  <c:v>4.79726</c:v>
                </c:pt>
                <c:pt idx="211559">
                  <c:v>4.79728</c:v>
                </c:pt>
                <c:pt idx="211560">
                  <c:v>4.7973</c:v>
                </c:pt>
                <c:pt idx="211561">
                  <c:v>4.79732</c:v>
                </c:pt>
                <c:pt idx="211562">
                  <c:v>4.79735</c:v>
                </c:pt>
                <c:pt idx="211563">
                  <c:v>4.79737</c:v>
                </c:pt>
                <c:pt idx="211564">
                  <c:v>4.79739</c:v>
                </c:pt>
                <c:pt idx="211565">
                  <c:v>4.79741</c:v>
                </c:pt>
                <c:pt idx="211566">
                  <c:v>4.79744</c:v>
                </c:pt>
                <c:pt idx="211567">
                  <c:v>4.79746</c:v>
                </c:pt>
                <c:pt idx="211568">
                  <c:v>4.79748</c:v>
                </c:pt>
                <c:pt idx="211569">
                  <c:v>4.79751</c:v>
                </c:pt>
                <c:pt idx="211570">
                  <c:v>4.79753</c:v>
                </c:pt>
                <c:pt idx="211571">
                  <c:v>4.79755</c:v>
                </c:pt>
                <c:pt idx="211572">
                  <c:v>4.79757</c:v>
                </c:pt>
                <c:pt idx="211573">
                  <c:v>4.7976</c:v>
                </c:pt>
                <c:pt idx="211574">
                  <c:v>4.79762</c:v>
                </c:pt>
                <c:pt idx="211575">
                  <c:v>4.79764</c:v>
                </c:pt>
                <c:pt idx="211576">
                  <c:v>4.79766</c:v>
                </c:pt>
                <c:pt idx="211577">
                  <c:v>4.79769</c:v>
                </c:pt>
                <c:pt idx="211578">
                  <c:v>4.79771</c:v>
                </c:pt>
                <c:pt idx="211579">
                  <c:v>4.79773</c:v>
                </c:pt>
                <c:pt idx="211580">
                  <c:v>4.79776</c:v>
                </c:pt>
                <c:pt idx="211581">
                  <c:v>4.79778</c:v>
                </c:pt>
                <c:pt idx="211582">
                  <c:v>4.7978</c:v>
                </c:pt>
                <c:pt idx="211583">
                  <c:v>4.79782</c:v>
                </c:pt>
                <c:pt idx="211584">
                  <c:v>4.79785</c:v>
                </c:pt>
                <c:pt idx="211585">
                  <c:v>4.79787</c:v>
                </c:pt>
                <c:pt idx="211586">
                  <c:v>4.79789</c:v>
                </c:pt>
                <c:pt idx="211587">
                  <c:v>4.79791</c:v>
                </c:pt>
                <c:pt idx="211588">
                  <c:v>4.79794</c:v>
                </c:pt>
                <c:pt idx="211589">
                  <c:v>4.79796</c:v>
                </c:pt>
                <c:pt idx="211590">
                  <c:v>4.79798</c:v>
                </c:pt>
                <c:pt idx="211591">
                  <c:v>4.798</c:v>
                </c:pt>
                <c:pt idx="211592">
                  <c:v>4.79803</c:v>
                </c:pt>
                <c:pt idx="211593">
                  <c:v>4.79805</c:v>
                </c:pt>
                <c:pt idx="211594">
                  <c:v>4.79807</c:v>
                </c:pt>
                <c:pt idx="211595">
                  <c:v>4.79809</c:v>
                </c:pt>
                <c:pt idx="211596">
                  <c:v>4.79812</c:v>
                </c:pt>
                <c:pt idx="211597">
                  <c:v>4.79814</c:v>
                </c:pt>
                <c:pt idx="211598">
                  <c:v>4.79816</c:v>
                </c:pt>
                <c:pt idx="211599">
                  <c:v>4.79819</c:v>
                </c:pt>
                <c:pt idx="211600">
                  <c:v>4.79821</c:v>
                </c:pt>
                <c:pt idx="211601">
                  <c:v>4.79823</c:v>
                </c:pt>
                <c:pt idx="211602">
                  <c:v>4.79825</c:v>
                </c:pt>
                <c:pt idx="211603">
                  <c:v>4.79828</c:v>
                </c:pt>
                <c:pt idx="211604">
                  <c:v>4.7983</c:v>
                </c:pt>
                <c:pt idx="211605">
                  <c:v>4.79832</c:v>
                </c:pt>
                <c:pt idx="211606">
                  <c:v>4.79835</c:v>
                </c:pt>
                <c:pt idx="211607">
                  <c:v>4.79837</c:v>
                </c:pt>
                <c:pt idx="211608">
                  <c:v>4.79839</c:v>
                </c:pt>
                <c:pt idx="211609">
                  <c:v>4.79841</c:v>
                </c:pt>
                <c:pt idx="211610">
                  <c:v>4.79843</c:v>
                </c:pt>
                <c:pt idx="211611">
                  <c:v>4.79846</c:v>
                </c:pt>
                <c:pt idx="211612">
                  <c:v>4.79848</c:v>
                </c:pt>
                <c:pt idx="211613">
                  <c:v>4.7985</c:v>
                </c:pt>
                <c:pt idx="211614">
                  <c:v>4.79853</c:v>
                </c:pt>
                <c:pt idx="211615">
                  <c:v>4.79855</c:v>
                </c:pt>
                <c:pt idx="211616">
                  <c:v>4.79857</c:v>
                </c:pt>
                <c:pt idx="211617">
                  <c:v>4.79859</c:v>
                </c:pt>
                <c:pt idx="211618">
                  <c:v>4.79862</c:v>
                </c:pt>
                <c:pt idx="211619">
                  <c:v>4.79864</c:v>
                </c:pt>
                <c:pt idx="211620">
                  <c:v>4.79866</c:v>
                </c:pt>
                <c:pt idx="211621">
                  <c:v>4.79868</c:v>
                </c:pt>
                <c:pt idx="211622">
                  <c:v>4.79871</c:v>
                </c:pt>
                <c:pt idx="211623">
                  <c:v>4.79873</c:v>
                </c:pt>
                <c:pt idx="211624">
                  <c:v>4.79875</c:v>
                </c:pt>
                <c:pt idx="211625">
                  <c:v>4.79878</c:v>
                </c:pt>
                <c:pt idx="211626">
                  <c:v>4.7988</c:v>
                </c:pt>
                <c:pt idx="211627">
                  <c:v>4.79882</c:v>
                </c:pt>
                <c:pt idx="211628">
                  <c:v>4.79884</c:v>
                </c:pt>
                <c:pt idx="211629">
                  <c:v>4.79887</c:v>
                </c:pt>
                <c:pt idx="211630">
                  <c:v>4.79889</c:v>
                </c:pt>
                <c:pt idx="211631">
                  <c:v>4.79891</c:v>
                </c:pt>
                <c:pt idx="211632">
                  <c:v>4.79893</c:v>
                </c:pt>
                <c:pt idx="211633">
                  <c:v>4.79896</c:v>
                </c:pt>
                <c:pt idx="211634">
                  <c:v>4.79898</c:v>
                </c:pt>
                <c:pt idx="211635">
                  <c:v>4.799</c:v>
                </c:pt>
                <c:pt idx="211636">
                  <c:v>4.79903</c:v>
                </c:pt>
                <c:pt idx="211637">
                  <c:v>4.79905</c:v>
                </c:pt>
                <c:pt idx="211638">
                  <c:v>4.79907</c:v>
                </c:pt>
                <c:pt idx="211639">
                  <c:v>4.79909</c:v>
                </c:pt>
                <c:pt idx="211640">
                  <c:v>4.79912</c:v>
                </c:pt>
                <c:pt idx="211641">
                  <c:v>4.79914</c:v>
                </c:pt>
                <c:pt idx="211642">
                  <c:v>4.79916</c:v>
                </c:pt>
                <c:pt idx="211643">
                  <c:v>4.79918</c:v>
                </c:pt>
                <c:pt idx="211644">
                  <c:v>4.79921</c:v>
                </c:pt>
                <c:pt idx="211645">
                  <c:v>4.79923</c:v>
                </c:pt>
                <c:pt idx="211646">
                  <c:v>4.79925</c:v>
                </c:pt>
                <c:pt idx="211647">
                  <c:v>4.79927</c:v>
                </c:pt>
                <c:pt idx="211648">
                  <c:v>4.7993</c:v>
                </c:pt>
                <c:pt idx="211649">
                  <c:v>4.79932</c:v>
                </c:pt>
                <c:pt idx="211650">
                  <c:v>4.79934</c:v>
                </c:pt>
                <c:pt idx="211651">
                  <c:v>4.79936</c:v>
                </c:pt>
                <c:pt idx="211652">
                  <c:v>4.79939</c:v>
                </c:pt>
                <c:pt idx="211653">
                  <c:v>4.79941</c:v>
                </c:pt>
                <c:pt idx="211654">
                  <c:v>4.79943</c:v>
                </c:pt>
                <c:pt idx="211655">
                  <c:v>4.79946</c:v>
                </c:pt>
                <c:pt idx="211656">
                  <c:v>4.79948</c:v>
                </c:pt>
                <c:pt idx="211657">
                  <c:v>4.7995</c:v>
                </c:pt>
                <c:pt idx="211658">
                  <c:v>4.79952</c:v>
                </c:pt>
                <c:pt idx="211659">
                  <c:v>4.79955</c:v>
                </c:pt>
                <c:pt idx="211660">
                  <c:v>4.79957</c:v>
                </c:pt>
                <c:pt idx="211661">
                  <c:v>4.79959</c:v>
                </c:pt>
                <c:pt idx="211662">
                  <c:v>4.79962</c:v>
                </c:pt>
                <c:pt idx="211663">
                  <c:v>4.79964</c:v>
                </c:pt>
                <c:pt idx="211664">
                  <c:v>4.79966</c:v>
                </c:pt>
                <c:pt idx="211665">
                  <c:v>4.79968</c:v>
                </c:pt>
                <c:pt idx="211666">
                  <c:v>4.79971</c:v>
                </c:pt>
                <c:pt idx="211667">
                  <c:v>4.79973</c:v>
                </c:pt>
                <c:pt idx="211668">
                  <c:v>4.79975</c:v>
                </c:pt>
                <c:pt idx="211669">
                  <c:v>4.79977</c:v>
                </c:pt>
                <c:pt idx="211670">
                  <c:v>4.7998</c:v>
                </c:pt>
                <c:pt idx="211671">
                  <c:v>4.79982</c:v>
                </c:pt>
                <c:pt idx="211672">
                  <c:v>4.79984</c:v>
                </c:pt>
                <c:pt idx="211673">
                  <c:v>4.79986</c:v>
                </c:pt>
                <c:pt idx="211674">
                  <c:v>4.79989</c:v>
                </c:pt>
                <c:pt idx="211675">
                  <c:v>4.79991</c:v>
                </c:pt>
                <c:pt idx="211676">
                  <c:v>4.79993</c:v>
                </c:pt>
                <c:pt idx="211677">
                  <c:v>4.79995</c:v>
                </c:pt>
                <c:pt idx="211678">
                  <c:v>4.79998</c:v>
                </c:pt>
                <c:pt idx="211679">
                  <c:v>4.8</c:v>
                </c:pt>
                <c:pt idx="211680">
                  <c:v>4.80002</c:v>
                </c:pt>
                <c:pt idx="211681">
                  <c:v>4.80004</c:v>
                </c:pt>
                <c:pt idx="211682">
                  <c:v>4.80007</c:v>
                </c:pt>
                <c:pt idx="211683">
                  <c:v>4.80009</c:v>
                </c:pt>
                <c:pt idx="211684">
                  <c:v>4.80011</c:v>
                </c:pt>
                <c:pt idx="211685">
                  <c:v>4.80014</c:v>
                </c:pt>
                <c:pt idx="211686">
                  <c:v>4.80016</c:v>
                </c:pt>
                <c:pt idx="211687">
                  <c:v>4.80018</c:v>
                </c:pt>
                <c:pt idx="211688">
                  <c:v>4.8002</c:v>
                </c:pt>
                <c:pt idx="211689">
                  <c:v>4.80023</c:v>
                </c:pt>
                <c:pt idx="211690">
                  <c:v>4.80025</c:v>
                </c:pt>
                <c:pt idx="211691">
                  <c:v>4.80027</c:v>
                </c:pt>
                <c:pt idx="211692">
                  <c:v>4.8003</c:v>
                </c:pt>
                <c:pt idx="211693">
                  <c:v>4.80032</c:v>
                </c:pt>
                <c:pt idx="211694">
                  <c:v>4.80034</c:v>
                </c:pt>
                <c:pt idx="211695">
                  <c:v>4.80036</c:v>
                </c:pt>
                <c:pt idx="211696">
                  <c:v>4.80039</c:v>
                </c:pt>
                <c:pt idx="211697">
                  <c:v>4.80041</c:v>
                </c:pt>
                <c:pt idx="211698">
                  <c:v>4.80043</c:v>
                </c:pt>
                <c:pt idx="211699">
                  <c:v>4.80045</c:v>
                </c:pt>
                <c:pt idx="211700">
                  <c:v>4.80048</c:v>
                </c:pt>
                <c:pt idx="211701">
                  <c:v>4.8005</c:v>
                </c:pt>
                <c:pt idx="211702">
                  <c:v>4.80052</c:v>
                </c:pt>
                <c:pt idx="211703">
                  <c:v>4.80054</c:v>
                </c:pt>
                <c:pt idx="211704">
                  <c:v>4.80057</c:v>
                </c:pt>
                <c:pt idx="211705">
                  <c:v>4.80059</c:v>
                </c:pt>
                <c:pt idx="211706">
                  <c:v>4.80061</c:v>
                </c:pt>
                <c:pt idx="211707">
                  <c:v>4.80063</c:v>
                </c:pt>
                <c:pt idx="211708">
                  <c:v>4.80066</c:v>
                </c:pt>
                <c:pt idx="211709">
                  <c:v>4.80068</c:v>
                </c:pt>
                <c:pt idx="211710">
                  <c:v>4.8007</c:v>
                </c:pt>
                <c:pt idx="211711">
                  <c:v>4.80073</c:v>
                </c:pt>
                <c:pt idx="211712">
                  <c:v>4.80075</c:v>
                </c:pt>
                <c:pt idx="211713">
                  <c:v>4.80077</c:v>
                </c:pt>
                <c:pt idx="211714">
                  <c:v>4.80079</c:v>
                </c:pt>
                <c:pt idx="211715">
                  <c:v>4.80082</c:v>
                </c:pt>
                <c:pt idx="211716">
                  <c:v>4.80084</c:v>
                </c:pt>
                <c:pt idx="211717">
                  <c:v>4.80086</c:v>
                </c:pt>
                <c:pt idx="211718">
                  <c:v>4.80088</c:v>
                </c:pt>
                <c:pt idx="211719">
                  <c:v>4.80091</c:v>
                </c:pt>
                <c:pt idx="211720">
                  <c:v>4.80093</c:v>
                </c:pt>
                <c:pt idx="211721">
                  <c:v>4.80095</c:v>
                </c:pt>
                <c:pt idx="211722">
                  <c:v>4.80098</c:v>
                </c:pt>
                <c:pt idx="211723">
                  <c:v>4.801</c:v>
                </c:pt>
                <c:pt idx="211724">
                  <c:v>4.80102</c:v>
                </c:pt>
                <c:pt idx="211725">
                  <c:v>4.80104</c:v>
                </c:pt>
                <c:pt idx="211726">
                  <c:v>4.80107</c:v>
                </c:pt>
                <c:pt idx="211727">
                  <c:v>4.80109</c:v>
                </c:pt>
                <c:pt idx="211728">
                  <c:v>4.80111</c:v>
                </c:pt>
                <c:pt idx="211729">
                  <c:v>4.80113</c:v>
                </c:pt>
                <c:pt idx="211730">
                  <c:v>4.80116</c:v>
                </c:pt>
                <c:pt idx="211731">
                  <c:v>4.80118</c:v>
                </c:pt>
                <c:pt idx="211732">
                  <c:v>4.8012</c:v>
                </c:pt>
                <c:pt idx="211733">
                  <c:v>4.80122</c:v>
                </c:pt>
                <c:pt idx="211734">
                  <c:v>4.80125</c:v>
                </c:pt>
                <c:pt idx="211735">
                  <c:v>4.80127</c:v>
                </c:pt>
                <c:pt idx="211736">
                  <c:v>4.80129</c:v>
                </c:pt>
                <c:pt idx="211737">
                  <c:v>4.80131</c:v>
                </c:pt>
                <c:pt idx="211738">
                  <c:v>4.80134</c:v>
                </c:pt>
                <c:pt idx="211739">
                  <c:v>4.80136</c:v>
                </c:pt>
                <c:pt idx="211740">
                  <c:v>4.80138</c:v>
                </c:pt>
                <c:pt idx="211741">
                  <c:v>4.80141</c:v>
                </c:pt>
                <c:pt idx="211742">
                  <c:v>4.80143</c:v>
                </c:pt>
                <c:pt idx="211743">
                  <c:v>4.80145</c:v>
                </c:pt>
                <c:pt idx="211744">
                  <c:v>4.80147</c:v>
                </c:pt>
                <c:pt idx="211745">
                  <c:v>4.8015</c:v>
                </c:pt>
                <c:pt idx="211746">
                  <c:v>4.80152</c:v>
                </c:pt>
                <c:pt idx="211747">
                  <c:v>4.80154</c:v>
                </c:pt>
                <c:pt idx="211748">
                  <c:v>4.80157</c:v>
                </c:pt>
                <c:pt idx="211749">
                  <c:v>4.80159</c:v>
                </c:pt>
                <c:pt idx="211750">
                  <c:v>4.80161</c:v>
                </c:pt>
                <c:pt idx="211751">
                  <c:v>4.80163</c:v>
                </c:pt>
                <c:pt idx="211752">
                  <c:v>4.80166</c:v>
                </c:pt>
                <c:pt idx="211753">
                  <c:v>4.80168</c:v>
                </c:pt>
                <c:pt idx="211754">
                  <c:v>4.8017</c:v>
                </c:pt>
                <c:pt idx="211755">
                  <c:v>4.80172</c:v>
                </c:pt>
                <c:pt idx="211756">
                  <c:v>4.80175</c:v>
                </c:pt>
                <c:pt idx="211757">
                  <c:v>4.80177</c:v>
                </c:pt>
                <c:pt idx="211758">
                  <c:v>4.80179</c:v>
                </c:pt>
                <c:pt idx="211759">
                  <c:v>4.80181</c:v>
                </c:pt>
                <c:pt idx="211760">
                  <c:v>4.80184</c:v>
                </c:pt>
                <c:pt idx="211761">
                  <c:v>4.80186</c:v>
                </c:pt>
                <c:pt idx="211762">
                  <c:v>4.80188</c:v>
                </c:pt>
                <c:pt idx="211763">
                  <c:v>4.8019</c:v>
                </c:pt>
                <c:pt idx="211764">
                  <c:v>4.80193</c:v>
                </c:pt>
                <c:pt idx="211765">
                  <c:v>4.80195</c:v>
                </c:pt>
                <c:pt idx="211766">
                  <c:v>4.80197</c:v>
                </c:pt>
                <c:pt idx="211767">
                  <c:v>4.80199</c:v>
                </c:pt>
                <c:pt idx="211768">
                  <c:v>4.80202</c:v>
                </c:pt>
                <c:pt idx="211769">
                  <c:v>4.80204</c:v>
                </c:pt>
                <c:pt idx="211770">
                  <c:v>4.80206</c:v>
                </c:pt>
                <c:pt idx="211771">
                  <c:v>4.80209</c:v>
                </c:pt>
                <c:pt idx="211772">
                  <c:v>4.80211</c:v>
                </c:pt>
                <c:pt idx="211773">
                  <c:v>4.80213</c:v>
                </c:pt>
                <c:pt idx="211774">
                  <c:v>4.80215</c:v>
                </c:pt>
                <c:pt idx="211775">
                  <c:v>4.80218</c:v>
                </c:pt>
                <c:pt idx="211776">
                  <c:v>4.8022</c:v>
                </c:pt>
                <c:pt idx="211777">
                  <c:v>4.80222</c:v>
                </c:pt>
                <c:pt idx="211778">
                  <c:v>4.80225</c:v>
                </c:pt>
                <c:pt idx="211779">
                  <c:v>4.80227</c:v>
                </c:pt>
                <c:pt idx="211780">
                  <c:v>4.80229</c:v>
                </c:pt>
                <c:pt idx="211781">
                  <c:v>4.80231</c:v>
                </c:pt>
                <c:pt idx="211782">
                  <c:v>4.80234</c:v>
                </c:pt>
                <c:pt idx="211783">
                  <c:v>4.80236</c:v>
                </c:pt>
                <c:pt idx="211784">
                  <c:v>4.80238</c:v>
                </c:pt>
                <c:pt idx="211785">
                  <c:v>4.8024</c:v>
                </c:pt>
                <c:pt idx="211786">
                  <c:v>4.80243</c:v>
                </c:pt>
                <c:pt idx="211787">
                  <c:v>4.80245</c:v>
                </c:pt>
                <c:pt idx="211788">
                  <c:v>4.80247</c:v>
                </c:pt>
                <c:pt idx="211789">
                  <c:v>4.80249</c:v>
                </c:pt>
                <c:pt idx="211790">
                  <c:v>4.80252</c:v>
                </c:pt>
                <c:pt idx="211791">
                  <c:v>4.80254</c:v>
                </c:pt>
                <c:pt idx="211792">
                  <c:v>4.80256</c:v>
                </c:pt>
                <c:pt idx="211793">
                  <c:v>4.80258</c:v>
                </c:pt>
                <c:pt idx="211794">
                  <c:v>4.80261</c:v>
                </c:pt>
                <c:pt idx="211795">
                  <c:v>4.80263</c:v>
                </c:pt>
                <c:pt idx="211796">
                  <c:v>4.80265</c:v>
                </c:pt>
                <c:pt idx="211797">
                  <c:v>4.80268</c:v>
                </c:pt>
                <c:pt idx="211798">
                  <c:v>4.8027</c:v>
                </c:pt>
                <c:pt idx="211799">
                  <c:v>4.80272</c:v>
                </c:pt>
                <c:pt idx="211800">
                  <c:v>4.80274</c:v>
                </c:pt>
                <c:pt idx="211801">
                  <c:v>4.80277</c:v>
                </c:pt>
                <c:pt idx="211802">
                  <c:v>4.80279</c:v>
                </c:pt>
                <c:pt idx="211803">
                  <c:v>4.80281</c:v>
                </c:pt>
                <c:pt idx="211804">
                  <c:v>4.80283</c:v>
                </c:pt>
                <c:pt idx="211805">
                  <c:v>4.80286</c:v>
                </c:pt>
                <c:pt idx="211806">
                  <c:v>4.80288</c:v>
                </c:pt>
                <c:pt idx="211807">
                  <c:v>4.8029</c:v>
                </c:pt>
                <c:pt idx="211808">
                  <c:v>4.80293</c:v>
                </c:pt>
                <c:pt idx="211809">
                  <c:v>4.80295</c:v>
                </c:pt>
                <c:pt idx="211810">
                  <c:v>4.80297</c:v>
                </c:pt>
                <c:pt idx="211811">
                  <c:v>4.80299</c:v>
                </c:pt>
                <c:pt idx="211812">
                  <c:v>4.80302</c:v>
                </c:pt>
                <c:pt idx="211813">
                  <c:v>4.80304</c:v>
                </c:pt>
                <c:pt idx="211814">
                  <c:v>4.80306</c:v>
                </c:pt>
                <c:pt idx="211815">
                  <c:v>4.80308</c:v>
                </c:pt>
                <c:pt idx="211816">
                  <c:v>4.80311</c:v>
                </c:pt>
                <c:pt idx="211817">
                  <c:v>4.80313</c:v>
                </c:pt>
                <c:pt idx="211818">
                  <c:v>4.80315</c:v>
                </c:pt>
                <c:pt idx="211819">
                  <c:v>4.80318</c:v>
                </c:pt>
                <c:pt idx="211820">
                  <c:v>4.8032</c:v>
                </c:pt>
                <c:pt idx="211821">
                  <c:v>4.80322</c:v>
                </c:pt>
                <c:pt idx="211822">
                  <c:v>4.80324</c:v>
                </c:pt>
                <c:pt idx="211823">
                  <c:v>4.80326</c:v>
                </c:pt>
                <c:pt idx="211824">
                  <c:v>4.80329</c:v>
                </c:pt>
                <c:pt idx="211825">
                  <c:v>4.80331</c:v>
                </c:pt>
                <c:pt idx="211826">
                  <c:v>4.80333</c:v>
                </c:pt>
                <c:pt idx="211827">
                  <c:v>4.80336</c:v>
                </c:pt>
                <c:pt idx="211828">
                  <c:v>4.80338</c:v>
                </c:pt>
                <c:pt idx="211829">
                  <c:v>4.8034</c:v>
                </c:pt>
                <c:pt idx="211830">
                  <c:v>4.80342</c:v>
                </c:pt>
                <c:pt idx="211831">
                  <c:v>4.80345</c:v>
                </c:pt>
                <c:pt idx="211832">
                  <c:v>4.80347</c:v>
                </c:pt>
                <c:pt idx="211833">
                  <c:v>4.80349</c:v>
                </c:pt>
                <c:pt idx="211834">
                  <c:v>4.80351</c:v>
                </c:pt>
                <c:pt idx="211835">
                  <c:v>4.80354</c:v>
                </c:pt>
                <c:pt idx="211836">
                  <c:v>4.80356</c:v>
                </c:pt>
                <c:pt idx="211837">
                  <c:v>4.80358</c:v>
                </c:pt>
                <c:pt idx="211838">
                  <c:v>4.80361</c:v>
                </c:pt>
                <c:pt idx="211839">
                  <c:v>4.80363</c:v>
                </c:pt>
                <c:pt idx="211840">
                  <c:v>4.80365</c:v>
                </c:pt>
                <c:pt idx="211841">
                  <c:v>4.80367</c:v>
                </c:pt>
                <c:pt idx="211842">
                  <c:v>4.8037</c:v>
                </c:pt>
                <c:pt idx="211843">
                  <c:v>4.80372</c:v>
                </c:pt>
                <c:pt idx="211844">
                  <c:v>4.80374</c:v>
                </c:pt>
                <c:pt idx="211845">
                  <c:v>4.80376</c:v>
                </c:pt>
                <c:pt idx="211846">
                  <c:v>4.80379</c:v>
                </c:pt>
                <c:pt idx="211847">
                  <c:v>4.80381</c:v>
                </c:pt>
                <c:pt idx="211848">
                  <c:v>4.80383</c:v>
                </c:pt>
                <c:pt idx="211849">
                  <c:v>4.80386</c:v>
                </c:pt>
                <c:pt idx="211850">
                  <c:v>4.80388</c:v>
                </c:pt>
                <c:pt idx="211851">
                  <c:v>4.8039</c:v>
                </c:pt>
                <c:pt idx="211852">
                  <c:v>4.80392</c:v>
                </c:pt>
                <c:pt idx="211853">
                  <c:v>4.80395</c:v>
                </c:pt>
                <c:pt idx="211854">
                  <c:v>4.80397</c:v>
                </c:pt>
                <c:pt idx="211855">
                  <c:v>4.80399</c:v>
                </c:pt>
                <c:pt idx="211856">
                  <c:v>4.80401</c:v>
                </c:pt>
                <c:pt idx="211857">
                  <c:v>4.80404</c:v>
                </c:pt>
                <c:pt idx="211858">
                  <c:v>4.80406</c:v>
                </c:pt>
                <c:pt idx="211859">
                  <c:v>4.80408</c:v>
                </c:pt>
                <c:pt idx="211860">
                  <c:v>4.8041</c:v>
                </c:pt>
                <c:pt idx="211861">
                  <c:v>4.80413</c:v>
                </c:pt>
                <c:pt idx="211862">
                  <c:v>4.80415</c:v>
                </c:pt>
                <c:pt idx="211863">
                  <c:v>4.80417</c:v>
                </c:pt>
                <c:pt idx="211864">
                  <c:v>4.80419</c:v>
                </c:pt>
                <c:pt idx="211865">
                  <c:v>4.80422</c:v>
                </c:pt>
                <c:pt idx="211866">
                  <c:v>4.80424</c:v>
                </c:pt>
                <c:pt idx="211867">
                  <c:v>4.80426</c:v>
                </c:pt>
                <c:pt idx="211868">
                  <c:v>4.80429</c:v>
                </c:pt>
                <c:pt idx="211869">
                  <c:v>4.80431</c:v>
                </c:pt>
                <c:pt idx="211870">
                  <c:v>4.80433</c:v>
                </c:pt>
                <c:pt idx="211871">
                  <c:v>4.80435</c:v>
                </c:pt>
                <c:pt idx="211872">
                  <c:v>4.80438</c:v>
                </c:pt>
                <c:pt idx="211873">
                  <c:v>4.8044</c:v>
                </c:pt>
                <c:pt idx="211874">
                  <c:v>4.80442</c:v>
                </c:pt>
                <c:pt idx="211875">
                  <c:v>4.80444</c:v>
                </c:pt>
                <c:pt idx="211876">
                  <c:v>4.80447</c:v>
                </c:pt>
                <c:pt idx="211877">
                  <c:v>4.80449</c:v>
                </c:pt>
                <c:pt idx="211878">
                  <c:v>4.80451</c:v>
                </c:pt>
                <c:pt idx="211879">
                  <c:v>4.80453</c:v>
                </c:pt>
                <c:pt idx="211880">
                  <c:v>4.80456</c:v>
                </c:pt>
                <c:pt idx="211881">
                  <c:v>4.80458</c:v>
                </c:pt>
                <c:pt idx="211882">
                  <c:v>4.8046</c:v>
                </c:pt>
                <c:pt idx="211883">
                  <c:v>4.80463</c:v>
                </c:pt>
                <c:pt idx="211884">
                  <c:v>4.80465</c:v>
                </c:pt>
                <c:pt idx="211885">
                  <c:v>4.80467</c:v>
                </c:pt>
                <c:pt idx="211886">
                  <c:v>4.80469</c:v>
                </c:pt>
                <c:pt idx="211887">
                  <c:v>4.80472</c:v>
                </c:pt>
                <c:pt idx="211888">
                  <c:v>4.80474</c:v>
                </c:pt>
                <c:pt idx="211889">
                  <c:v>4.80476</c:v>
                </c:pt>
                <c:pt idx="211890">
                  <c:v>4.80478</c:v>
                </c:pt>
                <c:pt idx="211891">
                  <c:v>4.80481</c:v>
                </c:pt>
                <c:pt idx="211892">
                  <c:v>4.80483</c:v>
                </c:pt>
                <c:pt idx="211893">
                  <c:v>4.80485</c:v>
                </c:pt>
                <c:pt idx="211894">
                  <c:v>4.80488</c:v>
                </c:pt>
                <c:pt idx="211895">
                  <c:v>4.8049</c:v>
                </c:pt>
                <c:pt idx="211896">
                  <c:v>4.80492</c:v>
                </c:pt>
                <c:pt idx="211897">
                  <c:v>4.80494</c:v>
                </c:pt>
                <c:pt idx="211898">
                  <c:v>4.80497</c:v>
                </c:pt>
                <c:pt idx="211899">
                  <c:v>4.80499</c:v>
                </c:pt>
                <c:pt idx="211900">
                  <c:v>4.80501</c:v>
                </c:pt>
                <c:pt idx="211901">
                  <c:v>4.80503</c:v>
                </c:pt>
                <c:pt idx="211902">
                  <c:v>4.80506</c:v>
                </c:pt>
                <c:pt idx="211903">
                  <c:v>4.80508</c:v>
                </c:pt>
                <c:pt idx="211904">
                  <c:v>4.8051</c:v>
                </c:pt>
                <c:pt idx="211905">
                  <c:v>4.80513</c:v>
                </c:pt>
                <c:pt idx="211906">
                  <c:v>4.80515</c:v>
                </c:pt>
                <c:pt idx="211907">
                  <c:v>4.80517</c:v>
                </c:pt>
                <c:pt idx="211908">
                  <c:v>4.80519</c:v>
                </c:pt>
                <c:pt idx="211909">
                  <c:v>4.80521</c:v>
                </c:pt>
                <c:pt idx="211910">
                  <c:v>4.80524</c:v>
                </c:pt>
                <c:pt idx="211911">
                  <c:v>4.80526</c:v>
                </c:pt>
                <c:pt idx="211912">
                  <c:v>4.80528</c:v>
                </c:pt>
                <c:pt idx="211913">
                  <c:v>4.80531</c:v>
                </c:pt>
                <c:pt idx="211914">
                  <c:v>4.80533</c:v>
                </c:pt>
                <c:pt idx="211915">
                  <c:v>4.80535</c:v>
                </c:pt>
                <c:pt idx="211916">
                  <c:v>4.80537</c:v>
                </c:pt>
                <c:pt idx="211917">
                  <c:v>4.8054</c:v>
                </c:pt>
                <c:pt idx="211918">
                  <c:v>4.80542</c:v>
                </c:pt>
                <c:pt idx="211919">
                  <c:v>4.80544</c:v>
                </c:pt>
                <c:pt idx="211920">
                  <c:v>4.80546</c:v>
                </c:pt>
                <c:pt idx="211921">
                  <c:v>4.80549</c:v>
                </c:pt>
                <c:pt idx="211922">
                  <c:v>4.80551</c:v>
                </c:pt>
                <c:pt idx="211923">
                  <c:v>4.80553</c:v>
                </c:pt>
                <c:pt idx="211924">
                  <c:v>4.80556</c:v>
                </c:pt>
                <c:pt idx="211925">
                  <c:v>4.80558</c:v>
                </c:pt>
                <c:pt idx="211926">
                  <c:v>4.8056</c:v>
                </c:pt>
                <c:pt idx="211927">
                  <c:v>4.80562</c:v>
                </c:pt>
                <c:pt idx="211928">
                  <c:v>4.80565</c:v>
                </c:pt>
                <c:pt idx="211929">
                  <c:v>4.80567</c:v>
                </c:pt>
                <c:pt idx="211930">
                  <c:v>4.80569</c:v>
                </c:pt>
                <c:pt idx="211931">
                  <c:v>4.80571</c:v>
                </c:pt>
                <c:pt idx="211932">
                  <c:v>4.80574</c:v>
                </c:pt>
                <c:pt idx="211933">
                  <c:v>4.80576</c:v>
                </c:pt>
                <c:pt idx="211934">
                  <c:v>4.80578</c:v>
                </c:pt>
                <c:pt idx="211935">
                  <c:v>4.80581</c:v>
                </c:pt>
                <c:pt idx="211936">
                  <c:v>4.80583</c:v>
                </c:pt>
                <c:pt idx="211937">
                  <c:v>4.80585</c:v>
                </c:pt>
                <c:pt idx="211938">
                  <c:v>4.80587</c:v>
                </c:pt>
                <c:pt idx="211939">
                  <c:v>4.8059</c:v>
                </c:pt>
                <c:pt idx="211940">
                  <c:v>4.80592</c:v>
                </c:pt>
                <c:pt idx="211941">
                  <c:v>4.80594</c:v>
                </c:pt>
                <c:pt idx="211942">
                  <c:v>4.80596</c:v>
                </c:pt>
                <c:pt idx="211943">
                  <c:v>4.80599</c:v>
                </c:pt>
                <c:pt idx="211944">
                  <c:v>4.80601</c:v>
                </c:pt>
                <c:pt idx="211945">
                  <c:v>4.80603</c:v>
                </c:pt>
                <c:pt idx="211946">
                  <c:v>4.80605</c:v>
                </c:pt>
                <c:pt idx="211947">
                  <c:v>4.80608</c:v>
                </c:pt>
                <c:pt idx="211948">
                  <c:v>4.8061</c:v>
                </c:pt>
                <c:pt idx="211949">
                  <c:v>4.80612</c:v>
                </c:pt>
                <c:pt idx="211950">
                  <c:v>4.80614</c:v>
                </c:pt>
                <c:pt idx="211951">
                  <c:v>4.80617</c:v>
                </c:pt>
                <c:pt idx="211952">
                  <c:v>4.80619</c:v>
                </c:pt>
                <c:pt idx="211953">
                  <c:v>4.80621</c:v>
                </c:pt>
                <c:pt idx="211954">
                  <c:v>4.80624</c:v>
                </c:pt>
                <c:pt idx="211955">
                  <c:v>4.80626</c:v>
                </c:pt>
                <c:pt idx="211956">
                  <c:v>4.80628</c:v>
                </c:pt>
                <c:pt idx="211957">
                  <c:v>4.8063</c:v>
                </c:pt>
                <c:pt idx="211958">
                  <c:v>4.80633</c:v>
                </c:pt>
                <c:pt idx="211959">
                  <c:v>4.80635</c:v>
                </c:pt>
                <c:pt idx="211960">
                  <c:v>4.80637</c:v>
                </c:pt>
                <c:pt idx="211961">
                  <c:v>4.8064</c:v>
                </c:pt>
                <c:pt idx="211962">
                  <c:v>4.80642</c:v>
                </c:pt>
                <c:pt idx="211963">
                  <c:v>4.80644</c:v>
                </c:pt>
                <c:pt idx="211964">
                  <c:v>4.80646</c:v>
                </c:pt>
                <c:pt idx="211965">
                  <c:v>4.80649</c:v>
                </c:pt>
                <c:pt idx="211966">
                  <c:v>4.80651</c:v>
                </c:pt>
                <c:pt idx="211967">
                  <c:v>4.80653</c:v>
                </c:pt>
                <c:pt idx="211968">
                  <c:v>4.80655</c:v>
                </c:pt>
                <c:pt idx="211969">
                  <c:v>4.80658</c:v>
                </c:pt>
                <c:pt idx="211970">
                  <c:v>4.8066</c:v>
                </c:pt>
                <c:pt idx="211971">
                  <c:v>4.80662</c:v>
                </c:pt>
                <c:pt idx="211972">
                  <c:v>4.80664</c:v>
                </c:pt>
                <c:pt idx="211973">
                  <c:v>4.80667</c:v>
                </c:pt>
                <c:pt idx="211974">
                  <c:v>4.80669</c:v>
                </c:pt>
                <c:pt idx="211975">
                  <c:v>4.80671</c:v>
                </c:pt>
                <c:pt idx="211976">
                  <c:v>4.80673</c:v>
                </c:pt>
                <c:pt idx="211977">
                  <c:v>4.80676</c:v>
                </c:pt>
                <c:pt idx="211978">
                  <c:v>4.80678</c:v>
                </c:pt>
                <c:pt idx="211979">
                  <c:v>4.8068</c:v>
                </c:pt>
                <c:pt idx="211980">
                  <c:v>4.80682</c:v>
                </c:pt>
                <c:pt idx="211981">
                  <c:v>4.80685</c:v>
                </c:pt>
                <c:pt idx="211982">
                  <c:v>4.80687</c:v>
                </c:pt>
                <c:pt idx="211983">
                  <c:v>4.80689</c:v>
                </c:pt>
                <c:pt idx="211984">
                  <c:v>4.80692</c:v>
                </c:pt>
                <c:pt idx="211985">
                  <c:v>4.80694</c:v>
                </c:pt>
                <c:pt idx="211986">
                  <c:v>4.80696</c:v>
                </c:pt>
                <c:pt idx="211987">
                  <c:v>4.80698</c:v>
                </c:pt>
                <c:pt idx="211988">
                  <c:v>4.80701</c:v>
                </c:pt>
                <c:pt idx="211989">
                  <c:v>4.80703</c:v>
                </c:pt>
                <c:pt idx="211990">
                  <c:v>4.80705</c:v>
                </c:pt>
                <c:pt idx="211991">
                  <c:v>4.80708</c:v>
                </c:pt>
                <c:pt idx="211992">
                  <c:v>4.8071</c:v>
                </c:pt>
                <c:pt idx="211993">
                  <c:v>4.80712</c:v>
                </c:pt>
                <c:pt idx="211994">
                  <c:v>4.80714</c:v>
                </c:pt>
                <c:pt idx="211995">
                  <c:v>4.80717</c:v>
                </c:pt>
                <c:pt idx="211996">
                  <c:v>4.80719</c:v>
                </c:pt>
                <c:pt idx="211997">
                  <c:v>4.80721</c:v>
                </c:pt>
                <c:pt idx="211998">
                  <c:v>4.80723</c:v>
                </c:pt>
                <c:pt idx="211999">
                  <c:v>4.80726</c:v>
                </c:pt>
                <c:pt idx="212000">
                  <c:v>4.80728</c:v>
                </c:pt>
                <c:pt idx="212001">
                  <c:v>4.8073</c:v>
                </c:pt>
                <c:pt idx="212002">
                  <c:v>4.80732</c:v>
                </c:pt>
                <c:pt idx="212003">
                  <c:v>4.80735</c:v>
                </c:pt>
                <c:pt idx="212004">
                  <c:v>4.80737</c:v>
                </c:pt>
                <c:pt idx="212005">
                  <c:v>4.80739</c:v>
                </c:pt>
                <c:pt idx="212006">
                  <c:v>4.80741</c:v>
                </c:pt>
                <c:pt idx="212007">
                  <c:v>4.80744</c:v>
                </c:pt>
                <c:pt idx="212008">
                  <c:v>4.80746</c:v>
                </c:pt>
                <c:pt idx="212009">
                  <c:v>4.80748</c:v>
                </c:pt>
                <c:pt idx="212010">
                  <c:v>4.80751</c:v>
                </c:pt>
                <c:pt idx="212011">
                  <c:v>4.80753</c:v>
                </c:pt>
                <c:pt idx="212012">
                  <c:v>4.80755</c:v>
                </c:pt>
                <c:pt idx="212013">
                  <c:v>4.80757</c:v>
                </c:pt>
                <c:pt idx="212014">
                  <c:v>4.8076</c:v>
                </c:pt>
                <c:pt idx="212015">
                  <c:v>4.80762</c:v>
                </c:pt>
                <c:pt idx="212016">
                  <c:v>4.80764</c:v>
                </c:pt>
                <c:pt idx="212017">
                  <c:v>4.80766</c:v>
                </c:pt>
                <c:pt idx="212018">
                  <c:v>4.80769</c:v>
                </c:pt>
                <c:pt idx="212019">
                  <c:v>4.80771</c:v>
                </c:pt>
                <c:pt idx="212020">
                  <c:v>4.80773</c:v>
                </c:pt>
                <c:pt idx="212021">
                  <c:v>4.80776</c:v>
                </c:pt>
                <c:pt idx="212022">
                  <c:v>4.80778</c:v>
                </c:pt>
                <c:pt idx="212023">
                  <c:v>4.8078</c:v>
                </c:pt>
                <c:pt idx="212024">
                  <c:v>4.80782</c:v>
                </c:pt>
                <c:pt idx="212025">
                  <c:v>4.80785</c:v>
                </c:pt>
                <c:pt idx="212026">
                  <c:v>4.80787</c:v>
                </c:pt>
                <c:pt idx="212027">
                  <c:v>4.80789</c:v>
                </c:pt>
                <c:pt idx="212028">
                  <c:v>4.80791</c:v>
                </c:pt>
                <c:pt idx="212029">
                  <c:v>4.80794</c:v>
                </c:pt>
                <c:pt idx="212030">
                  <c:v>4.80796</c:v>
                </c:pt>
                <c:pt idx="212031">
                  <c:v>4.80798</c:v>
                </c:pt>
                <c:pt idx="212032">
                  <c:v>4.808</c:v>
                </c:pt>
                <c:pt idx="212033">
                  <c:v>4.80803</c:v>
                </c:pt>
                <c:pt idx="212034">
                  <c:v>4.80805</c:v>
                </c:pt>
                <c:pt idx="212035">
                  <c:v>4.80807</c:v>
                </c:pt>
                <c:pt idx="212036">
                  <c:v>4.80809</c:v>
                </c:pt>
                <c:pt idx="212037">
                  <c:v>4.80812</c:v>
                </c:pt>
                <c:pt idx="212038">
                  <c:v>4.80814</c:v>
                </c:pt>
                <c:pt idx="212039">
                  <c:v>4.80816</c:v>
                </c:pt>
                <c:pt idx="212040">
                  <c:v>4.80819</c:v>
                </c:pt>
                <c:pt idx="212041">
                  <c:v>4.80821</c:v>
                </c:pt>
                <c:pt idx="212042">
                  <c:v>4.80823</c:v>
                </c:pt>
                <c:pt idx="212043">
                  <c:v>4.80825</c:v>
                </c:pt>
                <c:pt idx="212044">
                  <c:v>4.80828</c:v>
                </c:pt>
                <c:pt idx="212045">
                  <c:v>4.8083</c:v>
                </c:pt>
                <c:pt idx="212046">
                  <c:v>4.80832</c:v>
                </c:pt>
                <c:pt idx="212047">
                  <c:v>4.80835</c:v>
                </c:pt>
                <c:pt idx="212048">
                  <c:v>4.80837</c:v>
                </c:pt>
                <c:pt idx="212049">
                  <c:v>4.80839</c:v>
                </c:pt>
                <c:pt idx="212050">
                  <c:v>4.80841</c:v>
                </c:pt>
                <c:pt idx="212051">
                  <c:v>4.80844</c:v>
                </c:pt>
                <c:pt idx="212052">
                  <c:v>4.80846</c:v>
                </c:pt>
                <c:pt idx="212053">
                  <c:v>4.80848</c:v>
                </c:pt>
                <c:pt idx="212054">
                  <c:v>4.8085</c:v>
                </c:pt>
                <c:pt idx="212055">
                  <c:v>4.80853</c:v>
                </c:pt>
                <c:pt idx="212056">
                  <c:v>4.80855</c:v>
                </c:pt>
                <c:pt idx="212057">
                  <c:v>4.80857</c:v>
                </c:pt>
                <c:pt idx="212058">
                  <c:v>4.80859</c:v>
                </c:pt>
                <c:pt idx="212059">
                  <c:v>4.80862</c:v>
                </c:pt>
                <c:pt idx="212060">
                  <c:v>4.80864</c:v>
                </c:pt>
                <c:pt idx="212061">
                  <c:v>4.80866</c:v>
                </c:pt>
                <c:pt idx="212062">
                  <c:v>4.80868</c:v>
                </c:pt>
                <c:pt idx="212063">
                  <c:v>4.80871</c:v>
                </c:pt>
                <c:pt idx="212064">
                  <c:v>4.80873</c:v>
                </c:pt>
                <c:pt idx="212065">
                  <c:v>4.80875</c:v>
                </c:pt>
                <c:pt idx="212066">
                  <c:v>4.80878</c:v>
                </c:pt>
                <c:pt idx="212067">
                  <c:v>4.8088</c:v>
                </c:pt>
                <c:pt idx="212068">
                  <c:v>4.80882</c:v>
                </c:pt>
                <c:pt idx="212069">
                  <c:v>4.80884</c:v>
                </c:pt>
                <c:pt idx="212070">
                  <c:v>4.80887</c:v>
                </c:pt>
                <c:pt idx="212071">
                  <c:v>4.80889</c:v>
                </c:pt>
                <c:pt idx="212072">
                  <c:v>4.80891</c:v>
                </c:pt>
                <c:pt idx="212073">
                  <c:v>4.80893</c:v>
                </c:pt>
                <c:pt idx="212074">
                  <c:v>4.80896</c:v>
                </c:pt>
                <c:pt idx="212075">
                  <c:v>4.80898</c:v>
                </c:pt>
                <c:pt idx="212076">
                  <c:v>4.809</c:v>
                </c:pt>
                <c:pt idx="212077">
                  <c:v>4.80903</c:v>
                </c:pt>
                <c:pt idx="212078">
                  <c:v>4.80905</c:v>
                </c:pt>
                <c:pt idx="212079">
                  <c:v>4.80907</c:v>
                </c:pt>
                <c:pt idx="212080">
                  <c:v>4.80909</c:v>
                </c:pt>
                <c:pt idx="212081">
                  <c:v>4.80912</c:v>
                </c:pt>
                <c:pt idx="212082">
                  <c:v>4.80914</c:v>
                </c:pt>
                <c:pt idx="212083">
                  <c:v>4.80916</c:v>
                </c:pt>
                <c:pt idx="212084">
                  <c:v>4.80918</c:v>
                </c:pt>
                <c:pt idx="212085">
                  <c:v>4.80921</c:v>
                </c:pt>
                <c:pt idx="212086">
                  <c:v>4.80923</c:v>
                </c:pt>
                <c:pt idx="212087">
                  <c:v>4.80925</c:v>
                </c:pt>
                <c:pt idx="212088">
                  <c:v>4.80927</c:v>
                </c:pt>
                <c:pt idx="212089">
                  <c:v>4.8093</c:v>
                </c:pt>
                <c:pt idx="212090">
                  <c:v>4.80932</c:v>
                </c:pt>
                <c:pt idx="212091">
                  <c:v>4.80934</c:v>
                </c:pt>
                <c:pt idx="212092">
                  <c:v>4.80936</c:v>
                </c:pt>
                <c:pt idx="212093">
                  <c:v>4.80939</c:v>
                </c:pt>
                <c:pt idx="212094">
                  <c:v>4.80941</c:v>
                </c:pt>
                <c:pt idx="212095">
                  <c:v>4.80943</c:v>
                </c:pt>
                <c:pt idx="212096">
                  <c:v>4.80946</c:v>
                </c:pt>
                <c:pt idx="212097">
                  <c:v>4.80948</c:v>
                </c:pt>
                <c:pt idx="212098">
                  <c:v>4.8095</c:v>
                </c:pt>
                <c:pt idx="212099">
                  <c:v>4.80952</c:v>
                </c:pt>
                <c:pt idx="212100">
                  <c:v>4.80955</c:v>
                </c:pt>
                <c:pt idx="212101">
                  <c:v>4.80957</c:v>
                </c:pt>
                <c:pt idx="212102">
                  <c:v>4.80959</c:v>
                </c:pt>
                <c:pt idx="212103">
                  <c:v>4.80961</c:v>
                </c:pt>
                <c:pt idx="212104">
                  <c:v>4.80964</c:v>
                </c:pt>
                <c:pt idx="212105">
                  <c:v>4.80966</c:v>
                </c:pt>
                <c:pt idx="212106">
                  <c:v>4.80968</c:v>
                </c:pt>
                <c:pt idx="212107">
                  <c:v>4.80971</c:v>
                </c:pt>
                <c:pt idx="212108">
                  <c:v>4.80973</c:v>
                </c:pt>
                <c:pt idx="212109">
                  <c:v>4.80975</c:v>
                </c:pt>
                <c:pt idx="212110">
                  <c:v>4.80977</c:v>
                </c:pt>
                <c:pt idx="212111">
                  <c:v>4.8098</c:v>
                </c:pt>
                <c:pt idx="212112">
                  <c:v>4.80982</c:v>
                </c:pt>
                <c:pt idx="212113">
                  <c:v>4.80984</c:v>
                </c:pt>
                <c:pt idx="212114">
                  <c:v>4.80986</c:v>
                </c:pt>
                <c:pt idx="212115">
                  <c:v>4.80989</c:v>
                </c:pt>
                <c:pt idx="212116">
                  <c:v>4.80991</c:v>
                </c:pt>
                <c:pt idx="212117">
                  <c:v>4.80993</c:v>
                </c:pt>
                <c:pt idx="212118">
                  <c:v>4.80996</c:v>
                </c:pt>
                <c:pt idx="212119">
                  <c:v>4.80998</c:v>
                </c:pt>
                <c:pt idx="212120">
                  <c:v>4.81</c:v>
                </c:pt>
                <c:pt idx="212121">
                  <c:v>4.81002</c:v>
                </c:pt>
                <c:pt idx="212122">
                  <c:v>4.81004</c:v>
                </c:pt>
                <c:pt idx="212123">
                  <c:v>4.81007</c:v>
                </c:pt>
                <c:pt idx="212124">
                  <c:v>4.81009</c:v>
                </c:pt>
                <c:pt idx="212125">
                  <c:v>4.81011</c:v>
                </c:pt>
                <c:pt idx="212126">
                  <c:v>4.81014</c:v>
                </c:pt>
                <c:pt idx="212127">
                  <c:v>4.81016</c:v>
                </c:pt>
                <c:pt idx="212128">
                  <c:v>4.81018</c:v>
                </c:pt>
                <c:pt idx="212129">
                  <c:v>4.8102</c:v>
                </c:pt>
                <c:pt idx="212130">
                  <c:v>4.81023</c:v>
                </c:pt>
                <c:pt idx="212131">
                  <c:v>4.81025</c:v>
                </c:pt>
                <c:pt idx="212132">
                  <c:v>4.81027</c:v>
                </c:pt>
                <c:pt idx="212133">
                  <c:v>4.81029</c:v>
                </c:pt>
                <c:pt idx="212134">
                  <c:v>4.81032</c:v>
                </c:pt>
                <c:pt idx="212135">
                  <c:v>4.81034</c:v>
                </c:pt>
                <c:pt idx="212136">
                  <c:v>4.81036</c:v>
                </c:pt>
                <c:pt idx="212137">
                  <c:v>4.81039</c:v>
                </c:pt>
                <c:pt idx="212138">
                  <c:v>4.81041</c:v>
                </c:pt>
                <c:pt idx="212139">
                  <c:v>4.81043</c:v>
                </c:pt>
                <c:pt idx="212140">
                  <c:v>4.81045</c:v>
                </c:pt>
                <c:pt idx="212141">
                  <c:v>4.81048</c:v>
                </c:pt>
                <c:pt idx="212142">
                  <c:v>4.8105</c:v>
                </c:pt>
                <c:pt idx="212143">
                  <c:v>4.81052</c:v>
                </c:pt>
                <c:pt idx="212144">
                  <c:v>4.81054</c:v>
                </c:pt>
                <c:pt idx="212145">
                  <c:v>4.81057</c:v>
                </c:pt>
                <c:pt idx="212146">
                  <c:v>4.81059</c:v>
                </c:pt>
                <c:pt idx="212147">
                  <c:v>4.81061</c:v>
                </c:pt>
                <c:pt idx="212148">
                  <c:v>4.81064</c:v>
                </c:pt>
                <c:pt idx="212149">
                  <c:v>4.81066</c:v>
                </c:pt>
                <c:pt idx="212150">
                  <c:v>4.81068</c:v>
                </c:pt>
                <c:pt idx="212151">
                  <c:v>4.8107</c:v>
                </c:pt>
                <c:pt idx="212152">
                  <c:v>4.81073</c:v>
                </c:pt>
                <c:pt idx="212153">
                  <c:v>4.81075</c:v>
                </c:pt>
                <c:pt idx="212154">
                  <c:v>4.81077</c:v>
                </c:pt>
                <c:pt idx="212155">
                  <c:v>4.81079</c:v>
                </c:pt>
                <c:pt idx="212156">
                  <c:v>4.81082</c:v>
                </c:pt>
                <c:pt idx="212157">
                  <c:v>4.81084</c:v>
                </c:pt>
                <c:pt idx="212158">
                  <c:v>4.81086</c:v>
                </c:pt>
                <c:pt idx="212159">
                  <c:v>4.81088</c:v>
                </c:pt>
                <c:pt idx="212160">
                  <c:v>4.81091</c:v>
                </c:pt>
                <c:pt idx="212161">
                  <c:v>4.81093</c:v>
                </c:pt>
                <c:pt idx="212162">
                  <c:v>4.81095</c:v>
                </c:pt>
                <c:pt idx="212163">
                  <c:v>4.81098</c:v>
                </c:pt>
                <c:pt idx="212164">
                  <c:v>4.811</c:v>
                </c:pt>
                <c:pt idx="212165">
                  <c:v>4.81102</c:v>
                </c:pt>
                <c:pt idx="212166">
                  <c:v>4.81104</c:v>
                </c:pt>
                <c:pt idx="212167">
                  <c:v>4.81107</c:v>
                </c:pt>
                <c:pt idx="212168">
                  <c:v>4.81109</c:v>
                </c:pt>
                <c:pt idx="212169">
                  <c:v>4.81111</c:v>
                </c:pt>
                <c:pt idx="212170">
                  <c:v>4.81113</c:v>
                </c:pt>
                <c:pt idx="212171">
                  <c:v>4.81116</c:v>
                </c:pt>
                <c:pt idx="212172">
                  <c:v>4.81118</c:v>
                </c:pt>
                <c:pt idx="212173">
                  <c:v>4.8112</c:v>
                </c:pt>
                <c:pt idx="212174">
                  <c:v>4.81122</c:v>
                </c:pt>
                <c:pt idx="212175">
                  <c:v>4.81125</c:v>
                </c:pt>
                <c:pt idx="212176">
                  <c:v>4.81127</c:v>
                </c:pt>
                <c:pt idx="212177">
                  <c:v>4.81129</c:v>
                </c:pt>
                <c:pt idx="212178">
                  <c:v>4.81131</c:v>
                </c:pt>
                <c:pt idx="212179">
                  <c:v>4.81134</c:v>
                </c:pt>
                <c:pt idx="212180">
                  <c:v>4.81136</c:v>
                </c:pt>
                <c:pt idx="212181">
                  <c:v>4.81138</c:v>
                </c:pt>
                <c:pt idx="212182">
                  <c:v>4.81141</c:v>
                </c:pt>
                <c:pt idx="212183">
                  <c:v>4.81143</c:v>
                </c:pt>
                <c:pt idx="212184">
                  <c:v>4.81145</c:v>
                </c:pt>
                <c:pt idx="212185">
                  <c:v>4.81147</c:v>
                </c:pt>
                <c:pt idx="212186">
                  <c:v>4.8115</c:v>
                </c:pt>
                <c:pt idx="212187">
                  <c:v>4.81152</c:v>
                </c:pt>
                <c:pt idx="212188">
                  <c:v>4.81154</c:v>
                </c:pt>
                <c:pt idx="212189">
                  <c:v>4.81156</c:v>
                </c:pt>
                <c:pt idx="212190">
                  <c:v>4.81159</c:v>
                </c:pt>
                <c:pt idx="212191">
                  <c:v>4.81161</c:v>
                </c:pt>
                <c:pt idx="212192">
                  <c:v>4.81163</c:v>
                </c:pt>
                <c:pt idx="212193">
                  <c:v>4.81166</c:v>
                </c:pt>
                <c:pt idx="212194">
                  <c:v>4.81168</c:v>
                </c:pt>
                <c:pt idx="212195">
                  <c:v>4.8117</c:v>
                </c:pt>
                <c:pt idx="212196">
                  <c:v>4.81172</c:v>
                </c:pt>
                <c:pt idx="212197">
                  <c:v>4.81175</c:v>
                </c:pt>
                <c:pt idx="212198">
                  <c:v>4.81177</c:v>
                </c:pt>
                <c:pt idx="212199">
                  <c:v>4.81179</c:v>
                </c:pt>
                <c:pt idx="212200">
                  <c:v>4.81181</c:v>
                </c:pt>
                <c:pt idx="212201">
                  <c:v>4.81184</c:v>
                </c:pt>
                <c:pt idx="212202">
                  <c:v>4.81186</c:v>
                </c:pt>
                <c:pt idx="212203">
                  <c:v>4.81188</c:v>
                </c:pt>
                <c:pt idx="212204">
                  <c:v>4.81191</c:v>
                </c:pt>
                <c:pt idx="212205">
                  <c:v>4.81193</c:v>
                </c:pt>
                <c:pt idx="212206">
                  <c:v>4.81195</c:v>
                </c:pt>
                <c:pt idx="212207">
                  <c:v>4.81197</c:v>
                </c:pt>
                <c:pt idx="212208">
                  <c:v>4.81199</c:v>
                </c:pt>
                <c:pt idx="212209">
                  <c:v>4.81202</c:v>
                </c:pt>
                <c:pt idx="212210">
                  <c:v>4.81204</c:v>
                </c:pt>
                <c:pt idx="212211">
                  <c:v>4.81206</c:v>
                </c:pt>
                <c:pt idx="212212">
                  <c:v>4.81209</c:v>
                </c:pt>
                <c:pt idx="212213">
                  <c:v>4.81211</c:v>
                </c:pt>
                <c:pt idx="212214">
                  <c:v>4.81213</c:v>
                </c:pt>
                <c:pt idx="212215">
                  <c:v>4.81215</c:v>
                </c:pt>
                <c:pt idx="212216">
                  <c:v>4.81218</c:v>
                </c:pt>
                <c:pt idx="212217">
                  <c:v>4.8122</c:v>
                </c:pt>
                <c:pt idx="212218">
                  <c:v>4.81222</c:v>
                </c:pt>
                <c:pt idx="212219">
                  <c:v>4.81224</c:v>
                </c:pt>
                <c:pt idx="212220">
                  <c:v>4.81227</c:v>
                </c:pt>
                <c:pt idx="212221">
                  <c:v>4.81229</c:v>
                </c:pt>
                <c:pt idx="212222">
                  <c:v>4.81231</c:v>
                </c:pt>
                <c:pt idx="212223">
                  <c:v>4.81234</c:v>
                </c:pt>
                <c:pt idx="212224">
                  <c:v>4.81236</c:v>
                </c:pt>
                <c:pt idx="212225">
                  <c:v>4.81238</c:v>
                </c:pt>
                <c:pt idx="212226">
                  <c:v>4.8124</c:v>
                </c:pt>
                <c:pt idx="212227">
                  <c:v>4.81243</c:v>
                </c:pt>
                <c:pt idx="212228">
                  <c:v>4.81245</c:v>
                </c:pt>
                <c:pt idx="212229">
                  <c:v>4.81247</c:v>
                </c:pt>
                <c:pt idx="212230">
                  <c:v>4.81249</c:v>
                </c:pt>
                <c:pt idx="212231">
                  <c:v>4.81252</c:v>
                </c:pt>
                <c:pt idx="212232">
                  <c:v>4.81254</c:v>
                </c:pt>
                <c:pt idx="212233">
                  <c:v>4.81256</c:v>
                </c:pt>
                <c:pt idx="212234">
                  <c:v>4.81259</c:v>
                </c:pt>
                <c:pt idx="212235">
                  <c:v>4.81261</c:v>
                </c:pt>
                <c:pt idx="212236">
                  <c:v>4.81263</c:v>
                </c:pt>
                <c:pt idx="212237">
                  <c:v>4.81265</c:v>
                </c:pt>
                <c:pt idx="212238">
                  <c:v>4.81268</c:v>
                </c:pt>
                <c:pt idx="212239">
                  <c:v>4.8127</c:v>
                </c:pt>
                <c:pt idx="212240">
                  <c:v>4.81272</c:v>
                </c:pt>
                <c:pt idx="212241">
                  <c:v>4.81274</c:v>
                </c:pt>
                <c:pt idx="212242">
                  <c:v>4.81277</c:v>
                </c:pt>
                <c:pt idx="212243">
                  <c:v>4.81279</c:v>
                </c:pt>
                <c:pt idx="212244">
                  <c:v>4.81281</c:v>
                </c:pt>
                <c:pt idx="212245">
                  <c:v>4.81283</c:v>
                </c:pt>
                <c:pt idx="212246">
                  <c:v>4.81286</c:v>
                </c:pt>
                <c:pt idx="212247">
                  <c:v>4.81288</c:v>
                </c:pt>
                <c:pt idx="212248">
                  <c:v>4.8129</c:v>
                </c:pt>
                <c:pt idx="212249">
                  <c:v>4.81292</c:v>
                </c:pt>
                <c:pt idx="212250">
                  <c:v>4.81295</c:v>
                </c:pt>
                <c:pt idx="212251">
                  <c:v>4.81297</c:v>
                </c:pt>
                <c:pt idx="212252">
                  <c:v>4.81299</c:v>
                </c:pt>
                <c:pt idx="212253">
                  <c:v>4.81302</c:v>
                </c:pt>
                <c:pt idx="212254">
                  <c:v>4.81304</c:v>
                </c:pt>
                <c:pt idx="212255">
                  <c:v>4.81306</c:v>
                </c:pt>
                <c:pt idx="212256">
                  <c:v>4.81308</c:v>
                </c:pt>
                <c:pt idx="212257">
                  <c:v>4.81311</c:v>
                </c:pt>
                <c:pt idx="212258">
                  <c:v>4.81313</c:v>
                </c:pt>
                <c:pt idx="212259">
                  <c:v>4.81315</c:v>
                </c:pt>
                <c:pt idx="212260">
                  <c:v>4.81318</c:v>
                </c:pt>
                <c:pt idx="212261">
                  <c:v>4.8132</c:v>
                </c:pt>
                <c:pt idx="212262">
                  <c:v>4.81322</c:v>
                </c:pt>
                <c:pt idx="212263">
                  <c:v>4.81324</c:v>
                </c:pt>
                <c:pt idx="212264">
                  <c:v>4.81327</c:v>
                </c:pt>
                <c:pt idx="212265">
                  <c:v>4.81329</c:v>
                </c:pt>
                <c:pt idx="212266">
                  <c:v>4.81331</c:v>
                </c:pt>
                <c:pt idx="212267">
                  <c:v>4.81333</c:v>
                </c:pt>
                <c:pt idx="212268">
                  <c:v>4.81336</c:v>
                </c:pt>
                <c:pt idx="212269">
                  <c:v>4.81338</c:v>
                </c:pt>
                <c:pt idx="212270">
                  <c:v>4.8134</c:v>
                </c:pt>
                <c:pt idx="212271">
                  <c:v>4.81342</c:v>
                </c:pt>
                <c:pt idx="212272">
                  <c:v>4.81345</c:v>
                </c:pt>
                <c:pt idx="212273">
                  <c:v>4.81347</c:v>
                </c:pt>
                <c:pt idx="212274">
                  <c:v>4.81349</c:v>
                </c:pt>
                <c:pt idx="212275">
                  <c:v>4.81351</c:v>
                </c:pt>
                <c:pt idx="212276">
                  <c:v>4.81354</c:v>
                </c:pt>
                <c:pt idx="212277">
                  <c:v>4.81356</c:v>
                </c:pt>
                <c:pt idx="212278">
                  <c:v>4.81358</c:v>
                </c:pt>
                <c:pt idx="212279">
                  <c:v>4.8136</c:v>
                </c:pt>
                <c:pt idx="212280">
                  <c:v>4.81363</c:v>
                </c:pt>
                <c:pt idx="212281">
                  <c:v>4.81365</c:v>
                </c:pt>
                <c:pt idx="212282">
                  <c:v>4.81367</c:v>
                </c:pt>
                <c:pt idx="212283">
                  <c:v>4.8137</c:v>
                </c:pt>
                <c:pt idx="212284">
                  <c:v>4.81372</c:v>
                </c:pt>
                <c:pt idx="212285">
                  <c:v>4.81374</c:v>
                </c:pt>
                <c:pt idx="212286">
                  <c:v>4.81376</c:v>
                </c:pt>
                <c:pt idx="212287">
                  <c:v>4.81379</c:v>
                </c:pt>
                <c:pt idx="212288">
                  <c:v>4.81381</c:v>
                </c:pt>
                <c:pt idx="212289">
                  <c:v>4.81383</c:v>
                </c:pt>
                <c:pt idx="212290">
                  <c:v>4.81386</c:v>
                </c:pt>
                <c:pt idx="212291">
                  <c:v>4.81388</c:v>
                </c:pt>
                <c:pt idx="212292">
                  <c:v>4.8139</c:v>
                </c:pt>
                <c:pt idx="212293">
                  <c:v>4.81392</c:v>
                </c:pt>
                <c:pt idx="212294">
                  <c:v>4.81395</c:v>
                </c:pt>
                <c:pt idx="212295">
                  <c:v>4.81397</c:v>
                </c:pt>
                <c:pt idx="212296">
                  <c:v>4.81399</c:v>
                </c:pt>
                <c:pt idx="212297">
                  <c:v>4.81401</c:v>
                </c:pt>
                <c:pt idx="212298">
                  <c:v>4.81404</c:v>
                </c:pt>
                <c:pt idx="212299">
                  <c:v>4.81406</c:v>
                </c:pt>
                <c:pt idx="212300">
                  <c:v>4.81408</c:v>
                </c:pt>
                <c:pt idx="212301">
                  <c:v>4.8141</c:v>
                </c:pt>
                <c:pt idx="212302">
                  <c:v>4.81413</c:v>
                </c:pt>
                <c:pt idx="212303">
                  <c:v>4.81415</c:v>
                </c:pt>
                <c:pt idx="212304">
                  <c:v>4.81417</c:v>
                </c:pt>
                <c:pt idx="212305">
                  <c:v>4.81419</c:v>
                </c:pt>
                <c:pt idx="212306">
                  <c:v>4.81422</c:v>
                </c:pt>
                <c:pt idx="212307">
                  <c:v>4.81424</c:v>
                </c:pt>
                <c:pt idx="212308">
                  <c:v>4.81426</c:v>
                </c:pt>
                <c:pt idx="212309">
                  <c:v>4.81429</c:v>
                </c:pt>
                <c:pt idx="212310">
                  <c:v>4.81431</c:v>
                </c:pt>
                <c:pt idx="212311">
                  <c:v>4.81433</c:v>
                </c:pt>
                <c:pt idx="212312">
                  <c:v>4.81435</c:v>
                </c:pt>
                <c:pt idx="212313">
                  <c:v>4.81438</c:v>
                </c:pt>
                <c:pt idx="212314">
                  <c:v>4.8144</c:v>
                </c:pt>
                <c:pt idx="212315">
                  <c:v>4.81442</c:v>
                </c:pt>
                <c:pt idx="212316">
                  <c:v>4.81444</c:v>
                </c:pt>
                <c:pt idx="212317">
                  <c:v>4.81447</c:v>
                </c:pt>
                <c:pt idx="212318">
                  <c:v>4.81449</c:v>
                </c:pt>
                <c:pt idx="212319">
                  <c:v>4.81451</c:v>
                </c:pt>
                <c:pt idx="212320">
                  <c:v>4.81454</c:v>
                </c:pt>
                <c:pt idx="212321">
                  <c:v>4.81456</c:v>
                </c:pt>
                <c:pt idx="212322">
                  <c:v>4.81458</c:v>
                </c:pt>
                <c:pt idx="212323">
                  <c:v>4.8146</c:v>
                </c:pt>
                <c:pt idx="212324">
                  <c:v>4.81463</c:v>
                </c:pt>
                <c:pt idx="212325">
                  <c:v>4.81465</c:v>
                </c:pt>
                <c:pt idx="212326">
                  <c:v>4.81467</c:v>
                </c:pt>
                <c:pt idx="212327">
                  <c:v>4.81469</c:v>
                </c:pt>
                <c:pt idx="212328">
                  <c:v>4.81472</c:v>
                </c:pt>
                <c:pt idx="212329">
                  <c:v>4.81474</c:v>
                </c:pt>
                <c:pt idx="212330">
                  <c:v>4.81476</c:v>
                </c:pt>
                <c:pt idx="212331">
                  <c:v>4.81478</c:v>
                </c:pt>
                <c:pt idx="212332">
                  <c:v>4.81481</c:v>
                </c:pt>
                <c:pt idx="212333">
                  <c:v>4.81483</c:v>
                </c:pt>
                <c:pt idx="212334">
                  <c:v>4.81485</c:v>
                </c:pt>
                <c:pt idx="212335">
                  <c:v>4.81487</c:v>
                </c:pt>
                <c:pt idx="212336">
                  <c:v>4.8149</c:v>
                </c:pt>
                <c:pt idx="212337">
                  <c:v>4.81492</c:v>
                </c:pt>
                <c:pt idx="212338">
                  <c:v>4.81494</c:v>
                </c:pt>
                <c:pt idx="212339">
                  <c:v>4.81497</c:v>
                </c:pt>
                <c:pt idx="212340">
                  <c:v>4.81499</c:v>
                </c:pt>
                <c:pt idx="212341">
                  <c:v>4.81501</c:v>
                </c:pt>
                <c:pt idx="212342">
                  <c:v>4.81503</c:v>
                </c:pt>
                <c:pt idx="212343">
                  <c:v>4.81506</c:v>
                </c:pt>
                <c:pt idx="212344">
                  <c:v>4.81508</c:v>
                </c:pt>
                <c:pt idx="212345">
                  <c:v>4.8151</c:v>
                </c:pt>
                <c:pt idx="212346">
                  <c:v>4.81513</c:v>
                </c:pt>
                <c:pt idx="212347">
                  <c:v>4.81515</c:v>
                </c:pt>
                <c:pt idx="212348">
                  <c:v>4.81517</c:v>
                </c:pt>
                <c:pt idx="212349">
                  <c:v>4.81519</c:v>
                </c:pt>
                <c:pt idx="212350">
                  <c:v>4.81522</c:v>
                </c:pt>
                <c:pt idx="212351">
                  <c:v>4.81524</c:v>
                </c:pt>
                <c:pt idx="212352">
                  <c:v>4.81526</c:v>
                </c:pt>
                <c:pt idx="212353">
                  <c:v>4.81528</c:v>
                </c:pt>
                <c:pt idx="212354">
                  <c:v>4.81531</c:v>
                </c:pt>
                <c:pt idx="212355">
                  <c:v>4.81533</c:v>
                </c:pt>
                <c:pt idx="212356">
                  <c:v>4.81535</c:v>
                </c:pt>
                <c:pt idx="212357">
                  <c:v>4.81537</c:v>
                </c:pt>
                <c:pt idx="212358">
                  <c:v>4.8154</c:v>
                </c:pt>
                <c:pt idx="212359">
                  <c:v>4.81542</c:v>
                </c:pt>
                <c:pt idx="212360">
                  <c:v>4.81544</c:v>
                </c:pt>
                <c:pt idx="212361">
                  <c:v>4.81546</c:v>
                </c:pt>
                <c:pt idx="212362">
                  <c:v>4.81549</c:v>
                </c:pt>
                <c:pt idx="212363">
                  <c:v>4.81551</c:v>
                </c:pt>
                <c:pt idx="212364">
                  <c:v>4.81553</c:v>
                </c:pt>
                <c:pt idx="212365">
                  <c:v>4.81556</c:v>
                </c:pt>
                <c:pt idx="212366">
                  <c:v>4.81558</c:v>
                </c:pt>
                <c:pt idx="212367">
                  <c:v>4.8156</c:v>
                </c:pt>
                <c:pt idx="212368">
                  <c:v>4.81562</c:v>
                </c:pt>
                <c:pt idx="212369">
                  <c:v>4.81565</c:v>
                </c:pt>
                <c:pt idx="212370">
                  <c:v>4.81567</c:v>
                </c:pt>
                <c:pt idx="212371">
                  <c:v>4.81569</c:v>
                </c:pt>
                <c:pt idx="212372">
                  <c:v>4.81571</c:v>
                </c:pt>
                <c:pt idx="212373">
                  <c:v>4.81574</c:v>
                </c:pt>
                <c:pt idx="212374">
                  <c:v>4.81576</c:v>
                </c:pt>
                <c:pt idx="212375">
                  <c:v>4.81578</c:v>
                </c:pt>
                <c:pt idx="212376">
                  <c:v>4.81581</c:v>
                </c:pt>
                <c:pt idx="212377">
                  <c:v>4.81583</c:v>
                </c:pt>
                <c:pt idx="212378">
                  <c:v>4.81585</c:v>
                </c:pt>
                <c:pt idx="212379">
                  <c:v>4.81587</c:v>
                </c:pt>
                <c:pt idx="212380">
                  <c:v>4.8159</c:v>
                </c:pt>
                <c:pt idx="212381">
                  <c:v>4.81592</c:v>
                </c:pt>
                <c:pt idx="212382">
                  <c:v>4.81594</c:v>
                </c:pt>
                <c:pt idx="212383">
                  <c:v>4.81596</c:v>
                </c:pt>
                <c:pt idx="212384">
                  <c:v>4.81599</c:v>
                </c:pt>
                <c:pt idx="212385">
                  <c:v>4.81601</c:v>
                </c:pt>
                <c:pt idx="212386">
                  <c:v>4.81603</c:v>
                </c:pt>
                <c:pt idx="212387">
                  <c:v>4.81605</c:v>
                </c:pt>
                <c:pt idx="212388">
                  <c:v>4.81608</c:v>
                </c:pt>
                <c:pt idx="212389">
                  <c:v>4.8161</c:v>
                </c:pt>
                <c:pt idx="212390">
                  <c:v>4.81612</c:v>
                </c:pt>
                <c:pt idx="212391">
                  <c:v>4.81614</c:v>
                </c:pt>
                <c:pt idx="212392">
                  <c:v>4.81617</c:v>
                </c:pt>
                <c:pt idx="212393">
                  <c:v>4.81619</c:v>
                </c:pt>
                <c:pt idx="212394">
                  <c:v>4.81621</c:v>
                </c:pt>
                <c:pt idx="212395">
                  <c:v>4.81624</c:v>
                </c:pt>
                <c:pt idx="212396">
                  <c:v>4.81626</c:v>
                </c:pt>
                <c:pt idx="212397">
                  <c:v>4.81628</c:v>
                </c:pt>
                <c:pt idx="212398">
                  <c:v>4.8163</c:v>
                </c:pt>
                <c:pt idx="212399">
                  <c:v>4.81633</c:v>
                </c:pt>
                <c:pt idx="212400">
                  <c:v>4.81635</c:v>
                </c:pt>
                <c:pt idx="212401">
                  <c:v>4.81637</c:v>
                </c:pt>
                <c:pt idx="212402">
                  <c:v>4.81639</c:v>
                </c:pt>
                <c:pt idx="212403">
                  <c:v>4.81642</c:v>
                </c:pt>
                <c:pt idx="212404">
                  <c:v>4.81644</c:v>
                </c:pt>
                <c:pt idx="212405">
                  <c:v>4.81646</c:v>
                </c:pt>
                <c:pt idx="212406">
                  <c:v>4.81649</c:v>
                </c:pt>
                <c:pt idx="212407">
                  <c:v>4.81651</c:v>
                </c:pt>
                <c:pt idx="212408">
                  <c:v>4.81653</c:v>
                </c:pt>
                <c:pt idx="212409">
                  <c:v>4.81655</c:v>
                </c:pt>
                <c:pt idx="212410">
                  <c:v>4.81658</c:v>
                </c:pt>
                <c:pt idx="212411">
                  <c:v>4.8166</c:v>
                </c:pt>
                <c:pt idx="212412">
                  <c:v>4.81662</c:v>
                </c:pt>
                <c:pt idx="212413">
                  <c:v>4.81664</c:v>
                </c:pt>
                <c:pt idx="212414">
                  <c:v>4.81667</c:v>
                </c:pt>
                <c:pt idx="212415">
                  <c:v>4.81669</c:v>
                </c:pt>
                <c:pt idx="212416">
                  <c:v>4.81671</c:v>
                </c:pt>
                <c:pt idx="212417">
                  <c:v>4.81674</c:v>
                </c:pt>
                <c:pt idx="212418">
                  <c:v>4.81676</c:v>
                </c:pt>
                <c:pt idx="212419">
                  <c:v>4.81678</c:v>
                </c:pt>
                <c:pt idx="212420">
                  <c:v>4.8168</c:v>
                </c:pt>
                <c:pt idx="212421">
                  <c:v>4.81682</c:v>
                </c:pt>
                <c:pt idx="212422">
                  <c:v>4.81685</c:v>
                </c:pt>
                <c:pt idx="212423">
                  <c:v>4.81687</c:v>
                </c:pt>
                <c:pt idx="212424">
                  <c:v>4.81689</c:v>
                </c:pt>
                <c:pt idx="212425">
                  <c:v>4.81692</c:v>
                </c:pt>
                <c:pt idx="212426">
                  <c:v>4.81694</c:v>
                </c:pt>
                <c:pt idx="212427">
                  <c:v>4.81696</c:v>
                </c:pt>
                <c:pt idx="212428">
                  <c:v>4.81698</c:v>
                </c:pt>
                <c:pt idx="212429">
                  <c:v>4.81701</c:v>
                </c:pt>
                <c:pt idx="212430">
                  <c:v>4.81703</c:v>
                </c:pt>
                <c:pt idx="212431">
                  <c:v>4.81705</c:v>
                </c:pt>
                <c:pt idx="212432">
                  <c:v>4.81707</c:v>
                </c:pt>
                <c:pt idx="212433">
                  <c:v>4.8171</c:v>
                </c:pt>
                <c:pt idx="212434">
                  <c:v>4.81712</c:v>
                </c:pt>
                <c:pt idx="212435">
                  <c:v>4.81714</c:v>
                </c:pt>
                <c:pt idx="212436">
                  <c:v>4.81717</c:v>
                </c:pt>
                <c:pt idx="212437">
                  <c:v>4.81719</c:v>
                </c:pt>
                <c:pt idx="212438">
                  <c:v>4.81721</c:v>
                </c:pt>
                <c:pt idx="212439">
                  <c:v>4.81723</c:v>
                </c:pt>
                <c:pt idx="212440">
                  <c:v>4.81726</c:v>
                </c:pt>
                <c:pt idx="212441">
                  <c:v>4.81728</c:v>
                </c:pt>
                <c:pt idx="212442">
                  <c:v>4.8173</c:v>
                </c:pt>
                <c:pt idx="212443">
                  <c:v>4.81732</c:v>
                </c:pt>
                <c:pt idx="212444">
                  <c:v>4.81735</c:v>
                </c:pt>
                <c:pt idx="212445">
                  <c:v>4.81737</c:v>
                </c:pt>
                <c:pt idx="212446">
                  <c:v>4.81739</c:v>
                </c:pt>
                <c:pt idx="212447">
                  <c:v>4.81741</c:v>
                </c:pt>
                <c:pt idx="212448">
                  <c:v>4.81744</c:v>
                </c:pt>
                <c:pt idx="212449">
                  <c:v>4.81746</c:v>
                </c:pt>
                <c:pt idx="212450">
                  <c:v>4.81748</c:v>
                </c:pt>
                <c:pt idx="212451">
                  <c:v>4.81751</c:v>
                </c:pt>
                <c:pt idx="212452">
                  <c:v>4.81753</c:v>
                </c:pt>
                <c:pt idx="212453">
                  <c:v>4.81755</c:v>
                </c:pt>
                <c:pt idx="212454">
                  <c:v>4.81757</c:v>
                </c:pt>
                <c:pt idx="212455">
                  <c:v>4.8176</c:v>
                </c:pt>
                <c:pt idx="212456">
                  <c:v>4.81762</c:v>
                </c:pt>
                <c:pt idx="212457">
                  <c:v>4.81764</c:v>
                </c:pt>
                <c:pt idx="212458">
                  <c:v>4.81766</c:v>
                </c:pt>
                <c:pt idx="212459">
                  <c:v>4.81769</c:v>
                </c:pt>
                <c:pt idx="212460">
                  <c:v>4.81771</c:v>
                </c:pt>
                <c:pt idx="212461">
                  <c:v>4.81773</c:v>
                </c:pt>
                <c:pt idx="212462">
                  <c:v>4.81776</c:v>
                </c:pt>
                <c:pt idx="212463">
                  <c:v>4.81778</c:v>
                </c:pt>
                <c:pt idx="212464">
                  <c:v>4.8178</c:v>
                </c:pt>
                <c:pt idx="212465">
                  <c:v>4.81782</c:v>
                </c:pt>
                <c:pt idx="212466">
                  <c:v>4.81785</c:v>
                </c:pt>
                <c:pt idx="212467">
                  <c:v>4.81787</c:v>
                </c:pt>
                <c:pt idx="212468">
                  <c:v>4.81789</c:v>
                </c:pt>
                <c:pt idx="212469">
                  <c:v>4.81791</c:v>
                </c:pt>
                <c:pt idx="212470">
                  <c:v>4.81794</c:v>
                </c:pt>
                <c:pt idx="212471">
                  <c:v>4.81796</c:v>
                </c:pt>
                <c:pt idx="212472">
                  <c:v>4.81798</c:v>
                </c:pt>
                <c:pt idx="212473">
                  <c:v>4.81801</c:v>
                </c:pt>
                <c:pt idx="212474">
                  <c:v>4.81803</c:v>
                </c:pt>
                <c:pt idx="212475">
                  <c:v>4.81805</c:v>
                </c:pt>
                <c:pt idx="212476">
                  <c:v>4.81807</c:v>
                </c:pt>
                <c:pt idx="212477">
                  <c:v>4.81809</c:v>
                </c:pt>
                <c:pt idx="212478">
                  <c:v>4.81812</c:v>
                </c:pt>
                <c:pt idx="212479">
                  <c:v>4.81814</c:v>
                </c:pt>
                <c:pt idx="212480">
                  <c:v>4.81816</c:v>
                </c:pt>
                <c:pt idx="212481">
                  <c:v>4.81819</c:v>
                </c:pt>
                <c:pt idx="212482">
                  <c:v>4.81821</c:v>
                </c:pt>
                <c:pt idx="212483">
                  <c:v>4.81823</c:v>
                </c:pt>
                <c:pt idx="212484">
                  <c:v>4.81825</c:v>
                </c:pt>
                <c:pt idx="212485">
                  <c:v>4.81828</c:v>
                </c:pt>
                <c:pt idx="212486">
                  <c:v>4.8183</c:v>
                </c:pt>
                <c:pt idx="212487">
                  <c:v>4.81832</c:v>
                </c:pt>
                <c:pt idx="212488">
                  <c:v>4.81834</c:v>
                </c:pt>
                <c:pt idx="212489">
                  <c:v>4.81837</c:v>
                </c:pt>
                <c:pt idx="212490">
                  <c:v>4.81839</c:v>
                </c:pt>
                <c:pt idx="212491">
                  <c:v>4.81841</c:v>
                </c:pt>
                <c:pt idx="212492">
                  <c:v>4.81844</c:v>
                </c:pt>
                <c:pt idx="212493">
                  <c:v>4.81846</c:v>
                </c:pt>
                <c:pt idx="212494">
                  <c:v>4.81848</c:v>
                </c:pt>
                <c:pt idx="212495">
                  <c:v>4.8185</c:v>
                </c:pt>
                <c:pt idx="212496">
                  <c:v>4.81853</c:v>
                </c:pt>
                <c:pt idx="212497">
                  <c:v>4.81855</c:v>
                </c:pt>
                <c:pt idx="212498">
                  <c:v>4.81857</c:v>
                </c:pt>
                <c:pt idx="212499">
                  <c:v>4.81859</c:v>
                </c:pt>
                <c:pt idx="212500">
                  <c:v>4.81862</c:v>
                </c:pt>
                <c:pt idx="212501">
                  <c:v>4.81864</c:v>
                </c:pt>
                <c:pt idx="212502">
                  <c:v>4.81866</c:v>
                </c:pt>
                <c:pt idx="212503">
                  <c:v>4.81869</c:v>
                </c:pt>
                <c:pt idx="212504">
                  <c:v>4.81871</c:v>
                </c:pt>
                <c:pt idx="212505">
                  <c:v>4.81873</c:v>
                </c:pt>
                <c:pt idx="212506">
                  <c:v>4.81875</c:v>
                </c:pt>
                <c:pt idx="212507">
                  <c:v>4.81878</c:v>
                </c:pt>
                <c:pt idx="212508">
                  <c:v>4.8188</c:v>
                </c:pt>
                <c:pt idx="212509">
                  <c:v>4.81882</c:v>
                </c:pt>
                <c:pt idx="212510">
                  <c:v>4.81884</c:v>
                </c:pt>
                <c:pt idx="212511">
                  <c:v>4.81887</c:v>
                </c:pt>
                <c:pt idx="212512">
                  <c:v>4.81889</c:v>
                </c:pt>
                <c:pt idx="212513">
                  <c:v>4.81891</c:v>
                </c:pt>
                <c:pt idx="212514">
                  <c:v>4.81893</c:v>
                </c:pt>
                <c:pt idx="212515">
                  <c:v>4.81896</c:v>
                </c:pt>
                <c:pt idx="212516">
                  <c:v>4.81898</c:v>
                </c:pt>
                <c:pt idx="212517">
                  <c:v>4.819</c:v>
                </c:pt>
                <c:pt idx="212518">
                  <c:v>4.81902</c:v>
                </c:pt>
                <c:pt idx="212519">
                  <c:v>4.81905</c:v>
                </c:pt>
                <c:pt idx="212520">
                  <c:v>4.81907</c:v>
                </c:pt>
                <c:pt idx="212521">
                  <c:v>4.81909</c:v>
                </c:pt>
                <c:pt idx="212522">
                  <c:v>4.81912</c:v>
                </c:pt>
                <c:pt idx="212523">
                  <c:v>4.81914</c:v>
                </c:pt>
                <c:pt idx="212524">
                  <c:v>4.81916</c:v>
                </c:pt>
                <c:pt idx="212525">
                  <c:v>4.81918</c:v>
                </c:pt>
                <c:pt idx="212526">
                  <c:v>4.81921</c:v>
                </c:pt>
                <c:pt idx="212527">
                  <c:v>4.81923</c:v>
                </c:pt>
                <c:pt idx="212528">
                  <c:v>4.81925</c:v>
                </c:pt>
                <c:pt idx="212529">
                  <c:v>4.81927</c:v>
                </c:pt>
                <c:pt idx="212530">
                  <c:v>4.8193</c:v>
                </c:pt>
                <c:pt idx="212531">
                  <c:v>4.81932</c:v>
                </c:pt>
                <c:pt idx="212532">
                  <c:v>4.81934</c:v>
                </c:pt>
                <c:pt idx="212533">
                  <c:v>4.81937</c:v>
                </c:pt>
                <c:pt idx="212534">
                  <c:v>4.81939</c:v>
                </c:pt>
                <c:pt idx="212535">
                  <c:v>4.81941</c:v>
                </c:pt>
                <c:pt idx="212536">
                  <c:v>4.81943</c:v>
                </c:pt>
                <c:pt idx="212537">
                  <c:v>4.81946</c:v>
                </c:pt>
                <c:pt idx="212538">
                  <c:v>4.81948</c:v>
                </c:pt>
                <c:pt idx="212539">
                  <c:v>4.8195</c:v>
                </c:pt>
                <c:pt idx="212540">
                  <c:v>4.81952</c:v>
                </c:pt>
                <c:pt idx="212541">
                  <c:v>4.81955</c:v>
                </c:pt>
                <c:pt idx="212542">
                  <c:v>4.81957</c:v>
                </c:pt>
                <c:pt idx="212543">
                  <c:v>4.81959</c:v>
                </c:pt>
                <c:pt idx="212544">
                  <c:v>4.81961</c:v>
                </c:pt>
                <c:pt idx="212545">
                  <c:v>4.81964</c:v>
                </c:pt>
                <c:pt idx="212546">
                  <c:v>4.81966</c:v>
                </c:pt>
                <c:pt idx="212547">
                  <c:v>4.81968</c:v>
                </c:pt>
                <c:pt idx="212548">
                  <c:v>4.8197</c:v>
                </c:pt>
                <c:pt idx="212549">
                  <c:v>4.81973</c:v>
                </c:pt>
                <c:pt idx="212550">
                  <c:v>4.81975</c:v>
                </c:pt>
                <c:pt idx="212551">
                  <c:v>4.81977</c:v>
                </c:pt>
                <c:pt idx="212552">
                  <c:v>4.8198</c:v>
                </c:pt>
                <c:pt idx="212553">
                  <c:v>4.81982</c:v>
                </c:pt>
                <c:pt idx="212554">
                  <c:v>4.81984</c:v>
                </c:pt>
                <c:pt idx="212555">
                  <c:v>4.81986</c:v>
                </c:pt>
                <c:pt idx="212556">
                  <c:v>4.81989</c:v>
                </c:pt>
                <c:pt idx="212557">
                  <c:v>4.81991</c:v>
                </c:pt>
                <c:pt idx="212558">
                  <c:v>4.81993</c:v>
                </c:pt>
                <c:pt idx="212559">
                  <c:v>4.81996</c:v>
                </c:pt>
                <c:pt idx="212560">
                  <c:v>4.81998</c:v>
                </c:pt>
                <c:pt idx="212561">
                  <c:v>4.82</c:v>
                </c:pt>
                <c:pt idx="212562">
                  <c:v>4.82002</c:v>
                </c:pt>
                <c:pt idx="212563">
                  <c:v>4.82005</c:v>
                </c:pt>
                <c:pt idx="212564">
                  <c:v>4.82007</c:v>
                </c:pt>
                <c:pt idx="212565">
                  <c:v>4.82009</c:v>
                </c:pt>
                <c:pt idx="212566">
                  <c:v>4.82011</c:v>
                </c:pt>
                <c:pt idx="212567">
                  <c:v>4.82014</c:v>
                </c:pt>
                <c:pt idx="212568">
                  <c:v>4.82016</c:v>
                </c:pt>
                <c:pt idx="212569">
                  <c:v>4.82018</c:v>
                </c:pt>
                <c:pt idx="212570">
                  <c:v>4.8202</c:v>
                </c:pt>
                <c:pt idx="212571">
                  <c:v>4.82023</c:v>
                </c:pt>
                <c:pt idx="212572">
                  <c:v>4.82025</c:v>
                </c:pt>
                <c:pt idx="212573">
                  <c:v>4.82027</c:v>
                </c:pt>
                <c:pt idx="212574">
                  <c:v>4.82029</c:v>
                </c:pt>
                <c:pt idx="212575">
                  <c:v>4.82032</c:v>
                </c:pt>
                <c:pt idx="212576">
                  <c:v>4.82034</c:v>
                </c:pt>
                <c:pt idx="212577">
                  <c:v>4.82036</c:v>
                </c:pt>
                <c:pt idx="212578">
                  <c:v>4.82038</c:v>
                </c:pt>
                <c:pt idx="212579">
                  <c:v>4.82041</c:v>
                </c:pt>
                <c:pt idx="212580">
                  <c:v>4.82043</c:v>
                </c:pt>
                <c:pt idx="212581">
                  <c:v>4.82045</c:v>
                </c:pt>
                <c:pt idx="212582">
                  <c:v>4.82048</c:v>
                </c:pt>
                <c:pt idx="212583">
                  <c:v>4.8205</c:v>
                </c:pt>
                <c:pt idx="212584">
                  <c:v>4.82052</c:v>
                </c:pt>
                <c:pt idx="212585">
                  <c:v>4.82054</c:v>
                </c:pt>
                <c:pt idx="212586">
                  <c:v>4.82057</c:v>
                </c:pt>
                <c:pt idx="212587">
                  <c:v>4.82059</c:v>
                </c:pt>
                <c:pt idx="212588">
                  <c:v>4.82061</c:v>
                </c:pt>
                <c:pt idx="212589">
                  <c:v>4.82064</c:v>
                </c:pt>
                <c:pt idx="212590">
                  <c:v>4.82066</c:v>
                </c:pt>
                <c:pt idx="212591">
                  <c:v>4.82068</c:v>
                </c:pt>
                <c:pt idx="212592">
                  <c:v>4.8207</c:v>
                </c:pt>
                <c:pt idx="212593">
                  <c:v>4.82073</c:v>
                </c:pt>
                <c:pt idx="212594">
                  <c:v>4.82075</c:v>
                </c:pt>
                <c:pt idx="212595">
                  <c:v>4.82077</c:v>
                </c:pt>
                <c:pt idx="212596">
                  <c:v>4.82079</c:v>
                </c:pt>
                <c:pt idx="212597">
                  <c:v>4.82082</c:v>
                </c:pt>
                <c:pt idx="212598">
                  <c:v>4.82084</c:v>
                </c:pt>
                <c:pt idx="212599">
                  <c:v>4.82086</c:v>
                </c:pt>
                <c:pt idx="212600">
                  <c:v>4.82088</c:v>
                </c:pt>
                <c:pt idx="212601">
                  <c:v>4.82091</c:v>
                </c:pt>
                <c:pt idx="212602">
                  <c:v>4.82093</c:v>
                </c:pt>
                <c:pt idx="212603">
                  <c:v>4.82095</c:v>
                </c:pt>
                <c:pt idx="212604">
                  <c:v>4.82097</c:v>
                </c:pt>
                <c:pt idx="212605">
                  <c:v>4.821</c:v>
                </c:pt>
                <c:pt idx="212606">
                  <c:v>4.82102</c:v>
                </c:pt>
                <c:pt idx="212607">
                  <c:v>4.82104</c:v>
                </c:pt>
                <c:pt idx="212608">
                  <c:v>4.82107</c:v>
                </c:pt>
                <c:pt idx="212609">
                  <c:v>4.82109</c:v>
                </c:pt>
                <c:pt idx="212610">
                  <c:v>4.82111</c:v>
                </c:pt>
                <c:pt idx="212611">
                  <c:v>4.82113</c:v>
                </c:pt>
                <c:pt idx="212612">
                  <c:v>4.82116</c:v>
                </c:pt>
                <c:pt idx="212613">
                  <c:v>4.82118</c:v>
                </c:pt>
                <c:pt idx="212614">
                  <c:v>4.8212</c:v>
                </c:pt>
                <c:pt idx="212615">
                  <c:v>4.82122</c:v>
                </c:pt>
                <c:pt idx="212616">
                  <c:v>4.82125</c:v>
                </c:pt>
                <c:pt idx="212617">
                  <c:v>4.82127</c:v>
                </c:pt>
                <c:pt idx="212618">
                  <c:v>4.82129</c:v>
                </c:pt>
                <c:pt idx="212619">
                  <c:v>4.82132</c:v>
                </c:pt>
                <c:pt idx="212620">
                  <c:v>4.82134</c:v>
                </c:pt>
                <c:pt idx="212621">
                  <c:v>4.82136</c:v>
                </c:pt>
                <c:pt idx="212622">
                  <c:v>4.82138</c:v>
                </c:pt>
                <c:pt idx="212623">
                  <c:v>4.82141</c:v>
                </c:pt>
                <c:pt idx="212624">
                  <c:v>4.82143</c:v>
                </c:pt>
                <c:pt idx="212625">
                  <c:v>4.82145</c:v>
                </c:pt>
                <c:pt idx="212626">
                  <c:v>4.82147</c:v>
                </c:pt>
                <c:pt idx="212627">
                  <c:v>4.8215</c:v>
                </c:pt>
                <c:pt idx="212628">
                  <c:v>4.82152</c:v>
                </c:pt>
                <c:pt idx="212629">
                  <c:v>4.82154</c:v>
                </c:pt>
                <c:pt idx="212630">
                  <c:v>4.82156</c:v>
                </c:pt>
                <c:pt idx="212631">
                  <c:v>4.82159</c:v>
                </c:pt>
                <c:pt idx="212632">
                  <c:v>4.82161</c:v>
                </c:pt>
                <c:pt idx="212633">
                  <c:v>4.82163</c:v>
                </c:pt>
                <c:pt idx="212634">
                  <c:v>4.82165</c:v>
                </c:pt>
                <c:pt idx="212635">
                  <c:v>4.82168</c:v>
                </c:pt>
                <c:pt idx="212636">
                  <c:v>4.8217</c:v>
                </c:pt>
                <c:pt idx="212637">
                  <c:v>4.82172</c:v>
                </c:pt>
                <c:pt idx="212638">
                  <c:v>4.82175</c:v>
                </c:pt>
                <c:pt idx="212639">
                  <c:v>4.82177</c:v>
                </c:pt>
                <c:pt idx="212640">
                  <c:v>4.82179</c:v>
                </c:pt>
                <c:pt idx="212641">
                  <c:v>4.82181</c:v>
                </c:pt>
                <c:pt idx="212642">
                  <c:v>4.82184</c:v>
                </c:pt>
                <c:pt idx="212643">
                  <c:v>4.82186</c:v>
                </c:pt>
                <c:pt idx="212644">
                  <c:v>4.82188</c:v>
                </c:pt>
                <c:pt idx="212645">
                  <c:v>4.82191</c:v>
                </c:pt>
                <c:pt idx="212646">
                  <c:v>4.82193</c:v>
                </c:pt>
                <c:pt idx="212647">
                  <c:v>4.82195</c:v>
                </c:pt>
                <c:pt idx="212648">
                  <c:v>4.82197</c:v>
                </c:pt>
                <c:pt idx="212649">
                  <c:v>4.822</c:v>
                </c:pt>
                <c:pt idx="212650">
                  <c:v>4.82202</c:v>
                </c:pt>
                <c:pt idx="212651">
                  <c:v>4.82204</c:v>
                </c:pt>
                <c:pt idx="212652">
                  <c:v>4.82206</c:v>
                </c:pt>
                <c:pt idx="212653">
                  <c:v>4.82209</c:v>
                </c:pt>
                <c:pt idx="212654">
                  <c:v>4.82211</c:v>
                </c:pt>
                <c:pt idx="212655">
                  <c:v>4.82213</c:v>
                </c:pt>
                <c:pt idx="212656">
                  <c:v>4.82215</c:v>
                </c:pt>
                <c:pt idx="212657">
                  <c:v>4.82218</c:v>
                </c:pt>
                <c:pt idx="212658">
                  <c:v>4.8222</c:v>
                </c:pt>
                <c:pt idx="212659">
                  <c:v>4.82222</c:v>
                </c:pt>
                <c:pt idx="212660">
                  <c:v>4.82224</c:v>
                </c:pt>
                <c:pt idx="212661">
                  <c:v>4.82227</c:v>
                </c:pt>
                <c:pt idx="212662">
                  <c:v>4.82229</c:v>
                </c:pt>
                <c:pt idx="212663">
                  <c:v>4.82231</c:v>
                </c:pt>
                <c:pt idx="212664">
                  <c:v>4.82234</c:v>
                </c:pt>
                <c:pt idx="212665">
                  <c:v>4.82236</c:v>
                </c:pt>
                <c:pt idx="212666">
                  <c:v>4.82238</c:v>
                </c:pt>
                <c:pt idx="212667">
                  <c:v>4.8224</c:v>
                </c:pt>
                <c:pt idx="212668">
                  <c:v>4.82243</c:v>
                </c:pt>
                <c:pt idx="212669">
                  <c:v>4.82245</c:v>
                </c:pt>
                <c:pt idx="212670">
                  <c:v>4.82247</c:v>
                </c:pt>
                <c:pt idx="212671">
                  <c:v>4.82249</c:v>
                </c:pt>
                <c:pt idx="212672">
                  <c:v>4.82252</c:v>
                </c:pt>
                <c:pt idx="212673">
                  <c:v>4.82254</c:v>
                </c:pt>
                <c:pt idx="212674">
                  <c:v>4.82256</c:v>
                </c:pt>
                <c:pt idx="212675">
                  <c:v>4.82259</c:v>
                </c:pt>
                <c:pt idx="212676">
                  <c:v>4.82261</c:v>
                </c:pt>
                <c:pt idx="212677">
                  <c:v>4.82263</c:v>
                </c:pt>
                <c:pt idx="212678">
                  <c:v>4.82265</c:v>
                </c:pt>
                <c:pt idx="212679">
                  <c:v>4.82268</c:v>
                </c:pt>
                <c:pt idx="212680">
                  <c:v>4.8227</c:v>
                </c:pt>
                <c:pt idx="212681">
                  <c:v>4.82272</c:v>
                </c:pt>
                <c:pt idx="212682">
                  <c:v>4.82274</c:v>
                </c:pt>
                <c:pt idx="212683">
                  <c:v>4.82277</c:v>
                </c:pt>
                <c:pt idx="212684">
                  <c:v>4.82279</c:v>
                </c:pt>
                <c:pt idx="212685">
                  <c:v>4.82281</c:v>
                </c:pt>
                <c:pt idx="212686">
                  <c:v>4.82283</c:v>
                </c:pt>
                <c:pt idx="212687">
                  <c:v>4.82286</c:v>
                </c:pt>
                <c:pt idx="212688">
                  <c:v>4.82288</c:v>
                </c:pt>
                <c:pt idx="212689">
                  <c:v>4.8229</c:v>
                </c:pt>
                <c:pt idx="212690">
                  <c:v>4.82292</c:v>
                </c:pt>
                <c:pt idx="212691">
                  <c:v>4.82295</c:v>
                </c:pt>
                <c:pt idx="212692">
                  <c:v>4.82297</c:v>
                </c:pt>
                <c:pt idx="212693">
                  <c:v>4.82299</c:v>
                </c:pt>
                <c:pt idx="212694">
                  <c:v>4.82302</c:v>
                </c:pt>
                <c:pt idx="212695">
                  <c:v>4.82304</c:v>
                </c:pt>
                <c:pt idx="212696">
                  <c:v>4.82306</c:v>
                </c:pt>
                <c:pt idx="212697">
                  <c:v>4.82308</c:v>
                </c:pt>
                <c:pt idx="212698">
                  <c:v>4.82311</c:v>
                </c:pt>
                <c:pt idx="212699">
                  <c:v>4.82313</c:v>
                </c:pt>
                <c:pt idx="212700">
                  <c:v>4.82315</c:v>
                </c:pt>
                <c:pt idx="212701">
                  <c:v>4.82317</c:v>
                </c:pt>
                <c:pt idx="212702">
                  <c:v>4.8232</c:v>
                </c:pt>
                <c:pt idx="212703">
                  <c:v>4.82322</c:v>
                </c:pt>
                <c:pt idx="212704">
                  <c:v>4.82324</c:v>
                </c:pt>
                <c:pt idx="212705">
                  <c:v>4.82327</c:v>
                </c:pt>
                <c:pt idx="212706">
                  <c:v>4.82329</c:v>
                </c:pt>
                <c:pt idx="212707">
                  <c:v>4.82331</c:v>
                </c:pt>
                <c:pt idx="212708">
                  <c:v>4.82333</c:v>
                </c:pt>
                <c:pt idx="212709">
                  <c:v>4.82336</c:v>
                </c:pt>
                <c:pt idx="212710">
                  <c:v>4.82338</c:v>
                </c:pt>
                <c:pt idx="212711">
                  <c:v>4.8234</c:v>
                </c:pt>
                <c:pt idx="212712">
                  <c:v>4.82342</c:v>
                </c:pt>
                <c:pt idx="212713">
                  <c:v>4.82345</c:v>
                </c:pt>
                <c:pt idx="212714">
                  <c:v>4.82347</c:v>
                </c:pt>
                <c:pt idx="212715">
                  <c:v>4.82349</c:v>
                </c:pt>
                <c:pt idx="212716">
                  <c:v>4.82352</c:v>
                </c:pt>
                <c:pt idx="212717">
                  <c:v>4.82354</c:v>
                </c:pt>
                <c:pt idx="212718">
                  <c:v>4.82356</c:v>
                </c:pt>
                <c:pt idx="212719">
                  <c:v>4.82358</c:v>
                </c:pt>
                <c:pt idx="212720">
                  <c:v>4.8236</c:v>
                </c:pt>
                <c:pt idx="212721">
                  <c:v>4.82363</c:v>
                </c:pt>
                <c:pt idx="212722">
                  <c:v>4.82365</c:v>
                </c:pt>
                <c:pt idx="212723">
                  <c:v>4.82367</c:v>
                </c:pt>
                <c:pt idx="212724">
                  <c:v>4.8237</c:v>
                </c:pt>
                <c:pt idx="212725">
                  <c:v>4.82372</c:v>
                </c:pt>
                <c:pt idx="212726">
                  <c:v>4.82374</c:v>
                </c:pt>
                <c:pt idx="212727">
                  <c:v>4.82376</c:v>
                </c:pt>
                <c:pt idx="212728">
                  <c:v>4.82379</c:v>
                </c:pt>
                <c:pt idx="212729">
                  <c:v>4.82381</c:v>
                </c:pt>
                <c:pt idx="212730">
                  <c:v>4.82383</c:v>
                </c:pt>
                <c:pt idx="212731">
                  <c:v>4.82386</c:v>
                </c:pt>
                <c:pt idx="212732">
                  <c:v>4.82388</c:v>
                </c:pt>
                <c:pt idx="212733">
                  <c:v>4.8239</c:v>
                </c:pt>
                <c:pt idx="212734">
                  <c:v>4.82392</c:v>
                </c:pt>
                <c:pt idx="212735">
                  <c:v>4.82395</c:v>
                </c:pt>
                <c:pt idx="212736">
                  <c:v>4.82397</c:v>
                </c:pt>
                <c:pt idx="212737">
                  <c:v>4.82399</c:v>
                </c:pt>
                <c:pt idx="212738">
                  <c:v>4.82401</c:v>
                </c:pt>
                <c:pt idx="212739">
                  <c:v>4.82404</c:v>
                </c:pt>
                <c:pt idx="212740">
                  <c:v>4.82406</c:v>
                </c:pt>
                <c:pt idx="212741">
                  <c:v>4.82408</c:v>
                </c:pt>
                <c:pt idx="212742">
                  <c:v>4.8241</c:v>
                </c:pt>
                <c:pt idx="212743">
                  <c:v>4.82413</c:v>
                </c:pt>
                <c:pt idx="212744">
                  <c:v>4.82415</c:v>
                </c:pt>
                <c:pt idx="212745">
                  <c:v>4.82417</c:v>
                </c:pt>
                <c:pt idx="212746">
                  <c:v>4.82419</c:v>
                </c:pt>
                <c:pt idx="212747">
                  <c:v>4.82422</c:v>
                </c:pt>
                <c:pt idx="212748">
                  <c:v>4.82424</c:v>
                </c:pt>
                <c:pt idx="212749">
                  <c:v>4.82426</c:v>
                </c:pt>
                <c:pt idx="212750">
                  <c:v>4.82429</c:v>
                </c:pt>
                <c:pt idx="212751">
                  <c:v>4.82431</c:v>
                </c:pt>
                <c:pt idx="212752">
                  <c:v>4.82433</c:v>
                </c:pt>
                <c:pt idx="212753">
                  <c:v>4.82435</c:v>
                </c:pt>
                <c:pt idx="212754">
                  <c:v>4.82438</c:v>
                </c:pt>
                <c:pt idx="212755">
                  <c:v>4.8244</c:v>
                </c:pt>
                <c:pt idx="212756">
                  <c:v>4.82442</c:v>
                </c:pt>
                <c:pt idx="212757">
                  <c:v>4.82444</c:v>
                </c:pt>
                <c:pt idx="212758">
                  <c:v>4.82447</c:v>
                </c:pt>
                <c:pt idx="212759">
                  <c:v>4.82449</c:v>
                </c:pt>
                <c:pt idx="212760">
                  <c:v>4.82451</c:v>
                </c:pt>
                <c:pt idx="212761">
                  <c:v>4.82454</c:v>
                </c:pt>
                <c:pt idx="212762">
                  <c:v>4.82456</c:v>
                </c:pt>
                <c:pt idx="212763">
                  <c:v>4.82458</c:v>
                </c:pt>
                <c:pt idx="212764">
                  <c:v>4.8246</c:v>
                </c:pt>
                <c:pt idx="212765">
                  <c:v>4.82463</c:v>
                </c:pt>
                <c:pt idx="212766">
                  <c:v>4.82465</c:v>
                </c:pt>
                <c:pt idx="212767">
                  <c:v>4.82467</c:v>
                </c:pt>
                <c:pt idx="212768">
                  <c:v>4.82469</c:v>
                </c:pt>
                <c:pt idx="212769">
                  <c:v>4.82472</c:v>
                </c:pt>
                <c:pt idx="212770">
                  <c:v>4.82474</c:v>
                </c:pt>
                <c:pt idx="212771">
                  <c:v>4.82476</c:v>
                </c:pt>
                <c:pt idx="212772">
                  <c:v>4.82479</c:v>
                </c:pt>
                <c:pt idx="212773">
                  <c:v>4.82481</c:v>
                </c:pt>
                <c:pt idx="212774">
                  <c:v>4.82483</c:v>
                </c:pt>
                <c:pt idx="212775">
                  <c:v>4.82485</c:v>
                </c:pt>
                <c:pt idx="212776">
                  <c:v>4.82487</c:v>
                </c:pt>
                <c:pt idx="212777">
                  <c:v>4.8249</c:v>
                </c:pt>
                <c:pt idx="212778">
                  <c:v>4.82492</c:v>
                </c:pt>
                <c:pt idx="212779">
                  <c:v>4.82494</c:v>
                </c:pt>
                <c:pt idx="212780">
                  <c:v>4.82497</c:v>
                </c:pt>
                <c:pt idx="212781">
                  <c:v>4.82499</c:v>
                </c:pt>
                <c:pt idx="212782">
                  <c:v>4.82501</c:v>
                </c:pt>
                <c:pt idx="212783">
                  <c:v>4.82503</c:v>
                </c:pt>
                <c:pt idx="212784">
                  <c:v>4.82506</c:v>
                </c:pt>
                <c:pt idx="212785">
                  <c:v>4.82508</c:v>
                </c:pt>
                <c:pt idx="212786">
                  <c:v>4.8251</c:v>
                </c:pt>
                <c:pt idx="212787">
                  <c:v>4.82512</c:v>
                </c:pt>
                <c:pt idx="212788">
                  <c:v>4.82515</c:v>
                </c:pt>
                <c:pt idx="212789">
                  <c:v>4.82517</c:v>
                </c:pt>
                <c:pt idx="212790">
                  <c:v>4.82519</c:v>
                </c:pt>
                <c:pt idx="212791">
                  <c:v>4.82522</c:v>
                </c:pt>
                <c:pt idx="212792">
                  <c:v>4.82524</c:v>
                </c:pt>
                <c:pt idx="212793">
                  <c:v>4.82526</c:v>
                </c:pt>
                <c:pt idx="212794">
                  <c:v>4.82528</c:v>
                </c:pt>
                <c:pt idx="212795">
                  <c:v>4.82531</c:v>
                </c:pt>
                <c:pt idx="212796">
                  <c:v>4.82533</c:v>
                </c:pt>
                <c:pt idx="212797">
                  <c:v>4.82535</c:v>
                </c:pt>
                <c:pt idx="212798">
                  <c:v>4.82537</c:v>
                </c:pt>
                <c:pt idx="212799">
                  <c:v>4.8254</c:v>
                </c:pt>
                <c:pt idx="212800">
                  <c:v>4.82542</c:v>
                </c:pt>
                <c:pt idx="212801">
                  <c:v>4.82544</c:v>
                </c:pt>
                <c:pt idx="212802">
                  <c:v>4.82547</c:v>
                </c:pt>
                <c:pt idx="212803">
                  <c:v>4.82549</c:v>
                </c:pt>
                <c:pt idx="212804">
                  <c:v>4.82551</c:v>
                </c:pt>
                <c:pt idx="212805">
                  <c:v>4.82553</c:v>
                </c:pt>
                <c:pt idx="212806">
                  <c:v>4.82556</c:v>
                </c:pt>
                <c:pt idx="212807">
                  <c:v>4.82558</c:v>
                </c:pt>
                <c:pt idx="212808">
                  <c:v>4.8256</c:v>
                </c:pt>
                <c:pt idx="212809">
                  <c:v>4.82562</c:v>
                </c:pt>
                <c:pt idx="212810">
                  <c:v>4.82565</c:v>
                </c:pt>
                <c:pt idx="212811">
                  <c:v>4.82567</c:v>
                </c:pt>
                <c:pt idx="212812">
                  <c:v>4.82569</c:v>
                </c:pt>
                <c:pt idx="212813">
                  <c:v>4.82571</c:v>
                </c:pt>
                <c:pt idx="212814">
                  <c:v>4.82574</c:v>
                </c:pt>
                <c:pt idx="212815">
                  <c:v>4.82576</c:v>
                </c:pt>
                <c:pt idx="212816">
                  <c:v>4.82578</c:v>
                </c:pt>
                <c:pt idx="212817">
                  <c:v>4.8258</c:v>
                </c:pt>
                <c:pt idx="212818">
                  <c:v>4.82583</c:v>
                </c:pt>
                <c:pt idx="212819">
                  <c:v>4.82585</c:v>
                </c:pt>
                <c:pt idx="212820">
                  <c:v>4.82587</c:v>
                </c:pt>
                <c:pt idx="212821">
                  <c:v>4.8259</c:v>
                </c:pt>
                <c:pt idx="212822">
                  <c:v>4.82592</c:v>
                </c:pt>
                <c:pt idx="212823">
                  <c:v>4.82594</c:v>
                </c:pt>
                <c:pt idx="212824">
                  <c:v>4.82596</c:v>
                </c:pt>
                <c:pt idx="212825">
                  <c:v>4.82599</c:v>
                </c:pt>
                <c:pt idx="212826">
                  <c:v>4.82601</c:v>
                </c:pt>
                <c:pt idx="212827">
                  <c:v>4.82603</c:v>
                </c:pt>
                <c:pt idx="212828">
                  <c:v>4.82605</c:v>
                </c:pt>
                <c:pt idx="212829">
                  <c:v>4.82608</c:v>
                </c:pt>
                <c:pt idx="212830">
                  <c:v>4.8261</c:v>
                </c:pt>
                <c:pt idx="212831">
                  <c:v>4.82612</c:v>
                </c:pt>
                <c:pt idx="212832">
                  <c:v>4.82615</c:v>
                </c:pt>
                <c:pt idx="212833">
                  <c:v>4.82617</c:v>
                </c:pt>
                <c:pt idx="212834">
                  <c:v>4.82619</c:v>
                </c:pt>
                <c:pt idx="212835">
                  <c:v>4.82621</c:v>
                </c:pt>
                <c:pt idx="212836">
                  <c:v>4.82624</c:v>
                </c:pt>
                <c:pt idx="212837">
                  <c:v>4.82626</c:v>
                </c:pt>
                <c:pt idx="212838">
                  <c:v>4.82628</c:v>
                </c:pt>
                <c:pt idx="212839">
                  <c:v>4.8263</c:v>
                </c:pt>
                <c:pt idx="212840">
                  <c:v>4.82633</c:v>
                </c:pt>
                <c:pt idx="212841">
                  <c:v>4.82635</c:v>
                </c:pt>
                <c:pt idx="212842">
                  <c:v>4.82637</c:v>
                </c:pt>
                <c:pt idx="212843">
                  <c:v>4.82639</c:v>
                </c:pt>
                <c:pt idx="212844">
                  <c:v>4.82642</c:v>
                </c:pt>
                <c:pt idx="212845">
                  <c:v>4.82644</c:v>
                </c:pt>
                <c:pt idx="212846">
                  <c:v>4.82646</c:v>
                </c:pt>
                <c:pt idx="212847">
                  <c:v>4.82648</c:v>
                </c:pt>
                <c:pt idx="212848">
                  <c:v>4.82651</c:v>
                </c:pt>
                <c:pt idx="212849">
                  <c:v>4.82653</c:v>
                </c:pt>
                <c:pt idx="212850">
                  <c:v>4.82655</c:v>
                </c:pt>
                <c:pt idx="212851">
                  <c:v>4.82658</c:v>
                </c:pt>
                <c:pt idx="212852">
                  <c:v>4.8266</c:v>
                </c:pt>
                <c:pt idx="212853">
                  <c:v>4.82662</c:v>
                </c:pt>
                <c:pt idx="212854">
                  <c:v>4.82664</c:v>
                </c:pt>
                <c:pt idx="212855">
                  <c:v>4.82667</c:v>
                </c:pt>
                <c:pt idx="212856">
                  <c:v>4.82669</c:v>
                </c:pt>
                <c:pt idx="212857">
                  <c:v>4.82671</c:v>
                </c:pt>
                <c:pt idx="212858">
                  <c:v>4.82674</c:v>
                </c:pt>
                <c:pt idx="212859">
                  <c:v>4.82676</c:v>
                </c:pt>
                <c:pt idx="212860">
                  <c:v>4.82678</c:v>
                </c:pt>
                <c:pt idx="212861">
                  <c:v>4.8268</c:v>
                </c:pt>
                <c:pt idx="212862">
                  <c:v>4.82683</c:v>
                </c:pt>
                <c:pt idx="212863">
                  <c:v>4.82685</c:v>
                </c:pt>
                <c:pt idx="212864">
                  <c:v>4.82687</c:v>
                </c:pt>
                <c:pt idx="212865">
                  <c:v>4.82689</c:v>
                </c:pt>
                <c:pt idx="212866">
                  <c:v>4.82692</c:v>
                </c:pt>
                <c:pt idx="212867">
                  <c:v>4.82694</c:v>
                </c:pt>
                <c:pt idx="212868">
                  <c:v>4.82696</c:v>
                </c:pt>
                <c:pt idx="212869">
                  <c:v>4.82698</c:v>
                </c:pt>
                <c:pt idx="212870">
                  <c:v>4.82701</c:v>
                </c:pt>
                <c:pt idx="212871">
                  <c:v>4.82703</c:v>
                </c:pt>
                <c:pt idx="212872">
                  <c:v>4.82705</c:v>
                </c:pt>
                <c:pt idx="212873">
                  <c:v>4.82707</c:v>
                </c:pt>
                <c:pt idx="212874">
                  <c:v>4.8271</c:v>
                </c:pt>
                <c:pt idx="212875">
                  <c:v>4.82712</c:v>
                </c:pt>
                <c:pt idx="212876">
                  <c:v>4.82714</c:v>
                </c:pt>
                <c:pt idx="212877">
                  <c:v>4.82717</c:v>
                </c:pt>
                <c:pt idx="212878">
                  <c:v>4.82719</c:v>
                </c:pt>
                <c:pt idx="212879">
                  <c:v>4.82721</c:v>
                </c:pt>
                <c:pt idx="212880">
                  <c:v>4.82723</c:v>
                </c:pt>
                <c:pt idx="212881">
                  <c:v>4.82726</c:v>
                </c:pt>
                <c:pt idx="212882">
                  <c:v>4.82728</c:v>
                </c:pt>
                <c:pt idx="212883">
                  <c:v>4.8273</c:v>
                </c:pt>
                <c:pt idx="212884">
                  <c:v>4.82732</c:v>
                </c:pt>
                <c:pt idx="212885">
                  <c:v>4.82735</c:v>
                </c:pt>
                <c:pt idx="212886">
                  <c:v>4.82737</c:v>
                </c:pt>
                <c:pt idx="212887">
                  <c:v>4.82739</c:v>
                </c:pt>
                <c:pt idx="212888">
                  <c:v>4.82742</c:v>
                </c:pt>
                <c:pt idx="212889">
                  <c:v>4.82744</c:v>
                </c:pt>
                <c:pt idx="212890">
                  <c:v>4.82746</c:v>
                </c:pt>
                <c:pt idx="212891">
                  <c:v>4.82748</c:v>
                </c:pt>
                <c:pt idx="212892">
                  <c:v>4.82751</c:v>
                </c:pt>
                <c:pt idx="212893">
                  <c:v>4.82753</c:v>
                </c:pt>
                <c:pt idx="212894">
                  <c:v>4.82755</c:v>
                </c:pt>
                <c:pt idx="212895">
                  <c:v>4.82757</c:v>
                </c:pt>
                <c:pt idx="212896">
                  <c:v>4.8276</c:v>
                </c:pt>
                <c:pt idx="212897">
                  <c:v>4.82762</c:v>
                </c:pt>
                <c:pt idx="212898">
                  <c:v>4.82764</c:v>
                </c:pt>
                <c:pt idx="212899">
                  <c:v>4.82766</c:v>
                </c:pt>
                <c:pt idx="212900">
                  <c:v>4.82769</c:v>
                </c:pt>
                <c:pt idx="212901">
                  <c:v>4.82771</c:v>
                </c:pt>
                <c:pt idx="212902">
                  <c:v>4.82773</c:v>
                </c:pt>
                <c:pt idx="212903">
                  <c:v>4.82775</c:v>
                </c:pt>
                <c:pt idx="212904">
                  <c:v>4.82778</c:v>
                </c:pt>
                <c:pt idx="212905">
                  <c:v>4.8278</c:v>
                </c:pt>
                <c:pt idx="212906">
                  <c:v>4.82782</c:v>
                </c:pt>
                <c:pt idx="212907">
                  <c:v>4.82785</c:v>
                </c:pt>
                <c:pt idx="212908">
                  <c:v>4.82787</c:v>
                </c:pt>
                <c:pt idx="212909">
                  <c:v>4.82789</c:v>
                </c:pt>
                <c:pt idx="212910">
                  <c:v>4.82791</c:v>
                </c:pt>
                <c:pt idx="212911">
                  <c:v>4.82794</c:v>
                </c:pt>
                <c:pt idx="212912">
                  <c:v>4.82796</c:v>
                </c:pt>
                <c:pt idx="212913">
                  <c:v>4.82798</c:v>
                </c:pt>
                <c:pt idx="212914">
                  <c:v>4.82801</c:v>
                </c:pt>
                <c:pt idx="212915">
                  <c:v>4.82803</c:v>
                </c:pt>
                <c:pt idx="212916">
                  <c:v>4.82805</c:v>
                </c:pt>
                <c:pt idx="212917">
                  <c:v>4.82807</c:v>
                </c:pt>
                <c:pt idx="212918">
                  <c:v>4.8281</c:v>
                </c:pt>
                <c:pt idx="212919">
                  <c:v>4.82812</c:v>
                </c:pt>
                <c:pt idx="212920">
                  <c:v>4.82814</c:v>
                </c:pt>
                <c:pt idx="212921">
                  <c:v>4.82816</c:v>
                </c:pt>
                <c:pt idx="212922">
                  <c:v>4.82819</c:v>
                </c:pt>
                <c:pt idx="212923">
                  <c:v>4.82821</c:v>
                </c:pt>
                <c:pt idx="212924">
                  <c:v>4.82823</c:v>
                </c:pt>
                <c:pt idx="212925">
                  <c:v>4.82825</c:v>
                </c:pt>
                <c:pt idx="212926">
                  <c:v>4.82828</c:v>
                </c:pt>
                <c:pt idx="212927">
                  <c:v>4.8283</c:v>
                </c:pt>
                <c:pt idx="212928">
                  <c:v>4.82832</c:v>
                </c:pt>
                <c:pt idx="212929">
                  <c:v>4.82834</c:v>
                </c:pt>
                <c:pt idx="212930">
                  <c:v>4.82837</c:v>
                </c:pt>
                <c:pt idx="212931">
                  <c:v>4.82839</c:v>
                </c:pt>
                <c:pt idx="212932">
                  <c:v>4.82841</c:v>
                </c:pt>
                <c:pt idx="212933">
                  <c:v>4.82843</c:v>
                </c:pt>
                <c:pt idx="212934">
                  <c:v>4.82846</c:v>
                </c:pt>
                <c:pt idx="212935">
                  <c:v>4.82848</c:v>
                </c:pt>
                <c:pt idx="212936">
                  <c:v>4.8285</c:v>
                </c:pt>
                <c:pt idx="212937">
                  <c:v>4.82853</c:v>
                </c:pt>
                <c:pt idx="212938">
                  <c:v>4.82855</c:v>
                </c:pt>
                <c:pt idx="212939">
                  <c:v>4.82857</c:v>
                </c:pt>
                <c:pt idx="212940">
                  <c:v>4.82859</c:v>
                </c:pt>
                <c:pt idx="212941">
                  <c:v>4.82862</c:v>
                </c:pt>
                <c:pt idx="212942">
                  <c:v>4.82864</c:v>
                </c:pt>
                <c:pt idx="212943">
                  <c:v>4.82866</c:v>
                </c:pt>
                <c:pt idx="212944">
                  <c:v>4.82869</c:v>
                </c:pt>
                <c:pt idx="212945">
                  <c:v>4.82871</c:v>
                </c:pt>
                <c:pt idx="212946">
                  <c:v>4.82873</c:v>
                </c:pt>
                <c:pt idx="212947">
                  <c:v>4.82875</c:v>
                </c:pt>
                <c:pt idx="212948">
                  <c:v>4.82878</c:v>
                </c:pt>
                <c:pt idx="212949">
                  <c:v>4.8288</c:v>
                </c:pt>
                <c:pt idx="212950">
                  <c:v>4.82882</c:v>
                </c:pt>
                <c:pt idx="212951">
                  <c:v>4.82884</c:v>
                </c:pt>
                <c:pt idx="212952">
                  <c:v>4.82887</c:v>
                </c:pt>
                <c:pt idx="212953">
                  <c:v>4.82889</c:v>
                </c:pt>
                <c:pt idx="212954">
                  <c:v>4.82891</c:v>
                </c:pt>
                <c:pt idx="212955">
                  <c:v>4.82893</c:v>
                </c:pt>
                <c:pt idx="212956">
                  <c:v>4.82896</c:v>
                </c:pt>
                <c:pt idx="212957">
                  <c:v>4.82898</c:v>
                </c:pt>
                <c:pt idx="212958">
                  <c:v>4.829</c:v>
                </c:pt>
                <c:pt idx="212959">
                  <c:v>4.82902</c:v>
                </c:pt>
                <c:pt idx="212960">
                  <c:v>4.82905</c:v>
                </c:pt>
                <c:pt idx="212961">
                  <c:v>4.82907</c:v>
                </c:pt>
                <c:pt idx="212962">
                  <c:v>4.82909</c:v>
                </c:pt>
                <c:pt idx="212963">
                  <c:v>4.82912</c:v>
                </c:pt>
                <c:pt idx="212964">
                  <c:v>4.82914</c:v>
                </c:pt>
                <c:pt idx="212965">
                  <c:v>4.82916</c:v>
                </c:pt>
                <c:pt idx="212966">
                  <c:v>4.82918</c:v>
                </c:pt>
                <c:pt idx="212967">
                  <c:v>4.82921</c:v>
                </c:pt>
                <c:pt idx="212968">
                  <c:v>4.82923</c:v>
                </c:pt>
                <c:pt idx="212969">
                  <c:v>4.82925</c:v>
                </c:pt>
                <c:pt idx="212970">
                  <c:v>4.82927</c:v>
                </c:pt>
                <c:pt idx="212971">
                  <c:v>4.8293</c:v>
                </c:pt>
                <c:pt idx="212972">
                  <c:v>4.82932</c:v>
                </c:pt>
                <c:pt idx="212973">
                  <c:v>4.82934</c:v>
                </c:pt>
                <c:pt idx="212974">
                  <c:v>4.82937</c:v>
                </c:pt>
                <c:pt idx="212975">
                  <c:v>4.82939</c:v>
                </c:pt>
                <c:pt idx="212976">
                  <c:v>4.82941</c:v>
                </c:pt>
                <c:pt idx="212977">
                  <c:v>4.82943</c:v>
                </c:pt>
                <c:pt idx="212978">
                  <c:v>4.82946</c:v>
                </c:pt>
                <c:pt idx="212979">
                  <c:v>4.82948</c:v>
                </c:pt>
                <c:pt idx="212980">
                  <c:v>4.8295</c:v>
                </c:pt>
                <c:pt idx="212981">
                  <c:v>4.82952</c:v>
                </c:pt>
                <c:pt idx="212982">
                  <c:v>4.82955</c:v>
                </c:pt>
                <c:pt idx="212983">
                  <c:v>4.82957</c:v>
                </c:pt>
                <c:pt idx="212984">
                  <c:v>4.82959</c:v>
                </c:pt>
                <c:pt idx="212985">
                  <c:v>4.82962</c:v>
                </c:pt>
                <c:pt idx="212986">
                  <c:v>4.82964</c:v>
                </c:pt>
                <c:pt idx="212987">
                  <c:v>4.82966</c:v>
                </c:pt>
                <c:pt idx="212988">
                  <c:v>4.82968</c:v>
                </c:pt>
                <c:pt idx="212989">
                  <c:v>4.8297</c:v>
                </c:pt>
                <c:pt idx="212990">
                  <c:v>4.82973</c:v>
                </c:pt>
                <c:pt idx="212991">
                  <c:v>4.82975</c:v>
                </c:pt>
                <c:pt idx="212992">
                  <c:v>4.82977</c:v>
                </c:pt>
                <c:pt idx="212993">
                  <c:v>4.8298</c:v>
                </c:pt>
                <c:pt idx="212994">
                  <c:v>4.82982</c:v>
                </c:pt>
                <c:pt idx="212995">
                  <c:v>4.82984</c:v>
                </c:pt>
                <c:pt idx="212996">
                  <c:v>4.82986</c:v>
                </c:pt>
                <c:pt idx="212997">
                  <c:v>4.82989</c:v>
                </c:pt>
                <c:pt idx="212998">
                  <c:v>4.82991</c:v>
                </c:pt>
                <c:pt idx="212999">
                  <c:v>4.82993</c:v>
                </c:pt>
                <c:pt idx="213000">
                  <c:v>4.82995</c:v>
                </c:pt>
                <c:pt idx="213001">
                  <c:v>4.82998</c:v>
                </c:pt>
                <c:pt idx="213002">
                  <c:v>4.83</c:v>
                </c:pt>
                <c:pt idx="213003">
                  <c:v>4.83002</c:v>
                </c:pt>
                <c:pt idx="213004">
                  <c:v>4.83005</c:v>
                </c:pt>
                <c:pt idx="213005">
                  <c:v>4.83007</c:v>
                </c:pt>
                <c:pt idx="213006">
                  <c:v>4.83009</c:v>
                </c:pt>
                <c:pt idx="213007">
                  <c:v>4.83011</c:v>
                </c:pt>
                <c:pt idx="213008">
                  <c:v>4.83014</c:v>
                </c:pt>
                <c:pt idx="213009">
                  <c:v>4.83016</c:v>
                </c:pt>
                <c:pt idx="213010">
                  <c:v>4.83018</c:v>
                </c:pt>
                <c:pt idx="213011">
                  <c:v>4.8302</c:v>
                </c:pt>
                <c:pt idx="213012">
                  <c:v>4.83023</c:v>
                </c:pt>
                <c:pt idx="213013">
                  <c:v>4.83025</c:v>
                </c:pt>
                <c:pt idx="213014">
                  <c:v>4.83027</c:v>
                </c:pt>
                <c:pt idx="213015">
                  <c:v>4.83029</c:v>
                </c:pt>
                <c:pt idx="213016">
                  <c:v>4.83032</c:v>
                </c:pt>
                <c:pt idx="213017">
                  <c:v>4.83034</c:v>
                </c:pt>
                <c:pt idx="213018">
                  <c:v>4.83036</c:v>
                </c:pt>
                <c:pt idx="213019">
                  <c:v>4.83038</c:v>
                </c:pt>
                <c:pt idx="213020">
                  <c:v>4.83041</c:v>
                </c:pt>
                <c:pt idx="213021">
                  <c:v>4.83043</c:v>
                </c:pt>
                <c:pt idx="213022">
                  <c:v>4.83045</c:v>
                </c:pt>
                <c:pt idx="213023">
                  <c:v>4.83048</c:v>
                </c:pt>
                <c:pt idx="213024">
                  <c:v>4.8305</c:v>
                </c:pt>
                <c:pt idx="213025">
                  <c:v>4.83052</c:v>
                </c:pt>
                <c:pt idx="213026">
                  <c:v>4.83054</c:v>
                </c:pt>
                <c:pt idx="213027">
                  <c:v>4.83057</c:v>
                </c:pt>
                <c:pt idx="213028">
                  <c:v>4.83059</c:v>
                </c:pt>
                <c:pt idx="213029">
                  <c:v>4.83061</c:v>
                </c:pt>
                <c:pt idx="213030">
                  <c:v>4.83064</c:v>
                </c:pt>
                <c:pt idx="213031">
                  <c:v>4.83066</c:v>
                </c:pt>
                <c:pt idx="213032">
                  <c:v>4.83068</c:v>
                </c:pt>
                <c:pt idx="213033">
                  <c:v>4.8307</c:v>
                </c:pt>
                <c:pt idx="213034">
                  <c:v>4.83073</c:v>
                </c:pt>
                <c:pt idx="213035">
                  <c:v>4.83075</c:v>
                </c:pt>
                <c:pt idx="213036">
                  <c:v>4.83077</c:v>
                </c:pt>
                <c:pt idx="213037">
                  <c:v>4.83079</c:v>
                </c:pt>
                <c:pt idx="213038">
                  <c:v>4.83082</c:v>
                </c:pt>
                <c:pt idx="213039">
                  <c:v>4.83084</c:v>
                </c:pt>
                <c:pt idx="213040">
                  <c:v>4.83086</c:v>
                </c:pt>
                <c:pt idx="213041">
                  <c:v>4.83088</c:v>
                </c:pt>
                <c:pt idx="213042">
                  <c:v>4.83091</c:v>
                </c:pt>
                <c:pt idx="213043">
                  <c:v>4.83093</c:v>
                </c:pt>
                <c:pt idx="213044">
                  <c:v>4.83095</c:v>
                </c:pt>
                <c:pt idx="213045">
                  <c:v>4.83097</c:v>
                </c:pt>
                <c:pt idx="213046">
                  <c:v>4.831</c:v>
                </c:pt>
                <c:pt idx="213047">
                  <c:v>4.83102</c:v>
                </c:pt>
                <c:pt idx="213048">
                  <c:v>4.83104</c:v>
                </c:pt>
                <c:pt idx="213049">
                  <c:v>4.83107</c:v>
                </c:pt>
                <c:pt idx="213050">
                  <c:v>4.83109</c:v>
                </c:pt>
                <c:pt idx="213051">
                  <c:v>4.83111</c:v>
                </c:pt>
                <c:pt idx="213052">
                  <c:v>4.83113</c:v>
                </c:pt>
                <c:pt idx="213053">
                  <c:v>4.83116</c:v>
                </c:pt>
                <c:pt idx="213054">
                  <c:v>4.83118</c:v>
                </c:pt>
                <c:pt idx="213055">
                  <c:v>4.8312</c:v>
                </c:pt>
                <c:pt idx="213056">
                  <c:v>4.83122</c:v>
                </c:pt>
                <c:pt idx="213057">
                  <c:v>4.83125</c:v>
                </c:pt>
                <c:pt idx="213058">
                  <c:v>4.83127</c:v>
                </c:pt>
                <c:pt idx="213059">
                  <c:v>4.83129</c:v>
                </c:pt>
                <c:pt idx="213060">
                  <c:v>4.83132</c:v>
                </c:pt>
                <c:pt idx="213061">
                  <c:v>4.83134</c:v>
                </c:pt>
                <c:pt idx="213062">
                  <c:v>4.83136</c:v>
                </c:pt>
                <c:pt idx="213063">
                  <c:v>4.83138</c:v>
                </c:pt>
                <c:pt idx="213064">
                  <c:v>4.83141</c:v>
                </c:pt>
                <c:pt idx="213065">
                  <c:v>4.83143</c:v>
                </c:pt>
                <c:pt idx="213066">
                  <c:v>4.83145</c:v>
                </c:pt>
                <c:pt idx="213067">
                  <c:v>4.83147</c:v>
                </c:pt>
                <c:pt idx="213068">
                  <c:v>4.8315</c:v>
                </c:pt>
                <c:pt idx="213069">
                  <c:v>4.83152</c:v>
                </c:pt>
                <c:pt idx="213070">
                  <c:v>4.83154</c:v>
                </c:pt>
                <c:pt idx="213071">
                  <c:v>4.83157</c:v>
                </c:pt>
                <c:pt idx="213072">
                  <c:v>4.83159</c:v>
                </c:pt>
                <c:pt idx="213073">
                  <c:v>4.83161</c:v>
                </c:pt>
                <c:pt idx="213074">
                  <c:v>4.83163</c:v>
                </c:pt>
                <c:pt idx="213075">
                  <c:v>4.83165</c:v>
                </c:pt>
                <c:pt idx="213076">
                  <c:v>4.83168</c:v>
                </c:pt>
                <c:pt idx="213077">
                  <c:v>4.8317</c:v>
                </c:pt>
                <c:pt idx="213078">
                  <c:v>4.83172</c:v>
                </c:pt>
                <c:pt idx="213079">
                  <c:v>4.83175</c:v>
                </c:pt>
                <c:pt idx="213080">
                  <c:v>4.83177</c:v>
                </c:pt>
                <c:pt idx="213081">
                  <c:v>4.83179</c:v>
                </c:pt>
                <c:pt idx="213082">
                  <c:v>4.83181</c:v>
                </c:pt>
                <c:pt idx="213083">
                  <c:v>4.83184</c:v>
                </c:pt>
                <c:pt idx="213084">
                  <c:v>4.83186</c:v>
                </c:pt>
                <c:pt idx="213085">
                  <c:v>4.83188</c:v>
                </c:pt>
                <c:pt idx="213086">
                  <c:v>4.8319</c:v>
                </c:pt>
                <c:pt idx="213087">
                  <c:v>4.83193</c:v>
                </c:pt>
                <c:pt idx="213088">
                  <c:v>4.83195</c:v>
                </c:pt>
                <c:pt idx="213089">
                  <c:v>4.83197</c:v>
                </c:pt>
                <c:pt idx="213090">
                  <c:v>4.832</c:v>
                </c:pt>
                <c:pt idx="213091">
                  <c:v>4.83202</c:v>
                </c:pt>
                <c:pt idx="213092">
                  <c:v>4.83204</c:v>
                </c:pt>
                <c:pt idx="213093">
                  <c:v>4.83206</c:v>
                </c:pt>
                <c:pt idx="213094">
                  <c:v>4.83209</c:v>
                </c:pt>
                <c:pt idx="213095">
                  <c:v>4.83211</c:v>
                </c:pt>
                <c:pt idx="213096">
                  <c:v>4.83213</c:v>
                </c:pt>
                <c:pt idx="213097">
                  <c:v>4.83215</c:v>
                </c:pt>
                <c:pt idx="213098">
                  <c:v>4.83218</c:v>
                </c:pt>
                <c:pt idx="213099">
                  <c:v>4.8322</c:v>
                </c:pt>
                <c:pt idx="213100">
                  <c:v>4.83222</c:v>
                </c:pt>
                <c:pt idx="213101">
                  <c:v>4.83225</c:v>
                </c:pt>
                <c:pt idx="213102">
                  <c:v>4.83227</c:v>
                </c:pt>
                <c:pt idx="213103">
                  <c:v>4.83229</c:v>
                </c:pt>
                <c:pt idx="213104">
                  <c:v>4.83231</c:v>
                </c:pt>
                <c:pt idx="213105">
                  <c:v>4.83234</c:v>
                </c:pt>
                <c:pt idx="213106">
                  <c:v>4.83236</c:v>
                </c:pt>
                <c:pt idx="213107">
                  <c:v>4.83238</c:v>
                </c:pt>
                <c:pt idx="213108">
                  <c:v>4.8324</c:v>
                </c:pt>
                <c:pt idx="213109">
                  <c:v>4.83243</c:v>
                </c:pt>
                <c:pt idx="213110">
                  <c:v>4.83245</c:v>
                </c:pt>
                <c:pt idx="213111">
                  <c:v>4.83247</c:v>
                </c:pt>
                <c:pt idx="213112">
                  <c:v>4.83249</c:v>
                </c:pt>
                <c:pt idx="213113">
                  <c:v>4.83252</c:v>
                </c:pt>
                <c:pt idx="213114">
                  <c:v>4.83254</c:v>
                </c:pt>
                <c:pt idx="213115">
                  <c:v>4.83256</c:v>
                </c:pt>
                <c:pt idx="213116">
                  <c:v>4.83258</c:v>
                </c:pt>
                <c:pt idx="213117">
                  <c:v>4.83261</c:v>
                </c:pt>
                <c:pt idx="213118">
                  <c:v>4.83263</c:v>
                </c:pt>
                <c:pt idx="213119">
                  <c:v>4.83265</c:v>
                </c:pt>
                <c:pt idx="213120">
                  <c:v>4.83268</c:v>
                </c:pt>
                <c:pt idx="213121">
                  <c:v>4.8327</c:v>
                </c:pt>
                <c:pt idx="213122">
                  <c:v>4.83272</c:v>
                </c:pt>
                <c:pt idx="213123">
                  <c:v>4.83274</c:v>
                </c:pt>
                <c:pt idx="213124">
                  <c:v>4.83277</c:v>
                </c:pt>
                <c:pt idx="213125">
                  <c:v>4.83279</c:v>
                </c:pt>
                <c:pt idx="213126">
                  <c:v>4.83281</c:v>
                </c:pt>
                <c:pt idx="213127">
                  <c:v>4.83283</c:v>
                </c:pt>
                <c:pt idx="213128">
                  <c:v>4.83286</c:v>
                </c:pt>
                <c:pt idx="213129">
                  <c:v>4.83288</c:v>
                </c:pt>
                <c:pt idx="213130">
                  <c:v>4.8329</c:v>
                </c:pt>
                <c:pt idx="213131">
                  <c:v>4.83293</c:v>
                </c:pt>
                <c:pt idx="213132">
                  <c:v>4.83295</c:v>
                </c:pt>
                <c:pt idx="213133">
                  <c:v>4.83297</c:v>
                </c:pt>
                <c:pt idx="213134">
                  <c:v>4.83299</c:v>
                </c:pt>
                <c:pt idx="213135">
                  <c:v>4.83302</c:v>
                </c:pt>
                <c:pt idx="213136">
                  <c:v>4.83304</c:v>
                </c:pt>
                <c:pt idx="213137">
                  <c:v>4.83306</c:v>
                </c:pt>
                <c:pt idx="213138">
                  <c:v>4.83308</c:v>
                </c:pt>
                <c:pt idx="213139">
                  <c:v>4.83311</c:v>
                </c:pt>
                <c:pt idx="213140">
                  <c:v>4.83313</c:v>
                </c:pt>
                <c:pt idx="213141">
                  <c:v>4.83315</c:v>
                </c:pt>
                <c:pt idx="213142">
                  <c:v>4.83317</c:v>
                </c:pt>
                <c:pt idx="213143">
                  <c:v>4.8332</c:v>
                </c:pt>
                <c:pt idx="213144">
                  <c:v>4.83322</c:v>
                </c:pt>
                <c:pt idx="213145">
                  <c:v>4.83324</c:v>
                </c:pt>
                <c:pt idx="213146">
                  <c:v>4.83326</c:v>
                </c:pt>
                <c:pt idx="213147">
                  <c:v>4.83329</c:v>
                </c:pt>
                <c:pt idx="213148">
                  <c:v>4.83331</c:v>
                </c:pt>
                <c:pt idx="213149">
                  <c:v>4.83333</c:v>
                </c:pt>
                <c:pt idx="213150">
                  <c:v>4.83336</c:v>
                </c:pt>
                <c:pt idx="213151">
                  <c:v>4.83338</c:v>
                </c:pt>
                <c:pt idx="213152">
                  <c:v>4.8334</c:v>
                </c:pt>
                <c:pt idx="213153">
                  <c:v>4.83342</c:v>
                </c:pt>
                <c:pt idx="213154">
                  <c:v>4.83345</c:v>
                </c:pt>
                <c:pt idx="213155">
                  <c:v>4.83347</c:v>
                </c:pt>
                <c:pt idx="213156">
                  <c:v>4.83349</c:v>
                </c:pt>
                <c:pt idx="213157">
                  <c:v>4.83352</c:v>
                </c:pt>
                <c:pt idx="213158">
                  <c:v>4.83354</c:v>
                </c:pt>
                <c:pt idx="213159">
                  <c:v>4.83356</c:v>
                </c:pt>
                <c:pt idx="213160">
                  <c:v>4.83358</c:v>
                </c:pt>
                <c:pt idx="213161">
                  <c:v>4.83361</c:v>
                </c:pt>
                <c:pt idx="213162">
                  <c:v>4.83363</c:v>
                </c:pt>
                <c:pt idx="213163">
                  <c:v>4.83365</c:v>
                </c:pt>
                <c:pt idx="213164">
                  <c:v>4.83367</c:v>
                </c:pt>
                <c:pt idx="213165">
                  <c:v>4.8337</c:v>
                </c:pt>
                <c:pt idx="213166">
                  <c:v>4.83372</c:v>
                </c:pt>
                <c:pt idx="213167">
                  <c:v>4.83374</c:v>
                </c:pt>
                <c:pt idx="213168">
                  <c:v>4.83376</c:v>
                </c:pt>
                <c:pt idx="213169">
                  <c:v>4.83379</c:v>
                </c:pt>
                <c:pt idx="213170">
                  <c:v>4.83381</c:v>
                </c:pt>
                <c:pt idx="213171">
                  <c:v>4.83383</c:v>
                </c:pt>
                <c:pt idx="213172">
                  <c:v>4.83385</c:v>
                </c:pt>
                <c:pt idx="213173">
                  <c:v>4.83388</c:v>
                </c:pt>
                <c:pt idx="213174">
                  <c:v>4.8339</c:v>
                </c:pt>
                <c:pt idx="213175">
                  <c:v>4.83392</c:v>
                </c:pt>
                <c:pt idx="213176">
                  <c:v>4.83395</c:v>
                </c:pt>
                <c:pt idx="213177">
                  <c:v>4.83397</c:v>
                </c:pt>
                <c:pt idx="213178">
                  <c:v>4.83399</c:v>
                </c:pt>
                <c:pt idx="213179">
                  <c:v>4.83401</c:v>
                </c:pt>
                <c:pt idx="213180">
                  <c:v>4.83404</c:v>
                </c:pt>
                <c:pt idx="213181">
                  <c:v>4.83406</c:v>
                </c:pt>
                <c:pt idx="213182">
                  <c:v>4.83408</c:v>
                </c:pt>
                <c:pt idx="213183">
                  <c:v>4.8341</c:v>
                </c:pt>
                <c:pt idx="213184">
                  <c:v>4.83413</c:v>
                </c:pt>
                <c:pt idx="213185">
                  <c:v>4.83415</c:v>
                </c:pt>
                <c:pt idx="213186">
                  <c:v>4.83417</c:v>
                </c:pt>
                <c:pt idx="213187">
                  <c:v>4.8342</c:v>
                </c:pt>
                <c:pt idx="213188">
                  <c:v>4.83422</c:v>
                </c:pt>
                <c:pt idx="213189">
                  <c:v>4.83424</c:v>
                </c:pt>
                <c:pt idx="213190">
                  <c:v>4.83426</c:v>
                </c:pt>
                <c:pt idx="213191">
                  <c:v>4.83429</c:v>
                </c:pt>
                <c:pt idx="213192">
                  <c:v>4.83431</c:v>
                </c:pt>
                <c:pt idx="213193">
                  <c:v>4.83433</c:v>
                </c:pt>
                <c:pt idx="213194">
                  <c:v>4.83435</c:v>
                </c:pt>
                <c:pt idx="213195">
                  <c:v>4.83438</c:v>
                </c:pt>
                <c:pt idx="213196">
                  <c:v>4.8344</c:v>
                </c:pt>
                <c:pt idx="213197">
                  <c:v>4.83442</c:v>
                </c:pt>
                <c:pt idx="213198">
                  <c:v>4.83444</c:v>
                </c:pt>
                <c:pt idx="213199">
                  <c:v>4.83447</c:v>
                </c:pt>
                <c:pt idx="213200">
                  <c:v>4.83449</c:v>
                </c:pt>
                <c:pt idx="213201">
                  <c:v>4.83451</c:v>
                </c:pt>
                <c:pt idx="213202">
                  <c:v>4.83453</c:v>
                </c:pt>
                <c:pt idx="213203">
                  <c:v>4.83456</c:v>
                </c:pt>
                <c:pt idx="213204">
                  <c:v>4.83458</c:v>
                </c:pt>
                <c:pt idx="213205">
                  <c:v>4.8346</c:v>
                </c:pt>
                <c:pt idx="213206">
                  <c:v>4.83463</c:v>
                </c:pt>
                <c:pt idx="213207">
                  <c:v>4.83465</c:v>
                </c:pt>
                <c:pt idx="213208">
                  <c:v>4.83467</c:v>
                </c:pt>
                <c:pt idx="213209">
                  <c:v>4.83469</c:v>
                </c:pt>
                <c:pt idx="213210">
                  <c:v>4.83472</c:v>
                </c:pt>
                <c:pt idx="213211">
                  <c:v>4.83474</c:v>
                </c:pt>
                <c:pt idx="213212">
                  <c:v>4.83476</c:v>
                </c:pt>
                <c:pt idx="213213">
                  <c:v>4.83479</c:v>
                </c:pt>
                <c:pt idx="213214">
                  <c:v>4.83481</c:v>
                </c:pt>
                <c:pt idx="213215">
                  <c:v>4.83483</c:v>
                </c:pt>
                <c:pt idx="213216">
                  <c:v>4.83485</c:v>
                </c:pt>
                <c:pt idx="213217">
                  <c:v>4.83488</c:v>
                </c:pt>
                <c:pt idx="213218">
                  <c:v>4.8349</c:v>
                </c:pt>
                <c:pt idx="213219">
                  <c:v>4.83492</c:v>
                </c:pt>
                <c:pt idx="213220">
                  <c:v>4.83494</c:v>
                </c:pt>
                <c:pt idx="213221">
                  <c:v>4.83497</c:v>
                </c:pt>
                <c:pt idx="213222">
                  <c:v>4.83499</c:v>
                </c:pt>
                <c:pt idx="213223">
                  <c:v>4.83501</c:v>
                </c:pt>
                <c:pt idx="213224">
                  <c:v>4.83503</c:v>
                </c:pt>
                <c:pt idx="213225">
                  <c:v>4.83506</c:v>
                </c:pt>
                <c:pt idx="213226">
                  <c:v>4.83508</c:v>
                </c:pt>
                <c:pt idx="213227">
                  <c:v>4.8351</c:v>
                </c:pt>
                <c:pt idx="213228">
                  <c:v>4.83512</c:v>
                </c:pt>
                <c:pt idx="213229">
                  <c:v>4.83515</c:v>
                </c:pt>
                <c:pt idx="213230">
                  <c:v>4.83517</c:v>
                </c:pt>
                <c:pt idx="213231">
                  <c:v>4.83519</c:v>
                </c:pt>
                <c:pt idx="213232">
                  <c:v>4.83521</c:v>
                </c:pt>
                <c:pt idx="213233">
                  <c:v>4.83524</c:v>
                </c:pt>
                <c:pt idx="213234">
                  <c:v>4.83526</c:v>
                </c:pt>
                <c:pt idx="213235">
                  <c:v>4.83528</c:v>
                </c:pt>
                <c:pt idx="213236">
                  <c:v>4.83531</c:v>
                </c:pt>
                <c:pt idx="213237">
                  <c:v>4.83533</c:v>
                </c:pt>
                <c:pt idx="213238">
                  <c:v>4.83535</c:v>
                </c:pt>
                <c:pt idx="213239">
                  <c:v>4.83537</c:v>
                </c:pt>
                <c:pt idx="213240">
                  <c:v>4.8354</c:v>
                </c:pt>
                <c:pt idx="213241">
                  <c:v>4.83542</c:v>
                </c:pt>
                <c:pt idx="213242">
                  <c:v>4.83544</c:v>
                </c:pt>
                <c:pt idx="213243">
                  <c:v>4.83547</c:v>
                </c:pt>
                <c:pt idx="213244">
                  <c:v>4.83549</c:v>
                </c:pt>
                <c:pt idx="213245">
                  <c:v>4.83551</c:v>
                </c:pt>
                <c:pt idx="213246">
                  <c:v>4.83553</c:v>
                </c:pt>
                <c:pt idx="213247">
                  <c:v>4.83556</c:v>
                </c:pt>
                <c:pt idx="213248">
                  <c:v>4.83558</c:v>
                </c:pt>
                <c:pt idx="213249">
                  <c:v>4.8356</c:v>
                </c:pt>
                <c:pt idx="213250">
                  <c:v>4.83562</c:v>
                </c:pt>
                <c:pt idx="213251">
                  <c:v>4.83565</c:v>
                </c:pt>
                <c:pt idx="213252">
                  <c:v>4.83567</c:v>
                </c:pt>
                <c:pt idx="213253">
                  <c:v>4.83569</c:v>
                </c:pt>
                <c:pt idx="213254">
                  <c:v>4.83571</c:v>
                </c:pt>
                <c:pt idx="213255">
                  <c:v>4.83574</c:v>
                </c:pt>
                <c:pt idx="213256">
                  <c:v>4.83576</c:v>
                </c:pt>
                <c:pt idx="213257">
                  <c:v>4.83578</c:v>
                </c:pt>
                <c:pt idx="213258">
                  <c:v>4.8358</c:v>
                </c:pt>
                <c:pt idx="213259">
                  <c:v>4.83583</c:v>
                </c:pt>
                <c:pt idx="213260">
                  <c:v>4.83585</c:v>
                </c:pt>
                <c:pt idx="213261">
                  <c:v>4.83587</c:v>
                </c:pt>
                <c:pt idx="213262">
                  <c:v>4.8359</c:v>
                </c:pt>
                <c:pt idx="213263">
                  <c:v>4.83592</c:v>
                </c:pt>
                <c:pt idx="213264">
                  <c:v>4.83594</c:v>
                </c:pt>
                <c:pt idx="213265">
                  <c:v>4.83596</c:v>
                </c:pt>
                <c:pt idx="213266">
                  <c:v>4.83599</c:v>
                </c:pt>
                <c:pt idx="213267">
                  <c:v>4.83601</c:v>
                </c:pt>
                <c:pt idx="213268">
                  <c:v>4.83603</c:v>
                </c:pt>
                <c:pt idx="213269">
                  <c:v>4.83605</c:v>
                </c:pt>
                <c:pt idx="213270">
                  <c:v>4.83608</c:v>
                </c:pt>
                <c:pt idx="213271">
                  <c:v>4.8361</c:v>
                </c:pt>
                <c:pt idx="213272">
                  <c:v>4.83612</c:v>
                </c:pt>
                <c:pt idx="213273">
                  <c:v>4.83615</c:v>
                </c:pt>
                <c:pt idx="213274">
                  <c:v>4.83617</c:v>
                </c:pt>
                <c:pt idx="213275">
                  <c:v>4.83619</c:v>
                </c:pt>
                <c:pt idx="213276">
                  <c:v>4.83621</c:v>
                </c:pt>
                <c:pt idx="213277">
                  <c:v>4.83624</c:v>
                </c:pt>
                <c:pt idx="213278">
                  <c:v>4.83626</c:v>
                </c:pt>
                <c:pt idx="213279">
                  <c:v>4.83628</c:v>
                </c:pt>
                <c:pt idx="213280">
                  <c:v>4.8363</c:v>
                </c:pt>
                <c:pt idx="213281">
                  <c:v>4.83633</c:v>
                </c:pt>
                <c:pt idx="213282">
                  <c:v>4.83635</c:v>
                </c:pt>
                <c:pt idx="213283">
                  <c:v>4.83637</c:v>
                </c:pt>
                <c:pt idx="213284">
                  <c:v>4.8364</c:v>
                </c:pt>
                <c:pt idx="213285">
                  <c:v>4.83642</c:v>
                </c:pt>
                <c:pt idx="213286">
                  <c:v>4.83644</c:v>
                </c:pt>
                <c:pt idx="213287">
                  <c:v>4.83646</c:v>
                </c:pt>
                <c:pt idx="213288">
                  <c:v>4.83648</c:v>
                </c:pt>
                <c:pt idx="213289">
                  <c:v>4.83651</c:v>
                </c:pt>
                <c:pt idx="213290">
                  <c:v>4.83653</c:v>
                </c:pt>
                <c:pt idx="213291">
                  <c:v>4.83655</c:v>
                </c:pt>
                <c:pt idx="213292">
                  <c:v>4.83658</c:v>
                </c:pt>
                <c:pt idx="213293">
                  <c:v>4.8366</c:v>
                </c:pt>
                <c:pt idx="213294">
                  <c:v>4.83662</c:v>
                </c:pt>
                <c:pt idx="213295">
                  <c:v>4.83664</c:v>
                </c:pt>
                <c:pt idx="213296">
                  <c:v>4.83667</c:v>
                </c:pt>
                <c:pt idx="213297">
                  <c:v>4.83669</c:v>
                </c:pt>
                <c:pt idx="213298">
                  <c:v>4.83671</c:v>
                </c:pt>
                <c:pt idx="213299">
                  <c:v>4.83674</c:v>
                </c:pt>
                <c:pt idx="213300">
                  <c:v>4.83676</c:v>
                </c:pt>
                <c:pt idx="213301">
                  <c:v>4.83678</c:v>
                </c:pt>
                <c:pt idx="213302">
                  <c:v>4.8368</c:v>
                </c:pt>
                <c:pt idx="213303">
                  <c:v>4.83683</c:v>
                </c:pt>
                <c:pt idx="213304">
                  <c:v>4.83685</c:v>
                </c:pt>
                <c:pt idx="213305">
                  <c:v>4.83687</c:v>
                </c:pt>
                <c:pt idx="213306">
                  <c:v>4.83689</c:v>
                </c:pt>
                <c:pt idx="213307">
                  <c:v>4.83692</c:v>
                </c:pt>
                <c:pt idx="213308">
                  <c:v>4.83694</c:v>
                </c:pt>
                <c:pt idx="213309">
                  <c:v>4.83696</c:v>
                </c:pt>
                <c:pt idx="213310">
                  <c:v>4.83698</c:v>
                </c:pt>
                <c:pt idx="213311">
                  <c:v>4.83701</c:v>
                </c:pt>
                <c:pt idx="213312">
                  <c:v>4.83703</c:v>
                </c:pt>
                <c:pt idx="213313">
                  <c:v>4.83705</c:v>
                </c:pt>
                <c:pt idx="213314">
                  <c:v>4.83707</c:v>
                </c:pt>
                <c:pt idx="213315">
                  <c:v>4.8371</c:v>
                </c:pt>
                <c:pt idx="213316">
                  <c:v>4.83712</c:v>
                </c:pt>
                <c:pt idx="213317">
                  <c:v>4.83714</c:v>
                </c:pt>
                <c:pt idx="213318">
                  <c:v>4.83717</c:v>
                </c:pt>
                <c:pt idx="213319">
                  <c:v>4.83719</c:v>
                </c:pt>
                <c:pt idx="213320">
                  <c:v>4.83721</c:v>
                </c:pt>
                <c:pt idx="213321">
                  <c:v>4.83723</c:v>
                </c:pt>
                <c:pt idx="213322">
                  <c:v>4.83726</c:v>
                </c:pt>
                <c:pt idx="213323">
                  <c:v>4.83728</c:v>
                </c:pt>
                <c:pt idx="213324">
                  <c:v>4.8373</c:v>
                </c:pt>
                <c:pt idx="213325">
                  <c:v>4.83732</c:v>
                </c:pt>
                <c:pt idx="213326">
                  <c:v>4.83735</c:v>
                </c:pt>
                <c:pt idx="213327">
                  <c:v>4.83737</c:v>
                </c:pt>
                <c:pt idx="213328">
                  <c:v>4.83739</c:v>
                </c:pt>
                <c:pt idx="213329">
                  <c:v>4.83742</c:v>
                </c:pt>
                <c:pt idx="213330">
                  <c:v>4.83744</c:v>
                </c:pt>
                <c:pt idx="213331">
                  <c:v>4.83746</c:v>
                </c:pt>
                <c:pt idx="213332">
                  <c:v>4.83748</c:v>
                </c:pt>
                <c:pt idx="213333">
                  <c:v>4.83751</c:v>
                </c:pt>
                <c:pt idx="213334">
                  <c:v>4.83753</c:v>
                </c:pt>
                <c:pt idx="213335">
                  <c:v>4.83755</c:v>
                </c:pt>
                <c:pt idx="213336">
                  <c:v>4.83757</c:v>
                </c:pt>
                <c:pt idx="213337">
                  <c:v>4.8376</c:v>
                </c:pt>
                <c:pt idx="213338">
                  <c:v>4.83762</c:v>
                </c:pt>
                <c:pt idx="213339">
                  <c:v>4.83764</c:v>
                </c:pt>
                <c:pt idx="213340">
                  <c:v>4.83766</c:v>
                </c:pt>
                <c:pt idx="213341">
                  <c:v>4.83769</c:v>
                </c:pt>
                <c:pt idx="213342">
                  <c:v>4.83771</c:v>
                </c:pt>
                <c:pt idx="213343">
                  <c:v>4.83773</c:v>
                </c:pt>
                <c:pt idx="213344">
                  <c:v>4.83775</c:v>
                </c:pt>
                <c:pt idx="213345">
                  <c:v>4.83778</c:v>
                </c:pt>
                <c:pt idx="213346">
                  <c:v>4.8378</c:v>
                </c:pt>
                <c:pt idx="213347">
                  <c:v>4.83782</c:v>
                </c:pt>
                <c:pt idx="213348">
                  <c:v>4.83785</c:v>
                </c:pt>
                <c:pt idx="213349">
                  <c:v>4.83787</c:v>
                </c:pt>
                <c:pt idx="213350">
                  <c:v>4.83789</c:v>
                </c:pt>
                <c:pt idx="213351">
                  <c:v>4.83791</c:v>
                </c:pt>
                <c:pt idx="213352">
                  <c:v>4.83794</c:v>
                </c:pt>
                <c:pt idx="213353">
                  <c:v>4.83796</c:v>
                </c:pt>
                <c:pt idx="213354">
                  <c:v>4.83798</c:v>
                </c:pt>
                <c:pt idx="213355">
                  <c:v>4.838</c:v>
                </c:pt>
                <c:pt idx="213356">
                  <c:v>4.83803</c:v>
                </c:pt>
                <c:pt idx="213357">
                  <c:v>4.83805</c:v>
                </c:pt>
                <c:pt idx="213358">
                  <c:v>4.83807</c:v>
                </c:pt>
                <c:pt idx="213359">
                  <c:v>4.8381</c:v>
                </c:pt>
                <c:pt idx="213360">
                  <c:v>4.83812</c:v>
                </c:pt>
                <c:pt idx="213361">
                  <c:v>4.83814</c:v>
                </c:pt>
                <c:pt idx="213362">
                  <c:v>4.83816</c:v>
                </c:pt>
                <c:pt idx="213363">
                  <c:v>4.83819</c:v>
                </c:pt>
                <c:pt idx="213364">
                  <c:v>4.83821</c:v>
                </c:pt>
                <c:pt idx="213365">
                  <c:v>4.83823</c:v>
                </c:pt>
                <c:pt idx="213366">
                  <c:v>4.83825</c:v>
                </c:pt>
                <c:pt idx="213367">
                  <c:v>4.83828</c:v>
                </c:pt>
                <c:pt idx="213368">
                  <c:v>4.8383</c:v>
                </c:pt>
                <c:pt idx="213369">
                  <c:v>4.83832</c:v>
                </c:pt>
                <c:pt idx="213370">
                  <c:v>4.83835</c:v>
                </c:pt>
                <c:pt idx="213371">
                  <c:v>4.83837</c:v>
                </c:pt>
                <c:pt idx="213372">
                  <c:v>4.83839</c:v>
                </c:pt>
                <c:pt idx="213373">
                  <c:v>4.83841</c:v>
                </c:pt>
                <c:pt idx="213374">
                  <c:v>4.83843</c:v>
                </c:pt>
                <c:pt idx="213375">
                  <c:v>4.83846</c:v>
                </c:pt>
                <c:pt idx="213376">
                  <c:v>4.83848</c:v>
                </c:pt>
                <c:pt idx="213377">
                  <c:v>4.8385</c:v>
                </c:pt>
                <c:pt idx="213378">
                  <c:v>4.83853</c:v>
                </c:pt>
                <c:pt idx="213379">
                  <c:v>4.83855</c:v>
                </c:pt>
                <c:pt idx="213380">
                  <c:v>4.83857</c:v>
                </c:pt>
                <c:pt idx="213381">
                  <c:v>4.83859</c:v>
                </c:pt>
                <c:pt idx="213382">
                  <c:v>4.83862</c:v>
                </c:pt>
                <c:pt idx="213383">
                  <c:v>4.83864</c:v>
                </c:pt>
                <c:pt idx="213384">
                  <c:v>4.83866</c:v>
                </c:pt>
                <c:pt idx="213385">
                  <c:v>4.83868</c:v>
                </c:pt>
                <c:pt idx="213386">
                  <c:v>4.83871</c:v>
                </c:pt>
                <c:pt idx="213387">
                  <c:v>4.83873</c:v>
                </c:pt>
                <c:pt idx="213388">
                  <c:v>4.83875</c:v>
                </c:pt>
                <c:pt idx="213389">
                  <c:v>4.83878</c:v>
                </c:pt>
                <c:pt idx="213390">
                  <c:v>4.8388</c:v>
                </c:pt>
                <c:pt idx="213391">
                  <c:v>4.83882</c:v>
                </c:pt>
                <c:pt idx="213392">
                  <c:v>4.83884</c:v>
                </c:pt>
                <c:pt idx="213393">
                  <c:v>4.83887</c:v>
                </c:pt>
                <c:pt idx="213394">
                  <c:v>4.83889</c:v>
                </c:pt>
                <c:pt idx="213395">
                  <c:v>4.83891</c:v>
                </c:pt>
                <c:pt idx="213396">
                  <c:v>4.83893</c:v>
                </c:pt>
                <c:pt idx="213397">
                  <c:v>4.83896</c:v>
                </c:pt>
                <c:pt idx="213398">
                  <c:v>4.83898</c:v>
                </c:pt>
                <c:pt idx="213399">
                  <c:v>4.839</c:v>
                </c:pt>
                <c:pt idx="213400">
                  <c:v>4.83903</c:v>
                </c:pt>
                <c:pt idx="213401">
                  <c:v>4.83905</c:v>
                </c:pt>
                <c:pt idx="213402">
                  <c:v>4.83907</c:v>
                </c:pt>
                <c:pt idx="213403">
                  <c:v>4.83909</c:v>
                </c:pt>
                <c:pt idx="213404">
                  <c:v>4.83912</c:v>
                </c:pt>
                <c:pt idx="213405">
                  <c:v>4.83914</c:v>
                </c:pt>
                <c:pt idx="213406">
                  <c:v>4.83916</c:v>
                </c:pt>
                <c:pt idx="213407">
                  <c:v>4.83918</c:v>
                </c:pt>
                <c:pt idx="213408">
                  <c:v>4.83921</c:v>
                </c:pt>
                <c:pt idx="213409">
                  <c:v>4.83923</c:v>
                </c:pt>
                <c:pt idx="213410">
                  <c:v>4.83925</c:v>
                </c:pt>
                <c:pt idx="213411">
                  <c:v>4.83927</c:v>
                </c:pt>
                <c:pt idx="213412">
                  <c:v>4.8393</c:v>
                </c:pt>
                <c:pt idx="213413">
                  <c:v>4.83932</c:v>
                </c:pt>
                <c:pt idx="213414">
                  <c:v>4.83934</c:v>
                </c:pt>
                <c:pt idx="213415">
                  <c:v>4.83936</c:v>
                </c:pt>
                <c:pt idx="213416">
                  <c:v>4.83939</c:v>
                </c:pt>
                <c:pt idx="213417">
                  <c:v>4.83941</c:v>
                </c:pt>
                <c:pt idx="213418">
                  <c:v>4.83943</c:v>
                </c:pt>
                <c:pt idx="213419">
                  <c:v>4.83946</c:v>
                </c:pt>
                <c:pt idx="213420">
                  <c:v>4.83948</c:v>
                </c:pt>
                <c:pt idx="213421">
                  <c:v>4.8395</c:v>
                </c:pt>
                <c:pt idx="213422">
                  <c:v>4.83952</c:v>
                </c:pt>
                <c:pt idx="213423">
                  <c:v>4.83955</c:v>
                </c:pt>
                <c:pt idx="213424">
                  <c:v>4.83957</c:v>
                </c:pt>
                <c:pt idx="213425">
                  <c:v>4.83959</c:v>
                </c:pt>
                <c:pt idx="213426">
                  <c:v>4.83962</c:v>
                </c:pt>
                <c:pt idx="213427">
                  <c:v>4.83964</c:v>
                </c:pt>
                <c:pt idx="213428">
                  <c:v>4.83966</c:v>
                </c:pt>
                <c:pt idx="213429">
                  <c:v>4.83968</c:v>
                </c:pt>
                <c:pt idx="213430">
                  <c:v>4.83971</c:v>
                </c:pt>
                <c:pt idx="213431">
                  <c:v>4.83973</c:v>
                </c:pt>
                <c:pt idx="213432">
                  <c:v>4.83975</c:v>
                </c:pt>
                <c:pt idx="213433">
                  <c:v>4.83977</c:v>
                </c:pt>
                <c:pt idx="213434">
                  <c:v>4.8398</c:v>
                </c:pt>
                <c:pt idx="213435">
                  <c:v>4.83982</c:v>
                </c:pt>
                <c:pt idx="213436">
                  <c:v>4.83984</c:v>
                </c:pt>
                <c:pt idx="213437">
                  <c:v>4.83986</c:v>
                </c:pt>
                <c:pt idx="213438">
                  <c:v>4.83989</c:v>
                </c:pt>
                <c:pt idx="213439">
                  <c:v>4.83991</c:v>
                </c:pt>
                <c:pt idx="213440">
                  <c:v>4.83993</c:v>
                </c:pt>
                <c:pt idx="213441">
                  <c:v>4.83995</c:v>
                </c:pt>
                <c:pt idx="213442">
                  <c:v>4.83998</c:v>
                </c:pt>
                <c:pt idx="213443">
                  <c:v>4.84</c:v>
                </c:pt>
                <c:pt idx="213444">
                  <c:v>4.84002</c:v>
                </c:pt>
                <c:pt idx="213445">
                  <c:v>4.84004</c:v>
                </c:pt>
                <c:pt idx="213446">
                  <c:v>4.84007</c:v>
                </c:pt>
                <c:pt idx="213447">
                  <c:v>4.84009</c:v>
                </c:pt>
                <c:pt idx="213448">
                  <c:v>4.84011</c:v>
                </c:pt>
                <c:pt idx="213449">
                  <c:v>4.84014</c:v>
                </c:pt>
                <c:pt idx="213450">
                  <c:v>4.84016</c:v>
                </c:pt>
                <c:pt idx="213451">
                  <c:v>4.84018</c:v>
                </c:pt>
                <c:pt idx="213452">
                  <c:v>4.8402</c:v>
                </c:pt>
                <c:pt idx="213453">
                  <c:v>4.84023</c:v>
                </c:pt>
                <c:pt idx="213454">
                  <c:v>4.84025</c:v>
                </c:pt>
                <c:pt idx="213455">
                  <c:v>4.84027</c:v>
                </c:pt>
                <c:pt idx="213456">
                  <c:v>4.8403</c:v>
                </c:pt>
                <c:pt idx="213457">
                  <c:v>4.84032</c:v>
                </c:pt>
                <c:pt idx="213458">
                  <c:v>4.84034</c:v>
                </c:pt>
                <c:pt idx="213459">
                  <c:v>4.84036</c:v>
                </c:pt>
                <c:pt idx="213460">
                  <c:v>4.84039</c:v>
                </c:pt>
                <c:pt idx="213461">
                  <c:v>4.84041</c:v>
                </c:pt>
                <c:pt idx="213462">
                  <c:v>4.84043</c:v>
                </c:pt>
                <c:pt idx="213463">
                  <c:v>4.84045</c:v>
                </c:pt>
                <c:pt idx="213464">
                  <c:v>4.84048</c:v>
                </c:pt>
                <c:pt idx="213465">
                  <c:v>4.8405</c:v>
                </c:pt>
                <c:pt idx="213466">
                  <c:v>4.84052</c:v>
                </c:pt>
                <c:pt idx="213467">
                  <c:v>4.84054</c:v>
                </c:pt>
                <c:pt idx="213468">
                  <c:v>4.84057</c:v>
                </c:pt>
                <c:pt idx="213469">
                  <c:v>4.84059</c:v>
                </c:pt>
                <c:pt idx="213470">
                  <c:v>4.84061</c:v>
                </c:pt>
                <c:pt idx="213471">
                  <c:v>4.84063</c:v>
                </c:pt>
                <c:pt idx="213472">
                  <c:v>4.84066</c:v>
                </c:pt>
                <c:pt idx="213473">
                  <c:v>4.84068</c:v>
                </c:pt>
                <c:pt idx="213474">
                  <c:v>4.8407</c:v>
                </c:pt>
                <c:pt idx="213475">
                  <c:v>4.84073</c:v>
                </c:pt>
                <c:pt idx="213476">
                  <c:v>4.84075</c:v>
                </c:pt>
                <c:pt idx="213477">
                  <c:v>4.84077</c:v>
                </c:pt>
                <c:pt idx="213478">
                  <c:v>4.84079</c:v>
                </c:pt>
                <c:pt idx="213479">
                  <c:v>4.84082</c:v>
                </c:pt>
                <c:pt idx="213480">
                  <c:v>4.84084</c:v>
                </c:pt>
                <c:pt idx="213481">
                  <c:v>4.84086</c:v>
                </c:pt>
                <c:pt idx="213482">
                  <c:v>4.84088</c:v>
                </c:pt>
                <c:pt idx="213483">
                  <c:v>4.84091</c:v>
                </c:pt>
                <c:pt idx="213484">
                  <c:v>4.84093</c:v>
                </c:pt>
                <c:pt idx="213485">
                  <c:v>4.84095</c:v>
                </c:pt>
                <c:pt idx="213486">
                  <c:v>4.84098</c:v>
                </c:pt>
                <c:pt idx="213487">
                  <c:v>4.841</c:v>
                </c:pt>
                <c:pt idx="213488">
                  <c:v>4.84102</c:v>
                </c:pt>
                <c:pt idx="213489">
                  <c:v>4.84104</c:v>
                </c:pt>
                <c:pt idx="213490">
                  <c:v>4.84107</c:v>
                </c:pt>
                <c:pt idx="213491">
                  <c:v>4.84109</c:v>
                </c:pt>
                <c:pt idx="213492">
                  <c:v>4.84111</c:v>
                </c:pt>
                <c:pt idx="213493">
                  <c:v>4.84113</c:v>
                </c:pt>
                <c:pt idx="213494">
                  <c:v>4.84116</c:v>
                </c:pt>
                <c:pt idx="213495">
                  <c:v>4.84118</c:v>
                </c:pt>
                <c:pt idx="213496">
                  <c:v>4.8412</c:v>
                </c:pt>
                <c:pt idx="213497">
                  <c:v>4.84122</c:v>
                </c:pt>
                <c:pt idx="213498">
                  <c:v>4.84125</c:v>
                </c:pt>
                <c:pt idx="213499">
                  <c:v>4.84127</c:v>
                </c:pt>
                <c:pt idx="213500">
                  <c:v>4.84129</c:v>
                </c:pt>
                <c:pt idx="213501">
                  <c:v>4.84131</c:v>
                </c:pt>
                <c:pt idx="213502">
                  <c:v>4.84134</c:v>
                </c:pt>
                <c:pt idx="213503">
                  <c:v>4.84136</c:v>
                </c:pt>
                <c:pt idx="213504">
                  <c:v>4.84138</c:v>
                </c:pt>
                <c:pt idx="213505">
                  <c:v>4.84141</c:v>
                </c:pt>
                <c:pt idx="213506">
                  <c:v>4.84143</c:v>
                </c:pt>
                <c:pt idx="213507">
                  <c:v>4.84145</c:v>
                </c:pt>
                <c:pt idx="213508">
                  <c:v>4.84147</c:v>
                </c:pt>
                <c:pt idx="213509">
                  <c:v>4.8415</c:v>
                </c:pt>
                <c:pt idx="213510">
                  <c:v>4.84152</c:v>
                </c:pt>
                <c:pt idx="213511">
                  <c:v>4.84154</c:v>
                </c:pt>
                <c:pt idx="213512">
                  <c:v>4.84157</c:v>
                </c:pt>
                <c:pt idx="213513">
                  <c:v>4.84159</c:v>
                </c:pt>
                <c:pt idx="213514">
                  <c:v>4.84161</c:v>
                </c:pt>
                <c:pt idx="213515">
                  <c:v>4.84163</c:v>
                </c:pt>
                <c:pt idx="213516">
                  <c:v>4.84166</c:v>
                </c:pt>
                <c:pt idx="213517">
                  <c:v>4.84168</c:v>
                </c:pt>
                <c:pt idx="213518">
                  <c:v>4.8417</c:v>
                </c:pt>
                <c:pt idx="213519">
                  <c:v>4.84172</c:v>
                </c:pt>
                <c:pt idx="213520">
                  <c:v>4.84175</c:v>
                </c:pt>
                <c:pt idx="213521">
                  <c:v>4.84177</c:v>
                </c:pt>
                <c:pt idx="213522">
                  <c:v>4.84179</c:v>
                </c:pt>
                <c:pt idx="213523">
                  <c:v>4.84181</c:v>
                </c:pt>
                <c:pt idx="213524">
                  <c:v>4.84184</c:v>
                </c:pt>
                <c:pt idx="213525">
                  <c:v>4.84186</c:v>
                </c:pt>
                <c:pt idx="213526">
                  <c:v>4.84188</c:v>
                </c:pt>
                <c:pt idx="213527">
                  <c:v>4.8419</c:v>
                </c:pt>
                <c:pt idx="213528">
                  <c:v>4.84193</c:v>
                </c:pt>
                <c:pt idx="213529">
                  <c:v>4.84195</c:v>
                </c:pt>
                <c:pt idx="213530">
                  <c:v>4.84197</c:v>
                </c:pt>
                <c:pt idx="213531">
                  <c:v>4.84199</c:v>
                </c:pt>
                <c:pt idx="213532">
                  <c:v>4.84202</c:v>
                </c:pt>
                <c:pt idx="213533">
                  <c:v>4.84204</c:v>
                </c:pt>
                <c:pt idx="213534">
                  <c:v>4.84206</c:v>
                </c:pt>
                <c:pt idx="213535">
                  <c:v>4.84209</c:v>
                </c:pt>
                <c:pt idx="213536">
                  <c:v>4.84211</c:v>
                </c:pt>
                <c:pt idx="213537">
                  <c:v>4.84213</c:v>
                </c:pt>
                <c:pt idx="213538">
                  <c:v>4.84215</c:v>
                </c:pt>
                <c:pt idx="213539">
                  <c:v>4.84218</c:v>
                </c:pt>
                <c:pt idx="213540">
                  <c:v>4.8422</c:v>
                </c:pt>
                <c:pt idx="213541">
                  <c:v>4.84222</c:v>
                </c:pt>
                <c:pt idx="213542">
                  <c:v>4.84225</c:v>
                </c:pt>
                <c:pt idx="213543">
                  <c:v>4.84227</c:v>
                </c:pt>
                <c:pt idx="213544">
                  <c:v>4.84229</c:v>
                </c:pt>
                <c:pt idx="213545">
                  <c:v>4.84231</c:v>
                </c:pt>
                <c:pt idx="213546">
                  <c:v>4.84234</c:v>
                </c:pt>
                <c:pt idx="213547">
                  <c:v>4.84236</c:v>
                </c:pt>
                <c:pt idx="213548">
                  <c:v>4.84238</c:v>
                </c:pt>
                <c:pt idx="213549">
                  <c:v>4.8424</c:v>
                </c:pt>
                <c:pt idx="213550">
                  <c:v>4.84243</c:v>
                </c:pt>
                <c:pt idx="213551">
                  <c:v>4.84245</c:v>
                </c:pt>
                <c:pt idx="213552">
                  <c:v>4.84247</c:v>
                </c:pt>
                <c:pt idx="213553">
                  <c:v>4.84249</c:v>
                </c:pt>
                <c:pt idx="213554">
                  <c:v>4.84252</c:v>
                </c:pt>
                <c:pt idx="213555">
                  <c:v>4.84254</c:v>
                </c:pt>
                <c:pt idx="213556">
                  <c:v>4.84256</c:v>
                </c:pt>
                <c:pt idx="213557">
                  <c:v>4.84258</c:v>
                </c:pt>
                <c:pt idx="213558">
                  <c:v>4.84261</c:v>
                </c:pt>
                <c:pt idx="213559">
                  <c:v>4.84263</c:v>
                </c:pt>
                <c:pt idx="213560">
                  <c:v>4.84265</c:v>
                </c:pt>
                <c:pt idx="213561">
                  <c:v>4.84268</c:v>
                </c:pt>
                <c:pt idx="213562">
                  <c:v>4.8427</c:v>
                </c:pt>
                <c:pt idx="213563">
                  <c:v>4.84272</c:v>
                </c:pt>
                <c:pt idx="213564">
                  <c:v>4.84274</c:v>
                </c:pt>
                <c:pt idx="213565">
                  <c:v>4.84277</c:v>
                </c:pt>
                <c:pt idx="213566">
                  <c:v>4.84279</c:v>
                </c:pt>
                <c:pt idx="213567">
                  <c:v>4.84281</c:v>
                </c:pt>
                <c:pt idx="213568">
                  <c:v>4.84283</c:v>
                </c:pt>
                <c:pt idx="213569">
                  <c:v>4.84286</c:v>
                </c:pt>
                <c:pt idx="213570">
                  <c:v>4.84288</c:v>
                </c:pt>
                <c:pt idx="213571">
                  <c:v>4.8429</c:v>
                </c:pt>
                <c:pt idx="213572">
                  <c:v>4.84293</c:v>
                </c:pt>
                <c:pt idx="213573">
                  <c:v>4.84295</c:v>
                </c:pt>
                <c:pt idx="213574">
                  <c:v>4.84297</c:v>
                </c:pt>
                <c:pt idx="213575">
                  <c:v>4.84299</c:v>
                </c:pt>
                <c:pt idx="213576">
                  <c:v>4.84302</c:v>
                </c:pt>
                <c:pt idx="213577">
                  <c:v>4.84304</c:v>
                </c:pt>
                <c:pt idx="213578">
                  <c:v>4.84306</c:v>
                </c:pt>
                <c:pt idx="213579">
                  <c:v>4.84308</c:v>
                </c:pt>
                <c:pt idx="213580">
                  <c:v>4.84311</c:v>
                </c:pt>
                <c:pt idx="213581">
                  <c:v>4.84313</c:v>
                </c:pt>
                <c:pt idx="213582">
                  <c:v>4.84315</c:v>
                </c:pt>
                <c:pt idx="213583">
                  <c:v>4.84317</c:v>
                </c:pt>
                <c:pt idx="213584">
                  <c:v>4.8432</c:v>
                </c:pt>
                <c:pt idx="213585">
                  <c:v>4.84322</c:v>
                </c:pt>
                <c:pt idx="213586">
                  <c:v>4.84324</c:v>
                </c:pt>
                <c:pt idx="213587">
                  <c:v>4.84326</c:v>
                </c:pt>
                <c:pt idx="213588">
                  <c:v>4.84329</c:v>
                </c:pt>
                <c:pt idx="213589">
                  <c:v>4.84331</c:v>
                </c:pt>
                <c:pt idx="213590">
                  <c:v>4.84333</c:v>
                </c:pt>
                <c:pt idx="213591">
                  <c:v>4.84336</c:v>
                </c:pt>
                <c:pt idx="213592">
                  <c:v>4.84338</c:v>
                </c:pt>
                <c:pt idx="213593">
                  <c:v>4.8434</c:v>
                </c:pt>
                <c:pt idx="213594">
                  <c:v>4.84342</c:v>
                </c:pt>
                <c:pt idx="213595">
                  <c:v>4.84345</c:v>
                </c:pt>
                <c:pt idx="213596">
                  <c:v>4.84347</c:v>
                </c:pt>
                <c:pt idx="213597">
                  <c:v>4.84349</c:v>
                </c:pt>
                <c:pt idx="213598">
                  <c:v>4.84352</c:v>
                </c:pt>
                <c:pt idx="213599">
                  <c:v>4.84354</c:v>
                </c:pt>
                <c:pt idx="213600">
                  <c:v>4.84356</c:v>
                </c:pt>
                <c:pt idx="213601">
                  <c:v>4.84358</c:v>
                </c:pt>
                <c:pt idx="213602">
                  <c:v>4.84361</c:v>
                </c:pt>
                <c:pt idx="213603">
                  <c:v>4.84363</c:v>
                </c:pt>
                <c:pt idx="213604">
                  <c:v>4.84365</c:v>
                </c:pt>
                <c:pt idx="213605">
                  <c:v>4.84367</c:v>
                </c:pt>
                <c:pt idx="213606">
                  <c:v>4.8437</c:v>
                </c:pt>
                <c:pt idx="213607">
                  <c:v>4.84372</c:v>
                </c:pt>
                <c:pt idx="213608">
                  <c:v>4.84374</c:v>
                </c:pt>
                <c:pt idx="213609">
                  <c:v>4.84376</c:v>
                </c:pt>
                <c:pt idx="213610">
                  <c:v>4.84379</c:v>
                </c:pt>
                <c:pt idx="213611">
                  <c:v>4.84381</c:v>
                </c:pt>
                <c:pt idx="213612">
                  <c:v>4.84383</c:v>
                </c:pt>
                <c:pt idx="213613">
                  <c:v>4.84385</c:v>
                </c:pt>
                <c:pt idx="213614">
                  <c:v>4.84388</c:v>
                </c:pt>
                <c:pt idx="213615">
                  <c:v>4.8439</c:v>
                </c:pt>
                <c:pt idx="213616">
                  <c:v>4.84392</c:v>
                </c:pt>
                <c:pt idx="213617">
                  <c:v>4.84395</c:v>
                </c:pt>
                <c:pt idx="213618">
                  <c:v>4.84397</c:v>
                </c:pt>
                <c:pt idx="213619">
                  <c:v>4.84399</c:v>
                </c:pt>
                <c:pt idx="213620">
                  <c:v>4.84401</c:v>
                </c:pt>
                <c:pt idx="213621">
                  <c:v>4.84404</c:v>
                </c:pt>
                <c:pt idx="213622">
                  <c:v>4.84406</c:v>
                </c:pt>
                <c:pt idx="213623">
                  <c:v>4.84408</c:v>
                </c:pt>
                <c:pt idx="213624">
                  <c:v>4.8441</c:v>
                </c:pt>
                <c:pt idx="213625">
                  <c:v>4.84413</c:v>
                </c:pt>
                <c:pt idx="213626">
                  <c:v>4.84415</c:v>
                </c:pt>
                <c:pt idx="213627">
                  <c:v>4.84417</c:v>
                </c:pt>
                <c:pt idx="213628">
                  <c:v>4.8442</c:v>
                </c:pt>
                <c:pt idx="213629">
                  <c:v>4.84422</c:v>
                </c:pt>
                <c:pt idx="213630">
                  <c:v>4.84424</c:v>
                </c:pt>
                <c:pt idx="213631">
                  <c:v>4.84426</c:v>
                </c:pt>
                <c:pt idx="213632">
                  <c:v>4.84429</c:v>
                </c:pt>
                <c:pt idx="213633">
                  <c:v>4.84431</c:v>
                </c:pt>
                <c:pt idx="213634">
                  <c:v>4.84433</c:v>
                </c:pt>
                <c:pt idx="213635">
                  <c:v>4.84435</c:v>
                </c:pt>
                <c:pt idx="213636">
                  <c:v>4.84438</c:v>
                </c:pt>
                <c:pt idx="213637">
                  <c:v>4.8444</c:v>
                </c:pt>
                <c:pt idx="213638">
                  <c:v>4.84442</c:v>
                </c:pt>
                <c:pt idx="213639">
                  <c:v>4.84444</c:v>
                </c:pt>
                <c:pt idx="213640">
                  <c:v>4.84447</c:v>
                </c:pt>
                <c:pt idx="213641">
                  <c:v>4.84449</c:v>
                </c:pt>
                <c:pt idx="213642">
                  <c:v>4.84451</c:v>
                </c:pt>
                <c:pt idx="213643">
                  <c:v>4.84453</c:v>
                </c:pt>
                <c:pt idx="213644">
                  <c:v>4.84456</c:v>
                </c:pt>
                <c:pt idx="213645">
                  <c:v>4.84458</c:v>
                </c:pt>
                <c:pt idx="213646">
                  <c:v>4.8446</c:v>
                </c:pt>
                <c:pt idx="213647">
                  <c:v>4.84463</c:v>
                </c:pt>
                <c:pt idx="213648">
                  <c:v>4.84465</c:v>
                </c:pt>
                <c:pt idx="213649">
                  <c:v>4.84467</c:v>
                </c:pt>
                <c:pt idx="213650">
                  <c:v>4.84469</c:v>
                </c:pt>
                <c:pt idx="213651">
                  <c:v>4.84472</c:v>
                </c:pt>
                <c:pt idx="213652">
                  <c:v>4.84474</c:v>
                </c:pt>
                <c:pt idx="213653">
                  <c:v>4.84476</c:v>
                </c:pt>
                <c:pt idx="213654">
                  <c:v>4.84478</c:v>
                </c:pt>
                <c:pt idx="213655">
                  <c:v>4.84481</c:v>
                </c:pt>
                <c:pt idx="213656">
                  <c:v>4.84483</c:v>
                </c:pt>
                <c:pt idx="213657">
                  <c:v>4.84485</c:v>
                </c:pt>
                <c:pt idx="213658">
                  <c:v>4.84488</c:v>
                </c:pt>
                <c:pt idx="213659">
                  <c:v>4.8449</c:v>
                </c:pt>
                <c:pt idx="213660">
                  <c:v>4.84492</c:v>
                </c:pt>
                <c:pt idx="213661">
                  <c:v>4.84494</c:v>
                </c:pt>
                <c:pt idx="213662">
                  <c:v>4.84497</c:v>
                </c:pt>
                <c:pt idx="213663">
                  <c:v>4.84499</c:v>
                </c:pt>
                <c:pt idx="213664">
                  <c:v>4.84501</c:v>
                </c:pt>
                <c:pt idx="213665">
                  <c:v>4.84503</c:v>
                </c:pt>
                <c:pt idx="213666">
                  <c:v>4.84506</c:v>
                </c:pt>
                <c:pt idx="213667">
                  <c:v>4.84508</c:v>
                </c:pt>
                <c:pt idx="213668">
                  <c:v>4.8451</c:v>
                </c:pt>
                <c:pt idx="213669">
                  <c:v>4.84513</c:v>
                </c:pt>
                <c:pt idx="213670">
                  <c:v>4.84515</c:v>
                </c:pt>
                <c:pt idx="213671">
                  <c:v>4.84517</c:v>
                </c:pt>
                <c:pt idx="213672">
                  <c:v>4.84519</c:v>
                </c:pt>
                <c:pt idx="213673">
                  <c:v>4.84521</c:v>
                </c:pt>
                <c:pt idx="213674">
                  <c:v>4.84524</c:v>
                </c:pt>
                <c:pt idx="213675">
                  <c:v>4.84526</c:v>
                </c:pt>
                <c:pt idx="213676">
                  <c:v>4.84528</c:v>
                </c:pt>
                <c:pt idx="213677">
                  <c:v>4.84531</c:v>
                </c:pt>
                <c:pt idx="213678">
                  <c:v>4.84533</c:v>
                </c:pt>
                <c:pt idx="213679">
                  <c:v>4.84535</c:v>
                </c:pt>
                <c:pt idx="213680">
                  <c:v>4.84537</c:v>
                </c:pt>
                <c:pt idx="213681">
                  <c:v>4.8454</c:v>
                </c:pt>
                <c:pt idx="213682">
                  <c:v>4.84542</c:v>
                </c:pt>
                <c:pt idx="213683">
                  <c:v>4.84544</c:v>
                </c:pt>
                <c:pt idx="213684">
                  <c:v>4.84546</c:v>
                </c:pt>
                <c:pt idx="213685">
                  <c:v>4.84549</c:v>
                </c:pt>
                <c:pt idx="213686">
                  <c:v>4.84551</c:v>
                </c:pt>
                <c:pt idx="213687">
                  <c:v>4.84553</c:v>
                </c:pt>
                <c:pt idx="213688">
                  <c:v>4.84556</c:v>
                </c:pt>
                <c:pt idx="213689">
                  <c:v>4.84558</c:v>
                </c:pt>
                <c:pt idx="213690">
                  <c:v>4.8456</c:v>
                </c:pt>
                <c:pt idx="213691">
                  <c:v>4.84562</c:v>
                </c:pt>
                <c:pt idx="213692">
                  <c:v>4.84565</c:v>
                </c:pt>
                <c:pt idx="213693">
                  <c:v>4.84567</c:v>
                </c:pt>
                <c:pt idx="213694">
                  <c:v>4.84569</c:v>
                </c:pt>
                <c:pt idx="213695">
                  <c:v>4.84571</c:v>
                </c:pt>
                <c:pt idx="213696">
                  <c:v>4.84574</c:v>
                </c:pt>
                <c:pt idx="213697">
                  <c:v>4.84576</c:v>
                </c:pt>
                <c:pt idx="213698">
                  <c:v>4.84578</c:v>
                </c:pt>
                <c:pt idx="213699">
                  <c:v>4.84581</c:v>
                </c:pt>
                <c:pt idx="213700">
                  <c:v>4.84583</c:v>
                </c:pt>
                <c:pt idx="213701">
                  <c:v>4.84585</c:v>
                </c:pt>
                <c:pt idx="213702">
                  <c:v>4.84587</c:v>
                </c:pt>
                <c:pt idx="213703">
                  <c:v>4.8459</c:v>
                </c:pt>
                <c:pt idx="213704">
                  <c:v>4.84592</c:v>
                </c:pt>
                <c:pt idx="213705">
                  <c:v>4.84594</c:v>
                </c:pt>
                <c:pt idx="213706">
                  <c:v>4.84596</c:v>
                </c:pt>
                <c:pt idx="213707">
                  <c:v>4.84599</c:v>
                </c:pt>
                <c:pt idx="213708">
                  <c:v>4.84601</c:v>
                </c:pt>
                <c:pt idx="213709">
                  <c:v>4.84603</c:v>
                </c:pt>
                <c:pt idx="213710">
                  <c:v>4.84605</c:v>
                </c:pt>
                <c:pt idx="213711">
                  <c:v>4.84608</c:v>
                </c:pt>
                <c:pt idx="213712">
                  <c:v>4.8461</c:v>
                </c:pt>
                <c:pt idx="213713">
                  <c:v>4.84612</c:v>
                </c:pt>
                <c:pt idx="213714">
                  <c:v>4.84614</c:v>
                </c:pt>
                <c:pt idx="213715">
                  <c:v>4.84617</c:v>
                </c:pt>
                <c:pt idx="213716">
                  <c:v>4.84619</c:v>
                </c:pt>
                <c:pt idx="213717">
                  <c:v>4.84621</c:v>
                </c:pt>
                <c:pt idx="213718">
                  <c:v>4.84624</c:v>
                </c:pt>
                <c:pt idx="213719">
                  <c:v>4.84626</c:v>
                </c:pt>
                <c:pt idx="213720">
                  <c:v>4.84628</c:v>
                </c:pt>
                <c:pt idx="213721">
                  <c:v>4.8463</c:v>
                </c:pt>
                <c:pt idx="213722">
                  <c:v>4.84633</c:v>
                </c:pt>
                <c:pt idx="213723">
                  <c:v>4.84635</c:v>
                </c:pt>
                <c:pt idx="213724">
                  <c:v>4.84637</c:v>
                </c:pt>
                <c:pt idx="213725">
                  <c:v>4.8464</c:v>
                </c:pt>
                <c:pt idx="213726">
                  <c:v>4.84642</c:v>
                </c:pt>
                <c:pt idx="213727">
                  <c:v>4.84644</c:v>
                </c:pt>
                <c:pt idx="213728">
                  <c:v>4.84646</c:v>
                </c:pt>
                <c:pt idx="213729">
                  <c:v>4.84649</c:v>
                </c:pt>
                <c:pt idx="213730">
                  <c:v>4.84651</c:v>
                </c:pt>
                <c:pt idx="213731">
                  <c:v>4.84653</c:v>
                </c:pt>
                <c:pt idx="213732">
                  <c:v>4.84655</c:v>
                </c:pt>
                <c:pt idx="213733">
                  <c:v>4.84658</c:v>
                </c:pt>
                <c:pt idx="213734">
                  <c:v>4.8466</c:v>
                </c:pt>
                <c:pt idx="213735">
                  <c:v>4.84662</c:v>
                </c:pt>
                <c:pt idx="213736">
                  <c:v>4.84664</c:v>
                </c:pt>
                <c:pt idx="213737">
                  <c:v>4.84667</c:v>
                </c:pt>
                <c:pt idx="213738">
                  <c:v>4.84669</c:v>
                </c:pt>
                <c:pt idx="213739">
                  <c:v>4.84671</c:v>
                </c:pt>
                <c:pt idx="213740">
                  <c:v>4.84673</c:v>
                </c:pt>
                <c:pt idx="213741">
                  <c:v>4.84676</c:v>
                </c:pt>
                <c:pt idx="213742">
                  <c:v>4.84678</c:v>
                </c:pt>
                <c:pt idx="213743">
                  <c:v>4.8468</c:v>
                </c:pt>
                <c:pt idx="213744">
                  <c:v>4.84682</c:v>
                </c:pt>
                <c:pt idx="213745">
                  <c:v>4.84685</c:v>
                </c:pt>
                <c:pt idx="213746">
                  <c:v>4.84687</c:v>
                </c:pt>
                <c:pt idx="213747">
                  <c:v>4.84689</c:v>
                </c:pt>
                <c:pt idx="213748">
                  <c:v>4.84692</c:v>
                </c:pt>
                <c:pt idx="213749">
                  <c:v>4.84694</c:v>
                </c:pt>
                <c:pt idx="213750">
                  <c:v>4.84696</c:v>
                </c:pt>
                <c:pt idx="213751">
                  <c:v>4.84698</c:v>
                </c:pt>
                <c:pt idx="213752">
                  <c:v>4.84701</c:v>
                </c:pt>
                <c:pt idx="213753">
                  <c:v>4.84703</c:v>
                </c:pt>
                <c:pt idx="213754">
                  <c:v>4.84705</c:v>
                </c:pt>
                <c:pt idx="213755">
                  <c:v>4.84708</c:v>
                </c:pt>
                <c:pt idx="213756">
                  <c:v>4.8471</c:v>
                </c:pt>
                <c:pt idx="213757">
                  <c:v>4.84712</c:v>
                </c:pt>
                <c:pt idx="213758">
                  <c:v>4.84714</c:v>
                </c:pt>
                <c:pt idx="213759">
                  <c:v>4.84717</c:v>
                </c:pt>
                <c:pt idx="213760">
                  <c:v>4.84719</c:v>
                </c:pt>
                <c:pt idx="213761">
                  <c:v>4.84721</c:v>
                </c:pt>
                <c:pt idx="213762">
                  <c:v>4.84723</c:v>
                </c:pt>
                <c:pt idx="213763">
                  <c:v>4.84726</c:v>
                </c:pt>
                <c:pt idx="213764">
                  <c:v>4.84728</c:v>
                </c:pt>
                <c:pt idx="213765">
                  <c:v>4.8473</c:v>
                </c:pt>
                <c:pt idx="213766">
                  <c:v>4.84732</c:v>
                </c:pt>
                <c:pt idx="213767">
                  <c:v>4.84735</c:v>
                </c:pt>
                <c:pt idx="213768">
                  <c:v>4.84737</c:v>
                </c:pt>
                <c:pt idx="213769">
                  <c:v>4.84739</c:v>
                </c:pt>
                <c:pt idx="213770">
                  <c:v>4.84741</c:v>
                </c:pt>
                <c:pt idx="213771">
                  <c:v>4.84744</c:v>
                </c:pt>
                <c:pt idx="213772">
                  <c:v>4.84746</c:v>
                </c:pt>
                <c:pt idx="213773">
                  <c:v>4.84748</c:v>
                </c:pt>
                <c:pt idx="213774">
                  <c:v>4.84751</c:v>
                </c:pt>
                <c:pt idx="213775">
                  <c:v>4.84753</c:v>
                </c:pt>
                <c:pt idx="213776">
                  <c:v>4.84755</c:v>
                </c:pt>
                <c:pt idx="213777">
                  <c:v>4.84757</c:v>
                </c:pt>
                <c:pt idx="213778">
                  <c:v>4.8476</c:v>
                </c:pt>
                <c:pt idx="213779">
                  <c:v>4.84762</c:v>
                </c:pt>
                <c:pt idx="213780">
                  <c:v>4.84764</c:v>
                </c:pt>
                <c:pt idx="213781">
                  <c:v>4.84766</c:v>
                </c:pt>
                <c:pt idx="213782">
                  <c:v>4.84769</c:v>
                </c:pt>
                <c:pt idx="213783">
                  <c:v>4.84771</c:v>
                </c:pt>
                <c:pt idx="213784">
                  <c:v>4.84773</c:v>
                </c:pt>
                <c:pt idx="213785">
                  <c:v>4.84776</c:v>
                </c:pt>
                <c:pt idx="213786">
                  <c:v>4.84778</c:v>
                </c:pt>
                <c:pt idx="213787">
                  <c:v>4.8478</c:v>
                </c:pt>
                <c:pt idx="213788">
                  <c:v>4.84782</c:v>
                </c:pt>
                <c:pt idx="213789">
                  <c:v>4.84785</c:v>
                </c:pt>
                <c:pt idx="213790">
                  <c:v>4.84787</c:v>
                </c:pt>
                <c:pt idx="213791">
                  <c:v>4.84789</c:v>
                </c:pt>
                <c:pt idx="213792">
                  <c:v>4.84791</c:v>
                </c:pt>
                <c:pt idx="213793">
                  <c:v>4.84794</c:v>
                </c:pt>
                <c:pt idx="213794">
                  <c:v>4.84796</c:v>
                </c:pt>
                <c:pt idx="213795">
                  <c:v>4.84798</c:v>
                </c:pt>
                <c:pt idx="213796">
                  <c:v>4.848</c:v>
                </c:pt>
                <c:pt idx="213797">
                  <c:v>4.84803</c:v>
                </c:pt>
                <c:pt idx="213798">
                  <c:v>4.84805</c:v>
                </c:pt>
                <c:pt idx="213799">
                  <c:v>4.84807</c:v>
                </c:pt>
                <c:pt idx="213800">
                  <c:v>4.84809</c:v>
                </c:pt>
                <c:pt idx="213801">
                  <c:v>4.84812</c:v>
                </c:pt>
                <c:pt idx="213802">
                  <c:v>4.84814</c:v>
                </c:pt>
                <c:pt idx="213803">
                  <c:v>4.84816</c:v>
                </c:pt>
                <c:pt idx="213804">
                  <c:v>4.84819</c:v>
                </c:pt>
                <c:pt idx="213805">
                  <c:v>4.84821</c:v>
                </c:pt>
                <c:pt idx="213806">
                  <c:v>4.84823</c:v>
                </c:pt>
                <c:pt idx="213807">
                  <c:v>4.84825</c:v>
                </c:pt>
                <c:pt idx="213808">
                  <c:v>4.84828</c:v>
                </c:pt>
                <c:pt idx="213809">
                  <c:v>4.8483</c:v>
                </c:pt>
                <c:pt idx="213810">
                  <c:v>4.84832</c:v>
                </c:pt>
                <c:pt idx="213811">
                  <c:v>4.84835</c:v>
                </c:pt>
                <c:pt idx="213812">
                  <c:v>4.84837</c:v>
                </c:pt>
                <c:pt idx="213813">
                  <c:v>4.84839</c:v>
                </c:pt>
                <c:pt idx="213814">
                  <c:v>4.84841</c:v>
                </c:pt>
                <c:pt idx="213815">
                  <c:v>4.84844</c:v>
                </c:pt>
                <c:pt idx="213816">
                  <c:v>4.84846</c:v>
                </c:pt>
                <c:pt idx="213817">
                  <c:v>4.84848</c:v>
                </c:pt>
                <c:pt idx="213818">
                  <c:v>4.8485</c:v>
                </c:pt>
                <c:pt idx="213819">
                  <c:v>4.84853</c:v>
                </c:pt>
                <c:pt idx="213820">
                  <c:v>4.84855</c:v>
                </c:pt>
                <c:pt idx="213821">
                  <c:v>4.84857</c:v>
                </c:pt>
                <c:pt idx="213822">
                  <c:v>4.84859</c:v>
                </c:pt>
                <c:pt idx="213823">
                  <c:v>4.84862</c:v>
                </c:pt>
                <c:pt idx="213824">
                  <c:v>4.84864</c:v>
                </c:pt>
                <c:pt idx="213825">
                  <c:v>4.84866</c:v>
                </c:pt>
                <c:pt idx="213826">
                  <c:v>4.84868</c:v>
                </c:pt>
                <c:pt idx="213827">
                  <c:v>4.84871</c:v>
                </c:pt>
                <c:pt idx="213828">
                  <c:v>4.84873</c:v>
                </c:pt>
                <c:pt idx="213829">
                  <c:v>4.84875</c:v>
                </c:pt>
                <c:pt idx="213830">
                  <c:v>4.84878</c:v>
                </c:pt>
                <c:pt idx="213831">
                  <c:v>4.8488</c:v>
                </c:pt>
                <c:pt idx="213832">
                  <c:v>4.84882</c:v>
                </c:pt>
                <c:pt idx="213833">
                  <c:v>4.84884</c:v>
                </c:pt>
                <c:pt idx="213834">
                  <c:v>4.84887</c:v>
                </c:pt>
                <c:pt idx="213835">
                  <c:v>4.84889</c:v>
                </c:pt>
                <c:pt idx="213836">
                  <c:v>4.84891</c:v>
                </c:pt>
                <c:pt idx="213837">
                  <c:v>4.84893</c:v>
                </c:pt>
                <c:pt idx="213838">
                  <c:v>4.84896</c:v>
                </c:pt>
                <c:pt idx="213839">
                  <c:v>4.84898</c:v>
                </c:pt>
                <c:pt idx="213840">
                  <c:v>4.849</c:v>
                </c:pt>
                <c:pt idx="213841">
                  <c:v>4.84903</c:v>
                </c:pt>
                <c:pt idx="213842">
                  <c:v>4.84905</c:v>
                </c:pt>
                <c:pt idx="213843">
                  <c:v>4.84907</c:v>
                </c:pt>
                <c:pt idx="213844">
                  <c:v>4.84909</c:v>
                </c:pt>
                <c:pt idx="213845">
                  <c:v>4.84912</c:v>
                </c:pt>
                <c:pt idx="213846">
                  <c:v>4.84914</c:v>
                </c:pt>
                <c:pt idx="213847">
                  <c:v>4.84916</c:v>
                </c:pt>
                <c:pt idx="213848">
                  <c:v>4.84918</c:v>
                </c:pt>
                <c:pt idx="213849">
                  <c:v>4.84921</c:v>
                </c:pt>
                <c:pt idx="213850">
                  <c:v>4.84923</c:v>
                </c:pt>
                <c:pt idx="213851">
                  <c:v>4.84925</c:v>
                </c:pt>
                <c:pt idx="213852">
                  <c:v>4.84927</c:v>
                </c:pt>
                <c:pt idx="213853">
                  <c:v>4.8493</c:v>
                </c:pt>
                <c:pt idx="213854">
                  <c:v>4.84932</c:v>
                </c:pt>
                <c:pt idx="213855">
                  <c:v>4.84934</c:v>
                </c:pt>
                <c:pt idx="213856">
                  <c:v>4.84936</c:v>
                </c:pt>
                <c:pt idx="213857">
                  <c:v>4.84939</c:v>
                </c:pt>
                <c:pt idx="213858">
                  <c:v>4.84941</c:v>
                </c:pt>
                <c:pt idx="213859">
                  <c:v>4.84943</c:v>
                </c:pt>
                <c:pt idx="213860">
                  <c:v>4.84946</c:v>
                </c:pt>
                <c:pt idx="213861">
                  <c:v>4.84948</c:v>
                </c:pt>
                <c:pt idx="213862">
                  <c:v>4.8495</c:v>
                </c:pt>
                <c:pt idx="213863">
                  <c:v>4.84952</c:v>
                </c:pt>
                <c:pt idx="213864">
                  <c:v>4.84955</c:v>
                </c:pt>
                <c:pt idx="213865">
                  <c:v>4.84957</c:v>
                </c:pt>
                <c:pt idx="213866">
                  <c:v>4.84959</c:v>
                </c:pt>
                <c:pt idx="213867">
                  <c:v>4.84962</c:v>
                </c:pt>
                <c:pt idx="213868">
                  <c:v>4.84964</c:v>
                </c:pt>
                <c:pt idx="213869">
                  <c:v>4.84966</c:v>
                </c:pt>
                <c:pt idx="213870">
                  <c:v>4.84968</c:v>
                </c:pt>
                <c:pt idx="213871">
                  <c:v>4.84971</c:v>
                </c:pt>
                <c:pt idx="213872">
                  <c:v>4.84973</c:v>
                </c:pt>
                <c:pt idx="213873">
                  <c:v>4.84975</c:v>
                </c:pt>
                <c:pt idx="213874">
                  <c:v>4.84977</c:v>
                </c:pt>
                <c:pt idx="213875">
                  <c:v>4.8498</c:v>
                </c:pt>
                <c:pt idx="213876">
                  <c:v>4.84982</c:v>
                </c:pt>
                <c:pt idx="213877">
                  <c:v>4.84984</c:v>
                </c:pt>
                <c:pt idx="213878">
                  <c:v>4.84986</c:v>
                </c:pt>
                <c:pt idx="213879">
                  <c:v>4.84989</c:v>
                </c:pt>
                <c:pt idx="213880">
                  <c:v>4.84991</c:v>
                </c:pt>
                <c:pt idx="213881">
                  <c:v>4.84993</c:v>
                </c:pt>
                <c:pt idx="213882">
                  <c:v>4.84995</c:v>
                </c:pt>
                <c:pt idx="213883">
                  <c:v>4.84998</c:v>
                </c:pt>
                <c:pt idx="213884">
                  <c:v>4.85</c:v>
                </c:pt>
                <c:pt idx="213885">
                  <c:v>4.85002</c:v>
                </c:pt>
                <c:pt idx="213886">
                  <c:v>4.85004</c:v>
                </c:pt>
                <c:pt idx="213887">
                  <c:v>4.85007</c:v>
                </c:pt>
                <c:pt idx="213888">
                  <c:v>4.85009</c:v>
                </c:pt>
                <c:pt idx="213889">
                  <c:v>4.85011</c:v>
                </c:pt>
                <c:pt idx="213890">
                  <c:v>4.85014</c:v>
                </c:pt>
                <c:pt idx="213891">
                  <c:v>4.85016</c:v>
                </c:pt>
                <c:pt idx="213892">
                  <c:v>4.85018</c:v>
                </c:pt>
                <c:pt idx="213893">
                  <c:v>4.8502</c:v>
                </c:pt>
                <c:pt idx="213894">
                  <c:v>4.85023</c:v>
                </c:pt>
                <c:pt idx="213895">
                  <c:v>4.85025</c:v>
                </c:pt>
                <c:pt idx="213896">
                  <c:v>4.85027</c:v>
                </c:pt>
                <c:pt idx="213897">
                  <c:v>4.8503</c:v>
                </c:pt>
                <c:pt idx="213898">
                  <c:v>4.85032</c:v>
                </c:pt>
                <c:pt idx="213899">
                  <c:v>4.85034</c:v>
                </c:pt>
                <c:pt idx="213900">
                  <c:v>4.85036</c:v>
                </c:pt>
                <c:pt idx="213901">
                  <c:v>4.85039</c:v>
                </c:pt>
                <c:pt idx="213902">
                  <c:v>4.85041</c:v>
                </c:pt>
                <c:pt idx="213903">
                  <c:v>4.85043</c:v>
                </c:pt>
                <c:pt idx="213904">
                  <c:v>4.85045</c:v>
                </c:pt>
                <c:pt idx="213905">
                  <c:v>4.85048</c:v>
                </c:pt>
                <c:pt idx="213906">
                  <c:v>4.8505</c:v>
                </c:pt>
                <c:pt idx="213907">
                  <c:v>4.85052</c:v>
                </c:pt>
                <c:pt idx="213908">
                  <c:v>4.85054</c:v>
                </c:pt>
                <c:pt idx="213909">
                  <c:v>4.85057</c:v>
                </c:pt>
                <c:pt idx="213910">
                  <c:v>4.85059</c:v>
                </c:pt>
                <c:pt idx="213911">
                  <c:v>4.85061</c:v>
                </c:pt>
                <c:pt idx="213912">
                  <c:v>4.85063</c:v>
                </c:pt>
                <c:pt idx="213913">
                  <c:v>4.85066</c:v>
                </c:pt>
                <c:pt idx="213914">
                  <c:v>4.85068</c:v>
                </c:pt>
                <c:pt idx="213915">
                  <c:v>4.8507</c:v>
                </c:pt>
                <c:pt idx="213916">
                  <c:v>4.85073</c:v>
                </c:pt>
                <c:pt idx="213917">
                  <c:v>4.85075</c:v>
                </c:pt>
                <c:pt idx="213918">
                  <c:v>4.85077</c:v>
                </c:pt>
                <c:pt idx="213919">
                  <c:v>4.85079</c:v>
                </c:pt>
                <c:pt idx="213920">
                  <c:v>4.85082</c:v>
                </c:pt>
                <c:pt idx="213921">
                  <c:v>4.85084</c:v>
                </c:pt>
                <c:pt idx="213922">
                  <c:v>4.85086</c:v>
                </c:pt>
                <c:pt idx="213923">
                  <c:v>4.85088</c:v>
                </c:pt>
                <c:pt idx="213924">
                  <c:v>4.85091</c:v>
                </c:pt>
                <c:pt idx="213925">
                  <c:v>4.85093</c:v>
                </c:pt>
                <c:pt idx="213926">
                  <c:v>4.85095</c:v>
                </c:pt>
                <c:pt idx="213927">
                  <c:v>4.85098</c:v>
                </c:pt>
                <c:pt idx="213928">
                  <c:v>4.851</c:v>
                </c:pt>
                <c:pt idx="213929">
                  <c:v>4.85102</c:v>
                </c:pt>
                <c:pt idx="213930">
                  <c:v>4.85104</c:v>
                </c:pt>
                <c:pt idx="213931">
                  <c:v>4.85107</c:v>
                </c:pt>
                <c:pt idx="213932">
                  <c:v>4.85109</c:v>
                </c:pt>
                <c:pt idx="213933">
                  <c:v>4.85111</c:v>
                </c:pt>
                <c:pt idx="213934">
                  <c:v>4.85113</c:v>
                </c:pt>
                <c:pt idx="213935">
                  <c:v>4.85116</c:v>
                </c:pt>
                <c:pt idx="213936">
                  <c:v>4.85118</c:v>
                </c:pt>
                <c:pt idx="213937">
                  <c:v>4.8512</c:v>
                </c:pt>
                <c:pt idx="213938">
                  <c:v>4.85122</c:v>
                </c:pt>
                <c:pt idx="213939">
                  <c:v>4.85125</c:v>
                </c:pt>
                <c:pt idx="213940">
                  <c:v>4.85127</c:v>
                </c:pt>
                <c:pt idx="213941">
                  <c:v>4.85129</c:v>
                </c:pt>
                <c:pt idx="213942">
                  <c:v>4.85131</c:v>
                </c:pt>
                <c:pt idx="213943">
                  <c:v>4.85134</c:v>
                </c:pt>
                <c:pt idx="213944">
                  <c:v>4.85136</c:v>
                </c:pt>
                <c:pt idx="213945">
                  <c:v>4.85138</c:v>
                </c:pt>
                <c:pt idx="213946">
                  <c:v>4.85141</c:v>
                </c:pt>
                <c:pt idx="213947">
                  <c:v>4.85143</c:v>
                </c:pt>
                <c:pt idx="213948">
                  <c:v>4.85145</c:v>
                </c:pt>
                <c:pt idx="213949">
                  <c:v>4.85147</c:v>
                </c:pt>
                <c:pt idx="213950">
                  <c:v>4.8515</c:v>
                </c:pt>
                <c:pt idx="213951">
                  <c:v>4.85152</c:v>
                </c:pt>
                <c:pt idx="213952">
                  <c:v>4.85154</c:v>
                </c:pt>
                <c:pt idx="213953">
                  <c:v>4.85156</c:v>
                </c:pt>
                <c:pt idx="213954">
                  <c:v>4.85159</c:v>
                </c:pt>
                <c:pt idx="213955">
                  <c:v>4.85161</c:v>
                </c:pt>
                <c:pt idx="213956">
                  <c:v>4.85163</c:v>
                </c:pt>
                <c:pt idx="213957">
                  <c:v>4.85166</c:v>
                </c:pt>
                <c:pt idx="213958">
                  <c:v>4.85168</c:v>
                </c:pt>
                <c:pt idx="213959">
                  <c:v>4.8517</c:v>
                </c:pt>
                <c:pt idx="213960">
                  <c:v>4.85172</c:v>
                </c:pt>
                <c:pt idx="213961">
                  <c:v>4.85175</c:v>
                </c:pt>
                <c:pt idx="213962">
                  <c:v>4.85177</c:v>
                </c:pt>
                <c:pt idx="213963">
                  <c:v>4.85179</c:v>
                </c:pt>
                <c:pt idx="213964">
                  <c:v>4.85181</c:v>
                </c:pt>
                <c:pt idx="213965">
                  <c:v>4.85184</c:v>
                </c:pt>
                <c:pt idx="213966">
                  <c:v>4.85186</c:v>
                </c:pt>
                <c:pt idx="213967">
                  <c:v>4.85188</c:v>
                </c:pt>
                <c:pt idx="213968">
                  <c:v>4.85191</c:v>
                </c:pt>
                <c:pt idx="213969">
                  <c:v>4.85193</c:v>
                </c:pt>
                <c:pt idx="213970">
                  <c:v>4.85195</c:v>
                </c:pt>
                <c:pt idx="213971">
                  <c:v>4.85197</c:v>
                </c:pt>
                <c:pt idx="213972">
                  <c:v>4.85199</c:v>
                </c:pt>
                <c:pt idx="213973">
                  <c:v>4.85202</c:v>
                </c:pt>
                <c:pt idx="213974">
                  <c:v>4.85204</c:v>
                </c:pt>
                <c:pt idx="213975">
                  <c:v>4.85206</c:v>
                </c:pt>
                <c:pt idx="213976">
                  <c:v>4.85209</c:v>
                </c:pt>
                <c:pt idx="213977">
                  <c:v>4.85211</c:v>
                </c:pt>
                <c:pt idx="213978">
                  <c:v>4.85213</c:v>
                </c:pt>
                <c:pt idx="213979">
                  <c:v>4.85215</c:v>
                </c:pt>
                <c:pt idx="213980">
                  <c:v>4.85218</c:v>
                </c:pt>
                <c:pt idx="213981">
                  <c:v>4.8522</c:v>
                </c:pt>
                <c:pt idx="213982">
                  <c:v>4.85222</c:v>
                </c:pt>
                <c:pt idx="213983">
                  <c:v>4.85224</c:v>
                </c:pt>
                <c:pt idx="213984">
                  <c:v>4.85227</c:v>
                </c:pt>
                <c:pt idx="213985">
                  <c:v>4.85229</c:v>
                </c:pt>
                <c:pt idx="213986">
                  <c:v>4.85231</c:v>
                </c:pt>
                <c:pt idx="213987">
                  <c:v>4.85234</c:v>
                </c:pt>
                <c:pt idx="213988">
                  <c:v>4.85236</c:v>
                </c:pt>
                <c:pt idx="213989">
                  <c:v>4.85238</c:v>
                </c:pt>
                <c:pt idx="213990">
                  <c:v>4.8524</c:v>
                </c:pt>
                <c:pt idx="213991">
                  <c:v>4.85243</c:v>
                </c:pt>
                <c:pt idx="213992">
                  <c:v>4.85245</c:v>
                </c:pt>
                <c:pt idx="213993">
                  <c:v>4.85247</c:v>
                </c:pt>
                <c:pt idx="213994">
                  <c:v>4.85249</c:v>
                </c:pt>
                <c:pt idx="213995">
                  <c:v>4.85252</c:v>
                </c:pt>
                <c:pt idx="213996">
                  <c:v>4.85254</c:v>
                </c:pt>
                <c:pt idx="213997">
                  <c:v>4.85256</c:v>
                </c:pt>
                <c:pt idx="213998">
                  <c:v>4.85259</c:v>
                </c:pt>
                <c:pt idx="213999">
                  <c:v>4.85261</c:v>
                </c:pt>
                <c:pt idx="214000">
                  <c:v>4.85263</c:v>
                </c:pt>
                <c:pt idx="214001">
                  <c:v>4.85265</c:v>
                </c:pt>
                <c:pt idx="214002">
                  <c:v>4.85268</c:v>
                </c:pt>
                <c:pt idx="214003">
                  <c:v>4.8527</c:v>
                </c:pt>
                <c:pt idx="214004">
                  <c:v>4.85272</c:v>
                </c:pt>
                <c:pt idx="214005">
                  <c:v>4.85274</c:v>
                </c:pt>
                <c:pt idx="214006">
                  <c:v>4.85277</c:v>
                </c:pt>
                <c:pt idx="214007">
                  <c:v>4.85279</c:v>
                </c:pt>
                <c:pt idx="214008">
                  <c:v>4.85281</c:v>
                </c:pt>
                <c:pt idx="214009">
                  <c:v>4.85283</c:v>
                </c:pt>
                <c:pt idx="214010">
                  <c:v>4.85286</c:v>
                </c:pt>
                <c:pt idx="214011">
                  <c:v>4.85288</c:v>
                </c:pt>
                <c:pt idx="214012">
                  <c:v>4.8529</c:v>
                </c:pt>
                <c:pt idx="214013">
                  <c:v>4.85292</c:v>
                </c:pt>
                <c:pt idx="214014">
                  <c:v>4.85295</c:v>
                </c:pt>
                <c:pt idx="214015">
                  <c:v>4.85297</c:v>
                </c:pt>
                <c:pt idx="214016">
                  <c:v>4.85299</c:v>
                </c:pt>
                <c:pt idx="214017">
                  <c:v>4.85302</c:v>
                </c:pt>
                <c:pt idx="214018">
                  <c:v>4.85304</c:v>
                </c:pt>
                <c:pt idx="214019">
                  <c:v>4.85306</c:v>
                </c:pt>
                <c:pt idx="214020">
                  <c:v>4.85308</c:v>
                </c:pt>
                <c:pt idx="214021">
                  <c:v>4.85311</c:v>
                </c:pt>
                <c:pt idx="214022">
                  <c:v>4.85313</c:v>
                </c:pt>
                <c:pt idx="214023">
                  <c:v>4.85315</c:v>
                </c:pt>
                <c:pt idx="214024">
                  <c:v>4.85318</c:v>
                </c:pt>
                <c:pt idx="214025">
                  <c:v>4.8532</c:v>
                </c:pt>
                <c:pt idx="214026">
                  <c:v>4.85322</c:v>
                </c:pt>
                <c:pt idx="214027">
                  <c:v>4.85324</c:v>
                </c:pt>
                <c:pt idx="214028">
                  <c:v>4.85327</c:v>
                </c:pt>
                <c:pt idx="214029">
                  <c:v>4.85329</c:v>
                </c:pt>
                <c:pt idx="214030">
                  <c:v>4.85331</c:v>
                </c:pt>
                <c:pt idx="214031">
                  <c:v>4.85333</c:v>
                </c:pt>
                <c:pt idx="214032">
                  <c:v>4.85336</c:v>
                </c:pt>
                <c:pt idx="214033">
                  <c:v>4.85338</c:v>
                </c:pt>
                <c:pt idx="214034">
                  <c:v>4.8534</c:v>
                </c:pt>
                <c:pt idx="214035">
                  <c:v>4.85342</c:v>
                </c:pt>
                <c:pt idx="214036">
                  <c:v>4.85345</c:v>
                </c:pt>
                <c:pt idx="214037">
                  <c:v>4.85347</c:v>
                </c:pt>
                <c:pt idx="214038">
                  <c:v>4.85349</c:v>
                </c:pt>
                <c:pt idx="214039">
                  <c:v>4.85351</c:v>
                </c:pt>
                <c:pt idx="214040">
                  <c:v>4.85354</c:v>
                </c:pt>
                <c:pt idx="214041">
                  <c:v>4.85356</c:v>
                </c:pt>
                <c:pt idx="214042">
                  <c:v>4.85358</c:v>
                </c:pt>
                <c:pt idx="214043">
                  <c:v>4.8536</c:v>
                </c:pt>
                <c:pt idx="214044">
                  <c:v>4.85363</c:v>
                </c:pt>
                <c:pt idx="214045">
                  <c:v>4.85365</c:v>
                </c:pt>
                <c:pt idx="214046">
                  <c:v>4.85367</c:v>
                </c:pt>
                <c:pt idx="214047">
                  <c:v>4.8537</c:v>
                </c:pt>
                <c:pt idx="214048">
                  <c:v>4.85372</c:v>
                </c:pt>
                <c:pt idx="214049">
                  <c:v>4.85374</c:v>
                </c:pt>
                <c:pt idx="214050">
                  <c:v>4.85376</c:v>
                </c:pt>
                <c:pt idx="214051">
                  <c:v>4.85379</c:v>
                </c:pt>
                <c:pt idx="214052">
                  <c:v>4.85381</c:v>
                </c:pt>
                <c:pt idx="214053">
                  <c:v>4.85383</c:v>
                </c:pt>
                <c:pt idx="214054">
                  <c:v>4.85386</c:v>
                </c:pt>
                <c:pt idx="214055">
                  <c:v>4.85388</c:v>
                </c:pt>
                <c:pt idx="214056">
                  <c:v>4.8539</c:v>
                </c:pt>
                <c:pt idx="214057">
                  <c:v>4.85392</c:v>
                </c:pt>
                <c:pt idx="214058">
                  <c:v>4.85395</c:v>
                </c:pt>
                <c:pt idx="214059">
                  <c:v>4.85397</c:v>
                </c:pt>
                <c:pt idx="214060">
                  <c:v>4.85399</c:v>
                </c:pt>
                <c:pt idx="214061">
                  <c:v>4.85401</c:v>
                </c:pt>
                <c:pt idx="214062">
                  <c:v>4.85404</c:v>
                </c:pt>
                <c:pt idx="214063">
                  <c:v>4.85406</c:v>
                </c:pt>
                <c:pt idx="214064">
                  <c:v>4.85408</c:v>
                </c:pt>
                <c:pt idx="214065">
                  <c:v>4.8541</c:v>
                </c:pt>
                <c:pt idx="214066">
                  <c:v>4.85413</c:v>
                </c:pt>
                <c:pt idx="214067">
                  <c:v>4.85415</c:v>
                </c:pt>
                <c:pt idx="214068">
                  <c:v>4.85417</c:v>
                </c:pt>
                <c:pt idx="214069">
                  <c:v>4.85419</c:v>
                </c:pt>
                <c:pt idx="214070">
                  <c:v>4.85422</c:v>
                </c:pt>
                <c:pt idx="214071">
                  <c:v>4.85424</c:v>
                </c:pt>
                <c:pt idx="214072">
                  <c:v>4.85426</c:v>
                </c:pt>
                <c:pt idx="214073">
                  <c:v>4.85429</c:v>
                </c:pt>
                <c:pt idx="214074">
                  <c:v>4.85431</c:v>
                </c:pt>
                <c:pt idx="214075">
                  <c:v>4.85433</c:v>
                </c:pt>
                <c:pt idx="214076">
                  <c:v>4.85435</c:v>
                </c:pt>
                <c:pt idx="214077">
                  <c:v>4.85438</c:v>
                </c:pt>
                <c:pt idx="214078">
                  <c:v>4.8544</c:v>
                </c:pt>
                <c:pt idx="214079">
                  <c:v>4.85442</c:v>
                </c:pt>
                <c:pt idx="214080">
                  <c:v>4.85444</c:v>
                </c:pt>
                <c:pt idx="214081">
                  <c:v>4.85447</c:v>
                </c:pt>
                <c:pt idx="214082">
                  <c:v>4.85449</c:v>
                </c:pt>
                <c:pt idx="214083">
                  <c:v>4.85451</c:v>
                </c:pt>
                <c:pt idx="214084">
                  <c:v>4.85454</c:v>
                </c:pt>
                <c:pt idx="214085">
                  <c:v>4.85456</c:v>
                </c:pt>
                <c:pt idx="214086">
                  <c:v>4.85458</c:v>
                </c:pt>
                <c:pt idx="214087">
                  <c:v>4.8546</c:v>
                </c:pt>
                <c:pt idx="214088">
                  <c:v>4.85463</c:v>
                </c:pt>
                <c:pt idx="214089">
                  <c:v>4.85465</c:v>
                </c:pt>
                <c:pt idx="214090">
                  <c:v>4.85467</c:v>
                </c:pt>
                <c:pt idx="214091">
                  <c:v>4.85469</c:v>
                </c:pt>
                <c:pt idx="214092">
                  <c:v>4.85472</c:v>
                </c:pt>
                <c:pt idx="214093">
                  <c:v>4.85474</c:v>
                </c:pt>
                <c:pt idx="214094">
                  <c:v>4.85476</c:v>
                </c:pt>
                <c:pt idx="214095">
                  <c:v>4.85478</c:v>
                </c:pt>
                <c:pt idx="214096">
                  <c:v>4.85481</c:v>
                </c:pt>
                <c:pt idx="214097">
                  <c:v>4.85483</c:v>
                </c:pt>
                <c:pt idx="214098">
                  <c:v>4.85485</c:v>
                </c:pt>
                <c:pt idx="214099">
                  <c:v>4.85487</c:v>
                </c:pt>
                <c:pt idx="214100">
                  <c:v>4.8549</c:v>
                </c:pt>
                <c:pt idx="214101">
                  <c:v>4.85492</c:v>
                </c:pt>
                <c:pt idx="214102">
                  <c:v>4.85494</c:v>
                </c:pt>
                <c:pt idx="214103">
                  <c:v>4.85497</c:v>
                </c:pt>
                <c:pt idx="214104">
                  <c:v>4.85499</c:v>
                </c:pt>
                <c:pt idx="214105">
                  <c:v>4.85501</c:v>
                </c:pt>
                <c:pt idx="214106">
                  <c:v>4.85503</c:v>
                </c:pt>
                <c:pt idx="214107">
                  <c:v>4.85506</c:v>
                </c:pt>
                <c:pt idx="214108">
                  <c:v>4.85508</c:v>
                </c:pt>
                <c:pt idx="214109">
                  <c:v>4.8551</c:v>
                </c:pt>
                <c:pt idx="214110">
                  <c:v>4.85513</c:v>
                </c:pt>
                <c:pt idx="214111">
                  <c:v>4.85515</c:v>
                </c:pt>
                <c:pt idx="214112">
                  <c:v>4.85517</c:v>
                </c:pt>
                <c:pt idx="214113">
                  <c:v>4.85519</c:v>
                </c:pt>
                <c:pt idx="214114">
                  <c:v>4.85522</c:v>
                </c:pt>
                <c:pt idx="214115">
                  <c:v>4.85524</c:v>
                </c:pt>
                <c:pt idx="214116">
                  <c:v>4.85526</c:v>
                </c:pt>
                <c:pt idx="214117">
                  <c:v>4.85528</c:v>
                </c:pt>
                <c:pt idx="214118">
                  <c:v>4.85531</c:v>
                </c:pt>
                <c:pt idx="214119">
                  <c:v>4.85533</c:v>
                </c:pt>
                <c:pt idx="214120">
                  <c:v>4.85535</c:v>
                </c:pt>
                <c:pt idx="214121">
                  <c:v>4.85537</c:v>
                </c:pt>
                <c:pt idx="214122">
                  <c:v>4.8554</c:v>
                </c:pt>
                <c:pt idx="214123">
                  <c:v>4.85542</c:v>
                </c:pt>
                <c:pt idx="214124">
                  <c:v>4.85544</c:v>
                </c:pt>
                <c:pt idx="214125">
                  <c:v>4.85546</c:v>
                </c:pt>
                <c:pt idx="214126">
                  <c:v>4.85549</c:v>
                </c:pt>
                <c:pt idx="214127">
                  <c:v>4.85551</c:v>
                </c:pt>
                <c:pt idx="214128">
                  <c:v>4.85553</c:v>
                </c:pt>
                <c:pt idx="214129">
                  <c:v>4.85556</c:v>
                </c:pt>
                <c:pt idx="214130">
                  <c:v>4.85558</c:v>
                </c:pt>
                <c:pt idx="214131">
                  <c:v>4.8556</c:v>
                </c:pt>
                <c:pt idx="214132">
                  <c:v>4.85562</c:v>
                </c:pt>
                <c:pt idx="214133">
                  <c:v>4.85565</c:v>
                </c:pt>
                <c:pt idx="214134">
                  <c:v>4.85567</c:v>
                </c:pt>
                <c:pt idx="214135">
                  <c:v>4.85569</c:v>
                </c:pt>
                <c:pt idx="214136">
                  <c:v>4.85571</c:v>
                </c:pt>
                <c:pt idx="214137">
                  <c:v>4.85574</c:v>
                </c:pt>
                <c:pt idx="214138">
                  <c:v>4.85576</c:v>
                </c:pt>
                <c:pt idx="214139">
                  <c:v>4.85578</c:v>
                </c:pt>
                <c:pt idx="214140">
                  <c:v>4.85581</c:v>
                </c:pt>
                <c:pt idx="214141">
                  <c:v>4.85583</c:v>
                </c:pt>
                <c:pt idx="214142">
                  <c:v>4.85585</c:v>
                </c:pt>
                <c:pt idx="214143">
                  <c:v>4.85587</c:v>
                </c:pt>
                <c:pt idx="214144">
                  <c:v>4.8559</c:v>
                </c:pt>
                <c:pt idx="214145">
                  <c:v>4.85592</c:v>
                </c:pt>
                <c:pt idx="214146">
                  <c:v>4.85594</c:v>
                </c:pt>
                <c:pt idx="214147">
                  <c:v>4.85596</c:v>
                </c:pt>
                <c:pt idx="214148">
                  <c:v>4.85599</c:v>
                </c:pt>
                <c:pt idx="214149">
                  <c:v>4.85601</c:v>
                </c:pt>
                <c:pt idx="214150">
                  <c:v>4.85603</c:v>
                </c:pt>
                <c:pt idx="214151">
                  <c:v>4.85605</c:v>
                </c:pt>
                <c:pt idx="214152">
                  <c:v>4.85608</c:v>
                </c:pt>
                <c:pt idx="214153">
                  <c:v>4.8561</c:v>
                </c:pt>
                <c:pt idx="214154">
                  <c:v>4.85612</c:v>
                </c:pt>
                <c:pt idx="214155">
                  <c:v>4.85614</c:v>
                </c:pt>
                <c:pt idx="214156">
                  <c:v>4.85617</c:v>
                </c:pt>
                <c:pt idx="214157">
                  <c:v>4.85619</c:v>
                </c:pt>
                <c:pt idx="214158">
                  <c:v>4.85621</c:v>
                </c:pt>
                <c:pt idx="214159">
                  <c:v>4.85624</c:v>
                </c:pt>
                <c:pt idx="214160">
                  <c:v>4.85626</c:v>
                </c:pt>
                <c:pt idx="214161">
                  <c:v>4.85628</c:v>
                </c:pt>
                <c:pt idx="214162">
                  <c:v>4.8563</c:v>
                </c:pt>
                <c:pt idx="214163">
                  <c:v>4.85633</c:v>
                </c:pt>
                <c:pt idx="214164">
                  <c:v>4.85635</c:v>
                </c:pt>
                <c:pt idx="214165">
                  <c:v>4.85637</c:v>
                </c:pt>
                <c:pt idx="214166">
                  <c:v>4.8564</c:v>
                </c:pt>
                <c:pt idx="214167">
                  <c:v>4.85642</c:v>
                </c:pt>
                <c:pt idx="214168">
                  <c:v>4.85644</c:v>
                </c:pt>
                <c:pt idx="214169">
                  <c:v>4.85646</c:v>
                </c:pt>
                <c:pt idx="214170">
                  <c:v>4.85649</c:v>
                </c:pt>
                <c:pt idx="214171">
                  <c:v>4.85651</c:v>
                </c:pt>
                <c:pt idx="214172">
                  <c:v>4.85653</c:v>
                </c:pt>
                <c:pt idx="214173">
                  <c:v>4.85655</c:v>
                </c:pt>
                <c:pt idx="214174">
                  <c:v>4.85658</c:v>
                </c:pt>
                <c:pt idx="214175">
                  <c:v>4.8566</c:v>
                </c:pt>
                <c:pt idx="214176">
                  <c:v>4.85662</c:v>
                </c:pt>
                <c:pt idx="214177">
                  <c:v>4.85664</c:v>
                </c:pt>
                <c:pt idx="214178">
                  <c:v>4.85667</c:v>
                </c:pt>
                <c:pt idx="214179">
                  <c:v>4.85669</c:v>
                </c:pt>
                <c:pt idx="214180">
                  <c:v>4.85671</c:v>
                </c:pt>
                <c:pt idx="214181">
                  <c:v>4.85673</c:v>
                </c:pt>
                <c:pt idx="214182">
                  <c:v>4.85676</c:v>
                </c:pt>
                <c:pt idx="214183">
                  <c:v>4.85678</c:v>
                </c:pt>
                <c:pt idx="214184">
                  <c:v>4.8568</c:v>
                </c:pt>
                <c:pt idx="214185">
                  <c:v>4.85682</c:v>
                </c:pt>
                <c:pt idx="214186">
                  <c:v>4.85685</c:v>
                </c:pt>
                <c:pt idx="214187">
                  <c:v>4.85687</c:v>
                </c:pt>
                <c:pt idx="214188">
                  <c:v>4.85689</c:v>
                </c:pt>
                <c:pt idx="214189">
                  <c:v>4.85692</c:v>
                </c:pt>
                <c:pt idx="214190">
                  <c:v>4.85694</c:v>
                </c:pt>
                <c:pt idx="214191">
                  <c:v>4.85696</c:v>
                </c:pt>
                <c:pt idx="214192">
                  <c:v>4.85698</c:v>
                </c:pt>
                <c:pt idx="214193">
                  <c:v>4.85701</c:v>
                </c:pt>
                <c:pt idx="214194">
                  <c:v>4.85703</c:v>
                </c:pt>
                <c:pt idx="214195">
                  <c:v>4.85705</c:v>
                </c:pt>
                <c:pt idx="214196">
                  <c:v>4.85708</c:v>
                </c:pt>
                <c:pt idx="214197">
                  <c:v>4.8571</c:v>
                </c:pt>
                <c:pt idx="214198">
                  <c:v>4.85712</c:v>
                </c:pt>
                <c:pt idx="214199">
                  <c:v>4.85714</c:v>
                </c:pt>
                <c:pt idx="214200">
                  <c:v>4.85717</c:v>
                </c:pt>
                <c:pt idx="214201">
                  <c:v>4.85719</c:v>
                </c:pt>
                <c:pt idx="214202">
                  <c:v>4.85721</c:v>
                </c:pt>
                <c:pt idx="214203">
                  <c:v>4.85723</c:v>
                </c:pt>
                <c:pt idx="214204">
                  <c:v>4.85726</c:v>
                </c:pt>
                <c:pt idx="214205">
                  <c:v>4.85728</c:v>
                </c:pt>
                <c:pt idx="214206">
                  <c:v>4.8573</c:v>
                </c:pt>
                <c:pt idx="214207">
                  <c:v>4.85732</c:v>
                </c:pt>
                <c:pt idx="214208">
                  <c:v>4.85735</c:v>
                </c:pt>
                <c:pt idx="214209">
                  <c:v>4.85737</c:v>
                </c:pt>
                <c:pt idx="214210">
                  <c:v>4.85739</c:v>
                </c:pt>
                <c:pt idx="214211">
                  <c:v>4.85741</c:v>
                </c:pt>
                <c:pt idx="214212">
                  <c:v>4.85744</c:v>
                </c:pt>
                <c:pt idx="214213">
                  <c:v>4.85746</c:v>
                </c:pt>
                <c:pt idx="214214">
                  <c:v>4.85748</c:v>
                </c:pt>
                <c:pt idx="214215">
                  <c:v>4.85751</c:v>
                </c:pt>
                <c:pt idx="214216">
                  <c:v>4.85753</c:v>
                </c:pt>
                <c:pt idx="214217">
                  <c:v>4.85755</c:v>
                </c:pt>
                <c:pt idx="214218">
                  <c:v>4.85757</c:v>
                </c:pt>
                <c:pt idx="214219">
                  <c:v>4.8576</c:v>
                </c:pt>
                <c:pt idx="214220">
                  <c:v>4.85762</c:v>
                </c:pt>
                <c:pt idx="214221">
                  <c:v>4.85764</c:v>
                </c:pt>
                <c:pt idx="214222">
                  <c:v>4.85766</c:v>
                </c:pt>
                <c:pt idx="214223">
                  <c:v>4.85769</c:v>
                </c:pt>
                <c:pt idx="214224">
                  <c:v>4.85771</c:v>
                </c:pt>
                <c:pt idx="214225">
                  <c:v>4.85773</c:v>
                </c:pt>
                <c:pt idx="214226">
                  <c:v>4.85776</c:v>
                </c:pt>
                <c:pt idx="214227">
                  <c:v>4.85778</c:v>
                </c:pt>
                <c:pt idx="214228">
                  <c:v>4.8578</c:v>
                </c:pt>
                <c:pt idx="214229">
                  <c:v>4.85782</c:v>
                </c:pt>
                <c:pt idx="214230">
                  <c:v>4.85785</c:v>
                </c:pt>
                <c:pt idx="214231">
                  <c:v>4.85787</c:v>
                </c:pt>
                <c:pt idx="214232">
                  <c:v>4.85789</c:v>
                </c:pt>
                <c:pt idx="214233">
                  <c:v>4.85791</c:v>
                </c:pt>
                <c:pt idx="214234">
                  <c:v>4.85794</c:v>
                </c:pt>
                <c:pt idx="214235">
                  <c:v>4.85796</c:v>
                </c:pt>
                <c:pt idx="214236">
                  <c:v>4.85798</c:v>
                </c:pt>
                <c:pt idx="214237">
                  <c:v>4.85801</c:v>
                </c:pt>
                <c:pt idx="214238">
                  <c:v>4.85803</c:v>
                </c:pt>
                <c:pt idx="214239">
                  <c:v>4.85805</c:v>
                </c:pt>
                <c:pt idx="214240">
                  <c:v>4.85807</c:v>
                </c:pt>
                <c:pt idx="214241">
                  <c:v>4.85809</c:v>
                </c:pt>
                <c:pt idx="214242">
                  <c:v>4.85812</c:v>
                </c:pt>
                <c:pt idx="214243">
                  <c:v>4.85814</c:v>
                </c:pt>
                <c:pt idx="214244">
                  <c:v>4.85816</c:v>
                </c:pt>
                <c:pt idx="214245">
                  <c:v>4.85819</c:v>
                </c:pt>
                <c:pt idx="214246">
                  <c:v>4.85821</c:v>
                </c:pt>
                <c:pt idx="214247">
                  <c:v>4.85823</c:v>
                </c:pt>
                <c:pt idx="214248">
                  <c:v>4.85825</c:v>
                </c:pt>
                <c:pt idx="214249">
                  <c:v>4.85828</c:v>
                </c:pt>
                <c:pt idx="214250">
                  <c:v>4.8583</c:v>
                </c:pt>
                <c:pt idx="214251">
                  <c:v>4.85832</c:v>
                </c:pt>
                <c:pt idx="214252">
                  <c:v>4.85834</c:v>
                </c:pt>
                <c:pt idx="214253">
                  <c:v>4.85837</c:v>
                </c:pt>
                <c:pt idx="214254">
                  <c:v>4.85839</c:v>
                </c:pt>
                <c:pt idx="214255">
                  <c:v>4.85841</c:v>
                </c:pt>
                <c:pt idx="214256">
                  <c:v>4.85844</c:v>
                </c:pt>
                <c:pt idx="214257">
                  <c:v>4.85846</c:v>
                </c:pt>
                <c:pt idx="214258">
                  <c:v>4.85848</c:v>
                </c:pt>
                <c:pt idx="214259">
                  <c:v>4.8585</c:v>
                </c:pt>
                <c:pt idx="214260">
                  <c:v>4.85853</c:v>
                </c:pt>
                <c:pt idx="214261">
                  <c:v>4.85855</c:v>
                </c:pt>
                <c:pt idx="214262">
                  <c:v>4.85857</c:v>
                </c:pt>
                <c:pt idx="214263">
                  <c:v>4.85859</c:v>
                </c:pt>
                <c:pt idx="214264">
                  <c:v>4.85862</c:v>
                </c:pt>
                <c:pt idx="214265">
                  <c:v>4.85864</c:v>
                </c:pt>
                <c:pt idx="214266">
                  <c:v>4.85866</c:v>
                </c:pt>
                <c:pt idx="214267">
                  <c:v>4.85869</c:v>
                </c:pt>
                <c:pt idx="214268">
                  <c:v>4.85871</c:v>
                </c:pt>
                <c:pt idx="214269">
                  <c:v>4.85873</c:v>
                </c:pt>
                <c:pt idx="214270">
                  <c:v>4.85875</c:v>
                </c:pt>
                <c:pt idx="214271">
                  <c:v>4.85878</c:v>
                </c:pt>
                <c:pt idx="214272">
                  <c:v>4.8588</c:v>
                </c:pt>
                <c:pt idx="214273">
                  <c:v>4.85882</c:v>
                </c:pt>
                <c:pt idx="214274">
                  <c:v>4.85884</c:v>
                </c:pt>
                <c:pt idx="214275">
                  <c:v>4.85887</c:v>
                </c:pt>
                <c:pt idx="214276">
                  <c:v>4.85889</c:v>
                </c:pt>
                <c:pt idx="214277">
                  <c:v>4.85891</c:v>
                </c:pt>
                <c:pt idx="214278">
                  <c:v>4.85893</c:v>
                </c:pt>
                <c:pt idx="214279">
                  <c:v>4.85896</c:v>
                </c:pt>
                <c:pt idx="214280">
                  <c:v>4.85898</c:v>
                </c:pt>
                <c:pt idx="214281">
                  <c:v>4.859</c:v>
                </c:pt>
                <c:pt idx="214282">
                  <c:v>4.85902</c:v>
                </c:pt>
                <c:pt idx="214283">
                  <c:v>4.85905</c:v>
                </c:pt>
                <c:pt idx="214284">
                  <c:v>4.85907</c:v>
                </c:pt>
                <c:pt idx="214285">
                  <c:v>4.85909</c:v>
                </c:pt>
                <c:pt idx="214286">
                  <c:v>4.85912</c:v>
                </c:pt>
                <c:pt idx="214287">
                  <c:v>4.85914</c:v>
                </c:pt>
                <c:pt idx="214288">
                  <c:v>4.85916</c:v>
                </c:pt>
                <c:pt idx="214289">
                  <c:v>4.85918</c:v>
                </c:pt>
                <c:pt idx="214290">
                  <c:v>4.85921</c:v>
                </c:pt>
                <c:pt idx="214291">
                  <c:v>4.85923</c:v>
                </c:pt>
                <c:pt idx="214292">
                  <c:v>4.85925</c:v>
                </c:pt>
                <c:pt idx="214293">
                  <c:v>4.85927</c:v>
                </c:pt>
                <c:pt idx="214294">
                  <c:v>4.8593</c:v>
                </c:pt>
                <c:pt idx="214295">
                  <c:v>4.85932</c:v>
                </c:pt>
                <c:pt idx="214296">
                  <c:v>4.85934</c:v>
                </c:pt>
                <c:pt idx="214297">
                  <c:v>4.85937</c:v>
                </c:pt>
                <c:pt idx="214298">
                  <c:v>4.85939</c:v>
                </c:pt>
                <c:pt idx="214299">
                  <c:v>4.85941</c:v>
                </c:pt>
                <c:pt idx="214300">
                  <c:v>4.85943</c:v>
                </c:pt>
                <c:pt idx="214301">
                  <c:v>4.85946</c:v>
                </c:pt>
                <c:pt idx="214302">
                  <c:v>4.85948</c:v>
                </c:pt>
                <c:pt idx="214303">
                  <c:v>4.8595</c:v>
                </c:pt>
                <c:pt idx="214304">
                  <c:v>4.85952</c:v>
                </c:pt>
                <c:pt idx="214305">
                  <c:v>4.85955</c:v>
                </c:pt>
                <c:pt idx="214306">
                  <c:v>4.85957</c:v>
                </c:pt>
                <c:pt idx="214307">
                  <c:v>4.85959</c:v>
                </c:pt>
                <c:pt idx="214308">
                  <c:v>4.85961</c:v>
                </c:pt>
                <c:pt idx="214309">
                  <c:v>4.85964</c:v>
                </c:pt>
                <c:pt idx="214310">
                  <c:v>4.85966</c:v>
                </c:pt>
                <c:pt idx="214311">
                  <c:v>4.85968</c:v>
                </c:pt>
                <c:pt idx="214312">
                  <c:v>4.8597</c:v>
                </c:pt>
                <c:pt idx="214313">
                  <c:v>4.85973</c:v>
                </c:pt>
                <c:pt idx="214314">
                  <c:v>4.85975</c:v>
                </c:pt>
                <c:pt idx="214315">
                  <c:v>4.85977</c:v>
                </c:pt>
                <c:pt idx="214316">
                  <c:v>4.8598</c:v>
                </c:pt>
                <c:pt idx="214317">
                  <c:v>4.85982</c:v>
                </c:pt>
                <c:pt idx="214318">
                  <c:v>4.85984</c:v>
                </c:pt>
                <c:pt idx="214319">
                  <c:v>4.85986</c:v>
                </c:pt>
                <c:pt idx="214320">
                  <c:v>4.85989</c:v>
                </c:pt>
                <c:pt idx="214321">
                  <c:v>4.85991</c:v>
                </c:pt>
                <c:pt idx="214322">
                  <c:v>4.85993</c:v>
                </c:pt>
                <c:pt idx="214323">
                  <c:v>4.85996</c:v>
                </c:pt>
                <c:pt idx="214324">
                  <c:v>4.85998</c:v>
                </c:pt>
                <c:pt idx="214325">
                  <c:v>4.86</c:v>
                </c:pt>
                <c:pt idx="214326">
                  <c:v>4.86002</c:v>
                </c:pt>
                <c:pt idx="214327">
                  <c:v>4.86005</c:v>
                </c:pt>
                <c:pt idx="214328">
                  <c:v>4.86007</c:v>
                </c:pt>
                <c:pt idx="214329">
                  <c:v>4.86009</c:v>
                </c:pt>
                <c:pt idx="214330">
                  <c:v>4.86011</c:v>
                </c:pt>
                <c:pt idx="214331">
                  <c:v>4.86014</c:v>
                </c:pt>
                <c:pt idx="214332">
                  <c:v>4.86016</c:v>
                </c:pt>
                <c:pt idx="214333">
                  <c:v>4.86018</c:v>
                </c:pt>
                <c:pt idx="214334">
                  <c:v>4.8602</c:v>
                </c:pt>
                <c:pt idx="214335">
                  <c:v>4.86023</c:v>
                </c:pt>
                <c:pt idx="214336">
                  <c:v>4.86025</c:v>
                </c:pt>
                <c:pt idx="214337">
                  <c:v>4.86027</c:v>
                </c:pt>
                <c:pt idx="214338">
                  <c:v>4.86029</c:v>
                </c:pt>
                <c:pt idx="214339">
                  <c:v>4.86032</c:v>
                </c:pt>
                <c:pt idx="214340">
                  <c:v>4.86034</c:v>
                </c:pt>
                <c:pt idx="214341">
                  <c:v>4.86036</c:v>
                </c:pt>
                <c:pt idx="214342">
                  <c:v>4.86038</c:v>
                </c:pt>
                <c:pt idx="214343">
                  <c:v>4.86041</c:v>
                </c:pt>
                <c:pt idx="214344">
                  <c:v>4.86043</c:v>
                </c:pt>
                <c:pt idx="214345">
                  <c:v>4.86045</c:v>
                </c:pt>
                <c:pt idx="214346">
                  <c:v>4.86048</c:v>
                </c:pt>
                <c:pt idx="214347">
                  <c:v>4.8605</c:v>
                </c:pt>
                <c:pt idx="214348">
                  <c:v>4.86052</c:v>
                </c:pt>
                <c:pt idx="214349">
                  <c:v>4.86054</c:v>
                </c:pt>
                <c:pt idx="214350">
                  <c:v>4.86057</c:v>
                </c:pt>
                <c:pt idx="214351">
                  <c:v>4.86059</c:v>
                </c:pt>
                <c:pt idx="214352">
                  <c:v>4.86061</c:v>
                </c:pt>
                <c:pt idx="214353">
                  <c:v>4.86064</c:v>
                </c:pt>
                <c:pt idx="214354">
                  <c:v>4.86066</c:v>
                </c:pt>
                <c:pt idx="214355">
                  <c:v>4.86068</c:v>
                </c:pt>
                <c:pt idx="214356">
                  <c:v>4.8607</c:v>
                </c:pt>
                <c:pt idx="214357">
                  <c:v>4.86073</c:v>
                </c:pt>
                <c:pt idx="214358">
                  <c:v>4.86075</c:v>
                </c:pt>
                <c:pt idx="214359">
                  <c:v>4.86077</c:v>
                </c:pt>
                <c:pt idx="214360">
                  <c:v>4.86079</c:v>
                </c:pt>
                <c:pt idx="214361">
                  <c:v>4.86082</c:v>
                </c:pt>
                <c:pt idx="214362">
                  <c:v>4.86084</c:v>
                </c:pt>
                <c:pt idx="214363">
                  <c:v>4.86086</c:v>
                </c:pt>
                <c:pt idx="214364">
                  <c:v>4.86088</c:v>
                </c:pt>
                <c:pt idx="214365">
                  <c:v>4.86091</c:v>
                </c:pt>
                <c:pt idx="214366">
                  <c:v>4.86093</c:v>
                </c:pt>
                <c:pt idx="214367">
                  <c:v>4.86095</c:v>
                </c:pt>
                <c:pt idx="214368">
                  <c:v>4.86097</c:v>
                </c:pt>
                <c:pt idx="214369">
                  <c:v>4.861</c:v>
                </c:pt>
                <c:pt idx="214370">
                  <c:v>4.86102</c:v>
                </c:pt>
                <c:pt idx="214371">
                  <c:v>4.86104</c:v>
                </c:pt>
                <c:pt idx="214372">
                  <c:v>4.86107</c:v>
                </c:pt>
                <c:pt idx="214373">
                  <c:v>4.86109</c:v>
                </c:pt>
                <c:pt idx="214374">
                  <c:v>4.86111</c:v>
                </c:pt>
                <c:pt idx="214375">
                  <c:v>4.86113</c:v>
                </c:pt>
                <c:pt idx="214376">
                  <c:v>4.86116</c:v>
                </c:pt>
                <c:pt idx="214377">
                  <c:v>4.86118</c:v>
                </c:pt>
                <c:pt idx="214378">
                  <c:v>4.8612</c:v>
                </c:pt>
                <c:pt idx="214379">
                  <c:v>4.86122</c:v>
                </c:pt>
                <c:pt idx="214380">
                  <c:v>4.86125</c:v>
                </c:pt>
                <c:pt idx="214381">
                  <c:v>4.86127</c:v>
                </c:pt>
                <c:pt idx="214382">
                  <c:v>4.86129</c:v>
                </c:pt>
                <c:pt idx="214383">
                  <c:v>4.86132</c:v>
                </c:pt>
                <c:pt idx="214384">
                  <c:v>4.86134</c:v>
                </c:pt>
                <c:pt idx="214385">
                  <c:v>4.86136</c:v>
                </c:pt>
                <c:pt idx="214386">
                  <c:v>4.86138</c:v>
                </c:pt>
                <c:pt idx="214387">
                  <c:v>4.86141</c:v>
                </c:pt>
                <c:pt idx="214388">
                  <c:v>4.86143</c:v>
                </c:pt>
                <c:pt idx="214389">
                  <c:v>4.86145</c:v>
                </c:pt>
                <c:pt idx="214390">
                  <c:v>4.86147</c:v>
                </c:pt>
                <c:pt idx="214391">
                  <c:v>4.8615</c:v>
                </c:pt>
                <c:pt idx="214392">
                  <c:v>4.86152</c:v>
                </c:pt>
                <c:pt idx="214393">
                  <c:v>4.86154</c:v>
                </c:pt>
                <c:pt idx="214394">
                  <c:v>4.86156</c:v>
                </c:pt>
                <c:pt idx="214395">
                  <c:v>4.86159</c:v>
                </c:pt>
                <c:pt idx="214396">
                  <c:v>4.86161</c:v>
                </c:pt>
                <c:pt idx="214397">
                  <c:v>4.86163</c:v>
                </c:pt>
                <c:pt idx="214398">
                  <c:v>4.86165</c:v>
                </c:pt>
                <c:pt idx="214399">
                  <c:v>4.86168</c:v>
                </c:pt>
                <c:pt idx="214400">
                  <c:v>4.8617</c:v>
                </c:pt>
                <c:pt idx="214401">
                  <c:v>4.86172</c:v>
                </c:pt>
                <c:pt idx="214402">
                  <c:v>4.86175</c:v>
                </c:pt>
                <c:pt idx="214403">
                  <c:v>4.86177</c:v>
                </c:pt>
                <c:pt idx="214404">
                  <c:v>4.86179</c:v>
                </c:pt>
                <c:pt idx="214405">
                  <c:v>4.86181</c:v>
                </c:pt>
                <c:pt idx="214406">
                  <c:v>4.86184</c:v>
                </c:pt>
                <c:pt idx="214407">
                  <c:v>4.86186</c:v>
                </c:pt>
                <c:pt idx="214408">
                  <c:v>4.86188</c:v>
                </c:pt>
                <c:pt idx="214409">
                  <c:v>4.86191</c:v>
                </c:pt>
                <c:pt idx="214410">
                  <c:v>4.86193</c:v>
                </c:pt>
                <c:pt idx="214411">
                  <c:v>4.86195</c:v>
                </c:pt>
                <c:pt idx="214412">
                  <c:v>4.86197</c:v>
                </c:pt>
                <c:pt idx="214413">
                  <c:v>4.862</c:v>
                </c:pt>
                <c:pt idx="214414">
                  <c:v>4.86202</c:v>
                </c:pt>
                <c:pt idx="214415">
                  <c:v>4.86204</c:v>
                </c:pt>
                <c:pt idx="214416">
                  <c:v>4.86206</c:v>
                </c:pt>
                <c:pt idx="214417">
                  <c:v>4.86209</c:v>
                </c:pt>
                <c:pt idx="214418">
                  <c:v>4.86211</c:v>
                </c:pt>
                <c:pt idx="214419">
                  <c:v>4.86213</c:v>
                </c:pt>
                <c:pt idx="214420">
                  <c:v>4.86215</c:v>
                </c:pt>
                <c:pt idx="214421">
                  <c:v>4.86218</c:v>
                </c:pt>
                <c:pt idx="214422">
                  <c:v>4.8622</c:v>
                </c:pt>
                <c:pt idx="214423">
                  <c:v>4.86222</c:v>
                </c:pt>
                <c:pt idx="214424">
                  <c:v>4.86224</c:v>
                </c:pt>
                <c:pt idx="214425">
                  <c:v>4.86227</c:v>
                </c:pt>
                <c:pt idx="214426">
                  <c:v>4.86229</c:v>
                </c:pt>
                <c:pt idx="214427">
                  <c:v>4.86231</c:v>
                </c:pt>
                <c:pt idx="214428">
                  <c:v>4.86234</c:v>
                </c:pt>
                <c:pt idx="214429">
                  <c:v>4.86236</c:v>
                </c:pt>
                <c:pt idx="214430">
                  <c:v>4.86238</c:v>
                </c:pt>
                <c:pt idx="214431">
                  <c:v>4.8624</c:v>
                </c:pt>
                <c:pt idx="214432">
                  <c:v>4.86243</c:v>
                </c:pt>
                <c:pt idx="214433">
                  <c:v>4.86245</c:v>
                </c:pt>
                <c:pt idx="214434">
                  <c:v>4.86247</c:v>
                </c:pt>
                <c:pt idx="214435">
                  <c:v>4.86249</c:v>
                </c:pt>
                <c:pt idx="214436">
                  <c:v>4.86252</c:v>
                </c:pt>
                <c:pt idx="214437">
                  <c:v>4.86254</c:v>
                </c:pt>
                <c:pt idx="214438">
                  <c:v>4.86256</c:v>
                </c:pt>
                <c:pt idx="214439">
                  <c:v>4.86259</c:v>
                </c:pt>
                <c:pt idx="214440">
                  <c:v>4.86261</c:v>
                </c:pt>
                <c:pt idx="214441">
                  <c:v>4.86263</c:v>
                </c:pt>
                <c:pt idx="214442">
                  <c:v>4.86265</c:v>
                </c:pt>
                <c:pt idx="214443">
                  <c:v>4.86268</c:v>
                </c:pt>
                <c:pt idx="214444">
                  <c:v>4.8627</c:v>
                </c:pt>
                <c:pt idx="214445">
                  <c:v>4.86272</c:v>
                </c:pt>
                <c:pt idx="214446">
                  <c:v>4.86274</c:v>
                </c:pt>
                <c:pt idx="214447">
                  <c:v>4.86277</c:v>
                </c:pt>
                <c:pt idx="214448">
                  <c:v>4.86279</c:v>
                </c:pt>
                <c:pt idx="214449">
                  <c:v>4.86281</c:v>
                </c:pt>
                <c:pt idx="214450">
                  <c:v>4.86283</c:v>
                </c:pt>
                <c:pt idx="214451">
                  <c:v>4.86286</c:v>
                </c:pt>
                <c:pt idx="214452">
                  <c:v>4.86288</c:v>
                </c:pt>
                <c:pt idx="214453">
                  <c:v>4.8629</c:v>
                </c:pt>
                <c:pt idx="214454">
                  <c:v>4.86292</c:v>
                </c:pt>
                <c:pt idx="214455">
                  <c:v>4.86295</c:v>
                </c:pt>
                <c:pt idx="214456">
                  <c:v>4.86297</c:v>
                </c:pt>
                <c:pt idx="214457">
                  <c:v>4.86299</c:v>
                </c:pt>
                <c:pt idx="214458">
                  <c:v>4.86302</c:v>
                </c:pt>
                <c:pt idx="214459">
                  <c:v>4.86304</c:v>
                </c:pt>
                <c:pt idx="214460">
                  <c:v>4.86306</c:v>
                </c:pt>
                <c:pt idx="214461">
                  <c:v>4.86308</c:v>
                </c:pt>
                <c:pt idx="214462">
                  <c:v>4.86311</c:v>
                </c:pt>
                <c:pt idx="214463">
                  <c:v>4.86313</c:v>
                </c:pt>
                <c:pt idx="214464">
                  <c:v>4.86315</c:v>
                </c:pt>
                <c:pt idx="214465">
                  <c:v>4.86318</c:v>
                </c:pt>
                <c:pt idx="214466">
                  <c:v>4.8632</c:v>
                </c:pt>
                <c:pt idx="214467">
                  <c:v>4.86322</c:v>
                </c:pt>
                <c:pt idx="214468">
                  <c:v>4.86324</c:v>
                </c:pt>
                <c:pt idx="214469">
                  <c:v>4.86327</c:v>
                </c:pt>
                <c:pt idx="214470">
                  <c:v>4.86329</c:v>
                </c:pt>
                <c:pt idx="214471">
                  <c:v>4.86331</c:v>
                </c:pt>
                <c:pt idx="214472">
                  <c:v>4.86333</c:v>
                </c:pt>
                <c:pt idx="214473">
                  <c:v>4.86336</c:v>
                </c:pt>
                <c:pt idx="214474">
                  <c:v>4.86338</c:v>
                </c:pt>
                <c:pt idx="214475">
                  <c:v>4.8634</c:v>
                </c:pt>
                <c:pt idx="214476">
                  <c:v>4.86342</c:v>
                </c:pt>
                <c:pt idx="214477">
                  <c:v>4.86345</c:v>
                </c:pt>
                <c:pt idx="214478">
                  <c:v>4.86347</c:v>
                </c:pt>
                <c:pt idx="214479">
                  <c:v>4.86349</c:v>
                </c:pt>
                <c:pt idx="214480">
                  <c:v>4.86351</c:v>
                </c:pt>
                <c:pt idx="214481">
                  <c:v>4.86354</c:v>
                </c:pt>
                <c:pt idx="214482">
                  <c:v>4.86356</c:v>
                </c:pt>
                <c:pt idx="214483">
                  <c:v>4.86358</c:v>
                </c:pt>
                <c:pt idx="214484">
                  <c:v>4.8636</c:v>
                </c:pt>
                <c:pt idx="214485">
                  <c:v>4.86363</c:v>
                </c:pt>
                <c:pt idx="214486">
                  <c:v>4.86365</c:v>
                </c:pt>
                <c:pt idx="214487">
                  <c:v>4.86367</c:v>
                </c:pt>
                <c:pt idx="214488">
                  <c:v>4.8637</c:v>
                </c:pt>
                <c:pt idx="214489">
                  <c:v>4.86372</c:v>
                </c:pt>
                <c:pt idx="214490">
                  <c:v>4.86374</c:v>
                </c:pt>
                <c:pt idx="214491">
                  <c:v>4.86376</c:v>
                </c:pt>
                <c:pt idx="214492">
                  <c:v>4.86379</c:v>
                </c:pt>
                <c:pt idx="214493">
                  <c:v>4.86381</c:v>
                </c:pt>
                <c:pt idx="214494">
                  <c:v>4.86383</c:v>
                </c:pt>
                <c:pt idx="214495">
                  <c:v>4.86386</c:v>
                </c:pt>
                <c:pt idx="214496">
                  <c:v>4.86388</c:v>
                </c:pt>
                <c:pt idx="214497">
                  <c:v>4.8639</c:v>
                </c:pt>
                <c:pt idx="214498">
                  <c:v>4.86392</c:v>
                </c:pt>
                <c:pt idx="214499">
                  <c:v>4.86395</c:v>
                </c:pt>
                <c:pt idx="214500">
                  <c:v>4.86397</c:v>
                </c:pt>
                <c:pt idx="214501">
                  <c:v>4.86399</c:v>
                </c:pt>
                <c:pt idx="214502">
                  <c:v>4.86401</c:v>
                </c:pt>
                <c:pt idx="214503">
                  <c:v>4.86404</c:v>
                </c:pt>
                <c:pt idx="214504">
                  <c:v>4.86406</c:v>
                </c:pt>
                <c:pt idx="214505">
                  <c:v>4.86408</c:v>
                </c:pt>
                <c:pt idx="214506">
                  <c:v>4.8641</c:v>
                </c:pt>
                <c:pt idx="214507">
                  <c:v>4.86413</c:v>
                </c:pt>
                <c:pt idx="214508">
                  <c:v>4.86415</c:v>
                </c:pt>
                <c:pt idx="214509">
                  <c:v>4.86417</c:v>
                </c:pt>
                <c:pt idx="214510">
                  <c:v>4.86419</c:v>
                </c:pt>
                <c:pt idx="214511">
                  <c:v>4.86422</c:v>
                </c:pt>
                <c:pt idx="214512">
                  <c:v>4.86424</c:v>
                </c:pt>
                <c:pt idx="214513">
                  <c:v>4.86426</c:v>
                </c:pt>
                <c:pt idx="214514">
                  <c:v>4.86429</c:v>
                </c:pt>
                <c:pt idx="214515">
                  <c:v>4.86431</c:v>
                </c:pt>
                <c:pt idx="214516">
                  <c:v>4.86433</c:v>
                </c:pt>
                <c:pt idx="214517">
                  <c:v>4.86435</c:v>
                </c:pt>
                <c:pt idx="214518">
                  <c:v>4.86438</c:v>
                </c:pt>
                <c:pt idx="214519">
                  <c:v>4.8644</c:v>
                </c:pt>
                <c:pt idx="214520">
                  <c:v>4.86442</c:v>
                </c:pt>
                <c:pt idx="214521">
                  <c:v>4.86444</c:v>
                </c:pt>
                <c:pt idx="214522">
                  <c:v>4.86447</c:v>
                </c:pt>
                <c:pt idx="214523">
                  <c:v>4.86449</c:v>
                </c:pt>
                <c:pt idx="214524">
                  <c:v>4.86451</c:v>
                </c:pt>
                <c:pt idx="214525">
                  <c:v>4.86454</c:v>
                </c:pt>
                <c:pt idx="214526">
                  <c:v>4.86456</c:v>
                </c:pt>
                <c:pt idx="214527">
                  <c:v>4.86458</c:v>
                </c:pt>
                <c:pt idx="214528">
                  <c:v>4.8646</c:v>
                </c:pt>
                <c:pt idx="214529">
                  <c:v>4.86463</c:v>
                </c:pt>
                <c:pt idx="214530">
                  <c:v>4.86465</c:v>
                </c:pt>
                <c:pt idx="214531">
                  <c:v>4.86467</c:v>
                </c:pt>
                <c:pt idx="214532">
                  <c:v>4.86469</c:v>
                </c:pt>
                <c:pt idx="214533">
                  <c:v>4.86472</c:v>
                </c:pt>
                <c:pt idx="214534">
                  <c:v>4.86474</c:v>
                </c:pt>
                <c:pt idx="214535">
                  <c:v>4.86476</c:v>
                </c:pt>
                <c:pt idx="214536">
                  <c:v>4.86479</c:v>
                </c:pt>
                <c:pt idx="214537">
                  <c:v>4.86481</c:v>
                </c:pt>
                <c:pt idx="214538">
                  <c:v>4.86483</c:v>
                </c:pt>
                <c:pt idx="214539">
                  <c:v>4.86485</c:v>
                </c:pt>
                <c:pt idx="214540">
                  <c:v>4.86487</c:v>
                </c:pt>
                <c:pt idx="214541">
                  <c:v>4.8649</c:v>
                </c:pt>
                <c:pt idx="214542">
                  <c:v>4.86492</c:v>
                </c:pt>
                <c:pt idx="214543">
                  <c:v>4.86494</c:v>
                </c:pt>
                <c:pt idx="214544">
                  <c:v>4.86497</c:v>
                </c:pt>
                <c:pt idx="214545">
                  <c:v>4.86499</c:v>
                </c:pt>
                <c:pt idx="214546">
                  <c:v>4.86501</c:v>
                </c:pt>
                <c:pt idx="214547">
                  <c:v>4.86503</c:v>
                </c:pt>
                <c:pt idx="214548">
                  <c:v>4.86506</c:v>
                </c:pt>
                <c:pt idx="214549">
                  <c:v>4.86508</c:v>
                </c:pt>
                <c:pt idx="214550">
                  <c:v>4.8651</c:v>
                </c:pt>
                <c:pt idx="214551">
                  <c:v>4.86512</c:v>
                </c:pt>
                <c:pt idx="214552">
                  <c:v>4.86515</c:v>
                </c:pt>
                <c:pt idx="214553">
                  <c:v>4.86517</c:v>
                </c:pt>
                <c:pt idx="214554">
                  <c:v>4.86519</c:v>
                </c:pt>
                <c:pt idx="214555">
                  <c:v>4.86522</c:v>
                </c:pt>
                <c:pt idx="214556">
                  <c:v>4.86524</c:v>
                </c:pt>
                <c:pt idx="214557">
                  <c:v>4.86526</c:v>
                </c:pt>
                <c:pt idx="214558">
                  <c:v>4.86528</c:v>
                </c:pt>
                <c:pt idx="214559">
                  <c:v>4.86531</c:v>
                </c:pt>
                <c:pt idx="214560">
                  <c:v>4.86533</c:v>
                </c:pt>
                <c:pt idx="214561">
                  <c:v>4.86535</c:v>
                </c:pt>
                <c:pt idx="214562">
                  <c:v>4.86537</c:v>
                </c:pt>
                <c:pt idx="214563">
                  <c:v>4.8654</c:v>
                </c:pt>
                <c:pt idx="214564">
                  <c:v>4.86542</c:v>
                </c:pt>
                <c:pt idx="214565">
                  <c:v>4.86544</c:v>
                </c:pt>
                <c:pt idx="214566">
                  <c:v>4.86547</c:v>
                </c:pt>
                <c:pt idx="214567">
                  <c:v>4.86549</c:v>
                </c:pt>
                <c:pt idx="214568">
                  <c:v>4.86551</c:v>
                </c:pt>
                <c:pt idx="214569">
                  <c:v>4.86553</c:v>
                </c:pt>
                <c:pt idx="214570">
                  <c:v>4.86556</c:v>
                </c:pt>
                <c:pt idx="214571">
                  <c:v>4.86558</c:v>
                </c:pt>
                <c:pt idx="214572">
                  <c:v>4.8656</c:v>
                </c:pt>
                <c:pt idx="214573">
                  <c:v>4.86562</c:v>
                </c:pt>
                <c:pt idx="214574">
                  <c:v>4.86565</c:v>
                </c:pt>
                <c:pt idx="214575">
                  <c:v>4.86567</c:v>
                </c:pt>
                <c:pt idx="214576">
                  <c:v>4.86569</c:v>
                </c:pt>
                <c:pt idx="214577">
                  <c:v>4.86571</c:v>
                </c:pt>
                <c:pt idx="214578">
                  <c:v>4.86574</c:v>
                </c:pt>
                <c:pt idx="214579">
                  <c:v>4.86576</c:v>
                </c:pt>
                <c:pt idx="214580">
                  <c:v>4.86578</c:v>
                </c:pt>
                <c:pt idx="214581">
                  <c:v>4.8658</c:v>
                </c:pt>
                <c:pt idx="214582">
                  <c:v>4.86583</c:v>
                </c:pt>
                <c:pt idx="214583">
                  <c:v>4.86585</c:v>
                </c:pt>
                <c:pt idx="214584">
                  <c:v>4.86587</c:v>
                </c:pt>
                <c:pt idx="214585">
                  <c:v>4.8659</c:v>
                </c:pt>
                <c:pt idx="214586">
                  <c:v>4.86592</c:v>
                </c:pt>
                <c:pt idx="214587">
                  <c:v>4.86594</c:v>
                </c:pt>
                <c:pt idx="214588">
                  <c:v>4.86596</c:v>
                </c:pt>
                <c:pt idx="214589">
                  <c:v>4.86599</c:v>
                </c:pt>
                <c:pt idx="214590">
                  <c:v>4.86601</c:v>
                </c:pt>
                <c:pt idx="214591">
                  <c:v>4.86603</c:v>
                </c:pt>
                <c:pt idx="214592">
                  <c:v>4.86605</c:v>
                </c:pt>
                <c:pt idx="214593">
                  <c:v>4.86608</c:v>
                </c:pt>
                <c:pt idx="214594">
                  <c:v>4.8661</c:v>
                </c:pt>
                <c:pt idx="214595">
                  <c:v>4.86612</c:v>
                </c:pt>
                <c:pt idx="214596">
                  <c:v>4.86615</c:v>
                </c:pt>
                <c:pt idx="214597">
                  <c:v>4.86617</c:v>
                </c:pt>
                <c:pt idx="214598">
                  <c:v>4.86619</c:v>
                </c:pt>
                <c:pt idx="214599">
                  <c:v>4.86621</c:v>
                </c:pt>
                <c:pt idx="214600">
                  <c:v>4.86624</c:v>
                </c:pt>
                <c:pt idx="214601">
                  <c:v>4.86626</c:v>
                </c:pt>
                <c:pt idx="214602">
                  <c:v>4.86628</c:v>
                </c:pt>
                <c:pt idx="214603">
                  <c:v>4.8663</c:v>
                </c:pt>
                <c:pt idx="214604">
                  <c:v>4.86633</c:v>
                </c:pt>
                <c:pt idx="214605">
                  <c:v>4.86635</c:v>
                </c:pt>
                <c:pt idx="214606">
                  <c:v>4.86637</c:v>
                </c:pt>
                <c:pt idx="214607">
                  <c:v>4.86639</c:v>
                </c:pt>
                <c:pt idx="214608">
                  <c:v>4.86642</c:v>
                </c:pt>
                <c:pt idx="214609">
                  <c:v>4.86644</c:v>
                </c:pt>
                <c:pt idx="214610">
                  <c:v>4.86646</c:v>
                </c:pt>
                <c:pt idx="214611">
                  <c:v>4.86648</c:v>
                </c:pt>
                <c:pt idx="214612">
                  <c:v>4.86651</c:v>
                </c:pt>
                <c:pt idx="214613">
                  <c:v>4.86653</c:v>
                </c:pt>
                <c:pt idx="214614">
                  <c:v>4.86655</c:v>
                </c:pt>
                <c:pt idx="214615">
                  <c:v>4.86658</c:v>
                </c:pt>
                <c:pt idx="214616">
                  <c:v>4.8666</c:v>
                </c:pt>
                <c:pt idx="214617">
                  <c:v>4.86662</c:v>
                </c:pt>
                <c:pt idx="214618">
                  <c:v>4.86664</c:v>
                </c:pt>
                <c:pt idx="214619">
                  <c:v>4.86667</c:v>
                </c:pt>
                <c:pt idx="214620">
                  <c:v>4.86669</c:v>
                </c:pt>
                <c:pt idx="214621">
                  <c:v>4.86671</c:v>
                </c:pt>
                <c:pt idx="214622">
                  <c:v>4.86674</c:v>
                </c:pt>
                <c:pt idx="214623">
                  <c:v>4.86676</c:v>
                </c:pt>
                <c:pt idx="214624">
                  <c:v>4.86678</c:v>
                </c:pt>
                <c:pt idx="214625">
                  <c:v>4.8668</c:v>
                </c:pt>
                <c:pt idx="214626">
                  <c:v>4.86683</c:v>
                </c:pt>
                <c:pt idx="214627">
                  <c:v>4.86685</c:v>
                </c:pt>
                <c:pt idx="214628">
                  <c:v>4.86687</c:v>
                </c:pt>
                <c:pt idx="214629">
                  <c:v>4.86689</c:v>
                </c:pt>
                <c:pt idx="214630">
                  <c:v>4.86692</c:v>
                </c:pt>
                <c:pt idx="214631">
                  <c:v>4.86694</c:v>
                </c:pt>
                <c:pt idx="214632">
                  <c:v>4.86696</c:v>
                </c:pt>
                <c:pt idx="214633">
                  <c:v>4.86698</c:v>
                </c:pt>
                <c:pt idx="214634">
                  <c:v>4.86701</c:v>
                </c:pt>
                <c:pt idx="214635">
                  <c:v>4.86703</c:v>
                </c:pt>
                <c:pt idx="214636">
                  <c:v>4.86705</c:v>
                </c:pt>
                <c:pt idx="214637">
                  <c:v>4.86707</c:v>
                </c:pt>
                <c:pt idx="214638">
                  <c:v>4.8671</c:v>
                </c:pt>
                <c:pt idx="214639">
                  <c:v>4.86712</c:v>
                </c:pt>
                <c:pt idx="214640">
                  <c:v>4.86714</c:v>
                </c:pt>
                <c:pt idx="214641">
                  <c:v>4.86717</c:v>
                </c:pt>
                <c:pt idx="214642">
                  <c:v>4.86719</c:v>
                </c:pt>
                <c:pt idx="214643">
                  <c:v>4.86721</c:v>
                </c:pt>
                <c:pt idx="214644">
                  <c:v>4.86723</c:v>
                </c:pt>
                <c:pt idx="214645">
                  <c:v>4.86726</c:v>
                </c:pt>
                <c:pt idx="214646">
                  <c:v>4.86728</c:v>
                </c:pt>
                <c:pt idx="214647">
                  <c:v>4.8673</c:v>
                </c:pt>
                <c:pt idx="214648">
                  <c:v>4.86732</c:v>
                </c:pt>
                <c:pt idx="214649">
                  <c:v>4.86735</c:v>
                </c:pt>
                <c:pt idx="214650">
                  <c:v>4.86737</c:v>
                </c:pt>
                <c:pt idx="214651">
                  <c:v>4.86739</c:v>
                </c:pt>
                <c:pt idx="214652">
                  <c:v>4.86742</c:v>
                </c:pt>
                <c:pt idx="214653">
                  <c:v>4.86744</c:v>
                </c:pt>
                <c:pt idx="214654">
                  <c:v>4.86746</c:v>
                </c:pt>
                <c:pt idx="214655">
                  <c:v>4.86748</c:v>
                </c:pt>
                <c:pt idx="214656">
                  <c:v>4.86751</c:v>
                </c:pt>
                <c:pt idx="214657">
                  <c:v>4.86753</c:v>
                </c:pt>
                <c:pt idx="214658">
                  <c:v>4.86755</c:v>
                </c:pt>
                <c:pt idx="214659">
                  <c:v>4.86757</c:v>
                </c:pt>
                <c:pt idx="214660">
                  <c:v>4.8676</c:v>
                </c:pt>
                <c:pt idx="214661">
                  <c:v>4.86762</c:v>
                </c:pt>
                <c:pt idx="214662">
                  <c:v>4.86764</c:v>
                </c:pt>
                <c:pt idx="214663">
                  <c:v>4.86766</c:v>
                </c:pt>
                <c:pt idx="214664">
                  <c:v>4.86769</c:v>
                </c:pt>
                <c:pt idx="214665">
                  <c:v>4.86771</c:v>
                </c:pt>
                <c:pt idx="214666">
                  <c:v>4.86773</c:v>
                </c:pt>
                <c:pt idx="214667">
                  <c:v>4.86775</c:v>
                </c:pt>
                <c:pt idx="214668">
                  <c:v>4.86778</c:v>
                </c:pt>
                <c:pt idx="214669">
                  <c:v>4.8678</c:v>
                </c:pt>
                <c:pt idx="214670">
                  <c:v>4.86782</c:v>
                </c:pt>
                <c:pt idx="214671">
                  <c:v>4.86785</c:v>
                </c:pt>
                <c:pt idx="214672">
                  <c:v>4.86787</c:v>
                </c:pt>
                <c:pt idx="214673">
                  <c:v>4.86789</c:v>
                </c:pt>
                <c:pt idx="214674">
                  <c:v>4.86791</c:v>
                </c:pt>
                <c:pt idx="214675">
                  <c:v>4.86794</c:v>
                </c:pt>
                <c:pt idx="214676">
                  <c:v>4.86796</c:v>
                </c:pt>
                <c:pt idx="214677">
                  <c:v>4.86798</c:v>
                </c:pt>
                <c:pt idx="214678">
                  <c:v>4.86801</c:v>
                </c:pt>
                <c:pt idx="214679">
                  <c:v>4.86803</c:v>
                </c:pt>
                <c:pt idx="214680">
                  <c:v>4.86805</c:v>
                </c:pt>
                <c:pt idx="214681">
                  <c:v>4.86807</c:v>
                </c:pt>
                <c:pt idx="214682">
                  <c:v>4.8681</c:v>
                </c:pt>
                <c:pt idx="214683">
                  <c:v>4.86812</c:v>
                </c:pt>
                <c:pt idx="214684">
                  <c:v>4.86814</c:v>
                </c:pt>
                <c:pt idx="214685">
                  <c:v>4.86816</c:v>
                </c:pt>
                <c:pt idx="214686">
                  <c:v>4.86819</c:v>
                </c:pt>
                <c:pt idx="214687">
                  <c:v>4.86821</c:v>
                </c:pt>
                <c:pt idx="214688">
                  <c:v>4.86823</c:v>
                </c:pt>
                <c:pt idx="214689">
                  <c:v>4.86825</c:v>
                </c:pt>
                <c:pt idx="214690">
                  <c:v>4.86828</c:v>
                </c:pt>
                <c:pt idx="214691">
                  <c:v>4.8683</c:v>
                </c:pt>
                <c:pt idx="214692">
                  <c:v>4.86832</c:v>
                </c:pt>
                <c:pt idx="214693">
                  <c:v>4.86834</c:v>
                </c:pt>
                <c:pt idx="214694">
                  <c:v>4.86837</c:v>
                </c:pt>
                <c:pt idx="214695">
                  <c:v>4.86839</c:v>
                </c:pt>
                <c:pt idx="214696">
                  <c:v>4.86841</c:v>
                </c:pt>
                <c:pt idx="214697">
                  <c:v>4.86843</c:v>
                </c:pt>
                <c:pt idx="214698">
                  <c:v>4.86846</c:v>
                </c:pt>
                <c:pt idx="214699">
                  <c:v>4.86848</c:v>
                </c:pt>
                <c:pt idx="214700">
                  <c:v>4.8685</c:v>
                </c:pt>
                <c:pt idx="214701">
                  <c:v>4.86853</c:v>
                </c:pt>
                <c:pt idx="214702">
                  <c:v>4.86855</c:v>
                </c:pt>
                <c:pt idx="214703">
                  <c:v>4.86857</c:v>
                </c:pt>
                <c:pt idx="214704">
                  <c:v>4.86859</c:v>
                </c:pt>
                <c:pt idx="214705">
                  <c:v>4.86862</c:v>
                </c:pt>
                <c:pt idx="214706">
                  <c:v>4.86864</c:v>
                </c:pt>
                <c:pt idx="214707">
                  <c:v>4.86866</c:v>
                </c:pt>
                <c:pt idx="214708">
                  <c:v>4.86869</c:v>
                </c:pt>
                <c:pt idx="214709">
                  <c:v>4.86871</c:v>
                </c:pt>
                <c:pt idx="214710">
                  <c:v>4.86873</c:v>
                </c:pt>
                <c:pt idx="214711">
                  <c:v>4.86875</c:v>
                </c:pt>
                <c:pt idx="214712">
                  <c:v>4.86878</c:v>
                </c:pt>
                <c:pt idx="214713">
                  <c:v>4.8688</c:v>
                </c:pt>
                <c:pt idx="214714">
                  <c:v>4.86882</c:v>
                </c:pt>
                <c:pt idx="214715">
                  <c:v>4.86884</c:v>
                </c:pt>
                <c:pt idx="214716">
                  <c:v>4.86887</c:v>
                </c:pt>
                <c:pt idx="214717">
                  <c:v>4.86889</c:v>
                </c:pt>
                <c:pt idx="214718">
                  <c:v>4.86891</c:v>
                </c:pt>
                <c:pt idx="214719">
                  <c:v>4.86893</c:v>
                </c:pt>
                <c:pt idx="214720">
                  <c:v>4.86896</c:v>
                </c:pt>
                <c:pt idx="214721">
                  <c:v>4.86898</c:v>
                </c:pt>
                <c:pt idx="214722">
                  <c:v>4.869</c:v>
                </c:pt>
                <c:pt idx="214723">
                  <c:v>4.86902</c:v>
                </c:pt>
                <c:pt idx="214724">
                  <c:v>4.86905</c:v>
                </c:pt>
                <c:pt idx="214725">
                  <c:v>4.86907</c:v>
                </c:pt>
                <c:pt idx="214726">
                  <c:v>4.86909</c:v>
                </c:pt>
                <c:pt idx="214727">
                  <c:v>4.86912</c:v>
                </c:pt>
                <c:pt idx="214728">
                  <c:v>4.86914</c:v>
                </c:pt>
                <c:pt idx="214729">
                  <c:v>4.86916</c:v>
                </c:pt>
                <c:pt idx="214730">
                  <c:v>4.86918</c:v>
                </c:pt>
                <c:pt idx="214731">
                  <c:v>4.86921</c:v>
                </c:pt>
                <c:pt idx="214732">
                  <c:v>4.86923</c:v>
                </c:pt>
                <c:pt idx="214733">
                  <c:v>4.86925</c:v>
                </c:pt>
                <c:pt idx="214734">
                  <c:v>4.86927</c:v>
                </c:pt>
                <c:pt idx="214735">
                  <c:v>4.8693</c:v>
                </c:pt>
                <c:pt idx="214736">
                  <c:v>4.86932</c:v>
                </c:pt>
                <c:pt idx="214737">
                  <c:v>4.86934</c:v>
                </c:pt>
                <c:pt idx="214738">
                  <c:v>4.86937</c:v>
                </c:pt>
                <c:pt idx="214739">
                  <c:v>4.86939</c:v>
                </c:pt>
                <c:pt idx="214740">
                  <c:v>4.86941</c:v>
                </c:pt>
                <c:pt idx="214741">
                  <c:v>4.86943</c:v>
                </c:pt>
                <c:pt idx="214742">
                  <c:v>4.86946</c:v>
                </c:pt>
                <c:pt idx="214743">
                  <c:v>4.86948</c:v>
                </c:pt>
                <c:pt idx="214744">
                  <c:v>4.8695</c:v>
                </c:pt>
                <c:pt idx="214745">
                  <c:v>4.86952</c:v>
                </c:pt>
                <c:pt idx="214746">
                  <c:v>4.86955</c:v>
                </c:pt>
                <c:pt idx="214747">
                  <c:v>4.86957</c:v>
                </c:pt>
                <c:pt idx="214748">
                  <c:v>4.86959</c:v>
                </c:pt>
                <c:pt idx="214749">
                  <c:v>4.86961</c:v>
                </c:pt>
                <c:pt idx="214750">
                  <c:v>4.86964</c:v>
                </c:pt>
                <c:pt idx="214751">
                  <c:v>4.86966</c:v>
                </c:pt>
                <c:pt idx="214752">
                  <c:v>4.86968</c:v>
                </c:pt>
                <c:pt idx="214753">
                  <c:v>4.8697</c:v>
                </c:pt>
                <c:pt idx="214754">
                  <c:v>4.86973</c:v>
                </c:pt>
                <c:pt idx="214755">
                  <c:v>4.86975</c:v>
                </c:pt>
                <c:pt idx="214756">
                  <c:v>4.86977</c:v>
                </c:pt>
                <c:pt idx="214757">
                  <c:v>4.8698</c:v>
                </c:pt>
                <c:pt idx="214758">
                  <c:v>4.86982</c:v>
                </c:pt>
                <c:pt idx="214759">
                  <c:v>4.86984</c:v>
                </c:pt>
                <c:pt idx="214760">
                  <c:v>4.86986</c:v>
                </c:pt>
                <c:pt idx="214761">
                  <c:v>4.86989</c:v>
                </c:pt>
                <c:pt idx="214762">
                  <c:v>4.86991</c:v>
                </c:pt>
                <c:pt idx="214763">
                  <c:v>4.86993</c:v>
                </c:pt>
                <c:pt idx="214764">
                  <c:v>4.86996</c:v>
                </c:pt>
                <c:pt idx="214765">
                  <c:v>4.86998</c:v>
                </c:pt>
                <c:pt idx="214766">
                  <c:v>4.87</c:v>
                </c:pt>
                <c:pt idx="214767">
                  <c:v>4.87002</c:v>
                </c:pt>
                <c:pt idx="214768">
                  <c:v>4.87005</c:v>
                </c:pt>
                <c:pt idx="214769">
                  <c:v>4.87007</c:v>
                </c:pt>
                <c:pt idx="214770">
                  <c:v>4.87009</c:v>
                </c:pt>
                <c:pt idx="214771">
                  <c:v>4.87011</c:v>
                </c:pt>
                <c:pt idx="214772">
                  <c:v>4.87014</c:v>
                </c:pt>
                <c:pt idx="214773">
                  <c:v>4.87016</c:v>
                </c:pt>
                <c:pt idx="214774">
                  <c:v>4.87018</c:v>
                </c:pt>
                <c:pt idx="214775">
                  <c:v>4.8702</c:v>
                </c:pt>
                <c:pt idx="214776">
                  <c:v>4.87023</c:v>
                </c:pt>
                <c:pt idx="214777">
                  <c:v>4.87025</c:v>
                </c:pt>
                <c:pt idx="214778">
                  <c:v>4.87027</c:v>
                </c:pt>
                <c:pt idx="214779">
                  <c:v>4.87029</c:v>
                </c:pt>
                <c:pt idx="214780">
                  <c:v>4.87032</c:v>
                </c:pt>
                <c:pt idx="214781">
                  <c:v>4.87034</c:v>
                </c:pt>
                <c:pt idx="214782">
                  <c:v>4.87036</c:v>
                </c:pt>
                <c:pt idx="214783">
                  <c:v>4.87038</c:v>
                </c:pt>
                <c:pt idx="214784">
                  <c:v>4.87041</c:v>
                </c:pt>
                <c:pt idx="214785">
                  <c:v>4.87043</c:v>
                </c:pt>
                <c:pt idx="214786">
                  <c:v>4.87045</c:v>
                </c:pt>
                <c:pt idx="214787">
                  <c:v>4.87048</c:v>
                </c:pt>
                <c:pt idx="214788">
                  <c:v>4.8705</c:v>
                </c:pt>
                <c:pt idx="214789">
                  <c:v>4.87052</c:v>
                </c:pt>
                <c:pt idx="214790">
                  <c:v>4.87054</c:v>
                </c:pt>
                <c:pt idx="214791">
                  <c:v>4.87057</c:v>
                </c:pt>
                <c:pt idx="214792">
                  <c:v>4.87059</c:v>
                </c:pt>
                <c:pt idx="214793">
                  <c:v>4.87061</c:v>
                </c:pt>
                <c:pt idx="214794">
                  <c:v>4.87064</c:v>
                </c:pt>
                <c:pt idx="214795">
                  <c:v>4.87066</c:v>
                </c:pt>
                <c:pt idx="214796">
                  <c:v>4.87068</c:v>
                </c:pt>
                <c:pt idx="214797">
                  <c:v>4.8707</c:v>
                </c:pt>
                <c:pt idx="214798">
                  <c:v>4.87073</c:v>
                </c:pt>
                <c:pt idx="214799">
                  <c:v>4.87075</c:v>
                </c:pt>
                <c:pt idx="214800">
                  <c:v>4.87077</c:v>
                </c:pt>
                <c:pt idx="214801">
                  <c:v>4.87079</c:v>
                </c:pt>
                <c:pt idx="214802">
                  <c:v>4.87082</c:v>
                </c:pt>
                <c:pt idx="214803">
                  <c:v>4.87084</c:v>
                </c:pt>
                <c:pt idx="214804">
                  <c:v>4.87086</c:v>
                </c:pt>
                <c:pt idx="214805">
                  <c:v>4.87088</c:v>
                </c:pt>
                <c:pt idx="214806">
                  <c:v>4.87091</c:v>
                </c:pt>
                <c:pt idx="214807">
                  <c:v>4.87093</c:v>
                </c:pt>
                <c:pt idx="214808">
                  <c:v>4.87095</c:v>
                </c:pt>
                <c:pt idx="214809">
                  <c:v>4.87097</c:v>
                </c:pt>
                <c:pt idx="214810">
                  <c:v>4.871</c:v>
                </c:pt>
                <c:pt idx="214811">
                  <c:v>4.87102</c:v>
                </c:pt>
                <c:pt idx="214812">
                  <c:v>4.87104</c:v>
                </c:pt>
                <c:pt idx="214813">
                  <c:v>4.87107</c:v>
                </c:pt>
                <c:pt idx="214814">
                  <c:v>4.87109</c:v>
                </c:pt>
                <c:pt idx="214815">
                  <c:v>4.87111</c:v>
                </c:pt>
                <c:pt idx="214816">
                  <c:v>4.87113</c:v>
                </c:pt>
                <c:pt idx="214817">
                  <c:v>4.87116</c:v>
                </c:pt>
                <c:pt idx="214818">
                  <c:v>4.87118</c:v>
                </c:pt>
                <c:pt idx="214819">
                  <c:v>4.8712</c:v>
                </c:pt>
                <c:pt idx="214820">
                  <c:v>4.87122</c:v>
                </c:pt>
                <c:pt idx="214821">
                  <c:v>4.87125</c:v>
                </c:pt>
                <c:pt idx="214822">
                  <c:v>4.87127</c:v>
                </c:pt>
                <c:pt idx="214823">
                  <c:v>4.87129</c:v>
                </c:pt>
                <c:pt idx="214824">
                  <c:v>4.87132</c:v>
                </c:pt>
                <c:pt idx="214825">
                  <c:v>4.87134</c:v>
                </c:pt>
                <c:pt idx="214826">
                  <c:v>4.87136</c:v>
                </c:pt>
                <c:pt idx="214827">
                  <c:v>4.87138</c:v>
                </c:pt>
                <c:pt idx="214828">
                  <c:v>4.87141</c:v>
                </c:pt>
                <c:pt idx="214829">
                  <c:v>4.87143</c:v>
                </c:pt>
                <c:pt idx="214830">
                  <c:v>4.87145</c:v>
                </c:pt>
                <c:pt idx="214831">
                  <c:v>4.87147</c:v>
                </c:pt>
                <c:pt idx="214832">
                  <c:v>4.8715</c:v>
                </c:pt>
                <c:pt idx="214833">
                  <c:v>4.87152</c:v>
                </c:pt>
                <c:pt idx="214834">
                  <c:v>4.87154</c:v>
                </c:pt>
                <c:pt idx="214835">
                  <c:v>4.87157</c:v>
                </c:pt>
                <c:pt idx="214836">
                  <c:v>4.87159</c:v>
                </c:pt>
                <c:pt idx="214837">
                  <c:v>4.87161</c:v>
                </c:pt>
                <c:pt idx="214838">
                  <c:v>4.87163</c:v>
                </c:pt>
                <c:pt idx="214839">
                  <c:v>4.87165</c:v>
                </c:pt>
                <c:pt idx="214840">
                  <c:v>4.87168</c:v>
                </c:pt>
                <c:pt idx="214841">
                  <c:v>4.8717</c:v>
                </c:pt>
                <c:pt idx="214842">
                  <c:v>4.87172</c:v>
                </c:pt>
                <c:pt idx="214843">
                  <c:v>4.87175</c:v>
                </c:pt>
                <c:pt idx="214844">
                  <c:v>4.87177</c:v>
                </c:pt>
                <c:pt idx="214845">
                  <c:v>4.87179</c:v>
                </c:pt>
                <c:pt idx="214846">
                  <c:v>4.87181</c:v>
                </c:pt>
                <c:pt idx="214847">
                  <c:v>4.87184</c:v>
                </c:pt>
                <c:pt idx="214848">
                  <c:v>4.87186</c:v>
                </c:pt>
                <c:pt idx="214849">
                  <c:v>4.87188</c:v>
                </c:pt>
                <c:pt idx="214850">
                  <c:v>4.8719</c:v>
                </c:pt>
                <c:pt idx="214851">
                  <c:v>4.87193</c:v>
                </c:pt>
                <c:pt idx="214852">
                  <c:v>4.87195</c:v>
                </c:pt>
                <c:pt idx="214853">
                  <c:v>4.87197</c:v>
                </c:pt>
                <c:pt idx="214854">
                  <c:v>4.872</c:v>
                </c:pt>
                <c:pt idx="214855">
                  <c:v>4.87202</c:v>
                </c:pt>
                <c:pt idx="214856">
                  <c:v>4.87204</c:v>
                </c:pt>
                <c:pt idx="214857">
                  <c:v>4.87206</c:v>
                </c:pt>
                <c:pt idx="214858">
                  <c:v>4.87209</c:v>
                </c:pt>
                <c:pt idx="214859">
                  <c:v>4.87211</c:v>
                </c:pt>
                <c:pt idx="214860">
                  <c:v>4.87213</c:v>
                </c:pt>
                <c:pt idx="214861">
                  <c:v>4.87215</c:v>
                </c:pt>
                <c:pt idx="214862">
                  <c:v>4.87218</c:v>
                </c:pt>
                <c:pt idx="214863">
                  <c:v>4.8722</c:v>
                </c:pt>
                <c:pt idx="214864">
                  <c:v>4.87222</c:v>
                </c:pt>
                <c:pt idx="214865">
                  <c:v>4.87225</c:v>
                </c:pt>
                <c:pt idx="214866">
                  <c:v>4.87227</c:v>
                </c:pt>
                <c:pt idx="214867">
                  <c:v>4.87229</c:v>
                </c:pt>
                <c:pt idx="214868">
                  <c:v>4.87231</c:v>
                </c:pt>
                <c:pt idx="214869">
                  <c:v>4.87234</c:v>
                </c:pt>
                <c:pt idx="214870">
                  <c:v>4.87236</c:v>
                </c:pt>
                <c:pt idx="214871">
                  <c:v>4.87238</c:v>
                </c:pt>
                <c:pt idx="214872">
                  <c:v>4.8724</c:v>
                </c:pt>
                <c:pt idx="214873">
                  <c:v>4.87243</c:v>
                </c:pt>
                <c:pt idx="214874">
                  <c:v>4.87245</c:v>
                </c:pt>
                <c:pt idx="214875">
                  <c:v>4.87247</c:v>
                </c:pt>
                <c:pt idx="214876">
                  <c:v>4.87249</c:v>
                </c:pt>
                <c:pt idx="214877">
                  <c:v>4.87252</c:v>
                </c:pt>
                <c:pt idx="214878">
                  <c:v>4.87254</c:v>
                </c:pt>
                <c:pt idx="214879">
                  <c:v>4.87256</c:v>
                </c:pt>
                <c:pt idx="214880">
                  <c:v>4.87258</c:v>
                </c:pt>
                <c:pt idx="214881">
                  <c:v>4.87261</c:v>
                </c:pt>
                <c:pt idx="214882">
                  <c:v>4.87263</c:v>
                </c:pt>
                <c:pt idx="214883">
                  <c:v>4.87265</c:v>
                </c:pt>
                <c:pt idx="214884">
                  <c:v>4.87268</c:v>
                </c:pt>
                <c:pt idx="214885">
                  <c:v>4.8727</c:v>
                </c:pt>
                <c:pt idx="214886">
                  <c:v>4.87272</c:v>
                </c:pt>
                <c:pt idx="214887">
                  <c:v>4.87274</c:v>
                </c:pt>
                <c:pt idx="214888">
                  <c:v>4.87277</c:v>
                </c:pt>
                <c:pt idx="214889">
                  <c:v>4.87279</c:v>
                </c:pt>
                <c:pt idx="214890">
                  <c:v>4.87281</c:v>
                </c:pt>
                <c:pt idx="214891">
                  <c:v>4.87283</c:v>
                </c:pt>
                <c:pt idx="214892">
                  <c:v>4.87286</c:v>
                </c:pt>
                <c:pt idx="214893">
                  <c:v>4.87288</c:v>
                </c:pt>
                <c:pt idx="214894">
                  <c:v>4.8729</c:v>
                </c:pt>
                <c:pt idx="214895">
                  <c:v>4.87293</c:v>
                </c:pt>
                <c:pt idx="214896">
                  <c:v>4.87295</c:v>
                </c:pt>
                <c:pt idx="214897">
                  <c:v>4.87297</c:v>
                </c:pt>
                <c:pt idx="214898">
                  <c:v>4.87299</c:v>
                </c:pt>
                <c:pt idx="214899">
                  <c:v>4.87302</c:v>
                </c:pt>
                <c:pt idx="214900">
                  <c:v>4.87304</c:v>
                </c:pt>
                <c:pt idx="214901">
                  <c:v>4.87306</c:v>
                </c:pt>
                <c:pt idx="214902">
                  <c:v>4.87308</c:v>
                </c:pt>
                <c:pt idx="214903">
                  <c:v>4.87311</c:v>
                </c:pt>
                <c:pt idx="214904">
                  <c:v>4.87313</c:v>
                </c:pt>
                <c:pt idx="214905">
                  <c:v>4.87315</c:v>
                </c:pt>
                <c:pt idx="214906">
                  <c:v>4.87317</c:v>
                </c:pt>
                <c:pt idx="214907">
                  <c:v>4.8732</c:v>
                </c:pt>
                <c:pt idx="214908">
                  <c:v>4.87322</c:v>
                </c:pt>
                <c:pt idx="214909">
                  <c:v>4.87324</c:v>
                </c:pt>
                <c:pt idx="214910">
                  <c:v>4.87326</c:v>
                </c:pt>
                <c:pt idx="214911">
                  <c:v>4.87329</c:v>
                </c:pt>
                <c:pt idx="214912">
                  <c:v>4.87331</c:v>
                </c:pt>
                <c:pt idx="214913">
                  <c:v>4.87333</c:v>
                </c:pt>
                <c:pt idx="214914">
                  <c:v>4.87336</c:v>
                </c:pt>
                <c:pt idx="214915">
                  <c:v>4.87338</c:v>
                </c:pt>
                <c:pt idx="214916">
                  <c:v>4.8734</c:v>
                </c:pt>
                <c:pt idx="214917">
                  <c:v>4.87342</c:v>
                </c:pt>
                <c:pt idx="214918">
                  <c:v>4.87345</c:v>
                </c:pt>
                <c:pt idx="214919">
                  <c:v>4.87347</c:v>
                </c:pt>
                <c:pt idx="214920">
                  <c:v>4.87349</c:v>
                </c:pt>
                <c:pt idx="214921">
                  <c:v>4.87352</c:v>
                </c:pt>
                <c:pt idx="214922">
                  <c:v>4.87354</c:v>
                </c:pt>
                <c:pt idx="214923">
                  <c:v>4.87356</c:v>
                </c:pt>
                <c:pt idx="214924">
                  <c:v>4.87358</c:v>
                </c:pt>
                <c:pt idx="214925">
                  <c:v>4.87361</c:v>
                </c:pt>
                <c:pt idx="214926">
                  <c:v>4.87363</c:v>
                </c:pt>
                <c:pt idx="214927">
                  <c:v>4.87365</c:v>
                </c:pt>
                <c:pt idx="214928">
                  <c:v>4.87367</c:v>
                </c:pt>
                <c:pt idx="214929">
                  <c:v>4.8737</c:v>
                </c:pt>
                <c:pt idx="214930">
                  <c:v>4.87372</c:v>
                </c:pt>
                <c:pt idx="214931">
                  <c:v>4.87374</c:v>
                </c:pt>
                <c:pt idx="214932">
                  <c:v>4.87376</c:v>
                </c:pt>
                <c:pt idx="214933">
                  <c:v>4.87379</c:v>
                </c:pt>
                <c:pt idx="214934">
                  <c:v>4.87381</c:v>
                </c:pt>
                <c:pt idx="214935">
                  <c:v>4.87383</c:v>
                </c:pt>
                <c:pt idx="214936">
                  <c:v>4.87385</c:v>
                </c:pt>
                <c:pt idx="214937">
                  <c:v>4.87388</c:v>
                </c:pt>
                <c:pt idx="214938">
                  <c:v>4.8739</c:v>
                </c:pt>
                <c:pt idx="214939">
                  <c:v>4.87392</c:v>
                </c:pt>
                <c:pt idx="214940">
                  <c:v>4.87395</c:v>
                </c:pt>
                <c:pt idx="214941">
                  <c:v>4.87397</c:v>
                </c:pt>
                <c:pt idx="214942">
                  <c:v>4.87399</c:v>
                </c:pt>
                <c:pt idx="214943">
                  <c:v>4.87401</c:v>
                </c:pt>
                <c:pt idx="214944">
                  <c:v>4.87404</c:v>
                </c:pt>
                <c:pt idx="214945">
                  <c:v>4.87406</c:v>
                </c:pt>
                <c:pt idx="214946">
                  <c:v>4.87408</c:v>
                </c:pt>
                <c:pt idx="214947">
                  <c:v>4.8741</c:v>
                </c:pt>
                <c:pt idx="214948">
                  <c:v>4.87413</c:v>
                </c:pt>
                <c:pt idx="214949">
                  <c:v>4.87415</c:v>
                </c:pt>
                <c:pt idx="214950">
                  <c:v>4.87417</c:v>
                </c:pt>
                <c:pt idx="214951">
                  <c:v>4.8742</c:v>
                </c:pt>
                <c:pt idx="214952">
                  <c:v>4.87422</c:v>
                </c:pt>
                <c:pt idx="214953">
                  <c:v>4.87424</c:v>
                </c:pt>
                <c:pt idx="214954">
                  <c:v>4.87426</c:v>
                </c:pt>
                <c:pt idx="214955">
                  <c:v>4.87429</c:v>
                </c:pt>
                <c:pt idx="214956">
                  <c:v>4.87431</c:v>
                </c:pt>
                <c:pt idx="214957">
                  <c:v>4.87433</c:v>
                </c:pt>
                <c:pt idx="214958">
                  <c:v>4.87435</c:v>
                </c:pt>
                <c:pt idx="214959">
                  <c:v>4.87438</c:v>
                </c:pt>
                <c:pt idx="214960">
                  <c:v>4.8744</c:v>
                </c:pt>
                <c:pt idx="214961">
                  <c:v>4.87442</c:v>
                </c:pt>
                <c:pt idx="214962">
                  <c:v>4.87444</c:v>
                </c:pt>
                <c:pt idx="214963">
                  <c:v>4.87447</c:v>
                </c:pt>
                <c:pt idx="214964">
                  <c:v>4.87449</c:v>
                </c:pt>
                <c:pt idx="214965">
                  <c:v>4.87451</c:v>
                </c:pt>
                <c:pt idx="214966">
                  <c:v>4.87453</c:v>
                </c:pt>
                <c:pt idx="214967">
                  <c:v>4.87456</c:v>
                </c:pt>
                <c:pt idx="214968">
                  <c:v>4.87458</c:v>
                </c:pt>
                <c:pt idx="214969">
                  <c:v>4.8746</c:v>
                </c:pt>
                <c:pt idx="214970">
                  <c:v>4.87463</c:v>
                </c:pt>
                <c:pt idx="214971">
                  <c:v>4.87465</c:v>
                </c:pt>
                <c:pt idx="214972">
                  <c:v>4.87467</c:v>
                </c:pt>
                <c:pt idx="214973">
                  <c:v>4.87469</c:v>
                </c:pt>
                <c:pt idx="214974">
                  <c:v>4.87472</c:v>
                </c:pt>
                <c:pt idx="214975">
                  <c:v>4.87474</c:v>
                </c:pt>
                <c:pt idx="214976">
                  <c:v>4.87476</c:v>
                </c:pt>
                <c:pt idx="214977">
                  <c:v>4.87479</c:v>
                </c:pt>
                <c:pt idx="214978">
                  <c:v>4.87481</c:v>
                </c:pt>
                <c:pt idx="214979">
                  <c:v>4.87483</c:v>
                </c:pt>
                <c:pt idx="214980">
                  <c:v>4.87485</c:v>
                </c:pt>
                <c:pt idx="214981">
                  <c:v>4.87488</c:v>
                </c:pt>
                <c:pt idx="214982">
                  <c:v>4.8749</c:v>
                </c:pt>
                <c:pt idx="214983">
                  <c:v>4.87492</c:v>
                </c:pt>
                <c:pt idx="214984">
                  <c:v>4.87494</c:v>
                </c:pt>
                <c:pt idx="214985">
                  <c:v>4.87497</c:v>
                </c:pt>
                <c:pt idx="214986">
                  <c:v>4.87499</c:v>
                </c:pt>
                <c:pt idx="214987">
                  <c:v>4.87501</c:v>
                </c:pt>
                <c:pt idx="214988">
                  <c:v>4.87503</c:v>
                </c:pt>
                <c:pt idx="214989">
                  <c:v>4.87506</c:v>
                </c:pt>
                <c:pt idx="214990">
                  <c:v>4.87508</c:v>
                </c:pt>
                <c:pt idx="214991">
                  <c:v>4.8751</c:v>
                </c:pt>
                <c:pt idx="214992">
                  <c:v>4.87512</c:v>
                </c:pt>
                <c:pt idx="214993">
                  <c:v>4.87515</c:v>
                </c:pt>
                <c:pt idx="214994">
                  <c:v>4.87517</c:v>
                </c:pt>
                <c:pt idx="214995">
                  <c:v>4.87519</c:v>
                </c:pt>
                <c:pt idx="214996">
                  <c:v>4.87521</c:v>
                </c:pt>
                <c:pt idx="214997">
                  <c:v>4.87524</c:v>
                </c:pt>
                <c:pt idx="214998">
                  <c:v>4.87526</c:v>
                </c:pt>
                <c:pt idx="214999">
                  <c:v>4.87528</c:v>
                </c:pt>
                <c:pt idx="215000">
                  <c:v>4.87531</c:v>
                </c:pt>
                <c:pt idx="215001">
                  <c:v>4.87533</c:v>
                </c:pt>
                <c:pt idx="215002">
                  <c:v>4.87535</c:v>
                </c:pt>
                <c:pt idx="215003">
                  <c:v>4.87537</c:v>
                </c:pt>
                <c:pt idx="215004">
                  <c:v>4.8754</c:v>
                </c:pt>
                <c:pt idx="215005">
                  <c:v>4.87542</c:v>
                </c:pt>
                <c:pt idx="215006">
                  <c:v>4.87544</c:v>
                </c:pt>
                <c:pt idx="215007">
                  <c:v>4.87547</c:v>
                </c:pt>
                <c:pt idx="215008">
                  <c:v>4.87549</c:v>
                </c:pt>
                <c:pt idx="215009">
                  <c:v>4.87551</c:v>
                </c:pt>
                <c:pt idx="215010">
                  <c:v>4.87553</c:v>
                </c:pt>
                <c:pt idx="215011">
                  <c:v>4.87556</c:v>
                </c:pt>
                <c:pt idx="215012">
                  <c:v>4.87558</c:v>
                </c:pt>
                <c:pt idx="215013">
                  <c:v>4.8756</c:v>
                </c:pt>
                <c:pt idx="215014">
                  <c:v>4.87562</c:v>
                </c:pt>
                <c:pt idx="215015">
                  <c:v>4.87565</c:v>
                </c:pt>
                <c:pt idx="215016">
                  <c:v>4.87567</c:v>
                </c:pt>
                <c:pt idx="215017">
                  <c:v>4.87569</c:v>
                </c:pt>
                <c:pt idx="215018">
                  <c:v>4.87571</c:v>
                </c:pt>
                <c:pt idx="215019">
                  <c:v>4.87574</c:v>
                </c:pt>
                <c:pt idx="215020">
                  <c:v>4.87576</c:v>
                </c:pt>
                <c:pt idx="215021">
                  <c:v>4.87578</c:v>
                </c:pt>
                <c:pt idx="215022">
                  <c:v>4.8758</c:v>
                </c:pt>
                <c:pt idx="215023">
                  <c:v>4.87583</c:v>
                </c:pt>
                <c:pt idx="215024">
                  <c:v>4.87585</c:v>
                </c:pt>
                <c:pt idx="215025">
                  <c:v>4.87587</c:v>
                </c:pt>
                <c:pt idx="215026">
                  <c:v>4.8759</c:v>
                </c:pt>
                <c:pt idx="215027">
                  <c:v>4.87592</c:v>
                </c:pt>
                <c:pt idx="215028">
                  <c:v>4.87594</c:v>
                </c:pt>
                <c:pt idx="215029">
                  <c:v>4.87596</c:v>
                </c:pt>
                <c:pt idx="215030">
                  <c:v>4.87599</c:v>
                </c:pt>
                <c:pt idx="215031">
                  <c:v>4.87601</c:v>
                </c:pt>
                <c:pt idx="215032">
                  <c:v>4.87603</c:v>
                </c:pt>
                <c:pt idx="215033">
                  <c:v>4.87605</c:v>
                </c:pt>
                <c:pt idx="215034">
                  <c:v>4.87608</c:v>
                </c:pt>
                <c:pt idx="215035">
                  <c:v>4.8761</c:v>
                </c:pt>
                <c:pt idx="215036">
                  <c:v>4.87612</c:v>
                </c:pt>
                <c:pt idx="215037">
                  <c:v>4.87615</c:v>
                </c:pt>
                <c:pt idx="215038">
                  <c:v>4.87617</c:v>
                </c:pt>
                <c:pt idx="215039">
                  <c:v>4.87619</c:v>
                </c:pt>
                <c:pt idx="215040">
                  <c:v>4.87621</c:v>
                </c:pt>
                <c:pt idx="215041">
                  <c:v>4.87624</c:v>
                </c:pt>
                <c:pt idx="215042">
                  <c:v>4.87626</c:v>
                </c:pt>
                <c:pt idx="215043">
                  <c:v>4.87628</c:v>
                </c:pt>
                <c:pt idx="215044">
                  <c:v>4.8763</c:v>
                </c:pt>
                <c:pt idx="215045">
                  <c:v>4.87633</c:v>
                </c:pt>
                <c:pt idx="215046">
                  <c:v>4.87635</c:v>
                </c:pt>
                <c:pt idx="215047">
                  <c:v>4.87637</c:v>
                </c:pt>
                <c:pt idx="215048">
                  <c:v>4.87639</c:v>
                </c:pt>
                <c:pt idx="215049">
                  <c:v>4.87642</c:v>
                </c:pt>
                <c:pt idx="215050">
                  <c:v>4.87644</c:v>
                </c:pt>
                <c:pt idx="215051">
                  <c:v>4.87646</c:v>
                </c:pt>
                <c:pt idx="215052">
                  <c:v>4.87648</c:v>
                </c:pt>
                <c:pt idx="215053">
                  <c:v>4.87651</c:v>
                </c:pt>
                <c:pt idx="215054">
                  <c:v>4.87653</c:v>
                </c:pt>
                <c:pt idx="215055">
                  <c:v>4.87655</c:v>
                </c:pt>
                <c:pt idx="215056">
                  <c:v>4.87658</c:v>
                </c:pt>
                <c:pt idx="215057">
                  <c:v>4.8766</c:v>
                </c:pt>
                <c:pt idx="215058">
                  <c:v>4.87662</c:v>
                </c:pt>
                <c:pt idx="215059">
                  <c:v>4.87664</c:v>
                </c:pt>
                <c:pt idx="215060">
                  <c:v>4.87667</c:v>
                </c:pt>
                <c:pt idx="215061">
                  <c:v>4.87669</c:v>
                </c:pt>
                <c:pt idx="215062">
                  <c:v>4.87671</c:v>
                </c:pt>
                <c:pt idx="215063">
                  <c:v>4.87674</c:v>
                </c:pt>
                <c:pt idx="215064">
                  <c:v>4.87676</c:v>
                </c:pt>
                <c:pt idx="215065">
                  <c:v>4.87678</c:v>
                </c:pt>
                <c:pt idx="215066">
                  <c:v>4.8768</c:v>
                </c:pt>
                <c:pt idx="215067">
                  <c:v>4.87683</c:v>
                </c:pt>
                <c:pt idx="215068">
                  <c:v>4.87685</c:v>
                </c:pt>
                <c:pt idx="215069">
                  <c:v>4.87687</c:v>
                </c:pt>
                <c:pt idx="215070">
                  <c:v>4.87689</c:v>
                </c:pt>
                <c:pt idx="215071">
                  <c:v>4.87692</c:v>
                </c:pt>
                <c:pt idx="215072">
                  <c:v>4.87694</c:v>
                </c:pt>
                <c:pt idx="215073">
                  <c:v>4.87696</c:v>
                </c:pt>
                <c:pt idx="215074">
                  <c:v>4.87698</c:v>
                </c:pt>
                <c:pt idx="215075">
                  <c:v>4.87701</c:v>
                </c:pt>
                <c:pt idx="215076">
                  <c:v>4.87703</c:v>
                </c:pt>
                <c:pt idx="215077">
                  <c:v>4.87705</c:v>
                </c:pt>
                <c:pt idx="215078">
                  <c:v>4.87707</c:v>
                </c:pt>
                <c:pt idx="215079">
                  <c:v>4.8771</c:v>
                </c:pt>
                <c:pt idx="215080">
                  <c:v>4.87712</c:v>
                </c:pt>
                <c:pt idx="215081">
                  <c:v>4.87714</c:v>
                </c:pt>
                <c:pt idx="215082">
                  <c:v>4.87717</c:v>
                </c:pt>
                <c:pt idx="215083">
                  <c:v>4.87719</c:v>
                </c:pt>
                <c:pt idx="215084">
                  <c:v>4.87721</c:v>
                </c:pt>
                <c:pt idx="215085">
                  <c:v>4.87723</c:v>
                </c:pt>
                <c:pt idx="215086">
                  <c:v>4.87726</c:v>
                </c:pt>
                <c:pt idx="215087">
                  <c:v>4.87728</c:v>
                </c:pt>
                <c:pt idx="215088">
                  <c:v>4.8773</c:v>
                </c:pt>
                <c:pt idx="215089">
                  <c:v>4.87732</c:v>
                </c:pt>
                <c:pt idx="215090">
                  <c:v>4.87735</c:v>
                </c:pt>
                <c:pt idx="215091">
                  <c:v>4.87737</c:v>
                </c:pt>
                <c:pt idx="215092">
                  <c:v>4.87739</c:v>
                </c:pt>
                <c:pt idx="215093">
                  <c:v>4.87742</c:v>
                </c:pt>
                <c:pt idx="215094">
                  <c:v>4.87744</c:v>
                </c:pt>
                <c:pt idx="215095">
                  <c:v>4.87746</c:v>
                </c:pt>
                <c:pt idx="215096">
                  <c:v>4.87748</c:v>
                </c:pt>
                <c:pt idx="215097">
                  <c:v>4.87751</c:v>
                </c:pt>
                <c:pt idx="215098">
                  <c:v>4.87753</c:v>
                </c:pt>
                <c:pt idx="215099">
                  <c:v>4.87755</c:v>
                </c:pt>
                <c:pt idx="215100">
                  <c:v>4.87757</c:v>
                </c:pt>
                <c:pt idx="215101">
                  <c:v>4.8776</c:v>
                </c:pt>
                <c:pt idx="215102">
                  <c:v>4.87762</c:v>
                </c:pt>
                <c:pt idx="215103">
                  <c:v>4.87764</c:v>
                </c:pt>
                <c:pt idx="215104">
                  <c:v>4.87766</c:v>
                </c:pt>
                <c:pt idx="215105">
                  <c:v>4.87769</c:v>
                </c:pt>
                <c:pt idx="215106">
                  <c:v>4.87771</c:v>
                </c:pt>
                <c:pt idx="215107">
                  <c:v>4.87773</c:v>
                </c:pt>
                <c:pt idx="215108">
                  <c:v>4.87775</c:v>
                </c:pt>
                <c:pt idx="215109">
                  <c:v>4.87778</c:v>
                </c:pt>
                <c:pt idx="215110">
                  <c:v>4.8778</c:v>
                </c:pt>
                <c:pt idx="215111">
                  <c:v>4.87782</c:v>
                </c:pt>
                <c:pt idx="215112">
                  <c:v>4.87785</c:v>
                </c:pt>
                <c:pt idx="215113">
                  <c:v>4.87787</c:v>
                </c:pt>
                <c:pt idx="215114">
                  <c:v>4.87789</c:v>
                </c:pt>
                <c:pt idx="215115">
                  <c:v>4.87791</c:v>
                </c:pt>
                <c:pt idx="215116">
                  <c:v>4.87794</c:v>
                </c:pt>
                <c:pt idx="215117">
                  <c:v>4.87796</c:v>
                </c:pt>
                <c:pt idx="215118">
                  <c:v>4.87798</c:v>
                </c:pt>
                <c:pt idx="215119">
                  <c:v>4.878</c:v>
                </c:pt>
                <c:pt idx="215120">
                  <c:v>4.87803</c:v>
                </c:pt>
                <c:pt idx="215121">
                  <c:v>4.87805</c:v>
                </c:pt>
                <c:pt idx="215122">
                  <c:v>4.87807</c:v>
                </c:pt>
                <c:pt idx="215123">
                  <c:v>4.8781</c:v>
                </c:pt>
                <c:pt idx="215124">
                  <c:v>4.87812</c:v>
                </c:pt>
                <c:pt idx="215125">
                  <c:v>4.87814</c:v>
                </c:pt>
                <c:pt idx="215126">
                  <c:v>4.87816</c:v>
                </c:pt>
                <c:pt idx="215127">
                  <c:v>4.87819</c:v>
                </c:pt>
                <c:pt idx="215128">
                  <c:v>4.87821</c:v>
                </c:pt>
                <c:pt idx="215129">
                  <c:v>4.87823</c:v>
                </c:pt>
                <c:pt idx="215130">
                  <c:v>4.87825</c:v>
                </c:pt>
                <c:pt idx="215131">
                  <c:v>4.87828</c:v>
                </c:pt>
                <c:pt idx="215132">
                  <c:v>4.8783</c:v>
                </c:pt>
                <c:pt idx="215133">
                  <c:v>4.87832</c:v>
                </c:pt>
                <c:pt idx="215134">
                  <c:v>4.87835</c:v>
                </c:pt>
                <c:pt idx="215135">
                  <c:v>4.87837</c:v>
                </c:pt>
                <c:pt idx="215136">
                  <c:v>4.87839</c:v>
                </c:pt>
                <c:pt idx="215137">
                  <c:v>4.87841</c:v>
                </c:pt>
                <c:pt idx="215138">
                  <c:v>4.87843</c:v>
                </c:pt>
                <c:pt idx="215139">
                  <c:v>4.87846</c:v>
                </c:pt>
                <c:pt idx="215140">
                  <c:v>4.87848</c:v>
                </c:pt>
                <c:pt idx="215141">
                  <c:v>4.8785</c:v>
                </c:pt>
                <c:pt idx="215142">
                  <c:v>4.87853</c:v>
                </c:pt>
                <c:pt idx="215143">
                  <c:v>4.87855</c:v>
                </c:pt>
                <c:pt idx="215144">
                  <c:v>4.87857</c:v>
                </c:pt>
                <c:pt idx="215145">
                  <c:v>4.87859</c:v>
                </c:pt>
                <c:pt idx="215146">
                  <c:v>4.87862</c:v>
                </c:pt>
                <c:pt idx="215147">
                  <c:v>4.87864</c:v>
                </c:pt>
                <c:pt idx="215148">
                  <c:v>4.87866</c:v>
                </c:pt>
                <c:pt idx="215149">
                  <c:v>4.87868</c:v>
                </c:pt>
                <c:pt idx="215150">
                  <c:v>4.87871</c:v>
                </c:pt>
                <c:pt idx="215151">
                  <c:v>4.87873</c:v>
                </c:pt>
                <c:pt idx="215152">
                  <c:v>4.87875</c:v>
                </c:pt>
                <c:pt idx="215153">
                  <c:v>4.87878</c:v>
                </c:pt>
                <c:pt idx="215154">
                  <c:v>4.8788</c:v>
                </c:pt>
                <c:pt idx="215155">
                  <c:v>4.87882</c:v>
                </c:pt>
                <c:pt idx="215156">
                  <c:v>4.87884</c:v>
                </c:pt>
                <c:pt idx="215157">
                  <c:v>4.87887</c:v>
                </c:pt>
                <c:pt idx="215158">
                  <c:v>4.87889</c:v>
                </c:pt>
                <c:pt idx="215159">
                  <c:v>4.87891</c:v>
                </c:pt>
                <c:pt idx="215160">
                  <c:v>4.87893</c:v>
                </c:pt>
                <c:pt idx="215161">
                  <c:v>4.87896</c:v>
                </c:pt>
                <c:pt idx="215162">
                  <c:v>4.87898</c:v>
                </c:pt>
                <c:pt idx="215163">
                  <c:v>4.879</c:v>
                </c:pt>
                <c:pt idx="215164">
                  <c:v>4.87903</c:v>
                </c:pt>
                <c:pt idx="215165">
                  <c:v>4.87905</c:v>
                </c:pt>
                <c:pt idx="215166">
                  <c:v>4.87907</c:v>
                </c:pt>
                <c:pt idx="215167">
                  <c:v>4.87909</c:v>
                </c:pt>
                <c:pt idx="215168">
                  <c:v>4.87912</c:v>
                </c:pt>
                <c:pt idx="215169">
                  <c:v>4.87914</c:v>
                </c:pt>
                <c:pt idx="215170">
                  <c:v>4.87916</c:v>
                </c:pt>
                <c:pt idx="215171">
                  <c:v>4.87918</c:v>
                </c:pt>
                <c:pt idx="215172">
                  <c:v>4.87921</c:v>
                </c:pt>
                <c:pt idx="215173">
                  <c:v>4.87923</c:v>
                </c:pt>
                <c:pt idx="215174">
                  <c:v>4.87925</c:v>
                </c:pt>
                <c:pt idx="215175">
                  <c:v>4.87927</c:v>
                </c:pt>
                <c:pt idx="215176">
                  <c:v>4.8793</c:v>
                </c:pt>
                <c:pt idx="215177">
                  <c:v>4.87932</c:v>
                </c:pt>
                <c:pt idx="215178">
                  <c:v>4.87934</c:v>
                </c:pt>
                <c:pt idx="215179">
                  <c:v>4.87936</c:v>
                </c:pt>
                <c:pt idx="215180">
                  <c:v>4.87939</c:v>
                </c:pt>
                <c:pt idx="215181">
                  <c:v>4.87941</c:v>
                </c:pt>
                <c:pt idx="215182">
                  <c:v>4.87943</c:v>
                </c:pt>
                <c:pt idx="215183">
                  <c:v>4.87946</c:v>
                </c:pt>
                <c:pt idx="215184">
                  <c:v>4.87948</c:v>
                </c:pt>
                <c:pt idx="215185">
                  <c:v>4.8795</c:v>
                </c:pt>
                <c:pt idx="215186">
                  <c:v>4.87952</c:v>
                </c:pt>
                <c:pt idx="215187">
                  <c:v>4.87955</c:v>
                </c:pt>
                <c:pt idx="215188">
                  <c:v>4.87957</c:v>
                </c:pt>
                <c:pt idx="215189">
                  <c:v>4.87959</c:v>
                </c:pt>
                <c:pt idx="215190">
                  <c:v>4.87962</c:v>
                </c:pt>
                <c:pt idx="215191">
                  <c:v>4.87964</c:v>
                </c:pt>
                <c:pt idx="215192">
                  <c:v>4.87966</c:v>
                </c:pt>
                <c:pt idx="215193">
                  <c:v>4.87968</c:v>
                </c:pt>
                <c:pt idx="215194">
                  <c:v>4.87971</c:v>
                </c:pt>
                <c:pt idx="215195">
                  <c:v>4.87973</c:v>
                </c:pt>
                <c:pt idx="215196">
                  <c:v>4.87975</c:v>
                </c:pt>
                <c:pt idx="215197">
                  <c:v>4.87977</c:v>
                </c:pt>
                <c:pt idx="215198">
                  <c:v>4.8798</c:v>
                </c:pt>
                <c:pt idx="215199">
                  <c:v>4.87982</c:v>
                </c:pt>
                <c:pt idx="215200">
                  <c:v>4.87984</c:v>
                </c:pt>
                <c:pt idx="215201">
                  <c:v>4.87986</c:v>
                </c:pt>
                <c:pt idx="215202">
                  <c:v>4.87989</c:v>
                </c:pt>
                <c:pt idx="215203">
                  <c:v>4.87991</c:v>
                </c:pt>
                <c:pt idx="215204">
                  <c:v>4.87993</c:v>
                </c:pt>
                <c:pt idx="215205">
                  <c:v>4.87995</c:v>
                </c:pt>
                <c:pt idx="215206">
                  <c:v>4.87998</c:v>
                </c:pt>
                <c:pt idx="215207">
                  <c:v>4.88</c:v>
                </c:pt>
                <c:pt idx="215208">
                  <c:v>4.88002</c:v>
                </c:pt>
                <c:pt idx="215209">
                  <c:v>4.88004</c:v>
                </c:pt>
                <c:pt idx="215210">
                  <c:v>4.88007</c:v>
                </c:pt>
                <c:pt idx="215211">
                  <c:v>4.88009</c:v>
                </c:pt>
                <c:pt idx="215212">
                  <c:v>4.88011</c:v>
                </c:pt>
                <c:pt idx="215213">
                  <c:v>4.88014</c:v>
                </c:pt>
                <c:pt idx="215214">
                  <c:v>4.88016</c:v>
                </c:pt>
                <c:pt idx="215215">
                  <c:v>4.88018</c:v>
                </c:pt>
                <c:pt idx="215216">
                  <c:v>4.8802</c:v>
                </c:pt>
                <c:pt idx="215217">
                  <c:v>4.88023</c:v>
                </c:pt>
                <c:pt idx="215218">
                  <c:v>4.88025</c:v>
                </c:pt>
                <c:pt idx="215219">
                  <c:v>4.88027</c:v>
                </c:pt>
                <c:pt idx="215220">
                  <c:v>4.8803</c:v>
                </c:pt>
                <c:pt idx="215221">
                  <c:v>4.88032</c:v>
                </c:pt>
                <c:pt idx="215222">
                  <c:v>4.88034</c:v>
                </c:pt>
                <c:pt idx="215223">
                  <c:v>4.88036</c:v>
                </c:pt>
                <c:pt idx="215224">
                  <c:v>4.88039</c:v>
                </c:pt>
                <c:pt idx="215225">
                  <c:v>4.88041</c:v>
                </c:pt>
                <c:pt idx="215226">
                  <c:v>4.88043</c:v>
                </c:pt>
                <c:pt idx="215227">
                  <c:v>4.88045</c:v>
                </c:pt>
                <c:pt idx="215228">
                  <c:v>4.88048</c:v>
                </c:pt>
                <c:pt idx="215229">
                  <c:v>4.8805</c:v>
                </c:pt>
                <c:pt idx="215230">
                  <c:v>4.88052</c:v>
                </c:pt>
                <c:pt idx="215231">
                  <c:v>4.88054</c:v>
                </c:pt>
                <c:pt idx="215232">
                  <c:v>4.88057</c:v>
                </c:pt>
                <c:pt idx="215233">
                  <c:v>4.88059</c:v>
                </c:pt>
                <c:pt idx="215234">
                  <c:v>4.88061</c:v>
                </c:pt>
                <c:pt idx="215235">
                  <c:v>4.88063</c:v>
                </c:pt>
                <c:pt idx="215236">
                  <c:v>4.88066</c:v>
                </c:pt>
                <c:pt idx="215237">
                  <c:v>4.88068</c:v>
                </c:pt>
                <c:pt idx="215238">
                  <c:v>4.8807</c:v>
                </c:pt>
                <c:pt idx="215239">
                  <c:v>4.88073</c:v>
                </c:pt>
                <c:pt idx="215240">
                  <c:v>4.88075</c:v>
                </c:pt>
                <c:pt idx="215241">
                  <c:v>4.88077</c:v>
                </c:pt>
                <c:pt idx="215242">
                  <c:v>4.88079</c:v>
                </c:pt>
                <c:pt idx="215243">
                  <c:v>4.88082</c:v>
                </c:pt>
                <c:pt idx="215244">
                  <c:v>4.88084</c:v>
                </c:pt>
                <c:pt idx="215245">
                  <c:v>4.88086</c:v>
                </c:pt>
                <c:pt idx="215246">
                  <c:v>4.88088</c:v>
                </c:pt>
                <c:pt idx="215247">
                  <c:v>4.88091</c:v>
                </c:pt>
                <c:pt idx="215248">
                  <c:v>4.88093</c:v>
                </c:pt>
                <c:pt idx="215249">
                  <c:v>4.88095</c:v>
                </c:pt>
                <c:pt idx="215250">
                  <c:v>4.88098</c:v>
                </c:pt>
                <c:pt idx="215251">
                  <c:v>4.881</c:v>
                </c:pt>
                <c:pt idx="215252">
                  <c:v>4.88102</c:v>
                </c:pt>
                <c:pt idx="215253">
                  <c:v>4.88104</c:v>
                </c:pt>
                <c:pt idx="215254">
                  <c:v>4.88107</c:v>
                </c:pt>
                <c:pt idx="215255">
                  <c:v>4.88109</c:v>
                </c:pt>
                <c:pt idx="215256">
                  <c:v>4.88111</c:v>
                </c:pt>
                <c:pt idx="215257">
                  <c:v>4.88113</c:v>
                </c:pt>
                <c:pt idx="215258">
                  <c:v>4.88116</c:v>
                </c:pt>
                <c:pt idx="215259">
                  <c:v>4.88118</c:v>
                </c:pt>
                <c:pt idx="215260">
                  <c:v>4.8812</c:v>
                </c:pt>
                <c:pt idx="215261">
                  <c:v>4.88122</c:v>
                </c:pt>
                <c:pt idx="215262">
                  <c:v>4.88125</c:v>
                </c:pt>
                <c:pt idx="215263">
                  <c:v>4.88127</c:v>
                </c:pt>
                <c:pt idx="215264">
                  <c:v>4.88129</c:v>
                </c:pt>
                <c:pt idx="215265">
                  <c:v>4.88131</c:v>
                </c:pt>
                <c:pt idx="215266">
                  <c:v>4.88134</c:v>
                </c:pt>
                <c:pt idx="215267">
                  <c:v>4.88136</c:v>
                </c:pt>
                <c:pt idx="215268">
                  <c:v>4.88138</c:v>
                </c:pt>
                <c:pt idx="215269">
                  <c:v>4.88141</c:v>
                </c:pt>
                <c:pt idx="215270">
                  <c:v>4.88143</c:v>
                </c:pt>
                <c:pt idx="215271">
                  <c:v>4.88145</c:v>
                </c:pt>
                <c:pt idx="215272">
                  <c:v>4.88147</c:v>
                </c:pt>
                <c:pt idx="215273">
                  <c:v>4.8815</c:v>
                </c:pt>
                <c:pt idx="215274">
                  <c:v>4.88152</c:v>
                </c:pt>
                <c:pt idx="215275">
                  <c:v>4.88154</c:v>
                </c:pt>
                <c:pt idx="215276">
                  <c:v>4.88157</c:v>
                </c:pt>
                <c:pt idx="215277">
                  <c:v>4.88159</c:v>
                </c:pt>
                <c:pt idx="215278">
                  <c:v>4.88161</c:v>
                </c:pt>
                <c:pt idx="215279">
                  <c:v>4.88163</c:v>
                </c:pt>
                <c:pt idx="215280">
                  <c:v>4.88166</c:v>
                </c:pt>
                <c:pt idx="215281">
                  <c:v>4.88168</c:v>
                </c:pt>
                <c:pt idx="215282">
                  <c:v>4.8817</c:v>
                </c:pt>
                <c:pt idx="215283">
                  <c:v>4.88172</c:v>
                </c:pt>
                <c:pt idx="215284">
                  <c:v>4.88175</c:v>
                </c:pt>
                <c:pt idx="215285">
                  <c:v>4.88177</c:v>
                </c:pt>
                <c:pt idx="215286">
                  <c:v>4.88179</c:v>
                </c:pt>
                <c:pt idx="215287">
                  <c:v>4.88181</c:v>
                </c:pt>
                <c:pt idx="215288">
                  <c:v>4.88184</c:v>
                </c:pt>
                <c:pt idx="215289">
                  <c:v>4.88186</c:v>
                </c:pt>
                <c:pt idx="215290">
                  <c:v>4.88188</c:v>
                </c:pt>
                <c:pt idx="215291">
                  <c:v>4.8819</c:v>
                </c:pt>
                <c:pt idx="215292">
                  <c:v>4.88193</c:v>
                </c:pt>
                <c:pt idx="215293">
                  <c:v>4.88195</c:v>
                </c:pt>
                <c:pt idx="215294">
                  <c:v>4.88197</c:v>
                </c:pt>
                <c:pt idx="215295">
                  <c:v>4.88199</c:v>
                </c:pt>
                <c:pt idx="215296">
                  <c:v>4.88202</c:v>
                </c:pt>
                <c:pt idx="215297">
                  <c:v>4.88204</c:v>
                </c:pt>
                <c:pt idx="215298">
                  <c:v>4.88206</c:v>
                </c:pt>
                <c:pt idx="215299">
                  <c:v>4.88209</c:v>
                </c:pt>
                <c:pt idx="215300">
                  <c:v>4.88211</c:v>
                </c:pt>
                <c:pt idx="215301">
                  <c:v>4.88213</c:v>
                </c:pt>
                <c:pt idx="215302">
                  <c:v>4.88215</c:v>
                </c:pt>
                <c:pt idx="215303">
                  <c:v>4.88218</c:v>
                </c:pt>
                <c:pt idx="215304">
                  <c:v>4.8822</c:v>
                </c:pt>
                <c:pt idx="215305">
                  <c:v>4.88222</c:v>
                </c:pt>
                <c:pt idx="215306">
                  <c:v>4.88225</c:v>
                </c:pt>
                <c:pt idx="215307">
                  <c:v>4.88227</c:v>
                </c:pt>
                <c:pt idx="215308">
                  <c:v>4.88229</c:v>
                </c:pt>
                <c:pt idx="215309">
                  <c:v>4.88231</c:v>
                </c:pt>
                <c:pt idx="215310">
                  <c:v>4.88234</c:v>
                </c:pt>
                <c:pt idx="215311">
                  <c:v>4.88236</c:v>
                </c:pt>
                <c:pt idx="215312">
                  <c:v>4.88238</c:v>
                </c:pt>
                <c:pt idx="215313">
                  <c:v>4.8824</c:v>
                </c:pt>
                <c:pt idx="215314">
                  <c:v>4.88243</c:v>
                </c:pt>
                <c:pt idx="215315">
                  <c:v>4.88245</c:v>
                </c:pt>
                <c:pt idx="215316">
                  <c:v>4.88247</c:v>
                </c:pt>
                <c:pt idx="215317">
                  <c:v>4.88249</c:v>
                </c:pt>
                <c:pt idx="215318">
                  <c:v>4.88252</c:v>
                </c:pt>
                <c:pt idx="215319">
                  <c:v>4.88254</c:v>
                </c:pt>
                <c:pt idx="215320">
                  <c:v>4.88256</c:v>
                </c:pt>
                <c:pt idx="215321">
                  <c:v>4.88258</c:v>
                </c:pt>
                <c:pt idx="215322">
                  <c:v>4.88261</c:v>
                </c:pt>
                <c:pt idx="215323">
                  <c:v>4.88263</c:v>
                </c:pt>
                <c:pt idx="215324">
                  <c:v>4.88265</c:v>
                </c:pt>
                <c:pt idx="215325">
                  <c:v>4.88268</c:v>
                </c:pt>
                <c:pt idx="215326">
                  <c:v>4.8827</c:v>
                </c:pt>
                <c:pt idx="215327">
                  <c:v>4.88272</c:v>
                </c:pt>
                <c:pt idx="215328">
                  <c:v>4.88274</c:v>
                </c:pt>
                <c:pt idx="215329">
                  <c:v>4.88277</c:v>
                </c:pt>
                <c:pt idx="215330">
                  <c:v>4.88279</c:v>
                </c:pt>
                <c:pt idx="215331">
                  <c:v>4.88281</c:v>
                </c:pt>
                <c:pt idx="215332">
                  <c:v>4.88283</c:v>
                </c:pt>
                <c:pt idx="215333">
                  <c:v>4.88286</c:v>
                </c:pt>
                <c:pt idx="215334">
                  <c:v>4.88288</c:v>
                </c:pt>
                <c:pt idx="215335">
                  <c:v>4.8829</c:v>
                </c:pt>
                <c:pt idx="215336">
                  <c:v>4.88293</c:v>
                </c:pt>
                <c:pt idx="215337">
                  <c:v>4.88295</c:v>
                </c:pt>
                <c:pt idx="215338">
                  <c:v>4.88297</c:v>
                </c:pt>
                <c:pt idx="215339">
                  <c:v>4.88299</c:v>
                </c:pt>
                <c:pt idx="215340">
                  <c:v>4.88302</c:v>
                </c:pt>
                <c:pt idx="215341">
                  <c:v>4.88304</c:v>
                </c:pt>
                <c:pt idx="215342">
                  <c:v>4.88306</c:v>
                </c:pt>
                <c:pt idx="215343">
                  <c:v>4.88308</c:v>
                </c:pt>
                <c:pt idx="215344">
                  <c:v>4.88311</c:v>
                </c:pt>
                <c:pt idx="215345">
                  <c:v>4.88313</c:v>
                </c:pt>
                <c:pt idx="215346">
                  <c:v>4.88315</c:v>
                </c:pt>
                <c:pt idx="215347">
                  <c:v>4.88317</c:v>
                </c:pt>
                <c:pt idx="215348">
                  <c:v>4.8832</c:v>
                </c:pt>
                <c:pt idx="215349">
                  <c:v>4.88322</c:v>
                </c:pt>
                <c:pt idx="215350">
                  <c:v>4.88324</c:v>
                </c:pt>
                <c:pt idx="215351">
                  <c:v>4.88326</c:v>
                </c:pt>
                <c:pt idx="215352">
                  <c:v>4.88329</c:v>
                </c:pt>
                <c:pt idx="215353">
                  <c:v>4.88331</c:v>
                </c:pt>
                <c:pt idx="215354">
                  <c:v>4.88333</c:v>
                </c:pt>
                <c:pt idx="215355">
                  <c:v>4.88336</c:v>
                </c:pt>
                <c:pt idx="215356">
                  <c:v>4.88338</c:v>
                </c:pt>
                <c:pt idx="215357">
                  <c:v>4.8834</c:v>
                </c:pt>
                <c:pt idx="215358">
                  <c:v>4.88342</c:v>
                </c:pt>
                <c:pt idx="215359">
                  <c:v>4.88345</c:v>
                </c:pt>
                <c:pt idx="215360">
                  <c:v>4.88347</c:v>
                </c:pt>
                <c:pt idx="215361">
                  <c:v>4.88349</c:v>
                </c:pt>
                <c:pt idx="215362">
                  <c:v>4.88352</c:v>
                </c:pt>
                <c:pt idx="215363">
                  <c:v>4.88354</c:v>
                </c:pt>
                <c:pt idx="215364">
                  <c:v>4.88356</c:v>
                </c:pt>
                <c:pt idx="215365">
                  <c:v>4.88358</c:v>
                </c:pt>
                <c:pt idx="215366">
                  <c:v>4.88361</c:v>
                </c:pt>
                <c:pt idx="215367">
                  <c:v>4.88363</c:v>
                </c:pt>
                <c:pt idx="215368">
                  <c:v>4.88365</c:v>
                </c:pt>
                <c:pt idx="215369">
                  <c:v>4.88367</c:v>
                </c:pt>
                <c:pt idx="215370">
                  <c:v>4.8837</c:v>
                </c:pt>
                <c:pt idx="215371">
                  <c:v>4.88372</c:v>
                </c:pt>
                <c:pt idx="215372">
                  <c:v>4.88374</c:v>
                </c:pt>
                <c:pt idx="215373">
                  <c:v>4.88376</c:v>
                </c:pt>
                <c:pt idx="215374">
                  <c:v>4.88379</c:v>
                </c:pt>
                <c:pt idx="215375">
                  <c:v>4.88381</c:v>
                </c:pt>
                <c:pt idx="215376">
                  <c:v>4.88383</c:v>
                </c:pt>
                <c:pt idx="215377">
                  <c:v>4.88385</c:v>
                </c:pt>
                <c:pt idx="215378">
                  <c:v>4.88388</c:v>
                </c:pt>
                <c:pt idx="215379">
                  <c:v>4.8839</c:v>
                </c:pt>
                <c:pt idx="215380">
                  <c:v>4.88392</c:v>
                </c:pt>
                <c:pt idx="215381">
                  <c:v>4.88395</c:v>
                </c:pt>
                <c:pt idx="215382">
                  <c:v>4.88397</c:v>
                </c:pt>
                <c:pt idx="215383">
                  <c:v>4.88399</c:v>
                </c:pt>
                <c:pt idx="215384">
                  <c:v>4.88401</c:v>
                </c:pt>
                <c:pt idx="215385">
                  <c:v>4.88404</c:v>
                </c:pt>
                <c:pt idx="215386">
                  <c:v>4.88406</c:v>
                </c:pt>
                <c:pt idx="215387">
                  <c:v>4.88408</c:v>
                </c:pt>
                <c:pt idx="215388">
                  <c:v>4.8841</c:v>
                </c:pt>
                <c:pt idx="215389">
                  <c:v>4.88413</c:v>
                </c:pt>
                <c:pt idx="215390">
                  <c:v>4.88415</c:v>
                </c:pt>
                <c:pt idx="215391">
                  <c:v>4.88417</c:v>
                </c:pt>
                <c:pt idx="215392">
                  <c:v>4.8842</c:v>
                </c:pt>
                <c:pt idx="215393">
                  <c:v>4.88422</c:v>
                </c:pt>
                <c:pt idx="215394">
                  <c:v>4.88424</c:v>
                </c:pt>
                <c:pt idx="215395">
                  <c:v>4.88426</c:v>
                </c:pt>
                <c:pt idx="215396">
                  <c:v>4.88429</c:v>
                </c:pt>
                <c:pt idx="215397">
                  <c:v>4.88431</c:v>
                </c:pt>
                <c:pt idx="215398">
                  <c:v>4.88433</c:v>
                </c:pt>
                <c:pt idx="215399">
                  <c:v>4.88435</c:v>
                </c:pt>
                <c:pt idx="215400">
                  <c:v>4.88438</c:v>
                </c:pt>
                <c:pt idx="215401">
                  <c:v>4.8844</c:v>
                </c:pt>
                <c:pt idx="215402">
                  <c:v>4.88442</c:v>
                </c:pt>
                <c:pt idx="215403">
                  <c:v>4.88444</c:v>
                </c:pt>
                <c:pt idx="215404">
                  <c:v>4.88447</c:v>
                </c:pt>
                <c:pt idx="215405">
                  <c:v>4.88449</c:v>
                </c:pt>
                <c:pt idx="215406">
                  <c:v>4.88451</c:v>
                </c:pt>
                <c:pt idx="215407">
                  <c:v>4.88453</c:v>
                </c:pt>
                <c:pt idx="215408">
                  <c:v>4.88456</c:v>
                </c:pt>
                <c:pt idx="215409">
                  <c:v>4.88458</c:v>
                </c:pt>
                <c:pt idx="215410">
                  <c:v>4.8846</c:v>
                </c:pt>
                <c:pt idx="215411">
                  <c:v>4.88463</c:v>
                </c:pt>
                <c:pt idx="215412">
                  <c:v>4.88465</c:v>
                </c:pt>
                <c:pt idx="215413">
                  <c:v>4.88467</c:v>
                </c:pt>
                <c:pt idx="215414">
                  <c:v>4.88469</c:v>
                </c:pt>
                <c:pt idx="215415">
                  <c:v>4.88472</c:v>
                </c:pt>
                <c:pt idx="215416">
                  <c:v>4.88474</c:v>
                </c:pt>
                <c:pt idx="215417">
                  <c:v>4.88476</c:v>
                </c:pt>
                <c:pt idx="215418">
                  <c:v>4.88478</c:v>
                </c:pt>
                <c:pt idx="215419">
                  <c:v>4.88481</c:v>
                </c:pt>
                <c:pt idx="215420">
                  <c:v>4.88483</c:v>
                </c:pt>
                <c:pt idx="215421">
                  <c:v>4.88485</c:v>
                </c:pt>
                <c:pt idx="215422">
                  <c:v>4.88488</c:v>
                </c:pt>
                <c:pt idx="215423">
                  <c:v>4.8849</c:v>
                </c:pt>
                <c:pt idx="215424">
                  <c:v>4.88492</c:v>
                </c:pt>
                <c:pt idx="215425">
                  <c:v>4.88494</c:v>
                </c:pt>
                <c:pt idx="215426">
                  <c:v>4.88497</c:v>
                </c:pt>
                <c:pt idx="215427">
                  <c:v>4.88499</c:v>
                </c:pt>
                <c:pt idx="215428">
                  <c:v>4.88501</c:v>
                </c:pt>
                <c:pt idx="215429">
                  <c:v>4.88503</c:v>
                </c:pt>
                <c:pt idx="215430">
                  <c:v>4.88506</c:v>
                </c:pt>
                <c:pt idx="215431">
                  <c:v>4.88508</c:v>
                </c:pt>
                <c:pt idx="215432">
                  <c:v>4.8851</c:v>
                </c:pt>
                <c:pt idx="215433">
                  <c:v>4.88513</c:v>
                </c:pt>
                <c:pt idx="215434">
                  <c:v>4.88515</c:v>
                </c:pt>
                <c:pt idx="215435">
                  <c:v>4.88517</c:v>
                </c:pt>
                <c:pt idx="215436">
                  <c:v>4.88519</c:v>
                </c:pt>
                <c:pt idx="215437">
                  <c:v>4.88521</c:v>
                </c:pt>
                <c:pt idx="215438">
                  <c:v>4.88524</c:v>
                </c:pt>
                <c:pt idx="215439">
                  <c:v>4.88526</c:v>
                </c:pt>
                <c:pt idx="215440">
                  <c:v>4.88528</c:v>
                </c:pt>
                <c:pt idx="215441">
                  <c:v>4.88531</c:v>
                </c:pt>
                <c:pt idx="215442">
                  <c:v>4.88533</c:v>
                </c:pt>
                <c:pt idx="215443">
                  <c:v>4.88535</c:v>
                </c:pt>
                <c:pt idx="215444">
                  <c:v>4.88537</c:v>
                </c:pt>
                <c:pt idx="215445">
                  <c:v>4.8854</c:v>
                </c:pt>
                <c:pt idx="215446">
                  <c:v>4.88542</c:v>
                </c:pt>
                <c:pt idx="215447">
                  <c:v>4.88544</c:v>
                </c:pt>
                <c:pt idx="215448">
                  <c:v>4.88546</c:v>
                </c:pt>
                <c:pt idx="215449">
                  <c:v>4.88549</c:v>
                </c:pt>
                <c:pt idx="215450">
                  <c:v>4.88551</c:v>
                </c:pt>
                <c:pt idx="215451">
                  <c:v>4.88553</c:v>
                </c:pt>
                <c:pt idx="215452">
                  <c:v>4.88556</c:v>
                </c:pt>
                <c:pt idx="215453">
                  <c:v>4.88558</c:v>
                </c:pt>
                <c:pt idx="215454">
                  <c:v>4.8856</c:v>
                </c:pt>
                <c:pt idx="215455">
                  <c:v>4.88562</c:v>
                </c:pt>
                <c:pt idx="215456">
                  <c:v>4.88565</c:v>
                </c:pt>
                <c:pt idx="215457">
                  <c:v>4.88567</c:v>
                </c:pt>
                <c:pt idx="215458">
                  <c:v>4.88569</c:v>
                </c:pt>
                <c:pt idx="215459">
                  <c:v>4.88571</c:v>
                </c:pt>
                <c:pt idx="215460">
                  <c:v>4.88574</c:v>
                </c:pt>
                <c:pt idx="215461">
                  <c:v>4.88576</c:v>
                </c:pt>
                <c:pt idx="215462">
                  <c:v>4.88578</c:v>
                </c:pt>
                <c:pt idx="215463">
                  <c:v>4.88581</c:v>
                </c:pt>
                <c:pt idx="215464">
                  <c:v>4.88583</c:v>
                </c:pt>
                <c:pt idx="215465">
                  <c:v>4.88585</c:v>
                </c:pt>
                <c:pt idx="215466">
                  <c:v>4.88587</c:v>
                </c:pt>
                <c:pt idx="215467">
                  <c:v>4.8859</c:v>
                </c:pt>
                <c:pt idx="215468">
                  <c:v>4.88592</c:v>
                </c:pt>
                <c:pt idx="215469">
                  <c:v>4.88594</c:v>
                </c:pt>
                <c:pt idx="215470">
                  <c:v>4.88596</c:v>
                </c:pt>
                <c:pt idx="215471">
                  <c:v>4.88599</c:v>
                </c:pt>
                <c:pt idx="215472">
                  <c:v>4.88601</c:v>
                </c:pt>
                <c:pt idx="215473">
                  <c:v>4.88603</c:v>
                </c:pt>
                <c:pt idx="215474">
                  <c:v>4.88605</c:v>
                </c:pt>
                <c:pt idx="215475">
                  <c:v>4.88608</c:v>
                </c:pt>
                <c:pt idx="215476">
                  <c:v>4.8861</c:v>
                </c:pt>
                <c:pt idx="215477">
                  <c:v>4.88612</c:v>
                </c:pt>
                <c:pt idx="215478">
                  <c:v>4.88614</c:v>
                </c:pt>
                <c:pt idx="215479">
                  <c:v>4.88617</c:v>
                </c:pt>
                <c:pt idx="215480">
                  <c:v>4.88619</c:v>
                </c:pt>
                <c:pt idx="215481">
                  <c:v>4.88621</c:v>
                </c:pt>
                <c:pt idx="215482">
                  <c:v>4.88624</c:v>
                </c:pt>
                <c:pt idx="215483">
                  <c:v>4.88626</c:v>
                </c:pt>
                <c:pt idx="215484">
                  <c:v>4.88628</c:v>
                </c:pt>
                <c:pt idx="215485">
                  <c:v>4.8863</c:v>
                </c:pt>
                <c:pt idx="215486">
                  <c:v>4.88633</c:v>
                </c:pt>
                <c:pt idx="215487">
                  <c:v>4.88635</c:v>
                </c:pt>
                <c:pt idx="215488">
                  <c:v>4.88637</c:v>
                </c:pt>
                <c:pt idx="215489">
                  <c:v>4.8864</c:v>
                </c:pt>
                <c:pt idx="215490">
                  <c:v>4.88642</c:v>
                </c:pt>
                <c:pt idx="215491">
                  <c:v>4.88644</c:v>
                </c:pt>
                <c:pt idx="215492">
                  <c:v>4.88646</c:v>
                </c:pt>
                <c:pt idx="215493">
                  <c:v>4.88649</c:v>
                </c:pt>
                <c:pt idx="215494">
                  <c:v>4.88651</c:v>
                </c:pt>
                <c:pt idx="215495">
                  <c:v>4.88653</c:v>
                </c:pt>
                <c:pt idx="215496">
                  <c:v>4.88655</c:v>
                </c:pt>
                <c:pt idx="215497">
                  <c:v>4.88658</c:v>
                </c:pt>
                <c:pt idx="215498">
                  <c:v>4.8866</c:v>
                </c:pt>
                <c:pt idx="215499">
                  <c:v>4.88662</c:v>
                </c:pt>
                <c:pt idx="215500">
                  <c:v>4.88664</c:v>
                </c:pt>
                <c:pt idx="215501">
                  <c:v>4.88667</c:v>
                </c:pt>
                <c:pt idx="215502">
                  <c:v>4.88669</c:v>
                </c:pt>
                <c:pt idx="215503">
                  <c:v>4.88671</c:v>
                </c:pt>
                <c:pt idx="215504">
                  <c:v>4.88673</c:v>
                </c:pt>
                <c:pt idx="215505">
                  <c:v>4.88676</c:v>
                </c:pt>
                <c:pt idx="215506">
                  <c:v>4.88678</c:v>
                </c:pt>
                <c:pt idx="215507">
                  <c:v>4.8868</c:v>
                </c:pt>
                <c:pt idx="215508">
                  <c:v>4.88682</c:v>
                </c:pt>
                <c:pt idx="215509">
                  <c:v>4.88685</c:v>
                </c:pt>
                <c:pt idx="215510">
                  <c:v>4.88687</c:v>
                </c:pt>
                <c:pt idx="215511">
                  <c:v>4.88689</c:v>
                </c:pt>
                <c:pt idx="215512">
                  <c:v>4.88692</c:v>
                </c:pt>
                <c:pt idx="215513">
                  <c:v>4.88694</c:v>
                </c:pt>
                <c:pt idx="215514">
                  <c:v>4.88696</c:v>
                </c:pt>
                <c:pt idx="215515">
                  <c:v>4.88698</c:v>
                </c:pt>
                <c:pt idx="215516">
                  <c:v>4.88701</c:v>
                </c:pt>
                <c:pt idx="215517">
                  <c:v>4.88703</c:v>
                </c:pt>
                <c:pt idx="215518">
                  <c:v>4.88705</c:v>
                </c:pt>
                <c:pt idx="215519">
                  <c:v>4.88708</c:v>
                </c:pt>
                <c:pt idx="215520">
                  <c:v>4.8871</c:v>
                </c:pt>
                <c:pt idx="215521">
                  <c:v>4.88712</c:v>
                </c:pt>
                <c:pt idx="215522">
                  <c:v>4.88714</c:v>
                </c:pt>
                <c:pt idx="215523">
                  <c:v>4.88717</c:v>
                </c:pt>
                <c:pt idx="215524">
                  <c:v>4.88719</c:v>
                </c:pt>
                <c:pt idx="215525">
                  <c:v>4.88721</c:v>
                </c:pt>
                <c:pt idx="215526">
                  <c:v>4.88723</c:v>
                </c:pt>
                <c:pt idx="215527">
                  <c:v>4.88726</c:v>
                </c:pt>
                <c:pt idx="215528">
                  <c:v>4.88728</c:v>
                </c:pt>
                <c:pt idx="215529">
                  <c:v>4.8873</c:v>
                </c:pt>
                <c:pt idx="215530">
                  <c:v>4.88732</c:v>
                </c:pt>
                <c:pt idx="215531">
                  <c:v>4.88735</c:v>
                </c:pt>
                <c:pt idx="215532">
                  <c:v>4.88737</c:v>
                </c:pt>
                <c:pt idx="215533">
                  <c:v>4.88739</c:v>
                </c:pt>
                <c:pt idx="215534">
                  <c:v>4.88741</c:v>
                </c:pt>
                <c:pt idx="215535">
                  <c:v>4.88744</c:v>
                </c:pt>
                <c:pt idx="215536">
                  <c:v>4.88746</c:v>
                </c:pt>
                <c:pt idx="215537">
                  <c:v>4.88748</c:v>
                </c:pt>
                <c:pt idx="215538">
                  <c:v>4.88751</c:v>
                </c:pt>
                <c:pt idx="215539">
                  <c:v>4.88753</c:v>
                </c:pt>
                <c:pt idx="215540">
                  <c:v>4.88755</c:v>
                </c:pt>
                <c:pt idx="215541">
                  <c:v>4.88757</c:v>
                </c:pt>
                <c:pt idx="215542">
                  <c:v>4.8876</c:v>
                </c:pt>
                <c:pt idx="215543">
                  <c:v>4.88762</c:v>
                </c:pt>
                <c:pt idx="215544">
                  <c:v>4.88764</c:v>
                </c:pt>
                <c:pt idx="215545">
                  <c:v>4.88766</c:v>
                </c:pt>
                <c:pt idx="215546">
                  <c:v>4.88769</c:v>
                </c:pt>
                <c:pt idx="215547">
                  <c:v>4.88771</c:v>
                </c:pt>
                <c:pt idx="215548">
                  <c:v>4.88773</c:v>
                </c:pt>
                <c:pt idx="215549">
                  <c:v>4.88776</c:v>
                </c:pt>
                <c:pt idx="215550">
                  <c:v>4.88778</c:v>
                </c:pt>
                <c:pt idx="215551">
                  <c:v>4.8878</c:v>
                </c:pt>
                <c:pt idx="215552">
                  <c:v>4.88782</c:v>
                </c:pt>
                <c:pt idx="215553">
                  <c:v>4.88785</c:v>
                </c:pt>
                <c:pt idx="215554">
                  <c:v>4.88787</c:v>
                </c:pt>
                <c:pt idx="215555">
                  <c:v>4.88789</c:v>
                </c:pt>
                <c:pt idx="215556">
                  <c:v>4.88791</c:v>
                </c:pt>
                <c:pt idx="215557">
                  <c:v>4.88794</c:v>
                </c:pt>
                <c:pt idx="215558">
                  <c:v>4.88796</c:v>
                </c:pt>
                <c:pt idx="215559">
                  <c:v>4.88798</c:v>
                </c:pt>
                <c:pt idx="215560">
                  <c:v>4.888</c:v>
                </c:pt>
                <c:pt idx="215561">
                  <c:v>4.88803</c:v>
                </c:pt>
                <c:pt idx="215562">
                  <c:v>4.88805</c:v>
                </c:pt>
                <c:pt idx="215563">
                  <c:v>4.88807</c:v>
                </c:pt>
                <c:pt idx="215564">
                  <c:v>4.88809</c:v>
                </c:pt>
                <c:pt idx="215565">
                  <c:v>4.88812</c:v>
                </c:pt>
                <c:pt idx="215566">
                  <c:v>4.88814</c:v>
                </c:pt>
                <c:pt idx="215567">
                  <c:v>4.88816</c:v>
                </c:pt>
                <c:pt idx="215568">
                  <c:v>4.88819</c:v>
                </c:pt>
                <c:pt idx="215569">
                  <c:v>4.88821</c:v>
                </c:pt>
                <c:pt idx="215570">
                  <c:v>4.88823</c:v>
                </c:pt>
                <c:pt idx="215571">
                  <c:v>4.88825</c:v>
                </c:pt>
                <c:pt idx="215572">
                  <c:v>4.88828</c:v>
                </c:pt>
                <c:pt idx="215573">
                  <c:v>4.8883</c:v>
                </c:pt>
                <c:pt idx="215574">
                  <c:v>4.88832</c:v>
                </c:pt>
                <c:pt idx="215575">
                  <c:v>4.88835</c:v>
                </c:pt>
                <c:pt idx="215576">
                  <c:v>4.88837</c:v>
                </c:pt>
                <c:pt idx="215577">
                  <c:v>4.88839</c:v>
                </c:pt>
                <c:pt idx="215578">
                  <c:v>4.88841</c:v>
                </c:pt>
                <c:pt idx="215579">
                  <c:v>4.88844</c:v>
                </c:pt>
                <c:pt idx="215580">
                  <c:v>4.88846</c:v>
                </c:pt>
                <c:pt idx="215581">
                  <c:v>4.88848</c:v>
                </c:pt>
                <c:pt idx="215582">
                  <c:v>4.8885</c:v>
                </c:pt>
                <c:pt idx="215583">
                  <c:v>4.88853</c:v>
                </c:pt>
                <c:pt idx="215584">
                  <c:v>4.88855</c:v>
                </c:pt>
                <c:pt idx="215585">
                  <c:v>4.88857</c:v>
                </c:pt>
                <c:pt idx="215586">
                  <c:v>4.88859</c:v>
                </c:pt>
                <c:pt idx="215587">
                  <c:v>4.88862</c:v>
                </c:pt>
                <c:pt idx="215588">
                  <c:v>4.88864</c:v>
                </c:pt>
                <c:pt idx="215589">
                  <c:v>4.88866</c:v>
                </c:pt>
                <c:pt idx="215590">
                  <c:v>4.88868</c:v>
                </c:pt>
                <c:pt idx="215591">
                  <c:v>4.88871</c:v>
                </c:pt>
                <c:pt idx="215592">
                  <c:v>4.88873</c:v>
                </c:pt>
                <c:pt idx="215593">
                  <c:v>4.88875</c:v>
                </c:pt>
                <c:pt idx="215594">
                  <c:v>4.88878</c:v>
                </c:pt>
                <c:pt idx="215595">
                  <c:v>4.8888</c:v>
                </c:pt>
                <c:pt idx="215596">
                  <c:v>4.88882</c:v>
                </c:pt>
                <c:pt idx="215597">
                  <c:v>4.88884</c:v>
                </c:pt>
                <c:pt idx="215598">
                  <c:v>4.88887</c:v>
                </c:pt>
                <c:pt idx="215599">
                  <c:v>4.88889</c:v>
                </c:pt>
                <c:pt idx="215600">
                  <c:v>4.88891</c:v>
                </c:pt>
                <c:pt idx="215601">
                  <c:v>4.88893</c:v>
                </c:pt>
                <c:pt idx="215602">
                  <c:v>4.88896</c:v>
                </c:pt>
                <c:pt idx="215603">
                  <c:v>4.88898</c:v>
                </c:pt>
                <c:pt idx="215604">
                  <c:v>4.889</c:v>
                </c:pt>
                <c:pt idx="215605">
                  <c:v>4.88903</c:v>
                </c:pt>
                <c:pt idx="215606">
                  <c:v>4.88905</c:v>
                </c:pt>
                <c:pt idx="215607">
                  <c:v>4.88907</c:v>
                </c:pt>
                <c:pt idx="215608">
                  <c:v>4.88909</c:v>
                </c:pt>
                <c:pt idx="215609">
                  <c:v>4.88912</c:v>
                </c:pt>
                <c:pt idx="215610">
                  <c:v>4.88914</c:v>
                </c:pt>
                <c:pt idx="215611">
                  <c:v>4.88916</c:v>
                </c:pt>
                <c:pt idx="215612">
                  <c:v>4.88918</c:v>
                </c:pt>
                <c:pt idx="215613">
                  <c:v>4.88921</c:v>
                </c:pt>
                <c:pt idx="215614">
                  <c:v>4.88923</c:v>
                </c:pt>
                <c:pt idx="215615">
                  <c:v>4.88925</c:v>
                </c:pt>
                <c:pt idx="215616">
                  <c:v>4.88927</c:v>
                </c:pt>
                <c:pt idx="215617">
                  <c:v>4.8893</c:v>
                </c:pt>
                <c:pt idx="215618">
                  <c:v>4.88932</c:v>
                </c:pt>
                <c:pt idx="215619">
                  <c:v>4.88934</c:v>
                </c:pt>
                <c:pt idx="215620">
                  <c:v>4.88936</c:v>
                </c:pt>
                <c:pt idx="215621">
                  <c:v>4.88939</c:v>
                </c:pt>
                <c:pt idx="215622">
                  <c:v>4.88941</c:v>
                </c:pt>
                <c:pt idx="215623">
                  <c:v>4.88943</c:v>
                </c:pt>
                <c:pt idx="215624">
                  <c:v>4.88946</c:v>
                </c:pt>
                <c:pt idx="215625">
                  <c:v>4.88948</c:v>
                </c:pt>
                <c:pt idx="215626">
                  <c:v>4.8895</c:v>
                </c:pt>
                <c:pt idx="215627">
                  <c:v>4.88952</c:v>
                </c:pt>
                <c:pt idx="215628">
                  <c:v>4.88955</c:v>
                </c:pt>
                <c:pt idx="215629">
                  <c:v>4.88957</c:v>
                </c:pt>
                <c:pt idx="215630">
                  <c:v>4.88959</c:v>
                </c:pt>
                <c:pt idx="215631">
                  <c:v>4.88962</c:v>
                </c:pt>
                <c:pt idx="215632">
                  <c:v>4.88964</c:v>
                </c:pt>
                <c:pt idx="215633">
                  <c:v>4.88966</c:v>
                </c:pt>
                <c:pt idx="215634">
                  <c:v>4.88968</c:v>
                </c:pt>
                <c:pt idx="215635">
                  <c:v>4.88971</c:v>
                </c:pt>
                <c:pt idx="215636">
                  <c:v>4.88973</c:v>
                </c:pt>
                <c:pt idx="215637">
                  <c:v>4.88975</c:v>
                </c:pt>
                <c:pt idx="215638">
                  <c:v>4.88977</c:v>
                </c:pt>
                <c:pt idx="215639">
                  <c:v>4.8898</c:v>
                </c:pt>
                <c:pt idx="215640">
                  <c:v>4.88982</c:v>
                </c:pt>
                <c:pt idx="215641">
                  <c:v>4.88984</c:v>
                </c:pt>
                <c:pt idx="215642">
                  <c:v>4.88986</c:v>
                </c:pt>
                <c:pt idx="215643">
                  <c:v>4.88989</c:v>
                </c:pt>
                <c:pt idx="215644">
                  <c:v>4.88991</c:v>
                </c:pt>
                <c:pt idx="215645">
                  <c:v>4.88993</c:v>
                </c:pt>
                <c:pt idx="215646">
                  <c:v>4.88995</c:v>
                </c:pt>
                <c:pt idx="215647">
                  <c:v>4.88998</c:v>
                </c:pt>
                <c:pt idx="215648">
                  <c:v>4.89</c:v>
                </c:pt>
                <c:pt idx="215649">
                  <c:v>4.89002</c:v>
                </c:pt>
                <c:pt idx="215650">
                  <c:v>4.89004</c:v>
                </c:pt>
                <c:pt idx="215651">
                  <c:v>4.89007</c:v>
                </c:pt>
                <c:pt idx="215652">
                  <c:v>4.89009</c:v>
                </c:pt>
                <c:pt idx="215653">
                  <c:v>4.89011</c:v>
                </c:pt>
                <c:pt idx="215654">
                  <c:v>4.89014</c:v>
                </c:pt>
                <c:pt idx="215655">
                  <c:v>4.89016</c:v>
                </c:pt>
                <c:pt idx="215656">
                  <c:v>4.89018</c:v>
                </c:pt>
                <c:pt idx="215657">
                  <c:v>4.8902</c:v>
                </c:pt>
                <c:pt idx="215658">
                  <c:v>4.89023</c:v>
                </c:pt>
                <c:pt idx="215659">
                  <c:v>4.89025</c:v>
                </c:pt>
                <c:pt idx="215660">
                  <c:v>4.89027</c:v>
                </c:pt>
                <c:pt idx="215661">
                  <c:v>4.8903</c:v>
                </c:pt>
                <c:pt idx="215662">
                  <c:v>4.89032</c:v>
                </c:pt>
                <c:pt idx="215663">
                  <c:v>4.89034</c:v>
                </c:pt>
                <c:pt idx="215664">
                  <c:v>4.89036</c:v>
                </c:pt>
                <c:pt idx="215665">
                  <c:v>4.89039</c:v>
                </c:pt>
                <c:pt idx="215666">
                  <c:v>4.89041</c:v>
                </c:pt>
                <c:pt idx="215667">
                  <c:v>4.89043</c:v>
                </c:pt>
                <c:pt idx="215668">
                  <c:v>4.89045</c:v>
                </c:pt>
                <c:pt idx="215669">
                  <c:v>4.89048</c:v>
                </c:pt>
                <c:pt idx="215670">
                  <c:v>4.8905</c:v>
                </c:pt>
                <c:pt idx="215671">
                  <c:v>4.89052</c:v>
                </c:pt>
                <c:pt idx="215672">
                  <c:v>4.89054</c:v>
                </c:pt>
                <c:pt idx="215673">
                  <c:v>4.89057</c:v>
                </c:pt>
                <c:pt idx="215674">
                  <c:v>4.89059</c:v>
                </c:pt>
                <c:pt idx="215675">
                  <c:v>4.89061</c:v>
                </c:pt>
                <c:pt idx="215676">
                  <c:v>4.89063</c:v>
                </c:pt>
                <c:pt idx="215677">
                  <c:v>4.89066</c:v>
                </c:pt>
                <c:pt idx="215678">
                  <c:v>4.89068</c:v>
                </c:pt>
                <c:pt idx="215679">
                  <c:v>4.8907</c:v>
                </c:pt>
                <c:pt idx="215680">
                  <c:v>4.89073</c:v>
                </c:pt>
                <c:pt idx="215681">
                  <c:v>4.89075</c:v>
                </c:pt>
                <c:pt idx="215682">
                  <c:v>4.89077</c:v>
                </c:pt>
                <c:pt idx="215683">
                  <c:v>4.89079</c:v>
                </c:pt>
                <c:pt idx="215684">
                  <c:v>4.89082</c:v>
                </c:pt>
                <c:pt idx="215685">
                  <c:v>4.89084</c:v>
                </c:pt>
                <c:pt idx="215686">
                  <c:v>4.89086</c:v>
                </c:pt>
                <c:pt idx="215687">
                  <c:v>4.89088</c:v>
                </c:pt>
                <c:pt idx="215688">
                  <c:v>4.89091</c:v>
                </c:pt>
                <c:pt idx="215689">
                  <c:v>4.89093</c:v>
                </c:pt>
                <c:pt idx="215690">
                  <c:v>4.89095</c:v>
                </c:pt>
                <c:pt idx="215691">
                  <c:v>4.89098</c:v>
                </c:pt>
                <c:pt idx="215692">
                  <c:v>4.891</c:v>
                </c:pt>
                <c:pt idx="215693">
                  <c:v>4.89102</c:v>
                </c:pt>
                <c:pt idx="215694">
                  <c:v>4.89104</c:v>
                </c:pt>
                <c:pt idx="215695">
                  <c:v>4.89107</c:v>
                </c:pt>
                <c:pt idx="215696">
                  <c:v>4.89109</c:v>
                </c:pt>
                <c:pt idx="215697">
                  <c:v>4.89111</c:v>
                </c:pt>
                <c:pt idx="215698">
                  <c:v>4.89113</c:v>
                </c:pt>
                <c:pt idx="215699">
                  <c:v>4.89116</c:v>
                </c:pt>
                <c:pt idx="215700">
                  <c:v>4.89118</c:v>
                </c:pt>
                <c:pt idx="215701">
                  <c:v>4.8912</c:v>
                </c:pt>
                <c:pt idx="215702">
                  <c:v>4.89122</c:v>
                </c:pt>
                <c:pt idx="215703">
                  <c:v>4.89125</c:v>
                </c:pt>
                <c:pt idx="215704">
                  <c:v>4.89127</c:v>
                </c:pt>
                <c:pt idx="215705">
                  <c:v>4.89129</c:v>
                </c:pt>
                <c:pt idx="215706">
                  <c:v>4.89131</c:v>
                </c:pt>
                <c:pt idx="215707">
                  <c:v>4.89134</c:v>
                </c:pt>
                <c:pt idx="215708">
                  <c:v>4.89136</c:v>
                </c:pt>
                <c:pt idx="215709">
                  <c:v>4.89138</c:v>
                </c:pt>
                <c:pt idx="215710">
                  <c:v>4.89141</c:v>
                </c:pt>
                <c:pt idx="215711">
                  <c:v>4.89143</c:v>
                </c:pt>
                <c:pt idx="215712">
                  <c:v>4.89145</c:v>
                </c:pt>
                <c:pt idx="215713">
                  <c:v>4.89147</c:v>
                </c:pt>
                <c:pt idx="215714">
                  <c:v>4.8915</c:v>
                </c:pt>
                <c:pt idx="215715">
                  <c:v>4.89152</c:v>
                </c:pt>
                <c:pt idx="215716">
                  <c:v>4.89154</c:v>
                </c:pt>
                <c:pt idx="215717">
                  <c:v>4.89156</c:v>
                </c:pt>
                <c:pt idx="215718">
                  <c:v>4.89159</c:v>
                </c:pt>
                <c:pt idx="215719">
                  <c:v>4.89161</c:v>
                </c:pt>
                <c:pt idx="215720">
                  <c:v>4.89163</c:v>
                </c:pt>
                <c:pt idx="215721">
                  <c:v>4.89166</c:v>
                </c:pt>
                <c:pt idx="215722">
                  <c:v>4.89168</c:v>
                </c:pt>
                <c:pt idx="215723">
                  <c:v>4.8917</c:v>
                </c:pt>
                <c:pt idx="215724">
                  <c:v>4.89172</c:v>
                </c:pt>
                <c:pt idx="215725">
                  <c:v>4.89175</c:v>
                </c:pt>
                <c:pt idx="215726">
                  <c:v>4.89177</c:v>
                </c:pt>
                <c:pt idx="215727">
                  <c:v>4.89179</c:v>
                </c:pt>
                <c:pt idx="215728">
                  <c:v>4.89181</c:v>
                </c:pt>
                <c:pt idx="215729">
                  <c:v>4.89184</c:v>
                </c:pt>
                <c:pt idx="215730">
                  <c:v>4.89186</c:v>
                </c:pt>
                <c:pt idx="215731">
                  <c:v>4.89188</c:v>
                </c:pt>
                <c:pt idx="215732">
                  <c:v>4.89191</c:v>
                </c:pt>
                <c:pt idx="215733">
                  <c:v>4.89193</c:v>
                </c:pt>
                <c:pt idx="215734">
                  <c:v>4.89195</c:v>
                </c:pt>
                <c:pt idx="215735">
                  <c:v>4.89197</c:v>
                </c:pt>
                <c:pt idx="215736">
                  <c:v>4.89199</c:v>
                </c:pt>
                <c:pt idx="215737">
                  <c:v>4.89202</c:v>
                </c:pt>
                <c:pt idx="215738">
                  <c:v>4.89204</c:v>
                </c:pt>
                <c:pt idx="215739">
                  <c:v>4.89206</c:v>
                </c:pt>
                <c:pt idx="215740">
                  <c:v>4.89209</c:v>
                </c:pt>
                <c:pt idx="215741">
                  <c:v>4.89211</c:v>
                </c:pt>
                <c:pt idx="215742">
                  <c:v>4.89213</c:v>
                </c:pt>
                <c:pt idx="215743">
                  <c:v>4.89215</c:v>
                </c:pt>
                <c:pt idx="215744">
                  <c:v>4.89218</c:v>
                </c:pt>
                <c:pt idx="215745">
                  <c:v>4.8922</c:v>
                </c:pt>
                <c:pt idx="215746">
                  <c:v>4.89222</c:v>
                </c:pt>
                <c:pt idx="215747">
                  <c:v>4.89224</c:v>
                </c:pt>
                <c:pt idx="215748">
                  <c:v>4.89227</c:v>
                </c:pt>
                <c:pt idx="215749">
                  <c:v>4.89229</c:v>
                </c:pt>
                <c:pt idx="215750">
                  <c:v>4.89231</c:v>
                </c:pt>
                <c:pt idx="215751">
                  <c:v>4.89234</c:v>
                </c:pt>
                <c:pt idx="215752">
                  <c:v>4.89236</c:v>
                </c:pt>
                <c:pt idx="215753">
                  <c:v>4.89238</c:v>
                </c:pt>
                <c:pt idx="215754">
                  <c:v>4.8924</c:v>
                </c:pt>
                <c:pt idx="215755">
                  <c:v>4.89243</c:v>
                </c:pt>
                <c:pt idx="215756">
                  <c:v>4.89245</c:v>
                </c:pt>
                <c:pt idx="215757">
                  <c:v>4.89247</c:v>
                </c:pt>
                <c:pt idx="215758">
                  <c:v>4.89249</c:v>
                </c:pt>
                <c:pt idx="215759">
                  <c:v>4.89252</c:v>
                </c:pt>
                <c:pt idx="215760">
                  <c:v>4.89254</c:v>
                </c:pt>
                <c:pt idx="215761">
                  <c:v>4.89256</c:v>
                </c:pt>
                <c:pt idx="215762">
                  <c:v>4.89259</c:v>
                </c:pt>
                <c:pt idx="215763">
                  <c:v>4.89261</c:v>
                </c:pt>
                <c:pt idx="215764">
                  <c:v>4.89263</c:v>
                </c:pt>
                <c:pt idx="215765">
                  <c:v>4.89265</c:v>
                </c:pt>
                <c:pt idx="215766">
                  <c:v>4.89268</c:v>
                </c:pt>
                <c:pt idx="215767">
                  <c:v>4.8927</c:v>
                </c:pt>
                <c:pt idx="215768">
                  <c:v>4.89272</c:v>
                </c:pt>
                <c:pt idx="215769">
                  <c:v>4.89274</c:v>
                </c:pt>
                <c:pt idx="215770">
                  <c:v>4.89277</c:v>
                </c:pt>
                <c:pt idx="215771">
                  <c:v>4.89279</c:v>
                </c:pt>
                <c:pt idx="215772">
                  <c:v>4.89281</c:v>
                </c:pt>
                <c:pt idx="215773">
                  <c:v>4.89283</c:v>
                </c:pt>
                <c:pt idx="215774">
                  <c:v>4.89286</c:v>
                </c:pt>
                <c:pt idx="215775">
                  <c:v>4.89288</c:v>
                </c:pt>
                <c:pt idx="215776">
                  <c:v>4.8929</c:v>
                </c:pt>
                <c:pt idx="215777">
                  <c:v>4.89292</c:v>
                </c:pt>
                <c:pt idx="215778">
                  <c:v>4.89295</c:v>
                </c:pt>
                <c:pt idx="215779">
                  <c:v>4.89297</c:v>
                </c:pt>
                <c:pt idx="215780">
                  <c:v>4.89299</c:v>
                </c:pt>
                <c:pt idx="215781">
                  <c:v>4.89302</c:v>
                </c:pt>
                <c:pt idx="215782">
                  <c:v>4.89304</c:v>
                </c:pt>
                <c:pt idx="215783">
                  <c:v>4.89306</c:v>
                </c:pt>
                <c:pt idx="215784">
                  <c:v>4.89308</c:v>
                </c:pt>
                <c:pt idx="215785">
                  <c:v>4.89311</c:v>
                </c:pt>
                <c:pt idx="215786">
                  <c:v>4.89313</c:v>
                </c:pt>
                <c:pt idx="215787">
                  <c:v>4.89315</c:v>
                </c:pt>
                <c:pt idx="215788">
                  <c:v>4.89318</c:v>
                </c:pt>
                <c:pt idx="215789">
                  <c:v>4.8932</c:v>
                </c:pt>
                <c:pt idx="215790">
                  <c:v>4.89322</c:v>
                </c:pt>
                <c:pt idx="215791">
                  <c:v>4.89324</c:v>
                </c:pt>
                <c:pt idx="215792">
                  <c:v>4.89327</c:v>
                </c:pt>
                <c:pt idx="215793">
                  <c:v>4.89329</c:v>
                </c:pt>
                <c:pt idx="215794">
                  <c:v>4.89331</c:v>
                </c:pt>
                <c:pt idx="215795">
                  <c:v>4.89333</c:v>
                </c:pt>
                <c:pt idx="215796">
                  <c:v>4.89336</c:v>
                </c:pt>
                <c:pt idx="215797">
                  <c:v>4.89338</c:v>
                </c:pt>
                <c:pt idx="215798">
                  <c:v>4.8934</c:v>
                </c:pt>
                <c:pt idx="215799">
                  <c:v>4.89342</c:v>
                </c:pt>
                <c:pt idx="215800">
                  <c:v>4.89345</c:v>
                </c:pt>
                <c:pt idx="215801">
                  <c:v>4.89347</c:v>
                </c:pt>
                <c:pt idx="215802">
                  <c:v>4.89349</c:v>
                </c:pt>
                <c:pt idx="215803">
                  <c:v>4.89351</c:v>
                </c:pt>
                <c:pt idx="215804">
                  <c:v>4.89354</c:v>
                </c:pt>
                <c:pt idx="215805">
                  <c:v>4.89356</c:v>
                </c:pt>
                <c:pt idx="215806">
                  <c:v>4.89358</c:v>
                </c:pt>
                <c:pt idx="215807">
                  <c:v>4.8936</c:v>
                </c:pt>
                <c:pt idx="215808">
                  <c:v>4.89363</c:v>
                </c:pt>
                <c:pt idx="215809">
                  <c:v>4.89365</c:v>
                </c:pt>
                <c:pt idx="215810">
                  <c:v>4.89367</c:v>
                </c:pt>
                <c:pt idx="215811">
                  <c:v>4.8937</c:v>
                </c:pt>
                <c:pt idx="215812">
                  <c:v>4.89372</c:v>
                </c:pt>
                <c:pt idx="215813">
                  <c:v>4.89374</c:v>
                </c:pt>
                <c:pt idx="215814">
                  <c:v>4.89376</c:v>
                </c:pt>
                <c:pt idx="215815">
                  <c:v>4.89379</c:v>
                </c:pt>
                <c:pt idx="215816">
                  <c:v>4.89381</c:v>
                </c:pt>
                <c:pt idx="215817">
                  <c:v>4.89383</c:v>
                </c:pt>
                <c:pt idx="215818">
                  <c:v>4.89386</c:v>
                </c:pt>
                <c:pt idx="215819">
                  <c:v>4.89388</c:v>
                </c:pt>
                <c:pt idx="215820">
                  <c:v>4.8939</c:v>
                </c:pt>
                <c:pt idx="215821">
                  <c:v>4.89392</c:v>
                </c:pt>
                <c:pt idx="215822">
                  <c:v>4.89395</c:v>
                </c:pt>
                <c:pt idx="215823">
                  <c:v>4.89397</c:v>
                </c:pt>
                <c:pt idx="215824">
                  <c:v>4.89399</c:v>
                </c:pt>
                <c:pt idx="215825">
                  <c:v>4.89401</c:v>
                </c:pt>
                <c:pt idx="215826">
                  <c:v>4.89404</c:v>
                </c:pt>
                <c:pt idx="215827">
                  <c:v>4.89406</c:v>
                </c:pt>
                <c:pt idx="215828">
                  <c:v>4.89408</c:v>
                </c:pt>
                <c:pt idx="215829">
                  <c:v>4.8941</c:v>
                </c:pt>
                <c:pt idx="215830">
                  <c:v>4.89413</c:v>
                </c:pt>
                <c:pt idx="215831">
                  <c:v>4.89415</c:v>
                </c:pt>
                <c:pt idx="215832">
                  <c:v>4.89417</c:v>
                </c:pt>
                <c:pt idx="215833">
                  <c:v>4.89419</c:v>
                </c:pt>
                <c:pt idx="215834">
                  <c:v>4.89422</c:v>
                </c:pt>
                <c:pt idx="215835">
                  <c:v>4.89424</c:v>
                </c:pt>
                <c:pt idx="215836">
                  <c:v>4.89426</c:v>
                </c:pt>
                <c:pt idx="215837">
                  <c:v>4.89429</c:v>
                </c:pt>
                <c:pt idx="215838">
                  <c:v>4.89431</c:v>
                </c:pt>
                <c:pt idx="215839">
                  <c:v>4.89433</c:v>
                </c:pt>
                <c:pt idx="215840">
                  <c:v>4.89435</c:v>
                </c:pt>
                <c:pt idx="215841">
                  <c:v>4.89438</c:v>
                </c:pt>
                <c:pt idx="215842">
                  <c:v>4.8944</c:v>
                </c:pt>
                <c:pt idx="215843">
                  <c:v>4.89442</c:v>
                </c:pt>
                <c:pt idx="215844">
                  <c:v>4.89444</c:v>
                </c:pt>
                <c:pt idx="215845">
                  <c:v>4.89447</c:v>
                </c:pt>
                <c:pt idx="215846">
                  <c:v>4.89449</c:v>
                </c:pt>
                <c:pt idx="215847">
                  <c:v>4.89451</c:v>
                </c:pt>
                <c:pt idx="215848">
                  <c:v>4.89454</c:v>
                </c:pt>
                <c:pt idx="215849">
                  <c:v>4.89456</c:v>
                </c:pt>
                <c:pt idx="215850">
                  <c:v>4.89458</c:v>
                </c:pt>
                <c:pt idx="215851">
                  <c:v>4.8946</c:v>
                </c:pt>
                <c:pt idx="215852">
                  <c:v>4.89463</c:v>
                </c:pt>
                <c:pt idx="215853">
                  <c:v>4.89465</c:v>
                </c:pt>
                <c:pt idx="215854">
                  <c:v>4.89467</c:v>
                </c:pt>
                <c:pt idx="215855">
                  <c:v>4.89469</c:v>
                </c:pt>
                <c:pt idx="215856">
                  <c:v>4.89472</c:v>
                </c:pt>
                <c:pt idx="215857">
                  <c:v>4.89474</c:v>
                </c:pt>
                <c:pt idx="215858">
                  <c:v>4.89476</c:v>
                </c:pt>
                <c:pt idx="215859">
                  <c:v>4.89478</c:v>
                </c:pt>
                <c:pt idx="215860">
                  <c:v>4.89481</c:v>
                </c:pt>
                <c:pt idx="215861">
                  <c:v>4.89483</c:v>
                </c:pt>
                <c:pt idx="215862">
                  <c:v>4.89485</c:v>
                </c:pt>
                <c:pt idx="215863">
                  <c:v>4.89487</c:v>
                </c:pt>
                <c:pt idx="215864">
                  <c:v>4.8949</c:v>
                </c:pt>
                <c:pt idx="215865">
                  <c:v>4.89492</c:v>
                </c:pt>
                <c:pt idx="215866">
                  <c:v>4.89494</c:v>
                </c:pt>
                <c:pt idx="215867">
                  <c:v>4.89497</c:v>
                </c:pt>
                <c:pt idx="215868">
                  <c:v>4.89499</c:v>
                </c:pt>
                <c:pt idx="215869">
                  <c:v>4.89501</c:v>
                </c:pt>
                <c:pt idx="215870">
                  <c:v>4.89503</c:v>
                </c:pt>
                <c:pt idx="215871">
                  <c:v>4.89506</c:v>
                </c:pt>
                <c:pt idx="215872">
                  <c:v>4.89508</c:v>
                </c:pt>
                <c:pt idx="215873">
                  <c:v>4.8951</c:v>
                </c:pt>
                <c:pt idx="215874">
                  <c:v>4.89513</c:v>
                </c:pt>
                <c:pt idx="215875">
                  <c:v>4.89515</c:v>
                </c:pt>
                <c:pt idx="215876">
                  <c:v>4.89517</c:v>
                </c:pt>
                <c:pt idx="215877">
                  <c:v>4.89519</c:v>
                </c:pt>
                <c:pt idx="215878">
                  <c:v>4.89522</c:v>
                </c:pt>
                <c:pt idx="215879">
                  <c:v>4.89524</c:v>
                </c:pt>
                <c:pt idx="215880">
                  <c:v>4.89526</c:v>
                </c:pt>
                <c:pt idx="215881">
                  <c:v>4.89528</c:v>
                </c:pt>
                <c:pt idx="215882">
                  <c:v>4.89531</c:v>
                </c:pt>
                <c:pt idx="215883">
                  <c:v>4.89533</c:v>
                </c:pt>
                <c:pt idx="215884">
                  <c:v>4.89535</c:v>
                </c:pt>
                <c:pt idx="215885">
                  <c:v>4.89537</c:v>
                </c:pt>
                <c:pt idx="215886">
                  <c:v>4.8954</c:v>
                </c:pt>
                <c:pt idx="215887">
                  <c:v>4.89542</c:v>
                </c:pt>
                <c:pt idx="215888">
                  <c:v>4.89544</c:v>
                </c:pt>
                <c:pt idx="215889">
                  <c:v>4.89546</c:v>
                </c:pt>
                <c:pt idx="215890">
                  <c:v>4.89549</c:v>
                </c:pt>
                <c:pt idx="215891">
                  <c:v>4.89551</c:v>
                </c:pt>
                <c:pt idx="215892">
                  <c:v>4.89553</c:v>
                </c:pt>
                <c:pt idx="215893">
                  <c:v>4.89556</c:v>
                </c:pt>
                <c:pt idx="215894">
                  <c:v>4.89558</c:v>
                </c:pt>
                <c:pt idx="215895">
                  <c:v>4.8956</c:v>
                </c:pt>
                <c:pt idx="215896">
                  <c:v>4.89562</c:v>
                </c:pt>
                <c:pt idx="215897">
                  <c:v>4.89565</c:v>
                </c:pt>
                <c:pt idx="215898">
                  <c:v>4.89567</c:v>
                </c:pt>
                <c:pt idx="215899">
                  <c:v>4.89569</c:v>
                </c:pt>
                <c:pt idx="215900">
                  <c:v>4.89571</c:v>
                </c:pt>
                <c:pt idx="215901">
                  <c:v>4.89574</c:v>
                </c:pt>
                <c:pt idx="215902">
                  <c:v>4.89576</c:v>
                </c:pt>
                <c:pt idx="215903">
                  <c:v>4.89578</c:v>
                </c:pt>
                <c:pt idx="215904">
                  <c:v>4.89581</c:v>
                </c:pt>
                <c:pt idx="215905">
                  <c:v>4.89583</c:v>
                </c:pt>
                <c:pt idx="215906">
                  <c:v>4.89585</c:v>
                </c:pt>
                <c:pt idx="215907">
                  <c:v>4.89587</c:v>
                </c:pt>
                <c:pt idx="215908">
                  <c:v>4.8959</c:v>
                </c:pt>
                <c:pt idx="215909">
                  <c:v>4.89592</c:v>
                </c:pt>
                <c:pt idx="215910">
                  <c:v>4.89594</c:v>
                </c:pt>
                <c:pt idx="215911">
                  <c:v>4.89596</c:v>
                </c:pt>
                <c:pt idx="215912">
                  <c:v>4.89599</c:v>
                </c:pt>
                <c:pt idx="215913">
                  <c:v>4.89601</c:v>
                </c:pt>
                <c:pt idx="215914">
                  <c:v>4.89603</c:v>
                </c:pt>
                <c:pt idx="215915">
                  <c:v>4.89605</c:v>
                </c:pt>
                <c:pt idx="215916">
                  <c:v>4.89608</c:v>
                </c:pt>
                <c:pt idx="215917">
                  <c:v>4.8961</c:v>
                </c:pt>
                <c:pt idx="215918">
                  <c:v>4.89612</c:v>
                </c:pt>
                <c:pt idx="215919">
                  <c:v>4.89614</c:v>
                </c:pt>
                <c:pt idx="215920">
                  <c:v>4.89617</c:v>
                </c:pt>
                <c:pt idx="215921">
                  <c:v>4.89619</c:v>
                </c:pt>
                <c:pt idx="215922">
                  <c:v>4.89621</c:v>
                </c:pt>
                <c:pt idx="215923">
                  <c:v>4.89624</c:v>
                </c:pt>
                <c:pt idx="215924">
                  <c:v>4.89626</c:v>
                </c:pt>
                <c:pt idx="215925">
                  <c:v>4.89628</c:v>
                </c:pt>
                <c:pt idx="215926">
                  <c:v>4.8963</c:v>
                </c:pt>
                <c:pt idx="215927">
                  <c:v>4.89633</c:v>
                </c:pt>
                <c:pt idx="215928">
                  <c:v>4.89635</c:v>
                </c:pt>
                <c:pt idx="215929">
                  <c:v>4.89637</c:v>
                </c:pt>
                <c:pt idx="215930">
                  <c:v>4.8964</c:v>
                </c:pt>
                <c:pt idx="215931">
                  <c:v>4.89642</c:v>
                </c:pt>
                <c:pt idx="215932">
                  <c:v>4.89644</c:v>
                </c:pt>
                <c:pt idx="215933">
                  <c:v>4.89646</c:v>
                </c:pt>
                <c:pt idx="215934">
                  <c:v>4.89649</c:v>
                </c:pt>
                <c:pt idx="215935">
                  <c:v>4.89651</c:v>
                </c:pt>
                <c:pt idx="215936">
                  <c:v>4.89653</c:v>
                </c:pt>
                <c:pt idx="215937">
                  <c:v>4.89655</c:v>
                </c:pt>
                <c:pt idx="215938">
                  <c:v>4.89658</c:v>
                </c:pt>
                <c:pt idx="215939">
                  <c:v>4.8966</c:v>
                </c:pt>
                <c:pt idx="215940">
                  <c:v>4.89662</c:v>
                </c:pt>
                <c:pt idx="215941">
                  <c:v>4.89664</c:v>
                </c:pt>
                <c:pt idx="215942">
                  <c:v>4.89667</c:v>
                </c:pt>
                <c:pt idx="215943">
                  <c:v>4.89669</c:v>
                </c:pt>
                <c:pt idx="215944">
                  <c:v>4.89671</c:v>
                </c:pt>
                <c:pt idx="215945">
                  <c:v>4.89673</c:v>
                </c:pt>
                <c:pt idx="215946">
                  <c:v>4.89676</c:v>
                </c:pt>
                <c:pt idx="215947">
                  <c:v>4.89678</c:v>
                </c:pt>
                <c:pt idx="215948">
                  <c:v>4.8968</c:v>
                </c:pt>
                <c:pt idx="215949">
                  <c:v>4.89682</c:v>
                </c:pt>
                <c:pt idx="215950">
                  <c:v>4.89685</c:v>
                </c:pt>
                <c:pt idx="215951">
                  <c:v>4.89687</c:v>
                </c:pt>
                <c:pt idx="215952">
                  <c:v>4.89689</c:v>
                </c:pt>
                <c:pt idx="215953">
                  <c:v>4.89692</c:v>
                </c:pt>
                <c:pt idx="215954">
                  <c:v>4.89694</c:v>
                </c:pt>
                <c:pt idx="215955">
                  <c:v>4.89696</c:v>
                </c:pt>
                <c:pt idx="215956">
                  <c:v>4.89698</c:v>
                </c:pt>
                <c:pt idx="215957">
                  <c:v>4.89701</c:v>
                </c:pt>
                <c:pt idx="215958">
                  <c:v>4.89703</c:v>
                </c:pt>
                <c:pt idx="215959">
                  <c:v>4.89705</c:v>
                </c:pt>
                <c:pt idx="215960">
                  <c:v>4.89708</c:v>
                </c:pt>
                <c:pt idx="215961">
                  <c:v>4.8971</c:v>
                </c:pt>
                <c:pt idx="215962">
                  <c:v>4.89712</c:v>
                </c:pt>
                <c:pt idx="215963">
                  <c:v>4.89714</c:v>
                </c:pt>
                <c:pt idx="215964">
                  <c:v>4.89717</c:v>
                </c:pt>
                <c:pt idx="215965">
                  <c:v>4.89719</c:v>
                </c:pt>
                <c:pt idx="215966">
                  <c:v>4.89721</c:v>
                </c:pt>
                <c:pt idx="215967">
                  <c:v>4.89723</c:v>
                </c:pt>
                <c:pt idx="215968">
                  <c:v>4.89726</c:v>
                </c:pt>
                <c:pt idx="215969">
                  <c:v>4.89728</c:v>
                </c:pt>
                <c:pt idx="215970">
                  <c:v>4.8973</c:v>
                </c:pt>
                <c:pt idx="215971">
                  <c:v>4.89732</c:v>
                </c:pt>
                <c:pt idx="215972">
                  <c:v>4.89735</c:v>
                </c:pt>
                <c:pt idx="215973">
                  <c:v>4.89737</c:v>
                </c:pt>
                <c:pt idx="215974">
                  <c:v>4.89739</c:v>
                </c:pt>
                <c:pt idx="215975">
                  <c:v>4.89741</c:v>
                </c:pt>
                <c:pt idx="215976">
                  <c:v>4.89744</c:v>
                </c:pt>
                <c:pt idx="215977">
                  <c:v>4.89746</c:v>
                </c:pt>
                <c:pt idx="215978">
                  <c:v>4.89748</c:v>
                </c:pt>
                <c:pt idx="215979">
                  <c:v>4.89751</c:v>
                </c:pt>
                <c:pt idx="215980">
                  <c:v>4.89753</c:v>
                </c:pt>
                <c:pt idx="215981">
                  <c:v>4.89755</c:v>
                </c:pt>
                <c:pt idx="215982">
                  <c:v>4.89757</c:v>
                </c:pt>
                <c:pt idx="215983">
                  <c:v>4.8976</c:v>
                </c:pt>
                <c:pt idx="215984">
                  <c:v>4.89762</c:v>
                </c:pt>
                <c:pt idx="215985">
                  <c:v>4.89764</c:v>
                </c:pt>
                <c:pt idx="215986">
                  <c:v>4.89766</c:v>
                </c:pt>
                <c:pt idx="215987">
                  <c:v>4.89769</c:v>
                </c:pt>
                <c:pt idx="215988">
                  <c:v>4.89771</c:v>
                </c:pt>
                <c:pt idx="215989">
                  <c:v>4.89773</c:v>
                </c:pt>
                <c:pt idx="215990">
                  <c:v>4.89776</c:v>
                </c:pt>
                <c:pt idx="215991">
                  <c:v>4.89778</c:v>
                </c:pt>
                <c:pt idx="215992">
                  <c:v>4.8978</c:v>
                </c:pt>
                <c:pt idx="215993">
                  <c:v>4.89782</c:v>
                </c:pt>
                <c:pt idx="215994">
                  <c:v>4.89785</c:v>
                </c:pt>
                <c:pt idx="215995">
                  <c:v>4.89787</c:v>
                </c:pt>
                <c:pt idx="215996">
                  <c:v>4.89789</c:v>
                </c:pt>
                <c:pt idx="215997">
                  <c:v>4.89791</c:v>
                </c:pt>
                <c:pt idx="215998">
                  <c:v>4.89794</c:v>
                </c:pt>
                <c:pt idx="215999">
                  <c:v>4.89796</c:v>
                </c:pt>
                <c:pt idx="216000">
                  <c:v>4.89798</c:v>
                </c:pt>
                <c:pt idx="216001">
                  <c:v>4.89801</c:v>
                </c:pt>
                <c:pt idx="216002">
                  <c:v>4.89803</c:v>
                </c:pt>
                <c:pt idx="216003">
                  <c:v>4.89805</c:v>
                </c:pt>
                <c:pt idx="216004">
                  <c:v>4.89807</c:v>
                </c:pt>
                <c:pt idx="216005">
                  <c:v>4.89809</c:v>
                </c:pt>
                <c:pt idx="216006">
                  <c:v>4.89812</c:v>
                </c:pt>
                <c:pt idx="216007">
                  <c:v>4.89814</c:v>
                </c:pt>
                <c:pt idx="216008">
                  <c:v>4.89816</c:v>
                </c:pt>
                <c:pt idx="216009">
                  <c:v>4.89819</c:v>
                </c:pt>
                <c:pt idx="216010">
                  <c:v>4.89821</c:v>
                </c:pt>
                <c:pt idx="216011">
                  <c:v>4.89823</c:v>
                </c:pt>
                <c:pt idx="216012">
                  <c:v>4.89825</c:v>
                </c:pt>
                <c:pt idx="216013">
                  <c:v>4.89828</c:v>
                </c:pt>
                <c:pt idx="216014">
                  <c:v>4.8983</c:v>
                </c:pt>
                <c:pt idx="216015">
                  <c:v>4.89832</c:v>
                </c:pt>
                <c:pt idx="216016">
                  <c:v>4.89834</c:v>
                </c:pt>
                <c:pt idx="216017">
                  <c:v>4.89837</c:v>
                </c:pt>
                <c:pt idx="216018">
                  <c:v>4.89839</c:v>
                </c:pt>
                <c:pt idx="216019">
                  <c:v>4.89841</c:v>
                </c:pt>
                <c:pt idx="216020">
                  <c:v>4.89844</c:v>
                </c:pt>
                <c:pt idx="216021">
                  <c:v>4.89846</c:v>
                </c:pt>
                <c:pt idx="216022">
                  <c:v>4.89848</c:v>
                </c:pt>
                <c:pt idx="216023">
                  <c:v>4.8985</c:v>
                </c:pt>
                <c:pt idx="216024">
                  <c:v>4.89853</c:v>
                </c:pt>
                <c:pt idx="216025">
                  <c:v>4.89855</c:v>
                </c:pt>
                <c:pt idx="216026">
                  <c:v>4.89857</c:v>
                </c:pt>
                <c:pt idx="216027">
                  <c:v>4.89859</c:v>
                </c:pt>
                <c:pt idx="216028">
                  <c:v>4.89862</c:v>
                </c:pt>
                <c:pt idx="216029">
                  <c:v>4.89864</c:v>
                </c:pt>
                <c:pt idx="216030">
                  <c:v>4.89866</c:v>
                </c:pt>
                <c:pt idx="216031">
                  <c:v>4.89869</c:v>
                </c:pt>
                <c:pt idx="216032">
                  <c:v>4.89871</c:v>
                </c:pt>
                <c:pt idx="216033">
                  <c:v>4.89873</c:v>
                </c:pt>
                <c:pt idx="216034">
                  <c:v>4.89875</c:v>
                </c:pt>
                <c:pt idx="216035">
                  <c:v>4.89878</c:v>
                </c:pt>
                <c:pt idx="216036">
                  <c:v>4.8988</c:v>
                </c:pt>
                <c:pt idx="216037">
                  <c:v>4.89882</c:v>
                </c:pt>
                <c:pt idx="216038">
                  <c:v>4.89884</c:v>
                </c:pt>
                <c:pt idx="216039">
                  <c:v>4.89887</c:v>
                </c:pt>
                <c:pt idx="216040">
                  <c:v>4.89889</c:v>
                </c:pt>
                <c:pt idx="216041">
                  <c:v>4.89891</c:v>
                </c:pt>
                <c:pt idx="216042">
                  <c:v>4.89893</c:v>
                </c:pt>
                <c:pt idx="216043">
                  <c:v>4.89896</c:v>
                </c:pt>
                <c:pt idx="216044">
                  <c:v>4.89898</c:v>
                </c:pt>
                <c:pt idx="216045">
                  <c:v>4.899</c:v>
                </c:pt>
                <c:pt idx="216046">
                  <c:v>4.89902</c:v>
                </c:pt>
                <c:pt idx="216047">
                  <c:v>4.89905</c:v>
                </c:pt>
                <c:pt idx="216048">
                  <c:v>4.89907</c:v>
                </c:pt>
                <c:pt idx="216049">
                  <c:v>4.89909</c:v>
                </c:pt>
                <c:pt idx="216050">
                  <c:v>4.89912</c:v>
                </c:pt>
                <c:pt idx="216051">
                  <c:v>4.89914</c:v>
                </c:pt>
                <c:pt idx="216052">
                  <c:v>4.89916</c:v>
                </c:pt>
                <c:pt idx="216053">
                  <c:v>4.89918</c:v>
                </c:pt>
                <c:pt idx="216054">
                  <c:v>4.89921</c:v>
                </c:pt>
                <c:pt idx="216055">
                  <c:v>4.89923</c:v>
                </c:pt>
                <c:pt idx="216056">
                  <c:v>4.89925</c:v>
                </c:pt>
                <c:pt idx="216057">
                  <c:v>4.89927</c:v>
                </c:pt>
                <c:pt idx="216058">
                  <c:v>4.8993</c:v>
                </c:pt>
                <c:pt idx="216059">
                  <c:v>4.89932</c:v>
                </c:pt>
                <c:pt idx="216060">
                  <c:v>4.89934</c:v>
                </c:pt>
                <c:pt idx="216061">
                  <c:v>4.89937</c:v>
                </c:pt>
                <c:pt idx="216062">
                  <c:v>4.89939</c:v>
                </c:pt>
                <c:pt idx="216063">
                  <c:v>4.89941</c:v>
                </c:pt>
                <c:pt idx="216064">
                  <c:v>4.89943</c:v>
                </c:pt>
                <c:pt idx="216065">
                  <c:v>4.89946</c:v>
                </c:pt>
                <c:pt idx="216066">
                  <c:v>4.89948</c:v>
                </c:pt>
                <c:pt idx="216067">
                  <c:v>4.8995</c:v>
                </c:pt>
                <c:pt idx="216068">
                  <c:v>4.89952</c:v>
                </c:pt>
                <c:pt idx="216069">
                  <c:v>4.89955</c:v>
                </c:pt>
                <c:pt idx="216070">
                  <c:v>4.89957</c:v>
                </c:pt>
                <c:pt idx="216071">
                  <c:v>4.89959</c:v>
                </c:pt>
                <c:pt idx="216072">
                  <c:v>4.89961</c:v>
                </c:pt>
                <c:pt idx="216073">
                  <c:v>4.89964</c:v>
                </c:pt>
                <c:pt idx="216074">
                  <c:v>4.89966</c:v>
                </c:pt>
                <c:pt idx="216075">
                  <c:v>4.89968</c:v>
                </c:pt>
                <c:pt idx="216076">
                  <c:v>4.8997</c:v>
                </c:pt>
                <c:pt idx="216077">
                  <c:v>4.89973</c:v>
                </c:pt>
                <c:pt idx="216078">
                  <c:v>4.89975</c:v>
                </c:pt>
                <c:pt idx="216079">
                  <c:v>4.89977</c:v>
                </c:pt>
                <c:pt idx="216080">
                  <c:v>4.8998</c:v>
                </c:pt>
                <c:pt idx="216081">
                  <c:v>4.89982</c:v>
                </c:pt>
                <c:pt idx="216082">
                  <c:v>4.89984</c:v>
                </c:pt>
                <c:pt idx="216083">
                  <c:v>4.89986</c:v>
                </c:pt>
                <c:pt idx="216084">
                  <c:v>4.89989</c:v>
                </c:pt>
                <c:pt idx="216085">
                  <c:v>4.89991</c:v>
                </c:pt>
                <c:pt idx="216086">
                  <c:v>4.89993</c:v>
                </c:pt>
                <c:pt idx="216087">
                  <c:v>4.89996</c:v>
                </c:pt>
                <c:pt idx="216088">
                  <c:v>4.89998</c:v>
                </c:pt>
                <c:pt idx="216089">
                  <c:v>4.9</c:v>
                </c:pt>
                <c:pt idx="216090">
                  <c:v>4.90002</c:v>
                </c:pt>
                <c:pt idx="216091">
                  <c:v>4.90005</c:v>
                </c:pt>
                <c:pt idx="216092">
                  <c:v>4.90007</c:v>
                </c:pt>
                <c:pt idx="216093">
                  <c:v>4.90009</c:v>
                </c:pt>
                <c:pt idx="216094">
                  <c:v>4.90011</c:v>
                </c:pt>
                <c:pt idx="216095">
                  <c:v>4.90014</c:v>
                </c:pt>
                <c:pt idx="216096">
                  <c:v>4.90016</c:v>
                </c:pt>
                <c:pt idx="216097">
                  <c:v>4.90018</c:v>
                </c:pt>
                <c:pt idx="216098">
                  <c:v>4.9002</c:v>
                </c:pt>
                <c:pt idx="216099">
                  <c:v>4.90023</c:v>
                </c:pt>
                <c:pt idx="216100">
                  <c:v>4.90025</c:v>
                </c:pt>
                <c:pt idx="216101">
                  <c:v>4.90027</c:v>
                </c:pt>
                <c:pt idx="216102">
                  <c:v>4.90029</c:v>
                </c:pt>
                <c:pt idx="216103">
                  <c:v>4.90032</c:v>
                </c:pt>
                <c:pt idx="216104">
                  <c:v>4.90034</c:v>
                </c:pt>
                <c:pt idx="216105">
                  <c:v>4.90036</c:v>
                </c:pt>
                <c:pt idx="216106">
                  <c:v>4.90038</c:v>
                </c:pt>
                <c:pt idx="216107">
                  <c:v>4.90041</c:v>
                </c:pt>
                <c:pt idx="216108">
                  <c:v>4.90043</c:v>
                </c:pt>
                <c:pt idx="216109">
                  <c:v>4.90045</c:v>
                </c:pt>
                <c:pt idx="216110">
                  <c:v>4.90048</c:v>
                </c:pt>
                <c:pt idx="216111">
                  <c:v>4.9005</c:v>
                </c:pt>
                <c:pt idx="216112">
                  <c:v>4.90052</c:v>
                </c:pt>
                <c:pt idx="216113">
                  <c:v>4.90054</c:v>
                </c:pt>
                <c:pt idx="216114">
                  <c:v>4.90057</c:v>
                </c:pt>
                <c:pt idx="216115">
                  <c:v>4.90059</c:v>
                </c:pt>
                <c:pt idx="216116">
                  <c:v>4.90061</c:v>
                </c:pt>
                <c:pt idx="216117">
                  <c:v>4.90064</c:v>
                </c:pt>
                <c:pt idx="216118">
                  <c:v>4.90066</c:v>
                </c:pt>
                <c:pt idx="216119">
                  <c:v>4.90068</c:v>
                </c:pt>
                <c:pt idx="216120">
                  <c:v>4.9007</c:v>
                </c:pt>
                <c:pt idx="216121">
                  <c:v>4.90073</c:v>
                </c:pt>
                <c:pt idx="216122">
                  <c:v>4.90075</c:v>
                </c:pt>
                <c:pt idx="216123">
                  <c:v>4.90077</c:v>
                </c:pt>
                <c:pt idx="216124">
                  <c:v>4.90079</c:v>
                </c:pt>
                <c:pt idx="216125">
                  <c:v>4.90082</c:v>
                </c:pt>
                <c:pt idx="216126">
                  <c:v>4.90084</c:v>
                </c:pt>
                <c:pt idx="216127">
                  <c:v>4.90086</c:v>
                </c:pt>
                <c:pt idx="216128">
                  <c:v>4.90088</c:v>
                </c:pt>
                <c:pt idx="216129">
                  <c:v>4.90091</c:v>
                </c:pt>
                <c:pt idx="216130">
                  <c:v>4.90093</c:v>
                </c:pt>
                <c:pt idx="216131">
                  <c:v>4.90095</c:v>
                </c:pt>
                <c:pt idx="216132">
                  <c:v>4.90097</c:v>
                </c:pt>
                <c:pt idx="216133">
                  <c:v>4.901</c:v>
                </c:pt>
                <c:pt idx="216134">
                  <c:v>4.90102</c:v>
                </c:pt>
                <c:pt idx="216135">
                  <c:v>4.90104</c:v>
                </c:pt>
                <c:pt idx="216136">
                  <c:v>4.90107</c:v>
                </c:pt>
                <c:pt idx="216137">
                  <c:v>4.90109</c:v>
                </c:pt>
                <c:pt idx="216138">
                  <c:v>4.90111</c:v>
                </c:pt>
                <c:pt idx="216139">
                  <c:v>4.90113</c:v>
                </c:pt>
                <c:pt idx="216140">
                  <c:v>4.90116</c:v>
                </c:pt>
                <c:pt idx="216141">
                  <c:v>4.90118</c:v>
                </c:pt>
                <c:pt idx="216142">
                  <c:v>4.9012</c:v>
                </c:pt>
                <c:pt idx="216143">
                  <c:v>4.90122</c:v>
                </c:pt>
                <c:pt idx="216144">
                  <c:v>4.90125</c:v>
                </c:pt>
                <c:pt idx="216145">
                  <c:v>4.90127</c:v>
                </c:pt>
                <c:pt idx="216146">
                  <c:v>4.90129</c:v>
                </c:pt>
                <c:pt idx="216147">
                  <c:v>4.90132</c:v>
                </c:pt>
                <c:pt idx="216148">
                  <c:v>4.90134</c:v>
                </c:pt>
                <c:pt idx="216149">
                  <c:v>4.90136</c:v>
                </c:pt>
                <c:pt idx="216150">
                  <c:v>4.90138</c:v>
                </c:pt>
                <c:pt idx="216151">
                  <c:v>4.90141</c:v>
                </c:pt>
                <c:pt idx="216152">
                  <c:v>4.90143</c:v>
                </c:pt>
                <c:pt idx="216153">
                  <c:v>4.90145</c:v>
                </c:pt>
                <c:pt idx="216154">
                  <c:v>4.90147</c:v>
                </c:pt>
                <c:pt idx="216155">
                  <c:v>4.9015</c:v>
                </c:pt>
                <c:pt idx="216156">
                  <c:v>4.90152</c:v>
                </c:pt>
                <c:pt idx="216157">
                  <c:v>4.90154</c:v>
                </c:pt>
                <c:pt idx="216158">
                  <c:v>4.90156</c:v>
                </c:pt>
                <c:pt idx="216159">
                  <c:v>4.90159</c:v>
                </c:pt>
                <c:pt idx="216160">
                  <c:v>4.90161</c:v>
                </c:pt>
                <c:pt idx="216161">
                  <c:v>4.90163</c:v>
                </c:pt>
                <c:pt idx="216162">
                  <c:v>4.90165</c:v>
                </c:pt>
                <c:pt idx="216163">
                  <c:v>4.90168</c:v>
                </c:pt>
                <c:pt idx="216164">
                  <c:v>4.9017</c:v>
                </c:pt>
                <c:pt idx="216165">
                  <c:v>4.90172</c:v>
                </c:pt>
                <c:pt idx="216166">
                  <c:v>4.90175</c:v>
                </c:pt>
                <c:pt idx="216167">
                  <c:v>4.90177</c:v>
                </c:pt>
                <c:pt idx="216168">
                  <c:v>4.90179</c:v>
                </c:pt>
                <c:pt idx="216169">
                  <c:v>4.90181</c:v>
                </c:pt>
                <c:pt idx="216170">
                  <c:v>4.90184</c:v>
                </c:pt>
                <c:pt idx="216171">
                  <c:v>4.90186</c:v>
                </c:pt>
                <c:pt idx="216172">
                  <c:v>4.90188</c:v>
                </c:pt>
                <c:pt idx="216173">
                  <c:v>4.90191</c:v>
                </c:pt>
                <c:pt idx="216174">
                  <c:v>4.90193</c:v>
                </c:pt>
                <c:pt idx="216175">
                  <c:v>4.90195</c:v>
                </c:pt>
                <c:pt idx="216176">
                  <c:v>4.90197</c:v>
                </c:pt>
                <c:pt idx="216177">
                  <c:v>4.902</c:v>
                </c:pt>
                <c:pt idx="216178">
                  <c:v>4.90202</c:v>
                </c:pt>
                <c:pt idx="216179">
                  <c:v>4.90204</c:v>
                </c:pt>
                <c:pt idx="216180">
                  <c:v>4.90206</c:v>
                </c:pt>
                <c:pt idx="216181">
                  <c:v>4.90209</c:v>
                </c:pt>
                <c:pt idx="216182">
                  <c:v>4.90211</c:v>
                </c:pt>
                <c:pt idx="216183">
                  <c:v>4.90213</c:v>
                </c:pt>
                <c:pt idx="216184">
                  <c:v>4.90215</c:v>
                </c:pt>
                <c:pt idx="216185">
                  <c:v>4.90218</c:v>
                </c:pt>
                <c:pt idx="216186">
                  <c:v>4.9022</c:v>
                </c:pt>
                <c:pt idx="216187">
                  <c:v>4.90222</c:v>
                </c:pt>
                <c:pt idx="216188">
                  <c:v>4.90224</c:v>
                </c:pt>
                <c:pt idx="216189">
                  <c:v>4.90227</c:v>
                </c:pt>
                <c:pt idx="216190">
                  <c:v>4.90229</c:v>
                </c:pt>
                <c:pt idx="216191">
                  <c:v>4.90231</c:v>
                </c:pt>
                <c:pt idx="216192">
                  <c:v>4.90234</c:v>
                </c:pt>
                <c:pt idx="216193">
                  <c:v>4.90236</c:v>
                </c:pt>
                <c:pt idx="216194">
                  <c:v>4.90238</c:v>
                </c:pt>
                <c:pt idx="216195">
                  <c:v>4.9024</c:v>
                </c:pt>
                <c:pt idx="216196">
                  <c:v>4.90243</c:v>
                </c:pt>
                <c:pt idx="216197">
                  <c:v>4.90245</c:v>
                </c:pt>
                <c:pt idx="216198">
                  <c:v>4.90247</c:v>
                </c:pt>
                <c:pt idx="216199">
                  <c:v>4.90249</c:v>
                </c:pt>
                <c:pt idx="216200">
                  <c:v>4.90252</c:v>
                </c:pt>
                <c:pt idx="216201">
                  <c:v>4.90254</c:v>
                </c:pt>
                <c:pt idx="216202">
                  <c:v>4.90256</c:v>
                </c:pt>
                <c:pt idx="216203">
                  <c:v>4.90259</c:v>
                </c:pt>
                <c:pt idx="216204">
                  <c:v>4.90261</c:v>
                </c:pt>
                <c:pt idx="216205">
                  <c:v>4.90263</c:v>
                </c:pt>
                <c:pt idx="216206">
                  <c:v>4.90265</c:v>
                </c:pt>
                <c:pt idx="216207">
                  <c:v>4.90268</c:v>
                </c:pt>
                <c:pt idx="216208">
                  <c:v>4.9027</c:v>
                </c:pt>
                <c:pt idx="216209">
                  <c:v>4.90272</c:v>
                </c:pt>
                <c:pt idx="216210">
                  <c:v>4.90274</c:v>
                </c:pt>
                <c:pt idx="216211">
                  <c:v>4.90277</c:v>
                </c:pt>
                <c:pt idx="216212">
                  <c:v>4.90279</c:v>
                </c:pt>
                <c:pt idx="216213">
                  <c:v>4.90281</c:v>
                </c:pt>
                <c:pt idx="216214">
                  <c:v>4.90283</c:v>
                </c:pt>
                <c:pt idx="216215">
                  <c:v>4.90286</c:v>
                </c:pt>
                <c:pt idx="216216">
                  <c:v>4.90288</c:v>
                </c:pt>
                <c:pt idx="216217">
                  <c:v>4.9029</c:v>
                </c:pt>
                <c:pt idx="216218">
                  <c:v>4.90292</c:v>
                </c:pt>
                <c:pt idx="216219">
                  <c:v>4.90295</c:v>
                </c:pt>
                <c:pt idx="216220">
                  <c:v>4.90297</c:v>
                </c:pt>
                <c:pt idx="216221">
                  <c:v>4.90299</c:v>
                </c:pt>
                <c:pt idx="216222">
                  <c:v>4.90302</c:v>
                </c:pt>
                <c:pt idx="216223">
                  <c:v>4.90304</c:v>
                </c:pt>
                <c:pt idx="216224">
                  <c:v>4.90306</c:v>
                </c:pt>
                <c:pt idx="216225">
                  <c:v>4.90308</c:v>
                </c:pt>
                <c:pt idx="216226">
                  <c:v>4.90311</c:v>
                </c:pt>
                <c:pt idx="216227">
                  <c:v>4.90313</c:v>
                </c:pt>
                <c:pt idx="216228">
                  <c:v>4.90315</c:v>
                </c:pt>
                <c:pt idx="216229">
                  <c:v>4.90318</c:v>
                </c:pt>
                <c:pt idx="216230">
                  <c:v>4.9032</c:v>
                </c:pt>
                <c:pt idx="216231">
                  <c:v>4.90322</c:v>
                </c:pt>
                <c:pt idx="216232">
                  <c:v>4.90324</c:v>
                </c:pt>
                <c:pt idx="216233">
                  <c:v>4.90327</c:v>
                </c:pt>
                <c:pt idx="216234">
                  <c:v>4.90329</c:v>
                </c:pt>
                <c:pt idx="216235">
                  <c:v>4.90331</c:v>
                </c:pt>
                <c:pt idx="216236">
                  <c:v>4.90333</c:v>
                </c:pt>
                <c:pt idx="216237">
                  <c:v>4.90336</c:v>
                </c:pt>
                <c:pt idx="216238">
                  <c:v>4.90338</c:v>
                </c:pt>
                <c:pt idx="216239">
                  <c:v>4.9034</c:v>
                </c:pt>
                <c:pt idx="216240">
                  <c:v>4.90342</c:v>
                </c:pt>
                <c:pt idx="216241">
                  <c:v>4.90345</c:v>
                </c:pt>
                <c:pt idx="216242">
                  <c:v>4.90347</c:v>
                </c:pt>
                <c:pt idx="216243">
                  <c:v>4.90349</c:v>
                </c:pt>
                <c:pt idx="216244">
                  <c:v>4.90351</c:v>
                </c:pt>
                <c:pt idx="216245">
                  <c:v>4.90354</c:v>
                </c:pt>
                <c:pt idx="216246">
                  <c:v>4.90356</c:v>
                </c:pt>
                <c:pt idx="216247">
                  <c:v>4.90358</c:v>
                </c:pt>
                <c:pt idx="216248">
                  <c:v>4.9036</c:v>
                </c:pt>
                <c:pt idx="216249">
                  <c:v>4.90363</c:v>
                </c:pt>
                <c:pt idx="216250">
                  <c:v>4.90365</c:v>
                </c:pt>
                <c:pt idx="216251">
                  <c:v>4.90367</c:v>
                </c:pt>
                <c:pt idx="216252">
                  <c:v>4.9037</c:v>
                </c:pt>
                <c:pt idx="216253">
                  <c:v>4.90372</c:v>
                </c:pt>
                <c:pt idx="216254">
                  <c:v>4.90374</c:v>
                </c:pt>
                <c:pt idx="216255">
                  <c:v>4.90376</c:v>
                </c:pt>
                <c:pt idx="216256">
                  <c:v>4.90379</c:v>
                </c:pt>
                <c:pt idx="216257">
                  <c:v>4.90381</c:v>
                </c:pt>
                <c:pt idx="216258">
                  <c:v>4.90383</c:v>
                </c:pt>
                <c:pt idx="216259">
                  <c:v>4.90386</c:v>
                </c:pt>
                <c:pt idx="216260">
                  <c:v>4.90388</c:v>
                </c:pt>
                <c:pt idx="216261">
                  <c:v>4.9039</c:v>
                </c:pt>
                <c:pt idx="216262">
                  <c:v>4.90392</c:v>
                </c:pt>
                <c:pt idx="216263">
                  <c:v>4.90395</c:v>
                </c:pt>
                <c:pt idx="216264">
                  <c:v>4.90397</c:v>
                </c:pt>
                <c:pt idx="216265">
                  <c:v>4.90399</c:v>
                </c:pt>
                <c:pt idx="216266">
                  <c:v>4.90401</c:v>
                </c:pt>
                <c:pt idx="216267">
                  <c:v>4.90404</c:v>
                </c:pt>
                <c:pt idx="216268">
                  <c:v>4.90406</c:v>
                </c:pt>
                <c:pt idx="216269">
                  <c:v>4.90408</c:v>
                </c:pt>
                <c:pt idx="216270">
                  <c:v>4.9041</c:v>
                </c:pt>
                <c:pt idx="216271">
                  <c:v>4.90413</c:v>
                </c:pt>
                <c:pt idx="216272">
                  <c:v>4.90415</c:v>
                </c:pt>
                <c:pt idx="216273">
                  <c:v>4.90417</c:v>
                </c:pt>
                <c:pt idx="216274">
                  <c:v>4.90419</c:v>
                </c:pt>
                <c:pt idx="216275">
                  <c:v>4.90422</c:v>
                </c:pt>
                <c:pt idx="216276">
                  <c:v>4.90424</c:v>
                </c:pt>
                <c:pt idx="216277">
                  <c:v>4.90426</c:v>
                </c:pt>
                <c:pt idx="216278">
                  <c:v>4.90429</c:v>
                </c:pt>
                <c:pt idx="216279">
                  <c:v>4.90431</c:v>
                </c:pt>
                <c:pt idx="216280">
                  <c:v>4.90433</c:v>
                </c:pt>
                <c:pt idx="216281">
                  <c:v>4.90435</c:v>
                </c:pt>
                <c:pt idx="216282">
                  <c:v>4.90438</c:v>
                </c:pt>
                <c:pt idx="216283">
                  <c:v>4.9044</c:v>
                </c:pt>
                <c:pt idx="216284">
                  <c:v>4.90442</c:v>
                </c:pt>
                <c:pt idx="216285">
                  <c:v>4.90444</c:v>
                </c:pt>
                <c:pt idx="216286">
                  <c:v>4.90447</c:v>
                </c:pt>
                <c:pt idx="216287">
                  <c:v>4.90449</c:v>
                </c:pt>
                <c:pt idx="216288">
                  <c:v>4.90451</c:v>
                </c:pt>
                <c:pt idx="216289">
                  <c:v>4.90454</c:v>
                </c:pt>
                <c:pt idx="216290">
                  <c:v>4.90456</c:v>
                </c:pt>
                <c:pt idx="216291">
                  <c:v>4.90458</c:v>
                </c:pt>
                <c:pt idx="216292">
                  <c:v>4.9046</c:v>
                </c:pt>
                <c:pt idx="216293">
                  <c:v>4.90463</c:v>
                </c:pt>
                <c:pt idx="216294">
                  <c:v>4.90465</c:v>
                </c:pt>
                <c:pt idx="216295">
                  <c:v>4.90467</c:v>
                </c:pt>
                <c:pt idx="216296">
                  <c:v>4.90469</c:v>
                </c:pt>
                <c:pt idx="216297">
                  <c:v>4.90472</c:v>
                </c:pt>
                <c:pt idx="216298">
                  <c:v>4.90474</c:v>
                </c:pt>
                <c:pt idx="216299">
                  <c:v>4.90476</c:v>
                </c:pt>
                <c:pt idx="216300">
                  <c:v>4.90479</c:v>
                </c:pt>
                <c:pt idx="216301">
                  <c:v>4.90481</c:v>
                </c:pt>
                <c:pt idx="216302">
                  <c:v>4.90483</c:v>
                </c:pt>
                <c:pt idx="216303">
                  <c:v>4.90485</c:v>
                </c:pt>
                <c:pt idx="216304">
                  <c:v>4.90487</c:v>
                </c:pt>
                <c:pt idx="216305">
                  <c:v>4.9049</c:v>
                </c:pt>
                <c:pt idx="216306">
                  <c:v>4.90492</c:v>
                </c:pt>
                <c:pt idx="216307">
                  <c:v>4.90494</c:v>
                </c:pt>
                <c:pt idx="216308">
                  <c:v>4.90497</c:v>
                </c:pt>
                <c:pt idx="216309">
                  <c:v>4.90499</c:v>
                </c:pt>
                <c:pt idx="216310">
                  <c:v>4.90501</c:v>
                </c:pt>
                <c:pt idx="216311">
                  <c:v>4.90503</c:v>
                </c:pt>
                <c:pt idx="216312">
                  <c:v>4.90506</c:v>
                </c:pt>
                <c:pt idx="216313">
                  <c:v>4.90508</c:v>
                </c:pt>
                <c:pt idx="216314">
                  <c:v>4.9051</c:v>
                </c:pt>
                <c:pt idx="216315">
                  <c:v>4.90512</c:v>
                </c:pt>
                <c:pt idx="216316">
                  <c:v>4.90515</c:v>
                </c:pt>
                <c:pt idx="216317">
                  <c:v>4.90517</c:v>
                </c:pt>
                <c:pt idx="216318">
                  <c:v>4.90519</c:v>
                </c:pt>
                <c:pt idx="216319">
                  <c:v>4.90522</c:v>
                </c:pt>
                <c:pt idx="216320">
                  <c:v>4.90524</c:v>
                </c:pt>
                <c:pt idx="216321">
                  <c:v>4.90526</c:v>
                </c:pt>
                <c:pt idx="216322">
                  <c:v>4.90528</c:v>
                </c:pt>
                <c:pt idx="216323">
                  <c:v>4.90531</c:v>
                </c:pt>
                <c:pt idx="216324">
                  <c:v>4.90533</c:v>
                </c:pt>
                <c:pt idx="216325">
                  <c:v>4.90535</c:v>
                </c:pt>
                <c:pt idx="216326">
                  <c:v>4.90537</c:v>
                </c:pt>
                <c:pt idx="216327">
                  <c:v>4.9054</c:v>
                </c:pt>
                <c:pt idx="216328">
                  <c:v>4.90542</c:v>
                </c:pt>
                <c:pt idx="216329">
                  <c:v>4.90544</c:v>
                </c:pt>
                <c:pt idx="216330">
                  <c:v>4.90547</c:v>
                </c:pt>
                <c:pt idx="216331">
                  <c:v>4.90549</c:v>
                </c:pt>
                <c:pt idx="216332">
                  <c:v>4.90551</c:v>
                </c:pt>
                <c:pt idx="216333">
                  <c:v>4.90553</c:v>
                </c:pt>
                <c:pt idx="216334">
                  <c:v>4.90556</c:v>
                </c:pt>
                <c:pt idx="216335">
                  <c:v>4.90558</c:v>
                </c:pt>
                <c:pt idx="216336">
                  <c:v>4.9056</c:v>
                </c:pt>
                <c:pt idx="216337">
                  <c:v>4.90562</c:v>
                </c:pt>
                <c:pt idx="216338">
                  <c:v>4.90565</c:v>
                </c:pt>
                <c:pt idx="216339">
                  <c:v>4.90567</c:v>
                </c:pt>
                <c:pt idx="216340">
                  <c:v>4.90569</c:v>
                </c:pt>
                <c:pt idx="216341">
                  <c:v>4.90571</c:v>
                </c:pt>
                <c:pt idx="216342">
                  <c:v>4.90574</c:v>
                </c:pt>
                <c:pt idx="216343">
                  <c:v>4.90576</c:v>
                </c:pt>
                <c:pt idx="216344">
                  <c:v>4.90578</c:v>
                </c:pt>
                <c:pt idx="216345">
                  <c:v>4.9058</c:v>
                </c:pt>
                <c:pt idx="216346">
                  <c:v>4.90583</c:v>
                </c:pt>
                <c:pt idx="216347">
                  <c:v>4.90585</c:v>
                </c:pt>
                <c:pt idx="216348">
                  <c:v>4.90587</c:v>
                </c:pt>
                <c:pt idx="216349">
                  <c:v>4.9059</c:v>
                </c:pt>
                <c:pt idx="216350">
                  <c:v>4.90592</c:v>
                </c:pt>
                <c:pt idx="216351">
                  <c:v>4.90594</c:v>
                </c:pt>
                <c:pt idx="216352">
                  <c:v>4.90596</c:v>
                </c:pt>
                <c:pt idx="216353">
                  <c:v>4.90599</c:v>
                </c:pt>
                <c:pt idx="216354">
                  <c:v>4.90601</c:v>
                </c:pt>
                <c:pt idx="216355">
                  <c:v>4.90603</c:v>
                </c:pt>
                <c:pt idx="216356">
                  <c:v>4.90605</c:v>
                </c:pt>
                <c:pt idx="216357">
                  <c:v>4.90608</c:v>
                </c:pt>
                <c:pt idx="216358">
                  <c:v>4.9061</c:v>
                </c:pt>
                <c:pt idx="216359">
                  <c:v>4.90612</c:v>
                </c:pt>
                <c:pt idx="216360">
                  <c:v>4.90615</c:v>
                </c:pt>
                <c:pt idx="216361">
                  <c:v>4.90617</c:v>
                </c:pt>
                <c:pt idx="216362">
                  <c:v>4.90619</c:v>
                </c:pt>
                <c:pt idx="216363">
                  <c:v>4.90621</c:v>
                </c:pt>
                <c:pt idx="216364">
                  <c:v>4.90624</c:v>
                </c:pt>
                <c:pt idx="216365">
                  <c:v>4.90626</c:v>
                </c:pt>
                <c:pt idx="216366">
                  <c:v>4.90628</c:v>
                </c:pt>
                <c:pt idx="216367">
                  <c:v>4.9063</c:v>
                </c:pt>
                <c:pt idx="216368">
                  <c:v>4.90633</c:v>
                </c:pt>
                <c:pt idx="216369">
                  <c:v>4.90635</c:v>
                </c:pt>
                <c:pt idx="216370">
                  <c:v>4.90637</c:v>
                </c:pt>
                <c:pt idx="216371">
                  <c:v>4.90639</c:v>
                </c:pt>
                <c:pt idx="216372">
                  <c:v>4.90642</c:v>
                </c:pt>
                <c:pt idx="216373">
                  <c:v>4.90644</c:v>
                </c:pt>
                <c:pt idx="216374">
                  <c:v>4.90646</c:v>
                </c:pt>
                <c:pt idx="216375">
                  <c:v>4.90648</c:v>
                </c:pt>
                <c:pt idx="216376">
                  <c:v>4.90651</c:v>
                </c:pt>
                <c:pt idx="216377">
                  <c:v>4.90653</c:v>
                </c:pt>
                <c:pt idx="216378">
                  <c:v>4.90655</c:v>
                </c:pt>
                <c:pt idx="216379">
                  <c:v>4.90658</c:v>
                </c:pt>
                <c:pt idx="216380">
                  <c:v>4.9066</c:v>
                </c:pt>
                <c:pt idx="216381">
                  <c:v>4.90662</c:v>
                </c:pt>
                <c:pt idx="216382">
                  <c:v>4.90664</c:v>
                </c:pt>
                <c:pt idx="216383">
                  <c:v>4.90667</c:v>
                </c:pt>
                <c:pt idx="216384">
                  <c:v>4.90669</c:v>
                </c:pt>
                <c:pt idx="216385">
                  <c:v>4.90671</c:v>
                </c:pt>
                <c:pt idx="216386">
                  <c:v>4.90674</c:v>
                </c:pt>
                <c:pt idx="216387">
                  <c:v>4.90676</c:v>
                </c:pt>
                <c:pt idx="216388">
                  <c:v>4.90678</c:v>
                </c:pt>
                <c:pt idx="216389">
                  <c:v>4.9068</c:v>
                </c:pt>
                <c:pt idx="216390">
                  <c:v>4.90683</c:v>
                </c:pt>
                <c:pt idx="216391">
                  <c:v>4.90685</c:v>
                </c:pt>
                <c:pt idx="216392">
                  <c:v>4.90687</c:v>
                </c:pt>
                <c:pt idx="216393">
                  <c:v>4.90689</c:v>
                </c:pt>
                <c:pt idx="216394">
                  <c:v>4.90692</c:v>
                </c:pt>
                <c:pt idx="216395">
                  <c:v>4.90694</c:v>
                </c:pt>
                <c:pt idx="216396">
                  <c:v>4.90696</c:v>
                </c:pt>
                <c:pt idx="216397">
                  <c:v>4.90698</c:v>
                </c:pt>
                <c:pt idx="216398">
                  <c:v>4.90701</c:v>
                </c:pt>
                <c:pt idx="216399">
                  <c:v>4.90703</c:v>
                </c:pt>
                <c:pt idx="216400">
                  <c:v>4.90705</c:v>
                </c:pt>
                <c:pt idx="216401">
                  <c:v>4.90707</c:v>
                </c:pt>
                <c:pt idx="216402">
                  <c:v>4.9071</c:v>
                </c:pt>
                <c:pt idx="216403">
                  <c:v>4.90712</c:v>
                </c:pt>
                <c:pt idx="216404">
                  <c:v>4.90714</c:v>
                </c:pt>
                <c:pt idx="216405">
                  <c:v>4.90717</c:v>
                </c:pt>
                <c:pt idx="216406">
                  <c:v>4.90719</c:v>
                </c:pt>
                <c:pt idx="216407">
                  <c:v>4.90721</c:v>
                </c:pt>
                <c:pt idx="216408">
                  <c:v>4.90723</c:v>
                </c:pt>
                <c:pt idx="216409">
                  <c:v>4.90726</c:v>
                </c:pt>
                <c:pt idx="216410">
                  <c:v>4.90728</c:v>
                </c:pt>
                <c:pt idx="216411">
                  <c:v>4.9073</c:v>
                </c:pt>
                <c:pt idx="216412">
                  <c:v>4.90732</c:v>
                </c:pt>
                <c:pt idx="216413">
                  <c:v>4.90735</c:v>
                </c:pt>
                <c:pt idx="216414">
                  <c:v>4.90737</c:v>
                </c:pt>
                <c:pt idx="216415">
                  <c:v>4.90739</c:v>
                </c:pt>
                <c:pt idx="216416">
                  <c:v>4.90742</c:v>
                </c:pt>
                <c:pt idx="216417">
                  <c:v>4.90744</c:v>
                </c:pt>
                <c:pt idx="216418">
                  <c:v>4.90746</c:v>
                </c:pt>
                <c:pt idx="216419">
                  <c:v>4.90748</c:v>
                </c:pt>
                <c:pt idx="216420">
                  <c:v>4.90751</c:v>
                </c:pt>
                <c:pt idx="216421">
                  <c:v>4.90753</c:v>
                </c:pt>
                <c:pt idx="216422">
                  <c:v>4.90755</c:v>
                </c:pt>
                <c:pt idx="216423">
                  <c:v>4.90757</c:v>
                </c:pt>
                <c:pt idx="216424">
                  <c:v>4.9076</c:v>
                </c:pt>
                <c:pt idx="216425">
                  <c:v>4.90762</c:v>
                </c:pt>
                <c:pt idx="216426">
                  <c:v>4.90764</c:v>
                </c:pt>
                <c:pt idx="216427">
                  <c:v>4.90766</c:v>
                </c:pt>
                <c:pt idx="216428">
                  <c:v>4.90769</c:v>
                </c:pt>
                <c:pt idx="216429">
                  <c:v>4.90771</c:v>
                </c:pt>
                <c:pt idx="216430">
                  <c:v>4.90773</c:v>
                </c:pt>
                <c:pt idx="216431">
                  <c:v>4.90775</c:v>
                </c:pt>
                <c:pt idx="216432">
                  <c:v>4.90778</c:v>
                </c:pt>
                <c:pt idx="216433">
                  <c:v>4.9078</c:v>
                </c:pt>
                <c:pt idx="216434">
                  <c:v>4.90782</c:v>
                </c:pt>
                <c:pt idx="216435">
                  <c:v>4.90785</c:v>
                </c:pt>
                <c:pt idx="216436">
                  <c:v>4.90787</c:v>
                </c:pt>
                <c:pt idx="216437">
                  <c:v>4.90789</c:v>
                </c:pt>
                <c:pt idx="216438">
                  <c:v>4.90791</c:v>
                </c:pt>
                <c:pt idx="216439">
                  <c:v>4.90794</c:v>
                </c:pt>
                <c:pt idx="216440">
                  <c:v>4.90796</c:v>
                </c:pt>
                <c:pt idx="216441">
                  <c:v>4.90798</c:v>
                </c:pt>
                <c:pt idx="216442">
                  <c:v>4.90801</c:v>
                </c:pt>
                <c:pt idx="216443">
                  <c:v>4.90803</c:v>
                </c:pt>
                <c:pt idx="216444">
                  <c:v>4.90805</c:v>
                </c:pt>
                <c:pt idx="216445">
                  <c:v>4.90807</c:v>
                </c:pt>
                <c:pt idx="216446">
                  <c:v>4.9081</c:v>
                </c:pt>
                <c:pt idx="216447">
                  <c:v>4.90812</c:v>
                </c:pt>
                <c:pt idx="216448">
                  <c:v>4.90814</c:v>
                </c:pt>
                <c:pt idx="216449">
                  <c:v>4.90816</c:v>
                </c:pt>
                <c:pt idx="216450">
                  <c:v>4.90819</c:v>
                </c:pt>
                <c:pt idx="216451">
                  <c:v>4.90821</c:v>
                </c:pt>
                <c:pt idx="216452">
                  <c:v>4.90823</c:v>
                </c:pt>
                <c:pt idx="216453">
                  <c:v>4.90825</c:v>
                </c:pt>
                <c:pt idx="216454">
                  <c:v>4.90828</c:v>
                </c:pt>
                <c:pt idx="216455">
                  <c:v>4.9083</c:v>
                </c:pt>
                <c:pt idx="216456">
                  <c:v>4.90832</c:v>
                </c:pt>
                <c:pt idx="216457">
                  <c:v>4.90834</c:v>
                </c:pt>
                <c:pt idx="216458">
                  <c:v>4.90837</c:v>
                </c:pt>
                <c:pt idx="216459">
                  <c:v>4.90839</c:v>
                </c:pt>
                <c:pt idx="216460">
                  <c:v>4.90841</c:v>
                </c:pt>
                <c:pt idx="216461">
                  <c:v>4.90843</c:v>
                </c:pt>
                <c:pt idx="216462">
                  <c:v>4.90846</c:v>
                </c:pt>
                <c:pt idx="216463">
                  <c:v>4.90848</c:v>
                </c:pt>
                <c:pt idx="216464">
                  <c:v>4.9085</c:v>
                </c:pt>
                <c:pt idx="216465">
                  <c:v>4.90853</c:v>
                </c:pt>
                <c:pt idx="216466">
                  <c:v>4.90855</c:v>
                </c:pt>
                <c:pt idx="216467">
                  <c:v>4.90857</c:v>
                </c:pt>
                <c:pt idx="216468">
                  <c:v>4.90859</c:v>
                </c:pt>
                <c:pt idx="216469">
                  <c:v>4.90862</c:v>
                </c:pt>
                <c:pt idx="216470">
                  <c:v>4.90864</c:v>
                </c:pt>
                <c:pt idx="216471">
                  <c:v>4.90866</c:v>
                </c:pt>
                <c:pt idx="216472">
                  <c:v>4.90869</c:v>
                </c:pt>
                <c:pt idx="216473">
                  <c:v>4.90871</c:v>
                </c:pt>
                <c:pt idx="216474">
                  <c:v>4.90873</c:v>
                </c:pt>
                <c:pt idx="216475">
                  <c:v>4.90875</c:v>
                </c:pt>
                <c:pt idx="216476">
                  <c:v>4.90878</c:v>
                </c:pt>
                <c:pt idx="216477">
                  <c:v>4.9088</c:v>
                </c:pt>
                <c:pt idx="216478">
                  <c:v>4.90882</c:v>
                </c:pt>
                <c:pt idx="216479">
                  <c:v>4.90884</c:v>
                </c:pt>
                <c:pt idx="216480">
                  <c:v>4.90887</c:v>
                </c:pt>
                <c:pt idx="216481">
                  <c:v>4.90889</c:v>
                </c:pt>
                <c:pt idx="216482">
                  <c:v>4.90891</c:v>
                </c:pt>
                <c:pt idx="216483">
                  <c:v>4.90893</c:v>
                </c:pt>
                <c:pt idx="216484">
                  <c:v>4.90896</c:v>
                </c:pt>
                <c:pt idx="216485">
                  <c:v>4.90898</c:v>
                </c:pt>
                <c:pt idx="216486">
                  <c:v>4.909</c:v>
                </c:pt>
                <c:pt idx="216487">
                  <c:v>4.90902</c:v>
                </c:pt>
                <c:pt idx="216488">
                  <c:v>4.90905</c:v>
                </c:pt>
                <c:pt idx="216489">
                  <c:v>4.90907</c:v>
                </c:pt>
                <c:pt idx="216490">
                  <c:v>4.90909</c:v>
                </c:pt>
                <c:pt idx="216491">
                  <c:v>4.90912</c:v>
                </c:pt>
                <c:pt idx="216492">
                  <c:v>4.90914</c:v>
                </c:pt>
                <c:pt idx="216493">
                  <c:v>4.90916</c:v>
                </c:pt>
                <c:pt idx="216494">
                  <c:v>4.90918</c:v>
                </c:pt>
                <c:pt idx="216495">
                  <c:v>4.90921</c:v>
                </c:pt>
                <c:pt idx="216496">
                  <c:v>4.90923</c:v>
                </c:pt>
                <c:pt idx="216497">
                  <c:v>4.90925</c:v>
                </c:pt>
                <c:pt idx="216498">
                  <c:v>4.90927</c:v>
                </c:pt>
                <c:pt idx="216499">
                  <c:v>4.9093</c:v>
                </c:pt>
                <c:pt idx="216500">
                  <c:v>4.90932</c:v>
                </c:pt>
                <c:pt idx="216501">
                  <c:v>4.90934</c:v>
                </c:pt>
                <c:pt idx="216502">
                  <c:v>4.90937</c:v>
                </c:pt>
                <c:pt idx="216503">
                  <c:v>4.90939</c:v>
                </c:pt>
                <c:pt idx="216504">
                  <c:v>4.90941</c:v>
                </c:pt>
                <c:pt idx="216505">
                  <c:v>4.90943</c:v>
                </c:pt>
                <c:pt idx="216506">
                  <c:v>4.90946</c:v>
                </c:pt>
                <c:pt idx="216507">
                  <c:v>4.90948</c:v>
                </c:pt>
                <c:pt idx="216508">
                  <c:v>4.9095</c:v>
                </c:pt>
                <c:pt idx="216509">
                  <c:v>4.90952</c:v>
                </c:pt>
                <c:pt idx="216510">
                  <c:v>4.90955</c:v>
                </c:pt>
                <c:pt idx="216511">
                  <c:v>4.90957</c:v>
                </c:pt>
                <c:pt idx="216512">
                  <c:v>4.90959</c:v>
                </c:pt>
                <c:pt idx="216513">
                  <c:v>4.90961</c:v>
                </c:pt>
                <c:pt idx="216514">
                  <c:v>4.90964</c:v>
                </c:pt>
                <c:pt idx="216515">
                  <c:v>4.90966</c:v>
                </c:pt>
                <c:pt idx="216516">
                  <c:v>4.90968</c:v>
                </c:pt>
                <c:pt idx="216517">
                  <c:v>4.9097</c:v>
                </c:pt>
                <c:pt idx="216518">
                  <c:v>4.90973</c:v>
                </c:pt>
                <c:pt idx="216519">
                  <c:v>4.90975</c:v>
                </c:pt>
                <c:pt idx="216520">
                  <c:v>4.90977</c:v>
                </c:pt>
                <c:pt idx="216521">
                  <c:v>4.9098</c:v>
                </c:pt>
                <c:pt idx="216522">
                  <c:v>4.90982</c:v>
                </c:pt>
                <c:pt idx="216523">
                  <c:v>4.90984</c:v>
                </c:pt>
                <c:pt idx="216524">
                  <c:v>4.90986</c:v>
                </c:pt>
                <c:pt idx="216525">
                  <c:v>4.90989</c:v>
                </c:pt>
                <c:pt idx="216526">
                  <c:v>4.90991</c:v>
                </c:pt>
                <c:pt idx="216527">
                  <c:v>4.90993</c:v>
                </c:pt>
                <c:pt idx="216528">
                  <c:v>4.90996</c:v>
                </c:pt>
                <c:pt idx="216529">
                  <c:v>4.90998</c:v>
                </c:pt>
                <c:pt idx="216530">
                  <c:v>4.91</c:v>
                </c:pt>
                <c:pt idx="216531">
                  <c:v>4.91002</c:v>
                </c:pt>
                <c:pt idx="216532">
                  <c:v>4.91005</c:v>
                </c:pt>
                <c:pt idx="216533">
                  <c:v>4.91007</c:v>
                </c:pt>
                <c:pt idx="216534">
                  <c:v>4.91009</c:v>
                </c:pt>
                <c:pt idx="216535">
                  <c:v>4.91011</c:v>
                </c:pt>
                <c:pt idx="216536">
                  <c:v>4.91014</c:v>
                </c:pt>
                <c:pt idx="216537">
                  <c:v>4.91016</c:v>
                </c:pt>
                <c:pt idx="216538">
                  <c:v>4.91018</c:v>
                </c:pt>
                <c:pt idx="216539">
                  <c:v>4.9102</c:v>
                </c:pt>
                <c:pt idx="216540">
                  <c:v>4.91023</c:v>
                </c:pt>
                <c:pt idx="216541">
                  <c:v>4.91025</c:v>
                </c:pt>
                <c:pt idx="216542">
                  <c:v>4.91027</c:v>
                </c:pt>
                <c:pt idx="216543">
                  <c:v>4.91029</c:v>
                </c:pt>
                <c:pt idx="216544">
                  <c:v>4.91032</c:v>
                </c:pt>
                <c:pt idx="216545">
                  <c:v>4.91034</c:v>
                </c:pt>
                <c:pt idx="216546">
                  <c:v>4.91036</c:v>
                </c:pt>
                <c:pt idx="216547">
                  <c:v>4.91038</c:v>
                </c:pt>
                <c:pt idx="216548">
                  <c:v>4.91041</c:v>
                </c:pt>
                <c:pt idx="216549">
                  <c:v>4.91043</c:v>
                </c:pt>
                <c:pt idx="216550">
                  <c:v>4.91045</c:v>
                </c:pt>
                <c:pt idx="216551">
                  <c:v>4.91048</c:v>
                </c:pt>
                <c:pt idx="216552">
                  <c:v>4.9105</c:v>
                </c:pt>
                <c:pt idx="216553">
                  <c:v>4.91052</c:v>
                </c:pt>
                <c:pt idx="216554">
                  <c:v>4.91054</c:v>
                </c:pt>
                <c:pt idx="216555">
                  <c:v>4.91057</c:v>
                </c:pt>
                <c:pt idx="216556">
                  <c:v>4.91059</c:v>
                </c:pt>
                <c:pt idx="216557">
                  <c:v>4.91061</c:v>
                </c:pt>
                <c:pt idx="216558">
                  <c:v>4.91064</c:v>
                </c:pt>
                <c:pt idx="216559">
                  <c:v>4.91066</c:v>
                </c:pt>
                <c:pt idx="216560">
                  <c:v>4.91068</c:v>
                </c:pt>
                <c:pt idx="216561">
                  <c:v>4.9107</c:v>
                </c:pt>
                <c:pt idx="216562">
                  <c:v>4.91073</c:v>
                </c:pt>
                <c:pt idx="216563">
                  <c:v>4.91075</c:v>
                </c:pt>
                <c:pt idx="216564">
                  <c:v>4.91077</c:v>
                </c:pt>
                <c:pt idx="216565">
                  <c:v>4.91079</c:v>
                </c:pt>
                <c:pt idx="216566">
                  <c:v>4.91082</c:v>
                </c:pt>
                <c:pt idx="216567">
                  <c:v>4.91084</c:v>
                </c:pt>
                <c:pt idx="216568">
                  <c:v>4.91086</c:v>
                </c:pt>
                <c:pt idx="216569">
                  <c:v>4.91088</c:v>
                </c:pt>
                <c:pt idx="216570">
                  <c:v>4.91091</c:v>
                </c:pt>
                <c:pt idx="216571">
                  <c:v>4.91093</c:v>
                </c:pt>
                <c:pt idx="216572">
                  <c:v>4.91095</c:v>
                </c:pt>
                <c:pt idx="216573">
                  <c:v>4.91097</c:v>
                </c:pt>
                <c:pt idx="216574">
                  <c:v>4.911</c:v>
                </c:pt>
                <c:pt idx="216575">
                  <c:v>4.91102</c:v>
                </c:pt>
                <c:pt idx="216576">
                  <c:v>4.91104</c:v>
                </c:pt>
                <c:pt idx="216577">
                  <c:v>4.91107</c:v>
                </c:pt>
                <c:pt idx="216578">
                  <c:v>4.91109</c:v>
                </c:pt>
                <c:pt idx="216579">
                  <c:v>4.91111</c:v>
                </c:pt>
                <c:pt idx="216580">
                  <c:v>4.91113</c:v>
                </c:pt>
                <c:pt idx="216581">
                  <c:v>4.91116</c:v>
                </c:pt>
                <c:pt idx="216582">
                  <c:v>4.91118</c:v>
                </c:pt>
                <c:pt idx="216583">
                  <c:v>4.9112</c:v>
                </c:pt>
                <c:pt idx="216584">
                  <c:v>4.91122</c:v>
                </c:pt>
                <c:pt idx="216585">
                  <c:v>4.91125</c:v>
                </c:pt>
                <c:pt idx="216586">
                  <c:v>4.91127</c:v>
                </c:pt>
                <c:pt idx="216587">
                  <c:v>4.91129</c:v>
                </c:pt>
                <c:pt idx="216588">
                  <c:v>4.91132</c:v>
                </c:pt>
                <c:pt idx="216589">
                  <c:v>4.91134</c:v>
                </c:pt>
                <c:pt idx="216590">
                  <c:v>4.91136</c:v>
                </c:pt>
                <c:pt idx="216591">
                  <c:v>4.91138</c:v>
                </c:pt>
                <c:pt idx="216592">
                  <c:v>4.91141</c:v>
                </c:pt>
                <c:pt idx="216593">
                  <c:v>4.91143</c:v>
                </c:pt>
                <c:pt idx="216594">
                  <c:v>4.91145</c:v>
                </c:pt>
                <c:pt idx="216595">
                  <c:v>4.91147</c:v>
                </c:pt>
                <c:pt idx="216596">
                  <c:v>4.9115</c:v>
                </c:pt>
                <c:pt idx="216597">
                  <c:v>4.91152</c:v>
                </c:pt>
                <c:pt idx="216598">
                  <c:v>4.91154</c:v>
                </c:pt>
                <c:pt idx="216599">
                  <c:v>4.91157</c:v>
                </c:pt>
                <c:pt idx="216600">
                  <c:v>4.91159</c:v>
                </c:pt>
                <c:pt idx="216601">
                  <c:v>4.91161</c:v>
                </c:pt>
                <c:pt idx="216602">
                  <c:v>4.91163</c:v>
                </c:pt>
                <c:pt idx="216603">
                  <c:v>4.91165</c:v>
                </c:pt>
                <c:pt idx="216604">
                  <c:v>4.91168</c:v>
                </c:pt>
                <c:pt idx="216605">
                  <c:v>4.9117</c:v>
                </c:pt>
                <c:pt idx="216606">
                  <c:v>4.91172</c:v>
                </c:pt>
                <c:pt idx="216607">
                  <c:v>4.91175</c:v>
                </c:pt>
                <c:pt idx="216608">
                  <c:v>4.91177</c:v>
                </c:pt>
                <c:pt idx="216609">
                  <c:v>4.91179</c:v>
                </c:pt>
                <c:pt idx="216610">
                  <c:v>4.91181</c:v>
                </c:pt>
                <c:pt idx="216611">
                  <c:v>4.91184</c:v>
                </c:pt>
                <c:pt idx="216612">
                  <c:v>4.91186</c:v>
                </c:pt>
                <c:pt idx="216613">
                  <c:v>4.91188</c:v>
                </c:pt>
                <c:pt idx="216614">
                  <c:v>4.9119</c:v>
                </c:pt>
                <c:pt idx="216615">
                  <c:v>4.91193</c:v>
                </c:pt>
                <c:pt idx="216616">
                  <c:v>4.91195</c:v>
                </c:pt>
                <c:pt idx="216617">
                  <c:v>4.91197</c:v>
                </c:pt>
                <c:pt idx="216618">
                  <c:v>4.912</c:v>
                </c:pt>
                <c:pt idx="216619">
                  <c:v>4.91202</c:v>
                </c:pt>
                <c:pt idx="216620">
                  <c:v>4.91204</c:v>
                </c:pt>
                <c:pt idx="216621">
                  <c:v>4.91206</c:v>
                </c:pt>
                <c:pt idx="216622">
                  <c:v>4.91209</c:v>
                </c:pt>
                <c:pt idx="216623">
                  <c:v>4.91211</c:v>
                </c:pt>
                <c:pt idx="216624">
                  <c:v>4.91213</c:v>
                </c:pt>
                <c:pt idx="216625">
                  <c:v>4.91215</c:v>
                </c:pt>
                <c:pt idx="216626">
                  <c:v>4.91218</c:v>
                </c:pt>
                <c:pt idx="216627">
                  <c:v>4.9122</c:v>
                </c:pt>
                <c:pt idx="216628">
                  <c:v>4.91222</c:v>
                </c:pt>
                <c:pt idx="216629">
                  <c:v>4.91225</c:v>
                </c:pt>
                <c:pt idx="216630">
                  <c:v>4.91227</c:v>
                </c:pt>
                <c:pt idx="216631">
                  <c:v>4.91229</c:v>
                </c:pt>
                <c:pt idx="216632">
                  <c:v>4.91231</c:v>
                </c:pt>
                <c:pt idx="216633">
                  <c:v>4.91234</c:v>
                </c:pt>
                <c:pt idx="216634">
                  <c:v>4.91236</c:v>
                </c:pt>
                <c:pt idx="216635">
                  <c:v>4.91238</c:v>
                </c:pt>
                <c:pt idx="216636">
                  <c:v>4.9124</c:v>
                </c:pt>
                <c:pt idx="216637">
                  <c:v>4.91243</c:v>
                </c:pt>
                <c:pt idx="216638">
                  <c:v>4.91245</c:v>
                </c:pt>
                <c:pt idx="216639">
                  <c:v>4.91247</c:v>
                </c:pt>
                <c:pt idx="216640">
                  <c:v>4.91249</c:v>
                </c:pt>
                <c:pt idx="216641">
                  <c:v>4.91252</c:v>
                </c:pt>
                <c:pt idx="216642">
                  <c:v>4.91254</c:v>
                </c:pt>
                <c:pt idx="216643">
                  <c:v>4.91256</c:v>
                </c:pt>
                <c:pt idx="216644">
                  <c:v>4.91258</c:v>
                </c:pt>
                <c:pt idx="216645">
                  <c:v>4.91261</c:v>
                </c:pt>
                <c:pt idx="216646">
                  <c:v>4.91263</c:v>
                </c:pt>
                <c:pt idx="216647">
                  <c:v>4.91265</c:v>
                </c:pt>
                <c:pt idx="216648">
                  <c:v>4.91268</c:v>
                </c:pt>
                <c:pt idx="216649">
                  <c:v>4.9127</c:v>
                </c:pt>
                <c:pt idx="216650">
                  <c:v>4.91272</c:v>
                </c:pt>
                <c:pt idx="216651">
                  <c:v>4.91274</c:v>
                </c:pt>
                <c:pt idx="216652">
                  <c:v>4.91277</c:v>
                </c:pt>
                <c:pt idx="216653">
                  <c:v>4.91279</c:v>
                </c:pt>
                <c:pt idx="216654">
                  <c:v>4.91281</c:v>
                </c:pt>
                <c:pt idx="216655">
                  <c:v>4.91283</c:v>
                </c:pt>
                <c:pt idx="216656">
                  <c:v>4.91286</c:v>
                </c:pt>
                <c:pt idx="216657">
                  <c:v>4.91288</c:v>
                </c:pt>
                <c:pt idx="216658">
                  <c:v>4.9129</c:v>
                </c:pt>
                <c:pt idx="216659">
                  <c:v>4.91293</c:v>
                </c:pt>
                <c:pt idx="216660">
                  <c:v>4.91295</c:v>
                </c:pt>
                <c:pt idx="216661">
                  <c:v>4.91297</c:v>
                </c:pt>
                <c:pt idx="216662">
                  <c:v>4.91299</c:v>
                </c:pt>
                <c:pt idx="216663">
                  <c:v>4.91302</c:v>
                </c:pt>
                <c:pt idx="216664">
                  <c:v>4.91304</c:v>
                </c:pt>
                <c:pt idx="216665">
                  <c:v>4.91306</c:v>
                </c:pt>
                <c:pt idx="216666">
                  <c:v>4.91308</c:v>
                </c:pt>
                <c:pt idx="216667">
                  <c:v>4.91311</c:v>
                </c:pt>
                <c:pt idx="216668">
                  <c:v>4.91313</c:v>
                </c:pt>
                <c:pt idx="216669">
                  <c:v>4.91315</c:v>
                </c:pt>
                <c:pt idx="216670">
                  <c:v>4.91317</c:v>
                </c:pt>
                <c:pt idx="216671">
                  <c:v>4.9132</c:v>
                </c:pt>
                <c:pt idx="216672">
                  <c:v>4.91322</c:v>
                </c:pt>
                <c:pt idx="216673">
                  <c:v>4.91324</c:v>
                </c:pt>
                <c:pt idx="216674">
                  <c:v>4.91326</c:v>
                </c:pt>
                <c:pt idx="216675">
                  <c:v>4.91329</c:v>
                </c:pt>
                <c:pt idx="216676">
                  <c:v>4.91331</c:v>
                </c:pt>
                <c:pt idx="216677">
                  <c:v>4.91333</c:v>
                </c:pt>
                <c:pt idx="216678">
                  <c:v>4.91336</c:v>
                </c:pt>
                <c:pt idx="216679">
                  <c:v>4.91338</c:v>
                </c:pt>
                <c:pt idx="216680">
                  <c:v>4.9134</c:v>
                </c:pt>
                <c:pt idx="216681">
                  <c:v>4.91342</c:v>
                </c:pt>
                <c:pt idx="216682">
                  <c:v>4.91345</c:v>
                </c:pt>
                <c:pt idx="216683">
                  <c:v>4.91347</c:v>
                </c:pt>
                <c:pt idx="216684">
                  <c:v>4.91349</c:v>
                </c:pt>
                <c:pt idx="216685">
                  <c:v>4.91352</c:v>
                </c:pt>
                <c:pt idx="216686">
                  <c:v>4.91354</c:v>
                </c:pt>
                <c:pt idx="216687">
                  <c:v>4.91356</c:v>
                </c:pt>
                <c:pt idx="216688">
                  <c:v>4.91358</c:v>
                </c:pt>
                <c:pt idx="216689">
                  <c:v>4.9136</c:v>
                </c:pt>
                <c:pt idx="216690">
                  <c:v>4.91363</c:v>
                </c:pt>
                <c:pt idx="216691">
                  <c:v>4.91365</c:v>
                </c:pt>
                <c:pt idx="216692">
                  <c:v>4.91367</c:v>
                </c:pt>
                <c:pt idx="216693">
                  <c:v>4.9137</c:v>
                </c:pt>
                <c:pt idx="216694">
                  <c:v>4.91372</c:v>
                </c:pt>
                <c:pt idx="216695">
                  <c:v>4.91374</c:v>
                </c:pt>
                <c:pt idx="216696">
                  <c:v>4.91376</c:v>
                </c:pt>
                <c:pt idx="216697">
                  <c:v>4.91379</c:v>
                </c:pt>
                <c:pt idx="216698">
                  <c:v>4.91381</c:v>
                </c:pt>
                <c:pt idx="216699">
                  <c:v>4.91383</c:v>
                </c:pt>
                <c:pt idx="216700">
                  <c:v>4.91385</c:v>
                </c:pt>
                <c:pt idx="216701">
                  <c:v>4.91388</c:v>
                </c:pt>
                <c:pt idx="216702">
                  <c:v>4.9139</c:v>
                </c:pt>
                <c:pt idx="216703">
                  <c:v>4.91392</c:v>
                </c:pt>
                <c:pt idx="216704">
                  <c:v>4.91395</c:v>
                </c:pt>
                <c:pt idx="216705">
                  <c:v>4.91397</c:v>
                </c:pt>
                <c:pt idx="216706">
                  <c:v>4.91399</c:v>
                </c:pt>
                <c:pt idx="216707">
                  <c:v>4.91401</c:v>
                </c:pt>
                <c:pt idx="216708">
                  <c:v>4.91404</c:v>
                </c:pt>
                <c:pt idx="216709">
                  <c:v>4.91406</c:v>
                </c:pt>
                <c:pt idx="216710">
                  <c:v>4.91408</c:v>
                </c:pt>
                <c:pt idx="216711">
                  <c:v>4.9141</c:v>
                </c:pt>
                <c:pt idx="216712">
                  <c:v>4.91413</c:v>
                </c:pt>
                <c:pt idx="216713">
                  <c:v>4.91415</c:v>
                </c:pt>
                <c:pt idx="216714">
                  <c:v>4.91417</c:v>
                </c:pt>
                <c:pt idx="216715">
                  <c:v>4.9142</c:v>
                </c:pt>
                <c:pt idx="216716">
                  <c:v>4.91422</c:v>
                </c:pt>
                <c:pt idx="216717">
                  <c:v>4.91424</c:v>
                </c:pt>
                <c:pt idx="216718">
                  <c:v>4.91426</c:v>
                </c:pt>
                <c:pt idx="216719">
                  <c:v>4.91429</c:v>
                </c:pt>
                <c:pt idx="216720">
                  <c:v>4.91431</c:v>
                </c:pt>
                <c:pt idx="216721">
                  <c:v>4.91433</c:v>
                </c:pt>
                <c:pt idx="216722">
                  <c:v>4.91435</c:v>
                </c:pt>
                <c:pt idx="216723">
                  <c:v>4.91438</c:v>
                </c:pt>
                <c:pt idx="216724">
                  <c:v>4.9144</c:v>
                </c:pt>
                <c:pt idx="216725">
                  <c:v>4.91442</c:v>
                </c:pt>
                <c:pt idx="216726">
                  <c:v>4.91444</c:v>
                </c:pt>
                <c:pt idx="216727">
                  <c:v>4.91447</c:v>
                </c:pt>
                <c:pt idx="216728">
                  <c:v>4.91449</c:v>
                </c:pt>
                <c:pt idx="216729">
                  <c:v>4.91451</c:v>
                </c:pt>
                <c:pt idx="216730">
                  <c:v>4.91453</c:v>
                </c:pt>
                <c:pt idx="216731">
                  <c:v>4.91456</c:v>
                </c:pt>
                <c:pt idx="216732">
                  <c:v>4.91458</c:v>
                </c:pt>
                <c:pt idx="216733">
                  <c:v>4.9146</c:v>
                </c:pt>
                <c:pt idx="216734">
                  <c:v>4.91463</c:v>
                </c:pt>
                <c:pt idx="216735">
                  <c:v>4.91465</c:v>
                </c:pt>
                <c:pt idx="216736">
                  <c:v>4.91467</c:v>
                </c:pt>
                <c:pt idx="216737">
                  <c:v>4.91469</c:v>
                </c:pt>
                <c:pt idx="216738">
                  <c:v>4.91472</c:v>
                </c:pt>
                <c:pt idx="216739">
                  <c:v>4.91474</c:v>
                </c:pt>
                <c:pt idx="216740">
                  <c:v>4.91476</c:v>
                </c:pt>
                <c:pt idx="216741">
                  <c:v>4.91479</c:v>
                </c:pt>
                <c:pt idx="216742">
                  <c:v>4.91481</c:v>
                </c:pt>
                <c:pt idx="216743">
                  <c:v>4.91483</c:v>
                </c:pt>
                <c:pt idx="216744">
                  <c:v>4.91485</c:v>
                </c:pt>
                <c:pt idx="216745">
                  <c:v>4.91488</c:v>
                </c:pt>
                <c:pt idx="216746">
                  <c:v>4.9149</c:v>
                </c:pt>
                <c:pt idx="216747">
                  <c:v>4.91492</c:v>
                </c:pt>
                <c:pt idx="216748">
                  <c:v>4.91494</c:v>
                </c:pt>
                <c:pt idx="216749">
                  <c:v>4.91497</c:v>
                </c:pt>
                <c:pt idx="216750">
                  <c:v>4.91499</c:v>
                </c:pt>
                <c:pt idx="216751">
                  <c:v>4.91501</c:v>
                </c:pt>
                <c:pt idx="216752">
                  <c:v>4.91503</c:v>
                </c:pt>
                <c:pt idx="216753">
                  <c:v>4.91506</c:v>
                </c:pt>
                <c:pt idx="216754">
                  <c:v>4.91508</c:v>
                </c:pt>
                <c:pt idx="216755">
                  <c:v>4.9151</c:v>
                </c:pt>
                <c:pt idx="216756">
                  <c:v>4.91512</c:v>
                </c:pt>
                <c:pt idx="216757">
                  <c:v>4.91515</c:v>
                </c:pt>
                <c:pt idx="216758">
                  <c:v>4.91517</c:v>
                </c:pt>
                <c:pt idx="216759">
                  <c:v>4.91519</c:v>
                </c:pt>
                <c:pt idx="216760">
                  <c:v>4.91521</c:v>
                </c:pt>
                <c:pt idx="216761">
                  <c:v>4.91524</c:v>
                </c:pt>
                <c:pt idx="216762">
                  <c:v>4.91526</c:v>
                </c:pt>
                <c:pt idx="216763">
                  <c:v>4.91528</c:v>
                </c:pt>
                <c:pt idx="216764">
                  <c:v>4.91531</c:v>
                </c:pt>
                <c:pt idx="216765">
                  <c:v>4.91533</c:v>
                </c:pt>
                <c:pt idx="216766">
                  <c:v>4.91535</c:v>
                </c:pt>
                <c:pt idx="216767">
                  <c:v>4.91537</c:v>
                </c:pt>
                <c:pt idx="216768">
                  <c:v>4.9154</c:v>
                </c:pt>
                <c:pt idx="216769">
                  <c:v>4.91542</c:v>
                </c:pt>
                <c:pt idx="216770">
                  <c:v>4.91544</c:v>
                </c:pt>
                <c:pt idx="216771">
                  <c:v>4.91547</c:v>
                </c:pt>
                <c:pt idx="216772">
                  <c:v>4.91549</c:v>
                </c:pt>
                <c:pt idx="216773">
                  <c:v>4.91551</c:v>
                </c:pt>
                <c:pt idx="216774">
                  <c:v>4.91553</c:v>
                </c:pt>
                <c:pt idx="216775">
                  <c:v>4.91556</c:v>
                </c:pt>
                <c:pt idx="216776">
                  <c:v>4.91558</c:v>
                </c:pt>
                <c:pt idx="216777">
                  <c:v>4.9156</c:v>
                </c:pt>
                <c:pt idx="216778">
                  <c:v>4.91562</c:v>
                </c:pt>
                <c:pt idx="216779">
                  <c:v>4.91565</c:v>
                </c:pt>
                <c:pt idx="216780">
                  <c:v>4.91567</c:v>
                </c:pt>
                <c:pt idx="216781">
                  <c:v>4.91569</c:v>
                </c:pt>
                <c:pt idx="216782">
                  <c:v>4.91571</c:v>
                </c:pt>
                <c:pt idx="216783">
                  <c:v>4.91574</c:v>
                </c:pt>
                <c:pt idx="216784">
                  <c:v>4.91576</c:v>
                </c:pt>
                <c:pt idx="216785">
                  <c:v>4.91578</c:v>
                </c:pt>
                <c:pt idx="216786">
                  <c:v>4.9158</c:v>
                </c:pt>
                <c:pt idx="216787">
                  <c:v>4.91583</c:v>
                </c:pt>
                <c:pt idx="216788">
                  <c:v>4.91585</c:v>
                </c:pt>
                <c:pt idx="216789">
                  <c:v>4.91587</c:v>
                </c:pt>
                <c:pt idx="216790">
                  <c:v>4.9159</c:v>
                </c:pt>
                <c:pt idx="216791">
                  <c:v>4.91592</c:v>
                </c:pt>
                <c:pt idx="216792">
                  <c:v>4.91594</c:v>
                </c:pt>
                <c:pt idx="216793">
                  <c:v>4.91596</c:v>
                </c:pt>
                <c:pt idx="216794">
                  <c:v>4.91599</c:v>
                </c:pt>
                <c:pt idx="216795">
                  <c:v>4.91601</c:v>
                </c:pt>
                <c:pt idx="216796">
                  <c:v>4.91603</c:v>
                </c:pt>
                <c:pt idx="216797">
                  <c:v>4.91605</c:v>
                </c:pt>
                <c:pt idx="216798">
                  <c:v>4.91608</c:v>
                </c:pt>
                <c:pt idx="216799">
                  <c:v>4.9161</c:v>
                </c:pt>
                <c:pt idx="216800">
                  <c:v>4.91612</c:v>
                </c:pt>
                <c:pt idx="216801">
                  <c:v>4.91615</c:v>
                </c:pt>
                <c:pt idx="216802">
                  <c:v>4.91617</c:v>
                </c:pt>
                <c:pt idx="216803">
                  <c:v>4.91619</c:v>
                </c:pt>
                <c:pt idx="216804">
                  <c:v>4.91621</c:v>
                </c:pt>
                <c:pt idx="216805">
                  <c:v>4.91624</c:v>
                </c:pt>
                <c:pt idx="216806">
                  <c:v>4.91626</c:v>
                </c:pt>
                <c:pt idx="216807">
                  <c:v>4.91628</c:v>
                </c:pt>
                <c:pt idx="216808">
                  <c:v>4.9163</c:v>
                </c:pt>
                <c:pt idx="216809">
                  <c:v>4.91633</c:v>
                </c:pt>
                <c:pt idx="216810">
                  <c:v>4.91635</c:v>
                </c:pt>
                <c:pt idx="216811">
                  <c:v>4.91637</c:v>
                </c:pt>
                <c:pt idx="216812">
                  <c:v>4.91639</c:v>
                </c:pt>
                <c:pt idx="216813">
                  <c:v>4.91642</c:v>
                </c:pt>
                <c:pt idx="216814">
                  <c:v>4.91644</c:v>
                </c:pt>
                <c:pt idx="216815">
                  <c:v>4.91646</c:v>
                </c:pt>
                <c:pt idx="216816">
                  <c:v>4.91648</c:v>
                </c:pt>
                <c:pt idx="216817">
                  <c:v>4.91651</c:v>
                </c:pt>
                <c:pt idx="216818">
                  <c:v>4.91653</c:v>
                </c:pt>
                <c:pt idx="216819">
                  <c:v>4.91655</c:v>
                </c:pt>
                <c:pt idx="216820">
                  <c:v>4.91658</c:v>
                </c:pt>
                <c:pt idx="216821">
                  <c:v>4.9166</c:v>
                </c:pt>
                <c:pt idx="216822">
                  <c:v>4.91662</c:v>
                </c:pt>
                <c:pt idx="216823">
                  <c:v>4.91664</c:v>
                </c:pt>
                <c:pt idx="216824">
                  <c:v>4.91667</c:v>
                </c:pt>
                <c:pt idx="216825">
                  <c:v>4.91669</c:v>
                </c:pt>
                <c:pt idx="216826">
                  <c:v>4.91671</c:v>
                </c:pt>
                <c:pt idx="216827">
                  <c:v>4.91674</c:v>
                </c:pt>
                <c:pt idx="216828">
                  <c:v>4.91676</c:v>
                </c:pt>
                <c:pt idx="216829">
                  <c:v>4.91678</c:v>
                </c:pt>
                <c:pt idx="216830">
                  <c:v>4.9168</c:v>
                </c:pt>
                <c:pt idx="216831">
                  <c:v>4.91683</c:v>
                </c:pt>
                <c:pt idx="216832">
                  <c:v>4.91685</c:v>
                </c:pt>
                <c:pt idx="216833">
                  <c:v>4.91687</c:v>
                </c:pt>
                <c:pt idx="216834">
                  <c:v>4.91689</c:v>
                </c:pt>
                <c:pt idx="216835">
                  <c:v>4.91692</c:v>
                </c:pt>
                <c:pt idx="216836">
                  <c:v>4.91694</c:v>
                </c:pt>
                <c:pt idx="216837">
                  <c:v>4.91696</c:v>
                </c:pt>
                <c:pt idx="216838">
                  <c:v>4.91698</c:v>
                </c:pt>
                <c:pt idx="216839">
                  <c:v>4.91701</c:v>
                </c:pt>
                <c:pt idx="216840">
                  <c:v>4.91703</c:v>
                </c:pt>
                <c:pt idx="216841">
                  <c:v>4.91705</c:v>
                </c:pt>
                <c:pt idx="216842">
                  <c:v>4.91707</c:v>
                </c:pt>
                <c:pt idx="216843">
                  <c:v>4.9171</c:v>
                </c:pt>
                <c:pt idx="216844">
                  <c:v>4.91712</c:v>
                </c:pt>
                <c:pt idx="216845">
                  <c:v>4.91714</c:v>
                </c:pt>
                <c:pt idx="216846">
                  <c:v>4.91717</c:v>
                </c:pt>
                <c:pt idx="216847">
                  <c:v>4.91719</c:v>
                </c:pt>
                <c:pt idx="216848">
                  <c:v>4.91721</c:v>
                </c:pt>
                <c:pt idx="216849">
                  <c:v>4.91723</c:v>
                </c:pt>
                <c:pt idx="216850">
                  <c:v>4.91726</c:v>
                </c:pt>
                <c:pt idx="216851">
                  <c:v>4.91728</c:v>
                </c:pt>
                <c:pt idx="216852">
                  <c:v>4.9173</c:v>
                </c:pt>
                <c:pt idx="216853">
                  <c:v>4.91732</c:v>
                </c:pt>
                <c:pt idx="216854">
                  <c:v>4.91735</c:v>
                </c:pt>
                <c:pt idx="216855">
                  <c:v>4.91737</c:v>
                </c:pt>
                <c:pt idx="216856">
                  <c:v>4.91739</c:v>
                </c:pt>
                <c:pt idx="216857">
                  <c:v>4.91742</c:v>
                </c:pt>
                <c:pt idx="216858">
                  <c:v>4.91744</c:v>
                </c:pt>
                <c:pt idx="216859">
                  <c:v>4.91746</c:v>
                </c:pt>
                <c:pt idx="216860">
                  <c:v>4.91748</c:v>
                </c:pt>
                <c:pt idx="216861">
                  <c:v>4.91751</c:v>
                </c:pt>
                <c:pt idx="216862">
                  <c:v>4.91753</c:v>
                </c:pt>
                <c:pt idx="216863">
                  <c:v>4.91755</c:v>
                </c:pt>
                <c:pt idx="216864">
                  <c:v>4.91757</c:v>
                </c:pt>
                <c:pt idx="216865">
                  <c:v>4.9176</c:v>
                </c:pt>
                <c:pt idx="216866">
                  <c:v>4.91762</c:v>
                </c:pt>
                <c:pt idx="216867">
                  <c:v>4.91764</c:v>
                </c:pt>
                <c:pt idx="216868">
                  <c:v>4.91766</c:v>
                </c:pt>
                <c:pt idx="216869">
                  <c:v>4.91769</c:v>
                </c:pt>
                <c:pt idx="216870">
                  <c:v>4.91771</c:v>
                </c:pt>
                <c:pt idx="216871">
                  <c:v>4.91773</c:v>
                </c:pt>
                <c:pt idx="216872">
                  <c:v>4.91775</c:v>
                </c:pt>
                <c:pt idx="216873">
                  <c:v>4.91778</c:v>
                </c:pt>
                <c:pt idx="216874">
                  <c:v>4.9178</c:v>
                </c:pt>
                <c:pt idx="216875">
                  <c:v>4.91782</c:v>
                </c:pt>
                <c:pt idx="216876">
                  <c:v>4.91785</c:v>
                </c:pt>
                <c:pt idx="216877">
                  <c:v>4.91787</c:v>
                </c:pt>
                <c:pt idx="216878">
                  <c:v>4.91789</c:v>
                </c:pt>
                <c:pt idx="216879">
                  <c:v>4.91791</c:v>
                </c:pt>
                <c:pt idx="216880">
                  <c:v>4.91794</c:v>
                </c:pt>
                <c:pt idx="216881">
                  <c:v>4.91796</c:v>
                </c:pt>
                <c:pt idx="216882">
                  <c:v>4.91798</c:v>
                </c:pt>
                <c:pt idx="216883">
                  <c:v>4.918</c:v>
                </c:pt>
                <c:pt idx="216884">
                  <c:v>4.91803</c:v>
                </c:pt>
                <c:pt idx="216885">
                  <c:v>4.91805</c:v>
                </c:pt>
                <c:pt idx="216886">
                  <c:v>4.91807</c:v>
                </c:pt>
                <c:pt idx="216887">
                  <c:v>4.9181</c:v>
                </c:pt>
                <c:pt idx="216888">
                  <c:v>4.91812</c:v>
                </c:pt>
                <c:pt idx="216889">
                  <c:v>4.91814</c:v>
                </c:pt>
                <c:pt idx="216890">
                  <c:v>4.91816</c:v>
                </c:pt>
                <c:pt idx="216891">
                  <c:v>4.91819</c:v>
                </c:pt>
                <c:pt idx="216892">
                  <c:v>4.91821</c:v>
                </c:pt>
                <c:pt idx="216893">
                  <c:v>4.91823</c:v>
                </c:pt>
                <c:pt idx="216894">
                  <c:v>4.91825</c:v>
                </c:pt>
                <c:pt idx="216895">
                  <c:v>4.91828</c:v>
                </c:pt>
                <c:pt idx="216896">
                  <c:v>4.9183</c:v>
                </c:pt>
                <c:pt idx="216897">
                  <c:v>4.91832</c:v>
                </c:pt>
                <c:pt idx="216898">
                  <c:v>4.91835</c:v>
                </c:pt>
                <c:pt idx="216899">
                  <c:v>4.91837</c:v>
                </c:pt>
                <c:pt idx="216900">
                  <c:v>4.91839</c:v>
                </c:pt>
                <c:pt idx="216901">
                  <c:v>4.91841</c:v>
                </c:pt>
                <c:pt idx="216902">
                  <c:v>4.91843</c:v>
                </c:pt>
                <c:pt idx="216903">
                  <c:v>4.91846</c:v>
                </c:pt>
                <c:pt idx="216904">
                  <c:v>4.91848</c:v>
                </c:pt>
                <c:pt idx="216905">
                  <c:v>4.9185</c:v>
                </c:pt>
                <c:pt idx="216906">
                  <c:v>4.91853</c:v>
                </c:pt>
                <c:pt idx="216907">
                  <c:v>4.91855</c:v>
                </c:pt>
                <c:pt idx="216908">
                  <c:v>4.91857</c:v>
                </c:pt>
                <c:pt idx="216909">
                  <c:v>4.91859</c:v>
                </c:pt>
                <c:pt idx="216910">
                  <c:v>4.91862</c:v>
                </c:pt>
                <c:pt idx="216911">
                  <c:v>4.91864</c:v>
                </c:pt>
                <c:pt idx="216912">
                  <c:v>4.91866</c:v>
                </c:pt>
                <c:pt idx="216913">
                  <c:v>4.91868</c:v>
                </c:pt>
                <c:pt idx="216914">
                  <c:v>4.91871</c:v>
                </c:pt>
                <c:pt idx="216915">
                  <c:v>4.91873</c:v>
                </c:pt>
                <c:pt idx="216916">
                  <c:v>4.91875</c:v>
                </c:pt>
                <c:pt idx="216917">
                  <c:v>4.91878</c:v>
                </c:pt>
                <c:pt idx="216918">
                  <c:v>4.9188</c:v>
                </c:pt>
                <c:pt idx="216919">
                  <c:v>4.91882</c:v>
                </c:pt>
                <c:pt idx="216920">
                  <c:v>4.91884</c:v>
                </c:pt>
                <c:pt idx="216921">
                  <c:v>4.91887</c:v>
                </c:pt>
                <c:pt idx="216922">
                  <c:v>4.91889</c:v>
                </c:pt>
                <c:pt idx="216923">
                  <c:v>4.91891</c:v>
                </c:pt>
                <c:pt idx="216924">
                  <c:v>4.91893</c:v>
                </c:pt>
                <c:pt idx="216925">
                  <c:v>4.91896</c:v>
                </c:pt>
                <c:pt idx="216926">
                  <c:v>4.91898</c:v>
                </c:pt>
                <c:pt idx="216927">
                  <c:v>4.919</c:v>
                </c:pt>
                <c:pt idx="216928">
                  <c:v>4.91903</c:v>
                </c:pt>
                <c:pt idx="216929">
                  <c:v>4.91905</c:v>
                </c:pt>
                <c:pt idx="216930">
                  <c:v>4.91907</c:v>
                </c:pt>
                <c:pt idx="216931">
                  <c:v>4.91909</c:v>
                </c:pt>
                <c:pt idx="216932">
                  <c:v>4.91912</c:v>
                </c:pt>
                <c:pt idx="216933">
                  <c:v>4.91914</c:v>
                </c:pt>
                <c:pt idx="216934">
                  <c:v>4.91916</c:v>
                </c:pt>
                <c:pt idx="216935">
                  <c:v>4.91918</c:v>
                </c:pt>
                <c:pt idx="216936">
                  <c:v>4.91921</c:v>
                </c:pt>
                <c:pt idx="216937">
                  <c:v>4.91923</c:v>
                </c:pt>
                <c:pt idx="216938">
                  <c:v>4.91925</c:v>
                </c:pt>
                <c:pt idx="216939">
                  <c:v>4.91927</c:v>
                </c:pt>
                <c:pt idx="216940">
                  <c:v>4.9193</c:v>
                </c:pt>
                <c:pt idx="216941">
                  <c:v>4.91932</c:v>
                </c:pt>
                <c:pt idx="216942">
                  <c:v>4.91934</c:v>
                </c:pt>
                <c:pt idx="216943">
                  <c:v>4.91936</c:v>
                </c:pt>
                <c:pt idx="216944">
                  <c:v>4.91939</c:v>
                </c:pt>
                <c:pt idx="216945">
                  <c:v>4.91941</c:v>
                </c:pt>
                <c:pt idx="216946">
                  <c:v>4.91943</c:v>
                </c:pt>
                <c:pt idx="216947">
                  <c:v>4.91946</c:v>
                </c:pt>
                <c:pt idx="216948">
                  <c:v>4.91948</c:v>
                </c:pt>
                <c:pt idx="216949">
                  <c:v>4.9195</c:v>
                </c:pt>
                <c:pt idx="216950">
                  <c:v>4.91952</c:v>
                </c:pt>
                <c:pt idx="216951">
                  <c:v>4.91955</c:v>
                </c:pt>
                <c:pt idx="216952">
                  <c:v>4.91957</c:v>
                </c:pt>
                <c:pt idx="216953">
                  <c:v>4.91959</c:v>
                </c:pt>
                <c:pt idx="216954">
                  <c:v>4.91962</c:v>
                </c:pt>
                <c:pt idx="216955">
                  <c:v>4.91964</c:v>
                </c:pt>
                <c:pt idx="216956">
                  <c:v>4.91966</c:v>
                </c:pt>
                <c:pt idx="216957">
                  <c:v>4.91968</c:v>
                </c:pt>
                <c:pt idx="216958">
                  <c:v>4.91971</c:v>
                </c:pt>
                <c:pt idx="216959">
                  <c:v>4.91973</c:v>
                </c:pt>
                <c:pt idx="216960">
                  <c:v>4.91975</c:v>
                </c:pt>
                <c:pt idx="216961">
                  <c:v>4.91977</c:v>
                </c:pt>
                <c:pt idx="216962">
                  <c:v>4.9198</c:v>
                </c:pt>
                <c:pt idx="216963">
                  <c:v>4.91982</c:v>
                </c:pt>
                <c:pt idx="216964">
                  <c:v>4.91984</c:v>
                </c:pt>
                <c:pt idx="216965">
                  <c:v>4.91986</c:v>
                </c:pt>
                <c:pt idx="216966">
                  <c:v>4.91989</c:v>
                </c:pt>
                <c:pt idx="216967">
                  <c:v>4.91991</c:v>
                </c:pt>
                <c:pt idx="216968">
                  <c:v>4.91993</c:v>
                </c:pt>
                <c:pt idx="216969">
                  <c:v>4.91995</c:v>
                </c:pt>
                <c:pt idx="216970">
                  <c:v>4.91998</c:v>
                </c:pt>
                <c:pt idx="216971">
                  <c:v>4.92</c:v>
                </c:pt>
                <c:pt idx="216972">
                  <c:v>4.92002</c:v>
                </c:pt>
                <c:pt idx="216973">
                  <c:v>4.92005</c:v>
                </c:pt>
                <c:pt idx="216974">
                  <c:v>4.92007</c:v>
                </c:pt>
                <c:pt idx="216975">
                  <c:v>4.92009</c:v>
                </c:pt>
                <c:pt idx="216976">
                  <c:v>4.92011</c:v>
                </c:pt>
                <c:pt idx="216977">
                  <c:v>4.92014</c:v>
                </c:pt>
                <c:pt idx="216978">
                  <c:v>4.92016</c:v>
                </c:pt>
                <c:pt idx="216979">
                  <c:v>4.92018</c:v>
                </c:pt>
                <c:pt idx="216980">
                  <c:v>4.9202</c:v>
                </c:pt>
                <c:pt idx="216981">
                  <c:v>4.92023</c:v>
                </c:pt>
                <c:pt idx="216982">
                  <c:v>4.92025</c:v>
                </c:pt>
                <c:pt idx="216983">
                  <c:v>4.92027</c:v>
                </c:pt>
                <c:pt idx="216984">
                  <c:v>4.9203</c:v>
                </c:pt>
                <c:pt idx="216985">
                  <c:v>4.92032</c:v>
                </c:pt>
                <c:pt idx="216986">
                  <c:v>4.92034</c:v>
                </c:pt>
                <c:pt idx="216987">
                  <c:v>4.92036</c:v>
                </c:pt>
                <c:pt idx="216988">
                  <c:v>4.92038</c:v>
                </c:pt>
                <c:pt idx="216989">
                  <c:v>4.92041</c:v>
                </c:pt>
                <c:pt idx="216990">
                  <c:v>4.92043</c:v>
                </c:pt>
                <c:pt idx="216991">
                  <c:v>4.92045</c:v>
                </c:pt>
                <c:pt idx="216992">
                  <c:v>4.92048</c:v>
                </c:pt>
                <c:pt idx="216993">
                  <c:v>4.9205</c:v>
                </c:pt>
                <c:pt idx="216994">
                  <c:v>4.92052</c:v>
                </c:pt>
                <c:pt idx="216995">
                  <c:v>4.92054</c:v>
                </c:pt>
                <c:pt idx="216996">
                  <c:v>4.92057</c:v>
                </c:pt>
                <c:pt idx="216997">
                  <c:v>4.92059</c:v>
                </c:pt>
                <c:pt idx="216998">
                  <c:v>4.92061</c:v>
                </c:pt>
                <c:pt idx="216999">
                  <c:v>4.92063</c:v>
                </c:pt>
                <c:pt idx="217000">
                  <c:v>4.92066</c:v>
                </c:pt>
                <c:pt idx="217001">
                  <c:v>4.92068</c:v>
                </c:pt>
                <c:pt idx="217002">
                  <c:v>4.9207</c:v>
                </c:pt>
                <c:pt idx="217003">
                  <c:v>4.92073</c:v>
                </c:pt>
                <c:pt idx="217004">
                  <c:v>4.92075</c:v>
                </c:pt>
                <c:pt idx="217005">
                  <c:v>4.92077</c:v>
                </c:pt>
                <c:pt idx="217006">
                  <c:v>4.92079</c:v>
                </c:pt>
                <c:pt idx="217007">
                  <c:v>4.92082</c:v>
                </c:pt>
                <c:pt idx="217008">
                  <c:v>4.92084</c:v>
                </c:pt>
                <c:pt idx="217009">
                  <c:v>4.92086</c:v>
                </c:pt>
                <c:pt idx="217010">
                  <c:v>4.92088</c:v>
                </c:pt>
                <c:pt idx="217011">
                  <c:v>4.92091</c:v>
                </c:pt>
                <c:pt idx="217012">
                  <c:v>4.92093</c:v>
                </c:pt>
                <c:pt idx="217013">
                  <c:v>4.92095</c:v>
                </c:pt>
                <c:pt idx="217014">
                  <c:v>4.92098</c:v>
                </c:pt>
                <c:pt idx="217015">
                  <c:v>4.921</c:v>
                </c:pt>
                <c:pt idx="217016">
                  <c:v>4.92102</c:v>
                </c:pt>
                <c:pt idx="217017">
                  <c:v>4.92104</c:v>
                </c:pt>
                <c:pt idx="217018">
                  <c:v>4.92107</c:v>
                </c:pt>
                <c:pt idx="217019">
                  <c:v>4.92109</c:v>
                </c:pt>
                <c:pt idx="217020">
                  <c:v>4.92111</c:v>
                </c:pt>
                <c:pt idx="217021">
                  <c:v>4.92113</c:v>
                </c:pt>
                <c:pt idx="217022">
                  <c:v>4.92116</c:v>
                </c:pt>
                <c:pt idx="217023">
                  <c:v>4.92118</c:v>
                </c:pt>
                <c:pt idx="217024">
                  <c:v>4.9212</c:v>
                </c:pt>
                <c:pt idx="217025">
                  <c:v>4.92122</c:v>
                </c:pt>
                <c:pt idx="217026">
                  <c:v>4.92125</c:v>
                </c:pt>
                <c:pt idx="217027">
                  <c:v>4.92127</c:v>
                </c:pt>
                <c:pt idx="217028">
                  <c:v>4.92129</c:v>
                </c:pt>
                <c:pt idx="217029">
                  <c:v>4.92131</c:v>
                </c:pt>
                <c:pt idx="217030">
                  <c:v>4.92134</c:v>
                </c:pt>
                <c:pt idx="217031">
                  <c:v>4.92136</c:v>
                </c:pt>
                <c:pt idx="217032">
                  <c:v>4.92138</c:v>
                </c:pt>
                <c:pt idx="217033">
                  <c:v>4.92141</c:v>
                </c:pt>
                <c:pt idx="217034">
                  <c:v>4.92143</c:v>
                </c:pt>
                <c:pt idx="217035">
                  <c:v>4.92145</c:v>
                </c:pt>
                <c:pt idx="217036">
                  <c:v>4.92147</c:v>
                </c:pt>
                <c:pt idx="217037">
                  <c:v>4.9215</c:v>
                </c:pt>
                <c:pt idx="217038">
                  <c:v>4.92152</c:v>
                </c:pt>
                <c:pt idx="217039">
                  <c:v>4.92154</c:v>
                </c:pt>
                <c:pt idx="217040">
                  <c:v>4.92157</c:v>
                </c:pt>
                <c:pt idx="217041">
                  <c:v>4.92159</c:v>
                </c:pt>
                <c:pt idx="217042">
                  <c:v>4.92161</c:v>
                </c:pt>
                <c:pt idx="217043">
                  <c:v>4.92163</c:v>
                </c:pt>
                <c:pt idx="217044">
                  <c:v>4.92166</c:v>
                </c:pt>
                <c:pt idx="217045">
                  <c:v>4.92168</c:v>
                </c:pt>
                <c:pt idx="217046">
                  <c:v>4.9217</c:v>
                </c:pt>
                <c:pt idx="217047">
                  <c:v>4.92172</c:v>
                </c:pt>
                <c:pt idx="217048">
                  <c:v>4.92175</c:v>
                </c:pt>
                <c:pt idx="217049">
                  <c:v>4.92177</c:v>
                </c:pt>
                <c:pt idx="217050">
                  <c:v>4.92179</c:v>
                </c:pt>
                <c:pt idx="217051">
                  <c:v>4.92181</c:v>
                </c:pt>
                <c:pt idx="217052">
                  <c:v>4.92184</c:v>
                </c:pt>
                <c:pt idx="217053">
                  <c:v>4.92186</c:v>
                </c:pt>
                <c:pt idx="217054">
                  <c:v>4.92188</c:v>
                </c:pt>
                <c:pt idx="217055">
                  <c:v>4.9219</c:v>
                </c:pt>
                <c:pt idx="217056">
                  <c:v>4.92193</c:v>
                </c:pt>
                <c:pt idx="217057">
                  <c:v>4.92195</c:v>
                </c:pt>
                <c:pt idx="217058">
                  <c:v>4.92197</c:v>
                </c:pt>
                <c:pt idx="217059">
                  <c:v>4.92199</c:v>
                </c:pt>
                <c:pt idx="217060">
                  <c:v>4.92202</c:v>
                </c:pt>
                <c:pt idx="217061">
                  <c:v>4.92204</c:v>
                </c:pt>
                <c:pt idx="217062">
                  <c:v>4.92206</c:v>
                </c:pt>
                <c:pt idx="217063">
                  <c:v>4.92209</c:v>
                </c:pt>
                <c:pt idx="217064">
                  <c:v>4.92211</c:v>
                </c:pt>
                <c:pt idx="217065">
                  <c:v>4.92213</c:v>
                </c:pt>
                <c:pt idx="217066">
                  <c:v>4.92215</c:v>
                </c:pt>
                <c:pt idx="217067">
                  <c:v>4.92218</c:v>
                </c:pt>
                <c:pt idx="217068">
                  <c:v>4.9222</c:v>
                </c:pt>
                <c:pt idx="217069">
                  <c:v>4.92222</c:v>
                </c:pt>
                <c:pt idx="217070">
                  <c:v>4.92225</c:v>
                </c:pt>
                <c:pt idx="217071">
                  <c:v>4.92227</c:v>
                </c:pt>
                <c:pt idx="217072">
                  <c:v>4.92229</c:v>
                </c:pt>
                <c:pt idx="217073">
                  <c:v>4.92231</c:v>
                </c:pt>
                <c:pt idx="217074">
                  <c:v>4.92234</c:v>
                </c:pt>
                <c:pt idx="217075">
                  <c:v>4.92236</c:v>
                </c:pt>
                <c:pt idx="217076">
                  <c:v>4.92238</c:v>
                </c:pt>
                <c:pt idx="217077">
                  <c:v>4.9224</c:v>
                </c:pt>
                <c:pt idx="217078">
                  <c:v>4.92243</c:v>
                </c:pt>
                <c:pt idx="217079">
                  <c:v>4.92245</c:v>
                </c:pt>
                <c:pt idx="217080">
                  <c:v>4.92247</c:v>
                </c:pt>
                <c:pt idx="217081">
                  <c:v>4.92249</c:v>
                </c:pt>
                <c:pt idx="217082">
                  <c:v>4.92252</c:v>
                </c:pt>
                <c:pt idx="217083">
                  <c:v>4.92254</c:v>
                </c:pt>
                <c:pt idx="217084">
                  <c:v>4.92256</c:v>
                </c:pt>
                <c:pt idx="217085">
                  <c:v>4.92258</c:v>
                </c:pt>
                <c:pt idx="217086">
                  <c:v>4.92261</c:v>
                </c:pt>
                <c:pt idx="217087">
                  <c:v>4.92263</c:v>
                </c:pt>
                <c:pt idx="217088">
                  <c:v>4.92265</c:v>
                </c:pt>
                <c:pt idx="217089">
                  <c:v>4.92268</c:v>
                </c:pt>
                <c:pt idx="217090">
                  <c:v>4.9227</c:v>
                </c:pt>
                <c:pt idx="217091">
                  <c:v>4.92272</c:v>
                </c:pt>
                <c:pt idx="217092">
                  <c:v>4.92274</c:v>
                </c:pt>
                <c:pt idx="217093">
                  <c:v>4.92277</c:v>
                </c:pt>
                <c:pt idx="217094">
                  <c:v>4.92279</c:v>
                </c:pt>
                <c:pt idx="217095">
                  <c:v>4.92281</c:v>
                </c:pt>
                <c:pt idx="217096">
                  <c:v>4.92283</c:v>
                </c:pt>
                <c:pt idx="217097">
                  <c:v>4.92286</c:v>
                </c:pt>
                <c:pt idx="217098">
                  <c:v>4.92288</c:v>
                </c:pt>
                <c:pt idx="217099">
                  <c:v>4.9229</c:v>
                </c:pt>
                <c:pt idx="217100">
                  <c:v>4.92293</c:v>
                </c:pt>
                <c:pt idx="217101">
                  <c:v>4.92295</c:v>
                </c:pt>
                <c:pt idx="217102">
                  <c:v>4.92297</c:v>
                </c:pt>
                <c:pt idx="217103">
                  <c:v>4.92299</c:v>
                </c:pt>
                <c:pt idx="217104">
                  <c:v>4.92302</c:v>
                </c:pt>
                <c:pt idx="217105">
                  <c:v>4.92304</c:v>
                </c:pt>
                <c:pt idx="217106">
                  <c:v>4.92306</c:v>
                </c:pt>
                <c:pt idx="217107">
                  <c:v>4.92308</c:v>
                </c:pt>
                <c:pt idx="217108">
                  <c:v>4.92311</c:v>
                </c:pt>
                <c:pt idx="217109">
                  <c:v>4.92313</c:v>
                </c:pt>
                <c:pt idx="217110">
                  <c:v>4.92315</c:v>
                </c:pt>
                <c:pt idx="217111">
                  <c:v>4.92317</c:v>
                </c:pt>
                <c:pt idx="217112">
                  <c:v>4.9232</c:v>
                </c:pt>
                <c:pt idx="217113">
                  <c:v>4.92322</c:v>
                </c:pt>
                <c:pt idx="217114">
                  <c:v>4.92324</c:v>
                </c:pt>
                <c:pt idx="217115">
                  <c:v>4.92326</c:v>
                </c:pt>
                <c:pt idx="217116">
                  <c:v>4.92329</c:v>
                </c:pt>
                <c:pt idx="217117">
                  <c:v>4.92331</c:v>
                </c:pt>
                <c:pt idx="217118">
                  <c:v>4.92333</c:v>
                </c:pt>
                <c:pt idx="217119">
                  <c:v>4.92336</c:v>
                </c:pt>
                <c:pt idx="217120">
                  <c:v>4.92338</c:v>
                </c:pt>
                <c:pt idx="217121">
                  <c:v>4.9234</c:v>
                </c:pt>
                <c:pt idx="217122">
                  <c:v>4.92342</c:v>
                </c:pt>
                <c:pt idx="217123">
                  <c:v>4.92345</c:v>
                </c:pt>
                <c:pt idx="217124">
                  <c:v>4.92347</c:v>
                </c:pt>
                <c:pt idx="217125">
                  <c:v>4.92349</c:v>
                </c:pt>
                <c:pt idx="217126">
                  <c:v>4.92352</c:v>
                </c:pt>
                <c:pt idx="217127">
                  <c:v>4.92354</c:v>
                </c:pt>
                <c:pt idx="217128">
                  <c:v>4.92356</c:v>
                </c:pt>
                <c:pt idx="217129">
                  <c:v>4.92358</c:v>
                </c:pt>
                <c:pt idx="217130">
                  <c:v>4.92361</c:v>
                </c:pt>
                <c:pt idx="217131">
                  <c:v>4.92363</c:v>
                </c:pt>
                <c:pt idx="217132">
                  <c:v>4.92365</c:v>
                </c:pt>
                <c:pt idx="217133">
                  <c:v>4.92367</c:v>
                </c:pt>
                <c:pt idx="217134">
                  <c:v>4.9237</c:v>
                </c:pt>
                <c:pt idx="217135">
                  <c:v>4.92372</c:v>
                </c:pt>
                <c:pt idx="217136">
                  <c:v>4.92374</c:v>
                </c:pt>
                <c:pt idx="217137">
                  <c:v>4.92376</c:v>
                </c:pt>
                <c:pt idx="217138">
                  <c:v>4.92379</c:v>
                </c:pt>
                <c:pt idx="217139">
                  <c:v>4.92381</c:v>
                </c:pt>
                <c:pt idx="217140">
                  <c:v>4.92383</c:v>
                </c:pt>
                <c:pt idx="217141">
                  <c:v>4.92385</c:v>
                </c:pt>
                <c:pt idx="217142">
                  <c:v>4.92388</c:v>
                </c:pt>
                <c:pt idx="217143">
                  <c:v>4.9239</c:v>
                </c:pt>
                <c:pt idx="217144">
                  <c:v>4.92392</c:v>
                </c:pt>
                <c:pt idx="217145">
                  <c:v>4.92395</c:v>
                </c:pt>
                <c:pt idx="217146">
                  <c:v>4.92397</c:v>
                </c:pt>
                <c:pt idx="217147">
                  <c:v>4.92399</c:v>
                </c:pt>
                <c:pt idx="217148">
                  <c:v>4.92401</c:v>
                </c:pt>
                <c:pt idx="217149">
                  <c:v>4.92404</c:v>
                </c:pt>
                <c:pt idx="217150">
                  <c:v>4.92406</c:v>
                </c:pt>
                <c:pt idx="217151">
                  <c:v>4.92408</c:v>
                </c:pt>
                <c:pt idx="217152">
                  <c:v>4.9241</c:v>
                </c:pt>
                <c:pt idx="217153">
                  <c:v>4.92413</c:v>
                </c:pt>
                <c:pt idx="217154">
                  <c:v>4.92415</c:v>
                </c:pt>
                <c:pt idx="217155">
                  <c:v>4.92417</c:v>
                </c:pt>
                <c:pt idx="217156">
                  <c:v>4.9242</c:v>
                </c:pt>
                <c:pt idx="217157">
                  <c:v>4.92422</c:v>
                </c:pt>
                <c:pt idx="217158">
                  <c:v>4.92424</c:v>
                </c:pt>
                <c:pt idx="217159">
                  <c:v>4.92426</c:v>
                </c:pt>
                <c:pt idx="217160">
                  <c:v>4.92429</c:v>
                </c:pt>
                <c:pt idx="217161">
                  <c:v>4.92431</c:v>
                </c:pt>
                <c:pt idx="217162">
                  <c:v>4.92433</c:v>
                </c:pt>
                <c:pt idx="217163">
                  <c:v>4.92435</c:v>
                </c:pt>
                <c:pt idx="217164">
                  <c:v>4.92438</c:v>
                </c:pt>
                <c:pt idx="217165">
                  <c:v>4.9244</c:v>
                </c:pt>
                <c:pt idx="217166">
                  <c:v>4.92442</c:v>
                </c:pt>
                <c:pt idx="217167">
                  <c:v>4.92444</c:v>
                </c:pt>
                <c:pt idx="217168">
                  <c:v>4.92447</c:v>
                </c:pt>
                <c:pt idx="217169">
                  <c:v>4.92449</c:v>
                </c:pt>
                <c:pt idx="217170">
                  <c:v>4.92451</c:v>
                </c:pt>
                <c:pt idx="217171">
                  <c:v>4.92453</c:v>
                </c:pt>
                <c:pt idx="217172">
                  <c:v>4.92456</c:v>
                </c:pt>
                <c:pt idx="217173">
                  <c:v>4.92458</c:v>
                </c:pt>
                <c:pt idx="217174">
                  <c:v>4.9246</c:v>
                </c:pt>
                <c:pt idx="217175">
                  <c:v>4.92463</c:v>
                </c:pt>
                <c:pt idx="217176">
                  <c:v>4.92465</c:v>
                </c:pt>
                <c:pt idx="217177">
                  <c:v>4.92467</c:v>
                </c:pt>
                <c:pt idx="217178">
                  <c:v>4.92469</c:v>
                </c:pt>
                <c:pt idx="217179">
                  <c:v>4.92472</c:v>
                </c:pt>
                <c:pt idx="217180">
                  <c:v>4.92474</c:v>
                </c:pt>
                <c:pt idx="217181">
                  <c:v>4.92476</c:v>
                </c:pt>
                <c:pt idx="217182">
                  <c:v>4.92478</c:v>
                </c:pt>
                <c:pt idx="217183">
                  <c:v>4.92481</c:v>
                </c:pt>
                <c:pt idx="217184">
                  <c:v>4.92483</c:v>
                </c:pt>
                <c:pt idx="217185">
                  <c:v>4.92485</c:v>
                </c:pt>
                <c:pt idx="217186">
                  <c:v>4.92488</c:v>
                </c:pt>
                <c:pt idx="217187">
                  <c:v>4.9249</c:v>
                </c:pt>
                <c:pt idx="217188">
                  <c:v>4.92492</c:v>
                </c:pt>
                <c:pt idx="217189">
                  <c:v>4.92494</c:v>
                </c:pt>
                <c:pt idx="217190">
                  <c:v>4.92497</c:v>
                </c:pt>
                <c:pt idx="217191">
                  <c:v>4.92499</c:v>
                </c:pt>
                <c:pt idx="217192">
                  <c:v>4.92501</c:v>
                </c:pt>
                <c:pt idx="217193">
                  <c:v>4.92503</c:v>
                </c:pt>
                <c:pt idx="217194">
                  <c:v>4.92506</c:v>
                </c:pt>
                <c:pt idx="217195">
                  <c:v>4.92508</c:v>
                </c:pt>
                <c:pt idx="217196">
                  <c:v>4.9251</c:v>
                </c:pt>
                <c:pt idx="217197">
                  <c:v>4.92513</c:v>
                </c:pt>
                <c:pt idx="217198">
                  <c:v>4.92515</c:v>
                </c:pt>
                <c:pt idx="217199">
                  <c:v>4.92517</c:v>
                </c:pt>
                <c:pt idx="217200">
                  <c:v>4.92519</c:v>
                </c:pt>
                <c:pt idx="217201">
                  <c:v>4.92521</c:v>
                </c:pt>
                <c:pt idx="217202">
                  <c:v>4.92524</c:v>
                </c:pt>
                <c:pt idx="217203">
                  <c:v>4.92526</c:v>
                </c:pt>
                <c:pt idx="217204">
                  <c:v>4.92528</c:v>
                </c:pt>
                <c:pt idx="217205">
                  <c:v>4.92531</c:v>
                </c:pt>
                <c:pt idx="217206">
                  <c:v>4.92533</c:v>
                </c:pt>
                <c:pt idx="217207">
                  <c:v>4.92535</c:v>
                </c:pt>
                <c:pt idx="217208">
                  <c:v>4.92537</c:v>
                </c:pt>
                <c:pt idx="217209">
                  <c:v>4.9254</c:v>
                </c:pt>
                <c:pt idx="217210">
                  <c:v>4.92542</c:v>
                </c:pt>
                <c:pt idx="217211">
                  <c:v>4.92544</c:v>
                </c:pt>
                <c:pt idx="217212">
                  <c:v>4.92546</c:v>
                </c:pt>
                <c:pt idx="217213">
                  <c:v>4.92549</c:v>
                </c:pt>
                <c:pt idx="217214">
                  <c:v>4.92551</c:v>
                </c:pt>
                <c:pt idx="217215">
                  <c:v>4.92553</c:v>
                </c:pt>
                <c:pt idx="217216">
                  <c:v>4.92556</c:v>
                </c:pt>
                <c:pt idx="217217">
                  <c:v>4.92558</c:v>
                </c:pt>
                <c:pt idx="217218">
                  <c:v>4.9256</c:v>
                </c:pt>
                <c:pt idx="217219">
                  <c:v>4.92562</c:v>
                </c:pt>
                <c:pt idx="217220">
                  <c:v>4.92565</c:v>
                </c:pt>
                <c:pt idx="217221">
                  <c:v>4.92567</c:v>
                </c:pt>
                <c:pt idx="217222">
                  <c:v>4.92569</c:v>
                </c:pt>
                <c:pt idx="217223">
                  <c:v>4.92571</c:v>
                </c:pt>
                <c:pt idx="217224">
                  <c:v>4.92574</c:v>
                </c:pt>
                <c:pt idx="217225">
                  <c:v>4.92576</c:v>
                </c:pt>
                <c:pt idx="217226">
                  <c:v>4.92578</c:v>
                </c:pt>
                <c:pt idx="217227">
                  <c:v>4.92581</c:v>
                </c:pt>
                <c:pt idx="217228">
                  <c:v>4.92583</c:v>
                </c:pt>
                <c:pt idx="217229">
                  <c:v>4.92585</c:v>
                </c:pt>
                <c:pt idx="217230">
                  <c:v>4.92587</c:v>
                </c:pt>
                <c:pt idx="217231">
                  <c:v>4.9259</c:v>
                </c:pt>
                <c:pt idx="217232">
                  <c:v>4.92592</c:v>
                </c:pt>
                <c:pt idx="217233">
                  <c:v>4.92594</c:v>
                </c:pt>
                <c:pt idx="217234">
                  <c:v>4.92596</c:v>
                </c:pt>
                <c:pt idx="217235">
                  <c:v>4.92599</c:v>
                </c:pt>
                <c:pt idx="217236">
                  <c:v>4.92601</c:v>
                </c:pt>
                <c:pt idx="217237">
                  <c:v>4.92603</c:v>
                </c:pt>
                <c:pt idx="217238">
                  <c:v>4.92605</c:v>
                </c:pt>
                <c:pt idx="217239">
                  <c:v>4.92608</c:v>
                </c:pt>
                <c:pt idx="217240">
                  <c:v>4.9261</c:v>
                </c:pt>
                <c:pt idx="217241">
                  <c:v>4.92612</c:v>
                </c:pt>
                <c:pt idx="217242">
                  <c:v>4.92614</c:v>
                </c:pt>
                <c:pt idx="217243">
                  <c:v>4.92617</c:v>
                </c:pt>
                <c:pt idx="217244">
                  <c:v>4.92619</c:v>
                </c:pt>
                <c:pt idx="217245">
                  <c:v>4.92621</c:v>
                </c:pt>
                <c:pt idx="217246">
                  <c:v>4.92624</c:v>
                </c:pt>
                <c:pt idx="217247">
                  <c:v>4.92626</c:v>
                </c:pt>
                <c:pt idx="217248">
                  <c:v>4.92628</c:v>
                </c:pt>
                <c:pt idx="217249">
                  <c:v>4.9263</c:v>
                </c:pt>
                <c:pt idx="217250">
                  <c:v>4.92633</c:v>
                </c:pt>
                <c:pt idx="217251">
                  <c:v>4.92635</c:v>
                </c:pt>
                <c:pt idx="217252">
                  <c:v>4.92637</c:v>
                </c:pt>
                <c:pt idx="217253">
                  <c:v>4.9264</c:v>
                </c:pt>
                <c:pt idx="217254">
                  <c:v>4.92642</c:v>
                </c:pt>
                <c:pt idx="217255">
                  <c:v>4.92644</c:v>
                </c:pt>
                <c:pt idx="217256">
                  <c:v>4.92646</c:v>
                </c:pt>
                <c:pt idx="217257">
                  <c:v>4.92648</c:v>
                </c:pt>
                <c:pt idx="217258">
                  <c:v>4.92651</c:v>
                </c:pt>
                <c:pt idx="217259">
                  <c:v>4.92653</c:v>
                </c:pt>
                <c:pt idx="217260">
                  <c:v>4.92655</c:v>
                </c:pt>
                <c:pt idx="217261">
                  <c:v>4.92658</c:v>
                </c:pt>
                <c:pt idx="217262">
                  <c:v>4.9266</c:v>
                </c:pt>
                <c:pt idx="217263">
                  <c:v>4.92662</c:v>
                </c:pt>
                <c:pt idx="217264">
                  <c:v>4.92664</c:v>
                </c:pt>
                <c:pt idx="217265">
                  <c:v>4.92667</c:v>
                </c:pt>
                <c:pt idx="217266">
                  <c:v>4.92669</c:v>
                </c:pt>
                <c:pt idx="217267">
                  <c:v>4.92671</c:v>
                </c:pt>
                <c:pt idx="217268">
                  <c:v>4.92673</c:v>
                </c:pt>
                <c:pt idx="217269">
                  <c:v>4.92676</c:v>
                </c:pt>
                <c:pt idx="217270">
                  <c:v>4.92678</c:v>
                </c:pt>
                <c:pt idx="217271">
                  <c:v>4.9268</c:v>
                </c:pt>
                <c:pt idx="217272">
                  <c:v>4.92683</c:v>
                </c:pt>
                <c:pt idx="217273">
                  <c:v>4.92685</c:v>
                </c:pt>
                <c:pt idx="217274">
                  <c:v>4.92687</c:v>
                </c:pt>
                <c:pt idx="217275">
                  <c:v>4.92689</c:v>
                </c:pt>
                <c:pt idx="217276">
                  <c:v>4.92692</c:v>
                </c:pt>
                <c:pt idx="217277">
                  <c:v>4.92694</c:v>
                </c:pt>
                <c:pt idx="217278">
                  <c:v>4.92696</c:v>
                </c:pt>
                <c:pt idx="217279">
                  <c:v>4.92698</c:v>
                </c:pt>
                <c:pt idx="217280">
                  <c:v>4.92701</c:v>
                </c:pt>
                <c:pt idx="217281">
                  <c:v>4.92703</c:v>
                </c:pt>
                <c:pt idx="217282">
                  <c:v>4.92705</c:v>
                </c:pt>
                <c:pt idx="217283">
                  <c:v>4.92708</c:v>
                </c:pt>
                <c:pt idx="217284">
                  <c:v>4.9271</c:v>
                </c:pt>
                <c:pt idx="217285">
                  <c:v>4.92712</c:v>
                </c:pt>
                <c:pt idx="217286">
                  <c:v>4.92714</c:v>
                </c:pt>
                <c:pt idx="217287">
                  <c:v>4.92717</c:v>
                </c:pt>
                <c:pt idx="217288">
                  <c:v>4.92719</c:v>
                </c:pt>
                <c:pt idx="217289">
                  <c:v>4.92721</c:v>
                </c:pt>
                <c:pt idx="217290">
                  <c:v>4.92723</c:v>
                </c:pt>
                <c:pt idx="217291">
                  <c:v>4.92726</c:v>
                </c:pt>
                <c:pt idx="217292">
                  <c:v>4.92728</c:v>
                </c:pt>
                <c:pt idx="217293">
                  <c:v>4.9273</c:v>
                </c:pt>
                <c:pt idx="217294">
                  <c:v>4.92732</c:v>
                </c:pt>
                <c:pt idx="217295">
                  <c:v>4.92735</c:v>
                </c:pt>
                <c:pt idx="217296">
                  <c:v>4.92737</c:v>
                </c:pt>
                <c:pt idx="217297">
                  <c:v>4.92739</c:v>
                </c:pt>
                <c:pt idx="217298">
                  <c:v>4.92741</c:v>
                </c:pt>
                <c:pt idx="217299">
                  <c:v>4.92744</c:v>
                </c:pt>
                <c:pt idx="217300">
                  <c:v>4.92746</c:v>
                </c:pt>
                <c:pt idx="217301">
                  <c:v>4.92748</c:v>
                </c:pt>
                <c:pt idx="217302">
                  <c:v>4.92751</c:v>
                </c:pt>
                <c:pt idx="217303">
                  <c:v>4.92753</c:v>
                </c:pt>
                <c:pt idx="217304">
                  <c:v>4.92755</c:v>
                </c:pt>
                <c:pt idx="217305">
                  <c:v>4.92757</c:v>
                </c:pt>
                <c:pt idx="217306">
                  <c:v>4.9276</c:v>
                </c:pt>
                <c:pt idx="217307">
                  <c:v>4.92762</c:v>
                </c:pt>
                <c:pt idx="217308">
                  <c:v>4.92764</c:v>
                </c:pt>
                <c:pt idx="217309">
                  <c:v>4.92766</c:v>
                </c:pt>
                <c:pt idx="217310">
                  <c:v>4.92769</c:v>
                </c:pt>
                <c:pt idx="217311">
                  <c:v>4.92771</c:v>
                </c:pt>
                <c:pt idx="217312">
                  <c:v>4.92773</c:v>
                </c:pt>
                <c:pt idx="217313">
                  <c:v>4.92776</c:v>
                </c:pt>
                <c:pt idx="217314">
                  <c:v>4.92778</c:v>
                </c:pt>
                <c:pt idx="217315">
                  <c:v>4.9278</c:v>
                </c:pt>
                <c:pt idx="217316">
                  <c:v>4.92782</c:v>
                </c:pt>
                <c:pt idx="217317">
                  <c:v>4.92785</c:v>
                </c:pt>
                <c:pt idx="217318">
                  <c:v>4.92787</c:v>
                </c:pt>
                <c:pt idx="217319">
                  <c:v>4.92789</c:v>
                </c:pt>
                <c:pt idx="217320">
                  <c:v>4.92791</c:v>
                </c:pt>
                <c:pt idx="217321">
                  <c:v>4.92794</c:v>
                </c:pt>
                <c:pt idx="217322">
                  <c:v>4.92796</c:v>
                </c:pt>
                <c:pt idx="217323">
                  <c:v>4.92798</c:v>
                </c:pt>
                <c:pt idx="217324">
                  <c:v>4.928</c:v>
                </c:pt>
                <c:pt idx="217325">
                  <c:v>4.92803</c:v>
                </c:pt>
                <c:pt idx="217326">
                  <c:v>4.92805</c:v>
                </c:pt>
                <c:pt idx="217327">
                  <c:v>4.92807</c:v>
                </c:pt>
                <c:pt idx="217328">
                  <c:v>4.92809</c:v>
                </c:pt>
                <c:pt idx="217329">
                  <c:v>4.92812</c:v>
                </c:pt>
                <c:pt idx="217330">
                  <c:v>4.92814</c:v>
                </c:pt>
                <c:pt idx="217331">
                  <c:v>4.92816</c:v>
                </c:pt>
                <c:pt idx="217332">
                  <c:v>4.92819</c:v>
                </c:pt>
                <c:pt idx="217333">
                  <c:v>4.92821</c:v>
                </c:pt>
                <c:pt idx="217334">
                  <c:v>4.92823</c:v>
                </c:pt>
                <c:pt idx="217335">
                  <c:v>4.92825</c:v>
                </c:pt>
                <c:pt idx="217336">
                  <c:v>4.92828</c:v>
                </c:pt>
                <c:pt idx="217337">
                  <c:v>4.9283</c:v>
                </c:pt>
                <c:pt idx="217338">
                  <c:v>4.92832</c:v>
                </c:pt>
                <c:pt idx="217339">
                  <c:v>4.92835</c:v>
                </c:pt>
                <c:pt idx="217340">
                  <c:v>4.92837</c:v>
                </c:pt>
                <c:pt idx="217341">
                  <c:v>4.92839</c:v>
                </c:pt>
                <c:pt idx="217342">
                  <c:v>4.92841</c:v>
                </c:pt>
                <c:pt idx="217343">
                  <c:v>4.92844</c:v>
                </c:pt>
                <c:pt idx="217344">
                  <c:v>4.92846</c:v>
                </c:pt>
                <c:pt idx="217345">
                  <c:v>4.92848</c:v>
                </c:pt>
                <c:pt idx="217346">
                  <c:v>4.9285</c:v>
                </c:pt>
                <c:pt idx="217347">
                  <c:v>4.92853</c:v>
                </c:pt>
                <c:pt idx="217348">
                  <c:v>4.92855</c:v>
                </c:pt>
                <c:pt idx="217349">
                  <c:v>4.92857</c:v>
                </c:pt>
                <c:pt idx="217350">
                  <c:v>4.92859</c:v>
                </c:pt>
                <c:pt idx="217351">
                  <c:v>4.92862</c:v>
                </c:pt>
                <c:pt idx="217352">
                  <c:v>4.92864</c:v>
                </c:pt>
                <c:pt idx="217353">
                  <c:v>4.92866</c:v>
                </c:pt>
                <c:pt idx="217354">
                  <c:v>4.92868</c:v>
                </c:pt>
                <c:pt idx="217355">
                  <c:v>4.92871</c:v>
                </c:pt>
                <c:pt idx="217356">
                  <c:v>4.92873</c:v>
                </c:pt>
                <c:pt idx="217357">
                  <c:v>4.92875</c:v>
                </c:pt>
                <c:pt idx="217358">
                  <c:v>4.92878</c:v>
                </c:pt>
                <c:pt idx="217359">
                  <c:v>4.9288</c:v>
                </c:pt>
                <c:pt idx="217360">
                  <c:v>4.92882</c:v>
                </c:pt>
                <c:pt idx="217361">
                  <c:v>4.92884</c:v>
                </c:pt>
                <c:pt idx="217362">
                  <c:v>4.92887</c:v>
                </c:pt>
                <c:pt idx="217363">
                  <c:v>4.92889</c:v>
                </c:pt>
                <c:pt idx="217364">
                  <c:v>4.92891</c:v>
                </c:pt>
                <c:pt idx="217365">
                  <c:v>4.92893</c:v>
                </c:pt>
                <c:pt idx="217366">
                  <c:v>4.92896</c:v>
                </c:pt>
                <c:pt idx="217367">
                  <c:v>4.92898</c:v>
                </c:pt>
                <c:pt idx="217368">
                  <c:v>4.929</c:v>
                </c:pt>
                <c:pt idx="217369">
                  <c:v>4.92903</c:v>
                </c:pt>
                <c:pt idx="217370">
                  <c:v>4.92905</c:v>
                </c:pt>
                <c:pt idx="217371">
                  <c:v>4.92907</c:v>
                </c:pt>
                <c:pt idx="217372">
                  <c:v>4.92909</c:v>
                </c:pt>
                <c:pt idx="217373">
                  <c:v>4.92912</c:v>
                </c:pt>
                <c:pt idx="217374">
                  <c:v>4.92914</c:v>
                </c:pt>
                <c:pt idx="217375">
                  <c:v>4.92916</c:v>
                </c:pt>
                <c:pt idx="217376">
                  <c:v>4.92918</c:v>
                </c:pt>
                <c:pt idx="217377">
                  <c:v>4.92921</c:v>
                </c:pt>
                <c:pt idx="217378">
                  <c:v>4.92923</c:v>
                </c:pt>
                <c:pt idx="217379">
                  <c:v>4.92925</c:v>
                </c:pt>
                <c:pt idx="217380">
                  <c:v>4.92927</c:v>
                </c:pt>
                <c:pt idx="217381">
                  <c:v>4.9293</c:v>
                </c:pt>
                <c:pt idx="217382">
                  <c:v>4.92932</c:v>
                </c:pt>
                <c:pt idx="217383">
                  <c:v>4.92934</c:v>
                </c:pt>
                <c:pt idx="217384">
                  <c:v>4.92936</c:v>
                </c:pt>
                <c:pt idx="217385">
                  <c:v>4.92939</c:v>
                </c:pt>
                <c:pt idx="217386">
                  <c:v>4.92941</c:v>
                </c:pt>
                <c:pt idx="217387">
                  <c:v>4.92943</c:v>
                </c:pt>
                <c:pt idx="217388">
                  <c:v>4.92946</c:v>
                </c:pt>
                <c:pt idx="217389">
                  <c:v>4.92948</c:v>
                </c:pt>
                <c:pt idx="217390">
                  <c:v>4.9295</c:v>
                </c:pt>
                <c:pt idx="217391">
                  <c:v>4.92952</c:v>
                </c:pt>
                <c:pt idx="217392">
                  <c:v>4.92955</c:v>
                </c:pt>
                <c:pt idx="217393">
                  <c:v>4.92957</c:v>
                </c:pt>
                <c:pt idx="217394">
                  <c:v>4.92959</c:v>
                </c:pt>
                <c:pt idx="217395">
                  <c:v>4.92962</c:v>
                </c:pt>
                <c:pt idx="217396">
                  <c:v>4.92964</c:v>
                </c:pt>
                <c:pt idx="217397">
                  <c:v>4.92966</c:v>
                </c:pt>
                <c:pt idx="217398">
                  <c:v>4.92968</c:v>
                </c:pt>
                <c:pt idx="217399">
                  <c:v>4.92971</c:v>
                </c:pt>
                <c:pt idx="217400">
                  <c:v>4.92973</c:v>
                </c:pt>
                <c:pt idx="217401">
                  <c:v>4.92975</c:v>
                </c:pt>
                <c:pt idx="217402">
                  <c:v>4.92977</c:v>
                </c:pt>
                <c:pt idx="217403">
                  <c:v>4.9298</c:v>
                </c:pt>
                <c:pt idx="217404">
                  <c:v>4.92982</c:v>
                </c:pt>
                <c:pt idx="217405">
                  <c:v>4.92984</c:v>
                </c:pt>
                <c:pt idx="217406">
                  <c:v>4.92986</c:v>
                </c:pt>
                <c:pt idx="217407">
                  <c:v>4.92989</c:v>
                </c:pt>
                <c:pt idx="217408">
                  <c:v>4.92991</c:v>
                </c:pt>
                <c:pt idx="217409">
                  <c:v>4.92993</c:v>
                </c:pt>
                <c:pt idx="217410">
                  <c:v>4.92995</c:v>
                </c:pt>
                <c:pt idx="217411">
                  <c:v>4.92998</c:v>
                </c:pt>
                <c:pt idx="217412">
                  <c:v>4.93</c:v>
                </c:pt>
                <c:pt idx="217413">
                  <c:v>4.93002</c:v>
                </c:pt>
                <c:pt idx="217414">
                  <c:v>4.93004</c:v>
                </c:pt>
                <c:pt idx="217415">
                  <c:v>4.93007</c:v>
                </c:pt>
                <c:pt idx="217416">
                  <c:v>4.93009</c:v>
                </c:pt>
                <c:pt idx="217417">
                  <c:v>4.93011</c:v>
                </c:pt>
                <c:pt idx="217418">
                  <c:v>4.93014</c:v>
                </c:pt>
                <c:pt idx="217419">
                  <c:v>4.93016</c:v>
                </c:pt>
                <c:pt idx="217420">
                  <c:v>4.93018</c:v>
                </c:pt>
                <c:pt idx="217421">
                  <c:v>4.9302</c:v>
                </c:pt>
                <c:pt idx="217422">
                  <c:v>4.93023</c:v>
                </c:pt>
                <c:pt idx="217423">
                  <c:v>4.93025</c:v>
                </c:pt>
                <c:pt idx="217424">
                  <c:v>4.93027</c:v>
                </c:pt>
                <c:pt idx="217425">
                  <c:v>4.9303</c:v>
                </c:pt>
                <c:pt idx="217426">
                  <c:v>4.93032</c:v>
                </c:pt>
                <c:pt idx="217427">
                  <c:v>4.93034</c:v>
                </c:pt>
                <c:pt idx="217428">
                  <c:v>4.93036</c:v>
                </c:pt>
                <c:pt idx="217429">
                  <c:v>4.93039</c:v>
                </c:pt>
                <c:pt idx="217430">
                  <c:v>4.93041</c:v>
                </c:pt>
                <c:pt idx="217431">
                  <c:v>4.93043</c:v>
                </c:pt>
                <c:pt idx="217432">
                  <c:v>4.93045</c:v>
                </c:pt>
                <c:pt idx="217433">
                  <c:v>4.93048</c:v>
                </c:pt>
                <c:pt idx="217434">
                  <c:v>4.9305</c:v>
                </c:pt>
                <c:pt idx="217435">
                  <c:v>4.93052</c:v>
                </c:pt>
                <c:pt idx="217436">
                  <c:v>4.93054</c:v>
                </c:pt>
                <c:pt idx="217437">
                  <c:v>4.93057</c:v>
                </c:pt>
                <c:pt idx="217438">
                  <c:v>4.93059</c:v>
                </c:pt>
                <c:pt idx="217439">
                  <c:v>4.93061</c:v>
                </c:pt>
                <c:pt idx="217440">
                  <c:v>4.93063</c:v>
                </c:pt>
                <c:pt idx="217441">
                  <c:v>4.93066</c:v>
                </c:pt>
                <c:pt idx="217442">
                  <c:v>4.93068</c:v>
                </c:pt>
                <c:pt idx="217443">
                  <c:v>4.9307</c:v>
                </c:pt>
                <c:pt idx="217444">
                  <c:v>4.93073</c:v>
                </c:pt>
                <c:pt idx="217445">
                  <c:v>4.93075</c:v>
                </c:pt>
                <c:pt idx="217446">
                  <c:v>4.93077</c:v>
                </c:pt>
                <c:pt idx="217447">
                  <c:v>4.93079</c:v>
                </c:pt>
                <c:pt idx="217448">
                  <c:v>4.93082</c:v>
                </c:pt>
                <c:pt idx="217449">
                  <c:v>4.93084</c:v>
                </c:pt>
                <c:pt idx="217450">
                  <c:v>4.93086</c:v>
                </c:pt>
                <c:pt idx="217451">
                  <c:v>4.93088</c:v>
                </c:pt>
                <c:pt idx="217452">
                  <c:v>4.93091</c:v>
                </c:pt>
                <c:pt idx="217453">
                  <c:v>4.93093</c:v>
                </c:pt>
                <c:pt idx="217454">
                  <c:v>4.93095</c:v>
                </c:pt>
                <c:pt idx="217455">
                  <c:v>4.93098</c:v>
                </c:pt>
                <c:pt idx="217456">
                  <c:v>4.931</c:v>
                </c:pt>
                <c:pt idx="217457">
                  <c:v>4.93102</c:v>
                </c:pt>
                <c:pt idx="217458">
                  <c:v>4.93104</c:v>
                </c:pt>
                <c:pt idx="217459">
                  <c:v>4.93107</c:v>
                </c:pt>
                <c:pt idx="217460">
                  <c:v>4.93109</c:v>
                </c:pt>
                <c:pt idx="217461">
                  <c:v>4.93111</c:v>
                </c:pt>
                <c:pt idx="217462">
                  <c:v>4.93113</c:v>
                </c:pt>
                <c:pt idx="217463">
                  <c:v>4.93116</c:v>
                </c:pt>
                <c:pt idx="217464">
                  <c:v>4.93118</c:v>
                </c:pt>
                <c:pt idx="217465">
                  <c:v>4.9312</c:v>
                </c:pt>
                <c:pt idx="217466">
                  <c:v>4.93122</c:v>
                </c:pt>
                <c:pt idx="217467">
                  <c:v>4.93125</c:v>
                </c:pt>
                <c:pt idx="217468">
                  <c:v>4.93127</c:v>
                </c:pt>
                <c:pt idx="217469">
                  <c:v>4.93129</c:v>
                </c:pt>
                <c:pt idx="217470">
                  <c:v>4.93131</c:v>
                </c:pt>
                <c:pt idx="217471">
                  <c:v>4.93134</c:v>
                </c:pt>
                <c:pt idx="217472">
                  <c:v>4.93136</c:v>
                </c:pt>
                <c:pt idx="217473">
                  <c:v>4.93138</c:v>
                </c:pt>
                <c:pt idx="217474">
                  <c:v>4.93141</c:v>
                </c:pt>
                <c:pt idx="217475">
                  <c:v>4.93143</c:v>
                </c:pt>
                <c:pt idx="217476">
                  <c:v>4.93145</c:v>
                </c:pt>
                <c:pt idx="217477">
                  <c:v>4.93147</c:v>
                </c:pt>
                <c:pt idx="217478">
                  <c:v>4.9315</c:v>
                </c:pt>
                <c:pt idx="217479">
                  <c:v>4.93152</c:v>
                </c:pt>
                <c:pt idx="217480">
                  <c:v>4.93154</c:v>
                </c:pt>
                <c:pt idx="217481">
                  <c:v>4.93156</c:v>
                </c:pt>
                <c:pt idx="217482">
                  <c:v>4.93159</c:v>
                </c:pt>
                <c:pt idx="217483">
                  <c:v>4.93161</c:v>
                </c:pt>
                <c:pt idx="217484">
                  <c:v>4.93163</c:v>
                </c:pt>
                <c:pt idx="217485">
                  <c:v>4.93166</c:v>
                </c:pt>
                <c:pt idx="217486">
                  <c:v>4.93168</c:v>
                </c:pt>
                <c:pt idx="217487">
                  <c:v>4.9317</c:v>
                </c:pt>
                <c:pt idx="217488">
                  <c:v>4.93172</c:v>
                </c:pt>
                <c:pt idx="217489">
                  <c:v>4.93175</c:v>
                </c:pt>
                <c:pt idx="217490">
                  <c:v>4.93177</c:v>
                </c:pt>
                <c:pt idx="217491">
                  <c:v>4.93179</c:v>
                </c:pt>
                <c:pt idx="217492">
                  <c:v>4.93181</c:v>
                </c:pt>
                <c:pt idx="217493">
                  <c:v>4.93184</c:v>
                </c:pt>
                <c:pt idx="217494">
                  <c:v>4.93186</c:v>
                </c:pt>
                <c:pt idx="217495">
                  <c:v>4.93188</c:v>
                </c:pt>
                <c:pt idx="217496">
                  <c:v>4.93191</c:v>
                </c:pt>
                <c:pt idx="217497">
                  <c:v>4.93193</c:v>
                </c:pt>
                <c:pt idx="217498">
                  <c:v>4.93195</c:v>
                </c:pt>
                <c:pt idx="217499">
                  <c:v>4.93197</c:v>
                </c:pt>
                <c:pt idx="217500">
                  <c:v>4.93199</c:v>
                </c:pt>
                <c:pt idx="217501">
                  <c:v>4.93202</c:v>
                </c:pt>
                <c:pt idx="217502">
                  <c:v>4.93204</c:v>
                </c:pt>
                <c:pt idx="217503">
                  <c:v>4.93206</c:v>
                </c:pt>
                <c:pt idx="217504">
                  <c:v>4.93209</c:v>
                </c:pt>
                <c:pt idx="217505">
                  <c:v>4.93211</c:v>
                </c:pt>
                <c:pt idx="217506">
                  <c:v>4.93213</c:v>
                </c:pt>
                <c:pt idx="217507">
                  <c:v>4.93215</c:v>
                </c:pt>
                <c:pt idx="217508">
                  <c:v>4.93218</c:v>
                </c:pt>
                <c:pt idx="217509">
                  <c:v>4.9322</c:v>
                </c:pt>
                <c:pt idx="217510">
                  <c:v>4.93222</c:v>
                </c:pt>
                <c:pt idx="217511">
                  <c:v>4.93224</c:v>
                </c:pt>
                <c:pt idx="217512">
                  <c:v>4.93227</c:v>
                </c:pt>
                <c:pt idx="217513">
                  <c:v>4.93229</c:v>
                </c:pt>
                <c:pt idx="217514">
                  <c:v>4.93231</c:v>
                </c:pt>
                <c:pt idx="217515">
                  <c:v>4.93234</c:v>
                </c:pt>
                <c:pt idx="217516">
                  <c:v>4.93236</c:v>
                </c:pt>
                <c:pt idx="217517">
                  <c:v>4.93238</c:v>
                </c:pt>
                <c:pt idx="217518">
                  <c:v>4.9324</c:v>
                </c:pt>
                <c:pt idx="217519">
                  <c:v>4.93243</c:v>
                </c:pt>
                <c:pt idx="217520">
                  <c:v>4.93245</c:v>
                </c:pt>
                <c:pt idx="217521">
                  <c:v>4.93247</c:v>
                </c:pt>
                <c:pt idx="217522">
                  <c:v>4.93249</c:v>
                </c:pt>
                <c:pt idx="217523">
                  <c:v>4.93252</c:v>
                </c:pt>
                <c:pt idx="217524">
                  <c:v>4.93254</c:v>
                </c:pt>
                <c:pt idx="217525">
                  <c:v>4.93256</c:v>
                </c:pt>
                <c:pt idx="217526">
                  <c:v>4.93259</c:v>
                </c:pt>
                <c:pt idx="217527">
                  <c:v>4.93261</c:v>
                </c:pt>
                <c:pt idx="217528">
                  <c:v>4.93263</c:v>
                </c:pt>
                <c:pt idx="217529">
                  <c:v>4.93265</c:v>
                </c:pt>
                <c:pt idx="217530">
                  <c:v>4.93268</c:v>
                </c:pt>
                <c:pt idx="217531">
                  <c:v>4.9327</c:v>
                </c:pt>
                <c:pt idx="217532">
                  <c:v>4.93272</c:v>
                </c:pt>
                <c:pt idx="217533">
                  <c:v>4.93274</c:v>
                </c:pt>
                <c:pt idx="217534">
                  <c:v>4.93277</c:v>
                </c:pt>
                <c:pt idx="217535">
                  <c:v>4.93279</c:v>
                </c:pt>
                <c:pt idx="217536">
                  <c:v>4.93281</c:v>
                </c:pt>
                <c:pt idx="217537">
                  <c:v>4.93283</c:v>
                </c:pt>
                <c:pt idx="217538">
                  <c:v>4.93286</c:v>
                </c:pt>
                <c:pt idx="217539">
                  <c:v>4.93288</c:v>
                </c:pt>
                <c:pt idx="217540">
                  <c:v>4.9329</c:v>
                </c:pt>
                <c:pt idx="217541">
                  <c:v>4.93293</c:v>
                </c:pt>
                <c:pt idx="217542">
                  <c:v>4.93295</c:v>
                </c:pt>
                <c:pt idx="217543">
                  <c:v>4.93297</c:v>
                </c:pt>
                <c:pt idx="217544">
                  <c:v>4.93299</c:v>
                </c:pt>
                <c:pt idx="217545">
                  <c:v>4.93302</c:v>
                </c:pt>
                <c:pt idx="217546">
                  <c:v>4.93304</c:v>
                </c:pt>
                <c:pt idx="217547">
                  <c:v>4.93306</c:v>
                </c:pt>
                <c:pt idx="217548">
                  <c:v>4.93308</c:v>
                </c:pt>
                <c:pt idx="217549">
                  <c:v>4.93311</c:v>
                </c:pt>
                <c:pt idx="217550">
                  <c:v>4.93313</c:v>
                </c:pt>
                <c:pt idx="217551">
                  <c:v>4.93315</c:v>
                </c:pt>
                <c:pt idx="217552">
                  <c:v>4.93318</c:v>
                </c:pt>
                <c:pt idx="217553">
                  <c:v>4.9332</c:v>
                </c:pt>
                <c:pt idx="217554">
                  <c:v>4.93322</c:v>
                </c:pt>
                <c:pt idx="217555">
                  <c:v>4.93324</c:v>
                </c:pt>
                <c:pt idx="217556">
                  <c:v>4.93326</c:v>
                </c:pt>
                <c:pt idx="217557">
                  <c:v>4.93329</c:v>
                </c:pt>
                <c:pt idx="217558">
                  <c:v>4.93331</c:v>
                </c:pt>
                <c:pt idx="217559">
                  <c:v>4.93333</c:v>
                </c:pt>
                <c:pt idx="217560">
                  <c:v>4.93336</c:v>
                </c:pt>
                <c:pt idx="217561">
                  <c:v>4.93338</c:v>
                </c:pt>
                <c:pt idx="217562">
                  <c:v>4.9334</c:v>
                </c:pt>
                <c:pt idx="217563">
                  <c:v>4.93342</c:v>
                </c:pt>
                <c:pt idx="217564">
                  <c:v>4.93345</c:v>
                </c:pt>
                <c:pt idx="217565">
                  <c:v>4.93347</c:v>
                </c:pt>
                <c:pt idx="217566">
                  <c:v>4.93349</c:v>
                </c:pt>
                <c:pt idx="217567">
                  <c:v>4.93351</c:v>
                </c:pt>
                <c:pt idx="217568">
                  <c:v>4.93354</c:v>
                </c:pt>
                <c:pt idx="217569">
                  <c:v>4.93356</c:v>
                </c:pt>
                <c:pt idx="217570">
                  <c:v>4.93358</c:v>
                </c:pt>
                <c:pt idx="217571">
                  <c:v>4.93361</c:v>
                </c:pt>
                <c:pt idx="217572">
                  <c:v>4.93363</c:v>
                </c:pt>
                <c:pt idx="217573">
                  <c:v>4.93365</c:v>
                </c:pt>
                <c:pt idx="217574">
                  <c:v>4.93367</c:v>
                </c:pt>
                <c:pt idx="217575">
                  <c:v>4.9337</c:v>
                </c:pt>
                <c:pt idx="217576">
                  <c:v>4.93372</c:v>
                </c:pt>
                <c:pt idx="217577">
                  <c:v>4.93374</c:v>
                </c:pt>
                <c:pt idx="217578">
                  <c:v>4.93376</c:v>
                </c:pt>
                <c:pt idx="217579">
                  <c:v>4.93379</c:v>
                </c:pt>
                <c:pt idx="217580">
                  <c:v>4.93381</c:v>
                </c:pt>
                <c:pt idx="217581">
                  <c:v>4.93383</c:v>
                </c:pt>
                <c:pt idx="217582">
                  <c:v>4.93386</c:v>
                </c:pt>
                <c:pt idx="217583">
                  <c:v>4.93388</c:v>
                </c:pt>
                <c:pt idx="217584">
                  <c:v>4.9339</c:v>
                </c:pt>
                <c:pt idx="217585">
                  <c:v>4.93392</c:v>
                </c:pt>
                <c:pt idx="217586">
                  <c:v>4.93395</c:v>
                </c:pt>
                <c:pt idx="217587">
                  <c:v>4.93397</c:v>
                </c:pt>
                <c:pt idx="217588">
                  <c:v>4.93399</c:v>
                </c:pt>
                <c:pt idx="217589">
                  <c:v>4.93401</c:v>
                </c:pt>
                <c:pt idx="217590">
                  <c:v>4.93404</c:v>
                </c:pt>
                <c:pt idx="217591">
                  <c:v>4.93406</c:v>
                </c:pt>
                <c:pt idx="217592">
                  <c:v>4.93408</c:v>
                </c:pt>
                <c:pt idx="217593">
                  <c:v>4.9341</c:v>
                </c:pt>
                <c:pt idx="217594">
                  <c:v>4.93413</c:v>
                </c:pt>
                <c:pt idx="217595">
                  <c:v>4.93415</c:v>
                </c:pt>
                <c:pt idx="217596">
                  <c:v>4.93417</c:v>
                </c:pt>
                <c:pt idx="217597">
                  <c:v>4.93419</c:v>
                </c:pt>
                <c:pt idx="217598">
                  <c:v>4.93422</c:v>
                </c:pt>
                <c:pt idx="217599">
                  <c:v>4.93424</c:v>
                </c:pt>
                <c:pt idx="217600">
                  <c:v>4.93426</c:v>
                </c:pt>
                <c:pt idx="217601">
                  <c:v>4.93429</c:v>
                </c:pt>
                <c:pt idx="217602">
                  <c:v>4.93431</c:v>
                </c:pt>
                <c:pt idx="217603">
                  <c:v>4.93433</c:v>
                </c:pt>
                <c:pt idx="217604">
                  <c:v>4.93435</c:v>
                </c:pt>
                <c:pt idx="217605">
                  <c:v>4.93438</c:v>
                </c:pt>
                <c:pt idx="217606">
                  <c:v>4.9344</c:v>
                </c:pt>
                <c:pt idx="217607">
                  <c:v>4.93442</c:v>
                </c:pt>
                <c:pt idx="217608">
                  <c:v>4.93444</c:v>
                </c:pt>
                <c:pt idx="217609">
                  <c:v>4.93447</c:v>
                </c:pt>
                <c:pt idx="217610">
                  <c:v>4.93449</c:v>
                </c:pt>
                <c:pt idx="217611">
                  <c:v>4.93451</c:v>
                </c:pt>
                <c:pt idx="217612">
                  <c:v>4.93454</c:v>
                </c:pt>
                <c:pt idx="217613">
                  <c:v>4.93456</c:v>
                </c:pt>
                <c:pt idx="217614">
                  <c:v>4.93458</c:v>
                </c:pt>
                <c:pt idx="217615">
                  <c:v>4.9346</c:v>
                </c:pt>
                <c:pt idx="217616">
                  <c:v>4.93463</c:v>
                </c:pt>
                <c:pt idx="217617">
                  <c:v>4.93465</c:v>
                </c:pt>
                <c:pt idx="217618">
                  <c:v>4.93467</c:v>
                </c:pt>
                <c:pt idx="217619">
                  <c:v>4.93469</c:v>
                </c:pt>
                <c:pt idx="217620">
                  <c:v>4.93472</c:v>
                </c:pt>
                <c:pt idx="217621">
                  <c:v>4.93474</c:v>
                </c:pt>
                <c:pt idx="217622">
                  <c:v>4.93476</c:v>
                </c:pt>
                <c:pt idx="217623">
                  <c:v>4.93478</c:v>
                </c:pt>
                <c:pt idx="217624">
                  <c:v>4.93481</c:v>
                </c:pt>
                <c:pt idx="217625">
                  <c:v>4.93483</c:v>
                </c:pt>
                <c:pt idx="217626">
                  <c:v>4.93485</c:v>
                </c:pt>
                <c:pt idx="217627">
                  <c:v>4.93487</c:v>
                </c:pt>
                <c:pt idx="217628">
                  <c:v>4.9349</c:v>
                </c:pt>
                <c:pt idx="217629">
                  <c:v>4.93492</c:v>
                </c:pt>
                <c:pt idx="217630">
                  <c:v>4.93494</c:v>
                </c:pt>
                <c:pt idx="217631">
                  <c:v>4.93497</c:v>
                </c:pt>
                <c:pt idx="217632">
                  <c:v>4.93499</c:v>
                </c:pt>
                <c:pt idx="217633">
                  <c:v>4.93501</c:v>
                </c:pt>
                <c:pt idx="217634">
                  <c:v>4.93503</c:v>
                </c:pt>
                <c:pt idx="217635">
                  <c:v>4.93506</c:v>
                </c:pt>
                <c:pt idx="217636">
                  <c:v>4.93508</c:v>
                </c:pt>
                <c:pt idx="217637">
                  <c:v>4.9351</c:v>
                </c:pt>
                <c:pt idx="217638">
                  <c:v>4.93513</c:v>
                </c:pt>
                <c:pt idx="217639">
                  <c:v>4.93515</c:v>
                </c:pt>
                <c:pt idx="217640">
                  <c:v>4.93517</c:v>
                </c:pt>
                <c:pt idx="217641">
                  <c:v>4.93519</c:v>
                </c:pt>
                <c:pt idx="217642">
                  <c:v>4.93522</c:v>
                </c:pt>
                <c:pt idx="217643">
                  <c:v>4.93524</c:v>
                </c:pt>
                <c:pt idx="217644">
                  <c:v>4.93526</c:v>
                </c:pt>
                <c:pt idx="217645">
                  <c:v>4.93528</c:v>
                </c:pt>
                <c:pt idx="217646">
                  <c:v>4.93531</c:v>
                </c:pt>
                <c:pt idx="217647">
                  <c:v>4.93533</c:v>
                </c:pt>
                <c:pt idx="217648">
                  <c:v>4.93535</c:v>
                </c:pt>
                <c:pt idx="217649">
                  <c:v>4.93537</c:v>
                </c:pt>
                <c:pt idx="217650">
                  <c:v>4.9354</c:v>
                </c:pt>
                <c:pt idx="217651">
                  <c:v>4.93542</c:v>
                </c:pt>
                <c:pt idx="217652">
                  <c:v>4.93544</c:v>
                </c:pt>
                <c:pt idx="217653">
                  <c:v>4.93546</c:v>
                </c:pt>
                <c:pt idx="217654">
                  <c:v>4.93549</c:v>
                </c:pt>
                <c:pt idx="217655">
                  <c:v>4.93551</c:v>
                </c:pt>
                <c:pt idx="217656">
                  <c:v>4.93553</c:v>
                </c:pt>
                <c:pt idx="217657">
                  <c:v>4.93556</c:v>
                </c:pt>
                <c:pt idx="217658">
                  <c:v>4.93558</c:v>
                </c:pt>
                <c:pt idx="217659">
                  <c:v>4.9356</c:v>
                </c:pt>
                <c:pt idx="217660">
                  <c:v>4.93562</c:v>
                </c:pt>
                <c:pt idx="217661">
                  <c:v>4.93565</c:v>
                </c:pt>
                <c:pt idx="217662">
                  <c:v>4.93567</c:v>
                </c:pt>
                <c:pt idx="217663">
                  <c:v>4.93569</c:v>
                </c:pt>
                <c:pt idx="217664">
                  <c:v>4.93571</c:v>
                </c:pt>
                <c:pt idx="217665">
                  <c:v>4.93574</c:v>
                </c:pt>
                <c:pt idx="217666">
                  <c:v>4.93576</c:v>
                </c:pt>
                <c:pt idx="217667">
                  <c:v>4.93578</c:v>
                </c:pt>
                <c:pt idx="217668">
                  <c:v>4.93581</c:v>
                </c:pt>
                <c:pt idx="217669">
                  <c:v>4.93583</c:v>
                </c:pt>
                <c:pt idx="217670">
                  <c:v>4.93585</c:v>
                </c:pt>
                <c:pt idx="217671">
                  <c:v>4.93587</c:v>
                </c:pt>
                <c:pt idx="217672">
                  <c:v>4.9359</c:v>
                </c:pt>
                <c:pt idx="217673">
                  <c:v>4.93592</c:v>
                </c:pt>
                <c:pt idx="217674">
                  <c:v>4.93594</c:v>
                </c:pt>
                <c:pt idx="217675">
                  <c:v>4.93596</c:v>
                </c:pt>
                <c:pt idx="217676">
                  <c:v>4.93599</c:v>
                </c:pt>
                <c:pt idx="217677">
                  <c:v>4.93601</c:v>
                </c:pt>
                <c:pt idx="217678">
                  <c:v>4.93603</c:v>
                </c:pt>
                <c:pt idx="217679">
                  <c:v>4.93605</c:v>
                </c:pt>
                <c:pt idx="217680">
                  <c:v>4.93608</c:v>
                </c:pt>
                <c:pt idx="217681">
                  <c:v>4.9361</c:v>
                </c:pt>
                <c:pt idx="217682">
                  <c:v>4.93612</c:v>
                </c:pt>
                <c:pt idx="217683">
                  <c:v>4.93614</c:v>
                </c:pt>
                <c:pt idx="217684">
                  <c:v>4.93617</c:v>
                </c:pt>
                <c:pt idx="217685">
                  <c:v>4.93619</c:v>
                </c:pt>
                <c:pt idx="217686">
                  <c:v>4.93621</c:v>
                </c:pt>
                <c:pt idx="217687">
                  <c:v>4.93624</c:v>
                </c:pt>
                <c:pt idx="217688">
                  <c:v>4.93626</c:v>
                </c:pt>
                <c:pt idx="217689">
                  <c:v>4.93628</c:v>
                </c:pt>
                <c:pt idx="217690">
                  <c:v>4.9363</c:v>
                </c:pt>
                <c:pt idx="217691">
                  <c:v>4.93633</c:v>
                </c:pt>
                <c:pt idx="217692">
                  <c:v>4.93635</c:v>
                </c:pt>
                <c:pt idx="217693">
                  <c:v>4.93637</c:v>
                </c:pt>
                <c:pt idx="217694">
                  <c:v>4.9364</c:v>
                </c:pt>
                <c:pt idx="217695">
                  <c:v>4.93642</c:v>
                </c:pt>
                <c:pt idx="217696">
                  <c:v>4.93644</c:v>
                </c:pt>
                <c:pt idx="217697">
                  <c:v>4.93646</c:v>
                </c:pt>
                <c:pt idx="217698">
                  <c:v>4.93649</c:v>
                </c:pt>
                <c:pt idx="217699">
                  <c:v>4.93651</c:v>
                </c:pt>
                <c:pt idx="217700">
                  <c:v>4.93653</c:v>
                </c:pt>
                <c:pt idx="217701">
                  <c:v>4.93655</c:v>
                </c:pt>
                <c:pt idx="217702">
                  <c:v>4.93658</c:v>
                </c:pt>
                <c:pt idx="217703">
                  <c:v>4.9366</c:v>
                </c:pt>
                <c:pt idx="217704">
                  <c:v>4.93662</c:v>
                </c:pt>
                <c:pt idx="217705">
                  <c:v>4.93664</c:v>
                </c:pt>
                <c:pt idx="217706">
                  <c:v>4.93667</c:v>
                </c:pt>
                <c:pt idx="217707">
                  <c:v>4.93669</c:v>
                </c:pt>
                <c:pt idx="217708">
                  <c:v>4.93671</c:v>
                </c:pt>
                <c:pt idx="217709">
                  <c:v>4.93673</c:v>
                </c:pt>
                <c:pt idx="217710">
                  <c:v>4.93676</c:v>
                </c:pt>
                <c:pt idx="217711">
                  <c:v>4.93678</c:v>
                </c:pt>
                <c:pt idx="217712">
                  <c:v>4.9368</c:v>
                </c:pt>
                <c:pt idx="217713">
                  <c:v>4.93682</c:v>
                </c:pt>
                <c:pt idx="217714">
                  <c:v>4.93685</c:v>
                </c:pt>
                <c:pt idx="217715">
                  <c:v>4.93687</c:v>
                </c:pt>
                <c:pt idx="217716">
                  <c:v>4.93689</c:v>
                </c:pt>
                <c:pt idx="217717">
                  <c:v>4.93692</c:v>
                </c:pt>
                <c:pt idx="217718">
                  <c:v>4.93694</c:v>
                </c:pt>
                <c:pt idx="217719">
                  <c:v>4.93696</c:v>
                </c:pt>
                <c:pt idx="217720">
                  <c:v>4.93698</c:v>
                </c:pt>
                <c:pt idx="217721">
                  <c:v>4.93701</c:v>
                </c:pt>
                <c:pt idx="217722">
                  <c:v>4.93703</c:v>
                </c:pt>
                <c:pt idx="217723">
                  <c:v>4.93705</c:v>
                </c:pt>
                <c:pt idx="217724">
                  <c:v>4.93708</c:v>
                </c:pt>
                <c:pt idx="217725">
                  <c:v>4.9371</c:v>
                </c:pt>
                <c:pt idx="217726">
                  <c:v>4.93712</c:v>
                </c:pt>
                <c:pt idx="217727">
                  <c:v>4.93714</c:v>
                </c:pt>
                <c:pt idx="217728">
                  <c:v>4.93717</c:v>
                </c:pt>
                <c:pt idx="217729">
                  <c:v>4.93719</c:v>
                </c:pt>
                <c:pt idx="217730">
                  <c:v>4.93721</c:v>
                </c:pt>
                <c:pt idx="217731">
                  <c:v>4.93723</c:v>
                </c:pt>
                <c:pt idx="217732">
                  <c:v>4.93726</c:v>
                </c:pt>
                <c:pt idx="217733">
                  <c:v>4.93728</c:v>
                </c:pt>
                <c:pt idx="217734">
                  <c:v>4.9373</c:v>
                </c:pt>
                <c:pt idx="217735">
                  <c:v>4.93732</c:v>
                </c:pt>
                <c:pt idx="217736">
                  <c:v>4.93735</c:v>
                </c:pt>
                <c:pt idx="217737">
                  <c:v>4.93737</c:v>
                </c:pt>
                <c:pt idx="217738">
                  <c:v>4.93739</c:v>
                </c:pt>
                <c:pt idx="217739">
                  <c:v>4.93741</c:v>
                </c:pt>
                <c:pt idx="217740">
                  <c:v>4.93744</c:v>
                </c:pt>
                <c:pt idx="217741">
                  <c:v>4.93746</c:v>
                </c:pt>
                <c:pt idx="217742">
                  <c:v>4.93748</c:v>
                </c:pt>
                <c:pt idx="217743">
                  <c:v>4.93751</c:v>
                </c:pt>
                <c:pt idx="217744">
                  <c:v>4.93753</c:v>
                </c:pt>
                <c:pt idx="217745">
                  <c:v>4.93755</c:v>
                </c:pt>
                <c:pt idx="217746">
                  <c:v>4.93757</c:v>
                </c:pt>
                <c:pt idx="217747">
                  <c:v>4.9376</c:v>
                </c:pt>
                <c:pt idx="217748">
                  <c:v>4.93762</c:v>
                </c:pt>
                <c:pt idx="217749">
                  <c:v>4.93764</c:v>
                </c:pt>
                <c:pt idx="217750">
                  <c:v>4.93766</c:v>
                </c:pt>
                <c:pt idx="217751">
                  <c:v>4.93769</c:v>
                </c:pt>
                <c:pt idx="217752">
                  <c:v>4.93771</c:v>
                </c:pt>
                <c:pt idx="217753">
                  <c:v>4.93773</c:v>
                </c:pt>
                <c:pt idx="217754">
                  <c:v>4.93776</c:v>
                </c:pt>
                <c:pt idx="217755">
                  <c:v>4.93778</c:v>
                </c:pt>
                <c:pt idx="217756">
                  <c:v>4.9378</c:v>
                </c:pt>
                <c:pt idx="217757">
                  <c:v>4.93782</c:v>
                </c:pt>
                <c:pt idx="217758">
                  <c:v>4.93785</c:v>
                </c:pt>
                <c:pt idx="217759">
                  <c:v>4.93787</c:v>
                </c:pt>
                <c:pt idx="217760">
                  <c:v>4.93789</c:v>
                </c:pt>
                <c:pt idx="217761">
                  <c:v>4.93791</c:v>
                </c:pt>
                <c:pt idx="217762">
                  <c:v>4.93794</c:v>
                </c:pt>
                <c:pt idx="217763">
                  <c:v>4.93796</c:v>
                </c:pt>
                <c:pt idx="217764">
                  <c:v>4.93798</c:v>
                </c:pt>
                <c:pt idx="217765">
                  <c:v>4.93801</c:v>
                </c:pt>
                <c:pt idx="217766">
                  <c:v>4.93803</c:v>
                </c:pt>
                <c:pt idx="217767">
                  <c:v>4.93805</c:v>
                </c:pt>
                <c:pt idx="217768">
                  <c:v>4.93807</c:v>
                </c:pt>
                <c:pt idx="217769">
                  <c:v>4.93809</c:v>
                </c:pt>
                <c:pt idx="217770">
                  <c:v>4.93812</c:v>
                </c:pt>
                <c:pt idx="217771">
                  <c:v>4.93814</c:v>
                </c:pt>
                <c:pt idx="217772">
                  <c:v>4.93816</c:v>
                </c:pt>
                <c:pt idx="217773">
                  <c:v>4.93819</c:v>
                </c:pt>
                <c:pt idx="217774">
                  <c:v>4.93821</c:v>
                </c:pt>
                <c:pt idx="217775">
                  <c:v>4.93823</c:v>
                </c:pt>
                <c:pt idx="217776">
                  <c:v>4.93825</c:v>
                </c:pt>
                <c:pt idx="217777">
                  <c:v>4.93828</c:v>
                </c:pt>
                <c:pt idx="217778">
                  <c:v>4.9383</c:v>
                </c:pt>
                <c:pt idx="217779">
                  <c:v>4.93832</c:v>
                </c:pt>
                <c:pt idx="217780">
                  <c:v>4.93834</c:v>
                </c:pt>
                <c:pt idx="217781">
                  <c:v>4.93837</c:v>
                </c:pt>
                <c:pt idx="217782">
                  <c:v>4.93839</c:v>
                </c:pt>
                <c:pt idx="217783">
                  <c:v>4.93841</c:v>
                </c:pt>
                <c:pt idx="217784">
                  <c:v>4.93844</c:v>
                </c:pt>
                <c:pt idx="217785">
                  <c:v>4.93846</c:v>
                </c:pt>
                <c:pt idx="217786">
                  <c:v>4.93848</c:v>
                </c:pt>
                <c:pt idx="217787">
                  <c:v>4.9385</c:v>
                </c:pt>
                <c:pt idx="217788">
                  <c:v>4.93853</c:v>
                </c:pt>
                <c:pt idx="217789">
                  <c:v>4.93855</c:v>
                </c:pt>
                <c:pt idx="217790">
                  <c:v>4.93857</c:v>
                </c:pt>
                <c:pt idx="217791">
                  <c:v>4.93859</c:v>
                </c:pt>
                <c:pt idx="217792">
                  <c:v>4.93862</c:v>
                </c:pt>
                <c:pt idx="217793">
                  <c:v>4.93864</c:v>
                </c:pt>
                <c:pt idx="217794">
                  <c:v>4.93866</c:v>
                </c:pt>
                <c:pt idx="217795">
                  <c:v>4.93869</c:v>
                </c:pt>
                <c:pt idx="217796">
                  <c:v>4.93871</c:v>
                </c:pt>
                <c:pt idx="217797">
                  <c:v>4.93873</c:v>
                </c:pt>
                <c:pt idx="217798">
                  <c:v>4.93875</c:v>
                </c:pt>
                <c:pt idx="217799">
                  <c:v>4.93878</c:v>
                </c:pt>
                <c:pt idx="217800">
                  <c:v>4.9388</c:v>
                </c:pt>
                <c:pt idx="217801">
                  <c:v>4.93882</c:v>
                </c:pt>
                <c:pt idx="217802">
                  <c:v>4.93884</c:v>
                </c:pt>
                <c:pt idx="217803">
                  <c:v>4.93887</c:v>
                </c:pt>
                <c:pt idx="217804">
                  <c:v>4.93889</c:v>
                </c:pt>
                <c:pt idx="217805">
                  <c:v>4.93891</c:v>
                </c:pt>
                <c:pt idx="217806">
                  <c:v>4.93893</c:v>
                </c:pt>
                <c:pt idx="217807">
                  <c:v>4.93896</c:v>
                </c:pt>
                <c:pt idx="217808">
                  <c:v>4.93898</c:v>
                </c:pt>
                <c:pt idx="217809">
                  <c:v>4.939</c:v>
                </c:pt>
                <c:pt idx="217810">
                  <c:v>4.93902</c:v>
                </c:pt>
                <c:pt idx="217811">
                  <c:v>4.93905</c:v>
                </c:pt>
                <c:pt idx="217812">
                  <c:v>4.93907</c:v>
                </c:pt>
                <c:pt idx="217813">
                  <c:v>4.93909</c:v>
                </c:pt>
                <c:pt idx="217814">
                  <c:v>4.93912</c:v>
                </c:pt>
                <c:pt idx="217815">
                  <c:v>4.93914</c:v>
                </c:pt>
                <c:pt idx="217816">
                  <c:v>4.93916</c:v>
                </c:pt>
                <c:pt idx="217817">
                  <c:v>4.93918</c:v>
                </c:pt>
                <c:pt idx="217818">
                  <c:v>4.93921</c:v>
                </c:pt>
                <c:pt idx="217819">
                  <c:v>4.93923</c:v>
                </c:pt>
                <c:pt idx="217820">
                  <c:v>4.93925</c:v>
                </c:pt>
                <c:pt idx="217821">
                  <c:v>4.93927</c:v>
                </c:pt>
                <c:pt idx="217822">
                  <c:v>4.9393</c:v>
                </c:pt>
                <c:pt idx="217823">
                  <c:v>4.93932</c:v>
                </c:pt>
                <c:pt idx="217824">
                  <c:v>4.93934</c:v>
                </c:pt>
                <c:pt idx="217825">
                  <c:v>4.93936</c:v>
                </c:pt>
                <c:pt idx="217826">
                  <c:v>4.93939</c:v>
                </c:pt>
                <c:pt idx="217827">
                  <c:v>4.93941</c:v>
                </c:pt>
                <c:pt idx="217828">
                  <c:v>4.93943</c:v>
                </c:pt>
                <c:pt idx="217829">
                  <c:v>4.93946</c:v>
                </c:pt>
                <c:pt idx="217830">
                  <c:v>4.93948</c:v>
                </c:pt>
                <c:pt idx="217831">
                  <c:v>4.9395</c:v>
                </c:pt>
                <c:pt idx="217832">
                  <c:v>4.93952</c:v>
                </c:pt>
                <c:pt idx="217833">
                  <c:v>4.93955</c:v>
                </c:pt>
                <c:pt idx="217834">
                  <c:v>4.93957</c:v>
                </c:pt>
                <c:pt idx="217835">
                  <c:v>4.93959</c:v>
                </c:pt>
                <c:pt idx="217836">
                  <c:v>4.93961</c:v>
                </c:pt>
                <c:pt idx="217837">
                  <c:v>4.93964</c:v>
                </c:pt>
                <c:pt idx="217838">
                  <c:v>4.93966</c:v>
                </c:pt>
                <c:pt idx="217839">
                  <c:v>4.93968</c:v>
                </c:pt>
                <c:pt idx="217840">
                  <c:v>4.93971</c:v>
                </c:pt>
                <c:pt idx="217841">
                  <c:v>4.93973</c:v>
                </c:pt>
                <c:pt idx="217842">
                  <c:v>4.93975</c:v>
                </c:pt>
                <c:pt idx="217843">
                  <c:v>4.93977</c:v>
                </c:pt>
                <c:pt idx="217844">
                  <c:v>4.9398</c:v>
                </c:pt>
                <c:pt idx="217845">
                  <c:v>4.93982</c:v>
                </c:pt>
                <c:pt idx="217846">
                  <c:v>4.93984</c:v>
                </c:pt>
                <c:pt idx="217847">
                  <c:v>4.93986</c:v>
                </c:pt>
                <c:pt idx="217848">
                  <c:v>4.93989</c:v>
                </c:pt>
                <c:pt idx="217849">
                  <c:v>4.93991</c:v>
                </c:pt>
                <c:pt idx="217850">
                  <c:v>4.93993</c:v>
                </c:pt>
                <c:pt idx="217851">
                  <c:v>4.93996</c:v>
                </c:pt>
                <c:pt idx="217852">
                  <c:v>4.93998</c:v>
                </c:pt>
                <c:pt idx="217853">
                  <c:v>4.94</c:v>
                </c:pt>
                <c:pt idx="217854">
                  <c:v>4.94002</c:v>
                </c:pt>
                <c:pt idx="217855">
                  <c:v>4.94004</c:v>
                </c:pt>
                <c:pt idx="217856">
                  <c:v>4.94007</c:v>
                </c:pt>
                <c:pt idx="217857">
                  <c:v>4.94009</c:v>
                </c:pt>
                <c:pt idx="217858">
                  <c:v>4.94011</c:v>
                </c:pt>
                <c:pt idx="217859">
                  <c:v>4.94014</c:v>
                </c:pt>
                <c:pt idx="217860">
                  <c:v>4.94016</c:v>
                </c:pt>
                <c:pt idx="217861">
                  <c:v>4.94018</c:v>
                </c:pt>
                <c:pt idx="217862">
                  <c:v>4.9402</c:v>
                </c:pt>
                <c:pt idx="217863">
                  <c:v>4.94023</c:v>
                </c:pt>
                <c:pt idx="217864">
                  <c:v>4.94025</c:v>
                </c:pt>
                <c:pt idx="217865">
                  <c:v>4.94027</c:v>
                </c:pt>
                <c:pt idx="217866">
                  <c:v>4.94029</c:v>
                </c:pt>
                <c:pt idx="217867">
                  <c:v>4.94032</c:v>
                </c:pt>
                <c:pt idx="217868">
                  <c:v>4.94034</c:v>
                </c:pt>
                <c:pt idx="217869">
                  <c:v>4.94036</c:v>
                </c:pt>
                <c:pt idx="217870">
                  <c:v>4.94039</c:v>
                </c:pt>
                <c:pt idx="217871">
                  <c:v>4.94041</c:v>
                </c:pt>
                <c:pt idx="217872">
                  <c:v>4.94043</c:v>
                </c:pt>
                <c:pt idx="217873">
                  <c:v>4.94045</c:v>
                </c:pt>
                <c:pt idx="217874">
                  <c:v>4.94048</c:v>
                </c:pt>
                <c:pt idx="217875">
                  <c:v>4.9405</c:v>
                </c:pt>
                <c:pt idx="217876">
                  <c:v>4.94052</c:v>
                </c:pt>
                <c:pt idx="217877">
                  <c:v>4.94054</c:v>
                </c:pt>
                <c:pt idx="217878">
                  <c:v>4.94057</c:v>
                </c:pt>
                <c:pt idx="217879">
                  <c:v>4.94059</c:v>
                </c:pt>
                <c:pt idx="217880">
                  <c:v>4.94061</c:v>
                </c:pt>
                <c:pt idx="217881">
                  <c:v>4.94064</c:v>
                </c:pt>
                <c:pt idx="217882">
                  <c:v>4.94066</c:v>
                </c:pt>
                <c:pt idx="217883">
                  <c:v>4.94068</c:v>
                </c:pt>
                <c:pt idx="217884">
                  <c:v>4.9407</c:v>
                </c:pt>
                <c:pt idx="217885">
                  <c:v>4.94073</c:v>
                </c:pt>
                <c:pt idx="217886">
                  <c:v>4.94075</c:v>
                </c:pt>
                <c:pt idx="217887">
                  <c:v>4.94077</c:v>
                </c:pt>
                <c:pt idx="217888">
                  <c:v>4.94079</c:v>
                </c:pt>
                <c:pt idx="217889">
                  <c:v>4.94082</c:v>
                </c:pt>
                <c:pt idx="217890">
                  <c:v>4.94084</c:v>
                </c:pt>
                <c:pt idx="217891">
                  <c:v>4.94086</c:v>
                </c:pt>
                <c:pt idx="217892">
                  <c:v>4.94088</c:v>
                </c:pt>
                <c:pt idx="217893">
                  <c:v>4.94091</c:v>
                </c:pt>
                <c:pt idx="217894">
                  <c:v>4.94093</c:v>
                </c:pt>
                <c:pt idx="217895">
                  <c:v>4.94095</c:v>
                </c:pt>
                <c:pt idx="217896">
                  <c:v>4.94097</c:v>
                </c:pt>
                <c:pt idx="217897">
                  <c:v>4.941</c:v>
                </c:pt>
                <c:pt idx="217898">
                  <c:v>4.94102</c:v>
                </c:pt>
                <c:pt idx="217899">
                  <c:v>4.94104</c:v>
                </c:pt>
                <c:pt idx="217900">
                  <c:v>4.94107</c:v>
                </c:pt>
                <c:pt idx="217901">
                  <c:v>4.94109</c:v>
                </c:pt>
                <c:pt idx="217902">
                  <c:v>4.94111</c:v>
                </c:pt>
                <c:pt idx="217903">
                  <c:v>4.94113</c:v>
                </c:pt>
                <c:pt idx="217904">
                  <c:v>4.94116</c:v>
                </c:pt>
                <c:pt idx="217905">
                  <c:v>4.94118</c:v>
                </c:pt>
                <c:pt idx="217906">
                  <c:v>4.9412</c:v>
                </c:pt>
                <c:pt idx="217907">
                  <c:v>4.94122</c:v>
                </c:pt>
                <c:pt idx="217908">
                  <c:v>4.94125</c:v>
                </c:pt>
                <c:pt idx="217909">
                  <c:v>4.94127</c:v>
                </c:pt>
                <c:pt idx="217910">
                  <c:v>4.94129</c:v>
                </c:pt>
                <c:pt idx="217911">
                  <c:v>4.94132</c:v>
                </c:pt>
                <c:pt idx="217912">
                  <c:v>4.94134</c:v>
                </c:pt>
                <c:pt idx="217913">
                  <c:v>4.94136</c:v>
                </c:pt>
                <c:pt idx="217914">
                  <c:v>4.94138</c:v>
                </c:pt>
                <c:pt idx="217915">
                  <c:v>4.94141</c:v>
                </c:pt>
                <c:pt idx="217916">
                  <c:v>4.94143</c:v>
                </c:pt>
                <c:pt idx="217917">
                  <c:v>4.94145</c:v>
                </c:pt>
                <c:pt idx="217918">
                  <c:v>4.94147</c:v>
                </c:pt>
                <c:pt idx="217919">
                  <c:v>4.9415</c:v>
                </c:pt>
                <c:pt idx="217920">
                  <c:v>4.94152</c:v>
                </c:pt>
                <c:pt idx="217921">
                  <c:v>4.94154</c:v>
                </c:pt>
                <c:pt idx="217922">
                  <c:v>4.94156</c:v>
                </c:pt>
                <c:pt idx="217923">
                  <c:v>4.94159</c:v>
                </c:pt>
                <c:pt idx="217924">
                  <c:v>4.94161</c:v>
                </c:pt>
                <c:pt idx="217925">
                  <c:v>4.94163</c:v>
                </c:pt>
                <c:pt idx="217926">
                  <c:v>4.94165</c:v>
                </c:pt>
                <c:pt idx="217927">
                  <c:v>4.94168</c:v>
                </c:pt>
                <c:pt idx="217928">
                  <c:v>4.9417</c:v>
                </c:pt>
                <c:pt idx="217929">
                  <c:v>4.94172</c:v>
                </c:pt>
                <c:pt idx="217930">
                  <c:v>4.94175</c:v>
                </c:pt>
                <c:pt idx="217931">
                  <c:v>4.94177</c:v>
                </c:pt>
                <c:pt idx="217932">
                  <c:v>4.94179</c:v>
                </c:pt>
                <c:pt idx="217933">
                  <c:v>4.94181</c:v>
                </c:pt>
                <c:pt idx="217934">
                  <c:v>4.94184</c:v>
                </c:pt>
                <c:pt idx="217935">
                  <c:v>4.94186</c:v>
                </c:pt>
                <c:pt idx="217936">
                  <c:v>4.94188</c:v>
                </c:pt>
                <c:pt idx="217937">
                  <c:v>4.94191</c:v>
                </c:pt>
                <c:pt idx="217938">
                  <c:v>4.94193</c:v>
                </c:pt>
                <c:pt idx="217939">
                  <c:v>4.94195</c:v>
                </c:pt>
                <c:pt idx="217940">
                  <c:v>4.94197</c:v>
                </c:pt>
                <c:pt idx="217941">
                  <c:v>4.942</c:v>
                </c:pt>
                <c:pt idx="217942">
                  <c:v>4.94202</c:v>
                </c:pt>
                <c:pt idx="217943">
                  <c:v>4.94204</c:v>
                </c:pt>
                <c:pt idx="217944">
                  <c:v>4.94206</c:v>
                </c:pt>
                <c:pt idx="217945">
                  <c:v>4.94209</c:v>
                </c:pt>
                <c:pt idx="217946">
                  <c:v>4.94211</c:v>
                </c:pt>
                <c:pt idx="217947">
                  <c:v>4.94213</c:v>
                </c:pt>
                <c:pt idx="217948">
                  <c:v>4.94215</c:v>
                </c:pt>
                <c:pt idx="217949">
                  <c:v>4.94218</c:v>
                </c:pt>
                <c:pt idx="217950">
                  <c:v>4.9422</c:v>
                </c:pt>
                <c:pt idx="217951">
                  <c:v>4.94222</c:v>
                </c:pt>
                <c:pt idx="217952">
                  <c:v>4.94224</c:v>
                </c:pt>
                <c:pt idx="217953">
                  <c:v>4.94227</c:v>
                </c:pt>
                <c:pt idx="217954">
                  <c:v>4.94229</c:v>
                </c:pt>
                <c:pt idx="217955">
                  <c:v>4.94231</c:v>
                </c:pt>
                <c:pt idx="217956">
                  <c:v>4.94234</c:v>
                </c:pt>
                <c:pt idx="217957">
                  <c:v>4.94236</c:v>
                </c:pt>
                <c:pt idx="217958">
                  <c:v>4.94238</c:v>
                </c:pt>
                <c:pt idx="217959">
                  <c:v>4.9424</c:v>
                </c:pt>
                <c:pt idx="217960">
                  <c:v>4.94243</c:v>
                </c:pt>
                <c:pt idx="217961">
                  <c:v>4.94245</c:v>
                </c:pt>
                <c:pt idx="217962">
                  <c:v>4.94247</c:v>
                </c:pt>
                <c:pt idx="217963">
                  <c:v>4.94249</c:v>
                </c:pt>
                <c:pt idx="217964">
                  <c:v>4.94252</c:v>
                </c:pt>
                <c:pt idx="217965">
                  <c:v>4.94254</c:v>
                </c:pt>
                <c:pt idx="217966">
                  <c:v>4.94256</c:v>
                </c:pt>
                <c:pt idx="217967">
                  <c:v>4.94259</c:v>
                </c:pt>
                <c:pt idx="217968">
                  <c:v>4.94261</c:v>
                </c:pt>
                <c:pt idx="217969">
                  <c:v>4.94263</c:v>
                </c:pt>
                <c:pt idx="217970">
                  <c:v>4.94265</c:v>
                </c:pt>
                <c:pt idx="217971">
                  <c:v>4.94268</c:v>
                </c:pt>
                <c:pt idx="217972">
                  <c:v>4.9427</c:v>
                </c:pt>
                <c:pt idx="217973">
                  <c:v>4.94272</c:v>
                </c:pt>
                <c:pt idx="217974">
                  <c:v>4.94274</c:v>
                </c:pt>
                <c:pt idx="217975">
                  <c:v>4.94277</c:v>
                </c:pt>
                <c:pt idx="217976">
                  <c:v>4.94279</c:v>
                </c:pt>
                <c:pt idx="217977">
                  <c:v>4.94281</c:v>
                </c:pt>
                <c:pt idx="217978">
                  <c:v>4.94283</c:v>
                </c:pt>
                <c:pt idx="217979">
                  <c:v>4.94286</c:v>
                </c:pt>
                <c:pt idx="217980">
                  <c:v>4.94288</c:v>
                </c:pt>
                <c:pt idx="217981">
                  <c:v>4.9429</c:v>
                </c:pt>
                <c:pt idx="217982">
                  <c:v>4.94292</c:v>
                </c:pt>
                <c:pt idx="217983">
                  <c:v>4.94295</c:v>
                </c:pt>
                <c:pt idx="217984">
                  <c:v>4.94297</c:v>
                </c:pt>
                <c:pt idx="217985">
                  <c:v>4.94299</c:v>
                </c:pt>
                <c:pt idx="217986">
                  <c:v>4.94302</c:v>
                </c:pt>
                <c:pt idx="217987">
                  <c:v>4.94304</c:v>
                </c:pt>
                <c:pt idx="217988">
                  <c:v>4.94306</c:v>
                </c:pt>
                <c:pt idx="217989">
                  <c:v>4.94308</c:v>
                </c:pt>
                <c:pt idx="217990">
                  <c:v>4.94311</c:v>
                </c:pt>
                <c:pt idx="217991">
                  <c:v>4.94313</c:v>
                </c:pt>
                <c:pt idx="217992">
                  <c:v>4.94315</c:v>
                </c:pt>
                <c:pt idx="217993">
                  <c:v>4.94318</c:v>
                </c:pt>
                <c:pt idx="217994">
                  <c:v>4.9432</c:v>
                </c:pt>
                <c:pt idx="217995">
                  <c:v>4.94322</c:v>
                </c:pt>
                <c:pt idx="217996">
                  <c:v>4.94324</c:v>
                </c:pt>
                <c:pt idx="217997">
                  <c:v>4.94327</c:v>
                </c:pt>
                <c:pt idx="217998">
                  <c:v>4.94329</c:v>
                </c:pt>
                <c:pt idx="217999">
                  <c:v>4.94331</c:v>
                </c:pt>
                <c:pt idx="218000">
                  <c:v>4.94333</c:v>
                </c:pt>
                <c:pt idx="218001">
                  <c:v>4.94336</c:v>
                </c:pt>
                <c:pt idx="218002">
                  <c:v>4.94338</c:v>
                </c:pt>
                <c:pt idx="218003">
                  <c:v>4.9434</c:v>
                </c:pt>
                <c:pt idx="218004">
                  <c:v>4.94342</c:v>
                </c:pt>
                <c:pt idx="218005">
                  <c:v>4.94345</c:v>
                </c:pt>
                <c:pt idx="218006">
                  <c:v>4.94347</c:v>
                </c:pt>
                <c:pt idx="218007">
                  <c:v>4.94349</c:v>
                </c:pt>
                <c:pt idx="218008">
                  <c:v>4.94351</c:v>
                </c:pt>
                <c:pt idx="218009">
                  <c:v>4.94354</c:v>
                </c:pt>
                <c:pt idx="218010">
                  <c:v>4.94356</c:v>
                </c:pt>
                <c:pt idx="218011">
                  <c:v>4.94358</c:v>
                </c:pt>
                <c:pt idx="218012">
                  <c:v>4.9436</c:v>
                </c:pt>
                <c:pt idx="218013">
                  <c:v>4.94363</c:v>
                </c:pt>
                <c:pt idx="218014">
                  <c:v>4.94365</c:v>
                </c:pt>
                <c:pt idx="218015">
                  <c:v>4.94367</c:v>
                </c:pt>
                <c:pt idx="218016">
                  <c:v>4.9437</c:v>
                </c:pt>
                <c:pt idx="218017">
                  <c:v>4.94372</c:v>
                </c:pt>
                <c:pt idx="218018">
                  <c:v>4.94374</c:v>
                </c:pt>
                <c:pt idx="218019">
                  <c:v>4.94376</c:v>
                </c:pt>
                <c:pt idx="218020">
                  <c:v>4.94379</c:v>
                </c:pt>
                <c:pt idx="218021">
                  <c:v>4.94381</c:v>
                </c:pt>
                <c:pt idx="218022">
                  <c:v>4.94383</c:v>
                </c:pt>
                <c:pt idx="218023">
                  <c:v>4.94386</c:v>
                </c:pt>
                <c:pt idx="218024">
                  <c:v>4.94388</c:v>
                </c:pt>
                <c:pt idx="218025">
                  <c:v>4.9439</c:v>
                </c:pt>
                <c:pt idx="218026">
                  <c:v>4.94392</c:v>
                </c:pt>
                <c:pt idx="218027">
                  <c:v>4.94395</c:v>
                </c:pt>
                <c:pt idx="218028">
                  <c:v>4.94397</c:v>
                </c:pt>
                <c:pt idx="218029">
                  <c:v>4.94399</c:v>
                </c:pt>
                <c:pt idx="218030">
                  <c:v>4.94401</c:v>
                </c:pt>
                <c:pt idx="218031">
                  <c:v>4.94404</c:v>
                </c:pt>
                <c:pt idx="218032">
                  <c:v>4.94406</c:v>
                </c:pt>
                <c:pt idx="218033">
                  <c:v>4.94408</c:v>
                </c:pt>
                <c:pt idx="218034">
                  <c:v>4.9441</c:v>
                </c:pt>
                <c:pt idx="218035">
                  <c:v>4.94413</c:v>
                </c:pt>
                <c:pt idx="218036">
                  <c:v>4.94415</c:v>
                </c:pt>
                <c:pt idx="218037">
                  <c:v>4.94417</c:v>
                </c:pt>
                <c:pt idx="218038">
                  <c:v>4.94419</c:v>
                </c:pt>
                <c:pt idx="218039">
                  <c:v>4.94422</c:v>
                </c:pt>
                <c:pt idx="218040">
                  <c:v>4.94424</c:v>
                </c:pt>
                <c:pt idx="218041">
                  <c:v>4.94426</c:v>
                </c:pt>
                <c:pt idx="218042">
                  <c:v>4.94429</c:v>
                </c:pt>
                <c:pt idx="218043">
                  <c:v>4.94431</c:v>
                </c:pt>
                <c:pt idx="218044">
                  <c:v>4.94433</c:v>
                </c:pt>
                <c:pt idx="218045">
                  <c:v>4.94435</c:v>
                </c:pt>
                <c:pt idx="218046">
                  <c:v>4.94438</c:v>
                </c:pt>
                <c:pt idx="218047">
                  <c:v>4.9444</c:v>
                </c:pt>
                <c:pt idx="218048">
                  <c:v>4.94442</c:v>
                </c:pt>
                <c:pt idx="218049">
                  <c:v>4.94444</c:v>
                </c:pt>
                <c:pt idx="218050">
                  <c:v>4.94447</c:v>
                </c:pt>
                <c:pt idx="218051">
                  <c:v>4.94449</c:v>
                </c:pt>
                <c:pt idx="218052">
                  <c:v>4.94451</c:v>
                </c:pt>
                <c:pt idx="218053">
                  <c:v>4.94454</c:v>
                </c:pt>
                <c:pt idx="218054">
                  <c:v>4.94456</c:v>
                </c:pt>
                <c:pt idx="218055">
                  <c:v>4.94458</c:v>
                </c:pt>
                <c:pt idx="218056">
                  <c:v>4.9446</c:v>
                </c:pt>
                <c:pt idx="218057">
                  <c:v>4.94463</c:v>
                </c:pt>
                <c:pt idx="218058">
                  <c:v>4.94465</c:v>
                </c:pt>
                <c:pt idx="218059">
                  <c:v>4.94467</c:v>
                </c:pt>
                <c:pt idx="218060">
                  <c:v>4.94469</c:v>
                </c:pt>
                <c:pt idx="218061">
                  <c:v>4.94472</c:v>
                </c:pt>
                <c:pt idx="218062">
                  <c:v>4.94474</c:v>
                </c:pt>
                <c:pt idx="218063">
                  <c:v>4.94476</c:v>
                </c:pt>
                <c:pt idx="218064">
                  <c:v>4.94479</c:v>
                </c:pt>
                <c:pt idx="218065">
                  <c:v>4.94481</c:v>
                </c:pt>
                <c:pt idx="218066">
                  <c:v>4.94483</c:v>
                </c:pt>
                <c:pt idx="218067">
                  <c:v>4.94485</c:v>
                </c:pt>
                <c:pt idx="218068">
                  <c:v>4.94487</c:v>
                </c:pt>
                <c:pt idx="218069">
                  <c:v>4.9449</c:v>
                </c:pt>
                <c:pt idx="218070">
                  <c:v>4.94492</c:v>
                </c:pt>
                <c:pt idx="218071">
                  <c:v>4.94494</c:v>
                </c:pt>
                <c:pt idx="218072">
                  <c:v>4.94497</c:v>
                </c:pt>
                <c:pt idx="218073">
                  <c:v>4.94499</c:v>
                </c:pt>
                <c:pt idx="218074">
                  <c:v>4.94501</c:v>
                </c:pt>
                <c:pt idx="218075">
                  <c:v>4.94503</c:v>
                </c:pt>
                <c:pt idx="218076">
                  <c:v>4.94506</c:v>
                </c:pt>
                <c:pt idx="218077">
                  <c:v>4.94508</c:v>
                </c:pt>
                <c:pt idx="218078">
                  <c:v>4.9451</c:v>
                </c:pt>
                <c:pt idx="218079">
                  <c:v>4.94512</c:v>
                </c:pt>
                <c:pt idx="218080">
                  <c:v>4.94515</c:v>
                </c:pt>
                <c:pt idx="218081">
                  <c:v>4.94517</c:v>
                </c:pt>
                <c:pt idx="218082">
                  <c:v>4.94519</c:v>
                </c:pt>
                <c:pt idx="218083">
                  <c:v>4.94522</c:v>
                </c:pt>
                <c:pt idx="218084">
                  <c:v>4.94524</c:v>
                </c:pt>
                <c:pt idx="218085">
                  <c:v>4.94526</c:v>
                </c:pt>
                <c:pt idx="218086">
                  <c:v>4.94528</c:v>
                </c:pt>
                <c:pt idx="218087">
                  <c:v>4.94531</c:v>
                </c:pt>
                <c:pt idx="218088">
                  <c:v>4.94533</c:v>
                </c:pt>
                <c:pt idx="218089">
                  <c:v>4.94535</c:v>
                </c:pt>
                <c:pt idx="218090">
                  <c:v>4.94537</c:v>
                </c:pt>
                <c:pt idx="218091">
                  <c:v>4.9454</c:v>
                </c:pt>
                <c:pt idx="218092">
                  <c:v>4.94542</c:v>
                </c:pt>
                <c:pt idx="218093">
                  <c:v>4.94544</c:v>
                </c:pt>
                <c:pt idx="218094">
                  <c:v>4.94547</c:v>
                </c:pt>
                <c:pt idx="218095">
                  <c:v>4.94549</c:v>
                </c:pt>
                <c:pt idx="218096">
                  <c:v>4.94551</c:v>
                </c:pt>
                <c:pt idx="218097">
                  <c:v>4.94553</c:v>
                </c:pt>
                <c:pt idx="218098">
                  <c:v>4.94556</c:v>
                </c:pt>
                <c:pt idx="218099">
                  <c:v>4.94558</c:v>
                </c:pt>
                <c:pt idx="218100">
                  <c:v>4.9456</c:v>
                </c:pt>
                <c:pt idx="218101">
                  <c:v>4.94562</c:v>
                </c:pt>
                <c:pt idx="218102">
                  <c:v>4.94565</c:v>
                </c:pt>
                <c:pt idx="218103">
                  <c:v>4.94567</c:v>
                </c:pt>
                <c:pt idx="218104">
                  <c:v>4.94569</c:v>
                </c:pt>
                <c:pt idx="218105">
                  <c:v>4.94571</c:v>
                </c:pt>
                <c:pt idx="218106">
                  <c:v>4.94574</c:v>
                </c:pt>
                <c:pt idx="218107">
                  <c:v>4.94576</c:v>
                </c:pt>
                <c:pt idx="218108">
                  <c:v>4.94578</c:v>
                </c:pt>
                <c:pt idx="218109">
                  <c:v>4.94581</c:v>
                </c:pt>
                <c:pt idx="218110">
                  <c:v>4.94583</c:v>
                </c:pt>
                <c:pt idx="218111">
                  <c:v>4.94585</c:v>
                </c:pt>
                <c:pt idx="218112">
                  <c:v>4.94587</c:v>
                </c:pt>
                <c:pt idx="218113">
                  <c:v>4.9459</c:v>
                </c:pt>
                <c:pt idx="218114">
                  <c:v>4.94592</c:v>
                </c:pt>
                <c:pt idx="218115">
                  <c:v>4.94594</c:v>
                </c:pt>
                <c:pt idx="218116">
                  <c:v>4.94596</c:v>
                </c:pt>
                <c:pt idx="218117">
                  <c:v>4.94599</c:v>
                </c:pt>
                <c:pt idx="218118">
                  <c:v>4.94601</c:v>
                </c:pt>
                <c:pt idx="218119">
                  <c:v>4.94603</c:v>
                </c:pt>
                <c:pt idx="218120">
                  <c:v>4.94605</c:v>
                </c:pt>
                <c:pt idx="218121">
                  <c:v>4.94608</c:v>
                </c:pt>
                <c:pt idx="218122">
                  <c:v>4.9461</c:v>
                </c:pt>
                <c:pt idx="218123">
                  <c:v>4.94612</c:v>
                </c:pt>
                <c:pt idx="218124">
                  <c:v>4.94614</c:v>
                </c:pt>
                <c:pt idx="218125">
                  <c:v>4.94617</c:v>
                </c:pt>
                <c:pt idx="218126">
                  <c:v>4.94619</c:v>
                </c:pt>
                <c:pt idx="218127">
                  <c:v>4.94621</c:v>
                </c:pt>
                <c:pt idx="218128">
                  <c:v>4.94624</c:v>
                </c:pt>
                <c:pt idx="218129">
                  <c:v>4.94626</c:v>
                </c:pt>
                <c:pt idx="218130">
                  <c:v>4.94628</c:v>
                </c:pt>
                <c:pt idx="218131">
                  <c:v>4.9463</c:v>
                </c:pt>
                <c:pt idx="218132">
                  <c:v>4.94633</c:v>
                </c:pt>
                <c:pt idx="218133">
                  <c:v>4.94635</c:v>
                </c:pt>
                <c:pt idx="218134">
                  <c:v>4.94637</c:v>
                </c:pt>
                <c:pt idx="218135">
                  <c:v>4.94639</c:v>
                </c:pt>
                <c:pt idx="218136">
                  <c:v>4.94642</c:v>
                </c:pt>
                <c:pt idx="218137">
                  <c:v>4.94644</c:v>
                </c:pt>
                <c:pt idx="218138">
                  <c:v>4.94646</c:v>
                </c:pt>
                <c:pt idx="218139">
                  <c:v>4.94649</c:v>
                </c:pt>
                <c:pt idx="218140">
                  <c:v>4.94651</c:v>
                </c:pt>
                <c:pt idx="218141">
                  <c:v>4.94653</c:v>
                </c:pt>
                <c:pt idx="218142">
                  <c:v>4.94655</c:v>
                </c:pt>
                <c:pt idx="218143">
                  <c:v>4.94658</c:v>
                </c:pt>
                <c:pt idx="218144">
                  <c:v>4.9466</c:v>
                </c:pt>
                <c:pt idx="218145">
                  <c:v>4.94662</c:v>
                </c:pt>
                <c:pt idx="218146">
                  <c:v>4.94664</c:v>
                </c:pt>
                <c:pt idx="218147">
                  <c:v>4.94667</c:v>
                </c:pt>
                <c:pt idx="218148">
                  <c:v>4.94669</c:v>
                </c:pt>
                <c:pt idx="218149">
                  <c:v>4.94671</c:v>
                </c:pt>
                <c:pt idx="218150">
                  <c:v>4.94674</c:v>
                </c:pt>
                <c:pt idx="218151">
                  <c:v>4.94676</c:v>
                </c:pt>
                <c:pt idx="218152">
                  <c:v>4.94678</c:v>
                </c:pt>
                <c:pt idx="218153">
                  <c:v>4.9468</c:v>
                </c:pt>
                <c:pt idx="218154">
                  <c:v>4.94682</c:v>
                </c:pt>
                <c:pt idx="218155">
                  <c:v>4.94685</c:v>
                </c:pt>
                <c:pt idx="218156">
                  <c:v>4.94687</c:v>
                </c:pt>
                <c:pt idx="218157">
                  <c:v>4.94689</c:v>
                </c:pt>
                <c:pt idx="218158">
                  <c:v>4.94692</c:v>
                </c:pt>
                <c:pt idx="218159">
                  <c:v>4.94694</c:v>
                </c:pt>
                <c:pt idx="218160">
                  <c:v>4.94696</c:v>
                </c:pt>
                <c:pt idx="218161">
                  <c:v>4.94698</c:v>
                </c:pt>
                <c:pt idx="218162">
                  <c:v>4.94701</c:v>
                </c:pt>
                <c:pt idx="218163">
                  <c:v>4.94703</c:v>
                </c:pt>
                <c:pt idx="218164">
                  <c:v>4.94705</c:v>
                </c:pt>
                <c:pt idx="218165">
                  <c:v>4.94707</c:v>
                </c:pt>
                <c:pt idx="218166">
                  <c:v>4.9471</c:v>
                </c:pt>
                <c:pt idx="218167">
                  <c:v>4.94712</c:v>
                </c:pt>
                <c:pt idx="218168">
                  <c:v>4.94714</c:v>
                </c:pt>
                <c:pt idx="218169">
                  <c:v>4.94717</c:v>
                </c:pt>
                <c:pt idx="218170">
                  <c:v>4.94719</c:v>
                </c:pt>
                <c:pt idx="218171">
                  <c:v>4.94721</c:v>
                </c:pt>
                <c:pt idx="218172">
                  <c:v>4.94723</c:v>
                </c:pt>
                <c:pt idx="218173">
                  <c:v>4.94726</c:v>
                </c:pt>
                <c:pt idx="218174">
                  <c:v>4.94728</c:v>
                </c:pt>
                <c:pt idx="218175">
                  <c:v>4.9473</c:v>
                </c:pt>
                <c:pt idx="218176">
                  <c:v>4.94732</c:v>
                </c:pt>
                <c:pt idx="218177">
                  <c:v>4.94735</c:v>
                </c:pt>
                <c:pt idx="218178">
                  <c:v>4.94737</c:v>
                </c:pt>
                <c:pt idx="218179">
                  <c:v>4.94739</c:v>
                </c:pt>
                <c:pt idx="218180">
                  <c:v>4.94742</c:v>
                </c:pt>
                <c:pt idx="218181">
                  <c:v>4.94744</c:v>
                </c:pt>
                <c:pt idx="218182">
                  <c:v>4.94746</c:v>
                </c:pt>
                <c:pt idx="218183">
                  <c:v>4.94748</c:v>
                </c:pt>
                <c:pt idx="218184">
                  <c:v>4.94751</c:v>
                </c:pt>
                <c:pt idx="218185">
                  <c:v>4.94753</c:v>
                </c:pt>
                <c:pt idx="218186">
                  <c:v>4.94755</c:v>
                </c:pt>
                <c:pt idx="218187">
                  <c:v>4.94757</c:v>
                </c:pt>
                <c:pt idx="218188">
                  <c:v>4.9476</c:v>
                </c:pt>
                <c:pt idx="218189">
                  <c:v>4.94762</c:v>
                </c:pt>
                <c:pt idx="218190">
                  <c:v>4.94764</c:v>
                </c:pt>
                <c:pt idx="218191">
                  <c:v>4.94766</c:v>
                </c:pt>
                <c:pt idx="218192">
                  <c:v>4.94769</c:v>
                </c:pt>
                <c:pt idx="218193">
                  <c:v>4.94771</c:v>
                </c:pt>
                <c:pt idx="218194">
                  <c:v>4.94773</c:v>
                </c:pt>
                <c:pt idx="218195">
                  <c:v>4.94775</c:v>
                </c:pt>
                <c:pt idx="218196">
                  <c:v>4.94778</c:v>
                </c:pt>
                <c:pt idx="218197">
                  <c:v>4.9478</c:v>
                </c:pt>
                <c:pt idx="218198">
                  <c:v>4.94782</c:v>
                </c:pt>
                <c:pt idx="218199">
                  <c:v>4.94785</c:v>
                </c:pt>
                <c:pt idx="218200">
                  <c:v>4.94787</c:v>
                </c:pt>
                <c:pt idx="218201">
                  <c:v>4.94789</c:v>
                </c:pt>
                <c:pt idx="218202">
                  <c:v>4.94791</c:v>
                </c:pt>
                <c:pt idx="218203">
                  <c:v>4.94794</c:v>
                </c:pt>
                <c:pt idx="218204">
                  <c:v>4.94796</c:v>
                </c:pt>
                <c:pt idx="218205">
                  <c:v>4.94798</c:v>
                </c:pt>
                <c:pt idx="218206">
                  <c:v>4.94801</c:v>
                </c:pt>
                <c:pt idx="218207">
                  <c:v>4.94803</c:v>
                </c:pt>
                <c:pt idx="218208">
                  <c:v>4.94805</c:v>
                </c:pt>
                <c:pt idx="218209">
                  <c:v>4.94807</c:v>
                </c:pt>
                <c:pt idx="218210">
                  <c:v>4.9481</c:v>
                </c:pt>
                <c:pt idx="218211">
                  <c:v>4.94812</c:v>
                </c:pt>
                <c:pt idx="218212">
                  <c:v>4.94814</c:v>
                </c:pt>
                <c:pt idx="218213">
                  <c:v>4.94816</c:v>
                </c:pt>
                <c:pt idx="218214">
                  <c:v>4.94819</c:v>
                </c:pt>
                <c:pt idx="218215">
                  <c:v>4.94821</c:v>
                </c:pt>
                <c:pt idx="218216">
                  <c:v>4.94823</c:v>
                </c:pt>
                <c:pt idx="218217">
                  <c:v>4.94825</c:v>
                </c:pt>
                <c:pt idx="218218">
                  <c:v>4.94828</c:v>
                </c:pt>
                <c:pt idx="218219">
                  <c:v>4.9483</c:v>
                </c:pt>
                <c:pt idx="218220">
                  <c:v>4.94832</c:v>
                </c:pt>
                <c:pt idx="218221">
                  <c:v>4.94834</c:v>
                </c:pt>
                <c:pt idx="218222">
                  <c:v>4.94837</c:v>
                </c:pt>
                <c:pt idx="218223">
                  <c:v>4.94839</c:v>
                </c:pt>
                <c:pt idx="218224">
                  <c:v>4.94841</c:v>
                </c:pt>
                <c:pt idx="218225">
                  <c:v>4.94843</c:v>
                </c:pt>
                <c:pt idx="218226">
                  <c:v>4.94846</c:v>
                </c:pt>
                <c:pt idx="218227">
                  <c:v>4.94848</c:v>
                </c:pt>
                <c:pt idx="218228">
                  <c:v>4.9485</c:v>
                </c:pt>
                <c:pt idx="218229">
                  <c:v>4.94853</c:v>
                </c:pt>
                <c:pt idx="218230">
                  <c:v>4.94855</c:v>
                </c:pt>
                <c:pt idx="218231">
                  <c:v>4.94857</c:v>
                </c:pt>
                <c:pt idx="218232">
                  <c:v>4.94859</c:v>
                </c:pt>
                <c:pt idx="218233">
                  <c:v>4.94862</c:v>
                </c:pt>
                <c:pt idx="218234">
                  <c:v>4.94864</c:v>
                </c:pt>
                <c:pt idx="218235">
                  <c:v>4.94866</c:v>
                </c:pt>
                <c:pt idx="218236">
                  <c:v>4.94869</c:v>
                </c:pt>
                <c:pt idx="218237">
                  <c:v>4.94871</c:v>
                </c:pt>
                <c:pt idx="218238">
                  <c:v>4.94873</c:v>
                </c:pt>
                <c:pt idx="218239">
                  <c:v>4.94875</c:v>
                </c:pt>
                <c:pt idx="218240">
                  <c:v>4.94878</c:v>
                </c:pt>
                <c:pt idx="218241">
                  <c:v>4.9488</c:v>
                </c:pt>
                <c:pt idx="218242">
                  <c:v>4.94882</c:v>
                </c:pt>
                <c:pt idx="218243">
                  <c:v>4.94884</c:v>
                </c:pt>
                <c:pt idx="218244">
                  <c:v>4.94887</c:v>
                </c:pt>
                <c:pt idx="218245">
                  <c:v>4.94889</c:v>
                </c:pt>
                <c:pt idx="218246">
                  <c:v>4.94891</c:v>
                </c:pt>
                <c:pt idx="218247">
                  <c:v>4.94893</c:v>
                </c:pt>
                <c:pt idx="218248">
                  <c:v>4.94896</c:v>
                </c:pt>
                <c:pt idx="218249">
                  <c:v>4.94898</c:v>
                </c:pt>
                <c:pt idx="218250">
                  <c:v>4.949</c:v>
                </c:pt>
                <c:pt idx="218251">
                  <c:v>4.94902</c:v>
                </c:pt>
                <c:pt idx="218252">
                  <c:v>4.94905</c:v>
                </c:pt>
                <c:pt idx="218253">
                  <c:v>4.94907</c:v>
                </c:pt>
                <c:pt idx="218254">
                  <c:v>4.94909</c:v>
                </c:pt>
                <c:pt idx="218255">
                  <c:v>4.94912</c:v>
                </c:pt>
                <c:pt idx="218256">
                  <c:v>4.94914</c:v>
                </c:pt>
                <c:pt idx="218257">
                  <c:v>4.94916</c:v>
                </c:pt>
                <c:pt idx="218258">
                  <c:v>4.94918</c:v>
                </c:pt>
                <c:pt idx="218259">
                  <c:v>4.94921</c:v>
                </c:pt>
                <c:pt idx="218260">
                  <c:v>4.94923</c:v>
                </c:pt>
                <c:pt idx="218261">
                  <c:v>4.94925</c:v>
                </c:pt>
                <c:pt idx="218262">
                  <c:v>4.94927</c:v>
                </c:pt>
                <c:pt idx="218263">
                  <c:v>4.9493</c:v>
                </c:pt>
                <c:pt idx="218264">
                  <c:v>4.94932</c:v>
                </c:pt>
                <c:pt idx="218265">
                  <c:v>4.94934</c:v>
                </c:pt>
                <c:pt idx="218266">
                  <c:v>4.94937</c:v>
                </c:pt>
                <c:pt idx="218267">
                  <c:v>4.94939</c:v>
                </c:pt>
                <c:pt idx="218268">
                  <c:v>4.94941</c:v>
                </c:pt>
                <c:pt idx="218269">
                  <c:v>4.94943</c:v>
                </c:pt>
                <c:pt idx="218270">
                  <c:v>4.94946</c:v>
                </c:pt>
                <c:pt idx="218271">
                  <c:v>4.94948</c:v>
                </c:pt>
                <c:pt idx="218272">
                  <c:v>4.9495</c:v>
                </c:pt>
                <c:pt idx="218273">
                  <c:v>4.94952</c:v>
                </c:pt>
                <c:pt idx="218274">
                  <c:v>4.94955</c:v>
                </c:pt>
                <c:pt idx="218275">
                  <c:v>4.94957</c:v>
                </c:pt>
                <c:pt idx="218276">
                  <c:v>4.94959</c:v>
                </c:pt>
                <c:pt idx="218277">
                  <c:v>4.94961</c:v>
                </c:pt>
                <c:pt idx="218278">
                  <c:v>4.94964</c:v>
                </c:pt>
                <c:pt idx="218279">
                  <c:v>4.94966</c:v>
                </c:pt>
                <c:pt idx="218280">
                  <c:v>4.94968</c:v>
                </c:pt>
                <c:pt idx="218281">
                  <c:v>4.9497</c:v>
                </c:pt>
                <c:pt idx="218282">
                  <c:v>4.94973</c:v>
                </c:pt>
                <c:pt idx="218283">
                  <c:v>4.94975</c:v>
                </c:pt>
                <c:pt idx="218284">
                  <c:v>4.94977</c:v>
                </c:pt>
                <c:pt idx="218285">
                  <c:v>4.9498</c:v>
                </c:pt>
                <c:pt idx="218286">
                  <c:v>4.94982</c:v>
                </c:pt>
                <c:pt idx="218287">
                  <c:v>4.94984</c:v>
                </c:pt>
                <c:pt idx="218288">
                  <c:v>4.94986</c:v>
                </c:pt>
                <c:pt idx="218289">
                  <c:v>4.94989</c:v>
                </c:pt>
                <c:pt idx="218290">
                  <c:v>4.94991</c:v>
                </c:pt>
                <c:pt idx="218291">
                  <c:v>4.94993</c:v>
                </c:pt>
                <c:pt idx="218292">
                  <c:v>4.94996</c:v>
                </c:pt>
                <c:pt idx="218293">
                  <c:v>4.94998</c:v>
                </c:pt>
                <c:pt idx="218294">
                  <c:v>4.95</c:v>
                </c:pt>
                <c:pt idx="218295">
                  <c:v>4.95002</c:v>
                </c:pt>
                <c:pt idx="218296">
                  <c:v>4.95005</c:v>
                </c:pt>
                <c:pt idx="218297">
                  <c:v>4.95007</c:v>
                </c:pt>
                <c:pt idx="218298">
                  <c:v>4.95009</c:v>
                </c:pt>
                <c:pt idx="218299">
                  <c:v>4.95011</c:v>
                </c:pt>
                <c:pt idx="218300">
                  <c:v>4.95014</c:v>
                </c:pt>
                <c:pt idx="218301">
                  <c:v>4.95016</c:v>
                </c:pt>
                <c:pt idx="218302">
                  <c:v>4.95018</c:v>
                </c:pt>
                <c:pt idx="218303">
                  <c:v>4.9502</c:v>
                </c:pt>
                <c:pt idx="218304">
                  <c:v>4.95023</c:v>
                </c:pt>
                <c:pt idx="218305">
                  <c:v>4.95025</c:v>
                </c:pt>
                <c:pt idx="218306">
                  <c:v>4.95027</c:v>
                </c:pt>
                <c:pt idx="218307">
                  <c:v>4.95029</c:v>
                </c:pt>
                <c:pt idx="218308">
                  <c:v>4.95032</c:v>
                </c:pt>
                <c:pt idx="218309">
                  <c:v>4.95034</c:v>
                </c:pt>
                <c:pt idx="218310">
                  <c:v>4.95036</c:v>
                </c:pt>
                <c:pt idx="218311">
                  <c:v>4.95038</c:v>
                </c:pt>
                <c:pt idx="218312">
                  <c:v>4.95041</c:v>
                </c:pt>
                <c:pt idx="218313">
                  <c:v>4.95043</c:v>
                </c:pt>
                <c:pt idx="218314">
                  <c:v>4.95045</c:v>
                </c:pt>
                <c:pt idx="218315">
                  <c:v>4.95048</c:v>
                </c:pt>
                <c:pt idx="218316">
                  <c:v>4.9505</c:v>
                </c:pt>
                <c:pt idx="218317">
                  <c:v>4.95052</c:v>
                </c:pt>
                <c:pt idx="218318">
                  <c:v>4.95054</c:v>
                </c:pt>
                <c:pt idx="218319">
                  <c:v>4.95057</c:v>
                </c:pt>
                <c:pt idx="218320">
                  <c:v>4.95059</c:v>
                </c:pt>
                <c:pt idx="218321">
                  <c:v>4.95061</c:v>
                </c:pt>
                <c:pt idx="218322">
                  <c:v>4.95064</c:v>
                </c:pt>
                <c:pt idx="218323">
                  <c:v>4.95066</c:v>
                </c:pt>
                <c:pt idx="218324">
                  <c:v>4.95068</c:v>
                </c:pt>
                <c:pt idx="218325">
                  <c:v>4.9507</c:v>
                </c:pt>
                <c:pt idx="218326">
                  <c:v>4.95073</c:v>
                </c:pt>
                <c:pt idx="218327">
                  <c:v>4.95075</c:v>
                </c:pt>
                <c:pt idx="218328">
                  <c:v>4.95077</c:v>
                </c:pt>
                <c:pt idx="218329">
                  <c:v>4.95079</c:v>
                </c:pt>
                <c:pt idx="218330">
                  <c:v>4.95082</c:v>
                </c:pt>
                <c:pt idx="218331">
                  <c:v>4.95084</c:v>
                </c:pt>
                <c:pt idx="218332">
                  <c:v>4.95086</c:v>
                </c:pt>
                <c:pt idx="218333">
                  <c:v>4.95088</c:v>
                </c:pt>
                <c:pt idx="218334">
                  <c:v>4.95091</c:v>
                </c:pt>
                <c:pt idx="218335">
                  <c:v>4.95093</c:v>
                </c:pt>
                <c:pt idx="218336">
                  <c:v>4.95095</c:v>
                </c:pt>
                <c:pt idx="218337">
                  <c:v>4.95097</c:v>
                </c:pt>
                <c:pt idx="218338">
                  <c:v>4.951</c:v>
                </c:pt>
                <c:pt idx="218339">
                  <c:v>4.95102</c:v>
                </c:pt>
                <c:pt idx="218340">
                  <c:v>4.95104</c:v>
                </c:pt>
                <c:pt idx="218341">
                  <c:v>4.95107</c:v>
                </c:pt>
                <c:pt idx="218342">
                  <c:v>4.95109</c:v>
                </c:pt>
                <c:pt idx="218343">
                  <c:v>4.95111</c:v>
                </c:pt>
                <c:pt idx="218344">
                  <c:v>4.95113</c:v>
                </c:pt>
                <c:pt idx="218345">
                  <c:v>4.95116</c:v>
                </c:pt>
                <c:pt idx="218346">
                  <c:v>4.95118</c:v>
                </c:pt>
                <c:pt idx="218347">
                  <c:v>4.9512</c:v>
                </c:pt>
                <c:pt idx="218348">
                  <c:v>4.95122</c:v>
                </c:pt>
                <c:pt idx="218349">
                  <c:v>4.95125</c:v>
                </c:pt>
                <c:pt idx="218350">
                  <c:v>4.95127</c:v>
                </c:pt>
                <c:pt idx="218351">
                  <c:v>4.95129</c:v>
                </c:pt>
                <c:pt idx="218352">
                  <c:v>4.95132</c:v>
                </c:pt>
                <c:pt idx="218353">
                  <c:v>4.95134</c:v>
                </c:pt>
                <c:pt idx="218354">
                  <c:v>4.95136</c:v>
                </c:pt>
                <c:pt idx="218355">
                  <c:v>4.95138</c:v>
                </c:pt>
                <c:pt idx="218356">
                  <c:v>4.95141</c:v>
                </c:pt>
                <c:pt idx="218357">
                  <c:v>4.95143</c:v>
                </c:pt>
                <c:pt idx="218358">
                  <c:v>4.95145</c:v>
                </c:pt>
                <c:pt idx="218359">
                  <c:v>4.95147</c:v>
                </c:pt>
                <c:pt idx="218360">
                  <c:v>4.9515</c:v>
                </c:pt>
                <c:pt idx="218361">
                  <c:v>4.95152</c:v>
                </c:pt>
                <c:pt idx="218362">
                  <c:v>4.95154</c:v>
                </c:pt>
                <c:pt idx="218363">
                  <c:v>4.95157</c:v>
                </c:pt>
                <c:pt idx="218364">
                  <c:v>4.95159</c:v>
                </c:pt>
                <c:pt idx="218365">
                  <c:v>4.95161</c:v>
                </c:pt>
                <c:pt idx="218366">
                  <c:v>4.95163</c:v>
                </c:pt>
                <c:pt idx="218367">
                  <c:v>4.95165</c:v>
                </c:pt>
                <c:pt idx="218368">
                  <c:v>4.95168</c:v>
                </c:pt>
                <c:pt idx="218369">
                  <c:v>4.9517</c:v>
                </c:pt>
                <c:pt idx="218370">
                  <c:v>4.95172</c:v>
                </c:pt>
                <c:pt idx="218371">
                  <c:v>4.95175</c:v>
                </c:pt>
                <c:pt idx="218372">
                  <c:v>4.95177</c:v>
                </c:pt>
                <c:pt idx="218373">
                  <c:v>4.95179</c:v>
                </c:pt>
                <c:pt idx="218374">
                  <c:v>4.95181</c:v>
                </c:pt>
                <c:pt idx="218375">
                  <c:v>4.95184</c:v>
                </c:pt>
                <c:pt idx="218376">
                  <c:v>4.95186</c:v>
                </c:pt>
                <c:pt idx="218377">
                  <c:v>4.95188</c:v>
                </c:pt>
                <c:pt idx="218378">
                  <c:v>4.95191</c:v>
                </c:pt>
                <c:pt idx="218379">
                  <c:v>4.95193</c:v>
                </c:pt>
                <c:pt idx="218380">
                  <c:v>4.95195</c:v>
                </c:pt>
                <c:pt idx="218381">
                  <c:v>4.95197</c:v>
                </c:pt>
                <c:pt idx="218382">
                  <c:v>4.952</c:v>
                </c:pt>
                <c:pt idx="218383">
                  <c:v>4.95202</c:v>
                </c:pt>
                <c:pt idx="218384">
                  <c:v>4.95204</c:v>
                </c:pt>
                <c:pt idx="218385">
                  <c:v>4.95206</c:v>
                </c:pt>
                <c:pt idx="218386">
                  <c:v>4.95209</c:v>
                </c:pt>
                <c:pt idx="218387">
                  <c:v>4.95211</c:v>
                </c:pt>
                <c:pt idx="218388">
                  <c:v>4.95213</c:v>
                </c:pt>
                <c:pt idx="218389">
                  <c:v>4.95215</c:v>
                </c:pt>
                <c:pt idx="218390">
                  <c:v>4.95218</c:v>
                </c:pt>
                <c:pt idx="218391">
                  <c:v>4.9522</c:v>
                </c:pt>
                <c:pt idx="218392">
                  <c:v>4.95222</c:v>
                </c:pt>
                <c:pt idx="218393">
                  <c:v>4.95224</c:v>
                </c:pt>
                <c:pt idx="218394">
                  <c:v>4.95227</c:v>
                </c:pt>
                <c:pt idx="218395">
                  <c:v>4.95229</c:v>
                </c:pt>
                <c:pt idx="218396">
                  <c:v>4.95231</c:v>
                </c:pt>
                <c:pt idx="218397">
                  <c:v>4.95234</c:v>
                </c:pt>
                <c:pt idx="218398">
                  <c:v>4.95236</c:v>
                </c:pt>
                <c:pt idx="218399">
                  <c:v>4.95238</c:v>
                </c:pt>
                <c:pt idx="218400">
                  <c:v>4.9524</c:v>
                </c:pt>
                <c:pt idx="218401">
                  <c:v>4.95243</c:v>
                </c:pt>
                <c:pt idx="218402">
                  <c:v>4.95245</c:v>
                </c:pt>
                <c:pt idx="218403">
                  <c:v>4.95247</c:v>
                </c:pt>
                <c:pt idx="218404">
                  <c:v>4.95249</c:v>
                </c:pt>
                <c:pt idx="218405">
                  <c:v>4.95252</c:v>
                </c:pt>
                <c:pt idx="218406">
                  <c:v>4.95254</c:v>
                </c:pt>
                <c:pt idx="218407">
                  <c:v>4.95256</c:v>
                </c:pt>
                <c:pt idx="218408">
                  <c:v>4.95259</c:v>
                </c:pt>
                <c:pt idx="218409">
                  <c:v>4.95261</c:v>
                </c:pt>
                <c:pt idx="218410">
                  <c:v>4.95263</c:v>
                </c:pt>
                <c:pt idx="218411">
                  <c:v>4.95265</c:v>
                </c:pt>
                <c:pt idx="218412">
                  <c:v>4.95268</c:v>
                </c:pt>
                <c:pt idx="218413">
                  <c:v>4.9527</c:v>
                </c:pt>
                <c:pt idx="218414">
                  <c:v>4.95272</c:v>
                </c:pt>
                <c:pt idx="218415">
                  <c:v>4.95274</c:v>
                </c:pt>
                <c:pt idx="218416">
                  <c:v>4.95277</c:v>
                </c:pt>
                <c:pt idx="218417">
                  <c:v>4.95279</c:v>
                </c:pt>
                <c:pt idx="218418">
                  <c:v>4.95281</c:v>
                </c:pt>
                <c:pt idx="218419">
                  <c:v>4.95283</c:v>
                </c:pt>
                <c:pt idx="218420">
                  <c:v>4.95286</c:v>
                </c:pt>
                <c:pt idx="218421">
                  <c:v>4.95288</c:v>
                </c:pt>
                <c:pt idx="218422">
                  <c:v>4.9529</c:v>
                </c:pt>
                <c:pt idx="218423">
                  <c:v>4.95292</c:v>
                </c:pt>
                <c:pt idx="218424">
                  <c:v>4.95295</c:v>
                </c:pt>
                <c:pt idx="218425">
                  <c:v>4.95297</c:v>
                </c:pt>
                <c:pt idx="218426">
                  <c:v>4.95299</c:v>
                </c:pt>
                <c:pt idx="218427">
                  <c:v>4.95302</c:v>
                </c:pt>
                <c:pt idx="218428">
                  <c:v>4.95304</c:v>
                </c:pt>
                <c:pt idx="218429">
                  <c:v>4.95306</c:v>
                </c:pt>
                <c:pt idx="218430">
                  <c:v>4.95308</c:v>
                </c:pt>
                <c:pt idx="218431">
                  <c:v>4.95311</c:v>
                </c:pt>
                <c:pt idx="218432">
                  <c:v>4.95313</c:v>
                </c:pt>
                <c:pt idx="218433">
                  <c:v>4.95315</c:v>
                </c:pt>
                <c:pt idx="218434">
                  <c:v>4.95317</c:v>
                </c:pt>
                <c:pt idx="218435">
                  <c:v>4.9532</c:v>
                </c:pt>
                <c:pt idx="218436">
                  <c:v>4.95322</c:v>
                </c:pt>
                <c:pt idx="218437">
                  <c:v>4.95324</c:v>
                </c:pt>
                <c:pt idx="218438">
                  <c:v>4.95327</c:v>
                </c:pt>
                <c:pt idx="218439">
                  <c:v>4.95329</c:v>
                </c:pt>
                <c:pt idx="218440">
                  <c:v>4.95331</c:v>
                </c:pt>
                <c:pt idx="218441">
                  <c:v>4.95333</c:v>
                </c:pt>
                <c:pt idx="218442">
                  <c:v>4.95336</c:v>
                </c:pt>
                <c:pt idx="218443">
                  <c:v>4.95338</c:v>
                </c:pt>
                <c:pt idx="218444">
                  <c:v>4.9534</c:v>
                </c:pt>
                <c:pt idx="218445">
                  <c:v>4.95342</c:v>
                </c:pt>
                <c:pt idx="218446">
                  <c:v>4.95345</c:v>
                </c:pt>
                <c:pt idx="218447">
                  <c:v>4.95347</c:v>
                </c:pt>
                <c:pt idx="218448">
                  <c:v>4.95349</c:v>
                </c:pt>
                <c:pt idx="218449">
                  <c:v>4.95352</c:v>
                </c:pt>
                <c:pt idx="218450">
                  <c:v>4.95354</c:v>
                </c:pt>
                <c:pt idx="218451">
                  <c:v>4.95356</c:v>
                </c:pt>
                <c:pt idx="218452">
                  <c:v>4.95358</c:v>
                </c:pt>
                <c:pt idx="218453">
                  <c:v>4.9536</c:v>
                </c:pt>
                <c:pt idx="218454">
                  <c:v>4.95363</c:v>
                </c:pt>
                <c:pt idx="218455">
                  <c:v>4.95365</c:v>
                </c:pt>
                <c:pt idx="218456">
                  <c:v>4.95367</c:v>
                </c:pt>
                <c:pt idx="218457">
                  <c:v>4.9537</c:v>
                </c:pt>
                <c:pt idx="218458">
                  <c:v>4.95372</c:v>
                </c:pt>
                <c:pt idx="218459">
                  <c:v>4.95374</c:v>
                </c:pt>
                <c:pt idx="218460">
                  <c:v>4.95376</c:v>
                </c:pt>
                <c:pt idx="218461">
                  <c:v>4.95379</c:v>
                </c:pt>
                <c:pt idx="218462">
                  <c:v>4.95381</c:v>
                </c:pt>
                <c:pt idx="218463">
                  <c:v>4.95383</c:v>
                </c:pt>
                <c:pt idx="218464">
                  <c:v>4.95385</c:v>
                </c:pt>
                <c:pt idx="218465">
                  <c:v>4.95388</c:v>
                </c:pt>
                <c:pt idx="218466">
                  <c:v>4.9539</c:v>
                </c:pt>
                <c:pt idx="218467">
                  <c:v>4.95392</c:v>
                </c:pt>
                <c:pt idx="218468">
                  <c:v>4.95395</c:v>
                </c:pt>
                <c:pt idx="218469">
                  <c:v>4.95397</c:v>
                </c:pt>
                <c:pt idx="218470">
                  <c:v>4.95399</c:v>
                </c:pt>
                <c:pt idx="218471">
                  <c:v>4.95401</c:v>
                </c:pt>
                <c:pt idx="218472">
                  <c:v>4.95404</c:v>
                </c:pt>
                <c:pt idx="218473">
                  <c:v>4.95406</c:v>
                </c:pt>
                <c:pt idx="218474">
                  <c:v>4.95408</c:v>
                </c:pt>
                <c:pt idx="218475">
                  <c:v>4.9541</c:v>
                </c:pt>
                <c:pt idx="218476">
                  <c:v>4.95413</c:v>
                </c:pt>
                <c:pt idx="218477">
                  <c:v>4.95415</c:v>
                </c:pt>
                <c:pt idx="218478">
                  <c:v>4.95417</c:v>
                </c:pt>
                <c:pt idx="218479">
                  <c:v>4.9542</c:v>
                </c:pt>
                <c:pt idx="218480">
                  <c:v>4.95422</c:v>
                </c:pt>
                <c:pt idx="218481">
                  <c:v>4.95424</c:v>
                </c:pt>
                <c:pt idx="218482">
                  <c:v>4.95426</c:v>
                </c:pt>
                <c:pt idx="218483">
                  <c:v>4.95429</c:v>
                </c:pt>
                <c:pt idx="218484">
                  <c:v>4.95431</c:v>
                </c:pt>
                <c:pt idx="218485">
                  <c:v>4.95433</c:v>
                </c:pt>
                <c:pt idx="218486">
                  <c:v>4.95435</c:v>
                </c:pt>
                <c:pt idx="218487">
                  <c:v>4.95438</c:v>
                </c:pt>
                <c:pt idx="218488">
                  <c:v>4.9544</c:v>
                </c:pt>
                <c:pt idx="218489">
                  <c:v>4.95442</c:v>
                </c:pt>
                <c:pt idx="218490">
                  <c:v>4.95444</c:v>
                </c:pt>
                <c:pt idx="218491">
                  <c:v>4.95447</c:v>
                </c:pt>
                <c:pt idx="218492">
                  <c:v>4.95449</c:v>
                </c:pt>
                <c:pt idx="218493">
                  <c:v>4.95451</c:v>
                </c:pt>
                <c:pt idx="218494">
                  <c:v>4.95453</c:v>
                </c:pt>
                <c:pt idx="218495">
                  <c:v>4.95456</c:v>
                </c:pt>
                <c:pt idx="218496">
                  <c:v>4.95458</c:v>
                </c:pt>
                <c:pt idx="218497">
                  <c:v>4.9546</c:v>
                </c:pt>
                <c:pt idx="218498">
                  <c:v>4.95463</c:v>
                </c:pt>
                <c:pt idx="218499">
                  <c:v>4.95465</c:v>
                </c:pt>
                <c:pt idx="218500">
                  <c:v>4.95467</c:v>
                </c:pt>
                <c:pt idx="218501">
                  <c:v>4.95469</c:v>
                </c:pt>
                <c:pt idx="218502">
                  <c:v>4.95472</c:v>
                </c:pt>
                <c:pt idx="218503">
                  <c:v>4.95474</c:v>
                </c:pt>
                <c:pt idx="218504">
                  <c:v>4.95476</c:v>
                </c:pt>
                <c:pt idx="218505">
                  <c:v>4.95479</c:v>
                </c:pt>
                <c:pt idx="218506">
                  <c:v>4.95481</c:v>
                </c:pt>
                <c:pt idx="218507">
                  <c:v>4.95483</c:v>
                </c:pt>
                <c:pt idx="218508">
                  <c:v>4.95485</c:v>
                </c:pt>
                <c:pt idx="218509">
                  <c:v>4.95488</c:v>
                </c:pt>
                <c:pt idx="218510">
                  <c:v>4.9549</c:v>
                </c:pt>
                <c:pt idx="218511">
                  <c:v>4.95492</c:v>
                </c:pt>
                <c:pt idx="218512">
                  <c:v>4.95494</c:v>
                </c:pt>
                <c:pt idx="218513">
                  <c:v>4.95497</c:v>
                </c:pt>
                <c:pt idx="218514">
                  <c:v>4.95499</c:v>
                </c:pt>
                <c:pt idx="218515">
                  <c:v>4.95501</c:v>
                </c:pt>
                <c:pt idx="218516">
                  <c:v>4.95503</c:v>
                </c:pt>
                <c:pt idx="218517">
                  <c:v>4.95506</c:v>
                </c:pt>
                <c:pt idx="218518">
                  <c:v>4.95508</c:v>
                </c:pt>
                <c:pt idx="218519">
                  <c:v>4.9551</c:v>
                </c:pt>
                <c:pt idx="218520">
                  <c:v>4.95512</c:v>
                </c:pt>
                <c:pt idx="218521">
                  <c:v>4.95515</c:v>
                </c:pt>
                <c:pt idx="218522">
                  <c:v>4.95517</c:v>
                </c:pt>
                <c:pt idx="218523">
                  <c:v>4.95519</c:v>
                </c:pt>
                <c:pt idx="218524">
                  <c:v>4.95521</c:v>
                </c:pt>
                <c:pt idx="218525">
                  <c:v>4.95524</c:v>
                </c:pt>
                <c:pt idx="218526">
                  <c:v>4.95526</c:v>
                </c:pt>
                <c:pt idx="218527">
                  <c:v>4.95528</c:v>
                </c:pt>
                <c:pt idx="218528">
                  <c:v>4.95531</c:v>
                </c:pt>
                <c:pt idx="218529">
                  <c:v>4.95533</c:v>
                </c:pt>
                <c:pt idx="218530">
                  <c:v>4.95535</c:v>
                </c:pt>
                <c:pt idx="218531">
                  <c:v>4.95537</c:v>
                </c:pt>
                <c:pt idx="218532">
                  <c:v>4.9554</c:v>
                </c:pt>
                <c:pt idx="218533">
                  <c:v>4.95542</c:v>
                </c:pt>
                <c:pt idx="218534">
                  <c:v>4.95544</c:v>
                </c:pt>
                <c:pt idx="218535">
                  <c:v>4.95547</c:v>
                </c:pt>
                <c:pt idx="218536">
                  <c:v>4.95549</c:v>
                </c:pt>
                <c:pt idx="218537">
                  <c:v>4.95551</c:v>
                </c:pt>
                <c:pt idx="218538">
                  <c:v>4.95553</c:v>
                </c:pt>
                <c:pt idx="218539">
                  <c:v>4.95556</c:v>
                </c:pt>
                <c:pt idx="218540">
                  <c:v>4.95558</c:v>
                </c:pt>
                <c:pt idx="218541">
                  <c:v>4.9556</c:v>
                </c:pt>
                <c:pt idx="218542">
                  <c:v>4.95562</c:v>
                </c:pt>
                <c:pt idx="218543">
                  <c:v>4.95565</c:v>
                </c:pt>
                <c:pt idx="218544">
                  <c:v>4.95567</c:v>
                </c:pt>
                <c:pt idx="218545">
                  <c:v>4.95569</c:v>
                </c:pt>
                <c:pt idx="218546">
                  <c:v>4.95571</c:v>
                </c:pt>
                <c:pt idx="218547">
                  <c:v>4.95574</c:v>
                </c:pt>
                <c:pt idx="218548">
                  <c:v>4.95576</c:v>
                </c:pt>
                <c:pt idx="218549">
                  <c:v>4.95578</c:v>
                </c:pt>
                <c:pt idx="218550">
                  <c:v>4.9558</c:v>
                </c:pt>
                <c:pt idx="218551">
                  <c:v>4.95583</c:v>
                </c:pt>
                <c:pt idx="218552">
                  <c:v>4.95585</c:v>
                </c:pt>
                <c:pt idx="218553">
                  <c:v>4.95587</c:v>
                </c:pt>
                <c:pt idx="218554">
                  <c:v>4.9559</c:v>
                </c:pt>
                <c:pt idx="218555">
                  <c:v>4.95592</c:v>
                </c:pt>
                <c:pt idx="218556">
                  <c:v>4.95594</c:v>
                </c:pt>
                <c:pt idx="218557">
                  <c:v>4.95596</c:v>
                </c:pt>
                <c:pt idx="218558">
                  <c:v>4.95599</c:v>
                </c:pt>
                <c:pt idx="218559">
                  <c:v>4.95601</c:v>
                </c:pt>
                <c:pt idx="218560">
                  <c:v>4.95603</c:v>
                </c:pt>
                <c:pt idx="218561">
                  <c:v>4.95605</c:v>
                </c:pt>
                <c:pt idx="218562">
                  <c:v>4.95608</c:v>
                </c:pt>
                <c:pt idx="218563">
                  <c:v>4.9561</c:v>
                </c:pt>
                <c:pt idx="218564">
                  <c:v>4.95612</c:v>
                </c:pt>
                <c:pt idx="218565">
                  <c:v>4.95615</c:v>
                </c:pt>
                <c:pt idx="218566">
                  <c:v>4.95617</c:v>
                </c:pt>
                <c:pt idx="218567">
                  <c:v>4.95619</c:v>
                </c:pt>
                <c:pt idx="218568">
                  <c:v>4.95621</c:v>
                </c:pt>
                <c:pt idx="218569">
                  <c:v>4.95624</c:v>
                </c:pt>
                <c:pt idx="218570">
                  <c:v>4.95626</c:v>
                </c:pt>
                <c:pt idx="218571">
                  <c:v>4.95628</c:v>
                </c:pt>
                <c:pt idx="218572">
                  <c:v>4.9563</c:v>
                </c:pt>
                <c:pt idx="218573">
                  <c:v>4.95633</c:v>
                </c:pt>
                <c:pt idx="218574">
                  <c:v>4.95635</c:v>
                </c:pt>
                <c:pt idx="218575">
                  <c:v>4.95637</c:v>
                </c:pt>
                <c:pt idx="218576">
                  <c:v>4.95639</c:v>
                </c:pt>
                <c:pt idx="218577">
                  <c:v>4.95642</c:v>
                </c:pt>
                <c:pt idx="218578">
                  <c:v>4.95644</c:v>
                </c:pt>
                <c:pt idx="218579">
                  <c:v>4.95646</c:v>
                </c:pt>
                <c:pt idx="218580">
                  <c:v>4.95648</c:v>
                </c:pt>
                <c:pt idx="218581">
                  <c:v>4.95651</c:v>
                </c:pt>
                <c:pt idx="218582">
                  <c:v>4.95653</c:v>
                </c:pt>
                <c:pt idx="218583">
                  <c:v>4.95655</c:v>
                </c:pt>
                <c:pt idx="218584">
                  <c:v>4.95658</c:v>
                </c:pt>
                <c:pt idx="218585">
                  <c:v>4.9566</c:v>
                </c:pt>
                <c:pt idx="218586">
                  <c:v>4.95662</c:v>
                </c:pt>
                <c:pt idx="218587">
                  <c:v>4.95664</c:v>
                </c:pt>
                <c:pt idx="218588">
                  <c:v>4.95667</c:v>
                </c:pt>
                <c:pt idx="218589">
                  <c:v>4.95669</c:v>
                </c:pt>
                <c:pt idx="218590">
                  <c:v>4.95671</c:v>
                </c:pt>
                <c:pt idx="218591">
                  <c:v>4.95674</c:v>
                </c:pt>
                <c:pt idx="218592">
                  <c:v>4.95676</c:v>
                </c:pt>
                <c:pt idx="218593">
                  <c:v>4.95678</c:v>
                </c:pt>
                <c:pt idx="218594">
                  <c:v>4.9568</c:v>
                </c:pt>
                <c:pt idx="218595">
                  <c:v>4.95683</c:v>
                </c:pt>
                <c:pt idx="218596">
                  <c:v>4.95685</c:v>
                </c:pt>
                <c:pt idx="218597">
                  <c:v>4.95687</c:v>
                </c:pt>
                <c:pt idx="218598">
                  <c:v>4.95689</c:v>
                </c:pt>
                <c:pt idx="218599">
                  <c:v>4.95692</c:v>
                </c:pt>
                <c:pt idx="218600">
                  <c:v>4.95694</c:v>
                </c:pt>
                <c:pt idx="218601">
                  <c:v>4.95696</c:v>
                </c:pt>
                <c:pt idx="218602">
                  <c:v>4.95698</c:v>
                </c:pt>
                <c:pt idx="218603">
                  <c:v>4.95701</c:v>
                </c:pt>
                <c:pt idx="218604">
                  <c:v>4.95703</c:v>
                </c:pt>
                <c:pt idx="218605">
                  <c:v>4.95705</c:v>
                </c:pt>
                <c:pt idx="218606">
                  <c:v>4.95707</c:v>
                </c:pt>
                <c:pt idx="218607">
                  <c:v>4.9571</c:v>
                </c:pt>
                <c:pt idx="218608">
                  <c:v>4.95712</c:v>
                </c:pt>
                <c:pt idx="218609">
                  <c:v>4.95714</c:v>
                </c:pt>
                <c:pt idx="218610">
                  <c:v>4.95717</c:v>
                </c:pt>
                <c:pt idx="218611">
                  <c:v>4.95719</c:v>
                </c:pt>
                <c:pt idx="218612">
                  <c:v>4.95721</c:v>
                </c:pt>
                <c:pt idx="218613">
                  <c:v>4.95723</c:v>
                </c:pt>
                <c:pt idx="218614">
                  <c:v>4.95726</c:v>
                </c:pt>
                <c:pt idx="218615">
                  <c:v>4.95728</c:v>
                </c:pt>
                <c:pt idx="218616">
                  <c:v>4.9573</c:v>
                </c:pt>
                <c:pt idx="218617">
                  <c:v>4.95732</c:v>
                </c:pt>
                <c:pt idx="218618">
                  <c:v>4.95735</c:v>
                </c:pt>
                <c:pt idx="218619">
                  <c:v>4.95737</c:v>
                </c:pt>
                <c:pt idx="218620">
                  <c:v>4.95739</c:v>
                </c:pt>
                <c:pt idx="218621">
                  <c:v>4.95742</c:v>
                </c:pt>
                <c:pt idx="218622">
                  <c:v>4.95744</c:v>
                </c:pt>
                <c:pt idx="218623">
                  <c:v>4.95746</c:v>
                </c:pt>
                <c:pt idx="218624">
                  <c:v>4.95748</c:v>
                </c:pt>
                <c:pt idx="218625">
                  <c:v>4.95751</c:v>
                </c:pt>
                <c:pt idx="218626">
                  <c:v>4.95753</c:v>
                </c:pt>
                <c:pt idx="218627">
                  <c:v>4.95755</c:v>
                </c:pt>
                <c:pt idx="218628">
                  <c:v>4.95757</c:v>
                </c:pt>
                <c:pt idx="218629">
                  <c:v>4.9576</c:v>
                </c:pt>
                <c:pt idx="218630">
                  <c:v>4.95762</c:v>
                </c:pt>
                <c:pt idx="218631">
                  <c:v>4.95764</c:v>
                </c:pt>
                <c:pt idx="218632">
                  <c:v>4.95766</c:v>
                </c:pt>
                <c:pt idx="218633">
                  <c:v>4.95769</c:v>
                </c:pt>
                <c:pt idx="218634">
                  <c:v>4.95771</c:v>
                </c:pt>
                <c:pt idx="218635">
                  <c:v>4.95773</c:v>
                </c:pt>
                <c:pt idx="218636">
                  <c:v>4.95775</c:v>
                </c:pt>
                <c:pt idx="218637">
                  <c:v>4.95778</c:v>
                </c:pt>
                <c:pt idx="218638">
                  <c:v>4.9578</c:v>
                </c:pt>
                <c:pt idx="218639">
                  <c:v>4.95782</c:v>
                </c:pt>
                <c:pt idx="218640">
                  <c:v>4.95785</c:v>
                </c:pt>
                <c:pt idx="218641">
                  <c:v>4.95787</c:v>
                </c:pt>
                <c:pt idx="218642">
                  <c:v>4.95789</c:v>
                </c:pt>
                <c:pt idx="218643">
                  <c:v>4.95791</c:v>
                </c:pt>
                <c:pt idx="218644">
                  <c:v>4.95794</c:v>
                </c:pt>
                <c:pt idx="218645">
                  <c:v>4.95796</c:v>
                </c:pt>
                <c:pt idx="218646">
                  <c:v>4.95798</c:v>
                </c:pt>
                <c:pt idx="218647">
                  <c:v>4.958</c:v>
                </c:pt>
                <c:pt idx="218648">
                  <c:v>4.95803</c:v>
                </c:pt>
                <c:pt idx="218649">
                  <c:v>4.95805</c:v>
                </c:pt>
                <c:pt idx="218650">
                  <c:v>4.95807</c:v>
                </c:pt>
                <c:pt idx="218651">
                  <c:v>4.9581</c:v>
                </c:pt>
                <c:pt idx="218652">
                  <c:v>4.95812</c:v>
                </c:pt>
                <c:pt idx="218653">
                  <c:v>4.95814</c:v>
                </c:pt>
                <c:pt idx="218654">
                  <c:v>4.95816</c:v>
                </c:pt>
                <c:pt idx="218655">
                  <c:v>4.95819</c:v>
                </c:pt>
                <c:pt idx="218656">
                  <c:v>4.95821</c:v>
                </c:pt>
                <c:pt idx="218657">
                  <c:v>4.95823</c:v>
                </c:pt>
                <c:pt idx="218658">
                  <c:v>4.95825</c:v>
                </c:pt>
                <c:pt idx="218659">
                  <c:v>4.95828</c:v>
                </c:pt>
                <c:pt idx="218660">
                  <c:v>4.9583</c:v>
                </c:pt>
                <c:pt idx="218661">
                  <c:v>4.95832</c:v>
                </c:pt>
                <c:pt idx="218662">
                  <c:v>4.95834</c:v>
                </c:pt>
                <c:pt idx="218663">
                  <c:v>4.95837</c:v>
                </c:pt>
                <c:pt idx="218664">
                  <c:v>4.95839</c:v>
                </c:pt>
                <c:pt idx="218665">
                  <c:v>4.95841</c:v>
                </c:pt>
                <c:pt idx="218666">
                  <c:v>4.95843</c:v>
                </c:pt>
                <c:pt idx="218667">
                  <c:v>4.95846</c:v>
                </c:pt>
                <c:pt idx="218668">
                  <c:v>4.95848</c:v>
                </c:pt>
                <c:pt idx="218669">
                  <c:v>4.9585</c:v>
                </c:pt>
                <c:pt idx="218670">
                  <c:v>4.95853</c:v>
                </c:pt>
                <c:pt idx="218671">
                  <c:v>4.95855</c:v>
                </c:pt>
                <c:pt idx="218672">
                  <c:v>4.95857</c:v>
                </c:pt>
                <c:pt idx="218673">
                  <c:v>4.95859</c:v>
                </c:pt>
                <c:pt idx="218674">
                  <c:v>4.95862</c:v>
                </c:pt>
                <c:pt idx="218675">
                  <c:v>4.95864</c:v>
                </c:pt>
                <c:pt idx="218676">
                  <c:v>4.95866</c:v>
                </c:pt>
                <c:pt idx="218677">
                  <c:v>4.95869</c:v>
                </c:pt>
                <c:pt idx="218678">
                  <c:v>4.95871</c:v>
                </c:pt>
                <c:pt idx="218679">
                  <c:v>4.95873</c:v>
                </c:pt>
                <c:pt idx="218680">
                  <c:v>4.95875</c:v>
                </c:pt>
                <c:pt idx="218681">
                  <c:v>4.95878</c:v>
                </c:pt>
                <c:pt idx="218682">
                  <c:v>4.9588</c:v>
                </c:pt>
                <c:pt idx="218683">
                  <c:v>4.95882</c:v>
                </c:pt>
                <c:pt idx="218684">
                  <c:v>4.95884</c:v>
                </c:pt>
                <c:pt idx="218685">
                  <c:v>4.95887</c:v>
                </c:pt>
                <c:pt idx="218686">
                  <c:v>4.95889</c:v>
                </c:pt>
                <c:pt idx="218687">
                  <c:v>4.95891</c:v>
                </c:pt>
                <c:pt idx="218688">
                  <c:v>4.95893</c:v>
                </c:pt>
                <c:pt idx="218689">
                  <c:v>4.95896</c:v>
                </c:pt>
                <c:pt idx="218690">
                  <c:v>4.95898</c:v>
                </c:pt>
                <c:pt idx="218691">
                  <c:v>4.959</c:v>
                </c:pt>
                <c:pt idx="218692">
                  <c:v>4.95902</c:v>
                </c:pt>
                <c:pt idx="218693">
                  <c:v>4.95905</c:v>
                </c:pt>
                <c:pt idx="218694">
                  <c:v>4.95907</c:v>
                </c:pt>
                <c:pt idx="218695">
                  <c:v>4.95909</c:v>
                </c:pt>
                <c:pt idx="218696">
                  <c:v>4.95912</c:v>
                </c:pt>
                <c:pt idx="218697">
                  <c:v>4.95914</c:v>
                </c:pt>
                <c:pt idx="218698">
                  <c:v>4.95916</c:v>
                </c:pt>
                <c:pt idx="218699">
                  <c:v>4.95918</c:v>
                </c:pt>
                <c:pt idx="218700">
                  <c:v>4.95921</c:v>
                </c:pt>
                <c:pt idx="218701">
                  <c:v>4.95923</c:v>
                </c:pt>
                <c:pt idx="218702">
                  <c:v>4.95925</c:v>
                </c:pt>
                <c:pt idx="218703">
                  <c:v>4.95927</c:v>
                </c:pt>
                <c:pt idx="218704">
                  <c:v>4.9593</c:v>
                </c:pt>
                <c:pt idx="218705">
                  <c:v>4.95932</c:v>
                </c:pt>
                <c:pt idx="218706">
                  <c:v>4.95934</c:v>
                </c:pt>
                <c:pt idx="218707">
                  <c:v>4.95937</c:v>
                </c:pt>
                <c:pt idx="218708">
                  <c:v>4.95939</c:v>
                </c:pt>
                <c:pt idx="218709">
                  <c:v>4.95941</c:v>
                </c:pt>
                <c:pt idx="218710">
                  <c:v>4.95943</c:v>
                </c:pt>
                <c:pt idx="218711">
                  <c:v>4.95946</c:v>
                </c:pt>
                <c:pt idx="218712">
                  <c:v>4.95948</c:v>
                </c:pt>
                <c:pt idx="218713">
                  <c:v>4.9595</c:v>
                </c:pt>
                <c:pt idx="218714">
                  <c:v>4.95952</c:v>
                </c:pt>
                <c:pt idx="218715">
                  <c:v>4.95955</c:v>
                </c:pt>
                <c:pt idx="218716">
                  <c:v>4.95957</c:v>
                </c:pt>
                <c:pt idx="218717">
                  <c:v>4.95959</c:v>
                </c:pt>
                <c:pt idx="218718">
                  <c:v>4.95962</c:v>
                </c:pt>
                <c:pt idx="218719">
                  <c:v>4.95964</c:v>
                </c:pt>
                <c:pt idx="218720">
                  <c:v>4.95966</c:v>
                </c:pt>
                <c:pt idx="218721">
                  <c:v>4.95968</c:v>
                </c:pt>
                <c:pt idx="218722">
                  <c:v>4.9597</c:v>
                </c:pt>
                <c:pt idx="218723">
                  <c:v>4.95973</c:v>
                </c:pt>
                <c:pt idx="218724">
                  <c:v>4.95975</c:v>
                </c:pt>
                <c:pt idx="218725">
                  <c:v>4.95977</c:v>
                </c:pt>
                <c:pt idx="218726">
                  <c:v>4.9598</c:v>
                </c:pt>
                <c:pt idx="218727">
                  <c:v>4.95982</c:v>
                </c:pt>
                <c:pt idx="218728">
                  <c:v>4.95984</c:v>
                </c:pt>
                <c:pt idx="218729">
                  <c:v>4.95986</c:v>
                </c:pt>
                <c:pt idx="218730">
                  <c:v>4.95989</c:v>
                </c:pt>
                <c:pt idx="218731">
                  <c:v>4.95991</c:v>
                </c:pt>
                <c:pt idx="218732">
                  <c:v>4.95993</c:v>
                </c:pt>
                <c:pt idx="218733">
                  <c:v>4.95995</c:v>
                </c:pt>
                <c:pt idx="218734">
                  <c:v>4.95998</c:v>
                </c:pt>
                <c:pt idx="218735">
                  <c:v>4.96</c:v>
                </c:pt>
                <c:pt idx="218736">
                  <c:v>4.96002</c:v>
                </c:pt>
                <c:pt idx="218737">
                  <c:v>4.96005</c:v>
                </c:pt>
                <c:pt idx="218738">
                  <c:v>4.96007</c:v>
                </c:pt>
                <c:pt idx="218739">
                  <c:v>4.96009</c:v>
                </c:pt>
                <c:pt idx="218740">
                  <c:v>4.96011</c:v>
                </c:pt>
                <c:pt idx="218741">
                  <c:v>4.96014</c:v>
                </c:pt>
                <c:pt idx="218742">
                  <c:v>4.96016</c:v>
                </c:pt>
                <c:pt idx="218743">
                  <c:v>4.96018</c:v>
                </c:pt>
                <c:pt idx="218744">
                  <c:v>4.9602</c:v>
                </c:pt>
                <c:pt idx="218745">
                  <c:v>4.96023</c:v>
                </c:pt>
                <c:pt idx="218746">
                  <c:v>4.96025</c:v>
                </c:pt>
                <c:pt idx="218747">
                  <c:v>4.96027</c:v>
                </c:pt>
                <c:pt idx="218748">
                  <c:v>4.9603</c:v>
                </c:pt>
                <c:pt idx="218749">
                  <c:v>4.96032</c:v>
                </c:pt>
                <c:pt idx="218750">
                  <c:v>4.96034</c:v>
                </c:pt>
                <c:pt idx="218751">
                  <c:v>4.96036</c:v>
                </c:pt>
                <c:pt idx="218752">
                  <c:v>4.96038</c:v>
                </c:pt>
                <c:pt idx="218753">
                  <c:v>4.96041</c:v>
                </c:pt>
                <c:pt idx="218754">
                  <c:v>4.96043</c:v>
                </c:pt>
                <c:pt idx="218755">
                  <c:v>4.96045</c:v>
                </c:pt>
                <c:pt idx="218756">
                  <c:v>4.96048</c:v>
                </c:pt>
                <c:pt idx="218757">
                  <c:v>4.9605</c:v>
                </c:pt>
                <c:pt idx="218758">
                  <c:v>4.96052</c:v>
                </c:pt>
                <c:pt idx="218759">
                  <c:v>4.96054</c:v>
                </c:pt>
                <c:pt idx="218760">
                  <c:v>4.96057</c:v>
                </c:pt>
                <c:pt idx="218761">
                  <c:v>4.96059</c:v>
                </c:pt>
                <c:pt idx="218762">
                  <c:v>4.96061</c:v>
                </c:pt>
                <c:pt idx="218763">
                  <c:v>4.96063</c:v>
                </c:pt>
                <c:pt idx="218764">
                  <c:v>4.96066</c:v>
                </c:pt>
                <c:pt idx="218765">
                  <c:v>4.96068</c:v>
                </c:pt>
                <c:pt idx="218766">
                  <c:v>4.9607</c:v>
                </c:pt>
                <c:pt idx="218767">
                  <c:v>4.96073</c:v>
                </c:pt>
                <c:pt idx="218768">
                  <c:v>4.96075</c:v>
                </c:pt>
                <c:pt idx="218769">
                  <c:v>4.96077</c:v>
                </c:pt>
                <c:pt idx="218770">
                  <c:v>4.96079</c:v>
                </c:pt>
                <c:pt idx="218771">
                  <c:v>4.96082</c:v>
                </c:pt>
                <c:pt idx="218772">
                  <c:v>4.96084</c:v>
                </c:pt>
                <c:pt idx="218773">
                  <c:v>4.96086</c:v>
                </c:pt>
                <c:pt idx="218774">
                  <c:v>4.96088</c:v>
                </c:pt>
                <c:pt idx="218775">
                  <c:v>4.96091</c:v>
                </c:pt>
                <c:pt idx="218776">
                  <c:v>4.96093</c:v>
                </c:pt>
                <c:pt idx="218777">
                  <c:v>4.96095</c:v>
                </c:pt>
                <c:pt idx="218778">
                  <c:v>4.96098</c:v>
                </c:pt>
                <c:pt idx="218779">
                  <c:v>4.961</c:v>
                </c:pt>
                <c:pt idx="218780">
                  <c:v>4.96102</c:v>
                </c:pt>
                <c:pt idx="218781">
                  <c:v>4.96104</c:v>
                </c:pt>
                <c:pt idx="218782">
                  <c:v>4.96107</c:v>
                </c:pt>
                <c:pt idx="218783">
                  <c:v>4.96109</c:v>
                </c:pt>
                <c:pt idx="218784">
                  <c:v>4.96111</c:v>
                </c:pt>
                <c:pt idx="218785">
                  <c:v>4.96113</c:v>
                </c:pt>
                <c:pt idx="218786">
                  <c:v>4.96116</c:v>
                </c:pt>
                <c:pt idx="218787">
                  <c:v>4.96118</c:v>
                </c:pt>
                <c:pt idx="218788">
                  <c:v>4.9612</c:v>
                </c:pt>
                <c:pt idx="218789">
                  <c:v>4.96122</c:v>
                </c:pt>
                <c:pt idx="218790">
                  <c:v>4.96125</c:v>
                </c:pt>
                <c:pt idx="218791">
                  <c:v>4.96127</c:v>
                </c:pt>
                <c:pt idx="218792">
                  <c:v>4.96129</c:v>
                </c:pt>
                <c:pt idx="218793">
                  <c:v>4.96131</c:v>
                </c:pt>
                <c:pt idx="218794">
                  <c:v>4.96134</c:v>
                </c:pt>
                <c:pt idx="218795">
                  <c:v>4.96136</c:v>
                </c:pt>
                <c:pt idx="218796">
                  <c:v>4.96138</c:v>
                </c:pt>
                <c:pt idx="218797">
                  <c:v>4.96141</c:v>
                </c:pt>
                <c:pt idx="218798">
                  <c:v>4.96143</c:v>
                </c:pt>
                <c:pt idx="218799">
                  <c:v>4.96145</c:v>
                </c:pt>
                <c:pt idx="218800">
                  <c:v>4.96147</c:v>
                </c:pt>
                <c:pt idx="218801">
                  <c:v>4.9615</c:v>
                </c:pt>
                <c:pt idx="218802">
                  <c:v>4.96152</c:v>
                </c:pt>
                <c:pt idx="218803">
                  <c:v>4.96154</c:v>
                </c:pt>
                <c:pt idx="218804">
                  <c:v>4.96157</c:v>
                </c:pt>
                <c:pt idx="218805">
                  <c:v>4.96159</c:v>
                </c:pt>
                <c:pt idx="218806">
                  <c:v>4.96161</c:v>
                </c:pt>
                <c:pt idx="218807">
                  <c:v>4.96163</c:v>
                </c:pt>
                <c:pt idx="218808">
                  <c:v>4.96166</c:v>
                </c:pt>
                <c:pt idx="218809">
                  <c:v>4.96168</c:v>
                </c:pt>
                <c:pt idx="218810">
                  <c:v>4.9617</c:v>
                </c:pt>
                <c:pt idx="218811">
                  <c:v>4.96172</c:v>
                </c:pt>
                <c:pt idx="218812">
                  <c:v>4.96175</c:v>
                </c:pt>
                <c:pt idx="218813">
                  <c:v>4.96177</c:v>
                </c:pt>
                <c:pt idx="218814">
                  <c:v>4.96179</c:v>
                </c:pt>
                <c:pt idx="218815">
                  <c:v>4.96181</c:v>
                </c:pt>
                <c:pt idx="218816">
                  <c:v>4.96184</c:v>
                </c:pt>
                <c:pt idx="218817">
                  <c:v>4.96186</c:v>
                </c:pt>
                <c:pt idx="218818">
                  <c:v>4.96188</c:v>
                </c:pt>
                <c:pt idx="218819">
                  <c:v>4.9619</c:v>
                </c:pt>
                <c:pt idx="218820">
                  <c:v>4.96193</c:v>
                </c:pt>
                <c:pt idx="218821">
                  <c:v>4.96195</c:v>
                </c:pt>
                <c:pt idx="218822">
                  <c:v>4.96197</c:v>
                </c:pt>
                <c:pt idx="218823">
                  <c:v>4.96199</c:v>
                </c:pt>
                <c:pt idx="218824">
                  <c:v>4.96202</c:v>
                </c:pt>
                <c:pt idx="218825">
                  <c:v>4.96204</c:v>
                </c:pt>
                <c:pt idx="218826">
                  <c:v>4.96206</c:v>
                </c:pt>
                <c:pt idx="218827">
                  <c:v>4.96209</c:v>
                </c:pt>
                <c:pt idx="218828">
                  <c:v>4.96211</c:v>
                </c:pt>
                <c:pt idx="218829">
                  <c:v>4.96213</c:v>
                </c:pt>
                <c:pt idx="218830">
                  <c:v>4.96215</c:v>
                </c:pt>
                <c:pt idx="218831">
                  <c:v>4.96218</c:v>
                </c:pt>
                <c:pt idx="218832">
                  <c:v>4.9622</c:v>
                </c:pt>
                <c:pt idx="218833">
                  <c:v>4.96222</c:v>
                </c:pt>
                <c:pt idx="218834">
                  <c:v>4.96225</c:v>
                </c:pt>
                <c:pt idx="218835">
                  <c:v>4.96227</c:v>
                </c:pt>
                <c:pt idx="218836">
                  <c:v>4.96229</c:v>
                </c:pt>
                <c:pt idx="218837">
                  <c:v>4.96231</c:v>
                </c:pt>
                <c:pt idx="218838">
                  <c:v>4.96234</c:v>
                </c:pt>
                <c:pt idx="218839">
                  <c:v>4.96236</c:v>
                </c:pt>
                <c:pt idx="218840">
                  <c:v>4.96238</c:v>
                </c:pt>
                <c:pt idx="218841">
                  <c:v>4.9624</c:v>
                </c:pt>
                <c:pt idx="218842">
                  <c:v>4.96243</c:v>
                </c:pt>
                <c:pt idx="218843">
                  <c:v>4.96245</c:v>
                </c:pt>
                <c:pt idx="218844">
                  <c:v>4.96247</c:v>
                </c:pt>
                <c:pt idx="218845">
                  <c:v>4.96249</c:v>
                </c:pt>
                <c:pt idx="218846">
                  <c:v>4.96252</c:v>
                </c:pt>
                <c:pt idx="218847">
                  <c:v>4.96254</c:v>
                </c:pt>
                <c:pt idx="218848">
                  <c:v>4.96256</c:v>
                </c:pt>
                <c:pt idx="218849">
                  <c:v>4.96258</c:v>
                </c:pt>
                <c:pt idx="218850">
                  <c:v>4.96261</c:v>
                </c:pt>
                <c:pt idx="218851">
                  <c:v>4.96263</c:v>
                </c:pt>
                <c:pt idx="218852">
                  <c:v>4.96265</c:v>
                </c:pt>
                <c:pt idx="218853">
                  <c:v>4.96268</c:v>
                </c:pt>
                <c:pt idx="218854">
                  <c:v>4.9627</c:v>
                </c:pt>
                <c:pt idx="218855">
                  <c:v>4.96272</c:v>
                </c:pt>
                <c:pt idx="218856">
                  <c:v>4.96274</c:v>
                </c:pt>
                <c:pt idx="218857">
                  <c:v>4.96277</c:v>
                </c:pt>
                <c:pt idx="218858">
                  <c:v>4.96279</c:v>
                </c:pt>
                <c:pt idx="218859">
                  <c:v>4.96281</c:v>
                </c:pt>
                <c:pt idx="218860">
                  <c:v>4.96283</c:v>
                </c:pt>
                <c:pt idx="218861">
                  <c:v>4.96286</c:v>
                </c:pt>
                <c:pt idx="218862">
                  <c:v>4.96288</c:v>
                </c:pt>
                <c:pt idx="218863">
                  <c:v>4.9629</c:v>
                </c:pt>
                <c:pt idx="218864">
                  <c:v>4.96293</c:v>
                </c:pt>
                <c:pt idx="218865">
                  <c:v>4.96295</c:v>
                </c:pt>
                <c:pt idx="218866">
                  <c:v>4.96297</c:v>
                </c:pt>
                <c:pt idx="218867">
                  <c:v>4.96299</c:v>
                </c:pt>
                <c:pt idx="218868">
                  <c:v>4.96302</c:v>
                </c:pt>
                <c:pt idx="218869">
                  <c:v>4.96304</c:v>
                </c:pt>
                <c:pt idx="218870">
                  <c:v>4.96306</c:v>
                </c:pt>
                <c:pt idx="218871">
                  <c:v>4.96308</c:v>
                </c:pt>
                <c:pt idx="218872">
                  <c:v>4.96311</c:v>
                </c:pt>
                <c:pt idx="218873">
                  <c:v>4.96313</c:v>
                </c:pt>
                <c:pt idx="218874">
                  <c:v>4.96315</c:v>
                </c:pt>
                <c:pt idx="218875">
                  <c:v>4.96317</c:v>
                </c:pt>
                <c:pt idx="218876">
                  <c:v>4.9632</c:v>
                </c:pt>
                <c:pt idx="218877">
                  <c:v>4.96322</c:v>
                </c:pt>
                <c:pt idx="218878">
                  <c:v>4.96324</c:v>
                </c:pt>
                <c:pt idx="218879">
                  <c:v>4.96326</c:v>
                </c:pt>
                <c:pt idx="218880">
                  <c:v>4.96329</c:v>
                </c:pt>
                <c:pt idx="218881">
                  <c:v>4.96331</c:v>
                </c:pt>
                <c:pt idx="218882">
                  <c:v>4.96333</c:v>
                </c:pt>
                <c:pt idx="218883">
                  <c:v>4.96336</c:v>
                </c:pt>
                <c:pt idx="218884">
                  <c:v>4.96338</c:v>
                </c:pt>
                <c:pt idx="218885">
                  <c:v>4.9634</c:v>
                </c:pt>
                <c:pt idx="218886">
                  <c:v>4.96342</c:v>
                </c:pt>
                <c:pt idx="218887">
                  <c:v>4.96345</c:v>
                </c:pt>
                <c:pt idx="218888">
                  <c:v>4.96347</c:v>
                </c:pt>
                <c:pt idx="218889">
                  <c:v>4.96349</c:v>
                </c:pt>
                <c:pt idx="218890">
                  <c:v>4.96352</c:v>
                </c:pt>
                <c:pt idx="218891">
                  <c:v>4.96354</c:v>
                </c:pt>
                <c:pt idx="218892">
                  <c:v>4.96356</c:v>
                </c:pt>
                <c:pt idx="218893">
                  <c:v>4.96358</c:v>
                </c:pt>
                <c:pt idx="218894">
                  <c:v>4.96361</c:v>
                </c:pt>
                <c:pt idx="218895">
                  <c:v>4.96363</c:v>
                </c:pt>
                <c:pt idx="218896">
                  <c:v>4.96365</c:v>
                </c:pt>
                <c:pt idx="218897">
                  <c:v>4.96367</c:v>
                </c:pt>
                <c:pt idx="218898">
                  <c:v>4.9637</c:v>
                </c:pt>
                <c:pt idx="218899">
                  <c:v>4.96372</c:v>
                </c:pt>
                <c:pt idx="218900">
                  <c:v>4.96374</c:v>
                </c:pt>
                <c:pt idx="218901">
                  <c:v>4.96376</c:v>
                </c:pt>
                <c:pt idx="218902">
                  <c:v>4.96379</c:v>
                </c:pt>
                <c:pt idx="218903">
                  <c:v>4.96381</c:v>
                </c:pt>
                <c:pt idx="218904">
                  <c:v>4.96383</c:v>
                </c:pt>
                <c:pt idx="218905">
                  <c:v>4.96385</c:v>
                </c:pt>
                <c:pt idx="218906">
                  <c:v>4.96388</c:v>
                </c:pt>
                <c:pt idx="218907">
                  <c:v>4.9639</c:v>
                </c:pt>
                <c:pt idx="218908">
                  <c:v>4.96392</c:v>
                </c:pt>
                <c:pt idx="218909">
                  <c:v>4.96395</c:v>
                </c:pt>
                <c:pt idx="218910">
                  <c:v>4.96397</c:v>
                </c:pt>
                <c:pt idx="218911">
                  <c:v>4.96399</c:v>
                </c:pt>
                <c:pt idx="218912">
                  <c:v>4.96401</c:v>
                </c:pt>
                <c:pt idx="218913">
                  <c:v>4.96404</c:v>
                </c:pt>
                <c:pt idx="218914">
                  <c:v>4.96406</c:v>
                </c:pt>
                <c:pt idx="218915">
                  <c:v>4.96408</c:v>
                </c:pt>
                <c:pt idx="218916">
                  <c:v>4.9641</c:v>
                </c:pt>
                <c:pt idx="218917">
                  <c:v>4.96413</c:v>
                </c:pt>
                <c:pt idx="218918">
                  <c:v>4.96415</c:v>
                </c:pt>
                <c:pt idx="218919">
                  <c:v>4.96417</c:v>
                </c:pt>
                <c:pt idx="218920">
                  <c:v>4.9642</c:v>
                </c:pt>
                <c:pt idx="218921">
                  <c:v>4.96422</c:v>
                </c:pt>
                <c:pt idx="218922">
                  <c:v>4.96424</c:v>
                </c:pt>
                <c:pt idx="218923">
                  <c:v>4.96426</c:v>
                </c:pt>
                <c:pt idx="218924">
                  <c:v>4.96429</c:v>
                </c:pt>
                <c:pt idx="218925">
                  <c:v>4.96431</c:v>
                </c:pt>
                <c:pt idx="218926">
                  <c:v>4.96433</c:v>
                </c:pt>
                <c:pt idx="218927">
                  <c:v>4.96435</c:v>
                </c:pt>
                <c:pt idx="218928">
                  <c:v>4.96438</c:v>
                </c:pt>
                <c:pt idx="218929">
                  <c:v>4.9644</c:v>
                </c:pt>
                <c:pt idx="218930">
                  <c:v>4.96442</c:v>
                </c:pt>
                <c:pt idx="218931">
                  <c:v>4.96444</c:v>
                </c:pt>
                <c:pt idx="218932">
                  <c:v>4.96447</c:v>
                </c:pt>
                <c:pt idx="218933">
                  <c:v>4.96449</c:v>
                </c:pt>
                <c:pt idx="218934">
                  <c:v>4.96451</c:v>
                </c:pt>
                <c:pt idx="218935">
                  <c:v>4.96453</c:v>
                </c:pt>
                <c:pt idx="218936">
                  <c:v>4.96456</c:v>
                </c:pt>
                <c:pt idx="218937">
                  <c:v>4.96458</c:v>
                </c:pt>
                <c:pt idx="218938">
                  <c:v>4.9646</c:v>
                </c:pt>
                <c:pt idx="218939">
                  <c:v>4.96463</c:v>
                </c:pt>
                <c:pt idx="218940">
                  <c:v>4.96465</c:v>
                </c:pt>
                <c:pt idx="218941">
                  <c:v>4.96467</c:v>
                </c:pt>
                <c:pt idx="218942">
                  <c:v>4.96469</c:v>
                </c:pt>
                <c:pt idx="218943">
                  <c:v>4.96472</c:v>
                </c:pt>
                <c:pt idx="218944">
                  <c:v>4.96474</c:v>
                </c:pt>
                <c:pt idx="218945">
                  <c:v>4.96476</c:v>
                </c:pt>
                <c:pt idx="218946">
                  <c:v>4.96479</c:v>
                </c:pt>
                <c:pt idx="218947">
                  <c:v>4.96481</c:v>
                </c:pt>
                <c:pt idx="218948">
                  <c:v>4.96483</c:v>
                </c:pt>
                <c:pt idx="218949">
                  <c:v>4.96485</c:v>
                </c:pt>
                <c:pt idx="218950">
                  <c:v>4.96488</c:v>
                </c:pt>
                <c:pt idx="218951">
                  <c:v>4.9649</c:v>
                </c:pt>
                <c:pt idx="218952">
                  <c:v>4.96492</c:v>
                </c:pt>
                <c:pt idx="218953">
                  <c:v>4.96494</c:v>
                </c:pt>
                <c:pt idx="218954">
                  <c:v>4.96497</c:v>
                </c:pt>
                <c:pt idx="218955">
                  <c:v>4.96499</c:v>
                </c:pt>
                <c:pt idx="218956">
                  <c:v>4.96501</c:v>
                </c:pt>
                <c:pt idx="218957">
                  <c:v>4.96503</c:v>
                </c:pt>
                <c:pt idx="218958">
                  <c:v>4.96506</c:v>
                </c:pt>
                <c:pt idx="218959">
                  <c:v>4.96508</c:v>
                </c:pt>
                <c:pt idx="218960">
                  <c:v>4.9651</c:v>
                </c:pt>
                <c:pt idx="218961">
                  <c:v>4.96512</c:v>
                </c:pt>
                <c:pt idx="218962">
                  <c:v>4.96515</c:v>
                </c:pt>
                <c:pt idx="218963">
                  <c:v>4.96517</c:v>
                </c:pt>
                <c:pt idx="218964">
                  <c:v>4.96519</c:v>
                </c:pt>
                <c:pt idx="218965">
                  <c:v>4.96521</c:v>
                </c:pt>
                <c:pt idx="218966">
                  <c:v>4.96524</c:v>
                </c:pt>
                <c:pt idx="218967">
                  <c:v>4.96526</c:v>
                </c:pt>
                <c:pt idx="218968">
                  <c:v>4.96528</c:v>
                </c:pt>
                <c:pt idx="218969">
                  <c:v>4.96531</c:v>
                </c:pt>
                <c:pt idx="218970">
                  <c:v>4.96533</c:v>
                </c:pt>
                <c:pt idx="218971">
                  <c:v>4.96535</c:v>
                </c:pt>
                <c:pt idx="218972">
                  <c:v>4.96537</c:v>
                </c:pt>
                <c:pt idx="218973">
                  <c:v>4.9654</c:v>
                </c:pt>
                <c:pt idx="218974">
                  <c:v>4.96542</c:v>
                </c:pt>
                <c:pt idx="218975">
                  <c:v>4.96544</c:v>
                </c:pt>
                <c:pt idx="218976">
                  <c:v>4.96547</c:v>
                </c:pt>
                <c:pt idx="218977">
                  <c:v>4.96549</c:v>
                </c:pt>
                <c:pt idx="218978">
                  <c:v>4.96551</c:v>
                </c:pt>
                <c:pt idx="218979">
                  <c:v>4.96553</c:v>
                </c:pt>
                <c:pt idx="218980">
                  <c:v>4.96556</c:v>
                </c:pt>
                <c:pt idx="218981">
                  <c:v>4.96558</c:v>
                </c:pt>
                <c:pt idx="218982">
                  <c:v>4.9656</c:v>
                </c:pt>
                <c:pt idx="218983">
                  <c:v>4.96562</c:v>
                </c:pt>
                <c:pt idx="218984">
                  <c:v>4.96565</c:v>
                </c:pt>
                <c:pt idx="218985">
                  <c:v>4.96567</c:v>
                </c:pt>
                <c:pt idx="218986">
                  <c:v>4.96569</c:v>
                </c:pt>
                <c:pt idx="218987">
                  <c:v>4.96571</c:v>
                </c:pt>
                <c:pt idx="218988">
                  <c:v>4.96574</c:v>
                </c:pt>
                <c:pt idx="218989">
                  <c:v>4.96576</c:v>
                </c:pt>
                <c:pt idx="218990">
                  <c:v>4.96578</c:v>
                </c:pt>
                <c:pt idx="218991">
                  <c:v>4.9658</c:v>
                </c:pt>
                <c:pt idx="218992">
                  <c:v>4.96583</c:v>
                </c:pt>
                <c:pt idx="218993">
                  <c:v>4.96585</c:v>
                </c:pt>
                <c:pt idx="218994">
                  <c:v>4.96587</c:v>
                </c:pt>
                <c:pt idx="218995">
                  <c:v>4.9659</c:v>
                </c:pt>
                <c:pt idx="218996">
                  <c:v>4.96592</c:v>
                </c:pt>
                <c:pt idx="218997">
                  <c:v>4.96594</c:v>
                </c:pt>
                <c:pt idx="218998">
                  <c:v>4.96596</c:v>
                </c:pt>
                <c:pt idx="218999">
                  <c:v>4.96599</c:v>
                </c:pt>
                <c:pt idx="219000">
                  <c:v>4.96601</c:v>
                </c:pt>
                <c:pt idx="219001">
                  <c:v>4.96603</c:v>
                </c:pt>
                <c:pt idx="219002">
                  <c:v>4.96605</c:v>
                </c:pt>
                <c:pt idx="219003">
                  <c:v>4.96608</c:v>
                </c:pt>
                <c:pt idx="219004">
                  <c:v>4.9661</c:v>
                </c:pt>
                <c:pt idx="219005">
                  <c:v>4.96612</c:v>
                </c:pt>
                <c:pt idx="219006">
                  <c:v>4.96615</c:v>
                </c:pt>
                <c:pt idx="219007">
                  <c:v>4.96617</c:v>
                </c:pt>
                <c:pt idx="219008">
                  <c:v>4.96619</c:v>
                </c:pt>
                <c:pt idx="219009">
                  <c:v>4.96621</c:v>
                </c:pt>
                <c:pt idx="219010">
                  <c:v>4.96624</c:v>
                </c:pt>
                <c:pt idx="219011">
                  <c:v>4.96626</c:v>
                </c:pt>
                <c:pt idx="219012">
                  <c:v>4.96628</c:v>
                </c:pt>
                <c:pt idx="219013">
                  <c:v>4.9663</c:v>
                </c:pt>
                <c:pt idx="219014">
                  <c:v>4.96633</c:v>
                </c:pt>
                <c:pt idx="219015">
                  <c:v>4.96635</c:v>
                </c:pt>
                <c:pt idx="219016">
                  <c:v>4.96637</c:v>
                </c:pt>
                <c:pt idx="219017">
                  <c:v>4.9664</c:v>
                </c:pt>
                <c:pt idx="219018">
                  <c:v>4.96642</c:v>
                </c:pt>
                <c:pt idx="219019">
                  <c:v>4.96644</c:v>
                </c:pt>
                <c:pt idx="219020">
                  <c:v>4.96646</c:v>
                </c:pt>
                <c:pt idx="219021">
                  <c:v>4.96648</c:v>
                </c:pt>
                <c:pt idx="219022">
                  <c:v>4.96651</c:v>
                </c:pt>
                <c:pt idx="219023">
                  <c:v>4.96653</c:v>
                </c:pt>
                <c:pt idx="219024">
                  <c:v>4.96655</c:v>
                </c:pt>
                <c:pt idx="219025">
                  <c:v>4.96658</c:v>
                </c:pt>
                <c:pt idx="219026">
                  <c:v>4.9666</c:v>
                </c:pt>
                <c:pt idx="219027">
                  <c:v>4.96662</c:v>
                </c:pt>
                <c:pt idx="219028">
                  <c:v>4.96664</c:v>
                </c:pt>
                <c:pt idx="219029">
                  <c:v>4.96667</c:v>
                </c:pt>
                <c:pt idx="219030">
                  <c:v>4.96669</c:v>
                </c:pt>
                <c:pt idx="219031">
                  <c:v>4.96671</c:v>
                </c:pt>
                <c:pt idx="219032">
                  <c:v>4.96673</c:v>
                </c:pt>
                <c:pt idx="219033">
                  <c:v>4.96676</c:v>
                </c:pt>
                <c:pt idx="219034">
                  <c:v>4.96678</c:v>
                </c:pt>
                <c:pt idx="219035">
                  <c:v>4.9668</c:v>
                </c:pt>
                <c:pt idx="219036">
                  <c:v>4.96683</c:v>
                </c:pt>
                <c:pt idx="219037">
                  <c:v>4.96685</c:v>
                </c:pt>
                <c:pt idx="219038">
                  <c:v>4.96687</c:v>
                </c:pt>
                <c:pt idx="219039">
                  <c:v>4.96689</c:v>
                </c:pt>
                <c:pt idx="219040">
                  <c:v>4.96692</c:v>
                </c:pt>
                <c:pt idx="219041">
                  <c:v>4.96694</c:v>
                </c:pt>
                <c:pt idx="219042">
                  <c:v>4.96696</c:v>
                </c:pt>
                <c:pt idx="219043">
                  <c:v>4.96698</c:v>
                </c:pt>
                <c:pt idx="219044">
                  <c:v>4.96701</c:v>
                </c:pt>
                <c:pt idx="219045">
                  <c:v>4.96703</c:v>
                </c:pt>
                <c:pt idx="219046">
                  <c:v>4.96705</c:v>
                </c:pt>
                <c:pt idx="219047">
                  <c:v>4.96708</c:v>
                </c:pt>
                <c:pt idx="219048">
                  <c:v>4.9671</c:v>
                </c:pt>
                <c:pt idx="219049">
                  <c:v>4.96712</c:v>
                </c:pt>
                <c:pt idx="219050">
                  <c:v>4.96714</c:v>
                </c:pt>
                <c:pt idx="219051">
                  <c:v>4.96717</c:v>
                </c:pt>
                <c:pt idx="219052">
                  <c:v>4.96719</c:v>
                </c:pt>
                <c:pt idx="219053">
                  <c:v>4.96721</c:v>
                </c:pt>
                <c:pt idx="219054">
                  <c:v>4.96723</c:v>
                </c:pt>
                <c:pt idx="219055">
                  <c:v>4.96726</c:v>
                </c:pt>
                <c:pt idx="219056">
                  <c:v>4.96728</c:v>
                </c:pt>
                <c:pt idx="219057">
                  <c:v>4.9673</c:v>
                </c:pt>
                <c:pt idx="219058">
                  <c:v>4.96732</c:v>
                </c:pt>
                <c:pt idx="219059">
                  <c:v>4.96735</c:v>
                </c:pt>
                <c:pt idx="219060">
                  <c:v>4.96737</c:v>
                </c:pt>
                <c:pt idx="219061">
                  <c:v>4.96739</c:v>
                </c:pt>
                <c:pt idx="219062">
                  <c:v>4.96741</c:v>
                </c:pt>
                <c:pt idx="219063">
                  <c:v>4.96744</c:v>
                </c:pt>
                <c:pt idx="219064">
                  <c:v>4.96746</c:v>
                </c:pt>
                <c:pt idx="219065">
                  <c:v>4.96748</c:v>
                </c:pt>
                <c:pt idx="219066">
                  <c:v>4.96751</c:v>
                </c:pt>
                <c:pt idx="219067">
                  <c:v>4.96753</c:v>
                </c:pt>
                <c:pt idx="219068">
                  <c:v>4.96755</c:v>
                </c:pt>
                <c:pt idx="219069">
                  <c:v>4.96757</c:v>
                </c:pt>
                <c:pt idx="219070">
                  <c:v>4.9676</c:v>
                </c:pt>
                <c:pt idx="219071">
                  <c:v>4.96762</c:v>
                </c:pt>
                <c:pt idx="219072">
                  <c:v>4.96764</c:v>
                </c:pt>
                <c:pt idx="219073">
                  <c:v>4.96766</c:v>
                </c:pt>
                <c:pt idx="219074">
                  <c:v>4.96769</c:v>
                </c:pt>
                <c:pt idx="219075">
                  <c:v>4.96771</c:v>
                </c:pt>
                <c:pt idx="219076">
                  <c:v>4.96773</c:v>
                </c:pt>
                <c:pt idx="219077">
                  <c:v>4.96776</c:v>
                </c:pt>
                <c:pt idx="219078">
                  <c:v>4.96778</c:v>
                </c:pt>
                <c:pt idx="219079">
                  <c:v>4.9678</c:v>
                </c:pt>
                <c:pt idx="219080">
                  <c:v>4.96782</c:v>
                </c:pt>
                <c:pt idx="219081">
                  <c:v>4.96785</c:v>
                </c:pt>
                <c:pt idx="219082">
                  <c:v>4.96787</c:v>
                </c:pt>
                <c:pt idx="219083">
                  <c:v>4.96789</c:v>
                </c:pt>
                <c:pt idx="219084">
                  <c:v>4.96791</c:v>
                </c:pt>
                <c:pt idx="219085">
                  <c:v>4.96794</c:v>
                </c:pt>
                <c:pt idx="219086">
                  <c:v>4.96796</c:v>
                </c:pt>
                <c:pt idx="219087">
                  <c:v>4.96798</c:v>
                </c:pt>
                <c:pt idx="219088">
                  <c:v>4.968</c:v>
                </c:pt>
                <c:pt idx="219089">
                  <c:v>4.96803</c:v>
                </c:pt>
                <c:pt idx="219090">
                  <c:v>4.96805</c:v>
                </c:pt>
                <c:pt idx="219091">
                  <c:v>4.96807</c:v>
                </c:pt>
                <c:pt idx="219092">
                  <c:v>4.96809</c:v>
                </c:pt>
                <c:pt idx="219093">
                  <c:v>4.96812</c:v>
                </c:pt>
                <c:pt idx="219094">
                  <c:v>4.96814</c:v>
                </c:pt>
                <c:pt idx="219095">
                  <c:v>4.96816</c:v>
                </c:pt>
                <c:pt idx="219096">
                  <c:v>4.96819</c:v>
                </c:pt>
                <c:pt idx="219097">
                  <c:v>4.96821</c:v>
                </c:pt>
                <c:pt idx="219098">
                  <c:v>4.96823</c:v>
                </c:pt>
                <c:pt idx="219099">
                  <c:v>4.96825</c:v>
                </c:pt>
                <c:pt idx="219100">
                  <c:v>4.96828</c:v>
                </c:pt>
                <c:pt idx="219101">
                  <c:v>4.9683</c:v>
                </c:pt>
                <c:pt idx="219102">
                  <c:v>4.96832</c:v>
                </c:pt>
                <c:pt idx="219103">
                  <c:v>4.96835</c:v>
                </c:pt>
                <c:pt idx="219104">
                  <c:v>4.96837</c:v>
                </c:pt>
                <c:pt idx="219105">
                  <c:v>4.96839</c:v>
                </c:pt>
                <c:pt idx="219106">
                  <c:v>4.96841</c:v>
                </c:pt>
                <c:pt idx="219107">
                  <c:v>4.96844</c:v>
                </c:pt>
                <c:pt idx="219108">
                  <c:v>4.96846</c:v>
                </c:pt>
                <c:pt idx="219109">
                  <c:v>4.96848</c:v>
                </c:pt>
                <c:pt idx="219110">
                  <c:v>4.9685</c:v>
                </c:pt>
                <c:pt idx="219111">
                  <c:v>4.96853</c:v>
                </c:pt>
                <c:pt idx="219112">
                  <c:v>4.96855</c:v>
                </c:pt>
                <c:pt idx="219113">
                  <c:v>4.96857</c:v>
                </c:pt>
                <c:pt idx="219114">
                  <c:v>4.96859</c:v>
                </c:pt>
                <c:pt idx="219115">
                  <c:v>4.96862</c:v>
                </c:pt>
                <c:pt idx="219116">
                  <c:v>4.96864</c:v>
                </c:pt>
                <c:pt idx="219117">
                  <c:v>4.96866</c:v>
                </c:pt>
                <c:pt idx="219118">
                  <c:v>4.96868</c:v>
                </c:pt>
                <c:pt idx="219119">
                  <c:v>4.96871</c:v>
                </c:pt>
                <c:pt idx="219120">
                  <c:v>4.96873</c:v>
                </c:pt>
                <c:pt idx="219121">
                  <c:v>4.96875</c:v>
                </c:pt>
                <c:pt idx="219122">
                  <c:v>4.96878</c:v>
                </c:pt>
                <c:pt idx="219123">
                  <c:v>4.9688</c:v>
                </c:pt>
                <c:pt idx="219124">
                  <c:v>4.96882</c:v>
                </c:pt>
                <c:pt idx="219125">
                  <c:v>4.96884</c:v>
                </c:pt>
                <c:pt idx="219126">
                  <c:v>4.96887</c:v>
                </c:pt>
                <c:pt idx="219127">
                  <c:v>4.96889</c:v>
                </c:pt>
                <c:pt idx="219128">
                  <c:v>4.96891</c:v>
                </c:pt>
                <c:pt idx="219129">
                  <c:v>4.96893</c:v>
                </c:pt>
                <c:pt idx="219130">
                  <c:v>4.96896</c:v>
                </c:pt>
                <c:pt idx="219131">
                  <c:v>4.96898</c:v>
                </c:pt>
                <c:pt idx="219132">
                  <c:v>4.969</c:v>
                </c:pt>
                <c:pt idx="219133">
                  <c:v>4.96903</c:v>
                </c:pt>
                <c:pt idx="219134">
                  <c:v>4.96905</c:v>
                </c:pt>
                <c:pt idx="219135">
                  <c:v>4.96907</c:v>
                </c:pt>
                <c:pt idx="219136">
                  <c:v>4.96909</c:v>
                </c:pt>
                <c:pt idx="219137">
                  <c:v>4.96912</c:v>
                </c:pt>
                <c:pt idx="219138">
                  <c:v>4.96914</c:v>
                </c:pt>
                <c:pt idx="219139">
                  <c:v>4.96916</c:v>
                </c:pt>
                <c:pt idx="219140">
                  <c:v>4.96918</c:v>
                </c:pt>
                <c:pt idx="219141">
                  <c:v>4.96921</c:v>
                </c:pt>
                <c:pt idx="219142">
                  <c:v>4.96923</c:v>
                </c:pt>
                <c:pt idx="219143">
                  <c:v>4.96925</c:v>
                </c:pt>
                <c:pt idx="219144">
                  <c:v>4.96927</c:v>
                </c:pt>
                <c:pt idx="219145">
                  <c:v>4.9693</c:v>
                </c:pt>
                <c:pt idx="219146">
                  <c:v>4.96932</c:v>
                </c:pt>
                <c:pt idx="219147">
                  <c:v>4.96934</c:v>
                </c:pt>
                <c:pt idx="219148">
                  <c:v>4.96936</c:v>
                </c:pt>
                <c:pt idx="219149">
                  <c:v>4.96939</c:v>
                </c:pt>
                <c:pt idx="219150">
                  <c:v>4.96941</c:v>
                </c:pt>
                <c:pt idx="219151">
                  <c:v>4.96943</c:v>
                </c:pt>
                <c:pt idx="219152">
                  <c:v>4.96946</c:v>
                </c:pt>
                <c:pt idx="219153">
                  <c:v>4.96948</c:v>
                </c:pt>
                <c:pt idx="219154">
                  <c:v>4.9695</c:v>
                </c:pt>
                <c:pt idx="219155">
                  <c:v>4.96952</c:v>
                </c:pt>
                <c:pt idx="219156">
                  <c:v>4.96955</c:v>
                </c:pt>
                <c:pt idx="219157">
                  <c:v>4.96957</c:v>
                </c:pt>
                <c:pt idx="219158">
                  <c:v>4.96959</c:v>
                </c:pt>
                <c:pt idx="219159">
                  <c:v>4.96962</c:v>
                </c:pt>
                <c:pt idx="219160">
                  <c:v>4.96964</c:v>
                </c:pt>
                <c:pt idx="219161">
                  <c:v>4.96966</c:v>
                </c:pt>
                <c:pt idx="219162">
                  <c:v>4.96968</c:v>
                </c:pt>
                <c:pt idx="219163">
                  <c:v>4.96971</c:v>
                </c:pt>
                <c:pt idx="219164">
                  <c:v>4.96973</c:v>
                </c:pt>
                <c:pt idx="219165">
                  <c:v>4.96975</c:v>
                </c:pt>
                <c:pt idx="219166">
                  <c:v>4.96977</c:v>
                </c:pt>
                <c:pt idx="219167">
                  <c:v>4.9698</c:v>
                </c:pt>
                <c:pt idx="219168">
                  <c:v>4.96982</c:v>
                </c:pt>
                <c:pt idx="219169">
                  <c:v>4.96984</c:v>
                </c:pt>
                <c:pt idx="219170">
                  <c:v>4.96986</c:v>
                </c:pt>
                <c:pt idx="219171">
                  <c:v>4.96989</c:v>
                </c:pt>
                <c:pt idx="219172">
                  <c:v>4.96991</c:v>
                </c:pt>
                <c:pt idx="219173">
                  <c:v>4.96993</c:v>
                </c:pt>
                <c:pt idx="219174">
                  <c:v>4.96995</c:v>
                </c:pt>
                <c:pt idx="219175">
                  <c:v>4.96998</c:v>
                </c:pt>
                <c:pt idx="219176">
                  <c:v>4.97</c:v>
                </c:pt>
                <c:pt idx="219177">
                  <c:v>4.97002</c:v>
                </c:pt>
                <c:pt idx="219178">
                  <c:v>4.97004</c:v>
                </c:pt>
                <c:pt idx="219179">
                  <c:v>4.97007</c:v>
                </c:pt>
                <c:pt idx="219180">
                  <c:v>4.97009</c:v>
                </c:pt>
                <c:pt idx="219181">
                  <c:v>4.97011</c:v>
                </c:pt>
                <c:pt idx="219182">
                  <c:v>4.97014</c:v>
                </c:pt>
                <c:pt idx="219183">
                  <c:v>4.97016</c:v>
                </c:pt>
                <c:pt idx="219184">
                  <c:v>4.97018</c:v>
                </c:pt>
                <c:pt idx="219185">
                  <c:v>4.9702</c:v>
                </c:pt>
                <c:pt idx="219186">
                  <c:v>4.97023</c:v>
                </c:pt>
                <c:pt idx="219187">
                  <c:v>4.97025</c:v>
                </c:pt>
                <c:pt idx="219188">
                  <c:v>4.97027</c:v>
                </c:pt>
                <c:pt idx="219189">
                  <c:v>4.9703</c:v>
                </c:pt>
                <c:pt idx="219190">
                  <c:v>4.97032</c:v>
                </c:pt>
                <c:pt idx="219191">
                  <c:v>4.97034</c:v>
                </c:pt>
                <c:pt idx="219192">
                  <c:v>4.97036</c:v>
                </c:pt>
                <c:pt idx="219193">
                  <c:v>4.97039</c:v>
                </c:pt>
                <c:pt idx="219194">
                  <c:v>4.97041</c:v>
                </c:pt>
                <c:pt idx="219195">
                  <c:v>4.97043</c:v>
                </c:pt>
                <c:pt idx="219196">
                  <c:v>4.97045</c:v>
                </c:pt>
                <c:pt idx="219197">
                  <c:v>4.97048</c:v>
                </c:pt>
                <c:pt idx="219198">
                  <c:v>4.9705</c:v>
                </c:pt>
                <c:pt idx="219199">
                  <c:v>4.97052</c:v>
                </c:pt>
                <c:pt idx="219200">
                  <c:v>4.97054</c:v>
                </c:pt>
                <c:pt idx="219201">
                  <c:v>4.97057</c:v>
                </c:pt>
                <c:pt idx="219202">
                  <c:v>4.97059</c:v>
                </c:pt>
                <c:pt idx="219203">
                  <c:v>4.97061</c:v>
                </c:pt>
                <c:pt idx="219204">
                  <c:v>4.97063</c:v>
                </c:pt>
                <c:pt idx="219205">
                  <c:v>4.97066</c:v>
                </c:pt>
                <c:pt idx="219206">
                  <c:v>4.97068</c:v>
                </c:pt>
                <c:pt idx="219207">
                  <c:v>4.9707</c:v>
                </c:pt>
                <c:pt idx="219208">
                  <c:v>4.97073</c:v>
                </c:pt>
                <c:pt idx="219209">
                  <c:v>4.97075</c:v>
                </c:pt>
                <c:pt idx="219210">
                  <c:v>4.97077</c:v>
                </c:pt>
                <c:pt idx="219211">
                  <c:v>4.97079</c:v>
                </c:pt>
                <c:pt idx="219212">
                  <c:v>4.97082</c:v>
                </c:pt>
                <c:pt idx="219213">
                  <c:v>4.97084</c:v>
                </c:pt>
                <c:pt idx="219214">
                  <c:v>4.97086</c:v>
                </c:pt>
                <c:pt idx="219215">
                  <c:v>4.97088</c:v>
                </c:pt>
                <c:pt idx="219216">
                  <c:v>4.97091</c:v>
                </c:pt>
                <c:pt idx="219217">
                  <c:v>4.97093</c:v>
                </c:pt>
                <c:pt idx="219218">
                  <c:v>4.97095</c:v>
                </c:pt>
                <c:pt idx="219219">
                  <c:v>4.97098</c:v>
                </c:pt>
                <c:pt idx="219220">
                  <c:v>4.971</c:v>
                </c:pt>
                <c:pt idx="219221">
                  <c:v>4.97102</c:v>
                </c:pt>
                <c:pt idx="219222">
                  <c:v>4.97104</c:v>
                </c:pt>
                <c:pt idx="219223">
                  <c:v>4.97107</c:v>
                </c:pt>
                <c:pt idx="219224">
                  <c:v>4.97109</c:v>
                </c:pt>
                <c:pt idx="219225">
                  <c:v>4.97111</c:v>
                </c:pt>
                <c:pt idx="219226">
                  <c:v>4.97113</c:v>
                </c:pt>
                <c:pt idx="219227">
                  <c:v>4.97116</c:v>
                </c:pt>
                <c:pt idx="219228">
                  <c:v>4.97118</c:v>
                </c:pt>
                <c:pt idx="219229">
                  <c:v>4.9712</c:v>
                </c:pt>
                <c:pt idx="219230">
                  <c:v>4.97122</c:v>
                </c:pt>
                <c:pt idx="219231">
                  <c:v>4.97125</c:v>
                </c:pt>
                <c:pt idx="219232">
                  <c:v>4.97127</c:v>
                </c:pt>
                <c:pt idx="219233">
                  <c:v>4.97129</c:v>
                </c:pt>
                <c:pt idx="219234">
                  <c:v>4.97131</c:v>
                </c:pt>
                <c:pt idx="219235">
                  <c:v>4.97134</c:v>
                </c:pt>
                <c:pt idx="219236">
                  <c:v>4.97136</c:v>
                </c:pt>
                <c:pt idx="219237">
                  <c:v>4.97138</c:v>
                </c:pt>
                <c:pt idx="219238">
                  <c:v>4.97141</c:v>
                </c:pt>
                <c:pt idx="219239">
                  <c:v>4.97143</c:v>
                </c:pt>
                <c:pt idx="219240">
                  <c:v>4.97145</c:v>
                </c:pt>
                <c:pt idx="219241">
                  <c:v>4.97147</c:v>
                </c:pt>
                <c:pt idx="219242">
                  <c:v>4.9715</c:v>
                </c:pt>
                <c:pt idx="219243">
                  <c:v>4.97152</c:v>
                </c:pt>
                <c:pt idx="219244">
                  <c:v>4.97154</c:v>
                </c:pt>
                <c:pt idx="219245">
                  <c:v>4.97157</c:v>
                </c:pt>
                <c:pt idx="219246">
                  <c:v>4.97159</c:v>
                </c:pt>
                <c:pt idx="219247">
                  <c:v>4.97161</c:v>
                </c:pt>
                <c:pt idx="219248">
                  <c:v>4.97163</c:v>
                </c:pt>
                <c:pt idx="219249">
                  <c:v>4.97166</c:v>
                </c:pt>
                <c:pt idx="219250">
                  <c:v>4.97168</c:v>
                </c:pt>
                <c:pt idx="219251">
                  <c:v>4.9717</c:v>
                </c:pt>
                <c:pt idx="219252">
                  <c:v>4.97172</c:v>
                </c:pt>
                <c:pt idx="219253">
                  <c:v>4.97175</c:v>
                </c:pt>
                <c:pt idx="219254">
                  <c:v>4.97177</c:v>
                </c:pt>
                <c:pt idx="219255">
                  <c:v>4.97179</c:v>
                </c:pt>
                <c:pt idx="219256">
                  <c:v>4.97181</c:v>
                </c:pt>
                <c:pt idx="219257">
                  <c:v>4.97184</c:v>
                </c:pt>
                <c:pt idx="219258">
                  <c:v>4.97186</c:v>
                </c:pt>
                <c:pt idx="219259">
                  <c:v>4.97188</c:v>
                </c:pt>
                <c:pt idx="219260">
                  <c:v>4.9719</c:v>
                </c:pt>
                <c:pt idx="219261">
                  <c:v>4.97193</c:v>
                </c:pt>
                <c:pt idx="219262">
                  <c:v>4.97195</c:v>
                </c:pt>
                <c:pt idx="219263">
                  <c:v>4.97197</c:v>
                </c:pt>
                <c:pt idx="219264">
                  <c:v>4.97199</c:v>
                </c:pt>
                <c:pt idx="219265">
                  <c:v>4.97202</c:v>
                </c:pt>
                <c:pt idx="219266">
                  <c:v>4.97204</c:v>
                </c:pt>
                <c:pt idx="219267">
                  <c:v>4.97206</c:v>
                </c:pt>
                <c:pt idx="219268">
                  <c:v>4.97209</c:v>
                </c:pt>
                <c:pt idx="219269">
                  <c:v>4.97211</c:v>
                </c:pt>
                <c:pt idx="219270">
                  <c:v>4.97213</c:v>
                </c:pt>
                <c:pt idx="219271">
                  <c:v>4.97215</c:v>
                </c:pt>
                <c:pt idx="219272">
                  <c:v>4.97218</c:v>
                </c:pt>
                <c:pt idx="219273">
                  <c:v>4.9722</c:v>
                </c:pt>
                <c:pt idx="219274">
                  <c:v>4.97222</c:v>
                </c:pt>
                <c:pt idx="219275">
                  <c:v>4.97225</c:v>
                </c:pt>
                <c:pt idx="219276">
                  <c:v>4.97227</c:v>
                </c:pt>
                <c:pt idx="219277">
                  <c:v>4.97229</c:v>
                </c:pt>
                <c:pt idx="219278">
                  <c:v>4.97231</c:v>
                </c:pt>
                <c:pt idx="219279">
                  <c:v>4.97234</c:v>
                </c:pt>
                <c:pt idx="219280">
                  <c:v>4.97236</c:v>
                </c:pt>
                <c:pt idx="219281">
                  <c:v>4.97238</c:v>
                </c:pt>
                <c:pt idx="219282">
                  <c:v>4.9724</c:v>
                </c:pt>
                <c:pt idx="219283">
                  <c:v>4.97243</c:v>
                </c:pt>
                <c:pt idx="219284">
                  <c:v>4.97245</c:v>
                </c:pt>
                <c:pt idx="219285">
                  <c:v>4.97247</c:v>
                </c:pt>
                <c:pt idx="219286">
                  <c:v>4.97249</c:v>
                </c:pt>
                <c:pt idx="219287">
                  <c:v>4.97252</c:v>
                </c:pt>
                <c:pt idx="219288">
                  <c:v>4.97254</c:v>
                </c:pt>
                <c:pt idx="219289">
                  <c:v>4.97256</c:v>
                </c:pt>
                <c:pt idx="219290">
                  <c:v>4.97258</c:v>
                </c:pt>
                <c:pt idx="219291">
                  <c:v>4.97261</c:v>
                </c:pt>
                <c:pt idx="219292">
                  <c:v>4.97263</c:v>
                </c:pt>
                <c:pt idx="219293">
                  <c:v>4.97265</c:v>
                </c:pt>
                <c:pt idx="219294">
                  <c:v>4.97268</c:v>
                </c:pt>
                <c:pt idx="219295">
                  <c:v>4.9727</c:v>
                </c:pt>
                <c:pt idx="219296">
                  <c:v>4.97272</c:v>
                </c:pt>
                <c:pt idx="219297">
                  <c:v>4.97274</c:v>
                </c:pt>
                <c:pt idx="219298">
                  <c:v>4.97277</c:v>
                </c:pt>
                <c:pt idx="219299">
                  <c:v>4.97279</c:v>
                </c:pt>
                <c:pt idx="219300">
                  <c:v>4.97281</c:v>
                </c:pt>
                <c:pt idx="219301">
                  <c:v>4.97283</c:v>
                </c:pt>
                <c:pt idx="219302">
                  <c:v>4.97286</c:v>
                </c:pt>
                <c:pt idx="219303">
                  <c:v>4.97288</c:v>
                </c:pt>
                <c:pt idx="219304">
                  <c:v>4.9729</c:v>
                </c:pt>
                <c:pt idx="219305">
                  <c:v>4.97293</c:v>
                </c:pt>
                <c:pt idx="219306">
                  <c:v>4.97295</c:v>
                </c:pt>
                <c:pt idx="219307">
                  <c:v>4.97297</c:v>
                </c:pt>
                <c:pt idx="219308">
                  <c:v>4.97299</c:v>
                </c:pt>
                <c:pt idx="219309">
                  <c:v>4.97302</c:v>
                </c:pt>
                <c:pt idx="219310">
                  <c:v>4.97304</c:v>
                </c:pt>
                <c:pt idx="219311">
                  <c:v>4.97306</c:v>
                </c:pt>
                <c:pt idx="219312">
                  <c:v>4.97308</c:v>
                </c:pt>
                <c:pt idx="219313">
                  <c:v>4.97311</c:v>
                </c:pt>
                <c:pt idx="219314">
                  <c:v>4.97313</c:v>
                </c:pt>
                <c:pt idx="219315">
                  <c:v>4.97315</c:v>
                </c:pt>
                <c:pt idx="219316">
                  <c:v>4.97318</c:v>
                </c:pt>
                <c:pt idx="219317">
                  <c:v>4.9732</c:v>
                </c:pt>
                <c:pt idx="219318">
                  <c:v>4.97322</c:v>
                </c:pt>
                <c:pt idx="219319">
                  <c:v>4.97324</c:v>
                </c:pt>
                <c:pt idx="219320">
                  <c:v>4.97326</c:v>
                </c:pt>
                <c:pt idx="219321">
                  <c:v>4.97329</c:v>
                </c:pt>
                <c:pt idx="219322">
                  <c:v>4.97331</c:v>
                </c:pt>
                <c:pt idx="219323">
                  <c:v>4.97333</c:v>
                </c:pt>
                <c:pt idx="219324">
                  <c:v>4.97336</c:v>
                </c:pt>
                <c:pt idx="219325">
                  <c:v>4.97338</c:v>
                </c:pt>
                <c:pt idx="219326">
                  <c:v>4.9734</c:v>
                </c:pt>
                <c:pt idx="219327">
                  <c:v>4.97342</c:v>
                </c:pt>
                <c:pt idx="219328">
                  <c:v>4.97345</c:v>
                </c:pt>
                <c:pt idx="219329">
                  <c:v>4.97347</c:v>
                </c:pt>
                <c:pt idx="219330">
                  <c:v>4.97349</c:v>
                </c:pt>
                <c:pt idx="219331">
                  <c:v>4.97351</c:v>
                </c:pt>
                <c:pt idx="219332">
                  <c:v>4.97354</c:v>
                </c:pt>
                <c:pt idx="219333">
                  <c:v>4.97356</c:v>
                </c:pt>
                <c:pt idx="219334">
                  <c:v>4.97358</c:v>
                </c:pt>
                <c:pt idx="219335">
                  <c:v>4.97361</c:v>
                </c:pt>
                <c:pt idx="219336">
                  <c:v>4.97363</c:v>
                </c:pt>
                <c:pt idx="219337">
                  <c:v>4.97365</c:v>
                </c:pt>
                <c:pt idx="219338">
                  <c:v>4.97367</c:v>
                </c:pt>
                <c:pt idx="219339">
                  <c:v>4.9737</c:v>
                </c:pt>
                <c:pt idx="219340">
                  <c:v>4.97372</c:v>
                </c:pt>
                <c:pt idx="219341">
                  <c:v>4.97374</c:v>
                </c:pt>
                <c:pt idx="219342">
                  <c:v>4.97376</c:v>
                </c:pt>
                <c:pt idx="219343">
                  <c:v>4.97379</c:v>
                </c:pt>
                <c:pt idx="219344">
                  <c:v>4.97381</c:v>
                </c:pt>
                <c:pt idx="219345">
                  <c:v>4.97383</c:v>
                </c:pt>
                <c:pt idx="219346">
                  <c:v>4.97386</c:v>
                </c:pt>
                <c:pt idx="219347">
                  <c:v>4.97388</c:v>
                </c:pt>
                <c:pt idx="219348">
                  <c:v>4.9739</c:v>
                </c:pt>
                <c:pt idx="219349">
                  <c:v>4.97392</c:v>
                </c:pt>
                <c:pt idx="219350">
                  <c:v>4.97395</c:v>
                </c:pt>
                <c:pt idx="219351">
                  <c:v>4.97397</c:v>
                </c:pt>
                <c:pt idx="219352">
                  <c:v>4.97399</c:v>
                </c:pt>
                <c:pt idx="219353">
                  <c:v>4.97401</c:v>
                </c:pt>
                <c:pt idx="219354">
                  <c:v>4.97404</c:v>
                </c:pt>
                <c:pt idx="219355">
                  <c:v>4.97406</c:v>
                </c:pt>
                <c:pt idx="219356">
                  <c:v>4.97408</c:v>
                </c:pt>
                <c:pt idx="219357">
                  <c:v>4.9741</c:v>
                </c:pt>
                <c:pt idx="219358">
                  <c:v>4.97413</c:v>
                </c:pt>
                <c:pt idx="219359">
                  <c:v>4.97415</c:v>
                </c:pt>
                <c:pt idx="219360">
                  <c:v>4.97417</c:v>
                </c:pt>
                <c:pt idx="219361">
                  <c:v>4.97419</c:v>
                </c:pt>
                <c:pt idx="219362">
                  <c:v>4.97422</c:v>
                </c:pt>
                <c:pt idx="219363">
                  <c:v>4.97424</c:v>
                </c:pt>
                <c:pt idx="219364">
                  <c:v>4.97426</c:v>
                </c:pt>
                <c:pt idx="219365">
                  <c:v>4.97429</c:v>
                </c:pt>
                <c:pt idx="219366">
                  <c:v>4.97431</c:v>
                </c:pt>
                <c:pt idx="219367">
                  <c:v>4.97433</c:v>
                </c:pt>
                <c:pt idx="219368">
                  <c:v>4.97435</c:v>
                </c:pt>
                <c:pt idx="219369">
                  <c:v>4.97438</c:v>
                </c:pt>
                <c:pt idx="219370">
                  <c:v>4.9744</c:v>
                </c:pt>
                <c:pt idx="219371">
                  <c:v>4.97442</c:v>
                </c:pt>
                <c:pt idx="219372">
                  <c:v>4.97444</c:v>
                </c:pt>
                <c:pt idx="219373">
                  <c:v>4.97447</c:v>
                </c:pt>
                <c:pt idx="219374">
                  <c:v>4.97449</c:v>
                </c:pt>
                <c:pt idx="219375">
                  <c:v>4.97451</c:v>
                </c:pt>
                <c:pt idx="219376">
                  <c:v>4.97454</c:v>
                </c:pt>
                <c:pt idx="219377">
                  <c:v>4.97456</c:v>
                </c:pt>
                <c:pt idx="219378">
                  <c:v>4.97458</c:v>
                </c:pt>
                <c:pt idx="219379">
                  <c:v>4.9746</c:v>
                </c:pt>
                <c:pt idx="219380">
                  <c:v>4.97463</c:v>
                </c:pt>
                <c:pt idx="219381">
                  <c:v>4.97465</c:v>
                </c:pt>
                <c:pt idx="219382">
                  <c:v>4.97467</c:v>
                </c:pt>
                <c:pt idx="219383">
                  <c:v>4.97469</c:v>
                </c:pt>
                <c:pt idx="219384">
                  <c:v>4.97472</c:v>
                </c:pt>
                <c:pt idx="219385">
                  <c:v>4.97474</c:v>
                </c:pt>
                <c:pt idx="219386">
                  <c:v>4.97476</c:v>
                </c:pt>
                <c:pt idx="219387">
                  <c:v>4.97478</c:v>
                </c:pt>
                <c:pt idx="219388">
                  <c:v>4.97481</c:v>
                </c:pt>
                <c:pt idx="219389">
                  <c:v>4.97483</c:v>
                </c:pt>
                <c:pt idx="219390">
                  <c:v>4.97485</c:v>
                </c:pt>
                <c:pt idx="219391">
                  <c:v>4.97487</c:v>
                </c:pt>
                <c:pt idx="219392">
                  <c:v>4.9749</c:v>
                </c:pt>
                <c:pt idx="219393">
                  <c:v>4.97492</c:v>
                </c:pt>
                <c:pt idx="219394">
                  <c:v>4.97494</c:v>
                </c:pt>
                <c:pt idx="219395">
                  <c:v>4.97497</c:v>
                </c:pt>
                <c:pt idx="219396">
                  <c:v>4.97499</c:v>
                </c:pt>
                <c:pt idx="219397">
                  <c:v>4.97501</c:v>
                </c:pt>
                <c:pt idx="219398">
                  <c:v>4.97503</c:v>
                </c:pt>
                <c:pt idx="219399">
                  <c:v>4.97506</c:v>
                </c:pt>
                <c:pt idx="219400">
                  <c:v>4.97508</c:v>
                </c:pt>
                <c:pt idx="219401">
                  <c:v>4.9751</c:v>
                </c:pt>
                <c:pt idx="219402">
                  <c:v>4.97513</c:v>
                </c:pt>
                <c:pt idx="219403">
                  <c:v>4.97515</c:v>
                </c:pt>
                <c:pt idx="219404">
                  <c:v>4.97517</c:v>
                </c:pt>
                <c:pt idx="219405">
                  <c:v>4.97519</c:v>
                </c:pt>
                <c:pt idx="219406">
                  <c:v>4.97522</c:v>
                </c:pt>
                <c:pt idx="219407">
                  <c:v>4.97524</c:v>
                </c:pt>
                <c:pt idx="219408">
                  <c:v>4.97526</c:v>
                </c:pt>
                <c:pt idx="219409">
                  <c:v>4.97528</c:v>
                </c:pt>
                <c:pt idx="219410">
                  <c:v>4.97531</c:v>
                </c:pt>
                <c:pt idx="219411">
                  <c:v>4.97533</c:v>
                </c:pt>
                <c:pt idx="219412">
                  <c:v>4.97535</c:v>
                </c:pt>
                <c:pt idx="219413">
                  <c:v>4.97537</c:v>
                </c:pt>
                <c:pt idx="219414">
                  <c:v>4.9754</c:v>
                </c:pt>
                <c:pt idx="219415">
                  <c:v>4.97542</c:v>
                </c:pt>
                <c:pt idx="219416">
                  <c:v>4.97544</c:v>
                </c:pt>
                <c:pt idx="219417">
                  <c:v>4.97546</c:v>
                </c:pt>
                <c:pt idx="219418">
                  <c:v>4.97549</c:v>
                </c:pt>
                <c:pt idx="219419">
                  <c:v>4.97551</c:v>
                </c:pt>
                <c:pt idx="219420">
                  <c:v>4.97553</c:v>
                </c:pt>
                <c:pt idx="219421">
                  <c:v>4.97556</c:v>
                </c:pt>
                <c:pt idx="219422">
                  <c:v>4.97558</c:v>
                </c:pt>
                <c:pt idx="219423">
                  <c:v>4.9756</c:v>
                </c:pt>
                <c:pt idx="219424">
                  <c:v>4.97562</c:v>
                </c:pt>
                <c:pt idx="219425">
                  <c:v>4.97565</c:v>
                </c:pt>
                <c:pt idx="219426">
                  <c:v>4.97567</c:v>
                </c:pt>
                <c:pt idx="219427">
                  <c:v>4.97569</c:v>
                </c:pt>
                <c:pt idx="219428">
                  <c:v>4.97571</c:v>
                </c:pt>
                <c:pt idx="219429">
                  <c:v>4.97574</c:v>
                </c:pt>
                <c:pt idx="219430">
                  <c:v>4.97576</c:v>
                </c:pt>
                <c:pt idx="219431">
                  <c:v>4.97578</c:v>
                </c:pt>
                <c:pt idx="219432">
                  <c:v>4.97581</c:v>
                </c:pt>
                <c:pt idx="219433">
                  <c:v>4.97583</c:v>
                </c:pt>
                <c:pt idx="219434">
                  <c:v>4.97585</c:v>
                </c:pt>
                <c:pt idx="219435">
                  <c:v>4.97587</c:v>
                </c:pt>
                <c:pt idx="219436">
                  <c:v>4.9759</c:v>
                </c:pt>
                <c:pt idx="219437">
                  <c:v>4.97592</c:v>
                </c:pt>
                <c:pt idx="219438">
                  <c:v>4.97594</c:v>
                </c:pt>
                <c:pt idx="219439">
                  <c:v>4.97596</c:v>
                </c:pt>
                <c:pt idx="219440">
                  <c:v>4.97599</c:v>
                </c:pt>
                <c:pt idx="219441">
                  <c:v>4.97601</c:v>
                </c:pt>
                <c:pt idx="219442">
                  <c:v>4.97603</c:v>
                </c:pt>
                <c:pt idx="219443">
                  <c:v>4.97605</c:v>
                </c:pt>
                <c:pt idx="219444">
                  <c:v>4.97608</c:v>
                </c:pt>
                <c:pt idx="219445">
                  <c:v>4.9761</c:v>
                </c:pt>
                <c:pt idx="219446">
                  <c:v>4.97612</c:v>
                </c:pt>
                <c:pt idx="219447">
                  <c:v>4.97614</c:v>
                </c:pt>
                <c:pt idx="219448">
                  <c:v>4.97617</c:v>
                </c:pt>
                <c:pt idx="219449">
                  <c:v>4.97619</c:v>
                </c:pt>
                <c:pt idx="219450">
                  <c:v>4.97621</c:v>
                </c:pt>
                <c:pt idx="219451">
                  <c:v>4.97624</c:v>
                </c:pt>
                <c:pt idx="219452">
                  <c:v>4.97626</c:v>
                </c:pt>
                <c:pt idx="219453">
                  <c:v>4.97628</c:v>
                </c:pt>
                <c:pt idx="219454">
                  <c:v>4.9763</c:v>
                </c:pt>
                <c:pt idx="219455">
                  <c:v>4.97633</c:v>
                </c:pt>
                <c:pt idx="219456">
                  <c:v>4.97635</c:v>
                </c:pt>
                <c:pt idx="219457">
                  <c:v>4.97637</c:v>
                </c:pt>
                <c:pt idx="219458">
                  <c:v>4.9764</c:v>
                </c:pt>
                <c:pt idx="219459">
                  <c:v>4.97642</c:v>
                </c:pt>
                <c:pt idx="219460">
                  <c:v>4.97644</c:v>
                </c:pt>
                <c:pt idx="219461">
                  <c:v>4.97646</c:v>
                </c:pt>
                <c:pt idx="219462">
                  <c:v>4.97649</c:v>
                </c:pt>
                <c:pt idx="219463">
                  <c:v>4.97651</c:v>
                </c:pt>
                <c:pt idx="219464">
                  <c:v>4.97653</c:v>
                </c:pt>
                <c:pt idx="219465">
                  <c:v>4.97655</c:v>
                </c:pt>
                <c:pt idx="219466">
                  <c:v>4.97658</c:v>
                </c:pt>
                <c:pt idx="219467">
                  <c:v>4.9766</c:v>
                </c:pt>
                <c:pt idx="219468">
                  <c:v>4.97662</c:v>
                </c:pt>
                <c:pt idx="219469">
                  <c:v>4.97664</c:v>
                </c:pt>
                <c:pt idx="219470">
                  <c:v>4.97667</c:v>
                </c:pt>
                <c:pt idx="219471">
                  <c:v>4.97669</c:v>
                </c:pt>
                <c:pt idx="219472">
                  <c:v>4.97671</c:v>
                </c:pt>
                <c:pt idx="219473">
                  <c:v>4.97673</c:v>
                </c:pt>
                <c:pt idx="219474">
                  <c:v>4.97676</c:v>
                </c:pt>
                <c:pt idx="219475">
                  <c:v>4.97678</c:v>
                </c:pt>
                <c:pt idx="219476">
                  <c:v>4.9768</c:v>
                </c:pt>
                <c:pt idx="219477">
                  <c:v>4.97682</c:v>
                </c:pt>
                <c:pt idx="219478">
                  <c:v>4.97685</c:v>
                </c:pt>
                <c:pt idx="219479">
                  <c:v>4.97687</c:v>
                </c:pt>
                <c:pt idx="219480">
                  <c:v>4.97689</c:v>
                </c:pt>
                <c:pt idx="219481">
                  <c:v>4.97692</c:v>
                </c:pt>
                <c:pt idx="219482">
                  <c:v>4.97694</c:v>
                </c:pt>
                <c:pt idx="219483">
                  <c:v>4.97696</c:v>
                </c:pt>
                <c:pt idx="219484">
                  <c:v>4.97698</c:v>
                </c:pt>
                <c:pt idx="219485">
                  <c:v>4.97701</c:v>
                </c:pt>
                <c:pt idx="219486">
                  <c:v>4.97703</c:v>
                </c:pt>
                <c:pt idx="219487">
                  <c:v>4.97705</c:v>
                </c:pt>
                <c:pt idx="219488">
                  <c:v>4.97708</c:v>
                </c:pt>
                <c:pt idx="219489">
                  <c:v>4.9771</c:v>
                </c:pt>
                <c:pt idx="219490">
                  <c:v>4.97712</c:v>
                </c:pt>
                <c:pt idx="219491">
                  <c:v>4.97714</c:v>
                </c:pt>
                <c:pt idx="219492">
                  <c:v>4.97717</c:v>
                </c:pt>
                <c:pt idx="219493">
                  <c:v>4.97719</c:v>
                </c:pt>
                <c:pt idx="219494">
                  <c:v>4.97721</c:v>
                </c:pt>
                <c:pt idx="219495">
                  <c:v>4.97723</c:v>
                </c:pt>
                <c:pt idx="219496">
                  <c:v>4.97726</c:v>
                </c:pt>
                <c:pt idx="219497">
                  <c:v>4.97728</c:v>
                </c:pt>
                <c:pt idx="219498">
                  <c:v>4.9773</c:v>
                </c:pt>
                <c:pt idx="219499">
                  <c:v>4.97732</c:v>
                </c:pt>
                <c:pt idx="219500">
                  <c:v>4.97735</c:v>
                </c:pt>
                <c:pt idx="219501">
                  <c:v>4.97737</c:v>
                </c:pt>
                <c:pt idx="219502">
                  <c:v>4.97739</c:v>
                </c:pt>
                <c:pt idx="219503">
                  <c:v>4.97741</c:v>
                </c:pt>
                <c:pt idx="219504">
                  <c:v>4.97744</c:v>
                </c:pt>
                <c:pt idx="219505">
                  <c:v>4.97746</c:v>
                </c:pt>
                <c:pt idx="219506">
                  <c:v>4.97748</c:v>
                </c:pt>
                <c:pt idx="219507">
                  <c:v>4.97751</c:v>
                </c:pt>
                <c:pt idx="219508">
                  <c:v>4.97753</c:v>
                </c:pt>
                <c:pt idx="219509">
                  <c:v>4.97755</c:v>
                </c:pt>
                <c:pt idx="219510">
                  <c:v>4.97757</c:v>
                </c:pt>
                <c:pt idx="219511">
                  <c:v>4.9776</c:v>
                </c:pt>
                <c:pt idx="219512">
                  <c:v>4.97762</c:v>
                </c:pt>
                <c:pt idx="219513">
                  <c:v>4.97764</c:v>
                </c:pt>
                <c:pt idx="219514">
                  <c:v>4.97766</c:v>
                </c:pt>
                <c:pt idx="219515">
                  <c:v>4.97769</c:v>
                </c:pt>
                <c:pt idx="219516">
                  <c:v>4.97771</c:v>
                </c:pt>
                <c:pt idx="219517">
                  <c:v>4.97773</c:v>
                </c:pt>
                <c:pt idx="219518">
                  <c:v>4.97776</c:v>
                </c:pt>
                <c:pt idx="219519">
                  <c:v>4.97778</c:v>
                </c:pt>
                <c:pt idx="219520">
                  <c:v>4.9778</c:v>
                </c:pt>
                <c:pt idx="219521">
                  <c:v>4.97782</c:v>
                </c:pt>
                <c:pt idx="219522">
                  <c:v>4.97785</c:v>
                </c:pt>
                <c:pt idx="219523">
                  <c:v>4.97787</c:v>
                </c:pt>
                <c:pt idx="219524">
                  <c:v>4.97789</c:v>
                </c:pt>
                <c:pt idx="219525">
                  <c:v>4.97791</c:v>
                </c:pt>
                <c:pt idx="219526">
                  <c:v>4.97794</c:v>
                </c:pt>
                <c:pt idx="219527">
                  <c:v>4.97796</c:v>
                </c:pt>
                <c:pt idx="219528">
                  <c:v>4.97798</c:v>
                </c:pt>
                <c:pt idx="219529">
                  <c:v>4.978</c:v>
                </c:pt>
                <c:pt idx="219530">
                  <c:v>4.97803</c:v>
                </c:pt>
                <c:pt idx="219531">
                  <c:v>4.97805</c:v>
                </c:pt>
                <c:pt idx="219532">
                  <c:v>4.97807</c:v>
                </c:pt>
                <c:pt idx="219533">
                  <c:v>4.97809</c:v>
                </c:pt>
                <c:pt idx="219534">
                  <c:v>4.97812</c:v>
                </c:pt>
                <c:pt idx="219535">
                  <c:v>4.97814</c:v>
                </c:pt>
                <c:pt idx="219536">
                  <c:v>4.97816</c:v>
                </c:pt>
                <c:pt idx="219537">
                  <c:v>4.97819</c:v>
                </c:pt>
                <c:pt idx="219538">
                  <c:v>4.97821</c:v>
                </c:pt>
                <c:pt idx="219539">
                  <c:v>4.97823</c:v>
                </c:pt>
                <c:pt idx="219540">
                  <c:v>4.97825</c:v>
                </c:pt>
                <c:pt idx="219541">
                  <c:v>4.97828</c:v>
                </c:pt>
                <c:pt idx="219542">
                  <c:v>4.9783</c:v>
                </c:pt>
                <c:pt idx="219543">
                  <c:v>4.97832</c:v>
                </c:pt>
                <c:pt idx="219544">
                  <c:v>4.97835</c:v>
                </c:pt>
                <c:pt idx="219545">
                  <c:v>4.97837</c:v>
                </c:pt>
                <c:pt idx="219546">
                  <c:v>4.97839</c:v>
                </c:pt>
                <c:pt idx="219547">
                  <c:v>4.97841</c:v>
                </c:pt>
                <c:pt idx="219548">
                  <c:v>4.97844</c:v>
                </c:pt>
                <c:pt idx="219549">
                  <c:v>4.97846</c:v>
                </c:pt>
                <c:pt idx="219550">
                  <c:v>4.97848</c:v>
                </c:pt>
                <c:pt idx="219551">
                  <c:v>4.9785</c:v>
                </c:pt>
                <c:pt idx="219552">
                  <c:v>4.97853</c:v>
                </c:pt>
                <c:pt idx="219553">
                  <c:v>4.97855</c:v>
                </c:pt>
                <c:pt idx="219554">
                  <c:v>4.97857</c:v>
                </c:pt>
                <c:pt idx="219555">
                  <c:v>4.97859</c:v>
                </c:pt>
                <c:pt idx="219556">
                  <c:v>4.97862</c:v>
                </c:pt>
                <c:pt idx="219557">
                  <c:v>4.97864</c:v>
                </c:pt>
                <c:pt idx="219558">
                  <c:v>4.97866</c:v>
                </c:pt>
                <c:pt idx="219559">
                  <c:v>4.97868</c:v>
                </c:pt>
                <c:pt idx="219560">
                  <c:v>4.97871</c:v>
                </c:pt>
                <c:pt idx="219561">
                  <c:v>4.97873</c:v>
                </c:pt>
                <c:pt idx="219562">
                  <c:v>4.97875</c:v>
                </c:pt>
                <c:pt idx="219563">
                  <c:v>4.97878</c:v>
                </c:pt>
                <c:pt idx="219564">
                  <c:v>4.9788</c:v>
                </c:pt>
                <c:pt idx="219565">
                  <c:v>4.97882</c:v>
                </c:pt>
                <c:pt idx="219566">
                  <c:v>4.97884</c:v>
                </c:pt>
                <c:pt idx="219567">
                  <c:v>4.97887</c:v>
                </c:pt>
                <c:pt idx="219568">
                  <c:v>4.97889</c:v>
                </c:pt>
                <c:pt idx="219569">
                  <c:v>4.97891</c:v>
                </c:pt>
                <c:pt idx="219570">
                  <c:v>4.97893</c:v>
                </c:pt>
                <c:pt idx="219571">
                  <c:v>4.97896</c:v>
                </c:pt>
                <c:pt idx="219572">
                  <c:v>4.97898</c:v>
                </c:pt>
                <c:pt idx="219573">
                  <c:v>4.979</c:v>
                </c:pt>
                <c:pt idx="219574">
                  <c:v>4.97903</c:v>
                </c:pt>
                <c:pt idx="219575">
                  <c:v>4.97905</c:v>
                </c:pt>
                <c:pt idx="219576">
                  <c:v>4.97907</c:v>
                </c:pt>
                <c:pt idx="219577">
                  <c:v>4.97909</c:v>
                </c:pt>
                <c:pt idx="219578">
                  <c:v>4.97912</c:v>
                </c:pt>
                <c:pt idx="219579">
                  <c:v>4.97914</c:v>
                </c:pt>
                <c:pt idx="219580">
                  <c:v>4.97916</c:v>
                </c:pt>
                <c:pt idx="219581">
                  <c:v>4.97918</c:v>
                </c:pt>
                <c:pt idx="219582">
                  <c:v>4.97921</c:v>
                </c:pt>
                <c:pt idx="219583">
                  <c:v>4.97923</c:v>
                </c:pt>
                <c:pt idx="219584">
                  <c:v>4.97925</c:v>
                </c:pt>
                <c:pt idx="219585">
                  <c:v>4.97927</c:v>
                </c:pt>
                <c:pt idx="219586">
                  <c:v>4.9793</c:v>
                </c:pt>
                <c:pt idx="219587">
                  <c:v>4.97932</c:v>
                </c:pt>
                <c:pt idx="219588">
                  <c:v>4.97934</c:v>
                </c:pt>
                <c:pt idx="219589">
                  <c:v>4.97936</c:v>
                </c:pt>
                <c:pt idx="219590">
                  <c:v>4.97939</c:v>
                </c:pt>
                <c:pt idx="219591">
                  <c:v>4.97941</c:v>
                </c:pt>
                <c:pt idx="219592">
                  <c:v>4.97943</c:v>
                </c:pt>
                <c:pt idx="219593">
                  <c:v>4.97946</c:v>
                </c:pt>
                <c:pt idx="219594">
                  <c:v>4.97948</c:v>
                </c:pt>
                <c:pt idx="219595">
                  <c:v>4.9795</c:v>
                </c:pt>
                <c:pt idx="219596">
                  <c:v>4.97952</c:v>
                </c:pt>
                <c:pt idx="219597">
                  <c:v>4.97955</c:v>
                </c:pt>
                <c:pt idx="219598">
                  <c:v>4.97957</c:v>
                </c:pt>
                <c:pt idx="219599">
                  <c:v>4.97959</c:v>
                </c:pt>
                <c:pt idx="219600">
                  <c:v>4.97961</c:v>
                </c:pt>
                <c:pt idx="219601">
                  <c:v>4.97964</c:v>
                </c:pt>
                <c:pt idx="219602">
                  <c:v>4.97966</c:v>
                </c:pt>
                <c:pt idx="219603">
                  <c:v>4.97968</c:v>
                </c:pt>
                <c:pt idx="219604">
                  <c:v>4.97971</c:v>
                </c:pt>
                <c:pt idx="219605">
                  <c:v>4.97973</c:v>
                </c:pt>
                <c:pt idx="219606">
                  <c:v>4.97975</c:v>
                </c:pt>
                <c:pt idx="219607">
                  <c:v>4.97977</c:v>
                </c:pt>
                <c:pt idx="219608">
                  <c:v>4.9798</c:v>
                </c:pt>
                <c:pt idx="219609">
                  <c:v>4.97982</c:v>
                </c:pt>
                <c:pt idx="219610">
                  <c:v>4.97984</c:v>
                </c:pt>
                <c:pt idx="219611">
                  <c:v>4.97986</c:v>
                </c:pt>
                <c:pt idx="219612">
                  <c:v>4.97989</c:v>
                </c:pt>
                <c:pt idx="219613">
                  <c:v>4.97991</c:v>
                </c:pt>
                <c:pt idx="219614">
                  <c:v>4.97993</c:v>
                </c:pt>
                <c:pt idx="219615">
                  <c:v>4.97996</c:v>
                </c:pt>
                <c:pt idx="219616">
                  <c:v>4.97998</c:v>
                </c:pt>
                <c:pt idx="219617">
                  <c:v>4.98</c:v>
                </c:pt>
                <c:pt idx="219618">
                  <c:v>4.98002</c:v>
                </c:pt>
                <c:pt idx="219619">
                  <c:v>4.98004</c:v>
                </c:pt>
                <c:pt idx="219620">
                  <c:v>4.98007</c:v>
                </c:pt>
                <c:pt idx="219621">
                  <c:v>4.98009</c:v>
                </c:pt>
                <c:pt idx="219622">
                  <c:v>4.98011</c:v>
                </c:pt>
                <c:pt idx="219623">
                  <c:v>4.98014</c:v>
                </c:pt>
                <c:pt idx="219624">
                  <c:v>4.98016</c:v>
                </c:pt>
                <c:pt idx="219625">
                  <c:v>4.98018</c:v>
                </c:pt>
                <c:pt idx="219626">
                  <c:v>4.9802</c:v>
                </c:pt>
                <c:pt idx="219627">
                  <c:v>4.98023</c:v>
                </c:pt>
                <c:pt idx="219628">
                  <c:v>4.98025</c:v>
                </c:pt>
                <c:pt idx="219629">
                  <c:v>4.98027</c:v>
                </c:pt>
                <c:pt idx="219630">
                  <c:v>4.98029</c:v>
                </c:pt>
                <c:pt idx="219631">
                  <c:v>4.98032</c:v>
                </c:pt>
                <c:pt idx="219632">
                  <c:v>4.98034</c:v>
                </c:pt>
                <c:pt idx="219633">
                  <c:v>4.98036</c:v>
                </c:pt>
                <c:pt idx="219634">
                  <c:v>4.98039</c:v>
                </c:pt>
                <c:pt idx="219635">
                  <c:v>4.98041</c:v>
                </c:pt>
                <c:pt idx="219636">
                  <c:v>4.98043</c:v>
                </c:pt>
                <c:pt idx="219637">
                  <c:v>4.98045</c:v>
                </c:pt>
                <c:pt idx="219638">
                  <c:v>4.98048</c:v>
                </c:pt>
                <c:pt idx="219639">
                  <c:v>4.9805</c:v>
                </c:pt>
                <c:pt idx="219640">
                  <c:v>4.98052</c:v>
                </c:pt>
                <c:pt idx="219641">
                  <c:v>4.98054</c:v>
                </c:pt>
                <c:pt idx="219642">
                  <c:v>4.98057</c:v>
                </c:pt>
                <c:pt idx="219643">
                  <c:v>4.98059</c:v>
                </c:pt>
                <c:pt idx="219644">
                  <c:v>4.98061</c:v>
                </c:pt>
                <c:pt idx="219645">
                  <c:v>4.98064</c:v>
                </c:pt>
                <c:pt idx="219646">
                  <c:v>4.98066</c:v>
                </c:pt>
                <c:pt idx="219647">
                  <c:v>4.98068</c:v>
                </c:pt>
                <c:pt idx="219648">
                  <c:v>4.9807</c:v>
                </c:pt>
                <c:pt idx="219649">
                  <c:v>4.98073</c:v>
                </c:pt>
                <c:pt idx="219650">
                  <c:v>4.98075</c:v>
                </c:pt>
                <c:pt idx="219651">
                  <c:v>4.98077</c:v>
                </c:pt>
                <c:pt idx="219652">
                  <c:v>4.98079</c:v>
                </c:pt>
                <c:pt idx="219653">
                  <c:v>4.98082</c:v>
                </c:pt>
                <c:pt idx="219654">
                  <c:v>4.98084</c:v>
                </c:pt>
                <c:pt idx="219655">
                  <c:v>4.98086</c:v>
                </c:pt>
                <c:pt idx="219656">
                  <c:v>4.98088</c:v>
                </c:pt>
                <c:pt idx="219657">
                  <c:v>4.98091</c:v>
                </c:pt>
                <c:pt idx="219658">
                  <c:v>4.98093</c:v>
                </c:pt>
                <c:pt idx="219659">
                  <c:v>4.98095</c:v>
                </c:pt>
                <c:pt idx="219660">
                  <c:v>4.98097</c:v>
                </c:pt>
                <c:pt idx="219661">
                  <c:v>4.981</c:v>
                </c:pt>
                <c:pt idx="219662">
                  <c:v>4.98102</c:v>
                </c:pt>
                <c:pt idx="219663">
                  <c:v>4.98104</c:v>
                </c:pt>
                <c:pt idx="219664">
                  <c:v>4.98107</c:v>
                </c:pt>
                <c:pt idx="219665">
                  <c:v>4.98109</c:v>
                </c:pt>
                <c:pt idx="219666">
                  <c:v>4.98111</c:v>
                </c:pt>
                <c:pt idx="219667">
                  <c:v>4.98113</c:v>
                </c:pt>
                <c:pt idx="219668">
                  <c:v>4.98116</c:v>
                </c:pt>
                <c:pt idx="219669">
                  <c:v>4.98118</c:v>
                </c:pt>
                <c:pt idx="219670">
                  <c:v>4.9812</c:v>
                </c:pt>
                <c:pt idx="219671">
                  <c:v>4.98122</c:v>
                </c:pt>
                <c:pt idx="219672">
                  <c:v>4.98125</c:v>
                </c:pt>
                <c:pt idx="219673">
                  <c:v>4.98127</c:v>
                </c:pt>
                <c:pt idx="219674">
                  <c:v>4.98129</c:v>
                </c:pt>
                <c:pt idx="219675">
                  <c:v>4.98132</c:v>
                </c:pt>
                <c:pt idx="219676">
                  <c:v>4.98134</c:v>
                </c:pt>
                <c:pt idx="219677">
                  <c:v>4.98136</c:v>
                </c:pt>
                <c:pt idx="219678">
                  <c:v>4.98138</c:v>
                </c:pt>
                <c:pt idx="219679">
                  <c:v>4.98141</c:v>
                </c:pt>
                <c:pt idx="219680">
                  <c:v>4.98143</c:v>
                </c:pt>
                <c:pt idx="219681">
                  <c:v>4.98145</c:v>
                </c:pt>
                <c:pt idx="219682">
                  <c:v>4.98147</c:v>
                </c:pt>
                <c:pt idx="219683">
                  <c:v>4.9815</c:v>
                </c:pt>
                <c:pt idx="219684">
                  <c:v>4.98152</c:v>
                </c:pt>
                <c:pt idx="219685">
                  <c:v>4.98154</c:v>
                </c:pt>
                <c:pt idx="219686">
                  <c:v>4.98156</c:v>
                </c:pt>
                <c:pt idx="219687">
                  <c:v>4.98159</c:v>
                </c:pt>
                <c:pt idx="219688">
                  <c:v>4.98161</c:v>
                </c:pt>
                <c:pt idx="219689">
                  <c:v>4.98163</c:v>
                </c:pt>
                <c:pt idx="219690">
                  <c:v>4.98165</c:v>
                </c:pt>
                <c:pt idx="219691">
                  <c:v>4.98168</c:v>
                </c:pt>
                <c:pt idx="219692">
                  <c:v>4.9817</c:v>
                </c:pt>
                <c:pt idx="219693">
                  <c:v>4.98172</c:v>
                </c:pt>
                <c:pt idx="219694">
                  <c:v>4.98175</c:v>
                </c:pt>
                <c:pt idx="219695">
                  <c:v>4.98177</c:v>
                </c:pt>
                <c:pt idx="219696">
                  <c:v>4.98179</c:v>
                </c:pt>
                <c:pt idx="219697">
                  <c:v>4.98181</c:v>
                </c:pt>
                <c:pt idx="219698">
                  <c:v>4.98184</c:v>
                </c:pt>
                <c:pt idx="219699">
                  <c:v>4.98186</c:v>
                </c:pt>
                <c:pt idx="219700">
                  <c:v>4.98188</c:v>
                </c:pt>
                <c:pt idx="219701">
                  <c:v>4.98191</c:v>
                </c:pt>
                <c:pt idx="219702">
                  <c:v>4.98193</c:v>
                </c:pt>
                <c:pt idx="219703">
                  <c:v>4.98195</c:v>
                </c:pt>
                <c:pt idx="219704">
                  <c:v>4.98197</c:v>
                </c:pt>
                <c:pt idx="219705">
                  <c:v>4.982</c:v>
                </c:pt>
                <c:pt idx="219706">
                  <c:v>4.98202</c:v>
                </c:pt>
                <c:pt idx="219707">
                  <c:v>4.98204</c:v>
                </c:pt>
                <c:pt idx="219708">
                  <c:v>4.98206</c:v>
                </c:pt>
                <c:pt idx="219709">
                  <c:v>4.98209</c:v>
                </c:pt>
                <c:pt idx="219710">
                  <c:v>4.98211</c:v>
                </c:pt>
                <c:pt idx="219711">
                  <c:v>4.98213</c:v>
                </c:pt>
                <c:pt idx="219712">
                  <c:v>4.98215</c:v>
                </c:pt>
                <c:pt idx="219713">
                  <c:v>4.98218</c:v>
                </c:pt>
                <c:pt idx="219714">
                  <c:v>4.9822</c:v>
                </c:pt>
                <c:pt idx="219715">
                  <c:v>4.98222</c:v>
                </c:pt>
                <c:pt idx="219716">
                  <c:v>4.98224</c:v>
                </c:pt>
                <c:pt idx="219717">
                  <c:v>4.98227</c:v>
                </c:pt>
                <c:pt idx="219718">
                  <c:v>4.98229</c:v>
                </c:pt>
                <c:pt idx="219719">
                  <c:v>4.98231</c:v>
                </c:pt>
                <c:pt idx="219720">
                  <c:v>4.98234</c:v>
                </c:pt>
                <c:pt idx="219721">
                  <c:v>4.98236</c:v>
                </c:pt>
                <c:pt idx="219722">
                  <c:v>4.98238</c:v>
                </c:pt>
                <c:pt idx="219723">
                  <c:v>4.9824</c:v>
                </c:pt>
                <c:pt idx="219724">
                  <c:v>4.98243</c:v>
                </c:pt>
                <c:pt idx="219725">
                  <c:v>4.98245</c:v>
                </c:pt>
                <c:pt idx="219726">
                  <c:v>4.98247</c:v>
                </c:pt>
                <c:pt idx="219727">
                  <c:v>4.98249</c:v>
                </c:pt>
                <c:pt idx="219728">
                  <c:v>4.98252</c:v>
                </c:pt>
                <c:pt idx="219729">
                  <c:v>4.98254</c:v>
                </c:pt>
                <c:pt idx="219730">
                  <c:v>4.98256</c:v>
                </c:pt>
                <c:pt idx="219731">
                  <c:v>4.98259</c:v>
                </c:pt>
                <c:pt idx="219732">
                  <c:v>4.98261</c:v>
                </c:pt>
                <c:pt idx="219733">
                  <c:v>4.98263</c:v>
                </c:pt>
                <c:pt idx="219734">
                  <c:v>4.98265</c:v>
                </c:pt>
                <c:pt idx="219735">
                  <c:v>4.98268</c:v>
                </c:pt>
                <c:pt idx="219736">
                  <c:v>4.9827</c:v>
                </c:pt>
                <c:pt idx="219737">
                  <c:v>4.98272</c:v>
                </c:pt>
                <c:pt idx="219738">
                  <c:v>4.98274</c:v>
                </c:pt>
                <c:pt idx="219739">
                  <c:v>4.98277</c:v>
                </c:pt>
                <c:pt idx="219740">
                  <c:v>4.98279</c:v>
                </c:pt>
                <c:pt idx="219741">
                  <c:v>4.98281</c:v>
                </c:pt>
                <c:pt idx="219742">
                  <c:v>4.98283</c:v>
                </c:pt>
                <c:pt idx="219743">
                  <c:v>4.98286</c:v>
                </c:pt>
                <c:pt idx="219744">
                  <c:v>4.98288</c:v>
                </c:pt>
                <c:pt idx="219745">
                  <c:v>4.9829</c:v>
                </c:pt>
                <c:pt idx="219746">
                  <c:v>4.98292</c:v>
                </c:pt>
                <c:pt idx="219747">
                  <c:v>4.98295</c:v>
                </c:pt>
                <c:pt idx="219748">
                  <c:v>4.98297</c:v>
                </c:pt>
                <c:pt idx="219749">
                  <c:v>4.98299</c:v>
                </c:pt>
                <c:pt idx="219750">
                  <c:v>4.98302</c:v>
                </c:pt>
                <c:pt idx="219751">
                  <c:v>4.98304</c:v>
                </c:pt>
                <c:pt idx="219752">
                  <c:v>4.98306</c:v>
                </c:pt>
                <c:pt idx="219753">
                  <c:v>4.98308</c:v>
                </c:pt>
                <c:pt idx="219754">
                  <c:v>4.98311</c:v>
                </c:pt>
                <c:pt idx="219755">
                  <c:v>4.98313</c:v>
                </c:pt>
                <c:pt idx="219756">
                  <c:v>4.98315</c:v>
                </c:pt>
                <c:pt idx="219757">
                  <c:v>4.98318</c:v>
                </c:pt>
                <c:pt idx="219758">
                  <c:v>4.9832</c:v>
                </c:pt>
                <c:pt idx="219759">
                  <c:v>4.98322</c:v>
                </c:pt>
                <c:pt idx="219760">
                  <c:v>4.98324</c:v>
                </c:pt>
                <c:pt idx="219761">
                  <c:v>4.98327</c:v>
                </c:pt>
                <c:pt idx="219762">
                  <c:v>4.98329</c:v>
                </c:pt>
                <c:pt idx="219763">
                  <c:v>4.98331</c:v>
                </c:pt>
                <c:pt idx="219764">
                  <c:v>4.98333</c:v>
                </c:pt>
                <c:pt idx="219765">
                  <c:v>4.98336</c:v>
                </c:pt>
                <c:pt idx="219766">
                  <c:v>4.98338</c:v>
                </c:pt>
                <c:pt idx="219767">
                  <c:v>4.9834</c:v>
                </c:pt>
                <c:pt idx="219768">
                  <c:v>4.98342</c:v>
                </c:pt>
                <c:pt idx="219769">
                  <c:v>4.98345</c:v>
                </c:pt>
                <c:pt idx="219770">
                  <c:v>4.98347</c:v>
                </c:pt>
                <c:pt idx="219771">
                  <c:v>4.98349</c:v>
                </c:pt>
                <c:pt idx="219772">
                  <c:v>4.98351</c:v>
                </c:pt>
                <c:pt idx="219773">
                  <c:v>4.98354</c:v>
                </c:pt>
                <c:pt idx="219774">
                  <c:v>4.98356</c:v>
                </c:pt>
                <c:pt idx="219775">
                  <c:v>4.98358</c:v>
                </c:pt>
                <c:pt idx="219776">
                  <c:v>4.9836</c:v>
                </c:pt>
                <c:pt idx="219777">
                  <c:v>4.98363</c:v>
                </c:pt>
                <c:pt idx="219778">
                  <c:v>4.98365</c:v>
                </c:pt>
                <c:pt idx="219779">
                  <c:v>4.98367</c:v>
                </c:pt>
                <c:pt idx="219780">
                  <c:v>4.9837</c:v>
                </c:pt>
                <c:pt idx="219781">
                  <c:v>4.98372</c:v>
                </c:pt>
                <c:pt idx="219782">
                  <c:v>4.98374</c:v>
                </c:pt>
                <c:pt idx="219783">
                  <c:v>4.98376</c:v>
                </c:pt>
                <c:pt idx="219784">
                  <c:v>4.98379</c:v>
                </c:pt>
                <c:pt idx="219785">
                  <c:v>4.98381</c:v>
                </c:pt>
                <c:pt idx="219786">
                  <c:v>4.98383</c:v>
                </c:pt>
                <c:pt idx="219787">
                  <c:v>4.98386</c:v>
                </c:pt>
                <c:pt idx="219788">
                  <c:v>4.98388</c:v>
                </c:pt>
                <c:pt idx="219789">
                  <c:v>4.9839</c:v>
                </c:pt>
                <c:pt idx="219790">
                  <c:v>4.98392</c:v>
                </c:pt>
                <c:pt idx="219791">
                  <c:v>4.98395</c:v>
                </c:pt>
                <c:pt idx="219792">
                  <c:v>4.98397</c:v>
                </c:pt>
                <c:pt idx="219793">
                  <c:v>4.98399</c:v>
                </c:pt>
                <c:pt idx="219794">
                  <c:v>4.98401</c:v>
                </c:pt>
                <c:pt idx="219795">
                  <c:v>4.98404</c:v>
                </c:pt>
                <c:pt idx="219796">
                  <c:v>4.98406</c:v>
                </c:pt>
                <c:pt idx="219797">
                  <c:v>4.98408</c:v>
                </c:pt>
                <c:pt idx="219798">
                  <c:v>4.9841</c:v>
                </c:pt>
                <c:pt idx="219799">
                  <c:v>4.98413</c:v>
                </c:pt>
                <c:pt idx="219800">
                  <c:v>4.98415</c:v>
                </c:pt>
                <c:pt idx="219801">
                  <c:v>4.98417</c:v>
                </c:pt>
                <c:pt idx="219802">
                  <c:v>4.98419</c:v>
                </c:pt>
                <c:pt idx="219803">
                  <c:v>4.98422</c:v>
                </c:pt>
                <c:pt idx="219804">
                  <c:v>4.98424</c:v>
                </c:pt>
                <c:pt idx="219805">
                  <c:v>4.98426</c:v>
                </c:pt>
                <c:pt idx="219806">
                  <c:v>4.98429</c:v>
                </c:pt>
                <c:pt idx="219807">
                  <c:v>4.98431</c:v>
                </c:pt>
                <c:pt idx="219808">
                  <c:v>4.98433</c:v>
                </c:pt>
                <c:pt idx="219809">
                  <c:v>4.98435</c:v>
                </c:pt>
                <c:pt idx="219810">
                  <c:v>4.98438</c:v>
                </c:pt>
                <c:pt idx="219811">
                  <c:v>4.9844</c:v>
                </c:pt>
                <c:pt idx="219812">
                  <c:v>4.98442</c:v>
                </c:pt>
                <c:pt idx="219813">
                  <c:v>4.98444</c:v>
                </c:pt>
                <c:pt idx="219814">
                  <c:v>4.98447</c:v>
                </c:pt>
                <c:pt idx="219815">
                  <c:v>4.98449</c:v>
                </c:pt>
                <c:pt idx="219816">
                  <c:v>4.98451</c:v>
                </c:pt>
                <c:pt idx="219817">
                  <c:v>4.98454</c:v>
                </c:pt>
                <c:pt idx="219818">
                  <c:v>4.98456</c:v>
                </c:pt>
                <c:pt idx="219819">
                  <c:v>4.98458</c:v>
                </c:pt>
                <c:pt idx="219820">
                  <c:v>4.9846</c:v>
                </c:pt>
                <c:pt idx="219821">
                  <c:v>4.98463</c:v>
                </c:pt>
                <c:pt idx="219822">
                  <c:v>4.98465</c:v>
                </c:pt>
                <c:pt idx="219823">
                  <c:v>4.98467</c:v>
                </c:pt>
                <c:pt idx="219824">
                  <c:v>4.98469</c:v>
                </c:pt>
                <c:pt idx="219825">
                  <c:v>4.98472</c:v>
                </c:pt>
                <c:pt idx="219826">
                  <c:v>4.98474</c:v>
                </c:pt>
                <c:pt idx="219827">
                  <c:v>4.98476</c:v>
                </c:pt>
                <c:pt idx="219828">
                  <c:v>4.98478</c:v>
                </c:pt>
                <c:pt idx="219829">
                  <c:v>4.98481</c:v>
                </c:pt>
                <c:pt idx="219830">
                  <c:v>4.98483</c:v>
                </c:pt>
                <c:pt idx="219831">
                  <c:v>4.98485</c:v>
                </c:pt>
                <c:pt idx="219832">
                  <c:v>4.98487</c:v>
                </c:pt>
                <c:pt idx="219833">
                  <c:v>4.9849</c:v>
                </c:pt>
                <c:pt idx="219834">
                  <c:v>4.98492</c:v>
                </c:pt>
                <c:pt idx="219835">
                  <c:v>4.98494</c:v>
                </c:pt>
                <c:pt idx="219836">
                  <c:v>4.98497</c:v>
                </c:pt>
                <c:pt idx="219837">
                  <c:v>4.98499</c:v>
                </c:pt>
                <c:pt idx="219838">
                  <c:v>4.98501</c:v>
                </c:pt>
                <c:pt idx="219839">
                  <c:v>4.98503</c:v>
                </c:pt>
                <c:pt idx="219840">
                  <c:v>4.98506</c:v>
                </c:pt>
                <c:pt idx="219841">
                  <c:v>4.98508</c:v>
                </c:pt>
                <c:pt idx="219842">
                  <c:v>4.9851</c:v>
                </c:pt>
                <c:pt idx="219843">
                  <c:v>4.98513</c:v>
                </c:pt>
                <c:pt idx="219844">
                  <c:v>4.98515</c:v>
                </c:pt>
                <c:pt idx="219845">
                  <c:v>4.98517</c:v>
                </c:pt>
                <c:pt idx="219846">
                  <c:v>4.98519</c:v>
                </c:pt>
                <c:pt idx="219847">
                  <c:v>4.98522</c:v>
                </c:pt>
                <c:pt idx="219848">
                  <c:v>4.98524</c:v>
                </c:pt>
                <c:pt idx="219849">
                  <c:v>4.98526</c:v>
                </c:pt>
                <c:pt idx="219850">
                  <c:v>4.98528</c:v>
                </c:pt>
                <c:pt idx="219851">
                  <c:v>4.98531</c:v>
                </c:pt>
                <c:pt idx="219852">
                  <c:v>4.98533</c:v>
                </c:pt>
                <c:pt idx="219853">
                  <c:v>4.98535</c:v>
                </c:pt>
                <c:pt idx="219854">
                  <c:v>4.98537</c:v>
                </c:pt>
                <c:pt idx="219855">
                  <c:v>4.9854</c:v>
                </c:pt>
                <c:pt idx="219856">
                  <c:v>4.98542</c:v>
                </c:pt>
                <c:pt idx="219857">
                  <c:v>4.98544</c:v>
                </c:pt>
                <c:pt idx="219858">
                  <c:v>4.98546</c:v>
                </c:pt>
                <c:pt idx="219859">
                  <c:v>4.98549</c:v>
                </c:pt>
                <c:pt idx="219860">
                  <c:v>4.98551</c:v>
                </c:pt>
                <c:pt idx="219861">
                  <c:v>4.98553</c:v>
                </c:pt>
                <c:pt idx="219862">
                  <c:v>4.98556</c:v>
                </c:pt>
                <c:pt idx="219863">
                  <c:v>4.98558</c:v>
                </c:pt>
                <c:pt idx="219864">
                  <c:v>4.9856</c:v>
                </c:pt>
                <c:pt idx="219865">
                  <c:v>4.98562</c:v>
                </c:pt>
                <c:pt idx="219866">
                  <c:v>4.98565</c:v>
                </c:pt>
                <c:pt idx="219867">
                  <c:v>4.98567</c:v>
                </c:pt>
                <c:pt idx="219868">
                  <c:v>4.98569</c:v>
                </c:pt>
                <c:pt idx="219869">
                  <c:v>4.98571</c:v>
                </c:pt>
                <c:pt idx="219870">
                  <c:v>4.98574</c:v>
                </c:pt>
                <c:pt idx="219871">
                  <c:v>4.98576</c:v>
                </c:pt>
                <c:pt idx="219872">
                  <c:v>4.98578</c:v>
                </c:pt>
                <c:pt idx="219873">
                  <c:v>4.98581</c:v>
                </c:pt>
                <c:pt idx="219874">
                  <c:v>4.98583</c:v>
                </c:pt>
                <c:pt idx="219875">
                  <c:v>4.98585</c:v>
                </c:pt>
                <c:pt idx="219876">
                  <c:v>4.98587</c:v>
                </c:pt>
                <c:pt idx="219877">
                  <c:v>4.9859</c:v>
                </c:pt>
                <c:pt idx="219878">
                  <c:v>4.98592</c:v>
                </c:pt>
                <c:pt idx="219879">
                  <c:v>4.98594</c:v>
                </c:pt>
                <c:pt idx="219880">
                  <c:v>4.98596</c:v>
                </c:pt>
                <c:pt idx="219881">
                  <c:v>4.98599</c:v>
                </c:pt>
                <c:pt idx="219882">
                  <c:v>4.98601</c:v>
                </c:pt>
                <c:pt idx="219883">
                  <c:v>4.98603</c:v>
                </c:pt>
                <c:pt idx="219884">
                  <c:v>4.98605</c:v>
                </c:pt>
                <c:pt idx="219885">
                  <c:v>4.98608</c:v>
                </c:pt>
                <c:pt idx="219886">
                  <c:v>4.9861</c:v>
                </c:pt>
                <c:pt idx="219887">
                  <c:v>4.98612</c:v>
                </c:pt>
                <c:pt idx="219888">
                  <c:v>4.98614</c:v>
                </c:pt>
                <c:pt idx="219889">
                  <c:v>4.98617</c:v>
                </c:pt>
                <c:pt idx="219890">
                  <c:v>4.98619</c:v>
                </c:pt>
                <c:pt idx="219891">
                  <c:v>4.98621</c:v>
                </c:pt>
                <c:pt idx="219892">
                  <c:v>4.98624</c:v>
                </c:pt>
                <c:pt idx="219893">
                  <c:v>4.98626</c:v>
                </c:pt>
                <c:pt idx="219894">
                  <c:v>4.98628</c:v>
                </c:pt>
                <c:pt idx="219895">
                  <c:v>4.9863</c:v>
                </c:pt>
                <c:pt idx="219896">
                  <c:v>4.98633</c:v>
                </c:pt>
                <c:pt idx="219897">
                  <c:v>4.98635</c:v>
                </c:pt>
                <c:pt idx="219898">
                  <c:v>4.98637</c:v>
                </c:pt>
                <c:pt idx="219899">
                  <c:v>4.98639</c:v>
                </c:pt>
                <c:pt idx="219900">
                  <c:v>4.98642</c:v>
                </c:pt>
                <c:pt idx="219901">
                  <c:v>4.98644</c:v>
                </c:pt>
                <c:pt idx="219902">
                  <c:v>4.98646</c:v>
                </c:pt>
                <c:pt idx="219903">
                  <c:v>4.98649</c:v>
                </c:pt>
                <c:pt idx="219904">
                  <c:v>4.98651</c:v>
                </c:pt>
                <c:pt idx="219905">
                  <c:v>4.98653</c:v>
                </c:pt>
                <c:pt idx="219906">
                  <c:v>4.98655</c:v>
                </c:pt>
                <c:pt idx="219907">
                  <c:v>4.98658</c:v>
                </c:pt>
                <c:pt idx="219908">
                  <c:v>4.9866</c:v>
                </c:pt>
                <c:pt idx="219909">
                  <c:v>4.98662</c:v>
                </c:pt>
                <c:pt idx="219910">
                  <c:v>4.98664</c:v>
                </c:pt>
                <c:pt idx="219911">
                  <c:v>4.98667</c:v>
                </c:pt>
                <c:pt idx="219912">
                  <c:v>4.98669</c:v>
                </c:pt>
                <c:pt idx="219913">
                  <c:v>4.98671</c:v>
                </c:pt>
                <c:pt idx="219914">
                  <c:v>4.98674</c:v>
                </c:pt>
                <c:pt idx="219915">
                  <c:v>4.98676</c:v>
                </c:pt>
                <c:pt idx="219916">
                  <c:v>4.98678</c:v>
                </c:pt>
                <c:pt idx="219917">
                  <c:v>4.9868</c:v>
                </c:pt>
                <c:pt idx="219918">
                  <c:v>4.98682</c:v>
                </c:pt>
                <c:pt idx="219919">
                  <c:v>4.98685</c:v>
                </c:pt>
                <c:pt idx="219920">
                  <c:v>4.98687</c:v>
                </c:pt>
                <c:pt idx="219921">
                  <c:v>4.98689</c:v>
                </c:pt>
                <c:pt idx="219922">
                  <c:v>4.98692</c:v>
                </c:pt>
                <c:pt idx="219923">
                  <c:v>4.98694</c:v>
                </c:pt>
                <c:pt idx="219924">
                  <c:v>4.98696</c:v>
                </c:pt>
                <c:pt idx="219925">
                  <c:v>4.98698</c:v>
                </c:pt>
                <c:pt idx="219926">
                  <c:v>4.98701</c:v>
                </c:pt>
                <c:pt idx="219927">
                  <c:v>4.98703</c:v>
                </c:pt>
                <c:pt idx="219928">
                  <c:v>4.98705</c:v>
                </c:pt>
                <c:pt idx="219929">
                  <c:v>4.98707</c:v>
                </c:pt>
                <c:pt idx="219930">
                  <c:v>4.9871</c:v>
                </c:pt>
                <c:pt idx="219931">
                  <c:v>4.98712</c:v>
                </c:pt>
                <c:pt idx="219932">
                  <c:v>4.98714</c:v>
                </c:pt>
                <c:pt idx="219933">
                  <c:v>4.98717</c:v>
                </c:pt>
                <c:pt idx="219934">
                  <c:v>4.98719</c:v>
                </c:pt>
                <c:pt idx="219935">
                  <c:v>4.98721</c:v>
                </c:pt>
                <c:pt idx="219936">
                  <c:v>4.98723</c:v>
                </c:pt>
                <c:pt idx="219937">
                  <c:v>4.98726</c:v>
                </c:pt>
                <c:pt idx="219938">
                  <c:v>4.98728</c:v>
                </c:pt>
                <c:pt idx="219939">
                  <c:v>4.9873</c:v>
                </c:pt>
                <c:pt idx="219940">
                  <c:v>4.98732</c:v>
                </c:pt>
                <c:pt idx="219941">
                  <c:v>4.98735</c:v>
                </c:pt>
                <c:pt idx="219942">
                  <c:v>4.98737</c:v>
                </c:pt>
                <c:pt idx="219943">
                  <c:v>4.98739</c:v>
                </c:pt>
                <c:pt idx="219944">
                  <c:v>4.98742</c:v>
                </c:pt>
                <c:pt idx="219945">
                  <c:v>4.98744</c:v>
                </c:pt>
                <c:pt idx="219946">
                  <c:v>4.98746</c:v>
                </c:pt>
                <c:pt idx="219947">
                  <c:v>4.98748</c:v>
                </c:pt>
                <c:pt idx="219948">
                  <c:v>4.98751</c:v>
                </c:pt>
                <c:pt idx="219949">
                  <c:v>4.98753</c:v>
                </c:pt>
                <c:pt idx="219950">
                  <c:v>4.98755</c:v>
                </c:pt>
                <c:pt idx="219951">
                  <c:v>4.98757</c:v>
                </c:pt>
                <c:pt idx="219952">
                  <c:v>4.9876</c:v>
                </c:pt>
                <c:pt idx="219953">
                  <c:v>4.98762</c:v>
                </c:pt>
                <c:pt idx="219954">
                  <c:v>4.98764</c:v>
                </c:pt>
                <c:pt idx="219955">
                  <c:v>4.98766</c:v>
                </c:pt>
                <c:pt idx="219956">
                  <c:v>4.98769</c:v>
                </c:pt>
                <c:pt idx="219957">
                  <c:v>4.98771</c:v>
                </c:pt>
                <c:pt idx="219958">
                  <c:v>4.98773</c:v>
                </c:pt>
                <c:pt idx="219959">
                  <c:v>4.98775</c:v>
                </c:pt>
                <c:pt idx="219960">
                  <c:v>4.98778</c:v>
                </c:pt>
                <c:pt idx="219961">
                  <c:v>4.9878</c:v>
                </c:pt>
                <c:pt idx="219962">
                  <c:v>4.98782</c:v>
                </c:pt>
                <c:pt idx="219963">
                  <c:v>4.98785</c:v>
                </c:pt>
                <c:pt idx="219964">
                  <c:v>4.98787</c:v>
                </c:pt>
                <c:pt idx="219965">
                  <c:v>4.98789</c:v>
                </c:pt>
                <c:pt idx="219966">
                  <c:v>4.98791</c:v>
                </c:pt>
                <c:pt idx="219967">
                  <c:v>4.98794</c:v>
                </c:pt>
                <c:pt idx="219968">
                  <c:v>4.98796</c:v>
                </c:pt>
                <c:pt idx="219969">
                  <c:v>4.98798</c:v>
                </c:pt>
                <c:pt idx="219970">
                  <c:v>4.98801</c:v>
                </c:pt>
                <c:pt idx="219971">
                  <c:v>4.98803</c:v>
                </c:pt>
                <c:pt idx="219972">
                  <c:v>4.98805</c:v>
                </c:pt>
                <c:pt idx="219973">
                  <c:v>4.98807</c:v>
                </c:pt>
                <c:pt idx="219974">
                  <c:v>4.9881</c:v>
                </c:pt>
                <c:pt idx="219975">
                  <c:v>4.98812</c:v>
                </c:pt>
                <c:pt idx="219976">
                  <c:v>4.98814</c:v>
                </c:pt>
                <c:pt idx="219977">
                  <c:v>4.98816</c:v>
                </c:pt>
                <c:pt idx="219978">
                  <c:v>4.98819</c:v>
                </c:pt>
                <c:pt idx="219979">
                  <c:v>4.98821</c:v>
                </c:pt>
                <c:pt idx="219980">
                  <c:v>4.98823</c:v>
                </c:pt>
                <c:pt idx="219981">
                  <c:v>4.98825</c:v>
                </c:pt>
                <c:pt idx="219982">
                  <c:v>4.98828</c:v>
                </c:pt>
                <c:pt idx="219983">
                  <c:v>4.9883</c:v>
                </c:pt>
                <c:pt idx="219984">
                  <c:v>4.98832</c:v>
                </c:pt>
                <c:pt idx="219985">
                  <c:v>4.98834</c:v>
                </c:pt>
                <c:pt idx="219986">
                  <c:v>4.98837</c:v>
                </c:pt>
                <c:pt idx="219987">
                  <c:v>4.98839</c:v>
                </c:pt>
                <c:pt idx="219988">
                  <c:v>4.98841</c:v>
                </c:pt>
                <c:pt idx="219989">
                  <c:v>4.98843</c:v>
                </c:pt>
                <c:pt idx="219990">
                  <c:v>4.98846</c:v>
                </c:pt>
                <c:pt idx="219991">
                  <c:v>4.98848</c:v>
                </c:pt>
                <c:pt idx="219992">
                  <c:v>4.9885</c:v>
                </c:pt>
                <c:pt idx="219993">
                  <c:v>4.98853</c:v>
                </c:pt>
                <c:pt idx="219994">
                  <c:v>4.98855</c:v>
                </c:pt>
                <c:pt idx="219995">
                  <c:v>4.98857</c:v>
                </c:pt>
                <c:pt idx="219996">
                  <c:v>4.98859</c:v>
                </c:pt>
                <c:pt idx="219997">
                  <c:v>4.98862</c:v>
                </c:pt>
                <c:pt idx="219998">
                  <c:v>4.98864</c:v>
                </c:pt>
                <c:pt idx="219999">
                  <c:v>4.98866</c:v>
                </c:pt>
                <c:pt idx="220000">
                  <c:v>4.98869</c:v>
                </c:pt>
                <c:pt idx="220001">
                  <c:v>4.98871</c:v>
                </c:pt>
                <c:pt idx="220002">
                  <c:v>4.98873</c:v>
                </c:pt>
                <c:pt idx="220003">
                  <c:v>4.98875</c:v>
                </c:pt>
                <c:pt idx="220004">
                  <c:v>4.98878</c:v>
                </c:pt>
                <c:pt idx="220005">
                  <c:v>4.9888</c:v>
                </c:pt>
                <c:pt idx="220006">
                  <c:v>4.98882</c:v>
                </c:pt>
                <c:pt idx="220007">
                  <c:v>4.98884</c:v>
                </c:pt>
                <c:pt idx="220008">
                  <c:v>4.98887</c:v>
                </c:pt>
                <c:pt idx="220009">
                  <c:v>4.98889</c:v>
                </c:pt>
                <c:pt idx="220010">
                  <c:v>4.98891</c:v>
                </c:pt>
                <c:pt idx="220011">
                  <c:v>4.98893</c:v>
                </c:pt>
                <c:pt idx="220012">
                  <c:v>4.98896</c:v>
                </c:pt>
                <c:pt idx="220013">
                  <c:v>4.98898</c:v>
                </c:pt>
                <c:pt idx="220014">
                  <c:v>4.989</c:v>
                </c:pt>
                <c:pt idx="220015">
                  <c:v>4.98902</c:v>
                </c:pt>
                <c:pt idx="220016">
                  <c:v>4.98905</c:v>
                </c:pt>
                <c:pt idx="220017">
                  <c:v>4.98907</c:v>
                </c:pt>
                <c:pt idx="220018">
                  <c:v>4.98909</c:v>
                </c:pt>
                <c:pt idx="220019">
                  <c:v>4.98912</c:v>
                </c:pt>
                <c:pt idx="220020">
                  <c:v>4.98914</c:v>
                </c:pt>
                <c:pt idx="220021">
                  <c:v>4.98916</c:v>
                </c:pt>
                <c:pt idx="220022">
                  <c:v>4.98918</c:v>
                </c:pt>
                <c:pt idx="220023">
                  <c:v>4.98921</c:v>
                </c:pt>
                <c:pt idx="220024">
                  <c:v>4.98923</c:v>
                </c:pt>
                <c:pt idx="220025">
                  <c:v>4.98925</c:v>
                </c:pt>
                <c:pt idx="220026">
                  <c:v>4.98927</c:v>
                </c:pt>
                <c:pt idx="220027">
                  <c:v>4.9893</c:v>
                </c:pt>
                <c:pt idx="220028">
                  <c:v>4.98932</c:v>
                </c:pt>
                <c:pt idx="220029">
                  <c:v>4.98934</c:v>
                </c:pt>
                <c:pt idx="220030">
                  <c:v>4.98937</c:v>
                </c:pt>
                <c:pt idx="220031">
                  <c:v>4.98939</c:v>
                </c:pt>
                <c:pt idx="220032">
                  <c:v>4.98941</c:v>
                </c:pt>
                <c:pt idx="220033">
                  <c:v>4.98943</c:v>
                </c:pt>
                <c:pt idx="220034">
                  <c:v>4.98946</c:v>
                </c:pt>
                <c:pt idx="220035">
                  <c:v>4.98948</c:v>
                </c:pt>
                <c:pt idx="220036">
                  <c:v>4.9895</c:v>
                </c:pt>
                <c:pt idx="220037">
                  <c:v>4.98952</c:v>
                </c:pt>
                <c:pt idx="220038">
                  <c:v>4.98955</c:v>
                </c:pt>
                <c:pt idx="220039">
                  <c:v>4.98957</c:v>
                </c:pt>
                <c:pt idx="220040">
                  <c:v>4.98959</c:v>
                </c:pt>
                <c:pt idx="220041">
                  <c:v>4.98961</c:v>
                </c:pt>
                <c:pt idx="220042">
                  <c:v>4.98964</c:v>
                </c:pt>
                <c:pt idx="220043">
                  <c:v>4.98966</c:v>
                </c:pt>
                <c:pt idx="220044">
                  <c:v>4.98968</c:v>
                </c:pt>
                <c:pt idx="220045">
                  <c:v>4.9897</c:v>
                </c:pt>
                <c:pt idx="220046">
                  <c:v>4.98973</c:v>
                </c:pt>
                <c:pt idx="220047">
                  <c:v>4.98975</c:v>
                </c:pt>
                <c:pt idx="220048">
                  <c:v>4.98977</c:v>
                </c:pt>
                <c:pt idx="220049">
                  <c:v>4.9898</c:v>
                </c:pt>
                <c:pt idx="220050">
                  <c:v>4.98982</c:v>
                </c:pt>
                <c:pt idx="220051">
                  <c:v>4.98984</c:v>
                </c:pt>
                <c:pt idx="220052">
                  <c:v>4.98986</c:v>
                </c:pt>
                <c:pt idx="220053">
                  <c:v>4.98989</c:v>
                </c:pt>
                <c:pt idx="220054">
                  <c:v>4.98991</c:v>
                </c:pt>
                <c:pt idx="220055">
                  <c:v>4.98993</c:v>
                </c:pt>
                <c:pt idx="220056">
                  <c:v>4.98996</c:v>
                </c:pt>
                <c:pt idx="220057">
                  <c:v>4.98998</c:v>
                </c:pt>
                <c:pt idx="220058">
                  <c:v>4.99</c:v>
                </c:pt>
                <c:pt idx="220059">
                  <c:v>4.99002</c:v>
                </c:pt>
                <c:pt idx="220060">
                  <c:v>4.99005</c:v>
                </c:pt>
                <c:pt idx="220061">
                  <c:v>4.99007</c:v>
                </c:pt>
                <c:pt idx="220062">
                  <c:v>4.99009</c:v>
                </c:pt>
                <c:pt idx="220063">
                  <c:v>4.99011</c:v>
                </c:pt>
                <c:pt idx="220064">
                  <c:v>4.99014</c:v>
                </c:pt>
                <c:pt idx="220065">
                  <c:v>4.99016</c:v>
                </c:pt>
                <c:pt idx="220066">
                  <c:v>4.99018</c:v>
                </c:pt>
                <c:pt idx="220067">
                  <c:v>4.9902</c:v>
                </c:pt>
                <c:pt idx="220068">
                  <c:v>4.99023</c:v>
                </c:pt>
                <c:pt idx="220069">
                  <c:v>4.99025</c:v>
                </c:pt>
                <c:pt idx="220070">
                  <c:v>4.99027</c:v>
                </c:pt>
                <c:pt idx="220071">
                  <c:v>4.99029</c:v>
                </c:pt>
                <c:pt idx="220072">
                  <c:v>4.99032</c:v>
                </c:pt>
                <c:pt idx="220073">
                  <c:v>4.99034</c:v>
                </c:pt>
                <c:pt idx="220074">
                  <c:v>4.99036</c:v>
                </c:pt>
                <c:pt idx="220075">
                  <c:v>4.99038</c:v>
                </c:pt>
                <c:pt idx="220076">
                  <c:v>4.99041</c:v>
                </c:pt>
                <c:pt idx="220077">
                  <c:v>4.99043</c:v>
                </c:pt>
                <c:pt idx="220078">
                  <c:v>4.99045</c:v>
                </c:pt>
                <c:pt idx="220079">
                  <c:v>4.99048</c:v>
                </c:pt>
                <c:pt idx="220080">
                  <c:v>4.9905</c:v>
                </c:pt>
                <c:pt idx="220081">
                  <c:v>4.99052</c:v>
                </c:pt>
                <c:pt idx="220082">
                  <c:v>4.99054</c:v>
                </c:pt>
                <c:pt idx="220083">
                  <c:v>4.99057</c:v>
                </c:pt>
                <c:pt idx="220084">
                  <c:v>4.99059</c:v>
                </c:pt>
                <c:pt idx="220085">
                  <c:v>4.99061</c:v>
                </c:pt>
                <c:pt idx="220086">
                  <c:v>4.99064</c:v>
                </c:pt>
                <c:pt idx="220087">
                  <c:v>4.99066</c:v>
                </c:pt>
                <c:pt idx="220088">
                  <c:v>4.99068</c:v>
                </c:pt>
                <c:pt idx="220089">
                  <c:v>4.9907</c:v>
                </c:pt>
                <c:pt idx="220090">
                  <c:v>4.99073</c:v>
                </c:pt>
                <c:pt idx="220091">
                  <c:v>4.99075</c:v>
                </c:pt>
                <c:pt idx="220092">
                  <c:v>4.99077</c:v>
                </c:pt>
                <c:pt idx="220093">
                  <c:v>4.99079</c:v>
                </c:pt>
                <c:pt idx="220094">
                  <c:v>4.99082</c:v>
                </c:pt>
                <c:pt idx="220095">
                  <c:v>4.99084</c:v>
                </c:pt>
                <c:pt idx="220096">
                  <c:v>4.99086</c:v>
                </c:pt>
                <c:pt idx="220097">
                  <c:v>4.99088</c:v>
                </c:pt>
                <c:pt idx="220098">
                  <c:v>4.99091</c:v>
                </c:pt>
                <c:pt idx="220099">
                  <c:v>4.99093</c:v>
                </c:pt>
                <c:pt idx="220100">
                  <c:v>4.99095</c:v>
                </c:pt>
                <c:pt idx="220101">
                  <c:v>4.99097</c:v>
                </c:pt>
                <c:pt idx="220102">
                  <c:v>4.991</c:v>
                </c:pt>
                <c:pt idx="220103">
                  <c:v>4.99102</c:v>
                </c:pt>
                <c:pt idx="220104">
                  <c:v>4.99104</c:v>
                </c:pt>
                <c:pt idx="220105">
                  <c:v>4.99107</c:v>
                </c:pt>
                <c:pt idx="220106">
                  <c:v>4.99109</c:v>
                </c:pt>
                <c:pt idx="220107">
                  <c:v>4.99111</c:v>
                </c:pt>
                <c:pt idx="220108">
                  <c:v>4.99113</c:v>
                </c:pt>
                <c:pt idx="220109">
                  <c:v>4.99116</c:v>
                </c:pt>
                <c:pt idx="220110">
                  <c:v>4.99118</c:v>
                </c:pt>
                <c:pt idx="220111">
                  <c:v>4.9912</c:v>
                </c:pt>
                <c:pt idx="220112">
                  <c:v>4.99122</c:v>
                </c:pt>
                <c:pt idx="220113">
                  <c:v>4.99125</c:v>
                </c:pt>
                <c:pt idx="220114">
                  <c:v>4.99127</c:v>
                </c:pt>
                <c:pt idx="220115">
                  <c:v>4.99129</c:v>
                </c:pt>
                <c:pt idx="220116">
                  <c:v>4.99132</c:v>
                </c:pt>
                <c:pt idx="220117">
                  <c:v>4.99134</c:v>
                </c:pt>
                <c:pt idx="220118">
                  <c:v>4.99136</c:v>
                </c:pt>
                <c:pt idx="220119">
                  <c:v>4.99138</c:v>
                </c:pt>
                <c:pt idx="220120">
                  <c:v>4.99141</c:v>
                </c:pt>
                <c:pt idx="220121">
                  <c:v>4.99143</c:v>
                </c:pt>
                <c:pt idx="220122">
                  <c:v>4.99145</c:v>
                </c:pt>
                <c:pt idx="220123">
                  <c:v>4.99147</c:v>
                </c:pt>
                <c:pt idx="220124">
                  <c:v>4.9915</c:v>
                </c:pt>
                <c:pt idx="220125">
                  <c:v>4.99152</c:v>
                </c:pt>
                <c:pt idx="220126">
                  <c:v>4.99154</c:v>
                </c:pt>
                <c:pt idx="220127">
                  <c:v>4.99156</c:v>
                </c:pt>
                <c:pt idx="220128">
                  <c:v>4.99159</c:v>
                </c:pt>
                <c:pt idx="220129">
                  <c:v>4.99161</c:v>
                </c:pt>
                <c:pt idx="220130">
                  <c:v>4.99163</c:v>
                </c:pt>
                <c:pt idx="220131">
                  <c:v>4.99165</c:v>
                </c:pt>
                <c:pt idx="220132">
                  <c:v>4.99168</c:v>
                </c:pt>
                <c:pt idx="220133">
                  <c:v>4.9917</c:v>
                </c:pt>
                <c:pt idx="220134">
                  <c:v>4.99172</c:v>
                </c:pt>
                <c:pt idx="220135">
                  <c:v>4.99175</c:v>
                </c:pt>
                <c:pt idx="220136">
                  <c:v>4.99177</c:v>
                </c:pt>
                <c:pt idx="220137">
                  <c:v>4.99179</c:v>
                </c:pt>
                <c:pt idx="220138">
                  <c:v>4.99181</c:v>
                </c:pt>
                <c:pt idx="220139">
                  <c:v>4.99184</c:v>
                </c:pt>
                <c:pt idx="220140">
                  <c:v>4.99186</c:v>
                </c:pt>
                <c:pt idx="220141">
                  <c:v>4.99188</c:v>
                </c:pt>
                <c:pt idx="220142">
                  <c:v>4.99191</c:v>
                </c:pt>
                <c:pt idx="220143">
                  <c:v>4.99193</c:v>
                </c:pt>
                <c:pt idx="220144">
                  <c:v>4.99195</c:v>
                </c:pt>
                <c:pt idx="220145">
                  <c:v>4.99197</c:v>
                </c:pt>
                <c:pt idx="220146">
                  <c:v>4.992</c:v>
                </c:pt>
                <c:pt idx="220147">
                  <c:v>4.99202</c:v>
                </c:pt>
                <c:pt idx="220148">
                  <c:v>4.99204</c:v>
                </c:pt>
                <c:pt idx="220149">
                  <c:v>4.99206</c:v>
                </c:pt>
                <c:pt idx="220150">
                  <c:v>4.99209</c:v>
                </c:pt>
                <c:pt idx="220151">
                  <c:v>4.99211</c:v>
                </c:pt>
                <c:pt idx="220152">
                  <c:v>4.99213</c:v>
                </c:pt>
                <c:pt idx="220153">
                  <c:v>4.99215</c:v>
                </c:pt>
                <c:pt idx="220154">
                  <c:v>4.99218</c:v>
                </c:pt>
                <c:pt idx="220155">
                  <c:v>4.9922</c:v>
                </c:pt>
                <c:pt idx="220156">
                  <c:v>4.99222</c:v>
                </c:pt>
                <c:pt idx="220157">
                  <c:v>4.99224</c:v>
                </c:pt>
                <c:pt idx="220158">
                  <c:v>4.99227</c:v>
                </c:pt>
                <c:pt idx="220159">
                  <c:v>4.99229</c:v>
                </c:pt>
                <c:pt idx="220160">
                  <c:v>4.99231</c:v>
                </c:pt>
                <c:pt idx="220161">
                  <c:v>4.99234</c:v>
                </c:pt>
                <c:pt idx="220162">
                  <c:v>4.99236</c:v>
                </c:pt>
                <c:pt idx="220163">
                  <c:v>4.99238</c:v>
                </c:pt>
                <c:pt idx="220164">
                  <c:v>4.9924</c:v>
                </c:pt>
                <c:pt idx="220165">
                  <c:v>4.99243</c:v>
                </c:pt>
                <c:pt idx="220166">
                  <c:v>4.99245</c:v>
                </c:pt>
                <c:pt idx="220167">
                  <c:v>4.99247</c:v>
                </c:pt>
                <c:pt idx="220168">
                  <c:v>4.99249</c:v>
                </c:pt>
                <c:pt idx="220169">
                  <c:v>4.99252</c:v>
                </c:pt>
                <c:pt idx="220170">
                  <c:v>4.99254</c:v>
                </c:pt>
                <c:pt idx="220171">
                  <c:v>4.99256</c:v>
                </c:pt>
                <c:pt idx="220172">
                  <c:v>4.99259</c:v>
                </c:pt>
                <c:pt idx="220173">
                  <c:v>4.99261</c:v>
                </c:pt>
                <c:pt idx="220174">
                  <c:v>4.99263</c:v>
                </c:pt>
                <c:pt idx="220175">
                  <c:v>4.99265</c:v>
                </c:pt>
                <c:pt idx="220176">
                  <c:v>4.99268</c:v>
                </c:pt>
                <c:pt idx="220177">
                  <c:v>4.9927</c:v>
                </c:pt>
                <c:pt idx="220178">
                  <c:v>4.99272</c:v>
                </c:pt>
                <c:pt idx="220179">
                  <c:v>4.99274</c:v>
                </c:pt>
                <c:pt idx="220180">
                  <c:v>4.99277</c:v>
                </c:pt>
                <c:pt idx="220181">
                  <c:v>4.99279</c:v>
                </c:pt>
                <c:pt idx="220182">
                  <c:v>4.99281</c:v>
                </c:pt>
                <c:pt idx="220183">
                  <c:v>4.99283</c:v>
                </c:pt>
                <c:pt idx="220184">
                  <c:v>4.99286</c:v>
                </c:pt>
                <c:pt idx="220185">
                  <c:v>4.99288</c:v>
                </c:pt>
                <c:pt idx="220186">
                  <c:v>4.9929</c:v>
                </c:pt>
                <c:pt idx="220187">
                  <c:v>4.99292</c:v>
                </c:pt>
                <c:pt idx="220188">
                  <c:v>4.99295</c:v>
                </c:pt>
                <c:pt idx="220189">
                  <c:v>4.99297</c:v>
                </c:pt>
                <c:pt idx="220190">
                  <c:v>4.99299</c:v>
                </c:pt>
                <c:pt idx="220191">
                  <c:v>4.99302</c:v>
                </c:pt>
                <c:pt idx="220192">
                  <c:v>4.99304</c:v>
                </c:pt>
                <c:pt idx="220193">
                  <c:v>4.99306</c:v>
                </c:pt>
                <c:pt idx="220194">
                  <c:v>4.99308</c:v>
                </c:pt>
                <c:pt idx="220195">
                  <c:v>4.99311</c:v>
                </c:pt>
                <c:pt idx="220196">
                  <c:v>4.99313</c:v>
                </c:pt>
                <c:pt idx="220197">
                  <c:v>4.99315</c:v>
                </c:pt>
                <c:pt idx="220198">
                  <c:v>4.99317</c:v>
                </c:pt>
                <c:pt idx="220199">
                  <c:v>4.9932</c:v>
                </c:pt>
                <c:pt idx="220200">
                  <c:v>4.99322</c:v>
                </c:pt>
                <c:pt idx="220201">
                  <c:v>4.99324</c:v>
                </c:pt>
                <c:pt idx="220202">
                  <c:v>4.99327</c:v>
                </c:pt>
                <c:pt idx="220203">
                  <c:v>4.99329</c:v>
                </c:pt>
                <c:pt idx="220204">
                  <c:v>4.99331</c:v>
                </c:pt>
                <c:pt idx="220205">
                  <c:v>4.99333</c:v>
                </c:pt>
                <c:pt idx="220206">
                  <c:v>4.99336</c:v>
                </c:pt>
                <c:pt idx="220207">
                  <c:v>4.99338</c:v>
                </c:pt>
                <c:pt idx="220208">
                  <c:v>4.9934</c:v>
                </c:pt>
                <c:pt idx="220209">
                  <c:v>4.99342</c:v>
                </c:pt>
                <c:pt idx="220210">
                  <c:v>4.99345</c:v>
                </c:pt>
                <c:pt idx="220211">
                  <c:v>4.99347</c:v>
                </c:pt>
                <c:pt idx="220212">
                  <c:v>4.99349</c:v>
                </c:pt>
                <c:pt idx="220213">
                  <c:v>4.99352</c:v>
                </c:pt>
                <c:pt idx="220214">
                  <c:v>4.99354</c:v>
                </c:pt>
                <c:pt idx="220215">
                  <c:v>4.99356</c:v>
                </c:pt>
                <c:pt idx="220216">
                  <c:v>4.99358</c:v>
                </c:pt>
                <c:pt idx="220217">
                  <c:v>4.9936</c:v>
                </c:pt>
                <c:pt idx="220218">
                  <c:v>4.99363</c:v>
                </c:pt>
                <c:pt idx="220219">
                  <c:v>4.99365</c:v>
                </c:pt>
                <c:pt idx="220220">
                  <c:v>4.99367</c:v>
                </c:pt>
                <c:pt idx="220221">
                  <c:v>4.9937</c:v>
                </c:pt>
                <c:pt idx="220222">
                  <c:v>4.99372</c:v>
                </c:pt>
                <c:pt idx="220223">
                  <c:v>4.99374</c:v>
                </c:pt>
                <c:pt idx="220224">
                  <c:v>4.99376</c:v>
                </c:pt>
                <c:pt idx="220225">
                  <c:v>4.99379</c:v>
                </c:pt>
                <c:pt idx="220226">
                  <c:v>4.99381</c:v>
                </c:pt>
                <c:pt idx="220227">
                  <c:v>4.99383</c:v>
                </c:pt>
                <c:pt idx="220228">
                  <c:v>4.99385</c:v>
                </c:pt>
                <c:pt idx="220229">
                  <c:v>4.99388</c:v>
                </c:pt>
                <c:pt idx="220230">
                  <c:v>4.9939</c:v>
                </c:pt>
                <c:pt idx="220231">
                  <c:v>4.99392</c:v>
                </c:pt>
                <c:pt idx="220232">
                  <c:v>4.99395</c:v>
                </c:pt>
                <c:pt idx="220233">
                  <c:v>4.99397</c:v>
                </c:pt>
                <c:pt idx="220234">
                  <c:v>4.99399</c:v>
                </c:pt>
                <c:pt idx="220235">
                  <c:v>4.99401</c:v>
                </c:pt>
                <c:pt idx="220236">
                  <c:v>4.99404</c:v>
                </c:pt>
                <c:pt idx="220237">
                  <c:v>4.99406</c:v>
                </c:pt>
                <c:pt idx="220238">
                  <c:v>4.99408</c:v>
                </c:pt>
                <c:pt idx="220239">
                  <c:v>4.9941</c:v>
                </c:pt>
                <c:pt idx="220240">
                  <c:v>4.99413</c:v>
                </c:pt>
                <c:pt idx="220241">
                  <c:v>4.99415</c:v>
                </c:pt>
                <c:pt idx="220242">
                  <c:v>4.99417</c:v>
                </c:pt>
                <c:pt idx="220243">
                  <c:v>4.9942</c:v>
                </c:pt>
                <c:pt idx="220244">
                  <c:v>4.99422</c:v>
                </c:pt>
                <c:pt idx="220245">
                  <c:v>4.99424</c:v>
                </c:pt>
                <c:pt idx="220246">
                  <c:v>4.99426</c:v>
                </c:pt>
                <c:pt idx="220247">
                  <c:v>4.99429</c:v>
                </c:pt>
                <c:pt idx="220248">
                  <c:v>4.99431</c:v>
                </c:pt>
                <c:pt idx="220249">
                  <c:v>4.99433</c:v>
                </c:pt>
                <c:pt idx="220250">
                  <c:v>4.99435</c:v>
                </c:pt>
                <c:pt idx="220251">
                  <c:v>4.99438</c:v>
                </c:pt>
                <c:pt idx="220252">
                  <c:v>4.9944</c:v>
                </c:pt>
                <c:pt idx="220253">
                  <c:v>4.99442</c:v>
                </c:pt>
                <c:pt idx="220254">
                  <c:v>4.99444</c:v>
                </c:pt>
                <c:pt idx="220255">
                  <c:v>4.99447</c:v>
                </c:pt>
                <c:pt idx="220256">
                  <c:v>4.99449</c:v>
                </c:pt>
                <c:pt idx="220257">
                  <c:v>4.99451</c:v>
                </c:pt>
                <c:pt idx="220258">
                  <c:v>4.99453</c:v>
                </c:pt>
                <c:pt idx="220259">
                  <c:v>4.99456</c:v>
                </c:pt>
                <c:pt idx="220260">
                  <c:v>4.99458</c:v>
                </c:pt>
                <c:pt idx="220261">
                  <c:v>4.9946</c:v>
                </c:pt>
                <c:pt idx="220262">
                  <c:v>4.99463</c:v>
                </c:pt>
                <c:pt idx="220263">
                  <c:v>4.99465</c:v>
                </c:pt>
                <c:pt idx="220264">
                  <c:v>4.99467</c:v>
                </c:pt>
                <c:pt idx="220265">
                  <c:v>4.99469</c:v>
                </c:pt>
                <c:pt idx="220266">
                  <c:v>4.99472</c:v>
                </c:pt>
                <c:pt idx="220267">
                  <c:v>4.99474</c:v>
                </c:pt>
                <c:pt idx="220268">
                  <c:v>4.99476</c:v>
                </c:pt>
                <c:pt idx="220269">
                  <c:v>4.99479</c:v>
                </c:pt>
                <c:pt idx="220270">
                  <c:v>4.99481</c:v>
                </c:pt>
                <c:pt idx="220271">
                  <c:v>4.99483</c:v>
                </c:pt>
                <c:pt idx="220272">
                  <c:v>4.99485</c:v>
                </c:pt>
                <c:pt idx="220273">
                  <c:v>4.99488</c:v>
                </c:pt>
                <c:pt idx="220274">
                  <c:v>4.9949</c:v>
                </c:pt>
                <c:pt idx="220275">
                  <c:v>4.99492</c:v>
                </c:pt>
                <c:pt idx="220276">
                  <c:v>4.99494</c:v>
                </c:pt>
                <c:pt idx="220277">
                  <c:v>4.99497</c:v>
                </c:pt>
                <c:pt idx="220278">
                  <c:v>4.99499</c:v>
                </c:pt>
                <c:pt idx="220279">
                  <c:v>4.99501</c:v>
                </c:pt>
                <c:pt idx="220280">
                  <c:v>4.99503</c:v>
                </c:pt>
                <c:pt idx="220281">
                  <c:v>4.99506</c:v>
                </c:pt>
                <c:pt idx="220282">
                  <c:v>4.99508</c:v>
                </c:pt>
                <c:pt idx="220283">
                  <c:v>4.9951</c:v>
                </c:pt>
                <c:pt idx="220284">
                  <c:v>4.99512</c:v>
                </c:pt>
                <c:pt idx="220285">
                  <c:v>4.99515</c:v>
                </c:pt>
                <c:pt idx="220286">
                  <c:v>4.99517</c:v>
                </c:pt>
                <c:pt idx="220287">
                  <c:v>4.99519</c:v>
                </c:pt>
                <c:pt idx="220288">
                  <c:v>4.99521</c:v>
                </c:pt>
                <c:pt idx="220289">
                  <c:v>4.99524</c:v>
                </c:pt>
                <c:pt idx="220290">
                  <c:v>4.99526</c:v>
                </c:pt>
                <c:pt idx="220291">
                  <c:v>4.99528</c:v>
                </c:pt>
                <c:pt idx="220292">
                  <c:v>4.99531</c:v>
                </c:pt>
                <c:pt idx="220293">
                  <c:v>4.99533</c:v>
                </c:pt>
                <c:pt idx="220294">
                  <c:v>4.99535</c:v>
                </c:pt>
                <c:pt idx="220295">
                  <c:v>4.99537</c:v>
                </c:pt>
                <c:pt idx="220296">
                  <c:v>4.9954</c:v>
                </c:pt>
                <c:pt idx="220297">
                  <c:v>4.99542</c:v>
                </c:pt>
                <c:pt idx="220298">
                  <c:v>4.99544</c:v>
                </c:pt>
                <c:pt idx="220299">
                  <c:v>4.99547</c:v>
                </c:pt>
                <c:pt idx="220300">
                  <c:v>4.99549</c:v>
                </c:pt>
                <c:pt idx="220301">
                  <c:v>4.99551</c:v>
                </c:pt>
                <c:pt idx="220302">
                  <c:v>4.99553</c:v>
                </c:pt>
                <c:pt idx="220303">
                  <c:v>4.99556</c:v>
                </c:pt>
                <c:pt idx="220304">
                  <c:v>4.99558</c:v>
                </c:pt>
                <c:pt idx="220305">
                  <c:v>4.9956</c:v>
                </c:pt>
                <c:pt idx="220306">
                  <c:v>4.99562</c:v>
                </c:pt>
                <c:pt idx="220307">
                  <c:v>4.99565</c:v>
                </c:pt>
                <c:pt idx="220308">
                  <c:v>4.99567</c:v>
                </c:pt>
                <c:pt idx="220309">
                  <c:v>4.99569</c:v>
                </c:pt>
                <c:pt idx="220310">
                  <c:v>4.99571</c:v>
                </c:pt>
                <c:pt idx="220311">
                  <c:v>4.99574</c:v>
                </c:pt>
                <c:pt idx="220312">
                  <c:v>4.99576</c:v>
                </c:pt>
                <c:pt idx="220313">
                  <c:v>4.99578</c:v>
                </c:pt>
                <c:pt idx="220314">
                  <c:v>4.9958</c:v>
                </c:pt>
                <c:pt idx="220315">
                  <c:v>4.99583</c:v>
                </c:pt>
                <c:pt idx="220316">
                  <c:v>4.99585</c:v>
                </c:pt>
                <c:pt idx="220317">
                  <c:v>4.99587</c:v>
                </c:pt>
                <c:pt idx="220318">
                  <c:v>4.9959</c:v>
                </c:pt>
                <c:pt idx="220319">
                  <c:v>4.99592</c:v>
                </c:pt>
                <c:pt idx="220320">
                  <c:v>4.99594</c:v>
                </c:pt>
                <c:pt idx="220321">
                  <c:v>4.99596</c:v>
                </c:pt>
                <c:pt idx="220322">
                  <c:v>4.99599</c:v>
                </c:pt>
                <c:pt idx="220323">
                  <c:v>4.99601</c:v>
                </c:pt>
                <c:pt idx="220324">
                  <c:v>4.99603</c:v>
                </c:pt>
                <c:pt idx="220325">
                  <c:v>4.99605</c:v>
                </c:pt>
                <c:pt idx="220326">
                  <c:v>4.99608</c:v>
                </c:pt>
                <c:pt idx="220327">
                  <c:v>4.9961</c:v>
                </c:pt>
                <c:pt idx="220328">
                  <c:v>4.99612</c:v>
                </c:pt>
                <c:pt idx="220329">
                  <c:v>4.99615</c:v>
                </c:pt>
                <c:pt idx="220330">
                  <c:v>4.99617</c:v>
                </c:pt>
                <c:pt idx="220331">
                  <c:v>4.99619</c:v>
                </c:pt>
                <c:pt idx="220332">
                  <c:v>4.99621</c:v>
                </c:pt>
                <c:pt idx="220333">
                  <c:v>4.99624</c:v>
                </c:pt>
                <c:pt idx="220334">
                  <c:v>4.99626</c:v>
                </c:pt>
                <c:pt idx="220335">
                  <c:v>4.99628</c:v>
                </c:pt>
                <c:pt idx="220336">
                  <c:v>4.9963</c:v>
                </c:pt>
                <c:pt idx="220337">
                  <c:v>4.99633</c:v>
                </c:pt>
                <c:pt idx="220338">
                  <c:v>4.99635</c:v>
                </c:pt>
                <c:pt idx="220339">
                  <c:v>4.99637</c:v>
                </c:pt>
                <c:pt idx="220340">
                  <c:v>4.99639</c:v>
                </c:pt>
                <c:pt idx="220341">
                  <c:v>4.99642</c:v>
                </c:pt>
                <c:pt idx="220342">
                  <c:v>4.99644</c:v>
                </c:pt>
                <c:pt idx="220343">
                  <c:v>4.99646</c:v>
                </c:pt>
                <c:pt idx="220344">
                  <c:v>4.99648</c:v>
                </c:pt>
                <c:pt idx="220345">
                  <c:v>4.99651</c:v>
                </c:pt>
                <c:pt idx="220346">
                  <c:v>4.99653</c:v>
                </c:pt>
                <c:pt idx="220347">
                  <c:v>4.99655</c:v>
                </c:pt>
                <c:pt idx="220348">
                  <c:v>4.99658</c:v>
                </c:pt>
                <c:pt idx="220349">
                  <c:v>4.9966</c:v>
                </c:pt>
                <c:pt idx="220350">
                  <c:v>4.99662</c:v>
                </c:pt>
                <c:pt idx="220351">
                  <c:v>4.99664</c:v>
                </c:pt>
                <c:pt idx="220352">
                  <c:v>4.99667</c:v>
                </c:pt>
                <c:pt idx="220353">
                  <c:v>4.99669</c:v>
                </c:pt>
                <c:pt idx="220354">
                  <c:v>4.99671</c:v>
                </c:pt>
                <c:pt idx="220355">
                  <c:v>4.99674</c:v>
                </c:pt>
                <c:pt idx="220356">
                  <c:v>4.99676</c:v>
                </c:pt>
                <c:pt idx="220357">
                  <c:v>4.99678</c:v>
                </c:pt>
                <c:pt idx="220358">
                  <c:v>4.9968</c:v>
                </c:pt>
                <c:pt idx="220359">
                  <c:v>4.99683</c:v>
                </c:pt>
                <c:pt idx="220360">
                  <c:v>4.99685</c:v>
                </c:pt>
                <c:pt idx="220361">
                  <c:v>4.99687</c:v>
                </c:pt>
                <c:pt idx="220362">
                  <c:v>4.99689</c:v>
                </c:pt>
                <c:pt idx="220363">
                  <c:v>4.99692</c:v>
                </c:pt>
                <c:pt idx="220364">
                  <c:v>4.99694</c:v>
                </c:pt>
                <c:pt idx="220365">
                  <c:v>4.99696</c:v>
                </c:pt>
                <c:pt idx="220366">
                  <c:v>4.99698</c:v>
                </c:pt>
                <c:pt idx="220367">
                  <c:v>4.99701</c:v>
                </c:pt>
                <c:pt idx="220368">
                  <c:v>4.99703</c:v>
                </c:pt>
                <c:pt idx="220369">
                  <c:v>4.99705</c:v>
                </c:pt>
                <c:pt idx="220370">
                  <c:v>4.99707</c:v>
                </c:pt>
                <c:pt idx="220371">
                  <c:v>4.9971</c:v>
                </c:pt>
                <c:pt idx="220372">
                  <c:v>4.99712</c:v>
                </c:pt>
                <c:pt idx="220373">
                  <c:v>4.99714</c:v>
                </c:pt>
                <c:pt idx="220374">
                  <c:v>4.99717</c:v>
                </c:pt>
                <c:pt idx="220375">
                  <c:v>4.99719</c:v>
                </c:pt>
                <c:pt idx="220376">
                  <c:v>4.99721</c:v>
                </c:pt>
                <c:pt idx="220377">
                  <c:v>4.99723</c:v>
                </c:pt>
                <c:pt idx="220378">
                  <c:v>4.99726</c:v>
                </c:pt>
                <c:pt idx="220379">
                  <c:v>4.99728</c:v>
                </c:pt>
                <c:pt idx="220380">
                  <c:v>4.9973</c:v>
                </c:pt>
                <c:pt idx="220381">
                  <c:v>4.99732</c:v>
                </c:pt>
                <c:pt idx="220382">
                  <c:v>4.99735</c:v>
                </c:pt>
                <c:pt idx="220383">
                  <c:v>4.99737</c:v>
                </c:pt>
                <c:pt idx="220384">
                  <c:v>4.99739</c:v>
                </c:pt>
                <c:pt idx="220385">
                  <c:v>4.99742</c:v>
                </c:pt>
                <c:pt idx="220386">
                  <c:v>4.99744</c:v>
                </c:pt>
                <c:pt idx="220387">
                  <c:v>4.99746</c:v>
                </c:pt>
                <c:pt idx="220388">
                  <c:v>4.99748</c:v>
                </c:pt>
                <c:pt idx="220389">
                  <c:v>4.99751</c:v>
                </c:pt>
                <c:pt idx="220390">
                  <c:v>4.99753</c:v>
                </c:pt>
                <c:pt idx="220391">
                  <c:v>4.99755</c:v>
                </c:pt>
                <c:pt idx="220392">
                  <c:v>4.99757</c:v>
                </c:pt>
                <c:pt idx="220393">
                  <c:v>4.9976</c:v>
                </c:pt>
                <c:pt idx="220394">
                  <c:v>4.99762</c:v>
                </c:pt>
                <c:pt idx="220395">
                  <c:v>4.99764</c:v>
                </c:pt>
                <c:pt idx="220396">
                  <c:v>4.99766</c:v>
                </c:pt>
                <c:pt idx="220397">
                  <c:v>4.99769</c:v>
                </c:pt>
                <c:pt idx="220398">
                  <c:v>4.99771</c:v>
                </c:pt>
                <c:pt idx="220399">
                  <c:v>4.99773</c:v>
                </c:pt>
                <c:pt idx="220400">
                  <c:v>4.99775</c:v>
                </c:pt>
                <c:pt idx="220401">
                  <c:v>4.99778</c:v>
                </c:pt>
                <c:pt idx="220402">
                  <c:v>4.9978</c:v>
                </c:pt>
                <c:pt idx="220403">
                  <c:v>4.99782</c:v>
                </c:pt>
                <c:pt idx="220404">
                  <c:v>4.99785</c:v>
                </c:pt>
                <c:pt idx="220405">
                  <c:v>4.99787</c:v>
                </c:pt>
                <c:pt idx="220406">
                  <c:v>4.99789</c:v>
                </c:pt>
                <c:pt idx="220407">
                  <c:v>4.99791</c:v>
                </c:pt>
                <c:pt idx="220408">
                  <c:v>4.99794</c:v>
                </c:pt>
                <c:pt idx="220409">
                  <c:v>4.99796</c:v>
                </c:pt>
                <c:pt idx="220410">
                  <c:v>4.99798</c:v>
                </c:pt>
                <c:pt idx="220411">
                  <c:v>4.99801</c:v>
                </c:pt>
                <c:pt idx="220412">
                  <c:v>4.99803</c:v>
                </c:pt>
                <c:pt idx="220413">
                  <c:v>4.99805</c:v>
                </c:pt>
                <c:pt idx="220414">
                  <c:v>4.99807</c:v>
                </c:pt>
                <c:pt idx="220415">
                  <c:v>4.9981</c:v>
                </c:pt>
                <c:pt idx="220416">
                  <c:v>4.99812</c:v>
                </c:pt>
                <c:pt idx="220417">
                  <c:v>4.99814</c:v>
                </c:pt>
                <c:pt idx="220418">
                  <c:v>4.99816</c:v>
                </c:pt>
                <c:pt idx="220419">
                  <c:v>4.99819</c:v>
                </c:pt>
                <c:pt idx="220420">
                  <c:v>4.99821</c:v>
                </c:pt>
                <c:pt idx="220421">
                  <c:v>4.99823</c:v>
                </c:pt>
                <c:pt idx="220422">
                  <c:v>4.99825</c:v>
                </c:pt>
                <c:pt idx="220423">
                  <c:v>4.99828</c:v>
                </c:pt>
                <c:pt idx="220424">
                  <c:v>4.9983</c:v>
                </c:pt>
                <c:pt idx="220425">
                  <c:v>4.99832</c:v>
                </c:pt>
                <c:pt idx="220426">
                  <c:v>4.99834</c:v>
                </c:pt>
                <c:pt idx="220427">
                  <c:v>4.99837</c:v>
                </c:pt>
                <c:pt idx="220428">
                  <c:v>4.99839</c:v>
                </c:pt>
                <c:pt idx="220429">
                  <c:v>4.99841</c:v>
                </c:pt>
                <c:pt idx="220430">
                  <c:v>4.99843</c:v>
                </c:pt>
                <c:pt idx="220431">
                  <c:v>4.99846</c:v>
                </c:pt>
                <c:pt idx="220432">
                  <c:v>4.99848</c:v>
                </c:pt>
                <c:pt idx="220433">
                  <c:v>4.9985</c:v>
                </c:pt>
                <c:pt idx="220434">
                  <c:v>4.99853</c:v>
                </c:pt>
                <c:pt idx="220435">
                  <c:v>4.99855</c:v>
                </c:pt>
                <c:pt idx="220436">
                  <c:v>4.99857</c:v>
                </c:pt>
                <c:pt idx="220437">
                  <c:v>4.99859</c:v>
                </c:pt>
                <c:pt idx="220438">
                  <c:v>4.99862</c:v>
                </c:pt>
                <c:pt idx="220439">
                  <c:v>4.99864</c:v>
                </c:pt>
                <c:pt idx="220440">
                  <c:v>4.99866</c:v>
                </c:pt>
                <c:pt idx="220441">
                  <c:v>4.99869</c:v>
                </c:pt>
                <c:pt idx="220442">
                  <c:v>4.99871</c:v>
                </c:pt>
                <c:pt idx="220443">
                  <c:v>4.99873</c:v>
                </c:pt>
                <c:pt idx="220444">
                  <c:v>4.99875</c:v>
                </c:pt>
                <c:pt idx="220445">
                  <c:v>4.99878</c:v>
                </c:pt>
                <c:pt idx="220446">
                  <c:v>4.9988</c:v>
                </c:pt>
                <c:pt idx="220447">
                  <c:v>4.99882</c:v>
                </c:pt>
                <c:pt idx="220448">
                  <c:v>4.99884</c:v>
                </c:pt>
                <c:pt idx="220449">
                  <c:v>4.99887</c:v>
                </c:pt>
                <c:pt idx="220450">
                  <c:v>4.99889</c:v>
                </c:pt>
                <c:pt idx="220451">
                  <c:v>4.99891</c:v>
                </c:pt>
                <c:pt idx="220452">
                  <c:v>4.99893</c:v>
                </c:pt>
                <c:pt idx="220453">
                  <c:v>4.99896</c:v>
                </c:pt>
                <c:pt idx="220454">
                  <c:v>4.99898</c:v>
                </c:pt>
                <c:pt idx="220455">
                  <c:v>4.999</c:v>
                </c:pt>
                <c:pt idx="220456">
                  <c:v>4.99902</c:v>
                </c:pt>
                <c:pt idx="220457">
                  <c:v>4.99905</c:v>
                </c:pt>
                <c:pt idx="220458">
                  <c:v>4.99907</c:v>
                </c:pt>
                <c:pt idx="220459">
                  <c:v>4.99909</c:v>
                </c:pt>
                <c:pt idx="220460">
                  <c:v>4.99912</c:v>
                </c:pt>
                <c:pt idx="220461">
                  <c:v>4.99914</c:v>
                </c:pt>
                <c:pt idx="220462">
                  <c:v>4.99916</c:v>
                </c:pt>
                <c:pt idx="220463">
                  <c:v>4.99918</c:v>
                </c:pt>
                <c:pt idx="220464">
                  <c:v>4.99921</c:v>
                </c:pt>
                <c:pt idx="220465">
                  <c:v>4.99923</c:v>
                </c:pt>
                <c:pt idx="220466">
                  <c:v>4.99925</c:v>
                </c:pt>
                <c:pt idx="220467">
                  <c:v>4.99927</c:v>
                </c:pt>
                <c:pt idx="220468">
                  <c:v>4.9993</c:v>
                </c:pt>
                <c:pt idx="220469">
                  <c:v>4.99932</c:v>
                </c:pt>
                <c:pt idx="220470">
                  <c:v>4.99934</c:v>
                </c:pt>
                <c:pt idx="220471">
                  <c:v>4.99937</c:v>
                </c:pt>
                <c:pt idx="220472">
                  <c:v>4.99939</c:v>
                </c:pt>
                <c:pt idx="220473">
                  <c:v>4.99941</c:v>
                </c:pt>
                <c:pt idx="220474">
                  <c:v>4.99943</c:v>
                </c:pt>
                <c:pt idx="220475">
                  <c:v>4.99946</c:v>
                </c:pt>
                <c:pt idx="220476">
                  <c:v>4.99948</c:v>
                </c:pt>
                <c:pt idx="220477">
                  <c:v>4.9995</c:v>
                </c:pt>
                <c:pt idx="220478">
                  <c:v>4.99952</c:v>
                </c:pt>
                <c:pt idx="220479">
                  <c:v>4.99955</c:v>
                </c:pt>
                <c:pt idx="220480">
                  <c:v>4.99957</c:v>
                </c:pt>
                <c:pt idx="220481">
                  <c:v>4.99959</c:v>
                </c:pt>
                <c:pt idx="220482">
                  <c:v>4.99962</c:v>
                </c:pt>
                <c:pt idx="220483">
                  <c:v>4.99964</c:v>
                </c:pt>
                <c:pt idx="220484">
                  <c:v>4.99966</c:v>
                </c:pt>
                <c:pt idx="220485">
                  <c:v>4.99968</c:v>
                </c:pt>
                <c:pt idx="220486">
                  <c:v>4.9997</c:v>
                </c:pt>
                <c:pt idx="220487">
                  <c:v>4.99973</c:v>
                </c:pt>
                <c:pt idx="220488">
                  <c:v>4.99975</c:v>
                </c:pt>
                <c:pt idx="220489">
                  <c:v>4.99977</c:v>
                </c:pt>
                <c:pt idx="220490">
                  <c:v>4.9998</c:v>
                </c:pt>
                <c:pt idx="220491">
                  <c:v>4.99982</c:v>
                </c:pt>
                <c:pt idx="220492">
                  <c:v>4.99984</c:v>
                </c:pt>
                <c:pt idx="220493">
                  <c:v>4.99986</c:v>
                </c:pt>
                <c:pt idx="220494">
                  <c:v>4.99989</c:v>
                </c:pt>
                <c:pt idx="220495">
                  <c:v>4.99991</c:v>
                </c:pt>
                <c:pt idx="220496">
                  <c:v>4.99993</c:v>
                </c:pt>
                <c:pt idx="220497">
                  <c:v>4.99995</c:v>
                </c:pt>
                <c:pt idx="220498">
                  <c:v>4.99998</c:v>
                </c:pt>
                <c:pt idx="220499">
                  <c:v>5</c:v>
                </c:pt>
                <c:pt idx="220500">
                  <c:v>5.00002</c:v>
                </c:pt>
                <c:pt idx="220501">
                  <c:v>5.00005</c:v>
                </c:pt>
                <c:pt idx="220502">
                  <c:v>5.00007</c:v>
                </c:pt>
                <c:pt idx="220503">
                  <c:v>5.00009</c:v>
                </c:pt>
                <c:pt idx="220504">
                  <c:v>5.00011</c:v>
                </c:pt>
                <c:pt idx="220505">
                  <c:v>5.00014</c:v>
                </c:pt>
                <c:pt idx="220506">
                  <c:v>5.00016</c:v>
                </c:pt>
                <c:pt idx="220507">
                  <c:v>5.00018</c:v>
                </c:pt>
                <c:pt idx="220508">
                  <c:v>5.0002</c:v>
                </c:pt>
                <c:pt idx="220509">
                  <c:v>5.00023</c:v>
                </c:pt>
                <c:pt idx="220510">
                  <c:v>5.00025</c:v>
                </c:pt>
                <c:pt idx="220511">
                  <c:v>5.00027</c:v>
                </c:pt>
                <c:pt idx="220512">
                  <c:v>5.0003</c:v>
                </c:pt>
                <c:pt idx="220513">
                  <c:v>5.00032</c:v>
                </c:pt>
                <c:pt idx="220514">
                  <c:v>5.00034</c:v>
                </c:pt>
                <c:pt idx="220515">
                  <c:v>5.00036</c:v>
                </c:pt>
                <c:pt idx="220516">
                  <c:v>5.00038</c:v>
                </c:pt>
                <c:pt idx="220517">
                  <c:v>5.00041</c:v>
                </c:pt>
                <c:pt idx="220518">
                  <c:v>5.00043</c:v>
                </c:pt>
                <c:pt idx="220519">
                  <c:v>5.00045</c:v>
                </c:pt>
                <c:pt idx="220520">
                  <c:v>5.00048</c:v>
                </c:pt>
                <c:pt idx="220521">
                  <c:v>5.0005</c:v>
                </c:pt>
                <c:pt idx="220522">
                  <c:v>5.00052</c:v>
                </c:pt>
                <c:pt idx="220523">
                  <c:v>5.00054</c:v>
                </c:pt>
                <c:pt idx="220524">
                  <c:v>5.00057</c:v>
                </c:pt>
                <c:pt idx="220525">
                  <c:v>5.00059</c:v>
                </c:pt>
                <c:pt idx="220526">
                  <c:v>5.00061</c:v>
                </c:pt>
                <c:pt idx="220527">
                  <c:v>5.00063</c:v>
                </c:pt>
                <c:pt idx="220528">
                  <c:v>5.00066</c:v>
                </c:pt>
                <c:pt idx="220529">
                  <c:v>5.00068</c:v>
                </c:pt>
                <c:pt idx="220530">
                  <c:v>5.0007</c:v>
                </c:pt>
                <c:pt idx="220531">
                  <c:v>5.00073</c:v>
                </c:pt>
                <c:pt idx="220532">
                  <c:v>5.00075</c:v>
                </c:pt>
                <c:pt idx="220533">
                  <c:v>5.00077</c:v>
                </c:pt>
                <c:pt idx="220534">
                  <c:v>5.00079</c:v>
                </c:pt>
                <c:pt idx="220535">
                  <c:v>5.00082</c:v>
                </c:pt>
                <c:pt idx="220536">
                  <c:v>5.00084</c:v>
                </c:pt>
                <c:pt idx="220537">
                  <c:v>5.00086</c:v>
                </c:pt>
                <c:pt idx="220538">
                  <c:v>5.00088</c:v>
                </c:pt>
                <c:pt idx="220539">
                  <c:v>5.00091</c:v>
                </c:pt>
                <c:pt idx="220540">
                  <c:v>5.00093</c:v>
                </c:pt>
                <c:pt idx="220541">
                  <c:v>5.00095</c:v>
                </c:pt>
                <c:pt idx="220542">
                  <c:v>5.00098</c:v>
                </c:pt>
                <c:pt idx="220543">
                  <c:v>5.001</c:v>
                </c:pt>
                <c:pt idx="220544">
                  <c:v>5.00102</c:v>
                </c:pt>
                <c:pt idx="220545">
                  <c:v>5.00104</c:v>
                </c:pt>
                <c:pt idx="220546">
                  <c:v>5.00107</c:v>
                </c:pt>
                <c:pt idx="220547">
                  <c:v>5.00109</c:v>
                </c:pt>
                <c:pt idx="220548">
                  <c:v>5.00111</c:v>
                </c:pt>
                <c:pt idx="220549">
                  <c:v>5.00113</c:v>
                </c:pt>
                <c:pt idx="220550">
                  <c:v>5.00116</c:v>
                </c:pt>
                <c:pt idx="220551">
                  <c:v>5.00118</c:v>
                </c:pt>
                <c:pt idx="220552">
                  <c:v>5.0012</c:v>
                </c:pt>
                <c:pt idx="220553">
                  <c:v>5.00122</c:v>
                </c:pt>
                <c:pt idx="220554">
                  <c:v>5.00125</c:v>
                </c:pt>
                <c:pt idx="220555">
                  <c:v>5.00127</c:v>
                </c:pt>
                <c:pt idx="220556">
                  <c:v>5.00129</c:v>
                </c:pt>
                <c:pt idx="220557">
                  <c:v>5.00131</c:v>
                </c:pt>
                <c:pt idx="220558">
                  <c:v>5.00134</c:v>
                </c:pt>
                <c:pt idx="220559">
                  <c:v>5.00136</c:v>
                </c:pt>
                <c:pt idx="220560">
                  <c:v>5.00138</c:v>
                </c:pt>
                <c:pt idx="220561">
                  <c:v>5.00141</c:v>
                </c:pt>
                <c:pt idx="220562">
                  <c:v>5.00143</c:v>
                </c:pt>
                <c:pt idx="220563">
                  <c:v>5.00145</c:v>
                </c:pt>
                <c:pt idx="220564">
                  <c:v>5.00147</c:v>
                </c:pt>
                <c:pt idx="220565">
                  <c:v>5.0015</c:v>
                </c:pt>
                <c:pt idx="220566">
                  <c:v>5.00152</c:v>
                </c:pt>
                <c:pt idx="220567">
                  <c:v>5.00154</c:v>
                </c:pt>
                <c:pt idx="220568">
                  <c:v>5.00157</c:v>
                </c:pt>
                <c:pt idx="220569">
                  <c:v>5.00159</c:v>
                </c:pt>
                <c:pt idx="220570">
                  <c:v>5.00161</c:v>
                </c:pt>
                <c:pt idx="220571">
                  <c:v>5.00163</c:v>
                </c:pt>
                <c:pt idx="220572">
                  <c:v>5.00166</c:v>
                </c:pt>
                <c:pt idx="220573">
                  <c:v>5.00168</c:v>
                </c:pt>
                <c:pt idx="220574">
                  <c:v>5.0017</c:v>
                </c:pt>
                <c:pt idx="220575">
                  <c:v>5.00172</c:v>
                </c:pt>
                <c:pt idx="220576">
                  <c:v>5.00175</c:v>
                </c:pt>
                <c:pt idx="220577">
                  <c:v>5.00177</c:v>
                </c:pt>
                <c:pt idx="220578">
                  <c:v>5.00179</c:v>
                </c:pt>
                <c:pt idx="220579">
                  <c:v>5.00181</c:v>
                </c:pt>
                <c:pt idx="220580">
                  <c:v>5.00184</c:v>
                </c:pt>
                <c:pt idx="220581">
                  <c:v>5.00186</c:v>
                </c:pt>
                <c:pt idx="220582">
                  <c:v>5.00188</c:v>
                </c:pt>
                <c:pt idx="220583">
                  <c:v>5.0019</c:v>
                </c:pt>
                <c:pt idx="220584">
                  <c:v>5.00193</c:v>
                </c:pt>
                <c:pt idx="220585">
                  <c:v>5.00195</c:v>
                </c:pt>
                <c:pt idx="220586">
                  <c:v>5.00197</c:v>
                </c:pt>
                <c:pt idx="220587">
                  <c:v>5.00199</c:v>
                </c:pt>
                <c:pt idx="220588">
                  <c:v>5.00202</c:v>
                </c:pt>
                <c:pt idx="220589">
                  <c:v>5.00204</c:v>
                </c:pt>
                <c:pt idx="220590">
                  <c:v>5.00206</c:v>
                </c:pt>
                <c:pt idx="220591">
                  <c:v>5.00209</c:v>
                </c:pt>
                <c:pt idx="220592">
                  <c:v>5.00211</c:v>
                </c:pt>
                <c:pt idx="220593">
                  <c:v>5.00213</c:v>
                </c:pt>
                <c:pt idx="220594">
                  <c:v>5.00215</c:v>
                </c:pt>
                <c:pt idx="220595">
                  <c:v>5.00218</c:v>
                </c:pt>
                <c:pt idx="220596">
                  <c:v>5.0022</c:v>
                </c:pt>
                <c:pt idx="220597">
                  <c:v>5.00222</c:v>
                </c:pt>
                <c:pt idx="220598">
                  <c:v>5.00225</c:v>
                </c:pt>
                <c:pt idx="220599">
                  <c:v>5.00227</c:v>
                </c:pt>
                <c:pt idx="220600">
                  <c:v>5.00229</c:v>
                </c:pt>
                <c:pt idx="220601">
                  <c:v>5.00231</c:v>
                </c:pt>
                <c:pt idx="220602">
                  <c:v>5.00234</c:v>
                </c:pt>
                <c:pt idx="220603">
                  <c:v>5.00236</c:v>
                </c:pt>
                <c:pt idx="220604">
                  <c:v>5.00238</c:v>
                </c:pt>
                <c:pt idx="220605">
                  <c:v>5.0024</c:v>
                </c:pt>
                <c:pt idx="220606">
                  <c:v>5.00243</c:v>
                </c:pt>
                <c:pt idx="220607">
                  <c:v>5.00245</c:v>
                </c:pt>
                <c:pt idx="220608">
                  <c:v>5.00247</c:v>
                </c:pt>
                <c:pt idx="220609">
                  <c:v>5.00249</c:v>
                </c:pt>
                <c:pt idx="220610">
                  <c:v>5.00252</c:v>
                </c:pt>
                <c:pt idx="220611">
                  <c:v>5.00254</c:v>
                </c:pt>
                <c:pt idx="220612">
                  <c:v>5.00256</c:v>
                </c:pt>
                <c:pt idx="220613">
                  <c:v>5.00258</c:v>
                </c:pt>
                <c:pt idx="220614">
                  <c:v>5.00261</c:v>
                </c:pt>
                <c:pt idx="220615">
                  <c:v>5.00263</c:v>
                </c:pt>
                <c:pt idx="220616">
                  <c:v>5.00265</c:v>
                </c:pt>
                <c:pt idx="220617">
                  <c:v>5.00268</c:v>
                </c:pt>
                <c:pt idx="220618">
                  <c:v>5.0027</c:v>
                </c:pt>
                <c:pt idx="220619">
                  <c:v>5.00272</c:v>
                </c:pt>
                <c:pt idx="220620">
                  <c:v>5.00274</c:v>
                </c:pt>
                <c:pt idx="220621">
                  <c:v>5.00277</c:v>
                </c:pt>
                <c:pt idx="220622">
                  <c:v>5.00279</c:v>
                </c:pt>
                <c:pt idx="220623">
                  <c:v>5.00281</c:v>
                </c:pt>
                <c:pt idx="220624">
                  <c:v>5.00283</c:v>
                </c:pt>
                <c:pt idx="220625">
                  <c:v>5.00286</c:v>
                </c:pt>
                <c:pt idx="220626">
                  <c:v>5.00288</c:v>
                </c:pt>
                <c:pt idx="220627">
                  <c:v>5.0029</c:v>
                </c:pt>
                <c:pt idx="220628">
                  <c:v>5.00293</c:v>
                </c:pt>
                <c:pt idx="220629">
                  <c:v>5.00295</c:v>
                </c:pt>
                <c:pt idx="220630">
                  <c:v>5.00297</c:v>
                </c:pt>
                <c:pt idx="220631">
                  <c:v>5.00299</c:v>
                </c:pt>
                <c:pt idx="220632">
                  <c:v>5.00302</c:v>
                </c:pt>
                <c:pt idx="220633">
                  <c:v>5.00304</c:v>
                </c:pt>
                <c:pt idx="220634">
                  <c:v>5.00306</c:v>
                </c:pt>
                <c:pt idx="220635">
                  <c:v>5.00308</c:v>
                </c:pt>
                <c:pt idx="220636">
                  <c:v>5.00311</c:v>
                </c:pt>
                <c:pt idx="220637">
                  <c:v>5.00313</c:v>
                </c:pt>
                <c:pt idx="220638">
                  <c:v>5.00315</c:v>
                </c:pt>
                <c:pt idx="220639">
                  <c:v>5.00317</c:v>
                </c:pt>
                <c:pt idx="220640">
                  <c:v>5.0032</c:v>
                </c:pt>
                <c:pt idx="220641">
                  <c:v>5.00322</c:v>
                </c:pt>
                <c:pt idx="220642">
                  <c:v>5.00324</c:v>
                </c:pt>
                <c:pt idx="220643">
                  <c:v>5.00326</c:v>
                </c:pt>
                <c:pt idx="220644">
                  <c:v>5.00329</c:v>
                </c:pt>
                <c:pt idx="220645">
                  <c:v>5.00331</c:v>
                </c:pt>
                <c:pt idx="220646">
                  <c:v>5.00333</c:v>
                </c:pt>
                <c:pt idx="220647">
                  <c:v>5.00336</c:v>
                </c:pt>
                <c:pt idx="220648">
                  <c:v>5.00338</c:v>
                </c:pt>
                <c:pt idx="220649">
                  <c:v>5.0034</c:v>
                </c:pt>
                <c:pt idx="220650">
                  <c:v>5.00342</c:v>
                </c:pt>
                <c:pt idx="220651">
                  <c:v>5.00345</c:v>
                </c:pt>
                <c:pt idx="220652">
                  <c:v>5.00347</c:v>
                </c:pt>
                <c:pt idx="220653">
                  <c:v>5.00349</c:v>
                </c:pt>
                <c:pt idx="220654">
                  <c:v>5.00352</c:v>
                </c:pt>
                <c:pt idx="220655">
                  <c:v>5.00354</c:v>
                </c:pt>
                <c:pt idx="220656">
                  <c:v>5.00356</c:v>
                </c:pt>
                <c:pt idx="220657">
                  <c:v>5.00358</c:v>
                </c:pt>
                <c:pt idx="220658">
                  <c:v>5.00361</c:v>
                </c:pt>
                <c:pt idx="220659">
                  <c:v>5.00363</c:v>
                </c:pt>
                <c:pt idx="220660">
                  <c:v>5.00365</c:v>
                </c:pt>
                <c:pt idx="220661">
                  <c:v>5.00367</c:v>
                </c:pt>
                <c:pt idx="220662">
                  <c:v>5.0037</c:v>
                </c:pt>
                <c:pt idx="220663">
                  <c:v>5.00372</c:v>
                </c:pt>
                <c:pt idx="220664">
                  <c:v>5.00374</c:v>
                </c:pt>
                <c:pt idx="220665">
                  <c:v>5.00376</c:v>
                </c:pt>
                <c:pt idx="220666">
                  <c:v>5.00379</c:v>
                </c:pt>
                <c:pt idx="220667">
                  <c:v>5.00381</c:v>
                </c:pt>
                <c:pt idx="220668">
                  <c:v>5.00383</c:v>
                </c:pt>
                <c:pt idx="220669">
                  <c:v>5.00385</c:v>
                </c:pt>
                <c:pt idx="220670">
                  <c:v>5.00388</c:v>
                </c:pt>
                <c:pt idx="220671">
                  <c:v>5.0039</c:v>
                </c:pt>
                <c:pt idx="220672">
                  <c:v>5.00392</c:v>
                </c:pt>
                <c:pt idx="220673">
                  <c:v>5.00395</c:v>
                </c:pt>
                <c:pt idx="220674">
                  <c:v>5.00397</c:v>
                </c:pt>
                <c:pt idx="220675">
                  <c:v>5.00399</c:v>
                </c:pt>
                <c:pt idx="220676">
                  <c:v>5.00401</c:v>
                </c:pt>
                <c:pt idx="220677">
                  <c:v>5.00404</c:v>
                </c:pt>
                <c:pt idx="220678">
                  <c:v>5.00406</c:v>
                </c:pt>
                <c:pt idx="220679">
                  <c:v>5.00408</c:v>
                </c:pt>
                <c:pt idx="220680">
                  <c:v>5.0041</c:v>
                </c:pt>
                <c:pt idx="220681">
                  <c:v>5.00413</c:v>
                </c:pt>
                <c:pt idx="220682">
                  <c:v>5.00415</c:v>
                </c:pt>
                <c:pt idx="220683">
                  <c:v>5.00417</c:v>
                </c:pt>
                <c:pt idx="220684">
                  <c:v>5.0042</c:v>
                </c:pt>
                <c:pt idx="220685">
                  <c:v>5.00422</c:v>
                </c:pt>
                <c:pt idx="220686">
                  <c:v>5.00424</c:v>
                </c:pt>
                <c:pt idx="220687">
                  <c:v>5.00426</c:v>
                </c:pt>
                <c:pt idx="220688">
                  <c:v>5.00429</c:v>
                </c:pt>
                <c:pt idx="220689">
                  <c:v>5.00431</c:v>
                </c:pt>
                <c:pt idx="220690">
                  <c:v>5.00433</c:v>
                </c:pt>
                <c:pt idx="220691">
                  <c:v>5.00435</c:v>
                </c:pt>
                <c:pt idx="220692">
                  <c:v>5.00438</c:v>
                </c:pt>
                <c:pt idx="220693">
                  <c:v>5.0044</c:v>
                </c:pt>
                <c:pt idx="220694">
                  <c:v>5.00442</c:v>
                </c:pt>
                <c:pt idx="220695">
                  <c:v>5.00444</c:v>
                </c:pt>
                <c:pt idx="220696">
                  <c:v>5.00447</c:v>
                </c:pt>
                <c:pt idx="220697">
                  <c:v>5.00449</c:v>
                </c:pt>
                <c:pt idx="220698">
                  <c:v>5.00451</c:v>
                </c:pt>
                <c:pt idx="220699">
                  <c:v>5.00453</c:v>
                </c:pt>
                <c:pt idx="220700">
                  <c:v>5.00456</c:v>
                </c:pt>
                <c:pt idx="220701">
                  <c:v>5.00458</c:v>
                </c:pt>
                <c:pt idx="220702">
                  <c:v>5.0046</c:v>
                </c:pt>
                <c:pt idx="220703">
                  <c:v>5.00463</c:v>
                </c:pt>
                <c:pt idx="220704">
                  <c:v>5.00465</c:v>
                </c:pt>
                <c:pt idx="220705">
                  <c:v>5.00467</c:v>
                </c:pt>
                <c:pt idx="220706">
                  <c:v>5.00469</c:v>
                </c:pt>
                <c:pt idx="220707">
                  <c:v>5.00472</c:v>
                </c:pt>
                <c:pt idx="220708">
                  <c:v>5.00474</c:v>
                </c:pt>
                <c:pt idx="220709">
                  <c:v>5.00476</c:v>
                </c:pt>
                <c:pt idx="220710">
                  <c:v>5.00479</c:v>
                </c:pt>
                <c:pt idx="220711">
                  <c:v>5.00481</c:v>
                </c:pt>
                <c:pt idx="220712">
                  <c:v>5.00483</c:v>
                </c:pt>
                <c:pt idx="220713">
                  <c:v>5.00485</c:v>
                </c:pt>
                <c:pt idx="220714">
                  <c:v>5.00488</c:v>
                </c:pt>
                <c:pt idx="220715">
                  <c:v>5.0049</c:v>
                </c:pt>
                <c:pt idx="220716">
                  <c:v>5.00492</c:v>
                </c:pt>
                <c:pt idx="220717">
                  <c:v>5.00494</c:v>
                </c:pt>
                <c:pt idx="220718">
                  <c:v>5.00497</c:v>
                </c:pt>
                <c:pt idx="220719">
                  <c:v>5.00499</c:v>
                </c:pt>
                <c:pt idx="220720">
                  <c:v>5.00501</c:v>
                </c:pt>
                <c:pt idx="220721">
                  <c:v>5.00503</c:v>
                </c:pt>
                <c:pt idx="220722">
                  <c:v>5.00506</c:v>
                </c:pt>
                <c:pt idx="220723">
                  <c:v>5.00508</c:v>
                </c:pt>
                <c:pt idx="220724">
                  <c:v>5.0051</c:v>
                </c:pt>
                <c:pt idx="220725">
                  <c:v>5.00512</c:v>
                </c:pt>
                <c:pt idx="220726">
                  <c:v>5.00515</c:v>
                </c:pt>
                <c:pt idx="220727">
                  <c:v>5.00517</c:v>
                </c:pt>
                <c:pt idx="220728">
                  <c:v>5.00519</c:v>
                </c:pt>
                <c:pt idx="220729">
                  <c:v>5.00521</c:v>
                </c:pt>
                <c:pt idx="220730">
                  <c:v>5.00524</c:v>
                </c:pt>
                <c:pt idx="220731">
                  <c:v>5.00526</c:v>
                </c:pt>
                <c:pt idx="220732">
                  <c:v>5.00528</c:v>
                </c:pt>
                <c:pt idx="220733">
                  <c:v>5.00531</c:v>
                </c:pt>
                <c:pt idx="220734">
                  <c:v>5.00533</c:v>
                </c:pt>
                <c:pt idx="220735">
                  <c:v>5.00535</c:v>
                </c:pt>
                <c:pt idx="220736">
                  <c:v>5.00537</c:v>
                </c:pt>
                <c:pt idx="220737">
                  <c:v>5.0054</c:v>
                </c:pt>
                <c:pt idx="220738">
                  <c:v>5.00542</c:v>
                </c:pt>
                <c:pt idx="220739">
                  <c:v>5.00544</c:v>
                </c:pt>
                <c:pt idx="220740">
                  <c:v>5.00547</c:v>
                </c:pt>
                <c:pt idx="220741">
                  <c:v>5.00549</c:v>
                </c:pt>
                <c:pt idx="220742">
                  <c:v>5.00551</c:v>
                </c:pt>
                <c:pt idx="220743">
                  <c:v>5.00553</c:v>
                </c:pt>
                <c:pt idx="220744">
                  <c:v>5.00556</c:v>
                </c:pt>
                <c:pt idx="220745">
                  <c:v>5.00558</c:v>
                </c:pt>
                <c:pt idx="220746">
                  <c:v>5.0056</c:v>
                </c:pt>
                <c:pt idx="220747">
                  <c:v>5.00562</c:v>
                </c:pt>
                <c:pt idx="220748">
                  <c:v>5.00565</c:v>
                </c:pt>
                <c:pt idx="220749">
                  <c:v>5.00567</c:v>
                </c:pt>
                <c:pt idx="220750">
                  <c:v>5.00569</c:v>
                </c:pt>
                <c:pt idx="220751">
                  <c:v>5.00571</c:v>
                </c:pt>
                <c:pt idx="220752">
                  <c:v>5.00574</c:v>
                </c:pt>
                <c:pt idx="220753">
                  <c:v>5.00576</c:v>
                </c:pt>
                <c:pt idx="220754">
                  <c:v>5.00578</c:v>
                </c:pt>
                <c:pt idx="220755">
                  <c:v>5.0058</c:v>
                </c:pt>
                <c:pt idx="220756">
                  <c:v>5.00583</c:v>
                </c:pt>
                <c:pt idx="220757">
                  <c:v>5.00585</c:v>
                </c:pt>
                <c:pt idx="220758">
                  <c:v>5.00587</c:v>
                </c:pt>
                <c:pt idx="220759">
                  <c:v>5.0059</c:v>
                </c:pt>
                <c:pt idx="220760">
                  <c:v>5.00592</c:v>
                </c:pt>
                <c:pt idx="220761">
                  <c:v>5.00594</c:v>
                </c:pt>
                <c:pt idx="220762">
                  <c:v>5.00596</c:v>
                </c:pt>
                <c:pt idx="220763">
                  <c:v>5.00599</c:v>
                </c:pt>
                <c:pt idx="220764">
                  <c:v>5.00601</c:v>
                </c:pt>
                <c:pt idx="220765">
                  <c:v>5.00603</c:v>
                </c:pt>
                <c:pt idx="220766">
                  <c:v>5.00605</c:v>
                </c:pt>
                <c:pt idx="220767">
                  <c:v>5.00608</c:v>
                </c:pt>
                <c:pt idx="220768">
                  <c:v>5.0061</c:v>
                </c:pt>
                <c:pt idx="220769">
                  <c:v>5.00612</c:v>
                </c:pt>
                <c:pt idx="220770">
                  <c:v>5.00615</c:v>
                </c:pt>
                <c:pt idx="220771">
                  <c:v>5.00617</c:v>
                </c:pt>
                <c:pt idx="220772">
                  <c:v>5.00619</c:v>
                </c:pt>
                <c:pt idx="220773">
                  <c:v>5.00621</c:v>
                </c:pt>
                <c:pt idx="220774">
                  <c:v>5.00624</c:v>
                </c:pt>
                <c:pt idx="220775">
                  <c:v>5.00626</c:v>
                </c:pt>
                <c:pt idx="220776">
                  <c:v>5.00628</c:v>
                </c:pt>
                <c:pt idx="220777">
                  <c:v>5.0063</c:v>
                </c:pt>
                <c:pt idx="220778">
                  <c:v>5.00633</c:v>
                </c:pt>
                <c:pt idx="220779">
                  <c:v>5.00635</c:v>
                </c:pt>
                <c:pt idx="220780">
                  <c:v>5.00637</c:v>
                </c:pt>
                <c:pt idx="220781">
                  <c:v>5.0064</c:v>
                </c:pt>
                <c:pt idx="220782">
                  <c:v>5.00642</c:v>
                </c:pt>
                <c:pt idx="220783">
                  <c:v>5.00644</c:v>
                </c:pt>
                <c:pt idx="220784">
                  <c:v>5.00646</c:v>
                </c:pt>
                <c:pt idx="220785">
                  <c:v>5.00648</c:v>
                </c:pt>
                <c:pt idx="220786">
                  <c:v>5.00651</c:v>
                </c:pt>
                <c:pt idx="220787">
                  <c:v>5.00653</c:v>
                </c:pt>
                <c:pt idx="220788">
                  <c:v>5.00655</c:v>
                </c:pt>
                <c:pt idx="220789">
                  <c:v>5.00658</c:v>
                </c:pt>
                <c:pt idx="220790">
                  <c:v>5.0066</c:v>
                </c:pt>
                <c:pt idx="220791">
                  <c:v>5.00662</c:v>
                </c:pt>
                <c:pt idx="220792">
                  <c:v>5.00664</c:v>
                </c:pt>
                <c:pt idx="220793">
                  <c:v>5.00667</c:v>
                </c:pt>
                <c:pt idx="220794">
                  <c:v>5.00669</c:v>
                </c:pt>
                <c:pt idx="220795">
                  <c:v>5.00671</c:v>
                </c:pt>
                <c:pt idx="220796">
                  <c:v>5.00673</c:v>
                </c:pt>
                <c:pt idx="220797">
                  <c:v>5.00676</c:v>
                </c:pt>
                <c:pt idx="220798">
                  <c:v>5.00678</c:v>
                </c:pt>
                <c:pt idx="220799">
                  <c:v>5.0068</c:v>
                </c:pt>
                <c:pt idx="220800">
                  <c:v>5.00683</c:v>
                </c:pt>
                <c:pt idx="220801">
                  <c:v>5.00685</c:v>
                </c:pt>
                <c:pt idx="220802">
                  <c:v>5.00687</c:v>
                </c:pt>
                <c:pt idx="220803">
                  <c:v>5.00689</c:v>
                </c:pt>
                <c:pt idx="220804">
                  <c:v>5.00692</c:v>
                </c:pt>
                <c:pt idx="220805">
                  <c:v>5.00694</c:v>
                </c:pt>
                <c:pt idx="220806">
                  <c:v>5.00696</c:v>
                </c:pt>
                <c:pt idx="220807">
                  <c:v>5.00698</c:v>
                </c:pt>
                <c:pt idx="220808">
                  <c:v>5.00701</c:v>
                </c:pt>
                <c:pt idx="220809">
                  <c:v>5.00703</c:v>
                </c:pt>
                <c:pt idx="220810">
                  <c:v>5.00705</c:v>
                </c:pt>
                <c:pt idx="220811">
                  <c:v>5.00708</c:v>
                </c:pt>
                <c:pt idx="220812">
                  <c:v>5.0071</c:v>
                </c:pt>
                <c:pt idx="220813">
                  <c:v>5.00712</c:v>
                </c:pt>
                <c:pt idx="220814">
                  <c:v>5.00714</c:v>
                </c:pt>
                <c:pt idx="220815">
                  <c:v>5.00717</c:v>
                </c:pt>
                <c:pt idx="220816">
                  <c:v>5.00719</c:v>
                </c:pt>
                <c:pt idx="220817">
                  <c:v>5.00721</c:v>
                </c:pt>
                <c:pt idx="220818">
                  <c:v>5.00723</c:v>
                </c:pt>
                <c:pt idx="220819">
                  <c:v>5.00726</c:v>
                </c:pt>
                <c:pt idx="220820">
                  <c:v>5.00728</c:v>
                </c:pt>
                <c:pt idx="220821">
                  <c:v>5.0073</c:v>
                </c:pt>
                <c:pt idx="220822">
                  <c:v>5.00732</c:v>
                </c:pt>
                <c:pt idx="220823">
                  <c:v>5.00735</c:v>
                </c:pt>
                <c:pt idx="220824">
                  <c:v>5.00737</c:v>
                </c:pt>
                <c:pt idx="220825">
                  <c:v>5.00739</c:v>
                </c:pt>
                <c:pt idx="220826">
                  <c:v>5.00741</c:v>
                </c:pt>
                <c:pt idx="220827">
                  <c:v>5.00744</c:v>
                </c:pt>
                <c:pt idx="220828">
                  <c:v>5.00746</c:v>
                </c:pt>
                <c:pt idx="220829">
                  <c:v>5.00748</c:v>
                </c:pt>
                <c:pt idx="220830">
                  <c:v>5.00751</c:v>
                </c:pt>
                <c:pt idx="220831">
                  <c:v>5.00753</c:v>
                </c:pt>
                <c:pt idx="220832">
                  <c:v>5.00755</c:v>
                </c:pt>
                <c:pt idx="220833">
                  <c:v>5.00757</c:v>
                </c:pt>
                <c:pt idx="220834">
                  <c:v>5.0076</c:v>
                </c:pt>
                <c:pt idx="220835">
                  <c:v>5.00762</c:v>
                </c:pt>
                <c:pt idx="220836">
                  <c:v>5.00764</c:v>
                </c:pt>
                <c:pt idx="220837">
                  <c:v>5.00766</c:v>
                </c:pt>
                <c:pt idx="220838">
                  <c:v>5.00769</c:v>
                </c:pt>
                <c:pt idx="220839">
                  <c:v>5.00771</c:v>
                </c:pt>
                <c:pt idx="220840">
                  <c:v>5.00773</c:v>
                </c:pt>
                <c:pt idx="220841">
                  <c:v>5.00776</c:v>
                </c:pt>
                <c:pt idx="220842">
                  <c:v>5.00778</c:v>
                </c:pt>
                <c:pt idx="220843">
                  <c:v>5.0078</c:v>
                </c:pt>
                <c:pt idx="220844">
                  <c:v>5.00782</c:v>
                </c:pt>
                <c:pt idx="220845">
                  <c:v>5.00785</c:v>
                </c:pt>
                <c:pt idx="220846">
                  <c:v>5.00787</c:v>
                </c:pt>
                <c:pt idx="220847">
                  <c:v>5.00789</c:v>
                </c:pt>
                <c:pt idx="220848">
                  <c:v>5.00791</c:v>
                </c:pt>
                <c:pt idx="220849">
                  <c:v>5.00794</c:v>
                </c:pt>
                <c:pt idx="220850">
                  <c:v>5.00796</c:v>
                </c:pt>
                <c:pt idx="220851">
                  <c:v>5.00798</c:v>
                </c:pt>
                <c:pt idx="220852">
                  <c:v>5.008</c:v>
                </c:pt>
                <c:pt idx="220853">
                  <c:v>5.00803</c:v>
                </c:pt>
                <c:pt idx="220854">
                  <c:v>5.00805</c:v>
                </c:pt>
                <c:pt idx="220855">
                  <c:v>5.00807</c:v>
                </c:pt>
                <c:pt idx="220856">
                  <c:v>5.00809</c:v>
                </c:pt>
                <c:pt idx="220857">
                  <c:v>5.00812</c:v>
                </c:pt>
                <c:pt idx="220858">
                  <c:v>5.00814</c:v>
                </c:pt>
                <c:pt idx="220859">
                  <c:v>5.00816</c:v>
                </c:pt>
                <c:pt idx="220860">
                  <c:v>5.00819</c:v>
                </c:pt>
                <c:pt idx="220861">
                  <c:v>5.00821</c:v>
                </c:pt>
                <c:pt idx="220862">
                  <c:v>5.00823</c:v>
                </c:pt>
                <c:pt idx="220863">
                  <c:v>5.00825</c:v>
                </c:pt>
                <c:pt idx="220864">
                  <c:v>5.00828</c:v>
                </c:pt>
                <c:pt idx="220865">
                  <c:v>5.0083</c:v>
                </c:pt>
                <c:pt idx="220866">
                  <c:v>5.00832</c:v>
                </c:pt>
                <c:pt idx="220867">
                  <c:v>5.00835</c:v>
                </c:pt>
                <c:pt idx="220868">
                  <c:v>5.00837</c:v>
                </c:pt>
                <c:pt idx="220869">
                  <c:v>5.00839</c:v>
                </c:pt>
                <c:pt idx="220870">
                  <c:v>5.00841</c:v>
                </c:pt>
                <c:pt idx="220871">
                  <c:v>5.00844</c:v>
                </c:pt>
                <c:pt idx="220872">
                  <c:v>5.00846</c:v>
                </c:pt>
                <c:pt idx="220873">
                  <c:v>5.00848</c:v>
                </c:pt>
                <c:pt idx="220874">
                  <c:v>5.0085</c:v>
                </c:pt>
                <c:pt idx="220875">
                  <c:v>5.00853</c:v>
                </c:pt>
                <c:pt idx="220876">
                  <c:v>5.00855</c:v>
                </c:pt>
                <c:pt idx="220877">
                  <c:v>5.00857</c:v>
                </c:pt>
                <c:pt idx="220878">
                  <c:v>5.00859</c:v>
                </c:pt>
                <c:pt idx="220879">
                  <c:v>5.00862</c:v>
                </c:pt>
                <c:pt idx="220880">
                  <c:v>5.00864</c:v>
                </c:pt>
                <c:pt idx="220881">
                  <c:v>5.00866</c:v>
                </c:pt>
                <c:pt idx="220882">
                  <c:v>5.00868</c:v>
                </c:pt>
                <c:pt idx="220883">
                  <c:v>5.00871</c:v>
                </c:pt>
                <c:pt idx="220884">
                  <c:v>5.00873</c:v>
                </c:pt>
                <c:pt idx="220885">
                  <c:v>5.00875</c:v>
                </c:pt>
                <c:pt idx="220886">
                  <c:v>5.00878</c:v>
                </c:pt>
                <c:pt idx="220887">
                  <c:v>5.0088</c:v>
                </c:pt>
                <c:pt idx="220888">
                  <c:v>5.00882</c:v>
                </c:pt>
                <c:pt idx="220889">
                  <c:v>5.00884</c:v>
                </c:pt>
                <c:pt idx="220890">
                  <c:v>5.00887</c:v>
                </c:pt>
                <c:pt idx="220891">
                  <c:v>5.00889</c:v>
                </c:pt>
                <c:pt idx="220892">
                  <c:v>5.00891</c:v>
                </c:pt>
                <c:pt idx="220893">
                  <c:v>5.00893</c:v>
                </c:pt>
                <c:pt idx="220894">
                  <c:v>5.00896</c:v>
                </c:pt>
                <c:pt idx="220895">
                  <c:v>5.00898</c:v>
                </c:pt>
                <c:pt idx="220896">
                  <c:v>5.009</c:v>
                </c:pt>
                <c:pt idx="220897">
                  <c:v>5.00903</c:v>
                </c:pt>
                <c:pt idx="220898">
                  <c:v>5.00905</c:v>
                </c:pt>
                <c:pt idx="220899">
                  <c:v>5.00907</c:v>
                </c:pt>
                <c:pt idx="220900">
                  <c:v>5.00909</c:v>
                </c:pt>
                <c:pt idx="220901">
                  <c:v>5.00912</c:v>
                </c:pt>
                <c:pt idx="220902">
                  <c:v>5.00914</c:v>
                </c:pt>
                <c:pt idx="220903">
                  <c:v>5.00916</c:v>
                </c:pt>
                <c:pt idx="220904">
                  <c:v>5.00918</c:v>
                </c:pt>
                <c:pt idx="220905">
                  <c:v>5.00921</c:v>
                </c:pt>
                <c:pt idx="220906">
                  <c:v>5.00923</c:v>
                </c:pt>
                <c:pt idx="220907">
                  <c:v>5.00925</c:v>
                </c:pt>
                <c:pt idx="220908">
                  <c:v>5.00927</c:v>
                </c:pt>
                <c:pt idx="220909">
                  <c:v>5.0093</c:v>
                </c:pt>
                <c:pt idx="220910">
                  <c:v>5.00932</c:v>
                </c:pt>
                <c:pt idx="220911">
                  <c:v>5.00934</c:v>
                </c:pt>
                <c:pt idx="220912">
                  <c:v>5.00936</c:v>
                </c:pt>
                <c:pt idx="220913">
                  <c:v>5.00939</c:v>
                </c:pt>
                <c:pt idx="220914">
                  <c:v>5.00941</c:v>
                </c:pt>
                <c:pt idx="220915">
                  <c:v>5.00943</c:v>
                </c:pt>
                <c:pt idx="220916">
                  <c:v>5.00946</c:v>
                </c:pt>
                <c:pt idx="220917">
                  <c:v>5.00948</c:v>
                </c:pt>
                <c:pt idx="220918">
                  <c:v>5.0095</c:v>
                </c:pt>
                <c:pt idx="220919">
                  <c:v>5.00952</c:v>
                </c:pt>
                <c:pt idx="220920">
                  <c:v>5.00955</c:v>
                </c:pt>
                <c:pt idx="220921">
                  <c:v>5.00957</c:v>
                </c:pt>
                <c:pt idx="220922">
                  <c:v>5.00959</c:v>
                </c:pt>
                <c:pt idx="220923">
                  <c:v>5.00962</c:v>
                </c:pt>
                <c:pt idx="220924">
                  <c:v>5.00964</c:v>
                </c:pt>
                <c:pt idx="220925">
                  <c:v>5.00966</c:v>
                </c:pt>
                <c:pt idx="220926">
                  <c:v>5.00968</c:v>
                </c:pt>
                <c:pt idx="220927">
                  <c:v>5.00971</c:v>
                </c:pt>
                <c:pt idx="220928">
                  <c:v>5.00973</c:v>
                </c:pt>
                <c:pt idx="220929">
                  <c:v>5.00975</c:v>
                </c:pt>
                <c:pt idx="220930">
                  <c:v>5.00977</c:v>
                </c:pt>
                <c:pt idx="220931">
                  <c:v>5.0098</c:v>
                </c:pt>
                <c:pt idx="220932">
                  <c:v>5.00982</c:v>
                </c:pt>
                <c:pt idx="220933">
                  <c:v>5.00984</c:v>
                </c:pt>
                <c:pt idx="220934">
                  <c:v>5.00986</c:v>
                </c:pt>
                <c:pt idx="220935">
                  <c:v>5.00989</c:v>
                </c:pt>
                <c:pt idx="220936">
                  <c:v>5.00991</c:v>
                </c:pt>
                <c:pt idx="220937">
                  <c:v>5.00993</c:v>
                </c:pt>
                <c:pt idx="220938">
                  <c:v>5.00995</c:v>
                </c:pt>
                <c:pt idx="220939">
                  <c:v>5.00998</c:v>
                </c:pt>
                <c:pt idx="220940">
                  <c:v>5.01</c:v>
                </c:pt>
                <c:pt idx="220941">
                  <c:v>5.01002</c:v>
                </c:pt>
                <c:pt idx="220942">
                  <c:v>5.01004</c:v>
                </c:pt>
                <c:pt idx="220943">
                  <c:v>5.01007</c:v>
                </c:pt>
                <c:pt idx="220944">
                  <c:v>5.01009</c:v>
                </c:pt>
                <c:pt idx="220945">
                  <c:v>5.01011</c:v>
                </c:pt>
                <c:pt idx="220946">
                  <c:v>5.01014</c:v>
                </c:pt>
                <c:pt idx="220947">
                  <c:v>5.01016</c:v>
                </c:pt>
                <c:pt idx="220948">
                  <c:v>5.01018</c:v>
                </c:pt>
                <c:pt idx="220949">
                  <c:v>5.0102</c:v>
                </c:pt>
                <c:pt idx="220950">
                  <c:v>5.01023</c:v>
                </c:pt>
                <c:pt idx="220951">
                  <c:v>5.01025</c:v>
                </c:pt>
                <c:pt idx="220952">
                  <c:v>5.01027</c:v>
                </c:pt>
                <c:pt idx="220953">
                  <c:v>5.0103</c:v>
                </c:pt>
                <c:pt idx="220954">
                  <c:v>5.01032</c:v>
                </c:pt>
                <c:pt idx="220955">
                  <c:v>5.01034</c:v>
                </c:pt>
                <c:pt idx="220956">
                  <c:v>5.01036</c:v>
                </c:pt>
                <c:pt idx="220957">
                  <c:v>5.01039</c:v>
                </c:pt>
                <c:pt idx="220958">
                  <c:v>5.01041</c:v>
                </c:pt>
                <c:pt idx="220959">
                  <c:v>5.01043</c:v>
                </c:pt>
                <c:pt idx="220960">
                  <c:v>5.01045</c:v>
                </c:pt>
                <c:pt idx="220961">
                  <c:v>5.01048</c:v>
                </c:pt>
                <c:pt idx="220962">
                  <c:v>5.0105</c:v>
                </c:pt>
                <c:pt idx="220963">
                  <c:v>5.01052</c:v>
                </c:pt>
                <c:pt idx="220964">
                  <c:v>5.01054</c:v>
                </c:pt>
                <c:pt idx="220965">
                  <c:v>5.01057</c:v>
                </c:pt>
                <c:pt idx="220966">
                  <c:v>5.01059</c:v>
                </c:pt>
                <c:pt idx="220967">
                  <c:v>5.01061</c:v>
                </c:pt>
                <c:pt idx="220968">
                  <c:v>5.01063</c:v>
                </c:pt>
                <c:pt idx="220969">
                  <c:v>5.01066</c:v>
                </c:pt>
                <c:pt idx="220970">
                  <c:v>5.01068</c:v>
                </c:pt>
                <c:pt idx="220971">
                  <c:v>5.0107</c:v>
                </c:pt>
                <c:pt idx="220972">
                  <c:v>5.01073</c:v>
                </c:pt>
                <c:pt idx="220973">
                  <c:v>5.01075</c:v>
                </c:pt>
                <c:pt idx="220974">
                  <c:v>5.01077</c:v>
                </c:pt>
                <c:pt idx="220975">
                  <c:v>5.01079</c:v>
                </c:pt>
                <c:pt idx="220976">
                  <c:v>5.01082</c:v>
                </c:pt>
                <c:pt idx="220977">
                  <c:v>5.01084</c:v>
                </c:pt>
                <c:pt idx="220978">
                  <c:v>5.01086</c:v>
                </c:pt>
                <c:pt idx="220979">
                  <c:v>5.01088</c:v>
                </c:pt>
                <c:pt idx="220980">
                  <c:v>5.01091</c:v>
                </c:pt>
                <c:pt idx="220981">
                  <c:v>5.01093</c:v>
                </c:pt>
                <c:pt idx="220982">
                  <c:v>5.01095</c:v>
                </c:pt>
                <c:pt idx="220983">
                  <c:v>5.01098</c:v>
                </c:pt>
                <c:pt idx="220984">
                  <c:v>5.011</c:v>
                </c:pt>
                <c:pt idx="220985">
                  <c:v>5.01102</c:v>
                </c:pt>
                <c:pt idx="220986">
                  <c:v>5.01104</c:v>
                </c:pt>
                <c:pt idx="220987">
                  <c:v>5.01107</c:v>
                </c:pt>
                <c:pt idx="220988">
                  <c:v>5.01109</c:v>
                </c:pt>
                <c:pt idx="220989">
                  <c:v>5.01111</c:v>
                </c:pt>
                <c:pt idx="220990">
                  <c:v>5.01113</c:v>
                </c:pt>
                <c:pt idx="220991">
                  <c:v>5.01116</c:v>
                </c:pt>
                <c:pt idx="220992">
                  <c:v>5.01118</c:v>
                </c:pt>
                <c:pt idx="220993">
                  <c:v>5.0112</c:v>
                </c:pt>
                <c:pt idx="220994">
                  <c:v>5.01122</c:v>
                </c:pt>
                <c:pt idx="220995">
                  <c:v>5.01125</c:v>
                </c:pt>
                <c:pt idx="220996">
                  <c:v>5.01127</c:v>
                </c:pt>
                <c:pt idx="220997">
                  <c:v>5.01129</c:v>
                </c:pt>
                <c:pt idx="220998">
                  <c:v>5.01131</c:v>
                </c:pt>
                <c:pt idx="220999">
                  <c:v>5.01134</c:v>
                </c:pt>
                <c:pt idx="221000">
                  <c:v>5.01136</c:v>
                </c:pt>
                <c:pt idx="221001">
                  <c:v>5.01138</c:v>
                </c:pt>
                <c:pt idx="221002">
                  <c:v>5.01141</c:v>
                </c:pt>
                <c:pt idx="221003">
                  <c:v>5.01143</c:v>
                </c:pt>
                <c:pt idx="221004">
                  <c:v>5.01145</c:v>
                </c:pt>
                <c:pt idx="221005">
                  <c:v>5.01147</c:v>
                </c:pt>
                <c:pt idx="221006">
                  <c:v>5.0115</c:v>
                </c:pt>
                <c:pt idx="221007">
                  <c:v>5.01152</c:v>
                </c:pt>
                <c:pt idx="221008">
                  <c:v>5.01154</c:v>
                </c:pt>
                <c:pt idx="221009">
                  <c:v>5.01157</c:v>
                </c:pt>
                <c:pt idx="221010">
                  <c:v>5.01159</c:v>
                </c:pt>
                <c:pt idx="221011">
                  <c:v>5.01161</c:v>
                </c:pt>
                <c:pt idx="221012">
                  <c:v>5.01163</c:v>
                </c:pt>
                <c:pt idx="221013">
                  <c:v>5.01166</c:v>
                </c:pt>
                <c:pt idx="221014">
                  <c:v>5.01168</c:v>
                </c:pt>
                <c:pt idx="221015">
                  <c:v>5.0117</c:v>
                </c:pt>
                <c:pt idx="221016">
                  <c:v>5.01172</c:v>
                </c:pt>
                <c:pt idx="221017">
                  <c:v>5.01175</c:v>
                </c:pt>
                <c:pt idx="221018">
                  <c:v>5.01177</c:v>
                </c:pt>
                <c:pt idx="221019">
                  <c:v>5.01179</c:v>
                </c:pt>
                <c:pt idx="221020">
                  <c:v>5.01181</c:v>
                </c:pt>
                <c:pt idx="221021">
                  <c:v>5.01184</c:v>
                </c:pt>
                <c:pt idx="221022">
                  <c:v>5.01186</c:v>
                </c:pt>
                <c:pt idx="221023">
                  <c:v>5.01188</c:v>
                </c:pt>
                <c:pt idx="221024">
                  <c:v>5.0119</c:v>
                </c:pt>
                <c:pt idx="221025">
                  <c:v>5.01193</c:v>
                </c:pt>
                <c:pt idx="221026">
                  <c:v>5.01195</c:v>
                </c:pt>
                <c:pt idx="221027">
                  <c:v>5.01197</c:v>
                </c:pt>
                <c:pt idx="221028">
                  <c:v>5.01199</c:v>
                </c:pt>
                <c:pt idx="221029">
                  <c:v>5.01202</c:v>
                </c:pt>
                <c:pt idx="221030">
                  <c:v>5.01204</c:v>
                </c:pt>
                <c:pt idx="221031">
                  <c:v>5.01206</c:v>
                </c:pt>
                <c:pt idx="221032">
                  <c:v>5.01209</c:v>
                </c:pt>
                <c:pt idx="221033">
                  <c:v>5.01211</c:v>
                </c:pt>
                <c:pt idx="221034">
                  <c:v>5.01213</c:v>
                </c:pt>
                <c:pt idx="221035">
                  <c:v>5.01215</c:v>
                </c:pt>
                <c:pt idx="221036">
                  <c:v>5.01218</c:v>
                </c:pt>
                <c:pt idx="221037">
                  <c:v>5.0122</c:v>
                </c:pt>
                <c:pt idx="221038">
                  <c:v>5.01222</c:v>
                </c:pt>
                <c:pt idx="221039">
                  <c:v>5.01225</c:v>
                </c:pt>
                <c:pt idx="221040">
                  <c:v>5.01227</c:v>
                </c:pt>
                <c:pt idx="221041">
                  <c:v>5.01229</c:v>
                </c:pt>
                <c:pt idx="221042">
                  <c:v>5.01231</c:v>
                </c:pt>
                <c:pt idx="221043">
                  <c:v>5.01234</c:v>
                </c:pt>
                <c:pt idx="221044">
                  <c:v>5.01236</c:v>
                </c:pt>
                <c:pt idx="221045">
                  <c:v>5.01238</c:v>
                </c:pt>
                <c:pt idx="221046">
                  <c:v>5.0124</c:v>
                </c:pt>
                <c:pt idx="221047">
                  <c:v>5.01243</c:v>
                </c:pt>
                <c:pt idx="221048">
                  <c:v>5.01245</c:v>
                </c:pt>
                <c:pt idx="221049">
                  <c:v>5.01247</c:v>
                </c:pt>
                <c:pt idx="221050">
                  <c:v>5.01249</c:v>
                </c:pt>
                <c:pt idx="221051">
                  <c:v>5.01252</c:v>
                </c:pt>
                <c:pt idx="221052">
                  <c:v>5.01254</c:v>
                </c:pt>
                <c:pt idx="221053">
                  <c:v>5.01256</c:v>
                </c:pt>
                <c:pt idx="221054">
                  <c:v>5.01258</c:v>
                </c:pt>
                <c:pt idx="221055">
                  <c:v>5.01261</c:v>
                </c:pt>
                <c:pt idx="221056">
                  <c:v>5.01263</c:v>
                </c:pt>
                <c:pt idx="221057">
                  <c:v>5.01265</c:v>
                </c:pt>
                <c:pt idx="221058">
                  <c:v>5.01268</c:v>
                </c:pt>
                <c:pt idx="221059">
                  <c:v>5.0127</c:v>
                </c:pt>
                <c:pt idx="221060">
                  <c:v>5.01272</c:v>
                </c:pt>
                <c:pt idx="221061">
                  <c:v>5.01274</c:v>
                </c:pt>
                <c:pt idx="221062">
                  <c:v>5.01277</c:v>
                </c:pt>
                <c:pt idx="221063">
                  <c:v>5.01279</c:v>
                </c:pt>
                <c:pt idx="221064">
                  <c:v>5.01281</c:v>
                </c:pt>
                <c:pt idx="221065">
                  <c:v>5.01283</c:v>
                </c:pt>
                <c:pt idx="221066">
                  <c:v>5.01286</c:v>
                </c:pt>
                <c:pt idx="221067">
                  <c:v>5.01288</c:v>
                </c:pt>
                <c:pt idx="221068">
                  <c:v>5.0129</c:v>
                </c:pt>
                <c:pt idx="221069">
                  <c:v>5.01293</c:v>
                </c:pt>
                <c:pt idx="221070">
                  <c:v>5.01295</c:v>
                </c:pt>
                <c:pt idx="221071">
                  <c:v>5.01297</c:v>
                </c:pt>
                <c:pt idx="221072">
                  <c:v>5.01299</c:v>
                </c:pt>
                <c:pt idx="221073">
                  <c:v>5.01302</c:v>
                </c:pt>
                <c:pt idx="221074">
                  <c:v>5.01304</c:v>
                </c:pt>
                <c:pt idx="221075">
                  <c:v>5.01306</c:v>
                </c:pt>
                <c:pt idx="221076">
                  <c:v>5.01308</c:v>
                </c:pt>
                <c:pt idx="221077">
                  <c:v>5.01311</c:v>
                </c:pt>
                <c:pt idx="221078">
                  <c:v>5.01313</c:v>
                </c:pt>
                <c:pt idx="221079">
                  <c:v>5.01315</c:v>
                </c:pt>
                <c:pt idx="221080">
                  <c:v>5.01318</c:v>
                </c:pt>
                <c:pt idx="221081">
                  <c:v>5.0132</c:v>
                </c:pt>
                <c:pt idx="221082">
                  <c:v>5.01322</c:v>
                </c:pt>
                <c:pt idx="221083">
                  <c:v>5.01324</c:v>
                </c:pt>
                <c:pt idx="221084">
                  <c:v>5.01326</c:v>
                </c:pt>
                <c:pt idx="221085">
                  <c:v>5.01329</c:v>
                </c:pt>
                <c:pt idx="221086">
                  <c:v>5.01331</c:v>
                </c:pt>
                <c:pt idx="221087">
                  <c:v>5.01333</c:v>
                </c:pt>
                <c:pt idx="221088">
                  <c:v>5.01336</c:v>
                </c:pt>
                <c:pt idx="221089">
                  <c:v>5.01338</c:v>
                </c:pt>
                <c:pt idx="221090">
                  <c:v>5.0134</c:v>
                </c:pt>
                <c:pt idx="221091">
                  <c:v>5.01342</c:v>
                </c:pt>
                <c:pt idx="221092">
                  <c:v>5.01345</c:v>
                </c:pt>
                <c:pt idx="221093">
                  <c:v>5.01347</c:v>
                </c:pt>
                <c:pt idx="221094">
                  <c:v>5.01349</c:v>
                </c:pt>
                <c:pt idx="221095">
                  <c:v>5.01351</c:v>
                </c:pt>
                <c:pt idx="221096">
                  <c:v>5.01354</c:v>
                </c:pt>
                <c:pt idx="221097">
                  <c:v>5.01356</c:v>
                </c:pt>
                <c:pt idx="221098">
                  <c:v>5.01358</c:v>
                </c:pt>
                <c:pt idx="221099">
                  <c:v>5.01361</c:v>
                </c:pt>
                <c:pt idx="221100">
                  <c:v>5.01363</c:v>
                </c:pt>
                <c:pt idx="221101">
                  <c:v>5.01365</c:v>
                </c:pt>
                <c:pt idx="221102">
                  <c:v>5.01367</c:v>
                </c:pt>
                <c:pt idx="221103">
                  <c:v>5.0137</c:v>
                </c:pt>
                <c:pt idx="221104">
                  <c:v>5.01372</c:v>
                </c:pt>
                <c:pt idx="221105">
                  <c:v>5.01374</c:v>
                </c:pt>
                <c:pt idx="221106">
                  <c:v>5.01376</c:v>
                </c:pt>
                <c:pt idx="221107">
                  <c:v>5.01379</c:v>
                </c:pt>
                <c:pt idx="221108">
                  <c:v>5.01381</c:v>
                </c:pt>
                <c:pt idx="221109">
                  <c:v>5.01383</c:v>
                </c:pt>
                <c:pt idx="221110">
                  <c:v>5.01386</c:v>
                </c:pt>
                <c:pt idx="221111">
                  <c:v>5.01388</c:v>
                </c:pt>
                <c:pt idx="221112">
                  <c:v>5.0139</c:v>
                </c:pt>
                <c:pt idx="221113">
                  <c:v>5.01392</c:v>
                </c:pt>
                <c:pt idx="221114">
                  <c:v>5.01395</c:v>
                </c:pt>
                <c:pt idx="221115">
                  <c:v>5.01397</c:v>
                </c:pt>
                <c:pt idx="221116">
                  <c:v>5.01399</c:v>
                </c:pt>
                <c:pt idx="221117">
                  <c:v>5.01401</c:v>
                </c:pt>
                <c:pt idx="221118">
                  <c:v>5.01404</c:v>
                </c:pt>
                <c:pt idx="221119">
                  <c:v>5.01406</c:v>
                </c:pt>
                <c:pt idx="221120">
                  <c:v>5.01408</c:v>
                </c:pt>
                <c:pt idx="221121">
                  <c:v>5.0141</c:v>
                </c:pt>
                <c:pt idx="221122">
                  <c:v>5.01413</c:v>
                </c:pt>
                <c:pt idx="221123">
                  <c:v>5.01415</c:v>
                </c:pt>
                <c:pt idx="221124">
                  <c:v>5.01417</c:v>
                </c:pt>
                <c:pt idx="221125">
                  <c:v>5.01419</c:v>
                </c:pt>
                <c:pt idx="221126">
                  <c:v>5.01422</c:v>
                </c:pt>
                <c:pt idx="221127">
                  <c:v>5.01424</c:v>
                </c:pt>
                <c:pt idx="221128">
                  <c:v>5.01426</c:v>
                </c:pt>
                <c:pt idx="221129">
                  <c:v>5.01429</c:v>
                </c:pt>
                <c:pt idx="221130">
                  <c:v>5.01431</c:v>
                </c:pt>
                <c:pt idx="221131">
                  <c:v>5.01433</c:v>
                </c:pt>
                <c:pt idx="221132">
                  <c:v>5.01435</c:v>
                </c:pt>
                <c:pt idx="221133">
                  <c:v>5.01438</c:v>
                </c:pt>
                <c:pt idx="221134">
                  <c:v>5.0144</c:v>
                </c:pt>
                <c:pt idx="221135">
                  <c:v>5.01442</c:v>
                </c:pt>
                <c:pt idx="221136">
                  <c:v>5.01444</c:v>
                </c:pt>
                <c:pt idx="221137">
                  <c:v>5.01447</c:v>
                </c:pt>
                <c:pt idx="221138">
                  <c:v>5.01449</c:v>
                </c:pt>
                <c:pt idx="221139">
                  <c:v>5.01451</c:v>
                </c:pt>
                <c:pt idx="221140">
                  <c:v>5.01454</c:v>
                </c:pt>
                <c:pt idx="221141">
                  <c:v>5.01456</c:v>
                </c:pt>
                <c:pt idx="221142">
                  <c:v>5.01458</c:v>
                </c:pt>
                <c:pt idx="221143">
                  <c:v>5.0146</c:v>
                </c:pt>
                <c:pt idx="221144">
                  <c:v>5.01463</c:v>
                </c:pt>
                <c:pt idx="221145">
                  <c:v>5.01465</c:v>
                </c:pt>
                <c:pt idx="221146">
                  <c:v>5.01467</c:v>
                </c:pt>
                <c:pt idx="221147">
                  <c:v>5.01469</c:v>
                </c:pt>
                <c:pt idx="221148">
                  <c:v>5.01472</c:v>
                </c:pt>
                <c:pt idx="221149">
                  <c:v>5.01474</c:v>
                </c:pt>
                <c:pt idx="221150">
                  <c:v>5.01476</c:v>
                </c:pt>
                <c:pt idx="221151">
                  <c:v>5.01478</c:v>
                </c:pt>
                <c:pt idx="221152">
                  <c:v>5.01481</c:v>
                </c:pt>
                <c:pt idx="221153">
                  <c:v>5.01483</c:v>
                </c:pt>
                <c:pt idx="221154">
                  <c:v>5.01485</c:v>
                </c:pt>
                <c:pt idx="221155">
                  <c:v>5.01487</c:v>
                </c:pt>
                <c:pt idx="221156">
                  <c:v>5.0149</c:v>
                </c:pt>
                <c:pt idx="221157">
                  <c:v>5.01492</c:v>
                </c:pt>
                <c:pt idx="221158">
                  <c:v>5.01494</c:v>
                </c:pt>
                <c:pt idx="221159">
                  <c:v>5.01497</c:v>
                </c:pt>
                <c:pt idx="221160">
                  <c:v>5.01499</c:v>
                </c:pt>
                <c:pt idx="221161">
                  <c:v>5.01501</c:v>
                </c:pt>
                <c:pt idx="221162">
                  <c:v>5.01503</c:v>
                </c:pt>
                <c:pt idx="221163">
                  <c:v>5.01506</c:v>
                </c:pt>
                <c:pt idx="221164">
                  <c:v>5.01508</c:v>
                </c:pt>
                <c:pt idx="221165">
                  <c:v>5.0151</c:v>
                </c:pt>
                <c:pt idx="221166">
                  <c:v>5.01513</c:v>
                </c:pt>
                <c:pt idx="221167">
                  <c:v>5.01515</c:v>
                </c:pt>
                <c:pt idx="221168">
                  <c:v>5.01517</c:v>
                </c:pt>
                <c:pt idx="221169">
                  <c:v>5.01519</c:v>
                </c:pt>
                <c:pt idx="221170">
                  <c:v>5.01522</c:v>
                </c:pt>
                <c:pt idx="221171">
                  <c:v>5.01524</c:v>
                </c:pt>
                <c:pt idx="221172">
                  <c:v>5.01526</c:v>
                </c:pt>
                <c:pt idx="221173">
                  <c:v>5.01528</c:v>
                </c:pt>
                <c:pt idx="221174">
                  <c:v>5.01531</c:v>
                </c:pt>
                <c:pt idx="221175">
                  <c:v>5.01533</c:v>
                </c:pt>
                <c:pt idx="221176">
                  <c:v>5.01535</c:v>
                </c:pt>
                <c:pt idx="221177">
                  <c:v>5.01537</c:v>
                </c:pt>
                <c:pt idx="221178">
                  <c:v>5.0154</c:v>
                </c:pt>
                <c:pt idx="221179">
                  <c:v>5.01542</c:v>
                </c:pt>
                <c:pt idx="221180">
                  <c:v>5.01544</c:v>
                </c:pt>
                <c:pt idx="221181">
                  <c:v>5.01546</c:v>
                </c:pt>
                <c:pt idx="221182">
                  <c:v>5.01549</c:v>
                </c:pt>
                <c:pt idx="221183">
                  <c:v>5.01551</c:v>
                </c:pt>
                <c:pt idx="221184">
                  <c:v>5.01553</c:v>
                </c:pt>
                <c:pt idx="221185">
                  <c:v>5.01556</c:v>
                </c:pt>
                <c:pt idx="221186">
                  <c:v>5.01558</c:v>
                </c:pt>
                <c:pt idx="221187">
                  <c:v>5.0156</c:v>
                </c:pt>
                <c:pt idx="221188">
                  <c:v>5.01562</c:v>
                </c:pt>
                <c:pt idx="221189">
                  <c:v>5.01565</c:v>
                </c:pt>
                <c:pt idx="221190">
                  <c:v>5.01567</c:v>
                </c:pt>
                <c:pt idx="221191">
                  <c:v>5.01569</c:v>
                </c:pt>
                <c:pt idx="221192">
                  <c:v>5.01571</c:v>
                </c:pt>
                <c:pt idx="221193">
                  <c:v>5.01574</c:v>
                </c:pt>
                <c:pt idx="221194">
                  <c:v>5.01576</c:v>
                </c:pt>
                <c:pt idx="221195">
                  <c:v>5.01578</c:v>
                </c:pt>
                <c:pt idx="221196">
                  <c:v>5.01581</c:v>
                </c:pt>
                <c:pt idx="221197">
                  <c:v>5.01583</c:v>
                </c:pt>
                <c:pt idx="221198">
                  <c:v>5.01585</c:v>
                </c:pt>
                <c:pt idx="221199">
                  <c:v>5.01587</c:v>
                </c:pt>
                <c:pt idx="221200">
                  <c:v>5.0159</c:v>
                </c:pt>
                <c:pt idx="221201">
                  <c:v>5.01592</c:v>
                </c:pt>
                <c:pt idx="221202">
                  <c:v>5.01594</c:v>
                </c:pt>
                <c:pt idx="221203">
                  <c:v>5.01596</c:v>
                </c:pt>
                <c:pt idx="221204">
                  <c:v>5.01599</c:v>
                </c:pt>
                <c:pt idx="221205">
                  <c:v>5.01601</c:v>
                </c:pt>
                <c:pt idx="221206">
                  <c:v>5.01603</c:v>
                </c:pt>
                <c:pt idx="221207">
                  <c:v>5.01605</c:v>
                </c:pt>
                <c:pt idx="221208">
                  <c:v>5.01608</c:v>
                </c:pt>
                <c:pt idx="221209">
                  <c:v>5.0161</c:v>
                </c:pt>
                <c:pt idx="221210">
                  <c:v>5.01612</c:v>
                </c:pt>
                <c:pt idx="221211">
                  <c:v>5.01614</c:v>
                </c:pt>
                <c:pt idx="221212">
                  <c:v>5.01617</c:v>
                </c:pt>
                <c:pt idx="221213">
                  <c:v>5.01619</c:v>
                </c:pt>
                <c:pt idx="221214">
                  <c:v>5.01621</c:v>
                </c:pt>
                <c:pt idx="221215">
                  <c:v>5.01624</c:v>
                </c:pt>
                <c:pt idx="221216">
                  <c:v>5.01626</c:v>
                </c:pt>
                <c:pt idx="221217">
                  <c:v>5.01628</c:v>
                </c:pt>
                <c:pt idx="221218">
                  <c:v>5.0163</c:v>
                </c:pt>
                <c:pt idx="221219">
                  <c:v>5.01633</c:v>
                </c:pt>
                <c:pt idx="221220">
                  <c:v>5.01635</c:v>
                </c:pt>
                <c:pt idx="221221">
                  <c:v>5.01637</c:v>
                </c:pt>
                <c:pt idx="221222">
                  <c:v>5.0164</c:v>
                </c:pt>
                <c:pt idx="221223">
                  <c:v>5.01642</c:v>
                </c:pt>
                <c:pt idx="221224">
                  <c:v>5.01644</c:v>
                </c:pt>
                <c:pt idx="221225">
                  <c:v>5.01646</c:v>
                </c:pt>
                <c:pt idx="221226">
                  <c:v>5.01649</c:v>
                </c:pt>
                <c:pt idx="221227">
                  <c:v>5.01651</c:v>
                </c:pt>
                <c:pt idx="221228">
                  <c:v>5.01653</c:v>
                </c:pt>
                <c:pt idx="221229">
                  <c:v>5.01655</c:v>
                </c:pt>
                <c:pt idx="221230">
                  <c:v>5.01658</c:v>
                </c:pt>
                <c:pt idx="221231">
                  <c:v>5.0166</c:v>
                </c:pt>
                <c:pt idx="221232">
                  <c:v>5.01662</c:v>
                </c:pt>
                <c:pt idx="221233">
                  <c:v>5.01664</c:v>
                </c:pt>
                <c:pt idx="221234">
                  <c:v>5.01667</c:v>
                </c:pt>
                <c:pt idx="221235">
                  <c:v>5.01669</c:v>
                </c:pt>
                <c:pt idx="221236">
                  <c:v>5.01671</c:v>
                </c:pt>
                <c:pt idx="221237">
                  <c:v>5.01673</c:v>
                </c:pt>
                <c:pt idx="221238">
                  <c:v>5.01676</c:v>
                </c:pt>
                <c:pt idx="221239">
                  <c:v>5.01678</c:v>
                </c:pt>
                <c:pt idx="221240">
                  <c:v>5.0168</c:v>
                </c:pt>
                <c:pt idx="221241">
                  <c:v>5.01682</c:v>
                </c:pt>
                <c:pt idx="221242">
                  <c:v>5.01685</c:v>
                </c:pt>
                <c:pt idx="221243">
                  <c:v>5.01687</c:v>
                </c:pt>
                <c:pt idx="221244">
                  <c:v>5.01689</c:v>
                </c:pt>
                <c:pt idx="221245">
                  <c:v>5.01692</c:v>
                </c:pt>
                <c:pt idx="221246">
                  <c:v>5.01694</c:v>
                </c:pt>
                <c:pt idx="221247">
                  <c:v>5.01696</c:v>
                </c:pt>
                <c:pt idx="221248">
                  <c:v>5.01698</c:v>
                </c:pt>
                <c:pt idx="221249">
                  <c:v>5.01701</c:v>
                </c:pt>
                <c:pt idx="221250">
                  <c:v>5.01703</c:v>
                </c:pt>
                <c:pt idx="221251">
                  <c:v>5.01705</c:v>
                </c:pt>
                <c:pt idx="221252">
                  <c:v>5.01708</c:v>
                </c:pt>
                <c:pt idx="221253">
                  <c:v>5.0171</c:v>
                </c:pt>
                <c:pt idx="221254">
                  <c:v>5.01712</c:v>
                </c:pt>
                <c:pt idx="221255">
                  <c:v>5.01714</c:v>
                </c:pt>
                <c:pt idx="221256">
                  <c:v>5.01717</c:v>
                </c:pt>
                <c:pt idx="221257">
                  <c:v>5.01719</c:v>
                </c:pt>
                <c:pt idx="221258">
                  <c:v>5.01721</c:v>
                </c:pt>
                <c:pt idx="221259">
                  <c:v>5.01723</c:v>
                </c:pt>
                <c:pt idx="221260">
                  <c:v>5.01726</c:v>
                </c:pt>
                <c:pt idx="221261">
                  <c:v>5.01728</c:v>
                </c:pt>
                <c:pt idx="221262">
                  <c:v>5.0173</c:v>
                </c:pt>
                <c:pt idx="221263">
                  <c:v>5.01732</c:v>
                </c:pt>
                <c:pt idx="221264">
                  <c:v>5.01735</c:v>
                </c:pt>
                <c:pt idx="221265">
                  <c:v>5.01737</c:v>
                </c:pt>
                <c:pt idx="221266">
                  <c:v>5.01739</c:v>
                </c:pt>
                <c:pt idx="221267">
                  <c:v>5.01741</c:v>
                </c:pt>
                <c:pt idx="221268">
                  <c:v>5.01744</c:v>
                </c:pt>
                <c:pt idx="221269">
                  <c:v>5.01746</c:v>
                </c:pt>
                <c:pt idx="221270">
                  <c:v>5.01748</c:v>
                </c:pt>
                <c:pt idx="221271">
                  <c:v>5.01751</c:v>
                </c:pt>
                <c:pt idx="221272">
                  <c:v>5.01753</c:v>
                </c:pt>
                <c:pt idx="221273">
                  <c:v>5.01755</c:v>
                </c:pt>
                <c:pt idx="221274">
                  <c:v>5.01757</c:v>
                </c:pt>
                <c:pt idx="221275">
                  <c:v>5.0176</c:v>
                </c:pt>
                <c:pt idx="221276">
                  <c:v>5.01762</c:v>
                </c:pt>
                <c:pt idx="221277">
                  <c:v>5.01764</c:v>
                </c:pt>
                <c:pt idx="221278">
                  <c:v>5.01766</c:v>
                </c:pt>
                <c:pt idx="221279">
                  <c:v>5.01769</c:v>
                </c:pt>
                <c:pt idx="221280">
                  <c:v>5.01771</c:v>
                </c:pt>
                <c:pt idx="221281">
                  <c:v>5.01773</c:v>
                </c:pt>
                <c:pt idx="221282">
                  <c:v>5.01776</c:v>
                </c:pt>
                <c:pt idx="221283">
                  <c:v>5.01778</c:v>
                </c:pt>
                <c:pt idx="221284">
                  <c:v>5.0178</c:v>
                </c:pt>
                <c:pt idx="221285">
                  <c:v>5.01782</c:v>
                </c:pt>
                <c:pt idx="221286">
                  <c:v>5.01785</c:v>
                </c:pt>
                <c:pt idx="221287">
                  <c:v>5.01787</c:v>
                </c:pt>
                <c:pt idx="221288">
                  <c:v>5.01789</c:v>
                </c:pt>
                <c:pt idx="221289">
                  <c:v>5.01791</c:v>
                </c:pt>
                <c:pt idx="221290">
                  <c:v>5.01794</c:v>
                </c:pt>
                <c:pt idx="221291">
                  <c:v>5.01796</c:v>
                </c:pt>
                <c:pt idx="221292">
                  <c:v>5.01798</c:v>
                </c:pt>
                <c:pt idx="221293">
                  <c:v>5.018</c:v>
                </c:pt>
                <c:pt idx="221294">
                  <c:v>5.01803</c:v>
                </c:pt>
                <c:pt idx="221295">
                  <c:v>5.01805</c:v>
                </c:pt>
                <c:pt idx="221296">
                  <c:v>5.01807</c:v>
                </c:pt>
                <c:pt idx="221297">
                  <c:v>5.01809</c:v>
                </c:pt>
                <c:pt idx="221298">
                  <c:v>5.01812</c:v>
                </c:pt>
                <c:pt idx="221299">
                  <c:v>5.01814</c:v>
                </c:pt>
                <c:pt idx="221300">
                  <c:v>5.01816</c:v>
                </c:pt>
                <c:pt idx="221301">
                  <c:v>5.01819</c:v>
                </c:pt>
                <c:pt idx="221302">
                  <c:v>5.01821</c:v>
                </c:pt>
                <c:pt idx="221303">
                  <c:v>5.01823</c:v>
                </c:pt>
                <c:pt idx="221304">
                  <c:v>5.01825</c:v>
                </c:pt>
                <c:pt idx="221305">
                  <c:v>5.01828</c:v>
                </c:pt>
                <c:pt idx="221306">
                  <c:v>5.0183</c:v>
                </c:pt>
                <c:pt idx="221307">
                  <c:v>5.01832</c:v>
                </c:pt>
                <c:pt idx="221308">
                  <c:v>5.01835</c:v>
                </c:pt>
                <c:pt idx="221309">
                  <c:v>5.01837</c:v>
                </c:pt>
                <c:pt idx="221310">
                  <c:v>5.01839</c:v>
                </c:pt>
                <c:pt idx="221311">
                  <c:v>5.01841</c:v>
                </c:pt>
                <c:pt idx="221312">
                  <c:v>5.01844</c:v>
                </c:pt>
                <c:pt idx="221313">
                  <c:v>5.01846</c:v>
                </c:pt>
                <c:pt idx="221314">
                  <c:v>5.01848</c:v>
                </c:pt>
                <c:pt idx="221315">
                  <c:v>5.0185</c:v>
                </c:pt>
                <c:pt idx="221316">
                  <c:v>5.01853</c:v>
                </c:pt>
                <c:pt idx="221317">
                  <c:v>5.01855</c:v>
                </c:pt>
                <c:pt idx="221318">
                  <c:v>5.01857</c:v>
                </c:pt>
                <c:pt idx="221319">
                  <c:v>5.01859</c:v>
                </c:pt>
                <c:pt idx="221320">
                  <c:v>5.01862</c:v>
                </c:pt>
                <c:pt idx="221321">
                  <c:v>5.01864</c:v>
                </c:pt>
                <c:pt idx="221322">
                  <c:v>5.01866</c:v>
                </c:pt>
                <c:pt idx="221323">
                  <c:v>5.01868</c:v>
                </c:pt>
                <c:pt idx="221324">
                  <c:v>5.01871</c:v>
                </c:pt>
                <c:pt idx="221325">
                  <c:v>5.01873</c:v>
                </c:pt>
                <c:pt idx="221326">
                  <c:v>5.01875</c:v>
                </c:pt>
                <c:pt idx="221327">
                  <c:v>5.01878</c:v>
                </c:pt>
                <c:pt idx="221328">
                  <c:v>5.0188</c:v>
                </c:pt>
                <c:pt idx="221329">
                  <c:v>5.01882</c:v>
                </c:pt>
                <c:pt idx="221330">
                  <c:v>5.01884</c:v>
                </c:pt>
                <c:pt idx="221331">
                  <c:v>5.01887</c:v>
                </c:pt>
                <c:pt idx="221332">
                  <c:v>5.01889</c:v>
                </c:pt>
                <c:pt idx="221333">
                  <c:v>5.01891</c:v>
                </c:pt>
                <c:pt idx="221334">
                  <c:v>5.01893</c:v>
                </c:pt>
                <c:pt idx="221335">
                  <c:v>5.01896</c:v>
                </c:pt>
                <c:pt idx="221336">
                  <c:v>5.01898</c:v>
                </c:pt>
                <c:pt idx="221337">
                  <c:v>5.019</c:v>
                </c:pt>
                <c:pt idx="221338">
                  <c:v>5.01903</c:v>
                </c:pt>
                <c:pt idx="221339">
                  <c:v>5.01905</c:v>
                </c:pt>
                <c:pt idx="221340">
                  <c:v>5.01907</c:v>
                </c:pt>
                <c:pt idx="221341">
                  <c:v>5.01909</c:v>
                </c:pt>
                <c:pt idx="221342">
                  <c:v>5.01912</c:v>
                </c:pt>
                <c:pt idx="221343">
                  <c:v>5.01914</c:v>
                </c:pt>
                <c:pt idx="221344">
                  <c:v>5.01916</c:v>
                </c:pt>
                <c:pt idx="221345">
                  <c:v>5.01918</c:v>
                </c:pt>
                <c:pt idx="221346">
                  <c:v>5.01921</c:v>
                </c:pt>
                <c:pt idx="221347">
                  <c:v>5.01923</c:v>
                </c:pt>
                <c:pt idx="221348">
                  <c:v>5.01925</c:v>
                </c:pt>
                <c:pt idx="221349">
                  <c:v>5.01927</c:v>
                </c:pt>
                <c:pt idx="221350">
                  <c:v>5.0193</c:v>
                </c:pt>
                <c:pt idx="221351">
                  <c:v>5.01932</c:v>
                </c:pt>
                <c:pt idx="221352">
                  <c:v>5.01934</c:v>
                </c:pt>
                <c:pt idx="221353">
                  <c:v>5.01936</c:v>
                </c:pt>
                <c:pt idx="221354">
                  <c:v>5.01939</c:v>
                </c:pt>
                <c:pt idx="221355">
                  <c:v>5.01941</c:v>
                </c:pt>
                <c:pt idx="221356">
                  <c:v>5.01943</c:v>
                </c:pt>
                <c:pt idx="221357">
                  <c:v>5.01946</c:v>
                </c:pt>
                <c:pt idx="221358">
                  <c:v>5.01948</c:v>
                </c:pt>
                <c:pt idx="221359">
                  <c:v>5.0195</c:v>
                </c:pt>
                <c:pt idx="221360">
                  <c:v>5.01952</c:v>
                </c:pt>
                <c:pt idx="221361">
                  <c:v>5.01955</c:v>
                </c:pt>
                <c:pt idx="221362">
                  <c:v>5.01957</c:v>
                </c:pt>
                <c:pt idx="221363">
                  <c:v>5.01959</c:v>
                </c:pt>
                <c:pt idx="221364">
                  <c:v>5.01961</c:v>
                </c:pt>
                <c:pt idx="221365">
                  <c:v>5.01964</c:v>
                </c:pt>
                <c:pt idx="221366">
                  <c:v>5.01966</c:v>
                </c:pt>
                <c:pt idx="221367">
                  <c:v>5.01968</c:v>
                </c:pt>
                <c:pt idx="221368">
                  <c:v>5.01971</c:v>
                </c:pt>
                <c:pt idx="221369">
                  <c:v>5.01973</c:v>
                </c:pt>
                <c:pt idx="221370">
                  <c:v>5.01975</c:v>
                </c:pt>
                <c:pt idx="221371">
                  <c:v>5.01977</c:v>
                </c:pt>
                <c:pt idx="221372">
                  <c:v>5.0198</c:v>
                </c:pt>
                <c:pt idx="221373">
                  <c:v>5.01982</c:v>
                </c:pt>
                <c:pt idx="221374">
                  <c:v>5.01984</c:v>
                </c:pt>
                <c:pt idx="221375">
                  <c:v>5.01986</c:v>
                </c:pt>
                <c:pt idx="221376">
                  <c:v>5.01989</c:v>
                </c:pt>
                <c:pt idx="221377">
                  <c:v>5.01991</c:v>
                </c:pt>
                <c:pt idx="221378">
                  <c:v>5.01993</c:v>
                </c:pt>
                <c:pt idx="221379">
                  <c:v>5.01996</c:v>
                </c:pt>
                <c:pt idx="221380">
                  <c:v>5.01998</c:v>
                </c:pt>
                <c:pt idx="221381">
                  <c:v>5.02</c:v>
                </c:pt>
                <c:pt idx="221382">
                  <c:v>5.02002</c:v>
                </c:pt>
                <c:pt idx="221383">
                  <c:v>5.02004</c:v>
                </c:pt>
                <c:pt idx="221384">
                  <c:v>5.02007</c:v>
                </c:pt>
                <c:pt idx="221385">
                  <c:v>5.02009</c:v>
                </c:pt>
                <c:pt idx="221386">
                  <c:v>5.02011</c:v>
                </c:pt>
                <c:pt idx="221387">
                  <c:v>5.02014</c:v>
                </c:pt>
                <c:pt idx="221388">
                  <c:v>5.02016</c:v>
                </c:pt>
                <c:pt idx="221389">
                  <c:v>5.02018</c:v>
                </c:pt>
                <c:pt idx="221390">
                  <c:v>5.0202</c:v>
                </c:pt>
                <c:pt idx="221391">
                  <c:v>5.02023</c:v>
                </c:pt>
                <c:pt idx="221392">
                  <c:v>5.02025</c:v>
                </c:pt>
                <c:pt idx="221393">
                  <c:v>5.02027</c:v>
                </c:pt>
                <c:pt idx="221394">
                  <c:v>5.02029</c:v>
                </c:pt>
                <c:pt idx="221395">
                  <c:v>5.02032</c:v>
                </c:pt>
                <c:pt idx="221396">
                  <c:v>5.02034</c:v>
                </c:pt>
                <c:pt idx="221397">
                  <c:v>5.02036</c:v>
                </c:pt>
                <c:pt idx="221398">
                  <c:v>5.02039</c:v>
                </c:pt>
                <c:pt idx="221399">
                  <c:v>5.02041</c:v>
                </c:pt>
                <c:pt idx="221400">
                  <c:v>5.02043</c:v>
                </c:pt>
                <c:pt idx="221401">
                  <c:v>5.02045</c:v>
                </c:pt>
                <c:pt idx="221402">
                  <c:v>5.02048</c:v>
                </c:pt>
                <c:pt idx="221403">
                  <c:v>5.0205</c:v>
                </c:pt>
                <c:pt idx="221404">
                  <c:v>5.02052</c:v>
                </c:pt>
                <c:pt idx="221405">
                  <c:v>5.02054</c:v>
                </c:pt>
                <c:pt idx="221406">
                  <c:v>5.02057</c:v>
                </c:pt>
                <c:pt idx="221407">
                  <c:v>5.02059</c:v>
                </c:pt>
                <c:pt idx="221408">
                  <c:v>5.02061</c:v>
                </c:pt>
                <c:pt idx="221409">
                  <c:v>5.02064</c:v>
                </c:pt>
                <c:pt idx="221410">
                  <c:v>5.02066</c:v>
                </c:pt>
                <c:pt idx="221411">
                  <c:v>5.02068</c:v>
                </c:pt>
                <c:pt idx="221412">
                  <c:v>5.0207</c:v>
                </c:pt>
                <c:pt idx="221413">
                  <c:v>5.02073</c:v>
                </c:pt>
                <c:pt idx="221414">
                  <c:v>5.02075</c:v>
                </c:pt>
                <c:pt idx="221415">
                  <c:v>5.02077</c:v>
                </c:pt>
                <c:pt idx="221416">
                  <c:v>5.02079</c:v>
                </c:pt>
                <c:pt idx="221417">
                  <c:v>5.02082</c:v>
                </c:pt>
                <c:pt idx="221418">
                  <c:v>5.02084</c:v>
                </c:pt>
                <c:pt idx="221419">
                  <c:v>5.02086</c:v>
                </c:pt>
                <c:pt idx="221420">
                  <c:v>5.02088</c:v>
                </c:pt>
                <c:pt idx="221421">
                  <c:v>5.02091</c:v>
                </c:pt>
                <c:pt idx="221422">
                  <c:v>5.02093</c:v>
                </c:pt>
                <c:pt idx="221423">
                  <c:v>5.02095</c:v>
                </c:pt>
                <c:pt idx="221424">
                  <c:v>5.02097</c:v>
                </c:pt>
                <c:pt idx="221425">
                  <c:v>5.021</c:v>
                </c:pt>
                <c:pt idx="221426">
                  <c:v>5.02102</c:v>
                </c:pt>
                <c:pt idx="221427">
                  <c:v>5.02104</c:v>
                </c:pt>
                <c:pt idx="221428">
                  <c:v>5.02107</c:v>
                </c:pt>
                <c:pt idx="221429">
                  <c:v>5.02109</c:v>
                </c:pt>
                <c:pt idx="221430">
                  <c:v>5.02111</c:v>
                </c:pt>
                <c:pt idx="221431">
                  <c:v>5.02113</c:v>
                </c:pt>
                <c:pt idx="221432">
                  <c:v>5.02116</c:v>
                </c:pt>
                <c:pt idx="221433">
                  <c:v>5.02118</c:v>
                </c:pt>
                <c:pt idx="221434">
                  <c:v>5.0212</c:v>
                </c:pt>
                <c:pt idx="221435">
                  <c:v>5.02122</c:v>
                </c:pt>
                <c:pt idx="221436">
                  <c:v>5.02125</c:v>
                </c:pt>
                <c:pt idx="221437">
                  <c:v>5.02127</c:v>
                </c:pt>
                <c:pt idx="221438">
                  <c:v>5.02129</c:v>
                </c:pt>
                <c:pt idx="221439">
                  <c:v>5.02132</c:v>
                </c:pt>
                <c:pt idx="221440">
                  <c:v>5.02134</c:v>
                </c:pt>
                <c:pt idx="221441">
                  <c:v>5.02136</c:v>
                </c:pt>
                <c:pt idx="221442">
                  <c:v>5.02138</c:v>
                </c:pt>
                <c:pt idx="221443">
                  <c:v>5.02141</c:v>
                </c:pt>
                <c:pt idx="221444">
                  <c:v>5.02143</c:v>
                </c:pt>
                <c:pt idx="221445">
                  <c:v>5.02145</c:v>
                </c:pt>
                <c:pt idx="221446">
                  <c:v>5.02147</c:v>
                </c:pt>
                <c:pt idx="221447">
                  <c:v>5.0215</c:v>
                </c:pt>
                <c:pt idx="221448">
                  <c:v>5.02152</c:v>
                </c:pt>
                <c:pt idx="221449">
                  <c:v>5.02154</c:v>
                </c:pt>
                <c:pt idx="221450">
                  <c:v>5.02156</c:v>
                </c:pt>
                <c:pt idx="221451">
                  <c:v>5.02159</c:v>
                </c:pt>
                <c:pt idx="221452">
                  <c:v>5.02161</c:v>
                </c:pt>
                <c:pt idx="221453">
                  <c:v>5.02163</c:v>
                </c:pt>
                <c:pt idx="221454">
                  <c:v>5.02165</c:v>
                </c:pt>
                <c:pt idx="221455">
                  <c:v>5.02168</c:v>
                </c:pt>
                <c:pt idx="221456">
                  <c:v>5.0217</c:v>
                </c:pt>
                <c:pt idx="221457">
                  <c:v>5.02172</c:v>
                </c:pt>
                <c:pt idx="221458">
                  <c:v>5.02175</c:v>
                </c:pt>
                <c:pt idx="221459">
                  <c:v>5.02177</c:v>
                </c:pt>
                <c:pt idx="221460">
                  <c:v>5.02179</c:v>
                </c:pt>
                <c:pt idx="221461">
                  <c:v>5.02181</c:v>
                </c:pt>
                <c:pt idx="221462">
                  <c:v>5.02184</c:v>
                </c:pt>
                <c:pt idx="221463">
                  <c:v>5.02186</c:v>
                </c:pt>
                <c:pt idx="221464">
                  <c:v>5.02188</c:v>
                </c:pt>
                <c:pt idx="221465">
                  <c:v>5.02191</c:v>
                </c:pt>
                <c:pt idx="221466">
                  <c:v>5.02193</c:v>
                </c:pt>
                <c:pt idx="221467">
                  <c:v>5.02195</c:v>
                </c:pt>
                <c:pt idx="221468">
                  <c:v>5.02197</c:v>
                </c:pt>
                <c:pt idx="221469">
                  <c:v>5.022</c:v>
                </c:pt>
                <c:pt idx="221470">
                  <c:v>5.02202</c:v>
                </c:pt>
                <c:pt idx="221471">
                  <c:v>5.02204</c:v>
                </c:pt>
                <c:pt idx="221472">
                  <c:v>5.02206</c:v>
                </c:pt>
                <c:pt idx="221473">
                  <c:v>5.02209</c:v>
                </c:pt>
                <c:pt idx="221474">
                  <c:v>5.02211</c:v>
                </c:pt>
                <c:pt idx="221475">
                  <c:v>5.02213</c:v>
                </c:pt>
                <c:pt idx="221476">
                  <c:v>5.02215</c:v>
                </c:pt>
                <c:pt idx="221477">
                  <c:v>5.02218</c:v>
                </c:pt>
                <c:pt idx="221478">
                  <c:v>5.0222</c:v>
                </c:pt>
                <c:pt idx="221479">
                  <c:v>5.02222</c:v>
                </c:pt>
                <c:pt idx="221480">
                  <c:v>5.02224</c:v>
                </c:pt>
                <c:pt idx="221481">
                  <c:v>5.02227</c:v>
                </c:pt>
                <c:pt idx="221482">
                  <c:v>5.02229</c:v>
                </c:pt>
                <c:pt idx="221483">
                  <c:v>5.02231</c:v>
                </c:pt>
                <c:pt idx="221484">
                  <c:v>5.02234</c:v>
                </c:pt>
                <c:pt idx="221485">
                  <c:v>5.02236</c:v>
                </c:pt>
                <c:pt idx="221486">
                  <c:v>5.02238</c:v>
                </c:pt>
                <c:pt idx="221487">
                  <c:v>5.0224</c:v>
                </c:pt>
                <c:pt idx="221488">
                  <c:v>5.02243</c:v>
                </c:pt>
                <c:pt idx="221489">
                  <c:v>5.02245</c:v>
                </c:pt>
                <c:pt idx="221490">
                  <c:v>5.02247</c:v>
                </c:pt>
                <c:pt idx="221491">
                  <c:v>5.02249</c:v>
                </c:pt>
                <c:pt idx="221492">
                  <c:v>5.02252</c:v>
                </c:pt>
                <c:pt idx="221493">
                  <c:v>5.02254</c:v>
                </c:pt>
                <c:pt idx="221494">
                  <c:v>5.02256</c:v>
                </c:pt>
                <c:pt idx="221495">
                  <c:v>5.02259</c:v>
                </c:pt>
                <c:pt idx="221496">
                  <c:v>5.02261</c:v>
                </c:pt>
                <c:pt idx="221497">
                  <c:v>5.02263</c:v>
                </c:pt>
                <c:pt idx="221498">
                  <c:v>5.02265</c:v>
                </c:pt>
                <c:pt idx="221499">
                  <c:v>5.02268</c:v>
                </c:pt>
                <c:pt idx="221500">
                  <c:v>5.0227</c:v>
                </c:pt>
                <c:pt idx="221501">
                  <c:v>5.02272</c:v>
                </c:pt>
                <c:pt idx="221502">
                  <c:v>5.02274</c:v>
                </c:pt>
                <c:pt idx="221503">
                  <c:v>5.02277</c:v>
                </c:pt>
                <c:pt idx="221504">
                  <c:v>5.02279</c:v>
                </c:pt>
                <c:pt idx="221505">
                  <c:v>5.02281</c:v>
                </c:pt>
                <c:pt idx="221506">
                  <c:v>5.02283</c:v>
                </c:pt>
                <c:pt idx="221507">
                  <c:v>5.02286</c:v>
                </c:pt>
                <c:pt idx="221508">
                  <c:v>5.02288</c:v>
                </c:pt>
                <c:pt idx="221509">
                  <c:v>5.0229</c:v>
                </c:pt>
                <c:pt idx="221510">
                  <c:v>5.02292</c:v>
                </c:pt>
                <c:pt idx="221511">
                  <c:v>5.02295</c:v>
                </c:pt>
                <c:pt idx="221512">
                  <c:v>5.02297</c:v>
                </c:pt>
                <c:pt idx="221513">
                  <c:v>5.02299</c:v>
                </c:pt>
                <c:pt idx="221514">
                  <c:v>5.02302</c:v>
                </c:pt>
                <c:pt idx="221515">
                  <c:v>5.02304</c:v>
                </c:pt>
                <c:pt idx="221516">
                  <c:v>5.02306</c:v>
                </c:pt>
                <c:pt idx="221517">
                  <c:v>5.02308</c:v>
                </c:pt>
                <c:pt idx="221518">
                  <c:v>5.02311</c:v>
                </c:pt>
                <c:pt idx="221519">
                  <c:v>5.02313</c:v>
                </c:pt>
                <c:pt idx="221520">
                  <c:v>5.02315</c:v>
                </c:pt>
                <c:pt idx="221521">
                  <c:v>5.02318</c:v>
                </c:pt>
                <c:pt idx="221522">
                  <c:v>5.0232</c:v>
                </c:pt>
                <c:pt idx="221523">
                  <c:v>5.02322</c:v>
                </c:pt>
                <c:pt idx="221524">
                  <c:v>5.02324</c:v>
                </c:pt>
                <c:pt idx="221525">
                  <c:v>5.02327</c:v>
                </c:pt>
                <c:pt idx="221526">
                  <c:v>5.02329</c:v>
                </c:pt>
                <c:pt idx="221527">
                  <c:v>5.02331</c:v>
                </c:pt>
                <c:pt idx="221528">
                  <c:v>5.02333</c:v>
                </c:pt>
                <c:pt idx="221529">
                  <c:v>5.02336</c:v>
                </c:pt>
                <c:pt idx="221530">
                  <c:v>5.02338</c:v>
                </c:pt>
                <c:pt idx="221531">
                  <c:v>5.0234</c:v>
                </c:pt>
                <c:pt idx="221532">
                  <c:v>5.02342</c:v>
                </c:pt>
                <c:pt idx="221533">
                  <c:v>5.02345</c:v>
                </c:pt>
                <c:pt idx="221534">
                  <c:v>5.02347</c:v>
                </c:pt>
                <c:pt idx="221535">
                  <c:v>5.02349</c:v>
                </c:pt>
                <c:pt idx="221536">
                  <c:v>5.02351</c:v>
                </c:pt>
                <c:pt idx="221537">
                  <c:v>5.02354</c:v>
                </c:pt>
                <c:pt idx="221538">
                  <c:v>5.02356</c:v>
                </c:pt>
                <c:pt idx="221539">
                  <c:v>5.02358</c:v>
                </c:pt>
                <c:pt idx="221540">
                  <c:v>5.0236</c:v>
                </c:pt>
                <c:pt idx="221541">
                  <c:v>5.02363</c:v>
                </c:pt>
                <c:pt idx="221542">
                  <c:v>5.02365</c:v>
                </c:pt>
                <c:pt idx="221543">
                  <c:v>5.02367</c:v>
                </c:pt>
                <c:pt idx="221544">
                  <c:v>5.0237</c:v>
                </c:pt>
                <c:pt idx="221545">
                  <c:v>5.02372</c:v>
                </c:pt>
                <c:pt idx="221546">
                  <c:v>5.02374</c:v>
                </c:pt>
                <c:pt idx="221547">
                  <c:v>5.02376</c:v>
                </c:pt>
                <c:pt idx="221548">
                  <c:v>5.02379</c:v>
                </c:pt>
                <c:pt idx="221549">
                  <c:v>5.02381</c:v>
                </c:pt>
                <c:pt idx="221550">
                  <c:v>5.02383</c:v>
                </c:pt>
                <c:pt idx="221551">
                  <c:v>5.02386</c:v>
                </c:pt>
                <c:pt idx="221552">
                  <c:v>5.02388</c:v>
                </c:pt>
                <c:pt idx="221553">
                  <c:v>5.0239</c:v>
                </c:pt>
                <c:pt idx="221554">
                  <c:v>5.02392</c:v>
                </c:pt>
                <c:pt idx="221555">
                  <c:v>5.02395</c:v>
                </c:pt>
                <c:pt idx="221556">
                  <c:v>5.02397</c:v>
                </c:pt>
                <c:pt idx="221557">
                  <c:v>5.02399</c:v>
                </c:pt>
                <c:pt idx="221558">
                  <c:v>5.02401</c:v>
                </c:pt>
                <c:pt idx="221559">
                  <c:v>5.02404</c:v>
                </c:pt>
                <c:pt idx="221560">
                  <c:v>5.02406</c:v>
                </c:pt>
                <c:pt idx="221561">
                  <c:v>5.02408</c:v>
                </c:pt>
                <c:pt idx="221562">
                  <c:v>5.0241</c:v>
                </c:pt>
                <c:pt idx="221563">
                  <c:v>5.02413</c:v>
                </c:pt>
                <c:pt idx="221564">
                  <c:v>5.02415</c:v>
                </c:pt>
                <c:pt idx="221565">
                  <c:v>5.02417</c:v>
                </c:pt>
                <c:pt idx="221566">
                  <c:v>5.02419</c:v>
                </c:pt>
                <c:pt idx="221567">
                  <c:v>5.02422</c:v>
                </c:pt>
                <c:pt idx="221568">
                  <c:v>5.02424</c:v>
                </c:pt>
                <c:pt idx="221569">
                  <c:v>5.02426</c:v>
                </c:pt>
                <c:pt idx="221570">
                  <c:v>5.02429</c:v>
                </c:pt>
                <c:pt idx="221571">
                  <c:v>5.02431</c:v>
                </c:pt>
                <c:pt idx="221572">
                  <c:v>5.02433</c:v>
                </c:pt>
                <c:pt idx="221573">
                  <c:v>5.02435</c:v>
                </c:pt>
                <c:pt idx="221574">
                  <c:v>5.02438</c:v>
                </c:pt>
                <c:pt idx="221575">
                  <c:v>5.0244</c:v>
                </c:pt>
                <c:pt idx="221576">
                  <c:v>5.02442</c:v>
                </c:pt>
                <c:pt idx="221577">
                  <c:v>5.02444</c:v>
                </c:pt>
                <c:pt idx="221578">
                  <c:v>5.02447</c:v>
                </c:pt>
                <c:pt idx="221579">
                  <c:v>5.02449</c:v>
                </c:pt>
                <c:pt idx="221580">
                  <c:v>5.02451</c:v>
                </c:pt>
                <c:pt idx="221581">
                  <c:v>5.02454</c:v>
                </c:pt>
                <c:pt idx="221582">
                  <c:v>5.02456</c:v>
                </c:pt>
                <c:pt idx="221583">
                  <c:v>5.02458</c:v>
                </c:pt>
                <c:pt idx="221584">
                  <c:v>5.0246</c:v>
                </c:pt>
                <c:pt idx="221585">
                  <c:v>5.02463</c:v>
                </c:pt>
                <c:pt idx="221586">
                  <c:v>5.02465</c:v>
                </c:pt>
                <c:pt idx="221587">
                  <c:v>5.02467</c:v>
                </c:pt>
                <c:pt idx="221588">
                  <c:v>5.02469</c:v>
                </c:pt>
                <c:pt idx="221589">
                  <c:v>5.02472</c:v>
                </c:pt>
                <c:pt idx="221590">
                  <c:v>5.02474</c:v>
                </c:pt>
                <c:pt idx="221591">
                  <c:v>5.02476</c:v>
                </c:pt>
                <c:pt idx="221592">
                  <c:v>5.02478</c:v>
                </c:pt>
                <c:pt idx="221593">
                  <c:v>5.02481</c:v>
                </c:pt>
                <c:pt idx="221594">
                  <c:v>5.02483</c:v>
                </c:pt>
                <c:pt idx="221595">
                  <c:v>5.02485</c:v>
                </c:pt>
                <c:pt idx="221596">
                  <c:v>5.02487</c:v>
                </c:pt>
                <c:pt idx="221597">
                  <c:v>5.0249</c:v>
                </c:pt>
                <c:pt idx="221598">
                  <c:v>5.02492</c:v>
                </c:pt>
                <c:pt idx="221599">
                  <c:v>5.02494</c:v>
                </c:pt>
                <c:pt idx="221600">
                  <c:v>5.02497</c:v>
                </c:pt>
                <c:pt idx="221601">
                  <c:v>5.02499</c:v>
                </c:pt>
                <c:pt idx="221602">
                  <c:v>5.02501</c:v>
                </c:pt>
                <c:pt idx="221603">
                  <c:v>5.02503</c:v>
                </c:pt>
                <c:pt idx="221604">
                  <c:v>5.02506</c:v>
                </c:pt>
                <c:pt idx="221605">
                  <c:v>5.02508</c:v>
                </c:pt>
                <c:pt idx="221606">
                  <c:v>5.0251</c:v>
                </c:pt>
                <c:pt idx="221607">
                  <c:v>5.02513</c:v>
                </c:pt>
                <c:pt idx="221608">
                  <c:v>5.02515</c:v>
                </c:pt>
                <c:pt idx="221609">
                  <c:v>5.02517</c:v>
                </c:pt>
                <c:pt idx="221610">
                  <c:v>5.02519</c:v>
                </c:pt>
                <c:pt idx="221611">
                  <c:v>5.02522</c:v>
                </c:pt>
                <c:pt idx="221612">
                  <c:v>5.02524</c:v>
                </c:pt>
                <c:pt idx="221613">
                  <c:v>5.02526</c:v>
                </c:pt>
                <c:pt idx="221614">
                  <c:v>5.02528</c:v>
                </c:pt>
                <c:pt idx="221615">
                  <c:v>5.02531</c:v>
                </c:pt>
                <c:pt idx="221616">
                  <c:v>5.02533</c:v>
                </c:pt>
                <c:pt idx="221617">
                  <c:v>5.02535</c:v>
                </c:pt>
                <c:pt idx="221618">
                  <c:v>5.02537</c:v>
                </c:pt>
                <c:pt idx="221619">
                  <c:v>5.0254</c:v>
                </c:pt>
                <c:pt idx="221620">
                  <c:v>5.02542</c:v>
                </c:pt>
                <c:pt idx="221621">
                  <c:v>5.02544</c:v>
                </c:pt>
                <c:pt idx="221622">
                  <c:v>5.02546</c:v>
                </c:pt>
                <c:pt idx="221623">
                  <c:v>5.02549</c:v>
                </c:pt>
                <c:pt idx="221624">
                  <c:v>5.02551</c:v>
                </c:pt>
                <c:pt idx="221625">
                  <c:v>5.02553</c:v>
                </c:pt>
                <c:pt idx="221626">
                  <c:v>5.02556</c:v>
                </c:pt>
                <c:pt idx="221627">
                  <c:v>5.02558</c:v>
                </c:pt>
                <c:pt idx="221628">
                  <c:v>5.0256</c:v>
                </c:pt>
                <c:pt idx="221629">
                  <c:v>5.02562</c:v>
                </c:pt>
                <c:pt idx="221630">
                  <c:v>5.02565</c:v>
                </c:pt>
                <c:pt idx="221631">
                  <c:v>5.02567</c:v>
                </c:pt>
                <c:pt idx="221632">
                  <c:v>5.02569</c:v>
                </c:pt>
                <c:pt idx="221633">
                  <c:v>5.02571</c:v>
                </c:pt>
                <c:pt idx="221634">
                  <c:v>5.02574</c:v>
                </c:pt>
                <c:pt idx="221635">
                  <c:v>5.02576</c:v>
                </c:pt>
                <c:pt idx="221636">
                  <c:v>5.02578</c:v>
                </c:pt>
                <c:pt idx="221637">
                  <c:v>5.02581</c:v>
                </c:pt>
                <c:pt idx="221638">
                  <c:v>5.02583</c:v>
                </c:pt>
                <c:pt idx="221639">
                  <c:v>5.02585</c:v>
                </c:pt>
                <c:pt idx="221640">
                  <c:v>5.02587</c:v>
                </c:pt>
                <c:pt idx="221641">
                  <c:v>5.0259</c:v>
                </c:pt>
                <c:pt idx="221642">
                  <c:v>5.02592</c:v>
                </c:pt>
                <c:pt idx="221643">
                  <c:v>5.02594</c:v>
                </c:pt>
                <c:pt idx="221644">
                  <c:v>5.02596</c:v>
                </c:pt>
                <c:pt idx="221645">
                  <c:v>5.02599</c:v>
                </c:pt>
                <c:pt idx="221646">
                  <c:v>5.02601</c:v>
                </c:pt>
                <c:pt idx="221647">
                  <c:v>5.02603</c:v>
                </c:pt>
                <c:pt idx="221648">
                  <c:v>5.02605</c:v>
                </c:pt>
                <c:pt idx="221649">
                  <c:v>5.02608</c:v>
                </c:pt>
                <c:pt idx="221650">
                  <c:v>5.0261</c:v>
                </c:pt>
                <c:pt idx="221651">
                  <c:v>5.02612</c:v>
                </c:pt>
                <c:pt idx="221652">
                  <c:v>5.02614</c:v>
                </c:pt>
                <c:pt idx="221653">
                  <c:v>5.02617</c:v>
                </c:pt>
                <c:pt idx="221654">
                  <c:v>5.02619</c:v>
                </c:pt>
                <c:pt idx="221655">
                  <c:v>5.02621</c:v>
                </c:pt>
                <c:pt idx="221656">
                  <c:v>5.02624</c:v>
                </c:pt>
                <c:pt idx="221657">
                  <c:v>5.02626</c:v>
                </c:pt>
                <c:pt idx="221658">
                  <c:v>5.02628</c:v>
                </c:pt>
                <c:pt idx="221659">
                  <c:v>5.0263</c:v>
                </c:pt>
                <c:pt idx="221660">
                  <c:v>5.02633</c:v>
                </c:pt>
                <c:pt idx="221661">
                  <c:v>5.02635</c:v>
                </c:pt>
                <c:pt idx="221662">
                  <c:v>5.02637</c:v>
                </c:pt>
                <c:pt idx="221663">
                  <c:v>5.02639</c:v>
                </c:pt>
                <c:pt idx="221664">
                  <c:v>5.02642</c:v>
                </c:pt>
                <c:pt idx="221665">
                  <c:v>5.02644</c:v>
                </c:pt>
                <c:pt idx="221666">
                  <c:v>5.02646</c:v>
                </c:pt>
                <c:pt idx="221667">
                  <c:v>5.02649</c:v>
                </c:pt>
                <c:pt idx="221668">
                  <c:v>5.02651</c:v>
                </c:pt>
                <c:pt idx="221669">
                  <c:v>5.02653</c:v>
                </c:pt>
                <c:pt idx="221670">
                  <c:v>5.02655</c:v>
                </c:pt>
                <c:pt idx="221671">
                  <c:v>5.02658</c:v>
                </c:pt>
                <c:pt idx="221672">
                  <c:v>5.0266</c:v>
                </c:pt>
                <c:pt idx="221673">
                  <c:v>5.02662</c:v>
                </c:pt>
                <c:pt idx="221674">
                  <c:v>5.02664</c:v>
                </c:pt>
                <c:pt idx="221675">
                  <c:v>5.02667</c:v>
                </c:pt>
                <c:pt idx="221676">
                  <c:v>5.02669</c:v>
                </c:pt>
                <c:pt idx="221677">
                  <c:v>5.02671</c:v>
                </c:pt>
                <c:pt idx="221678">
                  <c:v>5.02674</c:v>
                </c:pt>
                <c:pt idx="221679">
                  <c:v>5.02676</c:v>
                </c:pt>
                <c:pt idx="221680">
                  <c:v>5.02678</c:v>
                </c:pt>
                <c:pt idx="221681">
                  <c:v>5.0268</c:v>
                </c:pt>
                <c:pt idx="221682">
                  <c:v>5.02682</c:v>
                </c:pt>
                <c:pt idx="221683">
                  <c:v>5.02685</c:v>
                </c:pt>
                <c:pt idx="221684">
                  <c:v>5.02687</c:v>
                </c:pt>
                <c:pt idx="221685">
                  <c:v>5.02689</c:v>
                </c:pt>
                <c:pt idx="221686">
                  <c:v>5.02692</c:v>
                </c:pt>
                <c:pt idx="221687">
                  <c:v>5.02694</c:v>
                </c:pt>
                <c:pt idx="221688">
                  <c:v>5.02696</c:v>
                </c:pt>
                <c:pt idx="221689">
                  <c:v>5.02698</c:v>
                </c:pt>
                <c:pt idx="221690">
                  <c:v>5.02701</c:v>
                </c:pt>
                <c:pt idx="221691">
                  <c:v>5.02703</c:v>
                </c:pt>
                <c:pt idx="221692">
                  <c:v>5.02705</c:v>
                </c:pt>
                <c:pt idx="221693">
                  <c:v>5.02707</c:v>
                </c:pt>
                <c:pt idx="221694">
                  <c:v>5.0271</c:v>
                </c:pt>
                <c:pt idx="221695">
                  <c:v>5.02712</c:v>
                </c:pt>
                <c:pt idx="221696">
                  <c:v>5.02714</c:v>
                </c:pt>
                <c:pt idx="221697">
                  <c:v>5.02717</c:v>
                </c:pt>
                <c:pt idx="221698">
                  <c:v>5.02719</c:v>
                </c:pt>
                <c:pt idx="221699">
                  <c:v>5.02721</c:v>
                </c:pt>
                <c:pt idx="221700">
                  <c:v>5.02723</c:v>
                </c:pt>
                <c:pt idx="221701">
                  <c:v>5.02726</c:v>
                </c:pt>
                <c:pt idx="221702">
                  <c:v>5.02728</c:v>
                </c:pt>
                <c:pt idx="221703">
                  <c:v>5.0273</c:v>
                </c:pt>
                <c:pt idx="221704">
                  <c:v>5.02732</c:v>
                </c:pt>
                <c:pt idx="221705">
                  <c:v>5.02735</c:v>
                </c:pt>
                <c:pt idx="221706">
                  <c:v>5.02737</c:v>
                </c:pt>
                <c:pt idx="221707">
                  <c:v>5.02739</c:v>
                </c:pt>
                <c:pt idx="221708">
                  <c:v>5.02742</c:v>
                </c:pt>
                <c:pt idx="221709">
                  <c:v>5.02744</c:v>
                </c:pt>
                <c:pt idx="221710">
                  <c:v>5.02746</c:v>
                </c:pt>
                <c:pt idx="221711">
                  <c:v>5.02748</c:v>
                </c:pt>
                <c:pt idx="221712">
                  <c:v>5.02751</c:v>
                </c:pt>
                <c:pt idx="221713">
                  <c:v>5.02753</c:v>
                </c:pt>
                <c:pt idx="221714">
                  <c:v>5.02755</c:v>
                </c:pt>
                <c:pt idx="221715">
                  <c:v>5.02757</c:v>
                </c:pt>
                <c:pt idx="221716">
                  <c:v>5.0276</c:v>
                </c:pt>
                <c:pt idx="221717">
                  <c:v>5.02762</c:v>
                </c:pt>
                <c:pt idx="221718">
                  <c:v>5.02764</c:v>
                </c:pt>
                <c:pt idx="221719">
                  <c:v>5.02766</c:v>
                </c:pt>
                <c:pt idx="221720">
                  <c:v>5.02769</c:v>
                </c:pt>
                <c:pt idx="221721">
                  <c:v>5.02771</c:v>
                </c:pt>
                <c:pt idx="221722">
                  <c:v>5.02773</c:v>
                </c:pt>
                <c:pt idx="221723">
                  <c:v>5.02775</c:v>
                </c:pt>
                <c:pt idx="221724">
                  <c:v>5.02778</c:v>
                </c:pt>
                <c:pt idx="221725">
                  <c:v>5.0278</c:v>
                </c:pt>
                <c:pt idx="221726">
                  <c:v>5.02782</c:v>
                </c:pt>
                <c:pt idx="221727">
                  <c:v>5.02785</c:v>
                </c:pt>
                <c:pt idx="221728">
                  <c:v>5.02787</c:v>
                </c:pt>
                <c:pt idx="221729">
                  <c:v>5.02789</c:v>
                </c:pt>
                <c:pt idx="221730">
                  <c:v>5.02791</c:v>
                </c:pt>
                <c:pt idx="221731">
                  <c:v>5.02794</c:v>
                </c:pt>
                <c:pt idx="221732">
                  <c:v>5.02796</c:v>
                </c:pt>
                <c:pt idx="221733">
                  <c:v>5.02798</c:v>
                </c:pt>
                <c:pt idx="221734">
                  <c:v>5.02801</c:v>
                </c:pt>
                <c:pt idx="221735">
                  <c:v>5.02803</c:v>
                </c:pt>
                <c:pt idx="221736">
                  <c:v>5.02805</c:v>
                </c:pt>
                <c:pt idx="221737">
                  <c:v>5.02807</c:v>
                </c:pt>
                <c:pt idx="221738">
                  <c:v>5.0281</c:v>
                </c:pt>
                <c:pt idx="221739">
                  <c:v>5.02812</c:v>
                </c:pt>
                <c:pt idx="221740">
                  <c:v>5.02814</c:v>
                </c:pt>
                <c:pt idx="221741">
                  <c:v>5.02816</c:v>
                </c:pt>
                <c:pt idx="221742">
                  <c:v>5.02819</c:v>
                </c:pt>
                <c:pt idx="221743">
                  <c:v>5.02821</c:v>
                </c:pt>
                <c:pt idx="221744">
                  <c:v>5.02823</c:v>
                </c:pt>
                <c:pt idx="221745">
                  <c:v>5.02825</c:v>
                </c:pt>
                <c:pt idx="221746">
                  <c:v>5.02828</c:v>
                </c:pt>
                <c:pt idx="221747">
                  <c:v>5.0283</c:v>
                </c:pt>
                <c:pt idx="221748">
                  <c:v>5.02832</c:v>
                </c:pt>
                <c:pt idx="221749">
                  <c:v>5.02834</c:v>
                </c:pt>
                <c:pt idx="221750">
                  <c:v>5.02837</c:v>
                </c:pt>
                <c:pt idx="221751">
                  <c:v>5.02839</c:v>
                </c:pt>
                <c:pt idx="221752">
                  <c:v>5.02841</c:v>
                </c:pt>
                <c:pt idx="221753">
                  <c:v>5.02843</c:v>
                </c:pt>
                <c:pt idx="221754">
                  <c:v>5.02846</c:v>
                </c:pt>
                <c:pt idx="221755">
                  <c:v>5.02848</c:v>
                </c:pt>
                <c:pt idx="221756">
                  <c:v>5.0285</c:v>
                </c:pt>
                <c:pt idx="221757">
                  <c:v>5.02853</c:v>
                </c:pt>
                <c:pt idx="221758">
                  <c:v>5.02855</c:v>
                </c:pt>
                <c:pt idx="221759">
                  <c:v>5.02857</c:v>
                </c:pt>
                <c:pt idx="221760">
                  <c:v>5.02859</c:v>
                </c:pt>
                <c:pt idx="221761">
                  <c:v>5.02862</c:v>
                </c:pt>
                <c:pt idx="221762">
                  <c:v>5.02864</c:v>
                </c:pt>
                <c:pt idx="221763">
                  <c:v>5.02866</c:v>
                </c:pt>
                <c:pt idx="221764">
                  <c:v>5.02869</c:v>
                </c:pt>
                <c:pt idx="221765">
                  <c:v>5.02871</c:v>
                </c:pt>
                <c:pt idx="221766">
                  <c:v>5.02873</c:v>
                </c:pt>
                <c:pt idx="221767">
                  <c:v>5.02875</c:v>
                </c:pt>
                <c:pt idx="221768">
                  <c:v>5.02878</c:v>
                </c:pt>
                <c:pt idx="221769">
                  <c:v>5.0288</c:v>
                </c:pt>
                <c:pt idx="221770">
                  <c:v>5.02882</c:v>
                </c:pt>
                <c:pt idx="221771">
                  <c:v>5.02884</c:v>
                </c:pt>
                <c:pt idx="221772">
                  <c:v>5.02887</c:v>
                </c:pt>
                <c:pt idx="221773">
                  <c:v>5.02889</c:v>
                </c:pt>
                <c:pt idx="221774">
                  <c:v>5.02891</c:v>
                </c:pt>
                <c:pt idx="221775">
                  <c:v>5.02893</c:v>
                </c:pt>
                <c:pt idx="221776">
                  <c:v>5.02896</c:v>
                </c:pt>
                <c:pt idx="221777">
                  <c:v>5.02898</c:v>
                </c:pt>
                <c:pt idx="221778">
                  <c:v>5.029</c:v>
                </c:pt>
                <c:pt idx="221779">
                  <c:v>5.02902</c:v>
                </c:pt>
                <c:pt idx="221780">
                  <c:v>5.02905</c:v>
                </c:pt>
                <c:pt idx="221781">
                  <c:v>5.02907</c:v>
                </c:pt>
                <c:pt idx="221782">
                  <c:v>5.02909</c:v>
                </c:pt>
                <c:pt idx="221783">
                  <c:v>5.02912</c:v>
                </c:pt>
                <c:pt idx="221784">
                  <c:v>5.02914</c:v>
                </c:pt>
                <c:pt idx="221785">
                  <c:v>5.02916</c:v>
                </c:pt>
                <c:pt idx="221786">
                  <c:v>5.02918</c:v>
                </c:pt>
                <c:pt idx="221787">
                  <c:v>5.02921</c:v>
                </c:pt>
                <c:pt idx="221788">
                  <c:v>5.02923</c:v>
                </c:pt>
                <c:pt idx="221789">
                  <c:v>5.02925</c:v>
                </c:pt>
                <c:pt idx="221790">
                  <c:v>5.02927</c:v>
                </c:pt>
                <c:pt idx="221791">
                  <c:v>5.0293</c:v>
                </c:pt>
                <c:pt idx="221792">
                  <c:v>5.02932</c:v>
                </c:pt>
                <c:pt idx="221793">
                  <c:v>5.02934</c:v>
                </c:pt>
                <c:pt idx="221794">
                  <c:v>5.02937</c:v>
                </c:pt>
                <c:pt idx="221795">
                  <c:v>5.02939</c:v>
                </c:pt>
                <c:pt idx="221796">
                  <c:v>5.02941</c:v>
                </c:pt>
                <c:pt idx="221797">
                  <c:v>5.02943</c:v>
                </c:pt>
                <c:pt idx="221798">
                  <c:v>5.02946</c:v>
                </c:pt>
                <c:pt idx="221799">
                  <c:v>5.02948</c:v>
                </c:pt>
                <c:pt idx="221800">
                  <c:v>5.0295</c:v>
                </c:pt>
                <c:pt idx="221801">
                  <c:v>5.02952</c:v>
                </c:pt>
                <c:pt idx="221802">
                  <c:v>5.02955</c:v>
                </c:pt>
                <c:pt idx="221803">
                  <c:v>5.02957</c:v>
                </c:pt>
                <c:pt idx="221804">
                  <c:v>5.02959</c:v>
                </c:pt>
                <c:pt idx="221805">
                  <c:v>5.02961</c:v>
                </c:pt>
                <c:pt idx="221806">
                  <c:v>5.02964</c:v>
                </c:pt>
                <c:pt idx="221807">
                  <c:v>5.02966</c:v>
                </c:pt>
                <c:pt idx="221808">
                  <c:v>5.02968</c:v>
                </c:pt>
                <c:pt idx="221809">
                  <c:v>5.0297</c:v>
                </c:pt>
                <c:pt idx="221810">
                  <c:v>5.02973</c:v>
                </c:pt>
                <c:pt idx="221811">
                  <c:v>5.02975</c:v>
                </c:pt>
                <c:pt idx="221812">
                  <c:v>5.02977</c:v>
                </c:pt>
                <c:pt idx="221813">
                  <c:v>5.0298</c:v>
                </c:pt>
                <c:pt idx="221814">
                  <c:v>5.02982</c:v>
                </c:pt>
                <c:pt idx="221815">
                  <c:v>5.02984</c:v>
                </c:pt>
                <c:pt idx="221816">
                  <c:v>5.02986</c:v>
                </c:pt>
                <c:pt idx="221817">
                  <c:v>5.02989</c:v>
                </c:pt>
                <c:pt idx="221818">
                  <c:v>5.02991</c:v>
                </c:pt>
                <c:pt idx="221819">
                  <c:v>5.02993</c:v>
                </c:pt>
                <c:pt idx="221820">
                  <c:v>5.02996</c:v>
                </c:pt>
                <c:pt idx="221821">
                  <c:v>5.02998</c:v>
                </c:pt>
                <c:pt idx="221822">
                  <c:v>5.03</c:v>
                </c:pt>
                <c:pt idx="221823">
                  <c:v>5.03002</c:v>
                </c:pt>
                <c:pt idx="221824">
                  <c:v>5.03005</c:v>
                </c:pt>
                <c:pt idx="221825">
                  <c:v>5.03007</c:v>
                </c:pt>
                <c:pt idx="221826">
                  <c:v>5.03009</c:v>
                </c:pt>
                <c:pt idx="221827">
                  <c:v>5.03011</c:v>
                </c:pt>
                <c:pt idx="221828">
                  <c:v>5.03014</c:v>
                </c:pt>
                <c:pt idx="221829">
                  <c:v>5.03016</c:v>
                </c:pt>
                <c:pt idx="221830">
                  <c:v>5.03018</c:v>
                </c:pt>
                <c:pt idx="221831">
                  <c:v>5.0302</c:v>
                </c:pt>
                <c:pt idx="221832">
                  <c:v>5.03023</c:v>
                </c:pt>
                <c:pt idx="221833">
                  <c:v>5.03025</c:v>
                </c:pt>
                <c:pt idx="221834">
                  <c:v>5.03027</c:v>
                </c:pt>
                <c:pt idx="221835">
                  <c:v>5.03029</c:v>
                </c:pt>
                <c:pt idx="221836">
                  <c:v>5.03032</c:v>
                </c:pt>
                <c:pt idx="221837">
                  <c:v>5.03034</c:v>
                </c:pt>
                <c:pt idx="221838">
                  <c:v>5.03036</c:v>
                </c:pt>
                <c:pt idx="221839">
                  <c:v>5.03038</c:v>
                </c:pt>
                <c:pt idx="221840">
                  <c:v>5.03041</c:v>
                </c:pt>
                <c:pt idx="221841">
                  <c:v>5.03043</c:v>
                </c:pt>
                <c:pt idx="221842">
                  <c:v>5.03045</c:v>
                </c:pt>
                <c:pt idx="221843">
                  <c:v>5.03048</c:v>
                </c:pt>
                <c:pt idx="221844">
                  <c:v>5.0305</c:v>
                </c:pt>
                <c:pt idx="221845">
                  <c:v>5.03052</c:v>
                </c:pt>
                <c:pt idx="221846">
                  <c:v>5.03054</c:v>
                </c:pt>
                <c:pt idx="221847">
                  <c:v>5.03057</c:v>
                </c:pt>
                <c:pt idx="221848">
                  <c:v>5.03059</c:v>
                </c:pt>
                <c:pt idx="221849">
                  <c:v>5.03061</c:v>
                </c:pt>
                <c:pt idx="221850">
                  <c:v>5.03064</c:v>
                </c:pt>
                <c:pt idx="221851">
                  <c:v>5.03066</c:v>
                </c:pt>
                <c:pt idx="221852">
                  <c:v>5.03068</c:v>
                </c:pt>
                <c:pt idx="221853">
                  <c:v>5.0307</c:v>
                </c:pt>
                <c:pt idx="221854">
                  <c:v>5.03073</c:v>
                </c:pt>
                <c:pt idx="221855">
                  <c:v>5.03075</c:v>
                </c:pt>
                <c:pt idx="221856">
                  <c:v>5.03077</c:v>
                </c:pt>
                <c:pt idx="221857">
                  <c:v>5.03079</c:v>
                </c:pt>
                <c:pt idx="221858">
                  <c:v>5.03082</c:v>
                </c:pt>
                <c:pt idx="221859">
                  <c:v>5.03084</c:v>
                </c:pt>
                <c:pt idx="221860">
                  <c:v>5.03086</c:v>
                </c:pt>
                <c:pt idx="221861">
                  <c:v>5.03088</c:v>
                </c:pt>
                <c:pt idx="221862">
                  <c:v>5.03091</c:v>
                </c:pt>
                <c:pt idx="221863">
                  <c:v>5.03093</c:v>
                </c:pt>
                <c:pt idx="221864">
                  <c:v>5.03095</c:v>
                </c:pt>
                <c:pt idx="221865">
                  <c:v>5.03097</c:v>
                </c:pt>
                <c:pt idx="221866">
                  <c:v>5.031</c:v>
                </c:pt>
                <c:pt idx="221867">
                  <c:v>5.03102</c:v>
                </c:pt>
                <c:pt idx="221868">
                  <c:v>5.03104</c:v>
                </c:pt>
                <c:pt idx="221869">
                  <c:v>5.03107</c:v>
                </c:pt>
                <c:pt idx="221870">
                  <c:v>5.03109</c:v>
                </c:pt>
                <c:pt idx="221871">
                  <c:v>5.03111</c:v>
                </c:pt>
                <c:pt idx="221872">
                  <c:v>5.03113</c:v>
                </c:pt>
                <c:pt idx="221873">
                  <c:v>5.03116</c:v>
                </c:pt>
                <c:pt idx="221874">
                  <c:v>5.03118</c:v>
                </c:pt>
                <c:pt idx="221875">
                  <c:v>5.0312</c:v>
                </c:pt>
                <c:pt idx="221876">
                  <c:v>5.03122</c:v>
                </c:pt>
                <c:pt idx="221877">
                  <c:v>5.03125</c:v>
                </c:pt>
                <c:pt idx="221878">
                  <c:v>5.03127</c:v>
                </c:pt>
                <c:pt idx="221879">
                  <c:v>5.03129</c:v>
                </c:pt>
                <c:pt idx="221880">
                  <c:v>5.03132</c:v>
                </c:pt>
                <c:pt idx="221881">
                  <c:v>5.03134</c:v>
                </c:pt>
                <c:pt idx="221882">
                  <c:v>5.03136</c:v>
                </c:pt>
                <c:pt idx="221883">
                  <c:v>5.03138</c:v>
                </c:pt>
                <c:pt idx="221884">
                  <c:v>5.03141</c:v>
                </c:pt>
                <c:pt idx="221885">
                  <c:v>5.03143</c:v>
                </c:pt>
                <c:pt idx="221886">
                  <c:v>5.03145</c:v>
                </c:pt>
                <c:pt idx="221887">
                  <c:v>5.03147</c:v>
                </c:pt>
                <c:pt idx="221888">
                  <c:v>5.0315</c:v>
                </c:pt>
                <c:pt idx="221889">
                  <c:v>5.03152</c:v>
                </c:pt>
                <c:pt idx="221890">
                  <c:v>5.03154</c:v>
                </c:pt>
                <c:pt idx="221891">
                  <c:v>5.03156</c:v>
                </c:pt>
                <c:pt idx="221892">
                  <c:v>5.03159</c:v>
                </c:pt>
                <c:pt idx="221893">
                  <c:v>5.03161</c:v>
                </c:pt>
                <c:pt idx="221894">
                  <c:v>5.03163</c:v>
                </c:pt>
                <c:pt idx="221895">
                  <c:v>5.03165</c:v>
                </c:pt>
                <c:pt idx="221896">
                  <c:v>5.03168</c:v>
                </c:pt>
                <c:pt idx="221897">
                  <c:v>5.0317</c:v>
                </c:pt>
                <c:pt idx="221898">
                  <c:v>5.03172</c:v>
                </c:pt>
                <c:pt idx="221899">
                  <c:v>5.03175</c:v>
                </c:pt>
                <c:pt idx="221900">
                  <c:v>5.03177</c:v>
                </c:pt>
                <c:pt idx="221901">
                  <c:v>5.03179</c:v>
                </c:pt>
                <c:pt idx="221902">
                  <c:v>5.03181</c:v>
                </c:pt>
                <c:pt idx="221903">
                  <c:v>5.03184</c:v>
                </c:pt>
                <c:pt idx="221904">
                  <c:v>5.03186</c:v>
                </c:pt>
                <c:pt idx="221905">
                  <c:v>5.03188</c:v>
                </c:pt>
                <c:pt idx="221906">
                  <c:v>5.03191</c:v>
                </c:pt>
                <c:pt idx="221907">
                  <c:v>5.03193</c:v>
                </c:pt>
                <c:pt idx="221908">
                  <c:v>5.03195</c:v>
                </c:pt>
                <c:pt idx="221909">
                  <c:v>5.03197</c:v>
                </c:pt>
                <c:pt idx="221910">
                  <c:v>5.032</c:v>
                </c:pt>
                <c:pt idx="221911">
                  <c:v>5.03202</c:v>
                </c:pt>
                <c:pt idx="221912">
                  <c:v>5.03204</c:v>
                </c:pt>
                <c:pt idx="221913">
                  <c:v>5.03206</c:v>
                </c:pt>
                <c:pt idx="221914">
                  <c:v>5.03209</c:v>
                </c:pt>
                <c:pt idx="221915">
                  <c:v>5.03211</c:v>
                </c:pt>
                <c:pt idx="221916">
                  <c:v>5.03213</c:v>
                </c:pt>
                <c:pt idx="221917">
                  <c:v>5.03215</c:v>
                </c:pt>
                <c:pt idx="221918">
                  <c:v>5.03218</c:v>
                </c:pt>
                <c:pt idx="221919">
                  <c:v>5.0322</c:v>
                </c:pt>
                <c:pt idx="221920">
                  <c:v>5.03222</c:v>
                </c:pt>
                <c:pt idx="221921">
                  <c:v>5.03224</c:v>
                </c:pt>
                <c:pt idx="221922">
                  <c:v>5.03227</c:v>
                </c:pt>
                <c:pt idx="221923">
                  <c:v>5.03229</c:v>
                </c:pt>
                <c:pt idx="221924">
                  <c:v>5.03231</c:v>
                </c:pt>
                <c:pt idx="221925">
                  <c:v>5.03234</c:v>
                </c:pt>
                <c:pt idx="221926">
                  <c:v>5.03236</c:v>
                </c:pt>
                <c:pt idx="221927">
                  <c:v>5.03238</c:v>
                </c:pt>
                <c:pt idx="221928">
                  <c:v>5.0324</c:v>
                </c:pt>
                <c:pt idx="221929">
                  <c:v>5.03243</c:v>
                </c:pt>
                <c:pt idx="221930">
                  <c:v>5.03245</c:v>
                </c:pt>
                <c:pt idx="221931">
                  <c:v>5.03247</c:v>
                </c:pt>
                <c:pt idx="221932">
                  <c:v>5.03249</c:v>
                </c:pt>
                <c:pt idx="221933">
                  <c:v>5.03252</c:v>
                </c:pt>
                <c:pt idx="221934">
                  <c:v>5.03254</c:v>
                </c:pt>
                <c:pt idx="221935">
                  <c:v>5.03256</c:v>
                </c:pt>
                <c:pt idx="221936">
                  <c:v>5.03259</c:v>
                </c:pt>
                <c:pt idx="221937">
                  <c:v>5.03261</c:v>
                </c:pt>
                <c:pt idx="221938">
                  <c:v>5.03263</c:v>
                </c:pt>
                <c:pt idx="221939">
                  <c:v>5.03265</c:v>
                </c:pt>
                <c:pt idx="221940">
                  <c:v>5.03268</c:v>
                </c:pt>
                <c:pt idx="221941">
                  <c:v>5.0327</c:v>
                </c:pt>
                <c:pt idx="221942">
                  <c:v>5.03272</c:v>
                </c:pt>
                <c:pt idx="221943">
                  <c:v>5.03274</c:v>
                </c:pt>
                <c:pt idx="221944">
                  <c:v>5.03277</c:v>
                </c:pt>
                <c:pt idx="221945">
                  <c:v>5.03279</c:v>
                </c:pt>
                <c:pt idx="221946">
                  <c:v>5.03281</c:v>
                </c:pt>
                <c:pt idx="221947">
                  <c:v>5.03283</c:v>
                </c:pt>
                <c:pt idx="221948">
                  <c:v>5.03286</c:v>
                </c:pt>
                <c:pt idx="221949">
                  <c:v>5.03288</c:v>
                </c:pt>
                <c:pt idx="221950">
                  <c:v>5.0329</c:v>
                </c:pt>
                <c:pt idx="221951">
                  <c:v>5.03292</c:v>
                </c:pt>
                <c:pt idx="221952">
                  <c:v>5.03295</c:v>
                </c:pt>
                <c:pt idx="221953">
                  <c:v>5.03297</c:v>
                </c:pt>
                <c:pt idx="221954">
                  <c:v>5.03299</c:v>
                </c:pt>
                <c:pt idx="221955">
                  <c:v>5.03302</c:v>
                </c:pt>
                <c:pt idx="221956">
                  <c:v>5.03304</c:v>
                </c:pt>
                <c:pt idx="221957">
                  <c:v>5.03306</c:v>
                </c:pt>
                <c:pt idx="221958">
                  <c:v>5.03308</c:v>
                </c:pt>
                <c:pt idx="221959">
                  <c:v>5.03311</c:v>
                </c:pt>
                <c:pt idx="221960">
                  <c:v>5.03313</c:v>
                </c:pt>
                <c:pt idx="221961">
                  <c:v>5.03315</c:v>
                </c:pt>
                <c:pt idx="221962">
                  <c:v>5.03317</c:v>
                </c:pt>
                <c:pt idx="221963">
                  <c:v>5.0332</c:v>
                </c:pt>
                <c:pt idx="221964">
                  <c:v>5.03322</c:v>
                </c:pt>
                <c:pt idx="221965">
                  <c:v>5.03324</c:v>
                </c:pt>
                <c:pt idx="221966">
                  <c:v>5.03327</c:v>
                </c:pt>
                <c:pt idx="221967">
                  <c:v>5.03329</c:v>
                </c:pt>
                <c:pt idx="221968">
                  <c:v>5.03331</c:v>
                </c:pt>
                <c:pt idx="221969">
                  <c:v>5.03333</c:v>
                </c:pt>
                <c:pt idx="221970">
                  <c:v>5.03336</c:v>
                </c:pt>
                <c:pt idx="221971">
                  <c:v>5.03338</c:v>
                </c:pt>
                <c:pt idx="221972">
                  <c:v>5.0334</c:v>
                </c:pt>
                <c:pt idx="221973">
                  <c:v>5.03342</c:v>
                </c:pt>
                <c:pt idx="221974">
                  <c:v>5.03345</c:v>
                </c:pt>
                <c:pt idx="221975">
                  <c:v>5.03347</c:v>
                </c:pt>
                <c:pt idx="221976">
                  <c:v>5.03349</c:v>
                </c:pt>
                <c:pt idx="221977">
                  <c:v>5.03352</c:v>
                </c:pt>
                <c:pt idx="221978">
                  <c:v>5.03354</c:v>
                </c:pt>
                <c:pt idx="221979">
                  <c:v>5.03356</c:v>
                </c:pt>
                <c:pt idx="221980">
                  <c:v>5.03358</c:v>
                </c:pt>
                <c:pt idx="221981">
                  <c:v>5.0336</c:v>
                </c:pt>
                <c:pt idx="221982">
                  <c:v>5.03363</c:v>
                </c:pt>
                <c:pt idx="221983">
                  <c:v>5.03365</c:v>
                </c:pt>
                <c:pt idx="221984">
                  <c:v>5.03367</c:v>
                </c:pt>
                <c:pt idx="221985">
                  <c:v>5.0337</c:v>
                </c:pt>
                <c:pt idx="221986">
                  <c:v>5.03372</c:v>
                </c:pt>
                <c:pt idx="221987">
                  <c:v>5.03374</c:v>
                </c:pt>
                <c:pt idx="221988">
                  <c:v>5.03376</c:v>
                </c:pt>
                <c:pt idx="221989">
                  <c:v>5.03379</c:v>
                </c:pt>
                <c:pt idx="221990">
                  <c:v>5.03381</c:v>
                </c:pt>
                <c:pt idx="221991">
                  <c:v>5.03383</c:v>
                </c:pt>
                <c:pt idx="221992">
                  <c:v>5.03385</c:v>
                </c:pt>
                <c:pt idx="221993">
                  <c:v>5.03388</c:v>
                </c:pt>
                <c:pt idx="221994">
                  <c:v>5.0339</c:v>
                </c:pt>
                <c:pt idx="221995">
                  <c:v>5.03392</c:v>
                </c:pt>
                <c:pt idx="221996">
                  <c:v>5.03395</c:v>
                </c:pt>
                <c:pt idx="221997">
                  <c:v>5.03397</c:v>
                </c:pt>
                <c:pt idx="221998">
                  <c:v>5.03399</c:v>
                </c:pt>
                <c:pt idx="221999">
                  <c:v>5.03401</c:v>
                </c:pt>
                <c:pt idx="222000">
                  <c:v>5.03404</c:v>
                </c:pt>
                <c:pt idx="222001">
                  <c:v>5.03406</c:v>
                </c:pt>
                <c:pt idx="222002">
                  <c:v>5.03408</c:v>
                </c:pt>
                <c:pt idx="222003">
                  <c:v>5.0341</c:v>
                </c:pt>
                <c:pt idx="222004">
                  <c:v>5.03413</c:v>
                </c:pt>
                <c:pt idx="222005">
                  <c:v>5.03415</c:v>
                </c:pt>
                <c:pt idx="222006">
                  <c:v>5.03417</c:v>
                </c:pt>
                <c:pt idx="222007">
                  <c:v>5.0342</c:v>
                </c:pt>
                <c:pt idx="222008">
                  <c:v>5.03422</c:v>
                </c:pt>
                <c:pt idx="222009">
                  <c:v>5.03424</c:v>
                </c:pt>
                <c:pt idx="222010">
                  <c:v>5.03426</c:v>
                </c:pt>
                <c:pt idx="222011">
                  <c:v>5.03429</c:v>
                </c:pt>
                <c:pt idx="222012">
                  <c:v>5.03431</c:v>
                </c:pt>
                <c:pt idx="222013">
                  <c:v>5.03433</c:v>
                </c:pt>
                <c:pt idx="222014">
                  <c:v>5.03435</c:v>
                </c:pt>
                <c:pt idx="222015">
                  <c:v>5.03438</c:v>
                </c:pt>
                <c:pt idx="222016">
                  <c:v>5.0344</c:v>
                </c:pt>
                <c:pt idx="222017">
                  <c:v>5.03442</c:v>
                </c:pt>
                <c:pt idx="222018">
                  <c:v>5.03444</c:v>
                </c:pt>
                <c:pt idx="222019">
                  <c:v>5.03447</c:v>
                </c:pt>
                <c:pt idx="222020">
                  <c:v>5.03449</c:v>
                </c:pt>
                <c:pt idx="222021">
                  <c:v>5.03451</c:v>
                </c:pt>
                <c:pt idx="222022">
                  <c:v>5.03453</c:v>
                </c:pt>
                <c:pt idx="222023">
                  <c:v>5.03456</c:v>
                </c:pt>
                <c:pt idx="222024">
                  <c:v>5.03458</c:v>
                </c:pt>
                <c:pt idx="222025">
                  <c:v>5.0346</c:v>
                </c:pt>
                <c:pt idx="222026">
                  <c:v>5.03463</c:v>
                </c:pt>
                <c:pt idx="222027">
                  <c:v>5.03465</c:v>
                </c:pt>
                <c:pt idx="222028">
                  <c:v>5.03467</c:v>
                </c:pt>
                <c:pt idx="222029">
                  <c:v>5.03469</c:v>
                </c:pt>
                <c:pt idx="222030">
                  <c:v>5.03472</c:v>
                </c:pt>
                <c:pt idx="222031">
                  <c:v>5.03474</c:v>
                </c:pt>
                <c:pt idx="222032">
                  <c:v>5.03476</c:v>
                </c:pt>
                <c:pt idx="222033">
                  <c:v>5.03479</c:v>
                </c:pt>
                <c:pt idx="222034">
                  <c:v>5.03481</c:v>
                </c:pt>
                <c:pt idx="222035">
                  <c:v>5.03483</c:v>
                </c:pt>
                <c:pt idx="222036">
                  <c:v>5.03485</c:v>
                </c:pt>
                <c:pt idx="222037">
                  <c:v>5.03488</c:v>
                </c:pt>
                <c:pt idx="222038">
                  <c:v>5.0349</c:v>
                </c:pt>
                <c:pt idx="222039">
                  <c:v>5.03492</c:v>
                </c:pt>
                <c:pt idx="222040">
                  <c:v>5.03494</c:v>
                </c:pt>
                <c:pt idx="222041">
                  <c:v>5.03497</c:v>
                </c:pt>
                <c:pt idx="222042">
                  <c:v>5.03499</c:v>
                </c:pt>
                <c:pt idx="222043">
                  <c:v>5.03501</c:v>
                </c:pt>
                <c:pt idx="222044">
                  <c:v>5.03503</c:v>
                </c:pt>
                <c:pt idx="222045">
                  <c:v>5.03506</c:v>
                </c:pt>
                <c:pt idx="222046">
                  <c:v>5.03508</c:v>
                </c:pt>
                <c:pt idx="222047">
                  <c:v>5.0351</c:v>
                </c:pt>
                <c:pt idx="222048">
                  <c:v>5.03512</c:v>
                </c:pt>
                <c:pt idx="222049">
                  <c:v>5.03515</c:v>
                </c:pt>
                <c:pt idx="222050">
                  <c:v>5.03517</c:v>
                </c:pt>
                <c:pt idx="222051">
                  <c:v>5.03519</c:v>
                </c:pt>
                <c:pt idx="222052">
                  <c:v>5.03521</c:v>
                </c:pt>
                <c:pt idx="222053">
                  <c:v>5.03524</c:v>
                </c:pt>
                <c:pt idx="222054">
                  <c:v>5.03526</c:v>
                </c:pt>
                <c:pt idx="222055">
                  <c:v>5.03528</c:v>
                </c:pt>
                <c:pt idx="222056">
                  <c:v>5.03531</c:v>
                </c:pt>
                <c:pt idx="222057">
                  <c:v>5.03533</c:v>
                </c:pt>
                <c:pt idx="222058">
                  <c:v>5.03535</c:v>
                </c:pt>
                <c:pt idx="222059">
                  <c:v>5.03537</c:v>
                </c:pt>
                <c:pt idx="222060">
                  <c:v>5.0354</c:v>
                </c:pt>
                <c:pt idx="222061">
                  <c:v>5.03542</c:v>
                </c:pt>
                <c:pt idx="222062">
                  <c:v>5.03544</c:v>
                </c:pt>
                <c:pt idx="222063">
                  <c:v>5.03547</c:v>
                </c:pt>
                <c:pt idx="222064">
                  <c:v>5.03549</c:v>
                </c:pt>
                <c:pt idx="222065">
                  <c:v>5.03551</c:v>
                </c:pt>
                <c:pt idx="222066">
                  <c:v>5.03553</c:v>
                </c:pt>
                <c:pt idx="222067">
                  <c:v>5.03556</c:v>
                </c:pt>
                <c:pt idx="222068">
                  <c:v>5.03558</c:v>
                </c:pt>
                <c:pt idx="222069">
                  <c:v>5.0356</c:v>
                </c:pt>
                <c:pt idx="222070">
                  <c:v>5.03562</c:v>
                </c:pt>
                <c:pt idx="222071">
                  <c:v>5.03565</c:v>
                </c:pt>
                <c:pt idx="222072">
                  <c:v>5.03567</c:v>
                </c:pt>
                <c:pt idx="222073">
                  <c:v>5.03569</c:v>
                </c:pt>
                <c:pt idx="222074">
                  <c:v>5.03571</c:v>
                </c:pt>
                <c:pt idx="222075">
                  <c:v>5.03574</c:v>
                </c:pt>
                <c:pt idx="222076">
                  <c:v>5.03576</c:v>
                </c:pt>
                <c:pt idx="222077">
                  <c:v>5.03578</c:v>
                </c:pt>
                <c:pt idx="222078">
                  <c:v>5.0358</c:v>
                </c:pt>
                <c:pt idx="222079">
                  <c:v>5.03583</c:v>
                </c:pt>
                <c:pt idx="222080">
                  <c:v>5.03585</c:v>
                </c:pt>
                <c:pt idx="222081">
                  <c:v>5.03587</c:v>
                </c:pt>
                <c:pt idx="222082">
                  <c:v>5.0359</c:v>
                </c:pt>
                <c:pt idx="222083">
                  <c:v>5.03592</c:v>
                </c:pt>
                <c:pt idx="222084">
                  <c:v>5.03594</c:v>
                </c:pt>
                <c:pt idx="222085">
                  <c:v>5.03596</c:v>
                </c:pt>
                <c:pt idx="222086">
                  <c:v>5.03599</c:v>
                </c:pt>
                <c:pt idx="222087">
                  <c:v>5.03601</c:v>
                </c:pt>
                <c:pt idx="222088">
                  <c:v>5.03603</c:v>
                </c:pt>
                <c:pt idx="222089">
                  <c:v>5.03605</c:v>
                </c:pt>
                <c:pt idx="222090">
                  <c:v>5.03608</c:v>
                </c:pt>
                <c:pt idx="222091">
                  <c:v>5.0361</c:v>
                </c:pt>
                <c:pt idx="222092">
                  <c:v>5.03612</c:v>
                </c:pt>
                <c:pt idx="222093">
                  <c:v>5.03615</c:v>
                </c:pt>
                <c:pt idx="222094">
                  <c:v>5.03617</c:v>
                </c:pt>
                <c:pt idx="222095">
                  <c:v>5.03619</c:v>
                </c:pt>
                <c:pt idx="222096">
                  <c:v>5.03621</c:v>
                </c:pt>
                <c:pt idx="222097">
                  <c:v>5.03624</c:v>
                </c:pt>
                <c:pt idx="222098">
                  <c:v>5.03626</c:v>
                </c:pt>
                <c:pt idx="222099">
                  <c:v>5.03628</c:v>
                </c:pt>
                <c:pt idx="222100">
                  <c:v>5.0363</c:v>
                </c:pt>
                <c:pt idx="222101">
                  <c:v>5.03633</c:v>
                </c:pt>
                <c:pt idx="222102">
                  <c:v>5.03635</c:v>
                </c:pt>
                <c:pt idx="222103">
                  <c:v>5.03637</c:v>
                </c:pt>
                <c:pt idx="222104">
                  <c:v>5.03639</c:v>
                </c:pt>
                <c:pt idx="222105">
                  <c:v>5.03642</c:v>
                </c:pt>
                <c:pt idx="222106">
                  <c:v>5.03644</c:v>
                </c:pt>
                <c:pt idx="222107">
                  <c:v>5.03646</c:v>
                </c:pt>
                <c:pt idx="222108">
                  <c:v>5.03648</c:v>
                </c:pt>
                <c:pt idx="222109">
                  <c:v>5.03651</c:v>
                </c:pt>
                <c:pt idx="222110">
                  <c:v>5.03653</c:v>
                </c:pt>
                <c:pt idx="222111">
                  <c:v>5.03655</c:v>
                </c:pt>
                <c:pt idx="222112">
                  <c:v>5.03658</c:v>
                </c:pt>
                <c:pt idx="222113">
                  <c:v>5.0366</c:v>
                </c:pt>
                <c:pt idx="222114">
                  <c:v>5.03662</c:v>
                </c:pt>
                <c:pt idx="222115">
                  <c:v>5.03664</c:v>
                </c:pt>
                <c:pt idx="222116">
                  <c:v>5.03667</c:v>
                </c:pt>
                <c:pt idx="222117">
                  <c:v>5.03669</c:v>
                </c:pt>
                <c:pt idx="222118">
                  <c:v>5.03671</c:v>
                </c:pt>
                <c:pt idx="222119">
                  <c:v>5.03674</c:v>
                </c:pt>
                <c:pt idx="222120">
                  <c:v>5.03676</c:v>
                </c:pt>
                <c:pt idx="222121">
                  <c:v>5.03678</c:v>
                </c:pt>
                <c:pt idx="222122">
                  <c:v>5.0368</c:v>
                </c:pt>
                <c:pt idx="222123">
                  <c:v>5.03683</c:v>
                </c:pt>
                <c:pt idx="222124">
                  <c:v>5.03685</c:v>
                </c:pt>
                <c:pt idx="222125">
                  <c:v>5.03687</c:v>
                </c:pt>
                <c:pt idx="222126">
                  <c:v>5.03689</c:v>
                </c:pt>
                <c:pt idx="222127">
                  <c:v>5.03692</c:v>
                </c:pt>
                <c:pt idx="222128">
                  <c:v>5.03694</c:v>
                </c:pt>
                <c:pt idx="222129">
                  <c:v>5.03696</c:v>
                </c:pt>
                <c:pt idx="222130">
                  <c:v>5.03698</c:v>
                </c:pt>
                <c:pt idx="222131">
                  <c:v>5.03701</c:v>
                </c:pt>
                <c:pt idx="222132">
                  <c:v>5.03703</c:v>
                </c:pt>
                <c:pt idx="222133">
                  <c:v>5.03705</c:v>
                </c:pt>
                <c:pt idx="222134">
                  <c:v>5.03707</c:v>
                </c:pt>
                <c:pt idx="222135">
                  <c:v>5.0371</c:v>
                </c:pt>
                <c:pt idx="222136">
                  <c:v>5.03712</c:v>
                </c:pt>
                <c:pt idx="222137">
                  <c:v>5.03714</c:v>
                </c:pt>
                <c:pt idx="222138">
                  <c:v>5.03717</c:v>
                </c:pt>
                <c:pt idx="222139">
                  <c:v>5.03719</c:v>
                </c:pt>
                <c:pt idx="222140">
                  <c:v>5.03721</c:v>
                </c:pt>
                <c:pt idx="222141">
                  <c:v>5.03723</c:v>
                </c:pt>
                <c:pt idx="222142">
                  <c:v>5.03726</c:v>
                </c:pt>
                <c:pt idx="222143">
                  <c:v>5.03728</c:v>
                </c:pt>
                <c:pt idx="222144">
                  <c:v>5.0373</c:v>
                </c:pt>
                <c:pt idx="222145">
                  <c:v>5.03732</c:v>
                </c:pt>
                <c:pt idx="222146">
                  <c:v>5.03735</c:v>
                </c:pt>
                <c:pt idx="222147">
                  <c:v>5.03737</c:v>
                </c:pt>
                <c:pt idx="222148">
                  <c:v>5.03739</c:v>
                </c:pt>
                <c:pt idx="222149">
                  <c:v>5.03742</c:v>
                </c:pt>
                <c:pt idx="222150">
                  <c:v>5.03744</c:v>
                </c:pt>
                <c:pt idx="222151">
                  <c:v>5.03746</c:v>
                </c:pt>
                <c:pt idx="222152">
                  <c:v>5.03748</c:v>
                </c:pt>
                <c:pt idx="222153">
                  <c:v>5.03751</c:v>
                </c:pt>
                <c:pt idx="222154">
                  <c:v>5.03753</c:v>
                </c:pt>
                <c:pt idx="222155">
                  <c:v>5.03755</c:v>
                </c:pt>
                <c:pt idx="222156">
                  <c:v>5.03757</c:v>
                </c:pt>
                <c:pt idx="222157">
                  <c:v>5.0376</c:v>
                </c:pt>
                <c:pt idx="222158">
                  <c:v>5.03762</c:v>
                </c:pt>
                <c:pt idx="222159">
                  <c:v>5.03764</c:v>
                </c:pt>
                <c:pt idx="222160">
                  <c:v>5.03766</c:v>
                </c:pt>
                <c:pt idx="222161">
                  <c:v>5.03769</c:v>
                </c:pt>
                <c:pt idx="222162">
                  <c:v>5.03771</c:v>
                </c:pt>
                <c:pt idx="222163">
                  <c:v>5.03773</c:v>
                </c:pt>
                <c:pt idx="222164">
                  <c:v>5.03775</c:v>
                </c:pt>
                <c:pt idx="222165">
                  <c:v>5.03778</c:v>
                </c:pt>
                <c:pt idx="222166">
                  <c:v>5.0378</c:v>
                </c:pt>
                <c:pt idx="222167">
                  <c:v>5.03782</c:v>
                </c:pt>
                <c:pt idx="222168">
                  <c:v>5.03785</c:v>
                </c:pt>
                <c:pt idx="222169">
                  <c:v>5.03787</c:v>
                </c:pt>
                <c:pt idx="222170">
                  <c:v>5.03789</c:v>
                </c:pt>
                <c:pt idx="222171">
                  <c:v>5.03791</c:v>
                </c:pt>
                <c:pt idx="222172">
                  <c:v>5.03794</c:v>
                </c:pt>
                <c:pt idx="222173">
                  <c:v>5.03796</c:v>
                </c:pt>
                <c:pt idx="222174">
                  <c:v>5.03798</c:v>
                </c:pt>
                <c:pt idx="222175">
                  <c:v>5.03801</c:v>
                </c:pt>
                <c:pt idx="222176">
                  <c:v>5.03803</c:v>
                </c:pt>
                <c:pt idx="222177">
                  <c:v>5.03805</c:v>
                </c:pt>
                <c:pt idx="222178">
                  <c:v>5.03807</c:v>
                </c:pt>
                <c:pt idx="222179">
                  <c:v>5.0381</c:v>
                </c:pt>
                <c:pt idx="222180">
                  <c:v>5.03812</c:v>
                </c:pt>
                <c:pt idx="222181">
                  <c:v>5.03814</c:v>
                </c:pt>
                <c:pt idx="222182">
                  <c:v>5.03816</c:v>
                </c:pt>
                <c:pt idx="222183">
                  <c:v>5.03819</c:v>
                </c:pt>
                <c:pt idx="222184">
                  <c:v>5.03821</c:v>
                </c:pt>
                <c:pt idx="222185">
                  <c:v>5.03823</c:v>
                </c:pt>
                <c:pt idx="222186">
                  <c:v>5.03825</c:v>
                </c:pt>
                <c:pt idx="222187">
                  <c:v>5.03828</c:v>
                </c:pt>
                <c:pt idx="222188">
                  <c:v>5.0383</c:v>
                </c:pt>
                <c:pt idx="222189">
                  <c:v>5.03832</c:v>
                </c:pt>
                <c:pt idx="222190">
                  <c:v>5.03834</c:v>
                </c:pt>
                <c:pt idx="222191">
                  <c:v>5.03837</c:v>
                </c:pt>
                <c:pt idx="222192">
                  <c:v>5.03839</c:v>
                </c:pt>
                <c:pt idx="222193">
                  <c:v>5.03841</c:v>
                </c:pt>
                <c:pt idx="222194">
                  <c:v>5.03843</c:v>
                </c:pt>
                <c:pt idx="222195">
                  <c:v>5.03846</c:v>
                </c:pt>
                <c:pt idx="222196">
                  <c:v>5.03848</c:v>
                </c:pt>
                <c:pt idx="222197">
                  <c:v>5.0385</c:v>
                </c:pt>
                <c:pt idx="222198">
                  <c:v>5.03853</c:v>
                </c:pt>
                <c:pt idx="222199">
                  <c:v>5.03855</c:v>
                </c:pt>
                <c:pt idx="222200">
                  <c:v>5.03857</c:v>
                </c:pt>
                <c:pt idx="222201">
                  <c:v>5.03859</c:v>
                </c:pt>
                <c:pt idx="222202">
                  <c:v>5.03862</c:v>
                </c:pt>
                <c:pt idx="222203">
                  <c:v>5.03864</c:v>
                </c:pt>
                <c:pt idx="222204">
                  <c:v>5.03866</c:v>
                </c:pt>
                <c:pt idx="222205">
                  <c:v>5.03869</c:v>
                </c:pt>
                <c:pt idx="222206">
                  <c:v>5.03871</c:v>
                </c:pt>
                <c:pt idx="222207">
                  <c:v>5.03873</c:v>
                </c:pt>
                <c:pt idx="222208">
                  <c:v>5.03875</c:v>
                </c:pt>
                <c:pt idx="222209">
                  <c:v>5.03878</c:v>
                </c:pt>
                <c:pt idx="222210">
                  <c:v>5.0388</c:v>
                </c:pt>
                <c:pt idx="222211">
                  <c:v>5.03882</c:v>
                </c:pt>
                <c:pt idx="222212">
                  <c:v>5.03884</c:v>
                </c:pt>
                <c:pt idx="222213">
                  <c:v>5.03887</c:v>
                </c:pt>
                <c:pt idx="222214">
                  <c:v>5.03889</c:v>
                </c:pt>
                <c:pt idx="222215">
                  <c:v>5.03891</c:v>
                </c:pt>
                <c:pt idx="222216">
                  <c:v>5.03893</c:v>
                </c:pt>
                <c:pt idx="222217">
                  <c:v>5.03896</c:v>
                </c:pt>
                <c:pt idx="222218">
                  <c:v>5.03898</c:v>
                </c:pt>
                <c:pt idx="222219">
                  <c:v>5.039</c:v>
                </c:pt>
                <c:pt idx="222220">
                  <c:v>5.03902</c:v>
                </c:pt>
                <c:pt idx="222221">
                  <c:v>5.03905</c:v>
                </c:pt>
                <c:pt idx="222222">
                  <c:v>5.03907</c:v>
                </c:pt>
                <c:pt idx="222223">
                  <c:v>5.03909</c:v>
                </c:pt>
                <c:pt idx="222224">
                  <c:v>5.03912</c:v>
                </c:pt>
                <c:pt idx="222225">
                  <c:v>5.03914</c:v>
                </c:pt>
                <c:pt idx="222226">
                  <c:v>5.03916</c:v>
                </c:pt>
                <c:pt idx="222227">
                  <c:v>5.03918</c:v>
                </c:pt>
                <c:pt idx="222228">
                  <c:v>5.03921</c:v>
                </c:pt>
                <c:pt idx="222229">
                  <c:v>5.03923</c:v>
                </c:pt>
                <c:pt idx="222230">
                  <c:v>5.03925</c:v>
                </c:pt>
                <c:pt idx="222231">
                  <c:v>5.03927</c:v>
                </c:pt>
                <c:pt idx="222232">
                  <c:v>5.0393</c:v>
                </c:pt>
                <c:pt idx="222233">
                  <c:v>5.03932</c:v>
                </c:pt>
                <c:pt idx="222234">
                  <c:v>5.03934</c:v>
                </c:pt>
                <c:pt idx="222235">
                  <c:v>5.03937</c:v>
                </c:pt>
                <c:pt idx="222236">
                  <c:v>5.03939</c:v>
                </c:pt>
                <c:pt idx="222237">
                  <c:v>5.03941</c:v>
                </c:pt>
                <c:pt idx="222238">
                  <c:v>5.03943</c:v>
                </c:pt>
                <c:pt idx="222239">
                  <c:v>5.03946</c:v>
                </c:pt>
                <c:pt idx="222240">
                  <c:v>5.03948</c:v>
                </c:pt>
                <c:pt idx="222241">
                  <c:v>5.0395</c:v>
                </c:pt>
                <c:pt idx="222242">
                  <c:v>5.03952</c:v>
                </c:pt>
                <c:pt idx="222243">
                  <c:v>5.03955</c:v>
                </c:pt>
                <c:pt idx="222244">
                  <c:v>5.03957</c:v>
                </c:pt>
                <c:pt idx="222245">
                  <c:v>5.03959</c:v>
                </c:pt>
                <c:pt idx="222246">
                  <c:v>5.03962</c:v>
                </c:pt>
                <c:pt idx="222247">
                  <c:v>5.03964</c:v>
                </c:pt>
                <c:pt idx="222248">
                  <c:v>5.03966</c:v>
                </c:pt>
                <c:pt idx="222249">
                  <c:v>5.03968</c:v>
                </c:pt>
                <c:pt idx="222250">
                  <c:v>5.0397</c:v>
                </c:pt>
                <c:pt idx="222251">
                  <c:v>5.03973</c:v>
                </c:pt>
                <c:pt idx="222252">
                  <c:v>5.03975</c:v>
                </c:pt>
                <c:pt idx="222253">
                  <c:v>5.03977</c:v>
                </c:pt>
                <c:pt idx="222254">
                  <c:v>5.0398</c:v>
                </c:pt>
                <c:pt idx="222255">
                  <c:v>5.03982</c:v>
                </c:pt>
                <c:pt idx="222256">
                  <c:v>5.03984</c:v>
                </c:pt>
                <c:pt idx="222257">
                  <c:v>5.03986</c:v>
                </c:pt>
                <c:pt idx="222258">
                  <c:v>5.03989</c:v>
                </c:pt>
                <c:pt idx="222259">
                  <c:v>5.03991</c:v>
                </c:pt>
                <c:pt idx="222260">
                  <c:v>5.03993</c:v>
                </c:pt>
                <c:pt idx="222261">
                  <c:v>5.03995</c:v>
                </c:pt>
                <c:pt idx="222262">
                  <c:v>5.03998</c:v>
                </c:pt>
                <c:pt idx="222263">
                  <c:v>5.04</c:v>
                </c:pt>
                <c:pt idx="222264">
                  <c:v>5.04002</c:v>
                </c:pt>
                <c:pt idx="222265">
                  <c:v>5.04005</c:v>
                </c:pt>
                <c:pt idx="222266">
                  <c:v>5.04007</c:v>
                </c:pt>
                <c:pt idx="222267">
                  <c:v>5.04009</c:v>
                </c:pt>
                <c:pt idx="222268">
                  <c:v>5.04011</c:v>
                </c:pt>
                <c:pt idx="222269">
                  <c:v>5.04014</c:v>
                </c:pt>
                <c:pt idx="222270">
                  <c:v>5.04016</c:v>
                </c:pt>
                <c:pt idx="222271">
                  <c:v>5.04018</c:v>
                </c:pt>
                <c:pt idx="222272">
                  <c:v>5.0402</c:v>
                </c:pt>
                <c:pt idx="222273">
                  <c:v>5.04023</c:v>
                </c:pt>
                <c:pt idx="222274">
                  <c:v>5.04025</c:v>
                </c:pt>
                <c:pt idx="222275">
                  <c:v>5.04027</c:v>
                </c:pt>
                <c:pt idx="222276">
                  <c:v>5.0403</c:v>
                </c:pt>
                <c:pt idx="222277">
                  <c:v>5.04032</c:v>
                </c:pt>
                <c:pt idx="222278">
                  <c:v>5.04034</c:v>
                </c:pt>
                <c:pt idx="222279">
                  <c:v>5.04036</c:v>
                </c:pt>
                <c:pt idx="222280">
                  <c:v>5.04038</c:v>
                </c:pt>
                <c:pt idx="222281">
                  <c:v>5.04041</c:v>
                </c:pt>
                <c:pt idx="222282">
                  <c:v>5.04043</c:v>
                </c:pt>
                <c:pt idx="222283">
                  <c:v>5.04045</c:v>
                </c:pt>
                <c:pt idx="222284">
                  <c:v>5.04048</c:v>
                </c:pt>
                <c:pt idx="222285">
                  <c:v>5.0405</c:v>
                </c:pt>
                <c:pt idx="222286">
                  <c:v>5.04052</c:v>
                </c:pt>
                <c:pt idx="222287">
                  <c:v>5.04054</c:v>
                </c:pt>
                <c:pt idx="222288">
                  <c:v>5.04057</c:v>
                </c:pt>
                <c:pt idx="222289">
                  <c:v>5.04059</c:v>
                </c:pt>
                <c:pt idx="222290">
                  <c:v>5.04061</c:v>
                </c:pt>
                <c:pt idx="222291">
                  <c:v>5.04063</c:v>
                </c:pt>
                <c:pt idx="222292">
                  <c:v>5.04066</c:v>
                </c:pt>
                <c:pt idx="222293">
                  <c:v>5.04068</c:v>
                </c:pt>
                <c:pt idx="222294">
                  <c:v>5.0407</c:v>
                </c:pt>
                <c:pt idx="222295">
                  <c:v>5.04073</c:v>
                </c:pt>
                <c:pt idx="222296">
                  <c:v>5.04075</c:v>
                </c:pt>
                <c:pt idx="222297">
                  <c:v>5.04077</c:v>
                </c:pt>
                <c:pt idx="222298">
                  <c:v>5.04079</c:v>
                </c:pt>
                <c:pt idx="222299">
                  <c:v>5.04082</c:v>
                </c:pt>
                <c:pt idx="222300">
                  <c:v>5.04084</c:v>
                </c:pt>
                <c:pt idx="222301">
                  <c:v>5.04086</c:v>
                </c:pt>
                <c:pt idx="222302">
                  <c:v>5.04088</c:v>
                </c:pt>
                <c:pt idx="222303">
                  <c:v>5.04091</c:v>
                </c:pt>
                <c:pt idx="222304">
                  <c:v>5.04093</c:v>
                </c:pt>
                <c:pt idx="222305">
                  <c:v>5.04095</c:v>
                </c:pt>
                <c:pt idx="222306">
                  <c:v>5.04098</c:v>
                </c:pt>
                <c:pt idx="222307">
                  <c:v>5.041</c:v>
                </c:pt>
                <c:pt idx="222308">
                  <c:v>5.04102</c:v>
                </c:pt>
                <c:pt idx="222309">
                  <c:v>5.04104</c:v>
                </c:pt>
                <c:pt idx="222310">
                  <c:v>5.04107</c:v>
                </c:pt>
                <c:pt idx="222311">
                  <c:v>5.04109</c:v>
                </c:pt>
                <c:pt idx="222312">
                  <c:v>5.04111</c:v>
                </c:pt>
                <c:pt idx="222313">
                  <c:v>5.04113</c:v>
                </c:pt>
                <c:pt idx="222314">
                  <c:v>5.04116</c:v>
                </c:pt>
                <c:pt idx="222315">
                  <c:v>5.04118</c:v>
                </c:pt>
                <c:pt idx="222316">
                  <c:v>5.0412</c:v>
                </c:pt>
                <c:pt idx="222317">
                  <c:v>5.04122</c:v>
                </c:pt>
                <c:pt idx="222318">
                  <c:v>5.04125</c:v>
                </c:pt>
                <c:pt idx="222319">
                  <c:v>5.04127</c:v>
                </c:pt>
                <c:pt idx="222320">
                  <c:v>5.04129</c:v>
                </c:pt>
                <c:pt idx="222321">
                  <c:v>5.04131</c:v>
                </c:pt>
                <c:pt idx="222322">
                  <c:v>5.04134</c:v>
                </c:pt>
                <c:pt idx="222323">
                  <c:v>5.04136</c:v>
                </c:pt>
                <c:pt idx="222324">
                  <c:v>5.04138</c:v>
                </c:pt>
                <c:pt idx="222325">
                  <c:v>5.04141</c:v>
                </c:pt>
                <c:pt idx="222326">
                  <c:v>5.04143</c:v>
                </c:pt>
                <c:pt idx="222327">
                  <c:v>5.04145</c:v>
                </c:pt>
                <c:pt idx="222328">
                  <c:v>5.04147</c:v>
                </c:pt>
                <c:pt idx="222329">
                  <c:v>5.0415</c:v>
                </c:pt>
                <c:pt idx="222330">
                  <c:v>5.04152</c:v>
                </c:pt>
                <c:pt idx="222331">
                  <c:v>5.04154</c:v>
                </c:pt>
                <c:pt idx="222332">
                  <c:v>5.04157</c:v>
                </c:pt>
                <c:pt idx="222333">
                  <c:v>5.04159</c:v>
                </c:pt>
                <c:pt idx="222334">
                  <c:v>5.04161</c:v>
                </c:pt>
                <c:pt idx="222335">
                  <c:v>5.04163</c:v>
                </c:pt>
                <c:pt idx="222336">
                  <c:v>5.04166</c:v>
                </c:pt>
                <c:pt idx="222337">
                  <c:v>5.04168</c:v>
                </c:pt>
                <c:pt idx="222338">
                  <c:v>5.0417</c:v>
                </c:pt>
                <c:pt idx="222339">
                  <c:v>5.04172</c:v>
                </c:pt>
                <c:pt idx="222340">
                  <c:v>5.04175</c:v>
                </c:pt>
                <c:pt idx="222341">
                  <c:v>5.04177</c:v>
                </c:pt>
                <c:pt idx="222342">
                  <c:v>5.04179</c:v>
                </c:pt>
                <c:pt idx="222343">
                  <c:v>5.04181</c:v>
                </c:pt>
                <c:pt idx="222344">
                  <c:v>5.04184</c:v>
                </c:pt>
                <c:pt idx="222345">
                  <c:v>5.04186</c:v>
                </c:pt>
                <c:pt idx="222346">
                  <c:v>5.04188</c:v>
                </c:pt>
                <c:pt idx="222347">
                  <c:v>5.0419</c:v>
                </c:pt>
                <c:pt idx="222348">
                  <c:v>5.04193</c:v>
                </c:pt>
                <c:pt idx="222349">
                  <c:v>5.04195</c:v>
                </c:pt>
                <c:pt idx="222350">
                  <c:v>5.04197</c:v>
                </c:pt>
                <c:pt idx="222351">
                  <c:v>5.042</c:v>
                </c:pt>
                <c:pt idx="222352">
                  <c:v>5.04202</c:v>
                </c:pt>
                <c:pt idx="222353">
                  <c:v>5.04204</c:v>
                </c:pt>
                <c:pt idx="222354">
                  <c:v>5.04206</c:v>
                </c:pt>
                <c:pt idx="222355">
                  <c:v>5.04209</c:v>
                </c:pt>
                <c:pt idx="222356">
                  <c:v>5.04211</c:v>
                </c:pt>
                <c:pt idx="222357">
                  <c:v>5.04213</c:v>
                </c:pt>
                <c:pt idx="222358">
                  <c:v>5.04215</c:v>
                </c:pt>
                <c:pt idx="222359">
                  <c:v>5.04218</c:v>
                </c:pt>
                <c:pt idx="222360">
                  <c:v>5.0422</c:v>
                </c:pt>
                <c:pt idx="222361">
                  <c:v>5.04222</c:v>
                </c:pt>
                <c:pt idx="222362">
                  <c:v>5.04225</c:v>
                </c:pt>
                <c:pt idx="222363">
                  <c:v>5.04227</c:v>
                </c:pt>
                <c:pt idx="222364">
                  <c:v>5.04229</c:v>
                </c:pt>
                <c:pt idx="222365">
                  <c:v>5.04231</c:v>
                </c:pt>
                <c:pt idx="222366">
                  <c:v>5.04234</c:v>
                </c:pt>
                <c:pt idx="222367">
                  <c:v>5.04236</c:v>
                </c:pt>
                <c:pt idx="222368">
                  <c:v>5.04238</c:v>
                </c:pt>
                <c:pt idx="222369">
                  <c:v>5.0424</c:v>
                </c:pt>
                <c:pt idx="222370">
                  <c:v>5.04243</c:v>
                </c:pt>
                <c:pt idx="222371">
                  <c:v>5.04245</c:v>
                </c:pt>
                <c:pt idx="222372">
                  <c:v>5.04247</c:v>
                </c:pt>
                <c:pt idx="222373">
                  <c:v>5.04249</c:v>
                </c:pt>
                <c:pt idx="222374">
                  <c:v>5.04252</c:v>
                </c:pt>
                <c:pt idx="222375">
                  <c:v>5.04254</c:v>
                </c:pt>
                <c:pt idx="222376">
                  <c:v>5.04256</c:v>
                </c:pt>
                <c:pt idx="222377">
                  <c:v>5.04258</c:v>
                </c:pt>
                <c:pt idx="222378">
                  <c:v>5.04261</c:v>
                </c:pt>
                <c:pt idx="222379">
                  <c:v>5.04263</c:v>
                </c:pt>
                <c:pt idx="222380">
                  <c:v>5.04265</c:v>
                </c:pt>
                <c:pt idx="222381">
                  <c:v>5.04268</c:v>
                </c:pt>
                <c:pt idx="222382">
                  <c:v>5.0427</c:v>
                </c:pt>
                <c:pt idx="222383">
                  <c:v>5.04272</c:v>
                </c:pt>
                <c:pt idx="222384">
                  <c:v>5.04274</c:v>
                </c:pt>
                <c:pt idx="222385">
                  <c:v>5.04277</c:v>
                </c:pt>
                <c:pt idx="222386">
                  <c:v>5.04279</c:v>
                </c:pt>
                <c:pt idx="222387">
                  <c:v>5.04281</c:v>
                </c:pt>
                <c:pt idx="222388">
                  <c:v>5.04283</c:v>
                </c:pt>
                <c:pt idx="222389">
                  <c:v>5.04286</c:v>
                </c:pt>
                <c:pt idx="222390">
                  <c:v>5.04288</c:v>
                </c:pt>
                <c:pt idx="222391">
                  <c:v>5.0429</c:v>
                </c:pt>
                <c:pt idx="222392">
                  <c:v>5.04293</c:v>
                </c:pt>
                <c:pt idx="222393">
                  <c:v>5.04295</c:v>
                </c:pt>
                <c:pt idx="222394">
                  <c:v>5.04297</c:v>
                </c:pt>
                <c:pt idx="222395">
                  <c:v>5.04299</c:v>
                </c:pt>
                <c:pt idx="222396">
                  <c:v>5.04302</c:v>
                </c:pt>
                <c:pt idx="222397">
                  <c:v>5.04304</c:v>
                </c:pt>
                <c:pt idx="222398">
                  <c:v>5.04306</c:v>
                </c:pt>
                <c:pt idx="222399">
                  <c:v>5.04308</c:v>
                </c:pt>
                <c:pt idx="222400">
                  <c:v>5.04311</c:v>
                </c:pt>
                <c:pt idx="222401">
                  <c:v>5.04313</c:v>
                </c:pt>
                <c:pt idx="222402">
                  <c:v>5.04315</c:v>
                </c:pt>
                <c:pt idx="222403">
                  <c:v>5.04317</c:v>
                </c:pt>
                <c:pt idx="222404">
                  <c:v>5.0432</c:v>
                </c:pt>
                <c:pt idx="222405">
                  <c:v>5.04322</c:v>
                </c:pt>
                <c:pt idx="222406">
                  <c:v>5.04324</c:v>
                </c:pt>
                <c:pt idx="222407">
                  <c:v>5.04326</c:v>
                </c:pt>
                <c:pt idx="222408">
                  <c:v>5.04329</c:v>
                </c:pt>
                <c:pt idx="222409">
                  <c:v>5.04331</c:v>
                </c:pt>
                <c:pt idx="222410">
                  <c:v>5.04333</c:v>
                </c:pt>
                <c:pt idx="222411">
                  <c:v>5.04336</c:v>
                </c:pt>
                <c:pt idx="222412">
                  <c:v>5.04338</c:v>
                </c:pt>
                <c:pt idx="222413">
                  <c:v>5.0434</c:v>
                </c:pt>
                <c:pt idx="222414">
                  <c:v>5.04342</c:v>
                </c:pt>
                <c:pt idx="222415">
                  <c:v>5.04345</c:v>
                </c:pt>
                <c:pt idx="222416">
                  <c:v>5.04347</c:v>
                </c:pt>
                <c:pt idx="222417">
                  <c:v>5.04349</c:v>
                </c:pt>
                <c:pt idx="222418">
                  <c:v>5.04352</c:v>
                </c:pt>
                <c:pt idx="222419">
                  <c:v>5.04354</c:v>
                </c:pt>
                <c:pt idx="222420">
                  <c:v>5.04356</c:v>
                </c:pt>
                <c:pt idx="222421">
                  <c:v>5.04358</c:v>
                </c:pt>
                <c:pt idx="222422">
                  <c:v>5.04361</c:v>
                </c:pt>
                <c:pt idx="222423">
                  <c:v>5.04363</c:v>
                </c:pt>
                <c:pt idx="222424">
                  <c:v>5.04365</c:v>
                </c:pt>
                <c:pt idx="222425">
                  <c:v>5.04367</c:v>
                </c:pt>
                <c:pt idx="222426">
                  <c:v>5.0437</c:v>
                </c:pt>
                <c:pt idx="222427">
                  <c:v>5.04372</c:v>
                </c:pt>
                <c:pt idx="222428">
                  <c:v>5.04374</c:v>
                </c:pt>
                <c:pt idx="222429">
                  <c:v>5.04376</c:v>
                </c:pt>
                <c:pt idx="222430">
                  <c:v>5.04379</c:v>
                </c:pt>
                <c:pt idx="222431">
                  <c:v>5.04381</c:v>
                </c:pt>
                <c:pt idx="222432">
                  <c:v>5.04383</c:v>
                </c:pt>
                <c:pt idx="222433">
                  <c:v>5.04385</c:v>
                </c:pt>
                <c:pt idx="222434">
                  <c:v>5.04388</c:v>
                </c:pt>
                <c:pt idx="222435">
                  <c:v>5.0439</c:v>
                </c:pt>
                <c:pt idx="222436">
                  <c:v>5.04392</c:v>
                </c:pt>
                <c:pt idx="222437">
                  <c:v>5.04395</c:v>
                </c:pt>
                <c:pt idx="222438">
                  <c:v>5.04397</c:v>
                </c:pt>
                <c:pt idx="222439">
                  <c:v>5.04399</c:v>
                </c:pt>
                <c:pt idx="222440">
                  <c:v>5.04401</c:v>
                </c:pt>
                <c:pt idx="222441">
                  <c:v>5.04404</c:v>
                </c:pt>
                <c:pt idx="222442">
                  <c:v>5.04406</c:v>
                </c:pt>
                <c:pt idx="222443">
                  <c:v>5.04408</c:v>
                </c:pt>
                <c:pt idx="222444">
                  <c:v>5.0441</c:v>
                </c:pt>
                <c:pt idx="222445">
                  <c:v>5.04413</c:v>
                </c:pt>
                <c:pt idx="222446">
                  <c:v>5.04415</c:v>
                </c:pt>
                <c:pt idx="222447">
                  <c:v>5.04417</c:v>
                </c:pt>
                <c:pt idx="222448">
                  <c:v>5.0442</c:v>
                </c:pt>
                <c:pt idx="222449">
                  <c:v>5.04422</c:v>
                </c:pt>
                <c:pt idx="222450">
                  <c:v>5.04424</c:v>
                </c:pt>
                <c:pt idx="222451">
                  <c:v>5.04426</c:v>
                </c:pt>
                <c:pt idx="222452">
                  <c:v>5.04429</c:v>
                </c:pt>
                <c:pt idx="222453">
                  <c:v>5.04431</c:v>
                </c:pt>
                <c:pt idx="222454">
                  <c:v>5.04433</c:v>
                </c:pt>
                <c:pt idx="222455">
                  <c:v>5.04435</c:v>
                </c:pt>
                <c:pt idx="222456">
                  <c:v>5.04438</c:v>
                </c:pt>
                <c:pt idx="222457">
                  <c:v>5.0444</c:v>
                </c:pt>
                <c:pt idx="222458">
                  <c:v>5.04442</c:v>
                </c:pt>
                <c:pt idx="222459">
                  <c:v>5.04444</c:v>
                </c:pt>
                <c:pt idx="222460">
                  <c:v>5.04447</c:v>
                </c:pt>
                <c:pt idx="222461">
                  <c:v>5.04449</c:v>
                </c:pt>
                <c:pt idx="222462">
                  <c:v>5.04451</c:v>
                </c:pt>
                <c:pt idx="222463">
                  <c:v>5.04453</c:v>
                </c:pt>
                <c:pt idx="222464">
                  <c:v>5.04456</c:v>
                </c:pt>
                <c:pt idx="222465">
                  <c:v>5.04458</c:v>
                </c:pt>
                <c:pt idx="222466">
                  <c:v>5.0446</c:v>
                </c:pt>
                <c:pt idx="222467">
                  <c:v>5.04463</c:v>
                </c:pt>
                <c:pt idx="222468">
                  <c:v>5.04465</c:v>
                </c:pt>
                <c:pt idx="222469">
                  <c:v>5.04467</c:v>
                </c:pt>
                <c:pt idx="222470">
                  <c:v>5.04469</c:v>
                </c:pt>
                <c:pt idx="222471">
                  <c:v>5.04472</c:v>
                </c:pt>
                <c:pt idx="222472">
                  <c:v>5.04474</c:v>
                </c:pt>
                <c:pt idx="222473">
                  <c:v>5.04476</c:v>
                </c:pt>
                <c:pt idx="222474">
                  <c:v>5.04479</c:v>
                </c:pt>
                <c:pt idx="222475">
                  <c:v>5.04481</c:v>
                </c:pt>
                <c:pt idx="222476">
                  <c:v>5.04483</c:v>
                </c:pt>
                <c:pt idx="222477">
                  <c:v>5.04485</c:v>
                </c:pt>
                <c:pt idx="222478">
                  <c:v>5.04488</c:v>
                </c:pt>
                <c:pt idx="222479">
                  <c:v>5.0449</c:v>
                </c:pt>
                <c:pt idx="222480">
                  <c:v>5.04492</c:v>
                </c:pt>
                <c:pt idx="222481">
                  <c:v>5.04494</c:v>
                </c:pt>
                <c:pt idx="222482">
                  <c:v>5.04497</c:v>
                </c:pt>
                <c:pt idx="222483">
                  <c:v>5.04499</c:v>
                </c:pt>
                <c:pt idx="222484">
                  <c:v>5.04501</c:v>
                </c:pt>
                <c:pt idx="222485">
                  <c:v>5.04503</c:v>
                </c:pt>
                <c:pt idx="222486">
                  <c:v>5.04506</c:v>
                </c:pt>
                <c:pt idx="222487">
                  <c:v>5.04508</c:v>
                </c:pt>
                <c:pt idx="222488">
                  <c:v>5.0451</c:v>
                </c:pt>
                <c:pt idx="222489">
                  <c:v>5.04512</c:v>
                </c:pt>
                <c:pt idx="222490">
                  <c:v>5.04515</c:v>
                </c:pt>
                <c:pt idx="222491">
                  <c:v>5.04517</c:v>
                </c:pt>
                <c:pt idx="222492">
                  <c:v>5.04519</c:v>
                </c:pt>
                <c:pt idx="222493">
                  <c:v>5.04521</c:v>
                </c:pt>
                <c:pt idx="222494">
                  <c:v>5.04524</c:v>
                </c:pt>
                <c:pt idx="222495">
                  <c:v>5.04526</c:v>
                </c:pt>
                <c:pt idx="222496">
                  <c:v>5.04528</c:v>
                </c:pt>
                <c:pt idx="222497">
                  <c:v>5.04531</c:v>
                </c:pt>
                <c:pt idx="222498">
                  <c:v>5.04533</c:v>
                </c:pt>
                <c:pt idx="222499">
                  <c:v>5.04535</c:v>
                </c:pt>
                <c:pt idx="222500">
                  <c:v>5.04537</c:v>
                </c:pt>
                <c:pt idx="222501">
                  <c:v>5.0454</c:v>
                </c:pt>
                <c:pt idx="222502">
                  <c:v>5.04542</c:v>
                </c:pt>
                <c:pt idx="222503">
                  <c:v>5.04544</c:v>
                </c:pt>
                <c:pt idx="222504">
                  <c:v>5.04547</c:v>
                </c:pt>
                <c:pt idx="222505">
                  <c:v>5.04549</c:v>
                </c:pt>
                <c:pt idx="222506">
                  <c:v>5.04551</c:v>
                </c:pt>
                <c:pt idx="222507">
                  <c:v>5.04553</c:v>
                </c:pt>
                <c:pt idx="222508">
                  <c:v>5.04556</c:v>
                </c:pt>
                <c:pt idx="222509">
                  <c:v>5.04558</c:v>
                </c:pt>
                <c:pt idx="222510">
                  <c:v>5.0456</c:v>
                </c:pt>
                <c:pt idx="222511">
                  <c:v>5.04562</c:v>
                </c:pt>
                <c:pt idx="222512">
                  <c:v>5.04565</c:v>
                </c:pt>
                <c:pt idx="222513">
                  <c:v>5.04567</c:v>
                </c:pt>
                <c:pt idx="222514">
                  <c:v>5.04569</c:v>
                </c:pt>
                <c:pt idx="222515">
                  <c:v>5.04571</c:v>
                </c:pt>
                <c:pt idx="222516">
                  <c:v>5.04574</c:v>
                </c:pt>
                <c:pt idx="222517">
                  <c:v>5.04576</c:v>
                </c:pt>
                <c:pt idx="222518">
                  <c:v>5.04578</c:v>
                </c:pt>
                <c:pt idx="222519">
                  <c:v>5.0458</c:v>
                </c:pt>
                <c:pt idx="222520">
                  <c:v>5.04583</c:v>
                </c:pt>
                <c:pt idx="222521">
                  <c:v>5.04585</c:v>
                </c:pt>
                <c:pt idx="222522">
                  <c:v>5.04587</c:v>
                </c:pt>
                <c:pt idx="222523">
                  <c:v>5.0459</c:v>
                </c:pt>
                <c:pt idx="222524">
                  <c:v>5.04592</c:v>
                </c:pt>
                <c:pt idx="222525">
                  <c:v>5.04594</c:v>
                </c:pt>
                <c:pt idx="222526">
                  <c:v>5.04596</c:v>
                </c:pt>
                <c:pt idx="222527">
                  <c:v>5.04599</c:v>
                </c:pt>
                <c:pt idx="222528">
                  <c:v>5.04601</c:v>
                </c:pt>
                <c:pt idx="222529">
                  <c:v>5.04603</c:v>
                </c:pt>
                <c:pt idx="222530">
                  <c:v>5.04605</c:v>
                </c:pt>
                <c:pt idx="222531">
                  <c:v>5.04608</c:v>
                </c:pt>
                <c:pt idx="222532">
                  <c:v>5.0461</c:v>
                </c:pt>
                <c:pt idx="222533">
                  <c:v>5.04612</c:v>
                </c:pt>
                <c:pt idx="222534">
                  <c:v>5.04615</c:v>
                </c:pt>
                <c:pt idx="222535">
                  <c:v>5.04617</c:v>
                </c:pt>
                <c:pt idx="222536">
                  <c:v>5.04619</c:v>
                </c:pt>
                <c:pt idx="222537">
                  <c:v>5.04621</c:v>
                </c:pt>
                <c:pt idx="222538">
                  <c:v>5.04624</c:v>
                </c:pt>
                <c:pt idx="222539">
                  <c:v>5.04626</c:v>
                </c:pt>
                <c:pt idx="222540">
                  <c:v>5.04628</c:v>
                </c:pt>
                <c:pt idx="222541">
                  <c:v>5.0463</c:v>
                </c:pt>
                <c:pt idx="222542">
                  <c:v>5.04633</c:v>
                </c:pt>
                <c:pt idx="222543">
                  <c:v>5.04635</c:v>
                </c:pt>
                <c:pt idx="222544">
                  <c:v>5.04637</c:v>
                </c:pt>
                <c:pt idx="222545">
                  <c:v>5.0464</c:v>
                </c:pt>
                <c:pt idx="222546">
                  <c:v>5.04642</c:v>
                </c:pt>
                <c:pt idx="222547">
                  <c:v>5.04644</c:v>
                </c:pt>
                <c:pt idx="222548">
                  <c:v>5.04646</c:v>
                </c:pt>
                <c:pt idx="222549">
                  <c:v>5.04648</c:v>
                </c:pt>
                <c:pt idx="222550">
                  <c:v>5.04651</c:v>
                </c:pt>
                <c:pt idx="222551">
                  <c:v>5.04653</c:v>
                </c:pt>
                <c:pt idx="222552">
                  <c:v>5.04655</c:v>
                </c:pt>
                <c:pt idx="222553">
                  <c:v>5.04658</c:v>
                </c:pt>
                <c:pt idx="222554">
                  <c:v>5.0466</c:v>
                </c:pt>
                <c:pt idx="222555">
                  <c:v>5.04662</c:v>
                </c:pt>
                <c:pt idx="222556">
                  <c:v>5.04664</c:v>
                </c:pt>
                <c:pt idx="222557">
                  <c:v>5.04667</c:v>
                </c:pt>
                <c:pt idx="222558">
                  <c:v>5.04669</c:v>
                </c:pt>
                <c:pt idx="222559">
                  <c:v>5.04671</c:v>
                </c:pt>
                <c:pt idx="222560">
                  <c:v>5.04673</c:v>
                </c:pt>
                <c:pt idx="222561">
                  <c:v>5.04676</c:v>
                </c:pt>
                <c:pt idx="222562">
                  <c:v>5.04678</c:v>
                </c:pt>
                <c:pt idx="222563">
                  <c:v>5.0468</c:v>
                </c:pt>
                <c:pt idx="222564">
                  <c:v>5.04683</c:v>
                </c:pt>
                <c:pt idx="222565">
                  <c:v>5.04685</c:v>
                </c:pt>
                <c:pt idx="222566">
                  <c:v>5.04687</c:v>
                </c:pt>
                <c:pt idx="222567">
                  <c:v>5.04689</c:v>
                </c:pt>
                <c:pt idx="222568">
                  <c:v>5.04692</c:v>
                </c:pt>
                <c:pt idx="222569">
                  <c:v>5.04694</c:v>
                </c:pt>
                <c:pt idx="222570">
                  <c:v>5.04696</c:v>
                </c:pt>
                <c:pt idx="222571">
                  <c:v>5.04698</c:v>
                </c:pt>
                <c:pt idx="222572">
                  <c:v>5.04701</c:v>
                </c:pt>
                <c:pt idx="222573">
                  <c:v>5.04703</c:v>
                </c:pt>
                <c:pt idx="222574">
                  <c:v>5.04705</c:v>
                </c:pt>
                <c:pt idx="222575">
                  <c:v>5.04708</c:v>
                </c:pt>
                <c:pt idx="222576">
                  <c:v>5.0471</c:v>
                </c:pt>
                <c:pt idx="222577">
                  <c:v>5.04712</c:v>
                </c:pt>
                <c:pt idx="222578">
                  <c:v>5.04714</c:v>
                </c:pt>
                <c:pt idx="222579">
                  <c:v>5.04717</c:v>
                </c:pt>
                <c:pt idx="222580">
                  <c:v>5.04719</c:v>
                </c:pt>
                <c:pt idx="222581">
                  <c:v>5.04721</c:v>
                </c:pt>
                <c:pt idx="222582">
                  <c:v>5.04723</c:v>
                </c:pt>
                <c:pt idx="222583">
                  <c:v>5.04726</c:v>
                </c:pt>
                <c:pt idx="222584">
                  <c:v>5.04728</c:v>
                </c:pt>
                <c:pt idx="222585">
                  <c:v>5.0473</c:v>
                </c:pt>
                <c:pt idx="222586">
                  <c:v>5.04732</c:v>
                </c:pt>
                <c:pt idx="222587">
                  <c:v>5.04735</c:v>
                </c:pt>
                <c:pt idx="222588">
                  <c:v>5.04737</c:v>
                </c:pt>
                <c:pt idx="222589">
                  <c:v>5.04739</c:v>
                </c:pt>
                <c:pt idx="222590">
                  <c:v>5.04741</c:v>
                </c:pt>
                <c:pt idx="222591">
                  <c:v>5.04744</c:v>
                </c:pt>
                <c:pt idx="222592">
                  <c:v>5.04746</c:v>
                </c:pt>
                <c:pt idx="222593">
                  <c:v>5.04748</c:v>
                </c:pt>
                <c:pt idx="222594">
                  <c:v>5.04751</c:v>
                </c:pt>
                <c:pt idx="222595">
                  <c:v>5.04753</c:v>
                </c:pt>
                <c:pt idx="222596">
                  <c:v>5.04755</c:v>
                </c:pt>
                <c:pt idx="222597">
                  <c:v>5.04757</c:v>
                </c:pt>
                <c:pt idx="222598">
                  <c:v>5.0476</c:v>
                </c:pt>
                <c:pt idx="222599">
                  <c:v>5.04762</c:v>
                </c:pt>
                <c:pt idx="222600">
                  <c:v>5.04764</c:v>
                </c:pt>
                <c:pt idx="222601">
                  <c:v>5.04766</c:v>
                </c:pt>
                <c:pt idx="222602">
                  <c:v>5.04769</c:v>
                </c:pt>
                <c:pt idx="222603">
                  <c:v>5.04771</c:v>
                </c:pt>
                <c:pt idx="222604">
                  <c:v>5.04773</c:v>
                </c:pt>
                <c:pt idx="222605">
                  <c:v>5.04776</c:v>
                </c:pt>
                <c:pt idx="222606">
                  <c:v>5.04778</c:v>
                </c:pt>
                <c:pt idx="222607">
                  <c:v>5.0478</c:v>
                </c:pt>
                <c:pt idx="222608">
                  <c:v>5.04782</c:v>
                </c:pt>
                <c:pt idx="222609">
                  <c:v>5.04785</c:v>
                </c:pt>
                <c:pt idx="222610">
                  <c:v>5.04787</c:v>
                </c:pt>
                <c:pt idx="222611">
                  <c:v>5.04789</c:v>
                </c:pt>
                <c:pt idx="222612">
                  <c:v>5.04791</c:v>
                </c:pt>
                <c:pt idx="222613">
                  <c:v>5.04794</c:v>
                </c:pt>
                <c:pt idx="222614">
                  <c:v>5.04796</c:v>
                </c:pt>
                <c:pt idx="222615">
                  <c:v>5.04798</c:v>
                </c:pt>
                <c:pt idx="222616">
                  <c:v>5.048</c:v>
                </c:pt>
                <c:pt idx="222617">
                  <c:v>5.04803</c:v>
                </c:pt>
                <c:pt idx="222618">
                  <c:v>5.04805</c:v>
                </c:pt>
                <c:pt idx="222619">
                  <c:v>5.04807</c:v>
                </c:pt>
                <c:pt idx="222620">
                  <c:v>5.04809</c:v>
                </c:pt>
                <c:pt idx="222621">
                  <c:v>5.04812</c:v>
                </c:pt>
                <c:pt idx="222622">
                  <c:v>5.04814</c:v>
                </c:pt>
                <c:pt idx="222623">
                  <c:v>5.04816</c:v>
                </c:pt>
                <c:pt idx="222624">
                  <c:v>5.04819</c:v>
                </c:pt>
                <c:pt idx="222625">
                  <c:v>5.04821</c:v>
                </c:pt>
                <c:pt idx="222626">
                  <c:v>5.04823</c:v>
                </c:pt>
                <c:pt idx="222627">
                  <c:v>5.04825</c:v>
                </c:pt>
                <c:pt idx="222628">
                  <c:v>5.04828</c:v>
                </c:pt>
                <c:pt idx="222629">
                  <c:v>5.0483</c:v>
                </c:pt>
                <c:pt idx="222630">
                  <c:v>5.04832</c:v>
                </c:pt>
                <c:pt idx="222631">
                  <c:v>5.04835</c:v>
                </c:pt>
                <c:pt idx="222632">
                  <c:v>5.04837</c:v>
                </c:pt>
                <c:pt idx="222633">
                  <c:v>5.04839</c:v>
                </c:pt>
                <c:pt idx="222634">
                  <c:v>5.04841</c:v>
                </c:pt>
                <c:pt idx="222635">
                  <c:v>5.04843</c:v>
                </c:pt>
                <c:pt idx="222636">
                  <c:v>5.04846</c:v>
                </c:pt>
                <c:pt idx="222637">
                  <c:v>5.04848</c:v>
                </c:pt>
                <c:pt idx="222638">
                  <c:v>5.0485</c:v>
                </c:pt>
                <c:pt idx="222639">
                  <c:v>5.04853</c:v>
                </c:pt>
                <c:pt idx="222640">
                  <c:v>5.04855</c:v>
                </c:pt>
                <c:pt idx="222641">
                  <c:v>5.04857</c:v>
                </c:pt>
                <c:pt idx="222642">
                  <c:v>5.04859</c:v>
                </c:pt>
                <c:pt idx="222643">
                  <c:v>5.04862</c:v>
                </c:pt>
                <c:pt idx="222644">
                  <c:v>5.04864</c:v>
                </c:pt>
                <c:pt idx="222645">
                  <c:v>5.04866</c:v>
                </c:pt>
                <c:pt idx="222646">
                  <c:v>5.04868</c:v>
                </c:pt>
                <c:pt idx="222647">
                  <c:v>5.04871</c:v>
                </c:pt>
                <c:pt idx="222648">
                  <c:v>5.04873</c:v>
                </c:pt>
                <c:pt idx="222649">
                  <c:v>5.04875</c:v>
                </c:pt>
                <c:pt idx="222650">
                  <c:v>5.04878</c:v>
                </c:pt>
                <c:pt idx="222651">
                  <c:v>5.0488</c:v>
                </c:pt>
                <c:pt idx="222652">
                  <c:v>5.04882</c:v>
                </c:pt>
                <c:pt idx="222653">
                  <c:v>5.04884</c:v>
                </c:pt>
                <c:pt idx="222654">
                  <c:v>5.04887</c:v>
                </c:pt>
                <c:pt idx="222655">
                  <c:v>5.04889</c:v>
                </c:pt>
                <c:pt idx="222656">
                  <c:v>5.04891</c:v>
                </c:pt>
                <c:pt idx="222657">
                  <c:v>5.04893</c:v>
                </c:pt>
                <c:pt idx="222658">
                  <c:v>5.04896</c:v>
                </c:pt>
                <c:pt idx="222659">
                  <c:v>5.04898</c:v>
                </c:pt>
                <c:pt idx="222660">
                  <c:v>5.049</c:v>
                </c:pt>
                <c:pt idx="222661">
                  <c:v>5.04903</c:v>
                </c:pt>
                <c:pt idx="222662">
                  <c:v>5.04905</c:v>
                </c:pt>
                <c:pt idx="222663">
                  <c:v>5.04907</c:v>
                </c:pt>
                <c:pt idx="222664">
                  <c:v>5.04909</c:v>
                </c:pt>
                <c:pt idx="222665">
                  <c:v>5.04912</c:v>
                </c:pt>
                <c:pt idx="222666">
                  <c:v>5.04914</c:v>
                </c:pt>
                <c:pt idx="222667">
                  <c:v>5.04916</c:v>
                </c:pt>
                <c:pt idx="222668">
                  <c:v>5.04918</c:v>
                </c:pt>
                <c:pt idx="222669">
                  <c:v>5.04921</c:v>
                </c:pt>
                <c:pt idx="222670">
                  <c:v>5.04923</c:v>
                </c:pt>
                <c:pt idx="222671">
                  <c:v>5.04925</c:v>
                </c:pt>
                <c:pt idx="222672">
                  <c:v>5.04927</c:v>
                </c:pt>
                <c:pt idx="222673">
                  <c:v>5.0493</c:v>
                </c:pt>
                <c:pt idx="222674">
                  <c:v>5.04932</c:v>
                </c:pt>
                <c:pt idx="222675">
                  <c:v>5.04934</c:v>
                </c:pt>
                <c:pt idx="222676">
                  <c:v>5.04936</c:v>
                </c:pt>
                <c:pt idx="222677">
                  <c:v>5.04939</c:v>
                </c:pt>
                <c:pt idx="222678">
                  <c:v>5.04941</c:v>
                </c:pt>
                <c:pt idx="222679">
                  <c:v>5.04943</c:v>
                </c:pt>
                <c:pt idx="222680">
                  <c:v>5.04946</c:v>
                </c:pt>
                <c:pt idx="222681">
                  <c:v>5.04948</c:v>
                </c:pt>
                <c:pt idx="222682">
                  <c:v>5.0495</c:v>
                </c:pt>
                <c:pt idx="222683">
                  <c:v>5.04952</c:v>
                </c:pt>
                <c:pt idx="222684">
                  <c:v>5.04955</c:v>
                </c:pt>
                <c:pt idx="222685">
                  <c:v>5.04957</c:v>
                </c:pt>
                <c:pt idx="222686">
                  <c:v>5.04959</c:v>
                </c:pt>
                <c:pt idx="222687">
                  <c:v>5.04962</c:v>
                </c:pt>
                <c:pt idx="222688">
                  <c:v>5.04964</c:v>
                </c:pt>
                <c:pt idx="222689">
                  <c:v>5.04966</c:v>
                </c:pt>
                <c:pt idx="222690">
                  <c:v>5.04968</c:v>
                </c:pt>
                <c:pt idx="222691">
                  <c:v>5.04971</c:v>
                </c:pt>
                <c:pt idx="222692">
                  <c:v>5.04973</c:v>
                </c:pt>
                <c:pt idx="222693">
                  <c:v>5.04975</c:v>
                </c:pt>
                <c:pt idx="222694">
                  <c:v>5.04977</c:v>
                </c:pt>
                <c:pt idx="222695">
                  <c:v>5.0498</c:v>
                </c:pt>
                <c:pt idx="222696">
                  <c:v>5.04982</c:v>
                </c:pt>
                <c:pt idx="222697">
                  <c:v>5.04984</c:v>
                </c:pt>
                <c:pt idx="222698">
                  <c:v>5.04986</c:v>
                </c:pt>
                <c:pt idx="222699">
                  <c:v>5.04989</c:v>
                </c:pt>
                <c:pt idx="222700">
                  <c:v>5.04991</c:v>
                </c:pt>
                <c:pt idx="222701">
                  <c:v>5.04993</c:v>
                </c:pt>
                <c:pt idx="222702">
                  <c:v>5.04995</c:v>
                </c:pt>
                <c:pt idx="222703">
                  <c:v>5.04998</c:v>
                </c:pt>
                <c:pt idx="222704">
                  <c:v>5.05</c:v>
                </c:pt>
                <c:pt idx="222705">
                  <c:v>5.05002</c:v>
                </c:pt>
                <c:pt idx="222706">
                  <c:v>5.05004</c:v>
                </c:pt>
                <c:pt idx="222707">
                  <c:v>5.05007</c:v>
                </c:pt>
                <c:pt idx="222708">
                  <c:v>5.05009</c:v>
                </c:pt>
                <c:pt idx="222709">
                  <c:v>5.05011</c:v>
                </c:pt>
                <c:pt idx="222710">
                  <c:v>5.05014</c:v>
                </c:pt>
                <c:pt idx="222711">
                  <c:v>5.05016</c:v>
                </c:pt>
                <c:pt idx="222712">
                  <c:v>5.05018</c:v>
                </c:pt>
                <c:pt idx="222713">
                  <c:v>5.0502</c:v>
                </c:pt>
                <c:pt idx="222714">
                  <c:v>5.05023</c:v>
                </c:pt>
                <c:pt idx="222715">
                  <c:v>5.05025</c:v>
                </c:pt>
                <c:pt idx="222716">
                  <c:v>5.05027</c:v>
                </c:pt>
                <c:pt idx="222717">
                  <c:v>5.0503</c:v>
                </c:pt>
                <c:pt idx="222718">
                  <c:v>5.05032</c:v>
                </c:pt>
                <c:pt idx="222719">
                  <c:v>5.05034</c:v>
                </c:pt>
                <c:pt idx="222720">
                  <c:v>5.05036</c:v>
                </c:pt>
                <c:pt idx="222721">
                  <c:v>5.05039</c:v>
                </c:pt>
                <c:pt idx="222722">
                  <c:v>5.05041</c:v>
                </c:pt>
                <c:pt idx="222723">
                  <c:v>5.05043</c:v>
                </c:pt>
                <c:pt idx="222724">
                  <c:v>5.05045</c:v>
                </c:pt>
                <c:pt idx="222725">
                  <c:v>5.05048</c:v>
                </c:pt>
                <c:pt idx="222726">
                  <c:v>5.0505</c:v>
                </c:pt>
                <c:pt idx="222727">
                  <c:v>5.05052</c:v>
                </c:pt>
                <c:pt idx="222728">
                  <c:v>5.05054</c:v>
                </c:pt>
                <c:pt idx="222729">
                  <c:v>5.05057</c:v>
                </c:pt>
                <c:pt idx="222730">
                  <c:v>5.05059</c:v>
                </c:pt>
                <c:pt idx="222731">
                  <c:v>5.05061</c:v>
                </c:pt>
                <c:pt idx="222732">
                  <c:v>5.05063</c:v>
                </c:pt>
                <c:pt idx="222733">
                  <c:v>5.05066</c:v>
                </c:pt>
                <c:pt idx="222734">
                  <c:v>5.05068</c:v>
                </c:pt>
                <c:pt idx="222735">
                  <c:v>5.0507</c:v>
                </c:pt>
                <c:pt idx="222736">
                  <c:v>5.05073</c:v>
                </c:pt>
                <c:pt idx="222737">
                  <c:v>5.05075</c:v>
                </c:pt>
                <c:pt idx="222738">
                  <c:v>5.05077</c:v>
                </c:pt>
                <c:pt idx="222739">
                  <c:v>5.05079</c:v>
                </c:pt>
                <c:pt idx="222740">
                  <c:v>5.05082</c:v>
                </c:pt>
                <c:pt idx="222741">
                  <c:v>5.05084</c:v>
                </c:pt>
                <c:pt idx="222742">
                  <c:v>5.05086</c:v>
                </c:pt>
                <c:pt idx="222743">
                  <c:v>5.05088</c:v>
                </c:pt>
                <c:pt idx="222744">
                  <c:v>5.05091</c:v>
                </c:pt>
                <c:pt idx="222745">
                  <c:v>5.05093</c:v>
                </c:pt>
                <c:pt idx="222746">
                  <c:v>5.05095</c:v>
                </c:pt>
                <c:pt idx="222747">
                  <c:v>5.05098</c:v>
                </c:pt>
                <c:pt idx="222748">
                  <c:v>5.051</c:v>
                </c:pt>
                <c:pt idx="222749">
                  <c:v>5.05102</c:v>
                </c:pt>
                <c:pt idx="222750">
                  <c:v>5.05104</c:v>
                </c:pt>
                <c:pt idx="222751">
                  <c:v>5.05107</c:v>
                </c:pt>
                <c:pt idx="222752">
                  <c:v>5.05109</c:v>
                </c:pt>
                <c:pt idx="222753">
                  <c:v>5.05111</c:v>
                </c:pt>
                <c:pt idx="222754">
                  <c:v>5.05113</c:v>
                </c:pt>
                <c:pt idx="222755">
                  <c:v>5.05116</c:v>
                </c:pt>
                <c:pt idx="222756">
                  <c:v>5.05118</c:v>
                </c:pt>
                <c:pt idx="222757">
                  <c:v>5.0512</c:v>
                </c:pt>
                <c:pt idx="222758">
                  <c:v>5.05122</c:v>
                </c:pt>
                <c:pt idx="222759">
                  <c:v>5.05125</c:v>
                </c:pt>
                <c:pt idx="222760">
                  <c:v>5.05127</c:v>
                </c:pt>
                <c:pt idx="222761">
                  <c:v>5.05129</c:v>
                </c:pt>
                <c:pt idx="222762">
                  <c:v>5.05131</c:v>
                </c:pt>
                <c:pt idx="222763">
                  <c:v>5.05134</c:v>
                </c:pt>
                <c:pt idx="222764">
                  <c:v>5.05136</c:v>
                </c:pt>
                <c:pt idx="222765">
                  <c:v>5.05138</c:v>
                </c:pt>
                <c:pt idx="222766">
                  <c:v>5.05141</c:v>
                </c:pt>
                <c:pt idx="222767">
                  <c:v>5.05143</c:v>
                </c:pt>
                <c:pt idx="222768">
                  <c:v>5.05145</c:v>
                </c:pt>
                <c:pt idx="222769">
                  <c:v>5.05147</c:v>
                </c:pt>
                <c:pt idx="222770">
                  <c:v>5.0515</c:v>
                </c:pt>
                <c:pt idx="222771">
                  <c:v>5.05152</c:v>
                </c:pt>
                <c:pt idx="222772">
                  <c:v>5.05154</c:v>
                </c:pt>
                <c:pt idx="222773">
                  <c:v>5.05157</c:v>
                </c:pt>
                <c:pt idx="222774">
                  <c:v>5.05159</c:v>
                </c:pt>
                <c:pt idx="222775">
                  <c:v>5.05161</c:v>
                </c:pt>
                <c:pt idx="222776">
                  <c:v>5.05163</c:v>
                </c:pt>
                <c:pt idx="222777">
                  <c:v>5.05166</c:v>
                </c:pt>
                <c:pt idx="222778">
                  <c:v>5.05168</c:v>
                </c:pt>
                <c:pt idx="222779">
                  <c:v>5.0517</c:v>
                </c:pt>
                <c:pt idx="222780">
                  <c:v>5.05172</c:v>
                </c:pt>
                <c:pt idx="222781">
                  <c:v>5.05175</c:v>
                </c:pt>
                <c:pt idx="222782">
                  <c:v>5.05177</c:v>
                </c:pt>
                <c:pt idx="222783">
                  <c:v>5.05179</c:v>
                </c:pt>
                <c:pt idx="222784">
                  <c:v>5.05181</c:v>
                </c:pt>
                <c:pt idx="222785">
                  <c:v>5.05184</c:v>
                </c:pt>
                <c:pt idx="222786">
                  <c:v>5.05186</c:v>
                </c:pt>
                <c:pt idx="222787">
                  <c:v>5.05188</c:v>
                </c:pt>
                <c:pt idx="222788">
                  <c:v>5.0519</c:v>
                </c:pt>
                <c:pt idx="222789">
                  <c:v>5.05193</c:v>
                </c:pt>
                <c:pt idx="222790">
                  <c:v>5.05195</c:v>
                </c:pt>
                <c:pt idx="222791">
                  <c:v>5.05197</c:v>
                </c:pt>
                <c:pt idx="222792">
                  <c:v>5.05199</c:v>
                </c:pt>
                <c:pt idx="222793">
                  <c:v>5.05202</c:v>
                </c:pt>
                <c:pt idx="222794">
                  <c:v>5.05204</c:v>
                </c:pt>
                <c:pt idx="222795">
                  <c:v>5.05206</c:v>
                </c:pt>
                <c:pt idx="222796">
                  <c:v>5.05209</c:v>
                </c:pt>
                <c:pt idx="222797">
                  <c:v>5.05211</c:v>
                </c:pt>
                <c:pt idx="222798">
                  <c:v>5.05213</c:v>
                </c:pt>
                <c:pt idx="222799">
                  <c:v>5.05215</c:v>
                </c:pt>
                <c:pt idx="222800">
                  <c:v>5.05218</c:v>
                </c:pt>
                <c:pt idx="222801">
                  <c:v>5.0522</c:v>
                </c:pt>
                <c:pt idx="222802">
                  <c:v>5.05222</c:v>
                </c:pt>
                <c:pt idx="222803">
                  <c:v>5.05225</c:v>
                </c:pt>
                <c:pt idx="222804">
                  <c:v>5.05227</c:v>
                </c:pt>
                <c:pt idx="222805">
                  <c:v>5.05229</c:v>
                </c:pt>
                <c:pt idx="222806">
                  <c:v>5.05231</c:v>
                </c:pt>
                <c:pt idx="222807">
                  <c:v>5.05234</c:v>
                </c:pt>
                <c:pt idx="222808">
                  <c:v>5.05236</c:v>
                </c:pt>
                <c:pt idx="222809">
                  <c:v>5.05238</c:v>
                </c:pt>
                <c:pt idx="222810">
                  <c:v>5.0524</c:v>
                </c:pt>
                <c:pt idx="222811">
                  <c:v>5.05243</c:v>
                </c:pt>
                <c:pt idx="222812">
                  <c:v>5.05245</c:v>
                </c:pt>
                <c:pt idx="222813">
                  <c:v>5.05247</c:v>
                </c:pt>
                <c:pt idx="222814">
                  <c:v>5.05249</c:v>
                </c:pt>
                <c:pt idx="222815">
                  <c:v>5.05252</c:v>
                </c:pt>
                <c:pt idx="222816">
                  <c:v>5.05254</c:v>
                </c:pt>
                <c:pt idx="222817">
                  <c:v>5.05256</c:v>
                </c:pt>
                <c:pt idx="222818">
                  <c:v>5.05258</c:v>
                </c:pt>
                <c:pt idx="222819">
                  <c:v>5.05261</c:v>
                </c:pt>
                <c:pt idx="222820">
                  <c:v>5.05263</c:v>
                </c:pt>
                <c:pt idx="222821">
                  <c:v>5.05265</c:v>
                </c:pt>
                <c:pt idx="222822">
                  <c:v>5.05268</c:v>
                </c:pt>
                <c:pt idx="222823">
                  <c:v>5.0527</c:v>
                </c:pt>
                <c:pt idx="222824">
                  <c:v>5.05272</c:v>
                </c:pt>
                <c:pt idx="222825">
                  <c:v>5.05274</c:v>
                </c:pt>
                <c:pt idx="222826">
                  <c:v>5.05277</c:v>
                </c:pt>
                <c:pt idx="222827">
                  <c:v>5.05279</c:v>
                </c:pt>
                <c:pt idx="222828">
                  <c:v>5.05281</c:v>
                </c:pt>
                <c:pt idx="222829">
                  <c:v>5.05283</c:v>
                </c:pt>
                <c:pt idx="222830">
                  <c:v>5.05286</c:v>
                </c:pt>
                <c:pt idx="222831">
                  <c:v>5.05288</c:v>
                </c:pt>
                <c:pt idx="222832">
                  <c:v>5.0529</c:v>
                </c:pt>
                <c:pt idx="222833">
                  <c:v>5.05293</c:v>
                </c:pt>
                <c:pt idx="222834">
                  <c:v>5.05295</c:v>
                </c:pt>
                <c:pt idx="222835">
                  <c:v>5.05297</c:v>
                </c:pt>
                <c:pt idx="222836">
                  <c:v>5.05299</c:v>
                </c:pt>
                <c:pt idx="222837">
                  <c:v>5.05302</c:v>
                </c:pt>
                <c:pt idx="222838">
                  <c:v>5.05304</c:v>
                </c:pt>
                <c:pt idx="222839">
                  <c:v>5.05306</c:v>
                </c:pt>
                <c:pt idx="222840">
                  <c:v>5.05308</c:v>
                </c:pt>
                <c:pt idx="222841">
                  <c:v>5.05311</c:v>
                </c:pt>
                <c:pt idx="222842">
                  <c:v>5.05313</c:v>
                </c:pt>
                <c:pt idx="222843">
                  <c:v>5.05315</c:v>
                </c:pt>
                <c:pt idx="222844">
                  <c:v>5.05318</c:v>
                </c:pt>
                <c:pt idx="222845">
                  <c:v>5.0532</c:v>
                </c:pt>
                <c:pt idx="222846">
                  <c:v>5.05322</c:v>
                </c:pt>
                <c:pt idx="222847">
                  <c:v>5.05324</c:v>
                </c:pt>
                <c:pt idx="222848">
                  <c:v>5.05326</c:v>
                </c:pt>
                <c:pt idx="222849">
                  <c:v>5.05329</c:v>
                </c:pt>
                <c:pt idx="222850">
                  <c:v>5.05331</c:v>
                </c:pt>
                <c:pt idx="222851">
                  <c:v>5.05333</c:v>
                </c:pt>
                <c:pt idx="222852">
                  <c:v>5.05336</c:v>
                </c:pt>
                <c:pt idx="222853">
                  <c:v>5.05338</c:v>
                </c:pt>
                <c:pt idx="222854">
                  <c:v>5.0534</c:v>
                </c:pt>
                <c:pt idx="222855">
                  <c:v>5.05342</c:v>
                </c:pt>
                <c:pt idx="222856">
                  <c:v>5.05345</c:v>
                </c:pt>
                <c:pt idx="222857">
                  <c:v>5.05347</c:v>
                </c:pt>
                <c:pt idx="222858">
                  <c:v>5.05349</c:v>
                </c:pt>
                <c:pt idx="222859">
                  <c:v>5.05351</c:v>
                </c:pt>
                <c:pt idx="222860">
                  <c:v>5.05354</c:v>
                </c:pt>
                <c:pt idx="222861">
                  <c:v>5.05356</c:v>
                </c:pt>
                <c:pt idx="222862">
                  <c:v>5.05358</c:v>
                </c:pt>
                <c:pt idx="222863">
                  <c:v>5.05361</c:v>
                </c:pt>
                <c:pt idx="222864">
                  <c:v>5.05363</c:v>
                </c:pt>
                <c:pt idx="222865">
                  <c:v>5.05365</c:v>
                </c:pt>
                <c:pt idx="222866">
                  <c:v>5.05367</c:v>
                </c:pt>
                <c:pt idx="222867">
                  <c:v>5.0537</c:v>
                </c:pt>
                <c:pt idx="222868">
                  <c:v>5.05372</c:v>
                </c:pt>
                <c:pt idx="222869">
                  <c:v>5.05374</c:v>
                </c:pt>
                <c:pt idx="222870">
                  <c:v>5.05376</c:v>
                </c:pt>
                <c:pt idx="222871">
                  <c:v>5.05379</c:v>
                </c:pt>
                <c:pt idx="222872">
                  <c:v>5.05381</c:v>
                </c:pt>
                <c:pt idx="222873">
                  <c:v>5.05383</c:v>
                </c:pt>
                <c:pt idx="222874">
                  <c:v>5.05386</c:v>
                </c:pt>
                <c:pt idx="222875">
                  <c:v>5.05388</c:v>
                </c:pt>
                <c:pt idx="222876">
                  <c:v>5.0539</c:v>
                </c:pt>
                <c:pt idx="222877">
                  <c:v>5.05392</c:v>
                </c:pt>
                <c:pt idx="222878">
                  <c:v>5.05395</c:v>
                </c:pt>
                <c:pt idx="222879">
                  <c:v>5.05397</c:v>
                </c:pt>
                <c:pt idx="222880">
                  <c:v>5.05399</c:v>
                </c:pt>
                <c:pt idx="222881">
                  <c:v>5.05401</c:v>
                </c:pt>
                <c:pt idx="222882">
                  <c:v>5.05404</c:v>
                </c:pt>
                <c:pt idx="222883">
                  <c:v>5.05406</c:v>
                </c:pt>
                <c:pt idx="222884">
                  <c:v>5.05408</c:v>
                </c:pt>
                <c:pt idx="222885">
                  <c:v>5.0541</c:v>
                </c:pt>
                <c:pt idx="222886">
                  <c:v>5.05413</c:v>
                </c:pt>
                <c:pt idx="222887">
                  <c:v>5.05415</c:v>
                </c:pt>
                <c:pt idx="222888">
                  <c:v>5.05417</c:v>
                </c:pt>
                <c:pt idx="222889">
                  <c:v>5.05419</c:v>
                </c:pt>
                <c:pt idx="222890">
                  <c:v>5.05422</c:v>
                </c:pt>
                <c:pt idx="222891">
                  <c:v>5.05424</c:v>
                </c:pt>
                <c:pt idx="222892">
                  <c:v>5.05426</c:v>
                </c:pt>
                <c:pt idx="222893">
                  <c:v>5.05429</c:v>
                </c:pt>
                <c:pt idx="222894">
                  <c:v>5.05431</c:v>
                </c:pt>
                <c:pt idx="222895">
                  <c:v>5.05433</c:v>
                </c:pt>
                <c:pt idx="222896">
                  <c:v>5.05435</c:v>
                </c:pt>
                <c:pt idx="222897">
                  <c:v>5.05438</c:v>
                </c:pt>
                <c:pt idx="222898">
                  <c:v>5.0544</c:v>
                </c:pt>
                <c:pt idx="222899">
                  <c:v>5.05442</c:v>
                </c:pt>
                <c:pt idx="222900">
                  <c:v>5.05444</c:v>
                </c:pt>
                <c:pt idx="222901">
                  <c:v>5.05447</c:v>
                </c:pt>
                <c:pt idx="222902">
                  <c:v>5.05449</c:v>
                </c:pt>
                <c:pt idx="222903">
                  <c:v>5.05451</c:v>
                </c:pt>
                <c:pt idx="222904">
                  <c:v>5.05453</c:v>
                </c:pt>
                <c:pt idx="222905">
                  <c:v>5.05456</c:v>
                </c:pt>
                <c:pt idx="222906">
                  <c:v>5.05458</c:v>
                </c:pt>
                <c:pt idx="222907">
                  <c:v>5.0546</c:v>
                </c:pt>
                <c:pt idx="222908">
                  <c:v>5.05463</c:v>
                </c:pt>
                <c:pt idx="222909">
                  <c:v>5.05465</c:v>
                </c:pt>
                <c:pt idx="222910">
                  <c:v>5.05467</c:v>
                </c:pt>
                <c:pt idx="222911">
                  <c:v>5.05469</c:v>
                </c:pt>
                <c:pt idx="222912">
                  <c:v>5.05472</c:v>
                </c:pt>
                <c:pt idx="222913">
                  <c:v>5.05474</c:v>
                </c:pt>
                <c:pt idx="222914">
                  <c:v>5.05476</c:v>
                </c:pt>
                <c:pt idx="222915">
                  <c:v>5.05478</c:v>
                </c:pt>
                <c:pt idx="222916">
                  <c:v>5.05481</c:v>
                </c:pt>
                <c:pt idx="222917">
                  <c:v>5.05483</c:v>
                </c:pt>
                <c:pt idx="222918">
                  <c:v>5.05485</c:v>
                </c:pt>
                <c:pt idx="222919">
                  <c:v>5.05488</c:v>
                </c:pt>
                <c:pt idx="222920">
                  <c:v>5.0549</c:v>
                </c:pt>
                <c:pt idx="222921">
                  <c:v>5.05492</c:v>
                </c:pt>
                <c:pt idx="222922">
                  <c:v>5.05494</c:v>
                </c:pt>
                <c:pt idx="222923">
                  <c:v>5.05497</c:v>
                </c:pt>
                <c:pt idx="222924">
                  <c:v>5.05499</c:v>
                </c:pt>
                <c:pt idx="222925">
                  <c:v>5.05501</c:v>
                </c:pt>
                <c:pt idx="222926">
                  <c:v>5.05503</c:v>
                </c:pt>
                <c:pt idx="222927">
                  <c:v>5.05506</c:v>
                </c:pt>
                <c:pt idx="222928">
                  <c:v>5.05508</c:v>
                </c:pt>
                <c:pt idx="222929">
                  <c:v>5.0551</c:v>
                </c:pt>
                <c:pt idx="222930">
                  <c:v>5.05513</c:v>
                </c:pt>
                <c:pt idx="222931">
                  <c:v>5.05515</c:v>
                </c:pt>
                <c:pt idx="222932">
                  <c:v>5.05517</c:v>
                </c:pt>
                <c:pt idx="222933">
                  <c:v>5.05519</c:v>
                </c:pt>
                <c:pt idx="222934">
                  <c:v>5.05521</c:v>
                </c:pt>
                <c:pt idx="222935">
                  <c:v>5.05524</c:v>
                </c:pt>
                <c:pt idx="222936">
                  <c:v>5.05526</c:v>
                </c:pt>
                <c:pt idx="222937">
                  <c:v>5.05528</c:v>
                </c:pt>
                <c:pt idx="222938">
                  <c:v>5.05531</c:v>
                </c:pt>
                <c:pt idx="222939">
                  <c:v>5.05533</c:v>
                </c:pt>
                <c:pt idx="222940">
                  <c:v>5.05535</c:v>
                </c:pt>
                <c:pt idx="222941">
                  <c:v>5.05537</c:v>
                </c:pt>
                <c:pt idx="222942">
                  <c:v>5.0554</c:v>
                </c:pt>
                <c:pt idx="222943">
                  <c:v>5.05542</c:v>
                </c:pt>
                <c:pt idx="222944">
                  <c:v>5.05544</c:v>
                </c:pt>
                <c:pt idx="222945">
                  <c:v>5.05546</c:v>
                </c:pt>
                <c:pt idx="222946">
                  <c:v>5.05549</c:v>
                </c:pt>
                <c:pt idx="222947">
                  <c:v>5.05551</c:v>
                </c:pt>
                <c:pt idx="222948">
                  <c:v>5.05553</c:v>
                </c:pt>
                <c:pt idx="222949">
                  <c:v>5.05556</c:v>
                </c:pt>
                <c:pt idx="222950">
                  <c:v>5.05558</c:v>
                </c:pt>
                <c:pt idx="222951">
                  <c:v>5.0556</c:v>
                </c:pt>
                <c:pt idx="222952">
                  <c:v>5.05562</c:v>
                </c:pt>
                <c:pt idx="222953">
                  <c:v>5.05565</c:v>
                </c:pt>
                <c:pt idx="222954">
                  <c:v>5.05567</c:v>
                </c:pt>
                <c:pt idx="222955">
                  <c:v>5.05569</c:v>
                </c:pt>
                <c:pt idx="222956">
                  <c:v>5.05571</c:v>
                </c:pt>
                <c:pt idx="222957">
                  <c:v>5.05574</c:v>
                </c:pt>
                <c:pt idx="222958">
                  <c:v>5.05576</c:v>
                </c:pt>
                <c:pt idx="222959">
                  <c:v>5.05578</c:v>
                </c:pt>
                <c:pt idx="222960">
                  <c:v>5.05581</c:v>
                </c:pt>
                <c:pt idx="222961">
                  <c:v>5.05583</c:v>
                </c:pt>
                <c:pt idx="222962">
                  <c:v>5.05585</c:v>
                </c:pt>
                <c:pt idx="222963">
                  <c:v>5.05587</c:v>
                </c:pt>
                <c:pt idx="222964">
                  <c:v>5.0559</c:v>
                </c:pt>
                <c:pt idx="222965">
                  <c:v>5.05592</c:v>
                </c:pt>
                <c:pt idx="222966">
                  <c:v>5.05594</c:v>
                </c:pt>
                <c:pt idx="222967">
                  <c:v>5.05596</c:v>
                </c:pt>
                <c:pt idx="222968">
                  <c:v>5.05599</c:v>
                </c:pt>
                <c:pt idx="222969">
                  <c:v>5.05601</c:v>
                </c:pt>
                <c:pt idx="222970">
                  <c:v>5.05603</c:v>
                </c:pt>
                <c:pt idx="222971">
                  <c:v>5.05605</c:v>
                </c:pt>
                <c:pt idx="222972">
                  <c:v>5.05608</c:v>
                </c:pt>
                <c:pt idx="222973">
                  <c:v>5.0561</c:v>
                </c:pt>
                <c:pt idx="222974">
                  <c:v>5.05612</c:v>
                </c:pt>
                <c:pt idx="222975">
                  <c:v>5.05614</c:v>
                </c:pt>
                <c:pt idx="222976">
                  <c:v>5.05617</c:v>
                </c:pt>
                <c:pt idx="222977">
                  <c:v>5.05619</c:v>
                </c:pt>
                <c:pt idx="222978">
                  <c:v>5.05621</c:v>
                </c:pt>
                <c:pt idx="222979">
                  <c:v>5.05624</c:v>
                </c:pt>
                <c:pt idx="222980">
                  <c:v>5.05626</c:v>
                </c:pt>
                <c:pt idx="222981">
                  <c:v>5.05628</c:v>
                </c:pt>
                <c:pt idx="222982">
                  <c:v>5.0563</c:v>
                </c:pt>
                <c:pt idx="222983">
                  <c:v>5.05633</c:v>
                </c:pt>
                <c:pt idx="222984">
                  <c:v>5.05635</c:v>
                </c:pt>
                <c:pt idx="222985">
                  <c:v>5.05637</c:v>
                </c:pt>
                <c:pt idx="222986">
                  <c:v>5.0564</c:v>
                </c:pt>
                <c:pt idx="222987">
                  <c:v>5.05642</c:v>
                </c:pt>
                <c:pt idx="222988">
                  <c:v>5.05644</c:v>
                </c:pt>
                <c:pt idx="222989">
                  <c:v>5.05646</c:v>
                </c:pt>
                <c:pt idx="222990">
                  <c:v>5.05649</c:v>
                </c:pt>
                <c:pt idx="222991">
                  <c:v>5.05651</c:v>
                </c:pt>
                <c:pt idx="222992">
                  <c:v>5.05653</c:v>
                </c:pt>
                <c:pt idx="222993">
                  <c:v>5.05655</c:v>
                </c:pt>
                <c:pt idx="222994">
                  <c:v>5.05658</c:v>
                </c:pt>
                <c:pt idx="222995">
                  <c:v>5.0566</c:v>
                </c:pt>
                <c:pt idx="222996">
                  <c:v>5.05662</c:v>
                </c:pt>
                <c:pt idx="222997">
                  <c:v>5.05664</c:v>
                </c:pt>
                <c:pt idx="222998">
                  <c:v>5.05667</c:v>
                </c:pt>
                <c:pt idx="222999">
                  <c:v>5.05669</c:v>
                </c:pt>
                <c:pt idx="223000">
                  <c:v>5.05671</c:v>
                </c:pt>
                <c:pt idx="223001">
                  <c:v>5.05673</c:v>
                </c:pt>
                <c:pt idx="223002">
                  <c:v>5.05676</c:v>
                </c:pt>
                <c:pt idx="223003">
                  <c:v>5.05678</c:v>
                </c:pt>
                <c:pt idx="223004">
                  <c:v>5.0568</c:v>
                </c:pt>
                <c:pt idx="223005">
                  <c:v>5.05682</c:v>
                </c:pt>
                <c:pt idx="223006">
                  <c:v>5.05685</c:v>
                </c:pt>
                <c:pt idx="223007">
                  <c:v>5.05687</c:v>
                </c:pt>
                <c:pt idx="223008">
                  <c:v>5.05689</c:v>
                </c:pt>
                <c:pt idx="223009">
                  <c:v>5.05692</c:v>
                </c:pt>
                <c:pt idx="223010">
                  <c:v>5.05694</c:v>
                </c:pt>
                <c:pt idx="223011">
                  <c:v>5.05696</c:v>
                </c:pt>
                <c:pt idx="223012">
                  <c:v>5.05698</c:v>
                </c:pt>
                <c:pt idx="223013">
                  <c:v>5.05701</c:v>
                </c:pt>
                <c:pt idx="223014">
                  <c:v>5.05703</c:v>
                </c:pt>
                <c:pt idx="223015">
                  <c:v>5.05705</c:v>
                </c:pt>
                <c:pt idx="223016">
                  <c:v>5.05708</c:v>
                </c:pt>
                <c:pt idx="223017">
                  <c:v>5.0571</c:v>
                </c:pt>
                <c:pt idx="223018">
                  <c:v>5.05712</c:v>
                </c:pt>
                <c:pt idx="223019">
                  <c:v>5.05714</c:v>
                </c:pt>
                <c:pt idx="223020">
                  <c:v>5.05717</c:v>
                </c:pt>
                <c:pt idx="223021">
                  <c:v>5.05719</c:v>
                </c:pt>
                <c:pt idx="223022">
                  <c:v>5.05721</c:v>
                </c:pt>
                <c:pt idx="223023">
                  <c:v>5.05723</c:v>
                </c:pt>
                <c:pt idx="223024">
                  <c:v>5.05726</c:v>
                </c:pt>
                <c:pt idx="223025">
                  <c:v>5.05728</c:v>
                </c:pt>
                <c:pt idx="223026">
                  <c:v>5.0573</c:v>
                </c:pt>
                <c:pt idx="223027">
                  <c:v>5.05732</c:v>
                </c:pt>
                <c:pt idx="223028">
                  <c:v>5.05735</c:v>
                </c:pt>
                <c:pt idx="223029">
                  <c:v>5.05737</c:v>
                </c:pt>
                <c:pt idx="223030">
                  <c:v>5.05739</c:v>
                </c:pt>
                <c:pt idx="223031">
                  <c:v>5.05741</c:v>
                </c:pt>
                <c:pt idx="223032">
                  <c:v>5.05744</c:v>
                </c:pt>
                <c:pt idx="223033">
                  <c:v>5.05746</c:v>
                </c:pt>
                <c:pt idx="223034">
                  <c:v>5.05748</c:v>
                </c:pt>
                <c:pt idx="223035">
                  <c:v>5.05751</c:v>
                </c:pt>
                <c:pt idx="223036">
                  <c:v>5.05753</c:v>
                </c:pt>
                <c:pt idx="223037">
                  <c:v>5.05755</c:v>
                </c:pt>
                <c:pt idx="223038">
                  <c:v>5.05757</c:v>
                </c:pt>
                <c:pt idx="223039">
                  <c:v>5.0576</c:v>
                </c:pt>
                <c:pt idx="223040">
                  <c:v>5.05762</c:v>
                </c:pt>
                <c:pt idx="223041">
                  <c:v>5.05764</c:v>
                </c:pt>
                <c:pt idx="223042">
                  <c:v>5.05766</c:v>
                </c:pt>
                <c:pt idx="223043">
                  <c:v>5.05769</c:v>
                </c:pt>
                <c:pt idx="223044">
                  <c:v>5.05771</c:v>
                </c:pt>
                <c:pt idx="223045">
                  <c:v>5.05773</c:v>
                </c:pt>
                <c:pt idx="223046">
                  <c:v>5.05776</c:v>
                </c:pt>
                <c:pt idx="223047">
                  <c:v>5.05778</c:v>
                </c:pt>
                <c:pt idx="223048">
                  <c:v>5.0578</c:v>
                </c:pt>
                <c:pt idx="223049">
                  <c:v>5.05782</c:v>
                </c:pt>
                <c:pt idx="223050">
                  <c:v>5.05785</c:v>
                </c:pt>
                <c:pt idx="223051">
                  <c:v>5.05787</c:v>
                </c:pt>
                <c:pt idx="223052">
                  <c:v>5.05789</c:v>
                </c:pt>
                <c:pt idx="223053">
                  <c:v>5.05791</c:v>
                </c:pt>
                <c:pt idx="223054">
                  <c:v>5.05794</c:v>
                </c:pt>
                <c:pt idx="223055">
                  <c:v>5.05796</c:v>
                </c:pt>
                <c:pt idx="223056">
                  <c:v>5.05798</c:v>
                </c:pt>
                <c:pt idx="223057">
                  <c:v>5.058</c:v>
                </c:pt>
                <c:pt idx="223058">
                  <c:v>5.05803</c:v>
                </c:pt>
                <c:pt idx="223059">
                  <c:v>5.05805</c:v>
                </c:pt>
                <c:pt idx="223060">
                  <c:v>5.05807</c:v>
                </c:pt>
                <c:pt idx="223061">
                  <c:v>5.05809</c:v>
                </c:pt>
                <c:pt idx="223062">
                  <c:v>5.05812</c:v>
                </c:pt>
                <c:pt idx="223063">
                  <c:v>5.05814</c:v>
                </c:pt>
                <c:pt idx="223064">
                  <c:v>5.05816</c:v>
                </c:pt>
                <c:pt idx="223065">
                  <c:v>5.05819</c:v>
                </c:pt>
                <c:pt idx="223066">
                  <c:v>5.05821</c:v>
                </c:pt>
                <c:pt idx="223067">
                  <c:v>5.05823</c:v>
                </c:pt>
                <c:pt idx="223068">
                  <c:v>5.05825</c:v>
                </c:pt>
                <c:pt idx="223069">
                  <c:v>5.05828</c:v>
                </c:pt>
                <c:pt idx="223070">
                  <c:v>5.0583</c:v>
                </c:pt>
                <c:pt idx="223071">
                  <c:v>5.05832</c:v>
                </c:pt>
                <c:pt idx="223072">
                  <c:v>5.05835</c:v>
                </c:pt>
                <c:pt idx="223073">
                  <c:v>5.05837</c:v>
                </c:pt>
                <c:pt idx="223074">
                  <c:v>5.05839</c:v>
                </c:pt>
                <c:pt idx="223075">
                  <c:v>5.05841</c:v>
                </c:pt>
                <c:pt idx="223076">
                  <c:v>5.05844</c:v>
                </c:pt>
                <c:pt idx="223077">
                  <c:v>5.05846</c:v>
                </c:pt>
                <c:pt idx="223078">
                  <c:v>5.05848</c:v>
                </c:pt>
                <c:pt idx="223079">
                  <c:v>5.0585</c:v>
                </c:pt>
                <c:pt idx="223080">
                  <c:v>5.05853</c:v>
                </c:pt>
                <c:pt idx="223081">
                  <c:v>5.05855</c:v>
                </c:pt>
                <c:pt idx="223082">
                  <c:v>5.05857</c:v>
                </c:pt>
                <c:pt idx="223083">
                  <c:v>5.05859</c:v>
                </c:pt>
                <c:pt idx="223084">
                  <c:v>5.05862</c:v>
                </c:pt>
                <c:pt idx="223085">
                  <c:v>5.05864</c:v>
                </c:pt>
                <c:pt idx="223086">
                  <c:v>5.05866</c:v>
                </c:pt>
                <c:pt idx="223087">
                  <c:v>5.05868</c:v>
                </c:pt>
                <c:pt idx="223088">
                  <c:v>5.05871</c:v>
                </c:pt>
                <c:pt idx="223089">
                  <c:v>5.05873</c:v>
                </c:pt>
                <c:pt idx="223090">
                  <c:v>5.05875</c:v>
                </c:pt>
                <c:pt idx="223091">
                  <c:v>5.05878</c:v>
                </c:pt>
                <c:pt idx="223092">
                  <c:v>5.0588</c:v>
                </c:pt>
                <c:pt idx="223093">
                  <c:v>5.05882</c:v>
                </c:pt>
                <c:pt idx="223094">
                  <c:v>5.05884</c:v>
                </c:pt>
                <c:pt idx="223095">
                  <c:v>5.05887</c:v>
                </c:pt>
                <c:pt idx="223096">
                  <c:v>5.05889</c:v>
                </c:pt>
                <c:pt idx="223097">
                  <c:v>5.05891</c:v>
                </c:pt>
                <c:pt idx="223098">
                  <c:v>5.05893</c:v>
                </c:pt>
                <c:pt idx="223099">
                  <c:v>5.05896</c:v>
                </c:pt>
                <c:pt idx="223100">
                  <c:v>5.05898</c:v>
                </c:pt>
                <c:pt idx="223101">
                  <c:v>5.059</c:v>
                </c:pt>
                <c:pt idx="223102">
                  <c:v>5.05903</c:v>
                </c:pt>
                <c:pt idx="223103">
                  <c:v>5.05905</c:v>
                </c:pt>
                <c:pt idx="223104">
                  <c:v>5.05907</c:v>
                </c:pt>
                <c:pt idx="223105">
                  <c:v>5.05909</c:v>
                </c:pt>
                <c:pt idx="223106">
                  <c:v>5.05912</c:v>
                </c:pt>
                <c:pt idx="223107">
                  <c:v>5.05914</c:v>
                </c:pt>
                <c:pt idx="223108">
                  <c:v>5.05916</c:v>
                </c:pt>
                <c:pt idx="223109">
                  <c:v>5.05918</c:v>
                </c:pt>
                <c:pt idx="223110">
                  <c:v>5.05921</c:v>
                </c:pt>
                <c:pt idx="223111">
                  <c:v>5.05923</c:v>
                </c:pt>
                <c:pt idx="223112">
                  <c:v>5.05925</c:v>
                </c:pt>
                <c:pt idx="223113">
                  <c:v>5.05927</c:v>
                </c:pt>
                <c:pt idx="223114">
                  <c:v>5.0593</c:v>
                </c:pt>
                <c:pt idx="223115">
                  <c:v>5.05932</c:v>
                </c:pt>
                <c:pt idx="223116">
                  <c:v>5.05934</c:v>
                </c:pt>
                <c:pt idx="223117">
                  <c:v>5.05936</c:v>
                </c:pt>
                <c:pt idx="223118">
                  <c:v>5.05939</c:v>
                </c:pt>
                <c:pt idx="223119">
                  <c:v>5.05941</c:v>
                </c:pt>
                <c:pt idx="223120">
                  <c:v>5.05943</c:v>
                </c:pt>
                <c:pt idx="223121">
                  <c:v>5.05946</c:v>
                </c:pt>
                <c:pt idx="223122">
                  <c:v>5.05948</c:v>
                </c:pt>
                <c:pt idx="223123">
                  <c:v>5.0595</c:v>
                </c:pt>
                <c:pt idx="223124">
                  <c:v>5.05952</c:v>
                </c:pt>
                <c:pt idx="223125">
                  <c:v>5.05955</c:v>
                </c:pt>
                <c:pt idx="223126">
                  <c:v>5.05957</c:v>
                </c:pt>
                <c:pt idx="223127">
                  <c:v>5.05959</c:v>
                </c:pt>
                <c:pt idx="223128">
                  <c:v>5.05961</c:v>
                </c:pt>
                <c:pt idx="223129">
                  <c:v>5.05964</c:v>
                </c:pt>
                <c:pt idx="223130">
                  <c:v>5.05966</c:v>
                </c:pt>
                <c:pt idx="223131">
                  <c:v>5.05968</c:v>
                </c:pt>
                <c:pt idx="223132">
                  <c:v>5.05971</c:v>
                </c:pt>
                <c:pt idx="223133">
                  <c:v>5.05973</c:v>
                </c:pt>
                <c:pt idx="223134">
                  <c:v>5.05975</c:v>
                </c:pt>
                <c:pt idx="223135">
                  <c:v>5.05977</c:v>
                </c:pt>
                <c:pt idx="223136">
                  <c:v>5.0598</c:v>
                </c:pt>
                <c:pt idx="223137">
                  <c:v>5.05982</c:v>
                </c:pt>
                <c:pt idx="223138">
                  <c:v>5.05984</c:v>
                </c:pt>
                <c:pt idx="223139">
                  <c:v>5.05986</c:v>
                </c:pt>
                <c:pt idx="223140">
                  <c:v>5.05989</c:v>
                </c:pt>
                <c:pt idx="223141">
                  <c:v>5.05991</c:v>
                </c:pt>
                <c:pt idx="223142">
                  <c:v>5.05993</c:v>
                </c:pt>
                <c:pt idx="223143">
                  <c:v>5.05996</c:v>
                </c:pt>
                <c:pt idx="223144">
                  <c:v>5.05998</c:v>
                </c:pt>
                <c:pt idx="223145">
                  <c:v>5.06</c:v>
                </c:pt>
                <c:pt idx="223146">
                  <c:v>5.06002</c:v>
                </c:pt>
                <c:pt idx="223147">
                  <c:v>5.06004</c:v>
                </c:pt>
                <c:pt idx="223148">
                  <c:v>5.06007</c:v>
                </c:pt>
                <c:pt idx="223149">
                  <c:v>5.06009</c:v>
                </c:pt>
                <c:pt idx="223150">
                  <c:v>5.06011</c:v>
                </c:pt>
                <c:pt idx="223151">
                  <c:v>5.06014</c:v>
                </c:pt>
                <c:pt idx="223152">
                  <c:v>5.06016</c:v>
                </c:pt>
                <c:pt idx="223153">
                  <c:v>5.06018</c:v>
                </c:pt>
                <c:pt idx="223154">
                  <c:v>5.0602</c:v>
                </c:pt>
                <c:pt idx="223155">
                  <c:v>5.06023</c:v>
                </c:pt>
                <c:pt idx="223156">
                  <c:v>5.06025</c:v>
                </c:pt>
                <c:pt idx="223157">
                  <c:v>5.06027</c:v>
                </c:pt>
                <c:pt idx="223158">
                  <c:v>5.06029</c:v>
                </c:pt>
                <c:pt idx="223159">
                  <c:v>5.06032</c:v>
                </c:pt>
                <c:pt idx="223160">
                  <c:v>5.06034</c:v>
                </c:pt>
                <c:pt idx="223161">
                  <c:v>5.06036</c:v>
                </c:pt>
                <c:pt idx="223162">
                  <c:v>5.06039</c:v>
                </c:pt>
                <c:pt idx="223163">
                  <c:v>5.06041</c:v>
                </c:pt>
                <c:pt idx="223164">
                  <c:v>5.06043</c:v>
                </c:pt>
                <c:pt idx="223165">
                  <c:v>5.06045</c:v>
                </c:pt>
                <c:pt idx="223166">
                  <c:v>5.06048</c:v>
                </c:pt>
                <c:pt idx="223167">
                  <c:v>5.0605</c:v>
                </c:pt>
                <c:pt idx="223168">
                  <c:v>5.06052</c:v>
                </c:pt>
                <c:pt idx="223169">
                  <c:v>5.06054</c:v>
                </c:pt>
                <c:pt idx="223170">
                  <c:v>5.06057</c:v>
                </c:pt>
                <c:pt idx="223171">
                  <c:v>5.06059</c:v>
                </c:pt>
                <c:pt idx="223172">
                  <c:v>5.06061</c:v>
                </c:pt>
                <c:pt idx="223173">
                  <c:v>5.06064</c:v>
                </c:pt>
                <c:pt idx="223174">
                  <c:v>5.06066</c:v>
                </c:pt>
                <c:pt idx="223175">
                  <c:v>5.06068</c:v>
                </c:pt>
                <c:pt idx="223176">
                  <c:v>5.0607</c:v>
                </c:pt>
                <c:pt idx="223177">
                  <c:v>5.06073</c:v>
                </c:pt>
                <c:pt idx="223178">
                  <c:v>5.06075</c:v>
                </c:pt>
                <c:pt idx="223179">
                  <c:v>5.06077</c:v>
                </c:pt>
                <c:pt idx="223180">
                  <c:v>5.06079</c:v>
                </c:pt>
                <c:pt idx="223181">
                  <c:v>5.06082</c:v>
                </c:pt>
                <c:pt idx="223182">
                  <c:v>5.06084</c:v>
                </c:pt>
                <c:pt idx="223183">
                  <c:v>5.06086</c:v>
                </c:pt>
                <c:pt idx="223184">
                  <c:v>5.06088</c:v>
                </c:pt>
                <c:pt idx="223185">
                  <c:v>5.06091</c:v>
                </c:pt>
                <c:pt idx="223186">
                  <c:v>5.06093</c:v>
                </c:pt>
                <c:pt idx="223187">
                  <c:v>5.06095</c:v>
                </c:pt>
                <c:pt idx="223188">
                  <c:v>5.06098</c:v>
                </c:pt>
                <c:pt idx="223189">
                  <c:v>5.061</c:v>
                </c:pt>
                <c:pt idx="223190">
                  <c:v>5.06102</c:v>
                </c:pt>
                <c:pt idx="223191">
                  <c:v>5.06104</c:v>
                </c:pt>
                <c:pt idx="223192">
                  <c:v>5.06107</c:v>
                </c:pt>
                <c:pt idx="223193">
                  <c:v>5.06109</c:v>
                </c:pt>
                <c:pt idx="223194">
                  <c:v>5.06111</c:v>
                </c:pt>
                <c:pt idx="223195">
                  <c:v>5.06113</c:v>
                </c:pt>
                <c:pt idx="223196">
                  <c:v>5.06116</c:v>
                </c:pt>
                <c:pt idx="223197">
                  <c:v>5.06118</c:v>
                </c:pt>
                <c:pt idx="223198">
                  <c:v>5.0612</c:v>
                </c:pt>
                <c:pt idx="223199">
                  <c:v>5.06122</c:v>
                </c:pt>
                <c:pt idx="223200">
                  <c:v>5.06125</c:v>
                </c:pt>
                <c:pt idx="223201">
                  <c:v>5.06127</c:v>
                </c:pt>
                <c:pt idx="223202">
                  <c:v>5.06129</c:v>
                </c:pt>
                <c:pt idx="223203">
                  <c:v>5.06131</c:v>
                </c:pt>
                <c:pt idx="223204">
                  <c:v>5.06134</c:v>
                </c:pt>
                <c:pt idx="223205">
                  <c:v>5.06136</c:v>
                </c:pt>
                <c:pt idx="223206">
                  <c:v>5.06138</c:v>
                </c:pt>
                <c:pt idx="223207">
                  <c:v>5.06141</c:v>
                </c:pt>
                <c:pt idx="223208">
                  <c:v>5.06143</c:v>
                </c:pt>
                <c:pt idx="223209">
                  <c:v>5.06145</c:v>
                </c:pt>
                <c:pt idx="223210">
                  <c:v>5.06147</c:v>
                </c:pt>
                <c:pt idx="223211">
                  <c:v>5.0615</c:v>
                </c:pt>
                <c:pt idx="223212">
                  <c:v>5.06152</c:v>
                </c:pt>
                <c:pt idx="223213">
                  <c:v>5.06154</c:v>
                </c:pt>
                <c:pt idx="223214">
                  <c:v>5.06156</c:v>
                </c:pt>
                <c:pt idx="223215">
                  <c:v>5.06159</c:v>
                </c:pt>
                <c:pt idx="223216">
                  <c:v>5.06161</c:v>
                </c:pt>
                <c:pt idx="223217">
                  <c:v>5.06163</c:v>
                </c:pt>
                <c:pt idx="223218">
                  <c:v>5.06166</c:v>
                </c:pt>
                <c:pt idx="223219">
                  <c:v>5.06168</c:v>
                </c:pt>
                <c:pt idx="223220">
                  <c:v>5.0617</c:v>
                </c:pt>
                <c:pt idx="223221">
                  <c:v>5.06172</c:v>
                </c:pt>
                <c:pt idx="223222">
                  <c:v>5.06175</c:v>
                </c:pt>
                <c:pt idx="223223">
                  <c:v>5.06177</c:v>
                </c:pt>
                <c:pt idx="223224">
                  <c:v>5.06179</c:v>
                </c:pt>
                <c:pt idx="223225">
                  <c:v>5.06181</c:v>
                </c:pt>
                <c:pt idx="223226">
                  <c:v>5.06184</c:v>
                </c:pt>
                <c:pt idx="223227">
                  <c:v>5.06186</c:v>
                </c:pt>
                <c:pt idx="223228">
                  <c:v>5.06188</c:v>
                </c:pt>
                <c:pt idx="223229">
                  <c:v>5.06191</c:v>
                </c:pt>
                <c:pt idx="223230">
                  <c:v>5.06193</c:v>
                </c:pt>
                <c:pt idx="223231">
                  <c:v>5.06195</c:v>
                </c:pt>
                <c:pt idx="223232">
                  <c:v>5.06197</c:v>
                </c:pt>
                <c:pt idx="223233">
                  <c:v>5.06199</c:v>
                </c:pt>
                <c:pt idx="223234">
                  <c:v>5.06202</c:v>
                </c:pt>
                <c:pt idx="223235">
                  <c:v>5.06204</c:v>
                </c:pt>
                <c:pt idx="223236">
                  <c:v>5.06206</c:v>
                </c:pt>
                <c:pt idx="223237">
                  <c:v>5.06209</c:v>
                </c:pt>
                <c:pt idx="223238">
                  <c:v>5.06211</c:v>
                </c:pt>
                <c:pt idx="223239">
                  <c:v>5.06213</c:v>
                </c:pt>
                <c:pt idx="223240">
                  <c:v>5.06215</c:v>
                </c:pt>
                <c:pt idx="223241">
                  <c:v>5.06218</c:v>
                </c:pt>
                <c:pt idx="223242">
                  <c:v>5.0622</c:v>
                </c:pt>
                <c:pt idx="223243">
                  <c:v>5.06222</c:v>
                </c:pt>
                <c:pt idx="223244">
                  <c:v>5.06224</c:v>
                </c:pt>
                <c:pt idx="223245">
                  <c:v>5.06227</c:v>
                </c:pt>
                <c:pt idx="223246">
                  <c:v>5.06229</c:v>
                </c:pt>
                <c:pt idx="223247">
                  <c:v>5.06231</c:v>
                </c:pt>
                <c:pt idx="223248">
                  <c:v>5.06234</c:v>
                </c:pt>
                <c:pt idx="223249">
                  <c:v>5.06236</c:v>
                </c:pt>
                <c:pt idx="223250">
                  <c:v>5.06238</c:v>
                </c:pt>
                <c:pt idx="223251">
                  <c:v>5.0624</c:v>
                </c:pt>
                <c:pt idx="223252">
                  <c:v>5.06243</c:v>
                </c:pt>
                <c:pt idx="223253">
                  <c:v>5.06245</c:v>
                </c:pt>
                <c:pt idx="223254">
                  <c:v>5.06247</c:v>
                </c:pt>
                <c:pt idx="223255">
                  <c:v>5.06249</c:v>
                </c:pt>
                <c:pt idx="223256">
                  <c:v>5.06252</c:v>
                </c:pt>
                <c:pt idx="223257">
                  <c:v>5.06254</c:v>
                </c:pt>
                <c:pt idx="223258">
                  <c:v>5.06256</c:v>
                </c:pt>
                <c:pt idx="223259">
                  <c:v>5.06259</c:v>
                </c:pt>
                <c:pt idx="223260">
                  <c:v>5.06261</c:v>
                </c:pt>
                <c:pt idx="223261">
                  <c:v>5.06263</c:v>
                </c:pt>
                <c:pt idx="223262">
                  <c:v>5.06265</c:v>
                </c:pt>
                <c:pt idx="223263">
                  <c:v>5.06268</c:v>
                </c:pt>
                <c:pt idx="223264">
                  <c:v>5.0627</c:v>
                </c:pt>
                <c:pt idx="223265">
                  <c:v>5.06272</c:v>
                </c:pt>
                <c:pt idx="223266">
                  <c:v>5.06274</c:v>
                </c:pt>
                <c:pt idx="223267">
                  <c:v>5.06277</c:v>
                </c:pt>
                <c:pt idx="223268">
                  <c:v>5.06279</c:v>
                </c:pt>
                <c:pt idx="223269">
                  <c:v>5.06281</c:v>
                </c:pt>
                <c:pt idx="223270">
                  <c:v>5.06283</c:v>
                </c:pt>
                <c:pt idx="223271">
                  <c:v>5.06286</c:v>
                </c:pt>
                <c:pt idx="223272">
                  <c:v>5.06288</c:v>
                </c:pt>
                <c:pt idx="223273">
                  <c:v>5.0629</c:v>
                </c:pt>
                <c:pt idx="223274">
                  <c:v>5.06292</c:v>
                </c:pt>
                <c:pt idx="223275">
                  <c:v>5.06295</c:v>
                </c:pt>
                <c:pt idx="223276">
                  <c:v>5.06297</c:v>
                </c:pt>
                <c:pt idx="223277">
                  <c:v>5.06299</c:v>
                </c:pt>
                <c:pt idx="223278">
                  <c:v>5.06302</c:v>
                </c:pt>
                <c:pt idx="223279">
                  <c:v>5.06304</c:v>
                </c:pt>
                <c:pt idx="223280">
                  <c:v>5.06306</c:v>
                </c:pt>
                <c:pt idx="223281">
                  <c:v>5.06308</c:v>
                </c:pt>
                <c:pt idx="223282">
                  <c:v>5.06311</c:v>
                </c:pt>
                <c:pt idx="223283">
                  <c:v>5.06313</c:v>
                </c:pt>
                <c:pt idx="223284">
                  <c:v>5.06315</c:v>
                </c:pt>
                <c:pt idx="223285">
                  <c:v>5.06318</c:v>
                </c:pt>
                <c:pt idx="223286">
                  <c:v>5.0632</c:v>
                </c:pt>
                <c:pt idx="223287">
                  <c:v>5.06322</c:v>
                </c:pt>
                <c:pt idx="223288">
                  <c:v>5.06324</c:v>
                </c:pt>
                <c:pt idx="223289">
                  <c:v>5.06327</c:v>
                </c:pt>
                <c:pt idx="223290">
                  <c:v>5.06329</c:v>
                </c:pt>
                <c:pt idx="223291">
                  <c:v>5.06331</c:v>
                </c:pt>
                <c:pt idx="223292">
                  <c:v>5.06333</c:v>
                </c:pt>
                <c:pt idx="223293">
                  <c:v>5.06336</c:v>
                </c:pt>
                <c:pt idx="223294">
                  <c:v>5.06338</c:v>
                </c:pt>
                <c:pt idx="223295">
                  <c:v>5.0634</c:v>
                </c:pt>
                <c:pt idx="223296">
                  <c:v>5.06342</c:v>
                </c:pt>
                <c:pt idx="223297">
                  <c:v>5.06345</c:v>
                </c:pt>
                <c:pt idx="223298">
                  <c:v>5.06347</c:v>
                </c:pt>
                <c:pt idx="223299">
                  <c:v>5.06349</c:v>
                </c:pt>
                <c:pt idx="223300">
                  <c:v>5.06351</c:v>
                </c:pt>
                <c:pt idx="223301">
                  <c:v>5.06354</c:v>
                </c:pt>
                <c:pt idx="223302">
                  <c:v>5.06356</c:v>
                </c:pt>
                <c:pt idx="223303">
                  <c:v>5.06358</c:v>
                </c:pt>
                <c:pt idx="223304">
                  <c:v>5.0636</c:v>
                </c:pt>
                <c:pt idx="223305">
                  <c:v>5.06363</c:v>
                </c:pt>
                <c:pt idx="223306">
                  <c:v>5.06365</c:v>
                </c:pt>
                <c:pt idx="223307">
                  <c:v>5.06367</c:v>
                </c:pt>
                <c:pt idx="223308">
                  <c:v>5.0637</c:v>
                </c:pt>
                <c:pt idx="223309">
                  <c:v>5.06372</c:v>
                </c:pt>
                <c:pt idx="223310">
                  <c:v>5.06374</c:v>
                </c:pt>
                <c:pt idx="223311">
                  <c:v>5.06376</c:v>
                </c:pt>
                <c:pt idx="223312">
                  <c:v>5.06379</c:v>
                </c:pt>
                <c:pt idx="223313">
                  <c:v>5.06381</c:v>
                </c:pt>
                <c:pt idx="223314">
                  <c:v>5.06383</c:v>
                </c:pt>
                <c:pt idx="223315">
                  <c:v>5.06386</c:v>
                </c:pt>
                <c:pt idx="223316">
                  <c:v>5.06388</c:v>
                </c:pt>
                <c:pt idx="223317">
                  <c:v>5.0639</c:v>
                </c:pt>
                <c:pt idx="223318">
                  <c:v>5.06392</c:v>
                </c:pt>
                <c:pt idx="223319">
                  <c:v>5.06395</c:v>
                </c:pt>
                <c:pt idx="223320">
                  <c:v>5.06397</c:v>
                </c:pt>
                <c:pt idx="223321">
                  <c:v>5.06399</c:v>
                </c:pt>
                <c:pt idx="223322">
                  <c:v>5.06401</c:v>
                </c:pt>
                <c:pt idx="223323">
                  <c:v>5.06404</c:v>
                </c:pt>
                <c:pt idx="223324">
                  <c:v>5.06406</c:v>
                </c:pt>
                <c:pt idx="223325">
                  <c:v>5.06408</c:v>
                </c:pt>
                <c:pt idx="223326">
                  <c:v>5.0641</c:v>
                </c:pt>
                <c:pt idx="223327">
                  <c:v>5.06413</c:v>
                </c:pt>
                <c:pt idx="223328">
                  <c:v>5.06415</c:v>
                </c:pt>
                <c:pt idx="223329">
                  <c:v>5.06417</c:v>
                </c:pt>
                <c:pt idx="223330">
                  <c:v>5.06419</c:v>
                </c:pt>
                <c:pt idx="223331">
                  <c:v>5.06422</c:v>
                </c:pt>
                <c:pt idx="223332">
                  <c:v>5.06424</c:v>
                </c:pt>
                <c:pt idx="223333">
                  <c:v>5.06426</c:v>
                </c:pt>
                <c:pt idx="223334">
                  <c:v>5.06429</c:v>
                </c:pt>
                <c:pt idx="223335">
                  <c:v>5.06431</c:v>
                </c:pt>
                <c:pt idx="223336">
                  <c:v>5.06433</c:v>
                </c:pt>
                <c:pt idx="223337">
                  <c:v>5.06435</c:v>
                </c:pt>
                <c:pt idx="223338">
                  <c:v>5.06438</c:v>
                </c:pt>
                <c:pt idx="223339">
                  <c:v>5.0644</c:v>
                </c:pt>
                <c:pt idx="223340">
                  <c:v>5.06442</c:v>
                </c:pt>
                <c:pt idx="223341">
                  <c:v>5.06444</c:v>
                </c:pt>
                <c:pt idx="223342">
                  <c:v>5.06447</c:v>
                </c:pt>
                <c:pt idx="223343">
                  <c:v>5.06449</c:v>
                </c:pt>
                <c:pt idx="223344">
                  <c:v>5.06451</c:v>
                </c:pt>
                <c:pt idx="223345">
                  <c:v>5.06454</c:v>
                </c:pt>
                <c:pt idx="223346">
                  <c:v>5.06456</c:v>
                </c:pt>
                <c:pt idx="223347">
                  <c:v>5.06458</c:v>
                </c:pt>
                <c:pt idx="223348">
                  <c:v>5.0646</c:v>
                </c:pt>
                <c:pt idx="223349">
                  <c:v>5.06463</c:v>
                </c:pt>
                <c:pt idx="223350">
                  <c:v>5.06465</c:v>
                </c:pt>
                <c:pt idx="223351">
                  <c:v>5.06467</c:v>
                </c:pt>
                <c:pt idx="223352">
                  <c:v>5.06469</c:v>
                </c:pt>
                <c:pt idx="223353">
                  <c:v>5.06472</c:v>
                </c:pt>
                <c:pt idx="223354">
                  <c:v>5.06474</c:v>
                </c:pt>
                <c:pt idx="223355">
                  <c:v>5.06476</c:v>
                </c:pt>
                <c:pt idx="223356">
                  <c:v>5.06478</c:v>
                </c:pt>
                <c:pt idx="223357">
                  <c:v>5.06481</c:v>
                </c:pt>
                <c:pt idx="223358">
                  <c:v>5.06483</c:v>
                </c:pt>
                <c:pt idx="223359">
                  <c:v>5.06485</c:v>
                </c:pt>
                <c:pt idx="223360">
                  <c:v>5.06487</c:v>
                </c:pt>
                <c:pt idx="223361">
                  <c:v>5.0649</c:v>
                </c:pt>
                <c:pt idx="223362">
                  <c:v>5.06492</c:v>
                </c:pt>
                <c:pt idx="223363">
                  <c:v>5.06494</c:v>
                </c:pt>
                <c:pt idx="223364">
                  <c:v>5.06497</c:v>
                </c:pt>
                <c:pt idx="223365">
                  <c:v>5.06499</c:v>
                </c:pt>
                <c:pt idx="223366">
                  <c:v>5.06501</c:v>
                </c:pt>
                <c:pt idx="223367">
                  <c:v>5.06503</c:v>
                </c:pt>
                <c:pt idx="223368">
                  <c:v>5.06506</c:v>
                </c:pt>
                <c:pt idx="223369">
                  <c:v>5.06508</c:v>
                </c:pt>
                <c:pt idx="223370">
                  <c:v>5.0651</c:v>
                </c:pt>
                <c:pt idx="223371">
                  <c:v>5.06513</c:v>
                </c:pt>
                <c:pt idx="223372">
                  <c:v>5.06515</c:v>
                </c:pt>
                <c:pt idx="223373">
                  <c:v>5.06517</c:v>
                </c:pt>
                <c:pt idx="223374">
                  <c:v>5.06519</c:v>
                </c:pt>
                <c:pt idx="223375">
                  <c:v>5.06522</c:v>
                </c:pt>
                <c:pt idx="223376">
                  <c:v>5.06524</c:v>
                </c:pt>
                <c:pt idx="223377">
                  <c:v>5.06526</c:v>
                </c:pt>
                <c:pt idx="223378">
                  <c:v>5.06528</c:v>
                </c:pt>
                <c:pt idx="223379">
                  <c:v>5.06531</c:v>
                </c:pt>
                <c:pt idx="223380">
                  <c:v>5.06533</c:v>
                </c:pt>
                <c:pt idx="223381">
                  <c:v>5.06535</c:v>
                </c:pt>
                <c:pt idx="223382">
                  <c:v>5.06537</c:v>
                </c:pt>
                <c:pt idx="223383">
                  <c:v>5.0654</c:v>
                </c:pt>
                <c:pt idx="223384">
                  <c:v>5.06542</c:v>
                </c:pt>
                <c:pt idx="223385">
                  <c:v>5.06544</c:v>
                </c:pt>
                <c:pt idx="223386">
                  <c:v>5.06546</c:v>
                </c:pt>
                <c:pt idx="223387">
                  <c:v>5.06549</c:v>
                </c:pt>
                <c:pt idx="223388">
                  <c:v>5.06551</c:v>
                </c:pt>
                <c:pt idx="223389">
                  <c:v>5.06553</c:v>
                </c:pt>
                <c:pt idx="223390">
                  <c:v>5.06556</c:v>
                </c:pt>
                <c:pt idx="223391">
                  <c:v>5.06558</c:v>
                </c:pt>
                <c:pt idx="223392">
                  <c:v>5.0656</c:v>
                </c:pt>
                <c:pt idx="223393">
                  <c:v>5.06562</c:v>
                </c:pt>
                <c:pt idx="223394">
                  <c:v>5.06565</c:v>
                </c:pt>
                <c:pt idx="223395">
                  <c:v>5.06567</c:v>
                </c:pt>
                <c:pt idx="223396">
                  <c:v>5.06569</c:v>
                </c:pt>
                <c:pt idx="223397">
                  <c:v>5.06571</c:v>
                </c:pt>
                <c:pt idx="223398">
                  <c:v>5.06574</c:v>
                </c:pt>
                <c:pt idx="223399">
                  <c:v>5.06576</c:v>
                </c:pt>
                <c:pt idx="223400">
                  <c:v>5.06578</c:v>
                </c:pt>
                <c:pt idx="223401">
                  <c:v>5.06581</c:v>
                </c:pt>
                <c:pt idx="223402">
                  <c:v>5.06583</c:v>
                </c:pt>
                <c:pt idx="223403">
                  <c:v>5.06585</c:v>
                </c:pt>
                <c:pt idx="223404">
                  <c:v>5.06587</c:v>
                </c:pt>
                <c:pt idx="223405">
                  <c:v>5.0659</c:v>
                </c:pt>
                <c:pt idx="223406">
                  <c:v>5.06592</c:v>
                </c:pt>
                <c:pt idx="223407">
                  <c:v>5.06594</c:v>
                </c:pt>
                <c:pt idx="223408">
                  <c:v>5.06596</c:v>
                </c:pt>
                <c:pt idx="223409">
                  <c:v>5.06599</c:v>
                </c:pt>
                <c:pt idx="223410">
                  <c:v>5.06601</c:v>
                </c:pt>
                <c:pt idx="223411">
                  <c:v>5.06603</c:v>
                </c:pt>
                <c:pt idx="223412">
                  <c:v>5.06605</c:v>
                </c:pt>
                <c:pt idx="223413">
                  <c:v>5.06608</c:v>
                </c:pt>
                <c:pt idx="223414">
                  <c:v>5.0661</c:v>
                </c:pt>
                <c:pt idx="223415">
                  <c:v>5.06612</c:v>
                </c:pt>
                <c:pt idx="223416">
                  <c:v>5.06614</c:v>
                </c:pt>
                <c:pt idx="223417">
                  <c:v>5.06617</c:v>
                </c:pt>
                <c:pt idx="223418">
                  <c:v>5.06619</c:v>
                </c:pt>
                <c:pt idx="223419">
                  <c:v>5.06621</c:v>
                </c:pt>
                <c:pt idx="223420">
                  <c:v>5.06624</c:v>
                </c:pt>
                <c:pt idx="223421">
                  <c:v>5.06626</c:v>
                </c:pt>
                <c:pt idx="223422">
                  <c:v>5.06628</c:v>
                </c:pt>
                <c:pt idx="223423">
                  <c:v>5.0663</c:v>
                </c:pt>
                <c:pt idx="223424">
                  <c:v>5.06633</c:v>
                </c:pt>
                <c:pt idx="223425">
                  <c:v>5.06635</c:v>
                </c:pt>
                <c:pt idx="223426">
                  <c:v>5.06637</c:v>
                </c:pt>
                <c:pt idx="223427">
                  <c:v>5.06639</c:v>
                </c:pt>
                <c:pt idx="223428">
                  <c:v>5.06642</c:v>
                </c:pt>
                <c:pt idx="223429">
                  <c:v>5.06644</c:v>
                </c:pt>
                <c:pt idx="223430">
                  <c:v>5.06646</c:v>
                </c:pt>
                <c:pt idx="223431">
                  <c:v>5.06649</c:v>
                </c:pt>
                <c:pt idx="223432">
                  <c:v>5.06651</c:v>
                </c:pt>
                <c:pt idx="223433">
                  <c:v>5.06653</c:v>
                </c:pt>
                <c:pt idx="223434">
                  <c:v>5.06655</c:v>
                </c:pt>
                <c:pt idx="223435">
                  <c:v>5.06658</c:v>
                </c:pt>
                <c:pt idx="223436">
                  <c:v>5.0666</c:v>
                </c:pt>
                <c:pt idx="223437">
                  <c:v>5.06662</c:v>
                </c:pt>
                <c:pt idx="223438">
                  <c:v>5.06664</c:v>
                </c:pt>
                <c:pt idx="223439">
                  <c:v>5.06667</c:v>
                </c:pt>
                <c:pt idx="223440">
                  <c:v>5.06669</c:v>
                </c:pt>
                <c:pt idx="223441">
                  <c:v>5.06671</c:v>
                </c:pt>
                <c:pt idx="223442">
                  <c:v>5.06674</c:v>
                </c:pt>
                <c:pt idx="223443">
                  <c:v>5.06676</c:v>
                </c:pt>
                <c:pt idx="223444">
                  <c:v>5.06678</c:v>
                </c:pt>
                <c:pt idx="223445">
                  <c:v>5.0668</c:v>
                </c:pt>
                <c:pt idx="223446">
                  <c:v>5.06682</c:v>
                </c:pt>
                <c:pt idx="223447">
                  <c:v>5.06685</c:v>
                </c:pt>
                <c:pt idx="223448">
                  <c:v>5.06687</c:v>
                </c:pt>
                <c:pt idx="223449">
                  <c:v>5.06689</c:v>
                </c:pt>
                <c:pt idx="223450">
                  <c:v>5.06692</c:v>
                </c:pt>
                <c:pt idx="223451">
                  <c:v>5.06694</c:v>
                </c:pt>
                <c:pt idx="223452">
                  <c:v>5.06696</c:v>
                </c:pt>
                <c:pt idx="223453">
                  <c:v>5.06698</c:v>
                </c:pt>
                <c:pt idx="223454">
                  <c:v>5.06701</c:v>
                </c:pt>
                <c:pt idx="223455">
                  <c:v>5.06703</c:v>
                </c:pt>
                <c:pt idx="223456">
                  <c:v>5.06705</c:v>
                </c:pt>
                <c:pt idx="223457">
                  <c:v>5.06707</c:v>
                </c:pt>
                <c:pt idx="223458">
                  <c:v>5.0671</c:v>
                </c:pt>
                <c:pt idx="223459">
                  <c:v>5.06712</c:v>
                </c:pt>
                <c:pt idx="223460">
                  <c:v>5.06714</c:v>
                </c:pt>
                <c:pt idx="223461">
                  <c:v>5.06717</c:v>
                </c:pt>
                <c:pt idx="223462">
                  <c:v>5.06719</c:v>
                </c:pt>
                <c:pt idx="223463">
                  <c:v>5.06721</c:v>
                </c:pt>
                <c:pt idx="223464">
                  <c:v>5.06723</c:v>
                </c:pt>
                <c:pt idx="223465">
                  <c:v>5.06726</c:v>
                </c:pt>
                <c:pt idx="223466">
                  <c:v>5.06728</c:v>
                </c:pt>
                <c:pt idx="223467">
                  <c:v>5.0673</c:v>
                </c:pt>
                <c:pt idx="223468">
                  <c:v>5.06732</c:v>
                </c:pt>
                <c:pt idx="223469">
                  <c:v>5.06735</c:v>
                </c:pt>
                <c:pt idx="223470">
                  <c:v>5.06737</c:v>
                </c:pt>
                <c:pt idx="223471">
                  <c:v>5.06739</c:v>
                </c:pt>
                <c:pt idx="223472">
                  <c:v>5.06741</c:v>
                </c:pt>
                <c:pt idx="223473">
                  <c:v>5.06744</c:v>
                </c:pt>
                <c:pt idx="223474">
                  <c:v>5.06746</c:v>
                </c:pt>
                <c:pt idx="223475">
                  <c:v>5.06748</c:v>
                </c:pt>
                <c:pt idx="223476">
                  <c:v>5.06751</c:v>
                </c:pt>
                <c:pt idx="223477">
                  <c:v>5.06753</c:v>
                </c:pt>
                <c:pt idx="223478">
                  <c:v>5.06755</c:v>
                </c:pt>
                <c:pt idx="223479">
                  <c:v>5.06757</c:v>
                </c:pt>
                <c:pt idx="223480">
                  <c:v>5.0676</c:v>
                </c:pt>
                <c:pt idx="223481">
                  <c:v>5.06762</c:v>
                </c:pt>
                <c:pt idx="223482">
                  <c:v>5.06764</c:v>
                </c:pt>
                <c:pt idx="223483">
                  <c:v>5.06766</c:v>
                </c:pt>
                <c:pt idx="223484">
                  <c:v>5.06769</c:v>
                </c:pt>
                <c:pt idx="223485">
                  <c:v>5.06771</c:v>
                </c:pt>
                <c:pt idx="223486">
                  <c:v>5.06773</c:v>
                </c:pt>
                <c:pt idx="223487">
                  <c:v>5.06776</c:v>
                </c:pt>
                <c:pt idx="223488">
                  <c:v>5.06778</c:v>
                </c:pt>
                <c:pt idx="223489">
                  <c:v>5.0678</c:v>
                </c:pt>
                <c:pt idx="223490">
                  <c:v>5.06782</c:v>
                </c:pt>
                <c:pt idx="223491">
                  <c:v>5.06785</c:v>
                </c:pt>
                <c:pt idx="223492">
                  <c:v>5.06787</c:v>
                </c:pt>
                <c:pt idx="223493">
                  <c:v>5.06789</c:v>
                </c:pt>
                <c:pt idx="223494">
                  <c:v>5.06791</c:v>
                </c:pt>
                <c:pt idx="223495">
                  <c:v>5.06794</c:v>
                </c:pt>
                <c:pt idx="223496">
                  <c:v>5.06796</c:v>
                </c:pt>
                <c:pt idx="223497">
                  <c:v>5.06798</c:v>
                </c:pt>
                <c:pt idx="223498">
                  <c:v>5.06801</c:v>
                </c:pt>
                <c:pt idx="223499">
                  <c:v>5.06803</c:v>
                </c:pt>
                <c:pt idx="223500">
                  <c:v>5.06805</c:v>
                </c:pt>
                <c:pt idx="223501">
                  <c:v>5.06807</c:v>
                </c:pt>
                <c:pt idx="223502">
                  <c:v>5.06809</c:v>
                </c:pt>
                <c:pt idx="223503">
                  <c:v>5.06812</c:v>
                </c:pt>
                <c:pt idx="223504">
                  <c:v>5.06814</c:v>
                </c:pt>
                <c:pt idx="223505">
                  <c:v>5.06816</c:v>
                </c:pt>
                <c:pt idx="223506">
                  <c:v>5.06819</c:v>
                </c:pt>
                <c:pt idx="223507">
                  <c:v>5.06821</c:v>
                </c:pt>
                <c:pt idx="223508">
                  <c:v>5.06823</c:v>
                </c:pt>
                <c:pt idx="223509">
                  <c:v>5.06825</c:v>
                </c:pt>
                <c:pt idx="223510">
                  <c:v>5.06828</c:v>
                </c:pt>
                <c:pt idx="223511">
                  <c:v>5.0683</c:v>
                </c:pt>
                <c:pt idx="223512">
                  <c:v>5.06832</c:v>
                </c:pt>
                <c:pt idx="223513">
                  <c:v>5.06834</c:v>
                </c:pt>
                <c:pt idx="223514">
                  <c:v>5.06837</c:v>
                </c:pt>
                <c:pt idx="223515">
                  <c:v>5.06839</c:v>
                </c:pt>
                <c:pt idx="223516">
                  <c:v>5.06841</c:v>
                </c:pt>
                <c:pt idx="223517">
                  <c:v>5.06844</c:v>
                </c:pt>
                <c:pt idx="223518">
                  <c:v>5.06846</c:v>
                </c:pt>
                <c:pt idx="223519">
                  <c:v>5.06848</c:v>
                </c:pt>
                <c:pt idx="223520">
                  <c:v>5.0685</c:v>
                </c:pt>
                <c:pt idx="223521">
                  <c:v>5.06853</c:v>
                </c:pt>
                <c:pt idx="223522">
                  <c:v>5.06855</c:v>
                </c:pt>
                <c:pt idx="223523">
                  <c:v>5.06857</c:v>
                </c:pt>
                <c:pt idx="223524">
                  <c:v>5.06859</c:v>
                </c:pt>
                <c:pt idx="223525">
                  <c:v>5.06862</c:v>
                </c:pt>
                <c:pt idx="223526">
                  <c:v>5.06864</c:v>
                </c:pt>
                <c:pt idx="223527">
                  <c:v>5.06866</c:v>
                </c:pt>
                <c:pt idx="223528">
                  <c:v>5.06869</c:v>
                </c:pt>
                <c:pt idx="223529">
                  <c:v>5.06871</c:v>
                </c:pt>
                <c:pt idx="223530">
                  <c:v>5.06873</c:v>
                </c:pt>
                <c:pt idx="223531">
                  <c:v>5.06875</c:v>
                </c:pt>
                <c:pt idx="223532">
                  <c:v>5.06878</c:v>
                </c:pt>
                <c:pt idx="223533">
                  <c:v>5.0688</c:v>
                </c:pt>
                <c:pt idx="223534">
                  <c:v>5.06882</c:v>
                </c:pt>
                <c:pt idx="223535">
                  <c:v>5.06884</c:v>
                </c:pt>
                <c:pt idx="223536">
                  <c:v>5.06887</c:v>
                </c:pt>
                <c:pt idx="223537">
                  <c:v>5.06889</c:v>
                </c:pt>
                <c:pt idx="223538">
                  <c:v>5.06891</c:v>
                </c:pt>
                <c:pt idx="223539">
                  <c:v>5.06893</c:v>
                </c:pt>
                <c:pt idx="223540">
                  <c:v>5.06896</c:v>
                </c:pt>
                <c:pt idx="223541">
                  <c:v>5.06898</c:v>
                </c:pt>
                <c:pt idx="223542">
                  <c:v>5.069</c:v>
                </c:pt>
                <c:pt idx="223543">
                  <c:v>5.06902</c:v>
                </c:pt>
                <c:pt idx="223544">
                  <c:v>5.06905</c:v>
                </c:pt>
                <c:pt idx="223545">
                  <c:v>5.06907</c:v>
                </c:pt>
                <c:pt idx="223546">
                  <c:v>5.06909</c:v>
                </c:pt>
                <c:pt idx="223547">
                  <c:v>5.06912</c:v>
                </c:pt>
                <c:pt idx="223548">
                  <c:v>5.06914</c:v>
                </c:pt>
                <c:pt idx="223549">
                  <c:v>5.06916</c:v>
                </c:pt>
                <c:pt idx="223550">
                  <c:v>5.06918</c:v>
                </c:pt>
                <c:pt idx="223551">
                  <c:v>5.06921</c:v>
                </c:pt>
                <c:pt idx="223552">
                  <c:v>5.06923</c:v>
                </c:pt>
                <c:pt idx="223553">
                  <c:v>5.06925</c:v>
                </c:pt>
                <c:pt idx="223554">
                  <c:v>5.06927</c:v>
                </c:pt>
                <c:pt idx="223555">
                  <c:v>5.0693</c:v>
                </c:pt>
                <c:pt idx="223556">
                  <c:v>5.06932</c:v>
                </c:pt>
                <c:pt idx="223557">
                  <c:v>5.06934</c:v>
                </c:pt>
                <c:pt idx="223558">
                  <c:v>5.06937</c:v>
                </c:pt>
                <c:pt idx="223559">
                  <c:v>5.06939</c:v>
                </c:pt>
                <c:pt idx="223560">
                  <c:v>5.06941</c:v>
                </c:pt>
                <c:pt idx="223561">
                  <c:v>5.06943</c:v>
                </c:pt>
                <c:pt idx="223562">
                  <c:v>5.06946</c:v>
                </c:pt>
                <c:pt idx="223563">
                  <c:v>5.06948</c:v>
                </c:pt>
                <c:pt idx="223564">
                  <c:v>5.0695</c:v>
                </c:pt>
                <c:pt idx="223565">
                  <c:v>5.06952</c:v>
                </c:pt>
                <c:pt idx="223566">
                  <c:v>5.06955</c:v>
                </c:pt>
                <c:pt idx="223567">
                  <c:v>5.06957</c:v>
                </c:pt>
                <c:pt idx="223568">
                  <c:v>5.06959</c:v>
                </c:pt>
                <c:pt idx="223569">
                  <c:v>5.06961</c:v>
                </c:pt>
                <c:pt idx="223570">
                  <c:v>5.06964</c:v>
                </c:pt>
                <c:pt idx="223571">
                  <c:v>5.06966</c:v>
                </c:pt>
                <c:pt idx="223572">
                  <c:v>5.06968</c:v>
                </c:pt>
                <c:pt idx="223573">
                  <c:v>5.0697</c:v>
                </c:pt>
                <c:pt idx="223574">
                  <c:v>5.06973</c:v>
                </c:pt>
                <c:pt idx="223575">
                  <c:v>5.06975</c:v>
                </c:pt>
                <c:pt idx="223576">
                  <c:v>5.06977</c:v>
                </c:pt>
                <c:pt idx="223577">
                  <c:v>5.0698</c:v>
                </c:pt>
                <c:pt idx="223578">
                  <c:v>5.06982</c:v>
                </c:pt>
                <c:pt idx="223579">
                  <c:v>5.06984</c:v>
                </c:pt>
                <c:pt idx="223580">
                  <c:v>5.06986</c:v>
                </c:pt>
                <c:pt idx="223581">
                  <c:v>5.06989</c:v>
                </c:pt>
                <c:pt idx="223582">
                  <c:v>5.06991</c:v>
                </c:pt>
                <c:pt idx="223583">
                  <c:v>5.06993</c:v>
                </c:pt>
                <c:pt idx="223584">
                  <c:v>5.06996</c:v>
                </c:pt>
                <c:pt idx="223585">
                  <c:v>5.06998</c:v>
                </c:pt>
                <c:pt idx="223586">
                  <c:v>5.07</c:v>
                </c:pt>
                <c:pt idx="223587">
                  <c:v>5.07002</c:v>
                </c:pt>
                <c:pt idx="223588">
                  <c:v>5.07005</c:v>
                </c:pt>
                <c:pt idx="223589">
                  <c:v>5.07007</c:v>
                </c:pt>
                <c:pt idx="223590">
                  <c:v>5.07009</c:v>
                </c:pt>
                <c:pt idx="223591">
                  <c:v>5.07011</c:v>
                </c:pt>
                <c:pt idx="223592">
                  <c:v>5.07014</c:v>
                </c:pt>
                <c:pt idx="223593">
                  <c:v>5.07016</c:v>
                </c:pt>
                <c:pt idx="223594">
                  <c:v>5.07018</c:v>
                </c:pt>
                <c:pt idx="223595">
                  <c:v>5.0702</c:v>
                </c:pt>
                <c:pt idx="223596">
                  <c:v>5.07023</c:v>
                </c:pt>
                <c:pt idx="223597">
                  <c:v>5.07025</c:v>
                </c:pt>
                <c:pt idx="223598">
                  <c:v>5.07027</c:v>
                </c:pt>
                <c:pt idx="223599">
                  <c:v>5.07029</c:v>
                </c:pt>
                <c:pt idx="223600">
                  <c:v>5.07032</c:v>
                </c:pt>
                <c:pt idx="223601">
                  <c:v>5.07034</c:v>
                </c:pt>
                <c:pt idx="223602">
                  <c:v>5.07036</c:v>
                </c:pt>
                <c:pt idx="223603">
                  <c:v>5.07038</c:v>
                </c:pt>
                <c:pt idx="223604">
                  <c:v>5.07041</c:v>
                </c:pt>
                <c:pt idx="223605">
                  <c:v>5.07043</c:v>
                </c:pt>
                <c:pt idx="223606">
                  <c:v>5.07045</c:v>
                </c:pt>
                <c:pt idx="223607">
                  <c:v>5.07048</c:v>
                </c:pt>
                <c:pt idx="223608">
                  <c:v>5.0705</c:v>
                </c:pt>
                <c:pt idx="223609">
                  <c:v>5.07052</c:v>
                </c:pt>
                <c:pt idx="223610">
                  <c:v>5.07054</c:v>
                </c:pt>
                <c:pt idx="223611">
                  <c:v>5.07057</c:v>
                </c:pt>
                <c:pt idx="223612">
                  <c:v>5.07059</c:v>
                </c:pt>
                <c:pt idx="223613">
                  <c:v>5.07061</c:v>
                </c:pt>
                <c:pt idx="223614">
                  <c:v>5.07064</c:v>
                </c:pt>
                <c:pt idx="223615">
                  <c:v>5.07066</c:v>
                </c:pt>
                <c:pt idx="223616">
                  <c:v>5.07068</c:v>
                </c:pt>
                <c:pt idx="223617">
                  <c:v>5.0707</c:v>
                </c:pt>
                <c:pt idx="223618">
                  <c:v>5.07073</c:v>
                </c:pt>
                <c:pt idx="223619">
                  <c:v>5.07075</c:v>
                </c:pt>
                <c:pt idx="223620">
                  <c:v>5.07077</c:v>
                </c:pt>
                <c:pt idx="223621">
                  <c:v>5.07079</c:v>
                </c:pt>
                <c:pt idx="223622">
                  <c:v>5.07082</c:v>
                </c:pt>
                <c:pt idx="223623">
                  <c:v>5.07084</c:v>
                </c:pt>
                <c:pt idx="223624">
                  <c:v>5.07086</c:v>
                </c:pt>
                <c:pt idx="223625">
                  <c:v>5.07088</c:v>
                </c:pt>
                <c:pt idx="223626">
                  <c:v>5.07091</c:v>
                </c:pt>
                <c:pt idx="223627">
                  <c:v>5.07093</c:v>
                </c:pt>
                <c:pt idx="223628">
                  <c:v>5.07095</c:v>
                </c:pt>
                <c:pt idx="223629">
                  <c:v>5.07097</c:v>
                </c:pt>
                <c:pt idx="223630">
                  <c:v>5.071</c:v>
                </c:pt>
                <c:pt idx="223631">
                  <c:v>5.07102</c:v>
                </c:pt>
                <c:pt idx="223632">
                  <c:v>5.07104</c:v>
                </c:pt>
                <c:pt idx="223633">
                  <c:v>5.07107</c:v>
                </c:pt>
                <c:pt idx="223634">
                  <c:v>5.07109</c:v>
                </c:pt>
                <c:pt idx="223635">
                  <c:v>5.07111</c:v>
                </c:pt>
                <c:pt idx="223636">
                  <c:v>5.07113</c:v>
                </c:pt>
                <c:pt idx="223637">
                  <c:v>5.07116</c:v>
                </c:pt>
                <c:pt idx="223638">
                  <c:v>5.07118</c:v>
                </c:pt>
                <c:pt idx="223639">
                  <c:v>5.0712</c:v>
                </c:pt>
                <c:pt idx="223640">
                  <c:v>5.07122</c:v>
                </c:pt>
                <c:pt idx="223641">
                  <c:v>5.07125</c:v>
                </c:pt>
                <c:pt idx="223642">
                  <c:v>5.07127</c:v>
                </c:pt>
                <c:pt idx="223643">
                  <c:v>5.07129</c:v>
                </c:pt>
                <c:pt idx="223644">
                  <c:v>5.07132</c:v>
                </c:pt>
                <c:pt idx="223645">
                  <c:v>5.07134</c:v>
                </c:pt>
                <c:pt idx="223646">
                  <c:v>5.07136</c:v>
                </c:pt>
                <c:pt idx="223647">
                  <c:v>5.07138</c:v>
                </c:pt>
                <c:pt idx="223648">
                  <c:v>5.07141</c:v>
                </c:pt>
                <c:pt idx="223649">
                  <c:v>5.07143</c:v>
                </c:pt>
                <c:pt idx="223650">
                  <c:v>5.07145</c:v>
                </c:pt>
                <c:pt idx="223651">
                  <c:v>5.07147</c:v>
                </c:pt>
                <c:pt idx="223652">
                  <c:v>5.0715</c:v>
                </c:pt>
                <c:pt idx="223653">
                  <c:v>5.07152</c:v>
                </c:pt>
                <c:pt idx="223654">
                  <c:v>5.07154</c:v>
                </c:pt>
                <c:pt idx="223655">
                  <c:v>5.07156</c:v>
                </c:pt>
                <c:pt idx="223656">
                  <c:v>5.07159</c:v>
                </c:pt>
                <c:pt idx="223657">
                  <c:v>5.07161</c:v>
                </c:pt>
                <c:pt idx="223658">
                  <c:v>5.07163</c:v>
                </c:pt>
                <c:pt idx="223659">
                  <c:v>5.07165</c:v>
                </c:pt>
                <c:pt idx="223660">
                  <c:v>5.07168</c:v>
                </c:pt>
                <c:pt idx="223661">
                  <c:v>5.0717</c:v>
                </c:pt>
                <c:pt idx="223662">
                  <c:v>5.07172</c:v>
                </c:pt>
                <c:pt idx="223663">
                  <c:v>5.07175</c:v>
                </c:pt>
                <c:pt idx="223664">
                  <c:v>5.07177</c:v>
                </c:pt>
                <c:pt idx="223665">
                  <c:v>5.07179</c:v>
                </c:pt>
                <c:pt idx="223666">
                  <c:v>5.07181</c:v>
                </c:pt>
                <c:pt idx="223667">
                  <c:v>5.07184</c:v>
                </c:pt>
                <c:pt idx="223668">
                  <c:v>5.07186</c:v>
                </c:pt>
                <c:pt idx="223669">
                  <c:v>5.07188</c:v>
                </c:pt>
                <c:pt idx="223670">
                  <c:v>5.07191</c:v>
                </c:pt>
                <c:pt idx="223671">
                  <c:v>5.07193</c:v>
                </c:pt>
                <c:pt idx="223672">
                  <c:v>5.07195</c:v>
                </c:pt>
                <c:pt idx="223673">
                  <c:v>5.07197</c:v>
                </c:pt>
                <c:pt idx="223674">
                  <c:v>5.072</c:v>
                </c:pt>
                <c:pt idx="223675">
                  <c:v>5.07202</c:v>
                </c:pt>
                <c:pt idx="223676">
                  <c:v>5.07204</c:v>
                </c:pt>
                <c:pt idx="223677">
                  <c:v>5.07206</c:v>
                </c:pt>
                <c:pt idx="223678">
                  <c:v>5.07209</c:v>
                </c:pt>
                <c:pt idx="223679">
                  <c:v>5.07211</c:v>
                </c:pt>
                <c:pt idx="223680">
                  <c:v>5.07213</c:v>
                </c:pt>
                <c:pt idx="223681">
                  <c:v>5.07215</c:v>
                </c:pt>
                <c:pt idx="223682">
                  <c:v>5.07218</c:v>
                </c:pt>
                <c:pt idx="223683">
                  <c:v>5.0722</c:v>
                </c:pt>
                <c:pt idx="223684">
                  <c:v>5.07222</c:v>
                </c:pt>
                <c:pt idx="223685">
                  <c:v>5.07224</c:v>
                </c:pt>
                <c:pt idx="223686">
                  <c:v>5.07227</c:v>
                </c:pt>
                <c:pt idx="223687">
                  <c:v>5.07229</c:v>
                </c:pt>
                <c:pt idx="223688">
                  <c:v>5.07231</c:v>
                </c:pt>
                <c:pt idx="223689">
                  <c:v>5.07234</c:v>
                </c:pt>
                <c:pt idx="223690">
                  <c:v>5.07236</c:v>
                </c:pt>
                <c:pt idx="223691">
                  <c:v>5.07238</c:v>
                </c:pt>
                <c:pt idx="223692">
                  <c:v>5.0724</c:v>
                </c:pt>
                <c:pt idx="223693">
                  <c:v>5.07243</c:v>
                </c:pt>
                <c:pt idx="223694">
                  <c:v>5.07245</c:v>
                </c:pt>
                <c:pt idx="223695">
                  <c:v>5.07247</c:v>
                </c:pt>
                <c:pt idx="223696">
                  <c:v>5.07249</c:v>
                </c:pt>
                <c:pt idx="223697">
                  <c:v>5.07252</c:v>
                </c:pt>
                <c:pt idx="223698">
                  <c:v>5.07254</c:v>
                </c:pt>
                <c:pt idx="223699">
                  <c:v>5.07256</c:v>
                </c:pt>
                <c:pt idx="223700">
                  <c:v>5.07259</c:v>
                </c:pt>
                <c:pt idx="223701">
                  <c:v>5.07261</c:v>
                </c:pt>
                <c:pt idx="223702">
                  <c:v>5.07263</c:v>
                </c:pt>
                <c:pt idx="223703">
                  <c:v>5.07265</c:v>
                </c:pt>
                <c:pt idx="223704">
                  <c:v>5.07268</c:v>
                </c:pt>
                <c:pt idx="223705">
                  <c:v>5.0727</c:v>
                </c:pt>
                <c:pt idx="223706">
                  <c:v>5.07272</c:v>
                </c:pt>
                <c:pt idx="223707">
                  <c:v>5.07274</c:v>
                </c:pt>
                <c:pt idx="223708">
                  <c:v>5.07277</c:v>
                </c:pt>
                <c:pt idx="223709">
                  <c:v>5.07279</c:v>
                </c:pt>
                <c:pt idx="223710">
                  <c:v>5.07281</c:v>
                </c:pt>
                <c:pt idx="223711">
                  <c:v>5.07283</c:v>
                </c:pt>
                <c:pt idx="223712">
                  <c:v>5.07286</c:v>
                </c:pt>
                <c:pt idx="223713">
                  <c:v>5.07288</c:v>
                </c:pt>
                <c:pt idx="223714">
                  <c:v>5.0729</c:v>
                </c:pt>
                <c:pt idx="223715">
                  <c:v>5.07292</c:v>
                </c:pt>
                <c:pt idx="223716">
                  <c:v>5.07295</c:v>
                </c:pt>
                <c:pt idx="223717">
                  <c:v>5.07297</c:v>
                </c:pt>
                <c:pt idx="223718">
                  <c:v>5.07299</c:v>
                </c:pt>
                <c:pt idx="223719">
                  <c:v>5.07302</c:v>
                </c:pt>
                <c:pt idx="223720">
                  <c:v>5.07304</c:v>
                </c:pt>
                <c:pt idx="223721">
                  <c:v>5.07306</c:v>
                </c:pt>
                <c:pt idx="223722">
                  <c:v>5.07308</c:v>
                </c:pt>
                <c:pt idx="223723">
                  <c:v>5.07311</c:v>
                </c:pt>
                <c:pt idx="223724">
                  <c:v>5.07313</c:v>
                </c:pt>
                <c:pt idx="223725">
                  <c:v>5.07315</c:v>
                </c:pt>
                <c:pt idx="223726">
                  <c:v>5.07317</c:v>
                </c:pt>
                <c:pt idx="223727">
                  <c:v>5.0732</c:v>
                </c:pt>
                <c:pt idx="223728">
                  <c:v>5.07322</c:v>
                </c:pt>
                <c:pt idx="223729">
                  <c:v>5.07324</c:v>
                </c:pt>
                <c:pt idx="223730">
                  <c:v>5.07327</c:v>
                </c:pt>
                <c:pt idx="223731">
                  <c:v>5.07329</c:v>
                </c:pt>
                <c:pt idx="223732">
                  <c:v>5.07331</c:v>
                </c:pt>
                <c:pt idx="223733">
                  <c:v>5.07333</c:v>
                </c:pt>
                <c:pt idx="223734">
                  <c:v>5.07336</c:v>
                </c:pt>
                <c:pt idx="223735">
                  <c:v>5.07338</c:v>
                </c:pt>
                <c:pt idx="223736">
                  <c:v>5.0734</c:v>
                </c:pt>
                <c:pt idx="223737">
                  <c:v>5.07342</c:v>
                </c:pt>
                <c:pt idx="223738">
                  <c:v>5.07345</c:v>
                </c:pt>
                <c:pt idx="223739">
                  <c:v>5.07347</c:v>
                </c:pt>
                <c:pt idx="223740">
                  <c:v>5.07349</c:v>
                </c:pt>
                <c:pt idx="223741">
                  <c:v>5.07352</c:v>
                </c:pt>
                <c:pt idx="223742">
                  <c:v>5.07354</c:v>
                </c:pt>
                <c:pt idx="223743">
                  <c:v>5.07356</c:v>
                </c:pt>
                <c:pt idx="223744">
                  <c:v>5.07358</c:v>
                </c:pt>
                <c:pt idx="223745">
                  <c:v>5.0736</c:v>
                </c:pt>
                <c:pt idx="223746">
                  <c:v>5.07363</c:v>
                </c:pt>
                <c:pt idx="223747">
                  <c:v>5.07365</c:v>
                </c:pt>
                <c:pt idx="223748">
                  <c:v>5.07367</c:v>
                </c:pt>
                <c:pt idx="223749">
                  <c:v>5.0737</c:v>
                </c:pt>
                <c:pt idx="223750">
                  <c:v>5.07372</c:v>
                </c:pt>
                <c:pt idx="223751">
                  <c:v>5.07374</c:v>
                </c:pt>
                <c:pt idx="223752">
                  <c:v>5.07376</c:v>
                </c:pt>
                <c:pt idx="223753">
                  <c:v>5.07379</c:v>
                </c:pt>
                <c:pt idx="223754">
                  <c:v>5.07381</c:v>
                </c:pt>
                <c:pt idx="223755">
                  <c:v>5.07383</c:v>
                </c:pt>
                <c:pt idx="223756">
                  <c:v>5.07386</c:v>
                </c:pt>
                <c:pt idx="223757">
                  <c:v>5.07388</c:v>
                </c:pt>
                <c:pt idx="223758">
                  <c:v>5.0739</c:v>
                </c:pt>
                <c:pt idx="223759">
                  <c:v>5.07392</c:v>
                </c:pt>
                <c:pt idx="223760">
                  <c:v>5.07395</c:v>
                </c:pt>
                <c:pt idx="223761">
                  <c:v>5.07397</c:v>
                </c:pt>
                <c:pt idx="223762">
                  <c:v>5.07399</c:v>
                </c:pt>
                <c:pt idx="223763">
                  <c:v>5.07401</c:v>
                </c:pt>
                <c:pt idx="223764">
                  <c:v>5.07404</c:v>
                </c:pt>
                <c:pt idx="223765">
                  <c:v>5.07406</c:v>
                </c:pt>
                <c:pt idx="223766">
                  <c:v>5.07408</c:v>
                </c:pt>
                <c:pt idx="223767">
                  <c:v>5.0741</c:v>
                </c:pt>
                <c:pt idx="223768">
                  <c:v>5.07413</c:v>
                </c:pt>
                <c:pt idx="223769">
                  <c:v>5.07415</c:v>
                </c:pt>
                <c:pt idx="223770">
                  <c:v>5.07417</c:v>
                </c:pt>
                <c:pt idx="223771">
                  <c:v>5.07419</c:v>
                </c:pt>
                <c:pt idx="223772">
                  <c:v>5.07422</c:v>
                </c:pt>
                <c:pt idx="223773">
                  <c:v>5.07424</c:v>
                </c:pt>
                <c:pt idx="223774">
                  <c:v>5.07426</c:v>
                </c:pt>
                <c:pt idx="223775">
                  <c:v>5.07429</c:v>
                </c:pt>
                <c:pt idx="223776">
                  <c:v>5.07431</c:v>
                </c:pt>
                <c:pt idx="223777">
                  <c:v>5.07433</c:v>
                </c:pt>
                <c:pt idx="223778">
                  <c:v>5.07435</c:v>
                </c:pt>
                <c:pt idx="223779">
                  <c:v>5.07438</c:v>
                </c:pt>
                <c:pt idx="223780">
                  <c:v>5.0744</c:v>
                </c:pt>
                <c:pt idx="223781">
                  <c:v>5.07442</c:v>
                </c:pt>
                <c:pt idx="223782">
                  <c:v>5.07444</c:v>
                </c:pt>
                <c:pt idx="223783">
                  <c:v>5.07447</c:v>
                </c:pt>
                <c:pt idx="223784">
                  <c:v>5.07449</c:v>
                </c:pt>
                <c:pt idx="223785">
                  <c:v>5.07451</c:v>
                </c:pt>
                <c:pt idx="223786">
                  <c:v>5.07454</c:v>
                </c:pt>
                <c:pt idx="223787">
                  <c:v>5.07456</c:v>
                </c:pt>
                <c:pt idx="223788">
                  <c:v>5.07458</c:v>
                </c:pt>
                <c:pt idx="223789">
                  <c:v>5.0746</c:v>
                </c:pt>
                <c:pt idx="223790">
                  <c:v>5.07463</c:v>
                </c:pt>
                <c:pt idx="223791">
                  <c:v>5.07465</c:v>
                </c:pt>
                <c:pt idx="223792">
                  <c:v>5.07467</c:v>
                </c:pt>
                <c:pt idx="223793">
                  <c:v>5.07469</c:v>
                </c:pt>
                <c:pt idx="223794">
                  <c:v>5.07472</c:v>
                </c:pt>
                <c:pt idx="223795">
                  <c:v>5.07474</c:v>
                </c:pt>
                <c:pt idx="223796">
                  <c:v>5.07476</c:v>
                </c:pt>
                <c:pt idx="223797">
                  <c:v>5.07479</c:v>
                </c:pt>
                <c:pt idx="223798">
                  <c:v>5.07481</c:v>
                </c:pt>
                <c:pt idx="223799">
                  <c:v>5.07483</c:v>
                </c:pt>
                <c:pt idx="223800">
                  <c:v>5.07485</c:v>
                </c:pt>
                <c:pt idx="223801">
                  <c:v>5.07487</c:v>
                </c:pt>
                <c:pt idx="223802">
                  <c:v>5.0749</c:v>
                </c:pt>
                <c:pt idx="223803">
                  <c:v>5.07492</c:v>
                </c:pt>
                <c:pt idx="223804">
                  <c:v>5.07494</c:v>
                </c:pt>
                <c:pt idx="223805">
                  <c:v>5.07497</c:v>
                </c:pt>
                <c:pt idx="223806">
                  <c:v>5.07499</c:v>
                </c:pt>
                <c:pt idx="223807">
                  <c:v>5.07501</c:v>
                </c:pt>
                <c:pt idx="223808">
                  <c:v>5.07503</c:v>
                </c:pt>
                <c:pt idx="223809">
                  <c:v>5.07506</c:v>
                </c:pt>
                <c:pt idx="223810">
                  <c:v>5.07508</c:v>
                </c:pt>
                <c:pt idx="223811">
                  <c:v>5.0751</c:v>
                </c:pt>
                <c:pt idx="223812">
                  <c:v>5.07512</c:v>
                </c:pt>
                <c:pt idx="223813">
                  <c:v>5.07515</c:v>
                </c:pt>
                <c:pt idx="223814">
                  <c:v>5.07517</c:v>
                </c:pt>
                <c:pt idx="223815">
                  <c:v>5.07519</c:v>
                </c:pt>
                <c:pt idx="223816">
                  <c:v>5.07522</c:v>
                </c:pt>
                <c:pt idx="223817">
                  <c:v>5.07524</c:v>
                </c:pt>
                <c:pt idx="223818">
                  <c:v>5.07526</c:v>
                </c:pt>
                <c:pt idx="223819">
                  <c:v>5.07528</c:v>
                </c:pt>
                <c:pt idx="223820">
                  <c:v>5.07531</c:v>
                </c:pt>
                <c:pt idx="223821">
                  <c:v>5.07533</c:v>
                </c:pt>
                <c:pt idx="223822">
                  <c:v>5.07535</c:v>
                </c:pt>
                <c:pt idx="223823">
                  <c:v>5.07537</c:v>
                </c:pt>
                <c:pt idx="223824">
                  <c:v>5.0754</c:v>
                </c:pt>
                <c:pt idx="223825">
                  <c:v>5.07542</c:v>
                </c:pt>
                <c:pt idx="223826">
                  <c:v>5.07544</c:v>
                </c:pt>
                <c:pt idx="223827">
                  <c:v>5.07547</c:v>
                </c:pt>
                <c:pt idx="223828">
                  <c:v>5.07549</c:v>
                </c:pt>
                <c:pt idx="223829">
                  <c:v>5.07551</c:v>
                </c:pt>
                <c:pt idx="223830">
                  <c:v>5.07553</c:v>
                </c:pt>
                <c:pt idx="223831">
                  <c:v>5.07556</c:v>
                </c:pt>
                <c:pt idx="223832">
                  <c:v>5.07558</c:v>
                </c:pt>
                <c:pt idx="223833">
                  <c:v>5.0756</c:v>
                </c:pt>
                <c:pt idx="223834">
                  <c:v>5.07562</c:v>
                </c:pt>
                <c:pt idx="223835">
                  <c:v>5.07565</c:v>
                </c:pt>
                <c:pt idx="223836">
                  <c:v>5.07567</c:v>
                </c:pt>
                <c:pt idx="223837">
                  <c:v>5.07569</c:v>
                </c:pt>
                <c:pt idx="223838">
                  <c:v>5.07571</c:v>
                </c:pt>
                <c:pt idx="223839">
                  <c:v>5.07574</c:v>
                </c:pt>
                <c:pt idx="223840">
                  <c:v>5.07576</c:v>
                </c:pt>
                <c:pt idx="223841">
                  <c:v>5.07578</c:v>
                </c:pt>
                <c:pt idx="223842">
                  <c:v>5.0758</c:v>
                </c:pt>
                <c:pt idx="223843">
                  <c:v>5.07583</c:v>
                </c:pt>
                <c:pt idx="223844">
                  <c:v>5.07585</c:v>
                </c:pt>
                <c:pt idx="223845">
                  <c:v>5.07587</c:v>
                </c:pt>
                <c:pt idx="223846">
                  <c:v>5.0759</c:v>
                </c:pt>
                <c:pt idx="223847">
                  <c:v>5.07592</c:v>
                </c:pt>
                <c:pt idx="223848">
                  <c:v>5.07594</c:v>
                </c:pt>
                <c:pt idx="223849">
                  <c:v>5.07596</c:v>
                </c:pt>
                <c:pt idx="223850">
                  <c:v>5.07599</c:v>
                </c:pt>
                <c:pt idx="223851">
                  <c:v>5.07601</c:v>
                </c:pt>
                <c:pt idx="223852">
                  <c:v>5.07603</c:v>
                </c:pt>
                <c:pt idx="223853">
                  <c:v>5.07605</c:v>
                </c:pt>
                <c:pt idx="223854">
                  <c:v>5.07608</c:v>
                </c:pt>
                <c:pt idx="223855">
                  <c:v>5.0761</c:v>
                </c:pt>
                <c:pt idx="223856">
                  <c:v>5.07612</c:v>
                </c:pt>
                <c:pt idx="223857">
                  <c:v>5.07615</c:v>
                </c:pt>
                <c:pt idx="223858">
                  <c:v>5.07617</c:v>
                </c:pt>
                <c:pt idx="223859">
                  <c:v>5.07619</c:v>
                </c:pt>
                <c:pt idx="223860">
                  <c:v>5.07621</c:v>
                </c:pt>
                <c:pt idx="223861">
                  <c:v>5.07624</c:v>
                </c:pt>
                <c:pt idx="223862">
                  <c:v>5.07626</c:v>
                </c:pt>
                <c:pt idx="223863">
                  <c:v>5.07628</c:v>
                </c:pt>
                <c:pt idx="223864">
                  <c:v>5.0763</c:v>
                </c:pt>
                <c:pt idx="223865">
                  <c:v>5.07633</c:v>
                </c:pt>
                <c:pt idx="223866">
                  <c:v>5.07635</c:v>
                </c:pt>
                <c:pt idx="223867">
                  <c:v>5.07637</c:v>
                </c:pt>
                <c:pt idx="223868">
                  <c:v>5.07639</c:v>
                </c:pt>
                <c:pt idx="223869">
                  <c:v>5.07642</c:v>
                </c:pt>
                <c:pt idx="223870">
                  <c:v>5.07644</c:v>
                </c:pt>
                <c:pt idx="223871">
                  <c:v>5.07646</c:v>
                </c:pt>
                <c:pt idx="223872">
                  <c:v>5.07648</c:v>
                </c:pt>
                <c:pt idx="223873">
                  <c:v>5.07651</c:v>
                </c:pt>
                <c:pt idx="223874">
                  <c:v>5.07653</c:v>
                </c:pt>
                <c:pt idx="223875">
                  <c:v>5.07655</c:v>
                </c:pt>
                <c:pt idx="223876">
                  <c:v>5.07658</c:v>
                </c:pt>
                <c:pt idx="223877">
                  <c:v>5.0766</c:v>
                </c:pt>
                <c:pt idx="223878">
                  <c:v>5.07662</c:v>
                </c:pt>
                <c:pt idx="223879">
                  <c:v>5.07664</c:v>
                </c:pt>
                <c:pt idx="223880">
                  <c:v>5.07667</c:v>
                </c:pt>
                <c:pt idx="223881">
                  <c:v>5.07669</c:v>
                </c:pt>
                <c:pt idx="223882">
                  <c:v>5.07671</c:v>
                </c:pt>
                <c:pt idx="223883">
                  <c:v>5.07674</c:v>
                </c:pt>
                <c:pt idx="223884">
                  <c:v>5.07676</c:v>
                </c:pt>
                <c:pt idx="223885">
                  <c:v>5.07678</c:v>
                </c:pt>
                <c:pt idx="223886">
                  <c:v>5.0768</c:v>
                </c:pt>
                <c:pt idx="223887">
                  <c:v>5.07683</c:v>
                </c:pt>
                <c:pt idx="223888">
                  <c:v>5.07685</c:v>
                </c:pt>
                <c:pt idx="223889">
                  <c:v>5.07687</c:v>
                </c:pt>
                <c:pt idx="223890">
                  <c:v>5.07689</c:v>
                </c:pt>
                <c:pt idx="223891">
                  <c:v>5.07692</c:v>
                </c:pt>
                <c:pt idx="223892">
                  <c:v>5.07694</c:v>
                </c:pt>
                <c:pt idx="223893">
                  <c:v>5.07696</c:v>
                </c:pt>
                <c:pt idx="223894">
                  <c:v>5.07698</c:v>
                </c:pt>
                <c:pt idx="223895">
                  <c:v>5.07701</c:v>
                </c:pt>
                <c:pt idx="223896">
                  <c:v>5.07703</c:v>
                </c:pt>
                <c:pt idx="223897">
                  <c:v>5.07705</c:v>
                </c:pt>
                <c:pt idx="223898">
                  <c:v>5.07707</c:v>
                </c:pt>
                <c:pt idx="223899">
                  <c:v>5.0771</c:v>
                </c:pt>
                <c:pt idx="223900">
                  <c:v>5.07712</c:v>
                </c:pt>
                <c:pt idx="223901">
                  <c:v>5.07714</c:v>
                </c:pt>
                <c:pt idx="223902">
                  <c:v>5.07717</c:v>
                </c:pt>
                <c:pt idx="223903">
                  <c:v>5.07719</c:v>
                </c:pt>
                <c:pt idx="223904">
                  <c:v>5.07721</c:v>
                </c:pt>
                <c:pt idx="223905">
                  <c:v>5.07723</c:v>
                </c:pt>
                <c:pt idx="223906">
                  <c:v>5.07726</c:v>
                </c:pt>
                <c:pt idx="223907">
                  <c:v>5.07728</c:v>
                </c:pt>
                <c:pt idx="223908">
                  <c:v>5.0773</c:v>
                </c:pt>
                <c:pt idx="223909">
                  <c:v>5.07732</c:v>
                </c:pt>
                <c:pt idx="223910">
                  <c:v>5.07735</c:v>
                </c:pt>
                <c:pt idx="223911">
                  <c:v>5.07737</c:v>
                </c:pt>
                <c:pt idx="223912">
                  <c:v>5.07739</c:v>
                </c:pt>
                <c:pt idx="223913">
                  <c:v>5.07742</c:v>
                </c:pt>
                <c:pt idx="223914">
                  <c:v>5.07744</c:v>
                </c:pt>
                <c:pt idx="223915">
                  <c:v>5.07746</c:v>
                </c:pt>
                <c:pt idx="223916">
                  <c:v>5.07748</c:v>
                </c:pt>
                <c:pt idx="223917">
                  <c:v>5.07751</c:v>
                </c:pt>
                <c:pt idx="223918">
                  <c:v>5.07753</c:v>
                </c:pt>
                <c:pt idx="223919">
                  <c:v>5.07755</c:v>
                </c:pt>
                <c:pt idx="223920">
                  <c:v>5.07757</c:v>
                </c:pt>
                <c:pt idx="223921">
                  <c:v>5.0776</c:v>
                </c:pt>
                <c:pt idx="223922">
                  <c:v>5.07762</c:v>
                </c:pt>
                <c:pt idx="223923">
                  <c:v>5.07764</c:v>
                </c:pt>
                <c:pt idx="223924">
                  <c:v>5.07766</c:v>
                </c:pt>
                <c:pt idx="223925">
                  <c:v>5.07769</c:v>
                </c:pt>
                <c:pt idx="223926">
                  <c:v>5.07771</c:v>
                </c:pt>
                <c:pt idx="223927">
                  <c:v>5.07773</c:v>
                </c:pt>
                <c:pt idx="223928">
                  <c:v>5.07775</c:v>
                </c:pt>
                <c:pt idx="223929">
                  <c:v>5.07778</c:v>
                </c:pt>
                <c:pt idx="223930">
                  <c:v>5.0778</c:v>
                </c:pt>
                <c:pt idx="223931">
                  <c:v>5.07782</c:v>
                </c:pt>
                <c:pt idx="223932">
                  <c:v>5.07785</c:v>
                </c:pt>
                <c:pt idx="223933">
                  <c:v>5.07787</c:v>
                </c:pt>
                <c:pt idx="223934">
                  <c:v>5.07789</c:v>
                </c:pt>
                <c:pt idx="223935">
                  <c:v>5.07791</c:v>
                </c:pt>
                <c:pt idx="223936">
                  <c:v>5.07794</c:v>
                </c:pt>
                <c:pt idx="223937">
                  <c:v>5.07796</c:v>
                </c:pt>
                <c:pt idx="223938">
                  <c:v>5.07798</c:v>
                </c:pt>
                <c:pt idx="223939">
                  <c:v>5.07801</c:v>
                </c:pt>
                <c:pt idx="223940">
                  <c:v>5.07803</c:v>
                </c:pt>
                <c:pt idx="223941">
                  <c:v>5.07805</c:v>
                </c:pt>
                <c:pt idx="223942">
                  <c:v>5.07807</c:v>
                </c:pt>
                <c:pt idx="223943">
                  <c:v>5.0781</c:v>
                </c:pt>
                <c:pt idx="223944">
                  <c:v>5.07812</c:v>
                </c:pt>
                <c:pt idx="223945">
                  <c:v>5.07814</c:v>
                </c:pt>
                <c:pt idx="223946">
                  <c:v>5.07816</c:v>
                </c:pt>
                <c:pt idx="223947">
                  <c:v>5.07819</c:v>
                </c:pt>
                <c:pt idx="223948">
                  <c:v>5.07821</c:v>
                </c:pt>
                <c:pt idx="223949">
                  <c:v>5.07823</c:v>
                </c:pt>
                <c:pt idx="223950">
                  <c:v>5.07825</c:v>
                </c:pt>
                <c:pt idx="223951">
                  <c:v>5.07828</c:v>
                </c:pt>
                <c:pt idx="223952">
                  <c:v>5.0783</c:v>
                </c:pt>
                <c:pt idx="223953">
                  <c:v>5.07832</c:v>
                </c:pt>
                <c:pt idx="223954">
                  <c:v>5.07834</c:v>
                </c:pt>
                <c:pt idx="223955">
                  <c:v>5.07837</c:v>
                </c:pt>
                <c:pt idx="223956">
                  <c:v>5.07839</c:v>
                </c:pt>
                <c:pt idx="223957">
                  <c:v>5.07841</c:v>
                </c:pt>
                <c:pt idx="223958">
                  <c:v>5.07843</c:v>
                </c:pt>
                <c:pt idx="223959">
                  <c:v>5.07846</c:v>
                </c:pt>
                <c:pt idx="223960">
                  <c:v>5.07848</c:v>
                </c:pt>
                <c:pt idx="223961">
                  <c:v>5.0785</c:v>
                </c:pt>
                <c:pt idx="223962">
                  <c:v>5.07853</c:v>
                </c:pt>
                <c:pt idx="223963">
                  <c:v>5.07855</c:v>
                </c:pt>
                <c:pt idx="223964">
                  <c:v>5.07857</c:v>
                </c:pt>
                <c:pt idx="223965">
                  <c:v>5.07859</c:v>
                </c:pt>
                <c:pt idx="223966">
                  <c:v>5.07862</c:v>
                </c:pt>
                <c:pt idx="223967">
                  <c:v>5.07864</c:v>
                </c:pt>
                <c:pt idx="223968">
                  <c:v>5.07866</c:v>
                </c:pt>
                <c:pt idx="223969">
                  <c:v>5.07869</c:v>
                </c:pt>
                <c:pt idx="223970">
                  <c:v>5.07871</c:v>
                </c:pt>
                <c:pt idx="223971">
                  <c:v>5.07873</c:v>
                </c:pt>
                <c:pt idx="223972">
                  <c:v>5.07875</c:v>
                </c:pt>
                <c:pt idx="223973">
                  <c:v>5.07878</c:v>
                </c:pt>
                <c:pt idx="223974">
                  <c:v>5.0788</c:v>
                </c:pt>
                <c:pt idx="223975">
                  <c:v>5.07882</c:v>
                </c:pt>
                <c:pt idx="223976">
                  <c:v>5.07884</c:v>
                </c:pt>
                <c:pt idx="223977">
                  <c:v>5.07887</c:v>
                </c:pt>
                <c:pt idx="223978">
                  <c:v>5.07889</c:v>
                </c:pt>
                <c:pt idx="223979">
                  <c:v>5.07891</c:v>
                </c:pt>
                <c:pt idx="223980">
                  <c:v>5.07893</c:v>
                </c:pt>
                <c:pt idx="223981">
                  <c:v>5.07896</c:v>
                </c:pt>
                <c:pt idx="223982">
                  <c:v>5.07898</c:v>
                </c:pt>
                <c:pt idx="223983">
                  <c:v>5.079</c:v>
                </c:pt>
                <c:pt idx="223984">
                  <c:v>5.07902</c:v>
                </c:pt>
                <c:pt idx="223985">
                  <c:v>5.07905</c:v>
                </c:pt>
                <c:pt idx="223986">
                  <c:v>5.07907</c:v>
                </c:pt>
                <c:pt idx="223987">
                  <c:v>5.07909</c:v>
                </c:pt>
                <c:pt idx="223988">
                  <c:v>5.07912</c:v>
                </c:pt>
                <c:pt idx="223989">
                  <c:v>5.07914</c:v>
                </c:pt>
                <c:pt idx="223990">
                  <c:v>5.07916</c:v>
                </c:pt>
                <c:pt idx="223991">
                  <c:v>5.07918</c:v>
                </c:pt>
                <c:pt idx="223992">
                  <c:v>5.07921</c:v>
                </c:pt>
                <c:pt idx="223993">
                  <c:v>5.07923</c:v>
                </c:pt>
                <c:pt idx="223994">
                  <c:v>5.07925</c:v>
                </c:pt>
                <c:pt idx="223995">
                  <c:v>5.07927</c:v>
                </c:pt>
                <c:pt idx="223996">
                  <c:v>5.0793</c:v>
                </c:pt>
                <c:pt idx="223997">
                  <c:v>5.07932</c:v>
                </c:pt>
                <c:pt idx="223998">
                  <c:v>5.07934</c:v>
                </c:pt>
                <c:pt idx="223999">
                  <c:v>5.07937</c:v>
                </c:pt>
                <c:pt idx="224000">
                  <c:v>5.07939</c:v>
                </c:pt>
                <c:pt idx="224001">
                  <c:v>5.07941</c:v>
                </c:pt>
                <c:pt idx="224002">
                  <c:v>5.07943</c:v>
                </c:pt>
                <c:pt idx="224003">
                  <c:v>5.07946</c:v>
                </c:pt>
                <c:pt idx="224004">
                  <c:v>5.07948</c:v>
                </c:pt>
                <c:pt idx="224005">
                  <c:v>5.0795</c:v>
                </c:pt>
                <c:pt idx="224006">
                  <c:v>5.07952</c:v>
                </c:pt>
                <c:pt idx="224007">
                  <c:v>5.07955</c:v>
                </c:pt>
                <c:pt idx="224008">
                  <c:v>5.07957</c:v>
                </c:pt>
                <c:pt idx="224009">
                  <c:v>5.07959</c:v>
                </c:pt>
                <c:pt idx="224010">
                  <c:v>5.07962</c:v>
                </c:pt>
                <c:pt idx="224011">
                  <c:v>5.07964</c:v>
                </c:pt>
                <c:pt idx="224012">
                  <c:v>5.07966</c:v>
                </c:pt>
                <c:pt idx="224013">
                  <c:v>5.07968</c:v>
                </c:pt>
                <c:pt idx="224014">
                  <c:v>5.0797</c:v>
                </c:pt>
                <c:pt idx="224015">
                  <c:v>5.07973</c:v>
                </c:pt>
                <c:pt idx="224016">
                  <c:v>5.07975</c:v>
                </c:pt>
                <c:pt idx="224017">
                  <c:v>5.07977</c:v>
                </c:pt>
                <c:pt idx="224018">
                  <c:v>5.0798</c:v>
                </c:pt>
                <c:pt idx="224019">
                  <c:v>5.07982</c:v>
                </c:pt>
                <c:pt idx="224020">
                  <c:v>5.07984</c:v>
                </c:pt>
                <c:pt idx="224021">
                  <c:v>5.07986</c:v>
                </c:pt>
                <c:pt idx="224022">
                  <c:v>5.07989</c:v>
                </c:pt>
                <c:pt idx="224023">
                  <c:v>5.07991</c:v>
                </c:pt>
                <c:pt idx="224024">
                  <c:v>5.07993</c:v>
                </c:pt>
                <c:pt idx="224025">
                  <c:v>5.07995</c:v>
                </c:pt>
                <c:pt idx="224026">
                  <c:v>5.07998</c:v>
                </c:pt>
                <c:pt idx="224027">
                  <c:v>5.08</c:v>
                </c:pt>
                <c:pt idx="224028">
                  <c:v>5.08002</c:v>
                </c:pt>
                <c:pt idx="224029">
                  <c:v>5.08005</c:v>
                </c:pt>
                <c:pt idx="224030">
                  <c:v>5.08007</c:v>
                </c:pt>
                <c:pt idx="224031">
                  <c:v>5.08009</c:v>
                </c:pt>
                <c:pt idx="224032">
                  <c:v>5.08011</c:v>
                </c:pt>
                <c:pt idx="224033">
                  <c:v>5.08014</c:v>
                </c:pt>
                <c:pt idx="224034">
                  <c:v>5.08016</c:v>
                </c:pt>
                <c:pt idx="224035">
                  <c:v>5.08018</c:v>
                </c:pt>
                <c:pt idx="224036">
                  <c:v>5.0802</c:v>
                </c:pt>
                <c:pt idx="224037">
                  <c:v>5.08023</c:v>
                </c:pt>
                <c:pt idx="224038">
                  <c:v>5.08025</c:v>
                </c:pt>
                <c:pt idx="224039">
                  <c:v>5.08027</c:v>
                </c:pt>
                <c:pt idx="224040">
                  <c:v>5.08029</c:v>
                </c:pt>
                <c:pt idx="224041">
                  <c:v>5.08032</c:v>
                </c:pt>
                <c:pt idx="224042">
                  <c:v>5.08034</c:v>
                </c:pt>
                <c:pt idx="224043">
                  <c:v>5.08036</c:v>
                </c:pt>
                <c:pt idx="224044">
                  <c:v>5.08038</c:v>
                </c:pt>
                <c:pt idx="224045">
                  <c:v>5.08041</c:v>
                </c:pt>
                <c:pt idx="224046">
                  <c:v>5.08043</c:v>
                </c:pt>
                <c:pt idx="224047">
                  <c:v>5.08045</c:v>
                </c:pt>
                <c:pt idx="224048">
                  <c:v>5.08048</c:v>
                </c:pt>
                <c:pt idx="224049">
                  <c:v>5.0805</c:v>
                </c:pt>
                <c:pt idx="224050">
                  <c:v>5.08052</c:v>
                </c:pt>
                <c:pt idx="224051">
                  <c:v>5.08054</c:v>
                </c:pt>
                <c:pt idx="224052">
                  <c:v>5.08057</c:v>
                </c:pt>
                <c:pt idx="224053">
                  <c:v>5.08059</c:v>
                </c:pt>
                <c:pt idx="224054">
                  <c:v>5.08061</c:v>
                </c:pt>
                <c:pt idx="224055">
                  <c:v>5.08064</c:v>
                </c:pt>
                <c:pt idx="224056">
                  <c:v>5.08066</c:v>
                </c:pt>
                <c:pt idx="224057">
                  <c:v>5.08068</c:v>
                </c:pt>
                <c:pt idx="224058">
                  <c:v>5.0807</c:v>
                </c:pt>
                <c:pt idx="224059">
                  <c:v>5.08073</c:v>
                </c:pt>
                <c:pt idx="224060">
                  <c:v>5.08075</c:v>
                </c:pt>
                <c:pt idx="224061">
                  <c:v>5.08077</c:v>
                </c:pt>
                <c:pt idx="224062">
                  <c:v>5.08079</c:v>
                </c:pt>
                <c:pt idx="224063">
                  <c:v>5.08082</c:v>
                </c:pt>
                <c:pt idx="224064">
                  <c:v>5.08084</c:v>
                </c:pt>
                <c:pt idx="224065">
                  <c:v>5.08086</c:v>
                </c:pt>
                <c:pt idx="224066">
                  <c:v>5.08088</c:v>
                </c:pt>
                <c:pt idx="224067">
                  <c:v>5.08091</c:v>
                </c:pt>
                <c:pt idx="224068">
                  <c:v>5.08093</c:v>
                </c:pt>
                <c:pt idx="224069">
                  <c:v>5.08095</c:v>
                </c:pt>
                <c:pt idx="224070">
                  <c:v>5.08097</c:v>
                </c:pt>
                <c:pt idx="224071">
                  <c:v>5.081</c:v>
                </c:pt>
                <c:pt idx="224072">
                  <c:v>5.08102</c:v>
                </c:pt>
                <c:pt idx="224073">
                  <c:v>5.08104</c:v>
                </c:pt>
                <c:pt idx="224074">
                  <c:v>5.08107</c:v>
                </c:pt>
                <c:pt idx="224075">
                  <c:v>5.08109</c:v>
                </c:pt>
                <c:pt idx="224076">
                  <c:v>5.08111</c:v>
                </c:pt>
                <c:pt idx="224077">
                  <c:v>5.08113</c:v>
                </c:pt>
                <c:pt idx="224078">
                  <c:v>5.08116</c:v>
                </c:pt>
                <c:pt idx="224079">
                  <c:v>5.08118</c:v>
                </c:pt>
                <c:pt idx="224080">
                  <c:v>5.0812</c:v>
                </c:pt>
                <c:pt idx="224081">
                  <c:v>5.08122</c:v>
                </c:pt>
                <c:pt idx="224082">
                  <c:v>5.08125</c:v>
                </c:pt>
                <c:pt idx="224083">
                  <c:v>5.08127</c:v>
                </c:pt>
                <c:pt idx="224084">
                  <c:v>5.08129</c:v>
                </c:pt>
                <c:pt idx="224085">
                  <c:v>5.08132</c:v>
                </c:pt>
                <c:pt idx="224086">
                  <c:v>5.08134</c:v>
                </c:pt>
                <c:pt idx="224087">
                  <c:v>5.08136</c:v>
                </c:pt>
                <c:pt idx="224088">
                  <c:v>5.08138</c:v>
                </c:pt>
                <c:pt idx="224089">
                  <c:v>5.08141</c:v>
                </c:pt>
                <c:pt idx="224090">
                  <c:v>5.08143</c:v>
                </c:pt>
                <c:pt idx="224091">
                  <c:v>5.08145</c:v>
                </c:pt>
                <c:pt idx="224092">
                  <c:v>5.08147</c:v>
                </c:pt>
                <c:pt idx="224093">
                  <c:v>5.0815</c:v>
                </c:pt>
                <c:pt idx="224094">
                  <c:v>5.08152</c:v>
                </c:pt>
                <c:pt idx="224095">
                  <c:v>5.08154</c:v>
                </c:pt>
                <c:pt idx="224096">
                  <c:v>5.08157</c:v>
                </c:pt>
                <c:pt idx="224097">
                  <c:v>5.08159</c:v>
                </c:pt>
                <c:pt idx="224098">
                  <c:v>5.08161</c:v>
                </c:pt>
                <c:pt idx="224099">
                  <c:v>5.08163</c:v>
                </c:pt>
                <c:pt idx="224100">
                  <c:v>5.08165</c:v>
                </c:pt>
                <c:pt idx="224101">
                  <c:v>5.08168</c:v>
                </c:pt>
                <c:pt idx="224102">
                  <c:v>5.0817</c:v>
                </c:pt>
                <c:pt idx="224103">
                  <c:v>5.08172</c:v>
                </c:pt>
                <c:pt idx="224104">
                  <c:v>5.08175</c:v>
                </c:pt>
                <c:pt idx="224105">
                  <c:v>5.08177</c:v>
                </c:pt>
                <c:pt idx="224106">
                  <c:v>5.08179</c:v>
                </c:pt>
                <c:pt idx="224107">
                  <c:v>5.08181</c:v>
                </c:pt>
                <c:pt idx="224108">
                  <c:v>5.08184</c:v>
                </c:pt>
                <c:pt idx="224109">
                  <c:v>5.08186</c:v>
                </c:pt>
                <c:pt idx="224110">
                  <c:v>5.08188</c:v>
                </c:pt>
                <c:pt idx="224111">
                  <c:v>5.0819</c:v>
                </c:pt>
                <c:pt idx="224112">
                  <c:v>5.08193</c:v>
                </c:pt>
                <c:pt idx="224113">
                  <c:v>5.08195</c:v>
                </c:pt>
                <c:pt idx="224114">
                  <c:v>5.08197</c:v>
                </c:pt>
                <c:pt idx="224115">
                  <c:v>5.082</c:v>
                </c:pt>
                <c:pt idx="224116">
                  <c:v>5.08202</c:v>
                </c:pt>
                <c:pt idx="224117">
                  <c:v>5.08204</c:v>
                </c:pt>
                <c:pt idx="224118">
                  <c:v>5.08206</c:v>
                </c:pt>
                <c:pt idx="224119">
                  <c:v>5.08209</c:v>
                </c:pt>
                <c:pt idx="224120">
                  <c:v>5.08211</c:v>
                </c:pt>
                <c:pt idx="224121">
                  <c:v>5.08213</c:v>
                </c:pt>
                <c:pt idx="224122">
                  <c:v>5.08215</c:v>
                </c:pt>
                <c:pt idx="224123">
                  <c:v>5.08218</c:v>
                </c:pt>
                <c:pt idx="224124">
                  <c:v>5.0822</c:v>
                </c:pt>
                <c:pt idx="224125">
                  <c:v>5.08222</c:v>
                </c:pt>
                <c:pt idx="224126">
                  <c:v>5.08225</c:v>
                </c:pt>
                <c:pt idx="224127">
                  <c:v>5.08227</c:v>
                </c:pt>
                <c:pt idx="224128">
                  <c:v>5.08229</c:v>
                </c:pt>
                <c:pt idx="224129">
                  <c:v>5.08231</c:v>
                </c:pt>
                <c:pt idx="224130">
                  <c:v>5.08234</c:v>
                </c:pt>
                <c:pt idx="224131">
                  <c:v>5.08236</c:v>
                </c:pt>
                <c:pt idx="224132">
                  <c:v>5.08238</c:v>
                </c:pt>
                <c:pt idx="224133">
                  <c:v>5.0824</c:v>
                </c:pt>
                <c:pt idx="224134">
                  <c:v>5.08243</c:v>
                </c:pt>
                <c:pt idx="224135">
                  <c:v>5.08245</c:v>
                </c:pt>
                <c:pt idx="224136">
                  <c:v>5.08247</c:v>
                </c:pt>
                <c:pt idx="224137">
                  <c:v>5.08249</c:v>
                </c:pt>
                <c:pt idx="224138">
                  <c:v>5.08252</c:v>
                </c:pt>
                <c:pt idx="224139">
                  <c:v>5.08254</c:v>
                </c:pt>
                <c:pt idx="224140">
                  <c:v>5.08256</c:v>
                </c:pt>
                <c:pt idx="224141">
                  <c:v>5.08258</c:v>
                </c:pt>
                <c:pt idx="224142">
                  <c:v>5.08261</c:v>
                </c:pt>
                <c:pt idx="224143">
                  <c:v>5.08263</c:v>
                </c:pt>
                <c:pt idx="224144">
                  <c:v>5.08265</c:v>
                </c:pt>
                <c:pt idx="224145">
                  <c:v>5.08268</c:v>
                </c:pt>
                <c:pt idx="224146">
                  <c:v>5.0827</c:v>
                </c:pt>
                <c:pt idx="224147">
                  <c:v>5.08272</c:v>
                </c:pt>
                <c:pt idx="224148">
                  <c:v>5.08274</c:v>
                </c:pt>
                <c:pt idx="224149">
                  <c:v>5.08277</c:v>
                </c:pt>
                <c:pt idx="224150">
                  <c:v>5.08279</c:v>
                </c:pt>
                <c:pt idx="224151">
                  <c:v>5.08281</c:v>
                </c:pt>
                <c:pt idx="224152">
                  <c:v>5.08283</c:v>
                </c:pt>
                <c:pt idx="224153">
                  <c:v>5.08286</c:v>
                </c:pt>
                <c:pt idx="224154">
                  <c:v>5.08288</c:v>
                </c:pt>
                <c:pt idx="224155">
                  <c:v>5.0829</c:v>
                </c:pt>
                <c:pt idx="224156">
                  <c:v>5.08293</c:v>
                </c:pt>
                <c:pt idx="224157">
                  <c:v>5.08295</c:v>
                </c:pt>
                <c:pt idx="224158">
                  <c:v>5.08297</c:v>
                </c:pt>
                <c:pt idx="224159">
                  <c:v>5.08299</c:v>
                </c:pt>
                <c:pt idx="224160">
                  <c:v>5.08302</c:v>
                </c:pt>
                <c:pt idx="224161">
                  <c:v>5.08304</c:v>
                </c:pt>
                <c:pt idx="224162">
                  <c:v>5.08306</c:v>
                </c:pt>
                <c:pt idx="224163">
                  <c:v>5.08308</c:v>
                </c:pt>
                <c:pt idx="224164">
                  <c:v>5.08311</c:v>
                </c:pt>
                <c:pt idx="224165">
                  <c:v>5.08313</c:v>
                </c:pt>
                <c:pt idx="224166">
                  <c:v>5.08315</c:v>
                </c:pt>
                <c:pt idx="224167">
                  <c:v>5.08317</c:v>
                </c:pt>
                <c:pt idx="224168">
                  <c:v>5.0832</c:v>
                </c:pt>
                <c:pt idx="224169">
                  <c:v>5.08322</c:v>
                </c:pt>
                <c:pt idx="224170">
                  <c:v>5.08324</c:v>
                </c:pt>
                <c:pt idx="224171">
                  <c:v>5.08326</c:v>
                </c:pt>
                <c:pt idx="224172">
                  <c:v>5.08329</c:v>
                </c:pt>
                <c:pt idx="224173">
                  <c:v>5.08331</c:v>
                </c:pt>
                <c:pt idx="224174">
                  <c:v>5.08333</c:v>
                </c:pt>
                <c:pt idx="224175">
                  <c:v>5.08336</c:v>
                </c:pt>
                <c:pt idx="224176">
                  <c:v>5.08338</c:v>
                </c:pt>
                <c:pt idx="224177">
                  <c:v>5.0834</c:v>
                </c:pt>
                <c:pt idx="224178">
                  <c:v>5.08342</c:v>
                </c:pt>
                <c:pt idx="224179">
                  <c:v>5.08345</c:v>
                </c:pt>
                <c:pt idx="224180">
                  <c:v>5.08347</c:v>
                </c:pt>
                <c:pt idx="224181">
                  <c:v>5.08349</c:v>
                </c:pt>
                <c:pt idx="224182">
                  <c:v>5.08352</c:v>
                </c:pt>
                <c:pt idx="224183">
                  <c:v>5.08354</c:v>
                </c:pt>
                <c:pt idx="224184">
                  <c:v>5.08356</c:v>
                </c:pt>
                <c:pt idx="224185">
                  <c:v>5.08358</c:v>
                </c:pt>
                <c:pt idx="224186">
                  <c:v>5.08361</c:v>
                </c:pt>
                <c:pt idx="224187">
                  <c:v>5.08363</c:v>
                </c:pt>
                <c:pt idx="224188">
                  <c:v>5.08365</c:v>
                </c:pt>
                <c:pt idx="224189">
                  <c:v>5.08367</c:v>
                </c:pt>
                <c:pt idx="224190">
                  <c:v>5.0837</c:v>
                </c:pt>
                <c:pt idx="224191">
                  <c:v>5.08372</c:v>
                </c:pt>
                <c:pt idx="224192">
                  <c:v>5.08374</c:v>
                </c:pt>
                <c:pt idx="224193">
                  <c:v>5.08376</c:v>
                </c:pt>
                <c:pt idx="224194">
                  <c:v>5.08379</c:v>
                </c:pt>
                <c:pt idx="224195">
                  <c:v>5.08381</c:v>
                </c:pt>
                <c:pt idx="224196">
                  <c:v>5.08383</c:v>
                </c:pt>
                <c:pt idx="224197">
                  <c:v>5.08385</c:v>
                </c:pt>
                <c:pt idx="224198">
                  <c:v>5.08388</c:v>
                </c:pt>
                <c:pt idx="224199">
                  <c:v>5.0839</c:v>
                </c:pt>
                <c:pt idx="224200">
                  <c:v>5.08392</c:v>
                </c:pt>
                <c:pt idx="224201">
                  <c:v>5.08395</c:v>
                </c:pt>
                <c:pt idx="224202">
                  <c:v>5.08397</c:v>
                </c:pt>
                <c:pt idx="224203">
                  <c:v>5.08399</c:v>
                </c:pt>
                <c:pt idx="224204">
                  <c:v>5.08401</c:v>
                </c:pt>
                <c:pt idx="224205">
                  <c:v>5.08404</c:v>
                </c:pt>
                <c:pt idx="224206">
                  <c:v>5.08406</c:v>
                </c:pt>
                <c:pt idx="224207">
                  <c:v>5.08408</c:v>
                </c:pt>
                <c:pt idx="224208">
                  <c:v>5.0841</c:v>
                </c:pt>
                <c:pt idx="224209">
                  <c:v>5.08413</c:v>
                </c:pt>
                <c:pt idx="224210">
                  <c:v>5.08415</c:v>
                </c:pt>
                <c:pt idx="224211">
                  <c:v>5.08417</c:v>
                </c:pt>
                <c:pt idx="224212">
                  <c:v>5.0842</c:v>
                </c:pt>
                <c:pt idx="224213">
                  <c:v>5.08422</c:v>
                </c:pt>
                <c:pt idx="224214">
                  <c:v>5.08424</c:v>
                </c:pt>
                <c:pt idx="224215">
                  <c:v>5.08426</c:v>
                </c:pt>
                <c:pt idx="224216">
                  <c:v>5.08429</c:v>
                </c:pt>
                <c:pt idx="224217">
                  <c:v>5.08431</c:v>
                </c:pt>
                <c:pt idx="224218">
                  <c:v>5.08433</c:v>
                </c:pt>
                <c:pt idx="224219">
                  <c:v>5.08435</c:v>
                </c:pt>
                <c:pt idx="224220">
                  <c:v>5.08438</c:v>
                </c:pt>
                <c:pt idx="224221">
                  <c:v>5.0844</c:v>
                </c:pt>
                <c:pt idx="224222">
                  <c:v>5.08442</c:v>
                </c:pt>
                <c:pt idx="224223">
                  <c:v>5.08444</c:v>
                </c:pt>
                <c:pt idx="224224">
                  <c:v>5.08447</c:v>
                </c:pt>
                <c:pt idx="224225">
                  <c:v>5.08449</c:v>
                </c:pt>
                <c:pt idx="224226">
                  <c:v>5.08451</c:v>
                </c:pt>
                <c:pt idx="224227">
                  <c:v>5.08453</c:v>
                </c:pt>
                <c:pt idx="224228">
                  <c:v>5.08456</c:v>
                </c:pt>
                <c:pt idx="224229">
                  <c:v>5.08458</c:v>
                </c:pt>
                <c:pt idx="224230">
                  <c:v>5.0846</c:v>
                </c:pt>
                <c:pt idx="224231">
                  <c:v>5.08463</c:v>
                </c:pt>
                <c:pt idx="224232">
                  <c:v>5.08465</c:v>
                </c:pt>
                <c:pt idx="224233">
                  <c:v>5.08467</c:v>
                </c:pt>
                <c:pt idx="224234">
                  <c:v>5.08469</c:v>
                </c:pt>
                <c:pt idx="224235">
                  <c:v>5.08472</c:v>
                </c:pt>
                <c:pt idx="224236">
                  <c:v>5.08474</c:v>
                </c:pt>
                <c:pt idx="224237">
                  <c:v>5.08476</c:v>
                </c:pt>
                <c:pt idx="224238">
                  <c:v>5.08479</c:v>
                </c:pt>
                <c:pt idx="224239">
                  <c:v>5.08481</c:v>
                </c:pt>
                <c:pt idx="224240">
                  <c:v>5.08483</c:v>
                </c:pt>
                <c:pt idx="224241">
                  <c:v>5.08485</c:v>
                </c:pt>
                <c:pt idx="224242">
                  <c:v>5.08488</c:v>
                </c:pt>
                <c:pt idx="224243">
                  <c:v>5.0849</c:v>
                </c:pt>
                <c:pt idx="224244">
                  <c:v>5.08492</c:v>
                </c:pt>
                <c:pt idx="224245">
                  <c:v>5.08494</c:v>
                </c:pt>
                <c:pt idx="224246">
                  <c:v>5.08497</c:v>
                </c:pt>
                <c:pt idx="224247">
                  <c:v>5.08499</c:v>
                </c:pt>
                <c:pt idx="224248">
                  <c:v>5.08501</c:v>
                </c:pt>
                <c:pt idx="224249">
                  <c:v>5.08503</c:v>
                </c:pt>
                <c:pt idx="224250">
                  <c:v>5.08506</c:v>
                </c:pt>
                <c:pt idx="224251">
                  <c:v>5.08508</c:v>
                </c:pt>
                <c:pt idx="224252">
                  <c:v>5.0851</c:v>
                </c:pt>
                <c:pt idx="224253">
                  <c:v>5.08512</c:v>
                </c:pt>
                <c:pt idx="224254">
                  <c:v>5.08515</c:v>
                </c:pt>
                <c:pt idx="224255">
                  <c:v>5.08517</c:v>
                </c:pt>
                <c:pt idx="224256">
                  <c:v>5.08519</c:v>
                </c:pt>
                <c:pt idx="224257">
                  <c:v>5.08521</c:v>
                </c:pt>
                <c:pt idx="224258">
                  <c:v>5.08524</c:v>
                </c:pt>
                <c:pt idx="224259">
                  <c:v>5.08526</c:v>
                </c:pt>
                <c:pt idx="224260">
                  <c:v>5.08528</c:v>
                </c:pt>
                <c:pt idx="224261">
                  <c:v>5.08531</c:v>
                </c:pt>
                <c:pt idx="224262">
                  <c:v>5.08533</c:v>
                </c:pt>
                <c:pt idx="224263">
                  <c:v>5.08535</c:v>
                </c:pt>
                <c:pt idx="224264">
                  <c:v>5.08537</c:v>
                </c:pt>
                <c:pt idx="224265">
                  <c:v>5.0854</c:v>
                </c:pt>
                <c:pt idx="224266">
                  <c:v>5.08542</c:v>
                </c:pt>
                <c:pt idx="224267">
                  <c:v>5.08544</c:v>
                </c:pt>
                <c:pt idx="224268">
                  <c:v>5.08547</c:v>
                </c:pt>
                <c:pt idx="224269">
                  <c:v>5.08549</c:v>
                </c:pt>
                <c:pt idx="224270">
                  <c:v>5.08551</c:v>
                </c:pt>
                <c:pt idx="224271">
                  <c:v>5.08553</c:v>
                </c:pt>
                <c:pt idx="224272">
                  <c:v>5.08556</c:v>
                </c:pt>
                <c:pt idx="224273">
                  <c:v>5.08558</c:v>
                </c:pt>
                <c:pt idx="224274">
                  <c:v>5.0856</c:v>
                </c:pt>
                <c:pt idx="224275">
                  <c:v>5.08562</c:v>
                </c:pt>
                <c:pt idx="224276">
                  <c:v>5.08565</c:v>
                </c:pt>
                <c:pt idx="224277">
                  <c:v>5.08567</c:v>
                </c:pt>
                <c:pt idx="224278">
                  <c:v>5.08569</c:v>
                </c:pt>
                <c:pt idx="224279">
                  <c:v>5.08571</c:v>
                </c:pt>
                <c:pt idx="224280">
                  <c:v>5.08574</c:v>
                </c:pt>
                <c:pt idx="224281">
                  <c:v>5.08576</c:v>
                </c:pt>
                <c:pt idx="224282">
                  <c:v>5.08578</c:v>
                </c:pt>
                <c:pt idx="224283">
                  <c:v>5.0858</c:v>
                </c:pt>
                <c:pt idx="224284">
                  <c:v>5.08583</c:v>
                </c:pt>
                <c:pt idx="224285">
                  <c:v>5.08585</c:v>
                </c:pt>
                <c:pt idx="224286">
                  <c:v>5.08587</c:v>
                </c:pt>
                <c:pt idx="224287">
                  <c:v>5.0859</c:v>
                </c:pt>
                <c:pt idx="224288">
                  <c:v>5.08592</c:v>
                </c:pt>
                <c:pt idx="224289">
                  <c:v>5.08594</c:v>
                </c:pt>
                <c:pt idx="224290">
                  <c:v>5.08596</c:v>
                </c:pt>
                <c:pt idx="224291">
                  <c:v>5.08599</c:v>
                </c:pt>
                <c:pt idx="224292">
                  <c:v>5.08601</c:v>
                </c:pt>
                <c:pt idx="224293">
                  <c:v>5.08603</c:v>
                </c:pt>
                <c:pt idx="224294">
                  <c:v>5.08605</c:v>
                </c:pt>
                <c:pt idx="224295">
                  <c:v>5.08608</c:v>
                </c:pt>
                <c:pt idx="224296">
                  <c:v>5.0861</c:v>
                </c:pt>
                <c:pt idx="224297">
                  <c:v>5.08612</c:v>
                </c:pt>
                <c:pt idx="224298">
                  <c:v>5.08615</c:v>
                </c:pt>
                <c:pt idx="224299">
                  <c:v>5.08617</c:v>
                </c:pt>
                <c:pt idx="224300">
                  <c:v>5.08619</c:v>
                </c:pt>
                <c:pt idx="224301">
                  <c:v>5.08621</c:v>
                </c:pt>
                <c:pt idx="224302">
                  <c:v>5.08624</c:v>
                </c:pt>
                <c:pt idx="224303">
                  <c:v>5.08626</c:v>
                </c:pt>
                <c:pt idx="224304">
                  <c:v>5.08628</c:v>
                </c:pt>
                <c:pt idx="224305">
                  <c:v>5.0863</c:v>
                </c:pt>
                <c:pt idx="224306">
                  <c:v>5.08633</c:v>
                </c:pt>
                <c:pt idx="224307">
                  <c:v>5.08635</c:v>
                </c:pt>
                <c:pt idx="224308">
                  <c:v>5.08637</c:v>
                </c:pt>
                <c:pt idx="224309">
                  <c:v>5.0864</c:v>
                </c:pt>
                <c:pt idx="224310">
                  <c:v>5.08642</c:v>
                </c:pt>
                <c:pt idx="224311">
                  <c:v>5.08644</c:v>
                </c:pt>
                <c:pt idx="224312">
                  <c:v>5.08646</c:v>
                </c:pt>
                <c:pt idx="224313">
                  <c:v>5.08648</c:v>
                </c:pt>
                <c:pt idx="224314">
                  <c:v>5.08651</c:v>
                </c:pt>
                <c:pt idx="224315">
                  <c:v>5.08653</c:v>
                </c:pt>
                <c:pt idx="224316">
                  <c:v>5.08655</c:v>
                </c:pt>
                <c:pt idx="224317">
                  <c:v>5.08658</c:v>
                </c:pt>
                <c:pt idx="224318">
                  <c:v>5.0866</c:v>
                </c:pt>
                <c:pt idx="224319">
                  <c:v>5.08662</c:v>
                </c:pt>
                <c:pt idx="224320">
                  <c:v>5.08664</c:v>
                </c:pt>
                <c:pt idx="224321">
                  <c:v>5.08667</c:v>
                </c:pt>
                <c:pt idx="224322">
                  <c:v>5.08669</c:v>
                </c:pt>
                <c:pt idx="224323">
                  <c:v>5.08671</c:v>
                </c:pt>
                <c:pt idx="224324">
                  <c:v>5.08674</c:v>
                </c:pt>
                <c:pt idx="224325">
                  <c:v>5.08676</c:v>
                </c:pt>
                <c:pt idx="224326">
                  <c:v>5.08678</c:v>
                </c:pt>
                <c:pt idx="224327">
                  <c:v>5.0868</c:v>
                </c:pt>
                <c:pt idx="224328">
                  <c:v>5.08683</c:v>
                </c:pt>
                <c:pt idx="224329">
                  <c:v>5.08685</c:v>
                </c:pt>
                <c:pt idx="224330">
                  <c:v>5.08687</c:v>
                </c:pt>
                <c:pt idx="224331">
                  <c:v>5.08689</c:v>
                </c:pt>
                <c:pt idx="224332">
                  <c:v>5.08692</c:v>
                </c:pt>
                <c:pt idx="224333">
                  <c:v>5.08694</c:v>
                </c:pt>
                <c:pt idx="224334">
                  <c:v>5.08696</c:v>
                </c:pt>
                <c:pt idx="224335">
                  <c:v>5.08698</c:v>
                </c:pt>
                <c:pt idx="224336">
                  <c:v>5.08701</c:v>
                </c:pt>
                <c:pt idx="224337">
                  <c:v>5.08703</c:v>
                </c:pt>
                <c:pt idx="224338">
                  <c:v>5.08705</c:v>
                </c:pt>
                <c:pt idx="224339">
                  <c:v>5.08707</c:v>
                </c:pt>
                <c:pt idx="224340">
                  <c:v>5.0871</c:v>
                </c:pt>
                <c:pt idx="224341">
                  <c:v>5.08712</c:v>
                </c:pt>
                <c:pt idx="224342">
                  <c:v>5.08714</c:v>
                </c:pt>
                <c:pt idx="224343">
                  <c:v>5.08717</c:v>
                </c:pt>
                <c:pt idx="224344">
                  <c:v>5.08719</c:v>
                </c:pt>
                <c:pt idx="224345">
                  <c:v>5.08721</c:v>
                </c:pt>
                <c:pt idx="224346">
                  <c:v>5.08723</c:v>
                </c:pt>
                <c:pt idx="224347">
                  <c:v>5.08726</c:v>
                </c:pt>
                <c:pt idx="224348">
                  <c:v>5.08728</c:v>
                </c:pt>
                <c:pt idx="224349">
                  <c:v>5.0873</c:v>
                </c:pt>
                <c:pt idx="224350">
                  <c:v>5.08732</c:v>
                </c:pt>
                <c:pt idx="224351">
                  <c:v>5.08735</c:v>
                </c:pt>
                <c:pt idx="224352">
                  <c:v>5.08737</c:v>
                </c:pt>
                <c:pt idx="224353">
                  <c:v>5.08739</c:v>
                </c:pt>
                <c:pt idx="224354">
                  <c:v>5.08742</c:v>
                </c:pt>
                <c:pt idx="224355">
                  <c:v>5.08744</c:v>
                </c:pt>
                <c:pt idx="224356">
                  <c:v>5.08746</c:v>
                </c:pt>
                <c:pt idx="224357">
                  <c:v>5.08748</c:v>
                </c:pt>
                <c:pt idx="224358">
                  <c:v>5.08751</c:v>
                </c:pt>
                <c:pt idx="224359">
                  <c:v>5.08753</c:v>
                </c:pt>
                <c:pt idx="224360">
                  <c:v>5.08755</c:v>
                </c:pt>
                <c:pt idx="224361">
                  <c:v>5.08757</c:v>
                </c:pt>
                <c:pt idx="224362">
                  <c:v>5.0876</c:v>
                </c:pt>
                <c:pt idx="224363">
                  <c:v>5.08762</c:v>
                </c:pt>
                <c:pt idx="224364">
                  <c:v>5.08764</c:v>
                </c:pt>
                <c:pt idx="224365">
                  <c:v>5.08766</c:v>
                </c:pt>
                <c:pt idx="224366">
                  <c:v>5.08769</c:v>
                </c:pt>
                <c:pt idx="224367">
                  <c:v>5.08771</c:v>
                </c:pt>
                <c:pt idx="224368">
                  <c:v>5.08773</c:v>
                </c:pt>
                <c:pt idx="224369">
                  <c:v>5.08775</c:v>
                </c:pt>
                <c:pt idx="224370">
                  <c:v>5.08778</c:v>
                </c:pt>
                <c:pt idx="224371">
                  <c:v>5.0878</c:v>
                </c:pt>
                <c:pt idx="224372">
                  <c:v>5.08782</c:v>
                </c:pt>
                <c:pt idx="224373">
                  <c:v>5.08785</c:v>
                </c:pt>
                <c:pt idx="224374">
                  <c:v>5.08787</c:v>
                </c:pt>
                <c:pt idx="224375">
                  <c:v>5.08789</c:v>
                </c:pt>
                <c:pt idx="224376">
                  <c:v>5.08791</c:v>
                </c:pt>
                <c:pt idx="224377">
                  <c:v>5.08794</c:v>
                </c:pt>
                <c:pt idx="224378">
                  <c:v>5.08796</c:v>
                </c:pt>
                <c:pt idx="224379">
                  <c:v>5.08798</c:v>
                </c:pt>
                <c:pt idx="224380">
                  <c:v>5.088</c:v>
                </c:pt>
                <c:pt idx="224381">
                  <c:v>5.08803</c:v>
                </c:pt>
                <c:pt idx="224382">
                  <c:v>5.08805</c:v>
                </c:pt>
                <c:pt idx="224383">
                  <c:v>5.08807</c:v>
                </c:pt>
                <c:pt idx="224384">
                  <c:v>5.0881</c:v>
                </c:pt>
                <c:pt idx="224385">
                  <c:v>5.08812</c:v>
                </c:pt>
                <c:pt idx="224386">
                  <c:v>5.08814</c:v>
                </c:pt>
                <c:pt idx="224387">
                  <c:v>5.08816</c:v>
                </c:pt>
                <c:pt idx="224388">
                  <c:v>5.08819</c:v>
                </c:pt>
                <c:pt idx="224389">
                  <c:v>5.08821</c:v>
                </c:pt>
                <c:pt idx="224390">
                  <c:v>5.08823</c:v>
                </c:pt>
                <c:pt idx="224391">
                  <c:v>5.08825</c:v>
                </c:pt>
                <c:pt idx="224392">
                  <c:v>5.08828</c:v>
                </c:pt>
                <c:pt idx="224393">
                  <c:v>5.0883</c:v>
                </c:pt>
                <c:pt idx="224394">
                  <c:v>5.08832</c:v>
                </c:pt>
                <c:pt idx="224395">
                  <c:v>5.08835</c:v>
                </c:pt>
                <c:pt idx="224396">
                  <c:v>5.08837</c:v>
                </c:pt>
                <c:pt idx="224397">
                  <c:v>5.08839</c:v>
                </c:pt>
                <c:pt idx="224398">
                  <c:v>5.08841</c:v>
                </c:pt>
                <c:pt idx="224399">
                  <c:v>5.08843</c:v>
                </c:pt>
                <c:pt idx="224400">
                  <c:v>5.08846</c:v>
                </c:pt>
                <c:pt idx="224401">
                  <c:v>5.08848</c:v>
                </c:pt>
                <c:pt idx="224402">
                  <c:v>5.0885</c:v>
                </c:pt>
                <c:pt idx="224403">
                  <c:v>5.08853</c:v>
                </c:pt>
                <c:pt idx="224404">
                  <c:v>5.08855</c:v>
                </c:pt>
                <c:pt idx="224405">
                  <c:v>5.08857</c:v>
                </c:pt>
                <c:pt idx="224406">
                  <c:v>5.08859</c:v>
                </c:pt>
                <c:pt idx="224407">
                  <c:v>5.08862</c:v>
                </c:pt>
                <c:pt idx="224408">
                  <c:v>5.08864</c:v>
                </c:pt>
                <c:pt idx="224409">
                  <c:v>5.08866</c:v>
                </c:pt>
                <c:pt idx="224410">
                  <c:v>5.08868</c:v>
                </c:pt>
                <c:pt idx="224411">
                  <c:v>5.08871</c:v>
                </c:pt>
                <c:pt idx="224412">
                  <c:v>5.08873</c:v>
                </c:pt>
                <c:pt idx="224413">
                  <c:v>5.08875</c:v>
                </c:pt>
                <c:pt idx="224414">
                  <c:v>5.08878</c:v>
                </c:pt>
                <c:pt idx="224415">
                  <c:v>5.0888</c:v>
                </c:pt>
                <c:pt idx="224416">
                  <c:v>5.08882</c:v>
                </c:pt>
                <c:pt idx="224417">
                  <c:v>5.08884</c:v>
                </c:pt>
                <c:pt idx="224418">
                  <c:v>5.08887</c:v>
                </c:pt>
                <c:pt idx="224419">
                  <c:v>5.08889</c:v>
                </c:pt>
                <c:pt idx="224420">
                  <c:v>5.08891</c:v>
                </c:pt>
                <c:pt idx="224421">
                  <c:v>5.08893</c:v>
                </c:pt>
                <c:pt idx="224422">
                  <c:v>5.08896</c:v>
                </c:pt>
                <c:pt idx="224423">
                  <c:v>5.08898</c:v>
                </c:pt>
                <c:pt idx="224424">
                  <c:v>5.089</c:v>
                </c:pt>
                <c:pt idx="224425">
                  <c:v>5.08903</c:v>
                </c:pt>
                <c:pt idx="224426">
                  <c:v>5.08905</c:v>
                </c:pt>
                <c:pt idx="224427">
                  <c:v>5.08907</c:v>
                </c:pt>
                <c:pt idx="224428">
                  <c:v>5.08909</c:v>
                </c:pt>
                <c:pt idx="224429">
                  <c:v>5.08912</c:v>
                </c:pt>
                <c:pt idx="224430">
                  <c:v>5.08914</c:v>
                </c:pt>
                <c:pt idx="224431">
                  <c:v>5.08916</c:v>
                </c:pt>
                <c:pt idx="224432">
                  <c:v>5.08918</c:v>
                </c:pt>
                <c:pt idx="224433">
                  <c:v>5.08921</c:v>
                </c:pt>
                <c:pt idx="224434">
                  <c:v>5.08923</c:v>
                </c:pt>
                <c:pt idx="224435">
                  <c:v>5.08925</c:v>
                </c:pt>
                <c:pt idx="224436">
                  <c:v>5.08927</c:v>
                </c:pt>
                <c:pt idx="224437">
                  <c:v>5.0893</c:v>
                </c:pt>
                <c:pt idx="224438">
                  <c:v>5.08932</c:v>
                </c:pt>
                <c:pt idx="224439">
                  <c:v>5.08934</c:v>
                </c:pt>
                <c:pt idx="224440">
                  <c:v>5.08936</c:v>
                </c:pt>
                <c:pt idx="224441">
                  <c:v>5.08939</c:v>
                </c:pt>
                <c:pt idx="224442">
                  <c:v>5.08941</c:v>
                </c:pt>
                <c:pt idx="224443">
                  <c:v>5.08943</c:v>
                </c:pt>
                <c:pt idx="224444">
                  <c:v>5.08946</c:v>
                </c:pt>
                <c:pt idx="224445">
                  <c:v>5.08948</c:v>
                </c:pt>
                <c:pt idx="224446">
                  <c:v>5.0895</c:v>
                </c:pt>
                <c:pt idx="224447">
                  <c:v>5.08952</c:v>
                </c:pt>
                <c:pt idx="224448">
                  <c:v>5.08955</c:v>
                </c:pt>
                <c:pt idx="224449">
                  <c:v>5.08957</c:v>
                </c:pt>
                <c:pt idx="224450">
                  <c:v>5.08959</c:v>
                </c:pt>
                <c:pt idx="224451">
                  <c:v>5.08962</c:v>
                </c:pt>
                <c:pt idx="224452">
                  <c:v>5.08964</c:v>
                </c:pt>
                <c:pt idx="224453">
                  <c:v>5.08966</c:v>
                </c:pt>
                <c:pt idx="224454">
                  <c:v>5.08968</c:v>
                </c:pt>
                <c:pt idx="224455">
                  <c:v>5.08971</c:v>
                </c:pt>
                <c:pt idx="224456">
                  <c:v>5.08973</c:v>
                </c:pt>
                <c:pt idx="224457">
                  <c:v>5.08975</c:v>
                </c:pt>
                <c:pt idx="224458">
                  <c:v>5.08977</c:v>
                </c:pt>
                <c:pt idx="224459">
                  <c:v>5.0898</c:v>
                </c:pt>
                <c:pt idx="224460">
                  <c:v>5.08982</c:v>
                </c:pt>
                <c:pt idx="224461">
                  <c:v>5.08984</c:v>
                </c:pt>
                <c:pt idx="224462">
                  <c:v>5.08986</c:v>
                </c:pt>
                <c:pt idx="224463">
                  <c:v>5.08989</c:v>
                </c:pt>
                <c:pt idx="224464">
                  <c:v>5.08991</c:v>
                </c:pt>
                <c:pt idx="224465">
                  <c:v>5.08993</c:v>
                </c:pt>
                <c:pt idx="224466">
                  <c:v>5.08995</c:v>
                </c:pt>
                <c:pt idx="224467">
                  <c:v>5.08998</c:v>
                </c:pt>
                <c:pt idx="224468">
                  <c:v>5.09</c:v>
                </c:pt>
                <c:pt idx="224469">
                  <c:v>5.09002</c:v>
                </c:pt>
                <c:pt idx="224470">
                  <c:v>5.09004</c:v>
                </c:pt>
                <c:pt idx="224471">
                  <c:v>5.09007</c:v>
                </c:pt>
                <c:pt idx="224472">
                  <c:v>5.09009</c:v>
                </c:pt>
                <c:pt idx="224473">
                  <c:v>5.09011</c:v>
                </c:pt>
                <c:pt idx="224474">
                  <c:v>5.09014</c:v>
                </c:pt>
                <c:pt idx="224475">
                  <c:v>5.09016</c:v>
                </c:pt>
                <c:pt idx="224476">
                  <c:v>5.09018</c:v>
                </c:pt>
                <c:pt idx="224477">
                  <c:v>5.0902</c:v>
                </c:pt>
                <c:pt idx="224478">
                  <c:v>5.09023</c:v>
                </c:pt>
                <c:pt idx="224479">
                  <c:v>5.09025</c:v>
                </c:pt>
                <c:pt idx="224480">
                  <c:v>5.09027</c:v>
                </c:pt>
                <c:pt idx="224481">
                  <c:v>5.0903</c:v>
                </c:pt>
                <c:pt idx="224482">
                  <c:v>5.09032</c:v>
                </c:pt>
                <c:pt idx="224483">
                  <c:v>5.09034</c:v>
                </c:pt>
                <c:pt idx="224484">
                  <c:v>5.09036</c:v>
                </c:pt>
                <c:pt idx="224485">
                  <c:v>5.09039</c:v>
                </c:pt>
                <c:pt idx="224486">
                  <c:v>5.09041</c:v>
                </c:pt>
                <c:pt idx="224487">
                  <c:v>5.09043</c:v>
                </c:pt>
                <c:pt idx="224488">
                  <c:v>5.09045</c:v>
                </c:pt>
                <c:pt idx="224489">
                  <c:v>5.09048</c:v>
                </c:pt>
                <c:pt idx="224490">
                  <c:v>5.0905</c:v>
                </c:pt>
                <c:pt idx="224491">
                  <c:v>5.09052</c:v>
                </c:pt>
                <c:pt idx="224492">
                  <c:v>5.09054</c:v>
                </c:pt>
                <c:pt idx="224493">
                  <c:v>5.09057</c:v>
                </c:pt>
                <c:pt idx="224494">
                  <c:v>5.09059</c:v>
                </c:pt>
                <c:pt idx="224495">
                  <c:v>5.09061</c:v>
                </c:pt>
                <c:pt idx="224496">
                  <c:v>5.09063</c:v>
                </c:pt>
                <c:pt idx="224497">
                  <c:v>5.09066</c:v>
                </c:pt>
                <c:pt idx="224498">
                  <c:v>5.09068</c:v>
                </c:pt>
                <c:pt idx="224499">
                  <c:v>5.0907</c:v>
                </c:pt>
                <c:pt idx="224500">
                  <c:v>5.09073</c:v>
                </c:pt>
                <c:pt idx="224501">
                  <c:v>5.09075</c:v>
                </c:pt>
                <c:pt idx="224502">
                  <c:v>5.09077</c:v>
                </c:pt>
                <c:pt idx="224503">
                  <c:v>5.09079</c:v>
                </c:pt>
                <c:pt idx="224504">
                  <c:v>5.09082</c:v>
                </c:pt>
                <c:pt idx="224505">
                  <c:v>5.09084</c:v>
                </c:pt>
                <c:pt idx="224506">
                  <c:v>5.09086</c:v>
                </c:pt>
                <c:pt idx="224507">
                  <c:v>5.09088</c:v>
                </c:pt>
                <c:pt idx="224508">
                  <c:v>5.09091</c:v>
                </c:pt>
                <c:pt idx="224509">
                  <c:v>5.09093</c:v>
                </c:pt>
                <c:pt idx="224510">
                  <c:v>5.09095</c:v>
                </c:pt>
                <c:pt idx="224511">
                  <c:v>5.09098</c:v>
                </c:pt>
                <c:pt idx="224512">
                  <c:v>5.091</c:v>
                </c:pt>
                <c:pt idx="224513">
                  <c:v>5.09102</c:v>
                </c:pt>
                <c:pt idx="224514">
                  <c:v>5.09104</c:v>
                </c:pt>
                <c:pt idx="224515">
                  <c:v>5.09107</c:v>
                </c:pt>
                <c:pt idx="224516">
                  <c:v>5.09109</c:v>
                </c:pt>
                <c:pt idx="224517">
                  <c:v>5.09111</c:v>
                </c:pt>
                <c:pt idx="224518">
                  <c:v>5.09113</c:v>
                </c:pt>
                <c:pt idx="224519">
                  <c:v>5.09116</c:v>
                </c:pt>
                <c:pt idx="224520">
                  <c:v>5.09118</c:v>
                </c:pt>
                <c:pt idx="224521">
                  <c:v>5.0912</c:v>
                </c:pt>
                <c:pt idx="224522">
                  <c:v>5.09122</c:v>
                </c:pt>
                <c:pt idx="224523">
                  <c:v>5.09125</c:v>
                </c:pt>
                <c:pt idx="224524">
                  <c:v>5.09127</c:v>
                </c:pt>
                <c:pt idx="224525">
                  <c:v>5.09129</c:v>
                </c:pt>
                <c:pt idx="224526">
                  <c:v>5.09131</c:v>
                </c:pt>
                <c:pt idx="224527">
                  <c:v>5.09134</c:v>
                </c:pt>
                <c:pt idx="224528">
                  <c:v>5.09136</c:v>
                </c:pt>
                <c:pt idx="224529">
                  <c:v>5.09138</c:v>
                </c:pt>
                <c:pt idx="224530">
                  <c:v>5.09141</c:v>
                </c:pt>
                <c:pt idx="224531">
                  <c:v>5.09143</c:v>
                </c:pt>
                <c:pt idx="224532">
                  <c:v>5.09145</c:v>
                </c:pt>
                <c:pt idx="224533">
                  <c:v>5.09147</c:v>
                </c:pt>
                <c:pt idx="224534">
                  <c:v>5.0915</c:v>
                </c:pt>
                <c:pt idx="224535">
                  <c:v>5.09152</c:v>
                </c:pt>
                <c:pt idx="224536">
                  <c:v>5.09154</c:v>
                </c:pt>
                <c:pt idx="224537">
                  <c:v>5.09157</c:v>
                </c:pt>
                <c:pt idx="224538">
                  <c:v>5.09159</c:v>
                </c:pt>
                <c:pt idx="224539">
                  <c:v>5.09161</c:v>
                </c:pt>
                <c:pt idx="224540">
                  <c:v>5.09163</c:v>
                </c:pt>
                <c:pt idx="224541">
                  <c:v>5.09166</c:v>
                </c:pt>
                <c:pt idx="224542">
                  <c:v>5.09168</c:v>
                </c:pt>
                <c:pt idx="224543">
                  <c:v>5.0917</c:v>
                </c:pt>
                <c:pt idx="224544">
                  <c:v>5.09172</c:v>
                </c:pt>
                <c:pt idx="224545">
                  <c:v>5.09175</c:v>
                </c:pt>
                <c:pt idx="224546">
                  <c:v>5.09177</c:v>
                </c:pt>
                <c:pt idx="224547">
                  <c:v>5.09179</c:v>
                </c:pt>
                <c:pt idx="224548">
                  <c:v>5.09181</c:v>
                </c:pt>
                <c:pt idx="224549">
                  <c:v>5.09184</c:v>
                </c:pt>
                <c:pt idx="224550">
                  <c:v>5.09186</c:v>
                </c:pt>
                <c:pt idx="224551">
                  <c:v>5.09188</c:v>
                </c:pt>
                <c:pt idx="224552">
                  <c:v>5.0919</c:v>
                </c:pt>
                <c:pt idx="224553">
                  <c:v>5.09193</c:v>
                </c:pt>
                <c:pt idx="224554">
                  <c:v>5.09195</c:v>
                </c:pt>
                <c:pt idx="224555">
                  <c:v>5.09197</c:v>
                </c:pt>
                <c:pt idx="224556">
                  <c:v>5.09199</c:v>
                </c:pt>
                <c:pt idx="224557">
                  <c:v>5.09202</c:v>
                </c:pt>
                <c:pt idx="224558">
                  <c:v>5.09204</c:v>
                </c:pt>
                <c:pt idx="224559">
                  <c:v>5.09206</c:v>
                </c:pt>
                <c:pt idx="224560">
                  <c:v>5.09209</c:v>
                </c:pt>
                <c:pt idx="224561">
                  <c:v>5.09211</c:v>
                </c:pt>
                <c:pt idx="224562">
                  <c:v>5.09213</c:v>
                </c:pt>
                <c:pt idx="224563">
                  <c:v>5.09215</c:v>
                </c:pt>
                <c:pt idx="224564">
                  <c:v>5.09218</c:v>
                </c:pt>
                <c:pt idx="224565">
                  <c:v>5.0922</c:v>
                </c:pt>
                <c:pt idx="224566">
                  <c:v>5.09222</c:v>
                </c:pt>
                <c:pt idx="224567">
                  <c:v>5.09225</c:v>
                </c:pt>
                <c:pt idx="224568">
                  <c:v>5.09227</c:v>
                </c:pt>
                <c:pt idx="224569">
                  <c:v>5.09229</c:v>
                </c:pt>
                <c:pt idx="224570">
                  <c:v>5.09231</c:v>
                </c:pt>
                <c:pt idx="224571">
                  <c:v>5.09234</c:v>
                </c:pt>
                <c:pt idx="224572">
                  <c:v>5.09236</c:v>
                </c:pt>
                <c:pt idx="224573">
                  <c:v>5.09238</c:v>
                </c:pt>
                <c:pt idx="224574">
                  <c:v>5.0924</c:v>
                </c:pt>
                <c:pt idx="224575">
                  <c:v>5.09243</c:v>
                </c:pt>
                <c:pt idx="224576">
                  <c:v>5.09245</c:v>
                </c:pt>
                <c:pt idx="224577">
                  <c:v>5.09247</c:v>
                </c:pt>
                <c:pt idx="224578">
                  <c:v>5.09249</c:v>
                </c:pt>
                <c:pt idx="224579">
                  <c:v>5.09252</c:v>
                </c:pt>
                <c:pt idx="224580">
                  <c:v>5.09254</c:v>
                </c:pt>
                <c:pt idx="224581">
                  <c:v>5.09256</c:v>
                </c:pt>
                <c:pt idx="224582">
                  <c:v>5.09258</c:v>
                </c:pt>
                <c:pt idx="224583">
                  <c:v>5.09261</c:v>
                </c:pt>
                <c:pt idx="224584">
                  <c:v>5.09263</c:v>
                </c:pt>
                <c:pt idx="224585">
                  <c:v>5.09265</c:v>
                </c:pt>
                <c:pt idx="224586">
                  <c:v>5.09268</c:v>
                </c:pt>
                <c:pt idx="224587">
                  <c:v>5.0927</c:v>
                </c:pt>
                <c:pt idx="224588">
                  <c:v>5.09272</c:v>
                </c:pt>
                <c:pt idx="224589">
                  <c:v>5.09274</c:v>
                </c:pt>
                <c:pt idx="224590">
                  <c:v>5.09277</c:v>
                </c:pt>
                <c:pt idx="224591">
                  <c:v>5.09279</c:v>
                </c:pt>
                <c:pt idx="224592">
                  <c:v>5.09281</c:v>
                </c:pt>
                <c:pt idx="224593">
                  <c:v>5.09283</c:v>
                </c:pt>
                <c:pt idx="224594">
                  <c:v>5.09286</c:v>
                </c:pt>
                <c:pt idx="224595">
                  <c:v>5.09288</c:v>
                </c:pt>
                <c:pt idx="224596">
                  <c:v>5.0929</c:v>
                </c:pt>
                <c:pt idx="224597">
                  <c:v>5.09293</c:v>
                </c:pt>
                <c:pt idx="224598">
                  <c:v>5.09295</c:v>
                </c:pt>
                <c:pt idx="224599">
                  <c:v>5.09297</c:v>
                </c:pt>
                <c:pt idx="224600">
                  <c:v>5.09299</c:v>
                </c:pt>
                <c:pt idx="224601">
                  <c:v>5.09302</c:v>
                </c:pt>
                <c:pt idx="224602">
                  <c:v>5.09304</c:v>
                </c:pt>
                <c:pt idx="224603">
                  <c:v>5.09306</c:v>
                </c:pt>
                <c:pt idx="224604">
                  <c:v>5.09308</c:v>
                </c:pt>
                <c:pt idx="224605">
                  <c:v>5.09311</c:v>
                </c:pt>
                <c:pt idx="224606">
                  <c:v>5.09313</c:v>
                </c:pt>
                <c:pt idx="224607">
                  <c:v>5.09315</c:v>
                </c:pt>
                <c:pt idx="224608">
                  <c:v>5.09317</c:v>
                </c:pt>
                <c:pt idx="224609">
                  <c:v>5.0932</c:v>
                </c:pt>
                <c:pt idx="224610">
                  <c:v>5.09322</c:v>
                </c:pt>
                <c:pt idx="224611">
                  <c:v>5.09324</c:v>
                </c:pt>
                <c:pt idx="224612">
                  <c:v>5.09326</c:v>
                </c:pt>
                <c:pt idx="224613">
                  <c:v>5.09329</c:v>
                </c:pt>
                <c:pt idx="224614">
                  <c:v>5.09331</c:v>
                </c:pt>
                <c:pt idx="224615">
                  <c:v>5.09333</c:v>
                </c:pt>
                <c:pt idx="224616">
                  <c:v>5.09336</c:v>
                </c:pt>
                <c:pt idx="224617">
                  <c:v>5.09338</c:v>
                </c:pt>
                <c:pt idx="224618">
                  <c:v>5.0934</c:v>
                </c:pt>
                <c:pt idx="224619">
                  <c:v>5.09342</c:v>
                </c:pt>
                <c:pt idx="224620">
                  <c:v>5.09345</c:v>
                </c:pt>
                <c:pt idx="224621">
                  <c:v>5.09347</c:v>
                </c:pt>
                <c:pt idx="224622">
                  <c:v>5.09349</c:v>
                </c:pt>
                <c:pt idx="224623">
                  <c:v>5.09352</c:v>
                </c:pt>
                <c:pt idx="224624">
                  <c:v>5.09354</c:v>
                </c:pt>
                <c:pt idx="224625">
                  <c:v>5.09356</c:v>
                </c:pt>
                <c:pt idx="224626">
                  <c:v>5.09358</c:v>
                </c:pt>
                <c:pt idx="224627">
                  <c:v>5.09361</c:v>
                </c:pt>
                <c:pt idx="224628">
                  <c:v>5.09363</c:v>
                </c:pt>
                <c:pt idx="224629">
                  <c:v>5.09365</c:v>
                </c:pt>
                <c:pt idx="224630">
                  <c:v>5.09367</c:v>
                </c:pt>
                <c:pt idx="224631">
                  <c:v>5.0937</c:v>
                </c:pt>
                <c:pt idx="224632">
                  <c:v>5.09372</c:v>
                </c:pt>
                <c:pt idx="224633">
                  <c:v>5.09374</c:v>
                </c:pt>
                <c:pt idx="224634">
                  <c:v>5.09376</c:v>
                </c:pt>
                <c:pt idx="224635">
                  <c:v>5.09379</c:v>
                </c:pt>
                <c:pt idx="224636">
                  <c:v>5.09381</c:v>
                </c:pt>
                <c:pt idx="224637">
                  <c:v>5.09383</c:v>
                </c:pt>
                <c:pt idx="224638">
                  <c:v>5.09385</c:v>
                </c:pt>
                <c:pt idx="224639">
                  <c:v>5.09388</c:v>
                </c:pt>
                <c:pt idx="224640">
                  <c:v>5.0939</c:v>
                </c:pt>
                <c:pt idx="224641">
                  <c:v>5.09392</c:v>
                </c:pt>
                <c:pt idx="224642">
                  <c:v>5.09395</c:v>
                </c:pt>
                <c:pt idx="224643">
                  <c:v>5.09397</c:v>
                </c:pt>
                <c:pt idx="224644">
                  <c:v>5.09399</c:v>
                </c:pt>
                <c:pt idx="224645">
                  <c:v>5.09401</c:v>
                </c:pt>
                <c:pt idx="224646">
                  <c:v>5.09404</c:v>
                </c:pt>
                <c:pt idx="224647">
                  <c:v>5.09406</c:v>
                </c:pt>
                <c:pt idx="224648">
                  <c:v>5.09408</c:v>
                </c:pt>
                <c:pt idx="224649">
                  <c:v>5.0941</c:v>
                </c:pt>
                <c:pt idx="224650">
                  <c:v>5.09413</c:v>
                </c:pt>
                <c:pt idx="224651">
                  <c:v>5.09415</c:v>
                </c:pt>
                <c:pt idx="224652">
                  <c:v>5.09417</c:v>
                </c:pt>
                <c:pt idx="224653">
                  <c:v>5.0942</c:v>
                </c:pt>
                <c:pt idx="224654">
                  <c:v>5.09422</c:v>
                </c:pt>
                <c:pt idx="224655">
                  <c:v>5.09424</c:v>
                </c:pt>
                <c:pt idx="224656">
                  <c:v>5.09426</c:v>
                </c:pt>
                <c:pt idx="224657">
                  <c:v>5.09429</c:v>
                </c:pt>
                <c:pt idx="224658">
                  <c:v>5.09431</c:v>
                </c:pt>
                <c:pt idx="224659">
                  <c:v>5.09433</c:v>
                </c:pt>
                <c:pt idx="224660">
                  <c:v>5.09435</c:v>
                </c:pt>
                <c:pt idx="224661">
                  <c:v>5.09438</c:v>
                </c:pt>
                <c:pt idx="224662">
                  <c:v>5.0944</c:v>
                </c:pt>
                <c:pt idx="224663">
                  <c:v>5.09442</c:v>
                </c:pt>
                <c:pt idx="224664">
                  <c:v>5.09444</c:v>
                </c:pt>
                <c:pt idx="224665">
                  <c:v>5.09447</c:v>
                </c:pt>
                <c:pt idx="224666">
                  <c:v>5.09449</c:v>
                </c:pt>
                <c:pt idx="224667">
                  <c:v>5.09451</c:v>
                </c:pt>
                <c:pt idx="224668">
                  <c:v>5.09453</c:v>
                </c:pt>
                <c:pt idx="224669">
                  <c:v>5.09456</c:v>
                </c:pt>
                <c:pt idx="224670">
                  <c:v>5.09458</c:v>
                </c:pt>
                <c:pt idx="224671">
                  <c:v>5.0946</c:v>
                </c:pt>
                <c:pt idx="224672">
                  <c:v>5.09463</c:v>
                </c:pt>
                <c:pt idx="224673">
                  <c:v>5.09465</c:v>
                </c:pt>
                <c:pt idx="224674">
                  <c:v>5.09467</c:v>
                </c:pt>
                <c:pt idx="224675">
                  <c:v>5.09469</c:v>
                </c:pt>
                <c:pt idx="224676">
                  <c:v>5.09472</c:v>
                </c:pt>
                <c:pt idx="224677">
                  <c:v>5.09474</c:v>
                </c:pt>
                <c:pt idx="224678">
                  <c:v>5.09476</c:v>
                </c:pt>
                <c:pt idx="224679">
                  <c:v>5.09478</c:v>
                </c:pt>
                <c:pt idx="224680">
                  <c:v>5.09481</c:v>
                </c:pt>
                <c:pt idx="224681">
                  <c:v>5.09483</c:v>
                </c:pt>
                <c:pt idx="224682">
                  <c:v>5.09485</c:v>
                </c:pt>
                <c:pt idx="224683">
                  <c:v>5.09488</c:v>
                </c:pt>
                <c:pt idx="224684">
                  <c:v>5.0949</c:v>
                </c:pt>
                <c:pt idx="224685">
                  <c:v>5.09492</c:v>
                </c:pt>
                <c:pt idx="224686">
                  <c:v>5.09494</c:v>
                </c:pt>
                <c:pt idx="224687">
                  <c:v>5.09497</c:v>
                </c:pt>
                <c:pt idx="224688">
                  <c:v>5.09499</c:v>
                </c:pt>
                <c:pt idx="224689">
                  <c:v>5.09501</c:v>
                </c:pt>
                <c:pt idx="224690">
                  <c:v>5.09503</c:v>
                </c:pt>
                <c:pt idx="224691">
                  <c:v>5.09506</c:v>
                </c:pt>
                <c:pt idx="224692">
                  <c:v>5.09508</c:v>
                </c:pt>
                <c:pt idx="224693">
                  <c:v>5.0951</c:v>
                </c:pt>
                <c:pt idx="224694">
                  <c:v>5.09513</c:v>
                </c:pt>
                <c:pt idx="224695">
                  <c:v>5.09515</c:v>
                </c:pt>
                <c:pt idx="224696">
                  <c:v>5.09517</c:v>
                </c:pt>
                <c:pt idx="224697">
                  <c:v>5.09519</c:v>
                </c:pt>
                <c:pt idx="224698">
                  <c:v>5.09521</c:v>
                </c:pt>
                <c:pt idx="224699">
                  <c:v>5.09524</c:v>
                </c:pt>
                <c:pt idx="224700">
                  <c:v>5.09526</c:v>
                </c:pt>
                <c:pt idx="224701">
                  <c:v>5.09528</c:v>
                </c:pt>
                <c:pt idx="224702">
                  <c:v>5.09531</c:v>
                </c:pt>
                <c:pt idx="224703">
                  <c:v>5.09533</c:v>
                </c:pt>
                <c:pt idx="224704">
                  <c:v>5.09535</c:v>
                </c:pt>
                <c:pt idx="224705">
                  <c:v>5.09537</c:v>
                </c:pt>
                <c:pt idx="224706">
                  <c:v>5.0954</c:v>
                </c:pt>
                <c:pt idx="224707">
                  <c:v>5.09542</c:v>
                </c:pt>
                <c:pt idx="224708">
                  <c:v>5.09544</c:v>
                </c:pt>
                <c:pt idx="224709">
                  <c:v>5.09546</c:v>
                </c:pt>
                <c:pt idx="224710">
                  <c:v>5.09549</c:v>
                </c:pt>
                <c:pt idx="224711">
                  <c:v>5.09551</c:v>
                </c:pt>
                <c:pt idx="224712">
                  <c:v>5.09553</c:v>
                </c:pt>
                <c:pt idx="224713">
                  <c:v>5.09556</c:v>
                </c:pt>
                <c:pt idx="224714">
                  <c:v>5.09558</c:v>
                </c:pt>
                <c:pt idx="224715">
                  <c:v>5.0956</c:v>
                </c:pt>
                <c:pt idx="224716">
                  <c:v>5.09562</c:v>
                </c:pt>
                <c:pt idx="224717">
                  <c:v>5.09565</c:v>
                </c:pt>
                <c:pt idx="224718">
                  <c:v>5.09567</c:v>
                </c:pt>
                <c:pt idx="224719">
                  <c:v>5.09569</c:v>
                </c:pt>
                <c:pt idx="224720">
                  <c:v>5.09571</c:v>
                </c:pt>
                <c:pt idx="224721">
                  <c:v>5.09574</c:v>
                </c:pt>
                <c:pt idx="224722">
                  <c:v>5.09576</c:v>
                </c:pt>
                <c:pt idx="224723">
                  <c:v>5.09578</c:v>
                </c:pt>
                <c:pt idx="224724">
                  <c:v>5.09581</c:v>
                </c:pt>
                <c:pt idx="224725">
                  <c:v>5.09583</c:v>
                </c:pt>
                <c:pt idx="224726">
                  <c:v>5.09585</c:v>
                </c:pt>
                <c:pt idx="224727">
                  <c:v>5.09587</c:v>
                </c:pt>
                <c:pt idx="224728">
                  <c:v>5.0959</c:v>
                </c:pt>
                <c:pt idx="224729">
                  <c:v>5.09592</c:v>
                </c:pt>
                <c:pt idx="224730">
                  <c:v>5.09594</c:v>
                </c:pt>
                <c:pt idx="224731">
                  <c:v>5.09596</c:v>
                </c:pt>
                <c:pt idx="224732">
                  <c:v>5.09599</c:v>
                </c:pt>
                <c:pt idx="224733">
                  <c:v>5.09601</c:v>
                </c:pt>
                <c:pt idx="224734">
                  <c:v>5.09603</c:v>
                </c:pt>
                <c:pt idx="224735">
                  <c:v>5.09605</c:v>
                </c:pt>
                <c:pt idx="224736">
                  <c:v>5.09608</c:v>
                </c:pt>
                <c:pt idx="224737">
                  <c:v>5.0961</c:v>
                </c:pt>
                <c:pt idx="224738">
                  <c:v>5.09612</c:v>
                </c:pt>
                <c:pt idx="224739">
                  <c:v>5.09614</c:v>
                </c:pt>
                <c:pt idx="224740">
                  <c:v>5.09617</c:v>
                </c:pt>
                <c:pt idx="224741">
                  <c:v>5.09619</c:v>
                </c:pt>
                <c:pt idx="224742">
                  <c:v>5.09621</c:v>
                </c:pt>
                <c:pt idx="224743">
                  <c:v>5.09624</c:v>
                </c:pt>
                <c:pt idx="224744">
                  <c:v>5.09626</c:v>
                </c:pt>
                <c:pt idx="224745">
                  <c:v>5.09628</c:v>
                </c:pt>
                <c:pt idx="224746">
                  <c:v>5.0963</c:v>
                </c:pt>
                <c:pt idx="224747">
                  <c:v>5.09633</c:v>
                </c:pt>
                <c:pt idx="224748">
                  <c:v>5.09635</c:v>
                </c:pt>
                <c:pt idx="224749">
                  <c:v>5.09637</c:v>
                </c:pt>
                <c:pt idx="224750">
                  <c:v>5.0964</c:v>
                </c:pt>
                <c:pt idx="224751">
                  <c:v>5.09642</c:v>
                </c:pt>
                <c:pt idx="224752">
                  <c:v>5.09644</c:v>
                </c:pt>
                <c:pt idx="224753">
                  <c:v>5.09646</c:v>
                </c:pt>
                <c:pt idx="224754">
                  <c:v>5.09649</c:v>
                </c:pt>
                <c:pt idx="224755">
                  <c:v>5.09651</c:v>
                </c:pt>
                <c:pt idx="224756">
                  <c:v>5.09653</c:v>
                </c:pt>
                <c:pt idx="224757">
                  <c:v>5.09655</c:v>
                </c:pt>
                <c:pt idx="224758">
                  <c:v>5.09658</c:v>
                </c:pt>
                <c:pt idx="224759">
                  <c:v>5.0966</c:v>
                </c:pt>
                <c:pt idx="224760">
                  <c:v>5.09662</c:v>
                </c:pt>
                <c:pt idx="224761">
                  <c:v>5.09664</c:v>
                </c:pt>
                <c:pt idx="224762">
                  <c:v>5.09667</c:v>
                </c:pt>
                <c:pt idx="224763">
                  <c:v>5.09669</c:v>
                </c:pt>
                <c:pt idx="224764">
                  <c:v>5.09671</c:v>
                </c:pt>
                <c:pt idx="224765">
                  <c:v>5.09673</c:v>
                </c:pt>
                <c:pt idx="224766">
                  <c:v>5.09676</c:v>
                </c:pt>
                <c:pt idx="224767">
                  <c:v>5.09678</c:v>
                </c:pt>
                <c:pt idx="224768">
                  <c:v>5.0968</c:v>
                </c:pt>
                <c:pt idx="224769">
                  <c:v>5.09682</c:v>
                </c:pt>
                <c:pt idx="224770">
                  <c:v>5.09685</c:v>
                </c:pt>
                <c:pt idx="224771">
                  <c:v>5.09687</c:v>
                </c:pt>
                <c:pt idx="224772">
                  <c:v>5.09689</c:v>
                </c:pt>
                <c:pt idx="224773">
                  <c:v>5.09692</c:v>
                </c:pt>
                <c:pt idx="224774">
                  <c:v>5.09694</c:v>
                </c:pt>
                <c:pt idx="224775">
                  <c:v>5.09696</c:v>
                </c:pt>
                <c:pt idx="224776">
                  <c:v>5.09698</c:v>
                </c:pt>
                <c:pt idx="224777">
                  <c:v>5.09701</c:v>
                </c:pt>
                <c:pt idx="224778">
                  <c:v>5.09703</c:v>
                </c:pt>
                <c:pt idx="224779">
                  <c:v>5.09705</c:v>
                </c:pt>
                <c:pt idx="224780">
                  <c:v>5.09708</c:v>
                </c:pt>
                <c:pt idx="224781">
                  <c:v>5.0971</c:v>
                </c:pt>
                <c:pt idx="224782">
                  <c:v>5.09712</c:v>
                </c:pt>
                <c:pt idx="224783">
                  <c:v>5.09714</c:v>
                </c:pt>
                <c:pt idx="224784">
                  <c:v>5.09717</c:v>
                </c:pt>
                <c:pt idx="224785">
                  <c:v>5.09719</c:v>
                </c:pt>
                <c:pt idx="224786">
                  <c:v>5.09721</c:v>
                </c:pt>
                <c:pt idx="224787">
                  <c:v>5.09723</c:v>
                </c:pt>
                <c:pt idx="224788">
                  <c:v>5.09726</c:v>
                </c:pt>
                <c:pt idx="224789">
                  <c:v>5.09728</c:v>
                </c:pt>
                <c:pt idx="224790">
                  <c:v>5.0973</c:v>
                </c:pt>
                <c:pt idx="224791">
                  <c:v>5.09732</c:v>
                </c:pt>
                <c:pt idx="224792">
                  <c:v>5.09735</c:v>
                </c:pt>
                <c:pt idx="224793">
                  <c:v>5.09737</c:v>
                </c:pt>
                <c:pt idx="224794">
                  <c:v>5.09739</c:v>
                </c:pt>
                <c:pt idx="224795">
                  <c:v>5.09741</c:v>
                </c:pt>
                <c:pt idx="224796">
                  <c:v>5.09744</c:v>
                </c:pt>
                <c:pt idx="224797">
                  <c:v>5.09746</c:v>
                </c:pt>
                <c:pt idx="224798">
                  <c:v>5.09748</c:v>
                </c:pt>
                <c:pt idx="224799">
                  <c:v>5.09751</c:v>
                </c:pt>
                <c:pt idx="224800">
                  <c:v>5.09753</c:v>
                </c:pt>
                <c:pt idx="224801">
                  <c:v>5.09755</c:v>
                </c:pt>
                <c:pt idx="224802">
                  <c:v>5.09757</c:v>
                </c:pt>
                <c:pt idx="224803">
                  <c:v>5.0976</c:v>
                </c:pt>
                <c:pt idx="224804">
                  <c:v>5.09762</c:v>
                </c:pt>
                <c:pt idx="224805">
                  <c:v>5.09764</c:v>
                </c:pt>
                <c:pt idx="224806">
                  <c:v>5.09766</c:v>
                </c:pt>
                <c:pt idx="224807">
                  <c:v>5.09769</c:v>
                </c:pt>
                <c:pt idx="224808">
                  <c:v>5.09771</c:v>
                </c:pt>
                <c:pt idx="224809">
                  <c:v>5.09773</c:v>
                </c:pt>
                <c:pt idx="224810">
                  <c:v>5.09776</c:v>
                </c:pt>
                <c:pt idx="224811">
                  <c:v>5.09778</c:v>
                </c:pt>
                <c:pt idx="224812">
                  <c:v>5.0978</c:v>
                </c:pt>
                <c:pt idx="224813">
                  <c:v>5.09782</c:v>
                </c:pt>
                <c:pt idx="224814">
                  <c:v>5.09785</c:v>
                </c:pt>
                <c:pt idx="224815">
                  <c:v>5.09787</c:v>
                </c:pt>
                <c:pt idx="224816">
                  <c:v>5.09789</c:v>
                </c:pt>
                <c:pt idx="224817">
                  <c:v>5.09791</c:v>
                </c:pt>
                <c:pt idx="224818">
                  <c:v>5.09794</c:v>
                </c:pt>
                <c:pt idx="224819">
                  <c:v>5.09796</c:v>
                </c:pt>
                <c:pt idx="224820">
                  <c:v>5.09798</c:v>
                </c:pt>
                <c:pt idx="224821">
                  <c:v>5.098</c:v>
                </c:pt>
                <c:pt idx="224822">
                  <c:v>5.09803</c:v>
                </c:pt>
                <c:pt idx="224823">
                  <c:v>5.09805</c:v>
                </c:pt>
                <c:pt idx="224824">
                  <c:v>5.09807</c:v>
                </c:pt>
                <c:pt idx="224825">
                  <c:v>5.09809</c:v>
                </c:pt>
                <c:pt idx="224826">
                  <c:v>5.09812</c:v>
                </c:pt>
                <c:pt idx="224827">
                  <c:v>5.09814</c:v>
                </c:pt>
                <c:pt idx="224828">
                  <c:v>5.09816</c:v>
                </c:pt>
                <c:pt idx="224829">
                  <c:v>5.09819</c:v>
                </c:pt>
                <c:pt idx="224830">
                  <c:v>5.09821</c:v>
                </c:pt>
                <c:pt idx="224831">
                  <c:v>5.09823</c:v>
                </c:pt>
                <c:pt idx="224832">
                  <c:v>5.09825</c:v>
                </c:pt>
                <c:pt idx="224833">
                  <c:v>5.09828</c:v>
                </c:pt>
                <c:pt idx="224834">
                  <c:v>5.0983</c:v>
                </c:pt>
                <c:pt idx="224835">
                  <c:v>5.09832</c:v>
                </c:pt>
                <c:pt idx="224836">
                  <c:v>5.09835</c:v>
                </c:pt>
                <c:pt idx="224837">
                  <c:v>5.09837</c:v>
                </c:pt>
                <c:pt idx="224838">
                  <c:v>5.09839</c:v>
                </c:pt>
                <c:pt idx="224839">
                  <c:v>5.09841</c:v>
                </c:pt>
                <c:pt idx="224840">
                  <c:v>5.09844</c:v>
                </c:pt>
                <c:pt idx="224841">
                  <c:v>5.09846</c:v>
                </c:pt>
                <c:pt idx="224842">
                  <c:v>5.09848</c:v>
                </c:pt>
                <c:pt idx="224843">
                  <c:v>5.0985</c:v>
                </c:pt>
                <c:pt idx="224844">
                  <c:v>5.09853</c:v>
                </c:pt>
                <c:pt idx="224845">
                  <c:v>5.09855</c:v>
                </c:pt>
                <c:pt idx="224846">
                  <c:v>5.09857</c:v>
                </c:pt>
                <c:pt idx="224847">
                  <c:v>5.09859</c:v>
                </c:pt>
                <c:pt idx="224848">
                  <c:v>5.09862</c:v>
                </c:pt>
                <c:pt idx="224849">
                  <c:v>5.09864</c:v>
                </c:pt>
                <c:pt idx="224850">
                  <c:v>5.09866</c:v>
                </c:pt>
                <c:pt idx="224851">
                  <c:v>5.09868</c:v>
                </c:pt>
                <c:pt idx="224852">
                  <c:v>5.09871</c:v>
                </c:pt>
                <c:pt idx="224853">
                  <c:v>5.09873</c:v>
                </c:pt>
                <c:pt idx="224854">
                  <c:v>5.09875</c:v>
                </c:pt>
                <c:pt idx="224855">
                  <c:v>5.09878</c:v>
                </c:pt>
                <c:pt idx="224856">
                  <c:v>5.0988</c:v>
                </c:pt>
                <c:pt idx="224857">
                  <c:v>5.09882</c:v>
                </c:pt>
                <c:pt idx="224858">
                  <c:v>5.09884</c:v>
                </c:pt>
                <c:pt idx="224859">
                  <c:v>5.09887</c:v>
                </c:pt>
                <c:pt idx="224860">
                  <c:v>5.09889</c:v>
                </c:pt>
                <c:pt idx="224861">
                  <c:v>5.09891</c:v>
                </c:pt>
                <c:pt idx="224862">
                  <c:v>5.09893</c:v>
                </c:pt>
                <c:pt idx="224863">
                  <c:v>5.09896</c:v>
                </c:pt>
                <c:pt idx="224864">
                  <c:v>5.09898</c:v>
                </c:pt>
                <c:pt idx="224865">
                  <c:v>5.099</c:v>
                </c:pt>
                <c:pt idx="224866">
                  <c:v>5.09903</c:v>
                </c:pt>
                <c:pt idx="224867">
                  <c:v>5.09905</c:v>
                </c:pt>
                <c:pt idx="224868">
                  <c:v>5.09907</c:v>
                </c:pt>
                <c:pt idx="224869">
                  <c:v>5.09909</c:v>
                </c:pt>
                <c:pt idx="224870">
                  <c:v>5.09912</c:v>
                </c:pt>
                <c:pt idx="224871">
                  <c:v>5.09914</c:v>
                </c:pt>
                <c:pt idx="224872">
                  <c:v>5.09916</c:v>
                </c:pt>
                <c:pt idx="224873">
                  <c:v>5.09918</c:v>
                </c:pt>
                <c:pt idx="224874">
                  <c:v>5.09921</c:v>
                </c:pt>
                <c:pt idx="224875">
                  <c:v>5.09923</c:v>
                </c:pt>
                <c:pt idx="224876">
                  <c:v>5.09925</c:v>
                </c:pt>
                <c:pt idx="224877">
                  <c:v>5.09927</c:v>
                </c:pt>
                <c:pt idx="224878">
                  <c:v>5.0993</c:v>
                </c:pt>
                <c:pt idx="224879">
                  <c:v>5.09932</c:v>
                </c:pt>
                <c:pt idx="224880">
                  <c:v>5.09934</c:v>
                </c:pt>
                <c:pt idx="224881">
                  <c:v>5.09936</c:v>
                </c:pt>
                <c:pt idx="224882">
                  <c:v>5.09939</c:v>
                </c:pt>
                <c:pt idx="224883">
                  <c:v>5.09941</c:v>
                </c:pt>
                <c:pt idx="224884">
                  <c:v>5.09943</c:v>
                </c:pt>
                <c:pt idx="224885">
                  <c:v>5.09946</c:v>
                </c:pt>
                <c:pt idx="224886">
                  <c:v>5.09948</c:v>
                </c:pt>
                <c:pt idx="224887">
                  <c:v>5.0995</c:v>
                </c:pt>
                <c:pt idx="224888">
                  <c:v>5.09952</c:v>
                </c:pt>
                <c:pt idx="224889">
                  <c:v>5.09955</c:v>
                </c:pt>
                <c:pt idx="224890">
                  <c:v>5.09957</c:v>
                </c:pt>
                <c:pt idx="224891">
                  <c:v>5.09959</c:v>
                </c:pt>
                <c:pt idx="224892">
                  <c:v>5.09962</c:v>
                </c:pt>
                <c:pt idx="224893">
                  <c:v>5.09964</c:v>
                </c:pt>
                <c:pt idx="224894">
                  <c:v>5.09966</c:v>
                </c:pt>
                <c:pt idx="224895">
                  <c:v>5.09968</c:v>
                </c:pt>
                <c:pt idx="224896">
                  <c:v>5.09971</c:v>
                </c:pt>
                <c:pt idx="224897">
                  <c:v>5.09973</c:v>
                </c:pt>
                <c:pt idx="224898">
                  <c:v>5.09975</c:v>
                </c:pt>
                <c:pt idx="224899">
                  <c:v>5.09977</c:v>
                </c:pt>
                <c:pt idx="224900">
                  <c:v>5.0998</c:v>
                </c:pt>
                <c:pt idx="224901">
                  <c:v>5.09982</c:v>
                </c:pt>
                <c:pt idx="224902">
                  <c:v>5.09984</c:v>
                </c:pt>
                <c:pt idx="224903">
                  <c:v>5.09986</c:v>
                </c:pt>
                <c:pt idx="224904">
                  <c:v>5.09989</c:v>
                </c:pt>
                <c:pt idx="224905">
                  <c:v>5.09991</c:v>
                </c:pt>
                <c:pt idx="224906">
                  <c:v>5.09993</c:v>
                </c:pt>
                <c:pt idx="224907">
                  <c:v>5.09995</c:v>
                </c:pt>
                <c:pt idx="224908">
                  <c:v>5.09998</c:v>
                </c:pt>
                <c:pt idx="224909">
                  <c:v>5.1</c:v>
                </c:pt>
                <c:pt idx="224910">
                  <c:v>5.10002</c:v>
                </c:pt>
                <c:pt idx="224911">
                  <c:v>5.10004</c:v>
                </c:pt>
                <c:pt idx="224912">
                  <c:v>5.10007</c:v>
                </c:pt>
                <c:pt idx="224913">
                  <c:v>5.10009</c:v>
                </c:pt>
                <c:pt idx="224914">
                  <c:v>5.10011</c:v>
                </c:pt>
                <c:pt idx="224915">
                  <c:v>5.10014</c:v>
                </c:pt>
                <c:pt idx="224916">
                  <c:v>5.10016</c:v>
                </c:pt>
                <c:pt idx="224917">
                  <c:v>5.10018</c:v>
                </c:pt>
                <c:pt idx="224918">
                  <c:v>5.1002</c:v>
                </c:pt>
                <c:pt idx="224919">
                  <c:v>5.10023</c:v>
                </c:pt>
                <c:pt idx="224920">
                  <c:v>5.10025</c:v>
                </c:pt>
                <c:pt idx="224921">
                  <c:v>5.10027</c:v>
                </c:pt>
                <c:pt idx="224922">
                  <c:v>5.1003</c:v>
                </c:pt>
                <c:pt idx="224923">
                  <c:v>5.10032</c:v>
                </c:pt>
                <c:pt idx="224924">
                  <c:v>5.10034</c:v>
                </c:pt>
                <c:pt idx="224925">
                  <c:v>5.10036</c:v>
                </c:pt>
                <c:pt idx="224926">
                  <c:v>5.10039</c:v>
                </c:pt>
                <c:pt idx="224927">
                  <c:v>5.10041</c:v>
                </c:pt>
                <c:pt idx="224928">
                  <c:v>5.10043</c:v>
                </c:pt>
                <c:pt idx="224929">
                  <c:v>5.10045</c:v>
                </c:pt>
                <c:pt idx="224930">
                  <c:v>5.10048</c:v>
                </c:pt>
                <c:pt idx="224931">
                  <c:v>5.1005</c:v>
                </c:pt>
                <c:pt idx="224932">
                  <c:v>5.10052</c:v>
                </c:pt>
                <c:pt idx="224933">
                  <c:v>5.10054</c:v>
                </c:pt>
                <c:pt idx="224934">
                  <c:v>5.10057</c:v>
                </c:pt>
                <c:pt idx="224935">
                  <c:v>5.10059</c:v>
                </c:pt>
                <c:pt idx="224936">
                  <c:v>5.10061</c:v>
                </c:pt>
                <c:pt idx="224937">
                  <c:v>5.10063</c:v>
                </c:pt>
                <c:pt idx="224938">
                  <c:v>5.10066</c:v>
                </c:pt>
                <c:pt idx="224939">
                  <c:v>5.10068</c:v>
                </c:pt>
                <c:pt idx="224940">
                  <c:v>5.1007</c:v>
                </c:pt>
                <c:pt idx="224941">
                  <c:v>5.10073</c:v>
                </c:pt>
                <c:pt idx="224942">
                  <c:v>5.10075</c:v>
                </c:pt>
                <c:pt idx="224943">
                  <c:v>5.10077</c:v>
                </c:pt>
                <c:pt idx="224944">
                  <c:v>5.10079</c:v>
                </c:pt>
                <c:pt idx="224945">
                  <c:v>5.10082</c:v>
                </c:pt>
                <c:pt idx="224946">
                  <c:v>5.10084</c:v>
                </c:pt>
                <c:pt idx="224947">
                  <c:v>5.10086</c:v>
                </c:pt>
                <c:pt idx="224948">
                  <c:v>5.10088</c:v>
                </c:pt>
                <c:pt idx="224949">
                  <c:v>5.10091</c:v>
                </c:pt>
                <c:pt idx="224950">
                  <c:v>5.10093</c:v>
                </c:pt>
                <c:pt idx="224951">
                  <c:v>5.10095</c:v>
                </c:pt>
                <c:pt idx="224952">
                  <c:v>5.10098</c:v>
                </c:pt>
                <c:pt idx="224953">
                  <c:v>5.101</c:v>
                </c:pt>
                <c:pt idx="224954">
                  <c:v>5.10102</c:v>
                </c:pt>
                <c:pt idx="224955">
                  <c:v>5.10104</c:v>
                </c:pt>
                <c:pt idx="224956">
                  <c:v>5.10107</c:v>
                </c:pt>
                <c:pt idx="224957">
                  <c:v>5.10109</c:v>
                </c:pt>
                <c:pt idx="224958">
                  <c:v>5.10111</c:v>
                </c:pt>
                <c:pt idx="224959">
                  <c:v>5.10113</c:v>
                </c:pt>
                <c:pt idx="224960">
                  <c:v>5.10116</c:v>
                </c:pt>
                <c:pt idx="224961">
                  <c:v>5.10118</c:v>
                </c:pt>
                <c:pt idx="224962">
                  <c:v>5.1012</c:v>
                </c:pt>
                <c:pt idx="224963">
                  <c:v>5.10122</c:v>
                </c:pt>
                <c:pt idx="224964">
                  <c:v>5.10125</c:v>
                </c:pt>
                <c:pt idx="224965">
                  <c:v>5.10127</c:v>
                </c:pt>
                <c:pt idx="224966">
                  <c:v>5.10129</c:v>
                </c:pt>
                <c:pt idx="224967">
                  <c:v>5.10131</c:v>
                </c:pt>
                <c:pt idx="224968">
                  <c:v>5.10134</c:v>
                </c:pt>
                <c:pt idx="224969">
                  <c:v>5.10136</c:v>
                </c:pt>
                <c:pt idx="224970">
                  <c:v>5.10138</c:v>
                </c:pt>
                <c:pt idx="224971">
                  <c:v>5.10141</c:v>
                </c:pt>
                <c:pt idx="224972">
                  <c:v>5.10143</c:v>
                </c:pt>
                <c:pt idx="224973">
                  <c:v>5.10145</c:v>
                </c:pt>
                <c:pt idx="224974">
                  <c:v>5.10147</c:v>
                </c:pt>
                <c:pt idx="224975">
                  <c:v>5.1015</c:v>
                </c:pt>
                <c:pt idx="224976">
                  <c:v>5.10152</c:v>
                </c:pt>
                <c:pt idx="224977">
                  <c:v>5.10154</c:v>
                </c:pt>
                <c:pt idx="224978">
                  <c:v>5.10156</c:v>
                </c:pt>
                <c:pt idx="224979">
                  <c:v>5.10159</c:v>
                </c:pt>
                <c:pt idx="224980">
                  <c:v>5.10161</c:v>
                </c:pt>
                <c:pt idx="224981">
                  <c:v>5.10163</c:v>
                </c:pt>
                <c:pt idx="224982">
                  <c:v>5.10166</c:v>
                </c:pt>
                <c:pt idx="224983">
                  <c:v>5.10168</c:v>
                </c:pt>
                <c:pt idx="224984">
                  <c:v>5.1017</c:v>
                </c:pt>
                <c:pt idx="224985">
                  <c:v>5.10172</c:v>
                </c:pt>
                <c:pt idx="224986">
                  <c:v>5.10175</c:v>
                </c:pt>
                <c:pt idx="224987">
                  <c:v>5.10177</c:v>
                </c:pt>
                <c:pt idx="224988">
                  <c:v>5.10179</c:v>
                </c:pt>
                <c:pt idx="224989">
                  <c:v>5.10181</c:v>
                </c:pt>
                <c:pt idx="224990">
                  <c:v>5.10184</c:v>
                </c:pt>
                <c:pt idx="224991">
                  <c:v>5.10186</c:v>
                </c:pt>
                <c:pt idx="224992">
                  <c:v>5.10188</c:v>
                </c:pt>
                <c:pt idx="224993">
                  <c:v>5.10191</c:v>
                </c:pt>
                <c:pt idx="224994">
                  <c:v>5.10193</c:v>
                </c:pt>
                <c:pt idx="224995">
                  <c:v>5.10195</c:v>
                </c:pt>
                <c:pt idx="224996">
                  <c:v>5.10197</c:v>
                </c:pt>
                <c:pt idx="224997">
                  <c:v>5.10199</c:v>
                </c:pt>
                <c:pt idx="224998">
                  <c:v>5.10202</c:v>
                </c:pt>
                <c:pt idx="224999">
                  <c:v>5.10204</c:v>
                </c:pt>
                <c:pt idx="225000">
                  <c:v>5.10206</c:v>
                </c:pt>
                <c:pt idx="225001">
                  <c:v>5.10209</c:v>
                </c:pt>
                <c:pt idx="225002">
                  <c:v>5.10211</c:v>
                </c:pt>
                <c:pt idx="225003">
                  <c:v>5.10213</c:v>
                </c:pt>
                <c:pt idx="225004">
                  <c:v>5.10215</c:v>
                </c:pt>
                <c:pt idx="225005">
                  <c:v>5.10218</c:v>
                </c:pt>
                <c:pt idx="225006">
                  <c:v>5.1022</c:v>
                </c:pt>
                <c:pt idx="225007">
                  <c:v>5.10222</c:v>
                </c:pt>
                <c:pt idx="225008">
                  <c:v>5.10224</c:v>
                </c:pt>
                <c:pt idx="225009">
                  <c:v>5.10227</c:v>
                </c:pt>
                <c:pt idx="225010">
                  <c:v>5.10229</c:v>
                </c:pt>
                <c:pt idx="225011">
                  <c:v>5.10231</c:v>
                </c:pt>
                <c:pt idx="225012">
                  <c:v>5.10234</c:v>
                </c:pt>
                <c:pt idx="225013">
                  <c:v>5.10236</c:v>
                </c:pt>
                <c:pt idx="225014">
                  <c:v>5.10238</c:v>
                </c:pt>
                <c:pt idx="225015">
                  <c:v>5.1024</c:v>
                </c:pt>
                <c:pt idx="225016">
                  <c:v>5.10243</c:v>
                </c:pt>
                <c:pt idx="225017">
                  <c:v>5.10245</c:v>
                </c:pt>
                <c:pt idx="225018">
                  <c:v>5.10247</c:v>
                </c:pt>
                <c:pt idx="225019">
                  <c:v>5.10249</c:v>
                </c:pt>
                <c:pt idx="225020">
                  <c:v>5.10252</c:v>
                </c:pt>
                <c:pt idx="225021">
                  <c:v>5.10254</c:v>
                </c:pt>
                <c:pt idx="225022">
                  <c:v>5.10256</c:v>
                </c:pt>
                <c:pt idx="225023">
                  <c:v>5.10259</c:v>
                </c:pt>
                <c:pt idx="225024">
                  <c:v>5.10261</c:v>
                </c:pt>
                <c:pt idx="225025">
                  <c:v>5.10263</c:v>
                </c:pt>
                <c:pt idx="225026">
                  <c:v>5.10265</c:v>
                </c:pt>
                <c:pt idx="225027">
                  <c:v>5.10268</c:v>
                </c:pt>
                <c:pt idx="225028">
                  <c:v>5.1027</c:v>
                </c:pt>
                <c:pt idx="225029">
                  <c:v>5.10272</c:v>
                </c:pt>
                <c:pt idx="225030">
                  <c:v>5.10274</c:v>
                </c:pt>
                <c:pt idx="225031">
                  <c:v>5.10277</c:v>
                </c:pt>
                <c:pt idx="225032">
                  <c:v>5.10279</c:v>
                </c:pt>
                <c:pt idx="225033">
                  <c:v>5.10281</c:v>
                </c:pt>
                <c:pt idx="225034">
                  <c:v>5.10283</c:v>
                </c:pt>
                <c:pt idx="225035">
                  <c:v>5.10286</c:v>
                </c:pt>
                <c:pt idx="225036">
                  <c:v>5.10288</c:v>
                </c:pt>
                <c:pt idx="225037">
                  <c:v>5.1029</c:v>
                </c:pt>
                <c:pt idx="225038">
                  <c:v>5.10292</c:v>
                </c:pt>
                <c:pt idx="225039">
                  <c:v>5.10295</c:v>
                </c:pt>
                <c:pt idx="225040">
                  <c:v>5.10297</c:v>
                </c:pt>
                <c:pt idx="225041">
                  <c:v>5.10299</c:v>
                </c:pt>
                <c:pt idx="225042">
                  <c:v>5.10302</c:v>
                </c:pt>
                <c:pt idx="225043">
                  <c:v>5.10304</c:v>
                </c:pt>
                <c:pt idx="225044">
                  <c:v>5.10306</c:v>
                </c:pt>
                <c:pt idx="225045">
                  <c:v>5.10308</c:v>
                </c:pt>
                <c:pt idx="225046">
                  <c:v>5.10311</c:v>
                </c:pt>
                <c:pt idx="225047">
                  <c:v>5.10313</c:v>
                </c:pt>
                <c:pt idx="225048">
                  <c:v>5.10315</c:v>
                </c:pt>
                <c:pt idx="225049">
                  <c:v>5.10318</c:v>
                </c:pt>
                <c:pt idx="225050">
                  <c:v>5.1032</c:v>
                </c:pt>
                <c:pt idx="225051">
                  <c:v>5.10322</c:v>
                </c:pt>
                <c:pt idx="225052">
                  <c:v>5.10324</c:v>
                </c:pt>
                <c:pt idx="225053">
                  <c:v>5.10327</c:v>
                </c:pt>
                <c:pt idx="225054">
                  <c:v>5.10329</c:v>
                </c:pt>
                <c:pt idx="225055">
                  <c:v>5.10331</c:v>
                </c:pt>
                <c:pt idx="225056">
                  <c:v>5.10333</c:v>
                </c:pt>
                <c:pt idx="225057">
                  <c:v>5.10336</c:v>
                </c:pt>
                <c:pt idx="225058">
                  <c:v>5.10338</c:v>
                </c:pt>
                <c:pt idx="225059">
                  <c:v>5.1034</c:v>
                </c:pt>
                <c:pt idx="225060">
                  <c:v>5.10342</c:v>
                </c:pt>
                <c:pt idx="225061">
                  <c:v>5.10345</c:v>
                </c:pt>
                <c:pt idx="225062">
                  <c:v>5.10347</c:v>
                </c:pt>
                <c:pt idx="225063">
                  <c:v>5.10349</c:v>
                </c:pt>
                <c:pt idx="225064">
                  <c:v>5.10351</c:v>
                </c:pt>
                <c:pt idx="225065">
                  <c:v>5.10354</c:v>
                </c:pt>
                <c:pt idx="225066">
                  <c:v>5.10356</c:v>
                </c:pt>
                <c:pt idx="225067">
                  <c:v>5.10358</c:v>
                </c:pt>
                <c:pt idx="225068">
                  <c:v>5.1036</c:v>
                </c:pt>
                <c:pt idx="225069">
                  <c:v>5.10363</c:v>
                </c:pt>
                <c:pt idx="225070">
                  <c:v>5.10365</c:v>
                </c:pt>
                <c:pt idx="225071">
                  <c:v>5.10367</c:v>
                </c:pt>
                <c:pt idx="225072">
                  <c:v>5.1037</c:v>
                </c:pt>
                <c:pt idx="225073">
                  <c:v>5.10372</c:v>
                </c:pt>
                <c:pt idx="225074">
                  <c:v>5.10374</c:v>
                </c:pt>
                <c:pt idx="225075">
                  <c:v>5.10376</c:v>
                </c:pt>
                <c:pt idx="225076">
                  <c:v>5.10379</c:v>
                </c:pt>
                <c:pt idx="225077">
                  <c:v>5.10381</c:v>
                </c:pt>
                <c:pt idx="225078">
                  <c:v>5.10383</c:v>
                </c:pt>
                <c:pt idx="225079">
                  <c:v>5.10386</c:v>
                </c:pt>
                <c:pt idx="225080">
                  <c:v>5.10388</c:v>
                </c:pt>
                <c:pt idx="225081">
                  <c:v>5.1039</c:v>
                </c:pt>
                <c:pt idx="225082">
                  <c:v>5.10392</c:v>
                </c:pt>
                <c:pt idx="225083">
                  <c:v>5.10395</c:v>
                </c:pt>
                <c:pt idx="225084">
                  <c:v>5.10397</c:v>
                </c:pt>
                <c:pt idx="225085">
                  <c:v>5.10399</c:v>
                </c:pt>
                <c:pt idx="225086">
                  <c:v>5.10401</c:v>
                </c:pt>
                <c:pt idx="225087">
                  <c:v>5.10404</c:v>
                </c:pt>
                <c:pt idx="225088">
                  <c:v>5.10406</c:v>
                </c:pt>
                <c:pt idx="225089">
                  <c:v>5.10408</c:v>
                </c:pt>
                <c:pt idx="225090">
                  <c:v>5.1041</c:v>
                </c:pt>
                <c:pt idx="225091">
                  <c:v>5.10413</c:v>
                </c:pt>
                <c:pt idx="225092">
                  <c:v>5.10415</c:v>
                </c:pt>
                <c:pt idx="225093">
                  <c:v>5.10417</c:v>
                </c:pt>
                <c:pt idx="225094">
                  <c:v>5.10419</c:v>
                </c:pt>
                <c:pt idx="225095">
                  <c:v>5.10422</c:v>
                </c:pt>
                <c:pt idx="225096">
                  <c:v>5.10424</c:v>
                </c:pt>
                <c:pt idx="225097">
                  <c:v>5.10426</c:v>
                </c:pt>
                <c:pt idx="225098">
                  <c:v>5.10429</c:v>
                </c:pt>
                <c:pt idx="225099">
                  <c:v>5.10431</c:v>
                </c:pt>
                <c:pt idx="225100">
                  <c:v>5.10433</c:v>
                </c:pt>
                <c:pt idx="225101">
                  <c:v>5.10435</c:v>
                </c:pt>
                <c:pt idx="225102">
                  <c:v>5.10438</c:v>
                </c:pt>
                <c:pt idx="225103">
                  <c:v>5.1044</c:v>
                </c:pt>
                <c:pt idx="225104">
                  <c:v>5.10442</c:v>
                </c:pt>
                <c:pt idx="225105">
                  <c:v>5.10444</c:v>
                </c:pt>
                <c:pt idx="225106">
                  <c:v>5.10447</c:v>
                </c:pt>
                <c:pt idx="225107">
                  <c:v>5.10449</c:v>
                </c:pt>
                <c:pt idx="225108">
                  <c:v>5.10451</c:v>
                </c:pt>
                <c:pt idx="225109">
                  <c:v>5.10454</c:v>
                </c:pt>
                <c:pt idx="225110">
                  <c:v>5.10456</c:v>
                </c:pt>
                <c:pt idx="225111">
                  <c:v>5.10458</c:v>
                </c:pt>
                <c:pt idx="225112">
                  <c:v>5.1046</c:v>
                </c:pt>
                <c:pt idx="225113">
                  <c:v>5.10463</c:v>
                </c:pt>
                <c:pt idx="225114">
                  <c:v>5.10465</c:v>
                </c:pt>
                <c:pt idx="225115">
                  <c:v>5.10467</c:v>
                </c:pt>
                <c:pt idx="225116">
                  <c:v>5.10469</c:v>
                </c:pt>
                <c:pt idx="225117">
                  <c:v>5.10472</c:v>
                </c:pt>
                <c:pt idx="225118">
                  <c:v>5.10474</c:v>
                </c:pt>
                <c:pt idx="225119">
                  <c:v>5.10476</c:v>
                </c:pt>
                <c:pt idx="225120">
                  <c:v>5.10478</c:v>
                </c:pt>
                <c:pt idx="225121">
                  <c:v>5.10481</c:v>
                </c:pt>
                <c:pt idx="225122">
                  <c:v>5.10483</c:v>
                </c:pt>
                <c:pt idx="225123">
                  <c:v>5.10485</c:v>
                </c:pt>
                <c:pt idx="225124">
                  <c:v>5.10487</c:v>
                </c:pt>
                <c:pt idx="225125">
                  <c:v>5.1049</c:v>
                </c:pt>
                <c:pt idx="225126">
                  <c:v>5.10492</c:v>
                </c:pt>
                <c:pt idx="225127">
                  <c:v>5.10494</c:v>
                </c:pt>
                <c:pt idx="225128">
                  <c:v>5.10497</c:v>
                </c:pt>
                <c:pt idx="225129">
                  <c:v>5.10499</c:v>
                </c:pt>
                <c:pt idx="225130">
                  <c:v>5.10501</c:v>
                </c:pt>
                <c:pt idx="225131">
                  <c:v>5.10503</c:v>
                </c:pt>
                <c:pt idx="225132">
                  <c:v>5.10506</c:v>
                </c:pt>
                <c:pt idx="225133">
                  <c:v>5.10508</c:v>
                </c:pt>
                <c:pt idx="225134">
                  <c:v>5.1051</c:v>
                </c:pt>
                <c:pt idx="225135">
                  <c:v>5.10513</c:v>
                </c:pt>
                <c:pt idx="225136">
                  <c:v>5.10515</c:v>
                </c:pt>
                <c:pt idx="225137">
                  <c:v>5.10517</c:v>
                </c:pt>
                <c:pt idx="225138">
                  <c:v>5.10519</c:v>
                </c:pt>
                <c:pt idx="225139">
                  <c:v>5.10522</c:v>
                </c:pt>
                <c:pt idx="225140">
                  <c:v>5.10524</c:v>
                </c:pt>
                <c:pt idx="225141">
                  <c:v>5.10526</c:v>
                </c:pt>
                <c:pt idx="225142">
                  <c:v>5.10528</c:v>
                </c:pt>
                <c:pt idx="225143">
                  <c:v>5.10531</c:v>
                </c:pt>
                <c:pt idx="225144">
                  <c:v>5.10533</c:v>
                </c:pt>
                <c:pt idx="225145">
                  <c:v>5.10535</c:v>
                </c:pt>
                <c:pt idx="225146">
                  <c:v>5.10537</c:v>
                </c:pt>
                <c:pt idx="225147">
                  <c:v>5.1054</c:v>
                </c:pt>
                <c:pt idx="225148">
                  <c:v>5.10542</c:v>
                </c:pt>
                <c:pt idx="225149">
                  <c:v>5.10544</c:v>
                </c:pt>
                <c:pt idx="225150">
                  <c:v>5.10546</c:v>
                </c:pt>
                <c:pt idx="225151">
                  <c:v>5.10549</c:v>
                </c:pt>
                <c:pt idx="225152">
                  <c:v>5.10551</c:v>
                </c:pt>
                <c:pt idx="225153">
                  <c:v>5.10553</c:v>
                </c:pt>
                <c:pt idx="225154">
                  <c:v>5.10556</c:v>
                </c:pt>
                <c:pt idx="225155">
                  <c:v>5.10558</c:v>
                </c:pt>
                <c:pt idx="225156">
                  <c:v>5.1056</c:v>
                </c:pt>
                <c:pt idx="225157">
                  <c:v>5.10562</c:v>
                </c:pt>
                <c:pt idx="225158">
                  <c:v>5.10565</c:v>
                </c:pt>
                <c:pt idx="225159">
                  <c:v>5.10567</c:v>
                </c:pt>
                <c:pt idx="225160">
                  <c:v>5.10569</c:v>
                </c:pt>
                <c:pt idx="225161">
                  <c:v>5.10571</c:v>
                </c:pt>
                <c:pt idx="225162">
                  <c:v>5.10574</c:v>
                </c:pt>
                <c:pt idx="225163">
                  <c:v>5.10576</c:v>
                </c:pt>
                <c:pt idx="225164">
                  <c:v>5.10578</c:v>
                </c:pt>
                <c:pt idx="225165">
                  <c:v>5.10581</c:v>
                </c:pt>
                <c:pt idx="225166">
                  <c:v>5.10583</c:v>
                </c:pt>
                <c:pt idx="225167">
                  <c:v>5.10585</c:v>
                </c:pt>
                <c:pt idx="225168">
                  <c:v>5.10587</c:v>
                </c:pt>
                <c:pt idx="225169">
                  <c:v>5.1059</c:v>
                </c:pt>
                <c:pt idx="225170">
                  <c:v>5.10592</c:v>
                </c:pt>
                <c:pt idx="225171">
                  <c:v>5.10594</c:v>
                </c:pt>
                <c:pt idx="225172">
                  <c:v>5.10596</c:v>
                </c:pt>
                <c:pt idx="225173">
                  <c:v>5.10599</c:v>
                </c:pt>
                <c:pt idx="225174">
                  <c:v>5.10601</c:v>
                </c:pt>
                <c:pt idx="225175">
                  <c:v>5.10603</c:v>
                </c:pt>
                <c:pt idx="225176">
                  <c:v>5.10605</c:v>
                </c:pt>
                <c:pt idx="225177">
                  <c:v>5.10608</c:v>
                </c:pt>
                <c:pt idx="225178">
                  <c:v>5.1061</c:v>
                </c:pt>
                <c:pt idx="225179">
                  <c:v>5.10612</c:v>
                </c:pt>
                <c:pt idx="225180">
                  <c:v>5.10614</c:v>
                </c:pt>
                <c:pt idx="225181">
                  <c:v>5.10617</c:v>
                </c:pt>
                <c:pt idx="225182">
                  <c:v>5.10619</c:v>
                </c:pt>
                <c:pt idx="225183">
                  <c:v>5.10621</c:v>
                </c:pt>
                <c:pt idx="225184">
                  <c:v>5.10624</c:v>
                </c:pt>
                <c:pt idx="225185">
                  <c:v>5.10626</c:v>
                </c:pt>
                <c:pt idx="225186">
                  <c:v>5.10628</c:v>
                </c:pt>
                <c:pt idx="225187">
                  <c:v>5.1063</c:v>
                </c:pt>
                <c:pt idx="225188">
                  <c:v>5.10633</c:v>
                </c:pt>
                <c:pt idx="225189">
                  <c:v>5.10635</c:v>
                </c:pt>
                <c:pt idx="225190">
                  <c:v>5.10637</c:v>
                </c:pt>
                <c:pt idx="225191">
                  <c:v>5.1064</c:v>
                </c:pt>
                <c:pt idx="225192">
                  <c:v>5.10642</c:v>
                </c:pt>
                <c:pt idx="225193">
                  <c:v>5.10644</c:v>
                </c:pt>
                <c:pt idx="225194">
                  <c:v>5.10646</c:v>
                </c:pt>
                <c:pt idx="225195">
                  <c:v>5.10649</c:v>
                </c:pt>
                <c:pt idx="225196">
                  <c:v>5.10651</c:v>
                </c:pt>
                <c:pt idx="225197">
                  <c:v>5.10653</c:v>
                </c:pt>
                <c:pt idx="225198">
                  <c:v>5.10655</c:v>
                </c:pt>
                <c:pt idx="225199">
                  <c:v>5.10658</c:v>
                </c:pt>
                <c:pt idx="225200">
                  <c:v>5.1066</c:v>
                </c:pt>
                <c:pt idx="225201">
                  <c:v>5.10662</c:v>
                </c:pt>
                <c:pt idx="225202">
                  <c:v>5.10664</c:v>
                </c:pt>
                <c:pt idx="225203">
                  <c:v>5.10667</c:v>
                </c:pt>
                <c:pt idx="225204">
                  <c:v>5.10669</c:v>
                </c:pt>
                <c:pt idx="225205">
                  <c:v>5.10671</c:v>
                </c:pt>
                <c:pt idx="225206">
                  <c:v>5.10673</c:v>
                </c:pt>
                <c:pt idx="225207">
                  <c:v>5.10676</c:v>
                </c:pt>
                <c:pt idx="225208">
                  <c:v>5.10678</c:v>
                </c:pt>
                <c:pt idx="225209">
                  <c:v>5.1068</c:v>
                </c:pt>
                <c:pt idx="225210">
                  <c:v>5.10682</c:v>
                </c:pt>
                <c:pt idx="225211">
                  <c:v>5.10685</c:v>
                </c:pt>
                <c:pt idx="225212">
                  <c:v>5.10687</c:v>
                </c:pt>
                <c:pt idx="225213">
                  <c:v>5.10689</c:v>
                </c:pt>
                <c:pt idx="225214">
                  <c:v>5.10692</c:v>
                </c:pt>
                <c:pt idx="225215">
                  <c:v>5.10694</c:v>
                </c:pt>
                <c:pt idx="225216">
                  <c:v>5.10696</c:v>
                </c:pt>
                <c:pt idx="225217">
                  <c:v>5.10698</c:v>
                </c:pt>
                <c:pt idx="225218">
                  <c:v>5.10701</c:v>
                </c:pt>
                <c:pt idx="225219">
                  <c:v>5.10703</c:v>
                </c:pt>
                <c:pt idx="225220">
                  <c:v>5.10705</c:v>
                </c:pt>
                <c:pt idx="225221">
                  <c:v>5.10708</c:v>
                </c:pt>
                <c:pt idx="225222">
                  <c:v>5.1071</c:v>
                </c:pt>
                <c:pt idx="225223">
                  <c:v>5.10712</c:v>
                </c:pt>
                <c:pt idx="225224">
                  <c:v>5.10714</c:v>
                </c:pt>
                <c:pt idx="225225">
                  <c:v>5.10717</c:v>
                </c:pt>
                <c:pt idx="225226">
                  <c:v>5.10719</c:v>
                </c:pt>
                <c:pt idx="225227">
                  <c:v>5.10721</c:v>
                </c:pt>
                <c:pt idx="225228">
                  <c:v>5.10723</c:v>
                </c:pt>
                <c:pt idx="225229">
                  <c:v>5.10726</c:v>
                </c:pt>
                <c:pt idx="225230">
                  <c:v>5.10728</c:v>
                </c:pt>
                <c:pt idx="225231">
                  <c:v>5.1073</c:v>
                </c:pt>
                <c:pt idx="225232">
                  <c:v>5.10732</c:v>
                </c:pt>
                <c:pt idx="225233">
                  <c:v>5.10735</c:v>
                </c:pt>
                <c:pt idx="225234">
                  <c:v>5.10737</c:v>
                </c:pt>
                <c:pt idx="225235">
                  <c:v>5.10739</c:v>
                </c:pt>
                <c:pt idx="225236">
                  <c:v>5.10741</c:v>
                </c:pt>
                <c:pt idx="225237">
                  <c:v>5.10744</c:v>
                </c:pt>
                <c:pt idx="225238">
                  <c:v>5.10746</c:v>
                </c:pt>
                <c:pt idx="225239">
                  <c:v>5.10748</c:v>
                </c:pt>
                <c:pt idx="225240">
                  <c:v>5.10751</c:v>
                </c:pt>
                <c:pt idx="225241">
                  <c:v>5.10753</c:v>
                </c:pt>
                <c:pt idx="225242">
                  <c:v>5.10755</c:v>
                </c:pt>
                <c:pt idx="225243">
                  <c:v>5.10757</c:v>
                </c:pt>
                <c:pt idx="225244">
                  <c:v>5.1076</c:v>
                </c:pt>
                <c:pt idx="225245">
                  <c:v>5.10762</c:v>
                </c:pt>
                <c:pt idx="225246">
                  <c:v>5.10764</c:v>
                </c:pt>
                <c:pt idx="225247">
                  <c:v>5.10766</c:v>
                </c:pt>
                <c:pt idx="225248">
                  <c:v>5.10769</c:v>
                </c:pt>
                <c:pt idx="225249">
                  <c:v>5.10771</c:v>
                </c:pt>
                <c:pt idx="225250">
                  <c:v>5.10773</c:v>
                </c:pt>
                <c:pt idx="225251">
                  <c:v>5.10776</c:v>
                </c:pt>
                <c:pt idx="225252">
                  <c:v>5.10778</c:v>
                </c:pt>
                <c:pt idx="225253">
                  <c:v>5.1078</c:v>
                </c:pt>
                <c:pt idx="225254">
                  <c:v>5.10782</c:v>
                </c:pt>
                <c:pt idx="225255">
                  <c:v>5.10785</c:v>
                </c:pt>
                <c:pt idx="225256">
                  <c:v>5.10787</c:v>
                </c:pt>
                <c:pt idx="225257">
                  <c:v>5.10789</c:v>
                </c:pt>
                <c:pt idx="225258">
                  <c:v>5.10791</c:v>
                </c:pt>
                <c:pt idx="225259">
                  <c:v>5.10794</c:v>
                </c:pt>
                <c:pt idx="225260">
                  <c:v>5.10796</c:v>
                </c:pt>
                <c:pt idx="225261">
                  <c:v>5.10798</c:v>
                </c:pt>
                <c:pt idx="225262">
                  <c:v>5.10801</c:v>
                </c:pt>
                <c:pt idx="225263">
                  <c:v>5.10803</c:v>
                </c:pt>
                <c:pt idx="225264">
                  <c:v>5.10805</c:v>
                </c:pt>
                <c:pt idx="225265">
                  <c:v>5.10807</c:v>
                </c:pt>
                <c:pt idx="225266">
                  <c:v>5.10809</c:v>
                </c:pt>
                <c:pt idx="225267">
                  <c:v>5.10812</c:v>
                </c:pt>
                <c:pt idx="225268">
                  <c:v>5.10814</c:v>
                </c:pt>
                <c:pt idx="225269">
                  <c:v>5.10816</c:v>
                </c:pt>
                <c:pt idx="225270">
                  <c:v>5.10819</c:v>
                </c:pt>
                <c:pt idx="225271">
                  <c:v>5.10821</c:v>
                </c:pt>
                <c:pt idx="225272">
                  <c:v>5.10823</c:v>
                </c:pt>
                <c:pt idx="225273">
                  <c:v>5.10825</c:v>
                </c:pt>
                <c:pt idx="225274">
                  <c:v>5.10828</c:v>
                </c:pt>
                <c:pt idx="225275">
                  <c:v>5.1083</c:v>
                </c:pt>
                <c:pt idx="225276">
                  <c:v>5.10832</c:v>
                </c:pt>
                <c:pt idx="225277">
                  <c:v>5.10834</c:v>
                </c:pt>
                <c:pt idx="225278">
                  <c:v>5.10837</c:v>
                </c:pt>
                <c:pt idx="225279">
                  <c:v>5.10839</c:v>
                </c:pt>
                <c:pt idx="225280">
                  <c:v>5.10841</c:v>
                </c:pt>
                <c:pt idx="225281">
                  <c:v>5.10844</c:v>
                </c:pt>
                <c:pt idx="225282">
                  <c:v>5.10846</c:v>
                </c:pt>
                <c:pt idx="225283">
                  <c:v>5.10848</c:v>
                </c:pt>
                <c:pt idx="225284">
                  <c:v>5.1085</c:v>
                </c:pt>
                <c:pt idx="225285">
                  <c:v>5.10853</c:v>
                </c:pt>
                <c:pt idx="225286">
                  <c:v>5.10855</c:v>
                </c:pt>
                <c:pt idx="225287">
                  <c:v>5.10857</c:v>
                </c:pt>
                <c:pt idx="225288">
                  <c:v>5.10859</c:v>
                </c:pt>
                <c:pt idx="225289">
                  <c:v>5.10862</c:v>
                </c:pt>
                <c:pt idx="225290">
                  <c:v>5.10864</c:v>
                </c:pt>
                <c:pt idx="225291">
                  <c:v>5.10866</c:v>
                </c:pt>
                <c:pt idx="225292">
                  <c:v>5.10869</c:v>
                </c:pt>
                <c:pt idx="225293">
                  <c:v>5.10871</c:v>
                </c:pt>
                <c:pt idx="225294">
                  <c:v>5.10873</c:v>
                </c:pt>
                <c:pt idx="225295">
                  <c:v>5.10875</c:v>
                </c:pt>
                <c:pt idx="225296">
                  <c:v>5.10878</c:v>
                </c:pt>
                <c:pt idx="225297">
                  <c:v>5.1088</c:v>
                </c:pt>
                <c:pt idx="225298">
                  <c:v>5.10882</c:v>
                </c:pt>
                <c:pt idx="225299">
                  <c:v>5.10884</c:v>
                </c:pt>
                <c:pt idx="225300">
                  <c:v>5.10887</c:v>
                </c:pt>
                <c:pt idx="225301">
                  <c:v>5.10889</c:v>
                </c:pt>
                <c:pt idx="225302">
                  <c:v>5.10891</c:v>
                </c:pt>
                <c:pt idx="225303">
                  <c:v>5.10893</c:v>
                </c:pt>
                <c:pt idx="225304">
                  <c:v>5.10896</c:v>
                </c:pt>
                <c:pt idx="225305">
                  <c:v>5.10898</c:v>
                </c:pt>
                <c:pt idx="225306">
                  <c:v>5.109</c:v>
                </c:pt>
                <c:pt idx="225307">
                  <c:v>5.10902</c:v>
                </c:pt>
                <c:pt idx="225308">
                  <c:v>5.10905</c:v>
                </c:pt>
                <c:pt idx="225309">
                  <c:v>5.10907</c:v>
                </c:pt>
                <c:pt idx="225310">
                  <c:v>5.10909</c:v>
                </c:pt>
                <c:pt idx="225311">
                  <c:v>5.10912</c:v>
                </c:pt>
                <c:pt idx="225312">
                  <c:v>5.10914</c:v>
                </c:pt>
                <c:pt idx="225313">
                  <c:v>5.10916</c:v>
                </c:pt>
                <c:pt idx="225314">
                  <c:v>5.10918</c:v>
                </c:pt>
                <c:pt idx="225315">
                  <c:v>5.10921</c:v>
                </c:pt>
                <c:pt idx="225316">
                  <c:v>5.10923</c:v>
                </c:pt>
                <c:pt idx="225317">
                  <c:v>5.10925</c:v>
                </c:pt>
                <c:pt idx="225318">
                  <c:v>5.10927</c:v>
                </c:pt>
                <c:pt idx="225319">
                  <c:v>5.1093</c:v>
                </c:pt>
                <c:pt idx="225320">
                  <c:v>5.10932</c:v>
                </c:pt>
                <c:pt idx="225321">
                  <c:v>5.10934</c:v>
                </c:pt>
                <c:pt idx="225322">
                  <c:v>5.10937</c:v>
                </c:pt>
                <c:pt idx="225323">
                  <c:v>5.10939</c:v>
                </c:pt>
                <c:pt idx="225324">
                  <c:v>5.10941</c:v>
                </c:pt>
                <c:pt idx="225325">
                  <c:v>5.10943</c:v>
                </c:pt>
                <c:pt idx="225326">
                  <c:v>5.10946</c:v>
                </c:pt>
                <c:pt idx="225327">
                  <c:v>5.10948</c:v>
                </c:pt>
                <c:pt idx="225328">
                  <c:v>5.1095</c:v>
                </c:pt>
                <c:pt idx="225329">
                  <c:v>5.10952</c:v>
                </c:pt>
                <c:pt idx="225330">
                  <c:v>5.10955</c:v>
                </c:pt>
                <c:pt idx="225331">
                  <c:v>5.10957</c:v>
                </c:pt>
                <c:pt idx="225332">
                  <c:v>5.10959</c:v>
                </c:pt>
                <c:pt idx="225333">
                  <c:v>5.10961</c:v>
                </c:pt>
                <c:pt idx="225334">
                  <c:v>5.10964</c:v>
                </c:pt>
                <c:pt idx="225335">
                  <c:v>5.10966</c:v>
                </c:pt>
                <c:pt idx="225336">
                  <c:v>5.10968</c:v>
                </c:pt>
                <c:pt idx="225337">
                  <c:v>5.1097</c:v>
                </c:pt>
                <c:pt idx="225338">
                  <c:v>5.10973</c:v>
                </c:pt>
                <c:pt idx="225339">
                  <c:v>5.10975</c:v>
                </c:pt>
                <c:pt idx="225340">
                  <c:v>5.10977</c:v>
                </c:pt>
                <c:pt idx="225341">
                  <c:v>5.1098</c:v>
                </c:pt>
                <c:pt idx="225342">
                  <c:v>5.10982</c:v>
                </c:pt>
                <c:pt idx="225343">
                  <c:v>5.10984</c:v>
                </c:pt>
                <c:pt idx="225344">
                  <c:v>5.10986</c:v>
                </c:pt>
                <c:pt idx="225345">
                  <c:v>5.10989</c:v>
                </c:pt>
                <c:pt idx="225346">
                  <c:v>5.10991</c:v>
                </c:pt>
                <c:pt idx="225347">
                  <c:v>5.10993</c:v>
                </c:pt>
                <c:pt idx="225348">
                  <c:v>5.10996</c:v>
                </c:pt>
                <c:pt idx="225349">
                  <c:v>5.10998</c:v>
                </c:pt>
                <c:pt idx="225350">
                  <c:v>5.11</c:v>
                </c:pt>
                <c:pt idx="225351">
                  <c:v>5.11002</c:v>
                </c:pt>
                <c:pt idx="225352">
                  <c:v>5.11005</c:v>
                </c:pt>
                <c:pt idx="225353">
                  <c:v>5.11007</c:v>
                </c:pt>
                <c:pt idx="225354">
                  <c:v>5.11009</c:v>
                </c:pt>
                <c:pt idx="225355">
                  <c:v>5.11011</c:v>
                </c:pt>
                <c:pt idx="225356">
                  <c:v>5.11014</c:v>
                </c:pt>
                <c:pt idx="225357">
                  <c:v>5.11016</c:v>
                </c:pt>
                <c:pt idx="225358">
                  <c:v>5.11018</c:v>
                </c:pt>
                <c:pt idx="225359">
                  <c:v>5.1102</c:v>
                </c:pt>
                <c:pt idx="225360">
                  <c:v>5.11023</c:v>
                </c:pt>
                <c:pt idx="225361">
                  <c:v>5.11025</c:v>
                </c:pt>
                <c:pt idx="225362">
                  <c:v>5.11027</c:v>
                </c:pt>
                <c:pt idx="225363">
                  <c:v>5.11029</c:v>
                </c:pt>
                <c:pt idx="225364">
                  <c:v>5.11032</c:v>
                </c:pt>
                <c:pt idx="225365">
                  <c:v>5.11034</c:v>
                </c:pt>
                <c:pt idx="225366">
                  <c:v>5.11036</c:v>
                </c:pt>
                <c:pt idx="225367">
                  <c:v>5.11038</c:v>
                </c:pt>
                <c:pt idx="225368">
                  <c:v>5.11041</c:v>
                </c:pt>
                <c:pt idx="225369">
                  <c:v>5.11043</c:v>
                </c:pt>
                <c:pt idx="225370">
                  <c:v>5.11045</c:v>
                </c:pt>
                <c:pt idx="225371">
                  <c:v>5.11048</c:v>
                </c:pt>
                <c:pt idx="225372">
                  <c:v>5.1105</c:v>
                </c:pt>
                <c:pt idx="225373">
                  <c:v>5.11052</c:v>
                </c:pt>
                <c:pt idx="225374">
                  <c:v>5.11054</c:v>
                </c:pt>
                <c:pt idx="225375">
                  <c:v>5.11057</c:v>
                </c:pt>
                <c:pt idx="225376">
                  <c:v>5.11059</c:v>
                </c:pt>
                <c:pt idx="225377">
                  <c:v>5.11061</c:v>
                </c:pt>
                <c:pt idx="225378">
                  <c:v>5.11064</c:v>
                </c:pt>
                <c:pt idx="225379">
                  <c:v>5.11066</c:v>
                </c:pt>
                <c:pt idx="225380">
                  <c:v>5.11068</c:v>
                </c:pt>
                <c:pt idx="225381">
                  <c:v>5.1107</c:v>
                </c:pt>
                <c:pt idx="225382">
                  <c:v>5.11073</c:v>
                </c:pt>
                <c:pt idx="225383">
                  <c:v>5.11075</c:v>
                </c:pt>
                <c:pt idx="225384">
                  <c:v>5.11077</c:v>
                </c:pt>
                <c:pt idx="225385">
                  <c:v>5.11079</c:v>
                </c:pt>
                <c:pt idx="225386">
                  <c:v>5.11082</c:v>
                </c:pt>
                <c:pt idx="225387">
                  <c:v>5.11084</c:v>
                </c:pt>
                <c:pt idx="225388">
                  <c:v>5.11086</c:v>
                </c:pt>
                <c:pt idx="225389">
                  <c:v>5.11088</c:v>
                </c:pt>
                <c:pt idx="225390">
                  <c:v>5.11091</c:v>
                </c:pt>
                <c:pt idx="225391">
                  <c:v>5.11093</c:v>
                </c:pt>
                <c:pt idx="225392">
                  <c:v>5.11095</c:v>
                </c:pt>
                <c:pt idx="225393">
                  <c:v>5.11097</c:v>
                </c:pt>
                <c:pt idx="225394">
                  <c:v>5.111</c:v>
                </c:pt>
                <c:pt idx="225395">
                  <c:v>5.11102</c:v>
                </c:pt>
                <c:pt idx="225396">
                  <c:v>5.11104</c:v>
                </c:pt>
                <c:pt idx="225397">
                  <c:v>5.11107</c:v>
                </c:pt>
                <c:pt idx="225398">
                  <c:v>5.11109</c:v>
                </c:pt>
                <c:pt idx="225399">
                  <c:v>5.11111</c:v>
                </c:pt>
                <c:pt idx="225400">
                  <c:v>5.11113</c:v>
                </c:pt>
                <c:pt idx="225401">
                  <c:v>5.11116</c:v>
                </c:pt>
                <c:pt idx="225402">
                  <c:v>5.11118</c:v>
                </c:pt>
                <c:pt idx="225403">
                  <c:v>5.1112</c:v>
                </c:pt>
                <c:pt idx="225404">
                  <c:v>5.11122</c:v>
                </c:pt>
                <c:pt idx="225405">
                  <c:v>5.11125</c:v>
                </c:pt>
                <c:pt idx="225406">
                  <c:v>5.11127</c:v>
                </c:pt>
                <c:pt idx="225407">
                  <c:v>5.11129</c:v>
                </c:pt>
                <c:pt idx="225408">
                  <c:v>5.11132</c:v>
                </c:pt>
                <c:pt idx="225409">
                  <c:v>5.11134</c:v>
                </c:pt>
                <c:pt idx="225410">
                  <c:v>5.11136</c:v>
                </c:pt>
                <c:pt idx="225411">
                  <c:v>5.11138</c:v>
                </c:pt>
                <c:pt idx="225412">
                  <c:v>5.11141</c:v>
                </c:pt>
                <c:pt idx="225413">
                  <c:v>5.11143</c:v>
                </c:pt>
                <c:pt idx="225414">
                  <c:v>5.11145</c:v>
                </c:pt>
                <c:pt idx="225415">
                  <c:v>5.11147</c:v>
                </c:pt>
                <c:pt idx="225416">
                  <c:v>5.1115</c:v>
                </c:pt>
                <c:pt idx="225417">
                  <c:v>5.11152</c:v>
                </c:pt>
                <c:pt idx="225418">
                  <c:v>5.11154</c:v>
                </c:pt>
                <c:pt idx="225419">
                  <c:v>5.11156</c:v>
                </c:pt>
                <c:pt idx="225420">
                  <c:v>5.11159</c:v>
                </c:pt>
                <c:pt idx="225421">
                  <c:v>5.11161</c:v>
                </c:pt>
                <c:pt idx="225422">
                  <c:v>5.11163</c:v>
                </c:pt>
                <c:pt idx="225423">
                  <c:v>5.11165</c:v>
                </c:pt>
                <c:pt idx="225424">
                  <c:v>5.11168</c:v>
                </c:pt>
                <c:pt idx="225425">
                  <c:v>5.1117</c:v>
                </c:pt>
                <c:pt idx="225426">
                  <c:v>5.11172</c:v>
                </c:pt>
                <c:pt idx="225427">
                  <c:v>5.11175</c:v>
                </c:pt>
                <c:pt idx="225428">
                  <c:v>5.11177</c:v>
                </c:pt>
                <c:pt idx="225429">
                  <c:v>5.11179</c:v>
                </c:pt>
                <c:pt idx="225430">
                  <c:v>5.11181</c:v>
                </c:pt>
                <c:pt idx="225431">
                  <c:v>5.11184</c:v>
                </c:pt>
                <c:pt idx="225432">
                  <c:v>5.11186</c:v>
                </c:pt>
                <c:pt idx="225433">
                  <c:v>5.11188</c:v>
                </c:pt>
                <c:pt idx="225434">
                  <c:v>5.11191</c:v>
                </c:pt>
                <c:pt idx="225435">
                  <c:v>5.11193</c:v>
                </c:pt>
                <c:pt idx="225436">
                  <c:v>5.11195</c:v>
                </c:pt>
                <c:pt idx="225437">
                  <c:v>5.11197</c:v>
                </c:pt>
                <c:pt idx="225438">
                  <c:v>5.112</c:v>
                </c:pt>
                <c:pt idx="225439">
                  <c:v>5.11202</c:v>
                </c:pt>
                <c:pt idx="225440">
                  <c:v>5.11204</c:v>
                </c:pt>
                <c:pt idx="225441">
                  <c:v>5.11206</c:v>
                </c:pt>
                <c:pt idx="225442">
                  <c:v>5.11209</c:v>
                </c:pt>
                <c:pt idx="225443">
                  <c:v>5.11211</c:v>
                </c:pt>
                <c:pt idx="225444">
                  <c:v>5.11213</c:v>
                </c:pt>
                <c:pt idx="225445">
                  <c:v>5.11215</c:v>
                </c:pt>
                <c:pt idx="225446">
                  <c:v>5.11218</c:v>
                </c:pt>
                <c:pt idx="225447">
                  <c:v>5.1122</c:v>
                </c:pt>
                <c:pt idx="225448">
                  <c:v>5.11222</c:v>
                </c:pt>
                <c:pt idx="225449">
                  <c:v>5.11224</c:v>
                </c:pt>
                <c:pt idx="225450">
                  <c:v>5.11227</c:v>
                </c:pt>
                <c:pt idx="225451">
                  <c:v>5.11229</c:v>
                </c:pt>
                <c:pt idx="225452">
                  <c:v>5.11231</c:v>
                </c:pt>
                <c:pt idx="225453">
                  <c:v>5.11234</c:v>
                </c:pt>
                <c:pt idx="225454">
                  <c:v>5.11236</c:v>
                </c:pt>
                <c:pt idx="225455">
                  <c:v>5.11238</c:v>
                </c:pt>
                <c:pt idx="225456">
                  <c:v>5.1124</c:v>
                </c:pt>
                <c:pt idx="225457">
                  <c:v>5.11243</c:v>
                </c:pt>
                <c:pt idx="225458">
                  <c:v>5.11245</c:v>
                </c:pt>
                <c:pt idx="225459">
                  <c:v>5.11247</c:v>
                </c:pt>
                <c:pt idx="225460">
                  <c:v>5.11249</c:v>
                </c:pt>
                <c:pt idx="225461">
                  <c:v>5.11252</c:v>
                </c:pt>
                <c:pt idx="225462">
                  <c:v>5.11254</c:v>
                </c:pt>
                <c:pt idx="225463">
                  <c:v>5.11256</c:v>
                </c:pt>
                <c:pt idx="225464">
                  <c:v>5.11259</c:v>
                </c:pt>
                <c:pt idx="225465">
                  <c:v>5.11261</c:v>
                </c:pt>
                <c:pt idx="225466">
                  <c:v>5.11263</c:v>
                </c:pt>
                <c:pt idx="225467">
                  <c:v>5.11265</c:v>
                </c:pt>
                <c:pt idx="225468">
                  <c:v>5.11268</c:v>
                </c:pt>
                <c:pt idx="225469">
                  <c:v>5.1127</c:v>
                </c:pt>
                <c:pt idx="225470">
                  <c:v>5.11272</c:v>
                </c:pt>
                <c:pt idx="225471">
                  <c:v>5.11274</c:v>
                </c:pt>
                <c:pt idx="225472">
                  <c:v>5.11277</c:v>
                </c:pt>
                <c:pt idx="225473">
                  <c:v>5.11279</c:v>
                </c:pt>
                <c:pt idx="225474">
                  <c:v>5.11281</c:v>
                </c:pt>
                <c:pt idx="225475">
                  <c:v>5.11283</c:v>
                </c:pt>
                <c:pt idx="225476">
                  <c:v>5.11286</c:v>
                </c:pt>
                <c:pt idx="225477">
                  <c:v>5.11288</c:v>
                </c:pt>
                <c:pt idx="225478">
                  <c:v>5.1129</c:v>
                </c:pt>
                <c:pt idx="225479">
                  <c:v>5.11292</c:v>
                </c:pt>
                <c:pt idx="225480">
                  <c:v>5.11295</c:v>
                </c:pt>
                <c:pt idx="225481">
                  <c:v>5.11297</c:v>
                </c:pt>
                <c:pt idx="225482">
                  <c:v>5.11299</c:v>
                </c:pt>
                <c:pt idx="225483">
                  <c:v>5.11302</c:v>
                </c:pt>
                <c:pt idx="225484">
                  <c:v>5.11304</c:v>
                </c:pt>
                <c:pt idx="225485">
                  <c:v>5.11306</c:v>
                </c:pt>
                <c:pt idx="225486">
                  <c:v>5.11308</c:v>
                </c:pt>
                <c:pt idx="225487">
                  <c:v>5.11311</c:v>
                </c:pt>
                <c:pt idx="225488">
                  <c:v>5.11313</c:v>
                </c:pt>
                <c:pt idx="225489">
                  <c:v>5.11315</c:v>
                </c:pt>
                <c:pt idx="225490">
                  <c:v>5.11318</c:v>
                </c:pt>
                <c:pt idx="225491">
                  <c:v>5.1132</c:v>
                </c:pt>
                <c:pt idx="225492">
                  <c:v>5.11322</c:v>
                </c:pt>
                <c:pt idx="225493">
                  <c:v>5.11324</c:v>
                </c:pt>
                <c:pt idx="225494">
                  <c:v>5.11327</c:v>
                </c:pt>
                <c:pt idx="225495">
                  <c:v>5.11329</c:v>
                </c:pt>
                <c:pt idx="225496">
                  <c:v>5.11331</c:v>
                </c:pt>
                <c:pt idx="225497">
                  <c:v>5.11333</c:v>
                </c:pt>
                <c:pt idx="225498">
                  <c:v>5.11336</c:v>
                </c:pt>
                <c:pt idx="225499">
                  <c:v>5.11338</c:v>
                </c:pt>
                <c:pt idx="225500">
                  <c:v>5.1134</c:v>
                </c:pt>
                <c:pt idx="225501">
                  <c:v>5.11342</c:v>
                </c:pt>
                <c:pt idx="225502">
                  <c:v>5.11345</c:v>
                </c:pt>
                <c:pt idx="225503">
                  <c:v>5.11347</c:v>
                </c:pt>
                <c:pt idx="225504">
                  <c:v>5.11349</c:v>
                </c:pt>
                <c:pt idx="225505">
                  <c:v>5.11351</c:v>
                </c:pt>
                <c:pt idx="225506">
                  <c:v>5.11354</c:v>
                </c:pt>
                <c:pt idx="225507">
                  <c:v>5.11356</c:v>
                </c:pt>
                <c:pt idx="225508">
                  <c:v>5.11358</c:v>
                </c:pt>
                <c:pt idx="225509">
                  <c:v>5.1136</c:v>
                </c:pt>
                <c:pt idx="225510">
                  <c:v>5.11363</c:v>
                </c:pt>
                <c:pt idx="225511">
                  <c:v>5.11365</c:v>
                </c:pt>
                <c:pt idx="225512">
                  <c:v>5.11367</c:v>
                </c:pt>
                <c:pt idx="225513">
                  <c:v>5.1137</c:v>
                </c:pt>
                <c:pt idx="225514">
                  <c:v>5.11372</c:v>
                </c:pt>
                <c:pt idx="225515">
                  <c:v>5.11374</c:v>
                </c:pt>
                <c:pt idx="225516">
                  <c:v>5.11376</c:v>
                </c:pt>
                <c:pt idx="225517">
                  <c:v>5.11379</c:v>
                </c:pt>
                <c:pt idx="225518">
                  <c:v>5.11381</c:v>
                </c:pt>
                <c:pt idx="225519">
                  <c:v>5.11383</c:v>
                </c:pt>
                <c:pt idx="225520">
                  <c:v>5.11386</c:v>
                </c:pt>
                <c:pt idx="225521">
                  <c:v>5.11388</c:v>
                </c:pt>
                <c:pt idx="225522">
                  <c:v>5.1139</c:v>
                </c:pt>
                <c:pt idx="225523">
                  <c:v>5.11392</c:v>
                </c:pt>
                <c:pt idx="225524">
                  <c:v>5.11395</c:v>
                </c:pt>
                <c:pt idx="225525">
                  <c:v>5.11397</c:v>
                </c:pt>
                <c:pt idx="225526">
                  <c:v>5.11399</c:v>
                </c:pt>
                <c:pt idx="225527">
                  <c:v>5.11401</c:v>
                </c:pt>
                <c:pt idx="225528">
                  <c:v>5.11404</c:v>
                </c:pt>
                <c:pt idx="225529">
                  <c:v>5.11406</c:v>
                </c:pt>
                <c:pt idx="225530">
                  <c:v>5.11408</c:v>
                </c:pt>
                <c:pt idx="225531">
                  <c:v>5.1141</c:v>
                </c:pt>
                <c:pt idx="225532">
                  <c:v>5.11413</c:v>
                </c:pt>
                <c:pt idx="225533">
                  <c:v>5.11415</c:v>
                </c:pt>
                <c:pt idx="225534">
                  <c:v>5.11417</c:v>
                </c:pt>
                <c:pt idx="225535">
                  <c:v>5.11419</c:v>
                </c:pt>
                <c:pt idx="225536">
                  <c:v>5.11422</c:v>
                </c:pt>
                <c:pt idx="225537">
                  <c:v>5.11424</c:v>
                </c:pt>
                <c:pt idx="225538">
                  <c:v>5.11426</c:v>
                </c:pt>
                <c:pt idx="225539">
                  <c:v>5.11429</c:v>
                </c:pt>
                <c:pt idx="225540">
                  <c:v>5.11431</c:v>
                </c:pt>
                <c:pt idx="225541">
                  <c:v>5.11433</c:v>
                </c:pt>
                <c:pt idx="225542">
                  <c:v>5.11435</c:v>
                </c:pt>
                <c:pt idx="225543">
                  <c:v>5.11438</c:v>
                </c:pt>
                <c:pt idx="225544">
                  <c:v>5.1144</c:v>
                </c:pt>
                <c:pt idx="225545">
                  <c:v>5.11442</c:v>
                </c:pt>
                <c:pt idx="225546">
                  <c:v>5.11444</c:v>
                </c:pt>
                <c:pt idx="225547">
                  <c:v>5.11447</c:v>
                </c:pt>
                <c:pt idx="225548">
                  <c:v>5.11449</c:v>
                </c:pt>
                <c:pt idx="225549">
                  <c:v>5.11451</c:v>
                </c:pt>
                <c:pt idx="225550">
                  <c:v>5.11454</c:v>
                </c:pt>
                <c:pt idx="225551">
                  <c:v>5.11456</c:v>
                </c:pt>
                <c:pt idx="225552">
                  <c:v>5.11458</c:v>
                </c:pt>
                <c:pt idx="225553">
                  <c:v>5.1146</c:v>
                </c:pt>
                <c:pt idx="225554">
                  <c:v>5.11463</c:v>
                </c:pt>
                <c:pt idx="225555">
                  <c:v>5.11465</c:v>
                </c:pt>
                <c:pt idx="225556">
                  <c:v>5.11467</c:v>
                </c:pt>
                <c:pt idx="225557">
                  <c:v>5.11469</c:v>
                </c:pt>
                <c:pt idx="225558">
                  <c:v>5.11472</c:v>
                </c:pt>
                <c:pt idx="225559">
                  <c:v>5.11474</c:v>
                </c:pt>
                <c:pt idx="225560">
                  <c:v>5.11476</c:v>
                </c:pt>
                <c:pt idx="225561">
                  <c:v>5.11479</c:v>
                </c:pt>
                <c:pt idx="225562">
                  <c:v>5.11481</c:v>
                </c:pt>
                <c:pt idx="225563">
                  <c:v>5.11483</c:v>
                </c:pt>
                <c:pt idx="225564">
                  <c:v>5.11485</c:v>
                </c:pt>
                <c:pt idx="225565">
                  <c:v>5.11487</c:v>
                </c:pt>
                <c:pt idx="225566">
                  <c:v>5.1149</c:v>
                </c:pt>
                <c:pt idx="225567">
                  <c:v>5.11492</c:v>
                </c:pt>
                <c:pt idx="225568">
                  <c:v>5.11494</c:v>
                </c:pt>
                <c:pt idx="225569">
                  <c:v>5.11497</c:v>
                </c:pt>
                <c:pt idx="225570">
                  <c:v>5.11499</c:v>
                </c:pt>
                <c:pt idx="225571">
                  <c:v>5.11501</c:v>
                </c:pt>
                <c:pt idx="225572">
                  <c:v>5.11503</c:v>
                </c:pt>
                <c:pt idx="225573">
                  <c:v>5.11506</c:v>
                </c:pt>
                <c:pt idx="225574">
                  <c:v>5.11508</c:v>
                </c:pt>
                <c:pt idx="225575">
                  <c:v>5.1151</c:v>
                </c:pt>
                <c:pt idx="225576">
                  <c:v>5.11512</c:v>
                </c:pt>
                <c:pt idx="225577">
                  <c:v>5.11515</c:v>
                </c:pt>
                <c:pt idx="225578">
                  <c:v>5.11517</c:v>
                </c:pt>
                <c:pt idx="225579">
                  <c:v>5.11519</c:v>
                </c:pt>
                <c:pt idx="225580">
                  <c:v>5.11522</c:v>
                </c:pt>
                <c:pt idx="225581">
                  <c:v>5.11524</c:v>
                </c:pt>
                <c:pt idx="225582">
                  <c:v>5.11526</c:v>
                </c:pt>
                <c:pt idx="225583">
                  <c:v>5.11528</c:v>
                </c:pt>
                <c:pt idx="225584">
                  <c:v>5.11531</c:v>
                </c:pt>
                <c:pt idx="225585">
                  <c:v>5.11533</c:v>
                </c:pt>
                <c:pt idx="225586">
                  <c:v>5.11535</c:v>
                </c:pt>
                <c:pt idx="225587">
                  <c:v>5.11537</c:v>
                </c:pt>
                <c:pt idx="225588">
                  <c:v>5.1154</c:v>
                </c:pt>
                <c:pt idx="225589">
                  <c:v>5.11542</c:v>
                </c:pt>
                <c:pt idx="225590">
                  <c:v>5.11544</c:v>
                </c:pt>
                <c:pt idx="225591">
                  <c:v>5.11547</c:v>
                </c:pt>
                <c:pt idx="225592">
                  <c:v>5.11549</c:v>
                </c:pt>
                <c:pt idx="225593">
                  <c:v>5.11551</c:v>
                </c:pt>
                <c:pt idx="225594">
                  <c:v>5.11553</c:v>
                </c:pt>
                <c:pt idx="225595">
                  <c:v>5.11556</c:v>
                </c:pt>
                <c:pt idx="225596">
                  <c:v>5.11558</c:v>
                </c:pt>
                <c:pt idx="225597">
                  <c:v>5.1156</c:v>
                </c:pt>
                <c:pt idx="225598">
                  <c:v>5.11562</c:v>
                </c:pt>
                <c:pt idx="225599">
                  <c:v>5.11565</c:v>
                </c:pt>
                <c:pt idx="225600">
                  <c:v>5.11567</c:v>
                </c:pt>
                <c:pt idx="225601">
                  <c:v>5.11569</c:v>
                </c:pt>
                <c:pt idx="225602">
                  <c:v>5.11571</c:v>
                </c:pt>
                <c:pt idx="225603">
                  <c:v>5.11574</c:v>
                </c:pt>
                <c:pt idx="225604">
                  <c:v>5.11576</c:v>
                </c:pt>
                <c:pt idx="225605">
                  <c:v>5.11578</c:v>
                </c:pt>
                <c:pt idx="225606">
                  <c:v>5.1158</c:v>
                </c:pt>
                <c:pt idx="225607">
                  <c:v>5.11583</c:v>
                </c:pt>
                <c:pt idx="225608">
                  <c:v>5.11585</c:v>
                </c:pt>
                <c:pt idx="225609">
                  <c:v>5.11587</c:v>
                </c:pt>
                <c:pt idx="225610">
                  <c:v>5.1159</c:v>
                </c:pt>
                <c:pt idx="225611">
                  <c:v>5.11592</c:v>
                </c:pt>
                <c:pt idx="225612">
                  <c:v>5.11594</c:v>
                </c:pt>
                <c:pt idx="225613">
                  <c:v>5.11596</c:v>
                </c:pt>
                <c:pt idx="225614">
                  <c:v>5.11599</c:v>
                </c:pt>
                <c:pt idx="225615">
                  <c:v>5.11601</c:v>
                </c:pt>
                <c:pt idx="225616">
                  <c:v>5.11603</c:v>
                </c:pt>
                <c:pt idx="225617">
                  <c:v>5.11605</c:v>
                </c:pt>
                <c:pt idx="225618">
                  <c:v>5.11608</c:v>
                </c:pt>
                <c:pt idx="225619">
                  <c:v>5.1161</c:v>
                </c:pt>
                <c:pt idx="225620">
                  <c:v>5.11612</c:v>
                </c:pt>
                <c:pt idx="225621">
                  <c:v>5.11615</c:v>
                </c:pt>
                <c:pt idx="225622">
                  <c:v>5.11617</c:v>
                </c:pt>
                <c:pt idx="225623">
                  <c:v>5.11619</c:v>
                </c:pt>
                <c:pt idx="225624">
                  <c:v>5.11621</c:v>
                </c:pt>
                <c:pt idx="225625">
                  <c:v>5.11624</c:v>
                </c:pt>
                <c:pt idx="225626">
                  <c:v>5.11626</c:v>
                </c:pt>
                <c:pt idx="225627">
                  <c:v>5.11628</c:v>
                </c:pt>
                <c:pt idx="225628">
                  <c:v>5.1163</c:v>
                </c:pt>
                <c:pt idx="225629">
                  <c:v>5.11633</c:v>
                </c:pt>
                <c:pt idx="225630">
                  <c:v>5.11635</c:v>
                </c:pt>
                <c:pt idx="225631">
                  <c:v>5.11637</c:v>
                </c:pt>
                <c:pt idx="225632">
                  <c:v>5.11639</c:v>
                </c:pt>
                <c:pt idx="225633">
                  <c:v>5.11642</c:v>
                </c:pt>
                <c:pt idx="225634">
                  <c:v>5.11644</c:v>
                </c:pt>
                <c:pt idx="225635">
                  <c:v>5.11646</c:v>
                </c:pt>
                <c:pt idx="225636">
                  <c:v>5.11648</c:v>
                </c:pt>
                <c:pt idx="225637">
                  <c:v>5.11651</c:v>
                </c:pt>
                <c:pt idx="225638">
                  <c:v>5.11653</c:v>
                </c:pt>
                <c:pt idx="225639">
                  <c:v>5.11655</c:v>
                </c:pt>
                <c:pt idx="225640">
                  <c:v>5.11658</c:v>
                </c:pt>
                <c:pt idx="225641">
                  <c:v>5.1166</c:v>
                </c:pt>
                <c:pt idx="225642">
                  <c:v>5.11662</c:v>
                </c:pt>
                <c:pt idx="225643">
                  <c:v>5.11664</c:v>
                </c:pt>
                <c:pt idx="225644">
                  <c:v>5.11667</c:v>
                </c:pt>
                <c:pt idx="225645">
                  <c:v>5.11669</c:v>
                </c:pt>
                <c:pt idx="225646">
                  <c:v>5.11671</c:v>
                </c:pt>
                <c:pt idx="225647">
                  <c:v>5.11674</c:v>
                </c:pt>
                <c:pt idx="225648">
                  <c:v>5.11676</c:v>
                </c:pt>
                <c:pt idx="225649">
                  <c:v>5.11678</c:v>
                </c:pt>
                <c:pt idx="225650">
                  <c:v>5.1168</c:v>
                </c:pt>
                <c:pt idx="225651">
                  <c:v>5.11683</c:v>
                </c:pt>
                <c:pt idx="225652">
                  <c:v>5.11685</c:v>
                </c:pt>
                <c:pt idx="225653">
                  <c:v>5.11687</c:v>
                </c:pt>
                <c:pt idx="225654">
                  <c:v>5.11689</c:v>
                </c:pt>
                <c:pt idx="225655">
                  <c:v>5.11692</c:v>
                </c:pt>
                <c:pt idx="225656">
                  <c:v>5.11694</c:v>
                </c:pt>
                <c:pt idx="225657">
                  <c:v>5.11696</c:v>
                </c:pt>
                <c:pt idx="225658">
                  <c:v>5.11698</c:v>
                </c:pt>
                <c:pt idx="225659">
                  <c:v>5.11701</c:v>
                </c:pt>
                <c:pt idx="225660">
                  <c:v>5.11703</c:v>
                </c:pt>
                <c:pt idx="225661">
                  <c:v>5.11705</c:v>
                </c:pt>
                <c:pt idx="225662">
                  <c:v>5.11707</c:v>
                </c:pt>
                <c:pt idx="225663">
                  <c:v>5.1171</c:v>
                </c:pt>
                <c:pt idx="225664">
                  <c:v>5.11712</c:v>
                </c:pt>
                <c:pt idx="225665">
                  <c:v>5.11714</c:v>
                </c:pt>
                <c:pt idx="225666">
                  <c:v>5.11717</c:v>
                </c:pt>
                <c:pt idx="225667">
                  <c:v>5.11719</c:v>
                </c:pt>
                <c:pt idx="225668">
                  <c:v>5.11721</c:v>
                </c:pt>
                <c:pt idx="225669">
                  <c:v>5.11723</c:v>
                </c:pt>
                <c:pt idx="225670">
                  <c:v>5.11726</c:v>
                </c:pt>
                <c:pt idx="225671">
                  <c:v>5.11728</c:v>
                </c:pt>
                <c:pt idx="225672">
                  <c:v>5.1173</c:v>
                </c:pt>
                <c:pt idx="225673">
                  <c:v>5.11732</c:v>
                </c:pt>
                <c:pt idx="225674">
                  <c:v>5.11735</c:v>
                </c:pt>
                <c:pt idx="225675">
                  <c:v>5.11737</c:v>
                </c:pt>
                <c:pt idx="225676">
                  <c:v>5.11739</c:v>
                </c:pt>
                <c:pt idx="225677">
                  <c:v>5.11742</c:v>
                </c:pt>
                <c:pt idx="225678">
                  <c:v>5.11744</c:v>
                </c:pt>
                <c:pt idx="225679">
                  <c:v>5.11746</c:v>
                </c:pt>
                <c:pt idx="225680">
                  <c:v>5.11748</c:v>
                </c:pt>
                <c:pt idx="225681">
                  <c:v>5.11751</c:v>
                </c:pt>
                <c:pt idx="225682">
                  <c:v>5.11753</c:v>
                </c:pt>
                <c:pt idx="225683">
                  <c:v>5.11755</c:v>
                </c:pt>
                <c:pt idx="225684">
                  <c:v>5.11757</c:v>
                </c:pt>
                <c:pt idx="225685">
                  <c:v>5.1176</c:v>
                </c:pt>
                <c:pt idx="225686">
                  <c:v>5.11762</c:v>
                </c:pt>
                <c:pt idx="225687">
                  <c:v>5.11764</c:v>
                </c:pt>
                <c:pt idx="225688">
                  <c:v>5.11766</c:v>
                </c:pt>
                <c:pt idx="225689">
                  <c:v>5.11769</c:v>
                </c:pt>
                <c:pt idx="225690">
                  <c:v>5.11771</c:v>
                </c:pt>
                <c:pt idx="225691">
                  <c:v>5.11773</c:v>
                </c:pt>
                <c:pt idx="225692">
                  <c:v>5.11775</c:v>
                </c:pt>
                <c:pt idx="225693">
                  <c:v>5.11778</c:v>
                </c:pt>
                <c:pt idx="225694">
                  <c:v>5.1178</c:v>
                </c:pt>
                <c:pt idx="225695">
                  <c:v>5.11782</c:v>
                </c:pt>
                <c:pt idx="225696">
                  <c:v>5.11785</c:v>
                </c:pt>
                <c:pt idx="225697">
                  <c:v>5.11787</c:v>
                </c:pt>
                <c:pt idx="225698">
                  <c:v>5.11789</c:v>
                </c:pt>
                <c:pt idx="225699">
                  <c:v>5.11791</c:v>
                </c:pt>
                <c:pt idx="225700">
                  <c:v>5.11794</c:v>
                </c:pt>
                <c:pt idx="225701">
                  <c:v>5.11796</c:v>
                </c:pt>
                <c:pt idx="225702">
                  <c:v>5.11798</c:v>
                </c:pt>
                <c:pt idx="225703">
                  <c:v>5.11801</c:v>
                </c:pt>
                <c:pt idx="225704">
                  <c:v>5.11803</c:v>
                </c:pt>
                <c:pt idx="225705">
                  <c:v>5.11805</c:v>
                </c:pt>
                <c:pt idx="225706">
                  <c:v>5.11807</c:v>
                </c:pt>
                <c:pt idx="225707">
                  <c:v>5.1181</c:v>
                </c:pt>
                <c:pt idx="225708">
                  <c:v>5.11812</c:v>
                </c:pt>
                <c:pt idx="225709">
                  <c:v>5.11814</c:v>
                </c:pt>
                <c:pt idx="225710">
                  <c:v>5.11816</c:v>
                </c:pt>
                <c:pt idx="225711">
                  <c:v>5.11819</c:v>
                </c:pt>
                <c:pt idx="225712">
                  <c:v>5.11821</c:v>
                </c:pt>
                <c:pt idx="225713">
                  <c:v>5.11823</c:v>
                </c:pt>
                <c:pt idx="225714">
                  <c:v>5.11825</c:v>
                </c:pt>
                <c:pt idx="225715">
                  <c:v>5.11828</c:v>
                </c:pt>
                <c:pt idx="225716">
                  <c:v>5.1183</c:v>
                </c:pt>
                <c:pt idx="225717">
                  <c:v>5.11832</c:v>
                </c:pt>
                <c:pt idx="225718">
                  <c:v>5.11834</c:v>
                </c:pt>
                <c:pt idx="225719">
                  <c:v>5.11837</c:v>
                </c:pt>
                <c:pt idx="225720">
                  <c:v>5.11839</c:v>
                </c:pt>
                <c:pt idx="225721">
                  <c:v>5.11841</c:v>
                </c:pt>
                <c:pt idx="225722">
                  <c:v>5.11843</c:v>
                </c:pt>
                <c:pt idx="225723">
                  <c:v>5.11846</c:v>
                </c:pt>
                <c:pt idx="225724">
                  <c:v>5.11848</c:v>
                </c:pt>
                <c:pt idx="225725">
                  <c:v>5.1185</c:v>
                </c:pt>
                <c:pt idx="225726">
                  <c:v>5.11853</c:v>
                </c:pt>
                <c:pt idx="225727">
                  <c:v>5.11855</c:v>
                </c:pt>
                <c:pt idx="225728">
                  <c:v>5.11857</c:v>
                </c:pt>
                <c:pt idx="225729">
                  <c:v>5.11859</c:v>
                </c:pt>
                <c:pt idx="225730">
                  <c:v>5.11862</c:v>
                </c:pt>
                <c:pt idx="225731">
                  <c:v>5.11864</c:v>
                </c:pt>
                <c:pt idx="225732">
                  <c:v>5.11866</c:v>
                </c:pt>
                <c:pt idx="225733">
                  <c:v>5.11869</c:v>
                </c:pt>
                <c:pt idx="225734">
                  <c:v>5.11871</c:v>
                </c:pt>
                <c:pt idx="225735">
                  <c:v>5.11873</c:v>
                </c:pt>
                <c:pt idx="225736">
                  <c:v>5.11875</c:v>
                </c:pt>
                <c:pt idx="225737">
                  <c:v>5.11878</c:v>
                </c:pt>
                <c:pt idx="225738">
                  <c:v>5.1188</c:v>
                </c:pt>
                <c:pt idx="225739">
                  <c:v>5.11882</c:v>
                </c:pt>
                <c:pt idx="225740">
                  <c:v>5.11884</c:v>
                </c:pt>
                <c:pt idx="225741">
                  <c:v>5.11887</c:v>
                </c:pt>
                <c:pt idx="225742">
                  <c:v>5.11889</c:v>
                </c:pt>
                <c:pt idx="225743">
                  <c:v>5.11891</c:v>
                </c:pt>
                <c:pt idx="225744">
                  <c:v>5.11893</c:v>
                </c:pt>
                <c:pt idx="225745">
                  <c:v>5.11896</c:v>
                </c:pt>
                <c:pt idx="225746">
                  <c:v>5.11898</c:v>
                </c:pt>
                <c:pt idx="225747">
                  <c:v>5.119</c:v>
                </c:pt>
                <c:pt idx="225748">
                  <c:v>5.11902</c:v>
                </c:pt>
                <c:pt idx="225749">
                  <c:v>5.11905</c:v>
                </c:pt>
                <c:pt idx="225750">
                  <c:v>5.11907</c:v>
                </c:pt>
                <c:pt idx="225751">
                  <c:v>5.11909</c:v>
                </c:pt>
                <c:pt idx="225752">
                  <c:v>5.11912</c:v>
                </c:pt>
                <c:pt idx="225753">
                  <c:v>5.11914</c:v>
                </c:pt>
                <c:pt idx="225754">
                  <c:v>5.11916</c:v>
                </c:pt>
                <c:pt idx="225755">
                  <c:v>5.11918</c:v>
                </c:pt>
                <c:pt idx="225756">
                  <c:v>5.11921</c:v>
                </c:pt>
                <c:pt idx="225757">
                  <c:v>5.11923</c:v>
                </c:pt>
                <c:pt idx="225758">
                  <c:v>5.11925</c:v>
                </c:pt>
                <c:pt idx="225759">
                  <c:v>5.11927</c:v>
                </c:pt>
                <c:pt idx="225760">
                  <c:v>5.1193</c:v>
                </c:pt>
                <c:pt idx="225761">
                  <c:v>5.11932</c:v>
                </c:pt>
                <c:pt idx="225762">
                  <c:v>5.11934</c:v>
                </c:pt>
                <c:pt idx="225763">
                  <c:v>5.11937</c:v>
                </c:pt>
                <c:pt idx="225764">
                  <c:v>5.11939</c:v>
                </c:pt>
                <c:pt idx="225765">
                  <c:v>5.11941</c:v>
                </c:pt>
                <c:pt idx="225766">
                  <c:v>5.11943</c:v>
                </c:pt>
                <c:pt idx="225767">
                  <c:v>5.11946</c:v>
                </c:pt>
                <c:pt idx="225768">
                  <c:v>5.11948</c:v>
                </c:pt>
                <c:pt idx="225769">
                  <c:v>5.1195</c:v>
                </c:pt>
                <c:pt idx="225770">
                  <c:v>5.11952</c:v>
                </c:pt>
                <c:pt idx="225771">
                  <c:v>5.11955</c:v>
                </c:pt>
                <c:pt idx="225772">
                  <c:v>5.11957</c:v>
                </c:pt>
                <c:pt idx="225773">
                  <c:v>5.11959</c:v>
                </c:pt>
                <c:pt idx="225774">
                  <c:v>5.11961</c:v>
                </c:pt>
                <c:pt idx="225775">
                  <c:v>5.11964</c:v>
                </c:pt>
                <c:pt idx="225776">
                  <c:v>5.11966</c:v>
                </c:pt>
                <c:pt idx="225777">
                  <c:v>5.11968</c:v>
                </c:pt>
                <c:pt idx="225778">
                  <c:v>5.1197</c:v>
                </c:pt>
                <c:pt idx="225779">
                  <c:v>5.11973</c:v>
                </c:pt>
                <c:pt idx="225780">
                  <c:v>5.11975</c:v>
                </c:pt>
                <c:pt idx="225781">
                  <c:v>5.11977</c:v>
                </c:pt>
                <c:pt idx="225782">
                  <c:v>5.1198</c:v>
                </c:pt>
                <c:pt idx="225783">
                  <c:v>5.11982</c:v>
                </c:pt>
                <c:pt idx="225784">
                  <c:v>5.11984</c:v>
                </c:pt>
                <c:pt idx="225785">
                  <c:v>5.11986</c:v>
                </c:pt>
                <c:pt idx="225786">
                  <c:v>5.11989</c:v>
                </c:pt>
                <c:pt idx="225787">
                  <c:v>5.11991</c:v>
                </c:pt>
                <c:pt idx="225788">
                  <c:v>5.11993</c:v>
                </c:pt>
                <c:pt idx="225789">
                  <c:v>5.11996</c:v>
                </c:pt>
                <c:pt idx="225790">
                  <c:v>5.11998</c:v>
                </c:pt>
                <c:pt idx="225791">
                  <c:v>5.12</c:v>
                </c:pt>
                <c:pt idx="225792">
                  <c:v>5.12002</c:v>
                </c:pt>
                <c:pt idx="225793">
                  <c:v>5.12005</c:v>
                </c:pt>
                <c:pt idx="225794">
                  <c:v>5.12007</c:v>
                </c:pt>
                <c:pt idx="225795">
                  <c:v>5.12009</c:v>
                </c:pt>
                <c:pt idx="225796">
                  <c:v>5.12011</c:v>
                </c:pt>
                <c:pt idx="225797">
                  <c:v>5.12014</c:v>
                </c:pt>
                <c:pt idx="225798">
                  <c:v>5.12016</c:v>
                </c:pt>
                <c:pt idx="225799">
                  <c:v>5.12018</c:v>
                </c:pt>
                <c:pt idx="225800">
                  <c:v>5.1202</c:v>
                </c:pt>
                <c:pt idx="225801">
                  <c:v>5.12023</c:v>
                </c:pt>
                <c:pt idx="225802">
                  <c:v>5.12025</c:v>
                </c:pt>
                <c:pt idx="225803">
                  <c:v>5.12027</c:v>
                </c:pt>
                <c:pt idx="225804">
                  <c:v>5.12029</c:v>
                </c:pt>
                <c:pt idx="225805">
                  <c:v>5.12032</c:v>
                </c:pt>
                <c:pt idx="225806">
                  <c:v>5.12034</c:v>
                </c:pt>
                <c:pt idx="225807">
                  <c:v>5.12036</c:v>
                </c:pt>
                <c:pt idx="225808">
                  <c:v>5.12038</c:v>
                </c:pt>
                <c:pt idx="225809">
                  <c:v>5.12041</c:v>
                </c:pt>
                <c:pt idx="225810">
                  <c:v>5.12043</c:v>
                </c:pt>
                <c:pt idx="225811">
                  <c:v>5.12045</c:v>
                </c:pt>
                <c:pt idx="225812">
                  <c:v>5.12048</c:v>
                </c:pt>
                <c:pt idx="225813">
                  <c:v>5.1205</c:v>
                </c:pt>
                <c:pt idx="225814">
                  <c:v>5.12052</c:v>
                </c:pt>
                <c:pt idx="225815">
                  <c:v>5.12054</c:v>
                </c:pt>
                <c:pt idx="225816">
                  <c:v>5.12057</c:v>
                </c:pt>
                <c:pt idx="225817">
                  <c:v>5.12059</c:v>
                </c:pt>
                <c:pt idx="225818">
                  <c:v>5.12061</c:v>
                </c:pt>
                <c:pt idx="225819">
                  <c:v>5.12064</c:v>
                </c:pt>
                <c:pt idx="225820">
                  <c:v>5.12066</c:v>
                </c:pt>
                <c:pt idx="225821">
                  <c:v>5.12068</c:v>
                </c:pt>
                <c:pt idx="225822">
                  <c:v>5.1207</c:v>
                </c:pt>
                <c:pt idx="225823">
                  <c:v>5.12073</c:v>
                </c:pt>
                <c:pt idx="225824">
                  <c:v>5.12075</c:v>
                </c:pt>
                <c:pt idx="225825">
                  <c:v>5.12077</c:v>
                </c:pt>
                <c:pt idx="225826">
                  <c:v>5.12079</c:v>
                </c:pt>
                <c:pt idx="225827">
                  <c:v>5.12082</c:v>
                </c:pt>
                <c:pt idx="225828">
                  <c:v>5.12084</c:v>
                </c:pt>
                <c:pt idx="225829">
                  <c:v>5.12086</c:v>
                </c:pt>
                <c:pt idx="225830">
                  <c:v>5.12088</c:v>
                </c:pt>
                <c:pt idx="225831">
                  <c:v>5.12091</c:v>
                </c:pt>
                <c:pt idx="225832">
                  <c:v>5.12093</c:v>
                </c:pt>
                <c:pt idx="225833">
                  <c:v>5.12095</c:v>
                </c:pt>
                <c:pt idx="225834">
                  <c:v>5.12097</c:v>
                </c:pt>
                <c:pt idx="225835">
                  <c:v>5.121</c:v>
                </c:pt>
                <c:pt idx="225836">
                  <c:v>5.12102</c:v>
                </c:pt>
                <c:pt idx="225837">
                  <c:v>5.12104</c:v>
                </c:pt>
                <c:pt idx="225838">
                  <c:v>5.12107</c:v>
                </c:pt>
                <c:pt idx="225839">
                  <c:v>5.12109</c:v>
                </c:pt>
                <c:pt idx="225840">
                  <c:v>5.12111</c:v>
                </c:pt>
                <c:pt idx="225841">
                  <c:v>5.12113</c:v>
                </c:pt>
                <c:pt idx="225842">
                  <c:v>5.12116</c:v>
                </c:pt>
                <c:pt idx="225843">
                  <c:v>5.12118</c:v>
                </c:pt>
                <c:pt idx="225844">
                  <c:v>5.1212</c:v>
                </c:pt>
                <c:pt idx="225845">
                  <c:v>5.12122</c:v>
                </c:pt>
                <c:pt idx="225846">
                  <c:v>5.12125</c:v>
                </c:pt>
                <c:pt idx="225847">
                  <c:v>5.12127</c:v>
                </c:pt>
                <c:pt idx="225848">
                  <c:v>5.12129</c:v>
                </c:pt>
                <c:pt idx="225849">
                  <c:v>5.12132</c:v>
                </c:pt>
                <c:pt idx="225850">
                  <c:v>5.12134</c:v>
                </c:pt>
                <c:pt idx="225851">
                  <c:v>5.12136</c:v>
                </c:pt>
                <c:pt idx="225852">
                  <c:v>5.12138</c:v>
                </c:pt>
                <c:pt idx="225853">
                  <c:v>5.12141</c:v>
                </c:pt>
                <c:pt idx="225854">
                  <c:v>5.12143</c:v>
                </c:pt>
                <c:pt idx="225855">
                  <c:v>5.12145</c:v>
                </c:pt>
                <c:pt idx="225856">
                  <c:v>5.12147</c:v>
                </c:pt>
                <c:pt idx="225857">
                  <c:v>5.1215</c:v>
                </c:pt>
                <c:pt idx="225858">
                  <c:v>5.12152</c:v>
                </c:pt>
                <c:pt idx="225859">
                  <c:v>5.12154</c:v>
                </c:pt>
                <c:pt idx="225860">
                  <c:v>5.12157</c:v>
                </c:pt>
                <c:pt idx="225861">
                  <c:v>5.12159</c:v>
                </c:pt>
                <c:pt idx="225862">
                  <c:v>5.12161</c:v>
                </c:pt>
                <c:pt idx="225863">
                  <c:v>5.12163</c:v>
                </c:pt>
                <c:pt idx="225864">
                  <c:v>5.12165</c:v>
                </c:pt>
                <c:pt idx="225865">
                  <c:v>5.12168</c:v>
                </c:pt>
                <c:pt idx="225866">
                  <c:v>5.1217</c:v>
                </c:pt>
                <c:pt idx="225867">
                  <c:v>5.12172</c:v>
                </c:pt>
                <c:pt idx="225868">
                  <c:v>5.12175</c:v>
                </c:pt>
                <c:pt idx="225869">
                  <c:v>5.12177</c:v>
                </c:pt>
                <c:pt idx="225870">
                  <c:v>5.12179</c:v>
                </c:pt>
                <c:pt idx="225871">
                  <c:v>5.12181</c:v>
                </c:pt>
                <c:pt idx="225872">
                  <c:v>5.12184</c:v>
                </c:pt>
                <c:pt idx="225873">
                  <c:v>5.12186</c:v>
                </c:pt>
                <c:pt idx="225874">
                  <c:v>5.12188</c:v>
                </c:pt>
                <c:pt idx="225875">
                  <c:v>5.1219</c:v>
                </c:pt>
                <c:pt idx="225876">
                  <c:v>5.12193</c:v>
                </c:pt>
                <c:pt idx="225877">
                  <c:v>5.12195</c:v>
                </c:pt>
                <c:pt idx="225878">
                  <c:v>5.12197</c:v>
                </c:pt>
                <c:pt idx="225879">
                  <c:v>5.122</c:v>
                </c:pt>
                <c:pt idx="225880">
                  <c:v>5.12202</c:v>
                </c:pt>
                <c:pt idx="225881">
                  <c:v>5.12204</c:v>
                </c:pt>
                <c:pt idx="225882">
                  <c:v>5.12206</c:v>
                </c:pt>
                <c:pt idx="225883">
                  <c:v>5.12209</c:v>
                </c:pt>
                <c:pt idx="225884">
                  <c:v>5.12211</c:v>
                </c:pt>
                <c:pt idx="225885">
                  <c:v>5.12213</c:v>
                </c:pt>
                <c:pt idx="225886">
                  <c:v>5.12215</c:v>
                </c:pt>
                <c:pt idx="225887">
                  <c:v>5.12218</c:v>
                </c:pt>
                <c:pt idx="225888">
                  <c:v>5.1222</c:v>
                </c:pt>
                <c:pt idx="225889">
                  <c:v>5.12222</c:v>
                </c:pt>
                <c:pt idx="225890">
                  <c:v>5.12225</c:v>
                </c:pt>
                <c:pt idx="225891">
                  <c:v>5.12227</c:v>
                </c:pt>
                <c:pt idx="225892">
                  <c:v>5.12229</c:v>
                </c:pt>
                <c:pt idx="225893">
                  <c:v>5.12231</c:v>
                </c:pt>
                <c:pt idx="225894">
                  <c:v>5.12234</c:v>
                </c:pt>
                <c:pt idx="225895">
                  <c:v>5.12236</c:v>
                </c:pt>
                <c:pt idx="225896">
                  <c:v>5.12238</c:v>
                </c:pt>
                <c:pt idx="225897">
                  <c:v>5.1224</c:v>
                </c:pt>
                <c:pt idx="225898">
                  <c:v>5.12243</c:v>
                </c:pt>
                <c:pt idx="225899">
                  <c:v>5.12245</c:v>
                </c:pt>
                <c:pt idx="225900">
                  <c:v>5.12247</c:v>
                </c:pt>
                <c:pt idx="225901">
                  <c:v>5.12249</c:v>
                </c:pt>
                <c:pt idx="225902">
                  <c:v>5.12252</c:v>
                </c:pt>
                <c:pt idx="225903">
                  <c:v>5.12254</c:v>
                </c:pt>
                <c:pt idx="225904">
                  <c:v>5.12256</c:v>
                </c:pt>
                <c:pt idx="225905">
                  <c:v>5.12258</c:v>
                </c:pt>
                <c:pt idx="225906">
                  <c:v>5.12261</c:v>
                </c:pt>
                <c:pt idx="225907">
                  <c:v>5.12263</c:v>
                </c:pt>
                <c:pt idx="225908">
                  <c:v>5.12265</c:v>
                </c:pt>
                <c:pt idx="225909">
                  <c:v>5.12268</c:v>
                </c:pt>
                <c:pt idx="225910">
                  <c:v>5.1227</c:v>
                </c:pt>
                <c:pt idx="225911">
                  <c:v>5.12272</c:v>
                </c:pt>
                <c:pt idx="225912">
                  <c:v>5.12274</c:v>
                </c:pt>
                <c:pt idx="225913">
                  <c:v>5.12277</c:v>
                </c:pt>
                <c:pt idx="225914">
                  <c:v>5.12279</c:v>
                </c:pt>
                <c:pt idx="225915">
                  <c:v>5.12281</c:v>
                </c:pt>
                <c:pt idx="225916">
                  <c:v>5.12283</c:v>
                </c:pt>
                <c:pt idx="225917">
                  <c:v>5.12286</c:v>
                </c:pt>
                <c:pt idx="225918">
                  <c:v>5.12288</c:v>
                </c:pt>
                <c:pt idx="225919">
                  <c:v>5.1229</c:v>
                </c:pt>
                <c:pt idx="225920">
                  <c:v>5.12293</c:v>
                </c:pt>
                <c:pt idx="225921">
                  <c:v>5.12295</c:v>
                </c:pt>
                <c:pt idx="225922">
                  <c:v>5.12297</c:v>
                </c:pt>
                <c:pt idx="225923">
                  <c:v>5.12299</c:v>
                </c:pt>
                <c:pt idx="225924">
                  <c:v>5.12302</c:v>
                </c:pt>
                <c:pt idx="225925">
                  <c:v>5.12304</c:v>
                </c:pt>
                <c:pt idx="225926">
                  <c:v>5.12306</c:v>
                </c:pt>
                <c:pt idx="225927">
                  <c:v>5.12308</c:v>
                </c:pt>
                <c:pt idx="225928">
                  <c:v>5.12311</c:v>
                </c:pt>
                <c:pt idx="225929">
                  <c:v>5.12313</c:v>
                </c:pt>
                <c:pt idx="225930">
                  <c:v>5.12315</c:v>
                </c:pt>
                <c:pt idx="225931">
                  <c:v>5.12317</c:v>
                </c:pt>
                <c:pt idx="225932">
                  <c:v>5.1232</c:v>
                </c:pt>
                <c:pt idx="225933">
                  <c:v>5.12322</c:v>
                </c:pt>
                <c:pt idx="225934">
                  <c:v>5.12324</c:v>
                </c:pt>
                <c:pt idx="225935">
                  <c:v>5.12326</c:v>
                </c:pt>
                <c:pt idx="225936">
                  <c:v>5.12329</c:v>
                </c:pt>
                <c:pt idx="225937">
                  <c:v>5.12331</c:v>
                </c:pt>
                <c:pt idx="225938">
                  <c:v>5.12333</c:v>
                </c:pt>
                <c:pt idx="225939">
                  <c:v>5.12336</c:v>
                </c:pt>
                <c:pt idx="225940">
                  <c:v>5.12338</c:v>
                </c:pt>
                <c:pt idx="225941">
                  <c:v>5.1234</c:v>
                </c:pt>
                <c:pt idx="225942">
                  <c:v>5.12342</c:v>
                </c:pt>
                <c:pt idx="225943">
                  <c:v>5.12345</c:v>
                </c:pt>
                <c:pt idx="225944">
                  <c:v>5.12347</c:v>
                </c:pt>
                <c:pt idx="225945">
                  <c:v>5.12349</c:v>
                </c:pt>
                <c:pt idx="225946">
                  <c:v>5.12352</c:v>
                </c:pt>
                <c:pt idx="225947">
                  <c:v>5.12354</c:v>
                </c:pt>
                <c:pt idx="225948">
                  <c:v>5.12356</c:v>
                </c:pt>
                <c:pt idx="225949">
                  <c:v>5.12358</c:v>
                </c:pt>
                <c:pt idx="225950">
                  <c:v>5.12361</c:v>
                </c:pt>
                <c:pt idx="225951">
                  <c:v>5.12363</c:v>
                </c:pt>
                <c:pt idx="225952">
                  <c:v>5.12365</c:v>
                </c:pt>
                <c:pt idx="225953">
                  <c:v>5.12367</c:v>
                </c:pt>
                <c:pt idx="225954">
                  <c:v>5.1237</c:v>
                </c:pt>
                <c:pt idx="225955">
                  <c:v>5.12372</c:v>
                </c:pt>
                <c:pt idx="225956">
                  <c:v>5.12374</c:v>
                </c:pt>
                <c:pt idx="225957">
                  <c:v>5.12376</c:v>
                </c:pt>
                <c:pt idx="225958">
                  <c:v>5.12379</c:v>
                </c:pt>
                <c:pt idx="225959">
                  <c:v>5.12381</c:v>
                </c:pt>
                <c:pt idx="225960">
                  <c:v>5.12383</c:v>
                </c:pt>
                <c:pt idx="225961">
                  <c:v>5.12385</c:v>
                </c:pt>
                <c:pt idx="225962">
                  <c:v>5.12388</c:v>
                </c:pt>
                <c:pt idx="225963">
                  <c:v>5.1239</c:v>
                </c:pt>
                <c:pt idx="225964">
                  <c:v>5.12392</c:v>
                </c:pt>
                <c:pt idx="225965">
                  <c:v>5.12395</c:v>
                </c:pt>
                <c:pt idx="225966">
                  <c:v>5.12397</c:v>
                </c:pt>
                <c:pt idx="225967">
                  <c:v>5.12399</c:v>
                </c:pt>
                <c:pt idx="225968">
                  <c:v>5.12401</c:v>
                </c:pt>
                <c:pt idx="225969">
                  <c:v>5.12404</c:v>
                </c:pt>
                <c:pt idx="225970">
                  <c:v>5.12406</c:v>
                </c:pt>
                <c:pt idx="225971">
                  <c:v>5.12408</c:v>
                </c:pt>
                <c:pt idx="225972">
                  <c:v>5.1241</c:v>
                </c:pt>
                <c:pt idx="225973">
                  <c:v>5.12413</c:v>
                </c:pt>
                <c:pt idx="225974">
                  <c:v>5.12415</c:v>
                </c:pt>
                <c:pt idx="225975">
                  <c:v>5.12417</c:v>
                </c:pt>
                <c:pt idx="225976">
                  <c:v>5.1242</c:v>
                </c:pt>
                <c:pt idx="225977">
                  <c:v>5.12422</c:v>
                </c:pt>
                <c:pt idx="225978">
                  <c:v>5.12424</c:v>
                </c:pt>
                <c:pt idx="225979">
                  <c:v>5.12426</c:v>
                </c:pt>
                <c:pt idx="225980">
                  <c:v>5.12429</c:v>
                </c:pt>
                <c:pt idx="225981">
                  <c:v>5.12431</c:v>
                </c:pt>
                <c:pt idx="225982">
                  <c:v>5.12433</c:v>
                </c:pt>
                <c:pt idx="225983">
                  <c:v>5.12435</c:v>
                </c:pt>
                <c:pt idx="225984">
                  <c:v>5.12438</c:v>
                </c:pt>
                <c:pt idx="225985">
                  <c:v>5.1244</c:v>
                </c:pt>
                <c:pt idx="225986">
                  <c:v>5.12442</c:v>
                </c:pt>
                <c:pt idx="225987">
                  <c:v>5.12444</c:v>
                </c:pt>
                <c:pt idx="225988">
                  <c:v>5.12447</c:v>
                </c:pt>
                <c:pt idx="225989">
                  <c:v>5.12449</c:v>
                </c:pt>
                <c:pt idx="225990">
                  <c:v>5.12451</c:v>
                </c:pt>
                <c:pt idx="225991">
                  <c:v>5.12453</c:v>
                </c:pt>
                <c:pt idx="225992">
                  <c:v>5.12456</c:v>
                </c:pt>
                <c:pt idx="225993">
                  <c:v>5.12458</c:v>
                </c:pt>
                <c:pt idx="225994">
                  <c:v>5.1246</c:v>
                </c:pt>
                <c:pt idx="225995">
                  <c:v>5.12463</c:v>
                </c:pt>
                <c:pt idx="225996">
                  <c:v>5.12465</c:v>
                </c:pt>
                <c:pt idx="225997">
                  <c:v>5.12467</c:v>
                </c:pt>
                <c:pt idx="225998">
                  <c:v>5.12469</c:v>
                </c:pt>
                <c:pt idx="225999">
                  <c:v>5.12472</c:v>
                </c:pt>
                <c:pt idx="226000">
                  <c:v>5.12474</c:v>
                </c:pt>
                <c:pt idx="226001">
                  <c:v>5.12476</c:v>
                </c:pt>
                <c:pt idx="226002">
                  <c:v>5.12479</c:v>
                </c:pt>
                <c:pt idx="226003">
                  <c:v>5.12481</c:v>
                </c:pt>
                <c:pt idx="226004">
                  <c:v>5.12483</c:v>
                </c:pt>
                <c:pt idx="226005">
                  <c:v>5.12485</c:v>
                </c:pt>
                <c:pt idx="226006">
                  <c:v>5.12488</c:v>
                </c:pt>
                <c:pt idx="226007">
                  <c:v>5.1249</c:v>
                </c:pt>
                <c:pt idx="226008">
                  <c:v>5.12492</c:v>
                </c:pt>
                <c:pt idx="226009">
                  <c:v>5.12494</c:v>
                </c:pt>
                <c:pt idx="226010">
                  <c:v>5.12497</c:v>
                </c:pt>
                <c:pt idx="226011">
                  <c:v>5.12499</c:v>
                </c:pt>
                <c:pt idx="226012">
                  <c:v>5.12501</c:v>
                </c:pt>
                <c:pt idx="226013">
                  <c:v>5.12503</c:v>
                </c:pt>
                <c:pt idx="226014">
                  <c:v>5.12506</c:v>
                </c:pt>
                <c:pt idx="226015">
                  <c:v>5.12508</c:v>
                </c:pt>
                <c:pt idx="226016">
                  <c:v>5.1251</c:v>
                </c:pt>
                <c:pt idx="226017">
                  <c:v>5.12512</c:v>
                </c:pt>
                <c:pt idx="226018">
                  <c:v>5.12515</c:v>
                </c:pt>
                <c:pt idx="226019">
                  <c:v>5.12517</c:v>
                </c:pt>
                <c:pt idx="226020">
                  <c:v>5.12519</c:v>
                </c:pt>
                <c:pt idx="226021">
                  <c:v>5.12521</c:v>
                </c:pt>
                <c:pt idx="226022">
                  <c:v>5.12524</c:v>
                </c:pt>
                <c:pt idx="226023">
                  <c:v>5.12526</c:v>
                </c:pt>
                <c:pt idx="226024">
                  <c:v>5.12528</c:v>
                </c:pt>
                <c:pt idx="226025">
                  <c:v>5.12531</c:v>
                </c:pt>
                <c:pt idx="226026">
                  <c:v>5.12533</c:v>
                </c:pt>
                <c:pt idx="226027">
                  <c:v>5.12535</c:v>
                </c:pt>
                <c:pt idx="226028">
                  <c:v>5.12537</c:v>
                </c:pt>
                <c:pt idx="226029">
                  <c:v>5.1254</c:v>
                </c:pt>
                <c:pt idx="226030">
                  <c:v>5.12542</c:v>
                </c:pt>
                <c:pt idx="226031">
                  <c:v>5.12544</c:v>
                </c:pt>
                <c:pt idx="226032">
                  <c:v>5.12547</c:v>
                </c:pt>
                <c:pt idx="226033">
                  <c:v>5.12549</c:v>
                </c:pt>
                <c:pt idx="226034">
                  <c:v>5.12551</c:v>
                </c:pt>
                <c:pt idx="226035">
                  <c:v>5.12553</c:v>
                </c:pt>
                <c:pt idx="226036">
                  <c:v>5.12556</c:v>
                </c:pt>
                <c:pt idx="226037">
                  <c:v>5.12558</c:v>
                </c:pt>
                <c:pt idx="226038">
                  <c:v>5.1256</c:v>
                </c:pt>
                <c:pt idx="226039">
                  <c:v>5.12562</c:v>
                </c:pt>
                <c:pt idx="226040">
                  <c:v>5.12565</c:v>
                </c:pt>
                <c:pt idx="226041">
                  <c:v>5.12567</c:v>
                </c:pt>
                <c:pt idx="226042">
                  <c:v>5.12569</c:v>
                </c:pt>
                <c:pt idx="226043">
                  <c:v>5.12571</c:v>
                </c:pt>
                <c:pt idx="226044">
                  <c:v>5.12574</c:v>
                </c:pt>
                <c:pt idx="226045">
                  <c:v>5.12576</c:v>
                </c:pt>
                <c:pt idx="226046">
                  <c:v>5.12578</c:v>
                </c:pt>
                <c:pt idx="226047">
                  <c:v>5.1258</c:v>
                </c:pt>
                <c:pt idx="226048">
                  <c:v>5.12583</c:v>
                </c:pt>
                <c:pt idx="226049">
                  <c:v>5.12585</c:v>
                </c:pt>
                <c:pt idx="226050">
                  <c:v>5.12587</c:v>
                </c:pt>
                <c:pt idx="226051">
                  <c:v>5.1259</c:v>
                </c:pt>
                <c:pt idx="226052">
                  <c:v>5.12592</c:v>
                </c:pt>
                <c:pt idx="226053">
                  <c:v>5.12594</c:v>
                </c:pt>
                <c:pt idx="226054">
                  <c:v>5.12596</c:v>
                </c:pt>
                <c:pt idx="226055">
                  <c:v>5.12599</c:v>
                </c:pt>
                <c:pt idx="226056">
                  <c:v>5.12601</c:v>
                </c:pt>
                <c:pt idx="226057">
                  <c:v>5.12603</c:v>
                </c:pt>
                <c:pt idx="226058">
                  <c:v>5.12605</c:v>
                </c:pt>
                <c:pt idx="226059">
                  <c:v>5.12608</c:v>
                </c:pt>
                <c:pt idx="226060">
                  <c:v>5.1261</c:v>
                </c:pt>
                <c:pt idx="226061">
                  <c:v>5.12612</c:v>
                </c:pt>
                <c:pt idx="226062">
                  <c:v>5.12615</c:v>
                </c:pt>
                <c:pt idx="226063">
                  <c:v>5.12617</c:v>
                </c:pt>
                <c:pt idx="226064">
                  <c:v>5.12619</c:v>
                </c:pt>
                <c:pt idx="226065">
                  <c:v>5.12621</c:v>
                </c:pt>
                <c:pt idx="226066">
                  <c:v>5.12624</c:v>
                </c:pt>
                <c:pt idx="226067">
                  <c:v>5.12626</c:v>
                </c:pt>
                <c:pt idx="226068">
                  <c:v>5.12628</c:v>
                </c:pt>
                <c:pt idx="226069">
                  <c:v>5.1263</c:v>
                </c:pt>
                <c:pt idx="226070">
                  <c:v>5.12633</c:v>
                </c:pt>
                <c:pt idx="226071">
                  <c:v>5.12635</c:v>
                </c:pt>
                <c:pt idx="226072">
                  <c:v>5.12637</c:v>
                </c:pt>
                <c:pt idx="226073">
                  <c:v>5.12639</c:v>
                </c:pt>
                <c:pt idx="226074">
                  <c:v>5.12642</c:v>
                </c:pt>
                <c:pt idx="226075">
                  <c:v>5.12644</c:v>
                </c:pt>
                <c:pt idx="226076">
                  <c:v>5.12646</c:v>
                </c:pt>
                <c:pt idx="226077">
                  <c:v>5.12648</c:v>
                </c:pt>
                <c:pt idx="226078">
                  <c:v>5.12651</c:v>
                </c:pt>
                <c:pt idx="226079">
                  <c:v>5.12653</c:v>
                </c:pt>
                <c:pt idx="226080">
                  <c:v>5.12655</c:v>
                </c:pt>
                <c:pt idx="226081">
                  <c:v>5.12658</c:v>
                </c:pt>
                <c:pt idx="226082">
                  <c:v>5.1266</c:v>
                </c:pt>
                <c:pt idx="226083">
                  <c:v>5.12662</c:v>
                </c:pt>
                <c:pt idx="226084">
                  <c:v>5.12664</c:v>
                </c:pt>
                <c:pt idx="226085">
                  <c:v>5.12667</c:v>
                </c:pt>
                <c:pt idx="226086">
                  <c:v>5.12669</c:v>
                </c:pt>
                <c:pt idx="226087">
                  <c:v>5.12671</c:v>
                </c:pt>
                <c:pt idx="226088">
                  <c:v>5.12674</c:v>
                </c:pt>
                <c:pt idx="226089">
                  <c:v>5.12676</c:v>
                </c:pt>
                <c:pt idx="226090">
                  <c:v>5.12678</c:v>
                </c:pt>
                <c:pt idx="226091">
                  <c:v>5.1268</c:v>
                </c:pt>
                <c:pt idx="226092">
                  <c:v>5.12683</c:v>
                </c:pt>
                <c:pt idx="226093">
                  <c:v>5.12685</c:v>
                </c:pt>
                <c:pt idx="226094">
                  <c:v>5.12687</c:v>
                </c:pt>
                <c:pt idx="226095">
                  <c:v>5.12689</c:v>
                </c:pt>
                <c:pt idx="226096">
                  <c:v>5.12692</c:v>
                </c:pt>
                <c:pt idx="226097">
                  <c:v>5.12694</c:v>
                </c:pt>
                <c:pt idx="226098">
                  <c:v>5.12696</c:v>
                </c:pt>
                <c:pt idx="226099">
                  <c:v>5.12698</c:v>
                </c:pt>
                <c:pt idx="226100">
                  <c:v>5.12701</c:v>
                </c:pt>
                <c:pt idx="226101">
                  <c:v>5.12703</c:v>
                </c:pt>
                <c:pt idx="226102">
                  <c:v>5.12705</c:v>
                </c:pt>
                <c:pt idx="226103">
                  <c:v>5.12707</c:v>
                </c:pt>
                <c:pt idx="226104">
                  <c:v>5.1271</c:v>
                </c:pt>
                <c:pt idx="226105">
                  <c:v>5.12712</c:v>
                </c:pt>
                <c:pt idx="226106">
                  <c:v>5.12714</c:v>
                </c:pt>
                <c:pt idx="226107">
                  <c:v>5.12717</c:v>
                </c:pt>
                <c:pt idx="226108">
                  <c:v>5.12719</c:v>
                </c:pt>
                <c:pt idx="226109">
                  <c:v>5.12721</c:v>
                </c:pt>
                <c:pt idx="226110">
                  <c:v>5.12723</c:v>
                </c:pt>
                <c:pt idx="226111">
                  <c:v>5.12726</c:v>
                </c:pt>
                <c:pt idx="226112">
                  <c:v>5.12728</c:v>
                </c:pt>
                <c:pt idx="226113">
                  <c:v>5.1273</c:v>
                </c:pt>
                <c:pt idx="226114">
                  <c:v>5.12732</c:v>
                </c:pt>
                <c:pt idx="226115">
                  <c:v>5.12735</c:v>
                </c:pt>
                <c:pt idx="226116">
                  <c:v>5.12737</c:v>
                </c:pt>
                <c:pt idx="226117">
                  <c:v>5.12739</c:v>
                </c:pt>
                <c:pt idx="226118">
                  <c:v>5.12742</c:v>
                </c:pt>
                <c:pt idx="226119">
                  <c:v>5.12744</c:v>
                </c:pt>
                <c:pt idx="226120">
                  <c:v>5.12746</c:v>
                </c:pt>
                <c:pt idx="226121">
                  <c:v>5.12748</c:v>
                </c:pt>
                <c:pt idx="226122">
                  <c:v>5.12751</c:v>
                </c:pt>
                <c:pt idx="226123">
                  <c:v>5.12753</c:v>
                </c:pt>
                <c:pt idx="226124">
                  <c:v>5.12755</c:v>
                </c:pt>
                <c:pt idx="226125">
                  <c:v>5.12757</c:v>
                </c:pt>
                <c:pt idx="226126">
                  <c:v>5.1276</c:v>
                </c:pt>
                <c:pt idx="226127">
                  <c:v>5.12762</c:v>
                </c:pt>
                <c:pt idx="226128">
                  <c:v>5.12764</c:v>
                </c:pt>
                <c:pt idx="226129">
                  <c:v>5.12766</c:v>
                </c:pt>
                <c:pt idx="226130">
                  <c:v>5.12769</c:v>
                </c:pt>
                <c:pt idx="226131">
                  <c:v>5.12771</c:v>
                </c:pt>
                <c:pt idx="226132">
                  <c:v>5.12773</c:v>
                </c:pt>
                <c:pt idx="226133">
                  <c:v>5.12775</c:v>
                </c:pt>
                <c:pt idx="226134">
                  <c:v>5.12778</c:v>
                </c:pt>
                <c:pt idx="226135">
                  <c:v>5.1278</c:v>
                </c:pt>
                <c:pt idx="226136">
                  <c:v>5.12782</c:v>
                </c:pt>
                <c:pt idx="226137">
                  <c:v>5.12785</c:v>
                </c:pt>
                <c:pt idx="226138">
                  <c:v>5.12787</c:v>
                </c:pt>
                <c:pt idx="226139">
                  <c:v>5.12789</c:v>
                </c:pt>
                <c:pt idx="226140">
                  <c:v>5.12791</c:v>
                </c:pt>
                <c:pt idx="226141">
                  <c:v>5.12794</c:v>
                </c:pt>
                <c:pt idx="226142">
                  <c:v>5.12796</c:v>
                </c:pt>
                <c:pt idx="226143">
                  <c:v>5.12798</c:v>
                </c:pt>
                <c:pt idx="226144">
                  <c:v>5.128</c:v>
                </c:pt>
                <c:pt idx="226145">
                  <c:v>5.12803</c:v>
                </c:pt>
                <c:pt idx="226146">
                  <c:v>5.12805</c:v>
                </c:pt>
                <c:pt idx="226147">
                  <c:v>5.12807</c:v>
                </c:pt>
                <c:pt idx="226148">
                  <c:v>5.1281</c:v>
                </c:pt>
                <c:pt idx="226149">
                  <c:v>5.12812</c:v>
                </c:pt>
                <c:pt idx="226150">
                  <c:v>5.12814</c:v>
                </c:pt>
                <c:pt idx="226151">
                  <c:v>5.12816</c:v>
                </c:pt>
                <c:pt idx="226152">
                  <c:v>5.12819</c:v>
                </c:pt>
                <c:pt idx="226153">
                  <c:v>5.12821</c:v>
                </c:pt>
                <c:pt idx="226154">
                  <c:v>5.12823</c:v>
                </c:pt>
                <c:pt idx="226155">
                  <c:v>5.12825</c:v>
                </c:pt>
                <c:pt idx="226156">
                  <c:v>5.12828</c:v>
                </c:pt>
                <c:pt idx="226157">
                  <c:v>5.1283</c:v>
                </c:pt>
                <c:pt idx="226158">
                  <c:v>5.12832</c:v>
                </c:pt>
                <c:pt idx="226159">
                  <c:v>5.12835</c:v>
                </c:pt>
                <c:pt idx="226160">
                  <c:v>5.12837</c:v>
                </c:pt>
                <c:pt idx="226161">
                  <c:v>5.12839</c:v>
                </c:pt>
                <c:pt idx="226162">
                  <c:v>5.12841</c:v>
                </c:pt>
                <c:pt idx="226163">
                  <c:v>5.12843</c:v>
                </c:pt>
                <c:pt idx="226164">
                  <c:v>5.12846</c:v>
                </c:pt>
                <c:pt idx="226165">
                  <c:v>5.12848</c:v>
                </c:pt>
                <c:pt idx="226166">
                  <c:v>5.1285</c:v>
                </c:pt>
                <c:pt idx="226167">
                  <c:v>5.12853</c:v>
                </c:pt>
                <c:pt idx="226168">
                  <c:v>5.12855</c:v>
                </c:pt>
                <c:pt idx="226169">
                  <c:v>5.12857</c:v>
                </c:pt>
                <c:pt idx="226170">
                  <c:v>5.12859</c:v>
                </c:pt>
                <c:pt idx="226171">
                  <c:v>5.12862</c:v>
                </c:pt>
                <c:pt idx="226172">
                  <c:v>5.12864</c:v>
                </c:pt>
                <c:pt idx="226173">
                  <c:v>5.12866</c:v>
                </c:pt>
                <c:pt idx="226174">
                  <c:v>5.12868</c:v>
                </c:pt>
                <c:pt idx="226175">
                  <c:v>5.12871</c:v>
                </c:pt>
                <c:pt idx="226176">
                  <c:v>5.12873</c:v>
                </c:pt>
                <c:pt idx="226177">
                  <c:v>5.12875</c:v>
                </c:pt>
                <c:pt idx="226178">
                  <c:v>5.12878</c:v>
                </c:pt>
                <c:pt idx="226179">
                  <c:v>5.1288</c:v>
                </c:pt>
                <c:pt idx="226180">
                  <c:v>5.12882</c:v>
                </c:pt>
                <c:pt idx="226181">
                  <c:v>5.12884</c:v>
                </c:pt>
                <c:pt idx="226182">
                  <c:v>5.12887</c:v>
                </c:pt>
                <c:pt idx="226183">
                  <c:v>5.12889</c:v>
                </c:pt>
                <c:pt idx="226184">
                  <c:v>5.12891</c:v>
                </c:pt>
                <c:pt idx="226185">
                  <c:v>5.12893</c:v>
                </c:pt>
                <c:pt idx="226186">
                  <c:v>5.12896</c:v>
                </c:pt>
                <c:pt idx="226187">
                  <c:v>5.12898</c:v>
                </c:pt>
                <c:pt idx="226188">
                  <c:v>5.129</c:v>
                </c:pt>
                <c:pt idx="226189">
                  <c:v>5.12903</c:v>
                </c:pt>
                <c:pt idx="226190">
                  <c:v>5.12905</c:v>
                </c:pt>
                <c:pt idx="226191">
                  <c:v>5.12907</c:v>
                </c:pt>
                <c:pt idx="226192">
                  <c:v>5.12909</c:v>
                </c:pt>
                <c:pt idx="226193">
                  <c:v>5.12912</c:v>
                </c:pt>
                <c:pt idx="226194">
                  <c:v>5.12914</c:v>
                </c:pt>
                <c:pt idx="226195">
                  <c:v>5.12916</c:v>
                </c:pt>
                <c:pt idx="226196">
                  <c:v>5.12918</c:v>
                </c:pt>
                <c:pt idx="226197">
                  <c:v>5.12921</c:v>
                </c:pt>
                <c:pt idx="226198">
                  <c:v>5.12923</c:v>
                </c:pt>
                <c:pt idx="226199">
                  <c:v>5.12925</c:v>
                </c:pt>
                <c:pt idx="226200">
                  <c:v>5.12927</c:v>
                </c:pt>
                <c:pt idx="226201">
                  <c:v>5.1293</c:v>
                </c:pt>
                <c:pt idx="226202">
                  <c:v>5.12932</c:v>
                </c:pt>
                <c:pt idx="226203">
                  <c:v>5.12934</c:v>
                </c:pt>
                <c:pt idx="226204">
                  <c:v>5.12936</c:v>
                </c:pt>
                <c:pt idx="226205">
                  <c:v>5.12939</c:v>
                </c:pt>
                <c:pt idx="226206">
                  <c:v>5.12941</c:v>
                </c:pt>
                <c:pt idx="226207">
                  <c:v>5.12943</c:v>
                </c:pt>
                <c:pt idx="226208">
                  <c:v>5.12946</c:v>
                </c:pt>
                <c:pt idx="226209">
                  <c:v>5.12948</c:v>
                </c:pt>
                <c:pt idx="226210">
                  <c:v>5.1295</c:v>
                </c:pt>
                <c:pt idx="226211">
                  <c:v>5.12952</c:v>
                </c:pt>
                <c:pt idx="226212">
                  <c:v>5.12955</c:v>
                </c:pt>
                <c:pt idx="226213">
                  <c:v>5.12957</c:v>
                </c:pt>
                <c:pt idx="226214">
                  <c:v>5.12959</c:v>
                </c:pt>
                <c:pt idx="226215">
                  <c:v>5.12962</c:v>
                </c:pt>
                <c:pt idx="226216">
                  <c:v>5.12964</c:v>
                </c:pt>
                <c:pt idx="226217">
                  <c:v>5.12966</c:v>
                </c:pt>
                <c:pt idx="226218">
                  <c:v>5.12968</c:v>
                </c:pt>
                <c:pt idx="226219">
                  <c:v>5.12971</c:v>
                </c:pt>
                <c:pt idx="226220">
                  <c:v>5.12973</c:v>
                </c:pt>
                <c:pt idx="226221">
                  <c:v>5.12975</c:v>
                </c:pt>
                <c:pt idx="226222">
                  <c:v>5.12977</c:v>
                </c:pt>
                <c:pt idx="226223">
                  <c:v>5.1298</c:v>
                </c:pt>
                <c:pt idx="226224">
                  <c:v>5.12982</c:v>
                </c:pt>
                <c:pt idx="226225">
                  <c:v>5.12984</c:v>
                </c:pt>
                <c:pt idx="226226">
                  <c:v>5.12986</c:v>
                </c:pt>
                <c:pt idx="226227">
                  <c:v>5.12989</c:v>
                </c:pt>
                <c:pt idx="226228">
                  <c:v>5.12991</c:v>
                </c:pt>
                <c:pt idx="226229">
                  <c:v>5.12993</c:v>
                </c:pt>
                <c:pt idx="226230">
                  <c:v>5.12995</c:v>
                </c:pt>
                <c:pt idx="226231">
                  <c:v>5.12998</c:v>
                </c:pt>
                <c:pt idx="226232">
                  <c:v>5.13</c:v>
                </c:pt>
                <c:pt idx="226233">
                  <c:v>5.13002</c:v>
                </c:pt>
                <c:pt idx="226234">
                  <c:v>5.13004</c:v>
                </c:pt>
                <c:pt idx="226235">
                  <c:v>5.13007</c:v>
                </c:pt>
                <c:pt idx="226236">
                  <c:v>5.13009</c:v>
                </c:pt>
                <c:pt idx="226237">
                  <c:v>5.13011</c:v>
                </c:pt>
                <c:pt idx="226238">
                  <c:v>5.13014</c:v>
                </c:pt>
                <c:pt idx="226239">
                  <c:v>5.13016</c:v>
                </c:pt>
                <c:pt idx="226240">
                  <c:v>5.13018</c:v>
                </c:pt>
                <c:pt idx="226241">
                  <c:v>5.1302</c:v>
                </c:pt>
                <c:pt idx="226242">
                  <c:v>5.13023</c:v>
                </c:pt>
                <c:pt idx="226243">
                  <c:v>5.13025</c:v>
                </c:pt>
                <c:pt idx="226244">
                  <c:v>5.13027</c:v>
                </c:pt>
                <c:pt idx="226245">
                  <c:v>5.1303</c:v>
                </c:pt>
                <c:pt idx="226246">
                  <c:v>5.13032</c:v>
                </c:pt>
                <c:pt idx="226247">
                  <c:v>5.13034</c:v>
                </c:pt>
                <c:pt idx="226248">
                  <c:v>5.13036</c:v>
                </c:pt>
                <c:pt idx="226249">
                  <c:v>5.13039</c:v>
                </c:pt>
                <c:pt idx="226250">
                  <c:v>5.13041</c:v>
                </c:pt>
                <c:pt idx="226251">
                  <c:v>5.13043</c:v>
                </c:pt>
                <c:pt idx="226252">
                  <c:v>5.13045</c:v>
                </c:pt>
                <c:pt idx="226253">
                  <c:v>5.13048</c:v>
                </c:pt>
                <c:pt idx="226254">
                  <c:v>5.1305</c:v>
                </c:pt>
                <c:pt idx="226255">
                  <c:v>5.13052</c:v>
                </c:pt>
                <c:pt idx="226256">
                  <c:v>5.13054</c:v>
                </c:pt>
                <c:pt idx="226257">
                  <c:v>5.13057</c:v>
                </c:pt>
                <c:pt idx="226258">
                  <c:v>5.13059</c:v>
                </c:pt>
                <c:pt idx="226259">
                  <c:v>5.13061</c:v>
                </c:pt>
                <c:pt idx="226260">
                  <c:v>5.13063</c:v>
                </c:pt>
                <c:pt idx="226261">
                  <c:v>5.13066</c:v>
                </c:pt>
                <c:pt idx="226262">
                  <c:v>5.13068</c:v>
                </c:pt>
                <c:pt idx="226263">
                  <c:v>5.1307</c:v>
                </c:pt>
                <c:pt idx="226264">
                  <c:v>5.13073</c:v>
                </c:pt>
                <c:pt idx="226265">
                  <c:v>5.13075</c:v>
                </c:pt>
                <c:pt idx="226266">
                  <c:v>5.13077</c:v>
                </c:pt>
                <c:pt idx="226267">
                  <c:v>5.13079</c:v>
                </c:pt>
                <c:pt idx="226268">
                  <c:v>5.13082</c:v>
                </c:pt>
                <c:pt idx="226269">
                  <c:v>5.13084</c:v>
                </c:pt>
                <c:pt idx="226270">
                  <c:v>5.13086</c:v>
                </c:pt>
                <c:pt idx="226271">
                  <c:v>5.13088</c:v>
                </c:pt>
                <c:pt idx="226272">
                  <c:v>5.13091</c:v>
                </c:pt>
                <c:pt idx="226273">
                  <c:v>5.13093</c:v>
                </c:pt>
                <c:pt idx="226274">
                  <c:v>5.13095</c:v>
                </c:pt>
                <c:pt idx="226275">
                  <c:v>5.13098</c:v>
                </c:pt>
                <c:pt idx="226276">
                  <c:v>5.131</c:v>
                </c:pt>
                <c:pt idx="226277">
                  <c:v>5.13102</c:v>
                </c:pt>
                <c:pt idx="226278">
                  <c:v>5.13104</c:v>
                </c:pt>
                <c:pt idx="226279">
                  <c:v>5.13107</c:v>
                </c:pt>
                <c:pt idx="226280">
                  <c:v>5.13109</c:v>
                </c:pt>
                <c:pt idx="226281">
                  <c:v>5.13111</c:v>
                </c:pt>
                <c:pt idx="226282">
                  <c:v>5.13113</c:v>
                </c:pt>
                <c:pt idx="226283">
                  <c:v>5.13116</c:v>
                </c:pt>
                <c:pt idx="226284">
                  <c:v>5.13118</c:v>
                </c:pt>
                <c:pt idx="226285">
                  <c:v>5.1312</c:v>
                </c:pt>
                <c:pt idx="226286">
                  <c:v>5.13122</c:v>
                </c:pt>
                <c:pt idx="226287">
                  <c:v>5.13125</c:v>
                </c:pt>
                <c:pt idx="226288">
                  <c:v>5.13127</c:v>
                </c:pt>
                <c:pt idx="226289">
                  <c:v>5.13129</c:v>
                </c:pt>
                <c:pt idx="226290">
                  <c:v>5.13131</c:v>
                </c:pt>
                <c:pt idx="226291">
                  <c:v>5.13134</c:v>
                </c:pt>
                <c:pt idx="226292">
                  <c:v>5.13136</c:v>
                </c:pt>
                <c:pt idx="226293">
                  <c:v>5.13138</c:v>
                </c:pt>
                <c:pt idx="226294">
                  <c:v>5.13141</c:v>
                </c:pt>
                <c:pt idx="226295">
                  <c:v>5.13143</c:v>
                </c:pt>
                <c:pt idx="226296">
                  <c:v>5.13145</c:v>
                </c:pt>
                <c:pt idx="226297">
                  <c:v>5.13147</c:v>
                </c:pt>
                <c:pt idx="226298">
                  <c:v>5.1315</c:v>
                </c:pt>
                <c:pt idx="226299">
                  <c:v>5.13152</c:v>
                </c:pt>
                <c:pt idx="226300">
                  <c:v>5.13154</c:v>
                </c:pt>
                <c:pt idx="226301">
                  <c:v>5.13157</c:v>
                </c:pt>
                <c:pt idx="226302">
                  <c:v>5.13159</c:v>
                </c:pt>
                <c:pt idx="226303">
                  <c:v>5.13161</c:v>
                </c:pt>
                <c:pt idx="226304">
                  <c:v>5.13163</c:v>
                </c:pt>
                <c:pt idx="226305">
                  <c:v>5.13166</c:v>
                </c:pt>
                <c:pt idx="226306">
                  <c:v>5.13168</c:v>
                </c:pt>
                <c:pt idx="226307">
                  <c:v>5.1317</c:v>
                </c:pt>
                <c:pt idx="226308">
                  <c:v>5.13172</c:v>
                </c:pt>
                <c:pt idx="226309">
                  <c:v>5.13175</c:v>
                </c:pt>
                <c:pt idx="226310">
                  <c:v>5.13177</c:v>
                </c:pt>
                <c:pt idx="226311">
                  <c:v>5.13179</c:v>
                </c:pt>
                <c:pt idx="226312">
                  <c:v>5.13181</c:v>
                </c:pt>
                <c:pt idx="226313">
                  <c:v>5.13184</c:v>
                </c:pt>
                <c:pt idx="226314">
                  <c:v>5.13186</c:v>
                </c:pt>
                <c:pt idx="226315">
                  <c:v>5.13188</c:v>
                </c:pt>
                <c:pt idx="226316">
                  <c:v>5.1319</c:v>
                </c:pt>
                <c:pt idx="226317">
                  <c:v>5.13193</c:v>
                </c:pt>
                <c:pt idx="226318">
                  <c:v>5.13195</c:v>
                </c:pt>
                <c:pt idx="226319">
                  <c:v>5.13197</c:v>
                </c:pt>
                <c:pt idx="226320">
                  <c:v>5.13199</c:v>
                </c:pt>
                <c:pt idx="226321">
                  <c:v>5.13202</c:v>
                </c:pt>
                <c:pt idx="226322">
                  <c:v>5.13204</c:v>
                </c:pt>
                <c:pt idx="226323">
                  <c:v>5.13206</c:v>
                </c:pt>
                <c:pt idx="226324">
                  <c:v>5.13209</c:v>
                </c:pt>
                <c:pt idx="226325">
                  <c:v>5.13211</c:v>
                </c:pt>
                <c:pt idx="226326">
                  <c:v>5.13213</c:v>
                </c:pt>
                <c:pt idx="226327">
                  <c:v>5.13215</c:v>
                </c:pt>
                <c:pt idx="226328">
                  <c:v>5.13218</c:v>
                </c:pt>
                <c:pt idx="226329">
                  <c:v>5.1322</c:v>
                </c:pt>
                <c:pt idx="226330">
                  <c:v>5.13222</c:v>
                </c:pt>
                <c:pt idx="226331">
                  <c:v>5.13225</c:v>
                </c:pt>
                <c:pt idx="226332">
                  <c:v>5.13227</c:v>
                </c:pt>
                <c:pt idx="226333">
                  <c:v>5.13229</c:v>
                </c:pt>
                <c:pt idx="226334">
                  <c:v>5.13231</c:v>
                </c:pt>
                <c:pt idx="226335">
                  <c:v>5.13234</c:v>
                </c:pt>
                <c:pt idx="226336">
                  <c:v>5.13236</c:v>
                </c:pt>
                <c:pt idx="226337">
                  <c:v>5.13238</c:v>
                </c:pt>
                <c:pt idx="226338">
                  <c:v>5.1324</c:v>
                </c:pt>
                <c:pt idx="226339">
                  <c:v>5.13243</c:v>
                </c:pt>
                <c:pt idx="226340">
                  <c:v>5.13245</c:v>
                </c:pt>
                <c:pt idx="226341">
                  <c:v>5.13247</c:v>
                </c:pt>
                <c:pt idx="226342">
                  <c:v>5.13249</c:v>
                </c:pt>
                <c:pt idx="226343">
                  <c:v>5.13252</c:v>
                </c:pt>
                <c:pt idx="226344">
                  <c:v>5.13254</c:v>
                </c:pt>
                <c:pt idx="226345">
                  <c:v>5.13256</c:v>
                </c:pt>
                <c:pt idx="226346">
                  <c:v>5.13258</c:v>
                </c:pt>
                <c:pt idx="226347">
                  <c:v>5.13261</c:v>
                </c:pt>
                <c:pt idx="226348">
                  <c:v>5.13263</c:v>
                </c:pt>
                <c:pt idx="226349">
                  <c:v>5.13265</c:v>
                </c:pt>
                <c:pt idx="226350">
                  <c:v>5.13268</c:v>
                </c:pt>
                <c:pt idx="226351">
                  <c:v>5.1327</c:v>
                </c:pt>
                <c:pt idx="226352">
                  <c:v>5.13272</c:v>
                </c:pt>
                <c:pt idx="226353">
                  <c:v>5.13274</c:v>
                </c:pt>
                <c:pt idx="226354">
                  <c:v>5.13277</c:v>
                </c:pt>
                <c:pt idx="226355">
                  <c:v>5.13279</c:v>
                </c:pt>
                <c:pt idx="226356">
                  <c:v>5.13281</c:v>
                </c:pt>
                <c:pt idx="226357">
                  <c:v>5.13283</c:v>
                </c:pt>
                <c:pt idx="226358">
                  <c:v>5.13286</c:v>
                </c:pt>
                <c:pt idx="226359">
                  <c:v>5.13288</c:v>
                </c:pt>
                <c:pt idx="226360">
                  <c:v>5.1329</c:v>
                </c:pt>
                <c:pt idx="226361">
                  <c:v>5.13293</c:v>
                </c:pt>
                <c:pt idx="226362">
                  <c:v>5.13295</c:v>
                </c:pt>
                <c:pt idx="226363">
                  <c:v>5.13297</c:v>
                </c:pt>
                <c:pt idx="226364">
                  <c:v>5.13299</c:v>
                </c:pt>
                <c:pt idx="226365">
                  <c:v>5.13302</c:v>
                </c:pt>
                <c:pt idx="226366">
                  <c:v>5.13304</c:v>
                </c:pt>
                <c:pt idx="226367">
                  <c:v>5.13306</c:v>
                </c:pt>
                <c:pt idx="226368">
                  <c:v>5.13308</c:v>
                </c:pt>
                <c:pt idx="226369">
                  <c:v>5.13311</c:v>
                </c:pt>
                <c:pt idx="226370">
                  <c:v>5.13313</c:v>
                </c:pt>
                <c:pt idx="226371">
                  <c:v>5.13315</c:v>
                </c:pt>
                <c:pt idx="226372">
                  <c:v>5.13317</c:v>
                </c:pt>
                <c:pt idx="226373">
                  <c:v>5.1332</c:v>
                </c:pt>
                <c:pt idx="226374">
                  <c:v>5.13322</c:v>
                </c:pt>
                <c:pt idx="226375">
                  <c:v>5.13324</c:v>
                </c:pt>
                <c:pt idx="226376">
                  <c:v>5.13326</c:v>
                </c:pt>
                <c:pt idx="226377">
                  <c:v>5.13329</c:v>
                </c:pt>
                <c:pt idx="226378">
                  <c:v>5.13331</c:v>
                </c:pt>
                <c:pt idx="226379">
                  <c:v>5.13333</c:v>
                </c:pt>
                <c:pt idx="226380">
                  <c:v>5.13336</c:v>
                </c:pt>
                <c:pt idx="226381">
                  <c:v>5.13338</c:v>
                </c:pt>
                <c:pt idx="226382">
                  <c:v>5.1334</c:v>
                </c:pt>
                <c:pt idx="226383">
                  <c:v>5.13342</c:v>
                </c:pt>
                <c:pt idx="226384">
                  <c:v>5.13345</c:v>
                </c:pt>
                <c:pt idx="226385">
                  <c:v>5.13347</c:v>
                </c:pt>
                <c:pt idx="226386">
                  <c:v>5.13349</c:v>
                </c:pt>
                <c:pt idx="226387">
                  <c:v>5.13352</c:v>
                </c:pt>
                <c:pt idx="226388">
                  <c:v>5.13354</c:v>
                </c:pt>
                <c:pt idx="226389">
                  <c:v>5.13356</c:v>
                </c:pt>
                <c:pt idx="226390">
                  <c:v>5.13358</c:v>
                </c:pt>
                <c:pt idx="226391">
                  <c:v>5.13361</c:v>
                </c:pt>
                <c:pt idx="226392">
                  <c:v>5.13363</c:v>
                </c:pt>
                <c:pt idx="226393">
                  <c:v>5.13365</c:v>
                </c:pt>
                <c:pt idx="226394">
                  <c:v>5.13367</c:v>
                </c:pt>
                <c:pt idx="226395">
                  <c:v>5.1337</c:v>
                </c:pt>
                <c:pt idx="226396">
                  <c:v>5.13372</c:v>
                </c:pt>
                <c:pt idx="226397">
                  <c:v>5.13374</c:v>
                </c:pt>
                <c:pt idx="226398">
                  <c:v>5.13376</c:v>
                </c:pt>
                <c:pt idx="226399">
                  <c:v>5.13379</c:v>
                </c:pt>
                <c:pt idx="226400">
                  <c:v>5.13381</c:v>
                </c:pt>
                <c:pt idx="226401">
                  <c:v>5.13383</c:v>
                </c:pt>
                <c:pt idx="226402">
                  <c:v>5.13385</c:v>
                </c:pt>
                <c:pt idx="226403">
                  <c:v>5.13388</c:v>
                </c:pt>
                <c:pt idx="226404">
                  <c:v>5.1339</c:v>
                </c:pt>
                <c:pt idx="226405">
                  <c:v>5.13392</c:v>
                </c:pt>
                <c:pt idx="226406">
                  <c:v>5.13395</c:v>
                </c:pt>
                <c:pt idx="226407">
                  <c:v>5.13397</c:v>
                </c:pt>
                <c:pt idx="226408">
                  <c:v>5.13399</c:v>
                </c:pt>
                <c:pt idx="226409">
                  <c:v>5.13401</c:v>
                </c:pt>
                <c:pt idx="226410">
                  <c:v>5.13404</c:v>
                </c:pt>
                <c:pt idx="226411">
                  <c:v>5.13406</c:v>
                </c:pt>
                <c:pt idx="226412">
                  <c:v>5.13408</c:v>
                </c:pt>
                <c:pt idx="226413">
                  <c:v>5.1341</c:v>
                </c:pt>
                <c:pt idx="226414">
                  <c:v>5.13413</c:v>
                </c:pt>
                <c:pt idx="226415">
                  <c:v>5.13415</c:v>
                </c:pt>
                <c:pt idx="226416">
                  <c:v>5.13417</c:v>
                </c:pt>
                <c:pt idx="226417">
                  <c:v>5.1342</c:v>
                </c:pt>
                <c:pt idx="226418">
                  <c:v>5.13422</c:v>
                </c:pt>
                <c:pt idx="226419">
                  <c:v>5.13424</c:v>
                </c:pt>
                <c:pt idx="226420">
                  <c:v>5.13426</c:v>
                </c:pt>
                <c:pt idx="226421">
                  <c:v>5.13429</c:v>
                </c:pt>
                <c:pt idx="226422">
                  <c:v>5.13431</c:v>
                </c:pt>
                <c:pt idx="226423">
                  <c:v>5.13433</c:v>
                </c:pt>
                <c:pt idx="226424">
                  <c:v>5.13435</c:v>
                </c:pt>
                <c:pt idx="226425">
                  <c:v>5.13438</c:v>
                </c:pt>
                <c:pt idx="226426">
                  <c:v>5.1344</c:v>
                </c:pt>
                <c:pt idx="226427">
                  <c:v>5.13442</c:v>
                </c:pt>
                <c:pt idx="226428">
                  <c:v>5.13444</c:v>
                </c:pt>
                <c:pt idx="226429">
                  <c:v>5.13447</c:v>
                </c:pt>
                <c:pt idx="226430">
                  <c:v>5.13449</c:v>
                </c:pt>
                <c:pt idx="226431">
                  <c:v>5.13451</c:v>
                </c:pt>
                <c:pt idx="226432">
                  <c:v>5.13453</c:v>
                </c:pt>
                <c:pt idx="226433">
                  <c:v>5.13456</c:v>
                </c:pt>
                <c:pt idx="226434">
                  <c:v>5.13458</c:v>
                </c:pt>
                <c:pt idx="226435">
                  <c:v>5.1346</c:v>
                </c:pt>
                <c:pt idx="226436">
                  <c:v>5.13463</c:v>
                </c:pt>
                <c:pt idx="226437">
                  <c:v>5.13465</c:v>
                </c:pt>
                <c:pt idx="226438">
                  <c:v>5.13467</c:v>
                </c:pt>
                <c:pt idx="226439">
                  <c:v>5.13469</c:v>
                </c:pt>
                <c:pt idx="226440">
                  <c:v>5.13472</c:v>
                </c:pt>
                <c:pt idx="226441">
                  <c:v>5.13474</c:v>
                </c:pt>
                <c:pt idx="226442">
                  <c:v>5.13476</c:v>
                </c:pt>
                <c:pt idx="226443">
                  <c:v>5.13478</c:v>
                </c:pt>
                <c:pt idx="226444">
                  <c:v>5.13481</c:v>
                </c:pt>
                <c:pt idx="226445">
                  <c:v>5.13483</c:v>
                </c:pt>
                <c:pt idx="226446">
                  <c:v>5.13485</c:v>
                </c:pt>
                <c:pt idx="226447">
                  <c:v>5.13488</c:v>
                </c:pt>
                <c:pt idx="226448">
                  <c:v>5.1349</c:v>
                </c:pt>
                <c:pt idx="226449">
                  <c:v>5.13492</c:v>
                </c:pt>
                <c:pt idx="226450">
                  <c:v>5.13494</c:v>
                </c:pt>
                <c:pt idx="226451">
                  <c:v>5.13497</c:v>
                </c:pt>
                <c:pt idx="226452">
                  <c:v>5.13499</c:v>
                </c:pt>
                <c:pt idx="226453">
                  <c:v>5.13501</c:v>
                </c:pt>
                <c:pt idx="226454">
                  <c:v>5.13503</c:v>
                </c:pt>
                <c:pt idx="226455">
                  <c:v>5.13506</c:v>
                </c:pt>
                <c:pt idx="226456">
                  <c:v>5.13508</c:v>
                </c:pt>
                <c:pt idx="226457">
                  <c:v>5.1351</c:v>
                </c:pt>
                <c:pt idx="226458">
                  <c:v>5.13513</c:v>
                </c:pt>
                <c:pt idx="226459">
                  <c:v>5.13515</c:v>
                </c:pt>
                <c:pt idx="226460">
                  <c:v>5.13517</c:v>
                </c:pt>
                <c:pt idx="226461">
                  <c:v>5.13519</c:v>
                </c:pt>
                <c:pt idx="226462">
                  <c:v>5.13521</c:v>
                </c:pt>
                <c:pt idx="226463">
                  <c:v>5.13524</c:v>
                </c:pt>
                <c:pt idx="226464">
                  <c:v>5.13526</c:v>
                </c:pt>
                <c:pt idx="226465">
                  <c:v>5.13528</c:v>
                </c:pt>
                <c:pt idx="226466">
                  <c:v>5.13531</c:v>
                </c:pt>
                <c:pt idx="226467">
                  <c:v>5.13533</c:v>
                </c:pt>
                <c:pt idx="226468">
                  <c:v>5.13535</c:v>
                </c:pt>
                <c:pt idx="226469">
                  <c:v>5.13537</c:v>
                </c:pt>
                <c:pt idx="226470">
                  <c:v>5.1354</c:v>
                </c:pt>
                <c:pt idx="226471">
                  <c:v>5.13542</c:v>
                </c:pt>
                <c:pt idx="226472">
                  <c:v>5.13544</c:v>
                </c:pt>
                <c:pt idx="226473">
                  <c:v>5.13546</c:v>
                </c:pt>
                <c:pt idx="226474">
                  <c:v>5.13549</c:v>
                </c:pt>
                <c:pt idx="226475">
                  <c:v>5.13551</c:v>
                </c:pt>
                <c:pt idx="226476">
                  <c:v>5.13553</c:v>
                </c:pt>
                <c:pt idx="226477">
                  <c:v>5.13556</c:v>
                </c:pt>
                <c:pt idx="226478">
                  <c:v>5.13558</c:v>
                </c:pt>
                <c:pt idx="226479">
                  <c:v>5.1356</c:v>
                </c:pt>
                <c:pt idx="226480">
                  <c:v>5.13562</c:v>
                </c:pt>
                <c:pt idx="226481">
                  <c:v>5.13565</c:v>
                </c:pt>
                <c:pt idx="226482">
                  <c:v>5.13567</c:v>
                </c:pt>
                <c:pt idx="226483">
                  <c:v>5.13569</c:v>
                </c:pt>
                <c:pt idx="226484">
                  <c:v>5.13571</c:v>
                </c:pt>
                <c:pt idx="226485">
                  <c:v>5.13574</c:v>
                </c:pt>
                <c:pt idx="226486">
                  <c:v>5.13576</c:v>
                </c:pt>
                <c:pt idx="226487">
                  <c:v>5.13578</c:v>
                </c:pt>
                <c:pt idx="226488">
                  <c:v>5.13581</c:v>
                </c:pt>
                <c:pt idx="226489">
                  <c:v>5.13583</c:v>
                </c:pt>
                <c:pt idx="226490">
                  <c:v>5.13585</c:v>
                </c:pt>
                <c:pt idx="226491">
                  <c:v>5.13587</c:v>
                </c:pt>
                <c:pt idx="226492">
                  <c:v>5.1359</c:v>
                </c:pt>
                <c:pt idx="226493">
                  <c:v>5.13592</c:v>
                </c:pt>
                <c:pt idx="226494">
                  <c:v>5.13594</c:v>
                </c:pt>
                <c:pt idx="226495">
                  <c:v>5.13596</c:v>
                </c:pt>
                <c:pt idx="226496">
                  <c:v>5.13599</c:v>
                </c:pt>
                <c:pt idx="226497">
                  <c:v>5.13601</c:v>
                </c:pt>
                <c:pt idx="226498">
                  <c:v>5.13603</c:v>
                </c:pt>
                <c:pt idx="226499">
                  <c:v>5.13605</c:v>
                </c:pt>
                <c:pt idx="226500">
                  <c:v>5.13608</c:v>
                </c:pt>
                <c:pt idx="226501">
                  <c:v>5.1361</c:v>
                </c:pt>
                <c:pt idx="226502">
                  <c:v>5.13612</c:v>
                </c:pt>
                <c:pt idx="226503">
                  <c:v>5.13614</c:v>
                </c:pt>
                <c:pt idx="226504">
                  <c:v>5.13617</c:v>
                </c:pt>
                <c:pt idx="226505">
                  <c:v>5.13619</c:v>
                </c:pt>
                <c:pt idx="226506">
                  <c:v>5.13621</c:v>
                </c:pt>
                <c:pt idx="226507">
                  <c:v>5.13624</c:v>
                </c:pt>
                <c:pt idx="226508">
                  <c:v>5.13626</c:v>
                </c:pt>
                <c:pt idx="226509">
                  <c:v>5.13628</c:v>
                </c:pt>
                <c:pt idx="226510">
                  <c:v>5.1363</c:v>
                </c:pt>
                <c:pt idx="226511">
                  <c:v>5.13633</c:v>
                </c:pt>
                <c:pt idx="226512">
                  <c:v>5.13635</c:v>
                </c:pt>
                <c:pt idx="226513">
                  <c:v>5.13637</c:v>
                </c:pt>
                <c:pt idx="226514">
                  <c:v>5.1364</c:v>
                </c:pt>
                <c:pt idx="226515">
                  <c:v>5.13642</c:v>
                </c:pt>
                <c:pt idx="226516">
                  <c:v>5.13644</c:v>
                </c:pt>
                <c:pt idx="226517">
                  <c:v>5.13646</c:v>
                </c:pt>
                <c:pt idx="226518">
                  <c:v>5.13649</c:v>
                </c:pt>
                <c:pt idx="226519">
                  <c:v>5.13651</c:v>
                </c:pt>
                <c:pt idx="226520">
                  <c:v>5.13653</c:v>
                </c:pt>
                <c:pt idx="226521">
                  <c:v>5.13655</c:v>
                </c:pt>
                <c:pt idx="226522">
                  <c:v>5.13658</c:v>
                </c:pt>
                <c:pt idx="226523">
                  <c:v>5.1366</c:v>
                </c:pt>
                <c:pt idx="226524">
                  <c:v>5.13662</c:v>
                </c:pt>
                <c:pt idx="226525">
                  <c:v>5.13664</c:v>
                </c:pt>
                <c:pt idx="226526">
                  <c:v>5.13667</c:v>
                </c:pt>
                <c:pt idx="226527">
                  <c:v>5.13669</c:v>
                </c:pt>
                <c:pt idx="226528">
                  <c:v>5.13671</c:v>
                </c:pt>
                <c:pt idx="226529">
                  <c:v>5.13673</c:v>
                </c:pt>
                <c:pt idx="226530">
                  <c:v>5.13676</c:v>
                </c:pt>
                <c:pt idx="226531">
                  <c:v>5.13678</c:v>
                </c:pt>
                <c:pt idx="226532">
                  <c:v>5.1368</c:v>
                </c:pt>
                <c:pt idx="226533">
                  <c:v>5.13682</c:v>
                </c:pt>
                <c:pt idx="226534">
                  <c:v>5.13685</c:v>
                </c:pt>
                <c:pt idx="226535">
                  <c:v>5.13687</c:v>
                </c:pt>
                <c:pt idx="226536">
                  <c:v>5.13689</c:v>
                </c:pt>
                <c:pt idx="226537">
                  <c:v>5.13692</c:v>
                </c:pt>
                <c:pt idx="226538">
                  <c:v>5.13694</c:v>
                </c:pt>
                <c:pt idx="226539">
                  <c:v>5.13696</c:v>
                </c:pt>
                <c:pt idx="226540">
                  <c:v>5.13698</c:v>
                </c:pt>
                <c:pt idx="226541">
                  <c:v>5.13701</c:v>
                </c:pt>
                <c:pt idx="226542">
                  <c:v>5.13703</c:v>
                </c:pt>
                <c:pt idx="226543">
                  <c:v>5.13705</c:v>
                </c:pt>
                <c:pt idx="226544">
                  <c:v>5.13708</c:v>
                </c:pt>
                <c:pt idx="226545">
                  <c:v>5.1371</c:v>
                </c:pt>
                <c:pt idx="226546">
                  <c:v>5.13712</c:v>
                </c:pt>
                <c:pt idx="226547">
                  <c:v>5.13714</c:v>
                </c:pt>
                <c:pt idx="226548">
                  <c:v>5.13717</c:v>
                </c:pt>
                <c:pt idx="226549">
                  <c:v>5.13719</c:v>
                </c:pt>
                <c:pt idx="226550">
                  <c:v>5.13721</c:v>
                </c:pt>
                <c:pt idx="226551">
                  <c:v>5.13723</c:v>
                </c:pt>
                <c:pt idx="226552">
                  <c:v>5.13726</c:v>
                </c:pt>
                <c:pt idx="226553">
                  <c:v>5.13728</c:v>
                </c:pt>
                <c:pt idx="226554">
                  <c:v>5.1373</c:v>
                </c:pt>
                <c:pt idx="226555">
                  <c:v>5.13732</c:v>
                </c:pt>
                <c:pt idx="226556">
                  <c:v>5.13735</c:v>
                </c:pt>
                <c:pt idx="226557">
                  <c:v>5.13737</c:v>
                </c:pt>
                <c:pt idx="226558">
                  <c:v>5.13739</c:v>
                </c:pt>
                <c:pt idx="226559">
                  <c:v>5.13741</c:v>
                </c:pt>
                <c:pt idx="226560">
                  <c:v>5.13744</c:v>
                </c:pt>
                <c:pt idx="226561">
                  <c:v>5.13746</c:v>
                </c:pt>
                <c:pt idx="226562">
                  <c:v>5.13748</c:v>
                </c:pt>
                <c:pt idx="226563">
                  <c:v>5.13751</c:v>
                </c:pt>
                <c:pt idx="226564">
                  <c:v>5.13753</c:v>
                </c:pt>
                <c:pt idx="226565">
                  <c:v>5.13755</c:v>
                </c:pt>
                <c:pt idx="226566">
                  <c:v>5.13757</c:v>
                </c:pt>
                <c:pt idx="226567">
                  <c:v>5.1376</c:v>
                </c:pt>
                <c:pt idx="226568">
                  <c:v>5.13762</c:v>
                </c:pt>
                <c:pt idx="226569">
                  <c:v>5.13764</c:v>
                </c:pt>
                <c:pt idx="226570">
                  <c:v>5.13766</c:v>
                </c:pt>
                <c:pt idx="226571">
                  <c:v>5.13769</c:v>
                </c:pt>
                <c:pt idx="226572">
                  <c:v>5.13771</c:v>
                </c:pt>
                <c:pt idx="226573">
                  <c:v>5.13773</c:v>
                </c:pt>
                <c:pt idx="226574">
                  <c:v>5.13776</c:v>
                </c:pt>
                <c:pt idx="226575">
                  <c:v>5.13778</c:v>
                </c:pt>
                <c:pt idx="226576">
                  <c:v>5.1378</c:v>
                </c:pt>
                <c:pt idx="226577">
                  <c:v>5.13782</c:v>
                </c:pt>
                <c:pt idx="226578">
                  <c:v>5.13785</c:v>
                </c:pt>
                <c:pt idx="226579">
                  <c:v>5.13787</c:v>
                </c:pt>
                <c:pt idx="226580">
                  <c:v>5.13789</c:v>
                </c:pt>
                <c:pt idx="226581">
                  <c:v>5.13791</c:v>
                </c:pt>
                <c:pt idx="226582">
                  <c:v>5.13794</c:v>
                </c:pt>
                <c:pt idx="226583">
                  <c:v>5.13796</c:v>
                </c:pt>
                <c:pt idx="226584">
                  <c:v>5.13798</c:v>
                </c:pt>
                <c:pt idx="226585">
                  <c:v>5.138</c:v>
                </c:pt>
                <c:pt idx="226586">
                  <c:v>5.13803</c:v>
                </c:pt>
                <c:pt idx="226587">
                  <c:v>5.13805</c:v>
                </c:pt>
                <c:pt idx="226588">
                  <c:v>5.13807</c:v>
                </c:pt>
                <c:pt idx="226589">
                  <c:v>5.13809</c:v>
                </c:pt>
                <c:pt idx="226590">
                  <c:v>5.13812</c:v>
                </c:pt>
                <c:pt idx="226591">
                  <c:v>5.13814</c:v>
                </c:pt>
                <c:pt idx="226592">
                  <c:v>5.13816</c:v>
                </c:pt>
                <c:pt idx="226593">
                  <c:v>5.13819</c:v>
                </c:pt>
                <c:pt idx="226594">
                  <c:v>5.13821</c:v>
                </c:pt>
                <c:pt idx="226595">
                  <c:v>5.13823</c:v>
                </c:pt>
                <c:pt idx="226596">
                  <c:v>5.13825</c:v>
                </c:pt>
                <c:pt idx="226597">
                  <c:v>5.13828</c:v>
                </c:pt>
                <c:pt idx="226598">
                  <c:v>5.1383</c:v>
                </c:pt>
                <c:pt idx="226599">
                  <c:v>5.13832</c:v>
                </c:pt>
                <c:pt idx="226600">
                  <c:v>5.13835</c:v>
                </c:pt>
                <c:pt idx="226601">
                  <c:v>5.13837</c:v>
                </c:pt>
                <c:pt idx="226602">
                  <c:v>5.13839</c:v>
                </c:pt>
                <c:pt idx="226603">
                  <c:v>5.13841</c:v>
                </c:pt>
                <c:pt idx="226604">
                  <c:v>5.13844</c:v>
                </c:pt>
                <c:pt idx="226605">
                  <c:v>5.13846</c:v>
                </c:pt>
                <c:pt idx="226606">
                  <c:v>5.13848</c:v>
                </c:pt>
                <c:pt idx="226607">
                  <c:v>5.1385</c:v>
                </c:pt>
                <c:pt idx="226608">
                  <c:v>5.13853</c:v>
                </c:pt>
                <c:pt idx="226609">
                  <c:v>5.13855</c:v>
                </c:pt>
                <c:pt idx="226610">
                  <c:v>5.13857</c:v>
                </c:pt>
                <c:pt idx="226611">
                  <c:v>5.13859</c:v>
                </c:pt>
                <c:pt idx="226612">
                  <c:v>5.13862</c:v>
                </c:pt>
                <c:pt idx="226613">
                  <c:v>5.13864</c:v>
                </c:pt>
                <c:pt idx="226614">
                  <c:v>5.13866</c:v>
                </c:pt>
                <c:pt idx="226615">
                  <c:v>5.13868</c:v>
                </c:pt>
                <c:pt idx="226616">
                  <c:v>5.13871</c:v>
                </c:pt>
                <c:pt idx="226617">
                  <c:v>5.13873</c:v>
                </c:pt>
                <c:pt idx="226618">
                  <c:v>5.13875</c:v>
                </c:pt>
                <c:pt idx="226619">
                  <c:v>5.13878</c:v>
                </c:pt>
                <c:pt idx="226620">
                  <c:v>5.1388</c:v>
                </c:pt>
                <c:pt idx="226621">
                  <c:v>5.13882</c:v>
                </c:pt>
                <c:pt idx="226622">
                  <c:v>5.13884</c:v>
                </c:pt>
                <c:pt idx="226623">
                  <c:v>5.13887</c:v>
                </c:pt>
                <c:pt idx="226624">
                  <c:v>5.13889</c:v>
                </c:pt>
                <c:pt idx="226625">
                  <c:v>5.13891</c:v>
                </c:pt>
                <c:pt idx="226626">
                  <c:v>5.13893</c:v>
                </c:pt>
                <c:pt idx="226627">
                  <c:v>5.13896</c:v>
                </c:pt>
                <c:pt idx="226628">
                  <c:v>5.13898</c:v>
                </c:pt>
                <c:pt idx="226629">
                  <c:v>5.139</c:v>
                </c:pt>
                <c:pt idx="226630">
                  <c:v>5.13903</c:v>
                </c:pt>
                <c:pt idx="226631">
                  <c:v>5.13905</c:v>
                </c:pt>
                <c:pt idx="226632">
                  <c:v>5.13907</c:v>
                </c:pt>
                <c:pt idx="226633">
                  <c:v>5.13909</c:v>
                </c:pt>
                <c:pt idx="226634">
                  <c:v>5.13912</c:v>
                </c:pt>
                <c:pt idx="226635">
                  <c:v>5.13914</c:v>
                </c:pt>
                <c:pt idx="226636">
                  <c:v>5.13916</c:v>
                </c:pt>
                <c:pt idx="226637">
                  <c:v>5.13918</c:v>
                </c:pt>
                <c:pt idx="226638">
                  <c:v>5.13921</c:v>
                </c:pt>
                <c:pt idx="226639">
                  <c:v>5.13923</c:v>
                </c:pt>
                <c:pt idx="226640">
                  <c:v>5.13925</c:v>
                </c:pt>
                <c:pt idx="226641">
                  <c:v>5.13927</c:v>
                </c:pt>
                <c:pt idx="226642">
                  <c:v>5.1393</c:v>
                </c:pt>
                <c:pt idx="226643">
                  <c:v>5.13932</c:v>
                </c:pt>
                <c:pt idx="226644">
                  <c:v>5.13934</c:v>
                </c:pt>
                <c:pt idx="226645">
                  <c:v>5.13936</c:v>
                </c:pt>
                <c:pt idx="226646">
                  <c:v>5.13939</c:v>
                </c:pt>
                <c:pt idx="226647">
                  <c:v>5.13941</c:v>
                </c:pt>
                <c:pt idx="226648">
                  <c:v>5.13943</c:v>
                </c:pt>
                <c:pt idx="226649">
                  <c:v>5.13946</c:v>
                </c:pt>
                <c:pt idx="226650">
                  <c:v>5.13948</c:v>
                </c:pt>
                <c:pt idx="226651">
                  <c:v>5.1395</c:v>
                </c:pt>
                <c:pt idx="226652">
                  <c:v>5.13952</c:v>
                </c:pt>
                <c:pt idx="226653">
                  <c:v>5.13955</c:v>
                </c:pt>
                <c:pt idx="226654">
                  <c:v>5.13957</c:v>
                </c:pt>
                <c:pt idx="226655">
                  <c:v>5.13959</c:v>
                </c:pt>
                <c:pt idx="226656">
                  <c:v>5.13962</c:v>
                </c:pt>
                <c:pt idx="226657">
                  <c:v>5.13964</c:v>
                </c:pt>
                <c:pt idx="226658">
                  <c:v>5.13966</c:v>
                </c:pt>
                <c:pt idx="226659">
                  <c:v>5.13968</c:v>
                </c:pt>
                <c:pt idx="226660">
                  <c:v>5.13971</c:v>
                </c:pt>
                <c:pt idx="226661">
                  <c:v>5.13973</c:v>
                </c:pt>
                <c:pt idx="226662">
                  <c:v>5.13975</c:v>
                </c:pt>
                <c:pt idx="226663">
                  <c:v>5.13977</c:v>
                </c:pt>
                <c:pt idx="226664">
                  <c:v>5.1398</c:v>
                </c:pt>
                <c:pt idx="226665">
                  <c:v>5.13982</c:v>
                </c:pt>
                <c:pt idx="226666">
                  <c:v>5.13984</c:v>
                </c:pt>
                <c:pt idx="226667">
                  <c:v>5.13986</c:v>
                </c:pt>
                <c:pt idx="226668">
                  <c:v>5.13989</c:v>
                </c:pt>
                <c:pt idx="226669">
                  <c:v>5.13991</c:v>
                </c:pt>
                <c:pt idx="226670">
                  <c:v>5.13993</c:v>
                </c:pt>
                <c:pt idx="226671">
                  <c:v>5.13995</c:v>
                </c:pt>
                <c:pt idx="226672">
                  <c:v>5.13998</c:v>
                </c:pt>
                <c:pt idx="226673">
                  <c:v>5.14</c:v>
                </c:pt>
                <c:pt idx="226674">
                  <c:v>5.14002</c:v>
                </c:pt>
                <c:pt idx="226675">
                  <c:v>5.14004</c:v>
                </c:pt>
                <c:pt idx="226676">
                  <c:v>5.14007</c:v>
                </c:pt>
                <c:pt idx="226677">
                  <c:v>5.14009</c:v>
                </c:pt>
                <c:pt idx="226678">
                  <c:v>5.14011</c:v>
                </c:pt>
                <c:pt idx="226679">
                  <c:v>5.14014</c:v>
                </c:pt>
                <c:pt idx="226680">
                  <c:v>5.14016</c:v>
                </c:pt>
                <c:pt idx="226681">
                  <c:v>5.14018</c:v>
                </c:pt>
                <c:pt idx="226682">
                  <c:v>5.1402</c:v>
                </c:pt>
                <c:pt idx="226683">
                  <c:v>5.14023</c:v>
                </c:pt>
                <c:pt idx="226684">
                  <c:v>5.14025</c:v>
                </c:pt>
                <c:pt idx="226685">
                  <c:v>5.14027</c:v>
                </c:pt>
                <c:pt idx="226686">
                  <c:v>5.1403</c:v>
                </c:pt>
                <c:pt idx="226687">
                  <c:v>5.14032</c:v>
                </c:pt>
                <c:pt idx="226688">
                  <c:v>5.14034</c:v>
                </c:pt>
                <c:pt idx="226689">
                  <c:v>5.14036</c:v>
                </c:pt>
                <c:pt idx="226690">
                  <c:v>5.14039</c:v>
                </c:pt>
                <c:pt idx="226691">
                  <c:v>5.14041</c:v>
                </c:pt>
                <c:pt idx="226692">
                  <c:v>5.14043</c:v>
                </c:pt>
                <c:pt idx="226693">
                  <c:v>5.14045</c:v>
                </c:pt>
                <c:pt idx="226694">
                  <c:v>5.14048</c:v>
                </c:pt>
                <c:pt idx="226695">
                  <c:v>5.1405</c:v>
                </c:pt>
                <c:pt idx="226696">
                  <c:v>5.14052</c:v>
                </c:pt>
                <c:pt idx="226697">
                  <c:v>5.14054</c:v>
                </c:pt>
                <c:pt idx="226698">
                  <c:v>5.14057</c:v>
                </c:pt>
                <c:pt idx="226699">
                  <c:v>5.14059</c:v>
                </c:pt>
                <c:pt idx="226700">
                  <c:v>5.14061</c:v>
                </c:pt>
                <c:pt idx="226701">
                  <c:v>5.14063</c:v>
                </c:pt>
                <c:pt idx="226702">
                  <c:v>5.14066</c:v>
                </c:pt>
                <c:pt idx="226703">
                  <c:v>5.14068</c:v>
                </c:pt>
                <c:pt idx="226704">
                  <c:v>5.1407</c:v>
                </c:pt>
                <c:pt idx="226705">
                  <c:v>5.14073</c:v>
                </c:pt>
                <c:pt idx="226706">
                  <c:v>5.14075</c:v>
                </c:pt>
                <c:pt idx="226707">
                  <c:v>5.14077</c:v>
                </c:pt>
                <c:pt idx="226708">
                  <c:v>5.14079</c:v>
                </c:pt>
                <c:pt idx="226709">
                  <c:v>5.14082</c:v>
                </c:pt>
                <c:pt idx="226710">
                  <c:v>5.14084</c:v>
                </c:pt>
                <c:pt idx="226711">
                  <c:v>5.14086</c:v>
                </c:pt>
                <c:pt idx="226712">
                  <c:v>5.14088</c:v>
                </c:pt>
                <c:pt idx="226713">
                  <c:v>5.14091</c:v>
                </c:pt>
                <c:pt idx="226714">
                  <c:v>5.14093</c:v>
                </c:pt>
                <c:pt idx="226715">
                  <c:v>5.14095</c:v>
                </c:pt>
                <c:pt idx="226716">
                  <c:v>5.14098</c:v>
                </c:pt>
                <c:pt idx="226717">
                  <c:v>5.141</c:v>
                </c:pt>
                <c:pt idx="226718">
                  <c:v>5.14102</c:v>
                </c:pt>
                <c:pt idx="226719">
                  <c:v>5.14104</c:v>
                </c:pt>
                <c:pt idx="226720">
                  <c:v>5.14107</c:v>
                </c:pt>
                <c:pt idx="226721">
                  <c:v>5.14109</c:v>
                </c:pt>
                <c:pt idx="226722">
                  <c:v>5.14111</c:v>
                </c:pt>
                <c:pt idx="226723">
                  <c:v>5.14113</c:v>
                </c:pt>
                <c:pt idx="226724">
                  <c:v>5.14116</c:v>
                </c:pt>
                <c:pt idx="226725">
                  <c:v>5.14118</c:v>
                </c:pt>
                <c:pt idx="226726">
                  <c:v>5.1412</c:v>
                </c:pt>
                <c:pt idx="226727">
                  <c:v>5.14122</c:v>
                </c:pt>
                <c:pt idx="226728">
                  <c:v>5.14125</c:v>
                </c:pt>
                <c:pt idx="226729">
                  <c:v>5.14127</c:v>
                </c:pt>
                <c:pt idx="226730">
                  <c:v>5.14129</c:v>
                </c:pt>
                <c:pt idx="226731">
                  <c:v>5.14131</c:v>
                </c:pt>
                <c:pt idx="226732">
                  <c:v>5.14134</c:v>
                </c:pt>
                <c:pt idx="226733">
                  <c:v>5.14136</c:v>
                </c:pt>
                <c:pt idx="226734">
                  <c:v>5.14138</c:v>
                </c:pt>
                <c:pt idx="226735">
                  <c:v>5.14141</c:v>
                </c:pt>
                <c:pt idx="226736">
                  <c:v>5.14143</c:v>
                </c:pt>
                <c:pt idx="226737">
                  <c:v>5.14145</c:v>
                </c:pt>
                <c:pt idx="226738">
                  <c:v>5.14147</c:v>
                </c:pt>
                <c:pt idx="226739">
                  <c:v>5.1415</c:v>
                </c:pt>
                <c:pt idx="226740">
                  <c:v>5.14152</c:v>
                </c:pt>
                <c:pt idx="226741">
                  <c:v>5.14154</c:v>
                </c:pt>
                <c:pt idx="226742">
                  <c:v>5.14156</c:v>
                </c:pt>
                <c:pt idx="226743">
                  <c:v>5.14159</c:v>
                </c:pt>
                <c:pt idx="226744">
                  <c:v>5.14161</c:v>
                </c:pt>
                <c:pt idx="226745">
                  <c:v>5.14163</c:v>
                </c:pt>
                <c:pt idx="226746">
                  <c:v>5.14166</c:v>
                </c:pt>
                <c:pt idx="226747">
                  <c:v>5.14168</c:v>
                </c:pt>
                <c:pt idx="226748">
                  <c:v>5.1417</c:v>
                </c:pt>
                <c:pt idx="226749">
                  <c:v>5.14172</c:v>
                </c:pt>
                <c:pt idx="226750">
                  <c:v>5.14175</c:v>
                </c:pt>
                <c:pt idx="226751">
                  <c:v>5.14177</c:v>
                </c:pt>
                <c:pt idx="226752">
                  <c:v>5.14179</c:v>
                </c:pt>
                <c:pt idx="226753">
                  <c:v>5.14181</c:v>
                </c:pt>
                <c:pt idx="226754">
                  <c:v>5.14184</c:v>
                </c:pt>
                <c:pt idx="226755">
                  <c:v>5.14186</c:v>
                </c:pt>
                <c:pt idx="226756">
                  <c:v>5.14188</c:v>
                </c:pt>
                <c:pt idx="226757">
                  <c:v>5.14191</c:v>
                </c:pt>
                <c:pt idx="226758">
                  <c:v>5.14193</c:v>
                </c:pt>
                <c:pt idx="226759">
                  <c:v>5.14195</c:v>
                </c:pt>
                <c:pt idx="226760">
                  <c:v>5.14197</c:v>
                </c:pt>
                <c:pt idx="226761">
                  <c:v>5.14199</c:v>
                </c:pt>
                <c:pt idx="226762">
                  <c:v>5.14202</c:v>
                </c:pt>
                <c:pt idx="226763">
                  <c:v>5.14204</c:v>
                </c:pt>
                <c:pt idx="226764">
                  <c:v>5.14206</c:v>
                </c:pt>
                <c:pt idx="226765">
                  <c:v>5.14209</c:v>
                </c:pt>
                <c:pt idx="226766">
                  <c:v>5.14211</c:v>
                </c:pt>
                <c:pt idx="226767">
                  <c:v>5.14213</c:v>
                </c:pt>
                <c:pt idx="226768">
                  <c:v>5.14215</c:v>
                </c:pt>
                <c:pt idx="226769">
                  <c:v>5.14218</c:v>
                </c:pt>
                <c:pt idx="226770">
                  <c:v>5.1422</c:v>
                </c:pt>
                <c:pt idx="226771">
                  <c:v>5.14222</c:v>
                </c:pt>
                <c:pt idx="226772">
                  <c:v>5.14224</c:v>
                </c:pt>
                <c:pt idx="226773">
                  <c:v>5.14227</c:v>
                </c:pt>
                <c:pt idx="226774">
                  <c:v>5.14229</c:v>
                </c:pt>
                <c:pt idx="226775">
                  <c:v>5.14231</c:v>
                </c:pt>
                <c:pt idx="226776">
                  <c:v>5.14234</c:v>
                </c:pt>
                <c:pt idx="226777">
                  <c:v>5.14236</c:v>
                </c:pt>
                <c:pt idx="226778">
                  <c:v>5.14238</c:v>
                </c:pt>
                <c:pt idx="226779">
                  <c:v>5.1424</c:v>
                </c:pt>
                <c:pt idx="226780">
                  <c:v>5.14243</c:v>
                </c:pt>
                <c:pt idx="226781">
                  <c:v>5.14245</c:v>
                </c:pt>
                <c:pt idx="226782">
                  <c:v>5.14247</c:v>
                </c:pt>
                <c:pt idx="226783">
                  <c:v>5.14249</c:v>
                </c:pt>
                <c:pt idx="226784">
                  <c:v>5.14252</c:v>
                </c:pt>
                <c:pt idx="226785">
                  <c:v>5.14254</c:v>
                </c:pt>
                <c:pt idx="226786">
                  <c:v>5.14256</c:v>
                </c:pt>
                <c:pt idx="226787">
                  <c:v>5.14259</c:v>
                </c:pt>
                <c:pt idx="226788">
                  <c:v>5.14261</c:v>
                </c:pt>
                <c:pt idx="226789">
                  <c:v>5.14263</c:v>
                </c:pt>
                <c:pt idx="226790">
                  <c:v>5.14265</c:v>
                </c:pt>
                <c:pt idx="226791">
                  <c:v>5.14268</c:v>
                </c:pt>
                <c:pt idx="226792">
                  <c:v>5.1427</c:v>
                </c:pt>
                <c:pt idx="226793">
                  <c:v>5.14272</c:v>
                </c:pt>
                <c:pt idx="226794">
                  <c:v>5.14274</c:v>
                </c:pt>
                <c:pt idx="226795">
                  <c:v>5.14277</c:v>
                </c:pt>
                <c:pt idx="226796">
                  <c:v>5.14279</c:v>
                </c:pt>
                <c:pt idx="226797">
                  <c:v>5.14281</c:v>
                </c:pt>
                <c:pt idx="226798">
                  <c:v>5.14283</c:v>
                </c:pt>
                <c:pt idx="226799">
                  <c:v>5.14286</c:v>
                </c:pt>
                <c:pt idx="226800">
                  <c:v>5.14288</c:v>
                </c:pt>
                <c:pt idx="226801">
                  <c:v>5.1429</c:v>
                </c:pt>
                <c:pt idx="226802">
                  <c:v>5.14292</c:v>
                </c:pt>
                <c:pt idx="226803">
                  <c:v>5.14295</c:v>
                </c:pt>
                <c:pt idx="226804">
                  <c:v>5.14297</c:v>
                </c:pt>
                <c:pt idx="226805">
                  <c:v>5.14299</c:v>
                </c:pt>
                <c:pt idx="226806">
                  <c:v>5.14302</c:v>
                </c:pt>
                <c:pt idx="226807">
                  <c:v>5.14304</c:v>
                </c:pt>
                <c:pt idx="226808">
                  <c:v>5.14306</c:v>
                </c:pt>
                <c:pt idx="226809">
                  <c:v>5.14308</c:v>
                </c:pt>
                <c:pt idx="226810">
                  <c:v>5.14311</c:v>
                </c:pt>
                <c:pt idx="226811">
                  <c:v>5.14313</c:v>
                </c:pt>
                <c:pt idx="226812">
                  <c:v>5.14315</c:v>
                </c:pt>
                <c:pt idx="226813">
                  <c:v>5.14318</c:v>
                </c:pt>
                <c:pt idx="226814">
                  <c:v>5.1432</c:v>
                </c:pt>
                <c:pt idx="226815">
                  <c:v>5.14322</c:v>
                </c:pt>
                <c:pt idx="226816">
                  <c:v>5.14324</c:v>
                </c:pt>
                <c:pt idx="226817">
                  <c:v>5.14327</c:v>
                </c:pt>
                <c:pt idx="226818">
                  <c:v>5.14329</c:v>
                </c:pt>
                <c:pt idx="226819">
                  <c:v>5.14331</c:v>
                </c:pt>
                <c:pt idx="226820">
                  <c:v>5.14333</c:v>
                </c:pt>
                <c:pt idx="226821">
                  <c:v>5.14336</c:v>
                </c:pt>
                <c:pt idx="226822">
                  <c:v>5.14338</c:v>
                </c:pt>
                <c:pt idx="226823">
                  <c:v>5.1434</c:v>
                </c:pt>
                <c:pt idx="226824">
                  <c:v>5.14342</c:v>
                </c:pt>
                <c:pt idx="226825">
                  <c:v>5.14345</c:v>
                </c:pt>
                <c:pt idx="226826">
                  <c:v>5.14347</c:v>
                </c:pt>
                <c:pt idx="226827">
                  <c:v>5.14349</c:v>
                </c:pt>
                <c:pt idx="226828">
                  <c:v>5.14351</c:v>
                </c:pt>
                <c:pt idx="226829">
                  <c:v>5.14354</c:v>
                </c:pt>
                <c:pt idx="226830">
                  <c:v>5.14356</c:v>
                </c:pt>
                <c:pt idx="226831">
                  <c:v>5.14358</c:v>
                </c:pt>
                <c:pt idx="226832">
                  <c:v>5.1436</c:v>
                </c:pt>
                <c:pt idx="226833">
                  <c:v>5.14363</c:v>
                </c:pt>
                <c:pt idx="226834">
                  <c:v>5.14365</c:v>
                </c:pt>
                <c:pt idx="226835">
                  <c:v>5.14367</c:v>
                </c:pt>
                <c:pt idx="226836">
                  <c:v>5.1437</c:v>
                </c:pt>
                <c:pt idx="226837">
                  <c:v>5.14372</c:v>
                </c:pt>
                <c:pt idx="226838">
                  <c:v>5.14374</c:v>
                </c:pt>
                <c:pt idx="226839">
                  <c:v>5.14376</c:v>
                </c:pt>
                <c:pt idx="226840">
                  <c:v>5.14379</c:v>
                </c:pt>
                <c:pt idx="226841">
                  <c:v>5.14381</c:v>
                </c:pt>
                <c:pt idx="226842">
                  <c:v>5.14383</c:v>
                </c:pt>
                <c:pt idx="226843">
                  <c:v>5.14386</c:v>
                </c:pt>
                <c:pt idx="226844">
                  <c:v>5.14388</c:v>
                </c:pt>
                <c:pt idx="226845">
                  <c:v>5.1439</c:v>
                </c:pt>
                <c:pt idx="226846">
                  <c:v>5.14392</c:v>
                </c:pt>
                <c:pt idx="226847">
                  <c:v>5.14395</c:v>
                </c:pt>
                <c:pt idx="226848">
                  <c:v>5.14397</c:v>
                </c:pt>
                <c:pt idx="226849">
                  <c:v>5.14399</c:v>
                </c:pt>
                <c:pt idx="226850">
                  <c:v>5.14401</c:v>
                </c:pt>
                <c:pt idx="226851">
                  <c:v>5.14404</c:v>
                </c:pt>
                <c:pt idx="226852">
                  <c:v>5.14406</c:v>
                </c:pt>
                <c:pt idx="226853">
                  <c:v>5.14408</c:v>
                </c:pt>
                <c:pt idx="226854">
                  <c:v>5.1441</c:v>
                </c:pt>
                <c:pt idx="226855">
                  <c:v>5.14413</c:v>
                </c:pt>
                <c:pt idx="226856">
                  <c:v>5.14415</c:v>
                </c:pt>
                <c:pt idx="226857">
                  <c:v>5.14417</c:v>
                </c:pt>
                <c:pt idx="226858">
                  <c:v>5.14419</c:v>
                </c:pt>
                <c:pt idx="226859">
                  <c:v>5.14422</c:v>
                </c:pt>
                <c:pt idx="226860">
                  <c:v>5.14424</c:v>
                </c:pt>
                <c:pt idx="226861">
                  <c:v>5.14426</c:v>
                </c:pt>
                <c:pt idx="226862">
                  <c:v>5.14429</c:v>
                </c:pt>
                <c:pt idx="226863">
                  <c:v>5.14431</c:v>
                </c:pt>
                <c:pt idx="226864">
                  <c:v>5.14433</c:v>
                </c:pt>
                <c:pt idx="226865">
                  <c:v>5.14435</c:v>
                </c:pt>
                <c:pt idx="226866">
                  <c:v>5.14438</c:v>
                </c:pt>
                <c:pt idx="226867">
                  <c:v>5.1444</c:v>
                </c:pt>
                <c:pt idx="226868">
                  <c:v>5.14442</c:v>
                </c:pt>
                <c:pt idx="226869">
                  <c:v>5.14444</c:v>
                </c:pt>
                <c:pt idx="226870">
                  <c:v>5.14447</c:v>
                </c:pt>
                <c:pt idx="226871">
                  <c:v>5.14449</c:v>
                </c:pt>
                <c:pt idx="226872">
                  <c:v>5.14451</c:v>
                </c:pt>
                <c:pt idx="226873">
                  <c:v>5.14454</c:v>
                </c:pt>
                <c:pt idx="226874">
                  <c:v>5.14456</c:v>
                </c:pt>
                <c:pt idx="226875">
                  <c:v>5.14458</c:v>
                </c:pt>
                <c:pt idx="226876">
                  <c:v>5.1446</c:v>
                </c:pt>
                <c:pt idx="226877">
                  <c:v>5.14463</c:v>
                </c:pt>
                <c:pt idx="226878">
                  <c:v>5.14465</c:v>
                </c:pt>
                <c:pt idx="226879">
                  <c:v>5.14467</c:v>
                </c:pt>
                <c:pt idx="226880">
                  <c:v>5.14469</c:v>
                </c:pt>
                <c:pt idx="226881">
                  <c:v>5.14472</c:v>
                </c:pt>
                <c:pt idx="226882">
                  <c:v>5.14474</c:v>
                </c:pt>
                <c:pt idx="226883">
                  <c:v>5.14476</c:v>
                </c:pt>
                <c:pt idx="226884">
                  <c:v>5.14478</c:v>
                </c:pt>
                <c:pt idx="226885">
                  <c:v>5.14481</c:v>
                </c:pt>
                <c:pt idx="226886">
                  <c:v>5.14483</c:v>
                </c:pt>
                <c:pt idx="226887">
                  <c:v>5.14485</c:v>
                </c:pt>
                <c:pt idx="226888">
                  <c:v>5.14487</c:v>
                </c:pt>
                <c:pt idx="226889">
                  <c:v>5.1449</c:v>
                </c:pt>
                <c:pt idx="226890">
                  <c:v>5.14492</c:v>
                </c:pt>
                <c:pt idx="226891">
                  <c:v>5.14494</c:v>
                </c:pt>
                <c:pt idx="226892">
                  <c:v>5.14497</c:v>
                </c:pt>
                <c:pt idx="226893">
                  <c:v>5.14499</c:v>
                </c:pt>
                <c:pt idx="226894">
                  <c:v>5.14501</c:v>
                </c:pt>
                <c:pt idx="226895">
                  <c:v>5.14503</c:v>
                </c:pt>
                <c:pt idx="226896">
                  <c:v>5.14506</c:v>
                </c:pt>
                <c:pt idx="226897">
                  <c:v>5.14508</c:v>
                </c:pt>
                <c:pt idx="226898">
                  <c:v>5.1451</c:v>
                </c:pt>
                <c:pt idx="226899">
                  <c:v>5.14513</c:v>
                </c:pt>
                <c:pt idx="226900">
                  <c:v>5.14515</c:v>
                </c:pt>
                <c:pt idx="226901">
                  <c:v>5.14517</c:v>
                </c:pt>
                <c:pt idx="226902">
                  <c:v>5.14519</c:v>
                </c:pt>
                <c:pt idx="226903">
                  <c:v>5.14522</c:v>
                </c:pt>
                <c:pt idx="226904">
                  <c:v>5.14524</c:v>
                </c:pt>
                <c:pt idx="226905">
                  <c:v>5.14526</c:v>
                </c:pt>
                <c:pt idx="226906">
                  <c:v>5.14528</c:v>
                </c:pt>
                <c:pt idx="226907">
                  <c:v>5.14531</c:v>
                </c:pt>
                <c:pt idx="226908">
                  <c:v>5.14533</c:v>
                </c:pt>
                <c:pt idx="226909">
                  <c:v>5.14535</c:v>
                </c:pt>
                <c:pt idx="226910">
                  <c:v>5.14537</c:v>
                </c:pt>
                <c:pt idx="226911">
                  <c:v>5.1454</c:v>
                </c:pt>
                <c:pt idx="226912">
                  <c:v>5.14542</c:v>
                </c:pt>
                <c:pt idx="226913">
                  <c:v>5.14544</c:v>
                </c:pt>
                <c:pt idx="226914">
                  <c:v>5.14546</c:v>
                </c:pt>
                <c:pt idx="226915">
                  <c:v>5.14549</c:v>
                </c:pt>
                <c:pt idx="226916">
                  <c:v>5.14551</c:v>
                </c:pt>
                <c:pt idx="226917">
                  <c:v>5.14553</c:v>
                </c:pt>
                <c:pt idx="226918">
                  <c:v>5.14556</c:v>
                </c:pt>
                <c:pt idx="226919">
                  <c:v>5.14558</c:v>
                </c:pt>
                <c:pt idx="226920">
                  <c:v>5.1456</c:v>
                </c:pt>
                <c:pt idx="226921">
                  <c:v>5.14562</c:v>
                </c:pt>
                <c:pt idx="226922">
                  <c:v>5.14565</c:v>
                </c:pt>
                <c:pt idx="226923">
                  <c:v>5.14567</c:v>
                </c:pt>
                <c:pt idx="226924">
                  <c:v>5.14569</c:v>
                </c:pt>
                <c:pt idx="226925">
                  <c:v>5.14571</c:v>
                </c:pt>
                <c:pt idx="226926">
                  <c:v>5.14574</c:v>
                </c:pt>
                <c:pt idx="226927">
                  <c:v>5.14576</c:v>
                </c:pt>
                <c:pt idx="226928">
                  <c:v>5.14578</c:v>
                </c:pt>
                <c:pt idx="226929">
                  <c:v>5.14581</c:v>
                </c:pt>
                <c:pt idx="226930">
                  <c:v>5.14583</c:v>
                </c:pt>
                <c:pt idx="226931">
                  <c:v>5.14585</c:v>
                </c:pt>
                <c:pt idx="226932">
                  <c:v>5.14587</c:v>
                </c:pt>
                <c:pt idx="226933">
                  <c:v>5.1459</c:v>
                </c:pt>
                <c:pt idx="226934">
                  <c:v>5.14592</c:v>
                </c:pt>
                <c:pt idx="226935">
                  <c:v>5.14594</c:v>
                </c:pt>
                <c:pt idx="226936">
                  <c:v>5.14596</c:v>
                </c:pt>
                <c:pt idx="226937">
                  <c:v>5.14599</c:v>
                </c:pt>
                <c:pt idx="226938">
                  <c:v>5.14601</c:v>
                </c:pt>
                <c:pt idx="226939">
                  <c:v>5.14603</c:v>
                </c:pt>
                <c:pt idx="226940">
                  <c:v>5.14605</c:v>
                </c:pt>
                <c:pt idx="226941">
                  <c:v>5.14608</c:v>
                </c:pt>
                <c:pt idx="226942">
                  <c:v>5.1461</c:v>
                </c:pt>
                <c:pt idx="226943">
                  <c:v>5.14612</c:v>
                </c:pt>
                <c:pt idx="226944">
                  <c:v>5.14614</c:v>
                </c:pt>
                <c:pt idx="226945">
                  <c:v>5.14617</c:v>
                </c:pt>
                <c:pt idx="226946">
                  <c:v>5.14619</c:v>
                </c:pt>
                <c:pt idx="226947">
                  <c:v>5.14621</c:v>
                </c:pt>
                <c:pt idx="226948">
                  <c:v>5.14624</c:v>
                </c:pt>
                <c:pt idx="226949">
                  <c:v>5.14626</c:v>
                </c:pt>
                <c:pt idx="226950">
                  <c:v>5.14628</c:v>
                </c:pt>
                <c:pt idx="226951">
                  <c:v>5.1463</c:v>
                </c:pt>
                <c:pt idx="226952">
                  <c:v>5.14633</c:v>
                </c:pt>
                <c:pt idx="226953">
                  <c:v>5.14635</c:v>
                </c:pt>
                <c:pt idx="226954">
                  <c:v>5.14637</c:v>
                </c:pt>
                <c:pt idx="226955">
                  <c:v>5.1464</c:v>
                </c:pt>
                <c:pt idx="226956">
                  <c:v>5.14642</c:v>
                </c:pt>
                <c:pt idx="226957">
                  <c:v>5.14644</c:v>
                </c:pt>
                <c:pt idx="226958">
                  <c:v>5.14646</c:v>
                </c:pt>
                <c:pt idx="226959">
                  <c:v>5.14649</c:v>
                </c:pt>
                <c:pt idx="226960">
                  <c:v>5.14651</c:v>
                </c:pt>
                <c:pt idx="226961">
                  <c:v>5.14653</c:v>
                </c:pt>
                <c:pt idx="226962">
                  <c:v>5.14655</c:v>
                </c:pt>
                <c:pt idx="226963">
                  <c:v>5.14658</c:v>
                </c:pt>
                <c:pt idx="226964">
                  <c:v>5.1466</c:v>
                </c:pt>
                <c:pt idx="226965">
                  <c:v>5.14662</c:v>
                </c:pt>
                <c:pt idx="226966">
                  <c:v>5.14664</c:v>
                </c:pt>
                <c:pt idx="226967">
                  <c:v>5.14667</c:v>
                </c:pt>
                <c:pt idx="226968">
                  <c:v>5.14669</c:v>
                </c:pt>
                <c:pt idx="226969">
                  <c:v>5.14671</c:v>
                </c:pt>
                <c:pt idx="226970">
                  <c:v>5.14673</c:v>
                </c:pt>
                <c:pt idx="226971">
                  <c:v>5.14676</c:v>
                </c:pt>
                <c:pt idx="226972">
                  <c:v>5.14678</c:v>
                </c:pt>
                <c:pt idx="226973">
                  <c:v>5.1468</c:v>
                </c:pt>
                <c:pt idx="226974">
                  <c:v>5.14682</c:v>
                </c:pt>
                <c:pt idx="226975">
                  <c:v>5.14685</c:v>
                </c:pt>
                <c:pt idx="226976">
                  <c:v>5.14687</c:v>
                </c:pt>
                <c:pt idx="226977">
                  <c:v>5.14689</c:v>
                </c:pt>
                <c:pt idx="226978">
                  <c:v>5.14692</c:v>
                </c:pt>
                <c:pt idx="226979">
                  <c:v>5.14694</c:v>
                </c:pt>
                <c:pt idx="226980">
                  <c:v>5.14696</c:v>
                </c:pt>
                <c:pt idx="226981">
                  <c:v>5.14698</c:v>
                </c:pt>
                <c:pt idx="226982">
                  <c:v>5.14701</c:v>
                </c:pt>
                <c:pt idx="226983">
                  <c:v>5.14703</c:v>
                </c:pt>
                <c:pt idx="226984">
                  <c:v>5.14705</c:v>
                </c:pt>
                <c:pt idx="226985">
                  <c:v>5.14708</c:v>
                </c:pt>
                <c:pt idx="226986">
                  <c:v>5.1471</c:v>
                </c:pt>
                <c:pt idx="226987">
                  <c:v>5.14712</c:v>
                </c:pt>
                <c:pt idx="226988">
                  <c:v>5.14714</c:v>
                </c:pt>
                <c:pt idx="226989">
                  <c:v>5.14717</c:v>
                </c:pt>
                <c:pt idx="226990">
                  <c:v>5.14719</c:v>
                </c:pt>
                <c:pt idx="226991">
                  <c:v>5.14721</c:v>
                </c:pt>
                <c:pt idx="226992">
                  <c:v>5.14723</c:v>
                </c:pt>
                <c:pt idx="226993">
                  <c:v>5.14726</c:v>
                </c:pt>
                <c:pt idx="226994">
                  <c:v>5.14728</c:v>
                </c:pt>
                <c:pt idx="226995">
                  <c:v>5.1473</c:v>
                </c:pt>
                <c:pt idx="226996">
                  <c:v>5.14732</c:v>
                </c:pt>
                <c:pt idx="226997">
                  <c:v>5.14735</c:v>
                </c:pt>
                <c:pt idx="226998">
                  <c:v>5.14737</c:v>
                </c:pt>
                <c:pt idx="226999">
                  <c:v>5.14739</c:v>
                </c:pt>
                <c:pt idx="227000">
                  <c:v>5.14741</c:v>
                </c:pt>
                <c:pt idx="227001">
                  <c:v>5.14744</c:v>
                </c:pt>
                <c:pt idx="227002">
                  <c:v>5.14746</c:v>
                </c:pt>
                <c:pt idx="227003">
                  <c:v>5.14748</c:v>
                </c:pt>
                <c:pt idx="227004">
                  <c:v>5.14751</c:v>
                </c:pt>
                <c:pt idx="227005">
                  <c:v>5.14753</c:v>
                </c:pt>
                <c:pt idx="227006">
                  <c:v>5.14755</c:v>
                </c:pt>
                <c:pt idx="227007">
                  <c:v>5.14757</c:v>
                </c:pt>
                <c:pt idx="227008">
                  <c:v>5.1476</c:v>
                </c:pt>
                <c:pt idx="227009">
                  <c:v>5.14762</c:v>
                </c:pt>
                <c:pt idx="227010">
                  <c:v>5.14764</c:v>
                </c:pt>
                <c:pt idx="227011">
                  <c:v>5.14766</c:v>
                </c:pt>
                <c:pt idx="227012">
                  <c:v>5.14769</c:v>
                </c:pt>
                <c:pt idx="227013">
                  <c:v>5.14771</c:v>
                </c:pt>
                <c:pt idx="227014">
                  <c:v>5.14773</c:v>
                </c:pt>
                <c:pt idx="227015">
                  <c:v>5.14776</c:v>
                </c:pt>
                <c:pt idx="227016">
                  <c:v>5.14778</c:v>
                </c:pt>
                <c:pt idx="227017">
                  <c:v>5.1478</c:v>
                </c:pt>
                <c:pt idx="227018">
                  <c:v>5.14782</c:v>
                </c:pt>
                <c:pt idx="227019">
                  <c:v>5.14785</c:v>
                </c:pt>
                <c:pt idx="227020">
                  <c:v>5.14787</c:v>
                </c:pt>
                <c:pt idx="227021">
                  <c:v>5.14789</c:v>
                </c:pt>
                <c:pt idx="227022">
                  <c:v>5.14791</c:v>
                </c:pt>
                <c:pt idx="227023">
                  <c:v>5.14794</c:v>
                </c:pt>
                <c:pt idx="227024">
                  <c:v>5.14796</c:v>
                </c:pt>
                <c:pt idx="227025">
                  <c:v>5.14798</c:v>
                </c:pt>
                <c:pt idx="227026">
                  <c:v>5.14801</c:v>
                </c:pt>
                <c:pt idx="227027">
                  <c:v>5.14803</c:v>
                </c:pt>
                <c:pt idx="227028">
                  <c:v>5.14805</c:v>
                </c:pt>
                <c:pt idx="227029">
                  <c:v>5.14807</c:v>
                </c:pt>
                <c:pt idx="227030">
                  <c:v>5.14809</c:v>
                </c:pt>
                <c:pt idx="227031">
                  <c:v>5.14812</c:v>
                </c:pt>
                <c:pt idx="227032">
                  <c:v>5.14814</c:v>
                </c:pt>
                <c:pt idx="227033">
                  <c:v>5.14816</c:v>
                </c:pt>
                <c:pt idx="227034">
                  <c:v>5.14819</c:v>
                </c:pt>
                <c:pt idx="227035">
                  <c:v>5.14821</c:v>
                </c:pt>
                <c:pt idx="227036">
                  <c:v>5.14823</c:v>
                </c:pt>
                <c:pt idx="227037">
                  <c:v>5.14825</c:v>
                </c:pt>
                <c:pt idx="227038">
                  <c:v>5.14828</c:v>
                </c:pt>
                <c:pt idx="227039">
                  <c:v>5.1483</c:v>
                </c:pt>
                <c:pt idx="227040">
                  <c:v>5.14832</c:v>
                </c:pt>
                <c:pt idx="227041">
                  <c:v>5.14834</c:v>
                </c:pt>
                <c:pt idx="227042">
                  <c:v>5.14837</c:v>
                </c:pt>
                <c:pt idx="227043">
                  <c:v>5.14839</c:v>
                </c:pt>
                <c:pt idx="227044">
                  <c:v>5.14841</c:v>
                </c:pt>
                <c:pt idx="227045">
                  <c:v>5.14844</c:v>
                </c:pt>
                <c:pt idx="227046">
                  <c:v>5.14846</c:v>
                </c:pt>
                <c:pt idx="227047">
                  <c:v>5.14848</c:v>
                </c:pt>
                <c:pt idx="227048">
                  <c:v>5.1485</c:v>
                </c:pt>
                <c:pt idx="227049">
                  <c:v>5.14853</c:v>
                </c:pt>
                <c:pt idx="227050">
                  <c:v>5.14855</c:v>
                </c:pt>
                <c:pt idx="227051">
                  <c:v>5.14857</c:v>
                </c:pt>
                <c:pt idx="227052">
                  <c:v>5.14859</c:v>
                </c:pt>
                <c:pt idx="227053">
                  <c:v>5.14862</c:v>
                </c:pt>
                <c:pt idx="227054">
                  <c:v>5.14864</c:v>
                </c:pt>
                <c:pt idx="227055">
                  <c:v>5.14866</c:v>
                </c:pt>
                <c:pt idx="227056">
                  <c:v>5.14869</c:v>
                </c:pt>
                <c:pt idx="227057">
                  <c:v>5.14871</c:v>
                </c:pt>
                <c:pt idx="227058">
                  <c:v>5.14873</c:v>
                </c:pt>
                <c:pt idx="227059">
                  <c:v>5.14875</c:v>
                </c:pt>
                <c:pt idx="227060">
                  <c:v>5.14878</c:v>
                </c:pt>
                <c:pt idx="227061">
                  <c:v>5.1488</c:v>
                </c:pt>
                <c:pt idx="227062">
                  <c:v>5.14882</c:v>
                </c:pt>
                <c:pt idx="227063">
                  <c:v>5.14884</c:v>
                </c:pt>
                <c:pt idx="227064">
                  <c:v>5.14887</c:v>
                </c:pt>
                <c:pt idx="227065">
                  <c:v>5.14889</c:v>
                </c:pt>
                <c:pt idx="227066">
                  <c:v>5.14891</c:v>
                </c:pt>
                <c:pt idx="227067">
                  <c:v>5.14893</c:v>
                </c:pt>
                <c:pt idx="227068">
                  <c:v>5.14896</c:v>
                </c:pt>
                <c:pt idx="227069">
                  <c:v>5.14898</c:v>
                </c:pt>
                <c:pt idx="227070">
                  <c:v>5.149</c:v>
                </c:pt>
                <c:pt idx="227071">
                  <c:v>5.14902</c:v>
                </c:pt>
                <c:pt idx="227072">
                  <c:v>5.14905</c:v>
                </c:pt>
                <c:pt idx="227073">
                  <c:v>5.14907</c:v>
                </c:pt>
                <c:pt idx="227074">
                  <c:v>5.14909</c:v>
                </c:pt>
                <c:pt idx="227075">
                  <c:v>5.14912</c:v>
                </c:pt>
                <c:pt idx="227076">
                  <c:v>5.14914</c:v>
                </c:pt>
                <c:pt idx="227077">
                  <c:v>5.14916</c:v>
                </c:pt>
                <c:pt idx="227078">
                  <c:v>5.14918</c:v>
                </c:pt>
                <c:pt idx="227079">
                  <c:v>5.14921</c:v>
                </c:pt>
                <c:pt idx="227080">
                  <c:v>5.14923</c:v>
                </c:pt>
                <c:pt idx="227081">
                  <c:v>5.14925</c:v>
                </c:pt>
                <c:pt idx="227082">
                  <c:v>5.14927</c:v>
                </c:pt>
                <c:pt idx="227083">
                  <c:v>5.1493</c:v>
                </c:pt>
                <c:pt idx="227084">
                  <c:v>5.14932</c:v>
                </c:pt>
                <c:pt idx="227085">
                  <c:v>5.14934</c:v>
                </c:pt>
                <c:pt idx="227086">
                  <c:v>5.14937</c:v>
                </c:pt>
                <c:pt idx="227087">
                  <c:v>5.14939</c:v>
                </c:pt>
                <c:pt idx="227088">
                  <c:v>5.14941</c:v>
                </c:pt>
                <c:pt idx="227089">
                  <c:v>5.14943</c:v>
                </c:pt>
                <c:pt idx="227090">
                  <c:v>5.14946</c:v>
                </c:pt>
                <c:pt idx="227091">
                  <c:v>5.14948</c:v>
                </c:pt>
                <c:pt idx="227092">
                  <c:v>5.1495</c:v>
                </c:pt>
                <c:pt idx="227093">
                  <c:v>5.14952</c:v>
                </c:pt>
                <c:pt idx="227094">
                  <c:v>5.14955</c:v>
                </c:pt>
                <c:pt idx="227095">
                  <c:v>5.14957</c:v>
                </c:pt>
                <c:pt idx="227096">
                  <c:v>5.14959</c:v>
                </c:pt>
                <c:pt idx="227097">
                  <c:v>5.14961</c:v>
                </c:pt>
                <c:pt idx="227098">
                  <c:v>5.14964</c:v>
                </c:pt>
                <c:pt idx="227099">
                  <c:v>5.14966</c:v>
                </c:pt>
                <c:pt idx="227100">
                  <c:v>5.14968</c:v>
                </c:pt>
                <c:pt idx="227101">
                  <c:v>5.1497</c:v>
                </c:pt>
                <c:pt idx="227102">
                  <c:v>5.14973</c:v>
                </c:pt>
                <c:pt idx="227103">
                  <c:v>5.14975</c:v>
                </c:pt>
                <c:pt idx="227104">
                  <c:v>5.14977</c:v>
                </c:pt>
                <c:pt idx="227105">
                  <c:v>5.1498</c:v>
                </c:pt>
                <c:pt idx="227106">
                  <c:v>5.14982</c:v>
                </c:pt>
                <c:pt idx="227107">
                  <c:v>5.14984</c:v>
                </c:pt>
                <c:pt idx="227108">
                  <c:v>5.14986</c:v>
                </c:pt>
                <c:pt idx="227109">
                  <c:v>5.14989</c:v>
                </c:pt>
                <c:pt idx="227110">
                  <c:v>5.14991</c:v>
                </c:pt>
                <c:pt idx="227111">
                  <c:v>5.14993</c:v>
                </c:pt>
                <c:pt idx="227112">
                  <c:v>5.14996</c:v>
                </c:pt>
                <c:pt idx="227113">
                  <c:v>5.14998</c:v>
                </c:pt>
                <c:pt idx="227114">
                  <c:v>5.15</c:v>
                </c:pt>
                <c:pt idx="227115">
                  <c:v>5.15002</c:v>
                </c:pt>
                <c:pt idx="227116">
                  <c:v>5.15005</c:v>
                </c:pt>
                <c:pt idx="227117">
                  <c:v>5.15007</c:v>
                </c:pt>
                <c:pt idx="227118">
                  <c:v>5.15009</c:v>
                </c:pt>
                <c:pt idx="227119">
                  <c:v>5.15011</c:v>
                </c:pt>
                <c:pt idx="227120">
                  <c:v>5.15014</c:v>
                </c:pt>
                <c:pt idx="227121">
                  <c:v>5.15016</c:v>
                </c:pt>
                <c:pt idx="227122">
                  <c:v>5.15018</c:v>
                </c:pt>
                <c:pt idx="227123">
                  <c:v>5.1502</c:v>
                </c:pt>
                <c:pt idx="227124">
                  <c:v>5.15023</c:v>
                </c:pt>
                <c:pt idx="227125">
                  <c:v>5.15025</c:v>
                </c:pt>
                <c:pt idx="227126">
                  <c:v>5.15027</c:v>
                </c:pt>
                <c:pt idx="227127">
                  <c:v>5.15029</c:v>
                </c:pt>
                <c:pt idx="227128">
                  <c:v>5.15032</c:v>
                </c:pt>
                <c:pt idx="227129">
                  <c:v>5.15034</c:v>
                </c:pt>
                <c:pt idx="227130">
                  <c:v>5.15036</c:v>
                </c:pt>
                <c:pt idx="227131">
                  <c:v>5.15038</c:v>
                </c:pt>
                <c:pt idx="227132">
                  <c:v>5.15041</c:v>
                </c:pt>
                <c:pt idx="227133">
                  <c:v>5.15043</c:v>
                </c:pt>
                <c:pt idx="227134">
                  <c:v>5.15045</c:v>
                </c:pt>
                <c:pt idx="227135">
                  <c:v>5.15048</c:v>
                </c:pt>
                <c:pt idx="227136">
                  <c:v>5.1505</c:v>
                </c:pt>
                <c:pt idx="227137">
                  <c:v>5.15052</c:v>
                </c:pt>
                <c:pt idx="227138">
                  <c:v>5.15054</c:v>
                </c:pt>
                <c:pt idx="227139">
                  <c:v>5.15057</c:v>
                </c:pt>
                <c:pt idx="227140">
                  <c:v>5.15059</c:v>
                </c:pt>
                <c:pt idx="227141">
                  <c:v>5.15061</c:v>
                </c:pt>
                <c:pt idx="227142">
                  <c:v>5.15064</c:v>
                </c:pt>
                <c:pt idx="227143">
                  <c:v>5.15066</c:v>
                </c:pt>
                <c:pt idx="227144">
                  <c:v>5.15068</c:v>
                </c:pt>
                <c:pt idx="227145">
                  <c:v>5.1507</c:v>
                </c:pt>
                <c:pt idx="227146">
                  <c:v>5.15073</c:v>
                </c:pt>
                <c:pt idx="227147">
                  <c:v>5.15075</c:v>
                </c:pt>
                <c:pt idx="227148">
                  <c:v>5.15077</c:v>
                </c:pt>
                <c:pt idx="227149">
                  <c:v>5.15079</c:v>
                </c:pt>
                <c:pt idx="227150">
                  <c:v>5.15082</c:v>
                </c:pt>
                <c:pt idx="227151">
                  <c:v>5.15084</c:v>
                </c:pt>
                <c:pt idx="227152">
                  <c:v>5.15086</c:v>
                </c:pt>
                <c:pt idx="227153">
                  <c:v>5.15088</c:v>
                </c:pt>
                <c:pt idx="227154">
                  <c:v>5.15091</c:v>
                </c:pt>
                <c:pt idx="227155">
                  <c:v>5.15093</c:v>
                </c:pt>
                <c:pt idx="227156">
                  <c:v>5.15095</c:v>
                </c:pt>
                <c:pt idx="227157">
                  <c:v>5.15097</c:v>
                </c:pt>
                <c:pt idx="227158">
                  <c:v>5.151</c:v>
                </c:pt>
                <c:pt idx="227159">
                  <c:v>5.15102</c:v>
                </c:pt>
                <c:pt idx="227160">
                  <c:v>5.15104</c:v>
                </c:pt>
                <c:pt idx="227161">
                  <c:v>5.15107</c:v>
                </c:pt>
                <c:pt idx="227162">
                  <c:v>5.15109</c:v>
                </c:pt>
                <c:pt idx="227163">
                  <c:v>5.15111</c:v>
                </c:pt>
                <c:pt idx="227164">
                  <c:v>5.15113</c:v>
                </c:pt>
                <c:pt idx="227165">
                  <c:v>5.15116</c:v>
                </c:pt>
                <c:pt idx="227166">
                  <c:v>5.15118</c:v>
                </c:pt>
                <c:pt idx="227167">
                  <c:v>5.1512</c:v>
                </c:pt>
                <c:pt idx="227168">
                  <c:v>5.15122</c:v>
                </c:pt>
                <c:pt idx="227169">
                  <c:v>5.15125</c:v>
                </c:pt>
                <c:pt idx="227170">
                  <c:v>5.15127</c:v>
                </c:pt>
                <c:pt idx="227171">
                  <c:v>5.15129</c:v>
                </c:pt>
                <c:pt idx="227172">
                  <c:v>5.15132</c:v>
                </c:pt>
                <c:pt idx="227173">
                  <c:v>5.15134</c:v>
                </c:pt>
                <c:pt idx="227174">
                  <c:v>5.15136</c:v>
                </c:pt>
                <c:pt idx="227175">
                  <c:v>5.15138</c:v>
                </c:pt>
                <c:pt idx="227176">
                  <c:v>5.15141</c:v>
                </c:pt>
                <c:pt idx="227177">
                  <c:v>5.15143</c:v>
                </c:pt>
                <c:pt idx="227178">
                  <c:v>5.15145</c:v>
                </c:pt>
                <c:pt idx="227179">
                  <c:v>5.15147</c:v>
                </c:pt>
                <c:pt idx="227180">
                  <c:v>5.1515</c:v>
                </c:pt>
                <c:pt idx="227181">
                  <c:v>5.15152</c:v>
                </c:pt>
                <c:pt idx="227182">
                  <c:v>5.15154</c:v>
                </c:pt>
                <c:pt idx="227183">
                  <c:v>5.15156</c:v>
                </c:pt>
                <c:pt idx="227184">
                  <c:v>5.15159</c:v>
                </c:pt>
                <c:pt idx="227185">
                  <c:v>5.15161</c:v>
                </c:pt>
                <c:pt idx="227186">
                  <c:v>5.15163</c:v>
                </c:pt>
                <c:pt idx="227187">
                  <c:v>5.15165</c:v>
                </c:pt>
                <c:pt idx="227188">
                  <c:v>5.15168</c:v>
                </c:pt>
                <c:pt idx="227189">
                  <c:v>5.1517</c:v>
                </c:pt>
                <c:pt idx="227190">
                  <c:v>5.15172</c:v>
                </c:pt>
                <c:pt idx="227191">
                  <c:v>5.15175</c:v>
                </c:pt>
                <c:pt idx="227192">
                  <c:v>5.15177</c:v>
                </c:pt>
                <c:pt idx="227193">
                  <c:v>5.15179</c:v>
                </c:pt>
                <c:pt idx="227194">
                  <c:v>5.15181</c:v>
                </c:pt>
                <c:pt idx="227195">
                  <c:v>5.15184</c:v>
                </c:pt>
                <c:pt idx="227196">
                  <c:v>5.15186</c:v>
                </c:pt>
                <c:pt idx="227197">
                  <c:v>5.15188</c:v>
                </c:pt>
                <c:pt idx="227198">
                  <c:v>5.15191</c:v>
                </c:pt>
                <c:pt idx="227199">
                  <c:v>5.15193</c:v>
                </c:pt>
                <c:pt idx="227200">
                  <c:v>5.15195</c:v>
                </c:pt>
                <c:pt idx="227201">
                  <c:v>5.15197</c:v>
                </c:pt>
                <c:pt idx="227202">
                  <c:v>5.152</c:v>
                </c:pt>
                <c:pt idx="227203">
                  <c:v>5.15202</c:v>
                </c:pt>
                <c:pt idx="227204">
                  <c:v>5.15204</c:v>
                </c:pt>
                <c:pt idx="227205">
                  <c:v>5.15206</c:v>
                </c:pt>
                <c:pt idx="227206">
                  <c:v>5.15209</c:v>
                </c:pt>
                <c:pt idx="227207">
                  <c:v>5.15211</c:v>
                </c:pt>
                <c:pt idx="227208">
                  <c:v>5.15213</c:v>
                </c:pt>
                <c:pt idx="227209">
                  <c:v>5.15215</c:v>
                </c:pt>
                <c:pt idx="227210">
                  <c:v>5.15218</c:v>
                </c:pt>
                <c:pt idx="227211">
                  <c:v>5.1522</c:v>
                </c:pt>
                <c:pt idx="227212">
                  <c:v>5.15222</c:v>
                </c:pt>
                <c:pt idx="227213">
                  <c:v>5.15224</c:v>
                </c:pt>
                <c:pt idx="227214">
                  <c:v>5.15227</c:v>
                </c:pt>
                <c:pt idx="227215">
                  <c:v>5.15229</c:v>
                </c:pt>
                <c:pt idx="227216">
                  <c:v>5.15231</c:v>
                </c:pt>
                <c:pt idx="227217">
                  <c:v>5.15234</c:v>
                </c:pt>
                <c:pt idx="227218">
                  <c:v>5.15236</c:v>
                </c:pt>
                <c:pt idx="227219">
                  <c:v>5.15238</c:v>
                </c:pt>
                <c:pt idx="227220">
                  <c:v>5.1524</c:v>
                </c:pt>
                <c:pt idx="227221">
                  <c:v>5.15243</c:v>
                </c:pt>
                <c:pt idx="227222">
                  <c:v>5.15245</c:v>
                </c:pt>
                <c:pt idx="227223">
                  <c:v>5.15247</c:v>
                </c:pt>
                <c:pt idx="227224">
                  <c:v>5.15249</c:v>
                </c:pt>
                <c:pt idx="227225">
                  <c:v>5.15252</c:v>
                </c:pt>
                <c:pt idx="227226">
                  <c:v>5.15254</c:v>
                </c:pt>
                <c:pt idx="227227">
                  <c:v>5.15256</c:v>
                </c:pt>
                <c:pt idx="227228">
                  <c:v>5.15259</c:v>
                </c:pt>
                <c:pt idx="227229">
                  <c:v>5.15261</c:v>
                </c:pt>
                <c:pt idx="227230">
                  <c:v>5.15263</c:v>
                </c:pt>
                <c:pt idx="227231">
                  <c:v>5.15265</c:v>
                </c:pt>
                <c:pt idx="227232">
                  <c:v>5.15268</c:v>
                </c:pt>
                <c:pt idx="227233">
                  <c:v>5.1527</c:v>
                </c:pt>
                <c:pt idx="227234">
                  <c:v>5.15272</c:v>
                </c:pt>
                <c:pt idx="227235">
                  <c:v>5.15274</c:v>
                </c:pt>
                <c:pt idx="227236">
                  <c:v>5.15277</c:v>
                </c:pt>
                <c:pt idx="227237">
                  <c:v>5.15279</c:v>
                </c:pt>
                <c:pt idx="227238">
                  <c:v>5.15281</c:v>
                </c:pt>
                <c:pt idx="227239">
                  <c:v>5.15283</c:v>
                </c:pt>
                <c:pt idx="227240">
                  <c:v>5.15286</c:v>
                </c:pt>
                <c:pt idx="227241">
                  <c:v>5.15288</c:v>
                </c:pt>
                <c:pt idx="227242">
                  <c:v>5.1529</c:v>
                </c:pt>
                <c:pt idx="227243">
                  <c:v>5.15292</c:v>
                </c:pt>
                <c:pt idx="227244">
                  <c:v>5.15295</c:v>
                </c:pt>
                <c:pt idx="227245">
                  <c:v>5.15297</c:v>
                </c:pt>
                <c:pt idx="227246">
                  <c:v>5.15299</c:v>
                </c:pt>
                <c:pt idx="227247">
                  <c:v>5.15302</c:v>
                </c:pt>
                <c:pt idx="227248">
                  <c:v>5.15304</c:v>
                </c:pt>
                <c:pt idx="227249">
                  <c:v>5.15306</c:v>
                </c:pt>
                <c:pt idx="227250">
                  <c:v>5.15308</c:v>
                </c:pt>
                <c:pt idx="227251">
                  <c:v>5.15311</c:v>
                </c:pt>
                <c:pt idx="227252">
                  <c:v>5.15313</c:v>
                </c:pt>
                <c:pt idx="227253">
                  <c:v>5.15315</c:v>
                </c:pt>
                <c:pt idx="227254">
                  <c:v>5.15318</c:v>
                </c:pt>
                <c:pt idx="227255">
                  <c:v>5.1532</c:v>
                </c:pt>
                <c:pt idx="227256">
                  <c:v>5.15322</c:v>
                </c:pt>
                <c:pt idx="227257">
                  <c:v>5.15324</c:v>
                </c:pt>
                <c:pt idx="227258">
                  <c:v>5.15327</c:v>
                </c:pt>
                <c:pt idx="227259">
                  <c:v>5.15329</c:v>
                </c:pt>
                <c:pt idx="227260">
                  <c:v>5.15331</c:v>
                </c:pt>
                <c:pt idx="227261">
                  <c:v>5.15333</c:v>
                </c:pt>
                <c:pt idx="227262">
                  <c:v>5.15336</c:v>
                </c:pt>
                <c:pt idx="227263">
                  <c:v>5.15338</c:v>
                </c:pt>
                <c:pt idx="227264">
                  <c:v>5.1534</c:v>
                </c:pt>
                <c:pt idx="227265">
                  <c:v>5.15342</c:v>
                </c:pt>
                <c:pt idx="227266">
                  <c:v>5.15345</c:v>
                </c:pt>
                <c:pt idx="227267">
                  <c:v>5.15347</c:v>
                </c:pt>
                <c:pt idx="227268">
                  <c:v>5.15349</c:v>
                </c:pt>
                <c:pt idx="227269">
                  <c:v>5.15351</c:v>
                </c:pt>
                <c:pt idx="227270">
                  <c:v>5.15354</c:v>
                </c:pt>
                <c:pt idx="227271">
                  <c:v>5.15356</c:v>
                </c:pt>
                <c:pt idx="227272">
                  <c:v>5.15358</c:v>
                </c:pt>
                <c:pt idx="227273">
                  <c:v>5.1536</c:v>
                </c:pt>
                <c:pt idx="227274">
                  <c:v>5.15363</c:v>
                </c:pt>
                <c:pt idx="227275">
                  <c:v>5.15365</c:v>
                </c:pt>
                <c:pt idx="227276">
                  <c:v>5.15367</c:v>
                </c:pt>
                <c:pt idx="227277">
                  <c:v>5.1537</c:v>
                </c:pt>
                <c:pt idx="227278">
                  <c:v>5.15372</c:v>
                </c:pt>
                <c:pt idx="227279">
                  <c:v>5.15374</c:v>
                </c:pt>
                <c:pt idx="227280">
                  <c:v>5.15376</c:v>
                </c:pt>
                <c:pt idx="227281">
                  <c:v>5.15379</c:v>
                </c:pt>
                <c:pt idx="227282">
                  <c:v>5.15381</c:v>
                </c:pt>
                <c:pt idx="227283">
                  <c:v>5.15383</c:v>
                </c:pt>
                <c:pt idx="227284">
                  <c:v>5.15386</c:v>
                </c:pt>
                <c:pt idx="227285">
                  <c:v>5.15388</c:v>
                </c:pt>
                <c:pt idx="227286">
                  <c:v>5.1539</c:v>
                </c:pt>
                <c:pt idx="227287">
                  <c:v>5.15392</c:v>
                </c:pt>
                <c:pt idx="227288">
                  <c:v>5.15395</c:v>
                </c:pt>
                <c:pt idx="227289">
                  <c:v>5.15397</c:v>
                </c:pt>
                <c:pt idx="227290">
                  <c:v>5.15399</c:v>
                </c:pt>
                <c:pt idx="227291">
                  <c:v>5.15401</c:v>
                </c:pt>
                <c:pt idx="227292">
                  <c:v>5.15404</c:v>
                </c:pt>
                <c:pt idx="227293">
                  <c:v>5.15406</c:v>
                </c:pt>
                <c:pt idx="227294">
                  <c:v>5.15408</c:v>
                </c:pt>
                <c:pt idx="227295">
                  <c:v>5.1541</c:v>
                </c:pt>
                <c:pt idx="227296">
                  <c:v>5.15413</c:v>
                </c:pt>
                <c:pt idx="227297">
                  <c:v>5.15415</c:v>
                </c:pt>
                <c:pt idx="227298">
                  <c:v>5.15417</c:v>
                </c:pt>
                <c:pt idx="227299">
                  <c:v>5.15419</c:v>
                </c:pt>
                <c:pt idx="227300">
                  <c:v>5.15422</c:v>
                </c:pt>
                <c:pt idx="227301">
                  <c:v>5.15424</c:v>
                </c:pt>
                <c:pt idx="227302">
                  <c:v>5.15426</c:v>
                </c:pt>
                <c:pt idx="227303">
                  <c:v>5.15429</c:v>
                </c:pt>
                <c:pt idx="227304">
                  <c:v>5.15431</c:v>
                </c:pt>
                <c:pt idx="227305">
                  <c:v>5.15433</c:v>
                </c:pt>
                <c:pt idx="227306">
                  <c:v>5.15435</c:v>
                </c:pt>
                <c:pt idx="227307">
                  <c:v>5.15438</c:v>
                </c:pt>
                <c:pt idx="227308">
                  <c:v>5.1544</c:v>
                </c:pt>
                <c:pt idx="227309">
                  <c:v>5.15442</c:v>
                </c:pt>
                <c:pt idx="227310">
                  <c:v>5.15444</c:v>
                </c:pt>
                <c:pt idx="227311">
                  <c:v>5.15447</c:v>
                </c:pt>
                <c:pt idx="227312">
                  <c:v>5.15449</c:v>
                </c:pt>
                <c:pt idx="227313">
                  <c:v>5.15451</c:v>
                </c:pt>
                <c:pt idx="227314">
                  <c:v>5.15454</c:v>
                </c:pt>
                <c:pt idx="227315">
                  <c:v>5.15456</c:v>
                </c:pt>
                <c:pt idx="227316">
                  <c:v>5.15458</c:v>
                </c:pt>
                <c:pt idx="227317">
                  <c:v>5.1546</c:v>
                </c:pt>
                <c:pt idx="227318">
                  <c:v>5.15463</c:v>
                </c:pt>
                <c:pt idx="227319">
                  <c:v>5.15465</c:v>
                </c:pt>
                <c:pt idx="227320">
                  <c:v>5.15467</c:v>
                </c:pt>
                <c:pt idx="227321">
                  <c:v>5.15469</c:v>
                </c:pt>
                <c:pt idx="227322">
                  <c:v>5.15472</c:v>
                </c:pt>
                <c:pt idx="227323">
                  <c:v>5.15474</c:v>
                </c:pt>
                <c:pt idx="227324">
                  <c:v>5.15476</c:v>
                </c:pt>
                <c:pt idx="227325">
                  <c:v>5.15479</c:v>
                </c:pt>
                <c:pt idx="227326">
                  <c:v>5.15481</c:v>
                </c:pt>
                <c:pt idx="227327">
                  <c:v>5.15483</c:v>
                </c:pt>
                <c:pt idx="227328">
                  <c:v>5.15485</c:v>
                </c:pt>
                <c:pt idx="227329">
                  <c:v>5.15487</c:v>
                </c:pt>
                <c:pt idx="227330">
                  <c:v>5.1549</c:v>
                </c:pt>
                <c:pt idx="227331">
                  <c:v>5.15492</c:v>
                </c:pt>
                <c:pt idx="227332">
                  <c:v>5.15494</c:v>
                </c:pt>
                <c:pt idx="227333">
                  <c:v>5.15497</c:v>
                </c:pt>
                <c:pt idx="227334">
                  <c:v>5.15499</c:v>
                </c:pt>
                <c:pt idx="227335">
                  <c:v>5.15501</c:v>
                </c:pt>
                <c:pt idx="227336">
                  <c:v>5.15503</c:v>
                </c:pt>
                <c:pt idx="227337">
                  <c:v>5.15506</c:v>
                </c:pt>
                <c:pt idx="227338">
                  <c:v>5.15508</c:v>
                </c:pt>
                <c:pt idx="227339">
                  <c:v>5.1551</c:v>
                </c:pt>
                <c:pt idx="227340">
                  <c:v>5.15512</c:v>
                </c:pt>
                <c:pt idx="227341">
                  <c:v>5.15515</c:v>
                </c:pt>
                <c:pt idx="227342">
                  <c:v>5.15517</c:v>
                </c:pt>
                <c:pt idx="227343">
                  <c:v>5.15519</c:v>
                </c:pt>
                <c:pt idx="227344">
                  <c:v>5.15522</c:v>
                </c:pt>
                <c:pt idx="227345">
                  <c:v>5.15524</c:v>
                </c:pt>
                <c:pt idx="227346">
                  <c:v>5.15526</c:v>
                </c:pt>
                <c:pt idx="227347">
                  <c:v>5.15528</c:v>
                </c:pt>
                <c:pt idx="227348">
                  <c:v>5.15531</c:v>
                </c:pt>
                <c:pt idx="227349">
                  <c:v>5.15533</c:v>
                </c:pt>
                <c:pt idx="227350">
                  <c:v>5.15535</c:v>
                </c:pt>
                <c:pt idx="227351">
                  <c:v>5.15537</c:v>
                </c:pt>
                <c:pt idx="227352">
                  <c:v>5.1554</c:v>
                </c:pt>
                <c:pt idx="227353">
                  <c:v>5.15542</c:v>
                </c:pt>
                <c:pt idx="227354">
                  <c:v>5.15544</c:v>
                </c:pt>
                <c:pt idx="227355">
                  <c:v>5.15547</c:v>
                </c:pt>
                <c:pt idx="227356">
                  <c:v>5.15549</c:v>
                </c:pt>
                <c:pt idx="227357">
                  <c:v>5.15551</c:v>
                </c:pt>
                <c:pt idx="227358">
                  <c:v>5.15553</c:v>
                </c:pt>
                <c:pt idx="227359">
                  <c:v>5.15556</c:v>
                </c:pt>
                <c:pt idx="227360">
                  <c:v>5.15558</c:v>
                </c:pt>
                <c:pt idx="227361">
                  <c:v>5.1556</c:v>
                </c:pt>
                <c:pt idx="227362">
                  <c:v>5.15562</c:v>
                </c:pt>
                <c:pt idx="227363">
                  <c:v>5.15565</c:v>
                </c:pt>
                <c:pt idx="227364">
                  <c:v>5.15567</c:v>
                </c:pt>
                <c:pt idx="227365">
                  <c:v>5.15569</c:v>
                </c:pt>
                <c:pt idx="227366">
                  <c:v>5.15571</c:v>
                </c:pt>
                <c:pt idx="227367">
                  <c:v>5.15574</c:v>
                </c:pt>
                <c:pt idx="227368">
                  <c:v>5.15576</c:v>
                </c:pt>
                <c:pt idx="227369">
                  <c:v>5.15578</c:v>
                </c:pt>
                <c:pt idx="227370">
                  <c:v>5.1558</c:v>
                </c:pt>
                <c:pt idx="227371">
                  <c:v>5.15583</c:v>
                </c:pt>
                <c:pt idx="227372">
                  <c:v>5.15585</c:v>
                </c:pt>
                <c:pt idx="227373">
                  <c:v>5.15587</c:v>
                </c:pt>
                <c:pt idx="227374">
                  <c:v>5.1559</c:v>
                </c:pt>
                <c:pt idx="227375">
                  <c:v>5.15592</c:v>
                </c:pt>
                <c:pt idx="227376">
                  <c:v>5.15594</c:v>
                </c:pt>
                <c:pt idx="227377">
                  <c:v>5.15596</c:v>
                </c:pt>
                <c:pt idx="227378">
                  <c:v>5.15599</c:v>
                </c:pt>
                <c:pt idx="227379">
                  <c:v>5.15601</c:v>
                </c:pt>
                <c:pt idx="227380">
                  <c:v>5.15603</c:v>
                </c:pt>
                <c:pt idx="227381">
                  <c:v>5.15605</c:v>
                </c:pt>
                <c:pt idx="227382">
                  <c:v>5.15608</c:v>
                </c:pt>
                <c:pt idx="227383">
                  <c:v>5.1561</c:v>
                </c:pt>
                <c:pt idx="227384">
                  <c:v>5.15612</c:v>
                </c:pt>
                <c:pt idx="227385">
                  <c:v>5.15615</c:v>
                </c:pt>
                <c:pt idx="227386">
                  <c:v>5.15617</c:v>
                </c:pt>
                <c:pt idx="227387">
                  <c:v>5.15619</c:v>
                </c:pt>
                <c:pt idx="227388">
                  <c:v>5.15621</c:v>
                </c:pt>
                <c:pt idx="227389">
                  <c:v>5.15624</c:v>
                </c:pt>
                <c:pt idx="227390">
                  <c:v>5.15626</c:v>
                </c:pt>
                <c:pt idx="227391">
                  <c:v>5.15628</c:v>
                </c:pt>
                <c:pt idx="227392">
                  <c:v>5.1563</c:v>
                </c:pt>
                <c:pt idx="227393">
                  <c:v>5.15633</c:v>
                </c:pt>
                <c:pt idx="227394">
                  <c:v>5.15635</c:v>
                </c:pt>
                <c:pt idx="227395">
                  <c:v>5.15637</c:v>
                </c:pt>
                <c:pt idx="227396">
                  <c:v>5.15639</c:v>
                </c:pt>
                <c:pt idx="227397">
                  <c:v>5.15642</c:v>
                </c:pt>
                <c:pt idx="227398">
                  <c:v>5.15644</c:v>
                </c:pt>
                <c:pt idx="227399">
                  <c:v>5.15646</c:v>
                </c:pt>
                <c:pt idx="227400">
                  <c:v>5.15648</c:v>
                </c:pt>
                <c:pt idx="227401">
                  <c:v>5.15651</c:v>
                </c:pt>
                <c:pt idx="227402">
                  <c:v>5.15653</c:v>
                </c:pt>
                <c:pt idx="227403">
                  <c:v>5.15655</c:v>
                </c:pt>
                <c:pt idx="227404">
                  <c:v>5.15658</c:v>
                </c:pt>
                <c:pt idx="227405">
                  <c:v>5.1566</c:v>
                </c:pt>
                <c:pt idx="227406">
                  <c:v>5.15662</c:v>
                </c:pt>
                <c:pt idx="227407">
                  <c:v>5.15664</c:v>
                </c:pt>
                <c:pt idx="227408">
                  <c:v>5.15667</c:v>
                </c:pt>
                <c:pt idx="227409">
                  <c:v>5.15669</c:v>
                </c:pt>
                <c:pt idx="227410">
                  <c:v>5.15671</c:v>
                </c:pt>
                <c:pt idx="227411">
                  <c:v>5.15674</c:v>
                </c:pt>
                <c:pt idx="227412">
                  <c:v>5.15676</c:v>
                </c:pt>
                <c:pt idx="227413">
                  <c:v>5.15678</c:v>
                </c:pt>
                <c:pt idx="227414">
                  <c:v>5.1568</c:v>
                </c:pt>
                <c:pt idx="227415">
                  <c:v>5.15683</c:v>
                </c:pt>
                <c:pt idx="227416">
                  <c:v>5.15685</c:v>
                </c:pt>
                <c:pt idx="227417">
                  <c:v>5.15687</c:v>
                </c:pt>
                <c:pt idx="227418">
                  <c:v>5.15689</c:v>
                </c:pt>
                <c:pt idx="227419">
                  <c:v>5.15692</c:v>
                </c:pt>
                <c:pt idx="227420">
                  <c:v>5.15694</c:v>
                </c:pt>
                <c:pt idx="227421">
                  <c:v>5.15696</c:v>
                </c:pt>
                <c:pt idx="227422">
                  <c:v>5.15698</c:v>
                </c:pt>
                <c:pt idx="227423">
                  <c:v>5.15701</c:v>
                </c:pt>
                <c:pt idx="227424">
                  <c:v>5.15703</c:v>
                </c:pt>
                <c:pt idx="227425">
                  <c:v>5.15705</c:v>
                </c:pt>
                <c:pt idx="227426">
                  <c:v>5.15707</c:v>
                </c:pt>
                <c:pt idx="227427">
                  <c:v>5.1571</c:v>
                </c:pt>
                <c:pt idx="227428">
                  <c:v>5.15712</c:v>
                </c:pt>
                <c:pt idx="227429">
                  <c:v>5.15714</c:v>
                </c:pt>
                <c:pt idx="227430">
                  <c:v>5.15717</c:v>
                </c:pt>
                <c:pt idx="227431">
                  <c:v>5.15719</c:v>
                </c:pt>
                <c:pt idx="227432">
                  <c:v>5.15721</c:v>
                </c:pt>
                <c:pt idx="227433">
                  <c:v>5.15723</c:v>
                </c:pt>
                <c:pt idx="227434">
                  <c:v>5.15726</c:v>
                </c:pt>
                <c:pt idx="227435">
                  <c:v>5.15728</c:v>
                </c:pt>
                <c:pt idx="227436">
                  <c:v>5.1573</c:v>
                </c:pt>
                <c:pt idx="227437">
                  <c:v>5.15732</c:v>
                </c:pt>
                <c:pt idx="227438">
                  <c:v>5.15735</c:v>
                </c:pt>
                <c:pt idx="227439">
                  <c:v>5.15737</c:v>
                </c:pt>
                <c:pt idx="227440">
                  <c:v>5.15739</c:v>
                </c:pt>
                <c:pt idx="227441">
                  <c:v>5.15742</c:v>
                </c:pt>
                <c:pt idx="227442">
                  <c:v>5.15744</c:v>
                </c:pt>
                <c:pt idx="227443">
                  <c:v>5.15746</c:v>
                </c:pt>
                <c:pt idx="227444">
                  <c:v>5.15748</c:v>
                </c:pt>
                <c:pt idx="227445">
                  <c:v>5.15751</c:v>
                </c:pt>
                <c:pt idx="227446">
                  <c:v>5.15753</c:v>
                </c:pt>
                <c:pt idx="227447">
                  <c:v>5.15755</c:v>
                </c:pt>
                <c:pt idx="227448">
                  <c:v>5.15757</c:v>
                </c:pt>
                <c:pt idx="227449">
                  <c:v>5.1576</c:v>
                </c:pt>
                <c:pt idx="227450">
                  <c:v>5.15762</c:v>
                </c:pt>
                <c:pt idx="227451">
                  <c:v>5.15764</c:v>
                </c:pt>
                <c:pt idx="227452">
                  <c:v>5.15766</c:v>
                </c:pt>
                <c:pt idx="227453">
                  <c:v>5.15769</c:v>
                </c:pt>
                <c:pt idx="227454">
                  <c:v>5.15771</c:v>
                </c:pt>
                <c:pt idx="227455">
                  <c:v>5.15773</c:v>
                </c:pt>
                <c:pt idx="227456">
                  <c:v>5.15775</c:v>
                </c:pt>
                <c:pt idx="227457">
                  <c:v>5.15778</c:v>
                </c:pt>
                <c:pt idx="227458">
                  <c:v>5.1578</c:v>
                </c:pt>
                <c:pt idx="227459">
                  <c:v>5.15782</c:v>
                </c:pt>
                <c:pt idx="227460">
                  <c:v>5.15785</c:v>
                </c:pt>
                <c:pt idx="227461">
                  <c:v>5.15787</c:v>
                </c:pt>
                <c:pt idx="227462">
                  <c:v>5.15789</c:v>
                </c:pt>
                <c:pt idx="227463">
                  <c:v>5.15791</c:v>
                </c:pt>
                <c:pt idx="227464">
                  <c:v>5.15794</c:v>
                </c:pt>
                <c:pt idx="227465">
                  <c:v>5.15796</c:v>
                </c:pt>
                <c:pt idx="227466">
                  <c:v>5.15798</c:v>
                </c:pt>
                <c:pt idx="227467">
                  <c:v>5.15801</c:v>
                </c:pt>
                <c:pt idx="227468">
                  <c:v>5.15803</c:v>
                </c:pt>
                <c:pt idx="227469">
                  <c:v>5.15805</c:v>
                </c:pt>
                <c:pt idx="227470">
                  <c:v>5.15807</c:v>
                </c:pt>
                <c:pt idx="227471">
                  <c:v>5.1581</c:v>
                </c:pt>
                <c:pt idx="227472">
                  <c:v>5.15812</c:v>
                </c:pt>
                <c:pt idx="227473">
                  <c:v>5.15814</c:v>
                </c:pt>
                <c:pt idx="227474">
                  <c:v>5.15816</c:v>
                </c:pt>
                <c:pt idx="227475">
                  <c:v>5.15819</c:v>
                </c:pt>
                <c:pt idx="227476">
                  <c:v>5.15821</c:v>
                </c:pt>
                <c:pt idx="227477">
                  <c:v>5.15823</c:v>
                </c:pt>
                <c:pt idx="227478">
                  <c:v>5.15825</c:v>
                </c:pt>
                <c:pt idx="227479">
                  <c:v>5.15828</c:v>
                </c:pt>
                <c:pt idx="227480">
                  <c:v>5.1583</c:v>
                </c:pt>
                <c:pt idx="227481">
                  <c:v>5.15832</c:v>
                </c:pt>
                <c:pt idx="227482">
                  <c:v>5.15834</c:v>
                </c:pt>
                <c:pt idx="227483">
                  <c:v>5.15837</c:v>
                </c:pt>
                <c:pt idx="227484">
                  <c:v>5.15839</c:v>
                </c:pt>
                <c:pt idx="227485">
                  <c:v>5.15841</c:v>
                </c:pt>
                <c:pt idx="227486">
                  <c:v>5.15843</c:v>
                </c:pt>
                <c:pt idx="227487">
                  <c:v>5.15846</c:v>
                </c:pt>
                <c:pt idx="227488">
                  <c:v>5.15848</c:v>
                </c:pt>
                <c:pt idx="227489">
                  <c:v>5.1585</c:v>
                </c:pt>
                <c:pt idx="227490">
                  <c:v>5.15853</c:v>
                </c:pt>
                <c:pt idx="227491">
                  <c:v>5.15855</c:v>
                </c:pt>
                <c:pt idx="227492">
                  <c:v>5.15857</c:v>
                </c:pt>
                <c:pt idx="227493">
                  <c:v>5.15859</c:v>
                </c:pt>
                <c:pt idx="227494">
                  <c:v>5.15862</c:v>
                </c:pt>
                <c:pt idx="227495">
                  <c:v>5.15864</c:v>
                </c:pt>
                <c:pt idx="227496">
                  <c:v>5.15866</c:v>
                </c:pt>
                <c:pt idx="227497">
                  <c:v>5.15869</c:v>
                </c:pt>
                <c:pt idx="227498">
                  <c:v>5.15871</c:v>
                </c:pt>
                <c:pt idx="227499">
                  <c:v>5.15873</c:v>
                </c:pt>
                <c:pt idx="227500">
                  <c:v>5.15875</c:v>
                </c:pt>
                <c:pt idx="227501">
                  <c:v>5.15878</c:v>
                </c:pt>
                <c:pt idx="227502">
                  <c:v>5.1588</c:v>
                </c:pt>
                <c:pt idx="227503">
                  <c:v>5.15882</c:v>
                </c:pt>
                <c:pt idx="227504">
                  <c:v>5.15884</c:v>
                </c:pt>
                <c:pt idx="227505">
                  <c:v>5.15887</c:v>
                </c:pt>
                <c:pt idx="227506">
                  <c:v>5.15889</c:v>
                </c:pt>
                <c:pt idx="227507">
                  <c:v>5.15891</c:v>
                </c:pt>
                <c:pt idx="227508">
                  <c:v>5.15893</c:v>
                </c:pt>
                <c:pt idx="227509">
                  <c:v>5.15896</c:v>
                </c:pt>
                <c:pt idx="227510">
                  <c:v>5.15898</c:v>
                </c:pt>
                <c:pt idx="227511">
                  <c:v>5.159</c:v>
                </c:pt>
                <c:pt idx="227512">
                  <c:v>5.15902</c:v>
                </c:pt>
                <c:pt idx="227513">
                  <c:v>5.15905</c:v>
                </c:pt>
                <c:pt idx="227514">
                  <c:v>5.15907</c:v>
                </c:pt>
                <c:pt idx="227515">
                  <c:v>5.15909</c:v>
                </c:pt>
                <c:pt idx="227516">
                  <c:v>5.15912</c:v>
                </c:pt>
                <c:pt idx="227517">
                  <c:v>5.15914</c:v>
                </c:pt>
                <c:pt idx="227518">
                  <c:v>5.15916</c:v>
                </c:pt>
                <c:pt idx="227519">
                  <c:v>5.15918</c:v>
                </c:pt>
                <c:pt idx="227520">
                  <c:v>5.15921</c:v>
                </c:pt>
                <c:pt idx="227521">
                  <c:v>5.15923</c:v>
                </c:pt>
                <c:pt idx="227522">
                  <c:v>5.15925</c:v>
                </c:pt>
                <c:pt idx="227523">
                  <c:v>5.15927</c:v>
                </c:pt>
                <c:pt idx="227524">
                  <c:v>5.1593</c:v>
                </c:pt>
                <c:pt idx="227525">
                  <c:v>5.15932</c:v>
                </c:pt>
                <c:pt idx="227526">
                  <c:v>5.15934</c:v>
                </c:pt>
                <c:pt idx="227527">
                  <c:v>5.15937</c:v>
                </c:pt>
                <c:pt idx="227528">
                  <c:v>5.15939</c:v>
                </c:pt>
                <c:pt idx="227529">
                  <c:v>5.15941</c:v>
                </c:pt>
                <c:pt idx="227530">
                  <c:v>5.15943</c:v>
                </c:pt>
                <c:pt idx="227531">
                  <c:v>5.15946</c:v>
                </c:pt>
                <c:pt idx="227532">
                  <c:v>5.15948</c:v>
                </c:pt>
                <c:pt idx="227533">
                  <c:v>5.1595</c:v>
                </c:pt>
                <c:pt idx="227534">
                  <c:v>5.15952</c:v>
                </c:pt>
                <c:pt idx="227535">
                  <c:v>5.15955</c:v>
                </c:pt>
                <c:pt idx="227536">
                  <c:v>5.15957</c:v>
                </c:pt>
                <c:pt idx="227537">
                  <c:v>5.15959</c:v>
                </c:pt>
                <c:pt idx="227538">
                  <c:v>5.15961</c:v>
                </c:pt>
                <c:pt idx="227539">
                  <c:v>5.15964</c:v>
                </c:pt>
                <c:pt idx="227540">
                  <c:v>5.15966</c:v>
                </c:pt>
                <c:pt idx="227541">
                  <c:v>5.15968</c:v>
                </c:pt>
                <c:pt idx="227542">
                  <c:v>5.1597</c:v>
                </c:pt>
                <c:pt idx="227543">
                  <c:v>5.15973</c:v>
                </c:pt>
                <c:pt idx="227544">
                  <c:v>5.15975</c:v>
                </c:pt>
                <c:pt idx="227545">
                  <c:v>5.15977</c:v>
                </c:pt>
                <c:pt idx="227546">
                  <c:v>5.1598</c:v>
                </c:pt>
                <c:pt idx="227547">
                  <c:v>5.15982</c:v>
                </c:pt>
                <c:pt idx="227548">
                  <c:v>5.15984</c:v>
                </c:pt>
                <c:pt idx="227549">
                  <c:v>5.15986</c:v>
                </c:pt>
                <c:pt idx="227550">
                  <c:v>5.15989</c:v>
                </c:pt>
                <c:pt idx="227551">
                  <c:v>5.15991</c:v>
                </c:pt>
                <c:pt idx="227552">
                  <c:v>5.15993</c:v>
                </c:pt>
                <c:pt idx="227553">
                  <c:v>5.15996</c:v>
                </c:pt>
                <c:pt idx="227554">
                  <c:v>5.15998</c:v>
                </c:pt>
                <c:pt idx="227555">
                  <c:v>5.16</c:v>
                </c:pt>
                <c:pt idx="227556">
                  <c:v>5.16002</c:v>
                </c:pt>
                <c:pt idx="227557">
                  <c:v>5.16005</c:v>
                </c:pt>
                <c:pt idx="227558">
                  <c:v>5.16007</c:v>
                </c:pt>
                <c:pt idx="227559">
                  <c:v>5.16009</c:v>
                </c:pt>
                <c:pt idx="227560">
                  <c:v>5.16011</c:v>
                </c:pt>
                <c:pt idx="227561">
                  <c:v>5.16014</c:v>
                </c:pt>
                <c:pt idx="227562">
                  <c:v>5.16016</c:v>
                </c:pt>
                <c:pt idx="227563">
                  <c:v>5.16018</c:v>
                </c:pt>
                <c:pt idx="227564">
                  <c:v>5.1602</c:v>
                </c:pt>
                <c:pt idx="227565">
                  <c:v>5.16023</c:v>
                </c:pt>
                <c:pt idx="227566">
                  <c:v>5.16025</c:v>
                </c:pt>
                <c:pt idx="227567">
                  <c:v>5.16027</c:v>
                </c:pt>
                <c:pt idx="227568">
                  <c:v>5.16029</c:v>
                </c:pt>
                <c:pt idx="227569">
                  <c:v>5.16032</c:v>
                </c:pt>
                <c:pt idx="227570">
                  <c:v>5.16034</c:v>
                </c:pt>
                <c:pt idx="227571">
                  <c:v>5.16036</c:v>
                </c:pt>
                <c:pt idx="227572">
                  <c:v>5.16038</c:v>
                </c:pt>
                <c:pt idx="227573">
                  <c:v>5.16041</c:v>
                </c:pt>
                <c:pt idx="227574">
                  <c:v>5.16043</c:v>
                </c:pt>
                <c:pt idx="227575">
                  <c:v>5.16045</c:v>
                </c:pt>
                <c:pt idx="227576">
                  <c:v>5.16048</c:v>
                </c:pt>
                <c:pt idx="227577">
                  <c:v>5.1605</c:v>
                </c:pt>
                <c:pt idx="227578">
                  <c:v>5.16052</c:v>
                </c:pt>
                <c:pt idx="227579">
                  <c:v>5.16054</c:v>
                </c:pt>
                <c:pt idx="227580">
                  <c:v>5.16057</c:v>
                </c:pt>
                <c:pt idx="227581">
                  <c:v>5.16059</c:v>
                </c:pt>
                <c:pt idx="227582">
                  <c:v>5.16061</c:v>
                </c:pt>
                <c:pt idx="227583">
                  <c:v>5.16064</c:v>
                </c:pt>
                <c:pt idx="227584">
                  <c:v>5.16066</c:v>
                </c:pt>
                <c:pt idx="227585">
                  <c:v>5.16068</c:v>
                </c:pt>
                <c:pt idx="227586">
                  <c:v>5.1607</c:v>
                </c:pt>
                <c:pt idx="227587">
                  <c:v>5.16073</c:v>
                </c:pt>
                <c:pt idx="227588">
                  <c:v>5.16075</c:v>
                </c:pt>
                <c:pt idx="227589">
                  <c:v>5.16077</c:v>
                </c:pt>
                <c:pt idx="227590">
                  <c:v>5.16079</c:v>
                </c:pt>
                <c:pt idx="227591">
                  <c:v>5.16082</c:v>
                </c:pt>
                <c:pt idx="227592">
                  <c:v>5.16084</c:v>
                </c:pt>
                <c:pt idx="227593">
                  <c:v>5.16086</c:v>
                </c:pt>
                <c:pt idx="227594">
                  <c:v>5.16088</c:v>
                </c:pt>
                <c:pt idx="227595">
                  <c:v>5.16091</c:v>
                </c:pt>
                <c:pt idx="227596">
                  <c:v>5.16093</c:v>
                </c:pt>
                <c:pt idx="227597">
                  <c:v>5.16095</c:v>
                </c:pt>
                <c:pt idx="227598">
                  <c:v>5.16097</c:v>
                </c:pt>
                <c:pt idx="227599">
                  <c:v>5.161</c:v>
                </c:pt>
                <c:pt idx="227600">
                  <c:v>5.16102</c:v>
                </c:pt>
                <c:pt idx="227601">
                  <c:v>5.16104</c:v>
                </c:pt>
                <c:pt idx="227602">
                  <c:v>5.16107</c:v>
                </c:pt>
                <c:pt idx="227603">
                  <c:v>5.16109</c:v>
                </c:pt>
                <c:pt idx="227604">
                  <c:v>5.16111</c:v>
                </c:pt>
                <c:pt idx="227605">
                  <c:v>5.16113</c:v>
                </c:pt>
                <c:pt idx="227606">
                  <c:v>5.16116</c:v>
                </c:pt>
                <c:pt idx="227607">
                  <c:v>5.16118</c:v>
                </c:pt>
                <c:pt idx="227608">
                  <c:v>5.1612</c:v>
                </c:pt>
                <c:pt idx="227609">
                  <c:v>5.16122</c:v>
                </c:pt>
                <c:pt idx="227610">
                  <c:v>5.16125</c:v>
                </c:pt>
                <c:pt idx="227611">
                  <c:v>5.16127</c:v>
                </c:pt>
                <c:pt idx="227612">
                  <c:v>5.16129</c:v>
                </c:pt>
                <c:pt idx="227613">
                  <c:v>5.16132</c:v>
                </c:pt>
                <c:pt idx="227614">
                  <c:v>5.16134</c:v>
                </c:pt>
                <c:pt idx="227615">
                  <c:v>5.16136</c:v>
                </c:pt>
                <c:pt idx="227616">
                  <c:v>5.16138</c:v>
                </c:pt>
                <c:pt idx="227617">
                  <c:v>5.16141</c:v>
                </c:pt>
                <c:pt idx="227618">
                  <c:v>5.16143</c:v>
                </c:pt>
                <c:pt idx="227619">
                  <c:v>5.16145</c:v>
                </c:pt>
                <c:pt idx="227620">
                  <c:v>5.16147</c:v>
                </c:pt>
                <c:pt idx="227621">
                  <c:v>5.1615</c:v>
                </c:pt>
                <c:pt idx="227622">
                  <c:v>5.16152</c:v>
                </c:pt>
                <c:pt idx="227623">
                  <c:v>5.16154</c:v>
                </c:pt>
                <c:pt idx="227624">
                  <c:v>5.16157</c:v>
                </c:pt>
                <c:pt idx="227625">
                  <c:v>5.16159</c:v>
                </c:pt>
                <c:pt idx="227626">
                  <c:v>5.16161</c:v>
                </c:pt>
                <c:pt idx="227627">
                  <c:v>5.16163</c:v>
                </c:pt>
                <c:pt idx="227628">
                  <c:v>5.16165</c:v>
                </c:pt>
                <c:pt idx="227629">
                  <c:v>5.16168</c:v>
                </c:pt>
                <c:pt idx="227630">
                  <c:v>5.1617</c:v>
                </c:pt>
                <c:pt idx="227631">
                  <c:v>5.16172</c:v>
                </c:pt>
                <c:pt idx="227632">
                  <c:v>5.16175</c:v>
                </c:pt>
                <c:pt idx="227633">
                  <c:v>5.16177</c:v>
                </c:pt>
                <c:pt idx="227634">
                  <c:v>5.16179</c:v>
                </c:pt>
                <c:pt idx="227635">
                  <c:v>5.16181</c:v>
                </c:pt>
                <c:pt idx="227636">
                  <c:v>5.16184</c:v>
                </c:pt>
                <c:pt idx="227637">
                  <c:v>5.16186</c:v>
                </c:pt>
                <c:pt idx="227638">
                  <c:v>5.16188</c:v>
                </c:pt>
                <c:pt idx="227639">
                  <c:v>5.1619</c:v>
                </c:pt>
                <c:pt idx="227640">
                  <c:v>5.16193</c:v>
                </c:pt>
                <c:pt idx="227641">
                  <c:v>5.16195</c:v>
                </c:pt>
                <c:pt idx="227642">
                  <c:v>5.16197</c:v>
                </c:pt>
                <c:pt idx="227643">
                  <c:v>5.162</c:v>
                </c:pt>
                <c:pt idx="227644">
                  <c:v>5.16202</c:v>
                </c:pt>
                <c:pt idx="227645">
                  <c:v>5.16204</c:v>
                </c:pt>
                <c:pt idx="227646">
                  <c:v>5.16206</c:v>
                </c:pt>
                <c:pt idx="227647">
                  <c:v>5.16209</c:v>
                </c:pt>
                <c:pt idx="227648">
                  <c:v>5.16211</c:v>
                </c:pt>
                <c:pt idx="227649">
                  <c:v>5.16213</c:v>
                </c:pt>
                <c:pt idx="227650">
                  <c:v>5.16215</c:v>
                </c:pt>
                <c:pt idx="227651">
                  <c:v>5.16218</c:v>
                </c:pt>
                <c:pt idx="227652">
                  <c:v>5.1622</c:v>
                </c:pt>
                <c:pt idx="227653">
                  <c:v>5.16222</c:v>
                </c:pt>
                <c:pt idx="227654">
                  <c:v>5.16225</c:v>
                </c:pt>
                <c:pt idx="227655">
                  <c:v>5.16227</c:v>
                </c:pt>
                <c:pt idx="227656">
                  <c:v>5.16229</c:v>
                </c:pt>
                <c:pt idx="227657">
                  <c:v>5.16231</c:v>
                </c:pt>
                <c:pt idx="227658">
                  <c:v>5.16234</c:v>
                </c:pt>
                <c:pt idx="227659">
                  <c:v>5.16236</c:v>
                </c:pt>
                <c:pt idx="227660">
                  <c:v>5.16238</c:v>
                </c:pt>
                <c:pt idx="227661">
                  <c:v>5.1624</c:v>
                </c:pt>
                <c:pt idx="227662">
                  <c:v>5.16243</c:v>
                </c:pt>
                <c:pt idx="227663">
                  <c:v>5.16245</c:v>
                </c:pt>
                <c:pt idx="227664">
                  <c:v>5.16247</c:v>
                </c:pt>
                <c:pt idx="227665">
                  <c:v>5.16249</c:v>
                </c:pt>
                <c:pt idx="227666">
                  <c:v>5.16252</c:v>
                </c:pt>
                <c:pt idx="227667">
                  <c:v>5.16254</c:v>
                </c:pt>
                <c:pt idx="227668">
                  <c:v>5.16256</c:v>
                </c:pt>
                <c:pt idx="227669">
                  <c:v>5.16258</c:v>
                </c:pt>
                <c:pt idx="227670">
                  <c:v>5.16261</c:v>
                </c:pt>
                <c:pt idx="227671">
                  <c:v>5.16263</c:v>
                </c:pt>
                <c:pt idx="227672">
                  <c:v>5.16265</c:v>
                </c:pt>
                <c:pt idx="227673">
                  <c:v>5.16268</c:v>
                </c:pt>
                <c:pt idx="227674">
                  <c:v>5.1627</c:v>
                </c:pt>
                <c:pt idx="227675">
                  <c:v>5.16272</c:v>
                </c:pt>
                <c:pt idx="227676">
                  <c:v>5.16274</c:v>
                </c:pt>
                <c:pt idx="227677">
                  <c:v>5.16277</c:v>
                </c:pt>
                <c:pt idx="227678">
                  <c:v>5.16279</c:v>
                </c:pt>
                <c:pt idx="227679">
                  <c:v>5.16281</c:v>
                </c:pt>
                <c:pt idx="227680">
                  <c:v>5.16283</c:v>
                </c:pt>
                <c:pt idx="227681">
                  <c:v>5.16286</c:v>
                </c:pt>
                <c:pt idx="227682">
                  <c:v>5.16288</c:v>
                </c:pt>
                <c:pt idx="227683">
                  <c:v>5.1629</c:v>
                </c:pt>
                <c:pt idx="227684">
                  <c:v>5.16293</c:v>
                </c:pt>
                <c:pt idx="227685">
                  <c:v>5.16295</c:v>
                </c:pt>
                <c:pt idx="227686">
                  <c:v>5.16297</c:v>
                </c:pt>
                <c:pt idx="227687">
                  <c:v>5.16299</c:v>
                </c:pt>
                <c:pt idx="227688">
                  <c:v>5.16302</c:v>
                </c:pt>
                <c:pt idx="227689">
                  <c:v>5.16304</c:v>
                </c:pt>
                <c:pt idx="227690">
                  <c:v>5.16306</c:v>
                </c:pt>
                <c:pt idx="227691">
                  <c:v>5.16308</c:v>
                </c:pt>
                <c:pt idx="227692">
                  <c:v>5.16311</c:v>
                </c:pt>
                <c:pt idx="227693">
                  <c:v>5.16313</c:v>
                </c:pt>
                <c:pt idx="227694">
                  <c:v>5.16315</c:v>
                </c:pt>
                <c:pt idx="227695">
                  <c:v>5.16317</c:v>
                </c:pt>
                <c:pt idx="227696">
                  <c:v>5.1632</c:v>
                </c:pt>
                <c:pt idx="227697">
                  <c:v>5.16322</c:v>
                </c:pt>
                <c:pt idx="227698">
                  <c:v>5.16324</c:v>
                </c:pt>
                <c:pt idx="227699">
                  <c:v>5.16326</c:v>
                </c:pt>
                <c:pt idx="227700">
                  <c:v>5.16329</c:v>
                </c:pt>
                <c:pt idx="227701">
                  <c:v>5.16331</c:v>
                </c:pt>
                <c:pt idx="227702">
                  <c:v>5.16333</c:v>
                </c:pt>
                <c:pt idx="227703">
                  <c:v>5.16336</c:v>
                </c:pt>
                <c:pt idx="227704">
                  <c:v>5.16338</c:v>
                </c:pt>
                <c:pt idx="227705">
                  <c:v>5.1634</c:v>
                </c:pt>
                <c:pt idx="227706">
                  <c:v>5.16342</c:v>
                </c:pt>
                <c:pt idx="227707">
                  <c:v>5.16345</c:v>
                </c:pt>
                <c:pt idx="227708">
                  <c:v>5.16347</c:v>
                </c:pt>
                <c:pt idx="227709">
                  <c:v>5.16349</c:v>
                </c:pt>
                <c:pt idx="227710">
                  <c:v>5.16352</c:v>
                </c:pt>
                <c:pt idx="227711">
                  <c:v>5.16354</c:v>
                </c:pt>
                <c:pt idx="227712">
                  <c:v>5.16356</c:v>
                </c:pt>
                <c:pt idx="227713">
                  <c:v>5.16358</c:v>
                </c:pt>
                <c:pt idx="227714">
                  <c:v>5.1636</c:v>
                </c:pt>
                <c:pt idx="227715">
                  <c:v>5.16363</c:v>
                </c:pt>
                <c:pt idx="227716">
                  <c:v>5.16365</c:v>
                </c:pt>
                <c:pt idx="227717">
                  <c:v>5.16367</c:v>
                </c:pt>
                <c:pt idx="227718">
                  <c:v>5.1637</c:v>
                </c:pt>
                <c:pt idx="227719">
                  <c:v>5.16372</c:v>
                </c:pt>
                <c:pt idx="227720">
                  <c:v>5.16374</c:v>
                </c:pt>
                <c:pt idx="227721">
                  <c:v>5.16376</c:v>
                </c:pt>
                <c:pt idx="227722">
                  <c:v>5.16379</c:v>
                </c:pt>
                <c:pt idx="227723">
                  <c:v>5.16381</c:v>
                </c:pt>
                <c:pt idx="227724">
                  <c:v>5.16383</c:v>
                </c:pt>
                <c:pt idx="227725">
                  <c:v>5.16385</c:v>
                </c:pt>
                <c:pt idx="227726">
                  <c:v>5.16388</c:v>
                </c:pt>
                <c:pt idx="227727">
                  <c:v>5.1639</c:v>
                </c:pt>
                <c:pt idx="227728">
                  <c:v>5.16392</c:v>
                </c:pt>
                <c:pt idx="227729">
                  <c:v>5.16395</c:v>
                </c:pt>
                <c:pt idx="227730">
                  <c:v>5.16397</c:v>
                </c:pt>
                <c:pt idx="227731">
                  <c:v>5.16399</c:v>
                </c:pt>
                <c:pt idx="227732">
                  <c:v>5.16401</c:v>
                </c:pt>
                <c:pt idx="227733">
                  <c:v>5.16404</c:v>
                </c:pt>
                <c:pt idx="227734">
                  <c:v>5.16406</c:v>
                </c:pt>
                <c:pt idx="227735">
                  <c:v>5.16408</c:v>
                </c:pt>
                <c:pt idx="227736">
                  <c:v>5.1641</c:v>
                </c:pt>
                <c:pt idx="227737">
                  <c:v>5.16413</c:v>
                </c:pt>
                <c:pt idx="227738">
                  <c:v>5.16415</c:v>
                </c:pt>
                <c:pt idx="227739">
                  <c:v>5.16417</c:v>
                </c:pt>
                <c:pt idx="227740">
                  <c:v>5.1642</c:v>
                </c:pt>
                <c:pt idx="227741">
                  <c:v>5.16422</c:v>
                </c:pt>
                <c:pt idx="227742">
                  <c:v>5.16424</c:v>
                </c:pt>
                <c:pt idx="227743">
                  <c:v>5.16426</c:v>
                </c:pt>
                <c:pt idx="227744">
                  <c:v>5.16429</c:v>
                </c:pt>
                <c:pt idx="227745">
                  <c:v>5.16431</c:v>
                </c:pt>
                <c:pt idx="227746">
                  <c:v>5.16433</c:v>
                </c:pt>
                <c:pt idx="227747">
                  <c:v>5.16435</c:v>
                </c:pt>
                <c:pt idx="227748">
                  <c:v>5.16438</c:v>
                </c:pt>
                <c:pt idx="227749">
                  <c:v>5.1644</c:v>
                </c:pt>
                <c:pt idx="227750">
                  <c:v>5.16442</c:v>
                </c:pt>
                <c:pt idx="227751">
                  <c:v>5.16444</c:v>
                </c:pt>
                <c:pt idx="227752">
                  <c:v>5.16447</c:v>
                </c:pt>
                <c:pt idx="227753">
                  <c:v>5.16449</c:v>
                </c:pt>
                <c:pt idx="227754">
                  <c:v>5.16451</c:v>
                </c:pt>
                <c:pt idx="227755">
                  <c:v>5.16453</c:v>
                </c:pt>
                <c:pt idx="227756">
                  <c:v>5.16456</c:v>
                </c:pt>
                <c:pt idx="227757">
                  <c:v>5.16458</c:v>
                </c:pt>
                <c:pt idx="227758">
                  <c:v>5.1646</c:v>
                </c:pt>
                <c:pt idx="227759">
                  <c:v>5.16463</c:v>
                </c:pt>
                <c:pt idx="227760">
                  <c:v>5.16465</c:v>
                </c:pt>
                <c:pt idx="227761">
                  <c:v>5.16467</c:v>
                </c:pt>
                <c:pt idx="227762">
                  <c:v>5.16469</c:v>
                </c:pt>
                <c:pt idx="227763">
                  <c:v>5.16472</c:v>
                </c:pt>
                <c:pt idx="227764">
                  <c:v>5.16474</c:v>
                </c:pt>
                <c:pt idx="227765">
                  <c:v>5.16476</c:v>
                </c:pt>
                <c:pt idx="227766">
                  <c:v>5.16479</c:v>
                </c:pt>
                <c:pt idx="227767">
                  <c:v>5.16481</c:v>
                </c:pt>
                <c:pt idx="227768">
                  <c:v>5.16483</c:v>
                </c:pt>
                <c:pt idx="227769">
                  <c:v>5.16485</c:v>
                </c:pt>
                <c:pt idx="227770">
                  <c:v>5.16488</c:v>
                </c:pt>
                <c:pt idx="227771">
                  <c:v>5.1649</c:v>
                </c:pt>
                <c:pt idx="227772">
                  <c:v>5.16492</c:v>
                </c:pt>
                <c:pt idx="227773">
                  <c:v>5.16494</c:v>
                </c:pt>
                <c:pt idx="227774">
                  <c:v>5.16497</c:v>
                </c:pt>
                <c:pt idx="227775">
                  <c:v>5.16499</c:v>
                </c:pt>
                <c:pt idx="227776">
                  <c:v>5.16501</c:v>
                </c:pt>
                <c:pt idx="227777">
                  <c:v>5.16503</c:v>
                </c:pt>
                <c:pt idx="227778">
                  <c:v>5.16506</c:v>
                </c:pt>
                <c:pt idx="227779">
                  <c:v>5.16508</c:v>
                </c:pt>
                <c:pt idx="227780">
                  <c:v>5.1651</c:v>
                </c:pt>
                <c:pt idx="227781">
                  <c:v>5.16512</c:v>
                </c:pt>
                <c:pt idx="227782">
                  <c:v>5.16515</c:v>
                </c:pt>
                <c:pt idx="227783">
                  <c:v>5.16517</c:v>
                </c:pt>
                <c:pt idx="227784">
                  <c:v>5.16519</c:v>
                </c:pt>
                <c:pt idx="227785">
                  <c:v>5.16521</c:v>
                </c:pt>
                <c:pt idx="227786">
                  <c:v>5.16524</c:v>
                </c:pt>
                <c:pt idx="227787">
                  <c:v>5.16526</c:v>
                </c:pt>
                <c:pt idx="227788">
                  <c:v>5.16528</c:v>
                </c:pt>
                <c:pt idx="227789">
                  <c:v>5.16531</c:v>
                </c:pt>
                <c:pt idx="227790">
                  <c:v>5.16533</c:v>
                </c:pt>
                <c:pt idx="227791">
                  <c:v>5.16535</c:v>
                </c:pt>
                <c:pt idx="227792">
                  <c:v>5.16537</c:v>
                </c:pt>
                <c:pt idx="227793">
                  <c:v>5.1654</c:v>
                </c:pt>
                <c:pt idx="227794">
                  <c:v>5.16542</c:v>
                </c:pt>
                <c:pt idx="227795">
                  <c:v>5.16544</c:v>
                </c:pt>
                <c:pt idx="227796">
                  <c:v>5.16547</c:v>
                </c:pt>
                <c:pt idx="227797">
                  <c:v>5.16549</c:v>
                </c:pt>
                <c:pt idx="227798">
                  <c:v>5.16551</c:v>
                </c:pt>
                <c:pt idx="227799">
                  <c:v>5.16553</c:v>
                </c:pt>
                <c:pt idx="227800">
                  <c:v>5.16556</c:v>
                </c:pt>
                <c:pt idx="227801">
                  <c:v>5.16558</c:v>
                </c:pt>
                <c:pt idx="227802">
                  <c:v>5.1656</c:v>
                </c:pt>
                <c:pt idx="227803">
                  <c:v>5.16562</c:v>
                </c:pt>
                <c:pt idx="227804">
                  <c:v>5.16565</c:v>
                </c:pt>
                <c:pt idx="227805">
                  <c:v>5.16567</c:v>
                </c:pt>
                <c:pt idx="227806">
                  <c:v>5.16569</c:v>
                </c:pt>
                <c:pt idx="227807">
                  <c:v>5.16571</c:v>
                </c:pt>
                <c:pt idx="227808">
                  <c:v>5.16574</c:v>
                </c:pt>
                <c:pt idx="227809">
                  <c:v>5.16576</c:v>
                </c:pt>
                <c:pt idx="227810">
                  <c:v>5.16578</c:v>
                </c:pt>
                <c:pt idx="227811">
                  <c:v>5.1658</c:v>
                </c:pt>
                <c:pt idx="227812">
                  <c:v>5.16583</c:v>
                </c:pt>
                <c:pt idx="227813">
                  <c:v>5.16585</c:v>
                </c:pt>
                <c:pt idx="227814">
                  <c:v>5.16587</c:v>
                </c:pt>
                <c:pt idx="227815">
                  <c:v>5.1659</c:v>
                </c:pt>
                <c:pt idx="227816">
                  <c:v>5.16592</c:v>
                </c:pt>
                <c:pt idx="227817">
                  <c:v>5.16594</c:v>
                </c:pt>
                <c:pt idx="227818">
                  <c:v>5.16596</c:v>
                </c:pt>
                <c:pt idx="227819">
                  <c:v>5.16599</c:v>
                </c:pt>
                <c:pt idx="227820">
                  <c:v>5.16601</c:v>
                </c:pt>
                <c:pt idx="227821">
                  <c:v>5.16603</c:v>
                </c:pt>
                <c:pt idx="227822">
                  <c:v>5.16605</c:v>
                </c:pt>
                <c:pt idx="227823">
                  <c:v>5.16608</c:v>
                </c:pt>
                <c:pt idx="227824">
                  <c:v>5.1661</c:v>
                </c:pt>
                <c:pt idx="227825">
                  <c:v>5.16612</c:v>
                </c:pt>
                <c:pt idx="227826">
                  <c:v>5.16615</c:v>
                </c:pt>
                <c:pt idx="227827">
                  <c:v>5.16617</c:v>
                </c:pt>
                <c:pt idx="227828">
                  <c:v>5.16619</c:v>
                </c:pt>
                <c:pt idx="227829">
                  <c:v>5.16621</c:v>
                </c:pt>
                <c:pt idx="227830">
                  <c:v>5.16624</c:v>
                </c:pt>
                <c:pt idx="227831">
                  <c:v>5.16626</c:v>
                </c:pt>
                <c:pt idx="227832">
                  <c:v>5.16628</c:v>
                </c:pt>
                <c:pt idx="227833">
                  <c:v>5.1663</c:v>
                </c:pt>
                <c:pt idx="227834">
                  <c:v>5.16633</c:v>
                </c:pt>
                <c:pt idx="227835">
                  <c:v>5.16635</c:v>
                </c:pt>
                <c:pt idx="227836">
                  <c:v>5.16637</c:v>
                </c:pt>
                <c:pt idx="227837">
                  <c:v>5.16639</c:v>
                </c:pt>
                <c:pt idx="227838">
                  <c:v>5.16642</c:v>
                </c:pt>
                <c:pt idx="227839">
                  <c:v>5.16644</c:v>
                </c:pt>
                <c:pt idx="227840">
                  <c:v>5.16646</c:v>
                </c:pt>
                <c:pt idx="227841">
                  <c:v>5.16648</c:v>
                </c:pt>
                <c:pt idx="227842">
                  <c:v>5.16651</c:v>
                </c:pt>
                <c:pt idx="227843">
                  <c:v>5.16653</c:v>
                </c:pt>
                <c:pt idx="227844">
                  <c:v>5.16655</c:v>
                </c:pt>
                <c:pt idx="227845">
                  <c:v>5.16658</c:v>
                </c:pt>
                <c:pt idx="227846">
                  <c:v>5.1666</c:v>
                </c:pt>
                <c:pt idx="227847">
                  <c:v>5.16662</c:v>
                </c:pt>
                <c:pt idx="227848">
                  <c:v>5.16664</c:v>
                </c:pt>
                <c:pt idx="227849">
                  <c:v>5.16667</c:v>
                </c:pt>
                <c:pt idx="227850">
                  <c:v>5.16669</c:v>
                </c:pt>
                <c:pt idx="227851">
                  <c:v>5.16671</c:v>
                </c:pt>
                <c:pt idx="227852">
                  <c:v>5.16674</c:v>
                </c:pt>
                <c:pt idx="227853">
                  <c:v>5.16676</c:v>
                </c:pt>
                <c:pt idx="227854">
                  <c:v>5.16678</c:v>
                </c:pt>
                <c:pt idx="227855">
                  <c:v>5.1668</c:v>
                </c:pt>
                <c:pt idx="227856">
                  <c:v>5.16683</c:v>
                </c:pt>
                <c:pt idx="227857">
                  <c:v>5.16685</c:v>
                </c:pt>
                <c:pt idx="227858">
                  <c:v>5.16687</c:v>
                </c:pt>
                <c:pt idx="227859">
                  <c:v>5.16689</c:v>
                </c:pt>
                <c:pt idx="227860">
                  <c:v>5.16692</c:v>
                </c:pt>
                <c:pt idx="227861">
                  <c:v>5.16694</c:v>
                </c:pt>
                <c:pt idx="227862">
                  <c:v>5.16696</c:v>
                </c:pt>
                <c:pt idx="227863">
                  <c:v>5.16698</c:v>
                </c:pt>
                <c:pt idx="227864">
                  <c:v>5.16701</c:v>
                </c:pt>
                <c:pt idx="227865">
                  <c:v>5.16703</c:v>
                </c:pt>
                <c:pt idx="227866">
                  <c:v>5.16705</c:v>
                </c:pt>
                <c:pt idx="227867">
                  <c:v>5.16707</c:v>
                </c:pt>
                <c:pt idx="227868">
                  <c:v>5.1671</c:v>
                </c:pt>
                <c:pt idx="227869">
                  <c:v>5.16712</c:v>
                </c:pt>
                <c:pt idx="227870">
                  <c:v>5.16714</c:v>
                </c:pt>
                <c:pt idx="227871">
                  <c:v>5.16717</c:v>
                </c:pt>
                <c:pt idx="227872">
                  <c:v>5.16719</c:v>
                </c:pt>
                <c:pt idx="227873">
                  <c:v>5.16721</c:v>
                </c:pt>
                <c:pt idx="227874">
                  <c:v>5.16723</c:v>
                </c:pt>
                <c:pt idx="227875">
                  <c:v>5.16726</c:v>
                </c:pt>
                <c:pt idx="227876">
                  <c:v>5.16728</c:v>
                </c:pt>
                <c:pt idx="227877">
                  <c:v>5.1673</c:v>
                </c:pt>
                <c:pt idx="227878">
                  <c:v>5.16732</c:v>
                </c:pt>
                <c:pt idx="227879">
                  <c:v>5.16735</c:v>
                </c:pt>
                <c:pt idx="227880">
                  <c:v>5.16737</c:v>
                </c:pt>
                <c:pt idx="227881">
                  <c:v>5.16739</c:v>
                </c:pt>
                <c:pt idx="227882">
                  <c:v>5.16742</c:v>
                </c:pt>
                <c:pt idx="227883">
                  <c:v>5.16744</c:v>
                </c:pt>
                <c:pt idx="227884">
                  <c:v>5.16746</c:v>
                </c:pt>
                <c:pt idx="227885">
                  <c:v>5.16748</c:v>
                </c:pt>
                <c:pt idx="227886">
                  <c:v>5.16751</c:v>
                </c:pt>
                <c:pt idx="227887">
                  <c:v>5.16753</c:v>
                </c:pt>
                <c:pt idx="227888">
                  <c:v>5.16755</c:v>
                </c:pt>
                <c:pt idx="227889">
                  <c:v>5.16757</c:v>
                </c:pt>
                <c:pt idx="227890">
                  <c:v>5.1676</c:v>
                </c:pt>
                <c:pt idx="227891">
                  <c:v>5.16762</c:v>
                </c:pt>
                <c:pt idx="227892">
                  <c:v>5.16764</c:v>
                </c:pt>
                <c:pt idx="227893">
                  <c:v>5.16766</c:v>
                </c:pt>
                <c:pt idx="227894">
                  <c:v>5.16769</c:v>
                </c:pt>
                <c:pt idx="227895">
                  <c:v>5.16771</c:v>
                </c:pt>
                <c:pt idx="227896">
                  <c:v>5.16773</c:v>
                </c:pt>
                <c:pt idx="227897">
                  <c:v>5.16775</c:v>
                </c:pt>
                <c:pt idx="227898">
                  <c:v>5.16778</c:v>
                </c:pt>
                <c:pt idx="227899">
                  <c:v>5.1678</c:v>
                </c:pt>
                <c:pt idx="227900">
                  <c:v>5.16782</c:v>
                </c:pt>
                <c:pt idx="227901">
                  <c:v>5.16785</c:v>
                </c:pt>
                <c:pt idx="227902">
                  <c:v>5.16787</c:v>
                </c:pt>
                <c:pt idx="227903">
                  <c:v>5.16789</c:v>
                </c:pt>
                <c:pt idx="227904">
                  <c:v>5.16791</c:v>
                </c:pt>
                <c:pt idx="227905">
                  <c:v>5.16794</c:v>
                </c:pt>
                <c:pt idx="227906">
                  <c:v>5.16796</c:v>
                </c:pt>
                <c:pt idx="227907">
                  <c:v>5.16798</c:v>
                </c:pt>
                <c:pt idx="227908">
                  <c:v>5.168</c:v>
                </c:pt>
                <c:pt idx="227909">
                  <c:v>5.16803</c:v>
                </c:pt>
                <c:pt idx="227910">
                  <c:v>5.16805</c:v>
                </c:pt>
                <c:pt idx="227911">
                  <c:v>5.16807</c:v>
                </c:pt>
                <c:pt idx="227912">
                  <c:v>5.1681</c:v>
                </c:pt>
                <c:pt idx="227913">
                  <c:v>5.16812</c:v>
                </c:pt>
                <c:pt idx="227914">
                  <c:v>5.16814</c:v>
                </c:pt>
                <c:pt idx="227915">
                  <c:v>5.16816</c:v>
                </c:pt>
                <c:pt idx="227916">
                  <c:v>5.16819</c:v>
                </c:pt>
                <c:pt idx="227917">
                  <c:v>5.16821</c:v>
                </c:pt>
                <c:pt idx="227918">
                  <c:v>5.16823</c:v>
                </c:pt>
                <c:pt idx="227919">
                  <c:v>5.16825</c:v>
                </c:pt>
                <c:pt idx="227920">
                  <c:v>5.16828</c:v>
                </c:pt>
                <c:pt idx="227921">
                  <c:v>5.1683</c:v>
                </c:pt>
                <c:pt idx="227922">
                  <c:v>5.16832</c:v>
                </c:pt>
                <c:pt idx="227923">
                  <c:v>5.16835</c:v>
                </c:pt>
                <c:pt idx="227924">
                  <c:v>5.16837</c:v>
                </c:pt>
                <c:pt idx="227925">
                  <c:v>5.16839</c:v>
                </c:pt>
                <c:pt idx="227926">
                  <c:v>5.16841</c:v>
                </c:pt>
                <c:pt idx="227927">
                  <c:v>5.16843</c:v>
                </c:pt>
                <c:pt idx="227928">
                  <c:v>5.16846</c:v>
                </c:pt>
                <c:pt idx="227929">
                  <c:v>5.16848</c:v>
                </c:pt>
                <c:pt idx="227930">
                  <c:v>5.1685</c:v>
                </c:pt>
                <c:pt idx="227931">
                  <c:v>5.16853</c:v>
                </c:pt>
                <c:pt idx="227932">
                  <c:v>5.16855</c:v>
                </c:pt>
                <c:pt idx="227933">
                  <c:v>5.16857</c:v>
                </c:pt>
                <c:pt idx="227934">
                  <c:v>5.16859</c:v>
                </c:pt>
                <c:pt idx="227935">
                  <c:v>5.16862</c:v>
                </c:pt>
                <c:pt idx="227936">
                  <c:v>5.16864</c:v>
                </c:pt>
                <c:pt idx="227937">
                  <c:v>5.16866</c:v>
                </c:pt>
                <c:pt idx="227938">
                  <c:v>5.16868</c:v>
                </c:pt>
                <c:pt idx="227939">
                  <c:v>5.16871</c:v>
                </c:pt>
                <c:pt idx="227940">
                  <c:v>5.16873</c:v>
                </c:pt>
                <c:pt idx="227941">
                  <c:v>5.16875</c:v>
                </c:pt>
                <c:pt idx="227942">
                  <c:v>5.16878</c:v>
                </c:pt>
                <c:pt idx="227943">
                  <c:v>5.1688</c:v>
                </c:pt>
                <c:pt idx="227944">
                  <c:v>5.16882</c:v>
                </c:pt>
                <c:pt idx="227945">
                  <c:v>5.16884</c:v>
                </c:pt>
                <c:pt idx="227946">
                  <c:v>5.16887</c:v>
                </c:pt>
                <c:pt idx="227947">
                  <c:v>5.16889</c:v>
                </c:pt>
                <c:pt idx="227948">
                  <c:v>5.16891</c:v>
                </c:pt>
                <c:pt idx="227949">
                  <c:v>5.16893</c:v>
                </c:pt>
                <c:pt idx="227950">
                  <c:v>5.16896</c:v>
                </c:pt>
                <c:pt idx="227951">
                  <c:v>5.16898</c:v>
                </c:pt>
                <c:pt idx="227952">
                  <c:v>5.169</c:v>
                </c:pt>
                <c:pt idx="227953">
                  <c:v>5.16903</c:v>
                </c:pt>
                <c:pt idx="227954">
                  <c:v>5.16905</c:v>
                </c:pt>
                <c:pt idx="227955">
                  <c:v>5.16907</c:v>
                </c:pt>
                <c:pt idx="227956">
                  <c:v>5.16909</c:v>
                </c:pt>
                <c:pt idx="227957">
                  <c:v>5.16912</c:v>
                </c:pt>
                <c:pt idx="227958">
                  <c:v>5.16914</c:v>
                </c:pt>
                <c:pt idx="227959">
                  <c:v>5.16916</c:v>
                </c:pt>
                <c:pt idx="227960">
                  <c:v>5.16918</c:v>
                </c:pt>
                <c:pt idx="227961">
                  <c:v>5.16921</c:v>
                </c:pt>
                <c:pt idx="227962">
                  <c:v>5.16923</c:v>
                </c:pt>
                <c:pt idx="227963">
                  <c:v>5.16925</c:v>
                </c:pt>
                <c:pt idx="227964">
                  <c:v>5.16927</c:v>
                </c:pt>
                <c:pt idx="227965">
                  <c:v>5.1693</c:v>
                </c:pt>
                <c:pt idx="227966">
                  <c:v>5.16932</c:v>
                </c:pt>
                <c:pt idx="227967">
                  <c:v>5.16934</c:v>
                </c:pt>
                <c:pt idx="227968">
                  <c:v>5.16936</c:v>
                </c:pt>
                <c:pt idx="227969">
                  <c:v>5.16939</c:v>
                </c:pt>
                <c:pt idx="227970">
                  <c:v>5.16941</c:v>
                </c:pt>
                <c:pt idx="227971">
                  <c:v>5.16943</c:v>
                </c:pt>
                <c:pt idx="227972">
                  <c:v>5.16946</c:v>
                </c:pt>
                <c:pt idx="227973">
                  <c:v>5.16948</c:v>
                </c:pt>
                <c:pt idx="227974">
                  <c:v>5.1695</c:v>
                </c:pt>
                <c:pt idx="227975">
                  <c:v>5.16952</c:v>
                </c:pt>
                <c:pt idx="227976">
                  <c:v>5.16955</c:v>
                </c:pt>
                <c:pt idx="227977">
                  <c:v>5.16957</c:v>
                </c:pt>
                <c:pt idx="227978">
                  <c:v>5.16959</c:v>
                </c:pt>
                <c:pt idx="227979">
                  <c:v>5.16962</c:v>
                </c:pt>
                <c:pt idx="227980">
                  <c:v>5.16964</c:v>
                </c:pt>
                <c:pt idx="227981">
                  <c:v>5.16966</c:v>
                </c:pt>
                <c:pt idx="227982">
                  <c:v>5.16968</c:v>
                </c:pt>
                <c:pt idx="227983">
                  <c:v>5.16971</c:v>
                </c:pt>
                <c:pt idx="227984">
                  <c:v>5.16973</c:v>
                </c:pt>
                <c:pt idx="227985">
                  <c:v>5.16975</c:v>
                </c:pt>
                <c:pt idx="227986">
                  <c:v>5.16977</c:v>
                </c:pt>
                <c:pt idx="227987">
                  <c:v>5.1698</c:v>
                </c:pt>
                <c:pt idx="227988">
                  <c:v>5.16982</c:v>
                </c:pt>
                <c:pt idx="227989">
                  <c:v>5.16984</c:v>
                </c:pt>
                <c:pt idx="227990">
                  <c:v>5.16986</c:v>
                </c:pt>
                <c:pt idx="227991">
                  <c:v>5.16989</c:v>
                </c:pt>
                <c:pt idx="227992">
                  <c:v>5.16991</c:v>
                </c:pt>
                <c:pt idx="227993">
                  <c:v>5.16993</c:v>
                </c:pt>
                <c:pt idx="227994">
                  <c:v>5.16995</c:v>
                </c:pt>
                <c:pt idx="227995">
                  <c:v>5.16998</c:v>
                </c:pt>
                <c:pt idx="227996">
                  <c:v>5.17</c:v>
                </c:pt>
                <c:pt idx="227997">
                  <c:v>5.17002</c:v>
                </c:pt>
                <c:pt idx="227998">
                  <c:v>5.17005</c:v>
                </c:pt>
                <c:pt idx="227999">
                  <c:v>5.17007</c:v>
                </c:pt>
                <c:pt idx="228000">
                  <c:v>5.17009</c:v>
                </c:pt>
                <c:pt idx="228001">
                  <c:v>5.17011</c:v>
                </c:pt>
                <c:pt idx="228002">
                  <c:v>5.17014</c:v>
                </c:pt>
                <c:pt idx="228003">
                  <c:v>5.17016</c:v>
                </c:pt>
                <c:pt idx="228004">
                  <c:v>5.17018</c:v>
                </c:pt>
                <c:pt idx="228005">
                  <c:v>5.1702</c:v>
                </c:pt>
                <c:pt idx="228006">
                  <c:v>5.17023</c:v>
                </c:pt>
                <c:pt idx="228007">
                  <c:v>5.17025</c:v>
                </c:pt>
                <c:pt idx="228008">
                  <c:v>5.17027</c:v>
                </c:pt>
                <c:pt idx="228009">
                  <c:v>5.1703</c:v>
                </c:pt>
                <c:pt idx="228010">
                  <c:v>5.17032</c:v>
                </c:pt>
                <c:pt idx="228011">
                  <c:v>5.17034</c:v>
                </c:pt>
                <c:pt idx="228012">
                  <c:v>5.17036</c:v>
                </c:pt>
                <c:pt idx="228013">
                  <c:v>5.17038</c:v>
                </c:pt>
                <c:pt idx="228014">
                  <c:v>5.17041</c:v>
                </c:pt>
                <c:pt idx="228015">
                  <c:v>5.17043</c:v>
                </c:pt>
                <c:pt idx="228016">
                  <c:v>5.17045</c:v>
                </c:pt>
                <c:pt idx="228017">
                  <c:v>5.17048</c:v>
                </c:pt>
                <c:pt idx="228018">
                  <c:v>5.1705</c:v>
                </c:pt>
                <c:pt idx="228019">
                  <c:v>5.17052</c:v>
                </c:pt>
                <c:pt idx="228020">
                  <c:v>5.17054</c:v>
                </c:pt>
                <c:pt idx="228021">
                  <c:v>5.17057</c:v>
                </c:pt>
                <c:pt idx="228022">
                  <c:v>5.17059</c:v>
                </c:pt>
                <c:pt idx="228023">
                  <c:v>5.17061</c:v>
                </c:pt>
                <c:pt idx="228024">
                  <c:v>5.17063</c:v>
                </c:pt>
                <c:pt idx="228025">
                  <c:v>5.17066</c:v>
                </c:pt>
                <c:pt idx="228026">
                  <c:v>5.17068</c:v>
                </c:pt>
                <c:pt idx="228027">
                  <c:v>5.1707</c:v>
                </c:pt>
                <c:pt idx="228028">
                  <c:v>5.17073</c:v>
                </c:pt>
                <c:pt idx="228029">
                  <c:v>5.17075</c:v>
                </c:pt>
                <c:pt idx="228030">
                  <c:v>5.17077</c:v>
                </c:pt>
                <c:pt idx="228031">
                  <c:v>5.17079</c:v>
                </c:pt>
                <c:pt idx="228032">
                  <c:v>5.17082</c:v>
                </c:pt>
                <c:pt idx="228033">
                  <c:v>5.17084</c:v>
                </c:pt>
                <c:pt idx="228034">
                  <c:v>5.17086</c:v>
                </c:pt>
                <c:pt idx="228035">
                  <c:v>5.17088</c:v>
                </c:pt>
                <c:pt idx="228036">
                  <c:v>5.17091</c:v>
                </c:pt>
                <c:pt idx="228037">
                  <c:v>5.17093</c:v>
                </c:pt>
                <c:pt idx="228038">
                  <c:v>5.17095</c:v>
                </c:pt>
                <c:pt idx="228039">
                  <c:v>5.17098</c:v>
                </c:pt>
                <c:pt idx="228040">
                  <c:v>5.171</c:v>
                </c:pt>
                <c:pt idx="228041">
                  <c:v>5.17102</c:v>
                </c:pt>
                <c:pt idx="228042">
                  <c:v>5.17104</c:v>
                </c:pt>
                <c:pt idx="228043">
                  <c:v>5.17107</c:v>
                </c:pt>
                <c:pt idx="228044">
                  <c:v>5.17109</c:v>
                </c:pt>
                <c:pt idx="228045">
                  <c:v>5.17111</c:v>
                </c:pt>
                <c:pt idx="228046">
                  <c:v>5.17113</c:v>
                </c:pt>
                <c:pt idx="228047">
                  <c:v>5.17116</c:v>
                </c:pt>
                <c:pt idx="228048">
                  <c:v>5.17118</c:v>
                </c:pt>
                <c:pt idx="228049">
                  <c:v>5.1712</c:v>
                </c:pt>
                <c:pt idx="228050">
                  <c:v>5.17122</c:v>
                </c:pt>
                <c:pt idx="228051">
                  <c:v>5.17125</c:v>
                </c:pt>
                <c:pt idx="228052">
                  <c:v>5.17127</c:v>
                </c:pt>
                <c:pt idx="228053">
                  <c:v>5.17129</c:v>
                </c:pt>
                <c:pt idx="228054">
                  <c:v>5.17131</c:v>
                </c:pt>
                <c:pt idx="228055">
                  <c:v>5.17134</c:v>
                </c:pt>
                <c:pt idx="228056">
                  <c:v>5.17136</c:v>
                </c:pt>
                <c:pt idx="228057">
                  <c:v>5.17138</c:v>
                </c:pt>
                <c:pt idx="228058">
                  <c:v>5.17141</c:v>
                </c:pt>
                <c:pt idx="228059">
                  <c:v>5.17143</c:v>
                </c:pt>
                <c:pt idx="228060">
                  <c:v>5.17145</c:v>
                </c:pt>
                <c:pt idx="228061">
                  <c:v>5.17147</c:v>
                </c:pt>
                <c:pt idx="228062">
                  <c:v>5.1715</c:v>
                </c:pt>
                <c:pt idx="228063">
                  <c:v>5.17152</c:v>
                </c:pt>
                <c:pt idx="228064">
                  <c:v>5.17154</c:v>
                </c:pt>
                <c:pt idx="228065">
                  <c:v>5.17157</c:v>
                </c:pt>
                <c:pt idx="228066">
                  <c:v>5.17159</c:v>
                </c:pt>
                <c:pt idx="228067">
                  <c:v>5.17161</c:v>
                </c:pt>
                <c:pt idx="228068">
                  <c:v>5.17163</c:v>
                </c:pt>
                <c:pt idx="228069">
                  <c:v>5.17166</c:v>
                </c:pt>
                <c:pt idx="228070">
                  <c:v>5.17168</c:v>
                </c:pt>
                <c:pt idx="228071">
                  <c:v>5.1717</c:v>
                </c:pt>
                <c:pt idx="228072">
                  <c:v>5.17172</c:v>
                </c:pt>
                <c:pt idx="228073">
                  <c:v>5.17175</c:v>
                </c:pt>
                <c:pt idx="228074">
                  <c:v>5.17177</c:v>
                </c:pt>
                <c:pt idx="228075">
                  <c:v>5.17179</c:v>
                </c:pt>
                <c:pt idx="228076">
                  <c:v>5.17181</c:v>
                </c:pt>
                <c:pt idx="228077">
                  <c:v>5.17184</c:v>
                </c:pt>
                <c:pt idx="228078">
                  <c:v>5.17186</c:v>
                </c:pt>
                <c:pt idx="228079">
                  <c:v>5.17188</c:v>
                </c:pt>
                <c:pt idx="228080">
                  <c:v>5.1719</c:v>
                </c:pt>
                <c:pt idx="228081">
                  <c:v>5.17193</c:v>
                </c:pt>
                <c:pt idx="228082">
                  <c:v>5.17195</c:v>
                </c:pt>
                <c:pt idx="228083">
                  <c:v>5.17197</c:v>
                </c:pt>
                <c:pt idx="228084">
                  <c:v>5.17199</c:v>
                </c:pt>
                <c:pt idx="228085">
                  <c:v>5.17202</c:v>
                </c:pt>
                <c:pt idx="228086">
                  <c:v>5.17204</c:v>
                </c:pt>
                <c:pt idx="228087">
                  <c:v>5.17206</c:v>
                </c:pt>
                <c:pt idx="228088">
                  <c:v>5.17209</c:v>
                </c:pt>
                <c:pt idx="228089">
                  <c:v>5.17211</c:v>
                </c:pt>
                <c:pt idx="228090">
                  <c:v>5.17213</c:v>
                </c:pt>
                <c:pt idx="228091">
                  <c:v>5.17215</c:v>
                </c:pt>
                <c:pt idx="228092">
                  <c:v>5.17218</c:v>
                </c:pt>
                <c:pt idx="228093">
                  <c:v>5.1722</c:v>
                </c:pt>
                <c:pt idx="228094">
                  <c:v>5.17222</c:v>
                </c:pt>
                <c:pt idx="228095">
                  <c:v>5.17225</c:v>
                </c:pt>
                <c:pt idx="228096">
                  <c:v>5.17227</c:v>
                </c:pt>
                <c:pt idx="228097">
                  <c:v>5.17229</c:v>
                </c:pt>
                <c:pt idx="228098">
                  <c:v>5.17231</c:v>
                </c:pt>
                <c:pt idx="228099">
                  <c:v>5.17234</c:v>
                </c:pt>
                <c:pt idx="228100">
                  <c:v>5.17236</c:v>
                </c:pt>
                <c:pt idx="228101">
                  <c:v>5.17238</c:v>
                </c:pt>
                <c:pt idx="228102">
                  <c:v>5.1724</c:v>
                </c:pt>
                <c:pt idx="228103">
                  <c:v>5.17243</c:v>
                </c:pt>
                <c:pt idx="228104">
                  <c:v>5.17245</c:v>
                </c:pt>
                <c:pt idx="228105">
                  <c:v>5.17247</c:v>
                </c:pt>
                <c:pt idx="228106">
                  <c:v>5.17249</c:v>
                </c:pt>
                <c:pt idx="228107">
                  <c:v>5.17252</c:v>
                </c:pt>
                <c:pt idx="228108">
                  <c:v>5.17254</c:v>
                </c:pt>
                <c:pt idx="228109">
                  <c:v>5.17256</c:v>
                </c:pt>
                <c:pt idx="228110">
                  <c:v>5.17258</c:v>
                </c:pt>
                <c:pt idx="228111">
                  <c:v>5.17261</c:v>
                </c:pt>
                <c:pt idx="228112">
                  <c:v>5.17263</c:v>
                </c:pt>
                <c:pt idx="228113">
                  <c:v>5.17265</c:v>
                </c:pt>
                <c:pt idx="228114">
                  <c:v>5.17268</c:v>
                </c:pt>
                <c:pt idx="228115">
                  <c:v>5.1727</c:v>
                </c:pt>
                <c:pt idx="228116">
                  <c:v>5.17272</c:v>
                </c:pt>
                <c:pt idx="228117">
                  <c:v>5.17274</c:v>
                </c:pt>
                <c:pt idx="228118">
                  <c:v>5.17277</c:v>
                </c:pt>
                <c:pt idx="228119">
                  <c:v>5.17279</c:v>
                </c:pt>
                <c:pt idx="228120">
                  <c:v>5.17281</c:v>
                </c:pt>
                <c:pt idx="228121">
                  <c:v>5.17283</c:v>
                </c:pt>
                <c:pt idx="228122">
                  <c:v>5.17286</c:v>
                </c:pt>
                <c:pt idx="228123">
                  <c:v>5.17288</c:v>
                </c:pt>
                <c:pt idx="228124">
                  <c:v>5.1729</c:v>
                </c:pt>
                <c:pt idx="228125">
                  <c:v>5.17293</c:v>
                </c:pt>
                <c:pt idx="228126">
                  <c:v>5.17295</c:v>
                </c:pt>
                <c:pt idx="228127">
                  <c:v>5.17297</c:v>
                </c:pt>
                <c:pt idx="228128">
                  <c:v>5.17299</c:v>
                </c:pt>
                <c:pt idx="228129">
                  <c:v>5.17302</c:v>
                </c:pt>
                <c:pt idx="228130">
                  <c:v>5.17304</c:v>
                </c:pt>
                <c:pt idx="228131">
                  <c:v>5.17306</c:v>
                </c:pt>
                <c:pt idx="228132">
                  <c:v>5.17308</c:v>
                </c:pt>
                <c:pt idx="228133">
                  <c:v>5.17311</c:v>
                </c:pt>
                <c:pt idx="228134">
                  <c:v>5.17313</c:v>
                </c:pt>
                <c:pt idx="228135">
                  <c:v>5.17315</c:v>
                </c:pt>
                <c:pt idx="228136">
                  <c:v>5.17317</c:v>
                </c:pt>
                <c:pt idx="228137">
                  <c:v>5.1732</c:v>
                </c:pt>
                <c:pt idx="228138">
                  <c:v>5.17322</c:v>
                </c:pt>
                <c:pt idx="228139">
                  <c:v>5.17324</c:v>
                </c:pt>
                <c:pt idx="228140">
                  <c:v>5.17326</c:v>
                </c:pt>
                <c:pt idx="228141">
                  <c:v>5.17329</c:v>
                </c:pt>
                <c:pt idx="228142">
                  <c:v>5.17331</c:v>
                </c:pt>
                <c:pt idx="228143">
                  <c:v>5.17333</c:v>
                </c:pt>
                <c:pt idx="228144">
                  <c:v>5.17336</c:v>
                </c:pt>
                <c:pt idx="228145">
                  <c:v>5.17338</c:v>
                </c:pt>
                <c:pt idx="228146">
                  <c:v>5.1734</c:v>
                </c:pt>
                <c:pt idx="228147">
                  <c:v>5.17342</c:v>
                </c:pt>
                <c:pt idx="228148">
                  <c:v>5.17345</c:v>
                </c:pt>
                <c:pt idx="228149">
                  <c:v>5.17347</c:v>
                </c:pt>
                <c:pt idx="228150">
                  <c:v>5.17349</c:v>
                </c:pt>
                <c:pt idx="228151">
                  <c:v>5.17352</c:v>
                </c:pt>
                <c:pt idx="228152">
                  <c:v>5.17354</c:v>
                </c:pt>
                <c:pt idx="228153">
                  <c:v>5.17356</c:v>
                </c:pt>
                <c:pt idx="228154">
                  <c:v>5.17358</c:v>
                </c:pt>
                <c:pt idx="228155">
                  <c:v>5.17361</c:v>
                </c:pt>
                <c:pt idx="228156">
                  <c:v>5.17363</c:v>
                </c:pt>
                <c:pt idx="228157">
                  <c:v>5.17365</c:v>
                </c:pt>
                <c:pt idx="228158">
                  <c:v>5.17367</c:v>
                </c:pt>
                <c:pt idx="228159">
                  <c:v>5.1737</c:v>
                </c:pt>
                <c:pt idx="228160">
                  <c:v>5.17372</c:v>
                </c:pt>
                <c:pt idx="228161">
                  <c:v>5.17374</c:v>
                </c:pt>
                <c:pt idx="228162">
                  <c:v>5.17376</c:v>
                </c:pt>
                <c:pt idx="228163">
                  <c:v>5.17379</c:v>
                </c:pt>
                <c:pt idx="228164">
                  <c:v>5.17381</c:v>
                </c:pt>
                <c:pt idx="228165">
                  <c:v>5.17383</c:v>
                </c:pt>
                <c:pt idx="228166">
                  <c:v>5.17385</c:v>
                </c:pt>
                <c:pt idx="228167">
                  <c:v>5.17388</c:v>
                </c:pt>
                <c:pt idx="228168">
                  <c:v>5.1739</c:v>
                </c:pt>
                <c:pt idx="228169">
                  <c:v>5.17392</c:v>
                </c:pt>
                <c:pt idx="228170">
                  <c:v>5.17395</c:v>
                </c:pt>
                <c:pt idx="228171">
                  <c:v>5.17397</c:v>
                </c:pt>
                <c:pt idx="228172">
                  <c:v>5.17399</c:v>
                </c:pt>
                <c:pt idx="228173">
                  <c:v>5.17401</c:v>
                </c:pt>
                <c:pt idx="228174">
                  <c:v>5.17404</c:v>
                </c:pt>
                <c:pt idx="228175">
                  <c:v>5.17406</c:v>
                </c:pt>
                <c:pt idx="228176">
                  <c:v>5.17408</c:v>
                </c:pt>
                <c:pt idx="228177">
                  <c:v>5.1741</c:v>
                </c:pt>
                <c:pt idx="228178">
                  <c:v>5.17413</c:v>
                </c:pt>
                <c:pt idx="228179">
                  <c:v>5.17415</c:v>
                </c:pt>
                <c:pt idx="228180">
                  <c:v>5.17417</c:v>
                </c:pt>
                <c:pt idx="228181">
                  <c:v>5.1742</c:v>
                </c:pt>
                <c:pt idx="228182">
                  <c:v>5.17422</c:v>
                </c:pt>
                <c:pt idx="228183">
                  <c:v>5.17424</c:v>
                </c:pt>
                <c:pt idx="228184">
                  <c:v>5.17426</c:v>
                </c:pt>
                <c:pt idx="228185">
                  <c:v>5.17429</c:v>
                </c:pt>
                <c:pt idx="228186">
                  <c:v>5.17431</c:v>
                </c:pt>
                <c:pt idx="228187">
                  <c:v>5.17433</c:v>
                </c:pt>
                <c:pt idx="228188">
                  <c:v>5.17435</c:v>
                </c:pt>
                <c:pt idx="228189">
                  <c:v>5.17438</c:v>
                </c:pt>
                <c:pt idx="228190">
                  <c:v>5.1744</c:v>
                </c:pt>
                <c:pt idx="228191">
                  <c:v>5.17442</c:v>
                </c:pt>
                <c:pt idx="228192">
                  <c:v>5.17444</c:v>
                </c:pt>
                <c:pt idx="228193">
                  <c:v>5.17447</c:v>
                </c:pt>
                <c:pt idx="228194">
                  <c:v>5.17449</c:v>
                </c:pt>
                <c:pt idx="228195">
                  <c:v>5.17451</c:v>
                </c:pt>
                <c:pt idx="228196">
                  <c:v>5.17453</c:v>
                </c:pt>
                <c:pt idx="228197">
                  <c:v>5.17456</c:v>
                </c:pt>
                <c:pt idx="228198">
                  <c:v>5.17458</c:v>
                </c:pt>
                <c:pt idx="228199">
                  <c:v>5.1746</c:v>
                </c:pt>
                <c:pt idx="228200">
                  <c:v>5.17463</c:v>
                </c:pt>
                <c:pt idx="228201">
                  <c:v>5.17465</c:v>
                </c:pt>
                <c:pt idx="228202">
                  <c:v>5.17467</c:v>
                </c:pt>
                <c:pt idx="228203">
                  <c:v>5.17469</c:v>
                </c:pt>
                <c:pt idx="228204">
                  <c:v>5.17472</c:v>
                </c:pt>
                <c:pt idx="228205">
                  <c:v>5.17474</c:v>
                </c:pt>
                <c:pt idx="228206">
                  <c:v>5.17476</c:v>
                </c:pt>
                <c:pt idx="228207">
                  <c:v>5.17478</c:v>
                </c:pt>
                <c:pt idx="228208">
                  <c:v>5.17481</c:v>
                </c:pt>
                <c:pt idx="228209">
                  <c:v>5.17483</c:v>
                </c:pt>
                <c:pt idx="228210">
                  <c:v>5.17485</c:v>
                </c:pt>
                <c:pt idx="228211">
                  <c:v>5.17488</c:v>
                </c:pt>
                <c:pt idx="228212">
                  <c:v>5.1749</c:v>
                </c:pt>
                <c:pt idx="228213">
                  <c:v>5.17492</c:v>
                </c:pt>
                <c:pt idx="228214">
                  <c:v>5.17494</c:v>
                </c:pt>
                <c:pt idx="228215">
                  <c:v>5.17497</c:v>
                </c:pt>
                <c:pt idx="228216">
                  <c:v>5.17499</c:v>
                </c:pt>
                <c:pt idx="228217">
                  <c:v>5.17501</c:v>
                </c:pt>
                <c:pt idx="228218">
                  <c:v>5.17503</c:v>
                </c:pt>
                <c:pt idx="228219">
                  <c:v>5.17506</c:v>
                </c:pt>
                <c:pt idx="228220">
                  <c:v>5.17508</c:v>
                </c:pt>
                <c:pt idx="228221">
                  <c:v>5.1751</c:v>
                </c:pt>
                <c:pt idx="228222">
                  <c:v>5.17513</c:v>
                </c:pt>
                <c:pt idx="228223">
                  <c:v>5.17515</c:v>
                </c:pt>
                <c:pt idx="228224">
                  <c:v>5.17517</c:v>
                </c:pt>
                <c:pt idx="228225">
                  <c:v>5.17519</c:v>
                </c:pt>
                <c:pt idx="228226">
                  <c:v>5.17521</c:v>
                </c:pt>
                <c:pt idx="228227">
                  <c:v>5.17524</c:v>
                </c:pt>
                <c:pt idx="228228">
                  <c:v>5.17526</c:v>
                </c:pt>
                <c:pt idx="228229">
                  <c:v>5.17528</c:v>
                </c:pt>
                <c:pt idx="228230">
                  <c:v>5.17531</c:v>
                </c:pt>
                <c:pt idx="228231">
                  <c:v>5.17533</c:v>
                </c:pt>
                <c:pt idx="228232">
                  <c:v>5.17535</c:v>
                </c:pt>
                <c:pt idx="228233">
                  <c:v>5.17537</c:v>
                </c:pt>
                <c:pt idx="228234">
                  <c:v>5.1754</c:v>
                </c:pt>
                <c:pt idx="228235">
                  <c:v>5.17542</c:v>
                </c:pt>
                <c:pt idx="228236">
                  <c:v>5.17544</c:v>
                </c:pt>
                <c:pt idx="228237">
                  <c:v>5.17546</c:v>
                </c:pt>
                <c:pt idx="228238">
                  <c:v>5.17549</c:v>
                </c:pt>
                <c:pt idx="228239">
                  <c:v>5.17551</c:v>
                </c:pt>
                <c:pt idx="228240">
                  <c:v>5.17553</c:v>
                </c:pt>
                <c:pt idx="228241">
                  <c:v>5.17556</c:v>
                </c:pt>
                <c:pt idx="228242">
                  <c:v>5.17558</c:v>
                </c:pt>
                <c:pt idx="228243">
                  <c:v>5.1756</c:v>
                </c:pt>
                <c:pt idx="228244">
                  <c:v>5.17562</c:v>
                </c:pt>
                <c:pt idx="228245">
                  <c:v>5.17565</c:v>
                </c:pt>
                <c:pt idx="228246">
                  <c:v>5.17567</c:v>
                </c:pt>
                <c:pt idx="228247">
                  <c:v>5.17569</c:v>
                </c:pt>
                <c:pt idx="228248">
                  <c:v>5.17571</c:v>
                </c:pt>
                <c:pt idx="228249">
                  <c:v>5.17574</c:v>
                </c:pt>
                <c:pt idx="228250">
                  <c:v>5.17576</c:v>
                </c:pt>
                <c:pt idx="228251">
                  <c:v>5.17578</c:v>
                </c:pt>
                <c:pt idx="228252">
                  <c:v>5.17581</c:v>
                </c:pt>
                <c:pt idx="228253">
                  <c:v>5.17583</c:v>
                </c:pt>
                <c:pt idx="228254">
                  <c:v>5.17585</c:v>
                </c:pt>
                <c:pt idx="228255">
                  <c:v>5.17587</c:v>
                </c:pt>
                <c:pt idx="228256">
                  <c:v>5.1759</c:v>
                </c:pt>
                <c:pt idx="228257">
                  <c:v>5.17592</c:v>
                </c:pt>
                <c:pt idx="228258">
                  <c:v>5.17594</c:v>
                </c:pt>
                <c:pt idx="228259">
                  <c:v>5.17596</c:v>
                </c:pt>
                <c:pt idx="228260">
                  <c:v>5.17599</c:v>
                </c:pt>
                <c:pt idx="228261">
                  <c:v>5.17601</c:v>
                </c:pt>
                <c:pt idx="228262">
                  <c:v>5.17603</c:v>
                </c:pt>
                <c:pt idx="228263">
                  <c:v>5.17605</c:v>
                </c:pt>
                <c:pt idx="228264">
                  <c:v>5.17608</c:v>
                </c:pt>
                <c:pt idx="228265">
                  <c:v>5.1761</c:v>
                </c:pt>
                <c:pt idx="228266">
                  <c:v>5.17612</c:v>
                </c:pt>
                <c:pt idx="228267">
                  <c:v>5.17614</c:v>
                </c:pt>
                <c:pt idx="228268">
                  <c:v>5.17617</c:v>
                </c:pt>
                <c:pt idx="228269">
                  <c:v>5.17619</c:v>
                </c:pt>
                <c:pt idx="228270">
                  <c:v>5.17621</c:v>
                </c:pt>
                <c:pt idx="228271">
                  <c:v>5.17624</c:v>
                </c:pt>
                <c:pt idx="228272">
                  <c:v>5.17626</c:v>
                </c:pt>
                <c:pt idx="228273">
                  <c:v>5.17628</c:v>
                </c:pt>
                <c:pt idx="228274">
                  <c:v>5.1763</c:v>
                </c:pt>
                <c:pt idx="228275">
                  <c:v>5.17633</c:v>
                </c:pt>
                <c:pt idx="228276">
                  <c:v>5.17635</c:v>
                </c:pt>
                <c:pt idx="228277">
                  <c:v>5.17637</c:v>
                </c:pt>
                <c:pt idx="228278">
                  <c:v>5.1764</c:v>
                </c:pt>
                <c:pt idx="228279">
                  <c:v>5.17642</c:v>
                </c:pt>
                <c:pt idx="228280">
                  <c:v>5.17644</c:v>
                </c:pt>
                <c:pt idx="228281">
                  <c:v>5.17646</c:v>
                </c:pt>
                <c:pt idx="228282">
                  <c:v>5.17648</c:v>
                </c:pt>
                <c:pt idx="228283">
                  <c:v>5.17651</c:v>
                </c:pt>
                <c:pt idx="228284">
                  <c:v>5.17653</c:v>
                </c:pt>
                <c:pt idx="228285">
                  <c:v>5.17655</c:v>
                </c:pt>
                <c:pt idx="228286">
                  <c:v>5.17658</c:v>
                </c:pt>
                <c:pt idx="228287">
                  <c:v>5.1766</c:v>
                </c:pt>
                <c:pt idx="228288">
                  <c:v>5.17662</c:v>
                </c:pt>
                <c:pt idx="228289">
                  <c:v>5.17664</c:v>
                </c:pt>
                <c:pt idx="228290">
                  <c:v>5.17667</c:v>
                </c:pt>
                <c:pt idx="228291">
                  <c:v>5.17669</c:v>
                </c:pt>
                <c:pt idx="228292">
                  <c:v>5.17671</c:v>
                </c:pt>
                <c:pt idx="228293">
                  <c:v>5.17673</c:v>
                </c:pt>
                <c:pt idx="228294">
                  <c:v>5.17676</c:v>
                </c:pt>
                <c:pt idx="228295">
                  <c:v>5.17678</c:v>
                </c:pt>
                <c:pt idx="228296">
                  <c:v>5.1768</c:v>
                </c:pt>
                <c:pt idx="228297">
                  <c:v>5.17683</c:v>
                </c:pt>
                <c:pt idx="228298">
                  <c:v>5.17685</c:v>
                </c:pt>
                <c:pt idx="228299">
                  <c:v>5.17687</c:v>
                </c:pt>
                <c:pt idx="228300">
                  <c:v>5.17689</c:v>
                </c:pt>
                <c:pt idx="228301">
                  <c:v>5.17692</c:v>
                </c:pt>
                <c:pt idx="228302">
                  <c:v>5.17694</c:v>
                </c:pt>
                <c:pt idx="228303">
                  <c:v>5.17696</c:v>
                </c:pt>
                <c:pt idx="228304">
                  <c:v>5.17698</c:v>
                </c:pt>
                <c:pt idx="228305">
                  <c:v>5.17701</c:v>
                </c:pt>
                <c:pt idx="228306">
                  <c:v>5.17703</c:v>
                </c:pt>
                <c:pt idx="228307">
                  <c:v>5.17705</c:v>
                </c:pt>
                <c:pt idx="228308">
                  <c:v>5.17708</c:v>
                </c:pt>
                <c:pt idx="228309">
                  <c:v>5.1771</c:v>
                </c:pt>
                <c:pt idx="228310">
                  <c:v>5.17712</c:v>
                </c:pt>
                <c:pt idx="228311">
                  <c:v>5.17714</c:v>
                </c:pt>
                <c:pt idx="228312">
                  <c:v>5.17717</c:v>
                </c:pt>
                <c:pt idx="228313">
                  <c:v>5.17719</c:v>
                </c:pt>
                <c:pt idx="228314">
                  <c:v>5.17721</c:v>
                </c:pt>
                <c:pt idx="228315">
                  <c:v>5.17723</c:v>
                </c:pt>
                <c:pt idx="228316">
                  <c:v>5.17726</c:v>
                </c:pt>
                <c:pt idx="228317">
                  <c:v>5.17728</c:v>
                </c:pt>
                <c:pt idx="228318">
                  <c:v>5.1773</c:v>
                </c:pt>
                <c:pt idx="228319">
                  <c:v>5.17732</c:v>
                </c:pt>
                <c:pt idx="228320">
                  <c:v>5.17735</c:v>
                </c:pt>
                <c:pt idx="228321">
                  <c:v>5.17737</c:v>
                </c:pt>
                <c:pt idx="228322">
                  <c:v>5.17739</c:v>
                </c:pt>
                <c:pt idx="228323">
                  <c:v>5.17741</c:v>
                </c:pt>
                <c:pt idx="228324">
                  <c:v>5.17744</c:v>
                </c:pt>
                <c:pt idx="228325">
                  <c:v>5.17746</c:v>
                </c:pt>
                <c:pt idx="228326">
                  <c:v>5.17748</c:v>
                </c:pt>
                <c:pt idx="228327">
                  <c:v>5.17751</c:v>
                </c:pt>
                <c:pt idx="228328">
                  <c:v>5.17753</c:v>
                </c:pt>
                <c:pt idx="228329">
                  <c:v>5.17755</c:v>
                </c:pt>
                <c:pt idx="228330">
                  <c:v>5.17757</c:v>
                </c:pt>
                <c:pt idx="228331">
                  <c:v>5.1776</c:v>
                </c:pt>
                <c:pt idx="228332">
                  <c:v>5.17762</c:v>
                </c:pt>
                <c:pt idx="228333">
                  <c:v>5.17764</c:v>
                </c:pt>
                <c:pt idx="228334">
                  <c:v>5.17766</c:v>
                </c:pt>
                <c:pt idx="228335">
                  <c:v>5.17769</c:v>
                </c:pt>
                <c:pt idx="228336">
                  <c:v>5.17771</c:v>
                </c:pt>
                <c:pt idx="228337">
                  <c:v>5.17773</c:v>
                </c:pt>
                <c:pt idx="228338">
                  <c:v>5.17776</c:v>
                </c:pt>
                <c:pt idx="228339">
                  <c:v>5.17778</c:v>
                </c:pt>
                <c:pt idx="228340">
                  <c:v>5.1778</c:v>
                </c:pt>
                <c:pt idx="228341">
                  <c:v>5.17782</c:v>
                </c:pt>
                <c:pt idx="228342">
                  <c:v>5.17785</c:v>
                </c:pt>
                <c:pt idx="228343">
                  <c:v>5.17787</c:v>
                </c:pt>
                <c:pt idx="228344">
                  <c:v>5.17789</c:v>
                </c:pt>
                <c:pt idx="228345">
                  <c:v>5.17791</c:v>
                </c:pt>
                <c:pt idx="228346">
                  <c:v>5.17794</c:v>
                </c:pt>
                <c:pt idx="228347">
                  <c:v>5.17796</c:v>
                </c:pt>
                <c:pt idx="228348">
                  <c:v>5.17798</c:v>
                </c:pt>
                <c:pt idx="228349">
                  <c:v>5.178</c:v>
                </c:pt>
                <c:pt idx="228350">
                  <c:v>5.17803</c:v>
                </c:pt>
                <c:pt idx="228351">
                  <c:v>5.17805</c:v>
                </c:pt>
                <c:pt idx="228352">
                  <c:v>5.17807</c:v>
                </c:pt>
                <c:pt idx="228353">
                  <c:v>5.17809</c:v>
                </c:pt>
                <c:pt idx="228354">
                  <c:v>5.17812</c:v>
                </c:pt>
                <c:pt idx="228355">
                  <c:v>5.17814</c:v>
                </c:pt>
                <c:pt idx="228356">
                  <c:v>5.17816</c:v>
                </c:pt>
                <c:pt idx="228357">
                  <c:v>5.17819</c:v>
                </c:pt>
                <c:pt idx="228358">
                  <c:v>5.17821</c:v>
                </c:pt>
                <c:pt idx="228359">
                  <c:v>5.17823</c:v>
                </c:pt>
                <c:pt idx="228360">
                  <c:v>5.17825</c:v>
                </c:pt>
                <c:pt idx="228361">
                  <c:v>5.17828</c:v>
                </c:pt>
                <c:pt idx="228362">
                  <c:v>5.1783</c:v>
                </c:pt>
                <c:pt idx="228363">
                  <c:v>5.17832</c:v>
                </c:pt>
                <c:pt idx="228364">
                  <c:v>5.17835</c:v>
                </c:pt>
                <c:pt idx="228365">
                  <c:v>5.17837</c:v>
                </c:pt>
                <c:pt idx="228366">
                  <c:v>5.17839</c:v>
                </c:pt>
                <c:pt idx="228367">
                  <c:v>5.17841</c:v>
                </c:pt>
                <c:pt idx="228368">
                  <c:v>5.17844</c:v>
                </c:pt>
                <c:pt idx="228369">
                  <c:v>5.17846</c:v>
                </c:pt>
                <c:pt idx="228370">
                  <c:v>5.17848</c:v>
                </c:pt>
                <c:pt idx="228371">
                  <c:v>5.1785</c:v>
                </c:pt>
                <c:pt idx="228372">
                  <c:v>5.17853</c:v>
                </c:pt>
                <c:pt idx="228373">
                  <c:v>5.17855</c:v>
                </c:pt>
                <c:pt idx="228374">
                  <c:v>5.17857</c:v>
                </c:pt>
                <c:pt idx="228375">
                  <c:v>5.17859</c:v>
                </c:pt>
                <c:pt idx="228376">
                  <c:v>5.17862</c:v>
                </c:pt>
                <c:pt idx="228377">
                  <c:v>5.17864</c:v>
                </c:pt>
                <c:pt idx="228378">
                  <c:v>5.17866</c:v>
                </c:pt>
                <c:pt idx="228379">
                  <c:v>5.17868</c:v>
                </c:pt>
                <c:pt idx="228380">
                  <c:v>5.17871</c:v>
                </c:pt>
                <c:pt idx="228381">
                  <c:v>5.17873</c:v>
                </c:pt>
                <c:pt idx="228382">
                  <c:v>5.17875</c:v>
                </c:pt>
                <c:pt idx="228383">
                  <c:v>5.17878</c:v>
                </c:pt>
                <c:pt idx="228384">
                  <c:v>5.1788</c:v>
                </c:pt>
                <c:pt idx="228385">
                  <c:v>5.17882</c:v>
                </c:pt>
                <c:pt idx="228386">
                  <c:v>5.17884</c:v>
                </c:pt>
                <c:pt idx="228387">
                  <c:v>5.17887</c:v>
                </c:pt>
                <c:pt idx="228388">
                  <c:v>5.17889</c:v>
                </c:pt>
                <c:pt idx="228389">
                  <c:v>5.17891</c:v>
                </c:pt>
                <c:pt idx="228390">
                  <c:v>5.17893</c:v>
                </c:pt>
                <c:pt idx="228391">
                  <c:v>5.17896</c:v>
                </c:pt>
                <c:pt idx="228392">
                  <c:v>5.17898</c:v>
                </c:pt>
                <c:pt idx="228393">
                  <c:v>5.179</c:v>
                </c:pt>
                <c:pt idx="228394">
                  <c:v>5.17903</c:v>
                </c:pt>
                <c:pt idx="228395">
                  <c:v>5.17905</c:v>
                </c:pt>
                <c:pt idx="228396">
                  <c:v>5.17907</c:v>
                </c:pt>
                <c:pt idx="228397">
                  <c:v>5.17909</c:v>
                </c:pt>
                <c:pt idx="228398">
                  <c:v>5.17912</c:v>
                </c:pt>
                <c:pt idx="228399">
                  <c:v>5.17914</c:v>
                </c:pt>
                <c:pt idx="228400">
                  <c:v>5.17916</c:v>
                </c:pt>
                <c:pt idx="228401">
                  <c:v>5.17918</c:v>
                </c:pt>
                <c:pt idx="228402">
                  <c:v>5.17921</c:v>
                </c:pt>
                <c:pt idx="228403">
                  <c:v>5.17923</c:v>
                </c:pt>
                <c:pt idx="228404">
                  <c:v>5.17925</c:v>
                </c:pt>
                <c:pt idx="228405">
                  <c:v>5.17927</c:v>
                </c:pt>
                <c:pt idx="228406">
                  <c:v>5.1793</c:v>
                </c:pt>
                <c:pt idx="228407">
                  <c:v>5.17932</c:v>
                </c:pt>
                <c:pt idx="228408">
                  <c:v>5.17934</c:v>
                </c:pt>
                <c:pt idx="228409">
                  <c:v>5.17936</c:v>
                </c:pt>
                <c:pt idx="228410">
                  <c:v>5.17939</c:v>
                </c:pt>
                <c:pt idx="228411">
                  <c:v>5.17941</c:v>
                </c:pt>
                <c:pt idx="228412">
                  <c:v>5.17943</c:v>
                </c:pt>
                <c:pt idx="228413">
                  <c:v>5.17946</c:v>
                </c:pt>
                <c:pt idx="228414">
                  <c:v>5.17948</c:v>
                </c:pt>
                <c:pt idx="228415">
                  <c:v>5.1795</c:v>
                </c:pt>
                <c:pt idx="228416">
                  <c:v>5.17952</c:v>
                </c:pt>
                <c:pt idx="228417">
                  <c:v>5.17955</c:v>
                </c:pt>
                <c:pt idx="228418">
                  <c:v>5.17957</c:v>
                </c:pt>
                <c:pt idx="228419">
                  <c:v>5.17959</c:v>
                </c:pt>
                <c:pt idx="228420">
                  <c:v>5.17962</c:v>
                </c:pt>
                <c:pt idx="228421">
                  <c:v>5.17964</c:v>
                </c:pt>
                <c:pt idx="228422">
                  <c:v>5.17966</c:v>
                </c:pt>
                <c:pt idx="228423">
                  <c:v>5.17968</c:v>
                </c:pt>
                <c:pt idx="228424">
                  <c:v>5.17971</c:v>
                </c:pt>
                <c:pt idx="228425">
                  <c:v>5.17973</c:v>
                </c:pt>
                <c:pt idx="228426">
                  <c:v>5.17975</c:v>
                </c:pt>
                <c:pt idx="228427">
                  <c:v>5.17977</c:v>
                </c:pt>
                <c:pt idx="228428">
                  <c:v>5.1798</c:v>
                </c:pt>
                <c:pt idx="228429">
                  <c:v>5.17982</c:v>
                </c:pt>
                <c:pt idx="228430">
                  <c:v>5.17984</c:v>
                </c:pt>
                <c:pt idx="228431">
                  <c:v>5.17986</c:v>
                </c:pt>
                <c:pt idx="228432">
                  <c:v>5.17989</c:v>
                </c:pt>
                <c:pt idx="228433">
                  <c:v>5.17991</c:v>
                </c:pt>
                <c:pt idx="228434">
                  <c:v>5.17993</c:v>
                </c:pt>
                <c:pt idx="228435">
                  <c:v>5.17995</c:v>
                </c:pt>
                <c:pt idx="228436">
                  <c:v>5.17998</c:v>
                </c:pt>
                <c:pt idx="228437">
                  <c:v>5.18</c:v>
                </c:pt>
                <c:pt idx="228438">
                  <c:v>5.18002</c:v>
                </c:pt>
                <c:pt idx="228439">
                  <c:v>5.18004</c:v>
                </c:pt>
                <c:pt idx="228440">
                  <c:v>5.18007</c:v>
                </c:pt>
                <c:pt idx="228441">
                  <c:v>5.18009</c:v>
                </c:pt>
                <c:pt idx="228442">
                  <c:v>5.18011</c:v>
                </c:pt>
                <c:pt idx="228443">
                  <c:v>5.18014</c:v>
                </c:pt>
                <c:pt idx="228444">
                  <c:v>5.18016</c:v>
                </c:pt>
                <c:pt idx="228445">
                  <c:v>5.18018</c:v>
                </c:pt>
                <c:pt idx="228446">
                  <c:v>5.1802</c:v>
                </c:pt>
                <c:pt idx="228447">
                  <c:v>5.18023</c:v>
                </c:pt>
                <c:pt idx="228448">
                  <c:v>5.18025</c:v>
                </c:pt>
                <c:pt idx="228449">
                  <c:v>5.18027</c:v>
                </c:pt>
                <c:pt idx="228450">
                  <c:v>5.1803</c:v>
                </c:pt>
                <c:pt idx="228451">
                  <c:v>5.18032</c:v>
                </c:pt>
                <c:pt idx="228452">
                  <c:v>5.18034</c:v>
                </c:pt>
                <c:pt idx="228453">
                  <c:v>5.18036</c:v>
                </c:pt>
                <c:pt idx="228454">
                  <c:v>5.18039</c:v>
                </c:pt>
                <c:pt idx="228455">
                  <c:v>5.18041</c:v>
                </c:pt>
                <c:pt idx="228456">
                  <c:v>5.18043</c:v>
                </c:pt>
                <c:pt idx="228457">
                  <c:v>5.18045</c:v>
                </c:pt>
                <c:pt idx="228458">
                  <c:v>5.18048</c:v>
                </c:pt>
                <c:pt idx="228459">
                  <c:v>5.1805</c:v>
                </c:pt>
                <c:pt idx="228460">
                  <c:v>5.18052</c:v>
                </c:pt>
                <c:pt idx="228461">
                  <c:v>5.18054</c:v>
                </c:pt>
                <c:pt idx="228462">
                  <c:v>5.18057</c:v>
                </c:pt>
                <c:pt idx="228463">
                  <c:v>5.18059</c:v>
                </c:pt>
                <c:pt idx="228464">
                  <c:v>5.18061</c:v>
                </c:pt>
                <c:pt idx="228465">
                  <c:v>5.18063</c:v>
                </c:pt>
                <c:pt idx="228466">
                  <c:v>5.18066</c:v>
                </c:pt>
                <c:pt idx="228467">
                  <c:v>5.18068</c:v>
                </c:pt>
                <c:pt idx="228468">
                  <c:v>5.1807</c:v>
                </c:pt>
                <c:pt idx="228469">
                  <c:v>5.18073</c:v>
                </c:pt>
                <c:pt idx="228470">
                  <c:v>5.18075</c:v>
                </c:pt>
                <c:pt idx="228471">
                  <c:v>5.18077</c:v>
                </c:pt>
                <c:pt idx="228472">
                  <c:v>5.18079</c:v>
                </c:pt>
                <c:pt idx="228473">
                  <c:v>5.18082</c:v>
                </c:pt>
                <c:pt idx="228474">
                  <c:v>5.18084</c:v>
                </c:pt>
                <c:pt idx="228475">
                  <c:v>5.18086</c:v>
                </c:pt>
                <c:pt idx="228476">
                  <c:v>5.18088</c:v>
                </c:pt>
                <c:pt idx="228477">
                  <c:v>5.18091</c:v>
                </c:pt>
                <c:pt idx="228478">
                  <c:v>5.18093</c:v>
                </c:pt>
                <c:pt idx="228479">
                  <c:v>5.18095</c:v>
                </c:pt>
                <c:pt idx="228480">
                  <c:v>5.18098</c:v>
                </c:pt>
                <c:pt idx="228481">
                  <c:v>5.181</c:v>
                </c:pt>
                <c:pt idx="228482">
                  <c:v>5.18102</c:v>
                </c:pt>
                <c:pt idx="228483">
                  <c:v>5.18104</c:v>
                </c:pt>
                <c:pt idx="228484">
                  <c:v>5.18107</c:v>
                </c:pt>
                <c:pt idx="228485">
                  <c:v>5.18109</c:v>
                </c:pt>
                <c:pt idx="228486">
                  <c:v>5.18111</c:v>
                </c:pt>
                <c:pt idx="228487">
                  <c:v>5.18113</c:v>
                </c:pt>
                <c:pt idx="228488">
                  <c:v>5.18116</c:v>
                </c:pt>
                <c:pt idx="228489">
                  <c:v>5.18118</c:v>
                </c:pt>
                <c:pt idx="228490">
                  <c:v>5.1812</c:v>
                </c:pt>
                <c:pt idx="228491">
                  <c:v>5.18122</c:v>
                </c:pt>
                <c:pt idx="228492">
                  <c:v>5.18125</c:v>
                </c:pt>
                <c:pt idx="228493">
                  <c:v>5.18127</c:v>
                </c:pt>
                <c:pt idx="228494">
                  <c:v>5.18129</c:v>
                </c:pt>
                <c:pt idx="228495">
                  <c:v>5.18131</c:v>
                </c:pt>
                <c:pt idx="228496">
                  <c:v>5.18134</c:v>
                </c:pt>
                <c:pt idx="228497">
                  <c:v>5.18136</c:v>
                </c:pt>
                <c:pt idx="228498">
                  <c:v>5.18138</c:v>
                </c:pt>
                <c:pt idx="228499">
                  <c:v>5.18141</c:v>
                </c:pt>
                <c:pt idx="228500">
                  <c:v>5.18143</c:v>
                </c:pt>
                <c:pt idx="228501">
                  <c:v>5.18145</c:v>
                </c:pt>
                <c:pt idx="228502">
                  <c:v>5.18147</c:v>
                </c:pt>
                <c:pt idx="228503">
                  <c:v>5.1815</c:v>
                </c:pt>
                <c:pt idx="228504">
                  <c:v>5.18152</c:v>
                </c:pt>
                <c:pt idx="228505">
                  <c:v>5.18154</c:v>
                </c:pt>
                <c:pt idx="228506">
                  <c:v>5.18156</c:v>
                </c:pt>
                <c:pt idx="228507">
                  <c:v>5.18159</c:v>
                </c:pt>
                <c:pt idx="228508">
                  <c:v>5.18161</c:v>
                </c:pt>
                <c:pt idx="228509">
                  <c:v>5.18163</c:v>
                </c:pt>
                <c:pt idx="228510">
                  <c:v>5.18166</c:v>
                </c:pt>
                <c:pt idx="228511">
                  <c:v>5.18168</c:v>
                </c:pt>
                <c:pt idx="228512">
                  <c:v>5.1817</c:v>
                </c:pt>
                <c:pt idx="228513">
                  <c:v>5.18172</c:v>
                </c:pt>
                <c:pt idx="228514">
                  <c:v>5.18175</c:v>
                </c:pt>
                <c:pt idx="228515">
                  <c:v>5.18177</c:v>
                </c:pt>
                <c:pt idx="228516">
                  <c:v>5.18179</c:v>
                </c:pt>
                <c:pt idx="228517">
                  <c:v>5.18181</c:v>
                </c:pt>
                <c:pt idx="228518">
                  <c:v>5.18184</c:v>
                </c:pt>
                <c:pt idx="228519">
                  <c:v>5.18186</c:v>
                </c:pt>
                <c:pt idx="228520">
                  <c:v>5.18188</c:v>
                </c:pt>
                <c:pt idx="228521">
                  <c:v>5.18191</c:v>
                </c:pt>
                <c:pt idx="228522">
                  <c:v>5.18193</c:v>
                </c:pt>
                <c:pt idx="228523">
                  <c:v>5.18195</c:v>
                </c:pt>
                <c:pt idx="228524">
                  <c:v>5.18197</c:v>
                </c:pt>
                <c:pt idx="228525">
                  <c:v>5.18199</c:v>
                </c:pt>
                <c:pt idx="228526">
                  <c:v>5.18202</c:v>
                </c:pt>
                <c:pt idx="228527">
                  <c:v>5.18204</c:v>
                </c:pt>
                <c:pt idx="228528">
                  <c:v>5.18206</c:v>
                </c:pt>
                <c:pt idx="228529">
                  <c:v>5.18209</c:v>
                </c:pt>
                <c:pt idx="228530">
                  <c:v>5.18211</c:v>
                </c:pt>
                <c:pt idx="228531">
                  <c:v>5.18213</c:v>
                </c:pt>
                <c:pt idx="228532">
                  <c:v>5.18215</c:v>
                </c:pt>
                <c:pt idx="228533">
                  <c:v>5.18218</c:v>
                </c:pt>
                <c:pt idx="228534">
                  <c:v>5.1822</c:v>
                </c:pt>
                <c:pt idx="228535">
                  <c:v>5.18222</c:v>
                </c:pt>
                <c:pt idx="228536">
                  <c:v>5.18224</c:v>
                </c:pt>
                <c:pt idx="228537">
                  <c:v>5.18227</c:v>
                </c:pt>
                <c:pt idx="228538">
                  <c:v>5.18229</c:v>
                </c:pt>
                <c:pt idx="228539">
                  <c:v>5.18231</c:v>
                </c:pt>
                <c:pt idx="228540">
                  <c:v>5.18234</c:v>
                </c:pt>
                <c:pt idx="228541">
                  <c:v>5.18236</c:v>
                </c:pt>
                <c:pt idx="228542">
                  <c:v>5.18238</c:v>
                </c:pt>
                <c:pt idx="228543">
                  <c:v>5.1824</c:v>
                </c:pt>
                <c:pt idx="228544">
                  <c:v>5.18243</c:v>
                </c:pt>
                <c:pt idx="228545">
                  <c:v>5.18245</c:v>
                </c:pt>
                <c:pt idx="228546">
                  <c:v>5.18247</c:v>
                </c:pt>
                <c:pt idx="228547">
                  <c:v>5.18249</c:v>
                </c:pt>
                <c:pt idx="228548">
                  <c:v>5.18252</c:v>
                </c:pt>
                <c:pt idx="228549">
                  <c:v>5.18254</c:v>
                </c:pt>
                <c:pt idx="228550">
                  <c:v>5.18256</c:v>
                </c:pt>
                <c:pt idx="228551">
                  <c:v>5.18259</c:v>
                </c:pt>
                <c:pt idx="228552">
                  <c:v>5.18261</c:v>
                </c:pt>
                <c:pt idx="228553">
                  <c:v>5.18263</c:v>
                </c:pt>
                <c:pt idx="228554">
                  <c:v>5.18265</c:v>
                </c:pt>
                <c:pt idx="228555">
                  <c:v>5.18268</c:v>
                </c:pt>
                <c:pt idx="228556">
                  <c:v>5.1827</c:v>
                </c:pt>
                <c:pt idx="228557">
                  <c:v>5.18272</c:v>
                </c:pt>
                <c:pt idx="228558">
                  <c:v>5.18274</c:v>
                </c:pt>
                <c:pt idx="228559">
                  <c:v>5.18277</c:v>
                </c:pt>
                <c:pt idx="228560">
                  <c:v>5.18279</c:v>
                </c:pt>
                <c:pt idx="228561">
                  <c:v>5.18281</c:v>
                </c:pt>
                <c:pt idx="228562">
                  <c:v>5.18283</c:v>
                </c:pt>
                <c:pt idx="228563">
                  <c:v>5.18286</c:v>
                </c:pt>
                <c:pt idx="228564">
                  <c:v>5.18288</c:v>
                </c:pt>
                <c:pt idx="228565">
                  <c:v>5.1829</c:v>
                </c:pt>
                <c:pt idx="228566">
                  <c:v>5.18293</c:v>
                </c:pt>
                <c:pt idx="228567">
                  <c:v>5.18295</c:v>
                </c:pt>
                <c:pt idx="228568">
                  <c:v>5.18297</c:v>
                </c:pt>
                <c:pt idx="228569">
                  <c:v>5.18299</c:v>
                </c:pt>
                <c:pt idx="228570">
                  <c:v>5.18302</c:v>
                </c:pt>
                <c:pt idx="228571">
                  <c:v>5.18304</c:v>
                </c:pt>
                <c:pt idx="228572">
                  <c:v>5.18306</c:v>
                </c:pt>
                <c:pt idx="228573">
                  <c:v>5.18308</c:v>
                </c:pt>
                <c:pt idx="228574">
                  <c:v>5.18311</c:v>
                </c:pt>
                <c:pt idx="228575">
                  <c:v>5.18313</c:v>
                </c:pt>
                <c:pt idx="228576">
                  <c:v>5.18315</c:v>
                </c:pt>
                <c:pt idx="228577">
                  <c:v>5.18318</c:v>
                </c:pt>
                <c:pt idx="228578">
                  <c:v>5.1832</c:v>
                </c:pt>
                <c:pt idx="228579">
                  <c:v>5.18322</c:v>
                </c:pt>
                <c:pt idx="228580">
                  <c:v>5.18324</c:v>
                </c:pt>
                <c:pt idx="228581">
                  <c:v>5.18326</c:v>
                </c:pt>
                <c:pt idx="228582">
                  <c:v>5.18329</c:v>
                </c:pt>
                <c:pt idx="228583">
                  <c:v>5.18331</c:v>
                </c:pt>
                <c:pt idx="228584">
                  <c:v>5.18333</c:v>
                </c:pt>
                <c:pt idx="228585">
                  <c:v>5.18336</c:v>
                </c:pt>
                <c:pt idx="228586">
                  <c:v>5.18338</c:v>
                </c:pt>
                <c:pt idx="228587">
                  <c:v>5.1834</c:v>
                </c:pt>
                <c:pt idx="228588">
                  <c:v>5.18342</c:v>
                </c:pt>
                <c:pt idx="228589">
                  <c:v>5.18345</c:v>
                </c:pt>
                <c:pt idx="228590">
                  <c:v>5.18347</c:v>
                </c:pt>
                <c:pt idx="228591">
                  <c:v>5.18349</c:v>
                </c:pt>
                <c:pt idx="228592">
                  <c:v>5.18351</c:v>
                </c:pt>
                <c:pt idx="228593">
                  <c:v>5.18354</c:v>
                </c:pt>
                <c:pt idx="228594">
                  <c:v>5.18356</c:v>
                </c:pt>
                <c:pt idx="228595">
                  <c:v>5.18358</c:v>
                </c:pt>
                <c:pt idx="228596">
                  <c:v>5.18361</c:v>
                </c:pt>
                <c:pt idx="228597">
                  <c:v>5.18363</c:v>
                </c:pt>
                <c:pt idx="228598">
                  <c:v>5.18365</c:v>
                </c:pt>
                <c:pt idx="228599">
                  <c:v>5.18367</c:v>
                </c:pt>
                <c:pt idx="228600">
                  <c:v>5.1837</c:v>
                </c:pt>
                <c:pt idx="228601">
                  <c:v>5.18372</c:v>
                </c:pt>
                <c:pt idx="228602">
                  <c:v>5.18374</c:v>
                </c:pt>
                <c:pt idx="228603">
                  <c:v>5.18376</c:v>
                </c:pt>
                <c:pt idx="228604">
                  <c:v>5.18379</c:v>
                </c:pt>
                <c:pt idx="228605">
                  <c:v>5.18381</c:v>
                </c:pt>
                <c:pt idx="228606">
                  <c:v>5.18383</c:v>
                </c:pt>
                <c:pt idx="228607">
                  <c:v>5.18386</c:v>
                </c:pt>
                <c:pt idx="228608">
                  <c:v>5.18388</c:v>
                </c:pt>
                <c:pt idx="228609">
                  <c:v>5.1839</c:v>
                </c:pt>
                <c:pt idx="228610">
                  <c:v>5.18392</c:v>
                </c:pt>
                <c:pt idx="228611">
                  <c:v>5.18395</c:v>
                </c:pt>
                <c:pt idx="228612">
                  <c:v>5.18397</c:v>
                </c:pt>
                <c:pt idx="228613">
                  <c:v>5.18399</c:v>
                </c:pt>
                <c:pt idx="228614">
                  <c:v>5.18401</c:v>
                </c:pt>
                <c:pt idx="228615">
                  <c:v>5.18404</c:v>
                </c:pt>
                <c:pt idx="228616">
                  <c:v>5.18406</c:v>
                </c:pt>
                <c:pt idx="228617">
                  <c:v>5.18408</c:v>
                </c:pt>
                <c:pt idx="228618">
                  <c:v>5.1841</c:v>
                </c:pt>
                <c:pt idx="228619">
                  <c:v>5.18413</c:v>
                </c:pt>
                <c:pt idx="228620">
                  <c:v>5.18415</c:v>
                </c:pt>
                <c:pt idx="228621">
                  <c:v>5.18417</c:v>
                </c:pt>
                <c:pt idx="228622">
                  <c:v>5.18419</c:v>
                </c:pt>
                <c:pt idx="228623">
                  <c:v>5.18422</c:v>
                </c:pt>
                <c:pt idx="228624">
                  <c:v>5.18424</c:v>
                </c:pt>
                <c:pt idx="228625">
                  <c:v>5.18426</c:v>
                </c:pt>
                <c:pt idx="228626">
                  <c:v>5.18429</c:v>
                </c:pt>
                <c:pt idx="228627">
                  <c:v>5.18431</c:v>
                </c:pt>
                <c:pt idx="228628">
                  <c:v>5.18433</c:v>
                </c:pt>
                <c:pt idx="228629">
                  <c:v>5.18435</c:v>
                </c:pt>
                <c:pt idx="228630">
                  <c:v>5.18438</c:v>
                </c:pt>
                <c:pt idx="228631">
                  <c:v>5.1844</c:v>
                </c:pt>
                <c:pt idx="228632">
                  <c:v>5.18442</c:v>
                </c:pt>
                <c:pt idx="228633">
                  <c:v>5.18444</c:v>
                </c:pt>
                <c:pt idx="228634">
                  <c:v>5.18447</c:v>
                </c:pt>
                <c:pt idx="228635">
                  <c:v>5.18449</c:v>
                </c:pt>
                <c:pt idx="228636">
                  <c:v>5.18451</c:v>
                </c:pt>
                <c:pt idx="228637">
                  <c:v>5.18454</c:v>
                </c:pt>
                <c:pt idx="228638">
                  <c:v>5.18456</c:v>
                </c:pt>
                <c:pt idx="228639">
                  <c:v>5.18458</c:v>
                </c:pt>
                <c:pt idx="228640">
                  <c:v>5.1846</c:v>
                </c:pt>
                <c:pt idx="228641">
                  <c:v>5.18463</c:v>
                </c:pt>
                <c:pt idx="228642">
                  <c:v>5.18465</c:v>
                </c:pt>
                <c:pt idx="228643">
                  <c:v>5.18467</c:v>
                </c:pt>
                <c:pt idx="228644">
                  <c:v>5.18469</c:v>
                </c:pt>
                <c:pt idx="228645">
                  <c:v>5.18472</c:v>
                </c:pt>
                <c:pt idx="228646">
                  <c:v>5.18474</c:v>
                </c:pt>
                <c:pt idx="228647">
                  <c:v>5.18476</c:v>
                </c:pt>
                <c:pt idx="228648">
                  <c:v>5.18478</c:v>
                </c:pt>
                <c:pt idx="228649">
                  <c:v>5.18481</c:v>
                </c:pt>
                <c:pt idx="228650">
                  <c:v>5.18483</c:v>
                </c:pt>
                <c:pt idx="228651">
                  <c:v>5.18485</c:v>
                </c:pt>
                <c:pt idx="228652">
                  <c:v>5.18487</c:v>
                </c:pt>
                <c:pt idx="228653">
                  <c:v>5.1849</c:v>
                </c:pt>
                <c:pt idx="228654">
                  <c:v>5.18492</c:v>
                </c:pt>
                <c:pt idx="228655">
                  <c:v>5.18494</c:v>
                </c:pt>
                <c:pt idx="228656">
                  <c:v>5.18497</c:v>
                </c:pt>
                <c:pt idx="228657">
                  <c:v>5.18499</c:v>
                </c:pt>
                <c:pt idx="228658">
                  <c:v>5.18501</c:v>
                </c:pt>
                <c:pt idx="228659">
                  <c:v>5.18503</c:v>
                </c:pt>
                <c:pt idx="228660">
                  <c:v>5.18506</c:v>
                </c:pt>
                <c:pt idx="228661">
                  <c:v>5.18508</c:v>
                </c:pt>
                <c:pt idx="228662">
                  <c:v>5.1851</c:v>
                </c:pt>
                <c:pt idx="228663">
                  <c:v>5.18513</c:v>
                </c:pt>
                <c:pt idx="228664">
                  <c:v>5.18515</c:v>
                </c:pt>
                <c:pt idx="228665">
                  <c:v>5.18517</c:v>
                </c:pt>
                <c:pt idx="228666">
                  <c:v>5.18519</c:v>
                </c:pt>
                <c:pt idx="228667">
                  <c:v>5.18522</c:v>
                </c:pt>
                <c:pt idx="228668">
                  <c:v>5.18524</c:v>
                </c:pt>
                <c:pt idx="228669">
                  <c:v>5.18526</c:v>
                </c:pt>
                <c:pt idx="228670">
                  <c:v>5.18528</c:v>
                </c:pt>
                <c:pt idx="228671">
                  <c:v>5.18531</c:v>
                </c:pt>
                <c:pt idx="228672">
                  <c:v>5.18533</c:v>
                </c:pt>
                <c:pt idx="228673">
                  <c:v>5.18535</c:v>
                </c:pt>
                <c:pt idx="228674">
                  <c:v>5.18537</c:v>
                </c:pt>
                <c:pt idx="228675">
                  <c:v>5.1854</c:v>
                </c:pt>
                <c:pt idx="228676">
                  <c:v>5.18542</c:v>
                </c:pt>
                <c:pt idx="228677">
                  <c:v>5.18544</c:v>
                </c:pt>
                <c:pt idx="228678">
                  <c:v>5.18546</c:v>
                </c:pt>
                <c:pt idx="228679">
                  <c:v>5.18549</c:v>
                </c:pt>
                <c:pt idx="228680">
                  <c:v>5.18551</c:v>
                </c:pt>
                <c:pt idx="228681">
                  <c:v>5.18553</c:v>
                </c:pt>
                <c:pt idx="228682">
                  <c:v>5.18556</c:v>
                </c:pt>
                <c:pt idx="228683">
                  <c:v>5.18558</c:v>
                </c:pt>
                <c:pt idx="228684">
                  <c:v>5.1856</c:v>
                </c:pt>
                <c:pt idx="228685">
                  <c:v>5.18562</c:v>
                </c:pt>
                <c:pt idx="228686">
                  <c:v>5.18565</c:v>
                </c:pt>
                <c:pt idx="228687">
                  <c:v>5.18567</c:v>
                </c:pt>
                <c:pt idx="228688">
                  <c:v>5.18569</c:v>
                </c:pt>
                <c:pt idx="228689">
                  <c:v>5.18571</c:v>
                </c:pt>
                <c:pt idx="228690">
                  <c:v>5.18574</c:v>
                </c:pt>
                <c:pt idx="228691">
                  <c:v>5.18576</c:v>
                </c:pt>
                <c:pt idx="228692">
                  <c:v>5.18578</c:v>
                </c:pt>
                <c:pt idx="228693">
                  <c:v>5.18581</c:v>
                </c:pt>
                <c:pt idx="228694">
                  <c:v>5.18583</c:v>
                </c:pt>
                <c:pt idx="228695">
                  <c:v>5.18585</c:v>
                </c:pt>
                <c:pt idx="228696">
                  <c:v>5.18587</c:v>
                </c:pt>
                <c:pt idx="228697">
                  <c:v>5.1859</c:v>
                </c:pt>
                <c:pt idx="228698">
                  <c:v>5.18592</c:v>
                </c:pt>
                <c:pt idx="228699">
                  <c:v>5.18594</c:v>
                </c:pt>
                <c:pt idx="228700">
                  <c:v>5.18596</c:v>
                </c:pt>
                <c:pt idx="228701">
                  <c:v>5.18599</c:v>
                </c:pt>
                <c:pt idx="228702">
                  <c:v>5.18601</c:v>
                </c:pt>
                <c:pt idx="228703">
                  <c:v>5.18603</c:v>
                </c:pt>
                <c:pt idx="228704">
                  <c:v>5.18605</c:v>
                </c:pt>
                <c:pt idx="228705">
                  <c:v>5.18608</c:v>
                </c:pt>
                <c:pt idx="228706">
                  <c:v>5.1861</c:v>
                </c:pt>
                <c:pt idx="228707">
                  <c:v>5.18612</c:v>
                </c:pt>
                <c:pt idx="228708">
                  <c:v>5.18614</c:v>
                </c:pt>
                <c:pt idx="228709">
                  <c:v>5.18617</c:v>
                </c:pt>
                <c:pt idx="228710">
                  <c:v>5.18619</c:v>
                </c:pt>
                <c:pt idx="228711">
                  <c:v>5.18621</c:v>
                </c:pt>
                <c:pt idx="228712">
                  <c:v>5.18624</c:v>
                </c:pt>
                <c:pt idx="228713">
                  <c:v>5.18626</c:v>
                </c:pt>
                <c:pt idx="228714">
                  <c:v>5.18628</c:v>
                </c:pt>
                <c:pt idx="228715">
                  <c:v>5.1863</c:v>
                </c:pt>
                <c:pt idx="228716">
                  <c:v>5.18633</c:v>
                </c:pt>
                <c:pt idx="228717">
                  <c:v>5.18635</c:v>
                </c:pt>
                <c:pt idx="228718">
                  <c:v>5.18637</c:v>
                </c:pt>
                <c:pt idx="228719">
                  <c:v>5.1864</c:v>
                </c:pt>
                <c:pt idx="228720">
                  <c:v>5.18642</c:v>
                </c:pt>
                <c:pt idx="228721">
                  <c:v>5.18644</c:v>
                </c:pt>
                <c:pt idx="228722">
                  <c:v>5.18646</c:v>
                </c:pt>
                <c:pt idx="228723">
                  <c:v>5.18649</c:v>
                </c:pt>
                <c:pt idx="228724">
                  <c:v>5.18651</c:v>
                </c:pt>
                <c:pt idx="228725">
                  <c:v>5.18653</c:v>
                </c:pt>
                <c:pt idx="228726">
                  <c:v>5.18655</c:v>
                </c:pt>
                <c:pt idx="228727">
                  <c:v>5.18658</c:v>
                </c:pt>
                <c:pt idx="228728">
                  <c:v>5.1866</c:v>
                </c:pt>
                <c:pt idx="228729">
                  <c:v>5.18662</c:v>
                </c:pt>
                <c:pt idx="228730">
                  <c:v>5.18664</c:v>
                </c:pt>
                <c:pt idx="228731">
                  <c:v>5.18667</c:v>
                </c:pt>
                <c:pt idx="228732">
                  <c:v>5.18669</c:v>
                </c:pt>
                <c:pt idx="228733">
                  <c:v>5.18671</c:v>
                </c:pt>
                <c:pt idx="228734">
                  <c:v>5.18673</c:v>
                </c:pt>
                <c:pt idx="228735">
                  <c:v>5.18676</c:v>
                </c:pt>
                <c:pt idx="228736">
                  <c:v>5.18678</c:v>
                </c:pt>
                <c:pt idx="228737">
                  <c:v>5.1868</c:v>
                </c:pt>
                <c:pt idx="228738">
                  <c:v>5.18682</c:v>
                </c:pt>
                <c:pt idx="228739">
                  <c:v>5.18685</c:v>
                </c:pt>
                <c:pt idx="228740">
                  <c:v>5.18687</c:v>
                </c:pt>
                <c:pt idx="228741">
                  <c:v>5.18689</c:v>
                </c:pt>
                <c:pt idx="228742">
                  <c:v>5.18692</c:v>
                </c:pt>
                <c:pt idx="228743">
                  <c:v>5.18694</c:v>
                </c:pt>
                <c:pt idx="228744">
                  <c:v>5.18696</c:v>
                </c:pt>
                <c:pt idx="228745">
                  <c:v>5.18698</c:v>
                </c:pt>
                <c:pt idx="228746">
                  <c:v>5.18701</c:v>
                </c:pt>
                <c:pt idx="228747">
                  <c:v>5.18703</c:v>
                </c:pt>
                <c:pt idx="228748">
                  <c:v>5.18705</c:v>
                </c:pt>
                <c:pt idx="228749">
                  <c:v>5.18708</c:v>
                </c:pt>
                <c:pt idx="228750">
                  <c:v>5.1871</c:v>
                </c:pt>
                <c:pt idx="228751">
                  <c:v>5.18712</c:v>
                </c:pt>
                <c:pt idx="228752">
                  <c:v>5.18714</c:v>
                </c:pt>
                <c:pt idx="228753">
                  <c:v>5.18717</c:v>
                </c:pt>
                <c:pt idx="228754">
                  <c:v>5.18719</c:v>
                </c:pt>
                <c:pt idx="228755">
                  <c:v>5.18721</c:v>
                </c:pt>
                <c:pt idx="228756">
                  <c:v>5.18723</c:v>
                </c:pt>
                <c:pt idx="228757">
                  <c:v>5.18726</c:v>
                </c:pt>
                <c:pt idx="228758">
                  <c:v>5.18728</c:v>
                </c:pt>
                <c:pt idx="228759">
                  <c:v>5.1873</c:v>
                </c:pt>
                <c:pt idx="228760">
                  <c:v>5.18732</c:v>
                </c:pt>
                <c:pt idx="228761">
                  <c:v>5.18735</c:v>
                </c:pt>
                <c:pt idx="228762">
                  <c:v>5.18737</c:v>
                </c:pt>
                <c:pt idx="228763">
                  <c:v>5.18739</c:v>
                </c:pt>
                <c:pt idx="228764">
                  <c:v>5.18741</c:v>
                </c:pt>
                <c:pt idx="228765">
                  <c:v>5.18744</c:v>
                </c:pt>
                <c:pt idx="228766">
                  <c:v>5.18746</c:v>
                </c:pt>
                <c:pt idx="228767">
                  <c:v>5.18748</c:v>
                </c:pt>
                <c:pt idx="228768">
                  <c:v>5.18751</c:v>
                </c:pt>
                <c:pt idx="228769">
                  <c:v>5.18753</c:v>
                </c:pt>
                <c:pt idx="228770">
                  <c:v>5.18755</c:v>
                </c:pt>
                <c:pt idx="228771">
                  <c:v>5.18757</c:v>
                </c:pt>
                <c:pt idx="228772">
                  <c:v>5.1876</c:v>
                </c:pt>
                <c:pt idx="228773">
                  <c:v>5.18762</c:v>
                </c:pt>
                <c:pt idx="228774">
                  <c:v>5.18764</c:v>
                </c:pt>
                <c:pt idx="228775">
                  <c:v>5.18766</c:v>
                </c:pt>
                <c:pt idx="228776">
                  <c:v>5.18769</c:v>
                </c:pt>
                <c:pt idx="228777">
                  <c:v>5.18771</c:v>
                </c:pt>
                <c:pt idx="228778">
                  <c:v>5.18773</c:v>
                </c:pt>
                <c:pt idx="228779">
                  <c:v>5.18776</c:v>
                </c:pt>
                <c:pt idx="228780">
                  <c:v>5.18778</c:v>
                </c:pt>
                <c:pt idx="228781">
                  <c:v>5.1878</c:v>
                </c:pt>
                <c:pt idx="228782">
                  <c:v>5.18782</c:v>
                </c:pt>
                <c:pt idx="228783">
                  <c:v>5.18785</c:v>
                </c:pt>
                <c:pt idx="228784">
                  <c:v>5.18787</c:v>
                </c:pt>
                <c:pt idx="228785">
                  <c:v>5.18789</c:v>
                </c:pt>
                <c:pt idx="228786">
                  <c:v>5.18791</c:v>
                </c:pt>
                <c:pt idx="228787">
                  <c:v>5.18794</c:v>
                </c:pt>
                <c:pt idx="228788">
                  <c:v>5.18796</c:v>
                </c:pt>
                <c:pt idx="228789">
                  <c:v>5.18798</c:v>
                </c:pt>
                <c:pt idx="228790">
                  <c:v>5.18801</c:v>
                </c:pt>
                <c:pt idx="228791">
                  <c:v>5.18803</c:v>
                </c:pt>
                <c:pt idx="228792">
                  <c:v>5.18805</c:v>
                </c:pt>
                <c:pt idx="228793">
                  <c:v>5.18807</c:v>
                </c:pt>
                <c:pt idx="228794">
                  <c:v>5.18809</c:v>
                </c:pt>
                <c:pt idx="228795">
                  <c:v>5.18812</c:v>
                </c:pt>
                <c:pt idx="228796">
                  <c:v>5.18814</c:v>
                </c:pt>
                <c:pt idx="228797">
                  <c:v>5.18816</c:v>
                </c:pt>
                <c:pt idx="228798">
                  <c:v>5.18819</c:v>
                </c:pt>
                <c:pt idx="228799">
                  <c:v>5.18821</c:v>
                </c:pt>
                <c:pt idx="228800">
                  <c:v>5.18823</c:v>
                </c:pt>
                <c:pt idx="228801">
                  <c:v>5.18825</c:v>
                </c:pt>
                <c:pt idx="228802">
                  <c:v>5.18828</c:v>
                </c:pt>
                <c:pt idx="228803">
                  <c:v>5.1883</c:v>
                </c:pt>
                <c:pt idx="228804">
                  <c:v>5.18832</c:v>
                </c:pt>
                <c:pt idx="228805">
                  <c:v>5.18834</c:v>
                </c:pt>
                <c:pt idx="228806">
                  <c:v>5.18837</c:v>
                </c:pt>
                <c:pt idx="228807">
                  <c:v>5.18839</c:v>
                </c:pt>
                <c:pt idx="228808">
                  <c:v>5.18841</c:v>
                </c:pt>
                <c:pt idx="228809">
                  <c:v>5.18844</c:v>
                </c:pt>
                <c:pt idx="228810">
                  <c:v>5.18846</c:v>
                </c:pt>
                <c:pt idx="228811">
                  <c:v>5.18848</c:v>
                </c:pt>
                <c:pt idx="228812">
                  <c:v>5.1885</c:v>
                </c:pt>
                <c:pt idx="228813">
                  <c:v>5.18853</c:v>
                </c:pt>
                <c:pt idx="228814">
                  <c:v>5.18855</c:v>
                </c:pt>
                <c:pt idx="228815">
                  <c:v>5.18857</c:v>
                </c:pt>
                <c:pt idx="228816">
                  <c:v>5.18859</c:v>
                </c:pt>
                <c:pt idx="228817">
                  <c:v>5.18862</c:v>
                </c:pt>
                <c:pt idx="228818">
                  <c:v>5.18864</c:v>
                </c:pt>
                <c:pt idx="228819">
                  <c:v>5.18866</c:v>
                </c:pt>
                <c:pt idx="228820">
                  <c:v>5.18869</c:v>
                </c:pt>
                <c:pt idx="228821">
                  <c:v>5.18871</c:v>
                </c:pt>
                <c:pt idx="228822">
                  <c:v>5.18873</c:v>
                </c:pt>
                <c:pt idx="228823">
                  <c:v>5.18875</c:v>
                </c:pt>
                <c:pt idx="228824">
                  <c:v>5.18878</c:v>
                </c:pt>
                <c:pt idx="228825">
                  <c:v>5.1888</c:v>
                </c:pt>
                <c:pt idx="228826">
                  <c:v>5.18882</c:v>
                </c:pt>
                <c:pt idx="228827">
                  <c:v>5.18884</c:v>
                </c:pt>
                <c:pt idx="228828">
                  <c:v>5.18887</c:v>
                </c:pt>
                <c:pt idx="228829">
                  <c:v>5.18889</c:v>
                </c:pt>
                <c:pt idx="228830">
                  <c:v>5.18891</c:v>
                </c:pt>
                <c:pt idx="228831">
                  <c:v>5.18893</c:v>
                </c:pt>
                <c:pt idx="228832">
                  <c:v>5.18896</c:v>
                </c:pt>
                <c:pt idx="228833">
                  <c:v>5.18898</c:v>
                </c:pt>
                <c:pt idx="228834">
                  <c:v>5.189</c:v>
                </c:pt>
                <c:pt idx="228835">
                  <c:v>5.18902</c:v>
                </c:pt>
                <c:pt idx="228836">
                  <c:v>5.18905</c:v>
                </c:pt>
                <c:pt idx="228837">
                  <c:v>5.18907</c:v>
                </c:pt>
                <c:pt idx="228838">
                  <c:v>5.18909</c:v>
                </c:pt>
                <c:pt idx="228839">
                  <c:v>5.18912</c:v>
                </c:pt>
                <c:pt idx="228840">
                  <c:v>5.18914</c:v>
                </c:pt>
                <c:pt idx="228841">
                  <c:v>5.18916</c:v>
                </c:pt>
                <c:pt idx="228842">
                  <c:v>5.18918</c:v>
                </c:pt>
                <c:pt idx="228843">
                  <c:v>5.18921</c:v>
                </c:pt>
                <c:pt idx="228844">
                  <c:v>5.18923</c:v>
                </c:pt>
                <c:pt idx="228845">
                  <c:v>5.18925</c:v>
                </c:pt>
                <c:pt idx="228846">
                  <c:v>5.18927</c:v>
                </c:pt>
                <c:pt idx="228847">
                  <c:v>5.1893</c:v>
                </c:pt>
                <c:pt idx="228848">
                  <c:v>5.18932</c:v>
                </c:pt>
                <c:pt idx="228849">
                  <c:v>5.18934</c:v>
                </c:pt>
                <c:pt idx="228850">
                  <c:v>5.18936</c:v>
                </c:pt>
                <c:pt idx="228851">
                  <c:v>5.18939</c:v>
                </c:pt>
                <c:pt idx="228852">
                  <c:v>5.18941</c:v>
                </c:pt>
                <c:pt idx="228853">
                  <c:v>5.18943</c:v>
                </c:pt>
                <c:pt idx="228854">
                  <c:v>5.18946</c:v>
                </c:pt>
                <c:pt idx="228855">
                  <c:v>5.18948</c:v>
                </c:pt>
                <c:pt idx="228856">
                  <c:v>5.1895</c:v>
                </c:pt>
                <c:pt idx="228857">
                  <c:v>5.18952</c:v>
                </c:pt>
                <c:pt idx="228858">
                  <c:v>5.18955</c:v>
                </c:pt>
                <c:pt idx="228859">
                  <c:v>5.18957</c:v>
                </c:pt>
                <c:pt idx="228860">
                  <c:v>5.18959</c:v>
                </c:pt>
                <c:pt idx="228861">
                  <c:v>5.18961</c:v>
                </c:pt>
                <c:pt idx="228862">
                  <c:v>5.18964</c:v>
                </c:pt>
                <c:pt idx="228863">
                  <c:v>5.18966</c:v>
                </c:pt>
                <c:pt idx="228864">
                  <c:v>5.18968</c:v>
                </c:pt>
                <c:pt idx="228865">
                  <c:v>5.18971</c:v>
                </c:pt>
                <c:pt idx="228866">
                  <c:v>5.18973</c:v>
                </c:pt>
                <c:pt idx="228867">
                  <c:v>5.18975</c:v>
                </c:pt>
                <c:pt idx="228868">
                  <c:v>5.18977</c:v>
                </c:pt>
                <c:pt idx="228869">
                  <c:v>5.1898</c:v>
                </c:pt>
                <c:pt idx="228870">
                  <c:v>5.18982</c:v>
                </c:pt>
                <c:pt idx="228871">
                  <c:v>5.18984</c:v>
                </c:pt>
                <c:pt idx="228872">
                  <c:v>5.18986</c:v>
                </c:pt>
                <c:pt idx="228873">
                  <c:v>5.18989</c:v>
                </c:pt>
                <c:pt idx="228874">
                  <c:v>5.18991</c:v>
                </c:pt>
                <c:pt idx="228875">
                  <c:v>5.18993</c:v>
                </c:pt>
                <c:pt idx="228876">
                  <c:v>5.18996</c:v>
                </c:pt>
                <c:pt idx="228877">
                  <c:v>5.18998</c:v>
                </c:pt>
                <c:pt idx="228878">
                  <c:v>5.19</c:v>
                </c:pt>
                <c:pt idx="228879">
                  <c:v>5.19002</c:v>
                </c:pt>
                <c:pt idx="228880">
                  <c:v>5.19004</c:v>
                </c:pt>
                <c:pt idx="228881">
                  <c:v>5.19007</c:v>
                </c:pt>
                <c:pt idx="228882">
                  <c:v>5.19009</c:v>
                </c:pt>
                <c:pt idx="228883">
                  <c:v>5.19011</c:v>
                </c:pt>
                <c:pt idx="228884">
                  <c:v>5.19014</c:v>
                </c:pt>
                <c:pt idx="228885">
                  <c:v>5.19016</c:v>
                </c:pt>
                <c:pt idx="228886">
                  <c:v>5.19018</c:v>
                </c:pt>
                <c:pt idx="228887">
                  <c:v>5.1902</c:v>
                </c:pt>
                <c:pt idx="228888">
                  <c:v>5.19023</c:v>
                </c:pt>
                <c:pt idx="228889">
                  <c:v>5.19025</c:v>
                </c:pt>
                <c:pt idx="228890">
                  <c:v>5.19027</c:v>
                </c:pt>
                <c:pt idx="228891">
                  <c:v>5.19029</c:v>
                </c:pt>
                <c:pt idx="228892">
                  <c:v>5.19032</c:v>
                </c:pt>
                <c:pt idx="228893">
                  <c:v>5.19034</c:v>
                </c:pt>
                <c:pt idx="228894">
                  <c:v>5.19036</c:v>
                </c:pt>
                <c:pt idx="228895">
                  <c:v>5.19039</c:v>
                </c:pt>
                <c:pt idx="228896">
                  <c:v>5.19041</c:v>
                </c:pt>
                <c:pt idx="228897">
                  <c:v>5.19043</c:v>
                </c:pt>
                <c:pt idx="228898">
                  <c:v>5.19045</c:v>
                </c:pt>
                <c:pt idx="228899">
                  <c:v>5.19048</c:v>
                </c:pt>
                <c:pt idx="228900">
                  <c:v>5.1905</c:v>
                </c:pt>
                <c:pt idx="228901">
                  <c:v>5.19052</c:v>
                </c:pt>
                <c:pt idx="228902">
                  <c:v>5.19054</c:v>
                </c:pt>
                <c:pt idx="228903">
                  <c:v>5.19057</c:v>
                </c:pt>
                <c:pt idx="228904">
                  <c:v>5.19059</c:v>
                </c:pt>
                <c:pt idx="228905">
                  <c:v>5.19061</c:v>
                </c:pt>
                <c:pt idx="228906">
                  <c:v>5.19064</c:v>
                </c:pt>
                <c:pt idx="228907">
                  <c:v>5.19066</c:v>
                </c:pt>
                <c:pt idx="228908">
                  <c:v>5.19068</c:v>
                </c:pt>
                <c:pt idx="228909">
                  <c:v>5.1907</c:v>
                </c:pt>
                <c:pt idx="228910">
                  <c:v>5.19073</c:v>
                </c:pt>
                <c:pt idx="228911">
                  <c:v>5.19075</c:v>
                </c:pt>
                <c:pt idx="228912">
                  <c:v>5.19077</c:v>
                </c:pt>
                <c:pt idx="228913">
                  <c:v>5.19079</c:v>
                </c:pt>
                <c:pt idx="228914">
                  <c:v>5.19082</c:v>
                </c:pt>
                <c:pt idx="228915">
                  <c:v>5.19084</c:v>
                </c:pt>
                <c:pt idx="228916">
                  <c:v>5.19086</c:v>
                </c:pt>
                <c:pt idx="228917">
                  <c:v>5.19088</c:v>
                </c:pt>
                <c:pt idx="228918">
                  <c:v>5.19091</c:v>
                </c:pt>
                <c:pt idx="228919">
                  <c:v>5.19093</c:v>
                </c:pt>
                <c:pt idx="228920">
                  <c:v>5.19095</c:v>
                </c:pt>
                <c:pt idx="228921">
                  <c:v>5.19097</c:v>
                </c:pt>
                <c:pt idx="228922">
                  <c:v>5.191</c:v>
                </c:pt>
                <c:pt idx="228923">
                  <c:v>5.19102</c:v>
                </c:pt>
                <c:pt idx="228924">
                  <c:v>5.19104</c:v>
                </c:pt>
                <c:pt idx="228925">
                  <c:v>5.19107</c:v>
                </c:pt>
                <c:pt idx="228926">
                  <c:v>5.19109</c:v>
                </c:pt>
                <c:pt idx="228927">
                  <c:v>5.19111</c:v>
                </c:pt>
                <c:pt idx="228928">
                  <c:v>5.19113</c:v>
                </c:pt>
                <c:pt idx="228929">
                  <c:v>5.19116</c:v>
                </c:pt>
                <c:pt idx="228930">
                  <c:v>5.19118</c:v>
                </c:pt>
                <c:pt idx="228931">
                  <c:v>5.1912</c:v>
                </c:pt>
                <c:pt idx="228932">
                  <c:v>5.19122</c:v>
                </c:pt>
                <c:pt idx="228933">
                  <c:v>5.19125</c:v>
                </c:pt>
                <c:pt idx="228934">
                  <c:v>5.19127</c:v>
                </c:pt>
                <c:pt idx="228935">
                  <c:v>5.19129</c:v>
                </c:pt>
                <c:pt idx="228936">
                  <c:v>5.19132</c:v>
                </c:pt>
                <c:pt idx="228937">
                  <c:v>5.19134</c:v>
                </c:pt>
                <c:pt idx="228938">
                  <c:v>5.19136</c:v>
                </c:pt>
                <c:pt idx="228939">
                  <c:v>5.19138</c:v>
                </c:pt>
                <c:pt idx="228940">
                  <c:v>5.19141</c:v>
                </c:pt>
                <c:pt idx="228941">
                  <c:v>5.19143</c:v>
                </c:pt>
                <c:pt idx="228942">
                  <c:v>5.19145</c:v>
                </c:pt>
                <c:pt idx="228943">
                  <c:v>5.19147</c:v>
                </c:pt>
                <c:pt idx="228944">
                  <c:v>5.1915</c:v>
                </c:pt>
                <c:pt idx="228945">
                  <c:v>5.19152</c:v>
                </c:pt>
                <c:pt idx="228946">
                  <c:v>5.19154</c:v>
                </c:pt>
                <c:pt idx="228947">
                  <c:v>5.19156</c:v>
                </c:pt>
                <c:pt idx="228948">
                  <c:v>5.19159</c:v>
                </c:pt>
                <c:pt idx="228949">
                  <c:v>5.19161</c:v>
                </c:pt>
                <c:pt idx="228950">
                  <c:v>5.19163</c:v>
                </c:pt>
                <c:pt idx="228951">
                  <c:v>5.19165</c:v>
                </c:pt>
                <c:pt idx="228952">
                  <c:v>5.19168</c:v>
                </c:pt>
                <c:pt idx="228953">
                  <c:v>5.1917</c:v>
                </c:pt>
                <c:pt idx="228954">
                  <c:v>5.19172</c:v>
                </c:pt>
                <c:pt idx="228955">
                  <c:v>5.19175</c:v>
                </c:pt>
                <c:pt idx="228956">
                  <c:v>5.19177</c:v>
                </c:pt>
                <c:pt idx="228957">
                  <c:v>5.19179</c:v>
                </c:pt>
                <c:pt idx="228958">
                  <c:v>5.19181</c:v>
                </c:pt>
                <c:pt idx="228959">
                  <c:v>5.19184</c:v>
                </c:pt>
                <c:pt idx="228960">
                  <c:v>5.19186</c:v>
                </c:pt>
                <c:pt idx="228961">
                  <c:v>5.19188</c:v>
                </c:pt>
                <c:pt idx="228962">
                  <c:v>5.19191</c:v>
                </c:pt>
                <c:pt idx="228963">
                  <c:v>5.19193</c:v>
                </c:pt>
                <c:pt idx="228964">
                  <c:v>5.19195</c:v>
                </c:pt>
                <c:pt idx="228965">
                  <c:v>5.19197</c:v>
                </c:pt>
                <c:pt idx="228966">
                  <c:v>5.192</c:v>
                </c:pt>
                <c:pt idx="228967">
                  <c:v>5.19202</c:v>
                </c:pt>
                <c:pt idx="228968">
                  <c:v>5.19204</c:v>
                </c:pt>
                <c:pt idx="228969">
                  <c:v>5.19206</c:v>
                </c:pt>
                <c:pt idx="228970">
                  <c:v>5.19209</c:v>
                </c:pt>
                <c:pt idx="228971">
                  <c:v>5.19211</c:v>
                </c:pt>
                <c:pt idx="228972">
                  <c:v>5.19213</c:v>
                </c:pt>
                <c:pt idx="228973">
                  <c:v>5.19215</c:v>
                </c:pt>
                <c:pt idx="228974">
                  <c:v>5.19218</c:v>
                </c:pt>
                <c:pt idx="228975">
                  <c:v>5.1922</c:v>
                </c:pt>
                <c:pt idx="228976">
                  <c:v>5.19222</c:v>
                </c:pt>
                <c:pt idx="228977">
                  <c:v>5.19224</c:v>
                </c:pt>
                <c:pt idx="228978">
                  <c:v>5.19227</c:v>
                </c:pt>
                <c:pt idx="228979">
                  <c:v>5.19229</c:v>
                </c:pt>
                <c:pt idx="228980">
                  <c:v>5.19231</c:v>
                </c:pt>
                <c:pt idx="228981">
                  <c:v>5.19234</c:v>
                </c:pt>
                <c:pt idx="228982">
                  <c:v>5.19236</c:v>
                </c:pt>
                <c:pt idx="228983">
                  <c:v>5.19238</c:v>
                </c:pt>
                <c:pt idx="228984">
                  <c:v>5.1924</c:v>
                </c:pt>
                <c:pt idx="228985">
                  <c:v>5.19243</c:v>
                </c:pt>
                <c:pt idx="228986">
                  <c:v>5.19245</c:v>
                </c:pt>
                <c:pt idx="228987">
                  <c:v>5.19247</c:v>
                </c:pt>
                <c:pt idx="228988">
                  <c:v>5.19249</c:v>
                </c:pt>
                <c:pt idx="228989">
                  <c:v>5.19252</c:v>
                </c:pt>
                <c:pt idx="228990">
                  <c:v>5.19254</c:v>
                </c:pt>
                <c:pt idx="228991">
                  <c:v>5.19256</c:v>
                </c:pt>
                <c:pt idx="228992">
                  <c:v>5.19259</c:v>
                </c:pt>
                <c:pt idx="228993">
                  <c:v>5.19261</c:v>
                </c:pt>
                <c:pt idx="228994">
                  <c:v>5.19263</c:v>
                </c:pt>
                <c:pt idx="228995">
                  <c:v>5.19265</c:v>
                </c:pt>
                <c:pt idx="228996">
                  <c:v>5.19268</c:v>
                </c:pt>
                <c:pt idx="228997">
                  <c:v>5.1927</c:v>
                </c:pt>
                <c:pt idx="228998">
                  <c:v>5.19272</c:v>
                </c:pt>
                <c:pt idx="228999">
                  <c:v>5.19274</c:v>
                </c:pt>
                <c:pt idx="229000">
                  <c:v>5.19277</c:v>
                </c:pt>
                <c:pt idx="229001">
                  <c:v>5.19279</c:v>
                </c:pt>
                <c:pt idx="229002">
                  <c:v>5.19281</c:v>
                </c:pt>
                <c:pt idx="229003">
                  <c:v>5.19283</c:v>
                </c:pt>
                <c:pt idx="229004">
                  <c:v>5.19286</c:v>
                </c:pt>
                <c:pt idx="229005">
                  <c:v>5.19288</c:v>
                </c:pt>
                <c:pt idx="229006">
                  <c:v>5.1929</c:v>
                </c:pt>
                <c:pt idx="229007">
                  <c:v>5.19292</c:v>
                </c:pt>
                <c:pt idx="229008">
                  <c:v>5.19295</c:v>
                </c:pt>
                <c:pt idx="229009">
                  <c:v>5.19297</c:v>
                </c:pt>
                <c:pt idx="229010">
                  <c:v>5.19299</c:v>
                </c:pt>
                <c:pt idx="229011">
                  <c:v>5.19302</c:v>
                </c:pt>
                <c:pt idx="229012">
                  <c:v>5.19304</c:v>
                </c:pt>
                <c:pt idx="229013">
                  <c:v>5.19306</c:v>
                </c:pt>
                <c:pt idx="229014">
                  <c:v>5.19308</c:v>
                </c:pt>
                <c:pt idx="229015">
                  <c:v>5.19311</c:v>
                </c:pt>
                <c:pt idx="229016">
                  <c:v>5.19313</c:v>
                </c:pt>
                <c:pt idx="229017">
                  <c:v>5.19315</c:v>
                </c:pt>
                <c:pt idx="229018">
                  <c:v>5.19318</c:v>
                </c:pt>
                <c:pt idx="229019">
                  <c:v>5.1932</c:v>
                </c:pt>
                <c:pt idx="229020">
                  <c:v>5.19322</c:v>
                </c:pt>
                <c:pt idx="229021">
                  <c:v>5.19324</c:v>
                </c:pt>
                <c:pt idx="229022">
                  <c:v>5.19327</c:v>
                </c:pt>
                <c:pt idx="229023">
                  <c:v>5.19329</c:v>
                </c:pt>
                <c:pt idx="229024">
                  <c:v>5.19331</c:v>
                </c:pt>
                <c:pt idx="229025">
                  <c:v>5.19333</c:v>
                </c:pt>
                <c:pt idx="229026">
                  <c:v>5.19336</c:v>
                </c:pt>
                <c:pt idx="229027">
                  <c:v>5.19338</c:v>
                </c:pt>
                <c:pt idx="229028">
                  <c:v>5.1934</c:v>
                </c:pt>
                <c:pt idx="229029">
                  <c:v>5.19342</c:v>
                </c:pt>
                <c:pt idx="229030">
                  <c:v>5.19345</c:v>
                </c:pt>
                <c:pt idx="229031">
                  <c:v>5.19347</c:v>
                </c:pt>
                <c:pt idx="229032">
                  <c:v>5.19349</c:v>
                </c:pt>
                <c:pt idx="229033">
                  <c:v>5.19351</c:v>
                </c:pt>
                <c:pt idx="229034">
                  <c:v>5.19354</c:v>
                </c:pt>
                <c:pt idx="229035">
                  <c:v>5.19356</c:v>
                </c:pt>
                <c:pt idx="229036">
                  <c:v>5.19358</c:v>
                </c:pt>
                <c:pt idx="229037">
                  <c:v>5.1936</c:v>
                </c:pt>
                <c:pt idx="229038">
                  <c:v>5.19363</c:v>
                </c:pt>
                <c:pt idx="229039">
                  <c:v>5.19365</c:v>
                </c:pt>
                <c:pt idx="229040">
                  <c:v>5.19367</c:v>
                </c:pt>
                <c:pt idx="229041">
                  <c:v>5.1937</c:v>
                </c:pt>
                <c:pt idx="229042">
                  <c:v>5.19372</c:v>
                </c:pt>
                <c:pt idx="229043">
                  <c:v>5.19374</c:v>
                </c:pt>
                <c:pt idx="229044">
                  <c:v>5.19376</c:v>
                </c:pt>
                <c:pt idx="229045">
                  <c:v>5.19379</c:v>
                </c:pt>
                <c:pt idx="229046">
                  <c:v>5.19381</c:v>
                </c:pt>
                <c:pt idx="229047">
                  <c:v>5.19383</c:v>
                </c:pt>
                <c:pt idx="229048">
                  <c:v>5.19386</c:v>
                </c:pt>
                <c:pt idx="229049">
                  <c:v>5.19388</c:v>
                </c:pt>
                <c:pt idx="229050">
                  <c:v>5.1939</c:v>
                </c:pt>
                <c:pt idx="229051">
                  <c:v>5.19392</c:v>
                </c:pt>
                <c:pt idx="229052">
                  <c:v>5.19395</c:v>
                </c:pt>
                <c:pt idx="229053">
                  <c:v>5.19397</c:v>
                </c:pt>
                <c:pt idx="229054">
                  <c:v>5.19399</c:v>
                </c:pt>
                <c:pt idx="229055">
                  <c:v>5.19401</c:v>
                </c:pt>
                <c:pt idx="229056">
                  <c:v>5.19404</c:v>
                </c:pt>
                <c:pt idx="229057">
                  <c:v>5.19406</c:v>
                </c:pt>
                <c:pt idx="229058">
                  <c:v>5.19408</c:v>
                </c:pt>
                <c:pt idx="229059">
                  <c:v>5.1941</c:v>
                </c:pt>
                <c:pt idx="229060">
                  <c:v>5.19413</c:v>
                </c:pt>
                <c:pt idx="229061">
                  <c:v>5.19415</c:v>
                </c:pt>
                <c:pt idx="229062">
                  <c:v>5.19417</c:v>
                </c:pt>
                <c:pt idx="229063">
                  <c:v>5.19419</c:v>
                </c:pt>
                <c:pt idx="229064">
                  <c:v>5.19422</c:v>
                </c:pt>
                <c:pt idx="229065">
                  <c:v>5.19424</c:v>
                </c:pt>
                <c:pt idx="229066">
                  <c:v>5.19426</c:v>
                </c:pt>
                <c:pt idx="229067">
                  <c:v>5.19429</c:v>
                </c:pt>
                <c:pt idx="229068">
                  <c:v>5.19431</c:v>
                </c:pt>
                <c:pt idx="229069">
                  <c:v>5.19433</c:v>
                </c:pt>
                <c:pt idx="229070">
                  <c:v>5.19435</c:v>
                </c:pt>
                <c:pt idx="229071">
                  <c:v>5.19438</c:v>
                </c:pt>
                <c:pt idx="229072">
                  <c:v>5.1944</c:v>
                </c:pt>
                <c:pt idx="229073">
                  <c:v>5.19442</c:v>
                </c:pt>
                <c:pt idx="229074">
                  <c:v>5.19444</c:v>
                </c:pt>
                <c:pt idx="229075">
                  <c:v>5.19447</c:v>
                </c:pt>
                <c:pt idx="229076">
                  <c:v>5.19449</c:v>
                </c:pt>
                <c:pt idx="229077">
                  <c:v>5.19451</c:v>
                </c:pt>
                <c:pt idx="229078">
                  <c:v>5.19454</c:v>
                </c:pt>
                <c:pt idx="229079">
                  <c:v>5.19456</c:v>
                </c:pt>
                <c:pt idx="229080">
                  <c:v>5.19458</c:v>
                </c:pt>
                <c:pt idx="229081">
                  <c:v>5.1946</c:v>
                </c:pt>
                <c:pt idx="229082">
                  <c:v>5.19463</c:v>
                </c:pt>
                <c:pt idx="229083">
                  <c:v>5.19465</c:v>
                </c:pt>
                <c:pt idx="229084">
                  <c:v>5.19467</c:v>
                </c:pt>
                <c:pt idx="229085">
                  <c:v>5.19469</c:v>
                </c:pt>
                <c:pt idx="229086">
                  <c:v>5.19472</c:v>
                </c:pt>
                <c:pt idx="229087">
                  <c:v>5.19474</c:v>
                </c:pt>
                <c:pt idx="229088">
                  <c:v>5.19476</c:v>
                </c:pt>
                <c:pt idx="229089">
                  <c:v>5.19479</c:v>
                </c:pt>
                <c:pt idx="229090">
                  <c:v>5.19481</c:v>
                </c:pt>
                <c:pt idx="229091">
                  <c:v>5.19483</c:v>
                </c:pt>
                <c:pt idx="229092">
                  <c:v>5.19485</c:v>
                </c:pt>
                <c:pt idx="229093">
                  <c:v>5.19487</c:v>
                </c:pt>
                <c:pt idx="229094">
                  <c:v>5.1949</c:v>
                </c:pt>
                <c:pt idx="229095">
                  <c:v>5.19492</c:v>
                </c:pt>
                <c:pt idx="229096">
                  <c:v>5.19494</c:v>
                </c:pt>
                <c:pt idx="229097">
                  <c:v>5.19497</c:v>
                </c:pt>
                <c:pt idx="229098">
                  <c:v>5.19499</c:v>
                </c:pt>
                <c:pt idx="229099">
                  <c:v>5.19501</c:v>
                </c:pt>
                <c:pt idx="229100">
                  <c:v>5.19503</c:v>
                </c:pt>
                <c:pt idx="229101">
                  <c:v>5.19506</c:v>
                </c:pt>
                <c:pt idx="229102">
                  <c:v>5.19508</c:v>
                </c:pt>
                <c:pt idx="229103">
                  <c:v>5.1951</c:v>
                </c:pt>
                <c:pt idx="229104">
                  <c:v>5.19512</c:v>
                </c:pt>
                <c:pt idx="229105">
                  <c:v>5.19515</c:v>
                </c:pt>
                <c:pt idx="229106">
                  <c:v>5.19517</c:v>
                </c:pt>
                <c:pt idx="229107">
                  <c:v>5.19519</c:v>
                </c:pt>
                <c:pt idx="229108">
                  <c:v>5.19522</c:v>
                </c:pt>
                <c:pt idx="229109">
                  <c:v>5.19524</c:v>
                </c:pt>
                <c:pt idx="229110">
                  <c:v>5.19526</c:v>
                </c:pt>
                <c:pt idx="229111">
                  <c:v>5.19528</c:v>
                </c:pt>
                <c:pt idx="229112">
                  <c:v>5.19531</c:v>
                </c:pt>
                <c:pt idx="229113">
                  <c:v>5.19533</c:v>
                </c:pt>
                <c:pt idx="229114">
                  <c:v>5.19535</c:v>
                </c:pt>
                <c:pt idx="229115">
                  <c:v>5.19537</c:v>
                </c:pt>
                <c:pt idx="229116">
                  <c:v>5.1954</c:v>
                </c:pt>
                <c:pt idx="229117">
                  <c:v>5.19542</c:v>
                </c:pt>
                <c:pt idx="229118">
                  <c:v>5.19544</c:v>
                </c:pt>
                <c:pt idx="229119">
                  <c:v>5.19547</c:v>
                </c:pt>
                <c:pt idx="229120">
                  <c:v>5.19549</c:v>
                </c:pt>
                <c:pt idx="229121">
                  <c:v>5.19551</c:v>
                </c:pt>
                <c:pt idx="229122">
                  <c:v>5.19553</c:v>
                </c:pt>
                <c:pt idx="229123">
                  <c:v>5.19556</c:v>
                </c:pt>
                <c:pt idx="229124">
                  <c:v>5.19558</c:v>
                </c:pt>
                <c:pt idx="229125">
                  <c:v>5.1956</c:v>
                </c:pt>
                <c:pt idx="229126">
                  <c:v>5.19562</c:v>
                </c:pt>
                <c:pt idx="229127">
                  <c:v>5.19565</c:v>
                </c:pt>
                <c:pt idx="229128">
                  <c:v>5.19567</c:v>
                </c:pt>
                <c:pt idx="229129">
                  <c:v>5.19569</c:v>
                </c:pt>
                <c:pt idx="229130">
                  <c:v>5.19571</c:v>
                </c:pt>
                <c:pt idx="229131">
                  <c:v>5.19574</c:v>
                </c:pt>
                <c:pt idx="229132">
                  <c:v>5.19576</c:v>
                </c:pt>
                <c:pt idx="229133">
                  <c:v>5.19578</c:v>
                </c:pt>
                <c:pt idx="229134">
                  <c:v>5.19581</c:v>
                </c:pt>
                <c:pt idx="229135">
                  <c:v>5.19583</c:v>
                </c:pt>
                <c:pt idx="229136">
                  <c:v>5.19585</c:v>
                </c:pt>
                <c:pt idx="229137">
                  <c:v>5.19587</c:v>
                </c:pt>
                <c:pt idx="229138">
                  <c:v>5.1959</c:v>
                </c:pt>
                <c:pt idx="229139">
                  <c:v>5.19592</c:v>
                </c:pt>
                <c:pt idx="229140">
                  <c:v>5.19594</c:v>
                </c:pt>
                <c:pt idx="229141">
                  <c:v>5.19596</c:v>
                </c:pt>
                <c:pt idx="229142">
                  <c:v>5.19599</c:v>
                </c:pt>
                <c:pt idx="229143">
                  <c:v>5.19601</c:v>
                </c:pt>
                <c:pt idx="229144">
                  <c:v>5.19603</c:v>
                </c:pt>
                <c:pt idx="229145">
                  <c:v>5.19605</c:v>
                </c:pt>
                <c:pt idx="229146">
                  <c:v>5.19608</c:v>
                </c:pt>
                <c:pt idx="229147">
                  <c:v>5.1961</c:v>
                </c:pt>
                <c:pt idx="229148">
                  <c:v>5.19612</c:v>
                </c:pt>
                <c:pt idx="229149">
                  <c:v>5.19614</c:v>
                </c:pt>
                <c:pt idx="229150">
                  <c:v>5.19617</c:v>
                </c:pt>
                <c:pt idx="229151">
                  <c:v>5.19619</c:v>
                </c:pt>
                <c:pt idx="229152">
                  <c:v>5.19621</c:v>
                </c:pt>
                <c:pt idx="229153">
                  <c:v>5.19624</c:v>
                </c:pt>
                <c:pt idx="229154">
                  <c:v>5.19626</c:v>
                </c:pt>
                <c:pt idx="229155">
                  <c:v>5.19628</c:v>
                </c:pt>
                <c:pt idx="229156">
                  <c:v>5.1963</c:v>
                </c:pt>
                <c:pt idx="229157">
                  <c:v>5.19633</c:v>
                </c:pt>
                <c:pt idx="229158">
                  <c:v>5.19635</c:v>
                </c:pt>
                <c:pt idx="229159">
                  <c:v>5.19637</c:v>
                </c:pt>
                <c:pt idx="229160">
                  <c:v>5.19639</c:v>
                </c:pt>
                <c:pt idx="229161">
                  <c:v>5.19642</c:v>
                </c:pt>
                <c:pt idx="229162">
                  <c:v>5.19644</c:v>
                </c:pt>
                <c:pt idx="229163">
                  <c:v>5.19646</c:v>
                </c:pt>
                <c:pt idx="229164">
                  <c:v>5.19649</c:v>
                </c:pt>
                <c:pt idx="229165">
                  <c:v>5.19651</c:v>
                </c:pt>
                <c:pt idx="229166">
                  <c:v>5.19653</c:v>
                </c:pt>
                <c:pt idx="229167">
                  <c:v>5.19655</c:v>
                </c:pt>
                <c:pt idx="229168">
                  <c:v>5.19658</c:v>
                </c:pt>
                <c:pt idx="229169">
                  <c:v>5.1966</c:v>
                </c:pt>
                <c:pt idx="229170">
                  <c:v>5.19662</c:v>
                </c:pt>
                <c:pt idx="229171">
                  <c:v>5.19664</c:v>
                </c:pt>
                <c:pt idx="229172">
                  <c:v>5.19667</c:v>
                </c:pt>
                <c:pt idx="229173">
                  <c:v>5.19669</c:v>
                </c:pt>
                <c:pt idx="229174">
                  <c:v>5.19671</c:v>
                </c:pt>
                <c:pt idx="229175">
                  <c:v>5.19674</c:v>
                </c:pt>
                <c:pt idx="229176">
                  <c:v>5.19676</c:v>
                </c:pt>
                <c:pt idx="229177">
                  <c:v>5.19678</c:v>
                </c:pt>
                <c:pt idx="229178">
                  <c:v>5.1968</c:v>
                </c:pt>
                <c:pt idx="229179">
                  <c:v>5.19682</c:v>
                </c:pt>
                <c:pt idx="229180">
                  <c:v>5.19685</c:v>
                </c:pt>
                <c:pt idx="229181">
                  <c:v>5.19687</c:v>
                </c:pt>
                <c:pt idx="229182">
                  <c:v>5.19689</c:v>
                </c:pt>
                <c:pt idx="229183">
                  <c:v>5.19692</c:v>
                </c:pt>
                <c:pt idx="229184">
                  <c:v>5.19694</c:v>
                </c:pt>
                <c:pt idx="229185">
                  <c:v>5.19696</c:v>
                </c:pt>
                <c:pt idx="229186">
                  <c:v>5.19698</c:v>
                </c:pt>
                <c:pt idx="229187">
                  <c:v>5.19701</c:v>
                </c:pt>
                <c:pt idx="229188">
                  <c:v>5.19703</c:v>
                </c:pt>
                <c:pt idx="229189">
                  <c:v>5.19705</c:v>
                </c:pt>
                <c:pt idx="229190">
                  <c:v>5.19707</c:v>
                </c:pt>
                <c:pt idx="229191">
                  <c:v>5.1971</c:v>
                </c:pt>
                <c:pt idx="229192">
                  <c:v>5.19712</c:v>
                </c:pt>
                <c:pt idx="229193">
                  <c:v>5.19714</c:v>
                </c:pt>
                <c:pt idx="229194">
                  <c:v>5.19717</c:v>
                </c:pt>
                <c:pt idx="229195">
                  <c:v>5.19719</c:v>
                </c:pt>
                <c:pt idx="229196">
                  <c:v>5.19721</c:v>
                </c:pt>
                <c:pt idx="229197">
                  <c:v>5.19723</c:v>
                </c:pt>
                <c:pt idx="229198">
                  <c:v>5.19726</c:v>
                </c:pt>
                <c:pt idx="229199">
                  <c:v>5.19728</c:v>
                </c:pt>
                <c:pt idx="229200">
                  <c:v>5.1973</c:v>
                </c:pt>
                <c:pt idx="229201">
                  <c:v>5.19732</c:v>
                </c:pt>
                <c:pt idx="229202">
                  <c:v>5.19735</c:v>
                </c:pt>
                <c:pt idx="229203">
                  <c:v>5.19737</c:v>
                </c:pt>
                <c:pt idx="229204">
                  <c:v>5.19739</c:v>
                </c:pt>
                <c:pt idx="229205">
                  <c:v>5.19742</c:v>
                </c:pt>
                <c:pt idx="229206">
                  <c:v>5.19744</c:v>
                </c:pt>
                <c:pt idx="229207">
                  <c:v>5.19746</c:v>
                </c:pt>
                <c:pt idx="229208">
                  <c:v>5.19748</c:v>
                </c:pt>
                <c:pt idx="229209">
                  <c:v>5.19751</c:v>
                </c:pt>
                <c:pt idx="229210">
                  <c:v>5.19753</c:v>
                </c:pt>
                <c:pt idx="229211">
                  <c:v>5.19755</c:v>
                </c:pt>
                <c:pt idx="229212">
                  <c:v>5.19757</c:v>
                </c:pt>
                <c:pt idx="229213">
                  <c:v>5.1976</c:v>
                </c:pt>
                <c:pt idx="229214">
                  <c:v>5.19762</c:v>
                </c:pt>
                <c:pt idx="229215">
                  <c:v>5.19764</c:v>
                </c:pt>
                <c:pt idx="229216">
                  <c:v>5.19766</c:v>
                </c:pt>
                <c:pt idx="229217">
                  <c:v>5.19769</c:v>
                </c:pt>
                <c:pt idx="229218">
                  <c:v>5.19771</c:v>
                </c:pt>
                <c:pt idx="229219">
                  <c:v>5.19773</c:v>
                </c:pt>
                <c:pt idx="229220">
                  <c:v>5.19775</c:v>
                </c:pt>
                <c:pt idx="229221">
                  <c:v>5.19778</c:v>
                </c:pt>
                <c:pt idx="229222">
                  <c:v>5.1978</c:v>
                </c:pt>
                <c:pt idx="229223">
                  <c:v>5.19782</c:v>
                </c:pt>
                <c:pt idx="229224">
                  <c:v>5.19785</c:v>
                </c:pt>
                <c:pt idx="229225">
                  <c:v>5.19787</c:v>
                </c:pt>
                <c:pt idx="229226">
                  <c:v>5.19789</c:v>
                </c:pt>
                <c:pt idx="229227">
                  <c:v>5.19791</c:v>
                </c:pt>
                <c:pt idx="229228">
                  <c:v>5.19794</c:v>
                </c:pt>
                <c:pt idx="229229">
                  <c:v>5.19796</c:v>
                </c:pt>
                <c:pt idx="229230">
                  <c:v>5.19798</c:v>
                </c:pt>
                <c:pt idx="229231">
                  <c:v>5.19801</c:v>
                </c:pt>
                <c:pt idx="229232">
                  <c:v>5.19803</c:v>
                </c:pt>
                <c:pt idx="229233">
                  <c:v>5.19805</c:v>
                </c:pt>
                <c:pt idx="229234">
                  <c:v>5.19807</c:v>
                </c:pt>
                <c:pt idx="229235">
                  <c:v>5.1981</c:v>
                </c:pt>
                <c:pt idx="229236">
                  <c:v>5.19812</c:v>
                </c:pt>
                <c:pt idx="229237">
                  <c:v>5.19814</c:v>
                </c:pt>
                <c:pt idx="229238">
                  <c:v>5.19816</c:v>
                </c:pt>
                <c:pt idx="229239">
                  <c:v>5.19819</c:v>
                </c:pt>
                <c:pt idx="229240">
                  <c:v>5.19821</c:v>
                </c:pt>
                <c:pt idx="229241">
                  <c:v>5.19823</c:v>
                </c:pt>
                <c:pt idx="229242">
                  <c:v>5.19825</c:v>
                </c:pt>
                <c:pt idx="229243">
                  <c:v>5.19828</c:v>
                </c:pt>
                <c:pt idx="229244">
                  <c:v>5.1983</c:v>
                </c:pt>
                <c:pt idx="229245">
                  <c:v>5.19832</c:v>
                </c:pt>
                <c:pt idx="229246">
                  <c:v>5.19834</c:v>
                </c:pt>
                <c:pt idx="229247">
                  <c:v>5.19837</c:v>
                </c:pt>
                <c:pt idx="229248">
                  <c:v>5.19839</c:v>
                </c:pt>
                <c:pt idx="229249">
                  <c:v>5.19841</c:v>
                </c:pt>
                <c:pt idx="229250">
                  <c:v>5.19843</c:v>
                </c:pt>
                <c:pt idx="229251">
                  <c:v>5.19846</c:v>
                </c:pt>
                <c:pt idx="229252">
                  <c:v>5.19848</c:v>
                </c:pt>
                <c:pt idx="229253">
                  <c:v>5.1985</c:v>
                </c:pt>
                <c:pt idx="229254">
                  <c:v>5.19853</c:v>
                </c:pt>
                <c:pt idx="229255">
                  <c:v>5.19855</c:v>
                </c:pt>
                <c:pt idx="229256">
                  <c:v>5.19857</c:v>
                </c:pt>
                <c:pt idx="229257">
                  <c:v>5.19859</c:v>
                </c:pt>
                <c:pt idx="229258">
                  <c:v>5.19862</c:v>
                </c:pt>
                <c:pt idx="229259">
                  <c:v>5.19864</c:v>
                </c:pt>
                <c:pt idx="229260">
                  <c:v>5.19866</c:v>
                </c:pt>
                <c:pt idx="229261">
                  <c:v>5.19869</c:v>
                </c:pt>
                <c:pt idx="229262">
                  <c:v>5.19871</c:v>
                </c:pt>
                <c:pt idx="229263">
                  <c:v>5.19873</c:v>
                </c:pt>
                <c:pt idx="229264">
                  <c:v>5.19875</c:v>
                </c:pt>
                <c:pt idx="229265">
                  <c:v>5.19878</c:v>
                </c:pt>
                <c:pt idx="229266">
                  <c:v>5.1988</c:v>
                </c:pt>
                <c:pt idx="229267">
                  <c:v>5.19882</c:v>
                </c:pt>
                <c:pt idx="229268">
                  <c:v>5.19884</c:v>
                </c:pt>
                <c:pt idx="229269">
                  <c:v>5.19887</c:v>
                </c:pt>
                <c:pt idx="229270">
                  <c:v>5.19889</c:v>
                </c:pt>
                <c:pt idx="229271">
                  <c:v>5.19891</c:v>
                </c:pt>
                <c:pt idx="229272">
                  <c:v>5.19893</c:v>
                </c:pt>
                <c:pt idx="229273">
                  <c:v>5.19896</c:v>
                </c:pt>
                <c:pt idx="229274">
                  <c:v>5.19898</c:v>
                </c:pt>
                <c:pt idx="229275">
                  <c:v>5.199</c:v>
                </c:pt>
                <c:pt idx="229276">
                  <c:v>5.19902</c:v>
                </c:pt>
                <c:pt idx="229277">
                  <c:v>5.19905</c:v>
                </c:pt>
                <c:pt idx="229278">
                  <c:v>5.19907</c:v>
                </c:pt>
                <c:pt idx="229279">
                  <c:v>5.19909</c:v>
                </c:pt>
                <c:pt idx="229280">
                  <c:v>5.19912</c:v>
                </c:pt>
                <c:pt idx="229281">
                  <c:v>5.19914</c:v>
                </c:pt>
                <c:pt idx="229282">
                  <c:v>5.19916</c:v>
                </c:pt>
                <c:pt idx="229283">
                  <c:v>5.19918</c:v>
                </c:pt>
                <c:pt idx="229284">
                  <c:v>5.19921</c:v>
                </c:pt>
                <c:pt idx="229285">
                  <c:v>5.19923</c:v>
                </c:pt>
                <c:pt idx="229286">
                  <c:v>5.19925</c:v>
                </c:pt>
                <c:pt idx="229287">
                  <c:v>5.19927</c:v>
                </c:pt>
                <c:pt idx="229288">
                  <c:v>5.1993</c:v>
                </c:pt>
                <c:pt idx="229289">
                  <c:v>5.19932</c:v>
                </c:pt>
                <c:pt idx="229290">
                  <c:v>5.19934</c:v>
                </c:pt>
                <c:pt idx="229291">
                  <c:v>5.19937</c:v>
                </c:pt>
                <c:pt idx="229292">
                  <c:v>5.19939</c:v>
                </c:pt>
                <c:pt idx="229293">
                  <c:v>5.19941</c:v>
                </c:pt>
                <c:pt idx="229294">
                  <c:v>5.19943</c:v>
                </c:pt>
                <c:pt idx="229295">
                  <c:v>5.19946</c:v>
                </c:pt>
                <c:pt idx="229296">
                  <c:v>5.19948</c:v>
                </c:pt>
                <c:pt idx="229297">
                  <c:v>5.1995</c:v>
                </c:pt>
                <c:pt idx="229298">
                  <c:v>5.19952</c:v>
                </c:pt>
                <c:pt idx="229299">
                  <c:v>5.19955</c:v>
                </c:pt>
                <c:pt idx="229300">
                  <c:v>5.19957</c:v>
                </c:pt>
                <c:pt idx="229301">
                  <c:v>5.19959</c:v>
                </c:pt>
                <c:pt idx="229302">
                  <c:v>5.19961</c:v>
                </c:pt>
                <c:pt idx="229303">
                  <c:v>5.19964</c:v>
                </c:pt>
                <c:pt idx="229304">
                  <c:v>5.19966</c:v>
                </c:pt>
                <c:pt idx="229305">
                  <c:v>5.19968</c:v>
                </c:pt>
                <c:pt idx="229306">
                  <c:v>5.1997</c:v>
                </c:pt>
                <c:pt idx="229307">
                  <c:v>5.19973</c:v>
                </c:pt>
                <c:pt idx="229308">
                  <c:v>5.19975</c:v>
                </c:pt>
                <c:pt idx="229309">
                  <c:v>5.19977</c:v>
                </c:pt>
                <c:pt idx="229310">
                  <c:v>5.1998</c:v>
                </c:pt>
                <c:pt idx="229311">
                  <c:v>5.19982</c:v>
                </c:pt>
                <c:pt idx="229312">
                  <c:v>5.19984</c:v>
                </c:pt>
                <c:pt idx="229313">
                  <c:v>5.19986</c:v>
                </c:pt>
                <c:pt idx="229314">
                  <c:v>5.19989</c:v>
                </c:pt>
                <c:pt idx="229315">
                  <c:v>5.19991</c:v>
                </c:pt>
                <c:pt idx="229316">
                  <c:v>5.19993</c:v>
                </c:pt>
                <c:pt idx="229317">
                  <c:v>5.19996</c:v>
                </c:pt>
                <c:pt idx="229318">
                  <c:v>5.19998</c:v>
                </c:pt>
                <c:pt idx="229319">
                  <c:v>5.2</c:v>
                </c:pt>
                <c:pt idx="229320">
                  <c:v>5.20002</c:v>
                </c:pt>
                <c:pt idx="229321">
                  <c:v>5.20005</c:v>
                </c:pt>
                <c:pt idx="229322">
                  <c:v>5.20007</c:v>
                </c:pt>
                <c:pt idx="229323">
                  <c:v>5.20009</c:v>
                </c:pt>
                <c:pt idx="229324">
                  <c:v>5.20011</c:v>
                </c:pt>
                <c:pt idx="229325">
                  <c:v>5.20014</c:v>
                </c:pt>
                <c:pt idx="229326">
                  <c:v>5.20016</c:v>
                </c:pt>
                <c:pt idx="229327">
                  <c:v>5.20018</c:v>
                </c:pt>
                <c:pt idx="229328">
                  <c:v>5.2002</c:v>
                </c:pt>
                <c:pt idx="229329">
                  <c:v>5.20023</c:v>
                </c:pt>
                <c:pt idx="229330">
                  <c:v>5.20025</c:v>
                </c:pt>
                <c:pt idx="229331">
                  <c:v>5.20027</c:v>
                </c:pt>
                <c:pt idx="229332">
                  <c:v>5.20029</c:v>
                </c:pt>
                <c:pt idx="229333">
                  <c:v>5.20032</c:v>
                </c:pt>
                <c:pt idx="229334">
                  <c:v>5.20034</c:v>
                </c:pt>
                <c:pt idx="229335">
                  <c:v>5.20036</c:v>
                </c:pt>
                <c:pt idx="229336">
                  <c:v>5.20038</c:v>
                </c:pt>
                <c:pt idx="229337">
                  <c:v>5.20041</c:v>
                </c:pt>
                <c:pt idx="229338">
                  <c:v>5.20043</c:v>
                </c:pt>
                <c:pt idx="229339">
                  <c:v>5.20045</c:v>
                </c:pt>
                <c:pt idx="229340">
                  <c:v>5.20048</c:v>
                </c:pt>
                <c:pt idx="229341">
                  <c:v>5.2005</c:v>
                </c:pt>
                <c:pt idx="229342">
                  <c:v>5.20052</c:v>
                </c:pt>
                <c:pt idx="229343">
                  <c:v>5.20054</c:v>
                </c:pt>
                <c:pt idx="229344">
                  <c:v>5.20057</c:v>
                </c:pt>
                <c:pt idx="229345">
                  <c:v>5.20059</c:v>
                </c:pt>
                <c:pt idx="229346">
                  <c:v>5.20061</c:v>
                </c:pt>
                <c:pt idx="229347">
                  <c:v>5.20064</c:v>
                </c:pt>
                <c:pt idx="229348">
                  <c:v>5.20066</c:v>
                </c:pt>
                <c:pt idx="229349">
                  <c:v>5.20068</c:v>
                </c:pt>
                <c:pt idx="229350">
                  <c:v>5.2007</c:v>
                </c:pt>
                <c:pt idx="229351">
                  <c:v>5.20073</c:v>
                </c:pt>
                <c:pt idx="229352">
                  <c:v>5.20075</c:v>
                </c:pt>
                <c:pt idx="229353">
                  <c:v>5.20077</c:v>
                </c:pt>
                <c:pt idx="229354">
                  <c:v>5.20079</c:v>
                </c:pt>
                <c:pt idx="229355">
                  <c:v>5.20082</c:v>
                </c:pt>
                <c:pt idx="229356">
                  <c:v>5.20084</c:v>
                </c:pt>
                <c:pt idx="229357">
                  <c:v>5.20086</c:v>
                </c:pt>
                <c:pt idx="229358">
                  <c:v>5.20088</c:v>
                </c:pt>
                <c:pt idx="229359">
                  <c:v>5.20091</c:v>
                </c:pt>
                <c:pt idx="229360">
                  <c:v>5.20093</c:v>
                </c:pt>
                <c:pt idx="229361">
                  <c:v>5.20095</c:v>
                </c:pt>
                <c:pt idx="229362">
                  <c:v>5.20097</c:v>
                </c:pt>
                <c:pt idx="229363">
                  <c:v>5.201</c:v>
                </c:pt>
                <c:pt idx="229364">
                  <c:v>5.20102</c:v>
                </c:pt>
                <c:pt idx="229365">
                  <c:v>5.20104</c:v>
                </c:pt>
                <c:pt idx="229366">
                  <c:v>5.20107</c:v>
                </c:pt>
                <c:pt idx="229367">
                  <c:v>5.20109</c:v>
                </c:pt>
                <c:pt idx="229368">
                  <c:v>5.20111</c:v>
                </c:pt>
                <c:pt idx="229369">
                  <c:v>5.20113</c:v>
                </c:pt>
                <c:pt idx="229370">
                  <c:v>5.20116</c:v>
                </c:pt>
                <c:pt idx="229371">
                  <c:v>5.20118</c:v>
                </c:pt>
                <c:pt idx="229372">
                  <c:v>5.2012</c:v>
                </c:pt>
                <c:pt idx="229373">
                  <c:v>5.20122</c:v>
                </c:pt>
                <c:pt idx="229374">
                  <c:v>5.20125</c:v>
                </c:pt>
                <c:pt idx="229375">
                  <c:v>5.20127</c:v>
                </c:pt>
                <c:pt idx="229376">
                  <c:v>5.20129</c:v>
                </c:pt>
                <c:pt idx="229377">
                  <c:v>5.20132</c:v>
                </c:pt>
                <c:pt idx="229378">
                  <c:v>5.20134</c:v>
                </c:pt>
                <c:pt idx="229379">
                  <c:v>5.20136</c:v>
                </c:pt>
                <c:pt idx="229380">
                  <c:v>5.20138</c:v>
                </c:pt>
                <c:pt idx="229381">
                  <c:v>5.20141</c:v>
                </c:pt>
                <c:pt idx="229382">
                  <c:v>5.20143</c:v>
                </c:pt>
                <c:pt idx="229383">
                  <c:v>5.20145</c:v>
                </c:pt>
                <c:pt idx="229384">
                  <c:v>5.20147</c:v>
                </c:pt>
                <c:pt idx="229385">
                  <c:v>5.2015</c:v>
                </c:pt>
                <c:pt idx="229386">
                  <c:v>5.20152</c:v>
                </c:pt>
                <c:pt idx="229387">
                  <c:v>5.20154</c:v>
                </c:pt>
                <c:pt idx="229388">
                  <c:v>5.20157</c:v>
                </c:pt>
                <c:pt idx="229389">
                  <c:v>5.20159</c:v>
                </c:pt>
                <c:pt idx="229390">
                  <c:v>5.20161</c:v>
                </c:pt>
                <c:pt idx="229391">
                  <c:v>5.20163</c:v>
                </c:pt>
                <c:pt idx="229392">
                  <c:v>5.20165</c:v>
                </c:pt>
                <c:pt idx="229393">
                  <c:v>5.20168</c:v>
                </c:pt>
                <c:pt idx="229394">
                  <c:v>5.2017</c:v>
                </c:pt>
                <c:pt idx="229395">
                  <c:v>5.20172</c:v>
                </c:pt>
                <c:pt idx="229396">
                  <c:v>5.20175</c:v>
                </c:pt>
                <c:pt idx="229397">
                  <c:v>5.20177</c:v>
                </c:pt>
                <c:pt idx="229398">
                  <c:v>5.20179</c:v>
                </c:pt>
                <c:pt idx="229399">
                  <c:v>5.20181</c:v>
                </c:pt>
                <c:pt idx="229400">
                  <c:v>5.20184</c:v>
                </c:pt>
                <c:pt idx="229401">
                  <c:v>5.20186</c:v>
                </c:pt>
                <c:pt idx="229402">
                  <c:v>5.20188</c:v>
                </c:pt>
                <c:pt idx="229403">
                  <c:v>5.20191</c:v>
                </c:pt>
                <c:pt idx="229404">
                  <c:v>5.20193</c:v>
                </c:pt>
                <c:pt idx="229405">
                  <c:v>5.20195</c:v>
                </c:pt>
                <c:pt idx="229406">
                  <c:v>5.20197</c:v>
                </c:pt>
                <c:pt idx="229407">
                  <c:v>5.202</c:v>
                </c:pt>
                <c:pt idx="229408">
                  <c:v>5.20202</c:v>
                </c:pt>
                <c:pt idx="229409">
                  <c:v>5.20204</c:v>
                </c:pt>
                <c:pt idx="229410">
                  <c:v>5.20206</c:v>
                </c:pt>
                <c:pt idx="229411">
                  <c:v>5.20209</c:v>
                </c:pt>
                <c:pt idx="229412">
                  <c:v>5.20211</c:v>
                </c:pt>
                <c:pt idx="229413">
                  <c:v>5.20213</c:v>
                </c:pt>
                <c:pt idx="229414">
                  <c:v>5.20215</c:v>
                </c:pt>
                <c:pt idx="229415">
                  <c:v>5.20218</c:v>
                </c:pt>
                <c:pt idx="229416">
                  <c:v>5.2022</c:v>
                </c:pt>
                <c:pt idx="229417">
                  <c:v>5.20222</c:v>
                </c:pt>
                <c:pt idx="229418">
                  <c:v>5.20224</c:v>
                </c:pt>
                <c:pt idx="229419">
                  <c:v>5.20227</c:v>
                </c:pt>
                <c:pt idx="229420">
                  <c:v>5.20229</c:v>
                </c:pt>
                <c:pt idx="229421">
                  <c:v>5.20231</c:v>
                </c:pt>
                <c:pt idx="229422">
                  <c:v>5.20234</c:v>
                </c:pt>
                <c:pt idx="229423">
                  <c:v>5.20236</c:v>
                </c:pt>
                <c:pt idx="229424">
                  <c:v>5.20238</c:v>
                </c:pt>
                <c:pt idx="229425">
                  <c:v>5.2024</c:v>
                </c:pt>
                <c:pt idx="229426">
                  <c:v>5.20243</c:v>
                </c:pt>
                <c:pt idx="229427">
                  <c:v>5.20245</c:v>
                </c:pt>
                <c:pt idx="229428">
                  <c:v>5.20247</c:v>
                </c:pt>
                <c:pt idx="229429">
                  <c:v>5.20249</c:v>
                </c:pt>
                <c:pt idx="229430">
                  <c:v>5.20252</c:v>
                </c:pt>
                <c:pt idx="229431">
                  <c:v>5.20254</c:v>
                </c:pt>
                <c:pt idx="229432">
                  <c:v>5.20256</c:v>
                </c:pt>
                <c:pt idx="229433">
                  <c:v>5.20259</c:v>
                </c:pt>
                <c:pt idx="229434">
                  <c:v>5.20261</c:v>
                </c:pt>
                <c:pt idx="229435">
                  <c:v>5.20263</c:v>
                </c:pt>
                <c:pt idx="229436">
                  <c:v>5.20265</c:v>
                </c:pt>
                <c:pt idx="229437">
                  <c:v>5.20268</c:v>
                </c:pt>
                <c:pt idx="229438">
                  <c:v>5.2027</c:v>
                </c:pt>
                <c:pt idx="229439">
                  <c:v>5.20272</c:v>
                </c:pt>
                <c:pt idx="229440">
                  <c:v>5.20274</c:v>
                </c:pt>
                <c:pt idx="229441">
                  <c:v>5.20277</c:v>
                </c:pt>
                <c:pt idx="229442">
                  <c:v>5.20279</c:v>
                </c:pt>
                <c:pt idx="229443">
                  <c:v>5.20281</c:v>
                </c:pt>
                <c:pt idx="229444">
                  <c:v>5.20283</c:v>
                </c:pt>
                <c:pt idx="229445">
                  <c:v>5.20286</c:v>
                </c:pt>
                <c:pt idx="229446">
                  <c:v>5.20288</c:v>
                </c:pt>
                <c:pt idx="229447">
                  <c:v>5.2029</c:v>
                </c:pt>
                <c:pt idx="229448">
                  <c:v>5.20292</c:v>
                </c:pt>
                <c:pt idx="229449">
                  <c:v>5.20295</c:v>
                </c:pt>
                <c:pt idx="229450">
                  <c:v>5.20297</c:v>
                </c:pt>
                <c:pt idx="229451">
                  <c:v>5.20299</c:v>
                </c:pt>
                <c:pt idx="229452">
                  <c:v>5.20302</c:v>
                </c:pt>
                <c:pt idx="229453">
                  <c:v>5.20304</c:v>
                </c:pt>
                <c:pt idx="229454">
                  <c:v>5.20306</c:v>
                </c:pt>
                <c:pt idx="229455">
                  <c:v>5.20308</c:v>
                </c:pt>
                <c:pt idx="229456">
                  <c:v>5.20311</c:v>
                </c:pt>
                <c:pt idx="229457">
                  <c:v>5.20313</c:v>
                </c:pt>
                <c:pt idx="229458">
                  <c:v>5.20315</c:v>
                </c:pt>
                <c:pt idx="229459">
                  <c:v>5.20317</c:v>
                </c:pt>
                <c:pt idx="229460">
                  <c:v>5.2032</c:v>
                </c:pt>
                <c:pt idx="229461">
                  <c:v>5.20322</c:v>
                </c:pt>
                <c:pt idx="229462">
                  <c:v>5.20324</c:v>
                </c:pt>
                <c:pt idx="229463">
                  <c:v>5.20327</c:v>
                </c:pt>
                <c:pt idx="229464">
                  <c:v>5.20329</c:v>
                </c:pt>
                <c:pt idx="229465">
                  <c:v>5.20331</c:v>
                </c:pt>
                <c:pt idx="229466">
                  <c:v>5.20333</c:v>
                </c:pt>
                <c:pt idx="229467">
                  <c:v>5.20336</c:v>
                </c:pt>
                <c:pt idx="229468">
                  <c:v>5.20338</c:v>
                </c:pt>
                <c:pt idx="229469">
                  <c:v>5.2034</c:v>
                </c:pt>
                <c:pt idx="229470">
                  <c:v>5.20342</c:v>
                </c:pt>
                <c:pt idx="229471">
                  <c:v>5.20345</c:v>
                </c:pt>
                <c:pt idx="229472">
                  <c:v>5.20347</c:v>
                </c:pt>
                <c:pt idx="229473">
                  <c:v>5.20349</c:v>
                </c:pt>
                <c:pt idx="229474">
                  <c:v>5.20352</c:v>
                </c:pt>
                <c:pt idx="229475">
                  <c:v>5.20354</c:v>
                </c:pt>
                <c:pt idx="229476">
                  <c:v>5.20356</c:v>
                </c:pt>
                <c:pt idx="229477">
                  <c:v>5.20358</c:v>
                </c:pt>
                <c:pt idx="229478">
                  <c:v>5.2036</c:v>
                </c:pt>
                <c:pt idx="229479">
                  <c:v>5.20363</c:v>
                </c:pt>
                <c:pt idx="229480">
                  <c:v>5.20365</c:v>
                </c:pt>
                <c:pt idx="229481">
                  <c:v>5.20367</c:v>
                </c:pt>
                <c:pt idx="229482">
                  <c:v>5.2037</c:v>
                </c:pt>
                <c:pt idx="229483">
                  <c:v>5.20372</c:v>
                </c:pt>
                <c:pt idx="229484">
                  <c:v>5.20374</c:v>
                </c:pt>
                <c:pt idx="229485">
                  <c:v>5.20376</c:v>
                </c:pt>
                <c:pt idx="229486">
                  <c:v>5.20379</c:v>
                </c:pt>
                <c:pt idx="229487">
                  <c:v>5.20381</c:v>
                </c:pt>
                <c:pt idx="229488">
                  <c:v>5.20383</c:v>
                </c:pt>
                <c:pt idx="229489">
                  <c:v>5.20385</c:v>
                </c:pt>
                <c:pt idx="229490">
                  <c:v>5.20388</c:v>
                </c:pt>
                <c:pt idx="229491">
                  <c:v>5.2039</c:v>
                </c:pt>
                <c:pt idx="229492">
                  <c:v>5.20392</c:v>
                </c:pt>
                <c:pt idx="229493">
                  <c:v>5.20395</c:v>
                </c:pt>
                <c:pt idx="229494">
                  <c:v>5.20397</c:v>
                </c:pt>
                <c:pt idx="229495">
                  <c:v>5.20399</c:v>
                </c:pt>
                <c:pt idx="229496">
                  <c:v>5.20401</c:v>
                </c:pt>
                <c:pt idx="229497">
                  <c:v>5.20404</c:v>
                </c:pt>
                <c:pt idx="229498">
                  <c:v>5.20406</c:v>
                </c:pt>
                <c:pt idx="229499">
                  <c:v>5.20408</c:v>
                </c:pt>
                <c:pt idx="229500">
                  <c:v>5.2041</c:v>
                </c:pt>
                <c:pt idx="229501">
                  <c:v>5.20413</c:v>
                </c:pt>
                <c:pt idx="229502">
                  <c:v>5.20415</c:v>
                </c:pt>
                <c:pt idx="229503">
                  <c:v>5.20417</c:v>
                </c:pt>
                <c:pt idx="229504">
                  <c:v>5.2042</c:v>
                </c:pt>
                <c:pt idx="229505">
                  <c:v>5.20422</c:v>
                </c:pt>
                <c:pt idx="229506">
                  <c:v>5.20424</c:v>
                </c:pt>
                <c:pt idx="229507">
                  <c:v>5.20426</c:v>
                </c:pt>
                <c:pt idx="229508">
                  <c:v>5.20429</c:v>
                </c:pt>
                <c:pt idx="229509">
                  <c:v>5.20431</c:v>
                </c:pt>
                <c:pt idx="229510">
                  <c:v>5.20433</c:v>
                </c:pt>
                <c:pt idx="229511">
                  <c:v>5.20435</c:v>
                </c:pt>
                <c:pt idx="229512">
                  <c:v>5.20438</c:v>
                </c:pt>
                <c:pt idx="229513">
                  <c:v>5.2044</c:v>
                </c:pt>
                <c:pt idx="229514">
                  <c:v>5.20442</c:v>
                </c:pt>
                <c:pt idx="229515">
                  <c:v>5.20444</c:v>
                </c:pt>
                <c:pt idx="229516">
                  <c:v>5.20447</c:v>
                </c:pt>
                <c:pt idx="229517">
                  <c:v>5.20449</c:v>
                </c:pt>
                <c:pt idx="229518">
                  <c:v>5.20451</c:v>
                </c:pt>
                <c:pt idx="229519">
                  <c:v>5.20453</c:v>
                </c:pt>
                <c:pt idx="229520">
                  <c:v>5.20456</c:v>
                </c:pt>
                <c:pt idx="229521">
                  <c:v>5.20458</c:v>
                </c:pt>
                <c:pt idx="229522">
                  <c:v>5.2046</c:v>
                </c:pt>
                <c:pt idx="229523">
                  <c:v>5.20463</c:v>
                </c:pt>
                <c:pt idx="229524">
                  <c:v>5.20465</c:v>
                </c:pt>
                <c:pt idx="229525">
                  <c:v>5.20467</c:v>
                </c:pt>
                <c:pt idx="229526">
                  <c:v>5.20469</c:v>
                </c:pt>
                <c:pt idx="229527">
                  <c:v>5.20472</c:v>
                </c:pt>
                <c:pt idx="229528">
                  <c:v>5.20474</c:v>
                </c:pt>
                <c:pt idx="229529">
                  <c:v>5.20476</c:v>
                </c:pt>
                <c:pt idx="229530">
                  <c:v>5.20479</c:v>
                </c:pt>
                <c:pt idx="229531">
                  <c:v>5.20481</c:v>
                </c:pt>
                <c:pt idx="229532">
                  <c:v>5.20483</c:v>
                </c:pt>
                <c:pt idx="229533">
                  <c:v>5.20485</c:v>
                </c:pt>
                <c:pt idx="229534">
                  <c:v>5.20488</c:v>
                </c:pt>
                <c:pt idx="229535">
                  <c:v>5.2049</c:v>
                </c:pt>
                <c:pt idx="229536">
                  <c:v>5.20492</c:v>
                </c:pt>
                <c:pt idx="229537">
                  <c:v>5.20494</c:v>
                </c:pt>
                <c:pt idx="229538">
                  <c:v>5.20497</c:v>
                </c:pt>
                <c:pt idx="229539">
                  <c:v>5.20499</c:v>
                </c:pt>
                <c:pt idx="229540">
                  <c:v>5.20501</c:v>
                </c:pt>
                <c:pt idx="229541">
                  <c:v>5.20503</c:v>
                </c:pt>
                <c:pt idx="229542">
                  <c:v>5.20506</c:v>
                </c:pt>
                <c:pt idx="229543">
                  <c:v>5.20508</c:v>
                </c:pt>
                <c:pt idx="229544">
                  <c:v>5.2051</c:v>
                </c:pt>
                <c:pt idx="229545">
                  <c:v>5.20512</c:v>
                </c:pt>
                <c:pt idx="229546">
                  <c:v>5.20515</c:v>
                </c:pt>
                <c:pt idx="229547">
                  <c:v>5.20517</c:v>
                </c:pt>
                <c:pt idx="229548">
                  <c:v>5.20519</c:v>
                </c:pt>
                <c:pt idx="229549">
                  <c:v>5.20521</c:v>
                </c:pt>
                <c:pt idx="229550">
                  <c:v>5.20524</c:v>
                </c:pt>
                <c:pt idx="229551">
                  <c:v>5.20526</c:v>
                </c:pt>
                <c:pt idx="229552">
                  <c:v>5.20528</c:v>
                </c:pt>
                <c:pt idx="229553">
                  <c:v>5.20531</c:v>
                </c:pt>
                <c:pt idx="229554">
                  <c:v>5.20533</c:v>
                </c:pt>
                <c:pt idx="229555">
                  <c:v>5.20535</c:v>
                </c:pt>
                <c:pt idx="229556">
                  <c:v>5.20537</c:v>
                </c:pt>
                <c:pt idx="229557">
                  <c:v>5.2054</c:v>
                </c:pt>
                <c:pt idx="229558">
                  <c:v>5.20542</c:v>
                </c:pt>
                <c:pt idx="229559">
                  <c:v>5.20544</c:v>
                </c:pt>
                <c:pt idx="229560">
                  <c:v>5.20547</c:v>
                </c:pt>
                <c:pt idx="229561">
                  <c:v>5.20549</c:v>
                </c:pt>
                <c:pt idx="229562">
                  <c:v>5.20551</c:v>
                </c:pt>
                <c:pt idx="229563">
                  <c:v>5.20553</c:v>
                </c:pt>
                <c:pt idx="229564">
                  <c:v>5.20556</c:v>
                </c:pt>
                <c:pt idx="229565">
                  <c:v>5.20558</c:v>
                </c:pt>
                <c:pt idx="229566">
                  <c:v>5.2056</c:v>
                </c:pt>
                <c:pt idx="229567">
                  <c:v>5.20562</c:v>
                </c:pt>
                <c:pt idx="229568">
                  <c:v>5.20565</c:v>
                </c:pt>
                <c:pt idx="229569">
                  <c:v>5.20567</c:v>
                </c:pt>
                <c:pt idx="229570">
                  <c:v>5.20569</c:v>
                </c:pt>
                <c:pt idx="229571">
                  <c:v>5.20571</c:v>
                </c:pt>
                <c:pt idx="229572">
                  <c:v>5.20574</c:v>
                </c:pt>
                <c:pt idx="229573">
                  <c:v>5.20576</c:v>
                </c:pt>
                <c:pt idx="229574">
                  <c:v>5.20578</c:v>
                </c:pt>
                <c:pt idx="229575">
                  <c:v>5.2058</c:v>
                </c:pt>
                <c:pt idx="229576">
                  <c:v>5.20583</c:v>
                </c:pt>
                <c:pt idx="229577">
                  <c:v>5.20585</c:v>
                </c:pt>
                <c:pt idx="229578">
                  <c:v>5.20587</c:v>
                </c:pt>
                <c:pt idx="229579">
                  <c:v>5.2059</c:v>
                </c:pt>
                <c:pt idx="229580">
                  <c:v>5.20592</c:v>
                </c:pt>
                <c:pt idx="229581">
                  <c:v>5.20594</c:v>
                </c:pt>
                <c:pt idx="229582">
                  <c:v>5.20596</c:v>
                </c:pt>
                <c:pt idx="229583">
                  <c:v>5.20599</c:v>
                </c:pt>
                <c:pt idx="229584">
                  <c:v>5.20601</c:v>
                </c:pt>
                <c:pt idx="229585">
                  <c:v>5.20603</c:v>
                </c:pt>
                <c:pt idx="229586">
                  <c:v>5.20605</c:v>
                </c:pt>
                <c:pt idx="229587">
                  <c:v>5.20608</c:v>
                </c:pt>
                <c:pt idx="229588">
                  <c:v>5.2061</c:v>
                </c:pt>
                <c:pt idx="229589">
                  <c:v>5.20612</c:v>
                </c:pt>
                <c:pt idx="229590">
                  <c:v>5.20615</c:v>
                </c:pt>
                <c:pt idx="229591">
                  <c:v>5.20617</c:v>
                </c:pt>
                <c:pt idx="229592">
                  <c:v>5.20619</c:v>
                </c:pt>
                <c:pt idx="229593">
                  <c:v>5.20621</c:v>
                </c:pt>
                <c:pt idx="229594">
                  <c:v>5.20624</c:v>
                </c:pt>
                <c:pt idx="229595">
                  <c:v>5.20626</c:v>
                </c:pt>
                <c:pt idx="229596">
                  <c:v>5.20628</c:v>
                </c:pt>
                <c:pt idx="229597">
                  <c:v>5.2063</c:v>
                </c:pt>
                <c:pt idx="229598">
                  <c:v>5.20633</c:v>
                </c:pt>
                <c:pt idx="229599">
                  <c:v>5.20635</c:v>
                </c:pt>
                <c:pt idx="229600">
                  <c:v>5.20637</c:v>
                </c:pt>
                <c:pt idx="229601">
                  <c:v>5.20639</c:v>
                </c:pt>
                <c:pt idx="229602">
                  <c:v>5.20642</c:v>
                </c:pt>
                <c:pt idx="229603">
                  <c:v>5.20644</c:v>
                </c:pt>
                <c:pt idx="229604">
                  <c:v>5.20646</c:v>
                </c:pt>
                <c:pt idx="229605">
                  <c:v>5.20648</c:v>
                </c:pt>
                <c:pt idx="229606">
                  <c:v>5.20651</c:v>
                </c:pt>
                <c:pt idx="229607">
                  <c:v>5.20653</c:v>
                </c:pt>
                <c:pt idx="229608">
                  <c:v>5.20655</c:v>
                </c:pt>
                <c:pt idx="229609">
                  <c:v>5.20658</c:v>
                </c:pt>
                <c:pt idx="229610">
                  <c:v>5.2066</c:v>
                </c:pt>
                <c:pt idx="229611">
                  <c:v>5.20662</c:v>
                </c:pt>
                <c:pt idx="229612">
                  <c:v>5.20664</c:v>
                </c:pt>
                <c:pt idx="229613">
                  <c:v>5.20667</c:v>
                </c:pt>
                <c:pt idx="229614">
                  <c:v>5.20669</c:v>
                </c:pt>
                <c:pt idx="229615">
                  <c:v>5.20671</c:v>
                </c:pt>
                <c:pt idx="229616">
                  <c:v>5.20674</c:v>
                </c:pt>
                <c:pt idx="229617">
                  <c:v>5.20676</c:v>
                </c:pt>
                <c:pt idx="229618">
                  <c:v>5.20678</c:v>
                </c:pt>
                <c:pt idx="229619">
                  <c:v>5.2068</c:v>
                </c:pt>
                <c:pt idx="229620">
                  <c:v>5.20683</c:v>
                </c:pt>
                <c:pt idx="229621">
                  <c:v>5.20685</c:v>
                </c:pt>
                <c:pt idx="229622">
                  <c:v>5.20687</c:v>
                </c:pt>
                <c:pt idx="229623">
                  <c:v>5.20689</c:v>
                </c:pt>
                <c:pt idx="229624">
                  <c:v>5.20692</c:v>
                </c:pt>
                <c:pt idx="229625">
                  <c:v>5.20694</c:v>
                </c:pt>
                <c:pt idx="229626">
                  <c:v>5.20696</c:v>
                </c:pt>
                <c:pt idx="229627">
                  <c:v>5.20698</c:v>
                </c:pt>
                <c:pt idx="229628">
                  <c:v>5.20701</c:v>
                </c:pt>
                <c:pt idx="229629">
                  <c:v>5.20703</c:v>
                </c:pt>
                <c:pt idx="229630">
                  <c:v>5.20705</c:v>
                </c:pt>
                <c:pt idx="229631">
                  <c:v>5.20707</c:v>
                </c:pt>
                <c:pt idx="229632">
                  <c:v>5.2071</c:v>
                </c:pt>
                <c:pt idx="229633">
                  <c:v>5.20712</c:v>
                </c:pt>
                <c:pt idx="229634">
                  <c:v>5.20714</c:v>
                </c:pt>
                <c:pt idx="229635">
                  <c:v>5.20717</c:v>
                </c:pt>
                <c:pt idx="229636">
                  <c:v>5.20719</c:v>
                </c:pt>
                <c:pt idx="229637">
                  <c:v>5.20721</c:v>
                </c:pt>
                <c:pt idx="229638">
                  <c:v>5.20723</c:v>
                </c:pt>
                <c:pt idx="229639">
                  <c:v>5.20726</c:v>
                </c:pt>
                <c:pt idx="229640">
                  <c:v>5.20728</c:v>
                </c:pt>
                <c:pt idx="229641">
                  <c:v>5.2073</c:v>
                </c:pt>
                <c:pt idx="229642">
                  <c:v>5.20732</c:v>
                </c:pt>
                <c:pt idx="229643">
                  <c:v>5.20735</c:v>
                </c:pt>
                <c:pt idx="229644">
                  <c:v>5.20737</c:v>
                </c:pt>
                <c:pt idx="229645">
                  <c:v>5.20739</c:v>
                </c:pt>
                <c:pt idx="229646">
                  <c:v>5.20742</c:v>
                </c:pt>
                <c:pt idx="229647">
                  <c:v>5.20744</c:v>
                </c:pt>
                <c:pt idx="229648">
                  <c:v>5.20746</c:v>
                </c:pt>
                <c:pt idx="229649">
                  <c:v>5.20748</c:v>
                </c:pt>
                <c:pt idx="229650">
                  <c:v>5.20751</c:v>
                </c:pt>
                <c:pt idx="229651">
                  <c:v>5.20753</c:v>
                </c:pt>
                <c:pt idx="229652">
                  <c:v>5.20755</c:v>
                </c:pt>
                <c:pt idx="229653">
                  <c:v>5.20757</c:v>
                </c:pt>
                <c:pt idx="229654">
                  <c:v>5.2076</c:v>
                </c:pt>
                <c:pt idx="229655">
                  <c:v>5.20762</c:v>
                </c:pt>
                <c:pt idx="229656">
                  <c:v>5.20764</c:v>
                </c:pt>
                <c:pt idx="229657">
                  <c:v>5.20766</c:v>
                </c:pt>
                <c:pt idx="229658">
                  <c:v>5.20769</c:v>
                </c:pt>
                <c:pt idx="229659">
                  <c:v>5.20771</c:v>
                </c:pt>
                <c:pt idx="229660">
                  <c:v>5.20773</c:v>
                </c:pt>
                <c:pt idx="229661">
                  <c:v>5.20775</c:v>
                </c:pt>
                <c:pt idx="229662">
                  <c:v>5.20778</c:v>
                </c:pt>
                <c:pt idx="229663">
                  <c:v>5.2078</c:v>
                </c:pt>
                <c:pt idx="229664">
                  <c:v>5.20782</c:v>
                </c:pt>
                <c:pt idx="229665">
                  <c:v>5.20785</c:v>
                </c:pt>
                <c:pt idx="229666">
                  <c:v>5.20787</c:v>
                </c:pt>
                <c:pt idx="229667">
                  <c:v>5.20789</c:v>
                </c:pt>
                <c:pt idx="229668">
                  <c:v>5.20791</c:v>
                </c:pt>
                <c:pt idx="229669">
                  <c:v>5.20794</c:v>
                </c:pt>
                <c:pt idx="229670">
                  <c:v>5.20796</c:v>
                </c:pt>
                <c:pt idx="229671">
                  <c:v>5.20798</c:v>
                </c:pt>
                <c:pt idx="229672">
                  <c:v>5.208</c:v>
                </c:pt>
                <c:pt idx="229673">
                  <c:v>5.20803</c:v>
                </c:pt>
                <c:pt idx="229674">
                  <c:v>5.20805</c:v>
                </c:pt>
                <c:pt idx="229675">
                  <c:v>5.20807</c:v>
                </c:pt>
                <c:pt idx="229676">
                  <c:v>5.2081</c:v>
                </c:pt>
                <c:pt idx="229677">
                  <c:v>5.20812</c:v>
                </c:pt>
                <c:pt idx="229678">
                  <c:v>5.20814</c:v>
                </c:pt>
                <c:pt idx="229679">
                  <c:v>5.20816</c:v>
                </c:pt>
                <c:pt idx="229680">
                  <c:v>5.20819</c:v>
                </c:pt>
                <c:pt idx="229681">
                  <c:v>5.20821</c:v>
                </c:pt>
                <c:pt idx="229682">
                  <c:v>5.20823</c:v>
                </c:pt>
                <c:pt idx="229683">
                  <c:v>5.20825</c:v>
                </c:pt>
                <c:pt idx="229684">
                  <c:v>5.20828</c:v>
                </c:pt>
                <c:pt idx="229685">
                  <c:v>5.2083</c:v>
                </c:pt>
                <c:pt idx="229686">
                  <c:v>5.20832</c:v>
                </c:pt>
                <c:pt idx="229687">
                  <c:v>5.20834</c:v>
                </c:pt>
                <c:pt idx="229688">
                  <c:v>5.20837</c:v>
                </c:pt>
                <c:pt idx="229689">
                  <c:v>5.20839</c:v>
                </c:pt>
                <c:pt idx="229690">
                  <c:v>5.20841</c:v>
                </c:pt>
                <c:pt idx="229691">
                  <c:v>5.20843</c:v>
                </c:pt>
                <c:pt idx="229692">
                  <c:v>5.20846</c:v>
                </c:pt>
                <c:pt idx="229693">
                  <c:v>5.20848</c:v>
                </c:pt>
                <c:pt idx="229694">
                  <c:v>5.2085</c:v>
                </c:pt>
                <c:pt idx="229695">
                  <c:v>5.20853</c:v>
                </c:pt>
                <c:pt idx="229696">
                  <c:v>5.20855</c:v>
                </c:pt>
                <c:pt idx="229697">
                  <c:v>5.20857</c:v>
                </c:pt>
                <c:pt idx="229698">
                  <c:v>5.20859</c:v>
                </c:pt>
                <c:pt idx="229699">
                  <c:v>5.20862</c:v>
                </c:pt>
                <c:pt idx="229700">
                  <c:v>5.20864</c:v>
                </c:pt>
                <c:pt idx="229701">
                  <c:v>5.20866</c:v>
                </c:pt>
                <c:pt idx="229702">
                  <c:v>5.20869</c:v>
                </c:pt>
                <c:pt idx="229703">
                  <c:v>5.20871</c:v>
                </c:pt>
                <c:pt idx="229704">
                  <c:v>5.20873</c:v>
                </c:pt>
                <c:pt idx="229705">
                  <c:v>5.20875</c:v>
                </c:pt>
                <c:pt idx="229706">
                  <c:v>5.20878</c:v>
                </c:pt>
                <c:pt idx="229707">
                  <c:v>5.2088</c:v>
                </c:pt>
                <c:pt idx="229708">
                  <c:v>5.20882</c:v>
                </c:pt>
                <c:pt idx="229709">
                  <c:v>5.20884</c:v>
                </c:pt>
                <c:pt idx="229710">
                  <c:v>5.20887</c:v>
                </c:pt>
                <c:pt idx="229711">
                  <c:v>5.20889</c:v>
                </c:pt>
                <c:pt idx="229712">
                  <c:v>5.20891</c:v>
                </c:pt>
                <c:pt idx="229713">
                  <c:v>5.20893</c:v>
                </c:pt>
                <c:pt idx="229714">
                  <c:v>5.20896</c:v>
                </c:pt>
                <c:pt idx="229715">
                  <c:v>5.20898</c:v>
                </c:pt>
                <c:pt idx="229716">
                  <c:v>5.209</c:v>
                </c:pt>
                <c:pt idx="229717">
                  <c:v>5.20902</c:v>
                </c:pt>
                <c:pt idx="229718">
                  <c:v>5.20905</c:v>
                </c:pt>
                <c:pt idx="229719">
                  <c:v>5.20907</c:v>
                </c:pt>
                <c:pt idx="229720">
                  <c:v>5.20909</c:v>
                </c:pt>
                <c:pt idx="229721">
                  <c:v>5.20912</c:v>
                </c:pt>
                <c:pt idx="229722">
                  <c:v>5.20914</c:v>
                </c:pt>
                <c:pt idx="229723">
                  <c:v>5.20916</c:v>
                </c:pt>
                <c:pt idx="229724">
                  <c:v>5.20918</c:v>
                </c:pt>
                <c:pt idx="229725">
                  <c:v>5.20921</c:v>
                </c:pt>
                <c:pt idx="229726">
                  <c:v>5.20923</c:v>
                </c:pt>
                <c:pt idx="229727">
                  <c:v>5.20925</c:v>
                </c:pt>
                <c:pt idx="229728">
                  <c:v>5.20927</c:v>
                </c:pt>
                <c:pt idx="229729">
                  <c:v>5.2093</c:v>
                </c:pt>
                <c:pt idx="229730">
                  <c:v>5.20932</c:v>
                </c:pt>
                <c:pt idx="229731">
                  <c:v>5.20934</c:v>
                </c:pt>
                <c:pt idx="229732">
                  <c:v>5.20937</c:v>
                </c:pt>
                <c:pt idx="229733">
                  <c:v>5.20939</c:v>
                </c:pt>
                <c:pt idx="229734">
                  <c:v>5.20941</c:v>
                </c:pt>
                <c:pt idx="229735">
                  <c:v>5.20943</c:v>
                </c:pt>
                <c:pt idx="229736">
                  <c:v>5.20946</c:v>
                </c:pt>
                <c:pt idx="229737">
                  <c:v>5.20948</c:v>
                </c:pt>
                <c:pt idx="229738">
                  <c:v>5.2095</c:v>
                </c:pt>
                <c:pt idx="229739">
                  <c:v>5.20952</c:v>
                </c:pt>
                <c:pt idx="229740">
                  <c:v>5.20955</c:v>
                </c:pt>
                <c:pt idx="229741">
                  <c:v>5.20957</c:v>
                </c:pt>
                <c:pt idx="229742">
                  <c:v>5.20959</c:v>
                </c:pt>
                <c:pt idx="229743">
                  <c:v>5.20962</c:v>
                </c:pt>
                <c:pt idx="229744">
                  <c:v>5.20964</c:v>
                </c:pt>
                <c:pt idx="229745">
                  <c:v>5.20966</c:v>
                </c:pt>
                <c:pt idx="229746">
                  <c:v>5.20968</c:v>
                </c:pt>
                <c:pt idx="229747">
                  <c:v>5.2097</c:v>
                </c:pt>
                <c:pt idx="229748">
                  <c:v>5.20973</c:v>
                </c:pt>
                <c:pt idx="229749">
                  <c:v>5.20975</c:v>
                </c:pt>
                <c:pt idx="229750">
                  <c:v>5.20977</c:v>
                </c:pt>
                <c:pt idx="229751">
                  <c:v>5.2098</c:v>
                </c:pt>
                <c:pt idx="229752">
                  <c:v>5.20982</c:v>
                </c:pt>
                <c:pt idx="229753">
                  <c:v>5.20984</c:v>
                </c:pt>
                <c:pt idx="229754">
                  <c:v>5.20986</c:v>
                </c:pt>
                <c:pt idx="229755">
                  <c:v>5.20989</c:v>
                </c:pt>
                <c:pt idx="229756">
                  <c:v>5.20991</c:v>
                </c:pt>
                <c:pt idx="229757">
                  <c:v>5.20993</c:v>
                </c:pt>
                <c:pt idx="229758">
                  <c:v>5.20995</c:v>
                </c:pt>
                <c:pt idx="229759">
                  <c:v>5.20998</c:v>
                </c:pt>
                <c:pt idx="229760">
                  <c:v>5.21</c:v>
                </c:pt>
                <c:pt idx="229761">
                  <c:v>5.21002</c:v>
                </c:pt>
                <c:pt idx="229762">
                  <c:v>5.21005</c:v>
                </c:pt>
                <c:pt idx="229763">
                  <c:v>5.21007</c:v>
                </c:pt>
                <c:pt idx="229764">
                  <c:v>5.21009</c:v>
                </c:pt>
                <c:pt idx="229765">
                  <c:v>5.21011</c:v>
                </c:pt>
                <c:pt idx="229766">
                  <c:v>5.21014</c:v>
                </c:pt>
                <c:pt idx="229767">
                  <c:v>5.21016</c:v>
                </c:pt>
                <c:pt idx="229768">
                  <c:v>5.21018</c:v>
                </c:pt>
                <c:pt idx="229769">
                  <c:v>5.2102</c:v>
                </c:pt>
                <c:pt idx="229770">
                  <c:v>5.21023</c:v>
                </c:pt>
                <c:pt idx="229771">
                  <c:v>5.21025</c:v>
                </c:pt>
                <c:pt idx="229772">
                  <c:v>5.21027</c:v>
                </c:pt>
                <c:pt idx="229773">
                  <c:v>5.2103</c:v>
                </c:pt>
                <c:pt idx="229774">
                  <c:v>5.21032</c:v>
                </c:pt>
                <c:pt idx="229775">
                  <c:v>5.21034</c:v>
                </c:pt>
                <c:pt idx="229776">
                  <c:v>5.21036</c:v>
                </c:pt>
                <c:pt idx="229777">
                  <c:v>5.21038</c:v>
                </c:pt>
                <c:pt idx="229778">
                  <c:v>5.21041</c:v>
                </c:pt>
                <c:pt idx="229779">
                  <c:v>5.21043</c:v>
                </c:pt>
                <c:pt idx="229780">
                  <c:v>5.21045</c:v>
                </c:pt>
                <c:pt idx="229781">
                  <c:v>5.21048</c:v>
                </c:pt>
                <c:pt idx="229782">
                  <c:v>5.2105</c:v>
                </c:pt>
                <c:pt idx="229783">
                  <c:v>5.21052</c:v>
                </c:pt>
                <c:pt idx="229784">
                  <c:v>5.21054</c:v>
                </c:pt>
                <c:pt idx="229785">
                  <c:v>5.21057</c:v>
                </c:pt>
                <c:pt idx="229786">
                  <c:v>5.21059</c:v>
                </c:pt>
                <c:pt idx="229787">
                  <c:v>5.21061</c:v>
                </c:pt>
                <c:pt idx="229788">
                  <c:v>5.21063</c:v>
                </c:pt>
                <c:pt idx="229789">
                  <c:v>5.21066</c:v>
                </c:pt>
                <c:pt idx="229790">
                  <c:v>5.21068</c:v>
                </c:pt>
                <c:pt idx="229791">
                  <c:v>5.2107</c:v>
                </c:pt>
                <c:pt idx="229792">
                  <c:v>5.21073</c:v>
                </c:pt>
                <c:pt idx="229793">
                  <c:v>5.21075</c:v>
                </c:pt>
                <c:pt idx="229794">
                  <c:v>5.21077</c:v>
                </c:pt>
                <c:pt idx="229795">
                  <c:v>5.21079</c:v>
                </c:pt>
                <c:pt idx="229796">
                  <c:v>5.21082</c:v>
                </c:pt>
                <c:pt idx="229797">
                  <c:v>5.21084</c:v>
                </c:pt>
                <c:pt idx="229798">
                  <c:v>5.21086</c:v>
                </c:pt>
                <c:pt idx="229799">
                  <c:v>5.21088</c:v>
                </c:pt>
                <c:pt idx="229800">
                  <c:v>5.21091</c:v>
                </c:pt>
                <c:pt idx="229801">
                  <c:v>5.21093</c:v>
                </c:pt>
                <c:pt idx="229802">
                  <c:v>5.21095</c:v>
                </c:pt>
                <c:pt idx="229803">
                  <c:v>5.21098</c:v>
                </c:pt>
                <c:pt idx="229804">
                  <c:v>5.211</c:v>
                </c:pt>
                <c:pt idx="229805">
                  <c:v>5.21102</c:v>
                </c:pt>
                <c:pt idx="229806">
                  <c:v>5.21104</c:v>
                </c:pt>
                <c:pt idx="229807">
                  <c:v>5.21107</c:v>
                </c:pt>
                <c:pt idx="229808">
                  <c:v>5.21109</c:v>
                </c:pt>
                <c:pt idx="229809">
                  <c:v>5.21111</c:v>
                </c:pt>
                <c:pt idx="229810">
                  <c:v>5.21113</c:v>
                </c:pt>
                <c:pt idx="229811">
                  <c:v>5.21116</c:v>
                </c:pt>
                <c:pt idx="229812">
                  <c:v>5.21118</c:v>
                </c:pt>
                <c:pt idx="229813">
                  <c:v>5.2112</c:v>
                </c:pt>
                <c:pt idx="229814">
                  <c:v>5.21122</c:v>
                </c:pt>
                <c:pt idx="229815">
                  <c:v>5.21125</c:v>
                </c:pt>
                <c:pt idx="229816">
                  <c:v>5.21127</c:v>
                </c:pt>
                <c:pt idx="229817">
                  <c:v>5.21129</c:v>
                </c:pt>
                <c:pt idx="229818">
                  <c:v>5.21131</c:v>
                </c:pt>
                <c:pt idx="229819">
                  <c:v>5.21134</c:v>
                </c:pt>
                <c:pt idx="229820">
                  <c:v>5.21136</c:v>
                </c:pt>
                <c:pt idx="229821">
                  <c:v>5.21138</c:v>
                </c:pt>
                <c:pt idx="229822">
                  <c:v>5.21141</c:v>
                </c:pt>
                <c:pt idx="229823">
                  <c:v>5.21143</c:v>
                </c:pt>
                <c:pt idx="229824">
                  <c:v>5.21145</c:v>
                </c:pt>
                <c:pt idx="229825">
                  <c:v>5.21147</c:v>
                </c:pt>
                <c:pt idx="229826">
                  <c:v>5.2115</c:v>
                </c:pt>
                <c:pt idx="229827">
                  <c:v>5.21152</c:v>
                </c:pt>
                <c:pt idx="229828">
                  <c:v>5.21154</c:v>
                </c:pt>
                <c:pt idx="229829">
                  <c:v>5.21157</c:v>
                </c:pt>
                <c:pt idx="229830">
                  <c:v>5.21159</c:v>
                </c:pt>
                <c:pt idx="229831">
                  <c:v>5.21161</c:v>
                </c:pt>
                <c:pt idx="229832">
                  <c:v>5.21163</c:v>
                </c:pt>
                <c:pt idx="229833">
                  <c:v>5.21166</c:v>
                </c:pt>
                <c:pt idx="229834">
                  <c:v>5.21168</c:v>
                </c:pt>
                <c:pt idx="229835">
                  <c:v>5.2117</c:v>
                </c:pt>
                <c:pt idx="229836">
                  <c:v>5.21172</c:v>
                </c:pt>
                <c:pt idx="229837">
                  <c:v>5.21175</c:v>
                </c:pt>
                <c:pt idx="229838">
                  <c:v>5.21177</c:v>
                </c:pt>
                <c:pt idx="229839">
                  <c:v>5.21179</c:v>
                </c:pt>
                <c:pt idx="229840">
                  <c:v>5.21181</c:v>
                </c:pt>
                <c:pt idx="229841">
                  <c:v>5.21184</c:v>
                </c:pt>
                <c:pt idx="229842">
                  <c:v>5.21186</c:v>
                </c:pt>
                <c:pt idx="229843">
                  <c:v>5.21188</c:v>
                </c:pt>
                <c:pt idx="229844">
                  <c:v>5.2119</c:v>
                </c:pt>
                <c:pt idx="229845">
                  <c:v>5.21193</c:v>
                </c:pt>
                <c:pt idx="229846">
                  <c:v>5.21195</c:v>
                </c:pt>
                <c:pt idx="229847">
                  <c:v>5.21197</c:v>
                </c:pt>
                <c:pt idx="229848">
                  <c:v>5.21199</c:v>
                </c:pt>
                <c:pt idx="229849">
                  <c:v>5.21202</c:v>
                </c:pt>
                <c:pt idx="229850">
                  <c:v>5.21204</c:v>
                </c:pt>
                <c:pt idx="229851">
                  <c:v>5.21206</c:v>
                </c:pt>
                <c:pt idx="229852">
                  <c:v>5.21209</c:v>
                </c:pt>
                <c:pt idx="229853">
                  <c:v>5.21211</c:v>
                </c:pt>
                <c:pt idx="229854">
                  <c:v>5.21213</c:v>
                </c:pt>
                <c:pt idx="229855">
                  <c:v>5.21215</c:v>
                </c:pt>
                <c:pt idx="229856">
                  <c:v>5.21218</c:v>
                </c:pt>
                <c:pt idx="229857">
                  <c:v>5.2122</c:v>
                </c:pt>
                <c:pt idx="229858">
                  <c:v>5.21222</c:v>
                </c:pt>
                <c:pt idx="229859">
                  <c:v>5.21225</c:v>
                </c:pt>
                <c:pt idx="229860">
                  <c:v>5.21227</c:v>
                </c:pt>
                <c:pt idx="229861">
                  <c:v>5.21229</c:v>
                </c:pt>
                <c:pt idx="229862">
                  <c:v>5.21231</c:v>
                </c:pt>
                <c:pt idx="229863">
                  <c:v>5.21234</c:v>
                </c:pt>
                <c:pt idx="229864">
                  <c:v>5.21236</c:v>
                </c:pt>
                <c:pt idx="229865">
                  <c:v>5.21238</c:v>
                </c:pt>
                <c:pt idx="229866">
                  <c:v>5.2124</c:v>
                </c:pt>
                <c:pt idx="229867">
                  <c:v>5.21243</c:v>
                </c:pt>
                <c:pt idx="229868">
                  <c:v>5.21245</c:v>
                </c:pt>
                <c:pt idx="229869">
                  <c:v>5.21247</c:v>
                </c:pt>
                <c:pt idx="229870">
                  <c:v>5.21249</c:v>
                </c:pt>
                <c:pt idx="229871">
                  <c:v>5.21252</c:v>
                </c:pt>
                <c:pt idx="229872">
                  <c:v>5.21254</c:v>
                </c:pt>
                <c:pt idx="229873">
                  <c:v>5.21256</c:v>
                </c:pt>
                <c:pt idx="229874">
                  <c:v>5.21258</c:v>
                </c:pt>
                <c:pt idx="229875">
                  <c:v>5.21261</c:v>
                </c:pt>
                <c:pt idx="229876">
                  <c:v>5.21263</c:v>
                </c:pt>
                <c:pt idx="229877">
                  <c:v>5.21265</c:v>
                </c:pt>
                <c:pt idx="229878">
                  <c:v>5.21268</c:v>
                </c:pt>
                <c:pt idx="229879">
                  <c:v>5.2127</c:v>
                </c:pt>
                <c:pt idx="229880">
                  <c:v>5.21272</c:v>
                </c:pt>
                <c:pt idx="229881">
                  <c:v>5.21274</c:v>
                </c:pt>
                <c:pt idx="229882">
                  <c:v>5.21277</c:v>
                </c:pt>
                <c:pt idx="229883">
                  <c:v>5.21279</c:v>
                </c:pt>
                <c:pt idx="229884">
                  <c:v>5.21281</c:v>
                </c:pt>
                <c:pt idx="229885">
                  <c:v>5.21283</c:v>
                </c:pt>
                <c:pt idx="229886">
                  <c:v>5.21286</c:v>
                </c:pt>
                <c:pt idx="229887">
                  <c:v>5.21288</c:v>
                </c:pt>
                <c:pt idx="229888">
                  <c:v>5.2129</c:v>
                </c:pt>
                <c:pt idx="229889">
                  <c:v>5.21293</c:v>
                </c:pt>
                <c:pt idx="229890">
                  <c:v>5.21295</c:v>
                </c:pt>
                <c:pt idx="229891">
                  <c:v>5.21297</c:v>
                </c:pt>
                <c:pt idx="229892">
                  <c:v>5.21299</c:v>
                </c:pt>
                <c:pt idx="229893">
                  <c:v>5.21302</c:v>
                </c:pt>
                <c:pt idx="229894">
                  <c:v>5.21304</c:v>
                </c:pt>
                <c:pt idx="229895">
                  <c:v>5.21306</c:v>
                </c:pt>
                <c:pt idx="229896">
                  <c:v>5.21308</c:v>
                </c:pt>
                <c:pt idx="229897">
                  <c:v>5.21311</c:v>
                </c:pt>
                <c:pt idx="229898">
                  <c:v>5.21313</c:v>
                </c:pt>
                <c:pt idx="229899">
                  <c:v>5.21315</c:v>
                </c:pt>
                <c:pt idx="229900">
                  <c:v>5.21317</c:v>
                </c:pt>
                <c:pt idx="229901">
                  <c:v>5.2132</c:v>
                </c:pt>
                <c:pt idx="229902">
                  <c:v>5.21322</c:v>
                </c:pt>
                <c:pt idx="229903">
                  <c:v>5.21324</c:v>
                </c:pt>
                <c:pt idx="229904">
                  <c:v>5.21326</c:v>
                </c:pt>
                <c:pt idx="229905">
                  <c:v>5.21329</c:v>
                </c:pt>
                <c:pt idx="229906">
                  <c:v>5.21331</c:v>
                </c:pt>
                <c:pt idx="229907">
                  <c:v>5.21333</c:v>
                </c:pt>
                <c:pt idx="229908">
                  <c:v>5.21336</c:v>
                </c:pt>
                <c:pt idx="229909">
                  <c:v>5.21338</c:v>
                </c:pt>
                <c:pt idx="229910">
                  <c:v>5.2134</c:v>
                </c:pt>
                <c:pt idx="229911">
                  <c:v>5.21342</c:v>
                </c:pt>
                <c:pt idx="229912">
                  <c:v>5.21345</c:v>
                </c:pt>
                <c:pt idx="229913">
                  <c:v>5.21347</c:v>
                </c:pt>
                <c:pt idx="229914">
                  <c:v>5.21349</c:v>
                </c:pt>
                <c:pt idx="229915">
                  <c:v>5.21352</c:v>
                </c:pt>
                <c:pt idx="229916">
                  <c:v>5.21354</c:v>
                </c:pt>
                <c:pt idx="229917">
                  <c:v>5.21356</c:v>
                </c:pt>
                <c:pt idx="229918">
                  <c:v>5.21358</c:v>
                </c:pt>
                <c:pt idx="229919">
                  <c:v>5.21361</c:v>
                </c:pt>
                <c:pt idx="229920">
                  <c:v>5.21363</c:v>
                </c:pt>
                <c:pt idx="229921">
                  <c:v>5.21365</c:v>
                </c:pt>
                <c:pt idx="229922">
                  <c:v>5.21367</c:v>
                </c:pt>
                <c:pt idx="229923">
                  <c:v>5.2137</c:v>
                </c:pt>
                <c:pt idx="229924">
                  <c:v>5.21372</c:v>
                </c:pt>
                <c:pt idx="229925">
                  <c:v>5.21374</c:v>
                </c:pt>
                <c:pt idx="229926">
                  <c:v>5.21376</c:v>
                </c:pt>
                <c:pt idx="229927">
                  <c:v>5.21379</c:v>
                </c:pt>
                <c:pt idx="229928">
                  <c:v>5.21381</c:v>
                </c:pt>
                <c:pt idx="229929">
                  <c:v>5.21383</c:v>
                </c:pt>
                <c:pt idx="229930">
                  <c:v>5.21385</c:v>
                </c:pt>
                <c:pt idx="229931">
                  <c:v>5.21388</c:v>
                </c:pt>
                <c:pt idx="229932">
                  <c:v>5.2139</c:v>
                </c:pt>
                <c:pt idx="229933">
                  <c:v>5.21392</c:v>
                </c:pt>
                <c:pt idx="229934">
                  <c:v>5.21395</c:v>
                </c:pt>
                <c:pt idx="229935">
                  <c:v>5.21397</c:v>
                </c:pt>
                <c:pt idx="229936">
                  <c:v>5.21399</c:v>
                </c:pt>
                <c:pt idx="229937">
                  <c:v>5.21401</c:v>
                </c:pt>
                <c:pt idx="229938">
                  <c:v>5.21404</c:v>
                </c:pt>
                <c:pt idx="229939">
                  <c:v>5.21406</c:v>
                </c:pt>
                <c:pt idx="229940">
                  <c:v>5.21408</c:v>
                </c:pt>
                <c:pt idx="229941">
                  <c:v>5.2141</c:v>
                </c:pt>
                <c:pt idx="229942">
                  <c:v>5.21413</c:v>
                </c:pt>
                <c:pt idx="229943">
                  <c:v>5.21415</c:v>
                </c:pt>
                <c:pt idx="229944">
                  <c:v>5.21417</c:v>
                </c:pt>
                <c:pt idx="229945">
                  <c:v>5.2142</c:v>
                </c:pt>
                <c:pt idx="229946">
                  <c:v>5.21422</c:v>
                </c:pt>
                <c:pt idx="229947">
                  <c:v>5.21424</c:v>
                </c:pt>
                <c:pt idx="229948">
                  <c:v>5.21426</c:v>
                </c:pt>
                <c:pt idx="229949">
                  <c:v>5.21429</c:v>
                </c:pt>
                <c:pt idx="229950">
                  <c:v>5.21431</c:v>
                </c:pt>
                <c:pt idx="229951">
                  <c:v>5.21433</c:v>
                </c:pt>
                <c:pt idx="229952">
                  <c:v>5.21435</c:v>
                </c:pt>
                <c:pt idx="229953">
                  <c:v>5.21438</c:v>
                </c:pt>
                <c:pt idx="229954">
                  <c:v>5.2144</c:v>
                </c:pt>
                <c:pt idx="229955">
                  <c:v>5.21442</c:v>
                </c:pt>
                <c:pt idx="229956">
                  <c:v>5.21444</c:v>
                </c:pt>
                <c:pt idx="229957">
                  <c:v>5.21447</c:v>
                </c:pt>
                <c:pt idx="229958">
                  <c:v>5.21449</c:v>
                </c:pt>
                <c:pt idx="229959">
                  <c:v>5.21451</c:v>
                </c:pt>
                <c:pt idx="229960">
                  <c:v>5.21453</c:v>
                </c:pt>
                <c:pt idx="229961">
                  <c:v>5.21456</c:v>
                </c:pt>
                <c:pt idx="229962">
                  <c:v>5.21458</c:v>
                </c:pt>
                <c:pt idx="229963">
                  <c:v>5.2146</c:v>
                </c:pt>
                <c:pt idx="229964">
                  <c:v>5.21463</c:v>
                </c:pt>
                <c:pt idx="229965">
                  <c:v>5.21465</c:v>
                </c:pt>
                <c:pt idx="229966">
                  <c:v>5.21467</c:v>
                </c:pt>
                <c:pt idx="229967">
                  <c:v>5.21469</c:v>
                </c:pt>
                <c:pt idx="229968">
                  <c:v>5.21472</c:v>
                </c:pt>
                <c:pt idx="229969">
                  <c:v>5.21474</c:v>
                </c:pt>
                <c:pt idx="229970">
                  <c:v>5.21476</c:v>
                </c:pt>
                <c:pt idx="229971">
                  <c:v>5.21479</c:v>
                </c:pt>
                <c:pt idx="229972">
                  <c:v>5.21481</c:v>
                </c:pt>
                <c:pt idx="229973">
                  <c:v>5.21483</c:v>
                </c:pt>
                <c:pt idx="229974">
                  <c:v>5.21485</c:v>
                </c:pt>
                <c:pt idx="229975">
                  <c:v>5.21488</c:v>
                </c:pt>
                <c:pt idx="229976">
                  <c:v>5.2149</c:v>
                </c:pt>
                <c:pt idx="229977">
                  <c:v>5.21492</c:v>
                </c:pt>
                <c:pt idx="229978">
                  <c:v>5.21494</c:v>
                </c:pt>
                <c:pt idx="229979">
                  <c:v>5.21497</c:v>
                </c:pt>
                <c:pt idx="229980">
                  <c:v>5.21499</c:v>
                </c:pt>
                <c:pt idx="229981">
                  <c:v>5.21501</c:v>
                </c:pt>
                <c:pt idx="229982">
                  <c:v>5.21503</c:v>
                </c:pt>
                <c:pt idx="229983">
                  <c:v>5.21506</c:v>
                </c:pt>
                <c:pt idx="229984">
                  <c:v>5.21508</c:v>
                </c:pt>
                <c:pt idx="229985">
                  <c:v>5.2151</c:v>
                </c:pt>
                <c:pt idx="229986">
                  <c:v>5.21512</c:v>
                </c:pt>
                <c:pt idx="229987">
                  <c:v>5.21515</c:v>
                </c:pt>
                <c:pt idx="229988">
                  <c:v>5.21517</c:v>
                </c:pt>
                <c:pt idx="229989">
                  <c:v>5.21519</c:v>
                </c:pt>
                <c:pt idx="229990">
                  <c:v>5.21521</c:v>
                </c:pt>
                <c:pt idx="229991">
                  <c:v>5.21524</c:v>
                </c:pt>
                <c:pt idx="229992">
                  <c:v>5.21526</c:v>
                </c:pt>
                <c:pt idx="229993">
                  <c:v>5.21528</c:v>
                </c:pt>
                <c:pt idx="229994">
                  <c:v>5.21531</c:v>
                </c:pt>
                <c:pt idx="229995">
                  <c:v>5.21533</c:v>
                </c:pt>
                <c:pt idx="229996">
                  <c:v>5.21535</c:v>
                </c:pt>
                <c:pt idx="229997">
                  <c:v>5.21537</c:v>
                </c:pt>
                <c:pt idx="229998">
                  <c:v>5.2154</c:v>
                </c:pt>
                <c:pt idx="229999">
                  <c:v>5.21542</c:v>
                </c:pt>
                <c:pt idx="230000">
                  <c:v>5.21544</c:v>
                </c:pt>
                <c:pt idx="230001">
                  <c:v>5.21547</c:v>
                </c:pt>
                <c:pt idx="230002">
                  <c:v>5.21549</c:v>
                </c:pt>
                <c:pt idx="230003">
                  <c:v>5.21551</c:v>
                </c:pt>
                <c:pt idx="230004">
                  <c:v>5.21553</c:v>
                </c:pt>
                <c:pt idx="230005">
                  <c:v>5.21556</c:v>
                </c:pt>
                <c:pt idx="230006">
                  <c:v>5.21558</c:v>
                </c:pt>
                <c:pt idx="230007">
                  <c:v>5.2156</c:v>
                </c:pt>
                <c:pt idx="230008">
                  <c:v>5.21562</c:v>
                </c:pt>
                <c:pt idx="230009">
                  <c:v>5.21565</c:v>
                </c:pt>
                <c:pt idx="230010">
                  <c:v>5.21567</c:v>
                </c:pt>
                <c:pt idx="230011">
                  <c:v>5.21569</c:v>
                </c:pt>
                <c:pt idx="230012">
                  <c:v>5.21571</c:v>
                </c:pt>
                <c:pt idx="230013">
                  <c:v>5.21574</c:v>
                </c:pt>
                <c:pt idx="230014">
                  <c:v>5.21576</c:v>
                </c:pt>
                <c:pt idx="230015">
                  <c:v>5.21578</c:v>
                </c:pt>
                <c:pt idx="230016">
                  <c:v>5.2158</c:v>
                </c:pt>
                <c:pt idx="230017">
                  <c:v>5.21583</c:v>
                </c:pt>
                <c:pt idx="230018">
                  <c:v>5.21585</c:v>
                </c:pt>
                <c:pt idx="230019">
                  <c:v>5.21587</c:v>
                </c:pt>
                <c:pt idx="230020">
                  <c:v>5.2159</c:v>
                </c:pt>
                <c:pt idx="230021">
                  <c:v>5.21592</c:v>
                </c:pt>
                <c:pt idx="230022">
                  <c:v>5.21594</c:v>
                </c:pt>
                <c:pt idx="230023">
                  <c:v>5.21596</c:v>
                </c:pt>
                <c:pt idx="230024">
                  <c:v>5.21599</c:v>
                </c:pt>
                <c:pt idx="230025">
                  <c:v>5.21601</c:v>
                </c:pt>
                <c:pt idx="230026">
                  <c:v>5.21603</c:v>
                </c:pt>
                <c:pt idx="230027">
                  <c:v>5.21605</c:v>
                </c:pt>
                <c:pt idx="230028">
                  <c:v>5.21608</c:v>
                </c:pt>
                <c:pt idx="230029">
                  <c:v>5.2161</c:v>
                </c:pt>
                <c:pt idx="230030">
                  <c:v>5.21612</c:v>
                </c:pt>
                <c:pt idx="230031">
                  <c:v>5.21615</c:v>
                </c:pt>
                <c:pt idx="230032">
                  <c:v>5.21617</c:v>
                </c:pt>
                <c:pt idx="230033">
                  <c:v>5.21619</c:v>
                </c:pt>
                <c:pt idx="230034">
                  <c:v>5.21621</c:v>
                </c:pt>
                <c:pt idx="230035">
                  <c:v>5.21624</c:v>
                </c:pt>
                <c:pt idx="230036">
                  <c:v>5.21626</c:v>
                </c:pt>
                <c:pt idx="230037">
                  <c:v>5.21628</c:v>
                </c:pt>
                <c:pt idx="230038">
                  <c:v>5.2163</c:v>
                </c:pt>
                <c:pt idx="230039">
                  <c:v>5.21633</c:v>
                </c:pt>
                <c:pt idx="230040">
                  <c:v>5.21635</c:v>
                </c:pt>
                <c:pt idx="230041">
                  <c:v>5.21637</c:v>
                </c:pt>
                <c:pt idx="230042">
                  <c:v>5.2164</c:v>
                </c:pt>
                <c:pt idx="230043">
                  <c:v>5.21642</c:v>
                </c:pt>
                <c:pt idx="230044">
                  <c:v>5.21644</c:v>
                </c:pt>
                <c:pt idx="230045">
                  <c:v>5.21646</c:v>
                </c:pt>
                <c:pt idx="230046">
                  <c:v>5.21648</c:v>
                </c:pt>
                <c:pt idx="230047">
                  <c:v>5.21651</c:v>
                </c:pt>
                <c:pt idx="230048">
                  <c:v>5.21653</c:v>
                </c:pt>
                <c:pt idx="230049">
                  <c:v>5.21655</c:v>
                </c:pt>
                <c:pt idx="230050">
                  <c:v>5.21658</c:v>
                </c:pt>
                <c:pt idx="230051">
                  <c:v>5.2166</c:v>
                </c:pt>
                <c:pt idx="230052">
                  <c:v>5.21662</c:v>
                </c:pt>
                <c:pt idx="230053">
                  <c:v>5.21664</c:v>
                </c:pt>
                <c:pt idx="230054">
                  <c:v>5.21667</c:v>
                </c:pt>
                <c:pt idx="230055">
                  <c:v>5.21669</c:v>
                </c:pt>
                <c:pt idx="230056">
                  <c:v>5.21671</c:v>
                </c:pt>
                <c:pt idx="230057">
                  <c:v>5.21673</c:v>
                </c:pt>
                <c:pt idx="230058">
                  <c:v>5.21676</c:v>
                </c:pt>
                <c:pt idx="230059">
                  <c:v>5.21678</c:v>
                </c:pt>
                <c:pt idx="230060">
                  <c:v>5.2168</c:v>
                </c:pt>
                <c:pt idx="230061">
                  <c:v>5.21683</c:v>
                </c:pt>
                <c:pt idx="230062">
                  <c:v>5.21685</c:v>
                </c:pt>
                <c:pt idx="230063">
                  <c:v>5.21687</c:v>
                </c:pt>
                <c:pt idx="230064">
                  <c:v>5.21689</c:v>
                </c:pt>
                <c:pt idx="230065">
                  <c:v>5.21692</c:v>
                </c:pt>
                <c:pt idx="230066">
                  <c:v>5.21694</c:v>
                </c:pt>
                <c:pt idx="230067">
                  <c:v>5.21696</c:v>
                </c:pt>
                <c:pt idx="230068">
                  <c:v>5.21698</c:v>
                </c:pt>
                <c:pt idx="230069">
                  <c:v>5.21701</c:v>
                </c:pt>
                <c:pt idx="230070">
                  <c:v>5.21703</c:v>
                </c:pt>
                <c:pt idx="230071">
                  <c:v>5.21705</c:v>
                </c:pt>
                <c:pt idx="230072">
                  <c:v>5.21708</c:v>
                </c:pt>
                <c:pt idx="230073">
                  <c:v>5.2171</c:v>
                </c:pt>
                <c:pt idx="230074">
                  <c:v>5.21712</c:v>
                </c:pt>
                <c:pt idx="230075">
                  <c:v>5.21714</c:v>
                </c:pt>
                <c:pt idx="230076">
                  <c:v>5.21717</c:v>
                </c:pt>
                <c:pt idx="230077">
                  <c:v>5.21719</c:v>
                </c:pt>
                <c:pt idx="230078">
                  <c:v>5.21721</c:v>
                </c:pt>
                <c:pt idx="230079">
                  <c:v>5.21723</c:v>
                </c:pt>
                <c:pt idx="230080">
                  <c:v>5.21726</c:v>
                </c:pt>
                <c:pt idx="230081">
                  <c:v>5.21728</c:v>
                </c:pt>
                <c:pt idx="230082">
                  <c:v>5.2173</c:v>
                </c:pt>
                <c:pt idx="230083">
                  <c:v>5.21732</c:v>
                </c:pt>
                <c:pt idx="230084">
                  <c:v>5.21735</c:v>
                </c:pt>
                <c:pt idx="230085">
                  <c:v>5.21737</c:v>
                </c:pt>
                <c:pt idx="230086">
                  <c:v>5.21739</c:v>
                </c:pt>
                <c:pt idx="230087">
                  <c:v>5.21741</c:v>
                </c:pt>
                <c:pt idx="230088">
                  <c:v>5.21744</c:v>
                </c:pt>
                <c:pt idx="230089">
                  <c:v>5.21746</c:v>
                </c:pt>
                <c:pt idx="230090">
                  <c:v>5.21748</c:v>
                </c:pt>
                <c:pt idx="230091">
                  <c:v>5.21751</c:v>
                </c:pt>
                <c:pt idx="230092">
                  <c:v>5.21753</c:v>
                </c:pt>
                <c:pt idx="230093">
                  <c:v>5.21755</c:v>
                </c:pt>
                <c:pt idx="230094">
                  <c:v>5.21757</c:v>
                </c:pt>
                <c:pt idx="230095">
                  <c:v>5.2176</c:v>
                </c:pt>
                <c:pt idx="230096">
                  <c:v>5.21762</c:v>
                </c:pt>
                <c:pt idx="230097">
                  <c:v>5.21764</c:v>
                </c:pt>
                <c:pt idx="230098">
                  <c:v>5.21766</c:v>
                </c:pt>
                <c:pt idx="230099">
                  <c:v>5.21769</c:v>
                </c:pt>
                <c:pt idx="230100">
                  <c:v>5.21771</c:v>
                </c:pt>
                <c:pt idx="230101">
                  <c:v>5.21773</c:v>
                </c:pt>
                <c:pt idx="230102">
                  <c:v>5.21776</c:v>
                </c:pt>
                <c:pt idx="230103">
                  <c:v>5.21778</c:v>
                </c:pt>
                <c:pt idx="230104">
                  <c:v>5.2178</c:v>
                </c:pt>
                <c:pt idx="230105">
                  <c:v>5.21782</c:v>
                </c:pt>
                <c:pt idx="230106">
                  <c:v>5.21785</c:v>
                </c:pt>
                <c:pt idx="230107">
                  <c:v>5.21787</c:v>
                </c:pt>
                <c:pt idx="230108">
                  <c:v>5.21789</c:v>
                </c:pt>
                <c:pt idx="230109">
                  <c:v>5.21791</c:v>
                </c:pt>
                <c:pt idx="230110">
                  <c:v>5.21794</c:v>
                </c:pt>
                <c:pt idx="230111">
                  <c:v>5.21796</c:v>
                </c:pt>
                <c:pt idx="230112">
                  <c:v>5.21798</c:v>
                </c:pt>
                <c:pt idx="230113">
                  <c:v>5.218</c:v>
                </c:pt>
                <c:pt idx="230114">
                  <c:v>5.21803</c:v>
                </c:pt>
                <c:pt idx="230115">
                  <c:v>5.21805</c:v>
                </c:pt>
                <c:pt idx="230116">
                  <c:v>5.21807</c:v>
                </c:pt>
                <c:pt idx="230117">
                  <c:v>5.21809</c:v>
                </c:pt>
                <c:pt idx="230118">
                  <c:v>5.21812</c:v>
                </c:pt>
                <c:pt idx="230119">
                  <c:v>5.21814</c:v>
                </c:pt>
                <c:pt idx="230120">
                  <c:v>5.21816</c:v>
                </c:pt>
                <c:pt idx="230121">
                  <c:v>5.21819</c:v>
                </c:pt>
                <c:pt idx="230122">
                  <c:v>5.21821</c:v>
                </c:pt>
                <c:pt idx="230123">
                  <c:v>5.21823</c:v>
                </c:pt>
                <c:pt idx="230124">
                  <c:v>5.21825</c:v>
                </c:pt>
                <c:pt idx="230125">
                  <c:v>5.21828</c:v>
                </c:pt>
                <c:pt idx="230126">
                  <c:v>5.2183</c:v>
                </c:pt>
                <c:pt idx="230127">
                  <c:v>5.21832</c:v>
                </c:pt>
                <c:pt idx="230128">
                  <c:v>5.21835</c:v>
                </c:pt>
                <c:pt idx="230129">
                  <c:v>5.21837</c:v>
                </c:pt>
                <c:pt idx="230130">
                  <c:v>5.21839</c:v>
                </c:pt>
                <c:pt idx="230131">
                  <c:v>5.21841</c:v>
                </c:pt>
                <c:pt idx="230132">
                  <c:v>5.21844</c:v>
                </c:pt>
                <c:pt idx="230133">
                  <c:v>5.21846</c:v>
                </c:pt>
                <c:pt idx="230134">
                  <c:v>5.21848</c:v>
                </c:pt>
                <c:pt idx="230135">
                  <c:v>5.2185</c:v>
                </c:pt>
                <c:pt idx="230136">
                  <c:v>5.21853</c:v>
                </c:pt>
                <c:pt idx="230137">
                  <c:v>5.21855</c:v>
                </c:pt>
                <c:pt idx="230138">
                  <c:v>5.21857</c:v>
                </c:pt>
                <c:pt idx="230139">
                  <c:v>5.21859</c:v>
                </c:pt>
                <c:pt idx="230140">
                  <c:v>5.21862</c:v>
                </c:pt>
                <c:pt idx="230141">
                  <c:v>5.21864</c:v>
                </c:pt>
                <c:pt idx="230142">
                  <c:v>5.21866</c:v>
                </c:pt>
                <c:pt idx="230143">
                  <c:v>5.21868</c:v>
                </c:pt>
                <c:pt idx="230144">
                  <c:v>5.21871</c:v>
                </c:pt>
                <c:pt idx="230145">
                  <c:v>5.21873</c:v>
                </c:pt>
                <c:pt idx="230146">
                  <c:v>5.21875</c:v>
                </c:pt>
                <c:pt idx="230147">
                  <c:v>5.21878</c:v>
                </c:pt>
                <c:pt idx="230148">
                  <c:v>5.2188</c:v>
                </c:pt>
                <c:pt idx="230149">
                  <c:v>5.21882</c:v>
                </c:pt>
                <c:pt idx="230150">
                  <c:v>5.21884</c:v>
                </c:pt>
                <c:pt idx="230151">
                  <c:v>5.21887</c:v>
                </c:pt>
                <c:pt idx="230152">
                  <c:v>5.21889</c:v>
                </c:pt>
                <c:pt idx="230153">
                  <c:v>5.21891</c:v>
                </c:pt>
                <c:pt idx="230154">
                  <c:v>5.21893</c:v>
                </c:pt>
                <c:pt idx="230155">
                  <c:v>5.21896</c:v>
                </c:pt>
                <c:pt idx="230156">
                  <c:v>5.21898</c:v>
                </c:pt>
                <c:pt idx="230157">
                  <c:v>5.219</c:v>
                </c:pt>
                <c:pt idx="230158">
                  <c:v>5.21903</c:v>
                </c:pt>
                <c:pt idx="230159">
                  <c:v>5.21905</c:v>
                </c:pt>
                <c:pt idx="230160">
                  <c:v>5.21907</c:v>
                </c:pt>
                <c:pt idx="230161">
                  <c:v>5.21909</c:v>
                </c:pt>
                <c:pt idx="230162">
                  <c:v>5.21912</c:v>
                </c:pt>
                <c:pt idx="230163">
                  <c:v>5.21914</c:v>
                </c:pt>
                <c:pt idx="230164">
                  <c:v>5.21916</c:v>
                </c:pt>
                <c:pt idx="230165">
                  <c:v>5.21918</c:v>
                </c:pt>
                <c:pt idx="230166">
                  <c:v>5.21921</c:v>
                </c:pt>
                <c:pt idx="230167">
                  <c:v>5.21923</c:v>
                </c:pt>
                <c:pt idx="230168">
                  <c:v>5.21925</c:v>
                </c:pt>
                <c:pt idx="230169">
                  <c:v>5.21927</c:v>
                </c:pt>
                <c:pt idx="230170">
                  <c:v>5.2193</c:v>
                </c:pt>
                <c:pt idx="230171">
                  <c:v>5.21932</c:v>
                </c:pt>
                <c:pt idx="230172">
                  <c:v>5.21934</c:v>
                </c:pt>
                <c:pt idx="230173">
                  <c:v>5.21936</c:v>
                </c:pt>
                <c:pt idx="230174">
                  <c:v>5.21939</c:v>
                </c:pt>
                <c:pt idx="230175">
                  <c:v>5.21941</c:v>
                </c:pt>
                <c:pt idx="230176">
                  <c:v>5.21943</c:v>
                </c:pt>
                <c:pt idx="230177">
                  <c:v>5.21946</c:v>
                </c:pt>
                <c:pt idx="230178">
                  <c:v>5.21948</c:v>
                </c:pt>
                <c:pt idx="230179">
                  <c:v>5.2195</c:v>
                </c:pt>
                <c:pt idx="230180">
                  <c:v>5.21952</c:v>
                </c:pt>
                <c:pt idx="230181">
                  <c:v>5.21955</c:v>
                </c:pt>
                <c:pt idx="230182">
                  <c:v>5.21957</c:v>
                </c:pt>
                <c:pt idx="230183">
                  <c:v>5.21959</c:v>
                </c:pt>
                <c:pt idx="230184">
                  <c:v>5.21962</c:v>
                </c:pt>
                <c:pt idx="230185">
                  <c:v>5.21964</c:v>
                </c:pt>
                <c:pt idx="230186">
                  <c:v>5.21966</c:v>
                </c:pt>
                <c:pt idx="230187">
                  <c:v>5.21968</c:v>
                </c:pt>
                <c:pt idx="230188">
                  <c:v>5.21971</c:v>
                </c:pt>
                <c:pt idx="230189">
                  <c:v>5.21973</c:v>
                </c:pt>
                <c:pt idx="230190">
                  <c:v>5.21975</c:v>
                </c:pt>
                <c:pt idx="230191">
                  <c:v>5.21977</c:v>
                </c:pt>
                <c:pt idx="230192">
                  <c:v>5.2198</c:v>
                </c:pt>
                <c:pt idx="230193">
                  <c:v>5.21982</c:v>
                </c:pt>
                <c:pt idx="230194">
                  <c:v>5.21984</c:v>
                </c:pt>
                <c:pt idx="230195">
                  <c:v>5.21986</c:v>
                </c:pt>
                <c:pt idx="230196">
                  <c:v>5.21989</c:v>
                </c:pt>
                <c:pt idx="230197">
                  <c:v>5.21991</c:v>
                </c:pt>
                <c:pt idx="230198">
                  <c:v>5.21993</c:v>
                </c:pt>
                <c:pt idx="230199">
                  <c:v>5.21995</c:v>
                </c:pt>
                <c:pt idx="230200">
                  <c:v>5.21998</c:v>
                </c:pt>
                <c:pt idx="230201">
                  <c:v>5.22</c:v>
                </c:pt>
                <c:pt idx="230202">
                  <c:v>5.22002</c:v>
                </c:pt>
                <c:pt idx="230203">
                  <c:v>5.22004</c:v>
                </c:pt>
                <c:pt idx="230204">
                  <c:v>5.22007</c:v>
                </c:pt>
                <c:pt idx="230205">
                  <c:v>5.22009</c:v>
                </c:pt>
                <c:pt idx="230206">
                  <c:v>5.22011</c:v>
                </c:pt>
                <c:pt idx="230207">
                  <c:v>5.22014</c:v>
                </c:pt>
                <c:pt idx="230208">
                  <c:v>5.22016</c:v>
                </c:pt>
                <c:pt idx="230209">
                  <c:v>5.22018</c:v>
                </c:pt>
                <c:pt idx="230210">
                  <c:v>5.2202</c:v>
                </c:pt>
                <c:pt idx="230211">
                  <c:v>5.22023</c:v>
                </c:pt>
                <c:pt idx="230212">
                  <c:v>5.22025</c:v>
                </c:pt>
                <c:pt idx="230213">
                  <c:v>5.22027</c:v>
                </c:pt>
                <c:pt idx="230214">
                  <c:v>5.2203</c:v>
                </c:pt>
                <c:pt idx="230215">
                  <c:v>5.22032</c:v>
                </c:pt>
                <c:pt idx="230216">
                  <c:v>5.22034</c:v>
                </c:pt>
                <c:pt idx="230217">
                  <c:v>5.22036</c:v>
                </c:pt>
                <c:pt idx="230218">
                  <c:v>5.22039</c:v>
                </c:pt>
                <c:pt idx="230219">
                  <c:v>5.22041</c:v>
                </c:pt>
                <c:pt idx="230220">
                  <c:v>5.22043</c:v>
                </c:pt>
                <c:pt idx="230221">
                  <c:v>5.22045</c:v>
                </c:pt>
                <c:pt idx="230222">
                  <c:v>5.22048</c:v>
                </c:pt>
                <c:pt idx="230223">
                  <c:v>5.2205</c:v>
                </c:pt>
                <c:pt idx="230224">
                  <c:v>5.22052</c:v>
                </c:pt>
                <c:pt idx="230225">
                  <c:v>5.22054</c:v>
                </c:pt>
                <c:pt idx="230226">
                  <c:v>5.22057</c:v>
                </c:pt>
                <c:pt idx="230227">
                  <c:v>5.22059</c:v>
                </c:pt>
                <c:pt idx="230228">
                  <c:v>5.22061</c:v>
                </c:pt>
                <c:pt idx="230229">
                  <c:v>5.22063</c:v>
                </c:pt>
                <c:pt idx="230230">
                  <c:v>5.22066</c:v>
                </c:pt>
                <c:pt idx="230231">
                  <c:v>5.22068</c:v>
                </c:pt>
                <c:pt idx="230232">
                  <c:v>5.2207</c:v>
                </c:pt>
                <c:pt idx="230233">
                  <c:v>5.22073</c:v>
                </c:pt>
                <c:pt idx="230234">
                  <c:v>5.22075</c:v>
                </c:pt>
                <c:pt idx="230235">
                  <c:v>5.22077</c:v>
                </c:pt>
                <c:pt idx="230236">
                  <c:v>5.22079</c:v>
                </c:pt>
                <c:pt idx="230237">
                  <c:v>5.22082</c:v>
                </c:pt>
                <c:pt idx="230238">
                  <c:v>5.22084</c:v>
                </c:pt>
                <c:pt idx="230239">
                  <c:v>5.22086</c:v>
                </c:pt>
                <c:pt idx="230240">
                  <c:v>5.22088</c:v>
                </c:pt>
                <c:pt idx="230241">
                  <c:v>5.22091</c:v>
                </c:pt>
                <c:pt idx="230242">
                  <c:v>5.22093</c:v>
                </c:pt>
                <c:pt idx="230243">
                  <c:v>5.22095</c:v>
                </c:pt>
                <c:pt idx="230244">
                  <c:v>5.22098</c:v>
                </c:pt>
                <c:pt idx="230245">
                  <c:v>5.221</c:v>
                </c:pt>
                <c:pt idx="230246">
                  <c:v>5.22102</c:v>
                </c:pt>
                <c:pt idx="230247">
                  <c:v>5.22104</c:v>
                </c:pt>
                <c:pt idx="230248">
                  <c:v>5.22107</c:v>
                </c:pt>
                <c:pt idx="230249">
                  <c:v>5.22109</c:v>
                </c:pt>
                <c:pt idx="230250">
                  <c:v>5.22111</c:v>
                </c:pt>
                <c:pt idx="230251">
                  <c:v>5.22113</c:v>
                </c:pt>
                <c:pt idx="230252">
                  <c:v>5.22116</c:v>
                </c:pt>
                <c:pt idx="230253">
                  <c:v>5.22118</c:v>
                </c:pt>
                <c:pt idx="230254">
                  <c:v>5.2212</c:v>
                </c:pt>
                <c:pt idx="230255">
                  <c:v>5.22122</c:v>
                </c:pt>
                <c:pt idx="230256">
                  <c:v>5.22125</c:v>
                </c:pt>
                <c:pt idx="230257">
                  <c:v>5.22127</c:v>
                </c:pt>
                <c:pt idx="230258">
                  <c:v>5.22129</c:v>
                </c:pt>
                <c:pt idx="230259">
                  <c:v>5.22131</c:v>
                </c:pt>
                <c:pt idx="230260">
                  <c:v>5.22134</c:v>
                </c:pt>
                <c:pt idx="230261">
                  <c:v>5.22136</c:v>
                </c:pt>
                <c:pt idx="230262">
                  <c:v>5.22138</c:v>
                </c:pt>
                <c:pt idx="230263">
                  <c:v>5.22141</c:v>
                </c:pt>
                <c:pt idx="230264">
                  <c:v>5.22143</c:v>
                </c:pt>
                <c:pt idx="230265">
                  <c:v>5.22145</c:v>
                </c:pt>
                <c:pt idx="230266">
                  <c:v>5.22147</c:v>
                </c:pt>
                <c:pt idx="230267">
                  <c:v>5.2215</c:v>
                </c:pt>
                <c:pt idx="230268">
                  <c:v>5.22152</c:v>
                </c:pt>
                <c:pt idx="230269">
                  <c:v>5.22154</c:v>
                </c:pt>
                <c:pt idx="230270">
                  <c:v>5.22157</c:v>
                </c:pt>
                <c:pt idx="230271">
                  <c:v>5.22159</c:v>
                </c:pt>
                <c:pt idx="230272">
                  <c:v>5.22161</c:v>
                </c:pt>
                <c:pt idx="230273">
                  <c:v>5.22163</c:v>
                </c:pt>
                <c:pt idx="230274">
                  <c:v>5.22166</c:v>
                </c:pt>
                <c:pt idx="230275">
                  <c:v>5.22168</c:v>
                </c:pt>
                <c:pt idx="230276">
                  <c:v>5.2217</c:v>
                </c:pt>
                <c:pt idx="230277">
                  <c:v>5.22172</c:v>
                </c:pt>
                <c:pt idx="230278">
                  <c:v>5.22175</c:v>
                </c:pt>
                <c:pt idx="230279">
                  <c:v>5.22177</c:v>
                </c:pt>
                <c:pt idx="230280">
                  <c:v>5.22179</c:v>
                </c:pt>
                <c:pt idx="230281">
                  <c:v>5.22181</c:v>
                </c:pt>
                <c:pt idx="230282">
                  <c:v>5.22184</c:v>
                </c:pt>
                <c:pt idx="230283">
                  <c:v>5.22186</c:v>
                </c:pt>
                <c:pt idx="230284">
                  <c:v>5.22188</c:v>
                </c:pt>
                <c:pt idx="230285">
                  <c:v>5.2219</c:v>
                </c:pt>
                <c:pt idx="230286">
                  <c:v>5.22193</c:v>
                </c:pt>
                <c:pt idx="230287">
                  <c:v>5.22195</c:v>
                </c:pt>
                <c:pt idx="230288">
                  <c:v>5.22197</c:v>
                </c:pt>
                <c:pt idx="230289">
                  <c:v>5.22199</c:v>
                </c:pt>
                <c:pt idx="230290">
                  <c:v>5.22202</c:v>
                </c:pt>
                <c:pt idx="230291">
                  <c:v>5.22204</c:v>
                </c:pt>
                <c:pt idx="230292">
                  <c:v>5.22206</c:v>
                </c:pt>
                <c:pt idx="230293">
                  <c:v>5.22209</c:v>
                </c:pt>
                <c:pt idx="230294">
                  <c:v>5.22211</c:v>
                </c:pt>
                <c:pt idx="230295">
                  <c:v>5.22213</c:v>
                </c:pt>
                <c:pt idx="230296">
                  <c:v>5.22215</c:v>
                </c:pt>
                <c:pt idx="230297">
                  <c:v>5.22218</c:v>
                </c:pt>
                <c:pt idx="230298">
                  <c:v>5.2222</c:v>
                </c:pt>
                <c:pt idx="230299">
                  <c:v>5.22222</c:v>
                </c:pt>
                <c:pt idx="230300">
                  <c:v>5.22225</c:v>
                </c:pt>
                <c:pt idx="230301">
                  <c:v>5.22227</c:v>
                </c:pt>
                <c:pt idx="230302">
                  <c:v>5.22229</c:v>
                </c:pt>
                <c:pt idx="230303">
                  <c:v>5.22231</c:v>
                </c:pt>
                <c:pt idx="230304">
                  <c:v>5.22234</c:v>
                </c:pt>
                <c:pt idx="230305">
                  <c:v>5.22236</c:v>
                </c:pt>
                <c:pt idx="230306">
                  <c:v>5.22238</c:v>
                </c:pt>
                <c:pt idx="230307">
                  <c:v>5.2224</c:v>
                </c:pt>
                <c:pt idx="230308">
                  <c:v>5.22243</c:v>
                </c:pt>
                <c:pt idx="230309">
                  <c:v>5.22245</c:v>
                </c:pt>
                <c:pt idx="230310">
                  <c:v>5.22247</c:v>
                </c:pt>
                <c:pt idx="230311">
                  <c:v>5.22249</c:v>
                </c:pt>
                <c:pt idx="230312">
                  <c:v>5.22252</c:v>
                </c:pt>
                <c:pt idx="230313">
                  <c:v>5.22254</c:v>
                </c:pt>
                <c:pt idx="230314">
                  <c:v>5.22256</c:v>
                </c:pt>
                <c:pt idx="230315">
                  <c:v>5.22258</c:v>
                </c:pt>
                <c:pt idx="230316">
                  <c:v>5.22261</c:v>
                </c:pt>
                <c:pt idx="230317">
                  <c:v>5.22263</c:v>
                </c:pt>
                <c:pt idx="230318">
                  <c:v>5.22265</c:v>
                </c:pt>
                <c:pt idx="230319">
                  <c:v>5.22268</c:v>
                </c:pt>
                <c:pt idx="230320">
                  <c:v>5.2227</c:v>
                </c:pt>
                <c:pt idx="230321">
                  <c:v>5.22272</c:v>
                </c:pt>
                <c:pt idx="230322">
                  <c:v>5.22274</c:v>
                </c:pt>
                <c:pt idx="230323">
                  <c:v>5.22277</c:v>
                </c:pt>
                <c:pt idx="230324">
                  <c:v>5.22279</c:v>
                </c:pt>
                <c:pt idx="230325">
                  <c:v>5.22281</c:v>
                </c:pt>
                <c:pt idx="230326">
                  <c:v>5.22283</c:v>
                </c:pt>
                <c:pt idx="230327">
                  <c:v>5.22286</c:v>
                </c:pt>
                <c:pt idx="230328">
                  <c:v>5.22288</c:v>
                </c:pt>
                <c:pt idx="230329">
                  <c:v>5.2229</c:v>
                </c:pt>
                <c:pt idx="230330">
                  <c:v>5.22293</c:v>
                </c:pt>
                <c:pt idx="230331">
                  <c:v>5.22295</c:v>
                </c:pt>
                <c:pt idx="230332">
                  <c:v>5.22297</c:v>
                </c:pt>
                <c:pt idx="230333">
                  <c:v>5.22299</c:v>
                </c:pt>
                <c:pt idx="230334">
                  <c:v>5.22302</c:v>
                </c:pt>
                <c:pt idx="230335">
                  <c:v>5.22304</c:v>
                </c:pt>
                <c:pt idx="230336">
                  <c:v>5.22306</c:v>
                </c:pt>
                <c:pt idx="230337">
                  <c:v>5.22308</c:v>
                </c:pt>
                <c:pt idx="230338">
                  <c:v>5.22311</c:v>
                </c:pt>
                <c:pt idx="230339">
                  <c:v>5.22313</c:v>
                </c:pt>
                <c:pt idx="230340">
                  <c:v>5.22315</c:v>
                </c:pt>
                <c:pt idx="230341">
                  <c:v>5.22318</c:v>
                </c:pt>
                <c:pt idx="230342">
                  <c:v>5.2232</c:v>
                </c:pt>
                <c:pt idx="230343">
                  <c:v>5.22322</c:v>
                </c:pt>
                <c:pt idx="230344">
                  <c:v>5.22324</c:v>
                </c:pt>
                <c:pt idx="230345">
                  <c:v>5.22326</c:v>
                </c:pt>
                <c:pt idx="230346">
                  <c:v>5.22329</c:v>
                </c:pt>
                <c:pt idx="230347">
                  <c:v>5.22331</c:v>
                </c:pt>
                <c:pt idx="230348">
                  <c:v>5.22333</c:v>
                </c:pt>
                <c:pt idx="230349">
                  <c:v>5.22336</c:v>
                </c:pt>
                <c:pt idx="230350">
                  <c:v>5.22338</c:v>
                </c:pt>
                <c:pt idx="230351">
                  <c:v>5.2234</c:v>
                </c:pt>
                <c:pt idx="230352">
                  <c:v>5.22342</c:v>
                </c:pt>
                <c:pt idx="230353">
                  <c:v>5.22345</c:v>
                </c:pt>
                <c:pt idx="230354">
                  <c:v>5.22347</c:v>
                </c:pt>
                <c:pt idx="230355">
                  <c:v>5.22349</c:v>
                </c:pt>
                <c:pt idx="230356">
                  <c:v>5.22351</c:v>
                </c:pt>
                <c:pt idx="230357">
                  <c:v>5.22354</c:v>
                </c:pt>
                <c:pt idx="230358">
                  <c:v>5.22356</c:v>
                </c:pt>
                <c:pt idx="230359">
                  <c:v>5.22358</c:v>
                </c:pt>
                <c:pt idx="230360">
                  <c:v>5.22361</c:v>
                </c:pt>
                <c:pt idx="230361">
                  <c:v>5.22363</c:v>
                </c:pt>
                <c:pt idx="230362">
                  <c:v>5.22365</c:v>
                </c:pt>
                <c:pt idx="230363">
                  <c:v>5.22367</c:v>
                </c:pt>
                <c:pt idx="230364">
                  <c:v>5.2237</c:v>
                </c:pt>
                <c:pt idx="230365">
                  <c:v>5.22372</c:v>
                </c:pt>
                <c:pt idx="230366">
                  <c:v>5.22374</c:v>
                </c:pt>
                <c:pt idx="230367">
                  <c:v>5.22376</c:v>
                </c:pt>
                <c:pt idx="230368">
                  <c:v>5.22379</c:v>
                </c:pt>
                <c:pt idx="230369">
                  <c:v>5.22381</c:v>
                </c:pt>
                <c:pt idx="230370">
                  <c:v>5.22383</c:v>
                </c:pt>
                <c:pt idx="230371">
                  <c:v>5.22386</c:v>
                </c:pt>
                <c:pt idx="230372">
                  <c:v>5.22388</c:v>
                </c:pt>
                <c:pt idx="230373">
                  <c:v>5.2239</c:v>
                </c:pt>
                <c:pt idx="230374">
                  <c:v>5.22392</c:v>
                </c:pt>
                <c:pt idx="230375">
                  <c:v>5.22395</c:v>
                </c:pt>
                <c:pt idx="230376">
                  <c:v>5.22397</c:v>
                </c:pt>
                <c:pt idx="230377">
                  <c:v>5.22399</c:v>
                </c:pt>
                <c:pt idx="230378">
                  <c:v>5.22401</c:v>
                </c:pt>
                <c:pt idx="230379">
                  <c:v>5.22404</c:v>
                </c:pt>
                <c:pt idx="230380">
                  <c:v>5.22406</c:v>
                </c:pt>
                <c:pt idx="230381">
                  <c:v>5.22408</c:v>
                </c:pt>
                <c:pt idx="230382">
                  <c:v>5.2241</c:v>
                </c:pt>
                <c:pt idx="230383">
                  <c:v>5.22413</c:v>
                </c:pt>
                <c:pt idx="230384">
                  <c:v>5.22415</c:v>
                </c:pt>
                <c:pt idx="230385">
                  <c:v>5.22417</c:v>
                </c:pt>
                <c:pt idx="230386">
                  <c:v>5.22419</c:v>
                </c:pt>
                <c:pt idx="230387">
                  <c:v>5.22422</c:v>
                </c:pt>
                <c:pt idx="230388">
                  <c:v>5.22424</c:v>
                </c:pt>
                <c:pt idx="230389">
                  <c:v>5.22426</c:v>
                </c:pt>
                <c:pt idx="230390">
                  <c:v>5.22429</c:v>
                </c:pt>
                <c:pt idx="230391">
                  <c:v>5.22431</c:v>
                </c:pt>
                <c:pt idx="230392">
                  <c:v>5.22433</c:v>
                </c:pt>
                <c:pt idx="230393">
                  <c:v>5.22435</c:v>
                </c:pt>
                <c:pt idx="230394">
                  <c:v>5.22438</c:v>
                </c:pt>
                <c:pt idx="230395">
                  <c:v>5.2244</c:v>
                </c:pt>
                <c:pt idx="230396">
                  <c:v>5.22442</c:v>
                </c:pt>
                <c:pt idx="230397">
                  <c:v>5.22444</c:v>
                </c:pt>
                <c:pt idx="230398">
                  <c:v>5.22447</c:v>
                </c:pt>
                <c:pt idx="230399">
                  <c:v>5.22449</c:v>
                </c:pt>
                <c:pt idx="230400">
                  <c:v>5.22451</c:v>
                </c:pt>
                <c:pt idx="230401">
                  <c:v>5.22454</c:v>
                </c:pt>
                <c:pt idx="230402">
                  <c:v>5.22456</c:v>
                </c:pt>
                <c:pt idx="230403">
                  <c:v>5.22458</c:v>
                </c:pt>
                <c:pt idx="230404">
                  <c:v>5.2246</c:v>
                </c:pt>
                <c:pt idx="230405">
                  <c:v>5.22463</c:v>
                </c:pt>
                <c:pt idx="230406">
                  <c:v>5.22465</c:v>
                </c:pt>
                <c:pt idx="230407">
                  <c:v>5.22467</c:v>
                </c:pt>
                <c:pt idx="230408">
                  <c:v>5.22469</c:v>
                </c:pt>
                <c:pt idx="230409">
                  <c:v>5.22472</c:v>
                </c:pt>
                <c:pt idx="230410">
                  <c:v>5.22474</c:v>
                </c:pt>
                <c:pt idx="230411">
                  <c:v>5.22476</c:v>
                </c:pt>
                <c:pt idx="230412">
                  <c:v>5.22478</c:v>
                </c:pt>
                <c:pt idx="230413">
                  <c:v>5.22481</c:v>
                </c:pt>
                <c:pt idx="230414">
                  <c:v>5.22483</c:v>
                </c:pt>
                <c:pt idx="230415">
                  <c:v>5.22485</c:v>
                </c:pt>
                <c:pt idx="230416">
                  <c:v>5.22487</c:v>
                </c:pt>
                <c:pt idx="230417">
                  <c:v>5.2249</c:v>
                </c:pt>
                <c:pt idx="230418">
                  <c:v>5.22492</c:v>
                </c:pt>
                <c:pt idx="230419">
                  <c:v>5.22494</c:v>
                </c:pt>
                <c:pt idx="230420">
                  <c:v>5.22497</c:v>
                </c:pt>
                <c:pt idx="230421">
                  <c:v>5.22499</c:v>
                </c:pt>
                <c:pt idx="230422">
                  <c:v>5.22501</c:v>
                </c:pt>
                <c:pt idx="230423">
                  <c:v>5.22503</c:v>
                </c:pt>
                <c:pt idx="230424">
                  <c:v>5.22506</c:v>
                </c:pt>
                <c:pt idx="230425">
                  <c:v>5.22508</c:v>
                </c:pt>
                <c:pt idx="230426">
                  <c:v>5.2251</c:v>
                </c:pt>
                <c:pt idx="230427">
                  <c:v>5.22513</c:v>
                </c:pt>
                <c:pt idx="230428">
                  <c:v>5.22515</c:v>
                </c:pt>
                <c:pt idx="230429">
                  <c:v>5.22517</c:v>
                </c:pt>
                <c:pt idx="230430">
                  <c:v>5.22519</c:v>
                </c:pt>
                <c:pt idx="230431">
                  <c:v>5.22522</c:v>
                </c:pt>
                <c:pt idx="230432">
                  <c:v>5.22524</c:v>
                </c:pt>
                <c:pt idx="230433">
                  <c:v>5.22526</c:v>
                </c:pt>
                <c:pt idx="230434">
                  <c:v>5.22528</c:v>
                </c:pt>
                <c:pt idx="230435">
                  <c:v>5.22531</c:v>
                </c:pt>
                <c:pt idx="230436">
                  <c:v>5.22533</c:v>
                </c:pt>
                <c:pt idx="230437">
                  <c:v>5.22535</c:v>
                </c:pt>
                <c:pt idx="230438">
                  <c:v>5.22537</c:v>
                </c:pt>
                <c:pt idx="230439">
                  <c:v>5.2254</c:v>
                </c:pt>
                <c:pt idx="230440">
                  <c:v>5.22542</c:v>
                </c:pt>
                <c:pt idx="230441">
                  <c:v>5.22544</c:v>
                </c:pt>
                <c:pt idx="230442">
                  <c:v>5.22546</c:v>
                </c:pt>
                <c:pt idx="230443">
                  <c:v>5.22549</c:v>
                </c:pt>
                <c:pt idx="230444">
                  <c:v>5.22551</c:v>
                </c:pt>
                <c:pt idx="230445">
                  <c:v>5.22553</c:v>
                </c:pt>
                <c:pt idx="230446">
                  <c:v>5.22556</c:v>
                </c:pt>
                <c:pt idx="230447">
                  <c:v>5.22558</c:v>
                </c:pt>
                <c:pt idx="230448">
                  <c:v>5.2256</c:v>
                </c:pt>
                <c:pt idx="230449">
                  <c:v>5.22562</c:v>
                </c:pt>
                <c:pt idx="230450">
                  <c:v>5.22565</c:v>
                </c:pt>
                <c:pt idx="230451">
                  <c:v>5.22567</c:v>
                </c:pt>
                <c:pt idx="230452">
                  <c:v>5.22569</c:v>
                </c:pt>
                <c:pt idx="230453">
                  <c:v>5.22571</c:v>
                </c:pt>
                <c:pt idx="230454">
                  <c:v>5.22574</c:v>
                </c:pt>
                <c:pt idx="230455">
                  <c:v>5.22576</c:v>
                </c:pt>
                <c:pt idx="230456">
                  <c:v>5.22578</c:v>
                </c:pt>
                <c:pt idx="230457">
                  <c:v>5.22581</c:v>
                </c:pt>
                <c:pt idx="230458">
                  <c:v>5.22583</c:v>
                </c:pt>
                <c:pt idx="230459">
                  <c:v>5.22585</c:v>
                </c:pt>
                <c:pt idx="230460">
                  <c:v>5.22587</c:v>
                </c:pt>
                <c:pt idx="230461">
                  <c:v>5.2259</c:v>
                </c:pt>
                <c:pt idx="230462">
                  <c:v>5.22592</c:v>
                </c:pt>
                <c:pt idx="230463">
                  <c:v>5.22594</c:v>
                </c:pt>
                <c:pt idx="230464">
                  <c:v>5.22596</c:v>
                </c:pt>
                <c:pt idx="230465">
                  <c:v>5.22599</c:v>
                </c:pt>
                <c:pt idx="230466">
                  <c:v>5.22601</c:v>
                </c:pt>
                <c:pt idx="230467">
                  <c:v>5.22603</c:v>
                </c:pt>
                <c:pt idx="230468">
                  <c:v>5.22605</c:v>
                </c:pt>
                <c:pt idx="230469">
                  <c:v>5.22608</c:v>
                </c:pt>
                <c:pt idx="230470">
                  <c:v>5.2261</c:v>
                </c:pt>
                <c:pt idx="230471">
                  <c:v>5.22612</c:v>
                </c:pt>
                <c:pt idx="230472">
                  <c:v>5.22614</c:v>
                </c:pt>
                <c:pt idx="230473">
                  <c:v>5.22617</c:v>
                </c:pt>
                <c:pt idx="230474">
                  <c:v>5.22619</c:v>
                </c:pt>
                <c:pt idx="230475">
                  <c:v>5.22621</c:v>
                </c:pt>
                <c:pt idx="230476">
                  <c:v>5.22624</c:v>
                </c:pt>
                <c:pt idx="230477">
                  <c:v>5.22626</c:v>
                </c:pt>
                <c:pt idx="230478">
                  <c:v>5.22628</c:v>
                </c:pt>
                <c:pt idx="230479">
                  <c:v>5.2263</c:v>
                </c:pt>
                <c:pt idx="230480">
                  <c:v>5.22633</c:v>
                </c:pt>
                <c:pt idx="230481">
                  <c:v>5.22635</c:v>
                </c:pt>
                <c:pt idx="230482">
                  <c:v>5.22637</c:v>
                </c:pt>
                <c:pt idx="230483">
                  <c:v>5.2264</c:v>
                </c:pt>
                <c:pt idx="230484">
                  <c:v>5.22642</c:v>
                </c:pt>
                <c:pt idx="230485">
                  <c:v>5.22644</c:v>
                </c:pt>
                <c:pt idx="230486">
                  <c:v>5.22646</c:v>
                </c:pt>
                <c:pt idx="230487">
                  <c:v>5.22649</c:v>
                </c:pt>
                <c:pt idx="230488">
                  <c:v>5.22651</c:v>
                </c:pt>
                <c:pt idx="230489">
                  <c:v>5.22653</c:v>
                </c:pt>
                <c:pt idx="230490">
                  <c:v>5.22655</c:v>
                </c:pt>
                <c:pt idx="230491">
                  <c:v>5.22658</c:v>
                </c:pt>
                <c:pt idx="230492">
                  <c:v>5.2266</c:v>
                </c:pt>
                <c:pt idx="230493">
                  <c:v>5.22662</c:v>
                </c:pt>
                <c:pt idx="230494">
                  <c:v>5.22664</c:v>
                </c:pt>
                <c:pt idx="230495">
                  <c:v>5.22667</c:v>
                </c:pt>
                <c:pt idx="230496">
                  <c:v>5.22669</c:v>
                </c:pt>
                <c:pt idx="230497">
                  <c:v>5.22671</c:v>
                </c:pt>
                <c:pt idx="230498">
                  <c:v>5.22673</c:v>
                </c:pt>
                <c:pt idx="230499">
                  <c:v>5.22676</c:v>
                </c:pt>
                <c:pt idx="230500">
                  <c:v>5.22678</c:v>
                </c:pt>
                <c:pt idx="230501">
                  <c:v>5.2268</c:v>
                </c:pt>
                <c:pt idx="230502">
                  <c:v>5.22682</c:v>
                </c:pt>
                <c:pt idx="230503">
                  <c:v>5.22685</c:v>
                </c:pt>
                <c:pt idx="230504">
                  <c:v>5.22687</c:v>
                </c:pt>
                <c:pt idx="230505">
                  <c:v>5.22689</c:v>
                </c:pt>
                <c:pt idx="230506">
                  <c:v>5.22692</c:v>
                </c:pt>
                <c:pt idx="230507">
                  <c:v>5.22694</c:v>
                </c:pt>
                <c:pt idx="230508">
                  <c:v>5.22696</c:v>
                </c:pt>
                <c:pt idx="230509">
                  <c:v>5.22698</c:v>
                </c:pt>
                <c:pt idx="230510">
                  <c:v>5.22701</c:v>
                </c:pt>
                <c:pt idx="230511">
                  <c:v>5.22703</c:v>
                </c:pt>
                <c:pt idx="230512">
                  <c:v>5.22705</c:v>
                </c:pt>
                <c:pt idx="230513">
                  <c:v>5.22708</c:v>
                </c:pt>
                <c:pt idx="230514">
                  <c:v>5.2271</c:v>
                </c:pt>
                <c:pt idx="230515">
                  <c:v>5.22712</c:v>
                </c:pt>
                <c:pt idx="230516">
                  <c:v>5.22714</c:v>
                </c:pt>
                <c:pt idx="230517">
                  <c:v>5.22717</c:v>
                </c:pt>
                <c:pt idx="230518">
                  <c:v>5.22719</c:v>
                </c:pt>
                <c:pt idx="230519">
                  <c:v>5.22721</c:v>
                </c:pt>
                <c:pt idx="230520">
                  <c:v>5.22723</c:v>
                </c:pt>
                <c:pt idx="230521">
                  <c:v>5.22726</c:v>
                </c:pt>
                <c:pt idx="230522">
                  <c:v>5.22728</c:v>
                </c:pt>
                <c:pt idx="230523">
                  <c:v>5.2273</c:v>
                </c:pt>
                <c:pt idx="230524">
                  <c:v>5.22732</c:v>
                </c:pt>
                <c:pt idx="230525">
                  <c:v>5.22735</c:v>
                </c:pt>
                <c:pt idx="230526">
                  <c:v>5.22737</c:v>
                </c:pt>
                <c:pt idx="230527">
                  <c:v>5.22739</c:v>
                </c:pt>
                <c:pt idx="230528">
                  <c:v>5.22741</c:v>
                </c:pt>
                <c:pt idx="230529">
                  <c:v>5.22744</c:v>
                </c:pt>
                <c:pt idx="230530">
                  <c:v>5.22746</c:v>
                </c:pt>
                <c:pt idx="230531">
                  <c:v>5.22748</c:v>
                </c:pt>
                <c:pt idx="230532">
                  <c:v>5.22751</c:v>
                </c:pt>
                <c:pt idx="230533">
                  <c:v>5.22753</c:v>
                </c:pt>
                <c:pt idx="230534">
                  <c:v>5.22755</c:v>
                </c:pt>
                <c:pt idx="230535">
                  <c:v>5.22757</c:v>
                </c:pt>
                <c:pt idx="230536">
                  <c:v>5.2276</c:v>
                </c:pt>
                <c:pt idx="230537">
                  <c:v>5.22762</c:v>
                </c:pt>
                <c:pt idx="230538">
                  <c:v>5.22764</c:v>
                </c:pt>
                <c:pt idx="230539">
                  <c:v>5.22766</c:v>
                </c:pt>
                <c:pt idx="230540">
                  <c:v>5.22769</c:v>
                </c:pt>
                <c:pt idx="230541">
                  <c:v>5.22771</c:v>
                </c:pt>
                <c:pt idx="230542">
                  <c:v>5.22773</c:v>
                </c:pt>
                <c:pt idx="230543">
                  <c:v>5.22776</c:v>
                </c:pt>
                <c:pt idx="230544">
                  <c:v>5.22778</c:v>
                </c:pt>
                <c:pt idx="230545">
                  <c:v>5.2278</c:v>
                </c:pt>
                <c:pt idx="230546">
                  <c:v>5.22782</c:v>
                </c:pt>
                <c:pt idx="230547">
                  <c:v>5.22785</c:v>
                </c:pt>
                <c:pt idx="230548">
                  <c:v>5.22787</c:v>
                </c:pt>
                <c:pt idx="230549">
                  <c:v>5.22789</c:v>
                </c:pt>
                <c:pt idx="230550">
                  <c:v>5.22791</c:v>
                </c:pt>
                <c:pt idx="230551">
                  <c:v>5.22794</c:v>
                </c:pt>
                <c:pt idx="230552">
                  <c:v>5.22796</c:v>
                </c:pt>
                <c:pt idx="230553">
                  <c:v>5.22798</c:v>
                </c:pt>
                <c:pt idx="230554">
                  <c:v>5.228</c:v>
                </c:pt>
                <c:pt idx="230555">
                  <c:v>5.22803</c:v>
                </c:pt>
                <c:pt idx="230556">
                  <c:v>5.22805</c:v>
                </c:pt>
                <c:pt idx="230557">
                  <c:v>5.22807</c:v>
                </c:pt>
                <c:pt idx="230558">
                  <c:v>5.22809</c:v>
                </c:pt>
                <c:pt idx="230559">
                  <c:v>5.22812</c:v>
                </c:pt>
                <c:pt idx="230560">
                  <c:v>5.22814</c:v>
                </c:pt>
                <c:pt idx="230561">
                  <c:v>5.22816</c:v>
                </c:pt>
                <c:pt idx="230562">
                  <c:v>5.22819</c:v>
                </c:pt>
                <c:pt idx="230563">
                  <c:v>5.22821</c:v>
                </c:pt>
                <c:pt idx="230564">
                  <c:v>5.22823</c:v>
                </c:pt>
                <c:pt idx="230565">
                  <c:v>5.22825</c:v>
                </c:pt>
                <c:pt idx="230566">
                  <c:v>5.22828</c:v>
                </c:pt>
                <c:pt idx="230567">
                  <c:v>5.2283</c:v>
                </c:pt>
                <c:pt idx="230568">
                  <c:v>5.22832</c:v>
                </c:pt>
                <c:pt idx="230569">
                  <c:v>5.22835</c:v>
                </c:pt>
                <c:pt idx="230570">
                  <c:v>5.22837</c:v>
                </c:pt>
                <c:pt idx="230571">
                  <c:v>5.22839</c:v>
                </c:pt>
                <c:pt idx="230572">
                  <c:v>5.22841</c:v>
                </c:pt>
                <c:pt idx="230573">
                  <c:v>5.22844</c:v>
                </c:pt>
                <c:pt idx="230574">
                  <c:v>5.22846</c:v>
                </c:pt>
                <c:pt idx="230575">
                  <c:v>5.22848</c:v>
                </c:pt>
                <c:pt idx="230576">
                  <c:v>5.2285</c:v>
                </c:pt>
                <c:pt idx="230577">
                  <c:v>5.22853</c:v>
                </c:pt>
                <c:pt idx="230578">
                  <c:v>5.22855</c:v>
                </c:pt>
                <c:pt idx="230579">
                  <c:v>5.22857</c:v>
                </c:pt>
                <c:pt idx="230580">
                  <c:v>5.22859</c:v>
                </c:pt>
                <c:pt idx="230581">
                  <c:v>5.22862</c:v>
                </c:pt>
                <c:pt idx="230582">
                  <c:v>5.22864</c:v>
                </c:pt>
                <c:pt idx="230583">
                  <c:v>5.22866</c:v>
                </c:pt>
                <c:pt idx="230584">
                  <c:v>5.22868</c:v>
                </c:pt>
                <c:pt idx="230585">
                  <c:v>5.22871</c:v>
                </c:pt>
                <c:pt idx="230586">
                  <c:v>5.22873</c:v>
                </c:pt>
                <c:pt idx="230587">
                  <c:v>5.22875</c:v>
                </c:pt>
                <c:pt idx="230588">
                  <c:v>5.22878</c:v>
                </c:pt>
                <c:pt idx="230589">
                  <c:v>5.2288</c:v>
                </c:pt>
                <c:pt idx="230590">
                  <c:v>5.22882</c:v>
                </c:pt>
                <c:pt idx="230591">
                  <c:v>5.22884</c:v>
                </c:pt>
                <c:pt idx="230592">
                  <c:v>5.22887</c:v>
                </c:pt>
                <c:pt idx="230593">
                  <c:v>5.22889</c:v>
                </c:pt>
                <c:pt idx="230594">
                  <c:v>5.22891</c:v>
                </c:pt>
                <c:pt idx="230595">
                  <c:v>5.22893</c:v>
                </c:pt>
                <c:pt idx="230596">
                  <c:v>5.22896</c:v>
                </c:pt>
                <c:pt idx="230597">
                  <c:v>5.22898</c:v>
                </c:pt>
                <c:pt idx="230598">
                  <c:v>5.229</c:v>
                </c:pt>
                <c:pt idx="230599">
                  <c:v>5.22903</c:v>
                </c:pt>
                <c:pt idx="230600">
                  <c:v>5.22905</c:v>
                </c:pt>
                <c:pt idx="230601">
                  <c:v>5.22907</c:v>
                </c:pt>
                <c:pt idx="230602">
                  <c:v>5.22909</c:v>
                </c:pt>
                <c:pt idx="230603">
                  <c:v>5.22912</c:v>
                </c:pt>
                <c:pt idx="230604">
                  <c:v>5.22914</c:v>
                </c:pt>
                <c:pt idx="230605">
                  <c:v>5.22916</c:v>
                </c:pt>
                <c:pt idx="230606">
                  <c:v>5.22918</c:v>
                </c:pt>
                <c:pt idx="230607">
                  <c:v>5.22921</c:v>
                </c:pt>
                <c:pt idx="230608">
                  <c:v>5.22923</c:v>
                </c:pt>
                <c:pt idx="230609">
                  <c:v>5.22925</c:v>
                </c:pt>
                <c:pt idx="230610">
                  <c:v>5.22927</c:v>
                </c:pt>
                <c:pt idx="230611">
                  <c:v>5.2293</c:v>
                </c:pt>
                <c:pt idx="230612">
                  <c:v>5.22932</c:v>
                </c:pt>
                <c:pt idx="230613">
                  <c:v>5.22934</c:v>
                </c:pt>
                <c:pt idx="230614">
                  <c:v>5.22936</c:v>
                </c:pt>
                <c:pt idx="230615">
                  <c:v>5.22939</c:v>
                </c:pt>
                <c:pt idx="230616">
                  <c:v>5.22941</c:v>
                </c:pt>
                <c:pt idx="230617">
                  <c:v>5.22943</c:v>
                </c:pt>
                <c:pt idx="230618">
                  <c:v>5.22946</c:v>
                </c:pt>
                <c:pt idx="230619">
                  <c:v>5.22948</c:v>
                </c:pt>
                <c:pt idx="230620">
                  <c:v>5.2295</c:v>
                </c:pt>
                <c:pt idx="230621">
                  <c:v>5.22952</c:v>
                </c:pt>
                <c:pt idx="230622">
                  <c:v>5.22955</c:v>
                </c:pt>
                <c:pt idx="230623">
                  <c:v>5.22957</c:v>
                </c:pt>
                <c:pt idx="230624">
                  <c:v>5.22959</c:v>
                </c:pt>
                <c:pt idx="230625">
                  <c:v>5.22961</c:v>
                </c:pt>
                <c:pt idx="230626">
                  <c:v>5.22964</c:v>
                </c:pt>
                <c:pt idx="230627">
                  <c:v>5.22966</c:v>
                </c:pt>
                <c:pt idx="230628">
                  <c:v>5.22968</c:v>
                </c:pt>
                <c:pt idx="230629">
                  <c:v>5.22971</c:v>
                </c:pt>
                <c:pt idx="230630">
                  <c:v>5.22973</c:v>
                </c:pt>
                <c:pt idx="230631">
                  <c:v>5.22975</c:v>
                </c:pt>
                <c:pt idx="230632">
                  <c:v>5.22977</c:v>
                </c:pt>
                <c:pt idx="230633">
                  <c:v>5.2298</c:v>
                </c:pt>
                <c:pt idx="230634">
                  <c:v>5.22982</c:v>
                </c:pt>
                <c:pt idx="230635">
                  <c:v>5.22984</c:v>
                </c:pt>
                <c:pt idx="230636">
                  <c:v>5.22986</c:v>
                </c:pt>
                <c:pt idx="230637">
                  <c:v>5.22989</c:v>
                </c:pt>
                <c:pt idx="230638">
                  <c:v>5.22991</c:v>
                </c:pt>
                <c:pt idx="230639">
                  <c:v>5.22993</c:v>
                </c:pt>
                <c:pt idx="230640">
                  <c:v>5.22996</c:v>
                </c:pt>
                <c:pt idx="230641">
                  <c:v>5.22998</c:v>
                </c:pt>
                <c:pt idx="230642">
                  <c:v>5.23</c:v>
                </c:pt>
                <c:pt idx="230643">
                  <c:v>5.23002</c:v>
                </c:pt>
                <c:pt idx="230644">
                  <c:v>5.23004</c:v>
                </c:pt>
                <c:pt idx="230645">
                  <c:v>5.23007</c:v>
                </c:pt>
                <c:pt idx="230646">
                  <c:v>5.23009</c:v>
                </c:pt>
                <c:pt idx="230647">
                  <c:v>5.23011</c:v>
                </c:pt>
                <c:pt idx="230648">
                  <c:v>5.23014</c:v>
                </c:pt>
                <c:pt idx="230649">
                  <c:v>5.23016</c:v>
                </c:pt>
                <c:pt idx="230650">
                  <c:v>5.23018</c:v>
                </c:pt>
                <c:pt idx="230651">
                  <c:v>5.2302</c:v>
                </c:pt>
                <c:pt idx="230652">
                  <c:v>5.23023</c:v>
                </c:pt>
                <c:pt idx="230653">
                  <c:v>5.23025</c:v>
                </c:pt>
                <c:pt idx="230654">
                  <c:v>5.23027</c:v>
                </c:pt>
                <c:pt idx="230655">
                  <c:v>5.23029</c:v>
                </c:pt>
                <c:pt idx="230656">
                  <c:v>5.23032</c:v>
                </c:pt>
                <c:pt idx="230657">
                  <c:v>5.23034</c:v>
                </c:pt>
                <c:pt idx="230658">
                  <c:v>5.23036</c:v>
                </c:pt>
                <c:pt idx="230659">
                  <c:v>5.23039</c:v>
                </c:pt>
                <c:pt idx="230660">
                  <c:v>5.23041</c:v>
                </c:pt>
                <c:pt idx="230661">
                  <c:v>5.23043</c:v>
                </c:pt>
                <c:pt idx="230662">
                  <c:v>5.23045</c:v>
                </c:pt>
                <c:pt idx="230663">
                  <c:v>5.23048</c:v>
                </c:pt>
                <c:pt idx="230664">
                  <c:v>5.2305</c:v>
                </c:pt>
                <c:pt idx="230665">
                  <c:v>5.23052</c:v>
                </c:pt>
                <c:pt idx="230666">
                  <c:v>5.23054</c:v>
                </c:pt>
                <c:pt idx="230667">
                  <c:v>5.23057</c:v>
                </c:pt>
                <c:pt idx="230668">
                  <c:v>5.23059</c:v>
                </c:pt>
                <c:pt idx="230669">
                  <c:v>5.23061</c:v>
                </c:pt>
                <c:pt idx="230670">
                  <c:v>5.23064</c:v>
                </c:pt>
                <c:pt idx="230671">
                  <c:v>5.23066</c:v>
                </c:pt>
                <c:pt idx="230672">
                  <c:v>5.23068</c:v>
                </c:pt>
                <c:pt idx="230673">
                  <c:v>5.2307</c:v>
                </c:pt>
                <c:pt idx="230674">
                  <c:v>5.23073</c:v>
                </c:pt>
                <c:pt idx="230675">
                  <c:v>5.23075</c:v>
                </c:pt>
                <c:pt idx="230676">
                  <c:v>5.23077</c:v>
                </c:pt>
                <c:pt idx="230677">
                  <c:v>5.23079</c:v>
                </c:pt>
                <c:pt idx="230678">
                  <c:v>5.23082</c:v>
                </c:pt>
                <c:pt idx="230679">
                  <c:v>5.23084</c:v>
                </c:pt>
                <c:pt idx="230680">
                  <c:v>5.23086</c:v>
                </c:pt>
                <c:pt idx="230681">
                  <c:v>5.23088</c:v>
                </c:pt>
                <c:pt idx="230682">
                  <c:v>5.23091</c:v>
                </c:pt>
                <c:pt idx="230683">
                  <c:v>5.23093</c:v>
                </c:pt>
                <c:pt idx="230684">
                  <c:v>5.23095</c:v>
                </c:pt>
                <c:pt idx="230685">
                  <c:v>5.23097</c:v>
                </c:pt>
                <c:pt idx="230686">
                  <c:v>5.231</c:v>
                </c:pt>
                <c:pt idx="230687">
                  <c:v>5.23102</c:v>
                </c:pt>
                <c:pt idx="230688">
                  <c:v>5.23104</c:v>
                </c:pt>
                <c:pt idx="230689">
                  <c:v>5.23107</c:v>
                </c:pt>
                <c:pt idx="230690">
                  <c:v>5.23109</c:v>
                </c:pt>
                <c:pt idx="230691">
                  <c:v>5.23111</c:v>
                </c:pt>
                <c:pt idx="230692">
                  <c:v>5.23113</c:v>
                </c:pt>
                <c:pt idx="230693">
                  <c:v>5.23116</c:v>
                </c:pt>
                <c:pt idx="230694">
                  <c:v>5.23118</c:v>
                </c:pt>
                <c:pt idx="230695">
                  <c:v>5.2312</c:v>
                </c:pt>
                <c:pt idx="230696">
                  <c:v>5.23122</c:v>
                </c:pt>
                <c:pt idx="230697">
                  <c:v>5.23125</c:v>
                </c:pt>
                <c:pt idx="230698">
                  <c:v>5.23127</c:v>
                </c:pt>
                <c:pt idx="230699">
                  <c:v>5.23129</c:v>
                </c:pt>
                <c:pt idx="230700">
                  <c:v>5.23132</c:v>
                </c:pt>
                <c:pt idx="230701">
                  <c:v>5.23134</c:v>
                </c:pt>
                <c:pt idx="230702">
                  <c:v>5.23136</c:v>
                </c:pt>
                <c:pt idx="230703">
                  <c:v>5.23138</c:v>
                </c:pt>
                <c:pt idx="230704">
                  <c:v>5.23141</c:v>
                </c:pt>
                <c:pt idx="230705">
                  <c:v>5.23143</c:v>
                </c:pt>
                <c:pt idx="230706">
                  <c:v>5.23145</c:v>
                </c:pt>
                <c:pt idx="230707">
                  <c:v>5.23147</c:v>
                </c:pt>
                <c:pt idx="230708">
                  <c:v>5.2315</c:v>
                </c:pt>
                <c:pt idx="230709">
                  <c:v>5.23152</c:v>
                </c:pt>
                <c:pt idx="230710">
                  <c:v>5.23154</c:v>
                </c:pt>
                <c:pt idx="230711">
                  <c:v>5.23156</c:v>
                </c:pt>
                <c:pt idx="230712">
                  <c:v>5.23159</c:v>
                </c:pt>
                <c:pt idx="230713">
                  <c:v>5.23161</c:v>
                </c:pt>
                <c:pt idx="230714">
                  <c:v>5.23163</c:v>
                </c:pt>
                <c:pt idx="230715">
                  <c:v>5.23165</c:v>
                </c:pt>
                <c:pt idx="230716">
                  <c:v>5.23168</c:v>
                </c:pt>
                <c:pt idx="230717">
                  <c:v>5.2317</c:v>
                </c:pt>
                <c:pt idx="230718">
                  <c:v>5.23172</c:v>
                </c:pt>
                <c:pt idx="230719">
                  <c:v>5.23175</c:v>
                </c:pt>
                <c:pt idx="230720">
                  <c:v>5.23177</c:v>
                </c:pt>
                <c:pt idx="230721">
                  <c:v>5.23179</c:v>
                </c:pt>
                <c:pt idx="230722">
                  <c:v>5.23181</c:v>
                </c:pt>
                <c:pt idx="230723">
                  <c:v>5.23184</c:v>
                </c:pt>
                <c:pt idx="230724">
                  <c:v>5.23186</c:v>
                </c:pt>
                <c:pt idx="230725">
                  <c:v>5.23188</c:v>
                </c:pt>
                <c:pt idx="230726">
                  <c:v>5.23191</c:v>
                </c:pt>
                <c:pt idx="230727">
                  <c:v>5.23193</c:v>
                </c:pt>
                <c:pt idx="230728">
                  <c:v>5.23195</c:v>
                </c:pt>
                <c:pt idx="230729">
                  <c:v>5.23197</c:v>
                </c:pt>
                <c:pt idx="230730">
                  <c:v>5.232</c:v>
                </c:pt>
                <c:pt idx="230731">
                  <c:v>5.23202</c:v>
                </c:pt>
                <c:pt idx="230732">
                  <c:v>5.23204</c:v>
                </c:pt>
                <c:pt idx="230733">
                  <c:v>5.23206</c:v>
                </c:pt>
                <c:pt idx="230734">
                  <c:v>5.23209</c:v>
                </c:pt>
                <c:pt idx="230735">
                  <c:v>5.23211</c:v>
                </c:pt>
                <c:pt idx="230736">
                  <c:v>5.23213</c:v>
                </c:pt>
                <c:pt idx="230737">
                  <c:v>5.23215</c:v>
                </c:pt>
                <c:pt idx="230738">
                  <c:v>5.23218</c:v>
                </c:pt>
                <c:pt idx="230739">
                  <c:v>5.2322</c:v>
                </c:pt>
                <c:pt idx="230740">
                  <c:v>5.23222</c:v>
                </c:pt>
                <c:pt idx="230741">
                  <c:v>5.23224</c:v>
                </c:pt>
                <c:pt idx="230742">
                  <c:v>5.23227</c:v>
                </c:pt>
                <c:pt idx="230743">
                  <c:v>5.23229</c:v>
                </c:pt>
                <c:pt idx="230744">
                  <c:v>5.23231</c:v>
                </c:pt>
                <c:pt idx="230745">
                  <c:v>5.23234</c:v>
                </c:pt>
                <c:pt idx="230746">
                  <c:v>5.23236</c:v>
                </c:pt>
                <c:pt idx="230747">
                  <c:v>5.23238</c:v>
                </c:pt>
                <c:pt idx="230748">
                  <c:v>5.2324</c:v>
                </c:pt>
                <c:pt idx="230749">
                  <c:v>5.23243</c:v>
                </c:pt>
                <c:pt idx="230750">
                  <c:v>5.23245</c:v>
                </c:pt>
                <c:pt idx="230751">
                  <c:v>5.23247</c:v>
                </c:pt>
                <c:pt idx="230752">
                  <c:v>5.23249</c:v>
                </c:pt>
                <c:pt idx="230753">
                  <c:v>5.23252</c:v>
                </c:pt>
                <c:pt idx="230754">
                  <c:v>5.23254</c:v>
                </c:pt>
                <c:pt idx="230755">
                  <c:v>5.23256</c:v>
                </c:pt>
                <c:pt idx="230756">
                  <c:v>5.23259</c:v>
                </c:pt>
                <c:pt idx="230757">
                  <c:v>5.23261</c:v>
                </c:pt>
                <c:pt idx="230758">
                  <c:v>5.23263</c:v>
                </c:pt>
                <c:pt idx="230759">
                  <c:v>5.23265</c:v>
                </c:pt>
                <c:pt idx="230760">
                  <c:v>5.23268</c:v>
                </c:pt>
                <c:pt idx="230761">
                  <c:v>5.2327</c:v>
                </c:pt>
                <c:pt idx="230762">
                  <c:v>5.23272</c:v>
                </c:pt>
                <c:pt idx="230763">
                  <c:v>5.23274</c:v>
                </c:pt>
                <c:pt idx="230764">
                  <c:v>5.23277</c:v>
                </c:pt>
                <c:pt idx="230765">
                  <c:v>5.23279</c:v>
                </c:pt>
                <c:pt idx="230766">
                  <c:v>5.23281</c:v>
                </c:pt>
                <c:pt idx="230767">
                  <c:v>5.23283</c:v>
                </c:pt>
                <c:pt idx="230768">
                  <c:v>5.23286</c:v>
                </c:pt>
                <c:pt idx="230769">
                  <c:v>5.23288</c:v>
                </c:pt>
                <c:pt idx="230770">
                  <c:v>5.2329</c:v>
                </c:pt>
                <c:pt idx="230771">
                  <c:v>5.23292</c:v>
                </c:pt>
                <c:pt idx="230772">
                  <c:v>5.23295</c:v>
                </c:pt>
                <c:pt idx="230773">
                  <c:v>5.23297</c:v>
                </c:pt>
                <c:pt idx="230774">
                  <c:v>5.23299</c:v>
                </c:pt>
                <c:pt idx="230775">
                  <c:v>5.23302</c:v>
                </c:pt>
                <c:pt idx="230776">
                  <c:v>5.23304</c:v>
                </c:pt>
                <c:pt idx="230777">
                  <c:v>5.23306</c:v>
                </c:pt>
                <c:pt idx="230778">
                  <c:v>5.23308</c:v>
                </c:pt>
                <c:pt idx="230779">
                  <c:v>5.23311</c:v>
                </c:pt>
                <c:pt idx="230780">
                  <c:v>5.23313</c:v>
                </c:pt>
                <c:pt idx="230781">
                  <c:v>5.23315</c:v>
                </c:pt>
                <c:pt idx="230782">
                  <c:v>5.23318</c:v>
                </c:pt>
                <c:pt idx="230783">
                  <c:v>5.2332</c:v>
                </c:pt>
                <c:pt idx="230784">
                  <c:v>5.23322</c:v>
                </c:pt>
                <c:pt idx="230785">
                  <c:v>5.23324</c:v>
                </c:pt>
                <c:pt idx="230786">
                  <c:v>5.23327</c:v>
                </c:pt>
                <c:pt idx="230787">
                  <c:v>5.23329</c:v>
                </c:pt>
                <c:pt idx="230788">
                  <c:v>5.23331</c:v>
                </c:pt>
                <c:pt idx="230789">
                  <c:v>5.23333</c:v>
                </c:pt>
                <c:pt idx="230790">
                  <c:v>5.23336</c:v>
                </c:pt>
                <c:pt idx="230791">
                  <c:v>5.23338</c:v>
                </c:pt>
                <c:pt idx="230792">
                  <c:v>5.2334</c:v>
                </c:pt>
                <c:pt idx="230793">
                  <c:v>5.23342</c:v>
                </c:pt>
                <c:pt idx="230794">
                  <c:v>5.23345</c:v>
                </c:pt>
                <c:pt idx="230795">
                  <c:v>5.23347</c:v>
                </c:pt>
                <c:pt idx="230796">
                  <c:v>5.23349</c:v>
                </c:pt>
                <c:pt idx="230797">
                  <c:v>5.23351</c:v>
                </c:pt>
                <c:pt idx="230798">
                  <c:v>5.23354</c:v>
                </c:pt>
                <c:pt idx="230799">
                  <c:v>5.23356</c:v>
                </c:pt>
                <c:pt idx="230800">
                  <c:v>5.23358</c:v>
                </c:pt>
                <c:pt idx="230801">
                  <c:v>5.2336</c:v>
                </c:pt>
                <c:pt idx="230802">
                  <c:v>5.23363</c:v>
                </c:pt>
                <c:pt idx="230803">
                  <c:v>5.23365</c:v>
                </c:pt>
                <c:pt idx="230804">
                  <c:v>5.23367</c:v>
                </c:pt>
                <c:pt idx="230805">
                  <c:v>5.2337</c:v>
                </c:pt>
                <c:pt idx="230806">
                  <c:v>5.23372</c:v>
                </c:pt>
                <c:pt idx="230807">
                  <c:v>5.23374</c:v>
                </c:pt>
                <c:pt idx="230808">
                  <c:v>5.23376</c:v>
                </c:pt>
                <c:pt idx="230809">
                  <c:v>5.23379</c:v>
                </c:pt>
                <c:pt idx="230810">
                  <c:v>5.23381</c:v>
                </c:pt>
                <c:pt idx="230811">
                  <c:v>5.23383</c:v>
                </c:pt>
                <c:pt idx="230812">
                  <c:v>5.23386</c:v>
                </c:pt>
                <c:pt idx="230813">
                  <c:v>5.23388</c:v>
                </c:pt>
                <c:pt idx="230814">
                  <c:v>5.2339</c:v>
                </c:pt>
                <c:pt idx="230815">
                  <c:v>5.23392</c:v>
                </c:pt>
                <c:pt idx="230816">
                  <c:v>5.23395</c:v>
                </c:pt>
                <c:pt idx="230817">
                  <c:v>5.23397</c:v>
                </c:pt>
                <c:pt idx="230818">
                  <c:v>5.23399</c:v>
                </c:pt>
                <c:pt idx="230819">
                  <c:v>5.23401</c:v>
                </c:pt>
                <c:pt idx="230820">
                  <c:v>5.23404</c:v>
                </c:pt>
                <c:pt idx="230821">
                  <c:v>5.23406</c:v>
                </c:pt>
                <c:pt idx="230822">
                  <c:v>5.23408</c:v>
                </c:pt>
                <c:pt idx="230823">
                  <c:v>5.2341</c:v>
                </c:pt>
                <c:pt idx="230824">
                  <c:v>5.23413</c:v>
                </c:pt>
                <c:pt idx="230825">
                  <c:v>5.23415</c:v>
                </c:pt>
                <c:pt idx="230826">
                  <c:v>5.23417</c:v>
                </c:pt>
                <c:pt idx="230827">
                  <c:v>5.23419</c:v>
                </c:pt>
                <c:pt idx="230828">
                  <c:v>5.23422</c:v>
                </c:pt>
                <c:pt idx="230829">
                  <c:v>5.23424</c:v>
                </c:pt>
                <c:pt idx="230830">
                  <c:v>5.23426</c:v>
                </c:pt>
                <c:pt idx="230831">
                  <c:v>5.23429</c:v>
                </c:pt>
                <c:pt idx="230832">
                  <c:v>5.23431</c:v>
                </c:pt>
                <c:pt idx="230833">
                  <c:v>5.23433</c:v>
                </c:pt>
                <c:pt idx="230834">
                  <c:v>5.23435</c:v>
                </c:pt>
                <c:pt idx="230835">
                  <c:v>5.23438</c:v>
                </c:pt>
                <c:pt idx="230836">
                  <c:v>5.2344</c:v>
                </c:pt>
                <c:pt idx="230837">
                  <c:v>5.23442</c:v>
                </c:pt>
                <c:pt idx="230838">
                  <c:v>5.23444</c:v>
                </c:pt>
                <c:pt idx="230839">
                  <c:v>5.23447</c:v>
                </c:pt>
                <c:pt idx="230840">
                  <c:v>5.23449</c:v>
                </c:pt>
                <c:pt idx="230841">
                  <c:v>5.23451</c:v>
                </c:pt>
                <c:pt idx="230842">
                  <c:v>5.23454</c:v>
                </c:pt>
                <c:pt idx="230843">
                  <c:v>5.23456</c:v>
                </c:pt>
                <c:pt idx="230844">
                  <c:v>5.23458</c:v>
                </c:pt>
                <c:pt idx="230845">
                  <c:v>5.2346</c:v>
                </c:pt>
                <c:pt idx="230846">
                  <c:v>5.23463</c:v>
                </c:pt>
                <c:pt idx="230847">
                  <c:v>5.23465</c:v>
                </c:pt>
                <c:pt idx="230848">
                  <c:v>5.23467</c:v>
                </c:pt>
                <c:pt idx="230849">
                  <c:v>5.23469</c:v>
                </c:pt>
                <c:pt idx="230850">
                  <c:v>5.23472</c:v>
                </c:pt>
                <c:pt idx="230851">
                  <c:v>5.23474</c:v>
                </c:pt>
                <c:pt idx="230852">
                  <c:v>5.23476</c:v>
                </c:pt>
                <c:pt idx="230853">
                  <c:v>5.23478</c:v>
                </c:pt>
                <c:pt idx="230854">
                  <c:v>5.23481</c:v>
                </c:pt>
                <c:pt idx="230855">
                  <c:v>5.23483</c:v>
                </c:pt>
                <c:pt idx="230856">
                  <c:v>5.23485</c:v>
                </c:pt>
                <c:pt idx="230857">
                  <c:v>5.23487</c:v>
                </c:pt>
                <c:pt idx="230858">
                  <c:v>5.2349</c:v>
                </c:pt>
                <c:pt idx="230859">
                  <c:v>5.23492</c:v>
                </c:pt>
                <c:pt idx="230860">
                  <c:v>5.23494</c:v>
                </c:pt>
                <c:pt idx="230861">
                  <c:v>5.23497</c:v>
                </c:pt>
                <c:pt idx="230862">
                  <c:v>5.23499</c:v>
                </c:pt>
                <c:pt idx="230863">
                  <c:v>5.23501</c:v>
                </c:pt>
                <c:pt idx="230864">
                  <c:v>5.23503</c:v>
                </c:pt>
                <c:pt idx="230865">
                  <c:v>5.23506</c:v>
                </c:pt>
                <c:pt idx="230866">
                  <c:v>5.23508</c:v>
                </c:pt>
                <c:pt idx="230867">
                  <c:v>5.2351</c:v>
                </c:pt>
                <c:pt idx="230868">
                  <c:v>5.23513</c:v>
                </c:pt>
                <c:pt idx="230869">
                  <c:v>5.23515</c:v>
                </c:pt>
                <c:pt idx="230870">
                  <c:v>5.23517</c:v>
                </c:pt>
                <c:pt idx="230871">
                  <c:v>5.23519</c:v>
                </c:pt>
                <c:pt idx="230872">
                  <c:v>5.23522</c:v>
                </c:pt>
                <c:pt idx="230873">
                  <c:v>5.23524</c:v>
                </c:pt>
                <c:pt idx="230874">
                  <c:v>5.23526</c:v>
                </c:pt>
                <c:pt idx="230875">
                  <c:v>5.23528</c:v>
                </c:pt>
                <c:pt idx="230876">
                  <c:v>5.23531</c:v>
                </c:pt>
                <c:pt idx="230877">
                  <c:v>5.23533</c:v>
                </c:pt>
                <c:pt idx="230878">
                  <c:v>5.23535</c:v>
                </c:pt>
                <c:pt idx="230879">
                  <c:v>5.23537</c:v>
                </c:pt>
                <c:pt idx="230880">
                  <c:v>5.2354</c:v>
                </c:pt>
                <c:pt idx="230881">
                  <c:v>5.23542</c:v>
                </c:pt>
                <c:pt idx="230882">
                  <c:v>5.23544</c:v>
                </c:pt>
                <c:pt idx="230883">
                  <c:v>5.23546</c:v>
                </c:pt>
                <c:pt idx="230884">
                  <c:v>5.23549</c:v>
                </c:pt>
                <c:pt idx="230885">
                  <c:v>5.23551</c:v>
                </c:pt>
                <c:pt idx="230886">
                  <c:v>5.23553</c:v>
                </c:pt>
                <c:pt idx="230887">
                  <c:v>5.23556</c:v>
                </c:pt>
                <c:pt idx="230888">
                  <c:v>5.23558</c:v>
                </c:pt>
                <c:pt idx="230889">
                  <c:v>5.2356</c:v>
                </c:pt>
                <c:pt idx="230890">
                  <c:v>5.23562</c:v>
                </c:pt>
                <c:pt idx="230891">
                  <c:v>5.23565</c:v>
                </c:pt>
                <c:pt idx="230892">
                  <c:v>5.23567</c:v>
                </c:pt>
                <c:pt idx="230893">
                  <c:v>5.23569</c:v>
                </c:pt>
                <c:pt idx="230894">
                  <c:v>5.23571</c:v>
                </c:pt>
                <c:pt idx="230895">
                  <c:v>5.23574</c:v>
                </c:pt>
                <c:pt idx="230896">
                  <c:v>5.23576</c:v>
                </c:pt>
                <c:pt idx="230897">
                  <c:v>5.23578</c:v>
                </c:pt>
                <c:pt idx="230898">
                  <c:v>5.23581</c:v>
                </c:pt>
                <c:pt idx="230899">
                  <c:v>5.23583</c:v>
                </c:pt>
                <c:pt idx="230900">
                  <c:v>5.23585</c:v>
                </c:pt>
                <c:pt idx="230901">
                  <c:v>5.23587</c:v>
                </c:pt>
                <c:pt idx="230902">
                  <c:v>5.2359</c:v>
                </c:pt>
                <c:pt idx="230903">
                  <c:v>5.23592</c:v>
                </c:pt>
                <c:pt idx="230904">
                  <c:v>5.23594</c:v>
                </c:pt>
                <c:pt idx="230905">
                  <c:v>5.23596</c:v>
                </c:pt>
                <c:pt idx="230906">
                  <c:v>5.23599</c:v>
                </c:pt>
                <c:pt idx="230907">
                  <c:v>5.23601</c:v>
                </c:pt>
                <c:pt idx="230908">
                  <c:v>5.23603</c:v>
                </c:pt>
                <c:pt idx="230909">
                  <c:v>5.23605</c:v>
                </c:pt>
                <c:pt idx="230910">
                  <c:v>5.23608</c:v>
                </c:pt>
                <c:pt idx="230911">
                  <c:v>5.2361</c:v>
                </c:pt>
                <c:pt idx="230912">
                  <c:v>5.23612</c:v>
                </c:pt>
                <c:pt idx="230913">
                  <c:v>5.23614</c:v>
                </c:pt>
                <c:pt idx="230914">
                  <c:v>5.23617</c:v>
                </c:pt>
                <c:pt idx="230915">
                  <c:v>5.23619</c:v>
                </c:pt>
                <c:pt idx="230916">
                  <c:v>5.23621</c:v>
                </c:pt>
                <c:pt idx="230917">
                  <c:v>5.23624</c:v>
                </c:pt>
                <c:pt idx="230918">
                  <c:v>5.23626</c:v>
                </c:pt>
                <c:pt idx="230919">
                  <c:v>5.23628</c:v>
                </c:pt>
                <c:pt idx="230920">
                  <c:v>5.2363</c:v>
                </c:pt>
                <c:pt idx="230921">
                  <c:v>5.23633</c:v>
                </c:pt>
                <c:pt idx="230922">
                  <c:v>5.23635</c:v>
                </c:pt>
                <c:pt idx="230923">
                  <c:v>5.23637</c:v>
                </c:pt>
                <c:pt idx="230924">
                  <c:v>5.23639</c:v>
                </c:pt>
                <c:pt idx="230925">
                  <c:v>5.23642</c:v>
                </c:pt>
                <c:pt idx="230926">
                  <c:v>5.23644</c:v>
                </c:pt>
                <c:pt idx="230927">
                  <c:v>5.23646</c:v>
                </c:pt>
                <c:pt idx="230928">
                  <c:v>5.23649</c:v>
                </c:pt>
                <c:pt idx="230929">
                  <c:v>5.23651</c:v>
                </c:pt>
                <c:pt idx="230930">
                  <c:v>5.23653</c:v>
                </c:pt>
                <c:pt idx="230931">
                  <c:v>5.23655</c:v>
                </c:pt>
                <c:pt idx="230932">
                  <c:v>5.23658</c:v>
                </c:pt>
                <c:pt idx="230933">
                  <c:v>5.2366</c:v>
                </c:pt>
                <c:pt idx="230934">
                  <c:v>5.23662</c:v>
                </c:pt>
                <c:pt idx="230935">
                  <c:v>5.23664</c:v>
                </c:pt>
                <c:pt idx="230936">
                  <c:v>5.23667</c:v>
                </c:pt>
                <c:pt idx="230937">
                  <c:v>5.23669</c:v>
                </c:pt>
                <c:pt idx="230938">
                  <c:v>5.23671</c:v>
                </c:pt>
                <c:pt idx="230939">
                  <c:v>5.23674</c:v>
                </c:pt>
                <c:pt idx="230940">
                  <c:v>5.23676</c:v>
                </c:pt>
                <c:pt idx="230941">
                  <c:v>5.23678</c:v>
                </c:pt>
                <c:pt idx="230942">
                  <c:v>5.2368</c:v>
                </c:pt>
                <c:pt idx="230943">
                  <c:v>5.23682</c:v>
                </c:pt>
                <c:pt idx="230944">
                  <c:v>5.23685</c:v>
                </c:pt>
                <c:pt idx="230945">
                  <c:v>5.23687</c:v>
                </c:pt>
                <c:pt idx="230946">
                  <c:v>5.23689</c:v>
                </c:pt>
                <c:pt idx="230947">
                  <c:v>5.23692</c:v>
                </c:pt>
                <c:pt idx="230948">
                  <c:v>5.23694</c:v>
                </c:pt>
                <c:pt idx="230949">
                  <c:v>5.23696</c:v>
                </c:pt>
                <c:pt idx="230950">
                  <c:v>5.23698</c:v>
                </c:pt>
                <c:pt idx="230951">
                  <c:v>5.23701</c:v>
                </c:pt>
                <c:pt idx="230952">
                  <c:v>5.23703</c:v>
                </c:pt>
                <c:pt idx="230953">
                  <c:v>5.23705</c:v>
                </c:pt>
                <c:pt idx="230954">
                  <c:v>5.23707</c:v>
                </c:pt>
                <c:pt idx="230955">
                  <c:v>5.2371</c:v>
                </c:pt>
                <c:pt idx="230956">
                  <c:v>5.23712</c:v>
                </c:pt>
                <c:pt idx="230957">
                  <c:v>5.23714</c:v>
                </c:pt>
                <c:pt idx="230958">
                  <c:v>5.23717</c:v>
                </c:pt>
                <c:pt idx="230959">
                  <c:v>5.23719</c:v>
                </c:pt>
                <c:pt idx="230960">
                  <c:v>5.23721</c:v>
                </c:pt>
                <c:pt idx="230961">
                  <c:v>5.23723</c:v>
                </c:pt>
                <c:pt idx="230962">
                  <c:v>5.23726</c:v>
                </c:pt>
                <c:pt idx="230963">
                  <c:v>5.23728</c:v>
                </c:pt>
                <c:pt idx="230964">
                  <c:v>5.2373</c:v>
                </c:pt>
                <c:pt idx="230965">
                  <c:v>5.23732</c:v>
                </c:pt>
                <c:pt idx="230966">
                  <c:v>5.23735</c:v>
                </c:pt>
                <c:pt idx="230967">
                  <c:v>5.23737</c:v>
                </c:pt>
                <c:pt idx="230968">
                  <c:v>5.23739</c:v>
                </c:pt>
                <c:pt idx="230969">
                  <c:v>5.23742</c:v>
                </c:pt>
                <c:pt idx="230970">
                  <c:v>5.23744</c:v>
                </c:pt>
                <c:pt idx="230971">
                  <c:v>5.23746</c:v>
                </c:pt>
                <c:pt idx="230972">
                  <c:v>5.23748</c:v>
                </c:pt>
                <c:pt idx="230973">
                  <c:v>5.23751</c:v>
                </c:pt>
                <c:pt idx="230974">
                  <c:v>5.23753</c:v>
                </c:pt>
                <c:pt idx="230975">
                  <c:v>5.23755</c:v>
                </c:pt>
                <c:pt idx="230976">
                  <c:v>5.23757</c:v>
                </c:pt>
                <c:pt idx="230977">
                  <c:v>5.2376</c:v>
                </c:pt>
                <c:pt idx="230978">
                  <c:v>5.23762</c:v>
                </c:pt>
                <c:pt idx="230979">
                  <c:v>5.23764</c:v>
                </c:pt>
                <c:pt idx="230980">
                  <c:v>5.23766</c:v>
                </c:pt>
                <c:pt idx="230981">
                  <c:v>5.23769</c:v>
                </c:pt>
                <c:pt idx="230982">
                  <c:v>5.23771</c:v>
                </c:pt>
                <c:pt idx="230983">
                  <c:v>5.23773</c:v>
                </c:pt>
                <c:pt idx="230984">
                  <c:v>5.23775</c:v>
                </c:pt>
                <c:pt idx="230985">
                  <c:v>5.23778</c:v>
                </c:pt>
                <c:pt idx="230986">
                  <c:v>5.2378</c:v>
                </c:pt>
                <c:pt idx="230987">
                  <c:v>5.23782</c:v>
                </c:pt>
                <c:pt idx="230988">
                  <c:v>5.23785</c:v>
                </c:pt>
                <c:pt idx="230989">
                  <c:v>5.23787</c:v>
                </c:pt>
                <c:pt idx="230990">
                  <c:v>5.23789</c:v>
                </c:pt>
                <c:pt idx="230991">
                  <c:v>5.23791</c:v>
                </c:pt>
                <c:pt idx="230992">
                  <c:v>5.23794</c:v>
                </c:pt>
                <c:pt idx="230993">
                  <c:v>5.23796</c:v>
                </c:pt>
                <c:pt idx="230994">
                  <c:v>5.23798</c:v>
                </c:pt>
                <c:pt idx="230995">
                  <c:v>5.23801</c:v>
                </c:pt>
                <c:pt idx="230996">
                  <c:v>5.23803</c:v>
                </c:pt>
                <c:pt idx="230997">
                  <c:v>5.23805</c:v>
                </c:pt>
                <c:pt idx="230998">
                  <c:v>5.23807</c:v>
                </c:pt>
                <c:pt idx="230999">
                  <c:v>5.2381</c:v>
                </c:pt>
                <c:pt idx="231000">
                  <c:v>5.23812</c:v>
                </c:pt>
                <c:pt idx="231001">
                  <c:v>5.23814</c:v>
                </c:pt>
                <c:pt idx="231002">
                  <c:v>5.23816</c:v>
                </c:pt>
                <c:pt idx="231003">
                  <c:v>5.23819</c:v>
                </c:pt>
                <c:pt idx="231004">
                  <c:v>5.23821</c:v>
                </c:pt>
                <c:pt idx="231005">
                  <c:v>5.23823</c:v>
                </c:pt>
                <c:pt idx="231006">
                  <c:v>5.23825</c:v>
                </c:pt>
                <c:pt idx="231007">
                  <c:v>5.23828</c:v>
                </c:pt>
                <c:pt idx="231008">
                  <c:v>5.2383</c:v>
                </c:pt>
                <c:pt idx="231009">
                  <c:v>5.23832</c:v>
                </c:pt>
                <c:pt idx="231010">
                  <c:v>5.23834</c:v>
                </c:pt>
                <c:pt idx="231011">
                  <c:v>5.23837</c:v>
                </c:pt>
                <c:pt idx="231012">
                  <c:v>5.23839</c:v>
                </c:pt>
                <c:pt idx="231013">
                  <c:v>5.23841</c:v>
                </c:pt>
                <c:pt idx="231014">
                  <c:v>5.23843</c:v>
                </c:pt>
                <c:pt idx="231015">
                  <c:v>5.23846</c:v>
                </c:pt>
                <c:pt idx="231016">
                  <c:v>5.23848</c:v>
                </c:pt>
                <c:pt idx="231017">
                  <c:v>5.2385</c:v>
                </c:pt>
                <c:pt idx="231018">
                  <c:v>5.23853</c:v>
                </c:pt>
                <c:pt idx="231019">
                  <c:v>5.23855</c:v>
                </c:pt>
                <c:pt idx="231020">
                  <c:v>5.23857</c:v>
                </c:pt>
                <c:pt idx="231021">
                  <c:v>5.23859</c:v>
                </c:pt>
                <c:pt idx="231022">
                  <c:v>5.23862</c:v>
                </c:pt>
                <c:pt idx="231023">
                  <c:v>5.23864</c:v>
                </c:pt>
                <c:pt idx="231024">
                  <c:v>5.23866</c:v>
                </c:pt>
                <c:pt idx="231025">
                  <c:v>5.23869</c:v>
                </c:pt>
                <c:pt idx="231026">
                  <c:v>5.23871</c:v>
                </c:pt>
                <c:pt idx="231027">
                  <c:v>5.23873</c:v>
                </c:pt>
                <c:pt idx="231028">
                  <c:v>5.23875</c:v>
                </c:pt>
                <c:pt idx="231029">
                  <c:v>5.23878</c:v>
                </c:pt>
                <c:pt idx="231030">
                  <c:v>5.2388</c:v>
                </c:pt>
                <c:pt idx="231031">
                  <c:v>5.23882</c:v>
                </c:pt>
                <c:pt idx="231032">
                  <c:v>5.23884</c:v>
                </c:pt>
                <c:pt idx="231033">
                  <c:v>5.23887</c:v>
                </c:pt>
                <c:pt idx="231034">
                  <c:v>5.23889</c:v>
                </c:pt>
                <c:pt idx="231035">
                  <c:v>5.23891</c:v>
                </c:pt>
                <c:pt idx="231036">
                  <c:v>5.23893</c:v>
                </c:pt>
                <c:pt idx="231037">
                  <c:v>5.23896</c:v>
                </c:pt>
                <c:pt idx="231038">
                  <c:v>5.23898</c:v>
                </c:pt>
                <c:pt idx="231039">
                  <c:v>5.239</c:v>
                </c:pt>
                <c:pt idx="231040">
                  <c:v>5.23902</c:v>
                </c:pt>
                <c:pt idx="231041">
                  <c:v>5.23905</c:v>
                </c:pt>
                <c:pt idx="231042">
                  <c:v>5.23907</c:v>
                </c:pt>
                <c:pt idx="231043">
                  <c:v>5.23909</c:v>
                </c:pt>
                <c:pt idx="231044">
                  <c:v>5.23912</c:v>
                </c:pt>
                <c:pt idx="231045">
                  <c:v>5.23914</c:v>
                </c:pt>
                <c:pt idx="231046">
                  <c:v>5.23916</c:v>
                </c:pt>
                <c:pt idx="231047">
                  <c:v>5.23918</c:v>
                </c:pt>
                <c:pt idx="231048">
                  <c:v>5.23921</c:v>
                </c:pt>
                <c:pt idx="231049">
                  <c:v>5.23923</c:v>
                </c:pt>
                <c:pt idx="231050">
                  <c:v>5.23925</c:v>
                </c:pt>
                <c:pt idx="231051">
                  <c:v>5.23927</c:v>
                </c:pt>
                <c:pt idx="231052">
                  <c:v>5.2393</c:v>
                </c:pt>
                <c:pt idx="231053">
                  <c:v>5.23932</c:v>
                </c:pt>
                <c:pt idx="231054">
                  <c:v>5.23934</c:v>
                </c:pt>
                <c:pt idx="231055">
                  <c:v>5.23937</c:v>
                </c:pt>
                <c:pt idx="231056">
                  <c:v>5.23939</c:v>
                </c:pt>
                <c:pt idx="231057">
                  <c:v>5.23941</c:v>
                </c:pt>
                <c:pt idx="231058">
                  <c:v>5.23943</c:v>
                </c:pt>
                <c:pt idx="231059">
                  <c:v>5.23946</c:v>
                </c:pt>
                <c:pt idx="231060">
                  <c:v>5.23948</c:v>
                </c:pt>
                <c:pt idx="231061">
                  <c:v>5.2395</c:v>
                </c:pt>
                <c:pt idx="231062">
                  <c:v>5.23952</c:v>
                </c:pt>
                <c:pt idx="231063">
                  <c:v>5.23955</c:v>
                </c:pt>
                <c:pt idx="231064">
                  <c:v>5.23957</c:v>
                </c:pt>
                <c:pt idx="231065">
                  <c:v>5.23959</c:v>
                </c:pt>
                <c:pt idx="231066">
                  <c:v>5.23961</c:v>
                </c:pt>
                <c:pt idx="231067">
                  <c:v>5.23964</c:v>
                </c:pt>
                <c:pt idx="231068">
                  <c:v>5.23966</c:v>
                </c:pt>
                <c:pt idx="231069">
                  <c:v>5.23968</c:v>
                </c:pt>
                <c:pt idx="231070">
                  <c:v>5.2397</c:v>
                </c:pt>
                <c:pt idx="231071">
                  <c:v>5.23973</c:v>
                </c:pt>
                <c:pt idx="231072">
                  <c:v>5.23975</c:v>
                </c:pt>
                <c:pt idx="231073">
                  <c:v>5.23977</c:v>
                </c:pt>
                <c:pt idx="231074">
                  <c:v>5.2398</c:v>
                </c:pt>
                <c:pt idx="231075">
                  <c:v>5.23982</c:v>
                </c:pt>
                <c:pt idx="231076">
                  <c:v>5.23984</c:v>
                </c:pt>
                <c:pt idx="231077">
                  <c:v>5.23986</c:v>
                </c:pt>
                <c:pt idx="231078">
                  <c:v>5.23989</c:v>
                </c:pt>
                <c:pt idx="231079">
                  <c:v>5.23991</c:v>
                </c:pt>
                <c:pt idx="231080">
                  <c:v>5.23993</c:v>
                </c:pt>
                <c:pt idx="231081">
                  <c:v>5.23996</c:v>
                </c:pt>
                <c:pt idx="231082">
                  <c:v>5.23998</c:v>
                </c:pt>
                <c:pt idx="231083">
                  <c:v>5.24</c:v>
                </c:pt>
                <c:pt idx="231084">
                  <c:v>5.24002</c:v>
                </c:pt>
                <c:pt idx="231085">
                  <c:v>5.24005</c:v>
                </c:pt>
                <c:pt idx="231086">
                  <c:v>5.24007</c:v>
                </c:pt>
                <c:pt idx="231087">
                  <c:v>5.24009</c:v>
                </c:pt>
                <c:pt idx="231088">
                  <c:v>5.24011</c:v>
                </c:pt>
                <c:pt idx="231089">
                  <c:v>5.24014</c:v>
                </c:pt>
                <c:pt idx="231090">
                  <c:v>5.24016</c:v>
                </c:pt>
                <c:pt idx="231091">
                  <c:v>5.24018</c:v>
                </c:pt>
                <c:pt idx="231092">
                  <c:v>5.2402</c:v>
                </c:pt>
                <c:pt idx="231093">
                  <c:v>5.24023</c:v>
                </c:pt>
                <c:pt idx="231094">
                  <c:v>5.24025</c:v>
                </c:pt>
                <c:pt idx="231095">
                  <c:v>5.24027</c:v>
                </c:pt>
                <c:pt idx="231096">
                  <c:v>5.24029</c:v>
                </c:pt>
                <c:pt idx="231097">
                  <c:v>5.24032</c:v>
                </c:pt>
                <c:pt idx="231098">
                  <c:v>5.24034</c:v>
                </c:pt>
                <c:pt idx="231099">
                  <c:v>5.24036</c:v>
                </c:pt>
                <c:pt idx="231100">
                  <c:v>5.24038</c:v>
                </c:pt>
                <c:pt idx="231101">
                  <c:v>5.24041</c:v>
                </c:pt>
                <c:pt idx="231102">
                  <c:v>5.24043</c:v>
                </c:pt>
                <c:pt idx="231103">
                  <c:v>5.24045</c:v>
                </c:pt>
                <c:pt idx="231104">
                  <c:v>5.24048</c:v>
                </c:pt>
                <c:pt idx="231105">
                  <c:v>5.2405</c:v>
                </c:pt>
                <c:pt idx="231106">
                  <c:v>5.24052</c:v>
                </c:pt>
                <c:pt idx="231107">
                  <c:v>5.24054</c:v>
                </c:pt>
                <c:pt idx="231108">
                  <c:v>5.24057</c:v>
                </c:pt>
                <c:pt idx="231109">
                  <c:v>5.24059</c:v>
                </c:pt>
                <c:pt idx="231110">
                  <c:v>5.24061</c:v>
                </c:pt>
                <c:pt idx="231111">
                  <c:v>5.24064</c:v>
                </c:pt>
                <c:pt idx="231112">
                  <c:v>5.24066</c:v>
                </c:pt>
                <c:pt idx="231113">
                  <c:v>5.24068</c:v>
                </c:pt>
                <c:pt idx="231114">
                  <c:v>5.2407</c:v>
                </c:pt>
                <c:pt idx="231115">
                  <c:v>5.24073</c:v>
                </c:pt>
                <c:pt idx="231116">
                  <c:v>5.24075</c:v>
                </c:pt>
                <c:pt idx="231117">
                  <c:v>5.24077</c:v>
                </c:pt>
                <c:pt idx="231118">
                  <c:v>5.24079</c:v>
                </c:pt>
                <c:pt idx="231119">
                  <c:v>5.24082</c:v>
                </c:pt>
                <c:pt idx="231120">
                  <c:v>5.24084</c:v>
                </c:pt>
                <c:pt idx="231121">
                  <c:v>5.24086</c:v>
                </c:pt>
                <c:pt idx="231122">
                  <c:v>5.24088</c:v>
                </c:pt>
                <c:pt idx="231123">
                  <c:v>5.24091</c:v>
                </c:pt>
                <c:pt idx="231124">
                  <c:v>5.24093</c:v>
                </c:pt>
                <c:pt idx="231125">
                  <c:v>5.24095</c:v>
                </c:pt>
                <c:pt idx="231126">
                  <c:v>5.24097</c:v>
                </c:pt>
                <c:pt idx="231127">
                  <c:v>5.241</c:v>
                </c:pt>
                <c:pt idx="231128">
                  <c:v>5.24102</c:v>
                </c:pt>
                <c:pt idx="231129">
                  <c:v>5.24104</c:v>
                </c:pt>
                <c:pt idx="231130">
                  <c:v>5.24107</c:v>
                </c:pt>
                <c:pt idx="231131">
                  <c:v>5.24109</c:v>
                </c:pt>
                <c:pt idx="231132">
                  <c:v>5.24111</c:v>
                </c:pt>
                <c:pt idx="231133">
                  <c:v>5.24113</c:v>
                </c:pt>
                <c:pt idx="231134">
                  <c:v>5.24116</c:v>
                </c:pt>
                <c:pt idx="231135">
                  <c:v>5.24118</c:v>
                </c:pt>
                <c:pt idx="231136">
                  <c:v>5.2412</c:v>
                </c:pt>
                <c:pt idx="231137">
                  <c:v>5.24122</c:v>
                </c:pt>
                <c:pt idx="231138">
                  <c:v>5.24125</c:v>
                </c:pt>
                <c:pt idx="231139">
                  <c:v>5.24127</c:v>
                </c:pt>
                <c:pt idx="231140">
                  <c:v>5.24129</c:v>
                </c:pt>
                <c:pt idx="231141">
                  <c:v>5.24132</c:v>
                </c:pt>
                <c:pt idx="231142">
                  <c:v>5.24134</c:v>
                </c:pt>
                <c:pt idx="231143">
                  <c:v>5.24136</c:v>
                </c:pt>
                <c:pt idx="231144">
                  <c:v>5.24138</c:v>
                </c:pt>
                <c:pt idx="231145">
                  <c:v>5.24141</c:v>
                </c:pt>
                <c:pt idx="231146">
                  <c:v>5.24143</c:v>
                </c:pt>
                <c:pt idx="231147">
                  <c:v>5.24145</c:v>
                </c:pt>
                <c:pt idx="231148">
                  <c:v>5.24147</c:v>
                </c:pt>
                <c:pt idx="231149">
                  <c:v>5.2415</c:v>
                </c:pt>
                <c:pt idx="231150">
                  <c:v>5.24152</c:v>
                </c:pt>
                <c:pt idx="231151">
                  <c:v>5.24154</c:v>
                </c:pt>
                <c:pt idx="231152">
                  <c:v>5.24156</c:v>
                </c:pt>
                <c:pt idx="231153">
                  <c:v>5.24159</c:v>
                </c:pt>
                <c:pt idx="231154">
                  <c:v>5.24161</c:v>
                </c:pt>
                <c:pt idx="231155">
                  <c:v>5.24163</c:v>
                </c:pt>
                <c:pt idx="231156">
                  <c:v>5.24165</c:v>
                </c:pt>
                <c:pt idx="231157">
                  <c:v>5.24168</c:v>
                </c:pt>
                <c:pt idx="231158">
                  <c:v>5.2417</c:v>
                </c:pt>
                <c:pt idx="231159">
                  <c:v>5.24172</c:v>
                </c:pt>
                <c:pt idx="231160">
                  <c:v>5.24175</c:v>
                </c:pt>
                <c:pt idx="231161">
                  <c:v>5.24177</c:v>
                </c:pt>
                <c:pt idx="231162">
                  <c:v>5.24179</c:v>
                </c:pt>
                <c:pt idx="231163">
                  <c:v>5.24181</c:v>
                </c:pt>
                <c:pt idx="231164">
                  <c:v>5.24184</c:v>
                </c:pt>
                <c:pt idx="231165">
                  <c:v>5.24186</c:v>
                </c:pt>
                <c:pt idx="231166">
                  <c:v>5.24188</c:v>
                </c:pt>
                <c:pt idx="231167">
                  <c:v>5.24191</c:v>
                </c:pt>
                <c:pt idx="231168">
                  <c:v>5.24193</c:v>
                </c:pt>
                <c:pt idx="231169">
                  <c:v>5.24195</c:v>
                </c:pt>
                <c:pt idx="231170">
                  <c:v>5.24197</c:v>
                </c:pt>
                <c:pt idx="231171">
                  <c:v>5.242</c:v>
                </c:pt>
                <c:pt idx="231172">
                  <c:v>5.24202</c:v>
                </c:pt>
                <c:pt idx="231173">
                  <c:v>5.24204</c:v>
                </c:pt>
                <c:pt idx="231174">
                  <c:v>5.24206</c:v>
                </c:pt>
                <c:pt idx="231175">
                  <c:v>5.24209</c:v>
                </c:pt>
                <c:pt idx="231176">
                  <c:v>5.24211</c:v>
                </c:pt>
                <c:pt idx="231177">
                  <c:v>5.24213</c:v>
                </c:pt>
                <c:pt idx="231178">
                  <c:v>5.24215</c:v>
                </c:pt>
                <c:pt idx="231179">
                  <c:v>5.24218</c:v>
                </c:pt>
                <c:pt idx="231180">
                  <c:v>5.2422</c:v>
                </c:pt>
                <c:pt idx="231181">
                  <c:v>5.24222</c:v>
                </c:pt>
                <c:pt idx="231182">
                  <c:v>5.24224</c:v>
                </c:pt>
                <c:pt idx="231183">
                  <c:v>5.24227</c:v>
                </c:pt>
                <c:pt idx="231184">
                  <c:v>5.24229</c:v>
                </c:pt>
                <c:pt idx="231185">
                  <c:v>5.24231</c:v>
                </c:pt>
                <c:pt idx="231186">
                  <c:v>5.24234</c:v>
                </c:pt>
                <c:pt idx="231187">
                  <c:v>5.24236</c:v>
                </c:pt>
                <c:pt idx="231188">
                  <c:v>5.24238</c:v>
                </c:pt>
                <c:pt idx="231189">
                  <c:v>5.2424</c:v>
                </c:pt>
                <c:pt idx="231190">
                  <c:v>5.24243</c:v>
                </c:pt>
                <c:pt idx="231191">
                  <c:v>5.24245</c:v>
                </c:pt>
                <c:pt idx="231192">
                  <c:v>5.24247</c:v>
                </c:pt>
                <c:pt idx="231193">
                  <c:v>5.24249</c:v>
                </c:pt>
                <c:pt idx="231194">
                  <c:v>5.24252</c:v>
                </c:pt>
                <c:pt idx="231195">
                  <c:v>5.24254</c:v>
                </c:pt>
                <c:pt idx="231196">
                  <c:v>5.24256</c:v>
                </c:pt>
                <c:pt idx="231197">
                  <c:v>5.24259</c:v>
                </c:pt>
                <c:pt idx="231198">
                  <c:v>5.24261</c:v>
                </c:pt>
                <c:pt idx="231199">
                  <c:v>5.24263</c:v>
                </c:pt>
                <c:pt idx="231200">
                  <c:v>5.24265</c:v>
                </c:pt>
                <c:pt idx="231201">
                  <c:v>5.24268</c:v>
                </c:pt>
                <c:pt idx="231202">
                  <c:v>5.2427</c:v>
                </c:pt>
                <c:pt idx="231203">
                  <c:v>5.24272</c:v>
                </c:pt>
                <c:pt idx="231204">
                  <c:v>5.24274</c:v>
                </c:pt>
                <c:pt idx="231205">
                  <c:v>5.24277</c:v>
                </c:pt>
                <c:pt idx="231206">
                  <c:v>5.24279</c:v>
                </c:pt>
                <c:pt idx="231207">
                  <c:v>5.24281</c:v>
                </c:pt>
                <c:pt idx="231208">
                  <c:v>5.24283</c:v>
                </c:pt>
                <c:pt idx="231209">
                  <c:v>5.24286</c:v>
                </c:pt>
                <c:pt idx="231210">
                  <c:v>5.24288</c:v>
                </c:pt>
                <c:pt idx="231211">
                  <c:v>5.2429</c:v>
                </c:pt>
                <c:pt idx="231212">
                  <c:v>5.24292</c:v>
                </c:pt>
                <c:pt idx="231213">
                  <c:v>5.24295</c:v>
                </c:pt>
                <c:pt idx="231214">
                  <c:v>5.24297</c:v>
                </c:pt>
                <c:pt idx="231215">
                  <c:v>5.24299</c:v>
                </c:pt>
                <c:pt idx="231216">
                  <c:v>5.24302</c:v>
                </c:pt>
                <c:pt idx="231217">
                  <c:v>5.24304</c:v>
                </c:pt>
                <c:pt idx="231218">
                  <c:v>5.24306</c:v>
                </c:pt>
                <c:pt idx="231219">
                  <c:v>5.24308</c:v>
                </c:pt>
                <c:pt idx="231220">
                  <c:v>5.24311</c:v>
                </c:pt>
                <c:pt idx="231221">
                  <c:v>5.24313</c:v>
                </c:pt>
                <c:pt idx="231222">
                  <c:v>5.24315</c:v>
                </c:pt>
                <c:pt idx="231223">
                  <c:v>5.24317</c:v>
                </c:pt>
                <c:pt idx="231224">
                  <c:v>5.2432</c:v>
                </c:pt>
                <c:pt idx="231225">
                  <c:v>5.24322</c:v>
                </c:pt>
                <c:pt idx="231226">
                  <c:v>5.24324</c:v>
                </c:pt>
                <c:pt idx="231227">
                  <c:v>5.24327</c:v>
                </c:pt>
                <c:pt idx="231228">
                  <c:v>5.24329</c:v>
                </c:pt>
                <c:pt idx="231229">
                  <c:v>5.24331</c:v>
                </c:pt>
                <c:pt idx="231230">
                  <c:v>5.24333</c:v>
                </c:pt>
                <c:pt idx="231231">
                  <c:v>5.24336</c:v>
                </c:pt>
                <c:pt idx="231232">
                  <c:v>5.24338</c:v>
                </c:pt>
                <c:pt idx="231233">
                  <c:v>5.2434</c:v>
                </c:pt>
                <c:pt idx="231234">
                  <c:v>5.24342</c:v>
                </c:pt>
                <c:pt idx="231235">
                  <c:v>5.24345</c:v>
                </c:pt>
                <c:pt idx="231236">
                  <c:v>5.24347</c:v>
                </c:pt>
                <c:pt idx="231237">
                  <c:v>5.24349</c:v>
                </c:pt>
                <c:pt idx="231238">
                  <c:v>5.24352</c:v>
                </c:pt>
                <c:pt idx="231239">
                  <c:v>5.24354</c:v>
                </c:pt>
                <c:pt idx="231240">
                  <c:v>5.24356</c:v>
                </c:pt>
                <c:pt idx="231241">
                  <c:v>5.24358</c:v>
                </c:pt>
                <c:pt idx="231242">
                  <c:v>5.2436</c:v>
                </c:pt>
                <c:pt idx="231243">
                  <c:v>5.24363</c:v>
                </c:pt>
                <c:pt idx="231244">
                  <c:v>5.24365</c:v>
                </c:pt>
                <c:pt idx="231245">
                  <c:v>5.24367</c:v>
                </c:pt>
                <c:pt idx="231246">
                  <c:v>5.2437</c:v>
                </c:pt>
                <c:pt idx="231247">
                  <c:v>5.24372</c:v>
                </c:pt>
                <c:pt idx="231248">
                  <c:v>5.24374</c:v>
                </c:pt>
                <c:pt idx="231249">
                  <c:v>5.24376</c:v>
                </c:pt>
                <c:pt idx="231250">
                  <c:v>5.24379</c:v>
                </c:pt>
                <c:pt idx="231251">
                  <c:v>5.24381</c:v>
                </c:pt>
                <c:pt idx="231252">
                  <c:v>5.24383</c:v>
                </c:pt>
                <c:pt idx="231253">
                  <c:v>5.24385</c:v>
                </c:pt>
                <c:pt idx="231254">
                  <c:v>5.24388</c:v>
                </c:pt>
                <c:pt idx="231255">
                  <c:v>5.2439</c:v>
                </c:pt>
                <c:pt idx="231256">
                  <c:v>5.24392</c:v>
                </c:pt>
                <c:pt idx="231257">
                  <c:v>5.24395</c:v>
                </c:pt>
                <c:pt idx="231258">
                  <c:v>5.24397</c:v>
                </c:pt>
                <c:pt idx="231259">
                  <c:v>5.24399</c:v>
                </c:pt>
                <c:pt idx="231260">
                  <c:v>5.24401</c:v>
                </c:pt>
                <c:pt idx="231261">
                  <c:v>5.24404</c:v>
                </c:pt>
                <c:pt idx="231262">
                  <c:v>5.24406</c:v>
                </c:pt>
                <c:pt idx="231263">
                  <c:v>5.24408</c:v>
                </c:pt>
                <c:pt idx="231264">
                  <c:v>5.2441</c:v>
                </c:pt>
                <c:pt idx="231265">
                  <c:v>5.24413</c:v>
                </c:pt>
                <c:pt idx="231266">
                  <c:v>5.24415</c:v>
                </c:pt>
                <c:pt idx="231267">
                  <c:v>5.24417</c:v>
                </c:pt>
                <c:pt idx="231268">
                  <c:v>5.2442</c:v>
                </c:pt>
                <c:pt idx="231269">
                  <c:v>5.24422</c:v>
                </c:pt>
                <c:pt idx="231270">
                  <c:v>5.24424</c:v>
                </c:pt>
                <c:pt idx="231271">
                  <c:v>5.24426</c:v>
                </c:pt>
                <c:pt idx="231272">
                  <c:v>5.24429</c:v>
                </c:pt>
                <c:pt idx="231273">
                  <c:v>5.24431</c:v>
                </c:pt>
                <c:pt idx="231274">
                  <c:v>5.24433</c:v>
                </c:pt>
                <c:pt idx="231275">
                  <c:v>5.24435</c:v>
                </c:pt>
                <c:pt idx="231276">
                  <c:v>5.24438</c:v>
                </c:pt>
                <c:pt idx="231277">
                  <c:v>5.2444</c:v>
                </c:pt>
                <c:pt idx="231278">
                  <c:v>5.24442</c:v>
                </c:pt>
                <c:pt idx="231279">
                  <c:v>5.24444</c:v>
                </c:pt>
                <c:pt idx="231280">
                  <c:v>5.24447</c:v>
                </c:pt>
                <c:pt idx="231281">
                  <c:v>5.24449</c:v>
                </c:pt>
                <c:pt idx="231282">
                  <c:v>5.24451</c:v>
                </c:pt>
                <c:pt idx="231283">
                  <c:v>5.24453</c:v>
                </c:pt>
                <c:pt idx="231284">
                  <c:v>5.24456</c:v>
                </c:pt>
                <c:pt idx="231285">
                  <c:v>5.24458</c:v>
                </c:pt>
                <c:pt idx="231286">
                  <c:v>5.2446</c:v>
                </c:pt>
                <c:pt idx="231287">
                  <c:v>5.24463</c:v>
                </c:pt>
                <c:pt idx="231288">
                  <c:v>5.24465</c:v>
                </c:pt>
                <c:pt idx="231289">
                  <c:v>5.24467</c:v>
                </c:pt>
                <c:pt idx="231290">
                  <c:v>5.24469</c:v>
                </c:pt>
                <c:pt idx="231291">
                  <c:v>5.24472</c:v>
                </c:pt>
                <c:pt idx="231292">
                  <c:v>5.24474</c:v>
                </c:pt>
                <c:pt idx="231293">
                  <c:v>5.24476</c:v>
                </c:pt>
                <c:pt idx="231294">
                  <c:v>5.24479</c:v>
                </c:pt>
                <c:pt idx="231295">
                  <c:v>5.24481</c:v>
                </c:pt>
                <c:pt idx="231296">
                  <c:v>5.24483</c:v>
                </c:pt>
                <c:pt idx="231297">
                  <c:v>5.24485</c:v>
                </c:pt>
                <c:pt idx="231298">
                  <c:v>5.24488</c:v>
                </c:pt>
                <c:pt idx="231299">
                  <c:v>5.2449</c:v>
                </c:pt>
                <c:pt idx="231300">
                  <c:v>5.24492</c:v>
                </c:pt>
                <c:pt idx="231301">
                  <c:v>5.24494</c:v>
                </c:pt>
                <c:pt idx="231302">
                  <c:v>5.24497</c:v>
                </c:pt>
                <c:pt idx="231303">
                  <c:v>5.24499</c:v>
                </c:pt>
                <c:pt idx="231304">
                  <c:v>5.24501</c:v>
                </c:pt>
                <c:pt idx="231305">
                  <c:v>5.24503</c:v>
                </c:pt>
                <c:pt idx="231306">
                  <c:v>5.24506</c:v>
                </c:pt>
                <c:pt idx="231307">
                  <c:v>5.24508</c:v>
                </c:pt>
                <c:pt idx="231308">
                  <c:v>5.2451</c:v>
                </c:pt>
                <c:pt idx="231309">
                  <c:v>5.24512</c:v>
                </c:pt>
                <c:pt idx="231310">
                  <c:v>5.24515</c:v>
                </c:pt>
                <c:pt idx="231311">
                  <c:v>5.24517</c:v>
                </c:pt>
                <c:pt idx="231312">
                  <c:v>5.24519</c:v>
                </c:pt>
                <c:pt idx="231313">
                  <c:v>5.24521</c:v>
                </c:pt>
                <c:pt idx="231314">
                  <c:v>5.24524</c:v>
                </c:pt>
                <c:pt idx="231315">
                  <c:v>5.24526</c:v>
                </c:pt>
                <c:pt idx="231316">
                  <c:v>5.24528</c:v>
                </c:pt>
                <c:pt idx="231317">
                  <c:v>5.24531</c:v>
                </c:pt>
                <c:pt idx="231318">
                  <c:v>5.24533</c:v>
                </c:pt>
                <c:pt idx="231319">
                  <c:v>5.24535</c:v>
                </c:pt>
                <c:pt idx="231320">
                  <c:v>5.24537</c:v>
                </c:pt>
                <c:pt idx="231321">
                  <c:v>5.2454</c:v>
                </c:pt>
                <c:pt idx="231322">
                  <c:v>5.24542</c:v>
                </c:pt>
                <c:pt idx="231323">
                  <c:v>5.24544</c:v>
                </c:pt>
                <c:pt idx="231324">
                  <c:v>5.24547</c:v>
                </c:pt>
                <c:pt idx="231325">
                  <c:v>5.24549</c:v>
                </c:pt>
                <c:pt idx="231326">
                  <c:v>5.24551</c:v>
                </c:pt>
                <c:pt idx="231327">
                  <c:v>5.24553</c:v>
                </c:pt>
                <c:pt idx="231328">
                  <c:v>5.24556</c:v>
                </c:pt>
                <c:pt idx="231329">
                  <c:v>5.24558</c:v>
                </c:pt>
                <c:pt idx="231330">
                  <c:v>5.2456</c:v>
                </c:pt>
                <c:pt idx="231331">
                  <c:v>5.24562</c:v>
                </c:pt>
                <c:pt idx="231332">
                  <c:v>5.24565</c:v>
                </c:pt>
                <c:pt idx="231333">
                  <c:v>5.24567</c:v>
                </c:pt>
                <c:pt idx="231334">
                  <c:v>5.24569</c:v>
                </c:pt>
                <c:pt idx="231335">
                  <c:v>5.24571</c:v>
                </c:pt>
                <c:pt idx="231336">
                  <c:v>5.24574</c:v>
                </c:pt>
                <c:pt idx="231337">
                  <c:v>5.24576</c:v>
                </c:pt>
                <c:pt idx="231338">
                  <c:v>5.24578</c:v>
                </c:pt>
                <c:pt idx="231339">
                  <c:v>5.2458</c:v>
                </c:pt>
                <c:pt idx="231340">
                  <c:v>5.24583</c:v>
                </c:pt>
                <c:pt idx="231341">
                  <c:v>5.24585</c:v>
                </c:pt>
                <c:pt idx="231342">
                  <c:v>5.24587</c:v>
                </c:pt>
                <c:pt idx="231343">
                  <c:v>5.2459</c:v>
                </c:pt>
                <c:pt idx="231344">
                  <c:v>5.24592</c:v>
                </c:pt>
                <c:pt idx="231345">
                  <c:v>5.24594</c:v>
                </c:pt>
                <c:pt idx="231346">
                  <c:v>5.24596</c:v>
                </c:pt>
                <c:pt idx="231347">
                  <c:v>5.24599</c:v>
                </c:pt>
                <c:pt idx="231348">
                  <c:v>5.24601</c:v>
                </c:pt>
                <c:pt idx="231349">
                  <c:v>5.24603</c:v>
                </c:pt>
                <c:pt idx="231350">
                  <c:v>5.24605</c:v>
                </c:pt>
                <c:pt idx="231351">
                  <c:v>5.24608</c:v>
                </c:pt>
                <c:pt idx="231352">
                  <c:v>5.2461</c:v>
                </c:pt>
                <c:pt idx="231353">
                  <c:v>5.24612</c:v>
                </c:pt>
                <c:pt idx="231354">
                  <c:v>5.24615</c:v>
                </c:pt>
                <c:pt idx="231355">
                  <c:v>5.24617</c:v>
                </c:pt>
                <c:pt idx="231356">
                  <c:v>5.24619</c:v>
                </c:pt>
                <c:pt idx="231357">
                  <c:v>5.24621</c:v>
                </c:pt>
                <c:pt idx="231358">
                  <c:v>5.24624</c:v>
                </c:pt>
                <c:pt idx="231359">
                  <c:v>5.24626</c:v>
                </c:pt>
                <c:pt idx="231360">
                  <c:v>5.24628</c:v>
                </c:pt>
                <c:pt idx="231361">
                  <c:v>5.2463</c:v>
                </c:pt>
                <c:pt idx="231362">
                  <c:v>5.24633</c:v>
                </c:pt>
                <c:pt idx="231363">
                  <c:v>5.24635</c:v>
                </c:pt>
                <c:pt idx="231364">
                  <c:v>5.24637</c:v>
                </c:pt>
                <c:pt idx="231365">
                  <c:v>5.24639</c:v>
                </c:pt>
                <c:pt idx="231366">
                  <c:v>5.24642</c:v>
                </c:pt>
                <c:pt idx="231367">
                  <c:v>5.24644</c:v>
                </c:pt>
                <c:pt idx="231368">
                  <c:v>5.24646</c:v>
                </c:pt>
                <c:pt idx="231369">
                  <c:v>5.24648</c:v>
                </c:pt>
                <c:pt idx="231370">
                  <c:v>5.24651</c:v>
                </c:pt>
                <c:pt idx="231371">
                  <c:v>5.24653</c:v>
                </c:pt>
                <c:pt idx="231372">
                  <c:v>5.24655</c:v>
                </c:pt>
                <c:pt idx="231373">
                  <c:v>5.24658</c:v>
                </c:pt>
                <c:pt idx="231374">
                  <c:v>5.2466</c:v>
                </c:pt>
                <c:pt idx="231375">
                  <c:v>5.24662</c:v>
                </c:pt>
                <c:pt idx="231376">
                  <c:v>5.24664</c:v>
                </c:pt>
                <c:pt idx="231377">
                  <c:v>5.24667</c:v>
                </c:pt>
                <c:pt idx="231378">
                  <c:v>5.24669</c:v>
                </c:pt>
                <c:pt idx="231379">
                  <c:v>5.24671</c:v>
                </c:pt>
                <c:pt idx="231380">
                  <c:v>5.24674</c:v>
                </c:pt>
                <c:pt idx="231381">
                  <c:v>5.24676</c:v>
                </c:pt>
                <c:pt idx="231382">
                  <c:v>5.24678</c:v>
                </c:pt>
                <c:pt idx="231383">
                  <c:v>5.2468</c:v>
                </c:pt>
                <c:pt idx="231384">
                  <c:v>5.24683</c:v>
                </c:pt>
                <c:pt idx="231385">
                  <c:v>5.24685</c:v>
                </c:pt>
                <c:pt idx="231386">
                  <c:v>5.24687</c:v>
                </c:pt>
                <c:pt idx="231387">
                  <c:v>5.24689</c:v>
                </c:pt>
                <c:pt idx="231388">
                  <c:v>5.24692</c:v>
                </c:pt>
                <c:pt idx="231389">
                  <c:v>5.24694</c:v>
                </c:pt>
                <c:pt idx="231390">
                  <c:v>5.24696</c:v>
                </c:pt>
                <c:pt idx="231391">
                  <c:v>5.24698</c:v>
                </c:pt>
                <c:pt idx="231392">
                  <c:v>5.24701</c:v>
                </c:pt>
                <c:pt idx="231393">
                  <c:v>5.24703</c:v>
                </c:pt>
                <c:pt idx="231394">
                  <c:v>5.24705</c:v>
                </c:pt>
                <c:pt idx="231395">
                  <c:v>5.24707</c:v>
                </c:pt>
                <c:pt idx="231396">
                  <c:v>5.2471</c:v>
                </c:pt>
                <c:pt idx="231397">
                  <c:v>5.24712</c:v>
                </c:pt>
                <c:pt idx="231398">
                  <c:v>5.24714</c:v>
                </c:pt>
                <c:pt idx="231399">
                  <c:v>5.24717</c:v>
                </c:pt>
                <c:pt idx="231400">
                  <c:v>5.24719</c:v>
                </c:pt>
                <c:pt idx="231401">
                  <c:v>5.24721</c:v>
                </c:pt>
                <c:pt idx="231402">
                  <c:v>5.24723</c:v>
                </c:pt>
                <c:pt idx="231403">
                  <c:v>5.24726</c:v>
                </c:pt>
                <c:pt idx="231404">
                  <c:v>5.24728</c:v>
                </c:pt>
                <c:pt idx="231405">
                  <c:v>5.2473</c:v>
                </c:pt>
                <c:pt idx="231406">
                  <c:v>5.24732</c:v>
                </c:pt>
                <c:pt idx="231407">
                  <c:v>5.24735</c:v>
                </c:pt>
                <c:pt idx="231408">
                  <c:v>5.24737</c:v>
                </c:pt>
                <c:pt idx="231409">
                  <c:v>5.24739</c:v>
                </c:pt>
                <c:pt idx="231410">
                  <c:v>5.24742</c:v>
                </c:pt>
                <c:pt idx="231411">
                  <c:v>5.24744</c:v>
                </c:pt>
                <c:pt idx="231412">
                  <c:v>5.24746</c:v>
                </c:pt>
                <c:pt idx="231413">
                  <c:v>5.24748</c:v>
                </c:pt>
                <c:pt idx="231414">
                  <c:v>5.24751</c:v>
                </c:pt>
                <c:pt idx="231415">
                  <c:v>5.24753</c:v>
                </c:pt>
                <c:pt idx="231416">
                  <c:v>5.24755</c:v>
                </c:pt>
                <c:pt idx="231417">
                  <c:v>5.24757</c:v>
                </c:pt>
                <c:pt idx="231418">
                  <c:v>5.2476</c:v>
                </c:pt>
                <c:pt idx="231419">
                  <c:v>5.24762</c:v>
                </c:pt>
                <c:pt idx="231420">
                  <c:v>5.24764</c:v>
                </c:pt>
                <c:pt idx="231421">
                  <c:v>5.24766</c:v>
                </c:pt>
                <c:pt idx="231422">
                  <c:v>5.24769</c:v>
                </c:pt>
                <c:pt idx="231423">
                  <c:v>5.24771</c:v>
                </c:pt>
                <c:pt idx="231424">
                  <c:v>5.24773</c:v>
                </c:pt>
                <c:pt idx="231425">
                  <c:v>5.24775</c:v>
                </c:pt>
                <c:pt idx="231426">
                  <c:v>5.24778</c:v>
                </c:pt>
                <c:pt idx="231427">
                  <c:v>5.2478</c:v>
                </c:pt>
                <c:pt idx="231428">
                  <c:v>5.24782</c:v>
                </c:pt>
                <c:pt idx="231429">
                  <c:v>5.24785</c:v>
                </c:pt>
                <c:pt idx="231430">
                  <c:v>5.24787</c:v>
                </c:pt>
                <c:pt idx="231431">
                  <c:v>5.24789</c:v>
                </c:pt>
                <c:pt idx="231432">
                  <c:v>5.24791</c:v>
                </c:pt>
                <c:pt idx="231433">
                  <c:v>5.24794</c:v>
                </c:pt>
                <c:pt idx="231434">
                  <c:v>5.24796</c:v>
                </c:pt>
                <c:pt idx="231435">
                  <c:v>5.24798</c:v>
                </c:pt>
                <c:pt idx="231436">
                  <c:v>5.24801</c:v>
                </c:pt>
                <c:pt idx="231437">
                  <c:v>5.24803</c:v>
                </c:pt>
                <c:pt idx="231438">
                  <c:v>5.24805</c:v>
                </c:pt>
                <c:pt idx="231439">
                  <c:v>5.24807</c:v>
                </c:pt>
                <c:pt idx="231440">
                  <c:v>5.2481</c:v>
                </c:pt>
                <c:pt idx="231441">
                  <c:v>5.24812</c:v>
                </c:pt>
                <c:pt idx="231442">
                  <c:v>5.24814</c:v>
                </c:pt>
                <c:pt idx="231443">
                  <c:v>5.24816</c:v>
                </c:pt>
                <c:pt idx="231444">
                  <c:v>5.24819</c:v>
                </c:pt>
                <c:pt idx="231445">
                  <c:v>5.24821</c:v>
                </c:pt>
                <c:pt idx="231446">
                  <c:v>5.24823</c:v>
                </c:pt>
                <c:pt idx="231447">
                  <c:v>5.24825</c:v>
                </c:pt>
                <c:pt idx="231448">
                  <c:v>5.24828</c:v>
                </c:pt>
                <c:pt idx="231449">
                  <c:v>5.2483</c:v>
                </c:pt>
                <c:pt idx="231450">
                  <c:v>5.24832</c:v>
                </c:pt>
                <c:pt idx="231451">
                  <c:v>5.24834</c:v>
                </c:pt>
                <c:pt idx="231452">
                  <c:v>5.24837</c:v>
                </c:pt>
                <c:pt idx="231453">
                  <c:v>5.24839</c:v>
                </c:pt>
                <c:pt idx="231454">
                  <c:v>5.24841</c:v>
                </c:pt>
                <c:pt idx="231455">
                  <c:v>5.24843</c:v>
                </c:pt>
                <c:pt idx="231456">
                  <c:v>5.24846</c:v>
                </c:pt>
                <c:pt idx="231457">
                  <c:v>5.24848</c:v>
                </c:pt>
                <c:pt idx="231458">
                  <c:v>5.2485</c:v>
                </c:pt>
                <c:pt idx="231459">
                  <c:v>5.24853</c:v>
                </c:pt>
                <c:pt idx="231460">
                  <c:v>5.24855</c:v>
                </c:pt>
                <c:pt idx="231461">
                  <c:v>5.24857</c:v>
                </c:pt>
                <c:pt idx="231462">
                  <c:v>5.24859</c:v>
                </c:pt>
                <c:pt idx="231463">
                  <c:v>5.24862</c:v>
                </c:pt>
                <c:pt idx="231464">
                  <c:v>5.24864</c:v>
                </c:pt>
                <c:pt idx="231465">
                  <c:v>5.24866</c:v>
                </c:pt>
                <c:pt idx="231466">
                  <c:v>5.24869</c:v>
                </c:pt>
                <c:pt idx="231467">
                  <c:v>5.24871</c:v>
                </c:pt>
                <c:pt idx="231468">
                  <c:v>5.24873</c:v>
                </c:pt>
                <c:pt idx="231469">
                  <c:v>5.24875</c:v>
                </c:pt>
                <c:pt idx="231470">
                  <c:v>5.24878</c:v>
                </c:pt>
                <c:pt idx="231471">
                  <c:v>5.2488</c:v>
                </c:pt>
                <c:pt idx="231472">
                  <c:v>5.24882</c:v>
                </c:pt>
                <c:pt idx="231473">
                  <c:v>5.24884</c:v>
                </c:pt>
                <c:pt idx="231474">
                  <c:v>5.24887</c:v>
                </c:pt>
                <c:pt idx="231475">
                  <c:v>5.24889</c:v>
                </c:pt>
                <c:pt idx="231476">
                  <c:v>5.24891</c:v>
                </c:pt>
                <c:pt idx="231477">
                  <c:v>5.24893</c:v>
                </c:pt>
                <c:pt idx="231478">
                  <c:v>5.24896</c:v>
                </c:pt>
                <c:pt idx="231479">
                  <c:v>5.24898</c:v>
                </c:pt>
                <c:pt idx="231480">
                  <c:v>5.249</c:v>
                </c:pt>
                <c:pt idx="231481">
                  <c:v>5.24902</c:v>
                </c:pt>
                <c:pt idx="231482">
                  <c:v>5.24905</c:v>
                </c:pt>
                <c:pt idx="231483">
                  <c:v>5.24907</c:v>
                </c:pt>
                <c:pt idx="231484">
                  <c:v>5.24909</c:v>
                </c:pt>
                <c:pt idx="231485">
                  <c:v>5.24912</c:v>
                </c:pt>
                <c:pt idx="231486">
                  <c:v>5.24914</c:v>
                </c:pt>
                <c:pt idx="231487">
                  <c:v>5.24916</c:v>
                </c:pt>
                <c:pt idx="231488">
                  <c:v>5.24918</c:v>
                </c:pt>
                <c:pt idx="231489">
                  <c:v>5.24921</c:v>
                </c:pt>
                <c:pt idx="231490">
                  <c:v>5.24923</c:v>
                </c:pt>
                <c:pt idx="231491">
                  <c:v>5.24925</c:v>
                </c:pt>
                <c:pt idx="231492">
                  <c:v>5.24927</c:v>
                </c:pt>
                <c:pt idx="231493">
                  <c:v>5.2493</c:v>
                </c:pt>
                <c:pt idx="231494">
                  <c:v>5.24932</c:v>
                </c:pt>
                <c:pt idx="231495">
                  <c:v>5.24934</c:v>
                </c:pt>
                <c:pt idx="231496">
                  <c:v>5.24937</c:v>
                </c:pt>
                <c:pt idx="231497">
                  <c:v>5.24939</c:v>
                </c:pt>
                <c:pt idx="231498">
                  <c:v>5.24941</c:v>
                </c:pt>
                <c:pt idx="231499">
                  <c:v>5.24943</c:v>
                </c:pt>
                <c:pt idx="231500">
                  <c:v>5.24946</c:v>
                </c:pt>
                <c:pt idx="231501">
                  <c:v>5.24948</c:v>
                </c:pt>
                <c:pt idx="231502">
                  <c:v>5.2495</c:v>
                </c:pt>
                <c:pt idx="231503">
                  <c:v>5.24952</c:v>
                </c:pt>
                <c:pt idx="231504">
                  <c:v>5.24955</c:v>
                </c:pt>
                <c:pt idx="231505">
                  <c:v>5.24957</c:v>
                </c:pt>
                <c:pt idx="231506">
                  <c:v>5.24959</c:v>
                </c:pt>
                <c:pt idx="231507">
                  <c:v>5.24962</c:v>
                </c:pt>
                <c:pt idx="231508">
                  <c:v>5.24964</c:v>
                </c:pt>
                <c:pt idx="231509">
                  <c:v>5.24966</c:v>
                </c:pt>
                <c:pt idx="231510">
                  <c:v>5.24968</c:v>
                </c:pt>
                <c:pt idx="231511">
                  <c:v>5.2497</c:v>
                </c:pt>
                <c:pt idx="231512">
                  <c:v>5.24973</c:v>
                </c:pt>
                <c:pt idx="231513">
                  <c:v>5.24975</c:v>
                </c:pt>
                <c:pt idx="231514">
                  <c:v>5.24977</c:v>
                </c:pt>
                <c:pt idx="231515">
                  <c:v>5.2498</c:v>
                </c:pt>
                <c:pt idx="231516">
                  <c:v>5.24982</c:v>
                </c:pt>
                <c:pt idx="231517">
                  <c:v>5.24984</c:v>
                </c:pt>
                <c:pt idx="231518">
                  <c:v>5.24986</c:v>
                </c:pt>
                <c:pt idx="231519">
                  <c:v>5.24989</c:v>
                </c:pt>
                <c:pt idx="231520">
                  <c:v>5.24991</c:v>
                </c:pt>
                <c:pt idx="231521">
                  <c:v>5.24993</c:v>
                </c:pt>
                <c:pt idx="231522">
                  <c:v>5.24995</c:v>
                </c:pt>
                <c:pt idx="231523">
                  <c:v>5.24998</c:v>
                </c:pt>
                <c:pt idx="231524">
                  <c:v>5.25</c:v>
                </c:pt>
                <c:pt idx="231525">
                  <c:v>5.25002</c:v>
                </c:pt>
                <c:pt idx="231526">
                  <c:v>5.25005</c:v>
                </c:pt>
                <c:pt idx="231527">
                  <c:v>5.25007</c:v>
                </c:pt>
                <c:pt idx="231528">
                  <c:v>5.25009</c:v>
                </c:pt>
                <c:pt idx="231529">
                  <c:v>5.25011</c:v>
                </c:pt>
                <c:pt idx="231530">
                  <c:v>5.25014</c:v>
                </c:pt>
                <c:pt idx="231531">
                  <c:v>5.25016</c:v>
                </c:pt>
                <c:pt idx="231532">
                  <c:v>5.25018</c:v>
                </c:pt>
                <c:pt idx="231533">
                  <c:v>5.2502</c:v>
                </c:pt>
                <c:pt idx="231534">
                  <c:v>5.25023</c:v>
                </c:pt>
                <c:pt idx="231535">
                  <c:v>5.25025</c:v>
                </c:pt>
                <c:pt idx="231536">
                  <c:v>5.25027</c:v>
                </c:pt>
                <c:pt idx="231537">
                  <c:v>5.2503</c:v>
                </c:pt>
                <c:pt idx="231538">
                  <c:v>5.25032</c:v>
                </c:pt>
                <c:pt idx="231539">
                  <c:v>5.25034</c:v>
                </c:pt>
                <c:pt idx="231540">
                  <c:v>5.25036</c:v>
                </c:pt>
                <c:pt idx="231541">
                  <c:v>5.25038</c:v>
                </c:pt>
                <c:pt idx="231542">
                  <c:v>5.25041</c:v>
                </c:pt>
                <c:pt idx="231543">
                  <c:v>5.25043</c:v>
                </c:pt>
                <c:pt idx="231544">
                  <c:v>5.25045</c:v>
                </c:pt>
                <c:pt idx="231545">
                  <c:v>5.25048</c:v>
                </c:pt>
                <c:pt idx="231546">
                  <c:v>5.2505</c:v>
                </c:pt>
                <c:pt idx="231547">
                  <c:v>5.25052</c:v>
                </c:pt>
                <c:pt idx="231548">
                  <c:v>5.25054</c:v>
                </c:pt>
                <c:pt idx="231549">
                  <c:v>5.25057</c:v>
                </c:pt>
                <c:pt idx="231550">
                  <c:v>5.25059</c:v>
                </c:pt>
                <c:pt idx="231551">
                  <c:v>5.25061</c:v>
                </c:pt>
                <c:pt idx="231552">
                  <c:v>5.25063</c:v>
                </c:pt>
                <c:pt idx="231553">
                  <c:v>5.25066</c:v>
                </c:pt>
                <c:pt idx="231554">
                  <c:v>5.25068</c:v>
                </c:pt>
                <c:pt idx="231555">
                  <c:v>5.2507</c:v>
                </c:pt>
                <c:pt idx="231556">
                  <c:v>5.25073</c:v>
                </c:pt>
                <c:pt idx="231557">
                  <c:v>5.25075</c:v>
                </c:pt>
                <c:pt idx="231558">
                  <c:v>5.25077</c:v>
                </c:pt>
                <c:pt idx="231559">
                  <c:v>5.25079</c:v>
                </c:pt>
                <c:pt idx="231560">
                  <c:v>5.25082</c:v>
                </c:pt>
                <c:pt idx="231561">
                  <c:v>5.25084</c:v>
                </c:pt>
                <c:pt idx="231562">
                  <c:v>5.25086</c:v>
                </c:pt>
                <c:pt idx="231563">
                  <c:v>5.25088</c:v>
                </c:pt>
                <c:pt idx="231564">
                  <c:v>5.25091</c:v>
                </c:pt>
                <c:pt idx="231565">
                  <c:v>5.25093</c:v>
                </c:pt>
                <c:pt idx="231566">
                  <c:v>5.25095</c:v>
                </c:pt>
                <c:pt idx="231567">
                  <c:v>5.25098</c:v>
                </c:pt>
                <c:pt idx="231568">
                  <c:v>5.251</c:v>
                </c:pt>
                <c:pt idx="231569">
                  <c:v>5.25102</c:v>
                </c:pt>
                <c:pt idx="231570">
                  <c:v>5.25104</c:v>
                </c:pt>
                <c:pt idx="231571">
                  <c:v>5.25107</c:v>
                </c:pt>
                <c:pt idx="231572">
                  <c:v>5.25109</c:v>
                </c:pt>
                <c:pt idx="231573">
                  <c:v>5.25111</c:v>
                </c:pt>
                <c:pt idx="231574">
                  <c:v>5.25113</c:v>
                </c:pt>
                <c:pt idx="231575">
                  <c:v>5.25116</c:v>
                </c:pt>
                <c:pt idx="231576">
                  <c:v>5.25118</c:v>
                </c:pt>
                <c:pt idx="231577">
                  <c:v>5.2512</c:v>
                </c:pt>
                <c:pt idx="231578">
                  <c:v>5.25122</c:v>
                </c:pt>
                <c:pt idx="231579">
                  <c:v>5.25125</c:v>
                </c:pt>
                <c:pt idx="231580">
                  <c:v>5.25127</c:v>
                </c:pt>
                <c:pt idx="231581">
                  <c:v>5.25129</c:v>
                </c:pt>
                <c:pt idx="231582">
                  <c:v>5.25131</c:v>
                </c:pt>
                <c:pt idx="231583">
                  <c:v>5.25134</c:v>
                </c:pt>
                <c:pt idx="231584">
                  <c:v>5.25136</c:v>
                </c:pt>
                <c:pt idx="231585">
                  <c:v>5.25138</c:v>
                </c:pt>
                <c:pt idx="231586">
                  <c:v>5.25141</c:v>
                </c:pt>
                <c:pt idx="231587">
                  <c:v>5.25143</c:v>
                </c:pt>
                <c:pt idx="231588">
                  <c:v>5.25145</c:v>
                </c:pt>
                <c:pt idx="231589">
                  <c:v>5.25147</c:v>
                </c:pt>
                <c:pt idx="231590">
                  <c:v>5.2515</c:v>
                </c:pt>
                <c:pt idx="231591">
                  <c:v>5.25152</c:v>
                </c:pt>
                <c:pt idx="231592">
                  <c:v>5.25154</c:v>
                </c:pt>
                <c:pt idx="231593">
                  <c:v>5.25157</c:v>
                </c:pt>
                <c:pt idx="231594">
                  <c:v>5.25159</c:v>
                </c:pt>
                <c:pt idx="231595">
                  <c:v>5.25161</c:v>
                </c:pt>
                <c:pt idx="231596">
                  <c:v>5.25163</c:v>
                </c:pt>
                <c:pt idx="231597">
                  <c:v>5.25166</c:v>
                </c:pt>
                <c:pt idx="231598">
                  <c:v>5.25168</c:v>
                </c:pt>
                <c:pt idx="231599">
                  <c:v>5.2517</c:v>
                </c:pt>
                <c:pt idx="231600">
                  <c:v>5.25172</c:v>
                </c:pt>
                <c:pt idx="231601">
                  <c:v>5.25175</c:v>
                </c:pt>
                <c:pt idx="231602">
                  <c:v>5.25177</c:v>
                </c:pt>
                <c:pt idx="231603">
                  <c:v>5.25179</c:v>
                </c:pt>
                <c:pt idx="231604">
                  <c:v>5.25181</c:v>
                </c:pt>
                <c:pt idx="231605">
                  <c:v>5.25184</c:v>
                </c:pt>
                <c:pt idx="231606">
                  <c:v>5.25186</c:v>
                </c:pt>
                <c:pt idx="231607">
                  <c:v>5.25188</c:v>
                </c:pt>
                <c:pt idx="231608">
                  <c:v>5.2519</c:v>
                </c:pt>
                <c:pt idx="231609">
                  <c:v>5.25193</c:v>
                </c:pt>
                <c:pt idx="231610">
                  <c:v>5.25195</c:v>
                </c:pt>
                <c:pt idx="231611">
                  <c:v>5.25197</c:v>
                </c:pt>
                <c:pt idx="231612">
                  <c:v>5.25199</c:v>
                </c:pt>
                <c:pt idx="231613">
                  <c:v>5.25202</c:v>
                </c:pt>
                <c:pt idx="231614">
                  <c:v>5.25204</c:v>
                </c:pt>
                <c:pt idx="231615">
                  <c:v>5.25206</c:v>
                </c:pt>
                <c:pt idx="231616">
                  <c:v>5.25209</c:v>
                </c:pt>
                <c:pt idx="231617">
                  <c:v>5.25211</c:v>
                </c:pt>
                <c:pt idx="231618">
                  <c:v>5.25213</c:v>
                </c:pt>
                <c:pt idx="231619">
                  <c:v>5.25215</c:v>
                </c:pt>
                <c:pt idx="231620">
                  <c:v>5.25218</c:v>
                </c:pt>
                <c:pt idx="231621">
                  <c:v>5.2522</c:v>
                </c:pt>
                <c:pt idx="231622">
                  <c:v>5.25222</c:v>
                </c:pt>
                <c:pt idx="231623">
                  <c:v>5.25225</c:v>
                </c:pt>
                <c:pt idx="231624">
                  <c:v>5.25227</c:v>
                </c:pt>
                <c:pt idx="231625">
                  <c:v>5.25229</c:v>
                </c:pt>
                <c:pt idx="231626">
                  <c:v>5.25231</c:v>
                </c:pt>
                <c:pt idx="231627">
                  <c:v>5.25234</c:v>
                </c:pt>
                <c:pt idx="231628">
                  <c:v>5.25236</c:v>
                </c:pt>
                <c:pt idx="231629">
                  <c:v>5.25238</c:v>
                </c:pt>
                <c:pt idx="231630">
                  <c:v>5.2524</c:v>
                </c:pt>
                <c:pt idx="231631">
                  <c:v>5.25243</c:v>
                </c:pt>
                <c:pt idx="231632">
                  <c:v>5.25245</c:v>
                </c:pt>
                <c:pt idx="231633">
                  <c:v>5.25247</c:v>
                </c:pt>
                <c:pt idx="231634">
                  <c:v>5.25249</c:v>
                </c:pt>
                <c:pt idx="231635">
                  <c:v>5.25252</c:v>
                </c:pt>
                <c:pt idx="231636">
                  <c:v>5.25254</c:v>
                </c:pt>
                <c:pt idx="231637">
                  <c:v>5.25256</c:v>
                </c:pt>
                <c:pt idx="231638">
                  <c:v>5.25258</c:v>
                </c:pt>
                <c:pt idx="231639">
                  <c:v>5.25261</c:v>
                </c:pt>
                <c:pt idx="231640">
                  <c:v>5.25263</c:v>
                </c:pt>
                <c:pt idx="231641">
                  <c:v>5.25265</c:v>
                </c:pt>
                <c:pt idx="231642">
                  <c:v>5.25268</c:v>
                </c:pt>
                <c:pt idx="231643">
                  <c:v>5.2527</c:v>
                </c:pt>
                <c:pt idx="231644">
                  <c:v>5.25272</c:v>
                </c:pt>
                <c:pt idx="231645">
                  <c:v>5.25274</c:v>
                </c:pt>
                <c:pt idx="231646">
                  <c:v>5.25277</c:v>
                </c:pt>
                <c:pt idx="231647">
                  <c:v>5.25279</c:v>
                </c:pt>
                <c:pt idx="231648">
                  <c:v>5.25281</c:v>
                </c:pt>
                <c:pt idx="231649">
                  <c:v>5.25283</c:v>
                </c:pt>
                <c:pt idx="231650">
                  <c:v>5.25286</c:v>
                </c:pt>
                <c:pt idx="231651">
                  <c:v>5.25288</c:v>
                </c:pt>
                <c:pt idx="231652">
                  <c:v>5.2529</c:v>
                </c:pt>
                <c:pt idx="231653">
                  <c:v>5.25293</c:v>
                </c:pt>
                <c:pt idx="231654">
                  <c:v>5.25295</c:v>
                </c:pt>
                <c:pt idx="231655">
                  <c:v>5.25297</c:v>
                </c:pt>
                <c:pt idx="231656">
                  <c:v>5.25299</c:v>
                </c:pt>
                <c:pt idx="231657">
                  <c:v>5.25302</c:v>
                </c:pt>
                <c:pt idx="231658">
                  <c:v>5.25304</c:v>
                </c:pt>
                <c:pt idx="231659">
                  <c:v>5.25306</c:v>
                </c:pt>
                <c:pt idx="231660">
                  <c:v>5.25308</c:v>
                </c:pt>
                <c:pt idx="231661">
                  <c:v>5.25311</c:v>
                </c:pt>
                <c:pt idx="231662">
                  <c:v>5.25313</c:v>
                </c:pt>
                <c:pt idx="231663">
                  <c:v>5.25315</c:v>
                </c:pt>
                <c:pt idx="231664">
                  <c:v>5.25317</c:v>
                </c:pt>
                <c:pt idx="231665">
                  <c:v>5.2532</c:v>
                </c:pt>
                <c:pt idx="231666">
                  <c:v>5.25322</c:v>
                </c:pt>
                <c:pt idx="231667">
                  <c:v>5.25324</c:v>
                </c:pt>
                <c:pt idx="231668">
                  <c:v>5.25326</c:v>
                </c:pt>
                <c:pt idx="231669">
                  <c:v>5.25329</c:v>
                </c:pt>
                <c:pt idx="231670">
                  <c:v>5.25331</c:v>
                </c:pt>
                <c:pt idx="231671">
                  <c:v>5.25333</c:v>
                </c:pt>
                <c:pt idx="231672">
                  <c:v>5.25336</c:v>
                </c:pt>
                <c:pt idx="231673">
                  <c:v>5.25338</c:v>
                </c:pt>
                <c:pt idx="231674">
                  <c:v>5.2534</c:v>
                </c:pt>
                <c:pt idx="231675">
                  <c:v>5.25342</c:v>
                </c:pt>
                <c:pt idx="231676">
                  <c:v>5.25345</c:v>
                </c:pt>
                <c:pt idx="231677">
                  <c:v>5.25347</c:v>
                </c:pt>
                <c:pt idx="231678">
                  <c:v>5.25349</c:v>
                </c:pt>
                <c:pt idx="231679">
                  <c:v>5.25352</c:v>
                </c:pt>
                <c:pt idx="231680">
                  <c:v>5.25354</c:v>
                </c:pt>
                <c:pt idx="231681">
                  <c:v>5.25356</c:v>
                </c:pt>
                <c:pt idx="231682">
                  <c:v>5.25358</c:v>
                </c:pt>
                <c:pt idx="231683">
                  <c:v>5.25361</c:v>
                </c:pt>
                <c:pt idx="231684">
                  <c:v>5.25363</c:v>
                </c:pt>
                <c:pt idx="231685">
                  <c:v>5.25365</c:v>
                </c:pt>
                <c:pt idx="231686">
                  <c:v>5.25367</c:v>
                </c:pt>
                <c:pt idx="231687">
                  <c:v>5.2537</c:v>
                </c:pt>
                <c:pt idx="231688">
                  <c:v>5.25372</c:v>
                </c:pt>
                <c:pt idx="231689">
                  <c:v>5.25374</c:v>
                </c:pt>
                <c:pt idx="231690">
                  <c:v>5.25376</c:v>
                </c:pt>
                <c:pt idx="231691">
                  <c:v>5.25379</c:v>
                </c:pt>
                <c:pt idx="231692">
                  <c:v>5.25381</c:v>
                </c:pt>
                <c:pt idx="231693">
                  <c:v>5.25383</c:v>
                </c:pt>
                <c:pt idx="231694">
                  <c:v>5.25385</c:v>
                </c:pt>
                <c:pt idx="231695">
                  <c:v>5.25388</c:v>
                </c:pt>
                <c:pt idx="231696">
                  <c:v>5.2539</c:v>
                </c:pt>
                <c:pt idx="231697">
                  <c:v>5.25392</c:v>
                </c:pt>
                <c:pt idx="231698">
                  <c:v>5.25395</c:v>
                </c:pt>
                <c:pt idx="231699">
                  <c:v>5.25397</c:v>
                </c:pt>
                <c:pt idx="231700">
                  <c:v>5.25399</c:v>
                </c:pt>
                <c:pt idx="231701">
                  <c:v>5.25401</c:v>
                </c:pt>
                <c:pt idx="231702">
                  <c:v>5.25404</c:v>
                </c:pt>
                <c:pt idx="231703">
                  <c:v>5.25406</c:v>
                </c:pt>
                <c:pt idx="231704">
                  <c:v>5.25408</c:v>
                </c:pt>
                <c:pt idx="231705">
                  <c:v>5.2541</c:v>
                </c:pt>
                <c:pt idx="231706">
                  <c:v>5.25413</c:v>
                </c:pt>
                <c:pt idx="231707">
                  <c:v>5.25415</c:v>
                </c:pt>
                <c:pt idx="231708">
                  <c:v>5.25417</c:v>
                </c:pt>
                <c:pt idx="231709">
                  <c:v>5.2542</c:v>
                </c:pt>
                <c:pt idx="231710">
                  <c:v>5.25422</c:v>
                </c:pt>
                <c:pt idx="231711">
                  <c:v>5.25424</c:v>
                </c:pt>
                <c:pt idx="231712">
                  <c:v>5.25426</c:v>
                </c:pt>
                <c:pt idx="231713">
                  <c:v>5.25429</c:v>
                </c:pt>
                <c:pt idx="231714">
                  <c:v>5.25431</c:v>
                </c:pt>
                <c:pt idx="231715">
                  <c:v>5.25433</c:v>
                </c:pt>
                <c:pt idx="231716">
                  <c:v>5.25435</c:v>
                </c:pt>
                <c:pt idx="231717">
                  <c:v>5.25438</c:v>
                </c:pt>
                <c:pt idx="231718">
                  <c:v>5.2544</c:v>
                </c:pt>
                <c:pt idx="231719">
                  <c:v>5.25442</c:v>
                </c:pt>
                <c:pt idx="231720">
                  <c:v>5.25444</c:v>
                </c:pt>
                <c:pt idx="231721">
                  <c:v>5.25447</c:v>
                </c:pt>
                <c:pt idx="231722">
                  <c:v>5.25449</c:v>
                </c:pt>
                <c:pt idx="231723">
                  <c:v>5.25451</c:v>
                </c:pt>
                <c:pt idx="231724">
                  <c:v>5.25453</c:v>
                </c:pt>
                <c:pt idx="231725">
                  <c:v>5.25456</c:v>
                </c:pt>
                <c:pt idx="231726">
                  <c:v>5.25458</c:v>
                </c:pt>
                <c:pt idx="231727">
                  <c:v>5.2546</c:v>
                </c:pt>
                <c:pt idx="231728">
                  <c:v>5.25463</c:v>
                </c:pt>
                <c:pt idx="231729">
                  <c:v>5.25465</c:v>
                </c:pt>
                <c:pt idx="231730">
                  <c:v>5.25467</c:v>
                </c:pt>
                <c:pt idx="231731">
                  <c:v>5.25469</c:v>
                </c:pt>
                <c:pt idx="231732">
                  <c:v>5.25472</c:v>
                </c:pt>
                <c:pt idx="231733">
                  <c:v>5.25474</c:v>
                </c:pt>
                <c:pt idx="231734">
                  <c:v>5.25476</c:v>
                </c:pt>
                <c:pt idx="231735">
                  <c:v>5.25479</c:v>
                </c:pt>
                <c:pt idx="231736">
                  <c:v>5.25481</c:v>
                </c:pt>
                <c:pt idx="231737">
                  <c:v>5.25483</c:v>
                </c:pt>
                <c:pt idx="231738">
                  <c:v>5.25485</c:v>
                </c:pt>
                <c:pt idx="231739">
                  <c:v>5.25488</c:v>
                </c:pt>
                <c:pt idx="231740">
                  <c:v>5.2549</c:v>
                </c:pt>
                <c:pt idx="231741">
                  <c:v>5.25492</c:v>
                </c:pt>
                <c:pt idx="231742">
                  <c:v>5.25494</c:v>
                </c:pt>
                <c:pt idx="231743">
                  <c:v>5.25497</c:v>
                </c:pt>
                <c:pt idx="231744">
                  <c:v>5.25499</c:v>
                </c:pt>
                <c:pt idx="231745">
                  <c:v>5.25501</c:v>
                </c:pt>
                <c:pt idx="231746">
                  <c:v>5.25503</c:v>
                </c:pt>
                <c:pt idx="231747">
                  <c:v>5.25506</c:v>
                </c:pt>
                <c:pt idx="231748">
                  <c:v>5.25508</c:v>
                </c:pt>
                <c:pt idx="231749">
                  <c:v>5.2551</c:v>
                </c:pt>
                <c:pt idx="231750">
                  <c:v>5.25512</c:v>
                </c:pt>
                <c:pt idx="231751">
                  <c:v>5.25515</c:v>
                </c:pt>
                <c:pt idx="231752">
                  <c:v>5.25517</c:v>
                </c:pt>
                <c:pt idx="231753">
                  <c:v>5.25519</c:v>
                </c:pt>
                <c:pt idx="231754">
                  <c:v>5.25521</c:v>
                </c:pt>
                <c:pt idx="231755">
                  <c:v>5.25524</c:v>
                </c:pt>
                <c:pt idx="231756">
                  <c:v>5.25526</c:v>
                </c:pt>
                <c:pt idx="231757">
                  <c:v>5.25528</c:v>
                </c:pt>
                <c:pt idx="231758">
                  <c:v>5.25531</c:v>
                </c:pt>
                <c:pt idx="231759">
                  <c:v>5.25533</c:v>
                </c:pt>
                <c:pt idx="231760">
                  <c:v>5.25535</c:v>
                </c:pt>
                <c:pt idx="231761">
                  <c:v>5.25537</c:v>
                </c:pt>
                <c:pt idx="231762">
                  <c:v>5.2554</c:v>
                </c:pt>
                <c:pt idx="231763">
                  <c:v>5.25542</c:v>
                </c:pt>
                <c:pt idx="231764">
                  <c:v>5.25544</c:v>
                </c:pt>
                <c:pt idx="231765">
                  <c:v>5.25547</c:v>
                </c:pt>
                <c:pt idx="231766">
                  <c:v>5.25549</c:v>
                </c:pt>
                <c:pt idx="231767">
                  <c:v>5.25551</c:v>
                </c:pt>
                <c:pt idx="231768">
                  <c:v>5.25553</c:v>
                </c:pt>
                <c:pt idx="231769">
                  <c:v>5.25556</c:v>
                </c:pt>
                <c:pt idx="231770">
                  <c:v>5.25558</c:v>
                </c:pt>
                <c:pt idx="231771">
                  <c:v>5.2556</c:v>
                </c:pt>
                <c:pt idx="231772">
                  <c:v>5.25562</c:v>
                </c:pt>
                <c:pt idx="231773">
                  <c:v>5.25565</c:v>
                </c:pt>
                <c:pt idx="231774">
                  <c:v>5.25567</c:v>
                </c:pt>
                <c:pt idx="231775">
                  <c:v>5.25569</c:v>
                </c:pt>
                <c:pt idx="231776">
                  <c:v>5.25571</c:v>
                </c:pt>
                <c:pt idx="231777">
                  <c:v>5.25574</c:v>
                </c:pt>
                <c:pt idx="231778">
                  <c:v>5.25576</c:v>
                </c:pt>
                <c:pt idx="231779">
                  <c:v>5.25578</c:v>
                </c:pt>
                <c:pt idx="231780">
                  <c:v>5.2558</c:v>
                </c:pt>
                <c:pt idx="231781">
                  <c:v>5.25583</c:v>
                </c:pt>
                <c:pt idx="231782">
                  <c:v>5.25585</c:v>
                </c:pt>
                <c:pt idx="231783">
                  <c:v>5.25587</c:v>
                </c:pt>
                <c:pt idx="231784">
                  <c:v>5.2559</c:v>
                </c:pt>
                <c:pt idx="231785">
                  <c:v>5.25592</c:v>
                </c:pt>
                <c:pt idx="231786">
                  <c:v>5.25594</c:v>
                </c:pt>
                <c:pt idx="231787">
                  <c:v>5.25596</c:v>
                </c:pt>
                <c:pt idx="231788">
                  <c:v>5.25599</c:v>
                </c:pt>
                <c:pt idx="231789">
                  <c:v>5.25601</c:v>
                </c:pt>
                <c:pt idx="231790">
                  <c:v>5.25603</c:v>
                </c:pt>
                <c:pt idx="231791">
                  <c:v>5.25605</c:v>
                </c:pt>
                <c:pt idx="231792">
                  <c:v>5.25608</c:v>
                </c:pt>
                <c:pt idx="231793">
                  <c:v>5.2561</c:v>
                </c:pt>
                <c:pt idx="231794">
                  <c:v>5.25612</c:v>
                </c:pt>
                <c:pt idx="231795">
                  <c:v>5.25615</c:v>
                </c:pt>
                <c:pt idx="231796">
                  <c:v>5.25617</c:v>
                </c:pt>
                <c:pt idx="231797">
                  <c:v>5.25619</c:v>
                </c:pt>
                <c:pt idx="231798">
                  <c:v>5.25621</c:v>
                </c:pt>
                <c:pt idx="231799">
                  <c:v>5.25624</c:v>
                </c:pt>
                <c:pt idx="231800">
                  <c:v>5.25626</c:v>
                </c:pt>
                <c:pt idx="231801">
                  <c:v>5.25628</c:v>
                </c:pt>
                <c:pt idx="231802">
                  <c:v>5.2563</c:v>
                </c:pt>
                <c:pt idx="231803">
                  <c:v>5.25633</c:v>
                </c:pt>
                <c:pt idx="231804">
                  <c:v>5.25635</c:v>
                </c:pt>
                <c:pt idx="231805">
                  <c:v>5.25637</c:v>
                </c:pt>
                <c:pt idx="231806">
                  <c:v>5.2564</c:v>
                </c:pt>
                <c:pt idx="231807">
                  <c:v>5.25642</c:v>
                </c:pt>
                <c:pt idx="231808">
                  <c:v>5.25644</c:v>
                </c:pt>
                <c:pt idx="231809">
                  <c:v>5.25646</c:v>
                </c:pt>
                <c:pt idx="231810">
                  <c:v>5.25648</c:v>
                </c:pt>
                <c:pt idx="231811">
                  <c:v>5.25651</c:v>
                </c:pt>
                <c:pt idx="231812">
                  <c:v>5.25653</c:v>
                </c:pt>
                <c:pt idx="231813">
                  <c:v>5.25655</c:v>
                </c:pt>
                <c:pt idx="231814">
                  <c:v>5.25658</c:v>
                </c:pt>
                <c:pt idx="231815">
                  <c:v>5.2566</c:v>
                </c:pt>
                <c:pt idx="231816">
                  <c:v>5.25662</c:v>
                </c:pt>
                <c:pt idx="231817">
                  <c:v>5.25664</c:v>
                </c:pt>
                <c:pt idx="231818">
                  <c:v>5.25667</c:v>
                </c:pt>
                <c:pt idx="231819">
                  <c:v>5.25669</c:v>
                </c:pt>
                <c:pt idx="231820">
                  <c:v>5.25671</c:v>
                </c:pt>
                <c:pt idx="231821">
                  <c:v>5.25673</c:v>
                </c:pt>
                <c:pt idx="231822">
                  <c:v>5.25676</c:v>
                </c:pt>
                <c:pt idx="231823">
                  <c:v>5.25678</c:v>
                </c:pt>
                <c:pt idx="231824">
                  <c:v>5.2568</c:v>
                </c:pt>
                <c:pt idx="231825">
                  <c:v>5.25683</c:v>
                </c:pt>
                <c:pt idx="231826">
                  <c:v>5.25685</c:v>
                </c:pt>
                <c:pt idx="231827">
                  <c:v>5.25687</c:v>
                </c:pt>
                <c:pt idx="231828">
                  <c:v>5.25689</c:v>
                </c:pt>
                <c:pt idx="231829">
                  <c:v>5.25692</c:v>
                </c:pt>
                <c:pt idx="231830">
                  <c:v>5.25694</c:v>
                </c:pt>
                <c:pt idx="231831">
                  <c:v>5.25696</c:v>
                </c:pt>
                <c:pt idx="231832">
                  <c:v>5.25698</c:v>
                </c:pt>
                <c:pt idx="231833">
                  <c:v>5.25701</c:v>
                </c:pt>
                <c:pt idx="231834">
                  <c:v>5.25703</c:v>
                </c:pt>
                <c:pt idx="231835">
                  <c:v>5.25705</c:v>
                </c:pt>
                <c:pt idx="231836">
                  <c:v>5.25708</c:v>
                </c:pt>
                <c:pt idx="231837">
                  <c:v>5.2571</c:v>
                </c:pt>
                <c:pt idx="231838">
                  <c:v>5.25712</c:v>
                </c:pt>
                <c:pt idx="231839">
                  <c:v>5.25714</c:v>
                </c:pt>
                <c:pt idx="231840">
                  <c:v>5.25717</c:v>
                </c:pt>
                <c:pt idx="231841">
                  <c:v>5.25719</c:v>
                </c:pt>
                <c:pt idx="231842">
                  <c:v>5.25721</c:v>
                </c:pt>
                <c:pt idx="231843">
                  <c:v>5.25723</c:v>
                </c:pt>
                <c:pt idx="231844">
                  <c:v>5.25726</c:v>
                </c:pt>
                <c:pt idx="231845">
                  <c:v>5.25728</c:v>
                </c:pt>
                <c:pt idx="231846">
                  <c:v>5.2573</c:v>
                </c:pt>
                <c:pt idx="231847">
                  <c:v>5.25732</c:v>
                </c:pt>
                <c:pt idx="231848">
                  <c:v>5.25735</c:v>
                </c:pt>
                <c:pt idx="231849">
                  <c:v>5.25737</c:v>
                </c:pt>
                <c:pt idx="231850">
                  <c:v>5.25739</c:v>
                </c:pt>
                <c:pt idx="231851">
                  <c:v>5.25741</c:v>
                </c:pt>
                <c:pt idx="231852">
                  <c:v>5.25744</c:v>
                </c:pt>
                <c:pt idx="231853">
                  <c:v>5.25746</c:v>
                </c:pt>
                <c:pt idx="231854">
                  <c:v>5.25748</c:v>
                </c:pt>
                <c:pt idx="231855">
                  <c:v>5.25751</c:v>
                </c:pt>
                <c:pt idx="231856">
                  <c:v>5.25753</c:v>
                </c:pt>
                <c:pt idx="231857">
                  <c:v>5.25755</c:v>
                </c:pt>
                <c:pt idx="231858">
                  <c:v>5.25757</c:v>
                </c:pt>
                <c:pt idx="231859">
                  <c:v>5.2576</c:v>
                </c:pt>
                <c:pt idx="231860">
                  <c:v>5.25762</c:v>
                </c:pt>
                <c:pt idx="231861">
                  <c:v>5.25764</c:v>
                </c:pt>
                <c:pt idx="231862">
                  <c:v>5.25766</c:v>
                </c:pt>
                <c:pt idx="231863">
                  <c:v>5.25769</c:v>
                </c:pt>
                <c:pt idx="231864">
                  <c:v>5.25771</c:v>
                </c:pt>
                <c:pt idx="231865">
                  <c:v>5.25773</c:v>
                </c:pt>
                <c:pt idx="231866">
                  <c:v>5.25776</c:v>
                </c:pt>
                <c:pt idx="231867">
                  <c:v>5.25778</c:v>
                </c:pt>
                <c:pt idx="231868">
                  <c:v>5.2578</c:v>
                </c:pt>
                <c:pt idx="231869">
                  <c:v>5.25782</c:v>
                </c:pt>
                <c:pt idx="231870">
                  <c:v>5.25785</c:v>
                </c:pt>
                <c:pt idx="231871">
                  <c:v>5.25787</c:v>
                </c:pt>
                <c:pt idx="231872">
                  <c:v>5.25789</c:v>
                </c:pt>
                <c:pt idx="231873">
                  <c:v>5.25791</c:v>
                </c:pt>
                <c:pt idx="231874">
                  <c:v>5.25794</c:v>
                </c:pt>
                <c:pt idx="231875">
                  <c:v>5.25796</c:v>
                </c:pt>
                <c:pt idx="231876">
                  <c:v>5.25798</c:v>
                </c:pt>
                <c:pt idx="231877">
                  <c:v>5.258</c:v>
                </c:pt>
                <c:pt idx="231878">
                  <c:v>5.25803</c:v>
                </c:pt>
                <c:pt idx="231879">
                  <c:v>5.25805</c:v>
                </c:pt>
                <c:pt idx="231880">
                  <c:v>5.25807</c:v>
                </c:pt>
                <c:pt idx="231881">
                  <c:v>5.25809</c:v>
                </c:pt>
                <c:pt idx="231882">
                  <c:v>5.25812</c:v>
                </c:pt>
                <c:pt idx="231883">
                  <c:v>5.25814</c:v>
                </c:pt>
                <c:pt idx="231884">
                  <c:v>5.25816</c:v>
                </c:pt>
                <c:pt idx="231885">
                  <c:v>5.25819</c:v>
                </c:pt>
                <c:pt idx="231886">
                  <c:v>5.25821</c:v>
                </c:pt>
                <c:pt idx="231887">
                  <c:v>5.25823</c:v>
                </c:pt>
                <c:pt idx="231888">
                  <c:v>5.25825</c:v>
                </c:pt>
                <c:pt idx="231889">
                  <c:v>5.25828</c:v>
                </c:pt>
                <c:pt idx="231890">
                  <c:v>5.2583</c:v>
                </c:pt>
                <c:pt idx="231891">
                  <c:v>5.25832</c:v>
                </c:pt>
                <c:pt idx="231892">
                  <c:v>5.25835</c:v>
                </c:pt>
                <c:pt idx="231893">
                  <c:v>5.25837</c:v>
                </c:pt>
                <c:pt idx="231894">
                  <c:v>5.25839</c:v>
                </c:pt>
                <c:pt idx="231895">
                  <c:v>5.25841</c:v>
                </c:pt>
                <c:pt idx="231896">
                  <c:v>5.25844</c:v>
                </c:pt>
                <c:pt idx="231897">
                  <c:v>5.25846</c:v>
                </c:pt>
                <c:pt idx="231898">
                  <c:v>5.25848</c:v>
                </c:pt>
                <c:pt idx="231899">
                  <c:v>5.2585</c:v>
                </c:pt>
                <c:pt idx="231900">
                  <c:v>5.25853</c:v>
                </c:pt>
                <c:pt idx="231901">
                  <c:v>5.25855</c:v>
                </c:pt>
                <c:pt idx="231902">
                  <c:v>5.25857</c:v>
                </c:pt>
                <c:pt idx="231903">
                  <c:v>5.25859</c:v>
                </c:pt>
                <c:pt idx="231904">
                  <c:v>5.25862</c:v>
                </c:pt>
                <c:pt idx="231905">
                  <c:v>5.25864</c:v>
                </c:pt>
                <c:pt idx="231906">
                  <c:v>5.25866</c:v>
                </c:pt>
                <c:pt idx="231907">
                  <c:v>5.25868</c:v>
                </c:pt>
                <c:pt idx="231908">
                  <c:v>5.25871</c:v>
                </c:pt>
                <c:pt idx="231909">
                  <c:v>5.25873</c:v>
                </c:pt>
                <c:pt idx="231910">
                  <c:v>5.25875</c:v>
                </c:pt>
                <c:pt idx="231911">
                  <c:v>5.25878</c:v>
                </c:pt>
                <c:pt idx="231912">
                  <c:v>5.2588</c:v>
                </c:pt>
                <c:pt idx="231913">
                  <c:v>5.25882</c:v>
                </c:pt>
                <c:pt idx="231914">
                  <c:v>5.25884</c:v>
                </c:pt>
                <c:pt idx="231915">
                  <c:v>5.25887</c:v>
                </c:pt>
                <c:pt idx="231916">
                  <c:v>5.25889</c:v>
                </c:pt>
                <c:pt idx="231917">
                  <c:v>5.25891</c:v>
                </c:pt>
                <c:pt idx="231918">
                  <c:v>5.25893</c:v>
                </c:pt>
                <c:pt idx="231919">
                  <c:v>5.25896</c:v>
                </c:pt>
                <c:pt idx="231920">
                  <c:v>5.25898</c:v>
                </c:pt>
                <c:pt idx="231921">
                  <c:v>5.259</c:v>
                </c:pt>
                <c:pt idx="231922">
                  <c:v>5.25903</c:v>
                </c:pt>
                <c:pt idx="231923">
                  <c:v>5.25905</c:v>
                </c:pt>
                <c:pt idx="231924">
                  <c:v>5.25907</c:v>
                </c:pt>
                <c:pt idx="231925">
                  <c:v>5.25909</c:v>
                </c:pt>
                <c:pt idx="231926">
                  <c:v>5.25912</c:v>
                </c:pt>
                <c:pt idx="231927">
                  <c:v>5.25914</c:v>
                </c:pt>
                <c:pt idx="231928">
                  <c:v>5.25916</c:v>
                </c:pt>
                <c:pt idx="231929">
                  <c:v>5.25918</c:v>
                </c:pt>
                <c:pt idx="231930">
                  <c:v>5.25921</c:v>
                </c:pt>
                <c:pt idx="231931">
                  <c:v>5.25923</c:v>
                </c:pt>
                <c:pt idx="231932">
                  <c:v>5.25925</c:v>
                </c:pt>
                <c:pt idx="231933">
                  <c:v>5.25927</c:v>
                </c:pt>
                <c:pt idx="231934">
                  <c:v>5.2593</c:v>
                </c:pt>
                <c:pt idx="231935">
                  <c:v>5.25932</c:v>
                </c:pt>
                <c:pt idx="231936">
                  <c:v>5.25934</c:v>
                </c:pt>
                <c:pt idx="231937">
                  <c:v>5.25936</c:v>
                </c:pt>
                <c:pt idx="231938">
                  <c:v>5.25939</c:v>
                </c:pt>
                <c:pt idx="231939">
                  <c:v>5.25941</c:v>
                </c:pt>
                <c:pt idx="231940">
                  <c:v>5.25943</c:v>
                </c:pt>
                <c:pt idx="231941">
                  <c:v>5.25946</c:v>
                </c:pt>
                <c:pt idx="231942">
                  <c:v>5.25948</c:v>
                </c:pt>
                <c:pt idx="231943">
                  <c:v>5.2595</c:v>
                </c:pt>
                <c:pt idx="231944">
                  <c:v>5.25952</c:v>
                </c:pt>
                <c:pt idx="231945">
                  <c:v>5.25955</c:v>
                </c:pt>
                <c:pt idx="231946">
                  <c:v>5.25957</c:v>
                </c:pt>
                <c:pt idx="231947">
                  <c:v>5.25959</c:v>
                </c:pt>
                <c:pt idx="231948">
                  <c:v>5.25962</c:v>
                </c:pt>
                <c:pt idx="231949">
                  <c:v>5.25964</c:v>
                </c:pt>
                <c:pt idx="231950">
                  <c:v>5.25966</c:v>
                </c:pt>
                <c:pt idx="231951">
                  <c:v>5.25968</c:v>
                </c:pt>
                <c:pt idx="231952">
                  <c:v>5.25971</c:v>
                </c:pt>
                <c:pt idx="231953">
                  <c:v>5.25973</c:v>
                </c:pt>
                <c:pt idx="231954">
                  <c:v>5.25975</c:v>
                </c:pt>
                <c:pt idx="231955">
                  <c:v>5.25977</c:v>
                </c:pt>
                <c:pt idx="231956">
                  <c:v>5.2598</c:v>
                </c:pt>
                <c:pt idx="231957">
                  <c:v>5.25982</c:v>
                </c:pt>
                <c:pt idx="231958">
                  <c:v>5.25984</c:v>
                </c:pt>
                <c:pt idx="231959">
                  <c:v>5.25986</c:v>
                </c:pt>
                <c:pt idx="231960">
                  <c:v>5.25989</c:v>
                </c:pt>
                <c:pt idx="231961">
                  <c:v>5.25991</c:v>
                </c:pt>
                <c:pt idx="231962">
                  <c:v>5.25993</c:v>
                </c:pt>
                <c:pt idx="231963">
                  <c:v>5.25995</c:v>
                </c:pt>
                <c:pt idx="231964">
                  <c:v>5.25998</c:v>
                </c:pt>
                <c:pt idx="231965">
                  <c:v>5.26</c:v>
                </c:pt>
                <c:pt idx="231966">
                  <c:v>5.26002</c:v>
                </c:pt>
                <c:pt idx="231967">
                  <c:v>5.26004</c:v>
                </c:pt>
                <c:pt idx="231968">
                  <c:v>5.26007</c:v>
                </c:pt>
                <c:pt idx="231969">
                  <c:v>5.26009</c:v>
                </c:pt>
                <c:pt idx="231970">
                  <c:v>5.26011</c:v>
                </c:pt>
                <c:pt idx="231971">
                  <c:v>5.26014</c:v>
                </c:pt>
                <c:pt idx="231972">
                  <c:v>5.26016</c:v>
                </c:pt>
                <c:pt idx="231973">
                  <c:v>5.26018</c:v>
                </c:pt>
                <c:pt idx="231974">
                  <c:v>5.2602</c:v>
                </c:pt>
                <c:pt idx="231975">
                  <c:v>5.26023</c:v>
                </c:pt>
                <c:pt idx="231976">
                  <c:v>5.26025</c:v>
                </c:pt>
                <c:pt idx="231977">
                  <c:v>5.26027</c:v>
                </c:pt>
                <c:pt idx="231978">
                  <c:v>5.2603</c:v>
                </c:pt>
                <c:pt idx="231979">
                  <c:v>5.26032</c:v>
                </c:pt>
                <c:pt idx="231980">
                  <c:v>5.26034</c:v>
                </c:pt>
                <c:pt idx="231981">
                  <c:v>5.26036</c:v>
                </c:pt>
                <c:pt idx="231982">
                  <c:v>5.26039</c:v>
                </c:pt>
                <c:pt idx="231983">
                  <c:v>5.26041</c:v>
                </c:pt>
                <c:pt idx="231984">
                  <c:v>5.26043</c:v>
                </c:pt>
                <c:pt idx="231985">
                  <c:v>5.26045</c:v>
                </c:pt>
                <c:pt idx="231986">
                  <c:v>5.26048</c:v>
                </c:pt>
                <c:pt idx="231987">
                  <c:v>5.2605</c:v>
                </c:pt>
                <c:pt idx="231988">
                  <c:v>5.26052</c:v>
                </c:pt>
                <c:pt idx="231989">
                  <c:v>5.26054</c:v>
                </c:pt>
                <c:pt idx="231990">
                  <c:v>5.26057</c:v>
                </c:pt>
                <c:pt idx="231991">
                  <c:v>5.26059</c:v>
                </c:pt>
                <c:pt idx="231992">
                  <c:v>5.26061</c:v>
                </c:pt>
                <c:pt idx="231993">
                  <c:v>5.26063</c:v>
                </c:pt>
                <c:pt idx="231994">
                  <c:v>5.26066</c:v>
                </c:pt>
                <c:pt idx="231995">
                  <c:v>5.26068</c:v>
                </c:pt>
                <c:pt idx="231996">
                  <c:v>5.2607</c:v>
                </c:pt>
                <c:pt idx="231997">
                  <c:v>5.26073</c:v>
                </c:pt>
                <c:pt idx="231998">
                  <c:v>5.26075</c:v>
                </c:pt>
                <c:pt idx="231999">
                  <c:v>5.26077</c:v>
                </c:pt>
                <c:pt idx="232000">
                  <c:v>5.26079</c:v>
                </c:pt>
                <c:pt idx="232001">
                  <c:v>5.26082</c:v>
                </c:pt>
                <c:pt idx="232002">
                  <c:v>5.26084</c:v>
                </c:pt>
                <c:pt idx="232003">
                  <c:v>5.26086</c:v>
                </c:pt>
                <c:pt idx="232004">
                  <c:v>5.26088</c:v>
                </c:pt>
                <c:pt idx="232005">
                  <c:v>5.26091</c:v>
                </c:pt>
                <c:pt idx="232006">
                  <c:v>5.26093</c:v>
                </c:pt>
                <c:pt idx="232007">
                  <c:v>5.26095</c:v>
                </c:pt>
                <c:pt idx="232008">
                  <c:v>5.26098</c:v>
                </c:pt>
                <c:pt idx="232009">
                  <c:v>5.261</c:v>
                </c:pt>
                <c:pt idx="232010">
                  <c:v>5.26102</c:v>
                </c:pt>
                <c:pt idx="232011">
                  <c:v>5.26104</c:v>
                </c:pt>
                <c:pt idx="232012">
                  <c:v>5.26107</c:v>
                </c:pt>
                <c:pt idx="232013">
                  <c:v>5.26109</c:v>
                </c:pt>
                <c:pt idx="232014">
                  <c:v>5.26111</c:v>
                </c:pt>
                <c:pt idx="232015">
                  <c:v>5.26113</c:v>
                </c:pt>
                <c:pt idx="232016">
                  <c:v>5.26116</c:v>
                </c:pt>
                <c:pt idx="232017">
                  <c:v>5.26118</c:v>
                </c:pt>
                <c:pt idx="232018">
                  <c:v>5.2612</c:v>
                </c:pt>
                <c:pt idx="232019">
                  <c:v>5.26122</c:v>
                </c:pt>
                <c:pt idx="232020">
                  <c:v>5.26125</c:v>
                </c:pt>
                <c:pt idx="232021">
                  <c:v>5.26127</c:v>
                </c:pt>
                <c:pt idx="232022">
                  <c:v>5.26129</c:v>
                </c:pt>
                <c:pt idx="232023">
                  <c:v>5.26131</c:v>
                </c:pt>
                <c:pt idx="232024">
                  <c:v>5.26134</c:v>
                </c:pt>
                <c:pt idx="232025">
                  <c:v>5.26136</c:v>
                </c:pt>
                <c:pt idx="232026">
                  <c:v>5.26138</c:v>
                </c:pt>
                <c:pt idx="232027">
                  <c:v>5.26141</c:v>
                </c:pt>
                <c:pt idx="232028">
                  <c:v>5.26143</c:v>
                </c:pt>
                <c:pt idx="232029">
                  <c:v>5.26145</c:v>
                </c:pt>
                <c:pt idx="232030">
                  <c:v>5.26147</c:v>
                </c:pt>
                <c:pt idx="232031">
                  <c:v>5.2615</c:v>
                </c:pt>
                <c:pt idx="232032">
                  <c:v>5.26152</c:v>
                </c:pt>
                <c:pt idx="232033">
                  <c:v>5.26154</c:v>
                </c:pt>
                <c:pt idx="232034">
                  <c:v>5.26157</c:v>
                </c:pt>
                <c:pt idx="232035">
                  <c:v>5.26159</c:v>
                </c:pt>
                <c:pt idx="232036">
                  <c:v>5.26161</c:v>
                </c:pt>
                <c:pt idx="232037">
                  <c:v>5.26163</c:v>
                </c:pt>
                <c:pt idx="232038">
                  <c:v>5.26166</c:v>
                </c:pt>
                <c:pt idx="232039">
                  <c:v>5.26168</c:v>
                </c:pt>
                <c:pt idx="232040">
                  <c:v>5.2617</c:v>
                </c:pt>
                <c:pt idx="232041">
                  <c:v>5.26172</c:v>
                </c:pt>
                <c:pt idx="232042">
                  <c:v>5.26175</c:v>
                </c:pt>
                <c:pt idx="232043">
                  <c:v>5.26177</c:v>
                </c:pt>
                <c:pt idx="232044">
                  <c:v>5.26179</c:v>
                </c:pt>
                <c:pt idx="232045">
                  <c:v>5.26181</c:v>
                </c:pt>
                <c:pt idx="232046">
                  <c:v>5.26184</c:v>
                </c:pt>
                <c:pt idx="232047">
                  <c:v>5.26186</c:v>
                </c:pt>
                <c:pt idx="232048">
                  <c:v>5.26188</c:v>
                </c:pt>
                <c:pt idx="232049">
                  <c:v>5.2619</c:v>
                </c:pt>
                <c:pt idx="232050">
                  <c:v>5.26193</c:v>
                </c:pt>
                <c:pt idx="232051">
                  <c:v>5.26195</c:v>
                </c:pt>
                <c:pt idx="232052">
                  <c:v>5.26197</c:v>
                </c:pt>
                <c:pt idx="232053">
                  <c:v>5.26199</c:v>
                </c:pt>
                <c:pt idx="232054">
                  <c:v>5.26202</c:v>
                </c:pt>
                <c:pt idx="232055">
                  <c:v>5.26204</c:v>
                </c:pt>
                <c:pt idx="232056">
                  <c:v>5.26206</c:v>
                </c:pt>
                <c:pt idx="232057">
                  <c:v>5.26209</c:v>
                </c:pt>
                <c:pt idx="232058">
                  <c:v>5.26211</c:v>
                </c:pt>
                <c:pt idx="232059">
                  <c:v>5.26213</c:v>
                </c:pt>
                <c:pt idx="232060">
                  <c:v>5.26215</c:v>
                </c:pt>
                <c:pt idx="232061">
                  <c:v>5.26218</c:v>
                </c:pt>
                <c:pt idx="232062">
                  <c:v>5.2622</c:v>
                </c:pt>
                <c:pt idx="232063">
                  <c:v>5.26222</c:v>
                </c:pt>
                <c:pt idx="232064">
                  <c:v>5.26225</c:v>
                </c:pt>
                <c:pt idx="232065">
                  <c:v>5.26227</c:v>
                </c:pt>
                <c:pt idx="232066">
                  <c:v>5.26229</c:v>
                </c:pt>
                <c:pt idx="232067">
                  <c:v>5.26231</c:v>
                </c:pt>
                <c:pt idx="232068">
                  <c:v>5.26234</c:v>
                </c:pt>
                <c:pt idx="232069">
                  <c:v>5.26236</c:v>
                </c:pt>
                <c:pt idx="232070">
                  <c:v>5.26238</c:v>
                </c:pt>
                <c:pt idx="232071">
                  <c:v>5.2624</c:v>
                </c:pt>
                <c:pt idx="232072">
                  <c:v>5.26243</c:v>
                </c:pt>
                <c:pt idx="232073">
                  <c:v>5.26245</c:v>
                </c:pt>
                <c:pt idx="232074">
                  <c:v>5.26247</c:v>
                </c:pt>
                <c:pt idx="232075">
                  <c:v>5.26249</c:v>
                </c:pt>
                <c:pt idx="232076">
                  <c:v>5.26252</c:v>
                </c:pt>
                <c:pt idx="232077">
                  <c:v>5.26254</c:v>
                </c:pt>
                <c:pt idx="232078">
                  <c:v>5.26256</c:v>
                </c:pt>
                <c:pt idx="232079">
                  <c:v>5.26258</c:v>
                </c:pt>
                <c:pt idx="232080">
                  <c:v>5.26261</c:v>
                </c:pt>
                <c:pt idx="232081">
                  <c:v>5.26263</c:v>
                </c:pt>
                <c:pt idx="232082">
                  <c:v>5.26265</c:v>
                </c:pt>
                <c:pt idx="232083">
                  <c:v>5.26268</c:v>
                </c:pt>
                <c:pt idx="232084">
                  <c:v>5.2627</c:v>
                </c:pt>
                <c:pt idx="232085">
                  <c:v>5.26272</c:v>
                </c:pt>
                <c:pt idx="232086">
                  <c:v>5.26274</c:v>
                </c:pt>
                <c:pt idx="232087">
                  <c:v>5.26277</c:v>
                </c:pt>
                <c:pt idx="232088">
                  <c:v>5.26279</c:v>
                </c:pt>
                <c:pt idx="232089">
                  <c:v>5.26281</c:v>
                </c:pt>
                <c:pt idx="232090">
                  <c:v>5.26283</c:v>
                </c:pt>
                <c:pt idx="232091">
                  <c:v>5.26286</c:v>
                </c:pt>
                <c:pt idx="232092">
                  <c:v>5.26288</c:v>
                </c:pt>
                <c:pt idx="232093">
                  <c:v>5.2629</c:v>
                </c:pt>
                <c:pt idx="232094">
                  <c:v>5.26293</c:v>
                </c:pt>
                <c:pt idx="232095">
                  <c:v>5.26295</c:v>
                </c:pt>
                <c:pt idx="232096">
                  <c:v>5.26297</c:v>
                </c:pt>
                <c:pt idx="232097">
                  <c:v>5.26299</c:v>
                </c:pt>
                <c:pt idx="232098">
                  <c:v>5.26302</c:v>
                </c:pt>
                <c:pt idx="232099">
                  <c:v>5.26304</c:v>
                </c:pt>
                <c:pt idx="232100">
                  <c:v>5.26306</c:v>
                </c:pt>
                <c:pt idx="232101">
                  <c:v>5.26308</c:v>
                </c:pt>
                <c:pt idx="232102">
                  <c:v>5.26311</c:v>
                </c:pt>
                <c:pt idx="232103">
                  <c:v>5.26313</c:v>
                </c:pt>
                <c:pt idx="232104">
                  <c:v>5.26315</c:v>
                </c:pt>
                <c:pt idx="232105">
                  <c:v>5.26318</c:v>
                </c:pt>
                <c:pt idx="232106">
                  <c:v>5.2632</c:v>
                </c:pt>
                <c:pt idx="232107">
                  <c:v>5.26322</c:v>
                </c:pt>
                <c:pt idx="232108">
                  <c:v>5.26324</c:v>
                </c:pt>
                <c:pt idx="232109">
                  <c:v>5.26326</c:v>
                </c:pt>
                <c:pt idx="232110">
                  <c:v>5.26329</c:v>
                </c:pt>
                <c:pt idx="232111">
                  <c:v>5.26331</c:v>
                </c:pt>
                <c:pt idx="232112">
                  <c:v>5.26333</c:v>
                </c:pt>
                <c:pt idx="232113">
                  <c:v>5.26336</c:v>
                </c:pt>
                <c:pt idx="232114">
                  <c:v>5.26338</c:v>
                </c:pt>
                <c:pt idx="232115">
                  <c:v>5.2634</c:v>
                </c:pt>
                <c:pt idx="232116">
                  <c:v>5.26342</c:v>
                </c:pt>
                <c:pt idx="232117">
                  <c:v>5.26345</c:v>
                </c:pt>
                <c:pt idx="232118">
                  <c:v>5.26347</c:v>
                </c:pt>
                <c:pt idx="232119">
                  <c:v>5.26349</c:v>
                </c:pt>
                <c:pt idx="232120">
                  <c:v>5.26351</c:v>
                </c:pt>
                <c:pt idx="232121">
                  <c:v>5.26354</c:v>
                </c:pt>
                <c:pt idx="232122">
                  <c:v>5.26356</c:v>
                </c:pt>
                <c:pt idx="232123">
                  <c:v>5.26358</c:v>
                </c:pt>
                <c:pt idx="232124">
                  <c:v>5.26361</c:v>
                </c:pt>
                <c:pt idx="232125">
                  <c:v>5.26363</c:v>
                </c:pt>
                <c:pt idx="232126">
                  <c:v>5.26365</c:v>
                </c:pt>
                <c:pt idx="232127">
                  <c:v>5.26367</c:v>
                </c:pt>
                <c:pt idx="232128">
                  <c:v>5.2637</c:v>
                </c:pt>
                <c:pt idx="232129">
                  <c:v>5.26372</c:v>
                </c:pt>
                <c:pt idx="232130">
                  <c:v>5.26374</c:v>
                </c:pt>
                <c:pt idx="232131">
                  <c:v>5.26376</c:v>
                </c:pt>
                <c:pt idx="232132">
                  <c:v>5.26379</c:v>
                </c:pt>
                <c:pt idx="232133">
                  <c:v>5.26381</c:v>
                </c:pt>
                <c:pt idx="232134">
                  <c:v>5.26383</c:v>
                </c:pt>
                <c:pt idx="232135">
                  <c:v>5.26386</c:v>
                </c:pt>
                <c:pt idx="232136">
                  <c:v>5.26388</c:v>
                </c:pt>
                <c:pt idx="232137">
                  <c:v>5.2639</c:v>
                </c:pt>
                <c:pt idx="232138">
                  <c:v>5.26392</c:v>
                </c:pt>
                <c:pt idx="232139">
                  <c:v>5.26395</c:v>
                </c:pt>
                <c:pt idx="232140">
                  <c:v>5.26397</c:v>
                </c:pt>
                <c:pt idx="232141">
                  <c:v>5.26399</c:v>
                </c:pt>
                <c:pt idx="232142">
                  <c:v>5.26401</c:v>
                </c:pt>
                <c:pt idx="232143">
                  <c:v>5.26404</c:v>
                </c:pt>
                <c:pt idx="232144">
                  <c:v>5.26406</c:v>
                </c:pt>
                <c:pt idx="232145">
                  <c:v>5.26408</c:v>
                </c:pt>
                <c:pt idx="232146">
                  <c:v>5.2641</c:v>
                </c:pt>
                <c:pt idx="232147">
                  <c:v>5.26413</c:v>
                </c:pt>
                <c:pt idx="232148">
                  <c:v>5.26415</c:v>
                </c:pt>
                <c:pt idx="232149">
                  <c:v>5.26417</c:v>
                </c:pt>
                <c:pt idx="232150">
                  <c:v>5.26419</c:v>
                </c:pt>
                <c:pt idx="232151">
                  <c:v>5.26422</c:v>
                </c:pt>
                <c:pt idx="232152">
                  <c:v>5.26424</c:v>
                </c:pt>
                <c:pt idx="232153">
                  <c:v>5.26426</c:v>
                </c:pt>
                <c:pt idx="232154">
                  <c:v>5.26429</c:v>
                </c:pt>
                <c:pt idx="232155">
                  <c:v>5.26431</c:v>
                </c:pt>
                <c:pt idx="232156">
                  <c:v>5.26433</c:v>
                </c:pt>
                <c:pt idx="232157">
                  <c:v>5.26435</c:v>
                </c:pt>
                <c:pt idx="232158">
                  <c:v>5.26438</c:v>
                </c:pt>
                <c:pt idx="232159">
                  <c:v>5.2644</c:v>
                </c:pt>
                <c:pt idx="232160">
                  <c:v>5.26442</c:v>
                </c:pt>
                <c:pt idx="232161">
                  <c:v>5.26444</c:v>
                </c:pt>
                <c:pt idx="232162">
                  <c:v>5.26447</c:v>
                </c:pt>
                <c:pt idx="232163">
                  <c:v>5.26449</c:v>
                </c:pt>
                <c:pt idx="232164">
                  <c:v>5.26451</c:v>
                </c:pt>
                <c:pt idx="232165">
                  <c:v>5.26454</c:v>
                </c:pt>
                <c:pt idx="232166">
                  <c:v>5.26456</c:v>
                </c:pt>
                <c:pt idx="232167">
                  <c:v>5.26458</c:v>
                </c:pt>
                <c:pt idx="232168">
                  <c:v>5.2646</c:v>
                </c:pt>
                <c:pt idx="232169">
                  <c:v>5.26463</c:v>
                </c:pt>
                <c:pt idx="232170">
                  <c:v>5.26465</c:v>
                </c:pt>
                <c:pt idx="232171">
                  <c:v>5.26467</c:v>
                </c:pt>
                <c:pt idx="232172">
                  <c:v>5.26469</c:v>
                </c:pt>
                <c:pt idx="232173">
                  <c:v>5.26472</c:v>
                </c:pt>
                <c:pt idx="232174">
                  <c:v>5.26474</c:v>
                </c:pt>
                <c:pt idx="232175">
                  <c:v>5.26476</c:v>
                </c:pt>
                <c:pt idx="232176">
                  <c:v>5.26478</c:v>
                </c:pt>
                <c:pt idx="232177">
                  <c:v>5.26481</c:v>
                </c:pt>
                <c:pt idx="232178">
                  <c:v>5.26483</c:v>
                </c:pt>
                <c:pt idx="232179">
                  <c:v>5.26485</c:v>
                </c:pt>
                <c:pt idx="232180">
                  <c:v>5.26487</c:v>
                </c:pt>
                <c:pt idx="232181">
                  <c:v>5.2649</c:v>
                </c:pt>
                <c:pt idx="232182">
                  <c:v>5.26492</c:v>
                </c:pt>
                <c:pt idx="232183">
                  <c:v>5.26494</c:v>
                </c:pt>
                <c:pt idx="232184">
                  <c:v>5.26497</c:v>
                </c:pt>
                <c:pt idx="232185">
                  <c:v>5.26499</c:v>
                </c:pt>
                <c:pt idx="232186">
                  <c:v>5.26501</c:v>
                </c:pt>
                <c:pt idx="232187">
                  <c:v>5.26503</c:v>
                </c:pt>
                <c:pt idx="232188">
                  <c:v>5.26506</c:v>
                </c:pt>
                <c:pt idx="232189">
                  <c:v>5.26508</c:v>
                </c:pt>
                <c:pt idx="232190">
                  <c:v>5.2651</c:v>
                </c:pt>
                <c:pt idx="232191">
                  <c:v>5.26513</c:v>
                </c:pt>
                <c:pt idx="232192">
                  <c:v>5.26515</c:v>
                </c:pt>
                <c:pt idx="232193">
                  <c:v>5.26517</c:v>
                </c:pt>
                <c:pt idx="232194">
                  <c:v>5.26519</c:v>
                </c:pt>
                <c:pt idx="232195">
                  <c:v>5.26522</c:v>
                </c:pt>
                <c:pt idx="232196">
                  <c:v>5.26524</c:v>
                </c:pt>
                <c:pt idx="232197">
                  <c:v>5.26526</c:v>
                </c:pt>
                <c:pt idx="232198">
                  <c:v>5.26528</c:v>
                </c:pt>
                <c:pt idx="232199">
                  <c:v>5.26531</c:v>
                </c:pt>
                <c:pt idx="232200">
                  <c:v>5.26533</c:v>
                </c:pt>
                <c:pt idx="232201">
                  <c:v>5.26535</c:v>
                </c:pt>
                <c:pt idx="232202">
                  <c:v>5.26537</c:v>
                </c:pt>
                <c:pt idx="232203">
                  <c:v>5.2654</c:v>
                </c:pt>
                <c:pt idx="232204">
                  <c:v>5.26542</c:v>
                </c:pt>
                <c:pt idx="232205">
                  <c:v>5.26544</c:v>
                </c:pt>
                <c:pt idx="232206">
                  <c:v>5.26546</c:v>
                </c:pt>
                <c:pt idx="232207">
                  <c:v>5.26549</c:v>
                </c:pt>
                <c:pt idx="232208">
                  <c:v>5.26551</c:v>
                </c:pt>
                <c:pt idx="232209">
                  <c:v>5.26553</c:v>
                </c:pt>
                <c:pt idx="232210">
                  <c:v>5.26556</c:v>
                </c:pt>
                <c:pt idx="232211">
                  <c:v>5.26558</c:v>
                </c:pt>
                <c:pt idx="232212">
                  <c:v>5.2656</c:v>
                </c:pt>
                <c:pt idx="232213">
                  <c:v>5.26562</c:v>
                </c:pt>
                <c:pt idx="232214">
                  <c:v>5.26565</c:v>
                </c:pt>
                <c:pt idx="232215">
                  <c:v>5.26567</c:v>
                </c:pt>
                <c:pt idx="232216">
                  <c:v>5.26569</c:v>
                </c:pt>
                <c:pt idx="232217">
                  <c:v>5.26571</c:v>
                </c:pt>
                <c:pt idx="232218">
                  <c:v>5.26574</c:v>
                </c:pt>
                <c:pt idx="232219">
                  <c:v>5.26576</c:v>
                </c:pt>
                <c:pt idx="232220">
                  <c:v>5.26578</c:v>
                </c:pt>
                <c:pt idx="232221">
                  <c:v>5.26581</c:v>
                </c:pt>
                <c:pt idx="232222">
                  <c:v>5.26583</c:v>
                </c:pt>
                <c:pt idx="232223">
                  <c:v>5.26585</c:v>
                </c:pt>
                <c:pt idx="232224">
                  <c:v>5.26587</c:v>
                </c:pt>
                <c:pt idx="232225">
                  <c:v>5.2659</c:v>
                </c:pt>
                <c:pt idx="232226">
                  <c:v>5.26592</c:v>
                </c:pt>
                <c:pt idx="232227">
                  <c:v>5.26594</c:v>
                </c:pt>
                <c:pt idx="232228">
                  <c:v>5.26596</c:v>
                </c:pt>
                <c:pt idx="232229">
                  <c:v>5.26599</c:v>
                </c:pt>
                <c:pt idx="232230">
                  <c:v>5.26601</c:v>
                </c:pt>
                <c:pt idx="232231">
                  <c:v>5.26603</c:v>
                </c:pt>
                <c:pt idx="232232">
                  <c:v>5.26605</c:v>
                </c:pt>
                <c:pt idx="232233">
                  <c:v>5.26608</c:v>
                </c:pt>
                <c:pt idx="232234">
                  <c:v>5.2661</c:v>
                </c:pt>
                <c:pt idx="232235">
                  <c:v>5.26612</c:v>
                </c:pt>
                <c:pt idx="232236">
                  <c:v>5.26614</c:v>
                </c:pt>
                <c:pt idx="232237">
                  <c:v>5.26617</c:v>
                </c:pt>
                <c:pt idx="232238">
                  <c:v>5.26619</c:v>
                </c:pt>
                <c:pt idx="232239">
                  <c:v>5.26621</c:v>
                </c:pt>
                <c:pt idx="232240">
                  <c:v>5.26624</c:v>
                </c:pt>
                <c:pt idx="232241">
                  <c:v>5.26626</c:v>
                </c:pt>
                <c:pt idx="232242">
                  <c:v>5.26628</c:v>
                </c:pt>
                <c:pt idx="232243">
                  <c:v>5.2663</c:v>
                </c:pt>
                <c:pt idx="232244">
                  <c:v>5.26633</c:v>
                </c:pt>
                <c:pt idx="232245">
                  <c:v>5.26635</c:v>
                </c:pt>
                <c:pt idx="232246">
                  <c:v>5.26637</c:v>
                </c:pt>
                <c:pt idx="232247">
                  <c:v>5.2664</c:v>
                </c:pt>
                <c:pt idx="232248">
                  <c:v>5.26642</c:v>
                </c:pt>
                <c:pt idx="232249">
                  <c:v>5.26644</c:v>
                </c:pt>
                <c:pt idx="232250">
                  <c:v>5.26646</c:v>
                </c:pt>
                <c:pt idx="232251">
                  <c:v>5.26649</c:v>
                </c:pt>
                <c:pt idx="232252">
                  <c:v>5.26651</c:v>
                </c:pt>
                <c:pt idx="232253">
                  <c:v>5.26653</c:v>
                </c:pt>
                <c:pt idx="232254">
                  <c:v>5.26655</c:v>
                </c:pt>
                <c:pt idx="232255">
                  <c:v>5.26658</c:v>
                </c:pt>
                <c:pt idx="232256">
                  <c:v>5.2666</c:v>
                </c:pt>
                <c:pt idx="232257">
                  <c:v>5.26662</c:v>
                </c:pt>
                <c:pt idx="232258">
                  <c:v>5.26664</c:v>
                </c:pt>
                <c:pt idx="232259">
                  <c:v>5.26667</c:v>
                </c:pt>
                <c:pt idx="232260">
                  <c:v>5.26669</c:v>
                </c:pt>
                <c:pt idx="232261">
                  <c:v>5.26671</c:v>
                </c:pt>
                <c:pt idx="232262">
                  <c:v>5.26673</c:v>
                </c:pt>
                <c:pt idx="232263">
                  <c:v>5.26676</c:v>
                </c:pt>
                <c:pt idx="232264">
                  <c:v>5.26678</c:v>
                </c:pt>
                <c:pt idx="232265">
                  <c:v>5.2668</c:v>
                </c:pt>
                <c:pt idx="232266">
                  <c:v>5.26682</c:v>
                </c:pt>
                <c:pt idx="232267">
                  <c:v>5.26685</c:v>
                </c:pt>
                <c:pt idx="232268">
                  <c:v>5.26687</c:v>
                </c:pt>
                <c:pt idx="232269">
                  <c:v>5.26689</c:v>
                </c:pt>
                <c:pt idx="232270">
                  <c:v>5.26692</c:v>
                </c:pt>
                <c:pt idx="232271">
                  <c:v>5.26694</c:v>
                </c:pt>
                <c:pt idx="232272">
                  <c:v>5.26696</c:v>
                </c:pt>
                <c:pt idx="232273">
                  <c:v>5.26698</c:v>
                </c:pt>
                <c:pt idx="232274">
                  <c:v>5.26701</c:v>
                </c:pt>
                <c:pt idx="232275">
                  <c:v>5.26703</c:v>
                </c:pt>
                <c:pt idx="232276">
                  <c:v>5.26705</c:v>
                </c:pt>
                <c:pt idx="232277">
                  <c:v>5.26708</c:v>
                </c:pt>
                <c:pt idx="232278">
                  <c:v>5.2671</c:v>
                </c:pt>
                <c:pt idx="232279">
                  <c:v>5.26712</c:v>
                </c:pt>
                <c:pt idx="232280">
                  <c:v>5.26714</c:v>
                </c:pt>
                <c:pt idx="232281">
                  <c:v>5.26717</c:v>
                </c:pt>
                <c:pt idx="232282">
                  <c:v>5.26719</c:v>
                </c:pt>
                <c:pt idx="232283">
                  <c:v>5.26721</c:v>
                </c:pt>
                <c:pt idx="232284">
                  <c:v>5.26723</c:v>
                </c:pt>
                <c:pt idx="232285">
                  <c:v>5.26726</c:v>
                </c:pt>
                <c:pt idx="232286">
                  <c:v>5.26728</c:v>
                </c:pt>
                <c:pt idx="232287">
                  <c:v>5.2673</c:v>
                </c:pt>
                <c:pt idx="232288">
                  <c:v>5.26732</c:v>
                </c:pt>
                <c:pt idx="232289">
                  <c:v>5.26735</c:v>
                </c:pt>
                <c:pt idx="232290">
                  <c:v>5.26737</c:v>
                </c:pt>
                <c:pt idx="232291">
                  <c:v>5.26739</c:v>
                </c:pt>
                <c:pt idx="232292">
                  <c:v>5.26741</c:v>
                </c:pt>
                <c:pt idx="232293">
                  <c:v>5.26744</c:v>
                </c:pt>
                <c:pt idx="232294">
                  <c:v>5.26746</c:v>
                </c:pt>
                <c:pt idx="232295">
                  <c:v>5.26748</c:v>
                </c:pt>
                <c:pt idx="232296">
                  <c:v>5.26751</c:v>
                </c:pt>
                <c:pt idx="232297">
                  <c:v>5.26753</c:v>
                </c:pt>
                <c:pt idx="232298">
                  <c:v>5.26755</c:v>
                </c:pt>
                <c:pt idx="232299">
                  <c:v>5.26757</c:v>
                </c:pt>
                <c:pt idx="232300">
                  <c:v>5.2676</c:v>
                </c:pt>
                <c:pt idx="232301">
                  <c:v>5.26762</c:v>
                </c:pt>
                <c:pt idx="232302">
                  <c:v>5.26764</c:v>
                </c:pt>
                <c:pt idx="232303">
                  <c:v>5.26766</c:v>
                </c:pt>
                <c:pt idx="232304">
                  <c:v>5.26769</c:v>
                </c:pt>
                <c:pt idx="232305">
                  <c:v>5.26771</c:v>
                </c:pt>
                <c:pt idx="232306">
                  <c:v>5.26773</c:v>
                </c:pt>
                <c:pt idx="232307">
                  <c:v>5.26776</c:v>
                </c:pt>
                <c:pt idx="232308">
                  <c:v>5.26778</c:v>
                </c:pt>
                <c:pt idx="232309">
                  <c:v>5.2678</c:v>
                </c:pt>
                <c:pt idx="232310">
                  <c:v>5.26782</c:v>
                </c:pt>
                <c:pt idx="232311">
                  <c:v>5.26785</c:v>
                </c:pt>
                <c:pt idx="232312">
                  <c:v>5.26787</c:v>
                </c:pt>
                <c:pt idx="232313">
                  <c:v>5.26789</c:v>
                </c:pt>
                <c:pt idx="232314">
                  <c:v>5.26791</c:v>
                </c:pt>
                <c:pt idx="232315">
                  <c:v>5.26794</c:v>
                </c:pt>
                <c:pt idx="232316">
                  <c:v>5.26796</c:v>
                </c:pt>
                <c:pt idx="232317">
                  <c:v>5.26798</c:v>
                </c:pt>
                <c:pt idx="232318">
                  <c:v>5.268</c:v>
                </c:pt>
                <c:pt idx="232319">
                  <c:v>5.26803</c:v>
                </c:pt>
                <c:pt idx="232320">
                  <c:v>5.26805</c:v>
                </c:pt>
                <c:pt idx="232321">
                  <c:v>5.26807</c:v>
                </c:pt>
                <c:pt idx="232322">
                  <c:v>5.26809</c:v>
                </c:pt>
                <c:pt idx="232323">
                  <c:v>5.26812</c:v>
                </c:pt>
                <c:pt idx="232324">
                  <c:v>5.26814</c:v>
                </c:pt>
                <c:pt idx="232325">
                  <c:v>5.26816</c:v>
                </c:pt>
                <c:pt idx="232326">
                  <c:v>5.26819</c:v>
                </c:pt>
                <c:pt idx="232327">
                  <c:v>5.26821</c:v>
                </c:pt>
                <c:pt idx="232328">
                  <c:v>5.26823</c:v>
                </c:pt>
                <c:pt idx="232329">
                  <c:v>5.26825</c:v>
                </c:pt>
                <c:pt idx="232330">
                  <c:v>5.26828</c:v>
                </c:pt>
                <c:pt idx="232331">
                  <c:v>5.2683</c:v>
                </c:pt>
                <c:pt idx="232332">
                  <c:v>5.26832</c:v>
                </c:pt>
                <c:pt idx="232333">
                  <c:v>5.26835</c:v>
                </c:pt>
                <c:pt idx="232334">
                  <c:v>5.26837</c:v>
                </c:pt>
                <c:pt idx="232335">
                  <c:v>5.26839</c:v>
                </c:pt>
                <c:pt idx="232336">
                  <c:v>5.26841</c:v>
                </c:pt>
                <c:pt idx="232337">
                  <c:v>5.26844</c:v>
                </c:pt>
                <c:pt idx="232338">
                  <c:v>5.26846</c:v>
                </c:pt>
                <c:pt idx="232339">
                  <c:v>5.26848</c:v>
                </c:pt>
                <c:pt idx="232340">
                  <c:v>5.2685</c:v>
                </c:pt>
                <c:pt idx="232341">
                  <c:v>5.26853</c:v>
                </c:pt>
                <c:pt idx="232342">
                  <c:v>5.26855</c:v>
                </c:pt>
                <c:pt idx="232343">
                  <c:v>5.26857</c:v>
                </c:pt>
                <c:pt idx="232344">
                  <c:v>5.26859</c:v>
                </c:pt>
                <c:pt idx="232345">
                  <c:v>5.26862</c:v>
                </c:pt>
                <c:pt idx="232346">
                  <c:v>5.26864</c:v>
                </c:pt>
                <c:pt idx="232347">
                  <c:v>5.26866</c:v>
                </c:pt>
                <c:pt idx="232348">
                  <c:v>5.26868</c:v>
                </c:pt>
                <c:pt idx="232349">
                  <c:v>5.26871</c:v>
                </c:pt>
                <c:pt idx="232350">
                  <c:v>5.26873</c:v>
                </c:pt>
                <c:pt idx="232351">
                  <c:v>5.26875</c:v>
                </c:pt>
                <c:pt idx="232352">
                  <c:v>5.26878</c:v>
                </c:pt>
                <c:pt idx="232353">
                  <c:v>5.2688</c:v>
                </c:pt>
                <c:pt idx="232354">
                  <c:v>5.26882</c:v>
                </c:pt>
                <c:pt idx="232355">
                  <c:v>5.26884</c:v>
                </c:pt>
                <c:pt idx="232356">
                  <c:v>5.26887</c:v>
                </c:pt>
                <c:pt idx="232357">
                  <c:v>5.26889</c:v>
                </c:pt>
                <c:pt idx="232358">
                  <c:v>5.26891</c:v>
                </c:pt>
                <c:pt idx="232359">
                  <c:v>5.26893</c:v>
                </c:pt>
                <c:pt idx="232360">
                  <c:v>5.26896</c:v>
                </c:pt>
                <c:pt idx="232361">
                  <c:v>5.26898</c:v>
                </c:pt>
                <c:pt idx="232362">
                  <c:v>5.269</c:v>
                </c:pt>
                <c:pt idx="232363">
                  <c:v>5.26903</c:v>
                </c:pt>
                <c:pt idx="232364">
                  <c:v>5.26905</c:v>
                </c:pt>
                <c:pt idx="232365">
                  <c:v>5.26907</c:v>
                </c:pt>
                <c:pt idx="232366">
                  <c:v>5.26909</c:v>
                </c:pt>
                <c:pt idx="232367">
                  <c:v>5.26912</c:v>
                </c:pt>
                <c:pt idx="232368">
                  <c:v>5.26914</c:v>
                </c:pt>
                <c:pt idx="232369">
                  <c:v>5.26916</c:v>
                </c:pt>
                <c:pt idx="232370">
                  <c:v>5.26918</c:v>
                </c:pt>
                <c:pt idx="232371">
                  <c:v>5.26921</c:v>
                </c:pt>
                <c:pt idx="232372">
                  <c:v>5.26923</c:v>
                </c:pt>
                <c:pt idx="232373">
                  <c:v>5.26925</c:v>
                </c:pt>
                <c:pt idx="232374">
                  <c:v>5.26927</c:v>
                </c:pt>
                <c:pt idx="232375">
                  <c:v>5.2693</c:v>
                </c:pt>
                <c:pt idx="232376">
                  <c:v>5.26932</c:v>
                </c:pt>
                <c:pt idx="232377">
                  <c:v>5.26934</c:v>
                </c:pt>
                <c:pt idx="232378">
                  <c:v>5.26936</c:v>
                </c:pt>
                <c:pt idx="232379">
                  <c:v>5.26939</c:v>
                </c:pt>
                <c:pt idx="232380">
                  <c:v>5.26941</c:v>
                </c:pt>
                <c:pt idx="232381">
                  <c:v>5.26943</c:v>
                </c:pt>
                <c:pt idx="232382">
                  <c:v>5.26946</c:v>
                </c:pt>
                <c:pt idx="232383">
                  <c:v>5.26948</c:v>
                </c:pt>
                <c:pt idx="232384">
                  <c:v>5.2695</c:v>
                </c:pt>
                <c:pt idx="232385">
                  <c:v>5.26952</c:v>
                </c:pt>
                <c:pt idx="232386">
                  <c:v>5.26955</c:v>
                </c:pt>
                <c:pt idx="232387">
                  <c:v>5.26957</c:v>
                </c:pt>
                <c:pt idx="232388">
                  <c:v>5.26959</c:v>
                </c:pt>
                <c:pt idx="232389">
                  <c:v>5.26961</c:v>
                </c:pt>
                <c:pt idx="232390">
                  <c:v>5.26964</c:v>
                </c:pt>
                <c:pt idx="232391">
                  <c:v>5.26966</c:v>
                </c:pt>
                <c:pt idx="232392">
                  <c:v>5.26968</c:v>
                </c:pt>
                <c:pt idx="232393">
                  <c:v>5.26971</c:v>
                </c:pt>
                <c:pt idx="232394">
                  <c:v>5.26973</c:v>
                </c:pt>
                <c:pt idx="232395">
                  <c:v>5.26975</c:v>
                </c:pt>
                <c:pt idx="232396">
                  <c:v>5.26977</c:v>
                </c:pt>
                <c:pt idx="232397">
                  <c:v>5.2698</c:v>
                </c:pt>
                <c:pt idx="232398">
                  <c:v>5.26982</c:v>
                </c:pt>
                <c:pt idx="232399">
                  <c:v>5.26984</c:v>
                </c:pt>
                <c:pt idx="232400">
                  <c:v>5.26986</c:v>
                </c:pt>
                <c:pt idx="232401">
                  <c:v>5.26989</c:v>
                </c:pt>
                <c:pt idx="232402">
                  <c:v>5.26991</c:v>
                </c:pt>
                <c:pt idx="232403">
                  <c:v>5.26993</c:v>
                </c:pt>
                <c:pt idx="232404">
                  <c:v>5.26996</c:v>
                </c:pt>
                <c:pt idx="232405">
                  <c:v>5.26998</c:v>
                </c:pt>
                <c:pt idx="232406">
                  <c:v>5.27</c:v>
                </c:pt>
                <c:pt idx="232407">
                  <c:v>5.27002</c:v>
                </c:pt>
                <c:pt idx="232408">
                  <c:v>5.27004</c:v>
                </c:pt>
                <c:pt idx="232409">
                  <c:v>5.27007</c:v>
                </c:pt>
                <c:pt idx="232410">
                  <c:v>5.27009</c:v>
                </c:pt>
                <c:pt idx="232411">
                  <c:v>5.27011</c:v>
                </c:pt>
                <c:pt idx="232412">
                  <c:v>5.27014</c:v>
                </c:pt>
                <c:pt idx="232413">
                  <c:v>5.27016</c:v>
                </c:pt>
                <c:pt idx="232414">
                  <c:v>5.27018</c:v>
                </c:pt>
                <c:pt idx="232415">
                  <c:v>5.2702</c:v>
                </c:pt>
                <c:pt idx="232416">
                  <c:v>5.27023</c:v>
                </c:pt>
                <c:pt idx="232417">
                  <c:v>5.27025</c:v>
                </c:pt>
                <c:pt idx="232418">
                  <c:v>5.27027</c:v>
                </c:pt>
                <c:pt idx="232419">
                  <c:v>5.27029</c:v>
                </c:pt>
                <c:pt idx="232420">
                  <c:v>5.27032</c:v>
                </c:pt>
                <c:pt idx="232421">
                  <c:v>5.27034</c:v>
                </c:pt>
                <c:pt idx="232422">
                  <c:v>5.27036</c:v>
                </c:pt>
                <c:pt idx="232423">
                  <c:v>5.27039</c:v>
                </c:pt>
                <c:pt idx="232424">
                  <c:v>5.27041</c:v>
                </c:pt>
                <c:pt idx="232425">
                  <c:v>5.27043</c:v>
                </c:pt>
                <c:pt idx="232426">
                  <c:v>5.27045</c:v>
                </c:pt>
                <c:pt idx="232427">
                  <c:v>5.27048</c:v>
                </c:pt>
                <c:pt idx="232428">
                  <c:v>5.2705</c:v>
                </c:pt>
                <c:pt idx="232429">
                  <c:v>5.27052</c:v>
                </c:pt>
                <c:pt idx="232430">
                  <c:v>5.27054</c:v>
                </c:pt>
                <c:pt idx="232431">
                  <c:v>5.27057</c:v>
                </c:pt>
                <c:pt idx="232432">
                  <c:v>5.27059</c:v>
                </c:pt>
                <c:pt idx="232433">
                  <c:v>5.27061</c:v>
                </c:pt>
                <c:pt idx="232434">
                  <c:v>5.27064</c:v>
                </c:pt>
                <c:pt idx="232435">
                  <c:v>5.27066</c:v>
                </c:pt>
                <c:pt idx="232436">
                  <c:v>5.27068</c:v>
                </c:pt>
                <c:pt idx="232437">
                  <c:v>5.2707</c:v>
                </c:pt>
                <c:pt idx="232438">
                  <c:v>5.27073</c:v>
                </c:pt>
                <c:pt idx="232439">
                  <c:v>5.27075</c:v>
                </c:pt>
                <c:pt idx="232440">
                  <c:v>5.27077</c:v>
                </c:pt>
                <c:pt idx="232441">
                  <c:v>5.27079</c:v>
                </c:pt>
                <c:pt idx="232442">
                  <c:v>5.27082</c:v>
                </c:pt>
                <c:pt idx="232443">
                  <c:v>5.27084</c:v>
                </c:pt>
                <c:pt idx="232444">
                  <c:v>5.27086</c:v>
                </c:pt>
                <c:pt idx="232445">
                  <c:v>5.27088</c:v>
                </c:pt>
                <c:pt idx="232446">
                  <c:v>5.27091</c:v>
                </c:pt>
                <c:pt idx="232447">
                  <c:v>5.27093</c:v>
                </c:pt>
                <c:pt idx="232448">
                  <c:v>5.27095</c:v>
                </c:pt>
                <c:pt idx="232449">
                  <c:v>5.27097</c:v>
                </c:pt>
                <c:pt idx="232450">
                  <c:v>5.271</c:v>
                </c:pt>
                <c:pt idx="232451">
                  <c:v>5.27102</c:v>
                </c:pt>
                <c:pt idx="232452">
                  <c:v>5.27104</c:v>
                </c:pt>
                <c:pt idx="232453">
                  <c:v>5.27107</c:v>
                </c:pt>
                <c:pt idx="232454">
                  <c:v>5.27109</c:v>
                </c:pt>
                <c:pt idx="232455">
                  <c:v>5.27111</c:v>
                </c:pt>
                <c:pt idx="232456">
                  <c:v>5.27113</c:v>
                </c:pt>
                <c:pt idx="232457">
                  <c:v>5.27116</c:v>
                </c:pt>
                <c:pt idx="232458">
                  <c:v>5.27118</c:v>
                </c:pt>
                <c:pt idx="232459">
                  <c:v>5.2712</c:v>
                </c:pt>
                <c:pt idx="232460">
                  <c:v>5.27122</c:v>
                </c:pt>
                <c:pt idx="232461">
                  <c:v>5.27125</c:v>
                </c:pt>
                <c:pt idx="232462">
                  <c:v>5.27127</c:v>
                </c:pt>
                <c:pt idx="232463">
                  <c:v>5.27129</c:v>
                </c:pt>
                <c:pt idx="232464">
                  <c:v>5.27132</c:v>
                </c:pt>
                <c:pt idx="232465">
                  <c:v>5.27134</c:v>
                </c:pt>
                <c:pt idx="232466">
                  <c:v>5.27136</c:v>
                </c:pt>
                <c:pt idx="232467">
                  <c:v>5.27138</c:v>
                </c:pt>
                <c:pt idx="232468">
                  <c:v>5.27141</c:v>
                </c:pt>
                <c:pt idx="232469">
                  <c:v>5.27143</c:v>
                </c:pt>
                <c:pt idx="232470">
                  <c:v>5.27145</c:v>
                </c:pt>
                <c:pt idx="232471">
                  <c:v>5.27147</c:v>
                </c:pt>
                <c:pt idx="232472">
                  <c:v>5.2715</c:v>
                </c:pt>
                <c:pt idx="232473">
                  <c:v>5.27152</c:v>
                </c:pt>
                <c:pt idx="232474">
                  <c:v>5.27154</c:v>
                </c:pt>
                <c:pt idx="232475">
                  <c:v>5.27156</c:v>
                </c:pt>
                <c:pt idx="232476">
                  <c:v>5.27159</c:v>
                </c:pt>
                <c:pt idx="232477">
                  <c:v>5.27161</c:v>
                </c:pt>
                <c:pt idx="232478">
                  <c:v>5.27163</c:v>
                </c:pt>
                <c:pt idx="232479">
                  <c:v>5.27165</c:v>
                </c:pt>
                <c:pt idx="232480">
                  <c:v>5.27168</c:v>
                </c:pt>
                <c:pt idx="232481">
                  <c:v>5.2717</c:v>
                </c:pt>
                <c:pt idx="232482">
                  <c:v>5.27172</c:v>
                </c:pt>
                <c:pt idx="232483">
                  <c:v>5.27175</c:v>
                </c:pt>
                <c:pt idx="232484">
                  <c:v>5.27177</c:v>
                </c:pt>
                <c:pt idx="232485">
                  <c:v>5.27179</c:v>
                </c:pt>
                <c:pt idx="232486">
                  <c:v>5.27181</c:v>
                </c:pt>
                <c:pt idx="232487">
                  <c:v>5.27184</c:v>
                </c:pt>
                <c:pt idx="232488">
                  <c:v>5.27186</c:v>
                </c:pt>
                <c:pt idx="232489">
                  <c:v>5.27188</c:v>
                </c:pt>
                <c:pt idx="232490">
                  <c:v>5.27191</c:v>
                </c:pt>
                <c:pt idx="232491">
                  <c:v>5.27193</c:v>
                </c:pt>
                <c:pt idx="232492">
                  <c:v>5.27195</c:v>
                </c:pt>
                <c:pt idx="232493">
                  <c:v>5.27197</c:v>
                </c:pt>
                <c:pt idx="232494">
                  <c:v>5.272</c:v>
                </c:pt>
                <c:pt idx="232495">
                  <c:v>5.27202</c:v>
                </c:pt>
                <c:pt idx="232496">
                  <c:v>5.27204</c:v>
                </c:pt>
                <c:pt idx="232497">
                  <c:v>5.27206</c:v>
                </c:pt>
                <c:pt idx="232498">
                  <c:v>5.27209</c:v>
                </c:pt>
                <c:pt idx="232499">
                  <c:v>5.27211</c:v>
                </c:pt>
                <c:pt idx="232500">
                  <c:v>5.27213</c:v>
                </c:pt>
                <c:pt idx="232501">
                  <c:v>5.27215</c:v>
                </c:pt>
                <c:pt idx="232502">
                  <c:v>5.27218</c:v>
                </c:pt>
                <c:pt idx="232503">
                  <c:v>5.2722</c:v>
                </c:pt>
                <c:pt idx="232504">
                  <c:v>5.27222</c:v>
                </c:pt>
                <c:pt idx="232505">
                  <c:v>5.27224</c:v>
                </c:pt>
                <c:pt idx="232506">
                  <c:v>5.27227</c:v>
                </c:pt>
                <c:pt idx="232507">
                  <c:v>5.27229</c:v>
                </c:pt>
                <c:pt idx="232508">
                  <c:v>5.27231</c:v>
                </c:pt>
                <c:pt idx="232509">
                  <c:v>5.27234</c:v>
                </c:pt>
                <c:pt idx="232510">
                  <c:v>5.27236</c:v>
                </c:pt>
                <c:pt idx="232511">
                  <c:v>5.27238</c:v>
                </c:pt>
                <c:pt idx="232512">
                  <c:v>5.2724</c:v>
                </c:pt>
                <c:pt idx="232513">
                  <c:v>5.27243</c:v>
                </c:pt>
                <c:pt idx="232514">
                  <c:v>5.27245</c:v>
                </c:pt>
                <c:pt idx="232515">
                  <c:v>5.27247</c:v>
                </c:pt>
                <c:pt idx="232516">
                  <c:v>5.27249</c:v>
                </c:pt>
                <c:pt idx="232517">
                  <c:v>5.27252</c:v>
                </c:pt>
                <c:pt idx="232518">
                  <c:v>5.27254</c:v>
                </c:pt>
                <c:pt idx="232519">
                  <c:v>5.27256</c:v>
                </c:pt>
                <c:pt idx="232520">
                  <c:v>5.27259</c:v>
                </c:pt>
                <c:pt idx="232521">
                  <c:v>5.27261</c:v>
                </c:pt>
                <c:pt idx="232522">
                  <c:v>5.27263</c:v>
                </c:pt>
                <c:pt idx="232523">
                  <c:v>5.27265</c:v>
                </c:pt>
                <c:pt idx="232524">
                  <c:v>5.27268</c:v>
                </c:pt>
                <c:pt idx="232525">
                  <c:v>5.2727</c:v>
                </c:pt>
                <c:pt idx="232526">
                  <c:v>5.27272</c:v>
                </c:pt>
                <c:pt idx="232527">
                  <c:v>5.27274</c:v>
                </c:pt>
                <c:pt idx="232528">
                  <c:v>5.27277</c:v>
                </c:pt>
                <c:pt idx="232529">
                  <c:v>5.27279</c:v>
                </c:pt>
                <c:pt idx="232530">
                  <c:v>5.27281</c:v>
                </c:pt>
                <c:pt idx="232531">
                  <c:v>5.27283</c:v>
                </c:pt>
                <c:pt idx="232532">
                  <c:v>5.27286</c:v>
                </c:pt>
                <c:pt idx="232533">
                  <c:v>5.27288</c:v>
                </c:pt>
                <c:pt idx="232534">
                  <c:v>5.2729</c:v>
                </c:pt>
                <c:pt idx="232535">
                  <c:v>5.27292</c:v>
                </c:pt>
                <c:pt idx="232536">
                  <c:v>5.27295</c:v>
                </c:pt>
                <c:pt idx="232537">
                  <c:v>5.27297</c:v>
                </c:pt>
                <c:pt idx="232538">
                  <c:v>5.27299</c:v>
                </c:pt>
                <c:pt idx="232539">
                  <c:v>5.27302</c:v>
                </c:pt>
                <c:pt idx="232540">
                  <c:v>5.27304</c:v>
                </c:pt>
                <c:pt idx="232541">
                  <c:v>5.27306</c:v>
                </c:pt>
                <c:pt idx="232542">
                  <c:v>5.27308</c:v>
                </c:pt>
                <c:pt idx="232543">
                  <c:v>5.27311</c:v>
                </c:pt>
                <c:pt idx="232544">
                  <c:v>5.27313</c:v>
                </c:pt>
                <c:pt idx="232545">
                  <c:v>5.27315</c:v>
                </c:pt>
                <c:pt idx="232546">
                  <c:v>5.27318</c:v>
                </c:pt>
                <c:pt idx="232547">
                  <c:v>5.2732</c:v>
                </c:pt>
                <c:pt idx="232548">
                  <c:v>5.27322</c:v>
                </c:pt>
                <c:pt idx="232549">
                  <c:v>5.27324</c:v>
                </c:pt>
                <c:pt idx="232550">
                  <c:v>5.27327</c:v>
                </c:pt>
                <c:pt idx="232551">
                  <c:v>5.27329</c:v>
                </c:pt>
                <c:pt idx="232552">
                  <c:v>5.27331</c:v>
                </c:pt>
                <c:pt idx="232553">
                  <c:v>5.27333</c:v>
                </c:pt>
                <c:pt idx="232554">
                  <c:v>5.27336</c:v>
                </c:pt>
                <c:pt idx="232555">
                  <c:v>5.27338</c:v>
                </c:pt>
                <c:pt idx="232556">
                  <c:v>5.2734</c:v>
                </c:pt>
                <c:pt idx="232557">
                  <c:v>5.27342</c:v>
                </c:pt>
                <c:pt idx="232558">
                  <c:v>5.27345</c:v>
                </c:pt>
                <c:pt idx="232559">
                  <c:v>5.27347</c:v>
                </c:pt>
                <c:pt idx="232560">
                  <c:v>5.27349</c:v>
                </c:pt>
                <c:pt idx="232561">
                  <c:v>5.27351</c:v>
                </c:pt>
                <c:pt idx="232562">
                  <c:v>5.27354</c:v>
                </c:pt>
                <c:pt idx="232563">
                  <c:v>5.27356</c:v>
                </c:pt>
                <c:pt idx="232564">
                  <c:v>5.27358</c:v>
                </c:pt>
                <c:pt idx="232565">
                  <c:v>5.2736</c:v>
                </c:pt>
                <c:pt idx="232566">
                  <c:v>5.27363</c:v>
                </c:pt>
                <c:pt idx="232567">
                  <c:v>5.27365</c:v>
                </c:pt>
                <c:pt idx="232568">
                  <c:v>5.27367</c:v>
                </c:pt>
                <c:pt idx="232569">
                  <c:v>5.2737</c:v>
                </c:pt>
                <c:pt idx="232570">
                  <c:v>5.27372</c:v>
                </c:pt>
                <c:pt idx="232571">
                  <c:v>5.27374</c:v>
                </c:pt>
                <c:pt idx="232572">
                  <c:v>5.27376</c:v>
                </c:pt>
                <c:pt idx="232573">
                  <c:v>5.27379</c:v>
                </c:pt>
                <c:pt idx="232574">
                  <c:v>5.27381</c:v>
                </c:pt>
                <c:pt idx="232575">
                  <c:v>5.27383</c:v>
                </c:pt>
                <c:pt idx="232576">
                  <c:v>5.27386</c:v>
                </c:pt>
                <c:pt idx="232577">
                  <c:v>5.27388</c:v>
                </c:pt>
                <c:pt idx="232578">
                  <c:v>5.2739</c:v>
                </c:pt>
                <c:pt idx="232579">
                  <c:v>5.27392</c:v>
                </c:pt>
                <c:pt idx="232580">
                  <c:v>5.27395</c:v>
                </c:pt>
                <c:pt idx="232581">
                  <c:v>5.27397</c:v>
                </c:pt>
                <c:pt idx="232582">
                  <c:v>5.27399</c:v>
                </c:pt>
                <c:pt idx="232583">
                  <c:v>5.27401</c:v>
                </c:pt>
                <c:pt idx="232584">
                  <c:v>5.27404</c:v>
                </c:pt>
                <c:pt idx="232585">
                  <c:v>5.27406</c:v>
                </c:pt>
                <c:pt idx="232586">
                  <c:v>5.27408</c:v>
                </c:pt>
                <c:pt idx="232587">
                  <c:v>5.2741</c:v>
                </c:pt>
                <c:pt idx="232588">
                  <c:v>5.27413</c:v>
                </c:pt>
                <c:pt idx="232589">
                  <c:v>5.27415</c:v>
                </c:pt>
                <c:pt idx="232590">
                  <c:v>5.27417</c:v>
                </c:pt>
                <c:pt idx="232591">
                  <c:v>5.27419</c:v>
                </c:pt>
                <c:pt idx="232592">
                  <c:v>5.27422</c:v>
                </c:pt>
                <c:pt idx="232593">
                  <c:v>5.27424</c:v>
                </c:pt>
                <c:pt idx="232594">
                  <c:v>5.27426</c:v>
                </c:pt>
                <c:pt idx="232595">
                  <c:v>5.27429</c:v>
                </c:pt>
                <c:pt idx="232596">
                  <c:v>5.27431</c:v>
                </c:pt>
                <c:pt idx="232597">
                  <c:v>5.27433</c:v>
                </c:pt>
                <c:pt idx="232598">
                  <c:v>5.27435</c:v>
                </c:pt>
                <c:pt idx="232599">
                  <c:v>5.27438</c:v>
                </c:pt>
                <c:pt idx="232600">
                  <c:v>5.2744</c:v>
                </c:pt>
                <c:pt idx="232601">
                  <c:v>5.27442</c:v>
                </c:pt>
                <c:pt idx="232602">
                  <c:v>5.27444</c:v>
                </c:pt>
                <c:pt idx="232603">
                  <c:v>5.27447</c:v>
                </c:pt>
                <c:pt idx="232604">
                  <c:v>5.27449</c:v>
                </c:pt>
                <c:pt idx="232605">
                  <c:v>5.27451</c:v>
                </c:pt>
                <c:pt idx="232606">
                  <c:v>5.27454</c:v>
                </c:pt>
                <c:pt idx="232607">
                  <c:v>5.27456</c:v>
                </c:pt>
                <c:pt idx="232608">
                  <c:v>5.27458</c:v>
                </c:pt>
                <c:pt idx="232609">
                  <c:v>5.2746</c:v>
                </c:pt>
                <c:pt idx="232610">
                  <c:v>5.27463</c:v>
                </c:pt>
                <c:pt idx="232611">
                  <c:v>5.27465</c:v>
                </c:pt>
                <c:pt idx="232612">
                  <c:v>5.27467</c:v>
                </c:pt>
                <c:pt idx="232613">
                  <c:v>5.27469</c:v>
                </c:pt>
                <c:pt idx="232614">
                  <c:v>5.27472</c:v>
                </c:pt>
                <c:pt idx="232615">
                  <c:v>5.27474</c:v>
                </c:pt>
                <c:pt idx="232616">
                  <c:v>5.27476</c:v>
                </c:pt>
                <c:pt idx="232617">
                  <c:v>5.27478</c:v>
                </c:pt>
                <c:pt idx="232618">
                  <c:v>5.27481</c:v>
                </c:pt>
                <c:pt idx="232619">
                  <c:v>5.27483</c:v>
                </c:pt>
                <c:pt idx="232620">
                  <c:v>5.27485</c:v>
                </c:pt>
                <c:pt idx="232621">
                  <c:v>5.27487</c:v>
                </c:pt>
                <c:pt idx="232622">
                  <c:v>5.2749</c:v>
                </c:pt>
                <c:pt idx="232623">
                  <c:v>5.27492</c:v>
                </c:pt>
                <c:pt idx="232624">
                  <c:v>5.27494</c:v>
                </c:pt>
                <c:pt idx="232625">
                  <c:v>5.27497</c:v>
                </c:pt>
                <c:pt idx="232626">
                  <c:v>5.27499</c:v>
                </c:pt>
                <c:pt idx="232627">
                  <c:v>5.27501</c:v>
                </c:pt>
                <c:pt idx="232628">
                  <c:v>5.27503</c:v>
                </c:pt>
                <c:pt idx="232629">
                  <c:v>5.27506</c:v>
                </c:pt>
                <c:pt idx="232630">
                  <c:v>5.27508</c:v>
                </c:pt>
                <c:pt idx="232631">
                  <c:v>5.2751</c:v>
                </c:pt>
                <c:pt idx="232632">
                  <c:v>5.27513</c:v>
                </c:pt>
                <c:pt idx="232633">
                  <c:v>5.27515</c:v>
                </c:pt>
                <c:pt idx="232634">
                  <c:v>5.27517</c:v>
                </c:pt>
                <c:pt idx="232635">
                  <c:v>5.27519</c:v>
                </c:pt>
                <c:pt idx="232636">
                  <c:v>5.27522</c:v>
                </c:pt>
                <c:pt idx="232637">
                  <c:v>5.27524</c:v>
                </c:pt>
                <c:pt idx="232638">
                  <c:v>5.27526</c:v>
                </c:pt>
                <c:pt idx="232639">
                  <c:v>5.27528</c:v>
                </c:pt>
                <c:pt idx="232640">
                  <c:v>5.27531</c:v>
                </c:pt>
                <c:pt idx="232641">
                  <c:v>5.27533</c:v>
                </c:pt>
                <c:pt idx="232642">
                  <c:v>5.27535</c:v>
                </c:pt>
                <c:pt idx="232643">
                  <c:v>5.27537</c:v>
                </c:pt>
                <c:pt idx="232644">
                  <c:v>5.2754</c:v>
                </c:pt>
                <c:pt idx="232645">
                  <c:v>5.27542</c:v>
                </c:pt>
                <c:pt idx="232646">
                  <c:v>5.27544</c:v>
                </c:pt>
                <c:pt idx="232647">
                  <c:v>5.27546</c:v>
                </c:pt>
                <c:pt idx="232648">
                  <c:v>5.27549</c:v>
                </c:pt>
                <c:pt idx="232649">
                  <c:v>5.27551</c:v>
                </c:pt>
                <c:pt idx="232650">
                  <c:v>5.27553</c:v>
                </c:pt>
                <c:pt idx="232651">
                  <c:v>5.27556</c:v>
                </c:pt>
                <c:pt idx="232652">
                  <c:v>5.27558</c:v>
                </c:pt>
                <c:pt idx="232653">
                  <c:v>5.2756</c:v>
                </c:pt>
                <c:pt idx="232654">
                  <c:v>5.27562</c:v>
                </c:pt>
                <c:pt idx="232655">
                  <c:v>5.27565</c:v>
                </c:pt>
                <c:pt idx="232656">
                  <c:v>5.27567</c:v>
                </c:pt>
                <c:pt idx="232657">
                  <c:v>5.27569</c:v>
                </c:pt>
                <c:pt idx="232658">
                  <c:v>5.27571</c:v>
                </c:pt>
                <c:pt idx="232659">
                  <c:v>5.27574</c:v>
                </c:pt>
                <c:pt idx="232660">
                  <c:v>5.27576</c:v>
                </c:pt>
                <c:pt idx="232661">
                  <c:v>5.27578</c:v>
                </c:pt>
                <c:pt idx="232662">
                  <c:v>5.27581</c:v>
                </c:pt>
                <c:pt idx="232663">
                  <c:v>5.27583</c:v>
                </c:pt>
                <c:pt idx="232664">
                  <c:v>5.27585</c:v>
                </c:pt>
                <c:pt idx="232665">
                  <c:v>5.27587</c:v>
                </c:pt>
                <c:pt idx="232666">
                  <c:v>5.2759</c:v>
                </c:pt>
                <c:pt idx="232667">
                  <c:v>5.27592</c:v>
                </c:pt>
                <c:pt idx="232668">
                  <c:v>5.27594</c:v>
                </c:pt>
                <c:pt idx="232669">
                  <c:v>5.27596</c:v>
                </c:pt>
                <c:pt idx="232670">
                  <c:v>5.27599</c:v>
                </c:pt>
                <c:pt idx="232671">
                  <c:v>5.27601</c:v>
                </c:pt>
                <c:pt idx="232672">
                  <c:v>5.27603</c:v>
                </c:pt>
                <c:pt idx="232673">
                  <c:v>5.27605</c:v>
                </c:pt>
                <c:pt idx="232674">
                  <c:v>5.27608</c:v>
                </c:pt>
                <c:pt idx="232675">
                  <c:v>5.2761</c:v>
                </c:pt>
                <c:pt idx="232676">
                  <c:v>5.27612</c:v>
                </c:pt>
                <c:pt idx="232677">
                  <c:v>5.27614</c:v>
                </c:pt>
                <c:pt idx="232678">
                  <c:v>5.27617</c:v>
                </c:pt>
                <c:pt idx="232679">
                  <c:v>5.27619</c:v>
                </c:pt>
                <c:pt idx="232680">
                  <c:v>5.27621</c:v>
                </c:pt>
                <c:pt idx="232681">
                  <c:v>5.27624</c:v>
                </c:pt>
                <c:pt idx="232682">
                  <c:v>5.27626</c:v>
                </c:pt>
                <c:pt idx="232683">
                  <c:v>5.27628</c:v>
                </c:pt>
                <c:pt idx="232684">
                  <c:v>5.2763</c:v>
                </c:pt>
                <c:pt idx="232685">
                  <c:v>5.27633</c:v>
                </c:pt>
                <c:pt idx="232686">
                  <c:v>5.27635</c:v>
                </c:pt>
                <c:pt idx="232687">
                  <c:v>5.27637</c:v>
                </c:pt>
                <c:pt idx="232688">
                  <c:v>5.27639</c:v>
                </c:pt>
                <c:pt idx="232689">
                  <c:v>5.27642</c:v>
                </c:pt>
                <c:pt idx="232690">
                  <c:v>5.27644</c:v>
                </c:pt>
                <c:pt idx="232691">
                  <c:v>5.27646</c:v>
                </c:pt>
                <c:pt idx="232692">
                  <c:v>5.27649</c:v>
                </c:pt>
                <c:pt idx="232693">
                  <c:v>5.27651</c:v>
                </c:pt>
                <c:pt idx="232694">
                  <c:v>5.27653</c:v>
                </c:pt>
                <c:pt idx="232695">
                  <c:v>5.27655</c:v>
                </c:pt>
                <c:pt idx="232696">
                  <c:v>5.27658</c:v>
                </c:pt>
                <c:pt idx="232697">
                  <c:v>5.2766</c:v>
                </c:pt>
                <c:pt idx="232698">
                  <c:v>5.27662</c:v>
                </c:pt>
                <c:pt idx="232699">
                  <c:v>5.27664</c:v>
                </c:pt>
                <c:pt idx="232700">
                  <c:v>5.27667</c:v>
                </c:pt>
                <c:pt idx="232701">
                  <c:v>5.27669</c:v>
                </c:pt>
                <c:pt idx="232702">
                  <c:v>5.27671</c:v>
                </c:pt>
                <c:pt idx="232703">
                  <c:v>5.27674</c:v>
                </c:pt>
                <c:pt idx="232704">
                  <c:v>5.27676</c:v>
                </c:pt>
                <c:pt idx="232705">
                  <c:v>5.27678</c:v>
                </c:pt>
                <c:pt idx="232706">
                  <c:v>5.2768</c:v>
                </c:pt>
                <c:pt idx="232707">
                  <c:v>5.27682</c:v>
                </c:pt>
                <c:pt idx="232708">
                  <c:v>5.27685</c:v>
                </c:pt>
                <c:pt idx="232709">
                  <c:v>5.27687</c:v>
                </c:pt>
                <c:pt idx="232710">
                  <c:v>5.27689</c:v>
                </c:pt>
                <c:pt idx="232711">
                  <c:v>5.27692</c:v>
                </c:pt>
                <c:pt idx="232712">
                  <c:v>5.27694</c:v>
                </c:pt>
                <c:pt idx="232713">
                  <c:v>5.27696</c:v>
                </c:pt>
                <c:pt idx="232714">
                  <c:v>5.27698</c:v>
                </c:pt>
                <c:pt idx="232715">
                  <c:v>5.27701</c:v>
                </c:pt>
                <c:pt idx="232716">
                  <c:v>5.27703</c:v>
                </c:pt>
                <c:pt idx="232717">
                  <c:v>5.27705</c:v>
                </c:pt>
                <c:pt idx="232718">
                  <c:v>5.27707</c:v>
                </c:pt>
                <c:pt idx="232719">
                  <c:v>5.2771</c:v>
                </c:pt>
                <c:pt idx="232720">
                  <c:v>5.27712</c:v>
                </c:pt>
                <c:pt idx="232721">
                  <c:v>5.27714</c:v>
                </c:pt>
                <c:pt idx="232722">
                  <c:v>5.27717</c:v>
                </c:pt>
                <c:pt idx="232723">
                  <c:v>5.27719</c:v>
                </c:pt>
                <c:pt idx="232724">
                  <c:v>5.27721</c:v>
                </c:pt>
                <c:pt idx="232725">
                  <c:v>5.27723</c:v>
                </c:pt>
                <c:pt idx="232726">
                  <c:v>5.27726</c:v>
                </c:pt>
                <c:pt idx="232727">
                  <c:v>5.27728</c:v>
                </c:pt>
                <c:pt idx="232728">
                  <c:v>5.2773</c:v>
                </c:pt>
                <c:pt idx="232729">
                  <c:v>5.27732</c:v>
                </c:pt>
                <c:pt idx="232730">
                  <c:v>5.27735</c:v>
                </c:pt>
                <c:pt idx="232731">
                  <c:v>5.27737</c:v>
                </c:pt>
                <c:pt idx="232732">
                  <c:v>5.27739</c:v>
                </c:pt>
                <c:pt idx="232733">
                  <c:v>5.27742</c:v>
                </c:pt>
                <c:pt idx="232734">
                  <c:v>5.27744</c:v>
                </c:pt>
                <c:pt idx="232735">
                  <c:v>5.27746</c:v>
                </c:pt>
                <c:pt idx="232736">
                  <c:v>5.27748</c:v>
                </c:pt>
                <c:pt idx="232737">
                  <c:v>5.27751</c:v>
                </c:pt>
                <c:pt idx="232738">
                  <c:v>5.27753</c:v>
                </c:pt>
                <c:pt idx="232739">
                  <c:v>5.27755</c:v>
                </c:pt>
                <c:pt idx="232740">
                  <c:v>5.27757</c:v>
                </c:pt>
                <c:pt idx="232741">
                  <c:v>5.2776</c:v>
                </c:pt>
                <c:pt idx="232742">
                  <c:v>5.27762</c:v>
                </c:pt>
                <c:pt idx="232743">
                  <c:v>5.27764</c:v>
                </c:pt>
                <c:pt idx="232744">
                  <c:v>5.27766</c:v>
                </c:pt>
                <c:pt idx="232745">
                  <c:v>5.27769</c:v>
                </c:pt>
                <c:pt idx="232746">
                  <c:v>5.27771</c:v>
                </c:pt>
                <c:pt idx="232747">
                  <c:v>5.27773</c:v>
                </c:pt>
                <c:pt idx="232748">
                  <c:v>5.27775</c:v>
                </c:pt>
                <c:pt idx="232749">
                  <c:v>5.27778</c:v>
                </c:pt>
                <c:pt idx="232750">
                  <c:v>5.2778</c:v>
                </c:pt>
                <c:pt idx="232751">
                  <c:v>5.27782</c:v>
                </c:pt>
                <c:pt idx="232752">
                  <c:v>5.27785</c:v>
                </c:pt>
                <c:pt idx="232753">
                  <c:v>5.27787</c:v>
                </c:pt>
                <c:pt idx="232754">
                  <c:v>5.27789</c:v>
                </c:pt>
                <c:pt idx="232755">
                  <c:v>5.27791</c:v>
                </c:pt>
                <c:pt idx="232756">
                  <c:v>5.27794</c:v>
                </c:pt>
                <c:pt idx="232757">
                  <c:v>5.27796</c:v>
                </c:pt>
                <c:pt idx="232758">
                  <c:v>5.27798</c:v>
                </c:pt>
                <c:pt idx="232759">
                  <c:v>5.27801</c:v>
                </c:pt>
                <c:pt idx="232760">
                  <c:v>5.27803</c:v>
                </c:pt>
                <c:pt idx="232761">
                  <c:v>5.27805</c:v>
                </c:pt>
                <c:pt idx="232762">
                  <c:v>5.27807</c:v>
                </c:pt>
                <c:pt idx="232763">
                  <c:v>5.2781</c:v>
                </c:pt>
                <c:pt idx="232764">
                  <c:v>5.27812</c:v>
                </c:pt>
                <c:pt idx="232765">
                  <c:v>5.27814</c:v>
                </c:pt>
                <c:pt idx="232766">
                  <c:v>5.27816</c:v>
                </c:pt>
                <c:pt idx="232767">
                  <c:v>5.27819</c:v>
                </c:pt>
                <c:pt idx="232768">
                  <c:v>5.27821</c:v>
                </c:pt>
                <c:pt idx="232769">
                  <c:v>5.27823</c:v>
                </c:pt>
                <c:pt idx="232770">
                  <c:v>5.27825</c:v>
                </c:pt>
                <c:pt idx="232771">
                  <c:v>5.27828</c:v>
                </c:pt>
                <c:pt idx="232772">
                  <c:v>5.2783</c:v>
                </c:pt>
                <c:pt idx="232773">
                  <c:v>5.27832</c:v>
                </c:pt>
                <c:pt idx="232774">
                  <c:v>5.27834</c:v>
                </c:pt>
                <c:pt idx="232775">
                  <c:v>5.27837</c:v>
                </c:pt>
                <c:pt idx="232776">
                  <c:v>5.27839</c:v>
                </c:pt>
                <c:pt idx="232777">
                  <c:v>5.27841</c:v>
                </c:pt>
                <c:pt idx="232778">
                  <c:v>5.27843</c:v>
                </c:pt>
                <c:pt idx="232779">
                  <c:v>5.27846</c:v>
                </c:pt>
                <c:pt idx="232780">
                  <c:v>5.27848</c:v>
                </c:pt>
                <c:pt idx="232781">
                  <c:v>5.2785</c:v>
                </c:pt>
                <c:pt idx="232782">
                  <c:v>5.27853</c:v>
                </c:pt>
                <c:pt idx="232783">
                  <c:v>5.27855</c:v>
                </c:pt>
                <c:pt idx="232784">
                  <c:v>5.27857</c:v>
                </c:pt>
                <c:pt idx="232785">
                  <c:v>5.27859</c:v>
                </c:pt>
                <c:pt idx="232786">
                  <c:v>5.27862</c:v>
                </c:pt>
                <c:pt idx="232787">
                  <c:v>5.27864</c:v>
                </c:pt>
                <c:pt idx="232788">
                  <c:v>5.27866</c:v>
                </c:pt>
                <c:pt idx="232789">
                  <c:v>5.27869</c:v>
                </c:pt>
                <c:pt idx="232790">
                  <c:v>5.27871</c:v>
                </c:pt>
                <c:pt idx="232791">
                  <c:v>5.27873</c:v>
                </c:pt>
                <c:pt idx="232792">
                  <c:v>5.27875</c:v>
                </c:pt>
                <c:pt idx="232793">
                  <c:v>5.27878</c:v>
                </c:pt>
                <c:pt idx="232794">
                  <c:v>5.2788</c:v>
                </c:pt>
                <c:pt idx="232795">
                  <c:v>5.27882</c:v>
                </c:pt>
                <c:pt idx="232796">
                  <c:v>5.27884</c:v>
                </c:pt>
                <c:pt idx="232797">
                  <c:v>5.27887</c:v>
                </c:pt>
                <c:pt idx="232798">
                  <c:v>5.27889</c:v>
                </c:pt>
                <c:pt idx="232799">
                  <c:v>5.27891</c:v>
                </c:pt>
                <c:pt idx="232800">
                  <c:v>5.27893</c:v>
                </c:pt>
                <c:pt idx="232801">
                  <c:v>5.27896</c:v>
                </c:pt>
                <c:pt idx="232802">
                  <c:v>5.27898</c:v>
                </c:pt>
                <c:pt idx="232803">
                  <c:v>5.279</c:v>
                </c:pt>
                <c:pt idx="232804">
                  <c:v>5.27902</c:v>
                </c:pt>
                <c:pt idx="232805">
                  <c:v>5.27905</c:v>
                </c:pt>
                <c:pt idx="232806">
                  <c:v>5.27907</c:v>
                </c:pt>
                <c:pt idx="232807">
                  <c:v>5.27909</c:v>
                </c:pt>
                <c:pt idx="232808">
                  <c:v>5.27912</c:v>
                </c:pt>
                <c:pt idx="232809">
                  <c:v>5.27914</c:v>
                </c:pt>
                <c:pt idx="232810">
                  <c:v>5.27916</c:v>
                </c:pt>
                <c:pt idx="232811">
                  <c:v>5.27918</c:v>
                </c:pt>
                <c:pt idx="232812">
                  <c:v>5.27921</c:v>
                </c:pt>
                <c:pt idx="232813">
                  <c:v>5.27923</c:v>
                </c:pt>
                <c:pt idx="232814">
                  <c:v>5.27925</c:v>
                </c:pt>
                <c:pt idx="232815">
                  <c:v>5.27927</c:v>
                </c:pt>
                <c:pt idx="232816">
                  <c:v>5.2793</c:v>
                </c:pt>
                <c:pt idx="232817">
                  <c:v>5.27932</c:v>
                </c:pt>
                <c:pt idx="232818">
                  <c:v>5.27934</c:v>
                </c:pt>
                <c:pt idx="232819">
                  <c:v>5.27937</c:v>
                </c:pt>
                <c:pt idx="232820">
                  <c:v>5.27939</c:v>
                </c:pt>
                <c:pt idx="232821">
                  <c:v>5.27941</c:v>
                </c:pt>
                <c:pt idx="232822">
                  <c:v>5.27943</c:v>
                </c:pt>
                <c:pt idx="232823">
                  <c:v>5.27946</c:v>
                </c:pt>
                <c:pt idx="232824">
                  <c:v>5.27948</c:v>
                </c:pt>
                <c:pt idx="232825">
                  <c:v>5.2795</c:v>
                </c:pt>
                <c:pt idx="232826">
                  <c:v>5.27952</c:v>
                </c:pt>
                <c:pt idx="232827">
                  <c:v>5.27955</c:v>
                </c:pt>
                <c:pt idx="232828">
                  <c:v>5.27957</c:v>
                </c:pt>
                <c:pt idx="232829">
                  <c:v>5.27959</c:v>
                </c:pt>
                <c:pt idx="232830">
                  <c:v>5.27961</c:v>
                </c:pt>
                <c:pt idx="232831">
                  <c:v>5.27964</c:v>
                </c:pt>
                <c:pt idx="232832">
                  <c:v>5.27966</c:v>
                </c:pt>
                <c:pt idx="232833">
                  <c:v>5.27968</c:v>
                </c:pt>
                <c:pt idx="232834">
                  <c:v>5.2797</c:v>
                </c:pt>
                <c:pt idx="232835">
                  <c:v>5.27973</c:v>
                </c:pt>
                <c:pt idx="232836">
                  <c:v>5.27975</c:v>
                </c:pt>
                <c:pt idx="232837">
                  <c:v>5.27977</c:v>
                </c:pt>
                <c:pt idx="232838">
                  <c:v>5.2798</c:v>
                </c:pt>
                <c:pt idx="232839">
                  <c:v>5.27982</c:v>
                </c:pt>
                <c:pt idx="232840">
                  <c:v>5.27984</c:v>
                </c:pt>
                <c:pt idx="232841">
                  <c:v>5.27986</c:v>
                </c:pt>
                <c:pt idx="232842">
                  <c:v>5.27989</c:v>
                </c:pt>
                <c:pt idx="232843">
                  <c:v>5.27991</c:v>
                </c:pt>
                <c:pt idx="232844">
                  <c:v>5.27993</c:v>
                </c:pt>
                <c:pt idx="232845">
                  <c:v>5.27996</c:v>
                </c:pt>
                <c:pt idx="232846">
                  <c:v>5.27998</c:v>
                </c:pt>
                <c:pt idx="232847">
                  <c:v>5.28</c:v>
                </c:pt>
                <c:pt idx="232848">
                  <c:v>5.28002</c:v>
                </c:pt>
                <c:pt idx="232849">
                  <c:v>5.28005</c:v>
                </c:pt>
                <c:pt idx="232850">
                  <c:v>5.28007</c:v>
                </c:pt>
                <c:pt idx="232851">
                  <c:v>5.28009</c:v>
                </c:pt>
                <c:pt idx="232852">
                  <c:v>5.28011</c:v>
                </c:pt>
                <c:pt idx="232853">
                  <c:v>5.28014</c:v>
                </c:pt>
                <c:pt idx="232854">
                  <c:v>5.28016</c:v>
                </c:pt>
                <c:pt idx="232855">
                  <c:v>5.28018</c:v>
                </c:pt>
                <c:pt idx="232856">
                  <c:v>5.2802</c:v>
                </c:pt>
                <c:pt idx="232857">
                  <c:v>5.28023</c:v>
                </c:pt>
                <c:pt idx="232858">
                  <c:v>5.28025</c:v>
                </c:pt>
                <c:pt idx="232859">
                  <c:v>5.28027</c:v>
                </c:pt>
                <c:pt idx="232860">
                  <c:v>5.28029</c:v>
                </c:pt>
                <c:pt idx="232861">
                  <c:v>5.28032</c:v>
                </c:pt>
                <c:pt idx="232862">
                  <c:v>5.28034</c:v>
                </c:pt>
                <c:pt idx="232863">
                  <c:v>5.28036</c:v>
                </c:pt>
                <c:pt idx="232864">
                  <c:v>5.28038</c:v>
                </c:pt>
                <c:pt idx="232865">
                  <c:v>5.28041</c:v>
                </c:pt>
                <c:pt idx="232866">
                  <c:v>5.28043</c:v>
                </c:pt>
                <c:pt idx="232867">
                  <c:v>5.28045</c:v>
                </c:pt>
                <c:pt idx="232868">
                  <c:v>5.28048</c:v>
                </c:pt>
                <c:pt idx="232869">
                  <c:v>5.2805</c:v>
                </c:pt>
                <c:pt idx="232870">
                  <c:v>5.28052</c:v>
                </c:pt>
                <c:pt idx="232871">
                  <c:v>5.28054</c:v>
                </c:pt>
                <c:pt idx="232872">
                  <c:v>5.28057</c:v>
                </c:pt>
                <c:pt idx="232873">
                  <c:v>5.28059</c:v>
                </c:pt>
                <c:pt idx="232874">
                  <c:v>5.28061</c:v>
                </c:pt>
                <c:pt idx="232875">
                  <c:v>5.28064</c:v>
                </c:pt>
                <c:pt idx="232876">
                  <c:v>5.28066</c:v>
                </c:pt>
                <c:pt idx="232877">
                  <c:v>5.28068</c:v>
                </c:pt>
                <c:pt idx="232878">
                  <c:v>5.2807</c:v>
                </c:pt>
                <c:pt idx="232879">
                  <c:v>5.28073</c:v>
                </c:pt>
                <c:pt idx="232880">
                  <c:v>5.28075</c:v>
                </c:pt>
                <c:pt idx="232881">
                  <c:v>5.28077</c:v>
                </c:pt>
                <c:pt idx="232882">
                  <c:v>5.28079</c:v>
                </c:pt>
                <c:pt idx="232883">
                  <c:v>5.28082</c:v>
                </c:pt>
                <c:pt idx="232884">
                  <c:v>5.28084</c:v>
                </c:pt>
                <c:pt idx="232885">
                  <c:v>5.28086</c:v>
                </c:pt>
                <c:pt idx="232886">
                  <c:v>5.28088</c:v>
                </c:pt>
                <c:pt idx="232887">
                  <c:v>5.28091</c:v>
                </c:pt>
                <c:pt idx="232888">
                  <c:v>5.28093</c:v>
                </c:pt>
                <c:pt idx="232889">
                  <c:v>5.28095</c:v>
                </c:pt>
                <c:pt idx="232890">
                  <c:v>5.28097</c:v>
                </c:pt>
                <c:pt idx="232891">
                  <c:v>5.281</c:v>
                </c:pt>
                <c:pt idx="232892">
                  <c:v>5.28102</c:v>
                </c:pt>
                <c:pt idx="232893">
                  <c:v>5.28104</c:v>
                </c:pt>
                <c:pt idx="232894">
                  <c:v>5.28107</c:v>
                </c:pt>
                <c:pt idx="232895">
                  <c:v>5.28109</c:v>
                </c:pt>
                <c:pt idx="232896">
                  <c:v>5.28111</c:v>
                </c:pt>
                <c:pt idx="232897">
                  <c:v>5.28113</c:v>
                </c:pt>
                <c:pt idx="232898">
                  <c:v>5.28116</c:v>
                </c:pt>
                <c:pt idx="232899">
                  <c:v>5.28118</c:v>
                </c:pt>
                <c:pt idx="232900">
                  <c:v>5.2812</c:v>
                </c:pt>
                <c:pt idx="232901">
                  <c:v>5.28122</c:v>
                </c:pt>
                <c:pt idx="232902">
                  <c:v>5.28125</c:v>
                </c:pt>
                <c:pt idx="232903">
                  <c:v>5.28127</c:v>
                </c:pt>
                <c:pt idx="232904">
                  <c:v>5.28129</c:v>
                </c:pt>
                <c:pt idx="232905">
                  <c:v>5.28132</c:v>
                </c:pt>
                <c:pt idx="232906">
                  <c:v>5.28134</c:v>
                </c:pt>
                <c:pt idx="232907">
                  <c:v>5.28136</c:v>
                </c:pt>
                <c:pt idx="232908">
                  <c:v>5.28138</c:v>
                </c:pt>
                <c:pt idx="232909">
                  <c:v>5.28141</c:v>
                </c:pt>
                <c:pt idx="232910">
                  <c:v>5.28143</c:v>
                </c:pt>
                <c:pt idx="232911">
                  <c:v>5.28145</c:v>
                </c:pt>
                <c:pt idx="232912">
                  <c:v>5.28147</c:v>
                </c:pt>
                <c:pt idx="232913">
                  <c:v>5.2815</c:v>
                </c:pt>
                <c:pt idx="232914">
                  <c:v>5.28152</c:v>
                </c:pt>
                <c:pt idx="232915">
                  <c:v>5.28154</c:v>
                </c:pt>
                <c:pt idx="232916">
                  <c:v>5.28156</c:v>
                </c:pt>
                <c:pt idx="232917">
                  <c:v>5.28159</c:v>
                </c:pt>
                <c:pt idx="232918">
                  <c:v>5.28161</c:v>
                </c:pt>
                <c:pt idx="232919">
                  <c:v>5.28163</c:v>
                </c:pt>
                <c:pt idx="232920">
                  <c:v>5.28165</c:v>
                </c:pt>
                <c:pt idx="232921">
                  <c:v>5.28168</c:v>
                </c:pt>
                <c:pt idx="232922">
                  <c:v>5.2817</c:v>
                </c:pt>
                <c:pt idx="232923">
                  <c:v>5.28172</c:v>
                </c:pt>
                <c:pt idx="232924">
                  <c:v>5.28175</c:v>
                </c:pt>
                <c:pt idx="232925">
                  <c:v>5.28177</c:v>
                </c:pt>
                <c:pt idx="232926">
                  <c:v>5.28179</c:v>
                </c:pt>
                <c:pt idx="232927">
                  <c:v>5.28181</c:v>
                </c:pt>
                <c:pt idx="232928">
                  <c:v>5.28184</c:v>
                </c:pt>
                <c:pt idx="232929">
                  <c:v>5.28186</c:v>
                </c:pt>
                <c:pt idx="232930">
                  <c:v>5.28188</c:v>
                </c:pt>
                <c:pt idx="232931">
                  <c:v>5.28191</c:v>
                </c:pt>
                <c:pt idx="232932">
                  <c:v>5.28193</c:v>
                </c:pt>
                <c:pt idx="232933">
                  <c:v>5.28195</c:v>
                </c:pt>
                <c:pt idx="232934">
                  <c:v>5.28197</c:v>
                </c:pt>
                <c:pt idx="232935">
                  <c:v>5.282</c:v>
                </c:pt>
                <c:pt idx="232936">
                  <c:v>5.28202</c:v>
                </c:pt>
                <c:pt idx="232937">
                  <c:v>5.28204</c:v>
                </c:pt>
                <c:pt idx="232938">
                  <c:v>5.28206</c:v>
                </c:pt>
                <c:pt idx="232939">
                  <c:v>5.28209</c:v>
                </c:pt>
                <c:pt idx="232940">
                  <c:v>5.28211</c:v>
                </c:pt>
                <c:pt idx="232941">
                  <c:v>5.28213</c:v>
                </c:pt>
                <c:pt idx="232942">
                  <c:v>5.28215</c:v>
                </c:pt>
                <c:pt idx="232943">
                  <c:v>5.28218</c:v>
                </c:pt>
                <c:pt idx="232944">
                  <c:v>5.2822</c:v>
                </c:pt>
                <c:pt idx="232945">
                  <c:v>5.28222</c:v>
                </c:pt>
                <c:pt idx="232946">
                  <c:v>5.28224</c:v>
                </c:pt>
                <c:pt idx="232947">
                  <c:v>5.28227</c:v>
                </c:pt>
                <c:pt idx="232948">
                  <c:v>5.28229</c:v>
                </c:pt>
                <c:pt idx="232949">
                  <c:v>5.28231</c:v>
                </c:pt>
                <c:pt idx="232950">
                  <c:v>5.28234</c:v>
                </c:pt>
                <c:pt idx="232951">
                  <c:v>5.28236</c:v>
                </c:pt>
                <c:pt idx="232952">
                  <c:v>5.28238</c:v>
                </c:pt>
                <c:pt idx="232953">
                  <c:v>5.2824</c:v>
                </c:pt>
                <c:pt idx="232954">
                  <c:v>5.28243</c:v>
                </c:pt>
                <c:pt idx="232955">
                  <c:v>5.28245</c:v>
                </c:pt>
                <c:pt idx="232956">
                  <c:v>5.28247</c:v>
                </c:pt>
                <c:pt idx="232957">
                  <c:v>5.28249</c:v>
                </c:pt>
                <c:pt idx="232958">
                  <c:v>5.28252</c:v>
                </c:pt>
                <c:pt idx="232959">
                  <c:v>5.28254</c:v>
                </c:pt>
                <c:pt idx="232960">
                  <c:v>5.28256</c:v>
                </c:pt>
                <c:pt idx="232961">
                  <c:v>5.28259</c:v>
                </c:pt>
                <c:pt idx="232962">
                  <c:v>5.28261</c:v>
                </c:pt>
                <c:pt idx="232963">
                  <c:v>5.28263</c:v>
                </c:pt>
                <c:pt idx="232964">
                  <c:v>5.28265</c:v>
                </c:pt>
                <c:pt idx="232965">
                  <c:v>5.28268</c:v>
                </c:pt>
                <c:pt idx="232966">
                  <c:v>5.2827</c:v>
                </c:pt>
                <c:pt idx="232967">
                  <c:v>5.28272</c:v>
                </c:pt>
                <c:pt idx="232968">
                  <c:v>5.28274</c:v>
                </c:pt>
                <c:pt idx="232969">
                  <c:v>5.28277</c:v>
                </c:pt>
                <c:pt idx="232970">
                  <c:v>5.28279</c:v>
                </c:pt>
                <c:pt idx="232971">
                  <c:v>5.28281</c:v>
                </c:pt>
                <c:pt idx="232972">
                  <c:v>5.28283</c:v>
                </c:pt>
                <c:pt idx="232973">
                  <c:v>5.28286</c:v>
                </c:pt>
                <c:pt idx="232974">
                  <c:v>5.28288</c:v>
                </c:pt>
                <c:pt idx="232975">
                  <c:v>5.2829</c:v>
                </c:pt>
                <c:pt idx="232976">
                  <c:v>5.28292</c:v>
                </c:pt>
                <c:pt idx="232977">
                  <c:v>5.28295</c:v>
                </c:pt>
                <c:pt idx="232978">
                  <c:v>5.28297</c:v>
                </c:pt>
                <c:pt idx="232979">
                  <c:v>5.28299</c:v>
                </c:pt>
                <c:pt idx="232980">
                  <c:v>5.28302</c:v>
                </c:pt>
                <c:pt idx="232981">
                  <c:v>5.28304</c:v>
                </c:pt>
                <c:pt idx="232982">
                  <c:v>5.28306</c:v>
                </c:pt>
                <c:pt idx="232983">
                  <c:v>5.28308</c:v>
                </c:pt>
                <c:pt idx="232984">
                  <c:v>5.28311</c:v>
                </c:pt>
                <c:pt idx="232985">
                  <c:v>5.28313</c:v>
                </c:pt>
                <c:pt idx="232986">
                  <c:v>5.28315</c:v>
                </c:pt>
                <c:pt idx="232987">
                  <c:v>5.28317</c:v>
                </c:pt>
                <c:pt idx="232988">
                  <c:v>5.2832</c:v>
                </c:pt>
                <c:pt idx="232989">
                  <c:v>5.28322</c:v>
                </c:pt>
                <c:pt idx="232990">
                  <c:v>5.28324</c:v>
                </c:pt>
                <c:pt idx="232991">
                  <c:v>5.28327</c:v>
                </c:pt>
                <c:pt idx="232992">
                  <c:v>5.28329</c:v>
                </c:pt>
                <c:pt idx="232993">
                  <c:v>5.28331</c:v>
                </c:pt>
                <c:pt idx="232994">
                  <c:v>5.28333</c:v>
                </c:pt>
                <c:pt idx="232995">
                  <c:v>5.28336</c:v>
                </c:pt>
                <c:pt idx="232996">
                  <c:v>5.28338</c:v>
                </c:pt>
                <c:pt idx="232997">
                  <c:v>5.2834</c:v>
                </c:pt>
                <c:pt idx="232998">
                  <c:v>5.28342</c:v>
                </c:pt>
                <c:pt idx="232999">
                  <c:v>5.28345</c:v>
                </c:pt>
                <c:pt idx="233000">
                  <c:v>5.28347</c:v>
                </c:pt>
                <c:pt idx="233001">
                  <c:v>5.28349</c:v>
                </c:pt>
                <c:pt idx="233002">
                  <c:v>5.28352</c:v>
                </c:pt>
                <c:pt idx="233003">
                  <c:v>5.28354</c:v>
                </c:pt>
                <c:pt idx="233004">
                  <c:v>5.28356</c:v>
                </c:pt>
                <c:pt idx="233005">
                  <c:v>5.28358</c:v>
                </c:pt>
                <c:pt idx="233006">
                  <c:v>5.2836</c:v>
                </c:pt>
                <c:pt idx="233007">
                  <c:v>5.28363</c:v>
                </c:pt>
                <c:pt idx="233008">
                  <c:v>5.28365</c:v>
                </c:pt>
                <c:pt idx="233009">
                  <c:v>5.28367</c:v>
                </c:pt>
                <c:pt idx="233010">
                  <c:v>5.2837</c:v>
                </c:pt>
                <c:pt idx="233011">
                  <c:v>5.28372</c:v>
                </c:pt>
                <c:pt idx="233012">
                  <c:v>5.28374</c:v>
                </c:pt>
                <c:pt idx="233013">
                  <c:v>5.28376</c:v>
                </c:pt>
                <c:pt idx="233014">
                  <c:v>5.28379</c:v>
                </c:pt>
                <c:pt idx="233015">
                  <c:v>5.28381</c:v>
                </c:pt>
                <c:pt idx="233016">
                  <c:v>5.28383</c:v>
                </c:pt>
                <c:pt idx="233017">
                  <c:v>5.28385</c:v>
                </c:pt>
                <c:pt idx="233018">
                  <c:v>5.28388</c:v>
                </c:pt>
                <c:pt idx="233019">
                  <c:v>5.2839</c:v>
                </c:pt>
                <c:pt idx="233020">
                  <c:v>5.28392</c:v>
                </c:pt>
                <c:pt idx="233021">
                  <c:v>5.28395</c:v>
                </c:pt>
                <c:pt idx="233022">
                  <c:v>5.28397</c:v>
                </c:pt>
                <c:pt idx="233023">
                  <c:v>5.28399</c:v>
                </c:pt>
                <c:pt idx="233024">
                  <c:v>5.28401</c:v>
                </c:pt>
                <c:pt idx="233025">
                  <c:v>5.28404</c:v>
                </c:pt>
                <c:pt idx="233026">
                  <c:v>5.28406</c:v>
                </c:pt>
                <c:pt idx="233027">
                  <c:v>5.28408</c:v>
                </c:pt>
                <c:pt idx="233028">
                  <c:v>5.2841</c:v>
                </c:pt>
                <c:pt idx="233029">
                  <c:v>5.28413</c:v>
                </c:pt>
                <c:pt idx="233030">
                  <c:v>5.28415</c:v>
                </c:pt>
                <c:pt idx="233031">
                  <c:v>5.28417</c:v>
                </c:pt>
                <c:pt idx="233032">
                  <c:v>5.2842</c:v>
                </c:pt>
                <c:pt idx="233033">
                  <c:v>5.28422</c:v>
                </c:pt>
                <c:pt idx="233034">
                  <c:v>5.28424</c:v>
                </c:pt>
                <c:pt idx="233035">
                  <c:v>5.28426</c:v>
                </c:pt>
                <c:pt idx="233036">
                  <c:v>5.28429</c:v>
                </c:pt>
                <c:pt idx="233037">
                  <c:v>5.28431</c:v>
                </c:pt>
                <c:pt idx="233038">
                  <c:v>5.28433</c:v>
                </c:pt>
                <c:pt idx="233039">
                  <c:v>5.28435</c:v>
                </c:pt>
                <c:pt idx="233040">
                  <c:v>5.28438</c:v>
                </c:pt>
                <c:pt idx="233041">
                  <c:v>5.2844</c:v>
                </c:pt>
                <c:pt idx="233042">
                  <c:v>5.28442</c:v>
                </c:pt>
                <c:pt idx="233043">
                  <c:v>5.28444</c:v>
                </c:pt>
                <c:pt idx="233044">
                  <c:v>5.28447</c:v>
                </c:pt>
                <c:pt idx="233045">
                  <c:v>5.28449</c:v>
                </c:pt>
                <c:pt idx="233046">
                  <c:v>5.28451</c:v>
                </c:pt>
                <c:pt idx="233047">
                  <c:v>5.28453</c:v>
                </c:pt>
                <c:pt idx="233048">
                  <c:v>5.28456</c:v>
                </c:pt>
                <c:pt idx="233049">
                  <c:v>5.28458</c:v>
                </c:pt>
                <c:pt idx="233050">
                  <c:v>5.2846</c:v>
                </c:pt>
                <c:pt idx="233051">
                  <c:v>5.28463</c:v>
                </c:pt>
                <c:pt idx="233052">
                  <c:v>5.28465</c:v>
                </c:pt>
                <c:pt idx="233053">
                  <c:v>5.28467</c:v>
                </c:pt>
                <c:pt idx="233054">
                  <c:v>5.28469</c:v>
                </c:pt>
                <c:pt idx="233055">
                  <c:v>5.28472</c:v>
                </c:pt>
                <c:pt idx="233056">
                  <c:v>5.28474</c:v>
                </c:pt>
                <c:pt idx="233057">
                  <c:v>5.28476</c:v>
                </c:pt>
                <c:pt idx="233058">
                  <c:v>5.28479</c:v>
                </c:pt>
                <c:pt idx="233059">
                  <c:v>5.28481</c:v>
                </c:pt>
                <c:pt idx="233060">
                  <c:v>5.28483</c:v>
                </c:pt>
                <c:pt idx="233061">
                  <c:v>5.28485</c:v>
                </c:pt>
                <c:pt idx="233062">
                  <c:v>5.28488</c:v>
                </c:pt>
                <c:pt idx="233063">
                  <c:v>5.2849</c:v>
                </c:pt>
                <c:pt idx="233064">
                  <c:v>5.28492</c:v>
                </c:pt>
                <c:pt idx="233065">
                  <c:v>5.28494</c:v>
                </c:pt>
                <c:pt idx="233066">
                  <c:v>5.28497</c:v>
                </c:pt>
                <c:pt idx="233067">
                  <c:v>5.28499</c:v>
                </c:pt>
                <c:pt idx="233068">
                  <c:v>5.28501</c:v>
                </c:pt>
                <c:pt idx="233069">
                  <c:v>5.28503</c:v>
                </c:pt>
                <c:pt idx="233070">
                  <c:v>5.28506</c:v>
                </c:pt>
                <c:pt idx="233071">
                  <c:v>5.28508</c:v>
                </c:pt>
                <c:pt idx="233072">
                  <c:v>5.2851</c:v>
                </c:pt>
                <c:pt idx="233073">
                  <c:v>5.28512</c:v>
                </c:pt>
                <c:pt idx="233074">
                  <c:v>5.28515</c:v>
                </c:pt>
                <c:pt idx="233075">
                  <c:v>5.28517</c:v>
                </c:pt>
                <c:pt idx="233076">
                  <c:v>5.28519</c:v>
                </c:pt>
                <c:pt idx="233077">
                  <c:v>5.28521</c:v>
                </c:pt>
                <c:pt idx="233078">
                  <c:v>5.28524</c:v>
                </c:pt>
                <c:pt idx="233079">
                  <c:v>5.28526</c:v>
                </c:pt>
                <c:pt idx="233080">
                  <c:v>5.28528</c:v>
                </c:pt>
                <c:pt idx="233081">
                  <c:v>5.28531</c:v>
                </c:pt>
                <c:pt idx="233082">
                  <c:v>5.28533</c:v>
                </c:pt>
                <c:pt idx="233083">
                  <c:v>5.28535</c:v>
                </c:pt>
                <c:pt idx="233084">
                  <c:v>5.28537</c:v>
                </c:pt>
                <c:pt idx="233085">
                  <c:v>5.2854</c:v>
                </c:pt>
                <c:pt idx="233086">
                  <c:v>5.28542</c:v>
                </c:pt>
                <c:pt idx="233087">
                  <c:v>5.28544</c:v>
                </c:pt>
                <c:pt idx="233088">
                  <c:v>5.28547</c:v>
                </c:pt>
                <c:pt idx="233089">
                  <c:v>5.28549</c:v>
                </c:pt>
                <c:pt idx="233090">
                  <c:v>5.28551</c:v>
                </c:pt>
                <c:pt idx="233091">
                  <c:v>5.28553</c:v>
                </c:pt>
                <c:pt idx="233092">
                  <c:v>5.28556</c:v>
                </c:pt>
                <c:pt idx="233093">
                  <c:v>5.28558</c:v>
                </c:pt>
                <c:pt idx="233094">
                  <c:v>5.2856</c:v>
                </c:pt>
                <c:pt idx="233095">
                  <c:v>5.28562</c:v>
                </c:pt>
                <c:pt idx="233096">
                  <c:v>5.28565</c:v>
                </c:pt>
                <c:pt idx="233097">
                  <c:v>5.28567</c:v>
                </c:pt>
                <c:pt idx="233098">
                  <c:v>5.28569</c:v>
                </c:pt>
                <c:pt idx="233099">
                  <c:v>5.28571</c:v>
                </c:pt>
                <c:pt idx="233100">
                  <c:v>5.28574</c:v>
                </c:pt>
                <c:pt idx="233101">
                  <c:v>5.28576</c:v>
                </c:pt>
                <c:pt idx="233102">
                  <c:v>5.28578</c:v>
                </c:pt>
                <c:pt idx="233103">
                  <c:v>5.2858</c:v>
                </c:pt>
                <c:pt idx="233104">
                  <c:v>5.28583</c:v>
                </c:pt>
                <c:pt idx="233105">
                  <c:v>5.28585</c:v>
                </c:pt>
                <c:pt idx="233106">
                  <c:v>5.28587</c:v>
                </c:pt>
                <c:pt idx="233107">
                  <c:v>5.2859</c:v>
                </c:pt>
                <c:pt idx="233108">
                  <c:v>5.28592</c:v>
                </c:pt>
                <c:pt idx="233109">
                  <c:v>5.28594</c:v>
                </c:pt>
                <c:pt idx="233110">
                  <c:v>5.28596</c:v>
                </c:pt>
                <c:pt idx="233111">
                  <c:v>5.28599</c:v>
                </c:pt>
                <c:pt idx="233112">
                  <c:v>5.28601</c:v>
                </c:pt>
                <c:pt idx="233113">
                  <c:v>5.28603</c:v>
                </c:pt>
                <c:pt idx="233114">
                  <c:v>5.28605</c:v>
                </c:pt>
                <c:pt idx="233115">
                  <c:v>5.28608</c:v>
                </c:pt>
                <c:pt idx="233116">
                  <c:v>5.2861</c:v>
                </c:pt>
                <c:pt idx="233117">
                  <c:v>5.28612</c:v>
                </c:pt>
                <c:pt idx="233118">
                  <c:v>5.28615</c:v>
                </c:pt>
                <c:pt idx="233119">
                  <c:v>5.28617</c:v>
                </c:pt>
                <c:pt idx="233120">
                  <c:v>5.28619</c:v>
                </c:pt>
                <c:pt idx="233121">
                  <c:v>5.28621</c:v>
                </c:pt>
                <c:pt idx="233122">
                  <c:v>5.28624</c:v>
                </c:pt>
                <c:pt idx="233123">
                  <c:v>5.28626</c:v>
                </c:pt>
                <c:pt idx="233124">
                  <c:v>5.28628</c:v>
                </c:pt>
                <c:pt idx="233125">
                  <c:v>5.2863</c:v>
                </c:pt>
                <c:pt idx="233126">
                  <c:v>5.28633</c:v>
                </c:pt>
                <c:pt idx="233127">
                  <c:v>5.28635</c:v>
                </c:pt>
                <c:pt idx="233128">
                  <c:v>5.28637</c:v>
                </c:pt>
                <c:pt idx="233129">
                  <c:v>5.28639</c:v>
                </c:pt>
                <c:pt idx="233130">
                  <c:v>5.28642</c:v>
                </c:pt>
                <c:pt idx="233131">
                  <c:v>5.28644</c:v>
                </c:pt>
                <c:pt idx="233132">
                  <c:v>5.28646</c:v>
                </c:pt>
                <c:pt idx="233133">
                  <c:v>5.28648</c:v>
                </c:pt>
                <c:pt idx="233134">
                  <c:v>5.28651</c:v>
                </c:pt>
                <c:pt idx="233135">
                  <c:v>5.28653</c:v>
                </c:pt>
                <c:pt idx="233136">
                  <c:v>5.28655</c:v>
                </c:pt>
                <c:pt idx="233137">
                  <c:v>5.28658</c:v>
                </c:pt>
                <c:pt idx="233138">
                  <c:v>5.2866</c:v>
                </c:pt>
                <c:pt idx="233139">
                  <c:v>5.28662</c:v>
                </c:pt>
                <c:pt idx="233140">
                  <c:v>5.28664</c:v>
                </c:pt>
                <c:pt idx="233141">
                  <c:v>5.28667</c:v>
                </c:pt>
                <c:pt idx="233142">
                  <c:v>5.28669</c:v>
                </c:pt>
                <c:pt idx="233143">
                  <c:v>5.28671</c:v>
                </c:pt>
                <c:pt idx="233144">
                  <c:v>5.28674</c:v>
                </c:pt>
                <c:pt idx="233145">
                  <c:v>5.28676</c:v>
                </c:pt>
                <c:pt idx="233146">
                  <c:v>5.28678</c:v>
                </c:pt>
                <c:pt idx="233147">
                  <c:v>5.2868</c:v>
                </c:pt>
                <c:pt idx="233148">
                  <c:v>5.28683</c:v>
                </c:pt>
                <c:pt idx="233149">
                  <c:v>5.28685</c:v>
                </c:pt>
                <c:pt idx="233150">
                  <c:v>5.28687</c:v>
                </c:pt>
                <c:pt idx="233151">
                  <c:v>5.28689</c:v>
                </c:pt>
                <c:pt idx="233152">
                  <c:v>5.28692</c:v>
                </c:pt>
                <c:pt idx="233153">
                  <c:v>5.28694</c:v>
                </c:pt>
                <c:pt idx="233154">
                  <c:v>5.28696</c:v>
                </c:pt>
                <c:pt idx="233155">
                  <c:v>5.28698</c:v>
                </c:pt>
                <c:pt idx="233156">
                  <c:v>5.28701</c:v>
                </c:pt>
                <c:pt idx="233157">
                  <c:v>5.28703</c:v>
                </c:pt>
                <c:pt idx="233158">
                  <c:v>5.28705</c:v>
                </c:pt>
                <c:pt idx="233159">
                  <c:v>5.28707</c:v>
                </c:pt>
                <c:pt idx="233160">
                  <c:v>5.2871</c:v>
                </c:pt>
                <c:pt idx="233161">
                  <c:v>5.28712</c:v>
                </c:pt>
                <c:pt idx="233162">
                  <c:v>5.28714</c:v>
                </c:pt>
                <c:pt idx="233163">
                  <c:v>5.28717</c:v>
                </c:pt>
                <c:pt idx="233164">
                  <c:v>5.28719</c:v>
                </c:pt>
                <c:pt idx="233165">
                  <c:v>5.28721</c:v>
                </c:pt>
                <c:pt idx="233166">
                  <c:v>5.28723</c:v>
                </c:pt>
                <c:pt idx="233167">
                  <c:v>5.28726</c:v>
                </c:pt>
                <c:pt idx="233168">
                  <c:v>5.28728</c:v>
                </c:pt>
                <c:pt idx="233169">
                  <c:v>5.2873</c:v>
                </c:pt>
                <c:pt idx="233170">
                  <c:v>5.28732</c:v>
                </c:pt>
                <c:pt idx="233171">
                  <c:v>5.28735</c:v>
                </c:pt>
                <c:pt idx="233172">
                  <c:v>5.28737</c:v>
                </c:pt>
                <c:pt idx="233173">
                  <c:v>5.28739</c:v>
                </c:pt>
                <c:pt idx="233174">
                  <c:v>5.28742</c:v>
                </c:pt>
                <c:pt idx="233175">
                  <c:v>5.28744</c:v>
                </c:pt>
                <c:pt idx="233176">
                  <c:v>5.28746</c:v>
                </c:pt>
                <c:pt idx="233177">
                  <c:v>5.28748</c:v>
                </c:pt>
                <c:pt idx="233178">
                  <c:v>5.28751</c:v>
                </c:pt>
                <c:pt idx="233179">
                  <c:v>5.28753</c:v>
                </c:pt>
                <c:pt idx="233180">
                  <c:v>5.28755</c:v>
                </c:pt>
                <c:pt idx="233181">
                  <c:v>5.28757</c:v>
                </c:pt>
                <c:pt idx="233182">
                  <c:v>5.2876</c:v>
                </c:pt>
                <c:pt idx="233183">
                  <c:v>5.28762</c:v>
                </c:pt>
                <c:pt idx="233184">
                  <c:v>5.28764</c:v>
                </c:pt>
                <c:pt idx="233185">
                  <c:v>5.28766</c:v>
                </c:pt>
                <c:pt idx="233186">
                  <c:v>5.28769</c:v>
                </c:pt>
                <c:pt idx="233187">
                  <c:v>5.28771</c:v>
                </c:pt>
                <c:pt idx="233188">
                  <c:v>5.28773</c:v>
                </c:pt>
                <c:pt idx="233189">
                  <c:v>5.28775</c:v>
                </c:pt>
                <c:pt idx="233190">
                  <c:v>5.28778</c:v>
                </c:pt>
                <c:pt idx="233191">
                  <c:v>5.2878</c:v>
                </c:pt>
                <c:pt idx="233192">
                  <c:v>5.28782</c:v>
                </c:pt>
                <c:pt idx="233193">
                  <c:v>5.28785</c:v>
                </c:pt>
                <c:pt idx="233194">
                  <c:v>5.28787</c:v>
                </c:pt>
                <c:pt idx="233195">
                  <c:v>5.28789</c:v>
                </c:pt>
                <c:pt idx="233196">
                  <c:v>5.28791</c:v>
                </c:pt>
                <c:pt idx="233197">
                  <c:v>5.28794</c:v>
                </c:pt>
                <c:pt idx="233198">
                  <c:v>5.28796</c:v>
                </c:pt>
                <c:pt idx="233199">
                  <c:v>5.28798</c:v>
                </c:pt>
                <c:pt idx="233200">
                  <c:v>5.28801</c:v>
                </c:pt>
                <c:pt idx="233201">
                  <c:v>5.28803</c:v>
                </c:pt>
                <c:pt idx="233202">
                  <c:v>5.28805</c:v>
                </c:pt>
                <c:pt idx="233203">
                  <c:v>5.28807</c:v>
                </c:pt>
                <c:pt idx="233204">
                  <c:v>5.2881</c:v>
                </c:pt>
                <c:pt idx="233205">
                  <c:v>5.28812</c:v>
                </c:pt>
                <c:pt idx="233206">
                  <c:v>5.28814</c:v>
                </c:pt>
                <c:pt idx="233207">
                  <c:v>5.28816</c:v>
                </c:pt>
                <c:pt idx="233208">
                  <c:v>5.28819</c:v>
                </c:pt>
                <c:pt idx="233209">
                  <c:v>5.28821</c:v>
                </c:pt>
                <c:pt idx="233210">
                  <c:v>5.28823</c:v>
                </c:pt>
                <c:pt idx="233211">
                  <c:v>5.28825</c:v>
                </c:pt>
                <c:pt idx="233212">
                  <c:v>5.28828</c:v>
                </c:pt>
                <c:pt idx="233213">
                  <c:v>5.2883</c:v>
                </c:pt>
                <c:pt idx="233214">
                  <c:v>5.28832</c:v>
                </c:pt>
                <c:pt idx="233215">
                  <c:v>5.28834</c:v>
                </c:pt>
                <c:pt idx="233216">
                  <c:v>5.28837</c:v>
                </c:pt>
                <c:pt idx="233217">
                  <c:v>5.28839</c:v>
                </c:pt>
                <c:pt idx="233218">
                  <c:v>5.28841</c:v>
                </c:pt>
                <c:pt idx="233219">
                  <c:v>5.28843</c:v>
                </c:pt>
                <c:pt idx="233220">
                  <c:v>5.28846</c:v>
                </c:pt>
                <c:pt idx="233221">
                  <c:v>5.28848</c:v>
                </c:pt>
                <c:pt idx="233222">
                  <c:v>5.2885</c:v>
                </c:pt>
                <c:pt idx="233223">
                  <c:v>5.28853</c:v>
                </c:pt>
                <c:pt idx="233224">
                  <c:v>5.28855</c:v>
                </c:pt>
                <c:pt idx="233225">
                  <c:v>5.28857</c:v>
                </c:pt>
                <c:pt idx="233226">
                  <c:v>5.28859</c:v>
                </c:pt>
                <c:pt idx="233227">
                  <c:v>5.28862</c:v>
                </c:pt>
                <c:pt idx="233228">
                  <c:v>5.28864</c:v>
                </c:pt>
                <c:pt idx="233229">
                  <c:v>5.28866</c:v>
                </c:pt>
                <c:pt idx="233230">
                  <c:v>5.28869</c:v>
                </c:pt>
                <c:pt idx="233231">
                  <c:v>5.28871</c:v>
                </c:pt>
                <c:pt idx="233232">
                  <c:v>5.28873</c:v>
                </c:pt>
                <c:pt idx="233233">
                  <c:v>5.28875</c:v>
                </c:pt>
                <c:pt idx="233234">
                  <c:v>5.28878</c:v>
                </c:pt>
                <c:pt idx="233235">
                  <c:v>5.2888</c:v>
                </c:pt>
                <c:pt idx="233236">
                  <c:v>5.28882</c:v>
                </c:pt>
                <c:pt idx="233237">
                  <c:v>5.28884</c:v>
                </c:pt>
                <c:pt idx="233238">
                  <c:v>5.28887</c:v>
                </c:pt>
                <c:pt idx="233239">
                  <c:v>5.28889</c:v>
                </c:pt>
                <c:pt idx="233240">
                  <c:v>5.28891</c:v>
                </c:pt>
                <c:pt idx="233241">
                  <c:v>5.28893</c:v>
                </c:pt>
                <c:pt idx="233242">
                  <c:v>5.28896</c:v>
                </c:pt>
                <c:pt idx="233243">
                  <c:v>5.28898</c:v>
                </c:pt>
                <c:pt idx="233244">
                  <c:v>5.289</c:v>
                </c:pt>
                <c:pt idx="233245">
                  <c:v>5.28902</c:v>
                </c:pt>
                <c:pt idx="233246">
                  <c:v>5.28905</c:v>
                </c:pt>
                <c:pt idx="233247">
                  <c:v>5.28907</c:v>
                </c:pt>
                <c:pt idx="233248">
                  <c:v>5.28909</c:v>
                </c:pt>
                <c:pt idx="233249">
                  <c:v>5.28912</c:v>
                </c:pt>
                <c:pt idx="233250">
                  <c:v>5.28914</c:v>
                </c:pt>
                <c:pt idx="233251">
                  <c:v>5.28916</c:v>
                </c:pt>
                <c:pt idx="233252">
                  <c:v>5.28918</c:v>
                </c:pt>
                <c:pt idx="233253">
                  <c:v>5.28921</c:v>
                </c:pt>
                <c:pt idx="233254">
                  <c:v>5.28923</c:v>
                </c:pt>
                <c:pt idx="233255">
                  <c:v>5.28925</c:v>
                </c:pt>
                <c:pt idx="233256">
                  <c:v>5.28927</c:v>
                </c:pt>
                <c:pt idx="233257">
                  <c:v>5.2893</c:v>
                </c:pt>
                <c:pt idx="233258">
                  <c:v>5.28932</c:v>
                </c:pt>
                <c:pt idx="233259">
                  <c:v>5.28934</c:v>
                </c:pt>
                <c:pt idx="233260">
                  <c:v>5.28937</c:v>
                </c:pt>
                <c:pt idx="233261">
                  <c:v>5.28939</c:v>
                </c:pt>
                <c:pt idx="233262">
                  <c:v>5.28941</c:v>
                </c:pt>
                <c:pt idx="233263">
                  <c:v>5.28943</c:v>
                </c:pt>
                <c:pt idx="233264">
                  <c:v>5.28946</c:v>
                </c:pt>
                <c:pt idx="233265">
                  <c:v>5.28948</c:v>
                </c:pt>
                <c:pt idx="233266">
                  <c:v>5.2895</c:v>
                </c:pt>
                <c:pt idx="233267">
                  <c:v>5.28952</c:v>
                </c:pt>
                <c:pt idx="233268">
                  <c:v>5.28955</c:v>
                </c:pt>
                <c:pt idx="233269">
                  <c:v>5.28957</c:v>
                </c:pt>
                <c:pt idx="233270">
                  <c:v>5.28959</c:v>
                </c:pt>
                <c:pt idx="233271">
                  <c:v>5.28962</c:v>
                </c:pt>
                <c:pt idx="233272">
                  <c:v>5.28964</c:v>
                </c:pt>
                <c:pt idx="233273">
                  <c:v>5.28966</c:v>
                </c:pt>
                <c:pt idx="233274">
                  <c:v>5.28968</c:v>
                </c:pt>
                <c:pt idx="233275">
                  <c:v>5.2897</c:v>
                </c:pt>
                <c:pt idx="233276">
                  <c:v>5.28973</c:v>
                </c:pt>
                <c:pt idx="233277">
                  <c:v>5.28975</c:v>
                </c:pt>
                <c:pt idx="233278">
                  <c:v>5.28977</c:v>
                </c:pt>
                <c:pt idx="233279">
                  <c:v>5.2898</c:v>
                </c:pt>
                <c:pt idx="233280">
                  <c:v>5.28982</c:v>
                </c:pt>
                <c:pt idx="233281">
                  <c:v>5.28984</c:v>
                </c:pt>
                <c:pt idx="233282">
                  <c:v>5.28986</c:v>
                </c:pt>
                <c:pt idx="233283">
                  <c:v>5.28989</c:v>
                </c:pt>
                <c:pt idx="233284">
                  <c:v>5.28991</c:v>
                </c:pt>
                <c:pt idx="233285">
                  <c:v>5.28993</c:v>
                </c:pt>
                <c:pt idx="233286">
                  <c:v>5.28995</c:v>
                </c:pt>
                <c:pt idx="233287">
                  <c:v>5.28998</c:v>
                </c:pt>
                <c:pt idx="233288">
                  <c:v>5.29</c:v>
                </c:pt>
                <c:pt idx="233289">
                  <c:v>5.29002</c:v>
                </c:pt>
                <c:pt idx="233290">
                  <c:v>5.29005</c:v>
                </c:pt>
                <c:pt idx="233291">
                  <c:v>5.29007</c:v>
                </c:pt>
                <c:pt idx="233292">
                  <c:v>5.29009</c:v>
                </c:pt>
                <c:pt idx="233293">
                  <c:v>5.29011</c:v>
                </c:pt>
                <c:pt idx="233294">
                  <c:v>5.29014</c:v>
                </c:pt>
                <c:pt idx="233295">
                  <c:v>5.29016</c:v>
                </c:pt>
                <c:pt idx="233296">
                  <c:v>5.29018</c:v>
                </c:pt>
                <c:pt idx="233297">
                  <c:v>5.2902</c:v>
                </c:pt>
                <c:pt idx="233298">
                  <c:v>5.29023</c:v>
                </c:pt>
                <c:pt idx="233299">
                  <c:v>5.29025</c:v>
                </c:pt>
                <c:pt idx="233300">
                  <c:v>5.29027</c:v>
                </c:pt>
                <c:pt idx="233301">
                  <c:v>5.2903</c:v>
                </c:pt>
                <c:pt idx="233302">
                  <c:v>5.29032</c:v>
                </c:pt>
                <c:pt idx="233303">
                  <c:v>5.29034</c:v>
                </c:pt>
                <c:pt idx="233304">
                  <c:v>5.29036</c:v>
                </c:pt>
                <c:pt idx="233305">
                  <c:v>5.29038</c:v>
                </c:pt>
                <c:pt idx="233306">
                  <c:v>5.29041</c:v>
                </c:pt>
                <c:pt idx="233307">
                  <c:v>5.29043</c:v>
                </c:pt>
                <c:pt idx="233308">
                  <c:v>5.29045</c:v>
                </c:pt>
                <c:pt idx="233309">
                  <c:v>5.29048</c:v>
                </c:pt>
                <c:pt idx="233310">
                  <c:v>5.2905</c:v>
                </c:pt>
                <c:pt idx="233311">
                  <c:v>5.29052</c:v>
                </c:pt>
                <c:pt idx="233312">
                  <c:v>5.29054</c:v>
                </c:pt>
                <c:pt idx="233313">
                  <c:v>5.29057</c:v>
                </c:pt>
                <c:pt idx="233314">
                  <c:v>5.29059</c:v>
                </c:pt>
                <c:pt idx="233315">
                  <c:v>5.29061</c:v>
                </c:pt>
                <c:pt idx="233316">
                  <c:v>5.29063</c:v>
                </c:pt>
                <c:pt idx="233317">
                  <c:v>5.29066</c:v>
                </c:pt>
                <c:pt idx="233318">
                  <c:v>5.29068</c:v>
                </c:pt>
                <c:pt idx="233319">
                  <c:v>5.2907</c:v>
                </c:pt>
                <c:pt idx="233320">
                  <c:v>5.29073</c:v>
                </c:pt>
                <c:pt idx="233321">
                  <c:v>5.29075</c:v>
                </c:pt>
                <c:pt idx="233322">
                  <c:v>5.29077</c:v>
                </c:pt>
                <c:pt idx="233323">
                  <c:v>5.29079</c:v>
                </c:pt>
                <c:pt idx="233324">
                  <c:v>5.29082</c:v>
                </c:pt>
                <c:pt idx="233325">
                  <c:v>5.29084</c:v>
                </c:pt>
                <c:pt idx="233326">
                  <c:v>5.29086</c:v>
                </c:pt>
                <c:pt idx="233327">
                  <c:v>5.29088</c:v>
                </c:pt>
                <c:pt idx="233328">
                  <c:v>5.29091</c:v>
                </c:pt>
                <c:pt idx="233329">
                  <c:v>5.29093</c:v>
                </c:pt>
                <c:pt idx="233330">
                  <c:v>5.29095</c:v>
                </c:pt>
                <c:pt idx="233331">
                  <c:v>5.29098</c:v>
                </c:pt>
                <c:pt idx="233332">
                  <c:v>5.291</c:v>
                </c:pt>
                <c:pt idx="233333">
                  <c:v>5.29102</c:v>
                </c:pt>
                <c:pt idx="233334">
                  <c:v>5.29104</c:v>
                </c:pt>
                <c:pt idx="233335">
                  <c:v>5.29107</c:v>
                </c:pt>
                <c:pt idx="233336">
                  <c:v>5.29109</c:v>
                </c:pt>
                <c:pt idx="233337">
                  <c:v>5.29111</c:v>
                </c:pt>
                <c:pt idx="233338">
                  <c:v>5.29113</c:v>
                </c:pt>
                <c:pt idx="233339">
                  <c:v>5.29116</c:v>
                </c:pt>
                <c:pt idx="233340">
                  <c:v>5.29118</c:v>
                </c:pt>
                <c:pt idx="233341">
                  <c:v>5.2912</c:v>
                </c:pt>
                <c:pt idx="233342">
                  <c:v>5.29122</c:v>
                </c:pt>
                <c:pt idx="233343">
                  <c:v>5.29125</c:v>
                </c:pt>
                <c:pt idx="233344">
                  <c:v>5.29127</c:v>
                </c:pt>
                <c:pt idx="233345">
                  <c:v>5.29129</c:v>
                </c:pt>
                <c:pt idx="233346">
                  <c:v>5.29131</c:v>
                </c:pt>
                <c:pt idx="233347">
                  <c:v>5.29134</c:v>
                </c:pt>
                <c:pt idx="233348">
                  <c:v>5.29136</c:v>
                </c:pt>
                <c:pt idx="233349">
                  <c:v>5.29138</c:v>
                </c:pt>
                <c:pt idx="233350">
                  <c:v>5.29141</c:v>
                </c:pt>
                <c:pt idx="233351">
                  <c:v>5.29143</c:v>
                </c:pt>
                <c:pt idx="233352">
                  <c:v>5.29145</c:v>
                </c:pt>
                <c:pt idx="233353">
                  <c:v>5.29147</c:v>
                </c:pt>
                <c:pt idx="233354">
                  <c:v>5.2915</c:v>
                </c:pt>
                <c:pt idx="233355">
                  <c:v>5.29152</c:v>
                </c:pt>
                <c:pt idx="233356">
                  <c:v>5.29154</c:v>
                </c:pt>
                <c:pt idx="233357">
                  <c:v>5.29157</c:v>
                </c:pt>
                <c:pt idx="233358">
                  <c:v>5.29159</c:v>
                </c:pt>
                <c:pt idx="233359">
                  <c:v>5.29161</c:v>
                </c:pt>
                <c:pt idx="233360">
                  <c:v>5.29163</c:v>
                </c:pt>
                <c:pt idx="233361">
                  <c:v>5.29166</c:v>
                </c:pt>
                <c:pt idx="233362">
                  <c:v>5.29168</c:v>
                </c:pt>
                <c:pt idx="233363">
                  <c:v>5.2917</c:v>
                </c:pt>
                <c:pt idx="233364">
                  <c:v>5.29172</c:v>
                </c:pt>
                <c:pt idx="233365">
                  <c:v>5.29175</c:v>
                </c:pt>
                <c:pt idx="233366">
                  <c:v>5.29177</c:v>
                </c:pt>
                <c:pt idx="233367">
                  <c:v>5.29179</c:v>
                </c:pt>
                <c:pt idx="233368">
                  <c:v>5.29181</c:v>
                </c:pt>
                <c:pt idx="233369">
                  <c:v>5.29184</c:v>
                </c:pt>
                <c:pt idx="233370">
                  <c:v>5.29186</c:v>
                </c:pt>
                <c:pt idx="233371">
                  <c:v>5.29188</c:v>
                </c:pt>
                <c:pt idx="233372">
                  <c:v>5.2919</c:v>
                </c:pt>
                <c:pt idx="233373">
                  <c:v>5.29193</c:v>
                </c:pt>
                <c:pt idx="233374">
                  <c:v>5.29195</c:v>
                </c:pt>
                <c:pt idx="233375">
                  <c:v>5.29197</c:v>
                </c:pt>
                <c:pt idx="233376">
                  <c:v>5.292</c:v>
                </c:pt>
                <c:pt idx="233377">
                  <c:v>5.29202</c:v>
                </c:pt>
                <c:pt idx="233378">
                  <c:v>5.29204</c:v>
                </c:pt>
                <c:pt idx="233379">
                  <c:v>5.29206</c:v>
                </c:pt>
                <c:pt idx="233380">
                  <c:v>5.29209</c:v>
                </c:pt>
                <c:pt idx="233381">
                  <c:v>5.29211</c:v>
                </c:pt>
                <c:pt idx="233382">
                  <c:v>5.29213</c:v>
                </c:pt>
                <c:pt idx="233383">
                  <c:v>5.29215</c:v>
                </c:pt>
                <c:pt idx="233384">
                  <c:v>5.29218</c:v>
                </c:pt>
                <c:pt idx="233385">
                  <c:v>5.2922</c:v>
                </c:pt>
                <c:pt idx="233386">
                  <c:v>5.29222</c:v>
                </c:pt>
                <c:pt idx="233387">
                  <c:v>5.29225</c:v>
                </c:pt>
                <c:pt idx="233388">
                  <c:v>5.29227</c:v>
                </c:pt>
                <c:pt idx="233389">
                  <c:v>5.29229</c:v>
                </c:pt>
                <c:pt idx="233390">
                  <c:v>5.29231</c:v>
                </c:pt>
                <c:pt idx="233391">
                  <c:v>5.29234</c:v>
                </c:pt>
                <c:pt idx="233392">
                  <c:v>5.29236</c:v>
                </c:pt>
                <c:pt idx="233393">
                  <c:v>5.29238</c:v>
                </c:pt>
                <c:pt idx="233394">
                  <c:v>5.2924</c:v>
                </c:pt>
                <c:pt idx="233395">
                  <c:v>5.29243</c:v>
                </c:pt>
                <c:pt idx="233396">
                  <c:v>5.29245</c:v>
                </c:pt>
                <c:pt idx="233397">
                  <c:v>5.29247</c:v>
                </c:pt>
                <c:pt idx="233398">
                  <c:v>5.29249</c:v>
                </c:pt>
                <c:pt idx="233399">
                  <c:v>5.29252</c:v>
                </c:pt>
                <c:pt idx="233400">
                  <c:v>5.29254</c:v>
                </c:pt>
                <c:pt idx="233401">
                  <c:v>5.29256</c:v>
                </c:pt>
                <c:pt idx="233402">
                  <c:v>5.29258</c:v>
                </c:pt>
                <c:pt idx="233403">
                  <c:v>5.29261</c:v>
                </c:pt>
                <c:pt idx="233404">
                  <c:v>5.29263</c:v>
                </c:pt>
                <c:pt idx="233405">
                  <c:v>5.29265</c:v>
                </c:pt>
                <c:pt idx="233406">
                  <c:v>5.29268</c:v>
                </c:pt>
                <c:pt idx="233407">
                  <c:v>5.2927</c:v>
                </c:pt>
                <c:pt idx="233408">
                  <c:v>5.29272</c:v>
                </c:pt>
                <c:pt idx="233409">
                  <c:v>5.29274</c:v>
                </c:pt>
                <c:pt idx="233410">
                  <c:v>5.29277</c:v>
                </c:pt>
                <c:pt idx="233411">
                  <c:v>5.29279</c:v>
                </c:pt>
                <c:pt idx="233412">
                  <c:v>5.29281</c:v>
                </c:pt>
                <c:pt idx="233413">
                  <c:v>5.29283</c:v>
                </c:pt>
                <c:pt idx="233414">
                  <c:v>5.29286</c:v>
                </c:pt>
                <c:pt idx="233415">
                  <c:v>5.29288</c:v>
                </c:pt>
                <c:pt idx="233416">
                  <c:v>5.2929</c:v>
                </c:pt>
                <c:pt idx="233417">
                  <c:v>5.29293</c:v>
                </c:pt>
                <c:pt idx="233418">
                  <c:v>5.29295</c:v>
                </c:pt>
                <c:pt idx="233419">
                  <c:v>5.29297</c:v>
                </c:pt>
                <c:pt idx="233420">
                  <c:v>5.29299</c:v>
                </c:pt>
                <c:pt idx="233421">
                  <c:v>5.29302</c:v>
                </c:pt>
                <c:pt idx="233422">
                  <c:v>5.29304</c:v>
                </c:pt>
                <c:pt idx="233423">
                  <c:v>5.29306</c:v>
                </c:pt>
                <c:pt idx="233424">
                  <c:v>5.29308</c:v>
                </c:pt>
                <c:pt idx="233425">
                  <c:v>5.29311</c:v>
                </c:pt>
                <c:pt idx="233426">
                  <c:v>5.29313</c:v>
                </c:pt>
                <c:pt idx="233427">
                  <c:v>5.29315</c:v>
                </c:pt>
                <c:pt idx="233428">
                  <c:v>5.29317</c:v>
                </c:pt>
                <c:pt idx="233429">
                  <c:v>5.2932</c:v>
                </c:pt>
                <c:pt idx="233430">
                  <c:v>5.29322</c:v>
                </c:pt>
                <c:pt idx="233431">
                  <c:v>5.29324</c:v>
                </c:pt>
                <c:pt idx="233432">
                  <c:v>5.29326</c:v>
                </c:pt>
                <c:pt idx="233433">
                  <c:v>5.29329</c:v>
                </c:pt>
                <c:pt idx="233434">
                  <c:v>5.29331</c:v>
                </c:pt>
                <c:pt idx="233435">
                  <c:v>5.29333</c:v>
                </c:pt>
                <c:pt idx="233436">
                  <c:v>5.29336</c:v>
                </c:pt>
                <c:pt idx="233437">
                  <c:v>5.29338</c:v>
                </c:pt>
                <c:pt idx="233438">
                  <c:v>5.2934</c:v>
                </c:pt>
                <c:pt idx="233439">
                  <c:v>5.29342</c:v>
                </c:pt>
                <c:pt idx="233440">
                  <c:v>5.29345</c:v>
                </c:pt>
                <c:pt idx="233441">
                  <c:v>5.29347</c:v>
                </c:pt>
                <c:pt idx="233442">
                  <c:v>5.29349</c:v>
                </c:pt>
                <c:pt idx="233443">
                  <c:v>5.29352</c:v>
                </c:pt>
                <c:pt idx="233444">
                  <c:v>5.29354</c:v>
                </c:pt>
                <c:pt idx="233445">
                  <c:v>5.29356</c:v>
                </c:pt>
                <c:pt idx="233446">
                  <c:v>5.29358</c:v>
                </c:pt>
                <c:pt idx="233447">
                  <c:v>5.29361</c:v>
                </c:pt>
                <c:pt idx="233448">
                  <c:v>5.29363</c:v>
                </c:pt>
                <c:pt idx="233449">
                  <c:v>5.29365</c:v>
                </c:pt>
                <c:pt idx="233450">
                  <c:v>5.29367</c:v>
                </c:pt>
                <c:pt idx="233451">
                  <c:v>5.2937</c:v>
                </c:pt>
                <c:pt idx="233452">
                  <c:v>5.29372</c:v>
                </c:pt>
                <c:pt idx="233453">
                  <c:v>5.29374</c:v>
                </c:pt>
                <c:pt idx="233454">
                  <c:v>5.29376</c:v>
                </c:pt>
                <c:pt idx="233455">
                  <c:v>5.29379</c:v>
                </c:pt>
                <c:pt idx="233456">
                  <c:v>5.29381</c:v>
                </c:pt>
                <c:pt idx="233457">
                  <c:v>5.29383</c:v>
                </c:pt>
                <c:pt idx="233458">
                  <c:v>5.29385</c:v>
                </c:pt>
                <c:pt idx="233459">
                  <c:v>5.29388</c:v>
                </c:pt>
                <c:pt idx="233460">
                  <c:v>5.2939</c:v>
                </c:pt>
                <c:pt idx="233461">
                  <c:v>5.29392</c:v>
                </c:pt>
                <c:pt idx="233462">
                  <c:v>5.29395</c:v>
                </c:pt>
                <c:pt idx="233463">
                  <c:v>5.29397</c:v>
                </c:pt>
                <c:pt idx="233464">
                  <c:v>5.29399</c:v>
                </c:pt>
                <c:pt idx="233465">
                  <c:v>5.29401</c:v>
                </c:pt>
                <c:pt idx="233466">
                  <c:v>5.29404</c:v>
                </c:pt>
                <c:pt idx="233467">
                  <c:v>5.29406</c:v>
                </c:pt>
                <c:pt idx="233468">
                  <c:v>5.29408</c:v>
                </c:pt>
                <c:pt idx="233469">
                  <c:v>5.2941</c:v>
                </c:pt>
                <c:pt idx="233470">
                  <c:v>5.29413</c:v>
                </c:pt>
                <c:pt idx="233471">
                  <c:v>5.29415</c:v>
                </c:pt>
                <c:pt idx="233472">
                  <c:v>5.29417</c:v>
                </c:pt>
                <c:pt idx="233473">
                  <c:v>5.2942</c:v>
                </c:pt>
                <c:pt idx="233474">
                  <c:v>5.29422</c:v>
                </c:pt>
                <c:pt idx="233475">
                  <c:v>5.29424</c:v>
                </c:pt>
                <c:pt idx="233476">
                  <c:v>5.29426</c:v>
                </c:pt>
                <c:pt idx="233477">
                  <c:v>5.29429</c:v>
                </c:pt>
                <c:pt idx="233478">
                  <c:v>5.29431</c:v>
                </c:pt>
                <c:pt idx="233479">
                  <c:v>5.29433</c:v>
                </c:pt>
                <c:pt idx="233480">
                  <c:v>5.29435</c:v>
                </c:pt>
                <c:pt idx="233481">
                  <c:v>5.29438</c:v>
                </c:pt>
                <c:pt idx="233482">
                  <c:v>5.2944</c:v>
                </c:pt>
                <c:pt idx="233483">
                  <c:v>5.29442</c:v>
                </c:pt>
                <c:pt idx="233484">
                  <c:v>5.29444</c:v>
                </c:pt>
                <c:pt idx="233485">
                  <c:v>5.29447</c:v>
                </c:pt>
                <c:pt idx="233486">
                  <c:v>5.29449</c:v>
                </c:pt>
                <c:pt idx="233487">
                  <c:v>5.29451</c:v>
                </c:pt>
                <c:pt idx="233488">
                  <c:v>5.29453</c:v>
                </c:pt>
                <c:pt idx="233489">
                  <c:v>5.29456</c:v>
                </c:pt>
                <c:pt idx="233490">
                  <c:v>5.29458</c:v>
                </c:pt>
                <c:pt idx="233491">
                  <c:v>5.2946</c:v>
                </c:pt>
                <c:pt idx="233492">
                  <c:v>5.29463</c:v>
                </c:pt>
                <c:pt idx="233493">
                  <c:v>5.29465</c:v>
                </c:pt>
                <c:pt idx="233494">
                  <c:v>5.29467</c:v>
                </c:pt>
                <c:pt idx="233495">
                  <c:v>5.29469</c:v>
                </c:pt>
                <c:pt idx="233496">
                  <c:v>5.29472</c:v>
                </c:pt>
                <c:pt idx="233497">
                  <c:v>5.29474</c:v>
                </c:pt>
                <c:pt idx="233498">
                  <c:v>5.29476</c:v>
                </c:pt>
                <c:pt idx="233499">
                  <c:v>5.29479</c:v>
                </c:pt>
                <c:pt idx="233500">
                  <c:v>5.29481</c:v>
                </c:pt>
                <c:pt idx="233501">
                  <c:v>5.29483</c:v>
                </c:pt>
                <c:pt idx="233502">
                  <c:v>5.29485</c:v>
                </c:pt>
                <c:pt idx="233503">
                  <c:v>5.29488</c:v>
                </c:pt>
                <c:pt idx="233504">
                  <c:v>5.2949</c:v>
                </c:pt>
                <c:pt idx="233505">
                  <c:v>5.29492</c:v>
                </c:pt>
                <c:pt idx="233506">
                  <c:v>5.29494</c:v>
                </c:pt>
                <c:pt idx="233507">
                  <c:v>5.29497</c:v>
                </c:pt>
                <c:pt idx="233508">
                  <c:v>5.29499</c:v>
                </c:pt>
                <c:pt idx="233509">
                  <c:v>5.29501</c:v>
                </c:pt>
                <c:pt idx="233510">
                  <c:v>5.29503</c:v>
                </c:pt>
                <c:pt idx="233511">
                  <c:v>5.29506</c:v>
                </c:pt>
                <c:pt idx="233512">
                  <c:v>5.29508</c:v>
                </c:pt>
                <c:pt idx="233513">
                  <c:v>5.2951</c:v>
                </c:pt>
                <c:pt idx="233514">
                  <c:v>5.29512</c:v>
                </c:pt>
                <c:pt idx="233515">
                  <c:v>5.29515</c:v>
                </c:pt>
                <c:pt idx="233516">
                  <c:v>5.29517</c:v>
                </c:pt>
                <c:pt idx="233517">
                  <c:v>5.29519</c:v>
                </c:pt>
                <c:pt idx="233518">
                  <c:v>5.29521</c:v>
                </c:pt>
                <c:pt idx="233519">
                  <c:v>5.29524</c:v>
                </c:pt>
                <c:pt idx="233520">
                  <c:v>5.29526</c:v>
                </c:pt>
                <c:pt idx="233521">
                  <c:v>5.29528</c:v>
                </c:pt>
                <c:pt idx="233522">
                  <c:v>5.29531</c:v>
                </c:pt>
                <c:pt idx="233523">
                  <c:v>5.29533</c:v>
                </c:pt>
                <c:pt idx="233524">
                  <c:v>5.29535</c:v>
                </c:pt>
                <c:pt idx="233525">
                  <c:v>5.29537</c:v>
                </c:pt>
                <c:pt idx="233526">
                  <c:v>5.2954</c:v>
                </c:pt>
                <c:pt idx="233527">
                  <c:v>5.29542</c:v>
                </c:pt>
                <c:pt idx="233528">
                  <c:v>5.29544</c:v>
                </c:pt>
                <c:pt idx="233529">
                  <c:v>5.29547</c:v>
                </c:pt>
                <c:pt idx="233530">
                  <c:v>5.29549</c:v>
                </c:pt>
                <c:pt idx="233531">
                  <c:v>5.29551</c:v>
                </c:pt>
                <c:pt idx="233532">
                  <c:v>5.29553</c:v>
                </c:pt>
                <c:pt idx="233533">
                  <c:v>5.29556</c:v>
                </c:pt>
                <c:pt idx="233534">
                  <c:v>5.29558</c:v>
                </c:pt>
                <c:pt idx="233535">
                  <c:v>5.2956</c:v>
                </c:pt>
                <c:pt idx="233536">
                  <c:v>5.29562</c:v>
                </c:pt>
                <c:pt idx="233537">
                  <c:v>5.29565</c:v>
                </c:pt>
                <c:pt idx="233538">
                  <c:v>5.29567</c:v>
                </c:pt>
                <c:pt idx="233539">
                  <c:v>5.29569</c:v>
                </c:pt>
                <c:pt idx="233540">
                  <c:v>5.29571</c:v>
                </c:pt>
                <c:pt idx="233541">
                  <c:v>5.29574</c:v>
                </c:pt>
                <c:pt idx="233542">
                  <c:v>5.29576</c:v>
                </c:pt>
                <c:pt idx="233543">
                  <c:v>5.29578</c:v>
                </c:pt>
                <c:pt idx="233544">
                  <c:v>5.2958</c:v>
                </c:pt>
                <c:pt idx="233545">
                  <c:v>5.29583</c:v>
                </c:pt>
                <c:pt idx="233546">
                  <c:v>5.29585</c:v>
                </c:pt>
                <c:pt idx="233547">
                  <c:v>5.29587</c:v>
                </c:pt>
                <c:pt idx="233548">
                  <c:v>5.2959</c:v>
                </c:pt>
                <c:pt idx="233549">
                  <c:v>5.29592</c:v>
                </c:pt>
                <c:pt idx="233550">
                  <c:v>5.29594</c:v>
                </c:pt>
                <c:pt idx="233551">
                  <c:v>5.29596</c:v>
                </c:pt>
                <c:pt idx="233552">
                  <c:v>5.29599</c:v>
                </c:pt>
                <c:pt idx="233553">
                  <c:v>5.29601</c:v>
                </c:pt>
                <c:pt idx="233554">
                  <c:v>5.29603</c:v>
                </c:pt>
                <c:pt idx="233555">
                  <c:v>5.29605</c:v>
                </c:pt>
                <c:pt idx="233556">
                  <c:v>5.29608</c:v>
                </c:pt>
                <c:pt idx="233557">
                  <c:v>5.2961</c:v>
                </c:pt>
                <c:pt idx="233558">
                  <c:v>5.29612</c:v>
                </c:pt>
                <c:pt idx="233559">
                  <c:v>5.29615</c:v>
                </c:pt>
                <c:pt idx="233560">
                  <c:v>5.29617</c:v>
                </c:pt>
                <c:pt idx="233561">
                  <c:v>5.29619</c:v>
                </c:pt>
                <c:pt idx="233562">
                  <c:v>5.29621</c:v>
                </c:pt>
                <c:pt idx="233563">
                  <c:v>5.29624</c:v>
                </c:pt>
                <c:pt idx="233564">
                  <c:v>5.29626</c:v>
                </c:pt>
                <c:pt idx="233565">
                  <c:v>5.29628</c:v>
                </c:pt>
                <c:pt idx="233566">
                  <c:v>5.2963</c:v>
                </c:pt>
                <c:pt idx="233567">
                  <c:v>5.29633</c:v>
                </c:pt>
                <c:pt idx="233568">
                  <c:v>5.29635</c:v>
                </c:pt>
                <c:pt idx="233569">
                  <c:v>5.29637</c:v>
                </c:pt>
                <c:pt idx="233570">
                  <c:v>5.2964</c:v>
                </c:pt>
                <c:pt idx="233571">
                  <c:v>5.29642</c:v>
                </c:pt>
                <c:pt idx="233572">
                  <c:v>5.29644</c:v>
                </c:pt>
                <c:pt idx="233573">
                  <c:v>5.29646</c:v>
                </c:pt>
                <c:pt idx="233574">
                  <c:v>5.29648</c:v>
                </c:pt>
                <c:pt idx="233575">
                  <c:v>5.29651</c:v>
                </c:pt>
                <c:pt idx="233576">
                  <c:v>5.29653</c:v>
                </c:pt>
                <c:pt idx="233577">
                  <c:v>5.29655</c:v>
                </c:pt>
                <c:pt idx="233578">
                  <c:v>5.29658</c:v>
                </c:pt>
                <c:pt idx="233579">
                  <c:v>5.2966</c:v>
                </c:pt>
                <c:pt idx="233580">
                  <c:v>5.29662</c:v>
                </c:pt>
                <c:pt idx="233581">
                  <c:v>5.29664</c:v>
                </c:pt>
                <c:pt idx="233582">
                  <c:v>5.29667</c:v>
                </c:pt>
                <c:pt idx="233583">
                  <c:v>5.29669</c:v>
                </c:pt>
                <c:pt idx="233584">
                  <c:v>5.29671</c:v>
                </c:pt>
                <c:pt idx="233585">
                  <c:v>5.29673</c:v>
                </c:pt>
                <c:pt idx="233586">
                  <c:v>5.29676</c:v>
                </c:pt>
                <c:pt idx="233587">
                  <c:v>5.29678</c:v>
                </c:pt>
                <c:pt idx="233588">
                  <c:v>5.2968</c:v>
                </c:pt>
                <c:pt idx="233589">
                  <c:v>5.29683</c:v>
                </c:pt>
                <c:pt idx="233590">
                  <c:v>5.29685</c:v>
                </c:pt>
                <c:pt idx="233591">
                  <c:v>5.29687</c:v>
                </c:pt>
                <c:pt idx="233592">
                  <c:v>5.29689</c:v>
                </c:pt>
                <c:pt idx="233593">
                  <c:v>5.29692</c:v>
                </c:pt>
                <c:pt idx="233594">
                  <c:v>5.29694</c:v>
                </c:pt>
                <c:pt idx="233595">
                  <c:v>5.29696</c:v>
                </c:pt>
                <c:pt idx="233596">
                  <c:v>5.29698</c:v>
                </c:pt>
                <c:pt idx="233597">
                  <c:v>5.29701</c:v>
                </c:pt>
                <c:pt idx="233598">
                  <c:v>5.29703</c:v>
                </c:pt>
                <c:pt idx="233599">
                  <c:v>5.29705</c:v>
                </c:pt>
                <c:pt idx="233600">
                  <c:v>5.29708</c:v>
                </c:pt>
                <c:pt idx="233601">
                  <c:v>5.2971</c:v>
                </c:pt>
                <c:pt idx="233602">
                  <c:v>5.29712</c:v>
                </c:pt>
                <c:pt idx="233603">
                  <c:v>5.29714</c:v>
                </c:pt>
                <c:pt idx="233604">
                  <c:v>5.29717</c:v>
                </c:pt>
                <c:pt idx="233605">
                  <c:v>5.29719</c:v>
                </c:pt>
                <c:pt idx="233606">
                  <c:v>5.29721</c:v>
                </c:pt>
                <c:pt idx="233607">
                  <c:v>5.29723</c:v>
                </c:pt>
                <c:pt idx="233608">
                  <c:v>5.29726</c:v>
                </c:pt>
                <c:pt idx="233609">
                  <c:v>5.29728</c:v>
                </c:pt>
                <c:pt idx="233610">
                  <c:v>5.2973</c:v>
                </c:pt>
                <c:pt idx="233611">
                  <c:v>5.29732</c:v>
                </c:pt>
                <c:pt idx="233612">
                  <c:v>5.29735</c:v>
                </c:pt>
                <c:pt idx="233613">
                  <c:v>5.29737</c:v>
                </c:pt>
                <c:pt idx="233614">
                  <c:v>5.29739</c:v>
                </c:pt>
                <c:pt idx="233615">
                  <c:v>5.29741</c:v>
                </c:pt>
                <c:pt idx="233616">
                  <c:v>5.29744</c:v>
                </c:pt>
                <c:pt idx="233617">
                  <c:v>5.29746</c:v>
                </c:pt>
                <c:pt idx="233618">
                  <c:v>5.29748</c:v>
                </c:pt>
                <c:pt idx="233619">
                  <c:v>5.29751</c:v>
                </c:pt>
                <c:pt idx="233620">
                  <c:v>5.29753</c:v>
                </c:pt>
                <c:pt idx="233621">
                  <c:v>5.29755</c:v>
                </c:pt>
                <c:pt idx="233622">
                  <c:v>5.29757</c:v>
                </c:pt>
                <c:pt idx="233623">
                  <c:v>5.2976</c:v>
                </c:pt>
                <c:pt idx="233624">
                  <c:v>5.29762</c:v>
                </c:pt>
                <c:pt idx="233625">
                  <c:v>5.29764</c:v>
                </c:pt>
                <c:pt idx="233626">
                  <c:v>5.29766</c:v>
                </c:pt>
                <c:pt idx="233627">
                  <c:v>5.29769</c:v>
                </c:pt>
                <c:pt idx="233628">
                  <c:v>5.29771</c:v>
                </c:pt>
                <c:pt idx="233629">
                  <c:v>5.29773</c:v>
                </c:pt>
                <c:pt idx="233630">
                  <c:v>5.29776</c:v>
                </c:pt>
                <c:pt idx="233631">
                  <c:v>5.29778</c:v>
                </c:pt>
                <c:pt idx="233632">
                  <c:v>5.2978</c:v>
                </c:pt>
                <c:pt idx="233633">
                  <c:v>5.29782</c:v>
                </c:pt>
                <c:pt idx="233634">
                  <c:v>5.29785</c:v>
                </c:pt>
                <c:pt idx="233635">
                  <c:v>5.29787</c:v>
                </c:pt>
                <c:pt idx="233636">
                  <c:v>5.29789</c:v>
                </c:pt>
                <c:pt idx="233637">
                  <c:v>5.29791</c:v>
                </c:pt>
                <c:pt idx="233638">
                  <c:v>5.29794</c:v>
                </c:pt>
                <c:pt idx="233639">
                  <c:v>5.29796</c:v>
                </c:pt>
                <c:pt idx="233640">
                  <c:v>5.29798</c:v>
                </c:pt>
                <c:pt idx="233641">
                  <c:v>5.298</c:v>
                </c:pt>
                <c:pt idx="233642">
                  <c:v>5.29803</c:v>
                </c:pt>
                <c:pt idx="233643">
                  <c:v>5.29805</c:v>
                </c:pt>
                <c:pt idx="233644">
                  <c:v>5.29807</c:v>
                </c:pt>
                <c:pt idx="233645">
                  <c:v>5.29809</c:v>
                </c:pt>
                <c:pt idx="233646">
                  <c:v>5.29812</c:v>
                </c:pt>
                <c:pt idx="233647">
                  <c:v>5.29814</c:v>
                </c:pt>
                <c:pt idx="233648">
                  <c:v>5.29816</c:v>
                </c:pt>
                <c:pt idx="233649">
                  <c:v>5.29819</c:v>
                </c:pt>
                <c:pt idx="233650">
                  <c:v>5.29821</c:v>
                </c:pt>
                <c:pt idx="233651">
                  <c:v>5.29823</c:v>
                </c:pt>
                <c:pt idx="233652">
                  <c:v>5.29825</c:v>
                </c:pt>
                <c:pt idx="233653">
                  <c:v>5.29828</c:v>
                </c:pt>
                <c:pt idx="233654">
                  <c:v>5.2983</c:v>
                </c:pt>
                <c:pt idx="233655">
                  <c:v>5.29832</c:v>
                </c:pt>
                <c:pt idx="233656">
                  <c:v>5.29835</c:v>
                </c:pt>
                <c:pt idx="233657">
                  <c:v>5.29837</c:v>
                </c:pt>
                <c:pt idx="233658">
                  <c:v>5.29839</c:v>
                </c:pt>
                <c:pt idx="233659">
                  <c:v>5.29841</c:v>
                </c:pt>
                <c:pt idx="233660">
                  <c:v>5.29843</c:v>
                </c:pt>
                <c:pt idx="233661">
                  <c:v>5.29846</c:v>
                </c:pt>
                <c:pt idx="233662">
                  <c:v>5.29848</c:v>
                </c:pt>
                <c:pt idx="233663">
                  <c:v>5.2985</c:v>
                </c:pt>
                <c:pt idx="233664">
                  <c:v>5.29853</c:v>
                </c:pt>
                <c:pt idx="233665">
                  <c:v>5.29855</c:v>
                </c:pt>
                <c:pt idx="233666">
                  <c:v>5.29857</c:v>
                </c:pt>
                <c:pt idx="233667">
                  <c:v>5.29859</c:v>
                </c:pt>
                <c:pt idx="233668">
                  <c:v>5.29862</c:v>
                </c:pt>
                <c:pt idx="233669">
                  <c:v>5.29864</c:v>
                </c:pt>
                <c:pt idx="233670">
                  <c:v>5.29866</c:v>
                </c:pt>
                <c:pt idx="233671">
                  <c:v>5.29868</c:v>
                </c:pt>
                <c:pt idx="233672">
                  <c:v>5.29871</c:v>
                </c:pt>
                <c:pt idx="233673">
                  <c:v>5.29873</c:v>
                </c:pt>
                <c:pt idx="233674">
                  <c:v>5.29875</c:v>
                </c:pt>
                <c:pt idx="233675">
                  <c:v>5.29878</c:v>
                </c:pt>
                <c:pt idx="233676">
                  <c:v>5.2988</c:v>
                </c:pt>
                <c:pt idx="233677">
                  <c:v>5.29882</c:v>
                </c:pt>
                <c:pt idx="233678">
                  <c:v>5.29884</c:v>
                </c:pt>
                <c:pt idx="233679">
                  <c:v>5.29887</c:v>
                </c:pt>
                <c:pt idx="233680">
                  <c:v>5.29889</c:v>
                </c:pt>
                <c:pt idx="233681">
                  <c:v>5.29891</c:v>
                </c:pt>
                <c:pt idx="233682">
                  <c:v>5.29893</c:v>
                </c:pt>
                <c:pt idx="233683">
                  <c:v>5.29896</c:v>
                </c:pt>
                <c:pt idx="233684">
                  <c:v>5.29898</c:v>
                </c:pt>
                <c:pt idx="233685">
                  <c:v>5.299</c:v>
                </c:pt>
                <c:pt idx="233686">
                  <c:v>5.29903</c:v>
                </c:pt>
                <c:pt idx="233687">
                  <c:v>5.29905</c:v>
                </c:pt>
                <c:pt idx="233688">
                  <c:v>5.29907</c:v>
                </c:pt>
                <c:pt idx="233689">
                  <c:v>5.29909</c:v>
                </c:pt>
                <c:pt idx="233690">
                  <c:v>5.29912</c:v>
                </c:pt>
                <c:pt idx="233691">
                  <c:v>5.29914</c:v>
                </c:pt>
                <c:pt idx="233692">
                  <c:v>5.29916</c:v>
                </c:pt>
                <c:pt idx="233693">
                  <c:v>5.29918</c:v>
                </c:pt>
                <c:pt idx="233694">
                  <c:v>5.29921</c:v>
                </c:pt>
                <c:pt idx="233695">
                  <c:v>5.29923</c:v>
                </c:pt>
                <c:pt idx="233696">
                  <c:v>5.29925</c:v>
                </c:pt>
                <c:pt idx="233697">
                  <c:v>5.29927</c:v>
                </c:pt>
                <c:pt idx="233698">
                  <c:v>5.2993</c:v>
                </c:pt>
                <c:pt idx="233699">
                  <c:v>5.29932</c:v>
                </c:pt>
                <c:pt idx="233700">
                  <c:v>5.29934</c:v>
                </c:pt>
                <c:pt idx="233701">
                  <c:v>5.29936</c:v>
                </c:pt>
                <c:pt idx="233702">
                  <c:v>5.29939</c:v>
                </c:pt>
                <c:pt idx="233703">
                  <c:v>5.29941</c:v>
                </c:pt>
                <c:pt idx="233704">
                  <c:v>5.29943</c:v>
                </c:pt>
                <c:pt idx="233705">
                  <c:v>5.29946</c:v>
                </c:pt>
                <c:pt idx="233706">
                  <c:v>5.29948</c:v>
                </c:pt>
                <c:pt idx="233707">
                  <c:v>5.2995</c:v>
                </c:pt>
                <c:pt idx="233708">
                  <c:v>5.29952</c:v>
                </c:pt>
                <c:pt idx="233709">
                  <c:v>5.29955</c:v>
                </c:pt>
                <c:pt idx="233710">
                  <c:v>5.29957</c:v>
                </c:pt>
                <c:pt idx="233711">
                  <c:v>5.29959</c:v>
                </c:pt>
                <c:pt idx="233712">
                  <c:v>5.29962</c:v>
                </c:pt>
                <c:pt idx="233713">
                  <c:v>5.29964</c:v>
                </c:pt>
                <c:pt idx="233714">
                  <c:v>5.29966</c:v>
                </c:pt>
                <c:pt idx="233715">
                  <c:v>5.29968</c:v>
                </c:pt>
                <c:pt idx="233716">
                  <c:v>5.29971</c:v>
                </c:pt>
                <c:pt idx="233717">
                  <c:v>5.29973</c:v>
                </c:pt>
                <c:pt idx="233718">
                  <c:v>5.29975</c:v>
                </c:pt>
                <c:pt idx="233719">
                  <c:v>5.29977</c:v>
                </c:pt>
                <c:pt idx="233720">
                  <c:v>5.2998</c:v>
                </c:pt>
                <c:pt idx="233721">
                  <c:v>5.29982</c:v>
                </c:pt>
                <c:pt idx="233722">
                  <c:v>5.29984</c:v>
                </c:pt>
                <c:pt idx="233723">
                  <c:v>5.29986</c:v>
                </c:pt>
                <c:pt idx="233724">
                  <c:v>5.29989</c:v>
                </c:pt>
                <c:pt idx="233725">
                  <c:v>5.29991</c:v>
                </c:pt>
                <c:pt idx="233726">
                  <c:v>5.29993</c:v>
                </c:pt>
                <c:pt idx="233727">
                  <c:v>5.29995</c:v>
                </c:pt>
                <c:pt idx="233728">
                  <c:v>5.29998</c:v>
                </c:pt>
                <c:pt idx="233729">
                  <c:v>5.3</c:v>
                </c:pt>
                <c:pt idx="233730">
                  <c:v>5.30002</c:v>
                </c:pt>
                <c:pt idx="233731">
                  <c:v>5.30004</c:v>
                </c:pt>
                <c:pt idx="233732">
                  <c:v>5.30007</c:v>
                </c:pt>
                <c:pt idx="233733">
                  <c:v>5.30009</c:v>
                </c:pt>
                <c:pt idx="233734">
                  <c:v>5.30011</c:v>
                </c:pt>
                <c:pt idx="233735">
                  <c:v>5.30014</c:v>
                </c:pt>
                <c:pt idx="233736">
                  <c:v>5.30016</c:v>
                </c:pt>
                <c:pt idx="233737">
                  <c:v>5.30018</c:v>
                </c:pt>
                <c:pt idx="233738">
                  <c:v>5.3002</c:v>
                </c:pt>
                <c:pt idx="233739">
                  <c:v>5.30023</c:v>
                </c:pt>
                <c:pt idx="233740">
                  <c:v>5.30025</c:v>
                </c:pt>
                <c:pt idx="233741">
                  <c:v>5.30027</c:v>
                </c:pt>
                <c:pt idx="233742">
                  <c:v>5.3003</c:v>
                </c:pt>
                <c:pt idx="233743">
                  <c:v>5.30032</c:v>
                </c:pt>
                <c:pt idx="233744">
                  <c:v>5.30034</c:v>
                </c:pt>
                <c:pt idx="233745">
                  <c:v>5.30036</c:v>
                </c:pt>
                <c:pt idx="233746">
                  <c:v>5.30039</c:v>
                </c:pt>
                <c:pt idx="233747">
                  <c:v>5.30041</c:v>
                </c:pt>
                <c:pt idx="233748">
                  <c:v>5.30043</c:v>
                </c:pt>
                <c:pt idx="233749">
                  <c:v>5.30045</c:v>
                </c:pt>
                <c:pt idx="233750">
                  <c:v>5.30048</c:v>
                </c:pt>
                <c:pt idx="233751">
                  <c:v>5.3005</c:v>
                </c:pt>
                <c:pt idx="233752">
                  <c:v>5.30052</c:v>
                </c:pt>
                <c:pt idx="233753">
                  <c:v>5.30054</c:v>
                </c:pt>
                <c:pt idx="233754">
                  <c:v>5.30057</c:v>
                </c:pt>
                <c:pt idx="233755">
                  <c:v>5.30059</c:v>
                </c:pt>
                <c:pt idx="233756">
                  <c:v>5.30061</c:v>
                </c:pt>
                <c:pt idx="233757">
                  <c:v>5.30063</c:v>
                </c:pt>
                <c:pt idx="233758">
                  <c:v>5.30066</c:v>
                </c:pt>
                <c:pt idx="233759">
                  <c:v>5.30068</c:v>
                </c:pt>
                <c:pt idx="233760">
                  <c:v>5.3007</c:v>
                </c:pt>
                <c:pt idx="233761">
                  <c:v>5.30073</c:v>
                </c:pt>
                <c:pt idx="233762">
                  <c:v>5.30075</c:v>
                </c:pt>
                <c:pt idx="233763">
                  <c:v>5.30077</c:v>
                </c:pt>
                <c:pt idx="233764">
                  <c:v>5.30079</c:v>
                </c:pt>
                <c:pt idx="233765">
                  <c:v>5.30082</c:v>
                </c:pt>
                <c:pt idx="233766">
                  <c:v>5.30084</c:v>
                </c:pt>
                <c:pt idx="233767">
                  <c:v>5.30086</c:v>
                </c:pt>
                <c:pt idx="233768">
                  <c:v>5.30088</c:v>
                </c:pt>
                <c:pt idx="233769">
                  <c:v>5.30091</c:v>
                </c:pt>
                <c:pt idx="233770">
                  <c:v>5.30093</c:v>
                </c:pt>
                <c:pt idx="233771">
                  <c:v>5.30095</c:v>
                </c:pt>
                <c:pt idx="233772">
                  <c:v>5.30098</c:v>
                </c:pt>
                <c:pt idx="233773">
                  <c:v>5.301</c:v>
                </c:pt>
                <c:pt idx="233774">
                  <c:v>5.30102</c:v>
                </c:pt>
                <c:pt idx="233775">
                  <c:v>5.30104</c:v>
                </c:pt>
                <c:pt idx="233776">
                  <c:v>5.30107</c:v>
                </c:pt>
                <c:pt idx="233777">
                  <c:v>5.30109</c:v>
                </c:pt>
                <c:pt idx="233778">
                  <c:v>5.30111</c:v>
                </c:pt>
                <c:pt idx="233779">
                  <c:v>5.30113</c:v>
                </c:pt>
                <c:pt idx="233780">
                  <c:v>5.30116</c:v>
                </c:pt>
                <c:pt idx="233781">
                  <c:v>5.30118</c:v>
                </c:pt>
                <c:pt idx="233782">
                  <c:v>5.3012</c:v>
                </c:pt>
                <c:pt idx="233783">
                  <c:v>5.30122</c:v>
                </c:pt>
                <c:pt idx="233784">
                  <c:v>5.30125</c:v>
                </c:pt>
                <c:pt idx="233785">
                  <c:v>5.30127</c:v>
                </c:pt>
                <c:pt idx="233786">
                  <c:v>5.30129</c:v>
                </c:pt>
                <c:pt idx="233787">
                  <c:v>5.30131</c:v>
                </c:pt>
                <c:pt idx="233788">
                  <c:v>5.30134</c:v>
                </c:pt>
                <c:pt idx="233789">
                  <c:v>5.30136</c:v>
                </c:pt>
                <c:pt idx="233790">
                  <c:v>5.30138</c:v>
                </c:pt>
                <c:pt idx="233791">
                  <c:v>5.30141</c:v>
                </c:pt>
                <c:pt idx="233792">
                  <c:v>5.30143</c:v>
                </c:pt>
                <c:pt idx="233793">
                  <c:v>5.30145</c:v>
                </c:pt>
                <c:pt idx="233794">
                  <c:v>5.30147</c:v>
                </c:pt>
                <c:pt idx="233795">
                  <c:v>5.3015</c:v>
                </c:pt>
                <c:pt idx="233796">
                  <c:v>5.30152</c:v>
                </c:pt>
                <c:pt idx="233797">
                  <c:v>5.30154</c:v>
                </c:pt>
                <c:pt idx="233798">
                  <c:v>5.30157</c:v>
                </c:pt>
                <c:pt idx="233799">
                  <c:v>5.30159</c:v>
                </c:pt>
                <c:pt idx="233800">
                  <c:v>5.30161</c:v>
                </c:pt>
                <c:pt idx="233801">
                  <c:v>5.30163</c:v>
                </c:pt>
                <c:pt idx="233802">
                  <c:v>5.30166</c:v>
                </c:pt>
                <c:pt idx="233803">
                  <c:v>5.30168</c:v>
                </c:pt>
                <c:pt idx="233804">
                  <c:v>5.3017</c:v>
                </c:pt>
                <c:pt idx="233805">
                  <c:v>5.30172</c:v>
                </c:pt>
                <c:pt idx="233806">
                  <c:v>5.30175</c:v>
                </c:pt>
                <c:pt idx="233807">
                  <c:v>5.30177</c:v>
                </c:pt>
                <c:pt idx="233808">
                  <c:v>5.30179</c:v>
                </c:pt>
                <c:pt idx="233809">
                  <c:v>5.30181</c:v>
                </c:pt>
                <c:pt idx="233810">
                  <c:v>5.30184</c:v>
                </c:pt>
                <c:pt idx="233811">
                  <c:v>5.30186</c:v>
                </c:pt>
                <c:pt idx="233812">
                  <c:v>5.30188</c:v>
                </c:pt>
                <c:pt idx="233813">
                  <c:v>5.3019</c:v>
                </c:pt>
                <c:pt idx="233814">
                  <c:v>5.30193</c:v>
                </c:pt>
                <c:pt idx="233815">
                  <c:v>5.30195</c:v>
                </c:pt>
                <c:pt idx="233816">
                  <c:v>5.30197</c:v>
                </c:pt>
                <c:pt idx="233817">
                  <c:v>5.30199</c:v>
                </c:pt>
                <c:pt idx="233818">
                  <c:v>5.30202</c:v>
                </c:pt>
                <c:pt idx="233819">
                  <c:v>5.30204</c:v>
                </c:pt>
                <c:pt idx="233820">
                  <c:v>5.30206</c:v>
                </c:pt>
                <c:pt idx="233821">
                  <c:v>5.30209</c:v>
                </c:pt>
                <c:pt idx="233822">
                  <c:v>5.30211</c:v>
                </c:pt>
                <c:pt idx="233823">
                  <c:v>5.30213</c:v>
                </c:pt>
                <c:pt idx="233824">
                  <c:v>5.30215</c:v>
                </c:pt>
                <c:pt idx="233825">
                  <c:v>5.30218</c:v>
                </c:pt>
                <c:pt idx="233826">
                  <c:v>5.3022</c:v>
                </c:pt>
                <c:pt idx="233827">
                  <c:v>5.30222</c:v>
                </c:pt>
                <c:pt idx="233828">
                  <c:v>5.30225</c:v>
                </c:pt>
                <c:pt idx="233829">
                  <c:v>5.30227</c:v>
                </c:pt>
                <c:pt idx="233830">
                  <c:v>5.30229</c:v>
                </c:pt>
                <c:pt idx="233831">
                  <c:v>5.30231</c:v>
                </c:pt>
                <c:pt idx="233832">
                  <c:v>5.30234</c:v>
                </c:pt>
                <c:pt idx="233833">
                  <c:v>5.30236</c:v>
                </c:pt>
                <c:pt idx="233834">
                  <c:v>5.30238</c:v>
                </c:pt>
                <c:pt idx="233835">
                  <c:v>5.3024</c:v>
                </c:pt>
                <c:pt idx="233836">
                  <c:v>5.30243</c:v>
                </c:pt>
                <c:pt idx="233837">
                  <c:v>5.30245</c:v>
                </c:pt>
                <c:pt idx="233838">
                  <c:v>5.30247</c:v>
                </c:pt>
                <c:pt idx="233839">
                  <c:v>5.30249</c:v>
                </c:pt>
                <c:pt idx="233840">
                  <c:v>5.30252</c:v>
                </c:pt>
                <c:pt idx="233841">
                  <c:v>5.30254</c:v>
                </c:pt>
                <c:pt idx="233842">
                  <c:v>5.30256</c:v>
                </c:pt>
                <c:pt idx="233843">
                  <c:v>5.30258</c:v>
                </c:pt>
                <c:pt idx="233844">
                  <c:v>5.30261</c:v>
                </c:pt>
                <c:pt idx="233845">
                  <c:v>5.30263</c:v>
                </c:pt>
                <c:pt idx="233846">
                  <c:v>5.30265</c:v>
                </c:pt>
                <c:pt idx="233847">
                  <c:v>5.30268</c:v>
                </c:pt>
                <c:pt idx="233848">
                  <c:v>5.3027</c:v>
                </c:pt>
                <c:pt idx="233849">
                  <c:v>5.30272</c:v>
                </c:pt>
                <c:pt idx="233850">
                  <c:v>5.30274</c:v>
                </c:pt>
                <c:pt idx="233851">
                  <c:v>5.30277</c:v>
                </c:pt>
                <c:pt idx="233852">
                  <c:v>5.30279</c:v>
                </c:pt>
                <c:pt idx="233853">
                  <c:v>5.30281</c:v>
                </c:pt>
                <c:pt idx="233854">
                  <c:v>5.30283</c:v>
                </c:pt>
                <c:pt idx="233855">
                  <c:v>5.30286</c:v>
                </c:pt>
                <c:pt idx="233856">
                  <c:v>5.30288</c:v>
                </c:pt>
                <c:pt idx="233857">
                  <c:v>5.3029</c:v>
                </c:pt>
                <c:pt idx="233858">
                  <c:v>5.30293</c:v>
                </c:pt>
                <c:pt idx="233859">
                  <c:v>5.30295</c:v>
                </c:pt>
                <c:pt idx="233860">
                  <c:v>5.30297</c:v>
                </c:pt>
                <c:pt idx="233861">
                  <c:v>5.30299</c:v>
                </c:pt>
                <c:pt idx="233862">
                  <c:v>5.30302</c:v>
                </c:pt>
                <c:pt idx="233863">
                  <c:v>5.30304</c:v>
                </c:pt>
                <c:pt idx="233864">
                  <c:v>5.30306</c:v>
                </c:pt>
                <c:pt idx="233865">
                  <c:v>5.30308</c:v>
                </c:pt>
                <c:pt idx="233866">
                  <c:v>5.30311</c:v>
                </c:pt>
                <c:pt idx="233867">
                  <c:v>5.30313</c:v>
                </c:pt>
                <c:pt idx="233868">
                  <c:v>5.30315</c:v>
                </c:pt>
                <c:pt idx="233869">
                  <c:v>5.30318</c:v>
                </c:pt>
                <c:pt idx="233870">
                  <c:v>5.3032</c:v>
                </c:pt>
                <c:pt idx="233871">
                  <c:v>5.30322</c:v>
                </c:pt>
                <c:pt idx="233872">
                  <c:v>5.30324</c:v>
                </c:pt>
                <c:pt idx="233873">
                  <c:v>5.30326</c:v>
                </c:pt>
                <c:pt idx="233874">
                  <c:v>5.30329</c:v>
                </c:pt>
                <c:pt idx="233875">
                  <c:v>5.30331</c:v>
                </c:pt>
                <c:pt idx="233876">
                  <c:v>5.30333</c:v>
                </c:pt>
                <c:pt idx="233877">
                  <c:v>5.30336</c:v>
                </c:pt>
                <c:pt idx="233878">
                  <c:v>5.30338</c:v>
                </c:pt>
                <c:pt idx="233879">
                  <c:v>5.3034</c:v>
                </c:pt>
                <c:pt idx="233880">
                  <c:v>5.30342</c:v>
                </c:pt>
                <c:pt idx="233881">
                  <c:v>5.30345</c:v>
                </c:pt>
                <c:pt idx="233882">
                  <c:v>5.30347</c:v>
                </c:pt>
                <c:pt idx="233883">
                  <c:v>5.30349</c:v>
                </c:pt>
                <c:pt idx="233884">
                  <c:v>5.30351</c:v>
                </c:pt>
                <c:pt idx="233885">
                  <c:v>5.30354</c:v>
                </c:pt>
                <c:pt idx="233886">
                  <c:v>5.30356</c:v>
                </c:pt>
                <c:pt idx="233887">
                  <c:v>5.30358</c:v>
                </c:pt>
                <c:pt idx="233888">
                  <c:v>5.30361</c:v>
                </c:pt>
                <c:pt idx="233889">
                  <c:v>5.30363</c:v>
                </c:pt>
                <c:pt idx="233890">
                  <c:v>5.30365</c:v>
                </c:pt>
                <c:pt idx="233891">
                  <c:v>5.30367</c:v>
                </c:pt>
                <c:pt idx="233892">
                  <c:v>5.3037</c:v>
                </c:pt>
                <c:pt idx="233893">
                  <c:v>5.30372</c:v>
                </c:pt>
                <c:pt idx="233894">
                  <c:v>5.30374</c:v>
                </c:pt>
                <c:pt idx="233895">
                  <c:v>5.30376</c:v>
                </c:pt>
                <c:pt idx="233896">
                  <c:v>5.30379</c:v>
                </c:pt>
                <c:pt idx="233897">
                  <c:v>5.30381</c:v>
                </c:pt>
                <c:pt idx="233898">
                  <c:v>5.30383</c:v>
                </c:pt>
                <c:pt idx="233899">
                  <c:v>5.30386</c:v>
                </c:pt>
                <c:pt idx="233900">
                  <c:v>5.30388</c:v>
                </c:pt>
                <c:pt idx="233901">
                  <c:v>5.3039</c:v>
                </c:pt>
                <c:pt idx="233902">
                  <c:v>5.30392</c:v>
                </c:pt>
                <c:pt idx="233903">
                  <c:v>5.30395</c:v>
                </c:pt>
                <c:pt idx="233904">
                  <c:v>5.30397</c:v>
                </c:pt>
                <c:pt idx="233905">
                  <c:v>5.30399</c:v>
                </c:pt>
                <c:pt idx="233906">
                  <c:v>5.30401</c:v>
                </c:pt>
                <c:pt idx="233907">
                  <c:v>5.30404</c:v>
                </c:pt>
                <c:pt idx="233908">
                  <c:v>5.30406</c:v>
                </c:pt>
                <c:pt idx="233909">
                  <c:v>5.30408</c:v>
                </c:pt>
                <c:pt idx="233910">
                  <c:v>5.3041</c:v>
                </c:pt>
                <c:pt idx="233911">
                  <c:v>5.30413</c:v>
                </c:pt>
                <c:pt idx="233912">
                  <c:v>5.30415</c:v>
                </c:pt>
                <c:pt idx="233913">
                  <c:v>5.30417</c:v>
                </c:pt>
                <c:pt idx="233914">
                  <c:v>5.30419</c:v>
                </c:pt>
                <c:pt idx="233915">
                  <c:v>5.30422</c:v>
                </c:pt>
                <c:pt idx="233916">
                  <c:v>5.30424</c:v>
                </c:pt>
                <c:pt idx="233917">
                  <c:v>5.30426</c:v>
                </c:pt>
                <c:pt idx="233918">
                  <c:v>5.30429</c:v>
                </c:pt>
                <c:pt idx="233919">
                  <c:v>5.30431</c:v>
                </c:pt>
                <c:pt idx="233920">
                  <c:v>5.30433</c:v>
                </c:pt>
                <c:pt idx="233921">
                  <c:v>5.30435</c:v>
                </c:pt>
                <c:pt idx="233922">
                  <c:v>5.30438</c:v>
                </c:pt>
                <c:pt idx="233923">
                  <c:v>5.3044</c:v>
                </c:pt>
                <c:pt idx="233924">
                  <c:v>5.30442</c:v>
                </c:pt>
                <c:pt idx="233925">
                  <c:v>5.30444</c:v>
                </c:pt>
                <c:pt idx="233926">
                  <c:v>5.30447</c:v>
                </c:pt>
                <c:pt idx="233927">
                  <c:v>5.30449</c:v>
                </c:pt>
                <c:pt idx="233928">
                  <c:v>5.30451</c:v>
                </c:pt>
                <c:pt idx="233929">
                  <c:v>5.30453</c:v>
                </c:pt>
                <c:pt idx="233930">
                  <c:v>5.30456</c:v>
                </c:pt>
                <c:pt idx="233931">
                  <c:v>5.30458</c:v>
                </c:pt>
                <c:pt idx="233932">
                  <c:v>5.3046</c:v>
                </c:pt>
                <c:pt idx="233933">
                  <c:v>5.30463</c:v>
                </c:pt>
                <c:pt idx="233934">
                  <c:v>5.30465</c:v>
                </c:pt>
                <c:pt idx="233935">
                  <c:v>5.30467</c:v>
                </c:pt>
                <c:pt idx="233936">
                  <c:v>5.30469</c:v>
                </c:pt>
                <c:pt idx="233937">
                  <c:v>5.30472</c:v>
                </c:pt>
                <c:pt idx="233938">
                  <c:v>5.30474</c:v>
                </c:pt>
                <c:pt idx="233939">
                  <c:v>5.30476</c:v>
                </c:pt>
                <c:pt idx="233940">
                  <c:v>5.30478</c:v>
                </c:pt>
                <c:pt idx="233941">
                  <c:v>5.30481</c:v>
                </c:pt>
                <c:pt idx="233942">
                  <c:v>5.30483</c:v>
                </c:pt>
                <c:pt idx="233943">
                  <c:v>5.30485</c:v>
                </c:pt>
                <c:pt idx="233944">
                  <c:v>5.30488</c:v>
                </c:pt>
                <c:pt idx="233945">
                  <c:v>5.3049</c:v>
                </c:pt>
                <c:pt idx="233946">
                  <c:v>5.30492</c:v>
                </c:pt>
                <c:pt idx="233947">
                  <c:v>5.30494</c:v>
                </c:pt>
                <c:pt idx="233948">
                  <c:v>5.30497</c:v>
                </c:pt>
                <c:pt idx="233949">
                  <c:v>5.30499</c:v>
                </c:pt>
                <c:pt idx="233950">
                  <c:v>5.30501</c:v>
                </c:pt>
                <c:pt idx="233951">
                  <c:v>5.30503</c:v>
                </c:pt>
                <c:pt idx="233952">
                  <c:v>5.30506</c:v>
                </c:pt>
                <c:pt idx="233953">
                  <c:v>5.30508</c:v>
                </c:pt>
                <c:pt idx="233954">
                  <c:v>5.3051</c:v>
                </c:pt>
                <c:pt idx="233955">
                  <c:v>5.30513</c:v>
                </c:pt>
                <c:pt idx="233956">
                  <c:v>5.30515</c:v>
                </c:pt>
                <c:pt idx="233957">
                  <c:v>5.30517</c:v>
                </c:pt>
                <c:pt idx="233958">
                  <c:v>5.30519</c:v>
                </c:pt>
                <c:pt idx="233959">
                  <c:v>5.30521</c:v>
                </c:pt>
                <c:pt idx="233960">
                  <c:v>5.30524</c:v>
                </c:pt>
                <c:pt idx="233961">
                  <c:v>5.30526</c:v>
                </c:pt>
                <c:pt idx="233962">
                  <c:v>5.30528</c:v>
                </c:pt>
                <c:pt idx="233963">
                  <c:v>5.30531</c:v>
                </c:pt>
                <c:pt idx="233964">
                  <c:v>5.30533</c:v>
                </c:pt>
                <c:pt idx="233965">
                  <c:v>5.30535</c:v>
                </c:pt>
                <c:pt idx="233966">
                  <c:v>5.30537</c:v>
                </c:pt>
                <c:pt idx="233967">
                  <c:v>5.3054</c:v>
                </c:pt>
                <c:pt idx="233968">
                  <c:v>5.30542</c:v>
                </c:pt>
                <c:pt idx="233969">
                  <c:v>5.30544</c:v>
                </c:pt>
                <c:pt idx="233970">
                  <c:v>5.30546</c:v>
                </c:pt>
                <c:pt idx="233971">
                  <c:v>5.30549</c:v>
                </c:pt>
                <c:pt idx="233972">
                  <c:v>5.30551</c:v>
                </c:pt>
                <c:pt idx="233973">
                  <c:v>5.30553</c:v>
                </c:pt>
                <c:pt idx="233974">
                  <c:v>5.30556</c:v>
                </c:pt>
                <c:pt idx="233975">
                  <c:v>5.30558</c:v>
                </c:pt>
                <c:pt idx="233976">
                  <c:v>5.3056</c:v>
                </c:pt>
                <c:pt idx="233977">
                  <c:v>5.30562</c:v>
                </c:pt>
                <c:pt idx="233978">
                  <c:v>5.30565</c:v>
                </c:pt>
                <c:pt idx="233979">
                  <c:v>5.30567</c:v>
                </c:pt>
                <c:pt idx="233980">
                  <c:v>5.30569</c:v>
                </c:pt>
                <c:pt idx="233981">
                  <c:v>5.30571</c:v>
                </c:pt>
                <c:pt idx="233982">
                  <c:v>5.30574</c:v>
                </c:pt>
                <c:pt idx="233983">
                  <c:v>5.30576</c:v>
                </c:pt>
                <c:pt idx="233984">
                  <c:v>5.30578</c:v>
                </c:pt>
                <c:pt idx="233985">
                  <c:v>5.30581</c:v>
                </c:pt>
                <c:pt idx="233986">
                  <c:v>5.30583</c:v>
                </c:pt>
                <c:pt idx="233987">
                  <c:v>5.30585</c:v>
                </c:pt>
                <c:pt idx="233988">
                  <c:v>5.30587</c:v>
                </c:pt>
                <c:pt idx="233989">
                  <c:v>5.3059</c:v>
                </c:pt>
                <c:pt idx="233990">
                  <c:v>5.30592</c:v>
                </c:pt>
                <c:pt idx="233991">
                  <c:v>5.30594</c:v>
                </c:pt>
                <c:pt idx="233992">
                  <c:v>5.30596</c:v>
                </c:pt>
                <c:pt idx="233993">
                  <c:v>5.30599</c:v>
                </c:pt>
                <c:pt idx="233994">
                  <c:v>5.30601</c:v>
                </c:pt>
                <c:pt idx="233995">
                  <c:v>5.30603</c:v>
                </c:pt>
                <c:pt idx="233996">
                  <c:v>5.30605</c:v>
                </c:pt>
                <c:pt idx="233997">
                  <c:v>5.30608</c:v>
                </c:pt>
                <c:pt idx="233998">
                  <c:v>5.3061</c:v>
                </c:pt>
                <c:pt idx="233999">
                  <c:v>5.30612</c:v>
                </c:pt>
                <c:pt idx="234000">
                  <c:v>5.30614</c:v>
                </c:pt>
                <c:pt idx="234001">
                  <c:v>5.30617</c:v>
                </c:pt>
                <c:pt idx="234002">
                  <c:v>5.30619</c:v>
                </c:pt>
                <c:pt idx="234003">
                  <c:v>5.30621</c:v>
                </c:pt>
                <c:pt idx="234004">
                  <c:v>5.30624</c:v>
                </c:pt>
                <c:pt idx="234005">
                  <c:v>5.30626</c:v>
                </c:pt>
                <c:pt idx="234006">
                  <c:v>5.30628</c:v>
                </c:pt>
                <c:pt idx="234007">
                  <c:v>5.3063</c:v>
                </c:pt>
                <c:pt idx="234008">
                  <c:v>5.30633</c:v>
                </c:pt>
                <c:pt idx="234009">
                  <c:v>5.30635</c:v>
                </c:pt>
                <c:pt idx="234010">
                  <c:v>5.30637</c:v>
                </c:pt>
                <c:pt idx="234011">
                  <c:v>5.3064</c:v>
                </c:pt>
                <c:pt idx="234012">
                  <c:v>5.30642</c:v>
                </c:pt>
                <c:pt idx="234013">
                  <c:v>5.30644</c:v>
                </c:pt>
                <c:pt idx="234014">
                  <c:v>5.30646</c:v>
                </c:pt>
                <c:pt idx="234015">
                  <c:v>5.30649</c:v>
                </c:pt>
                <c:pt idx="234016">
                  <c:v>5.30651</c:v>
                </c:pt>
                <c:pt idx="234017">
                  <c:v>5.30653</c:v>
                </c:pt>
                <c:pt idx="234018">
                  <c:v>5.30655</c:v>
                </c:pt>
                <c:pt idx="234019">
                  <c:v>5.30658</c:v>
                </c:pt>
                <c:pt idx="234020">
                  <c:v>5.3066</c:v>
                </c:pt>
                <c:pt idx="234021">
                  <c:v>5.30662</c:v>
                </c:pt>
                <c:pt idx="234022">
                  <c:v>5.30664</c:v>
                </c:pt>
                <c:pt idx="234023">
                  <c:v>5.30667</c:v>
                </c:pt>
                <c:pt idx="234024">
                  <c:v>5.30669</c:v>
                </c:pt>
                <c:pt idx="234025">
                  <c:v>5.30671</c:v>
                </c:pt>
                <c:pt idx="234026">
                  <c:v>5.30673</c:v>
                </c:pt>
                <c:pt idx="234027">
                  <c:v>5.30676</c:v>
                </c:pt>
                <c:pt idx="234028">
                  <c:v>5.30678</c:v>
                </c:pt>
                <c:pt idx="234029">
                  <c:v>5.3068</c:v>
                </c:pt>
                <c:pt idx="234030">
                  <c:v>5.30682</c:v>
                </c:pt>
                <c:pt idx="234031">
                  <c:v>5.30685</c:v>
                </c:pt>
                <c:pt idx="234032">
                  <c:v>5.30687</c:v>
                </c:pt>
                <c:pt idx="234033">
                  <c:v>5.30689</c:v>
                </c:pt>
                <c:pt idx="234034">
                  <c:v>5.30692</c:v>
                </c:pt>
                <c:pt idx="234035">
                  <c:v>5.30694</c:v>
                </c:pt>
                <c:pt idx="234036">
                  <c:v>5.30696</c:v>
                </c:pt>
                <c:pt idx="234037">
                  <c:v>5.30698</c:v>
                </c:pt>
                <c:pt idx="234038">
                  <c:v>5.30701</c:v>
                </c:pt>
                <c:pt idx="234039">
                  <c:v>5.30703</c:v>
                </c:pt>
                <c:pt idx="234040">
                  <c:v>5.30705</c:v>
                </c:pt>
                <c:pt idx="234041">
                  <c:v>5.30708</c:v>
                </c:pt>
                <c:pt idx="234042">
                  <c:v>5.3071</c:v>
                </c:pt>
                <c:pt idx="234043">
                  <c:v>5.30712</c:v>
                </c:pt>
                <c:pt idx="234044">
                  <c:v>5.30714</c:v>
                </c:pt>
                <c:pt idx="234045">
                  <c:v>5.30717</c:v>
                </c:pt>
                <c:pt idx="234046">
                  <c:v>5.30719</c:v>
                </c:pt>
                <c:pt idx="234047">
                  <c:v>5.30721</c:v>
                </c:pt>
                <c:pt idx="234048">
                  <c:v>5.30723</c:v>
                </c:pt>
                <c:pt idx="234049">
                  <c:v>5.30726</c:v>
                </c:pt>
                <c:pt idx="234050">
                  <c:v>5.30728</c:v>
                </c:pt>
                <c:pt idx="234051">
                  <c:v>5.3073</c:v>
                </c:pt>
                <c:pt idx="234052">
                  <c:v>5.30732</c:v>
                </c:pt>
                <c:pt idx="234053">
                  <c:v>5.30735</c:v>
                </c:pt>
                <c:pt idx="234054">
                  <c:v>5.30737</c:v>
                </c:pt>
                <c:pt idx="234055">
                  <c:v>5.30739</c:v>
                </c:pt>
                <c:pt idx="234056">
                  <c:v>5.30741</c:v>
                </c:pt>
                <c:pt idx="234057">
                  <c:v>5.30744</c:v>
                </c:pt>
                <c:pt idx="234058">
                  <c:v>5.30746</c:v>
                </c:pt>
                <c:pt idx="234059">
                  <c:v>5.30748</c:v>
                </c:pt>
                <c:pt idx="234060">
                  <c:v>5.30751</c:v>
                </c:pt>
                <c:pt idx="234061">
                  <c:v>5.30753</c:v>
                </c:pt>
                <c:pt idx="234062">
                  <c:v>5.30755</c:v>
                </c:pt>
                <c:pt idx="234063">
                  <c:v>5.30757</c:v>
                </c:pt>
                <c:pt idx="234064">
                  <c:v>5.3076</c:v>
                </c:pt>
                <c:pt idx="234065">
                  <c:v>5.30762</c:v>
                </c:pt>
                <c:pt idx="234066">
                  <c:v>5.30764</c:v>
                </c:pt>
                <c:pt idx="234067">
                  <c:v>5.30766</c:v>
                </c:pt>
                <c:pt idx="234068">
                  <c:v>5.30769</c:v>
                </c:pt>
                <c:pt idx="234069">
                  <c:v>5.30771</c:v>
                </c:pt>
                <c:pt idx="234070">
                  <c:v>5.30773</c:v>
                </c:pt>
                <c:pt idx="234071">
                  <c:v>5.30776</c:v>
                </c:pt>
                <c:pt idx="234072">
                  <c:v>5.30778</c:v>
                </c:pt>
                <c:pt idx="234073">
                  <c:v>5.3078</c:v>
                </c:pt>
                <c:pt idx="234074">
                  <c:v>5.30782</c:v>
                </c:pt>
                <c:pt idx="234075">
                  <c:v>5.30785</c:v>
                </c:pt>
                <c:pt idx="234076">
                  <c:v>5.30787</c:v>
                </c:pt>
                <c:pt idx="234077">
                  <c:v>5.30789</c:v>
                </c:pt>
                <c:pt idx="234078">
                  <c:v>5.30791</c:v>
                </c:pt>
                <c:pt idx="234079">
                  <c:v>5.30794</c:v>
                </c:pt>
                <c:pt idx="234080">
                  <c:v>5.30796</c:v>
                </c:pt>
                <c:pt idx="234081">
                  <c:v>5.30798</c:v>
                </c:pt>
                <c:pt idx="234082">
                  <c:v>5.308</c:v>
                </c:pt>
                <c:pt idx="234083">
                  <c:v>5.30803</c:v>
                </c:pt>
                <c:pt idx="234084">
                  <c:v>5.30805</c:v>
                </c:pt>
                <c:pt idx="234085">
                  <c:v>5.30807</c:v>
                </c:pt>
                <c:pt idx="234086">
                  <c:v>5.30809</c:v>
                </c:pt>
                <c:pt idx="234087">
                  <c:v>5.30812</c:v>
                </c:pt>
                <c:pt idx="234088">
                  <c:v>5.30814</c:v>
                </c:pt>
                <c:pt idx="234089">
                  <c:v>5.30816</c:v>
                </c:pt>
                <c:pt idx="234090">
                  <c:v>5.30819</c:v>
                </c:pt>
                <c:pt idx="234091">
                  <c:v>5.30821</c:v>
                </c:pt>
                <c:pt idx="234092">
                  <c:v>5.30823</c:v>
                </c:pt>
                <c:pt idx="234093">
                  <c:v>5.30825</c:v>
                </c:pt>
                <c:pt idx="234094">
                  <c:v>5.30828</c:v>
                </c:pt>
                <c:pt idx="234095">
                  <c:v>5.3083</c:v>
                </c:pt>
                <c:pt idx="234096">
                  <c:v>5.30832</c:v>
                </c:pt>
                <c:pt idx="234097">
                  <c:v>5.30835</c:v>
                </c:pt>
                <c:pt idx="234098">
                  <c:v>5.30837</c:v>
                </c:pt>
                <c:pt idx="234099">
                  <c:v>5.30839</c:v>
                </c:pt>
                <c:pt idx="234100">
                  <c:v>5.30841</c:v>
                </c:pt>
                <c:pt idx="234101">
                  <c:v>5.30844</c:v>
                </c:pt>
                <c:pt idx="234102">
                  <c:v>5.30846</c:v>
                </c:pt>
                <c:pt idx="234103">
                  <c:v>5.30848</c:v>
                </c:pt>
                <c:pt idx="234104">
                  <c:v>5.3085</c:v>
                </c:pt>
                <c:pt idx="234105">
                  <c:v>5.30853</c:v>
                </c:pt>
                <c:pt idx="234106">
                  <c:v>5.30855</c:v>
                </c:pt>
                <c:pt idx="234107">
                  <c:v>5.30857</c:v>
                </c:pt>
                <c:pt idx="234108">
                  <c:v>5.30859</c:v>
                </c:pt>
                <c:pt idx="234109">
                  <c:v>5.30862</c:v>
                </c:pt>
                <c:pt idx="234110">
                  <c:v>5.30864</c:v>
                </c:pt>
                <c:pt idx="234111">
                  <c:v>5.30866</c:v>
                </c:pt>
                <c:pt idx="234112">
                  <c:v>5.30868</c:v>
                </c:pt>
                <c:pt idx="234113">
                  <c:v>5.30871</c:v>
                </c:pt>
                <c:pt idx="234114">
                  <c:v>5.30873</c:v>
                </c:pt>
                <c:pt idx="234115">
                  <c:v>5.30875</c:v>
                </c:pt>
                <c:pt idx="234116">
                  <c:v>5.30878</c:v>
                </c:pt>
                <c:pt idx="234117">
                  <c:v>5.3088</c:v>
                </c:pt>
                <c:pt idx="234118">
                  <c:v>5.30882</c:v>
                </c:pt>
                <c:pt idx="234119">
                  <c:v>5.30884</c:v>
                </c:pt>
                <c:pt idx="234120">
                  <c:v>5.30887</c:v>
                </c:pt>
                <c:pt idx="234121">
                  <c:v>5.30889</c:v>
                </c:pt>
                <c:pt idx="234122">
                  <c:v>5.30891</c:v>
                </c:pt>
                <c:pt idx="234123">
                  <c:v>5.30893</c:v>
                </c:pt>
                <c:pt idx="234124">
                  <c:v>5.30896</c:v>
                </c:pt>
                <c:pt idx="234125">
                  <c:v>5.30898</c:v>
                </c:pt>
                <c:pt idx="234126">
                  <c:v>5.309</c:v>
                </c:pt>
                <c:pt idx="234127">
                  <c:v>5.30903</c:v>
                </c:pt>
                <c:pt idx="234128">
                  <c:v>5.30905</c:v>
                </c:pt>
                <c:pt idx="234129">
                  <c:v>5.30907</c:v>
                </c:pt>
                <c:pt idx="234130">
                  <c:v>5.30909</c:v>
                </c:pt>
                <c:pt idx="234131">
                  <c:v>5.30912</c:v>
                </c:pt>
                <c:pt idx="234132">
                  <c:v>5.30914</c:v>
                </c:pt>
                <c:pt idx="234133">
                  <c:v>5.30916</c:v>
                </c:pt>
                <c:pt idx="234134">
                  <c:v>5.30918</c:v>
                </c:pt>
                <c:pt idx="234135">
                  <c:v>5.30921</c:v>
                </c:pt>
                <c:pt idx="234136">
                  <c:v>5.30923</c:v>
                </c:pt>
                <c:pt idx="234137">
                  <c:v>5.30925</c:v>
                </c:pt>
                <c:pt idx="234138">
                  <c:v>5.30927</c:v>
                </c:pt>
                <c:pt idx="234139">
                  <c:v>5.3093</c:v>
                </c:pt>
                <c:pt idx="234140">
                  <c:v>5.30932</c:v>
                </c:pt>
                <c:pt idx="234141">
                  <c:v>5.30934</c:v>
                </c:pt>
                <c:pt idx="234142">
                  <c:v>5.30936</c:v>
                </c:pt>
                <c:pt idx="234143">
                  <c:v>5.30939</c:v>
                </c:pt>
                <c:pt idx="234144">
                  <c:v>5.30941</c:v>
                </c:pt>
                <c:pt idx="234145">
                  <c:v>5.30943</c:v>
                </c:pt>
                <c:pt idx="234146">
                  <c:v>5.30946</c:v>
                </c:pt>
                <c:pt idx="234147">
                  <c:v>5.30948</c:v>
                </c:pt>
                <c:pt idx="234148">
                  <c:v>5.3095</c:v>
                </c:pt>
                <c:pt idx="234149">
                  <c:v>5.30952</c:v>
                </c:pt>
                <c:pt idx="234150">
                  <c:v>5.30955</c:v>
                </c:pt>
                <c:pt idx="234151">
                  <c:v>5.30957</c:v>
                </c:pt>
                <c:pt idx="234152">
                  <c:v>5.30959</c:v>
                </c:pt>
                <c:pt idx="234153">
                  <c:v>5.30961</c:v>
                </c:pt>
                <c:pt idx="234154">
                  <c:v>5.30964</c:v>
                </c:pt>
                <c:pt idx="234155">
                  <c:v>5.30966</c:v>
                </c:pt>
                <c:pt idx="234156">
                  <c:v>5.30968</c:v>
                </c:pt>
                <c:pt idx="234157">
                  <c:v>5.30971</c:v>
                </c:pt>
                <c:pt idx="234158">
                  <c:v>5.30973</c:v>
                </c:pt>
                <c:pt idx="234159">
                  <c:v>5.30975</c:v>
                </c:pt>
                <c:pt idx="234160">
                  <c:v>5.30977</c:v>
                </c:pt>
                <c:pt idx="234161">
                  <c:v>5.3098</c:v>
                </c:pt>
                <c:pt idx="234162">
                  <c:v>5.30982</c:v>
                </c:pt>
                <c:pt idx="234163">
                  <c:v>5.30984</c:v>
                </c:pt>
                <c:pt idx="234164">
                  <c:v>5.30986</c:v>
                </c:pt>
                <c:pt idx="234165">
                  <c:v>5.30989</c:v>
                </c:pt>
                <c:pt idx="234166">
                  <c:v>5.30991</c:v>
                </c:pt>
                <c:pt idx="234167">
                  <c:v>5.30993</c:v>
                </c:pt>
                <c:pt idx="234168">
                  <c:v>5.30996</c:v>
                </c:pt>
                <c:pt idx="234169">
                  <c:v>5.30998</c:v>
                </c:pt>
                <c:pt idx="234170">
                  <c:v>5.31</c:v>
                </c:pt>
                <c:pt idx="234171">
                  <c:v>5.31002</c:v>
                </c:pt>
                <c:pt idx="234172">
                  <c:v>5.31004</c:v>
                </c:pt>
                <c:pt idx="234173">
                  <c:v>5.31007</c:v>
                </c:pt>
                <c:pt idx="234174">
                  <c:v>5.31009</c:v>
                </c:pt>
                <c:pt idx="234175">
                  <c:v>5.31011</c:v>
                </c:pt>
                <c:pt idx="234176">
                  <c:v>5.31014</c:v>
                </c:pt>
                <c:pt idx="234177">
                  <c:v>5.31016</c:v>
                </c:pt>
                <c:pt idx="234178">
                  <c:v>5.31018</c:v>
                </c:pt>
                <c:pt idx="234179">
                  <c:v>5.3102</c:v>
                </c:pt>
                <c:pt idx="234180">
                  <c:v>5.31023</c:v>
                </c:pt>
                <c:pt idx="234181">
                  <c:v>5.31025</c:v>
                </c:pt>
                <c:pt idx="234182">
                  <c:v>5.31027</c:v>
                </c:pt>
                <c:pt idx="234183">
                  <c:v>5.31029</c:v>
                </c:pt>
                <c:pt idx="234184">
                  <c:v>5.31032</c:v>
                </c:pt>
                <c:pt idx="234185">
                  <c:v>5.31034</c:v>
                </c:pt>
                <c:pt idx="234186">
                  <c:v>5.31036</c:v>
                </c:pt>
                <c:pt idx="234187">
                  <c:v>5.31039</c:v>
                </c:pt>
                <c:pt idx="234188">
                  <c:v>5.31041</c:v>
                </c:pt>
                <c:pt idx="234189">
                  <c:v>5.31043</c:v>
                </c:pt>
                <c:pt idx="234190">
                  <c:v>5.31045</c:v>
                </c:pt>
                <c:pt idx="234191">
                  <c:v>5.31048</c:v>
                </c:pt>
                <c:pt idx="234192">
                  <c:v>5.3105</c:v>
                </c:pt>
                <c:pt idx="234193">
                  <c:v>5.31052</c:v>
                </c:pt>
                <c:pt idx="234194">
                  <c:v>5.31054</c:v>
                </c:pt>
                <c:pt idx="234195">
                  <c:v>5.31057</c:v>
                </c:pt>
                <c:pt idx="234196">
                  <c:v>5.31059</c:v>
                </c:pt>
                <c:pt idx="234197">
                  <c:v>5.31061</c:v>
                </c:pt>
                <c:pt idx="234198">
                  <c:v>5.31064</c:v>
                </c:pt>
                <c:pt idx="234199">
                  <c:v>5.31066</c:v>
                </c:pt>
                <c:pt idx="234200">
                  <c:v>5.31068</c:v>
                </c:pt>
                <c:pt idx="234201">
                  <c:v>5.3107</c:v>
                </c:pt>
                <c:pt idx="234202">
                  <c:v>5.31073</c:v>
                </c:pt>
                <c:pt idx="234203">
                  <c:v>5.31075</c:v>
                </c:pt>
                <c:pt idx="234204">
                  <c:v>5.31077</c:v>
                </c:pt>
                <c:pt idx="234205">
                  <c:v>5.31079</c:v>
                </c:pt>
                <c:pt idx="234206">
                  <c:v>5.31082</c:v>
                </c:pt>
                <c:pt idx="234207">
                  <c:v>5.31084</c:v>
                </c:pt>
                <c:pt idx="234208">
                  <c:v>5.31086</c:v>
                </c:pt>
                <c:pt idx="234209">
                  <c:v>5.31088</c:v>
                </c:pt>
                <c:pt idx="234210">
                  <c:v>5.31091</c:v>
                </c:pt>
                <c:pt idx="234211">
                  <c:v>5.31093</c:v>
                </c:pt>
                <c:pt idx="234212">
                  <c:v>5.31095</c:v>
                </c:pt>
                <c:pt idx="234213">
                  <c:v>5.31098</c:v>
                </c:pt>
                <c:pt idx="234214">
                  <c:v>5.311</c:v>
                </c:pt>
                <c:pt idx="234215">
                  <c:v>5.31102</c:v>
                </c:pt>
                <c:pt idx="234216">
                  <c:v>5.31104</c:v>
                </c:pt>
                <c:pt idx="234217">
                  <c:v>5.31107</c:v>
                </c:pt>
                <c:pt idx="234218">
                  <c:v>5.31109</c:v>
                </c:pt>
                <c:pt idx="234219">
                  <c:v>5.31111</c:v>
                </c:pt>
                <c:pt idx="234220">
                  <c:v>5.31113</c:v>
                </c:pt>
                <c:pt idx="234221">
                  <c:v>5.31116</c:v>
                </c:pt>
                <c:pt idx="234222">
                  <c:v>5.31118</c:v>
                </c:pt>
                <c:pt idx="234223">
                  <c:v>5.3112</c:v>
                </c:pt>
                <c:pt idx="234224">
                  <c:v>5.31122</c:v>
                </c:pt>
                <c:pt idx="234225">
                  <c:v>5.31125</c:v>
                </c:pt>
                <c:pt idx="234226">
                  <c:v>5.31127</c:v>
                </c:pt>
                <c:pt idx="234227">
                  <c:v>5.31129</c:v>
                </c:pt>
                <c:pt idx="234228">
                  <c:v>5.31131</c:v>
                </c:pt>
                <c:pt idx="234229">
                  <c:v>5.31134</c:v>
                </c:pt>
                <c:pt idx="234230">
                  <c:v>5.31136</c:v>
                </c:pt>
                <c:pt idx="234231">
                  <c:v>5.31138</c:v>
                </c:pt>
                <c:pt idx="234232">
                  <c:v>5.31141</c:v>
                </c:pt>
                <c:pt idx="234233">
                  <c:v>5.31143</c:v>
                </c:pt>
                <c:pt idx="234234">
                  <c:v>5.31145</c:v>
                </c:pt>
                <c:pt idx="234235">
                  <c:v>5.31147</c:v>
                </c:pt>
                <c:pt idx="234236">
                  <c:v>5.3115</c:v>
                </c:pt>
                <c:pt idx="234237">
                  <c:v>5.31152</c:v>
                </c:pt>
                <c:pt idx="234238">
                  <c:v>5.31154</c:v>
                </c:pt>
                <c:pt idx="234239">
                  <c:v>5.31156</c:v>
                </c:pt>
                <c:pt idx="234240">
                  <c:v>5.31159</c:v>
                </c:pt>
                <c:pt idx="234241">
                  <c:v>5.31161</c:v>
                </c:pt>
                <c:pt idx="234242">
                  <c:v>5.31163</c:v>
                </c:pt>
                <c:pt idx="234243">
                  <c:v>5.31166</c:v>
                </c:pt>
                <c:pt idx="234244">
                  <c:v>5.31168</c:v>
                </c:pt>
                <c:pt idx="234245">
                  <c:v>5.3117</c:v>
                </c:pt>
                <c:pt idx="234246">
                  <c:v>5.31172</c:v>
                </c:pt>
                <c:pt idx="234247">
                  <c:v>5.31175</c:v>
                </c:pt>
                <c:pt idx="234248">
                  <c:v>5.31177</c:v>
                </c:pt>
                <c:pt idx="234249">
                  <c:v>5.31179</c:v>
                </c:pt>
                <c:pt idx="234250">
                  <c:v>5.31181</c:v>
                </c:pt>
                <c:pt idx="234251">
                  <c:v>5.31184</c:v>
                </c:pt>
                <c:pt idx="234252">
                  <c:v>5.31186</c:v>
                </c:pt>
                <c:pt idx="234253">
                  <c:v>5.31188</c:v>
                </c:pt>
                <c:pt idx="234254">
                  <c:v>5.31191</c:v>
                </c:pt>
                <c:pt idx="234255">
                  <c:v>5.31193</c:v>
                </c:pt>
                <c:pt idx="234256">
                  <c:v>5.31195</c:v>
                </c:pt>
                <c:pt idx="234257">
                  <c:v>5.31197</c:v>
                </c:pt>
                <c:pt idx="234258">
                  <c:v>5.31199</c:v>
                </c:pt>
                <c:pt idx="234259">
                  <c:v>5.31202</c:v>
                </c:pt>
                <c:pt idx="234260">
                  <c:v>5.31204</c:v>
                </c:pt>
                <c:pt idx="234261">
                  <c:v>5.31206</c:v>
                </c:pt>
                <c:pt idx="234262">
                  <c:v>5.31209</c:v>
                </c:pt>
                <c:pt idx="234263">
                  <c:v>5.31211</c:v>
                </c:pt>
                <c:pt idx="234264">
                  <c:v>5.31213</c:v>
                </c:pt>
                <c:pt idx="234265">
                  <c:v>5.31215</c:v>
                </c:pt>
                <c:pt idx="234266">
                  <c:v>5.31218</c:v>
                </c:pt>
                <c:pt idx="234267">
                  <c:v>5.3122</c:v>
                </c:pt>
                <c:pt idx="234268">
                  <c:v>5.31222</c:v>
                </c:pt>
                <c:pt idx="234269">
                  <c:v>5.31224</c:v>
                </c:pt>
                <c:pt idx="234270">
                  <c:v>5.31227</c:v>
                </c:pt>
                <c:pt idx="234271">
                  <c:v>5.31229</c:v>
                </c:pt>
                <c:pt idx="234272">
                  <c:v>5.31231</c:v>
                </c:pt>
                <c:pt idx="234273">
                  <c:v>5.31234</c:v>
                </c:pt>
                <c:pt idx="234274">
                  <c:v>5.31236</c:v>
                </c:pt>
                <c:pt idx="234275">
                  <c:v>5.31238</c:v>
                </c:pt>
                <c:pt idx="234276">
                  <c:v>5.3124</c:v>
                </c:pt>
                <c:pt idx="234277">
                  <c:v>5.31243</c:v>
                </c:pt>
                <c:pt idx="234278">
                  <c:v>5.31245</c:v>
                </c:pt>
                <c:pt idx="234279">
                  <c:v>5.31247</c:v>
                </c:pt>
                <c:pt idx="234280">
                  <c:v>5.31249</c:v>
                </c:pt>
                <c:pt idx="234281">
                  <c:v>5.31252</c:v>
                </c:pt>
                <c:pt idx="234282">
                  <c:v>5.31254</c:v>
                </c:pt>
                <c:pt idx="234283">
                  <c:v>5.31256</c:v>
                </c:pt>
                <c:pt idx="234284">
                  <c:v>5.31259</c:v>
                </c:pt>
                <c:pt idx="234285">
                  <c:v>5.31261</c:v>
                </c:pt>
                <c:pt idx="234286">
                  <c:v>5.31263</c:v>
                </c:pt>
                <c:pt idx="234287">
                  <c:v>5.31265</c:v>
                </c:pt>
                <c:pt idx="234288">
                  <c:v>5.31268</c:v>
                </c:pt>
                <c:pt idx="234289">
                  <c:v>5.3127</c:v>
                </c:pt>
                <c:pt idx="234290">
                  <c:v>5.31272</c:v>
                </c:pt>
                <c:pt idx="234291">
                  <c:v>5.31274</c:v>
                </c:pt>
                <c:pt idx="234292">
                  <c:v>5.31277</c:v>
                </c:pt>
                <c:pt idx="234293">
                  <c:v>5.31279</c:v>
                </c:pt>
                <c:pt idx="234294">
                  <c:v>5.31281</c:v>
                </c:pt>
                <c:pt idx="234295">
                  <c:v>5.31283</c:v>
                </c:pt>
                <c:pt idx="234296">
                  <c:v>5.31286</c:v>
                </c:pt>
                <c:pt idx="234297">
                  <c:v>5.31288</c:v>
                </c:pt>
                <c:pt idx="234298">
                  <c:v>5.3129</c:v>
                </c:pt>
                <c:pt idx="234299">
                  <c:v>5.31292</c:v>
                </c:pt>
                <c:pt idx="234300">
                  <c:v>5.31295</c:v>
                </c:pt>
                <c:pt idx="234301">
                  <c:v>5.31297</c:v>
                </c:pt>
                <c:pt idx="234302">
                  <c:v>5.31299</c:v>
                </c:pt>
                <c:pt idx="234303">
                  <c:v>5.31302</c:v>
                </c:pt>
                <c:pt idx="234304">
                  <c:v>5.31304</c:v>
                </c:pt>
                <c:pt idx="234305">
                  <c:v>5.31306</c:v>
                </c:pt>
                <c:pt idx="234306">
                  <c:v>5.31308</c:v>
                </c:pt>
                <c:pt idx="234307">
                  <c:v>5.31311</c:v>
                </c:pt>
                <c:pt idx="234308">
                  <c:v>5.31313</c:v>
                </c:pt>
                <c:pt idx="234309">
                  <c:v>5.31315</c:v>
                </c:pt>
                <c:pt idx="234310">
                  <c:v>5.31318</c:v>
                </c:pt>
                <c:pt idx="234311">
                  <c:v>5.3132</c:v>
                </c:pt>
                <c:pt idx="234312">
                  <c:v>5.31322</c:v>
                </c:pt>
                <c:pt idx="234313">
                  <c:v>5.31324</c:v>
                </c:pt>
                <c:pt idx="234314">
                  <c:v>5.31327</c:v>
                </c:pt>
                <c:pt idx="234315">
                  <c:v>5.31329</c:v>
                </c:pt>
                <c:pt idx="234316">
                  <c:v>5.31331</c:v>
                </c:pt>
                <c:pt idx="234317">
                  <c:v>5.31333</c:v>
                </c:pt>
                <c:pt idx="234318">
                  <c:v>5.31336</c:v>
                </c:pt>
                <c:pt idx="234319">
                  <c:v>5.31338</c:v>
                </c:pt>
                <c:pt idx="234320">
                  <c:v>5.3134</c:v>
                </c:pt>
                <c:pt idx="234321">
                  <c:v>5.31342</c:v>
                </c:pt>
                <c:pt idx="234322">
                  <c:v>5.31345</c:v>
                </c:pt>
                <c:pt idx="234323">
                  <c:v>5.31347</c:v>
                </c:pt>
                <c:pt idx="234324">
                  <c:v>5.31349</c:v>
                </c:pt>
                <c:pt idx="234325">
                  <c:v>5.31351</c:v>
                </c:pt>
                <c:pt idx="234326">
                  <c:v>5.31354</c:v>
                </c:pt>
                <c:pt idx="234327">
                  <c:v>5.31356</c:v>
                </c:pt>
                <c:pt idx="234328">
                  <c:v>5.31358</c:v>
                </c:pt>
                <c:pt idx="234329">
                  <c:v>5.3136</c:v>
                </c:pt>
                <c:pt idx="234330">
                  <c:v>5.31363</c:v>
                </c:pt>
                <c:pt idx="234331">
                  <c:v>5.31365</c:v>
                </c:pt>
                <c:pt idx="234332">
                  <c:v>5.31367</c:v>
                </c:pt>
                <c:pt idx="234333">
                  <c:v>5.3137</c:v>
                </c:pt>
                <c:pt idx="234334">
                  <c:v>5.31372</c:v>
                </c:pt>
                <c:pt idx="234335">
                  <c:v>5.31374</c:v>
                </c:pt>
                <c:pt idx="234336">
                  <c:v>5.31376</c:v>
                </c:pt>
                <c:pt idx="234337">
                  <c:v>5.31379</c:v>
                </c:pt>
                <c:pt idx="234338">
                  <c:v>5.31381</c:v>
                </c:pt>
                <c:pt idx="234339">
                  <c:v>5.31383</c:v>
                </c:pt>
                <c:pt idx="234340">
                  <c:v>5.31386</c:v>
                </c:pt>
                <c:pt idx="234341">
                  <c:v>5.31388</c:v>
                </c:pt>
                <c:pt idx="234342">
                  <c:v>5.3139</c:v>
                </c:pt>
                <c:pt idx="234343">
                  <c:v>5.31392</c:v>
                </c:pt>
                <c:pt idx="234344">
                  <c:v>5.31395</c:v>
                </c:pt>
                <c:pt idx="234345">
                  <c:v>5.31397</c:v>
                </c:pt>
                <c:pt idx="234346">
                  <c:v>5.31399</c:v>
                </c:pt>
                <c:pt idx="234347">
                  <c:v>5.31401</c:v>
                </c:pt>
                <c:pt idx="234348">
                  <c:v>5.31404</c:v>
                </c:pt>
                <c:pt idx="234349">
                  <c:v>5.31406</c:v>
                </c:pt>
                <c:pt idx="234350">
                  <c:v>5.31408</c:v>
                </c:pt>
                <c:pt idx="234351">
                  <c:v>5.3141</c:v>
                </c:pt>
                <c:pt idx="234352">
                  <c:v>5.31413</c:v>
                </c:pt>
                <c:pt idx="234353">
                  <c:v>5.31415</c:v>
                </c:pt>
                <c:pt idx="234354">
                  <c:v>5.31417</c:v>
                </c:pt>
                <c:pt idx="234355">
                  <c:v>5.31419</c:v>
                </c:pt>
                <c:pt idx="234356">
                  <c:v>5.31422</c:v>
                </c:pt>
                <c:pt idx="234357">
                  <c:v>5.31424</c:v>
                </c:pt>
                <c:pt idx="234358">
                  <c:v>5.31426</c:v>
                </c:pt>
                <c:pt idx="234359">
                  <c:v>5.31429</c:v>
                </c:pt>
                <c:pt idx="234360">
                  <c:v>5.31431</c:v>
                </c:pt>
                <c:pt idx="234361">
                  <c:v>5.31433</c:v>
                </c:pt>
                <c:pt idx="234362">
                  <c:v>5.31435</c:v>
                </c:pt>
                <c:pt idx="234363">
                  <c:v>5.31438</c:v>
                </c:pt>
                <c:pt idx="234364">
                  <c:v>5.3144</c:v>
                </c:pt>
                <c:pt idx="234365">
                  <c:v>5.31442</c:v>
                </c:pt>
                <c:pt idx="234366">
                  <c:v>5.31444</c:v>
                </c:pt>
                <c:pt idx="234367">
                  <c:v>5.31447</c:v>
                </c:pt>
                <c:pt idx="234368">
                  <c:v>5.31449</c:v>
                </c:pt>
                <c:pt idx="234369">
                  <c:v>5.31451</c:v>
                </c:pt>
                <c:pt idx="234370">
                  <c:v>5.31454</c:v>
                </c:pt>
                <c:pt idx="234371">
                  <c:v>5.31456</c:v>
                </c:pt>
                <c:pt idx="234372">
                  <c:v>5.31458</c:v>
                </c:pt>
                <c:pt idx="234373">
                  <c:v>5.3146</c:v>
                </c:pt>
                <c:pt idx="234374">
                  <c:v>5.31463</c:v>
                </c:pt>
                <c:pt idx="234375">
                  <c:v>5.31465</c:v>
                </c:pt>
                <c:pt idx="234376">
                  <c:v>5.31467</c:v>
                </c:pt>
                <c:pt idx="234377">
                  <c:v>5.31469</c:v>
                </c:pt>
                <c:pt idx="234378">
                  <c:v>5.31472</c:v>
                </c:pt>
                <c:pt idx="234379">
                  <c:v>5.31474</c:v>
                </c:pt>
                <c:pt idx="234380">
                  <c:v>5.31476</c:v>
                </c:pt>
                <c:pt idx="234381">
                  <c:v>5.31478</c:v>
                </c:pt>
                <c:pt idx="234382">
                  <c:v>5.31481</c:v>
                </c:pt>
                <c:pt idx="234383">
                  <c:v>5.31483</c:v>
                </c:pt>
                <c:pt idx="234384">
                  <c:v>5.31485</c:v>
                </c:pt>
                <c:pt idx="234385">
                  <c:v>5.31487</c:v>
                </c:pt>
                <c:pt idx="234386">
                  <c:v>5.3149</c:v>
                </c:pt>
                <c:pt idx="234387">
                  <c:v>5.31492</c:v>
                </c:pt>
                <c:pt idx="234388">
                  <c:v>5.31494</c:v>
                </c:pt>
                <c:pt idx="234389">
                  <c:v>5.31497</c:v>
                </c:pt>
                <c:pt idx="234390">
                  <c:v>5.31499</c:v>
                </c:pt>
                <c:pt idx="234391">
                  <c:v>5.31501</c:v>
                </c:pt>
                <c:pt idx="234392">
                  <c:v>5.31503</c:v>
                </c:pt>
                <c:pt idx="234393">
                  <c:v>5.31506</c:v>
                </c:pt>
                <c:pt idx="234394">
                  <c:v>5.31508</c:v>
                </c:pt>
                <c:pt idx="234395">
                  <c:v>5.3151</c:v>
                </c:pt>
                <c:pt idx="234396">
                  <c:v>5.31513</c:v>
                </c:pt>
                <c:pt idx="234397">
                  <c:v>5.31515</c:v>
                </c:pt>
                <c:pt idx="234398">
                  <c:v>5.31517</c:v>
                </c:pt>
                <c:pt idx="234399">
                  <c:v>5.31519</c:v>
                </c:pt>
                <c:pt idx="234400">
                  <c:v>5.31522</c:v>
                </c:pt>
                <c:pt idx="234401">
                  <c:v>5.31524</c:v>
                </c:pt>
                <c:pt idx="234402">
                  <c:v>5.31526</c:v>
                </c:pt>
                <c:pt idx="234403">
                  <c:v>5.31528</c:v>
                </c:pt>
                <c:pt idx="234404">
                  <c:v>5.31531</c:v>
                </c:pt>
                <c:pt idx="234405">
                  <c:v>5.31533</c:v>
                </c:pt>
                <c:pt idx="234406">
                  <c:v>5.31535</c:v>
                </c:pt>
                <c:pt idx="234407">
                  <c:v>5.31537</c:v>
                </c:pt>
                <c:pt idx="234408">
                  <c:v>5.3154</c:v>
                </c:pt>
                <c:pt idx="234409">
                  <c:v>5.31542</c:v>
                </c:pt>
                <c:pt idx="234410">
                  <c:v>5.31544</c:v>
                </c:pt>
                <c:pt idx="234411">
                  <c:v>5.31546</c:v>
                </c:pt>
                <c:pt idx="234412">
                  <c:v>5.31549</c:v>
                </c:pt>
                <c:pt idx="234413">
                  <c:v>5.31551</c:v>
                </c:pt>
                <c:pt idx="234414">
                  <c:v>5.31553</c:v>
                </c:pt>
                <c:pt idx="234415">
                  <c:v>5.31556</c:v>
                </c:pt>
                <c:pt idx="234416">
                  <c:v>5.31558</c:v>
                </c:pt>
                <c:pt idx="234417">
                  <c:v>5.3156</c:v>
                </c:pt>
                <c:pt idx="234418">
                  <c:v>5.31562</c:v>
                </c:pt>
                <c:pt idx="234419">
                  <c:v>5.31565</c:v>
                </c:pt>
                <c:pt idx="234420">
                  <c:v>5.31567</c:v>
                </c:pt>
                <c:pt idx="234421">
                  <c:v>5.31569</c:v>
                </c:pt>
                <c:pt idx="234422">
                  <c:v>5.31571</c:v>
                </c:pt>
                <c:pt idx="234423">
                  <c:v>5.31574</c:v>
                </c:pt>
                <c:pt idx="234424">
                  <c:v>5.31576</c:v>
                </c:pt>
                <c:pt idx="234425">
                  <c:v>5.31578</c:v>
                </c:pt>
                <c:pt idx="234426">
                  <c:v>5.31581</c:v>
                </c:pt>
                <c:pt idx="234427">
                  <c:v>5.31583</c:v>
                </c:pt>
                <c:pt idx="234428">
                  <c:v>5.31585</c:v>
                </c:pt>
                <c:pt idx="234429">
                  <c:v>5.31587</c:v>
                </c:pt>
                <c:pt idx="234430">
                  <c:v>5.3159</c:v>
                </c:pt>
                <c:pt idx="234431">
                  <c:v>5.31592</c:v>
                </c:pt>
                <c:pt idx="234432">
                  <c:v>5.31594</c:v>
                </c:pt>
                <c:pt idx="234433">
                  <c:v>5.31596</c:v>
                </c:pt>
                <c:pt idx="234434">
                  <c:v>5.31599</c:v>
                </c:pt>
                <c:pt idx="234435">
                  <c:v>5.31601</c:v>
                </c:pt>
                <c:pt idx="234436">
                  <c:v>5.31603</c:v>
                </c:pt>
                <c:pt idx="234437">
                  <c:v>5.31605</c:v>
                </c:pt>
                <c:pt idx="234438">
                  <c:v>5.31608</c:v>
                </c:pt>
                <c:pt idx="234439">
                  <c:v>5.3161</c:v>
                </c:pt>
                <c:pt idx="234440">
                  <c:v>5.31612</c:v>
                </c:pt>
                <c:pt idx="234441">
                  <c:v>5.31614</c:v>
                </c:pt>
                <c:pt idx="234442">
                  <c:v>5.31617</c:v>
                </c:pt>
                <c:pt idx="234443">
                  <c:v>5.31619</c:v>
                </c:pt>
                <c:pt idx="234444">
                  <c:v>5.31621</c:v>
                </c:pt>
                <c:pt idx="234445">
                  <c:v>5.31624</c:v>
                </c:pt>
                <c:pt idx="234446">
                  <c:v>5.31626</c:v>
                </c:pt>
                <c:pt idx="234447">
                  <c:v>5.31628</c:v>
                </c:pt>
                <c:pt idx="234448">
                  <c:v>5.3163</c:v>
                </c:pt>
                <c:pt idx="234449">
                  <c:v>5.31633</c:v>
                </c:pt>
                <c:pt idx="234450">
                  <c:v>5.31635</c:v>
                </c:pt>
                <c:pt idx="234451">
                  <c:v>5.31637</c:v>
                </c:pt>
                <c:pt idx="234452">
                  <c:v>5.31639</c:v>
                </c:pt>
                <c:pt idx="234453">
                  <c:v>5.31642</c:v>
                </c:pt>
                <c:pt idx="234454">
                  <c:v>5.31644</c:v>
                </c:pt>
                <c:pt idx="234455">
                  <c:v>5.31646</c:v>
                </c:pt>
                <c:pt idx="234456">
                  <c:v>5.31649</c:v>
                </c:pt>
                <c:pt idx="234457">
                  <c:v>5.31651</c:v>
                </c:pt>
                <c:pt idx="234458">
                  <c:v>5.31653</c:v>
                </c:pt>
                <c:pt idx="234459">
                  <c:v>5.31655</c:v>
                </c:pt>
                <c:pt idx="234460">
                  <c:v>5.31658</c:v>
                </c:pt>
                <c:pt idx="234461">
                  <c:v>5.3166</c:v>
                </c:pt>
                <c:pt idx="234462">
                  <c:v>5.31662</c:v>
                </c:pt>
                <c:pt idx="234463">
                  <c:v>5.31664</c:v>
                </c:pt>
                <c:pt idx="234464">
                  <c:v>5.31667</c:v>
                </c:pt>
                <c:pt idx="234465">
                  <c:v>5.31669</c:v>
                </c:pt>
                <c:pt idx="234466">
                  <c:v>5.31671</c:v>
                </c:pt>
                <c:pt idx="234467">
                  <c:v>5.31674</c:v>
                </c:pt>
                <c:pt idx="234468">
                  <c:v>5.31676</c:v>
                </c:pt>
                <c:pt idx="234469">
                  <c:v>5.31678</c:v>
                </c:pt>
                <c:pt idx="234470">
                  <c:v>5.3168</c:v>
                </c:pt>
                <c:pt idx="234471">
                  <c:v>5.31682</c:v>
                </c:pt>
                <c:pt idx="234472">
                  <c:v>5.31685</c:v>
                </c:pt>
                <c:pt idx="234473">
                  <c:v>5.31687</c:v>
                </c:pt>
                <c:pt idx="234474">
                  <c:v>5.31689</c:v>
                </c:pt>
                <c:pt idx="234475">
                  <c:v>5.31692</c:v>
                </c:pt>
                <c:pt idx="234476">
                  <c:v>5.31694</c:v>
                </c:pt>
                <c:pt idx="234477">
                  <c:v>5.31696</c:v>
                </c:pt>
                <c:pt idx="234478">
                  <c:v>5.31698</c:v>
                </c:pt>
                <c:pt idx="234479">
                  <c:v>5.31701</c:v>
                </c:pt>
                <c:pt idx="234480">
                  <c:v>5.31703</c:v>
                </c:pt>
                <c:pt idx="234481">
                  <c:v>5.31705</c:v>
                </c:pt>
                <c:pt idx="234482">
                  <c:v>5.31707</c:v>
                </c:pt>
                <c:pt idx="234483">
                  <c:v>5.3171</c:v>
                </c:pt>
                <c:pt idx="234484">
                  <c:v>5.31712</c:v>
                </c:pt>
                <c:pt idx="234485">
                  <c:v>5.31714</c:v>
                </c:pt>
                <c:pt idx="234486">
                  <c:v>5.31717</c:v>
                </c:pt>
                <c:pt idx="234487">
                  <c:v>5.31719</c:v>
                </c:pt>
                <c:pt idx="234488">
                  <c:v>5.31721</c:v>
                </c:pt>
                <c:pt idx="234489">
                  <c:v>5.31723</c:v>
                </c:pt>
                <c:pt idx="234490">
                  <c:v>5.31726</c:v>
                </c:pt>
                <c:pt idx="234491">
                  <c:v>5.31728</c:v>
                </c:pt>
                <c:pt idx="234492">
                  <c:v>5.3173</c:v>
                </c:pt>
                <c:pt idx="234493">
                  <c:v>5.31732</c:v>
                </c:pt>
                <c:pt idx="234494">
                  <c:v>5.31735</c:v>
                </c:pt>
                <c:pt idx="234495">
                  <c:v>5.31737</c:v>
                </c:pt>
                <c:pt idx="234496">
                  <c:v>5.31739</c:v>
                </c:pt>
                <c:pt idx="234497">
                  <c:v>5.31741</c:v>
                </c:pt>
                <c:pt idx="234498">
                  <c:v>5.31744</c:v>
                </c:pt>
                <c:pt idx="234499">
                  <c:v>5.31746</c:v>
                </c:pt>
                <c:pt idx="234500">
                  <c:v>5.31748</c:v>
                </c:pt>
                <c:pt idx="234501">
                  <c:v>5.31751</c:v>
                </c:pt>
                <c:pt idx="234502">
                  <c:v>5.31753</c:v>
                </c:pt>
                <c:pt idx="234503">
                  <c:v>5.31755</c:v>
                </c:pt>
                <c:pt idx="234504">
                  <c:v>5.31757</c:v>
                </c:pt>
                <c:pt idx="234505">
                  <c:v>5.3176</c:v>
                </c:pt>
                <c:pt idx="234506">
                  <c:v>5.31762</c:v>
                </c:pt>
                <c:pt idx="234507">
                  <c:v>5.31764</c:v>
                </c:pt>
                <c:pt idx="234508">
                  <c:v>5.31766</c:v>
                </c:pt>
                <c:pt idx="234509">
                  <c:v>5.31769</c:v>
                </c:pt>
                <c:pt idx="234510">
                  <c:v>5.31771</c:v>
                </c:pt>
                <c:pt idx="234511">
                  <c:v>5.31773</c:v>
                </c:pt>
                <c:pt idx="234512">
                  <c:v>5.31776</c:v>
                </c:pt>
                <c:pt idx="234513">
                  <c:v>5.31778</c:v>
                </c:pt>
                <c:pt idx="234514">
                  <c:v>5.3178</c:v>
                </c:pt>
                <c:pt idx="234515">
                  <c:v>5.31782</c:v>
                </c:pt>
                <c:pt idx="234516">
                  <c:v>5.31785</c:v>
                </c:pt>
                <c:pt idx="234517">
                  <c:v>5.31787</c:v>
                </c:pt>
                <c:pt idx="234518">
                  <c:v>5.31789</c:v>
                </c:pt>
                <c:pt idx="234519">
                  <c:v>5.31791</c:v>
                </c:pt>
                <c:pt idx="234520">
                  <c:v>5.31794</c:v>
                </c:pt>
                <c:pt idx="234521">
                  <c:v>5.31796</c:v>
                </c:pt>
                <c:pt idx="234522">
                  <c:v>5.31798</c:v>
                </c:pt>
                <c:pt idx="234523">
                  <c:v>5.31801</c:v>
                </c:pt>
                <c:pt idx="234524">
                  <c:v>5.31803</c:v>
                </c:pt>
                <c:pt idx="234525">
                  <c:v>5.31805</c:v>
                </c:pt>
                <c:pt idx="234526">
                  <c:v>5.31807</c:v>
                </c:pt>
                <c:pt idx="234527">
                  <c:v>5.31809</c:v>
                </c:pt>
                <c:pt idx="234528">
                  <c:v>5.31812</c:v>
                </c:pt>
                <c:pt idx="234529">
                  <c:v>5.31814</c:v>
                </c:pt>
                <c:pt idx="234530">
                  <c:v>5.31816</c:v>
                </c:pt>
                <c:pt idx="234531">
                  <c:v>5.31819</c:v>
                </c:pt>
                <c:pt idx="234532">
                  <c:v>5.31821</c:v>
                </c:pt>
                <c:pt idx="234533">
                  <c:v>5.31823</c:v>
                </c:pt>
                <c:pt idx="234534">
                  <c:v>5.31825</c:v>
                </c:pt>
                <c:pt idx="234535">
                  <c:v>5.31828</c:v>
                </c:pt>
                <c:pt idx="234536">
                  <c:v>5.3183</c:v>
                </c:pt>
                <c:pt idx="234537">
                  <c:v>5.31832</c:v>
                </c:pt>
                <c:pt idx="234538">
                  <c:v>5.31834</c:v>
                </c:pt>
                <c:pt idx="234539">
                  <c:v>5.31837</c:v>
                </c:pt>
                <c:pt idx="234540">
                  <c:v>5.31839</c:v>
                </c:pt>
                <c:pt idx="234541">
                  <c:v>5.31841</c:v>
                </c:pt>
                <c:pt idx="234542">
                  <c:v>5.31844</c:v>
                </c:pt>
                <c:pt idx="234543">
                  <c:v>5.31846</c:v>
                </c:pt>
                <c:pt idx="234544">
                  <c:v>5.31848</c:v>
                </c:pt>
                <c:pt idx="234545">
                  <c:v>5.3185</c:v>
                </c:pt>
                <c:pt idx="234546">
                  <c:v>5.31853</c:v>
                </c:pt>
                <c:pt idx="234547">
                  <c:v>5.31855</c:v>
                </c:pt>
                <c:pt idx="234548">
                  <c:v>5.31857</c:v>
                </c:pt>
                <c:pt idx="234549">
                  <c:v>5.31859</c:v>
                </c:pt>
                <c:pt idx="234550">
                  <c:v>5.31862</c:v>
                </c:pt>
                <c:pt idx="234551">
                  <c:v>5.31864</c:v>
                </c:pt>
                <c:pt idx="234552">
                  <c:v>5.31866</c:v>
                </c:pt>
                <c:pt idx="234553">
                  <c:v>5.31869</c:v>
                </c:pt>
                <c:pt idx="234554">
                  <c:v>5.31871</c:v>
                </c:pt>
                <c:pt idx="234555">
                  <c:v>5.31873</c:v>
                </c:pt>
                <c:pt idx="234556">
                  <c:v>5.31875</c:v>
                </c:pt>
                <c:pt idx="234557">
                  <c:v>5.31878</c:v>
                </c:pt>
                <c:pt idx="234558">
                  <c:v>5.3188</c:v>
                </c:pt>
                <c:pt idx="234559">
                  <c:v>5.31882</c:v>
                </c:pt>
                <c:pt idx="234560">
                  <c:v>5.31884</c:v>
                </c:pt>
                <c:pt idx="234561">
                  <c:v>5.31887</c:v>
                </c:pt>
                <c:pt idx="234562">
                  <c:v>5.31889</c:v>
                </c:pt>
                <c:pt idx="234563">
                  <c:v>5.31891</c:v>
                </c:pt>
                <c:pt idx="234564">
                  <c:v>5.31893</c:v>
                </c:pt>
                <c:pt idx="234565">
                  <c:v>5.31896</c:v>
                </c:pt>
                <c:pt idx="234566">
                  <c:v>5.31898</c:v>
                </c:pt>
                <c:pt idx="234567">
                  <c:v>5.319</c:v>
                </c:pt>
                <c:pt idx="234568">
                  <c:v>5.31902</c:v>
                </c:pt>
                <c:pt idx="234569">
                  <c:v>5.31905</c:v>
                </c:pt>
                <c:pt idx="234570">
                  <c:v>5.31907</c:v>
                </c:pt>
                <c:pt idx="234571">
                  <c:v>5.31909</c:v>
                </c:pt>
                <c:pt idx="234572">
                  <c:v>5.31912</c:v>
                </c:pt>
                <c:pt idx="234573">
                  <c:v>5.31914</c:v>
                </c:pt>
                <c:pt idx="234574">
                  <c:v>5.31916</c:v>
                </c:pt>
                <c:pt idx="234575">
                  <c:v>5.31918</c:v>
                </c:pt>
                <c:pt idx="234576">
                  <c:v>5.31921</c:v>
                </c:pt>
                <c:pt idx="234577">
                  <c:v>5.31923</c:v>
                </c:pt>
                <c:pt idx="234578">
                  <c:v>5.31925</c:v>
                </c:pt>
                <c:pt idx="234579">
                  <c:v>5.31927</c:v>
                </c:pt>
                <c:pt idx="234580">
                  <c:v>5.3193</c:v>
                </c:pt>
                <c:pt idx="234581">
                  <c:v>5.31932</c:v>
                </c:pt>
                <c:pt idx="234582">
                  <c:v>5.31934</c:v>
                </c:pt>
                <c:pt idx="234583">
                  <c:v>5.31937</c:v>
                </c:pt>
                <c:pt idx="234584">
                  <c:v>5.31939</c:v>
                </c:pt>
                <c:pt idx="234585">
                  <c:v>5.31941</c:v>
                </c:pt>
                <c:pt idx="234586">
                  <c:v>5.31943</c:v>
                </c:pt>
                <c:pt idx="234587">
                  <c:v>5.31946</c:v>
                </c:pt>
                <c:pt idx="234588">
                  <c:v>5.31948</c:v>
                </c:pt>
                <c:pt idx="234589">
                  <c:v>5.3195</c:v>
                </c:pt>
                <c:pt idx="234590">
                  <c:v>5.31952</c:v>
                </c:pt>
                <c:pt idx="234591">
                  <c:v>5.31955</c:v>
                </c:pt>
                <c:pt idx="234592">
                  <c:v>5.31957</c:v>
                </c:pt>
                <c:pt idx="234593">
                  <c:v>5.31959</c:v>
                </c:pt>
                <c:pt idx="234594">
                  <c:v>5.31961</c:v>
                </c:pt>
                <c:pt idx="234595">
                  <c:v>5.31964</c:v>
                </c:pt>
                <c:pt idx="234596">
                  <c:v>5.31966</c:v>
                </c:pt>
                <c:pt idx="234597">
                  <c:v>5.31968</c:v>
                </c:pt>
                <c:pt idx="234598">
                  <c:v>5.3197</c:v>
                </c:pt>
                <c:pt idx="234599">
                  <c:v>5.31973</c:v>
                </c:pt>
                <c:pt idx="234600">
                  <c:v>5.31975</c:v>
                </c:pt>
                <c:pt idx="234601">
                  <c:v>5.31977</c:v>
                </c:pt>
                <c:pt idx="234602">
                  <c:v>5.3198</c:v>
                </c:pt>
                <c:pt idx="234603">
                  <c:v>5.31982</c:v>
                </c:pt>
                <c:pt idx="234604">
                  <c:v>5.31984</c:v>
                </c:pt>
                <c:pt idx="234605">
                  <c:v>5.31986</c:v>
                </c:pt>
                <c:pt idx="234606">
                  <c:v>5.31989</c:v>
                </c:pt>
                <c:pt idx="234607">
                  <c:v>5.31991</c:v>
                </c:pt>
                <c:pt idx="234608">
                  <c:v>5.31993</c:v>
                </c:pt>
                <c:pt idx="234609">
                  <c:v>5.31996</c:v>
                </c:pt>
                <c:pt idx="234610">
                  <c:v>5.31998</c:v>
                </c:pt>
                <c:pt idx="234611">
                  <c:v>5.32</c:v>
                </c:pt>
                <c:pt idx="234612">
                  <c:v>5.32002</c:v>
                </c:pt>
                <c:pt idx="234613">
                  <c:v>5.32005</c:v>
                </c:pt>
                <c:pt idx="234614">
                  <c:v>5.32007</c:v>
                </c:pt>
                <c:pt idx="234615">
                  <c:v>5.32009</c:v>
                </c:pt>
                <c:pt idx="234616">
                  <c:v>5.32011</c:v>
                </c:pt>
                <c:pt idx="234617">
                  <c:v>5.32014</c:v>
                </c:pt>
                <c:pt idx="234618">
                  <c:v>5.32016</c:v>
                </c:pt>
                <c:pt idx="234619">
                  <c:v>5.32018</c:v>
                </c:pt>
                <c:pt idx="234620">
                  <c:v>5.3202</c:v>
                </c:pt>
                <c:pt idx="234621">
                  <c:v>5.32023</c:v>
                </c:pt>
                <c:pt idx="234622">
                  <c:v>5.32025</c:v>
                </c:pt>
                <c:pt idx="234623">
                  <c:v>5.32027</c:v>
                </c:pt>
                <c:pt idx="234624">
                  <c:v>5.32029</c:v>
                </c:pt>
                <c:pt idx="234625">
                  <c:v>5.32032</c:v>
                </c:pt>
                <c:pt idx="234626">
                  <c:v>5.32034</c:v>
                </c:pt>
                <c:pt idx="234627">
                  <c:v>5.32036</c:v>
                </c:pt>
                <c:pt idx="234628">
                  <c:v>5.32038</c:v>
                </c:pt>
                <c:pt idx="234629">
                  <c:v>5.32041</c:v>
                </c:pt>
                <c:pt idx="234630">
                  <c:v>5.32043</c:v>
                </c:pt>
                <c:pt idx="234631">
                  <c:v>5.32045</c:v>
                </c:pt>
                <c:pt idx="234632">
                  <c:v>5.32048</c:v>
                </c:pt>
                <c:pt idx="234633">
                  <c:v>5.3205</c:v>
                </c:pt>
                <c:pt idx="234634">
                  <c:v>5.32052</c:v>
                </c:pt>
                <c:pt idx="234635">
                  <c:v>5.32054</c:v>
                </c:pt>
                <c:pt idx="234636">
                  <c:v>5.32057</c:v>
                </c:pt>
                <c:pt idx="234637">
                  <c:v>5.32059</c:v>
                </c:pt>
                <c:pt idx="234638">
                  <c:v>5.32061</c:v>
                </c:pt>
                <c:pt idx="234639">
                  <c:v>5.32064</c:v>
                </c:pt>
                <c:pt idx="234640">
                  <c:v>5.32066</c:v>
                </c:pt>
                <c:pt idx="234641">
                  <c:v>5.32068</c:v>
                </c:pt>
                <c:pt idx="234642">
                  <c:v>5.3207</c:v>
                </c:pt>
                <c:pt idx="234643">
                  <c:v>5.32073</c:v>
                </c:pt>
                <c:pt idx="234644">
                  <c:v>5.32075</c:v>
                </c:pt>
                <c:pt idx="234645">
                  <c:v>5.32077</c:v>
                </c:pt>
                <c:pt idx="234646">
                  <c:v>5.32079</c:v>
                </c:pt>
                <c:pt idx="234647">
                  <c:v>5.32082</c:v>
                </c:pt>
                <c:pt idx="234648">
                  <c:v>5.32084</c:v>
                </c:pt>
                <c:pt idx="234649">
                  <c:v>5.32086</c:v>
                </c:pt>
                <c:pt idx="234650">
                  <c:v>5.32088</c:v>
                </c:pt>
                <c:pt idx="234651">
                  <c:v>5.32091</c:v>
                </c:pt>
                <c:pt idx="234652">
                  <c:v>5.32093</c:v>
                </c:pt>
                <c:pt idx="234653">
                  <c:v>5.32095</c:v>
                </c:pt>
                <c:pt idx="234654">
                  <c:v>5.32097</c:v>
                </c:pt>
                <c:pt idx="234655">
                  <c:v>5.321</c:v>
                </c:pt>
                <c:pt idx="234656">
                  <c:v>5.32102</c:v>
                </c:pt>
                <c:pt idx="234657">
                  <c:v>5.32104</c:v>
                </c:pt>
                <c:pt idx="234658">
                  <c:v>5.32107</c:v>
                </c:pt>
                <c:pt idx="234659">
                  <c:v>5.32109</c:v>
                </c:pt>
                <c:pt idx="234660">
                  <c:v>5.32111</c:v>
                </c:pt>
                <c:pt idx="234661">
                  <c:v>5.32113</c:v>
                </c:pt>
                <c:pt idx="234662">
                  <c:v>5.32116</c:v>
                </c:pt>
                <c:pt idx="234663">
                  <c:v>5.32118</c:v>
                </c:pt>
                <c:pt idx="234664">
                  <c:v>5.3212</c:v>
                </c:pt>
                <c:pt idx="234665">
                  <c:v>5.32122</c:v>
                </c:pt>
                <c:pt idx="234666">
                  <c:v>5.32125</c:v>
                </c:pt>
                <c:pt idx="234667">
                  <c:v>5.32127</c:v>
                </c:pt>
                <c:pt idx="234668">
                  <c:v>5.32129</c:v>
                </c:pt>
                <c:pt idx="234669">
                  <c:v>5.32132</c:v>
                </c:pt>
                <c:pt idx="234670">
                  <c:v>5.32134</c:v>
                </c:pt>
                <c:pt idx="234671">
                  <c:v>5.32136</c:v>
                </c:pt>
                <c:pt idx="234672">
                  <c:v>5.32138</c:v>
                </c:pt>
                <c:pt idx="234673">
                  <c:v>5.32141</c:v>
                </c:pt>
                <c:pt idx="234674">
                  <c:v>5.32143</c:v>
                </c:pt>
                <c:pt idx="234675">
                  <c:v>5.32145</c:v>
                </c:pt>
                <c:pt idx="234676">
                  <c:v>5.32147</c:v>
                </c:pt>
                <c:pt idx="234677">
                  <c:v>5.3215</c:v>
                </c:pt>
                <c:pt idx="234678">
                  <c:v>5.32152</c:v>
                </c:pt>
                <c:pt idx="234679">
                  <c:v>5.32154</c:v>
                </c:pt>
                <c:pt idx="234680">
                  <c:v>5.32156</c:v>
                </c:pt>
                <c:pt idx="234681">
                  <c:v>5.32159</c:v>
                </c:pt>
                <c:pt idx="234682">
                  <c:v>5.32161</c:v>
                </c:pt>
                <c:pt idx="234683">
                  <c:v>5.32163</c:v>
                </c:pt>
                <c:pt idx="234684">
                  <c:v>5.32165</c:v>
                </c:pt>
                <c:pt idx="234685">
                  <c:v>5.32168</c:v>
                </c:pt>
                <c:pt idx="234686">
                  <c:v>5.3217</c:v>
                </c:pt>
                <c:pt idx="234687">
                  <c:v>5.32172</c:v>
                </c:pt>
                <c:pt idx="234688">
                  <c:v>5.32175</c:v>
                </c:pt>
                <c:pt idx="234689">
                  <c:v>5.32177</c:v>
                </c:pt>
                <c:pt idx="234690">
                  <c:v>5.32179</c:v>
                </c:pt>
                <c:pt idx="234691">
                  <c:v>5.32181</c:v>
                </c:pt>
                <c:pt idx="234692">
                  <c:v>5.32184</c:v>
                </c:pt>
                <c:pt idx="234693">
                  <c:v>5.32186</c:v>
                </c:pt>
                <c:pt idx="234694">
                  <c:v>5.32188</c:v>
                </c:pt>
                <c:pt idx="234695">
                  <c:v>5.32191</c:v>
                </c:pt>
                <c:pt idx="234696">
                  <c:v>5.32193</c:v>
                </c:pt>
                <c:pt idx="234697">
                  <c:v>5.32195</c:v>
                </c:pt>
                <c:pt idx="234698">
                  <c:v>5.32197</c:v>
                </c:pt>
                <c:pt idx="234699">
                  <c:v>5.322</c:v>
                </c:pt>
                <c:pt idx="234700">
                  <c:v>5.32202</c:v>
                </c:pt>
                <c:pt idx="234701">
                  <c:v>5.32204</c:v>
                </c:pt>
                <c:pt idx="234702">
                  <c:v>5.32206</c:v>
                </c:pt>
                <c:pt idx="234703">
                  <c:v>5.32209</c:v>
                </c:pt>
                <c:pt idx="234704">
                  <c:v>5.32211</c:v>
                </c:pt>
                <c:pt idx="234705">
                  <c:v>5.32213</c:v>
                </c:pt>
                <c:pt idx="234706">
                  <c:v>5.32215</c:v>
                </c:pt>
                <c:pt idx="234707">
                  <c:v>5.32218</c:v>
                </c:pt>
                <c:pt idx="234708">
                  <c:v>5.3222</c:v>
                </c:pt>
                <c:pt idx="234709">
                  <c:v>5.32222</c:v>
                </c:pt>
                <c:pt idx="234710">
                  <c:v>5.32224</c:v>
                </c:pt>
                <c:pt idx="234711">
                  <c:v>5.32227</c:v>
                </c:pt>
                <c:pt idx="234712">
                  <c:v>5.32229</c:v>
                </c:pt>
                <c:pt idx="234713">
                  <c:v>5.32231</c:v>
                </c:pt>
                <c:pt idx="234714">
                  <c:v>5.32234</c:v>
                </c:pt>
                <c:pt idx="234715">
                  <c:v>5.32236</c:v>
                </c:pt>
                <c:pt idx="234716">
                  <c:v>5.32238</c:v>
                </c:pt>
                <c:pt idx="234717">
                  <c:v>5.3224</c:v>
                </c:pt>
                <c:pt idx="234718">
                  <c:v>5.32243</c:v>
                </c:pt>
                <c:pt idx="234719">
                  <c:v>5.32245</c:v>
                </c:pt>
                <c:pt idx="234720">
                  <c:v>5.32247</c:v>
                </c:pt>
                <c:pt idx="234721">
                  <c:v>5.32249</c:v>
                </c:pt>
                <c:pt idx="234722">
                  <c:v>5.32252</c:v>
                </c:pt>
                <c:pt idx="234723">
                  <c:v>5.32254</c:v>
                </c:pt>
                <c:pt idx="234724">
                  <c:v>5.32256</c:v>
                </c:pt>
                <c:pt idx="234725">
                  <c:v>5.32259</c:v>
                </c:pt>
                <c:pt idx="234726">
                  <c:v>5.32261</c:v>
                </c:pt>
                <c:pt idx="234727">
                  <c:v>5.32263</c:v>
                </c:pt>
                <c:pt idx="234728">
                  <c:v>5.32265</c:v>
                </c:pt>
                <c:pt idx="234729">
                  <c:v>5.32268</c:v>
                </c:pt>
                <c:pt idx="234730">
                  <c:v>5.3227</c:v>
                </c:pt>
                <c:pt idx="234731">
                  <c:v>5.32272</c:v>
                </c:pt>
                <c:pt idx="234732">
                  <c:v>5.32274</c:v>
                </c:pt>
                <c:pt idx="234733">
                  <c:v>5.32277</c:v>
                </c:pt>
                <c:pt idx="234734">
                  <c:v>5.32279</c:v>
                </c:pt>
                <c:pt idx="234735">
                  <c:v>5.32281</c:v>
                </c:pt>
                <c:pt idx="234736">
                  <c:v>5.32283</c:v>
                </c:pt>
                <c:pt idx="234737">
                  <c:v>5.32286</c:v>
                </c:pt>
                <c:pt idx="234738">
                  <c:v>5.32288</c:v>
                </c:pt>
                <c:pt idx="234739">
                  <c:v>5.3229</c:v>
                </c:pt>
                <c:pt idx="234740">
                  <c:v>5.32292</c:v>
                </c:pt>
                <c:pt idx="234741">
                  <c:v>5.32295</c:v>
                </c:pt>
                <c:pt idx="234742">
                  <c:v>5.32297</c:v>
                </c:pt>
                <c:pt idx="234743">
                  <c:v>5.32299</c:v>
                </c:pt>
                <c:pt idx="234744">
                  <c:v>5.32302</c:v>
                </c:pt>
                <c:pt idx="234745">
                  <c:v>5.32304</c:v>
                </c:pt>
                <c:pt idx="234746">
                  <c:v>5.32306</c:v>
                </c:pt>
                <c:pt idx="234747">
                  <c:v>5.32308</c:v>
                </c:pt>
                <c:pt idx="234748">
                  <c:v>5.32311</c:v>
                </c:pt>
                <c:pt idx="234749">
                  <c:v>5.32313</c:v>
                </c:pt>
                <c:pt idx="234750">
                  <c:v>5.32315</c:v>
                </c:pt>
                <c:pt idx="234751">
                  <c:v>5.32317</c:v>
                </c:pt>
                <c:pt idx="234752">
                  <c:v>5.3232</c:v>
                </c:pt>
                <c:pt idx="234753">
                  <c:v>5.32322</c:v>
                </c:pt>
                <c:pt idx="234754">
                  <c:v>5.32324</c:v>
                </c:pt>
                <c:pt idx="234755">
                  <c:v>5.32327</c:v>
                </c:pt>
                <c:pt idx="234756">
                  <c:v>5.32329</c:v>
                </c:pt>
                <c:pt idx="234757">
                  <c:v>5.32331</c:v>
                </c:pt>
                <c:pt idx="234758">
                  <c:v>5.32333</c:v>
                </c:pt>
                <c:pt idx="234759">
                  <c:v>5.32336</c:v>
                </c:pt>
                <c:pt idx="234760">
                  <c:v>5.32338</c:v>
                </c:pt>
                <c:pt idx="234761">
                  <c:v>5.3234</c:v>
                </c:pt>
                <c:pt idx="234762">
                  <c:v>5.32342</c:v>
                </c:pt>
                <c:pt idx="234763">
                  <c:v>5.32345</c:v>
                </c:pt>
                <c:pt idx="234764">
                  <c:v>5.32347</c:v>
                </c:pt>
                <c:pt idx="234765">
                  <c:v>5.32349</c:v>
                </c:pt>
                <c:pt idx="234766">
                  <c:v>5.32352</c:v>
                </c:pt>
                <c:pt idx="234767">
                  <c:v>5.32354</c:v>
                </c:pt>
                <c:pt idx="234768">
                  <c:v>5.32356</c:v>
                </c:pt>
                <c:pt idx="234769">
                  <c:v>5.32358</c:v>
                </c:pt>
                <c:pt idx="234770">
                  <c:v>5.3236</c:v>
                </c:pt>
                <c:pt idx="234771">
                  <c:v>5.32363</c:v>
                </c:pt>
                <c:pt idx="234772">
                  <c:v>5.32365</c:v>
                </c:pt>
                <c:pt idx="234773">
                  <c:v>5.32367</c:v>
                </c:pt>
                <c:pt idx="234774">
                  <c:v>5.3237</c:v>
                </c:pt>
                <c:pt idx="234775">
                  <c:v>5.32372</c:v>
                </c:pt>
                <c:pt idx="234776">
                  <c:v>5.32374</c:v>
                </c:pt>
                <c:pt idx="234777">
                  <c:v>5.32376</c:v>
                </c:pt>
                <c:pt idx="234778">
                  <c:v>5.32379</c:v>
                </c:pt>
                <c:pt idx="234779">
                  <c:v>5.32381</c:v>
                </c:pt>
                <c:pt idx="234780">
                  <c:v>5.32383</c:v>
                </c:pt>
                <c:pt idx="234781">
                  <c:v>5.32386</c:v>
                </c:pt>
                <c:pt idx="234782">
                  <c:v>5.32388</c:v>
                </c:pt>
                <c:pt idx="234783">
                  <c:v>5.3239</c:v>
                </c:pt>
                <c:pt idx="234784">
                  <c:v>5.32392</c:v>
                </c:pt>
                <c:pt idx="234785">
                  <c:v>5.32395</c:v>
                </c:pt>
                <c:pt idx="234786">
                  <c:v>5.32397</c:v>
                </c:pt>
                <c:pt idx="234787">
                  <c:v>5.32399</c:v>
                </c:pt>
                <c:pt idx="234788">
                  <c:v>5.32401</c:v>
                </c:pt>
                <c:pt idx="234789">
                  <c:v>5.32404</c:v>
                </c:pt>
                <c:pt idx="234790">
                  <c:v>5.32406</c:v>
                </c:pt>
                <c:pt idx="234791">
                  <c:v>5.32408</c:v>
                </c:pt>
                <c:pt idx="234792">
                  <c:v>5.3241</c:v>
                </c:pt>
                <c:pt idx="234793">
                  <c:v>5.32413</c:v>
                </c:pt>
                <c:pt idx="234794">
                  <c:v>5.32415</c:v>
                </c:pt>
                <c:pt idx="234795">
                  <c:v>5.32417</c:v>
                </c:pt>
                <c:pt idx="234796">
                  <c:v>5.32419</c:v>
                </c:pt>
                <c:pt idx="234797">
                  <c:v>5.32422</c:v>
                </c:pt>
                <c:pt idx="234798">
                  <c:v>5.32424</c:v>
                </c:pt>
                <c:pt idx="234799">
                  <c:v>5.32426</c:v>
                </c:pt>
                <c:pt idx="234800">
                  <c:v>5.32429</c:v>
                </c:pt>
                <c:pt idx="234801">
                  <c:v>5.32431</c:v>
                </c:pt>
                <c:pt idx="234802">
                  <c:v>5.32433</c:v>
                </c:pt>
                <c:pt idx="234803">
                  <c:v>5.32435</c:v>
                </c:pt>
                <c:pt idx="234804">
                  <c:v>5.32438</c:v>
                </c:pt>
                <c:pt idx="234805">
                  <c:v>5.3244</c:v>
                </c:pt>
                <c:pt idx="234806">
                  <c:v>5.32442</c:v>
                </c:pt>
                <c:pt idx="234807">
                  <c:v>5.32444</c:v>
                </c:pt>
                <c:pt idx="234808">
                  <c:v>5.32447</c:v>
                </c:pt>
                <c:pt idx="234809">
                  <c:v>5.32449</c:v>
                </c:pt>
                <c:pt idx="234810">
                  <c:v>5.32451</c:v>
                </c:pt>
                <c:pt idx="234811">
                  <c:v>5.32454</c:v>
                </c:pt>
                <c:pt idx="234812">
                  <c:v>5.32456</c:v>
                </c:pt>
                <c:pt idx="234813">
                  <c:v>5.32458</c:v>
                </c:pt>
                <c:pt idx="234814">
                  <c:v>5.3246</c:v>
                </c:pt>
                <c:pt idx="234815">
                  <c:v>5.32463</c:v>
                </c:pt>
                <c:pt idx="234816">
                  <c:v>5.32465</c:v>
                </c:pt>
                <c:pt idx="234817">
                  <c:v>5.32467</c:v>
                </c:pt>
                <c:pt idx="234818">
                  <c:v>5.32469</c:v>
                </c:pt>
                <c:pt idx="234819">
                  <c:v>5.32472</c:v>
                </c:pt>
                <c:pt idx="234820">
                  <c:v>5.32474</c:v>
                </c:pt>
                <c:pt idx="234821">
                  <c:v>5.32476</c:v>
                </c:pt>
                <c:pt idx="234822">
                  <c:v>5.32479</c:v>
                </c:pt>
                <c:pt idx="234823">
                  <c:v>5.32481</c:v>
                </c:pt>
                <c:pt idx="234824">
                  <c:v>5.32483</c:v>
                </c:pt>
                <c:pt idx="234825">
                  <c:v>5.32485</c:v>
                </c:pt>
                <c:pt idx="234826">
                  <c:v>5.32487</c:v>
                </c:pt>
                <c:pt idx="234827">
                  <c:v>5.3249</c:v>
                </c:pt>
                <c:pt idx="234828">
                  <c:v>5.32492</c:v>
                </c:pt>
                <c:pt idx="234829">
                  <c:v>5.32494</c:v>
                </c:pt>
                <c:pt idx="234830">
                  <c:v>5.32497</c:v>
                </c:pt>
                <c:pt idx="234831">
                  <c:v>5.32499</c:v>
                </c:pt>
                <c:pt idx="234832">
                  <c:v>5.32501</c:v>
                </c:pt>
                <c:pt idx="234833">
                  <c:v>5.32503</c:v>
                </c:pt>
                <c:pt idx="234834">
                  <c:v>5.32506</c:v>
                </c:pt>
                <c:pt idx="234835">
                  <c:v>5.32508</c:v>
                </c:pt>
                <c:pt idx="234836">
                  <c:v>5.3251</c:v>
                </c:pt>
                <c:pt idx="234837">
                  <c:v>5.32512</c:v>
                </c:pt>
                <c:pt idx="234838">
                  <c:v>5.32515</c:v>
                </c:pt>
                <c:pt idx="234839">
                  <c:v>5.32517</c:v>
                </c:pt>
                <c:pt idx="234840">
                  <c:v>5.32519</c:v>
                </c:pt>
                <c:pt idx="234841">
                  <c:v>5.32522</c:v>
                </c:pt>
                <c:pt idx="234842">
                  <c:v>5.32524</c:v>
                </c:pt>
                <c:pt idx="234843">
                  <c:v>5.32526</c:v>
                </c:pt>
                <c:pt idx="234844">
                  <c:v>5.32528</c:v>
                </c:pt>
                <c:pt idx="234845">
                  <c:v>5.32531</c:v>
                </c:pt>
                <c:pt idx="234846">
                  <c:v>5.32533</c:v>
                </c:pt>
                <c:pt idx="234847">
                  <c:v>5.32535</c:v>
                </c:pt>
                <c:pt idx="234848">
                  <c:v>5.32537</c:v>
                </c:pt>
                <c:pt idx="234849">
                  <c:v>5.3254</c:v>
                </c:pt>
                <c:pt idx="234850">
                  <c:v>5.32542</c:v>
                </c:pt>
                <c:pt idx="234851">
                  <c:v>5.32544</c:v>
                </c:pt>
                <c:pt idx="234852">
                  <c:v>5.32547</c:v>
                </c:pt>
                <c:pt idx="234853">
                  <c:v>5.32549</c:v>
                </c:pt>
                <c:pt idx="234854">
                  <c:v>5.32551</c:v>
                </c:pt>
                <c:pt idx="234855">
                  <c:v>5.32553</c:v>
                </c:pt>
                <c:pt idx="234856">
                  <c:v>5.32556</c:v>
                </c:pt>
                <c:pt idx="234857">
                  <c:v>5.32558</c:v>
                </c:pt>
                <c:pt idx="234858">
                  <c:v>5.3256</c:v>
                </c:pt>
                <c:pt idx="234859">
                  <c:v>5.32562</c:v>
                </c:pt>
                <c:pt idx="234860">
                  <c:v>5.32565</c:v>
                </c:pt>
                <c:pt idx="234861">
                  <c:v>5.32567</c:v>
                </c:pt>
                <c:pt idx="234862">
                  <c:v>5.32569</c:v>
                </c:pt>
                <c:pt idx="234863">
                  <c:v>5.32571</c:v>
                </c:pt>
                <c:pt idx="234864">
                  <c:v>5.32574</c:v>
                </c:pt>
                <c:pt idx="234865">
                  <c:v>5.32576</c:v>
                </c:pt>
                <c:pt idx="234866">
                  <c:v>5.32578</c:v>
                </c:pt>
                <c:pt idx="234867">
                  <c:v>5.3258</c:v>
                </c:pt>
                <c:pt idx="234868">
                  <c:v>5.32583</c:v>
                </c:pt>
                <c:pt idx="234869">
                  <c:v>5.32585</c:v>
                </c:pt>
                <c:pt idx="234870">
                  <c:v>5.32587</c:v>
                </c:pt>
                <c:pt idx="234871">
                  <c:v>5.3259</c:v>
                </c:pt>
                <c:pt idx="234872">
                  <c:v>5.32592</c:v>
                </c:pt>
                <c:pt idx="234873">
                  <c:v>5.32594</c:v>
                </c:pt>
                <c:pt idx="234874">
                  <c:v>5.32596</c:v>
                </c:pt>
                <c:pt idx="234875">
                  <c:v>5.32599</c:v>
                </c:pt>
                <c:pt idx="234876">
                  <c:v>5.32601</c:v>
                </c:pt>
                <c:pt idx="234877">
                  <c:v>5.32603</c:v>
                </c:pt>
                <c:pt idx="234878">
                  <c:v>5.32605</c:v>
                </c:pt>
                <c:pt idx="234879">
                  <c:v>5.32608</c:v>
                </c:pt>
                <c:pt idx="234880">
                  <c:v>5.3261</c:v>
                </c:pt>
                <c:pt idx="234881">
                  <c:v>5.32612</c:v>
                </c:pt>
                <c:pt idx="234882">
                  <c:v>5.32615</c:v>
                </c:pt>
                <c:pt idx="234883">
                  <c:v>5.32617</c:v>
                </c:pt>
                <c:pt idx="234884">
                  <c:v>5.32619</c:v>
                </c:pt>
                <c:pt idx="234885">
                  <c:v>5.32621</c:v>
                </c:pt>
                <c:pt idx="234886">
                  <c:v>5.32624</c:v>
                </c:pt>
                <c:pt idx="234887">
                  <c:v>5.32626</c:v>
                </c:pt>
                <c:pt idx="234888">
                  <c:v>5.32628</c:v>
                </c:pt>
                <c:pt idx="234889">
                  <c:v>5.3263</c:v>
                </c:pt>
                <c:pt idx="234890">
                  <c:v>5.32633</c:v>
                </c:pt>
                <c:pt idx="234891">
                  <c:v>5.32635</c:v>
                </c:pt>
                <c:pt idx="234892">
                  <c:v>5.32637</c:v>
                </c:pt>
                <c:pt idx="234893">
                  <c:v>5.32639</c:v>
                </c:pt>
                <c:pt idx="234894">
                  <c:v>5.32642</c:v>
                </c:pt>
                <c:pt idx="234895">
                  <c:v>5.32644</c:v>
                </c:pt>
                <c:pt idx="234896">
                  <c:v>5.32646</c:v>
                </c:pt>
                <c:pt idx="234897">
                  <c:v>5.32648</c:v>
                </c:pt>
                <c:pt idx="234898">
                  <c:v>5.32651</c:v>
                </c:pt>
                <c:pt idx="234899">
                  <c:v>5.32653</c:v>
                </c:pt>
                <c:pt idx="234900">
                  <c:v>5.32655</c:v>
                </c:pt>
                <c:pt idx="234901">
                  <c:v>5.32658</c:v>
                </c:pt>
                <c:pt idx="234902">
                  <c:v>5.3266</c:v>
                </c:pt>
                <c:pt idx="234903">
                  <c:v>5.32662</c:v>
                </c:pt>
                <c:pt idx="234904">
                  <c:v>5.32664</c:v>
                </c:pt>
                <c:pt idx="234905">
                  <c:v>5.32667</c:v>
                </c:pt>
                <c:pt idx="234906">
                  <c:v>5.32669</c:v>
                </c:pt>
                <c:pt idx="234907">
                  <c:v>5.32671</c:v>
                </c:pt>
                <c:pt idx="234908">
                  <c:v>5.32674</c:v>
                </c:pt>
                <c:pt idx="234909">
                  <c:v>5.32676</c:v>
                </c:pt>
                <c:pt idx="234910">
                  <c:v>5.32678</c:v>
                </c:pt>
                <c:pt idx="234911">
                  <c:v>5.3268</c:v>
                </c:pt>
                <c:pt idx="234912">
                  <c:v>5.32683</c:v>
                </c:pt>
                <c:pt idx="234913">
                  <c:v>5.32685</c:v>
                </c:pt>
                <c:pt idx="234914">
                  <c:v>5.32687</c:v>
                </c:pt>
                <c:pt idx="234915">
                  <c:v>5.32689</c:v>
                </c:pt>
                <c:pt idx="234916">
                  <c:v>5.32692</c:v>
                </c:pt>
                <c:pt idx="234917">
                  <c:v>5.32694</c:v>
                </c:pt>
                <c:pt idx="234918">
                  <c:v>5.32696</c:v>
                </c:pt>
                <c:pt idx="234919">
                  <c:v>5.32698</c:v>
                </c:pt>
                <c:pt idx="234920">
                  <c:v>5.32701</c:v>
                </c:pt>
                <c:pt idx="234921">
                  <c:v>5.32703</c:v>
                </c:pt>
                <c:pt idx="234922">
                  <c:v>5.32705</c:v>
                </c:pt>
                <c:pt idx="234923">
                  <c:v>5.32707</c:v>
                </c:pt>
                <c:pt idx="234924">
                  <c:v>5.3271</c:v>
                </c:pt>
                <c:pt idx="234925">
                  <c:v>5.32712</c:v>
                </c:pt>
                <c:pt idx="234926">
                  <c:v>5.32714</c:v>
                </c:pt>
                <c:pt idx="234927">
                  <c:v>5.32717</c:v>
                </c:pt>
                <c:pt idx="234928">
                  <c:v>5.32719</c:v>
                </c:pt>
                <c:pt idx="234929">
                  <c:v>5.32721</c:v>
                </c:pt>
                <c:pt idx="234930">
                  <c:v>5.32723</c:v>
                </c:pt>
                <c:pt idx="234931">
                  <c:v>5.32726</c:v>
                </c:pt>
                <c:pt idx="234932">
                  <c:v>5.32728</c:v>
                </c:pt>
                <c:pt idx="234933">
                  <c:v>5.3273</c:v>
                </c:pt>
                <c:pt idx="234934">
                  <c:v>5.32732</c:v>
                </c:pt>
                <c:pt idx="234935">
                  <c:v>5.32735</c:v>
                </c:pt>
                <c:pt idx="234936">
                  <c:v>5.32737</c:v>
                </c:pt>
                <c:pt idx="234937">
                  <c:v>5.32739</c:v>
                </c:pt>
                <c:pt idx="234938">
                  <c:v>5.32742</c:v>
                </c:pt>
                <c:pt idx="234939">
                  <c:v>5.32744</c:v>
                </c:pt>
                <c:pt idx="234940">
                  <c:v>5.32746</c:v>
                </c:pt>
                <c:pt idx="234941">
                  <c:v>5.32748</c:v>
                </c:pt>
                <c:pt idx="234942">
                  <c:v>5.32751</c:v>
                </c:pt>
                <c:pt idx="234943">
                  <c:v>5.32753</c:v>
                </c:pt>
                <c:pt idx="234944">
                  <c:v>5.32755</c:v>
                </c:pt>
                <c:pt idx="234945">
                  <c:v>5.32757</c:v>
                </c:pt>
                <c:pt idx="234946">
                  <c:v>5.3276</c:v>
                </c:pt>
                <c:pt idx="234947">
                  <c:v>5.32762</c:v>
                </c:pt>
                <c:pt idx="234948">
                  <c:v>5.32764</c:v>
                </c:pt>
                <c:pt idx="234949">
                  <c:v>5.32766</c:v>
                </c:pt>
                <c:pt idx="234950">
                  <c:v>5.32769</c:v>
                </c:pt>
                <c:pt idx="234951">
                  <c:v>5.32771</c:v>
                </c:pt>
                <c:pt idx="234952">
                  <c:v>5.32773</c:v>
                </c:pt>
                <c:pt idx="234953">
                  <c:v>5.32775</c:v>
                </c:pt>
                <c:pt idx="234954">
                  <c:v>5.32778</c:v>
                </c:pt>
                <c:pt idx="234955">
                  <c:v>5.3278</c:v>
                </c:pt>
                <c:pt idx="234956">
                  <c:v>5.32782</c:v>
                </c:pt>
                <c:pt idx="234957">
                  <c:v>5.32785</c:v>
                </c:pt>
                <c:pt idx="234958">
                  <c:v>5.32787</c:v>
                </c:pt>
                <c:pt idx="234959">
                  <c:v>5.32789</c:v>
                </c:pt>
                <c:pt idx="234960">
                  <c:v>5.32791</c:v>
                </c:pt>
                <c:pt idx="234961">
                  <c:v>5.32794</c:v>
                </c:pt>
                <c:pt idx="234962">
                  <c:v>5.32796</c:v>
                </c:pt>
                <c:pt idx="234963">
                  <c:v>5.32798</c:v>
                </c:pt>
                <c:pt idx="234964">
                  <c:v>5.32801</c:v>
                </c:pt>
                <c:pt idx="234965">
                  <c:v>5.32803</c:v>
                </c:pt>
                <c:pt idx="234966">
                  <c:v>5.32805</c:v>
                </c:pt>
                <c:pt idx="234967">
                  <c:v>5.32807</c:v>
                </c:pt>
                <c:pt idx="234968">
                  <c:v>5.3281</c:v>
                </c:pt>
                <c:pt idx="234969">
                  <c:v>5.32812</c:v>
                </c:pt>
                <c:pt idx="234970">
                  <c:v>5.32814</c:v>
                </c:pt>
                <c:pt idx="234971">
                  <c:v>5.32816</c:v>
                </c:pt>
                <c:pt idx="234972">
                  <c:v>5.32819</c:v>
                </c:pt>
                <c:pt idx="234973">
                  <c:v>5.32821</c:v>
                </c:pt>
                <c:pt idx="234974">
                  <c:v>5.32823</c:v>
                </c:pt>
                <c:pt idx="234975">
                  <c:v>5.32825</c:v>
                </c:pt>
                <c:pt idx="234976">
                  <c:v>5.32828</c:v>
                </c:pt>
                <c:pt idx="234977">
                  <c:v>5.3283</c:v>
                </c:pt>
                <c:pt idx="234978">
                  <c:v>5.32832</c:v>
                </c:pt>
                <c:pt idx="234979">
                  <c:v>5.32834</c:v>
                </c:pt>
                <c:pt idx="234980">
                  <c:v>5.32837</c:v>
                </c:pt>
                <c:pt idx="234981">
                  <c:v>5.32839</c:v>
                </c:pt>
                <c:pt idx="234982">
                  <c:v>5.32841</c:v>
                </c:pt>
                <c:pt idx="234983">
                  <c:v>5.32843</c:v>
                </c:pt>
                <c:pt idx="234984">
                  <c:v>5.32846</c:v>
                </c:pt>
                <c:pt idx="234985">
                  <c:v>5.32848</c:v>
                </c:pt>
                <c:pt idx="234986">
                  <c:v>5.3285</c:v>
                </c:pt>
                <c:pt idx="234987">
                  <c:v>5.32853</c:v>
                </c:pt>
                <c:pt idx="234988">
                  <c:v>5.32855</c:v>
                </c:pt>
                <c:pt idx="234989">
                  <c:v>5.32857</c:v>
                </c:pt>
                <c:pt idx="234990">
                  <c:v>5.32859</c:v>
                </c:pt>
                <c:pt idx="234991">
                  <c:v>5.32862</c:v>
                </c:pt>
                <c:pt idx="234992">
                  <c:v>5.32864</c:v>
                </c:pt>
                <c:pt idx="234993">
                  <c:v>5.32866</c:v>
                </c:pt>
                <c:pt idx="234994">
                  <c:v>5.32869</c:v>
                </c:pt>
                <c:pt idx="234995">
                  <c:v>5.32871</c:v>
                </c:pt>
                <c:pt idx="234996">
                  <c:v>5.32873</c:v>
                </c:pt>
                <c:pt idx="234997">
                  <c:v>5.32875</c:v>
                </c:pt>
                <c:pt idx="234998">
                  <c:v>5.32878</c:v>
                </c:pt>
                <c:pt idx="234999">
                  <c:v>5.3288</c:v>
                </c:pt>
                <c:pt idx="235000">
                  <c:v>5.32882</c:v>
                </c:pt>
                <c:pt idx="235001">
                  <c:v>5.32884</c:v>
                </c:pt>
                <c:pt idx="235002">
                  <c:v>5.32887</c:v>
                </c:pt>
                <c:pt idx="235003">
                  <c:v>5.32889</c:v>
                </c:pt>
                <c:pt idx="235004">
                  <c:v>5.32891</c:v>
                </c:pt>
                <c:pt idx="235005">
                  <c:v>5.32893</c:v>
                </c:pt>
                <c:pt idx="235006">
                  <c:v>5.32896</c:v>
                </c:pt>
                <c:pt idx="235007">
                  <c:v>5.32898</c:v>
                </c:pt>
                <c:pt idx="235008">
                  <c:v>5.329</c:v>
                </c:pt>
                <c:pt idx="235009">
                  <c:v>5.32902</c:v>
                </c:pt>
                <c:pt idx="235010">
                  <c:v>5.32905</c:v>
                </c:pt>
                <c:pt idx="235011">
                  <c:v>5.32907</c:v>
                </c:pt>
                <c:pt idx="235012">
                  <c:v>5.32909</c:v>
                </c:pt>
                <c:pt idx="235013">
                  <c:v>5.32912</c:v>
                </c:pt>
                <c:pt idx="235014">
                  <c:v>5.32914</c:v>
                </c:pt>
                <c:pt idx="235015">
                  <c:v>5.32916</c:v>
                </c:pt>
                <c:pt idx="235016">
                  <c:v>5.32918</c:v>
                </c:pt>
                <c:pt idx="235017">
                  <c:v>5.32921</c:v>
                </c:pt>
                <c:pt idx="235018">
                  <c:v>5.32923</c:v>
                </c:pt>
                <c:pt idx="235019">
                  <c:v>5.32925</c:v>
                </c:pt>
                <c:pt idx="235020">
                  <c:v>5.32927</c:v>
                </c:pt>
                <c:pt idx="235021">
                  <c:v>5.3293</c:v>
                </c:pt>
                <c:pt idx="235022">
                  <c:v>5.32932</c:v>
                </c:pt>
                <c:pt idx="235023">
                  <c:v>5.32934</c:v>
                </c:pt>
                <c:pt idx="235024">
                  <c:v>5.32937</c:v>
                </c:pt>
                <c:pt idx="235025">
                  <c:v>5.32939</c:v>
                </c:pt>
                <c:pt idx="235026">
                  <c:v>5.32941</c:v>
                </c:pt>
                <c:pt idx="235027">
                  <c:v>5.32943</c:v>
                </c:pt>
                <c:pt idx="235028">
                  <c:v>5.32946</c:v>
                </c:pt>
                <c:pt idx="235029">
                  <c:v>5.32948</c:v>
                </c:pt>
                <c:pt idx="235030">
                  <c:v>5.3295</c:v>
                </c:pt>
                <c:pt idx="235031">
                  <c:v>5.32952</c:v>
                </c:pt>
                <c:pt idx="235032">
                  <c:v>5.32955</c:v>
                </c:pt>
                <c:pt idx="235033">
                  <c:v>5.32957</c:v>
                </c:pt>
                <c:pt idx="235034">
                  <c:v>5.32959</c:v>
                </c:pt>
                <c:pt idx="235035">
                  <c:v>5.32962</c:v>
                </c:pt>
                <c:pt idx="235036">
                  <c:v>5.32964</c:v>
                </c:pt>
                <c:pt idx="235037">
                  <c:v>5.32966</c:v>
                </c:pt>
                <c:pt idx="235038">
                  <c:v>5.32968</c:v>
                </c:pt>
                <c:pt idx="235039">
                  <c:v>5.3297</c:v>
                </c:pt>
                <c:pt idx="235040">
                  <c:v>5.32973</c:v>
                </c:pt>
                <c:pt idx="235041">
                  <c:v>5.32975</c:v>
                </c:pt>
                <c:pt idx="235042">
                  <c:v>5.32977</c:v>
                </c:pt>
                <c:pt idx="235043">
                  <c:v>5.3298</c:v>
                </c:pt>
                <c:pt idx="235044">
                  <c:v>5.32982</c:v>
                </c:pt>
                <c:pt idx="235045">
                  <c:v>5.32984</c:v>
                </c:pt>
                <c:pt idx="235046">
                  <c:v>5.32986</c:v>
                </c:pt>
                <c:pt idx="235047">
                  <c:v>5.32989</c:v>
                </c:pt>
                <c:pt idx="235048">
                  <c:v>5.32991</c:v>
                </c:pt>
                <c:pt idx="235049">
                  <c:v>5.32993</c:v>
                </c:pt>
                <c:pt idx="235050">
                  <c:v>5.32995</c:v>
                </c:pt>
                <c:pt idx="235051">
                  <c:v>5.32998</c:v>
                </c:pt>
                <c:pt idx="235052">
                  <c:v>5.33</c:v>
                </c:pt>
                <c:pt idx="235053">
                  <c:v>5.33002</c:v>
                </c:pt>
                <c:pt idx="235054">
                  <c:v>5.33005</c:v>
                </c:pt>
                <c:pt idx="235055">
                  <c:v>5.33007</c:v>
                </c:pt>
                <c:pt idx="235056">
                  <c:v>5.33009</c:v>
                </c:pt>
                <c:pt idx="235057">
                  <c:v>5.33011</c:v>
                </c:pt>
                <c:pt idx="235058">
                  <c:v>5.33014</c:v>
                </c:pt>
                <c:pt idx="235059">
                  <c:v>5.33016</c:v>
                </c:pt>
                <c:pt idx="235060">
                  <c:v>5.33018</c:v>
                </c:pt>
                <c:pt idx="235061">
                  <c:v>5.3302</c:v>
                </c:pt>
                <c:pt idx="235062">
                  <c:v>5.33023</c:v>
                </c:pt>
                <c:pt idx="235063">
                  <c:v>5.33025</c:v>
                </c:pt>
                <c:pt idx="235064">
                  <c:v>5.33027</c:v>
                </c:pt>
                <c:pt idx="235065">
                  <c:v>5.33029</c:v>
                </c:pt>
                <c:pt idx="235066">
                  <c:v>5.33032</c:v>
                </c:pt>
                <c:pt idx="235067">
                  <c:v>5.33034</c:v>
                </c:pt>
                <c:pt idx="235068">
                  <c:v>5.33036</c:v>
                </c:pt>
                <c:pt idx="235069">
                  <c:v>5.33038</c:v>
                </c:pt>
                <c:pt idx="235070">
                  <c:v>5.33041</c:v>
                </c:pt>
                <c:pt idx="235071">
                  <c:v>5.33043</c:v>
                </c:pt>
                <c:pt idx="235072">
                  <c:v>5.33045</c:v>
                </c:pt>
                <c:pt idx="235073">
                  <c:v>5.33048</c:v>
                </c:pt>
                <c:pt idx="235074">
                  <c:v>5.3305</c:v>
                </c:pt>
                <c:pt idx="235075">
                  <c:v>5.33052</c:v>
                </c:pt>
                <c:pt idx="235076">
                  <c:v>5.33054</c:v>
                </c:pt>
                <c:pt idx="235077">
                  <c:v>5.33057</c:v>
                </c:pt>
                <c:pt idx="235078">
                  <c:v>5.33059</c:v>
                </c:pt>
                <c:pt idx="235079">
                  <c:v>5.33061</c:v>
                </c:pt>
                <c:pt idx="235080">
                  <c:v>5.33064</c:v>
                </c:pt>
                <c:pt idx="235081">
                  <c:v>5.33066</c:v>
                </c:pt>
                <c:pt idx="235082">
                  <c:v>5.33068</c:v>
                </c:pt>
                <c:pt idx="235083">
                  <c:v>5.3307</c:v>
                </c:pt>
                <c:pt idx="235084">
                  <c:v>5.33073</c:v>
                </c:pt>
                <c:pt idx="235085">
                  <c:v>5.33075</c:v>
                </c:pt>
                <c:pt idx="235086">
                  <c:v>5.33077</c:v>
                </c:pt>
                <c:pt idx="235087">
                  <c:v>5.33079</c:v>
                </c:pt>
                <c:pt idx="235088">
                  <c:v>5.33082</c:v>
                </c:pt>
                <c:pt idx="235089">
                  <c:v>5.33084</c:v>
                </c:pt>
                <c:pt idx="235090">
                  <c:v>5.33086</c:v>
                </c:pt>
                <c:pt idx="235091">
                  <c:v>5.33088</c:v>
                </c:pt>
                <c:pt idx="235092">
                  <c:v>5.33091</c:v>
                </c:pt>
                <c:pt idx="235093">
                  <c:v>5.33093</c:v>
                </c:pt>
                <c:pt idx="235094">
                  <c:v>5.33095</c:v>
                </c:pt>
                <c:pt idx="235095">
                  <c:v>5.33097</c:v>
                </c:pt>
                <c:pt idx="235096">
                  <c:v>5.331</c:v>
                </c:pt>
                <c:pt idx="235097">
                  <c:v>5.33102</c:v>
                </c:pt>
                <c:pt idx="235098">
                  <c:v>5.33104</c:v>
                </c:pt>
                <c:pt idx="235099">
                  <c:v>5.33107</c:v>
                </c:pt>
                <c:pt idx="235100">
                  <c:v>5.33109</c:v>
                </c:pt>
                <c:pt idx="235101">
                  <c:v>5.33111</c:v>
                </c:pt>
                <c:pt idx="235102">
                  <c:v>5.33113</c:v>
                </c:pt>
                <c:pt idx="235103">
                  <c:v>5.33116</c:v>
                </c:pt>
                <c:pt idx="235104">
                  <c:v>5.33118</c:v>
                </c:pt>
                <c:pt idx="235105">
                  <c:v>5.3312</c:v>
                </c:pt>
                <c:pt idx="235106">
                  <c:v>5.33122</c:v>
                </c:pt>
                <c:pt idx="235107">
                  <c:v>5.33125</c:v>
                </c:pt>
                <c:pt idx="235108">
                  <c:v>5.33127</c:v>
                </c:pt>
                <c:pt idx="235109">
                  <c:v>5.33129</c:v>
                </c:pt>
                <c:pt idx="235110">
                  <c:v>5.33132</c:v>
                </c:pt>
                <c:pt idx="235111">
                  <c:v>5.33134</c:v>
                </c:pt>
                <c:pt idx="235112">
                  <c:v>5.33136</c:v>
                </c:pt>
                <c:pt idx="235113">
                  <c:v>5.33138</c:v>
                </c:pt>
                <c:pt idx="235114">
                  <c:v>5.33141</c:v>
                </c:pt>
                <c:pt idx="235115">
                  <c:v>5.33143</c:v>
                </c:pt>
                <c:pt idx="235116">
                  <c:v>5.33145</c:v>
                </c:pt>
                <c:pt idx="235117">
                  <c:v>5.33147</c:v>
                </c:pt>
                <c:pt idx="235118">
                  <c:v>5.3315</c:v>
                </c:pt>
                <c:pt idx="235119">
                  <c:v>5.33152</c:v>
                </c:pt>
                <c:pt idx="235120">
                  <c:v>5.33154</c:v>
                </c:pt>
                <c:pt idx="235121">
                  <c:v>5.33157</c:v>
                </c:pt>
                <c:pt idx="235122">
                  <c:v>5.33159</c:v>
                </c:pt>
                <c:pt idx="235123">
                  <c:v>5.33161</c:v>
                </c:pt>
                <c:pt idx="235124">
                  <c:v>5.33163</c:v>
                </c:pt>
                <c:pt idx="235125">
                  <c:v>5.33165</c:v>
                </c:pt>
                <c:pt idx="235126">
                  <c:v>5.33168</c:v>
                </c:pt>
                <c:pt idx="235127">
                  <c:v>5.3317</c:v>
                </c:pt>
                <c:pt idx="235128">
                  <c:v>5.33172</c:v>
                </c:pt>
                <c:pt idx="235129">
                  <c:v>5.33175</c:v>
                </c:pt>
                <c:pt idx="235130">
                  <c:v>5.33177</c:v>
                </c:pt>
                <c:pt idx="235131">
                  <c:v>5.33179</c:v>
                </c:pt>
                <c:pt idx="235132">
                  <c:v>5.33181</c:v>
                </c:pt>
                <c:pt idx="235133">
                  <c:v>5.33184</c:v>
                </c:pt>
                <c:pt idx="235134">
                  <c:v>5.33186</c:v>
                </c:pt>
                <c:pt idx="235135">
                  <c:v>5.33188</c:v>
                </c:pt>
                <c:pt idx="235136">
                  <c:v>5.3319</c:v>
                </c:pt>
                <c:pt idx="235137">
                  <c:v>5.33193</c:v>
                </c:pt>
                <c:pt idx="235138">
                  <c:v>5.33195</c:v>
                </c:pt>
                <c:pt idx="235139">
                  <c:v>5.33197</c:v>
                </c:pt>
                <c:pt idx="235140">
                  <c:v>5.332</c:v>
                </c:pt>
                <c:pt idx="235141">
                  <c:v>5.33202</c:v>
                </c:pt>
                <c:pt idx="235142">
                  <c:v>5.33204</c:v>
                </c:pt>
                <c:pt idx="235143">
                  <c:v>5.33206</c:v>
                </c:pt>
                <c:pt idx="235144">
                  <c:v>5.33209</c:v>
                </c:pt>
                <c:pt idx="235145">
                  <c:v>5.33211</c:v>
                </c:pt>
                <c:pt idx="235146">
                  <c:v>5.33213</c:v>
                </c:pt>
                <c:pt idx="235147">
                  <c:v>5.33215</c:v>
                </c:pt>
                <c:pt idx="235148">
                  <c:v>5.33218</c:v>
                </c:pt>
                <c:pt idx="235149">
                  <c:v>5.3322</c:v>
                </c:pt>
                <c:pt idx="235150">
                  <c:v>5.33222</c:v>
                </c:pt>
                <c:pt idx="235151">
                  <c:v>5.33225</c:v>
                </c:pt>
                <c:pt idx="235152">
                  <c:v>5.33227</c:v>
                </c:pt>
                <c:pt idx="235153">
                  <c:v>5.33229</c:v>
                </c:pt>
                <c:pt idx="235154">
                  <c:v>5.33231</c:v>
                </c:pt>
                <c:pt idx="235155">
                  <c:v>5.33234</c:v>
                </c:pt>
                <c:pt idx="235156">
                  <c:v>5.33236</c:v>
                </c:pt>
                <c:pt idx="235157">
                  <c:v>5.33238</c:v>
                </c:pt>
                <c:pt idx="235158">
                  <c:v>5.3324</c:v>
                </c:pt>
                <c:pt idx="235159">
                  <c:v>5.33243</c:v>
                </c:pt>
                <c:pt idx="235160">
                  <c:v>5.33245</c:v>
                </c:pt>
                <c:pt idx="235161">
                  <c:v>5.33247</c:v>
                </c:pt>
                <c:pt idx="235162">
                  <c:v>5.33249</c:v>
                </c:pt>
                <c:pt idx="235163">
                  <c:v>5.33252</c:v>
                </c:pt>
                <c:pt idx="235164">
                  <c:v>5.33254</c:v>
                </c:pt>
                <c:pt idx="235165">
                  <c:v>5.33256</c:v>
                </c:pt>
                <c:pt idx="235166">
                  <c:v>5.33258</c:v>
                </c:pt>
                <c:pt idx="235167">
                  <c:v>5.33261</c:v>
                </c:pt>
                <c:pt idx="235168">
                  <c:v>5.33263</c:v>
                </c:pt>
                <c:pt idx="235169">
                  <c:v>5.33265</c:v>
                </c:pt>
                <c:pt idx="235170">
                  <c:v>5.33268</c:v>
                </c:pt>
                <c:pt idx="235171">
                  <c:v>5.3327</c:v>
                </c:pt>
                <c:pt idx="235172">
                  <c:v>5.33272</c:v>
                </c:pt>
                <c:pt idx="235173">
                  <c:v>5.33274</c:v>
                </c:pt>
                <c:pt idx="235174">
                  <c:v>5.33277</c:v>
                </c:pt>
                <c:pt idx="235175">
                  <c:v>5.33279</c:v>
                </c:pt>
                <c:pt idx="235176">
                  <c:v>5.33281</c:v>
                </c:pt>
                <c:pt idx="235177">
                  <c:v>5.33283</c:v>
                </c:pt>
                <c:pt idx="235178">
                  <c:v>5.33286</c:v>
                </c:pt>
                <c:pt idx="235179">
                  <c:v>5.33288</c:v>
                </c:pt>
                <c:pt idx="235180">
                  <c:v>5.3329</c:v>
                </c:pt>
                <c:pt idx="235181">
                  <c:v>5.33293</c:v>
                </c:pt>
                <c:pt idx="235182">
                  <c:v>5.33295</c:v>
                </c:pt>
                <c:pt idx="235183">
                  <c:v>5.33297</c:v>
                </c:pt>
                <c:pt idx="235184">
                  <c:v>5.33299</c:v>
                </c:pt>
                <c:pt idx="235185">
                  <c:v>5.33302</c:v>
                </c:pt>
                <c:pt idx="235186">
                  <c:v>5.33304</c:v>
                </c:pt>
                <c:pt idx="235187">
                  <c:v>5.33306</c:v>
                </c:pt>
                <c:pt idx="235188">
                  <c:v>5.33308</c:v>
                </c:pt>
                <c:pt idx="235189">
                  <c:v>5.33311</c:v>
                </c:pt>
                <c:pt idx="235190">
                  <c:v>5.33313</c:v>
                </c:pt>
                <c:pt idx="235191">
                  <c:v>5.33315</c:v>
                </c:pt>
                <c:pt idx="235192">
                  <c:v>5.33317</c:v>
                </c:pt>
                <c:pt idx="235193">
                  <c:v>5.3332</c:v>
                </c:pt>
                <c:pt idx="235194">
                  <c:v>5.33322</c:v>
                </c:pt>
                <c:pt idx="235195">
                  <c:v>5.33324</c:v>
                </c:pt>
                <c:pt idx="235196">
                  <c:v>5.33326</c:v>
                </c:pt>
                <c:pt idx="235197">
                  <c:v>5.33329</c:v>
                </c:pt>
                <c:pt idx="235198">
                  <c:v>5.33331</c:v>
                </c:pt>
                <c:pt idx="235199">
                  <c:v>5.33333</c:v>
                </c:pt>
                <c:pt idx="235200">
                  <c:v>5.33336</c:v>
                </c:pt>
                <c:pt idx="235201">
                  <c:v>5.33338</c:v>
                </c:pt>
                <c:pt idx="235202">
                  <c:v>5.3334</c:v>
                </c:pt>
                <c:pt idx="235203">
                  <c:v>5.33342</c:v>
                </c:pt>
                <c:pt idx="235204">
                  <c:v>5.33345</c:v>
                </c:pt>
                <c:pt idx="235205">
                  <c:v>5.33347</c:v>
                </c:pt>
                <c:pt idx="235206">
                  <c:v>5.33349</c:v>
                </c:pt>
                <c:pt idx="235207">
                  <c:v>5.33352</c:v>
                </c:pt>
                <c:pt idx="235208">
                  <c:v>5.33354</c:v>
                </c:pt>
                <c:pt idx="235209">
                  <c:v>5.33356</c:v>
                </c:pt>
                <c:pt idx="235210">
                  <c:v>5.33358</c:v>
                </c:pt>
                <c:pt idx="235211">
                  <c:v>5.33361</c:v>
                </c:pt>
                <c:pt idx="235212">
                  <c:v>5.33363</c:v>
                </c:pt>
                <c:pt idx="235213">
                  <c:v>5.33365</c:v>
                </c:pt>
                <c:pt idx="235214">
                  <c:v>5.33367</c:v>
                </c:pt>
                <c:pt idx="235215">
                  <c:v>5.3337</c:v>
                </c:pt>
                <c:pt idx="235216">
                  <c:v>5.33372</c:v>
                </c:pt>
                <c:pt idx="235217">
                  <c:v>5.33374</c:v>
                </c:pt>
                <c:pt idx="235218">
                  <c:v>5.33376</c:v>
                </c:pt>
                <c:pt idx="235219">
                  <c:v>5.33379</c:v>
                </c:pt>
                <c:pt idx="235220">
                  <c:v>5.33381</c:v>
                </c:pt>
                <c:pt idx="235221">
                  <c:v>5.33383</c:v>
                </c:pt>
                <c:pt idx="235222">
                  <c:v>5.33385</c:v>
                </c:pt>
                <c:pt idx="235223">
                  <c:v>5.33388</c:v>
                </c:pt>
                <c:pt idx="235224">
                  <c:v>5.3339</c:v>
                </c:pt>
                <c:pt idx="235225">
                  <c:v>5.33392</c:v>
                </c:pt>
                <c:pt idx="235226">
                  <c:v>5.33395</c:v>
                </c:pt>
                <c:pt idx="235227">
                  <c:v>5.33397</c:v>
                </c:pt>
                <c:pt idx="235228">
                  <c:v>5.33399</c:v>
                </c:pt>
                <c:pt idx="235229">
                  <c:v>5.33401</c:v>
                </c:pt>
                <c:pt idx="235230">
                  <c:v>5.33404</c:v>
                </c:pt>
                <c:pt idx="235231">
                  <c:v>5.33406</c:v>
                </c:pt>
                <c:pt idx="235232">
                  <c:v>5.33408</c:v>
                </c:pt>
                <c:pt idx="235233">
                  <c:v>5.3341</c:v>
                </c:pt>
                <c:pt idx="235234">
                  <c:v>5.33413</c:v>
                </c:pt>
                <c:pt idx="235235">
                  <c:v>5.33415</c:v>
                </c:pt>
                <c:pt idx="235236">
                  <c:v>5.33417</c:v>
                </c:pt>
                <c:pt idx="235237">
                  <c:v>5.3342</c:v>
                </c:pt>
                <c:pt idx="235238">
                  <c:v>5.33422</c:v>
                </c:pt>
                <c:pt idx="235239">
                  <c:v>5.33424</c:v>
                </c:pt>
                <c:pt idx="235240">
                  <c:v>5.33426</c:v>
                </c:pt>
                <c:pt idx="235241">
                  <c:v>5.33429</c:v>
                </c:pt>
                <c:pt idx="235242">
                  <c:v>5.33431</c:v>
                </c:pt>
                <c:pt idx="235243">
                  <c:v>5.33433</c:v>
                </c:pt>
                <c:pt idx="235244">
                  <c:v>5.33435</c:v>
                </c:pt>
                <c:pt idx="235245">
                  <c:v>5.33438</c:v>
                </c:pt>
                <c:pt idx="235246">
                  <c:v>5.3344</c:v>
                </c:pt>
                <c:pt idx="235247">
                  <c:v>5.33442</c:v>
                </c:pt>
                <c:pt idx="235248">
                  <c:v>5.33444</c:v>
                </c:pt>
                <c:pt idx="235249">
                  <c:v>5.33447</c:v>
                </c:pt>
                <c:pt idx="235250">
                  <c:v>5.33449</c:v>
                </c:pt>
                <c:pt idx="235251">
                  <c:v>5.33451</c:v>
                </c:pt>
                <c:pt idx="235252">
                  <c:v>5.33453</c:v>
                </c:pt>
                <c:pt idx="235253">
                  <c:v>5.33456</c:v>
                </c:pt>
                <c:pt idx="235254">
                  <c:v>5.33458</c:v>
                </c:pt>
                <c:pt idx="235255">
                  <c:v>5.3346</c:v>
                </c:pt>
                <c:pt idx="235256">
                  <c:v>5.33463</c:v>
                </c:pt>
                <c:pt idx="235257">
                  <c:v>5.33465</c:v>
                </c:pt>
                <c:pt idx="235258">
                  <c:v>5.33467</c:v>
                </c:pt>
                <c:pt idx="235259">
                  <c:v>5.33469</c:v>
                </c:pt>
                <c:pt idx="235260">
                  <c:v>5.33472</c:v>
                </c:pt>
                <c:pt idx="235261">
                  <c:v>5.33474</c:v>
                </c:pt>
                <c:pt idx="235262">
                  <c:v>5.33476</c:v>
                </c:pt>
                <c:pt idx="235263">
                  <c:v>5.33479</c:v>
                </c:pt>
                <c:pt idx="235264">
                  <c:v>5.33481</c:v>
                </c:pt>
                <c:pt idx="235265">
                  <c:v>5.33483</c:v>
                </c:pt>
                <c:pt idx="235266">
                  <c:v>5.33485</c:v>
                </c:pt>
                <c:pt idx="235267">
                  <c:v>5.33488</c:v>
                </c:pt>
                <c:pt idx="235268">
                  <c:v>5.3349</c:v>
                </c:pt>
                <c:pt idx="235269">
                  <c:v>5.33492</c:v>
                </c:pt>
                <c:pt idx="235270">
                  <c:v>5.33494</c:v>
                </c:pt>
                <c:pt idx="235271">
                  <c:v>5.33497</c:v>
                </c:pt>
                <c:pt idx="235272">
                  <c:v>5.33499</c:v>
                </c:pt>
                <c:pt idx="235273">
                  <c:v>5.33501</c:v>
                </c:pt>
                <c:pt idx="235274">
                  <c:v>5.33503</c:v>
                </c:pt>
                <c:pt idx="235275">
                  <c:v>5.33506</c:v>
                </c:pt>
                <c:pt idx="235276">
                  <c:v>5.33508</c:v>
                </c:pt>
                <c:pt idx="235277">
                  <c:v>5.3351</c:v>
                </c:pt>
                <c:pt idx="235278">
                  <c:v>5.33512</c:v>
                </c:pt>
                <c:pt idx="235279">
                  <c:v>5.33515</c:v>
                </c:pt>
                <c:pt idx="235280">
                  <c:v>5.33517</c:v>
                </c:pt>
                <c:pt idx="235281">
                  <c:v>5.33519</c:v>
                </c:pt>
                <c:pt idx="235282">
                  <c:v>5.33521</c:v>
                </c:pt>
                <c:pt idx="235283">
                  <c:v>5.33524</c:v>
                </c:pt>
                <c:pt idx="235284">
                  <c:v>5.33526</c:v>
                </c:pt>
                <c:pt idx="235285">
                  <c:v>5.33528</c:v>
                </c:pt>
                <c:pt idx="235286">
                  <c:v>5.33531</c:v>
                </c:pt>
                <c:pt idx="235287">
                  <c:v>5.33533</c:v>
                </c:pt>
                <c:pt idx="235288">
                  <c:v>5.33535</c:v>
                </c:pt>
                <c:pt idx="235289">
                  <c:v>5.33537</c:v>
                </c:pt>
                <c:pt idx="235290">
                  <c:v>5.3354</c:v>
                </c:pt>
                <c:pt idx="235291">
                  <c:v>5.33542</c:v>
                </c:pt>
                <c:pt idx="235292">
                  <c:v>5.33544</c:v>
                </c:pt>
                <c:pt idx="235293">
                  <c:v>5.33547</c:v>
                </c:pt>
                <c:pt idx="235294">
                  <c:v>5.33549</c:v>
                </c:pt>
                <c:pt idx="235295">
                  <c:v>5.33551</c:v>
                </c:pt>
                <c:pt idx="235296">
                  <c:v>5.33553</c:v>
                </c:pt>
                <c:pt idx="235297">
                  <c:v>5.33556</c:v>
                </c:pt>
                <c:pt idx="235298">
                  <c:v>5.33558</c:v>
                </c:pt>
                <c:pt idx="235299">
                  <c:v>5.3356</c:v>
                </c:pt>
                <c:pt idx="235300">
                  <c:v>5.33562</c:v>
                </c:pt>
                <c:pt idx="235301">
                  <c:v>5.33565</c:v>
                </c:pt>
                <c:pt idx="235302">
                  <c:v>5.33567</c:v>
                </c:pt>
                <c:pt idx="235303">
                  <c:v>5.33569</c:v>
                </c:pt>
                <c:pt idx="235304">
                  <c:v>5.33571</c:v>
                </c:pt>
                <c:pt idx="235305">
                  <c:v>5.33574</c:v>
                </c:pt>
                <c:pt idx="235306">
                  <c:v>5.33576</c:v>
                </c:pt>
                <c:pt idx="235307">
                  <c:v>5.33578</c:v>
                </c:pt>
                <c:pt idx="235308">
                  <c:v>5.3358</c:v>
                </c:pt>
                <c:pt idx="235309">
                  <c:v>5.33583</c:v>
                </c:pt>
                <c:pt idx="235310">
                  <c:v>5.33585</c:v>
                </c:pt>
                <c:pt idx="235311">
                  <c:v>5.33587</c:v>
                </c:pt>
                <c:pt idx="235312">
                  <c:v>5.3359</c:v>
                </c:pt>
                <c:pt idx="235313">
                  <c:v>5.33592</c:v>
                </c:pt>
                <c:pt idx="235314">
                  <c:v>5.33594</c:v>
                </c:pt>
                <c:pt idx="235315">
                  <c:v>5.33596</c:v>
                </c:pt>
                <c:pt idx="235316">
                  <c:v>5.33599</c:v>
                </c:pt>
                <c:pt idx="235317">
                  <c:v>5.33601</c:v>
                </c:pt>
                <c:pt idx="235318">
                  <c:v>5.33603</c:v>
                </c:pt>
                <c:pt idx="235319">
                  <c:v>5.33605</c:v>
                </c:pt>
                <c:pt idx="235320">
                  <c:v>5.33608</c:v>
                </c:pt>
                <c:pt idx="235321">
                  <c:v>5.3361</c:v>
                </c:pt>
                <c:pt idx="235322">
                  <c:v>5.33612</c:v>
                </c:pt>
                <c:pt idx="235323">
                  <c:v>5.33615</c:v>
                </c:pt>
                <c:pt idx="235324">
                  <c:v>5.33617</c:v>
                </c:pt>
                <c:pt idx="235325">
                  <c:v>5.33619</c:v>
                </c:pt>
                <c:pt idx="235326">
                  <c:v>5.33621</c:v>
                </c:pt>
                <c:pt idx="235327">
                  <c:v>5.33624</c:v>
                </c:pt>
                <c:pt idx="235328">
                  <c:v>5.33626</c:v>
                </c:pt>
                <c:pt idx="235329">
                  <c:v>5.33628</c:v>
                </c:pt>
                <c:pt idx="235330">
                  <c:v>5.3363</c:v>
                </c:pt>
                <c:pt idx="235331">
                  <c:v>5.33633</c:v>
                </c:pt>
                <c:pt idx="235332">
                  <c:v>5.33635</c:v>
                </c:pt>
                <c:pt idx="235333">
                  <c:v>5.33637</c:v>
                </c:pt>
                <c:pt idx="235334">
                  <c:v>5.3364</c:v>
                </c:pt>
                <c:pt idx="235335">
                  <c:v>5.33642</c:v>
                </c:pt>
                <c:pt idx="235336">
                  <c:v>5.33644</c:v>
                </c:pt>
                <c:pt idx="235337">
                  <c:v>5.33646</c:v>
                </c:pt>
                <c:pt idx="235338">
                  <c:v>5.33648</c:v>
                </c:pt>
                <c:pt idx="235339">
                  <c:v>5.33651</c:v>
                </c:pt>
                <c:pt idx="235340">
                  <c:v>5.33653</c:v>
                </c:pt>
                <c:pt idx="235341">
                  <c:v>5.33655</c:v>
                </c:pt>
                <c:pt idx="235342">
                  <c:v>5.33658</c:v>
                </c:pt>
                <c:pt idx="235343">
                  <c:v>5.3366</c:v>
                </c:pt>
                <c:pt idx="235344">
                  <c:v>5.33662</c:v>
                </c:pt>
                <c:pt idx="235345">
                  <c:v>5.33664</c:v>
                </c:pt>
                <c:pt idx="235346">
                  <c:v>5.33667</c:v>
                </c:pt>
                <c:pt idx="235347">
                  <c:v>5.33669</c:v>
                </c:pt>
                <c:pt idx="235348">
                  <c:v>5.33671</c:v>
                </c:pt>
                <c:pt idx="235349">
                  <c:v>5.33674</c:v>
                </c:pt>
                <c:pt idx="235350">
                  <c:v>5.33676</c:v>
                </c:pt>
                <c:pt idx="235351">
                  <c:v>5.33678</c:v>
                </c:pt>
                <c:pt idx="235352">
                  <c:v>5.3368</c:v>
                </c:pt>
                <c:pt idx="235353">
                  <c:v>5.33683</c:v>
                </c:pt>
                <c:pt idx="235354">
                  <c:v>5.33685</c:v>
                </c:pt>
                <c:pt idx="235355">
                  <c:v>5.33687</c:v>
                </c:pt>
                <c:pt idx="235356">
                  <c:v>5.33689</c:v>
                </c:pt>
                <c:pt idx="235357">
                  <c:v>5.33692</c:v>
                </c:pt>
                <c:pt idx="235358">
                  <c:v>5.33694</c:v>
                </c:pt>
                <c:pt idx="235359">
                  <c:v>5.33696</c:v>
                </c:pt>
                <c:pt idx="235360">
                  <c:v>5.33698</c:v>
                </c:pt>
                <c:pt idx="235361">
                  <c:v>5.33701</c:v>
                </c:pt>
                <c:pt idx="235362">
                  <c:v>5.33703</c:v>
                </c:pt>
                <c:pt idx="235363">
                  <c:v>5.33705</c:v>
                </c:pt>
                <c:pt idx="235364">
                  <c:v>5.33707</c:v>
                </c:pt>
                <c:pt idx="235365">
                  <c:v>5.3371</c:v>
                </c:pt>
                <c:pt idx="235366">
                  <c:v>5.33712</c:v>
                </c:pt>
                <c:pt idx="235367">
                  <c:v>5.33714</c:v>
                </c:pt>
                <c:pt idx="235368">
                  <c:v>5.33717</c:v>
                </c:pt>
                <c:pt idx="235369">
                  <c:v>5.33719</c:v>
                </c:pt>
                <c:pt idx="235370">
                  <c:v>5.33721</c:v>
                </c:pt>
                <c:pt idx="235371">
                  <c:v>5.33723</c:v>
                </c:pt>
                <c:pt idx="235372">
                  <c:v>5.33726</c:v>
                </c:pt>
                <c:pt idx="235373">
                  <c:v>5.33728</c:v>
                </c:pt>
                <c:pt idx="235374">
                  <c:v>5.3373</c:v>
                </c:pt>
                <c:pt idx="235375">
                  <c:v>5.33732</c:v>
                </c:pt>
                <c:pt idx="235376">
                  <c:v>5.33735</c:v>
                </c:pt>
                <c:pt idx="235377">
                  <c:v>5.33737</c:v>
                </c:pt>
                <c:pt idx="235378">
                  <c:v>5.33739</c:v>
                </c:pt>
                <c:pt idx="235379">
                  <c:v>5.33742</c:v>
                </c:pt>
                <c:pt idx="235380">
                  <c:v>5.33744</c:v>
                </c:pt>
                <c:pt idx="235381">
                  <c:v>5.33746</c:v>
                </c:pt>
                <c:pt idx="235382">
                  <c:v>5.33748</c:v>
                </c:pt>
                <c:pt idx="235383">
                  <c:v>5.33751</c:v>
                </c:pt>
                <c:pt idx="235384">
                  <c:v>5.33753</c:v>
                </c:pt>
                <c:pt idx="235385">
                  <c:v>5.33755</c:v>
                </c:pt>
                <c:pt idx="235386">
                  <c:v>5.33757</c:v>
                </c:pt>
                <c:pt idx="235387">
                  <c:v>5.3376</c:v>
                </c:pt>
                <c:pt idx="235388">
                  <c:v>5.33762</c:v>
                </c:pt>
                <c:pt idx="235389">
                  <c:v>5.33764</c:v>
                </c:pt>
                <c:pt idx="235390">
                  <c:v>5.33766</c:v>
                </c:pt>
                <c:pt idx="235391">
                  <c:v>5.33769</c:v>
                </c:pt>
                <c:pt idx="235392">
                  <c:v>5.33771</c:v>
                </c:pt>
                <c:pt idx="235393">
                  <c:v>5.33773</c:v>
                </c:pt>
                <c:pt idx="235394">
                  <c:v>5.33775</c:v>
                </c:pt>
                <c:pt idx="235395">
                  <c:v>5.33778</c:v>
                </c:pt>
                <c:pt idx="235396">
                  <c:v>5.3378</c:v>
                </c:pt>
                <c:pt idx="235397">
                  <c:v>5.33782</c:v>
                </c:pt>
                <c:pt idx="235398">
                  <c:v>5.33785</c:v>
                </c:pt>
                <c:pt idx="235399">
                  <c:v>5.33787</c:v>
                </c:pt>
                <c:pt idx="235400">
                  <c:v>5.33789</c:v>
                </c:pt>
                <c:pt idx="235401">
                  <c:v>5.33791</c:v>
                </c:pt>
                <c:pt idx="235402">
                  <c:v>5.33794</c:v>
                </c:pt>
                <c:pt idx="235403">
                  <c:v>5.33796</c:v>
                </c:pt>
                <c:pt idx="235404">
                  <c:v>5.33798</c:v>
                </c:pt>
                <c:pt idx="235405">
                  <c:v>5.338</c:v>
                </c:pt>
                <c:pt idx="235406">
                  <c:v>5.33803</c:v>
                </c:pt>
                <c:pt idx="235407">
                  <c:v>5.33805</c:v>
                </c:pt>
                <c:pt idx="235408">
                  <c:v>5.33807</c:v>
                </c:pt>
                <c:pt idx="235409">
                  <c:v>5.3381</c:v>
                </c:pt>
                <c:pt idx="235410">
                  <c:v>5.33812</c:v>
                </c:pt>
                <c:pt idx="235411">
                  <c:v>5.33814</c:v>
                </c:pt>
                <c:pt idx="235412">
                  <c:v>5.33816</c:v>
                </c:pt>
                <c:pt idx="235413">
                  <c:v>5.33819</c:v>
                </c:pt>
                <c:pt idx="235414">
                  <c:v>5.33821</c:v>
                </c:pt>
                <c:pt idx="235415">
                  <c:v>5.33823</c:v>
                </c:pt>
                <c:pt idx="235416">
                  <c:v>5.33825</c:v>
                </c:pt>
                <c:pt idx="235417">
                  <c:v>5.33828</c:v>
                </c:pt>
                <c:pt idx="235418">
                  <c:v>5.3383</c:v>
                </c:pt>
                <c:pt idx="235419">
                  <c:v>5.33832</c:v>
                </c:pt>
                <c:pt idx="235420">
                  <c:v>5.33835</c:v>
                </c:pt>
                <c:pt idx="235421">
                  <c:v>5.33837</c:v>
                </c:pt>
                <c:pt idx="235422">
                  <c:v>5.33839</c:v>
                </c:pt>
                <c:pt idx="235423">
                  <c:v>5.33841</c:v>
                </c:pt>
                <c:pt idx="235424">
                  <c:v>5.33843</c:v>
                </c:pt>
                <c:pt idx="235425">
                  <c:v>5.33846</c:v>
                </c:pt>
                <c:pt idx="235426">
                  <c:v>5.33848</c:v>
                </c:pt>
                <c:pt idx="235427">
                  <c:v>5.3385</c:v>
                </c:pt>
                <c:pt idx="235428">
                  <c:v>5.33853</c:v>
                </c:pt>
                <c:pt idx="235429">
                  <c:v>5.33855</c:v>
                </c:pt>
                <c:pt idx="235430">
                  <c:v>5.33857</c:v>
                </c:pt>
                <c:pt idx="235431">
                  <c:v>5.33859</c:v>
                </c:pt>
                <c:pt idx="235432">
                  <c:v>5.33862</c:v>
                </c:pt>
                <c:pt idx="235433">
                  <c:v>5.33864</c:v>
                </c:pt>
                <c:pt idx="235434">
                  <c:v>5.33866</c:v>
                </c:pt>
                <c:pt idx="235435">
                  <c:v>5.33868</c:v>
                </c:pt>
                <c:pt idx="235436">
                  <c:v>5.33871</c:v>
                </c:pt>
                <c:pt idx="235437">
                  <c:v>5.33873</c:v>
                </c:pt>
                <c:pt idx="235438">
                  <c:v>5.33875</c:v>
                </c:pt>
                <c:pt idx="235439">
                  <c:v>5.33878</c:v>
                </c:pt>
                <c:pt idx="235440">
                  <c:v>5.3388</c:v>
                </c:pt>
                <c:pt idx="235441">
                  <c:v>5.33882</c:v>
                </c:pt>
                <c:pt idx="235442">
                  <c:v>5.33884</c:v>
                </c:pt>
                <c:pt idx="235443">
                  <c:v>5.33887</c:v>
                </c:pt>
                <c:pt idx="235444">
                  <c:v>5.33889</c:v>
                </c:pt>
                <c:pt idx="235445">
                  <c:v>5.33891</c:v>
                </c:pt>
                <c:pt idx="235446">
                  <c:v>5.33893</c:v>
                </c:pt>
                <c:pt idx="235447">
                  <c:v>5.33896</c:v>
                </c:pt>
                <c:pt idx="235448">
                  <c:v>5.33898</c:v>
                </c:pt>
                <c:pt idx="235449">
                  <c:v>5.339</c:v>
                </c:pt>
                <c:pt idx="235450">
                  <c:v>5.33903</c:v>
                </c:pt>
                <c:pt idx="235451">
                  <c:v>5.33905</c:v>
                </c:pt>
                <c:pt idx="235452">
                  <c:v>5.33907</c:v>
                </c:pt>
                <c:pt idx="235453">
                  <c:v>5.33909</c:v>
                </c:pt>
                <c:pt idx="235454">
                  <c:v>5.33912</c:v>
                </c:pt>
                <c:pt idx="235455">
                  <c:v>5.33914</c:v>
                </c:pt>
                <c:pt idx="235456">
                  <c:v>5.33916</c:v>
                </c:pt>
                <c:pt idx="235457">
                  <c:v>5.33918</c:v>
                </c:pt>
                <c:pt idx="235458">
                  <c:v>5.33921</c:v>
                </c:pt>
                <c:pt idx="235459">
                  <c:v>5.33923</c:v>
                </c:pt>
                <c:pt idx="235460">
                  <c:v>5.33925</c:v>
                </c:pt>
                <c:pt idx="235461">
                  <c:v>5.33927</c:v>
                </c:pt>
                <c:pt idx="235462">
                  <c:v>5.3393</c:v>
                </c:pt>
                <c:pt idx="235463">
                  <c:v>5.33932</c:v>
                </c:pt>
                <c:pt idx="235464">
                  <c:v>5.33934</c:v>
                </c:pt>
                <c:pt idx="235465">
                  <c:v>5.33936</c:v>
                </c:pt>
                <c:pt idx="235466">
                  <c:v>5.33939</c:v>
                </c:pt>
                <c:pt idx="235467">
                  <c:v>5.33941</c:v>
                </c:pt>
                <c:pt idx="235468">
                  <c:v>5.33943</c:v>
                </c:pt>
                <c:pt idx="235469">
                  <c:v>5.33946</c:v>
                </c:pt>
                <c:pt idx="235470">
                  <c:v>5.33948</c:v>
                </c:pt>
                <c:pt idx="235471">
                  <c:v>5.3395</c:v>
                </c:pt>
                <c:pt idx="235472">
                  <c:v>5.33952</c:v>
                </c:pt>
                <c:pt idx="235473">
                  <c:v>5.33955</c:v>
                </c:pt>
                <c:pt idx="235474">
                  <c:v>5.33957</c:v>
                </c:pt>
                <c:pt idx="235475">
                  <c:v>5.33959</c:v>
                </c:pt>
                <c:pt idx="235476">
                  <c:v>5.33962</c:v>
                </c:pt>
                <c:pt idx="235477">
                  <c:v>5.33964</c:v>
                </c:pt>
                <c:pt idx="235478">
                  <c:v>5.33966</c:v>
                </c:pt>
                <c:pt idx="235479">
                  <c:v>5.33968</c:v>
                </c:pt>
                <c:pt idx="235480">
                  <c:v>5.33971</c:v>
                </c:pt>
                <c:pt idx="235481">
                  <c:v>5.33973</c:v>
                </c:pt>
                <c:pt idx="235482">
                  <c:v>5.33975</c:v>
                </c:pt>
                <c:pt idx="235483">
                  <c:v>5.33977</c:v>
                </c:pt>
                <c:pt idx="235484">
                  <c:v>5.3398</c:v>
                </c:pt>
                <c:pt idx="235485">
                  <c:v>5.33982</c:v>
                </c:pt>
                <c:pt idx="235486">
                  <c:v>5.33984</c:v>
                </c:pt>
                <c:pt idx="235487">
                  <c:v>5.33986</c:v>
                </c:pt>
                <c:pt idx="235488">
                  <c:v>5.33989</c:v>
                </c:pt>
                <c:pt idx="235489">
                  <c:v>5.33991</c:v>
                </c:pt>
                <c:pt idx="235490">
                  <c:v>5.33993</c:v>
                </c:pt>
                <c:pt idx="235491">
                  <c:v>5.33995</c:v>
                </c:pt>
                <c:pt idx="235492">
                  <c:v>5.33998</c:v>
                </c:pt>
                <c:pt idx="235493">
                  <c:v>5.34</c:v>
                </c:pt>
                <c:pt idx="235494">
                  <c:v>5.34002</c:v>
                </c:pt>
                <c:pt idx="235495">
                  <c:v>5.34004</c:v>
                </c:pt>
                <c:pt idx="235496">
                  <c:v>5.34007</c:v>
                </c:pt>
                <c:pt idx="235497">
                  <c:v>5.34009</c:v>
                </c:pt>
                <c:pt idx="235498">
                  <c:v>5.34011</c:v>
                </c:pt>
                <c:pt idx="235499">
                  <c:v>5.34014</c:v>
                </c:pt>
                <c:pt idx="235500">
                  <c:v>5.34016</c:v>
                </c:pt>
                <c:pt idx="235501">
                  <c:v>5.34018</c:v>
                </c:pt>
                <c:pt idx="235502">
                  <c:v>5.3402</c:v>
                </c:pt>
                <c:pt idx="235503">
                  <c:v>5.34023</c:v>
                </c:pt>
                <c:pt idx="235504">
                  <c:v>5.34025</c:v>
                </c:pt>
                <c:pt idx="235505">
                  <c:v>5.34027</c:v>
                </c:pt>
                <c:pt idx="235506">
                  <c:v>5.3403</c:v>
                </c:pt>
                <c:pt idx="235507">
                  <c:v>5.34032</c:v>
                </c:pt>
                <c:pt idx="235508">
                  <c:v>5.34034</c:v>
                </c:pt>
                <c:pt idx="235509">
                  <c:v>5.34036</c:v>
                </c:pt>
                <c:pt idx="235510">
                  <c:v>5.34039</c:v>
                </c:pt>
                <c:pt idx="235511">
                  <c:v>5.34041</c:v>
                </c:pt>
                <c:pt idx="235512">
                  <c:v>5.34043</c:v>
                </c:pt>
                <c:pt idx="235513">
                  <c:v>5.34045</c:v>
                </c:pt>
                <c:pt idx="235514">
                  <c:v>5.34048</c:v>
                </c:pt>
                <c:pt idx="235515">
                  <c:v>5.3405</c:v>
                </c:pt>
                <c:pt idx="235516">
                  <c:v>5.34052</c:v>
                </c:pt>
                <c:pt idx="235517">
                  <c:v>5.34054</c:v>
                </c:pt>
                <c:pt idx="235518">
                  <c:v>5.34057</c:v>
                </c:pt>
                <c:pt idx="235519">
                  <c:v>5.34059</c:v>
                </c:pt>
                <c:pt idx="235520">
                  <c:v>5.34061</c:v>
                </c:pt>
                <c:pt idx="235521">
                  <c:v>5.34063</c:v>
                </c:pt>
                <c:pt idx="235522">
                  <c:v>5.34066</c:v>
                </c:pt>
                <c:pt idx="235523">
                  <c:v>5.34068</c:v>
                </c:pt>
                <c:pt idx="235524">
                  <c:v>5.3407</c:v>
                </c:pt>
                <c:pt idx="235525">
                  <c:v>5.34073</c:v>
                </c:pt>
                <c:pt idx="235526">
                  <c:v>5.34075</c:v>
                </c:pt>
                <c:pt idx="235527">
                  <c:v>5.34077</c:v>
                </c:pt>
                <c:pt idx="235528">
                  <c:v>5.34079</c:v>
                </c:pt>
                <c:pt idx="235529">
                  <c:v>5.34082</c:v>
                </c:pt>
                <c:pt idx="235530">
                  <c:v>5.34084</c:v>
                </c:pt>
                <c:pt idx="235531">
                  <c:v>5.34086</c:v>
                </c:pt>
                <c:pt idx="235532">
                  <c:v>5.34088</c:v>
                </c:pt>
                <c:pt idx="235533">
                  <c:v>5.34091</c:v>
                </c:pt>
                <c:pt idx="235534">
                  <c:v>5.34093</c:v>
                </c:pt>
                <c:pt idx="235535">
                  <c:v>5.34095</c:v>
                </c:pt>
                <c:pt idx="235536">
                  <c:v>5.34098</c:v>
                </c:pt>
                <c:pt idx="235537">
                  <c:v>5.341</c:v>
                </c:pt>
                <c:pt idx="235538">
                  <c:v>5.34102</c:v>
                </c:pt>
                <c:pt idx="235539">
                  <c:v>5.34104</c:v>
                </c:pt>
                <c:pt idx="235540">
                  <c:v>5.34107</c:v>
                </c:pt>
                <c:pt idx="235541">
                  <c:v>5.34109</c:v>
                </c:pt>
                <c:pt idx="235542">
                  <c:v>5.34111</c:v>
                </c:pt>
                <c:pt idx="235543">
                  <c:v>5.34113</c:v>
                </c:pt>
                <c:pt idx="235544">
                  <c:v>5.34116</c:v>
                </c:pt>
                <c:pt idx="235545">
                  <c:v>5.34118</c:v>
                </c:pt>
                <c:pt idx="235546">
                  <c:v>5.3412</c:v>
                </c:pt>
                <c:pt idx="235547">
                  <c:v>5.34122</c:v>
                </c:pt>
                <c:pt idx="235548">
                  <c:v>5.34125</c:v>
                </c:pt>
                <c:pt idx="235549">
                  <c:v>5.34127</c:v>
                </c:pt>
                <c:pt idx="235550">
                  <c:v>5.34129</c:v>
                </c:pt>
                <c:pt idx="235551">
                  <c:v>5.34131</c:v>
                </c:pt>
                <c:pt idx="235552">
                  <c:v>5.34134</c:v>
                </c:pt>
                <c:pt idx="235553">
                  <c:v>5.34136</c:v>
                </c:pt>
                <c:pt idx="235554">
                  <c:v>5.34138</c:v>
                </c:pt>
                <c:pt idx="235555">
                  <c:v>5.34141</c:v>
                </c:pt>
                <c:pt idx="235556">
                  <c:v>5.34143</c:v>
                </c:pt>
                <c:pt idx="235557">
                  <c:v>5.34145</c:v>
                </c:pt>
                <c:pt idx="235558">
                  <c:v>5.34147</c:v>
                </c:pt>
                <c:pt idx="235559">
                  <c:v>5.3415</c:v>
                </c:pt>
                <c:pt idx="235560">
                  <c:v>5.34152</c:v>
                </c:pt>
                <c:pt idx="235561">
                  <c:v>5.34154</c:v>
                </c:pt>
                <c:pt idx="235562">
                  <c:v>5.34157</c:v>
                </c:pt>
                <c:pt idx="235563">
                  <c:v>5.34159</c:v>
                </c:pt>
                <c:pt idx="235564">
                  <c:v>5.34161</c:v>
                </c:pt>
                <c:pt idx="235565">
                  <c:v>5.34163</c:v>
                </c:pt>
                <c:pt idx="235566">
                  <c:v>5.34166</c:v>
                </c:pt>
                <c:pt idx="235567">
                  <c:v>5.34168</c:v>
                </c:pt>
                <c:pt idx="235568">
                  <c:v>5.3417</c:v>
                </c:pt>
                <c:pt idx="235569">
                  <c:v>5.34172</c:v>
                </c:pt>
                <c:pt idx="235570">
                  <c:v>5.34175</c:v>
                </c:pt>
                <c:pt idx="235571">
                  <c:v>5.34177</c:v>
                </c:pt>
                <c:pt idx="235572">
                  <c:v>5.34179</c:v>
                </c:pt>
                <c:pt idx="235573">
                  <c:v>5.34181</c:v>
                </c:pt>
                <c:pt idx="235574">
                  <c:v>5.34184</c:v>
                </c:pt>
                <c:pt idx="235575">
                  <c:v>5.34186</c:v>
                </c:pt>
                <c:pt idx="235576">
                  <c:v>5.34188</c:v>
                </c:pt>
                <c:pt idx="235577">
                  <c:v>5.3419</c:v>
                </c:pt>
                <c:pt idx="235578">
                  <c:v>5.34193</c:v>
                </c:pt>
                <c:pt idx="235579">
                  <c:v>5.34195</c:v>
                </c:pt>
                <c:pt idx="235580">
                  <c:v>5.34197</c:v>
                </c:pt>
                <c:pt idx="235581">
                  <c:v>5.34199</c:v>
                </c:pt>
                <c:pt idx="235582">
                  <c:v>5.34202</c:v>
                </c:pt>
                <c:pt idx="235583">
                  <c:v>5.34204</c:v>
                </c:pt>
                <c:pt idx="235584">
                  <c:v>5.34206</c:v>
                </c:pt>
                <c:pt idx="235585">
                  <c:v>5.34209</c:v>
                </c:pt>
                <c:pt idx="235586">
                  <c:v>5.34211</c:v>
                </c:pt>
                <c:pt idx="235587">
                  <c:v>5.34213</c:v>
                </c:pt>
                <c:pt idx="235588">
                  <c:v>5.34215</c:v>
                </c:pt>
                <c:pt idx="235589">
                  <c:v>5.34218</c:v>
                </c:pt>
                <c:pt idx="235590">
                  <c:v>5.3422</c:v>
                </c:pt>
                <c:pt idx="235591">
                  <c:v>5.34222</c:v>
                </c:pt>
                <c:pt idx="235592">
                  <c:v>5.34225</c:v>
                </c:pt>
                <c:pt idx="235593">
                  <c:v>5.34227</c:v>
                </c:pt>
                <c:pt idx="235594">
                  <c:v>5.34229</c:v>
                </c:pt>
                <c:pt idx="235595">
                  <c:v>5.34231</c:v>
                </c:pt>
                <c:pt idx="235596">
                  <c:v>5.34234</c:v>
                </c:pt>
                <c:pt idx="235597">
                  <c:v>5.34236</c:v>
                </c:pt>
                <c:pt idx="235598">
                  <c:v>5.34238</c:v>
                </c:pt>
                <c:pt idx="235599">
                  <c:v>5.3424</c:v>
                </c:pt>
                <c:pt idx="235600">
                  <c:v>5.34243</c:v>
                </c:pt>
                <c:pt idx="235601">
                  <c:v>5.34245</c:v>
                </c:pt>
                <c:pt idx="235602">
                  <c:v>5.34247</c:v>
                </c:pt>
                <c:pt idx="235603">
                  <c:v>5.34249</c:v>
                </c:pt>
                <c:pt idx="235604">
                  <c:v>5.34252</c:v>
                </c:pt>
                <c:pt idx="235605">
                  <c:v>5.34254</c:v>
                </c:pt>
                <c:pt idx="235606">
                  <c:v>5.34256</c:v>
                </c:pt>
                <c:pt idx="235607">
                  <c:v>5.34258</c:v>
                </c:pt>
                <c:pt idx="235608">
                  <c:v>5.34261</c:v>
                </c:pt>
                <c:pt idx="235609">
                  <c:v>5.34263</c:v>
                </c:pt>
                <c:pt idx="235610">
                  <c:v>5.34265</c:v>
                </c:pt>
                <c:pt idx="235611">
                  <c:v>5.34268</c:v>
                </c:pt>
                <c:pt idx="235612">
                  <c:v>5.3427</c:v>
                </c:pt>
                <c:pt idx="235613">
                  <c:v>5.34272</c:v>
                </c:pt>
                <c:pt idx="235614">
                  <c:v>5.34274</c:v>
                </c:pt>
                <c:pt idx="235615">
                  <c:v>5.34277</c:v>
                </c:pt>
                <c:pt idx="235616">
                  <c:v>5.34279</c:v>
                </c:pt>
                <c:pt idx="235617">
                  <c:v>5.34281</c:v>
                </c:pt>
                <c:pt idx="235618">
                  <c:v>5.34283</c:v>
                </c:pt>
                <c:pt idx="235619">
                  <c:v>5.34286</c:v>
                </c:pt>
                <c:pt idx="235620">
                  <c:v>5.34288</c:v>
                </c:pt>
                <c:pt idx="235621">
                  <c:v>5.3429</c:v>
                </c:pt>
                <c:pt idx="235622">
                  <c:v>5.34293</c:v>
                </c:pt>
                <c:pt idx="235623">
                  <c:v>5.34295</c:v>
                </c:pt>
                <c:pt idx="235624">
                  <c:v>5.34297</c:v>
                </c:pt>
                <c:pt idx="235625">
                  <c:v>5.34299</c:v>
                </c:pt>
                <c:pt idx="235626">
                  <c:v>5.34302</c:v>
                </c:pt>
                <c:pt idx="235627">
                  <c:v>5.34304</c:v>
                </c:pt>
                <c:pt idx="235628">
                  <c:v>5.34306</c:v>
                </c:pt>
                <c:pt idx="235629">
                  <c:v>5.34308</c:v>
                </c:pt>
                <c:pt idx="235630">
                  <c:v>5.34311</c:v>
                </c:pt>
                <c:pt idx="235631">
                  <c:v>5.34313</c:v>
                </c:pt>
                <c:pt idx="235632">
                  <c:v>5.34315</c:v>
                </c:pt>
                <c:pt idx="235633">
                  <c:v>5.34317</c:v>
                </c:pt>
                <c:pt idx="235634">
                  <c:v>5.3432</c:v>
                </c:pt>
                <c:pt idx="235635">
                  <c:v>5.34322</c:v>
                </c:pt>
                <c:pt idx="235636">
                  <c:v>5.34324</c:v>
                </c:pt>
                <c:pt idx="235637">
                  <c:v>5.34326</c:v>
                </c:pt>
                <c:pt idx="235638">
                  <c:v>5.34329</c:v>
                </c:pt>
                <c:pt idx="235639">
                  <c:v>5.34331</c:v>
                </c:pt>
                <c:pt idx="235640">
                  <c:v>5.34333</c:v>
                </c:pt>
                <c:pt idx="235641">
                  <c:v>5.34336</c:v>
                </c:pt>
                <c:pt idx="235642">
                  <c:v>5.34338</c:v>
                </c:pt>
                <c:pt idx="235643">
                  <c:v>5.3434</c:v>
                </c:pt>
                <c:pt idx="235644">
                  <c:v>5.34342</c:v>
                </c:pt>
                <c:pt idx="235645">
                  <c:v>5.34345</c:v>
                </c:pt>
                <c:pt idx="235646">
                  <c:v>5.34347</c:v>
                </c:pt>
                <c:pt idx="235647">
                  <c:v>5.34349</c:v>
                </c:pt>
                <c:pt idx="235648">
                  <c:v>5.34352</c:v>
                </c:pt>
                <c:pt idx="235649">
                  <c:v>5.34354</c:v>
                </c:pt>
                <c:pt idx="235650">
                  <c:v>5.34356</c:v>
                </c:pt>
                <c:pt idx="235651">
                  <c:v>5.34358</c:v>
                </c:pt>
                <c:pt idx="235652">
                  <c:v>5.34361</c:v>
                </c:pt>
                <c:pt idx="235653">
                  <c:v>5.34363</c:v>
                </c:pt>
                <c:pt idx="235654">
                  <c:v>5.34365</c:v>
                </c:pt>
                <c:pt idx="235655">
                  <c:v>5.34367</c:v>
                </c:pt>
                <c:pt idx="235656">
                  <c:v>5.3437</c:v>
                </c:pt>
                <c:pt idx="235657">
                  <c:v>5.34372</c:v>
                </c:pt>
                <c:pt idx="235658">
                  <c:v>5.34374</c:v>
                </c:pt>
                <c:pt idx="235659">
                  <c:v>5.34376</c:v>
                </c:pt>
                <c:pt idx="235660">
                  <c:v>5.34379</c:v>
                </c:pt>
                <c:pt idx="235661">
                  <c:v>5.34381</c:v>
                </c:pt>
                <c:pt idx="235662">
                  <c:v>5.34383</c:v>
                </c:pt>
                <c:pt idx="235663">
                  <c:v>5.34385</c:v>
                </c:pt>
                <c:pt idx="235664">
                  <c:v>5.34388</c:v>
                </c:pt>
                <c:pt idx="235665">
                  <c:v>5.3439</c:v>
                </c:pt>
                <c:pt idx="235666">
                  <c:v>5.34392</c:v>
                </c:pt>
                <c:pt idx="235667">
                  <c:v>5.34395</c:v>
                </c:pt>
                <c:pt idx="235668">
                  <c:v>5.34397</c:v>
                </c:pt>
                <c:pt idx="235669">
                  <c:v>5.34399</c:v>
                </c:pt>
                <c:pt idx="235670">
                  <c:v>5.34401</c:v>
                </c:pt>
                <c:pt idx="235671">
                  <c:v>5.34404</c:v>
                </c:pt>
                <c:pt idx="235672">
                  <c:v>5.34406</c:v>
                </c:pt>
                <c:pt idx="235673">
                  <c:v>5.34408</c:v>
                </c:pt>
                <c:pt idx="235674">
                  <c:v>5.3441</c:v>
                </c:pt>
                <c:pt idx="235675">
                  <c:v>5.34413</c:v>
                </c:pt>
                <c:pt idx="235676">
                  <c:v>5.34415</c:v>
                </c:pt>
                <c:pt idx="235677">
                  <c:v>5.34417</c:v>
                </c:pt>
                <c:pt idx="235678">
                  <c:v>5.3442</c:v>
                </c:pt>
                <c:pt idx="235679">
                  <c:v>5.34422</c:v>
                </c:pt>
                <c:pt idx="235680">
                  <c:v>5.34424</c:v>
                </c:pt>
                <c:pt idx="235681">
                  <c:v>5.34426</c:v>
                </c:pt>
                <c:pt idx="235682">
                  <c:v>5.34429</c:v>
                </c:pt>
                <c:pt idx="235683">
                  <c:v>5.34431</c:v>
                </c:pt>
                <c:pt idx="235684">
                  <c:v>5.34433</c:v>
                </c:pt>
                <c:pt idx="235685">
                  <c:v>5.34435</c:v>
                </c:pt>
                <c:pt idx="235686">
                  <c:v>5.34438</c:v>
                </c:pt>
                <c:pt idx="235687">
                  <c:v>5.3444</c:v>
                </c:pt>
                <c:pt idx="235688">
                  <c:v>5.34442</c:v>
                </c:pt>
                <c:pt idx="235689">
                  <c:v>5.34444</c:v>
                </c:pt>
                <c:pt idx="235690">
                  <c:v>5.34447</c:v>
                </c:pt>
                <c:pt idx="235691">
                  <c:v>5.34449</c:v>
                </c:pt>
                <c:pt idx="235692">
                  <c:v>5.34451</c:v>
                </c:pt>
                <c:pt idx="235693">
                  <c:v>5.34453</c:v>
                </c:pt>
                <c:pt idx="235694">
                  <c:v>5.34456</c:v>
                </c:pt>
                <c:pt idx="235695">
                  <c:v>5.34458</c:v>
                </c:pt>
                <c:pt idx="235696">
                  <c:v>5.3446</c:v>
                </c:pt>
                <c:pt idx="235697">
                  <c:v>5.34463</c:v>
                </c:pt>
                <c:pt idx="235698">
                  <c:v>5.34465</c:v>
                </c:pt>
                <c:pt idx="235699">
                  <c:v>5.34467</c:v>
                </c:pt>
                <c:pt idx="235700">
                  <c:v>5.34469</c:v>
                </c:pt>
                <c:pt idx="235701">
                  <c:v>5.34472</c:v>
                </c:pt>
                <c:pt idx="235702">
                  <c:v>5.34474</c:v>
                </c:pt>
                <c:pt idx="235703">
                  <c:v>5.34476</c:v>
                </c:pt>
                <c:pt idx="235704">
                  <c:v>5.34478</c:v>
                </c:pt>
                <c:pt idx="235705">
                  <c:v>5.34481</c:v>
                </c:pt>
                <c:pt idx="235706">
                  <c:v>5.34483</c:v>
                </c:pt>
                <c:pt idx="235707">
                  <c:v>5.34485</c:v>
                </c:pt>
                <c:pt idx="235708">
                  <c:v>5.34488</c:v>
                </c:pt>
                <c:pt idx="235709">
                  <c:v>5.3449</c:v>
                </c:pt>
                <c:pt idx="235710">
                  <c:v>5.34492</c:v>
                </c:pt>
                <c:pt idx="235711">
                  <c:v>5.34494</c:v>
                </c:pt>
                <c:pt idx="235712">
                  <c:v>5.34497</c:v>
                </c:pt>
                <c:pt idx="235713">
                  <c:v>5.34499</c:v>
                </c:pt>
                <c:pt idx="235714">
                  <c:v>5.34501</c:v>
                </c:pt>
                <c:pt idx="235715">
                  <c:v>5.34503</c:v>
                </c:pt>
                <c:pt idx="235716">
                  <c:v>5.34506</c:v>
                </c:pt>
                <c:pt idx="235717">
                  <c:v>5.34508</c:v>
                </c:pt>
                <c:pt idx="235718">
                  <c:v>5.3451</c:v>
                </c:pt>
                <c:pt idx="235719">
                  <c:v>5.34513</c:v>
                </c:pt>
                <c:pt idx="235720">
                  <c:v>5.34515</c:v>
                </c:pt>
                <c:pt idx="235721">
                  <c:v>5.34517</c:v>
                </c:pt>
                <c:pt idx="235722">
                  <c:v>5.34519</c:v>
                </c:pt>
                <c:pt idx="235723">
                  <c:v>5.34521</c:v>
                </c:pt>
                <c:pt idx="235724">
                  <c:v>5.34524</c:v>
                </c:pt>
                <c:pt idx="235725">
                  <c:v>5.34526</c:v>
                </c:pt>
                <c:pt idx="235726">
                  <c:v>5.34528</c:v>
                </c:pt>
                <c:pt idx="235727">
                  <c:v>5.34531</c:v>
                </c:pt>
                <c:pt idx="235728">
                  <c:v>5.34533</c:v>
                </c:pt>
                <c:pt idx="235729">
                  <c:v>5.34535</c:v>
                </c:pt>
                <c:pt idx="235730">
                  <c:v>5.34537</c:v>
                </c:pt>
                <c:pt idx="235731">
                  <c:v>5.3454</c:v>
                </c:pt>
                <c:pt idx="235732">
                  <c:v>5.34542</c:v>
                </c:pt>
                <c:pt idx="235733">
                  <c:v>5.34544</c:v>
                </c:pt>
                <c:pt idx="235734">
                  <c:v>5.34546</c:v>
                </c:pt>
                <c:pt idx="235735">
                  <c:v>5.34549</c:v>
                </c:pt>
                <c:pt idx="235736">
                  <c:v>5.34551</c:v>
                </c:pt>
                <c:pt idx="235737">
                  <c:v>5.34553</c:v>
                </c:pt>
                <c:pt idx="235738">
                  <c:v>5.34556</c:v>
                </c:pt>
                <c:pt idx="235739">
                  <c:v>5.34558</c:v>
                </c:pt>
                <c:pt idx="235740">
                  <c:v>5.3456</c:v>
                </c:pt>
                <c:pt idx="235741">
                  <c:v>5.34562</c:v>
                </c:pt>
                <c:pt idx="235742">
                  <c:v>5.34565</c:v>
                </c:pt>
                <c:pt idx="235743">
                  <c:v>5.34567</c:v>
                </c:pt>
                <c:pt idx="235744">
                  <c:v>5.34569</c:v>
                </c:pt>
                <c:pt idx="235745">
                  <c:v>5.34571</c:v>
                </c:pt>
                <c:pt idx="235746">
                  <c:v>5.34574</c:v>
                </c:pt>
                <c:pt idx="235747">
                  <c:v>5.34576</c:v>
                </c:pt>
                <c:pt idx="235748">
                  <c:v>5.34578</c:v>
                </c:pt>
                <c:pt idx="235749">
                  <c:v>5.34581</c:v>
                </c:pt>
                <c:pt idx="235750">
                  <c:v>5.34583</c:v>
                </c:pt>
                <c:pt idx="235751">
                  <c:v>5.34585</c:v>
                </c:pt>
                <c:pt idx="235752">
                  <c:v>5.34587</c:v>
                </c:pt>
                <c:pt idx="235753">
                  <c:v>5.3459</c:v>
                </c:pt>
                <c:pt idx="235754">
                  <c:v>5.34592</c:v>
                </c:pt>
                <c:pt idx="235755">
                  <c:v>5.34594</c:v>
                </c:pt>
                <c:pt idx="235756">
                  <c:v>5.34596</c:v>
                </c:pt>
                <c:pt idx="235757">
                  <c:v>5.34599</c:v>
                </c:pt>
                <c:pt idx="235758">
                  <c:v>5.34601</c:v>
                </c:pt>
                <c:pt idx="235759">
                  <c:v>5.34603</c:v>
                </c:pt>
                <c:pt idx="235760">
                  <c:v>5.34605</c:v>
                </c:pt>
                <c:pt idx="235761">
                  <c:v>5.34608</c:v>
                </c:pt>
                <c:pt idx="235762">
                  <c:v>5.3461</c:v>
                </c:pt>
                <c:pt idx="235763">
                  <c:v>5.34612</c:v>
                </c:pt>
                <c:pt idx="235764">
                  <c:v>5.34614</c:v>
                </c:pt>
                <c:pt idx="235765">
                  <c:v>5.34617</c:v>
                </c:pt>
                <c:pt idx="235766">
                  <c:v>5.34619</c:v>
                </c:pt>
                <c:pt idx="235767">
                  <c:v>5.34621</c:v>
                </c:pt>
                <c:pt idx="235768">
                  <c:v>5.34624</c:v>
                </c:pt>
                <c:pt idx="235769">
                  <c:v>5.34626</c:v>
                </c:pt>
                <c:pt idx="235770">
                  <c:v>5.34628</c:v>
                </c:pt>
                <c:pt idx="235771">
                  <c:v>5.3463</c:v>
                </c:pt>
                <c:pt idx="235772">
                  <c:v>5.34633</c:v>
                </c:pt>
                <c:pt idx="235773">
                  <c:v>5.34635</c:v>
                </c:pt>
                <c:pt idx="235774">
                  <c:v>5.34637</c:v>
                </c:pt>
                <c:pt idx="235775">
                  <c:v>5.3464</c:v>
                </c:pt>
                <c:pt idx="235776">
                  <c:v>5.34642</c:v>
                </c:pt>
                <c:pt idx="235777">
                  <c:v>5.34644</c:v>
                </c:pt>
                <c:pt idx="235778">
                  <c:v>5.34646</c:v>
                </c:pt>
                <c:pt idx="235779">
                  <c:v>5.34649</c:v>
                </c:pt>
                <c:pt idx="235780">
                  <c:v>5.34651</c:v>
                </c:pt>
                <c:pt idx="235781">
                  <c:v>5.34653</c:v>
                </c:pt>
                <c:pt idx="235782">
                  <c:v>5.34655</c:v>
                </c:pt>
                <c:pt idx="235783">
                  <c:v>5.34658</c:v>
                </c:pt>
                <c:pt idx="235784">
                  <c:v>5.3466</c:v>
                </c:pt>
                <c:pt idx="235785">
                  <c:v>5.34662</c:v>
                </c:pt>
                <c:pt idx="235786">
                  <c:v>5.34664</c:v>
                </c:pt>
                <c:pt idx="235787">
                  <c:v>5.34667</c:v>
                </c:pt>
                <c:pt idx="235788">
                  <c:v>5.34669</c:v>
                </c:pt>
                <c:pt idx="235789">
                  <c:v>5.34671</c:v>
                </c:pt>
                <c:pt idx="235790">
                  <c:v>5.34673</c:v>
                </c:pt>
                <c:pt idx="235791">
                  <c:v>5.34676</c:v>
                </c:pt>
                <c:pt idx="235792">
                  <c:v>5.34678</c:v>
                </c:pt>
                <c:pt idx="235793">
                  <c:v>5.3468</c:v>
                </c:pt>
                <c:pt idx="235794">
                  <c:v>5.34682</c:v>
                </c:pt>
                <c:pt idx="235795">
                  <c:v>5.34685</c:v>
                </c:pt>
                <c:pt idx="235796">
                  <c:v>5.34687</c:v>
                </c:pt>
                <c:pt idx="235797">
                  <c:v>5.34689</c:v>
                </c:pt>
                <c:pt idx="235798">
                  <c:v>5.34692</c:v>
                </c:pt>
                <c:pt idx="235799">
                  <c:v>5.34694</c:v>
                </c:pt>
                <c:pt idx="235800">
                  <c:v>5.34696</c:v>
                </c:pt>
                <c:pt idx="235801">
                  <c:v>5.34698</c:v>
                </c:pt>
                <c:pt idx="235802">
                  <c:v>5.34701</c:v>
                </c:pt>
                <c:pt idx="235803">
                  <c:v>5.34703</c:v>
                </c:pt>
                <c:pt idx="235804">
                  <c:v>5.34705</c:v>
                </c:pt>
                <c:pt idx="235805">
                  <c:v>5.34708</c:v>
                </c:pt>
                <c:pt idx="235806">
                  <c:v>5.3471</c:v>
                </c:pt>
                <c:pt idx="235807">
                  <c:v>5.34712</c:v>
                </c:pt>
                <c:pt idx="235808">
                  <c:v>5.34714</c:v>
                </c:pt>
                <c:pt idx="235809">
                  <c:v>5.34717</c:v>
                </c:pt>
                <c:pt idx="235810">
                  <c:v>5.34719</c:v>
                </c:pt>
                <c:pt idx="235811">
                  <c:v>5.34721</c:v>
                </c:pt>
                <c:pt idx="235812">
                  <c:v>5.34723</c:v>
                </c:pt>
                <c:pt idx="235813">
                  <c:v>5.34726</c:v>
                </c:pt>
                <c:pt idx="235814">
                  <c:v>5.34728</c:v>
                </c:pt>
                <c:pt idx="235815">
                  <c:v>5.3473</c:v>
                </c:pt>
                <c:pt idx="235816">
                  <c:v>5.34732</c:v>
                </c:pt>
                <c:pt idx="235817">
                  <c:v>5.34735</c:v>
                </c:pt>
                <c:pt idx="235818">
                  <c:v>5.34737</c:v>
                </c:pt>
                <c:pt idx="235819">
                  <c:v>5.34739</c:v>
                </c:pt>
                <c:pt idx="235820">
                  <c:v>5.34741</c:v>
                </c:pt>
                <c:pt idx="235821">
                  <c:v>5.34744</c:v>
                </c:pt>
                <c:pt idx="235822">
                  <c:v>5.34746</c:v>
                </c:pt>
                <c:pt idx="235823">
                  <c:v>5.34748</c:v>
                </c:pt>
                <c:pt idx="235824">
                  <c:v>5.34751</c:v>
                </c:pt>
                <c:pt idx="235825">
                  <c:v>5.34753</c:v>
                </c:pt>
                <c:pt idx="235826">
                  <c:v>5.34755</c:v>
                </c:pt>
                <c:pt idx="235827">
                  <c:v>5.34757</c:v>
                </c:pt>
                <c:pt idx="235828">
                  <c:v>5.3476</c:v>
                </c:pt>
                <c:pt idx="235829">
                  <c:v>5.34762</c:v>
                </c:pt>
                <c:pt idx="235830">
                  <c:v>5.34764</c:v>
                </c:pt>
                <c:pt idx="235831">
                  <c:v>5.34766</c:v>
                </c:pt>
                <c:pt idx="235832">
                  <c:v>5.34769</c:v>
                </c:pt>
                <c:pt idx="235833">
                  <c:v>5.34771</c:v>
                </c:pt>
                <c:pt idx="235834">
                  <c:v>5.34773</c:v>
                </c:pt>
                <c:pt idx="235835">
                  <c:v>5.34776</c:v>
                </c:pt>
                <c:pt idx="235836">
                  <c:v>5.34778</c:v>
                </c:pt>
                <c:pt idx="235837">
                  <c:v>5.3478</c:v>
                </c:pt>
                <c:pt idx="235838">
                  <c:v>5.34782</c:v>
                </c:pt>
                <c:pt idx="235839">
                  <c:v>5.34785</c:v>
                </c:pt>
                <c:pt idx="235840">
                  <c:v>5.34787</c:v>
                </c:pt>
                <c:pt idx="235841">
                  <c:v>5.34789</c:v>
                </c:pt>
                <c:pt idx="235842">
                  <c:v>5.34791</c:v>
                </c:pt>
                <c:pt idx="235843">
                  <c:v>5.34794</c:v>
                </c:pt>
                <c:pt idx="235844">
                  <c:v>5.34796</c:v>
                </c:pt>
                <c:pt idx="235845">
                  <c:v>5.34798</c:v>
                </c:pt>
                <c:pt idx="235846">
                  <c:v>5.348</c:v>
                </c:pt>
                <c:pt idx="235847">
                  <c:v>5.34803</c:v>
                </c:pt>
                <c:pt idx="235848">
                  <c:v>5.34805</c:v>
                </c:pt>
                <c:pt idx="235849">
                  <c:v>5.34807</c:v>
                </c:pt>
                <c:pt idx="235850">
                  <c:v>5.34809</c:v>
                </c:pt>
                <c:pt idx="235851">
                  <c:v>5.34812</c:v>
                </c:pt>
                <c:pt idx="235852">
                  <c:v>5.34814</c:v>
                </c:pt>
                <c:pt idx="235853">
                  <c:v>5.34816</c:v>
                </c:pt>
                <c:pt idx="235854">
                  <c:v>5.34819</c:v>
                </c:pt>
                <c:pt idx="235855">
                  <c:v>5.34821</c:v>
                </c:pt>
                <c:pt idx="235856">
                  <c:v>5.34823</c:v>
                </c:pt>
                <c:pt idx="235857">
                  <c:v>5.34825</c:v>
                </c:pt>
                <c:pt idx="235858">
                  <c:v>5.34828</c:v>
                </c:pt>
                <c:pt idx="235859">
                  <c:v>5.3483</c:v>
                </c:pt>
                <c:pt idx="235860">
                  <c:v>5.34832</c:v>
                </c:pt>
                <c:pt idx="235861">
                  <c:v>5.34835</c:v>
                </c:pt>
                <c:pt idx="235862">
                  <c:v>5.34837</c:v>
                </c:pt>
                <c:pt idx="235863">
                  <c:v>5.34839</c:v>
                </c:pt>
                <c:pt idx="235864">
                  <c:v>5.34841</c:v>
                </c:pt>
                <c:pt idx="235865">
                  <c:v>5.34844</c:v>
                </c:pt>
                <c:pt idx="235866">
                  <c:v>5.34846</c:v>
                </c:pt>
                <c:pt idx="235867">
                  <c:v>5.34848</c:v>
                </c:pt>
                <c:pt idx="235868">
                  <c:v>5.3485</c:v>
                </c:pt>
                <c:pt idx="235869">
                  <c:v>5.34853</c:v>
                </c:pt>
                <c:pt idx="235870">
                  <c:v>5.34855</c:v>
                </c:pt>
                <c:pt idx="235871">
                  <c:v>5.34857</c:v>
                </c:pt>
                <c:pt idx="235872">
                  <c:v>5.34859</c:v>
                </c:pt>
                <c:pt idx="235873">
                  <c:v>5.34862</c:v>
                </c:pt>
                <c:pt idx="235874">
                  <c:v>5.34864</c:v>
                </c:pt>
                <c:pt idx="235875">
                  <c:v>5.34866</c:v>
                </c:pt>
                <c:pt idx="235876">
                  <c:v>5.34868</c:v>
                </c:pt>
                <c:pt idx="235877">
                  <c:v>5.34871</c:v>
                </c:pt>
                <c:pt idx="235878">
                  <c:v>5.34873</c:v>
                </c:pt>
                <c:pt idx="235879">
                  <c:v>5.34875</c:v>
                </c:pt>
                <c:pt idx="235880">
                  <c:v>5.34878</c:v>
                </c:pt>
                <c:pt idx="235881">
                  <c:v>5.3488</c:v>
                </c:pt>
                <c:pt idx="235882">
                  <c:v>5.34882</c:v>
                </c:pt>
                <c:pt idx="235883">
                  <c:v>5.34884</c:v>
                </c:pt>
                <c:pt idx="235884">
                  <c:v>5.34887</c:v>
                </c:pt>
                <c:pt idx="235885">
                  <c:v>5.34889</c:v>
                </c:pt>
                <c:pt idx="235886">
                  <c:v>5.34891</c:v>
                </c:pt>
                <c:pt idx="235887">
                  <c:v>5.34893</c:v>
                </c:pt>
                <c:pt idx="235888">
                  <c:v>5.34896</c:v>
                </c:pt>
                <c:pt idx="235889">
                  <c:v>5.34898</c:v>
                </c:pt>
                <c:pt idx="235890">
                  <c:v>5.349</c:v>
                </c:pt>
                <c:pt idx="235891">
                  <c:v>5.34903</c:v>
                </c:pt>
                <c:pt idx="235892">
                  <c:v>5.34905</c:v>
                </c:pt>
                <c:pt idx="235893">
                  <c:v>5.34907</c:v>
                </c:pt>
                <c:pt idx="235894">
                  <c:v>5.34909</c:v>
                </c:pt>
                <c:pt idx="235895">
                  <c:v>5.34912</c:v>
                </c:pt>
                <c:pt idx="235896">
                  <c:v>5.34914</c:v>
                </c:pt>
                <c:pt idx="235897">
                  <c:v>5.34916</c:v>
                </c:pt>
                <c:pt idx="235898">
                  <c:v>5.34918</c:v>
                </c:pt>
                <c:pt idx="235899">
                  <c:v>5.34921</c:v>
                </c:pt>
                <c:pt idx="235900">
                  <c:v>5.34923</c:v>
                </c:pt>
                <c:pt idx="235901">
                  <c:v>5.34925</c:v>
                </c:pt>
                <c:pt idx="235902">
                  <c:v>5.34927</c:v>
                </c:pt>
                <c:pt idx="235903">
                  <c:v>5.3493</c:v>
                </c:pt>
                <c:pt idx="235904">
                  <c:v>5.34932</c:v>
                </c:pt>
                <c:pt idx="235905">
                  <c:v>5.34934</c:v>
                </c:pt>
                <c:pt idx="235906">
                  <c:v>5.34936</c:v>
                </c:pt>
                <c:pt idx="235907">
                  <c:v>5.34939</c:v>
                </c:pt>
                <c:pt idx="235908">
                  <c:v>5.34941</c:v>
                </c:pt>
                <c:pt idx="235909">
                  <c:v>5.34943</c:v>
                </c:pt>
                <c:pt idx="235910">
                  <c:v>5.34946</c:v>
                </c:pt>
                <c:pt idx="235911">
                  <c:v>5.34948</c:v>
                </c:pt>
                <c:pt idx="235912">
                  <c:v>5.3495</c:v>
                </c:pt>
                <c:pt idx="235913">
                  <c:v>5.34952</c:v>
                </c:pt>
                <c:pt idx="235914">
                  <c:v>5.34955</c:v>
                </c:pt>
                <c:pt idx="235915">
                  <c:v>5.34957</c:v>
                </c:pt>
                <c:pt idx="235916">
                  <c:v>5.34959</c:v>
                </c:pt>
                <c:pt idx="235917">
                  <c:v>5.34962</c:v>
                </c:pt>
                <c:pt idx="235918">
                  <c:v>5.34964</c:v>
                </c:pt>
                <c:pt idx="235919">
                  <c:v>5.34966</c:v>
                </c:pt>
                <c:pt idx="235920">
                  <c:v>5.34968</c:v>
                </c:pt>
                <c:pt idx="235921">
                  <c:v>5.34971</c:v>
                </c:pt>
                <c:pt idx="235922">
                  <c:v>5.34973</c:v>
                </c:pt>
                <c:pt idx="235923">
                  <c:v>5.34975</c:v>
                </c:pt>
                <c:pt idx="235924">
                  <c:v>5.34977</c:v>
                </c:pt>
                <c:pt idx="235925">
                  <c:v>5.3498</c:v>
                </c:pt>
                <c:pt idx="235926">
                  <c:v>5.34982</c:v>
                </c:pt>
                <c:pt idx="235927">
                  <c:v>5.34984</c:v>
                </c:pt>
                <c:pt idx="235928">
                  <c:v>5.34986</c:v>
                </c:pt>
                <c:pt idx="235929">
                  <c:v>5.34989</c:v>
                </c:pt>
                <c:pt idx="235930">
                  <c:v>5.34991</c:v>
                </c:pt>
                <c:pt idx="235931">
                  <c:v>5.34993</c:v>
                </c:pt>
                <c:pt idx="235932">
                  <c:v>5.34995</c:v>
                </c:pt>
                <c:pt idx="235933">
                  <c:v>5.34998</c:v>
                </c:pt>
                <c:pt idx="235934">
                  <c:v>5.35</c:v>
                </c:pt>
                <c:pt idx="235935">
                  <c:v>5.35002</c:v>
                </c:pt>
                <c:pt idx="235936">
                  <c:v>5.35004</c:v>
                </c:pt>
                <c:pt idx="235937">
                  <c:v>5.35007</c:v>
                </c:pt>
                <c:pt idx="235938">
                  <c:v>5.35009</c:v>
                </c:pt>
                <c:pt idx="235939">
                  <c:v>5.35011</c:v>
                </c:pt>
                <c:pt idx="235940">
                  <c:v>5.35014</c:v>
                </c:pt>
                <c:pt idx="235941">
                  <c:v>5.35016</c:v>
                </c:pt>
                <c:pt idx="235942">
                  <c:v>5.35018</c:v>
                </c:pt>
                <c:pt idx="235943">
                  <c:v>5.3502</c:v>
                </c:pt>
                <c:pt idx="235944">
                  <c:v>5.35023</c:v>
                </c:pt>
                <c:pt idx="235945">
                  <c:v>5.35025</c:v>
                </c:pt>
                <c:pt idx="235946">
                  <c:v>5.35027</c:v>
                </c:pt>
                <c:pt idx="235947">
                  <c:v>5.3503</c:v>
                </c:pt>
                <c:pt idx="235948">
                  <c:v>5.35032</c:v>
                </c:pt>
                <c:pt idx="235949">
                  <c:v>5.35034</c:v>
                </c:pt>
                <c:pt idx="235950">
                  <c:v>5.35036</c:v>
                </c:pt>
                <c:pt idx="235951">
                  <c:v>5.35039</c:v>
                </c:pt>
                <c:pt idx="235952">
                  <c:v>5.35041</c:v>
                </c:pt>
                <c:pt idx="235953">
                  <c:v>5.35043</c:v>
                </c:pt>
                <c:pt idx="235954">
                  <c:v>5.35045</c:v>
                </c:pt>
                <c:pt idx="235955">
                  <c:v>5.35048</c:v>
                </c:pt>
                <c:pt idx="235956">
                  <c:v>5.3505</c:v>
                </c:pt>
                <c:pt idx="235957">
                  <c:v>5.35052</c:v>
                </c:pt>
                <c:pt idx="235958">
                  <c:v>5.35054</c:v>
                </c:pt>
                <c:pt idx="235959">
                  <c:v>5.35057</c:v>
                </c:pt>
                <c:pt idx="235960">
                  <c:v>5.35059</c:v>
                </c:pt>
                <c:pt idx="235961">
                  <c:v>5.35061</c:v>
                </c:pt>
                <c:pt idx="235962">
                  <c:v>5.35063</c:v>
                </c:pt>
                <c:pt idx="235963">
                  <c:v>5.35066</c:v>
                </c:pt>
                <c:pt idx="235964">
                  <c:v>5.35068</c:v>
                </c:pt>
                <c:pt idx="235965">
                  <c:v>5.3507</c:v>
                </c:pt>
                <c:pt idx="235966">
                  <c:v>5.35073</c:v>
                </c:pt>
                <c:pt idx="235967">
                  <c:v>5.35075</c:v>
                </c:pt>
                <c:pt idx="235968">
                  <c:v>5.35077</c:v>
                </c:pt>
                <c:pt idx="235969">
                  <c:v>5.35079</c:v>
                </c:pt>
                <c:pt idx="235970">
                  <c:v>5.35082</c:v>
                </c:pt>
                <c:pt idx="235971">
                  <c:v>5.35084</c:v>
                </c:pt>
                <c:pt idx="235972">
                  <c:v>5.35086</c:v>
                </c:pt>
                <c:pt idx="235973">
                  <c:v>5.35088</c:v>
                </c:pt>
                <c:pt idx="235974">
                  <c:v>5.35091</c:v>
                </c:pt>
                <c:pt idx="235975">
                  <c:v>5.35093</c:v>
                </c:pt>
                <c:pt idx="235976">
                  <c:v>5.35095</c:v>
                </c:pt>
                <c:pt idx="235977">
                  <c:v>5.35098</c:v>
                </c:pt>
                <c:pt idx="235978">
                  <c:v>5.351</c:v>
                </c:pt>
                <c:pt idx="235979">
                  <c:v>5.35102</c:v>
                </c:pt>
                <c:pt idx="235980">
                  <c:v>5.35104</c:v>
                </c:pt>
                <c:pt idx="235981">
                  <c:v>5.35107</c:v>
                </c:pt>
                <c:pt idx="235982">
                  <c:v>5.35109</c:v>
                </c:pt>
                <c:pt idx="235983">
                  <c:v>5.35111</c:v>
                </c:pt>
                <c:pt idx="235984">
                  <c:v>5.35113</c:v>
                </c:pt>
                <c:pt idx="235985">
                  <c:v>5.35116</c:v>
                </c:pt>
                <c:pt idx="235986">
                  <c:v>5.35118</c:v>
                </c:pt>
                <c:pt idx="235987">
                  <c:v>5.3512</c:v>
                </c:pt>
                <c:pt idx="235988">
                  <c:v>5.35122</c:v>
                </c:pt>
                <c:pt idx="235989">
                  <c:v>5.35125</c:v>
                </c:pt>
                <c:pt idx="235990">
                  <c:v>5.35127</c:v>
                </c:pt>
                <c:pt idx="235991">
                  <c:v>5.35129</c:v>
                </c:pt>
                <c:pt idx="235992">
                  <c:v>5.35131</c:v>
                </c:pt>
                <c:pt idx="235993">
                  <c:v>5.35134</c:v>
                </c:pt>
                <c:pt idx="235994">
                  <c:v>5.35136</c:v>
                </c:pt>
                <c:pt idx="235995">
                  <c:v>5.35138</c:v>
                </c:pt>
                <c:pt idx="235996">
                  <c:v>5.35141</c:v>
                </c:pt>
                <c:pt idx="235997">
                  <c:v>5.35143</c:v>
                </c:pt>
                <c:pt idx="235998">
                  <c:v>5.35145</c:v>
                </c:pt>
                <c:pt idx="235999">
                  <c:v>5.35147</c:v>
                </c:pt>
                <c:pt idx="236000">
                  <c:v>5.3515</c:v>
                </c:pt>
                <c:pt idx="236001">
                  <c:v>5.35152</c:v>
                </c:pt>
                <c:pt idx="236002">
                  <c:v>5.35154</c:v>
                </c:pt>
                <c:pt idx="236003">
                  <c:v>5.35156</c:v>
                </c:pt>
                <c:pt idx="236004">
                  <c:v>5.35159</c:v>
                </c:pt>
                <c:pt idx="236005">
                  <c:v>5.35161</c:v>
                </c:pt>
                <c:pt idx="236006">
                  <c:v>5.35163</c:v>
                </c:pt>
                <c:pt idx="236007">
                  <c:v>5.35166</c:v>
                </c:pt>
                <c:pt idx="236008">
                  <c:v>5.35168</c:v>
                </c:pt>
                <c:pt idx="236009">
                  <c:v>5.3517</c:v>
                </c:pt>
                <c:pt idx="236010">
                  <c:v>5.35172</c:v>
                </c:pt>
                <c:pt idx="236011">
                  <c:v>5.35175</c:v>
                </c:pt>
                <c:pt idx="236012">
                  <c:v>5.35177</c:v>
                </c:pt>
                <c:pt idx="236013">
                  <c:v>5.35179</c:v>
                </c:pt>
                <c:pt idx="236014">
                  <c:v>5.35181</c:v>
                </c:pt>
                <c:pt idx="236015">
                  <c:v>5.35184</c:v>
                </c:pt>
                <c:pt idx="236016">
                  <c:v>5.35186</c:v>
                </c:pt>
                <c:pt idx="236017">
                  <c:v>5.35188</c:v>
                </c:pt>
                <c:pt idx="236018">
                  <c:v>5.35191</c:v>
                </c:pt>
                <c:pt idx="236019">
                  <c:v>5.35193</c:v>
                </c:pt>
                <c:pt idx="236020">
                  <c:v>5.35195</c:v>
                </c:pt>
                <c:pt idx="236021">
                  <c:v>5.35197</c:v>
                </c:pt>
                <c:pt idx="236022">
                  <c:v>5.35199</c:v>
                </c:pt>
                <c:pt idx="236023">
                  <c:v>5.35202</c:v>
                </c:pt>
                <c:pt idx="236024">
                  <c:v>5.35204</c:v>
                </c:pt>
                <c:pt idx="236025">
                  <c:v>5.35206</c:v>
                </c:pt>
                <c:pt idx="236026">
                  <c:v>5.35209</c:v>
                </c:pt>
                <c:pt idx="236027">
                  <c:v>5.35211</c:v>
                </c:pt>
                <c:pt idx="236028">
                  <c:v>5.35213</c:v>
                </c:pt>
                <c:pt idx="236029">
                  <c:v>5.35215</c:v>
                </c:pt>
                <c:pt idx="236030">
                  <c:v>5.35218</c:v>
                </c:pt>
                <c:pt idx="236031">
                  <c:v>5.3522</c:v>
                </c:pt>
                <c:pt idx="236032">
                  <c:v>5.35222</c:v>
                </c:pt>
                <c:pt idx="236033">
                  <c:v>5.35224</c:v>
                </c:pt>
                <c:pt idx="236034">
                  <c:v>5.35227</c:v>
                </c:pt>
                <c:pt idx="236035">
                  <c:v>5.35229</c:v>
                </c:pt>
                <c:pt idx="236036">
                  <c:v>5.35231</c:v>
                </c:pt>
                <c:pt idx="236037">
                  <c:v>5.35234</c:v>
                </c:pt>
                <c:pt idx="236038">
                  <c:v>5.35236</c:v>
                </c:pt>
                <c:pt idx="236039">
                  <c:v>5.35238</c:v>
                </c:pt>
                <c:pt idx="236040">
                  <c:v>5.3524</c:v>
                </c:pt>
                <c:pt idx="236041">
                  <c:v>5.35243</c:v>
                </c:pt>
                <c:pt idx="236042">
                  <c:v>5.35245</c:v>
                </c:pt>
                <c:pt idx="236043">
                  <c:v>5.35247</c:v>
                </c:pt>
                <c:pt idx="236044">
                  <c:v>5.35249</c:v>
                </c:pt>
                <c:pt idx="236045">
                  <c:v>5.35252</c:v>
                </c:pt>
                <c:pt idx="236046">
                  <c:v>5.35254</c:v>
                </c:pt>
                <c:pt idx="236047">
                  <c:v>5.35256</c:v>
                </c:pt>
                <c:pt idx="236048">
                  <c:v>5.35259</c:v>
                </c:pt>
                <c:pt idx="236049">
                  <c:v>5.35261</c:v>
                </c:pt>
                <c:pt idx="236050">
                  <c:v>5.35263</c:v>
                </c:pt>
                <c:pt idx="236051">
                  <c:v>5.35265</c:v>
                </c:pt>
                <c:pt idx="236052">
                  <c:v>5.35268</c:v>
                </c:pt>
                <c:pt idx="236053">
                  <c:v>5.3527</c:v>
                </c:pt>
                <c:pt idx="236054">
                  <c:v>5.35272</c:v>
                </c:pt>
                <c:pt idx="236055">
                  <c:v>5.35274</c:v>
                </c:pt>
                <c:pt idx="236056">
                  <c:v>5.35277</c:v>
                </c:pt>
                <c:pt idx="236057">
                  <c:v>5.35279</c:v>
                </c:pt>
                <c:pt idx="236058">
                  <c:v>5.35281</c:v>
                </c:pt>
                <c:pt idx="236059">
                  <c:v>5.35283</c:v>
                </c:pt>
                <c:pt idx="236060">
                  <c:v>5.35286</c:v>
                </c:pt>
                <c:pt idx="236061">
                  <c:v>5.35288</c:v>
                </c:pt>
                <c:pt idx="236062">
                  <c:v>5.3529</c:v>
                </c:pt>
                <c:pt idx="236063">
                  <c:v>5.35292</c:v>
                </c:pt>
                <c:pt idx="236064">
                  <c:v>5.35295</c:v>
                </c:pt>
                <c:pt idx="236065">
                  <c:v>5.35297</c:v>
                </c:pt>
                <c:pt idx="236066">
                  <c:v>5.35299</c:v>
                </c:pt>
                <c:pt idx="236067">
                  <c:v>5.35302</c:v>
                </c:pt>
                <c:pt idx="236068">
                  <c:v>5.35304</c:v>
                </c:pt>
                <c:pt idx="236069">
                  <c:v>5.35306</c:v>
                </c:pt>
                <c:pt idx="236070">
                  <c:v>5.35308</c:v>
                </c:pt>
                <c:pt idx="236071">
                  <c:v>5.35311</c:v>
                </c:pt>
                <c:pt idx="236072">
                  <c:v>5.35313</c:v>
                </c:pt>
                <c:pt idx="236073">
                  <c:v>5.35315</c:v>
                </c:pt>
                <c:pt idx="236074">
                  <c:v>5.35318</c:v>
                </c:pt>
                <c:pt idx="236075">
                  <c:v>5.3532</c:v>
                </c:pt>
                <c:pt idx="236076">
                  <c:v>5.35322</c:v>
                </c:pt>
                <c:pt idx="236077">
                  <c:v>5.35324</c:v>
                </c:pt>
                <c:pt idx="236078">
                  <c:v>5.35327</c:v>
                </c:pt>
                <c:pt idx="236079">
                  <c:v>5.35329</c:v>
                </c:pt>
                <c:pt idx="236080">
                  <c:v>5.35331</c:v>
                </c:pt>
                <c:pt idx="236081">
                  <c:v>5.35333</c:v>
                </c:pt>
                <c:pt idx="236082">
                  <c:v>5.35336</c:v>
                </c:pt>
                <c:pt idx="236083">
                  <c:v>5.35338</c:v>
                </c:pt>
                <c:pt idx="236084">
                  <c:v>5.3534</c:v>
                </c:pt>
                <c:pt idx="236085">
                  <c:v>5.35342</c:v>
                </c:pt>
                <c:pt idx="236086">
                  <c:v>5.35345</c:v>
                </c:pt>
                <c:pt idx="236087">
                  <c:v>5.35347</c:v>
                </c:pt>
                <c:pt idx="236088">
                  <c:v>5.35349</c:v>
                </c:pt>
                <c:pt idx="236089">
                  <c:v>5.35351</c:v>
                </c:pt>
                <c:pt idx="236090">
                  <c:v>5.35354</c:v>
                </c:pt>
                <c:pt idx="236091">
                  <c:v>5.35356</c:v>
                </c:pt>
                <c:pt idx="236092">
                  <c:v>5.35358</c:v>
                </c:pt>
                <c:pt idx="236093">
                  <c:v>5.3536</c:v>
                </c:pt>
                <c:pt idx="236094">
                  <c:v>5.35363</c:v>
                </c:pt>
                <c:pt idx="236095">
                  <c:v>5.35365</c:v>
                </c:pt>
                <c:pt idx="236096">
                  <c:v>5.35367</c:v>
                </c:pt>
                <c:pt idx="236097">
                  <c:v>5.3537</c:v>
                </c:pt>
                <c:pt idx="236098">
                  <c:v>5.35372</c:v>
                </c:pt>
                <c:pt idx="236099">
                  <c:v>5.35374</c:v>
                </c:pt>
                <c:pt idx="236100">
                  <c:v>5.35376</c:v>
                </c:pt>
                <c:pt idx="236101">
                  <c:v>5.35379</c:v>
                </c:pt>
                <c:pt idx="236102">
                  <c:v>5.35381</c:v>
                </c:pt>
                <c:pt idx="236103">
                  <c:v>5.35383</c:v>
                </c:pt>
                <c:pt idx="236104">
                  <c:v>5.35386</c:v>
                </c:pt>
                <c:pt idx="236105">
                  <c:v>5.35388</c:v>
                </c:pt>
                <c:pt idx="236106">
                  <c:v>5.3539</c:v>
                </c:pt>
                <c:pt idx="236107">
                  <c:v>5.35392</c:v>
                </c:pt>
                <c:pt idx="236108">
                  <c:v>5.35395</c:v>
                </c:pt>
                <c:pt idx="236109">
                  <c:v>5.35397</c:v>
                </c:pt>
                <c:pt idx="236110">
                  <c:v>5.35399</c:v>
                </c:pt>
                <c:pt idx="236111">
                  <c:v>5.35401</c:v>
                </c:pt>
                <c:pt idx="236112">
                  <c:v>5.35404</c:v>
                </c:pt>
                <c:pt idx="236113">
                  <c:v>5.35406</c:v>
                </c:pt>
                <c:pt idx="236114">
                  <c:v>5.35408</c:v>
                </c:pt>
                <c:pt idx="236115">
                  <c:v>5.3541</c:v>
                </c:pt>
                <c:pt idx="236116">
                  <c:v>5.35413</c:v>
                </c:pt>
                <c:pt idx="236117">
                  <c:v>5.35415</c:v>
                </c:pt>
                <c:pt idx="236118">
                  <c:v>5.35417</c:v>
                </c:pt>
                <c:pt idx="236119">
                  <c:v>5.35419</c:v>
                </c:pt>
                <c:pt idx="236120">
                  <c:v>5.35422</c:v>
                </c:pt>
                <c:pt idx="236121">
                  <c:v>5.35424</c:v>
                </c:pt>
                <c:pt idx="236122">
                  <c:v>5.35426</c:v>
                </c:pt>
                <c:pt idx="236123">
                  <c:v>5.35429</c:v>
                </c:pt>
                <c:pt idx="236124">
                  <c:v>5.35431</c:v>
                </c:pt>
                <c:pt idx="236125">
                  <c:v>5.35433</c:v>
                </c:pt>
                <c:pt idx="236126">
                  <c:v>5.35435</c:v>
                </c:pt>
                <c:pt idx="236127">
                  <c:v>5.35438</c:v>
                </c:pt>
                <c:pt idx="236128">
                  <c:v>5.3544</c:v>
                </c:pt>
                <c:pt idx="236129">
                  <c:v>5.35442</c:v>
                </c:pt>
                <c:pt idx="236130">
                  <c:v>5.35444</c:v>
                </c:pt>
                <c:pt idx="236131">
                  <c:v>5.35447</c:v>
                </c:pt>
                <c:pt idx="236132">
                  <c:v>5.35449</c:v>
                </c:pt>
                <c:pt idx="236133">
                  <c:v>5.35451</c:v>
                </c:pt>
                <c:pt idx="236134">
                  <c:v>5.35454</c:v>
                </c:pt>
                <c:pt idx="236135">
                  <c:v>5.35456</c:v>
                </c:pt>
                <c:pt idx="236136">
                  <c:v>5.35458</c:v>
                </c:pt>
                <c:pt idx="236137">
                  <c:v>5.3546</c:v>
                </c:pt>
                <c:pt idx="236138">
                  <c:v>5.35463</c:v>
                </c:pt>
                <c:pt idx="236139">
                  <c:v>5.35465</c:v>
                </c:pt>
                <c:pt idx="236140">
                  <c:v>5.35467</c:v>
                </c:pt>
                <c:pt idx="236141">
                  <c:v>5.35469</c:v>
                </c:pt>
                <c:pt idx="236142">
                  <c:v>5.35472</c:v>
                </c:pt>
                <c:pt idx="236143">
                  <c:v>5.35474</c:v>
                </c:pt>
                <c:pt idx="236144">
                  <c:v>5.35476</c:v>
                </c:pt>
                <c:pt idx="236145">
                  <c:v>5.35478</c:v>
                </c:pt>
                <c:pt idx="236146">
                  <c:v>5.35481</c:v>
                </c:pt>
                <c:pt idx="236147">
                  <c:v>5.35483</c:v>
                </c:pt>
                <c:pt idx="236148">
                  <c:v>5.35485</c:v>
                </c:pt>
                <c:pt idx="236149">
                  <c:v>5.35487</c:v>
                </c:pt>
                <c:pt idx="236150">
                  <c:v>5.3549</c:v>
                </c:pt>
                <c:pt idx="236151">
                  <c:v>5.35492</c:v>
                </c:pt>
                <c:pt idx="236152">
                  <c:v>5.35494</c:v>
                </c:pt>
                <c:pt idx="236153">
                  <c:v>5.35497</c:v>
                </c:pt>
                <c:pt idx="236154">
                  <c:v>5.35499</c:v>
                </c:pt>
                <c:pt idx="236155">
                  <c:v>5.35501</c:v>
                </c:pt>
                <c:pt idx="236156">
                  <c:v>5.35503</c:v>
                </c:pt>
                <c:pt idx="236157">
                  <c:v>5.35506</c:v>
                </c:pt>
                <c:pt idx="236158">
                  <c:v>5.35508</c:v>
                </c:pt>
                <c:pt idx="236159">
                  <c:v>5.3551</c:v>
                </c:pt>
                <c:pt idx="236160">
                  <c:v>5.35513</c:v>
                </c:pt>
                <c:pt idx="236161">
                  <c:v>5.35515</c:v>
                </c:pt>
                <c:pt idx="236162">
                  <c:v>5.35517</c:v>
                </c:pt>
                <c:pt idx="236163">
                  <c:v>5.35519</c:v>
                </c:pt>
                <c:pt idx="236164">
                  <c:v>5.35522</c:v>
                </c:pt>
                <c:pt idx="236165">
                  <c:v>5.35524</c:v>
                </c:pt>
                <c:pt idx="236166">
                  <c:v>5.35526</c:v>
                </c:pt>
                <c:pt idx="236167">
                  <c:v>5.35528</c:v>
                </c:pt>
                <c:pt idx="236168">
                  <c:v>5.35531</c:v>
                </c:pt>
                <c:pt idx="236169">
                  <c:v>5.35533</c:v>
                </c:pt>
                <c:pt idx="236170">
                  <c:v>5.35535</c:v>
                </c:pt>
                <c:pt idx="236171">
                  <c:v>5.35537</c:v>
                </c:pt>
                <c:pt idx="236172">
                  <c:v>5.3554</c:v>
                </c:pt>
                <c:pt idx="236173">
                  <c:v>5.35542</c:v>
                </c:pt>
                <c:pt idx="236174">
                  <c:v>5.35544</c:v>
                </c:pt>
                <c:pt idx="236175">
                  <c:v>5.35546</c:v>
                </c:pt>
                <c:pt idx="236176">
                  <c:v>5.35549</c:v>
                </c:pt>
                <c:pt idx="236177">
                  <c:v>5.35551</c:v>
                </c:pt>
                <c:pt idx="236178">
                  <c:v>5.35553</c:v>
                </c:pt>
                <c:pt idx="236179">
                  <c:v>5.35556</c:v>
                </c:pt>
                <c:pt idx="236180">
                  <c:v>5.35558</c:v>
                </c:pt>
                <c:pt idx="236181">
                  <c:v>5.3556</c:v>
                </c:pt>
                <c:pt idx="236182">
                  <c:v>5.35562</c:v>
                </c:pt>
                <c:pt idx="236183">
                  <c:v>5.35565</c:v>
                </c:pt>
                <c:pt idx="236184">
                  <c:v>5.35567</c:v>
                </c:pt>
                <c:pt idx="236185">
                  <c:v>5.35569</c:v>
                </c:pt>
                <c:pt idx="236186">
                  <c:v>5.35571</c:v>
                </c:pt>
                <c:pt idx="236187">
                  <c:v>5.35574</c:v>
                </c:pt>
                <c:pt idx="236188">
                  <c:v>5.35576</c:v>
                </c:pt>
                <c:pt idx="236189">
                  <c:v>5.35578</c:v>
                </c:pt>
                <c:pt idx="236190">
                  <c:v>5.35581</c:v>
                </c:pt>
                <c:pt idx="236191">
                  <c:v>5.35583</c:v>
                </c:pt>
                <c:pt idx="236192">
                  <c:v>5.35585</c:v>
                </c:pt>
                <c:pt idx="236193">
                  <c:v>5.35587</c:v>
                </c:pt>
                <c:pt idx="236194">
                  <c:v>5.3559</c:v>
                </c:pt>
                <c:pt idx="236195">
                  <c:v>5.35592</c:v>
                </c:pt>
                <c:pt idx="236196">
                  <c:v>5.35594</c:v>
                </c:pt>
                <c:pt idx="236197">
                  <c:v>5.35596</c:v>
                </c:pt>
                <c:pt idx="236198">
                  <c:v>5.35599</c:v>
                </c:pt>
                <c:pt idx="236199">
                  <c:v>5.35601</c:v>
                </c:pt>
                <c:pt idx="236200">
                  <c:v>5.35603</c:v>
                </c:pt>
                <c:pt idx="236201">
                  <c:v>5.35605</c:v>
                </c:pt>
                <c:pt idx="236202">
                  <c:v>5.35608</c:v>
                </c:pt>
                <c:pt idx="236203">
                  <c:v>5.3561</c:v>
                </c:pt>
                <c:pt idx="236204">
                  <c:v>5.35612</c:v>
                </c:pt>
                <c:pt idx="236205">
                  <c:v>5.35614</c:v>
                </c:pt>
                <c:pt idx="236206">
                  <c:v>5.35617</c:v>
                </c:pt>
                <c:pt idx="236207">
                  <c:v>5.35619</c:v>
                </c:pt>
                <c:pt idx="236208">
                  <c:v>5.35621</c:v>
                </c:pt>
                <c:pt idx="236209">
                  <c:v>5.35624</c:v>
                </c:pt>
                <c:pt idx="236210">
                  <c:v>5.35626</c:v>
                </c:pt>
                <c:pt idx="236211">
                  <c:v>5.35628</c:v>
                </c:pt>
                <c:pt idx="236212">
                  <c:v>5.3563</c:v>
                </c:pt>
                <c:pt idx="236213">
                  <c:v>5.35633</c:v>
                </c:pt>
                <c:pt idx="236214">
                  <c:v>5.35635</c:v>
                </c:pt>
                <c:pt idx="236215">
                  <c:v>5.35637</c:v>
                </c:pt>
                <c:pt idx="236216">
                  <c:v>5.3564</c:v>
                </c:pt>
                <c:pt idx="236217">
                  <c:v>5.35642</c:v>
                </c:pt>
                <c:pt idx="236218">
                  <c:v>5.35644</c:v>
                </c:pt>
                <c:pt idx="236219">
                  <c:v>5.35646</c:v>
                </c:pt>
                <c:pt idx="236220">
                  <c:v>5.35649</c:v>
                </c:pt>
                <c:pt idx="236221">
                  <c:v>5.35651</c:v>
                </c:pt>
                <c:pt idx="236222">
                  <c:v>5.35653</c:v>
                </c:pt>
                <c:pt idx="236223">
                  <c:v>5.35655</c:v>
                </c:pt>
                <c:pt idx="236224">
                  <c:v>5.35658</c:v>
                </c:pt>
                <c:pt idx="236225">
                  <c:v>5.3566</c:v>
                </c:pt>
                <c:pt idx="236226">
                  <c:v>5.35662</c:v>
                </c:pt>
                <c:pt idx="236227">
                  <c:v>5.35664</c:v>
                </c:pt>
                <c:pt idx="236228">
                  <c:v>5.35667</c:v>
                </c:pt>
                <c:pt idx="236229">
                  <c:v>5.35669</c:v>
                </c:pt>
                <c:pt idx="236230">
                  <c:v>5.35671</c:v>
                </c:pt>
                <c:pt idx="236231">
                  <c:v>5.35673</c:v>
                </c:pt>
                <c:pt idx="236232">
                  <c:v>5.35676</c:v>
                </c:pt>
                <c:pt idx="236233">
                  <c:v>5.35678</c:v>
                </c:pt>
                <c:pt idx="236234">
                  <c:v>5.3568</c:v>
                </c:pt>
                <c:pt idx="236235">
                  <c:v>5.35682</c:v>
                </c:pt>
                <c:pt idx="236236">
                  <c:v>5.35685</c:v>
                </c:pt>
                <c:pt idx="236237">
                  <c:v>5.35687</c:v>
                </c:pt>
                <c:pt idx="236238">
                  <c:v>5.35689</c:v>
                </c:pt>
                <c:pt idx="236239">
                  <c:v>5.35692</c:v>
                </c:pt>
                <c:pt idx="236240">
                  <c:v>5.35694</c:v>
                </c:pt>
                <c:pt idx="236241">
                  <c:v>5.35696</c:v>
                </c:pt>
                <c:pt idx="236242">
                  <c:v>5.35698</c:v>
                </c:pt>
                <c:pt idx="236243">
                  <c:v>5.35701</c:v>
                </c:pt>
                <c:pt idx="236244">
                  <c:v>5.35703</c:v>
                </c:pt>
                <c:pt idx="236245">
                  <c:v>5.35705</c:v>
                </c:pt>
                <c:pt idx="236246">
                  <c:v>5.35708</c:v>
                </c:pt>
                <c:pt idx="236247">
                  <c:v>5.3571</c:v>
                </c:pt>
                <c:pt idx="236248">
                  <c:v>5.35712</c:v>
                </c:pt>
                <c:pt idx="236249">
                  <c:v>5.35714</c:v>
                </c:pt>
                <c:pt idx="236250">
                  <c:v>5.35717</c:v>
                </c:pt>
                <c:pt idx="236251">
                  <c:v>5.35719</c:v>
                </c:pt>
                <c:pt idx="236252">
                  <c:v>5.35721</c:v>
                </c:pt>
                <c:pt idx="236253">
                  <c:v>5.35723</c:v>
                </c:pt>
                <c:pt idx="236254">
                  <c:v>5.35726</c:v>
                </c:pt>
                <c:pt idx="236255">
                  <c:v>5.35728</c:v>
                </c:pt>
                <c:pt idx="236256">
                  <c:v>5.3573</c:v>
                </c:pt>
                <c:pt idx="236257">
                  <c:v>5.35732</c:v>
                </c:pt>
                <c:pt idx="236258">
                  <c:v>5.35735</c:v>
                </c:pt>
                <c:pt idx="236259">
                  <c:v>5.35737</c:v>
                </c:pt>
                <c:pt idx="236260">
                  <c:v>5.35739</c:v>
                </c:pt>
                <c:pt idx="236261">
                  <c:v>5.35741</c:v>
                </c:pt>
                <c:pt idx="236262">
                  <c:v>5.35744</c:v>
                </c:pt>
                <c:pt idx="236263">
                  <c:v>5.35746</c:v>
                </c:pt>
                <c:pt idx="236264">
                  <c:v>5.35748</c:v>
                </c:pt>
                <c:pt idx="236265">
                  <c:v>5.35751</c:v>
                </c:pt>
                <c:pt idx="236266">
                  <c:v>5.35753</c:v>
                </c:pt>
                <c:pt idx="236267">
                  <c:v>5.35755</c:v>
                </c:pt>
                <c:pt idx="236268">
                  <c:v>5.35757</c:v>
                </c:pt>
                <c:pt idx="236269">
                  <c:v>5.3576</c:v>
                </c:pt>
                <c:pt idx="236270">
                  <c:v>5.35762</c:v>
                </c:pt>
                <c:pt idx="236271">
                  <c:v>5.35764</c:v>
                </c:pt>
                <c:pt idx="236272">
                  <c:v>5.35766</c:v>
                </c:pt>
                <c:pt idx="236273">
                  <c:v>5.35769</c:v>
                </c:pt>
                <c:pt idx="236274">
                  <c:v>5.35771</c:v>
                </c:pt>
                <c:pt idx="236275">
                  <c:v>5.35773</c:v>
                </c:pt>
                <c:pt idx="236276">
                  <c:v>5.35776</c:v>
                </c:pt>
                <c:pt idx="236277">
                  <c:v>5.35778</c:v>
                </c:pt>
                <c:pt idx="236278">
                  <c:v>5.3578</c:v>
                </c:pt>
                <c:pt idx="236279">
                  <c:v>5.35782</c:v>
                </c:pt>
                <c:pt idx="236280">
                  <c:v>5.35785</c:v>
                </c:pt>
                <c:pt idx="236281">
                  <c:v>5.35787</c:v>
                </c:pt>
                <c:pt idx="236282">
                  <c:v>5.35789</c:v>
                </c:pt>
                <c:pt idx="236283">
                  <c:v>5.35791</c:v>
                </c:pt>
                <c:pt idx="236284">
                  <c:v>5.35794</c:v>
                </c:pt>
                <c:pt idx="236285">
                  <c:v>5.35796</c:v>
                </c:pt>
                <c:pt idx="236286">
                  <c:v>5.35798</c:v>
                </c:pt>
                <c:pt idx="236287">
                  <c:v>5.35801</c:v>
                </c:pt>
                <c:pt idx="236288">
                  <c:v>5.35803</c:v>
                </c:pt>
                <c:pt idx="236289">
                  <c:v>5.35805</c:v>
                </c:pt>
                <c:pt idx="236290">
                  <c:v>5.35807</c:v>
                </c:pt>
                <c:pt idx="236291">
                  <c:v>5.35809</c:v>
                </c:pt>
                <c:pt idx="236292">
                  <c:v>5.35812</c:v>
                </c:pt>
                <c:pt idx="236293">
                  <c:v>5.35814</c:v>
                </c:pt>
                <c:pt idx="236294">
                  <c:v>5.35816</c:v>
                </c:pt>
                <c:pt idx="236295">
                  <c:v>5.35819</c:v>
                </c:pt>
                <c:pt idx="236296">
                  <c:v>5.35821</c:v>
                </c:pt>
                <c:pt idx="236297">
                  <c:v>5.35823</c:v>
                </c:pt>
                <c:pt idx="236298">
                  <c:v>5.35825</c:v>
                </c:pt>
                <c:pt idx="236299">
                  <c:v>5.35828</c:v>
                </c:pt>
                <c:pt idx="236300">
                  <c:v>5.3583</c:v>
                </c:pt>
                <c:pt idx="236301">
                  <c:v>5.35832</c:v>
                </c:pt>
                <c:pt idx="236302">
                  <c:v>5.35834</c:v>
                </c:pt>
                <c:pt idx="236303">
                  <c:v>5.35837</c:v>
                </c:pt>
                <c:pt idx="236304">
                  <c:v>5.35839</c:v>
                </c:pt>
                <c:pt idx="236305">
                  <c:v>5.35841</c:v>
                </c:pt>
                <c:pt idx="236306">
                  <c:v>5.35844</c:v>
                </c:pt>
                <c:pt idx="236307">
                  <c:v>5.35846</c:v>
                </c:pt>
                <c:pt idx="236308">
                  <c:v>5.35848</c:v>
                </c:pt>
                <c:pt idx="236309">
                  <c:v>5.3585</c:v>
                </c:pt>
                <c:pt idx="236310">
                  <c:v>5.35853</c:v>
                </c:pt>
                <c:pt idx="236311">
                  <c:v>5.35855</c:v>
                </c:pt>
                <c:pt idx="236312">
                  <c:v>5.35857</c:v>
                </c:pt>
                <c:pt idx="236313">
                  <c:v>5.35859</c:v>
                </c:pt>
                <c:pt idx="236314">
                  <c:v>5.35862</c:v>
                </c:pt>
                <c:pt idx="236315">
                  <c:v>5.35864</c:v>
                </c:pt>
                <c:pt idx="236316">
                  <c:v>5.35866</c:v>
                </c:pt>
                <c:pt idx="236317">
                  <c:v>5.35869</c:v>
                </c:pt>
                <c:pt idx="236318">
                  <c:v>5.35871</c:v>
                </c:pt>
                <c:pt idx="236319">
                  <c:v>5.35873</c:v>
                </c:pt>
                <c:pt idx="236320">
                  <c:v>5.35875</c:v>
                </c:pt>
                <c:pt idx="236321">
                  <c:v>5.35878</c:v>
                </c:pt>
                <c:pt idx="236322">
                  <c:v>5.3588</c:v>
                </c:pt>
                <c:pt idx="236323">
                  <c:v>5.35882</c:v>
                </c:pt>
                <c:pt idx="236324">
                  <c:v>5.35884</c:v>
                </c:pt>
                <c:pt idx="236325">
                  <c:v>5.35887</c:v>
                </c:pt>
                <c:pt idx="236326">
                  <c:v>5.35889</c:v>
                </c:pt>
                <c:pt idx="236327">
                  <c:v>5.35891</c:v>
                </c:pt>
                <c:pt idx="236328">
                  <c:v>5.35893</c:v>
                </c:pt>
                <c:pt idx="236329">
                  <c:v>5.35896</c:v>
                </c:pt>
                <c:pt idx="236330">
                  <c:v>5.35898</c:v>
                </c:pt>
                <c:pt idx="236331">
                  <c:v>5.359</c:v>
                </c:pt>
                <c:pt idx="236332">
                  <c:v>5.35902</c:v>
                </c:pt>
                <c:pt idx="236333">
                  <c:v>5.35905</c:v>
                </c:pt>
                <c:pt idx="236334">
                  <c:v>5.35907</c:v>
                </c:pt>
                <c:pt idx="236335">
                  <c:v>5.35909</c:v>
                </c:pt>
                <c:pt idx="236336">
                  <c:v>5.35912</c:v>
                </c:pt>
                <c:pt idx="236337">
                  <c:v>5.35914</c:v>
                </c:pt>
                <c:pt idx="236338">
                  <c:v>5.35916</c:v>
                </c:pt>
                <c:pt idx="236339">
                  <c:v>5.35918</c:v>
                </c:pt>
                <c:pt idx="236340">
                  <c:v>5.35921</c:v>
                </c:pt>
                <c:pt idx="236341">
                  <c:v>5.35923</c:v>
                </c:pt>
                <c:pt idx="236342">
                  <c:v>5.35925</c:v>
                </c:pt>
                <c:pt idx="236343">
                  <c:v>5.35927</c:v>
                </c:pt>
                <c:pt idx="236344">
                  <c:v>5.3593</c:v>
                </c:pt>
                <c:pt idx="236345">
                  <c:v>5.35932</c:v>
                </c:pt>
                <c:pt idx="236346">
                  <c:v>5.35934</c:v>
                </c:pt>
                <c:pt idx="236347">
                  <c:v>5.35937</c:v>
                </c:pt>
                <c:pt idx="236348">
                  <c:v>5.35939</c:v>
                </c:pt>
                <c:pt idx="236349">
                  <c:v>5.35941</c:v>
                </c:pt>
                <c:pt idx="236350">
                  <c:v>5.35943</c:v>
                </c:pt>
                <c:pt idx="236351">
                  <c:v>5.35946</c:v>
                </c:pt>
                <c:pt idx="236352">
                  <c:v>5.35948</c:v>
                </c:pt>
                <c:pt idx="236353">
                  <c:v>5.3595</c:v>
                </c:pt>
                <c:pt idx="236354">
                  <c:v>5.35952</c:v>
                </c:pt>
                <c:pt idx="236355">
                  <c:v>5.35955</c:v>
                </c:pt>
                <c:pt idx="236356">
                  <c:v>5.35957</c:v>
                </c:pt>
                <c:pt idx="236357">
                  <c:v>5.35959</c:v>
                </c:pt>
                <c:pt idx="236358">
                  <c:v>5.35961</c:v>
                </c:pt>
                <c:pt idx="236359">
                  <c:v>5.35964</c:v>
                </c:pt>
                <c:pt idx="236360">
                  <c:v>5.35966</c:v>
                </c:pt>
                <c:pt idx="236361">
                  <c:v>5.35968</c:v>
                </c:pt>
                <c:pt idx="236362">
                  <c:v>5.3597</c:v>
                </c:pt>
                <c:pt idx="236363">
                  <c:v>5.35973</c:v>
                </c:pt>
                <c:pt idx="236364">
                  <c:v>5.35975</c:v>
                </c:pt>
                <c:pt idx="236365">
                  <c:v>5.35977</c:v>
                </c:pt>
                <c:pt idx="236366">
                  <c:v>5.3598</c:v>
                </c:pt>
                <c:pt idx="236367">
                  <c:v>5.35982</c:v>
                </c:pt>
                <c:pt idx="236368">
                  <c:v>5.35984</c:v>
                </c:pt>
                <c:pt idx="236369">
                  <c:v>5.35986</c:v>
                </c:pt>
                <c:pt idx="236370">
                  <c:v>5.35989</c:v>
                </c:pt>
                <c:pt idx="236371">
                  <c:v>5.35991</c:v>
                </c:pt>
                <c:pt idx="236372">
                  <c:v>5.35993</c:v>
                </c:pt>
                <c:pt idx="236373">
                  <c:v>5.35996</c:v>
                </c:pt>
                <c:pt idx="236374">
                  <c:v>5.35998</c:v>
                </c:pt>
                <c:pt idx="236375">
                  <c:v>5.36</c:v>
                </c:pt>
                <c:pt idx="236376">
                  <c:v>5.36002</c:v>
                </c:pt>
                <c:pt idx="236377">
                  <c:v>5.36005</c:v>
                </c:pt>
                <c:pt idx="236378">
                  <c:v>5.36007</c:v>
                </c:pt>
                <c:pt idx="236379">
                  <c:v>5.36009</c:v>
                </c:pt>
                <c:pt idx="236380">
                  <c:v>5.36011</c:v>
                </c:pt>
                <c:pt idx="236381">
                  <c:v>5.36014</c:v>
                </c:pt>
                <c:pt idx="236382">
                  <c:v>5.36016</c:v>
                </c:pt>
                <c:pt idx="236383">
                  <c:v>5.36018</c:v>
                </c:pt>
                <c:pt idx="236384">
                  <c:v>5.3602</c:v>
                </c:pt>
                <c:pt idx="236385">
                  <c:v>5.36023</c:v>
                </c:pt>
                <c:pt idx="236386">
                  <c:v>5.36025</c:v>
                </c:pt>
                <c:pt idx="236387">
                  <c:v>5.36027</c:v>
                </c:pt>
                <c:pt idx="236388">
                  <c:v>5.36029</c:v>
                </c:pt>
                <c:pt idx="236389">
                  <c:v>5.36032</c:v>
                </c:pt>
                <c:pt idx="236390">
                  <c:v>5.36034</c:v>
                </c:pt>
                <c:pt idx="236391">
                  <c:v>5.36036</c:v>
                </c:pt>
                <c:pt idx="236392">
                  <c:v>5.36038</c:v>
                </c:pt>
                <c:pt idx="236393">
                  <c:v>5.36041</c:v>
                </c:pt>
                <c:pt idx="236394">
                  <c:v>5.36043</c:v>
                </c:pt>
                <c:pt idx="236395">
                  <c:v>5.36045</c:v>
                </c:pt>
                <c:pt idx="236396">
                  <c:v>5.36048</c:v>
                </c:pt>
                <c:pt idx="236397">
                  <c:v>5.3605</c:v>
                </c:pt>
                <c:pt idx="236398">
                  <c:v>5.36052</c:v>
                </c:pt>
                <c:pt idx="236399">
                  <c:v>5.36054</c:v>
                </c:pt>
                <c:pt idx="236400">
                  <c:v>5.36057</c:v>
                </c:pt>
                <c:pt idx="236401">
                  <c:v>5.36059</c:v>
                </c:pt>
                <c:pt idx="236402">
                  <c:v>5.36061</c:v>
                </c:pt>
                <c:pt idx="236403">
                  <c:v>5.36064</c:v>
                </c:pt>
                <c:pt idx="236404">
                  <c:v>5.36066</c:v>
                </c:pt>
                <c:pt idx="236405">
                  <c:v>5.36068</c:v>
                </c:pt>
                <c:pt idx="236406">
                  <c:v>5.3607</c:v>
                </c:pt>
                <c:pt idx="236407">
                  <c:v>5.36073</c:v>
                </c:pt>
                <c:pt idx="236408">
                  <c:v>5.36075</c:v>
                </c:pt>
                <c:pt idx="236409">
                  <c:v>5.36077</c:v>
                </c:pt>
                <c:pt idx="236410">
                  <c:v>5.36079</c:v>
                </c:pt>
                <c:pt idx="236411">
                  <c:v>5.36082</c:v>
                </c:pt>
                <c:pt idx="236412">
                  <c:v>5.36084</c:v>
                </c:pt>
                <c:pt idx="236413">
                  <c:v>5.36086</c:v>
                </c:pt>
                <c:pt idx="236414">
                  <c:v>5.36088</c:v>
                </c:pt>
                <c:pt idx="236415">
                  <c:v>5.36091</c:v>
                </c:pt>
                <c:pt idx="236416">
                  <c:v>5.36093</c:v>
                </c:pt>
                <c:pt idx="236417">
                  <c:v>5.36095</c:v>
                </c:pt>
                <c:pt idx="236418">
                  <c:v>5.36097</c:v>
                </c:pt>
                <c:pt idx="236419">
                  <c:v>5.361</c:v>
                </c:pt>
                <c:pt idx="236420">
                  <c:v>5.36102</c:v>
                </c:pt>
                <c:pt idx="236421">
                  <c:v>5.36104</c:v>
                </c:pt>
                <c:pt idx="236422">
                  <c:v>5.36107</c:v>
                </c:pt>
                <c:pt idx="236423">
                  <c:v>5.36109</c:v>
                </c:pt>
                <c:pt idx="236424">
                  <c:v>5.36111</c:v>
                </c:pt>
                <c:pt idx="236425">
                  <c:v>5.36113</c:v>
                </c:pt>
                <c:pt idx="236426">
                  <c:v>5.36116</c:v>
                </c:pt>
                <c:pt idx="236427">
                  <c:v>5.36118</c:v>
                </c:pt>
                <c:pt idx="236428">
                  <c:v>5.3612</c:v>
                </c:pt>
                <c:pt idx="236429">
                  <c:v>5.36122</c:v>
                </c:pt>
                <c:pt idx="236430">
                  <c:v>5.36125</c:v>
                </c:pt>
                <c:pt idx="236431">
                  <c:v>5.36127</c:v>
                </c:pt>
                <c:pt idx="236432">
                  <c:v>5.36129</c:v>
                </c:pt>
                <c:pt idx="236433">
                  <c:v>5.36132</c:v>
                </c:pt>
                <c:pt idx="236434">
                  <c:v>5.36134</c:v>
                </c:pt>
                <c:pt idx="236435">
                  <c:v>5.36136</c:v>
                </c:pt>
                <c:pt idx="236436">
                  <c:v>5.36138</c:v>
                </c:pt>
                <c:pt idx="236437">
                  <c:v>5.36141</c:v>
                </c:pt>
                <c:pt idx="236438">
                  <c:v>5.36143</c:v>
                </c:pt>
                <c:pt idx="236439">
                  <c:v>5.36145</c:v>
                </c:pt>
                <c:pt idx="236440">
                  <c:v>5.36147</c:v>
                </c:pt>
                <c:pt idx="236441">
                  <c:v>5.3615</c:v>
                </c:pt>
                <c:pt idx="236442">
                  <c:v>5.36152</c:v>
                </c:pt>
                <c:pt idx="236443">
                  <c:v>5.36154</c:v>
                </c:pt>
                <c:pt idx="236444">
                  <c:v>5.36156</c:v>
                </c:pt>
                <c:pt idx="236445">
                  <c:v>5.36159</c:v>
                </c:pt>
                <c:pt idx="236446">
                  <c:v>5.36161</c:v>
                </c:pt>
                <c:pt idx="236447">
                  <c:v>5.36163</c:v>
                </c:pt>
                <c:pt idx="236448">
                  <c:v>5.36165</c:v>
                </c:pt>
                <c:pt idx="236449">
                  <c:v>5.36168</c:v>
                </c:pt>
                <c:pt idx="236450">
                  <c:v>5.3617</c:v>
                </c:pt>
                <c:pt idx="236451">
                  <c:v>5.36172</c:v>
                </c:pt>
                <c:pt idx="236452">
                  <c:v>5.36175</c:v>
                </c:pt>
                <c:pt idx="236453">
                  <c:v>5.36177</c:v>
                </c:pt>
                <c:pt idx="236454">
                  <c:v>5.36179</c:v>
                </c:pt>
                <c:pt idx="236455">
                  <c:v>5.36181</c:v>
                </c:pt>
                <c:pt idx="236456">
                  <c:v>5.36184</c:v>
                </c:pt>
                <c:pt idx="236457">
                  <c:v>5.36186</c:v>
                </c:pt>
                <c:pt idx="236458">
                  <c:v>5.36188</c:v>
                </c:pt>
                <c:pt idx="236459">
                  <c:v>5.36191</c:v>
                </c:pt>
                <c:pt idx="236460">
                  <c:v>5.36193</c:v>
                </c:pt>
                <c:pt idx="236461">
                  <c:v>5.36195</c:v>
                </c:pt>
                <c:pt idx="236462">
                  <c:v>5.36197</c:v>
                </c:pt>
                <c:pt idx="236463">
                  <c:v>5.362</c:v>
                </c:pt>
                <c:pt idx="236464">
                  <c:v>5.36202</c:v>
                </c:pt>
                <c:pt idx="236465">
                  <c:v>5.36204</c:v>
                </c:pt>
                <c:pt idx="236466">
                  <c:v>5.36206</c:v>
                </c:pt>
                <c:pt idx="236467">
                  <c:v>5.36209</c:v>
                </c:pt>
                <c:pt idx="236468">
                  <c:v>5.36211</c:v>
                </c:pt>
                <c:pt idx="236469">
                  <c:v>5.36213</c:v>
                </c:pt>
                <c:pt idx="236470">
                  <c:v>5.36215</c:v>
                </c:pt>
                <c:pt idx="236471">
                  <c:v>5.36218</c:v>
                </c:pt>
                <c:pt idx="236472">
                  <c:v>5.3622</c:v>
                </c:pt>
                <c:pt idx="236473">
                  <c:v>5.36222</c:v>
                </c:pt>
                <c:pt idx="236474">
                  <c:v>5.36224</c:v>
                </c:pt>
                <c:pt idx="236475">
                  <c:v>5.36227</c:v>
                </c:pt>
                <c:pt idx="236476">
                  <c:v>5.36229</c:v>
                </c:pt>
                <c:pt idx="236477">
                  <c:v>5.36231</c:v>
                </c:pt>
                <c:pt idx="236478">
                  <c:v>5.36234</c:v>
                </c:pt>
                <c:pt idx="236479">
                  <c:v>5.36236</c:v>
                </c:pt>
                <c:pt idx="236480">
                  <c:v>5.36238</c:v>
                </c:pt>
                <c:pt idx="236481">
                  <c:v>5.3624</c:v>
                </c:pt>
                <c:pt idx="236482">
                  <c:v>5.36243</c:v>
                </c:pt>
                <c:pt idx="236483">
                  <c:v>5.36245</c:v>
                </c:pt>
                <c:pt idx="236484">
                  <c:v>5.36247</c:v>
                </c:pt>
                <c:pt idx="236485">
                  <c:v>5.36249</c:v>
                </c:pt>
                <c:pt idx="236486">
                  <c:v>5.36252</c:v>
                </c:pt>
                <c:pt idx="236487">
                  <c:v>5.36254</c:v>
                </c:pt>
                <c:pt idx="236488">
                  <c:v>5.36256</c:v>
                </c:pt>
                <c:pt idx="236489">
                  <c:v>5.36259</c:v>
                </c:pt>
                <c:pt idx="236490">
                  <c:v>5.36261</c:v>
                </c:pt>
                <c:pt idx="236491">
                  <c:v>5.36263</c:v>
                </c:pt>
                <c:pt idx="236492">
                  <c:v>5.36265</c:v>
                </c:pt>
                <c:pt idx="236493">
                  <c:v>5.36268</c:v>
                </c:pt>
                <c:pt idx="236494">
                  <c:v>5.3627</c:v>
                </c:pt>
                <c:pt idx="236495">
                  <c:v>5.36272</c:v>
                </c:pt>
                <c:pt idx="236496">
                  <c:v>5.36274</c:v>
                </c:pt>
                <c:pt idx="236497">
                  <c:v>5.36277</c:v>
                </c:pt>
                <c:pt idx="236498">
                  <c:v>5.36279</c:v>
                </c:pt>
                <c:pt idx="236499">
                  <c:v>5.36281</c:v>
                </c:pt>
                <c:pt idx="236500">
                  <c:v>5.36283</c:v>
                </c:pt>
                <c:pt idx="236501">
                  <c:v>5.36286</c:v>
                </c:pt>
                <c:pt idx="236502">
                  <c:v>5.36288</c:v>
                </c:pt>
                <c:pt idx="236503">
                  <c:v>5.3629</c:v>
                </c:pt>
                <c:pt idx="236504">
                  <c:v>5.36292</c:v>
                </c:pt>
                <c:pt idx="236505">
                  <c:v>5.36295</c:v>
                </c:pt>
                <c:pt idx="236506">
                  <c:v>5.36297</c:v>
                </c:pt>
                <c:pt idx="236507">
                  <c:v>5.36299</c:v>
                </c:pt>
                <c:pt idx="236508">
                  <c:v>5.36302</c:v>
                </c:pt>
                <c:pt idx="236509">
                  <c:v>5.36304</c:v>
                </c:pt>
                <c:pt idx="236510">
                  <c:v>5.36306</c:v>
                </c:pt>
                <c:pt idx="236511">
                  <c:v>5.36308</c:v>
                </c:pt>
                <c:pt idx="236512">
                  <c:v>5.36311</c:v>
                </c:pt>
                <c:pt idx="236513">
                  <c:v>5.36313</c:v>
                </c:pt>
                <c:pt idx="236514">
                  <c:v>5.36315</c:v>
                </c:pt>
                <c:pt idx="236515">
                  <c:v>5.36318</c:v>
                </c:pt>
                <c:pt idx="236516">
                  <c:v>5.3632</c:v>
                </c:pt>
                <c:pt idx="236517">
                  <c:v>5.36322</c:v>
                </c:pt>
                <c:pt idx="236518">
                  <c:v>5.36324</c:v>
                </c:pt>
                <c:pt idx="236519">
                  <c:v>5.36327</c:v>
                </c:pt>
                <c:pt idx="236520">
                  <c:v>5.36329</c:v>
                </c:pt>
                <c:pt idx="236521">
                  <c:v>5.36331</c:v>
                </c:pt>
                <c:pt idx="236522">
                  <c:v>5.36333</c:v>
                </c:pt>
                <c:pt idx="236523">
                  <c:v>5.36336</c:v>
                </c:pt>
                <c:pt idx="236524">
                  <c:v>5.36338</c:v>
                </c:pt>
                <c:pt idx="236525">
                  <c:v>5.3634</c:v>
                </c:pt>
                <c:pt idx="236526">
                  <c:v>5.36342</c:v>
                </c:pt>
                <c:pt idx="236527">
                  <c:v>5.36345</c:v>
                </c:pt>
                <c:pt idx="236528">
                  <c:v>5.36347</c:v>
                </c:pt>
                <c:pt idx="236529">
                  <c:v>5.36349</c:v>
                </c:pt>
                <c:pt idx="236530">
                  <c:v>5.36351</c:v>
                </c:pt>
                <c:pt idx="236531">
                  <c:v>5.36354</c:v>
                </c:pt>
                <c:pt idx="236532">
                  <c:v>5.36356</c:v>
                </c:pt>
                <c:pt idx="236533">
                  <c:v>5.36358</c:v>
                </c:pt>
                <c:pt idx="236534">
                  <c:v>5.3636</c:v>
                </c:pt>
                <c:pt idx="236535">
                  <c:v>5.36363</c:v>
                </c:pt>
                <c:pt idx="236536">
                  <c:v>5.36365</c:v>
                </c:pt>
                <c:pt idx="236537">
                  <c:v>5.36367</c:v>
                </c:pt>
                <c:pt idx="236538">
                  <c:v>5.3637</c:v>
                </c:pt>
                <c:pt idx="236539">
                  <c:v>5.36372</c:v>
                </c:pt>
                <c:pt idx="236540">
                  <c:v>5.36374</c:v>
                </c:pt>
                <c:pt idx="236541">
                  <c:v>5.36376</c:v>
                </c:pt>
                <c:pt idx="236542">
                  <c:v>5.36379</c:v>
                </c:pt>
                <c:pt idx="236543">
                  <c:v>5.36381</c:v>
                </c:pt>
                <c:pt idx="236544">
                  <c:v>5.36383</c:v>
                </c:pt>
                <c:pt idx="236545">
                  <c:v>5.36386</c:v>
                </c:pt>
                <c:pt idx="236546">
                  <c:v>5.36388</c:v>
                </c:pt>
                <c:pt idx="236547">
                  <c:v>5.3639</c:v>
                </c:pt>
                <c:pt idx="236548">
                  <c:v>5.36392</c:v>
                </c:pt>
                <c:pt idx="236549">
                  <c:v>5.36395</c:v>
                </c:pt>
                <c:pt idx="236550">
                  <c:v>5.36397</c:v>
                </c:pt>
                <c:pt idx="236551">
                  <c:v>5.36399</c:v>
                </c:pt>
                <c:pt idx="236552">
                  <c:v>5.36401</c:v>
                </c:pt>
                <c:pt idx="236553">
                  <c:v>5.36404</c:v>
                </c:pt>
                <c:pt idx="236554">
                  <c:v>5.36406</c:v>
                </c:pt>
                <c:pt idx="236555">
                  <c:v>5.36408</c:v>
                </c:pt>
                <c:pt idx="236556">
                  <c:v>5.3641</c:v>
                </c:pt>
                <c:pt idx="236557">
                  <c:v>5.36413</c:v>
                </c:pt>
                <c:pt idx="236558">
                  <c:v>5.36415</c:v>
                </c:pt>
                <c:pt idx="236559">
                  <c:v>5.36417</c:v>
                </c:pt>
                <c:pt idx="236560">
                  <c:v>5.36419</c:v>
                </c:pt>
                <c:pt idx="236561">
                  <c:v>5.36422</c:v>
                </c:pt>
                <c:pt idx="236562">
                  <c:v>5.36424</c:v>
                </c:pt>
                <c:pt idx="236563">
                  <c:v>5.36426</c:v>
                </c:pt>
                <c:pt idx="236564">
                  <c:v>5.36429</c:v>
                </c:pt>
                <c:pt idx="236565">
                  <c:v>5.36431</c:v>
                </c:pt>
                <c:pt idx="236566">
                  <c:v>5.36433</c:v>
                </c:pt>
                <c:pt idx="236567">
                  <c:v>5.36435</c:v>
                </c:pt>
                <c:pt idx="236568">
                  <c:v>5.36438</c:v>
                </c:pt>
                <c:pt idx="236569">
                  <c:v>5.3644</c:v>
                </c:pt>
                <c:pt idx="236570">
                  <c:v>5.36442</c:v>
                </c:pt>
                <c:pt idx="236571">
                  <c:v>5.36444</c:v>
                </c:pt>
                <c:pt idx="236572">
                  <c:v>5.36447</c:v>
                </c:pt>
                <c:pt idx="236573">
                  <c:v>5.36449</c:v>
                </c:pt>
                <c:pt idx="236574">
                  <c:v>5.36451</c:v>
                </c:pt>
                <c:pt idx="236575">
                  <c:v>5.36454</c:v>
                </c:pt>
                <c:pt idx="236576">
                  <c:v>5.36456</c:v>
                </c:pt>
                <c:pt idx="236577">
                  <c:v>5.36458</c:v>
                </c:pt>
                <c:pt idx="236578">
                  <c:v>5.3646</c:v>
                </c:pt>
                <c:pt idx="236579">
                  <c:v>5.36463</c:v>
                </c:pt>
                <c:pt idx="236580">
                  <c:v>5.36465</c:v>
                </c:pt>
                <c:pt idx="236581">
                  <c:v>5.36467</c:v>
                </c:pt>
                <c:pt idx="236582">
                  <c:v>5.36469</c:v>
                </c:pt>
                <c:pt idx="236583">
                  <c:v>5.36472</c:v>
                </c:pt>
                <c:pt idx="236584">
                  <c:v>5.36474</c:v>
                </c:pt>
                <c:pt idx="236585">
                  <c:v>5.36476</c:v>
                </c:pt>
                <c:pt idx="236586">
                  <c:v>5.36479</c:v>
                </c:pt>
                <c:pt idx="236587">
                  <c:v>5.36481</c:v>
                </c:pt>
                <c:pt idx="236588">
                  <c:v>5.36483</c:v>
                </c:pt>
                <c:pt idx="236589">
                  <c:v>5.36485</c:v>
                </c:pt>
                <c:pt idx="236590">
                  <c:v>5.36487</c:v>
                </c:pt>
                <c:pt idx="236591">
                  <c:v>5.3649</c:v>
                </c:pt>
                <c:pt idx="236592">
                  <c:v>5.36492</c:v>
                </c:pt>
                <c:pt idx="236593">
                  <c:v>5.36494</c:v>
                </c:pt>
                <c:pt idx="236594">
                  <c:v>5.36497</c:v>
                </c:pt>
                <c:pt idx="236595">
                  <c:v>5.36499</c:v>
                </c:pt>
                <c:pt idx="236596">
                  <c:v>5.36501</c:v>
                </c:pt>
                <c:pt idx="236597">
                  <c:v>5.36503</c:v>
                </c:pt>
                <c:pt idx="236598">
                  <c:v>5.36506</c:v>
                </c:pt>
                <c:pt idx="236599">
                  <c:v>5.36508</c:v>
                </c:pt>
                <c:pt idx="236600">
                  <c:v>5.3651</c:v>
                </c:pt>
                <c:pt idx="236601">
                  <c:v>5.36512</c:v>
                </c:pt>
                <c:pt idx="236602">
                  <c:v>5.36515</c:v>
                </c:pt>
                <c:pt idx="236603">
                  <c:v>5.36517</c:v>
                </c:pt>
                <c:pt idx="236604">
                  <c:v>5.36519</c:v>
                </c:pt>
                <c:pt idx="236605">
                  <c:v>5.36522</c:v>
                </c:pt>
                <c:pt idx="236606">
                  <c:v>5.36524</c:v>
                </c:pt>
                <c:pt idx="236607">
                  <c:v>5.36526</c:v>
                </c:pt>
                <c:pt idx="236608">
                  <c:v>5.36528</c:v>
                </c:pt>
                <c:pt idx="236609">
                  <c:v>5.36531</c:v>
                </c:pt>
                <c:pt idx="236610">
                  <c:v>5.36533</c:v>
                </c:pt>
                <c:pt idx="236611">
                  <c:v>5.36535</c:v>
                </c:pt>
                <c:pt idx="236612">
                  <c:v>5.36537</c:v>
                </c:pt>
                <c:pt idx="236613">
                  <c:v>5.3654</c:v>
                </c:pt>
                <c:pt idx="236614">
                  <c:v>5.36542</c:v>
                </c:pt>
                <c:pt idx="236615">
                  <c:v>5.36544</c:v>
                </c:pt>
                <c:pt idx="236616">
                  <c:v>5.36547</c:v>
                </c:pt>
                <c:pt idx="236617">
                  <c:v>5.36549</c:v>
                </c:pt>
                <c:pt idx="236618">
                  <c:v>5.36551</c:v>
                </c:pt>
                <c:pt idx="236619">
                  <c:v>5.36553</c:v>
                </c:pt>
                <c:pt idx="236620">
                  <c:v>5.36556</c:v>
                </c:pt>
                <c:pt idx="236621">
                  <c:v>5.36558</c:v>
                </c:pt>
                <c:pt idx="236622">
                  <c:v>5.3656</c:v>
                </c:pt>
                <c:pt idx="236623">
                  <c:v>5.36562</c:v>
                </c:pt>
                <c:pt idx="236624">
                  <c:v>5.36565</c:v>
                </c:pt>
                <c:pt idx="236625">
                  <c:v>5.36567</c:v>
                </c:pt>
                <c:pt idx="236626">
                  <c:v>5.36569</c:v>
                </c:pt>
                <c:pt idx="236627">
                  <c:v>5.36571</c:v>
                </c:pt>
                <c:pt idx="236628">
                  <c:v>5.36574</c:v>
                </c:pt>
                <c:pt idx="236629">
                  <c:v>5.36576</c:v>
                </c:pt>
                <c:pt idx="236630">
                  <c:v>5.36578</c:v>
                </c:pt>
                <c:pt idx="236631">
                  <c:v>5.3658</c:v>
                </c:pt>
                <c:pt idx="236632">
                  <c:v>5.36583</c:v>
                </c:pt>
                <c:pt idx="236633">
                  <c:v>5.36585</c:v>
                </c:pt>
                <c:pt idx="236634">
                  <c:v>5.36587</c:v>
                </c:pt>
                <c:pt idx="236635">
                  <c:v>5.3659</c:v>
                </c:pt>
                <c:pt idx="236636">
                  <c:v>5.36592</c:v>
                </c:pt>
                <c:pt idx="236637">
                  <c:v>5.36594</c:v>
                </c:pt>
                <c:pt idx="236638">
                  <c:v>5.36596</c:v>
                </c:pt>
                <c:pt idx="236639">
                  <c:v>5.36599</c:v>
                </c:pt>
                <c:pt idx="236640">
                  <c:v>5.36601</c:v>
                </c:pt>
                <c:pt idx="236641">
                  <c:v>5.36603</c:v>
                </c:pt>
                <c:pt idx="236642">
                  <c:v>5.36605</c:v>
                </c:pt>
                <c:pt idx="236643">
                  <c:v>5.36608</c:v>
                </c:pt>
                <c:pt idx="236644">
                  <c:v>5.3661</c:v>
                </c:pt>
                <c:pt idx="236645">
                  <c:v>5.36612</c:v>
                </c:pt>
                <c:pt idx="236646">
                  <c:v>5.36615</c:v>
                </c:pt>
                <c:pt idx="236647">
                  <c:v>5.36617</c:v>
                </c:pt>
                <c:pt idx="236648">
                  <c:v>5.36619</c:v>
                </c:pt>
                <c:pt idx="236649">
                  <c:v>5.36621</c:v>
                </c:pt>
                <c:pt idx="236650">
                  <c:v>5.36624</c:v>
                </c:pt>
                <c:pt idx="236651">
                  <c:v>5.36626</c:v>
                </c:pt>
                <c:pt idx="236652">
                  <c:v>5.36628</c:v>
                </c:pt>
                <c:pt idx="236653">
                  <c:v>5.3663</c:v>
                </c:pt>
                <c:pt idx="236654">
                  <c:v>5.36633</c:v>
                </c:pt>
                <c:pt idx="236655">
                  <c:v>5.36635</c:v>
                </c:pt>
                <c:pt idx="236656">
                  <c:v>5.36637</c:v>
                </c:pt>
                <c:pt idx="236657">
                  <c:v>5.36639</c:v>
                </c:pt>
                <c:pt idx="236658">
                  <c:v>5.36642</c:v>
                </c:pt>
                <c:pt idx="236659">
                  <c:v>5.36644</c:v>
                </c:pt>
                <c:pt idx="236660">
                  <c:v>5.36646</c:v>
                </c:pt>
                <c:pt idx="236661">
                  <c:v>5.36648</c:v>
                </c:pt>
                <c:pt idx="236662">
                  <c:v>5.36651</c:v>
                </c:pt>
                <c:pt idx="236663">
                  <c:v>5.36653</c:v>
                </c:pt>
                <c:pt idx="236664">
                  <c:v>5.36655</c:v>
                </c:pt>
                <c:pt idx="236665">
                  <c:v>5.36658</c:v>
                </c:pt>
                <c:pt idx="236666">
                  <c:v>5.3666</c:v>
                </c:pt>
                <c:pt idx="236667">
                  <c:v>5.36662</c:v>
                </c:pt>
                <c:pt idx="236668">
                  <c:v>5.36664</c:v>
                </c:pt>
                <c:pt idx="236669">
                  <c:v>5.36667</c:v>
                </c:pt>
                <c:pt idx="236670">
                  <c:v>5.36669</c:v>
                </c:pt>
                <c:pt idx="236671">
                  <c:v>5.36671</c:v>
                </c:pt>
                <c:pt idx="236672">
                  <c:v>5.36674</c:v>
                </c:pt>
                <c:pt idx="236673">
                  <c:v>5.36676</c:v>
                </c:pt>
                <c:pt idx="236674">
                  <c:v>5.36678</c:v>
                </c:pt>
                <c:pt idx="236675">
                  <c:v>5.3668</c:v>
                </c:pt>
                <c:pt idx="236676">
                  <c:v>5.36683</c:v>
                </c:pt>
                <c:pt idx="236677">
                  <c:v>5.36685</c:v>
                </c:pt>
                <c:pt idx="236678">
                  <c:v>5.36687</c:v>
                </c:pt>
                <c:pt idx="236679">
                  <c:v>5.36689</c:v>
                </c:pt>
                <c:pt idx="236680">
                  <c:v>5.36692</c:v>
                </c:pt>
                <c:pt idx="236681">
                  <c:v>5.36694</c:v>
                </c:pt>
                <c:pt idx="236682">
                  <c:v>5.36696</c:v>
                </c:pt>
                <c:pt idx="236683">
                  <c:v>5.36698</c:v>
                </c:pt>
                <c:pt idx="236684">
                  <c:v>5.36701</c:v>
                </c:pt>
                <c:pt idx="236685">
                  <c:v>5.36703</c:v>
                </c:pt>
                <c:pt idx="236686">
                  <c:v>5.36705</c:v>
                </c:pt>
                <c:pt idx="236687">
                  <c:v>5.36707</c:v>
                </c:pt>
                <c:pt idx="236688">
                  <c:v>5.3671</c:v>
                </c:pt>
                <c:pt idx="236689">
                  <c:v>5.36712</c:v>
                </c:pt>
                <c:pt idx="236690">
                  <c:v>5.36714</c:v>
                </c:pt>
                <c:pt idx="236691">
                  <c:v>5.36717</c:v>
                </c:pt>
                <c:pt idx="236692">
                  <c:v>5.36719</c:v>
                </c:pt>
                <c:pt idx="236693">
                  <c:v>5.36721</c:v>
                </c:pt>
                <c:pt idx="236694">
                  <c:v>5.36723</c:v>
                </c:pt>
                <c:pt idx="236695">
                  <c:v>5.36726</c:v>
                </c:pt>
                <c:pt idx="236696">
                  <c:v>5.36728</c:v>
                </c:pt>
                <c:pt idx="236697">
                  <c:v>5.3673</c:v>
                </c:pt>
                <c:pt idx="236698">
                  <c:v>5.36732</c:v>
                </c:pt>
                <c:pt idx="236699">
                  <c:v>5.36735</c:v>
                </c:pt>
                <c:pt idx="236700">
                  <c:v>5.36737</c:v>
                </c:pt>
                <c:pt idx="236701">
                  <c:v>5.36739</c:v>
                </c:pt>
                <c:pt idx="236702">
                  <c:v>5.36742</c:v>
                </c:pt>
                <c:pt idx="236703">
                  <c:v>5.36744</c:v>
                </c:pt>
                <c:pt idx="236704">
                  <c:v>5.36746</c:v>
                </c:pt>
                <c:pt idx="236705">
                  <c:v>5.36748</c:v>
                </c:pt>
                <c:pt idx="236706">
                  <c:v>5.36751</c:v>
                </c:pt>
                <c:pt idx="236707">
                  <c:v>5.36753</c:v>
                </c:pt>
                <c:pt idx="236708">
                  <c:v>5.36755</c:v>
                </c:pt>
                <c:pt idx="236709">
                  <c:v>5.36757</c:v>
                </c:pt>
                <c:pt idx="236710">
                  <c:v>5.3676</c:v>
                </c:pt>
                <c:pt idx="236711">
                  <c:v>5.36762</c:v>
                </c:pt>
                <c:pt idx="236712">
                  <c:v>5.36764</c:v>
                </c:pt>
                <c:pt idx="236713">
                  <c:v>5.36766</c:v>
                </c:pt>
                <c:pt idx="236714">
                  <c:v>5.36769</c:v>
                </c:pt>
                <c:pt idx="236715">
                  <c:v>5.36771</c:v>
                </c:pt>
                <c:pt idx="236716">
                  <c:v>5.36773</c:v>
                </c:pt>
                <c:pt idx="236717">
                  <c:v>5.36775</c:v>
                </c:pt>
                <c:pt idx="236718">
                  <c:v>5.36778</c:v>
                </c:pt>
                <c:pt idx="236719">
                  <c:v>5.3678</c:v>
                </c:pt>
                <c:pt idx="236720">
                  <c:v>5.36782</c:v>
                </c:pt>
                <c:pt idx="236721">
                  <c:v>5.36785</c:v>
                </c:pt>
                <c:pt idx="236722">
                  <c:v>5.36787</c:v>
                </c:pt>
                <c:pt idx="236723">
                  <c:v>5.36789</c:v>
                </c:pt>
                <c:pt idx="236724">
                  <c:v>5.36791</c:v>
                </c:pt>
                <c:pt idx="236725">
                  <c:v>5.36794</c:v>
                </c:pt>
                <c:pt idx="236726">
                  <c:v>5.36796</c:v>
                </c:pt>
                <c:pt idx="236727">
                  <c:v>5.36798</c:v>
                </c:pt>
                <c:pt idx="236728">
                  <c:v>5.36801</c:v>
                </c:pt>
                <c:pt idx="236729">
                  <c:v>5.36803</c:v>
                </c:pt>
                <c:pt idx="236730">
                  <c:v>5.36805</c:v>
                </c:pt>
                <c:pt idx="236731">
                  <c:v>5.36807</c:v>
                </c:pt>
                <c:pt idx="236732">
                  <c:v>5.3681</c:v>
                </c:pt>
                <c:pt idx="236733">
                  <c:v>5.36812</c:v>
                </c:pt>
                <c:pt idx="236734">
                  <c:v>5.36814</c:v>
                </c:pt>
                <c:pt idx="236735">
                  <c:v>5.36816</c:v>
                </c:pt>
                <c:pt idx="236736">
                  <c:v>5.36819</c:v>
                </c:pt>
                <c:pt idx="236737">
                  <c:v>5.36821</c:v>
                </c:pt>
                <c:pt idx="236738">
                  <c:v>5.36823</c:v>
                </c:pt>
                <c:pt idx="236739">
                  <c:v>5.36825</c:v>
                </c:pt>
                <c:pt idx="236740">
                  <c:v>5.36828</c:v>
                </c:pt>
                <c:pt idx="236741">
                  <c:v>5.3683</c:v>
                </c:pt>
                <c:pt idx="236742">
                  <c:v>5.36832</c:v>
                </c:pt>
                <c:pt idx="236743">
                  <c:v>5.36834</c:v>
                </c:pt>
                <c:pt idx="236744">
                  <c:v>5.36837</c:v>
                </c:pt>
                <c:pt idx="236745">
                  <c:v>5.36839</c:v>
                </c:pt>
                <c:pt idx="236746">
                  <c:v>5.36841</c:v>
                </c:pt>
                <c:pt idx="236747">
                  <c:v>5.36843</c:v>
                </c:pt>
                <c:pt idx="236748">
                  <c:v>5.36846</c:v>
                </c:pt>
                <c:pt idx="236749">
                  <c:v>5.36848</c:v>
                </c:pt>
                <c:pt idx="236750">
                  <c:v>5.3685</c:v>
                </c:pt>
                <c:pt idx="236751">
                  <c:v>5.36853</c:v>
                </c:pt>
                <c:pt idx="236752">
                  <c:v>5.36855</c:v>
                </c:pt>
                <c:pt idx="236753">
                  <c:v>5.36857</c:v>
                </c:pt>
                <c:pt idx="236754">
                  <c:v>5.36859</c:v>
                </c:pt>
                <c:pt idx="236755">
                  <c:v>5.36862</c:v>
                </c:pt>
                <c:pt idx="236756">
                  <c:v>5.36864</c:v>
                </c:pt>
                <c:pt idx="236757">
                  <c:v>5.36866</c:v>
                </c:pt>
                <c:pt idx="236758">
                  <c:v>5.36869</c:v>
                </c:pt>
                <c:pt idx="236759">
                  <c:v>5.36871</c:v>
                </c:pt>
                <c:pt idx="236760">
                  <c:v>5.36873</c:v>
                </c:pt>
                <c:pt idx="236761">
                  <c:v>5.36875</c:v>
                </c:pt>
                <c:pt idx="236762">
                  <c:v>5.36878</c:v>
                </c:pt>
                <c:pt idx="236763">
                  <c:v>5.3688</c:v>
                </c:pt>
                <c:pt idx="236764">
                  <c:v>5.36882</c:v>
                </c:pt>
                <c:pt idx="236765">
                  <c:v>5.36884</c:v>
                </c:pt>
                <c:pt idx="236766">
                  <c:v>5.36887</c:v>
                </c:pt>
                <c:pt idx="236767">
                  <c:v>5.36889</c:v>
                </c:pt>
                <c:pt idx="236768">
                  <c:v>5.36891</c:v>
                </c:pt>
                <c:pt idx="236769">
                  <c:v>5.36893</c:v>
                </c:pt>
                <c:pt idx="236770">
                  <c:v>5.36896</c:v>
                </c:pt>
                <c:pt idx="236771">
                  <c:v>5.36898</c:v>
                </c:pt>
                <c:pt idx="236772">
                  <c:v>5.369</c:v>
                </c:pt>
                <c:pt idx="236773">
                  <c:v>5.36902</c:v>
                </c:pt>
                <c:pt idx="236774">
                  <c:v>5.36905</c:v>
                </c:pt>
                <c:pt idx="236775">
                  <c:v>5.36907</c:v>
                </c:pt>
                <c:pt idx="236776">
                  <c:v>5.36909</c:v>
                </c:pt>
                <c:pt idx="236777">
                  <c:v>5.36912</c:v>
                </c:pt>
                <c:pt idx="236778">
                  <c:v>5.36914</c:v>
                </c:pt>
                <c:pt idx="236779">
                  <c:v>5.36916</c:v>
                </c:pt>
                <c:pt idx="236780">
                  <c:v>5.36918</c:v>
                </c:pt>
                <c:pt idx="236781">
                  <c:v>5.36921</c:v>
                </c:pt>
                <c:pt idx="236782">
                  <c:v>5.36923</c:v>
                </c:pt>
                <c:pt idx="236783">
                  <c:v>5.36925</c:v>
                </c:pt>
                <c:pt idx="236784">
                  <c:v>5.36927</c:v>
                </c:pt>
                <c:pt idx="236785">
                  <c:v>5.3693</c:v>
                </c:pt>
                <c:pt idx="236786">
                  <c:v>5.36932</c:v>
                </c:pt>
                <c:pt idx="236787">
                  <c:v>5.36934</c:v>
                </c:pt>
                <c:pt idx="236788">
                  <c:v>5.36937</c:v>
                </c:pt>
                <c:pt idx="236789">
                  <c:v>5.36939</c:v>
                </c:pt>
                <c:pt idx="236790">
                  <c:v>5.36941</c:v>
                </c:pt>
                <c:pt idx="236791">
                  <c:v>5.36943</c:v>
                </c:pt>
                <c:pt idx="236792">
                  <c:v>5.36946</c:v>
                </c:pt>
                <c:pt idx="236793">
                  <c:v>5.36948</c:v>
                </c:pt>
                <c:pt idx="236794">
                  <c:v>5.3695</c:v>
                </c:pt>
                <c:pt idx="236795">
                  <c:v>5.36952</c:v>
                </c:pt>
                <c:pt idx="236796">
                  <c:v>5.36955</c:v>
                </c:pt>
                <c:pt idx="236797">
                  <c:v>5.36957</c:v>
                </c:pt>
                <c:pt idx="236798">
                  <c:v>5.36959</c:v>
                </c:pt>
                <c:pt idx="236799">
                  <c:v>5.36961</c:v>
                </c:pt>
                <c:pt idx="236800">
                  <c:v>5.36964</c:v>
                </c:pt>
                <c:pt idx="236801">
                  <c:v>5.36966</c:v>
                </c:pt>
                <c:pt idx="236802">
                  <c:v>5.36968</c:v>
                </c:pt>
                <c:pt idx="236803">
                  <c:v>5.3697</c:v>
                </c:pt>
                <c:pt idx="236804">
                  <c:v>5.36973</c:v>
                </c:pt>
                <c:pt idx="236805">
                  <c:v>5.36975</c:v>
                </c:pt>
                <c:pt idx="236806">
                  <c:v>5.36977</c:v>
                </c:pt>
                <c:pt idx="236807">
                  <c:v>5.3698</c:v>
                </c:pt>
                <c:pt idx="236808">
                  <c:v>5.36982</c:v>
                </c:pt>
                <c:pt idx="236809">
                  <c:v>5.36984</c:v>
                </c:pt>
                <c:pt idx="236810">
                  <c:v>5.36986</c:v>
                </c:pt>
                <c:pt idx="236811">
                  <c:v>5.36989</c:v>
                </c:pt>
                <c:pt idx="236812">
                  <c:v>5.36991</c:v>
                </c:pt>
                <c:pt idx="236813">
                  <c:v>5.36993</c:v>
                </c:pt>
                <c:pt idx="236814">
                  <c:v>5.36996</c:v>
                </c:pt>
                <c:pt idx="236815">
                  <c:v>5.36998</c:v>
                </c:pt>
                <c:pt idx="236816">
                  <c:v>5.37</c:v>
                </c:pt>
                <c:pt idx="236817">
                  <c:v>5.37002</c:v>
                </c:pt>
                <c:pt idx="236818">
                  <c:v>5.37005</c:v>
                </c:pt>
                <c:pt idx="236819">
                  <c:v>5.37007</c:v>
                </c:pt>
                <c:pt idx="236820">
                  <c:v>5.37009</c:v>
                </c:pt>
                <c:pt idx="236821">
                  <c:v>5.37011</c:v>
                </c:pt>
                <c:pt idx="236822">
                  <c:v>5.37014</c:v>
                </c:pt>
                <c:pt idx="236823">
                  <c:v>5.37016</c:v>
                </c:pt>
                <c:pt idx="236824">
                  <c:v>5.37018</c:v>
                </c:pt>
                <c:pt idx="236825">
                  <c:v>5.3702</c:v>
                </c:pt>
                <c:pt idx="236826">
                  <c:v>5.37023</c:v>
                </c:pt>
                <c:pt idx="236827">
                  <c:v>5.37025</c:v>
                </c:pt>
                <c:pt idx="236828">
                  <c:v>5.37027</c:v>
                </c:pt>
                <c:pt idx="236829">
                  <c:v>5.37029</c:v>
                </c:pt>
                <c:pt idx="236830">
                  <c:v>5.37032</c:v>
                </c:pt>
                <c:pt idx="236831">
                  <c:v>5.37034</c:v>
                </c:pt>
                <c:pt idx="236832">
                  <c:v>5.37036</c:v>
                </c:pt>
                <c:pt idx="236833">
                  <c:v>5.37038</c:v>
                </c:pt>
                <c:pt idx="236834">
                  <c:v>5.37041</c:v>
                </c:pt>
                <c:pt idx="236835">
                  <c:v>5.37043</c:v>
                </c:pt>
                <c:pt idx="236836">
                  <c:v>5.37045</c:v>
                </c:pt>
                <c:pt idx="236837">
                  <c:v>5.37048</c:v>
                </c:pt>
                <c:pt idx="236838">
                  <c:v>5.3705</c:v>
                </c:pt>
                <c:pt idx="236839">
                  <c:v>5.37052</c:v>
                </c:pt>
                <c:pt idx="236840">
                  <c:v>5.37054</c:v>
                </c:pt>
                <c:pt idx="236841">
                  <c:v>5.37057</c:v>
                </c:pt>
                <c:pt idx="236842">
                  <c:v>5.37059</c:v>
                </c:pt>
                <c:pt idx="236843">
                  <c:v>5.37061</c:v>
                </c:pt>
                <c:pt idx="236844">
                  <c:v>5.37064</c:v>
                </c:pt>
                <c:pt idx="236845">
                  <c:v>5.37066</c:v>
                </c:pt>
                <c:pt idx="236846">
                  <c:v>5.37068</c:v>
                </c:pt>
                <c:pt idx="236847">
                  <c:v>5.3707</c:v>
                </c:pt>
                <c:pt idx="236848">
                  <c:v>5.37073</c:v>
                </c:pt>
                <c:pt idx="236849">
                  <c:v>5.37075</c:v>
                </c:pt>
                <c:pt idx="236850">
                  <c:v>5.37077</c:v>
                </c:pt>
                <c:pt idx="236851">
                  <c:v>5.37079</c:v>
                </c:pt>
                <c:pt idx="236852">
                  <c:v>5.37082</c:v>
                </c:pt>
                <c:pt idx="236853">
                  <c:v>5.37084</c:v>
                </c:pt>
                <c:pt idx="236854">
                  <c:v>5.37086</c:v>
                </c:pt>
                <c:pt idx="236855">
                  <c:v>5.37088</c:v>
                </c:pt>
                <c:pt idx="236856">
                  <c:v>5.37091</c:v>
                </c:pt>
                <c:pt idx="236857">
                  <c:v>5.37093</c:v>
                </c:pt>
                <c:pt idx="236858">
                  <c:v>5.37095</c:v>
                </c:pt>
                <c:pt idx="236859">
                  <c:v>5.37097</c:v>
                </c:pt>
                <c:pt idx="236860">
                  <c:v>5.371</c:v>
                </c:pt>
                <c:pt idx="236861">
                  <c:v>5.37102</c:v>
                </c:pt>
                <c:pt idx="236862">
                  <c:v>5.37104</c:v>
                </c:pt>
                <c:pt idx="236863">
                  <c:v>5.37107</c:v>
                </c:pt>
                <c:pt idx="236864">
                  <c:v>5.37109</c:v>
                </c:pt>
                <c:pt idx="236865">
                  <c:v>5.37111</c:v>
                </c:pt>
                <c:pt idx="236866">
                  <c:v>5.37113</c:v>
                </c:pt>
                <c:pt idx="236867">
                  <c:v>5.37116</c:v>
                </c:pt>
                <c:pt idx="236868">
                  <c:v>5.37118</c:v>
                </c:pt>
                <c:pt idx="236869">
                  <c:v>5.3712</c:v>
                </c:pt>
                <c:pt idx="236870">
                  <c:v>5.37122</c:v>
                </c:pt>
                <c:pt idx="236871">
                  <c:v>5.37125</c:v>
                </c:pt>
                <c:pt idx="236872">
                  <c:v>5.37127</c:v>
                </c:pt>
                <c:pt idx="236873">
                  <c:v>5.37129</c:v>
                </c:pt>
                <c:pt idx="236874">
                  <c:v>5.37132</c:v>
                </c:pt>
                <c:pt idx="236875">
                  <c:v>5.37134</c:v>
                </c:pt>
                <c:pt idx="236876">
                  <c:v>5.37136</c:v>
                </c:pt>
                <c:pt idx="236877">
                  <c:v>5.37138</c:v>
                </c:pt>
                <c:pt idx="236878">
                  <c:v>5.37141</c:v>
                </c:pt>
                <c:pt idx="236879">
                  <c:v>5.37143</c:v>
                </c:pt>
                <c:pt idx="236880">
                  <c:v>5.37145</c:v>
                </c:pt>
                <c:pt idx="236881">
                  <c:v>5.37147</c:v>
                </c:pt>
                <c:pt idx="236882">
                  <c:v>5.3715</c:v>
                </c:pt>
                <c:pt idx="236883">
                  <c:v>5.37152</c:v>
                </c:pt>
                <c:pt idx="236884">
                  <c:v>5.37154</c:v>
                </c:pt>
                <c:pt idx="236885">
                  <c:v>5.37157</c:v>
                </c:pt>
                <c:pt idx="236886">
                  <c:v>5.37159</c:v>
                </c:pt>
                <c:pt idx="236887">
                  <c:v>5.37161</c:v>
                </c:pt>
                <c:pt idx="236888">
                  <c:v>5.37163</c:v>
                </c:pt>
                <c:pt idx="236889">
                  <c:v>5.37165</c:v>
                </c:pt>
                <c:pt idx="236890">
                  <c:v>5.37168</c:v>
                </c:pt>
                <c:pt idx="236891">
                  <c:v>5.3717</c:v>
                </c:pt>
                <c:pt idx="236892">
                  <c:v>5.37172</c:v>
                </c:pt>
                <c:pt idx="236893">
                  <c:v>5.37175</c:v>
                </c:pt>
                <c:pt idx="236894">
                  <c:v>5.37177</c:v>
                </c:pt>
                <c:pt idx="236895">
                  <c:v>5.37179</c:v>
                </c:pt>
                <c:pt idx="236896">
                  <c:v>5.37181</c:v>
                </c:pt>
                <c:pt idx="236897">
                  <c:v>5.37184</c:v>
                </c:pt>
                <c:pt idx="236898">
                  <c:v>5.37186</c:v>
                </c:pt>
                <c:pt idx="236899">
                  <c:v>5.37188</c:v>
                </c:pt>
                <c:pt idx="236900">
                  <c:v>5.3719</c:v>
                </c:pt>
                <c:pt idx="236901">
                  <c:v>5.37193</c:v>
                </c:pt>
                <c:pt idx="236902">
                  <c:v>5.37195</c:v>
                </c:pt>
                <c:pt idx="236903">
                  <c:v>5.37197</c:v>
                </c:pt>
                <c:pt idx="236904">
                  <c:v>5.372</c:v>
                </c:pt>
                <c:pt idx="236905">
                  <c:v>5.37202</c:v>
                </c:pt>
                <c:pt idx="236906">
                  <c:v>5.37204</c:v>
                </c:pt>
                <c:pt idx="236907">
                  <c:v>5.37206</c:v>
                </c:pt>
                <c:pt idx="236908">
                  <c:v>5.37209</c:v>
                </c:pt>
                <c:pt idx="236909">
                  <c:v>5.37211</c:v>
                </c:pt>
                <c:pt idx="236910">
                  <c:v>5.37213</c:v>
                </c:pt>
                <c:pt idx="236911">
                  <c:v>5.37215</c:v>
                </c:pt>
                <c:pt idx="236912">
                  <c:v>5.37218</c:v>
                </c:pt>
                <c:pt idx="236913">
                  <c:v>5.3722</c:v>
                </c:pt>
                <c:pt idx="236914">
                  <c:v>5.37222</c:v>
                </c:pt>
                <c:pt idx="236915">
                  <c:v>5.37225</c:v>
                </c:pt>
                <c:pt idx="236916">
                  <c:v>5.37227</c:v>
                </c:pt>
                <c:pt idx="236917">
                  <c:v>5.37229</c:v>
                </c:pt>
                <c:pt idx="236918">
                  <c:v>5.37231</c:v>
                </c:pt>
                <c:pt idx="236919">
                  <c:v>5.37234</c:v>
                </c:pt>
                <c:pt idx="236920">
                  <c:v>5.37236</c:v>
                </c:pt>
                <c:pt idx="236921">
                  <c:v>5.37238</c:v>
                </c:pt>
                <c:pt idx="236922">
                  <c:v>5.3724</c:v>
                </c:pt>
                <c:pt idx="236923">
                  <c:v>5.37243</c:v>
                </c:pt>
                <c:pt idx="236924">
                  <c:v>5.37245</c:v>
                </c:pt>
                <c:pt idx="236925">
                  <c:v>5.37247</c:v>
                </c:pt>
                <c:pt idx="236926">
                  <c:v>5.37249</c:v>
                </c:pt>
                <c:pt idx="236927">
                  <c:v>5.37252</c:v>
                </c:pt>
                <c:pt idx="236928">
                  <c:v>5.37254</c:v>
                </c:pt>
                <c:pt idx="236929">
                  <c:v>5.37256</c:v>
                </c:pt>
                <c:pt idx="236930">
                  <c:v>5.37258</c:v>
                </c:pt>
                <c:pt idx="236931">
                  <c:v>5.37261</c:v>
                </c:pt>
                <c:pt idx="236932">
                  <c:v>5.37263</c:v>
                </c:pt>
                <c:pt idx="236933">
                  <c:v>5.37265</c:v>
                </c:pt>
                <c:pt idx="236934">
                  <c:v>5.37268</c:v>
                </c:pt>
                <c:pt idx="236935">
                  <c:v>5.3727</c:v>
                </c:pt>
                <c:pt idx="236936">
                  <c:v>5.37272</c:v>
                </c:pt>
                <c:pt idx="236937">
                  <c:v>5.37274</c:v>
                </c:pt>
                <c:pt idx="236938">
                  <c:v>5.37277</c:v>
                </c:pt>
                <c:pt idx="236939">
                  <c:v>5.37279</c:v>
                </c:pt>
                <c:pt idx="236940">
                  <c:v>5.37281</c:v>
                </c:pt>
                <c:pt idx="236941">
                  <c:v>5.37283</c:v>
                </c:pt>
                <c:pt idx="236942">
                  <c:v>5.37286</c:v>
                </c:pt>
                <c:pt idx="236943">
                  <c:v>5.37288</c:v>
                </c:pt>
                <c:pt idx="236944">
                  <c:v>5.3729</c:v>
                </c:pt>
                <c:pt idx="236945">
                  <c:v>5.37293</c:v>
                </c:pt>
                <c:pt idx="236946">
                  <c:v>5.37295</c:v>
                </c:pt>
                <c:pt idx="236947">
                  <c:v>5.37297</c:v>
                </c:pt>
                <c:pt idx="236948">
                  <c:v>5.37299</c:v>
                </c:pt>
                <c:pt idx="236949">
                  <c:v>5.37302</c:v>
                </c:pt>
                <c:pt idx="236950">
                  <c:v>5.37304</c:v>
                </c:pt>
                <c:pt idx="236951">
                  <c:v>5.37306</c:v>
                </c:pt>
                <c:pt idx="236952">
                  <c:v>5.37308</c:v>
                </c:pt>
                <c:pt idx="236953">
                  <c:v>5.37311</c:v>
                </c:pt>
                <c:pt idx="236954">
                  <c:v>5.37313</c:v>
                </c:pt>
                <c:pt idx="236955">
                  <c:v>5.37315</c:v>
                </c:pt>
                <c:pt idx="236956">
                  <c:v>5.37317</c:v>
                </c:pt>
                <c:pt idx="236957">
                  <c:v>5.3732</c:v>
                </c:pt>
                <c:pt idx="236958">
                  <c:v>5.37322</c:v>
                </c:pt>
                <c:pt idx="236959">
                  <c:v>5.37324</c:v>
                </c:pt>
                <c:pt idx="236960">
                  <c:v>5.37326</c:v>
                </c:pt>
                <c:pt idx="236961">
                  <c:v>5.37329</c:v>
                </c:pt>
                <c:pt idx="236962">
                  <c:v>5.37331</c:v>
                </c:pt>
                <c:pt idx="236963">
                  <c:v>5.37333</c:v>
                </c:pt>
                <c:pt idx="236964">
                  <c:v>5.37336</c:v>
                </c:pt>
                <c:pt idx="236965">
                  <c:v>5.37338</c:v>
                </c:pt>
                <c:pt idx="236966">
                  <c:v>5.3734</c:v>
                </c:pt>
                <c:pt idx="236967">
                  <c:v>5.37342</c:v>
                </c:pt>
                <c:pt idx="236968">
                  <c:v>5.37345</c:v>
                </c:pt>
                <c:pt idx="236969">
                  <c:v>5.37347</c:v>
                </c:pt>
                <c:pt idx="236970">
                  <c:v>5.37349</c:v>
                </c:pt>
                <c:pt idx="236971">
                  <c:v>5.37352</c:v>
                </c:pt>
                <c:pt idx="236972">
                  <c:v>5.37354</c:v>
                </c:pt>
                <c:pt idx="236973">
                  <c:v>5.37356</c:v>
                </c:pt>
                <c:pt idx="236974">
                  <c:v>5.37358</c:v>
                </c:pt>
                <c:pt idx="236975">
                  <c:v>5.37361</c:v>
                </c:pt>
                <c:pt idx="236976">
                  <c:v>5.37363</c:v>
                </c:pt>
                <c:pt idx="236977">
                  <c:v>5.37365</c:v>
                </c:pt>
                <c:pt idx="236978">
                  <c:v>5.37367</c:v>
                </c:pt>
                <c:pt idx="236979">
                  <c:v>5.3737</c:v>
                </c:pt>
                <c:pt idx="236980">
                  <c:v>5.37372</c:v>
                </c:pt>
                <c:pt idx="236981">
                  <c:v>5.37374</c:v>
                </c:pt>
                <c:pt idx="236982">
                  <c:v>5.37376</c:v>
                </c:pt>
                <c:pt idx="236983">
                  <c:v>5.37379</c:v>
                </c:pt>
                <c:pt idx="236984">
                  <c:v>5.37381</c:v>
                </c:pt>
                <c:pt idx="236985">
                  <c:v>5.37383</c:v>
                </c:pt>
                <c:pt idx="236986">
                  <c:v>5.37385</c:v>
                </c:pt>
                <c:pt idx="236987">
                  <c:v>5.37388</c:v>
                </c:pt>
                <c:pt idx="236988">
                  <c:v>5.3739</c:v>
                </c:pt>
                <c:pt idx="236989">
                  <c:v>5.37392</c:v>
                </c:pt>
                <c:pt idx="236990">
                  <c:v>5.37395</c:v>
                </c:pt>
                <c:pt idx="236991">
                  <c:v>5.37397</c:v>
                </c:pt>
                <c:pt idx="236992">
                  <c:v>5.37399</c:v>
                </c:pt>
                <c:pt idx="236993">
                  <c:v>5.37401</c:v>
                </c:pt>
                <c:pt idx="236994">
                  <c:v>5.37404</c:v>
                </c:pt>
                <c:pt idx="236995">
                  <c:v>5.37406</c:v>
                </c:pt>
                <c:pt idx="236996">
                  <c:v>5.37408</c:v>
                </c:pt>
                <c:pt idx="236997">
                  <c:v>5.3741</c:v>
                </c:pt>
                <c:pt idx="236998">
                  <c:v>5.37413</c:v>
                </c:pt>
                <c:pt idx="236999">
                  <c:v>5.37415</c:v>
                </c:pt>
                <c:pt idx="237000">
                  <c:v>5.37417</c:v>
                </c:pt>
                <c:pt idx="237001">
                  <c:v>5.3742</c:v>
                </c:pt>
                <c:pt idx="237002">
                  <c:v>5.37422</c:v>
                </c:pt>
                <c:pt idx="237003">
                  <c:v>5.37424</c:v>
                </c:pt>
                <c:pt idx="237004">
                  <c:v>5.37426</c:v>
                </c:pt>
                <c:pt idx="237005">
                  <c:v>5.37429</c:v>
                </c:pt>
                <c:pt idx="237006">
                  <c:v>5.37431</c:v>
                </c:pt>
                <c:pt idx="237007">
                  <c:v>5.37433</c:v>
                </c:pt>
                <c:pt idx="237008">
                  <c:v>5.37435</c:v>
                </c:pt>
                <c:pt idx="237009">
                  <c:v>5.37438</c:v>
                </c:pt>
                <c:pt idx="237010">
                  <c:v>5.3744</c:v>
                </c:pt>
                <c:pt idx="237011">
                  <c:v>5.37442</c:v>
                </c:pt>
                <c:pt idx="237012">
                  <c:v>5.37444</c:v>
                </c:pt>
                <c:pt idx="237013">
                  <c:v>5.37447</c:v>
                </c:pt>
                <c:pt idx="237014">
                  <c:v>5.37449</c:v>
                </c:pt>
                <c:pt idx="237015">
                  <c:v>5.37451</c:v>
                </c:pt>
                <c:pt idx="237016">
                  <c:v>5.37453</c:v>
                </c:pt>
                <c:pt idx="237017">
                  <c:v>5.37456</c:v>
                </c:pt>
                <c:pt idx="237018">
                  <c:v>5.37458</c:v>
                </c:pt>
                <c:pt idx="237019">
                  <c:v>5.3746</c:v>
                </c:pt>
                <c:pt idx="237020">
                  <c:v>5.37463</c:v>
                </c:pt>
                <c:pt idx="237021">
                  <c:v>5.37465</c:v>
                </c:pt>
                <c:pt idx="237022">
                  <c:v>5.37467</c:v>
                </c:pt>
                <c:pt idx="237023">
                  <c:v>5.37469</c:v>
                </c:pt>
                <c:pt idx="237024">
                  <c:v>5.37472</c:v>
                </c:pt>
                <c:pt idx="237025">
                  <c:v>5.37474</c:v>
                </c:pt>
                <c:pt idx="237026">
                  <c:v>5.37476</c:v>
                </c:pt>
                <c:pt idx="237027">
                  <c:v>5.37479</c:v>
                </c:pt>
                <c:pt idx="237028">
                  <c:v>5.37481</c:v>
                </c:pt>
                <c:pt idx="237029">
                  <c:v>5.37483</c:v>
                </c:pt>
                <c:pt idx="237030">
                  <c:v>5.37485</c:v>
                </c:pt>
                <c:pt idx="237031">
                  <c:v>5.37488</c:v>
                </c:pt>
                <c:pt idx="237032">
                  <c:v>5.3749</c:v>
                </c:pt>
                <c:pt idx="237033">
                  <c:v>5.37492</c:v>
                </c:pt>
                <c:pt idx="237034">
                  <c:v>5.37494</c:v>
                </c:pt>
                <c:pt idx="237035">
                  <c:v>5.37497</c:v>
                </c:pt>
                <c:pt idx="237036">
                  <c:v>5.37499</c:v>
                </c:pt>
                <c:pt idx="237037">
                  <c:v>5.37501</c:v>
                </c:pt>
                <c:pt idx="237038">
                  <c:v>5.37503</c:v>
                </c:pt>
                <c:pt idx="237039">
                  <c:v>5.37506</c:v>
                </c:pt>
                <c:pt idx="237040">
                  <c:v>5.37508</c:v>
                </c:pt>
                <c:pt idx="237041">
                  <c:v>5.3751</c:v>
                </c:pt>
                <c:pt idx="237042">
                  <c:v>5.37512</c:v>
                </c:pt>
                <c:pt idx="237043">
                  <c:v>5.37515</c:v>
                </c:pt>
                <c:pt idx="237044">
                  <c:v>5.37517</c:v>
                </c:pt>
                <c:pt idx="237045">
                  <c:v>5.37519</c:v>
                </c:pt>
                <c:pt idx="237046">
                  <c:v>5.37521</c:v>
                </c:pt>
                <c:pt idx="237047">
                  <c:v>5.37524</c:v>
                </c:pt>
                <c:pt idx="237048">
                  <c:v>5.37526</c:v>
                </c:pt>
                <c:pt idx="237049">
                  <c:v>5.37528</c:v>
                </c:pt>
                <c:pt idx="237050">
                  <c:v>5.37531</c:v>
                </c:pt>
                <c:pt idx="237051">
                  <c:v>5.37533</c:v>
                </c:pt>
                <c:pt idx="237052">
                  <c:v>5.37535</c:v>
                </c:pt>
                <c:pt idx="237053">
                  <c:v>5.37537</c:v>
                </c:pt>
                <c:pt idx="237054">
                  <c:v>5.3754</c:v>
                </c:pt>
                <c:pt idx="237055">
                  <c:v>5.37542</c:v>
                </c:pt>
                <c:pt idx="237056">
                  <c:v>5.37544</c:v>
                </c:pt>
                <c:pt idx="237057">
                  <c:v>5.37547</c:v>
                </c:pt>
                <c:pt idx="237058">
                  <c:v>5.37549</c:v>
                </c:pt>
                <c:pt idx="237059">
                  <c:v>5.37551</c:v>
                </c:pt>
                <c:pt idx="237060">
                  <c:v>5.37553</c:v>
                </c:pt>
                <c:pt idx="237061">
                  <c:v>5.37556</c:v>
                </c:pt>
                <c:pt idx="237062">
                  <c:v>5.37558</c:v>
                </c:pt>
                <c:pt idx="237063">
                  <c:v>5.3756</c:v>
                </c:pt>
                <c:pt idx="237064">
                  <c:v>5.37562</c:v>
                </c:pt>
                <c:pt idx="237065">
                  <c:v>5.37565</c:v>
                </c:pt>
                <c:pt idx="237066">
                  <c:v>5.37567</c:v>
                </c:pt>
                <c:pt idx="237067">
                  <c:v>5.37569</c:v>
                </c:pt>
                <c:pt idx="237068">
                  <c:v>5.37571</c:v>
                </c:pt>
                <c:pt idx="237069">
                  <c:v>5.37574</c:v>
                </c:pt>
                <c:pt idx="237070">
                  <c:v>5.37576</c:v>
                </c:pt>
                <c:pt idx="237071">
                  <c:v>5.37578</c:v>
                </c:pt>
                <c:pt idx="237072">
                  <c:v>5.3758</c:v>
                </c:pt>
                <c:pt idx="237073">
                  <c:v>5.37583</c:v>
                </c:pt>
                <c:pt idx="237074">
                  <c:v>5.37585</c:v>
                </c:pt>
                <c:pt idx="237075">
                  <c:v>5.37587</c:v>
                </c:pt>
                <c:pt idx="237076">
                  <c:v>5.3759</c:v>
                </c:pt>
                <c:pt idx="237077">
                  <c:v>5.37592</c:v>
                </c:pt>
                <c:pt idx="237078">
                  <c:v>5.37594</c:v>
                </c:pt>
                <c:pt idx="237079">
                  <c:v>5.37596</c:v>
                </c:pt>
                <c:pt idx="237080">
                  <c:v>5.37599</c:v>
                </c:pt>
                <c:pt idx="237081">
                  <c:v>5.37601</c:v>
                </c:pt>
                <c:pt idx="237082">
                  <c:v>5.37603</c:v>
                </c:pt>
                <c:pt idx="237083">
                  <c:v>5.37605</c:v>
                </c:pt>
                <c:pt idx="237084">
                  <c:v>5.37608</c:v>
                </c:pt>
                <c:pt idx="237085">
                  <c:v>5.3761</c:v>
                </c:pt>
                <c:pt idx="237086">
                  <c:v>5.37612</c:v>
                </c:pt>
                <c:pt idx="237087">
                  <c:v>5.37615</c:v>
                </c:pt>
                <c:pt idx="237088">
                  <c:v>5.37617</c:v>
                </c:pt>
                <c:pt idx="237089">
                  <c:v>5.37619</c:v>
                </c:pt>
                <c:pt idx="237090">
                  <c:v>5.37621</c:v>
                </c:pt>
                <c:pt idx="237091">
                  <c:v>5.37624</c:v>
                </c:pt>
                <c:pt idx="237092">
                  <c:v>5.37626</c:v>
                </c:pt>
                <c:pt idx="237093">
                  <c:v>5.37628</c:v>
                </c:pt>
                <c:pt idx="237094">
                  <c:v>5.3763</c:v>
                </c:pt>
                <c:pt idx="237095">
                  <c:v>5.37633</c:v>
                </c:pt>
                <c:pt idx="237096">
                  <c:v>5.37635</c:v>
                </c:pt>
                <c:pt idx="237097">
                  <c:v>5.37637</c:v>
                </c:pt>
                <c:pt idx="237098">
                  <c:v>5.37639</c:v>
                </c:pt>
                <c:pt idx="237099">
                  <c:v>5.37642</c:v>
                </c:pt>
                <c:pt idx="237100">
                  <c:v>5.37644</c:v>
                </c:pt>
                <c:pt idx="237101">
                  <c:v>5.37646</c:v>
                </c:pt>
                <c:pt idx="237102">
                  <c:v>5.37648</c:v>
                </c:pt>
                <c:pt idx="237103">
                  <c:v>5.37651</c:v>
                </c:pt>
                <c:pt idx="237104">
                  <c:v>5.37653</c:v>
                </c:pt>
                <c:pt idx="237105">
                  <c:v>5.37655</c:v>
                </c:pt>
                <c:pt idx="237106">
                  <c:v>5.37658</c:v>
                </c:pt>
                <c:pt idx="237107">
                  <c:v>5.3766</c:v>
                </c:pt>
                <c:pt idx="237108">
                  <c:v>5.37662</c:v>
                </c:pt>
                <c:pt idx="237109">
                  <c:v>5.37664</c:v>
                </c:pt>
                <c:pt idx="237110">
                  <c:v>5.37667</c:v>
                </c:pt>
                <c:pt idx="237111">
                  <c:v>5.37669</c:v>
                </c:pt>
                <c:pt idx="237112">
                  <c:v>5.37671</c:v>
                </c:pt>
                <c:pt idx="237113">
                  <c:v>5.37674</c:v>
                </c:pt>
                <c:pt idx="237114">
                  <c:v>5.37676</c:v>
                </c:pt>
                <c:pt idx="237115">
                  <c:v>5.37678</c:v>
                </c:pt>
                <c:pt idx="237116">
                  <c:v>5.3768</c:v>
                </c:pt>
                <c:pt idx="237117">
                  <c:v>5.37683</c:v>
                </c:pt>
                <c:pt idx="237118">
                  <c:v>5.37685</c:v>
                </c:pt>
                <c:pt idx="237119">
                  <c:v>5.37687</c:v>
                </c:pt>
                <c:pt idx="237120">
                  <c:v>5.37689</c:v>
                </c:pt>
                <c:pt idx="237121">
                  <c:v>5.37692</c:v>
                </c:pt>
                <c:pt idx="237122">
                  <c:v>5.37694</c:v>
                </c:pt>
                <c:pt idx="237123">
                  <c:v>5.37696</c:v>
                </c:pt>
                <c:pt idx="237124">
                  <c:v>5.37698</c:v>
                </c:pt>
                <c:pt idx="237125">
                  <c:v>5.37701</c:v>
                </c:pt>
                <c:pt idx="237126">
                  <c:v>5.37703</c:v>
                </c:pt>
                <c:pt idx="237127">
                  <c:v>5.37705</c:v>
                </c:pt>
                <c:pt idx="237128">
                  <c:v>5.37707</c:v>
                </c:pt>
                <c:pt idx="237129">
                  <c:v>5.3771</c:v>
                </c:pt>
                <c:pt idx="237130">
                  <c:v>5.37712</c:v>
                </c:pt>
                <c:pt idx="237131">
                  <c:v>5.37714</c:v>
                </c:pt>
                <c:pt idx="237132">
                  <c:v>5.37717</c:v>
                </c:pt>
                <c:pt idx="237133">
                  <c:v>5.37719</c:v>
                </c:pt>
                <c:pt idx="237134">
                  <c:v>5.37721</c:v>
                </c:pt>
                <c:pt idx="237135">
                  <c:v>5.37723</c:v>
                </c:pt>
                <c:pt idx="237136">
                  <c:v>5.37726</c:v>
                </c:pt>
                <c:pt idx="237137">
                  <c:v>5.37728</c:v>
                </c:pt>
                <c:pt idx="237138">
                  <c:v>5.3773</c:v>
                </c:pt>
                <c:pt idx="237139">
                  <c:v>5.37732</c:v>
                </c:pt>
                <c:pt idx="237140">
                  <c:v>5.37735</c:v>
                </c:pt>
                <c:pt idx="237141">
                  <c:v>5.37737</c:v>
                </c:pt>
                <c:pt idx="237142">
                  <c:v>5.37739</c:v>
                </c:pt>
                <c:pt idx="237143">
                  <c:v>5.37742</c:v>
                </c:pt>
                <c:pt idx="237144">
                  <c:v>5.37744</c:v>
                </c:pt>
                <c:pt idx="237145">
                  <c:v>5.37746</c:v>
                </c:pt>
                <c:pt idx="237146">
                  <c:v>5.37748</c:v>
                </c:pt>
                <c:pt idx="237147">
                  <c:v>5.37751</c:v>
                </c:pt>
                <c:pt idx="237148">
                  <c:v>5.37753</c:v>
                </c:pt>
                <c:pt idx="237149">
                  <c:v>5.37755</c:v>
                </c:pt>
                <c:pt idx="237150">
                  <c:v>5.37757</c:v>
                </c:pt>
                <c:pt idx="237151">
                  <c:v>5.3776</c:v>
                </c:pt>
                <c:pt idx="237152">
                  <c:v>5.37762</c:v>
                </c:pt>
                <c:pt idx="237153">
                  <c:v>5.37764</c:v>
                </c:pt>
                <c:pt idx="237154">
                  <c:v>5.37766</c:v>
                </c:pt>
                <c:pt idx="237155">
                  <c:v>5.37769</c:v>
                </c:pt>
                <c:pt idx="237156">
                  <c:v>5.37771</c:v>
                </c:pt>
                <c:pt idx="237157">
                  <c:v>5.37773</c:v>
                </c:pt>
                <c:pt idx="237158">
                  <c:v>5.37775</c:v>
                </c:pt>
                <c:pt idx="237159">
                  <c:v>5.37778</c:v>
                </c:pt>
                <c:pt idx="237160">
                  <c:v>5.3778</c:v>
                </c:pt>
                <c:pt idx="237161">
                  <c:v>5.37782</c:v>
                </c:pt>
                <c:pt idx="237162">
                  <c:v>5.37785</c:v>
                </c:pt>
                <c:pt idx="237163">
                  <c:v>5.37787</c:v>
                </c:pt>
                <c:pt idx="237164">
                  <c:v>5.37789</c:v>
                </c:pt>
                <c:pt idx="237165">
                  <c:v>5.37791</c:v>
                </c:pt>
                <c:pt idx="237166">
                  <c:v>5.37794</c:v>
                </c:pt>
                <c:pt idx="237167">
                  <c:v>5.37796</c:v>
                </c:pt>
                <c:pt idx="237168">
                  <c:v>5.37798</c:v>
                </c:pt>
                <c:pt idx="237169">
                  <c:v>5.378</c:v>
                </c:pt>
                <c:pt idx="237170">
                  <c:v>5.37803</c:v>
                </c:pt>
                <c:pt idx="237171">
                  <c:v>5.37805</c:v>
                </c:pt>
                <c:pt idx="237172">
                  <c:v>5.37807</c:v>
                </c:pt>
                <c:pt idx="237173">
                  <c:v>5.3781</c:v>
                </c:pt>
                <c:pt idx="237174">
                  <c:v>5.37812</c:v>
                </c:pt>
                <c:pt idx="237175">
                  <c:v>5.37814</c:v>
                </c:pt>
                <c:pt idx="237176">
                  <c:v>5.37816</c:v>
                </c:pt>
                <c:pt idx="237177">
                  <c:v>5.37819</c:v>
                </c:pt>
                <c:pt idx="237178">
                  <c:v>5.37821</c:v>
                </c:pt>
                <c:pt idx="237179">
                  <c:v>5.37823</c:v>
                </c:pt>
                <c:pt idx="237180">
                  <c:v>5.37825</c:v>
                </c:pt>
                <c:pt idx="237181">
                  <c:v>5.37828</c:v>
                </c:pt>
                <c:pt idx="237182">
                  <c:v>5.3783</c:v>
                </c:pt>
                <c:pt idx="237183">
                  <c:v>5.37832</c:v>
                </c:pt>
                <c:pt idx="237184">
                  <c:v>5.37835</c:v>
                </c:pt>
                <c:pt idx="237185">
                  <c:v>5.37837</c:v>
                </c:pt>
                <c:pt idx="237186">
                  <c:v>5.37839</c:v>
                </c:pt>
                <c:pt idx="237187">
                  <c:v>5.37841</c:v>
                </c:pt>
                <c:pt idx="237188">
                  <c:v>5.37843</c:v>
                </c:pt>
                <c:pt idx="237189">
                  <c:v>5.37846</c:v>
                </c:pt>
                <c:pt idx="237190">
                  <c:v>5.37848</c:v>
                </c:pt>
                <c:pt idx="237191">
                  <c:v>5.3785</c:v>
                </c:pt>
                <c:pt idx="237192">
                  <c:v>5.37853</c:v>
                </c:pt>
                <c:pt idx="237193">
                  <c:v>5.37855</c:v>
                </c:pt>
                <c:pt idx="237194">
                  <c:v>5.37857</c:v>
                </c:pt>
                <c:pt idx="237195">
                  <c:v>5.37859</c:v>
                </c:pt>
                <c:pt idx="237196">
                  <c:v>5.37862</c:v>
                </c:pt>
                <c:pt idx="237197">
                  <c:v>5.37864</c:v>
                </c:pt>
                <c:pt idx="237198">
                  <c:v>5.37866</c:v>
                </c:pt>
                <c:pt idx="237199">
                  <c:v>5.37868</c:v>
                </c:pt>
                <c:pt idx="237200">
                  <c:v>5.37871</c:v>
                </c:pt>
                <c:pt idx="237201">
                  <c:v>5.37873</c:v>
                </c:pt>
                <c:pt idx="237202">
                  <c:v>5.37875</c:v>
                </c:pt>
                <c:pt idx="237203">
                  <c:v>5.37878</c:v>
                </c:pt>
                <c:pt idx="237204">
                  <c:v>5.3788</c:v>
                </c:pt>
                <c:pt idx="237205">
                  <c:v>5.37882</c:v>
                </c:pt>
                <c:pt idx="237206">
                  <c:v>5.37884</c:v>
                </c:pt>
                <c:pt idx="237207">
                  <c:v>5.37887</c:v>
                </c:pt>
                <c:pt idx="237208">
                  <c:v>5.37889</c:v>
                </c:pt>
                <c:pt idx="237209">
                  <c:v>5.37891</c:v>
                </c:pt>
                <c:pt idx="237210">
                  <c:v>5.37893</c:v>
                </c:pt>
                <c:pt idx="237211">
                  <c:v>5.37896</c:v>
                </c:pt>
                <c:pt idx="237212">
                  <c:v>5.37898</c:v>
                </c:pt>
                <c:pt idx="237213">
                  <c:v>5.379</c:v>
                </c:pt>
                <c:pt idx="237214">
                  <c:v>5.37903</c:v>
                </c:pt>
                <c:pt idx="237215">
                  <c:v>5.37905</c:v>
                </c:pt>
                <c:pt idx="237216">
                  <c:v>5.37907</c:v>
                </c:pt>
                <c:pt idx="237217">
                  <c:v>5.37909</c:v>
                </c:pt>
                <c:pt idx="237218">
                  <c:v>5.37912</c:v>
                </c:pt>
                <c:pt idx="237219">
                  <c:v>5.37914</c:v>
                </c:pt>
                <c:pt idx="237220">
                  <c:v>5.37916</c:v>
                </c:pt>
                <c:pt idx="237221">
                  <c:v>5.37918</c:v>
                </c:pt>
                <c:pt idx="237222">
                  <c:v>5.37921</c:v>
                </c:pt>
                <c:pt idx="237223">
                  <c:v>5.37923</c:v>
                </c:pt>
                <c:pt idx="237224">
                  <c:v>5.37925</c:v>
                </c:pt>
                <c:pt idx="237225">
                  <c:v>5.37927</c:v>
                </c:pt>
                <c:pt idx="237226">
                  <c:v>5.3793</c:v>
                </c:pt>
                <c:pt idx="237227">
                  <c:v>5.37932</c:v>
                </c:pt>
                <c:pt idx="237228">
                  <c:v>5.37934</c:v>
                </c:pt>
                <c:pt idx="237229">
                  <c:v>5.37936</c:v>
                </c:pt>
                <c:pt idx="237230">
                  <c:v>5.37939</c:v>
                </c:pt>
                <c:pt idx="237231">
                  <c:v>5.37941</c:v>
                </c:pt>
                <c:pt idx="237232">
                  <c:v>5.37943</c:v>
                </c:pt>
                <c:pt idx="237233">
                  <c:v>5.37946</c:v>
                </c:pt>
                <c:pt idx="237234">
                  <c:v>5.37948</c:v>
                </c:pt>
                <c:pt idx="237235">
                  <c:v>5.3795</c:v>
                </c:pt>
                <c:pt idx="237236">
                  <c:v>5.37952</c:v>
                </c:pt>
                <c:pt idx="237237">
                  <c:v>5.37955</c:v>
                </c:pt>
                <c:pt idx="237238">
                  <c:v>5.37957</c:v>
                </c:pt>
                <c:pt idx="237239">
                  <c:v>5.37959</c:v>
                </c:pt>
                <c:pt idx="237240">
                  <c:v>5.37962</c:v>
                </c:pt>
                <c:pt idx="237241">
                  <c:v>5.37964</c:v>
                </c:pt>
                <c:pt idx="237242">
                  <c:v>5.37966</c:v>
                </c:pt>
                <c:pt idx="237243">
                  <c:v>5.37968</c:v>
                </c:pt>
                <c:pt idx="237244">
                  <c:v>5.37971</c:v>
                </c:pt>
                <c:pt idx="237245">
                  <c:v>5.37973</c:v>
                </c:pt>
                <c:pt idx="237246">
                  <c:v>5.37975</c:v>
                </c:pt>
                <c:pt idx="237247">
                  <c:v>5.37977</c:v>
                </c:pt>
                <c:pt idx="237248">
                  <c:v>5.3798</c:v>
                </c:pt>
                <c:pt idx="237249">
                  <c:v>5.37982</c:v>
                </c:pt>
                <c:pt idx="237250">
                  <c:v>5.37984</c:v>
                </c:pt>
                <c:pt idx="237251">
                  <c:v>5.37986</c:v>
                </c:pt>
                <c:pt idx="237252">
                  <c:v>5.37989</c:v>
                </c:pt>
                <c:pt idx="237253">
                  <c:v>5.37991</c:v>
                </c:pt>
                <c:pt idx="237254">
                  <c:v>5.37993</c:v>
                </c:pt>
                <c:pt idx="237255">
                  <c:v>5.37995</c:v>
                </c:pt>
                <c:pt idx="237256">
                  <c:v>5.37998</c:v>
                </c:pt>
                <c:pt idx="237257">
                  <c:v>5.38</c:v>
                </c:pt>
                <c:pt idx="237258">
                  <c:v>5.38002</c:v>
                </c:pt>
                <c:pt idx="237259">
                  <c:v>5.38004</c:v>
                </c:pt>
                <c:pt idx="237260">
                  <c:v>5.38007</c:v>
                </c:pt>
                <c:pt idx="237261">
                  <c:v>5.38009</c:v>
                </c:pt>
                <c:pt idx="237262">
                  <c:v>5.38011</c:v>
                </c:pt>
                <c:pt idx="237263">
                  <c:v>5.38014</c:v>
                </c:pt>
                <c:pt idx="237264">
                  <c:v>5.38016</c:v>
                </c:pt>
                <c:pt idx="237265">
                  <c:v>5.38018</c:v>
                </c:pt>
                <c:pt idx="237266">
                  <c:v>5.3802</c:v>
                </c:pt>
                <c:pt idx="237267">
                  <c:v>5.38023</c:v>
                </c:pt>
                <c:pt idx="237268">
                  <c:v>5.38025</c:v>
                </c:pt>
                <c:pt idx="237269">
                  <c:v>5.38027</c:v>
                </c:pt>
                <c:pt idx="237270">
                  <c:v>5.3803</c:v>
                </c:pt>
                <c:pt idx="237271">
                  <c:v>5.38032</c:v>
                </c:pt>
                <c:pt idx="237272">
                  <c:v>5.38034</c:v>
                </c:pt>
                <c:pt idx="237273">
                  <c:v>5.38036</c:v>
                </c:pt>
                <c:pt idx="237274">
                  <c:v>5.38039</c:v>
                </c:pt>
                <c:pt idx="237275">
                  <c:v>5.38041</c:v>
                </c:pt>
                <c:pt idx="237276">
                  <c:v>5.38043</c:v>
                </c:pt>
                <c:pt idx="237277">
                  <c:v>5.38045</c:v>
                </c:pt>
                <c:pt idx="237278">
                  <c:v>5.38048</c:v>
                </c:pt>
                <c:pt idx="237279">
                  <c:v>5.3805</c:v>
                </c:pt>
                <c:pt idx="237280">
                  <c:v>5.38052</c:v>
                </c:pt>
                <c:pt idx="237281">
                  <c:v>5.38054</c:v>
                </c:pt>
                <c:pt idx="237282">
                  <c:v>5.38057</c:v>
                </c:pt>
                <c:pt idx="237283">
                  <c:v>5.38059</c:v>
                </c:pt>
                <c:pt idx="237284">
                  <c:v>5.38061</c:v>
                </c:pt>
                <c:pt idx="237285">
                  <c:v>5.38063</c:v>
                </c:pt>
                <c:pt idx="237286">
                  <c:v>5.38066</c:v>
                </c:pt>
                <c:pt idx="237287">
                  <c:v>5.38068</c:v>
                </c:pt>
                <c:pt idx="237288">
                  <c:v>5.3807</c:v>
                </c:pt>
                <c:pt idx="237289">
                  <c:v>5.38073</c:v>
                </c:pt>
                <c:pt idx="237290">
                  <c:v>5.38075</c:v>
                </c:pt>
                <c:pt idx="237291">
                  <c:v>5.38077</c:v>
                </c:pt>
                <c:pt idx="237292">
                  <c:v>5.38079</c:v>
                </c:pt>
                <c:pt idx="237293">
                  <c:v>5.38082</c:v>
                </c:pt>
                <c:pt idx="237294">
                  <c:v>5.38084</c:v>
                </c:pt>
                <c:pt idx="237295">
                  <c:v>5.38086</c:v>
                </c:pt>
                <c:pt idx="237296">
                  <c:v>5.38088</c:v>
                </c:pt>
                <c:pt idx="237297">
                  <c:v>5.38091</c:v>
                </c:pt>
                <c:pt idx="237298">
                  <c:v>5.38093</c:v>
                </c:pt>
                <c:pt idx="237299">
                  <c:v>5.38095</c:v>
                </c:pt>
                <c:pt idx="237300">
                  <c:v>5.38098</c:v>
                </c:pt>
                <c:pt idx="237301">
                  <c:v>5.381</c:v>
                </c:pt>
                <c:pt idx="237302">
                  <c:v>5.38102</c:v>
                </c:pt>
                <c:pt idx="237303">
                  <c:v>5.38104</c:v>
                </c:pt>
                <c:pt idx="237304">
                  <c:v>5.38107</c:v>
                </c:pt>
                <c:pt idx="237305">
                  <c:v>5.38109</c:v>
                </c:pt>
                <c:pt idx="237306">
                  <c:v>5.38111</c:v>
                </c:pt>
                <c:pt idx="237307">
                  <c:v>5.38113</c:v>
                </c:pt>
                <c:pt idx="237308">
                  <c:v>5.38116</c:v>
                </c:pt>
                <c:pt idx="237309">
                  <c:v>5.38118</c:v>
                </c:pt>
                <c:pt idx="237310">
                  <c:v>5.3812</c:v>
                </c:pt>
                <c:pt idx="237311">
                  <c:v>5.38122</c:v>
                </c:pt>
                <c:pt idx="237312">
                  <c:v>5.38125</c:v>
                </c:pt>
                <c:pt idx="237313">
                  <c:v>5.38127</c:v>
                </c:pt>
                <c:pt idx="237314">
                  <c:v>5.38129</c:v>
                </c:pt>
                <c:pt idx="237315">
                  <c:v>5.38131</c:v>
                </c:pt>
                <c:pt idx="237316">
                  <c:v>5.38134</c:v>
                </c:pt>
                <c:pt idx="237317">
                  <c:v>5.38136</c:v>
                </c:pt>
                <c:pt idx="237318">
                  <c:v>5.38138</c:v>
                </c:pt>
                <c:pt idx="237319">
                  <c:v>5.38141</c:v>
                </c:pt>
                <c:pt idx="237320">
                  <c:v>5.38143</c:v>
                </c:pt>
                <c:pt idx="237321">
                  <c:v>5.38145</c:v>
                </c:pt>
                <c:pt idx="237322">
                  <c:v>5.38147</c:v>
                </c:pt>
                <c:pt idx="237323">
                  <c:v>5.3815</c:v>
                </c:pt>
                <c:pt idx="237324">
                  <c:v>5.38152</c:v>
                </c:pt>
                <c:pt idx="237325">
                  <c:v>5.38154</c:v>
                </c:pt>
                <c:pt idx="237326">
                  <c:v>5.38157</c:v>
                </c:pt>
                <c:pt idx="237327">
                  <c:v>5.38159</c:v>
                </c:pt>
                <c:pt idx="237328">
                  <c:v>5.38161</c:v>
                </c:pt>
                <c:pt idx="237329">
                  <c:v>5.38163</c:v>
                </c:pt>
                <c:pt idx="237330">
                  <c:v>5.38166</c:v>
                </c:pt>
                <c:pt idx="237331">
                  <c:v>5.38168</c:v>
                </c:pt>
                <c:pt idx="237332">
                  <c:v>5.3817</c:v>
                </c:pt>
                <c:pt idx="237333">
                  <c:v>5.38172</c:v>
                </c:pt>
                <c:pt idx="237334">
                  <c:v>5.38175</c:v>
                </c:pt>
                <c:pt idx="237335">
                  <c:v>5.38177</c:v>
                </c:pt>
                <c:pt idx="237336">
                  <c:v>5.38179</c:v>
                </c:pt>
                <c:pt idx="237337">
                  <c:v>5.38181</c:v>
                </c:pt>
                <c:pt idx="237338">
                  <c:v>5.38184</c:v>
                </c:pt>
                <c:pt idx="237339">
                  <c:v>5.38186</c:v>
                </c:pt>
                <c:pt idx="237340">
                  <c:v>5.38188</c:v>
                </c:pt>
                <c:pt idx="237341">
                  <c:v>5.3819</c:v>
                </c:pt>
                <c:pt idx="237342">
                  <c:v>5.38193</c:v>
                </c:pt>
                <c:pt idx="237343">
                  <c:v>5.38195</c:v>
                </c:pt>
                <c:pt idx="237344">
                  <c:v>5.38197</c:v>
                </c:pt>
                <c:pt idx="237345">
                  <c:v>5.38199</c:v>
                </c:pt>
                <c:pt idx="237346">
                  <c:v>5.38202</c:v>
                </c:pt>
                <c:pt idx="237347">
                  <c:v>5.38204</c:v>
                </c:pt>
                <c:pt idx="237348">
                  <c:v>5.38206</c:v>
                </c:pt>
                <c:pt idx="237349">
                  <c:v>5.38209</c:v>
                </c:pt>
                <c:pt idx="237350">
                  <c:v>5.38211</c:v>
                </c:pt>
                <c:pt idx="237351">
                  <c:v>5.38213</c:v>
                </c:pt>
                <c:pt idx="237352">
                  <c:v>5.38215</c:v>
                </c:pt>
                <c:pt idx="237353">
                  <c:v>5.38218</c:v>
                </c:pt>
                <c:pt idx="237354">
                  <c:v>5.3822</c:v>
                </c:pt>
                <c:pt idx="237355">
                  <c:v>5.38222</c:v>
                </c:pt>
                <c:pt idx="237356">
                  <c:v>5.38225</c:v>
                </c:pt>
                <c:pt idx="237357">
                  <c:v>5.38227</c:v>
                </c:pt>
                <c:pt idx="237358">
                  <c:v>5.38229</c:v>
                </c:pt>
                <c:pt idx="237359">
                  <c:v>5.38231</c:v>
                </c:pt>
                <c:pt idx="237360">
                  <c:v>5.38234</c:v>
                </c:pt>
                <c:pt idx="237361">
                  <c:v>5.38236</c:v>
                </c:pt>
                <c:pt idx="237362">
                  <c:v>5.38238</c:v>
                </c:pt>
                <c:pt idx="237363">
                  <c:v>5.3824</c:v>
                </c:pt>
                <c:pt idx="237364">
                  <c:v>5.38243</c:v>
                </c:pt>
                <c:pt idx="237365">
                  <c:v>5.38245</c:v>
                </c:pt>
                <c:pt idx="237366">
                  <c:v>5.38247</c:v>
                </c:pt>
                <c:pt idx="237367">
                  <c:v>5.38249</c:v>
                </c:pt>
                <c:pt idx="237368">
                  <c:v>5.38252</c:v>
                </c:pt>
                <c:pt idx="237369">
                  <c:v>5.38254</c:v>
                </c:pt>
                <c:pt idx="237370">
                  <c:v>5.38256</c:v>
                </c:pt>
                <c:pt idx="237371">
                  <c:v>5.38258</c:v>
                </c:pt>
                <c:pt idx="237372">
                  <c:v>5.38261</c:v>
                </c:pt>
                <c:pt idx="237373">
                  <c:v>5.38263</c:v>
                </c:pt>
                <c:pt idx="237374">
                  <c:v>5.38265</c:v>
                </c:pt>
                <c:pt idx="237375">
                  <c:v>5.38268</c:v>
                </c:pt>
                <c:pt idx="237376">
                  <c:v>5.3827</c:v>
                </c:pt>
                <c:pt idx="237377">
                  <c:v>5.38272</c:v>
                </c:pt>
                <c:pt idx="237378">
                  <c:v>5.38274</c:v>
                </c:pt>
                <c:pt idx="237379">
                  <c:v>5.38277</c:v>
                </c:pt>
                <c:pt idx="237380">
                  <c:v>5.38279</c:v>
                </c:pt>
                <c:pt idx="237381">
                  <c:v>5.38281</c:v>
                </c:pt>
                <c:pt idx="237382">
                  <c:v>5.38283</c:v>
                </c:pt>
                <c:pt idx="237383">
                  <c:v>5.38286</c:v>
                </c:pt>
                <c:pt idx="237384">
                  <c:v>5.38288</c:v>
                </c:pt>
                <c:pt idx="237385">
                  <c:v>5.3829</c:v>
                </c:pt>
                <c:pt idx="237386">
                  <c:v>5.38293</c:v>
                </c:pt>
                <c:pt idx="237387">
                  <c:v>5.38295</c:v>
                </c:pt>
                <c:pt idx="237388">
                  <c:v>5.38297</c:v>
                </c:pt>
                <c:pt idx="237389">
                  <c:v>5.38299</c:v>
                </c:pt>
                <c:pt idx="237390">
                  <c:v>5.38302</c:v>
                </c:pt>
                <c:pt idx="237391">
                  <c:v>5.38304</c:v>
                </c:pt>
                <c:pt idx="237392">
                  <c:v>5.38306</c:v>
                </c:pt>
                <c:pt idx="237393">
                  <c:v>5.38308</c:v>
                </c:pt>
                <c:pt idx="237394">
                  <c:v>5.38311</c:v>
                </c:pt>
                <c:pt idx="237395">
                  <c:v>5.38313</c:v>
                </c:pt>
                <c:pt idx="237396">
                  <c:v>5.38315</c:v>
                </c:pt>
                <c:pt idx="237397">
                  <c:v>5.38317</c:v>
                </c:pt>
                <c:pt idx="237398">
                  <c:v>5.3832</c:v>
                </c:pt>
                <c:pt idx="237399">
                  <c:v>5.38322</c:v>
                </c:pt>
                <c:pt idx="237400">
                  <c:v>5.38324</c:v>
                </c:pt>
                <c:pt idx="237401">
                  <c:v>5.38326</c:v>
                </c:pt>
                <c:pt idx="237402">
                  <c:v>5.38329</c:v>
                </c:pt>
                <c:pt idx="237403">
                  <c:v>5.38331</c:v>
                </c:pt>
                <c:pt idx="237404">
                  <c:v>5.38333</c:v>
                </c:pt>
                <c:pt idx="237405">
                  <c:v>5.38336</c:v>
                </c:pt>
                <c:pt idx="237406">
                  <c:v>5.38338</c:v>
                </c:pt>
                <c:pt idx="237407">
                  <c:v>5.3834</c:v>
                </c:pt>
                <c:pt idx="237408">
                  <c:v>5.38342</c:v>
                </c:pt>
                <c:pt idx="237409">
                  <c:v>5.38345</c:v>
                </c:pt>
                <c:pt idx="237410">
                  <c:v>5.38347</c:v>
                </c:pt>
                <c:pt idx="237411">
                  <c:v>5.38349</c:v>
                </c:pt>
                <c:pt idx="237412">
                  <c:v>5.38352</c:v>
                </c:pt>
                <c:pt idx="237413">
                  <c:v>5.38354</c:v>
                </c:pt>
                <c:pt idx="237414">
                  <c:v>5.38356</c:v>
                </c:pt>
                <c:pt idx="237415">
                  <c:v>5.38358</c:v>
                </c:pt>
                <c:pt idx="237416">
                  <c:v>5.38361</c:v>
                </c:pt>
                <c:pt idx="237417">
                  <c:v>5.38363</c:v>
                </c:pt>
                <c:pt idx="237418">
                  <c:v>5.38365</c:v>
                </c:pt>
                <c:pt idx="237419">
                  <c:v>5.38367</c:v>
                </c:pt>
                <c:pt idx="237420">
                  <c:v>5.3837</c:v>
                </c:pt>
                <c:pt idx="237421">
                  <c:v>5.38372</c:v>
                </c:pt>
                <c:pt idx="237422">
                  <c:v>5.38374</c:v>
                </c:pt>
                <c:pt idx="237423">
                  <c:v>5.38376</c:v>
                </c:pt>
                <c:pt idx="237424">
                  <c:v>5.38379</c:v>
                </c:pt>
                <c:pt idx="237425">
                  <c:v>5.38381</c:v>
                </c:pt>
                <c:pt idx="237426">
                  <c:v>5.38383</c:v>
                </c:pt>
                <c:pt idx="237427">
                  <c:v>5.38385</c:v>
                </c:pt>
                <c:pt idx="237428">
                  <c:v>5.38388</c:v>
                </c:pt>
                <c:pt idx="237429">
                  <c:v>5.3839</c:v>
                </c:pt>
                <c:pt idx="237430">
                  <c:v>5.38392</c:v>
                </c:pt>
                <c:pt idx="237431">
                  <c:v>5.38395</c:v>
                </c:pt>
                <c:pt idx="237432">
                  <c:v>5.38397</c:v>
                </c:pt>
                <c:pt idx="237433">
                  <c:v>5.38399</c:v>
                </c:pt>
                <c:pt idx="237434">
                  <c:v>5.38401</c:v>
                </c:pt>
                <c:pt idx="237435">
                  <c:v>5.38404</c:v>
                </c:pt>
                <c:pt idx="237436">
                  <c:v>5.38406</c:v>
                </c:pt>
                <c:pt idx="237437">
                  <c:v>5.38408</c:v>
                </c:pt>
                <c:pt idx="237438">
                  <c:v>5.3841</c:v>
                </c:pt>
                <c:pt idx="237439">
                  <c:v>5.38413</c:v>
                </c:pt>
                <c:pt idx="237440">
                  <c:v>5.38415</c:v>
                </c:pt>
                <c:pt idx="237441">
                  <c:v>5.38417</c:v>
                </c:pt>
                <c:pt idx="237442">
                  <c:v>5.3842</c:v>
                </c:pt>
                <c:pt idx="237443">
                  <c:v>5.38422</c:v>
                </c:pt>
                <c:pt idx="237444">
                  <c:v>5.38424</c:v>
                </c:pt>
                <c:pt idx="237445">
                  <c:v>5.38426</c:v>
                </c:pt>
                <c:pt idx="237446">
                  <c:v>5.38429</c:v>
                </c:pt>
                <c:pt idx="237447">
                  <c:v>5.38431</c:v>
                </c:pt>
                <c:pt idx="237448">
                  <c:v>5.38433</c:v>
                </c:pt>
                <c:pt idx="237449">
                  <c:v>5.38435</c:v>
                </c:pt>
                <c:pt idx="237450">
                  <c:v>5.38438</c:v>
                </c:pt>
                <c:pt idx="237451">
                  <c:v>5.3844</c:v>
                </c:pt>
                <c:pt idx="237452">
                  <c:v>5.38442</c:v>
                </c:pt>
                <c:pt idx="237453">
                  <c:v>5.38444</c:v>
                </c:pt>
                <c:pt idx="237454">
                  <c:v>5.38447</c:v>
                </c:pt>
                <c:pt idx="237455">
                  <c:v>5.38449</c:v>
                </c:pt>
                <c:pt idx="237456">
                  <c:v>5.38451</c:v>
                </c:pt>
                <c:pt idx="237457">
                  <c:v>5.38453</c:v>
                </c:pt>
                <c:pt idx="237458">
                  <c:v>5.38456</c:v>
                </c:pt>
                <c:pt idx="237459">
                  <c:v>5.38458</c:v>
                </c:pt>
                <c:pt idx="237460">
                  <c:v>5.3846</c:v>
                </c:pt>
                <c:pt idx="237461">
                  <c:v>5.38463</c:v>
                </c:pt>
                <c:pt idx="237462">
                  <c:v>5.38465</c:v>
                </c:pt>
                <c:pt idx="237463">
                  <c:v>5.38467</c:v>
                </c:pt>
                <c:pt idx="237464">
                  <c:v>5.38469</c:v>
                </c:pt>
                <c:pt idx="237465">
                  <c:v>5.38472</c:v>
                </c:pt>
                <c:pt idx="237466">
                  <c:v>5.38474</c:v>
                </c:pt>
                <c:pt idx="237467">
                  <c:v>5.38476</c:v>
                </c:pt>
                <c:pt idx="237468">
                  <c:v>5.38478</c:v>
                </c:pt>
                <c:pt idx="237469">
                  <c:v>5.38481</c:v>
                </c:pt>
                <c:pt idx="237470">
                  <c:v>5.38483</c:v>
                </c:pt>
                <c:pt idx="237471">
                  <c:v>5.38485</c:v>
                </c:pt>
                <c:pt idx="237472">
                  <c:v>5.38488</c:v>
                </c:pt>
                <c:pt idx="237473">
                  <c:v>5.3849</c:v>
                </c:pt>
                <c:pt idx="237474">
                  <c:v>5.38492</c:v>
                </c:pt>
                <c:pt idx="237475">
                  <c:v>5.38494</c:v>
                </c:pt>
                <c:pt idx="237476">
                  <c:v>5.38497</c:v>
                </c:pt>
                <c:pt idx="237477">
                  <c:v>5.38499</c:v>
                </c:pt>
                <c:pt idx="237478">
                  <c:v>5.38501</c:v>
                </c:pt>
                <c:pt idx="237479">
                  <c:v>5.38503</c:v>
                </c:pt>
                <c:pt idx="237480">
                  <c:v>5.38506</c:v>
                </c:pt>
                <c:pt idx="237481">
                  <c:v>5.38508</c:v>
                </c:pt>
                <c:pt idx="237482">
                  <c:v>5.3851</c:v>
                </c:pt>
                <c:pt idx="237483">
                  <c:v>5.38513</c:v>
                </c:pt>
                <c:pt idx="237484">
                  <c:v>5.38515</c:v>
                </c:pt>
                <c:pt idx="237485">
                  <c:v>5.38517</c:v>
                </c:pt>
                <c:pt idx="237486">
                  <c:v>5.38519</c:v>
                </c:pt>
                <c:pt idx="237487">
                  <c:v>5.38521</c:v>
                </c:pt>
                <c:pt idx="237488">
                  <c:v>5.38524</c:v>
                </c:pt>
                <c:pt idx="237489">
                  <c:v>5.38526</c:v>
                </c:pt>
                <c:pt idx="237490">
                  <c:v>5.38528</c:v>
                </c:pt>
                <c:pt idx="237491">
                  <c:v>5.38531</c:v>
                </c:pt>
                <c:pt idx="237492">
                  <c:v>5.38533</c:v>
                </c:pt>
                <c:pt idx="237493">
                  <c:v>5.38535</c:v>
                </c:pt>
                <c:pt idx="237494">
                  <c:v>5.38537</c:v>
                </c:pt>
                <c:pt idx="237495">
                  <c:v>5.3854</c:v>
                </c:pt>
                <c:pt idx="237496">
                  <c:v>5.38542</c:v>
                </c:pt>
                <c:pt idx="237497">
                  <c:v>5.38544</c:v>
                </c:pt>
                <c:pt idx="237498">
                  <c:v>5.38546</c:v>
                </c:pt>
                <c:pt idx="237499">
                  <c:v>5.38549</c:v>
                </c:pt>
                <c:pt idx="237500">
                  <c:v>5.38551</c:v>
                </c:pt>
                <c:pt idx="237501">
                  <c:v>5.38553</c:v>
                </c:pt>
                <c:pt idx="237502">
                  <c:v>5.38556</c:v>
                </c:pt>
                <c:pt idx="237503">
                  <c:v>5.38558</c:v>
                </c:pt>
                <c:pt idx="237504">
                  <c:v>5.3856</c:v>
                </c:pt>
                <c:pt idx="237505">
                  <c:v>5.38562</c:v>
                </c:pt>
                <c:pt idx="237506">
                  <c:v>5.38565</c:v>
                </c:pt>
                <c:pt idx="237507">
                  <c:v>5.38567</c:v>
                </c:pt>
                <c:pt idx="237508">
                  <c:v>5.38569</c:v>
                </c:pt>
                <c:pt idx="237509">
                  <c:v>5.38571</c:v>
                </c:pt>
                <c:pt idx="237510">
                  <c:v>5.38574</c:v>
                </c:pt>
                <c:pt idx="237511">
                  <c:v>5.38576</c:v>
                </c:pt>
                <c:pt idx="237512">
                  <c:v>5.38578</c:v>
                </c:pt>
                <c:pt idx="237513">
                  <c:v>5.38581</c:v>
                </c:pt>
                <c:pt idx="237514">
                  <c:v>5.38583</c:v>
                </c:pt>
                <c:pt idx="237515">
                  <c:v>5.38585</c:v>
                </c:pt>
                <c:pt idx="237516">
                  <c:v>5.38587</c:v>
                </c:pt>
                <c:pt idx="237517">
                  <c:v>5.3859</c:v>
                </c:pt>
                <c:pt idx="237518">
                  <c:v>5.38592</c:v>
                </c:pt>
                <c:pt idx="237519">
                  <c:v>5.38594</c:v>
                </c:pt>
                <c:pt idx="237520">
                  <c:v>5.38596</c:v>
                </c:pt>
                <c:pt idx="237521">
                  <c:v>5.38599</c:v>
                </c:pt>
                <c:pt idx="237522">
                  <c:v>5.38601</c:v>
                </c:pt>
                <c:pt idx="237523">
                  <c:v>5.38603</c:v>
                </c:pt>
                <c:pt idx="237524">
                  <c:v>5.38605</c:v>
                </c:pt>
                <c:pt idx="237525">
                  <c:v>5.38608</c:v>
                </c:pt>
                <c:pt idx="237526">
                  <c:v>5.3861</c:v>
                </c:pt>
                <c:pt idx="237527">
                  <c:v>5.38612</c:v>
                </c:pt>
                <c:pt idx="237528">
                  <c:v>5.38614</c:v>
                </c:pt>
                <c:pt idx="237529">
                  <c:v>5.38617</c:v>
                </c:pt>
                <c:pt idx="237530">
                  <c:v>5.38619</c:v>
                </c:pt>
                <c:pt idx="237531">
                  <c:v>5.38621</c:v>
                </c:pt>
                <c:pt idx="237532">
                  <c:v>5.38624</c:v>
                </c:pt>
                <c:pt idx="237533">
                  <c:v>5.38626</c:v>
                </c:pt>
                <c:pt idx="237534">
                  <c:v>5.38628</c:v>
                </c:pt>
                <c:pt idx="237535">
                  <c:v>5.3863</c:v>
                </c:pt>
                <c:pt idx="237536">
                  <c:v>5.38633</c:v>
                </c:pt>
                <c:pt idx="237537">
                  <c:v>5.38635</c:v>
                </c:pt>
                <c:pt idx="237538">
                  <c:v>5.38637</c:v>
                </c:pt>
                <c:pt idx="237539">
                  <c:v>5.3864</c:v>
                </c:pt>
                <c:pt idx="237540">
                  <c:v>5.38642</c:v>
                </c:pt>
                <c:pt idx="237541">
                  <c:v>5.38644</c:v>
                </c:pt>
                <c:pt idx="237542">
                  <c:v>5.38646</c:v>
                </c:pt>
                <c:pt idx="237543">
                  <c:v>5.38649</c:v>
                </c:pt>
                <c:pt idx="237544">
                  <c:v>5.38651</c:v>
                </c:pt>
                <c:pt idx="237545">
                  <c:v>5.38653</c:v>
                </c:pt>
                <c:pt idx="237546">
                  <c:v>5.38655</c:v>
                </c:pt>
                <c:pt idx="237547">
                  <c:v>5.38658</c:v>
                </c:pt>
                <c:pt idx="237548">
                  <c:v>5.3866</c:v>
                </c:pt>
                <c:pt idx="237549">
                  <c:v>5.38662</c:v>
                </c:pt>
                <c:pt idx="237550">
                  <c:v>5.38664</c:v>
                </c:pt>
                <c:pt idx="237551">
                  <c:v>5.38667</c:v>
                </c:pt>
                <c:pt idx="237552">
                  <c:v>5.38669</c:v>
                </c:pt>
                <c:pt idx="237553">
                  <c:v>5.38671</c:v>
                </c:pt>
                <c:pt idx="237554">
                  <c:v>5.38673</c:v>
                </c:pt>
                <c:pt idx="237555">
                  <c:v>5.38676</c:v>
                </c:pt>
                <c:pt idx="237556">
                  <c:v>5.38678</c:v>
                </c:pt>
                <c:pt idx="237557">
                  <c:v>5.3868</c:v>
                </c:pt>
                <c:pt idx="237558">
                  <c:v>5.38682</c:v>
                </c:pt>
                <c:pt idx="237559">
                  <c:v>5.38685</c:v>
                </c:pt>
                <c:pt idx="237560">
                  <c:v>5.38687</c:v>
                </c:pt>
                <c:pt idx="237561">
                  <c:v>5.38689</c:v>
                </c:pt>
                <c:pt idx="237562">
                  <c:v>5.38692</c:v>
                </c:pt>
                <c:pt idx="237563">
                  <c:v>5.38694</c:v>
                </c:pt>
                <c:pt idx="237564">
                  <c:v>5.38696</c:v>
                </c:pt>
                <c:pt idx="237565">
                  <c:v>5.38698</c:v>
                </c:pt>
                <c:pt idx="237566">
                  <c:v>5.38701</c:v>
                </c:pt>
                <c:pt idx="237567">
                  <c:v>5.38703</c:v>
                </c:pt>
                <c:pt idx="237568">
                  <c:v>5.38705</c:v>
                </c:pt>
                <c:pt idx="237569">
                  <c:v>5.38708</c:v>
                </c:pt>
                <c:pt idx="237570">
                  <c:v>5.3871</c:v>
                </c:pt>
                <c:pt idx="237571">
                  <c:v>5.38712</c:v>
                </c:pt>
                <c:pt idx="237572">
                  <c:v>5.38714</c:v>
                </c:pt>
                <c:pt idx="237573">
                  <c:v>5.38717</c:v>
                </c:pt>
                <c:pt idx="237574">
                  <c:v>5.38719</c:v>
                </c:pt>
                <c:pt idx="237575">
                  <c:v>5.38721</c:v>
                </c:pt>
                <c:pt idx="237576">
                  <c:v>5.38723</c:v>
                </c:pt>
                <c:pt idx="237577">
                  <c:v>5.38726</c:v>
                </c:pt>
                <c:pt idx="237578">
                  <c:v>5.38728</c:v>
                </c:pt>
                <c:pt idx="237579">
                  <c:v>5.3873</c:v>
                </c:pt>
                <c:pt idx="237580">
                  <c:v>5.38732</c:v>
                </c:pt>
                <c:pt idx="237581">
                  <c:v>5.38735</c:v>
                </c:pt>
                <c:pt idx="237582">
                  <c:v>5.38737</c:v>
                </c:pt>
                <c:pt idx="237583">
                  <c:v>5.38739</c:v>
                </c:pt>
                <c:pt idx="237584">
                  <c:v>5.38741</c:v>
                </c:pt>
                <c:pt idx="237585">
                  <c:v>5.38744</c:v>
                </c:pt>
                <c:pt idx="237586">
                  <c:v>5.38746</c:v>
                </c:pt>
                <c:pt idx="237587">
                  <c:v>5.38748</c:v>
                </c:pt>
                <c:pt idx="237588">
                  <c:v>5.38751</c:v>
                </c:pt>
                <c:pt idx="237589">
                  <c:v>5.38753</c:v>
                </c:pt>
                <c:pt idx="237590">
                  <c:v>5.38755</c:v>
                </c:pt>
                <c:pt idx="237591">
                  <c:v>5.38757</c:v>
                </c:pt>
                <c:pt idx="237592">
                  <c:v>5.3876</c:v>
                </c:pt>
                <c:pt idx="237593">
                  <c:v>5.38762</c:v>
                </c:pt>
                <c:pt idx="237594">
                  <c:v>5.38764</c:v>
                </c:pt>
                <c:pt idx="237595">
                  <c:v>5.38766</c:v>
                </c:pt>
                <c:pt idx="237596">
                  <c:v>5.38769</c:v>
                </c:pt>
                <c:pt idx="237597">
                  <c:v>5.38771</c:v>
                </c:pt>
                <c:pt idx="237598">
                  <c:v>5.38773</c:v>
                </c:pt>
                <c:pt idx="237599">
                  <c:v>5.38776</c:v>
                </c:pt>
                <c:pt idx="237600">
                  <c:v>5.38778</c:v>
                </c:pt>
                <c:pt idx="237601">
                  <c:v>5.3878</c:v>
                </c:pt>
                <c:pt idx="237602">
                  <c:v>5.38782</c:v>
                </c:pt>
                <c:pt idx="237603">
                  <c:v>5.38785</c:v>
                </c:pt>
                <c:pt idx="237604">
                  <c:v>5.38787</c:v>
                </c:pt>
                <c:pt idx="237605">
                  <c:v>5.38789</c:v>
                </c:pt>
                <c:pt idx="237606">
                  <c:v>5.38791</c:v>
                </c:pt>
                <c:pt idx="237607">
                  <c:v>5.38794</c:v>
                </c:pt>
                <c:pt idx="237608">
                  <c:v>5.38796</c:v>
                </c:pt>
                <c:pt idx="237609">
                  <c:v>5.38798</c:v>
                </c:pt>
                <c:pt idx="237610">
                  <c:v>5.388</c:v>
                </c:pt>
                <c:pt idx="237611">
                  <c:v>5.38803</c:v>
                </c:pt>
                <c:pt idx="237612">
                  <c:v>5.38805</c:v>
                </c:pt>
                <c:pt idx="237613">
                  <c:v>5.38807</c:v>
                </c:pt>
                <c:pt idx="237614">
                  <c:v>5.38809</c:v>
                </c:pt>
                <c:pt idx="237615">
                  <c:v>5.38812</c:v>
                </c:pt>
                <c:pt idx="237616">
                  <c:v>5.38814</c:v>
                </c:pt>
                <c:pt idx="237617">
                  <c:v>5.38816</c:v>
                </c:pt>
                <c:pt idx="237618">
                  <c:v>5.38819</c:v>
                </c:pt>
                <c:pt idx="237619">
                  <c:v>5.38821</c:v>
                </c:pt>
                <c:pt idx="237620">
                  <c:v>5.38823</c:v>
                </c:pt>
                <c:pt idx="237621">
                  <c:v>5.38825</c:v>
                </c:pt>
                <c:pt idx="237622">
                  <c:v>5.38828</c:v>
                </c:pt>
                <c:pt idx="237623">
                  <c:v>5.3883</c:v>
                </c:pt>
                <c:pt idx="237624">
                  <c:v>5.38832</c:v>
                </c:pt>
                <c:pt idx="237625">
                  <c:v>5.38835</c:v>
                </c:pt>
                <c:pt idx="237626">
                  <c:v>5.38837</c:v>
                </c:pt>
                <c:pt idx="237627">
                  <c:v>5.38839</c:v>
                </c:pt>
                <c:pt idx="237628">
                  <c:v>5.38841</c:v>
                </c:pt>
                <c:pt idx="237629">
                  <c:v>5.38844</c:v>
                </c:pt>
                <c:pt idx="237630">
                  <c:v>5.38846</c:v>
                </c:pt>
                <c:pt idx="237631">
                  <c:v>5.38848</c:v>
                </c:pt>
                <c:pt idx="237632">
                  <c:v>5.3885</c:v>
                </c:pt>
                <c:pt idx="237633">
                  <c:v>5.38853</c:v>
                </c:pt>
                <c:pt idx="237634">
                  <c:v>5.38855</c:v>
                </c:pt>
                <c:pt idx="237635">
                  <c:v>5.38857</c:v>
                </c:pt>
                <c:pt idx="237636">
                  <c:v>5.38859</c:v>
                </c:pt>
                <c:pt idx="237637">
                  <c:v>5.38862</c:v>
                </c:pt>
                <c:pt idx="237638">
                  <c:v>5.38864</c:v>
                </c:pt>
                <c:pt idx="237639">
                  <c:v>5.38866</c:v>
                </c:pt>
                <c:pt idx="237640">
                  <c:v>5.38868</c:v>
                </c:pt>
                <c:pt idx="237641">
                  <c:v>5.38871</c:v>
                </c:pt>
                <c:pt idx="237642">
                  <c:v>5.38873</c:v>
                </c:pt>
                <c:pt idx="237643">
                  <c:v>5.38875</c:v>
                </c:pt>
                <c:pt idx="237644">
                  <c:v>5.38878</c:v>
                </c:pt>
                <c:pt idx="237645">
                  <c:v>5.3888</c:v>
                </c:pt>
                <c:pt idx="237646">
                  <c:v>5.38882</c:v>
                </c:pt>
                <c:pt idx="237647">
                  <c:v>5.38884</c:v>
                </c:pt>
                <c:pt idx="237648">
                  <c:v>5.38887</c:v>
                </c:pt>
                <c:pt idx="237649">
                  <c:v>5.38889</c:v>
                </c:pt>
                <c:pt idx="237650">
                  <c:v>5.38891</c:v>
                </c:pt>
                <c:pt idx="237651">
                  <c:v>5.38893</c:v>
                </c:pt>
                <c:pt idx="237652">
                  <c:v>5.38896</c:v>
                </c:pt>
                <c:pt idx="237653">
                  <c:v>5.38898</c:v>
                </c:pt>
                <c:pt idx="237654">
                  <c:v>5.389</c:v>
                </c:pt>
                <c:pt idx="237655">
                  <c:v>5.38903</c:v>
                </c:pt>
                <c:pt idx="237656">
                  <c:v>5.38905</c:v>
                </c:pt>
                <c:pt idx="237657">
                  <c:v>5.38907</c:v>
                </c:pt>
                <c:pt idx="237658">
                  <c:v>5.38909</c:v>
                </c:pt>
                <c:pt idx="237659">
                  <c:v>5.38912</c:v>
                </c:pt>
                <c:pt idx="237660">
                  <c:v>5.38914</c:v>
                </c:pt>
                <c:pt idx="237661">
                  <c:v>5.38916</c:v>
                </c:pt>
                <c:pt idx="237662">
                  <c:v>5.38918</c:v>
                </c:pt>
                <c:pt idx="237663">
                  <c:v>5.38921</c:v>
                </c:pt>
                <c:pt idx="237664">
                  <c:v>5.38923</c:v>
                </c:pt>
                <c:pt idx="237665">
                  <c:v>5.38925</c:v>
                </c:pt>
                <c:pt idx="237666">
                  <c:v>5.38927</c:v>
                </c:pt>
                <c:pt idx="237667">
                  <c:v>5.3893</c:v>
                </c:pt>
                <c:pt idx="237668">
                  <c:v>5.38932</c:v>
                </c:pt>
                <c:pt idx="237669">
                  <c:v>5.38934</c:v>
                </c:pt>
                <c:pt idx="237670">
                  <c:v>5.38936</c:v>
                </c:pt>
                <c:pt idx="237671">
                  <c:v>5.38939</c:v>
                </c:pt>
                <c:pt idx="237672">
                  <c:v>5.38941</c:v>
                </c:pt>
                <c:pt idx="237673">
                  <c:v>5.38943</c:v>
                </c:pt>
                <c:pt idx="237674">
                  <c:v>5.38946</c:v>
                </c:pt>
                <c:pt idx="237675">
                  <c:v>5.38948</c:v>
                </c:pt>
                <c:pt idx="237676">
                  <c:v>5.3895</c:v>
                </c:pt>
                <c:pt idx="237677">
                  <c:v>5.38952</c:v>
                </c:pt>
                <c:pt idx="237678">
                  <c:v>5.38955</c:v>
                </c:pt>
                <c:pt idx="237679">
                  <c:v>5.38957</c:v>
                </c:pt>
                <c:pt idx="237680">
                  <c:v>5.38959</c:v>
                </c:pt>
                <c:pt idx="237681">
                  <c:v>5.38962</c:v>
                </c:pt>
                <c:pt idx="237682">
                  <c:v>5.38964</c:v>
                </c:pt>
                <c:pt idx="237683">
                  <c:v>5.38966</c:v>
                </c:pt>
                <c:pt idx="237684">
                  <c:v>5.38968</c:v>
                </c:pt>
                <c:pt idx="237685">
                  <c:v>5.38971</c:v>
                </c:pt>
                <c:pt idx="237686">
                  <c:v>5.38973</c:v>
                </c:pt>
                <c:pt idx="237687">
                  <c:v>5.38975</c:v>
                </c:pt>
                <c:pt idx="237688">
                  <c:v>5.38977</c:v>
                </c:pt>
                <c:pt idx="237689">
                  <c:v>5.3898</c:v>
                </c:pt>
                <c:pt idx="237690">
                  <c:v>5.38982</c:v>
                </c:pt>
                <c:pt idx="237691">
                  <c:v>5.38984</c:v>
                </c:pt>
                <c:pt idx="237692">
                  <c:v>5.38986</c:v>
                </c:pt>
                <c:pt idx="237693">
                  <c:v>5.38989</c:v>
                </c:pt>
                <c:pt idx="237694">
                  <c:v>5.38991</c:v>
                </c:pt>
                <c:pt idx="237695">
                  <c:v>5.38993</c:v>
                </c:pt>
                <c:pt idx="237696">
                  <c:v>5.38995</c:v>
                </c:pt>
                <c:pt idx="237697">
                  <c:v>5.38998</c:v>
                </c:pt>
                <c:pt idx="237698">
                  <c:v>5.39</c:v>
                </c:pt>
                <c:pt idx="237699">
                  <c:v>5.39002</c:v>
                </c:pt>
                <c:pt idx="237700">
                  <c:v>5.39004</c:v>
                </c:pt>
                <c:pt idx="237701">
                  <c:v>5.39007</c:v>
                </c:pt>
                <c:pt idx="237702">
                  <c:v>5.39009</c:v>
                </c:pt>
                <c:pt idx="237703">
                  <c:v>5.39011</c:v>
                </c:pt>
                <c:pt idx="237704">
                  <c:v>5.39014</c:v>
                </c:pt>
                <c:pt idx="237705">
                  <c:v>5.39016</c:v>
                </c:pt>
                <c:pt idx="237706">
                  <c:v>5.39018</c:v>
                </c:pt>
                <c:pt idx="237707">
                  <c:v>5.3902</c:v>
                </c:pt>
                <c:pt idx="237708">
                  <c:v>5.39023</c:v>
                </c:pt>
                <c:pt idx="237709">
                  <c:v>5.39025</c:v>
                </c:pt>
                <c:pt idx="237710">
                  <c:v>5.39027</c:v>
                </c:pt>
                <c:pt idx="237711">
                  <c:v>5.3903</c:v>
                </c:pt>
                <c:pt idx="237712">
                  <c:v>5.39032</c:v>
                </c:pt>
                <c:pt idx="237713">
                  <c:v>5.39034</c:v>
                </c:pt>
                <c:pt idx="237714">
                  <c:v>5.39036</c:v>
                </c:pt>
                <c:pt idx="237715">
                  <c:v>5.39039</c:v>
                </c:pt>
                <c:pt idx="237716">
                  <c:v>5.39041</c:v>
                </c:pt>
                <c:pt idx="237717">
                  <c:v>5.39043</c:v>
                </c:pt>
                <c:pt idx="237718">
                  <c:v>5.39045</c:v>
                </c:pt>
                <c:pt idx="237719">
                  <c:v>5.39048</c:v>
                </c:pt>
                <c:pt idx="237720">
                  <c:v>5.3905</c:v>
                </c:pt>
                <c:pt idx="237721">
                  <c:v>5.39052</c:v>
                </c:pt>
                <c:pt idx="237722">
                  <c:v>5.39054</c:v>
                </c:pt>
                <c:pt idx="237723">
                  <c:v>5.39057</c:v>
                </c:pt>
                <c:pt idx="237724">
                  <c:v>5.39059</c:v>
                </c:pt>
                <c:pt idx="237725">
                  <c:v>5.39061</c:v>
                </c:pt>
                <c:pt idx="237726">
                  <c:v>5.39063</c:v>
                </c:pt>
                <c:pt idx="237727">
                  <c:v>5.39066</c:v>
                </c:pt>
                <c:pt idx="237728">
                  <c:v>5.39068</c:v>
                </c:pt>
                <c:pt idx="237729">
                  <c:v>5.3907</c:v>
                </c:pt>
                <c:pt idx="237730">
                  <c:v>5.39073</c:v>
                </c:pt>
                <c:pt idx="237731">
                  <c:v>5.39075</c:v>
                </c:pt>
                <c:pt idx="237732">
                  <c:v>5.39077</c:v>
                </c:pt>
                <c:pt idx="237733">
                  <c:v>5.39079</c:v>
                </c:pt>
                <c:pt idx="237734">
                  <c:v>5.39082</c:v>
                </c:pt>
                <c:pt idx="237735">
                  <c:v>5.39084</c:v>
                </c:pt>
                <c:pt idx="237736">
                  <c:v>5.39086</c:v>
                </c:pt>
                <c:pt idx="237737">
                  <c:v>5.39088</c:v>
                </c:pt>
                <c:pt idx="237738">
                  <c:v>5.39091</c:v>
                </c:pt>
                <c:pt idx="237739">
                  <c:v>5.39093</c:v>
                </c:pt>
                <c:pt idx="237740">
                  <c:v>5.39095</c:v>
                </c:pt>
                <c:pt idx="237741">
                  <c:v>5.39098</c:v>
                </c:pt>
                <c:pt idx="237742">
                  <c:v>5.391</c:v>
                </c:pt>
                <c:pt idx="237743">
                  <c:v>5.39102</c:v>
                </c:pt>
                <c:pt idx="237744">
                  <c:v>5.39104</c:v>
                </c:pt>
                <c:pt idx="237745">
                  <c:v>5.39107</c:v>
                </c:pt>
                <c:pt idx="237746">
                  <c:v>5.39109</c:v>
                </c:pt>
                <c:pt idx="237747">
                  <c:v>5.39111</c:v>
                </c:pt>
                <c:pt idx="237748">
                  <c:v>5.39113</c:v>
                </c:pt>
                <c:pt idx="237749">
                  <c:v>5.39116</c:v>
                </c:pt>
                <c:pt idx="237750">
                  <c:v>5.39118</c:v>
                </c:pt>
                <c:pt idx="237751">
                  <c:v>5.3912</c:v>
                </c:pt>
                <c:pt idx="237752">
                  <c:v>5.39122</c:v>
                </c:pt>
                <c:pt idx="237753">
                  <c:v>5.39125</c:v>
                </c:pt>
                <c:pt idx="237754">
                  <c:v>5.39127</c:v>
                </c:pt>
                <c:pt idx="237755">
                  <c:v>5.39129</c:v>
                </c:pt>
                <c:pt idx="237756">
                  <c:v>5.39131</c:v>
                </c:pt>
                <c:pt idx="237757">
                  <c:v>5.39134</c:v>
                </c:pt>
                <c:pt idx="237758">
                  <c:v>5.39136</c:v>
                </c:pt>
                <c:pt idx="237759">
                  <c:v>5.39138</c:v>
                </c:pt>
                <c:pt idx="237760">
                  <c:v>5.39141</c:v>
                </c:pt>
                <c:pt idx="237761">
                  <c:v>5.39143</c:v>
                </c:pt>
                <c:pt idx="237762">
                  <c:v>5.39145</c:v>
                </c:pt>
                <c:pt idx="237763">
                  <c:v>5.39147</c:v>
                </c:pt>
                <c:pt idx="237764">
                  <c:v>5.3915</c:v>
                </c:pt>
                <c:pt idx="237765">
                  <c:v>5.39152</c:v>
                </c:pt>
                <c:pt idx="237766">
                  <c:v>5.39154</c:v>
                </c:pt>
                <c:pt idx="237767">
                  <c:v>5.39156</c:v>
                </c:pt>
                <c:pt idx="237768">
                  <c:v>5.39159</c:v>
                </c:pt>
                <c:pt idx="237769">
                  <c:v>5.39161</c:v>
                </c:pt>
                <c:pt idx="237770">
                  <c:v>5.39163</c:v>
                </c:pt>
                <c:pt idx="237771">
                  <c:v>5.39166</c:v>
                </c:pt>
                <c:pt idx="237772">
                  <c:v>5.39168</c:v>
                </c:pt>
                <c:pt idx="237773">
                  <c:v>5.3917</c:v>
                </c:pt>
                <c:pt idx="237774">
                  <c:v>5.39172</c:v>
                </c:pt>
                <c:pt idx="237775">
                  <c:v>5.39175</c:v>
                </c:pt>
                <c:pt idx="237776">
                  <c:v>5.39177</c:v>
                </c:pt>
                <c:pt idx="237777">
                  <c:v>5.39179</c:v>
                </c:pt>
                <c:pt idx="237778">
                  <c:v>5.39181</c:v>
                </c:pt>
                <c:pt idx="237779">
                  <c:v>5.39184</c:v>
                </c:pt>
                <c:pt idx="237780">
                  <c:v>5.39186</c:v>
                </c:pt>
                <c:pt idx="237781">
                  <c:v>5.39188</c:v>
                </c:pt>
                <c:pt idx="237782">
                  <c:v>5.39191</c:v>
                </c:pt>
                <c:pt idx="237783">
                  <c:v>5.39193</c:v>
                </c:pt>
                <c:pt idx="237784">
                  <c:v>5.39195</c:v>
                </c:pt>
                <c:pt idx="237785">
                  <c:v>5.39197</c:v>
                </c:pt>
                <c:pt idx="237786">
                  <c:v>5.39199</c:v>
                </c:pt>
                <c:pt idx="237787">
                  <c:v>5.39202</c:v>
                </c:pt>
                <c:pt idx="237788">
                  <c:v>5.39204</c:v>
                </c:pt>
                <c:pt idx="237789">
                  <c:v>5.39206</c:v>
                </c:pt>
                <c:pt idx="237790">
                  <c:v>5.39209</c:v>
                </c:pt>
                <c:pt idx="237791">
                  <c:v>5.39211</c:v>
                </c:pt>
                <c:pt idx="237792">
                  <c:v>5.39213</c:v>
                </c:pt>
                <c:pt idx="237793">
                  <c:v>5.39215</c:v>
                </c:pt>
                <c:pt idx="237794">
                  <c:v>5.39218</c:v>
                </c:pt>
                <c:pt idx="237795">
                  <c:v>5.3922</c:v>
                </c:pt>
                <c:pt idx="237796">
                  <c:v>5.39222</c:v>
                </c:pt>
                <c:pt idx="237797">
                  <c:v>5.39224</c:v>
                </c:pt>
                <c:pt idx="237798">
                  <c:v>5.39227</c:v>
                </c:pt>
                <c:pt idx="237799">
                  <c:v>5.39229</c:v>
                </c:pt>
                <c:pt idx="237800">
                  <c:v>5.39231</c:v>
                </c:pt>
                <c:pt idx="237801">
                  <c:v>5.39234</c:v>
                </c:pt>
                <c:pt idx="237802">
                  <c:v>5.39236</c:v>
                </c:pt>
                <c:pt idx="237803">
                  <c:v>5.39238</c:v>
                </c:pt>
                <c:pt idx="237804">
                  <c:v>5.3924</c:v>
                </c:pt>
                <c:pt idx="237805">
                  <c:v>5.39243</c:v>
                </c:pt>
                <c:pt idx="237806">
                  <c:v>5.39245</c:v>
                </c:pt>
                <c:pt idx="237807">
                  <c:v>5.39247</c:v>
                </c:pt>
                <c:pt idx="237808">
                  <c:v>5.39249</c:v>
                </c:pt>
                <c:pt idx="237809">
                  <c:v>5.39252</c:v>
                </c:pt>
                <c:pt idx="237810">
                  <c:v>5.39254</c:v>
                </c:pt>
                <c:pt idx="237811">
                  <c:v>5.39256</c:v>
                </c:pt>
                <c:pt idx="237812">
                  <c:v>5.39259</c:v>
                </c:pt>
                <c:pt idx="237813">
                  <c:v>5.39261</c:v>
                </c:pt>
                <c:pt idx="237814">
                  <c:v>5.39263</c:v>
                </c:pt>
                <c:pt idx="237815">
                  <c:v>5.39265</c:v>
                </c:pt>
                <c:pt idx="237816">
                  <c:v>5.39268</c:v>
                </c:pt>
                <c:pt idx="237817">
                  <c:v>5.3927</c:v>
                </c:pt>
                <c:pt idx="237818">
                  <c:v>5.39272</c:v>
                </c:pt>
                <c:pt idx="237819">
                  <c:v>5.39274</c:v>
                </c:pt>
                <c:pt idx="237820">
                  <c:v>5.39277</c:v>
                </c:pt>
                <c:pt idx="237821">
                  <c:v>5.39279</c:v>
                </c:pt>
                <c:pt idx="237822">
                  <c:v>5.39281</c:v>
                </c:pt>
                <c:pt idx="237823">
                  <c:v>5.39283</c:v>
                </c:pt>
                <c:pt idx="237824">
                  <c:v>5.39286</c:v>
                </c:pt>
                <c:pt idx="237825">
                  <c:v>5.39288</c:v>
                </c:pt>
                <c:pt idx="237826">
                  <c:v>5.3929</c:v>
                </c:pt>
                <c:pt idx="237827">
                  <c:v>5.39292</c:v>
                </c:pt>
                <c:pt idx="237828">
                  <c:v>5.39295</c:v>
                </c:pt>
                <c:pt idx="237829">
                  <c:v>5.39297</c:v>
                </c:pt>
                <c:pt idx="237830">
                  <c:v>5.39299</c:v>
                </c:pt>
                <c:pt idx="237831">
                  <c:v>5.39302</c:v>
                </c:pt>
                <c:pt idx="237832">
                  <c:v>5.39304</c:v>
                </c:pt>
                <c:pt idx="237833">
                  <c:v>5.39306</c:v>
                </c:pt>
                <c:pt idx="237834">
                  <c:v>5.39308</c:v>
                </c:pt>
                <c:pt idx="237835">
                  <c:v>5.39311</c:v>
                </c:pt>
                <c:pt idx="237836">
                  <c:v>5.39313</c:v>
                </c:pt>
                <c:pt idx="237837">
                  <c:v>5.39315</c:v>
                </c:pt>
                <c:pt idx="237838">
                  <c:v>5.39318</c:v>
                </c:pt>
                <c:pt idx="237839">
                  <c:v>5.3932</c:v>
                </c:pt>
                <c:pt idx="237840">
                  <c:v>5.39322</c:v>
                </c:pt>
                <c:pt idx="237841">
                  <c:v>5.39324</c:v>
                </c:pt>
                <c:pt idx="237842">
                  <c:v>5.39327</c:v>
                </c:pt>
                <c:pt idx="237843">
                  <c:v>5.39329</c:v>
                </c:pt>
                <c:pt idx="237844">
                  <c:v>5.39331</c:v>
                </c:pt>
                <c:pt idx="237845">
                  <c:v>5.39333</c:v>
                </c:pt>
                <c:pt idx="237846">
                  <c:v>5.39336</c:v>
                </c:pt>
                <c:pt idx="237847">
                  <c:v>5.39338</c:v>
                </c:pt>
                <c:pt idx="237848">
                  <c:v>5.3934</c:v>
                </c:pt>
                <c:pt idx="237849">
                  <c:v>5.39342</c:v>
                </c:pt>
                <c:pt idx="237850">
                  <c:v>5.39345</c:v>
                </c:pt>
                <c:pt idx="237851">
                  <c:v>5.39347</c:v>
                </c:pt>
                <c:pt idx="237852">
                  <c:v>5.39349</c:v>
                </c:pt>
                <c:pt idx="237853">
                  <c:v>5.39351</c:v>
                </c:pt>
                <c:pt idx="237854">
                  <c:v>5.39354</c:v>
                </c:pt>
                <c:pt idx="237855">
                  <c:v>5.39356</c:v>
                </c:pt>
                <c:pt idx="237856">
                  <c:v>5.39358</c:v>
                </c:pt>
                <c:pt idx="237857">
                  <c:v>5.3936</c:v>
                </c:pt>
                <c:pt idx="237858">
                  <c:v>5.39363</c:v>
                </c:pt>
                <c:pt idx="237859">
                  <c:v>5.39365</c:v>
                </c:pt>
                <c:pt idx="237860">
                  <c:v>5.39367</c:v>
                </c:pt>
                <c:pt idx="237861">
                  <c:v>5.3937</c:v>
                </c:pt>
                <c:pt idx="237862">
                  <c:v>5.39372</c:v>
                </c:pt>
                <c:pt idx="237863">
                  <c:v>5.39374</c:v>
                </c:pt>
                <c:pt idx="237864">
                  <c:v>5.39376</c:v>
                </c:pt>
                <c:pt idx="237865">
                  <c:v>5.39379</c:v>
                </c:pt>
                <c:pt idx="237866">
                  <c:v>5.39381</c:v>
                </c:pt>
                <c:pt idx="237867">
                  <c:v>5.39383</c:v>
                </c:pt>
                <c:pt idx="237868">
                  <c:v>5.39386</c:v>
                </c:pt>
                <c:pt idx="237869">
                  <c:v>5.39388</c:v>
                </c:pt>
                <c:pt idx="237870">
                  <c:v>5.3939</c:v>
                </c:pt>
                <c:pt idx="237871">
                  <c:v>5.39392</c:v>
                </c:pt>
                <c:pt idx="237872">
                  <c:v>5.39395</c:v>
                </c:pt>
                <c:pt idx="237873">
                  <c:v>5.39397</c:v>
                </c:pt>
                <c:pt idx="237874">
                  <c:v>5.39399</c:v>
                </c:pt>
                <c:pt idx="237875">
                  <c:v>5.39401</c:v>
                </c:pt>
                <c:pt idx="237876">
                  <c:v>5.39404</c:v>
                </c:pt>
                <c:pt idx="237877">
                  <c:v>5.39406</c:v>
                </c:pt>
                <c:pt idx="237878">
                  <c:v>5.39408</c:v>
                </c:pt>
                <c:pt idx="237879">
                  <c:v>5.3941</c:v>
                </c:pt>
                <c:pt idx="237880">
                  <c:v>5.39413</c:v>
                </c:pt>
                <c:pt idx="237881">
                  <c:v>5.39415</c:v>
                </c:pt>
                <c:pt idx="237882">
                  <c:v>5.39417</c:v>
                </c:pt>
                <c:pt idx="237883">
                  <c:v>5.39419</c:v>
                </c:pt>
                <c:pt idx="237884">
                  <c:v>5.39422</c:v>
                </c:pt>
                <c:pt idx="237885">
                  <c:v>5.39424</c:v>
                </c:pt>
                <c:pt idx="237886">
                  <c:v>5.39426</c:v>
                </c:pt>
                <c:pt idx="237887">
                  <c:v>5.39429</c:v>
                </c:pt>
                <c:pt idx="237888">
                  <c:v>5.39431</c:v>
                </c:pt>
                <c:pt idx="237889">
                  <c:v>5.39433</c:v>
                </c:pt>
                <c:pt idx="237890">
                  <c:v>5.39435</c:v>
                </c:pt>
                <c:pt idx="237891">
                  <c:v>5.39438</c:v>
                </c:pt>
                <c:pt idx="237892">
                  <c:v>5.3944</c:v>
                </c:pt>
                <c:pt idx="237893">
                  <c:v>5.39442</c:v>
                </c:pt>
                <c:pt idx="237894">
                  <c:v>5.39444</c:v>
                </c:pt>
                <c:pt idx="237895">
                  <c:v>5.39447</c:v>
                </c:pt>
                <c:pt idx="237896">
                  <c:v>5.39449</c:v>
                </c:pt>
                <c:pt idx="237897">
                  <c:v>5.39451</c:v>
                </c:pt>
                <c:pt idx="237898">
                  <c:v>5.39454</c:v>
                </c:pt>
                <c:pt idx="237899">
                  <c:v>5.39456</c:v>
                </c:pt>
                <c:pt idx="237900">
                  <c:v>5.39458</c:v>
                </c:pt>
                <c:pt idx="237901">
                  <c:v>5.3946</c:v>
                </c:pt>
                <c:pt idx="237902">
                  <c:v>5.39463</c:v>
                </c:pt>
                <c:pt idx="237903">
                  <c:v>5.39465</c:v>
                </c:pt>
                <c:pt idx="237904">
                  <c:v>5.39467</c:v>
                </c:pt>
                <c:pt idx="237905">
                  <c:v>5.39469</c:v>
                </c:pt>
                <c:pt idx="237906">
                  <c:v>5.39472</c:v>
                </c:pt>
                <c:pt idx="237907">
                  <c:v>5.39474</c:v>
                </c:pt>
                <c:pt idx="237908">
                  <c:v>5.39476</c:v>
                </c:pt>
                <c:pt idx="237909">
                  <c:v>5.39478</c:v>
                </c:pt>
                <c:pt idx="237910">
                  <c:v>5.39481</c:v>
                </c:pt>
                <c:pt idx="237911">
                  <c:v>5.39483</c:v>
                </c:pt>
                <c:pt idx="237912">
                  <c:v>5.39485</c:v>
                </c:pt>
                <c:pt idx="237913">
                  <c:v>5.39487</c:v>
                </c:pt>
                <c:pt idx="237914">
                  <c:v>5.3949</c:v>
                </c:pt>
                <c:pt idx="237915">
                  <c:v>5.39492</c:v>
                </c:pt>
                <c:pt idx="237916">
                  <c:v>5.39494</c:v>
                </c:pt>
                <c:pt idx="237917">
                  <c:v>5.39497</c:v>
                </c:pt>
                <c:pt idx="237918">
                  <c:v>5.39499</c:v>
                </c:pt>
                <c:pt idx="237919">
                  <c:v>5.39501</c:v>
                </c:pt>
                <c:pt idx="237920">
                  <c:v>5.39503</c:v>
                </c:pt>
                <c:pt idx="237921">
                  <c:v>5.39506</c:v>
                </c:pt>
                <c:pt idx="237922">
                  <c:v>5.39508</c:v>
                </c:pt>
                <c:pt idx="237923">
                  <c:v>5.3951</c:v>
                </c:pt>
                <c:pt idx="237924">
                  <c:v>5.39513</c:v>
                </c:pt>
                <c:pt idx="237925">
                  <c:v>5.39515</c:v>
                </c:pt>
                <c:pt idx="237926">
                  <c:v>5.39517</c:v>
                </c:pt>
                <c:pt idx="237927">
                  <c:v>5.39519</c:v>
                </c:pt>
                <c:pt idx="237928">
                  <c:v>5.39522</c:v>
                </c:pt>
                <c:pt idx="237929">
                  <c:v>5.39524</c:v>
                </c:pt>
                <c:pt idx="237930">
                  <c:v>5.39526</c:v>
                </c:pt>
                <c:pt idx="237931">
                  <c:v>5.39528</c:v>
                </c:pt>
                <c:pt idx="237932">
                  <c:v>5.39531</c:v>
                </c:pt>
                <c:pt idx="237933">
                  <c:v>5.39533</c:v>
                </c:pt>
                <c:pt idx="237934">
                  <c:v>5.39535</c:v>
                </c:pt>
                <c:pt idx="237935">
                  <c:v>5.39537</c:v>
                </c:pt>
                <c:pt idx="237936">
                  <c:v>5.3954</c:v>
                </c:pt>
                <c:pt idx="237937">
                  <c:v>5.39542</c:v>
                </c:pt>
                <c:pt idx="237938">
                  <c:v>5.39544</c:v>
                </c:pt>
                <c:pt idx="237939">
                  <c:v>5.39546</c:v>
                </c:pt>
                <c:pt idx="237940">
                  <c:v>5.39549</c:v>
                </c:pt>
                <c:pt idx="237941">
                  <c:v>5.39551</c:v>
                </c:pt>
                <c:pt idx="237942">
                  <c:v>5.39553</c:v>
                </c:pt>
                <c:pt idx="237943">
                  <c:v>5.39556</c:v>
                </c:pt>
                <c:pt idx="237944">
                  <c:v>5.39558</c:v>
                </c:pt>
                <c:pt idx="237945">
                  <c:v>5.3956</c:v>
                </c:pt>
                <c:pt idx="237946">
                  <c:v>5.39562</c:v>
                </c:pt>
                <c:pt idx="237947">
                  <c:v>5.39565</c:v>
                </c:pt>
                <c:pt idx="237948">
                  <c:v>5.39567</c:v>
                </c:pt>
                <c:pt idx="237949">
                  <c:v>5.39569</c:v>
                </c:pt>
                <c:pt idx="237950">
                  <c:v>5.39571</c:v>
                </c:pt>
                <c:pt idx="237951">
                  <c:v>5.39574</c:v>
                </c:pt>
                <c:pt idx="237952">
                  <c:v>5.39576</c:v>
                </c:pt>
                <c:pt idx="237953">
                  <c:v>5.39578</c:v>
                </c:pt>
                <c:pt idx="237954">
                  <c:v>5.39581</c:v>
                </c:pt>
                <c:pt idx="237955">
                  <c:v>5.39583</c:v>
                </c:pt>
                <c:pt idx="237956">
                  <c:v>5.39585</c:v>
                </c:pt>
                <c:pt idx="237957">
                  <c:v>5.39587</c:v>
                </c:pt>
                <c:pt idx="237958">
                  <c:v>5.3959</c:v>
                </c:pt>
                <c:pt idx="237959">
                  <c:v>5.39592</c:v>
                </c:pt>
                <c:pt idx="237960">
                  <c:v>5.39594</c:v>
                </c:pt>
                <c:pt idx="237961">
                  <c:v>5.39596</c:v>
                </c:pt>
                <c:pt idx="237962">
                  <c:v>5.39599</c:v>
                </c:pt>
                <c:pt idx="237963">
                  <c:v>5.39601</c:v>
                </c:pt>
                <c:pt idx="237964">
                  <c:v>5.39603</c:v>
                </c:pt>
                <c:pt idx="237965">
                  <c:v>5.39605</c:v>
                </c:pt>
                <c:pt idx="237966">
                  <c:v>5.39608</c:v>
                </c:pt>
                <c:pt idx="237967">
                  <c:v>5.3961</c:v>
                </c:pt>
                <c:pt idx="237968">
                  <c:v>5.39612</c:v>
                </c:pt>
                <c:pt idx="237969">
                  <c:v>5.39614</c:v>
                </c:pt>
                <c:pt idx="237970">
                  <c:v>5.39617</c:v>
                </c:pt>
                <c:pt idx="237971">
                  <c:v>5.39619</c:v>
                </c:pt>
                <c:pt idx="237972">
                  <c:v>5.39621</c:v>
                </c:pt>
                <c:pt idx="237973">
                  <c:v>5.39624</c:v>
                </c:pt>
                <c:pt idx="237974">
                  <c:v>5.39626</c:v>
                </c:pt>
                <c:pt idx="237975">
                  <c:v>5.39628</c:v>
                </c:pt>
                <c:pt idx="237976">
                  <c:v>5.3963</c:v>
                </c:pt>
                <c:pt idx="237977">
                  <c:v>5.39633</c:v>
                </c:pt>
                <c:pt idx="237978">
                  <c:v>5.39635</c:v>
                </c:pt>
                <c:pt idx="237979">
                  <c:v>5.39637</c:v>
                </c:pt>
                <c:pt idx="237980">
                  <c:v>5.3964</c:v>
                </c:pt>
                <c:pt idx="237981">
                  <c:v>5.39642</c:v>
                </c:pt>
                <c:pt idx="237982">
                  <c:v>5.39644</c:v>
                </c:pt>
                <c:pt idx="237983">
                  <c:v>5.39646</c:v>
                </c:pt>
                <c:pt idx="237984">
                  <c:v>5.39649</c:v>
                </c:pt>
                <c:pt idx="237985">
                  <c:v>5.39651</c:v>
                </c:pt>
                <c:pt idx="237986">
                  <c:v>5.39653</c:v>
                </c:pt>
                <c:pt idx="237987">
                  <c:v>5.39655</c:v>
                </c:pt>
                <c:pt idx="237988">
                  <c:v>5.39658</c:v>
                </c:pt>
                <c:pt idx="237989">
                  <c:v>5.3966</c:v>
                </c:pt>
                <c:pt idx="237990">
                  <c:v>5.39662</c:v>
                </c:pt>
                <c:pt idx="237991">
                  <c:v>5.39664</c:v>
                </c:pt>
                <c:pt idx="237992">
                  <c:v>5.39667</c:v>
                </c:pt>
                <c:pt idx="237993">
                  <c:v>5.39669</c:v>
                </c:pt>
                <c:pt idx="237994">
                  <c:v>5.39671</c:v>
                </c:pt>
                <c:pt idx="237995">
                  <c:v>5.39673</c:v>
                </c:pt>
                <c:pt idx="237996">
                  <c:v>5.39676</c:v>
                </c:pt>
                <c:pt idx="237997">
                  <c:v>5.39678</c:v>
                </c:pt>
                <c:pt idx="237998">
                  <c:v>5.3968</c:v>
                </c:pt>
                <c:pt idx="237999">
                  <c:v>5.39682</c:v>
                </c:pt>
                <c:pt idx="238000">
                  <c:v>5.39685</c:v>
                </c:pt>
                <c:pt idx="238001">
                  <c:v>5.39687</c:v>
                </c:pt>
                <c:pt idx="238002">
                  <c:v>5.39689</c:v>
                </c:pt>
                <c:pt idx="238003">
                  <c:v>5.39692</c:v>
                </c:pt>
                <c:pt idx="238004">
                  <c:v>5.39694</c:v>
                </c:pt>
                <c:pt idx="238005">
                  <c:v>5.39696</c:v>
                </c:pt>
                <c:pt idx="238006">
                  <c:v>5.39698</c:v>
                </c:pt>
                <c:pt idx="238007">
                  <c:v>5.39701</c:v>
                </c:pt>
                <c:pt idx="238008">
                  <c:v>5.39703</c:v>
                </c:pt>
                <c:pt idx="238009">
                  <c:v>5.39705</c:v>
                </c:pt>
                <c:pt idx="238010">
                  <c:v>5.39708</c:v>
                </c:pt>
                <c:pt idx="238011">
                  <c:v>5.3971</c:v>
                </c:pt>
                <c:pt idx="238012">
                  <c:v>5.39712</c:v>
                </c:pt>
                <c:pt idx="238013">
                  <c:v>5.39714</c:v>
                </c:pt>
                <c:pt idx="238014">
                  <c:v>5.39717</c:v>
                </c:pt>
                <c:pt idx="238015">
                  <c:v>5.39719</c:v>
                </c:pt>
                <c:pt idx="238016">
                  <c:v>5.39721</c:v>
                </c:pt>
                <c:pt idx="238017">
                  <c:v>5.39723</c:v>
                </c:pt>
                <c:pt idx="238018">
                  <c:v>5.39726</c:v>
                </c:pt>
                <c:pt idx="238019">
                  <c:v>5.39728</c:v>
                </c:pt>
                <c:pt idx="238020">
                  <c:v>5.3973</c:v>
                </c:pt>
                <c:pt idx="238021">
                  <c:v>5.39732</c:v>
                </c:pt>
                <c:pt idx="238022">
                  <c:v>5.39735</c:v>
                </c:pt>
                <c:pt idx="238023">
                  <c:v>5.39737</c:v>
                </c:pt>
                <c:pt idx="238024">
                  <c:v>5.39739</c:v>
                </c:pt>
                <c:pt idx="238025">
                  <c:v>5.39741</c:v>
                </c:pt>
                <c:pt idx="238026">
                  <c:v>5.39744</c:v>
                </c:pt>
                <c:pt idx="238027">
                  <c:v>5.39746</c:v>
                </c:pt>
                <c:pt idx="238028">
                  <c:v>5.39748</c:v>
                </c:pt>
                <c:pt idx="238029">
                  <c:v>5.39751</c:v>
                </c:pt>
                <c:pt idx="238030">
                  <c:v>5.39753</c:v>
                </c:pt>
                <c:pt idx="238031">
                  <c:v>5.39755</c:v>
                </c:pt>
                <c:pt idx="238032">
                  <c:v>5.39757</c:v>
                </c:pt>
                <c:pt idx="238033">
                  <c:v>5.3976</c:v>
                </c:pt>
                <c:pt idx="238034">
                  <c:v>5.39762</c:v>
                </c:pt>
                <c:pt idx="238035">
                  <c:v>5.39764</c:v>
                </c:pt>
                <c:pt idx="238036">
                  <c:v>5.39766</c:v>
                </c:pt>
                <c:pt idx="238037">
                  <c:v>5.39769</c:v>
                </c:pt>
                <c:pt idx="238038">
                  <c:v>5.39771</c:v>
                </c:pt>
                <c:pt idx="238039">
                  <c:v>5.39773</c:v>
                </c:pt>
                <c:pt idx="238040">
                  <c:v>5.39776</c:v>
                </c:pt>
                <c:pt idx="238041">
                  <c:v>5.39778</c:v>
                </c:pt>
                <c:pt idx="238042">
                  <c:v>5.3978</c:v>
                </c:pt>
                <c:pt idx="238043">
                  <c:v>5.39782</c:v>
                </c:pt>
                <c:pt idx="238044">
                  <c:v>5.39785</c:v>
                </c:pt>
                <c:pt idx="238045">
                  <c:v>5.39787</c:v>
                </c:pt>
                <c:pt idx="238046">
                  <c:v>5.39789</c:v>
                </c:pt>
                <c:pt idx="238047">
                  <c:v>5.39791</c:v>
                </c:pt>
                <c:pt idx="238048">
                  <c:v>5.39794</c:v>
                </c:pt>
                <c:pt idx="238049">
                  <c:v>5.39796</c:v>
                </c:pt>
                <c:pt idx="238050">
                  <c:v>5.39798</c:v>
                </c:pt>
                <c:pt idx="238051">
                  <c:v>5.39801</c:v>
                </c:pt>
                <c:pt idx="238052">
                  <c:v>5.39803</c:v>
                </c:pt>
                <c:pt idx="238053">
                  <c:v>5.39805</c:v>
                </c:pt>
                <c:pt idx="238054">
                  <c:v>5.39807</c:v>
                </c:pt>
                <c:pt idx="238055">
                  <c:v>5.39809</c:v>
                </c:pt>
                <c:pt idx="238056">
                  <c:v>5.39812</c:v>
                </c:pt>
                <c:pt idx="238057">
                  <c:v>5.39814</c:v>
                </c:pt>
                <c:pt idx="238058">
                  <c:v>5.39816</c:v>
                </c:pt>
                <c:pt idx="238059">
                  <c:v>5.39819</c:v>
                </c:pt>
                <c:pt idx="238060">
                  <c:v>5.39821</c:v>
                </c:pt>
                <c:pt idx="238061">
                  <c:v>5.39823</c:v>
                </c:pt>
                <c:pt idx="238062">
                  <c:v>5.39825</c:v>
                </c:pt>
                <c:pt idx="238063">
                  <c:v>5.39828</c:v>
                </c:pt>
                <c:pt idx="238064">
                  <c:v>5.3983</c:v>
                </c:pt>
                <c:pt idx="238065">
                  <c:v>5.39832</c:v>
                </c:pt>
                <c:pt idx="238066">
                  <c:v>5.39834</c:v>
                </c:pt>
                <c:pt idx="238067">
                  <c:v>5.39837</c:v>
                </c:pt>
                <c:pt idx="238068">
                  <c:v>5.39839</c:v>
                </c:pt>
                <c:pt idx="238069">
                  <c:v>5.39841</c:v>
                </c:pt>
                <c:pt idx="238070">
                  <c:v>5.39844</c:v>
                </c:pt>
                <c:pt idx="238071">
                  <c:v>5.39846</c:v>
                </c:pt>
                <c:pt idx="238072">
                  <c:v>5.39848</c:v>
                </c:pt>
                <c:pt idx="238073">
                  <c:v>5.3985</c:v>
                </c:pt>
                <c:pt idx="238074">
                  <c:v>5.39853</c:v>
                </c:pt>
                <c:pt idx="238075">
                  <c:v>5.39855</c:v>
                </c:pt>
                <c:pt idx="238076">
                  <c:v>5.39857</c:v>
                </c:pt>
                <c:pt idx="238077">
                  <c:v>5.39859</c:v>
                </c:pt>
                <c:pt idx="238078">
                  <c:v>5.39862</c:v>
                </c:pt>
                <c:pt idx="238079">
                  <c:v>5.39864</c:v>
                </c:pt>
                <c:pt idx="238080">
                  <c:v>5.39866</c:v>
                </c:pt>
                <c:pt idx="238081">
                  <c:v>5.39869</c:v>
                </c:pt>
                <c:pt idx="238082">
                  <c:v>5.39871</c:v>
                </c:pt>
                <c:pt idx="238083">
                  <c:v>5.39873</c:v>
                </c:pt>
                <c:pt idx="238084">
                  <c:v>5.39875</c:v>
                </c:pt>
                <c:pt idx="238085">
                  <c:v>5.39878</c:v>
                </c:pt>
                <c:pt idx="238086">
                  <c:v>5.3988</c:v>
                </c:pt>
                <c:pt idx="238087">
                  <c:v>5.39882</c:v>
                </c:pt>
                <c:pt idx="238088">
                  <c:v>5.39884</c:v>
                </c:pt>
                <c:pt idx="238089">
                  <c:v>5.39887</c:v>
                </c:pt>
                <c:pt idx="238090">
                  <c:v>5.39889</c:v>
                </c:pt>
                <c:pt idx="238091">
                  <c:v>5.39891</c:v>
                </c:pt>
                <c:pt idx="238092">
                  <c:v>5.39893</c:v>
                </c:pt>
                <c:pt idx="238093">
                  <c:v>5.39896</c:v>
                </c:pt>
                <c:pt idx="238094">
                  <c:v>5.39898</c:v>
                </c:pt>
                <c:pt idx="238095">
                  <c:v>5.399</c:v>
                </c:pt>
                <c:pt idx="238096">
                  <c:v>5.39902</c:v>
                </c:pt>
                <c:pt idx="238097">
                  <c:v>5.39905</c:v>
                </c:pt>
                <c:pt idx="238098">
                  <c:v>5.39907</c:v>
                </c:pt>
                <c:pt idx="238099">
                  <c:v>5.39909</c:v>
                </c:pt>
                <c:pt idx="238100">
                  <c:v>5.39912</c:v>
                </c:pt>
                <c:pt idx="238101">
                  <c:v>5.39914</c:v>
                </c:pt>
                <c:pt idx="238102">
                  <c:v>5.39916</c:v>
                </c:pt>
                <c:pt idx="238103">
                  <c:v>5.39918</c:v>
                </c:pt>
                <c:pt idx="238104">
                  <c:v>5.39921</c:v>
                </c:pt>
                <c:pt idx="238105">
                  <c:v>5.39923</c:v>
                </c:pt>
                <c:pt idx="238106">
                  <c:v>5.39925</c:v>
                </c:pt>
                <c:pt idx="238107">
                  <c:v>5.39927</c:v>
                </c:pt>
                <c:pt idx="238108">
                  <c:v>5.3993</c:v>
                </c:pt>
                <c:pt idx="238109">
                  <c:v>5.39932</c:v>
                </c:pt>
                <c:pt idx="238110">
                  <c:v>5.39934</c:v>
                </c:pt>
                <c:pt idx="238111">
                  <c:v>5.39937</c:v>
                </c:pt>
                <c:pt idx="238112">
                  <c:v>5.39939</c:v>
                </c:pt>
                <c:pt idx="238113">
                  <c:v>5.39941</c:v>
                </c:pt>
                <c:pt idx="238114">
                  <c:v>5.39943</c:v>
                </c:pt>
                <c:pt idx="238115">
                  <c:v>5.39946</c:v>
                </c:pt>
                <c:pt idx="238116">
                  <c:v>5.39948</c:v>
                </c:pt>
                <c:pt idx="238117">
                  <c:v>5.3995</c:v>
                </c:pt>
                <c:pt idx="238118">
                  <c:v>5.39952</c:v>
                </c:pt>
                <c:pt idx="238119">
                  <c:v>5.39955</c:v>
                </c:pt>
                <c:pt idx="238120">
                  <c:v>5.39957</c:v>
                </c:pt>
                <c:pt idx="238121">
                  <c:v>5.39959</c:v>
                </c:pt>
                <c:pt idx="238122">
                  <c:v>5.39961</c:v>
                </c:pt>
                <c:pt idx="238123">
                  <c:v>5.39964</c:v>
                </c:pt>
                <c:pt idx="238124">
                  <c:v>5.39966</c:v>
                </c:pt>
                <c:pt idx="238125">
                  <c:v>5.39968</c:v>
                </c:pt>
                <c:pt idx="238126">
                  <c:v>5.3997</c:v>
                </c:pt>
                <c:pt idx="238127">
                  <c:v>5.39973</c:v>
                </c:pt>
                <c:pt idx="238128">
                  <c:v>5.39975</c:v>
                </c:pt>
                <c:pt idx="238129">
                  <c:v>5.39977</c:v>
                </c:pt>
                <c:pt idx="238130">
                  <c:v>5.3998</c:v>
                </c:pt>
                <c:pt idx="238131">
                  <c:v>5.39982</c:v>
                </c:pt>
                <c:pt idx="238132">
                  <c:v>5.39984</c:v>
                </c:pt>
                <c:pt idx="238133">
                  <c:v>5.39986</c:v>
                </c:pt>
                <c:pt idx="238134">
                  <c:v>5.39989</c:v>
                </c:pt>
                <c:pt idx="238135">
                  <c:v>5.39991</c:v>
                </c:pt>
                <c:pt idx="238136">
                  <c:v>5.39993</c:v>
                </c:pt>
                <c:pt idx="238137">
                  <c:v>5.39996</c:v>
                </c:pt>
                <c:pt idx="238138">
                  <c:v>5.39998</c:v>
                </c:pt>
                <c:pt idx="238139">
                  <c:v>5.4</c:v>
                </c:pt>
                <c:pt idx="238140">
                  <c:v>5.40002</c:v>
                </c:pt>
                <c:pt idx="238141">
                  <c:v>5.40005</c:v>
                </c:pt>
                <c:pt idx="238142">
                  <c:v>5.40007</c:v>
                </c:pt>
                <c:pt idx="238143">
                  <c:v>5.40009</c:v>
                </c:pt>
                <c:pt idx="238144">
                  <c:v>5.40011</c:v>
                </c:pt>
                <c:pt idx="238145">
                  <c:v>5.40014</c:v>
                </c:pt>
                <c:pt idx="238146">
                  <c:v>5.40016</c:v>
                </c:pt>
                <c:pt idx="238147">
                  <c:v>5.40018</c:v>
                </c:pt>
                <c:pt idx="238148">
                  <c:v>5.4002</c:v>
                </c:pt>
                <c:pt idx="238149">
                  <c:v>5.40023</c:v>
                </c:pt>
                <c:pt idx="238150">
                  <c:v>5.40025</c:v>
                </c:pt>
                <c:pt idx="238151">
                  <c:v>5.40027</c:v>
                </c:pt>
                <c:pt idx="238152">
                  <c:v>5.40029</c:v>
                </c:pt>
                <c:pt idx="238153">
                  <c:v>5.40032</c:v>
                </c:pt>
                <c:pt idx="238154">
                  <c:v>5.40034</c:v>
                </c:pt>
                <c:pt idx="238155">
                  <c:v>5.40036</c:v>
                </c:pt>
                <c:pt idx="238156">
                  <c:v>5.40038</c:v>
                </c:pt>
                <c:pt idx="238157">
                  <c:v>5.40041</c:v>
                </c:pt>
                <c:pt idx="238158">
                  <c:v>5.40043</c:v>
                </c:pt>
                <c:pt idx="238159">
                  <c:v>5.40045</c:v>
                </c:pt>
                <c:pt idx="238160">
                  <c:v>5.40048</c:v>
                </c:pt>
                <c:pt idx="238161">
                  <c:v>5.4005</c:v>
                </c:pt>
                <c:pt idx="238162">
                  <c:v>5.40052</c:v>
                </c:pt>
                <c:pt idx="238163">
                  <c:v>5.40054</c:v>
                </c:pt>
                <c:pt idx="238164">
                  <c:v>5.40057</c:v>
                </c:pt>
                <c:pt idx="238165">
                  <c:v>5.40059</c:v>
                </c:pt>
                <c:pt idx="238166">
                  <c:v>5.40061</c:v>
                </c:pt>
                <c:pt idx="238167">
                  <c:v>5.40064</c:v>
                </c:pt>
                <c:pt idx="238168">
                  <c:v>5.40066</c:v>
                </c:pt>
                <c:pt idx="238169">
                  <c:v>5.40068</c:v>
                </c:pt>
                <c:pt idx="238170">
                  <c:v>5.4007</c:v>
                </c:pt>
                <c:pt idx="238171">
                  <c:v>5.40073</c:v>
                </c:pt>
                <c:pt idx="238172">
                  <c:v>5.40075</c:v>
                </c:pt>
                <c:pt idx="238173">
                  <c:v>5.40077</c:v>
                </c:pt>
                <c:pt idx="238174">
                  <c:v>5.40079</c:v>
                </c:pt>
                <c:pt idx="238175">
                  <c:v>5.40082</c:v>
                </c:pt>
                <c:pt idx="238176">
                  <c:v>5.40084</c:v>
                </c:pt>
                <c:pt idx="238177">
                  <c:v>5.40086</c:v>
                </c:pt>
                <c:pt idx="238178">
                  <c:v>5.40088</c:v>
                </c:pt>
                <c:pt idx="238179">
                  <c:v>5.40091</c:v>
                </c:pt>
                <c:pt idx="238180">
                  <c:v>5.40093</c:v>
                </c:pt>
                <c:pt idx="238181">
                  <c:v>5.40095</c:v>
                </c:pt>
                <c:pt idx="238182">
                  <c:v>5.40097</c:v>
                </c:pt>
                <c:pt idx="238183">
                  <c:v>5.401</c:v>
                </c:pt>
                <c:pt idx="238184">
                  <c:v>5.40102</c:v>
                </c:pt>
                <c:pt idx="238185">
                  <c:v>5.40104</c:v>
                </c:pt>
                <c:pt idx="238186">
                  <c:v>5.40107</c:v>
                </c:pt>
                <c:pt idx="238187">
                  <c:v>5.40109</c:v>
                </c:pt>
                <c:pt idx="238188">
                  <c:v>5.40111</c:v>
                </c:pt>
                <c:pt idx="238189">
                  <c:v>5.40113</c:v>
                </c:pt>
                <c:pt idx="238190">
                  <c:v>5.40116</c:v>
                </c:pt>
                <c:pt idx="238191">
                  <c:v>5.40118</c:v>
                </c:pt>
                <c:pt idx="238192">
                  <c:v>5.4012</c:v>
                </c:pt>
                <c:pt idx="238193">
                  <c:v>5.40122</c:v>
                </c:pt>
                <c:pt idx="238194">
                  <c:v>5.40125</c:v>
                </c:pt>
                <c:pt idx="238195">
                  <c:v>5.40127</c:v>
                </c:pt>
                <c:pt idx="238196">
                  <c:v>5.40129</c:v>
                </c:pt>
                <c:pt idx="238197">
                  <c:v>5.40132</c:v>
                </c:pt>
                <c:pt idx="238198">
                  <c:v>5.40134</c:v>
                </c:pt>
                <c:pt idx="238199">
                  <c:v>5.40136</c:v>
                </c:pt>
                <c:pt idx="238200">
                  <c:v>5.40138</c:v>
                </c:pt>
                <c:pt idx="238201">
                  <c:v>5.40141</c:v>
                </c:pt>
                <c:pt idx="238202">
                  <c:v>5.40143</c:v>
                </c:pt>
                <c:pt idx="238203">
                  <c:v>5.40145</c:v>
                </c:pt>
                <c:pt idx="238204">
                  <c:v>5.40147</c:v>
                </c:pt>
                <c:pt idx="238205">
                  <c:v>5.4015</c:v>
                </c:pt>
                <c:pt idx="238206">
                  <c:v>5.40152</c:v>
                </c:pt>
                <c:pt idx="238207">
                  <c:v>5.40154</c:v>
                </c:pt>
                <c:pt idx="238208">
                  <c:v>5.40156</c:v>
                </c:pt>
                <c:pt idx="238209">
                  <c:v>5.40159</c:v>
                </c:pt>
                <c:pt idx="238210">
                  <c:v>5.40161</c:v>
                </c:pt>
                <c:pt idx="238211">
                  <c:v>5.40163</c:v>
                </c:pt>
                <c:pt idx="238212">
                  <c:v>5.40165</c:v>
                </c:pt>
                <c:pt idx="238213">
                  <c:v>5.40168</c:v>
                </c:pt>
                <c:pt idx="238214">
                  <c:v>5.4017</c:v>
                </c:pt>
                <c:pt idx="238215">
                  <c:v>5.40172</c:v>
                </c:pt>
                <c:pt idx="238216">
                  <c:v>5.40175</c:v>
                </c:pt>
                <c:pt idx="238217">
                  <c:v>5.40177</c:v>
                </c:pt>
                <c:pt idx="238218">
                  <c:v>5.40179</c:v>
                </c:pt>
                <c:pt idx="238219">
                  <c:v>5.40181</c:v>
                </c:pt>
                <c:pt idx="238220">
                  <c:v>5.40184</c:v>
                </c:pt>
                <c:pt idx="238221">
                  <c:v>5.40186</c:v>
                </c:pt>
                <c:pt idx="238222">
                  <c:v>5.40188</c:v>
                </c:pt>
                <c:pt idx="238223">
                  <c:v>5.40191</c:v>
                </c:pt>
                <c:pt idx="238224">
                  <c:v>5.40193</c:v>
                </c:pt>
                <c:pt idx="238225">
                  <c:v>5.40195</c:v>
                </c:pt>
                <c:pt idx="238226">
                  <c:v>5.40197</c:v>
                </c:pt>
                <c:pt idx="238227">
                  <c:v>5.402</c:v>
                </c:pt>
                <c:pt idx="238228">
                  <c:v>5.40202</c:v>
                </c:pt>
                <c:pt idx="238229">
                  <c:v>5.40204</c:v>
                </c:pt>
                <c:pt idx="238230">
                  <c:v>5.40206</c:v>
                </c:pt>
                <c:pt idx="238231">
                  <c:v>5.40209</c:v>
                </c:pt>
                <c:pt idx="238232">
                  <c:v>5.40211</c:v>
                </c:pt>
                <c:pt idx="238233">
                  <c:v>5.40213</c:v>
                </c:pt>
                <c:pt idx="238234">
                  <c:v>5.40215</c:v>
                </c:pt>
                <c:pt idx="238235">
                  <c:v>5.40218</c:v>
                </c:pt>
                <c:pt idx="238236">
                  <c:v>5.4022</c:v>
                </c:pt>
                <c:pt idx="238237">
                  <c:v>5.40222</c:v>
                </c:pt>
                <c:pt idx="238238">
                  <c:v>5.40224</c:v>
                </c:pt>
                <c:pt idx="238239">
                  <c:v>5.40227</c:v>
                </c:pt>
                <c:pt idx="238240">
                  <c:v>5.40229</c:v>
                </c:pt>
                <c:pt idx="238241">
                  <c:v>5.40231</c:v>
                </c:pt>
                <c:pt idx="238242">
                  <c:v>5.40234</c:v>
                </c:pt>
                <c:pt idx="238243">
                  <c:v>5.40236</c:v>
                </c:pt>
                <c:pt idx="238244">
                  <c:v>5.40238</c:v>
                </c:pt>
                <c:pt idx="238245">
                  <c:v>5.4024</c:v>
                </c:pt>
                <c:pt idx="238246">
                  <c:v>5.40243</c:v>
                </c:pt>
                <c:pt idx="238247">
                  <c:v>5.40245</c:v>
                </c:pt>
                <c:pt idx="238248">
                  <c:v>5.40247</c:v>
                </c:pt>
                <c:pt idx="238249">
                  <c:v>5.40249</c:v>
                </c:pt>
                <c:pt idx="238250">
                  <c:v>5.40252</c:v>
                </c:pt>
                <c:pt idx="238251">
                  <c:v>5.40254</c:v>
                </c:pt>
                <c:pt idx="238252">
                  <c:v>5.40256</c:v>
                </c:pt>
                <c:pt idx="238253">
                  <c:v>5.40259</c:v>
                </c:pt>
                <c:pt idx="238254">
                  <c:v>5.40261</c:v>
                </c:pt>
                <c:pt idx="238255">
                  <c:v>5.40263</c:v>
                </c:pt>
                <c:pt idx="238256">
                  <c:v>5.40265</c:v>
                </c:pt>
                <c:pt idx="238257">
                  <c:v>5.40268</c:v>
                </c:pt>
                <c:pt idx="238258">
                  <c:v>5.4027</c:v>
                </c:pt>
                <c:pt idx="238259">
                  <c:v>5.40272</c:v>
                </c:pt>
                <c:pt idx="238260">
                  <c:v>5.40274</c:v>
                </c:pt>
                <c:pt idx="238261">
                  <c:v>5.40277</c:v>
                </c:pt>
                <c:pt idx="238262">
                  <c:v>5.40279</c:v>
                </c:pt>
                <c:pt idx="238263">
                  <c:v>5.40281</c:v>
                </c:pt>
                <c:pt idx="238264">
                  <c:v>5.40283</c:v>
                </c:pt>
                <c:pt idx="238265">
                  <c:v>5.40286</c:v>
                </c:pt>
                <c:pt idx="238266">
                  <c:v>5.40288</c:v>
                </c:pt>
                <c:pt idx="238267">
                  <c:v>5.4029</c:v>
                </c:pt>
                <c:pt idx="238268">
                  <c:v>5.40292</c:v>
                </c:pt>
                <c:pt idx="238269">
                  <c:v>5.40295</c:v>
                </c:pt>
                <c:pt idx="238270">
                  <c:v>5.40297</c:v>
                </c:pt>
                <c:pt idx="238271">
                  <c:v>5.40299</c:v>
                </c:pt>
                <c:pt idx="238272">
                  <c:v>5.40302</c:v>
                </c:pt>
                <c:pt idx="238273">
                  <c:v>5.40304</c:v>
                </c:pt>
                <c:pt idx="238274">
                  <c:v>5.40306</c:v>
                </c:pt>
                <c:pt idx="238275">
                  <c:v>5.40308</c:v>
                </c:pt>
                <c:pt idx="238276">
                  <c:v>5.40311</c:v>
                </c:pt>
                <c:pt idx="238277">
                  <c:v>5.40313</c:v>
                </c:pt>
                <c:pt idx="238278">
                  <c:v>5.40315</c:v>
                </c:pt>
                <c:pt idx="238279">
                  <c:v>5.40318</c:v>
                </c:pt>
                <c:pt idx="238280">
                  <c:v>5.4032</c:v>
                </c:pt>
                <c:pt idx="238281">
                  <c:v>5.40322</c:v>
                </c:pt>
                <c:pt idx="238282">
                  <c:v>5.40324</c:v>
                </c:pt>
                <c:pt idx="238283">
                  <c:v>5.40327</c:v>
                </c:pt>
                <c:pt idx="238284">
                  <c:v>5.40329</c:v>
                </c:pt>
                <c:pt idx="238285">
                  <c:v>5.40331</c:v>
                </c:pt>
                <c:pt idx="238286">
                  <c:v>5.40333</c:v>
                </c:pt>
                <c:pt idx="238287">
                  <c:v>5.40336</c:v>
                </c:pt>
                <c:pt idx="238288">
                  <c:v>5.40338</c:v>
                </c:pt>
                <c:pt idx="238289">
                  <c:v>5.4034</c:v>
                </c:pt>
                <c:pt idx="238290">
                  <c:v>5.40342</c:v>
                </c:pt>
                <c:pt idx="238291">
                  <c:v>5.40345</c:v>
                </c:pt>
                <c:pt idx="238292">
                  <c:v>5.40347</c:v>
                </c:pt>
                <c:pt idx="238293">
                  <c:v>5.40349</c:v>
                </c:pt>
                <c:pt idx="238294">
                  <c:v>5.40351</c:v>
                </c:pt>
                <c:pt idx="238295">
                  <c:v>5.40354</c:v>
                </c:pt>
                <c:pt idx="238296">
                  <c:v>5.40356</c:v>
                </c:pt>
                <c:pt idx="238297">
                  <c:v>5.40358</c:v>
                </c:pt>
                <c:pt idx="238298">
                  <c:v>5.4036</c:v>
                </c:pt>
                <c:pt idx="238299">
                  <c:v>5.40363</c:v>
                </c:pt>
                <c:pt idx="238300">
                  <c:v>5.40365</c:v>
                </c:pt>
                <c:pt idx="238301">
                  <c:v>5.40367</c:v>
                </c:pt>
                <c:pt idx="238302">
                  <c:v>5.4037</c:v>
                </c:pt>
                <c:pt idx="238303">
                  <c:v>5.40372</c:v>
                </c:pt>
                <c:pt idx="238304">
                  <c:v>5.40374</c:v>
                </c:pt>
                <c:pt idx="238305">
                  <c:v>5.40376</c:v>
                </c:pt>
                <c:pt idx="238306">
                  <c:v>5.40379</c:v>
                </c:pt>
                <c:pt idx="238307">
                  <c:v>5.40381</c:v>
                </c:pt>
                <c:pt idx="238308">
                  <c:v>5.40383</c:v>
                </c:pt>
                <c:pt idx="238309">
                  <c:v>5.40386</c:v>
                </c:pt>
                <c:pt idx="238310">
                  <c:v>5.40388</c:v>
                </c:pt>
                <c:pt idx="238311">
                  <c:v>5.4039</c:v>
                </c:pt>
                <c:pt idx="238312">
                  <c:v>5.40392</c:v>
                </c:pt>
                <c:pt idx="238313">
                  <c:v>5.40395</c:v>
                </c:pt>
                <c:pt idx="238314">
                  <c:v>5.40397</c:v>
                </c:pt>
                <c:pt idx="238315">
                  <c:v>5.40399</c:v>
                </c:pt>
                <c:pt idx="238316">
                  <c:v>5.40401</c:v>
                </c:pt>
                <c:pt idx="238317">
                  <c:v>5.40404</c:v>
                </c:pt>
                <c:pt idx="238318">
                  <c:v>5.40406</c:v>
                </c:pt>
                <c:pt idx="238319">
                  <c:v>5.40408</c:v>
                </c:pt>
                <c:pt idx="238320">
                  <c:v>5.4041</c:v>
                </c:pt>
                <c:pt idx="238321">
                  <c:v>5.40413</c:v>
                </c:pt>
                <c:pt idx="238322">
                  <c:v>5.40415</c:v>
                </c:pt>
                <c:pt idx="238323">
                  <c:v>5.40417</c:v>
                </c:pt>
                <c:pt idx="238324">
                  <c:v>5.40419</c:v>
                </c:pt>
                <c:pt idx="238325">
                  <c:v>5.40422</c:v>
                </c:pt>
                <c:pt idx="238326">
                  <c:v>5.40424</c:v>
                </c:pt>
                <c:pt idx="238327">
                  <c:v>5.40426</c:v>
                </c:pt>
                <c:pt idx="238328">
                  <c:v>5.40429</c:v>
                </c:pt>
                <c:pt idx="238329">
                  <c:v>5.40431</c:v>
                </c:pt>
                <c:pt idx="238330">
                  <c:v>5.40433</c:v>
                </c:pt>
                <c:pt idx="238331">
                  <c:v>5.40435</c:v>
                </c:pt>
                <c:pt idx="238332">
                  <c:v>5.40438</c:v>
                </c:pt>
                <c:pt idx="238333">
                  <c:v>5.4044</c:v>
                </c:pt>
                <c:pt idx="238334">
                  <c:v>5.40442</c:v>
                </c:pt>
                <c:pt idx="238335">
                  <c:v>5.40444</c:v>
                </c:pt>
                <c:pt idx="238336">
                  <c:v>5.40447</c:v>
                </c:pt>
                <c:pt idx="238337">
                  <c:v>5.40449</c:v>
                </c:pt>
                <c:pt idx="238338">
                  <c:v>5.40451</c:v>
                </c:pt>
                <c:pt idx="238339">
                  <c:v>5.40454</c:v>
                </c:pt>
                <c:pt idx="238340">
                  <c:v>5.40456</c:v>
                </c:pt>
                <c:pt idx="238341">
                  <c:v>5.40458</c:v>
                </c:pt>
                <c:pt idx="238342">
                  <c:v>5.4046</c:v>
                </c:pt>
                <c:pt idx="238343">
                  <c:v>5.40463</c:v>
                </c:pt>
                <c:pt idx="238344">
                  <c:v>5.40465</c:v>
                </c:pt>
                <c:pt idx="238345">
                  <c:v>5.40467</c:v>
                </c:pt>
                <c:pt idx="238346">
                  <c:v>5.40469</c:v>
                </c:pt>
                <c:pt idx="238347">
                  <c:v>5.40472</c:v>
                </c:pt>
                <c:pt idx="238348">
                  <c:v>5.40474</c:v>
                </c:pt>
                <c:pt idx="238349">
                  <c:v>5.40476</c:v>
                </c:pt>
                <c:pt idx="238350">
                  <c:v>5.40479</c:v>
                </c:pt>
                <c:pt idx="238351">
                  <c:v>5.40481</c:v>
                </c:pt>
                <c:pt idx="238352">
                  <c:v>5.40483</c:v>
                </c:pt>
                <c:pt idx="238353">
                  <c:v>5.40485</c:v>
                </c:pt>
                <c:pt idx="238354">
                  <c:v>5.40487</c:v>
                </c:pt>
                <c:pt idx="238355">
                  <c:v>5.4049</c:v>
                </c:pt>
                <c:pt idx="238356">
                  <c:v>5.40492</c:v>
                </c:pt>
                <c:pt idx="238357">
                  <c:v>5.40494</c:v>
                </c:pt>
                <c:pt idx="238358">
                  <c:v>5.40497</c:v>
                </c:pt>
                <c:pt idx="238359">
                  <c:v>5.40499</c:v>
                </c:pt>
                <c:pt idx="238360">
                  <c:v>5.40501</c:v>
                </c:pt>
                <c:pt idx="238361">
                  <c:v>5.40503</c:v>
                </c:pt>
                <c:pt idx="238362">
                  <c:v>5.40506</c:v>
                </c:pt>
                <c:pt idx="238363">
                  <c:v>5.40508</c:v>
                </c:pt>
                <c:pt idx="238364">
                  <c:v>5.4051</c:v>
                </c:pt>
                <c:pt idx="238365">
                  <c:v>5.40512</c:v>
                </c:pt>
                <c:pt idx="238366">
                  <c:v>5.40515</c:v>
                </c:pt>
                <c:pt idx="238367">
                  <c:v>5.40517</c:v>
                </c:pt>
                <c:pt idx="238368">
                  <c:v>5.40519</c:v>
                </c:pt>
                <c:pt idx="238369">
                  <c:v>5.40522</c:v>
                </c:pt>
                <c:pt idx="238370">
                  <c:v>5.40524</c:v>
                </c:pt>
                <c:pt idx="238371">
                  <c:v>5.40526</c:v>
                </c:pt>
                <c:pt idx="238372">
                  <c:v>5.40528</c:v>
                </c:pt>
                <c:pt idx="238373">
                  <c:v>5.40531</c:v>
                </c:pt>
                <c:pt idx="238374">
                  <c:v>5.40533</c:v>
                </c:pt>
                <c:pt idx="238375">
                  <c:v>5.40535</c:v>
                </c:pt>
                <c:pt idx="238376">
                  <c:v>5.40537</c:v>
                </c:pt>
                <c:pt idx="238377">
                  <c:v>5.4054</c:v>
                </c:pt>
                <c:pt idx="238378">
                  <c:v>5.40542</c:v>
                </c:pt>
                <c:pt idx="238379">
                  <c:v>5.40544</c:v>
                </c:pt>
                <c:pt idx="238380">
                  <c:v>5.40547</c:v>
                </c:pt>
                <c:pt idx="238381">
                  <c:v>5.40549</c:v>
                </c:pt>
                <c:pt idx="238382">
                  <c:v>5.40551</c:v>
                </c:pt>
                <c:pt idx="238383">
                  <c:v>5.40553</c:v>
                </c:pt>
                <c:pt idx="238384">
                  <c:v>5.40556</c:v>
                </c:pt>
                <c:pt idx="238385">
                  <c:v>5.40558</c:v>
                </c:pt>
                <c:pt idx="238386">
                  <c:v>5.4056</c:v>
                </c:pt>
                <c:pt idx="238387">
                  <c:v>5.40562</c:v>
                </c:pt>
                <c:pt idx="238388">
                  <c:v>5.40565</c:v>
                </c:pt>
                <c:pt idx="238389">
                  <c:v>5.40567</c:v>
                </c:pt>
                <c:pt idx="238390">
                  <c:v>5.40569</c:v>
                </c:pt>
                <c:pt idx="238391">
                  <c:v>5.40571</c:v>
                </c:pt>
                <c:pt idx="238392">
                  <c:v>5.40574</c:v>
                </c:pt>
                <c:pt idx="238393">
                  <c:v>5.40576</c:v>
                </c:pt>
                <c:pt idx="238394">
                  <c:v>5.40578</c:v>
                </c:pt>
                <c:pt idx="238395">
                  <c:v>5.4058</c:v>
                </c:pt>
                <c:pt idx="238396">
                  <c:v>5.40583</c:v>
                </c:pt>
                <c:pt idx="238397">
                  <c:v>5.40585</c:v>
                </c:pt>
                <c:pt idx="238398">
                  <c:v>5.40587</c:v>
                </c:pt>
                <c:pt idx="238399">
                  <c:v>5.4059</c:v>
                </c:pt>
                <c:pt idx="238400">
                  <c:v>5.40592</c:v>
                </c:pt>
                <c:pt idx="238401">
                  <c:v>5.40594</c:v>
                </c:pt>
                <c:pt idx="238402">
                  <c:v>5.40596</c:v>
                </c:pt>
                <c:pt idx="238403">
                  <c:v>5.40599</c:v>
                </c:pt>
                <c:pt idx="238404">
                  <c:v>5.40601</c:v>
                </c:pt>
                <c:pt idx="238405">
                  <c:v>5.40603</c:v>
                </c:pt>
                <c:pt idx="238406">
                  <c:v>5.40605</c:v>
                </c:pt>
                <c:pt idx="238407">
                  <c:v>5.40608</c:v>
                </c:pt>
                <c:pt idx="238408">
                  <c:v>5.4061</c:v>
                </c:pt>
                <c:pt idx="238409">
                  <c:v>5.40612</c:v>
                </c:pt>
                <c:pt idx="238410">
                  <c:v>5.40615</c:v>
                </c:pt>
                <c:pt idx="238411">
                  <c:v>5.40617</c:v>
                </c:pt>
                <c:pt idx="238412">
                  <c:v>5.40619</c:v>
                </c:pt>
                <c:pt idx="238413">
                  <c:v>5.40621</c:v>
                </c:pt>
                <c:pt idx="238414">
                  <c:v>5.40624</c:v>
                </c:pt>
                <c:pt idx="238415">
                  <c:v>5.40626</c:v>
                </c:pt>
                <c:pt idx="238416">
                  <c:v>5.40628</c:v>
                </c:pt>
                <c:pt idx="238417">
                  <c:v>5.4063</c:v>
                </c:pt>
                <c:pt idx="238418">
                  <c:v>5.40633</c:v>
                </c:pt>
                <c:pt idx="238419">
                  <c:v>5.40635</c:v>
                </c:pt>
                <c:pt idx="238420">
                  <c:v>5.40637</c:v>
                </c:pt>
                <c:pt idx="238421">
                  <c:v>5.40639</c:v>
                </c:pt>
                <c:pt idx="238422">
                  <c:v>5.40642</c:v>
                </c:pt>
                <c:pt idx="238423">
                  <c:v>5.40644</c:v>
                </c:pt>
                <c:pt idx="238424">
                  <c:v>5.40646</c:v>
                </c:pt>
                <c:pt idx="238425">
                  <c:v>5.40648</c:v>
                </c:pt>
                <c:pt idx="238426">
                  <c:v>5.40651</c:v>
                </c:pt>
                <c:pt idx="238427">
                  <c:v>5.40653</c:v>
                </c:pt>
                <c:pt idx="238428">
                  <c:v>5.40655</c:v>
                </c:pt>
                <c:pt idx="238429">
                  <c:v>5.40658</c:v>
                </c:pt>
                <c:pt idx="238430">
                  <c:v>5.4066</c:v>
                </c:pt>
                <c:pt idx="238431">
                  <c:v>5.40662</c:v>
                </c:pt>
                <c:pt idx="238432">
                  <c:v>5.40664</c:v>
                </c:pt>
                <c:pt idx="238433">
                  <c:v>5.40667</c:v>
                </c:pt>
                <c:pt idx="238434">
                  <c:v>5.40669</c:v>
                </c:pt>
                <c:pt idx="238435">
                  <c:v>5.40671</c:v>
                </c:pt>
                <c:pt idx="238436">
                  <c:v>5.40674</c:v>
                </c:pt>
                <c:pt idx="238437">
                  <c:v>5.40676</c:v>
                </c:pt>
                <c:pt idx="238438">
                  <c:v>5.40678</c:v>
                </c:pt>
                <c:pt idx="238439">
                  <c:v>5.4068</c:v>
                </c:pt>
                <c:pt idx="238440">
                  <c:v>5.40683</c:v>
                </c:pt>
                <c:pt idx="238441">
                  <c:v>5.40685</c:v>
                </c:pt>
                <c:pt idx="238442">
                  <c:v>5.40687</c:v>
                </c:pt>
                <c:pt idx="238443">
                  <c:v>5.40689</c:v>
                </c:pt>
                <c:pt idx="238444">
                  <c:v>5.40692</c:v>
                </c:pt>
                <c:pt idx="238445">
                  <c:v>5.40694</c:v>
                </c:pt>
                <c:pt idx="238446">
                  <c:v>5.40696</c:v>
                </c:pt>
                <c:pt idx="238447">
                  <c:v>5.40698</c:v>
                </c:pt>
                <c:pt idx="238448">
                  <c:v>5.40701</c:v>
                </c:pt>
                <c:pt idx="238449">
                  <c:v>5.40703</c:v>
                </c:pt>
                <c:pt idx="238450">
                  <c:v>5.40705</c:v>
                </c:pt>
                <c:pt idx="238451">
                  <c:v>5.40707</c:v>
                </c:pt>
                <c:pt idx="238452">
                  <c:v>5.4071</c:v>
                </c:pt>
                <c:pt idx="238453">
                  <c:v>5.40712</c:v>
                </c:pt>
                <c:pt idx="238454">
                  <c:v>5.40714</c:v>
                </c:pt>
                <c:pt idx="238455">
                  <c:v>5.40717</c:v>
                </c:pt>
                <c:pt idx="238456">
                  <c:v>5.40719</c:v>
                </c:pt>
                <c:pt idx="238457">
                  <c:v>5.40721</c:v>
                </c:pt>
                <c:pt idx="238458">
                  <c:v>5.40723</c:v>
                </c:pt>
                <c:pt idx="238459">
                  <c:v>5.40726</c:v>
                </c:pt>
                <c:pt idx="238460">
                  <c:v>5.40728</c:v>
                </c:pt>
                <c:pt idx="238461">
                  <c:v>5.4073</c:v>
                </c:pt>
                <c:pt idx="238462">
                  <c:v>5.40732</c:v>
                </c:pt>
                <c:pt idx="238463">
                  <c:v>5.40735</c:v>
                </c:pt>
                <c:pt idx="238464">
                  <c:v>5.40737</c:v>
                </c:pt>
                <c:pt idx="238465">
                  <c:v>5.40739</c:v>
                </c:pt>
                <c:pt idx="238466">
                  <c:v>5.40742</c:v>
                </c:pt>
                <c:pt idx="238467">
                  <c:v>5.40744</c:v>
                </c:pt>
                <c:pt idx="238468">
                  <c:v>5.40746</c:v>
                </c:pt>
                <c:pt idx="238469">
                  <c:v>5.40748</c:v>
                </c:pt>
                <c:pt idx="238470">
                  <c:v>5.40751</c:v>
                </c:pt>
                <c:pt idx="238471">
                  <c:v>5.40753</c:v>
                </c:pt>
                <c:pt idx="238472">
                  <c:v>5.40755</c:v>
                </c:pt>
                <c:pt idx="238473">
                  <c:v>5.40757</c:v>
                </c:pt>
                <c:pt idx="238474">
                  <c:v>5.4076</c:v>
                </c:pt>
                <c:pt idx="238475">
                  <c:v>5.40762</c:v>
                </c:pt>
                <c:pt idx="238476">
                  <c:v>5.40764</c:v>
                </c:pt>
                <c:pt idx="238477">
                  <c:v>5.40766</c:v>
                </c:pt>
                <c:pt idx="238478">
                  <c:v>5.40769</c:v>
                </c:pt>
                <c:pt idx="238479">
                  <c:v>5.40771</c:v>
                </c:pt>
                <c:pt idx="238480">
                  <c:v>5.40773</c:v>
                </c:pt>
                <c:pt idx="238481">
                  <c:v>5.40775</c:v>
                </c:pt>
                <c:pt idx="238482">
                  <c:v>5.40778</c:v>
                </c:pt>
                <c:pt idx="238483">
                  <c:v>5.4078</c:v>
                </c:pt>
                <c:pt idx="238484">
                  <c:v>5.40782</c:v>
                </c:pt>
                <c:pt idx="238485">
                  <c:v>5.40785</c:v>
                </c:pt>
                <c:pt idx="238486">
                  <c:v>5.40787</c:v>
                </c:pt>
                <c:pt idx="238487">
                  <c:v>5.40789</c:v>
                </c:pt>
                <c:pt idx="238488">
                  <c:v>5.40791</c:v>
                </c:pt>
                <c:pt idx="238489">
                  <c:v>5.40794</c:v>
                </c:pt>
                <c:pt idx="238490">
                  <c:v>5.40796</c:v>
                </c:pt>
                <c:pt idx="238491">
                  <c:v>5.40798</c:v>
                </c:pt>
                <c:pt idx="238492">
                  <c:v>5.40801</c:v>
                </c:pt>
                <c:pt idx="238493">
                  <c:v>5.40803</c:v>
                </c:pt>
                <c:pt idx="238494">
                  <c:v>5.40805</c:v>
                </c:pt>
                <c:pt idx="238495">
                  <c:v>5.40807</c:v>
                </c:pt>
                <c:pt idx="238496">
                  <c:v>5.4081</c:v>
                </c:pt>
                <c:pt idx="238497">
                  <c:v>5.40812</c:v>
                </c:pt>
                <c:pt idx="238498">
                  <c:v>5.40814</c:v>
                </c:pt>
                <c:pt idx="238499">
                  <c:v>5.40816</c:v>
                </c:pt>
                <c:pt idx="238500">
                  <c:v>5.40819</c:v>
                </c:pt>
                <c:pt idx="238501">
                  <c:v>5.40821</c:v>
                </c:pt>
                <c:pt idx="238502">
                  <c:v>5.40823</c:v>
                </c:pt>
                <c:pt idx="238503">
                  <c:v>5.40825</c:v>
                </c:pt>
                <c:pt idx="238504">
                  <c:v>5.40828</c:v>
                </c:pt>
                <c:pt idx="238505">
                  <c:v>5.4083</c:v>
                </c:pt>
                <c:pt idx="238506">
                  <c:v>5.40832</c:v>
                </c:pt>
                <c:pt idx="238507">
                  <c:v>5.40834</c:v>
                </c:pt>
                <c:pt idx="238508">
                  <c:v>5.40837</c:v>
                </c:pt>
                <c:pt idx="238509">
                  <c:v>5.40839</c:v>
                </c:pt>
                <c:pt idx="238510">
                  <c:v>5.40841</c:v>
                </c:pt>
                <c:pt idx="238511">
                  <c:v>5.40843</c:v>
                </c:pt>
                <c:pt idx="238512">
                  <c:v>5.40846</c:v>
                </c:pt>
                <c:pt idx="238513">
                  <c:v>5.40848</c:v>
                </c:pt>
                <c:pt idx="238514">
                  <c:v>5.4085</c:v>
                </c:pt>
                <c:pt idx="238515">
                  <c:v>5.40853</c:v>
                </c:pt>
                <c:pt idx="238516">
                  <c:v>5.40855</c:v>
                </c:pt>
                <c:pt idx="238517">
                  <c:v>5.40857</c:v>
                </c:pt>
                <c:pt idx="238518">
                  <c:v>5.40859</c:v>
                </c:pt>
                <c:pt idx="238519">
                  <c:v>5.40862</c:v>
                </c:pt>
                <c:pt idx="238520">
                  <c:v>5.40864</c:v>
                </c:pt>
                <c:pt idx="238521">
                  <c:v>5.40866</c:v>
                </c:pt>
                <c:pt idx="238522">
                  <c:v>5.40869</c:v>
                </c:pt>
                <c:pt idx="238523">
                  <c:v>5.40871</c:v>
                </c:pt>
                <c:pt idx="238524">
                  <c:v>5.40873</c:v>
                </c:pt>
                <c:pt idx="238525">
                  <c:v>5.40875</c:v>
                </c:pt>
                <c:pt idx="238526">
                  <c:v>5.40878</c:v>
                </c:pt>
                <c:pt idx="238527">
                  <c:v>5.4088</c:v>
                </c:pt>
                <c:pt idx="238528">
                  <c:v>5.40882</c:v>
                </c:pt>
                <c:pt idx="238529">
                  <c:v>5.40884</c:v>
                </c:pt>
                <c:pt idx="238530">
                  <c:v>5.40887</c:v>
                </c:pt>
                <c:pt idx="238531">
                  <c:v>5.40889</c:v>
                </c:pt>
                <c:pt idx="238532">
                  <c:v>5.40891</c:v>
                </c:pt>
                <c:pt idx="238533">
                  <c:v>5.40893</c:v>
                </c:pt>
                <c:pt idx="238534">
                  <c:v>5.40896</c:v>
                </c:pt>
                <c:pt idx="238535">
                  <c:v>5.40898</c:v>
                </c:pt>
                <c:pt idx="238536">
                  <c:v>5.409</c:v>
                </c:pt>
                <c:pt idx="238537">
                  <c:v>5.40902</c:v>
                </c:pt>
                <c:pt idx="238538">
                  <c:v>5.40905</c:v>
                </c:pt>
                <c:pt idx="238539">
                  <c:v>5.40907</c:v>
                </c:pt>
                <c:pt idx="238540">
                  <c:v>5.40909</c:v>
                </c:pt>
                <c:pt idx="238541">
                  <c:v>5.40912</c:v>
                </c:pt>
                <c:pt idx="238542">
                  <c:v>5.40914</c:v>
                </c:pt>
                <c:pt idx="238543">
                  <c:v>5.40916</c:v>
                </c:pt>
                <c:pt idx="238544">
                  <c:v>5.40918</c:v>
                </c:pt>
                <c:pt idx="238545">
                  <c:v>5.40921</c:v>
                </c:pt>
                <c:pt idx="238546">
                  <c:v>5.40923</c:v>
                </c:pt>
                <c:pt idx="238547">
                  <c:v>5.40925</c:v>
                </c:pt>
                <c:pt idx="238548">
                  <c:v>5.40927</c:v>
                </c:pt>
                <c:pt idx="238549">
                  <c:v>5.4093</c:v>
                </c:pt>
                <c:pt idx="238550">
                  <c:v>5.40932</c:v>
                </c:pt>
                <c:pt idx="238551">
                  <c:v>5.40934</c:v>
                </c:pt>
                <c:pt idx="238552">
                  <c:v>5.40937</c:v>
                </c:pt>
                <c:pt idx="238553">
                  <c:v>5.40939</c:v>
                </c:pt>
                <c:pt idx="238554">
                  <c:v>5.40941</c:v>
                </c:pt>
                <c:pt idx="238555">
                  <c:v>5.40943</c:v>
                </c:pt>
                <c:pt idx="238556">
                  <c:v>5.40946</c:v>
                </c:pt>
                <c:pt idx="238557">
                  <c:v>5.40948</c:v>
                </c:pt>
                <c:pt idx="238558">
                  <c:v>5.4095</c:v>
                </c:pt>
                <c:pt idx="238559">
                  <c:v>5.40952</c:v>
                </c:pt>
                <c:pt idx="238560">
                  <c:v>5.40955</c:v>
                </c:pt>
                <c:pt idx="238561">
                  <c:v>5.40957</c:v>
                </c:pt>
                <c:pt idx="238562">
                  <c:v>5.40959</c:v>
                </c:pt>
                <c:pt idx="238563">
                  <c:v>5.40961</c:v>
                </c:pt>
                <c:pt idx="238564">
                  <c:v>5.40964</c:v>
                </c:pt>
                <c:pt idx="238565">
                  <c:v>5.40966</c:v>
                </c:pt>
                <c:pt idx="238566">
                  <c:v>5.40968</c:v>
                </c:pt>
                <c:pt idx="238567">
                  <c:v>5.4097</c:v>
                </c:pt>
                <c:pt idx="238568">
                  <c:v>5.40973</c:v>
                </c:pt>
                <c:pt idx="238569">
                  <c:v>5.40975</c:v>
                </c:pt>
                <c:pt idx="238570">
                  <c:v>5.40977</c:v>
                </c:pt>
                <c:pt idx="238571">
                  <c:v>5.4098</c:v>
                </c:pt>
                <c:pt idx="238572">
                  <c:v>5.40982</c:v>
                </c:pt>
                <c:pt idx="238573">
                  <c:v>5.40984</c:v>
                </c:pt>
                <c:pt idx="238574">
                  <c:v>5.40986</c:v>
                </c:pt>
                <c:pt idx="238575">
                  <c:v>5.40989</c:v>
                </c:pt>
                <c:pt idx="238576">
                  <c:v>5.40991</c:v>
                </c:pt>
                <c:pt idx="238577">
                  <c:v>5.40993</c:v>
                </c:pt>
                <c:pt idx="238578">
                  <c:v>5.40996</c:v>
                </c:pt>
                <c:pt idx="238579">
                  <c:v>5.40998</c:v>
                </c:pt>
                <c:pt idx="238580">
                  <c:v>5.41</c:v>
                </c:pt>
                <c:pt idx="238581">
                  <c:v>5.41002</c:v>
                </c:pt>
                <c:pt idx="238582">
                  <c:v>5.41005</c:v>
                </c:pt>
                <c:pt idx="238583">
                  <c:v>5.41007</c:v>
                </c:pt>
                <c:pt idx="238584">
                  <c:v>5.41009</c:v>
                </c:pt>
                <c:pt idx="238585">
                  <c:v>5.41011</c:v>
                </c:pt>
                <c:pt idx="238586">
                  <c:v>5.41014</c:v>
                </c:pt>
                <c:pt idx="238587">
                  <c:v>5.41016</c:v>
                </c:pt>
                <c:pt idx="238588">
                  <c:v>5.41018</c:v>
                </c:pt>
                <c:pt idx="238589">
                  <c:v>5.4102</c:v>
                </c:pt>
                <c:pt idx="238590">
                  <c:v>5.41023</c:v>
                </c:pt>
                <c:pt idx="238591">
                  <c:v>5.41025</c:v>
                </c:pt>
                <c:pt idx="238592">
                  <c:v>5.41027</c:v>
                </c:pt>
                <c:pt idx="238593">
                  <c:v>5.41029</c:v>
                </c:pt>
                <c:pt idx="238594">
                  <c:v>5.41032</c:v>
                </c:pt>
                <c:pt idx="238595">
                  <c:v>5.41034</c:v>
                </c:pt>
                <c:pt idx="238596">
                  <c:v>5.41036</c:v>
                </c:pt>
                <c:pt idx="238597">
                  <c:v>5.41038</c:v>
                </c:pt>
                <c:pt idx="238598">
                  <c:v>5.41041</c:v>
                </c:pt>
                <c:pt idx="238599">
                  <c:v>5.41043</c:v>
                </c:pt>
                <c:pt idx="238600">
                  <c:v>5.41045</c:v>
                </c:pt>
                <c:pt idx="238601">
                  <c:v>5.41048</c:v>
                </c:pt>
                <c:pt idx="238602">
                  <c:v>5.4105</c:v>
                </c:pt>
                <c:pt idx="238603">
                  <c:v>5.41052</c:v>
                </c:pt>
                <c:pt idx="238604">
                  <c:v>5.41054</c:v>
                </c:pt>
                <c:pt idx="238605">
                  <c:v>5.41057</c:v>
                </c:pt>
                <c:pt idx="238606">
                  <c:v>5.41059</c:v>
                </c:pt>
                <c:pt idx="238607">
                  <c:v>5.41061</c:v>
                </c:pt>
                <c:pt idx="238608">
                  <c:v>5.41064</c:v>
                </c:pt>
                <c:pt idx="238609">
                  <c:v>5.41066</c:v>
                </c:pt>
                <c:pt idx="238610">
                  <c:v>5.41068</c:v>
                </c:pt>
                <c:pt idx="238611">
                  <c:v>5.4107</c:v>
                </c:pt>
                <c:pt idx="238612">
                  <c:v>5.41073</c:v>
                </c:pt>
                <c:pt idx="238613">
                  <c:v>5.41075</c:v>
                </c:pt>
                <c:pt idx="238614">
                  <c:v>5.41077</c:v>
                </c:pt>
                <c:pt idx="238615">
                  <c:v>5.41079</c:v>
                </c:pt>
                <c:pt idx="238616">
                  <c:v>5.41082</c:v>
                </c:pt>
                <c:pt idx="238617">
                  <c:v>5.41084</c:v>
                </c:pt>
                <c:pt idx="238618">
                  <c:v>5.41086</c:v>
                </c:pt>
                <c:pt idx="238619">
                  <c:v>5.41088</c:v>
                </c:pt>
                <c:pt idx="238620">
                  <c:v>5.41091</c:v>
                </c:pt>
                <c:pt idx="238621">
                  <c:v>5.41093</c:v>
                </c:pt>
                <c:pt idx="238622">
                  <c:v>5.41095</c:v>
                </c:pt>
                <c:pt idx="238623">
                  <c:v>5.41097</c:v>
                </c:pt>
                <c:pt idx="238624">
                  <c:v>5.411</c:v>
                </c:pt>
                <c:pt idx="238625">
                  <c:v>5.41102</c:v>
                </c:pt>
                <c:pt idx="238626">
                  <c:v>5.41104</c:v>
                </c:pt>
                <c:pt idx="238627">
                  <c:v>5.41107</c:v>
                </c:pt>
                <c:pt idx="238628">
                  <c:v>5.41109</c:v>
                </c:pt>
                <c:pt idx="238629">
                  <c:v>5.41111</c:v>
                </c:pt>
                <c:pt idx="238630">
                  <c:v>5.41113</c:v>
                </c:pt>
                <c:pt idx="238631">
                  <c:v>5.41116</c:v>
                </c:pt>
                <c:pt idx="238632">
                  <c:v>5.41118</c:v>
                </c:pt>
                <c:pt idx="238633">
                  <c:v>5.4112</c:v>
                </c:pt>
                <c:pt idx="238634">
                  <c:v>5.41122</c:v>
                </c:pt>
                <c:pt idx="238635">
                  <c:v>5.41125</c:v>
                </c:pt>
                <c:pt idx="238636">
                  <c:v>5.41127</c:v>
                </c:pt>
                <c:pt idx="238637">
                  <c:v>5.41129</c:v>
                </c:pt>
                <c:pt idx="238638">
                  <c:v>5.41132</c:v>
                </c:pt>
                <c:pt idx="238639">
                  <c:v>5.41134</c:v>
                </c:pt>
                <c:pt idx="238640">
                  <c:v>5.41136</c:v>
                </c:pt>
                <c:pt idx="238641">
                  <c:v>5.41138</c:v>
                </c:pt>
                <c:pt idx="238642">
                  <c:v>5.41141</c:v>
                </c:pt>
                <c:pt idx="238643">
                  <c:v>5.41143</c:v>
                </c:pt>
                <c:pt idx="238644">
                  <c:v>5.41145</c:v>
                </c:pt>
                <c:pt idx="238645">
                  <c:v>5.41147</c:v>
                </c:pt>
                <c:pt idx="238646">
                  <c:v>5.4115</c:v>
                </c:pt>
                <c:pt idx="238647">
                  <c:v>5.41152</c:v>
                </c:pt>
                <c:pt idx="238648">
                  <c:v>5.41154</c:v>
                </c:pt>
                <c:pt idx="238649">
                  <c:v>5.41157</c:v>
                </c:pt>
                <c:pt idx="238650">
                  <c:v>5.41159</c:v>
                </c:pt>
                <c:pt idx="238651">
                  <c:v>5.41161</c:v>
                </c:pt>
                <c:pt idx="238652">
                  <c:v>5.41163</c:v>
                </c:pt>
                <c:pt idx="238653">
                  <c:v>5.41165</c:v>
                </c:pt>
                <c:pt idx="238654">
                  <c:v>5.41168</c:v>
                </c:pt>
                <c:pt idx="238655">
                  <c:v>5.4117</c:v>
                </c:pt>
                <c:pt idx="238656">
                  <c:v>5.41172</c:v>
                </c:pt>
                <c:pt idx="238657">
                  <c:v>5.41175</c:v>
                </c:pt>
                <c:pt idx="238658">
                  <c:v>5.41177</c:v>
                </c:pt>
                <c:pt idx="238659">
                  <c:v>5.41179</c:v>
                </c:pt>
                <c:pt idx="238660">
                  <c:v>5.41181</c:v>
                </c:pt>
                <c:pt idx="238661">
                  <c:v>5.41184</c:v>
                </c:pt>
                <c:pt idx="238662">
                  <c:v>5.41186</c:v>
                </c:pt>
                <c:pt idx="238663">
                  <c:v>5.41188</c:v>
                </c:pt>
                <c:pt idx="238664">
                  <c:v>5.4119</c:v>
                </c:pt>
                <c:pt idx="238665">
                  <c:v>5.41193</c:v>
                </c:pt>
                <c:pt idx="238666">
                  <c:v>5.41195</c:v>
                </c:pt>
                <c:pt idx="238667">
                  <c:v>5.41197</c:v>
                </c:pt>
                <c:pt idx="238668">
                  <c:v>5.412</c:v>
                </c:pt>
                <c:pt idx="238669">
                  <c:v>5.41202</c:v>
                </c:pt>
                <c:pt idx="238670">
                  <c:v>5.41204</c:v>
                </c:pt>
                <c:pt idx="238671">
                  <c:v>5.41206</c:v>
                </c:pt>
                <c:pt idx="238672">
                  <c:v>5.41209</c:v>
                </c:pt>
                <c:pt idx="238673">
                  <c:v>5.41211</c:v>
                </c:pt>
                <c:pt idx="238674">
                  <c:v>5.41213</c:v>
                </c:pt>
                <c:pt idx="238675">
                  <c:v>5.41215</c:v>
                </c:pt>
                <c:pt idx="238676">
                  <c:v>5.41218</c:v>
                </c:pt>
                <c:pt idx="238677">
                  <c:v>5.4122</c:v>
                </c:pt>
                <c:pt idx="238678">
                  <c:v>5.41222</c:v>
                </c:pt>
                <c:pt idx="238679">
                  <c:v>5.41225</c:v>
                </c:pt>
                <c:pt idx="238680">
                  <c:v>5.41227</c:v>
                </c:pt>
                <c:pt idx="238681">
                  <c:v>5.41229</c:v>
                </c:pt>
                <c:pt idx="238682">
                  <c:v>5.41231</c:v>
                </c:pt>
                <c:pt idx="238683">
                  <c:v>5.41234</c:v>
                </c:pt>
                <c:pt idx="238684">
                  <c:v>5.41236</c:v>
                </c:pt>
                <c:pt idx="238685">
                  <c:v>5.41238</c:v>
                </c:pt>
                <c:pt idx="238686">
                  <c:v>5.4124</c:v>
                </c:pt>
                <c:pt idx="238687">
                  <c:v>5.41243</c:v>
                </c:pt>
                <c:pt idx="238688">
                  <c:v>5.41245</c:v>
                </c:pt>
                <c:pt idx="238689">
                  <c:v>5.41247</c:v>
                </c:pt>
                <c:pt idx="238690">
                  <c:v>5.41249</c:v>
                </c:pt>
                <c:pt idx="238691">
                  <c:v>5.41252</c:v>
                </c:pt>
                <c:pt idx="238692">
                  <c:v>5.41254</c:v>
                </c:pt>
                <c:pt idx="238693">
                  <c:v>5.41256</c:v>
                </c:pt>
                <c:pt idx="238694">
                  <c:v>5.41258</c:v>
                </c:pt>
                <c:pt idx="238695">
                  <c:v>5.41261</c:v>
                </c:pt>
                <c:pt idx="238696">
                  <c:v>5.41263</c:v>
                </c:pt>
                <c:pt idx="238697">
                  <c:v>5.41265</c:v>
                </c:pt>
                <c:pt idx="238698">
                  <c:v>5.41268</c:v>
                </c:pt>
                <c:pt idx="238699">
                  <c:v>5.4127</c:v>
                </c:pt>
                <c:pt idx="238700">
                  <c:v>5.41272</c:v>
                </c:pt>
                <c:pt idx="238701">
                  <c:v>5.41274</c:v>
                </c:pt>
                <c:pt idx="238702">
                  <c:v>5.41277</c:v>
                </c:pt>
                <c:pt idx="238703">
                  <c:v>5.41279</c:v>
                </c:pt>
                <c:pt idx="238704">
                  <c:v>5.41281</c:v>
                </c:pt>
                <c:pt idx="238705">
                  <c:v>5.41283</c:v>
                </c:pt>
                <c:pt idx="238706">
                  <c:v>5.41286</c:v>
                </c:pt>
                <c:pt idx="238707">
                  <c:v>5.41288</c:v>
                </c:pt>
                <c:pt idx="238708">
                  <c:v>5.4129</c:v>
                </c:pt>
                <c:pt idx="238709">
                  <c:v>5.41293</c:v>
                </c:pt>
                <c:pt idx="238710">
                  <c:v>5.41295</c:v>
                </c:pt>
                <c:pt idx="238711">
                  <c:v>5.41297</c:v>
                </c:pt>
                <c:pt idx="238712">
                  <c:v>5.41299</c:v>
                </c:pt>
                <c:pt idx="238713">
                  <c:v>5.41302</c:v>
                </c:pt>
                <c:pt idx="238714">
                  <c:v>5.41304</c:v>
                </c:pt>
                <c:pt idx="238715">
                  <c:v>5.41306</c:v>
                </c:pt>
                <c:pt idx="238716">
                  <c:v>5.41308</c:v>
                </c:pt>
                <c:pt idx="238717">
                  <c:v>5.41311</c:v>
                </c:pt>
                <c:pt idx="238718">
                  <c:v>5.41313</c:v>
                </c:pt>
                <c:pt idx="238719">
                  <c:v>5.41315</c:v>
                </c:pt>
                <c:pt idx="238720">
                  <c:v>5.41317</c:v>
                </c:pt>
                <c:pt idx="238721">
                  <c:v>5.4132</c:v>
                </c:pt>
                <c:pt idx="238722">
                  <c:v>5.41322</c:v>
                </c:pt>
                <c:pt idx="238723">
                  <c:v>5.41324</c:v>
                </c:pt>
                <c:pt idx="238724">
                  <c:v>5.41326</c:v>
                </c:pt>
                <c:pt idx="238725">
                  <c:v>5.41329</c:v>
                </c:pt>
                <c:pt idx="238726">
                  <c:v>5.41331</c:v>
                </c:pt>
                <c:pt idx="238727">
                  <c:v>5.41333</c:v>
                </c:pt>
                <c:pt idx="238728">
                  <c:v>5.41336</c:v>
                </c:pt>
                <c:pt idx="238729">
                  <c:v>5.41338</c:v>
                </c:pt>
                <c:pt idx="238730">
                  <c:v>5.4134</c:v>
                </c:pt>
                <c:pt idx="238731">
                  <c:v>5.41342</c:v>
                </c:pt>
                <c:pt idx="238732">
                  <c:v>5.41345</c:v>
                </c:pt>
                <c:pt idx="238733">
                  <c:v>5.41347</c:v>
                </c:pt>
                <c:pt idx="238734">
                  <c:v>5.41349</c:v>
                </c:pt>
                <c:pt idx="238735">
                  <c:v>5.41352</c:v>
                </c:pt>
                <c:pt idx="238736">
                  <c:v>5.41354</c:v>
                </c:pt>
                <c:pt idx="238737">
                  <c:v>5.41356</c:v>
                </c:pt>
                <c:pt idx="238738">
                  <c:v>5.41358</c:v>
                </c:pt>
                <c:pt idx="238739">
                  <c:v>5.4136</c:v>
                </c:pt>
                <c:pt idx="238740">
                  <c:v>5.41363</c:v>
                </c:pt>
                <c:pt idx="238741">
                  <c:v>5.41365</c:v>
                </c:pt>
                <c:pt idx="238742">
                  <c:v>5.41367</c:v>
                </c:pt>
                <c:pt idx="238743">
                  <c:v>5.4137</c:v>
                </c:pt>
                <c:pt idx="238744">
                  <c:v>5.41372</c:v>
                </c:pt>
                <c:pt idx="238745">
                  <c:v>5.41374</c:v>
                </c:pt>
                <c:pt idx="238746">
                  <c:v>5.41376</c:v>
                </c:pt>
                <c:pt idx="238747">
                  <c:v>5.41379</c:v>
                </c:pt>
                <c:pt idx="238748">
                  <c:v>5.41381</c:v>
                </c:pt>
                <c:pt idx="238749">
                  <c:v>5.41383</c:v>
                </c:pt>
                <c:pt idx="238750">
                  <c:v>5.41385</c:v>
                </c:pt>
                <c:pt idx="238751">
                  <c:v>5.41388</c:v>
                </c:pt>
                <c:pt idx="238752">
                  <c:v>5.4139</c:v>
                </c:pt>
                <c:pt idx="238753">
                  <c:v>5.41392</c:v>
                </c:pt>
                <c:pt idx="238754">
                  <c:v>5.41395</c:v>
                </c:pt>
                <c:pt idx="238755">
                  <c:v>5.41397</c:v>
                </c:pt>
                <c:pt idx="238756">
                  <c:v>5.41399</c:v>
                </c:pt>
                <c:pt idx="238757">
                  <c:v>5.41401</c:v>
                </c:pt>
                <c:pt idx="238758">
                  <c:v>5.41404</c:v>
                </c:pt>
                <c:pt idx="238759">
                  <c:v>5.41406</c:v>
                </c:pt>
                <c:pt idx="238760">
                  <c:v>5.41408</c:v>
                </c:pt>
                <c:pt idx="238761">
                  <c:v>5.4141</c:v>
                </c:pt>
                <c:pt idx="238762">
                  <c:v>5.41413</c:v>
                </c:pt>
                <c:pt idx="238763">
                  <c:v>5.41415</c:v>
                </c:pt>
                <c:pt idx="238764">
                  <c:v>5.41417</c:v>
                </c:pt>
                <c:pt idx="238765">
                  <c:v>5.4142</c:v>
                </c:pt>
                <c:pt idx="238766">
                  <c:v>5.41422</c:v>
                </c:pt>
                <c:pt idx="238767">
                  <c:v>5.41424</c:v>
                </c:pt>
                <c:pt idx="238768">
                  <c:v>5.41426</c:v>
                </c:pt>
                <c:pt idx="238769">
                  <c:v>5.41429</c:v>
                </c:pt>
                <c:pt idx="238770">
                  <c:v>5.41431</c:v>
                </c:pt>
                <c:pt idx="238771">
                  <c:v>5.41433</c:v>
                </c:pt>
                <c:pt idx="238772">
                  <c:v>5.41435</c:v>
                </c:pt>
                <c:pt idx="238773">
                  <c:v>5.41438</c:v>
                </c:pt>
                <c:pt idx="238774">
                  <c:v>5.4144</c:v>
                </c:pt>
                <c:pt idx="238775">
                  <c:v>5.41442</c:v>
                </c:pt>
                <c:pt idx="238776">
                  <c:v>5.41444</c:v>
                </c:pt>
                <c:pt idx="238777">
                  <c:v>5.41447</c:v>
                </c:pt>
                <c:pt idx="238778">
                  <c:v>5.41449</c:v>
                </c:pt>
                <c:pt idx="238779">
                  <c:v>5.41451</c:v>
                </c:pt>
                <c:pt idx="238780">
                  <c:v>5.41453</c:v>
                </c:pt>
                <c:pt idx="238781">
                  <c:v>5.41456</c:v>
                </c:pt>
                <c:pt idx="238782">
                  <c:v>5.41458</c:v>
                </c:pt>
                <c:pt idx="238783">
                  <c:v>5.4146</c:v>
                </c:pt>
                <c:pt idx="238784">
                  <c:v>5.41463</c:v>
                </c:pt>
                <c:pt idx="238785">
                  <c:v>5.41465</c:v>
                </c:pt>
                <c:pt idx="238786">
                  <c:v>5.41467</c:v>
                </c:pt>
                <c:pt idx="238787">
                  <c:v>5.41469</c:v>
                </c:pt>
                <c:pt idx="238788">
                  <c:v>5.41472</c:v>
                </c:pt>
                <c:pt idx="238789">
                  <c:v>5.41474</c:v>
                </c:pt>
                <c:pt idx="238790">
                  <c:v>5.41476</c:v>
                </c:pt>
                <c:pt idx="238791">
                  <c:v>5.41479</c:v>
                </c:pt>
                <c:pt idx="238792">
                  <c:v>5.41481</c:v>
                </c:pt>
                <c:pt idx="238793">
                  <c:v>5.41483</c:v>
                </c:pt>
                <c:pt idx="238794">
                  <c:v>5.41485</c:v>
                </c:pt>
                <c:pt idx="238795">
                  <c:v>5.41488</c:v>
                </c:pt>
                <c:pt idx="238796">
                  <c:v>5.4149</c:v>
                </c:pt>
                <c:pt idx="238797">
                  <c:v>5.41492</c:v>
                </c:pt>
                <c:pt idx="238798">
                  <c:v>5.41494</c:v>
                </c:pt>
                <c:pt idx="238799">
                  <c:v>5.41497</c:v>
                </c:pt>
                <c:pt idx="238800">
                  <c:v>5.41499</c:v>
                </c:pt>
                <c:pt idx="238801">
                  <c:v>5.41501</c:v>
                </c:pt>
                <c:pt idx="238802">
                  <c:v>5.41503</c:v>
                </c:pt>
                <c:pt idx="238803">
                  <c:v>5.41506</c:v>
                </c:pt>
                <c:pt idx="238804">
                  <c:v>5.41508</c:v>
                </c:pt>
                <c:pt idx="238805">
                  <c:v>5.4151</c:v>
                </c:pt>
                <c:pt idx="238806">
                  <c:v>5.41512</c:v>
                </c:pt>
                <c:pt idx="238807">
                  <c:v>5.41515</c:v>
                </c:pt>
                <c:pt idx="238808">
                  <c:v>5.41517</c:v>
                </c:pt>
                <c:pt idx="238809">
                  <c:v>5.41519</c:v>
                </c:pt>
                <c:pt idx="238810">
                  <c:v>5.41521</c:v>
                </c:pt>
                <c:pt idx="238811">
                  <c:v>5.41524</c:v>
                </c:pt>
                <c:pt idx="238812">
                  <c:v>5.41526</c:v>
                </c:pt>
                <c:pt idx="238813">
                  <c:v>5.41528</c:v>
                </c:pt>
                <c:pt idx="238814">
                  <c:v>5.41531</c:v>
                </c:pt>
                <c:pt idx="238815">
                  <c:v>5.41533</c:v>
                </c:pt>
                <c:pt idx="238816">
                  <c:v>5.41535</c:v>
                </c:pt>
                <c:pt idx="238817">
                  <c:v>5.41537</c:v>
                </c:pt>
                <c:pt idx="238818">
                  <c:v>5.4154</c:v>
                </c:pt>
                <c:pt idx="238819">
                  <c:v>5.41542</c:v>
                </c:pt>
                <c:pt idx="238820">
                  <c:v>5.41544</c:v>
                </c:pt>
                <c:pt idx="238821">
                  <c:v>5.41547</c:v>
                </c:pt>
                <c:pt idx="238822">
                  <c:v>5.41549</c:v>
                </c:pt>
                <c:pt idx="238823">
                  <c:v>5.41551</c:v>
                </c:pt>
                <c:pt idx="238824">
                  <c:v>5.41553</c:v>
                </c:pt>
                <c:pt idx="238825">
                  <c:v>5.41556</c:v>
                </c:pt>
                <c:pt idx="238826">
                  <c:v>5.41558</c:v>
                </c:pt>
                <c:pt idx="238827">
                  <c:v>5.4156</c:v>
                </c:pt>
                <c:pt idx="238828">
                  <c:v>5.41562</c:v>
                </c:pt>
                <c:pt idx="238829">
                  <c:v>5.41565</c:v>
                </c:pt>
                <c:pt idx="238830">
                  <c:v>5.41567</c:v>
                </c:pt>
                <c:pt idx="238831">
                  <c:v>5.41569</c:v>
                </c:pt>
                <c:pt idx="238832">
                  <c:v>5.41571</c:v>
                </c:pt>
                <c:pt idx="238833">
                  <c:v>5.41574</c:v>
                </c:pt>
                <c:pt idx="238834">
                  <c:v>5.41576</c:v>
                </c:pt>
                <c:pt idx="238835">
                  <c:v>5.41578</c:v>
                </c:pt>
                <c:pt idx="238836">
                  <c:v>5.4158</c:v>
                </c:pt>
                <c:pt idx="238837">
                  <c:v>5.41583</c:v>
                </c:pt>
                <c:pt idx="238838">
                  <c:v>5.41585</c:v>
                </c:pt>
                <c:pt idx="238839">
                  <c:v>5.41587</c:v>
                </c:pt>
                <c:pt idx="238840">
                  <c:v>5.4159</c:v>
                </c:pt>
                <c:pt idx="238841">
                  <c:v>5.41592</c:v>
                </c:pt>
                <c:pt idx="238842">
                  <c:v>5.41594</c:v>
                </c:pt>
                <c:pt idx="238843">
                  <c:v>5.41596</c:v>
                </c:pt>
                <c:pt idx="238844">
                  <c:v>5.41599</c:v>
                </c:pt>
                <c:pt idx="238845">
                  <c:v>5.41601</c:v>
                </c:pt>
                <c:pt idx="238846">
                  <c:v>5.41603</c:v>
                </c:pt>
                <c:pt idx="238847">
                  <c:v>5.41605</c:v>
                </c:pt>
                <c:pt idx="238848">
                  <c:v>5.41608</c:v>
                </c:pt>
                <c:pt idx="238849">
                  <c:v>5.4161</c:v>
                </c:pt>
                <c:pt idx="238850">
                  <c:v>5.41612</c:v>
                </c:pt>
                <c:pt idx="238851">
                  <c:v>5.41615</c:v>
                </c:pt>
                <c:pt idx="238852">
                  <c:v>5.41617</c:v>
                </c:pt>
                <c:pt idx="238853">
                  <c:v>5.41619</c:v>
                </c:pt>
                <c:pt idx="238854">
                  <c:v>5.41621</c:v>
                </c:pt>
                <c:pt idx="238855">
                  <c:v>5.41624</c:v>
                </c:pt>
                <c:pt idx="238856">
                  <c:v>5.41626</c:v>
                </c:pt>
                <c:pt idx="238857">
                  <c:v>5.41628</c:v>
                </c:pt>
                <c:pt idx="238858">
                  <c:v>5.4163</c:v>
                </c:pt>
                <c:pt idx="238859">
                  <c:v>5.41633</c:v>
                </c:pt>
                <c:pt idx="238860">
                  <c:v>5.41635</c:v>
                </c:pt>
                <c:pt idx="238861">
                  <c:v>5.41637</c:v>
                </c:pt>
                <c:pt idx="238862">
                  <c:v>5.41639</c:v>
                </c:pt>
                <c:pt idx="238863">
                  <c:v>5.41642</c:v>
                </c:pt>
                <c:pt idx="238864">
                  <c:v>5.41644</c:v>
                </c:pt>
                <c:pt idx="238865">
                  <c:v>5.41646</c:v>
                </c:pt>
                <c:pt idx="238866">
                  <c:v>5.41648</c:v>
                </c:pt>
                <c:pt idx="238867">
                  <c:v>5.41651</c:v>
                </c:pt>
                <c:pt idx="238868">
                  <c:v>5.41653</c:v>
                </c:pt>
                <c:pt idx="238869">
                  <c:v>5.41655</c:v>
                </c:pt>
                <c:pt idx="238870">
                  <c:v>5.41658</c:v>
                </c:pt>
                <c:pt idx="238871">
                  <c:v>5.4166</c:v>
                </c:pt>
                <c:pt idx="238872">
                  <c:v>5.41662</c:v>
                </c:pt>
                <c:pt idx="238873">
                  <c:v>5.41664</c:v>
                </c:pt>
                <c:pt idx="238874">
                  <c:v>5.41667</c:v>
                </c:pt>
                <c:pt idx="238875">
                  <c:v>5.41669</c:v>
                </c:pt>
                <c:pt idx="238876">
                  <c:v>5.41671</c:v>
                </c:pt>
                <c:pt idx="238877">
                  <c:v>5.41674</c:v>
                </c:pt>
                <c:pt idx="238878">
                  <c:v>5.41676</c:v>
                </c:pt>
                <c:pt idx="238879">
                  <c:v>5.41678</c:v>
                </c:pt>
                <c:pt idx="238880">
                  <c:v>5.4168</c:v>
                </c:pt>
                <c:pt idx="238881">
                  <c:v>5.41683</c:v>
                </c:pt>
                <c:pt idx="238882">
                  <c:v>5.41685</c:v>
                </c:pt>
                <c:pt idx="238883">
                  <c:v>5.41687</c:v>
                </c:pt>
                <c:pt idx="238884">
                  <c:v>5.41689</c:v>
                </c:pt>
                <c:pt idx="238885">
                  <c:v>5.41692</c:v>
                </c:pt>
                <c:pt idx="238886">
                  <c:v>5.41694</c:v>
                </c:pt>
                <c:pt idx="238887">
                  <c:v>5.41696</c:v>
                </c:pt>
                <c:pt idx="238888">
                  <c:v>5.41698</c:v>
                </c:pt>
                <c:pt idx="238889">
                  <c:v>5.41701</c:v>
                </c:pt>
                <c:pt idx="238890">
                  <c:v>5.41703</c:v>
                </c:pt>
                <c:pt idx="238891">
                  <c:v>5.41705</c:v>
                </c:pt>
                <c:pt idx="238892">
                  <c:v>5.41707</c:v>
                </c:pt>
                <c:pt idx="238893">
                  <c:v>5.4171</c:v>
                </c:pt>
                <c:pt idx="238894">
                  <c:v>5.41712</c:v>
                </c:pt>
                <c:pt idx="238895">
                  <c:v>5.41714</c:v>
                </c:pt>
                <c:pt idx="238896">
                  <c:v>5.41717</c:v>
                </c:pt>
                <c:pt idx="238897">
                  <c:v>5.41719</c:v>
                </c:pt>
                <c:pt idx="238898">
                  <c:v>5.41721</c:v>
                </c:pt>
                <c:pt idx="238899">
                  <c:v>5.41723</c:v>
                </c:pt>
                <c:pt idx="238900">
                  <c:v>5.41726</c:v>
                </c:pt>
                <c:pt idx="238901">
                  <c:v>5.41728</c:v>
                </c:pt>
                <c:pt idx="238902">
                  <c:v>5.4173</c:v>
                </c:pt>
                <c:pt idx="238903">
                  <c:v>5.41732</c:v>
                </c:pt>
                <c:pt idx="238904">
                  <c:v>5.41735</c:v>
                </c:pt>
                <c:pt idx="238905">
                  <c:v>5.41737</c:v>
                </c:pt>
                <c:pt idx="238906">
                  <c:v>5.41739</c:v>
                </c:pt>
                <c:pt idx="238907">
                  <c:v>5.41742</c:v>
                </c:pt>
                <c:pt idx="238908">
                  <c:v>5.41744</c:v>
                </c:pt>
                <c:pt idx="238909">
                  <c:v>5.41746</c:v>
                </c:pt>
                <c:pt idx="238910">
                  <c:v>5.41748</c:v>
                </c:pt>
                <c:pt idx="238911">
                  <c:v>5.41751</c:v>
                </c:pt>
                <c:pt idx="238912">
                  <c:v>5.41753</c:v>
                </c:pt>
                <c:pt idx="238913">
                  <c:v>5.41755</c:v>
                </c:pt>
                <c:pt idx="238914">
                  <c:v>5.41757</c:v>
                </c:pt>
                <c:pt idx="238915">
                  <c:v>5.4176</c:v>
                </c:pt>
                <c:pt idx="238916">
                  <c:v>5.41762</c:v>
                </c:pt>
                <c:pt idx="238917">
                  <c:v>5.41764</c:v>
                </c:pt>
                <c:pt idx="238918">
                  <c:v>5.41766</c:v>
                </c:pt>
                <c:pt idx="238919">
                  <c:v>5.41769</c:v>
                </c:pt>
                <c:pt idx="238920">
                  <c:v>5.41771</c:v>
                </c:pt>
                <c:pt idx="238921">
                  <c:v>5.41773</c:v>
                </c:pt>
                <c:pt idx="238922">
                  <c:v>5.41775</c:v>
                </c:pt>
                <c:pt idx="238923">
                  <c:v>5.41778</c:v>
                </c:pt>
                <c:pt idx="238924">
                  <c:v>5.4178</c:v>
                </c:pt>
                <c:pt idx="238925">
                  <c:v>5.41782</c:v>
                </c:pt>
                <c:pt idx="238926">
                  <c:v>5.41785</c:v>
                </c:pt>
                <c:pt idx="238927">
                  <c:v>5.41787</c:v>
                </c:pt>
                <c:pt idx="238928">
                  <c:v>5.41789</c:v>
                </c:pt>
                <c:pt idx="238929">
                  <c:v>5.41791</c:v>
                </c:pt>
                <c:pt idx="238930">
                  <c:v>5.41794</c:v>
                </c:pt>
                <c:pt idx="238931">
                  <c:v>5.41796</c:v>
                </c:pt>
                <c:pt idx="238932">
                  <c:v>5.41798</c:v>
                </c:pt>
                <c:pt idx="238933">
                  <c:v>5.418</c:v>
                </c:pt>
                <c:pt idx="238934">
                  <c:v>5.41803</c:v>
                </c:pt>
                <c:pt idx="238935">
                  <c:v>5.41805</c:v>
                </c:pt>
                <c:pt idx="238936">
                  <c:v>5.41807</c:v>
                </c:pt>
                <c:pt idx="238937">
                  <c:v>5.4181</c:v>
                </c:pt>
                <c:pt idx="238938">
                  <c:v>5.41812</c:v>
                </c:pt>
                <c:pt idx="238939">
                  <c:v>5.41814</c:v>
                </c:pt>
                <c:pt idx="238940">
                  <c:v>5.41816</c:v>
                </c:pt>
                <c:pt idx="238941">
                  <c:v>5.41819</c:v>
                </c:pt>
                <c:pt idx="238942">
                  <c:v>5.41821</c:v>
                </c:pt>
                <c:pt idx="238943">
                  <c:v>5.41823</c:v>
                </c:pt>
                <c:pt idx="238944">
                  <c:v>5.41825</c:v>
                </c:pt>
                <c:pt idx="238945">
                  <c:v>5.41828</c:v>
                </c:pt>
                <c:pt idx="238946">
                  <c:v>5.4183</c:v>
                </c:pt>
                <c:pt idx="238947">
                  <c:v>5.41832</c:v>
                </c:pt>
                <c:pt idx="238948">
                  <c:v>5.41835</c:v>
                </c:pt>
                <c:pt idx="238949">
                  <c:v>5.41837</c:v>
                </c:pt>
                <c:pt idx="238950">
                  <c:v>5.41839</c:v>
                </c:pt>
                <c:pt idx="238951">
                  <c:v>5.41841</c:v>
                </c:pt>
                <c:pt idx="238952">
                  <c:v>5.41843</c:v>
                </c:pt>
                <c:pt idx="238953">
                  <c:v>5.41846</c:v>
                </c:pt>
                <c:pt idx="238954">
                  <c:v>5.41848</c:v>
                </c:pt>
                <c:pt idx="238955">
                  <c:v>5.4185</c:v>
                </c:pt>
                <c:pt idx="238956">
                  <c:v>5.41853</c:v>
                </c:pt>
                <c:pt idx="238957">
                  <c:v>5.41855</c:v>
                </c:pt>
                <c:pt idx="238958">
                  <c:v>5.41857</c:v>
                </c:pt>
                <c:pt idx="238959">
                  <c:v>5.41859</c:v>
                </c:pt>
                <c:pt idx="238960">
                  <c:v>5.41862</c:v>
                </c:pt>
                <c:pt idx="238961">
                  <c:v>5.41864</c:v>
                </c:pt>
                <c:pt idx="238962">
                  <c:v>5.41866</c:v>
                </c:pt>
                <c:pt idx="238963">
                  <c:v>5.41868</c:v>
                </c:pt>
                <c:pt idx="238964">
                  <c:v>5.41871</c:v>
                </c:pt>
                <c:pt idx="238965">
                  <c:v>5.41873</c:v>
                </c:pt>
                <c:pt idx="238966">
                  <c:v>5.41875</c:v>
                </c:pt>
                <c:pt idx="238967">
                  <c:v>5.41878</c:v>
                </c:pt>
                <c:pt idx="238968">
                  <c:v>5.4188</c:v>
                </c:pt>
                <c:pt idx="238969">
                  <c:v>5.41882</c:v>
                </c:pt>
                <c:pt idx="238970">
                  <c:v>5.41884</c:v>
                </c:pt>
                <c:pt idx="238971">
                  <c:v>5.41887</c:v>
                </c:pt>
                <c:pt idx="238972">
                  <c:v>5.41889</c:v>
                </c:pt>
                <c:pt idx="238973">
                  <c:v>5.41891</c:v>
                </c:pt>
                <c:pt idx="238974">
                  <c:v>5.41893</c:v>
                </c:pt>
                <c:pt idx="238975">
                  <c:v>5.41896</c:v>
                </c:pt>
                <c:pt idx="238976">
                  <c:v>5.41898</c:v>
                </c:pt>
                <c:pt idx="238977">
                  <c:v>5.419</c:v>
                </c:pt>
                <c:pt idx="238978">
                  <c:v>5.41903</c:v>
                </c:pt>
                <c:pt idx="238979">
                  <c:v>5.41905</c:v>
                </c:pt>
                <c:pt idx="238980">
                  <c:v>5.41907</c:v>
                </c:pt>
                <c:pt idx="238981">
                  <c:v>5.41909</c:v>
                </c:pt>
                <c:pt idx="238982">
                  <c:v>5.41912</c:v>
                </c:pt>
                <c:pt idx="238983">
                  <c:v>5.41914</c:v>
                </c:pt>
                <c:pt idx="238984">
                  <c:v>5.41916</c:v>
                </c:pt>
                <c:pt idx="238985">
                  <c:v>5.41918</c:v>
                </c:pt>
                <c:pt idx="238986">
                  <c:v>5.41921</c:v>
                </c:pt>
                <c:pt idx="238987">
                  <c:v>5.41923</c:v>
                </c:pt>
                <c:pt idx="238988">
                  <c:v>5.41925</c:v>
                </c:pt>
                <c:pt idx="238989">
                  <c:v>5.41927</c:v>
                </c:pt>
                <c:pt idx="238990">
                  <c:v>5.4193</c:v>
                </c:pt>
                <c:pt idx="238991">
                  <c:v>5.41932</c:v>
                </c:pt>
                <c:pt idx="238992">
                  <c:v>5.41934</c:v>
                </c:pt>
                <c:pt idx="238993">
                  <c:v>5.41936</c:v>
                </c:pt>
                <c:pt idx="238994">
                  <c:v>5.41939</c:v>
                </c:pt>
                <c:pt idx="238995">
                  <c:v>5.41941</c:v>
                </c:pt>
                <c:pt idx="238996">
                  <c:v>5.41943</c:v>
                </c:pt>
                <c:pt idx="238997">
                  <c:v>5.41946</c:v>
                </c:pt>
                <c:pt idx="238998">
                  <c:v>5.41948</c:v>
                </c:pt>
                <c:pt idx="238999">
                  <c:v>5.4195</c:v>
                </c:pt>
                <c:pt idx="239000">
                  <c:v>5.41952</c:v>
                </c:pt>
                <c:pt idx="239001">
                  <c:v>5.41955</c:v>
                </c:pt>
                <c:pt idx="239002">
                  <c:v>5.41957</c:v>
                </c:pt>
                <c:pt idx="239003">
                  <c:v>5.41959</c:v>
                </c:pt>
                <c:pt idx="239004">
                  <c:v>5.41962</c:v>
                </c:pt>
                <c:pt idx="239005">
                  <c:v>5.41964</c:v>
                </c:pt>
                <c:pt idx="239006">
                  <c:v>5.41966</c:v>
                </c:pt>
                <c:pt idx="239007">
                  <c:v>5.41968</c:v>
                </c:pt>
                <c:pt idx="239008">
                  <c:v>5.41971</c:v>
                </c:pt>
                <c:pt idx="239009">
                  <c:v>5.41973</c:v>
                </c:pt>
                <c:pt idx="239010">
                  <c:v>5.41975</c:v>
                </c:pt>
                <c:pt idx="239011">
                  <c:v>5.41977</c:v>
                </c:pt>
                <c:pt idx="239012">
                  <c:v>5.4198</c:v>
                </c:pt>
                <c:pt idx="239013">
                  <c:v>5.41982</c:v>
                </c:pt>
                <c:pt idx="239014">
                  <c:v>5.41984</c:v>
                </c:pt>
                <c:pt idx="239015">
                  <c:v>5.41986</c:v>
                </c:pt>
                <c:pt idx="239016">
                  <c:v>5.41989</c:v>
                </c:pt>
                <c:pt idx="239017">
                  <c:v>5.41991</c:v>
                </c:pt>
                <c:pt idx="239018">
                  <c:v>5.41993</c:v>
                </c:pt>
                <c:pt idx="239019">
                  <c:v>5.41995</c:v>
                </c:pt>
                <c:pt idx="239020">
                  <c:v>5.41998</c:v>
                </c:pt>
                <c:pt idx="239021">
                  <c:v>5.42</c:v>
                </c:pt>
                <c:pt idx="239022">
                  <c:v>5.42002</c:v>
                </c:pt>
                <c:pt idx="239023">
                  <c:v>5.42005</c:v>
                </c:pt>
                <c:pt idx="239024">
                  <c:v>5.42007</c:v>
                </c:pt>
                <c:pt idx="239025">
                  <c:v>5.42009</c:v>
                </c:pt>
                <c:pt idx="239026">
                  <c:v>5.42011</c:v>
                </c:pt>
                <c:pt idx="239027">
                  <c:v>5.42014</c:v>
                </c:pt>
                <c:pt idx="239028">
                  <c:v>5.42016</c:v>
                </c:pt>
                <c:pt idx="239029">
                  <c:v>5.42018</c:v>
                </c:pt>
                <c:pt idx="239030">
                  <c:v>5.4202</c:v>
                </c:pt>
                <c:pt idx="239031">
                  <c:v>5.42023</c:v>
                </c:pt>
                <c:pt idx="239032">
                  <c:v>5.42025</c:v>
                </c:pt>
                <c:pt idx="239033">
                  <c:v>5.42027</c:v>
                </c:pt>
                <c:pt idx="239034">
                  <c:v>5.4203</c:v>
                </c:pt>
                <c:pt idx="239035">
                  <c:v>5.42032</c:v>
                </c:pt>
                <c:pt idx="239036">
                  <c:v>5.42034</c:v>
                </c:pt>
                <c:pt idx="239037">
                  <c:v>5.42036</c:v>
                </c:pt>
                <c:pt idx="239038">
                  <c:v>5.42038</c:v>
                </c:pt>
                <c:pt idx="239039">
                  <c:v>5.42041</c:v>
                </c:pt>
                <c:pt idx="239040">
                  <c:v>5.42043</c:v>
                </c:pt>
                <c:pt idx="239041">
                  <c:v>5.42045</c:v>
                </c:pt>
                <c:pt idx="239042">
                  <c:v>5.42048</c:v>
                </c:pt>
                <c:pt idx="239043">
                  <c:v>5.4205</c:v>
                </c:pt>
                <c:pt idx="239044">
                  <c:v>5.42052</c:v>
                </c:pt>
                <c:pt idx="239045">
                  <c:v>5.42054</c:v>
                </c:pt>
                <c:pt idx="239046">
                  <c:v>5.42057</c:v>
                </c:pt>
                <c:pt idx="239047">
                  <c:v>5.42059</c:v>
                </c:pt>
                <c:pt idx="239048">
                  <c:v>5.42061</c:v>
                </c:pt>
                <c:pt idx="239049">
                  <c:v>5.42063</c:v>
                </c:pt>
                <c:pt idx="239050">
                  <c:v>5.42066</c:v>
                </c:pt>
                <c:pt idx="239051">
                  <c:v>5.42068</c:v>
                </c:pt>
                <c:pt idx="239052">
                  <c:v>5.4207</c:v>
                </c:pt>
                <c:pt idx="239053">
                  <c:v>5.42073</c:v>
                </c:pt>
                <c:pt idx="239054">
                  <c:v>5.42075</c:v>
                </c:pt>
                <c:pt idx="239055">
                  <c:v>5.42077</c:v>
                </c:pt>
                <c:pt idx="239056">
                  <c:v>5.42079</c:v>
                </c:pt>
                <c:pt idx="239057">
                  <c:v>5.42082</c:v>
                </c:pt>
                <c:pt idx="239058">
                  <c:v>5.42084</c:v>
                </c:pt>
                <c:pt idx="239059">
                  <c:v>5.42086</c:v>
                </c:pt>
                <c:pt idx="239060">
                  <c:v>5.42088</c:v>
                </c:pt>
                <c:pt idx="239061">
                  <c:v>5.42091</c:v>
                </c:pt>
                <c:pt idx="239062">
                  <c:v>5.42093</c:v>
                </c:pt>
                <c:pt idx="239063">
                  <c:v>5.42095</c:v>
                </c:pt>
                <c:pt idx="239064">
                  <c:v>5.42098</c:v>
                </c:pt>
                <c:pt idx="239065">
                  <c:v>5.421</c:v>
                </c:pt>
                <c:pt idx="239066">
                  <c:v>5.42102</c:v>
                </c:pt>
                <c:pt idx="239067">
                  <c:v>5.42104</c:v>
                </c:pt>
                <c:pt idx="239068">
                  <c:v>5.42107</c:v>
                </c:pt>
                <c:pt idx="239069">
                  <c:v>5.42109</c:v>
                </c:pt>
                <c:pt idx="239070">
                  <c:v>5.42111</c:v>
                </c:pt>
                <c:pt idx="239071">
                  <c:v>5.42113</c:v>
                </c:pt>
                <c:pt idx="239072">
                  <c:v>5.42116</c:v>
                </c:pt>
                <c:pt idx="239073">
                  <c:v>5.42118</c:v>
                </c:pt>
                <c:pt idx="239074">
                  <c:v>5.4212</c:v>
                </c:pt>
                <c:pt idx="239075">
                  <c:v>5.42122</c:v>
                </c:pt>
                <c:pt idx="239076">
                  <c:v>5.42125</c:v>
                </c:pt>
                <c:pt idx="239077">
                  <c:v>5.42127</c:v>
                </c:pt>
                <c:pt idx="239078">
                  <c:v>5.42129</c:v>
                </c:pt>
                <c:pt idx="239079">
                  <c:v>5.42131</c:v>
                </c:pt>
                <c:pt idx="239080">
                  <c:v>5.42134</c:v>
                </c:pt>
                <c:pt idx="239081">
                  <c:v>5.42136</c:v>
                </c:pt>
                <c:pt idx="239082">
                  <c:v>5.42138</c:v>
                </c:pt>
                <c:pt idx="239083">
                  <c:v>5.42141</c:v>
                </c:pt>
                <c:pt idx="239084">
                  <c:v>5.42143</c:v>
                </c:pt>
                <c:pt idx="239085">
                  <c:v>5.42145</c:v>
                </c:pt>
                <c:pt idx="239086">
                  <c:v>5.42147</c:v>
                </c:pt>
                <c:pt idx="239087">
                  <c:v>5.4215</c:v>
                </c:pt>
                <c:pt idx="239088">
                  <c:v>5.42152</c:v>
                </c:pt>
                <c:pt idx="239089">
                  <c:v>5.42154</c:v>
                </c:pt>
                <c:pt idx="239090">
                  <c:v>5.42157</c:v>
                </c:pt>
                <c:pt idx="239091">
                  <c:v>5.42159</c:v>
                </c:pt>
                <c:pt idx="239092">
                  <c:v>5.42161</c:v>
                </c:pt>
                <c:pt idx="239093">
                  <c:v>5.42163</c:v>
                </c:pt>
                <c:pt idx="239094">
                  <c:v>5.42166</c:v>
                </c:pt>
                <c:pt idx="239095">
                  <c:v>5.42168</c:v>
                </c:pt>
                <c:pt idx="239096">
                  <c:v>5.4217</c:v>
                </c:pt>
                <c:pt idx="239097">
                  <c:v>5.42172</c:v>
                </c:pt>
                <c:pt idx="239098">
                  <c:v>5.42175</c:v>
                </c:pt>
                <c:pt idx="239099">
                  <c:v>5.42177</c:v>
                </c:pt>
                <c:pt idx="239100">
                  <c:v>5.42179</c:v>
                </c:pt>
                <c:pt idx="239101">
                  <c:v>5.42181</c:v>
                </c:pt>
                <c:pt idx="239102">
                  <c:v>5.42184</c:v>
                </c:pt>
                <c:pt idx="239103">
                  <c:v>5.42186</c:v>
                </c:pt>
                <c:pt idx="239104">
                  <c:v>5.42188</c:v>
                </c:pt>
                <c:pt idx="239105">
                  <c:v>5.4219</c:v>
                </c:pt>
                <c:pt idx="239106">
                  <c:v>5.42193</c:v>
                </c:pt>
                <c:pt idx="239107">
                  <c:v>5.42195</c:v>
                </c:pt>
                <c:pt idx="239108">
                  <c:v>5.42197</c:v>
                </c:pt>
                <c:pt idx="239109">
                  <c:v>5.42199</c:v>
                </c:pt>
                <c:pt idx="239110">
                  <c:v>5.42202</c:v>
                </c:pt>
                <c:pt idx="239111">
                  <c:v>5.42204</c:v>
                </c:pt>
                <c:pt idx="239112">
                  <c:v>5.42206</c:v>
                </c:pt>
                <c:pt idx="239113">
                  <c:v>5.42209</c:v>
                </c:pt>
                <c:pt idx="239114">
                  <c:v>5.42211</c:v>
                </c:pt>
                <c:pt idx="239115">
                  <c:v>5.42213</c:v>
                </c:pt>
                <c:pt idx="239116">
                  <c:v>5.42215</c:v>
                </c:pt>
                <c:pt idx="239117">
                  <c:v>5.42218</c:v>
                </c:pt>
                <c:pt idx="239118">
                  <c:v>5.4222</c:v>
                </c:pt>
                <c:pt idx="239119">
                  <c:v>5.42222</c:v>
                </c:pt>
                <c:pt idx="239120">
                  <c:v>5.42225</c:v>
                </c:pt>
                <c:pt idx="239121">
                  <c:v>5.42227</c:v>
                </c:pt>
                <c:pt idx="239122">
                  <c:v>5.42229</c:v>
                </c:pt>
                <c:pt idx="239123">
                  <c:v>5.42231</c:v>
                </c:pt>
                <c:pt idx="239124">
                  <c:v>5.42234</c:v>
                </c:pt>
                <c:pt idx="239125">
                  <c:v>5.42236</c:v>
                </c:pt>
                <c:pt idx="239126">
                  <c:v>5.42238</c:v>
                </c:pt>
                <c:pt idx="239127">
                  <c:v>5.4224</c:v>
                </c:pt>
                <c:pt idx="239128">
                  <c:v>5.42243</c:v>
                </c:pt>
                <c:pt idx="239129">
                  <c:v>5.42245</c:v>
                </c:pt>
                <c:pt idx="239130">
                  <c:v>5.42247</c:v>
                </c:pt>
                <c:pt idx="239131">
                  <c:v>5.42249</c:v>
                </c:pt>
                <c:pt idx="239132">
                  <c:v>5.42252</c:v>
                </c:pt>
                <c:pt idx="239133">
                  <c:v>5.42254</c:v>
                </c:pt>
                <c:pt idx="239134">
                  <c:v>5.42256</c:v>
                </c:pt>
                <c:pt idx="239135">
                  <c:v>5.42258</c:v>
                </c:pt>
                <c:pt idx="239136">
                  <c:v>5.42261</c:v>
                </c:pt>
                <c:pt idx="239137">
                  <c:v>5.42263</c:v>
                </c:pt>
                <c:pt idx="239138">
                  <c:v>5.42265</c:v>
                </c:pt>
                <c:pt idx="239139">
                  <c:v>5.42268</c:v>
                </c:pt>
                <c:pt idx="239140">
                  <c:v>5.4227</c:v>
                </c:pt>
                <c:pt idx="239141">
                  <c:v>5.42272</c:v>
                </c:pt>
                <c:pt idx="239142">
                  <c:v>5.42274</c:v>
                </c:pt>
                <c:pt idx="239143">
                  <c:v>5.42277</c:v>
                </c:pt>
                <c:pt idx="239144">
                  <c:v>5.42279</c:v>
                </c:pt>
                <c:pt idx="239145">
                  <c:v>5.42281</c:v>
                </c:pt>
                <c:pt idx="239146">
                  <c:v>5.42283</c:v>
                </c:pt>
                <c:pt idx="239147">
                  <c:v>5.42286</c:v>
                </c:pt>
                <c:pt idx="239148">
                  <c:v>5.42288</c:v>
                </c:pt>
                <c:pt idx="239149">
                  <c:v>5.4229</c:v>
                </c:pt>
                <c:pt idx="239150">
                  <c:v>5.42293</c:v>
                </c:pt>
                <c:pt idx="239151">
                  <c:v>5.42295</c:v>
                </c:pt>
                <c:pt idx="239152">
                  <c:v>5.42297</c:v>
                </c:pt>
                <c:pt idx="239153">
                  <c:v>5.42299</c:v>
                </c:pt>
                <c:pt idx="239154">
                  <c:v>5.42302</c:v>
                </c:pt>
                <c:pt idx="239155">
                  <c:v>5.42304</c:v>
                </c:pt>
                <c:pt idx="239156">
                  <c:v>5.42306</c:v>
                </c:pt>
                <c:pt idx="239157">
                  <c:v>5.42308</c:v>
                </c:pt>
                <c:pt idx="239158">
                  <c:v>5.42311</c:v>
                </c:pt>
                <c:pt idx="239159">
                  <c:v>5.42313</c:v>
                </c:pt>
                <c:pt idx="239160">
                  <c:v>5.42315</c:v>
                </c:pt>
                <c:pt idx="239161">
                  <c:v>5.42317</c:v>
                </c:pt>
                <c:pt idx="239162">
                  <c:v>5.4232</c:v>
                </c:pt>
                <c:pt idx="239163">
                  <c:v>5.42322</c:v>
                </c:pt>
                <c:pt idx="239164">
                  <c:v>5.42324</c:v>
                </c:pt>
                <c:pt idx="239165">
                  <c:v>5.42326</c:v>
                </c:pt>
                <c:pt idx="239166">
                  <c:v>5.42329</c:v>
                </c:pt>
                <c:pt idx="239167">
                  <c:v>5.42331</c:v>
                </c:pt>
                <c:pt idx="239168">
                  <c:v>5.42333</c:v>
                </c:pt>
                <c:pt idx="239169">
                  <c:v>5.42336</c:v>
                </c:pt>
                <c:pt idx="239170">
                  <c:v>5.42338</c:v>
                </c:pt>
                <c:pt idx="239171">
                  <c:v>5.4234</c:v>
                </c:pt>
                <c:pt idx="239172">
                  <c:v>5.42342</c:v>
                </c:pt>
                <c:pt idx="239173">
                  <c:v>5.42345</c:v>
                </c:pt>
                <c:pt idx="239174">
                  <c:v>5.42347</c:v>
                </c:pt>
                <c:pt idx="239175">
                  <c:v>5.42349</c:v>
                </c:pt>
                <c:pt idx="239176">
                  <c:v>5.42352</c:v>
                </c:pt>
                <c:pt idx="239177">
                  <c:v>5.42354</c:v>
                </c:pt>
                <c:pt idx="239178">
                  <c:v>5.42356</c:v>
                </c:pt>
                <c:pt idx="239179">
                  <c:v>5.42358</c:v>
                </c:pt>
                <c:pt idx="239180">
                  <c:v>5.42361</c:v>
                </c:pt>
                <c:pt idx="239181">
                  <c:v>5.42363</c:v>
                </c:pt>
                <c:pt idx="239182">
                  <c:v>5.42365</c:v>
                </c:pt>
                <c:pt idx="239183">
                  <c:v>5.42367</c:v>
                </c:pt>
                <c:pt idx="239184">
                  <c:v>5.4237</c:v>
                </c:pt>
                <c:pt idx="239185">
                  <c:v>5.42372</c:v>
                </c:pt>
                <c:pt idx="239186">
                  <c:v>5.42374</c:v>
                </c:pt>
                <c:pt idx="239187">
                  <c:v>5.42376</c:v>
                </c:pt>
                <c:pt idx="239188">
                  <c:v>5.42379</c:v>
                </c:pt>
                <c:pt idx="239189">
                  <c:v>5.42381</c:v>
                </c:pt>
                <c:pt idx="239190">
                  <c:v>5.42383</c:v>
                </c:pt>
                <c:pt idx="239191">
                  <c:v>5.42385</c:v>
                </c:pt>
                <c:pt idx="239192">
                  <c:v>5.42388</c:v>
                </c:pt>
                <c:pt idx="239193">
                  <c:v>5.4239</c:v>
                </c:pt>
                <c:pt idx="239194">
                  <c:v>5.42392</c:v>
                </c:pt>
                <c:pt idx="239195">
                  <c:v>5.42395</c:v>
                </c:pt>
                <c:pt idx="239196">
                  <c:v>5.42397</c:v>
                </c:pt>
                <c:pt idx="239197">
                  <c:v>5.42399</c:v>
                </c:pt>
                <c:pt idx="239198">
                  <c:v>5.42401</c:v>
                </c:pt>
                <c:pt idx="239199">
                  <c:v>5.42404</c:v>
                </c:pt>
                <c:pt idx="239200">
                  <c:v>5.42406</c:v>
                </c:pt>
                <c:pt idx="239201">
                  <c:v>5.42408</c:v>
                </c:pt>
                <c:pt idx="239202">
                  <c:v>5.4241</c:v>
                </c:pt>
                <c:pt idx="239203">
                  <c:v>5.42413</c:v>
                </c:pt>
                <c:pt idx="239204">
                  <c:v>5.42415</c:v>
                </c:pt>
                <c:pt idx="239205">
                  <c:v>5.42417</c:v>
                </c:pt>
                <c:pt idx="239206">
                  <c:v>5.4242</c:v>
                </c:pt>
                <c:pt idx="239207">
                  <c:v>5.42422</c:v>
                </c:pt>
                <c:pt idx="239208">
                  <c:v>5.42424</c:v>
                </c:pt>
                <c:pt idx="239209">
                  <c:v>5.42426</c:v>
                </c:pt>
                <c:pt idx="239210">
                  <c:v>5.42429</c:v>
                </c:pt>
                <c:pt idx="239211">
                  <c:v>5.42431</c:v>
                </c:pt>
                <c:pt idx="239212">
                  <c:v>5.42433</c:v>
                </c:pt>
                <c:pt idx="239213">
                  <c:v>5.42435</c:v>
                </c:pt>
                <c:pt idx="239214">
                  <c:v>5.42438</c:v>
                </c:pt>
                <c:pt idx="239215">
                  <c:v>5.4244</c:v>
                </c:pt>
                <c:pt idx="239216">
                  <c:v>5.42442</c:v>
                </c:pt>
                <c:pt idx="239217">
                  <c:v>5.42444</c:v>
                </c:pt>
                <c:pt idx="239218">
                  <c:v>5.42447</c:v>
                </c:pt>
                <c:pt idx="239219">
                  <c:v>5.42449</c:v>
                </c:pt>
                <c:pt idx="239220">
                  <c:v>5.42451</c:v>
                </c:pt>
                <c:pt idx="239221">
                  <c:v>5.42453</c:v>
                </c:pt>
                <c:pt idx="239222">
                  <c:v>5.42456</c:v>
                </c:pt>
                <c:pt idx="239223">
                  <c:v>5.42458</c:v>
                </c:pt>
                <c:pt idx="239224">
                  <c:v>5.4246</c:v>
                </c:pt>
                <c:pt idx="239225">
                  <c:v>5.42463</c:v>
                </c:pt>
                <c:pt idx="239226">
                  <c:v>5.42465</c:v>
                </c:pt>
                <c:pt idx="239227">
                  <c:v>5.42467</c:v>
                </c:pt>
                <c:pt idx="239228">
                  <c:v>5.42469</c:v>
                </c:pt>
                <c:pt idx="239229">
                  <c:v>5.42472</c:v>
                </c:pt>
                <c:pt idx="239230">
                  <c:v>5.42474</c:v>
                </c:pt>
                <c:pt idx="239231">
                  <c:v>5.42476</c:v>
                </c:pt>
                <c:pt idx="239232">
                  <c:v>5.42478</c:v>
                </c:pt>
                <c:pt idx="239233">
                  <c:v>5.42481</c:v>
                </c:pt>
                <c:pt idx="239234">
                  <c:v>5.42483</c:v>
                </c:pt>
                <c:pt idx="239235">
                  <c:v>5.42485</c:v>
                </c:pt>
                <c:pt idx="239236">
                  <c:v>5.42488</c:v>
                </c:pt>
                <c:pt idx="239237">
                  <c:v>5.4249</c:v>
                </c:pt>
                <c:pt idx="239238">
                  <c:v>5.42492</c:v>
                </c:pt>
                <c:pt idx="239239">
                  <c:v>5.42494</c:v>
                </c:pt>
                <c:pt idx="239240">
                  <c:v>5.42497</c:v>
                </c:pt>
                <c:pt idx="239241">
                  <c:v>5.42499</c:v>
                </c:pt>
                <c:pt idx="239242">
                  <c:v>5.42501</c:v>
                </c:pt>
                <c:pt idx="239243">
                  <c:v>5.42503</c:v>
                </c:pt>
                <c:pt idx="239244">
                  <c:v>5.42506</c:v>
                </c:pt>
                <c:pt idx="239245">
                  <c:v>5.42508</c:v>
                </c:pt>
                <c:pt idx="239246">
                  <c:v>5.4251</c:v>
                </c:pt>
                <c:pt idx="239247">
                  <c:v>5.42513</c:v>
                </c:pt>
                <c:pt idx="239248">
                  <c:v>5.42515</c:v>
                </c:pt>
                <c:pt idx="239249">
                  <c:v>5.42517</c:v>
                </c:pt>
                <c:pt idx="239250">
                  <c:v>5.42519</c:v>
                </c:pt>
                <c:pt idx="239251">
                  <c:v>5.42521</c:v>
                </c:pt>
                <c:pt idx="239252">
                  <c:v>5.42524</c:v>
                </c:pt>
                <c:pt idx="239253">
                  <c:v>5.42526</c:v>
                </c:pt>
                <c:pt idx="239254">
                  <c:v>5.42528</c:v>
                </c:pt>
                <c:pt idx="239255">
                  <c:v>5.42531</c:v>
                </c:pt>
                <c:pt idx="239256">
                  <c:v>5.42533</c:v>
                </c:pt>
                <c:pt idx="239257">
                  <c:v>5.42535</c:v>
                </c:pt>
                <c:pt idx="239258">
                  <c:v>5.42537</c:v>
                </c:pt>
                <c:pt idx="239259">
                  <c:v>5.4254</c:v>
                </c:pt>
                <c:pt idx="239260">
                  <c:v>5.42542</c:v>
                </c:pt>
                <c:pt idx="239261">
                  <c:v>5.42544</c:v>
                </c:pt>
                <c:pt idx="239262">
                  <c:v>5.42546</c:v>
                </c:pt>
                <c:pt idx="239263">
                  <c:v>5.42549</c:v>
                </c:pt>
                <c:pt idx="239264">
                  <c:v>5.42551</c:v>
                </c:pt>
                <c:pt idx="239265">
                  <c:v>5.42553</c:v>
                </c:pt>
                <c:pt idx="239266">
                  <c:v>5.42556</c:v>
                </c:pt>
                <c:pt idx="239267">
                  <c:v>5.42558</c:v>
                </c:pt>
                <c:pt idx="239268">
                  <c:v>5.4256</c:v>
                </c:pt>
                <c:pt idx="239269">
                  <c:v>5.42562</c:v>
                </c:pt>
                <c:pt idx="239270">
                  <c:v>5.42565</c:v>
                </c:pt>
                <c:pt idx="239271">
                  <c:v>5.42567</c:v>
                </c:pt>
                <c:pt idx="239272">
                  <c:v>5.42569</c:v>
                </c:pt>
                <c:pt idx="239273">
                  <c:v>5.42571</c:v>
                </c:pt>
                <c:pt idx="239274">
                  <c:v>5.42574</c:v>
                </c:pt>
                <c:pt idx="239275">
                  <c:v>5.42576</c:v>
                </c:pt>
                <c:pt idx="239276">
                  <c:v>5.42578</c:v>
                </c:pt>
                <c:pt idx="239277">
                  <c:v>5.42581</c:v>
                </c:pt>
                <c:pt idx="239278">
                  <c:v>5.42583</c:v>
                </c:pt>
                <c:pt idx="239279">
                  <c:v>5.42585</c:v>
                </c:pt>
                <c:pt idx="239280">
                  <c:v>5.42587</c:v>
                </c:pt>
                <c:pt idx="239281">
                  <c:v>5.4259</c:v>
                </c:pt>
                <c:pt idx="239282">
                  <c:v>5.42592</c:v>
                </c:pt>
                <c:pt idx="239283">
                  <c:v>5.42594</c:v>
                </c:pt>
                <c:pt idx="239284">
                  <c:v>5.42596</c:v>
                </c:pt>
                <c:pt idx="239285">
                  <c:v>5.42599</c:v>
                </c:pt>
                <c:pt idx="239286">
                  <c:v>5.42601</c:v>
                </c:pt>
                <c:pt idx="239287">
                  <c:v>5.42603</c:v>
                </c:pt>
                <c:pt idx="239288">
                  <c:v>5.42605</c:v>
                </c:pt>
                <c:pt idx="239289">
                  <c:v>5.42608</c:v>
                </c:pt>
                <c:pt idx="239290">
                  <c:v>5.4261</c:v>
                </c:pt>
                <c:pt idx="239291">
                  <c:v>5.42612</c:v>
                </c:pt>
                <c:pt idx="239292">
                  <c:v>5.42614</c:v>
                </c:pt>
                <c:pt idx="239293">
                  <c:v>5.42617</c:v>
                </c:pt>
                <c:pt idx="239294">
                  <c:v>5.42619</c:v>
                </c:pt>
                <c:pt idx="239295">
                  <c:v>5.42621</c:v>
                </c:pt>
                <c:pt idx="239296">
                  <c:v>5.42624</c:v>
                </c:pt>
                <c:pt idx="239297">
                  <c:v>5.42626</c:v>
                </c:pt>
                <c:pt idx="239298">
                  <c:v>5.42628</c:v>
                </c:pt>
                <c:pt idx="239299">
                  <c:v>5.4263</c:v>
                </c:pt>
                <c:pt idx="239300">
                  <c:v>5.42633</c:v>
                </c:pt>
                <c:pt idx="239301">
                  <c:v>5.42635</c:v>
                </c:pt>
                <c:pt idx="239302">
                  <c:v>5.42637</c:v>
                </c:pt>
                <c:pt idx="239303">
                  <c:v>5.4264</c:v>
                </c:pt>
                <c:pt idx="239304">
                  <c:v>5.42642</c:v>
                </c:pt>
                <c:pt idx="239305">
                  <c:v>5.42644</c:v>
                </c:pt>
                <c:pt idx="239306">
                  <c:v>5.42646</c:v>
                </c:pt>
                <c:pt idx="239307">
                  <c:v>5.42648</c:v>
                </c:pt>
                <c:pt idx="239308">
                  <c:v>5.42651</c:v>
                </c:pt>
                <c:pt idx="239309">
                  <c:v>5.42653</c:v>
                </c:pt>
                <c:pt idx="239310">
                  <c:v>5.42655</c:v>
                </c:pt>
                <c:pt idx="239311">
                  <c:v>5.42658</c:v>
                </c:pt>
                <c:pt idx="239312">
                  <c:v>5.4266</c:v>
                </c:pt>
                <c:pt idx="239313">
                  <c:v>5.42662</c:v>
                </c:pt>
                <c:pt idx="239314">
                  <c:v>5.42664</c:v>
                </c:pt>
                <c:pt idx="239315">
                  <c:v>5.42667</c:v>
                </c:pt>
                <c:pt idx="239316">
                  <c:v>5.42669</c:v>
                </c:pt>
                <c:pt idx="239317">
                  <c:v>5.42671</c:v>
                </c:pt>
                <c:pt idx="239318">
                  <c:v>5.42673</c:v>
                </c:pt>
                <c:pt idx="239319">
                  <c:v>5.42676</c:v>
                </c:pt>
                <c:pt idx="239320">
                  <c:v>5.42678</c:v>
                </c:pt>
                <c:pt idx="239321">
                  <c:v>5.4268</c:v>
                </c:pt>
                <c:pt idx="239322">
                  <c:v>5.42683</c:v>
                </c:pt>
                <c:pt idx="239323">
                  <c:v>5.42685</c:v>
                </c:pt>
                <c:pt idx="239324">
                  <c:v>5.42687</c:v>
                </c:pt>
                <c:pt idx="239325">
                  <c:v>5.42689</c:v>
                </c:pt>
                <c:pt idx="239326">
                  <c:v>5.42692</c:v>
                </c:pt>
                <c:pt idx="239327">
                  <c:v>5.42694</c:v>
                </c:pt>
                <c:pt idx="239328">
                  <c:v>5.42696</c:v>
                </c:pt>
                <c:pt idx="239329">
                  <c:v>5.42698</c:v>
                </c:pt>
                <c:pt idx="239330">
                  <c:v>5.42701</c:v>
                </c:pt>
                <c:pt idx="239331">
                  <c:v>5.42703</c:v>
                </c:pt>
                <c:pt idx="239332">
                  <c:v>5.42705</c:v>
                </c:pt>
                <c:pt idx="239333">
                  <c:v>5.42708</c:v>
                </c:pt>
                <c:pt idx="239334">
                  <c:v>5.4271</c:v>
                </c:pt>
                <c:pt idx="239335">
                  <c:v>5.42712</c:v>
                </c:pt>
                <c:pt idx="239336">
                  <c:v>5.42714</c:v>
                </c:pt>
                <c:pt idx="239337">
                  <c:v>5.42717</c:v>
                </c:pt>
                <c:pt idx="239338">
                  <c:v>5.42719</c:v>
                </c:pt>
                <c:pt idx="239339">
                  <c:v>5.42721</c:v>
                </c:pt>
                <c:pt idx="239340">
                  <c:v>5.42723</c:v>
                </c:pt>
                <c:pt idx="239341">
                  <c:v>5.42726</c:v>
                </c:pt>
                <c:pt idx="239342">
                  <c:v>5.42728</c:v>
                </c:pt>
                <c:pt idx="239343">
                  <c:v>5.4273</c:v>
                </c:pt>
                <c:pt idx="239344">
                  <c:v>5.42732</c:v>
                </c:pt>
                <c:pt idx="239345">
                  <c:v>5.42735</c:v>
                </c:pt>
                <c:pt idx="239346">
                  <c:v>5.42737</c:v>
                </c:pt>
                <c:pt idx="239347">
                  <c:v>5.42739</c:v>
                </c:pt>
                <c:pt idx="239348">
                  <c:v>5.42741</c:v>
                </c:pt>
                <c:pt idx="239349">
                  <c:v>5.42744</c:v>
                </c:pt>
                <c:pt idx="239350">
                  <c:v>5.42746</c:v>
                </c:pt>
                <c:pt idx="239351">
                  <c:v>5.42748</c:v>
                </c:pt>
                <c:pt idx="239352">
                  <c:v>5.42751</c:v>
                </c:pt>
                <c:pt idx="239353">
                  <c:v>5.42753</c:v>
                </c:pt>
                <c:pt idx="239354">
                  <c:v>5.42755</c:v>
                </c:pt>
                <c:pt idx="239355">
                  <c:v>5.42757</c:v>
                </c:pt>
                <c:pt idx="239356">
                  <c:v>5.4276</c:v>
                </c:pt>
                <c:pt idx="239357">
                  <c:v>5.42762</c:v>
                </c:pt>
                <c:pt idx="239358">
                  <c:v>5.42764</c:v>
                </c:pt>
                <c:pt idx="239359">
                  <c:v>5.42766</c:v>
                </c:pt>
                <c:pt idx="239360">
                  <c:v>5.42769</c:v>
                </c:pt>
                <c:pt idx="239361">
                  <c:v>5.42771</c:v>
                </c:pt>
                <c:pt idx="239362">
                  <c:v>5.42773</c:v>
                </c:pt>
                <c:pt idx="239363">
                  <c:v>5.42776</c:v>
                </c:pt>
                <c:pt idx="239364">
                  <c:v>5.42778</c:v>
                </c:pt>
                <c:pt idx="239365">
                  <c:v>5.4278</c:v>
                </c:pt>
                <c:pt idx="239366">
                  <c:v>5.42782</c:v>
                </c:pt>
                <c:pt idx="239367">
                  <c:v>5.42785</c:v>
                </c:pt>
                <c:pt idx="239368">
                  <c:v>5.42787</c:v>
                </c:pt>
                <c:pt idx="239369">
                  <c:v>5.42789</c:v>
                </c:pt>
                <c:pt idx="239370">
                  <c:v>5.42791</c:v>
                </c:pt>
                <c:pt idx="239371">
                  <c:v>5.42794</c:v>
                </c:pt>
                <c:pt idx="239372">
                  <c:v>5.42796</c:v>
                </c:pt>
                <c:pt idx="239373">
                  <c:v>5.42798</c:v>
                </c:pt>
                <c:pt idx="239374">
                  <c:v>5.428</c:v>
                </c:pt>
                <c:pt idx="239375">
                  <c:v>5.42803</c:v>
                </c:pt>
                <c:pt idx="239376">
                  <c:v>5.42805</c:v>
                </c:pt>
                <c:pt idx="239377">
                  <c:v>5.42807</c:v>
                </c:pt>
                <c:pt idx="239378">
                  <c:v>5.42809</c:v>
                </c:pt>
                <c:pt idx="239379">
                  <c:v>5.42812</c:v>
                </c:pt>
                <c:pt idx="239380">
                  <c:v>5.42814</c:v>
                </c:pt>
                <c:pt idx="239381">
                  <c:v>5.42816</c:v>
                </c:pt>
                <c:pt idx="239382">
                  <c:v>5.42819</c:v>
                </c:pt>
                <c:pt idx="239383">
                  <c:v>5.42821</c:v>
                </c:pt>
                <c:pt idx="239384">
                  <c:v>5.42823</c:v>
                </c:pt>
                <c:pt idx="239385">
                  <c:v>5.42825</c:v>
                </c:pt>
                <c:pt idx="239386">
                  <c:v>5.42828</c:v>
                </c:pt>
                <c:pt idx="239387">
                  <c:v>5.4283</c:v>
                </c:pt>
                <c:pt idx="239388">
                  <c:v>5.42832</c:v>
                </c:pt>
                <c:pt idx="239389">
                  <c:v>5.42835</c:v>
                </c:pt>
                <c:pt idx="239390">
                  <c:v>5.42837</c:v>
                </c:pt>
                <c:pt idx="239391">
                  <c:v>5.42839</c:v>
                </c:pt>
                <c:pt idx="239392">
                  <c:v>5.42841</c:v>
                </c:pt>
                <c:pt idx="239393">
                  <c:v>5.42844</c:v>
                </c:pt>
                <c:pt idx="239394">
                  <c:v>5.42846</c:v>
                </c:pt>
                <c:pt idx="239395">
                  <c:v>5.42848</c:v>
                </c:pt>
                <c:pt idx="239396">
                  <c:v>5.4285</c:v>
                </c:pt>
                <c:pt idx="239397">
                  <c:v>5.42853</c:v>
                </c:pt>
                <c:pt idx="239398">
                  <c:v>5.42855</c:v>
                </c:pt>
                <c:pt idx="239399">
                  <c:v>5.42857</c:v>
                </c:pt>
                <c:pt idx="239400">
                  <c:v>5.42859</c:v>
                </c:pt>
                <c:pt idx="239401">
                  <c:v>5.42862</c:v>
                </c:pt>
                <c:pt idx="239402">
                  <c:v>5.42864</c:v>
                </c:pt>
                <c:pt idx="239403">
                  <c:v>5.42866</c:v>
                </c:pt>
                <c:pt idx="239404">
                  <c:v>5.42868</c:v>
                </c:pt>
                <c:pt idx="239405">
                  <c:v>5.42871</c:v>
                </c:pt>
                <c:pt idx="239406">
                  <c:v>5.42873</c:v>
                </c:pt>
                <c:pt idx="239407">
                  <c:v>5.42875</c:v>
                </c:pt>
                <c:pt idx="239408">
                  <c:v>5.42878</c:v>
                </c:pt>
                <c:pt idx="239409">
                  <c:v>5.4288</c:v>
                </c:pt>
                <c:pt idx="239410">
                  <c:v>5.42882</c:v>
                </c:pt>
                <c:pt idx="239411">
                  <c:v>5.42884</c:v>
                </c:pt>
                <c:pt idx="239412">
                  <c:v>5.42887</c:v>
                </c:pt>
                <c:pt idx="239413">
                  <c:v>5.42889</c:v>
                </c:pt>
                <c:pt idx="239414">
                  <c:v>5.42891</c:v>
                </c:pt>
                <c:pt idx="239415">
                  <c:v>5.42893</c:v>
                </c:pt>
                <c:pt idx="239416">
                  <c:v>5.42896</c:v>
                </c:pt>
                <c:pt idx="239417">
                  <c:v>5.42898</c:v>
                </c:pt>
                <c:pt idx="239418">
                  <c:v>5.429</c:v>
                </c:pt>
                <c:pt idx="239419">
                  <c:v>5.42903</c:v>
                </c:pt>
                <c:pt idx="239420">
                  <c:v>5.42905</c:v>
                </c:pt>
                <c:pt idx="239421">
                  <c:v>5.42907</c:v>
                </c:pt>
                <c:pt idx="239422">
                  <c:v>5.42909</c:v>
                </c:pt>
                <c:pt idx="239423">
                  <c:v>5.42912</c:v>
                </c:pt>
                <c:pt idx="239424">
                  <c:v>5.42914</c:v>
                </c:pt>
                <c:pt idx="239425">
                  <c:v>5.42916</c:v>
                </c:pt>
                <c:pt idx="239426">
                  <c:v>5.42918</c:v>
                </c:pt>
                <c:pt idx="239427">
                  <c:v>5.42921</c:v>
                </c:pt>
                <c:pt idx="239428">
                  <c:v>5.42923</c:v>
                </c:pt>
                <c:pt idx="239429">
                  <c:v>5.42925</c:v>
                </c:pt>
                <c:pt idx="239430">
                  <c:v>5.42927</c:v>
                </c:pt>
                <c:pt idx="239431">
                  <c:v>5.4293</c:v>
                </c:pt>
                <c:pt idx="239432">
                  <c:v>5.42932</c:v>
                </c:pt>
                <c:pt idx="239433">
                  <c:v>5.42934</c:v>
                </c:pt>
                <c:pt idx="239434">
                  <c:v>5.42936</c:v>
                </c:pt>
                <c:pt idx="239435">
                  <c:v>5.42939</c:v>
                </c:pt>
                <c:pt idx="239436">
                  <c:v>5.42941</c:v>
                </c:pt>
                <c:pt idx="239437">
                  <c:v>5.42943</c:v>
                </c:pt>
                <c:pt idx="239438">
                  <c:v>5.42946</c:v>
                </c:pt>
                <c:pt idx="239439">
                  <c:v>5.42948</c:v>
                </c:pt>
                <c:pt idx="239440">
                  <c:v>5.4295</c:v>
                </c:pt>
                <c:pt idx="239441">
                  <c:v>5.42952</c:v>
                </c:pt>
                <c:pt idx="239442">
                  <c:v>5.42955</c:v>
                </c:pt>
                <c:pt idx="239443">
                  <c:v>5.42957</c:v>
                </c:pt>
                <c:pt idx="239444">
                  <c:v>5.42959</c:v>
                </c:pt>
                <c:pt idx="239445">
                  <c:v>5.42962</c:v>
                </c:pt>
                <c:pt idx="239446">
                  <c:v>5.42964</c:v>
                </c:pt>
                <c:pt idx="239447">
                  <c:v>5.42966</c:v>
                </c:pt>
                <c:pt idx="239448">
                  <c:v>5.42968</c:v>
                </c:pt>
                <c:pt idx="239449">
                  <c:v>5.42971</c:v>
                </c:pt>
                <c:pt idx="239450">
                  <c:v>5.42973</c:v>
                </c:pt>
                <c:pt idx="239451">
                  <c:v>5.42975</c:v>
                </c:pt>
                <c:pt idx="239452">
                  <c:v>5.42977</c:v>
                </c:pt>
                <c:pt idx="239453">
                  <c:v>5.4298</c:v>
                </c:pt>
                <c:pt idx="239454">
                  <c:v>5.42982</c:v>
                </c:pt>
                <c:pt idx="239455">
                  <c:v>5.42984</c:v>
                </c:pt>
                <c:pt idx="239456">
                  <c:v>5.42986</c:v>
                </c:pt>
                <c:pt idx="239457">
                  <c:v>5.42989</c:v>
                </c:pt>
                <c:pt idx="239458">
                  <c:v>5.42991</c:v>
                </c:pt>
                <c:pt idx="239459">
                  <c:v>5.42993</c:v>
                </c:pt>
                <c:pt idx="239460">
                  <c:v>5.42995</c:v>
                </c:pt>
                <c:pt idx="239461">
                  <c:v>5.42998</c:v>
                </c:pt>
                <c:pt idx="239462">
                  <c:v>5.43</c:v>
                </c:pt>
                <c:pt idx="239463">
                  <c:v>5.43002</c:v>
                </c:pt>
                <c:pt idx="239464">
                  <c:v>5.43004</c:v>
                </c:pt>
                <c:pt idx="239465">
                  <c:v>5.43007</c:v>
                </c:pt>
                <c:pt idx="239466">
                  <c:v>5.43009</c:v>
                </c:pt>
                <c:pt idx="239467">
                  <c:v>5.43011</c:v>
                </c:pt>
                <c:pt idx="239468">
                  <c:v>5.43014</c:v>
                </c:pt>
                <c:pt idx="239469">
                  <c:v>5.43016</c:v>
                </c:pt>
                <c:pt idx="239470">
                  <c:v>5.43018</c:v>
                </c:pt>
                <c:pt idx="239471">
                  <c:v>5.4302</c:v>
                </c:pt>
                <c:pt idx="239472">
                  <c:v>5.43023</c:v>
                </c:pt>
                <c:pt idx="239473">
                  <c:v>5.43025</c:v>
                </c:pt>
                <c:pt idx="239474">
                  <c:v>5.43027</c:v>
                </c:pt>
                <c:pt idx="239475">
                  <c:v>5.4303</c:v>
                </c:pt>
                <c:pt idx="239476">
                  <c:v>5.43032</c:v>
                </c:pt>
                <c:pt idx="239477">
                  <c:v>5.43034</c:v>
                </c:pt>
                <c:pt idx="239478">
                  <c:v>5.43036</c:v>
                </c:pt>
                <c:pt idx="239479">
                  <c:v>5.43039</c:v>
                </c:pt>
                <c:pt idx="239480">
                  <c:v>5.43041</c:v>
                </c:pt>
                <c:pt idx="239481">
                  <c:v>5.43043</c:v>
                </c:pt>
                <c:pt idx="239482">
                  <c:v>5.43045</c:v>
                </c:pt>
                <c:pt idx="239483">
                  <c:v>5.43048</c:v>
                </c:pt>
                <c:pt idx="239484">
                  <c:v>5.4305</c:v>
                </c:pt>
                <c:pt idx="239485">
                  <c:v>5.43052</c:v>
                </c:pt>
                <c:pt idx="239486">
                  <c:v>5.43054</c:v>
                </c:pt>
                <c:pt idx="239487">
                  <c:v>5.43057</c:v>
                </c:pt>
                <c:pt idx="239488">
                  <c:v>5.43059</c:v>
                </c:pt>
                <c:pt idx="239489">
                  <c:v>5.43061</c:v>
                </c:pt>
                <c:pt idx="239490">
                  <c:v>5.43063</c:v>
                </c:pt>
                <c:pt idx="239491">
                  <c:v>5.43066</c:v>
                </c:pt>
                <c:pt idx="239492">
                  <c:v>5.43068</c:v>
                </c:pt>
                <c:pt idx="239493">
                  <c:v>5.4307</c:v>
                </c:pt>
                <c:pt idx="239494">
                  <c:v>5.43073</c:v>
                </c:pt>
                <c:pt idx="239495">
                  <c:v>5.43075</c:v>
                </c:pt>
                <c:pt idx="239496">
                  <c:v>5.43077</c:v>
                </c:pt>
                <c:pt idx="239497">
                  <c:v>5.43079</c:v>
                </c:pt>
                <c:pt idx="239498">
                  <c:v>5.43082</c:v>
                </c:pt>
                <c:pt idx="239499">
                  <c:v>5.43084</c:v>
                </c:pt>
                <c:pt idx="239500">
                  <c:v>5.43086</c:v>
                </c:pt>
                <c:pt idx="239501">
                  <c:v>5.43088</c:v>
                </c:pt>
                <c:pt idx="239502">
                  <c:v>5.43091</c:v>
                </c:pt>
                <c:pt idx="239503">
                  <c:v>5.43093</c:v>
                </c:pt>
                <c:pt idx="239504">
                  <c:v>5.43095</c:v>
                </c:pt>
                <c:pt idx="239505">
                  <c:v>5.43098</c:v>
                </c:pt>
                <c:pt idx="239506">
                  <c:v>5.431</c:v>
                </c:pt>
                <c:pt idx="239507">
                  <c:v>5.43102</c:v>
                </c:pt>
                <c:pt idx="239508">
                  <c:v>5.43104</c:v>
                </c:pt>
                <c:pt idx="239509">
                  <c:v>5.43107</c:v>
                </c:pt>
                <c:pt idx="239510">
                  <c:v>5.43109</c:v>
                </c:pt>
                <c:pt idx="239511">
                  <c:v>5.43111</c:v>
                </c:pt>
                <c:pt idx="239512">
                  <c:v>5.43113</c:v>
                </c:pt>
                <c:pt idx="239513">
                  <c:v>5.43116</c:v>
                </c:pt>
                <c:pt idx="239514">
                  <c:v>5.43118</c:v>
                </c:pt>
                <c:pt idx="239515">
                  <c:v>5.4312</c:v>
                </c:pt>
                <c:pt idx="239516">
                  <c:v>5.43122</c:v>
                </c:pt>
                <c:pt idx="239517">
                  <c:v>5.43125</c:v>
                </c:pt>
                <c:pt idx="239518">
                  <c:v>5.43127</c:v>
                </c:pt>
                <c:pt idx="239519">
                  <c:v>5.43129</c:v>
                </c:pt>
                <c:pt idx="239520">
                  <c:v>5.43131</c:v>
                </c:pt>
                <c:pt idx="239521">
                  <c:v>5.43134</c:v>
                </c:pt>
                <c:pt idx="239522">
                  <c:v>5.43136</c:v>
                </c:pt>
                <c:pt idx="239523">
                  <c:v>5.43138</c:v>
                </c:pt>
                <c:pt idx="239524">
                  <c:v>5.43141</c:v>
                </c:pt>
                <c:pt idx="239525">
                  <c:v>5.43143</c:v>
                </c:pt>
                <c:pt idx="239526">
                  <c:v>5.43145</c:v>
                </c:pt>
                <c:pt idx="239527">
                  <c:v>5.43147</c:v>
                </c:pt>
                <c:pt idx="239528">
                  <c:v>5.4315</c:v>
                </c:pt>
                <c:pt idx="239529">
                  <c:v>5.43152</c:v>
                </c:pt>
                <c:pt idx="239530">
                  <c:v>5.43154</c:v>
                </c:pt>
                <c:pt idx="239531">
                  <c:v>5.43156</c:v>
                </c:pt>
                <c:pt idx="239532">
                  <c:v>5.43159</c:v>
                </c:pt>
                <c:pt idx="239533">
                  <c:v>5.43161</c:v>
                </c:pt>
                <c:pt idx="239534">
                  <c:v>5.43163</c:v>
                </c:pt>
                <c:pt idx="239535">
                  <c:v>5.43166</c:v>
                </c:pt>
                <c:pt idx="239536">
                  <c:v>5.43168</c:v>
                </c:pt>
                <c:pt idx="239537">
                  <c:v>5.4317</c:v>
                </c:pt>
                <c:pt idx="239538">
                  <c:v>5.43172</c:v>
                </c:pt>
                <c:pt idx="239539">
                  <c:v>5.43175</c:v>
                </c:pt>
                <c:pt idx="239540">
                  <c:v>5.43177</c:v>
                </c:pt>
                <c:pt idx="239541">
                  <c:v>5.43179</c:v>
                </c:pt>
                <c:pt idx="239542">
                  <c:v>5.43181</c:v>
                </c:pt>
                <c:pt idx="239543">
                  <c:v>5.43184</c:v>
                </c:pt>
                <c:pt idx="239544">
                  <c:v>5.43186</c:v>
                </c:pt>
                <c:pt idx="239545">
                  <c:v>5.43188</c:v>
                </c:pt>
                <c:pt idx="239546">
                  <c:v>5.43191</c:v>
                </c:pt>
                <c:pt idx="239547">
                  <c:v>5.43193</c:v>
                </c:pt>
                <c:pt idx="239548">
                  <c:v>5.43195</c:v>
                </c:pt>
                <c:pt idx="239549">
                  <c:v>5.43197</c:v>
                </c:pt>
                <c:pt idx="239550">
                  <c:v>5.43199</c:v>
                </c:pt>
                <c:pt idx="239551">
                  <c:v>5.43202</c:v>
                </c:pt>
                <c:pt idx="239552">
                  <c:v>5.43204</c:v>
                </c:pt>
                <c:pt idx="239553">
                  <c:v>5.43206</c:v>
                </c:pt>
                <c:pt idx="239554">
                  <c:v>5.43209</c:v>
                </c:pt>
                <c:pt idx="239555">
                  <c:v>5.43211</c:v>
                </c:pt>
                <c:pt idx="239556">
                  <c:v>5.43213</c:v>
                </c:pt>
                <c:pt idx="239557">
                  <c:v>5.43215</c:v>
                </c:pt>
                <c:pt idx="239558">
                  <c:v>5.43218</c:v>
                </c:pt>
                <c:pt idx="239559">
                  <c:v>5.4322</c:v>
                </c:pt>
                <c:pt idx="239560">
                  <c:v>5.43222</c:v>
                </c:pt>
                <c:pt idx="239561">
                  <c:v>5.43224</c:v>
                </c:pt>
                <c:pt idx="239562">
                  <c:v>5.43227</c:v>
                </c:pt>
                <c:pt idx="239563">
                  <c:v>5.43229</c:v>
                </c:pt>
                <c:pt idx="239564">
                  <c:v>5.43231</c:v>
                </c:pt>
                <c:pt idx="239565">
                  <c:v>5.43234</c:v>
                </c:pt>
                <c:pt idx="239566">
                  <c:v>5.43236</c:v>
                </c:pt>
                <c:pt idx="239567">
                  <c:v>5.43238</c:v>
                </c:pt>
                <c:pt idx="239568">
                  <c:v>5.4324</c:v>
                </c:pt>
                <c:pt idx="239569">
                  <c:v>5.43243</c:v>
                </c:pt>
                <c:pt idx="239570">
                  <c:v>5.43245</c:v>
                </c:pt>
                <c:pt idx="239571">
                  <c:v>5.43247</c:v>
                </c:pt>
                <c:pt idx="239572">
                  <c:v>5.43249</c:v>
                </c:pt>
                <c:pt idx="239573">
                  <c:v>5.43252</c:v>
                </c:pt>
                <c:pt idx="239574">
                  <c:v>5.43254</c:v>
                </c:pt>
                <c:pt idx="239575">
                  <c:v>5.43256</c:v>
                </c:pt>
                <c:pt idx="239576">
                  <c:v>5.43259</c:v>
                </c:pt>
                <c:pt idx="239577">
                  <c:v>5.43261</c:v>
                </c:pt>
                <c:pt idx="239578">
                  <c:v>5.43263</c:v>
                </c:pt>
                <c:pt idx="239579">
                  <c:v>5.43265</c:v>
                </c:pt>
                <c:pt idx="239580">
                  <c:v>5.43268</c:v>
                </c:pt>
                <c:pt idx="239581">
                  <c:v>5.4327</c:v>
                </c:pt>
                <c:pt idx="239582">
                  <c:v>5.43272</c:v>
                </c:pt>
                <c:pt idx="239583">
                  <c:v>5.43274</c:v>
                </c:pt>
                <c:pt idx="239584">
                  <c:v>5.43277</c:v>
                </c:pt>
                <c:pt idx="239585">
                  <c:v>5.43279</c:v>
                </c:pt>
                <c:pt idx="239586">
                  <c:v>5.43281</c:v>
                </c:pt>
                <c:pt idx="239587">
                  <c:v>5.43283</c:v>
                </c:pt>
                <c:pt idx="239588">
                  <c:v>5.43286</c:v>
                </c:pt>
                <c:pt idx="239589">
                  <c:v>5.43288</c:v>
                </c:pt>
                <c:pt idx="239590">
                  <c:v>5.4329</c:v>
                </c:pt>
                <c:pt idx="239591">
                  <c:v>5.43293</c:v>
                </c:pt>
                <c:pt idx="239592">
                  <c:v>5.43295</c:v>
                </c:pt>
                <c:pt idx="239593">
                  <c:v>5.43297</c:v>
                </c:pt>
                <c:pt idx="239594">
                  <c:v>5.43299</c:v>
                </c:pt>
                <c:pt idx="239595">
                  <c:v>5.43302</c:v>
                </c:pt>
                <c:pt idx="239596">
                  <c:v>5.43304</c:v>
                </c:pt>
                <c:pt idx="239597">
                  <c:v>5.43306</c:v>
                </c:pt>
                <c:pt idx="239598">
                  <c:v>5.43308</c:v>
                </c:pt>
                <c:pt idx="239599">
                  <c:v>5.43311</c:v>
                </c:pt>
                <c:pt idx="239600">
                  <c:v>5.43313</c:v>
                </c:pt>
                <c:pt idx="239601">
                  <c:v>5.43315</c:v>
                </c:pt>
                <c:pt idx="239602">
                  <c:v>5.43318</c:v>
                </c:pt>
                <c:pt idx="239603">
                  <c:v>5.4332</c:v>
                </c:pt>
                <c:pt idx="239604">
                  <c:v>5.43322</c:v>
                </c:pt>
                <c:pt idx="239605">
                  <c:v>5.43324</c:v>
                </c:pt>
                <c:pt idx="239606">
                  <c:v>5.43326</c:v>
                </c:pt>
                <c:pt idx="239607">
                  <c:v>5.43329</c:v>
                </c:pt>
                <c:pt idx="239608">
                  <c:v>5.43331</c:v>
                </c:pt>
                <c:pt idx="239609">
                  <c:v>5.43333</c:v>
                </c:pt>
                <c:pt idx="239610">
                  <c:v>5.43336</c:v>
                </c:pt>
                <c:pt idx="239611">
                  <c:v>5.43338</c:v>
                </c:pt>
                <c:pt idx="239612">
                  <c:v>5.4334</c:v>
                </c:pt>
                <c:pt idx="239613">
                  <c:v>5.43342</c:v>
                </c:pt>
                <c:pt idx="239614">
                  <c:v>5.43345</c:v>
                </c:pt>
                <c:pt idx="239615">
                  <c:v>5.43347</c:v>
                </c:pt>
                <c:pt idx="239616">
                  <c:v>5.43349</c:v>
                </c:pt>
                <c:pt idx="239617">
                  <c:v>5.43351</c:v>
                </c:pt>
                <c:pt idx="239618">
                  <c:v>5.43354</c:v>
                </c:pt>
                <c:pt idx="239619">
                  <c:v>5.43356</c:v>
                </c:pt>
                <c:pt idx="239620">
                  <c:v>5.43358</c:v>
                </c:pt>
                <c:pt idx="239621">
                  <c:v>5.43361</c:v>
                </c:pt>
                <c:pt idx="239622">
                  <c:v>5.43363</c:v>
                </c:pt>
                <c:pt idx="239623">
                  <c:v>5.43365</c:v>
                </c:pt>
                <c:pt idx="239624">
                  <c:v>5.43367</c:v>
                </c:pt>
                <c:pt idx="239625">
                  <c:v>5.4337</c:v>
                </c:pt>
                <c:pt idx="239626">
                  <c:v>5.43372</c:v>
                </c:pt>
                <c:pt idx="239627">
                  <c:v>5.43374</c:v>
                </c:pt>
                <c:pt idx="239628">
                  <c:v>5.43376</c:v>
                </c:pt>
                <c:pt idx="239629">
                  <c:v>5.43379</c:v>
                </c:pt>
                <c:pt idx="239630">
                  <c:v>5.43381</c:v>
                </c:pt>
                <c:pt idx="239631">
                  <c:v>5.43383</c:v>
                </c:pt>
                <c:pt idx="239632">
                  <c:v>5.43386</c:v>
                </c:pt>
                <c:pt idx="239633">
                  <c:v>5.43388</c:v>
                </c:pt>
                <c:pt idx="239634">
                  <c:v>5.4339</c:v>
                </c:pt>
                <c:pt idx="239635">
                  <c:v>5.43392</c:v>
                </c:pt>
                <c:pt idx="239636">
                  <c:v>5.43395</c:v>
                </c:pt>
                <c:pt idx="239637">
                  <c:v>5.43397</c:v>
                </c:pt>
                <c:pt idx="239638">
                  <c:v>5.43399</c:v>
                </c:pt>
                <c:pt idx="239639">
                  <c:v>5.43401</c:v>
                </c:pt>
                <c:pt idx="239640">
                  <c:v>5.43404</c:v>
                </c:pt>
                <c:pt idx="239641">
                  <c:v>5.43406</c:v>
                </c:pt>
                <c:pt idx="239642">
                  <c:v>5.43408</c:v>
                </c:pt>
                <c:pt idx="239643">
                  <c:v>5.4341</c:v>
                </c:pt>
                <c:pt idx="239644">
                  <c:v>5.43413</c:v>
                </c:pt>
                <c:pt idx="239645">
                  <c:v>5.43415</c:v>
                </c:pt>
                <c:pt idx="239646">
                  <c:v>5.43417</c:v>
                </c:pt>
                <c:pt idx="239647">
                  <c:v>5.43419</c:v>
                </c:pt>
                <c:pt idx="239648">
                  <c:v>5.43422</c:v>
                </c:pt>
                <c:pt idx="239649">
                  <c:v>5.43424</c:v>
                </c:pt>
                <c:pt idx="239650">
                  <c:v>5.43426</c:v>
                </c:pt>
                <c:pt idx="239651">
                  <c:v>5.43429</c:v>
                </c:pt>
                <c:pt idx="239652">
                  <c:v>5.43431</c:v>
                </c:pt>
                <c:pt idx="239653">
                  <c:v>5.43433</c:v>
                </c:pt>
                <c:pt idx="239654">
                  <c:v>5.43435</c:v>
                </c:pt>
                <c:pt idx="239655">
                  <c:v>5.43438</c:v>
                </c:pt>
                <c:pt idx="239656">
                  <c:v>5.4344</c:v>
                </c:pt>
                <c:pt idx="239657">
                  <c:v>5.43442</c:v>
                </c:pt>
                <c:pt idx="239658">
                  <c:v>5.43444</c:v>
                </c:pt>
                <c:pt idx="239659">
                  <c:v>5.43447</c:v>
                </c:pt>
                <c:pt idx="239660">
                  <c:v>5.43449</c:v>
                </c:pt>
                <c:pt idx="239661">
                  <c:v>5.43451</c:v>
                </c:pt>
                <c:pt idx="239662">
                  <c:v>5.43454</c:v>
                </c:pt>
                <c:pt idx="239663">
                  <c:v>5.43456</c:v>
                </c:pt>
                <c:pt idx="239664">
                  <c:v>5.43458</c:v>
                </c:pt>
                <c:pt idx="239665">
                  <c:v>5.4346</c:v>
                </c:pt>
                <c:pt idx="239666">
                  <c:v>5.43463</c:v>
                </c:pt>
                <c:pt idx="239667">
                  <c:v>5.43465</c:v>
                </c:pt>
                <c:pt idx="239668">
                  <c:v>5.43467</c:v>
                </c:pt>
                <c:pt idx="239669">
                  <c:v>5.43469</c:v>
                </c:pt>
                <c:pt idx="239670">
                  <c:v>5.43472</c:v>
                </c:pt>
                <c:pt idx="239671">
                  <c:v>5.43474</c:v>
                </c:pt>
                <c:pt idx="239672">
                  <c:v>5.43476</c:v>
                </c:pt>
                <c:pt idx="239673">
                  <c:v>5.43478</c:v>
                </c:pt>
                <c:pt idx="239674">
                  <c:v>5.43481</c:v>
                </c:pt>
                <c:pt idx="239675">
                  <c:v>5.43483</c:v>
                </c:pt>
                <c:pt idx="239676">
                  <c:v>5.43485</c:v>
                </c:pt>
                <c:pt idx="239677">
                  <c:v>5.43487</c:v>
                </c:pt>
                <c:pt idx="239678">
                  <c:v>5.4349</c:v>
                </c:pt>
                <c:pt idx="239679">
                  <c:v>5.43492</c:v>
                </c:pt>
                <c:pt idx="239680">
                  <c:v>5.43494</c:v>
                </c:pt>
                <c:pt idx="239681">
                  <c:v>5.43497</c:v>
                </c:pt>
                <c:pt idx="239682">
                  <c:v>5.43499</c:v>
                </c:pt>
                <c:pt idx="239683">
                  <c:v>5.43501</c:v>
                </c:pt>
                <c:pt idx="239684">
                  <c:v>5.43503</c:v>
                </c:pt>
                <c:pt idx="239685">
                  <c:v>5.43506</c:v>
                </c:pt>
                <c:pt idx="239686">
                  <c:v>5.43508</c:v>
                </c:pt>
                <c:pt idx="239687">
                  <c:v>5.4351</c:v>
                </c:pt>
                <c:pt idx="239688">
                  <c:v>5.43513</c:v>
                </c:pt>
                <c:pt idx="239689">
                  <c:v>5.43515</c:v>
                </c:pt>
                <c:pt idx="239690">
                  <c:v>5.43517</c:v>
                </c:pt>
                <c:pt idx="239691">
                  <c:v>5.43519</c:v>
                </c:pt>
                <c:pt idx="239692">
                  <c:v>5.43522</c:v>
                </c:pt>
                <c:pt idx="239693">
                  <c:v>5.43524</c:v>
                </c:pt>
                <c:pt idx="239694">
                  <c:v>5.43526</c:v>
                </c:pt>
                <c:pt idx="239695">
                  <c:v>5.43528</c:v>
                </c:pt>
                <c:pt idx="239696">
                  <c:v>5.43531</c:v>
                </c:pt>
                <c:pt idx="239697">
                  <c:v>5.43533</c:v>
                </c:pt>
                <c:pt idx="239698">
                  <c:v>5.43535</c:v>
                </c:pt>
                <c:pt idx="239699">
                  <c:v>5.43537</c:v>
                </c:pt>
                <c:pt idx="239700">
                  <c:v>5.4354</c:v>
                </c:pt>
                <c:pt idx="239701">
                  <c:v>5.43542</c:v>
                </c:pt>
                <c:pt idx="239702">
                  <c:v>5.43544</c:v>
                </c:pt>
                <c:pt idx="239703">
                  <c:v>5.43546</c:v>
                </c:pt>
                <c:pt idx="239704">
                  <c:v>5.43549</c:v>
                </c:pt>
                <c:pt idx="239705">
                  <c:v>5.43551</c:v>
                </c:pt>
                <c:pt idx="239706">
                  <c:v>5.43553</c:v>
                </c:pt>
                <c:pt idx="239707">
                  <c:v>5.43556</c:v>
                </c:pt>
                <c:pt idx="239708">
                  <c:v>5.43558</c:v>
                </c:pt>
                <c:pt idx="239709">
                  <c:v>5.4356</c:v>
                </c:pt>
                <c:pt idx="239710">
                  <c:v>5.43562</c:v>
                </c:pt>
                <c:pt idx="239711">
                  <c:v>5.43565</c:v>
                </c:pt>
                <c:pt idx="239712">
                  <c:v>5.43567</c:v>
                </c:pt>
                <c:pt idx="239713">
                  <c:v>5.43569</c:v>
                </c:pt>
                <c:pt idx="239714">
                  <c:v>5.43571</c:v>
                </c:pt>
                <c:pt idx="239715">
                  <c:v>5.43574</c:v>
                </c:pt>
                <c:pt idx="239716">
                  <c:v>5.43576</c:v>
                </c:pt>
                <c:pt idx="239717">
                  <c:v>5.43578</c:v>
                </c:pt>
                <c:pt idx="239718">
                  <c:v>5.43581</c:v>
                </c:pt>
                <c:pt idx="239719">
                  <c:v>5.43583</c:v>
                </c:pt>
                <c:pt idx="239720">
                  <c:v>5.43585</c:v>
                </c:pt>
                <c:pt idx="239721">
                  <c:v>5.43587</c:v>
                </c:pt>
                <c:pt idx="239722">
                  <c:v>5.4359</c:v>
                </c:pt>
                <c:pt idx="239723">
                  <c:v>5.43592</c:v>
                </c:pt>
                <c:pt idx="239724">
                  <c:v>5.43594</c:v>
                </c:pt>
                <c:pt idx="239725">
                  <c:v>5.43596</c:v>
                </c:pt>
                <c:pt idx="239726">
                  <c:v>5.43599</c:v>
                </c:pt>
                <c:pt idx="239727">
                  <c:v>5.43601</c:v>
                </c:pt>
                <c:pt idx="239728">
                  <c:v>5.43603</c:v>
                </c:pt>
                <c:pt idx="239729">
                  <c:v>5.43605</c:v>
                </c:pt>
                <c:pt idx="239730">
                  <c:v>5.43608</c:v>
                </c:pt>
                <c:pt idx="239731">
                  <c:v>5.4361</c:v>
                </c:pt>
                <c:pt idx="239732">
                  <c:v>5.43612</c:v>
                </c:pt>
                <c:pt idx="239733">
                  <c:v>5.43614</c:v>
                </c:pt>
                <c:pt idx="239734">
                  <c:v>5.43617</c:v>
                </c:pt>
                <c:pt idx="239735">
                  <c:v>5.43619</c:v>
                </c:pt>
                <c:pt idx="239736">
                  <c:v>5.43621</c:v>
                </c:pt>
                <c:pt idx="239737">
                  <c:v>5.43624</c:v>
                </c:pt>
                <c:pt idx="239738">
                  <c:v>5.43626</c:v>
                </c:pt>
                <c:pt idx="239739">
                  <c:v>5.43628</c:v>
                </c:pt>
                <c:pt idx="239740">
                  <c:v>5.4363</c:v>
                </c:pt>
                <c:pt idx="239741">
                  <c:v>5.43633</c:v>
                </c:pt>
                <c:pt idx="239742">
                  <c:v>5.43635</c:v>
                </c:pt>
                <c:pt idx="239743">
                  <c:v>5.43637</c:v>
                </c:pt>
                <c:pt idx="239744">
                  <c:v>5.4364</c:v>
                </c:pt>
                <c:pt idx="239745">
                  <c:v>5.43642</c:v>
                </c:pt>
                <c:pt idx="239746">
                  <c:v>5.43644</c:v>
                </c:pt>
                <c:pt idx="239747">
                  <c:v>5.43646</c:v>
                </c:pt>
                <c:pt idx="239748">
                  <c:v>5.43649</c:v>
                </c:pt>
                <c:pt idx="239749">
                  <c:v>5.43651</c:v>
                </c:pt>
                <c:pt idx="239750">
                  <c:v>5.43653</c:v>
                </c:pt>
                <c:pt idx="239751">
                  <c:v>5.43655</c:v>
                </c:pt>
                <c:pt idx="239752">
                  <c:v>5.43658</c:v>
                </c:pt>
                <c:pt idx="239753">
                  <c:v>5.4366</c:v>
                </c:pt>
                <c:pt idx="239754">
                  <c:v>5.43662</c:v>
                </c:pt>
                <c:pt idx="239755">
                  <c:v>5.43664</c:v>
                </c:pt>
                <c:pt idx="239756">
                  <c:v>5.43667</c:v>
                </c:pt>
                <c:pt idx="239757">
                  <c:v>5.43669</c:v>
                </c:pt>
                <c:pt idx="239758">
                  <c:v>5.43671</c:v>
                </c:pt>
                <c:pt idx="239759">
                  <c:v>5.43673</c:v>
                </c:pt>
                <c:pt idx="239760">
                  <c:v>5.43676</c:v>
                </c:pt>
                <c:pt idx="239761">
                  <c:v>5.43678</c:v>
                </c:pt>
                <c:pt idx="239762">
                  <c:v>5.4368</c:v>
                </c:pt>
                <c:pt idx="239763">
                  <c:v>5.43682</c:v>
                </c:pt>
                <c:pt idx="239764">
                  <c:v>5.43685</c:v>
                </c:pt>
                <c:pt idx="239765">
                  <c:v>5.43687</c:v>
                </c:pt>
                <c:pt idx="239766">
                  <c:v>5.43689</c:v>
                </c:pt>
                <c:pt idx="239767">
                  <c:v>5.43692</c:v>
                </c:pt>
                <c:pt idx="239768">
                  <c:v>5.43694</c:v>
                </c:pt>
                <c:pt idx="239769">
                  <c:v>5.43696</c:v>
                </c:pt>
                <c:pt idx="239770">
                  <c:v>5.43698</c:v>
                </c:pt>
                <c:pt idx="239771">
                  <c:v>5.43701</c:v>
                </c:pt>
                <c:pt idx="239772">
                  <c:v>5.43703</c:v>
                </c:pt>
                <c:pt idx="239773">
                  <c:v>5.43705</c:v>
                </c:pt>
                <c:pt idx="239774">
                  <c:v>5.43708</c:v>
                </c:pt>
                <c:pt idx="239775">
                  <c:v>5.4371</c:v>
                </c:pt>
                <c:pt idx="239776">
                  <c:v>5.43712</c:v>
                </c:pt>
                <c:pt idx="239777">
                  <c:v>5.43714</c:v>
                </c:pt>
                <c:pt idx="239778">
                  <c:v>5.43717</c:v>
                </c:pt>
                <c:pt idx="239779">
                  <c:v>5.43719</c:v>
                </c:pt>
                <c:pt idx="239780">
                  <c:v>5.43721</c:v>
                </c:pt>
                <c:pt idx="239781">
                  <c:v>5.43723</c:v>
                </c:pt>
                <c:pt idx="239782">
                  <c:v>5.43726</c:v>
                </c:pt>
                <c:pt idx="239783">
                  <c:v>5.43728</c:v>
                </c:pt>
                <c:pt idx="239784">
                  <c:v>5.4373</c:v>
                </c:pt>
                <c:pt idx="239785">
                  <c:v>5.43732</c:v>
                </c:pt>
                <c:pt idx="239786">
                  <c:v>5.43735</c:v>
                </c:pt>
                <c:pt idx="239787">
                  <c:v>5.43737</c:v>
                </c:pt>
                <c:pt idx="239788">
                  <c:v>5.43739</c:v>
                </c:pt>
                <c:pt idx="239789">
                  <c:v>5.43741</c:v>
                </c:pt>
                <c:pt idx="239790">
                  <c:v>5.43744</c:v>
                </c:pt>
                <c:pt idx="239791">
                  <c:v>5.43746</c:v>
                </c:pt>
                <c:pt idx="239792">
                  <c:v>5.43748</c:v>
                </c:pt>
                <c:pt idx="239793">
                  <c:v>5.43751</c:v>
                </c:pt>
                <c:pt idx="239794">
                  <c:v>5.43753</c:v>
                </c:pt>
                <c:pt idx="239795">
                  <c:v>5.43755</c:v>
                </c:pt>
                <c:pt idx="239796">
                  <c:v>5.43757</c:v>
                </c:pt>
                <c:pt idx="239797">
                  <c:v>5.4376</c:v>
                </c:pt>
                <c:pt idx="239798">
                  <c:v>5.43762</c:v>
                </c:pt>
                <c:pt idx="239799">
                  <c:v>5.43764</c:v>
                </c:pt>
                <c:pt idx="239800">
                  <c:v>5.43766</c:v>
                </c:pt>
                <c:pt idx="239801">
                  <c:v>5.43769</c:v>
                </c:pt>
                <c:pt idx="239802">
                  <c:v>5.43771</c:v>
                </c:pt>
                <c:pt idx="239803">
                  <c:v>5.43773</c:v>
                </c:pt>
                <c:pt idx="239804">
                  <c:v>5.43776</c:v>
                </c:pt>
                <c:pt idx="239805">
                  <c:v>5.43778</c:v>
                </c:pt>
                <c:pt idx="239806">
                  <c:v>5.4378</c:v>
                </c:pt>
                <c:pt idx="239807">
                  <c:v>5.43782</c:v>
                </c:pt>
                <c:pt idx="239808">
                  <c:v>5.43785</c:v>
                </c:pt>
                <c:pt idx="239809">
                  <c:v>5.43787</c:v>
                </c:pt>
                <c:pt idx="239810">
                  <c:v>5.43789</c:v>
                </c:pt>
                <c:pt idx="239811">
                  <c:v>5.43791</c:v>
                </c:pt>
                <c:pt idx="239812">
                  <c:v>5.43794</c:v>
                </c:pt>
                <c:pt idx="239813">
                  <c:v>5.43796</c:v>
                </c:pt>
                <c:pt idx="239814">
                  <c:v>5.43798</c:v>
                </c:pt>
                <c:pt idx="239815">
                  <c:v>5.43801</c:v>
                </c:pt>
                <c:pt idx="239816">
                  <c:v>5.43803</c:v>
                </c:pt>
                <c:pt idx="239817">
                  <c:v>5.43805</c:v>
                </c:pt>
                <c:pt idx="239818">
                  <c:v>5.43807</c:v>
                </c:pt>
                <c:pt idx="239819">
                  <c:v>5.43809</c:v>
                </c:pt>
                <c:pt idx="239820">
                  <c:v>5.43812</c:v>
                </c:pt>
                <c:pt idx="239821">
                  <c:v>5.43814</c:v>
                </c:pt>
                <c:pt idx="239822">
                  <c:v>5.43816</c:v>
                </c:pt>
                <c:pt idx="239823">
                  <c:v>5.43819</c:v>
                </c:pt>
                <c:pt idx="239824">
                  <c:v>5.43821</c:v>
                </c:pt>
                <c:pt idx="239825">
                  <c:v>5.43823</c:v>
                </c:pt>
                <c:pt idx="239826">
                  <c:v>5.43825</c:v>
                </c:pt>
                <c:pt idx="239827">
                  <c:v>5.43828</c:v>
                </c:pt>
                <c:pt idx="239828">
                  <c:v>5.4383</c:v>
                </c:pt>
                <c:pt idx="239829">
                  <c:v>5.43832</c:v>
                </c:pt>
                <c:pt idx="239830">
                  <c:v>5.43834</c:v>
                </c:pt>
                <c:pt idx="239831">
                  <c:v>5.43837</c:v>
                </c:pt>
                <c:pt idx="239832">
                  <c:v>5.43839</c:v>
                </c:pt>
                <c:pt idx="239833">
                  <c:v>5.43841</c:v>
                </c:pt>
                <c:pt idx="239834">
                  <c:v>5.43844</c:v>
                </c:pt>
                <c:pt idx="239835">
                  <c:v>5.43846</c:v>
                </c:pt>
                <c:pt idx="239836">
                  <c:v>5.43848</c:v>
                </c:pt>
                <c:pt idx="239837">
                  <c:v>5.4385</c:v>
                </c:pt>
                <c:pt idx="239838">
                  <c:v>5.43853</c:v>
                </c:pt>
                <c:pt idx="239839">
                  <c:v>5.43855</c:v>
                </c:pt>
                <c:pt idx="239840">
                  <c:v>5.43857</c:v>
                </c:pt>
                <c:pt idx="239841">
                  <c:v>5.43859</c:v>
                </c:pt>
                <c:pt idx="239842">
                  <c:v>5.43862</c:v>
                </c:pt>
                <c:pt idx="239843">
                  <c:v>5.43864</c:v>
                </c:pt>
                <c:pt idx="239844">
                  <c:v>5.43866</c:v>
                </c:pt>
                <c:pt idx="239845">
                  <c:v>5.43869</c:v>
                </c:pt>
                <c:pt idx="239846">
                  <c:v>5.43871</c:v>
                </c:pt>
                <c:pt idx="239847">
                  <c:v>5.43873</c:v>
                </c:pt>
                <c:pt idx="239848">
                  <c:v>5.43875</c:v>
                </c:pt>
                <c:pt idx="239849">
                  <c:v>5.43878</c:v>
                </c:pt>
                <c:pt idx="239850">
                  <c:v>5.4388</c:v>
                </c:pt>
                <c:pt idx="239851">
                  <c:v>5.43882</c:v>
                </c:pt>
                <c:pt idx="239852">
                  <c:v>5.43884</c:v>
                </c:pt>
                <c:pt idx="239853">
                  <c:v>5.43887</c:v>
                </c:pt>
                <c:pt idx="239854">
                  <c:v>5.43889</c:v>
                </c:pt>
                <c:pt idx="239855">
                  <c:v>5.43891</c:v>
                </c:pt>
                <c:pt idx="239856">
                  <c:v>5.43893</c:v>
                </c:pt>
                <c:pt idx="239857">
                  <c:v>5.43896</c:v>
                </c:pt>
                <c:pt idx="239858">
                  <c:v>5.43898</c:v>
                </c:pt>
                <c:pt idx="239859">
                  <c:v>5.439</c:v>
                </c:pt>
                <c:pt idx="239860">
                  <c:v>5.43902</c:v>
                </c:pt>
                <c:pt idx="239861">
                  <c:v>5.43905</c:v>
                </c:pt>
                <c:pt idx="239862">
                  <c:v>5.43907</c:v>
                </c:pt>
                <c:pt idx="239863">
                  <c:v>5.43909</c:v>
                </c:pt>
                <c:pt idx="239864">
                  <c:v>5.43912</c:v>
                </c:pt>
                <c:pt idx="239865">
                  <c:v>5.43914</c:v>
                </c:pt>
                <c:pt idx="239866">
                  <c:v>5.43916</c:v>
                </c:pt>
                <c:pt idx="239867">
                  <c:v>5.43918</c:v>
                </c:pt>
                <c:pt idx="239868">
                  <c:v>5.43921</c:v>
                </c:pt>
                <c:pt idx="239869">
                  <c:v>5.43923</c:v>
                </c:pt>
                <c:pt idx="239870">
                  <c:v>5.43925</c:v>
                </c:pt>
                <c:pt idx="239871">
                  <c:v>5.43927</c:v>
                </c:pt>
                <c:pt idx="239872">
                  <c:v>5.4393</c:v>
                </c:pt>
                <c:pt idx="239873">
                  <c:v>5.43932</c:v>
                </c:pt>
                <c:pt idx="239874">
                  <c:v>5.43934</c:v>
                </c:pt>
                <c:pt idx="239875">
                  <c:v>5.43936</c:v>
                </c:pt>
                <c:pt idx="239876">
                  <c:v>5.43939</c:v>
                </c:pt>
                <c:pt idx="239877">
                  <c:v>5.43941</c:v>
                </c:pt>
                <c:pt idx="239878">
                  <c:v>5.43943</c:v>
                </c:pt>
                <c:pt idx="239879">
                  <c:v>5.43946</c:v>
                </c:pt>
                <c:pt idx="239880">
                  <c:v>5.43948</c:v>
                </c:pt>
                <c:pt idx="239881">
                  <c:v>5.4395</c:v>
                </c:pt>
                <c:pt idx="239882">
                  <c:v>5.43952</c:v>
                </c:pt>
                <c:pt idx="239883">
                  <c:v>5.43955</c:v>
                </c:pt>
                <c:pt idx="239884">
                  <c:v>5.43957</c:v>
                </c:pt>
                <c:pt idx="239885">
                  <c:v>5.43959</c:v>
                </c:pt>
                <c:pt idx="239886">
                  <c:v>5.43961</c:v>
                </c:pt>
                <c:pt idx="239887">
                  <c:v>5.43964</c:v>
                </c:pt>
                <c:pt idx="239888">
                  <c:v>5.43966</c:v>
                </c:pt>
                <c:pt idx="239889">
                  <c:v>5.43968</c:v>
                </c:pt>
                <c:pt idx="239890">
                  <c:v>5.43971</c:v>
                </c:pt>
                <c:pt idx="239891">
                  <c:v>5.43973</c:v>
                </c:pt>
                <c:pt idx="239892">
                  <c:v>5.43975</c:v>
                </c:pt>
                <c:pt idx="239893">
                  <c:v>5.43977</c:v>
                </c:pt>
                <c:pt idx="239894">
                  <c:v>5.4398</c:v>
                </c:pt>
                <c:pt idx="239895">
                  <c:v>5.43982</c:v>
                </c:pt>
                <c:pt idx="239896">
                  <c:v>5.43984</c:v>
                </c:pt>
                <c:pt idx="239897">
                  <c:v>5.43986</c:v>
                </c:pt>
                <c:pt idx="239898">
                  <c:v>5.43989</c:v>
                </c:pt>
                <c:pt idx="239899">
                  <c:v>5.43991</c:v>
                </c:pt>
                <c:pt idx="239900">
                  <c:v>5.43993</c:v>
                </c:pt>
                <c:pt idx="239901">
                  <c:v>5.43996</c:v>
                </c:pt>
                <c:pt idx="239902">
                  <c:v>5.43998</c:v>
                </c:pt>
                <c:pt idx="239903">
                  <c:v>5.44</c:v>
                </c:pt>
                <c:pt idx="239904">
                  <c:v>5.44002</c:v>
                </c:pt>
                <c:pt idx="239905">
                  <c:v>5.44004</c:v>
                </c:pt>
                <c:pt idx="239906">
                  <c:v>5.44007</c:v>
                </c:pt>
                <c:pt idx="239907">
                  <c:v>5.44009</c:v>
                </c:pt>
                <c:pt idx="239908">
                  <c:v>5.44011</c:v>
                </c:pt>
                <c:pt idx="239909">
                  <c:v>5.44014</c:v>
                </c:pt>
                <c:pt idx="239910">
                  <c:v>5.44016</c:v>
                </c:pt>
                <c:pt idx="239911">
                  <c:v>5.44018</c:v>
                </c:pt>
                <c:pt idx="239912">
                  <c:v>5.4402</c:v>
                </c:pt>
                <c:pt idx="239913">
                  <c:v>5.44023</c:v>
                </c:pt>
                <c:pt idx="239914">
                  <c:v>5.44025</c:v>
                </c:pt>
                <c:pt idx="239915">
                  <c:v>5.44027</c:v>
                </c:pt>
                <c:pt idx="239916">
                  <c:v>5.44029</c:v>
                </c:pt>
                <c:pt idx="239917">
                  <c:v>5.44032</c:v>
                </c:pt>
                <c:pt idx="239918">
                  <c:v>5.44034</c:v>
                </c:pt>
                <c:pt idx="239919">
                  <c:v>5.44036</c:v>
                </c:pt>
                <c:pt idx="239920">
                  <c:v>5.44039</c:v>
                </c:pt>
                <c:pt idx="239921">
                  <c:v>5.44041</c:v>
                </c:pt>
                <c:pt idx="239922">
                  <c:v>5.44043</c:v>
                </c:pt>
                <c:pt idx="239923">
                  <c:v>5.44045</c:v>
                </c:pt>
                <c:pt idx="239924">
                  <c:v>5.44048</c:v>
                </c:pt>
                <c:pt idx="239925">
                  <c:v>5.4405</c:v>
                </c:pt>
                <c:pt idx="239926">
                  <c:v>5.44052</c:v>
                </c:pt>
                <c:pt idx="239927">
                  <c:v>5.44054</c:v>
                </c:pt>
                <c:pt idx="239928">
                  <c:v>5.44057</c:v>
                </c:pt>
                <c:pt idx="239929">
                  <c:v>5.44059</c:v>
                </c:pt>
                <c:pt idx="239930">
                  <c:v>5.44061</c:v>
                </c:pt>
                <c:pt idx="239931">
                  <c:v>5.44064</c:v>
                </c:pt>
                <c:pt idx="239932">
                  <c:v>5.44066</c:v>
                </c:pt>
                <c:pt idx="239933">
                  <c:v>5.44068</c:v>
                </c:pt>
                <c:pt idx="239934">
                  <c:v>5.4407</c:v>
                </c:pt>
                <c:pt idx="239935">
                  <c:v>5.44073</c:v>
                </c:pt>
                <c:pt idx="239936">
                  <c:v>5.44075</c:v>
                </c:pt>
                <c:pt idx="239937">
                  <c:v>5.44077</c:v>
                </c:pt>
                <c:pt idx="239938">
                  <c:v>5.44079</c:v>
                </c:pt>
                <c:pt idx="239939">
                  <c:v>5.44082</c:v>
                </c:pt>
                <c:pt idx="239940">
                  <c:v>5.44084</c:v>
                </c:pt>
                <c:pt idx="239941">
                  <c:v>5.44086</c:v>
                </c:pt>
                <c:pt idx="239942">
                  <c:v>5.44088</c:v>
                </c:pt>
                <c:pt idx="239943">
                  <c:v>5.44091</c:v>
                </c:pt>
                <c:pt idx="239944">
                  <c:v>5.44093</c:v>
                </c:pt>
                <c:pt idx="239945">
                  <c:v>5.44095</c:v>
                </c:pt>
                <c:pt idx="239946">
                  <c:v>5.44097</c:v>
                </c:pt>
                <c:pt idx="239947">
                  <c:v>5.441</c:v>
                </c:pt>
                <c:pt idx="239948">
                  <c:v>5.44102</c:v>
                </c:pt>
                <c:pt idx="239949">
                  <c:v>5.44104</c:v>
                </c:pt>
                <c:pt idx="239950">
                  <c:v>5.44107</c:v>
                </c:pt>
                <c:pt idx="239951">
                  <c:v>5.44109</c:v>
                </c:pt>
                <c:pt idx="239952">
                  <c:v>5.44111</c:v>
                </c:pt>
                <c:pt idx="239953">
                  <c:v>5.44113</c:v>
                </c:pt>
                <c:pt idx="239954">
                  <c:v>5.44116</c:v>
                </c:pt>
                <c:pt idx="239955">
                  <c:v>5.44118</c:v>
                </c:pt>
                <c:pt idx="239956">
                  <c:v>5.4412</c:v>
                </c:pt>
                <c:pt idx="239957">
                  <c:v>5.44122</c:v>
                </c:pt>
                <c:pt idx="239958">
                  <c:v>5.44125</c:v>
                </c:pt>
                <c:pt idx="239959">
                  <c:v>5.44127</c:v>
                </c:pt>
                <c:pt idx="239960">
                  <c:v>5.44129</c:v>
                </c:pt>
                <c:pt idx="239961">
                  <c:v>5.44132</c:v>
                </c:pt>
                <c:pt idx="239962">
                  <c:v>5.44134</c:v>
                </c:pt>
                <c:pt idx="239963">
                  <c:v>5.44136</c:v>
                </c:pt>
                <c:pt idx="239964">
                  <c:v>5.44138</c:v>
                </c:pt>
                <c:pt idx="239965">
                  <c:v>5.44141</c:v>
                </c:pt>
                <c:pt idx="239966">
                  <c:v>5.44143</c:v>
                </c:pt>
                <c:pt idx="239967">
                  <c:v>5.44145</c:v>
                </c:pt>
                <c:pt idx="239968">
                  <c:v>5.44147</c:v>
                </c:pt>
                <c:pt idx="239969">
                  <c:v>5.4415</c:v>
                </c:pt>
                <c:pt idx="239970">
                  <c:v>5.44152</c:v>
                </c:pt>
                <c:pt idx="239971">
                  <c:v>5.44154</c:v>
                </c:pt>
                <c:pt idx="239972">
                  <c:v>5.44156</c:v>
                </c:pt>
                <c:pt idx="239973">
                  <c:v>5.44159</c:v>
                </c:pt>
                <c:pt idx="239974">
                  <c:v>5.44161</c:v>
                </c:pt>
                <c:pt idx="239975">
                  <c:v>5.44163</c:v>
                </c:pt>
                <c:pt idx="239976">
                  <c:v>5.44165</c:v>
                </c:pt>
                <c:pt idx="239977">
                  <c:v>5.44168</c:v>
                </c:pt>
                <c:pt idx="239978">
                  <c:v>5.4417</c:v>
                </c:pt>
                <c:pt idx="239979">
                  <c:v>5.44172</c:v>
                </c:pt>
                <c:pt idx="239980">
                  <c:v>5.44175</c:v>
                </c:pt>
                <c:pt idx="239981">
                  <c:v>5.44177</c:v>
                </c:pt>
                <c:pt idx="239982">
                  <c:v>5.44179</c:v>
                </c:pt>
                <c:pt idx="239983">
                  <c:v>5.44181</c:v>
                </c:pt>
                <c:pt idx="239984">
                  <c:v>5.44184</c:v>
                </c:pt>
                <c:pt idx="239985">
                  <c:v>5.44186</c:v>
                </c:pt>
                <c:pt idx="239986">
                  <c:v>5.44188</c:v>
                </c:pt>
                <c:pt idx="239987">
                  <c:v>5.44191</c:v>
                </c:pt>
                <c:pt idx="239988">
                  <c:v>5.44193</c:v>
                </c:pt>
                <c:pt idx="239989">
                  <c:v>5.44195</c:v>
                </c:pt>
                <c:pt idx="239990">
                  <c:v>5.44197</c:v>
                </c:pt>
                <c:pt idx="239991">
                  <c:v>5.442</c:v>
                </c:pt>
                <c:pt idx="239992">
                  <c:v>5.44202</c:v>
                </c:pt>
                <c:pt idx="239993">
                  <c:v>5.44204</c:v>
                </c:pt>
                <c:pt idx="239994">
                  <c:v>5.44206</c:v>
                </c:pt>
                <c:pt idx="239995">
                  <c:v>5.44209</c:v>
                </c:pt>
                <c:pt idx="239996">
                  <c:v>5.44211</c:v>
                </c:pt>
                <c:pt idx="239997">
                  <c:v>5.44213</c:v>
                </c:pt>
                <c:pt idx="239998">
                  <c:v>5.44215</c:v>
                </c:pt>
                <c:pt idx="239999">
                  <c:v>5.44218</c:v>
                </c:pt>
                <c:pt idx="240000">
                  <c:v>5.4422</c:v>
                </c:pt>
                <c:pt idx="240001">
                  <c:v>5.44222</c:v>
                </c:pt>
                <c:pt idx="240002">
                  <c:v>5.44224</c:v>
                </c:pt>
                <c:pt idx="240003">
                  <c:v>5.44227</c:v>
                </c:pt>
                <c:pt idx="240004">
                  <c:v>5.44229</c:v>
                </c:pt>
                <c:pt idx="240005">
                  <c:v>5.44231</c:v>
                </c:pt>
                <c:pt idx="240006">
                  <c:v>5.44234</c:v>
                </c:pt>
                <c:pt idx="240007">
                  <c:v>5.44236</c:v>
                </c:pt>
                <c:pt idx="240008">
                  <c:v>5.44238</c:v>
                </c:pt>
                <c:pt idx="240009">
                  <c:v>5.4424</c:v>
                </c:pt>
                <c:pt idx="240010">
                  <c:v>5.44243</c:v>
                </c:pt>
                <c:pt idx="240011">
                  <c:v>5.44245</c:v>
                </c:pt>
                <c:pt idx="240012">
                  <c:v>5.44247</c:v>
                </c:pt>
                <c:pt idx="240013">
                  <c:v>5.44249</c:v>
                </c:pt>
                <c:pt idx="240014">
                  <c:v>5.44252</c:v>
                </c:pt>
                <c:pt idx="240015">
                  <c:v>5.44254</c:v>
                </c:pt>
                <c:pt idx="240016">
                  <c:v>5.44256</c:v>
                </c:pt>
                <c:pt idx="240017">
                  <c:v>5.44259</c:v>
                </c:pt>
                <c:pt idx="240018">
                  <c:v>5.44261</c:v>
                </c:pt>
                <c:pt idx="240019">
                  <c:v>5.44263</c:v>
                </c:pt>
                <c:pt idx="240020">
                  <c:v>5.44265</c:v>
                </c:pt>
                <c:pt idx="240021">
                  <c:v>5.44268</c:v>
                </c:pt>
                <c:pt idx="240022">
                  <c:v>5.4427</c:v>
                </c:pt>
                <c:pt idx="240023">
                  <c:v>5.44272</c:v>
                </c:pt>
                <c:pt idx="240024">
                  <c:v>5.44274</c:v>
                </c:pt>
                <c:pt idx="240025">
                  <c:v>5.44277</c:v>
                </c:pt>
                <c:pt idx="240026">
                  <c:v>5.44279</c:v>
                </c:pt>
                <c:pt idx="240027">
                  <c:v>5.44281</c:v>
                </c:pt>
                <c:pt idx="240028">
                  <c:v>5.44283</c:v>
                </c:pt>
                <c:pt idx="240029">
                  <c:v>5.44286</c:v>
                </c:pt>
                <c:pt idx="240030">
                  <c:v>5.44288</c:v>
                </c:pt>
                <c:pt idx="240031">
                  <c:v>5.4429</c:v>
                </c:pt>
                <c:pt idx="240032">
                  <c:v>5.44292</c:v>
                </c:pt>
                <c:pt idx="240033">
                  <c:v>5.44295</c:v>
                </c:pt>
                <c:pt idx="240034">
                  <c:v>5.44297</c:v>
                </c:pt>
                <c:pt idx="240035">
                  <c:v>5.44299</c:v>
                </c:pt>
                <c:pt idx="240036">
                  <c:v>5.44302</c:v>
                </c:pt>
                <c:pt idx="240037">
                  <c:v>5.44304</c:v>
                </c:pt>
                <c:pt idx="240038">
                  <c:v>5.44306</c:v>
                </c:pt>
                <c:pt idx="240039">
                  <c:v>5.44308</c:v>
                </c:pt>
                <c:pt idx="240040">
                  <c:v>5.44311</c:v>
                </c:pt>
                <c:pt idx="240041">
                  <c:v>5.44313</c:v>
                </c:pt>
                <c:pt idx="240042">
                  <c:v>5.44315</c:v>
                </c:pt>
                <c:pt idx="240043">
                  <c:v>5.44318</c:v>
                </c:pt>
                <c:pt idx="240044">
                  <c:v>5.4432</c:v>
                </c:pt>
                <c:pt idx="240045">
                  <c:v>5.44322</c:v>
                </c:pt>
                <c:pt idx="240046">
                  <c:v>5.44324</c:v>
                </c:pt>
                <c:pt idx="240047">
                  <c:v>5.44327</c:v>
                </c:pt>
                <c:pt idx="240048">
                  <c:v>5.44329</c:v>
                </c:pt>
                <c:pt idx="240049">
                  <c:v>5.44331</c:v>
                </c:pt>
                <c:pt idx="240050">
                  <c:v>5.44333</c:v>
                </c:pt>
                <c:pt idx="240051">
                  <c:v>5.44336</c:v>
                </c:pt>
                <c:pt idx="240052">
                  <c:v>5.44338</c:v>
                </c:pt>
                <c:pt idx="240053">
                  <c:v>5.4434</c:v>
                </c:pt>
                <c:pt idx="240054">
                  <c:v>5.44342</c:v>
                </c:pt>
                <c:pt idx="240055">
                  <c:v>5.44345</c:v>
                </c:pt>
                <c:pt idx="240056">
                  <c:v>5.44347</c:v>
                </c:pt>
                <c:pt idx="240057">
                  <c:v>5.44349</c:v>
                </c:pt>
                <c:pt idx="240058">
                  <c:v>5.44351</c:v>
                </c:pt>
                <c:pt idx="240059">
                  <c:v>5.44354</c:v>
                </c:pt>
                <c:pt idx="240060">
                  <c:v>5.44356</c:v>
                </c:pt>
                <c:pt idx="240061">
                  <c:v>5.44358</c:v>
                </c:pt>
                <c:pt idx="240062">
                  <c:v>5.4436</c:v>
                </c:pt>
                <c:pt idx="240063">
                  <c:v>5.44363</c:v>
                </c:pt>
                <c:pt idx="240064">
                  <c:v>5.44365</c:v>
                </c:pt>
                <c:pt idx="240065">
                  <c:v>5.44367</c:v>
                </c:pt>
                <c:pt idx="240066">
                  <c:v>5.4437</c:v>
                </c:pt>
                <c:pt idx="240067">
                  <c:v>5.44372</c:v>
                </c:pt>
                <c:pt idx="240068">
                  <c:v>5.44374</c:v>
                </c:pt>
                <c:pt idx="240069">
                  <c:v>5.44376</c:v>
                </c:pt>
                <c:pt idx="240070">
                  <c:v>5.44379</c:v>
                </c:pt>
                <c:pt idx="240071">
                  <c:v>5.44381</c:v>
                </c:pt>
                <c:pt idx="240072">
                  <c:v>5.44383</c:v>
                </c:pt>
                <c:pt idx="240073">
                  <c:v>5.44386</c:v>
                </c:pt>
                <c:pt idx="240074">
                  <c:v>5.44388</c:v>
                </c:pt>
                <c:pt idx="240075">
                  <c:v>5.4439</c:v>
                </c:pt>
                <c:pt idx="240076">
                  <c:v>5.44392</c:v>
                </c:pt>
                <c:pt idx="240077">
                  <c:v>5.44395</c:v>
                </c:pt>
                <c:pt idx="240078">
                  <c:v>5.44397</c:v>
                </c:pt>
                <c:pt idx="240079">
                  <c:v>5.44399</c:v>
                </c:pt>
                <c:pt idx="240080">
                  <c:v>5.44401</c:v>
                </c:pt>
                <c:pt idx="240081">
                  <c:v>5.44404</c:v>
                </c:pt>
                <c:pt idx="240082">
                  <c:v>5.44406</c:v>
                </c:pt>
                <c:pt idx="240083">
                  <c:v>5.44408</c:v>
                </c:pt>
                <c:pt idx="240084">
                  <c:v>5.4441</c:v>
                </c:pt>
                <c:pt idx="240085">
                  <c:v>5.44413</c:v>
                </c:pt>
                <c:pt idx="240086">
                  <c:v>5.44415</c:v>
                </c:pt>
                <c:pt idx="240087">
                  <c:v>5.44417</c:v>
                </c:pt>
                <c:pt idx="240088">
                  <c:v>5.44419</c:v>
                </c:pt>
                <c:pt idx="240089">
                  <c:v>5.44422</c:v>
                </c:pt>
                <c:pt idx="240090">
                  <c:v>5.44424</c:v>
                </c:pt>
                <c:pt idx="240091">
                  <c:v>5.44426</c:v>
                </c:pt>
                <c:pt idx="240092">
                  <c:v>5.44429</c:v>
                </c:pt>
                <c:pt idx="240093">
                  <c:v>5.44431</c:v>
                </c:pt>
                <c:pt idx="240094">
                  <c:v>5.44433</c:v>
                </c:pt>
                <c:pt idx="240095">
                  <c:v>5.44435</c:v>
                </c:pt>
                <c:pt idx="240096">
                  <c:v>5.44438</c:v>
                </c:pt>
                <c:pt idx="240097">
                  <c:v>5.4444</c:v>
                </c:pt>
                <c:pt idx="240098">
                  <c:v>5.44442</c:v>
                </c:pt>
                <c:pt idx="240099">
                  <c:v>5.44444</c:v>
                </c:pt>
                <c:pt idx="240100">
                  <c:v>5.44447</c:v>
                </c:pt>
                <c:pt idx="240101">
                  <c:v>5.44449</c:v>
                </c:pt>
                <c:pt idx="240102">
                  <c:v>5.44451</c:v>
                </c:pt>
                <c:pt idx="240103">
                  <c:v>5.44454</c:v>
                </c:pt>
                <c:pt idx="240104">
                  <c:v>5.44456</c:v>
                </c:pt>
                <c:pt idx="240105">
                  <c:v>5.44458</c:v>
                </c:pt>
                <c:pt idx="240106">
                  <c:v>5.4446</c:v>
                </c:pt>
                <c:pt idx="240107">
                  <c:v>5.44463</c:v>
                </c:pt>
                <c:pt idx="240108">
                  <c:v>5.44465</c:v>
                </c:pt>
                <c:pt idx="240109">
                  <c:v>5.44467</c:v>
                </c:pt>
                <c:pt idx="240110">
                  <c:v>5.44469</c:v>
                </c:pt>
                <c:pt idx="240111">
                  <c:v>5.44472</c:v>
                </c:pt>
                <c:pt idx="240112">
                  <c:v>5.44474</c:v>
                </c:pt>
                <c:pt idx="240113">
                  <c:v>5.44476</c:v>
                </c:pt>
                <c:pt idx="240114">
                  <c:v>5.44479</c:v>
                </c:pt>
                <c:pt idx="240115">
                  <c:v>5.44481</c:v>
                </c:pt>
                <c:pt idx="240116">
                  <c:v>5.44483</c:v>
                </c:pt>
                <c:pt idx="240117">
                  <c:v>5.44485</c:v>
                </c:pt>
                <c:pt idx="240118">
                  <c:v>5.44487</c:v>
                </c:pt>
                <c:pt idx="240119">
                  <c:v>5.4449</c:v>
                </c:pt>
                <c:pt idx="240120">
                  <c:v>5.44492</c:v>
                </c:pt>
                <c:pt idx="240121">
                  <c:v>5.44494</c:v>
                </c:pt>
                <c:pt idx="240122">
                  <c:v>5.44497</c:v>
                </c:pt>
                <c:pt idx="240123">
                  <c:v>5.44499</c:v>
                </c:pt>
                <c:pt idx="240124">
                  <c:v>5.44501</c:v>
                </c:pt>
                <c:pt idx="240125">
                  <c:v>5.44503</c:v>
                </c:pt>
                <c:pt idx="240126">
                  <c:v>5.44506</c:v>
                </c:pt>
                <c:pt idx="240127">
                  <c:v>5.44508</c:v>
                </c:pt>
                <c:pt idx="240128">
                  <c:v>5.4451</c:v>
                </c:pt>
                <c:pt idx="240129">
                  <c:v>5.44512</c:v>
                </c:pt>
                <c:pt idx="240130">
                  <c:v>5.44515</c:v>
                </c:pt>
                <c:pt idx="240131">
                  <c:v>5.44517</c:v>
                </c:pt>
                <c:pt idx="240132">
                  <c:v>5.44519</c:v>
                </c:pt>
                <c:pt idx="240133">
                  <c:v>5.44522</c:v>
                </c:pt>
                <c:pt idx="240134">
                  <c:v>5.44524</c:v>
                </c:pt>
                <c:pt idx="240135">
                  <c:v>5.44526</c:v>
                </c:pt>
                <c:pt idx="240136">
                  <c:v>5.44528</c:v>
                </c:pt>
                <c:pt idx="240137">
                  <c:v>5.44531</c:v>
                </c:pt>
                <c:pt idx="240138">
                  <c:v>5.44533</c:v>
                </c:pt>
                <c:pt idx="240139">
                  <c:v>5.44535</c:v>
                </c:pt>
                <c:pt idx="240140">
                  <c:v>5.44537</c:v>
                </c:pt>
                <c:pt idx="240141">
                  <c:v>5.4454</c:v>
                </c:pt>
                <c:pt idx="240142">
                  <c:v>5.44542</c:v>
                </c:pt>
                <c:pt idx="240143">
                  <c:v>5.44544</c:v>
                </c:pt>
                <c:pt idx="240144">
                  <c:v>5.44547</c:v>
                </c:pt>
                <c:pt idx="240145">
                  <c:v>5.44549</c:v>
                </c:pt>
                <c:pt idx="240146">
                  <c:v>5.44551</c:v>
                </c:pt>
                <c:pt idx="240147">
                  <c:v>5.44553</c:v>
                </c:pt>
                <c:pt idx="240148">
                  <c:v>5.44556</c:v>
                </c:pt>
                <c:pt idx="240149">
                  <c:v>5.44558</c:v>
                </c:pt>
                <c:pt idx="240150">
                  <c:v>5.4456</c:v>
                </c:pt>
                <c:pt idx="240151">
                  <c:v>5.44562</c:v>
                </c:pt>
                <c:pt idx="240152">
                  <c:v>5.44565</c:v>
                </c:pt>
                <c:pt idx="240153">
                  <c:v>5.44567</c:v>
                </c:pt>
                <c:pt idx="240154">
                  <c:v>5.44569</c:v>
                </c:pt>
                <c:pt idx="240155">
                  <c:v>5.44571</c:v>
                </c:pt>
                <c:pt idx="240156">
                  <c:v>5.44574</c:v>
                </c:pt>
                <c:pt idx="240157">
                  <c:v>5.44576</c:v>
                </c:pt>
                <c:pt idx="240158">
                  <c:v>5.44578</c:v>
                </c:pt>
                <c:pt idx="240159">
                  <c:v>5.44581</c:v>
                </c:pt>
                <c:pt idx="240160">
                  <c:v>5.44583</c:v>
                </c:pt>
                <c:pt idx="240161">
                  <c:v>5.44585</c:v>
                </c:pt>
                <c:pt idx="240162">
                  <c:v>5.44587</c:v>
                </c:pt>
                <c:pt idx="240163">
                  <c:v>5.4459</c:v>
                </c:pt>
                <c:pt idx="240164">
                  <c:v>5.44592</c:v>
                </c:pt>
                <c:pt idx="240165">
                  <c:v>5.44594</c:v>
                </c:pt>
                <c:pt idx="240166">
                  <c:v>5.44596</c:v>
                </c:pt>
                <c:pt idx="240167">
                  <c:v>5.44599</c:v>
                </c:pt>
                <c:pt idx="240168">
                  <c:v>5.44601</c:v>
                </c:pt>
                <c:pt idx="240169">
                  <c:v>5.44603</c:v>
                </c:pt>
                <c:pt idx="240170">
                  <c:v>5.44605</c:v>
                </c:pt>
                <c:pt idx="240171">
                  <c:v>5.44608</c:v>
                </c:pt>
                <c:pt idx="240172">
                  <c:v>5.4461</c:v>
                </c:pt>
                <c:pt idx="240173">
                  <c:v>5.44612</c:v>
                </c:pt>
                <c:pt idx="240174">
                  <c:v>5.44614</c:v>
                </c:pt>
                <c:pt idx="240175">
                  <c:v>5.44617</c:v>
                </c:pt>
                <c:pt idx="240176">
                  <c:v>5.44619</c:v>
                </c:pt>
                <c:pt idx="240177">
                  <c:v>5.44621</c:v>
                </c:pt>
                <c:pt idx="240178">
                  <c:v>5.44624</c:v>
                </c:pt>
                <c:pt idx="240179">
                  <c:v>5.44626</c:v>
                </c:pt>
                <c:pt idx="240180">
                  <c:v>5.44628</c:v>
                </c:pt>
                <c:pt idx="240181">
                  <c:v>5.4463</c:v>
                </c:pt>
                <c:pt idx="240182">
                  <c:v>5.44633</c:v>
                </c:pt>
                <c:pt idx="240183">
                  <c:v>5.44635</c:v>
                </c:pt>
                <c:pt idx="240184">
                  <c:v>5.44637</c:v>
                </c:pt>
                <c:pt idx="240185">
                  <c:v>5.44639</c:v>
                </c:pt>
                <c:pt idx="240186">
                  <c:v>5.44642</c:v>
                </c:pt>
                <c:pt idx="240187">
                  <c:v>5.44644</c:v>
                </c:pt>
                <c:pt idx="240188">
                  <c:v>5.44646</c:v>
                </c:pt>
                <c:pt idx="240189">
                  <c:v>5.44649</c:v>
                </c:pt>
                <c:pt idx="240190">
                  <c:v>5.44651</c:v>
                </c:pt>
                <c:pt idx="240191">
                  <c:v>5.44653</c:v>
                </c:pt>
                <c:pt idx="240192">
                  <c:v>5.44655</c:v>
                </c:pt>
                <c:pt idx="240193">
                  <c:v>5.44658</c:v>
                </c:pt>
                <c:pt idx="240194">
                  <c:v>5.4466</c:v>
                </c:pt>
                <c:pt idx="240195">
                  <c:v>5.44662</c:v>
                </c:pt>
                <c:pt idx="240196">
                  <c:v>5.44664</c:v>
                </c:pt>
                <c:pt idx="240197">
                  <c:v>5.44667</c:v>
                </c:pt>
                <c:pt idx="240198">
                  <c:v>5.44669</c:v>
                </c:pt>
                <c:pt idx="240199">
                  <c:v>5.44671</c:v>
                </c:pt>
                <c:pt idx="240200">
                  <c:v>5.44674</c:v>
                </c:pt>
                <c:pt idx="240201">
                  <c:v>5.44676</c:v>
                </c:pt>
                <c:pt idx="240202">
                  <c:v>5.44678</c:v>
                </c:pt>
                <c:pt idx="240203">
                  <c:v>5.4468</c:v>
                </c:pt>
                <c:pt idx="240204">
                  <c:v>5.44682</c:v>
                </c:pt>
                <c:pt idx="240205">
                  <c:v>5.44685</c:v>
                </c:pt>
                <c:pt idx="240206">
                  <c:v>5.44687</c:v>
                </c:pt>
                <c:pt idx="240207">
                  <c:v>5.44689</c:v>
                </c:pt>
                <c:pt idx="240208">
                  <c:v>5.44692</c:v>
                </c:pt>
                <c:pt idx="240209">
                  <c:v>5.44694</c:v>
                </c:pt>
                <c:pt idx="240210">
                  <c:v>5.44696</c:v>
                </c:pt>
                <c:pt idx="240211">
                  <c:v>5.44698</c:v>
                </c:pt>
                <c:pt idx="240212">
                  <c:v>5.44701</c:v>
                </c:pt>
                <c:pt idx="240213">
                  <c:v>5.44703</c:v>
                </c:pt>
                <c:pt idx="240214">
                  <c:v>5.44705</c:v>
                </c:pt>
                <c:pt idx="240215">
                  <c:v>5.44707</c:v>
                </c:pt>
                <c:pt idx="240216">
                  <c:v>5.4471</c:v>
                </c:pt>
                <c:pt idx="240217">
                  <c:v>5.44712</c:v>
                </c:pt>
                <c:pt idx="240218">
                  <c:v>5.44714</c:v>
                </c:pt>
                <c:pt idx="240219">
                  <c:v>5.44717</c:v>
                </c:pt>
                <c:pt idx="240220">
                  <c:v>5.44719</c:v>
                </c:pt>
                <c:pt idx="240221">
                  <c:v>5.44721</c:v>
                </c:pt>
                <c:pt idx="240222">
                  <c:v>5.44723</c:v>
                </c:pt>
                <c:pt idx="240223">
                  <c:v>5.44726</c:v>
                </c:pt>
                <c:pt idx="240224">
                  <c:v>5.44728</c:v>
                </c:pt>
                <c:pt idx="240225">
                  <c:v>5.4473</c:v>
                </c:pt>
                <c:pt idx="240226">
                  <c:v>5.44732</c:v>
                </c:pt>
                <c:pt idx="240227">
                  <c:v>5.44735</c:v>
                </c:pt>
                <c:pt idx="240228">
                  <c:v>5.44737</c:v>
                </c:pt>
                <c:pt idx="240229">
                  <c:v>5.44739</c:v>
                </c:pt>
                <c:pt idx="240230">
                  <c:v>5.44742</c:v>
                </c:pt>
                <c:pt idx="240231">
                  <c:v>5.44744</c:v>
                </c:pt>
                <c:pt idx="240232">
                  <c:v>5.44746</c:v>
                </c:pt>
                <c:pt idx="240233">
                  <c:v>5.44748</c:v>
                </c:pt>
                <c:pt idx="240234">
                  <c:v>5.44751</c:v>
                </c:pt>
                <c:pt idx="240235">
                  <c:v>5.44753</c:v>
                </c:pt>
                <c:pt idx="240236">
                  <c:v>5.44755</c:v>
                </c:pt>
                <c:pt idx="240237">
                  <c:v>5.44757</c:v>
                </c:pt>
                <c:pt idx="240238">
                  <c:v>5.4476</c:v>
                </c:pt>
                <c:pt idx="240239">
                  <c:v>5.44762</c:v>
                </c:pt>
                <c:pt idx="240240">
                  <c:v>5.44764</c:v>
                </c:pt>
                <c:pt idx="240241">
                  <c:v>5.44766</c:v>
                </c:pt>
                <c:pt idx="240242">
                  <c:v>5.44769</c:v>
                </c:pt>
                <c:pt idx="240243">
                  <c:v>5.44771</c:v>
                </c:pt>
                <c:pt idx="240244">
                  <c:v>5.44773</c:v>
                </c:pt>
                <c:pt idx="240245">
                  <c:v>5.44775</c:v>
                </c:pt>
                <c:pt idx="240246">
                  <c:v>5.44778</c:v>
                </c:pt>
                <c:pt idx="240247">
                  <c:v>5.4478</c:v>
                </c:pt>
                <c:pt idx="240248">
                  <c:v>5.44782</c:v>
                </c:pt>
                <c:pt idx="240249">
                  <c:v>5.44785</c:v>
                </c:pt>
                <c:pt idx="240250">
                  <c:v>5.44787</c:v>
                </c:pt>
                <c:pt idx="240251">
                  <c:v>5.44789</c:v>
                </c:pt>
                <c:pt idx="240252">
                  <c:v>5.44791</c:v>
                </c:pt>
                <c:pt idx="240253">
                  <c:v>5.44794</c:v>
                </c:pt>
                <c:pt idx="240254">
                  <c:v>5.44796</c:v>
                </c:pt>
                <c:pt idx="240255">
                  <c:v>5.44798</c:v>
                </c:pt>
                <c:pt idx="240256">
                  <c:v>5.44801</c:v>
                </c:pt>
                <c:pt idx="240257">
                  <c:v>5.44803</c:v>
                </c:pt>
                <c:pt idx="240258">
                  <c:v>5.44805</c:v>
                </c:pt>
                <c:pt idx="240259">
                  <c:v>5.44807</c:v>
                </c:pt>
                <c:pt idx="240260">
                  <c:v>5.4481</c:v>
                </c:pt>
                <c:pt idx="240261">
                  <c:v>5.44812</c:v>
                </c:pt>
                <c:pt idx="240262">
                  <c:v>5.44814</c:v>
                </c:pt>
                <c:pt idx="240263">
                  <c:v>5.44816</c:v>
                </c:pt>
                <c:pt idx="240264">
                  <c:v>5.44819</c:v>
                </c:pt>
                <c:pt idx="240265">
                  <c:v>5.44821</c:v>
                </c:pt>
                <c:pt idx="240266">
                  <c:v>5.44823</c:v>
                </c:pt>
                <c:pt idx="240267">
                  <c:v>5.44825</c:v>
                </c:pt>
                <c:pt idx="240268">
                  <c:v>5.44828</c:v>
                </c:pt>
                <c:pt idx="240269">
                  <c:v>5.4483</c:v>
                </c:pt>
                <c:pt idx="240270">
                  <c:v>5.44832</c:v>
                </c:pt>
                <c:pt idx="240271">
                  <c:v>5.44834</c:v>
                </c:pt>
                <c:pt idx="240272">
                  <c:v>5.44837</c:v>
                </c:pt>
                <c:pt idx="240273">
                  <c:v>5.44839</c:v>
                </c:pt>
                <c:pt idx="240274">
                  <c:v>5.44841</c:v>
                </c:pt>
                <c:pt idx="240275">
                  <c:v>5.44843</c:v>
                </c:pt>
                <c:pt idx="240276">
                  <c:v>5.44846</c:v>
                </c:pt>
                <c:pt idx="240277">
                  <c:v>5.44848</c:v>
                </c:pt>
                <c:pt idx="240278">
                  <c:v>5.4485</c:v>
                </c:pt>
                <c:pt idx="240279">
                  <c:v>5.44853</c:v>
                </c:pt>
                <c:pt idx="240280">
                  <c:v>5.44855</c:v>
                </c:pt>
                <c:pt idx="240281">
                  <c:v>5.44857</c:v>
                </c:pt>
                <c:pt idx="240282">
                  <c:v>5.44859</c:v>
                </c:pt>
                <c:pt idx="240283">
                  <c:v>5.44862</c:v>
                </c:pt>
                <c:pt idx="240284">
                  <c:v>5.44864</c:v>
                </c:pt>
                <c:pt idx="240285">
                  <c:v>5.44866</c:v>
                </c:pt>
                <c:pt idx="240286">
                  <c:v>5.44869</c:v>
                </c:pt>
                <c:pt idx="240287">
                  <c:v>5.44871</c:v>
                </c:pt>
                <c:pt idx="240288">
                  <c:v>5.44873</c:v>
                </c:pt>
                <c:pt idx="240289">
                  <c:v>5.44875</c:v>
                </c:pt>
                <c:pt idx="240290">
                  <c:v>5.44878</c:v>
                </c:pt>
                <c:pt idx="240291">
                  <c:v>5.4488</c:v>
                </c:pt>
                <c:pt idx="240292">
                  <c:v>5.44882</c:v>
                </c:pt>
                <c:pt idx="240293">
                  <c:v>5.44884</c:v>
                </c:pt>
                <c:pt idx="240294">
                  <c:v>5.44887</c:v>
                </c:pt>
                <c:pt idx="240295">
                  <c:v>5.44889</c:v>
                </c:pt>
                <c:pt idx="240296">
                  <c:v>5.44891</c:v>
                </c:pt>
                <c:pt idx="240297">
                  <c:v>5.44893</c:v>
                </c:pt>
                <c:pt idx="240298">
                  <c:v>5.44896</c:v>
                </c:pt>
                <c:pt idx="240299">
                  <c:v>5.44898</c:v>
                </c:pt>
                <c:pt idx="240300">
                  <c:v>5.449</c:v>
                </c:pt>
                <c:pt idx="240301">
                  <c:v>5.44902</c:v>
                </c:pt>
                <c:pt idx="240302">
                  <c:v>5.44905</c:v>
                </c:pt>
                <c:pt idx="240303">
                  <c:v>5.44907</c:v>
                </c:pt>
                <c:pt idx="240304">
                  <c:v>5.44909</c:v>
                </c:pt>
                <c:pt idx="240305">
                  <c:v>5.44912</c:v>
                </c:pt>
                <c:pt idx="240306">
                  <c:v>5.44914</c:v>
                </c:pt>
                <c:pt idx="240307">
                  <c:v>5.44916</c:v>
                </c:pt>
                <c:pt idx="240308">
                  <c:v>5.44918</c:v>
                </c:pt>
                <c:pt idx="240309">
                  <c:v>5.44921</c:v>
                </c:pt>
                <c:pt idx="240310">
                  <c:v>5.44923</c:v>
                </c:pt>
                <c:pt idx="240311">
                  <c:v>5.44925</c:v>
                </c:pt>
                <c:pt idx="240312">
                  <c:v>5.44927</c:v>
                </c:pt>
                <c:pt idx="240313">
                  <c:v>5.4493</c:v>
                </c:pt>
                <c:pt idx="240314">
                  <c:v>5.44932</c:v>
                </c:pt>
                <c:pt idx="240315">
                  <c:v>5.44934</c:v>
                </c:pt>
                <c:pt idx="240316">
                  <c:v>5.44937</c:v>
                </c:pt>
                <c:pt idx="240317">
                  <c:v>5.44939</c:v>
                </c:pt>
                <c:pt idx="240318">
                  <c:v>5.44941</c:v>
                </c:pt>
                <c:pt idx="240319">
                  <c:v>5.44943</c:v>
                </c:pt>
                <c:pt idx="240320">
                  <c:v>5.44946</c:v>
                </c:pt>
                <c:pt idx="240321">
                  <c:v>5.44948</c:v>
                </c:pt>
                <c:pt idx="240322">
                  <c:v>5.4495</c:v>
                </c:pt>
                <c:pt idx="240323">
                  <c:v>5.44952</c:v>
                </c:pt>
                <c:pt idx="240324">
                  <c:v>5.44955</c:v>
                </c:pt>
                <c:pt idx="240325">
                  <c:v>5.44957</c:v>
                </c:pt>
                <c:pt idx="240326">
                  <c:v>5.44959</c:v>
                </c:pt>
                <c:pt idx="240327">
                  <c:v>5.44961</c:v>
                </c:pt>
                <c:pt idx="240328">
                  <c:v>5.44964</c:v>
                </c:pt>
                <c:pt idx="240329">
                  <c:v>5.44966</c:v>
                </c:pt>
                <c:pt idx="240330">
                  <c:v>5.44968</c:v>
                </c:pt>
                <c:pt idx="240331">
                  <c:v>5.4497</c:v>
                </c:pt>
                <c:pt idx="240332">
                  <c:v>5.44973</c:v>
                </c:pt>
                <c:pt idx="240333">
                  <c:v>5.44975</c:v>
                </c:pt>
                <c:pt idx="240334">
                  <c:v>5.44977</c:v>
                </c:pt>
                <c:pt idx="240335">
                  <c:v>5.4498</c:v>
                </c:pt>
                <c:pt idx="240336">
                  <c:v>5.44982</c:v>
                </c:pt>
                <c:pt idx="240337">
                  <c:v>5.44984</c:v>
                </c:pt>
                <c:pt idx="240338">
                  <c:v>5.44986</c:v>
                </c:pt>
                <c:pt idx="240339">
                  <c:v>5.44989</c:v>
                </c:pt>
                <c:pt idx="240340">
                  <c:v>5.44991</c:v>
                </c:pt>
                <c:pt idx="240341">
                  <c:v>5.44993</c:v>
                </c:pt>
                <c:pt idx="240342">
                  <c:v>5.44996</c:v>
                </c:pt>
                <c:pt idx="240343">
                  <c:v>5.44998</c:v>
                </c:pt>
                <c:pt idx="240344">
                  <c:v>5.45</c:v>
                </c:pt>
                <c:pt idx="240345">
                  <c:v>5.45002</c:v>
                </c:pt>
                <c:pt idx="240346">
                  <c:v>5.45005</c:v>
                </c:pt>
                <c:pt idx="240347">
                  <c:v>5.45007</c:v>
                </c:pt>
                <c:pt idx="240348">
                  <c:v>5.45009</c:v>
                </c:pt>
                <c:pt idx="240349">
                  <c:v>5.45011</c:v>
                </c:pt>
                <c:pt idx="240350">
                  <c:v>5.45014</c:v>
                </c:pt>
                <c:pt idx="240351">
                  <c:v>5.45016</c:v>
                </c:pt>
                <c:pt idx="240352">
                  <c:v>5.45018</c:v>
                </c:pt>
                <c:pt idx="240353">
                  <c:v>5.4502</c:v>
                </c:pt>
                <c:pt idx="240354">
                  <c:v>5.45023</c:v>
                </c:pt>
                <c:pt idx="240355">
                  <c:v>5.45025</c:v>
                </c:pt>
                <c:pt idx="240356">
                  <c:v>5.45027</c:v>
                </c:pt>
                <c:pt idx="240357">
                  <c:v>5.45029</c:v>
                </c:pt>
                <c:pt idx="240358">
                  <c:v>5.45032</c:v>
                </c:pt>
                <c:pt idx="240359">
                  <c:v>5.45034</c:v>
                </c:pt>
                <c:pt idx="240360">
                  <c:v>5.45036</c:v>
                </c:pt>
                <c:pt idx="240361">
                  <c:v>5.45038</c:v>
                </c:pt>
                <c:pt idx="240362">
                  <c:v>5.45041</c:v>
                </c:pt>
                <c:pt idx="240363">
                  <c:v>5.45043</c:v>
                </c:pt>
                <c:pt idx="240364">
                  <c:v>5.45045</c:v>
                </c:pt>
                <c:pt idx="240365">
                  <c:v>5.45048</c:v>
                </c:pt>
                <c:pt idx="240366">
                  <c:v>5.4505</c:v>
                </c:pt>
                <c:pt idx="240367">
                  <c:v>5.45052</c:v>
                </c:pt>
                <c:pt idx="240368">
                  <c:v>5.45054</c:v>
                </c:pt>
                <c:pt idx="240369">
                  <c:v>5.45057</c:v>
                </c:pt>
                <c:pt idx="240370">
                  <c:v>5.45059</c:v>
                </c:pt>
                <c:pt idx="240371">
                  <c:v>5.45061</c:v>
                </c:pt>
                <c:pt idx="240372">
                  <c:v>5.45064</c:v>
                </c:pt>
                <c:pt idx="240373">
                  <c:v>5.45066</c:v>
                </c:pt>
                <c:pt idx="240374">
                  <c:v>5.45068</c:v>
                </c:pt>
                <c:pt idx="240375">
                  <c:v>5.4507</c:v>
                </c:pt>
                <c:pt idx="240376">
                  <c:v>5.45073</c:v>
                </c:pt>
                <c:pt idx="240377">
                  <c:v>5.45075</c:v>
                </c:pt>
                <c:pt idx="240378">
                  <c:v>5.45077</c:v>
                </c:pt>
                <c:pt idx="240379">
                  <c:v>5.45079</c:v>
                </c:pt>
                <c:pt idx="240380">
                  <c:v>5.45082</c:v>
                </c:pt>
                <c:pt idx="240381">
                  <c:v>5.45084</c:v>
                </c:pt>
                <c:pt idx="240382">
                  <c:v>5.45086</c:v>
                </c:pt>
                <c:pt idx="240383">
                  <c:v>5.45088</c:v>
                </c:pt>
                <c:pt idx="240384">
                  <c:v>5.45091</c:v>
                </c:pt>
                <c:pt idx="240385">
                  <c:v>5.45093</c:v>
                </c:pt>
                <c:pt idx="240386">
                  <c:v>5.45095</c:v>
                </c:pt>
                <c:pt idx="240387">
                  <c:v>5.45097</c:v>
                </c:pt>
                <c:pt idx="240388">
                  <c:v>5.451</c:v>
                </c:pt>
                <c:pt idx="240389">
                  <c:v>5.45102</c:v>
                </c:pt>
                <c:pt idx="240390">
                  <c:v>5.45104</c:v>
                </c:pt>
                <c:pt idx="240391">
                  <c:v>5.45107</c:v>
                </c:pt>
                <c:pt idx="240392">
                  <c:v>5.45109</c:v>
                </c:pt>
                <c:pt idx="240393">
                  <c:v>5.45111</c:v>
                </c:pt>
                <c:pt idx="240394">
                  <c:v>5.45113</c:v>
                </c:pt>
                <c:pt idx="240395">
                  <c:v>5.45116</c:v>
                </c:pt>
                <c:pt idx="240396">
                  <c:v>5.45118</c:v>
                </c:pt>
                <c:pt idx="240397">
                  <c:v>5.4512</c:v>
                </c:pt>
                <c:pt idx="240398">
                  <c:v>5.45122</c:v>
                </c:pt>
                <c:pt idx="240399">
                  <c:v>5.45125</c:v>
                </c:pt>
                <c:pt idx="240400">
                  <c:v>5.45127</c:v>
                </c:pt>
                <c:pt idx="240401">
                  <c:v>5.45129</c:v>
                </c:pt>
                <c:pt idx="240402">
                  <c:v>5.45132</c:v>
                </c:pt>
                <c:pt idx="240403">
                  <c:v>5.45134</c:v>
                </c:pt>
                <c:pt idx="240404">
                  <c:v>5.45136</c:v>
                </c:pt>
                <c:pt idx="240405">
                  <c:v>5.45138</c:v>
                </c:pt>
                <c:pt idx="240406">
                  <c:v>5.45141</c:v>
                </c:pt>
                <c:pt idx="240407">
                  <c:v>5.45143</c:v>
                </c:pt>
                <c:pt idx="240408">
                  <c:v>5.45145</c:v>
                </c:pt>
                <c:pt idx="240409">
                  <c:v>5.45147</c:v>
                </c:pt>
                <c:pt idx="240410">
                  <c:v>5.4515</c:v>
                </c:pt>
                <c:pt idx="240411">
                  <c:v>5.45152</c:v>
                </c:pt>
                <c:pt idx="240412">
                  <c:v>5.45154</c:v>
                </c:pt>
                <c:pt idx="240413">
                  <c:v>5.45157</c:v>
                </c:pt>
                <c:pt idx="240414">
                  <c:v>5.45159</c:v>
                </c:pt>
                <c:pt idx="240415">
                  <c:v>5.45161</c:v>
                </c:pt>
                <c:pt idx="240416">
                  <c:v>5.45163</c:v>
                </c:pt>
                <c:pt idx="240417">
                  <c:v>5.45165</c:v>
                </c:pt>
                <c:pt idx="240418">
                  <c:v>5.45168</c:v>
                </c:pt>
                <c:pt idx="240419">
                  <c:v>5.4517</c:v>
                </c:pt>
                <c:pt idx="240420">
                  <c:v>5.45172</c:v>
                </c:pt>
                <c:pt idx="240421">
                  <c:v>5.45175</c:v>
                </c:pt>
                <c:pt idx="240422">
                  <c:v>5.45177</c:v>
                </c:pt>
                <c:pt idx="240423">
                  <c:v>5.45179</c:v>
                </c:pt>
                <c:pt idx="240424">
                  <c:v>5.45181</c:v>
                </c:pt>
                <c:pt idx="240425">
                  <c:v>5.45184</c:v>
                </c:pt>
                <c:pt idx="240426">
                  <c:v>5.45186</c:v>
                </c:pt>
                <c:pt idx="240427">
                  <c:v>5.45188</c:v>
                </c:pt>
                <c:pt idx="240428">
                  <c:v>5.45191</c:v>
                </c:pt>
                <c:pt idx="240429">
                  <c:v>5.45193</c:v>
                </c:pt>
                <c:pt idx="240430">
                  <c:v>5.45195</c:v>
                </c:pt>
                <c:pt idx="240431">
                  <c:v>5.45197</c:v>
                </c:pt>
                <c:pt idx="240432">
                  <c:v>5.452</c:v>
                </c:pt>
                <c:pt idx="240433">
                  <c:v>5.45202</c:v>
                </c:pt>
                <c:pt idx="240434">
                  <c:v>5.45204</c:v>
                </c:pt>
                <c:pt idx="240435">
                  <c:v>5.45206</c:v>
                </c:pt>
                <c:pt idx="240436">
                  <c:v>5.45209</c:v>
                </c:pt>
                <c:pt idx="240437">
                  <c:v>5.45211</c:v>
                </c:pt>
                <c:pt idx="240438">
                  <c:v>5.45213</c:v>
                </c:pt>
                <c:pt idx="240439">
                  <c:v>5.45215</c:v>
                </c:pt>
                <c:pt idx="240440">
                  <c:v>5.45218</c:v>
                </c:pt>
                <c:pt idx="240441">
                  <c:v>5.4522</c:v>
                </c:pt>
                <c:pt idx="240442">
                  <c:v>5.45222</c:v>
                </c:pt>
                <c:pt idx="240443">
                  <c:v>5.45224</c:v>
                </c:pt>
                <c:pt idx="240444">
                  <c:v>5.45227</c:v>
                </c:pt>
                <c:pt idx="240445">
                  <c:v>5.45229</c:v>
                </c:pt>
                <c:pt idx="240446">
                  <c:v>5.45231</c:v>
                </c:pt>
                <c:pt idx="240447">
                  <c:v>5.45234</c:v>
                </c:pt>
                <c:pt idx="240448">
                  <c:v>5.45236</c:v>
                </c:pt>
                <c:pt idx="240449">
                  <c:v>5.45238</c:v>
                </c:pt>
                <c:pt idx="240450">
                  <c:v>5.4524</c:v>
                </c:pt>
                <c:pt idx="240451">
                  <c:v>5.45243</c:v>
                </c:pt>
                <c:pt idx="240452">
                  <c:v>5.45245</c:v>
                </c:pt>
                <c:pt idx="240453">
                  <c:v>5.45247</c:v>
                </c:pt>
                <c:pt idx="240454">
                  <c:v>5.45249</c:v>
                </c:pt>
                <c:pt idx="240455">
                  <c:v>5.45252</c:v>
                </c:pt>
                <c:pt idx="240456">
                  <c:v>5.45254</c:v>
                </c:pt>
                <c:pt idx="240457">
                  <c:v>5.45256</c:v>
                </c:pt>
                <c:pt idx="240458">
                  <c:v>5.45259</c:v>
                </c:pt>
                <c:pt idx="240459">
                  <c:v>5.45261</c:v>
                </c:pt>
                <c:pt idx="240460">
                  <c:v>5.45263</c:v>
                </c:pt>
                <c:pt idx="240461">
                  <c:v>5.45265</c:v>
                </c:pt>
                <c:pt idx="240462">
                  <c:v>5.45268</c:v>
                </c:pt>
                <c:pt idx="240463">
                  <c:v>5.4527</c:v>
                </c:pt>
                <c:pt idx="240464">
                  <c:v>5.45272</c:v>
                </c:pt>
                <c:pt idx="240465">
                  <c:v>5.45274</c:v>
                </c:pt>
                <c:pt idx="240466">
                  <c:v>5.45277</c:v>
                </c:pt>
                <c:pt idx="240467">
                  <c:v>5.45279</c:v>
                </c:pt>
                <c:pt idx="240468">
                  <c:v>5.45281</c:v>
                </c:pt>
                <c:pt idx="240469">
                  <c:v>5.45283</c:v>
                </c:pt>
                <c:pt idx="240470">
                  <c:v>5.45286</c:v>
                </c:pt>
                <c:pt idx="240471">
                  <c:v>5.45288</c:v>
                </c:pt>
                <c:pt idx="240472">
                  <c:v>5.4529</c:v>
                </c:pt>
                <c:pt idx="240473">
                  <c:v>5.45292</c:v>
                </c:pt>
                <c:pt idx="240474">
                  <c:v>5.45295</c:v>
                </c:pt>
                <c:pt idx="240475">
                  <c:v>5.45297</c:v>
                </c:pt>
                <c:pt idx="240476">
                  <c:v>5.45299</c:v>
                </c:pt>
                <c:pt idx="240477">
                  <c:v>5.45302</c:v>
                </c:pt>
                <c:pt idx="240478">
                  <c:v>5.45304</c:v>
                </c:pt>
                <c:pt idx="240479">
                  <c:v>5.45306</c:v>
                </c:pt>
                <c:pt idx="240480">
                  <c:v>5.45308</c:v>
                </c:pt>
                <c:pt idx="240481">
                  <c:v>5.45311</c:v>
                </c:pt>
                <c:pt idx="240482">
                  <c:v>5.45313</c:v>
                </c:pt>
                <c:pt idx="240483">
                  <c:v>5.45315</c:v>
                </c:pt>
                <c:pt idx="240484">
                  <c:v>5.45317</c:v>
                </c:pt>
                <c:pt idx="240485">
                  <c:v>5.4532</c:v>
                </c:pt>
                <c:pt idx="240486">
                  <c:v>5.45322</c:v>
                </c:pt>
                <c:pt idx="240487">
                  <c:v>5.45324</c:v>
                </c:pt>
                <c:pt idx="240488">
                  <c:v>5.45327</c:v>
                </c:pt>
                <c:pt idx="240489">
                  <c:v>5.45329</c:v>
                </c:pt>
                <c:pt idx="240490">
                  <c:v>5.45331</c:v>
                </c:pt>
                <c:pt idx="240491">
                  <c:v>5.45333</c:v>
                </c:pt>
                <c:pt idx="240492">
                  <c:v>5.45336</c:v>
                </c:pt>
                <c:pt idx="240493">
                  <c:v>5.45338</c:v>
                </c:pt>
                <c:pt idx="240494">
                  <c:v>5.4534</c:v>
                </c:pt>
                <c:pt idx="240495">
                  <c:v>5.45342</c:v>
                </c:pt>
                <c:pt idx="240496">
                  <c:v>5.45345</c:v>
                </c:pt>
                <c:pt idx="240497">
                  <c:v>5.45347</c:v>
                </c:pt>
                <c:pt idx="240498">
                  <c:v>5.45349</c:v>
                </c:pt>
                <c:pt idx="240499">
                  <c:v>5.45352</c:v>
                </c:pt>
                <c:pt idx="240500">
                  <c:v>5.45354</c:v>
                </c:pt>
                <c:pt idx="240501">
                  <c:v>5.45356</c:v>
                </c:pt>
                <c:pt idx="240502">
                  <c:v>5.45358</c:v>
                </c:pt>
                <c:pt idx="240503">
                  <c:v>5.4536</c:v>
                </c:pt>
                <c:pt idx="240504">
                  <c:v>5.45363</c:v>
                </c:pt>
                <c:pt idx="240505">
                  <c:v>5.45365</c:v>
                </c:pt>
                <c:pt idx="240506">
                  <c:v>5.45367</c:v>
                </c:pt>
                <c:pt idx="240507">
                  <c:v>5.4537</c:v>
                </c:pt>
                <c:pt idx="240508">
                  <c:v>5.45372</c:v>
                </c:pt>
                <c:pt idx="240509">
                  <c:v>5.45374</c:v>
                </c:pt>
                <c:pt idx="240510">
                  <c:v>5.45376</c:v>
                </c:pt>
                <c:pt idx="240511">
                  <c:v>5.45379</c:v>
                </c:pt>
                <c:pt idx="240512">
                  <c:v>5.45381</c:v>
                </c:pt>
                <c:pt idx="240513">
                  <c:v>5.45383</c:v>
                </c:pt>
                <c:pt idx="240514">
                  <c:v>5.45385</c:v>
                </c:pt>
                <c:pt idx="240515">
                  <c:v>5.45388</c:v>
                </c:pt>
                <c:pt idx="240516">
                  <c:v>5.4539</c:v>
                </c:pt>
                <c:pt idx="240517">
                  <c:v>5.45392</c:v>
                </c:pt>
                <c:pt idx="240518">
                  <c:v>5.45395</c:v>
                </c:pt>
                <c:pt idx="240519">
                  <c:v>5.45397</c:v>
                </c:pt>
                <c:pt idx="240520">
                  <c:v>5.45399</c:v>
                </c:pt>
                <c:pt idx="240521">
                  <c:v>5.45401</c:v>
                </c:pt>
                <c:pt idx="240522">
                  <c:v>5.45404</c:v>
                </c:pt>
                <c:pt idx="240523">
                  <c:v>5.45406</c:v>
                </c:pt>
                <c:pt idx="240524">
                  <c:v>5.45408</c:v>
                </c:pt>
                <c:pt idx="240525">
                  <c:v>5.4541</c:v>
                </c:pt>
                <c:pt idx="240526">
                  <c:v>5.45413</c:v>
                </c:pt>
                <c:pt idx="240527">
                  <c:v>5.45415</c:v>
                </c:pt>
                <c:pt idx="240528">
                  <c:v>5.45417</c:v>
                </c:pt>
                <c:pt idx="240529">
                  <c:v>5.4542</c:v>
                </c:pt>
                <c:pt idx="240530">
                  <c:v>5.45422</c:v>
                </c:pt>
                <c:pt idx="240531">
                  <c:v>5.45424</c:v>
                </c:pt>
                <c:pt idx="240532">
                  <c:v>5.45426</c:v>
                </c:pt>
                <c:pt idx="240533">
                  <c:v>5.45429</c:v>
                </c:pt>
                <c:pt idx="240534">
                  <c:v>5.45431</c:v>
                </c:pt>
                <c:pt idx="240535">
                  <c:v>5.45433</c:v>
                </c:pt>
                <c:pt idx="240536">
                  <c:v>5.45435</c:v>
                </c:pt>
                <c:pt idx="240537">
                  <c:v>5.45438</c:v>
                </c:pt>
                <c:pt idx="240538">
                  <c:v>5.4544</c:v>
                </c:pt>
                <c:pt idx="240539">
                  <c:v>5.45442</c:v>
                </c:pt>
                <c:pt idx="240540">
                  <c:v>5.45444</c:v>
                </c:pt>
                <c:pt idx="240541">
                  <c:v>5.45447</c:v>
                </c:pt>
                <c:pt idx="240542">
                  <c:v>5.45449</c:v>
                </c:pt>
                <c:pt idx="240543">
                  <c:v>5.45451</c:v>
                </c:pt>
                <c:pt idx="240544">
                  <c:v>5.45453</c:v>
                </c:pt>
                <c:pt idx="240545">
                  <c:v>5.45456</c:v>
                </c:pt>
                <c:pt idx="240546">
                  <c:v>5.45458</c:v>
                </c:pt>
                <c:pt idx="240547">
                  <c:v>5.4546</c:v>
                </c:pt>
                <c:pt idx="240548">
                  <c:v>5.45463</c:v>
                </c:pt>
                <c:pt idx="240549">
                  <c:v>5.45465</c:v>
                </c:pt>
                <c:pt idx="240550">
                  <c:v>5.45467</c:v>
                </c:pt>
                <c:pt idx="240551">
                  <c:v>5.45469</c:v>
                </c:pt>
                <c:pt idx="240552">
                  <c:v>5.45472</c:v>
                </c:pt>
                <c:pt idx="240553">
                  <c:v>5.45474</c:v>
                </c:pt>
                <c:pt idx="240554">
                  <c:v>5.45476</c:v>
                </c:pt>
                <c:pt idx="240555">
                  <c:v>5.45479</c:v>
                </c:pt>
                <c:pt idx="240556">
                  <c:v>5.45481</c:v>
                </c:pt>
                <c:pt idx="240557">
                  <c:v>5.45483</c:v>
                </c:pt>
                <c:pt idx="240558">
                  <c:v>5.45485</c:v>
                </c:pt>
                <c:pt idx="240559">
                  <c:v>5.45488</c:v>
                </c:pt>
                <c:pt idx="240560">
                  <c:v>5.4549</c:v>
                </c:pt>
                <c:pt idx="240561">
                  <c:v>5.45492</c:v>
                </c:pt>
                <c:pt idx="240562">
                  <c:v>5.45494</c:v>
                </c:pt>
                <c:pt idx="240563">
                  <c:v>5.45497</c:v>
                </c:pt>
                <c:pt idx="240564">
                  <c:v>5.45499</c:v>
                </c:pt>
                <c:pt idx="240565">
                  <c:v>5.45501</c:v>
                </c:pt>
                <c:pt idx="240566">
                  <c:v>5.45503</c:v>
                </c:pt>
                <c:pt idx="240567">
                  <c:v>5.45506</c:v>
                </c:pt>
                <c:pt idx="240568">
                  <c:v>5.45508</c:v>
                </c:pt>
                <c:pt idx="240569">
                  <c:v>5.4551</c:v>
                </c:pt>
                <c:pt idx="240570">
                  <c:v>5.45512</c:v>
                </c:pt>
                <c:pt idx="240571">
                  <c:v>5.45515</c:v>
                </c:pt>
                <c:pt idx="240572">
                  <c:v>5.45517</c:v>
                </c:pt>
                <c:pt idx="240573">
                  <c:v>5.45519</c:v>
                </c:pt>
                <c:pt idx="240574">
                  <c:v>5.45521</c:v>
                </c:pt>
                <c:pt idx="240575">
                  <c:v>5.45524</c:v>
                </c:pt>
                <c:pt idx="240576">
                  <c:v>5.45526</c:v>
                </c:pt>
                <c:pt idx="240577">
                  <c:v>5.45528</c:v>
                </c:pt>
                <c:pt idx="240578">
                  <c:v>5.45531</c:v>
                </c:pt>
                <c:pt idx="240579">
                  <c:v>5.45533</c:v>
                </c:pt>
                <c:pt idx="240580">
                  <c:v>5.45535</c:v>
                </c:pt>
                <c:pt idx="240581">
                  <c:v>5.45537</c:v>
                </c:pt>
                <c:pt idx="240582">
                  <c:v>5.4554</c:v>
                </c:pt>
                <c:pt idx="240583">
                  <c:v>5.45542</c:v>
                </c:pt>
                <c:pt idx="240584">
                  <c:v>5.45544</c:v>
                </c:pt>
                <c:pt idx="240585">
                  <c:v>5.45547</c:v>
                </c:pt>
                <c:pt idx="240586">
                  <c:v>5.45549</c:v>
                </c:pt>
                <c:pt idx="240587">
                  <c:v>5.45551</c:v>
                </c:pt>
                <c:pt idx="240588">
                  <c:v>5.45553</c:v>
                </c:pt>
                <c:pt idx="240589">
                  <c:v>5.45556</c:v>
                </c:pt>
                <c:pt idx="240590">
                  <c:v>5.45558</c:v>
                </c:pt>
                <c:pt idx="240591">
                  <c:v>5.4556</c:v>
                </c:pt>
                <c:pt idx="240592">
                  <c:v>5.45562</c:v>
                </c:pt>
                <c:pt idx="240593">
                  <c:v>5.45565</c:v>
                </c:pt>
                <c:pt idx="240594">
                  <c:v>5.45567</c:v>
                </c:pt>
                <c:pt idx="240595">
                  <c:v>5.45569</c:v>
                </c:pt>
                <c:pt idx="240596">
                  <c:v>5.45571</c:v>
                </c:pt>
                <c:pt idx="240597">
                  <c:v>5.45574</c:v>
                </c:pt>
                <c:pt idx="240598">
                  <c:v>5.45576</c:v>
                </c:pt>
                <c:pt idx="240599">
                  <c:v>5.45578</c:v>
                </c:pt>
                <c:pt idx="240600">
                  <c:v>5.4558</c:v>
                </c:pt>
                <c:pt idx="240601">
                  <c:v>5.45583</c:v>
                </c:pt>
                <c:pt idx="240602">
                  <c:v>5.45585</c:v>
                </c:pt>
                <c:pt idx="240603">
                  <c:v>5.45587</c:v>
                </c:pt>
                <c:pt idx="240604">
                  <c:v>5.4559</c:v>
                </c:pt>
                <c:pt idx="240605">
                  <c:v>5.45592</c:v>
                </c:pt>
                <c:pt idx="240606">
                  <c:v>5.45594</c:v>
                </c:pt>
                <c:pt idx="240607">
                  <c:v>5.45596</c:v>
                </c:pt>
                <c:pt idx="240608">
                  <c:v>5.45599</c:v>
                </c:pt>
                <c:pt idx="240609">
                  <c:v>5.45601</c:v>
                </c:pt>
                <c:pt idx="240610">
                  <c:v>5.45603</c:v>
                </c:pt>
                <c:pt idx="240611">
                  <c:v>5.45605</c:v>
                </c:pt>
                <c:pt idx="240612">
                  <c:v>5.45608</c:v>
                </c:pt>
                <c:pt idx="240613">
                  <c:v>5.4561</c:v>
                </c:pt>
                <c:pt idx="240614">
                  <c:v>5.45612</c:v>
                </c:pt>
                <c:pt idx="240615">
                  <c:v>5.45615</c:v>
                </c:pt>
                <c:pt idx="240616">
                  <c:v>5.45617</c:v>
                </c:pt>
                <c:pt idx="240617">
                  <c:v>5.45619</c:v>
                </c:pt>
                <c:pt idx="240618">
                  <c:v>5.45621</c:v>
                </c:pt>
                <c:pt idx="240619">
                  <c:v>5.45624</c:v>
                </c:pt>
                <c:pt idx="240620">
                  <c:v>5.45626</c:v>
                </c:pt>
                <c:pt idx="240621">
                  <c:v>5.45628</c:v>
                </c:pt>
                <c:pt idx="240622">
                  <c:v>5.4563</c:v>
                </c:pt>
                <c:pt idx="240623">
                  <c:v>5.45633</c:v>
                </c:pt>
                <c:pt idx="240624">
                  <c:v>5.45635</c:v>
                </c:pt>
                <c:pt idx="240625">
                  <c:v>5.45637</c:v>
                </c:pt>
                <c:pt idx="240626">
                  <c:v>5.45639</c:v>
                </c:pt>
                <c:pt idx="240627">
                  <c:v>5.45642</c:v>
                </c:pt>
                <c:pt idx="240628">
                  <c:v>5.45644</c:v>
                </c:pt>
                <c:pt idx="240629">
                  <c:v>5.45646</c:v>
                </c:pt>
                <c:pt idx="240630">
                  <c:v>5.45648</c:v>
                </c:pt>
                <c:pt idx="240631">
                  <c:v>5.45651</c:v>
                </c:pt>
                <c:pt idx="240632">
                  <c:v>5.45653</c:v>
                </c:pt>
                <c:pt idx="240633">
                  <c:v>5.45655</c:v>
                </c:pt>
                <c:pt idx="240634">
                  <c:v>5.45658</c:v>
                </c:pt>
                <c:pt idx="240635">
                  <c:v>5.4566</c:v>
                </c:pt>
                <c:pt idx="240636">
                  <c:v>5.45662</c:v>
                </c:pt>
                <c:pt idx="240637">
                  <c:v>5.45664</c:v>
                </c:pt>
                <c:pt idx="240638">
                  <c:v>5.45667</c:v>
                </c:pt>
                <c:pt idx="240639">
                  <c:v>5.45669</c:v>
                </c:pt>
                <c:pt idx="240640">
                  <c:v>5.45671</c:v>
                </c:pt>
                <c:pt idx="240641">
                  <c:v>5.45674</c:v>
                </c:pt>
                <c:pt idx="240642">
                  <c:v>5.45676</c:v>
                </c:pt>
                <c:pt idx="240643">
                  <c:v>5.45678</c:v>
                </c:pt>
                <c:pt idx="240644">
                  <c:v>5.4568</c:v>
                </c:pt>
                <c:pt idx="240645">
                  <c:v>5.45683</c:v>
                </c:pt>
                <c:pt idx="240646">
                  <c:v>5.45685</c:v>
                </c:pt>
                <c:pt idx="240647">
                  <c:v>5.45687</c:v>
                </c:pt>
                <c:pt idx="240648">
                  <c:v>5.45689</c:v>
                </c:pt>
                <c:pt idx="240649">
                  <c:v>5.45692</c:v>
                </c:pt>
                <c:pt idx="240650">
                  <c:v>5.45694</c:v>
                </c:pt>
                <c:pt idx="240651">
                  <c:v>5.45696</c:v>
                </c:pt>
                <c:pt idx="240652">
                  <c:v>5.45698</c:v>
                </c:pt>
                <c:pt idx="240653">
                  <c:v>5.45701</c:v>
                </c:pt>
                <c:pt idx="240654">
                  <c:v>5.45703</c:v>
                </c:pt>
                <c:pt idx="240655">
                  <c:v>5.45705</c:v>
                </c:pt>
                <c:pt idx="240656">
                  <c:v>5.45707</c:v>
                </c:pt>
                <c:pt idx="240657">
                  <c:v>5.4571</c:v>
                </c:pt>
                <c:pt idx="240658">
                  <c:v>5.45712</c:v>
                </c:pt>
                <c:pt idx="240659">
                  <c:v>5.45714</c:v>
                </c:pt>
                <c:pt idx="240660">
                  <c:v>5.45717</c:v>
                </c:pt>
                <c:pt idx="240661">
                  <c:v>5.45719</c:v>
                </c:pt>
                <c:pt idx="240662">
                  <c:v>5.45721</c:v>
                </c:pt>
                <c:pt idx="240663">
                  <c:v>5.45723</c:v>
                </c:pt>
                <c:pt idx="240664">
                  <c:v>5.45726</c:v>
                </c:pt>
                <c:pt idx="240665">
                  <c:v>5.45728</c:v>
                </c:pt>
                <c:pt idx="240666">
                  <c:v>5.4573</c:v>
                </c:pt>
                <c:pt idx="240667">
                  <c:v>5.45732</c:v>
                </c:pt>
                <c:pt idx="240668">
                  <c:v>5.45735</c:v>
                </c:pt>
                <c:pt idx="240669">
                  <c:v>5.45737</c:v>
                </c:pt>
                <c:pt idx="240670">
                  <c:v>5.45739</c:v>
                </c:pt>
                <c:pt idx="240671">
                  <c:v>5.45742</c:v>
                </c:pt>
                <c:pt idx="240672">
                  <c:v>5.45744</c:v>
                </c:pt>
                <c:pt idx="240673">
                  <c:v>5.45746</c:v>
                </c:pt>
                <c:pt idx="240674">
                  <c:v>5.45748</c:v>
                </c:pt>
                <c:pt idx="240675">
                  <c:v>5.45751</c:v>
                </c:pt>
                <c:pt idx="240676">
                  <c:v>5.45753</c:v>
                </c:pt>
                <c:pt idx="240677">
                  <c:v>5.45755</c:v>
                </c:pt>
                <c:pt idx="240678">
                  <c:v>5.45757</c:v>
                </c:pt>
                <c:pt idx="240679">
                  <c:v>5.4576</c:v>
                </c:pt>
                <c:pt idx="240680">
                  <c:v>5.45762</c:v>
                </c:pt>
                <c:pt idx="240681">
                  <c:v>5.45764</c:v>
                </c:pt>
                <c:pt idx="240682">
                  <c:v>5.45766</c:v>
                </c:pt>
                <c:pt idx="240683">
                  <c:v>5.45769</c:v>
                </c:pt>
                <c:pt idx="240684">
                  <c:v>5.45771</c:v>
                </c:pt>
                <c:pt idx="240685">
                  <c:v>5.45773</c:v>
                </c:pt>
                <c:pt idx="240686">
                  <c:v>5.45775</c:v>
                </c:pt>
                <c:pt idx="240687">
                  <c:v>5.45778</c:v>
                </c:pt>
                <c:pt idx="240688">
                  <c:v>5.4578</c:v>
                </c:pt>
                <c:pt idx="240689">
                  <c:v>5.45782</c:v>
                </c:pt>
                <c:pt idx="240690">
                  <c:v>5.45785</c:v>
                </c:pt>
                <c:pt idx="240691">
                  <c:v>5.45787</c:v>
                </c:pt>
                <c:pt idx="240692">
                  <c:v>5.45789</c:v>
                </c:pt>
                <c:pt idx="240693">
                  <c:v>5.45791</c:v>
                </c:pt>
                <c:pt idx="240694">
                  <c:v>5.45794</c:v>
                </c:pt>
                <c:pt idx="240695">
                  <c:v>5.45796</c:v>
                </c:pt>
                <c:pt idx="240696">
                  <c:v>5.45798</c:v>
                </c:pt>
                <c:pt idx="240697">
                  <c:v>5.458</c:v>
                </c:pt>
                <c:pt idx="240698">
                  <c:v>5.45803</c:v>
                </c:pt>
                <c:pt idx="240699">
                  <c:v>5.45805</c:v>
                </c:pt>
                <c:pt idx="240700">
                  <c:v>5.45807</c:v>
                </c:pt>
                <c:pt idx="240701">
                  <c:v>5.4581</c:v>
                </c:pt>
                <c:pt idx="240702">
                  <c:v>5.45812</c:v>
                </c:pt>
                <c:pt idx="240703">
                  <c:v>5.45814</c:v>
                </c:pt>
                <c:pt idx="240704">
                  <c:v>5.45816</c:v>
                </c:pt>
                <c:pt idx="240705">
                  <c:v>5.45819</c:v>
                </c:pt>
                <c:pt idx="240706">
                  <c:v>5.45821</c:v>
                </c:pt>
                <c:pt idx="240707">
                  <c:v>5.45823</c:v>
                </c:pt>
                <c:pt idx="240708">
                  <c:v>5.45825</c:v>
                </c:pt>
                <c:pt idx="240709">
                  <c:v>5.45828</c:v>
                </c:pt>
                <c:pt idx="240710">
                  <c:v>5.4583</c:v>
                </c:pt>
                <c:pt idx="240711">
                  <c:v>5.45832</c:v>
                </c:pt>
                <c:pt idx="240712">
                  <c:v>5.45834</c:v>
                </c:pt>
                <c:pt idx="240713">
                  <c:v>5.45837</c:v>
                </c:pt>
                <c:pt idx="240714">
                  <c:v>5.45839</c:v>
                </c:pt>
                <c:pt idx="240715">
                  <c:v>5.45841</c:v>
                </c:pt>
                <c:pt idx="240716">
                  <c:v>5.45843</c:v>
                </c:pt>
                <c:pt idx="240717">
                  <c:v>5.45846</c:v>
                </c:pt>
                <c:pt idx="240718">
                  <c:v>5.45848</c:v>
                </c:pt>
                <c:pt idx="240719">
                  <c:v>5.4585</c:v>
                </c:pt>
                <c:pt idx="240720">
                  <c:v>5.45853</c:v>
                </c:pt>
                <c:pt idx="240721">
                  <c:v>5.45855</c:v>
                </c:pt>
                <c:pt idx="240722">
                  <c:v>5.45857</c:v>
                </c:pt>
                <c:pt idx="240723">
                  <c:v>5.45859</c:v>
                </c:pt>
                <c:pt idx="240724">
                  <c:v>5.45862</c:v>
                </c:pt>
                <c:pt idx="240725">
                  <c:v>5.45864</c:v>
                </c:pt>
                <c:pt idx="240726">
                  <c:v>5.45866</c:v>
                </c:pt>
                <c:pt idx="240727">
                  <c:v>5.45869</c:v>
                </c:pt>
                <c:pt idx="240728">
                  <c:v>5.45871</c:v>
                </c:pt>
                <c:pt idx="240729">
                  <c:v>5.45873</c:v>
                </c:pt>
                <c:pt idx="240730">
                  <c:v>5.45875</c:v>
                </c:pt>
                <c:pt idx="240731">
                  <c:v>5.45878</c:v>
                </c:pt>
                <c:pt idx="240732">
                  <c:v>5.4588</c:v>
                </c:pt>
                <c:pt idx="240733">
                  <c:v>5.45882</c:v>
                </c:pt>
                <c:pt idx="240734">
                  <c:v>5.45884</c:v>
                </c:pt>
                <c:pt idx="240735">
                  <c:v>5.45887</c:v>
                </c:pt>
                <c:pt idx="240736">
                  <c:v>5.45889</c:v>
                </c:pt>
                <c:pt idx="240737">
                  <c:v>5.45891</c:v>
                </c:pt>
                <c:pt idx="240738">
                  <c:v>5.45893</c:v>
                </c:pt>
                <c:pt idx="240739">
                  <c:v>5.45896</c:v>
                </c:pt>
                <c:pt idx="240740">
                  <c:v>5.45898</c:v>
                </c:pt>
                <c:pt idx="240741">
                  <c:v>5.459</c:v>
                </c:pt>
                <c:pt idx="240742">
                  <c:v>5.45902</c:v>
                </c:pt>
                <c:pt idx="240743">
                  <c:v>5.45905</c:v>
                </c:pt>
                <c:pt idx="240744">
                  <c:v>5.45907</c:v>
                </c:pt>
                <c:pt idx="240745">
                  <c:v>5.45909</c:v>
                </c:pt>
                <c:pt idx="240746">
                  <c:v>5.45912</c:v>
                </c:pt>
                <c:pt idx="240747">
                  <c:v>5.45914</c:v>
                </c:pt>
                <c:pt idx="240748">
                  <c:v>5.45916</c:v>
                </c:pt>
                <c:pt idx="240749">
                  <c:v>5.45918</c:v>
                </c:pt>
                <c:pt idx="240750">
                  <c:v>5.45921</c:v>
                </c:pt>
                <c:pt idx="240751">
                  <c:v>5.45923</c:v>
                </c:pt>
                <c:pt idx="240752">
                  <c:v>5.45925</c:v>
                </c:pt>
                <c:pt idx="240753">
                  <c:v>5.45927</c:v>
                </c:pt>
                <c:pt idx="240754">
                  <c:v>5.4593</c:v>
                </c:pt>
                <c:pt idx="240755">
                  <c:v>5.45932</c:v>
                </c:pt>
                <c:pt idx="240756">
                  <c:v>5.45934</c:v>
                </c:pt>
                <c:pt idx="240757">
                  <c:v>5.45937</c:v>
                </c:pt>
                <c:pt idx="240758">
                  <c:v>5.45939</c:v>
                </c:pt>
                <c:pt idx="240759">
                  <c:v>5.45941</c:v>
                </c:pt>
                <c:pt idx="240760">
                  <c:v>5.45943</c:v>
                </c:pt>
                <c:pt idx="240761">
                  <c:v>5.45946</c:v>
                </c:pt>
                <c:pt idx="240762">
                  <c:v>5.45948</c:v>
                </c:pt>
                <c:pt idx="240763">
                  <c:v>5.4595</c:v>
                </c:pt>
                <c:pt idx="240764">
                  <c:v>5.45952</c:v>
                </c:pt>
                <c:pt idx="240765">
                  <c:v>5.45955</c:v>
                </c:pt>
                <c:pt idx="240766">
                  <c:v>5.45957</c:v>
                </c:pt>
                <c:pt idx="240767">
                  <c:v>5.45959</c:v>
                </c:pt>
                <c:pt idx="240768">
                  <c:v>5.45962</c:v>
                </c:pt>
                <c:pt idx="240769">
                  <c:v>5.45964</c:v>
                </c:pt>
                <c:pt idx="240770">
                  <c:v>5.45966</c:v>
                </c:pt>
                <c:pt idx="240771">
                  <c:v>5.45968</c:v>
                </c:pt>
                <c:pt idx="240772">
                  <c:v>5.4597</c:v>
                </c:pt>
                <c:pt idx="240773">
                  <c:v>5.45973</c:v>
                </c:pt>
                <c:pt idx="240774">
                  <c:v>5.45975</c:v>
                </c:pt>
                <c:pt idx="240775">
                  <c:v>5.45977</c:v>
                </c:pt>
                <c:pt idx="240776">
                  <c:v>5.4598</c:v>
                </c:pt>
                <c:pt idx="240777">
                  <c:v>5.45982</c:v>
                </c:pt>
                <c:pt idx="240778">
                  <c:v>5.45984</c:v>
                </c:pt>
                <c:pt idx="240779">
                  <c:v>5.45986</c:v>
                </c:pt>
                <c:pt idx="240780">
                  <c:v>5.45989</c:v>
                </c:pt>
                <c:pt idx="240781">
                  <c:v>5.45991</c:v>
                </c:pt>
                <c:pt idx="240782">
                  <c:v>5.45993</c:v>
                </c:pt>
                <c:pt idx="240783">
                  <c:v>5.45995</c:v>
                </c:pt>
                <c:pt idx="240784">
                  <c:v>5.45998</c:v>
                </c:pt>
                <c:pt idx="240785">
                  <c:v>5.46</c:v>
                </c:pt>
                <c:pt idx="240786">
                  <c:v>5.46002</c:v>
                </c:pt>
                <c:pt idx="240787">
                  <c:v>5.46005</c:v>
                </c:pt>
                <c:pt idx="240788">
                  <c:v>5.46007</c:v>
                </c:pt>
                <c:pt idx="240789">
                  <c:v>5.46009</c:v>
                </c:pt>
                <c:pt idx="240790">
                  <c:v>5.46011</c:v>
                </c:pt>
                <c:pt idx="240791">
                  <c:v>5.46014</c:v>
                </c:pt>
                <c:pt idx="240792">
                  <c:v>5.46016</c:v>
                </c:pt>
                <c:pt idx="240793">
                  <c:v>5.46018</c:v>
                </c:pt>
                <c:pt idx="240794">
                  <c:v>5.4602</c:v>
                </c:pt>
                <c:pt idx="240795">
                  <c:v>5.46023</c:v>
                </c:pt>
                <c:pt idx="240796">
                  <c:v>5.46025</c:v>
                </c:pt>
                <c:pt idx="240797">
                  <c:v>5.46027</c:v>
                </c:pt>
                <c:pt idx="240798">
                  <c:v>5.4603</c:v>
                </c:pt>
                <c:pt idx="240799">
                  <c:v>5.46032</c:v>
                </c:pt>
                <c:pt idx="240800">
                  <c:v>5.46034</c:v>
                </c:pt>
                <c:pt idx="240801">
                  <c:v>5.46036</c:v>
                </c:pt>
                <c:pt idx="240802">
                  <c:v>5.46038</c:v>
                </c:pt>
                <c:pt idx="240803">
                  <c:v>5.46041</c:v>
                </c:pt>
                <c:pt idx="240804">
                  <c:v>5.46043</c:v>
                </c:pt>
                <c:pt idx="240805">
                  <c:v>5.46045</c:v>
                </c:pt>
                <c:pt idx="240806">
                  <c:v>5.46048</c:v>
                </c:pt>
                <c:pt idx="240807">
                  <c:v>5.4605</c:v>
                </c:pt>
                <c:pt idx="240808">
                  <c:v>5.46052</c:v>
                </c:pt>
                <c:pt idx="240809">
                  <c:v>5.46054</c:v>
                </c:pt>
                <c:pt idx="240810">
                  <c:v>5.46057</c:v>
                </c:pt>
                <c:pt idx="240811">
                  <c:v>5.46059</c:v>
                </c:pt>
                <c:pt idx="240812">
                  <c:v>5.46061</c:v>
                </c:pt>
                <c:pt idx="240813">
                  <c:v>5.46063</c:v>
                </c:pt>
                <c:pt idx="240814">
                  <c:v>5.46066</c:v>
                </c:pt>
                <c:pt idx="240815">
                  <c:v>5.46068</c:v>
                </c:pt>
                <c:pt idx="240816">
                  <c:v>5.4607</c:v>
                </c:pt>
                <c:pt idx="240817">
                  <c:v>5.46073</c:v>
                </c:pt>
                <c:pt idx="240818">
                  <c:v>5.46075</c:v>
                </c:pt>
                <c:pt idx="240819">
                  <c:v>5.46077</c:v>
                </c:pt>
                <c:pt idx="240820">
                  <c:v>5.46079</c:v>
                </c:pt>
                <c:pt idx="240821">
                  <c:v>5.46082</c:v>
                </c:pt>
                <c:pt idx="240822">
                  <c:v>5.46084</c:v>
                </c:pt>
                <c:pt idx="240823">
                  <c:v>5.46086</c:v>
                </c:pt>
                <c:pt idx="240824">
                  <c:v>5.46088</c:v>
                </c:pt>
                <c:pt idx="240825">
                  <c:v>5.46091</c:v>
                </c:pt>
                <c:pt idx="240826">
                  <c:v>5.46093</c:v>
                </c:pt>
                <c:pt idx="240827">
                  <c:v>5.46095</c:v>
                </c:pt>
                <c:pt idx="240828">
                  <c:v>5.46098</c:v>
                </c:pt>
                <c:pt idx="240829">
                  <c:v>5.461</c:v>
                </c:pt>
                <c:pt idx="240830">
                  <c:v>5.46102</c:v>
                </c:pt>
                <c:pt idx="240831">
                  <c:v>5.46104</c:v>
                </c:pt>
                <c:pt idx="240832">
                  <c:v>5.46107</c:v>
                </c:pt>
                <c:pt idx="240833">
                  <c:v>5.46109</c:v>
                </c:pt>
                <c:pt idx="240834">
                  <c:v>5.46111</c:v>
                </c:pt>
                <c:pt idx="240835">
                  <c:v>5.46113</c:v>
                </c:pt>
                <c:pt idx="240836">
                  <c:v>5.46116</c:v>
                </c:pt>
                <c:pt idx="240837">
                  <c:v>5.46118</c:v>
                </c:pt>
                <c:pt idx="240838">
                  <c:v>5.4612</c:v>
                </c:pt>
                <c:pt idx="240839">
                  <c:v>5.46122</c:v>
                </c:pt>
                <c:pt idx="240840">
                  <c:v>5.46125</c:v>
                </c:pt>
                <c:pt idx="240841">
                  <c:v>5.46127</c:v>
                </c:pt>
                <c:pt idx="240842">
                  <c:v>5.46129</c:v>
                </c:pt>
                <c:pt idx="240843">
                  <c:v>5.46131</c:v>
                </c:pt>
                <c:pt idx="240844">
                  <c:v>5.46134</c:v>
                </c:pt>
                <c:pt idx="240845">
                  <c:v>5.46136</c:v>
                </c:pt>
                <c:pt idx="240846">
                  <c:v>5.46138</c:v>
                </c:pt>
                <c:pt idx="240847">
                  <c:v>5.46141</c:v>
                </c:pt>
                <c:pt idx="240848">
                  <c:v>5.46143</c:v>
                </c:pt>
                <c:pt idx="240849">
                  <c:v>5.46145</c:v>
                </c:pt>
                <c:pt idx="240850">
                  <c:v>5.46147</c:v>
                </c:pt>
                <c:pt idx="240851">
                  <c:v>5.4615</c:v>
                </c:pt>
                <c:pt idx="240852">
                  <c:v>5.46152</c:v>
                </c:pt>
                <c:pt idx="240853">
                  <c:v>5.46154</c:v>
                </c:pt>
                <c:pt idx="240854">
                  <c:v>5.46157</c:v>
                </c:pt>
                <c:pt idx="240855">
                  <c:v>5.46159</c:v>
                </c:pt>
                <c:pt idx="240856">
                  <c:v>5.46161</c:v>
                </c:pt>
                <c:pt idx="240857">
                  <c:v>5.46163</c:v>
                </c:pt>
                <c:pt idx="240858">
                  <c:v>5.46166</c:v>
                </c:pt>
                <c:pt idx="240859">
                  <c:v>5.46168</c:v>
                </c:pt>
                <c:pt idx="240860">
                  <c:v>5.4617</c:v>
                </c:pt>
                <c:pt idx="240861">
                  <c:v>5.46172</c:v>
                </c:pt>
                <c:pt idx="240862">
                  <c:v>5.46175</c:v>
                </c:pt>
                <c:pt idx="240863">
                  <c:v>5.46177</c:v>
                </c:pt>
                <c:pt idx="240864">
                  <c:v>5.46179</c:v>
                </c:pt>
                <c:pt idx="240865">
                  <c:v>5.46181</c:v>
                </c:pt>
                <c:pt idx="240866">
                  <c:v>5.46184</c:v>
                </c:pt>
                <c:pt idx="240867">
                  <c:v>5.46186</c:v>
                </c:pt>
                <c:pt idx="240868">
                  <c:v>5.46188</c:v>
                </c:pt>
                <c:pt idx="240869">
                  <c:v>5.4619</c:v>
                </c:pt>
                <c:pt idx="240870">
                  <c:v>5.46193</c:v>
                </c:pt>
                <c:pt idx="240871">
                  <c:v>5.46195</c:v>
                </c:pt>
                <c:pt idx="240872">
                  <c:v>5.46197</c:v>
                </c:pt>
                <c:pt idx="240873">
                  <c:v>5.46199</c:v>
                </c:pt>
                <c:pt idx="240874">
                  <c:v>5.46202</c:v>
                </c:pt>
                <c:pt idx="240875">
                  <c:v>5.46204</c:v>
                </c:pt>
                <c:pt idx="240876">
                  <c:v>5.46206</c:v>
                </c:pt>
                <c:pt idx="240877">
                  <c:v>5.46209</c:v>
                </c:pt>
                <c:pt idx="240878">
                  <c:v>5.46211</c:v>
                </c:pt>
                <c:pt idx="240879">
                  <c:v>5.46213</c:v>
                </c:pt>
                <c:pt idx="240880">
                  <c:v>5.46215</c:v>
                </c:pt>
                <c:pt idx="240881">
                  <c:v>5.46218</c:v>
                </c:pt>
                <c:pt idx="240882">
                  <c:v>5.4622</c:v>
                </c:pt>
                <c:pt idx="240883">
                  <c:v>5.46222</c:v>
                </c:pt>
                <c:pt idx="240884">
                  <c:v>5.46225</c:v>
                </c:pt>
                <c:pt idx="240885">
                  <c:v>5.46227</c:v>
                </c:pt>
                <c:pt idx="240886">
                  <c:v>5.46229</c:v>
                </c:pt>
                <c:pt idx="240887">
                  <c:v>5.46231</c:v>
                </c:pt>
                <c:pt idx="240888">
                  <c:v>5.46234</c:v>
                </c:pt>
                <c:pt idx="240889">
                  <c:v>5.46236</c:v>
                </c:pt>
                <c:pt idx="240890">
                  <c:v>5.46238</c:v>
                </c:pt>
                <c:pt idx="240891">
                  <c:v>5.4624</c:v>
                </c:pt>
                <c:pt idx="240892">
                  <c:v>5.46243</c:v>
                </c:pt>
                <c:pt idx="240893">
                  <c:v>5.46245</c:v>
                </c:pt>
                <c:pt idx="240894">
                  <c:v>5.46247</c:v>
                </c:pt>
                <c:pt idx="240895">
                  <c:v>5.46249</c:v>
                </c:pt>
                <c:pt idx="240896">
                  <c:v>5.46252</c:v>
                </c:pt>
                <c:pt idx="240897">
                  <c:v>5.46254</c:v>
                </c:pt>
                <c:pt idx="240898">
                  <c:v>5.46256</c:v>
                </c:pt>
                <c:pt idx="240899">
                  <c:v>5.46258</c:v>
                </c:pt>
                <c:pt idx="240900">
                  <c:v>5.46261</c:v>
                </c:pt>
                <c:pt idx="240901">
                  <c:v>5.46263</c:v>
                </c:pt>
                <c:pt idx="240902">
                  <c:v>5.46265</c:v>
                </c:pt>
                <c:pt idx="240903">
                  <c:v>5.46268</c:v>
                </c:pt>
                <c:pt idx="240904">
                  <c:v>5.4627</c:v>
                </c:pt>
                <c:pt idx="240905">
                  <c:v>5.46272</c:v>
                </c:pt>
                <c:pt idx="240906">
                  <c:v>5.46274</c:v>
                </c:pt>
                <c:pt idx="240907">
                  <c:v>5.46277</c:v>
                </c:pt>
                <c:pt idx="240908">
                  <c:v>5.46279</c:v>
                </c:pt>
                <c:pt idx="240909">
                  <c:v>5.46281</c:v>
                </c:pt>
                <c:pt idx="240910">
                  <c:v>5.46283</c:v>
                </c:pt>
                <c:pt idx="240911">
                  <c:v>5.46286</c:v>
                </c:pt>
                <c:pt idx="240912">
                  <c:v>5.46288</c:v>
                </c:pt>
                <c:pt idx="240913">
                  <c:v>5.4629</c:v>
                </c:pt>
                <c:pt idx="240914">
                  <c:v>5.46293</c:v>
                </c:pt>
                <c:pt idx="240915">
                  <c:v>5.46295</c:v>
                </c:pt>
                <c:pt idx="240916">
                  <c:v>5.46297</c:v>
                </c:pt>
                <c:pt idx="240917">
                  <c:v>5.46299</c:v>
                </c:pt>
                <c:pt idx="240918">
                  <c:v>5.46302</c:v>
                </c:pt>
                <c:pt idx="240919">
                  <c:v>5.46304</c:v>
                </c:pt>
                <c:pt idx="240920">
                  <c:v>5.46306</c:v>
                </c:pt>
                <c:pt idx="240921">
                  <c:v>5.46308</c:v>
                </c:pt>
                <c:pt idx="240922">
                  <c:v>5.46311</c:v>
                </c:pt>
                <c:pt idx="240923">
                  <c:v>5.46313</c:v>
                </c:pt>
                <c:pt idx="240924">
                  <c:v>5.46315</c:v>
                </c:pt>
                <c:pt idx="240925">
                  <c:v>5.46317</c:v>
                </c:pt>
                <c:pt idx="240926">
                  <c:v>5.4632</c:v>
                </c:pt>
                <c:pt idx="240927">
                  <c:v>5.46322</c:v>
                </c:pt>
                <c:pt idx="240928">
                  <c:v>5.46324</c:v>
                </c:pt>
                <c:pt idx="240929">
                  <c:v>5.46326</c:v>
                </c:pt>
                <c:pt idx="240930">
                  <c:v>5.46329</c:v>
                </c:pt>
                <c:pt idx="240931">
                  <c:v>5.46331</c:v>
                </c:pt>
                <c:pt idx="240932">
                  <c:v>5.46333</c:v>
                </c:pt>
                <c:pt idx="240933">
                  <c:v>5.46336</c:v>
                </c:pt>
                <c:pt idx="240934">
                  <c:v>5.46338</c:v>
                </c:pt>
                <c:pt idx="240935">
                  <c:v>5.4634</c:v>
                </c:pt>
                <c:pt idx="240936">
                  <c:v>5.46342</c:v>
                </c:pt>
                <c:pt idx="240937">
                  <c:v>5.46345</c:v>
                </c:pt>
                <c:pt idx="240938">
                  <c:v>5.46347</c:v>
                </c:pt>
                <c:pt idx="240939">
                  <c:v>5.46349</c:v>
                </c:pt>
                <c:pt idx="240940">
                  <c:v>5.46352</c:v>
                </c:pt>
                <c:pt idx="240941">
                  <c:v>5.46354</c:v>
                </c:pt>
                <c:pt idx="240942">
                  <c:v>5.46356</c:v>
                </c:pt>
                <c:pt idx="240943">
                  <c:v>5.46358</c:v>
                </c:pt>
                <c:pt idx="240944">
                  <c:v>5.46361</c:v>
                </c:pt>
                <c:pt idx="240945">
                  <c:v>5.46363</c:v>
                </c:pt>
                <c:pt idx="240946">
                  <c:v>5.46365</c:v>
                </c:pt>
                <c:pt idx="240947">
                  <c:v>5.46367</c:v>
                </c:pt>
                <c:pt idx="240948">
                  <c:v>5.4637</c:v>
                </c:pt>
                <c:pt idx="240949">
                  <c:v>5.46372</c:v>
                </c:pt>
                <c:pt idx="240950">
                  <c:v>5.46374</c:v>
                </c:pt>
                <c:pt idx="240951">
                  <c:v>5.46376</c:v>
                </c:pt>
                <c:pt idx="240952">
                  <c:v>5.46379</c:v>
                </c:pt>
                <c:pt idx="240953">
                  <c:v>5.46381</c:v>
                </c:pt>
                <c:pt idx="240954">
                  <c:v>5.46383</c:v>
                </c:pt>
                <c:pt idx="240955">
                  <c:v>5.46385</c:v>
                </c:pt>
                <c:pt idx="240956">
                  <c:v>5.46388</c:v>
                </c:pt>
                <c:pt idx="240957">
                  <c:v>5.4639</c:v>
                </c:pt>
                <c:pt idx="240958">
                  <c:v>5.46392</c:v>
                </c:pt>
                <c:pt idx="240959">
                  <c:v>5.46395</c:v>
                </c:pt>
                <c:pt idx="240960">
                  <c:v>5.46397</c:v>
                </c:pt>
                <c:pt idx="240961">
                  <c:v>5.46399</c:v>
                </c:pt>
                <c:pt idx="240962">
                  <c:v>5.46401</c:v>
                </c:pt>
                <c:pt idx="240963">
                  <c:v>5.46404</c:v>
                </c:pt>
                <c:pt idx="240964">
                  <c:v>5.46406</c:v>
                </c:pt>
                <c:pt idx="240965">
                  <c:v>5.46408</c:v>
                </c:pt>
                <c:pt idx="240966">
                  <c:v>5.4641</c:v>
                </c:pt>
                <c:pt idx="240967">
                  <c:v>5.46413</c:v>
                </c:pt>
                <c:pt idx="240968">
                  <c:v>5.46415</c:v>
                </c:pt>
                <c:pt idx="240969">
                  <c:v>5.46417</c:v>
                </c:pt>
                <c:pt idx="240970">
                  <c:v>5.4642</c:v>
                </c:pt>
                <c:pt idx="240971">
                  <c:v>5.46422</c:v>
                </c:pt>
                <c:pt idx="240972">
                  <c:v>5.46424</c:v>
                </c:pt>
                <c:pt idx="240973">
                  <c:v>5.46426</c:v>
                </c:pt>
                <c:pt idx="240974">
                  <c:v>5.46429</c:v>
                </c:pt>
                <c:pt idx="240975">
                  <c:v>5.46431</c:v>
                </c:pt>
                <c:pt idx="240976">
                  <c:v>5.46433</c:v>
                </c:pt>
                <c:pt idx="240977">
                  <c:v>5.46435</c:v>
                </c:pt>
                <c:pt idx="240978">
                  <c:v>5.46438</c:v>
                </c:pt>
                <c:pt idx="240979">
                  <c:v>5.4644</c:v>
                </c:pt>
                <c:pt idx="240980">
                  <c:v>5.46442</c:v>
                </c:pt>
                <c:pt idx="240981">
                  <c:v>5.46444</c:v>
                </c:pt>
                <c:pt idx="240982">
                  <c:v>5.46447</c:v>
                </c:pt>
                <c:pt idx="240983">
                  <c:v>5.46449</c:v>
                </c:pt>
                <c:pt idx="240984">
                  <c:v>5.46451</c:v>
                </c:pt>
                <c:pt idx="240985">
                  <c:v>5.46453</c:v>
                </c:pt>
                <c:pt idx="240986">
                  <c:v>5.46456</c:v>
                </c:pt>
                <c:pt idx="240987">
                  <c:v>5.46458</c:v>
                </c:pt>
                <c:pt idx="240988">
                  <c:v>5.4646</c:v>
                </c:pt>
                <c:pt idx="240989">
                  <c:v>5.46463</c:v>
                </c:pt>
                <c:pt idx="240990">
                  <c:v>5.46465</c:v>
                </c:pt>
                <c:pt idx="240991">
                  <c:v>5.46467</c:v>
                </c:pt>
                <c:pt idx="240992">
                  <c:v>5.46469</c:v>
                </c:pt>
                <c:pt idx="240993">
                  <c:v>5.46472</c:v>
                </c:pt>
                <c:pt idx="240994">
                  <c:v>5.46474</c:v>
                </c:pt>
                <c:pt idx="240995">
                  <c:v>5.46476</c:v>
                </c:pt>
                <c:pt idx="240996">
                  <c:v>5.46479</c:v>
                </c:pt>
                <c:pt idx="240997">
                  <c:v>5.46481</c:v>
                </c:pt>
                <c:pt idx="240998">
                  <c:v>5.46483</c:v>
                </c:pt>
                <c:pt idx="240999">
                  <c:v>5.46485</c:v>
                </c:pt>
                <c:pt idx="241000">
                  <c:v>5.46488</c:v>
                </c:pt>
                <c:pt idx="241001">
                  <c:v>5.4649</c:v>
                </c:pt>
                <c:pt idx="241002">
                  <c:v>5.46492</c:v>
                </c:pt>
                <c:pt idx="241003">
                  <c:v>5.46494</c:v>
                </c:pt>
                <c:pt idx="241004">
                  <c:v>5.46497</c:v>
                </c:pt>
                <c:pt idx="241005">
                  <c:v>5.46499</c:v>
                </c:pt>
                <c:pt idx="241006">
                  <c:v>5.46501</c:v>
                </c:pt>
                <c:pt idx="241007">
                  <c:v>5.46503</c:v>
                </c:pt>
                <c:pt idx="241008">
                  <c:v>5.46506</c:v>
                </c:pt>
                <c:pt idx="241009">
                  <c:v>5.46508</c:v>
                </c:pt>
                <c:pt idx="241010">
                  <c:v>5.4651</c:v>
                </c:pt>
                <c:pt idx="241011">
                  <c:v>5.46512</c:v>
                </c:pt>
                <c:pt idx="241012">
                  <c:v>5.46515</c:v>
                </c:pt>
                <c:pt idx="241013">
                  <c:v>5.46517</c:v>
                </c:pt>
                <c:pt idx="241014">
                  <c:v>5.46519</c:v>
                </c:pt>
                <c:pt idx="241015">
                  <c:v>5.46521</c:v>
                </c:pt>
                <c:pt idx="241016">
                  <c:v>5.46524</c:v>
                </c:pt>
                <c:pt idx="241017">
                  <c:v>5.46526</c:v>
                </c:pt>
                <c:pt idx="241018">
                  <c:v>5.46528</c:v>
                </c:pt>
                <c:pt idx="241019">
                  <c:v>5.46531</c:v>
                </c:pt>
                <c:pt idx="241020">
                  <c:v>5.46533</c:v>
                </c:pt>
                <c:pt idx="241021">
                  <c:v>5.46535</c:v>
                </c:pt>
                <c:pt idx="241022">
                  <c:v>5.46537</c:v>
                </c:pt>
                <c:pt idx="241023">
                  <c:v>5.4654</c:v>
                </c:pt>
                <c:pt idx="241024">
                  <c:v>5.46542</c:v>
                </c:pt>
                <c:pt idx="241025">
                  <c:v>5.46544</c:v>
                </c:pt>
                <c:pt idx="241026">
                  <c:v>5.46547</c:v>
                </c:pt>
                <c:pt idx="241027">
                  <c:v>5.46549</c:v>
                </c:pt>
                <c:pt idx="241028">
                  <c:v>5.46551</c:v>
                </c:pt>
                <c:pt idx="241029">
                  <c:v>5.46553</c:v>
                </c:pt>
                <c:pt idx="241030">
                  <c:v>5.46556</c:v>
                </c:pt>
                <c:pt idx="241031">
                  <c:v>5.46558</c:v>
                </c:pt>
                <c:pt idx="241032">
                  <c:v>5.4656</c:v>
                </c:pt>
                <c:pt idx="241033">
                  <c:v>5.46562</c:v>
                </c:pt>
                <c:pt idx="241034">
                  <c:v>5.46565</c:v>
                </c:pt>
                <c:pt idx="241035">
                  <c:v>5.46567</c:v>
                </c:pt>
                <c:pt idx="241036">
                  <c:v>5.46569</c:v>
                </c:pt>
                <c:pt idx="241037">
                  <c:v>5.46571</c:v>
                </c:pt>
                <c:pt idx="241038">
                  <c:v>5.46574</c:v>
                </c:pt>
                <c:pt idx="241039">
                  <c:v>5.46576</c:v>
                </c:pt>
                <c:pt idx="241040">
                  <c:v>5.46578</c:v>
                </c:pt>
                <c:pt idx="241041">
                  <c:v>5.4658</c:v>
                </c:pt>
                <c:pt idx="241042">
                  <c:v>5.46583</c:v>
                </c:pt>
                <c:pt idx="241043">
                  <c:v>5.46585</c:v>
                </c:pt>
                <c:pt idx="241044">
                  <c:v>5.46587</c:v>
                </c:pt>
                <c:pt idx="241045">
                  <c:v>5.4659</c:v>
                </c:pt>
                <c:pt idx="241046">
                  <c:v>5.46592</c:v>
                </c:pt>
                <c:pt idx="241047">
                  <c:v>5.46594</c:v>
                </c:pt>
                <c:pt idx="241048">
                  <c:v>5.46596</c:v>
                </c:pt>
                <c:pt idx="241049">
                  <c:v>5.46599</c:v>
                </c:pt>
                <c:pt idx="241050">
                  <c:v>5.46601</c:v>
                </c:pt>
                <c:pt idx="241051">
                  <c:v>5.46603</c:v>
                </c:pt>
                <c:pt idx="241052">
                  <c:v>5.46605</c:v>
                </c:pt>
                <c:pt idx="241053">
                  <c:v>5.46608</c:v>
                </c:pt>
                <c:pt idx="241054">
                  <c:v>5.4661</c:v>
                </c:pt>
                <c:pt idx="241055">
                  <c:v>5.46612</c:v>
                </c:pt>
                <c:pt idx="241056">
                  <c:v>5.46615</c:v>
                </c:pt>
                <c:pt idx="241057">
                  <c:v>5.46617</c:v>
                </c:pt>
                <c:pt idx="241058">
                  <c:v>5.46619</c:v>
                </c:pt>
                <c:pt idx="241059">
                  <c:v>5.46621</c:v>
                </c:pt>
                <c:pt idx="241060">
                  <c:v>5.46624</c:v>
                </c:pt>
                <c:pt idx="241061">
                  <c:v>5.46626</c:v>
                </c:pt>
                <c:pt idx="241062">
                  <c:v>5.46628</c:v>
                </c:pt>
                <c:pt idx="241063">
                  <c:v>5.4663</c:v>
                </c:pt>
                <c:pt idx="241064">
                  <c:v>5.46633</c:v>
                </c:pt>
                <c:pt idx="241065">
                  <c:v>5.46635</c:v>
                </c:pt>
                <c:pt idx="241066">
                  <c:v>5.46637</c:v>
                </c:pt>
                <c:pt idx="241067">
                  <c:v>5.4664</c:v>
                </c:pt>
                <c:pt idx="241068">
                  <c:v>5.46642</c:v>
                </c:pt>
                <c:pt idx="241069">
                  <c:v>5.46644</c:v>
                </c:pt>
                <c:pt idx="241070">
                  <c:v>5.46646</c:v>
                </c:pt>
                <c:pt idx="241071">
                  <c:v>5.46648</c:v>
                </c:pt>
                <c:pt idx="241072">
                  <c:v>5.46651</c:v>
                </c:pt>
                <c:pt idx="241073">
                  <c:v>5.46653</c:v>
                </c:pt>
                <c:pt idx="241074">
                  <c:v>5.46655</c:v>
                </c:pt>
                <c:pt idx="241075">
                  <c:v>5.46658</c:v>
                </c:pt>
                <c:pt idx="241076">
                  <c:v>5.4666</c:v>
                </c:pt>
                <c:pt idx="241077">
                  <c:v>5.46662</c:v>
                </c:pt>
                <c:pt idx="241078">
                  <c:v>5.46664</c:v>
                </c:pt>
                <c:pt idx="241079">
                  <c:v>5.46667</c:v>
                </c:pt>
                <c:pt idx="241080">
                  <c:v>5.46669</c:v>
                </c:pt>
                <c:pt idx="241081">
                  <c:v>5.46671</c:v>
                </c:pt>
                <c:pt idx="241082">
                  <c:v>5.46673</c:v>
                </c:pt>
                <c:pt idx="241083">
                  <c:v>5.46676</c:v>
                </c:pt>
                <c:pt idx="241084">
                  <c:v>5.46678</c:v>
                </c:pt>
                <c:pt idx="241085">
                  <c:v>5.4668</c:v>
                </c:pt>
                <c:pt idx="241086">
                  <c:v>5.46683</c:v>
                </c:pt>
                <c:pt idx="241087">
                  <c:v>5.46685</c:v>
                </c:pt>
                <c:pt idx="241088">
                  <c:v>5.46687</c:v>
                </c:pt>
                <c:pt idx="241089">
                  <c:v>5.46689</c:v>
                </c:pt>
                <c:pt idx="241090">
                  <c:v>5.46692</c:v>
                </c:pt>
                <c:pt idx="241091">
                  <c:v>5.46694</c:v>
                </c:pt>
                <c:pt idx="241092">
                  <c:v>5.46696</c:v>
                </c:pt>
                <c:pt idx="241093">
                  <c:v>5.46698</c:v>
                </c:pt>
                <c:pt idx="241094">
                  <c:v>5.46701</c:v>
                </c:pt>
                <c:pt idx="241095">
                  <c:v>5.46703</c:v>
                </c:pt>
                <c:pt idx="241096">
                  <c:v>5.46705</c:v>
                </c:pt>
                <c:pt idx="241097">
                  <c:v>5.46708</c:v>
                </c:pt>
                <c:pt idx="241098">
                  <c:v>5.4671</c:v>
                </c:pt>
                <c:pt idx="241099">
                  <c:v>5.46712</c:v>
                </c:pt>
                <c:pt idx="241100">
                  <c:v>5.46714</c:v>
                </c:pt>
                <c:pt idx="241101">
                  <c:v>5.46717</c:v>
                </c:pt>
                <c:pt idx="241102">
                  <c:v>5.46719</c:v>
                </c:pt>
                <c:pt idx="241103">
                  <c:v>5.46721</c:v>
                </c:pt>
                <c:pt idx="241104">
                  <c:v>5.46723</c:v>
                </c:pt>
                <c:pt idx="241105">
                  <c:v>5.46726</c:v>
                </c:pt>
                <c:pt idx="241106">
                  <c:v>5.46728</c:v>
                </c:pt>
                <c:pt idx="241107">
                  <c:v>5.4673</c:v>
                </c:pt>
                <c:pt idx="241108">
                  <c:v>5.46732</c:v>
                </c:pt>
                <c:pt idx="241109">
                  <c:v>5.46735</c:v>
                </c:pt>
                <c:pt idx="241110">
                  <c:v>5.46737</c:v>
                </c:pt>
                <c:pt idx="241111">
                  <c:v>5.46739</c:v>
                </c:pt>
                <c:pt idx="241112">
                  <c:v>5.46741</c:v>
                </c:pt>
                <c:pt idx="241113">
                  <c:v>5.46744</c:v>
                </c:pt>
                <c:pt idx="241114">
                  <c:v>5.46746</c:v>
                </c:pt>
                <c:pt idx="241115">
                  <c:v>5.46748</c:v>
                </c:pt>
                <c:pt idx="241116">
                  <c:v>5.46751</c:v>
                </c:pt>
                <c:pt idx="241117">
                  <c:v>5.46753</c:v>
                </c:pt>
                <c:pt idx="241118">
                  <c:v>5.46755</c:v>
                </c:pt>
                <c:pt idx="241119">
                  <c:v>5.46757</c:v>
                </c:pt>
                <c:pt idx="241120">
                  <c:v>5.4676</c:v>
                </c:pt>
                <c:pt idx="241121">
                  <c:v>5.46762</c:v>
                </c:pt>
                <c:pt idx="241122">
                  <c:v>5.46764</c:v>
                </c:pt>
                <c:pt idx="241123">
                  <c:v>5.46766</c:v>
                </c:pt>
                <c:pt idx="241124">
                  <c:v>5.46769</c:v>
                </c:pt>
                <c:pt idx="241125">
                  <c:v>5.46771</c:v>
                </c:pt>
                <c:pt idx="241126">
                  <c:v>5.46773</c:v>
                </c:pt>
                <c:pt idx="241127">
                  <c:v>5.46776</c:v>
                </c:pt>
                <c:pt idx="241128">
                  <c:v>5.46778</c:v>
                </c:pt>
                <c:pt idx="241129">
                  <c:v>5.4678</c:v>
                </c:pt>
                <c:pt idx="241130">
                  <c:v>5.46782</c:v>
                </c:pt>
                <c:pt idx="241131">
                  <c:v>5.46785</c:v>
                </c:pt>
                <c:pt idx="241132">
                  <c:v>5.46787</c:v>
                </c:pt>
                <c:pt idx="241133">
                  <c:v>5.46789</c:v>
                </c:pt>
                <c:pt idx="241134">
                  <c:v>5.46791</c:v>
                </c:pt>
                <c:pt idx="241135">
                  <c:v>5.46794</c:v>
                </c:pt>
                <c:pt idx="241136">
                  <c:v>5.46796</c:v>
                </c:pt>
                <c:pt idx="241137">
                  <c:v>5.46798</c:v>
                </c:pt>
                <c:pt idx="241138">
                  <c:v>5.468</c:v>
                </c:pt>
                <c:pt idx="241139">
                  <c:v>5.46803</c:v>
                </c:pt>
                <c:pt idx="241140">
                  <c:v>5.46805</c:v>
                </c:pt>
                <c:pt idx="241141">
                  <c:v>5.46807</c:v>
                </c:pt>
                <c:pt idx="241142">
                  <c:v>5.46809</c:v>
                </c:pt>
                <c:pt idx="241143">
                  <c:v>5.46812</c:v>
                </c:pt>
                <c:pt idx="241144">
                  <c:v>5.46814</c:v>
                </c:pt>
                <c:pt idx="241145">
                  <c:v>5.46816</c:v>
                </c:pt>
                <c:pt idx="241146">
                  <c:v>5.46819</c:v>
                </c:pt>
                <c:pt idx="241147">
                  <c:v>5.46821</c:v>
                </c:pt>
                <c:pt idx="241148">
                  <c:v>5.46823</c:v>
                </c:pt>
                <c:pt idx="241149">
                  <c:v>5.46825</c:v>
                </c:pt>
                <c:pt idx="241150">
                  <c:v>5.46828</c:v>
                </c:pt>
                <c:pt idx="241151">
                  <c:v>5.4683</c:v>
                </c:pt>
                <c:pt idx="241152">
                  <c:v>5.46832</c:v>
                </c:pt>
                <c:pt idx="241153">
                  <c:v>5.46835</c:v>
                </c:pt>
                <c:pt idx="241154">
                  <c:v>5.46837</c:v>
                </c:pt>
                <c:pt idx="241155">
                  <c:v>5.46839</c:v>
                </c:pt>
                <c:pt idx="241156">
                  <c:v>5.46841</c:v>
                </c:pt>
                <c:pt idx="241157">
                  <c:v>5.46844</c:v>
                </c:pt>
                <c:pt idx="241158">
                  <c:v>5.46846</c:v>
                </c:pt>
                <c:pt idx="241159">
                  <c:v>5.46848</c:v>
                </c:pt>
                <c:pt idx="241160">
                  <c:v>5.4685</c:v>
                </c:pt>
                <c:pt idx="241161">
                  <c:v>5.46853</c:v>
                </c:pt>
                <c:pt idx="241162">
                  <c:v>5.46855</c:v>
                </c:pt>
                <c:pt idx="241163">
                  <c:v>5.46857</c:v>
                </c:pt>
                <c:pt idx="241164">
                  <c:v>5.46859</c:v>
                </c:pt>
                <c:pt idx="241165">
                  <c:v>5.46862</c:v>
                </c:pt>
                <c:pt idx="241166">
                  <c:v>5.46864</c:v>
                </c:pt>
                <c:pt idx="241167">
                  <c:v>5.46866</c:v>
                </c:pt>
                <c:pt idx="241168">
                  <c:v>5.46868</c:v>
                </c:pt>
                <c:pt idx="241169">
                  <c:v>5.46871</c:v>
                </c:pt>
                <c:pt idx="241170">
                  <c:v>5.46873</c:v>
                </c:pt>
                <c:pt idx="241171">
                  <c:v>5.46875</c:v>
                </c:pt>
                <c:pt idx="241172">
                  <c:v>5.46878</c:v>
                </c:pt>
                <c:pt idx="241173">
                  <c:v>5.4688</c:v>
                </c:pt>
                <c:pt idx="241174">
                  <c:v>5.46882</c:v>
                </c:pt>
                <c:pt idx="241175">
                  <c:v>5.46884</c:v>
                </c:pt>
                <c:pt idx="241176">
                  <c:v>5.46887</c:v>
                </c:pt>
                <c:pt idx="241177">
                  <c:v>5.46889</c:v>
                </c:pt>
                <c:pt idx="241178">
                  <c:v>5.46891</c:v>
                </c:pt>
                <c:pt idx="241179">
                  <c:v>5.46893</c:v>
                </c:pt>
                <c:pt idx="241180">
                  <c:v>5.46896</c:v>
                </c:pt>
                <c:pt idx="241181">
                  <c:v>5.46898</c:v>
                </c:pt>
                <c:pt idx="241182">
                  <c:v>5.469</c:v>
                </c:pt>
                <c:pt idx="241183">
                  <c:v>5.46903</c:v>
                </c:pt>
                <c:pt idx="241184">
                  <c:v>5.46905</c:v>
                </c:pt>
                <c:pt idx="241185">
                  <c:v>5.46907</c:v>
                </c:pt>
                <c:pt idx="241186">
                  <c:v>5.46909</c:v>
                </c:pt>
                <c:pt idx="241187">
                  <c:v>5.46912</c:v>
                </c:pt>
                <c:pt idx="241188">
                  <c:v>5.46914</c:v>
                </c:pt>
                <c:pt idx="241189">
                  <c:v>5.46916</c:v>
                </c:pt>
                <c:pt idx="241190">
                  <c:v>5.46918</c:v>
                </c:pt>
                <c:pt idx="241191">
                  <c:v>5.46921</c:v>
                </c:pt>
                <c:pt idx="241192">
                  <c:v>5.46923</c:v>
                </c:pt>
                <c:pt idx="241193">
                  <c:v>5.46925</c:v>
                </c:pt>
                <c:pt idx="241194">
                  <c:v>5.46927</c:v>
                </c:pt>
                <c:pt idx="241195">
                  <c:v>5.4693</c:v>
                </c:pt>
                <c:pt idx="241196">
                  <c:v>5.46932</c:v>
                </c:pt>
                <c:pt idx="241197">
                  <c:v>5.46934</c:v>
                </c:pt>
                <c:pt idx="241198">
                  <c:v>5.46936</c:v>
                </c:pt>
                <c:pt idx="241199">
                  <c:v>5.46939</c:v>
                </c:pt>
                <c:pt idx="241200">
                  <c:v>5.46941</c:v>
                </c:pt>
                <c:pt idx="241201">
                  <c:v>5.46943</c:v>
                </c:pt>
                <c:pt idx="241202">
                  <c:v>5.46946</c:v>
                </c:pt>
                <c:pt idx="241203">
                  <c:v>5.46948</c:v>
                </c:pt>
                <c:pt idx="241204">
                  <c:v>5.4695</c:v>
                </c:pt>
                <c:pt idx="241205">
                  <c:v>5.46952</c:v>
                </c:pt>
                <c:pt idx="241206">
                  <c:v>5.46955</c:v>
                </c:pt>
                <c:pt idx="241207">
                  <c:v>5.46957</c:v>
                </c:pt>
                <c:pt idx="241208">
                  <c:v>5.46959</c:v>
                </c:pt>
                <c:pt idx="241209">
                  <c:v>5.46962</c:v>
                </c:pt>
                <c:pt idx="241210">
                  <c:v>5.46964</c:v>
                </c:pt>
                <c:pt idx="241211">
                  <c:v>5.46966</c:v>
                </c:pt>
                <c:pt idx="241212">
                  <c:v>5.46968</c:v>
                </c:pt>
                <c:pt idx="241213">
                  <c:v>5.46971</c:v>
                </c:pt>
                <c:pt idx="241214">
                  <c:v>5.46973</c:v>
                </c:pt>
                <c:pt idx="241215">
                  <c:v>5.46975</c:v>
                </c:pt>
                <c:pt idx="241216">
                  <c:v>5.46977</c:v>
                </c:pt>
                <c:pt idx="241217">
                  <c:v>5.4698</c:v>
                </c:pt>
                <c:pt idx="241218">
                  <c:v>5.46982</c:v>
                </c:pt>
                <c:pt idx="241219">
                  <c:v>5.46984</c:v>
                </c:pt>
                <c:pt idx="241220">
                  <c:v>5.46986</c:v>
                </c:pt>
                <c:pt idx="241221">
                  <c:v>5.46989</c:v>
                </c:pt>
                <c:pt idx="241222">
                  <c:v>5.46991</c:v>
                </c:pt>
                <c:pt idx="241223">
                  <c:v>5.46993</c:v>
                </c:pt>
                <c:pt idx="241224">
                  <c:v>5.46995</c:v>
                </c:pt>
                <c:pt idx="241225">
                  <c:v>5.46998</c:v>
                </c:pt>
                <c:pt idx="241226">
                  <c:v>5.47</c:v>
                </c:pt>
                <c:pt idx="241227">
                  <c:v>5.47002</c:v>
                </c:pt>
                <c:pt idx="241228">
                  <c:v>5.47004</c:v>
                </c:pt>
                <c:pt idx="241229">
                  <c:v>5.47007</c:v>
                </c:pt>
                <c:pt idx="241230">
                  <c:v>5.47009</c:v>
                </c:pt>
                <c:pt idx="241231">
                  <c:v>5.47011</c:v>
                </c:pt>
                <c:pt idx="241232">
                  <c:v>5.47014</c:v>
                </c:pt>
                <c:pt idx="241233">
                  <c:v>5.47016</c:v>
                </c:pt>
                <c:pt idx="241234">
                  <c:v>5.47018</c:v>
                </c:pt>
                <c:pt idx="241235">
                  <c:v>5.4702</c:v>
                </c:pt>
                <c:pt idx="241236">
                  <c:v>5.47023</c:v>
                </c:pt>
                <c:pt idx="241237">
                  <c:v>5.47025</c:v>
                </c:pt>
                <c:pt idx="241238">
                  <c:v>5.47027</c:v>
                </c:pt>
                <c:pt idx="241239">
                  <c:v>5.4703</c:v>
                </c:pt>
                <c:pt idx="241240">
                  <c:v>5.47032</c:v>
                </c:pt>
                <c:pt idx="241241">
                  <c:v>5.47034</c:v>
                </c:pt>
                <c:pt idx="241242">
                  <c:v>5.47036</c:v>
                </c:pt>
                <c:pt idx="241243">
                  <c:v>5.47039</c:v>
                </c:pt>
                <c:pt idx="241244">
                  <c:v>5.47041</c:v>
                </c:pt>
                <c:pt idx="241245">
                  <c:v>5.47043</c:v>
                </c:pt>
                <c:pt idx="241246">
                  <c:v>5.47045</c:v>
                </c:pt>
                <c:pt idx="241247">
                  <c:v>5.47048</c:v>
                </c:pt>
                <c:pt idx="241248">
                  <c:v>5.4705</c:v>
                </c:pt>
                <c:pt idx="241249">
                  <c:v>5.47052</c:v>
                </c:pt>
                <c:pt idx="241250">
                  <c:v>5.47054</c:v>
                </c:pt>
                <c:pt idx="241251">
                  <c:v>5.47057</c:v>
                </c:pt>
                <c:pt idx="241252">
                  <c:v>5.47059</c:v>
                </c:pt>
                <c:pt idx="241253">
                  <c:v>5.47061</c:v>
                </c:pt>
                <c:pt idx="241254">
                  <c:v>5.47063</c:v>
                </c:pt>
                <c:pt idx="241255">
                  <c:v>5.47066</c:v>
                </c:pt>
                <c:pt idx="241256">
                  <c:v>5.47068</c:v>
                </c:pt>
                <c:pt idx="241257">
                  <c:v>5.4707</c:v>
                </c:pt>
                <c:pt idx="241258">
                  <c:v>5.47073</c:v>
                </c:pt>
                <c:pt idx="241259">
                  <c:v>5.47075</c:v>
                </c:pt>
                <c:pt idx="241260">
                  <c:v>5.47077</c:v>
                </c:pt>
                <c:pt idx="241261">
                  <c:v>5.47079</c:v>
                </c:pt>
                <c:pt idx="241262">
                  <c:v>5.47082</c:v>
                </c:pt>
                <c:pt idx="241263">
                  <c:v>5.47084</c:v>
                </c:pt>
                <c:pt idx="241264">
                  <c:v>5.47086</c:v>
                </c:pt>
                <c:pt idx="241265">
                  <c:v>5.47088</c:v>
                </c:pt>
                <c:pt idx="241266">
                  <c:v>5.47091</c:v>
                </c:pt>
                <c:pt idx="241267">
                  <c:v>5.47093</c:v>
                </c:pt>
                <c:pt idx="241268">
                  <c:v>5.47095</c:v>
                </c:pt>
                <c:pt idx="241269">
                  <c:v>5.47098</c:v>
                </c:pt>
                <c:pt idx="241270">
                  <c:v>5.471</c:v>
                </c:pt>
                <c:pt idx="241271">
                  <c:v>5.47102</c:v>
                </c:pt>
                <c:pt idx="241272">
                  <c:v>5.47104</c:v>
                </c:pt>
                <c:pt idx="241273">
                  <c:v>5.47107</c:v>
                </c:pt>
                <c:pt idx="241274">
                  <c:v>5.47109</c:v>
                </c:pt>
                <c:pt idx="241275">
                  <c:v>5.47111</c:v>
                </c:pt>
                <c:pt idx="241276">
                  <c:v>5.47113</c:v>
                </c:pt>
                <c:pt idx="241277">
                  <c:v>5.47116</c:v>
                </c:pt>
                <c:pt idx="241278">
                  <c:v>5.47118</c:v>
                </c:pt>
                <c:pt idx="241279">
                  <c:v>5.4712</c:v>
                </c:pt>
                <c:pt idx="241280">
                  <c:v>5.47122</c:v>
                </c:pt>
                <c:pt idx="241281">
                  <c:v>5.47125</c:v>
                </c:pt>
                <c:pt idx="241282">
                  <c:v>5.47127</c:v>
                </c:pt>
                <c:pt idx="241283">
                  <c:v>5.47129</c:v>
                </c:pt>
                <c:pt idx="241284">
                  <c:v>5.47131</c:v>
                </c:pt>
                <c:pt idx="241285">
                  <c:v>5.47134</c:v>
                </c:pt>
                <c:pt idx="241286">
                  <c:v>5.47136</c:v>
                </c:pt>
                <c:pt idx="241287">
                  <c:v>5.47138</c:v>
                </c:pt>
                <c:pt idx="241288">
                  <c:v>5.47141</c:v>
                </c:pt>
                <c:pt idx="241289">
                  <c:v>5.47143</c:v>
                </c:pt>
                <c:pt idx="241290">
                  <c:v>5.47145</c:v>
                </c:pt>
                <c:pt idx="241291">
                  <c:v>5.47147</c:v>
                </c:pt>
                <c:pt idx="241292">
                  <c:v>5.4715</c:v>
                </c:pt>
                <c:pt idx="241293">
                  <c:v>5.47152</c:v>
                </c:pt>
                <c:pt idx="241294">
                  <c:v>5.47154</c:v>
                </c:pt>
                <c:pt idx="241295">
                  <c:v>5.47157</c:v>
                </c:pt>
                <c:pt idx="241296">
                  <c:v>5.47159</c:v>
                </c:pt>
                <c:pt idx="241297">
                  <c:v>5.47161</c:v>
                </c:pt>
                <c:pt idx="241298">
                  <c:v>5.47163</c:v>
                </c:pt>
                <c:pt idx="241299">
                  <c:v>5.47166</c:v>
                </c:pt>
                <c:pt idx="241300">
                  <c:v>5.47168</c:v>
                </c:pt>
                <c:pt idx="241301">
                  <c:v>5.4717</c:v>
                </c:pt>
                <c:pt idx="241302">
                  <c:v>5.47172</c:v>
                </c:pt>
                <c:pt idx="241303">
                  <c:v>5.47175</c:v>
                </c:pt>
                <c:pt idx="241304">
                  <c:v>5.47177</c:v>
                </c:pt>
                <c:pt idx="241305">
                  <c:v>5.47179</c:v>
                </c:pt>
                <c:pt idx="241306">
                  <c:v>5.47181</c:v>
                </c:pt>
                <c:pt idx="241307">
                  <c:v>5.47184</c:v>
                </c:pt>
                <c:pt idx="241308">
                  <c:v>5.47186</c:v>
                </c:pt>
                <c:pt idx="241309">
                  <c:v>5.47188</c:v>
                </c:pt>
                <c:pt idx="241310">
                  <c:v>5.4719</c:v>
                </c:pt>
                <c:pt idx="241311">
                  <c:v>5.47193</c:v>
                </c:pt>
                <c:pt idx="241312">
                  <c:v>5.47195</c:v>
                </c:pt>
                <c:pt idx="241313">
                  <c:v>5.47197</c:v>
                </c:pt>
                <c:pt idx="241314">
                  <c:v>5.47199</c:v>
                </c:pt>
                <c:pt idx="241315">
                  <c:v>5.47202</c:v>
                </c:pt>
                <c:pt idx="241316">
                  <c:v>5.47204</c:v>
                </c:pt>
                <c:pt idx="241317">
                  <c:v>5.47206</c:v>
                </c:pt>
                <c:pt idx="241318">
                  <c:v>5.47209</c:v>
                </c:pt>
                <c:pt idx="241319">
                  <c:v>5.47211</c:v>
                </c:pt>
                <c:pt idx="241320">
                  <c:v>5.47213</c:v>
                </c:pt>
                <c:pt idx="241321">
                  <c:v>5.47215</c:v>
                </c:pt>
                <c:pt idx="241322">
                  <c:v>5.47218</c:v>
                </c:pt>
                <c:pt idx="241323">
                  <c:v>5.4722</c:v>
                </c:pt>
                <c:pt idx="241324">
                  <c:v>5.47222</c:v>
                </c:pt>
                <c:pt idx="241325">
                  <c:v>5.47225</c:v>
                </c:pt>
                <c:pt idx="241326">
                  <c:v>5.47227</c:v>
                </c:pt>
                <c:pt idx="241327">
                  <c:v>5.47229</c:v>
                </c:pt>
                <c:pt idx="241328">
                  <c:v>5.47231</c:v>
                </c:pt>
                <c:pt idx="241329">
                  <c:v>5.47234</c:v>
                </c:pt>
                <c:pt idx="241330">
                  <c:v>5.47236</c:v>
                </c:pt>
                <c:pt idx="241331">
                  <c:v>5.47238</c:v>
                </c:pt>
                <c:pt idx="241332">
                  <c:v>5.4724</c:v>
                </c:pt>
                <c:pt idx="241333">
                  <c:v>5.47243</c:v>
                </c:pt>
                <c:pt idx="241334">
                  <c:v>5.47245</c:v>
                </c:pt>
                <c:pt idx="241335">
                  <c:v>5.47247</c:v>
                </c:pt>
                <c:pt idx="241336">
                  <c:v>5.47249</c:v>
                </c:pt>
                <c:pt idx="241337">
                  <c:v>5.47252</c:v>
                </c:pt>
                <c:pt idx="241338">
                  <c:v>5.47254</c:v>
                </c:pt>
                <c:pt idx="241339">
                  <c:v>5.47256</c:v>
                </c:pt>
                <c:pt idx="241340">
                  <c:v>5.47258</c:v>
                </c:pt>
                <c:pt idx="241341">
                  <c:v>5.47261</c:v>
                </c:pt>
                <c:pt idx="241342">
                  <c:v>5.47263</c:v>
                </c:pt>
                <c:pt idx="241343">
                  <c:v>5.47265</c:v>
                </c:pt>
                <c:pt idx="241344">
                  <c:v>5.47268</c:v>
                </c:pt>
                <c:pt idx="241345">
                  <c:v>5.4727</c:v>
                </c:pt>
                <c:pt idx="241346">
                  <c:v>5.47272</c:v>
                </c:pt>
                <c:pt idx="241347">
                  <c:v>5.47274</c:v>
                </c:pt>
                <c:pt idx="241348">
                  <c:v>5.47277</c:v>
                </c:pt>
                <c:pt idx="241349">
                  <c:v>5.47279</c:v>
                </c:pt>
                <c:pt idx="241350">
                  <c:v>5.47281</c:v>
                </c:pt>
                <c:pt idx="241351">
                  <c:v>5.47283</c:v>
                </c:pt>
                <c:pt idx="241352">
                  <c:v>5.47286</c:v>
                </c:pt>
                <c:pt idx="241353">
                  <c:v>5.47288</c:v>
                </c:pt>
                <c:pt idx="241354">
                  <c:v>5.4729</c:v>
                </c:pt>
                <c:pt idx="241355">
                  <c:v>5.47293</c:v>
                </c:pt>
                <c:pt idx="241356">
                  <c:v>5.47295</c:v>
                </c:pt>
                <c:pt idx="241357">
                  <c:v>5.47297</c:v>
                </c:pt>
                <c:pt idx="241358">
                  <c:v>5.47299</c:v>
                </c:pt>
                <c:pt idx="241359">
                  <c:v>5.47302</c:v>
                </c:pt>
                <c:pt idx="241360">
                  <c:v>5.47304</c:v>
                </c:pt>
                <c:pt idx="241361">
                  <c:v>5.47306</c:v>
                </c:pt>
                <c:pt idx="241362">
                  <c:v>5.47308</c:v>
                </c:pt>
                <c:pt idx="241363">
                  <c:v>5.47311</c:v>
                </c:pt>
                <c:pt idx="241364">
                  <c:v>5.47313</c:v>
                </c:pt>
                <c:pt idx="241365">
                  <c:v>5.47315</c:v>
                </c:pt>
                <c:pt idx="241366">
                  <c:v>5.47318</c:v>
                </c:pt>
                <c:pt idx="241367">
                  <c:v>5.4732</c:v>
                </c:pt>
                <c:pt idx="241368">
                  <c:v>5.47322</c:v>
                </c:pt>
                <c:pt idx="241369">
                  <c:v>5.47324</c:v>
                </c:pt>
                <c:pt idx="241370">
                  <c:v>5.47326</c:v>
                </c:pt>
                <c:pt idx="241371">
                  <c:v>5.47329</c:v>
                </c:pt>
                <c:pt idx="241372">
                  <c:v>5.47331</c:v>
                </c:pt>
                <c:pt idx="241373">
                  <c:v>5.47333</c:v>
                </c:pt>
                <c:pt idx="241374">
                  <c:v>5.47336</c:v>
                </c:pt>
                <c:pt idx="241375">
                  <c:v>5.47338</c:v>
                </c:pt>
                <c:pt idx="241376">
                  <c:v>5.4734</c:v>
                </c:pt>
                <c:pt idx="241377">
                  <c:v>5.47342</c:v>
                </c:pt>
                <c:pt idx="241378">
                  <c:v>5.47345</c:v>
                </c:pt>
                <c:pt idx="241379">
                  <c:v>5.47347</c:v>
                </c:pt>
                <c:pt idx="241380">
                  <c:v>5.47349</c:v>
                </c:pt>
                <c:pt idx="241381">
                  <c:v>5.47351</c:v>
                </c:pt>
                <c:pt idx="241382">
                  <c:v>5.47354</c:v>
                </c:pt>
                <c:pt idx="241383">
                  <c:v>5.47356</c:v>
                </c:pt>
                <c:pt idx="241384">
                  <c:v>5.47358</c:v>
                </c:pt>
                <c:pt idx="241385">
                  <c:v>5.47361</c:v>
                </c:pt>
                <c:pt idx="241386">
                  <c:v>5.47363</c:v>
                </c:pt>
                <c:pt idx="241387">
                  <c:v>5.47365</c:v>
                </c:pt>
                <c:pt idx="241388">
                  <c:v>5.47367</c:v>
                </c:pt>
                <c:pt idx="241389">
                  <c:v>5.4737</c:v>
                </c:pt>
                <c:pt idx="241390">
                  <c:v>5.47372</c:v>
                </c:pt>
                <c:pt idx="241391">
                  <c:v>5.47374</c:v>
                </c:pt>
                <c:pt idx="241392">
                  <c:v>5.47376</c:v>
                </c:pt>
                <c:pt idx="241393">
                  <c:v>5.47379</c:v>
                </c:pt>
                <c:pt idx="241394">
                  <c:v>5.47381</c:v>
                </c:pt>
                <c:pt idx="241395">
                  <c:v>5.47383</c:v>
                </c:pt>
                <c:pt idx="241396">
                  <c:v>5.47386</c:v>
                </c:pt>
                <c:pt idx="241397">
                  <c:v>5.47388</c:v>
                </c:pt>
                <c:pt idx="241398">
                  <c:v>5.4739</c:v>
                </c:pt>
                <c:pt idx="241399">
                  <c:v>5.47392</c:v>
                </c:pt>
                <c:pt idx="241400">
                  <c:v>5.47395</c:v>
                </c:pt>
                <c:pt idx="241401">
                  <c:v>5.47397</c:v>
                </c:pt>
                <c:pt idx="241402">
                  <c:v>5.47399</c:v>
                </c:pt>
                <c:pt idx="241403">
                  <c:v>5.47401</c:v>
                </c:pt>
                <c:pt idx="241404">
                  <c:v>5.47404</c:v>
                </c:pt>
                <c:pt idx="241405">
                  <c:v>5.47406</c:v>
                </c:pt>
                <c:pt idx="241406">
                  <c:v>5.47408</c:v>
                </c:pt>
                <c:pt idx="241407">
                  <c:v>5.4741</c:v>
                </c:pt>
                <c:pt idx="241408">
                  <c:v>5.47413</c:v>
                </c:pt>
                <c:pt idx="241409">
                  <c:v>5.47415</c:v>
                </c:pt>
                <c:pt idx="241410">
                  <c:v>5.47417</c:v>
                </c:pt>
                <c:pt idx="241411">
                  <c:v>5.47419</c:v>
                </c:pt>
                <c:pt idx="241412">
                  <c:v>5.47422</c:v>
                </c:pt>
                <c:pt idx="241413">
                  <c:v>5.47424</c:v>
                </c:pt>
                <c:pt idx="241414">
                  <c:v>5.47426</c:v>
                </c:pt>
                <c:pt idx="241415">
                  <c:v>5.47429</c:v>
                </c:pt>
                <c:pt idx="241416">
                  <c:v>5.47431</c:v>
                </c:pt>
                <c:pt idx="241417">
                  <c:v>5.47433</c:v>
                </c:pt>
                <c:pt idx="241418">
                  <c:v>5.47435</c:v>
                </c:pt>
                <c:pt idx="241419">
                  <c:v>5.47438</c:v>
                </c:pt>
                <c:pt idx="241420">
                  <c:v>5.4744</c:v>
                </c:pt>
                <c:pt idx="241421">
                  <c:v>5.47442</c:v>
                </c:pt>
                <c:pt idx="241422">
                  <c:v>5.47444</c:v>
                </c:pt>
                <c:pt idx="241423">
                  <c:v>5.47447</c:v>
                </c:pt>
                <c:pt idx="241424">
                  <c:v>5.47449</c:v>
                </c:pt>
                <c:pt idx="241425">
                  <c:v>5.47451</c:v>
                </c:pt>
                <c:pt idx="241426">
                  <c:v>5.47454</c:v>
                </c:pt>
                <c:pt idx="241427">
                  <c:v>5.47456</c:v>
                </c:pt>
                <c:pt idx="241428">
                  <c:v>5.47458</c:v>
                </c:pt>
                <c:pt idx="241429">
                  <c:v>5.4746</c:v>
                </c:pt>
                <c:pt idx="241430">
                  <c:v>5.47463</c:v>
                </c:pt>
                <c:pt idx="241431">
                  <c:v>5.47465</c:v>
                </c:pt>
                <c:pt idx="241432">
                  <c:v>5.47467</c:v>
                </c:pt>
                <c:pt idx="241433">
                  <c:v>5.47469</c:v>
                </c:pt>
                <c:pt idx="241434">
                  <c:v>5.47472</c:v>
                </c:pt>
                <c:pt idx="241435">
                  <c:v>5.47474</c:v>
                </c:pt>
                <c:pt idx="241436">
                  <c:v>5.47476</c:v>
                </c:pt>
                <c:pt idx="241437">
                  <c:v>5.47478</c:v>
                </c:pt>
                <c:pt idx="241438">
                  <c:v>5.47481</c:v>
                </c:pt>
                <c:pt idx="241439">
                  <c:v>5.47483</c:v>
                </c:pt>
                <c:pt idx="241440">
                  <c:v>5.47485</c:v>
                </c:pt>
                <c:pt idx="241441">
                  <c:v>5.47487</c:v>
                </c:pt>
                <c:pt idx="241442">
                  <c:v>5.4749</c:v>
                </c:pt>
                <c:pt idx="241443">
                  <c:v>5.47492</c:v>
                </c:pt>
                <c:pt idx="241444">
                  <c:v>5.47494</c:v>
                </c:pt>
                <c:pt idx="241445">
                  <c:v>5.47497</c:v>
                </c:pt>
                <c:pt idx="241446">
                  <c:v>5.47499</c:v>
                </c:pt>
                <c:pt idx="241447">
                  <c:v>5.47501</c:v>
                </c:pt>
                <c:pt idx="241448">
                  <c:v>5.47503</c:v>
                </c:pt>
                <c:pt idx="241449">
                  <c:v>5.47506</c:v>
                </c:pt>
                <c:pt idx="241450">
                  <c:v>5.47508</c:v>
                </c:pt>
                <c:pt idx="241451">
                  <c:v>5.4751</c:v>
                </c:pt>
                <c:pt idx="241452">
                  <c:v>5.47513</c:v>
                </c:pt>
                <c:pt idx="241453">
                  <c:v>5.47515</c:v>
                </c:pt>
                <c:pt idx="241454">
                  <c:v>5.47517</c:v>
                </c:pt>
                <c:pt idx="241455">
                  <c:v>5.47519</c:v>
                </c:pt>
                <c:pt idx="241456">
                  <c:v>5.47522</c:v>
                </c:pt>
                <c:pt idx="241457">
                  <c:v>5.47524</c:v>
                </c:pt>
                <c:pt idx="241458">
                  <c:v>5.47526</c:v>
                </c:pt>
                <c:pt idx="241459">
                  <c:v>5.47528</c:v>
                </c:pt>
                <c:pt idx="241460">
                  <c:v>5.47531</c:v>
                </c:pt>
                <c:pt idx="241461">
                  <c:v>5.47533</c:v>
                </c:pt>
                <c:pt idx="241462">
                  <c:v>5.47535</c:v>
                </c:pt>
                <c:pt idx="241463">
                  <c:v>5.47537</c:v>
                </c:pt>
                <c:pt idx="241464">
                  <c:v>5.4754</c:v>
                </c:pt>
                <c:pt idx="241465">
                  <c:v>5.47542</c:v>
                </c:pt>
                <c:pt idx="241466">
                  <c:v>5.47544</c:v>
                </c:pt>
                <c:pt idx="241467">
                  <c:v>5.47546</c:v>
                </c:pt>
                <c:pt idx="241468">
                  <c:v>5.47549</c:v>
                </c:pt>
                <c:pt idx="241469">
                  <c:v>5.47551</c:v>
                </c:pt>
                <c:pt idx="241470">
                  <c:v>5.47553</c:v>
                </c:pt>
                <c:pt idx="241471">
                  <c:v>5.47556</c:v>
                </c:pt>
                <c:pt idx="241472">
                  <c:v>5.47558</c:v>
                </c:pt>
                <c:pt idx="241473">
                  <c:v>5.4756</c:v>
                </c:pt>
                <c:pt idx="241474">
                  <c:v>5.47562</c:v>
                </c:pt>
                <c:pt idx="241475">
                  <c:v>5.47565</c:v>
                </c:pt>
                <c:pt idx="241476">
                  <c:v>5.47567</c:v>
                </c:pt>
                <c:pt idx="241477">
                  <c:v>5.47569</c:v>
                </c:pt>
                <c:pt idx="241478">
                  <c:v>5.47571</c:v>
                </c:pt>
                <c:pt idx="241479">
                  <c:v>5.47574</c:v>
                </c:pt>
                <c:pt idx="241480">
                  <c:v>5.47576</c:v>
                </c:pt>
                <c:pt idx="241481">
                  <c:v>5.47578</c:v>
                </c:pt>
                <c:pt idx="241482">
                  <c:v>5.47581</c:v>
                </c:pt>
                <c:pt idx="241483">
                  <c:v>5.47583</c:v>
                </c:pt>
                <c:pt idx="241484">
                  <c:v>5.47585</c:v>
                </c:pt>
                <c:pt idx="241485">
                  <c:v>5.47587</c:v>
                </c:pt>
                <c:pt idx="241486">
                  <c:v>5.4759</c:v>
                </c:pt>
                <c:pt idx="241487">
                  <c:v>5.47592</c:v>
                </c:pt>
                <c:pt idx="241488">
                  <c:v>5.47594</c:v>
                </c:pt>
                <c:pt idx="241489">
                  <c:v>5.47596</c:v>
                </c:pt>
                <c:pt idx="241490">
                  <c:v>5.47599</c:v>
                </c:pt>
                <c:pt idx="241491">
                  <c:v>5.47601</c:v>
                </c:pt>
                <c:pt idx="241492">
                  <c:v>5.47603</c:v>
                </c:pt>
                <c:pt idx="241493">
                  <c:v>5.47605</c:v>
                </c:pt>
                <c:pt idx="241494">
                  <c:v>5.47608</c:v>
                </c:pt>
                <c:pt idx="241495">
                  <c:v>5.4761</c:v>
                </c:pt>
                <c:pt idx="241496">
                  <c:v>5.47612</c:v>
                </c:pt>
                <c:pt idx="241497">
                  <c:v>5.47614</c:v>
                </c:pt>
                <c:pt idx="241498">
                  <c:v>5.47617</c:v>
                </c:pt>
                <c:pt idx="241499">
                  <c:v>5.47619</c:v>
                </c:pt>
                <c:pt idx="241500">
                  <c:v>5.47621</c:v>
                </c:pt>
                <c:pt idx="241501">
                  <c:v>5.47624</c:v>
                </c:pt>
                <c:pt idx="241502">
                  <c:v>5.47626</c:v>
                </c:pt>
                <c:pt idx="241503">
                  <c:v>5.47628</c:v>
                </c:pt>
                <c:pt idx="241504">
                  <c:v>5.4763</c:v>
                </c:pt>
                <c:pt idx="241505">
                  <c:v>5.47633</c:v>
                </c:pt>
                <c:pt idx="241506">
                  <c:v>5.47635</c:v>
                </c:pt>
                <c:pt idx="241507">
                  <c:v>5.47637</c:v>
                </c:pt>
                <c:pt idx="241508">
                  <c:v>5.4764</c:v>
                </c:pt>
                <c:pt idx="241509">
                  <c:v>5.47642</c:v>
                </c:pt>
                <c:pt idx="241510">
                  <c:v>5.47644</c:v>
                </c:pt>
                <c:pt idx="241511">
                  <c:v>5.47646</c:v>
                </c:pt>
                <c:pt idx="241512">
                  <c:v>5.47649</c:v>
                </c:pt>
                <c:pt idx="241513">
                  <c:v>5.47651</c:v>
                </c:pt>
                <c:pt idx="241514">
                  <c:v>5.47653</c:v>
                </c:pt>
                <c:pt idx="241515">
                  <c:v>5.47655</c:v>
                </c:pt>
                <c:pt idx="241516">
                  <c:v>5.47658</c:v>
                </c:pt>
                <c:pt idx="241517">
                  <c:v>5.4766</c:v>
                </c:pt>
                <c:pt idx="241518">
                  <c:v>5.47662</c:v>
                </c:pt>
                <c:pt idx="241519">
                  <c:v>5.47664</c:v>
                </c:pt>
                <c:pt idx="241520">
                  <c:v>5.47667</c:v>
                </c:pt>
                <c:pt idx="241521">
                  <c:v>5.47669</c:v>
                </c:pt>
                <c:pt idx="241522">
                  <c:v>5.47671</c:v>
                </c:pt>
                <c:pt idx="241523">
                  <c:v>5.47673</c:v>
                </c:pt>
                <c:pt idx="241524">
                  <c:v>5.47676</c:v>
                </c:pt>
                <c:pt idx="241525">
                  <c:v>5.47678</c:v>
                </c:pt>
                <c:pt idx="241526">
                  <c:v>5.4768</c:v>
                </c:pt>
                <c:pt idx="241527">
                  <c:v>5.47682</c:v>
                </c:pt>
                <c:pt idx="241528">
                  <c:v>5.47685</c:v>
                </c:pt>
                <c:pt idx="241529">
                  <c:v>5.47687</c:v>
                </c:pt>
                <c:pt idx="241530">
                  <c:v>5.47689</c:v>
                </c:pt>
                <c:pt idx="241531">
                  <c:v>5.47692</c:v>
                </c:pt>
                <c:pt idx="241532">
                  <c:v>5.47694</c:v>
                </c:pt>
                <c:pt idx="241533">
                  <c:v>5.47696</c:v>
                </c:pt>
                <c:pt idx="241534">
                  <c:v>5.47698</c:v>
                </c:pt>
                <c:pt idx="241535">
                  <c:v>5.47701</c:v>
                </c:pt>
                <c:pt idx="241536">
                  <c:v>5.47703</c:v>
                </c:pt>
                <c:pt idx="241537">
                  <c:v>5.47705</c:v>
                </c:pt>
                <c:pt idx="241538">
                  <c:v>5.47708</c:v>
                </c:pt>
                <c:pt idx="241539">
                  <c:v>5.4771</c:v>
                </c:pt>
                <c:pt idx="241540">
                  <c:v>5.47712</c:v>
                </c:pt>
                <c:pt idx="241541">
                  <c:v>5.47714</c:v>
                </c:pt>
                <c:pt idx="241542">
                  <c:v>5.47717</c:v>
                </c:pt>
                <c:pt idx="241543">
                  <c:v>5.47719</c:v>
                </c:pt>
                <c:pt idx="241544">
                  <c:v>5.47721</c:v>
                </c:pt>
                <c:pt idx="241545">
                  <c:v>5.47723</c:v>
                </c:pt>
                <c:pt idx="241546">
                  <c:v>5.47726</c:v>
                </c:pt>
                <c:pt idx="241547">
                  <c:v>5.47728</c:v>
                </c:pt>
                <c:pt idx="241548">
                  <c:v>5.4773</c:v>
                </c:pt>
                <c:pt idx="241549">
                  <c:v>5.47732</c:v>
                </c:pt>
                <c:pt idx="241550">
                  <c:v>5.47735</c:v>
                </c:pt>
                <c:pt idx="241551">
                  <c:v>5.47737</c:v>
                </c:pt>
                <c:pt idx="241552">
                  <c:v>5.47739</c:v>
                </c:pt>
                <c:pt idx="241553">
                  <c:v>5.47741</c:v>
                </c:pt>
                <c:pt idx="241554">
                  <c:v>5.47744</c:v>
                </c:pt>
                <c:pt idx="241555">
                  <c:v>5.47746</c:v>
                </c:pt>
                <c:pt idx="241556">
                  <c:v>5.47748</c:v>
                </c:pt>
                <c:pt idx="241557">
                  <c:v>5.47751</c:v>
                </c:pt>
                <c:pt idx="241558">
                  <c:v>5.47753</c:v>
                </c:pt>
                <c:pt idx="241559">
                  <c:v>5.47755</c:v>
                </c:pt>
                <c:pt idx="241560">
                  <c:v>5.47757</c:v>
                </c:pt>
                <c:pt idx="241561">
                  <c:v>5.4776</c:v>
                </c:pt>
                <c:pt idx="241562">
                  <c:v>5.47762</c:v>
                </c:pt>
                <c:pt idx="241563">
                  <c:v>5.47764</c:v>
                </c:pt>
                <c:pt idx="241564">
                  <c:v>5.47766</c:v>
                </c:pt>
                <c:pt idx="241565">
                  <c:v>5.47769</c:v>
                </c:pt>
                <c:pt idx="241566">
                  <c:v>5.47771</c:v>
                </c:pt>
                <c:pt idx="241567">
                  <c:v>5.47773</c:v>
                </c:pt>
                <c:pt idx="241568">
                  <c:v>5.47776</c:v>
                </c:pt>
                <c:pt idx="241569">
                  <c:v>5.47778</c:v>
                </c:pt>
                <c:pt idx="241570">
                  <c:v>5.4778</c:v>
                </c:pt>
                <c:pt idx="241571">
                  <c:v>5.47782</c:v>
                </c:pt>
                <c:pt idx="241572">
                  <c:v>5.47785</c:v>
                </c:pt>
                <c:pt idx="241573">
                  <c:v>5.47787</c:v>
                </c:pt>
                <c:pt idx="241574">
                  <c:v>5.47789</c:v>
                </c:pt>
                <c:pt idx="241575">
                  <c:v>5.47791</c:v>
                </c:pt>
                <c:pt idx="241576">
                  <c:v>5.47794</c:v>
                </c:pt>
                <c:pt idx="241577">
                  <c:v>5.47796</c:v>
                </c:pt>
                <c:pt idx="241578">
                  <c:v>5.47798</c:v>
                </c:pt>
                <c:pt idx="241579">
                  <c:v>5.478</c:v>
                </c:pt>
                <c:pt idx="241580">
                  <c:v>5.47803</c:v>
                </c:pt>
                <c:pt idx="241581">
                  <c:v>5.47805</c:v>
                </c:pt>
                <c:pt idx="241582">
                  <c:v>5.47807</c:v>
                </c:pt>
                <c:pt idx="241583">
                  <c:v>5.47809</c:v>
                </c:pt>
                <c:pt idx="241584">
                  <c:v>5.47812</c:v>
                </c:pt>
                <c:pt idx="241585">
                  <c:v>5.47814</c:v>
                </c:pt>
                <c:pt idx="241586">
                  <c:v>5.47816</c:v>
                </c:pt>
                <c:pt idx="241587">
                  <c:v>5.47819</c:v>
                </c:pt>
                <c:pt idx="241588">
                  <c:v>5.47821</c:v>
                </c:pt>
                <c:pt idx="241589">
                  <c:v>5.47823</c:v>
                </c:pt>
                <c:pt idx="241590">
                  <c:v>5.47825</c:v>
                </c:pt>
                <c:pt idx="241591">
                  <c:v>5.47828</c:v>
                </c:pt>
                <c:pt idx="241592">
                  <c:v>5.4783</c:v>
                </c:pt>
                <c:pt idx="241593">
                  <c:v>5.47832</c:v>
                </c:pt>
                <c:pt idx="241594">
                  <c:v>5.47835</c:v>
                </c:pt>
                <c:pt idx="241595">
                  <c:v>5.47837</c:v>
                </c:pt>
                <c:pt idx="241596">
                  <c:v>5.47839</c:v>
                </c:pt>
                <c:pt idx="241597">
                  <c:v>5.47841</c:v>
                </c:pt>
                <c:pt idx="241598">
                  <c:v>5.47844</c:v>
                </c:pt>
                <c:pt idx="241599">
                  <c:v>5.47846</c:v>
                </c:pt>
                <c:pt idx="241600">
                  <c:v>5.47848</c:v>
                </c:pt>
                <c:pt idx="241601">
                  <c:v>5.4785</c:v>
                </c:pt>
                <c:pt idx="241602">
                  <c:v>5.47853</c:v>
                </c:pt>
                <c:pt idx="241603">
                  <c:v>5.47855</c:v>
                </c:pt>
                <c:pt idx="241604">
                  <c:v>5.47857</c:v>
                </c:pt>
                <c:pt idx="241605">
                  <c:v>5.47859</c:v>
                </c:pt>
                <c:pt idx="241606">
                  <c:v>5.47862</c:v>
                </c:pt>
                <c:pt idx="241607">
                  <c:v>5.47864</c:v>
                </c:pt>
                <c:pt idx="241608">
                  <c:v>5.47866</c:v>
                </c:pt>
                <c:pt idx="241609">
                  <c:v>5.47868</c:v>
                </c:pt>
                <c:pt idx="241610">
                  <c:v>5.47871</c:v>
                </c:pt>
                <c:pt idx="241611">
                  <c:v>5.47873</c:v>
                </c:pt>
                <c:pt idx="241612">
                  <c:v>5.47875</c:v>
                </c:pt>
                <c:pt idx="241613">
                  <c:v>5.47878</c:v>
                </c:pt>
                <c:pt idx="241614">
                  <c:v>5.4788</c:v>
                </c:pt>
                <c:pt idx="241615">
                  <c:v>5.47882</c:v>
                </c:pt>
                <c:pt idx="241616">
                  <c:v>5.47884</c:v>
                </c:pt>
                <c:pt idx="241617">
                  <c:v>5.47887</c:v>
                </c:pt>
                <c:pt idx="241618">
                  <c:v>5.47889</c:v>
                </c:pt>
                <c:pt idx="241619">
                  <c:v>5.47891</c:v>
                </c:pt>
                <c:pt idx="241620">
                  <c:v>5.47893</c:v>
                </c:pt>
                <c:pt idx="241621">
                  <c:v>5.47896</c:v>
                </c:pt>
                <c:pt idx="241622">
                  <c:v>5.47898</c:v>
                </c:pt>
                <c:pt idx="241623">
                  <c:v>5.479</c:v>
                </c:pt>
                <c:pt idx="241624">
                  <c:v>5.47903</c:v>
                </c:pt>
                <c:pt idx="241625">
                  <c:v>5.47905</c:v>
                </c:pt>
                <c:pt idx="241626">
                  <c:v>5.47907</c:v>
                </c:pt>
                <c:pt idx="241627">
                  <c:v>5.47909</c:v>
                </c:pt>
                <c:pt idx="241628">
                  <c:v>5.47912</c:v>
                </c:pt>
                <c:pt idx="241629">
                  <c:v>5.47914</c:v>
                </c:pt>
                <c:pt idx="241630">
                  <c:v>5.47916</c:v>
                </c:pt>
                <c:pt idx="241631">
                  <c:v>5.47918</c:v>
                </c:pt>
                <c:pt idx="241632">
                  <c:v>5.47921</c:v>
                </c:pt>
                <c:pt idx="241633">
                  <c:v>5.47923</c:v>
                </c:pt>
                <c:pt idx="241634">
                  <c:v>5.47925</c:v>
                </c:pt>
                <c:pt idx="241635">
                  <c:v>5.47927</c:v>
                </c:pt>
                <c:pt idx="241636">
                  <c:v>5.4793</c:v>
                </c:pt>
                <c:pt idx="241637">
                  <c:v>5.47932</c:v>
                </c:pt>
                <c:pt idx="241638">
                  <c:v>5.47934</c:v>
                </c:pt>
                <c:pt idx="241639">
                  <c:v>5.47936</c:v>
                </c:pt>
                <c:pt idx="241640">
                  <c:v>5.47939</c:v>
                </c:pt>
                <c:pt idx="241641">
                  <c:v>5.47941</c:v>
                </c:pt>
                <c:pt idx="241642">
                  <c:v>5.47943</c:v>
                </c:pt>
                <c:pt idx="241643">
                  <c:v>5.47946</c:v>
                </c:pt>
                <c:pt idx="241644">
                  <c:v>5.47948</c:v>
                </c:pt>
                <c:pt idx="241645">
                  <c:v>5.4795</c:v>
                </c:pt>
                <c:pt idx="241646">
                  <c:v>5.47952</c:v>
                </c:pt>
                <c:pt idx="241647">
                  <c:v>5.47955</c:v>
                </c:pt>
                <c:pt idx="241648">
                  <c:v>5.47957</c:v>
                </c:pt>
                <c:pt idx="241649">
                  <c:v>5.47959</c:v>
                </c:pt>
                <c:pt idx="241650">
                  <c:v>5.47961</c:v>
                </c:pt>
                <c:pt idx="241651">
                  <c:v>5.47964</c:v>
                </c:pt>
                <c:pt idx="241652">
                  <c:v>5.47966</c:v>
                </c:pt>
                <c:pt idx="241653">
                  <c:v>5.47968</c:v>
                </c:pt>
                <c:pt idx="241654">
                  <c:v>5.47971</c:v>
                </c:pt>
                <c:pt idx="241655">
                  <c:v>5.47973</c:v>
                </c:pt>
                <c:pt idx="241656">
                  <c:v>5.47975</c:v>
                </c:pt>
                <c:pt idx="241657">
                  <c:v>5.47977</c:v>
                </c:pt>
                <c:pt idx="241658">
                  <c:v>5.4798</c:v>
                </c:pt>
                <c:pt idx="241659">
                  <c:v>5.47982</c:v>
                </c:pt>
                <c:pt idx="241660">
                  <c:v>5.47984</c:v>
                </c:pt>
                <c:pt idx="241661">
                  <c:v>5.47986</c:v>
                </c:pt>
                <c:pt idx="241662">
                  <c:v>5.47989</c:v>
                </c:pt>
                <c:pt idx="241663">
                  <c:v>5.47991</c:v>
                </c:pt>
                <c:pt idx="241664">
                  <c:v>5.47993</c:v>
                </c:pt>
                <c:pt idx="241665">
                  <c:v>5.47996</c:v>
                </c:pt>
                <c:pt idx="241666">
                  <c:v>5.47998</c:v>
                </c:pt>
                <c:pt idx="241667">
                  <c:v>5.48</c:v>
                </c:pt>
                <c:pt idx="241668">
                  <c:v>5.48002</c:v>
                </c:pt>
                <c:pt idx="241669">
                  <c:v>5.48004</c:v>
                </c:pt>
                <c:pt idx="241670">
                  <c:v>5.48007</c:v>
                </c:pt>
                <c:pt idx="241671">
                  <c:v>5.48009</c:v>
                </c:pt>
                <c:pt idx="241672">
                  <c:v>5.48011</c:v>
                </c:pt>
                <c:pt idx="241673">
                  <c:v>5.48014</c:v>
                </c:pt>
                <c:pt idx="241674">
                  <c:v>5.48016</c:v>
                </c:pt>
                <c:pt idx="241675">
                  <c:v>5.48018</c:v>
                </c:pt>
                <c:pt idx="241676">
                  <c:v>5.4802</c:v>
                </c:pt>
                <c:pt idx="241677">
                  <c:v>5.48023</c:v>
                </c:pt>
                <c:pt idx="241678">
                  <c:v>5.48025</c:v>
                </c:pt>
                <c:pt idx="241679">
                  <c:v>5.48027</c:v>
                </c:pt>
                <c:pt idx="241680">
                  <c:v>5.48029</c:v>
                </c:pt>
                <c:pt idx="241681">
                  <c:v>5.48032</c:v>
                </c:pt>
                <c:pt idx="241682">
                  <c:v>5.48034</c:v>
                </c:pt>
                <c:pt idx="241683">
                  <c:v>5.48036</c:v>
                </c:pt>
                <c:pt idx="241684">
                  <c:v>5.48039</c:v>
                </c:pt>
                <c:pt idx="241685">
                  <c:v>5.48041</c:v>
                </c:pt>
                <c:pt idx="241686">
                  <c:v>5.48043</c:v>
                </c:pt>
                <c:pt idx="241687">
                  <c:v>5.48045</c:v>
                </c:pt>
                <c:pt idx="241688">
                  <c:v>5.48048</c:v>
                </c:pt>
                <c:pt idx="241689">
                  <c:v>5.4805</c:v>
                </c:pt>
                <c:pt idx="241690">
                  <c:v>5.48052</c:v>
                </c:pt>
                <c:pt idx="241691">
                  <c:v>5.48054</c:v>
                </c:pt>
                <c:pt idx="241692">
                  <c:v>5.48057</c:v>
                </c:pt>
                <c:pt idx="241693">
                  <c:v>5.48059</c:v>
                </c:pt>
                <c:pt idx="241694">
                  <c:v>5.48061</c:v>
                </c:pt>
                <c:pt idx="241695">
                  <c:v>5.48064</c:v>
                </c:pt>
                <c:pt idx="241696">
                  <c:v>5.48066</c:v>
                </c:pt>
                <c:pt idx="241697">
                  <c:v>5.48068</c:v>
                </c:pt>
                <c:pt idx="241698">
                  <c:v>5.4807</c:v>
                </c:pt>
                <c:pt idx="241699">
                  <c:v>5.48073</c:v>
                </c:pt>
                <c:pt idx="241700">
                  <c:v>5.48075</c:v>
                </c:pt>
                <c:pt idx="241701">
                  <c:v>5.48077</c:v>
                </c:pt>
                <c:pt idx="241702">
                  <c:v>5.48079</c:v>
                </c:pt>
                <c:pt idx="241703">
                  <c:v>5.48082</c:v>
                </c:pt>
                <c:pt idx="241704">
                  <c:v>5.48084</c:v>
                </c:pt>
                <c:pt idx="241705">
                  <c:v>5.48086</c:v>
                </c:pt>
                <c:pt idx="241706">
                  <c:v>5.48088</c:v>
                </c:pt>
                <c:pt idx="241707">
                  <c:v>5.48091</c:v>
                </c:pt>
                <c:pt idx="241708">
                  <c:v>5.48093</c:v>
                </c:pt>
                <c:pt idx="241709">
                  <c:v>5.48095</c:v>
                </c:pt>
                <c:pt idx="241710">
                  <c:v>5.48097</c:v>
                </c:pt>
                <c:pt idx="241711">
                  <c:v>5.481</c:v>
                </c:pt>
                <c:pt idx="241712">
                  <c:v>5.48102</c:v>
                </c:pt>
                <c:pt idx="241713">
                  <c:v>5.48104</c:v>
                </c:pt>
                <c:pt idx="241714">
                  <c:v>5.48107</c:v>
                </c:pt>
                <c:pt idx="241715">
                  <c:v>5.48109</c:v>
                </c:pt>
                <c:pt idx="241716">
                  <c:v>5.48111</c:v>
                </c:pt>
                <c:pt idx="241717">
                  <c:v>5.48113</c:v>
                </c:pt>
                <c:pt idx="241718">
                  <c:v>5.48116</c:v>
                </c:pt>
                <c:pt idx="241719">
                  <c:v>5.48118</c:v>
                </c:pt>
                <c:pt idx="241720">
                  <c:v>5.4812</c:v>
                </c:pt>
                <c:pt idx="241721">
                  <c:v>5.48122</c:v>
                </c:pt>
                <c:pt idx="241722">
                  <c:v>5.48125</c:v>
                </c:pt>
                <c:pt idx="241723">
                  <c:v>5.48127</c:v>
                </c:pt>
                <c:pt idx="241724">
                  <c:v>5.48129</c:v>
                </c:pt>
                <c:pt idx="241725">
                  <c:v>5.48132</c:v>
                </c:pt>
                <c:pt idx="241726">
                  <c:v>5.48134</c:v>
                </c:pt>
                <c:pt idx="241727">
                  <c:v>5.48136</c:v>
                </c:pt>
                <c:pt idx="241728">
                  <c:v>5.48138</c:v>
                </c:pt>
                <c:pt idx="241729">
                  <c:v>5.48141</c:v>
                </c:pt>
                <c:pt idx="241730">
                  <c:v>5.48143</c:v>
                </c:pt>
                <c:pt idx="241731">
                  <c:v>5.48145</c:v>
                </c:pt>
                <c:pt idx="241732">
                  <c:v>5.48147</c:v>
                </c:pt>
                <c:pt idx="241733">
                  <c:v>5.4815</c:v>
                </c:pt>
                <c:pt idx="241734">
                  <c:v>5.48152</c:v>
                </c:pt>
                <c:pt idx="241735">
                  <c:v>5.48154</c:v>
                </c:pt>
                <c:pt idx="241736">
                  <c:v>5.48156</c:v>
                </c:pt>
                <c:pt idx="241737">
                  <c:v>5.48159</c:v>
                </c:pt>
                <c:pt idx="241738">
                  <c:v>5.48161</c:v>
                </c:pt>
                <c:pt idx="241739">
                  <c:v>5.48163</c:v>
                </c:pt>
                <c:pt idx="241740">
                  <c:v>5.48165</c:v>
                </c:pt>
                <c:pt idx="241741">
                  <c:v>5.48168</c:v>
                </c:pt>
                <c:pt idx="241742">
                  <c:v>5.4817</c:v>
                </c:pt>
                <c:pt idx="241743">
                  <c:v>5.48172</c:v>
                </c:pt>
                <c:pt idx="241744">
                  <c:v>5.48175</c:v>
                </c:pt>
                <c:pt idx="241745">
                  <c:v>5.48177</c:v>
                </c:pt>
                <c:pt idx="241746">
                  <c:v>5.48179</c:v>
                </c:pt>
                <c:pt idx="241747">
                  <c:v>5.48181</c:v>
                </c:pt>
                <c:pt idx="241748">
                  <c:v>5.48184</c:v>
                </c:pt>
                <c:pt idx="241749">
                  <c:v>5.48186</c:v>
                </c:pt>
                <c:pt idx="241750">
                  <c:v>5.48188</c:v>
                </c:pt>
                <c:pt idx="241751">
                  <c:v>5.48191</c:v>
                </c:pt>
                <c:pt idx="241752">
                  <c:v>5.48193</c:v>
                </c:pt>
                <c:pt idx="241753">
                  <c:v>5.48195</c:v>
                </c:pt>
                <c:pt idx="241754">
                  <c:v>5.48197</c:v>
                </c:pt>
                <c:pt idx="241755">
                  <c:v>5.482</c:v>
                </c:pt>
                <c:pt idx="241756">
                  <c:v>5.48202</c:v>
                </c:pt>
                <c:pt idx="241757">
                  <c:v>5.48204</c:v>
                </c:pt>
                <c:pt idx="241758">
                  <c:v>5.48206</c:v>
                </c:pt>
                <c:pt idx="241759">
                  <c:v>5.48209</c:v>
                </c:pt>
                <c:pt idx="241760">
                  <c:v>5.48211</c:v>
                </c:pt>
                <c:pt idx="241761">
                  <c:v>5.48213</c:v>
                </c:pt>
                <c:pt idx="241762">
                  <c:v>5.48215</c:v>
                </c:pt>
                <c:pt idx="241763">
                  <c:v>5.48218</c:v>
                </c:pt>
                <c:pt idx="241764">
                  <c:v>5.4822</c:v>
                </c:pt>
                <c:pt idx="241765">
                  <c:v>5.48222</c:v>
                </c:pt>
                <c:pt idx="241766">
                  <c:v>5.48224</c:v>
                </c:pt>
                <c:pt idx="241767">
                  <c:v>5.48227</c:v>
                </c:pt>
                <c:pt idx="241768">
                  <c:v>5.48229</c:v>
                </c:pt>
                <c:pt idx="241769">
                  <c:v>5.48231</c:v>
                </c:pt>
                <c:pt idx="241770">
                  <c:v>5.48234</c:v>
                </c:pt>
                <c:pt idx="241771">
                  <c:v>5.48236</c:v>
                </c:pt>
                <c:pt idx="241772">
                  <c:v>5.48238</c:v>
                </c:pt>
                <c:pt idx="241773">
                  <c:v>5.4824</c:v>
                </c:pt>
                <c:pt idx="241774">
                  <c:v>5.48243</c:v>
                </c:pt>
                <c:pt idx="241775">
                  <c:v>5.48245</c:v>
                </c:pt>
                <c:pt idx="241776">
                  <c:v>5.48247</c:v>
                </c:pt>
                <c:pt idx="241777">
                  <c:v>5.48249</c:v>
                </c:pt>
                <c:pt idx="241778">
                  <c:v>5.48252</c:v>
                </c:pt>
                <c:pt idx="241779">
                  <c:v>5.48254</c:v>
                </c:pt>
                <c:pt idx="241780">
                  <c:v>5.48256</c:v>
                </c:pt>
                <c:pt idx="241781">
                  <c:v>5.48259</c:v>
                </c:pt>
                <c:pt idx="241782">
                  <c:v>5.48261</c:v>
                </c:pt>
                <c:pt idx="241783">
                  <c:v>5.48263</c:v>
                </c:pt>
                <c:pt idx="241784">
                  <c:v>5.48265</c:v>
                </c:pt>
                <c:pt idx="241785">
                  <c:v>5.48268</c:v>
                </c:pt>
                <c:pt idx="241786">
                  <c:v>5.4827</c:v>
                </c:pt>
                <c:pt idx="241787">
                  <c:v>5.48272</c:v>
                </c:pt>
                <c:pt idx="241788">
                  <c:v>5.48274</c:v>
                </c:pt>
                <c:pt idx="241789">
                  <c:v>5.48277</c:v>
                </c:pt>
                <c:pt idx="241790">
                  <c:v>5.48279</c:v>
                </c:pt>
                <c:pt idx="241791">
                  <c:v>5.48281</c:v>
                </c:pt>
                <c:pt idx="241792">
                  <c:v>5.48283</c:v>
                </c:pt>
                <c:pt idx="241793">
                  <c:v>5.48286</c:v>
                </c:pt>
                <c:pt idx="241794">
                  <c:v>5.48288</c:v>
                </c:pt>
                <c:pt idx="241795">
                  <c:v>5.4829</c:v>
                </c:pt>
                <c:pt idx="241796">
                  <c:v>5.48292</c:v>
                </c:pt>
                <c:pt idx="241797">
                  <c:v>5.48295</c:v>
                </c:pt>
                <c:pt idx="241798">
                  <c:v>5.48297</c:v>
                </c:pt>
                <c:pt idx="241799">
                  <c:v>5.48299</c:v>
                </c:pt>
                <c:pt idx="241800">
                  <c:v>5.48302</c:v>
                </c:pt>
                <c:pt idx="241801">
                  <c:v>5.48304</c:v>
                </c:pt>
                <c:pt idx="241802">
                  <c:v>5.48306</c:v>
                </c:pt>
                <c:pt idx="241803">
                  <c:v>5.48308</c:v>
                </c:pt>
                <c:pt idx="241804">
                  <c:v>5.48311</c:v>
                </c:pt>
                <c:pt idx="241805">
                  <c:v>5.48313</c:v>
                </c:pt>
                <c:pt idx="241806">
                  <c:v>5.48315</c:v>
                </c:pt>
                <c:pt idx="241807">
                  <c:v>5.48318</c:v>
                </c:pt>
                <c:pt idx="241808">
                  <c:v>5.4832</c:v>
                </c:pt>
                <c:pt idx="241809">
                  <c:v>5.48322</c:v>
                </c:pt>
                <c:pt idx="241810">
                  <c:v>5.48324</c:v>
                </c:pt>
                <c:pt idx="241811">
                  <c:v>5.48327</c:v>
                </c:pt>
                <c:pt idx="241812">
                  <c:v>5.48329</c:v>
                </c:pt>
                <c:pt idx="241813">
                  <c:v>5.48331</c:v>
                </c:pt>
                <c:pt idx="241814">
                  <c:v>5.48333</c:v>
                </c:pt>
                <c:pt idx="241815">
                  <c:v>5.48336</c:v>
                </c:pt>
                <c:pt idx="241816">
                  <c:v>5.48338</c:v>
                </c:pt>
                <c:pt idx="241817">
                  <c:v>5.4834</c:v>
                </c:pt>
                <c:pt idx="241818">
                  <c:v>5.48342</c:v>
                </c:pt>
                <c:pt idx="241819">
                  <c:v>5.48345</c:v>
                </c:pt>
                <c:pt idx="241820">
                  <c:v>5.48347</c:v>
                </c:pt>
                <c:pt idx="241821">
                  <c:v>5.48349</c:v>
                </c:pt>
                <c:pt idx="241822">
                  <c:v>5.48351</c:v>
                </c:pt>
                <c:pt idx="241823">
                  <c:v>5.48354</c:v>
                </c:pt>
                <c:pt idx="241824">
                  <c:v>5.48356</c:v>
                </c:pt>
                <c:pt idx="241825">
                  <c:v>5.48358</c:v>
                </c:pt>
                <c:pt idx="241826">
                  <c:v>5.4836</c:v>
                </c:pt>
                <c:pt idx="241827">
                  <c:v>5.48363</c:v>
                </c:pt>
                <c:pt idx="241828">
                  <c:v>5.48365</c:v>
                </c:pt>
                <c:pt idx="241829">
                  <c:v>5.48367</c:v>
                </c:pt>
                <c:pt idx="241830">
                  <c:v>5.4837</c:v>
                </c:pt>
                <c:pt idx="241831">
                  <c:v>5.48372</c:v>
                </c:pt>
                <c:pt idx="241832">
                  <c:v>5.48374</c:v>
                </c:pt>
                <c:pt idx="241833">
                  <c:v>5.48376</c:v>
                </c:pt>
                <c:pt idx="241834">
                  <c:v>5.48379</c:v>
                </c:pt>
                <c:pt idx="241835">
                  <c:v>5.48381</c:v>
                </c:pt>
                <c:pt idx="241836">
                  <c:v>5.48383</c:v>
                </c:pt>
                <c:pt idx="241837">
                  <c:v>5.48386</c:v>
                </c:pt>
                <c:pt idx="241838">
                  <c:v>5.48388</c:v>
                </c:pt>
                <c:pt idx="241839">
                  <c:v>5.4839</c:v>
                </c:pt>
                <c:pt idx="241840">
                  <c:v>5.48392</c:v>
                </c:pt>
                <c:pt idx="241841">
                  <c:v>5.48395</c:v>
                </c:pt>
                <c:pt idx="241842">
                  <c:v>5.48397</c:v>
                </c:pt>
                <c:pt idx="241843">
                  <c:v>5.48399</c:v>
                </c:pt>
                <c:pt idx="241844">
                  <c:v>5.48401</c:v>
                </c:pt>
                <c:pt idx="241845">
                  <c:v>5.48404</c:v>
                </c:pt>
                <c:pt idx="241846">
                  <c:v>5.48406</c:v>
                </c:pt>
                <c:pt idx="241847">
                  <c:v>5.48408</c:v>
                </c:pt>
                <c:pt idx="241848">
                  <c:v>5.4841</c:v>
                </c:pt>
                <c:pt idx="241849">
                  <c:v>5.48413</c:v>
                </c:pt>
                <c:pt idx="241850">
                  <c:v>5.48415</c:v>
                </c:pt>
                <c:pt idx="241851">
                  <c:v>5.48417</c:v>
                </c:pt>
                <c:pt idx="241852">
                  <c:v>5.48419</c:v>
                </c:pt>
                <c:pt idx="241853">
                  <c:v>5.48422</c:v>
                </c:pt>
                <c:pt idx="241854">
                  <c:v>5.48424</c:v>
                </c:pt>
                <c:pt idx="241855">
                  <c:v>5.48426</c:v>
                </c:pt>
                <c:pt idx="241856">
                  <c:v>5.48429</c:v>
                </c:pt>
                <c:pt idx="241857">
                  <c:v>5.48431</c:v>
                </c:pt>
                <c:pt idx="241858">
                  <c:v>5.48433</c:v>
                </c:pt>
                <c:pt idx="241859">
                  <c:v>5.48435</c:v>
                </c:pt>
                <c:pt idx="241860">
                  <c:v>5.48438</c:v>
                </c:pt>
                <c:pt idx="241861">
                  <c:v>5.4844</c:v>
                </c:pt>
                <c:pt idx="241862">
                  <c:v>5.48442</c:v>
                </c:pt>
                <c:pt idx="241863">
                  <c:v>5.48444</c:v>
                </c:pt>
                <c:pt idx="241864">
                  <c:v>5.48447</c:v>
                </c:pt>
                <c:pt idx="241865">
                  <c:v>5.48449</c:v>
                </c:pt>
                <c:pt idx="241866">
                  <c:v>5.48451</c:v>
                </c:pt>
                <c:pt idx="241867">
                  <c:v>5.48454</c:v>
                </c:pt>
                <c:pt idx="241868">
                  <c:v>5.48456</c:v>
                </c:pt>
                <c:pt idx="241869">
                  <c:v>5.48458</c:v>
                </c:pt>
                <c:pt idx="241870">
                  <c:v>5.4846</c:v>
                </c:pt>
                <c:pt idx="241871">
                  <c:v>5.48463</c:v>
                </c:pt>
                <c:pt idx="241872">
                  <c:v>5.48465</c:v>
                </c:pt>
                <c:pt idx="241873">
                  <c:v>5.48467</c:v>
                </c:pt>
                <c:pt idx="241874">
                  <c:v>5.48469</c:v>
                </c:pt>
                <c:pt idx="241875">
                  <c:v>5.48472</c:v>
                </c:pt>
                <c:pt idx="241876">
                  <c:v>5.48474</c:v>
                </c:pt>
                <c:pt idx="241877">
                  <c:v>5.48476</c:v>
                </c:pt>
                <c:pt idx="241878">
                  <c:v>5.48478</c:v>
                </c:pt>
                <c:pt idx="241879">
                  <c:v>5.48481</c:v>
                </c:pt>
                <c:pt idx="241880">
                  <c:v>5.48483</c:v>
                </c:pt>
                <c:pt idx="241881">
                  <c:v>5.48485</c:v>
                </c:pt>
                <c:pt idx="241882">
                  <c:v>5.48487</c:v>
                </c:pt>
                <c:pt idx="241883">
                  <c:v>5.4849</c:v>
                </c:pt>
                <c:pt idx="241884">
                  <c:v>5.48492</c:v>
                </c:pt>
                <c:pt idx="241885">
                  <c:v>5.48494</c:v>
                </c:pt>
                <c:pt idx="241886">
                  <c:v>5.48497</c:v>
                </c:pt>
                <c:pt idx="241887">
                  <c:v>5.48499</c:v>
                </c:pt>
                <c:pt idx="241888">
                  <c:v>5.48501</c:v>
                </c:pt>
                <c:pt idx="241889">
                  <c:v>5.48503</c:v>
                </c:pt>
                <c:pt idx="241890">
                  <c:v>5.48506</c:v>
                </c:pt>
                <c:pt idx="241891">
                  <c:v>5.48508</c:v>
                </c:pt>
                <c:pt idx="241892">
                  <c:v>5.4851</c:v>
                </c:pt>
                <c:pt idx="241893">
                  <c:v>5.48513</c:v>
                </c:pt>
                <c:pt idx="241894">
                  <c:v>5.48515</c:v>
                </c:pt>
                <c:pt idx="241895">
                  <c:v>5.48517</c:v>
                </c:pt>
                <c:pt idx="241896">
                  <c:v>5.48519</c:v>
                </c:pt>
                <c:pt idx="241897">
                  <c:v>5.48522</c:v>
                </c:pt>
                <c:pt idx="241898">
                  <c:v>5.48524</c:v>
                </c:pt>
                <c:pt idx="241899">
                  <c:v>5.48526</c:v>
                </c:pt>
                <c:pt idx="241900">
                  <c:v>5.48528</c:v>
                </c:pt>
                <c:pt idx="241901">
                  <c:v>5.48531</c:v>
                </c:pt>
                <c:pt idx="241902">
                  <c:v>5.48533</c:v>
                </c:pt>
                <c:pt idx="241903">
                  <c:v>5.48535</c:v>
                </c:pt>
                <c:pt idx="241904">
                  <c:v>5.48537</c:v>
                </c:pt>
                <c:pt idx="241905">
                  <c:v>5.4854</c:v>
                </c:pt>
                <c:pt idx="241906">
                  <c:v>5.48542</c:v>
                </c:pt>
                <c:pt idx="241907">
                  <c:v>5.48544</c:v>
                </c:pt>
                <c:pt idx="241908">
                  <c:v>5.48546</c:v>
                </c:pt>
                <c:pt idx="241909">
                  <c:v>5.48549</c:v>
                </c:pt>
                <c:pt idx="241910">
                  <c:v>5.48551</c:v>
                </c:pt>
                <c:pt idx="241911">
                  <c:v>5.48553</c:v>
                </c:pt>
                <c:pt idx="241912">
                  <c:v>5.48556</c:v>
                </c:pt>
                <c:pt idx="241913">
                  <c:v>5.48558</c:v>
                </c:pt>
                <c:pt idx="241914">
                  <c:v>5.4856</c:v>
                </c:pt>
                <c:pt idx="241915">
                  <c:v>5.48562</c:v>
                </c:pt>
                <c:pt idx="241916">
                  <c:v>5.48565</c:v>
                </c:pt>
                <c:pt idx="241917">
                  <c:v>5.48567</c:v>
                </c:pt>
                <c:pt idx="241918">
                  <c:v>5.48569</c:v>
                </c:pt>
                <c:pt idx="241919">
                  <c:v>5.48571</c:v>
                </c:pt>
                <c:pt idx="241920">
                  <c:v>5.48574</c:v>
                </c:pt>
                <c:pt idx="241921">
                  <c:v>5.48576</c:v>
                </c:pt>
                <c:pt idx="241922">
                  <c:v>5.48578</c:v>
                </c:pt>
                <c:pt idx="241923">
                  <c:v>5.48581</c:v>
                </c:pt>
                <c:pt idx="241924">
                  <c:v>5.48583</c:v>
                </c:pt>
                <c:pt idx="241925">
                  <c:v>5.48585</c:v>
                </c:pt>
                <c:pt idx="241926">
                  <c:v>5.48587</c:v>
                </c:pt>
                <c:pt idx="241927">
                  <c:v>5.4859</c:v>
                </c:pt>
                <c:pt idx="241928">
                  <c:v>5.48592</c:v>
                </c:pt>
                <c:pt idx="241929">
                  <c:v>5.48594</c:v>
                </c:pt>
                <c:pt idx="241930">
                  <c:v>5.48596</c:v>
                </c:pt>
                <c:pt idx="241931">
                  <c:v>5.48599</c:v>
                </c:pt>
                <c:pt idx="241932">
                  <c:v>5.48601</c:v>
                </c:pt>
                <c:pt idx="241933">
                  <c:v>5.48603</c:v>
                </c:pt>
                <c:pt idx="241934">
                  <c:v>5.48605</c:v>
                </c:pt>
                <c:pt idx="241935">
                  <c:v>5.48608</c:v>
                </c:pt>
                <c:pt idx="241936">
                  <c:v>5.4861</c:v>
                </c:pt>
                <c:pt idx="241937">
                  <c:v>5.48612</c:v>
                </c:pt>
                <c:pt idx="241938">
                  <c:v>5.48614</c:v>
                </c:pt>
                <c:pt idx="241939">
                  <c:v>5.48617</c:v>
                </c:pt>
                <c:pt idx="241940">
                  <c:v>5.48619</c:v>
                </c:pt>
                <c:pt idx="241941">
                  <c:v>5.48621</c:v>
                </c:pt>
                <c:pt idx="241942">
                  <c:v>5.48624</c:v>
                </c:pt>
                <c:pt idx="241943">
                  <c:v>5.48626</c:v>
                </c:pt>
                <c:pt idx="241944">
                  <c:v>5.48628</c:v>
                </c:pt>
                <c:pt idx="241945">
                  <c:v>5.4863</c:v>
                </c:pt>
                <c:pt idx="241946">
                  <c:v>5.48633</c:v>
                </c:pt>
                <c:pt idx="241947">
                  <c:v>5.48635</c:v>
                </c:pt>
                <c:pt idx="241948">
                  <c:v>5.48637</c:v>
                </c:pt>
                <c:pt idx="241949">
                  <c:v>5.48639</c:v>
                </c:pt>
                <c:pt idx="241950">
                  <c:v>5.48642</c:v>
                </c:pt>
                <c:pt idx="241951">
                  <c:v>5.48644</c:v>
                </c:pt>
                <c:pt idx="241952">
                  <c:v>5.48646</c:v>
                </c:pt>
                <c:pt idx="241953">
                  <c:v>5.48649</c:v>
                </c:pt>
                <c:pt idx="241954">
                  <c:v>5.48651</c:v>
                </c:pt>
                <c:pt idx="241955">
                  <c:v>5.48653</c:v>
                </c:pt>
                <c:pt idx="241956">
                  <c:v>5.48655</c:v>
                </c:pt>
                <c:pt idx="241957">
                  <c:v>5.48658</c:v>
                </c:pt>
                <c:pt idx="241958">
                  <c:v>5.4866</c:v>
                </c:pt>
                <c:pt idx="241959">
                  <c:v>5.48662</c:v>
                </c:pt>
                <c:pt idx="241960">
                  <c:v>5.48664</c:v>
                </c:pt>
                <c:pt idx="241961">
                  <c:v>5.48667</c:v>
                </c:pt>
                <c:pt idx="241962">
                  <c:v>5.48669</c:v>
                </c:pt>
                <c:pt idx="241963">
                  <c:v>5.48671</c:v>
                </c:pt>
                <c:pt idx="241964">
                  <c:v>5.48674</c:v>
                </c:pt>
                <c:pt idx="241965">
                  <c:v>5.48676</c:v>
                </c:pt>
                <c:pt idx="241966">
                  <c:v>5.48678</c:v>
                </c:pt>
                <c:pt idx="241967">
                  <c:v>5.4868</c:v>
                </c:pt>
                <c:pt idx="241968">
                  <c:v>5.48682</c:v>
                </c:pt>
                <c:pt idx="241969">
                  <c:v>5.48685</c:v>
                </c:pt>
                <c:pt idx="241970">
                  <c:v>5.48687</c:v>
                </c:pt>
                <c:pt idx="241971">
                  <c:v>5.48689</c:v>
                </c:pt>
                <c:pt idx="241972">
                  <c:v>5.48692</c:v>
                </c:pt>
                <c:pt idx="241973">
                  <c:v>5.48694</c:v>
                </c:pt>
                <c:pt idx="241974">
                  <c:v>5.48696</c:v>
                </c:pt>
                <c:pt idx="241975">
                  <c:v>5.48698</c:v>
                </c:pt>
                <c:pt idx="241976">
                  <c:v>5.48701</c:v>
                </c:pt>
                <c:pt idx="241977">
                  <c:v>5.48703</c:v>
                </c:pt>
                <c:pt idx="241978">
                  <c:v>5.48705</c:v>
                </c:pt>
                <c:pt idx="241979">
                  <c:v>5.48707</c:v>
                </c:pt>
                <c:pt idx="241980">
                  <c:v>5.4871</c:v>
                </c:pt>
                <c:pt idx="241981">
                  <c:v>5.48712</c:v>
                </c:pt>
                <c:pt idx="241982">
                  <c:v>5.48714</c:v>
                </c:pt>
                <c:pt idx="241983">
                  <c:v>5.48717</c:v>
                </c:pt>
                <c:pt idx="241984">
                  <c:v>5.48719</c:v>
                </c:pt>
                <c:pt idx="241985">
                  <c:v>5.48721</c:v>
                </c:pt>
                <c:pt idx="241986">
                  <c:v>5.48723</c:v>
                </c:pt>
                <c:pt idx="241987">
                  <c:v>5.48726</c:v>
                </c:pt>
                <c:pt idx="241988">
                  <c:v>5.48728</c:v>
                </c:pt>
                <c:pt idx="241989">
                  <c:v>5.4873</c:v>
                </c:pt>
                <c:pt idx="241990">
                  <c:v>5.48732</c:v>
                </c:pt>
                <c:pt idx="241991">
                  <c:v>5.48735</c:v>
                </c:pt>
                <c:pt idx="241992">
                  <c:v>5.48737</c:v>
                </c:pt>
                <c:pt idx="241993">
                  <c:v>5.48739</c:v>
                </c:pt>
                <c:pt idx="241994">
                  <c:v>5.48742</c:v>
                </c:pt>
                <c:pt idx="241995">
                  <c:v>5.48744</c:v>
                </c:pt>
                <c:pt idx="241996">
                  <c:v>5.48746</c:v>
                </c:pt>
                <c:pt idx="241997">
                  <c:v>5.48748</c:v>
                </c:pt>
                <c:pt idx="241998">
                  <c:v>5.48751</c:v>
                </c:pt>
                <c:pt idx="241999">
                  <c:v>5.48753</c:v>
                </c:pt>
                <c:pt idx="242000">
                  <c:v>5.48755</c:v>
                </c:pt>
                <c:pt idx="242001">
                  <c:v>5.48757</c:v>
                </c:pt>
                <c:pt idx="242002">
                  <c:v>5.4876</c:v>
                </c:pt>
                <c:pt idx="242003">
                  <c:v>5.48762</c:v>
                </c:pt>
                <c:pt idx="242004">
                  <c:v>5.48764</c:v>
                </c:pt>
                <c:pt idx="242005">
                  <c:v>5.48766</c:v>
                </c:pt>
                <c:pt idx="242006">
                  <c:v>5.48769</c:v>
                </c:pt>
                <c:pt idx="242007">
                  <c:v>5.48771</c:v>
                </c:pt>
                <c:pt idx="242008">
                  <c:v>5.48773</c:v>
                </c:pt>
                <c:pt idx="242009">
                  <c:v>5.48775</c:v>
                </c:pt>
                <c:pt idx="242010">
                  <c:v>5.48778</c:v>
                </c:pt>
                <c:pt idx="242011">
                  <c:v>5.4878</c:v>
                </c:pt>
                <c:pt idx="242012">
                  <c:v>5.48782</c:v>
                </c:pt>
                <c:pt idx="242013">
                  <c:v>5.48785</c:v>
                </c:pt>
                <c:pt idx="242014">
                  <c:v>5.48787</c:v>
                </c:pt>
                <c:pt idx="242015">
                  <c:v>5.48789</c:v>
                </c:pt>
                <c:pt idx="242016">
                  <c:v>5.48791</c:v>
                </c:pt>
                <c:pt idx="242017">
                  <c:v>5.48794</c:v>
                </c:pt>
                <c:pt idx="242018">
                  <c:v>5.48796</c:v>
                </c:pt>
                <c:pt idx="242019">
                  <c:v>5.48798</c:v>
                </c:pt>
                <c:pt idx="242020">
                  <c:v>5.48801</c:v>
                </c:pt>
                <c:pt idx="242021">
                  <c:v>5.48803</c:v>
                </c:pt>
                <c:pt idx="242022">
                  <c:v>5.48805</c:v>
                </c:pt>
                <c:pt idx="242023">
                  <c:v>5.48807</c:v>
                </c:pt>
                <c:pt idx="242024">
                  <c:v>5.4881</c:v>
                </c:pt>
                <c:pt idx="242025">
                  <c:v>5.48812</c:v>
                </c:pt>
                <c:pt idx="242026">
                  <c:v>5.48814</c:v>
                </c:pt>
                <c:pt idx="242027">
                  <c:v>5.48816</c:v>
                </c:pt>
                <c:pt idx="242028">
                  <c:v>5.48819</c:v>
                </c:pt>
                <c:pt idx="242029">
                  <c:v>5.48821</c:v>
                </c:pt>
                <c:pt idx="242030">
                  <c:v>5.48823</c:v>
                </c:pt>
                <c:pt idx="242031">
                  <c:v>5.48825</c:v>
                </c:pt>
                <c:pt idx="242032">
                  <c:v>5.48828</c:v>
                </c:pt>
                <c:pt idx="242033">
                  <c:v>5.4883</c:v>
                </c:pt>
                <c:pt idx="242034">
                  <c:v>5.48832</c:v>
                </c:pt>
                <c:pt idx="242035">
                  <c:v>5.48834</c:v>
                </c:pt>
                <c:pt idx="242036">
                  <c:v>5.48837</c:v>
                </c:pt>
                <c:pt idx="242037">
                  <c:v>5.48839</c:v>
                </c:pt>
                <c:pt idx="242038">
                  <c:v>5.48841</c:v>
                </c:pt>
                <c:pt idx="242039">
                  <c:v>5.48843</c:v>
                </c:pt>
                <c:pt idx="242040">
                  <c:v>5.48846</c:v>
                </c:pt>
                <c:pt idx="242041">
                  <c:v>5.48848</c:v>
                </c:pt>
                <c:pt idx="242042">
                  <c:v>5.4885</c:v>
                </c:pt>
                <c:pt idx="242043">
                  <c:v>5.48853</c:v>
                </c:pt>
                <c:pt idx="242044">
                  <c:v>5.48855</c:v>
                </c:pt>
                <c:pt idx="242045">
                  <c:v>5.48857</c:v>
                </c:pt>
                <c:pt idx="242046">
                  <c:v>5.48859</c:v>
                </c:pt>
                <c:pt idx="242047">
                  <c:v>5.48862</c:v>
                </c:pt>
                <c:pt idx="242048">
                  <c:v>5.48864</c:v>
                </c:pt>
                <c:pt idx="242049">
                  <c:v>5.48866</c:v>
                </c:pt>
                <c:pt idx="242050">
                  <c:v>5.48869</c:v>
                </c:pt>
                <c:pt idx="242051">
                  <c:v>5.48871</c:v>
                </c:pt>
                <c:pt idx="242052">
                  <c:v>5.48873</c:v>
                </c:pt>
                <c:pt idx="242053">
                  <c:v>5.48875</c:v>
                </c:pt>
                <c:pt idx="242054">
                  <c:v>5.48878</c:v>
                </c:pt>
                <c:pt idx="242055">
                  <c:v>5.4888</c:v>
                </c:pt>
                <c:pt idx="242056">
                  <c:v>5.48882</c:v>
                </c:pt>
                <c:pt idx="242057">
                  <c:v>5.48884</c:v>
                </c:pt>
                <c:pt idx="242058">
                  <c:v>5.48887</c:v>
                </c:pt>
                <c:pt idx="242059">
                  <c:v>5.48889</c:v>
                </c:pt>
                <c:pt idx="242060">
                  <c:v>5.48891</c:v>
                </c:pt>
                <c:pt idx="242061">
                  <c:v>5.48893</c:v>
                </c:pt>
                <c:pt idx="242062">
                  <c:v>5.48896</c:v>
                </c:pt>
                <c:pt idx="242063">
                  <c:v>5.48898</c:v>
                </c:pt>
                <c:pt idx="242064">
                  <c:v>5.489</c:v>
                </c:pt>
                <c:pt idx="242065">
                  <c:v>5.48902</c:v>
                </c:pt>
                <c:pt idx="242066">
                  <c:v>5.48905</c:v>
                </c:pt>
                <c:pt idx="242067">
                  <c:v>5.48907</c:v>
                </c:pt>
                <c:pt idx="242068">
                  <c:v>5.48909</c:v>
                </c:pt>
                <c:pt idx="242069">
                  <c:v>5.48912</c:v>
                </c:pt>
                <c:pt idx="242070">
                  <c:v>5.48914</c:v>
                </c:pt>
                <c:pt idx="242071">
                  <c:v>5.48916</c:v>
                </c:pt>
                <c:pt idx="242072">
                  <c:v>5.48918</c:v>
                </c:pt>
                <c:pt idx="242073">
                  <c:v>5.48921</c:v>
                </c:pt>
                <c:pt idx="242074">
                  <c:v>5.48923</c:v>
                </c:pt>
                <c:pt idx="242075">
                  <c:v>5.48925</c:v>
                </c:pt>
                <c:pt idx="242076">
                  <c:v>5.48927</c:v>
                </c:pt>
                <c:pt idx="242077">
                  <c:v>5.4893</c:v>
                </c:pt>
                <c:pt idx="242078">
                  <c:v>5.48932</c:v>
                </c:pt>
                <c:pt idx="242079">
                  <c:v>5.48934</c:v>
                </c:pt>
                <c:pt idx="242080">
                  <c:v>5.48937</c:v>
                </c:pt>
                <c:pt idx="242081">
                  <c:v>5.48939</c:v>
                </c:pt>
                <c:pt idx="242082">
                  <c:v>5.48941</c:v>
                </c:pt>
                <c:pt idx="242083">
                  <c:v>5.48943</c:v>
                </c:pt>
                <c:pt idx="242084">
                  <c:v>5.48946</c:v>
                </c:pt>
                <c:pt idx="242085">
                  <c:v>5.48948</c:v>
                </c:pt>
                <c:pt idx="242086">
                  <c:v>5.4895</c:v>
                </c:pt>
                <c:pt idx="242087">
                  <c:v>5.48952</c:v>
                </c:pt>
                <c:pt idx="242088">
                  <c:v>5.48955</c:v>
                </c:pt>
                <c:pt idx="242089">
                  <c:v>5.48957</c:v>
                </c:pt>
                <c:pt idx="242090">
                  <c:v>5.48959</c:v>
                </c:pt>
                <c:pt idx="242091">
                  <c:v>5.48961</c:v>
                </c:pt>
                <c:pt idx="242092">
                  <c:v>5.48964</c:v>
                </c:pt>
                <c:pt idx="242093">
                  <c:v>5.48966</c:v>
                </c:pt>
                <c:pt idx="242094">
                  <c:v>5.48968</c:v>
                </c:pt>
                <c:pt idx="242095">
                  <c:v>5.4897</c:v>
                </c:pt>
                <c:pt idx="242096">
                  <c:v>5.48973</c:v>
                </c:pt>
                <c:pt idx="242097">
                  <c:v>5.48975</c:v>
                </c:pt>
                <c:pt idx="242098">
                  <c:v>5.48977</c:v>
                </c:pt>
                <c:pt idx="242099">
                  <c:v>5.4898</c:v>
                </c:pt>
                <c:pt idx="242100">
                  <c:v>5.48982</c:v>
                </c:pt>
                <c:pt idx="242101">
                  <c:v>5.48984</c:v>
                </c:pt>
                <c:pt idx="242102">
                  <c:v>5.48986</c:v>
                </c:pt>
                <c:pt idx="242103">
                  <c:v>5.48989</c:v>
                </c:pt>
                <c:pt idx="242104">
                  <c:v>5.48991</c:v>
                </c:pt>
                <c:pt idx="242105">
                  <c:v>5.48993</c:v>
                </c:pt>
                <c:pt idx="242106">
                  <c:v>5.48996</c:v>
                </c:pt>
                <c:pt idx="242107">
                  <c:v>5.48998</c:v>
                </c:pt>
                <c:pt idx="242108">
                  <c:v>5.49</c:v>
                </c:pt>
                <c:pt idx="242109">
                  <c:v>5.49002</c:v>
                </c:pt>
                <c:pt idx="242110">
                  <c:v>5.49005</c:v>
                </c:pt>
                <c:pt idx="242111">
                  <c:v>5.49007</c:v>
                </c:pt>
                <c:pt idx="242112">
                  <c:v>5.49009</c:v>
                </c:pt>
                <c:pt idx="242113">
                  <c:v>5.49011</c:v>
                </c:pt>
                <c:pt idx="242114">
                  <c:v>5.49014</c:v>
                </c:pt>
                <c:pt idx="242115">
                  <c:v>5.49016</c:v>
                </c:pt>
                <c:pt idx="242116">
                  <c:v>5.49018</c:v>
                </c:pt>
                <c:pt idx="242117">
                  <c:v>5.4902</c:v>
                </c:pt>
                <c:pt idx="242118">
                  <c:v>5.49023</c:v>
                </c:pt>
                <c:pt idx="242119">
                  <c:v>5.49025</c:v>
                </c:pt>
                <c:pt idx="242120">
                  <c:v>5.49027</c:v>
                </c:pt>
                <c:pt idx="242121">
                  <c:v>5.49029</c:v>
                </c:pt>
                <c:pt idx="242122">
                  <c:v>5.49032</c:v>
                </c:pt>
                <c:pt idx="242123">
                  <c:v>5.49034</c:v>
                </c:pt>
                <c:pt idx="242124">
                  <c:v>5.49036</c:v>
                </c:pt>
                <c:pt idx="242125">
                  <c:v>5.49038</c:v>
                </c:pt>
                <c:pt idx="242126">
                  <c:v>5.49041</c:v>
                </c:pt>
                <c:pt idx="242127">
                  <c:v>5.49043</c:v>
                </c:pt>
                <c:pt idx="242128">
                  <c:v>5.49045</c:v>
                </c:pt>
                <c:pt idx="242129">
                  <c:v>5.49048</c:v>
                </c:pt>
                <c:pt idx="242130">
                  <c:v>5.4905</c:v>
                </c:pt>
                <c:pt idx="242131">
                  <c:v>5.49052</c:v>
                </c:pt>
                <c:pt idx="242132">
                  <c:v>5.49054</c:v>
                </c:pt>
                <c:pt idx="242133">
                  <c:v>5.49057</c:v>
                </c:pt>
                <c:pt idx="242134">
                  <c:v>5.49059</c:v>
                </c:pt>
                <c:pt idx="242135">
                  <c:v>5.49061</c:v>
                </c:pt>
                <c:pt idx="242136">
                  <c:v>5.49064</c:v>
                </c:pt>
                <c:pt idx="242137">
                  <c:v>5.49066</c:v>
                </c:pt>
                <c:pt idx="242138">
                  <c:v>5.49068</c:v>
                </c:pt>
                <c:pt idx="242139">
                  <c:v>5.4907</c:v>
                </c:pt>
                <c:pt idx="242140">
                  <c:v>5.49073</c:v>
                </c:pt>
                <c:pt idx="242141">
                  <c:v>5.49075</c:v>
                </c:pt>
                <c:pt idx="242142">
                  <c:v>5.49077</c:v>
                </c:pt>
                <c:pt idx="242143">
                  <c:v>5.49079</c:v>
                </c:pt>
                <c:pt idx="242144">
                  <c:v>5.49082</c:v>
                </c:pt>
                <c:pt idx="242145">
                  <c:v>5.49084</c:v>
                </c:pt>
                <c:pt idx="242146">
                  <c:v>5.49086</c:v>
                </c:pt>
                <c:pt idx="242147">
                  <c:v>5.49088</c:v>
                </c:pt>
                <c:pt idx="242148">
                  <c:v>5.49091</c:v>
                </c:pt>
                <c:pt idx="242149">
                  <c:v>5.49093</c:v>
                </c:pt>
                <c:pt idx="242150">
                  <c:v>5.49095</c:v>
                </c:pt>
                <c:pt idx="242151">
                  <c:v>5.49097</c:v>
                </c:pt>
                <c:pt idx="242152">
                  <c:v>5.491</c:v>
                </c:pt>
                <c:pt idx="242153">
                  <c:v>5.49102</c:v>
                </c:pt>
                <c:pt idx="242154">
                  <c:v>5.49104</c:v>
                </c:pt>
                <c:pt idx="242155">
                  <c:v>5.49107</c:v>
                </c:pt>
                <c:pt idx="242156">
                  <c:v>5.49109</c:v>
                </c:pt>
                <c:pt idx="242157">
                  <c:v>5.49111</c:v>
                </c:pt>
                <c:pt idx="242158">
                  <c:v>5.49113</c:v>
                </c:pt>
                <c:pt idx="242159">
                  <c:v>5.49116</c:v>
                </c:pt>
                <c:pt idx="242160">
                  <c:v>5.49118</c:v>
                </c:pt>
                <c:pt idx="242161">
                  <c:v>5.4912</c:v>
                </c:pt>
                <c:pt idx="242162">
                  <c:v>5.49122</c:v>
                </c:pt>
                <c:pt idx="242163">
                  <c:v>5.49125</c:v>
                </c:pt>
                <c:pt idx="242164">
                  <c:v>5.49127</c:v>
                </c:pt>
                <c:pt idx="242165">
                  <c:v>5.49129</c:v>
                </c:pt>
                <c:pt idx="242166">
                  <c:v>5.49132</c:v>
                </c:pt>
                <c:pt idx="242167">
                  <c:v>5.49134</c:v>
                </c:pt>
                <c:pt idx="242168">
                  <c:v>5.49136</c:v>
                </c:pt>
                <c:pt idx="242169">
                  <c:v>5.49138</c:v>
                </c:pt>
                <c:pt idx="242170">
                  <c:v>5.49141</c:v>
                </c:pt>
                <c:pt idx="242171">
                  <c:v>5.49143</c:v>
                </c:pt>
                <c:pt idx="242172">
                  <c:v>5.49145</c:v>
                </c:pt>
                <c:pt idx="242173">
                  <c:v>5.49147</c:v>
                </c:pt>
                <c:pt idx="242174">
                  <c:v>5.4915</c:v>
                </c:pt>
                <c:pt idx="242175">
                  <c:v>5.49152</c:v>
                </c:pt>
                <c:pt idx="242176">
                  <c:v>5.49154</c:v>
                </c:pt>
                <c:pt idx="242177">
                  <c:v>5.49156</c:v>
                </c:pt>
                <c:pt idx="242178">
                  <c:v>5.49159</c:v>
                </c:pt>
                <c:pt idx="242179">
                  <c:v>5.49161</c:v>
                </c:pt>
                <c:pt idx="242180">
                  <c:v>5.49163</c:v>
                </c:pt>
                <c:pt idx="242181">
                  <c:v>5.49165</c:v>
                </c:pt>
                <c:pt idx="242182">
                  <c:v>5.49168</c:v>
                </c:pt>
                <c:pt idx="242183">
                  <c:v>5.4917</c:v>
                </c:pt>
                <c:pt idx="242184">
                  <c:v>5.49172</c:v>
                </c:pt>
                <c:pt idx="242185">
                  <c:v>5.49175</c:v>
                </c:pt>
                <c:pt idx="242186">
                  <c:v>5.49177</c:v>
                </c:pt>
                <c:pt idx="242187">
                  <c:v>5.49179</c:v>
                </c:pt>
                <c:pt idx="242188">
                  <c:v>5.49181</c:v>
                </c:pt>
                <c:pt idx="242189">
                  <c:v>5.49184</c:v>
                </c:pt>
                <c:pt idx="242190">
                  <c:v>5.49186</c:v>
                </c:pt>
                <c:pt idx="242191">
                  <c:v>5.49188</c:v>
                </c:pt>
                <c:pt idx="242192">
                  <c:v>5.49191</c:v>
                </c:pt>
                <c:pt idx="242193">
                  <c:v>5.49193</c:v>
                </c:pt>
                <c:pt idx="242194">
                  <c:v>5.49195</c:v>
                </c:pt>
                <c:pt idx="242195">
                  <c:v>5.49197</c:v>
                </c:pt>
                <c:pt idx="242196">
                  <c:v>5.492</c:v>
                </c:pt>
                <c:pt idx="242197">
                  <c:v>5.49202</c:v>
                </c:pt>
                <c:pt idx="242198">
                  <c:v>5.49204</c:v>
                </c:pt>
                <c:pt idx="242199">
                  <c:v>5.49206</c:v>
                </c:pt>
                <c:pt idx="242200">
                  <c:v>5.49209</c:v>
                </c:pt>
                <c:pt idx="242201">
                  <c:v>5.49211</c:v>
                </c:pt>
                <c:pt idx="242202">
                  <c:v>5.49213</c:v>
                </c:pt>
                <c:pt idx="242203">
                  <c:v>5.49215</c:v>
                </c:pt>
                <c:pt idx="242204">
                  <c:v>5.49218</c:v>
                </c:pt>
                <c:pt idx="242205">
                  <c:v>5.4922</c:v>
                </c:pt>
                <c:pt idx="242206">
                  <c:v>5.49222</c:v>
                </c:pt>
                <c:pt idx="242207">
                  <c:v>5.49224</c:v>
                </c:pt>
                <c:pt idx="242208">
                  <c:v>5.49227</c:v>
                </c:pt>
                <c:pt idx="242209">
                  <c:v>5.49229</c:v>
                </c:pt>
                <c:pt idx="242210">
                  <c:v>5.49231</c:v>
                </c:pt>
                <c:pt idx="242211">
                  <c:v>5.49234</c:v>
                </c:pt>
                <c:pt idx="242212">
                  <c:v>5.49236</c:v>
                </c:pt>
                <c:pt idx="242213">
                  <c:v>5.49238</c:v>
                </c:pt>
                <c:pt idx="242214">
                  <c:v>5.4924</c:v>
                </c:pt>
                <c:pt idx="242215">
                  <c:v>5.49243</c:v>
                </c:pt>
                <c:pt idx="242216">
                  <c:v>5.49245</c:v>
                </c:pt>
                <c:pt idx="242217">
                  <c:v>5.49247</c:v>
                </c:pt>
                <c:pt idx="242218">
                  <c:v>5.49249</c:v>
                </c:pt>
                <c:pt idx="242219">
                  <c:v>5.49252</c:v>
                </c:pt>
                <c:pt idx="242220">
                  <c:v>5.49254</c:v>
                </c:pt>
                <c:pt idx="242221">
                  <c:v>5.49256</c:v>
                </c:pt>
                <c:pt idx="242222">
                  <c:v>5.49259</c:v>
                </c:pt>
                <c:pt idx="242223">
                  <c:v>5.49261</c:v>
                </c:pt>
                <c:pt idx="242224">
                  <c:v>5.49263</c:v>
                </c:pt>
                <c:pt idx="242225">
                  <c:v>5.49265</c:v>
                </c:pt>
                <c:pt idx="242226">
                  <c:v>5.49268</c:v>
                </c:pt>
                <c:pt idx="242227">
                  <c:v>5.4927</c:v>
                </c:pt>
                <c:pt idx="242228">
                  <c:v>5.49272</c:v>
                </c:pt>
                <c:pt idx="242229">
                  <c:v>5.49274</c:v>
                </c:pt>
                <c:pt idx="242230">
                  <c:v>5.49277</c:v>
                </c:pt>
                <c:pt idx="242231">
                  <c:v>5.49279</c:v>
                </c:pt>
                <c:pt idx="242232">
                  <c:v>5.49281</c:v>
                </c:pt>
                <c:pt idx="242233">
                  <c:v>5.49283</c:v>
                </c:pt>
                <c:pt idx="242234">
                  <c:v>5.49286</c:v>
                </c:pt>
                <c:pt idx="242235">
                  <c:v>5.49288</c:v>
                </c:pt>
                <c:pt idx="242236">
                  <c:v>5.4929</c:v>
                </c:pt>
                <c:pt idx="242237">
                  <c:v>5.49292</c:v>
                </c:pt>
                <c:pt idx="242238">
                  <c:v>5.49295</c:v>
                </c:pt>
                <c:pt idx="242239">
                  <c:v>5.49297</c:v>
                </c:pt>
                <c:pt idx="242240">
                  <c:v>5.49299</c:v>
                </c:pt>
                <c:pt idx="242241">
                  <c:v>5.49302</c:v>
                </c:pt>
                <c:pt idx="242242">
                  <c:v>5.49304</c:v>
                </c:pt>
                <c:pt idx="242243">
                  <c:v>5.49306</c:v>
                </c:pt>
                <c:pt idx="242244">
                  <c:v>5.49308</c:v>
                </c:pt>
                <c:pt idx="242245">
                  <c:v>5.49311</c:v>
                </c:pt>
                <c:pt idx="242246">
                  <c:v>5.49313</c:v>
                </c:pt>
                <c:pt idx="242247">
                  <c:v>5.49315</c:v>
                </c:pt>
                <c:pt idx="242248">
                  <c:v>5.49317</c:v>
                </c:pt>
                <c:pt idx="242249">
                  <c:v>5.4932</c:v>
                </c:pt>
                <c:pt idx="242250">
                  <c:v>5.49322</c:v>
                </c:pt>
                <c:pt idx="242251">
                  <c:v>5.49324</c:v>
                </c:pt>
                <c:pt idx="242252">
                  <c:v>5.49327</c:v>
                </c:pt>
                <c:pt idx="242253">
                  <c:v>5.49329</c:v>
                </c:pt>
                <c:pt idx="242254">
                  <c:v>5.49331</c:v>
                </c:pt>
                <c:pt idx="242255">
                  <c:v>5.49333</c:v>
                </c:pt>
                <c:pt idx="242256">
                  <c:v>5.49336</c:v>
                </c:pt>
                <c:pt idx="242257">
                  <c:v>5.49338</c:v>
                </c:pt>
                <c:pt idx="242258">
                  <c:v>5.4934</c:v>
                </c:pt>
                <c:pt idx="242259">
                  <c:v>5.49342</c:v>
                </c:pt>
                <c:pt idx="242260">
                  <c:v>5.49345</c:v>
                </c:pt>
                <c:pt idx="242261">
                  <c:v>5.49347</c:v>
                </c:pt>
                <c:pt idx="242262">
                  <c:v>5.49349</c:v>
                </c:pt>
                <c:pt idx="242263">
                  <c:v>5.49352</c:v>
                </c:pt>
                <c:pt idx="242264">
                  <c:v>5.49354</c:v>
                </c:pt>
                <c:pt idx="242265">
                  <c:v>5.49356</c:v>
                </c:pt>
                <c:pt idx="242266">
                  <c:v>5.49358</c:v>
                </c:pt>
                <c:pt idx="242267">
                  <c:v>5.4936</c:v>
                </c:pt>
                <c:pt idx="242268">
                  <c:v>5.49363</c:v>
                </c:pt>
                <c:pt idx="242269">
                  <c:v>5.49365</c:v>
                </c:pt>
                <c:pt idx="242270">
                  <c:v>5.49367</c:v>
                </c:pt>
                <c:pt idx="242271">
                  <c:v>5.4937</c:v>
                </c:pt>
                <c:pt idx="242272">
                  <c:v>5.49372</c:v>
                </c:pt>
                <c:pt idx="242273">
                  <c:v>5.49374</c:v>
                </c:pt>
                <c:pt idx="242274">
                  <c:v>5.49376</c:v>
                </c:pt>
                <c:pt idx="242275">
                  <c:v>5.49379</c:v>
                </c:pt>
                <c:pt idx="242276">
                  <c:v>5.49381</c:v>
                </c:pt>
                <c:pt idx="242277">
                  <c:v>5.49383</c:v>
                </c:pt>
                <c:pt idx="242278">
                  <c:v>5.49385</c:v>
                </c:pt>
                <c:pt idx="242279">
                  <c:v>5.49388</c:v>
                </c:pt>
                <c:pt idx="242280">
                  <c:v>5.4939</c:v>
                </c:pt>
                <c:pt idx="242281">
                  <c:v>5.49392</c:v>
                </c:pt>
                <c:pt idx="242282">
                  <c:v>5.49395</c:v>
                </c:pt>
                <c:pt idx="242283">
                  <c:v>5.49397</c:v>
                </c:pt>
                <c:pt idx="242284">
                  <c:v>5.49399</c:v>
                </c:pt>
                <c:pt idx="242285">
                  <c:v>5.49401</c:v>
                </c:pt>
                <c:pt idx="242286">
                  <c:v>5.49404</c:v>
                </c:pt>
                <c:pt idx="242287">
                  <c:v>5.49406</c:v>
                </c:pt>
                <c:pt idx="242288">
                  <c:v>5.49408</c:v>
                </c:pt>
                <c:pt idx="242289">
                  <c:v>5.4941</c:v>
                </c:pt>
                <c:pt idx="242290">
                  <c:v>5.49413</c:v>
                </c:pt>
                <c:pt idx="242291">
                  <c:v>5.49415</c:v>
                </c:pt>
                <c:pt idx="242292">
                  <c:v>5.49417</c:v>
                </c:pt>
                <c:pt idx="242293">
                  <c:v>5.4942</c:v>
                </c:pt>
                <c:pt idx="242294">
                  <c:v>5.49422</c:v>
                </c:pt>
                <c:pt idx="242295">
                  <c:v>5.49424</c:v>
                </c:pt>
                <c:pt idx="242296">
                  <c:v>5.49426</c:v>
                </c:pt>
                <c:pt idx="242297">
                  <c:v>5.49429</c:v>
                </c:pt>
                <c:pt idx="242298">
                  <c:v>5.49431</c:v>
                </c:pt>
                <c:pt idx="242299">
                  <c:v>5.49433</c:v>
                </c:pt>
                <c:pt idx="242300">
                  <c:v>5.49435</c:v>
                </c:pt>
                <c:pt idx="242301">
                  <c:v>5.49438</c:v>
                </c:pt>
                <c:pt idx="242302">
                  <c:v>5.4944</c:v>
                </c:pt>
                <c:pt idx="242303">
                  <c:v>5.49442</c:v>
                </c:pt>
                <c:pt idx="242304">
                  <c:v>5.49444</c:v>
                </c:pt>
                <c:pt idx="242305">
                  <c:v>5.49447</c:v>
                </c:pt>
                <c:pt idx="242306">
                  <c:v>5.49449</c:v>
                </c:pt>
                <c:pt idx="242307">
                  <c:v>5.49451</c:v>
                </c:pt>
                <c:pt idx="242308">
                  <c:v>5.49453</c:v>
                </c:pt>
                <c:pt idx="242309">
                  <c:v>5.49456</c:v>
                </c:pt>
                <c:pt idx="242310">
                  <c:v>5.49458</c:v>
                </c:pt>
                <c:pt idx="242311">
                  <c:v>5.4946</c:v>
                </c:pt>
                <c:pt idx="242312">
                  <c:v>5.49463</c:v>
                </c:pt>
                <c:pt idx="242313">
                  <c:v>5.49465</c:v>
                </c:pt>
                <c:pt idx="242314">
                  <c:v>5.49467</c:v>
                </c:pt>
                <c:pt idx="242315">
                  <c:v>5.49469</c:v>
                </c:pt>
                <c:pt idx="242316">
                  <c:v>5.49472</c:v>
                </c:pt>
                <c:pt idx="242317">
                  <c:v>5.49474</c:v>
                </c:pt>
                <c:pt idx="242318">
                  <c:v>5.49476</c:v>
                </c:pt>
                <c:pt idx="242319">
                  <c:v>5.49479</c:v>
                </c:pt>
                <c:pt idx="242320">
                  <c:v>5.49481</c:v>
                </c:pt>
                <c:pt idx="242321">
                  <c:v>5.49483</c:v>
                </c:pt>
                <c:pt idx="242322">
                  <c:v>5.49485</c:v>
                </c:pt>
                <c:pt idx="242323">
                  <c:v>5.49488</c:v>
                </c:pt>
                <c:pt idx="242324">
                  <c:v>5.4949</c:v>
                </c:pt>
                <c:pt idx="242325">
                  <c:v>5.49492</c:v>
                </c:pt>
                <c:pt idx="242326">
                  <c:v>5.49494</c:v>
                </c:pt>
                <c:pt idx="242327">
                  <c:v>5.49497</c:v>
                </c:pt>
                <c:pt idx="242328">
                  <c:v>5.49499</c:v>
                </c:pt>
                <c:pt idx="242329">
                  <c:v>5.49501</c:v>
                </c:pt>
                <c:pt idx="242330">
                  <c:v>5.49503</c:v>
                </c:pt>
                <c:pt idx="242331">
                  <c:v>5.49506</c:v>
                </c:pt>
                <c:pt idx="242332">
                  <c:v>5.49508</c:v>
                </c:pt>
                <c:pt idx="242333">
                  <c:v>5.4951</c:v>
                </c:pt>
                <c:pt idx="242334">
                  <c:v>5.49512</c:v>
                </c:pt>
                <c:pt idx="242335">
                  <c:v>5.49515</c:v>
                </c:pt>
                <c:pt idx="242336">
                  <c:v>5.49517</c:v>
                </c:pt>
                <c:pt idx="242337">
                  <c:v>5.49519</c:v>
                </c:pt>
                <c:pt idx="242338">
                  <c:v>5.49521</c:v>
                </c:pt>
                <c:pt idx="242339">
                  <c:v>5.49524</c:v>
                </c:pt>
                <c:pt idx="242340">
                  <c:v>5.49526</c:v>
                </c:pt>
                <c:pt idx="242341">
                  <c:v>5.49528</c:v>
                </c:pt>
                <c:pt idx="242342">
                  <c:v>5.49531</c:v>
                </c:pt>
                <c:pt idx="242343">
                  <c:v>5.49533</c:v>
                </c:pt>
                <c:pt idx="242344">
                  <c:v>5.49535</c:v>
                </c:pt>
                <c:pt idx="242345">
                  <c:v>5.49537</c:v>
                </c:pt>
                <c:pt idx="242346">
                  <c:v>5.4954</c:v>
                </c:pt>
                <c:pt idx="242347">
                  <c:v>5.49542</c:v>
                </c:pt>
                <c:pt idx="242348">
                  <c:v>5.49544</c:v>
                </c:pt>
                <c:pt idx="242349">
                  <c:v>5.49547</c:v>
                </c:pt>
                <c:pt idx="242350">
                  <c:v>5.49549</c:v>
                </c:pt>
                <c:pt idx="242351">
                  <c:v>5.49551</c:v>
                </c:pt>
                <c:pt idx="242352">
                  <c:v>5.49553</c:v>
                </c:pt>
                <c:pt idx="242353">
                  <c:v>5.49556</c:v>
                </c:pt>
                <c:pt idx="242354">
                  <c:v>5.49558</c:v>
                </c:pt>
                <c:pt idx="242355">
                  <c:v>5.4956</c:v>
                </c:pt>
                <c:pt idx="242356">
                  <c:v>5.49562</c:v>
                </c:pt>
                <c:pt idx="242357">
                  <c:v>5.49565</c:v>
                </c:pt>
                <c:pt idx="242358">
                  <c:v>5.49567</c:v>
                </c:pt>
                <c:pt idx="242359">
                  <c:v>5.49569</c:v>
                </c:pt>
                <c:pt idx="242360">
                  <c:v>5.49571</c:v>
                </c:pt>
                <c:pt idx="242361">
                  <c:v>5.49574</c:v>
                </c:pt>
                <c:pt idx="242362">
                  <c:v>5.49576</c:v>
                </c:pt>
                <c:pt idx="242363">
                  <c:v>5.49578</c:v>
                </c:pt>
                <c:pt idx="242364">
                  <c:v>5.4958</c:v>
                </c:pt>
                <c:pt idx="242365">
                  <c:v>5.49583</c:v>
                </c:pt>
                <c:pt idx="242366">
                  <c:v>5.49585</c:v>
                </c:pt>
                <c:pt idx="242367">
                  <c:v>5.49587</c:v>
                </c:pt>
                <c:pt idx="242368">
                  <c:v>5.4959</c:v>
                </c:pt>
                <c:pt idx="242369">
                  <c:v>5.49592</c:v>
                </c:pt>
                <c:pt idx="242370">
                  <c:v>5.49594</c:v>
                </c:pt>
                <c:pt idx="242371">
                  <c:v>5.49596</c:v>
                </c:pt>
                <c:pt idx="242372">
                  <c:v>5.49599</c:v>
                </c:pt>
                <c:pt idx="242373">
                  <c:v>5.49601</c:v>
                </c:pt>
                <c:pt idx="242374">
                  <c:v>5.49603</c:v>
                </c:pt>
                <c:pt idx="242375">
                  <c:v>5.49605</c:v>
                </c:pt>
                <c:pt idx="242376">
                  <c:v>5.49608</c:v>
                </c:pt>
                <c:pt idx="242377">
                  <c:v>5.4961</c:v>
                </c:pt>
                <c:pt idx="242378">
                  <c:v>5.49612</c:v>
                </c:pt>
                <c:pt idx="242379">
                  <c:v>5.49615</c:v>
                </c:pt>
                <c:pt idx="242380">
                  <c:v>5.49617</c:v>
                </c:pt>
                <c:pt idx="242381">
                  <c:v>5.49619</c:v>
                </c:pt>
                <c:pt idx="242382">
                  <c:v>5.49621</c:v>
                </c:pt>
                <c:pt idx="242383">
                  <c:v>5.49624</c:v>
                </c:pt>
                <c:pt idx="242384">
                  <c:v>5.49626</c:v>
                </c:pt>
                <c:pt idx="242385">
                  <c:v>5.49628</c:v>
                </c:pt>
                <c:pt idx="242386">
                  <c:v>5.4963</c:v>
                </c:pt>
                <c:pt idx="242387">
                  <c:v>5.49633</c:v>
                </c:pt>
                <c:pt idx="242388">
                  <c:v>5.49635</c:v>
                </c:pt>
                <c:pt idx="242389">
                  <c:v>5.49637</c:v>
                </c:pt>
                <c:pt idx="242390">
                  <c:v>5.49639</c:v>
                </c:pt>
                <c:pt idx="242391">
                  <c:v>5.49642</c:v>
                </c:pt>
                <c:pt idx="242392">
                  <c:v>5.49644</c:v>
                </c:pt>
                <c:pt idx="242393">
                  <c:v>5.49646</c:v>
                </c:pt>
                <c:pt idx="242394">
                  <c:v>5.49648</c:v>
                </c:pt>
                <c:pt idx="242395">
                  <c:v>5.49651</c:v>
                </c:pt>
                <c:pt idx="242396">
                  <c:v>5.49653</c:v>
                </c:pt>
                <c:pt idx="242397">
                  <c:v>5.49655</c:v>
                </c:pt>
                <c:pt idx="242398">
                  <c:v>5.49658</c:v>
                </c:pt>
                <c:pt idx="242399">
                  <c:v>5.4966</c:v>
                </c:pt>
                <c:pt idx="242400">
                  <c:v>5.49662</c:v>
                </c:pt>
                <c:pt idx="242401">
                  <c:v>5.49664</c:v>
                </c:pt>
                <c:pt idx="242402">
                  <c:v>5.49667</c:v>
                </c:pt>
                <c:pt idx="242403">
                  <c:v>5.49669</c:v>
                </c:pt>
                <c:pt idx="242404">
                  <c:v>5.49671</c:v>
                </c:pt>
                <c:pt idx="242405">
                  <c:v>5.49674</c:v>
                </c:pt>
                <c:pt idx="242406">
                  <c:v>5.49676</c:v>
                </c:pt>
                <c:pt idx="242407">
                  <c:v>5.49678</c:v>
                </c:pt>
                <c:pt idx="242408">
                  <c:v>5.4968</c:v>
                </c:pt>
                <c:pt idx="242409">
                  <c:v>5.49683</c:v>
                </c:pt>
                <c:pt idx="242410">
                  <c:v>5.49685</c:v>
                </c:pt>
                <c:pt idx="242411">
                  <c:v>5.49687</c:v>
                </c:pt>
                <c:pt idx="242412">
                  <c:v>5.49689</c:v>
                </c:pt>
                <c:pt idx="242413">
                  <c:v>5.49692</c:v>
                </c:pt>
                <c:pt idx="242414">
                  <c:v>5.49694</c:v>
                </c:pt>
                <c:pt idx="242415">
                  <c:v>5.49696</c:v>
                </c:pt>
                <c:pt idx="242416">
                  <c:v>5.49698</c:v>
                </c:pt>
                <c:pt idx="242417">
                  <c:v>5.49701</c:v>
                </c:pt>
                <c:pt idx="242418">
                  <c:v>5.49703</c:v>
                </c:pt>
                <c:pt idx="242419">
                  <c:v>5.49705</c:v>
                </c:pt>
                <c:pt idx="242420">
                  <c:v>5.49707</c:v>
                </c:pt>
                <c:pt idx="242421">
                  <c:v>5.4971</c:v>
                </c:pt>
                <c:pt idx="242422">
                  <c:v>5.49712</c:v>
                </c:pt>
                <c:pt idx="242423">
                  <c:v>5.49714</c:v>
                </c:pt>
                <c:pt idx="242424">
                  <c:v>5.49717</c:v>
                </c:pt>
                <c:pt idx="242425">
                  <c:v>5.49719</c:v>
                </c:pt>
                <c:pt idx="242426">
                  <c:v>5.49721</c:v>
                </c:pt>
                <c:pt idx="242427">
                  <c:v>5.49723</c:v>
                </c:pt>
                <c:pt idx="242428">
                  <c:v>5.49726</c:v>
                </c:pt>
                <c:pt idx="242429">
                  <c:v>5.49728</c:v>
                </c:pt>
                <c:pt idx="242430">
                  <c:v>5.4973</c:v>
                </c:pt>
                <c:pt idx="242431">
                  <c:v>5.49732</c:v>
                </c:pt>
                <c:pt idx="242432">
                  <c:v>5.49735</c:v>
                </c:pt>
                <c:pt idx="242433">
                  <c:v>5.49737</c:v>
                </c:pt>
                <c:pt idx="242434">
                  <c:v>5.49739</c:v>
                </c:pt>
                <c:pt idx="242435">
                  <c:v>5.49742</c:v>
                </c:pt>
                <c:pt idx="242436">
                  <c:v>5.49744</c:v>
                </c:pt>
                <c:pt idx="242437">
                  <c:v>5.49746</c:v>
                </c:pt>
                <c:pt idx="242438">
                  <c:v>5.49748</c:v>
                </c:pt>
                <c:pt idx="242439">
                  <c:v>5.49751</c:v>
                </c:pt>
                <c:pt idx="242440">
                  <c:v>5.49753</c:v>
                </c:pt>
                <c:pt idx="242441">
                  <c:v>5.49755</c:v>
                </c:pt>
                <c:pt idx="242442">
                  <c:v>5.49757</c:v>
                </c:pt>
                <c:pt idx="242443">
                  <c:v>5.4976</c:v>
                </c:pt>
                <c:pt idx="242444">
                  <c:v>5.49762</c:v>
                </c:pt>
                <c:pt idx="242445">
                  <c:v>5.49764</c:v>
                </c:pt>
                <c:pt idx="242446">
                  <c:v>5.49766</c:v>
                </c:pt>
                <c:pt idx="242447">
                  <c:v>5.49769</c:v>
                </c:pt>
                <c:pt idx="242448">
                  <c:v>5.49771</c:v>
                </c:pt>
                <c:pt idx="242449">
                  <c:v>5.49773</c:v>
                </c:pt>
                <c:pt idx="242450">
                  <c:v>5.49775</c:v>
                </c:pt>
                <c:pt idx="242451">
                  <c:v>5.49778</c:v>
                </c:pt>
                <c:pt idx="242452">
                  <c:v>5.4978</c:v>
                </c:pt>
                <c:pt idx="242453">
                  <c:v>5.49782</c:v>
                </c:pt>
                <c:pt idx="242454">
                  <c:v>5.49785</c:v>
                </c:pt>
                <c:pt idx="242455">
                  <c:v>5.49787</c:v>
                </c:pt>
                <c:pt idx="242456">
                  <c:v>5.49789</c:v>
                </c:pt>
                <c:pt idx="242457">
                  <c:v>5.49791</c:v>
                </c:pt>
                <c:pt idx="242458">
                  <c:v>5.49794</c:v>
                </c:pt>
                <c:pt idx="242459">
                  <c:v>5.49796</c:v>
                </c:pt>
                <c:pt idx="242460">
                  <c:v>5.49798</c:v>
                </c:pt>
                <c:pt idx="242461">
                  <c:v>5.49801</c:v>
                </c:pt>
                <c:pt idx="242462">
                  <c:v>5.49803</c:v>
                </c:pt>
                <c:pt idx="242463">
                  <c:v>5.49805</c:v>
                </c:pt>
                <c:pt idx="242464">
                  <c:v>5.49807</c:v>
                </c:pt>
                <c:pt idx="242465">
                  <c:v>5.4981</c:v>
                </c:pt>
                <c:pt idx="242466">
                  <c:v>5.49812</c:v>
                </c:pt>
                <c:pt idx="242467">
                  <c:v>5.49814</c:v>
                </c:pt>
                <c:pt idx="242468">
                  <c:v>5.49816</c:v>
                </c:pt>
                <c:pt idx="242469">
                  <c:v>5.49819</c:v>
                </c:pt>
                <c:pt idx="242470">
                  <c:v>5.49821</c:v>
                </c:pt>
                <c:pt idx="242471">
                  <c:v>5.49823</c:v>
                </c:pt>
                <c:pt idx="242472">
                  <c:v>5.49825</c:v>
                </c:pt>
                <c:pt idx="242473">
                  <c:v>5.49828</c:v>
                </c:pt>
                <c:pt idx="242474">
                  <c:v>5.4983</c:v>
                </c:pt>
                <c:pt idx="242475">
                  <c:v>5.49832</c:v>
                </c:pt>
                <c:pt idx="242476">
                  <c:v>5.49834</c:v>
                </c:pt>
                <c:pt idx="242477">
                  <c:v>5.49837</c:v>
                </c:pt>
                <c:pt idx="242478">
                  <c:v>5.49839</c:v>
                </c:pt>
                <c:pt idx="242479">
                  <c:v>5.49841</c:v>
                </c:pt>
                <c:pt idx="242480">
                  <c:v>5.49843</c:v>
                </c:pt>
                <c:pt idx="242481">
                  <c:v>5.49846</c:v>
                </c:pt>
                <c:pt idx="242482">
                  <c:v>5.49848</c:v>
                </c:pt>
                <c:pt idx="242483">
                  <c:v>5.4985</c:v>
                </c:pt>
                <c:pt idx="242484">
                  <c:v>5.49853</c:v>
                </c:pt>
                <c:pt idx="242485">
                  <c:v>5.49855</c:v>
                </c:pt>
                <c:pt idx="242486">
                  <c:v>5.49857</c:v>
                </c:pt>
                <c:pt idx="242487">
                  <c:v>5.49859</c:v>
                </c:pt>
                <c:pt idx="242488">
                  <c:v>5.49862</c:v>
                </c:pt>
                <c:pt idx="242489">
                  <c:v>5.49864</c:v>
                </c:pt>
                <c:pt idx="242490">
                  <c:v>5.49866</c:v>
                </c:pt>
                <c:pt idx="242491">
                  <c:v>5.49869</c:v>
                </c:pt>
                <c:pt idx="242492">
                  <c:v>5.49871</c:v>
                </c:pt>
                <c:pt idx="242493">
                  <c:v>5.49873</c:v>
                </c:pt>
                <c:pt idx="242494">
                  <c:v>5.49875</c:v>
                </c:pt>
                <c:pt idx="242495">
                  <c:v>5.49878</c:v>
                </c:pt>
                <c:pt idx="242496">
                  <c:v>5.4988</c:v>
                </c:pt>
                <c:pt idx="242497">
                  <c:v>5.49882</c:v>
                </c:pt>
                <c:pt idx="242498">
                  <c:v>5.49884</c:v>
                </c:pt>
                <c:pt idx="242499">
                  <c:v>5.49887</c:v>
                </c:pt>
                <c:pt idx="242500">
                  <c:v>5.49889</c:v>
                </c:pt>
                <c:pt idx="242501">
                  <c:v>5.49891</c:v>
                </c:pt>
                <c:pt idx="242502">
                  <c:v>5.49893</c:v>
                </c:pt>
                <c:pt idx="242503">
                  <c:v>5.49896</c:v>
                </c:pt>
                <c:pt idx="242504">
                  <c:v>5.49898</c:v>
                </c:pt>
                <c:pt idx="242505">
                  <c:v>5.499</c:v>
                </c:pt>
                <c:pt idx="242506">
                  <c:v>5.49902</c:v>
                </c:pt>
                <c:pt idx="242507">
                  <c:v>5.49905</c:v>
                </c:pt>
                <c:pt idx="242508">
                  <c:v>5.49907</c:v>
                </c:pt>
                <c:pt idx="242509">
                  <c:v>5.49909</c:v>
                </c:pt>
                <c:pt idx="242510">
                  <c:v>5.49912</c:v>
                </c:pt>
                <c:pt idx="242511">
                  <c:v>5.49914</c:v>
                </c:pt>
                <c:pt idx="242512">
                  <c:v>5.49916</c:v>
                </c:pt>
                <c:pt idx="242513">
                  <c:v>5.49918</c:v>
                </c:pt>
                <c:pt idx="242514">
                  <c:v>5.49921</c:v>
                </c:pt>
                <c:pt idx="242515">
                  <c:v>5.49923</c:v>
                </c:pt>
                <c:pt idx="242516">
                  <c:v>5.49925</c:v>
                </c:pt>
                <c:pt idx="242517">
                  <c:v>5.49927</c:v>
                </c:pt>
                <c:pt idx="242518">
                  <c:v>5.4993</c:v>
                </c:pt>
                <c:pt idx="242519">
                  <c:v>5.49932</c:v>
                </c:pt>
                <c:pt idx="242520">
                  <c:v>5.49934</c:v>
                </c:pt>
                <c:pt idx="242521">
                  <c:v>5.49937</c:v>
                </c:pt>
                <c:pt idx="242522">
                  <c:v>5.49939</c:v>
                </c:pt>
                <c:pt idx="242523">
                  <c:v>5.49941</c:v>
                </c:pt>
                <c:pt idx="242524">
                  <c:v>5.49943</c:v>
                </c:pt>
                <c:pt idx="242525">
                  <c:v>5.49946</c:v>
                </c:pt>
                <c:pt idx="242526">
                  <c:v>5.49948</c:v>
                </c:pt>
                <c:pt idx="242527">
                  <c:v>5.4995</c:v>
                </c:pt>
                <c:pt idx="242528">
                  <c:v>5.49952</c:v>
                </c:pt>
                <c:pt idx="242529">
                  <c:v>5.49955</c:v>
                </c:pt>
                <c:pt idx="242530">
                  <c:v>5.49957</c:v>
                </c:pt>
                <c:pt idx="242531">
                  <c:v>5.49959</c:v>
                </c:pt>
                <c:pt idx="242532">
                  <c:v>5.49962</c:v>
                </c:pt>
                <c:pt idx="242533">
                  <c:v>5.49964</c:v>
                </c:pt>
                <c:pt idx="242534">
                  <c:v>5.49966</c:v>
                </c:pt>
                <c:pt idx="242535">
                  <c:v>5.49968</c:v>
                </c:pt>
                <c:pt idx="242536">
                  <c:v>5.4997</c:v>
                </c:pt>
                <c:pt idx="242537">
                  <c:v>5.49973</c:v>
                </c:pt>
                <c:pt idx="242538">
                  <c:v>5.49975</c:v>
                </c:pt>
                <c:pt idx="242539">
                  <c:v>5.49977</c:v>
                </c:pt>
                <c:pt idx="242540">
                  <c:v>5.4998</c:v>
                </c:pt>
                <c:pt idx="242541">
                  <c:v>5.49982</c:v>
                </c:pt>
                <c:pt idx="242542">
                  <c:v>5.49984</c:v>
                </c:pt>
                <c:pt idx="242543">
                  <c:v>5.49986</c:v>
                </c:pt>
                <c:pt idx="242544">
                  <c:v>5.49989</c:v>
                </c:pt>
                <c:pt idx="242545">
                  <c:v>5.49991</c:v>
                </c:pt>
                <c:pt idx="242546">
                  <c:v>5.49993</c:v>
                </c:pt>
                <c:pt idx="242547">
                  <c:v>5.49995</c:v>
                </c:pt>
                <c:pt idx="242548">
                  <c:v>5.49998</c:v>
                </c:pt>
                <c:pt idx="242549">
                  <c:v>5.5</c:v>
                </c:pt>
                <c:pt idx="242550">
                  <c:v>5.50002</c:v>
                </c:pt>
                <c:pt idx="242551">
                  <c:v>5.50005</c:v>
                </c:pt>
                <c:pt idx="242552">
                  <c:v>5.50007</c:v>
                </c:pt>
                <c:pt idx="242553">
                  <c:v>5.50009</c:v>
                </c:pt>
                <c:pt idx="242554">
                  <c:v>5.50011</c:v>
                </c:pt>
                <c:pt idx="242555">
                  <c:v>5.50014</c:v>
                </c:pt>
                <c:pt idx="242556">
                  <c:v>5.50016</c:v>
                </c:pt>
                <c:pt idx="242557">
                  <c:v>5.50018</c:v>
                </c:pt>
                <c:pt idx="242558">
                  <c:v>5.5002</c:v>
                </c:pt>
                <c:pt idx="242559">
                  <c:v>5.50023</c:v>
                </c:pt>
                <c:pt idx="242560">
                  <c:v>5.50025</c:v>
                </c:pt>
                <c:pt idx="242561">
                  <c:v>5.50027</c:v>
                </c:pt>
                <c:pt idx="242562">
                  <c:v>5.5003</c:v>
                </c:pt>
                <c:pt idx="242563">
                  <c:v>5.50032</c:v>
                </c:pt>
                <c:pt idx="242564">
                  <c:v>5.50034</c:v>
                </c:pt>
                <c:pt idx="242565">
                  <c:v>5.50036</c:v>
                </c:pt>
                <c:pt idx="242566">
                  <c:v>5.50038</c:v>
                </c:pt>
                <c:pt idx="242567">
                  <c:v>5.50041</c:v>
                </c:pt>
                <c:pt idx="242568">
                  <c:v>5.50043</c:v>
                </c:pt>
                <c:pt idx="242569">
                  <c:v>5.50045</c:v>
                </c:pt>
                <c:pt idx="242570">
                  <c:v>5.50048</c:v>
                </c:pt>
                <c:pt idx="242571">
                  <c:v>5.5005</c:v>
                </c:pt>
                <c:pt idx="242572">
                  <c:v>5.50052</c:v>
                </c:pt>
                <c:pt idx="242573">
                  <c:v>5.50054</c:v>
                </c:pt>
                <c:pt idx="242574">
                  <c:v>5.50057</c:v>
                </c:pt>
                <c:pt idx="242575">
                  <c:v>5.50059</c:v>
                </c:pt>
                <c:pt idx="242576">
                  <c:v>5.50061</c:v>
                </c:pt>
                <c:pt idx="242577">
                  <c:v>5.50063</c:v>
                </c:pt>
                <c:pt idx="242578">
                  <c:v>5.50066</c:v>
                </c:pt>
                <c:pt idx="242579">
                  <c:v>5.50068</c:v>
                </c:pt>
                <c:pt idx="242580">
                  <c:v>5.5007</c:v>
                </c:pt>
                <c:pt idx="242581">
                  <c:v>5.50073</c:v>
                </c:pt>
                <c:pt idx="242582">
                  <c:v>5.50075</c:v>
                </c:pt>
                <c:pt idx="242583">
                  <c:v>5.50077</c:v>
                </c:pt>
                <c:pt idx="242584">
                  <c:v>5.50079</c:v>
                </c:pt>
                <c:pt idx="242585">
                  <c:v>5.50082</c:v>
                </c:pt>
                <c:pt idx="242586">
                  <c:v>5.50084</c:v>
                </c:pt>
                <c:pt idx="242587">
                  <c:v>5.50086</c:v>
                </c:pt>
                <c:pt idx="242588">
                  <c:v>5.50088</c:v>
                </c:pt>
                <c:pt idx="242589">
                  <c:v>5.50091</c:v>
                </c:pt>
                <c:pt idx="242590">
                  <c:v>5.50093</c:v>
                </c:pt>
                <c:pt idx="242591">
                  <c:v>5.50095</c:v>
                </c:pt>
                <c:pt idx="242592">
                  <c:v>5.50098</c:v>
                </c:pt>
                <c:pt idx="242593">
                  <c:v>5.501</c:v>
                </c:pt>
                <c:pt idx="242594">
                  <c:v>5.50102</c:v>
                </c:pt>
                <c:pt idx="242595">
                  <c:v>5.50104</c:v>
                </c:pt>
                <c:pt idx="242596">
                  <c:v>5.50107</c:v>
                </c:pt>
                <c:pt idx="242597">
                  <c:v>5.50109</c:v>
                </c:pt>
                <c:pt idx="242598">
                  <c:v>5.50111</c:v>
                </c:pt>
                <c:pt idx="242599">
                  <c:v>5.50113</c:v>
                </c:pt>
                <c:pt idx="242600">
                  <c:v>5.50116</c:v>
                </c:pt>
                <c:pt idx="242601">
                  <c:v>5.50118</c:v>
                </c:pt>
                <c:pt idx="242602">
                  <c:v>5.5012</c:v>
                </c:pt>
                <c:pt idx="242603">
                  <c:v>5.50122</c:v>
                </c:pt>
                <c:pt idx="242604">
                  <c:v>5.50125</c:v>
                </c:pt>
                <c:pt idx="242605">
                  <c:v>5.50127</c:v>
                </c:pt>
                <c:pt idx="242606">
                  <c:v>5.50129</c:v>
                </c:pt>
                <c:pt idx="242607">
                  <c:v>5.50131</c:v>
                </c:pt>
                <c:pt idx="242608">
                  <c:v>5.50134</c:v>
                </c:pt>
                <c:pt idx="242609">
                  <c:v>5.50136</c:v>
                </c:pt>
                <c:pt idx="242610">
                  <c:v>5.50138</c:v>
                </c:pt>
                <c:pt idx="242611">
                  <c:v>5.50141</c:v>
                </c:pt>
                <c:pt idx="242612">
                  <c:v>5.50143</c:v>
                </c:pt>
                <c:pt idx="242613">
                  <c:v>5.50145</c:v>
                </c:pt>
                <c:pt idx="242614">
                  <c:v>5.50147</c:v>
                </c:pt>
                <c:pt idx="242615">
                  <c:v>5.5015</c:v>
                </c:pt>
                <c:pt idx="242616">
                  <c:v>5.50152</c:v>
                </c:pt>
                <c:pt idx="242617">
                  <c:v>5.50154</c:v>
                </c:pt>
                <c:pt idx="242618">
                  <c:v>5.50157</c:v>
                </c:pt>
                <c:pt idx="242619">
                  <c:v>5.50159</c:v>
                </c:pt>
                <c:pt idx="242620">
                  <c:v>5.50161</c:v>
                </c:pt>
                <c:pt idx="242621">
                  <c:v>5.50163</c:v>
                </c:pt>
                <c:pt idx="242622">
                  <c:v>5.50166</c:v>
                </c:pt>
                <c:pt idx="242623">
                  <c:v>5.50168</c:v>
                </c:pt>
                <c:pt idx="242624">
                  <c:v>5.5017</c:v>
                </c:pt>
                <c:pt idx="242625">
                  <c:v>5.50172</c:v>
                </c:pt>
                <c:pt idx="242626">
                  <c:v>5.50175</c:v>
                </c:pt>
                <c:pt idx="242627">
                  <c:v>5.50177</c:v>
                </c:pt>
                <c:pt idx="242628">
                  <c:v>5.50179</c:v>
                </c:pt>
                <c:pt idx="242629">
                  <c:v>5.50181</c:v>
                </c:pt>
                <c:pt idx="242630">
                  <c:v>5.50184</c:v>
                </c:pt>
                <c:pt idx="242631">
                  <c:v>5.50186</c:v>
                </c:pt>
                <c:pt idx="242632">
                  <c:v>5.50188</c:v>
                </c:pt>
                <c:pt idx="242633">
                  <c:v>5.5019</c:v>
                </c:pt>
                <c:pt idx="242634">
                  <c:v>5.50193</c:v>
                </c:pt>
                <c:pt idx="242635">
                  <c:v>5.50195</c:v>
                </c:pt>
                <c:pt idx="242636">
                  <c:v>5.50197</c:v>
                </c:pt>
                <c:pt idx="242637">
                  <c:v>5.50199</c:v>
                </c:pt>
                <c:pt idx="242638">
                  <c:v>5.50202</c:v>
                </c:pt>
                <c:pt idx="242639">
                  <c:v>5.50204</c:v>
                </c:pt>
                <c:pt idx="242640">
                  <c:v>5.50206</c:v>
                </c:pt>
                <c:pt idx="242641">
                  <c:v>5.50209</c:v>
                </c:pt>
                <c:pt idx="242642">
                  <c:v>5.50211</c:v>
                </c:pt>
                <c:pt idx="242643">
                  <c:v>5.50213</c:v>
                </c:pt>
                <c:pt idx="242644">
                  <c:v>5.50215</c:v>
                </c:pt>
                <c:pt idx="242645">
                  <c:v>5.50218</c:v>
                </c:pt>
                <c:pt idx="242646">
                  <c:v>5.5022</c:v>
                </c:pt>
                <c:pt idx="242647">
                  <c:v>5.50222</c:v>
                </c:pt>
                <c:pt idx="242648">
                  <c:v>5.50225</c:v>
                </c:pt>
                <c:pt idx="242649">
                  <c:v>5.50227</c:v>
                </c:pt>
                <c:pt idx="242650">
                  <c:v>5.50229</c:v>
                </c:pt>
                <c:pt idx="242651">
                  <c:v>5.50231</c:v>
                </c:pt>
                <c:pt idx="242652">
                  <c:v>5.50234</c:v>
                </c:pt>
                <c:pt idx="242653">
                  <c:v>5.50236</c:v>
                </c:pt>
                <c:pt idx="242654">
                  <c:v>5.50238</c:v>
                </c:pt>
                <c:pt idx="242655">
                  <c:v>5.5024</c:v>
                </c:pt>
                <c:pt idx="242656">
                  <c:v>5.50243</c:v>
                </c:pt>
                <c:pt idx="242657">
                  <c:v>5.50245</c:v>
                </c:pt>
                <c:pt idx="242658">
                  <c:v>5.50247</c:v>
                </c:pt>
                <c:pt idx="242659">
                  <c:v>5.50249</c:v>
                </c:pt>
                <c:pt idx="242660">
                  <c:v>5.50252</c:v>
                </c:pt>
                <c:pt idx="242661">
                  <c:v>5.50254</c:v>
                </c:pt>
                <c:pt idx="242662">
                  <c:v>5.50256</c:v>
                </c:pt>
                <c:pt idx="242663">
                  <c:v>5.50258</c:v>
                </c:pt>
                <c:pt idx="242664">
                  <c:v>5.50261</c:v>
                </c:pt>
                <c:pt idx="242665">
                  <c:v>5.50263</c:v>
                </c:pt>
                <c:pt idx="242666">
                  <c:v>5.50265</c:v>
                </c:pt>
                <c:pt idx="242667">
                  <c:v>5.50268</c:v>
                </c:pt>
                <c:pt idx="242668">
                  <c:v>5.5027</c:v>
                </c:pt>
                <c:pt idx="242669">
                  <c:v>5.50272</c:v>
                </c:pt>
                <c:pt idx="242670">
                  <c:v>5.50274</c:v>
                </c:pt>
                <c:pt idx="242671">
                  <c:v>5.50277</c:v>
                </c:pt>
                <c:pt idx="242672">
                  <c:v>5.50279</c:v>
                </c:pt>
                <c:pt idx="242673">
                  <c:v>5.50281</c:v>
                </c:pt>
                <c:pt idx="242674">
                  <c:v>5.50283</c:v>
                </c:pt>
                <c:pt idx="242675">
                  <c:v>5.50286</c:v>
                </c:pt>
                <c:pt idx="242676">
                  <c:v>5.50288</c:v>
                </c:pt>
                <c:pt idx="242677">
                  <c:v>5.5029</c:v>
                </c:pt>
                <c:pt idx="242678">
                  <c:v>5.50293</c:v>
                </c:pt>
                <c:pt idx="242679">
                  <c:v>5.50295</c:v>
                </c:pt>
                <c:pt idx="242680">
                  <c:v>5.50297</c:v>
                </c:pt>
                <c:pt idx="242681">
                  <c:v>5.50299</c:v>
                </c:pt>
                <c:pt idx="242682">
                  <c:v>5.50302</c:v>
                </c:pt>
                <c:pt idx="242683">
                  <c:v>5.50304</c:v>
                </c:pt>
                <c:pt idx="242684">
                  <c:v>5.50306</c:v>
                </c:pt>
                <c:pt idx="242685">
                  <c:v>5.50308</c:v>
                </c:pt>
                <c:pt idx="242686">
                  <c:v>5.50311</c:v>
                </c:pt>
                <c:pt idx="242687">
                  <c:v>5.50313</c:v>
                </c:pt>
                <c:pt idx="242688">
                  <c:v>5.50315</c:v>
                </c:pt>
                <c:pt idx="242689">
                  <c:v>5.50317</c:v>
                </c:pt>
                <c:pt idx="242690">
                  <c:v>5.5032</c:v>
                </c:pt>
                <c:pt idx="242691">
                  <c:v>5.50322</c:v>
                </c:pt>
                <c:pt idx="242692">
                  <c:v>5.50324</c:v>
                </c:pt>
                <c:pt idx="242693">
                  <c:v>5.50326</c:v>
                </c:pt>
                <c:pt idx="242694">
                  <c:v>5.50329</c:v>
                </c:pt>
                <c:pt idx="242695">
                  <c:v>5.50331</c:v>
                </c:pt>
                <c:pt idx="242696">
                  <c:v>5.50333</c:v>
                </c:pt>
                <c:pt idx="242697">
                  <c:v>5.50336</c:v>
                </c:pt>
                <c:pt idx="242698">
                  <c:v>5.50338</c:v>
                </c:pt>
                <c:pt idx="242699">
                  <c:v>5.5034</c:v>
                </c:pt>
                <c:pt idx="242700">
                  <c:v>5.50342</c:v>
                </c:pt>
                <c:pt idx="242701">
                  <c:v>5.50345</c:v>
                </c:pt>
                <c:pt idx="242702">
                  <c:v>5.50347</c:v>
                </c:pt>
                <c:pt idx="242703">
                  <c:v>5.50349</c:v>
                </c:pt>
                <c:pt idx="242704">
                  <c:v>5.50352</c:v>
                </c:pt>
                <c:pt idx="242705">
                  <c:v>5.50354</c:v>
                </c:pt>
                <c:pt idx="242706">
                  <c:v>5.50356</c:v>
                </c:pt>
                <c:pt idx="242707">
                  <c:v>5.50358</c:v>
                </c:pt>
                <c:pt idx="242708">
                  <c:v>5.50361</c:v>
                </c:pt>
                <c:pt idx="242709">
                  <c:v>5.50363</c:v>
                </c:pt>
                <c:pt idx="242710">
                  <c:v>5.50365</c:v>
                </c:pt>
                <c:pt idx="242711">
                  <c:v>5.50367</c:v>
                </c:pt>
                <c:pt idx="242712">
                  <c:v>5.5037</c:v>
                </c:pt>
                <c:pt idx="242713">
                  <c:v>5.50372</c:v>
                </c:pt>
                <c:pt idx="242714">
                  <c:v>5.50374</c:v>
                </c:pt>
                <c:pt idx="242715">
                  <c:v>5.50376</c:v>
                </c:pt>
                <c:pt idx="242716">
                  <c:v>5.50379</c:v>
                </c:pt>
                <c:pt idx="242717">
                  <c:v>5.50381</c:v>
                </c:pt>
                <c:pt idx="242718">
                  <c:v>5.50383</c:v>
                </c:pt>
                <c:pt idx="242719">
                  <c:v>5.50385</c:v>
                </c:pt>
                <c:pt idx="242720">
                  <c:v>5.50388</c:v>
                </c:pt>
                <c:pt idx="242721">
                  <c:v>5.5039</c:v>
                </c:pt>
                <c:pt idx="242722">
                  <c:v>5.50392</c:v>
                </c:pt>
                <c:pt idx="242723">
                  <c:v>5.50395</c:v>
                </c:pt>
                <c:pt idx="242724">
                  <c:v>5.50397</c:v>
                </c:pt>
                <c:pt idx="242725">
                  <c:v>5.50399</c:v>
                </c:pt>
                <c:pt idx="242726">
                  <c:v>5.50401</c:v>
                </c:pt>
                <c:pt idx="242727">
                  <c:v>5.50404</c:v>
                </c:pt>
                <c:pt idx="242728">
                  <c:v>5.50406</c:v>
                </c:pt>
                <c:pt idx="242729">
                  <c:v>5.50408</c:v>
                </c:pt>
                <c:pt idx="242730">
                  <c:v>5.5041</c:v>
                </c:pt>
                <c:pt idx="242731">
                  <c:v>5.50413</c:v>
                </c:pt>
                <c:pt idx="242732">
                  <c:v>5.50415</c:v>
                </c:pt>
                <c:pt idx="242733">
                  <c:v>5.50417</c:v>
                </c:pt>
                <c:pt idx="242734">
                  <c:v>5.5042</c:v>
                </c:pt>
                <c:pt idx="242735">
                  <c:v>5.50422</c:v>
                </c:pt>
                <c:pt idx="242736">
                  <c:v>5.50424</c:v>
                </c:pt>
                <c:pt idx="242737">
                  <c:v>5.50426</c:v>
                </c:pt>
                <c:pt idx="242738">
                  <c:v>5.50429</c:v>
                </c:pt>
                <c:pt idx="242739">
                  <c:v>5.50431</c:v>
                </c:pt>
                <c:pt idx="242740">
                  <c:v>5.50433</c:v>
                </c:pt>
                <c:pt idx="242741">
                  <c:v>5.50435</c:v>
                </c:pt>
                <c:pt idx="242742">
                  <c:v>5.50438</c:v>
                </c:pt>
                <c:pt idx="242743">
                  <c:v>5.5044</c:v>
                </c:pt>
                <c:pt idx="242744">
                  <c:v>5.50442</c:v>
                </c:pt>
                <c:pt idx="242745">
                  <c:v>5.50444</c:v>
                </c:pt>
                <c:pt idx="242746">
                  <c:v>5.50447</c:v>
                </c:pt>
                <c:pt idx="242747">
                  <c:v>5.50449</c:v>
                </c:pt>
                <c:pt idx="242748">
                  <c:v>5.50451</c:v>
                </c:pt>
                <c:pt idx="242749">
                  <c:v>5.50453</c:v>
                </c:pt>
                <c:pt idx="242750">
                  <c:v>5.50456</c:v>
                </c:pt>
                <c:pt idx="242751">
                  <c:v>5.50458</c:v>
                </c:pt>
                <c:pt idx="242752">
                  <c:v>5.5046</c:v>
                </c:pt>
                <c:pt idx="242753">
                  <c:v>5.50463</c:v>
                </c:pt>
                <c:pt idx="242754">
                  <c:v>5.50465</c:v>
                </c:pt>
                <c:pt idx="242755">
                  <c:v>5.50467</c:v>
                </c:pt>
                <c:pt idx="242756">
                  <c:v>5.50469</c:v>
                </c:pt>
                <c:pt idx="242757">
                  <c:v>5.50472</c:v>
                </c:pt>
                <c:pt idx="242758">
                  <c:v>5.50474</c:v>
                </c:pt>
                <c:pt idx="242759">
                  <c:v>5.50476</c:v>
                </c:pt>
                <c:pt idx="242760">
                  <c:v>5.50479</c:v>
                </c:pt>
                <c:pt idx="242761">
                  <c:v>5.50481</c:v>
                </c:pt>
                <c:pt idx="242762">
                  <c:v>5.50483</c:v>
                </c:pt>
                <c:pt idx="242763">
                  <c:v>5.50485</c:v>
                </c:pt>
                <c:pt idx="242764">
                  <c:v>5.50488</c:v>
                </c:pt>
                <c:pt idx="242765">
                  <c:v>5.5049</c:v>
                </c:pt>
                <c:pt idx="242766">
                  <c:v>5.50492</c:v>
                </c:pt>
                <c:pt idx="242767">
                  <c:v>5.50494</c:v>
                </c:pt>
                <c:pt idx="242768">
                  <c:v>5.50497</c:v>
                </c:pt>
                <c:pt idx="242769">
                  <c:v>5.50499</c:v>
                </c:pt>
                <c:pt idx="242770">
                  <c:v>5.50501</c:v>
                </c:pt>
                <c:pt idx="242771">
                  <c:v>5.50503</c:v>
                </c:pt>
                <c:pt idx="242772">
                  <c:v>5.50506</c:v>
                </c:pt>
                <c:pt idx="242773">
                  <c:v>5.50508</c:v>
                </c:pt>
                <c:pt idx="242774">
                  <c:v>5.5051</c:v>
                </c:pt>
                <c:pt idx="242775">
                  <c:v>5.50512</c:v>
                </c:pt>
                <c:pt idx="242776">
                  <c:v>5.50515</c:v>
                </c:pt>
                <c:pt idx="242777">
                  <c:v>5.50517</c:v>
                </c:pt>
                <c:pt idx="242778">
                  <c:v>5.50519</c:v>
                </c:pt>
                <c:pt idx="242779">
                  <c:v>5.50521</c:v>
                </c:pt>
                <c:pt idx="242780">
                  <c:v>5.50524</c:v>
                </c:pt>
                <c:pt idx="242781">
                  <c:v>5.50526</c:v>
                </c:pt>
                <c:pt idx="242782">
                  <c:v>5.50528</c:v>
                </c:pt>
                <c:pt idx="242783">
                  <c:v>5.50531</c:v>
                </c:pt>
                <c:pt idx="242784">
                  <c:v>5.50533</c:v>
                </c:pt>
                <c:pt idx="242785">
                  <c:v>5.50535</c:v>
                </c:pt>
                <c:pt idx="242786">
                  <c:v>5.50537</c:v>
                </c:pt>
                <c:pt idx="242787">
                  <c:v>5.5054</c:v>
                </c:pt>
                <c:pt idx="242788">
                  <c:v>5.50542</c:v>
                </c:pt>
                <c:pt idx="242789">
                  <c:v>5.50544</c:v>
                </c:pt>
                <c:pt idx="242790">
                  <c:v>5.50547</c:v>
                </c:pt>
                <c:pt idx="242791">
                  <c:v>5.50549</c:v>
                </c:pt>
                <c:pt idx="242792">
                  <c:v>5.50551</c:v>
                </c:pt>
                <c:pt idx="242793">
                  <c:v>5.50553</c:v>
                </c:pt>
                <c:pt idx="242794">
                  <c:v>5.50556</c:v>
                </c:pt>
                <c:pt idx="242795">
                  <c:v>5.50558</c:v>
                </c:pt>
                <c:pt idx="242796">
                  <c:v>5.5056</c:v>
                </c:pt>
                <c:pt idx="242797">
                  <c:v>5.50562</c:v>
                </c:pt>
                <c:pt idx="242798">
                  <c:v>5.50565</c:v>
                </c:pt>
                <c:pt idx="242799">
                  <c:v>5.50567</c:v>
                </c:pt>
                <c:pt idx="242800">
                  <c:v>5.50569</c:v>
                </c:pt>
                <c:pt idx="242801">
                  <c:v>5.50571</c:v>
                </c:pt>
                <c:pt idx="242802">
                  <c:v>5.50574</c:v>
                </c:pt>
                <c:pt idx="242803">
                  <c:v>5.50576</c:v>
                </c:pt>
                <c:pt idx="242804">
                  <c:v>5.50578</c:v>
                </c:pt>
                <c:pt idx="242805">
                  <c:v>5.5058</c:v>
                </c:pt>
                <c:pt idx="242806">
                  <c:v>5.50583</c:v>
                </c:pt>
                <c:pt idx="242807">
                  <c:v>5.50585</c:v>
                </c:pt>
                <c:pt idx="242808">
                  <c:v>5.50587</c:v>
                </c:pt>
                <c:pt idx="242809">
                  <c:v>5.5059</c:v>
                </c:pt>
                <c:pt idx="242810">
                  <c:v>5.50592</c:v>
                </c:pt>
                <c:pt idx="242811">
                  <c:v>5.50594</c:v>
                </c:pt>
                <c:pt idx="242812">
                  <c:v>5.50596</c:v>
                </c:pt>
                <c:pt idx="242813">
                  <c:v>5.50599</c:v>
                </c:pt>
                <c:pt idx="242814">
                  <c:v>5.50601</c:v>
                </c:pt>
                <c:pt idx="242815">
                  <c:v>5.50603</c:v>
                </c:pt>
                <c:pt idx="242816">
                  <c:v>5.50605</c:v>
                </c:pt>
                <c:pt idx="242817">
                  <c:v>5.50608</c:v>
                </c:pt>
                <c:pt idx="242818">
                  <c:v>5.5061</c:v>
                </c:pt>
                <c:pt idx="242819">
                  <c:v>5.50612</c:v>
                </c:pt>
                <c:pt idx="242820">
                  <c:v>5.50615</c:v>
                </c:pt>
                <c:pt idx="242821">
                  <c:v>5.50617</c:v>
                </c:pt>
                <c:pt idx="242822">
                  <c:v>5.50619</c:v>
                </c:pt>
                <c:pt idx="242823">
                  <c:v>5.50621</c:v>
                </c:pt>
                <c:pt idx="242824">
                  <c:v>5.50624</c:v>
                </c:pt>
                <c:pt idx="242825">
                  <c:v>5.50626</c:v>
                </c:pt>
                <c:pt idx="242826">
                  <c:v>5.50628</c:v>
                </c:pt>
                <c:pt idx="242827">
                  <c:v>5.5063</c:v>
                </c:pt>
                <c:pt idx="242828">
                  <c:v>5.50633</c:v>
                </c:pt>
                <c:pt idx="242829">
                  <c:v>5.50635</c:v>
                </c:pt>
                <c:pt idx="242830">
                  <c:v>5.50637</c:v>
                </c:pt>
                <c:pt idx="242831">
                  <c:v>5.5064</c:v>
                </c:pt>
                <c:pt idx="242832">
                  <c:v>5.50642</c:v>
                </c:pt>
                <c:pt idx="242833">
                  <c:v>5.50644</c:v>
                </c:pt>
                <c:pt idx="242834">
                  <c:v>5.50646</c:v>
                </c:pt>
                <c:pt idx="242835">
                  <c:v>5.50648</c:v>
                </c:pt>
                <c:pt idx="242836">
                  <c:v>5.50651</c:v>
                </c:pt>
                <c:pt idx="242837">
                  <c:v>5.50653</c:v>
                </c:pt>
                <c:pt idx="242838">
                  <c:v>5.50655</c:v>
                </c:pt>
                <c:pt idx="242839">
                  <c:v>5.50658</c:v>
                </c:pt>
                <c:pt idx="242840">
                  <c:v>5.5066</c:v>
                </c:pt>
                <c:pt idx="242841">
                  <c:v>5.50662</c:v>
                </c:pt>
                <c:pt idx="242842">
                  <c:v>5.50664</c:v>
                </c:pt>
                <c:pt idx="242843">
                  <c:v>5.50667</c:v>
                </c:pt>
                <c:pt idx="242844">
                  <c:v>5.50669</c:v>
                </c:pt>
                <c:pt idx="242845">
                  <c:v>5.50671</c:v>
                </c:pt>
                <c:pt idx="242846">
                  <c:v>5.50673</c:v>
                </c:pt>
                <c:pt idx="242847">
                  <c:v>5.50676</c:v>
                </c:pt>
                <c:pt idx="242848">
                  <c:v>5.50678</c:v>
                </c:pt>
                <c:pt idx="242849">
                  <c:v>5.5068</c:v>
                </c:pt>
                <c:pt idx="242850">
                  <c:v>5.50683</c:v>
                </c:pt>
                <c:pt idx="242851">
                  <c:v>5.50685</c:v>
                </c:pt>
                <c:pt idx="242852">
                  <c:v>5.50687</c:v>
                </c:pt>
                <c:pt idx="242853">
                  <c:v>5.50689</c:v>
                </c:pt>
                <c:pt idx="242854">
                  <c:v>5.50692</c:v>
                </c:pt>
                <c:pt idx="242855">
                  <c:v>5.50694</c:v>
                </c:pt>
                <c:pt idx="242856">
                  <c:v>5.50696</c:v>
                </c:pt>
                <c:pt idx="242857">
                  <c:v>5.50698</c:v>
                </c:pt>
                <c:pt idx="242858">
                  <c:v>5.50701</c:v>
                </c:pt>
                <c:pt idx="242859">
                  <c:v>5.50703</c:v>
                </c:pt>
                <c:pt idx="242860">
                  <c:v>5.50705</c:v>
                </c:pt>
                <c:pt idx="242861">
                  <c:v>5.50708</c:v>
                </c:pt>
                <c:pt idx="242862">
                  <c:v>5.5071</c:v>
                </c:pt>
                <c:pt idx="242863">
                  <c:v>5.50712</c:v>
                </c:pt>
                <c:pt idx="242864">
                  <c:v>5.50714</c:v>
                </c:pt>
                <c:pt idx="242865">
                  <c:v>5.50717</c:v>
                </c:pt>
                <c:pt idx="242866">
                  <c:v>5.50719</c:v>
                </c:pt>
                <c:pt idx="242867">
                  <c:v>5.50721</c:v>
                </c:pt>
                <c:pt idx="242868">
                  <c:v>5.50723</c:v>
                </c:pt>
                <c:pt idx="242869">
                  <c:v>5.50726</c:v>
                </c:pt>
                <c:pt idx="242870">
                  <c:v>5.50728</c:v>
                </c:pt>
                <c:pt idx="242871">
                  <c:v>5.5073</c:v>
                </c:pt>
                <c:pt idx="242872">
                  <c:v>5.50732</c:v>
                </c:pt>
                <c:pt idx="242873">
                  <c:v>5.50735</c:v>
                </c:pt>
                <c:pt idx="242874">
                  <c:v>5.50737</c:v>
                </c:pt>
                <c:pt idx="242875">
                  <c:v>5.50739</c:v>
                </c:pt>
                <c:pt idx="242876">
                  <c:v>5.50741</c:v>
                </c:pt>
                <c:pt idx="242877">
                  <c:v>5.50744</c:v>
                </c:pt>
                <c:pt idx="242878">
                  <c:v>5.50746</c:v>
                </c:pt>
                <c:pt idx="242879">
                  <c:v>5.50748</c:v>
                </c:pt>
                <c:pt idx="242880">
                  <c:v>5.50751</c:v>
                </c:pt>
                <c:pt idx="242881">
                  <c:v>5.50753</c:v>
                </c:pt>
                <c:pt idx="242882">
                  <c:v>5.50755</c:v>
                </c:pt>
                <c:pt idx="242883">
                  <c:v>5.50757</c:v>
                </c:pt>
                <c:pt idx="242884">
                  <c:v>5.5076</c:v>
                </c:pt>
                <c:pt idx="242885">
                  <c:v>5.50762</c:v>
                </c:pt>
                <c:pt idx="242886">
                  <c:v>5.50764</c:v>
                </c:pt>
                <c:pt idx="242887">
                  <c:v>5.50766</c:v>
                </c:pt>
                <c:pt idx="242888">
                  <c:v>5.50769</c:v>
                </c:pt>
                <c:pt idx="242889">
                  <c:v>5.50771</c:v>
                </c:pt>
                <c:pt idx="242890">
                  <c:v>5.50773</c:v>
                </c:pt>
                <c:pt idx="242891">
                  <c:v>5.50776</c:v>
                </c:pt>
                <c:pt idx="242892">
                  <c:v>5.50778</c:v>
                </c:pt>
                <c:pt idx="242893">
                  <c:v>5.5078</c:v>
                </c:pt>
                <c:pt idx="242894">
                  <c:v>5.50782</c:v>
                </c:pt>
                <c:pt idx="242895">
                  <c:v>5.50785</c:v>
                </c:pt>
                <c:pt idx="242896">
                  <c:v>5.50787</c:v>
                </c:pt>
                <c:pt idx="242897">
                  <c:v>5.50789</c:v>
                </c:pt>
                <c:pt idx="242898">
                  <c:v>5.50791</c:v>
                </c:pt>
                <c:pt idx="242899">
                  <c:v>5.50794</c:v>
                </c:pt>
                <c:pt idx="242900">
                  <c:v>5.50796</c:v>
                </c:pt>
                <c:pt idx="242901">
                  <c:v>5.50798</c:v>
                </c:pt>
                <c:pt idx="242902">
                  <c:v>5.508</c:v>
                </c:pt>
                <c:pt idx="242903">
                  <c:v>5.50803</c:v>
                </c:pt>
                <c:pt idx="242904">
                  <c:v>5.50805</c:v>
                </c:pt>
                <c:pt idx="242905">
                  <c:v>5.50807</c:v>
                </c:pt>
                <c:pt idx="242906">
                  <c:v>5.50809</c:v>
                </c:pt>
                <c:pt idx="242907">
                  <c:v>5.50812</c:v>
                </c:pt>
                <c:pt idx="242908">
                  <c:v>5.50814</c:v>
                </c:pt>
                <c:pt idx="242909">
                  <c:v>5.50816</c:v>
                </c:pt>
                <c:pt idx="242910">
                  <c:v>5.50819</c:v>
                </c:pt>
                <c:pt idx="242911">
                  <c:v>5.50821</c:v>
                </c:pt>
                <c:pt idx="242912">
                  <c:v>5.50823</c:v>
                </c:pt>
                <c:pt idx="242913">
                  <c:v>5.50825</c:v>
                </c:pt>
                <c:pt idx="242914">
                  <c:v>5.50828</c:v>
                </c:pt>
                <c:pt idx="242915">
                  <c:v>5.5083</c:v>
                </c:pt>
                <c:pt idx="242916">
                  <c:v>5.50832</c:v>
                </c:pt>
                <c:pt idx="242917">
                  <c:v>5.50835</c:v>
                </c:pt>
                <c:pt idx="242918">
                  <c:v>5.50837</c:v>
                </c:pt>
                <c:pt idx="242919">
                  <c:v>5.50839</c:v>
                </c:pt>
                <c:pt idx="242920">
                  <c:v>5.50841</c:v>
                </c:pt>
                <c:pt idx="242921">
                  <c:v>5.50844</c:v>
                </c:pt>
                <c:pt idx="242922">
                  <c:v>5.50846</c:v>
                </c:pt>
                <c:pt idx="242923">
                  <c:v>5.50848</c:v>
                </c:pt>
                <c:pt idx="242924">
                  <c:v>5.5085</c:v>
                </c:pt>
                <c:pt idx="242925">
                  <c:v>5.50853</c:v>
                </c:pt>
                <c:pt idx="242926">
                  <c:v>5.50855</c:v>
                </c:pt>
                <c:pt idx="242927">
                  <c:v>5.50857</c:v>
                </c:pt>
                <c:pt idx="242928">
                  <c:v>5.50859</c:v>
                </c:pt>
                <c:pt idx="242929">
                  <c:v>5.50862</c:v>
                </c:pt>
                <c:pt idx="242930">
                  <c:v>5.50864</c:v>
                </c:pt>
                <c:pt idx="242931">
                  <c:v>5.50866</c:v>
                </c:pt>
                <c:pt idx="242932">
                  <c:v>5.50868</c:v>
                </c:pt>
                <c:pt idx="242933">
                  <c:v>5.50871</c:v>
                </c:pt>
                <c:pt idx="242934">
                  <c:v>5.50873</c:v>
                </c:pt>
                <c:pt idx="242935">
                  <c:v>5.50875</c:v>
                </c:pt>
                <c:pt idx="242936">
                  <c:v>5.50878</c:v>
                </c:pt>
                <c:pt idx="242937">
                  <c:v>5.5088</c:v>
                </c:pt>
                <c:pt idx="242938">
                  <c:v>5.50882</c:v>
                </c:pt>
                <c:pt idx="242939">
                  <c:v>5.50884</c:v>
                </c:pt>
                <c:pt idx="242940">
                  <c:v>5.50887</c:v>
                </c:pt>
                <c:pt idx="242941">
                  <c:v>5.50889</c:v>
                </c:pt>
                <c:pt idx="242942">
                  <c:v>5.50891</c:v>
                </c:pt>
                <c:pt idx="242943">
                  <c:v>5.50893</c:v>
                </c:pt>
                <c:pt idx="242944">
                  <c:v>5.50896</c:v>
                </c:pt>
                <c:pt idx="242945">
                  <c:v>5.50898</c:v>
                </c:pt>
                <c:pt idx="242946">
                  <c:v>5.509</c:v>
                </c:pt>
                <c:pt idx="242947">
                  <c:v>5.50903</c:v>
                </c:pt>
                <c:pt idx="242948">
                  <c:v>5.50905</c:v>
                </c:pt>
                <c:pt idx="242949">
                  <c:v>5.50907</c:v>
                </c:pt>
                <c:pt idx="242950">
                  <c:v>5.50909</c:v>
                </c:pt>
                <c:pt idx="242951">
                  <c:v>5.50912</c:v>
                </c:pt>
                <c:pt idx="242952">
                  <c:v>5.50914</c:v>
                </c:pt>
                <c:pt idx="242953">
                  <c:v>5.50916</c:v>
                </c:pt>
                <c:pt idx="242954">
                  <c:v>5.50918</c:v>
                </c:pt>
                <c:pt idx="242955">
                  <c:v>5.50921</c:v>
                </c:pt>
                <c:pt idx="242956">
                  <c:v>5.50923</c:v>
                </c:pt>
                <c:pt idx="242957">
                  <c:v>5.50925</c:v>
                </c:pt>
                <c:pt idx="242958">
                  <c:v>5.50927</c:v>
                </c:pt>
                <c:pt idx="242959">
                  <c:v>5.5093</c:v>
                </c:pt>
                <c:pt idx="242960">
                  <c:v>5.50932</c:v>
                </c:pt>
                <c:pt idx="242961">
                  <c:v>5.50934</c:v>
                </c:pt>
                <c:pt idx="242962">
                  <c:v>5.50936</c:v>
                </c:pt>
                <c:pt idx="242963">
                  <c:v>5.50939</c:v>
                </c:pt>
                <c:pt idx="242964">
                  <c:v>5.50941</c:v>
                </c:pt>
                <c:pt idx="242965">
                  <c:v>5.50943</c:v>
                </c:pt>
                <c:pt idx="242966">
                  <c:v>5.50946</c:v>
                </c:pt>
                <c:pt idx="242967">
                  <c:v>5.50948</c:v>
                </c:pt>
                <c:pt idx="242968">
                  <c:v>5.5095</c:v>
                </c:pt>
                <c:pt idx="242969">
                  <c:v>5.50952</c:v>
                </c:pt>
                <c:pt idx="242970">
                  <c:v>5.50955</c:v>
                </c:pt>
                <c:pt idx="242971">
                  <c:v>5.50957</c:v>
                </c:pt>
                <c:pt idx="242972">
                  <c:v>5.50959</c:v>
                </c:pt>
                <c:pt idx="242973">
                  <c:v>5.50962</c:v>
                </c:pt>
                <c:pt idx="242974">
                  <c:v>5.50964</c:v>
                </c:pt>
                <c:pt idx="242975">
                  <c:v>5.50966</c:v>
                </c:pt>
                <c:pt idx="242976">
                  <c:v>5.50968</c:v>
                </c:pt>
                <c:pt idx="242977">
                  <c:v>5.50971</c:v>
                </c:pt>
                <c:pt idx="242978">
                  <c:v>5.50973</c:v>
                </c:pt>
                <c:pt idx="242979">
                  <c:v>5.50975</c:v>
                </c:pt>
                <c:pt idx="242980">
                  <c:v>5.50977</c:v>
                </c:pt>
                <c:pt idx="242981">
                  <c:v>5.5098</c:v>
                </c:pt>
                <c:pt idx="242982">
                  <c:v>5.50982</c:v>
                </c:pt>
                <c:pt idx="242983">
                  <c:v>5.50984</c:v>
                </c:pt>
                <c:pt idx="242984">
                  <c:v>5.50986</c:v>
                </c:pt>
                <c:pt idx="242985">
                  <c:v>5.50989</c:v>
                </c:pt>
                <c:pt idx="242986">
                  <c:v>5.50991</c:v>
                </c:pt>
                <c:pt idx="242987">
                  <c:v>5.50993</c:v>
                </c:pt>
                <c:pt idx="242988">
                  <c:v>5.50995</c:v>
                </c:pt>
                <c:pt idx="242989">
                  <c:v>5.50998</c:v>
                </c:pt>
                <c:pt idx="242990">
                  <c:v>5.51</c:v>
                </c:pt>
                <c:pt idx="242991">
                  <c:v>5.51002</c:v>
                </c:pt>
                <c:pt idx="242992">
                  <c:v>5.51004</c:v>
                </c:pt>
                <c:pt idx="242993">
                  <c:v>5.51007</c:v>
                </c:pt>
                <c:pt idx="242994">
                  <c:v>5.51009</c:v>
                </c:pt>
                <c:pt idx="242995">
                  <c:v>5.51011</c:v>
                </c:pt>
                <c:pt idx="242996">
                  <c:v>5.51014</c:v>
                </c:pt>
                <c:pt idx="242997">
                  <c:v>5.51016</c:v>
                </c:pt>
                <c:pt idx="242998">
                  <c:v>5.51018</c:v>
                </c:pt>
                <c:pt idx="242999">
                  <c:v>5.5102</c:v>
                </c:pt>
                <c:pt idx="243000">
                  <c:v>5.51023</c:v>
                </c:pt>
                <c:pt idx="243001">
                  <c:v>5.51025</c:v>
                </c:pt>
                <c:pt idx="243002">
                  <c:v>5.51027</c:v>
                </c:pt>
                <c:pt idx="243003">
                  <c:v>5.5103</c:v>
                </c:pt>
                <c:pt idx="243004">
                  <c:v>5.51032</c:v>
                </c:pt>
                <c:pt idx="243005">
                  <c:v>5.51034</c:v>
                </c:pt>
                <c:pt idx="243006">
                  <c:v>5.51036</c:v>
                </c:pt>
                <c:pt idx="243007">
                  <c:v>5.51039</c:v>
                </c:pt>
                <c:pt idx="243008">
                  <c:v>5.51041</c:v>
                </c:pt>
                <c:pt idx="243009">
                  <c:v>5.51043</c:v>
                </c:pt>
                <c:pt idx="243010">
                  <c:v>5.51045</c:v>
                </c:pt>
                <c:pt idx="243011">
                  <c:v>5.51048</c:v>
                </c:pt>
                <c:pt idx="243012">
                  <c:v>5.5105</c:v>
                </c:pt>
                <c:pt idx="243013">
                  <c:v>5.51052</c:v>
                </c:pt>
                <c:pt idx="243014">
                  <c:v>5.51054</c:v>
                </c:pt>
                <c:pt idx="243015">
                  <c:v>5.51057</c:v>
                </c:pt>
                <c:pt idx="243016">
                  <c:v>5.51059</c:v>
                </c:pt>
                <c:pt idx="243017">
                  <c:v>5.51061</c:v>
                </c:pt>
                <c:pt idx="243018">
                  <c:v>5.51063</c:v>
                </c:pt>
                <c:pt idx="243019">
                  <c:v>5.51066</c:v>
                </c:pt>
                <c:pt idx="243020">
                  <c:v>5.51068</c:v>
                </c:pt>
                <c:pt idx="243021">
                  <c:v>5.5107</c:v>
                </c:pt>
                <c:pt idx="243022">
                  <c:v>5.51073</c:v>
                </c:pt>
                <c:pt idx="243023">
                  <c:v>5.51075</c:v>
                </c:pt>
                <c:pt idx="243024">
                  <c:v>5.51077</c:v>
                </c:pt>
                <c:pt idx="243025">
                  <c:v>5.51079</c:v>
                </c:pt>
                <c:pt idx="243026">
                  <c:v>5.51082</c:v>
                </c:pt>
                <c:pt idx="243027">
                  <c:v>5.51084</c:v>
                </c:pt>
                <c:pt idx="243028">
                  <c:v>5.51086</c:v>
                </c:pt>
                <c:pt idx="243029">
                  <c:v>5.51088</c:v>
                </c:pt>
                <c:pt idx="243030">
                  <c:v>5.51091</c:v>
                </c:pt>
                <c:pt idx="243031">
                  <c:v>5.51093</c:v>
                </c:pt>
                <c:pt idx="243032">
                  <c:v>5.51095</c:v>
                </c:pt>
                <c:pt idx="243033">
                  <c:v>5.51098</c:v>
                </c:pt>
                <c:pt idx="243034">
                  <c:v>5.511</c:v>
                </c:pt>
                <c:pt idx="243035">
                  <c:v>5.51102</c:v>
                </c:pt>
                <c:pt idx="243036">
                  <c:v>5.51104</c:v>
                </c:pt>
                <c:pt idx="243037">
                  <c:v>5.51107</c:v>
                </c:pt>
                <c:pt idx="243038">
                  <c:v>5.51109</c:v>
                </c:pt>
                <c:pt idx="243039">
                  <c:v>5.51111</c:v>
                </c:pt>
                <c:pt idx="243040">
                  <c:v>5.51113</c:v>
                </c:pt>
                <c:pt idx="243041">
                  <c:v>5.51116</c:v>
                </c:pt>
                <c:pt idx="243042">
                  <c:v>5.51118</c:v>
                </c:pt>
                <c:pt idx="243043">
                  <c:v>5.5112</c:v>
                </c:pt>
                <c:pt idx="243044">
                  <c:v>5.51122</c:v>
                </c:pt>
                <c:pt idx="243045">
                  <c:v>5.51125</c:v>
                </c:pt>
                <c:pt idx="243046">
                  <c:v>5.51127</c:v>
                </c:pt>
                <c:pt idx="243047">
                  <c:v>5.51129</c:v>
                </c:pt>
                <c:pt idx="243048">
                  <c:v>5.51131</c:v>
                </c:pt>
                <c:pt idx="243049">
                  <c:v>5.51134</c:v>
                </c:pt>
                <c:pt idx="243050">
                  <c:v>5.51136</c:v>
                </c:pt>
                <c:pt idx="243051">
                  <c:v>5.51138</c:v>
                </c:pt>
                <c:pt idx="243052">
                  <c:v>5.51141</c:v>
                </c:pt>
                <c:pt idx="243053">
                  <c:v>5.51143</c:v>
                </c:pt>
                <c:pt idx="243054">
                  <c:v>5.51145</c:v>
                </c:pt>
                <c:pt idx="243055">
                  <c:v>5.51147</c:v>
                </c:pt>
                <c:pt idx="243056">
                  <c:v>5.5115</c:v>
                </c:pt>
                <c:pt idx="243057">
                  <c:v>5.51152</c:v>
                </c:pt>
                <c:pt idx="243058">
                  <c:v>5.51154</c:v>
                </c:pt>
                <c:pt idx="243059">
                  <c:v>5.51157</c:v>
                </c:pt>
                <c:pt idx="243060">
                  <c:v>5.51159</c:v>
                </c:pt>
                <c:pt idx="243061">
                  <c:v>5.51161</c:v>
                </c:pt>
                <c:pt idx="243062">
                  <c:v>5.51163</c:v>
                </c:pt>
                <c:pt idx="243063">
                  <c:v>5.51166</c:v>
                </c:pt>
                <c:pt idx="243064">
                  <c:v>5.51168</c:v>
                </c:pt>
                <c:pt idx="243065">
                  <c:v>5.5117</c:v>
                </c:pt>
                <c:pt idx="243066">
                  <c:v>5.51172</c:v>
                </c:pt>
                <c:pt idx="243067">
                  <c:v>5.51175</c:v>
                </c:pt>
                <c:pt idx="243068">
                  <c:v>5.51177</c:v>
                </c:pt>
                <c:pt idx="243069">
                  <c:v>5.51179</c:v>
                </c:pt>
                <c:pt idx="243070">
                  <c:v>5.51181</c:v>
                </c:pt>
                <c:pt idx="243071">
                  <c:v>5.51184</c:v>
                </c:pt>
                <c:pt idx="243072">
                  <c:v>5.51186</c:v>
                </c:pt>
                <c:pt idx="243073">
                  <c:v>5.51188</c:v>
                </c:pt>
                <c:pt idx="243074">
                  <c:v>5.5119</c:v>
                </c:pt>
                <c:pt idx="243075">
                  <c:v>5.51193</c:v>
                </c:pt>
                <c:pt idx="243076">
                  <c:v>5.51195</c:v>
                </c:pt>
                <c:pt idx="243077">
                  <c:v>5.51197</c:v>
                </c:pt>
                <c:pt idx="243078">
                  <c:v>5.51199</c:v>
                </c:pt>
                <c:pt idx="243079">
                  <c:v>5.51202</c:v>
                </c:pt>
                <c:pt idx="243080">
                  <c:v>5.51204</c:v>
                </c:pt>
                <c:pt idx="243081">
                  <c:v>5.51206</c:v>
                </c:pt>
                <c:pt idx="243082">
                  <c:v>5.51209</c:v>
                </c:pt>
                <c:pt idx="243083">
                  <c:v>5.51211</c:v>
                </c:pt>
                <c:pt idx="243084">
                  <c:v>5.51213</c:v>
                </c:pt>
                <c:pt idx="243085">
                  <c:v>5.51215</c:v>
                </c:pt>
                <c:pt idx="243086">
                  <c:v>5.51218</c:v>
                </c:pt>
                <c:pt idx="243087">
                  <c:v>5.5122</c:v>
                </c:pt>
                <c:pt idx="243088">
                  <c:v>5.51222</c:v>
                </c:pt>
                <c:pt idx="243089">
                  <c:v>5.51225</c:v>
                </c:pt>
                <c:pt idx="243090">
                  <c:v>5.51227</c:v>
                </c:pt>
                <c:pt idx="243091">
                  <c:v>5.51229</c:v>
                </c:pt>
                <c:pt idx="243092">
                  <c:v>5.51231</c:v>
                </c:pt>
                <c:pt idx="243093">
                  <c:v>5.51234</c:v>
                </c:pt>
                <c:pt idx="243094">
                  <c:v>5.51236</c:v>
                </c:pt>
                <c:pt idx="243095">
                  <c:v>5.51238</c:v>
                </c:pt>
                <c:pt idx="243096">
                  <c:v>5.5124</c:v>
                </c:pt>
                <c:pt idx="243097">
                  <c:v>5.51243</c:v>
                </c:pt>
                <c:pt idx="243098">
                  <c:v>5.51245</c:v>
                </c:pt>
                <c:pt idx="243099">
                  <c:v>5.51247</c:v>
                </c:pt>
                <c:pt idx="243100">
                  <c:v>5.51249</c:v>
                </c:pt>
                <c:pt idx="243101">
                  <c:v>5.51252</c:v>
                </c:pt>
                <c:pt idx="243102">
                  <c:v>5.51254</c:v>
                </c:pt>
                <c:pt idx="243103">
                  <c:v>5.51256</c:v>
                </c:pt>
                <c:pt idx="243104">
                  <c:v>5.51258</c:v>
                </c:pt>
                <c:pt idx="243105">
                  <c:v>5.51261</c:v>
                </c:pt>
                <c:pt idx="243106">
                  <c:v>5.51263</c:v>
                </c:pt>
                <c:pt idx="243107">
                  <c:v>5.51265</c:v>
                </c:pt>
                <c:pt idx="243108">
                  <c:v>5.51268</c:v>
                </c:pt>
                <c:pt idx="243109">
                  <c:v>5.5127</c:v>
                </c:pt>
                <c:pt idx="243110">
                  <c:v>5.51272</c:v>
                </c:pt>
                <c:pt idx="243111">
                  <c:v>5.51274</c:v>
                </c:pt>
                <c:pt idx="243112">
                  <c:v>5.51277</c:v>
                </c:pt>
                <c:pt idx="243113">
                  <c:v>5.51279</c:v>
                </c:pt>
                <c:pt idx="243114">
                  <c:v>5.51281</c:v>
                </c:pt>
                <c:pt idx="243115">
                  <c:v>5.51283</c:v>
                </c:pt>
                <c:pt idx="243116">
                  <c:v>5.51286</c:v>
                </c:pt>
                <c:pt idx="243117">
                  <c:v>5.51288</c:v>
                </c:pt>
                <c:pt idx="243118">
                  <c:v>5.5129</c:v>
                </c:pt>
                <c:pt idx="243119">
                  <c:v>5.51293</c:v>
                </c:pt>
                <c:pt idx="243120">
                  <c:v>5.51295</c:v>
                </c:pt>
                <c:pt idx="243121">
                  <c:v>5.51297</c:v>
                </c:pt>
                <c:pt idx="243122">
                  <c:v>5.51299</c:v>
                </c:pt>
                <c:pt idx="243123">
                  <c:v>5.51302</c:v>
                </c:pt>
                <c:pt idx="243124">
                  <c:v>5.51304</c:v>
                </c:pt>
                <c:pt idx="243125">
                  <c:v>5.51306</c:v>
                </c:pt>
                <c:pt idx="243126">
                  <c:v>5.51308</c:v>
                </c:pt>
                <c:pt idx="243127">
                  <c:v>5.51311</c:v>
                </c:pt>
                <c:pt idx="243128">
                  <c:v>5.51313</c:v>
                </c:pt>
                <c:pt idx="243129">
                  <c:v>5.51315</c:v>
                </c:pt>
                <c:pt idx="243130">
                  <c:v>5.51318</c:v>
                </c:pt>
                <c:pt idx="243131">
                  <c:v>5.5132</c:v>
                </c:pt>
                <c:pt idx="243132">
                  <c:v>5.51322</c:v>
                </c:pt>
                <c:pt idx="243133">
                  <c:v>5.51324</c:v>
                </c:pt>
                <c:pt idx="243134">
                  <c:v>5.51326</c:v>
                </c:pt>
                <c:pt idx="243135">
                  <c:v>5.51329</c:v>
                </c:pt>
                <c:pt idx="243136">
                  <c:v>5.51331</c:v>
                </c:pt>
                <c:pt idx="243137">
                  <c:v>5.51333</c:v>
                </c:pt>
                <c:pt idx="243138">
                  <c:v>5.51336</c:v>
                </c:pt>
                <c:pt idx="243139">
                  <c:v>5.51338</c:v>
                </c:pt>
                <c:pt idx="243140">
                  <c:v>5.5134</c:v>
                </c:pt>
                <c:pt idx="243141">
                  <c:v>5.51342</c:v>
                </c:pt>
                <c:pt idx="243142">
                  <c:v>5.51345</c:v>
                </c:pt>
                <c:pt idx="243143">
                  <c:v>5.51347</c:v>
                </c:pt>
                <c:pt idx="243144">
                  <c:v>5.51349</c:v>
                </c:pt>
                <c:pt idx="243145">
                  <c:v>5.51351</c:v>
                </c:pt>
                <c:pt idx="243146">
                  <c:v>5.51354</c:v>
                </c:pt>
                <c:pt idx="243147">
                  <c:v>5.51356</c:v>
                </c:pt>
                <c:pt idx="243148">
                  <c:v>5.51358</c:v>
                </c:pt>
                <c:pt idx="243149">
                  <c:v>5.51361</c:v>
                </c:pt>
                <c:pt idx="243150">
                  <c:v>5.51363</c:v>
                </c:pt>
                <c:pt idx="243151">
                  <c:v>5.51365</c:v>
                </c:pt>
                <c:pt idx="243152">
                  <c:v>5.51367</c:v>
                </c:pt>
                <c:pt idx="243153">
                  <c:v>5.5137</c:v>
                </c:pt>
                <c:pt idx="243154">
                  <c:v>5.51372</c:v>
                </c:pt>
                <c:pt idx="243155">
                  <c:v>5.51374</c:v>
                </c:pt>
                <c:pt idx="243156">
                  <c:v>5.51376</c:v>
                </c:pt>
                <c:pt idx="243157">
                  <c:v>5.51379</c:v>
                </c:pt>
                <c:pt idx="243158">
                  <c:v>5.51381</c:v>
                </c:pt>
                <c:pt idx="243159">
                  <c:v>5.51383</c:v>
                </c:pt>
                <c:pt idx="243160">
                  <c:v>5.51386</c:v>
                </c:pt>
                <c:pt idx="243161">
                  <c:v>5.51388</c:v>
                </c:pt>
                <c:pt idx="243162">
                  <c:v>5.5139</c:v>
                </c:pt>
                <c:pt idx="243163">
                  <c:v>5.51392</c:v>
                </c:pt>
                <c:pt idx="243164">
                  <c:v>5.51395</c:v>
                </c:pt>
                <c:pt idx="243165">
                  <c:v>5.51397</c:v>
                </c:pt>
                <c:pt idx="243166">
                  <c:v>5.51399</c:v>
                </c:pt>
                <c:pt idx="243167">
                  <c:v>5.51401</c:v>
                </c:pt>
                <c:pt idx="243168">
                  <c:v>5.51404</c:v>
                </c:pt>
                <c:pt idx="243169">
                  <c:v>5.51406</c:v>
                </c:pt>
                <c:pt idx="243170">
                  <c:v>5.51408</c:v>
                </c:pt>
                <c:pt idx="243171">
                  <c:v>5.5141</c:v>
                </c:pt>
                <c:pt idx="243172">
                  <c:v>5.51413</c:v>
                </c:pt>
                <c:pt idx="243173">
                  <c:v>5.51415</c:v>
                </c:pt>
                <c:pt idx="243174">
                  <c:v>5.51417</c:v>
                </c:pt>
                <c:pt idx="243175">
                  <c:v>5.51419</c:v>
                </c:pt>
                <c:pt idx="243176">
                  <c:v>5.51422</c:v>
                </c:pt>
                <c:pt idx="243177">
                  <c:v>5.51424</c:v>
                </c:pt>
                <c:pt idx="243178">
                  <c:v>5.51426</c:v>
                </c:pt>
                <c:pt idx="243179">
                  <c:v>5.51429</c:v>
                </c:pt>
                <c:pt idx="243180">
                  <c:v>5.51431</c:v>
                </c:pt>
                <c:pt idx="243181">
                  <c:v>5.51433</c:v>
                </c:pt>
                <c:pt idx="243182">
                  <c:v>5.51435</c:v>
                </c:pt>
                <c:pt idx="243183">
                  <c:v>5.51438</c:v>
                </c:pt>
                <c:pt idx="243184">
                  <c:v>5.5144</c:v>
                </c:pt>
                <c:pt idx="243185">
                  <c:v>5.51442</c:v>
                </c:pt>
                <c:pt idx="243186">
                  <c:v>5.51444</c:v>
                </c:pt>
                <c:pt idx="243187">
                  <c:v>5.51447</c:v>
                </c:pt>
                <c:pt idx="243188">
                  <c:v>5.51449</c:v>
                </c:pt>
                <c:pt idx="243189">
                  <c:v>5.51451</c:v>
                </c:pt>
                <c:pt idx="243190">
                  <c:v>5.51454</c:v>
                </c:pt>
                <c:pt idx="243191">
                  <c:v>5.51456</c:v>
                </c:pt>
                <c:pt idx="243192">
                  <c:v>5.51458</c:v>
                </c:pt>
                <c:pt idx="243193">
                  <c:v>5.5146</c:v>
                </c:pt>
                <c:pt idx="243194">
                  <c:v>5.51463</c:v>
                </c:pt>
                <c:pt idx="243195">
                  <c:v>5.51465</c:v>
                </c:pt>
                <c:pt idx="243196">
                  <c:v>5.51467</c:v>
                </c:pt>
                <c:pt idx="243197">
                  <c:v>5.51469</c:v>
                </c:pt>
                <c:pt idx="243198">
                  <c:v>5.51472</c:v>
                </c:pt>
                <c:pt idx="243199">
                  <c:v>5.51474</c:v>
                </c:pt>
                <c:pt idx="243200">
                  <c:v>5.51476</c:v>
                </c:pt>
                <c:pt idx="243201">
                  <c:v>5.51478</c:v>
                </c:pt>
                <c:pt idx="243202">
                  <c:v>5.51481</c:v>
                </c:pt>
                <c:pt idx="243203">
                  <c:v>5.51483</c:v>
                </c:pt>
                <c:pt idx="243204">
                  <c:v>5.51485</c:v>
                </c:pt>
                <c:pt idx="243205">
                  <c:v>5.51487</c:v>
                </c:pt>
                <c:pt idx="243206">
                  <c:v>5.5149</c:v>
                </c:pt>
                <c:pt idx="243207">
                  <c:v>5.51492</c:v>
                </c:pt>
                <c:pt idx="243208">
                  <c:v>5.51494</c:v>
                </c:pt>
                <c:pt idx="243209">
                  <c:v>5.51497</c:v>
                </c:pt>
                <c:pt idx="243210">
                  <c:v>5.51499</c:v>
                </c:pt>
                <c:pt idx="243211">
                  <c:v>5.51501</c:v>
                </c:pt>
                <c:pt idx="243212">
                  <c:v>5.51503</c:v>
                </c:pt>
                <c:pt idx="243213">
                  <c:v>5.51506</c:v>
                </c:pt>
                <c:pt idx="243214">
                  <c:v>5.51508</c:v>
                </c:pt>
                <c:pt idx="243215">
                  <c:v>5.5151</c:v>
                </c:pt>
                <c:pt idx="243216">
                  <c:v>5.51513</c:v>
                </c:pt>
                <c:pt idx="243217">
                  <c:v>5.51515</c:v>
                </c:pt>
                <c:pt idx="243218">
                  <c:v>5.51517</c:v>
                </c:pt>
                <c:pt idx="243219">
                  <c:v>5.51519</c:v>
                </c:pt>
                <c:pt idx="243220">
                  <c:v>5.51522</c:v>
                </c:pt>
                <c:pt idx="243221">
                  <c:v>5.51524</c:v>
                </c:pt>
                <c:pt idx="243222">
                  <c:v>5.51526</c:v>
                </c:pt>
                <c:pt idx="243223">
                  <c:v>5.51528</c:v>
                </c:pt>
                <c:pt idx="243224">
                  <c:v>5.51531</c:v>
                </c:pt>
                <c:pt idx="243225">
                  <c:v>5.51533</c:v>
                </c:pt>
                <c:pt idx="243226">
                  <c:v>5.51535</c:v>
                </c:pt>
                <c:pt idx="243227">
                  <c:v>5.51537</c:v>
                </c:pt>
                <c:pt idx="243228">
                  <c:v>5.5154</c:v>
                </c:pt>
                <c:pt idx="243229">
                  <c:v>5.51542</c:v>
                </c:pt>
                <c:pt idx="243230">
                  <c:v>5.51544</c:v>
                </c:pt>
                <c:pt idx="243231">
                  <c:v>5.51546</c:v>
                </c:pt>
                <c:pt idx="243232">
                  <c:v>5.51549</c:v>
                </c:pt>
                <c:pt idx="243233">
                  <c:v>5.51551</c:v>
                </c:pt>
                <c:pt idx="243234">
                  <c:v>5.51553</c:v>
                </c:pt>
                <c:pt idx="243235">
                  <c:v>5.51556</c:v>
                </c:pt>
                <c:pt idx="243236">
                  <c:v>5.51558</c:v>
                </c:pt>
                <c:pt idx="243237">
                  <c:v>5.5156</c:v>
                </c:pt>
                <c:pt idx="243238">
                  <c:v>5.51562</c:v>
                </c:pt>
                <c:pt idx="243239">
                  <c:v>5.51565</c:v>
                </c:pt>
                <c:pt idx="243240">
                  <c:v>5.51567</c:v>
                </c:pt>
                <c:pt idx="243241">
                  <c:v>5.51569</c:v>
                </c:pt>
                <c:pt idx="243242">
                  <c:v>5.51571</c:v>
                </c:pt>
                <c:pt idx="243243">
                  <c:v>5.51574</c:v>
                </c:pt>
                <c:pt idx="243244">
                  <c:v>5.51576</c:v>
                </c:pt>
                <c:pt idx="243245">
                  <c:v>5.51578</c:v>
                </c:pt>
                <c:pt idx="243246">
                  <c:v>5.51581</c:v>
                </c:pt>
                <c:pt idx="243247">
                  <c:v>5.51583</c:v>
                </c:pt>
                <c:pt idx="243248">
                  <c:v>5.51585</c:v>
                </c:pt>
                <c:pt idx="243249">
                  <c:v>5.51587</c:v>
                </c:pt>
                <c:pt idx="243250">
                  <c:v>5.5159</c:v>
                </c:pt>
                <c:pt idx="243251">
                  <c:v>5.51592</c:v>
                </c:pt>
                <c:pt idx="243252">
                  <c:v>5.51594</c:v>
                </c:pt>
                <c:pt idx="243253">
                  <c:v>5.51596</c:v>
                </c:pt>
                <c:pt idx="243254">
                  <c:v>5.51599</c:v>
                </c:pt>
                <c:pt idx="243255">
                  <c:v>5.51601</c:v>
                </c:pt>
                <c:pt idx="243256">
                  <c:v>5.51603</c:v>
                </c:pt>
                <c:pt idx="243257">
                  <c:v>5.51605</c:v>
                </c:pt>
                <c:pt idx="243258">
                  <c:v>5.51608</c:v>
                </c:pt>
                <c:pt idx="243259">
                  <c:v>5.5161</c:v>
                </c:pt>
                <c:pt idx="243260">
                  <c:v>5.51612</c:v>
                </c:pt>
                <c:pt idx="243261">
                  <c:v>5.51614</c:v>
                </c:pt>
                <c:pt idx="243262">
                  <c:v>5.51617</c:v>
                </c:pt>
                <c:pt idx="243263">
                  <c:v>5.51619</c:v>
                </c:pt>
                <c:pt idx="243264">
                  <c:v>5.51621</c:v>
                </c:pt>
                <c:pt idx="243265">
                  <c:v>5.51624</c:v>
                </c:pt>
                <c:pt idx="243266">
                  <c:v>5.51626</c:v>
                </c:pt>
                <c:pt idx="243267">
                  <c:v>5.51628</c:v>
                </c:pt>
                <c:pt idx="243268">
                  <c:v>5.5163</c:v>
                </c:pt>
                <c:pt idx="243269">
                  <c:v>5.51633</c:v>
                </c:pt>
                <c:pt idx="243270">
                  <c:v>5.51635</c:v>
                </c:pt>
                <c:pt idx="243271">
                  <c:v>5.51637</c:v>
                </c:pt>
                <c:pt idx="243272">
                  <c:v>5.5164</c:v>
                </c:pt>
                <c:pt idx="243273">
                  <c:v>5.51642</c:v>
                </c:pt>
                <c:pt idx="243274">
                  <c:v>5.51644</c:v>
                </c:pt>
                <c:pt idx="243275">
                  <c:v>5.51646</c:v>
                </c:pt>
                <c:pt idx="243276">
                  <c:v>5.51649</c:v>
                </c:pt>
                <c:pt idx="243277">
                  <c:v>5.51651</c:v>
                </c:pt>
                <c:pt idx="243278">
                  <c:v>5.51653</c:v>
                </c:pt>
                <c:pt idx="243279">
                  <c:v>5.51655</c:v>
                </c:pt>
                <c:pt idx="243280">
                  <c:v>5.51658</c:v>
                </c:pt>
                <c:pt idx="243281">
                  <c:v>5.5166</c:v>
                </c:pt>
                <c:pt idx="243282">
                  <c:v>5.51662</c:v>
                </c:pt>
                <c:pt idx="243283">
                  <c:v>5.51664</c:v>
                </c:pt>
                <c:pt idx="243284">
                  <c:v>5.51667</c:v>
                </c:pt>
                <c:pt idx="243285">
                  <c:v>5.51669</c:v>
                </c:pt>
                <c:pt idx="243286">
                  <c:v>5.51671</c:v>
                </c:pt>
                <c:pt idx="243287">
                  <c:v>5.51673</c:v>
                </c:pt>
                <c:pt idx="243288">
                  <c:v>5.51676</c:v>
                </c:pt>
                <c:pt idx="243289">
                  <c:v>5.51678</c:v>
                </c:pt>
                <c:pt idx="243290">
                  <c:v>5.5168</c:v>
                </c:pt>
                <c:pt idx="243291">
                  <c:v>5.51682</c:v>
                </c:pt>
                <c:pt idx="243292">
                  <c:v>5.51685</c:v>
                </c:pt>
                <c:pt idx="243293">
                  <c:v>5.51687</c:v>
                </c:pt>
                <c:pt idx="243294">
                  <c:v>5.51689</c:v>
                </c:pt>
                <c:pt idx="243295">
                  <c:v>5.51692</c:v>
                </c:pt>
                <c:pt idx="243296">
                  <c:v>5.51694</c:v>
                </c:pt>
                <c:pt idx="243297">
                  <c:v>5.51696</c:v>
                </c:pt>
                <c:pt idx="243298">
                  <c:v>5.51698</c:v>
                </c:pt>
                <c:pt idx="243299">
                  <c:v>5.51701</c:v>
                </c:pt>
                <c:pt idx="243300">
                  <c:v>5.51703</c:v>
                </c:pt>
                <c:pt idx="243301">
                  <c:v>5.51705</c:v>
                </c:pt>
                <c:pt idx="243302">
                  <c:v>5.51708</c:v>
                </c:pt>
                <c:pt idx="243303">
                  <c:v>5.5171</c:v>
                </c:pt>
                <c:pt idx="243304">
                  <c:v>5.51712</c:v>
                </c:pt>
                <c:pt idx="243305">
                  <c:v>5.51714</c:v>
                </c:pt>
                <c:pt idx="243306">
                  <c:v>5.51717</c:v>
                </c:pt>
                <c:pt idx="243307">
                  <c:v>5.51719</c:v>
                </c:pt>
                <c:pt idx="243308">
                  <c:v>5.51721</c:v>
                </c:pt>
                <c:pt idx="243309">
                  <c:v>5.51723</c:v>
                </c:pt>
                <c:pt idx="243310">
                  <c:v>5.51726</c:v>
                </c:pt>
                <c:pt idx="243311">
                  <c:v>5.51728</c:v>
                </c:pt>
                <c:pt idx="243312">
                  <c:v>5.5173</c:v>
                </c:pt>
                <c:pt idx="243313">
                  <c:v>5.51732</c:v>
                </c:pt>
                <c:pt idx="243314">
                  <c:v>5.51735</c:v>
                </c:pt>
                <c:pt idx="243315">
                  <c:v>5.51737</c:v>
                </c:pt>
                <c:pt idx="243316">
                  <c:v>5.51739</c:v>
                </c:pt>
                <c:pt idx="243317">
                  <c:v>5.51741</c:v>
                </c:pt>
                <c:pt idx="243318">
                  <c:v>5.51744</c:v>
                </c:pt>
                <c:pt idx="243319">
                  <c:v>5.51746</c:v>
                </c:pt>
                <c:pt idx="243320">
                  <c:v>5.51748</c:v>
                </c:pt>
                <c:pt idx="243321">
                  <c:v>5.51751</c:v>
                </c:pt>
                <c:pt idx="243322">
                  <c:v>5.51753</c:v>
                </c:pt>
                <c:pt idx="243323">
                  <c:v>5.51755</c:v>
                </c:pt>
                <c:pt idx="243324">
                  <c:v>5.51757</c:v>
                </c:pt>
                <c:pt idx="243325">
                  <c:v>5.5176</c:v>
                </c:pt>
                <c:pt idx="243326">
                  <c:v>5.51762</c:v>
                </c:pt>
                <c:pt idx="243327">
                  <c:v>5.51764</c:v>
                </c:pt>
                <c:pt idx="243328">
                  <c:v>5.51766</c:v>
                </c:pt>
                <c:pt idx="243329">
                  <c:v>5.51769</c:v>
                </c:pt>
                <c:pt idx="243330">
                  <c:v>5.51771</c:v>
                </c:pt>
                <c:pt idx="243331">
                  <c:v>5.51773</c:v>
                </c:pt>
                <c:pt idx="243332">
                  <c:v>5.51776</c:v>
                </c:pt>
                <c:pt idx="243333">
                  <c:v>5.51778</c:v>
                </c:pt>
                <c:pt idx="243334">
                  <c:v>5.5178</c:v>
                </c:pt>
                <c:pt idx="243335">
                  <c:v>5.51782</c:v>
                </c:pt>
                <c:pt idx="243336">
                  <c:v>5.51785</c:v>
                </c:pt>
                <c:pt idx="243337">
                  <c:v>5.51787</c:v>
                </c:pt>
                <c:pt idx="243338">
                  <c:v>5.51789</c:v>
                </c:pt>
                <c:pt idx="243339">
                  <c:v>5.51791</c:v>
                </c:pt>
                <c:pt idx="243340">
                  <c:v>5.51794</c:v>
                </c:pt>
                <c:pt idx="243341">
                  <c:v>5.51796</c:v>
                </c:pt>
                <c:pt idx="243342">
                  <c:v>5.51798</c:v>
                </c:pt>
                <c:pt idx="243343">
                  <c:v>5.518</c:v>
                </c:pt>
                <c:pt idx="243344">
                  <c:v>5.51803</c:v>
                </c:pt>
                <c:pt idx="243345">
                  <c:v>5.51805</c:v>
                </c:pt>
                <c:pt idx="243346">
                  <c:v>5.51807</c:v>
                </c:pt>
                <c:pt idx="243347">
                  <c:v>5.51809</c:v>
                </c:pt>
                <c:pt idx="243348">
                  <c:v>5.51812</c:v>
                </c:pt>
                <c:pt idx="243349">
                  <c:v>5.51814</c:v>
                </c:pt>
                <c:pt idx="243350">
                  <c:v>5.51816</c:v>
                </c:pt>
                <c:pt idx="243351">
                  <c:v>5.51819</c:v>
                </c:pt>
                <c:pt idx="243352">
                  <c:v>5.51821</c:v>
                </c:pt>
                <c:pt idx="243353">
                  <c:v>5.51823</c:v>
                </c:pt>
                <c:pt idx="243354">
                  <c:v>5.51825</c:v>
                </c:pt>
                <c:pt idx="243355">
                  <c:v>5.51828</c:v>
                </c:pt>
                <c:pt idx="243356">
                  <c:v>5.5183</c:v>
                </c:pt>
                <c:pt idx="243357">
                  <c:v>5.51832</c:v>
                </c:pt>
                <c:pt idx="243358">
                  <c:v>5.51835</c:v>
                </c:pt>
                <c:pt idx="243359">
                  <c:v>5.51837</c:v>
                </c:pt>
                <c:pt idx="243360">
                  <c:v>5.51839</c:v>
                </c:pt>
                <c:pt idx="243361">
                  <c:v>5.51841</c:v>
                </c:pt>
                <c:pt idx="243362">
                  <c:v>5.51844</c:v>
                </c:pt>
                <c:pt idx="243363">
                  <c:v>5.51846</c:v>
                </c:pt>
                <c:pt idx="243364">
                  <c:v>5.51848</c:v>
                </c:pt>
                <c:pt idx="243365">
                  <c:v>5.5185</c:v>
                </c:pt>
                <c:pt idx="243366">
                  <c:v>5.51853</c:v>
                </c:pt>
                <c:pt idx="243367">
                  <c:v>5.51855</c:v>
                </c:pt>
                <c:pt idx="243368">
                  <c:v>5.51857</c:v>
                </c:pt>
                <c:pt idx="243369">
                  <c:v>5.51859</c:v>
                </c:pt>
                <c:pt idx="243370">
                  <c:v>5.51862</c:v>
                </c:pt>
                <c:pt idx="243371">
                  <c:v>5.51864</c:v>
                </c:pt>
                <c:pt idx="243372">
                  <c:v>5.51866</c:v>
                </c:pt>
                <c:pt idx="243373">
                  <c:v>5.51868</c:v>
                </c:pt>
                <c:pt idx="243374">
                  <c:v>5.51871</c:v>
                </c:pt>
                <c:pt idx="243375">
                  <c:v>5.51873</c:v>
                </c:pt>
                <c:pt idx="243376">
                  <c:v>5.51875</c:v>
                </c:pt>
                <c:pt idx="243377">
                  <c:v>5.51878</c:v>
                </c:pt>
                <c:pt idx="243378">
                  <c:v>5.5188</c:v>
                </c:pt>
                <c:pt idx="243379">
                  <c:v>5.51882</c:v>
                </c:pt>
                <c:pt idx="243380">
                  <c:v>5.51884</c:v>
                </c:pt>
                <c:pt idx="243381">
                  <c:v>5.51887</c:v>
                </c:pt>
                <c:pt idx="243382">
                  <c:v>5.51889</c:v>
                </c:pt>
                <c:pt idx="243383">
                  <c:v>5.51891</c:v>
                </c:pt>
                <c:pt idx="243384">
                  <c:v>5.51893</c:v>
                </c:pt>
                <c:pt idx="243385">
                  <c:v>5.51896</c:v>
                </c:pt>
                <c:pt idx="243386">
                  <c:v>5.51898</c:v>
                </c:pt>
                <c:pt idx="243387">
                  <c:v>5.519</c:v>
                </c:pt>
                <c:pt idx="243388">
                  <c:v>5.51903</c:v>
                </c:pt>
                <c:pt idx="243389">
                  <c:v>5.51905</c:v>
                </c:pt>
                <c:pt idx="243390">
                  <c:v>5.51907</c:v>
                </c:pt>
                <c:pt idx="243391">
                  <c:v>5.51909</c:v>
                </c:pt>
                <c:pt idx="243392">
                  <c:v>5.51912</c:v>
                </c:pt>
                <c:pt idx="243393">
                  <c:v>5.51914</c:v>
                </c:pt>
                <c:pt idx="243394">
                  <c:v>5.51916</c:v>
                </c:pt>
                <c:pt idx="243395">
                  <c:v>5.51918</c:v>
                </c:pt>
                <c:pt idx="243396">
                  <c:v>5.51921</c:v>
                </c:pt>
                <c:pt idx="243397">
                  <c:v>5.51923</c:v>
                </c:pt>
                <c:pt idx="243398">
                  <c:v>5.51925</c:v>
                </c:pt>
                <c:pt idx="243399">
                  <c:v>5.51927</c:v>
                </c:pt>
                <c:pt idx="243400">
                  <c:v>5.5193</c:v>
                </c:pt>
                <c:pt idx="243401">
                  <c:v>5.51932</c:v>
                </c:pt>
                <c:pt idx="243402">
                  <c:v>5.51934</c:v>
                </c:pt>
                <c:pt idx="243403">
                  <c:v>5.51936</c:v>
                </c:pt>
                <c:pt idx="243404">
                  <c:v>5.51939</c:v>
                </c:pt>
                <c:pt idx="243405">
                  <c:v>5.51941</c:v>
                </c:pt>
                <c:pt idx="243406">
                  <c:v>5.51943</c:v>
                </c:pt>
                <c:pt idx="243407">
                  <c:v>5.51946</c:v>
                </c:pt>
                <c:pt idx="243408">
                  <c:v>5.51948</c:v>
                </c:pt>
                <c:pt idx="243409">
                  <c:v>5.5195</c:v>
                </c:pt>
                <c:pt idx="243410">
                  <c:v>5.51952</c:v>
                </c:pt>
                <c:pt idx="243411">
                  <c:v>5.51955</c:v>
                </c:pt>
                <c:pt idx="243412">
                  <c:v>5.51957</c:v>
                </c:pt>
                <c:pt idx="243413">
                  <c:v>5.51959</c:v>
                </c:pt>
                <c:pt idx="243414">
                  <c:v>5.51961</c:v>
                </c:pt>
                <c:pt idx="243415">
                  <c:v>5.51964</c:v>
                </c:pt>
                <c:pt idx="243416">
                  <c:v>5.51966</c:v>
                </c:pt>
                <c:pt idx="243417">
                  <c:v>5.51968</c:v>
                </c:pt>
                <c:pt idx="243418">
                  <c:v>5.51971</c:v>
                </c:pt>
                <c:pt idx="243419">
                  <c:v>5.51973</c:v>
                </c:pt>
                <c:pt idx="243420">
                  <c:v>5.51975</c:v>
                </c:pt>
                <c:pt idx="243421">
                  <c:v>5.51977</c:v>
                </c:pt>
                <c:pt idx="243422">
                  <c:v>5.5198</c:v>
                </c:pt>
                <c:pt idx="243423">
                  <c:v>5.51982</c:v>
                </c:pt>
                <c:pt idx="243424">
                  <c:v>5.51984</c:v>
                </c:pt>
                <c:pt idx="243425">
                  <c:v>5.51986</c:v>
                </c:pt>
                <c:pt idx="243426">
                  <c:v>5.51989</c:v>
                </c:pt>
                <c:pt idx="243427">
                  <c:v>5.51991</c:v>
                </c:pt>
                <c:pt idx="243428">
                  <c:v>5.51993</c:v>
                </c:pt>
                <c:pt idx="243429">
                  <c:v>5.51996</c:v>
                </c:pt>
                <c:pt idx="243430">
                  <c:v>5.51998</c:v>
                </c:pt>
                <c:pt idx="243431">
                  <c:v>5.52</c:v>
                </c:pt>
                <c:pt idx="243432">
                  <c:v>5.52002</c:v>
                </c:pt>
                <c:pt idx="243433">
                  <c:v>5.52004</c:v>
                </c:pt>
                <c:pt idx="243434">
                  <c:v>5.52007</c:v>
                </c:pt>
                <c:pt idx="243435">
                  <c:v>5.52009</c:v>
                </c:pt>
                <c:pt idx="243436">
                  <c:v>5.52011</c:v>
                </c:pt>
                <c:pt idx="243437">
                  <c:v>5.52014</c:v>
                </c:pt>
                <c:pt idx="243438">
                  <c:v>5.52016</c:v>
                </c:pt>
                <c:pt idx="243439">
                  <c:v>5.52018</c:v>
                </c:pt>
                <c:pt idx="243440">
                  <c:v>5.5202</c:v>
                </c:pt>
                <c:pt idx="243441">
                  <c:v>5.52023</c:v>
                </c:pt>
                <c:pt idx="243442">
                  <c:v>5.52025</c:v>
                </c:pt>
                <c:pt idx="243443">
                  <c:v>5.52027</c:v>
                </c:pt>
                <c:pt idx="243444">
                  <c:v>5.52029</c:v>
                </c:pt>
                <c:pt idx="243445">
                  <c:v>5.52032</c:v>
                </c:pt>
                <c:pt idx="243446">
                  <c:v>5.52034</c:v>
                </c:pt>
                <c:pt idx="243447">
                  <c:v>5.52036</c:v>
                </c:pt>
                <c:pt idx="243448">
                  <c:v>5.52039</c:v>
                </c:pt>
                <c:pt idx="243449">
                  <c:v>5.52041</c:v>
                </c:pt>
                <c:pt idx="243450">
                  <c:v>5.52043</c:v>
                </c:pt>
                <c:pt idx="243451">
                  <c:v>5.52045</c:v>
                </c:pt>
                <c:pt idx="243452">
                  <c:v>5.52048</c:v>
                </c:pt>
                <c:pt idx="243453">
                  <c:v>5.5205</c:v>
                </c:pt>
                <c:pt idx="243454">
                  <c:v>5.52052</c:v>
                </c:pt>
                <c:pt idx="243455">
                  <c:v>5.52054</c:v>
                </c:pt>
                <c:pt idx="243456">
                  <c:v>5.52057</c:v>
                </c:pt>
                <c:pt idx="243457">
                  <c:v>5.52059</c:v>
                </c:pt>
                <c:pt idx="243458">
                  <c:v>5.52061</c:v>
                </c:pt>
                <c:pt idx="243459">
                  <c:v>5.52064</c:v>
                </c:pt>
                <c:pt idx="243460">
                  <c:v>5.52066</c:v>
                </c:pt>
                <c:pt idx="243461">
                  <c:v>5.52068</c:v>
                </c:pt>
                <c:pt idx="243462">
                  <c:v>5.5207</c:v>
                </c:pt>
                <c:pt idx="243463">
                  <c:v>5.52073</c:v>
                </c:pt>
                <c:pt idx="243464">
                  <c:v>5.52075</c:v>
                </c:pt>
                <c:pt idx="243465">
                  <c:v>5.52077</c:v>
                </c:pt>
                <c:pt idx="243466">
                  <c:v>5.52079</c:v>
                </c:pt>
                <c:pt idx="243467">
                  <c:v>5.52082</c:v>
                </c:pt>
                <c:pt idx="243468">
                  <c:v>5.52084</c:v>
                </c:pt>
                <c:pt idx="243469">
                  <c:v>5.52086</c:v>
                </c:pt>
                <c:pt idx="243470">
                  <c:v>5.52088</c:v>
                </c:pt>
                <c:pt idx="243471">
                  <c:v>5.52091</c:v>
                </c:pt>
                <c:pt idx="243472">
                  <c:v>5.52093</c:v>
                </c:pt>
                <c:pt idx="243473">
                  <c:v>5.52095</c:v>
                </c:pt>
                <c:pt idx="243474">
                  <c:v>5.52097</c:v>
                </c:pt>
                <c:pt idx="243475">
                  <c:v>5.521</c:v>
                </c:pt>
                <c:pt idx="243476">
                  <c:v>5.52102</c:v>
                </c:pt>
                <c:pt idx="243477">
                  <c:v>5.52104</c:v>
                </c:pt>
                <c:pt idx="243478">
                  <c:v>5.52107</c:v>
                </c:pt>
                <c:pt idx="243479">
                  <c:v>5.52109</c:v>
                </c:pt>
                <c:pt idx="243480">
                  <c:v>5.52111</c:v>
                </c:pt>
                <c:pt idx="243481">
                  <c:v>5.52113</c:v>
                </c:pt>
                <c:pt idx="243482">
                  <c:v>5.52116</c:v>
                </c:pt>
                <c:pt idx="243483">
                  <c:v>5.52118</c:v>
                </c:pt>
                <c:pt idx="243484">
                  <c:v>5.5212</c:v>
                </c:pt>
                <c:pt idx="243485">
                  <c:v>5.52122</c:v>
                </c:pt>
                <c:pt idx="243486">
                  <c:v>5.52125</c:v>
                </c:pt>
                <c:pt idx="243487">
                  <c:v>5.52127</c:v>
                </c:pt>
                <c:pt idx="243488">
                  <c:v>5.52129</c:v>
                </c:pt>
                <c:pt idx="243489">
                  <c:v>5.52132</c:v>
                </c:pt>
                <c:pt idx="243490">
                  <c:v>5.52134</c:v>
                </c:pt>
                <c:pt idx="243491">
                  <c:v>5.52136</c:v>
                </c:pt>
                <c:pt idx="243492">
                  <c:v>5.52138</c:v>
                </c:pt>
                <c:pt idx="243493">
                  <c:v>5.52141</c:v>
                </c:pt>
                <c:pt idx="243494">
                  <c:v>5.52143</c:v>
                </c:pt>
                <c:pt idx="243495">
                  <c:v>5.52145</c:v>
                </c:pt>
                <c:pt idx="243496">
                  <c:v>5.52147</c:v>
                </c:pt>
                <c:pt idx="243497">
                  <c:v>5.5215</c:v>
                </c:pt>
                <c:pt idx="243498">
                  <c:v>5.52152</c:v>
                </c:pt>
                <c:pt idx="243499">
                  <c:v>5.52154</c:v>
                </c:pt>
                <c:pt idx="243500">
                  <c:v>5.52156</c:v>
                </c:pt>
                <c:pt idx="243501">
                  <c:v>5.52159</c:v>
                </c:pt>
                <c:pt idx="243502">
                  <c:v>5.52161</c:v>
                </c:pt>
                <c:pt idx="243503">
                  <c:v>5.52163</c:v>
                </c:pt>
                <c:pt idx="243504">
                  <c:v>5.52165</c:v>
                </c:pt>
                <c:pt idx="243505">
                  <c:v>5.52168</c:v>
                </c:pt>
                <c:pt idx="243506">
                  <c:v>5.5217</c:v>
                </c:pt>
                <c:pt idx="243507">
                  <c:v>5.52172</c:v>
                </c:pt>
                <c:pt idx="243508">
                  <c:v>5.52175</c:v>
                </c:pt>
                <c:pt idx="243509">
                  <c:v>5.52177</c:v>
                </c:pt>
                <c:pt idx="243510">
                  <c:v>5.52179</c:v>
                </c:pt>
                <c:pt idx="243511">
                  <c:v>5.52181</c:v>
                </c:pt>
                <c:pt idx="243512">
                  <c:v>5.52184</c:v>
                </c:pt>
                <c:pt idx="243513">
                  <c:v>5.52186</c:v>
                </c:pt>
                <c:pt idx="243514">
                  <c:v>5.52188</c:v>
                </c:pt>
                <c:pt idx="243515">
                  <c:v>5.52191</c:v>
                </c:pt>
                <c:pt idx="243516">
                  <c:v>5.52193</c:v>
                </c:pt>
                <c:pt idx="243517">
                  <c:v>5.52195</c:v>
                </c:pt>
                <c:pt idx="243518">
                  <c:v>5.52197</c:v>
                </c:pt>
                <c:pt idx="243519">
                  <c:v>5.522</c:v>
                </c:pt>
                <c:pt idx="243520">
                  <c:v>5.52202</c:v>
                </c:pt>
                <c:pt idx="243521">
                  <c:v>5.52204</c:v>
                </c:pt>
                <c:pt idx="243522">
                  <c:v>5.52206</c:v>
                </c:pt>
                <c:pt idx="243523">
                  <c:v>5.52209</c:v>
                </c:pt>
                <c:pt idx="243524">
                  <c:v>5.52211</c:v>
                </c:pt>
                <c:pt idx="243525">
                  <c:v>5.52213</c:v>
                </c:pt>
                <c:pt idx="243526">
                  <c:v>5.52215</c:v>
                </c:pt>
                <c:pt idx="243527">
                  <c:v>5.52218</c:v>
                </c:pt>
                <c:pt idx="243528">
                  <c:v>5.5222</c:v>
                </c:pt>
                <c:pt idx="243529">
                  <c:v>5.52222</c:v>
                </c:pt>
                <c:pt idx="243530">
                  <c:v>5.52224</c:v>
                </c:pt>
                <c:pt idx="243531">
                  <c:v>5.52227</c:v>
                </c:pt>
                <c:pt idx="243532">
                  <c:v>5.52229</c:v>
                </c:pt>
                <c:pt idx="243533">
                  <c:v>5.52231</c:v>
                </c:pt>
                <c:pt idx="243534">
                  <c:v>5.52234</c:v>
                </c:pt>
                <c:pt idx="243535">
                  <c:v>5.52236</c:v>
                </c:pt>
                <c:pt idx="243536">
                  <c:v>5.52238</c:v>
                </c:pt>
                <c:pt idx="243537">
                  <c:v>5.5224</c:v>
                </c:pt>
                <c:pt idx="243538">
                  <c:v>5.52243</c:v>
                </c:pt>
                <c:pt idx="243539">
                  <c:v>5.52245</c:v>
                </c:pt>
                <c:pt idx="243540">
                  <c:v>5.52247</c:v>
                </c:pt>
                <c:pt idx="243541">
                  <c:v>5.52249</c:v>
                </c:pt>
                <c:pt idx="243542">
                  <c:v>5.52252</c:v>
                </c:pt>
                <c:pt idx="243543">
                  <c:v>5.52254</c:v>
                </c:pt>
                <c:pt idx="243544">
                  <c:v>5.52256</c:v>
                </c:pt>
                <c:pt idx="243545">
                  <c:v>5.52259</c:v>
                </c:pt>
                <c:pt idx="243546">
                  <c:v>5.52261</c:v>
                </c:pt>
                <c:pt idx="243547">
                  <c:v>5.52263</c:v>
                </c:pt>
                <c:pt idx="243548">
                  <c:v>5.52265</c:v>
                </c:pt>
                <c:pt idx="243549">
                  <c:v>5.52268</c:v>
                </c:pt>
                <c:pt idx="243550">
                  <c:v>5.5227</c:v>
                </c:pt>
                <c:pt idx="243551">
                  <c:v>5.52272</c:v>
                </c:pt>
                <c:pt idx="243552">
                  <c:v>5.52274</c:v>
                </c:pt>
                <c:pt idx="243553">
                  <c:v>5.52277</c:v>
                </c:pt>
                <c:pt idx="243554">
                  <c:v>5.52279</c:v>
                </c:pt>
                <c:pt idx="243555">
                  <c:v>5.52281</c:v>
                </c:pt>
                <c:pt idx="243556">
                  <c:v>5.52283</c:v>
                </c:pt>
                <c:pt idx="243557">
                  <c:v>5.52286</c:v>
                </c:pt>
                <c:pt idx="243558">
                  <c:v>5.52288</c:v>
                </c:pt>
                <c:pt idx="243559">
                  <c:v>5.5229</c:v>
                </c:pt>
                <c:pt idx="243560">
                  <c:v>5.52292</c:v>
                </c:pt>
                <c:pt idx="243561">
                  <c:v>5.52295</c:v>
                </c:pt>
                <c:pt idx="243562">
                  <c:v>5.52297</c:v>
                </c:pt>
                <c:pt idx="243563">
                  <c:v>5.52299</c:v>
                </c:pt>
                <c:pt idx="243564">
                  <c:v>5.52302</c:v>
                </c:pt>
                <c:pt idx="243565">
                  <c:v>5.52304</c:v>
                </c:pt>
                <c:pt idx="243566">
                  <c:v>5.52306</c:v>
                </c:pt>
                <c:pt idx="243567">
                  <c:v>5.52308</c:v>
                </c:pt>
                <c:pt idx="243568">
                  <c:v>5.52311</c:v>
                </c:pt>
                <c:pt idx="243569">
                  <c:v>5.52313</c:v>
                </c:pt>
                <c:pt idx="243570">
                  <c:v>5.52315</c:v>
                </c:pt>
                <c:pt idx="243571">
                  <c:v>5.52318</c:v>
                </c:pt>
                <c:pt idx="243572">
                  <c:v>5.5232</c:v>
                </c:pt>
                <c:pt idx="243573">
                  <c:v>5.52322</c:v>
                </c:pt>
                <c:pt idx="243574">
                  <c:v>5.52324</c:v>
                </c:pt>
                <c:pt idx="243575">
                  <c:v>5.52327</c:v>
                </c:pt>
                <c:pt idx="243576">
                  <c:v>5.52329</c:v>
                </c:pt>
                <c:pt idx="243577">
                  <c:v>5.52331</c:v>
                </c:pt>
                <c:pt idx="243578">
                  <c:v>5.52333</c:v>
                </c:pt>
                <c:pt idx="243579">
                  <c:v>5.52336</c:v>
                </c:pt>
                <c:pt idx="243580">
                  <c:v>5.52338</c:v>
                </c:pt>
                <c:pt idx="243581">
                  <c:v>5.5234</c:v>
                </c:pt>
                <c:pt idx="243582">
                  <c:v>5.52342</c:v>
                </c:pt>
                <c:pt idx="243583">
                  <c:v>5.52345</c:v>
                </c:pt>
                <c:pt idx="243584">
                  <c:v>5.52347</c:v>
                </c:pt>
                <c:pt idx="243585">
                  <c:v>5.52349</c:v>
                </c:pt>
                <c:pt idx="243586">
                  <c:v>5.52351</c:v>
                </c:pt>
                <c:pt idx="243587">
                  <c:v>5.52354</c:v>
                </c:pt>
                <c:pt idx="243588">
                  <c:v>5.52356</c:v>
                </c:pt>
                <c:pt idx="243589">
                  <c:v>5.52358</c:v>
                </c:pt>
                <c:pt idx="243590">
                  <c:v>5.5236</c:v>
                </c:pt>
                <c:pt idx="243591">
                  <c:v>5.52363</c:v>
                </c:pt>
                <c:pt idx="243592">
                  <c:v>5.52365</c:v>
                </c:pt>
                <c:pt idx="243593">
                  <c:v>5.52367</c:v>
                </c:pt>
                <c:pt idx="243594">
                  <c:v>5.5237</c:v>
                </c:pt>
                <c:pt idx="243595">
                  <c:v>5.52372</c:v>
                </c:pt>
                <c:pt idx="243596">
                  <c:v>5.52374</c:v>
                </c:pt>
                <c:pt idx="243597">
                  <c:v>5.52376</c:v>
                </c:pt>
                <c:pt idx="243598">
                  <c:v>5.52379</c:v>
                </c:pt>
                <c:pt idx="243599">
                  <c:v>5.52381</c:v>
                </c:pt>
                <c:pt idx="243600">
                  <c:v>5.52383</c:v>
                </c:pt>
                <c:pt idx="243601">
                  <c:v>5.52386</c:v>
                </c:pt>
                <c:pt idx="243602">
                  <c:v>5.52388</c:v>
                </c:pt>
                <c:pt idx="243603">
                  <c:v>5.5239</c:v>
                </c:pt>
                <c:pt idx="243604">
                  <c:v>5.52392</c:v>
                </c:pt>
                <c:pt idx="243605">
                  <c:v>5.52395</c:v>
                </c:pt>
                <c:pt idx="243606">
                  <c:v>5.52397</c:v>
                </c:pt>
                <c:pt idx="243607">
                  <c:v>5.52399</c:v>
                </c:pt>
                <c:pt idx="243608">
                  <c:v>5.52401</c:v>
                </c:pt>
                <c:pt idx="243609">
                  <c:v>5.52404</c:v>
                </c:pt>
                <c:pt idx="243610">
                  <c:v>5.52406</c:v>
                </c:pt>
                <c:pt idx="243611">
                  <c:v>5.52408</c:v>
                </c:pt>
                <c:pt idx="243612">
                  <c:v>5.5241</c:v>
                </c:pt>
                <c:pt idx="243613">
                  <c:v>5.52413</c:v>
                </c:pt>
                <c:pt idx="243614">
                  <c:v>5.52415</c:v>
                </c:pt>
                <c:pt idx="243615">
                  <c:v>5.52417</c:v>
                </c:pt>
                <c:pt idx="243616">
                  <c:v>5.52419</c:v>
                </c:pt>
                <c:pt idx="243617">
                  <c:v>5.52422</c:v>
                </c:pt>
                <c:pt idx="243618">
                  <c:v>5.52424</c:v>
                </c:pt>
                <c:pt idx="243619">
                  <c:v>5.52426</c:v>
                </c:pt>
                <c:pt idx="243620">
                  <c:v>5.52429</c:v>
                </c:pt>
                <c:pt idx="243621">
                  <c:v>5.52431</c:v>
                </c:pt>
                <c:pt idx="243622">
                  <c:v>5.52433</c:v>
                </c:pt>
                <c:pt idx="243623">
                  <c:v>5.52435</c:v>
                </c:pt>
                <c:pt idx="243624">
                  <c:v>5.52438</c:v>
                </c:pt>
                <c:pt idx="243625">
                  <c:v>5.5244</c:v>
                </c:pt>
                <c:pt idx="243626">
                  <c:v>5.52442</c:v>
                </c:pt>
                <c:pt idx="243627">
                  <c:v>5.52444</c:v>
                </c:pt>
                <c:pt idx="243628">
                  <c:v>5.52447</c:v>
                </c:pt>
                <c:pt idx="243629">
                  <c:v>5.52449</c:v>
                </c:pt>
                <c:pt idx="243630">
                  <c:v>5.52451</c:v>
                </c:pt>
                <c:pt idx="243631">
                  <c:v>5.52454</c:v>
                </c:pt>
                <c:pt idx="243632">
                  <c:v>5.52456</c:v>
                </c:pt>
                <c:pt idx="243633">
                  <c:v>5.52458</c:v>
                </c:pt>
                <c:pt idx="243634">
                  <c:v>5.5246</c:v>
                </c:pt>
                <c:pt idx="243635">
                  <c:v>5.52463</c:v>
                </c:pt>
                <c:pt idx="243636">
                  <c:v>5.52465</c:v>
                </c:pt>
                <c:pt idx="243637">
                  <c:v>5.52467</c:v>
                </c:pt>
                <c:pt idx="243638">
                  <c:v>5.52469</c:v>
                </c:pt>
                <c:pt idx="243639">
                  <c:v>5.52472</c:v>
                </c:pt>
                <c:pt idx="243640">
                  <c:v>5.52474</c:v>
                </c:pt>
                <c:pt idx="243641">
                  <c:v>5.52476</c:v>
                </c:pt>
                <c:pt idx="243642">
                  <c:v>5.52478</c:v>
                </c:pt>
                <c:pt idx="243643">
                  <c:v>5.52481</c:v>
                </c:pt>
                <c:pt idx="243644">
                  <c:v>5.52483</c:v>
                </c:pt>
                <c:pt idx="243645">
                  <c:v>5.52485</c:v>
                </c:pt>
                <c:pt idx="243646">
                  <c:v>5.52487</c:v>
                </c:pt>
                <c:pt idx="243647">
                  <c:v>5.5249</c:v>
                </c:pt>
                <c:pt idx="243648">
                  <c:v>5.52492</c:v>
                </c:pt>
                <c:pt idx="243649">
                  <c:v>5.52494</c:v>
                </c:pt>
                <c:pt idx="243650">
                  <c:v>5.52497</c:v>
                </c:pt>
                <c:pt idx="243651">
                  <c:v>5.52499</c:v>
                </c:pt>
                <c:pt idx="243652">
                  <c:v>5.52501</c:v>
                </c:pt>
                <c:pt idx="243653">
                  <c:v>5.52503</c:v>
                </c:pt>
                <c:pt idx="243654">
                  <c:v>5.52506</c:v>
                </c:pt>
                <c:pt idx="243655">
                  <c:v>5.52508</c:v>
                </c:pt>
                <c:pt idx="243656">
                  <c:v>5.5251</c:v>
                </c:pt>
                <c:pt idx="243657">
                  <c:v>5.52513</c:v>
                </c:pt>
                <c:pt idx="243658">
                  <c:v>5.52515</c:v>
                </c:pt>
                <c:pt idx="243659">
                  <c:v>5.52517</c:v>
                </c:pt>
                <c:pt idx="243660">
                  <c:v>5.52519</c:v>
                </c:pt>
                <c:pt idx="243661">
                  <c:v>5.52522</c:v>
                </c:pt>
                <c:pt idx="243662">
                  <c:v>5.52524</c:v>
                </c:pt>
                <c:pt idx="243663">
                  <c:v>5.52526</c:v>
                </c:pt>
                <c:pt idx="243664">
                  <c:v>5.52528</c:v>
                </c:pt>
                <c:pt idx="243665">
                  <c:v>5.52531</c:v>
                </c:pt>
                <c:pt idx="243666">
                  <c:v>5.52533</c:v>
                </c:pt>
                <c:pt idx="243667">
                  <c:v>5.52535</c:v>
                </c:pt>
                <c:pt idx="243668">
                  <c:v>5.52537</c:v>
                </c:pt>
                <c:pt idx="243669">
                  <c:v>5.5254</c:v>
                </c:pt>
                <c:pt idx="243670">
                  <c:v>5.52542</c:v>
                </c:pt>
                <c:pt idx="243671">
                  <c:v>5.52544</c:v>
                </c:pt>
                <c:pt idx="243672">
                  <c:v>5.52546</c:v>
                </c:pt>
                <c:pt idx="243673">
                  <c:v>5.52549</c:v>
                </c:pt>
                <c:pt idx="243674">
                  <c:v>5.52551</c:v>
                </c:pt>
                <c:pt idx="243675">
                  <c:v>5.52553</c:v>
                </c:pt>
                <c:pt idx="243676">
                  <c:v>5.52556</c:v>
                </c:pt>
                <c:pt idx="243677">
                  <c:v>5.52558</c:v>
                </c:pt>
                <c:pt idx="243678">
                  <c:v>5.5256</c:v>
                </c:pt>
                <c:pt idx="243679">
                  <c:v>5.52562</c:v>
                </c:pt>
                <c:pt idx="243680">
                  <c:v>5.52565</c:v>
                </c:pt>
                <c:pt idx="243681">
                  <c:v>5.52567</c:v>
                </c:pt>
                <c:pt idx="243682">
                  <c:v>5.52569</c:v>
                </c:pt>
                <c:pt idx="243683">
                  <c:v>5.52571</c:v>
                </c:pt>
                <c:pt idx="243684">
                  <c:v>5.52574</c:v>
                </c:pt>
                <c:pt idx="243685">
                  <c:v>5.52576</c:v>
                </c:pt>
                <c:pt idx="243686">
                  <c:v>5.52578</c:v>
                </c:pt>
                <c:pt idx="243687">
                  <c:v>5.52581</c:v>
                </c:pt>
                <c:pt idx="243688">
                  <c:v>5.52583</c:v>
                </c:pt>
                <c:pt idx="243689">
                  <c:v>5.52585</c:v>
                </c:pt>
                <c:pt idx="243690">
                  <c:v>5.52587</c:v>
                </c:pt>
                <c:pt idx="243691">
                  <c:v>5.5259</c:v>
                </c:pt>
                <c:pt idx="243692">
                  <c:v>5.52592</c:v>
                </c:pt>
                <c:pt idx="243693">
                  <c:v>5.52594</c:v>
                </c:pt>
                <c:pt idx="243694">
                  <c:v>5.52596</c:v>
                </c:pt>
                <c:pt idx="243695">
                  <c:v>5.52599</c:v>
                </c:pt>
                <c:pt idx="243696">
                  <c:v>5.52601</c:v>
                </c:pt>
                <c:pt idx="243697">
                  <c:v>5.52603</c:v>
                </c:pt>
                <c:pt idx="243698">
                  <c:v>5.52605</c:v>
                </c:pt>
                <c:pt idx="243699">
                  <c:v>5.52608</c:v>
                </c:pt>
                <c:pt idx="243700">
                  <c:v>5.5261</c:v>
                </c:pt>
                <c:pt idx="243701">
                  <c:v>5.52612</c:v>
                </c:pt>
                <c:pt idx="243702">
                  <c:v>5.52614</c:v>
                </c:pt>
                <c:pt idx="243703">
                  <c:v>5.52617</c:v>
                </c:pt>
                <c:pt idx="243704">
                  <c:v>5.52619</c:v>
                </c:pt>
                <c:pt idx="243705">
                  <c:v>5.52621</c:v>
                </c:pt>
                <c:pt idx="243706">
                  <c:v>5.52624</c:v>
                </c:pt>
                <c:pt idx="243707">
                  <c:v>5.52626</c:v>
                </c:pt>
                <c:pt idx="243708">
                  <c:v>5.52628</c:v>
                </c:pt>
                <c:pt idx="243709">
                  <c:v>5.5263</c:v>
                </c:pt>
                <c:pt idx="243710">
                  <c:v>5.52633</c:v>
                </c:pt>
                <c:pt idx="243711">
                  <c:v>5.52635</c:v>
                </c:pt>
                <c:pt idx="243712">
                  <c:v>5.52637</c:v>
                </c:pt>
                <c:pt idx="243713">
                  <c:v>5.52639</c:v>
                </c:pt>
                <c:pt idx="243714">
                  <c:v>5.52642</c:v>
                </c:pt>
                <c:pt idx="243715">
                  <c:v>5.52644</c:v>
                </c:pt>
                <c:pt idx="243716">
                  <c:v>5.52646</c:v>
                </c:pt>
                <c:pt idx="243717">
                  <c:v>5.52649</c:v>
                </c:pt>
                <c:pt idx="243718">
                  <c:v>5.52651</c:v>
                </c:pt>
                <c:pt idx="243719">
                  <c:v>5.52653</c:v>
                </c:pt>
                <c:pt idx="243720">
                  <c:v>5.52655</c:v>
                </c:pt>
                <c:pt idx="243721">
                  <c:v>5.52658</c:v>
                </c:pt>
                <c:pt idx="243722">
                  <c:v>5.5266</c:v>
                </c:pt>
                <c:pt idx="243723">
                  <c:v>5.52662</c:v>
                </c:pt>
                <c:pt idx="243724">
                  <c:v>5.52664</c:v>
                </c:pt>
                <c:pt idx="243725">
                  <c:v>5.52667</c:v>
                </c:pt>
                <c:pt idx="243726">
                  <c:v>5.52669</c:v>
                </c:pt>
                <c:pt idx="243727">
                  <c:v>5.52671</c:v>
                </c:pt>
                <c:pt idx="243728">
                  <c:v>5.52674</c:v>
                </c:pt>
                <c:pt idx="243729">
                  <c:v>5.52676</c:v>
                </c:pt>
                <c:pt idx="243730">
                  <c:v>5.52678</c:v>
                </c:pt>
                <c:pt idx="243731">
                  <c:v>5.5268</c:v>
                </c:pt>
                <c:pt idx="243732">
                  <c:v>5.52682</c:v>
                </c:pt>
                <c:pt idx="243733">
                  <c:v>5.52685</c:v>
                </c:pt>
                <c:pt idx="243734">
                  <c:v>5.52687</c:v>
                </c:pt>
                <c:pt idx="243735">
                  <c:v>5.52689</c:v>
                </c:pt>
                <c:pt idx="243736">
                  <c:v>5.52692</c:v>
                </c:pt>
                <c:pt idx="243737">
                  <c:v>5.52694</c:v>
                </c:pt>
                <c:pt idx="243738">
                  <c:v>5.52696</c:v>
                </c:pt>
                <c:pt idx="243739">
                  <c:v>5.52698</c:v>
                </c:pt>
                <c:pt idx="243740">
                  <c:v>5.52701</c:v>
                </c:pt>
                <c:pt idx="243741">
                  <c:v>5.52703</c:v>
                </c:pt>
                <c:pt idx="243742">
                  <c:v>5.52705</c:v>
                </c:pt>
                <c:pt idx="243743">
                  <c:v>5.52707</c:v>
                </c:pt>
                <c:pt idx="243744">
                  <c:v>5.5271</c:v>
                </c:pt>
                <c:pt idx="243745">
                  <c:v>5.52712</c:v>
                </c:pt>
                <c:pt idx="243746">
                  <c:v>5.52714</c:v>
                </c:pt>
                <c:pt idx="243747">
                  <c:v>5.52717</c:v>
                </c:pt>
                <c:pt idx="243748">
                  <c:v>5.52719</c:v>
                </c:pt>
                <c:pt idx="243749">
                  <c:v>5.52721</c:v>
                </c:pt>
                <c:pt idx="243750">
                  <c:v>5.52723</c:v>
                </c:pt>
                <c:pt idx="243751">
                  <c:v>5.52726</c:v>
                </c:pt>
                <c:pt idx="243752">
                  <c:v>5.52728</c:v>
                </c:pt>
                <c:pt idx="243753">
                  <c:v>5.5273</c:v>
                </c:pt>
                <c:pt idx="243754">
                  <c:v>5.52732</c:v>
                </c:pt>
                <c:pt idx="243755">
                  <c:v>5.52735</c:v>
                </c:pt>
                <c:pt idx="243756">
                  <c:v>5.52737</c:v>
                </c:pt>
                <c:pt idx="243757">
                  <c:v>5.52739</c:v>
                </c:pt>
                <c:pt idx="243758">
                  <c:v>5.52742</c:v>
                </c:pt>
                <c:pt idx="243759">
                  <c:v>5.52744</c:v>
                </c:pt>
                <c:pt idx="243760">
                  <c:v>5.52746</c:v>
                </c:pt>
                <c:pt idx="243761">
                  <c:v>5.52748</c:v>
                </c:pt>
                <c:pt idx="243762">
                  <c:v>5.52751</c:v>
                </c:pt>
                <c:pt idx="243763">
                  <c:v>5.52753</c:v>
                </c:pt>
                <c:pt idx="243764">
                  <c:v>5.52755</c:v>
                </c:pt>
                <c:pt idx="243765">
                  <c:v>5.52757</c:v>
                </c:pt>
                <c:pt idx="243766">
                  <c:v>5.5276</c:v>
                </c:pt>
                <c:pt idx="243767">
                  <c:v>5.52762</c:v>
                </c:pt>
                <c:pt idx="243768">
                  <c:v>5.52764</c:v>
                </c:pt>
                <c:pt idx="243769">
                  <c:v>5.52766</c:v>
                </c:pt>
                <c:pt idx="243770">
                  <c:v>5.52769</c:v>
                </c:pt>
                <c:pt idx="243771">
                  <c:v>5.52771</c:v>
                </c:pt>
                <c:pt idx="243772">
                  <c:v>5.52773</c:v>
                </c:pt>
                <c:pt idx="243773">
                  <c:v>5.52775</c:v>
                </c:pt>
                <c:pt idx="243774">
                  <c:v>5.52778</c:v>
                </c:pt>
                <c:pt idx="243775">
                  <c:v>5.5278</c:v>
                </c:pt>
                <c:pt idx="243776">
                  <c:v>5.52782</c:v>
                </c:pt>
                <c:pt idx="243777">
                  <c:v>5.52785</c:v>
                </c:pt>
                <c:pt idx="243778">
                  <c:v>5.52787</c:v>
                </c:pt>
                <c:pt idx="243779">
                  <c:v>5.52789</c:v>
                </c:pt>
                <c:pt idx="243780">
                  <c:v>5.52791</c:v>
                </c:pt>
                <c:pt idx="243781">
                  <c:v>5.52794</c:v>
                </c:pt>
                <c:pt idx="243782">
                  <c:v>5.52796</c:v>
                </c:pt>
                <c:pt idx="243783">
                  <c:v>5.52798</c:v>
                </c:pt>
                <c:pt idx="243784">
                  <c:v>5.52801</c:v>
                </c:pt>
                <c:pt idx="243785">
                  <c:v>5.52803</c:v>
                </c:pt>
                <c:pt idx="243786">
                  <c:v>5.52805</c:v>
                </c:pt>
                <c:pt idx="243787">
                  <c:v>5.52807</c:v>
                </c:pt>
                <c:pt idx="243788">
                  <c:v>5.5281</c:v>
                </c:pt>
                <c:pt idx="243789">
                  <c:v>5.52812</c:v>
                </c:pt>
                <c:pt idx="243790">
                  <c:v>5.52814</c:v>
                </c:pt>
                <c:pt idx="243791">
                  <c:v>5.52816</c:v>
                </c:pt>
                <c:pt idx="243792">
                  <c:v>5.52819</c:v>
                </c:pt>
                <c:pt idx="243793">
                  <c:v>5.52821</c:v>
                </c:pt>
                <c:pt idx="243794">
                  <c:v>5.52823</c:v>
                </c:pt>
                <c:pt idx="243795">
                  <c:v>5.52825</c:v>
                </c:pt>
                <c:pt idx="243796">
                  <c:v>5.52828</c:v>
                </c:pt>
                <c:pt idx="243797">
                  <c:v>5.5283</c:v>
                </c:pt>
                <c:pt idx="243798">
                  <c:v>5.52832</c:v>
                </c:pt>
                <c:pt idx="243799">
                  <c:v>5.52834</c:v>
                </c:pt>
                <c:pt idx="243800">
                  <c:v>5.52837</c:v>
                </c:pt>
                <c:pt idx="243801">
                  <c:v>5.52839</c:v>
                </c:pt>
                <c:pt idx="243802">
                  <c:v>5.52841</c:v>
                </c:pt>
                <c:pt idx="243803">
                  <c:v>5.52843</c:v>
                </c:pt>
                <c:pt idx="243804">
                  <c:v>5.52846</c:v>
                </c:pt>
                <c:pt idx="243805">
                  <c:v>5.52848</c:v>
                </c:pt>
                <c:pt idx="243806">
                  <c:v>5.5285</c:v>
                </c:pt>
                <c:pt idx="243807">
                  <c:v>5.52853</c:v>
                </c:pt>
                <c:pt idx="243808">
                  <c:v>5.52855</c:v>
                </c:pt>
                <c:pt idx="243809">
                  <c:v>5.52857</c:v>
                </c:pt>
                <c:pt idx="243810">
                  <c:v>5.52859</c:v>
                </c:pt>
                <c:pt idx="243811">
                  <c:v>5.52862</c:v>
                </c:pt>
                <c:pt idx="243812">
                  <c:v>5.52864</c:v>
                </c:pt>
                <c:pt idx="243813">
                  <c:v>5.52866</c:v>
                </c:pt>
                <c:pt idx="243814">
                  <c:v>5.52869</c:v>
                </c:pt>
                <c:pt idx="243815">
                  <c:v>5.52871</c:v>
                </c:pt>
                <c:pt idx="243816">
                  <c:v>5.52873</c:v>
                </c:pt>
                <c:pt idx="243817">
                  <c:v>5.52875</c:v>
                </c:pt>
                <c:pt idx="243818">
                  <c:v>5.52878</c:v>
                </c:pt>
                <c:pt idx="243819">
                  <c:v>5.5288</c:v>
                </c:pt>
                <c:pt idx="243820">
                  <c:v>5.52882</c:v>
                </c:pt>
                <c:pt idx="243821">
                  <c:v>5.52884</c:v>
                </c:pt>
                <c:pt idx="243822">
                  <c:v>5.52887</c:v>
                </c:pt>
                <c:pt idx="243823">
                  <c:v>5.52889</c:v>
                </c:pt>
                <c:pt idx="243824">
                  <c:v>5.52891</c:v>
                </c:pt>
                <c:pt idx="243825">
                  <c:v>5.52893</c:v>
                </c:pt>
                <c:pt idx="243826">
                  <c:v>5.52896</c:v>
                </c:pt>
                <c:pt idx="243827">
                  <c:v>5.52898</c:v>
                </c:pt>
                <c:pt idx="243828">
                  <c:v>5.529</c:v>
                </c:pt>
                <c:pt idx="243829">
                  <c:v>5.52902</c:v>
                </c:pt>
                <c:pt idx="243830">
                  <c:v>5.52905</c:v>
                </c:pt>
                <c:pt idx="243831">
                  <c:v>5.52907</c:v>
                </c:pt>
                <c:pt idx="243832">
                  <c:v>5.52909</c:v>
                </c:pt>
                <c:pt idx="243833">
                  <c:v>5.52912</c:v>
                </c:pt>
                <c:pt idx="243834">
                  <c:v>5.52914</c:v>
                </c:pt>
                <c:pt idx="243835">
                  <c:v>5.52916</c:v>
                </c:pt>
                <c:pt idx="243836">
                  <c:v>5.52918</c:v>
                </c:pt>
                <c:pt idx="243837">
                  <c:v>5.52921</c:v>
                </c:pt>
                <c:pt idx="243838">
                  <c:v>5.52923</c:v>
                </c:pt>
                <c:pt idx="243839">
                  <c:v>5.52925</c:v>
                </c:pt>
                <c:pt idx="243840">
                  <c:v>5.52927</c:v>
                </c:pt>
                <c:pt idx="243841">
                  <c:v>5.5293</c:v>
                </c:pt>
                <c:pt idx="243842">
                  <c:v>5.52932</c:v>
                </c:pt>
                <c:pt idx="243843">
                  <c:v>5.52934</c:v>
                </c:pt>
                <c:pt idx="243844">
                  <c:v>5.52937</c:v>
                </c:pt>
                <c:pt idx="243845">
                  <c:v>5.52939</c:v>
                </c:pt>
                <c:pt idx="243846">
                  <c:v>5.52941</c:v>
                </c:pt>
                <c:pt idx="243847">
                  <c:v>5.52943</c:v>
                </c:pt>
                <c:pt idx="243848">
                  <c:v>5.52946</c:v>
                </c:pt>
                <c:pt idx="243849">
                  <c:v>5.52948</c:v>
                </c:pt>
                <c:pt idx="243850">
                  <c:v>5.5295</c:v>
                </c:pt>
                <c:pt idx="243851">
                  <c:v>5.52952</c:v>
                </c:pt>
                <c:pt idx="243852">
                  <c:v>5.52955</c:v>
                </c:pt>
                <c:pt idx="243853">
                  <c:v>5.52957</c:v>
                </c:pt>
                <c:pt idx="243854">
                  <c:v>5.52959</c:v>
                </c:pt>
                <c:pt idx="243855">
                  <c:v>5.52961</c:v>
                </c:pt>
                <c:pt idx="243856">
                  <c:v>5.52964</c:v>
                </c:pt>
                <c:pt idx="243857">
                  <c:v>5.52966</c:v>
                </c:pt>
                <c:pt idx="243858">
                  <c:v>5.52968</c:v>
                </c:pt>
                <c:pt idx="243859">
                  <c:v>5.5297</c:v>
                </c:pt>
                <c:pt idx="243860">
                  <c:v>5.52973</c:v>
                </c:pt>
                <c:pt idx="243861">
                  <c:v>5.52975</c:v>
                </c:pt>
                <c:pt idx="243862">
                  <c:v>5.52977</c:v>
                </c:pt>
                <c:pt idx="243863">
                  <c:v>5.5298</c:v>
                </c:pt>
                <c:pt idx="243864">
                  <c:v>5.52982</c:v>
                </c:pt>
                <c:pt idx="243865">
                  <c:v>5.52984</c:v>
                </c:pt>
                <c:pt idx="243866">
                  <c:v>5.52986</c:v>
                </c:pt>
                <c:pt idx="243867">
                  <c:v>5.52989</c:v>
                </c:pt>
                <c:pt idx="243868">
                  <c:v>5.52991</c:v>
                </c:pt>
                <c:pt idx="243869">
                  <c:v>5.52993</c:v>
                </c:pt>
                <c:pt idx="243870">
                  <c:v>5.52996</c:v>
                </c:pt>
                <c:pt idx="243871">
                  <c:v>5.52998</c:v>
                </c:pt>
                <c:pt idx="243872">
                  <c:v>5.53</c:v>
                </c:pt>
                <c:pt idx="243873">
                  <c:v>5.53002</c:v>
                </c:pt>
                <c:pt idx="243874">
                  <c:v>5.53005</c:v>
                </c:pt>
                <c:pt idx="243875">
                  <c:v>5.53007</c:v>
                </c:pt>
                <c:pt idx="243876">
                  <c:v>5.53009</c:v>
                </c:pt>
                <c:pt idx="243877">
                  <c:v>5.53011</c:v>
                </c:pt>
                <c:pt idx="243878">
                  <c:v>5.53014</c:v>
                </c:pt>
                <c:pt idx="243879">
                  <c:v>5.53016</c:v>
                </c:pt>
                <c:pt idx="243880">
                  <c:v>5.53018</c:v>
                </c:pt>
                <c:pt idx="243881">
                  <c:v>5.5302</c:v>
                </c:pt>
                <c:pt idx="243882">
                  <c:v>5.53023</c:v>
                </c:pt>
                <c:pt idx="243883">
                  <c:v>5.53025</c:v>
                </c:pt>
                <c:pt idx="243884">
                  <c:v>5.53027</c:v>
                </c:pt>
                <c:pt idx="243885">
                  <c:v>5.53029</c:v>
                </c:pt>
                <c:pt idx="243886">
                  <c:v>5.53032</c:v>
                </c:pt>
                <c:pt idx="243887">
                  <c:v>5.53034</c:v>
                </c:pt>
                <c:pt idx="243888">
                  <c:v>5.53036</c:v>
                </c:pt>
                <c:pt idx="243889">
                  <c:v>5.53038</c:v>
                </c:pt>
                <c:pt idx="243890">
                  <c:v>5.53041</c:v>
                </c:pt>
                <c:pt idx="243891">
                  <c:v>5.53043</c:v>
                </c:pt>
                <c:pt idx="243892">
                  <c:v>5.53045</c:v>
                </c:pt>
                <c:pt idx="243893">
                  <c:v>5.53048</c:v>
                </c:pt>
                <c:pt idx="243894">
                  <c:v>5.5305</c:v>
                </c:pt>
                <c:pt idx="243895">
                  <c:v>5.53052</c:v>
                </c:pt>
                <c:pt idx="243896">
                  <c:v>5.53054</c:v>
                </c:pt>
                <c:pt idx="243897">
                  <c:v>5.53057</c:v>
                </c:pt>
                <c:pt idx="243898">
                  <c:v>5.53059</c:v>
                </c:pt>
                <c:pt idx="243899">
                  <c:v>5.53061</c:v>
                </c:pt>
                <c:pt idx="243900">
                  <c:v>5.53064</c:v>
                </c:pt>
                <c:pt idx="243901">
                  <c:v>5.53066</c:v>
                </c:pt>
                <c:pt idx="243902">
                  <c:v>5.53068</c:v>
                </c:pt>
                <c:pt idx="243903">
                  <c:v>5.5307</c:v>
                </c:pt>
                <c:pt idx="243904">
                  <c:v>5.53073</c:v>
                </c:pt>
                <c:pt idx="243905">
                  <c:v>5.53075</c:v>
                </c:pt>
                <c:pt idx="243906">
                  <c:v>5.53077</c:v>
                </c:pt>
                <c:pt idx="243907">
                  <c:v>5.53079</c:v>
                </c:pt>
                <c:pt idx="243908">
                  <c:v>5.53082</c:v>
                </c:pt>
                <c:pt idx="243909">
                  <c:v>5.53084</c:v>
                </c:pt>
                <c:pt idx="243910">
                  <c:v>5.53086</c:v>
                </c:pt>
                <c:pt idx="243911">
                  <c:v>5.53088</c:v>
                </c:pt>
                <c:pt idx="243912">
                  <c:v>5.53091</c:v>
                </c:pt>
                <c:pt idx="243913">
                  <c:v>5.53093</c:v>
                </c:pt>
                <c:pt idx="243914">
                  <c:v>5.53095</c:v>
                </c:pt>
                <c:pt idx="243915">
                  <c:v>5.53097</c:v>
                </c:pt>
                <c:pt idx="243916">
                  <c:v>5.531</c:v>
                </c:pt>
                <c:pt idx="243917">
                  <c:v>5.53102</c:v>
                </c:pt>
                <c:pt idx="243918">
                  <c:v>5.53104</c:v>
                </c:pt>
                <c:pt idx="243919">
                  <c:v>5.53107</c:v>
                </c:pt>
                <c:pt idx="243920">
                  <c:v>5.53109</c:v>
                </c:pt>
                <c:pt idx="243921">
                  <c:v>5.53111</c:v>
                </c:pt>
                <c:pt idx="243922">
                  <c:v>5.53113</c:v>
                </c:pt>
                <c:pt idx="243923">
                  <c:v>5.53116</c:v>
                </c:pt>
                <c:pt idx="243924">
                  <c:v>5.53118</c:v>
                </c:pt>
                <c:pt idx="243925">
                  <c:v>5.5312</c:v>
                </c:pt>
                <c:pt idx="243926">
                  <c:v>5.53122</c:v>
                </c:pt>
                <c:pt idx="243927">
                  <c:v>5.53125</c:v>
                </c:pt>
                <c:pt idx="243928">
                  <c:v>5.53127</c:v>
                </c:pt>
                <c:pt idx="243929">
                  <c:v>5.53129</c:v>
                </c:pt>
                <c:pt idx="243930">
                  <c:v>5.53132</c:v>
                </c:pt>
                <c:pt idx="243931">
                  <c:v>5.53134</c:v>
                </c:pt>
                <c:pt idx="243932">
                  <c:v>5.53136</c:v>
                </c:pt>
                <c:pt idx="243933">
                  <c:v>5.53138</c:v>
                </c:pt>
                <c:pt idx="243934">
                  <c:v>5.53141</c:v>
                </c:pt>
                <c:pt idx="243935">
                  <c:v>5.53143</c:v>
                </c:pt>
                <c:pt idx="243936">
                  <c:v>5.53145</c:v>
                </c:pt>
                <c:pt idx="243937">
                  <c:v>5.53147</c:v>
                </c:pt>
                <c:pt idx="243938">
                  <c:v>5.5315</c:v>
                </c:pt>
                <c:pt idx="243939">
                  <c:v>5.53152</c:v>
                </c:pt>
                <c:pt idx="243940">
                  <c:v>5.53154</c:v>
                </c:pt>
                <c:pt idx="243941">
                  <c:v>5.53156</c:v>
                </c:pt>
                <c:pt idx="243942">
                  <c:v>5.53159</c:v>
                </c:pt>
                <c:pt idx="243943">
                  <c:v>5.53161</c:v>
                </c:pt>
                <c:pt idx="243944">
                  <c:v>5.53163</c:v>
                </c:pt>
                <c:pt idx="243945">
                  <c:v>5.53165</c:v>
                </c:pt>
                <c:pt idx="243946">
                  <c:v>5.53168</c:v>
                </c:pt>
                <c:pt idx="243947">
                  <c:v>5.5317</c:v>
                </c:pt>
                <c:pt idx="243948">
                  <c:v>5.53172</c:v>
                </c:pt>
                <c:pt idx="243949">
                  <c:v>5.53175</c:v>
                </c:pt>
                <c:pt idx="243950">
                  <c:v>5.53177</c:v>
                </c:pt>
                <c:pt idx="243951">
                  <c:v>5.53179</c:v>
                </c:pt>
                <c:pt idx="243952">
                  <c:v>5.53181</c:v>
                </c:pt>
                <c:pt idx="243953">
                  <c:v>5.53184</c:v>
                </c:pt>
                <c:pt idx="243954">
                  <c:v>5.53186</c:v>
                </c:pt>
                <c:pt idx="243955">
                  <c:v>5.53188</c:v>
                </c:pt>
                <c:pt idx="243956">
                  <c:v>5.53191</c:v>
                </c:pt>
                <c:pt idx="243957">
                  <c:v>5.53193</c:v>
                </c:pt>
                <c:pt idx="243958">
                  <c:v>5.53195</c:v>
                </c:pt>
                <c:pt idx="243959">
                  <c:v>5.53197</c:v>
                </c:pt>
                <c:pt idx="243960">
                  <c:v>5.532</c:v>
                </c:pt>
                <c:pt idx="243961">
                  <c:v>5.53202</c:v>
                </c:pt>
                <c:pt idx="243962">
                  <c:v>5.53204</c:v>
                </c:pt>
                <c:pt idx="243963">
                  <c:v>5.53206</c:v>
                </c:pt>
                <c:pt idx="243964">
                  <c:v>5.53209</c:v>
                </c:pt>
                <c:pt idx="243965">
                  <c:v>5.53211</c:v>
                </c:pt>
                <c:pt idx="243966">
                  <c:v>5.53213</c:v>
                </c:pt>
                <c:pt idx="243967">
                  <c:v>5.53215</c:v>
                </c:pt>
                <c:pt idx="243968">
                  <c:v>5.53218</c:v>
                </c:pt>
                <c:pt idx="243969">
                  <c:v>5.5322</c:v>
                </c:pt>
                <c:pt idx="243970">
                  <c:v>5.53222</c:v>
                </c:pt>
                <c:pt idx="243971">
                  <c:v>5.53224</c:v>
                </c:pt>
                <c:pt idx="243972">
                  <c:v>5.53227</c:v>
                </c:pt>
                <c:pt idx="243973">
                  <c:v>5.53229</c:v>
                </c:pt>
                <c:pt idx="243974">
                  <c:v>5.53231</c:v>
                </c:pt>
                <c:pt idx="243975">
                  <c:v>5.53234</c:v>
                </c:pt>
                <c:pt idx="243976">
                  <c:v>5.53236</c:v>
                </c:pt>
                <c:pt idx="243977">
                  <c:v>5.53238</c:v>
                </c:pt>
                <c:pt idx="243978">
                  <c:v>5.5324</c:v>
                </c:pt>
                <c:pt idx="243979">
                  <c:v>5.53243</c:v>
                </c:pt>
                <c:pt idx="243980">
                  <c:v>5.53245</c:v>
                </c:pt>
                <c:pt idx="243981">
                  <c:v>5.53247</c:v>
                </c:pt>
                <c:pt idx="243982">
                  <c:v>5.53249</c:v>
                </c:pt>
                <c:pt idx="243983">
                  <c:v>5.53252</c:v>
                </c:pt>
                <c:pt idx="243984">
                  <c:v>5.53254</c:v>
                </c:pt>
                <c:pt idx="243985">
                  <c:v>5.53256</c:v>
                </c:pt>
                <c:pt idx="243986">
                  <c:v>5.53259</c:v>
                </c:pt>
                <c:pt idx="243987">
                  <c:v>5.53261</c:v>
                </c:pt>
                <c:pt idx="243988">
                  <c:v>5.53263</c:v>
                </c:pt>
                <c:pt idx="243989">
                  <c:v>5.53265</c:v>
                </c:pt>
                <c:pt idx="243990">
                  <c:v>5.53268</c:v>
                </c:pt>
                <c:pt idx="243991">
                  <c:v>5.5327</c:v>
                </c:pt>
                <c:pt idx="243992">
                  <c:v>5.53272</c:v>
                </c:pt>
                <c:pt idx="243993">
                  <c:v>5.53274</c:v>
                </c:pt>
                <c:pt idx="243994">
                  <c:v>5.53277</c:v>
                </c:pt>
                <c:pt idx="243995">
                  <c:v>5.53279</c:v>
                </c:pt>
                <c:pt idx="243996">
                  <c:v>5.53281</c:v>
                </c:pt>
                <c:pt idx="243997">
                  <c:v>5.53283</c:v>
                </c:pt>
                <c:pt idx="243998">
                  <c:v>5.53286</c:v>
                </c:pt>
                <c:pt idx="243999">
                  <c:v>5.53288</c:v>
                </c:pt>
                <c:pt idx="244000">
                  <c:v>5.5329</c:v>
                </c:pt>
                <c:pt idx="244001">
                  <c:v>5.53292</c:v>
                </c:pt>
                <c:pt idx="244002">
                  <c:v>5.53295</c:v>
                </c:pt>
                <c:pt idx="244003">
                  <c:v>5.53297</c:v>
                </c:pt>
                <c:pt idx="244004">
                  <c:v>5.53299</c:v>
                </c:pt>
                <c:pt idx="244005">
                  <c:v>5.53302</c:v>
                </c:pt>
                <c:pt idx="244006">
                  <c:v>5.53304</c:v>
                </c:pt>
                <c:pt idx="244007">
                  <c:v>5.53306</c:v>
                </c:pt>
                <c:pt idx="244008">
                  <c:v>5.53308</c:v>
                </c:pt>
                <c:pt idx="244009">
                  <c:v>5.53311</c:v>
                </c:pt>
                <c:pt idx="244010">
                  <c:v>5.53313</c:v>
                </c:pt>
                <c:pt idx="244011">
                  <c:v>5.53315</c:v>
                </c:pt>
                <c:pt idx="244012">
                  <c:v>5.53317</c:v>
                </c:pt>
                <c:pt idx="244013">
                  <c:v>5.5332</c:v>
                </c:pt>
                <c:pt idx="244014">
                  <c:v>5.53322</c:v>
                </c:pt>
                <c:pt idx="244015">
                  <c:v>5.53324</c:v>
                </c:pt>
                <c:pt idx="244016">
                  <c:v>5.53327</c:v>
                </c:pt>
                <c:pt idx="244017">
                  <c:v>5.53329</c:v>
                </c:pt>
                <c:pt idx="244018">
                  <c:v>5.53331</c:v>
                </c:pt>
                <c:pt idx="244019">
                  <c:v>5.53333</c:v>
                </c:pt>
                <c:pt idx="244020">
                  <c:v>5.53336</c:v>
                </c:pt>
                <c:pt idx="244021">
                  <c:v>5.53338</c:v>
                </c:pt>
                <c:pt idx="244022">
                  <c:v>5.5334</c:v>
                </c:pt>
                <c:pt idx="244023">
                  <c:v>5.53342</c:v>
                </c:pt>
                <c:pt idx="244024">
                  <c:v>5.53345</c:v>
                </c:pt>
                <c:pt idx="244025">
                  <c:v>5.53347</c:v>
                </c:pt>
                <c:pt idx="244026">
                  <c:v>5.53349</c:v>
                </c:pt>
                <c:pt idx="244027">
                  <c:v>5.53352</c:v>
                </c:pt>
                <c:pt idx="244028">
                  <c:v>5.53354</c:v>
                </c:pt>
                <c:pt idx="244029">
                  <c:v>5.53356</c:v>
                </c:pt>
                <c:pt idx="244030">
                  <c:v>5.53358</c:v>
                </c:pt>
                <c:pt idx="244031">
                  <c:v>5.5336</c:v>
                </c:pt>
                <c:pt idx="244032">
                  <c:v>5.53363</c:v>
                </c:pt>
                <c:pt idx="244033">
                  <c:v>5.53365</c:v>
                </c:pt>
                <c:pt idx="244034">
                  <c:v>5.53367</c:v>
                </c:pt>
                <c:pt idx="244035">
                  <c:v>5.5337</c:v>
                </c:pt>
                <c:pt idx="244036">
                  <c:v>5.53372</c:v>
                </c:pt>
                <c:pt idx="244037">
                  <c:v>5.53374</c:v>
                </c:pt>
                <c:pt idx="244038">
                  <c:v>5.53376</c:v>
                </c:pt>
                <c:pt idx="244039">
                  <c:v>5.53379</c:v>
                </c:pt>
                <c:pt idx="244040">
                  <c:v>5.53381</c:v>
                </c:pt>
                <c:pt idx="244041">
                  <c:v>5.53383</c:v>
                </c:pt>
                <c:pt idx="244042">
                  <c:v>5.53385</c:v>
                </c:pt>
                <c:pt idx="244043">
                  <c:v>5.53388</c:v>
                </c:pt>
                <c:pt idx="244044">
                  <c:v>5.5339</c:v>
                </c:pt>
                <c:pt idx="244045">
                  <c:v>5.53392</c:v>
                </c:pt>
                <c:pt idx="244046">
                  <c:v>5.53395</c:v>
                </c:pt>
                <c:pt idx="244047">
                  <c:v>5.53397</c:v>
                </c:pt>
                <c:pt idx="244048">
                  <c:v>5.53399</c:v>
                </c:pt>
                <c:pt idx="244049">
                  <c:v>5.53401</c:v>
                </c:pt>
                <c:pt idx="244050">
                  <c:v>5.53404</c:v>
                </c:pt>
                <c:pt idx="244051">
                  <c:v>5.53406</c:v>
                </c:pt>
                <c:pt idx="244052">
                  <c:v>5.53408</c:v>
                </c:pt>
                <c:pt idx="244053">
                  <c:v>5.5341</c:v>
                </c:pt>
                <c:pt idx="244054">
                  <c:v>5.53413</c:v>
                </c:pt>
                <c:pt idx="244055">
                  <c:v>5.53415</c:v>
                </c:pt>
                <c:pt idx="244056">
                  <c:v>5.53417</c:v>
                </c:pt>
                <c:pt idx="244057">
                  <c:v>5.5342</c:v>
                </c:pt>
                <c:pt idx="244058">
                  <c:v>5.53422</c:v>
                </c:pt>
                <c:pt idx="244059">
                  <c:v>5.53424</c:v>
                </c:pt>
                <c:pt idx="244060">
                  <c:v>5.53426</c:v>
                </c:pt>
                <c:pt idx="244061">
                  <c:v>5.53429</c:v>
                </c:pt>
                <c:pt idx="244062">
                  <c:v>5.53431</c:v>
                </c:pt>
                <c:pt idx="244063">
                  <c:v>5.53433</c:v>
                </c:pt>
                <c:pt idx="244064">
                  <c:v>5.53435</c:v>
                </c:pt>
                <c:pt idx="244065">
                  <c:v>5.53438</c:v>
                </c:pt>
                <c:pt idx="244066">
                  <c:v>5.5344</c:v>
                </c:pt>
                <c:pt idx="244067">
                  <c:v>5.53442</c:v>
                </c:pt>
                <c:pt idx="244068">
                  <c:v>5.53444</c:v>
                </c:pt>
                <c:pt idx="244069">
                  <c:v>5.53447</c:v>
                </c:pt>
                <c:pt idx="244070">
                  <c:v>5.53449</c:v>
                </c:pt>
                <c:pt idx="244071">
                  <c:v>5.53451</c:v>
                </c:pt>
                <c:pt idx="244072">
                  <c:v>5.53453</c:v>
                </c:pt>
                <c:pt idx="244073">
                  <c:v>5.53456</c:v>
                </c:pt>
                <c:pt idx="244074">
                  <c:v>5.53458</c:v>
                </c:pt>
                <c:pt idx="244075">
                  <c:v>5.5346</c:v>
                </c:pt>
                <c:pt idx="244076">
                  <c:v>5.53463</c:v>
                </c:pt>
                <c:pt idx="244077">
                  <c:v>5.53465</c:v>
                </c:pt>
                <c:pt idx="244078">
                  <c:v>5.53467</c:v>
                </c:pt>
                <c:pt idx="244079">
                  <c:v>5.53469</c:v>
                </c:pt>
                <c:pt idx="244080">
                  <c:v>5.53472</c:v>
                </c:pt>
                <c:pt idx="244081">
                  <c:v>5.53474</c:v>
                </c:pt>
                <c:pt idx="244082">
                  <c:v>5.53476</c:v>
                </c:pt>
                <c:pt idx="244083">
                  <c:v>5.53479</c:v>
                </c:pt>
                <c:pt idx="244084">
                  <c:v>5.53481</c:v>
                </c:pt>
                <c:pt idx="244085">
                  <c:v>5.53483</c:v>
                </c:pt>
                <c:pt idx="244086">
                  <c:v>5.53485</c:v>
                </c:pt>
                <c:pt idx="244087">
                  <c:v>5.53488</c:v>
                </c:pt>
                <c:pt idx="244088">
                  <c:v>5.5349</c:v>
                </c:pt>
                <c:pt idx="244089">
                  <c:v>5.53492</c:v>
                </c:pt>
                <c:pt idx="244090">
                  <c:v>5.53494</c:v>
                </c:pt>
                <c:pt idx="244091">
                  <c:v>5.53497</c:v>
                </c:pt>
                <c:pt idx="244092">
                  <c:v>5.53499</c:v>
                </c:pt>
                <c:pt idx="244093">
                  <c:v>5.53501</c:v>
                </c:pt>
                <c:pt idx="244094">
                  <c:v>5.53503</c:v>
                </c:pt>
                <c:pt idx="244095">
                  <c:v>5.53506</c:v>
                </c:pt>
                <c:pt idx="244096">
                  <c:v>5.53508</c:v>
                </c:pt>
                <c:pt idx="244097">
                  <c:v>5.5351</c:v>
                </c:pt>
                <c:pt idx="244098">
                  <c:v>5.53512</c:v>
                </c:pt>
                <c:pt idx="244099">
                  <c:v>5.53515</c:v>
                </c:pt>
                <c:pt idx="244100">
                  <c:v>5.53517</c:v>
                </c:pt>
                <c:pt idx="244101">
                  <c:v>5.53519</c:v>
                </c:pt>
                <c:pt idx="244102">
                  <c:v>5.53521</c:v>
                </c:pt>
                <c:pt idx="244103">
                  <c:v>5.53524</c:v>
                </c:pt>
                <c:pt idx="244104">
                  <c:v>5.53526</c:v>
                </c:pt>
                <c:pt idx="244105">
                  <c:v>5.53528</c:v>
                </c:pt>
                <c:pt idx="244106">
                  <c:v>5.53531</c:v>
                </c:pt>
                <c:pt idx="244107">
                  <c:v>5.53533</c:v>
                </c:pt>
                <c:pt idx="244108">
                  <c:v>5.53535</c:v>
                </c:pt>
                <c:pt idx="244109">
                  <c:v>5.53537</c:v>
                </c:pt>
                <c:pt idx="244110">
                  <c:v>5.5354</c:v>
                </c:pt>
                <c:pt idx="244111">
                  <c:v>5.53542</c:v>
                </c:pt>
                <c:pt idx="244112">
                  <c:v>5.53544</c:v>
                </c:pt>
                <c:pt idx="244113">
                  <c:v>5.53547</c:v>
                </c:pt>
                <c:pt idx="244114">
                  <c:v>5.53549</c:v>
                </c:pt>
                <c:pt idx="244115">
                  <c:v>5.53551</c:v>
                </c:pt>
                <c:pt idx="244116">
                  <c:v>5.53553</c:v>
                </c:pt>
                <c:pt idx="244117">
                  <c:v>5.53556</c:v>
                </c:pt>
                <c:pt idx="244118">
                  <c:v>5.53558</c:v>
                </c:pt>
                <c:pt idx="244119">
                  <c:v>5.5356</c:v>
                </c:pt>
                <c:pt idx="244120">
                  <c:v>5.53562</c:v>
                </c:pt>
                <c:pt idx="244121">
                  <c:v>5.53565</c:v>
                </c:pt>
                <c:pt idx="244122">
                  <c:v>5.53567</c:v>
                </c:pt>
                <c:pt idx="244123">
                  <c:v>5.53569</c:v>
                </c:pt>
                <c:pt idx="244124">
                  <c:v>5.53571</c:v>
                </c:pt>
                <c:pt idx="244125">
                  <c:v>5.53574</c:v>
                </c:pt>
                <c:pt idx="244126">
                  <c:v>5.53576</c:v>
                </c:pt>
                <c:pt idx="244127">
                  <c:v>5.53578</c:v>
                </c:pt>
                <c:pt idx="244128">
                  <c:v>5.5358</c:v>
                </c:pt>
                <c:pt idx="244129">
                  <c:v>5.53583</c:v>
                </c:pt>
                <c:pt idx="244130">
                  <c:v>5.53585</c:v>
                </c:pt>
                <c:pt idx="244131">
                  <c:v>5.53587</c:v>
                </c:pt>
                <c:pt idx="244132">
                  <c:v>5.5359</c:v>
                </c:pt>
                <c:pt idx="244133">
                  <c:v>5.53592</c:v>
                </c:pt>
                <c:pt idx="244134">
                  <c:v>5.53594</c:v>
                </c:pt>
                <c:pt idx="244135">
                  <c:v>5.53596</c:v>
                </c:pt>
                <c:pt idx="244136">
                  <c:v>5.53599</c:v>
                </c:pt>
                <c:pt idx="244137">
                  <c:v>5.53601</c:v>
                </c:pt>
                <c:pt idx="244138">
                  <c:v>5.53603</c:v>
                </c:pt>
                <c:pt idx="244139">
                  <c:v>5.53605</c:v>
                </c:pt>
                <c:pt idx="244140">
                  <c:v>5.53608</c:v>
                </c:pt>
                <c:pt idx="244141">
                  <c:v>5.5361</c:v>
                </c:pt>
                <c:pt idx="244142">
                  <c:v>5.53612</c:v>
                </c:pt>
                <c:pt idx="244143">
                  <c:v>5.53615</c:v>
                </c:pt>
                <c:pt idx="244144">
                  <c:v>5.53617</c:v>
                </c:pt>
                <c:pt idx="244145">
                  <c:v>5.53619</c:v>
                </c:pt>
                <c:pt idx="244146">
                  <c:v>5.53621</c:v>
                </c:pt>
                <c:pt idx="244147">
                  <c:v>5.53624</c:v>
                </c:pt>
                <c:pt idx="244148">
                  <c:v>5.53626</c:v>
                </c:pt>
                <c:pt idx="244149">
                  <c:v>5.53628</c:v>
                </c:pt>
                <c:pt idx="244150">
                  <c:v>5.5363</c:v>
                </c:pt>
                <c:pt idx="244151">
                  <c:v>5.53633</c:v>
                </c:pt>
                <c:pt idx="244152">
                  <c:v>5.53635</c:v>
                </c:pt>
                <c:pt idx="244153">
                  <c:v>5.53637</c:v>
                </c:pt>
                <c:pt idx="244154">
                  <c:v>5.53639</c:v>
                </c:pt>
                <c:pt idx="244155">
                  <c:v>5.53642</c:v>
                </c:pt>
                <c:pt idx="244156">
                  <c:v>5.53644</c:v>
                </c:pt>
                <c:pt idx="244157">
                  <c:v>5.53646</c:v>
                </c:pt>
                <c:pt idx="244158">
                  <c:v>5.53648</c:v>
                </c:pt>
                <c:pt idx="244159">
                  <c:v>5.53651</c:v>
                </c:pt>
                <c:pt idx="244160">
                  <c:v>5.53653</c:v>
                </c:pt>
                <c:pt idx="244161">
                  <c:v>5.53655</c:v>
                </c:pt>
                <c:pt idx="244162">
                  <c:v>5.53658</c:v>
                </c:pt>
                <c:pt idx="244163">
                  <c:v>5.5366</c:v>
                </c:pt>
                <c:pt idx="244164">
                  <c:v>5.53662</c:v>
                </c:pt>
                <c:pt idx="244165">
                  <c:v>5.53664</c:v>
                </c:pt>
                <c:pt idx="244166">
                  <c:v>5.53667</c:v>
                </c:pt>
                <c:pt idx="244167">
                  <c:v>5.53669</c:v>
                </c:pt>
                <c:pt idx="244168">
                  <c:v>5.53671</c:v>
                </c:pt>
                <c:pt idx="244169">
                  <c:v>5.53674</c:v>
                </c:pt>
                <c:pt idx="244170">
                  <c:v>5.53676</c:v>
                </c:pt>
                <c:pt idx="244171">
                  <c:v>5.53678</c:v>
                </c:pt>
                <c:pt idx="244172">
                  <c:v>5.5368</c:v>
                </c:pt>
                <c:pt idx="244173">
                  <c:v>5.53683</c:v>
                </c:pt>
                <c:pt idx="244174">
                  <c:v>5.53685</c:v>
                </c:pt>
                <c:pt idx="244175">
                  <c:v>5.53687</c:v>
                </c:pt>
                <c:pt idx="244176">
                  <c:v>5.53689</c:v>
                </c:pt>
                <c:pt idx="244177">
                  <c:v>5.53692</c:v>
                </c:pt>
                <c:pt idx="244178">
                  <c:v>5.53694</c:v>
                </c:pt>
                <c:pt idx="244179">
                  <c:v>5.53696</c:v>
                </c:pt>
                <c:pt idx="244180">
                  <c:v>5.53698</c:v>
                </c:pt>
                <c:pt idx="244181">
                  <c:v>5.53701</c:v>
                </c:pt>
                <c:pt idx="244182">
                  <c:v>5.53703</c:v>
                </c:pt>
                <c:pt idx="244183">
                  <c:v>5.53705</c:v>
                </c:pt>
                <c:pt idx="244184">
                  <c:v>5.53707</c:v>
                </c:pt>
                <c:pt idx="244185">
                  <c:v>5.5371</c:v>
                </c:pt>
                <c:pt idx="244186">
                  <c:v>5.53712</c:v>
                </c:pt>
                <c:pt idx="244187">
                  <c:v>5.53714</c:v>
                </c:pt>
                <c:pt idx="244188">
                  <c:v>5.53717</c:v>
                </c:pt>
                <c:pt idx="244189">
                  <c:v>5.53719</c:v>
                </c:pt>
                <c:pt idx="244190">
                  <c:v>5.53721</c:v>
                </c:pt>
                <c:pt idx="244191">
                  <c:v>5.53723</c:v>
                </c:pt>
                <c:pt idx="244192">
                  <c:v>5.53726</c:v>
                </c:pt>
                <c:pt idx="244193">
                  <c:v>5.53728</c:v>
                </c:pt>
                <c:pt idx="244194">
                  <c:v>5.5373</c:v>
                </c:pt>
                <c:pt idx="244195">
                  <c:v>5.53732</c:v>
                </c:pt>
                <c:pt idx="244196">
                  <c:v>5.53735</c:v>
                </c:pt>
                <c:pt idx="244197">
                  <c:v>5.53737</c:v>
                </c:pt>
                <c:pt idx="244198">
                  <c:v>5.53739</c:v>
                </c:pt>
                <c:pt idx="244199">
                  <c:v>5.53742</c:v>
                </c:pt>
                <c:pt idx="244200">
                  <c:v>5.53744</c:v>
                </c:pt>
                <c:pt idx="244201">
                  <c:v>5.53746</c:v>
                </c:pt>
                <c:pt idx="244202">
                  <c:v>5.53748</c:v>
                </c:pt>
                <c:pt idx="244203">
                  <c:v>5.53751</c:v>
                </c:pt>
                <c:pt idx="244204">
                  <c:v>5.53753</c:v>
                </c:pt>
                <c:pt idx="244205">
                  <c:v>5.53755</c:v>
                </c:pt>
                <c:pt idx="244206">
                  <c:v>5.53757</c:v>
                </c:pt>
                <c:pt idx="244207">
                  <c:v>5.5376</c:v>
                </c:pt>
                <c:pt idx="244208">
                  <c:v>5.53762</c:v>
                </c:pt>
                <c:pt idx="244209">
                  <c:v>5.53764</c:v>
                </c:pt>
                <c:pt idx="244210">
                  <c:v>5.53766</c:v>
                </c:pt>
                <c:pt idx="244211">
                  <c:v>5.53769</c:v>
                </c:pt>
                <c:pt idx="244212">
                  <c:v>5.53771</c:v>
                </c:pt>
                <c:pt idx="244213">
                  <c:v>5.53773</c:v>
                </c:pt>
                <c:pt idx="244214">
                  <c:v>5.53775</c:v>
                </c:pt>
                <c:pt idx="244215">
                  <c:v>5.53778</c:v>
                </c:pt>
                <c:pt idx="244216">
                  <c:v>5.5378</c:v>
                </c:pt>
                <c:pt idx="244217">
                  <c:v>5.53782</c:v>
                </c:pt>
                <c:pt idx="244218">
                  <c:v>5.53785</c:v>
                </c:pt>
                <c:pt idx="244219">
                  <c:v>5.53787</c:v>
                </c:pt>
                <c:pt idx="244220">
                  <c:v>5.53789</c:v>
                </c:pt>
                <c:pt idx="244221">
                  <c:v>5.53791</c:v>
                </c:pt>
                <c:pt idx="244222">
                  <c:v>5.53794</c:v>
                </c:pt>
                <c:pt idx="244223">
                  <c:v>5.53796</c:v>
                </c:pt>
                <c:pt idx="244224">
                  <c:v>5.53798</c:v>
                </c:pt>
                <c:pt idx="244225">
                  <c:v>5.53801</c:v>
                </c:pt>
                <c:pt idx="244226">
                  <c:v>5.53803</c:v>
                </c:pt>
                <c:pt idx="244227">
                  <c:v>5.53805</c:v>
                </c:pt>
                <c:pt idx="244228">
                  <c:v>5.53807</c:v>
                </c:pt>
                <c:pt idx="244229">
                  <c:v>5.5381</c:v>
                </c:pt>
                <c:pt idx="244230">
                  <c:v>5.53812</c:v>
                </c:pt>
                <c:pt idx="244231">
                  <c:v>5.53814</c:v>
                </c:pt>
                <c:pt idx="244232">
                  <c:v>5.53816</c:v>
                </c:pt>
                <c:pt idx="244233">
                  <c:v>5.53819</c:v>
                </c:pt>
                <c:pt idx="244234">
                  <c:v>5.53821</c:v>
                </c:pt>
                <c:pt idx="244235">
                  <c:v>5.53823</c:v>
                </c:pt>
                <c:pt idx="244236">
                  <c:v>5.53825</c:v>
                </c:pt>
                <c:pt idx="244237">
                  <c:v>5.53828</c:v>
                </c:pt>
                <c:pt idx="244238">
                  <c:v>5.5383</c:v>
                </c:pt>
                <c:pt idx="244239">
                  <c:v>5.53832</c:v>
                </c:pt>
                <c:pt idx="244240">
                  <c:v>5.53834</c:v>
                </c:pt>
                <c:pt idx="244241">
                  <c:v>5.53837</c:v>
                </c:pt>
                <c:pt idx="244242">
                  <c:v>5.53839</c:v>
                </c:pt>
                <c:pt idx="244243">
                  <c:v>5.53841</c:v>
                </c:pt>
                <c:pt idx="244244">
                  <c:v>5.53843</c:v>
                </c:pt>
                <c:pt idx="244245">
                  <c:v>5.53846</c:v>
                </c:pt>
                <c:pt idx="244246">
                  <c:v>5.53848</c:v>
                </c:pt>
                <c:pt idx="244247">
                  <c:v>5.5385</c:v>
                </c:pt>
                <c:pt idx="244248">
                  <c:v>5.53853</c:v>
                </c:pt>
                <c:pt idx="244249">
                  <c:v>5.53855</c:v>
                </c:pt>
                <c:pt idx="244250">
                  <c:v>5.53857</c:v>
                </c:pt>
                <c:pt idx="244251">
                  <c:v>5.53859</c:v>
                </c:pt>
                <c:pt idx="244252">
                  <c:v>5.53862</c:v>
                </c:pt>
                <c:pt idx="244253">
                  <c:v>5.53864</c:v>
                </c:pt>
                <c:pt idx="244254">
                  <c:v>5.53866</c:v>
                </c:pt>
                <c:pt idx="244255">
                  <c:v>5.53869</c:v>
                </c:pt>
                <c:pt idx="244256">
                  <c:v>5.53871</c:v>
                </c:pt>
                <c:pt idx="244257">
                  <c:v>5.53873</c:v>
                </c:pt>
                <c:pt idx="244258">
                  <c:v>5.53875</c:v>
                </c:pt>
                <c:pt idx="244259">
                  <c:v>5.53878</c:v>
                </c:pt>
                <c:pt idx="244260">
                  <c:v>5.5388</c:v>
                </c:pt>
                <c:pt idx="244261">
                  <c:v>5.53882</c:v>
                </c:pt>
                <c:pt idx="244262">
                  <c:v>5.53884</c:v>
                </c:pt>
                <c:pt idx="244263">
                  <c:v>5.53887</c:v>
                </c:pt>
                <c:pt idx="244264">
                  <c:v>5.53889</c:v>
                </c:pt>
                <c:pt idx="244265">
                  <c:v>5.53891</c:v>
                </c:pt>
                <c:pt idx="244266">
                  <c:v>5.53893</c:v>
                </c:pt>
                <c:pt idx="244267">
                  <c:v>5.53896</c:v>
                </c:pt>
                <c:pt idx="244268">
                  <c:v>5.53898</c:v>
                </c:pt>
                <c:pt idx="244269">
                  <c:v>5.539</c:v>
                </c:pt>
                <c:pt idx="244270">
                  <c:v>5.53902</c:v>
                </c:pt>
                <c:pt idx="244271">
                  <c:v>5.53905</c:v>
                </c:pt>
                <c:pt idx="244272">
                  <c:v>5.53907</c:v>
                </c:pt>
                <c:pt idx="244273">
                  <c:v>5.53909</c:v>
                </c:pt>
                <c:pt idx="244274">
                  <c:v>5.53912</c:v>
                </c:pt>
                <c:pt idx="244275">
                  <c:v>5.53914</c:v>
                </c:pt>
                <c:pt idx="244276">
                  <c:v>5.53916</c:v>
                </c:pt>
                <c:pt idx="244277">
                  <c:v>5.53918</c:v>
                </c:pt>
                <c:pt idx="244278">
                  <c:v>5.53921</c:v>
                </c:pt>
                <c:pt idx="244279">
                  <c:v>5.53923</c:v>
                </c:pt>
                <c:pt idx="244280">
                  <c:v>5.53925</c:v>
                </c:pt>
                <c:pt idx="244281">
                  <c:v>5.53927</c:v>
                </c:pt>
                <c:pt idx="244282">
                  <c:v>5.5393</c:v>
                </c:pt>
                <c:pt idx="244283">
                  <c:v>5.53932</c:v>
                </c:pt>
                <c:pt idx="244284">
                  <c:v>5.53934</c:v>
                </c:pt>
                <c:pt idx="244285">
                  <c:v>5.53937</c:v>
                </c:pt>
                <c:pt idx="244286">
                  <c:v>5.53939</c:v>
                </c:pt>
                <c:pt idx="244287">
                  <c:v>5.53941</c:v>
                </c:pt>
                <c:pt idx="244288">
                  <c:v>5.53943</c:v>
                </c:pt>
                <c:pt idx="244289">
                  <c:v>5.53946</c:v>
                </c:pt>
                <c:pt idx="244290">
                  <c:v>5.53948</c:v>
                </c:pt>
                <c:pt idx="244291">
                  <c:v>5.5395</c:v>
                </c:pt>
                <c:pt idx="244292">
                  <c:v>5.53952</c:v>
                </c:pt>
                <c:pt idx="244293">
                  <c:v>5.53955</c:v>
                </c:pt>
                <c:pt idx="244294">
                  <c:v>5.53957</c:v>
                </c:pt>
                <c:pt idx="244295">
                  <c:v>5.53959</c:v>
                </c:pt>
                <c:pt idx="244296">
                  <c:v>5.53962</c:v>
                </c:pt>
                <c:pt idx="244297">
                  <c:v>5.53964</c:v>
                </c:pt>
                <c:pt idx="244298">
                  <c:v>5.53966</c:v>
                </c:pt>
                <c:pt idx="244299">
                  <c:v>5.53968</c:v>
                </c:pt>
                <c:pt idx="244300">
                  <c:v>5.5397</c:v>
                </c:pt>
                <c:pt idx="244301">
                  <c:v>5.53973</c:v>
                </c:pt>
                <c:pt idx="244302">
                  <c:v>5.53975</c:v>
                </c:pt>
                <c:pt idx="244303">
                  <c:v>5.53977</c:v>
                </c:pt>
                <c:pt idx="244304">
                  <c:v>5.5398</c:v>
                </c:pt>
                <c:pt idx="244305">
                  <c:v>5.53982</c:v>
                </c:pt>
                <c:pt idx="244306">
                  <c:v>5.53984</c:v>
                </c:pt>
                <c:pt idx="244307">
                  <c:v>5.53986</c:v>
                </c:pt>
                <c:pt idx="244308">
                  <c:v>5.53989</c:v>
                </c:pt>
                <c:pt idx="244309">
                  <c:v>5.53991</c:v>
                </c:pt>
                <c:pt idx="244310">
                  <c:v>5.53993</c:v>
                </c:pt>
                <c:pt idx="244311">
                  <c:v>5.53995</c:v>
                </c:pt>
                <c:pt idx="244312">
                  <c:v>5.53998</c:v>
                </c:pt>
                <c:pt idx="244313">
                  <c:v>5.54</c:v>
                </c:pt>
                <c:pt idx="244314">
                  <c:v>5.54002</c:v>
                </c:pt>
                <c:pt idx="244315">
                  <c:v>5.54005</c:v>
                </c:pt>
                <c:pt idx="244316">
                  <c:v>5.54007</c:v>
                </c:pt>
                <c:pt idx="244317">
                  <c:v>5.54009</c:v>
                </c:pt>
                <c:pt idx="244318">
                  <c:v>5.54011</c:v>
                </c:pt>
                <c:pt idx="244319">
                  <c:v>5.54014</c:v>
                </c:pt>
                <c:pt idx="244320">
                  <c:v>5.54016</c:v>
                </c:pt>
                <c:pt idx="244321">
                  <c:v>5.54018</c:v>
                </c:pt>
                <c:pt idx="244322">
                  <c:v>5.5402</c:v>
                </c:pt>
                <c:pt idx="244323">
                  <c:v>5.54023</c:v>
                </c:pt>
                <c:pt idx="244324">
                  <c:v>5.54025</c:v>
                </c:pt>
                <c:pt idx="244325">
                  <c:v>5.54027</c:v>
                </c:pt>
                <c:pt idx="244326">
                  <c:v>5.5403</c:v>
                </c:pt>
                <c:pt idx="244327">
                  <c:v>5.54032</c:v>
                </c:pt>
                <c:pt idx="244328">
                  <c:v>5.54034</c:v>
                </c:pt>
                <c:pt idx="244329">
                  <c:v>5.54036</c:v>
                </c:pt>
                <c:pt idx="244330">
                  <c:v>5.54038</c:v>
                </c:pt>
                <c:pt idx="244331">
                  <c:v>5.54041</c:v>
                </c:pt>
                <c:pt idx="244332">
                  <c:v>5.54043</c:v>
                </c:pt>
                <c:pt idx="244333">
                  <c:v>5.54045</c:v>
                </c:pt>
                <c:pt idx="244334">
                  <c:v>5.54048</c:v>
                </c:pt>
                <c:pt idx="244335">
                  <c:v>5.5405</c:v>
                </c:pt>
                <c:pt idx="244336">
                  <c:v>5.54052</c:v>
                </c:pt>
                <c:pt idx="244337">
                  <c:v>5.54054</c:v>
                </c:pt>
                <c:pt idx="244338">
                  <c:v>5.54057</c:v>
                </c:pt>
                <c:pt idx="244339">
                  <c:v>5.54059</c:v>
                </c:pt>
                <c:pt idx="244340">
                  <c:v>5.54061</c:v>
                </c:pt>
                <c:pt idx="244341">
                  <c:v>5.54063</c:v>
                </c:pt>
                <c:pt idx="244342">
                  <c:v>5.54066</c:v>
                </c:pt>
                <c:pt idx="244343">
                  <c:v>5.54068</c:v>
                </c:pt>
                <c:pt idx="244344">
                  <c:v>5.5407</c:v>
                </c:pt>
                <c:pt idx="244345">
                  <c:v>5.54073</c:v>
                </c:pt>
                <c:pt idx="244346">
                  <c:v>5.54075</c:v>
                </c:pt>
                <c:pt idx="244347">
                  <c:v>5.54077</c:v>
                </c:pt>
                <c:pt idx="244348">
                  <c:v>5.54079</c:v>
                </c:pt>
                <c:pt idx="244349">
                  <c:v>5.54082</c:v>
                </c:pt>
                <c:pt idx="244350">
                  <c:v>5.54084</c:v>
                </c:pt>
                <c:pt idx="244351">
                  <c:v>5.54086</c:v>
                </c:pt>
                <c:pt idx="244352">
                  <c:v>5.54088</c:v>
                </c:pt>
                <c:pt idx="244353">
                  <c:v>5.54091</c:v>
                </c:pt>
                <c:pt idx="244354">
                  <c:v>5.54093</c:v>
                </c:pt>
                <c:pt idx="244355">
                  <c:v>5.54095</c:v>
                </c:pt>
                <c:pt idx="244356">
                  <c:v>5.54098</c:v>
                </c:pt>
                <c:pt idx="244357">
                  <c:v>5.541</c:v>
                </c:pt>
                <c:pt idx="244358">
                  <c:v>5.54102</c:v>
                </c:pt>
                <c:pt idx="244359">
                  <c:v>5.54104</c:v>
                </c:pt>
                <c:pt idx="244360">
                  <c:v>5.54107</c:v>
                </c:pt>
                <c:pt idx="244361">
                  <c:v>5.54109</c:v>
                </c:pt>
                <c:pt idx="244362">
                  <c:v>5.54111</c:v>
                </c:pt>
                <c:pt idx="244363">
                  <c:v>5.54113</c:v>
                </c:pt>
                <c:pt idx="244364">
                  <c:v>5.54116</c:v>
                </c:pt>
                <c:pt idx="244365">
                  <c:v>5.54118</c:v>
                </c:pt>
                <c:pt idx="244366">
                  <c:v>5.5412</c:v>
                </c:pt>
                <c:pt idx="244367">
                  <c:v>5.54122</c:v>
                </c:pt>
                <c:pt idx="244368">
                  <c:v>5.54125</c:v>
                </c:pt>
                <c:pt idx="244369">
                  <c:v>5.54127</c:v>
                </c:pt>
                <c:pt idx="244370">
                  <c:v>5.54129</c:v>
                </c:pt>
                <c:pt idx="244371">
                  <c:v>5.54131</c:v>
                </c:pt>
                <c:pt idx="244372">
                  <c:v>5.54134</c:v>
                </c:pt>
                <c:pt idx="244373">
                  <c:v>5.54136</c:v>
                </c:pt>
                <c:pt idx="244374">
                  <c:v>5.54138</c:v>
                </c:pt>
                <c:pt idx="244375">
                  <c:v>5.54141</c:v>
                </c:pt>
                <c:pt idx="244376">
                  <c:v>5.54143</c:v>
                </c:pt>
                <c:pt idx="244377">
                  <c:v>5.54145</c:v>
                </c:pt>
                <c:pt idx="244378">
                  <c:v>5.54147</c:v>
                </c:pt>
                <c:pt idx="244379">
                  <c:v>5.5415</c:v>
                </c:pt>
                <c:pt idx="244380">
                  <c:v>5.54152</c:v>
                </c:pt>
                <c:pt idx="244381">
                  <c:v>5.54154</c:v>
                </c:pt>
                <c:pt idx="244382">
                  <c:v>5.54157</c:v>
                </c:pt>
                <c:pt idx="244383">
                  <c:v>5.54159</c:v>
                </c:pt>
                <c:pt idx="244384">
                  <c:v>5.54161</c:v>
                </c:pt>
                <c:pt idx="244385">
                  <c:v>5.54163</c:v>
                </c:pt>
                <c:pt idx="244386">
                  <c:v>5.54166</c:v>
                </c:pt>
                <c:pt idx="244387">
                  <c:v>5.54168</c:v>
                </c:pt>
                <c:pt idx="244388">
                  <c:v>5.5417</c:v>
                </c:pt>
                <c:pt idx="244389">
                  <c:v>5.54172</c:v>
                </c:pt>
                <c:pt idx="244390">
                  <c:v>5.54175</c:v>
                </c:pt>
                <c:pt idx="244391">
                  <c:v>5.54177</c:v>
                </c:pt>
                <c:pt idx="244392">
                  <c:v>5.54179</c:v>
                </c:pt>
                <c:pt idx="244393">
                  <c:v>5.54181</c:v>
                </c:pt>
                <c:pt idx="244394">
                  <c:v>5.54184</c:v>
                </c:pt>
                <c:pt idx="244395">
                  <c:v>5.54186</c:v>
                </c:pt>
                <c:pt idx="244396">
                  <c:v>5.54188</c:v>
                </c:pt>
                <c:pt idx="244397">
                  <c:v>5.5419</c:v>
                </c:pt>
                <c:pt idx="244398">
                  <c:v>5.54193</c:v>
                </c:pt>
                <c:pt idx="244399">
                  <c:v>5.54195</c:v>
                </c:pt>
                <c:pt idx="244400">
                  <c:v>5.54197</c:v>
                </c:pt>
                <c:pt idx="244401">
                  <c:v>5.542</c:v>
                </c:pt>
                <c:pt idx="244402">
                  <c:v>5.54202</c:v>
                </c:pt>
                <c:pt idx="244403">
                  <c:v>5.54204</c:v>
                </c:pt>
                <c:pt idx="244404">
                  <c:v>5.54206</c:v>
                </c:pt>
                <c:pt idx="244405">
                  <c:v>5.54209</c:v>
                </c:pt>
                <c:pt idx="244406">
                  <c:v>5.54211</c:v>
                </c:pt>
                <c:pt idx="244407">
                  <c:v>5.54213</c:v>
                </c:pt>
                <c:pt idx="244408">
                  <c:v>5.54215</c:v>
                </c:pt>
                <c:pt idx="244409">
                  <c:v>5.54218</c:v>
                </c:pt>
                <c:pt idx="244410">
                  <c:v>5.5422</c:v>
                </c:pt>
                <c:pt idx="244411">
                  <c:v>5.54222</c:v>
                </c:pt>
                <c:pt idx="244412">
                  <c:v>5.54225</c:v>
                </c:pt>
                <c:pt idx="244413">
                  <c:v>5.54227</c:v>
                </c:pt>
                <c:pt idx="244414">
                  <c:v>5.54229</c:v>
                </c:pt>
                <c:pt idx="244415">
                  <c:v>5.54231</c:v>
                </c:pt>
                <c:pt idx="244416">
                  <c:v>5.54234</c:v>
                </c:pt>
                <c:pt idx="244417">
                  <c:v>5.54236</c:v>
                </c:pt>
                <c:pt idx="244418">
                  <c:v>5.54238</c:v>
                </c:pt>
                <c:pt idx="244419">
                  <c:v>5.5424</c:v>
                </c:pt>
                <c:pt idx="244420">
                  <c:v>5.54243</c:v>
                </c:pt>
                <c:pt idx="244421">
                  <c:v>5.54245</c:v>
                </c:pt>
                <c:pt idx="244422">
                  <c:v>5.54247</c:v>
                </c:pt>
                <c:pt idx="244423">
                  <c:v>5.54249</c:v>
                </c:pt>
                <c:pt idx="244424">
                  <c:v>5.54252</c:v>
                </c:pt>
                <c:pt idx="244425">
                  <c:v>5.54254</c:v>
                </c:pt>
                <c:pt idx="244426">
                  <c:v>5.54256</c:v>
                </c:pt>
                <c:pt idx="244427">
                  <c:v>5.54258</c:v>
                </c:pt>
                <c:pt idx="244428">
                  <c:v>5.54261</c:v>
                </c:pt>
                <c:pt idx="244429">
                  <c:v>5.54263</c:v>
                </c:pt>
                <c:pt idx="244430">
                  <c:v>5.54265</c:v>
                </c:pt>
                <c:pt idx="244431">
                  <c:v>5.54268</c:v>
                </c:pt>
                <c:pt idx="244432">
                  <c:v>5.5427</c:v>
                </c:pt>
                <c:pt idx="244433">
                  <c:v>5.54272</c:v>
                </c:pt>
                <c:pt idx="244434">
                  <c:v>5.54274</c:v>
                </c:pt>
                <c:pt idx="244435">
                  <c:v>5.54277</c:v>
                </c:pt>
                <c:pt idx="244436">
                  <c:v>5.54279</c:v>
                </c:pt>
                <c:pt idx="244437">
                  <c:v>5.54281</c:v>
                </c:pt>
                <c:pt idx="244438">
                  <c:v>5.54283</c:v>
                </c:pt>
                <c:pt idx="244439">
                  <c:v>5.54286</c:v>
                </c:pt>
                <c:pt idx="244440">
                  <c:v>5.54288</c:v>
                </c:pt>
                <c:pt idx="244441">
                  <c:v>5.5429</c:v>
                </c:pt>
                <c:pt idx="244442">
                  <c:v>5.54293</c:v>
                </c:pt>
                <c:pt idx="244443">
                  <c:v>5.54295</c:v>
                </c:pt>
                <c:pt idx="244444">
                  <c:v>5.54297</c:v>
                </c:pt>
                <c:pt idx="244445">
                  <c:v>5.54299</c:v>
                </c:pt>
                <c:pt idx="244446">
                  <c:v>5.54302</c:v>
                </c:pt>
                <c:pt idx="244447">
                  <c:v>5.54304</c:v>
                </c:pt>
                <c:pt idx="244448">
                  <c:v>5.54306</c:v>
                </c:pt>
                <c:pt idx="244449">
                  <c:v>5.54308</c:v>
                </c:pt>
                <c:pt idx="244450">
                  <c:v>5.54311</c:v>
                </c:pt>
                <c:pt idx="244451">
                  <c:v>5.54313</c:v>
                </c:pt>
                <c:pt idx="244452">
                  <c:v>5.54315</c:v>
                </c:pt>
                <c:pt idx="244453">
                  <c:v>5.54317</c:v>
                </c:pt>
                <c:pt idx="244454">
                  <c:v>5.5432</c:v>
                </c:pt>
                <c:pt idx="244455">
                  <c:v>5.54322</c:v>
                </c:pt>
                <c:pt idx="244456">
                  <c:v>5.54324</c:v>
                </c:pt>
                <c:pt idx="244457">
                  <c:v>5.54326</c:v>
                </c:pt>
                <c:pt idx="244458">
                  <c:v>5.54329</c:v>
                </c:pt>
                <c:pt idx="244459">
                  <c:v>5.54331</c:v>
                </c:pt>
                <c:pt idx="244460">
                  <c:v>5.54333</c:v>
                </c:pt>
                <c:pt idx="244461">
                  <c:v>5.54336</c:v>
                </c:pt>
                <c:pt idx="244462">
                  <c:v>5.54338</c:v>
                </c:pt>
                <c:pt idx="244463">
                  <c:v>5.5434</c:v>
                </c:pt>
                <c:pt idx="244464">
                  <c:v>5.54342</c:v>
                </c:pt>
                <c:pt idx="244465">
                  <c:v>5.54345</c:v>
                </c:pt>
                <c:pt idx="244466">
                  <c:v>5.54347</c:v>
                </c:pt>
                <c:pt idx="244467">
                  <c:v>5.54349</c:v>
                </c:pt>
                <c:pt idx="244468">
                  <c:v>5.54352</c:v>
                </c:pt>
                <c:pt idx="244469">
                  <c:v>5.54354</c:v>
                </c:pt>
                <c:pt idx="244470">
                  <c:v>5.54356</c:v>
                </c:pt>
                <c:pt idx="244471">
                  <c:v>5.54358</c:v>
                </c:pt>
                <c:pt idx="244472">
                  <c:v>5.54361</c:v>
                </c:pt>
                <c:pt idx="244473">
                  <c:v>5.54363</c:v>
                </c:pt>
                <c:pt idx="244474">
                  <c:v>5.54365</c:v>
                </c:pt>
                <c:pt idx="244475">
                  <c:v>5.54367</c:v>
                </c:pt>
                <c:pt idx="244476">
                  <c:v>5.5437</c:v>
                </c:pt>
                <c:pt idx="244477">
                  <c:v>5.54372</c:v>
                </c:pt>
                <c:pt idx="244478">
                  <c:v>5.54374</c:v>
                </c:pt>
                <c:pt idx="244479">
                  <c:v>5.54376</c:v>
                </c:pt>
                <c:pt idx="244480">
                  <c:v>5.54379</c:v>
                </c:pt>
                <c:pt idx="244481">
                  <c:v>5.54381</c:v>
                </c:pt>
                <c:pt idx="244482">
                  <c:v>5.54383</c:v>
                </c:pt>
                <c:pt idx="244483">
                  <c:v>5.54385</c:v>
                </c:pt>
                <c:pt idx="244484">
                  <c:v>5.54388</c:v>
                </c:pt>
                <c:pt idx="244485">
                  <c:v>5.5439</c:v>
                </c:pt>
                <c:pt idx="244486">
                  <c:v>5.54392</c:v>
                </c:pt>
                <c:pt idx="244487">
                  <c:v>5.54395</c:v>
                </c:pt>
                <c:pt idx="244488">
                  <c:v>5.54397</c:v>
                </c:pt>
                <c:pt idx="244489">
                  <c:v>5.54399</c:v>
                </c:pt>
                <c:pt idx="244490">
                  <c:v>5.54401</c:v>
                </c:pt>
                <c:pt idx="244491">
                  <c:v>5.54404</c:v>
                </c:pt>
                <c:pt idx="244492">
                  <c:v>5.54406</c:v>
                </c:pt>
                <c:pt idx="244493">
                  <c:v>5.54408</c:v>
                </c:pt>
                <c:pt idx="244494">
                  <c:v>5.5441</c:v>
                </c:pt>
                <c:pt idx="244495">
                  <c:v>5.54413</c:v>
                </c:pt>
                <c:pt idx="244496">
                  <c:v>5.54415</c:v>
                </c:pt>
                <c:pt idx="244497">
                  <c:v>5.54417</c:v>
                </c:pt>
                <c:pt idx="244498">
                  <c:v>5.5442</c:v>
                </c:pt>
                <c:pt idx="244499">
                  <c:v>5.54422</c:v>
                </c:pt>
                <c:pt idx="244500">
                  <c:v>5.54424</c:v>
                </c:pt>
                <c:pt idx="244501">
                  <c:v>5.54426</c:v>
                </c:pt>
                <c:pt idx="244502">
                  <c:v>5.54429</c:v>
                </c:pt>
                <c:pt idx="244503">
                  <c:v>5.54431</c:v>
                </c:pt>
                <c:pt idx="244504">
                  <c:v>5.54433</c:v>
                </c:pt>
                <c:pt idx="244505">
                  <c:v>5.54435</c:v>
                </c:pt>
                <c:pt idx="244506">
                  <c:v>5.54438</c:v>
                </c:pt>
                <c:pt idx="244507">
                  <c:v>5.5444</c:v>
                </c:pt>
                <c:pt idx="244508">
                  <c:v>5.54442</c:v>
                </c:pt>
                <c:pt idx="244509">
                  <c:v>5.54444</c:v>
                </c:pt>
                <c:pt idx="244510">
                  <c:v>5.54447</c:v>
                </c:pt>
                <c:pt idx="244511">
                  <c:v>5.54449</c:v>
                </c:pt>
                <c:pt idx="244512">
                  <c:v>5.54451</c:v>
                </c:pt>
                <c:pt idx="244513">
                  <c:v>5.54453</c:v>
                </c:pt>
                <c:pt idx="244514">
                  <c:v>5.54456</c:v>
                </c:pt>
                <c:pt idx="244515">
                  <c:v>5.54458</c:v>
                </c:pt>
                <c:pt idx="244516">
                  <c:v>5.5446</c:v>
                </c:pt>
                <c:pt idx="244517">
                  <c:v>5.54463</c:v>
                </c:pt>
                <c:pt idx="244518">
                  <c:v>5.54465</c:v>
                </c:pt>
                <c:pt idx="244519">
                  <c:v>5.54467</c:v>
                </c:pt>
                <c:pt idx="244520">
                  <c:v>5.54469</c:v>
                </c:pt>
                <c:pt idx="244521">
                  <c:v>5.54472</c:v>
                </c:pt>
                <c:pt idx="244522">
                  <c:v>5.54474</c:v>
                </c:pt>
                <c:pt idx="244523">
                  <c:v>5.54476</c:v>
                </c:pt>
                <c:pt idx="244524">
                  <c:v>5.54479</c:v>
                </c:pt>
                <c:pt idx="244525">
                  <c:v>5.54481</c:v>
                </c:pt>
                <c:pt idx="244526">
                  <c:v>5.54483</c:v>
                </c:pt>
                <c:pt idx="244527">
                  <c:v>5.54485</c:v>
                </c:pt>
                <c:pt idx="244528">
                  <c:v>5.54488</c:v>
                </c:pt>
                <c:pt idx="244529">
                  <c:v>5.5449</c:v>
                </c:pt>
                <c:pt idx="244530">
                  <c:v>5.54492</c:v>
                </c:pt>
                <c:pt idx="244531">
                  <c:v>5.54494</c:v>
                </c:pt>
                <c:pt idx="244532">
                  <c:v>5.54497</c:v>
                </c:pt>
                <c:pt idx="244533">
                  <c:v>5.54499</c:v>
                </c:pt>
                <c:pt idx="244534">
                  <c:v>5.54501</c:v>
                </c:pt>
                <c:pt idx="244535">
                  <c:v>5.54503</c:v>
                </c:pt>
                <c:pt idx="244536">
                  <c:v>5.54506</c:v>
                </c:pt>
                <c:pt idx="244537">
                  <c:v>5.54508</c:v>
                </c:pt>
                <c:pt idx="244538">
                  <c:v>5.5451</c:v>
                </c:pt>
                <c:pt idx="244539">
                  <c:v>5.54512</c:v>
                </c:pt>
                <c:pt idx="244540">
                  <c:v>5.54515</c:v>
                </c:pt>
                <c:pt idx="244541">
                  <c:v>5.54517</c:v>
                </c:pt>
                <c:pt idx="244542">
                  <c:v>5.54519</c:v>
                </c:pt>
                <c:pt idx="244543">
                  <c:v>5.54521</c:v>
                </c:pt>
                <c:pt idx="244544">
                  <c:v>5.54524</c:v>
                </c:pt>
                <c:pt idx="244545">
                  <c:v>5.54526</c:v>
                </c:pt>
                <c:pt idx="244546">
                  <c:v>5.54528</c:v>
                </c:pt>
                <c:pt idx="244547">
                  <c:v>5.54531</c:v>
                </c:pt>
                <c:pt idx="244548">
                  <c:v>5.54533</c:v>
                </c:pt>
                <c:pt idx="244549">
                  <c:v>5.54535</c:v>
                </c:pt>
                <c:pt idx="244550">
                  <c:v>5.54537</c:v>
                </c:pt>
                <c:pt idx="244551">
                  <c:v>5.5454</c:v>
                </c:pt>
                <c:pt idx="244552">
                  <c:v>5.54542</c:v>
                </c:pt>
                <c:pt idx="244553">
                  <c:v>5.54544</c:v>
                </c:pt>
                <c:pt idx="244554">
                  <c:v>5.54547</c:v>
                </c:pt>
                <c:pt idx="244555">
                  <c:v>5.54549</c:v>
                </c:pt>
                <c:pt idx="244556">
                  <c:v>5.54551</c:v>
                </c:pt>
                <c:pt idx="244557">
                  <c:v>5.54553</c:v>
                </c:pt>
                <c:pt idx="244558">
                  <c:v>5.54556</c:v>
                </c:pt>
                <c:pt idx="244559">
                  <c:v>5.54558</c:v>
                </c:pt>
                <c:pt idx="244560">
                  <c:v>5.5456</c:v>
                </c:pt>
                <c:pt idx="244561">
                  <c:v>5.54562</c:v>
                </c:pt>
                <c:pt idx="244562">
                  <c:v>5.54565</c:v>
                </c:pt>
                <c:pt idx="244563">
                  <c:v>5.54567</c:v>
                </c:pt>
                <c:pt idx="244564">
                  <c:v>5.54569</c:v>
                </c:pt>
                <c:pt idx="244565">
                  <c:v>5.54571</c:v>
                </c:pt>
                <c:pt idx="244566">
                  <c:v>5.54574</c:v>
                </c:pt>
                <c:pt idx="244567">
                  <c:v>5.54576</c:v>
                </c:pt>
                <c:pt idx="244568">
                  <c:v>5.54578</c:v>
                </c:pt>
                <c:pt idx="244569">
                  <c:v>5.5458</c:v>
                </c:pt>
                <c:pt idx="244570">
                  <c:v>5.54583</c:v>
                </c:pt>
                <c:pt idx="244571">
                  <c:v>5.54585</c:v>
                </c:pt>
                <c:pt idx="244572">
                  <c:v>5.54587</c:v>
                </c:pt>
                <c:pt idx="244573">
                  <c:v>5.5459</c:v>
                </c:pt>
                <c:pt idx="244574">
                  <c:v>5.54592</c:v>
                </c:pt>
                <c:pt idx="244575">
                  <c:v>5.54594</c:v>
                </c:pt>
                <c:pt idx="244576">
                  <c:v>5.54596</c:v>
                </c:pt>
                <c:pt idx="244577">
                  <c:v>5.54599</c:v>
                </c:pt>
                <c:pt idx="244578">
                  <c:v>5.54601</c:v>
                </c:pt>
                <c:pt idx="244579">
                  <c:v>5.54603</c:v>
                </c:pt>
                <c:pt idx="244580">
                  <c:v>5.54605</c:v>
                </c:pt>
                <c:pt idx="244581">
                  <c:v>5.54608</c:v>
                </c:pt>
                <c:pt idx="244582">
                  <c:v>5.5461</c:v>
                </c:pt>
                <c:pt idx="244583">
                  <c:v>5.54612</c:v>
                </c:pt>
                <c:pt idx="244584">
                  <c:v>5.54615</c:v>
                </c:pt>
                <c:pt idx="244585">
                  <c:v>5.54617</c:v>
                </c:pt>
                <c:pt idx="244586">
                  <c:v>5.54619</c:v>
                </c:pt>
                <c:pt idx="244587">
                  <c:v>5.54621</c:v>
                </c:pt>
                <c:pt idx="244588">
                  <c:v>5.54624</c:v>
                </c:pt>
                <c:pt idx="244589">
                  <c:v>5.54626</c:v>
                </c:pt>
                <c:pt idx="244590">
                  <c:v>5.54628</c:v>
                </c:pt>
                <c:pt idx="244591">
                  <c:v>5.5463</c:v>
                </c:pt>
                <c:pt idx="244592">
                  <c:v>5.54633</c:v>
                </c:pt>
                <c:pt idx="244593">
                  <c:v>5.54635</c:v>
                </c:pt>
                <c:pt idx="244594">
                  <c:v>5.54637</c:v>
                </c:pt>
                <c:pt idx="244595">
                  <c:v>5.5464</c:v>
                </c:pt>
                <c:pt idx="244596">
                  <c:v>5.54642</c:v>
                </c:pt>
                <c:pt idx="244597">
                  <c:v>5.54644</c:v>
                </c:pt>
                <c:pt idx="244598">
                  <c:v>5.54646</c:v>
                </c:pt>
                <c:pt idx="244599">
                  <c:v>5.54648</c:v>
                </c:pt>
                <c:pt idx="244600">
                  <c:v>5.54651</c:v>
                </c:pt>
                <c:pt idx="244601">
                  <c:v>5.54653</c:v>
                </c:pt>
                <c:pt idx="244602">
                  <c:v>5.54655</c:v>
                </c:pt>
                <c:pt idx="244603">
                  <c:v>5.54658</c:v>
                </c:pt>
                <c:pt idx="244604">
                  <c:v>5.5466</c:v>
                </c:pt>
                <c:pt idx="244605">
                  <c:v>5.54662</c:v>
                </c:pt>
                <c:pt idx="244606">
                  <c:v>5.54664</c:v>
                </c:pt>
                <c:pt idx="244607">
                  <c:v>5.54667</c:v>
                </c:pt>
                <c:pt idx="244608">
                  <c:v>5.54669</c:v>
                </c:pt>
                <c:pt idx="244609">
                  <c:v>5.54671</c:v>
                </c:pt>
                <c:pt idx="244610">
                  <c:v>5.54673</c:v>
                </c:pt>
                <c:pt idx="244611">
                  <c:v>5.54676</c:v>
                </c:pt>
                <c:pt idx="244612">
                  <c:v>5.54678</c:v>
                </c:pt>
                <c:pt idx="244613">
                  <c:v>5.5468</c:v>
                </c:pt>
                <c:pt idx="244614">
                  <c:v>5.54683</c:v>
                </c:pt>
                <c:pt idx="244615">
                  <c:v>5.54685</c:v>
                </c:pt>
                <c:pt idx="244616">
                  <c:v>5.54687</c:v>
                </c:pt>
                <c:pt idx="244617">
                  <c:v>5.54689</c:v>
                </c:pt>
                <c:pt idx="244618">
                  <c:v>5.54692</c:v>
                </c:pt>
                <c:pt idx="244619">
                  <c:v>5.54694</c:v>
                </c:pt>
                <c:pt idx="244620">
                  <c:v>5.54696</c:v>
                </c:pt>
                <c:pt idx="244621">
                  <c:v>5.54698</c:v>
                </c:pt>
                <c:pt idx="244622">
                  <c:v>5.54701</c:v>
                </c:pt>
                <c:pt idx="244623">
                  <c:v>5.54703</c:v>
                </c:pt>
                <c:pt idx="244624">
                  <c:v>5.54705</c:v>
                </c:pt>
                <c:pt idx="244625">
                  <c:v>5.54708</c:v>
                </c:pt>
                <c:pt idx="244626">
                  <c:v>5.5471</c:v>
                </c:pt>
                <c:pt idx="244627">
                  <c:v>5.54712</c:v>
                </c:pt>
                <c:pt idx="244628">
                  <c:v>5.54714</c:v>
                </c:pt>
                <c:pt idx="244629">
                  <c:v>5.54717</c:v>
                </c:pt>
                <c:pt idx="244630">
                  <c:v>5.54719</c:v>
                </c:pt>
                <c:pt idx="244631">
                  <c:v>5.54721</c:v>
                </c:pt>
                <c:pt idx="244632">
                  <c:v>5.54723</c:v>
                </c:pt>
                <c:pt idx="244633">
                  <c:v>5.54726</c:v>
                </c:pt>
                <c:pt idx="244634">
                  <c:v>5.54728</c:v>
                </c:pt>
                <c:pt idx="244635">
                  <c:v>5.5473</c:v>
                </c:pt>
                <c:pt idx="244636">
                  <c:v>5.54732</c:v>
                </c:pt>
                <c:pt idx="244637">
                  <c:v>5.54735</c:v>
                </c:pt>
                <c:pt idx="244638">
                  <c:v>5.54737</c:v>
                </c:pt>
                <c:pt idx="244639">
                  <c:v>5.54739</c:v>
                </c:pt>
                <c:pt idx="244640">
                  <c:v>5.54741</c:v>
                </c:pt>
                <c:pt idx="244641">
                  <c:v>5.54744</c:v>
                </c:pt>
                <c:pt idx="244642">
                  <c:v>5.54746</c:v>
                </c:pt>
                <c:pt idx="244643">
                  <c:v>5.54748</c:v>
                </c:pt>
                <c:pt idx="244644">
                  <c:v>5.54751</c:v>
                </c:pt>
                <c:pt idx="244645">
                  <c:v>5.54753</c:v>
                </c:pt>
                <c:pt idx="244646">
                  <c:v>5.54755</c:v>
                </c:pt>
                <c:pt idx="244647">
                  <c:v>5.54757</c:v>
                </c:pt>
                <c:pt idx="244648">
                  <c:v>5.5476</c:v>
                </c:pt>
                <c:pt idx="244649">
                  <c:v>5.54762</c:v>
                </c:pt>
                <c:pt idx="244650">
                  <c:v>5.54764</c:v>
                </c:pt>
                <c:pt idx="244651">
                  <c:v>5.54766</c:v>
                </c:pt>
                <c:pt idx="244652">
                  <c:v>5.54769</c:v>
                </c:pt>
                <c:pt idx="244653">
                  <c:v>5.54771</c:v>
                </c:pt>
                <c:pt idx="244654">
                  <c:v>5.54773</c:v>
                </c:pt>
                <c:pt idx="244655">
                  <c:v>5.54776</c:v>
                </c:pt>
                <c:pt idx="244656">
                  <c:v>5.54778</c:v>
                </c:pt>
                <c:pt idx="244657">
                  <c:v>5.5478</c:v>
                </c:pt>
                <c:pt idx="244658">
                  <c:v>5.54782</c:v>
                </c:pt>
                <c:pt idx="244659">
                  <c:v>5.54785</c:v>
                </c:pt>
                <c:pt idx="244660">
                  <c:v>5.54787</c:v>
                </c:pt>
                <c:pt idx="244661">
                  <c:v>5.54789</c:v>
                </c:pt>
                <c:pt idx="244662">
                  <c:v>5.54791</c:v>
                </c:pt>
                <c:pt idx="244663">
                  <c:v>5.54794</c:v>
                </c:pt>
                <c:pt idx="244664">
                  <c:v>5.54796</c:v>
                </c:pt>
                <c:pt idx="244665">
                  <c:v>5.54798</c:v>
                </c:pt>
                <c:pt idx="244666">
                  <c:v>5.548</c:v>
                </c:pt>
                <c:pt idx="244667">
                  <c:v>5.54803</c:v>
                </c:pt>
                <c:pt idx="244668">
                  <c:v>5.54805</c:v>
                </c:pt>
                <c:pt idx="244669">
                  <c:v>5.54807</c:v>
                </c:pt>
                <c:pt idx="244670">
                  <c:v>5.54809</c:v>
                </c:pt>
                <c:pt idx="244671">
                  <c:v>5.54812</c:v>
                </c:pt>
                <c:pt idx="244672">
                  <c:v>5.54814</c:v>
                </c:pt>
                <c:pt idx="244673">
                  <c:v>5.54816</c:v>
                </c:pt>
                <c:pt idx="244674">
                  <c:v>5.54819</c:v>
                </c:pt>
                <c:pt idx="244675">
                  <c:v>5.54821</c:v>
                </c:pt>
                <c:pt idx="244676">
                  <c:v>5.54823</c:v>
                </c:pt>
                <c:pt idx="244677">
                  <c:v>5.54825</c:v>
                </c:pt>
                <c:pt idx="244678">
                  <c:v>5.54828</c:v>
                </c:pt>
                <c:pt idx="244679">
                  <c:v>5.5483</c:v>
                </c:pt>
                <c:pt idx="244680">
                  <c:v>5.54832</c:v>
                </c:pt>
                <c:pt idx="244681">
                  <c:v>5.54835</c:v>
                </c:pt>
                <c:pt idx="244682">
                  <c:v>5.54837</c:v>
                </c:pt>
                <c:pt idx="244683">
                  <c:v>5.54839</c:v>
                </c:pt>
                <c:pt idx="244684">
                  <c:v>5.54841</c:v>
                </c:pt>
                <c:pt idx="244685">
                  <c:v>5.54843</c:v>
                </c:pt>
                <c:pt idx="244686">
                  <c:v>5.54846</c:v>
                </c:pt>
                <c:pt idx="244687">
                  <c:v>5.54848</c:v>
                </c:pt>
                <c:pt idx="244688">
                  <c:v>5.5485</c:v>
                </c:pt>
                <c:pt idx="244689">
                  <c:v>5.54853</c:v>
                </c:pt>
                <c:pt idx="244690">
                  <c:v>5.54855</c:v>
                </c:pt>
                <c:pt idx="244691">
                  <c:v>5.54857</c:v>
                </c:pt>
                <c:pt idx="244692">
                  <c:v>5.54859</c:v>
                </c:pt>
                <c:pt idx="244693">
                  <c:v>5.54862</c:v>
                </c:pt>
                <c:pt idx="244694">
                  <c:v>5.54864</c:v>
                </c:pt>
                <c:pt idx="244695">
                  <c:v>5.54866</c:v>
                </c:pt>
                <c:pt idx="244696">
                  <c:v>5.54868</c:v>
                </c:pt>
                <c:pt idx="244697">
                  <c:v>5.54871</c:v>
                </c:pt>
                <c:pt idx="244698">
                  <c:v>5.54873</c:v>
                </c:pt>
                <c:pt idx="244699">
                  <c:v>5.54875</c:v>
                </c:pt>
                <c:pt idx="244700">
                  <c:v>5.54878</c:v>
                </c:pt>
                <c:pt idx="244701">
                  <c:v>5.5488</c:v>
                </c:pt>
                <c:pt idx="244702">
                  <c:v>5.54882</c:v>
                </c:pt>
                <c:pt idx="244703">
                  <c:v>5.54884</c:v>
                </c:pt>
                <c:pt idx="244704">
                  <c:v>5.54887</c:v>
                </c:pt>
                <c:pt idx="244705">
                  <c:v>5.54889</c:v>
                </c:pt>
                <c:pt idx="244706">
                  <c:v>5.54891</c:v>
                </c:pt>
                <c:pt idx="244707">
                  <c:v>5.54893</c:v>
                </c:pt>
                <c:pt idx="244708">
                  <c:v>5.54896</c:v>
                </c:pt>
                <c:pt idx="244709">
                  <c:v>5.54898</c:v>
                </c:pt>
                <c:pt idx="244710">
                  <c:v>5.549</c:v>
                </c:pt>
                <c:pt idx="244711">
                  <c:v>5.54903</c:v>
                </c:pt>
                <c:pt idx="244712">
                  <c:v>5.54905</c:v>
                </c:pt>
                <c:pt idx="244713">
                  <c:v>5.54907</c:v>
                </c:pt>
                <c:pt idx="244714">
                  <c:v>5.54909</c:v>
                </c:pt>
                <c:pt idx="244715">
                  <c:v>5.54912</c:v>
                </c:pt>
                <c:pt idx="244716">
                  <c:v>5.54914</c:v>
                </c:pt>
                <c:pt idx="244717">
                  <c:v>5.54916</c:v>
                </c:pt>
                <c:pt idx="244718">
                  <c:v>5.54918</c:v>
                </c:pt>
                <c:pt idx="244719">
                  <c:v>5.54921</c:v>
                </c:pt>
                <c:pt idx="244720">
                  <c:v>5.54923</c:v>
                </c:pt>
                <c:pt idx="244721">
                  <c:v>5.54925</c:v>
                </c:pt>
                <c:pt idx="244722">
                  <c:v>5.54927</c:v>
                </c:pt>
                <c:pt idx="244723">
                  <c:v>5.5493</c:v>
                </c:pt>
                <c:pt idx="244724">
                  <c:v>5.54932</c:v>
                </c:pt>
                <c:pt idx="244725">
                  <c:v>5.54934</c:v>
                </c:pt>
                <c:pt idx="244726">
                  <c:v>5.54936</c:v>
                </c:pt>
                <c:pt idx="244727">
                  <c:v>5.54939</c:v>
                </c:pt>
                <c:pt idx="244728">
                  <c:v>5.54941</c:v>
                </c:pt>
                <c:pt idx="244729">
                  <c:v>5.54943</c:v>
                </c:pt>
                <c:pt idx="244730">
                  <c:v>5.54946</c:v>
                </c:pt>
                <c:pt idx="244731">
                  <c:v>5.54948</c:v>
                </c:pt>
                <c:pt idx="244732">
                  <c:v>5.5495</c:v>
                </c:pt>
                <c:pt idx="244733">
                  <c:v>5.54952</c:v>
                </c:pt>
                <c:pt idx="244734">
                  <c:v>5.54955</c:v>
                </c:pt>
                <c:pt idx="244735">
                  <c:v>5.54957</c:v>
                </c:pt>
                <c:pt idx="244736">
                  <c:v>5.54959</c:v>
                </c:pt>
                <c:pt idx="244737">
                  <c:v>5.54962</c:v>
                </c:pt>
                <c:pt idx="244738">
                  <c:v>5.54964</c:v>
                </c:pt>
                <c:pt idx="244739">
                  <c:v>5.54966</c:v>
                </c:pt>
                <c:pt idx="244740">
                  <c:v>5.54968</c:v>
                </c:pt>
                <c:pt idx="244741">
                  <c:v>5.54971</c:v>
                </c:pt>
                <c:pt idx="244742">
                  <c:v>5.54973</c:v>
                </c:pt>
                <c:pt idx="244743">
                  <c:v>5.54975</c:v>
                </c:pt>
                <c:pt idx="244744">
                  <c:v>5.54977</c:v>
                </c:pt>
                <c:pt idx="244745">
                  <c:v>5.5498</c:v>
                </c:pt>
                <c:pt idx="244746">
                  <c:v>5.54982</c:v>
                </c:pt>
                <c:pt idx="244747">
                  <c:v>5.54984</c:v>
                </c:pt>
                <c:pt idx="244748">
                  <c:v>5.54986</c:v>
                </c:pt>
                <c:pt idx="244749">
                  <c:v>5.54989</c:v>
                </c:pt>
                <c:pt idx="244750">
                  <c:v>5.54991</c:v>
                </c:pt>
                <c:pt idx="244751">
                  <c:v>5.54993</c:v>
                </c:pt>
                <c:pt idx="244752">
                  <c:v>5.54995</c:v>
                </c:pt>
                <c:pt idx="244753">
                  <c:v>5.54998</c:v>
                </c:pt>
                <c:pt idx="244754">
                  <c:v>5.55</c:v>
                </c:pt>
                <c:pt idx="244755">
                  <c:v>5.55002</c:v>
                </c:pt>
                <c:pt idx="244756">
                  <c:v>5.55004</c:v>
                </c:pt>
                <c:pt idx="244757">
                  <c:v>5.55007</c:v>
                </c:pt>
                <c:pt idx="244758">
                  <c:v>5.55009</c:v>
                </c:pt>
                <c:pt idx="244759">
                  <c:v>5.55011</c:v>
                </c:pt>
                <c:pt idx="244760">
                  <c:v>5.55014</c:v>
                </c:pt>
                <c:pt idx="244761">
                  <c:v>5.55016</c:v>
                </c:pt>
                <c:pt idx="244762">
                  <c:v>5.55018</c:v>
                </c:pt>
                <c:pt idx="244763">
                  <c:v>5.5502</c:v>
                </c:pt>
                <c:pt idx="244764">
                  <c:v>5.55023</c:v>
                </c:pt>
                <c:pt idx="244765">
                  <c:v>5.55025</c:v>
                </c:pt>
                <c:pt idx="244766">
                  <c:v>5.55027</c:v>
                </c:pt>
                <c:pt idx="244767">
                  <c:v>5.5503</c:v>
                </c:pt>
                <c:pt idx="244768">
                  <c:v>5.55032</c:v>
                </c:pt>
                <c:pt idx="244769">
                  <c:v>5.55034</c:v>
                </c:pt>
                <c:pt idx="244770">
                  <c:v>5.55036</c:v>
                </c:pt>
                <c:pt idx="244771">
                  <c:v>5.55039</c:v>
                </c:pt>
                <c:pt idx="244772">
                  <c:v>5.55041</c:v>
                </c:pt>
                <c:pt idx="244773">
                  <c:v>5.55043</c:v>
                </c:pt>
                <c:pt idx="244774">
                  <c:v>5.55045</c:v>
                </c:pt>
                <c:pt idx="244775">
                  <c:v>5.55048</c:v>
                </c:pt>
                <c:pt idx="244776">
                  <c:v>5.5505</c:v>
                </c:pt>
                <c:pt idx="244777">
                  <c:v>5.55052</c:v>
                </c:pt>
                <c:pt idx="244778">
                  <c:v>5.55054</c:v>
                </c:pt>
                <c:pt idx="244779">
                  <c:v>5.55057</c:v>
                </c:pt>
                <c:pt idx="244780">
                  <c:v>5.55059</c:v>
                </c:pt>
                <c:pt idx="244781">
                  <c:v>5.55061</c:v>
                </c:pt>
                <c:pt idx="244782">
                  <c:v>5.55063</c:v>
                </c:pt>
                <c:pt idx="244783">
                  <c:v>5.55066</c:v>
                </c:pt>
                <c:pt idx="244784">
                  <c:v>5.55068</c:v>
                </c:pt>
                <c:pt idx="244785">
                  <c:v>5.5507</c:v>
                </c:pt>
                <c:pt idx="244786">
                  <c:v>5.55073</c:v>
                </c:pt>
                <c:pt idx="244787">
                  <c:v>5.55075</c:v>
                </c:pt>
                <c:pt idx="244788">
                  <c:v>5.55077</c:v>
                </c:pt>
                <c:pt idx="244789">
                  <c:v>5.55079</c:v>
                </c:pt>
                <c:pt idx="244790">
                  <c:v>5.55082</c:v>
                </c:pt>
                <c:pt idx="244791">
                  <c:v>5.55084</c:v>
                </c:pt>
                <c:pt idx="244792">
                  <c:v>5.55086</c:v>
                </c:pt>
                <c:pt idx="244793">
                  <c:v>5.55088</c:v>
                </c:pt>
                <c:pt idx="244794">
                  <c:v>5.55091</c:v>
                </c:pt>
                <c:pt idx="244795">
                  <c:v>5.55093</c:v>
                </c:pt>
                <c:pt idx="244796">
                  <c:v>5.55095</c:v>
                </c:pt>
                <c:pt idx="244797">
                  <c:v>5.55098</c:v>
                </c:pt>
                <c:pt idx="244798">
                  <c:v>5.551</c:v>
                </c:pt>
                <c:pt idx="244799">
                  <c:v>5.55102</c:v>
                </c:pt>
                <c:pt idx="244800">
                  <c:v>5.55104</c:v>
                </c:pt>
                <c:pt idx="244801">
                  <c:v>5.55107</c:v>
                </c:pt>
                <c:pt idx="244802">
                  <c:v>5.55109</c:v>
                </c:pt>
                <c:pt idx="244803">
                  <c:v>5.55111</c:v>
                </c:pt>
                <c:pt idx="244804">
                  <c:v>5.55113</c:v>
                </c:pt>
                <c:pt idx="244805">
                  <c:v>5.55116</c:v>
                </c:pt>
                <c:pt idx="244806">
                  <c:v>5.55118</c:v>
                </c:pt>
                <c:pt idx="244807">
                  <c:v>5.5512</c:v>
                </c:pt>
                <c:pt idx="244808">
                  <c:v>5.55122</c:v>
                </c:pt>
                <c:pt idx="244809">
                  <c:v>5.55125</c:v>
                </c:pt>
                <c:pt idx="244810">
                  <c:v>5.55127</c:v>
                </c:pt>
                <c:pt idx="244811">
                  <c:v>5.55129</c:v>
                </c:pt>
                <c:pt idx="244812">
                  <c:v>5.55131</c:v>
                </c:pt>
                <c:pt idx="244813">
                  <c:v>5.55134</c:v>
                </c:pt>
                <c:pt idx="244814">
                  <c:v>5.55136</c:v>
                </c:pt>
                <c:pt idx="244815">
                  <c:v>5.55138</c:v>
                </c:pt>
                <c:pt idx="244816">
                  <c:v>5.55141</c:v>
                </c:pt>
                <c:pt idx="244817">
                  <c:v>5.55143</c:v>
                </c:pt>
                <c:pt idx="244818">
                  <c:v>5.55145</c:v>
                </c:pt>
                <c:pt idx="244819">
                  <c:v>5.55147</c:v>
                </c:pt>
                <c:pt idx="244820">
                  <c:v>5.5515</c:v>
                </c:pt>
                <c:pt idx="244821">
                  <c:v>5.55152</c:v>
                </c:pt>
                <c:pt idx="244822">
                  <c:v>5.55154</c:v>
                </c:pt>
                <c:pt idx="244823">
                  <c:v>5.55157</c:v>
                </c:pt>
                <c:pt idx="244824">
                  <c:v>5.55159</c:v>
                </c:pt>
                <c:pt idx="244825">
                  <c:v>5.55161</c:v>
                </c:pt>
                <c:pt idx="244826">
                  <c:v>5.55163</c:v>
                </c:pt>
                <c:pt idx="244827">
                  <c:v>5.55166</c:v>
                </c:pt>
                <c:pt idx="244828">
                  <c:v>5.55168</c:v>
                </c:pt>
                <c:pt idx="244829">
                  <c:v>5.5517</c:v>
                </c:pt>
                <c:pt idx="244830">
                  <c:v>5.55172</c:v>
                </c:pt>
                <c:pt idx="244831">
                  <c:v>5.55175</c:v>
                </c:pt>
                <c:pt idx="244832">
                  <c:v>5.55177</c:v>
                </c:pt>
                <c:pt idx="244833">
                  <c:v>5.55179</c:v>
                </c:pt>
                <c:pt idx="244834">
                  <c:v>5.55181</c:v>
                </c:pt>
                <c:pt idx="244835">
                  <c:v>5.55184</c:v>
                </c:pt>
                <c:pt idx="244836">
                  <c:v>5.55186</c:v>
                </c:pt>
                <c:pt idx="244837">
                  <c:v>5.55188</c:v>
                </c:pt>
                <c:pt idx="244838">
                  <c:v>5.5519</c:v>
                </c:pt>
                <c:pt idx="244839">
                  <c:v>5.55193</c:v>
                </c:pt>
                <c:pt idx="244840">
                  <c:v>5.55195</c:v>
                </c:pt>
                <c:pt idx="244841">
                  <c:v>5.55197</c:v>
                </c:pt>
                <c:pt idx="244842">
                  <c:v>5.55199</c:v>
                </c:pt>
                <c:pt idx="244843">
                  <c:v>5.55202</c:v>
                </c:pt>
                <c:pt idx="244844">
                  <c:v>5.55204</c:v>
                </c:pt>
                <c:pt idx="244845">
                  <c:v>5.55206</c:v>
                </c:pt>
                <c:pt idx="244846">
                  <c:v>5.55209</c:v>
                </c:pt>
                <c:pt idx="244847">
                  <c:v>5.55211</c:v>
                </c:pt>
                <c:pt idx="244848">
                  <c:v>5.55213</c:v>
                </c:pt>
                <c:pt idx="244849">
                  <c:v>5.55215</c:v>
                </c:pt>
                <c:pt idx="244850">
                  <c:v>5.55218</c:v>
                </c:pt>
                <c:pt idx="244851">
                  <c:v>5.5522</c:v>
                </c:pt>
                <c:pt idx="244852">
                  <c:v>5.55222</c:v>
                </c:pt>
                <c:pt idx="244853">
                  <c:v>5.55225</c:v>
                </c:pt>
                <c:pt idx="244854">
                  <c:v>5.55227</c:v>
                </c:pt>
                <c:pt idx="244855">
                  <c:v>5.55229</c:v>
                </c:pt>
                <c:pt idx="244856">
                  <c:v>5.55231</c:v>
                </c:pt>
                <c:pt idx="244857">
                  <c:v>5.55234</c:v>
                </c:pt>
                <c:pt idx="244858">
                  <c:v>5.55236</c:v>
                </c:pt>
                <c:pt idx="244859">
                  <c:v>5.55238</c:v>
                </c:pt>
                <c:pt idx="244860">
                  <c:v>5.5524</c:v>
                </c:pt>
                <c:pt idx="244861">
                  <c:v>5.55243</c:v>
                </c:pt>
                <c:pt idx="244862">
                  <c:v>5.55245</c:v>
                </c:pt>
                <c:pt idx="244863">
                  <c:v>5.55247</c:v>
                </c:pt>
                <c:pt idx="244864">
                  <c:v>5.55249</c:v>
                </c:pt>
                <c:pt idx="244865">
                  <c:v>5.55252</c:v>
                </c:pt>
                <c:pt idx="244866">
                  <c:v>5.55254</c:v>
                </c:pt>
                <c:pt idx="244867">
                  <c:v>5.55256</c:v>
                </c:pt>
                <c:pt idx="244868">
                  <c:v>5.55258</c:v>
                </c:pt>
                <c:pt idx="244869">
                  <c:v>5.55261</c:v>
                </c:pt>
                <c:pt idx="244870">
                  <c:v>5.55263</c:v>
                </c:pt>
                <c:pt idx="244871">
                  <c:v>5.55265</c:v>
                </c:pt>
                <c:pt idx="244872">
                  <c:v>5.55268</c:v>
                </c:pt>
                <c:pt idx="244873">
                  <c:v>5.5527</c:v>
                </c:pt>
                <c:pt idx="244874">
                  <c:v>5.55272</c:v>
                </c:pt>
                <c:pt idx="244875">
                  <c:v>5.55274</c:v>
                </c:pt>
                <c:pt idx="244876">
                  <c:v>5.55277</c:v>
                </c:pt>
                <c:pt idx="244877">
                  <c:v>5.55279</c:v>
                </c:pt>
                <c:pt idx="244878">
                  <c:v>5.55281</c:v>
                </c:pt>
                <c:pt idx="244879">
                  <c:v>5.55283</c:v>
                </c:pt>
                <c:pt idx="244880">
                  <c:v>5.55286</c:v>
                </c:pt>
                <c:pt idx="244881">
                  <c:v>5.55288</c:v>
                </c:pt>
                <c:pt idx="244882">
                  <c:v>5.5529</c:v>
                </c:pt>
                <c:pt idx="244883">
                  <c:v>5.55293</c:v>
                </c:pt>
                <c:pt idx="244884">
                  <c:v>5.55295</c:v>
                </c:pt>
                <c:pt idx="244885">
                  <c:v>5.55297</c:v>
                </c:pt>
                <c:pt idx="244886">
                  <c:v>5.55299</c:v>
                </c:pt>
                <c:pt idx="244887">
                  <c:v>5.55302</c:v>
                </c:pt>
                <c:pt idx="244888">
                  <c:v>5.55304</c:v>
                </c:pt>
                <c:pt idx="244889">
                  <c:v>5.55306</c:v>
                </c:pt>
                <c:pt idx="244890">
                  <c:v>5.55308</c:v>
                </c:pt>
                <c:pt idx="244891">
                  <c:v>5.55311</c:v>
                </c:pt>
                <c:pt idx="244892">
                  <c:v>5.55313</c:v>
                </c:pt>
                <c:pt idx="244893">
                  <c:v>5.55315</c:v>
                </c:pt>
                <c:pt idx="244894">
                  <c:v>5.55318</c:v>
                </c:pt>
                <c:pt idx="244895">
                  <c:v>5.5532</c:v>
                </c:pt>
                <c:pt idx="244896">
                  <c:v>5.55322</c:v>
                </c:pt>
                <c:pt idx="244897">
                  <c:v>5.55324</c:v>
                </c:pt>
                <c:pt idx="244898">
                  <c:v>5.55326</c:v>
                </c:pt>
                <c:pt idx="244899">
                  <c:v>5.55329</c:v>
                </c:pt>
                <c:pt idx="244900">
                  <c:v>5.55331</c:v>
                </c:pt>
                <c:pt idx="244901">
                  <c:v>5.55333</c:v>
                </c:pt>
                <c:pt idx="244902">
                  <c:v>5.55336</c:v>
                </c:pt>
                <c:pt idx="244903">
                  <c:v>5.55338</c:v>
                </c:pt>
                <c:pt idx="244904">
                  <c:v>5.5534</c:v>
                </c:pt>
                <c:pt idx="244905">
                  <c:v>5.55342</c:v>
                </c:pt>
                <c:pt idx="244906">
                  <c:v>5.55345</c:v>
                </c:pt>
                <c:pt idx="244907">
                  <c:v>5.55347</c:v>
                </c:pt>
                <c:pt idx="244908">
                  <c:v>5.55349</c:v>
                </c:pt>
                <c:pt idx="244909">
                  <c:v>5.55351</c:v>
                </c:pt>
                <c:pt idx="244910">
                  <c:v>5.55354</c:v>
                </c:pt>
                <c:pt idx="244911">
                  <c:v>5.55356</c:v>
                </c:pt>
                <c:pt idx="244912">
                  <c:v>5.55358</c:v>
                </c:pt>
                <c:pt idx="244913">
                  <c:v>5.55361</c:v>
                </c:pt>
                <c:pt idx="244914">
                  <c:v>5.55363</c:v>
                </c:pt>
                <c:pt idx="244915">
                  <c:v>5.55365</c:v>
                </c:pt>
                <c:pt idx="244916">
                  <c:v>5.55367</c:v>
                </c:pt>
                <c:pt idx="244917">
                  <c:v>5.5537</c:v>
                </c:pt>
                <c:pt idx="244918">
                  <c:v>5.55372</c:v>
                </c:pt>
                <c:pt idx="244919">
                  <c:v>5.55374</c:v>
                </c:pt>
                <c:pt idx="244920">
                  <c:v>5.55376</c:v>
                </c:pt>
                <c:pt idx="244921">
                  <c:v>5.55379</c:v>
                </c:pt>
                <c:pt idx="244922">
                  <c:v>5.55381</c:v>
                </c:pt>
                <c:pt idx="244923">
                  <c:v>5.55383</c:v>
                </c:pt>
                <c:pt idx="244924">
                  <c:v>5.55386</c:v>
                </c:pt>
                <c:pt idx="244925">
                  <c:v>5.55388</c:v>
                </c:pt>
                <c:pt idx="244926">
                  <c:v>5.5539</c:v>
                </c:pt>
                <c:pt idx="244927">
                  <c:v>5.55392</c:v>
                </c:pt>
                <c:pt idx="244928">
                  <c:v>5.55395</c:v>
                </c:pt>
                <c:pt idx="244929">
                  <c:v>5.55397</c:v>
                </c:pt>
                <c:pt idx="244930">
                  <c:v>5.55399</c:v>
                </c:pt>
                <c:pt idx="244931">
                  <c:v>5.55401</c:v>
                </c:pt>
                <c:pt idx="244932">
                  <c:v>5.55404</c:v>
                </c:pt>
                <c:pt idx="244933">
                  <c:v>5.55406</c:v>
                </c:pt>
                <c:pt idx="244934">
                  <c:v>5.55408</c:v>
                </c:pt>
                <c:pt idx="244935">
                  <c:v>5.5541</c:v>
                </c:pt>
                <c:pt idx="244936">
                  <c:v>5.55413</c:v>
                </c:pt>
                <c:pt idx="244937">
                  <c:v>5.55415</c:v>
                </c:pt>
                <c:pt idx="244938">
                  <c:v>5.55417</c:v>
                </c:pt>
                <c:pt idx="244939">
                  <c:v>5.55419</c:v>
                </c:pt>
                <c:pt idx="244940">
                  <c:v>5.55422</c:v>
                </c:pt>
                <c:pt idx="244941">
                  <c:v>5.55424</c:v>
                </c:pt>
                <c:pt idx="244942">
                  <c:v>5.55426</c:v>
                </c:pt>
                <c:pt idx="244943">
                  <c:v>5.55429</c:v>
                </c:pt>
                <c:pt idx="244944">
                  <c:v>5.55431</c:v>
                </c:pt>
                <c:pt idx="244945">
                  <c:v>5.55433</c:v>
                </c:pt>
                <c:pt idx="244946">
                  <c:v>5.55435</c:v>
                </c:pt>
                <c:pt idx="244947">
                  <c:v>5.55438</c:v>
                </c:pt>
                <c:pt idx="244948">
                  <c:v>5.5544</c:v>
                </c:pt>
                <c:pt idx="244949">
                  <c:v>5.55442</c:v>
                </c:pt>
                <c:pt idx="244950">
                  <c:v>5.55444</c:v>
                </c:pt>
                <c:pt idx="244951">
                  <c:v>5.55447</c:v>
                </c:pt>
                <c:pt idx="244952">
                  <c:v>5.55449</c:v>
                </c:pt>
                <c:pt idx="244953">
                  <c:v>5.55451</c:v>
                </c:pt>
                <c:pt idx="244954">
                  <c:v>5.55453</c:v>
                </c:pt>
                <c:pt idx="244955">
                  <c:v>5.55456</c:v>
                </c:pt>
                <c:pt idx="244956">
                  <c:v>5.55458</c:v>
                </c:pt>
                <c:pt idx="244957">
                  <c:v>5.5546</c:v>
                </c:pt>
                <c:pt idx="244958">
                  <c:v>5.55463</c:v>
                </c:pt>
                <c:pt idx="244959">
                  <c:v>5.55465</c:v>
                </c:pt>
                <c:pt idx="244960">
                  <c:v>5.55467</c:v>
                </c:pt>
                <c:pt idx="244961">
                  <c:v>5.55469</c:v>
                </c:pt>
                <c:pt idx="244962">
                  <c:v>5.55472</c:v>
                </c:pt>
                <c:pt idx="244963">
                  <c:v>5.55474</c:v>
                </c:pt>
                <c:pt idx="244964">
                  <c:v>5.55476</c:v>
                </c:pt>
                <c:pt idx="244965">
                  <c:v>5.55478</c:v>
                </c:pt>
                <c:pt idx="244966">
                  <c:v>5.55481</c:v>
                </c:pt>
                <c:pt idx="244967">
                  <c:v>5.55483</c:v>
                </c:pt>
                <c:pt idx="244968">
                  <c:v>5.55485</c:v>
                </c:pt>
                <c:pt idx="244969">
                  <c:v>5.55488</c:v>
                </c:pt>
                <c:pt idx="244970">
                  <c:v>5.5549</c:v>
                </c:pt>
                <c:pt idx="244971">
                  <c:v>5.55492</c:v>
                </c:pt>
                <c:pt idx="244972">
                  <c:v>5.55494</c:v>
                </c:pt>
                <c:pt idx="244973">
                  <c:v>5.55497</c:v>
                </c:pt>
                <c:pt idx="244974">
                  <c:v>5.55499</c:v>
                </c:pt>
                <c:pt idx="244975">
                  <c:v>5.55501</c:v>
                </c:pt>
                <c:pt idx="244976">
                  <c:v>5.55503</c:v>
                </c:pt>
                <c:pt idx="244977">
                  <c:v>5.55506</c:v>
                </c:pt>
                <c:pt idx="244978">
                  <c:v>5.55508</c:v>
                </c:pt>
                <c:pt idx="244979">
                  <c:v>5.5551</c:v>
                </c:pt>
                <c:pt idx="244980">
                  <c:v>5.55513</c:v>
                </c:pt>
                <c:pt idx="244981">
                  <c:v>5.55515</c:v>
                </c:pt>
                <c:pt idx="244982">
                  <c:v>5.55517</c:v>
                </c:pt>
                <c:pt idx="244983">
                  <c:v>5.55519</c:v>
                </c:pt>
                <c:pt idx="244984">
                  <c:v>5.55521</c:v>
                </c:pt>
                <c:pt idx="244985">
                  <c:v>5.55524</c:v>
                </c:pt>
                <c:pt idx="244986">
                  <c:v>5.55526</c:v>
                </c:pt>
                <c:pt idx="244987">
                  <c:v>5.55528</c:v>
                </c:pt>
                <c:pt idx="244988">
                  <c:v>5.55531</c:v>
                </c:pt>
                <c:pt idx="244989">
                  <c:v>5.55533</c:v>
                </c:pt>
                <c:pt idx="244990">
                  <c:v>5.55535</c:v>
                </c:pt>
                <c:pt idx="244991">
                  <c:v>5.55537</c:v>
                </c:pt>
                <c:pt idx="244992">
                  <c:v>5.5554</c:v>
                </c:pt>
                <c:pt idx="244993">
                  <c:v>5.55542</c:v>
                </c:pt>
                <c:pt idx="244994">
                  <c:v>5.55544</c:v>
                </c:pt>
                <c:pt idx="244995">
                  <c:v>5.55546</c:v>
                </c:pt>
                <c:pt idx="244996">
                  <c:v>5.55549</c:v>
                </c:pt>
                <c:pt idx="244997">
                  <c:v>5.55551</c:v>
                </c:pt>
                <c:pt idx="244998">
                  <c:v>5.55553</c:v>
                </c:pt>
                <c:pt idx="244999">
                  <c:v>5.55556</c:v>
                </c:pt>
                <c:pt idx="245000">
                  <c:v>5.55558</c:v>
                </c:pt>
                <c:pt idx="245001">
                  <c:v>5.5556</c:v>
                </c:pt>
                <c:pt idx="245002">
                  <c:v>5.55562</c:v>
                </c:pt>
                <c:pt idx="245003">
                  <c:v>5.55565</c:v>
                </c:pt>
                <c:pt idx="245004">
                  <c:v>5.55567</c:v>
                </c:pt>
                <c:pt idx="245005">
                  <c:v>5.55569</c:v>
                </c:pt>
                <c:pt idx="245006">
                  <c:v>5.55571</c:v>
                </c:pt>
                <c:pt idx="245007">
                  <c:v>5.55574</c:v>
                </c:pt>
                <c:pt idx="245008">
                  <c:v>5.55576</c:v>
                </c:pt>
                <c:pt idx="245009">
                  <c:v>5.55578</c:v>
                </c:pt>
                <c:pt idx="245010">
                  <c:v>5.55581</c:v>
                </c:pt>
                <c:pt idx="245011">
                  <c:v>5.55583</c:v>
                </c:pt>
                <c:pt idx="245012">
                  <c:v>5.55585</c:v>
                </c:pt>
                <c:pt idx="245013">
                  <c:v>5.55587</c:v>
                </c:pt>
                <c:pt idx="245014">
                  <c:v>5.5559</c:v>
                </c:pt>
                <c:pt idx="245015">
                  <c:v>5.55592</c:v>
                </c:pt>
                <c:pt idx="245016">
                  <c:v>5.55594</c:v>
                </c:pt>
                <c:pt idx="245017">
                  <c:v>5.55596</c:v>
                </c:pt>
                <c:pt idx="245018">
                  <c:v>5.55599</c:v>
                </c:pt>
                <c:pt idx="245019">
                  <c:v>5.55601</c:v>
                </c:pt>
                <c:pt idx="245020">
                  <c:v>5.55603</c:v>
                </c:pt>
                <c:pt idx="245021">
                  <c:v>5.55605</c:v>
                </c:pt>
                <c:pt idx="245022">
                  <c:v>5.55608</c:v>
                </c:pt>
                <c:pt idx="245023">
                  <c:v>5.5561</c:v>
                </c:pt>
                <c:pt idx="245024">
                  <c:v>5.55612</c:v>
                </c:pt>
                <c:pt idx="245025">
                  <c:v>5.55614</c:v>
                </c:pt>
                <c:pt idx="245026">
                  <c:v>5.55617</c:v>
                </c:pt>
                <c:pt idx="245027">
                  <c:v>5.55619</c:v>
                </c:pt>
                <c:pt idx="245028">
                  <c:v>5.55621</c:v>
                </c:pt>
                <c:pt idx="245029">
                  <c:v>5.55624</c:v>
                </c:pt>
                <c:pt idx="245030">
                  <c:v>5.55626</c:v>
                </c:pt>
                <c:pt idx="245031">
                  <c:v>5.55628</c:v>
                </c:pt>
                <c:pt idx="245032">
                  <c:v>5.5563</c:v>
                </c:pt>
                <c:pt idx="245033">
                  <c:v>5.55633</c:v>
                </c:pt>
                <c:pt idx="245034">
                  <c:v>5.55635</c:v>
                </c:pt>
                <c:pt idx="245035">
                  <c:v>5.55637</c:v>
                </c:pt>
                <c:pt idx="245036">
                  <c:v>5.5564</c:v>
                </c:pt>
                <c:pt idx="245037">
                  <c:v>5.55642</c:v>
                </c:pt>
                <c:pt idx="245038">
                  <c:v>5.55644</c:v>
                </c:pt>
                <c:pt idx="245039">
                  <c:v>5.55646</c:v>
                </c:pt>
                <c:pt idx="245040">
                  <c:v>5.55649</c:v>
                </c:pt>
                <c:pt idx="245041">
                  <c:v>5.55651</c:v>
                </c:pt>
                <c:pt idx="245042">
                  <c:v>5.55653</c:v>
                </c:pt>
                <c:pt idx="245043">
                  <c:v>5.55655</c:v>
                </c:pt>
                <c:pt idx="245044">
                  <c:v>5.55658</c:v>
                </c:pt>
                <c:pt idx="245045">
                  <c:v>5.5566</c:v>
                </c:pt>
                <c:pt idx="245046">
                  <c:v>5.55662</c:v>
                </c:pt>
                <c:pt idx="245047">
                  <c:v>5.55664</c:v>
                </c:pt>
                <c:pt idx="245048">
                  <c:v>5.55667</c:v>
                </c:pt>
                <c:pt idx="245049">
                  <c:v>5.55669</c:v>
                </c:pt>
                <c:pt idx="245050">
                  <c:v>5.55671</c:v>
                </c:pt>
                <c:pt idx="245051">
                  <c:v>5.55673</c:v>
                </c:pt>
                <c:pt idx="245052">
                  <c:v>5.55676</c:v>
                </c:pt>
                <c:pt idx="245053">
                  <c:v>5.55678</c:v>
                </c:pt>
                <c:pt idx="245054">
                  <c:v>5.5568</c:v>
                </c:pt>
                <c:pt idx="245055">
                  <c:v>5.55682</c:v>
                </c:pt>
                <c:pt idx="245056">
                  <c:v>5.55685</c:v>
                </c:pt>
                <c:pt idx="245057">
                  <c:v>5.55687</c:v>
                </c:pt>
                <c:pt idx="245058">
                  <c:v>5.55689</c:v>
                </c:pt>
                <c:pt idx="245059">
                  <c:v>5.55692</c:v>
                </c:pt>
                <c:pt idx="245060">
                  <c:v>5.55694</c:v>
                </c:pt>
                <c:pt idx="245061">
                  <c:v>5.55696</c:v>
                </c:pt>
                <c:pt idx="245062">
                  <c:v>5.55698</c:v>
                </c:pt>
                <c:pt idx="245063">
                  <c:v>5.55701</c:v>
                </c:pt>
                <c:pt idx="245064">
                  <c:v>5.55703</c:v>
                </c:pt>
                <c:pt idx="245065">
                  <c:v>5.55705</c:v>
                </c:pt>
                <c:pt idx="245066">
                  <c:v>5.55708</c:v>
                </c:pt>
                <c:pt idx="245067">
                  <c:v>5.5571</c:v>
                </c:pt>
                <c:pt idx="245068">
                  <c:v>5.55712</c:v>
                </c:pt>
                <c:pt idx="245069">
                  <c:v>5.55714</c:v>
                </c:pt>
                <c:pt idx="245070">
                  <c:v>5.55717</c:v>
                </c:pt>
                <c:pt idx="245071">
                  <c:v>5.55719</c:v>
                </c:pt>
                <c:pt idx="245072">
                  <c:v>5.55721</c:v>
                </c:pt>
                <c:pt idx="245073">
                  <c:v>5.55723</c:v>
                </c:pt>
                <c:pt idx="245074">
                  <c:v>5.55726</c:v>
                </c:pt>
                <c:pt idx="245075">
                  <c:v>5.55728</c:v>
                </c:pt>
                <c:pt idx="245076">
                  <c:v>5.5573</c:v>
                </c:pt>
                <c:pt idx="245077">
                  <c:v>5.55732</c:v>
                </c:pt>
                <c:pt idx="245078">
                  <c:v>5.55735</c:v>
                </c:pt>
                <c:pt idx="245079">
                  <c:v>5.55737</c:v>
                </c:pt>
                <c:pt idx="245080">
                  <c:v>5.55739</c:v>
                </c:pt>
                <c:pt idx="245081">
                  <c:v>5.55741</c:v>
                </c:pt>
                <c:pt idx="245082">
                  <c:v>5.55744</c:v>
                </c:pt>
                <c:pt idx="245083">
                  <c:v>5.55746</c:v>
                </c:pt>
                <c:pt idx="245084">
                  <c:v>5.55748</c:v>
                </c:pt>
                <c:pt idx="245085">
                  <c:v>5.55751</c:v>
                </c:pt>
                <c:pt idx="245086">
                  <c:v>5.55753</c:v>
                </c:pt>
                <c:pt idx="245087">
                  <c:v>5.55755</c:v>
                </c:pt>
                <c:pt idx="245088">
                  <c:v>5.55757</c:v>
                </c:pt>
                <c:pt idx="245089">
                  <c:v>5.5576</c:v>
                </c:pt>
                <c:pt idx="245090">
                  <c:v>5.55762</c:v>
                </c:pt>
                <c:pt idx="245091">
                  <c:v>5.55764</c:v>
                </c:pt>
                <c:pt idx="245092">
                  <c:v>5.55766</c:v>
                </c:pt>
                <c:pt idx="245093">
                  <c:v>5.55769</c:v>
                </c:pt>
                <c:pt idx="245094">
                  <c:v>5.55771</c:v>
                </c:pt>
                <c:pt idx="245095">
                  <c:v>5.55773</c:v>
                </c:pt>
                <c:pt idx="245096">
                  <c:v>5.55776</c:v>
                </c:pt>
                <c:pt idx="245097">
                  <c:v>5.55778</c:v>
                </c:pt>
                <c:pt idx="245098">
                  <c:v>5.5578</c:v>
                </c:pt>
                <c:pt idx="245099">
                  <c:v>5.55782</c:v>
                </c:pt>
                <c:pt idx="245100">
                  <c:v>5.55785</c:v>
                </c:pt>
                <c:pt idx="245101">
                  <c:v>5.55787</c:v>
                </c:pt>
                <c:pt idx="245102">
                  <c:v>5.55789</c:v>
                </c:pt>
                <c:pt idx="245103">
                  <c:v>5.55791</c:v>
                </c:pt>
                <c:pt idx="245104">
                  <c:v>5.55794</c:v>
                </c:pt>
                <c:pt idx="245105">
                  <c:v>5.55796</c:v>
                </c:pt>
                <c:pt idx="245106">
                  <c:v>5.55798</c:v>
                </c:pt>
                <c:pt idx="245107">
                  <c:v>5.558</c:v>
                </c:pt>
                <c:pt idx="245108">
                  <c:v>5.55803</c:v>
                </c:pt>
                <c:pt idx="245109">
                  <c:v>5.55805</c:v>
                </c:pt>
                <c:pt idx="245110">
                  <c:v>5.55807</c:v>
                </c:pt>
                <c:pt idx="245111">
                  <c:v>5.55809</c:v>
                </c:pt>
                <c:pt idx="245112">
                  <c:v>5.55812</c:v>
                </c:pt>
                <c:pt idx="245113">
                  <c:v>5.55814</c:v>
                </c:pt>
                <c:pt idx="245114">
                  <c:v>5.55816</c:v>
                </c:pt>
                <c:pt idx="245115">
                  <c:v>5.55819</c:v>
                </c:pt>
                <c:pt idx="245116">
                  <c:v>5.55821</c:v>
                </c:pt>
                <c:pt idx="245117">
                  <c:v>5.55823</c:v>
                </c:pt>
                <c:pt idx="245118">
                  <c:v>5.55825</c:v>
                </c:pt>
                <c:pt idx="245119">
                  <c:v>5.55828</c:v>
                </c:pt>
                <c:pt idx="245120">
                  <c:v>5.5583</c:v>
                </c:pt>
                <c:pt idx="245121">
                  <c:v>5.55832</c:v>
                </c:pt>
                <c:pt idx="245122">
                  <c:v>5.55835</c:v>
                </c:pt>
                <c:pt idx="245123">
                  <c:v>5.55837</c:v>
                </c:pt>
                <c:pt idx="245124">
                  <c:v>5.55839</c:v>
                </c:pt>
                <c:pt idx="245125">
                  <c:v>5.55841</c:v>
                </c:pt>
                <c:pt idx="245126">
                  <c:v>5.55844</c:v>
                </c:pt>
                <c:pt idx="245127">
                  <c:v>5.55846</c:v>
                </c:pt>
                <c:pt idx="245128">
                  <c:v>5.55848</c:v>
                </c:pt>
                <c:pt idx="245129">
                  <c:v>5.5585</c:v>
                </c:pt>
                <c:pt idx="245130">
                  <c:v>5.55853</c:v>
                </c:pt>
                <c:pt idx="245131">
                  <c:v>5.55855</c:v>
                </c:pt>
                <c:pt idx="245132">
                  <c:v>5.55857</c:v>
                </c:pt>
                <c:pt idx="245133">
                  <c:v>5.55859</c:v>
                </c:pt>
                <c:pt idx="245134">
                  <c:v>5.55862</c:v>
                </c:pt>
                <c:pt idx="245135">
                  <c:v>5.55864</c:v>
                </c:pt>
                <c:pt idx="245136">
                  <c:v>5.55866</c:v>
                </c:pt>
                <c:pt idx="245137">
                  <c:v>5.55868</c:v>
                </c:pt>
                <c:pt idx="245138">
                  <c:v>5.55871</c:v>
                </c:pt>
                <c:pt idx="245139">
                  <c:v>5.55873</c:v>
                </c:pt>
                <c:pt idx="245140">
                  <c:v>5.55875</c:v>
                </c:pt>
                <c:pt idx="245141">
                  <c:v>5.55878</c:v>
                </c:pt>
                <c:pt idx="245142">
                  <c:v>5.5588</c:v>
                </c:pt>
                <c:pt idx="245143">
                  <c:v>5.55882</c:v>
                </c:pt>
                <c:pt idx="245144">
                  <c:v>5.55884</c:v>
                </c:pt>
                <c:pt idx="245145">
                  <c:v>5.55887</c:v>
                </c:pt>
                <c:pt idx="245146">
                  <c:v>5.55889</c:v>
                </c:pt>
                <c:pt idx="245147">
                  <c:v>5.55891</c:v>
                </c:pt>
                <c:pt idx="245148">
                  <c:v>5.55893</c:v>
                </c:pt>
                <c:pt idx="245149">
                  <c:v>5.55896</c:v>
                </c:pt>
                <c:pt idx="245150">
                  <c:v>5.55898</c:v>
                </c:pt>
                <c:pt idx="245151">
                  <c:v>5.559</c:v>
                </c:pt>
                <c:pt idx="245152">
                  <c:v>5.55903</c:v>
                </c:pt>
                <c:pt idx="245153">
                  <c:v>5.55905</c:v>
                </c:pt>
                <c:pt idx="245154">
                  <c:v>5.55907</c:v>
                </c:pt>
                <c:pt idx="245155">
                  <c:v>5.55909</c:v>
                </c:pt>
                <c:pt idx="245156">
                  <c:v>5.55912</c:v>
                </c:pt>
                <c:pt idx="245157">
                  <c:v>5.55914</c:v>
                </c:pt>
                <c:pt idx="245158">
                  <c:v>5.55916</c:v>
                </c:pt>
                <c:pt idx="245159">
                  <c:v>5.55918</c:v>
                </c:pt>
                <c:pt idx="245160">
                  <c:v>5.55921</c:v>
                </c:pt>
                <c:pt idx="245161">
                  <c:v>5.55923</c:v>
                </c:pt>
                <c:pt idx="245162">
                  <c:v>5.55925</c:v>
                </c:pt>
                <c:pt idx="245163">
                  <c:v>5.55927</c:v>
                </c:pt>
                <c:pt idx="245164">
                  <c:v>5.5593</c:v>
                </c:pt>
                <c:pt idx="245165">
                  <c:v>5.55932</c:v>
                </c:pt>
                <c:pt idx="245166">
                  <c:v>5.55934</c:v>
                </c:pt>
                <c:pt idx="245167">
                  <c:v>5.55936</c:v>
                </c:pt>
                <c:pt idx="245168">
                  <c:v>5.55939</c:v>
                </c:pt>
                <c:pt idx="245169">
                  <c:v>5.55941</c:v>
                </c:pt>
                <c:pt idx="245170">
                  <c:v>5.55943</c:v>
                </c:pt>
                <c:pt idx="245171">
                  <c:v>5.55946</c:v>
                </c:pt>
                <c:pt idx="245172">
                  <c:v>5.55948</c:v>
                </c:pt>
                <c:pt idx="245173">
                  <c:v>5.5595</c:v>
                </c:pt>
                <c:pt idx="245174">
                  <c:v>5.55952</c:v>
                </c:pt>
                <c:pt idx="245175">
                  <c:v>5.55955</c:v>
                </c:pt>
                <c:pt idx="245176">
                  <c:v>5.55957</c:v>
                </c:pt>
                <c:pt idx="245177">
                  <c:v>5.55959</c:v>
                </c:pt>
                <c:pt idx="245178">
                  <c:v>5.55961</c:v>
                </c:pt>
                <c:pt idx="245179">
                  <c:v>5.55964</c:v>
                </c:pt>
                <c:pt idx="245180">
                  <c:v>5.55966</c:v>
                </c:pt>
                <c:pt idx="245181">
                  <c:v>5.55968</c:v>
                </c:pt>
                <c:pt idx="245182">
                  <c:v>5.55971</c:v>
                </c:pt>
                <c:pt idx="245183">
                  <c:v>5.55973</c:v>
                </c:pt>
                <c:pt idx="245184">
                  <c:v>5.55975</c:v>
                </c:pt>
                <c:pt idx="245185">
                  <c:v>5.55977</c:v>
                </c:pt>
                <c:pt idx="245186">
                  <c:v>5.5598</c:v>
                </c:pt>
                <c:pt idx="245187">
                  <c:v>5.55982</c:v>
                </c:pt>
                <c:pt idx="245188">
                  <c:v>5.55984</c:v>
                </c:pt>
                <c:pt idx="245189">
                  <c:v>5.55986</c:v>
                </c:pt>
                <c:pt idx="245190">
                  <c:v>5.55989</c:v>
                </c:pt>
                <c:pt idx="245191">
                  <c:v>5.55991</c:v>
                </c:pt>
                <c:pt idx="245192">
                  <c:v>5.55993</c:v>
                </c:pt>
                <c:pt idx="245193">
                  <c:v>5.55996</c:v>
                </c:pt>
                <c:pt idx="245194">
                  <c:v>5.55998</c:v>
                </c:pt>
                <c:pt idx="245195">
                  <c:v>5.56</c:v>
                </c:pt>
                <c:pt idx="245196">
                  <c:v>5.56002</c:v>
                </c:pt>
                <c:pt idx="245197">
                  <c:v>5.56004</c:v>
                </c:pt>
                <c:pt idx="245198">
                  <c:v>5.56007</c:v>
                </c:pt>
                <c:pt idx="245199">
                  <c:v>5.56009</c:v>
                </c:pt>
                <c:pt idx="245200">
                  <c:v>5.56011</c:v>
                </c:pt>
                <c:pt idx="245201">
                  <c:v>5.56014</c:v>
                </c:pt>
                <c:pt idx="245202">
                  <c:v>5.56016</c:v>
                </c:pt>
                <c:pt idx="245203">
                  <c:v>5.56018</c:v>
                </c:pt>
                <c:pt idx="245204">
                  <c:v>5.5602</c:v>
                </c:pt>
                <c:pt idx="245205">
                  <c:v>5.56023</c:v>
                </c:pt>
                <c:pt idx="245206">
                  <c:v>5.56025</c:v>
                </c:pt>
                <c:pt idx="245207">
                  <c:v>5.56027</c:v>
                </c:pt>
                <c:pt idx="245208">
                  <c:v>5.56029</c:v>
                </c:pt>
                <c:pt idx="245209">
                  <c:v>5.56032</c:v>
                </c:pt>
                <c:pt idx="245210">
                  <c:v>5.56034</c:v>
                </c:pt>
                <c:pt idx="245211">
                  <c:v>5.56036</c:v>
                </c:pt>
                <c:pt idx="245212">
                  <c:v>5.56039</c:v>
                </c:pt>
                <c:pt idx="245213">
                  <c:v>5.56041</c:v>
                </c:pt>
                <c:pt idx="245214">
                  <c:v>5.56043</c:v>
                </c:pt>
                <c:pt idx="245215">
                  <c:v>5.56045</c:v>
                </c:pt>
                <c:pt idx="245216">
                  <c:v>5.56048</c:v>
                </c:pt>
                <c:pt idx="245217">
                  <c:v>5.5605</c:v>
                </c:pt>
                <c:pt idx="245218">
                  <c:v>5.56052</c:v>
                </c:pt>
                <c:pt idx="245219">
                  <c:v>5.56054</c:v>
                </c:pt>
                <c:pt idx="245220">
                  <c:v>5.56057</c:v>
                </c:pt>
                <c:pt idx="245221">
                  <c:v>5.56059</c:v>
                </c:pt>
                <c:pt idx="245222">
                  <c:v>5.56061</c:v>
                </c:pt>
                <c:pt idx="245223">
                  <c:v>5.56064</c:v>
                </c:pt>
                <c:pt idx="245224">
                  <c:v>5.56066</c:v>
                </c:pt>
                <c:pt idx="245225">
                  <c:v>5.56068</c:v>
                </c:pt>
                <c:pt idx="245226">
                  <c:v>5.5607</c:v>
                </c:pt>
                <c:pt idx="245227">
                  <c:v>5.56073</c:v>
                </c:pt>
                <c:pt idx="245228">
                  <c:v>5.56075</c:v>
                </c:pt>
                <c:pt idx="245229">
                  <c:v>5.56077</c:v>
                </c:pt>
                <c:pt idx="245230">
                  <c:v>5.56079</c:v>
                </c:pt>
                <c:pt idx="245231">
                  <c:v>5.56082</c:v>
                </c:pt>
                <c:pt idx="245232">
                  <c:v>5.56084</c:v>
                </c:pt>
                <c:pt idx="245233">
                  <c:v>5.56086</c:v>
                </c:pt>
                <c:pt idx="245234">
                  <c:v>5.56088</c:v>
                </c:pt>
                <c:pt idx="245235">
                  <c:v>5.56091</c:v>
                </c:pt>
                <c:pt idx="245236">
                  <c:v>5.56093</c:v>
                </c:pt>
                <c:pt idx="245237">
                  <c:v>5.56095</c:v>
                </c:pt>
                <c:pt idx="245238">
                  <c:v>5.56098</c:v>
                </c:pt>
                <c:pt idx="245239">
                  <c:v>5.561</c:v>
                </c:pt>
                <c:pt idx="245240">
                  <c:v>5.56102</c:v>
                </c:pt>
                <c:pt idx="245241">
                  <c:v>5.56104</c:v>
                </c:pt>
                <c:pt idx="245242">
                  <c:v>5.56107</c:v>
                </c:pt>
                <c:pt idx="245243">
                  <c:v>5.56109</c:v>
                </c:pt>
                <c:pt idx="245244">
                  <c:v>5.56111</c:v>
                </c:pt>
                <c:pt idx="245245">
                  <c:v>5.56113</c:v>
                </c:pt>
                <c:pt idx="245246">
                  <c:v>5.56116</c:v>
                </c:pt>
                <c:pt idx="245247">
                  <c:v>5.56118</c:v>
                </c:pt>
                <c:pt idx="245248">
                  <c:v>5.5612</c:v>
                </c:pt>
                <c:pt idx="245249">
                  <c:v>5.56122</c:v>
                </c:pt>
                <c:pt idx="245250">
                  <c:v>5.56125</c:v>
                </c:pt>
                <c:pt idx="245251">
                  <c:v>5.56127</c:v>
                </c:pt>
                <c:pt idx="245252">
                  <c:v>5.56129</c:v>
                </c:pt>
                <c:pt idx="245253">
                  <c:v>5.56131</c:v>
                </c:pt>
                <c:pt idx="245254">
                  <c:v>5.56134</c:v>
                </c:pt>
                <c:pt idx="245255">
                  <c:v>5.56136</c:v>
                </c:pt>
                <c:pt idx="245256">
                  <c:v>5.56138</c:v>
                </c:pt>
                <c:pt idx="245257">
                  <c:v>5.56141</c:v>
                </c:pt>
                <c:pt idx="245258">
                  <c:v>5.56143</c:v>
                </c:pt>
                <c:pt idx="245259">
                  <c:v>5.56145</c:v>
                </c:pt>
                <c:pt idx="245260">
                  <c:v>5.56147</c:v>
                </c:pt>
                <c:pt idx="245261">
                  <c:v>5.5615</c:v>
                </c:pt>
                <c:pt idx="245262">
                  <c:v>5.56152</c:v>
                </c:pt>
                <c:pt idx="245263">
                  <c:v>5.56154</c:v>
                </c:pt>
                <c:pt idx="245264">
                  <c:v>5.56156</c:v>
                </c:pt>
                <c:pt idx="245265">
                  <c:v>5.56159</c:v>
                </c:pt>
                <c:pt idx="245266">
                  <c:v>5.56161</c:v>
                </c:pt>
                <c:pt idx="245267">
                  <c:v>5.56163</c:v>
                </c:pt>
                <c:pt idx="245268">
                  <c:v>5.56166</c:v>
                </c:pt>
                <c:pt idx="245269">
                  <c:v>5.56168</c:v>
                </c:pt>
                <c:pt idx="245270">
                  <c:v>5.5617</c:v>
                </c:pt>
                <c:pt idx="245271">
                  <c:v>5.56172</c:v>
                </c:pt>
                <c:pt idx="245272">
                  <c:v>5.56175</c:v>
                </c:pt>
                <c:pt idx="245273">
                  <c:v>5.56177</c:v>
                </c:pt>
                <c:pt idx="245274">
                  <c:v>5.56179</c:v>
                </c:pt>
                <c:pt idx="245275">
                  <c:v>5.56181</c:v>
                </c:pt>
                <c:pt idx="245276">
                  <c:v>5.56184</c:v>
                </c:pt>
                <c:pt idx="245277">
                  <c:v>5.56186</c:v>
                </c:pt>
                <c:pt idx="245278">
                  <c:v>5.56188</c:v>
                </c:pt>
                <c:pt idx="245279">
                  <c:v>5.56191</c:v>
                </c:pt>
                <c:pt idx="245280">
                  <c:v>5.56193</c:v>
                </c:pt>
                <c:pt idx="245281">
                  <c:v>5.56195</c:v>
                </c:pt>
                <c:pt idx="245282">
                  <c:v>5.56197</c:v>
                </c:pt>
                <c:pt idx="245283">
                  <c:v>5.56199</c:v>
                </c:pt>
                <c:pt idx="245284">
                  <c:v>5.56202</c:v>
                </c:pt>
                <c:pt idx="245285">
                  <c:v>5.56204</c:v>
                </c:pt>
                <c:pt idx="245286">
                  <c:v>5.56206</c:v>
                </c:pt>
                <c:pt idx="245287">
                  <c:v>5.56209</c:v>
                </c:pt>
                <c:pt idx="245288">
                  <c:v>5.56211</c:v>
                </c:pt>
                <c:pt idx="245289">
                  <c:v>5.56213</c:v>
                </c:pt>
                <c:pt idx="245290">
                  <c:v>5.56215</c:v>
                </c:pt>
                <c:pt idx="245291">
                  <c:v>5.56218</c:v>
                </c:pt>
                <c:pt idx="245292">
                  <c:v>5.5622</c:v>
                </c:pt>
                <c:pt idx="245293">
                  <c:v>5.56222</c:v>
                </c:pt>
                <c:pt idx="245294">
                  <c:v>5.56224</c:v>
                </c:pt>
                <c:pt idx="245295">
                  <c:v>5.56227</c:v>
                </c:pt>
                <c:pt idx="245296">
                  <c:v>5.56229</c:v>
                </c:pt>
                <c:pt idx="245297">
                  <c:v>5.56231</c:v>
                </c:pt>
                <c:pt idx="245298">
                  <c:v>5.56234</c:v>
                </c:pt>
                <c:pt idx="245299">
                  <c:v>5.56236</c:v>
                </c:pt>
                <c:pt idx="245300">
                  <c:v>5.56238</c:v>
                </c:pt>
                <c:pt idx="245301">
                  <c:v>5.5624</c:v>
                </c:pt>
                <c:pt idx="245302">
                  <c:v>5.56243</c:v>
                </c:pt>
                <c:pt idx="245303">
                  <c:v>5.56245</c:v>
                </c:pt>
                <c:pt idx="245304">
                  <c:v>5.56247</c:v>
                </c:pt>
                <c:pt idx="245305">
                  <c:v>5.56249</c:v>
                </c:pt>
                <c:pt idx="245306">
                  <c:v>5.56252</c:v>
                </c:pt>
                <c:pt idx="245307">
                  <c:v>5.56254</c:v>
                </c:pt>
                <c:pt idx="245308">
                  <c:v>5.56256</c:v>
                </c:pt>
                <c:pt idx="245309">
                  <c:v>5.56259</c:v>
                </c:pt>
                <c:pt idx="245310">
                  <c:v>5.56261</c:v>
                </c:pt>
                <c:pt idx="245311">
                  <c:v>5.56263</c:v>
                </c:pt>
                <c:pt idx="245312">
                  <c:v>5.56265</c:v>
                </c:pt>
                <c:pt idx="245313">
                  <c:v>5.56268</c:v>
                </c:pt>
                <c:pt idx="245314">
                  <c:v>5.5627</c:v>
                </c:pt>
                <c:pt idx="245315">
                  <c:v>5.56272</c:v>
                </c:pt>
                <c:pt idx="245316">
                  <c:v>5.56274</c:v>
                </c:pt>
                <c:pt idx="245317">
                  <c:v>5.56277</c:v>
                </c:pt>
                <c:pt idx="245318">
                  <c:v>5.56279</c:v>
                </c:pt>
                <c:pt idx="245319">
                  <c:v>5.56281</c:v>
                </c:pt>
                <c:pt idx="245320">
                  <c:v>5.56283</c:v>
                </c:pt>
                <c:pt idx="245321">
                  <c:v>5.56286</c:v>
                </c:pt>
                <c:pt idx="245322">
                  <c:v>5.56288</c:v>
                </c:pt>
                <c:pt idx="245323">
                  <c:v>5.5629</c:v>
                </c:pt>
                <c:pt idx="245324">
                  <c:v>5.56292</c:v>
                </c:pt>
                <c:pt idx="245325">
                  <c:v>5.56295</c:v>
                </c:pt>
                <c:pt idx="245326">
                  <c:v>5.56297</c:v>
                </c:pt>
                <c:pt idx="245327">
                  <c:v>5.56299</c:v>
                </c:pt>
                <c:pt idx="245328">
                  <c:v>5.56302</c:v>
                </c:pt>
                <c:pt idx="245329">
                  <c:v>5.56304</c:v>
                </c:pt>
                <c:pt idx="245330">
                  <c:v>5.56306</c:v>
                </c:pt>
                <c:pt idx="245331">
                  <c:v>5.56308</c:v>
                </c:pt>
                <c:pt idx="245332">
                  <c:v>5.56311</c:v>
                </c:pt>
                <c:pt idx="245333">
                  <c:v>5.56313</c:v>
                </c:pt>
                <c:pt idx="245334">
                  <c:v>5.56315</c:v>
                </c:pt>
                <c:pt idx="245335">
                  <c:v>5.56318</c:v>
                </c:pt>
                <c:pt idx="245336">
                  <c:v>5.5632</c:v>
                </c:pt>
                <c:pt idx="245337">
                  <c:v>5.56322</c:v>
                </c:pt>
                <c:pt idx="245338">
                  <c:v>5.56324</c:v>
                </c:pt>
                <c:pt idx="245339">
                  <c:v>5.56327</c:v>
                </c:pt>
                <c:pt idx="245340">
                  <c:v>5.56329</c:v>
                </c:pt>
                <c:pt idx="245341">
                  <c:v>5.56331</c:v>
                </c:pt>
                <c:pt idx="245342">
                  <c:v>5.56333</c:v>
                </c:pt>
                <c:pt idx="245343">
                  <c:v>5.56336</c:v>
                </c:pt>
                <c:pt idx="245344">
                  <c:v>5.56338</c:v>
                </c:pt>
                <c:pt idx="245345">
                  <c:v>5.5634</c:v>
                </c:pt>
                <c:pt idx="245346">
                  <c:v>5.56342</c:v>
                </c:pt>
                <c:pt idx="245347">
                  <c:v>5.56345</c:v>
                </c:pt>
                <c:pt idx="245348">
                  <c:v>5.56347</c:v>
                </c:pt>
                <c:pt idx="245349">
                  <c:v>5.56349</c:v>
                </c:pt>
                <c:pt idx="245350">
                  <c:v>5.56351</c:v>
                </c:pt>
                <c:pt idx="245351">
                  <c:v>5.56354</c:v>
                </c:pt>
                <c:pt idx="245352">
                  <c:v>5.56356</c:v>
                </c:pt>
                <c:pt idx="245353">
                  <c:v>5.56358</c:v>
                </c:pt>
                <c:pt idx="245354">
                  <c:v>5.5636</c:v>
                </c:pt>
                <c:pt idx="245355">
                  <c:v>5.56363</c:v>
                </c:pt>
                <c:pt idx="245356">
                  <c:v>5.56365</c:v>
                </c:pt>
                <c:pt idx="245357">
                  <c:v>5.56367</c:v>
                </c:pt>
                <c:pt idx="245358">
                  <c:v>5.5637</c:v>
                </c:pt>
                <c:pt idx="245359">
                  <c:v>5.56372</c:v>
                </c:pt>
                <c:pt idx="245360">
                  <c:v>5.56374</c:v>
                </c:pt>
                <c:pt idx="245361">
                  <c:v>5.56376</c:v>
                </c:pt>
                <c:pt idx="245362">
                  <c:v>5.56379</c:v>
                </c:pt>
                <c:pt idx="245363">
                  <c:v>5.56381</c:v>
                </c:pt>
                <c:pt idx="245364">
                  <c:v>5.56383</c:v>
                </c:pt>
                <c:pt idx="245365">
                  <c:v>5.56386</c:v>
                </c:pt>
                <c:pt idx="245366">
                  <c:v>5.56388</c:v>
                </c:pt>
                <c:pt idx="245367">
                  <c:v>5.5639</c:v>
                </c:pt>
                <c:pt idx="245368">
                  <c:v>5.56392</c:v>
                </c:pt>
                <c:pt idx="245369">
                  <c:v>5.56395</c:v>
                </c:pt>
                <c:pt idx="245370">
                  <c:v>5.56397</c:v>
                </c:pt>
                <c:pt idx="245371">
                  <c:v>5.56399</c:v>
                </c:pt>
                <c:pt idx="245372">
                  <c:v>5.56401</c:v>
                </c:pt>
                <c:pt idx="245373">
                  <c:v>5.56404</c:v>
                </c:pt>
                <c:pt idx="245374">
                  <c:v>5.56406</c:v>
                </c:pt>
                <c:pt idx="245375">
                  <c:v>5.56408</c:v>
                </c:pt>
                <c:pt idx="245376">
                  <c:v>5.5641</c:v>
                </c:pt>
                <c:pt idx="245377">
                  <c:v>5.56413</c:v>
                </c:pt>
                <c:pt idx="245378">
                  <c:v>5.56415</c:v>
                </c:pt>
                <c:pt idx="245379">
                  <c:v>5.56417</c:v>
                </c:pt>
                <c:pt idx="245380">
                  <c:v>5.56419</c:v>
                </c:pt>
                <c:pt idx="245381">
                  <c:v>5.56422</c:v>
                </c:pt>
                <c:pt idx="245382">
                  <c:v>5.56424</c:v>
                </c:pt>
                <c:pt idx="245383">
                  <c:v>5.56426</c:v>
                </c:pt>
                <c:pt idx="245384">
                  <c:v>5.56429</c:v>
                </c:pt>
                <c:pt idx="245385">
                  <c:v>5.56431</c:v>
                </c:pt>
                <c:pt idx="245386">
                  <c:v>5.56433</c:v>
                </c:pt>
                <c:pt idx="245387">
                  <c:v>5.56435</c:v>
                </c:pt>
                <c:pt idx="245388">
                  <c:v>5.56438</c:v>
                </c:pt>
                <c:pt idx="245389">
                  <c:v>5.5644</c:v>
                </c:pt>
                <c:pt idx="245390">
                  <c:v>5.56442</c:v>
                </c:pt>
                <c:pt idx="245391">
                  <c:v>5.56444</c:v>
                </c:pt>
                <c:pt idx="245392">
                  <c:v>5.56447</c:v>
                </c:pt>
                <c:pt idx="245393">
                  <c:v>5.56449</c:v>
                </c:pt>
                <c:pt idx="245394">
                  <c:v>5.56451</c:v>
                </c:pt>
                <c:pt idx="245395">
                  <c:v>5.56454</c:v>
                </c:pt>
                <c:pt idx="245396">
                  <c:v>5.56456</c:v>
                </c:pt>
                <c:pt idx="245397">
                  <c:v>5.56458</c:v>
                </c:pt>
                <c:pt idx="245398">
                  <c:v>5.5646</c:v>
                </c:pt>
                <c:pt idx="245399">
                  <c:v>5.56463</c:v>
                </c:pt>
                <c:pt idx="245400">
                  <c:v>5.56465</c:v>
                </c:pt>
                <c:pt idx="245401">
                  <c:v>5.56467</c:v>
                </c:pt>
                <c:pt idx="245402">
                  <c:v>5.56469</c:v>
                </c:pt>
                <c:pt idx="245403">
                  <c:v>5.56472</c:v>
                </c:pt>
                <c:pt idx="245404">
                  <c:v>5.56474</c:v>
                </c:pt>
                <c:pt idx="245405">
                  <c:v>5.56476</c:v>
                </c:pt>
                <c:pt idx="245406">
                  <c:v>5.56478</c:v>
                </c:pt>
                <c:pt idx="245407">
                  <c:v>5.56481</c:v>
                </c:pt>
                <c:pt idx="245408">
                  <c:v>5.56483</c:v>
                </c:pt>
                <c:pt idx="245409">
                  <c:v>5.56485</c:v>
                </c:pt>
                <c:pt idx="245410">
                  <c:v>5.56487</c:v>
                </c:pt>
                <c:pt idx="245411">
                  <c:v>5.5649</c:v>
                </c:pt>
                <c:pt idx="245412">
                  <c:v>5.56492</c:v>
                </c:pt>
                <c:pt idx="245413">
                  <c:v>5.56494</c:v>
                </c:pt>
                <c:pt idx="245414">
                  <c:v>5.56497</c:v>
                </c:pt>
                <c:pt idx="245415">
                  <c:v>5.56499</c:v>
                </c:pt>
                <c:pt idx="245416">
                  <c:v>5.56501</c:v>
                </c:pt>
                <c:pt idx="245417">
                  <c:v>5.56503</c:v>
                </c:pt>
                <c:pt idx="245418">
                  <c:v>5.56506</c:v>
                </c:pt>
                <c:pt idx="245419">
                  <c:v>5.56508</c:v>
                </c:pt>
                <c:pt idx="245420">
                  <c:v>5.5651</c:v>
                </c:pt>
                <c:pt idx="245421">
                  <c:v>5.56513</c:v>
                </c:pt>
                <c:pt idx="245422">
                  <c:v>5.56515</c:v>
                </c:pt>
                <c:pt idx="245423">
                  <c:v>5.56517</c:v>
                </c:pt>
                <c:pt idx="245424">
                  <c:v>5.56519</c:v>
                </c:pt>
                <c:pt idx="245425">
                  <c:v>5.56522</c:v>
                </c:pt>
                <c:pt idx="245426">
                  <c:v>5.56524</c:v>
                </c:pt>
                <c:pt idx="245427">
                  <c:v>5.56526</c:v>
                </c:pt>
                <c:pt idx="245428">
                  <c:v>5.56528</c:v>
                </c:pt>
                <c:pt idx="245429">
                  <c:v>5.56531</c:v>
                </c:pt>
                <c:pt idx="245430">
                  <c:v>5.56533</c:v>
                </c:pt>
                <c:pt idx="245431">
                  <c:v>5.56535</c:v>
                </c:pt>
                <c:pt idx="245432">
                  <c:v>5.56537</c:v>
                </c:pt>
                <c:pt idx="245433">
                  <c:v>5.5654</c:v>
                </c:pt>
                <c:pt idx="245434">
                  <c:v>5.56542</c:v>
                </c:pt>
                <c:pt idx="245435">
                  <c:v>5.56544</c:v>
                </c:pt>
                <c:pt idx="245436">
                  <c:v>5.56546</c:v>
                </c:pt>
                <c:pt idx="245437">
                  <c:v>5.56549</c:v>
                </c:pt>
                <c:pt idx="245438">
                  <c:v>5.56551</c:v>
                </c:pt>
                <c:pt idx="245439">
                  <c:v>5.56553</c:v>
                </c:pt>
                <c:pt idx="245440">
                  <c:v>5.56556</c:v>
                </c:pt>
                <c:pt idx="245441">
                  <c:v>5.56558</c:v>
                </c:pt>
                <c:pt idx="245442">
                  <c:v>5.5656</c:v>
                </c:pt>
                <c:pt idx="245443">
                  <c:v>5.56562</c:v>
                </c:pt>
                <c:pt idx="245444">
                  <c:v>5.56565</c:v>
                </c:pt>
                <c:pt idx="245445">
                  <c:v>5.56567</c:v>
                </c:pt>
                <c:pt idx="245446">
                  <c:v>5.56569</c:v>
                </c:pt>
                <c:pt idx="245447">
                  <c:v>5.56571</c:v>
                </c:pt>
                <c:pt idx="245448">
                  <c:v>5.56574</c:v>
                </c:pt>
                <c:pt idx="245449">
                  <c:v>5.56576</c:v>
                </c:pt>
                <c:pt idx="245450">
                  <c:v>5.56578</c:v>
                </c:pt>
                <c:pt idx="245451">
                  <c:v>5.56581</c:v>
                </c:pt>
                <c:pt idx="245452">
                  <c:v>5.56583</c:v>
                </c:pt>
                <c:pt idx="245453">
                  <c:v>5.56585</c:v>
                </c:pt>
                <c:pt idx="245454">
                  <c:v>5.56587</c:v>
                </c:pt>
                <c:pt idx="245455">
                  <c:v>5.5659</c:v>
                </c:pt>
                <c:pt idx="245456">
                  <c:v>5.56592</c:v>
                </c:pt>
                <c:pt idx="245457">
                  <c:v>5.56594</c:v>
                </c:pt>
                <c:pt idx="245458">
                  <c:v>5.56596</c:v>
                </c:pt>
                <c:pt idx="245459">
                  <c:v>5.56599</c:v>
                </c:pt>
                <c:pt idx="245460">
                  <c:v>5.56601</c:v>
                </c:pt>
                <c:pt idx="245461">
                  <c:v>5.56603</c:v>
                </c:pt>
                <c:pt idx="245462">
                  <c:v>5.56605</c:v>
                </c:pt>
                <c:pt idx="245463">
                  <c:v>5.56608</c:v>
                </c:pt>
                <c:pt idx="245464">
                  <c:v>5.5661</c:v>
                </c:pt>
                <c:pt idx="245465">
                  <c:v>5.56612</c:v>
                </c:pt>
                <c:pt idx="245466">
                  <c:v>5.56614</c:v>
                </c:pt>
                <c:pt idx="245467">
                  <c:v>5.56617</c:v>
                </c:pt>
                <c:pt idx="245468">
                  <c:v>5.56619</c:v>
                </c:pt>
                <c:pt idx="245469">
                  <c:v>5.56621</c:v>
                </c:pt>
                <c:pt idx="245470">
                  <c:v>5.56624</c:v>
                </c:pt>
                <c:pt idx="245471">
                  <c:v>5.56626</c:v>
                </c:pt>
                <c:pt idx="245472">
                  <c:v>5.56628</c:v>
                </c:pt>
                <c:pt idx="245473">
                  <c:v>5.5663</c:v>
                </c:pt>
                <c:pt idx="245474">
                  <c:v>5.56633</c:v>
                </c:pt>
                <c:pt idx="245475">
                  <c:v>5.56635</c:v>
                </c:pt>
                <c:pt idx="245476">
                  <c:v>5.56637</c:v>
                </c:pt>
                <c:pt idx="245477">
                  <c:v>5.56639</c:v>
                </c:pt>
                <c:pt idx="245478">
                  <c:v>5.56642</c:v>
                </c:pt>
                <c:pt idx="245479">
                  <c:v>5.56644</c:v>
                </c:pt>
                <c:pt idx="245480">
                  <c:v>5.56646</c:v>
                </c:pt>
                <c:pt idx="245481">
                  <c:v>5.56649</c:v>
                </c:pt>
                <c:pt idx="245482">
                  <c:v>5.56651</c:v>
                </c:pt>
                <c:pt idx="245483">
                  <c:v>5.56653</c:v>
                </c:pt>
                <c:pt idx="245484">
                  <c:v>5.56655</c:v>
                </c:pt>
                <c:pt idx="245485">
                  <c:v>5.56658</c:v>
                </c:pt>
                <c:pt idx="245486">
                  <c:v>5.5666</c:v>
                </c:pt>
                <c:pt idx="245487">
                  <c:v>5.56662</c:v>
                </c:pt>
                <c:pt idx="245488">
                  <c:v>5.56664</c:v>
                </c:pt>
                <c:pt idx="245489">
                  <c:v>5.56667</c:v>
                </c:pt>
                <c:pt idx="245490">
                  <c:v>5.56669</c:v>
                </c:pt>
                <c:pt idx="245491">
                  <c:v>5.56671</c:v>
                </c:pt>
                <c:pt idx="245492">
                  <c:v>5.56674</c:v>
                </c:pt>
                <c:pt idx="245493">
                  <c:v>5.56676</c:v>
                </c:pt>
                <c:pt idx="245494">
                  <c:v>5.56678</c:v>
                </c:pt>
                <c:pt idx="245495">
                  <c:v>5.5668</c:v>
                </c:pt>
                <c:pt idx="245496">
                  <c:v>5.56682</c:v>
                </c:pt>
                <c:pt idx="245497">
                  <c:v>5.56685</c:v>
                </c:pt>
                <c:pt idx="245498">
                  <c:v>5.56687</c:v>
                </c:pt>
                <c:pt idx="245499">
                  <c:v>5.56689</c:v>
                </c:pt>
                <c:pt idx="245500">
                  <c:v>5.56692</c:v>
                </c:pt>
                <c:pt idx="245501">
                  <c:v>5.56694</c:v>
                </c:pt>
                <c:pt idx="245502">
                  <c:v>5.56696</c:v>
                </c:pt>
                <c:pt idx="245503">
                  <c:v>5.56698</c:v>
                </c:pt>
                <c:pt idx="245504">
                  <c:v>5.56701</c:v>
                </c:pt>
                <c:pt idx="245505">
                  <c:v>5.56703</c:v>
                </c:pt>
                <c:pt idx="245506">
                  <c:v>5.56705</c:v>
                </c:pt>
                <c:pt idx="245507">
                  <c:v>5.56707</c:v>
                </c:pt>
                <c:pt idx="245508">
                  <c:v>5.5671</c:v>
                </c:pt>
                <c:pt idx="245509">
                  <c:v>5.56712</c:v>
                </c:pt>
                <c:pt idx="245510">
                  <c:v>5.56714</c:v>
                </c:pt>
                <c:pt idx="245511">
                  <c:v>5.56717</c:v>
                </c:pt>
                <c:pt idx="245512">
                  <c:v>5.56719</c:v>
                </c:pt>
                <c:pt idx="245513">
                  <c:v>5.56721</c:v>
                </c:pt>
                <c:pt idx="245514">
                  <c:v>5.56723</c:v>
                </c:pt>
                <c:pt idx="245515">
                  <c:v>5.56726</c:v>
                </c:pt>
                <c:pt idx="245516">
                  <c:v>5.56728</c:v>
                </c:pt>
                <c:pt idx="245517">
                  <c:v>5.5673</c:v>
                </c:pt>
                <c:pt idx="245518">
                  <c:v>5.56732</c:v>
                </c:pt>
                <c:pt idx="245519">
                  <c:v>5.56735</c:v>
                </c:pt>
                <c:pt idx="245520">
                  <c:v>5.56737</c:v>
                </c:pt>
                <c:pt idx="245521">
                  <c:v>5.56739</c:v>
                </c:pt>
                <c:pt idx="245522">
                  <c:v>5.56741</c:v>
                </c:pt>
                <c:pt idx="245523">
                  <c:v>5.56744</c:v>
                </c:pt>
                <c:pt idx="245524">
                  <c:v>5.56746</c:v>
                </c:pt>
                <c:pt idx="245525">
                  <c:v>5.56748</c:v>
                </c:pt>
                <c:pt idx="245526">
                  <c:v>5.56751</c:v>
                </c:pt>
                <c:pt idx="245527">
                  <c:v>5.56753</c:v>
                </c:pt>
                <c:pt idx="245528">
                  <c:v>5.56755</c:v>
                </c:pt>
                <c:pt idx="245529">
                  <c:v>5.56757</c:v>
                </c:pt>
                <c:pt idx="245530">
                  <c:v>5.5676</c:v>
                </c:pt>
                <c:pt idx="245531">
                  <c:v>5.56762</c:v>
                </c:pt>
                <c:pt idx="245532">
                  <c:v>5.56764</c:v>
                </c:pt>
                <c:pt idx="245533">
                  <c:v>5.56766</c:v>
                </c:pt>
                <c:pt idx="245534">
                  <c:v>5.56769</c:v>
                </c:pt>
                <c:pt idx="245535">
                  <c:v>5.56771</c:v>
                </c:pt>
                <c:pt idx="245536">
                  <c:v>5.56773</c:v>
                </c:pt>
                <c:pt idx="245537">
                  <c:v>5.56776</c:v>
                </c:pt>
                <c:pt idx="245538">
                  <c:v>5.56778</c:v>
                </c:pt>
                <c:pt idx="245539">
                  <c:v>5.5678</c:v>
                </c:pt>
                <c:pt idx="245540">
                  <c:v>5.56782</c:v>
                </c:pt>
                <c:pt idx="245541">
                  <c:v>5.56785</c:v>
                </c:pt>
                <c:pt idx="245542">
                  <c:v>5.56787</c:v>
                </c:pt>
                <c:pt idx="245543">
                  <c:v>5.56789</c:v>
                </c:pt>
                <c:pt idx="245544">
                  <c:v>5.56791</c:v>
                </c:pt>
                <c:pt idx="245545">
                  <c:v>5.56794</c:v>
                </c:pt>
                <c:pt idx="245546">
                  <c:v>5.56796</c:v>
                </c:pt>
                <c:pt idx="245547">
                  <c:v>5.56798</c:v>
                </c:pt>
                <c:pt idx="245548">
                  <c:v>5.56801</c:v>
                </c:pt>
                <c:pt idx="245549">
                  <c:v>5.56803</c:v>
                </c:pt>
                <c:pt idx="245550">
                  <c:v>5.56805</c:v>
                </c:pt>
                <c:pt idx="245551">
                  <c:v>5.56807</c:v>
                </c:pt>
                <c:pt idx="245552">
                  <c:v>5.56809</c:v>
                </c:pt>
                <c:pt idx="245553">
                  <c:v>5.56812</c:v>
                </c:pt>
                <c:pt idx="245554">
                  <c:v>5.56814</c:v>
                </c:pt>
                <c:pt idx="245555">
                  <c:v>5.56816</c:v>
                </c:pt>
                <c:pt idx="245556">
                  <c:v>5.56819</c:v>
                </c:pt>
                <c:pt idx="245557">
                  <c:v>5.56821</c:v>
                </c:pt>
                <c:pt idx="245558">
                  <c:v>5.56823</c:v>
                </c:pt>
                <c:pt idx="245559">
                  <c:v>5.56825</c:v>
                </c:pt>
                <c:pt idx="245560">
                  <c:v>5.56828</c:v>
                </c:pt>
                <c:pt idx="245561">
                  <c:v>5.5683</c:v>
                </c:pt>
                <c:pt idx="245562">
                  <c:v>5.56832</c:v>
                </c:pt>
                <c:pt idx="245563">
                  <c:v>5.56834</c:v>
                </c:pt>
                <c:pt idx="245564">
                  <c:v>5.56837</c:v>
                </c:pt>
                <c:pt idx="245565">
                  <c:v>5.56839</c:v>
                </c:pt>
                <c:pt idx="245566">
                  <c:v>5.56841</c:v>
                </c:pt>
                <c:pt idx="245567">
                  <c:v>5.56844</c:v>
                </c:pt>
                <c:pt idx="245568">
                  <c:v>5.56846</c:v>
                </c:pt>
                <c:pt idx="245569">
                  <c:v>5.56848</c:v>
                </c:pt>
                <c:pt idx="245570">
                  <c:v>5.5685</c:v>
                </c:pt>
                <c:pt idx="245571">
                  <c:v>5.56853</c:v>
                </c:pt>
                <c:pt idx="245572">
                  <c:v>5.56855</c:v>
                </c:pt>
                <c:pt idx="245573">
                  <c:v>5.56857</c:v>
                </c:pt>
                <c:pt idx="245574">
                  <c:v>5.56859</c:v>
                </c:pt>
                <c:pt idx="245575">
                  <c:v>5.56862</c:v>
                </c:pt>
                <c:pt idx="245576">
                  <c:v>5.56864</c:v>
                </c:pt>
                <c:pt idx="245577">
                  <c:v>5.56866</c:v>
                </c:pt>
                <c:pt idx="245578">
                  <c:v>5.56869</c:v>
                </c:pt>
                <c:pt idx="245579">
                  <c:v>5.56871</c:v>
                </c:pt>
                <c:pt idx="245580">
                  <c:v>5.56873</c:v>
                </c:pt>
                <c:pt idx="245581">
                  <c:v>5.56875</c:v>
                </c:pt>
                <c:pt idx="245582">
                  <c:v>5.56878</c:v>
                </c:pt>
                <c:pt idx="245583">
                  <c:v>5.5688</c:v>
                </c:pt>
                <c:pt idx="245584">
                  <c:v>5.56882</c:v>
                </c:pt>
                <c:pt idx="245585">
                  <c:v>5.56884</c:v>
                </c:pt>
                <c:pt idx="245586">
                  <c:v>5.56887</c:v>
                </c:pt>
                <c:pt idx="245587">
                  <c:v>5.56889</c:v>
                </c:pt>
                <c:pt idx="245588">
                  <c:v>5.56891</c:v>
                </c:pt>
                <c:pt idx="245589">
                  <c:v>5.56893</c:v>
                </c:pt>
                <c:pt idx="245590">
                  <c:v>5.56896</c:v>
                </c:pt>
                <c:pt idx="245591">
                  <c:v>5.56898</c:v>
                </c:pt>
                <c:pt idx="245592">
                  <c:v>5.569</c:v>
                </c:pt>
                <c:pt idx="245593">
                  <c:v>5.56902</c:v>
                </c:pt>
                <c:pt idx="245594">
                  <c:v>5.56905</c:v>
                </c:pt>
                <c:pt idx="245595">
                  <c:v>5.56907</c:v>
                </c:pt>
                <c:pt idx="245596">
                  <c:v>5.56909</c:v>
                </c:pt>
                <c:pt idx="245597">
                  <c:v>5.56912</c:v>
                </c:pt>
                <c:pt idx="245598">
                  <c:v>5.56914</c:v>
                </c:pt>
                <c:pt idx="245599">
                  <c:v>5.56916</c:v>
                </c:pt>
                <c:pt idx="245600">
                  <c:v>5.56918</c:v>
                </c:pt>
                <c:pt idx="245601">
                  <c:v>5.56921</c:v>
                </c:pt>
                <c:pt idx="245602">
                  <c:v>5.56923</c:v>
                </c:pt>
                <c:pt idx="245603">
                  <c:v>5.56925</c:v>
                </c:pt>
                <c:pt idx="245604">
                  <c:v>5.56927</c:v>
                </c:pt>
                <c:pt idx="245605">
                  <c:v>5.5693</c:v>
                </c:pt>
                <c:pt idx="245606">
                  <c:v>5.56932</c:v>
                </c:pt>
                <c:pt idx="245607">
                  <c:v>5.56934</c:v>
                </c:pt>
                <c:pt idx="245608">
                  <c:v>5.56937</c:v>
                </c:pt>
                <c:pt idx="245609">
                  <c:v>5.56939</c:v>
                </c:pt>
                <c:pt idx="245610">
                  <c:v>5.56941</c:v>
                </c:pt>
                <c:pt idx="245611">
                  <c:v>5.56943</c:v>
                </c:pt>
                <c:pt idx="245612">
                  <c:v>5.56946</c:v>
                </c:pt>
                <c:pt idx="245613">
                  <c:v>5.56948</c:v>
                </c:pt>
                <c:pt idx="245614">
                  <c:v>5.5695</c:v>
                </c:pt>
                <c:pt idx="245615">
                  <c:v>5.56952</c:v>
                </c:pt>
                <c:pt idx="245616">
                  <c:v>5.56955</c:v>
                </c:pt>
                <c:pt idx="245617">
                  <c:v>5.56957</c:v>
                </c:pt>
                <c:pt idx="245618">
                  <c:v>5.56959</c:v>
                </c:pt>
                <c:pt idx="245619">
                  <c:v>5.56961</c:v>
                </c:pt>
                <c:pt idx="245620">
                  <c:v>5.56964</c:v>
                </c:pt>
                <c:pt idx="245621">
                  <c:v>5.56966</c:v>
                </c:pt>
                <c:pt idx="245622">
                  <c:v>5.56968</c:v>
                </c:pt>
                <c:pt idx="245623">
                  <c:v>5.5697</c:v>
                </c:pt>
                <c:pt idx="245624">
                  <c:v>5.56973</c:v>
                </c:pt>
                <c:pt idx="245625">
                  <c:v>5.56975</c:v>
                </c:pt>
                <c:pt idx="245626">
                  <c:v>5.56977</c:v>
                </c:pt>
                <c:pt idx="245627">
                  <c:v>5.5698</c:v>
                </c:pt>
                <c:pt idx="245628">
                  <c:v>5.56982</c:v>
                </c:pt>
                <c:pt idx="245629">
                  <c:v>5.56984</c:v>
                </c:pt>
                <c:pt idx="245630">
                  <c:v>5.56986</c:v>
                </c:pt>
                <c:pt idx="245631">
                  <c:v>5.56989</c:v>
                </c:pt>
                <c:pt idx="245632">
                  <c:v>5.56991</c:v>
                </c:pt>
                <c:pt idx="245633">
                  <c:v>5.56993</c:v>
                </c:pt>
                <c:pt idx="245634">
                  <c:v>5.56996</c:v>
                </c:pt>
                <c:pt idx="245635">
                  <c:v>5.56998</c:v>
                </c:pt>
                <c:pt idx="245636">
                  <c:v>5.57</c:v>
                </c:pt>
                <c:pt idx="245637">
                  <c:v>5.57002</c:v>
                </c:pt>
                <c:pt idx="245638">
                  <c:v>5.57005</c:v>
                </c:pt>
                <c:pt idx="245639">
                  <c:v>5.57007</c:v>
                </c:pt>
                <c:pt idx="245640">
                  <c:v>5.57009</c:v>
                </c:pt>
                <c:pt idx="245641">
                  <c:v>5.57011</c:v>
                </c:pt>
                <c:pt idx="245642">
                  <c:v>5.57014</c:v>
                </c:pt>
                <c:pt idx="245643">
                  <c:v>5.57016</c:v>
                </c:pt>
                <c:pt idx="245644">
                  <c:v>5.57018</c:v>
                </c:pt>
                <c:pt idx="245645">
                  <c:v>5.5702</c:v>
                </c:pt>
                <c:pt idx="245646">
                  <c:v>5.57023</c:v>
                </c:pt>
                <c:pt idx="245647">
                  <c:v>5.57025</c:v>
                </c:pt>
                <c:pt idx="245648">
                  <c:v>5.57027</c:v>
                </c:pt>
                <c:pt idx="245649">
                  <c:v>5.57029</c:v>
                </c:pt>
                <c:pt idx="245650">
                  <c:v>5.57032</c:v>
                </c:pt>
                <c:pt idx="245651">
                  <c:v>5.57034</c:v>
                </c:pt>
                <c:pt idx="245652">
                  <c:v>5.57036</c:v>
                </c:pt>
                <c:pt idx="245653">
                  <c:v>5.57038</c:v>
                </c:pt>
                <c:pt idx="245654">
                  <c:v>5.57041</c:v>
                </c:pt>
                <c:pt idx="245655">
                  <c:v>5.57043</c:v>
                </c:pt>
                <c:pt idx="245656">
                  <c:v>5.57045</c:v>
                </c:pt>
                <c:pt idx="245657">
                  <c:v>5.57048</c:v>
                </c:pt>
                <c:pt idx="245658">
                  <c:v>5.5705</c:v>
                </c:pt>
                <c:pt idx="245659">
                  <c:v>5.57052</c:v>
                </c:pt>
                <c:pt idx="245660">
                  <c:v>5.57054</c:v>
                </c:pt>
                <c:pt idx="245661">
                  <c:v>5.57057</c:v>
                </c:pt>
                <c:pt idx="245662">
                  <c:v>5.57059</c:v>
                </c:pt>
                <c:pt idx="245663">
                  <c:v>5.57061</c:v>
                </c:pt>
                <c:pt idx="245664">
                  <c:v>5.57064</c:v>
                </c:pt>
                <c:pt idx="245665">
                  <c:v>5.57066</c:v>
                </c:pt>
                <c:pt idx="245666">
                  <c:v>5.57068</c:v>
                </c:pt>
                <c:pt idx="245667">
                  <c:v>5.5707</c:v>
                </c:pt>
                <c:pt idx="245668">
                  <c:v>5.57073</c:v>
                </c:pt>
                <c:pt idx="245669">
                  <c:v>5.57075</c:v>
                </c:pt>
                <c:pt idx="245670">
                  <c:v>5.57077</c:v>
                </c:pt>
                <c:pt idx="245671">
                  <c:v>5.57079</c:v>
                </c:pt>
                <c:pt idx="245672">
                  <c:v>5.57082</c:v>
                </c:pt>
                <c:pt idx="245673">
                  <c:v>5.57084</c:v>
                </c:pt>
                <c:pt idx="245674">
                  <c:v>5.57086</c:v>
                </c:pt>
                <c:pt idx="245675">
                  <c:v>5.57088</c:v>
                </c:pt>
                <c:pt idx="245676">
                  <c:v>5.57091</c:v>
                </c:pt>
                <c:pt idx="245677">
                  <c:v>5.57093</c:v>
                </c:pt>
                <c:pt idx="245678">
                  <c:v>5.57095</c:v>
                </c:pt>
                <c:pt idx="245679">
                  <c:v>5.57097</c:v>
                </c:pt>
                <c:pt idx="245680">
                  <c:v>5.571</c:v>
                </c:pt>
                <c:pt idx="245681">
                  <c:v>5.57102</c:v>
                </c:pt>
                <c:pt idx="245682">
                  <c:v>5.57104</c:v>
                </c:pt>
                <c:pt idx="245683">
                  <c:v>5.57107</c:v>
                </c:pt>
                <c:pt idx="245684">
                  <c:v>5.57109</c:v>
                </c:pt>
                <c:pt idx="245685">
                  <c:v>5.57111</c:v>
                </c:pt>
                <c:pt idx="245686">
                  <c:v>5.57113</c:v>
                </c:pt>
                <c:pt idx="245687">
                  <c:v>5.57116</c:v>
                </c:pt>
                <c:pt idx="245688">
                  <c:v>5.57118</c:v>
                </c:pt>
                <c:pt idx="245689">
                  <c:v>5.5712</c:v>
                </c:pt>
                <c:pt idx="245690">
                  <c:v>5.57122</c:v>
                </c:pt>
                <c:pt idx="245691">
                  <c:v>5.57125</c:v>
                </c:pt>
                <c:pt idx="245692">
                  <c:v>5.57127</c:v>
                </c:pt>
                <c:pt idx="245693">
                  <c:v>5.57129</c:v>
                </c:pt>
                <c:pt idx="245694">
                  <c:v>5.57132</c:v>
                </c:pt>
                <c:pt idx="245695">
                  <c:v>5.57134</c:v>
                </c:pt>
                <c:pt idx="245696">
                  <c:v>5.57136</c:v>
                </c:pt>
                <c:pt idx="245697">
                  <c:v>5.57138</c:v>
                </c:pt>
                <c:pt idx="245698">
                  <c:v>5.57141</c:v>
                </c:pt>
                <c:pt idx="245699">
                  <c:v>5.57143</c:v>
                </c:pt>
                <c:pt idx="245700">
                  <c:v>5.57145</c:v>
                </c:pt>
                <c:pt idx="245701">
                  <c:v>5.57147</c:v>
                </c:pt>
                <c:pt idx="245702">
                  <c:v>5.5715</c:v>
                </c:pt>
                <c:pt idx="245703">
                  <c:v>5.57152</c:v>
                </c:pt>
                <c:pt idx="245704">
                  <c:v>5.57154</c:v>
                </c:pt>
                <c:pt idx="245705">
                  <c:v>5.57156</c:v>
                </c:pt>
                <c:pt idx="245706">
                  <c:v>5.57159</c:v>
                </c:pt>
                <c:pt idx="245707">
                  <c:v>5.57161</c:v>
                </c:pt>
                <c:pt idx="245708">
                  <c:v>5.57163</c:v>
                </c:pt>
                <c:pt idx="245709">
                  <c:v>5.57165</c:v>
                </c:pt>
                <c:pt idx="245710">
                  <c:v>5.57168</c:v>
                </c:pt>
                <c:pt idx="245711">
                  <c:v>5.5717</c:v>
                </c:pt>
                <c:pt idx="245712">
                  <c:v>5.57172</c:v>
                </c:pt>
                <c:pt idx="245713">
                  <c:v>5.57175</c:v>
                </c:pt>
                <c:pt idx="245714">
                  <c:v>5.57177</c:v>
                </c:pt>
                <c:pt idx="245715">
                  <c:v>5.57179</c:v>
                </c:pt>
                <c:pt idx="245716">
                  <c:v>5.57181</c:v>
                </c:pt>
                <c:pt idx="245717">
                  <c:v>5.57184</c:v>
                </c:pt>
                <c:pt idx="245718">
                  <c:v>5.57186</c:v>
                </c:pt>
                <c:pt idx="245719">
                  <c:v>5.57188</c:v>
                </c:pt>
                <c:pt idx="245720">
                  <c:v>5.57191</c:v>
                </c:pt>
                <c:pt idx="245721">
                  <c:v>5.57193</c:v>
                </c:pt>
                <c:pt idx="245722">
                  <c:v>5.57195</c:v>
                </c:pt>
                <c:pt idx="245723">
                  <c:v>5.57197</c:v>
                </c:pt>
                <c:pt idx="245724">
                  <c:v>5.572</c:v>
                </c:pt>
                <c:pt idx="245725">
                  <c:v>5.57202</c:v>
                </c:pt>
                <c:pt idx="245726">
                  <c:v>5.57204</c:v>
                </c:pt>
                <c:pt idx="245727">
                  <c:v>5.57206</c:v>
                </c:pt>
                <c:pt idx="245728">
                  <c:v>5.57209</c:v>
                </c:pt>
                <c:pt idx="245729">
                  <c:v>5.57211</c:v>
                </c:pt>
                <c:pt idx="245730">
                  <c:v>5.57213</c:v>
                </c:pt>
                <c:pt idx="245731">
                  <c:v>5.57215</c:v>
                </c:pt>
                <c:pt idx="245732">
                  <c:v>5.57218</c:v>
                </c:pt>
                <c:pt idx="245733">
                  <c:v>5.5722</c:v>
                </c:pt>
                <c:pt idx="245734">
                  <c:v>5.57222</c:v>
                </c:pt>
                <c:pt idx="245735">
                  <c:v>5.57224</c:v>
                </c:pt>
                <c:pt idx="245736">
                  <c:v>5.57227</c:v>
                </c:pt>
                <c:pt idx="245737">
                  <c:v>5.57229</c:v>
                </c:pt>
                <c:pt idx="245738">
                  <c:v>5.57231</c:v>
                </c:pt>
                <c:pt idx="245739">
                  <c:v>5.57234</c:v>
                </c:pt>
                <c:pt idx="245740">
                  <c:v>5.57236</c:v>
                </c:pt>
                <c:pt idx="245741">
                  <c:v>5.57238</c:v>
                </c:pt>
                <c:pt idx="245742">
                  <c:v>5.5724</c:v>
                </c:pt>
                <c:pt idx="245743">
                  <c:v>5.57243</c:v>
                </c:pt>
                <c:pt idx="245744">
                  <c:v>5.57245</c:v>
                </c:pt>
                <c:pt idx="245745">
                  <c:v>5.57247</c:v>
                </c:pt>
                <c:pt idx="245746">
                  <c:v>5.57249</c:v>
                </c:pt>
                <c:pt idx="245747">
                  <c:v>5.57252</c:v>
                </c:pt>
                <c:pt idx="245748">
                  <c:v>5.57254</c:v>
                </c:pt>
                <c:pt idx="245749">
                  <c:v>5.57256</c:v>
                </c:pt>
                <c:pt idx="245750">
                  <c:v>5.57259</c:v>
                </c:pt>
                <c:pt idx="245751">
                  <c:v>5.57261</c:v>
                </c:pt>
                <c:pt idx="245752">
                  <c:v>5.57263</c:v>
                </c:pt>
                <c:pt idx="245753">
                  <c:v>5.57265</c:v>
                </c:pt>
                <c:pt idx="245754">
                  <c:v>5.57268</c:v>
                </c:pt>
                <c:pt idx="245755">
                  <c:v>5.5727</c:v>
                </c:pt>
                <c:pt idx="245756">
                  <c:v>5.57272</c:v>
                </c:pt>
                <c:pt idx="245757">
                  <c:v>5.57274</c:v>
                </c:pt>
                <c:pt idx="245758">
                  <c:v>5.57277</c:v>
                </c:pt>
                <c:pt idx="245759">
                  <c:v>5.57279</c:v>
                </c:pt>
                <c:pt idx="245760">
                  <c:v>5.57281</c:v>
                </c:pt>
                <c:pt idx="245761">
                  <c:v>5.57283</c:v>
                </c:pt>
                <c:pt idx="245762">
                  <c:v>5.57286</c:v>
                </c:pt>
                <c:pt idx="245763">
                  <c:v>5.57288</c:v>
                </c:pt>
                <c:pt idx="245764">
                  <c:v>5.5729</c:v>
                </c:pt>
                <c:pt idx="245765">
                  <c:v>5.57292</c:v>
                </c:pt>
                <c:pt idx="245766">
                  <c:v>5.57295</c:v>
                </c:pt>
                <c:pt idx="245767">
                  <c:v>5.57297</c:v>
                </c:pt>
                <c:pt idx="245768">
                  <c:v>5.57299</c:v>
                </c:pt>
                <c:pt idx="245769">
                  <c:v>5.57302</c:v>
                </c:pt>
                <c:pt idx="245770">
                  <c:v>5.57304</c:v>
                </c:pt>
                <c:pt idx="245771">
                  <c:v>5.57306</c:v>
                </c:pt>
                <c:pt idx="245772">
                  <c:v>5.57308</c:v>
                </c:pt>
                <c:pt idx="245773">
                  <c:v>5.57311</c:v>
                </c:pt>
                <c:pt idx="245774">
                  <c:v>5.57313</c:v>
                </c:pt>
                <c:pt idx="245775">
                  <c:v>5.57315</c:v>
                </c:pt>
                <c:pt idx="245776">
                  <c:v>5.57317</c:v>
                </c:pt>
                <c:pt idx="245777">
                  <c:v>5.5732</c:v>
                </c:pt>
                <c:pt idx="245778">
                  <c:v>5.57322</c:v>
                </c:pt>
                <c:pt idx="245779">
                  <c:v>5.57324</c:v>
                </c:pt>
                <c:pt idx="245780">
                  <c:v>5.57327</c:v>
                </c:pt>
                <c:pt idx="245781">
                  <c:v>5.57329</c:v>
                </c:pt>
                <c:pt idx="245782">
                  <c:v>5.57331</c:v>
                </c:pt>
                <c:pt idx="245783">
                  <c:v>5.57333</c:v>
                </c:pt>
                <c:pt idx="245784">
                  <c:v>5.57336</c:v>
                </c:pt>
                <c:pt idx="245785">
                  <c:v>5.57338</c:v>
                </c:pt>
                <c:pt idx="245786">
                  <c:v>5.5734</c:v>
                </c:pt>
                <c:pt idx="245787">
                  <c:v>5.57342</c:v>
                </c:pt>
                <c:pt idx="245788">
                  <c:v>5.57345</c:v>
                </c:pt>
                <c:pt idx="245789">
                  <c:v>5.57347</c:v>
                </c:pt>
                <c:pt idx="245790">
                  <c:v>5.57349</c:v>
                </c:pt>
                <c:pt idx="245791">
                  <c:v>5.57352</c:v>
                </c:pt>
                <c:pt idx="245792">
                  <c:v>5.57354</c:v>
                </c:pt>
                <c:pt idx="245793">
                  <c:v>5.57356</c:v>
                </c:pt>
                <c:pt idx="245794">
                  <c:v>5.57358</c:v>
                </c:pt>
                <c:pt idx="245795">
                  <c:v>5.5736</c:v>
                </c:pt>
                <c:pt idx="245796">
                  <c:v>5.57363</c:v>
                </c:pt>
                <c:pt idx="245797">
                  <c:v>5.57365</c:v>
                </c:pt>
                <c:pt idx="245798">
                  <c:v>5.57367</c:v>
                </c:pt>
                <c:pt idx="245799">
                  <c:v>5.5737</c:v>
                </c:pt>
                <c:pt idx="245800">
                  <c:v>5.57372</c:v>
                </c:pt>
                <c:pt idx="245801">
                  <c:v>5.57374</c:v>
                </c:pt>
                <c:pt idx="245802">
                  <c:v>5.57376</c:v>
                </c:pt>
                <c:pt idx="245803">
                  <c:v>5.57379</c:v>
                </c:pt>
                <c:pt idx="245804">
                  <c:v>5.57381</c:v>
                </c:pt>
                <c:pt idx="245805">
                  <c:v>5.57383</c:v>
                </c:pt>
                <c:pt idx="245806">
                  <c:v>5.57386</c:v>
                </c:pt>
                <c:pt idx="245807">
                  <c:v>5.57388</c:v>
                </c:pt>
                <c:pt idx="245808">
                  <c:v>5.5739</c:v>
                </c:pt>
                <c:pt idx="245809">
                  <c:v>5.57392</c:v>
                </c:pt>
                <c:pt idx="245810">
                  <c:v>5.57395</c:v>
                </c:pt>
                <c:pt idx="245811">
                  <c:v>5.57397</c:v>
                </c:pt>
                <c:pt idx="245812">
                  <c:v>5.57399</c:v>
                </c:pt>
                <c:pt idx="245813">
                  <c:v>5.57401</c:v>
                </c:pt>
                <c:pt idx="245814">
                  <c:v>5.57404</c:v>
                </c:pt>
                <c:pt idx="245815">
                  <c:v>5.57406</c:v>
                </c:pt>
                <c:pt idx="245816">
                  <c:v>5.57408</c:v>
                </c:pt>
                <c:pt idx="245817">
                  <c:v>5.5741</c:v>
                </c:pt>
                <c:pt idx="245818">
                  <c:v>5.57413</c:v>
                </c:pt>
                <c:pt idx="245819">
                  <c:v>5.57415</c:v>
                </c:pt>
                <c:pt idx="245820">
                  <c:v>5.57417</c:v>
                </c:pt>
                <c:pt idx="245821">
                  <c:v>5.57419</c:v>
                </c:pt>
                <c:pt idx="245822">
                  <c:v>5.57422</c:v>
                </c:pt>
                <c:pt idx="245823">
                  <c:v>5.57424</c:v>
                </c:pt>
                <c:pt idx="245824">
                  <c:v>5.57426</c:v>
                </c:pt>
                <c:pt idx="245825">
                  <c:v>5.57429</c:v>
                </c:pt>
                <c:pt idx="245826">
                  <c:v>5.57431</c:v>
                </c:pt>
                <c:pt idx="245827">
                  <c:v>5.57433</c:v>
                </c:pt>
                <c:pt idx="245828">
                  <c:v>5.57435</c:v>
                </c:pt>
                <c:pt idx="245829">
                  <c:v>5.57438</c:v>
                </c:pt>
                <c:pt idx="245830">
                  <c:v>5.5744</c:v>
                </c:pt>
                <c:pt idx="245831">
                  <c:v>5.57442</c:v>
                </c:pt>
                <c:pt idx="245832">
                  <c:v>5.57444</c:v>
                </c:pt>
                <c:pt idx="245833">
                  <c:v>5.57447</c:v>
                </c:pt>
                <c:pt idx="245834">
                  <c:v>5.57449</c:v>
                </c:pt>
                <c:pt idx="245835">
                  <c:v>5.57451</c:v>
                </c:pt>
                <c:pt idx="245836">
                  <c:v>5.57454</c:v>
                </c:pt>
                <c:pt idx="245837">
                  <c:v>5.57456</c:v>
                </c:pt>
                <c:pt idx="245838">
                  <c:v>5.57458</c:v>
                </c:pt>
                <c:pt idx="245839">
                  <c:v>5.5746</c:v>
                </c:pt>
                <c:pt idx="245840">
                  <c:v>5.57463</c:v>
                </c:pt>
                <c:pt idx="245841">
                  <c:v>5.57465</c:v>
                </c:pt>
                <c:pt idx="245842">
                  <c:v>5.57467</c:v>
                </c:pt>
                <c:pt idx="245843">
                  <c:v>5.57469</c:v>
                </c:pt>
                <c:pt idx="245844">
                  <c:v>5.57472</c:v>
                </c:pt>
                <c:pt idx="245845">
                  <c:v>5.57474</c:v>
                </c:pt>
                <c:pt idx="245846">
                  <c:v>5.57476</c:v>
                </c:pt>
                <c:pt idx="245847">
                  <c:v>5.57479</c:v>
                </c:pt>
                <c:pt idx="245848">
                  <c:v>5.57481</c:v>
                </c:pt>
                <c:pt idx="245849">
                  <c:v>5.57483</c:v>
                </c:pt>
                <c:pt idx="245850">
                  <c:v>5.57485</c:v>
                </c:pt>
                <c:pt idx="245851">
                  <c:v>5.57487</c:v>
                </c:pt>
                <c:pt idx="245852">
                  <c:v>5.5749</c:v>
                </c:pt>
                <c:pt idx="245853">
                  <c:v>5.57492</c:v>
                </c:pt>
                <c:pt idx="245854">
                  <c:v>5.57494</c:v>
                </c:pt>
                <c:pt idx="245855">
                  <c:v>5.57497</c:v>
                </c:pt>
                <c:pt idx="245856">
                  <c:v>5.57499</c:v>
                </c:pt>
                <c:pt idx="245857">
                  <c:v>5.57501</c:v>
                </c:pt>
                <c:pt idx="245858">
                  <c:v>5.57503</c:v>
                </c:pt>
                <c:pt idx="245859">
                  <c:v>5.57506</c:v>
                </c:pt>
                <c:pt idx="245860">
                  <c:v>5.57508</c:v>
                </c:pt>
                <c:pt idx="245861">
                  <c:v>5.5751</c:v>
                </c:pt>
                <c:pt idx="245862">
                  <c:v>5.57512</c:v>
                </c:pt>
                <c:pt idx="245863">
                  <c:v>5.57515</c:v>
                </c:pt>
                <c:pt idx="245864">
                  <c:v>5.57517</c:v>
                </c:pt>
                <c:pt idx="245865">
                  <c:v>5.57519</c:v>
                </c:pt>
                <c:pt idx="245866">
                  <c:v>5.57522</c:v>
                </c:pt>
                <c:pt idx="245867">
                  <c:v>5.57524</c:v>
                </c:pt>
                <c:pt idx="245868">
                  <c:v>5.57526</c:v>
                </c:pt>
                <c:pt idx="245869">
                  <c:v>5.57528</c:v>
                </c:pt>
                <c:pt idx="245870">
                  <c:v>5.57531</c:v>
                </c:pt>
                <c:pt idx="245871">
                  <c:v>5.57533</c:v>
                </c:pt>
                <c:pt idx="245872">
                  <c:v>5.57535</c:v>
                </c:pt>
                <c:pt idx="245873">
                  <c:v>5.57537</c:v>
                </c:pt>
                <c:pt idx="245874">
                  <c:v>5.5754</c:v>
                </c:pt>
                <c:pt idx="245875">
                  <c:v>5.57542</c:v>
                </c:pt>
                <c:pt idx="245876">
                  <c:v>5.57544</c:v>
                </c:pt>
                <c:pt idx="245877">
                  <c:v>5.57547</c:v>
                </c:pt>
                <c:pt idx="245878">
                  <c:v>5.57549</c:v>
                </c:pt>
                <c:pt idx="245879">
                  <c:v>5.57551</c:v>
                </c:pt>
                <c:pt idx="245880">
                  <c:v>5.57553</c:v>
                </c:pt>
                <c:pt idx="245881">
                  <c:v>5.57556</c:v>
                </c:pt>
                <c:pt idx="245882">
                  <c:v>5.57558</c:v>
                </c:pt>
                <c:pt idx="245883">
                  <c:v>5.5756</c:v>
                </c:pt>
                <c:pt idx="245884">
                  <c:v>5.57562</c:v>
                </c:pt>
                <c:pt idx="245885">
                  <c:v>5.57565</c:v>
                </c:pt>
                <c:pt idx="245886">
                  <c:v>5.57567</c:v>
                </c:pt>
                <c:pt idx="245887">
                  <c:v>5.57569</c:v>
                </c:pt>
                <c:pt idx="245888">
                  <c:v>5.57571</c:v>
                </c:pt>
                <c:pt idx="245889">
                  <c:v>5.57574</c:v>
                </c:pt>
                <c:pt idx="245890">
                  <c:v>5.57576</c:v>
                </c:pt>
                <c:pt idx="245891">
                  <c:v>5.57578</c:v>
                </c:pt>
                <c:pt idx="245892">
                  <c:v>5.5758</c:v>
                </c:pt>
                <c:pt idx="245893">
                  <c:v>5.57583</c:v>
                </c:pt>
                <c:pt idx="245894">
                  <c:v>5.57585</c:v>
                </c:pt>
                <c:pt idx="245895">
                  <c:v>5.57587</c:v>
                </c:pt>
                <c:pt idx="245896">
                  <c:v>5.5759</c:v>
                </c:pt>
                <c:pt idx="245897">
                  <c:v>5.57592</c:v>
                </c:pt>
                <c:pt idx="245898">
                  <c:v>5.57594</c:v>
                </c:pt>
                <c:pt idx="245899">
                  <c:v>5.57596</c:v>
                </c:pt>
                <c:pt idx="245900">
                  <c:v>5.57599</c:v>
                </c:pt>
                <c:pt idx="245901">
                  <c:v>5.57601</c:v>
                </c:pt>
                <c:pt idx="245902">
                  <c:v>5.57603</c:v>
                </c:pt>
                <c:pt idx="245903">
                  <c:v>5.57605</c:v>
                </c:pt>
                <c:pt idx="245904">
                  <c:v>5.57608</c:v>
                </c:pt>
                <c:pt idx="245905">
                  <c:v>5.5761</c:v>
                </c:pt>
                <c:pt idx="245906">
                  <c:v>5.57612</c:v>
                </c:pt>
                <c:pt idx="245907">
                  <c:v>5.57615</c:v>
                </c:pt>
                <c:pt idx="245908">
                  <c:v>5.57617</c:v>
                </c:pt>
                <c:pt idx="245909">
                  <c:v>5.57619</c:v>
                </c:pt>
                <c:pt idx="245910">
                  <c:v>5.57621</c:v>
                </c:pt>
                <c:pt idx="245911">
                  <c:v>5.57624</c:v>
                </c:pt>
                <c:pt idx="245912">
                  <c:v>5.57626</c:v>
                </c:pt>
                <c:pt idx="245913">
                  <c:v>5.57628</c:v>
                </c:pt>
                <c:pt idx="245914">
                  <c:v>5.5763</c:v>
                </c:pt>
                <c:pt idx="245915">
                  <c:v>5.57633</c:v>
                </c:pt>
                <c:pt idx="245916">
                  <c:v>5.57635</c:v>
                </c:pt>
                <c:pt idx="245917">
                  <c:v>5.57637</c:v>
                </c:pt>
                <c:pt idx="245918">
                  <c:v>5.57639</c:v>
                </c:pt>
                <c:pt idx="245919">
                  <c:v>5.57642</c:v>
                </c:pt>
                <c:pt idx="245920">
                  <c:v>5.57644</c:v>
                </c:pt>
                <c:pt idx="245921">
                  <c:v>5.57646</c:v>
                </c:pt>
                <c:pt idx="245922">
                  <c:v>5.57648</c:v>
                </c:pt>
                <c:pt idx="245923">
                  <c:v>5.57651</c:v>
                </c:pt>
                <c:pt idx="245924">
                  <c:v>5.57653</c:v>
                </c:pt>
                <c:pt idx="245925">
                  <c:v>5.57655</c:v>
                </c:pt>
                <c:pt idx="245926">
                  <c:v>5.57658</c:v>
                </c:pt>
                <c:pt idx="245927">
                  <c:v>5.5766</c:v>
                </c:pt>
                <c:pt idx="245928">
                  <c:v>5.57662</c:v>
                </c:pt>
                <c:pt idx="245929">
                  <c:v>5.57664</c:v>
                </c:pt>
                <c:pt idx="245930">
                  <c:v>5.57667</c:v>
                </c:pt>
                <c:pt idx="245931">
                  <c:v>5.57669</c:v>
                </c:pt>
                <c:pt idx="245932">
                  <c:v>5.57671</c:v>
                </c:pt>
                <c:pt idx="245933">
                  <c:v>5.57674</c:v>
                </c:pt>
                <c:pt idx="245934">
                  <c:v>5.57676</c:v>
                </c:pt>
                <c:pt idx="245935">
                  <c:v>5.57678</c:v>
                </c:pt>
                <c:pt idx="245936">
                  <c:v>5.5768</c:v>
                </c:pt>
                <c:pt idx="245937">
                  <c:v>5.57683</c:v>
                </c:pt>
                <c:pt idx="245938">
                  <c:v>5.57685</c:v>
                </c:pt>
                <c:pt idx="245939">
                  <c:v>5.57687</c:v>
                </c:pt>
                <c:pt idx="245940">
                  <c:v>5.57689</c:v>
                </c:pt>
                <c:pt idx="245941">
                  <c:v>5.57692</c:v>
                </c:pt>
                <c:pt idx="245942">
                  <c:v>5.57694</c:v>
                </c:pt>
                <c:pt idx="245943">
                  <c:v>5.57696</c:v>
                </c:pt>
                <c:pt idx="245944">
                  <c:v>5.57698</c:v>
                </c:pt>
                <c:pt idx="245945">
                  <c:v>5.57701</c:v>
                </c:pt>
                <c:pt idx="245946">
                  <c:v>5.57703</c:v>
                </c:pt>
                <c:pt idx="245947">
                  <c:v>5.57705</c:v>
                </c:pt>
                <c:pt idx="245948">
                  <c:v>5.57707</c:v>
                </c:pt>
                <c:pt idx="245949">
                  <c:v>5.5771</c:v>
                </c:pt>
                <c:pt idx="245950">
                  <c:v>5.57712</c:v>
                </c:pt>
                <c:pt idx="245951">
                  <c:v>5.57714</c:v>
                </c:pt>
                <c:pt idx="245952">
                  <c:v>5.57717</c:v>
                </c:pt>
                <c:pt idx="245953">
                  <c:v>5.57719</c:v>
                </c:pt>
                <c:pt idx="245954">
                  <c:v>5.57721</c:v>
                </c:pt>
                <c:pt idx="245955">
                  <c:v>5.57723</c:v>
                </c:pt>
                <c:pt idx="245956">
                  <c:v>5.57726</c:v>
                </c:pt>
                <c:pt idx="245957">
                  <c:v>5.57728</c:v>
                </c:pt>
                <c:pt idx="245958">
                  <c:v>5.5773</c:v>
                </c:pt>
                <c:pt idx="245959">
                  <c:v>5.57732</c:v>
                </c:pt>
                <c:pt idx="245960">
                  <c:v>5.57735</c:v>
                </c:pt>
                <c:pt idx="245961">
                  <c:v>5.57737</c:v>
                </c:pt>
                <c:pt idx="245962">
                  <c:v>5.57739</c:v>
                </c:pt>
                <c:pt idx="245963">
                  <c:v>5.57742</c:v>
                </c:pt>
                <c:pt idx="245964">
                  <c:v>5.57744</c:v>
                </c:pt>
                <c:pt idx="245965">
                  <c:v>5.57746</c:v>
                </c:pt>
                <c:pt idx="245966">
                  <c:v>5.57748</c:v>
                </c:pt>
                <c:pt idx="245967">
                  <c:v>5.57751</c:v>
                </c:pt>
                <c:pt idx="245968">
                  <c:v>5.57753</c:v>
                </c:pt>
                <c:pt idx="245969">
                  <c:v>5.57755</c:v>
                </c:pt>
                <c:pt idx="245970">
                  <c:v>5.57757</c:v>
                </c:pt>
                <c:pt idx="245971">
                  <c:v>5.5776</c:v>
                </c:pt>
                <c:pt idx="245972">
                  <c:v>5.57762</c:v>
                </c:pt>
                <c:pt idx="245973">
                  <c:v>5.57764</c:v>
                </c:pt>
                <c:pt idx="245974">
                  <c:v>5.57766</c:v>
                </c:pt>
                <c:pt idx="245975">
                  <c:v>5.57769</c:v>
                </c:pt>
                <c:pt idx="245976">
                  <c:v>5.57771</c:v>
                </c:pt>
                <c:pt idx="245977">
                  <c:v>5.57773</c:v>
                </c:pt>
                <c:pt idx="245978">
                  <c:v>5.57775</c:v>
                </c:pt>
                <c:pt idx="245979">
                  <c:v>5.57778</c:v>
                </c:pt>
                <c:pt idx="245980">
                  <c:v>5.5778</c:v>
                </c:pt>
                <c:pt idx="245981">
                  <c:v>5.57782</c:v>
                </c:pt>
                <c:pt idx="245982">
                  <c:v>5.57785</c:v>
                </c:pt>
                <c:pt idx="245983">
                  <c:v>5.57787</c:v>
                </c:pt>
                <c:pt idx="245984">
                  <c:v>5.57789</c:v>
                </c:pt>
                <c:pt idx="245985">
                  <c:v>5.57791</c:v>
                </c:pt>
                <c:pt idx="245986">
                  <c:v>5.57794</c:v>
                </c:pt>
                <c:pt idx="245987">
                  <c:v>5.57796</c:v>
                </c:pt>
                <c:pt idx="245988">
                  <c:v>5.57798</c:v>
                </c:pt>
                <c:pt idx="245989">
                  <c:v>5.57801</c:v>
                </c:pt>
                <c:pt idx="245990">
                  <c:v>5.57803</c:v>
                </c:pt>
                <c:pt idx="245991">
                  <c:v>5.57805</c:v>
                </c:pt>
                <c:pt idx="245992">
                  <c:v>5.57807</c:v>
                </c:pt>
                <c:pt idx="245993">
                  <c:v>5.5781</c:v>
                </c:pt>
                <c:pt idx="245994">
                  <c:v>5.57812</c:v>
                </c:pt>
                <c:pt idx="245995">
                  <c:v>5.57814</c:v>
                </c:pt>
                <c:pt idx="245996">
                  <c:v>5.57816</c:v>
                </c:pt>
                <c:pt idx="245997">
                  <c:v>5.57819</c:v>
                </c:pt>
                <c:pt idx="245998">
                  <c:v>5.57821</c:v>
                </c:pt>
                <c:pt idx="245999">
                  <c:v>5.57823</c:v>
                </c:pt>
                <c:pt idx="246000">
                  <c:v>5.57825</c:v>
                </c:pt>
                <c:pt idx="246001">
                  <c:v>5.57828</c:v>
                </c:pt>
                <c:pt idx="246002">
                  <c:v>5.5783</c:v>
                </c:pt>
                <c:pt idx="246003">
                  <c:v>5.57832</c:v>
                </c:pt>
                <c:pt idx="246004">
                  <c:v>5.57834</c:v>
                </c:pt>
                <c:pt idx="246005">
                  <c:v>5.57837</c:v>
                </c:pt>
                <c:pt idx="246006">
                  <c:v>5.57839</c:v>
                </c:pt>
                <c:pt idx="246007">
                  <c:v>5.57841</c:v>
                </c:pt>
                <c:pt idx="246008">
                  <c:v>5.57843</c:v>
                </c:pt>
                <c:pt idx="246009">
                  <c:v>5.57846</c:v>
                </c:pt>
                <c:pt idx="246010">
                  <c:v>5.57848</c:v>
                </c:pt>
                <c:pt idx="246011">
                  <c:v>5.5785</c:v>
                </c:pt>
                <c:pt idx="246012">
                  <c:v>5.57853</c:v>
                </c:pt>
                <c:pt idx="246013">
                  <c:v>5.57855</c:v>
                </c:pt>
                <c:pt idx="246014">
                  <c:v>5.57857</c:v>
                </c:pt>
                <c:pt idx="246015">
                  <c:v>5.57859</c:v>
                </c:pt>
                <c:pt idx="246016">
                  <c:v>5.57862</c:v>
                </c:pt>
                <c:pt idx="246017">
                  <c:v>5.57864</c:v>
                </c:pt>
                <c:pt idx="246018">
                  <c:v>5.57866</c:v>
                </c:pt>
                <c:pt idx="246019">
                  <c:v>5.57869</c:v>
                </c:pt>
                <c:pt idx="246020">
                  <c:v>5.57871</c:v>
                </c:pt>
                <c:pt idx="246021">
                  <c:v>5.57873</c:v>
                </c:pt>
                <c:pt idx="246022">
                  <c:v>5.57875</c:v>
                </c:pt>
                <c:pt idx="246023">
                  <c:v>5.57878</c:v>
                </c:pt>
                <c:pt idx="246024">
                  <c:v>5.5788</c:v>
                </c:pt>
                <c:pt idx="246025">
                  <c:v>5.57882</c:v>
                </c:pt>
                <c:pt idx="246026">
                  <c:v>5.57884</c:v>
                </c:pt>
                <c:pt idx="246027">
                  <c:v>5.57887</c:v>
                </c:pt>
                <c:pt idx="246028">
                  <c:v>5.57889</c:v>
                </c:pt>
                <c:pt idx="246029">
                  <c:v>5.57891</c:v>
                </c:pt>
                <c:pt idx="246030">
                  <c:v>5.57893</c:v>
                </c:pt>
                <c:pt idx="246031">
                  <c:v>5.57896</c:v>
                </c:pt>
                <c:pt idx="246032">
                  <c:v>5.57898</c:v>
                </c:pt>
                <c:pt idx="246033">
                  <c:v>5.579</c:v>
                </c:pt>
                <c:pt idx="246034">
                  <c:v>5.57902</c:v>
                </c:pt>
                <c:pt idx="246035">
                  <c:v>5.57905</c:v>
                </c:pt>
                <c:pt idx="246036">
                  <c:v>5.57907</c:v>
                </c:pt>
                <c:pt idx="246037">
                  <c:v>5.57909</c:v>
                </c:pt>
                <c:pt idx="246038">
                  <c:v>5.57912</c:v>
                </c:pt>
                <c:pt idx="246039">
                  <c:v>5.57914</c:v>
                </c:pt>
                <c:pt idx="246040">
                  <c:v>5.57916</c:v>
                </c:pt>
                <c:pt idx="246041">
                  <c:v>5.57918</c:v>
                </c:pt>
                <c:pt idx="246042">
                  <c:v>5.57921</c:v>
                </c:pt>
                <c:pt idx="246043">
                  <c:v>5.57923</c:v>
                </c:pt>
                <c:pt idx="246044">
                  <c:v>5.57925</c:v>
                </c:pt>
                <c:pt idx="246045">
                  <c:v>5.57927</c:v>
                </c:pt>
                <c:pt idx="246046">
                  <c:v>5.5793</c:v>
                </c:pt>
                <c:pt idx="246047">
                  <c:v>5.57932</c:v>
                </c:pt>
                <c:pt idx="246048">
                  <c:v>5.57934</c:v>
                </c:pt>
                <c:pt idx="246049">
                  <c:v>5.57937</c:v>
                </c:pt>
                <c:pt idx="246050">
                  <c:v>5.57939</c:v>
                </c:pt>
                <c:pt idx="246051">
                  <c:v>5.57941</c:v>
                </c:pt>
                <c:pt idx="246052">
                  <c:v>5.57943</c:v>
                </c:pt>
                <c:pt idx="246053">
                  <c:v>5.57946</c:v>
                </c:pt>
                <c:pt idx="246054">
                  <c:v>5.57948</c:v>
                </c:pt>
                <c:pt idx="246055">
                  <c:v>5.5795</c:v>
                </c:pt>
                <c:pt idx="246056">
                  <c:v>5.57952</c:v>
                </c:pt>
                <c:pt idx="246057">
                  <c:v>5.57955</c:v>
                </c:pt>
                <c:pt idx="246058">
                  <c:v>5.57957</c:v>
                </c:pt>
                <c:pt idx="246059">
                  <c:v>5.57959</c:v>
                </c:pt>
                <c:pt idx="246060">
                  <c:v>5.57962</c:v>
                </c:pt>
                <c:pt idx="246061">
                  <c:v>5.57964</c:v>
                </c:pt>
                <c:pt idx="246062">
                  <c:v>5.57966</c:v>
                </c:pt>
                <c:pt idx="246063">
                  <c:v>5.57968</c:v>
                </c:pt>
                <c:pt idx="246064">
                  <c:v>5.5797</c:v>
                </c:pt>
                <c:pt idx="246065">
                  <c:v>5.57973</c:v>
                </c:pt>
                <c:pt idx="246066">
                  <c:v>5.57975</c:v>
                </c:pt>
                <c:pt idx="246067">
                  <c:v>5.57977</c:v>
                </c:pt>
                <c:pt idx="246068">
                  <c:v>5.5798</c:v>
                </c:pt>
                <c:pt idx="246069">
                  <c:v>5.57982</c:v>
                </c:pt>
                <c:pt idx="246070">
                  <c:v>5.57984</c:v>
                </c:pt>
                <c:pt idx="246071">
                  <c:v>5.57986</c:v>
                </c:pt>
                <c:pt idx="246072">
                  <c:v>5.57989</c:v>
                </c:pt>
                <c:pt idx="246073">
                  <c:v>5.57991</c:v>
                </c:pt>
                <c:pt idx="246074">
                  <c:v>5.57993</c:v>
                </c:pt>
                <c:pt idx="246075">
                  <c:v>5.57995</c:v>
                </c:pt>
                <c:pt idx="246076">
                  <c:v>5.57998</c:v>
                </c:pt>
                <c:pt idx="246077">
                  <c:v>5.58</c:v>
                </c:pt>
                <c:pt idx="246078">
                  <c:v>5.58002</c:v>
                </c:pt>
                <c:pt idx="246079">
                  <c:v>5.58005</c:v>
                </c:pt>
                <c:pt idx="246080">
                  <c:v>5.58007</c:v>
                </c:pt>
                <c:pt idx="246081">
                  <c:v>5.58009</c:v>
                </c:pt>
                <c:pt idx="246082">
                  <c:v>5.58011</c:v>
                </c:pt>
                <c:pt idx="246083">
                  <c:v>5.58014</c:v>
                </c:pt>
                <c:pt idx="246084">
                  <c:v>5.58016</c:v>
                </c:pt>
                <c:pt idx="246085">
                  <c:v>5.58018</c:v>
                </c:pt>
                <c:pt idx="246086">
                  <c:v>5.5802</c:v>
                </c:pt>
                <c:pt idx="246087">
                  <c:v>5.58023</c:v>
                </c:pt>
                <c:pt idx="246088">
                  <c:v>5.58025</c:v>
                </c:pt>
                <c:pt idx="246089">
                  <c:v>5.58027</c:v>
                </c:pt>
                <c:pt idx="246090">
                  <c:v>5.58029</c:v>
                </c:pt>
                <c:pt idx="246091">
                  <c:v>5.58032</c:v>
                </c:pt>
                <c:pt idx="246092">
                  <c:v>5.58034</c:v>
                </c:pt>
                <c:pt idx="246093">
                  <c:v>5.58036</c:v>
                </c:pt>
                <c:pt idx="246094">
                  <c:v>5.58038</c:v>
                </c:pt>
                <c:pt idx="246095">
                  <c:v>5.58041</c:v>
                </c:pt>
                <c:pt idx="246096">
                  <c:v>5.58043</c:v>
                </c:pt>
                <c:pt idx="246097">
                  <c:v>5.58045</c:v>
                </c:pt>
                <c:pt idx="246098">
                  <c:v>5.58048</c:v>
                </c:pt>
                <c:pt idx="246099">
                  <c:v>5.5805</c:v>
                </c:pt>
                <c:pt idx="246100">
                  <c:v>5.58052</c:v>
                </c:pt>
                <c:pt idx="246101">
                  <c:v>5.58054</c:v>
                </c:pt>
                <c:pt idx="246102">
                  <c:v>5.58057</c:v>
                </c:pt>
                <c:pt idx="246103">
                  <c:v>5.58059</c:v>
                </c:pt>
                <c:pt idx="246104">
                  <c:v>5.58061</c:v>
                </c:pt>
                <c:pt idx="246105">
                  <c:v>5.58064</c:v>
                </c:pt>
                <c:pt idx="246106">
                  <c:v>5.58066</c:v>
                </c:pt>
                <c:pt idx="246107">
                  <c:v>5.58068</c:v>
                </c:pt>
                <c:pt idx="246108">
                  <c:v>5.5807</c:v>
                </c:pt>
                <c:pt idx="246109">
                  <c:v>5.58073</c:v>
                </c:pt>
                <c:pt idx="246110">
                  <c:v>5.58075</c:v>
                </c:pt>
                <c:pt idx="246111">
                  <c:v>5.58077</c:v>
                </c:pt>
                <c:pt idx="246112">
                  <c:v>5.58079</c:v>
                </c:pt>
                <c:pt idx="246113">
                  <c:v>5.58082</c:v>
                </c:pt>
                <c:pt idx="246114">
                  <c:v>5.58084</c:v>
                </c:pt>
                <c:pt idx="246115">
                  <c:v>5.58086</c:v>
                </c:pt>
                <c:pt idx="246116">
                  <c:v>5.58088</c:v>
                </c:pt>
                <c:pt idx="246117">
                  <c:v>5.58091</c:v>
                </c:pt>
                <c:pt idx="246118">
                  <c:v>5.58093</c:v>
                </c:pt>
                <c:pt idx="246119">
                  <c:v>5.58095</c:v>
                </c:pt>
                <c:pt idx="246120">
                  <c:v>5.58097</c:v>
                </c:pt>
                <c:pt idx="246121">
                  <c:v>5.581</c:v>
                </c:pt>
                <c:pt idx="246122">
                  <c:v>5.58102</c:v>
                </c:pt>
                <c:pt idx="246123">
                  <c:v>5.58104</c:v>
                </c:pt>
                <c:pt idx="246124">
                  <c:v>5.58107</c:v>
                </c:pt>
                <c:pt idx="246125">
                  <c:v>5.58109</c:v>
                </c:pt>
                <c:pt idx="246126">
                  <c:v>5.58111</c:v>
                </c:pt>
                <c:pt idx="246127">
                  <c:v>5.58113</c:v>
                </c:pt>
                <c:pt idx="246128">
                  <c:v>5.58116</c:v>
                </c:pt>
                <c:pt idx="246129">
                  <c:v>5.58118</c:v>
                </c:pt>
                <c:pt idx="246130">
                  <c:v>5.5812</c:v>
                </c:pt>
                <c:pt idx="246131">
                  <c:v>5.58122</c:v>
                </c:pt>
                <c:pt idx="246132">
                  <c:v>5.58125</c:v>
                </c:pt>
                <c:pt idx="246133">
                  <c:v>5.58127</c:v>
                </c:pt>
                <c:pt idx="246134">
                  <c:v>5.58129</c:v>
                </c:pt>
                <c:pt idx="246135">
                  <c:v>5.58132</c:v>
                </c:pt>
                <c:pt idx="246136">
                  <c:v>5.58134</c:v>
                </c:pt>
                <c:pt idx="246137">
                  <c:v>5.58136</c:v>
                </c:pt>
                <c:pt idx="246138">
                  <c:v>5.58138</c:v>
                </c:pt>
                <c:pt idx="246139">
                  <c:v>5.58141</c:v>
                </c:pt>
                <c:pt idx="246140">
                  <c:v>5.58143</c:v>
                </c:pt>
                <c:pt idx="246141">
                  <c:v>5.58145</c:v>
                </c:pt>
                <c:pt idx="246142">
                  <c:v>5.58147</c:v>
                </c:pt>
                <c:pt idx="246143">
                  <c:v>5.5815</c:v>
                </c:pt>
                <c:pt idx="246144">
                  <c:v>5.58152</c:v>
                </c:pt>
                <c:pt idx="246145">
                  <c:v>5.58154</c:v>
                </c:pt>
                <c:pt idx="246146">
                  <c:v>5.58157</c:v>
                </c:pt>
                <c:pt idx="246147">
                  <c:v>5.58159</c:v>
                </c:pt>
                <c:pt idx="246148">
                  <c:v>5.58161</c:v>
                </c:pt>
                <c:pt idx="246149">
                  <c:v>5.58163</c:v>
                </c:pt>
                <c:pt idx="246150">
                  <c:v>5.58165</c:v>
                </c:pt>
                <c:pt idx="246151">
                  <c:v>5.58168</c:v>
                </c:pt>
                <c:pt idx="246152">
                  <c:v>5.5817</c:v>
                </c:pt>
                <c:pt idx="246153">
                  <c:v>5.58172</c:v>
                </c:pt>
                <c:pt idx="246154">
                  <c:v>5.58175</c:v>
                </c:pt>
                <c:pt idx="246155">
                  <c:v>5.58177</c:v>
                </c:pt>
                <c:pt idx="246156">
                  <c:v>5.58179</c:v>
                </c:pt>
                <c:pt idx="246157">
                  <c:v>5.58181</c:v>
                </c:pt>
                <c:pt idx="246158">
                  <c:v>5.58184</c:v>
                </c:pt>
                <c:pt idx="246159">
                  <c:v>5.58186</c:v>
                </c:pt>
                <c:pt idx="246160">
                  <c:v>5.58188</c:v>
                </c:pt>
                <c:pt idx="246161">
                  <c:v>5.5819</c:v>
                </c:pt>
                <c:pt idx="246162">
                  <c:v>5.58193</c:v>
                </c:pt>
                <c:pt idx="246163">
                  <c:v>5.58195</c:v>
                </c:pt>
                <c:pt idx="246164">
                  <c:v>5.58197</c:v>
                </c:pt>
                <c:pt idx="246165">
                  <c:v>5.582</c:v>
                </c:pt>
                <c:pt idx="246166">
                  <c:v>5.58202</c:v>
                </c:pt>
                <c:pt idx="246167">
                  <c:v>5.58204</c:v>
                </c:pt>
                <c:pt idx="246168">
                  <c:v>5.58206</c:v>
                </c:pt>
                <c:pt idx="246169">
                  <c:v>5.58209</c:v>
                </c:pt>
                <c:pt idx="246170">
                  <c:v>5.58211</c:v>
                </c:pt>
                <c:pt idx="246171">
                  <c:v>5.58213</c:v>
                </c:pt>
                <c:pt idx="246172">
                  <c:v>5.58215</c:v>
                </c:pt>
                <c:pt idx="246173">
                  <c:v>5.58218</c:v>
                </c:pt>
                <c:pt idx="246174">
                  <c:v>5.5822</c:v>
                </c:pt>
                <c:pt idx="246175">
                  <c:v>5.58222</c:v>
                </c:pt>
                <c:pt idx="246176">
                  <c:v>5.58225</c:v>
                </c:pt>
                <c:pt idx="246177">
                  <c:v>5.58227</c:v>
                </c:pt>
                <c:pt idx="246178">
                  <c:v>5.58229</c:v>
                </c:pt>
                <c:pt idx="246179">
                  <c:v>5.58231</c:v>
                </c:pt>
                <c:pt idx="246180">
                  <c:v>5.58234</c:v>
                </c:pt>
                <c:pt idx="246181">
                  <c:v>5.58236</c:v>
                </c:pt>
                <c:pt idx="246182">
                  <c:v>5.58238</c:v>
                </c:pt>
                <c:pt idx="246183">
                  <c:v>5.5824</c:v>
                </c:pt>
                <c:pt idx="246184">
                  <c:v>5.58243</c:v>
                </c:pt>
                <c:pt idx="246185">
                  <c:v>5.58245</c:v>
                </c:pt>
                <c:pt idx="246186">
                  <c:v>5.58247</c:v>
                </c:pt>
                <c:pt idx="246187">
                  <c:v>5.58249</c:v>
                </c:pt>
                <c:pt idx="246188">
                  <c:v>5.58252</c:v>
                </c:pt>
                <c:pt idx="246189">
                  <c:v>5.58254</c:v>
                </c:pt>
                <c:pt idx="246190">
                  <c:v>5.58256</c:v>
                </c:pt>
                <c:pt idx="246191">
                  <c:v>5.58258</c:v>
                </c:pt>
                <c:pt idx="246192">
                  <c:v>5.58261</c:v>
                </c:pt>
                <c:pt idx="246193">
                  <c:v>5.58263</c:v>
                </c:pt>
                <c:pt idx="246194">
                  <c:v>5.58265</c:v>
                </c:pt>
                <c:pt idx="246195">
                  <c:v>5.58268</c:v>
                </c:pt>
                <c:pt idx="246196">
                  <c:v>5.5827</c:v>
                </c:pt>
                <c:pt idx="246197">
                  <c:v>5.58272</c:v>
                </c:pt>
                <c:pt idx="246198">
                  <c:v>5.58274</c:v>
                </c:pt>
                <c:pt idx="246199">
                  <c:v>5.58277</c:v>
                </c:pt>
                <c:pt idx="246200">
                  <c:v>5.58279</c:v>
                </c:pt>
                <c:pt idx="246201">
                  <c:v>5.58281</c:v>
                </c:pt>
                <c:pt idx="246202">
                  <c:v>5.58283</c:v>
                </c:pt>
                <c:pt idx="246203">
                  <c:v>5.58286</c:v>
                </c:pt>
                <c:pt idx="246204">
                  <c:v>5.58288</c:v>
                </c:pt>
                <c:pt idx="246205">
                  <c:v>5.5829</c:v>
                </c:pt>
                <c:pt idx="246206">
                  <c:v>5.58293</c:v>
                </c:pt>
                <c:pt idx="246207">
                  <c:v>5.58295</c:v>
                </c:pt>
                <c:pt idx="246208">
                  <c:v>5.58297</c:v>
                </c:pt>
                <c:pt idx="246209">
                  <c:v>5.58299</c:v>
                </c:pt>
                <c:pt idx="246210">
                  <c:v>5.58302</c:v>
                </c:pt>
                <c:pt idx="246211">
                  <c:v>5.58304</c:v>
                </c:pt>
                <c:pt idx="246212">
                  <c:v>5.58306</c:v>
                </c:pt>
                <c:pt idx="246213">
                  <c:v>5.58308</c:v>
                </c:pt>
                <c:pt idx="246214">
                  <c:v>5.58311</c:v>
                </c:pt>
                <c:pt idx="246215">
                  <c:v>5.58313</c:v>
                </c:pt>
                <c:pt idx="246216">
                  <c:v>5.58315</c:v>
                </c:pt>
                <c:pt idx="246217">
                  <c:v>5.58317</c:v>
                </c:pt>
                <c:pt idx="246218">
                  <c:v>5.5832</c:v>
                </c:pt>
                <c:pt idx="246219">
                  <c:v>5.58322</c:v>
                </c:pt>
                <c:pt idx="246220">
                  <c:v>5.58324</c:v>
                </c:pt>
                <c:pt idx="246221">
                  <c:v>5.58326</c:v>
                </c:pt>
                <c:pt idx="246222">
                  <c:v>5.58329</c:v>
                </c:pt>
                <c:pt idx="246223">
                  <c:v>5.58331</c:v>
                </c:pt>
                <c:pt idx="246224">
                  <c:v>5.58333</c:v>
                </c:pt>
                <c:pt idx="246225">
                  <c:v>5.58336</c:v>
                </c:pt>
                <c:pt idx="246226">
                  <c:v>5.58338</c:v>
                </c:pt>
                <c:pt idx="246227">
                  <c:v>5.5834</c:v>
                </c:pt>
                <c:pt idx="246228">
                  <c:v>5.58342</c:v>
                </c:pt>
                <c:pt idx="246229">
                  <c:v>5.58345</c:v>
                </c:pt>
                <c:pt idx="246230">
                  <c:v>5.58347</c:v>
                </c:pt>
                <c:pt idx="246231">
                  <c:v>5.58349</c:v>
                </c:pt>
                <c:pt idx="246232">
                  <c:v>5.58352</c:v>
                </c:pt>
                <c:pt idx="246233">
                  <c:v>5.58354</c:v>
                </c:pt>
                <c:pt idx="246234">
                  <c:v>5.58356</c:v>
                </c:pt>
                <c:pt idx="246235">
                  <c:v>5.58358</c:v>
                </c:pt>
                <c:pt idx="246236">
                  <c:v>5.58361</c:v>
                </c:pt>
                <c:pt idx="246237">
                  <c:v>5.58363</c:v>
                </c:pt>
                <c:pt idx="246238">
                  <c:v>5.58365</c:v>
                </c:pt>
                <c:pt idx="246239">
                  <c:v>5.58367</c:v>
                </c:pt>
                <c:pt idx="246240">
                  <c:v>5.5837</c:v>
                </c:pt>
                <c:pt idx="246241">
                  <c:v>5.58372</c:v>
                </c:pt>
                <c:pt idx="246242">
                  <c:v>5.58374</c:v>
                </c:pt>
                <c:pt idx="246243">
                  <c:v>5.58376</c:v>
                </c:pt>
                <c:pt idx="246244">
                  <c:v>5.58379</c:v>
                </c:pt>
                <c:pt idx="246245">
                  <c:v>5.58381</c:v>
                </c:pt>
                <c:pt idx="246246">
                  <c:v>5.58383</c:v>
                </c:pt>
                <c:pt idx="246247">
                  <c:v>5.58385</c:v>
                </c:pt>
                <c:pt idx="246248">
                  <c:v>5.58388</c:v>
                </c:pt>
                <c:pt idx="246249">
                  <c:v>5.5839</c:v>
                </c:pt>
                <c:pt idx="246250">
                  <c:v>5.58392</c:v>
                </c:pt>
                <c:pt idx="246251">
                  <c:v>5.58395</c:v>
                </c:pt>
                <c:pt idx="246252">
                  <c:v>5.58397</c:v>
                </c:pt>
                <c:pt idx="246253">
                  <c:v>5.58399</c:v>
                </c:pt>
                <c:pt idx="246254">
                  <c:v>5.58401</c:v>
                </c:pt>
                <c:pt idx="246255">
                  <c:v>5.58404</c:v>
                </c:pt>
                <c:pt idx="246256">
                  <c:v>5.58406</c:v>
                </c:pt>
                <c:pt idx="246257">
                  <c:v>5.58408</c:v>
                </c:pt>
                <c:pt idx="246258">
                  <c:v>5.5841</c:v>
                </c:pt>
                <c:pt idx="246259">
                  <c:v>5.58413</c:v>
                </c:pt>
                <c:pt idx="246260">
                  <c:v>5.58415</c:v>
                </c:pt>
                <c:pt idx="246261">
                  <c:v>5.58417</c:v>
                </c:pt>
                <c:pt idx="246262">
                  <c:v>5.5842</c:v>
                </c:pt>
                <c:pt idx="246263">
                  <c:v>5.58422</c:v>
                </c:pt>
                <c:pt idx="246264">
                  <c:v>5.58424</c:v>
                </c:pt>
                <c:pt idx="246265">
                  <c:v>5.58426</c:v>
                </c:pt>
                <c:pt idx="246266">
                  <c:v>5.58429</c:v>
                </c:pt>
                <c:pt idx="246267">
                  <c:v>5.58431</c:v>
                </c:pt>
                <c:pt idx="246268">
                  <c:v>5.58433</c:v>
                </c:pt>
                <c:pt idx="246269">
                  <c:v>5.58435</c:v>
                </c:pt>
                <c:pt idx="246270">
                  <c:v>5.58438</c:v>
                </c:pt>
                <c:pt idx="246271">
                  <c:v>5.5844</c:v>
                </c:pt>
                <c:pt idx="246272">
                  <c:v>5.58442</c:v>
                </c:pt>
                <c:pt idx="246273">
                  <c:v>5.58444</c:v>
                </c:pt>
                <c:pt idx="246274">
                  <c:v>5.58447</c:v>
                </c:pt>
                <c:pt idx="246275">
                  <c:v>5.58449</c:v>
                </c:pt>
                <c:pt idx="246276">
                  <c:v>5.58451</c:v>
                </c:pt>
                <c:pt idx="246277">
                  <c:v>5.58453</c:v>
                </c:pt>
                <c:pt idx="246278">
                  <c:v>5.58456</c:v>
                </c:pt>
                <c:pt idx="246279">
                  <c:v>5.58458</c:v>
                </c:pt>
                <c:pt idx="246280">
                  <c:v>5.5846</c:v>
                </c:pt>
                <c:pt idx="246281">
                  <c:v>5.58463</c:v>
                </c:pt>
                <c:pt idx="246282">
                  <c:v>5.58465</c:v>
                </c:pt>
                <c:pt idx="246283">
                  <c:v>5.58467</c:v>
                </c:pt>
                <c:pt idx="246284">
                  <c:v>5.58469</c:v>
                </c:pt>
                <c:pt idx="246285">
                  <c:v>5.58472</c:v>
                </c:pt>
                <c:pt idx="246286">
                  <c:v>5.58474</c:v>
                </c:pt>
                <c:pt idx="246287">
                  <c:v>5.58476</c:v>
                </c:pt>
                <c:pt idx="246288">
                  <c:v>5.58479</c:v>
                </c:pt>
                <c:pt idx="246289">
                  <c:v>5.58481</c:v>
                </c:pt>
                <c:pt idx="246290">
                  <c:v>5.58483</c:v>
                </c:pt>
                <c:pt idx="246291">
                  <c:v>5.58485</c:v>
                </c:pt>
                <c:pt idx="246292">
                  <c:v>5.58488</c:v>
                </c:pt>
                <c:pt idx="246293">
                  <c:v>5.5849</c:v>
                </c:pt>
                <c:pt idx="246294">
                  <c:v>5.58492</c:v>
                </c:pt>
                <c:pt idx="246295">
                  <c:v>5.58494</c:v>
                </c:pt>
                <c:pt idx="246296">
                  <c:v>5.58497</c:v>
                </c:pt>
                <c:pt idx="246297">
                  <c:v>5.58499</c:v>
                </c:pt>
                <c:pt idx="246298">
                  <c:v>5.58501</c:v>
                </c:pt>
                <c:pt idx="246299">
                  <c:v>5.58503</c:v>
                </c:pt>
                <c:pt idx="246300">
                  <c:v>5.58506</c:v>
                </c:pt>
                <c:pt idx="246301">
                  <c:v>5.58508</c:v>
                </c:pt>
                <c:pt idx="246302">
                  <c:v>5.5851</c:v>
                </c:pt>
                <c:pt idx="246303">
                  <c:v>5.58512</c:v>
                </c:pt>
                <c:pt idx="246304">
                  <c:v>5.58515</c:v>
                </c:pt>
                <c:pt idx="246305">
                  <c:v>5.58517</c:v>
                </c:pt>
                <c:pt idx="246306">
                  <c:v>5.58519</c:v>
                </c:pt>
                <c:pt idx="246307">
                  <c:v>5.58521</c:v>
                </c:pt>
                <c:pt idx="246308">
                  <c:v>5.58524</c:v>
                </c:pt>
                <c:pt idx="246309">
                  <c:v>5.58526</c:v>
                </c:pt>
                <c:pt idx="246310">
                  <c:v>5.58528</c:v>
                </c:pt>
                <c:pt idx="246311">
                  <c:v>5.58531</c:v>
                </c:pt>
                <c:pt idx="246312">
                  <c:v>5.58533</c:v>
                </c:pt>
                <c:pt idx="246313">
                  <c:v>5.58535</c:v>
                </c:pt>
                <c:pt idx="246314">
                  <c:v>5.58537</c:v>
                </c:pt>
                <c:pt idx="246315">
                  <c:v>5.5854</c:v>
                </c:pt>
                <c:pt idx="246316">
                  <c:v>5.58542</c:v>
                </c:pt>
                <c:pt idx="246317">
                  <c:v>5.58544</c:v>
                </c:pt>
                <c:pt idx="246318">
                  <c:v>5.58547</c:v>
                </c:pt>
                <c:pt idx="246319">
                  <c:v>5.58549</c:v>
                </c:pt>
                <c:pt idx="246320">
                  <c:v>5.58551</c:v>
                </c:pt>
                <c:pt idx="246321">
                  <c:v>5.58553</c:v>
                </c:pt>
                <c:pt idx="246322">
                  <c:v>5.58556</c:v>
                </c:pt>
                <c:pt idx="246323">
                  <c:v>5.58558</c:v>
                </c:pt>
                <c:pt idx="246324">
                  <c:v>5.5856</c:v>
                </c:pt>
                <c:pt idx="246325">
                  <c:v>5.58562</c:v>
                </c:pt>
                <c:pt idx="246326">
                  <c:v>5.58565</c:v>
                </c:pt>
                <c:pt idx="246327">
                  <c:v>5.58567</c:v>
                </c:pt>
                <c:pt idx="246328">
                  <c:v>5.58569</c:v>
                </c:pt>
                <c:pt idx="246329">
                  <c:v>5.58571</c:v>
                </c:pt>
                <c:pt idx="246330">
                  <c:v>5.58574</c:v>
                </c:pt>
                <c:pt idx="246331">
                  <c:v>5.58576</c:v>
                </c:pt>
                <c:pt idx="246332">
                  <c:v>5.58578</c:v>
                </c:pt>
                <c:pt idx="246333">
                  <c:v>5.5858</c:v>
                </c:pt>
                <c:pt idx="246334">
                  <c:v>5.58583</c:v>
                </c:pt>
                <c:pt idx="246335">
                  <c:v>5.58585</c:v>
                </c:pt>
                <c:pt idx="246336">
                  <c:v>5.58587</c:v>
                </c:pt>
                <c:pt idx="246337">
                  <c:v>5.5859</c:v>
                </c:pt>
                <c:pt idx="246338">
                  <c:v>5.58592</c:v>
                </c:pt>
                <c:pt idx="246339">
                  <c:v>5.58594</c:v>
                </c:pt>
                <c:pt idx="246340">
                  <c:v>5.58596</c:v>
                </c:pt>
                <c:pt idx="246341">
                  <c:v>5.58599</c:v>
                </c:pt>
                <c:pt idx="246342">
                  <c:v>5.58601</c:v>
                </c:pt>
                <c:pt idx="246343">
                  <c:v>5.58603</c:v>
                </c:pt>
                <c:pt idx="246344">
                  <c:v>5.58605</c:v>
                </c:pt>
                <c:pt idx="246345">
                  <c:v>5.58608</c:v>
                </c:pt>
                <c:pt idx="246346">
                  <c:v>5.5861</c:v>
                </c:pt>
                <c:pt idx="246347">
                  <c:v>5.58612</c:v>
                </c:pt>
                <c:pt idx="246348">
                  <c:v>5.58615</c:v>
                </c:pt>
                <c:pt idx="246349">
                  <c:v>5.58617</c:v>
                </c:pt>
                <c:pt idx="246350">
                  <c:v>5.58619</c:v>
                </c:pt>
                <c:pt idx="246351">
                  <c:v>5.58621</c:v>
                </c:pt>
                <c:pt idx="246352">
                  <c:v>5.58624</c:v>
                </c:pt>
                <c:pt idx="246353">
                  <c:v>5.58626</c:v>
                </c:pt>
                <c:pt idx="246354">
                  <c:v>5.58628</c:v>
                </c:pt>
                <c:pt idx="246355">
                  <c:v>5.5863</c:v>
                </c:pt>
                <c:pt idx="246356">
                  <c:v>5.58633</c:v>
                </c:pt>
                <c:pt idx="246357">
                  <c:v>5.58635</c:v>
                </c:pt>
                <c:pt idx="246358">
                  <c:v>5.58637</c:v>
                </c:pt>
                <c:pt idx="246359">
                  <c:v>5.5864</c:v>
                </c:pt>
                <c:pt idx="246360">
                  <c:v>5.58642</c:v>
                </c:pt>
                <c:pt idx="246361">
                  <c:v>5.58644</c:v>
                </c:pt>
                <c:pt idx="246362">
                  <c:v>5.58646</c:v>
                </c:pt>
                <c:pt idx="246363">
                  <c:v>5.58648</c:v>
                </c:pt>
                <c:pt idx="246364">
                  <c:v>5.58651</c:v>
                </c:pt>
                <c:pt idx="246365">
                  <c:v>5.58653</c:v>
                </c:pt>
                <c:pt idx="246366">
                  <c:v>5.58655</c:v>
                </c:pt>
                <c:pt idx="246367">
                  <c:v>5.58658</c:v>
                </c:pt>
                <c:pt idx="246368">
                  <c:v>5.5866</c:v>
                </c:pt>
                <c:pt idx="246369">
                  <c:v>5.58662</c:v>
                </c:pt>
                <c:pt idx="246370">
                  <c:v>5.58664</c:v>
                </c:pt>
                <c:pt idx="246371">
                  <c:v>5.58667</c:v>
                </c:pt>
                <c:pt idx="246372">
                  <c:v>5.58669</c:v>
                </c:pt>
                <c:pt idx="246373">
                  <c:v>5.58671</c:v>
                </c:pt>
                <c:pt idx="246374">
                  <c:v>5.58674</c:v>
                </c:pt>
                <c:pt idx="246375">
                  <c:v>5.58676</c:v>
                </c:pt>
                <c:pt idx="246376">
                  <c:v>5.58678</c:v>
                </c:pt>
                <c:pt idx="246377">
                  <c:v>5.5868</c:v>
                </c:pt>
                <c:pt idx="246378">
                  <c:v>5.58683</c:v>
                </c:pt>
                <c:pt idx="246379">
                  <c:v>5.58685</c:v>
                </c:pt>
                <c:pt idx="246380">
                  <c:v>5.58687</c:v>
                </c:pt>
                <c:pt idx="246381">
                  <c:v>5.58689</c:v>
                </c:pt>
                <c:pt idx="246382">
                  <c:v>5.58692</c:v>
                </c:pt>
                <c:pt idx="246383">
                  <c:v>5.58694</c:v>
                </c:pt>
                <c:pt idx="246384">
                  <c:v>5.58696</c:v>
                </c:pt>
                <c:pt idx="246385">
                  <c:v>5.58698</c:v>
                </c:pt>
                <c:pt idx="246386">
                  <c:v>5.58701</c:v>
                </c:pt>
                <c:pt idx="246387">
                  <c:v>5.58703</c:v>
                </c:pt>
                <c:pt idx="246388">
                  <c:v>5.58705</c:v>
                </c:pt>
                <c:pt idx="246389">
                  <c:v>5.58707</c:v>
                </c:pt>
                <c:pt idx="246390">
                  <c:v>5.5871</c:v>
                </c:pt>
                <c:pt idx="246391">
                  <c:v>5.58712</c:v>
                </c:pt>
                <c:pt idx="246392">
                  <c:v>5.58714</c:v>
                </c:pt>
                <c:pt idx="246393">
                  <c:v>5.58717</c:v>
                </c:pt>
                <c:pt idx="246394">
                  <c:v>5.58719</c:v>
                </c:pt>
                <c:pt idx="246395">
                  <c:v>5.58721</c:v>
                </c:pt>
                <c:pt idx="246396">
                  <c:v>5.58723</c:v>
                </c:pt>
                <c:pt idx="246397">
                  <c:v>5.58726</c:v>
                </c:pt>
                <c:pt idx="246398">
                  <c:v>5.58728</c:v>
                </c:pt>
                <c:pt idx="246399">
                  <c:v>5.5873</c:v>
                </c:pt>
                <c:pt idx="246400">
                  <c:v>5.58732</c:v>
                </c:pt>
                <c:pt idx="246401">
                  <c:v>5.58735</c:v>
                </c:pt>
                <c:pt idx="246402">
                  <c:v>5.58737</c:v>
                </c:pt>
                <c:pt idx="246403">
                  <c:v>5.58739</c:v>
                </c:pt>
                <c:pt idx="246404">
                  <c:v>5.58742</c:v>
                </c:pt>
                <c:pt idx="246405">
                  <c:v>5.58744</c:v>
                </c:pt>
                <c:pt idx="246406">
                  <c:v>5.58746</c:v>
                </c:pt>
                <c:pt idx="246407">
                  <c:v>5.58748</c:v>
                </c:pt>
                <c:pt idx="246408">
                  <c:v>5.58751</c:v>
                </c:pt>
                <c:pt idx="246409">
                  <c:v>5.58753</c:v>
                </c:pt>
                <c:pt idx="246410">
                  <c:v>5.58755</c:v>
                </c:pt>
                <c:pt idx="246411">
                  <c:v>5.58757</c:v>
                </c:pt>
                <c:pt idx="246412">
                  <c:v>5.5876</c:v>
                </c:pt>
                <c:pt idx="246413">
                  <c:v>5.58762</c:v>
                </c:pt>
                <c:pt idx="246414">
                  <c:v>5.58764</c:v>
                </c:pt>
                <c:pt idx="246415">
                  <c:v>5.58766</c:v>
                </c:pt>
                <c:pt idx="246416">
                  <c:v>5.58769</c:v>
                </c:pt>
                <c:pt idx="246417">
                  <c:v>5.58771</c:v>
                </c:pt>
                <c:pt idx="246418">
                  <c:v>5.58773</c:v>
                </c:pt>
                <c:pt idx="246419">
                  <c:v>5.58775</c:v>
                </c:pt>
                <c:pt idx="246420">
                  <c:v>5.58778</c:v>
                </c:pt>
                <c:pt idx="246421">
                  <c:v>5.5878</c:v>
                </c:pt>
                <c:pt idx="246422">
                  <c:v>5.58782</c:v>
                </c:pt>
                <c:pt idx="246423">
                  <c:v>5.58785</c:v>
                </c:pt>
                <c:pt idx="246424">
                  <c:v>5.58787</c:v>
                </c:pt>
                <c:pt idx="246425">
                  <c:v>5.58789</c:v>
                </c:pt>
                <c:pt idx="246426">
                  <c:v>5.58791</c:v>
                </c:pt>
                <c:pt idx="246427">
                  <c:v>5.58794</c:v>
                </c:pt>
                <c:pt idx="246428">
                  <c:v>5.58796</c:v>
                </c:pt>
                <c:pt idx="246429">
                  <c:v>5.58798</c:v>
                </c:pt>
                <c:pt idx="246430">
                  <c:v>5.588</c:v>
                </c:pt>
                <c:pt idx="246431">
                  <c:v>5.58803</c:v>
                </c:pt>
                <c:pt idx="246432">
                  <c:v>5.58805</c:v>
                </c:pt>
                <c:pt idx="246433">
                  <c:v>5.58807</c:v>
                </c:pt>
                <c:pt idx="246434">
                  <c:v>5.5881</c:v>
                </c:pt>
                <c:pt idx="246435">
                  <c:v>5.58812</c:v>
                </c:pt>
                <c:pt idx="246436">
                  <c:v>5.58814</c:v>
                </c:pt>
                <c:pt idx="246437">
                  <c:v>5.58816</c:v>
                </c:pt>
                <c:pt idx="246438">
                  <c:v>5.58819</c:v>
                </c:pt>
                <c:pt idx="246439">
                  <c:v>5.58821</c:v>
                </c:pt>
                <c:pt idx="246440">
                  <c:v>5.58823</c:v>
                </c:pt>
                <c:pt idx="246441">
                  <c:v>5.58825</c:v>
                </c:pt>
                <c:pt idx="246442">
                  <c:v>5.58828</c:v>
                </c:pt>
                <c:pt idx="246443">
                  <c:v>5.5883</c:v>
                </c:pt>
                <c:pt idx="246444">
                  <c:v>5.58832</c:v>
                </c:pt>
                <c:pt idx="246445">
                  <c:v>5.58835</c:v>
                </c:pt>
                <c:pt idx="246446">
                  <c:v>5.58837</c:v>
                </c:pt>
                <c:pt idx="246447">
                  <c:v>5.58839</c:v>
                </c:pt>
                <c:pt idx="246448">
                  <c:v>5.58841</c:v>
                </c:pt>
                <c:pt idx="246449">
                  <c:v>5.58843</c:v>
                </c:pt>
                <c:pt idx="246450">
                  <c:v>5.58846</c:v>
                </c:pt>
                <c:pt idx="246451">
                  <c:v>5.58848</c:v>
                </c:pt>
                <c:pt idx="246452">
                  <c:v>5.5885</c:v>
                </c:pt>
                <c:pt idx="246453">
                  <c:v>5.58853</c:v>
                </c:pt>
                <c:pt idx="246454">
                  <c:v>5.58855</c:v>
                </c:pt>
                <c:pt idx="246455">
                  <c:v>5.58857</c:v>
                </c:pt>
                <c:pt idx="246456">
                  <c:v>5.58859</c:v>
                </c:pt>
                <c:pt idx="246457">
                  <c:v>5.58862</c:v>
                </c:pt>
                <c:pt idx="246458">
                  <c:v>5.58864</c:v>
                </c:pt>
                <c:pt idx="246459">
                  <c:v>5.58866</c:v>
                </c:pt>
                <c:pt idx="246460">
                  <c:v>5.58868</c:v>
                </c:pt>
                <c:pt idx="246461">
                  <c:v>5.58871</c:v>
                </c:pt>
                <c:pt idx="246462">
                  <c:v>5.58873</c:v>
                </c:pt>
                <c:pt idx="246463">
                  <c:v>5.58875</c:v>
                </c:pt>
                <c:pt idx="246464">
                  <c:v>5.58878</c:v>
                </c:pt>
                <c:pt idx="246465">
                  <c:v>5.5888</c:v>
                </c:pt>
                <c:pt idx="246466">
                  <c:v>5.58882</c:v>
                </c:pt>
                <c:pt idx="246467">
                  <c:v>5.58884</c:v>
                </c:pt>
                <c:pt idx="246468">
                  <c:v>5.58887</c:v>
                </c:pt>
                <c:pt idx="246469">
                  <c:v>5.58889</c:v>
                </c:pt>
                <c:pt idx="246470">
                  <c:v>5.58891</c:v>
                </c:pt>
                <c:pt idx="246471">
                  <c:v>5.58893</c:v>
                </c:pt>
                <c:pt idx="246472">
                  <c:v>5.58896</c:v>
                </c:pt>
                <c:pt idx="246473">
                  <c:v>5.58898</c:v>
                </c:pt>
                <c:pt idx="246474">
                  <c:v>5.589</c:v>
                </c:pt>
                <c:pt idx="246475">
                  <c:v>5.58903</c:v>
                </c:pt>
                <c:pt idx="246476">
                  <c:v>5.58905</c:v>
                </c:pt>
                <c:pt idx="246477">
                  <c:v>5.58907</c:v>
                </c:pt>
                <c:pt idx="246478">
                  <c:v>5.58909</c:v>
                </c:pt>
                <c:pt idx="246479">
                  <c:v>5.58912</c:v>
                </c:pt>
                <c:pt idx="246480">
                  <c:v>5.58914</c:v>
                </c:pt>
                <c:pt idx="246481">
                  <c:v>5.58916</c:v>
                </c:pt>
                <c:pt idx="246482">
                  <c:v>5.58918</c:v>
                </c:pt>
                <c:pt idx="246483">
                  <c:v>5.58921</c:v>
                </c:pt>
                <c:pt idx="246484">
                  <c:v>5.58923</c:v>
                </c:pt>
                <c:pt idx="246485">
                  <c:v>5.58925</c:v>
                </c:pt>
                <c:pt idx="246486">
                  <c:v>5.58927</c:v>
                </c:pt>
                <c:pt idx="246487">
                  <c:v>5.5893</c:v>
                </c:pt>
                <c:pt idx="246488">
                  <c:v>5.58932</c:v>
                </c:pt>
                <c:pt idx="246489">
                  <c:v>5.58934</c:v>
                </c:pt>
                <c:pt idx="246490">
                  <c:v>5.58936</c:v>
                </c:pt>
                <c:pt idx="246491">
                  <c:v>5.58939</c:v>
                </c:pt>
                <c:pt idx="246492">
                  <c:v>5.58941</c:v>
                </c:pt>
                <c:pt idx="246493">
                  <c:v>5.58943</c:v>
                </c:pt>
                <c:pt idx="246494">
                  <c:v>5.58946</c:v>
                </c:pt>
                <c:pt idx="246495">
                  <c:v>5.58948</c:v>
                </c:pt>
                <c:pt idx="246496">
                  <c:v>5.5895</c:v>
                </c:pt>
                <c:pt idx="246497">
                  <c:v>5.58952</c:v>
                </c:pt>
                <c:pt idx="246498">
                  <c:v>5.58955</c:v>
                </c:pt>
                <c:pt idx="246499">
                  <c:v>5.58957</c:v>
                </c:pt>
                <c:pt idx="246500">
                  <c:v>5.58959</c:v>
                </c:pt>
                <c:pt idx="246501">
                  <c:v>5.58962</c:v>
                </c:pt>
                <c:pt idx="246502">
                  <c:v>5.58964</c:v>
                </c:pt>
                <c:pt idx="246503">
                  <c:v>5.58966</c:v>
                </c:pt>
                <c:pt idx="246504">
                  <c:v>5.58968</c:v>
                </c:pt>
                <c:pt idx="246505">
                  <c:v>5.58971</c:v>
                </c:pt>
                <c:pt idx="246506">
                  <c:v>5.58973</c:v>
                </c:pt>
                <c:pt idx="246507">
                  <c:v>5.58975</c:v>
                </c:pt>
                <c:pt idx="246508">
                  <c:v>5.58977</c:v>
                </c:pt>
                <c:pt idx="246509">
                  <c:v>5.5898</c:v>
                </c:pt>
                <c:pt idx="246510">
                  <c:v>5.58982</c:v>
                </c:pt>
                <c:pt idx="246511">
                  <c:v>5.58984</c:v>
                </c:pt>
                <c:pt idx="246512">
                  <c:v>5.58986</c:v>
                </c:pt>
                <c:pt idx="246513">
                  <c:v>5.58989</c:v>
                </c:pt>
                <c:pt idx="246514">
                  <c:v>5.58991</c:v>
                </c:pt>
                <c:pt idx="246515">
                  <c:v>5.58993</c:v>
                </c:pt>
                <c:pt idx="246516">
                  <c:v>5.58995</c:v>
                </c:pt>
                <c:pt idx="246517">
                  <c:v>5.58998</c:v>
                </c:pt>
                <c:pt idx="246518">
                  <c:v>5.59</c:v>
                </c:pt>
                <c:pt idx="246519">
                  <c:v>5.59002</c:v>
                </c:pt>
                <c:pt idx="246520">
                  <c:v>5.59004</c:v>
                </c:pt>
                <c:pt idx="246521">
                  <c:v>5.59007</c:v>
                </c:pt>
                <c:pt idx="246522">
                  <c:v>5.59009</c:v>
                </c:pt>
                <c:pt idx="246523">
                  <c:v>5.59011</c:v>
                </c:pt>
                <c:pt idx="246524">
                  <c:v>5.59014</c:v>
                </c:pt>
                <c:pt idx="246525">
                  <c:v>5.59016</c:v>
                </c:pt>
                <c:pt idx="246526">
                  <c:v>5.59018</c:v>
                </c:pt>
                <c:pt idx="246527">
                  <c:v>5.5902</c:v>
                </c:pt>
                <c:pt idx="246528">
                  <c:v>5.59023</c:v>
                </c:pt>
                <c:pt idx="246529">
                  <c:v>5.59025</c:v>
                </c:pt>
                <c:pt idx="246530">
                  <c:v>5.59027</c:v>
                </c:pt>
                <c:pt idx="246531">
                  <c:v>5.5903</c:v>
                </c:pt>
                <c:pt idx="246532">
                  <c:v>5.59032</c:v>
                </c:pt>
                <c:pt idx="246533">
                  <c:v>5.59034</c:v>
                </c:pt>
                <c:pt idx="246534">
                  <c:v>5.59036</c:v>
                </c:pt>
                <c:pt idx="246535">
                  <c:v>5.59039</c:v>
                </c:pt>
                <c:pt idx="246536">
                  <c:v>5.59041</c:v>
                </c:pt>
                <c:pt idx="246537">
                  <c:v>5.59043</c:v>
                </c:pt>
                <c:pt idx="246538">
                  <c:v>5.59045</c:v>
                </c:pt>
                <c:pt idx="246539">
                  <c:v>5.59048</c:v>
                </c:pt>
                <c:pt idx="246540">
                  <c:v>5.5905</c:v>
                </c:pt>
                <c:pt idx="246541">
                  <c:v>5.59052</c:v>
                </c:pt>
                <c:pt idx="246542">
                  <c:v>5.59054</c:v>
                </c:pt>
                <c:pt idx="246543">
                  <c:v>5.59057</c:v>
                </c:pt>
                <c:pt idx="246544">
                  <c:v>5.59059</c:v>
                </c:pt>
                <c:pt idx="246545">
                  <c:v>5.59061</c:v>
                </c:pt>
                <c:pt idx="246546">
                  <c:v>5.59063</c:v>
                </c:pt>
                <c:pt idx="246547">
                  <c:v>5.59066</c:v>
                </c:pt>
                <c:pt idx="246548">
                  <c:v>5.59068</c:v>
                </c:pt>
                <c:pt idx="246549">
                  <c:v>5.5907</c:v>
                </c:pt>
                <c:pt idx="246550">
                  <c:v>5.59073</c:v>
                </c:pt>
                <c:pt idx="246551">
                  <c:v>5.59075</c:v>
                </c:pt>
                <c:pt idx="246552">
                  <c:v>5.59077</c:v>
                </c:pt>
                <c:pt idx="246553">
                  <c:v>5.59079</c:v>
                </c:pt>
                <c:pt idx="246554">
                  <c:v>5.59082</c:v>
                </c:pt>
                <c:pt idx="246555">
                  <c:v>5.59084</c:v>
                </c:pt>
                <c:pt idx="246556">
                  <c:v>5.59086</c:v>
                </c:pt>
                <c:pt idx="246557">
                  <c:v>5.59088</c:v>
                </c:pt>
                <c:pt idx="246558">
                  <c:v>5.59091</c:v>
                </c:pt>
                <c:pt idx="246559">
                  <c:v>5.59093</c:v>
                </c:pt>
                <c:pt idx="246560">
                  <c:v>5.59095</c:v>
                </c:pt>
                <c:pt idx="246561">
                  <c:v>5.59098</c:v>
                </c:pt>
                <c:pt idx="246562">
                  <c:v>5.591</c:v>
                </c:pt>
                <c:pt idx="246563">
                  <c:v>5.59102</c:v>
                </c:pt>
                <c:pt idx="246564">
                  <c:v>5.59104</c:v>
                </c:pt>
                <c:pt idx="246565">
                  <c:v>5.59107</c:v>
                </c:pt>
                <c:pt idx="246566">
                  <c:v>5.59109</c:v>
                </c:pt>
                <c:pt idx="246567">
                  <c:v>5.59111</c:v>
                </c:pt>
                <c:pt idx="246568">
                  <c:v>5.59113</c:v>
                </c:pt>
                <c:pt idx="246569">
                  <c:v>5.59116</c:v>
                </c:pt>
                <c:pt idx="246570">
                  <c:v>5.59118</c:v>
                </c:pt>
                <c:pt idx="246571">
                  <c:v>5.5912</c:v>
                </c:pt>
                <c:pt idx="246572">
                  <c:v>5.59122</c:v>
                </c:pt>
                <c:pt idx="246573">
                  <c:v>5.59125</c:v>
                </c:pt>
                <c:pt idx="246574">
                  <c:v>5.59127</c:v>
                </c:pt>
                <c:pt idx="246575">
                  <c:v>5.59129</c:v>
                </c:pt>
                <c:pt idx="246576">
                  <c:v>5.59131</c:v>
                </c:pt>
                <c:pt idx="246577">
                  <c:v>5.59134</c:v>
                </c:pt>
                <c:pt idx="246578">
                  <c:v>5.59136</c:v>
                </c:pt>
                <c:pt idx="246579">
                  <c:v>5.59138</c:v>
                </c:pt>
                <c:pt idx="246580">
                  <c:v>5.59141</c:v>
                </c:pt>
                <c:pt idx="246581">
                  <c:v>5.59143</c:v>
                </c:pt>
                <c:pt idx="246582">
                  <c:v>5.59145</c:v>
                </c:pt>
                <c:pt idx="246583">
                  <c:v>5.59147</c:v>
                </c:pt>
                <c:pt idx="246584">
                  <c:v>5.5915</c:v>
                </c:pt>
                <c:pt idx="246585">
                  <c:v>5.59152</c:v>
                </c:pt>
                <c:pt idx="246586">
                  <c:v>5.59154</c:v>
                </c:pt>
                <c:pt idx="246587">
                  <c:v>5.59157</c:v>
                </c:pt>
                <c:pt idx="246588">
                  <c:v>5.59159</c:v>
                </c:pt>
                <c:pt idx="246589">
                  <c:v>5.59161</c:v>
                </c:pt>
                <c:pt idx="246590">
                  <c:v>5.59163</c:v>
                </c:pt>
                <c:pt idx="246591">
                  <c:v>5.59166</c:v>
                </c:pt>
                <c:pt idx="246592">
                  <c:v>5.59168</c:v>
                </c:pt>
                <c:pt idx="246593">
                  <c:v>5.5917</c:v>
                </c:pt>
                <c:pt idx="246594">
                  <c:v>5.59172</c:v>
                </c:pt>
                <c:pt idx="246595">
                  <c:v>5.59175</c:v>
                </c:pt>
                <c:pt idx="246596">
                  <c:v>5.59177</c:v>
                </c:pt>
                <c:pt idx="246597">
                  <c:v>5.59179</c:v>
                </c:pt>
                <c:pt idx="246598">
                  <c:v>5.59181</c:v>
                </c:pt>
                <c:pt idx="246599">
                  <c:v>5.59184</c:v>
                </c:pt>
                <c:pt idx="246600">
                  <c:v>5.59186</c:v>
                </c:pt>
                <c:pt idx="246601">
                  <c:v>5.59188</c:v>
                </c:pt>
                <c:pt idx="246602">
                  <c:v>5.5919</c:v>
                </c:pt>
                <c:pt idx="246603">
                  <c:v>5.59193</c:v>
                </c:pt>
                <c:pt idx="246604">
                  <c:v>5.59195</c:v>
                </c:pt>
                <c:pt idx="246605">
                  <c:v>5.59197</c:v>
                </c:pt>
                <c:pt idx="246606">
                  <c:v>5.59199</c:v>
                </c:pt>
                <c:pt idx="246607">
                  <c:v>5.59202</c:v>
                </c:pt>
                <c:pt idx="246608">
                  <c:v>5.59204</c:v>
                </c:pt>
                <c:pt idx="246609">
                  <c:v>5.59206</c:v>
                </c:pt>
                <c:pt idx="246610">
                  <c:v>5.59209</c:v>
                </c:pt>
                <c:pt idx="246611">
                  <c:v>5.59211</c:v>
                </c:pt>
                <c:pt idx="246612">
                  <c:v>5.59213</c:v>
                </c:pt>
                <c:pt idx="246613">
                  <c:v>5.59215</c:v>
                </c:pt>
                <c:pt idx="246614">
                  <c:v>5.59218</c:v>
                </c:pt>
                <c:pt idx="246615">
                  <c:v>5.5922</c:v>
                </c:pt>
                <c:pt idx="246616">
                  <c:v>5.59222</c:v>
                </c:pt>
                <c:pt idx="246617">
                  <c:v>5.59225</c:v>
                </c:pt>
                <c:pt idx="246618">
                  <c:v>5.59227</c:v>
                </c:pt>
                <c:pt idx="246619">
                  <c:v>5.59229</c:v>
                </c:pt>
                <c:pt idx="246620">
                  <c:v>5.59231</c:v>
                </c:pt>
                <c:pt idx="246621">
                  <c:v>5.59234</c:v>
                </c:pt>
                <c:pt idx="246622">
                  <c:v>5.59236</c:v>
                </c:pt>
                <c:pt idx="246623">
                  <c:v>5.59238</c:v>
                </c:pt>
                <c:pt idx="246624">
                  <c:v>5.5924</c:v>
                </c:pt>
                <c:pt idx="246625">
                  <c:v>5.59243</c:v>
                </c:pt>
                <c:pt idx="246626">
                  <c:v>5.59245</c:v>
                </c:pt>
                <c:pt idx="246627">
                  <c:v>5.59247</c:v>
                </c:pt>
                <c:pt idx="246628">
                  <c:v>5.59249</c:v>
                </c:pt>
                <c:pt idx="246629">
                  <c:v>5.59252</c:v>
                </c:pt>
                <c:pt idx="246630">
                  <c:v>5.59254</c:v>
                </c:pt>
                <c:pt idx="246631">
                  <c:v>5.59256</c:v>
                </c:pt>
                <c:pt idx="246632">
                  <c:v>5.59258</c:v>
                </c:pt>
                <c:pt idx="246633">
                  <c:v>5.59261</c:v>
                </c:pt>
                <c:pt idx="246634">
                  <c:v>5.59263</c:v>
                </c:pt>
                <c:pt idx="246635">
                  <c:v>5.59265</c:v>
                </c:pt>
                <c:pt idx="246636">
                  <c:v>5.59268</c:v>
                </c:pt>
                <c:pt idx="246637">
                  <c:v>5.5927</c:v>
                </c:pt>
                <c:pt idx="246638">
                  <c:v>5.59272</c:v>
                </c:pt>
                <c:pt idx="246639">
                  <c:v>5.59274</c:v>
                </c:pt>
                <c:pt idx="246640">
                  <c:v>5.59277</c:v>
                </c:pt>
                <c:pt idx="246641">
                  <c:v>5.59279</c:v>
                </c:pt>
                <c:pt idx="246642">
                  <c:v>5.59281</c:v>
                </c:pt>
                <c:pt idx="246643">
                  <c:v>5.59283</c:v>
                </c:pt>
                <c:pt idx="246644">
                  <c:v>5.59286</c:v>
                </c:pt>
                <c:pt idx="246645">
                  <c:v>5.59288</c:v>
                </c:pt>
                <c:pt idx="246646">
                  <c:v>5.5929</c:v>
                </c:pt>
                <c:pt idx="246647">
                  <c:v>5.59293</c:v>
                </c:pt>
                <c:pt idx="246648">
                  <c:v>5.59295</c:v>
                </c:pt>
                <c:pt idx="246649">
                  <c:v>5.59297</c:v>
                </c:pt>
                <c:pt idx="246650">
                  <c:v>5.59299</c:v>
                </c:pt>
                <c:pt idx="246651">
                  <c:v>5.59302</c:v>
                </c:pt>
                <c:pt idx="246652">
                  <c:v>5.59304</c:v>
                </c:pt>
                <c:pt idx="246653">
                  <c:v>5.59306</c:v>
                </c:pt>
                <c:pt idx="246654">
                  <c:v>5.59308</c:v>
                </c:pt>
                <c:pt idx="246655">
                  <c:v>5.59311</c:v>
                </c:pt>
                <c:pt idx="246656">
                  <c:v>5.59313</c:v>
                </c:pt>
                <c:pt idx="246657">
                  <c:v>5.59315</c:v>
                </c:pt>
                <c:pt idx="246658">
                  <c:v>5.59317</c:v>
                </c:pt>
                <c:pt idx="246659">
                  <c:v>5.5932</c:v>
                </c:pt>
                <c:pt idx="246660">
                  <c:v>5.59322</c:v>
                </c:pt>
                <c:pt idx="246661">
                  <c:v>5.59324</c:v>
                </c:pt>
                <c:pt idx="246662">
                  <c:v>5.59326</c:v>
                </c:pt>
                <c:pt idx="246663">
                  <c:v>5.59329</c:v>
                </c:pt>
                <c:pt idx="246664">
                  <c:v>5.59331</c:v>
                </c:pt>
                <c:pt idx="246665">
                  <c:v>5.59333</c:v>
                </c:pt>
                <c:pt idx="246666">
                  <c:v>5.59336</c:v>
                </c:pt>
                <c:pt idx="246667">
                  <c:v>5.59338</c:v>
                </c:pt>
                <c:pt idx="246668">
                  <c:v>5.5934</c:v>
                </c:pt>
                <c:pt idx="246669">
                  <c:v>5.59342</c:v>
                </c:pt>
                <c:pt idx="246670">
                  <c:v>5.59345</c:v>
                </c:pt>
                <c:pt idx="246671">
                  <c:v>5.59347</c:v>
                </c:pt>
                <c:pt idx="246672">
                  <c:v>5.59349</c:v>
                </c:pt>
                <c:pt idx="246673">
                  <c:v>5.59352</c:v>
                </c:pt>
                <c:pt idx="246674">
                  <c:v>5.59354</c:v>
                </c:pt>
                <c:pt idx="246675">
                  <c:v>5.59356</c:v>
                </c:pt>
                <c:pt idx="246676">
                  <c:v>5.59358</c:v>
                </c:pt>
                <c:pt idx="246677">
                  <c:v>5.59361</c:v>
                </c:pt>
                <c:pt idx="246678">
                  <c:v>5.59363</c:v>
                </c:pt>
                <c:pt idx="246679">
                  <c:v>5.59365</c:v>
                </c:pt>
                <c:pt idx="246680">
                  <c:v>5.59367</c:v>
                </c:pt>
                <c:pt idx="246681">
                  <c:v>5.5937</c:v>
                </c:pt>
                <c:pt idx="246682">
                  <c:v>5.59372</c:v>
                </c:pt>
                <c:pt idx="246683">
                  <c:v>5.59374</c:v>
                </c:pt>
                <c:pt idx="246684">
                  <c:v>5.59376</c:v>
                </c:pt>
                <c:pt idx="246685">
                  <c:v>5.59379</c:v>
                </c:pt>
                <c:pt idx="246686">
                  <c:v>5.59381</c:v>
                </c:pt>
                <c:pt idx="246687">
                  <c:v>5.59383</c:v>
                </c:pt>
                <c:pt idx="246688">
                  <c:v>5.59385</c:v>
                </c:pt>
                <c:pt idx="246689">
                  <c:v>5.59388</c:v>
                </c:pt>
                <c:pt idx="246690">
                  <c:v>5.5939</c:v>
                </c:pt>
                <c:pt idx="246691">
                  <c:v>5.59392</c:v>
                </c:pt>
                <c:pt idx="246692">
                  <c:v>5.59395</c:v>
                </c:pt>
                <c:pt idx="246693">
                  <c:v>5.59397</c:v>
                </c:pt>
                <c:pt idx="246694">
                  <c:v>5.59399</c:v>
                </c:pt>
                <c:pt idx="246695">
                  <c:v>5.59401</c:v>
                </c:pt>
                <c:pt idx="246696">
                  <c:v>5.59404</c:v>
                </c:pt>
                <c:pt idx="246697">
                  <c:v>5.59406</c:v>
                </c:pt>
                <c:pt idx="246698">
                  <c:v>5.59408</c:v>
                </c:pt>
                <c:pt idx="246699">
                  <c:v>5.5941</c:v>
                </c:pt>
                <c:pt idx="246700">
                  <c:v>5.59413</c:v>
                </c:pt>
                <c:pt idx="246701">
                  <c:v>5.59415</c:v>
                </c:pt>
                <c:pt idx="246702">
                  <c:v>5.59417</c:v>
                </c:pt>
                <c:pt idx="246703">
                  <c:v>5.5942</c:v>
                </c:pt>
                <c:pt idx="246704">
                  <c:v>5.59422</c:v>
                </c:pt>
                <c:pt idx="246705">
                  <c:v>5.59424</c:v>
                </c:pt>
                <c:pt idx="246706">
                  <c:v>5.59426</c:v>
                </c:pt>
                <c:pt idx="246707">
                  <c:v>5.59429</c:v>
                </c:pt>
                <c:pt idx="246708">
                  <c:v>5.59431</c:v>
                </c:pt>
                <c:pt idx="246709">
                  <c:v>5.59433</c:v>
                </c:pt>
                <c:pt idx="246710">
                  <c:v>5.59435</c:v>
                </c:pt>
                <c:pt idx="246711">
                  <c:v>5.59438</c:v>
                </c:pt>
                <c:pt idx="246712">
                  <c:v>5.5944</c:v>
                </c:pt>
                <c:pt idx="246713">
                  <c:v>5.59442</c:v>
                </c:pt>
                <c:pt idx="246714">
                  <c:v>5.59444</c:v>
                </c:pt>
                <c:pt idx="246715">
                  <c:v>5.59447</c:v>
                </c:pt>
                <c:pt idx="246716">
                  <c:v>5.59449</c:v>
                </c:pt>
                <c:pt idx="246717">
                  <c:v>5.59451</c:v>
                </c:pt>
                <c:pt idx="246718">
                  <c:v>5.59453</c:v>
                </c:pt>
                <c:pt idx="246719">
                  <c:v>5.59456</c:v>
                </c:pt>
                <c:pt idx="246720">
                  <c:v>5.59458</c:v>
                </c:pt>
                <c:pt idx="246721">
                  <c:v>5.5946</c:v>
                </c:pt>
                <c:pt idx="246722">
                  <c:v>5.59463</c:v>
                </c:pt>
                <c:pt idx="246723">
                  <c:v>5.59465</c:v>
                </c:pt>
                <c:pt idx="246724">
                  <c:v>5.59467</c:v>
                </c:pt>
                <c:pt idx="246725">
                  <c:v>5.59469</c:v>
                </c:pt>
                <c:pt idx="246726">
                  <c:v>5.59472</c:v>
                </c:pt>
                <c:pt idx="246727">
                  <c:v>5.59474</c:v>
                </c:pt>
                <c:pt idx="246728">
                  <c:v>5.59476</c:v>
                </c:pt>
                <c:pt idx="246729">
                  <c:v>5.59478</c:v>
                </c:pt>
                <c:pt idx="246730">
                  <c:v>5.59481</c:v>
                </c:pt>
                <c:pt idx="246731">
                  <c:v>5.59483</c:v>
                </c:pt>
                <c:pt idx="246732">
                  <c:v>5.59485</c:v>
                </c:pt>
                <c:pt idx="246733">
                  <c:v>5.59488</c:v>
                </c:pt>
                <c:pt idx="246734">
                  <c:v>5.5949</c:v>
                </c:pt>
                <c:pt idx="246735">
                  <c:v>5.59492</c:v>
                </c:pt>
                <c:pt idx="246736">
                  <c:v>5.59494</c:v>
                </c:pt>
                <c:pt idx="246737">
                  <c:v>5.59497</c:v>
                </c:pt>
                <c:pt idx="246738">
                  <c:v>5.59499</c:v>
                </c:pt>
                <c:pt idx="246739">
                  <c:v>5.59501</c:v>
                </c:pt>
                <c:pt idx="246740">
                  <c:v>5.59503</c:v>
                </c:pt>
                <c:pt idx="246741">
                  <c:v>5.59506</c:v>
                </c:pt>
                <c:pt idx="246742">
                  <c:v>5.59508</c:v>
                </c:pt>
                <c:pt idx="246743">
                  <c:v>5.5951</c:v>
                </c:pt>
                <c:pt idx="246744">
                  <c:v>5.59513</c:v>
                </c:pt>
                <c:pt idx="246745">
                  <c:v>5.59515</c:v>
                </c:pt>
                <c:pt idx="246746">
                  <c:v>5.59517</c:v>
                </c:pt>
                <c:pt idx="246747">
                  <c:v>5.59519</c:v>
                </c:pt>
                <c:pt idx="246748">
                  <c:v>5.59521</c:v>
                </c:pt>
                <c:pt idx="246749">
                  <c:v>5.59524</c:v>
                </c:pt>
                <c:pt idx="246750">
                  <c:v>5.59526</c:v>
                </c:pt>
                <c:pt idx="246751">
                  <c:v>5.59528</c:v>
                </c:pt>
                <c:pt idx="246752">
                  <c:v>5.59531</c:v>
                </c:pt>
                <c:pt idx="246753">
                  <c:v>5.59533</c:v>
                </c:pt>
                <c:pt idx="246754">
                  <c:v>5.59535</c:v>
                </c:pt>
                <c:pt idx="246755">
                  <c:v>5.59537</c:v>
                </c:pt>
                <c:pt idx="246756">
                  <c:v>5.5954</c:v>
                </c:pt>
                <c:pt idx="246757">
                  <c:v>5.59542</c:v>
                </c:pt>
                <c:pt idx="246758">
                  <c:v>5.59544</c:v>
                </c:pt>
                <c:pt idx="246759">
                  <c:v>5.59546</c:v>
                </c:pt>
                <c:pt idx="246760">
                  <c:v>5.59549</c:v>
                </c:pt>
                <c:pt idx="246761">
                  <c:v>5.59551</c:v>
                </c:pt>
                <c:pt idx="246762">
                  <c:v>5.59553</c:v>
                </c:pt>
                <c:pt idx="246763">
                  <c:v>5.59556</c:v>
                </c:pt>
                <c:pt idx="246764">
                  <c:v>5.59558</c:v>
                </c:pt>
                <c:pt idx="246765">
                  <c:v>5.5956</c:v>
                </c:pt>
                <c:pt idx="246766">
                  <c:v>5.59562</c:v>
                </c:pt>
                <c:pt idx="246767">
                  <c:v>5.59565</c:v>
                </c:pt>
                <c:pt idx="246768">
                  <c:v>5.59567</c:v>
                </c:pt>
                <c:pt idx="246769">
                  <c:v>5.59569</c:v>
                </c:pt>
                <c:pt idx="246770">
                  <c:v>5.59571</c:v>
                </c:pt>
                <c:pt idx="246771">
                  <c:v>5.59574</c:v>
                </c:pt>
                <c:pt idx="246772">
                  <c:v>5.59576</c:v>
                </c:pt>
                <c:pt idx="246773">
                  <c:v>5.59578</c:v>
                </c:pt>
                <c:pt idx="246774">
                  <c:v>5.59581</c:v>
                </c:pt>
                <c:pt idx="246775">
                  <c:v>5.59583</c:v>
                </c:pt>
                <c:pt idx="246776">
                  <c:v>5.59585</c:v>
                </c:pt>
                <c:pt idx="246777">
                  <c:v>5.59587</c:v>
                </c:pt>
                <c:pt idx="246778">
                  <c:v>5.5959</c:v>
                </c:pt>
                <c:pt idx="246779">
                  <c:v>5.59592</c:v>
                </c:pt>
                <c:pt idx="246780">
                  <c:v>5.59594</c:v>
                </c:pt>
                <c:pt idx="246781">
                  <c:v>5.59596</c:v>
                </c:pt>
                <c:pt idx="246782">
                  <c:v>5.59599</c:v>
                </c:pt>
                <c:pt idx="246783">
                  <c:v>5.59601</c:v>
                </c:pt>
                <c:pt idx="246784">
                  <c:v>5.59603</c:v>
                </c:pt>
                <c:pt idx="246785">
                  <c:v>5.59605</c:v>
                </c:pt>
                <c:pt idx="246786">
                  <c:v>5.59608</c:v>
                </c:pt>
                <c:pt idx="246787">
                  <c:v>5.5961</c:v>
                </c:pt>
                <c:pt idx="246788">
                  <c:v>5.59612</c:v>
                </c:pt>
                <c:pt idx="246789">
                  <c:v>5.59614</c:v>
                </c:pt>
                <c:pt idx="246790">
                  <c:v>5.59617</c:v>
                </c:pt>
                <c:pt idx="246791">
                  <c:v>5.59619</c:v>
                </c:pt>
                <c:pt idx="246792">
                  <c:v>5.59621</c:v>
                </c:pt>
                <c:pt idx="246793">
                  <c:v>5.59624</c:v>
                </c:pt>
                <c:pt idx="246794">
                  <c:v>5.59626</c:v>
                </c:pt>
                <c:pt idx="246795">
                  <c:v>5.59628</c:v>
                </c:pt>
                <c:pt idx="246796">
                  <c:v>5.5963</c:v>
                </c:pt>
                <c:pt idx="246797">
                  <c:v>5.59633</c:v>
                </c:pt>
                <c:pt idx="246798">
                  <c:v>5.59635</c:v>
                </c:pt>
                <c:pt idx="246799">
                  <c:v>5.59637</c:v>
                </c:pt>
                <c:pt idx="246800">
                  <c:v>5.5964</c:v>
                </c:pt>
                <c:pt idx="246801">
                  <c:v>5.59642</c:v>
                </c:pt>
                <c:pt idx="246802">
                  <c:v>5.59644</c:v>
                </c:pt>
                <c:pt idx="246803">
                  <c:v>5.59646</c:v>
                </c:pt>
                <c:pt idx="246804">
                  <c:v>5.59649</c:v>
                </c:pt>
                <c:pt idx="246805">
                  <c:v>5.59651</c:v>
                </c:pt>
                <c:pt idx="246806">
                  <c:v>5.59653</c:v>
                </c:pt>
                <c:pt idx="246807">
                  <c:v>5.59655</c:v>
                </c:pt>
                <c:pt idx="246808">
                  <c:v>5.59658</c:v>
                </c:pt>
                <c:pt idx="246809">
                  <c:v>5.5966</c:v>
                </c:pt>
                <c:pt idx="246810">
                  <c:v>5.59662</c:v>
                </c:pt>
                <c:pt idx="246811">
                  <c:v>5.59664</c:v>
                </c:pt>
                <c:pt idx="246812">
                  <c:v>5.59667</c:v>
                </c:pt>
                <c:pt idx="246813">
                  <c:v>5.59669</c:v>
                </c:pt>
                <c:pt idx="246814">
                  <c:v>5.59671</c:v>
                </c:pt>
                <c:pt idx="246815">
                  <c:v>5.59673</c:v>
                </c:pt>
                <c:pt idx="246816">
                  <c:v>5.59676</c:v>
                </c:pt>
                <c:pt idx="246817">
                  <c:v>5.59678</c:v>
                </c:pt>
                <c:pt idx="246818">
                  <c:v>5.5968</c:v>
                </c:pt>
                <c:pt idx="246819">
                  <c:v>5.59682</c:v>
                </c:pt>
                <c:pt idx="246820">
                  <c:v>5.59685</c:v>
                </c:pt>
                <c:pt idx="246821">
                  <c:v>5.59687</c:v>
                </c:pt>
                <c:pt idx="246822">
                  <c:v>5.59689</c:v>
                </c:pt>
                <c:pt idx="246823">
                  <c:v>5.59692</c:v>
                </c:pt>
                <c:pt idx="246824">
                  <c:v>5.59694</c:v>
                </c:pt>
                <c:pt idx="246825">
                  <c:v>5.59696</c:v>
                </c:pt>
                <c:pt idx="246826">
                  <c:v>5.59698</c:v>
                </c:pt>
                <c:pt idx="246827">
                  <c:v>5.59701</c:v>
                </c:pt>
                <c:pt idx="246828">
                  <c:v>5.59703</c:v>
                </c:pt>
                <c:pt idx="246829">
                  <c:v>5.59705</c:v>
                </c:pt>
                <c:pt idx="246830">
                  <c:v>5.59708</c:v>
                </c:pt>
                <c:pt idx="246831">
                  <c:v>5.5971</c:v>
                </c:pt>
                <c:pt idx="246832">
                  <c:v>5.59712</c:v>
                </c:pt>
                <c:pt idx="246833">
                  <c:v>5.59714</c:v>
                </c:pt>
                <c:pt idx="246834">
                  <c:v>5.59717</c:v>
                </c:pt>
                <c:pt idx="246835">
                  <c:v>5.59719</c:v>
                </c:pt>
                <c:pt idx="246836">
                  <c:v>5.59721</c:v>
                </c:pt>
                <c:pt idx="246837">
                  <c:v>5.59723</c:v>
                </c:pt>
                <c:pt idx="246838">
                  <c:v>5.59726</c:v>
                </c:pt>
                <c:pt idx="246839">
                  <c:v>5.59728</c:v>
                </c:pt>
                <c:pt idx="246840">
                  <c:v>5.5973</c:v>
                </c:pt>
                <c:pt idx="246841">
                  <c:v>5.59732</c:v>
                </c:pt>
                <c:pt idx="246842">
                  <c:v>5.59735</c:v>
                </c:pt>
                <c:pt idx="246843">
                  <c:v>5.59737</c:v>
                </c:pt>
                <c:pt idx="246844">
                  <c:v>5.59739</c:v>
                </c:pt>
                <c:pt idx="246845">
                  <c:v>5.59741</c:v>
                </c:pt>
                <c:pt idx="246846">
                  <c:v>5.59744</c:v>
                </c:pt>
                <c:pt idx="246847">
                  <c:v>5.59746</c:v>
                </c:pt>
                <c:pt idx="246848">
                  <c:v>5.59748</c:v>
                </c:pt>
                <c:pt idx="246849">
                  <c:v>5.59751</c:v>
                </c:pt>
                <c:pt idx="246850">
                  <c:v>5.59753</c:v>
                </c:pt>
                <c:pt idx="246851">
                  <c:v>5.59755</c:v>
                </c:pt>
                <c:pt idx="246852">
                  <c:v>5.59757</c:v>
                </c:pt>
                <c:pt idx="246853">
                  <c:v>5.5976</c:v>
                </c:pt>
                <c:pt idx="246854">
                  <c:v>5.59762</c:v>
                </c:pt>
                <c:pt idx="246855">
                  <c:v>5.59764</c:v>
                </c:pt>
                <c:pt idx="246856">
                  <c:v>5.59766</c:v>
                </c:pt>
                <c:pt idx="246857">
                  <c:v>5.59769</c:v>
                </c:pt>
                <c:pt idx="246858">
                  <c:v>5.59771</c:v>
                </c:pt>
                <c:pt idx="246859">
                  <c:v>5.59773</c:v>
                </c:pt>
                <c:pt idx="246860">
                  <c:v>5.59776</c:v>
                </c:pt>
                <c:pt idx="246861">
                  <c:v>5.59778</c:v>
                </c:pt>
                <c:pt idx="246862">
                  <c:v>5.5978</c:v>
                </c:pt>
                <c:pt idx="246863">
                  <c:v>5.59782</c:v>
                </c:pt>
                <c:pt idx="246864">
                  <c:v>5.59785</c:v>
                </c:pt>
                <c:pt idx="246865">
                  <c:v>5.59787</c:v>
                </c:pt>
                <c:pt idx="246866">
                  <c:v>5.59789</c:v>
                </c:pt>
                <c:pt idx="246867">
                  <c:v>5.59791</c:v>
                </c:pt>
                <c:pt idx="246868">
                  <c:v>5.59794</c:v>
                </c:pt>
                <c:pt idx="246869">
                  <c:v>5.59796</c:v>
                </c:pt>
                <c:pt idx="246870">
                  <c:v>5.59798</c:v>
                </c:pt>
                <c:pt idx="246871">
                  <c:v>5.598</c:v>
                </c:pt>
                <c:pt idx="246872">
                  <c:v>5.59803</c:v>
                </c:pt>
                <c:pt idx="246873">
                  <c:v>5.59805</c:v>
                </c:pt>
                <c:pt idx="246874">
                  <c:v>5.59807</c:v>
                </c:pt>
                <c:pt idx="246875">
                  <c:v>5.59809</c:v>
                </c:pt>
                <c:pt idx="246876">
                  <c:v>5.59812</c:v>
                </c:pt>
                <c:pt idx="246877">
                  <c:v>5.59814</c:v>
                </c:pt>
                <c:pt idx="246878">
                  <c:v>5.59816</c:v>
                </c:pt>
                <c:pt idx="246879">
                  <c:v>5.59819</c:v>
                </c:pt>
                <c:pt idx="246880">
                  <c:v>5.59821</c:v>
                </c:pt>
                <c:pt idx="246881">
                  <c:v>5.59823</c:v>
                </c:pt>
                <c:pt idx="246882">
                  <c:v>5.59825</c:v>
                </c:pt>
                <c:pt idx="246883">
                  <c:v>5.59828</c:v>
                </c:pt>
                <c:pt idx="246884">
                  <c:v>5.5983</c:v>
                </c:pt>
                <c:pt idx="246885">
                  <c:v>5.59832</c:v>
                </c:pt>
                <c:pt idx="246886">
                  <c:v>5.59835</c:v>
                </c:pt>
                <c:pt idx="246887">
                  <c:v>5.59837</c:v>
                </c:pt>
                <c:pt idx="246888">
                  <c:v>5.59839</c:v>
                </c:pt>
                <c:pt idx="246889">
                  <c:v>5.59841</c:v>
                </c:pt>
                <c:pt idx="246890">
                  <c:v>5.59844</c:v>
                </c:pt>
                <c:pt idx="246891">
                  <c:v>5.59846</c:v>
                </c:pt>
                <c:pt idx="246892">
                  <c:v>5.59848</c:v>
                </c:pt>
                <c:pt idx="246893">
                  <c:v>5.5985</c:v>
                </c:pt>
                <c:pt idx="246894">
                  <c:v>5.59853</c:v>
                </c:pt>
                <c:pt idx="246895">
                  <c:v>5.59855</c:v>
                </c:pt>
                <c:pt idx="246896">
                  <c:v>5.59857</c:v>
                </c:pt>
                <c:pt idx="246897">
                  <c:v>5.59859</c:v>
                </c:pt>
                <c:pt idx="246898">
                  <c:v>5.59862</c:v>
                </c:pt>
                <c:pt idx="246899">
                  <c:v>5.59864</c:v>
                </c:pt>
                <c:pt idx="246900">
                  <c:v>5.59866</c:v>
                </c:pt>
                <c:pt idx="246901">
                  <c:v>5.59868</c:v>
                </c:pt>
                <c:pt idx="246902">
                  <c:v>5.59871</c:v>
                </c:pt>
                <c:pt idx="246903">
                  <c:v>5.59873</c:v>
                </c:pt>
                <c:pt idx="246904">
                  <c:v>5.59875</c:v>
                </c:pt>
                <c:pt idx="246905">
                  <c:v>5.59878</c:v>
                </c:pt>
                <c:pt idx="246906">
                  <c:v>5.5988</c:v>
                </c:pt>
                <c:pt idx="246907">
                  <c:v>5.59882</c:v>
                </c:pt>
                <c:pt idx="246908">
                  <c:v>5.59884</c:v>
                </c:pt>
                <c:pt idx="246909">
                  <c:v>5.59887</c:v>
                </c:pt>
                <c:pt idx="246910">
                  <c:v>5.59889</c:v>
                </c:pt>
                <c:pt idx="246911">
                  <c:v>5.59891</c:v>
                </c:pt>
                <c:pt idx="246912">
                  <c:v>5.59893</c:v>
                </c:pt>
                <c:pt idx="246913">
                  <c:v>5.59896</c:v>
                </c:pt>
                <c:pt idx="246914">
                  <c:v>5.59898</c:v>
                </c:pt>
                <c:pt idx="246915">
                  <c:v>5.599</c:v>
                </c:pt>
                <c:pt idx="246916">
                  <c:v>5.59903</c:v>
                </c:pt>
                <c:pt idx="246917">
                  <c:v>5.59905</c:v>
                </c:pt>
                <c:pt idx="246918">
                  <c:v>5.59907</c:v>
                </c:pt>
                <c:pt idx="246919">
                  <c:v>5.59909</c:v>
                </c:pt>
                <c:pt idx="246920">
                  <c:v>5.59912</c:v>
                </c:pt>
                <c:pt idx="246921">
                  <c:v>5.59914</c:v>
                </c:pt>
                <c:pt idx="246922">
                  <c:v>5.59916</c:v>
                </c:pt>
                <c:pt idx="246923">
                  <c:v>5.59918</c:v>
                </c:pt>
                <c:pt idx="246924">
                  <c:v>5.59921</c:v>
                </c:pt>
                <c:pt idx="246925">
                  <c:v>5.59923</c:v>
                </c:pt>
                <c:pt idx="246926">
                  <c:v>5.59925</c:v>
                </c:pt>
                <c:pt idx="246927">
                  <c:v>5.59927</c:v>
                </c:pt>
                <c:pt idx="246928">
                  <c:v>5.5993</c:v>
                </c:pt>
                <c:pt idx="246929">
                  <c:v>5.59932</c:v>
                </c:pt>
                <c:pt idx="246930">
                  <c:v>5.59934</c:v>
                </c:pt>
                <c:pt idx="246931">
                  <c:v>5.59936</c:v>
                </c:pt>
                <c:pt idx="246932">
                  <c:v>5.59939</c:v>
                </c:pt>
                <c:pt idx="246933">
                  <c:v>5.59941</c:v>
                </c:pt>
                <c:pt idx="246934">
                  <c:v>5.59943</c:v>
                </c:pt>
                <c:pt idx="246935">
                  <c:v>5.59946</c:v>
                </c:pt>
                <c:pt idx="246936">
                  <c:v>5.59948</c:v>
                </c:pt>
                <c:pt idx="246937">
                  <c:v>5.5995</c:v>
                </c:pt>
                <c:pt idx="246938">
                  <c:v>5.59952</c:v>
                </c:pt>
                <c:pt idx="246939">
                  <c:v>5.59955</c:v>
                </c:pt>
                <c:pt idx="246940">
                  <c:v>5.59957</c:v>
                </c:pt>
                <c:pt idx="246941">
                  <c:v>5.59959</c:v>
                </c:pt>
                <c:pt idx="246942">
                  <c:v>5.59962</c:v>
                </c:pt>
                <c:pt idx="246943">
                  <c:v>5.59964</c:v>
                </c:pt>
                <c:pt idx="246944">
                  <c:v>5.59966</c:v>
                </c:pt>
                <c:pt idx="246945">
                  <c:v>5.59968</c:v>
                </c:pt>
                <c:pt idx="246946">
                  <c:v>5.59971</c:v>
                </c:pt>
                <c:pt idx="246947">
                  <c:v>5.59973</c:v>
                </c:pt>
                <c:pt idx="246948">
                  <c:v>5.59975</c:v>
                </c:pt>
                <c:pt idx="246949">
                  <c:v>5.59977</c:v>
                </c:pt>
                <c:pt idx="246950">
                  <c:v>5.5998</c:v>
                </c:pt>
                <c:pt idx="246951">
                  <c:v>5.59982</c:v>
                </c:pt>
                <c:pt idx="246952">
                  <c:v>5.59984</c:v>
                </c:pt>
                <c:pt idx="246953">
                  <c:v>5.59986</c:v>
                </c:pt>
                <c:pt idx="246954">
                  <c:v>5.59989</c:v>
                </c:pt>
                <c:pt idx="246955">
                  <c:v>5.59991</c:v>
                </c:pt>
                <c:pt idx="246956">
                  <c:v>5.59993</c:v>
                </c:pt>
                <c:pt idx="246957">
                  <c:v>5.59995</c:v>
                </c:pt>
                <c:pt idx="246958">
                  <c:v>5.59998</c:v>
                </c:pt>
                <c:pt idx="246959">
                  <c:v>5.6</c:v>
                </c:pt>
                <c:pt idx="246960">
                  <c:v>5.60002</c:v>
                </c:pt>
                <c:pt idx="246961">
                  <c:v>5.60004</c:v>
                </c:pt>
                <c:pt idx="246962">
                  <c:v>5.60007</c:v>
                </c:pt>
                <c:pt idx="246963">
                  <c:v>5.60009</c:v>
                </c:pt>
                <c:pt idx="246964">
                  <c:v>5.60011</c:v>
                </c:pt>
                <c:pt idx="246965">
                  <c:v>5.60014</c:v>
                </c:pt>
                <c:pt idx="246966">
                  <c:v>5.60016</c:v>
                </c:pt>
                <c:pt idx="246967">
                  <c:v>5.60018</c:v>
                </c:pt>
                <c:pt idx="246968">
                  <c:v>5.6002</c:v>
                </c:pt>
                <c:pt idx="246969">
                  <c:v>5.60023</c:v>
                </c:pt>
                <c:pt idx="246970">
                  <c:v>5.60025</c:v>
                </c:pt>
                <c:pt idx="246971">
                  <c:v>5.60027</c:v>
                </c:pt>
                <c:pt idx="246972">
                  <c:v>5.6003</c:v>
                </c:pt>
                <c:pt idx="246973">
                  <c:v>5.60032</c:v>
                </c:pt>
                <c:pt idx="246974">
                  <c:v>5.60034</c:v>
                </c:pt>
                <c:pt idx="246975">
                  <c:v>5.60036</c:v>
                </c:pt>
                <c:pt idx="246976">
                  <c:v>5.60039</c:v>
                </c:pt>
                <c:pt idx="246977">
                  <c:v>5.60041</c:v>
                </c:pt>
                <c:pt idx="246978">
                  <c:v>5.60043</c:v>
                </c:pt>
                <c:pt idx="246979">
                  <c:v>5.60045</c:v>
                </c:pt>
                <c:pt idx="246980">
                  <c:v>5.60048</c:v>
                </c:pt>
                <c:pt idx="246981">
                  <c:v>5.6005</c:v>
                </c:pt>
                <c:pt idx="246982">
                  <c:v>5.60052</c:v>
                </c:pt>
                <c:pt idx="246983">
                  <c:v>5.60054</c:v>
                </c:pt>
                <c:pt idx="246984">
                  <c:v>5.60057</c:v>
                </c:pt>
                <c:pt idx="246985">
                  <c:v>5.60059</c:v>
                </c:pt>
                <c:pt idx="246986">
                  <c:v>5.60061</c:v>
                </c:pt>
                <c:pt idx="246987">
                  <c:v>5.60063</c:v>
                </c:pt>
                <c:pt idx="246988">
                  <c:v>5.60066</c:v>
                </c:pt>
                <c:pt idx="246989">
                  <c:v>5.60068</c:v>
                </c:pt>
                <c:pt idx="246990">
                  <c:v>5.6007</c:v>
                </c:pt>
                <c:pt idx="246991">
                  <c:v>5.60073</c:v>
                </c:pt>
                <c:pt idx="246992">
                  <c:v>5.60075</c:v>
                </c:pt>
                <c:pt idx="246993">
                  <c:v>5.60077</c:v>
                </c:pt>
                <c:pt idx="246994">
                  <c:v>5.60079</c:v>
                </c:pt>
                <c:pt idx="246995">
                  <c:v>5.60082</c:v>
                </c:pt>
                <c:pt idx="246996">
                  <c:v>5.60084</c:v>
                </c:pt>
                <c:pt idx="246997">
                  <c:v>5.60086</c:v>
                </c:pt>
                <c:pt idx="246998">
                  <c:v>5.60088</c:v>
                </c:pt>
                <c:pt idx="246999">
                  <c:v>5.60091</c:v>
                </c:pt>
                <c:pt idx="247000">
                  <c:v>5.60093</c:v>
                </c:pt>
                <c:pt idx="247001">
                  <c:v>5.60095</c:v>
                </c:pt>
                <c:pt idx="247002">
                  <c:v>5.60098</c:v>
                </c:pt>
                <c:pt idx="247003">
                  <c:v>5.601</c:v>
                </c:pt>
                <c:pt idx="247004">
                  <c:v>5.60102</c:v>
                </c:pt>
                <c:pt idx="247005">
                  <c:v>5.60104</c:v>
                </c:pt>
                <c:pt idx="247006">
                  <c:v>5.60107</c:v>
                </c:pt>
                <c:pt idx="247007">
                  <c:v>5.60109</c:v>
                </c:pt>
                <c:pt idx="247008">
                  <c:v>5.60111</c:v>
                </c:pt>
                <c:pt idx="247009">
                  <c:v>5.60113</c:v>
                </c:pt>
                <c:pt idx="247010">
                  <c:v>5.60116</c:v>
                </c:pt>
                <c:pt idx="247011">
                  <c:v>5.60118</c:v>
                </c:pt>
                <c:pt idx="247012">
                  <c:v>5.6012</c:v>
                </c:pt>
                <c:pt idx="247013">
                  <c:v>5.60122</c:v>
                </c:pt>
                <c:pt idx="247014">
                  <c:v>5.60125</c:v>
                </c:pt>
                <c:pt idx="247015">
                  <c:v>5.60127</c:v>
                </c:pt>
                <c:pt idx="247016">
                  <c:v>5.60129</c:v>
                </c:pt>
                <c:pt idx="247017">
                  <c:v>5.60131</c:v>
                </c:pt>
                <c:pt idx="247018">
                  <c:v>5.60134</c:v>
                </c:pt>
                <c:pt idx="247019">
                  <c:v>5.60136</c:v>
                </c:pt>
                <c:pt idx="247020">
                  <c:v>5.60138</c:v>
                </c:pt>
                <c:pt idx="247021">
                  <c:v>5.60141</c:v>
                </c:pt>
                <c:pt idx="247022">
                  <c:v>5.60143</c:v>
                </c:pt>
                <c:pt idx="247023">
                  <c:v>5.60145</c:v>
                </c:pt>
                <c:pt idx="247024">
                  <c:v>5.60147</c:v>
                </c:pt>
                <c:pt idx="247025">
                  <c:v>5.6015</c:v>
                </c:pt>
                <c:pt idx="247026">
                  <c:v>5.60152</c:v>
                </c:pt>
                <c:pt idx="247027">
                  <c:v>5.60154</c:v>
                </c:pt>
                <c:pt idx="247028">
                  <c:v>5.60156</c:v>
                </c:pt>
                <c:pt idx="247029">
                  <c:v>5.60159</c:v>
                </c:pt>
                <c:pt idx="247030">
                  <c:v>5.60161</c:v>
                </c:pt>
                <c:pt idx="247031">
                  <c:v>5.60163</c:v>
                </c:pt>
                <c:pt idx="247032">
                  <c:v>5.60166</c:v>
                </c:pt>
                <c:pt idx="247033">
                  <c:v>5.60168</c:v>
                </c:pt>
                <c:pt idx="247034">
                  <c:v>5.6017</c:v>
                </c:pt>
                <c:pt idx="247035">
                  <c:v>5.60172</c:v>
                </c:pt>
                <c:pt idx="247036">
                  <c:v>5.60175</c:v>
                </c:pt>
                <c:pt idx="247037">
                  <c:v>5.60177</c:v>
                </c:pt>
                <c:pt idx="247038">
                  <c:v>5.60179</c:v>
                </c:pt>
                <c:pt idx="247039">
                  <c:v>5.60181</c:v>
                </c:pt>
                <c:pt idx="247040">
                  <c:v>5.60184</c:v>
                </c:pt>
                <c:pt idx="247041">
                  <c:v>5.60186</c:v>
                </c:pt>
                <c:pt idx="247042">
                  <c:v>5.60188</c:v>
                </c:pt>
                <c:pt idx="247043">
                  <c:v>5.60191</c:v>
                </c:pt>
                <c:pt idx="247044">
                  <c:v>5.60193</c:v>
                </c:pt>
                <c:pt idx="247045">
                  <c:v>5.60195</c:v>
                </c:pt>
                <c:pt idx="247046">
                  <c:v>5.60197</c:v>
                </c:pt>
                <c:pt idx="247047">
                  <c:v>5.60199</c:v>
                </c:pt>
                <c:pt idx="247048">
                  <c:v>5.60202</c:v>
                </c:pt>
                <c:pt idx="247049">
                  <c:v>5.60204</c:v>
                </c:pt>
                <c:pt idx="247050">
                  <c:v>5.60206</c:v>
                </c:pt>
                <c:pt idx="247051">
                  <c:v>5.60209</c:v>
                </c:pt>
                <c:pt idx="247052">
                  <c:v>5.60211</c:v>
                </c:pt>
                <c:pt idx="247053">
                  <c:v>5.60213</c:v>
                </c:pt>
                <c:pt idx="247054">
                  <c:v>5.60215</c:v>
                </c:pt>
                <c:pt idx="247055">
                  <c:v>5.60218</c:v>
                </c:pt>
                <c:pt idx="247056">
                  <c:v>5.6022</c:v>
                </c:pt>
                <c:pt idx="247057">
                  <c:v>5.60222</c:v>
                </c:pt>
                <c:pt idx="247058">
                  <c:v>5.60224</c:v>
                </c:pt>
                <c:pt idx="247059">
                  <c:v>5.60227</c:v>
                </c:pt>
                <c:pt idx="247060">
                  <c:v>5.60229</c:v>
                </c:pt>
                <c:pt idx="247061">
                  <c:v>5.60231</c:v>
                </c:pt>
                <c:pt idx="247062">
                  <c:v>5.60234</c:v>
                </c:pt>
                <c:pt idx="247063">
                  <c:v>5.60236</c:v>
                </c:pt>
                <c:pt idx="247064">
                  <c:v>5.60238</c:v>
                </c:pt>
                <c:pt idx="247065">
                  <c:v>5.6024</c:v>
                </c:pt>
                <c:pt idx="247066">
                  <c:v>5.60243</c:v>
                </c:pt>
                <c:pt idx="247067">
                  <c:v>5.60245</c:v>
                </c:pt>
                <c:pt idx="247068">
                  <c:v>5.60247</c:v>
                </c:pt>
                <c:pt idx="247069">
                  <c:v>5.60249</c:v>
                </c:pt>
                <c:pt idx="247070">
                  <c:v>5.60252</c:v>
                </c:pt>
                <c:pt idx="247071">
                  <c:v>5.60254</c:v>
                </c:pt>
                <c:pt idx="247072">
                  <c:v>5.60256</c:v>
                </c:pt>
                <c:pt idx="247073">
                  <c:v>5.60259</c:v>
                </c:pt>
                <c:pt idx="247074">
                  <c:v>5.60261</c:v>
                </c:pt>
                <c:pt idx="247075">
                  <c:v>5.60263</c:v>
                </c:pt>
                <c:pt idx="247076">
                  <c:v>5.60265</c:v>
                </c:pt>
                <c:pt idx="247077">
                  <c:v>5.60268</c:v>
                </c:pt>
                <c:pt idx="247078">
                  <c:v>5.6027</c:v>
                </c:pt>
                <c:pt idx="247079">
                  <c:v>5.60272</c:v>
                </c:pt>
                <c:pt idx="247080">
                  <c:v>5.60274</c:v>
                </c:pt>
                <c:pt idx="247081">
                  <c:v>5.60277</c:v>
                </c:pt>
                <c:pt idx="247082">
                  <c:v>5.60279</c:v>
                </c:pt>
                <c:pt idx="247083">
                  <c:v>5.60281</c:v>
                </c:pt>
                <c:pt idx="247084">
                  <c:v>5.60283</c:v>
                </c:pt>
                <c:pt idx="247085">
                  <c:v>5.60286</c:v>
                </c:pt>
                <c:pt idx="247086">
                  <c:v>5.60288</c:v>
                </c:pt>
                <c:pt idx="247087">
                  <c:v>5.6029</c:v>
                </c:pt>
                <c:pt idx="247088">
                  <c:v>5.60292</c:v>
                </c:pt>
                <c:pt idx="247089">
                  <c:v>5.60295</c:v>
                </c:pt>
                <c:pt idx="247090">
                  <c:v>5.60297</c:v>
                </c:pt>
                <c:pt idx="247091">
                  <c:v>5.60299</c:v>
                </c:pt>
                <c:pt idx="247092">
                  <c:v>5.60302</c:v>
                </c:pt>
                <c:pt idx="247093">
                  <c:v>5.60304</c:v>
                </c:pt>
                <c:pt idx="247094">
                  <c:v>5.60306</c:v>
                </c:pt>
                <c:pt idx="247095">
                  <c:v>5.60308</c:v>
                </c:pt>
                <c:pt idx="247096">
                  <c:v>5.60311</c:v>
                </c:pt>
                <c:pt idx="247097">
                  <c:v>5.60313</c:v>
                </c:pt>
                <c:pt idx="247098">
                  <c:v>5.60315</c:v>
                </c:pt>
                <c:pt idx="247099">
                  <c:v>5.60318</c:v>
                </c:pt>
                <c:pt idx="247100">
                  <c:v>5.6032</c:v>
                </c:pt>
                <c:pt idx="247101">
                  <c:v>5.60322</c:v>
                </c:pt>
                <c:pt idx="247102">
                  <c:v>5.60324</c:v>
                </c:pt>
                <c:pt idx="247103">
                  <c:v>5.60327</c:v>
                </c:pt>
                <c:pt idx="247104">
                  <c:v>5.60329</c:v>
                </c:pt>
                <c:pt idx="247105">
                  <c:v>5.60331</c:v>
                </c:pt>
                <c:pt idx="247106">
                  <c:v>5.60333</c:v>
                </c:pt>
                <c:pt idx="247107">
                  <c:v>5.60336</c:v>
                </c:pt>
                <c:pt idx="247108">
                  <c:v>5.60338</c:v>
                </c:pt>
                <c:pt idx="247109">
                  <c:v>5.6034</c:v>
                </c:pt>
                <c:pt idx="247110">
                  <c:v>5.60342</c:v>
                </c:pt>
                <c:pt idx="247111">
                  <c:v>5.60345</c:v>
                </c:pt>
                <c:pt idx="247112">
                  <c:v>5.60347</c:v>
                </c:pt>
                <c:pt idx="247113">
                  <c:v>5.60349</c:v>
                </c:pt>
                <c:pt idx="247114">
                  <c:v>5.60351</c:v>
                </c:pt>
                <c:pt idx="247115">
                  <c:v>5.60354</c:v>
                </c:pt>
                <c:pt idx="247116">
                  <c:v>5.60356</c:v>
                </c:pt>
                <c:pt idx="247117">
                  <c:v>5.60358</c:v>
                </c:pt>
                <c:pt idx="247118">
                  <c:v>5.6036</c:v>
                </c:pt>
                <c:pt idx="247119">
                  <c:v>5.60363</c:v>
                </c:pt>
                <c:pt idx="247120">
                  <c:v>5.60365</c:v>
                </c:pt>
                <c:pt idx="247121">
                  <c:v>5.60367</c:v>
                </c:pt>
                <c:pt idx="247122">
                  <c:v>5.6037</c:v>
                </c:pt>
                <c:pt idx="247123">
                  <c:v>5.60372</c:v>
                </c:pt>
                <c:pt idx="247124">
                  <c:v>5.60374</c:v>
                </c:pt>
                <c:pt idx="247125">
                  <c:v>5.60376</c:v>
                </c:pt>
                <c:pt idx="247126">
                  <c:v>5.60379</c:v>
                </c:pt>
                <c:pt idx="247127">
                  <c:v>5.60381</c:v>
                </c:pt>
                <c:pt idx="247128">
                  <c:v>5.60383</c:v>
                </c:pt>
                <c:pt idx="247129">
                  <c:v>5.60386</c:v>
                </c:pt>
                <c:pt idx="247130">
                  <c:v>5.60388</c:v>
                </c:pt>
                <c:pt idx="247131">
                  <c:v>5.6039</c:v>
                </c:pt>
                <c:pt idx="247132">
                  <c:v>5.60392</c:v>
                </c:pt>
                <c:pt idx="247133">
                  <c:v>5.60395</c:v>
                </c:pt>
                <c:pt idx="247134">
                  <c:v>5.60397</c:v>
                </c:pt>
                <c:pt idx="247135">
                  <c:v>5.60399</c:v>
                </c:pt>
                <c:pt idx="247136">
                  <c:v>5.60401</c:v>
                </c:pt>
                <c:pt idx="247137">
                  <c:v>5.60404</c:v>
                </c:pt>
                <c:pt idx="247138">
                  <c:v>5.60406</c:v>
                </c:pt>
                <c:pt idx="247139">
                  <c:v>5.60408</c:v>
                </c:pt>
                <c:pt idx="247140">
                  <c:v>5.6041</c:v>
                </c:pt>
                <c:pt idx="247141">
                  <c:v>5.60413</c:v>
                </c:pt>
                <c:pt idx="247142">
                  <c:v>5.60415</c:v>
                </c:pt>
                <c:pt idx="247143">
                  <c:v>5.60417</c:v>
                </c:pt>
                <c:pt idx="247144">
                  <c:v>5.60419</c:v>
                </c:pt>
                <c:pt idx="247145">
                  <c:v>5.60422</c:v>
                </c:pt>
                <c:pt idx="247146">
                  <c:v>5.60424</c:v>
                </c:pt>
                <c:pt idx="247147">
                  <c:v>5.60426</c:v>
                </c:pt>
                <c:pt idx="247148">
                  <c:v>5.60429</c:v>
                </c:pt>
                <c:pt idx="247149">
                  <c:v>5.60431</c:v>
                </c:pt>
                <c:pt idx="247150">
                  <c:v>5.60433</c:v>
                </c:pt>
                <c:pt idx="247151">
                  <c:v>5.60435</c:v>
                </c:pt>
                <c:pt idx="247152">
                  <c:v>5.60438</c:v>
                </c:pt>
                <c:pt idx="247153">
                  <c:v>5.6044</c:v>
                </c:pt>
                <c:pt idx="247154">
                  <c:v>5.60442</c:v>
                </c:pt>
                <c:pt idx="247155">
                  <c:v>5.60444</c:v>
                </c:pt>
                <c:pt idx="247156">
                  <c:v>5.60447</c:v>
                </c:pt>
                <c:pt idx="247157">
                  <c:v>5.60449</c:v>
                </c:pt>
                <c:pt idx="247158">
                  <c:v>5.60451</c:v>
                </c:pt>
                <c:pt idx="247159">
                  <c:v>5.60454</c:v>
                </c:pt>
                <c:pt idx="247160">
                  <c:v>5.60456</c:v>
                </c:pt>
                <c:pt idx="247161">
                  <c:v>5.60458</c:v>
                </c:pt>
                <c:pt idx="247162">
                  <c:v>5.6046</c:v>
                </c:pt>
                <c:pt idx="247163">
                  <c:v>5.60463</c:v>
                </c:pt>
                <c:pt idx="247164">
                  <c:v>5.60465</c:v>
                </c:pt>
                <c:pt idx="247165">
                  <c:v>5.60467</c:v>
                </c:pt>
                <c:pt idx="247166">
                  <c:v>5.60469</c:v>
                </c:pt>
                <c:pt idx="247167">
                  <c:v>5.60472</c:v>
                </c:pt>
                <c:pt idx="247168">
                  <c:v>5.60474</c:v>
                </c:pt>
                <c:pt idx="247169">
                  <c:v>5.60476</c:v>
                </c:pt>
                <c:pt idx="247170">
                  <c:v>5.60478</c:v>
                </c:pt>
                <c:pt idx="247171">
                  <c:v>5.60481</c:v>
                </c:pt>
                <c:pt idx="247172">
                  <c:v>5.60483</c:v>
                </c:pt>
                <c:pt idx="247173">
                  <c:v>5.60485</c:v>
                </c:pt>
                <c:pt idx="247174">
                  <c:v>5.60487</c:v>
                </c:pt>
                <c:pt idx="247175">
                  <c:v>5.6049</c:v>
                </c:pt>
                <c:pt idx="247176">
                  <c:v>5.60492</c:v>
                </c:pt>
                <c:pt idx="247177">
                  <c:v>5.60494</c:v>
                </c:pt>
                <c:pt idx="247178">
                  <c:v>5.60497</c:v>
                </c:pt>
                <c:pt idx="247179">
                  <c:v>5.60499</c:v>
                </c:pt>
                <c:pt idx="247180">
                  <c:v>5.60501</c:v>
                </c:pt>
                <c:pt idx="247181">
                  <c:v>5.60503</c:v>
                </c:pt>
                <c:pt idx="247182">
                  <c:v>5.60506</c:v>
                </c:pt>
                <c:pt idx="247183">
                  <c:v>5.60508</c:v>
                </c:pt>
                <c:pt idx="247184">
                  <c:v>5.6051</c:v>
                </c:pt>
                <c:pt idx="247185">
                  <c:v>5.60513</c:v>
                </c:pt>
                <c:pt idx="247186">
                  <c:v>5.60515</c:v>
                </c:pt>
                <c:pt idx="247187">
                  <c:v>5.60517</c:v>
                </c:pt>
                <c:pt idx="247188">
                  <c:v>5.60519</c:v>
                </c:pt>
                <c:pt idx="247189">
                  <c:v>5.60522</c:v>
                </c:pt>
                <c:pt idx="247190">
                  <c:v>5.60524</c:v>
                </c:pt>
                <c:pt idx="247191">
                  <c:v>5.60526</c:v>
                </c:pt>
                <c:pt idx="247192">
                  <c:v>5.60528</c:v>
                </c:pt>
                <c:pt idx="247193">
                  <c:v>5.60531</c:v>
                </c:pt>
                <c:pt idx="247194">
                  <c:v>5.60533</c:v>
                </c:pt>
                <c:pt idx="247195">
                  <c:v>5.60535</c:v>
                </c:pt>
                <c:pt idx="247196">
                  <c:v>5.60537</c:v>
                </c:pt>
                <c:pt idx="247197">
                  <c:v>5.6054</c:v>
                </c:pt>
                <c:pt idx="247198">
                  <c:v>5.60542</c:v>
                </c:pt>
                <c:pt idx="247199">
                  <c:v>5.60544</c:v>
                </c:pt>
                <c:pt idx="247200">
                  <c:v>5.60546</c:v>
                </c:pt>
                <c:pt idx="247201">
                  <c:v>5.60549</c:v>
                </c:pt>
                <c:pt idx="247202">
                  <c:v>5.60551</c:v>
                </c:pt>
                <c:pt idx="247203">
                  <c:v>5.60553</c:v>
                </c:pt>
                <c:pt idx="247204">
                  <c:v>5.60556</c:v>
                </c:pt>
                <c:pt idx="247205">
                  <c:v>5.60558</c:v>
                </c:pt>
                <c:pt idx="247206">
                  <c:v>5.6056</c:v>
                </c:pt>
                <c:pt idx="247207">
                  <c:v>5.60562</c:v>
                </c:pt>
                <c:pt idx="247208">
                  <c:v>5.60565</c:v>
                </c:pt>
                <c:pt idx="247209">
                  <c:v>5.60567</c:v>
                </c:pt>
                <c:pt idx="247210">
                  <c:v>5.60569</c:v>
                </c:pt>
                <c:pt idx="247211">
                  <c:v>5.60571</c:v>
                </c:pt>
                <c:pt idx="247212">
                  <c:v>5.60574</c:v>
                </c:pt>
                <c:pt idx="247213">
                  <c:v>5.60576</c:v>
                </c:pt>
                <c:pt idx="247214">
                  <c:v>5.60578</c:v>
                </c:pt>
                <c:pt idx="247215">
                  <c:v>5.60581</c:v>
                </c:pt>
                <c:pt idx="247216">
                  <c:v>5.60583</c:v>
                </c:pt>
                <c:pt idx="247217">
                  <c:v>5.60585</c:v>
                </c:pt>
                <c:pt idx="247218">
                  <c:v>5.60587</c:v>
                </c:pt>
                <c:pt idx="247219">
                  <c:v>5.6059</c:v>
                </c:pt>
                <c:pt idx="247220">
                  <c:v>5.60592</c:v>
                </c:pt>
                <c:pt idx="247221">
                  <c:v>5.60594</c:v>
                </c:pt>
                <c:pt idx="247222">
                  <c:v>5.60596</c:v>
                </c:pt>
                <c:pt idx="247223">
                  <c:v>5.60599</c:v>
                </c:pt>
                <c:pt idx="247224">
                  <c:v>5.60601</c:v>
                </c:pt>
                <c:pt idx="247225">
                  <c:v>5.60603</c:v>
                </c:pt>
                <c:pt idx="247226">
                  <c:v>5.60605</c:v>
                </c:pt>
                <c:pt idx="247227">
                  <c:v>5.60608</c:v>
                </c:pt>
                <c:pt idx="247228">
                  <c:v>5.6061</c:v>
                </c:pt>
                <c:pt idx="247229">
                  <c:v>5.60612</c:v>
                </c:pt>
                <c:pt idx="247230">
                  <c:v>5.60614</c:v>
                </c:pt>
                <c:pt idx="247231">
                  <c:v>5.60617</c:v>
                </c:pt>
                <c:pt idx="247232">
                  <c:v>5.60619</c:v>
                </c:pt>
                <c:pt idx="247233">
                  <c:v>5.60621</c:v>
                </c:pt>
                <c:pt idx="247234">
                  <c:v>5.60624</c:v>
                </c:pt>
                <c:pt idx="247235">
                  <c:v>5.60626</c:v>
                </c:pt>
                <c:pt idx="247236">
                  <c:v>5.60628</c:v>
                </c:pt>
                <c:pt idx="247237">
                  <c:v>5.6063</c:v>
                </c:pt>
                <c:pt idx="247238">
                  <c:v>5.60633</c:v>
                </c:pt>
                <c:pt idx="247239">
                  <c:v>5.60635</c:v>
                </c:pt>
                <c:pt idx="247240">
                  <c:v>5.60637</c:v>
                </c:pt>
                <c:pt idx="247241">
                  <c:v>5.6064</c:v>
                </c:pt>
                <c:pt idx="247242">
                  <c:v>5.60642</c:v>
                </c:pt>
                <c:pt idx="247243">
                  <c:v>5.60644</c:v>
                </c:pt>
                <c:pt idx="247244">
                  <c:v>5.60646</c:v>
                </c:pt>
                <c:pt idx="247245">
                  <c:v>5.60649</c:v>
                </c:pt>
                <c:pt idx="247246">
                  <c:v>5.60651</c:v>
                </c:pt>
                <c:pt idx="247247">
                  <c:v>5.60653</c:v>
                </c:pt>
                <c:pt idx="247248">
                  <c:v>5.60655</c:v>
                </c:pt>
                <c:pt idx="247249">
                  <c:v>5.60658</c:v>
                </c:pt>
                <c:pt idx="247250">
                  <c:v>5.6066</c:v>
                </c:pt>
                <c:pt idx="247251">
                  <c:v>5.60662</c:v>
                </c:pt>
                <c:pt idx="247252">
                  <c:v>5.60664</c:v>
                </c:pt>
                <c:pt idx="247253">
                  <c:v>5.60667</c:v>
                </c:pt>
                <c:pt idx="247254">
                  <c:v>5.60669</c:v>
                </c:pt>
                <c:pt idx="247255">
                  <c:v>5.60671</c:v>
                </c:pt>
                <c:pt idx="247256">
                  <c:v>5.60673</c:v>
                </c:pt>
                <c:pt idx="247257">
                  <c:v>5.60676</c:v>
                </c:pt>
                <c:pt idx="247258">
                  <c:v>5.60678</c:v>
                </c:pt>
                <c:pt idx="247259">
                  <c:v>5.6068</c:v>
                </c:pt>
                <c:pt idx="247260">
                  <c:v>5.60682</c:v>
                </c:pt>
                <c:pt idx="247261">
                  <c:v>5.60685</c:v>
                </c:pt>
                <c:pt idx="247262">
                  <c:v>5.60687</c:v>
                </c:pt>
                <c:pt idx="247263">
                  <c:v>5.60689</c:v>
                </c:pt>
                <c:pt idx="247264">
                  <c:v>5.60692</c:v>
                </c:pt>
                <c:pt idx="247265">
                  <c:v>5.60694</c:v>
                </c:pt>
                <c:pt idx="247266">
                  <c:v>5.60696</c:v>
                </c:pt>
                <c:pt idx="247267">
                  <c:v>5.60698</c:v>
                </c:pt>
                <c:pt idx="247268">
                  <c:v>5.60701</c:v>
                </c:pt>
                <c:pt idx="247269">
                  <c:v>5.60703</c:v>
                </c:pt>
                <c:pt idx="247270">
                  <c:v>5.60705</c:v>
                </c:pt>
                <c:pt idx="247271">
                  <c:v>5.60708</c:v>
                </c:pt>
                <c:pt idx="247272">
                  <c:v>5.6071</c:v>
                </c:pt>
                <c:pt idx="247273">
                  <c:v>5.60712</c:v>
                </c:pt>
                <c:pt idx="247274">
                  <c:v>5.60714</c:v>
                </c:pt>
                <c:pt idx="247275">
                  <c:v>5.60717</c:v>
                </c:pt>
                <c:pt idx="247276">
                  <c:v>5.60719</c:v>
                </c:pt>
                <c:pt idx="247277">
                  <c:v>5.60721</c:v>
                </c:pt>
                <c:pt idx="247278">
                  <c:v>5.60723</c:v>
                </c:pt>
                <c:pt idx="247279">
                  <c:v>5.60726</c:v>
                </c:pt>
                <c:pt idx="247280">
                  <c:v>5.60728</c:v>
                </c:pt>
                <c:pt idx="247281">
                  <c:v>5.6073</c:v>
                </c:pt>
                <c:pt idx="247282">
                  <c:v>5.60732</c:v>
                </c:pt>
                <c:pt idx="247283">
                  <c:v>5.60735</c:v>
                </c:pt>
                <c:pt idx="247284">
                  <c:v>5.60737</c:v>
                </c:pt>
                <c:pt idx="247285">
                  <c:v>5.60739</c:v>
                </c:pt>
                <c:pt idx="247286">
                  <c:v>5.60741</c:v>
                </c:pt>
                <c:pt idx="247287">
                  <c:v>5.60744</c:v>
                </c:pt>
                <c:pt idx="247288">
                  <c:v>5.60746</c:v>
                </c:pt>
                <c:pt idx="247289">
                  <c:v>5.60748</c:v>
                </c:pt>
                <c:pt idx="247290">
                  <c:v>5.60751</c:v>
                </c:pt>
                <c:pt idx="247291">
                  <c:v>5.60753</c:v>
                </c:pt>
                <c:pt idx="247292">
                  <c:v>5.60755</c:v>
                </c:pt>
                <c:pt idx="247293">
                  <c:v>5.60757</c:v>
                </c:pt>
                <c:pt idx="247294">
                  <c:v>5.6076</c:v>
                </c:pt>
                <c:pt idx="247295">
                  <c:v>5.60762</c:v>
                </c:pt>
                <c:pt idx="247296">
                  <c:v>5.60764</c:v>
                </c:pt>
                <c:pt idx="247297">
                  <c:v>5.60766</c:v>
                </c:pt>
                <c:pt idx="247298">
                  <c:v>5.60769</c:v>
                </c:pt>
                <c:pt idx="247299">
                  <c:v>5.60771</c:v>
                </c:pt>
                <c:pt idx="247300">
                  <c:v>5.60773</c:v>
                </c:pt>
                <c:pt idx="247301">
                  <c:v>5.60776</c:v>
                </c:pt>
                <c:pt idx="247302">
                  <c:v>5.60778</c:v>
                </c:pt>
                <c:pt idx="247303">
                  <c:v>5.6078</c:v>
                </c:pt>
                <c:pt idx="247304">
                  <c:v>5.60782</c:v>
                </c:pt>
                <c:pt idx="247305">
                  <c:v>5.60785</c:v>
                </c:pt>
                <c:pt idx="247306">
                  <c:v>5.60787</c:v>
                </c:pt>
                <c:pt idx="247307">
                  <c:v>5.60789</c:v>
                </c:pt>
                <c:pt idx="247308">
                  <c:v>5.60791</c:v>
                </c:pt>
                <c:pt idx="247309">
                  <c:v>5.60794</c:v>
                </c:pt>
                <c:pt idx="247310">
                  <c:v>5.60796</c:v>
                </c:pt>
                <c:pt idx="247311">
                  <c:v>5.60798</c:v>
                </c:pt>
                <c:pt idx="247312">
                  <c:v>5.60801</c:v>
                </c:pt>
                <c:pt idx="247313">
                  <c:v>5.60803</c:v>
                </c:pt>
                <c:pt idx="247314">
                  <c:v>5.60805</c:v>
                </c:pt>
                <c:pt idx="247315">
                  <c:v>5.60807</c:v>
                </c:pt>
                <c:pt idx="247316">
                  <c:v>5.60809</c:v>
                </c:pt>
                <c:pt idx="247317">
                  <c:v>5.60812</c:v>
                </c:pt>
                <c:pt idx="247318">
                  <c:v>5.60814</c:v>
                </c:pt>
                <c:pt idx="247319">
                  <c:v>5.60816</c:v>
                </c:pt>
                <c:pt idx="247320">
                  <c:v>5.60819</c:v>
                </c:pt>
                <c:pt idx="247321">
                  <c:v>5.60821</c:v>
                </c:pt>
                <c:pt idx="247322">
                  <c:v>5.60823</c:v>
                </c:pt>
                <c:pt idx="247323">
                  <c:v>5.60825</c:v>
                </c:pt>
                <c:pt idx="247324">
                  <c:v>5.60828</c:v>
                </c:pt>
                <c:pt idx="247325">
                  <c:v>5.6083</c:v>
                </c:pt>
                <c:pt idx="247326">
                  <c:v>5.60832</c:v>
                </c:pt>
                <c:pt idx="247327">
                  <c:v>5.60834</c:v>
                </c:pt>
                <c:pt idx="247328">
                  <c:v>5.60837</c:v>
                </c:pt>
                <c:pt idx="247329">
                  <c:v>5.60839</c:v>
                </c:pt>
                <c:pt idx="247330">
                  <c:v>5.60841</c:v>
                </c:pt>
                <c:pt idx="247331">
                  <c:v>5.60844</c:v>
                </c:pt>
                <c:pt idx="247332">
                  <c:v>5.60846</c:v>
                </c:pt>
                <c:pt idx="247333">
                  <c:v>5.60848</c:v>
                </c:pt>
                <c:pt idx="247334">
                  <c:v>5.6085</c:v>
                </c:pt>
                <c:pt idx="247335">
                  <c:v>5.60853</c:v>
                </c:pt>
                <c:pt idx="247336">
                  <c:v>5.60855</c:v>
                </c:pt>
                <c:pt idx="247337">
                  <c:v>5.60857</c:v>
                </c:pt>
                <c:pt idx="247338">
                  <c:v>5.60859</c:v>
                </c:pt>
                <c:pt idx="247339">
                  <c:v>5.60862</c:v>
                </c:pt>
                <c:pt idx="247340">
                  <c:v>5.60864</c:v>
                </c:pt>
                <c:pt idx="247341">
                  <c:v>5.60866</c:v>
                </c:pt>
                <c:pt idx="247342">
                  <c:v>5.60869</c:v>
                </c:pt>
                <c:pt idx="247343">
                  <c:v>5.60871</c:v>
                </c:pt>
                <c:pt idx="247344">
                  <c:v>5.60873</c:v>
                </c:pt>
                <c:pt idx="247345">
                  <c:v>5.60875</c:v>
                </c:pt>
                <c:pt idx="247346">
                  <c:v>5.60878</c:v>
                </c:pt>
                <c:pt idx="247347">
                  <c:v>5.6088</c:v>
                </c:pt>
                <c:pt idx="247348">
                  <c:v>5.60882</c:v>
                </c:pt>
                <c:pt idx="247349">
                  <c:v>5.60884</c:v>
                </c:pt>
                <c:pt idx="247350">
                  <c:v>5.60887</c:v>
                </c:pt>
                <c:pt idx="247351">
                  <c:v>5.60889</c:v>
                </c:pt>
                <c:pt idx="247352">
                  <c:v>5.60891</c:v>
                </c:pt>
                <c:pt idx="247353">
                  <c:v>5.60893</c:v>
                </c:pt>
                <c:pt idx="247354">
                  <c:v>5.60896</c:v>
                </c:pt>
                <c:pt idx="247355">
                  <c:v>5.60898</c:v>
                </c:pt>
                <c:pt idx="247356">
                  <c:v>5.609</c:v>
                </c:pt>
                <c:pt idx="247357">
                  <c:v>5.60902</c:v>
                </c:pt>
                <c:pt idx="247358">
                  <c:v>5.60905</c:v>
                </c:pt>
                <c:pt idx="247359">
                  <c:v>5.60907</c:v>
                </c:pt>
                <c:pt idx="247360">
                  <c:v>5.60909</c:v>
                </c:pt>
                <c:pt idx="247361">
                  <c:v>5.60912</c:v>
                </c:pt>
                <c:pt idx="247362">
                  <c:v>5.60914</c:v>
                </c:pt>
                <c:pt idx="247363">
                  <c:v>5.60916</c:v>
                </c:pt>
                <c:pt idx="247364">
                  <c:v>5.60918</c:v>
                </c:pt>
                <c:pt idx="247365">
                  <c:v>5.60921</c:v>
                </c:pt>
                <c:pt idx="247366">
                  <c:v>5.60923</c:v>
                </c:pt>
                <c:pt idx="247367">
                  <c:v>5.60925</c:v>
                </c:pt>
                <c:pt idx="247368">
                  <c:v>5.60927</c:v>
                </c:pt>
                <c:pt idx="247369">
                  <c:v>5.6093</c:v>
                </c:pt>
                <c:pt idx="247370">
                  <c:v>5.60932</c:v>
                </c:pt>
                <c:pt idx="247371">
                  <c:v>5.60934</c:v>
                </c:pt>
                <c:pt idx="247372">
                  <c:v>5.60937</c:v>
                </c:pt>
                <c:pt idx="247373">
                  <c:v>5.60939</c:v>
                </c:pt>
                <c:pt idx="247374">
                  <c:v>5.60941</c:v>
                </c:pt>
                <c:pt idx="247375">
                  <c:v>5.60943</c:v>
                </c:pt>
                <c:pt idx="247376">
                  <c:v>5.60946</c:v>
                </c:pt>
                <c:pt idx="247377">
                  <c:v>5.60948</c:v>
                </c:pt>
                <c:pt idx="247378">
                  <c:v>5.6095</c:v>
                </c:pt>
                <c:pt idx="247379">
                  <c:v>5.60952</c:v>
                </c:pt>
                <c:pt idx="247380">
                  <c:v>5.60955</c:v>
                </c:pt>
                <c:pt idx="247381">
                  <c:v>5.60957</c:v>
                </c:pt>
                <c:pt idx="247382">
                  <c:v>5.60959</c:v>
                </c:pt>
                <c:pt idx="247383">
                  <c:v>5.60961</c:v>
                </c:pt>
                <c:pt idx="247384">
                  <c:v>5.60964</c:v>
                </c:pt>
                <c:pt idx="247385">
                  <c:v>5.60966</c:v>
                </c:pt>
                <c:pt idx="247386">
                  <c:v>5.60968</c:v>
                </c:pt>
                <c:pt idx="247387">
                  <c:v>5.6097</c:v>
                </c:pt>
                <c:pt idx="247388">
                  <c:v>5.60973</c:v>
                </c:pt>
                <c:pt idx="247389">
                  <c:v>5.60975</c:v>
                </c:pt>
                <c:pt idx="247390">
                  <c:v>5.60977</c:v>
                </c:pt>
                <c:pt idx="247391">
                  <c:v>5.6098</c:v>
                </c:pt>
                <c:pt idx="247392">
                  <c:v>5.60982</c:v>
                </c:pt>
                <c:pt idx="247393">
                  <c:v>5.60984</c:v>
                </c:pt>
                <c:pt idx="247394">
                  <c:v>5.60986</c:v>
                </c:pt>
                <c:pt idx="247395">
                  <c:v>5.60989</c:v>
                </c:pt>
                <c:pt idx="247396">
                  <c:v>5.60991</c:v>
                </c:pt>
                <c:pt idx="247397">
                  <c:v>5.60993</c:v>
                </c:pt>
                <c:pt idx="247398">
                  <c:v>5.60996</c:v>
                </c:pt>
                <c:pt idx="247399">
                  <c:v>5.60998</c:v>
                </c:pt>
                <c:pt idx="247400">
                  <c:v>5.61</c:v>
                </c:pt>
                <c:pt idx="247401">
                  <c:v>5.61002</c:v>
                </c:pt>
                <c:pt idx="247402">
                  <c:v>5.61005</c:v>
                </c:pt>
                <c:pt idx="247403">
                  <c:v>5.61007</c:v>
                </c:pt>
                <c:pt idx="247404">
                  <c:v>5.61009</c:v>
                </c:pt>
                <c:pt idx="247405">
                  <c:v>5.61011</c:v>
                </c:pt>
                <c:pt idx="247406">
                  <c:v>5.61014</c:v>
                </c:pt>
                <c:pt idx="247407">
                  <c:v>5.61016</c:v>
                </c:pt>
                <c:pt idx="247408">
                  <c:v>5.61018</c:v>
                </c:pt>
                <c:pt idx="247409">
                  <c:v>5.6102</c:v>
                </c:pt>
                <c:pt idx="247410">
                  <c:v>5.61023</c:v>
                </c:pt>
                <c:pt idx="247411">
                  <c:v>5.61025</c:v>
                </c:pt>
                <c:pt idx="247412">
                  <c:v>5.61027</c:v>
                </c:pt>
                <c:pt idx="247413">
                  <c:v>5.61029</c:v>
                </c:pt>
                <c:pt idx="247414">
                  <c:v>5.61032</c:v>
                </c:pt>
                <c:pt idx="247415">
                  <c:v>5.61034</c:v>
                </c:pt>
                <c:pt idx="247416">
                  <c:v>5.61036</c:v>
                </c:pt>
                <c:pt idx="247417">
                  <c:v>5.61038</c:v>
                </c:pt>
                <c:pt idx="247418">
                  <c:v>5.61041</c:v>
                </c:pt>
                <c:pt idx="247419">
                  <c:v>5.61043</c:v>
                </c:pt>
                <c:pt idx="247420">
                  <c:v>5.61045</c:v>
                </c:pt>
                <c:pt idx="247421">
                  <c:v>5.61048</c:v>
                </c:pt>
                <c:pt idx="247422">
                  <c:v>5.6105</c:v>
                </c:pt>
                <c:pt idx="247423">
                  <c:v>5.61052</c:v>
                </c:pt>
                <c:pt idx="247424">
                  <c:v>5.61054</c:v>
                </c:pt>
                <c:pt idx="247425">
                  <c:v>5.61057</c:v>
                </c:pt>
                <c:pt idx="247426">
                  <c:v>5.61059</c:v>
                </c:pt>
                <c:pt idx="247427">
                  <c:v>5.61061</c:v>
                </c:pt>
                <c:pt idx="247428">
                  <c:v>5.61064</c:v>
                </c:pt>
                <c:pt idx="247429">
                  <c:v>5.61066</c:v>
                </c:pt>
                <c:pt idx="247430">
                  <c:v>5.61068</c:v>
                </c:pt>
                <c:pt idx="247431">
                  <c:v>5.6107</c:v>
                </c:pt>
                <c:pt idx="247432">
                  <c:v>5.61073</c:v>
                </c:pt>
                <c:pt idx="247433">
                  <c:v>5.61075</c:v>
                </c:pt>
                <c:pt idx="247434">
                  <c:v>5.61077</c:v>
                </c:pt>
                <c:pt idx="247435">
                  <c:v>5.61079</c:v>
                </c:pt>
                <c:pt idx="247436">
                  <c:v>5.61082</c:v>
                </c:pt>
                <c:pt idx="247437">
                  <c:v>5.61084</c:v>
                </c:pt>
                <c:pt idx="247438">
                  <c:v>5.61086</c:v>
                </c:pt>
                <c:pt idx="247439">
                  <c:v>5.61088</c:v>
                </c:pt>
                <c:pt idx="247440">
                  <c:v>5.61091</c:v>
                </c:pt>
                <c:pt idx="247441">
                  <c:v>5.61093</c:v>
                </c:pt>
                <c:pt idx="247442">
                  <c:v>5.61095</c:v>
                </c:pt>
                <c:pt idx="247443">
                  <c:v>5.61097</c:v>
                </c:pt>
                <c:pt idx="247444">
                  <c:v>5.611</c:v>
                </c:pt>
                <c:pt idx="247445">
                  <c:v>5.61102</c:v>
                </c:pt>
                <c:pt idx="247446">
                  <c:v>5.61104</c:v>
                </c:pt>
                <c:pt idx="247447">
                  <c:v>5.61107</c:v>
                </c:pt>
                <c:pt idx="247448">
                  <c:v>5.61109</c:v>
                </c:pt>
                <c:pt idx="247449">
                  <c:v>5.61111</c:v>
                </c:pt>
                <c:pt idx="247450">
                  <c:v>5.61113</c:v>
                </c:pt>
                <c:pt idx="247451">
                  <c:v>5.61116</c:v>
                </c:pt>
                <c:pt idx="247452">
                  <c:v>5.61118</c:v>
                </c:pt>
                <c:pt idx="247453">
                  <c:v>5.6112</c:v>
                </c:pt>
                <c:pt idx="247454">
                  <c:v>5.61122</c:v>
                </c:pt>
                <c:pt idx="247455">
                  <c:v>5.61125</c:v>
                </c:pt>
                <c:pt idx="247456">
                  <c:v>5.61127</c:v>
                </c:pt>
                <c:pt idx="247457">
                  <c:v>5.61129</c:v>
                </c:pt>
                <c:pt idx="247458">
                  <c:v>5.61132</c:v>
                </c:pt>
                <c:pt idx="247459">
                  <c:v>5.61134</c:v>
                </c:pt>
                <c:pt idx="247460">
                  <c:v>5.61136</c:v>
                </c:pt>
                <c:pt idx="247461">
                  <c:v>5.61138</c:v>
                </c:pt>
                <c:pt idx="247462">
                  <c:v>5.61141</c:v>
                </c:pt>
                <c:pt idx="247463">
                  <c:v>5.61143</c:v>
                </c:pt>
                <c:pt idx="247464">
                  <c:v>5.61145</c:v>
                </c:pt>
                <c:pt idx="247465">
                  <c:v>5.61147</c:v>
                </c:pt>
                <c:pt idx="247466">
                  <c:v>5.6115</c:v>
                </c:pt>
                <c:pt idx="247467">
                  <c:v>5.61152</c:v>
                </c:pt>
                <c:pt idx="247468">
                  <c:v>5.61154</c:v>
                </c:pt>
                <c:pt idx="247469">
                  <c:v>5.61156</c:v>
                </c:pt>
                <c:pt idx="247470">
                  <c:v>5.61159</c:v>
                </c:pt>
                <c:pt idx="247471">
                  <c:v>5.61161</c:v>
                </c:pt>
                <c:pt idx="247472">
                  <c:v>5.61163</c:v>
                </c:pt>
                <c:pt idx="247473">
                  <c:v>5.61165</c:v>
                </c:pt>
                <c:pt idx="247474">
                  <c:v>5.61168</c:v>
                </c:pt>
                <c:pt idx="247475">
                  <c:v>5.6117</c:v>
                </c:pt>
                <c:pt idx="247476">
                  <c:v>5.61172</c:v>
                </c:pt>
                <c:pt idx="247477">
                  <c:v>5.61175</c:v>
                </c:pt>
                <c:pt idx="247478">
                  <c:v>5.61177</c:v>
                </c:pt>
                <c:pt idx="247479">
                  <c:v>5.61179</c:v>
                </c:pt>
                <c:pt idx="247480">
                  <c:v>5.61181</c:v>
                </c:pt>
                <c:pt idx="247481">
                  <c:v>5.61184</c:v>
                </c:pt>
                <c:pt idx="247482">
                  <c:v>5.61186</c:v>
                </c:pt>
                <c:pt idx="247483">
                  <c:v>5.61188</c:v>
                </c:pt>
                <c:pt idx="247484">
                  <c:v>5.61191</c:v>
                </c:pt>
                <c:pt idx="247485">
                  <c:v>5.61193</c:v>
                </c:pt>
                <c:pt idx="247486">
                  <c:v>5.61195</c:v>
                </c:pt>
                <c:pt idx="247487">
                  <c:v>5.61197</c:v>
                </c:pt>
                <c:pt idx="247488">
                  <c:v>5.612</c:v>
                </c:pt>
                <c:pt idx="247489">
                  <c:v>5.61202</c:v>
                </c:pt>
                <c:pt idx="247490">
                  <c:v>5.61204</c:v>
                </c:pt>
                <c:pt idx="247491">
                  <c:v>5.61206</c:v>
                </c:pt>
                <c:pt idx="247492">
                  <c:v>5.61209</c:v>
                </c:pt>
                <c:pt idx="247493">
                  <c:v>5.61211</c:v>
                </c:pt>
                <c:pt idx="247494">
                  <c:v>5.61213</c:v>
                </c:pt>
                <c:pt idx="247495">
                  <c:v>5.61215</c:v>
                </c:pt>
                <c:pt idx="247496">
                  <c:v>5.61218</c:v>
                </c:pt>
                <c:pt idx="247497">
                  <c:v>5.6122</c:v>
                </c:pt>
                <c:pt idx="247498">
                  <c:v>5.61222</c:v>
                </c:pt>
                <c:pt idx="247499">
                  <c:v>5.61224</c:v>
                </c:pt>
                <c:pt idx="247500">
                  <c:v>5.61227</c:v>
                </c:pt>
                <c:pt idx="247501">
                  <c:v>5.61229</c:v>
                </c:pt>
                <c:pt idx="247502">
                  <c:v>5.61231</c:v>
                </c:pt>
                <c:pt idx="247503">
                  <c:v>5.61234</c:v>
                </c:pt>
                <c:pt idx="247504">
                  <c:v>5.61236</c:v>
                </c:pt>
                <c:pt idx="247505">
                  <c:v>5.61238</c:v>
                </c:pt>
                <c:pt idx="247506">
                  <c:v>5.6124</c:v>
                </c:pt>
                <c:pt idx="247507">
                  <c:v>5.61243</c:v>
                </c:pt>
                <c:pt idx="247508">
                  <c:v>5.61245</c:v>
                </c:pt>
                <c:pt idx="247509">
                  <c:v>5.61247</c:v>
                </c:pt>
                <c:pt idx="247510">
                  <c:v>5.61249</c:v>
                </c:pt>
                <c:pt idx="247511">
                  <c:v>5.61252</c:v>
                </c:pt>
                <c:pt idx="247512">
                  <c:v>5.61254</c:v>
                </c:pt>
                <c:pt idx="247513">
                  <c:v>5.61256</c:v>
                </c:pt>
                <c:pt idx="247514">
                  <c:v>5.61259</c:v>
                </c:pt>
                <c:pt idx="247515">
                  <c:v>5.61261</c:v>
                </c:pt>
                <c:pt idx="247516">
                  <c:v>5.61263</c:v>
                </c:pt>
                <c:pt idx="247517">
                  <c:v>5.61265</c:v>
                </c:pt>
                <c:pt idx="247518">
                  <c:v>5.61268</c:v>
                </c:pt>
                <c:pt idx="247519">
                  <c:v>5.6127</c:v>
                </c:pt>
                <c:pt idx="247520">
                  <c:v>5.61272</c:v>
                </c:pt>
                <c:pt idx="247521">
                  <c:v>5.61274</c:v>
                </c:pt>
                <c:pt idx="247522">
                  <c:v>5.61277</c:v>
                </c:pt>
                <c:pt idx="247523">
                  <c:v>5.61279</c:v>
                </c:pt>
                <c:pt idx="247524">
                  <c:v>5.61281</c:v>
                </c:pt>
                <c:pt idx="247525">
                  <c:v>5.61283</c:v>
                </c:pt>
                <c:pt idx="247526">
                  <c:v>5.61286</c:v>
                </c:pt>
                <c:pt idx="247527">
                  <c:v>5.61288</c:v>
                </c:pt>
                <c:pt idx="247528">
                  <c:v>5.6129</c:v>
                </c:pt>
                <c:pt idx="247529">
                  <c:v>5.61292</c:v>
                </c:pt>
                <c:pt idx="247530">
                  <c:v>5.61295</c:v>
                </c:pt>
                <c:pt idx="247531">
                  <c:v>5.61297</c:v>
                </c:pt>
                <c:pt idx="247532">
                  <c:v>5.61299</c:v>
                </c:pt>
                <c:pt idx="247533">
                  <c:v>5.61302</c:v>
                </c:pt>
                <c:pt idx="247534">
                  <c:v>5.61304</c:v>
                </c:pt>
                <c:pt idx="247535">
                  <c:v>5.61306</c:v>
                </c:pt>
                <c:pt idx="247536">
                  <c:v>5.61308</c:v>
                </c:pt>
                <c:pt idx="247537">
                  <c:v>5.61311</c:v>
                </c:pt>
                <c:pt idx="247538">
                  <c:v>5.61313</c:v>
                </c:pt>
                <c:pt idx="247539">
                  <c:v>5.61315</c:v>
                </c:pt>
                <c:pt idx="247540">
                  <c:v>5.61318</c:v>
                </c:pt>
                <c:pt idx="247541">
                  <c:v>5.6132</c:v>
                </c:pt>
                <c:pt idx="247542">
                  <c:v>5.61322</c:v>
                </c:pt>
                <c:pt idx="247543">
                  <c:v>5.61324</c:v>
                </c:pt>
                <c:pt idx="247544">
                  <c:v>5.61327</c:v>
                </c:pt>
                <c:pt idx="247545">
                  <c:v>5.61329</c:v>
                </c:pt>
                <c:pt idx="247546">
                  <c:v>5.61331</c:v>
                </c:pt>
                <c:pt idx="247547">
                  <c:v>5.61333</c:v>
                </c:pt>
                <c:pt idx="247548">
                  <c:v>5.61336</c:v>
                </c:pt>
                <c:pt idx="247549">
                  <c:v>5.61338</c:v>
                </c:pt>
                <c:pt idx="247550">
                  <c:v>5.6134</c:v>
                </c:pt>
                <c:pt idx="247551">
                  <c:v>5.61342</c:v>
                </c:pt>
                <c:pt idx="247552">
                  <c:v>5.61345</c:v>
                </c:pt>
                <c:pt idx="247553">
                  <c:v>5.61347</c:v>
                </c:pt>
                <c:pt idx="247554">
                  <c:v>5.61349</c:v>
                </c:pt>
                <c:pt idx="247555">
                  <c:v>5.61351</c:v>
                </c:pt>
                <c:pt idx="247556">
                  <c:v>5.61354</c:v>
                </c:pt>
                <c:pt idx="247557">
                  <c:v>5.61356</c:v>
                </c:pt>
                <c:pt idx="247558">
                  <c:v>5.61358</c:v>
                </c:pt>
                <c:pt idx="247559">
                  <c:v>5.6136</c:v>
                </c:pt>
                <c:pt idx="247560">
                  <c:v>5.61363</c:v>
                </c:pt>
                <c:pt idx="247561">
                  <c:v>5.61365</c:v>
                </c:pt>
                <c:pt idx="247562">
                  <c:v>5.61367</c:v>
                </c:pt>
                <c:pt idx="247563">
                  <c:v>5.6137</c:v>
                </c:pt>
                <c:pt idx="247564">
                  <c:v>5.61372</c:v>
                </c:pt>
                <c:pt idx="247565">
                  <c:v>5.61374</c:v>
                </c:pt>
                <c:pt idx="247566">
                  <c:v>5.61376</c:v>
                </c:pt>
                <c:pt idx="247567">
                  <c:v>5.61379</c:v>
                </c:pt>
                <c:pt idx="247568">
                  <c:v>5.61381</c:v>
                </c:pt>
                <c:pt idx="247569">
                  <c:v>5.61383</c:v>
                </c:pt>
                <c:pt idx="247570">
                  <c:v>5.61386</c:v>
                </c:pt>
                <c:pt idx="247571">
                  <c:v>5.61388</c:v>
                </c:pt>
                <c:pt idx="247572">
                  <c:v>5.6139</c:v>
                </c:pt>
                <c:pt idx="247573">
                  <c:v>5.61392</c:v>
                </c:pt>
                <c:pt idx="247574">
                  <c:v>5.61395</c:v>
                </c:pt>
                <c:pt idx="247575">
                  <c:v>5.61397</c:v>
                </c:pt>
                <c:pt idx="247576">
                  <c:v>5.61399</c:v>
                </c:pt>
                <c:pt idx="247577">
                  <c:v>5.61401</c:v>
                </c:pt>
                <c:pt idx="247578">
                  <c:v>5.61404</c:v>
                </c:pt>
                <c:pt idx="247579">
                  <c:v>5.61406</c:v>
                </c:pt>
                <c:pt idx="247580">
                  <c:v>5.61408</c:v>
                </c:pt>
                <c:pt idx="247581">
                  <c:v>5.6141</c:v>
                </c:pt>
                <c:pt idx="247582">
                  <c:v>5.61413</c:v>
                </c:pt>
                <c:pt idx="247583">
                  <c:v>5.61415</c:v>
                </c:pt>
                <c:pt idx="247584">
                  <c:v>5.61417</c:v>
                </c:pt>
                <c:pt idx="247585">
                  <c:v>5.61419</c:v>
                </c:pt>
                <c:pt idx="247586">
                  <c:v>5.61422</c:v>
                </c:pt>
                <c:pt idx="247587">
                  <c:v>5.61424</c:v>
                </c:pt>
                <c:pt idx="247588">
                  <c:v>5.61426</c:v>
                </c:pt>
                <c:pt idx="247589">
                  <c:v>5.61429</c:v>
                </c:pt>
                <c:pt idx="247590">
                  <c:v>5.61431</c:v>
                </c:pt>
                <c:pt idx="247591">
                  <c:v>5.61433</c:v>
                </c:pt>
                <c:pt idx="247592">
                  <c:v>5.61435</c:v>
                </c:pt>
                <c:pt idx="247593">
                  <c:v>5.61438</c:v>
                </c:pt>
                <c:pt idx="247594">
                  <c:v>5.6144</c:v>
                </c:pt>
                <c:pt idx="247595">
                  <c:v>5.61442</c:v>
                </c:pt>
                <c:pt idx="247596">
                  <c:v>5.61444</c:v>
                </c:pt>
                <c:pt idx="247597">
                  <c:v>5.61447</c:v>
                </c:pt>
                <c:pt idx="247598">
                  <c:v>5.61449</c:v>
                </c:pt>
                <c:pt idx="247599">
                  <c:v>5.61451</c:v>
                </c:pt>
                <c:pt idx="247600">
                  <c:v>5.61454</c:v>
                </c:pt>
                <c:pt idx="247601">
                  <c:v>5.61456</c:v>
                </c:pt>
                <c:pt idx="247602">
                  <c:v>5.61458</c:v>
                </c:pt>
                <c:pt idx="247603">
                  <c:v>5.6146</c:v>
                </c:pt>
                <c:pt idx="247604">
                  <c:v>5.61463</c:v>
                </c:pt>
                <c:pt idx="247605">
                  <c:v>5.61465</c:v>
                </c:pt>
                <c:pt idx="247606">
                  <c:v>5.61467</c:v>
                </c:pt>
                <c:pt idx="247607">
                  <c:v>5.61469</c:v>
                </c:pt>
                <c:pt idx="247608">
                  <c:v>5.61472</c:v>
                </c:pt>
                <c:pt idx="247609">
                  <c:v>5.61474</c:v>
                </c:pt>
                <c:pt idx="247610">
                  <c:v>5.61476</c:v>
                </c:pt>
                <c:pt idx="247611">
                  <c:v>5.61479</c:v>
                </c:pt>
                <c:pt idx="247612">
                  <c:v>5.61481</c:v>
                </c:pt>
                <c:pt idx="247613">
                  <c:v>5.61483</c:v>
                </c:pt>
                <c:pt idx="247614">
                  <c:v>5.61485</c:v>
                </c:pt>
                <c:pt idx="247615">
                  <c:v>5.61487</c:v>
                </c:pt>
                <c:pt idx="247616">
                  <c:v>5.6149</c:v>
                </c:pt>
                <c:pt idx="247617">
                  <c:v>5.61492</c:v>
                </c:pt>
                <c:pt idx="247618">
                  <c:v>5.61494</c:v>
                </c:pt>
                <c:pt idx="247619">
                  <c:v>5.61497</c:v>
                </c:pt>
                <c:pt idx="247620">
                  <c:v>5.61499</c:v>
                </c:pt>
                <c:pt idx="247621">
                  <c:v>5.61501</c:v>
                </c:pt>
                <c:pt idx="247622">
                  <c:v>5.61503</c:v>
                </c:pt>
                <c:pt idx="247623">
                  <c:v>5.61506</c:v>
                </c:pt>
                <c:pt idx="247624">
                  <c:v>5.61508</c:v>
                </c:pt>
                <c:pt idx="247625">
                  <c:v>5.6151</c:v>
                </c:pt>
                <c:pt idx="247626">
                  <c:v>5.61512</c:v>
                </c:pt>
                <c:pt idx="247627">
                  <c:v>5.61515</c:v>
                </c:pt>
                <c:pt idx="247628">
                  <c:v>5.61517</c:v>
                </c:pt>
                <c:pt idx="247629">
                  <c:v>5.61519</c:v>
                </c:pt>
                <c:pt idx="247630">
                  <c:v>5.61522</c:v>
                </c:pt>
                <c:pt idx="247631">
                  <c:v>5.61524</c:v>
                </c:pt>
                <c:pt idx="247632">
                  <c:v>5.61526</c:v>
                </c:pt>
                <c:pt idx="247633">
                  <c:v>5.61528</c:v>
                </c:pt>
                <c:pt idx="247634">
                  <c:v>5.61531</c:v>
                </c:pt>
                <c:pt idx="247635">
                  <c:v>5.61533</c:v>
                </c:pt>
                <c:pt idx="247636">
                  <c:v>5.61535</c:v>
                </c:pt>
                <c:pt idx="247637">
                  <c:v>5.61537</c:v>
                </c:pt>
                <c:pt idx="247638">
                  <c:v>5.6154</c:v>
                </c:pt>
                <c:pt idx="247639">
                  <c:v>5.61542</c:v>
                </c:pt>
                <c:pt idx="247640">
                  <c:v>5.61544</c:v>
                </c:pt>
                <c:pt idx="247641">
                  <c:v>5.61547</c:v>
                </c:pt>
                <c:pt idx="247642">
                  <c:v>5.61549</c:v>
                </c:pt>
                <c:pt idx="247643">
                  <c:v>5.61551</c:v>
                </c:pt>
                <c:pt idx="247644">
                  <c:v>5.61553</c:v>
                </c:pt>
                <c:pt idx="247645">
                  <c:v>5.61556</c:v>
                </c:pt>
                <c:pt idx="247646">
                  <c:v>5.61558</c:v>
                </c:pt>
                <c:pt idx="247647">
                  <c:v>5.6156</c:v>
                </c:pt>
                <c:pt idx="247648">
                  <c:v>5.61562</c:v>
                </c:pt>
                <c:pt idx="247649">
                  <c:v>5.61565</c:v>
                </c:pt>
                <c:pt idx="247650">
                  <c:v>5.61567</c:v>
                </c:pt>
                <c:pt idx="247651">
                  <c:v>5.61569</c:v>
                </c:pt>
                <c:pt idx="247652">
                  <c:v>5.61571</c:v>
                </c:pt>
                <c:pt idx="247653">
                  <c:v>5.61574</c:v>
                </c:pt>
                <c:pt idx="247654">
                  <c:v>5.61576</c:v>
                </c:pt>
                <c:pt idx="247655">
                  <c:v>5.61578</c:v>
                </c:pt>
                <c:pt idx="247656">
                  <c:v>5.6158</c:v>
                </c:pt>
                <c:pt idx="247657">
                  <c:v>5.61583</c:v>
                </c:pt>
                <c:pt idx="247658">
                  <c:v>5.61585</c:v>
                </c:pt>
                <c:pt idx="247659">
                  <c:v>5.61587</c:v>
                </c:pt>
                <c:pt idx="247660">
                  <c:v>5.6159</c:v>
                </c:pt>
                <c:pt idx="247661">
                  <c:v>5.61592</c:v>
                </c:pt>
                <c:pt idx="247662">
                  <c:v>5.61594</c:v>
                </c:pt>
                <c:pt idx="247663">
                  <c:v>5.61596</c:v>
                </c:pt>
                <c:pt idx="247664">
                  <c:v>5.61599</c:v>
                </c:pt>
                <c:pt idx="247665">
                  <c:v>5.61601</c:v>
                </c:pt>
                <c:pt idx="247666">
                  <c:v>5.61603</c:v>
                </c:pt>
                <c:pt idx="247667">
                  <c:v>5.61605</c:v>
                </c:pt>
                <c:pt idx="247668">
                  <c:v>5.61608</c:v>
                </c:pt>
                <c:pt idx="247669">
                  <c:v>5.6161</c:v>
                </c:pt>
                <c:pt idx="247670">
                  <c:v>5.61612</c:v>
                </c:pt>
                <c:pt idx="247671">
                  <c:v>5.61615</c:v>
                </c:pt>
                <c:pt idx="247672">
                  <c:v>5.61617</c:v>
                </c:pt>
                <c:pt idx="247673">
                  <c:v>5.61619</c:v>
                </c:pt>
                <c:pt idx="247674">
                  <c:v>5.61621</c:v>
                </c:pt>
                <c:pt idx="247675">
                  <c:v>5.61624</c:v>
                </c:pt>
                <c:pt idx="247676">
                  <c:v>5.61626</c:v>
                </c:pt>
                <c:pt idx="247677">
                  <c:v>5.61628</c:v>
                </c:pt>
                <c:pt idx="247678">
                  <c:v>5.6163</c:v>
                </c:pt>
                <c:pt idx="247679">
                  <c:v>5.61633</c:v>
                </c:pt>
                <c:pt idx="247680">
                  <c:v>5.61635</c:v>
                </c:pt>
                <c:pt idx="247681">
                  <c:v>5.61637</c:v>
                </c:pt>
                <c:pt idx="247682">
                  <c:v>5.61639</c:v>
                </c:pt>
                <c:pt idx="247683">
                  <c:v>5.61642</c:v>
                </c:pt>
                <c:pt idx="247684">
                  <c:v>5.61644</c:v>
                </c:pt>
                <c:pt idx="247685">
                  <c:v>5.61646</c:v>
                </c:pt>
                <c:pt idx="247686">
                  <c:v>5.61648</c:v>
                </c:pt>
                <c:pt idx="247687">
                  <c:v>5.61651</c:v>
                </c:pt>
                <c:pt idx="247688">
                  <c:v>5.61653</c:v>
                </c:pt>
                <c:pt idx="247689">
                  <c:v>5.61655</c:v>
                </c:pt>
                <c:pt idx="247690">
                  <c:v>5.61658</c:v>
                </c:pt>
                <c:pt idx="247691">
                  <c:v>5.6166</c:v>
                </c:pt>
                <c:pt idx="247692">
                  <c:v>5.61662</c:v>
                </c:pt>
                <c:pt idx="247693">
                  <c:v>5.61664</c:v>
                </c:pt>
                <c:pt idx="247694">
                  <c:v>5.61667</c:v>
                </c:pt>
                <c:pt idx="247695">
                  <c:v>5.61669</c:v>
                </c:pt>
                <c:pt idx="247696">
                  <c:v>5.61671</c:v>
                </c:pt>
                <c:pt idx="247697">
                  <c:v>5.61674</c:v>
                </c:pt>
                <c:pt idx="247698">
                  <c:v>5.61676</c:v>
                </c:pt>
                <c:pt idx="247699">
                  <c:v>5.61678</c:v>
                </c:pt>
                <c:pt idx="247700">
                  <c:v>5.6168</c:v>
                </c:pt>
                <c:pt idx="247701">
                  <c:v>5.61683</c:v>
                </c:pt>
                <c:pt idx="247702">
                  <c:v>5.61685</c:v>
                </c:pt>
                <c:pt idx="247703">
                  <c:v>5.61687</c:v>
                </c:pt>
                <c:pt idx="247704">
                  <c:v>5.61689</c:v>
                </c:pt>
                <c:pt idx="247705">
                  <c:v>5.61692</c:v>
                </c:pt>
                <c:pt idx="247706">
                  <c:v>5.61694</c:v>
                </c:pt>
                <c:pt idx="247707">
                  <c:v>5.61696</c:v>
                </c:pt>
                <c:pt idx="247708">
                  <c:v>5.61698</c:v>
                </c:pt>
                <c:pt idx="247709">
                  <c:v>5.61701</c:v>
                </c:pt>
                <c:pt idx="247710">
                  <c:v>5.61703</c:v>
                </c:pt>
                <c:pt idx="247711">
                  <c:v>5.61705</c:v>
                </c:pt>
                <c:pt idx="247712">
                  <c:v>5.61707</c:v>
                </c:pt>
                <c:pt idx="247713">
                  <c:v>5.6171</c:v>
                </c:pt>
                <c:pt idx="247714">
                  <c:v>5.61712</c:v>
                </c:pt>
                <c:pt idx="247715">
                  <c:v>5.61714</c:v>
                </c:pt>
                <c:pt idx="247716">
                  <c:v>5.61717</c:v>
                </c:pt>
                <c:pt idx="247717">
                  <c:v>5.61719</c:v>
                </c:pt>
                <c:pt idx="247718">
                  <c:v>5.61721</c:v>
                </c:pt>
                <c:pt idx="247719">
                  <c:v>5.61723</c:v>
                </c:pt>
                <c:pt idx="247720">
                  <c:v>5.61726</c:v>
                </c:pt>
                <c:pt idx="247721">
                  <c:v>5.61728</c:v>
                </c:pt>
                <c:pt idx="247722">
                  <c:v>5.6173</c:v>
                </c:pt>
                <c:pt idx="247723">
                  <c:v>5.61732</c:v>
                </c:pt>
                <c:pt idx="247724">
                  <c:v>5.61735</c:v>
                </c:pt>
                <c:pt idx="247725">
                  <c:v>5.61737</c:v>
                </c:pt>
                <c:pt idx="247726">
                  <c:v>5.61739</c:v>
                </c:pt>
                <c:pt idx="247727">
                  <c:v>5.61742</c:v>
                </c:pt>
                <c:pt idx="247728">
                  <c:v>5.61744</c:v>
                </c:pt>
                <c:pt idx="247729">
                  <c:v>5.61746</c:v>
                </c:pt>
                <c:pt idx="247730">
                  <c:v>5.61748</c:v>
                </c:pt>
                <c:pt idx="247731">
                  <c:v>5.61751</c:v>
                </c:pt>
                <c:pt idx="247732">
                  <c:v>5.61753</c:v>
                </c:pt>
                <c:pt idx="247733">
                  <c:v>5.61755</c:v>
                </c:pt>
                <c:pt idx="247734">
                  <c:v>5.61757</c:v>
                </c:pt>
                <c:pt idx="247735">
                  <c:v>5.6176</c:v>
                </c:pt>
                <c:pt idx="247736">
                  <c:v>5.61762</c:v>
                </c:pt>
                <c:pt idx="247737">
                  <c:v>5.61764</c:v>
                </c:pt>
                <c:pt idx="247738">
                  <c:v>5.61766</c:v>
                </c:pt>
                <c:pt idx="247739">
                  <c:v>5.61769</c:v>
                </c:pt>
                <c:pt idx="247740">
                  <c:v>5.61771</c:v>
                </c:pt>
                <c:pt idx="247741">
                  <c:v>5.61773</c:v>
                </c:pt>
                <c:pt idx="247742">
                  <c:v>5.61775</c:v>
                </c:pt>
                <c:pt idx="247743">
                  <c:v>5.61778</c:v>
                </c:pt>
                <c:pt idx="247744">
                  <c:v>5.6178</c:v>
                </c:pt>
                <c:pt idx="247745">
                  <c:v>5.61782</c:v>
                </c:pt>
                <c:pt idx="247746">
                  <c:v>5.61785</c:v>
                </c:pt>
                <c:pt idx="247747">
                  <c:v>5.61787</c:v>
                </c:pt>
                <c:pt idx="247748">
                  <c:v>5.61789</c:v>
                </c:pt>
                <c:pt idx="247749">
                  <c:v>5.61791</c:v>
                </c:pt>
                <c:pt idx="247750">
                  <c:v>5.61794</c:v>
                </c:pt>
                <c:pt idx="247751">
                  <c:v>5.61796</c:v>
                </c:pt>
                <c:pt idx="247752">
                  <c:v>5.61798</c:v>
                </c:pt>
                <c:pt idx="247753">
                  <c:v>5.61801</c:v>
                </c:pt>
                <c:pt idx="247754">
                  <c:v>5.61803</c:v>
                </c:pt>
                <c:pt idx="247755">
                  <c:v>5.61805</c:v>
                </c:pt>
                <c:pt idx="247756">
                  <c:v>5.61807</c:v>
                </c:pt>
                <c:pt idx="247757">
                  <c:v>5.6181</c:v>
                </c:pt>
                <c:pt idx="247758">
                  <c:v>5.61812</c:v>
                </c:pt>
                <c:pt idx="247759">
                  <c:v>5.61814</c:v>
                </c:pt>
                <c:pt idx="247760">
                  <c:v>5.61816</c:v>
                </c:pt>
                <c:pt idx="247761">
                  <c:v>5.61819</c:v>
                </c:pt>
                <c:pt idx="247762">
                  <c:v>5.61821</c:v>
                </c:pt>
                <c:pt idx="247763">
                  <c:v>5.61823</c:v>
                </c:pt>
                <c:pt idx="247764">
                  <c:v>5.61825</c:v>
                </c:pt>
                <c:pt idx="247765">
                  <c:v>5.61828</c:v>
                </c:pt>
                <c:pt idx="247766">
                  <c:v>5.6183</c:v>
                </c:pt>
                <c:pt idx="247767">
                  <c:v>5.61832</c:v>
                </c:pt>
                <c:pt idx="247768">
                  <c:v>5.61834</c:v>
                </c:pt>
                <c:pt idx="247769">
                  <c:v>5.61837</c:v>
                </c:pt>
                <c:pt idx="247770">
                  <c:v>5.61839</c:v>
                </c:pt>
                <c:pt idx="247771">
                  <c:v>5.61841</c:v>
                </c:pt>
                <c:pt idx="247772">
                  <c:v>5.61843</c:v>
                </c:pt>
                <c:pt idx="247773">
                  <c:v>5.61846</c:v>
                </c:pt>
                <c:pt idx="247774">
                  <c:v>5.61848</c:v>
                </c:pt>
                <c:pt idx="247775">
                  <c:v>5.6185</c:v>
                </c:pt>
                <c:pt idx="247776">
                  <c:v>5.61853</c:v>
                </c:pt>
                <c:pt idx="247777">
                  <c:v>5.61855</c:v>
                </c:pt>
                <c:pt idx="247778">
                  <c:v>5.61857</c:v>
                </c:pt>
                <c:pt idx="247779">
                  <c:v>5.61859</c:v>
                </c:pt>
                <c:pt idx="247780">
                  <c:v>5.61862</c:v>
                </c:pt>
                <c:pt idx="247781">
                  <c:v>5.61864</c:v>
                </c:pt>
                <c:pt idx="247782">
                  <c:v>5.61866</c:v>
                </c:pt>
                <c:pt idx="247783">
                  <c:v>5.61869</c:v>
                </c:pt>
                <c:pt idx="247784">
                  <c:v>5.61871</c:v>
                </c:pt>
                <c:pt idx="247785">
                  <c:v>5.61873</c:v>
                </c:pt>
                <c:pt idx="247786">
                  <c:v>5.61875</c:v>
                </c:pt>
                <c:pt idx="247787">
                  <c:v>5.61878</c:v>
                </c:pt>
                <c:pt idx="247788">
                  <c:v>5.6188</c:v>
                </c:pt>
                <c:pt idx="247789">
                  <c:v>5.61882</c:v>
                </c:pt>
                <c:pt idx="247790">
                  <c:v>5.61884</c:v>
                </c:pt>
                <c:pt idx="247791">
                  <c:v>5.61887</c:v>
                </c:pt>
                <c:pt idx="247792">
                  <c:v>5.61889</c:v>
                </c:pt>
                <c:pt idx="247793">
                  <c:v>5.61891</c:v>
                </c:pt>
                <c:pt idx="247794">
                  <c:v>5.61893</c:v>
                </c:pt>
                <c:pt idx="247795">
                  <c:v>5.61896</c:v>
                </c:pt>
                <c:pt idx="247796">
                  <c:v>5.61898</c:v>
                </c:pt>
                <c:pt idx="247797">
                  <c:v>5.619</c:v>
                </c:pt>
                <c:pt idx="247798">
                  <c:v>5.61902</c:v>
                </c:pt>
                <c:pt idx="247799">
                  <c:v>5.61905</c:v>
                </c:pt>
                <c:pt idx="247800">
                  <c:v>5.61907</c:v>
                </c:pt>
                <c:pt idx="247801">
                  <c:v>5.61909</c:v>
                </c:pt>
                <c:pt idx="247802">
                  <c:v>5.61912</c:v>
                </c:pt>
                <c:pt idx="247803">
                  <c:v>5.61914</c:v>
                </c:pt>
                <c:pt idx="247804">
                  <c:v>5.61916</c:v>
                </c:pt>
                <c:pt idx="247805">
                  <c:v>5.61918</c:v>
                </c:pt>
                <c:pt idx="247806">
                  <c:v>5.61921</c:v>
                </c:pt>
                <c:pt idx="247807">
                  <c:v>5.61923</c:v>
                </c:pt>
                <c:pt idx="247808">
                  <c:v>5.61925</c:v>
                </c:pt>
                <c:pt idx="247809">
                  <c:v>5.61927</c:v>
                </c:pt>
                <c:pt idx="247810">
                  <c:v>5.6193</c:v>
                </c:pt>
                <c:pt idx="247811">
                  <c:v>5.61932</c:v>
                </c:pt>
                <c:pt idx="247812">
                  <c:v>5.61934</c:v>
                </c:pt>
                <c:pt idx="247813">
                  <c:v>5.61937</c:v>
                </c:pt>
                <c:pt idx="247814">
                  <c:v>5.61939</c:v>
                </c:pt>
                <c:pt idx="247815">
                  <c:v>5.61941</c:v>
                </c:pt>
                <c:pt idx="247816">
                  <c:v>5.61943</c:v>
                </c:pt>
                <c:pt idx="247817">
                  <c:v>5.61946</c:v>
                </c:pt>
                <c:pt idx="247818">
                  <c:v>5.61948</c:v>
                </c:pt>
                <c:pt idx="247819">
                  <c:v>5.6195</c:v>
                </c:pt>
                <c:pt idx="247820">
                  <c:v>5.61952</c:v>
                </c:pt>
                <c:pt idx="247821">
                  <c:v>5.61955</c:v>
                </c:pt>
                <c:pt idx="247822">
                  <c:v>5.61957</c:v>
                </c:pt>
                <c:pt idx="247823">
                  <c:v>5.61959</c:v>
                </c:pt>
                <c:pt idx="247824">
                  <c:v>5.61961</c:v>
                </c:pt>
                <c:pt idx="247825">
                  <c:v>5.61964</c:v>
                </c:pt>
                <c:pt idx="247826">
                  <c:v>5.61966</c:v>
                </c:pt>
                <c:pt idx="247827">
                  <c:v>5.61968</c:v>
                </c:pt>
                <c:pt idx="247828">
                  <c:v>5.6197</c:v>
                </c:pt>
                <c:pt idx="247829">
                  <c:v>5.61973</c:v>
                </c:pt>
                <c:pt idx="247830">
                  <c:v>5.61975</c:v>
                </c:pt>
                <c:pt idx="247831">
                  <c:v>5.61977</c:v>
                </c:pt>
                <c:pt idx="247832">
                  <c:v>5.6198</c:v>
                </c:pt>
                <c:pt idx="247833">
                  <c:v>5.61982</c:v>
                </c:pt>
                <c:pt idx="247834">
                  <c:v>5.61984</c:v>
                </c:pt>
                <c:pt idx="247835">
                  <c:v>5.61986</c:v>
                </c:pt>
                <c:pt idx="247836">
                  <c:v>5.61989</c:v>
                </c:pt>
                <c:pt idx="247837">
                  <c:v>5.61991</c:v>
                </c:pt>
                <c:pt idx="247838">
                  <c:v>5.61993</c:v>
                </c:pt>
                <c:pt idx="247839">
                  <c:v>5.61996</c:v>
                </c:pt>
                <c:pt idx="247840">
                  <c:v>5.61998</c:v>
                </c:pt>
                <c:pt idx="247841">
                  <c:v>5.62</c:v>
                </c:pt>
                <c:pt idx="247842">
                  <c:v>5.62002</c:v>
                </c:pt>
                <c:pt idx="247843">
                  <c:v>5.62005</c:v>
                </c:pt>
                <c:pt idx="247844">
                  <c:v>5.62007</c:v>
                </c:pt>
                <c:pt idx="247845">
                  <c:v>5.62009</c:v>
                </c:pt>
                <c:pt idx="247846">
                  <c:v>5.62011</c:v>
                </c:pt>
                <c:pt idx="247847">
                  <c:v>5.62014</c:v>
                </c:pt>
                <c:pt idx="247848">
                  <c:v>5.62016</c:v>
                </c:pt>
                <c:pt idx="247849">
                  <c:v>5.62018</c:v>
                </c:pt>
                <c:pt idx="247850">
                  <c:v>5.6202</c:v>
                </c:pt>
                <c:pt idx="247851">
                  <c:v>5.62023</c:v>
                </c:pt>
                <c:pt idx="247852">
                  <c:v>5.62025</c:v>
                </c:pt>
                <c:pt idx="247853">
                  <c:v>5.62027</c:v>
                </c:pt>
                <c:pt idx="247854">
                  <c:v>5.62029</c:v>
                </c:pt>
                <c:pt idx="247855">
                  <c:v>5.62032</c:v>
                </c:pt>
                <c:pt idx="247856">
                  <c:v>5.62034</c:v>
                </c:pt>
                <c:pt idx="247857">
                  <c:v>5.62036</c:v>
                </c:pt>
                <c:pt idx="247858">
                  <c:v>5.62038</c:v>
                </c:pt>
                <c:pt idx="247859">
                  <c:v>5.62041</c:v>
                </c:pt>
                <c:pt idx="247860">
                  <c:v>5.62043</c:v>
                </c:pt>
                <c:pt idx="247861">
                  <c:v>5.62045</c:v>
                </c:pt>
                <c:pt idx="247862">
                  <c:v>5.62048</c:v>
                </c:pt>
                <c:pt idx="247863">
                  <c:v>5.6205</c:v>
                </c:pt>
                <c:pt idx="247864">
                  <c:v>5.62052</c:v>
                </c:pt>
                <c:pt idx="247865">
                  <c:v>5.62054</c:v>
                </c:pt>
                <c:pt idx="247866">
                  <c:v>5.62057</c:v>
                </c:pt>
                <c:pt idx="247867">
                  <c:v>5.62059</c:v>
                </c:pt>
                <c:pt idx="247868">
                  <c:v>5.62061</c:v>
                </c:pt>
                <c:pt idx="247869">
                  <c:v>5.62064</c:v>
                </c:pt>
                <c:pt idx="247870">
                  <c:v>5.62066</c:v>
                </c:pt>
                <c:pt idx="247871">
                  <c:v>5.62068</c:v>
                </c:pt>
                <c:pt idx="247872">
                  <c:v>5.6207</c:v>
                </c:pt>
                <c:pt idx="247873">
                  <c:v>5.62073</c:v>
                </c:pt>
                <c:pt idx="247874">
                  <c:v>5.62075</c:v>
                </c:pt>
                <c:pt idx="247875">
                  <c:v>5.62077</c:v>
                </c:pt>
                <c:pt idx="247876">
                  <c:v>5.62079</c:v>
                </c:pt>
                <c:pt idx="247877">
                  <c:v>5.62082</c:v>
                </c:pt>
                <c:pt idx="247878">
                  <c:v>5.62084</c:v>
                </c:pt>
                <c:pt idx="247879">
                  <c:v>5.62086</c:v>
                </c:pt>
                <c:pt idx="247880">
                  <c:v>5.62088</c:v>
                </c:pt>
                <c:pt idx="247881">
                  <c:v>5.62091</c:v>
                </c:pt>
                <c:pt idx="247882">
                  <c:v>5.62093</c:v>
                </c:pt>
                <c:pt idx="247883">
                  <c:v>5.62095</c:v>
                </c:pt>
                <c:pt idx="247884">
                  <c:v>5.62097</c:v>
                </c:pt>
                <c:pt idx="247885">
                  <c:v>5.621</c:v>
                </c:pt>
                <c:pt idx="247886">
                  <c:v>5.62102</c:v>
                </c:pt>
                <c:pt idx="247887">
                  <c:v>5.62104</c:v>
                </c:pt>
                <c:pt idx="247888">
                  <c:v>5.62107</c:v>
                </c:pt>
                <c:pt idx="247889">
                  <c:v>5.62109</c:v>
                </c:pt>
                <c:pt idx="247890">
                  <c:v>5.62111</c:v>
                </c:pt>
                <c:pt idx="247891">
                  <c:v>5.62113</c:v>
                </c:pt>
                <c:pt idx="247892">
                  <c:v>5.62116</c:v>
                </c:pt>
                <c:pt idx="247893">
                  <c:v>5.62118</c:v>
                </c:pt>
                <c:pt idx="247894">
                  <c:v>5.6212</c:v>
                </c:pt>
                <c:pt idx="247895">
                  <c:v>5.62122</c:v>
                </c:pt>
                <c:pt idx="247896">
                  <c:v>5.62125</c:v>
                </c:pt>
                <c:pt idx="247897">
                  <c:v>5.62127</c:v>
                </c:pt>
                <c:pt idx="247898">
                  <c:v>5.62129</c:v>
                </c:pt>
                <c:pt idx="247899">
                  <c:v>5.62132</c:v>
                </c:pt>
                <c:pt idx="247900">
                  <c:v>5.62134</c:v>
                </c:pt>
                <c:pt idx="247901">
                  <c:v>5.62136</c:v>
                </c:pt>
                <c:pt idx="247902">
                  <c:v>5.62138</c:v>
                </c:pt>
                <c:pt idx="247903">
                  <c:v>5.62141</c:v>
                </c:pt>
                <c:pt idx="247904">
                  <c:v>5.62143</c:v>
                </c:pt>
                <c:pt idx="247905">
                  <c:v>5.62145</c:v>
                </c:pt>
                <c:pt idx="247906">
                  <c:v>5.62147</c:v>
                </c:pt>
                <c:pt idx="247907">
                  <c:v>5.6215</c:v>
                </c:pt>
                <c:pt idx="247908">
                  <c:v>5.62152</c:v>
                </c:pt>
                <c:pt idx="247909">
                  <c:v>5.62154</c:v>
                </c:pt>
                <c:pt idx="247910">
                  <c:v>5.62157</c:v>
                </c:pt>
                <c:pt idx="247911">
                  <c:v>5.62159</c:v>
                </c:pt>
                <c:pt idx="247912">
                  <c:v>5.62161</c:v>
                </c:pt>
                <c:pt idx="247913">
                  <c:v>5.62163</c:v>
                </c:pt>
                <c:pt idx="247914">
                  <c:v>5.62165</c:v>
                </c:pt>
                <c:pt idx="247915">
                  <c:v>5.62168</c:v>
                </c:pt>
                <c:pt idx="247916">
                  <c:v>5.6217</c:v>
                </c:pt>
                <c:pt idx="247917">
                  <c:v>5.62172</c:v>
                </c:pt>
                <c:pt idx="247918">
                  <c:v>5.62175</c:v>
                </c:pt>
                <c:pt idx="247919">
                  <c:v>5.62177</c:v>
                </c:pt>
                <c:pt idx="247920">
                  <c:v>5.62179</c:v>
                </c:pt>
                <c:pt idx="247921">
                  <c:v>5.62181</c:v>
                </c:pt>
                <c:pt idx="247922">
                  <c:v>5.62184</c:v>
                </c:pt>
                <c:pt idx="247923">
                  <c:v>5.62186</c:v>
                </c:pt>
                <c:pt idx="247924">
                  <c:v>5.62188</c:v>
                </c:pt>
                <c:pt idx="247925">
                  <c:v>5.6219</c:v>
                </c:pt>
                <c:pt idx="247926">
                  <c:v>5.62193</c:v>
                </c:pt>
                <c:pt idx="247927">
                  <c:v>5.62195</c:v>
                </c:pt>
                <c:pt idx="247928">
                  <c:v>5.62197</c:v>
                </c:pt>
                <c:pt idx="247929">
                  <c:v>5.622</c:v>
                </c:pt>
                <c:pt idx="247930">
                  <c:v>5.62202</c:v>
                </c:pt>
                <c:pt idx="247931">
                  <c:v>5.62204</c:v>
                </c:pt>
                <c:pt idx="247932">
                  <c:v>5.62206</c:v>
                </c:pt>
                <c:pt idx="247933">
                  <c:v>5.62209</c:v>
                </c:pt>
                <c:pt idx="247934">
                  <c:v>5.62211</c:v>
                </c:pt>
                <c:pt idx="247935">
                  <c:v>5.62213</c:v>
                </c:pt>
                <c:pt idx="247936">
                  <c:v>5.62215</c:v>
                </c:pt>
                <c:pt idx="247937">
                  <c:v>5.62218</c:v>
                </c:pt>
                <c:pt idx="247938">
                  <c:v>5.6222</c:v>
                </c:pt>
                <c:pt idx="247939">
                  <c:v>5.62222</c:v>
                </c:pt>
                <c:pt idx="247940">
                  <c:v>5.62225</c:v>
                </c:pt>
                <c:pt idx="247941">
                  <c:v>5.62227</c:v>
                </c:pt>
                <c:pt idx="247942">
                  <c:v>5.62229</c:v>
                </c:pt>
                <c:pt idx="247943">
                  <c:v>5.62231</c:v>
                </c:pt>
                <c:pt idx="247944">
                  <c:v>5.62234</c:v>
                </c:pt>
                <c:pt idx="247945">
                  <c:v>5.62236</c:v>
                </c:pt>
                <c:pt idx="247946">
                  <c:v>5.62238</c:v>
                </c:pt>
                <c:pt idx="247947">
                  <c:v>5.6224</c:v>
                </c:pt>
                <c:pt idx="247948">
                  <c:v>5.62243</c:v>
                </c:pt>
                <c:pt idx="247949">
                  <c:v>5.62245</c:v>
                </c:pt>
                <c:pt idx="247950">
                  <c:v>5.62247</c:v>
                </c:pt>
                <c:pt idx="247951">
                  <c:v>5.62249</c:v>
                </c:pt>
                <c:pt idx="247952">
                  <c:v>5.62252</c:v>
                </c:pt>
                <c:pt idx="247953">
                  <c:v>5.62254</c:v>
                </c:pt>
                <c:pt idx="247954">
                  <c:v>5.62256</c:v>
                </c:pt>
                <c:pt idx="247955">
                  <c:v>5.62258</c:v>
                </c:pt>
                <c:pt idx="247956">
                  <c:v>5.62261</c:v>
                </c:pt>
                <c:pt idx="247957">
                  <c:v>5.62263</c:v>
                </c:pt>
                <c:pt idx="247958">
                  <c:v>5.62265</c:v>
                </c:pt>
                <c:pt idx="247959">
                  <c:v>5.62268</c:v>
                </c:pt>
                <c:pt idx="247960">
                  <c:v>5.6227</c:v>
                </c:pt>
                <c:pt idx="247961">
                  <c:v>5.62272</c:v>
                </c:pt>
                <c:pt idx="247962">
                  <c:v>5.62274</c:v>
                </c:pt>
                <c:pt idx="247963">
                  <c:v>5.62277</c:v>
                </c:pt>
                <c:pt idx="247964">
                  <c:v>5.62279</c:v>
                </c:pt>
                <c:pt idx="247965">
                  <c:v>5.62281</c:v>
                </c:pt>
                <c:pt idx="247966">
                  <c:v>5.62283</c:v>
                </c:pt>
                <c:pt idx="247967">
                  <c:v>5.62286</c:v>
                </c:pt>
                <c:pt idx="247968">
                  <c:v>5.62288</c:v>
                </c:pt>
                <c:pt idx="247969">
                  <c:v>5.6229</c:v>
                </c:pt>
                <c:pt idx="247970">
                  <c:v>5.62293</c:v>
                </c:pt>
                <c:pt idx="247971">
                  <c:v>5.62295</c:v>
                </c:pt>
                <c:pt idx="247972">
                  <c:v>5.62297</c:v>
                </c:pt>
                <c:pt idx="247973">
                  <c:v>5.62299</c:v>
                </c:pt>
                <c:pt idx="247974">
                  <c:v>5.62302</c:v>
                </c:pt>
                <c:pt idx="247975">
                  <c:v>5.62304</c:v>
                </c:pt>
                <c:pt idx="247976">
                  <c:v>5.62306</c:v>
                </c:pt>
                <c:pt idx="247977">
                  <c:v>5.62308</c:v>
                </c:pt>
                <c:pt idx="247978">
                  <c:v>5.62311</c:v>
                </c:pt>
                <c:pt idx="247979">
                  <c:v>5.62313</c:v>
                </c:pt>
                <c:pt idx="247980">
                  <c:v>5.62315</c:v>
                </c:pt>
                <c:pt idx="247981">
                  <c:v>5.62317</c:v>
                </c:pt>
                <c:pt idx="247982">
                  <c:v>5.6232</c:v>
                </c:pt>
                <c:pt idx="247983">
                  <c:v>5.62322</c:v>
                </c:pt>
                <c:pt idx="247984">
                  <c:v>5.62324</c:v>
                </c:pt>
                <c:pt idx="247985">
                  <c:v>5.62326</c:v>
                </c:pt>
                <c:pt idx="247986">
                  <c:v>5.62329</c:v>
                </c:pt>
                <c:pt idx="247987">
                  <c:v>5.62331</c:v>
                </c:pt>
                <c:pt idx="247988">
                  <c:v>5.62333</c:v>
                </c:pt>
                <c:pt idx="247989">
                  <c:v>5.62336</c:v>
                </c:pt>
                <c:pt idx="247990">
                  <c:v>5.62338</c:v>
                </c:pt>
                <c:pt idx="247991">
                  <c:v>5.6234</c:v>
                </c:pt>
                <c:pt idx="247992">
                  <c:v>5.62342</c:v>
                </c:pt>
                <c:pt idx="247993">
                  <c:v>5.62345</c:v>
                </c:pt>
                <c:pt idx="247994">
                  <c:v>5.62347</c:v>
                </c:pt>
                <c:pt idx="247995">
                  <c:v>5.62349</c:v>
                </c:pt>
                <c:pt idx="247996">
                  <c:v>5.62352</c:v>
                </c:pt>
                <c:pt idx="247997">
                  <c:v>5.62354</c:v>
                </c:pt>
                <c:pt idx="247998">
                  <c:v>5.62356</c:v>
                </c:pt>
                <c:pt idx="247999">
                  <c:v>5.62358</c:v>
                </c:pt>
                <c:pt idx="248000">
                  <c:v>5.62361</c:v>
                </c:pt>
                <c:pt idx="248001">
                  <c:v>5.62363</c:v>
                </c:pt>
                <c:pt idx="248002">
                  <c:v>5.62365</c:v>
                </c:pt>
                <c:pt idx="248003">
                  <c:v>5.62367</c:v>
                </c:pt>
                <c:pt idx="248004">
                  <c:v>5.6237</c:v>
                </c:pt>
                <c:pt idx="248005">
                  <c:v>5.62372</c:v>
                </c:pt>
                <c:pt idx="248006">
                  <c:v>5.62374</c:v>
                </c:pt>
                <c:pt idx="248007">
                  <c:v>5.62376</c:v>
                </c:pt>
                <c:pt idx="248008">
                  <c:v>5.62379</c:v>
                </c:pt>
                <c:pt idx="248009">
                  <c:v>5.62381</c:v>
                </c:pt>
                <c:pt idx="248010">
                  <c:v>5.62383</c:v>
                </c:pt>
                <c:pt idx="248011">
                  <c:v>5.62385</c:v>
                </c:pt>
                <c:pt idx="248012">
                  <c:v>5.62388</c:v>
                </c:pt>
                <c:pt idx="248013">
                  <c:v>5.6239</c:v>
                </c:pt>
                <c:pt idx="248014">
                  <c:v>5.62392</c:v>
                </c:pt>
                <c:pt idx="248015">
                  <c:v>5.62395</c:v>
                </c:pt>
                <c:pt idx="248016">
                  <c:v>5.62397</c:v>
                </c:pt>
                <c:pt idx="248017">
                  <c:v>5.62399</c:v>
                </c:pt>
                <c:pt idx="248018">
                  <c:v>5.62401</c:v>
                </c:pt>
                <c:pt idx="248019">
                  <c:v>5.62404</c:v>
                </c:pt>
                <c:pt idx="248020">
                  <c:v>5.62406</c:v>
                </c:pt>
                <c:pt idx="248021">
                  <c:v>5.62408</c:v>
                </c:pt>
                <c:pt idx="248022">
                  <c:v>5.6241</c:v>
                </c:pt>
                <c:pt idx="248023">
                  <c:v>5.62413</c:v>
                </c:pt>
                <c:pt idx="248024">
                  <c:v>5.62415</c:v>
                </c:pt>
                <c:pt idx="248025">
                  <c:v>5.62417</c:v>
                </c:pt>
                <c:pt idx="248026">
                  <c:v>5.6242</c:v>
                </c:pt>
                <c:pt idx="248027">
                  <c:v>5.62422</c:v>
                </c:pt>
                <c:pt idx="248028">
                  <c:v>5.62424</c:v>
                </c:pt>
                <c:pt idx="248029">
                  <c:v>5.62426</c:v>
                </c:pt>
                <c:pt idx="248030">
                  <c:v>5.62429</c:v>
                </c:pt>
                <c:pt idx="248031">
                  <c:v>5.62431</c:v>
                </c:pt>
                <c:pt idx="248032">
                  <c:v>5.62433</c:v>
                </c:pt>
                <c:pt idx="248033">
                  <c:v>5.62435</c:v>
                </c:pt>
                <c:pt idx="248034">
                  <c:v>5.62438</c:v>
                </c:pt>
                <c:pt idx="248035">
                  <c:v>5.6244</c:v>
                </c:pt>
                <c:pt idx="248036">
                  <c:v>5.62442</c:v>
                </c:pt>
                <c:pt idx="248037">
                  <c:v>5.62444</c:v>
                </c:pt>
                <c:pt idx="248038">
                  <c:v>5.62447</c:v>
                </c:pt>
                <c:pt idx="248039">
                  <c:v>5.62449</c:v>
                </c:pt>
                <c:pt idx="248040">
                  <c:v>5.62451</c:v>
                </c:pt>
                <c:pt idx="248041">
                  <c:v>5.62453</c:v>
                </c:pt>
                <c:pt idx="248042">
                  <c:v>5.62456</c:v>
                </c:pt>
                <c:pt idx="248043">
                  <c:v>5.62458</c:v>
                </c:pt>
                <c:pt idx="248044">
                  <c:v>5.6246</c:v>
                </c:pt>
                <c:pt idx="248045">
                  <c:v>5.62463</c:v>
                </c:pt>
                <c:pt idx="248046">
                  <c:v>5.62465</c:v>
                </c:pt>
                <c:pt idx="248047">
                  <c:v>5.62467</c:v>
                </c:pt>
                <c:pt idx="248048">
                  <c:v>5.62469</c:v>
                </c:pt>
                <c:pt idx="248049">
                  <c:v>5.62472</c:v>
                </c:pt>
                <c:pt idx="248050">
                  <c:v>5.62474</c:v>
                </c:pt>
                <c:pt idx="248051">
                  <c:v>5.62476</c:v>
                </c:pt>
                <c:pt idx="248052">
                  <c:v>5.62479</c:v>
                </c:pt>
                <c:pt idx="248053">
                  <c:v>5.62481</c:v>
                </c:pt>
                <c:pt idx="248054">
                  <c:v>5.62483</c:v>
                </c:pt>
                <c:pt idx="248055">
                  <c:v>5.62485</c:v>
                </c:pt>
                <c:pt idx="248056">
                  <c:v>5.62488</c:v>
                </c:pt>
                <c:pt idx="248057">
                  <c:v>5.6249</c:v>
                </c:pt>
                <c:pt idx="248058">
                  <c:v>5.62492</c:v>
                </c:pt>
                <c:pt idx="248059">
                  <c:v>5.62494</c:v>
                </c:pt>
                <c:pt idx="248060">
                  <c:v>5.62497</c:v>
                </c:pt>
                <c:pt idx="248061">
                  <c:v>5.62499</c:v>
                </c:pt>
                <c:pt idx="248062">
                  <c:v>5.62501</c:v>
                </c:pt>
                <c:pt idx="248063">
                  <c:v>5.62503</c:v>
                </c:pt>
                <c:pt idx="248064">
                  <c:v>5.62506</c:v>
                </c:pt>
                <c:pt idx="248065">
                  <c:v>5.62508</c:v>
                </c:pt>
                <c:pt idx="248066">
                  <c:v>5.6251</c:v>
                </c:pt>
                <c:pt idx="248067">
                  <c:v>5.62512</c:v>
                </c:pt>
                <c:pt idx="248068">
                  <c:v>5.62515</c:v>
                </c:pt>
                <c:pt idx="248069">
                  <c:v>5.62517</c:v>
                </c:pt>
                <c:pt idx="248070">
                  <c:v>5.62519</c:v>
                </c:pt>
                <c:pt idx="248071">
                  <c:v>5.62521</c:v>
                </c:pt>
                <c:pt idx="248072">
                  <c:v>5.62524</c:v>
                </c:pt>
                <c:pt idx="248073">
                  <c:v>5.62526</c:v>
                </c:pt>
                <c:pt idx="248074">
                  <c:v>5.62528</c:v>
                </c:pt>
                <c:pt idx="248075">
                  <c:v>5.62531</c:v>
                </c:pt>
                <c:pt idx="248076">
                  <c:v>5.62533</c:v>
                </c:pt>
                <c:pt idx="248077">
                  <c:v>5.62535</c:v>
                </c:pt>
                <c:pt idx="248078">
                  <c:v>5.62537</c:v>
                </c:pt>
                <c:pt idx="248079">
                  <c:v>5.6254</c:v>
                </c:pt>
                <c:pt idx="248080">
                  <c:v>5.62542</c:v>
                </c:pt>
                <c:pt idx="248081">
                  <c:v>5.62544</c:v>
                </c:pt>
                <c:pt idx="248082">
                  <c:v>5.62547</c:v>
                </c:pt>
                <c:pt idx="248083">
                  <c:v>5.62549</c:v>
                </c:pt>
                <c:pt idx="248084">
                  <c:v>5.62551</c:v>
                </c:pt>
                <c:pt idx="248085">
                  <c:v>5.62553</c:v>
                </c:pt>
                <c:pt idx="248086">
                  <c:v>5.62556</c:v>
                </c:pt>
                <c:pt idx="248087">
                  <c:v>5.62558</c:v>
                </c:pt>
                <c:pt idx="248088">
                  <c:v>5.6256</c:v>
                </c:pt>
                <c:pt idx="248089">
                  <c:v>5.62562</c:v>
                </c:pt>
                <c:pt idx="248090">
                  <c:v>5.62565</c:v>
                </c:pt>
                <c:pt idx="248091">
                  <c:v>5.62567</c:v>
                </c:pt>
                <c:pt idx="248092">
                  <c:v>5.62569</c:v>
                </c:pt>
                <c:pt idx="248093">
                  <c:v>5.62571</c:v>
                </c:pt>
                <c:pt idx="248094">
                  <c:v>5.62574</c:v>
                </c:pt>
                <c:pt idx="248095">
                  <c:v>5.62576</c:v>
                </c:pt>
                <c:pt idx="248096">
                  <c:v>5.62578</c:v>
                </c:pt>
                <c:pt idx="248097">
                  <c:v>5.6258</c:v>
                </c:pt>
                <c:pt idx="248098">
                  <c:v>5.62583</c:v>
                </c:pt>
                <c:pt idx="248099">
                  <c:v>5.62585</c:v>
                </c:pt>
                <c:pt idx="248100">
                  <c:v>5.62587</c:v>
                </c:pt>
                <c:pt idx="248101">
                  <c:v>5.6259</c:v>
                </c:pt>
                <c:pt idx="248102">
                  <c:v>5.62592</c:v>
                </c:pt>
                <c:pt idx="248103">
                  <c:v>5.62594</c:v>
                </c:pt>
                <c:pt idx="248104">
                  <c:v>5.62596</c:v>
                </c:pt>
                <c:pt idx="248105">
                  <c:v>5.62599</c:v>
                </c:pt>
                <c:pt idx="248106">
                  <c:v>5.62601</c:v>
                </c:pt>
                <c:pt idx="248107">
                  <c:v>5.62603</c:v>
                </c:pt>
                <c:pt idx="248108">
                  <c:v>5.62605</c:v>
                </c:pt>
                <c:pt idx="248109">
                  <c:v>5.62608</c:v>
                </c:pt>
                <c:pt idx="248110">
                  <c:v>5.6261</c:v>
                </c:pt>
                <c:pt idx="248111">
                  <c:v>5.62612</c:v>
                </c:pt>
                <c:pt idx="248112">
                  <c:v>5.62615</c:v>
                </c:pt>
                <c:pt idx="248113">
                  <c:v>5.62617</c:v>
                </c:pt>
                <c:pt idx="248114">
                  <c:v>5.62619</c:v>
                </c:pt>
                <c:pt idx="248115">
                  <c:v>5.62621</c:v>
                </c:pt>
                <c:pt idx="248116">
                  <c:v>5.62624</c:v>
                </c:pt>
                <c:pt idx="248117">
                  <c:v>5.62626</c:v>
                </c:pt>
                <c:pt idx="248118">
                  <c:v>5.62628</c:v>
                </c:pt>
                <c:pt idx="248119">
                  <c:v>5.6263</c:v>
                </c:pt>
                <c:pt idx="248120">
                  <c:v>5.62633</c:v>
                </c:pt>
                <c:pt idx="248121">
                  <c:v>5.62635</c:v>
                </c:pt>
                <c:pt idx="248122">
                  <c:v>5.62637</c:v>
                </c:pt>
                <c:pt idx="248123">
                  <c:v>5.62639</c:v>
                </c:pt>
                <c:pt idx="248124">
                  <c:v>5.62642</c:v>
                </c:pt>
                <c:pt idx="248125">
                  <c:v>5.62644</c:v>
                </c:pt>
                <c:pt idx="248126">
                  <c:v>5.62646</c:v>
                </c:pt>
                <c:pt idx="248127">
                  <c:v>5.62648</c:v>
                </c:pt>
                <c:pt idx="248128">
                  <c:v>5.62651</c:v>
                </c:pt>
                <c:pt idx="248129">
                  <c:v>5.62653</c:v>
                </c:pt>
                <c:pt idx="248130">
                  <c:v>5.62655</c:v>
                </c:pt>
                <c:pt idx="248131">
                  <c:v>5.62658</c:v>
                </c:pt>
                <c:pt idx="248132">
                  <c:v>5.6266</c:v>
                </c:pt>
                <c:pt idx="248133">
                  <c:v>5.62662</c:v>
                </c:pt>
                <c:pt idx="248134">
                  <c:v>5.62664</c:v>
                </c:pt>
                <c:pt idx="248135">
                  <c:v>5.62667</c:v>
                </c:pt>
                <c:pt idx="248136">
                  <c:v>5.62669</c:v>
                </c:pt>
                <c:pt idx="248137">
                  <c:v>5.62671</c:v>
                </c:pt>
                <c:pt idx="248138">
                  <c:v>5.62674</c:v>
                </c:pt>
                <c:pt idx="248139">
                  <c:v>5.62676</c:v>
                </c:pt>
                <c:pt idx="248140">
                  <c:v>5.62678</c:v>
                </c:pt>
                <c:pt idx="248141">
                  <c:v>5.6268</c:v>
                </c:pt>
                <c:pt idx="248142">
                  <c:v>5.62683</c:v>
                </c:pt>
                <c:pt idx="248143">
                  <c:v>5.62685</c:v>
                </c:pt>
                <c:pt idx="248144">
                  <c:v>5.62687</c:v>
                </c:pt>
                <c:pt idx="248145">
                  <c:v>5.62689</c:v>
                </c:pt>
                <c:pt idx="248146">
                  <c:v>5.62692</c:v>
                </c:pt>
                <c:pt idx="248147">
                  <c:v>5.62694</c:v>
                </c:pt>
                <c:pt idx="248148">
                  <c:v>5.62696</c:v>
                </c:pt>
                <c:pt idx="248149">
                  <c:v>5.62698</c:v>
                </c:pt>
                <c:pt idx="248150">
                  <c:v>5.62701</c:v>
                </c:pt>
                <c:pt idx="248151">
                  <c:v>5.62703</c:v>
                </c:pt>
                <c:pt idx="248152">
                  <c:v>5.62705</c:v>
                </c:pt>
                <c:pt idx="248153">
                  <c:v>5.62707</c:v>
                </c:pt>
                <c:pt idx="248154">
                  <c:v>5.6271</c:v>
                </c:pt>
                <c:pt idx="248155">
                  <c:v>5.62712</c:v>
                </c:pt>
                <c:pt idx="248156">
                  <c:v>5.62714</c:v>
                </c:pt>
                <c:pt idx="248157">
                  <c:v>5.62717</c:v>
                </c:pt>
                <c:pt idx="248158">
                  <c:v>5.62719</c:v>
                </c:pt>
                <c:pt idx="248159">
                  <c:v>5.62721</c:v>
                </c:pt>
                <c:pt idx="248160">
                  <c:v>5.62723</c:v>
                </c:pt>
                <c:pt idx="248161">
                  <c:v>5.62726</c:v>
                </c:pt>
                <c:pt idx="248162">
                  <c:v>5.62728</c:v>
                </c:pt>
                <c:pt idx="248163">
                  <c:v>5.6273</c:v>
                </c:pt>
                <c:pt idx="248164">
                  <c:v>5.62732</c:v>
                </c:pt>
                <c:pt idx="248165">
                  <c:v>5.62735</c:v>
                </c:pt>
                <c:pt idx="248166">
                  <c:v>5.62737</c:v>
                </c:pt>
                <c:pt idx="248167">
                  <c:v>5.62739</c:v>
                </c:pt>
                <c:pt idx="248168">
                  <c:v>5.62742</c:v>
                </c:pt>
                <c:pt idx="248169">
                  <c:v>5.62744</c:v>
                </c:pt>
                <c:pt idx="248170">
                  <c:v>5.62746</c:v>
                </c:pt>
                <c:pt idx="248171">
                  <c:v>5.62748</c:v>
                </c:pt>
                <c:pt idx="248172">
                  <c:v>5.62751</c:v>
                </c:pt>
                <c:pt idx="248173">
                  <c:v>5.62753</c:v>
                </c:pt>
                <c:pt idx="248174">
                  <c:v>5.62755</c:v>
                </c:pt>
                <c:pt idx="248175">
                  <c:v>5.62757</c:v>
                </c:pt>
                <c:pt idx="248176">
                  <c:v>5.6276</c:v>
                </c:pt>
                <c:pt idx="248177">
                  <c:v>5.62762</c:v>
                </c:pt>
                <c:pt idx="248178">
                  <c:v>5.62764</c:v>
                </c:pt>
                <c:pt idx="248179">
                  <c:v>5.62766</c:v>
                </c:pt>
                <c:pt idx="248180">
                  <c:v>5.62769</c:v>
                </c:pt>
                <c:pt idx="248181">
                  <c:v>5.62771</c:v>
                </c:pt>
                <c:pt idx="248182">
                  <c:v>5.62773</c:v>
                </c:pt>
                <c:pt idx="248183">
                  <c:v>5.62775</c:v>
                </c:pt>
                <c:pt idx="248184">
                  <c:v>5.62778</c:v>
                </c:pt>
                <c:pt idx="248185">
                  <c:v>5.6278</c:v>
                </c:pt>
                <c:pt idx="248186">
                  <c:v>5.62782</c:v>
                </c:pt>
                <c:pt idx="248187">
                  <c:v>5.62785</c:v>
                </c:pt>
                <c:pt idx="248188">
                  <c:v>5.62787</c:v>
                </c:pt>
                <c:pt idx="248189">
                  <c:v>5.62789</c:v>
                </c:pt>
                <c:pt idx="248190">
                  <c:v>5.62791</c:v>
                </c:pt>
                <c:pt idx="248191">
                  <c:v>5.62794</c:v>
                </c:pt>
                <c:pt idx="248192">
                  <c:v>5.62796</c:v>
                </c:pt>
                <c:pt idx="248193">
                  <c:v>5.62798</c:v>
                </c:pt>
                <c:pt idx="248194">
                  <c:v>5.628</c:v>
                </c:pt>
                <c:pt idx="248195">
                  <c:v>5.62803</c:v>
                </c:pt>
                <c:pt idx="248196">
                  <c:v>5.62805</c:v>
                </c:pt>
                <c:pt idx="248197">
                  <c:v>5.62807</c:v>
                </c:pt>
                <c:pt idx="248198">
                  <c:v>5.6281</c:v>
                </c:pt>
                <c:pt idx="248199">
                  <c:v>5.62812</c:v>
                </c:pt>
                <c:pt idx="248200">
                  <c:v>5.62814</c:v>
                </c:pt>
                <c:pt idx="248201">
                  <c:v>5.62816</c:v>
                </c:pt>
                <c:pt idx="248202">
                  <c:v>5.62819</c:v>
                </c:pt>
                <c:pt idx="248203">
                  <c:v>5.62821</c:v>
                </c:pt>
                <c:pt idx="248204">
                  <c:v>5.62823</c:v>
                </c:pt>
                <c:pt idx="248205">
                  <c:v>5.62825</c:v>
                </c:pt>
                <c:pt idx="248206">
                  <c:v>5.62828</c:v>
                </c:pt>
                <c:pt idx="248207">
                  <c:v>5.6283</c:v>
                </c:pt>
                <c:pt idx="248208">
                  <c:v>5.62832</c:v>
                </c:pt>
                <c:pt idx="248209">
                  <c:v>5.62835</c:v>
                </c:pt>
                <c:pt idx="248210">
                  <c:v>5.62837</c:v>
                </c:pt>
                <c:pt idx="248211">
                  <c:v>5.62839</c:v>
                </c:pt>
                <c:pt idx="248212">
                  <c:v>5.62841</c:v>
                </c:pt>
                <c:pt idx="248213">
                  <c:v>5.62843</c:v>
                </c:pt>
                <c:pt idx="248214">
                  <c:v>5.62846</c:v>
                </c:pt>
                <c:pt idx="248215">
                  <c:v>5.62848</c:v>
                </c:pt>
                <c:pt idx="248216">
                  <c:v>5.6285</c:v>
                </c:pt>
                <c:pt idx="248217">
                  <c:v>5.62853</c:v>
                </c:pt>
                <c:pt idx="248218">
                  <c:v>5.62855</c:v>
                </c:pt>
                <c:pt idx="248219">
                  <c:v>5.62857</c:v>
                </c:pt>
                <c:pt idx="248220">
                  <c:v>5.62859</c:v>
                </c:pt>
                <c:pt idx="248221">
                  <c:v>5.62862</c:v>
                </c:pt>
                <c:pt idx="248222">
                  <c:v>5.62864</c:v>
                </c:pt>
                <c:pt idx="248223">
                  <c:v>5.62866</c:v>
                </c:pt>
                <c:pt idx="248224">
                  <c:v>5.62868</c:v>
                </c:pt>
                <c:pt idx="248225">
                  <c:v>5.62871</c:v>
                </c:pt>
                <c:pt idx="248226">
                  <c:v>5.62873</c:v>
                </c:pt>
                <c:pt idx="248227">
                  <c:v>5.62875</c:v>
                </c:pt>
                <c:pt idx="248228">
                  <c:v>5.62878</c:v>
                </c:pt>
                <c:pt idx="248229">
                  <c:v>5.6288</c:v>
                </c:pt>
                <c:pt idx="248230">
                  <c:v>5.62882</c:v>
                </c:pt>
                <c:pt idx="248231">
                  <c:v>5.62884</c:v>
                </c:pt>
                <c:pt idx="248232">
                  <c:v>5.62887</c:v>
                </c:pt>
                <c:pt idx="248233">
                  <c:v>5.62889</c:v>
                </c:pt>
                <c:pt idx="248234">
                  <c:v>5.62891</c:v>
                </c:pt>
                <c:pt idx="248235">
                  <c:v>5.62893</c:v>
                </c:pt>
                <c:pt idx="248236">
                  <c:v>5.62896</c:v>
                </c:pt>
                <c:pt idx="248237">
                  <c:v>5.62898</c:v>
                </c:pt>
                <c:pt idx="248238">
                  <c:v>5.629</c:v>
                </c:pt>
                <c:pt idx="248239">
                  <c:v>5.62903</c:v>
                </c:pt>
                <c:pt idx="248240">
                  <c:v>5.62905</c:v>
                </c:pt>
                <c:pt idx="248241">
                  <c:v>5.62907</c:v>
                </c:pt>
                <c:pt idx="248242">
                  <c:v>5.62909</c:v>
                </c:pt>
                <c:pt idx="248243">
                  <c:v>5.62912</c:v>
                </c:pt>
                <c:pt idx="248244">
                  <c:v>5.62914</c:v>
                </c:pt>
                <c:pt idx="248245">
                  <c:v>5.62916</c:v>
                </c:pt>
                <c:pt idx="248246">
                  <c:v>5.62918</c:v>
                </c:pt>
                <c:pt idx="248247">
                  <c:v>5.62921</c:v>
                </c:pt>
                <c:pt idx="248248">
                  <c:v>5.62923</c:v>
                </c:pt>
                <c:pt idx="248249">
                  <c:v>5.62925</c:v>
                </c:pt>
                <c:pt idx="248250">
                  <c:v>5.62927</c:v>
                </c:pt>
                <c:pt idx="248251">
                  <c:v>5.6293</c:v>
                </c:pt>
                <c:pt idx="248252">
                  <c:v>5.62932</c:v>
                </c:pt>
                <c:pt idx="248253">
                  <c:v>5.62934</c:v>
                </c:pt>
                <c:pt idx="248254">
                  <c:v>5.62936</c:v>
                </c:pt>
                <c:pt idx="248255">
                  <c:v>5.62939</c:v>
                </c:pt>
                <c:pt idx="248256">
                  <c:v>5.62941</c:v>
                </c:pt>
                <c:pt idx="248257">
                  <c:v>5.62943</c:v>
                </c:pt>
                <c:pt idx="248258">
                  <c:v>5.62946</c:v>
                </c:pt>
                <c:pt idx="248259">
                  <c:v>5.62948</c:v>
                </c:pt>
                <c:pt idx="248260">
                  <c:v>5.6295</c:v>
                </c:pt>
                <c:pt idx="248261">
                  <c:v>5.62952</c:v>
                </c:pt>
                <c:pt idx="248262">
                  <c:v>5.62955</c:v>
                </c:pt>
                <c:pt idx="248263">
                  <c:v>5.62957</c:v>
                </c:pt>
                <c:pt idx="248264">
                  <c:v>5.62959</c:v>
                </c:pt>
                <c:pt idx="248265">
                  <c:v>5.62962</c:v>
                </c:pt>
                <c:pt idx="248266">
                  <c:v>5.62964</c:v>
                </c:pt>
                <c:pt idx="248267">
                  <c:v>5.62966</c:v>
                </c:pt>
                <c:pt idx="248268">
                  <c:v>5.62968</c:v>
                </c:pt>
                <c:pt idx="248269">
                  <c:v>5.62971</c:v>
                </c:pt>
                <c:pt idx="248270">
                  <c:v>5.62973</c:v>
                </c:pt>
                <c:pt idx="248271">
                  <c:v>5.62975</c:v>
                </c:pt>
                <c:pt idx="248272">
                  <c:v>5.62977</c:v>
                </c:pt>
                <c:pt idx="248273">
                  <c:v>5.6298</c:v>
                </c:pt>
                <c:pt idx="248274">
                  <c:v>5.62982</c:v>
                </c:pt>
                <c:pt idx="248275">
                  <c:v>5.62984</c:v>
                </c:pt>
                <c:pt idx="248276">
                  <c:v>5.62986</c:v>
                </c:pt>
                <c:pt idx="248277">
                  <c:v>5.62989</c:v>
                </c:pt>
                <c:pt idx="248278">
                  <c:v>5.62991</c:v>
                </c:pt>
                <c:pt idx="248279">
                  <c:v>5.62993</c:v>
                </c:pt>
                <c:pt idx="248280">
                  <c:v>5.62995</c:v>
                </c:pt>
                <c:pt idx="248281">
                  <c:v>5.62998</c:v>
                </c:pt>
                <c:pt idx="248282">
                  <c:v>5.63</c:v>
                </c:pt>
                <c:pt idx="248283">
                  <c:v>5.63002</c:v>
                </c:pt>
                <c:pt idx="248284">
                  <c:v>5.63004</c:v>
                </c:pt>
                <c:pt idx="248285">
                  <c:v>5.63007</c:v>
                </c:pt>
                <c:pt idx="248286">
                  <c:v>5.63009</c:v>
                </c:pt>
                <c:pt idx="248287">
                  <c:v>5.63011</c:v>
                </c:pt>
                <c:pt idx="248288">
                  <c:v>5.63014</c:v>
                </c:pt>
                <c:pt idx="248289">
                  <c:v>5.63016</c:v>
                </c:pt>
                <c:pt idx="248290">
                  <c:v>5.63018</c:v>
                </c:pt>
                <c:pt idx="248291">
                  <c:v>5.6302</c:v>
                </c:pt>
                <c:pt idx="248292">
                  <c:v>5.63023</c:v>
                </c:pt>
                <c:pt idx="248293">
                  <c:v>5.63025</c:v>
                </c:pt>
                <c:pt idx="248294">
                  <c:v>5.63027</c:v>
                </c:pt>
                <c:pt idx="248295">
                  <c:v>5.6303</c:v>
                </c:pt>
                <c:pt idx="248296">
                  <c:v>5.63032</c:v>
                </c:pt>
                <c:pt idx="248297">
                  <c:v>5.63034</c:v>
                </c:pt>
                <c:pt idx="248298">
                  <c:v>5.63036</c:v>
                </c:pt>
                <c:pt idx="248299">
                  <c:v>5.63039</c:v>
                </c:pt>
                <c:pt idx="248300">
                  <c:v>5.63041</c:v>
                </c:pt>
                <c:pt idx="248301">
                  <c:v>5.63043</c:v>
                </c:pt>
                <c:pt idx="248302">
                  <c:v>5.63045</c:v>
                </c:pt>
                <c:pt idx="248303">
                  <c:v>5.63048</c:v>
                </c:pt>
                <c:pt idx="248304">
                  <c:v>5.6305</c:v>
                </c:pt>
                <c:pt idx="248305">
                  <c:v>5.63052</c:v>
                </c:pt>
                <c:pt idx="248306">
                  <c:v>5.63054</c:v>
                </c:pt>
                <c:pt idx="248307">
                  <c:v>5.63057</c:v>
                </c:pt>
                <c:pt idx="248308">
                  <c:v>5.63059</c:v>
                </c:pt>
                <c:pt idx="248309">
                  <c:v>5.63061</c:v>
                </c:pt>
                <c:pt idx="248310">
                  <c:v>5.63063</c:v>
                </c:pt>
                <c:pt idx="248311">
                  <c:v>5.63066</c:v>
                </c:pt>
                <c:pt idx="248312">
                  <c:v>5.63068</c:v>
                </c:pt>
                <c:pt idx="248313">
                  <c:v>5.6307</c:v>
                </c:pt>
                <c:pt idx="248314">
                  <c:v>5.63073</c:v>
                </c:pt>
                <c:pt idx="248315">
                  <c:v>5.63075</c:v>
                </c:pt>
                <c:pt idx="248316">
                  <c:v>5.63077</c:v>
                </c:pt>
                <c:pt idx="248317">
                  <c:v>5.63079</c:v>
                </c:pt>
                <c:pt idx="248318">
                  <c:v>5.63082</c:v>
                </c:pt>
                <c:pt idx="248319">
                  <c:v>5.63084</c:v>
                </c:pt>
                <c:pt idx="248320">
                  <c:v>5.63086</c:v>
                </c:pt>
                <c:pt idx="248321">
                  <c:v>5.63088</c:v>
                </c:pt>
                <c:pt idx="248322">
                  <c:v>5.63091</c:v>
                </c:pt>
                <c:pt idx="248323">
                  <c:v>5.63093</c:v>
                </c:pt>
                <c:pt idx="248324">
                  <c:v>5.63095</c:v>
                </c:pt>
                <c:pt idx="248325">
                  <c:v>5.63098</c:v>
                </c:pt>
                <c:pt idx="248326">
                  <c:v>5.631</c:v>
                </c:pt>
                <c:pt idx="248327">
                  <c:v>5.63102</c:v>
                </c:pt>
                <c:pt idx="248328">
                  <c:v>5.63104</c:v>
                </c:pt>
                <c:pt idx="248329">
                  <c:v>5.63107</c:v>
                </c:pt>
                <c:pt idx="248330">
                  <c:v>5.63109</c:v>
                </c:pt>
                <c:pt idx="248331">
                  <c:v>5.63111</c:v>
                </c:pt>
                <c:pt idx="248332">
                  <c:v>5.63113</c:v>
                </c:pt>
                <c:pt idx="248333">
                  <c:v>5.63116</c:v>
                </c:pt>
                <c:pt idx="248334">
                  <c:v>5.63118</c:v>
                </c:pt>
                <c:pt idx="248335">
                  <c:v>5.6312</c:v>
                </c:pt>
                <c:pt idx="248336">
                  <c:v>5.63122</c:v>
                </c:pt>
                <c:pt idx="248337">
                  <c:v>5.63125</c:v>
                </c:pt>
                <c:pt idx="248338">
                  <c:v>5.63127</c:v>
                </c:pt>
                <c:pt idx="248339">
                  <c:v>5.63129</c:v>
                </c:pt>
                <c:pt idx="248340">
                  <c:v>5.63131</c:v>
                </c:pt>
                <c:pt idx="248341">
                  <c:v>5.63134</c:v>
                </c:pt>
                <c:pt idx="248342">
                  <c:v>5.63136</c:v>
                </c:pt>
                <c:pt idx="248343">
                  <c:v>5.63138</c:v>
                </c:pt>
                <c:pt idx="248344">
                  <c:v>5.63141</c:v>
                </c:pt>
                <c:pt idx="248345">
                  <c:v>5.63143</c:v>
                </c:pt>
                <c:pt idx="248346">
                  <c:v>5.63145</c:v>
                </c:pt>
                <c:pt idx="248347">
                  <c:v>5.63147</c:v>
                </c:pt>
                <c:pt idx="248348">
                  <c:v>5.6315</c:v>
                </c:pt>
                <c:pt idx="248349">
                  <c:v>5.63152</c:v>
                </c:pt>
                <c:pt idx="248350">
                  <c:v>5.63154</c:v>
                </c:pt>
                <c:pt idx="248351">
                  <c:v>5.63157</c:v>
                </c:pt>
                <c:pt idx="248352">
                  <c:v>5.63159</c:v>
                </c:pt>
                <c:pt idx="248353">
                  <c:v>5.63161</c:v>
                </c:pt>
                <c:pt idx="248354">
                  <c:v>5.63163</c:v>
                </c:pt>
                <c:pt idx="248355">
                  <c:v>5.63166</c:v>
                </c:pt>
                <c:pt idx="248356">
                  <c:v>5.63168</c:v>
                </c:pt>
                <c:pt idx="248357">
                  <c:v>5.6317</c:v>
                </c:pt>
                <c:pt idx="248358">
                  <c:v>5.63172</c:v>
                </c:pt>
                <c:pt idx="248359">
                  <c:v>5.63175</c:v>
                </c:pt>
                <c:pt idx="248360">
                  <c:v>5.63177</c:v>
                </c:pt>
                <c:pt idx="248361">
                  <c:v>5.63179</c:v>
                </c:pt>
                <c:pt idx="248362">
                  <c:v>5.63181</c:v>
                </c:pt>
                <c:pt idx="248363">
                  <c:v>5.63184</c:v>
                </c:pt>
                <c:pt idx="248364">
                  <c:v>5.63186</c:v>
                </c:pt>
                <c:pt idx="248365">
                  <c:v>5.63188</c:v>
                </c:pt>
                <c:pt idx="248366">
                  <c:v>5.6319</c:v>
                </c:pt>
                <c:pt idx="248367">
                  <c:v>5.63193</c:v>
                </c:pt>
                <c:pt idx="248368">
                  <c:v>5.63195</c:v>
                </c:pt>
                <c:pt idx="248369">
                  <c:v>5.63197</c:v>
                </c:pt>
                <c:pt idx="248370">
                  <c:v>5.63199</c:v>
                </c:pt>
                <c:pt idx="248371">
                  <c:v>5.63202</c:v>
                </c:pt>
                <c:pt idx="248372">
                  <c:v>5.63204</c:v>
                </c:pt>
                <c:pt idx="248373">
                  <c:v>5.63206</c:v>
                </c:pt>
                <c:pt idx="248374">
                  <c:v>5.63209</c:v>
                </c:pt>
                <c:pt idx="248375">
                  <c:v>5.63211</c:v>
                </c:pt>
                <c:pt idx="248376">
                  <c:v>5.63213</c:v>
                </c:pt>
                <c:pt idx="248377">
                  <c:v>5.63215</c:v>
                </c:pt>
                <c:pt idx="248378">
                  <c:v>5.63218</c:v>
                </c:pt>
                <c:pt idx="248379">
                  <c:v>5.6322</c:v>
                </c:pt>
                <c:pt idx="248380">
                  <c:v>5.63222</c:v>
                </c:pt>
                <c:pt idx="248381">
                  <c:v>5.63225</c:v>
                </c:pt>
                <c:pt idx="248382">
                  <c:v>5.63227</c:v>
                </c:pt>
                <c:pt idx="248383">
                  <c:v>5.63229</c:v>
                </c:pt>
                <c:pt idx="248384">
                  <c:v>5.63231</c:v>
                </c:pt>
                <c:pt idx="248385">
                  <c:v>5.63234</c:v>
                </c:pt>
                <c:pt idx="248386">
                  <c:v>5.63236</c:v>
                </c:pt>
                <c:pt idx="248387">
                  <c:v>5.63238</c:v>
                </c:pt>
                <c:pt idx="248388">
                  <c:v>5.6324</c:v>
                </c:pt>
                <c:pt idx="248389">
                  <c:v>5.63243</c:v>
                </c:pt>
                <c:pt idx="248390">
                  <c:v>5.63245</c:v>
                </c:pt>
                <c:pt idx="248391">
                  <c:v>5.63247</c:v>
                </c:pt>
                <c:pt idx="248392">
                  <c:v>5.63249</c:v>
                </c:pt>
                <c:pt idx="248393">
                  <c:v>5.63252</c:v>
                </c:pt>
                <c:pt idx="248394">
                  <c:v>5.63254</c:v>
                </c:pt>
                <c:pt idx="248395">
                  <c:v>5.63256</c:v>
                </c:pt>
                <c:pt idx="248396">
                  <c:v>5.63258</c:v>
                </c:pt>
                <c:pt idx="248397">
                  <c:v>5.63261</c:v>
                </c:pt>
                <c:pt idx="248398">
                  <c:v>5.63263</c:v>
                </c:pt>
                <c:pt idx="248399">
                  <c:v>5.63265</c:v>
                </c:pt>
                <c:pt idx="248400">
                  <c:v>5.63268</c:v>
                </c:pt>
                <c:pt idx="248401">
                  <c:v>5.6327</c:v>
                </c:pt>
                <c:pt idx="248402">
                  <c:v>5.63272</c:v>
                </c:pt>
                <c:pt idx="248403">
                  <c:v>5.63274</c:v>
                </c:pt>
                <c:pt idx="248404">
                  <c:v>5.63277</c:v>
                </c:pt>
                <c:pt idx="248405">
                  <c:v>5.63279</c:v>
                </c:pt>
                <c:pt idx="248406">
                  <c:v>5.63281</c:v>
                </c:pt>
                <c:pt idx="248407">
                  <c:v>5.63283</c:v>
                </c:pt>
                <c:pt idx="248408">
                  <c:v>5.63286</c:v>
                </c:pt>
                <c:pt idx="248409">
                  <c:v>5.63288</c:v>
                </c:pt>
                <c:pt idx="248410">
                  <c:v>5.6329</c:v>
                </c:pt>
                <c:pt idx="248411">
                  <c:v>5.63293</c:v>
                </c:pt>
                <c:pt idx="248412">
                  <c:v>5.63295</c:v>
                </c:pt>
                <c:pt idx="248413">
                  <c:v>5.63297</c:v>
                </c:pt>
                <c:pt idx="248414">
                  <c:v>5.63299</c:v>
                </c:pt>
                <c:pt idx="248415">
                  <c:v>5.63302</c:v>
                </c:pt>
                <c:pt idx="248416">
                  <c:v>5.63304</c:v>
                </c:pt>
                <c:pt idx="248417">
                  <c:v>5.63306</c:v>
                </c:pt>
                <c:pt idx="248418">
                  <c:v>5.63308</c:v>
                </c:pt>
                <c:pt idx="248419">
                  <c:v>5.63311</c:v>
                </c:pt>
                <c:pt idx="248420">
                  <c:v>5.63313</c:v>
                </c:pt>
                <c:pt idx="248421">
                  <c:v>5.63315</c:v>
                </c:pt>
                <c:pt idx="248422">
                  <c:v>5.63317</c:v>
                </c:pt>
                <c:pt idx="248423">
                  <c:v>5.6332</c:v>
                </c:pt>
                <c:pt idx="248424">
                  <c:v>5.63322</c:v>
                </c:pt>
                <c:pt idx="248425">
                  <c:v>5.63324</c:v>
                </c:pt>
                <c:pt idx="248426">
                  <c:v>5.63326</c:v>
                </c:pt>
                <c:pt idx="248427">
                  <c:v>5.63329</c:v>
                </c:pt>
                <c:pt idx="248428">
                  <c:v>5.63331</c:v>
                </c:pt>
                <c:pt idx="248429">
                  <c:v>5.63333</c:v>
                </c:pt>
                <c:pt idx="248430">
                  <c:v>5.63336</c:v>
                </c:pt>
                <c:pt idx="248431">
                  <c:v>5.63338</c:v>
                </c:pt>
                <c:pt idx="248432">
                  <c:v>5.6334</c:v>
                </c:pt>
                <c:pt idx="248433">
                  <c:v>5.63342</c:v>
                </c:pt>
                <c:pt idx="248434">
                  <c:v>5.63345</c:v>
                </c:pt>
                <c:pt idx="248435">
                  <c:v>5.63347</c:v>
                </c:pt>
                <c:pt idx="248436">
                  <c:v>5.63349</c:v>
                </c:pt>
                <c:pt idx="248437">
                  <c:v>5.63352</c:v>
                </c:pt>
                <c:pt idx="248438">
                  <c:v>5.63354</c:v>
                </c:pt>
                <c:pt idx="248439">
                  <c:v>5.63356</c:v>
                </c:pt>
                <c:pt idx="248440">
                  <c:v>5.63358</c:v>
                </c:pt>
                <c:pt idx="248441">
                  <c:v>5.63361</c:v>
                </c:pt>
                <c:pt idx="248442">
                  <c:v>5.63363</c:v>
                </c:pt>
                <c:pt idx="248443">
                  <c:v>5.63365</c:v>
                </c:pt>
                <c:pt idx="248444">
                  <c:v>5.63367</c:v>
                </c:pt>
                <c:pt idx="248445">
                  <c:v>5.6337</c:v>
                </c:pt>
                <c:pt idx="248446">
                  <c:v>5.63372</c:v>
                </c:pt>
                <c:pt idx="248447">
                  <c:v>5.63374</c:v>
                </c:pt>
                <c:pt idx="248448">
                  <c:v>5.63376</c:v>
                </c:pt>
                <c:pt idx="248449">
                  <c:v>5.63379</c:v>
                </c:pt>
                <c:pt idx="248450">
                  <c:v>5.63381</c:v>
                </c:pt>
                <c:pt idx="248451">
                  <c:v>5.63383</c:v>
                </c:pt>
                <c:pt idx="248452">
                  <c:v>5.63385</c:v>
                </c:pt>
                <c:pt idx="248453">
                  <c:v>5.63388</c:v>
                </c:pt>
                <c:pt idx="248454">
                  <c:v>5.6339</c:v>
                </c:pt>
                <c:pt idx="248455">
                  <c:v>5.63392</c:v>
                </c:pt>
                <c:pt idx="248456">
                  <c:v>5.63395</c:v>
                </c:pt>
                <c:pt idx="248457">
                  <c:v>5.63397</c:v>
                </c:pt>
                <c:pt idx="248458">
                  <c:v>5.63399</c:v>
                </c:pt>
                <c:pt idx="248459">
                  <c:v>5.63401</c:v>
                </c:pt>
                <c:pt idx="248460">
                  <c:v>5.63404</c:v>
                </c:pt>
                <c:pt idx="248461">
                  <c:v>5.63406</c:v>
                </c:pt>
                <c:pt idx="248462">
                  <c:v>5.63408</c:v>
                </c:pt>
                <c:pt idx="248463">
                  <c:v>5.6341</c:v>
                </c:pt>
                <c:pt idx="248464">
                  <c:v>5.63413</c:v>
                </c:pt>
                <c:pt idx="248465">
                  <c:v>5.63415</c:v>
                </c:pt>
                <c:pt idx="248466">
                  <c:v>5.63417</c:v>
                </c:pt>
                <c:pt idx="248467">
                  <c:v>5.6342</c:v>
                </c:pt>
                <c:pt idx="248468">
                  <c:v>5.63422</c:v>
                </c:pt>
                <c:pt idx="248469">
                  <c:v>5.63424</c:v>
                </c:pt>
                <c:pt idx="248470">
                  <c:v>5.63426</c:v>
                </c:pt>
                <c:pt idx="248471">
                  <c:v>5.63429</c:v>
                </c:pt>
                <c:pt idx="248472">
                  <c:v>5.63431</c:v>
                </c:pt>
                <c:pt idx="248473">
                  <c:v>5.63433</c:v>
                </c:pt>
                <c:pt idx="248474">
                  <c:v>5.63435</c:v>
                </c:pt>
                <c:pt idx="248475">
                  <c:v>5.63438</c:v>
                </c:pt>
                <c:pt idx="248476">
                  <c:v>5.6344</c:v>
                </c:pt>
                <c:pt idx="248477">
                  <c:v>5.63442</c:v>
                </c:pt>
                <c:pt idx="248478">
                  <c:v>5.63444</c:v>
                </c:pt>
                <c:pt idx="248479">
                  <c:v>5.63447</c:v>
                </c:pt>
                <c:pt idx="248480">
                  <c:v>5.63449</c:v>
                </c:pt>
                <c:pt idx="248481">
                  <c:v>5.63451</c:v>
                </c:pt>
                <c:pt idx="248482">
                  <c:v>5.63453</c:v>
                </c:pt>
                <c:pt idx="248483">
                  <c:v>5.63456</c:v>
                </c:pt>
                <c:pt idx="248484">
                  <c:v>5.63458</c:v>
                </c:pt>
                <c:pt idx="248485">
                  <c:v>5.6346</c:v>
                </c:pt>
                <c:pt idx="248486">
                  <c:v>5.63463</c:v>
                </c:pt>
                <c:pt idx="248487">
                  <c:v>5.63465</c:v>
                </c:pt>
                <c:pt idx="248488">
                  <c:v>5.63467</c:v>
                </c:pt>
                <c:pt idx="248489">
                  <c:v>5.63469</c:v>
                </c:pt>
                <c:pt idx="248490">
                  <c:v>5.63472</c:v>
                </c:pt>
                <c:pt idx="248491">
                  <c:v>5.63474</c:v>
                </c:pt>
                <c:pt idx="248492">
                  <c:v>5.63476</c:v>
                </c:pt>
                <c:pt idx="248493">
                  <c:v>5.63478</c:v>
                </c:pt>
                <c:pt idx="248494">
                  <c:v>5.63481</c:v>
                </c:pt>
                <c:pt idx="248495">
                  <c:v>5.63483</c:v>
                </c:pt>
                <c:pt idx="248496">
                  <c:v>5.63485</c:v>
                </c:pt>
                <c:pt idx="248497">
                  <c:v>5.63488</c:v>
                </c:pt>
                <c:pt idx="248498">
                  <c:v>5.6349</c:v>
                </c:pt>
                <c:pt idx="248499">
                  <c:v>5.63492</c:v>
                </c:pt>
                <c:pt idx="248500">
                  <c:v>5.63494</c:v>
                </c:pt>
                <c:pt idx="248501">
                  <c:v>5.63497</c:v>
                </c:pt>
                <c:pt idx="248502">
                  <c:v>5.63499</c:v>
                </c:pt>
                <c:pt idx="248503">
                  <c:v>5.63501</c:v>
                </c:pt>
                <c:pt idx="248504">
                  <c:v>5.63503</c:v>
                </c:pt>
                <c:pt idx="248505">
                  <c:v>5.63506</c:v>
                </c:pt>
                <c:pt idx="248506">
                  <c:v>5.63508</c:v>
                </c:pt>
                <c:pt idx="248507">
                  <c:v>5.6351</c:v>
                </c:pt>
                <c:pt idx="248508">
                  <c:v>5.63513</c:v>
                </c:pt>
                <c:pt idx="248509">
                  <c:v>5.63515</c:v>
                </c:pt>
                <c:pt idx="248510">
                  <c:v>5.63517</c:v>
                </c:pt>
                <c:pt idx="248511">
                  <c:v>5.63519</c:v>
                </c:pt>
                <c:pt idx="248512">
                  <c:v>5.63521</c:v>
                </c:pt>
                <c:pt idx="248513">
                  <c:v>5.63524</c:v>
                </c:pt>
                <c:pt idx="248514">
                  <c:v>5.63526</c:v>
                </c:pt>
                <c:pt idx="248515">
                  <c:v>5.63528</c:v>
                </c:pt>
                <c:pt idx="248516">
                  <c:v>5.63531</c:v>
                </c:pt>
                <c:pt idx="248517">
                  <c:v>5.63533</c:v>
                </c:pt>
                <c:pt idx="248518">
                  <c:v>5.63535</c:v>
                </c:pt>
                <c:pt idx="248519">
                  <c:v>5.63537</c:v>
                </c:pt>
                <c:pt idx="248520">
                  <c:v>5.6354</c:v>
                </c:pt>
                <c:pt idx="248521">
                  <c:v>5.63542</c:v>
                </c:pt>
                <c:pt idx="248522">
                  <c:v>5.63544</c:v>
                </c:pt>
                <c:pt idx="248523">
                  <c:v>5.63546</c:v>
                </c:pt>
                <c:pt idx="248524">
                  <c:v>5.63549</c:v>
                </c:pt>
                <c:pt idx="248525">
                  <c:v>5.63551</c:v>
                </c:pt>
                <c:pt idx="248526">
                  <c:v>5.63553</c:v>
                </c:pt>
                <c:pt idx="248527">
                  <c:v>5.63556</c:v>
                </c:pt>
                <c:pt idx="248528">
                  <c:v>5.63558</c:v>
                </c:pt>
                <c:pt idx="248529">
                  <c:v>5.6356</c:v>
                </c:pt>
                <c:pt idx="248530">
                  <c:v>5.63562</c:v>
                </c:pt>
                <c:pt idx="248531">
                  <c:v>5.63565</c:v>
                </c:pt>
                <c:pt idx="248532">
                  <c:v>5.63567</c:v>
                </c:pt>
                <c:pt idx="248533">
                  <c:v>5.63569</c:v>
                </c:pt>
                <c:pt idx="248534">
                  <c:v>5.63571</c:v>
                </c:pt>
                <c:pt idx="248535">
                  <c:v>5.63574</c:v>
                </c:pt>
                <c:pt idx="248536">
                  <c:v>5.63576</c:v>
                </c:pt>
                <c:pt idx="248537">
                  <c:v>5.63578</c:v>
                </c:pt>
                <c:pt idx="248538">
                  <c:v>5.63581</c:v>
                </c:pt>
                <c:pt idx="248539">
                  <c:v>5.63583</c:v>
                </c:pt>
                <c:pt idx="248540">
                  <c:v>5.63585</c:v>
                </c:pt>
                <c:pt idx="248541">
                  <c:v>5.63587</c:v>
                </c:pt>
                <c:pt idx="248542">
                  <c:v>5.6359</c:v>
                </c:pt>
                <c:pt idx="248543">
                  <c:v>5.63592</c:v>
                </c:pt>
                <c:pt idx="248544">
                  <c:v>5.63594</c:v>
                </c:pt>
                <c:pt idx="248545">
                  <c:v>5.63596</c:v>
                </c:pt>
                <c:pt idx="248546">
                  <c:v>5.63599</c:v>
                </c:pt>
                <c:pt idx="248547">
                  <c:v>5.63601</c:v>
                </c:pt>
                <c:pt idx="248548">
                  <c:v>5.63603</c:v>
                </c:pt>
                <c:pt idx="248549">
                  <c:v>5.63605</c:v>
                </c:pt>
                <c:pt idx="248550">
                  <c:v>5.63608</c:v>
                </c:pt>
                <c:pt idx="248551">
                  <c:v>5.6361</c:v>
                </c:pt>
                <c:pt idx="248552">
                  <c:v>5.63612</c:v>
                </c:pt>
                <c:pt idx="248553">
                  <c:v>5.63614</c:v>
                </c:pt>
                <c:pt idx="248554">
                  <c:v>5.63617</c:v>
                </c:pt>
                <c:pt idx="248555">
                  <c:v>5.63619</c:v>
                </c:pt>
                <c:pt idx="248556">
                  <c:v>5.63621</c:v>
                </c:pt>
                <c:pt idx="248557">
                  <c:v>5.63624</c:v>
                </c:pt>
                <c:pt idx="248558">
                  <c:v>5.63626</c:v>
                </c:pt>
                <c:pt idx="248559">
                  <c:v>5.63628</c:v>
                </c:pt>
                <c:pt idx="248560">
                  <c:v>5.6363</c:v>
                </c:pt>
                <c:pt idx="248561">
                  <c:v>5.63633</c:v>
                </c:pt>
                <c:pt idx="248562">
                  <c:v>5.63635</c:v>
                </c:pt>
                <c:pt idx="248563">
                  <c:v>5.63637</c:v>
                </c:pt>
                <c:pt idx="248564">
                  <c:v>5.6364</c:v>
                </c:pt>
                <c:pt idx="248565">
                  <c:v>5.63642</c:v>
                </c:pt>
                <c:pt idx="248566">
                  <c:v>5.63644</c:v>
                </c:pt>
                <c:pt idx="248567">
                  <c:v>5.63646</c:v>
                </c:pt>
                <c:pt idx="248568">
                  <c:v>5.63649</c:v>
                </c:pt>
                <c:pt idx="248569">
                  <c:v>5.63651</c:v>
                </c:pt>
                <c:pt idx="248570">
                  <c:v>5.63653</c:v>
                </c:pt>
                <c:pt idx="248571">
                  <c:v>5.63655</c:v>
                </c:pt>
                <c:pt idx="248572">
                  <c:v>5.63658</c:v>
                </c:pt>
                <c:pt idx="248573">
                  <c:v>5.6366</c:v>
                </c:pt>
                <c:pt idx="248574">
                  <c:v>5.63662</c:v>
                </c:pt>
                <c:pt idx="248575">
                  <c:v>5.63664</c:v>
                </c:pt>
                <c:pt idx="248576">
                  <c:v>5.63667</c:v>
                </c:pt>
                <c:pt idx="248577">
                  <c:v>5.63669</c:v>
                </c:pt>
                <c:pt idx="248578">
                  <c:v>5.63671</c:v>
                </c:pt>
                <c:pt idx="248579">
                  <c:v>5.63673</c:v>
                </c:pt>
                <c:pt idx="248580">
                  <c:v>5.63676</c:v>
                </c:pt>
                <c:pt idx="248581">
                  <c:v>5.63678</c:v>
                </c:pt>
                <c:pt idx="248582">
                  <c:v>5.6368</c:v>
                </c:pt>
                <c:pt idx="248583">
                  <c:v>5.63682</c:v>
                </c:pt>
                <c:pt idx="248584">
                  <c:v>5.63685</c:v>
                </c:pt>
                <c:pt idx="248585">
                  <c:v>5.63687</c:v>
                </c:pt>
                <c:pt idx="248586">
                  <c:v>5.63689</c:v>
                </c:pt>
                <c:pt idx="248587">
                  <c:v>5.63692</c:v>
                </c:pt>
                <c:pt idx="248588">
                  <c:v>5.63694</c:v>
                </c:pt>
                <c:pt idx="248589">
                  <c:v>5.63696</c:v>
                </c:pt>
                <c:pt idx="248590">
                  <c:v>5.63698</c:v>
                </c:pt>
                <c:pt idx="248591">
                  <c:v>5.63701</c:v>
                </c:pt>
                <c:pt idx="248592">
                  <c:v>5.63703</c:v>
                </c:pt>
                <c:pt idx="248593">
                  <c:v>5.63705</c:v>
                </c:pt>
                <c:pt idx="248594">
                  <c:v>5.63708</c:v>
                </c:pt>
                <c:pt idx="248595">
                  <c:v>5.6371</c:v>
                </c:pt>
                <c:pt idx="248596">
                  <c:v>5.63712</c:v>
                </c:pt>
                <c:pt idx="248597">
                  <c:v>5.63714</c:v>
                </c:pt>
                <c:pt idx="248598">
                  <c:v>5.63717</c:v>
                </c:pt>
                <c:pt idx="248599">
                  <c:v>5.63719</c:v>
                </c:pt>
                <c:pt idx="248600">
                  <c:v>5.63721</c:v>
                </c:pt>
                <c:pt idx="248601">
                  <c:v>5.63723</c:v>
                </c:pt>
                <c:pt idx="248602">
                  <c:v>5.63726</c:v>
                </c:pt>
                <c:pt idx="248603">
                  <c:v>5.63728</c:v>
                </c:pt>
                <c:pt idx="248604">
                  <c:v>5.6373</c:v>
                </c:pt>
                <c:pt idx="248605">
                  <c:v>5.63732</c:v>
                </c:pt>
                <c:pt idx="248606">
                  <c:v>5.63735</c:v>
                </c:pt>
                <c:pt idx="248607">
                  <c:v>5.63737</c:v>
                </c:pt>
                <c:pt idx="248608">
                  <c:v>5.63739</c:v>
                </c:pt>
                <c:pt idx="248609">
                  <c:v>5.63741</c:v>
                </c:pt>
                <c:pt idx="248610">
                  <c:v>5.63744</c:v>
                </c:pt>
                <c:pt idx="248611">
                  <c:v>5.63746</c:v>
                </c:pt>
                <c:pt idx="248612">
                  <c:v>5.63748</c:v>
                </c:pt>
                <c:pt idx="248613">
                  <c:v>5.63751</c:v>
                </c:pt>
                <c:pt idx="248614">
                  <c:v>5.63753</c:v>
                </c:pt>
                <c:pt idx="248615">
                  <c:v>5.63755</c:v>
                </c:pt>
                <c:pt idx="248616">
                  <c:v>5.63757</c:v>
                </c:pt>
                <c:pt idx="248617">
                  <c:v>5.6376</c:v>
                </c:pt>
                <c:pt idx="248618">
                  <c:v>5.63762</c:v>
                </c:pt>
                <c:pt idx="248619">
                  <c:v>5.63764</c:v>
                </c:pt>
                <c:pt idx="248620">
                  <c:v>5.63766</c:v>
                </c:pt>
                <c:pt idx="248621">
                  <c:v>5.63769</c:v>
                </c:pt>
                <c:pt idx="248622">
                  <c:v>5.63771</c:v>
                </c:pt>
                <c:pt idx="248623">
                  <c:v>5.63773</c:v>
                </c:pt>
                <c:pt idx="248624">
                  <c:v>5.63776</c:v>
                </c:pt>
                <c:pt idx="248625">
                  <c:v>5.63778</c:v>
                </c:pt>
                <c:pt idx="248626">
                  <c:v>5.6378</c:v>
                </c:pt>
                <c:pt idx="248627">
                  <c:v>5.63782</c:v>
                </c:pt>
                <c:pt idx="248628">
                  <c:v>5.63785</c:v>
                </c:pt>
                <c:pt idx="248629">
                  <c:v>5.63787</c:v>
                </c:pt>
                <c:pt idx="248630">
                  <c:v>5.63789</c:v>
                </c:pt>
                <c:pt idx="248631">
                  <c:v>5.63791</c:v>
                </c:pt>
                <c:pt idx="248632">
                  <c:v>5.63794</c:v>
                </c:pt>
                <c:pt idx="248633">
                  <c:v>5.63796</c:v>
                </c:pt>
                <c:pt idx="248634">
                  <c:v>5.63798</c:v>
                </c:pt>
                <c:pt idx="248635">
                  <c:v>5.638</c:v>
                </c:pt>
                <c:pt idx="248636">
                  <c:v>5.63803</c:v>
                </c:pt>
                <c:pt idx="248637">
                  <c:v>5.63805</c:v>
                </c:pt>
                <c:pt idx="248638">
                  <c:v>5.63807</c:v>
                </c:pt>
                <c:pt idx="248639">
                  <c:v>5.63809</c:v>
                </c:pt>
                <c:pt idx="248640">
                  <c:v>5.63812</c:v>
                </c:pt>
                <c:pt idx="248641">
                  <c:v>5.63814</c:v>
                </c:pt>
                <c:pt idx="248642">
                  <c:v>5.63816</c:v>
                </c:pt>
                <c:pt idx="248643">
                  <c:v>5.63819</c:v>
                </c:pt>
                <c:pt idx="248644">
                  <c:v>5.63821</c:v>
                </c:pt>
                <c:pt idx="248645">
                  <c:v>5.63823</c:v>
                </c:pt>
                <c:pt idx="248646">
                  <c:v>5.63825</c:v>
                </c:pt>
                <c:pt idx="248647">
                  <c:v>5.63828</c:v>
                </c:pt>
                <c:pt idx="248648">
                  <c:v>5.6383</c:v>
                </c:pt>
                <c:pt idx="248649">
                  <c:v>5.63832</c:v>
                </c:pt>
                <c:pt idx="248650">
                  <c:v>5.63835</c:v>
                </c:pt>
                <c:pt idx="248651">
                  <c:v>5.63837</c:v>
                </c:pt>
                <c:pt idx="248652">
                  <c:v>5.63839</c:v>
                </c:pt>
                <c:pt idx="248653">
                  <c:v>5.63841</c:v>
                </c:pt>
                <c:pt idx="248654">
                  <c:v>5.63844</c:v>
                </c:pt>
                <c:pt idx="248655">
                  <c:v>5.63846</c:v>
                </c:pt>
                <c:pt idx="248656">
                  <c:v>5.63848</c:v>
                </c:pt>
                <c:pt idx="248657">
                  <c:v>5.6385</c:v>
                </c:pt>
                <c:pt idx="248658">
                  <c:v>5.63853</c:v>
                </c:pt>
                <c:pt idx="248659">
                  <c:v>5.63855</c:v>
                </c:pt>
                <c:pt idx="248660">
                  <c:v>5.63857</c:v>
                </c:pt>
                <c:pt idx="248661">
                  <c:v>5.63859</c:v>
                </c:pt>
                <c:pt idx="248662">
                  <c:v>5.63862</c:v>
                </c:pt>
                <c:pt idx="248663">
                  <c:v>5.63864</c:v>
                </c:pt>
                <c:pt idx="248664">
                  <c:v>5.63866</c:v>
                </c:pt>
                <c:pt idx="248665">
                  <c:v>5.63868</c:v>
                </c:pt>
                <c:pt idx="248666">
                  <c:v>5.63871</c:v>
                </c:pt>
                <c:pt idx="248667">
                  <c:v>5.63873</c:v>
                </c:pt>
                <c:pt idx="248668">
                  <c:v>5.63875</c:v>
                </c:pt>
                <c:pt idx="248669">
                  <c:v>5.63878</c:v>
                </c:pt>
                <c:pt idx="248670">
                  <c:v>5.6388</c:v>
                </c:pt>
                <c:pt idx="248671">
                  <c:v>5.63882</c:v>
                </c:pt>
                <c:pt idx="248672">
                  <c:v>5.63884</c:v>
                </c:pt>
                <c:pt idx="248673">
                  <c:v>5.63887</c:v>
                </c:pt>
                <c:pt idx="248674">
                  <c:v>5.63889</c:v>
                </c:pt>
                <c:pt idx="248675">
                  <c:v>5.63891</c:v>
                </c:pt>
                <c:pt idx="248676">
                  <c:v>5.63893</c:v>
                </c:pt>
                <c:pt idx="248677">
                  <c:v>5.63896</c:v>
                </c:pt>
                <c:pt idx="248678">
                  <c:v>5.63898</c:v>
                </c:pt>
                <c:pt idx="248679">
                  <c:v>5.639</c:v>
                </c:pt>
                <c:pt idx="248680">
                  <c:v>5.63903</c:v>
                </c:pt>
                <c:pt idx="248681">
                  <c:v>5.63905</c:v>
                </c:pt>
                <c:pt idx="248682">
                  <c:v>5.63907</c:v>
                </c:pt>
                <c:pt idx="248683">
                  <c:v>5.63909</c:v>
                </c:pt>
                <c:pt idx="248684">
                  <c:v>5.63912</c:v>
                </c:pt>
                <c:pt idx="248685">
                  <c:v>5.63914</c:v>
                </c:pt>
                <c:pt idx="248686">
                  <c:v>5.63916</c:v>
                </c:pt>
                <c:pt idx="248687">
                  <c:v>5.63918</c:v>
                </c:pt>
                <c:pt idx="248688">
                  <c:v>5.63921</c:v>
                </c:pt>
                <c:pt idx="248689">
                  <c:v>5.63923</c:v>
                </c:pt>
                <c:pt idx="248690">
                  <c:v>5.63925</c:v>
                </c:pt>
                <c:pt idx="248691">
                  <c:v>5.63927</c:v>
                </c:pt>
                <c:pt idx="248692">
                  <c:v>5.6393</c:v>
                </c:pt>
                <c:pt idx="248693">
                  <c:v>5.63932</c:v>
                </c:pt>
                <c:pt idx="248694">
                  <c:v>5.63934</c:v>
                </c:pt>
                <c:pt idx="248695">
                  <c:v>5.63936</c:v>
                </c:pt>
                <c:pt idx="248696">
                  <c:v>5.63939</c:v>
                </c:pt>
                <c:pt idx="248697">
                  <c:v>5.63941</c:v>
                </c:pt>
                <c:pt idx="248698">
                  <c:v>5.63943</c:v>
                </c:pt>
                <c:pt idx="248699">
                  <c:v>5.63946</c:v>
                </c:pt>
                <c:pt idx="248700">
                  <c:v>5.63948</c:v>
                </c:pt>
                <c:pt idx="248701">
                  <c:v>5.6395</c:v>
                </c:pt>
                <c:pt idx="248702">
                  <c:v>5.63952</c:v>
                </c:pt>
                <c:pt idx="248703">
                  <c:v>5.63955</c:v>
                </c:pt>
                <c:pt idx="248704">
                  <c:v>5.63957</c:v>
                </c:pt>
                <c:pt idx="248705">
                  <c:v>5.63959</c:v>
                </c:pt>
                <c:pt idx="248706">
                  <c:v>5.63962</c:v>
                </c:pt>
                <c:pt idx="248707">
                  <c:v>5.63964</c:v>
                </c:pt>
                <c:pt idx="248708">
                  <c:v>5.63966</c:v>
                </c:pt>
                <c:pt idx="248709">
                  <c:v>5.63968</c:v>
                </c:pt>
                <c:pt idx="248710">
                  <c:v>5.63971</c:v>
                </c:pt>
                <c:pt idx="248711">
                  <c:v>5.63973</c:v>
                </c:pt>
                <c:pt idx="248712">
                  <c:v>5.63975</c:v>
                </c:pt>
                <c:pt idx="248713">
                  <c:v>5.63977</c:v>
                </c:pt>
                <c:pt idx="248714">
                  <c:v>5.6398</c:v>
                </c:pt>
                <c:pt idx="248715">
                  <c:v>5.63982</c:v>
                </c:pt>
                <c:pt idx="248716">
                  <c:v>5.63984</c:v>
                </c:pt>
                <c:pt idx="248717">
                  <c:v>5.63986</c:v>
                </c:pt>
                <c:pt idx="248718">
                  <c:v>5.63989</c:v>
                </c:pt>
                <c:pt idx="248719">
                  <c:v>5.63991</c:v>
                </c:pt>
                <c:pt idx="248720">
                  <c:v>5.63993</c:v>
                </c:pt>
                <c:pt idx="248721">
                  <c:v>5.63995</c:v>
                </c:pt>
                <c:pt idx="248722">
                  <c:v>5.63998</c:v>
                </c:pt>
                <c:pt idx="248723">
                  <c:v>5.64</c:v>
                </c:pt>
                <c:pt idx="248724">
                  <c:v>5.64002</c:v>
                </c:pt>
                <c:pt idx="248725">
                  <c:v>5.64004</c:v>
                </c:pt>
                <c:pt idx="248726">
                  <c:v>5.64007</c:v>
                </c:pt>
                <c:pt idx="248727">
                  <c:v>5.64009</c:v>
                </c:pt>
                <c:pt idx="248728">
                  <c:v>5.64011</c:v>
                </c:pt>
                <c:pt idx="248729">
                  <c:v>5.64014</c:v>
                </c:pt>
                <c:pt idx="248730">
                  <c:v>5.64016</c:v>
                </c:pt>
                <c:pt idx="248731">
                  <c:v>5.64018</c:v>
                </c:pt>
                <c:pt idx="248732">
                  <c:v>5.6402</c:v>
                </c:pt>
                <c:pt idx="248733">
                  <c:v>5.64023</c:v>
                </c:pt>
                <c:pt idx="248734">
                  <c:v>5.64025</c:v>
                </c:pt>
                <c:pt idx="248735">
                  <c:v>5.64027</c:v>
                </c:pt>
                <c:pt idx="248736">
                  <c:v>5.6403</c:v>
                </c:pt>
                <c:pt idx="248737">
                  <c:v>5.64032</c:v>
                </c:pt>
                <c:pt idx="248738">
                  <c:v>5.64034</c:v>
                </c:pt>
                <c:pt idx="248739">
                  <c:v>5.64036</c:v>
                </c:pt>
                <c:pt idx="248740">
                  <c:v>5.64039</c:v>
                </c:pt>
                <c:pt idx="248741">
                  <c:v>5.64041</c:v>
                </c:pt>
                <c:pt idx="248742">
                  <c:v>5.64043</c:v>
                </c:pt>
                <c:pt idx="248743">
                  <c:v>5.64045</c:v>
                </c:pt>
                <c:pt idx="248744">
                  <c:v>5.64048</c:v>
                </c:pt>
                <c:pt idx="248745">
                  <c:v>5.6405</c:v>
                </c:pt>
                <c:pt idx="248746">
                  <c:v>5.64052</c:v>
                </c:pt>
                <c:pt idx="248747">
                  <c:v>5.64054</c:v>
                </c:pt>
                <c:pt idx="248748">
                  <c:v>5.64057</c:v>
                </c:pt>
                <c:pt idx="248749">
                  <c:v>5.64059</c:v>
                </c:pt>
                <c:pt idx="248750">
                  <c:v>5.64061</c:v>
                </c:pt>
                <c:pt idx="248751">
                  <c:v>5.64063</c:v>
                </c:pt>
                <c:pt idx="248752">
                  <c:v>5.64066</c:v>
                </c:pt>
                <c:pt idx="248753">
                  <c:v>5.64068</c:v>
                </c:pt>
                <c:pt idx="248754">
                  <c:v>5.6407</c:v>
                </c:pt>
                <c:pt idx="248755">
                  <c:v>5.64073</c:v>
                </c:pt>
                <c:pt idx="248756">
                  <c:v>5.64075</c:v>
                </c:pt>
                <c:pt idx="248757">
                  <c:v>5.64077</c:v>
                </c:pt>
                <c:pt idx="248758">
                  <c:v>5.64079</c:v>
                </c:pt>
                <c:pt idx="248759">
                  <c:v>5.64082</c:v>
                </c:pt>
                <c:pt idx="248760">
                  <c:v>5.64084</c:v>
                </c:pt>
                <c:pt idx="248761">
                  <c:v>5.64086</c:v>
                </c:pt>
                <c:pt idx="248762">
                  <c:v>5.64088</c:v>
                </c:pt>
                <c:pt idx="248763">
                  <c:v>5.64091</c:v>
                </c:pt>
                <c:pt idx="248764">
                  <c:v>5.64093</c:v>
                </c:pt>
                <c:pt idx="248765">
                  <c:v>5.64095</c:v>
                </c:pt>
                <c:pt idx="248766">
                  <c:v>5.64098</c:v>
                </c:pt>
                <c:pt idx="248767">
                  <c:v>5.641</c:v>
                </c:pt>
                <c:pt idx="248768">
                  <c:v>5.64102</c:v>
                </c:pt>
                <c:pt idx="248769">
                  <c:v>5.64104</c:v>
                </c:pt>
                <c:pt idx="248770">
                  <c:v>5.64107</c:v>
                </c:pt>
                <c:pt idx="248771">
                  <c:v>5.64109</c:v>
                </c:pt>
                <c:pt idx="248772">
                  <c:v>5.64111</c:v>
                </c:pt>
                <c:pt idx="248773">
                  <c:v>5.64113</c:v>
                </c:pt>
                <c:pt idx="248774">
                  <c:v>5.64116</c:v>
                </c:pt>
                <c:pt idx="248775">
                  <c:v>5.64118</c:v>
                </c:pt>
                <c:pt idx="248776">
                  <c:v>5.6412</c:v>
                </c:pt>
                <c:pt idx="248777">
                  <c:v>5.64122</c:v>
                </c:pt>
                <c:pt idx="248778">
                  <c:v>5.64125</c:v>
                </c:pt>
                <c:pt idx="248779">
                  <c:v>5.64127</c:v>
                </c:pt>
                <c:pt idx="248780">
                  <c:v>5.64129</c:v>
                </c:pt>
                <c:pt idx="248781">
                  <c:v>5.64131</c:v>
                </c:pt>
                <c:pt idx="248782">
                  <c:v>5.64134</c:v>
                </c:pt>
                <c:pt idx="248783">
                  <c:v>5.64136</c:v>
                </c:pt>
                <c:pt idx="248784">
                  <c:v>5.64138</c:v>
                </c:pt>
                <c:pt idx="248785">
                  <c:v>5.64141</c:v>
                </c:pt>
                <c:pt idx="248786">
                  <c:v>5.64143</c:v>
                </c:pt>
                <c:pt idx="248787">
                  <c:v>5.64145</c:v>
                </c:pt>
                <c:pt idx="248788">
                  <c:v>5.64147</c:v>
                </c:pt>
                <c:pt idx="248789">
                  <c:v>5.6415</c:v>
                </c:pt>
                <c:pt idx="248790">
                  <c:v>5.64152</c:v>
                </c:pt>
                <c:pt idx="248791">
                  <c:v>5.64154</c:v>
                </c:pt>
                <c:pt idx="248792">
                  <c:v>5.64156</c:v>
                </c:pt>
                <c:pt idx="248793">
                  <c:v>5.64159</c:v>
                </c:pt>
                <c:pt idx="248794">
                  <c:v>5.64161</c:v>
                </c:pt>
                <c:pt idx="248795">
                  <c:v>5.64163</c:v>
                </c:pt>
                <c:pt idx="248796">
                  <c:v>5.64166</c:v>
                </c:pt>
                <c:pt idx="248797">
                  <c:v>5.64168</c:v>
                </c:pt>
                <c:pt idx="248798">
                  <c:v>5.6417</c:v>
                </c:pt>
                <c:pt idx="248799">
                  <c:v>5.64172</c:v>
                </c:pt>
                <c:pt idx="248800">
                  <c:v>5.64175</c:v>
                </c:pt>
                <c:pt idx="248801">
                  <c:v>5.64177</c:v>
                </c:pt>
                <c:pt idx="248802">
                  <c:v>5.64179</c:v>
                </c:pt>
                <c:pt idx="248803">
                  <c:v>5.64181</c:v>
                </c:pt>
                <c:pt idx="248804">
                  <c:v>5.64184</c:v>
                </c:pt>
                <c:pt idx="248805">
                  <c:v>5.64186</c:v>
                </c:pt>
                <c:pt idx="248806">
                  <c:v>5.64188</c:v>
                </c:pt>
                <c:pt idx="248807">
                  <c:v>5.64191</c:v>
                </c:pt>
                <c:pt idx="248808">
                  <c:v>5.64193</c:v>
                </c:pt>
                <c:pt idx="248809">
                  <c:v>5.64195</c:v>
                </c:pt>
                <c:pt idx="248810">
                  <c:v>5.64197</c:v>
                </c:pt>
                <c:pt idx="248811">
                  <c:v>5.64199</c:v>
                </c:pt>
                <c:pt idx="248812">
                  <c:v>5.64202</c:v>
                </c:pt>
                <c:pt idx="248813">
                  <c:v>5.64204</c:v>
                </c:pt>
                <c:pt idx="248814">
                  <c:v>5.64206</c:v>
                </c:pt>
                <c:pt idx="248815">
                  <c:v>5.64209</c:v>
                </c:pt>
                <c:pt idx="248816">
                  <c:v>5.64211</c:v>
                </c:pt>
                <c:pt idx="248817">
                  <c:v>5.64213</c:v>
                </c:pt>
                <c:pt idx="248818">
                  <c:v>5.64215</c:v>
                </c:pt>
                <c:pt idx="248819">
                  <c:v>5.64218</c:v>
                </c:pt>
                <c:pt idx="248820">
                  <c:v>5.6422</c:v>
                </c:pt>
                <c:pt idx="248821">
                  <c:v>5.64222</c:v>
                </c:pt>
                <c:pt idx="248822">
                  <c:v>5.64224</c:v>
                </c:pt>
                <c:pt idx="248823">
                  <c:v>5.64227</c:v>
                </c:pt>
                <c:pt idx="248824">
                  <c:v>5.64229</c:v>
                </c:pt>
                <c:pt idx="248825">
                  <c:v>5.64231</c:v>
                </c:pt>
                <c:pt idx="248826">
                  <c:v>5.64234</c:v>
                </c:pt>
                <c:pt idx="248827">
                  <c:v>5.64236</c:v>
                </c:pt>
                <c:pt idx="248828">
                  <c:v>5.64238</c:v>
                </c:pt>
                <c:pt idx="248829">
                  <c:v>5.6424</c:v>
                </c:pt>
                <c:pt idx="248830">
                  <c:v>5.64243</c:v>
                </c:pt>
                <c:pt idx="248831">
                  <c:v>5.64245</c:v>
                </c:pt>
                <c:pt idx="248832">
                  <c:v>5.64247</c:v>
                </c:pt>
                <c:pt idx="248833">
                  <c:v>5.64249</c:v>
                </c:pt>
                <c:pt idx="248834">
                  <c:v>5.64252</c:v>
                </c:pt>
                <c:pt idx="248835">
                  <c:v>5.64254</c:v>
                </c:pt>
                <c:pt idx="248836">
                  <c:v>5.64256</c:v>
                </c:pt>
                <c:pt idx="248837">
                  <c:v>5.64259</c:v>
                </c:pt>
                <c:pt idx="248838">
                  <c:v>5.64261</c:v>
                </c:pt>
                <c:pt idx="248839">
                  <c:v>5.64263</c:v>
                </c:pt>
                <c:pt idx="248840">
                  <c:v>5.64265</c:v>
                </c:pt>
                <c:pt idx="248841">
                  <c:v>5.64268</c:v>
                </c:pt>
                <c:pt idx="248842">
                  <c:v>5.6427</c:v>
                </c:pt>
                <c:pt idx="248843">
                  <c:v>5.64272</c:v>
                </c:pt>
                <c:pt idx="248844">
                  <c:v>5.64274</c:v>
                </c:pt>
                <c:pt idx="248845">
                  <c:v>5.64277</c:v>
                </c:pt>
                <c:pt idx="248846">
                  <c:v>5.64279</c:v>
                </c:pt>
                <c:pt idx="248847">
                  <c:v>5.64281</c:v>
                </c:pt>
                <c:pt idx="248848">
                  <c:v>5.64283</c:v>
                </c:pt>
                <c:pt idx="248849">
                  <c:v>5.64286</c:v>
                </c:pt>
                <c:pt idx="248850">
                  <c:v>5.64288</c:v>
                </c:pt>
                <c:pt idx="248851">
                  <c:v>5.6429</c:v>
                </c:pt>
                <c:pt idx="248852">
                  <c:v>5.64292</c:v>
                </c:pt>
                <c:pt idx="248853">
                  <c:v>5.64295</c:v>
                </c:pt>
                <c:pt idx="248854">
                  <c:v>5.64297</c:v>
                </c:pt>
                <c:pt idx="248855">
                  <c:v>5.64299</c:v>
                </c:pt>
                <c:pt idx="248856">
                  <c:v>5.64302</c:v>
                </c:pt>
                <c:pt idx="248857">
                  <c:v>5.64304</c:v>
                </c:pt>
                <c:pt idx="248858">
                  <c:v>5.64306</c:v>
                </c:pt>
                <c:pt idx="248859">
                  <c:v>5.64308</c:v>
                </c:pt>
                <c:pt idx="248860">
                  <c:v>5.64311</c:v>
                </c:pt>
                <c:pt idx="248861">
                  <c:v>5.64313</c:v>
                </c:pt>
                <c:pt idx="248862">
                  <c:v>5.64315</c:v>
                </c:pt>
                <c:pt idx="248863">
                  <c:v>5.64318</c:v>
                </c:pt>
                <c:pt idx="248864">
                  <c:v>5.6432</c:v>
                </c:pt>
                <c:pt idx="248865">
                  <c:v>5.64322</c:v>
                </c:pt>
                <c:pt idx="248866">
                  <c:v>5.64324</c:v>
                </c:pt>
                <c:pt idx="248867">
                  <c:v>5.64327</c:v>
                </c:pt>
                <c:pt idx="248868">
                  <c:v>5.64329</c:v>
                </c:pt>
                <c:pt idx="248869">
                  <c:v>5.64331</c:v>
                </c:pt>
                <c:pt idx="248870">
                  <c:v>5.64333</c:v>
                </c:pt>
                <c:pt idx="248871">
                  <c:v>5.64336</c:v>
                </c:pt>
                <c:pt idx="248872">
                  <c:v>5.64338</c:v>
                </c:pt>
                <c:pt idx="248873">
                  <c:v>5.6434</c:v>
                </c:pt>
                <c:pt idx="248874">
                  <c:v>5.64342</c:v>
                </c:pt>
                <c:pt idx="248875">
                  <c:v>5.64345</c:v>
                </c:pt>
                <c:pt idx="248876">
                  <c:v>5.64347</c:v>
                </c:pt>
                <c:pt idx="248877">
                  <c:v>5.64349</c:v>
                </c:pt>
                <c:pt idx="248878">
                  <c:v>5.64351</c:v>
                </c:pt>
                <c:pt idx="248879">
                  <c:v>5.64354</c:v>
                </c:pt>
                <c:pt idx="248880">
                  <c:v>5.64356</c:v>
                </c:pt>
                <c:pt idx="248881">
                  <c:v>5.64358</c:v>
                </c:pt>
                <c:pt idx="248882">
                  <c:v>5.6436</c:v>
                </c:pt>
                <c:pt idx="248883">
                  <c:v>5.64363</c:v>
                </c:pt>
                <c:pt idx="248884">
                  <c:v>5.64365</c:v>
                </c:pt>
                <c:pt idx="248885">
                  <c:v>5.64367</c:v>
                </c:pt>
                <c:pt idx="248886">
                  <c:v>5.6437</c:v>
                </c:pt>
                <c:pt idx="248887">
                  <c:v>5.64372</c:v>
                </c:pt>
                <c:pt idx="248888">
                  <c:v>5.64374</c:v>
                </c:pt>
                <c:pt idx="248889">
                  <c:v>5.64376</c:v>
                </c:pt>
                <c:pt idx="248890">
                  <c:v>5.64379</c:v>
                </c:pt>
                <c:pt idx="248891">
                  <c:v>5.64381</c:v>
                </c:pt>
                <c:pt idx="248892">
                  <c:v>5.64383</c:v>
                </c:pt>
                <c:pt idx="248893">
                  <c:v>5.64386</c:v>
                </c:pt>
                <c:pt idx="248894">
                  <c:v>5.64388</c:v>
                </c:pt>
                <c:pt idx="248895">
                  <c:v>5.6439</c:v>
                </c:pt>
                <c:pt idx="248896">
                  <c:v>5.64392</c:v>
                </c:pt>
                <c:pt idx="248897">
                  <c:v>5.64395</c:v>
                </c:pt>
                <c:pt idx="248898">
                  <c:v>5.64397</c:v>
                </c:pt>
                <c:pt idx="248899">
                  <c:v>5.64399</c:v>
                </c:pt>
                <c:pt idx="248900">
                  <c:v>5.64401</c:v>
                </c:pt>
                <c:pt idx="248901">
                  <c:v>5.64404</c:v>
                </c:pt>
                <c:pt idx="248902">
                  <c:v>5.64406</c:v>
                </c:pt>
                <c:pt idx="248903">
                  <c:v>5.64408</c:v>
                </c:pt>
                <c:pt idx="248904">
                  <c:v>5.6441</c:v>
                </c:pt>
                <c:pt idx="248905">
                  <c:v>5.64413</c:v>
                </c:pt>
                <c:pt idx="248906">
                  <c:v>5.64415</c:v>
                </c:pt>
                <c:pt idx="248907">
                  <c:v>5.64417</c:v>
                </c:pt>
                <c:pt idx="248908">
                  <c:v>5.64419</c:v>
                </c:pt>
                <c:pt idx="248909">
                  <c:v>5.64422</c:v>
                </c:pt>
                <c:pt idx="248910">
                  <c:v>5.64424</c:v>
                </c:pt>
                <c:pt idx="248911">
                  <c:v>5.64426</c:v>
                </c:pt>
                <c:pt idx="248912">
                  <c:v>5.64429</c:v>
                </c:pt>
                <c:pt idx="248913">
                  <c:v>5.64431</c:v>
                </c:pt>
                <c:pt idx="248914">
                  <c:v>5.64433</c:v>
                </c:pt>
                <c:pt idx="248915">
                  <c:v>5.64435</c:v>
                </c:pt>
                <c:pt idx="248916">
                  <c:v>5.64438</c:v>
                </c:pt>
                <c:pt idx="248917">
                  <c:v>5.6444</c:v>
                </c:pt>
                <c:pt idx="248918">
                  <c:v>5.64442</c:v>
                </c:pt>
                <c:pt idx="248919">
                  <c:v>5.64444</c:v>
                </c:pt>
                <c:pt idx="248920">
                  <c:v>5.64447</c:v>
                </c:pt>
                <c:pt idx="248921">
                  <c:v>5.64449</c:v>
                </c:pt>
                <c:pt idx="248922">
                  <c:v>5.64451</c:v>
                </c:pt>
                <c:pt idx="248923">
                  <c:v>5.64454</c:v>
                </c:pt>
                <c:pt idx="248924">
                  <c:v>5.64456</c:v>
                </c:pt>
                <c:pt idx="248925">
                  <c:v>5.64458</c:v>
                </c:pt>
                <c:pt idx="248926">
                  <c:v>5.6446</c:v>
                </c:pt>
                <c:pt idx="248927">
                  <c:v>5.64463</c:v>
                </c:pt>
                <c:pt idx="248928">
                  <c:v>5.64465</c:v>
                </c:pt>
                <c:pt idx="248929">
                  <c:v>5.64467</c:v>
                </c:pt>
                <c:pt idx="248930">
                  <c:v>5.64469</c:v>
                </c:pt>
                <c:pt idx="248931">
                  <c:v>5.64472</c:v>
                </c:pt>
                <c:pt idx="248932">
                  <c:v>5.64474</c:v>
                </c:pt>
                <c:pt idx="248933">
                  <c:v>5.64476</c:v>
                </c:pt>
                <c:pt idx="248934">
                  <c:v>5.64478</c:v>
                </c:pt>
                <c:pt idx="248935">
                  <c:v>5.64481</c:v>
                </c:pt>
                <c:pt idx="248936">
                  <c:v>5.64483</c:v>
                </c:pt>
                <c:pt idx="248937">
                  <c:v>5.64485</c:v>
                </c:pt>
                <c:pt idx="248938">
                  <c:v>5.64487</c:v>
                </c:pt>
                <c:pt idx="248939">
                  <c:v>5.6449</c:v>
                </c:pt>
                <c:pt idx="248940">
                  <c:v>5.64492</c:v>
                </c:pt>
                <c:pt idx="248941">
                  <c:v>5.64494</c:v>
                </c:pt>
                <c:pt idx="248942">
                  <c:v>5.64497</c:v>
                </c:pt>
                <c:pt idx="248943">
                  <c:v>5.64499</c:v>
                </c:pt>
                <c:pt idx="248944">
                  <c:v>5.64501</c:v>
                </c:pt>
                <c:pt idx="248945">
                  <c:v>5.64503</c:v>
                </c:pt>
                <c:pt idx="248946">
                  <c:v>5.64506</c:v>
                </c:pt>
                <c:pt idx="248947">
                  <c:v>5.64508</c:v>
                </c:pt>
                <c:pt idx="248948">
                  <c:v>5.6451</c:v>
                </c:pt>
                <c:pt idx="248949">
                  <c:v>5.64513</c:v>
                </c:pt>
                <c:pt idx="248950">
                  <c:v>5.64515</c:v>
                </c:pt>
                <c:pt idx="248951">
                  <c:v>5.64517</c:v>
                </c:pt>
                <c:pt idx="248952">
                  <c:v>5.64519</c:v>
                </c:pt>
                <c:pt idx="248953">
                  <c:v>5.64522</c:v>
                </c:pt>
                <c:pt idx="248954">
                  <c:v>5.64524</c:v>
                </c:pt>
                <c:pt idx="248955">
                  <c:v>5.64526</c:v>
                </c:pt>
                <c:pt idx="248956">
                  <c:v>5.64528</c:v>
                </c:pt>
                <c:pt idx="248957">
                  <c:v>5.64531</c:v>
                </c:pt>
                <c:pt idx="248958">
                  <c:v>5.64533</c:v>
                </c:pt>
                <c:pt idx="248959">
                  <c:v>5.64535</c:v>
                </c:pt>
                <c:pt idx="248960">
                  <c:v>5.64537</c:v>
                </c:pt>
                <c:pt idx="248961">
                  <c:v>5.6454</c:v>
                </c:pt>
                <c:pt idx="248962">
                  <c:v>5.64542</c:v>
                </c:pt>
                <c:pt idx="248963">
                  <c:v>5.64544</c:v>
                </c:pt>
                <c:pt idx="248964">
                  <c:v>5.64546</c:v>
                </c:pt>
                <c:pt idx="248965">
                  <c:v>5.64549</c:v>
                </c:pt>
                <c:pt idx="248966">
                  <c:v>5.64551</c:v>
                </c:pt>
                <c:pt idx="248967">
                  <c:v>5.64553</c:v>
                </c:pt>
                <c:pt idx="248968">
                  <c:v>5.64556</c:v>
                </c:pt>
                <c:pt idx="248969">
                  <c:v>5.64558</c:v>
                </c:pt>
                <c:pt idx="248970">
                  <c:v>5.6456</c:v>
                </c:pt>
                <c:pt idx="248971">
                  <c:v>5.64562</c:v>
                </c:pt>
                <c:pt idx="248972">
                  <c:v>5.64565</c:v>
                </c:pt>
                <c:pt idx="248973">
                  <c:v>5.64567</c:v>
                </c:pt>
                <c:pt idx="248974">
                  <c:v>5.64569</c:v>
                </c:pt>
                <c:pt idx="248975">
                  <c:v>5.64571</c:v>
                </c:pt>
                <c:pt idx="248976">
                  <c:v>5.64574</c:v>
                </c:pt>
                <c:pt idx="248977">
                  <c:v>5.64576</c:v>
                </c:pt>
                <c:pt idx="248978">
                  <c:v>5.64578</c:v>
                </c:pt>
                <c:pt idx="248979">
                  <c:v>5.64581</c:v>
                </c:pt>
                <c:pt idx="248980">
                  <c:v>5.64583</c:v>
                </c:pt>
                <c:pt idx="248981">
                  <c:v>5.64585</c:v>
                </c:pt>
                <c:pt idx="248982">
                  <c:v>5.64587</c:v>
                </c:pt>
                <c:pt idx="248983">
                  <c:v>5.6459</c:v>
                </c:pt>
                <c:pt idx="248984">
                  <c:v>5.64592</c:v>
                </c:pt>
                <c:pt idx="248985">
                  <c:v>5.64594</c:v>
                </c:pt>
                <c:pt idx="248986">
                  <c:v>5.64596</c:v>
                </c:pt>
                <c:pt idx="248987">
                  <c:v>5.64599</c:v>
                </c:pt>
                <c:pt idx="248988">
                  <c:v>5.64601</c:v>
                </c:pt>
                <c:pt idx="248989">
                  <c:v>5.64603</c:v>
                </c:pt>
                <c:pt idx="248990">
                  <c:v>5.64605</c:v>
                </c:pt>
                <c:pt idx="248991">
                  <c:v>5.64608</c:v>
                </c:pt>
                <c:pt idx="248992">
                  <c:v>5.6461</c:v>
                </c:pt>
                <c:pt idx="248993">
                  <c:v>5.64612</c:v>
                </c:pt>
                <c:pt idx="248994">
                  <c:v>5.64614</c:v>
                </c:pt>
                <c:pt idx="248995">
                  <c:v>5.64617</c:v>
                </c:pt>
                <c:pt idx="248996">
                  <c:v>5.64619</c:v>
                </c:pt>
                <c:pt idx="248997">
                  <c:v>5.64621</c:v>
                </c:pt>
                <c:pt idx="248998">
                  <c:v>5.64624</c:v>
                </c:pt>
                <c:pt idx="248999">
                  <c:v>5.64626</c:v>
                </c:pt>
                <c:pt idx="249000">
                  <c:v>5.64628</c:v>
                </c:pt>
                <c:pt idx="249001">
                  <c:v>5.6463</c:v>
                </c:pt>
                <c:pt idx="249002">
                  <c:v>5.64633</c:v>
                </c:pt>
                <c:pt idx="249003">
                  <c:v>5.64635</c:v>
                </c:pt>
                <c:pt idx="249004">
                  <c:v>5.64637</c:v>
                </c:pt>
                <c:pt idx="249005">
                  <c:v>5.6464</c:v>
                </c:pt>
                <c:pt idx="249006">
                  <c:v>5.64642</c:v>
                </c:pt>
                <c:pt idx="249007">
                  <c:v>5.64644</c:v>
                </c:pt>
                <c:pt idx="249008">
                  <c:v>5.64646</c:v>
                </c:pt>
                <c:pt idx="249009">
                  <c:v>5.64649</c:v>
                </c:pt>
                <c:pt idx="249010">
                  <c:v>5.64651</c:v>
                </c:pt>
                <c:pt idx="249011">
                  <c:v>5.64653</c:v>
                </c:pt>
                <c:pt idx="249012">
                  <c:v>5.64655</c:v>
                </c:pt>
                <c:pt idx="249013">
                  <c:v>5.64658</c:v>
                </c:pt>
                <c:pt idx="249014">
                  <c:v>5.6466</c:v>
                </c:pt>
                <c:pt idx="249015">
                  <c:v>5.64662</c:v>
                </c:pt>
                <c:pt idx="249016">
                  <c:v>5.64664</c:v>
                </c:pt>
                <c:pt idx="249017">
                  <c:v>5.64667</c:v>
                </c:pt>
                <c:pt idx="249018">
                  <c:v>5.64669</c:v>
                </c:pt>
                <c:pt idx="249019">
                  <c:v>5.64671</c:v>
                </c:pt>
                <c:pt idx="249020">
                  <c:v>5.64673</c:v>
                </c:pt>
                <c:pt idx="249021">
                  <c:v>5.64676</c:v>
                </c:pt>
                <c:pt idx="249022">
                  <c:v>5.64678</c:v>
                </c:pt>
                <c:pt idx="249023">
                  <c:v>5.6468</c:v>
                </c:pt>
                <c:pt idx="249024">
                  <c:v>5.64682</c:v>
                </c:pt>
                <c:pt idx="249025">
                  <c:v>5.64685</c:v>
                </c:pt>
                <c:pt idx="249026">
                  <c:v>5.64687</c:v>
                </c:pt>
                <c:pt idx="249027">
                  <c:v>5.64689</c:v>
                </c:pt>
                <c:pt idx="249028">
                  <c:v>5.64692</c:v>
                </c:pt>
                <c:pt idx="249029">
                  <c:v>5.64694</c:v>
                </c:pt>
                <c:pt idx="249030">
                  <c:v>5.64696</c:v>
                </c:pt>
                <c:pt idx="249031">
                  <c:v>5.64698</c:v>
                </c:pt>
                <c:pt idx="249032">
                  <c:v>5.64701</c:v>
                </c:pt>
                <c:pt idx="249033">
                  <c:v>5.64703</c:v>
                </c:pt>
                <c:pt idx="249034">
                  <c:v>5.64705</c:v>
                </c:pt>
                <c:pt idx="249035">
                  <c:v>5.64708</c:v>
                </c:pt>
                <c:pt idx="249036">
                  <c:v>5.6471</c:v>
                </c:pt>
                <c:pt idx="249037">
                  <c:v>5.64712</c:v>
                </c:pt>
                <c:pt idx="249038">
                  <c:v>5.64714</c:v>
                </c:pt>
                <c:pt idx="249039">
                  <c:v>5.64717</c:v>
                </c:pt>
                <c:pt idx="249040">
                  <c:v>5.64719</c:v>
                </c:pt>
                <c:pt idx="249041">
                  <c:v>5.64721</c:v>
                </c:pt>
                <c:pt idx="249042">
                  <c:v>5.64723</c:v>
                </c:pt>
                <c:pt idx="249043">
                  <c:v>5.64726</c:v>
                </c:pt>
                <c:pt idx="249044">
                  <c:v>5.64728</c:v>
                </c:pt>
                <c:pt idx="249045">
                  <c:v>5.6473</c:v>
                </c:pt>
                <c:pt idx="249046">
                  <c:v>5.64732</c:v>
                </c:pt>
                <c:pt idx="249047">
                  <c:v>5.64735</c:v>
                </c:pt>
                <c:pt idx="249048">
                  <c:v>5.64737</c:v>
                </c:pt>
                <c:pt idx="249049">
                  <c:v>5.64739</c:v>
                </c:pt>
                <c:pt idx="249050">
                  <c:v>5.64741</c:v>
                </c:pt>
                <c:pt idx="249051">
                  <c:v>5.64744</c:v>
                </c:pt>
                <c:pt idx="249052">
                  <c:v>5.64746</c:v>
                </c:pt>
                <c:pt idx="249053">
                  <c:v>5.64748</c:v>
                </c:pt>
                <c:pt idx="249054">
                  <c:v>5.64751</c:v>
                </c:pt>
                <c:pt idx="249055">
                  <c:v>5.64753</c:v>
                </c:pt>
                <c:pt idx="249056">
                  <c:v>5.64755</c:v>
                </c:pt>
                <c:pt idx="249057">
                  <c:v>5.64757</c:v>
                </c:pt>
                <c:pt idx="249058">
                  <c:v>5.6476</c:v>
                </c:pt>
                <c:pt idx="249059">
                  <c:v>5.64762</c:v>
                </c:pt>
                <c:pt idx="249060">
                  <c:v>5.64764</c:v>
                </c:pt>
                <c:pt idx="249061">
                  <c:v>5.64766</c:v>
                </c:pt>
                <c:pt idx="249062">
                  <c:v>5.64769</c:v>
                </c:pt>
                <c:pt idx="249063">
                  <c:v>5.64771</c:v>
                </c:pt>
                <c:pt idx="249064">
                  <c:v>5.64773</c:v>
                </c:pt>
                <c:pt idx="249065">
                  <c:v>5.64776</c:v>
                </c:pt>
                <c:pt idx="249066">
                  <c:v>5.64778</c:v>
                </c:pt>
                <c:pt idx="249067">
                  <c:v>5.6478</c:v>
                </c:pt>
                <c:pt idx="249068">
                  <c:v>5.64782</c:v>
                </c:pt>
                <c:pt idx="249069">
                  <c:v>5.64785</c:v>
                </c:pt>
                <c:pt idx="249070">
                  <c:v>5.64787</c:v>
                </c:pt>
                <c:pt idx="249071">
                  <c:v>5.64789</c:v>
                </c:pt>
                <c:pt idx="249072">
                  <c:v>5.64791</c:v>
                </c:pt>
                <c:pt idx="249073">
                  <c:v>5.64794</c:v>
                </c:pt>
                <c:pt idx="249074">
                  <c:v>5.64796</c:v>
                </c:pt>
                <c:pt idx="249075">
                  <c:v>5.64798</c:v>
                </c:pt>
                <c:pt idx="249076">
                  <c:v>5.64801</c:v>
                </c:pt>
                <c:pt idx="249077">
                  <c:v>5.64803</c:v>
                </c:pt>
                <c:pt idx="249078">
                  <c:v>5.64805</c:v>
                </c:pt>
                <c:pt idx="249079">
                  <c:v>5.64807</c:v>
                </c:pt>
                <c:pt idx="249080">
                  <c:v>5.64809</c:v>
                </c:pt>
                <c:pt idx="249081">
                  <c:v>5.64812</c:v>
                </c:pt>
                <c:pt idx="249082">
                  <c:v>5.64814</c:v>
                </c:pt>
                <c:pt idx="249083">
                  <c:v>5.64816</c:v>
                </c:pt>
                <c:pt idx="249084">
                  <c:v>5.64819</c:v>
                </c:pt>
                <c:pt idx="249085">
                  <c:v>5.64821</c:v>
                </c:pt>
                <c:pt idx="249086">
                  <c:v>5.64823</c:v>
                </c:pt>
                <c:pt idx="249087">
                  <c:v>5.64825</c:v>
                </c:pt>
                <c:pt idx="249088">
                  <c:v>5.64828</c:v>
                </c:pt>
                <c:pt idx="249089">
                  <c:v>5.6483</c:v>
                </c:pt>
                <c:pt idx="249090">
                  <c:v>5.64832</c:v>
                </c:pt>
                <c:pt idx="249091">
                  <c:v>5.64834</c:v>
                </c:pt>
                <c:pt idx="249092">
                  <c:v>5.64837</c:v>
                </c:pt>
                <c:pt idx="249093">
                  <c:v>5.64839</c:v>
                </c:pt>
                <c:pt idx="249094">
                  <c:v>5.64841</c:v>
                </c:pt>
                <c:pt idx="249095">
                  <c:v>5.64844</c:v>
                </c:pt>
                <c:pt idx="249096">
                  <c:v>5.64846</c:v>
                </c:pt>
                <c:pt idx="249097">
                  <c:v>5.64848</c:v>
                </c:pt>
                <c:pt idx="249098">
                  <c:v>5.6485</c:v>
                </c:pt>
                <c:pt idx="249099">
                  <c:v>5.64853</c:v>
                </c:pt>
                <c:pt idx="249100">
                  <c:v>5.64855</c:v>
                </c:pt>
                <c:pt idx="249101">
                  <c:v>5.64857</c:v>
                </c:pt>
                <c:pt idx="249102">
                  <c:v>5.64859</c:v>
                </c:pt>
                <c:pt idx="249103">
                  <c:v>5.64862</c:v>
                </c:pt>
                <c:pt idx="249104">
                  <c:v>5.64864</c:v>
                </c:pt>
                <c:pt idx="249105">
                  <c:v>5.64866</c:v>
                </c:pt>
                <c:pt idx="249106">
                  <c:v>5.64869</c:v>
                </c:pt>
                <c:pt idx="249107">
                  <c:v>5.64871</c:v>
                </c:pt>
                <c:pt idx="249108">
                  <c:v>5.64873</c:v>
                </c:pt>
                <c:pt idx="249109">
                  <c:v>5.64875</c:v>
                </c:pt>
                <c:pt idx="249110">
                  <c:v>5.64878</c:v>
                </c:pt>
                <c:pt idx="249111">
                  <c:v>5.6488</c:v>
                </c:pt>
                <c:pt idx="249112">
                  <c:v>5.64882</c:v>
                </c:pt>
                <c:pt idx="249113">
                  <c:v>5.64884</c:v>
                </c:pt>
                <c:pt idx="249114">
                  <c:v>5.64887</c:v>
                </c:pt>
                <c:pt idx="249115">
                  <c:v>5.64889</c:v>
                </c:pt>
                <c:pt idx="249116">
                  <c:v>5.64891</c:v>
                </c:pt>
                <c:pt idx="249117">
                  <c:v>5.64893</c:v>
                </c:pt>
                <c:pt idx="249118">
                  <c:v>5.64896</c:v>
                </c:pt>
                <c:pt idx="249119">
                  <c:v>5.64898</c:v>
                </c:pt>
                <c:pt idx="249120">
                  <c:v>5.649</c:v>
                </c:pt>
                <c:pt idx="249121">
                  <c:v>5.64902</c:v>
                </c:pt>
                <c:pt idx="249122">
                  <c:v>5.64905</c:v>
                </c:pt>
                <c:pt idx="249123">
                  <c:v>5.64907</c:v>
                </c:pt>
                <c:pt idx="249124">
                  <c:v>5.64909</c:v>
                </c:pt>
                <c:pt idx="249125">
                  <c:v>5.64912</c:v>
                </c:pt>
                <c:pt idx="249126">
                  <c:v>5.64914</c:v>
                </c:pt>
                <c:pt idx="249127">
                  <c:v>5.64916</c:v>
                </c:pt>
                <c:pt idx="249128">
                  <c:v>5.64918</c:v>
                </c:pt>
                <c:pt idx="249129">
                  <c:v>5.64921</c:v>
                </c:pt>
                <c:pt idx="249130">
                  <c:v>5.64923</c:v>
                </c:pt>
                <c:pt idx="249131">
                  <c:v>5.64925</c:v>
                </c:pt>
                <c:pt idx="249132">
                  <c:v>5.64927</c:v>
                </c:pt>
                <c:pt idx="249133">
                  <c:v>5.6493</c:v>
                </c:pt>
                <c:pt idx="249134">
                  <c:v>5.64932</c:v>
                </c:pt>
                <c:pt idx="249135">
                  <c:v>5.64934</c:v>
                </c:pt>
                <c:pt idx="249136">
                  <c:v>5.64937</c:v>
                </c:pt>
                <c:pt idx="249137">
                  <c:v>5.64939</c:v>
                </c:pt>
                <c:pt idx="249138">
                  <c:v>5.64941</c:v>
                </c:pt>
                <c:pt idx="249139">
                  <c:v>5.64943</c:v>
                </c:pt>
                <c:pt idx="249140">
                  <c:v>5.64946</c:v>
                </c:pt>
                <c:pt idx="249141">
                  <c:v>5.64948</c:v>
                </c:pt>
                <c:pt idx="249142">
                  <c:v>5.6495</c:v>
                </c:pt>
                <c:pt idx="249143">
                  <c:v>5.64952</c:v>
                </c:pt>
                <c:pt idx="249144">
                  <c:v>5.64955</c:v>
                </c:pt>
                <c:pt idx="249145">
                  <c:v>5.64957</c:v>
                </c:pt>
                <c:pt idx="249146">
                  <c:v>5.64959</c:v>
                </c:pt>
                <c:pt idx="249147">
                  <c:v>5.64961</c:v>
                </c:pt>
                <c:pt idx="249148">
                  <c:v>5.64964</c:v>
                </c:pt>
                <c:pt idx="249149">
                  <c:v>5.64966</c:v>
                </c:pt>
                <c:pt idx="249150">
                  <c:v>5.64968</c:v>
                </c:pt>
                <c:pt idx="249151">
                  <c:v>5.6497</c:v>
                </c:pt>
                <c:pt idx="249152">
                  <c:v>5.64973</c:v>
                </c:pt>
                <c:pt idx="249153">
                  <c:v>5.64975</c:v>
                </c:pt>
                <c:pt idx="249154">
                  <c:v>5.64977</c:v>
                </c:pt>
                <c:pt idx="249155">
                  <c:v>5.6498</c:v>
                </c:pt>
                <c:pt idx="249156">
                  <c:v>5.64982</c:v>
                </c:pt>
                <c:pt idx="249157">
                  <c:v>5.64984</c:v>
                </c:pt>
                <c:pt idx="249158">
                  <c:v>5.64986</c:v>
                </c:pt>
                <c:pt idx="249159">
                  <c:v>5.64989</c:v>
                </c:pt>
                <c:pt idx="249160">
                  <c:v>5.64991</c:v>
                </c:pt>
                <c:pt idx="249161">
                  <c:v>5.64993</c:v>
                </c:pt>
                <c:pt idx="249162">
                  <c:v>5.64996</c:v>
                </c:pt>
                <c:pt idx="249163">
                  <c:v>5.64998</c:v>
                </c:pt>
                <c:pt idx="249164">
                  <c:v>5.65</c:v>
                </c:pt>
                <c:pt idx="249165">
                  <c:v>5.65002</c:v>
                </c:pt>
                <c:pt idx="249166">
                  <c:v>5.65005</c:v>
                </c:pt>
                <c:pt idx="249167">
                  <c:v>5.65007</c:v>
                </c:pt>
                <c:pt idx="249168">
                  <c:v>5.65009</c:v>
                </c:pt>
                <c:pt idx="249169">
                  <c:v>5.65011</c:v>
                </c:pt>
                <c:pt idx="249170">
                  <c:v>5.65014</c:v>
                </c:pt>
                <c:pt idx="249171">
                  <c:v>5.65016</c:v>
                </c:pt>
                <c:pt idx="249172">
                  <c:v>5.65018</c:v>
                </c:pt>
                <c:pt idx="249173">
                  <c:v>5.6502</c:v>
                </c:pt>
                <c:pt idx="249174">
                  <c:v>5.65023</c:v>
                </c:pt>
                <c:pt idx="249175">
                  <c:v>5.65025</c:v>
                </c:pt>
                <c:pt idx="249176">
                  <c:v>5.65027</c:v>
                </c:pt>
                <c:pt idx="249177">
                  <c:v>5.65029</c:v>
                </c:pt>
                <c:pt idx="249178">
                  <c:v>5.65032</c:v>
                </c:pt>
                <c:pt idx="249179">
                  <c:v>5.65034</c:v>
                </c:pt>
                <c:pt idx="249180">
                  <c:v>5.65036</c:v>
                </c:pt>
                <c:pt idx="249181">
                  <c:v>5.65038</c:v>
                </c:pt>
                <c:pt idx="249182">
                  <c:v>5.65041</c:v>
                </c:pt>
                <c:pt idx="249183">
                  <c:v>5.65043</c:v>
                </c:pt>
                <c:pt idx="249184">
                  <c:v>5.65045</c:v>
                </c:pt>
                <c:pt idx="249185">
                  <c:v>5.65048</c:v>
                </c:pt>
                <c:pt idx="249186">
                  <c:v>5.6505</c:v>
                </c:pt>
                <c:pt idx="249187">
                  <c:v>5.65052</c:v>
                </c:pt>
                <c:pt idx="249188">
                  <c:v>5.65054</c:v>
                </c:pt>
                <c:pt idx="249189">
                  <c:v>5.65057</c:v>
                </c:pt>
                <c:pt idx="249190">
                  <c:v>5.65059</c:v>
                </c:pt>
                <c:pt idx="249191">
                  <c:v>5.65061</c:v>
                </c:pt>
                <c:pt idx="249192">
                  <c:v>5.65064</c:v>
                </c:pt>
                <c:pt idx="249193">
                  <c:v>5.65066</c:v>
                </c:pt>
                <c:pt idx="249194">
                  <c:v>5.65068</c:v>
                </c:pt>
                <c:pt idx="249195">
                  <c:v>5.6507</c:v>
                </c:pt>
                <c:pt idx="249196">
                  <c:v>5.65073</c:v>
                </c:pt>
                <c:pt idx="249197">
                  <c:v>5.65075</c:v>
                </c:pt>
                <c:pt idx="249198">
                  <c:v>5.65077</c:v>
                </c:pt>
                <c:pt idx="249199">
                  <c:v>5.65079</c:v>
                </c:pt>
                <c:pt idx="249200">
                  <c:v>5.65082</c:v>
                </c:pt>
                <c:pt idx="249201">
                  <c:v>5.65084</c:v>
                </c:pt>
                <c:pt idx="249202">
                  <c:v>5.65086</c:v>
                </c:pt>
                <c:pt idx="249203">
                  <c:v>5.65088</c:v>
                </c:pt>
                <c:pt idx="249204">
                  <c:v>5.65091</c:v>
                </c:pt>
                <c:pt idx="249205">
                  <c:v>5.65093</c:v>
                </c:pt>
                <c:pt idx="249206">
                  <c:v>5.65095</c:v>
                </c:pt>
                <c:pt idx="249207">
                  <c:v>5.65097</c:v>
                </c:pt>
                <c:pt idx="249208">
                  <c:v>5.651</c:v>
                </c:pt>
                <c:pt idx="249209">
                  <c:v>5.65102</c:v>
                </c:pt>
                <c:pt idx="249210">
                  <c:v>5.65104</c:v>
                </c:pt>
                <c:pt idx="249211">
                  <c:v>5.65107</c:v>
                </c:pt>
                <c:pt idx="249212">
                  <c:v>5.65109</c:v>
                </c:pt>
                <c:pt idx="249213">
                  <c:v>5.65111</c:v>
                </c:pt>
                <c:pt idx="249214">
                  <c:v>5.65113</c:v>
                </c:pt>
                <c:pt idx="249215">
                  <c:v>5.65116</c:v>
                </c:pt>
                <c:pt idx="249216">
                  <c:v>5.65118</c:v>
                </c:pt>
                <c:pt idx="249217">
                  <c:v>5.6512</c:v>
                </c:pt>
                <c:pt idx="249218">
                  <c:v>5.65122</c:v>
                </c:pt>
                <c:pt idx="249219">
                  <c:v>5.65125</c:v>
                </c:pt>
                <c:pt idx="249220">
                  <c:v>5.65127</c:v>
                </c:pt>
                <c:pt idx="249221">
                  <c:v>5.65129</c:v>
                </c:pt>
                <c:pt idx="249222">
                  <c:v>5.65132</c:v>
                </c:pt>
                <c:pt idx="249223">
                  <c:v>5.65134</c:v>
                </c:pt>
                <c:pt idx="249224">
                  <c:v>5.65136</c:v>
                </c:pt>
                <c:pt idx="249225">
                  <c:v>5.65138</c:v>
                </c:pt>
                <c:pt idx="249226">
                  <c:v>5.65141</c:v>
                </c:pt>
                <c:pt idx="249227">
                  <c:v>5.65143</c:v>
                </c:pt>
                <c:pt idx="249228">
                  <c:v>5.65145</c:v>
                </c:pt>
                <c:pt idx="249229">
                  <c:v>5.65147</c:v>
                </c:pt>
                <c:pt idx="249230">
                  <c:v>5.6515</c:v>
                </c:pt>
                <c:pt idx="249231">
                  <c:v>5.65152</c:v>
                </c:pt>
                <c:pt idx="249232">
                  <c:v>5.65154</c:v>
                </c:pt>
                <c:pt idx="249233">
                  <c:v>5.65156</c:v>
                </c:pt>
                <c:pt idx="249234">
                  <c:v>5.65159</c:v>
                </c:pt>
                <c:pt idx="249235">
                  <c:v>5.65161</c:v>
                </c:pt>
                <c:pt idx="249236">
                  <c:v>5.65163</c:v>
                </c:pt>
                <c:pt idx="249237">
                  <c:v>5.65165</c:v>
                </c:pt>
                <c:pt idx="249238">
                  <c:v>5.65168</c:v>
                </c:pt>
                <c:pt idx="249239">
                  <c:v>5.6517</c:v>
                </c:pt>
                <c:pt idx="249240">
                  <c:v>5.65172</c:v>
                </c:pt>
                <c:pt idx="249241">
                  <c:v>5.65175</c:v>
                </c:pt>
                <c:pt idx="249242">
                  <c:v>5.65177</c:v>
                </c:pt>
                <c:pt idx="249243">
                  <c:v>5.65179</c:v>
                </c:pt>
                <c:pt idx="249244">
                  <c:v>5.65181</c:v>
                </c:pt>
                <c:pt idx="249245">
                  <c:v>5.65184</c:v>
                </c:pt>
                <c:pt idx="249246">
                  <c:v>5.65186</c:v>
                </c:pt>
                <c:pt idx="249247">
                  <c:v>5.65188</c:v>
                </c:pt>
                <c:pt idx="249248">
                  <c:v>5.65191</c:v>
                </c:pt>
                <c:pt idx="249249">
                  <c:v>5.65193</c:v>
                </c:pt>
                <c:pt idx="249250">
                  <c:v>5.65195</c:v>
                </c:pt>
                <c:pt idx="249251">
                  <c:v>5.65197</c:v>
                </c:pt>
                <c:pt idx="249252">
                  <c:v>5.652</c:v>
                </c:pt>
                <c:pt idx="249253">
                  <c:v>5.65202</c:v>
                </c:pt>
                <c:pt idx="249254">
                  <c:v>5.65204</c:v>
                </c:pt>
                <c:pt idx="249255">
                  <c:v>5.65206</c:v>
                </c:pt>
                <c:pt idx="249256">
                  <c:v>5.65209</c:v>
                </c:pt>
                <c:pt idx="249257">
                  <c:v>5.65211</c:v>
                </c:pt>
                <c:pt idx="249258">
                  <c:v>5.65213</c:v>
                </c:pt>
                <c:pt idx="249259">
                  <c:v>5.65215</c:v>
                </c:pt>
                <c:pt idx="249260">
                  <c:v>5.65218</c:v>
                </c:pt>
                <c:pt idx="249261">
                  <c:v>5.6522</c:v>
                </c:pt>
                <c:pt idx="249262">
                  <c:v>5.65222</c:v>
                </c:pt>
                <c:pt idx="249263">
                  <c:v>5.65224</c:v>
                </c:pt>
                <c:pt idx="249264">
                  <c:v>5.65227</c:v>
                </c:pt>
                <c:pt idx="249265">
                  <c:v>5.65229</c:v>
                </c:pt>
                <c:pt idx="249266">
                  <c:v>5.65231</c:v>
                </c:pt>
                <c:pt idx="249267">
                  <c:v>5.65234</c:v>
                </c:pt>
                <c:pt idx="249268">
                  <c:v>5.65236</c:v>
                </c:pt>
                <c:pt idx="249269">
                  <c:v>5.65238</c:v>
                </c:pt>
                <c:pt idx="249270">
                  <c:v>5.6524</c:v>
                </c:pt>
                <c:pt idx="249271">
                  <c:v>5.65243</c:v>
                </c:pt>
                <c:pt idx="249272">
                  <c:v>5.65245</c:v>
                </c:pt>
                <c:pt idx="249273">
                  <c:v>5.65247</c:v>
                </c:pt>
                <c:pt idx="249274">
                  <c:v>5.65249</c:v>
                </c:pt>
                <c:pt idx="249275">
                  <c:v>5.65252</c:v>
                </c:pt>
                <c:pt idx="249276">
                  <c:v>5.65254</c:v>
                </c:pt>
                <c:pt idx="249277">
                  <c:v>5.65256</c:v>
                </c:pt>
                <c:pt idx="249278">
                  <c:v>5.65259</c:v>
                </c:pt>
                <c:pt idx="249279">
                  <c:v>5.65261</c:v>
                </c:pt>
                <c:pt idx="249280">
                  <c:v>5.65263</c:v>
                </c:pt>
                <c:pt idx="249281">
                  <c:v>5.65265</c:v>
                </c:pt>
                <c:pt idx="249282">
                  <c:v>5.65268</c:v>
                </c:pt>
                <c:pt idx="249283">
                  <c:v>5.6527</c:v>
                </c:pt>
                <c:pt idx="249284">
                  <c:v>5.65272</c:v>
                </c:pt>
                <c:pt idx="249285">
                  <c:v>5.65274</c:v>
                </c:pt>
                <c:pt idx="249286">
                  <c:v>5.65277</c:v>
                </c:pt>
                <c:pt idx="249287">
                  <c:v>5.65279</c:v>
                </c:pt>
                <c:pt idx="249288">
                  <c:v>5.65281</c:v>
                </c:pt>
                <c:pt idx="249289">
                  <c:v>5.65283</c:v>
                </c:pt>
                <c:pt idx="249290">
                  <c:v>5.65286</c:v>
                </c:pt>
                <c:pt idx="249291">
                  <c:v>5.65288</c:v>
                </c:pt>
                <c:pt idx="249292">
                  <c:v>5.6529</c:v>
                </c:pt>
                <c:pt idx="249293">
                  <c:v>5.65292</c:v>
                </c:pt>
                <c:pt idx="249294">
                  <c:v>5.65295</c:v>
                </c:pt>
                <c:pt idx="249295">
                  <c:v>5.65297</c:v>
                </c:pt>
                <c:pt idx="249296">
                  <c:v>5.65299</c:v>
                </c:pt>
                <c:pt idx="249297">
                  <c:v>5.65302</c:v>
                </c:pt>
                <c:pt idx="249298">
                  <c:v>5.65304</c:v>
                </c:pt>
                <c:pt idx="249299">
                  <c:v>5.65306</c:v>
                </c:pt>
                <c:pt idx="249300">
                  <c:v>5.65308</c:v>
                </c:pt>
                <c:pt idx="249301">
                  <c:v>5.65311</c:v>
                </c:pt>
                <c:pt idx="249302">
                  <c:v>5.65313</c:v>
                </c:pt>
                <c:pt idx="249303">
                  <c:v>5.65315</c:v>
                </c:pt>
                <c:pt idx="249304">
                  <c:v>5.65318</c:v>
                </c:pt>
                <c:pt idx="249305">
                  <c:v>5.6532</c:v>
                </c:pt>
                <c:pt idx="249306">
                  <c:v>5.65322</c:v>
                </c:pt>
                <c:pt idx="249307">
                  <c:v>5.65324</c:v>
                </c:pt>
                <c:pt idx="249308">
                  <c:v>5.65327</c:v>
                </c:pt>
                <c:pt idx="249309">
                  <c:v>5.65329</c:v>
                </c:pt>
                <c:pt idx="249310">
                  <c:v>5.65331</c:v>
                </c:pt>
                <c:pt idx="249311">
                  <c:v>5.65333</c:v>
                </c:pt>
                <c:pt idx="249312">
                  <c:v>5.65336</c:v>
                </c:pt>
                <c:pt idx="249313">
                  <c:v>5.65338</c:v>
                </c:pt>
                <c:pt idx="249314">
                  <c:v>5.6534</c:v>
                </c:pt>
                <c:pt idx="249315">
                  <c:v>5.65342</c:v>
                </c:pt>
                <c:pt idx="249316">
                  <c:v>5.65345</c:v>
                </c:pt>
                <c:pt idx="249317">
                  <c:v>5.65347</c:v>
                </c:pt>
                <c:pt idx="249318">
                  <c:v>5.65349</c:v>
                </c:pt>
                <c:pt idx="249319">
                  <c:v>5.65351</c:v>
                </c:pt>
                <c:pt idx="249320">
                  <c:v>5.65354</c:v>
                </c:pt>
                <c:pt idx="249321">
                  <c:v>5.65356</c:v>
                </c:pt>
                <c:pt idx="249322">
                  <c:v>5.65358</c:v>
                </c:pt>
                <c:pt idx="249323">
                  <c:v>5.6536</c:v>
                </c:pt>
                <c:pt idx="249324">
                  <c:v>5.65363</c:v>
                </c:pt>
                <c:pt idx="249325">
                  <c:v>5.65365</c:v>
                </c:pt>
                <c:pt idx="249326">
                  <c:v>5.65367</c:v>
                </c:pt>
                <c:pt idx="249327">
                  <c:v>5.6537</c:v>
                </c:pt>
                <c:pt idx="249328">
                  <c:v>5.65372</c:v>
                </c:pt>
                <c:pt idx="249329">
                  <c:v>5.65374</c:v>
                </c:pt>
                <c:pt idx="249330">
                  <c:v>5.65376</c:v>
                </c:pt>
                <c:pt idx="249331">
                  <c:v>5.65379</c:v>
                </c:pt>
                <c:pt idx="249332">
                  <c:v>5.65381</c:v>
                </c:pt>
                <c:pt idx="249333">
                  <c:v>5.65383</c:v>
                </c:pt>
                <c:pt idx="249334">
                  <c:v>5.65386</c:v>
                </c:pt>
                <c:pt idx="249335">
                  <c:v>5.65388</c:v>
                </c:pt>
                <c:pt idx="249336">
                  <c:v>5.6539</c:v>
                </c:pt>
                <c:pt idx="249337">
                  <c:v>5.65392</c:v>
                </c:pt>
                <c:pt idx="249338">
                  <c:v>5.65395</c:v>
                </c:pt>
                <c:pt idx="249339">
                  <c:v>5.65397</c:v>
                </c:pt>
                <c:pt idx="249340">
                  <c:v>5.65399</c:v>
                </c:pt>
                <c:pt idx="249341">
                  <c:v>5.65401</c:v>
                </c:pt>
                <c:pt idx="249342">
                  <c:v>5.65404</c:v>
                </c:pt>
                <c:pt idx="249343">
                  <c:v>5.65406</c:v>
                </c:pt>
                <c:pt idx="249344">
                  <c:v>5.65408</c:v>
                </c:pt>
                <c:pt idx="249345">
                  <c:v>5.6541</c:v>
                </c:pt>
                <c:pt idx="249346">
                  <c:v>5.65413</c:v>
                </c:pt>
                <c:pt idx="249347">
                  <c:v>5.65415</c:v>
                </c:pt>
                <c:pt idx="249348">
                  <c:v>5.65417</c:v>
                </c:pt>
                <c:pt idx="249349">
                  <c:v>5.65419</c:v>
                </c:pt>
                <c:pt idx="249350">
                  <c:v>5.65422</c:v>
                </c:pt>
                <c:pt idx="249351">
                  <c:v>5.65424</c:v>
                </c:pt>
                <c:pt idx="249352">
                  <c:v>5.65426</c:v>
                </c:pt>
                <c:pt idx="249353">
                  <c:v>5.65429</c:v>
                </c:pt>
                <c:pt idx="249354">
                  <c:v>5.65431</c:v>
                </c:pt>
                <c:pt idx="249355">
                  <c:v>5.65433</c:v>
                </c:pt>
                <c:pt idx="249356">
                  <c:v>5.65435</c:v>
                </c:pt>
                <c:pt idx="249357">
                  <c:v>5.65438</c:v>
                </c:pt>
                <c:pt idx="249358">
                  <c:v>5.6544</c:v>
                </c:pt>
                <c:pt idx="249359">
                  <c:v>5.65442</c:v>
                </c:pt>
                <c:pt idx="249360">
                  <c:v>5.65444</c:v>
                </c:pt>
                <c:pt idx="249361">
                  <c:v>5.65447</c:v>
                </c:pt>
                <c:pt idx="249362">
                  <c:v>5.65449</c:v>
                </c:pt>
                <c:pt idx="249363">
                  <c:v>5.65451</c:v>
                </c:pt>
                <c:pt idx="249364">
                  <c:v>5.65454</c:v>
                </c:pt>
                <c:pt idx="249365">
                  <c:v>5.65456</c:v>
                </c:pt>
                <c:pt idx="249366">
                  <c:v>5.65458</c:v>
                </c:pt>
                <c:pt idx="249367">
                  <c:v>5.6546</c:v>
                </c:pt>
                <c:pt idx="249368">
                  <c:v>5.65463</c:v>
                </c:pt>
                <c:pt idx="249369">
                  <c:v>5.65465</c:v>
                </c:pt>
                <c:pt idx="249370">
                  <c:v>5.65467</c:v>
                </c:pt>
                <c:pt idx="249371">
                  <c:v>5.65469</c:v>
                </c:pt>
                <c:pt idx="249372">
                  <c:v>5.65472</c:v>
                </c:pt>
                <c:pt idx="249373">
                  <c:v>5.65474</c:v>
                </c:pt>
                <c:pt idx="249374">
                  <c:v>5.65476</c:v>
                </c:pt>
                <c:pt idx="249375">
                  <c:v>5.65479</c:v>
                </c:pt>
                <c:pt idx="249376">
                  <c:v>5.65481</c:v>
                </c:pt>
                <c:pt idx="249377">
                  <c:v>5.65483</c:v>
                </c:pt>
                <c:pt idx="249378">
                  <c:v>5.65485</c:v>
                </c:pt>
                <c:pt idx="249379">
                  <c:v>5.65487</c:v>
                </c:pt>
                <c:pt idx="249380">
                  <c:v>5.6549</c:v>
                </c:pt>
                <c:pt idx="249381">
                  <c:v>5.65492</c:v>
                </c:pt>
                <c:pt idx="249382">
                  <c:v>5.65494</c:v>
                </c:pt>
                <c:pt idx="249383">
                  <c:v>5.65497</c:v>
                </c:pt>
                <c:pt idx="249384">
                  <c:v>5.65499</c:v>
                </c:pt>
                <c:pt idx="249385">
                  <c:v>5.65501</c:v>
                </c:pt>
                <c:pt idx="249386">
                  <c:v>5.65503</c:v>
                </c:pt>
                <c:pt idx="249387">
                  <c:v>5.65506</c:v>
                </c:pt>
                <c:pt idx="249388">
                  <c:v>5.65508</c:v>
                </c:pt>
                <c:pt idx="249389">
                  <c:v>5.6551</c:v>
                </c:pt>
                <c:pt idx="249390">
                  <c:v>5.65512</c:v>
                </c:pt>
                <c:pt idx="249391">
                  <c:v>5.65515</c:v>
                </c:pt>
                <c:pt idx="249392">
                  <c:v>5.65517</c:v>
                </c:pt>
                <c:pt idx="249393">
                  <c:v>5.65519</c:v>
                </c:pt>
                <c:pt idx="249394">
                  <c:v>5.65522</c:v>
                </c:pt>
                <c:pt idx="249395">
                  <c:v>5.65524</c:v>
                </c:pt>
                <c:pt idx="249396">
                  <c:v>5.65526</c:v>
                </c:pt>
                <c:pt idx="249397">
                  <c:v>5.65528</c:v>
                </c:pt>
                <c:pt idx="249398">
                  <c:v>5.65531</c:v>
                </c:pt>
                <c:pt idx="249399">
                  <c:v>5.65533</c:v>
                </c:pt>
                <c:pt idx="249400">
                  <c:v>5.65535</c:v>
                </c:pt>
                <c:pt idx="249401">
                  <c:v>5.65537</c:v>
                </c:pt>
                <c:pt idx="249402">
                  <c:v>5.6554</c:v>
                </c:pt>
                <c:pt idx="249403">
                  <c:v>5.65542</c:v>
                </c:pt>
                <c:pt idx="249404">
                  <c:v>5.65544</c:v>
                </c:pt>
                <c:pt idx="249405">
                  <c:v>5.65547</c:v>
                </c:pt>
                <c:pt idx="249406">
                  <c:v>5.65549</c:v>
                </c:pt>
                <c:pt idx="249407">
                  <c:v>5.65551</c:v>
                </c:pt>
                <c:pt idx="249408">
                  <c:v>5.65553</c:v>
                </c:pt>
                <c:pt idx="249409">
                  <c:v>5.65556</c:v>
                </c:pt>
                <c:pt idx="249410">
                  <c:v>5.65558</c:v>
                </c:pt>
                <c:pt idx="249411">
                  <c:v>5.6556</c:v>
                </c:pt>
                <c:pt idx="249412">
                  <c:v>5.65562</c:v>
                </c:pt>
                <c:pt idx="249413">
                  <c:v>5.65565</c:v>
                </c:pt>
                <c:pt idx="249414">
                  <c:v>5.65567</c:v>
                </c:pt>
                <c:pt idx="249415">
                  <c:v>5.65569</c:v>
                </c:pt>
                <c:pt idx="249416">
                  <c:v>5.65571</c:v>
                </c:pt>
                <c:pt idx="249417">
                  <c:v>5.65574</c:v>
                </c:pt>
                <c:pt idx="249418">
                  <c:v>5.65576</c:v>
                </c:pt>
                <c:pt idx="249419">
                  <c:v>5.65578</c:v>
                </c:pt>
                <c:pt idx="249420">
                  <c:v>5.6558</c:v>
                </c:pt>
                <c:pt idx="249421">
                  <c:v>5.65583</c:v>
                </c:pt>
                <c:pt idx="249422">
                  <c:v>5.65585</c:v>
                </c:pt>
                <c:pt idx="249423">
                  <c:v>5.65587</c:v>
                </c:pt>
                <c:pt idx="249424">
                  <c:v>5.6559</c:v>
                </c:pt>
                <c:pt idx="249425">
                  <c:v>5.65592</c:v>
                </c:pt>
                <c:pt idx="249426">
                  <c:v>5.65594</c:v>
                </c:pt>
                <c:pt idx="249427">
                  <c:v>5.65596</c:v>
                </c:pt>
                <c:pt idx="249428">
                  <c:v>5.65599</c:v>
                </c:pt>
                <c:pt idx="249429">
                  <c:v>5.65601</c:v>
                </c:pt>
                <c:pt idx="249430">
                  <c:v>5.65603</c:v>
                </c:pt>
                <c:pt idx="249431">
                  <c:v>5.65605</c:v>
                </c:pt>
                <c:pt idx="249432">
                  <c:v>5.65608</c:v>
                </c:pt>
                <c:pt idx="249433">
                  <c:v>5.6561</c:v>
                </c:pt>
                <c:pt idx="249434">
                  <c:v>5.65612</c:v>
                </c:pt>
                <c:pt idx="249435">
                  <c:v>5.65615</c:v>
                </c:pt>
                <c:pt idx="249436">
                  <c:v>5.65617</c:v>
                </c:pt>
                <c:pt idx="249437">
                  <c:v>5.65619</c:v>
                </c:pt>
                <c:pt idx="249438">
                  <c:v>5.65621</c:v>
                </c:pt>
                <c:pt idx="249439">
                  <c:v>5.65624</c:v>
                </c:pt>
                <c:pt idx="249440">
                  <c:v>5.65626</c:v>
                </c:pt>
                <c:pt idx="249441">
                  <c:v>5.65628</c:v>
                </c:pt>
                <c:pt idx="249442">
                  <c:v>5.6563</c:v>
                </c:pt>
                <c:pt idx="249443">
                  <c:v>5.65633</c:v>
                </c:pt>
                <c:pt idx="249444">
                  <c:v>5.65635</c:v>
                </c:pt>
                <c:pt idx="249445">
                  <c:v>5.65637</c:v>
                </c:pt>
                <c:pt idx="249446">
                  <c:v>5.65639</c:v>
                </c:pt>
                <c:pt idx="249447">
                  <c:v>5.65642</c:v>
                </c:pt>
                <c:pt idx="249448">
                  <c:v>5.65644</c:v>
                </c:pt>
                <c:pt idx="249449">
                  <c:v>5.65646</c:v>
                </c:pt>
                <c:pt idx="249450">
                  <c:v>5.65648</c:v>
                </c:pt>
                <c:pt idx="249451">
                  <c:v>5.65651</c:v>
                </c:pt>
                <c:pt idx="249452">
                  <c:v>5.65653</c:v>
                </c:pt>
                <c:pt idx="249453">
                  <c:v>5.65655</c:v>
                </c:pt>
                <c:pt idx="249454">
                  <c:v>5.65658</c:v>
                </c:pt>
                <c:pt idx="249455">
                  <c:v>5.6566</c:v>
                </c:pt>
                <c:pt idx="249456">
                  <c:v>5.65662</c:v>
                </c:pt>
                <c:pt idx="249457">
                  <c:v>5.65664</c:v>
                </c:pt>
                <c:pt idx="249458">
                  <c:v>5.65667</c:v>
                </c:pt>
                <c:pt idx="249459">
                  <c:v>5.65669</c:v>
                </c:pt>
                <c:pt idx="249460">
                  <c:v>5.65671</c:v>
                </c:pt>
                <c:pt idx="249461">
                  <c:v>5.65674</c:v>
                </c:pt>
                <c:pt idx="249462">
                  <c:v>5.65676</c:v>
                </c:pt>
                <c:pt idx="249463">
                  <c:v>5.65678</c:v>
                </c:pt>
                <c:pt idx="249464">
                  <c:v>5.6568</c:v>
                </c:pt>
                <c:pt idx="249465">
                  <c:v>5.65683</c:v>
                </c:pt>
                <c:pt idx="249466">
                  <c:v>5.65685</c:v>
                </c:pt>
                <c:pt idx="249467">
                  <c:v>5.65687</c:v>
                </c:pt>
                <c:pt idx="249468">
                  <c:v>5.65689</c:v>
                </c:pt>
                <c:pt idx="249469">
                  <c:v>5.65692</c:v>
                </c:pt>
                <c:pt idx="249470">
                  <c:v>5.65694</c:v>
                </c:pt>
                <c:pt idx="249471">
                  <c:v>5.65696</c:v>
                </c:pt>
                <c:pt idx="249472">
                  <c:v>5.65698</c:v>
                </c:pt>
                <c:pt idx="249473">
                  <c:v>5.65701</c:v>
                </c:pt>
                <c:pt idx="249474">
                  <c:v>5.65703</c:v>
                </c:pt>
                <c:pt idx="249475">
                  <c:v>5.65705</c:v>
                </c:pt>
                <c:pt idx="249476">
                  <c:v>5.65707</c:v>
                </c:pt>
                <c:pt idx="249477">
                  <c:v>5.6571</c:v>
                </c:pt>
                <c:pt idx="249478">
                  <c:v>5.65712</c:v>
                </c:pt>
                <c:pt idx="249479">
                  <c:v>5.65714</c:v>
                </c:pt>
                <c:pt idx="249480">
                  <c:v>5.65717</c:v>
                </c:pt>
                <c:pt idx="249481">
                  <c:v>5.65719</c:v>
                </c:pt>
                <c:pt idx="249482">
                  <c:v>5.65721</c:v>
                </c:pt>
                <c:pt idx="249483">
                  <c:v>5.65723</c:v>
                </c:pt>
                <c:pt idx="249484">
                  <c:v>5.65726</c:v>
                </c:pt>
                <c:pt idx="249485">
                  <c:v>5.65728</c:v>
                </c:pt>
                <c:pt idx="249486">
                  <c:v>5.6573</c:v>
                </c:pt>
                <c:pt idx="249487">
                  <c:v>5.65732</c:v>
                </c:pt>
                <c:pt idx="249488">
                  <c:v>5.65735</c:v>
                </c:pt>
                <c:pt idx="249489">
                  <c:v>5.65737</c:v>
                </c:pt>
                <c:pt idx="249490">
                  <c:v>5.65739</c:v>
                </c:pt>
                <c:pt idx="249491">
                  <c:v>5.65742</c:v>
                </c:pt>
                <c:pt idx="249492">
                  <c:v>5.65744</c:v>
                </c:pt>
                <c:pt idx="249493">
                  <c:v>5.65746</c:v>
                </c:pt>
                <c:pt idx="249494">
                  <c:v>5.65748</c:v>
                </c:pt>
                <c:pt idx="249495">
                  <c:v>5.65751</c:v>
                </c:pt>
                <c:pt idx="249496">
                  <c:v>5.65753</c:v>
                </c:pt>
                <c:pt idx="249497">
                  <c:v>5.65755</c:v>
                </c:pt>
                <c:pt idx="249498">
                  <c:v>5.65757</c:v>
                </c:pt>
                <c:pt idx="249499">
                  <c:v>5.6576</c:v>
                </c:pt>
                <c:pt idx="249500">
                  <c:v>5.65762</c:v>
                </c:pt>
                <c:pt idx="249501">
                  <c:v>5.65764</c:v>
                </c:pt>
                <c:pt idx="249502">
                  <c:v>5.65766</c:v>
                </c:pt>
                <c:pt idx="249503">
                  <c:v>5.65769</c:v>
                </c:pt>
                <c:pt idx="249504">
                  <c:v>5.65771</c:v>
                </c:pt>
                <c:pt idx="249505">
                  <c:v>5.65773</c:v>
                </c:pt>
                <c:pt idx="249506">
                  <c:v>5.65775</c:v>
                </c:pt>
                <c:pt idx="249507">
                  <c:v>5.65778</c:v>
                </c:pt>
                <c:pt idx="249508">
                  <c:v>5.6578</c:v>
                </c:pt>
                <c:pt idx="249509">
                  <c:v>5.65782</c:v>
                </c:pt>
                <c:pt idx="249510">
                  <c:v>5.65785</c:v>
                </c:pt>
                <c:pt idx="249511">
                  <c:v>5.65787</c:v>
                </c:pt>
                <c:pt idx="249512">
                  <c:v>5.65789</c:v>
                </c:pt>
                <c:pt idx="249513">
                  <c:v>5.65791</c:v>
                </c:pt>
                <c:pt idx="249514">
                  <c:v>5.65794</c:v>
                </c:pt>
                <c:pt idx="249515">
                  <c:v>5.65796</c:v>
                </c:pt>
                <c:pt idx="249516">
                  <c:v>5.65798</c:v>
                </c:pt>
                <c:pt idx="249517">
                  <c:v>5.65801</c:v>
                </c:pt>
                <c:pt idx="249518">
                  <c:v>5.65803</c:v>
                </c:pt>
                <c:pt idx="249519">
                  <c:v>5.65805</c:v>
                </c:pt>
                <c:pt idx="249520">
                  <c:v>5.65807</c:v>
                </c:pt>
                <c:pt idx="249521">
                  <c:v>5.6581</c:v>
                </c:pt>
                <c:pt idx="249522">
                  <c:v>5.65812</c:v>
                </c:pt>
                <c:pt idx="249523">
                  <c:v>5.65814</c:v>
                </c:pt>
                <c:pt idx="249524">
                  <c:v>5.65816</c:v>
                </c:pt>
                <c:pt idx="249525">
                  <c:v>5.65819</c:v>
                </c:pt>
                <c:pt idx="249526">
                  <c:v>5.65821</c:v>
                </c:pt>
                <c:pt idx="249527">
                  <c:v>5.65823</c:v>
                </c:pt>
                <c:pt idx="249528">
                  <c:v>5.65825</c:v>
                </c:pt>
                <c:pt idx="249529">
                  <c:v>5.65828</c:v>
                </c:pt>
                <c:pt idx="249530">
                  <c:v>5.6583</c:v>
                </c:pt>
                <c:pt idx="249531">
                  <c:v>5.65832</c:v>
                </c:pt>
                <c:pt idx="249532">
                  <c:v>5.65834</c:v>
                </c:pt>
                <c:pt idx="249533">
                  <c:v>5.65837</c:v>
                </c:pt>
                <c:pt idx="249534">
                  <c:v>5.65839</c:v>
                </c:pt>
                <c:pt idx="249535">
                  <c:v>5.65841</c:v>
                </c:pt>
                <c:pt idx="249536">
                  <c:v>5.65843</c:v>
                </c:pt>
                <c:pt idx="249537">
                  <c:v>5.65846</c:v>
                </c:pt>
                <c:pt idx="249538">
                  <c:v>5.65848</c:v>
                </c:pt>
                <c:pt idx="249539">
                  <c:v>5.6585</c:v>
                </c:pt>
                <c:pt idx="249540">
                  <c:v>5.65853</c:v>
                </c:pt>
                <c:pt idx="249541">
                  <c:v>5.65855</c:v>
                </c:pt>
                <c:pt idx="249542">
                  <c:v>5.65857</c:v>
                </c:pt>
                <c:pt idx="249543">
                  <c:v>5.65859</c:v>
                </c:pt>
                <c:pt idx="249544">
                  <c:v>5.65862</c:v>
                </c:pt>
                <c:pt idx="249545">
                  <c:v>5.65864</c:v>
                </c:pt>
                <c:pt idx="249546">
                  <c:v>5.65866</c:v>
                </c:pt>
                <c:pt idx="249547">
                  <c:v>5.65869</c:v>
                </c:pt>
                <c:pt idx="249548">
                  <c:v>5.65871</c:v>
                </c:pt>
                <c:pt idx="249549">
                  <c:v>5.65873</c:v>
                </c:pt>
                <c:pt idx="249550">
                  <c:v>5.65875</c:v>
                </c:pt>
                <c:pt idx="249551">
                  <c:v>5.65878</c:v>
                </c:pt>
                <c:pt idx="249552">
                  <c:v>5.6588</c:v>
                </c:pt>
                <c:pt idx="249553">
                  <c:v>5.65882</c:v>
                </c:pt>
                <c:pt idx="249554">
                  <c:v>5.65884</c:v>
                </c:pt>
                <c:pt idx="249555">
                  <c:v>5.65887</c:v>
                </c:pt>
                <c:pt idx="249556">
                  <c:v>5.65889</c:v>
                </c:pt>
                <c:pt idx="249557">
                  <c:v>5.65891</c:v>
                </c:pt>
                <c:pt idx="249558">
                  <c:v>5.65893</c:v>
                </c:pt>
                <c:pt idx="249559">
                  <c:v>5.65896</c:v>
                </c:pt>
                <c:pt idx="249560">
                  <c:v>5.65898</c:v>
                </c:pt>
                <c:pt idx="249561">
                  <c:v>5.659</c:v>
                </c:pt>
                <c:pt idx="249562">
                  <c:v>5.65902</c:v>
                </c:pt>
                <c:pt idx="249563">
                  <c:v>5.65905</c:v>
                </c:pt>
                <c:pt idx="249564">
                  <c:v>5.65907</c:v>
                </c:pt>
                <c:pt idx="249565">
                  <c:v>5.65909</c:v>
                </c:pt>
                <c:pt idx="249566">
                  <c:v>5.65912</c:v>
                </c:pt>
                <c:pt idx="249567">
                  <c:v>5.65914</c:v>
                </c:pt>
                <c:pt idx="249568">
                  <c:v>5.65916</c:v>
                </c:pt>
                <c:pt idx="249569">
                  <c:v>5.65918</c:v>
                </c:pt>
                <c:pt idx="249570">
                  <c:v>5.65921</c:v>
                </c:pt>
                <c:pt idx="249571">
                  <c:v>5.65923</c:v>
                </c:pt>
                <c:pt idx="249572">
                  <c:v>5.65925</c:v>
                </c:pt>
                <c:pt idx="249573">
                  <c:v>5.65927</c:v>
                </c:pt>
                <c:pt idx="249574">
                  <c:v>5.6593</c:v>
                </c:pt>
                <c:pt idx="249575">
                  <c:v>5.65932</c:v>
                </c:pt>
                <c:pt idx="249576">
                  <c:v>5.65934</c:v>
                </c:pt>
                <c:pt idx="249577">
                  <c:v>5.65937</c:v>
                </c:pt>
                <c:pt idx="249578">
                  <c:v>5.65939</c:v>
                </c:pt>
                <c:pt idx="249579">
                  <c:v>5.65941</c:v>
                </c:pt>
                <c:pt idx="249580">
                  <c:v>5.65943</c:v>
                </c:pt>
                <c:pt idx="249581">
                  <c:v>5.65946</c:v>
                </c:pt>
                <c:pt idx="249582">
                  <c:v>5.65948</c:v>
                </c:pt>
                <c:pt idx="249583">
                  <c:v>5.6595</c:v>
                </c:pt>
                <c:pt idx="249584">
                  <c:v>5.65952</c:v>
                </c:pt>
                <c:pt idx="249585">
                  <c:v>5.65955</c:v>
                </c:pt>
                <c:pt idx="249586">
                  <c:v>5.65957</c:v>
                </c:pt>
                <c:pt idx="249587">
                  <c:v>5.65959</c:v>
                </c:pt>
                <c:pt idx="249588">
                  <c:v>5.65961</c:v>
                </c:pt>
                <c:pt idx="249589">
                  <c:v>5.65964</c:v>
                </c:pt>
                <c:pt idx="249590">
                  <c:v>5.65966</c:v>
                </c:pt>
                <c:pt idx="249591">
                  <c:v>5.65968</c:v>
                </c:pt>
                <c:pt idx="249592">
                  <c:v>5.6597</c:v>
                </c:pt>
                <c:pt idx="249593">
                  <c:v>5.65973</c:v>
                </c:pt>
                <c:pt idx="249594">
                  <c:v>5.65975</c:v>
                </c:pt>
                <c:pt idx="249595">
                  <c:v>5.65977</c:v>
                </c:pt>
                <c:pt idx="249596">
                  <c:v>5.6598</c:v>
                </c:pt>
                <c:pt idx="249597">
                  <c:v>5.65982</c:v>
                </c:pt>
                <c:pt idx="249598">
                  <c:v>5.65984</c:v>
                </c:pt>
                <c:pt idx="249599">
                  <c:v>5.65986</c:v>
                </c:pt>
                <c:pt idx="249600">
                  <c:v>5.65989</c:v>
                </c:pt>
                <c:pt idx="249601">
                  <c:v>5.65991</c:v>
                </c:pt>
                <c:pt idx="249602">
                  <c:v>5.65993</c:v>
                </c:pt>
                <c:pt idx="249603">
                  <c:v>5.65996</c:v>
                </c:pt>
                <c:pt idx="249604">
                  <c:v>5.65998</c:v>
                </c:pt>
                <c:pt idx="249605">
                  <c:v>5.66</c:v>
                </c:pt>
                <c:pt idx="249606">
                  <c:v>5.66002</c:v>
                </c:pt>
                <c:pt idx="249607">
                  <c:v>5.66005</c:v>
                </c:pt>
                <c:pt idx="249608">
                  <c:v>5.66007</c:v>
                </c:pt>
                <c:pt idx="249609">
                  <c:v>5.66009</c:v>
                </c:pt>
                <c:pt idx="249610">
                  <c:v>5.66011</c:v>
                </c:pt>
                <c:pt idx="249611">
                  <c:v>5.66014</c:v>
                </c:pt>
                <c:pt idx="249612">
                  <c:v>5.66016</c:v>
                </c:pt>
                <c:pt idx="249613">
                  <c:v>5.66018</c:v>
                </c:pt>
                <c:pt idx="249614">
                  <c:v>5.6602</c:v>
                </c:pt>
                <c:pt idx="249615">
                  <c:v>5.66023</c:v>
                </c:pt>
                <c:pt idx="249616">
                  <c:v>5.66025</c:v>
                </c:pt>
                <c:pt idx="249617">
                  <c:v>5.66027</c:v>
                </c:pt>
                <c:pt idx="249618">
                  <c:v>5.66029</c:v>
                </c:pt>
                <c:pt idx="249619">
                  <c:v>5.66032</c:v>
                </c:pt>
                <c:pt idx="249620">
                  <c:v>5.66034</c:v>
                </c:pt>
                <c:pt idx="249621">
                  <c:v>5.66036</c:v>
                </c:pt>
                <c:pt idx="249622">
                  <c:v>5.66038</c:v>
                </c:pt>
                <c:pt idx="249623">
                  <c:v>5.66041</c:v>
                </c:pt>
                <c:pt idx="249624">
                  <c:v>5.66043</c:v>
                </c:pt>
                <c:pt idx="249625">
                  <c:v>5.66045</c:v>
                </c:pt>
                <c:pt idx="249626">
                  <c:v>5.66048</c:v>
                </c:pt>
                <c:pt idx="249627">
                  <c:v>5.6605</c:v>
                </c:pt>
                <c:pt idx="249628">
                  <c:v>5.66052</c:v>
                </c:pt>
                <c:pt idx="249629">
                  <c:v>5.66054</c:v>
                </c:pt>
                <c:pt idx="249630">
                  <c:v>5.66057</c:v>
                </c:pt>
                <c:pt idx="249631">
                  <c:v>5.66059</c:v>
                </c:pt>
                <c:pt idx="249632">
                  <c:v>5.66061</c:v>
                </c:pt>
                <c:pt idx="249633">
                  <c:v>5.66064</c:v>
                </c:pt>
                <c:pt idx="249634">
                  <c:v>5.66066</c:v>
                </c:pt>
                <c:pt idx="249635">
                  <c:v>5.66068</c:v>
                </c:pt>
                <c:pt idx="249636">
                  <c:v>5.6607</c:v>
                </c:pt>
                <c:pt idx="249637">
                  <c:v>5.66073</c:v>
                </c:pt>
                <c:pt idx="249638">
                  <c:v>5.66075</c:v>
                </c:pt>
                <c:pt idx="249639">
                  <c:v>5.66077</c:v>
                </c:pt>
                <c:pt idx="249640">
                  <c:v>5.66079</c:v>
                </c:pt>
                <c:pt idx="249641">
                  <c:v>5.66082</c:v>
                </c:pt>
                <c:pt idx="249642">
                  <c:v>5.66084</c:v>
                </c:pt>
                <c:pt idx="249643">
                  <c:v>5.66086</c:v>
                </c:pt>
                <c:pt idx="249644">
                  <c:v>5.66088</c:v>
                </c:pt>
                <c:pt idx="249645">
                  <c:v>5.66091</c:v>
                </c:pt>
                <c:pt idx="249646">
                  <c:v>5.66093</c:v>
                </c:pt>
                <c:pt idx="249647">
                  <c:v>5.66095</c:v>
                </c:pt>
                <c:pt idx="249648">
                  <c:v>5.66097</c:v>
                </c:pt>
                <c:pt idx="249649">
                  <c:v>5.661</c:v>
                </c:pt>
                <c:pt idx="249650">
                  <c:v>5.66102</c:v>
                </c:pt>
                <c:pt idx="249651">
                  <c:v>5.66104</c:v>
                </c:pt>
                <c:pt idx="249652">
                  <c:v>5.66107</c:v>
                </c:pt>
                <c:pt idx="249653">
                  <c:v>5.66109</c:v>
                </c:pt>
                <c:pt idx="249654">
                  <c:v>5.66111</c:v>
                </c:pt>
                <c:pt idx="249655">
                  <c:v>5.66113</c:v>
                </c:pt>
                <c:pt idx="249656">
                  <c:v>5.66116</c:v>
                </c:pt>
                <c:pt idx="249657">
                  <c:v>5.66118</c:v>
                </c:pt>
                <c:pt idx="249658">
                  <c:v>5.6612</c:v>
                </c:pt>
                <c:pt idx="249659">
                  <c:v>5.66122</c:v>
                </c:pt>
                <c:pt idx="249660">
                  <c:v>5.66125</c:v>
                </c:pt>
                <c:pt idx="249661">
                  <c:v>5.66127</c:v>
                </c:pt>
                <c:pt idx="249662">
                  <c:v>5.66129</c:v>
                </c:pt>
                <c:pt idx="249663">
                  <c:v>5.66132</c:v>
                </c:pt>
                <c:pt idx="249664">
                  <c:v>5.66134</c:v>
                </c:pt>
                <c:pt idx="249665">
                  <c:v>5.66136</c:v>
                </c:pt>
                <c:pt idx="249666">
                  <c:v>5.66138</c:v>
                </c:pt>
                <c:pt idx="249667">
                  <c:v>5.66141</c:v>
                </c:pt>
                <c:pt idx="249668">
                  <c:v>5.66143</c:v>
                </c:pt>
                <c:pt idx="249669">
                  <c:v>5.66145</c:v>
                </c:pt>
                <c:pt idx="249670">
                  <c:v>5.66147</c:v>
                </c:pt>
                <c:pt idx="249671">
                  <c:v>5.6615</c:v>
                </c:pt>
                <c:pt idx="249672">
                  <c:v>5.66152</c:v>
                </c:pt>
                <c:pt idx="249673">
                  <c:v>5.66154</c:v>
                </c:pt>
                <c:pt idx="249674">
                  <c:v>5.66157</c:v>
                </c:pt>
                <c:pt idx="249675">
                  <c:v>5.66159</c:v>
                </c:pt>
                <c:pt idx="249676">
                  <c:v>5.66161</c:v>
                </c:pt>
                <c:pt idx="249677">
                  <c:v>5.66163</c:v>
                </c:pt>
                <c:pt idx="249678">
                  <c:v>5.66165</c:v>
                </c:pt>
                <c:pt idx="249679">
                  <c:v>5.66168</c:v>
                </c:pt>
                <c:pt idx="249680">
                  <c:v>5.6617</c:v>
                </c:pt>
                <c:pt idx="249681">
                  <c:v>5.66172</c:v>
                </c:pt>
                <c:pt idx="249682">
                  <c:v>5.66175</c:v>
                </c:pt>
                <c:pt idx="249683">
                  <c:v>5.66177</c:v>
                </c:pt>
                <c:pt idx="249684">
                  <c:v>5.66179</c:v>
                </c:pt>
                <c:pt idx="249685">
                  <c:v>5.66181</c:v>
                </c:pt>
                <c:pt idx="249686">
                  <c:v>5.66184</c:v>
                </c:pt>
                <c:pt idx="249687">
                  <c:v>5.66186</c:v>
                </c:pt>
                <c:pt idx="249688">
                  <c:v>5.66188</c:v>
                </c:pt>
                <c:pt idx="249689">
                  <c:v>5.6619</c:v>
                </c:pt>
                <c:pt idx="249690">
                  <c:v>5.66193</c:v>
                </c:pt>
                <c:pt idx="249691">
                  <c:v>5.66195</c:v>
                </c:pt>
                <c:pt idx="249692">
                  <c:v>5.66197</c:v>
                </c:pt>
                <c:pt idx="249693">
                  <c:v>5.662</c:v>
                </c:pt>
                <c:pt idx="249694">
                  <c:v>5.66202</c:v>
                </c:pt>
                <c:pt idx="249695">
                  <c:v>5.66204</c:v>
                </c:pt>
                <c:pt idx="249696">
                  <c:v>5.66206</c:v>
                </c:pt>
                <c:pt idx="249697">
                  <c:v>5.66209</c:v>
                </c:pt>
                <c:pt idx="249698">
                  <c:v>5.66211</c:v>
                </c:pt>
                <c:pt idx="249699">
                  <c:v>5.66213</c:v>
                </c:pt>
                <c:pt idx="249700">
                  <c:v>5.66215</c:v>
                </c:pt>
                <c:pt idx="249701">
                  <c:v>5.66218</c:v>
                </c:pt>
                <c:pt idx="249702">
                  <c:v>5.6622</c:v>
                </c:pt>
                <c:pt idx="249703">
                  <c:v>5.66222</c:v>
                </c:pt>
                <c:pt idx="249704">
                  <c:v>5.66225</c:v>
                </c:pt>
                <c:pt idx="249705">
                  <c:v>5.66227</c:v>
                </c:pt>
                <c:pt idx="249706">
                  <c:v>5.66229</c:v>
                </c:pt>
                <c:pt idx="249707">
                  <c:v>5.66231</c:v>
                </c:pt>
                <c:pt idx="249708">
                  <c:v>5.66234</c:v>
                </c:pt>
                <c:pt idx="249709">
                  <c:v>5.66236</c:v>
                </c:pt>
                <c:pt idx="249710">
                  <c:v>5.66238</c:v>
                </c:pt>
                <c:pt idx="249711">
                  <c:v>5.6624</c:v>
                </c:pt>
                <c:pt idx="249712">
                  <c:v>5.66243</c:v>
                </c:pt>
                <c:pt idx="249713">
                  <c:v>5.66245</c:v>
                </c:pt>
                <c:pt idx="249714">
                  <c:v>5.66247</c:v>
                </c:pt>
                <c:pt idx="249715">
                  <c:v>5.66249</c:v>
                </c:pt>
                <c:pt idx="249716">
                  <c:v>5.66252</c:v>
                </c:pt>
                <c:pt idx="249717">
                  <c:v>5.66254</c:v>
                </c:pt>
                <c:pt idx="249718">
                  <c:v>5.66256</c:v>
                </c:pt>
                <c:pt idx="249719">
                  <c:v>5.66258</c:v>
                </c:pt>
                <c:pt idx="249720">
                  <c:v>5.66261</c:v>
                </c:pt>
                <c:pt idx="249721">
                  <c:v>5.66263</c:v>
                </c:pt>
                <c:pt idx="249722">
                  <c:v>5.66265</c:v>
                </c:pt>
                <c:pt idx="249723">
                  <c:v>5.66268</c:v>
                </c:pt>
                <c:pt idx="249724">
                  <c:v>5.6627</c:v>
                </c:pt>
                <c:pt idx="249725">
                  <c:v>5.66272</c:v>
                </c:pt>
                <c:pt idx="249726">
                  <c:v>5.66274</c:v>
                </c:pt>
                <c:pt idx="249727">
                  <c:v>5.66277</c:v>
                </c:pt>
                <c:pt idx="249728">
                  <c:v>5.66279</c:v>
                </c:pt>
                <c:pt idx="249729">
                  <c:v>5.66281</c:v>
                </c:pt>
                <c:pt idx="249730">
                  <c:v>5.66283</c:v>
                </c:pt>
                <c:pt idx="249731">
                  <c:v>5.66286</c:v>
                </c:pt>
                <c:pt idx="249732">
                  <c:v>5.66288</c:v>
                </c:pt>
                <c:pt idx="249733">
                  <c:v>5.6629</c:v>
                </c:pt>
                <c:pt idx="249734">
                  <c:v>5.66293</c:v>
                </c:pt>
                <c:pt idx="249735">
                  <c:v>5.66295</c:v>
                </c:pt>
                <c:pt idx="249736">
                  <c:v>5.66297</c:v>
                </c:pt>
                <c:pt idx="249737">
                  <c:v>5.66299</c:v>
                </c:pt>
                <c:pt idx="249738">
                  <c:v>5.66302</c:v>
                </c:pt>
                <c:pt idx="249739">
                  <c:v>5.66304</c:v>
                </c:pt>
                <c:pt idx="249740">
                  <c:v>5.66306</c:v>
                </c:pt>
                <c:pt idx="249741">
                  <c:v>5.66308</c:v>
                </c:pt>
                <c:pt idx="249742">
                  <c:v>5.66311</c:v>
                </c:pt>
                <c:pt idx="249743">
                  <c:v>5.66313</c:v>
                </c:pt>
                <c:pt idx="249744">
                  <c:v>5.66315</c:v>
                </c:pt>
                <c:pt idx="249745">
                  <c:v>5.66317</c:v>
                </c:pt>
                <c:pt idx="249746">
                  <c:v>5.6632</c:v>
                </c:pt>
                <c:pt idx="249747">
                  <c:v>5.66322</c:v>
                </c:pt>
                <c:pt idx="249748">
                  <c:v>5.66324</c:v>
                </c:pt>
                <c:pt idx="249749">
                  <c:v>5.66326</c:v>
                </c:pt>
                <c:pt idx="249750">
                  <c:v>5.66329</c:v>
                </c:pt>
                <c:pt idx="249751">
                  <c:v>5.66331</c:v>
                </c:pt>
                <c:pt idx="249752">
                  <c:v>5.66333</c:v>
                </c:pt>
                <c:pt idx="249753">
                  <c:v>5.66336</c:v>
                </c:pt>
                <c:pt idx="249754">
                  <c:v>5.66338</c:v>
                </c:pt>
                <c:pt idx="249755">
                  <c:v>5.6634</c:v>
                </c:pt>
                <c:pt idx="249756">
                  <c:v>5.66342</c:v>
                </c:pt>
                <c:pt idx="249757">
                  <c:v>5.66345</c:v>
                </c:pt>
                <c:pt idx="249758">
                  <c:v>5.66347</c:v>
                </c:pt>
                <c:pt idx="249759">
                  <c:v>5.66349</c:v>
                </c:pt>
                <c:pt idx="249760">
                  <c:v>5.66352</c:v>
                </c:pt>
                <c:pt idx="249761">
                  <c:v>5.66354</c:v>
                </c:pt>
                <c:pt idx="249762">
                  <c:v>5.66356</c:v>
                </c:pt>
                <c:pt idx="249763">
                  <c:v>5.66358</c:v>
                </c:pt>
                <c:pt idx="249764">
                  <c:v>5.6636</c:v>
                </c:pt>
                <c:pt idx="249765">
                  <c:v>5.66363</c:v>
                </c:pt>
                <c:pt idx="249766">
                  <c:v>5.66365</c:v>
                </c:pt>
                <c:pt idx="249767">
                  <c:v>5.66367</c:v>
                </c:pt>
                <c:pt idx="249768">
                  <c:v>5.6637</c:v>
                </c:pt>
                <c:pt idx="249769">
                  <c:v>5.66372</c:v>
                </c:pt>
                <c:pt idx="249770">
                  <c:v>5.66374</c:v>
                </c:pt>
                <c:pt idx="249771">
                  <c:v>5.66376</c:v>
                </c:pt>
                <c:pt idx="249772">
                  <c:v>5.66379</c:v>
                </c:pt>
                <c:pt idx="249773">
                  <c:v>5.66381</c:v>
                </c:pt>
                <c:pt idx="249774">
                  <c:v>5.66383</c:v>
                </c:pt>
                <c:pt idx="249775">
                  <c:v>5.66385</c:v>
                </c:pt>
                <c:pt idx="249776">
                  <c:v>5.66388</c:v>
                </c:pt>
                <c:pt idx="249777">
                  <c:v>5.6639</c:v>
                </c:pt>
                <c:pt idx="249778">
                  <c:v>5.66392</c:v>
                </c:pt>
                <c:pt idx="249779">
                  <c:v>5.66395</c:v>
                </c:pt>
                <c:pt idx="249780">
                  <c:v>5.66397</c:v>
                </c:pt>
                <c:pt idx="249781">
                  <c:v>5.66399</c:v>
                </c:pt>
                <c:pt idx="249782">
                  <c:v>5.66401</c:v>
                </c:pt>
                <c:pt idx="249783">
                  <c:v>5.66404</c:v>
                </c:pt>
                <c:pt idx="249784">
                  <c:v>5.66406</c:v>
                </c:pt>
                <c:pt idx="249785">
                  <c:v>5.66408</c:v>
                </c:pt>
                <c:pt idx="249786">
                  <c:v>5.6641</c:v>
                </c:pt>
                <c:pt idx="249787">
                  <c:v>5.66413</c:v>
                </c:pt>
                <c:pt idx="249788">
                  <c:v>5.66415</c:v>
                </c:pt>
                <c:pt idx="249789">
                  <c:v>5.66417</c:v>
                </c:pt>
                <c:pt idx="249790">
                  <c:v>5.6642</c:v>
                </c:pt>
                <c:pt idx="249791">
                  <c:v>5.66422</c:v>
                </c:pt>
                <c:pt idx="249792">
                  <c:v>5.66424</c:v>
                </c:pt>
                <c:pt idx="249793">
                  <c:v>5.66426</c:v>
                </c:pt>
                <c:pt idx="249794">
                  <c:v>5.66429</c:v>
                </c:pt>
                <c:pt idx="249795">
                  <c:v>5.66431</c:v>
                </c:pt>
                <c:pt idx="249796">
                  <c:v>5.66433</c:v>
                </c:pt>
                <c:pt idx="249797">
                  <c:v>5.66435</c:v>
                </c:pt>
                <c:pt idx="249798">
                  <c:v>5.66438</c:v>
                </c:pt>
                <c:pt idx="249799">
                  <c:v>5.6644</c:v>
                </c:pt>
                <c:pt idx="249800">
                  <c:v>5.66442</c:v>
                </c:pt>
                <c:pt idx="249801">
                  <c:v>5.66444</c:v>
                </c:pt>
                <c:pt idx="249802">
                  <c:v>5.66447</c:v>
                </c:pt>
                <c:pt idx="249803">
                  <c:v>5.66449</c:v>
                </c:pt>
                <c:pt idx="249804">
                  <c:v>5.66451</c:v>
                </c:pt>
                <c:pt idx="249805">
                  <c:v>5.66453</c:v>
                </c:pt>
                <c:pt idx="249806">
                  <c:v>5.66456</c:v>
                </c:pt>
                <c:pt idx="249807">
                  <c:v>5.66458</c:v>
                </c:pt>
                <c:pt idx="249808">
                  <c:v>5.6646</c:v>
                </c:pt>
                <c:pt idx="249809">
                  <c:v>5.66463</c:v>
                </c:pt>
                <c:pt idx="249810">
                  <c:v>5.66465</c:v>
                </c:pt>
                <c:pt idx="249811">
                  <c:v>5.66467</c:v>
                </c:pt>
                <c:pt idx="249812">
                  <c:v>5.66469</c:v>
                </c:pt>
                <c:pt idx="249813">
                  <c:v>5.66472</c:v>
                </c:pt>
                <c:pt idx="249814">
                  <c:v>5.66474</c:v>
                </c:pt>
                <c:pt idx="249815">
                  <c:v>5.66476</c:v>
                </c:pt>
                <c:pt idx="249816">
                  <c:v>5.66479</c:v>
                </c:pt>
                <c:pt idx="249817">
                  <c:v>5.66481</c:v>
                </c:pt>
                <c:pt idx="249818">
                  <c:v>5.66483</c:v>
                </c:pt>
                <c:pt idx="249819">
                  <c:v>5.66485</c:v>
                </c:pt>
                <c:pt idx="249820">
                  <c:v>5.66488</c:v>
                </c:pt>
                <c:pt idx="249821">
                  <c:v>5.6649</c:v>
                </c:pt>
                <c:pt idx="249822">
                  <c:v>5.66492</c:v>
                </c:pt>
                <c:pt idx="249823">
                  <c:v>5.66494</c:v>
                </c:pt>
                <c:pt idx="249824">
                  <c:v>5.66497</c:v>
                </c:pt>
                <c:pt idx="249825">
                  <c:v>5.66499</c:v>
                </c:pt>
                <c:pt idx="249826">
                  <c:v>5.66501</c:v>
                </c:pt>
                <c:pt idx="249827">
                  <c:v>5.66503</c:v>
                </c:pt>
                <c:pt idx="249828">
                  <c:v>5.66506</c:v>
                </c:pt>
                <c:pt idx="249829">
                  <c:v>5.66508</c:v>
                </c:pt>
                <c:pt idx="249830">
                  <c:v>5.6651</c:v>
                </c:pt>
                <c:pt idx="249831">
                  <c:v>5.66512</c:v>
                </c:pt>
                <c:pt idx="249832">
                  <c:v>5.66515</c:v>
                </c:pt>
                <c:pt idx="249833">
                  <c:v>5.66517</c:v>
                </c:pt>
                <c:pt idx="249834">
                  <c:v>5.66519</c:v>
                </c:pt>
                <c:pt idx="249835">
                  <c:v>5.66521</c:v>
                </c:pt>
                <c:pt idx="249836">
                  <c:v>5.66524</c:v>
                </c:pt>
                <c:pt idx="249837">
                  <c:v>5.66526</c:v>
                </c:pt>
                <c:pt idx="249838">
                  <c:v>5.66528</c:v>
                </c:pt>
                <c:pt idx="249839">
                  <c:v>5.66531</c:v>
                </c:pt>
                <c:pt idx="249840">
                  <c:v>5.66533</c:v>
                </c:pt>
                <c:pt idx="249841">
                  <c:v>5.66535</c:v>
                </c:pt>
                <c:pt idx="249842">
                  <c:v>5.66537</c:v>
                </c:pt>
                <c:pt idx="249843">
                  <c:v>5.6654</c:v>
                </c:pt>
                <c:pt idx="249844">
                  <c:v>5.66542</c:v>
                </c:pt>
                <c:pt idx="249845">
                  <c:v>5.66544</c:v>
                </c:pt>
                <c:pt idx="249846">
                  <c:v>5.66547</c:v>
                </c:pt>
                <c:pt idx="249847">
                  <c:v>5.66549</c:v>
                </c:pt>
                <c:pt idx="249848">
                  <c:v>5.66551</c:v>
                </c:pt>
                <c:pt idx="249849">
                  <c:v>5.66553</c:v>
                </c:pt>
                <c:pt idx="249850">
                  <c:v>5.66556</c:v>
                </c:pt>
                <c:pt idx="249851">
                  <c:v>5.66558</c:v>
                </c:pt>
                <c:pt idx="249852">
                  <c:v>5.6656</c:v>
                </c:pt>
                <c:pt idx="249853">
                  <c:v>5.66562</c:v>
                </c:pt>
                <c:pt idx="249854">
                  <c:v>5.66565</c:v>
                </c:pt>
                <c:pt idx="249855">
                  <c:v>5.66567</c:v>
                </c:pt>
                <c:pt idx="249856">
                  <c:v>5.66569</c:v>
                </c:pt>
                <c:pt idx="249857">
                  <c:v>5.66571</c:v>
                </c:pt>
                <c:pt idx="249858">
                  <c:v>5.66574</c:v>
                </c:pt>
                <c:pt idx="249859">
                  <c:v>5.66576</c:v>
                </c:pt>
                <c:pt idx="249860">
                  <c:v>5.66578</c:v>
                </c:pt>
                <c:pt idx="249861">
                  <c:v>5.6658</c:v>
                </c:pt>
                <c:pt idx="249862">
                  <c:v>5.66583</c:v>
                </c:pt>
                <c:pt idx="249863">
                  <c:v>5.66585</c:v>
                </c:pt>
                <c:pt idx="249864">
                  <c:v>5.66587</c:v>
                </c:pt>
                <c:pt idx="249865">
                  <c:v>5.6659</c:v>
                </c:pt>
                <c:pt idx="249866">
                  <c:v>5.66592</c:v>
                </c:pt>
                <c:pt idx="249867">
                  <c:v>5.66594</c:v>
                </c:pt>
                <c:pt idx="249868">
                  <c:v>5.66596</c:v>
                </c:pt>
                <c:pt idx="249869">
                  <c:v>5.66599</c:v>
                </c:pt>
                <c:pt idx="249870">
                  <c:v>5.66601</c:v>
                </c:pt>
                <c:pt idx="249871">
                  <c:v>5.66603</c:v>
                </c:pt>
                <c:pt idx="249872">
                  <c:v>5.66605</c:v>
                </c:pt>
                <c:pt idx="249873">
                  <c:v>5.66608</c:v>
                </c:pt>
                <c:pt idx="249874">
                  <c:v>5.6661</c:v>
                </c:pt>
                <c:pt idx="249875">
                  <c:v>5.66612</c:v>
                </c:pt>
                <c:pt idx="249876">
                  <c:v>5.66615</c:v>
                </c:pt>
                <c:pt idx="249877">
                  <c:v>5.66617</c:v>
                </c:pt>
                <c:pt idx="249878">
                  <c:v>5.66619</c:v>
                </c:pt>
                <c:pt idx="249879">
                  <c:v>5.66621</c:v>
                </c:pt>
                <c:pt idx="249880">
                  <c:v>5.66624</c:v>
                </c:pt>
                <c:pt idx="249881">
                  <c:v>5.66626</c:v>
                </c:pt>
                <c:pt idx="249882">
                  <c:v>5.66628</c:v>
                </c:pt>
                <c:pt idx="249883">
                  <c:v>5.6663</c:v>
                </c:pt>
                <c:pt idx="249884">
                  <c:v>5.66633</c:v>
                </c:pt>
                <c:pt idx="249885">
                  <c:v>5.66635</c:v>
                </c:pt>
                <c:pt idx="249886">
                  <c:v>5.66637</c:v>
                </c:pt>
                <c:pt idx="249887">
                  <c:v>5.66639</c:v>
                </c:pt>
                <c:pt idx="249888">
                  <c:v>5.66642</c:v>
                </c:pt>
                <c:pt idx="249889">
                  <c:v>5.66644</c:v>
                </c:pt>
                <c:pt idx="249890">
                  <c:v>5.66646</c:v>
                </c:pt>
                <c:pt idx="249891">
                  <c:v>5.66648</c:v>
                </c:pt>
                <c:pt idx="249892">
                  <c:v>5.66651</c:v>
                </c:pt>
                <c:pt idx="249893">
                  <c:v>5.66653</c:v>
                </c:pt>
                <c:pt idx="249894">
                  <c:v>5.66655</c:v>
                </c:pt>
                <c:pt idx="249895">
                  <c:v>5.66658</c:v>
                </c:pt>
                <c:pt idx="249896">
                  <c:v>5.6666</c:v>
                </c:pt>
                <c:pt idx="249897">
                  <c:v>5.66662</c:v>
                </c:pt>
                <c:pt idx="249898">
                  <c:v>5.66664</c:v>
                </c:pt>
                <c:pt idx="249899">
                  <c:v>5.66667</c:v>
                </c:pt>
                <c:pt idx="249900">
                  <c:v>5.66669</c:v>
                </c:pt>
                <c:pt idx="249901">
                  <c:v>5.66671</c:v>
                </c:pt>
                <c:pt idx="249902">
                  <c:v>5.66674</c:v>
                </c:pt>
                <c:pt idx="249903">
                  <c:v>5.66676</c:v>
                </c:pt>
                <c:pt idx="249904">
                  <c:v>5.66678</c:v>
                </c:pt>
                <c:pt idx="249905">
                  <c:v>5.6668</c:v>
                </c:pt>
                <c:pt idx="249906">
                  <c:v>5.66683</c:v>
                </c:pt>
                <c:pt idx="249907">
                  <c:v>5.66685</c:v>
                </c:pt>
                <c:pt idx="249908">
                  <c:v>5.66687</c:v>
                </c:pt>
                <c:pt idx="249909">
                  <c:v>5.66689</c:v>
                </c:pt>
                <c:pt idx="249910">
                  <c:v>5.66692</c:v>
                </c:pt>
                <c:pt idx="249911">
                  <c:v>5.66694</c:v>
                </c:pt>
                <c:pt idx="249912">
                  <c:v>5.66696</c:v>
                </c:pt>
                <c:pt idx="249913">
                  <c:v>5.66698</c:v>
                </c:pt>
                <c:pt idx="249914">
                  <c:v>5.66701</c:v>
                </c:pt>
                <c:pt idx="249915">
                  <c:v>5.66703</c:v>
                </c:pt>
                <c:pt idx="249916">
                  <c:v>5.66705</c:v>
                </c:pt>
                <c:pt idx="249917">
                  <c:v>5.66707</c:v>
                </c:pt>
                <c:pt idx="249918">
                  <c:v>5.6671</c:v>
                </c:pt>
                <c:pt idx="249919">
                  <c:v>5.66712</c:v>
                </c:pt>
                <c:pt idx="249920">
                  <c:v>5.66714</c:v>
                </c:pt>
                <c:pt idx="249921">
                  <c:v>5.66717</c:v>
                </c:pt>
                <c:pt idx="249922">
                  <c:v>5.66719</c:v>
                </c:pt>
                <c:pt idx="249923">
                  <c:v>5.66721</c:v>
                </c:pt>
                <c:pt idx="249924">
                  <c:v>5.66723</c:v>
                </c:pt>
                <c:pt idx="249925">
                  <c:v>5.66726</c:v>
                </c:pt>
                <c:pt idx="249926">
                  <c:v>5.66728</c:v>
                </c:pt>
                <c:pt idx="249927">
                  <c:v>5.6673</c:v>
                </c:pt>
                <c:pt idx="249928">
                  <c:v>5.66732</c:v>
                </c:pt>
                <c:pt idx="249929">
                  <c:v>5.66735</c:v>
                </c:pt>
                <c:pt idx="249930">
                  <c:v>5.66737</c:v>
                </c:pt>
                <c:pt idx="249931">
                  <c:v>5.66739</c:v>
                </c:pt>
                <c:pt idx="249932">
                  <c:v>5.66742</c:v>
                </c:pt>
                <c:pt idx="249933">
                  <c:v>5.66744</c:v>
                </c:pt>
                <c:pt idx="249934">
                  <c:v>5.66746</c:v>
                </c:pt>
                <c:pt idx="249935">
                  <c:v>5.66748</c:v>
                </c:pt>
                <c:pt idx="249936">
                  <c:v>5.66751</c:v>
                </c:pt>
                <c:pt idx="249937">
                  <c:v>5.66753</c:v>
                </c:pt>
                <c:pt idx="249938">
                  <c:v>5.66755</c:v>
                </c:pt>
                <c:pt idx="249939">
                  <c:v>5.66757</c:v>
                </c:pt>
                <c:pt idx="249940">
                  <c:v>5.6676</c:v>
                </c:pt>
                <c:pt idx="249941">
                  <c:v>5.66762</c:v>
                </c:pt>
                <c:pt idx="249942">
                  <c:v>5.66764</c:v>
                </c:pt>
                <c:pt idx="249943">
                  <c:v>5.66766</c:v>
                </c:pt>
                <c:pt idx="249944">
                  <c:v>5.66769</c:v>
                </c:pt>
                <c:pt idx="249945">
                  <c:v>5.66771</c:v>
                </c:pt>
                <c:pt idx="249946">
                  <c:v>5.66773</c:v>
                </c:pt>
                <c:pt idx="249947">
                  <c:v>5.66775</c:v>
                </c:pt>
                <c:pt idx="249948">
                  <c:v>5.66778</c:v>
                </c:pt>
                <c:pt idx="249949">
                  <c:v>5.6678</c:v>
                </c:pt>
                <c:pt idx="249950">
                  <c:v>5.66782</c:v>
                </c:pt>
                <c:pt idx="249951">
                  <c:v>5.66785</c:v>
                </c:pt>
                <c:pt idx="249952">
                  <c:v>5.66787</c:v>
                </c:pt>
                <c:pt idx="249953">
                  <c:v>5.66789</c:v>
                </c:pt>
                <c:pt idx="249954">
                  <c:v>5.66791</c:v>
                </c:pt>
                <c:pt idx="249955">
                  <c:v>5.66794</c:v>
                </c:pt>
                <c:pt idx="249956">
                  <c:v>5.66796</c:v>
                </c:pt>
                <c:pt idx="249957">
                  <c:v>5.66798</c:v>
                </c:pt>
                <c:pt idx="249958">
                  <c:v>5.668</c:v>
                </c:pt>
                <c:pt idx="249959">
                  <c:v>5.66803</c:v>
                </c:pt>
                <c:pt idx="249960">
                  <c:v>5.66805</c:v>
                </c:pt>
                <c:pt idx="249961">
                  <c:v>5.66807</c:v>
                </c:pt>
                <c:pt idx="249962">
                  <c:v>5.6681</c:v>
                </c:pt>
                <c:pt idx="249963">
                  <c:v>5.66812</c:v>
                </c:pt>
                <c:pt idx="249964">
                  <c:v>5.66814</c:v>
                </c:pt>
                <c:pt idx="249965">
                  <c:v>5.66816</c:v>
                </c:pt>
                <c:pt idx="249966">
                  <c:v>5.66819</c:v>
                </c:pt>
                <c:pt idx="249967">
                  <c:v>5.66821</c:v>
                </c:pt>
                <c:pt idx="249968">
                  <c:v>5.66823</c:v>
                </c:pt>
                <c:pt idx="249969">
                  <c:v>5.66825</c:v>
                </c:pt>
                <c:pt idx="249970">
                  <c:v>5.66828</c:v>
                </c:pt>
                <c:pt idx="249971">
                  <c:v>5.6683</c:v>
                </c:pt>
                <c:pt idx="249972">
                  <c:v>5.66832</c:v>
                </c:pt>
                <c:pt idx="249973">
                  <c:v>5.66835</c:v>
                </c:pt>
                <c:pt idx="249974">
                  <c:v>5.66837</c:v>
                </c:pt>
                <c:pt idx="249975">
                  <c:v>5.66839</c:v>
                </c:pt>
                <c:pt idx="249976">
                  <c:v>5.66841</c:v>
                </c:pt>
                <c:pt idx="249977">
                  <c:v>5.66843</c:v>
                </c:pt>
                <c:pt idx="249978">
                  <c:v>5.66846</c:v>
                </c:pt>
                <c:pt idx="249979">
                  <c:v>5.66848</c:v>
                </c:pt>
                <c:pt idx="249980">
                  <c:v>5.6685</c:v>
                </c:pt>
                <c:pt idx="249981">
                  <c:v>5.66853</c:v>
                </c:pt>
                <c:pt idx="249982">
                  <c:v>5.66855</c:v>
                </c:pt>
                <c:pt idx="249983">
                  <c:v>5.66857</c:v>
                </c:pt>
                <c:pt idx="249984">
                  <c:v>5.66859</c:v>
                </c:pt>
                <c:pt idx="249985">
                  <c:v>5.66862</c:v>
                </c:pt>
                <c:pt idx="249986">
                  <c:v>5.66864</c:v>
                </c:pt>
                <c:pt idx="249987">
                  <c:v>5.66866</c:v>
                </c:pt>
                <c:pt idx="249988">
                  <c:v>5.66868</c:v>
                </c:pt>
                <c:pt idx="249989">
                  <c:v>5.66871</c:v>
                </c:pt>
                <c:pt idx="249990">
                  <c:v>5.66873</c:v>
                </c:pt>
                <c:pt idx="249991">
                  <c:v>5.66875</c:v>
                </c:pt>
                <c:pt idx="249992">
                  <c:v>5.66878</c:v>
                </c:pt>
                <c:pt idx="249993">
                  <c:v>5.6688</c:v>
                </c:pt>
                <c:pt idx="249994">
                  <c:v>5.66882</c:v>
                </c:pt>
                <c:pt idx="249995">
                  <c:v>5.66884</c:v>
                </c:pt>
                <c:pt idx="249996">
                  <c:v>5.66887</c:v>
                </c:pt>
                <c:pt idx="249997">
                  <c:v>5.66889</c:v>
                </c:pt>
                <c:pt idx="249998">
                  <c:v>5.66891</c:v>
                </c:pt>
                <c:pt idx="249999">
                  <c:v>5.66893</c:v>
                </c:pt>
                <c:pt idx="250000">
                  <c:v>5.66896</c:v>
                </c:pt>
                <c:pt idx="250001">
                  <c:v>5.66898</c:v>
                </c:pt>
                <c:pt idx="250002">
                  <c:v>5.669</c:v>
                </c:pt>
                <c:pt idx="250003">
                  <c:v>5.66903</c:v>
                </c:pt>
                <c:pt idx="250004">
                  <c:v>5.66905</c:v>
                </c:pt>
                <c:pt idx="250005">
                  <c:v>5.66907</c:v>
                </c:pt>
                <c:pt idx="250006">
                  <c:v>5.66909</c:v>
                </c:pt>
                <c:pt idx="250007">
                  <c:v>5.66912</c:v>
                </c:pt>
                <c:pt idx="250008">
                  <c:v>5.66914</c:v>
                </c:pt>
                <c:pt idx="250009">
                  <c:v>5.66916</c:v>
                </c:pt>
                <c:pt idx="250010">
                  <c:v>5.66918</c:v>
                </c:pt>
                <c:pt idx="250011">
                  <c:v>5.66921</c:v>
                </c:pt>
                <c:pt idx="250012">
                  <c:v>5.66923</c:v>
                </c:pt>
                <c:pt idx="250013">
                  <c:v>5.66925</c:v>
                </c:pt>
                <c:pt idx="250014">
                  <c:v>5.66927</c:v>
                </c:pt>
                <c:pt idx="250015">
                  <c:v>5.6693</c:v>
                </c:pt>
                <c:pt idx="250016">
                  <c:v>5.66932</c:v>
                </c:pt>
                <c:pt idx="250017">
                  <c:v>5.66934</c:v>
                </c:pt>
                <c:pt idx="250018">
                  <c:v>5.66936</c:v>
                </c:pt>
                <c:pt idx="250019">
                  <c:v>5.66939</c:v>
                </c:pt>
                <c:pt idx="250020">
                  <c:v>5.66941</c:v>
                </c:pt>
                <c:pt idx="250021">
                  <c:v>5.66943</c:v>
                </c:pt>
                <c:pt idx="250022">
                  <c:v>5.66946</c:v>
                </c:pt>
                <c:pt idx="250023">
                  <c:v>5.66948</c:v>
                </c:pt>
                <c:pt idx="250024">
                  <c:v>5.6695</c:v>
                </c:pt>
                <c:pt idx="250025">
                  <c:v>5.66952</c:v>
                </c:pt>
                <c:pt idx="250026">
                  <c:v>5.66955</c:v>
                </c:pt>
                <c:pt idx="250027">
                  <c:v>5.66957</c:v>
                </c:pt>
                <c:pt idx="250028">
                  <c:v>5.66959</c:v>
                </c:pt>
                <c:pt idx="250029">
                  <c:v>5.66962</c:v>
                </c:pt>
                <c:pt idx="250030">
                  <c:v>5.66964</c:v>
                </c:pt>
                <c:pt idx="250031">
                  <c:v>5.66966</c:v>
                </c:pt>
                <c:pt idx="250032">
                  <c:v>5.66968</c:v>
                </c:pt>
                <c:pt idx="250033">
                  <c:v>5.66971</c:v>
                </c:pt>
                <c:pt idx="250034">
                  <c:v>5.66973</c:v>
                </c:pt>
                <c:pt idx="250035">
                  <c:v>5.66975</c:v>
                </c:pt>
                <c:pt idx="250036">
                  <c:v>5.66977</c:v>
                </c:pt>
                <c:pt idx="250037">
                  <c:v>5.6698</c:v>
                </c:pt>
                <c:pt idx="250038">
                  <c:v>5.66982</c:v>
                </c:pt>
                <c:pt idx="250039">
                  <c:v>5.66984</c:v>
                </c:pt>
                <c:pt idx="250040">
                  <c:v>5.66986</c:v>
                </c:pt>
                <c:pt idx="250041">
                  <c:v>5.66989</c:v>
                </c:pt>
                <c:pt idx="250042">
                  <c:v>5.66991</c:v>
                </c:pt>
                <c:pt idx="250043">
                  <c:v>5.66993</c:v>
                </c:pt>
                <c:pt idx="250044">
                  <c:v>5.66995</c:v>
                </c:pt>
                <c:pt idx="250045">
                  <c:v>5.66998</c:v>
                </c:pt>
                <c:pt idx="250046">
                  <c:v>5.67</c:v>
                </c:pt>
                <c:pt idx="250047">
                  <c:v>5.67002</c:v>
                </c:pt>
                <c:pt idx="250048">
                  <c:v>5.67005</c:v>
                </c:pt>
                <c:pt idx="250049">
                  <c:v>5.67007</c:v>
                </c:pt>
                <c:pt idx="250050">
                  <c:v>5.67009</c:v>
                </c:pt>
                <c:pt idx="250051">
                  <c:v>5.67011</c:v>
                </c:pt>
                <c:pt idx="250052">
                  <c:v>5.67014</c:v>
                </c:pt>
                <c:pt idx="250053">
                  <c:v>5.67016</c:v>
                </c:pt>
                <c:pt idx="250054">
                  <c:v>5.67018</c:v>
                </c:pt>
                <c:pt idx="250055">
                  <c:v>5.6702</c:v>
                </c:pt>
                <c:pt idx="250056">
                  <c:v>5.67023</c:v>
                </c:pt>
                <c:pt idx="250057">
                  <c:v>5.67025</c:v>
                </c:pt>
                <c:pt idx="250058">
                  <c:v>5.67027</c:v>
                </c:pt>
                <c:pt idx="250059">
                  <c:v>5.6703</c:v>
                </c:pt>
                <c:pt idx="250060">
                  <c:v>5.67032</c:v>
                </c:pt>
                <c:pt idx="250061">
                  <c:v>5.67034</c:v>
                </c:pt>
                <c:pt idx="250062">
                  <c:v>5.67036</c:v>
                </c:pt>
                <c:pt idx="250063">
                  <c:v>5.67038</c:v>
                </c:pt>
                <c:pt idx="250064">
                  <c:v>5.67041</c:v>
                </c:pt>
                <c:pt idx="250065">
                  <c:v>5.67043</c:v>
                </c:pt>
                <c:pt idx="250066">
                  <c:v>5.67045</c:v>
                </c:pt>
                <c:pt idx="250067">
                  <c:v>5.67048</c:v>
                </c:pt>
                <c:pt idx="250068">
                  <c:v>5.6705</c:v>
                </c:pt>
                <c:pt idx="250069">
                  <c:v>5.67052</c:v>
                </c:pt>
                <c:pt idx="250070">
                  <c:v>5.67054</c:v>
                </c:pt>
                <c:pt idx="250071">
                  <c:v>5.67057</c:v>
                </c:pt>
                <c:pt idx="250072">
                  <c:v>5.67059</c:v>
                </c:pt>
                <c:pt idx="250073">
                  <c:v>5.67061</c:v>
                </c:pt>
                <c:pt idx="250074">
                  <c:v>5.67063</c:v>
                </c:pt>
                <c:pt idx="250075">
                  <c:v>5.67066</c:v>
                </c:pt>
                <c:pt idx="250076">
                  <c:v>5.67068</c:v>
                </c:pt>
                <c:pt idx="250077">
                  <c:v>5.6707</c:v>
                </c:pt>
                <c:pt idx="250078">
                  <c:v>5.67073</c:v>
                </c:pt>
                <c:pt idx="250079">
                  <c:v>5.67075</c:v>
                </c:pt>
                <c:pt idx="250080">
                  <c:v>5.67077</c:v>
                </c:pt>
                <c:pt idx="250081">
                  <c:v>5.67079</c:v>
                </c:pt>
                <c:pt idx="250082">
                  <c:v>5.67082</c:v>
                </c:pt>
                <c:pt idx="250083">
                  <c:v>5.67084</c:v>
                </c:pt>
                <c:pt idx="250084">
                  <c:v>5.67086</c:v>
                </c:pt>
                <c:pt idx="250085">
                  <c:v>5.67088</c:v>
                </c:pt>
                <c:pt idx="250086">
                  <c:v>5.67091</c:v>
                </c:pt>
                <c:pt idx="250087">
                  <c:v>5.67093</c:v>
                </c:pt>
                <c:pt idx="250088">
                  <c:v>5.67095</c:v>
                </c:pt>
                <c:pt idx="250089">
                  <c:v>5.67098</c:v>
                </c:pt>
                <c:pt idx="250090">
                  <c:v>5.671</c:v>
                </c:pt>
                <c:pt idx="250091">
                  <c:v>5.67102</c:v>
                </c:pt>
                <c:pt idx="250092">
                  <c:v>5.67104</c:v>
                </c:pt>
                <c:pt idx="250093">
                  <c:v>5.67107</c:v>
                </c:pt>
                <c:pt idx="250094">
                  <c:v>5.67109</c:v>
                </c:pt>
                <c:pt idx="250095">
                  <c:v>5.67111</c:v>
                </c:pt>
                <c:pt idx="250096">
                  <c:v>5.67113</c:v>
                </c:pt>
                <c:pt idx="250097">
                  <c:v>5.67116</c:v>
                </c:pt>
                <c:pt idx="250098">
                  <c:v>5.67118</c:v>
                </c:pt>
                <c:pt idx="250099">
                  <c:v>5.6712</c:v>
                </c:pt>
                <c:pt idx="250100">
                  <c:v>5.67122</c:v>
                </c:pt>
                <c:pt idx="250101">
                  <c:v>5.67125</c:v>
                </c:pt>
                <c:pt idx="250102">
                  <c:v>5.67127</c:v>
                </c:pt>
                <c:pt idx="250103">
                  <c:v>5.67129</c:v>
                </c:pt>
                <c:pt idx="250104">
                  <c:v>5.67131</c:v>
                </c:pt>
                <c:pt idx="250105">
                  <c:v>5.67134</c:v>
                </c:pt>
                <c:pt idx="250106">
                  <c:v>5.67136</c:v>
                </c:pt>
                <c:pt idx="250107">
                  <c:v>5.67138</c:v>
                </c:pt>
                <c:pt idx="250108">
                  <c:v>5.67141</c:v>
                </c:pt>
                <c:pt idx="250109">
                  <c:v>5.67143</c:v>
                </c:pt>
                <c:pt idx="250110">
                  <c:v>5.67145</c:v>
                </c:pt>
                <c:pt idx="250111">
                  <c:v>5.67147</c:v>
                </c:pt>
                <c:pt idx="250112">
                  <c:v>5.6715</c:v>
                </c:pt>
                <c:pt idx="250113">
                  <c:v>5.67152</c:v>
                </c:pt>
                <c:pt idx="250114">
                  <c:v>5.67154</c:v>
                </c:pt>
                <c:pt idx="250115">
                  <c:v>5.67157</c:v>
                </c:pt>
                <c:pt idx="250116">
                  <c:v>5.67159</c:v>
                </c:pt>
                <c:pt idx="250117">
                  <c:v>5.67161</c:v>
                </c:pt>
                <c:pt idx="250118">
                  <c:v>5.67163</c:v>
                </c:pt>
                <c:pt idx="250119">
                  <c:v>5.67166</c:v>
                </c:pt>
                <c:pt idx="250120">
                  <c:v>5.67168</c:v>
                </c:pt>
                <c:pt idx="250121">
                  <c:v>5.6717</c:v>
                </c:pt>
                <c:pt idx="250122">
                  <c:v>5.67172</c:v>
                </c:pt>
                <c:pt idx="250123">
                  <c:v>5.67175</c:v>
                </c:pt>
                <c:pt idx="250124">
                  <c:v>5.67177</c:v>
                </c:pt>
                <c:pt idx="250125">
                  <c:v>5.67179</c:v>
                </c:pt>
                <c:pt idx="250126">
                  <c:v>5.67181</c:v>
                </c:pt>
                <c:pt idx="250127">
                  <c:v>5.67184</c:v>
                </c:pt>
                <c:pt idx="250128">
                  <c:v>5.67186</c:v>
                </c:pt>
                <c:pt idx="250129">
                  <c:v>5.67188</c:v>
                </c:pt>
                <c:pt idx="250130">
                  <c:v>5.6719</c:v>
                </c:pt>
                <c:pt idx="250131">
                  <c:v>5.67193</c:v>
                </c:pt>
                <c:pt idx="250132">
                  <c:v>5.67195</c:v>
                </c:pt>
                <c:pt idx="250133">
                  <c:v>5.67197</c:v>
                </c:pt>
                <c:pt idx="250134">
                  <c:v>5.67199</c:v>
                </c:pt>
                <c:pt idx="250135">
                  <c:v>5.67202</c:v>
                </c:pt>
                <c:pt idx="250136">
                  <c:v>5.67204</c:v>
                </c:pt>
                <c:pt idx="250137">
                  <c:v>5.67206</c:v>
                </c:pt>
                <c:pt idx="250138">
                  <c:v>5.67209</c:v>
                </c:pt>
                <c:pt idx="250139">
                  <c:v>5.67211</c:v>
                </c:pt>
                <c:pt idx="250140">
                  <c:v>5.67213</c:v>
                </c:pt>
                <c:pt idx="250141">
                  <c:v>5.67215</c:v>
                </c:pt>
                <c:pt idx="250142">
                  <c:v>5.67218</c:v>
                </c:pt>
                <c:pt idx="250143">
                  <c:v>5.6722</c:v>
                </c:pt>
                <c:pt idx="250144">
                  <c:v>5.67222</c:v>
                </c:pt>
                <c:pt idx="250145">
                  <c:v>5.67225</c:v>
                </c:pt>
                <c:pt idx="250146">
                  <c:v>5.67227</c:v>
                </c:pt>
                <c:pt idx="250147">
                  <c:v>5.67229</c:v>
                </c:pt>
                <c:pt idx="250148">
                  <c:v>5.67231</c:v>
                </c:pt>
                <c:pt idx="250149">
                  <c:v>5.67234</c:v>
                </c:pt>
                <c:pt idx="250150">
                  <c:v>5.67236</c:v>
                </c:pt>
                <c:pt idx="250151">
                  <c:v>5.67238</c:v>
                </c:pt>
                <c:pt idx="250152">
                  <c:v>5.6724</c:v>
                </c:pt>
                <c:pt idx="250153">
                  <c:v>5.67243</c:v>
                </c:pt>
                <c:pt idx="250154">
                  <c:v>5.67245</c:v>
                </c:pt>
                <c:pt idx="250155">
                  <c:v>5.67247</c:v>
                </c:pt>
                <c:pt idx="250156">
                  <c:v>5.67249</c:v>
                </c:pt>
                <c:pt idx="250157">
                  <c:v>5.67252</c:v>
                </c:pt>
                <c:pt idx="250158">
                  <c:v>5.67254</c:v>
                </c:pt>
                <c:pt idx="250159">
                  <c:v>5.67256</c:v>
                </c:pt>
                <c:pt idx="250160">
                  <c:v>5.67258</c:v>
                </c:pt>
                <c:pt idx="250161">
                  <c:v>5.67261</c:v>
                </c:pt>
                <c:pt idx="250162">
                  <c:v>5.67263</c:v>
                </c:pt>
                <c:pt idx="250163">
                  <c:v>5.67265</c:v>
                </c:pt>
                <c:pt idx="250164">
                  <c:v>5.67268</c:v>
                </c:pt>
                <c:pt idx="250165">
                  <c:v>5.6727</c:v>
                </c:pt>
                <c:pt idx="250166">
                  <c:v>5.67272</c:v>
                </c:pt>
                <c:pt idx="250167">
                  <c:v>5.67274</c:v>
                </c:pt>
                <c:pt idx="250168">
                  <c:v>5.67277</c:v>
                </c:pt>
                <c:pt idx="250169">
                  <c:v>5.67279</c:v>
                </c:pt>
                <c:pt idx="250170">
                  <c:v>5.67281</c:v>
                </c:pt>
                <c:pt idx="250171">
                  <c:v>5.67283</c:v>
                </c:pt>
                <c:pt idx="250172">
                  <c:v>5.67286</c:v>
                </c:pt>
                <c:pt idx="250173">
                  <c:v>5.67288</c:v>
                </c:pt>
                <c:pt idx="250174">
                  <c:v>5.6729</c:v>
                </c:pt>
                <c:pt idx="250175">
                  <c:v>5.67293</c:v>
                </c:pt>
                <c:pt idx="250176">
                  <c:v>5.67295</c:v>
                </c:pt>
                <c:pt idx="250177">
                  <c:v>5.67297</c:v>
                </c:pt>
                <c:pt idx="250178">
                  <c:v>5.67299</c:v>
                </c:pt>
                <c:pt idx="250179">
                  <c:v>5.67302</c:v>
                </c:pt>
                <c:pt idx="250180">
                  <c:v>5.67304</c:v>
                </c:pt>
                <c:pt idx="250181">
                  <c:v>5.67306</c:v>
                </c:pt>
                <c:pt idx="250182">
                  <c:v>5.67308</c:v>
                </c:pt>
                <c:pt idx="250183">
                  <c:v>5.67311</c:v>
                </c:pt>
                <c:pt idx="250184">
                  <c:v>5.67313</c:v>
                </c:pt>
                <c:pt idx="250185">
                  <c:v>5.67315</c:v>
                </c:pt>
                <c:pt idx="250186">
                  <c:v>5.67317</c:v>
                </c:pt>
                <c:pt idx="250187">
                  <c:v>5.6732</c:v>
                </c:pt>
                <c:pt idx="250188">
                  <c:v>5.67322</c:v>
                </c:pt>
                <c:pt idx="250189">
                  <c:v>5.67324</c:v>
                </c:pt>
                <c:pt idx="250190">
                  <c:v>5.67326</c:v>
                </c:pt>
                <c:pt idx="250191">
                  <c:v>5.67329</c:v>
                </c:pt>
                <c:pt idx="250192">
                  <c:v>5.67331</c:v>
                </c:pt>
                <c:pt idx="250193">
                  <c:v>5.67333</c:v>
                </c:pt>
                <c:pt idx="250194">
                  <c:v>5.67336</c:v>
                </c:pt>
                <c:pt idx="250195">
                  <c:v>5.67338</c:v>
                </c:pt>
                <c:pt idx="250196">
                  <c:v>5.6734</c:v>
                </c:pt>
                <c:pt idx="250197">
                  <c:v>5.67342</c:v>
                </c:pt>
                <c:pt idx="250198">
                  <c:v>5.67345</c:v>
                </c:pt>
                <c:pt idx="250199">
                  <c:v>5.67347</c:v>
                </c:pt>
                <c:pt idx="250200">
                  <c:v>5.67349</c:v>
                </c:pt>
                <c:pt idx="250201">
                  <c:v>5.67352</c:v>
                </c:pt>
                <c:pt idx="250202">
                  <c:v>5.67354</c:v>
                </c:pt>
                <c:pt idx="250203">
                  <c:v>5.67356</c:v>
                </c:pt>
                <c:pt idx="250204">
                  <c:v>5.67358</c:v>
                </c:pt>
                <c:pt idx="250205">
                  <c:v>5.67361</c:v>
                </c:pt>
                <c:pt idx="250206">
                  <c:v>5.67363</c:v>
                </c:pt>
                <c:pt idx="250207">
                  <c:v>5.67365</c:v>
                </c:pt>
                <c:pt idx="250208">
                  <c:v>5.67367</c:v>
                </c:pt>
                <c:pt idx="250209">
                  <c:v>5.6737</c:v>
                </c:pt>
                <c:pt idx="250210">
                  <c:v>5.67372</c:v>
                </c:pt>
                <c:pt idx="250211">
                  <c:v>5.67374</c:v>
                </c:pt>
                <c:pt idx="250212">
                  <c:v>5.67376</c:v>
                </c:pt>
                <c:pt idx="250213">
                  <c:v>5.67379</c:v>
                </c:pt>
                <c:pt idx="250214">
                  <c:v>5.67381</c:v>
                </c:pt>
                <c:pt idx="250215">
                  <c:v>5.67383</c:v>
                </c:pt>
                <c:pt idx="250216">
                  <c:v>5.67385</c:v>
                </c:pt>
                <c:pt idx="250217">
                  <c:v>5.67388</c:v>
                </c:pt>
                <c:pt idx="250218">
                  <c:v>5.6739</c:v>
                </c:pt>
                <c:pt idx="250219">
                  <c:v>5.67392</c:v>
                </c:pt>
                <c:pt idx="250220">
                  <c:v>5.67395</c:v>
                </c:pt>
                <c:pt idx="250221">
                  <c:v>5.67397</c:v>
                </c:pt>
                <c:pt idx="250222">
                  <c:v>5.67399</c:v>
                </c:pt>
                <c:pt idx="250223">
                  <c:v>5.67401</c:v>
                </c:pt>
                <c:pt idx="250224">
                  <c:v>5.67404</c:v>
                </c:pt>
                <c:pt idx="250225">
                  <c:v>5.67406</c:v>
                </c:pt>
                <c:pt idx="250226">
                  <c:v>5.67408</c:v>
                </c:pt>
                <c:pt idx="250227">
                  <c:v>5.6741</c:v>
                </c:pt>
                <c:pt idx="250228">
                  <c:v>5.67413</c:v>
                </c:pt>
                <c:pt idx="250229">
                  <c:v>5.67415</c:v>
                </c:pt>
                <c:pt idx="250230">
                  <c:v>5.67417</c:v>
                </c:pt>
                <c:pt idx="250231">
                  <c:v>5.6742</c:v>
                </c:pt>
                <c:pt idx="250232">
                  <c:v>5.67422</c:v>
                </c:pt>
                <c:pt idx="250233">
                  <c:v>5.67424</c:v>
                </c:pt>
                <c:pt idx="250234">
                  <c:v>5.67426</c:v>
                </c:pt>
                <c:pt idx="250235">
                  <c:v>5.67429</c:v>
                </c:pt>
                <c:pt idx="250236">
                  <c:v>5.67431</c:v>
                </c:pt>
                <c:pt idx="250237">
                  <c:v>5.67433</c:v>
                </c:pt>
                <c:pt idx="250238">
                  <c:v>5.67435</c:v>
                </c:pt>
                <c:pt idx="250239">
                  <c:v>5.67438</c:v>
                </c:pt>
                <c:pt idx="250240">
                  <c:v>5.6744</c:v>
                </c:pt>
                <c:pt idx="250241">
                  <c:v>5.67442</c:v>
                </c:pt>
                <c:pt idx="250242">
                  <c:v>5.67444</c:v>
                </c:pt>
                <c:pt idx="250243">
                  <c:v>5.67447</c:v>
                </c:pt>
                <c:pt idx="250244">
                  <c:v>5.67449</c:v>
                </c:pt>
                <c:pt idx="250245">
                  <c:v>5.67451</c:v>
                </c:pt>
                <c:pt idx="250246">
                  <c:v>5.67453</c:v>
                </c:pt>
                <c:pt idx="250247">
                  <c:v>5.67456</c:v>
                </c:pt>
                <c:pt idx="250248">
                  <c:v>5.67458</c:v>
                </c:pt>
                <c:pt idx="250249">
                  <c:v>5.6746</c:v>
                </c:pt>
                <c:pt idx="250250">
                  <c:v>5.67463</c:v>
                </c:pt>
                <c:pt idx="250251">
                  <c:v>5.67465</c:v>
                </c:pt>
                <c:pt idx="250252">
                  <c:v>5.67467</c:v>
                </c:pt>
                <c:pt idx="250253">
                  <c:v>5.67469</c:v>
                </c:pt>
                <c:pt idx="250254">
                  <c:v>5.67472</c:v>
                </c:pt>
                <c:pt idx="250255">
                  <c:v>5.67474</c:v>
                </c:pt>
                <c:pt idx="250256">
                  <c:v>5.67476</c:v>
                </c:pt>
                <c:pt idx="250257">
                  <c:v>5.67478</c:v>
                </c:pt>
                <c:pt idx="250258">
                  <c:v>5.67481</c:v>
                </c:pt>
                <c:pt idx="250259">
                  <c:v>5.67483</c:v>
                </c:pt>
                <c:pt idx="250260">
                  <c:v>5.67485</c:v>
                </c:pt>
                <c:pt idx="250261">
                  <c:v>5.67488</c:v>
                </c:pt>
                <c:pt idx="250262">
                  <c:v>5.6749</c:v>
                </c:pt>
                <c:pt idx="250263">
                  <c:v>5.67492</c:v>
                </c:pt>
                <c:pt idx="250264">
                  <c:v>5.67494</c:v>
                </c:pt>
                <c:pt idx="250265">
                  <c:v>5.67497</c:v>
                </c:pt>
                <c:pt idx="250266">
                  <c:v>5.67499</c:v>
                </c:pt>
                <c:pt idx="250267">
                  <c:v>5.67501</c:v>
                </c:pt>
                <c:pt idx="250268">
                  <c:v>5.67503</c:v>
                </c:pt>
                <c:pt idx="250269">
                  <c:v>5.67506</c:v>
                </c:pt>
                <c:pt idx="250270">
                  <c:v>5.67508</c:v>
                </c:pt>
                <c:pt idx="250271">
                  <c:v>5.6751</c:v>
                </c:pt>
                <c:pt idx="250272">
                  <c:v>5.67513</c:v>
                </c:pt>
                <c:pt idx="250273">
                  <c:v>5.67515</c:v>
                </c:pt>
                <c:pt idx="250274">
                  <c:v>5.67517</c:v>
                </c:pt>
                <c:pt idx="250275">
                  <c:v>5.67519</c:v>
                </c:pt>
                <c:pt idx="250276">
                  <c:v>5.67521</c:v>
                </c:pt>
                <c:pt idx="250277">
                  <c:v>5.67524</c:v>
                </c:pt>
                <c:pt idx="250278">
                  <c:v>5.67526</c:v>
                </c:pt>
                <c:pt idx="250279">
                  <c:v>5.67528</c:v>
                </c:pt>
                <c:pt idx="250280">
                  <c:v>5.67531</c:v>
                </c:pt>
                <c:pt idx="250281">
                  <c:v>5.67533</c:v>
                </c:pt>
                <c:pt idx="250282">
                  <c:v>5.67535</c:v>
                </c:pt>
                <c:pt idx="250283">
                  <c:v>5.67537</c:v>
                </c:pt>
                <c:pt idx="250284">
                  <c:v>5.6754</c:v>
                </c:pt>
                <c:pt idx="250285">
                  <c:v>5.67542</c:v>
                </c:pt>
                <c:pt idx="250286">
                  <c:v>5.67544</c:v>
                </c:pt>
                <c:pt idx="250287">
                  <c:v>5.67546</c:v>
                </c:pt>
                <c:pt idx="250288">
                  <c:v>5.67549</c:v>
                </c:pt>
                <c:pt idx="250289">
                  <c:v>5.67551</c:v>
                </c:pt>
                <c:pt idx="250290">
                  <c:v>5.67553</c:v>
                </c:pt>
                <c:pt idx="250291">
                  <c:v>5.67556</c:v>
                </c:pt>
                <c:pt idx="250292">
                  <c:v>5.67558</c:v>
                </c:pt>
                <c:pt idx="250293">
                  <c:v>5.6756</c:v>
                </c:pt>
                <c:pt idx="250294">
                  <c:v>5.67562</c:v>
                </c:pt>
                <c:pt idx="250295">
                  <c:v>5.67565</c:v>
                </c:pt>
                <c:pt idx="250296">
                  <c:v>5.67567</c:v>
                </c:pt>
                <c:pt idx="250297">
                  <c:v>5.67569</c:v>
                </c:pt>
                <c:pt idx="250298">
                  <c:v>5.67571</c:v>
                </c:pt>
                <c:pt idx="250299">
                  <c:v>5.67574</c:v>
                </c:pt>
                <c:pt idx="250300">
                  <c:v>5.67576</c:v>
                </c:pt>
                <c:pt idx="250301">
                  <c:v>5.67578</c:v>
                </c:pt>
                <c:pt idx="250302">
                  <c:v>5.67581</c:v>
                </c:pt>
                <c:pt idx="250303">
                  <c:v>5.67583</c:v>
                </c:pt>
                <c:pt idx="250304">
                  <c:v>5.67585</c:v>
                </c:pt>
                <c:pt idx="250305">
                  <c:v>5.67587</c:v>
                </c:pt>
                <c:pt idx="250306">
                  <c:v>5.6759</c:v>
                </c:pt>
                <c:pt idx="250307">
                  <c:v>5.67592</c:v>
                </c:pt>
                <c:pt idx="250308">
                  <c:v>5.67594</c:v>
                </c:pt>
                <c:pt idx="250309">
                  <c:v>5.67596</c:v>
                </c:pt>
                <c:pt idx="250310">
                  <c:v>5.67599</c:v>
                </c:pt>
                <c:pt idx="250311">
                  <c:v>5.67601</c:v>
                </c:pt>
                <c:pt idx="250312">
                  <c:v>5.67603</c:v>
                </c:pt>
                <c:pt idx="250313">
                  <c:v>5.67605</c:v>
                </c:pt>
                <c:pt idx="250314">
                  <c:v>5.67608</c:v>
                </c:pt>
                <c:pt idx="250315">
                  <c:v>5.6761</c:v>
                </c:pt>
                <c:pt idx="250316">
                  <c:v>5.67612</c:v>
                </c:pt>
                <c:pt idx="250317">
                  <c:v>5.67614</c:v>
                </c:pt>
                <c:pt idx="250318">
                  <c:v>5.67617</c:v>
                </c:pt>
                <c:pt idx="250319">
                  <c:v>5.67619</c:v>
                </c:pt>
                <c:pt idx="250320">
                  <c:v>5.67621</c:v>
                </c:pt>
                <c:pt idx="250321">
                  <c:v>5.67624</c:v>
                </c:pt>
                <c:pt idx="250322">
                  <c:v>5.67626</c:v>
                </c:pt>
                <c:pt idx="250323">
                  <c:v>5.67628</c:v>
                </c:pt>
                <c:pt idx="250324">
                  <c:v>5.6763</c:v>
                </c:pt>
                <c:pt idx="250325">
                  <c:v>5.67633</c:v>
                </c:pt>
                <c:pt idx="250326">
                  <c:v>5.67635</c:v>
                </c:pt>
                <c:pt idx="250327">
                  <c:v>5.67637</c:v>
                </c:pt>
                <c:pt idx="250328">
                  <c:v>5.6764</c:v>
                </c:pt>
                <c:pt idx="250329">
                  <c:v>5.67642</c:v>
                </c:pt>
                <c:pt idx="250330">
                  <c:v>5.67644</c:v>
                </c:pt>
                <c:pt idx="250331">
                  <c:v>5.67646</c:v>
                </c:pt>
                <c:pt idx="250332">
                  <c:v>5.67648</c:v>
                </c:pt>
                <c:pt idx="250333">
                  <c:v>5.67651</c:v>
                </c:pt>
                <c:pt idx="250334">
                  <c:v>5.67653</c:v>
                </c:pt>
                <c:pt idx="250335">
                  <c:v>5.67655</c:v>
                </c:pt>
                <c:pt idx="250336">
                  <c:v>5.67658</c:v>
                </c:pt>
                <c:pt idx="250337">
                  <c:v>5.6766</c:v>
                </c:pt>
                <c:pt idx="250338">
                  <c:v>5.67662</c:v>
                </c:pt>
                <c:pt idx="250339">
                  <c:v>5.67664</c:v>
                </c:pt>
                <c:pt idx="250340">
                  <c:v>5.67667</c:v>
                </c:pt>
                <c:pt idx="250341">
                  <c:v>5.67669</c:v>
                </c:pt>
                <c:pt idx="250342">
                  <c:v>5.67671</c:v>
                </c:pt>
                <c:pt idx="250343">
                  <c:v>5.67673</c:v>
                </c:pt>
                <c:pt idx="250344">
                  <c:v>5.67676</c:v>
                </c:pt>
                <c:pt idx="250345">
                  <c:v>5.67678</c:v>
                </c:pt>
                <c:pt idx="250346">
                  <c:v>5.6768</c:v>
                </c:pt>
                <c:pt idx="250347">
                  <c:v>5.67683</c:v>
                </c:pt>
                <c:pt idx="250348">
                  <c:v>5.67685</c:v>
                </c:pt>
                <c:pt idx="250349">
                  <c:v>5.67687</c:v>
                </c:pt>
                <c:pt idx="250350">
                  <c:v>5.67689</c:v>
                </c:pt>
                <c:pt idx="250351">
                  <c:v>5.67692</c:v>
                </c:pt>
                <c:pt idx="250352">
                  <c:v>5.67694</c:v>
                </c:pt>
                <c:pt idx="250353">
                  <c:v>5.67696</c:v>
                </c:pt>
                <c:pt idx="250354">
                  <c:v>5.67698</c:v>
                </c:pt>
                <c:pt idx="250355">
                  <c:v>5.67701</c:v>
                </c:pt>
                <c:pt idx="250356">
                  <c:v>5.67703</c:v>
                </c:pt>
                <c:pt idx="250357">
                  <c:v>5.67705</c:v>
                </c:pt>
                <c:pt idx="250358">
                  <c:v>5.67708</c:v>
                </c:pt>
                <c:pt idx="250359">
                  <c:v>5.6771</c:v>
                </c:pt>
                <c:pt idx="250360">
                  <c:v>5.67712</c:v>
                </c:pt>
                <c:pt idx="250361">
                  <c:v>5.67714</c:v>
                </c:pt>
                <c:pt idx="250362">
                  <c:v>5.67717</c:v>
                </c:pt>
                <c:pt idx="250363">
                  <c:v>5.67719</c:v>
                </c:pt>
                <c:pt idx="250364">
                  <c:v>5.67721</c:v>
                </c:pt>
                <c:pt idx="250365">
                  <c:v>5.67723</c:v>
                </c:pt>
                <c:pt idx="250366">
                  <c:v>5.67726</c:v>
                </c:pt>
                <c:pt idx="250367">
                  <c:v>5.67728</c:v>
                </c:pt>
                <c:pt idx="250368">
                  <c:v>5.6773</c:v>
                </c:pt>
                <c:pt idx="250369">
                  <c:v>5.67732</c:v>
                </c:pt>
                <c:pt idx="250370">
                  <c:v>5.67735</c:v>
                </c:pt>
                <c:pt idx="250371">
                  <c:v>5.67737</c:v>
                </c:pt>
                <c:pt idx="250372">
                  <c:v>5.67739</c:v>
                </c:pt>
                <c:pt idx="250373">
                  <c:v>5.67741</c:v>
                </c:pt>
                <c:pt idx="250374">
                  <c:v>5.67744</c:v>
                </c:pt>
                <c:pt idx="250375">
                  <c:v>5.67746</c:v>
                </c:pt>
                <c:pt idx="250376">
                  <c:v>5.67748</c:v>
                </c:pt>
                <c:pt idx="250377">
                  <c:v>5.67751</c:v>
                </c:pt>
                <c:pt idx="250378">
                  <c:v>5.67753</c:v>
                </c:pt>
                <c:pt idx="250379">
                  <c:v>5.67755</c:v>
                </c:pt>
                <c:pt idx="250380">
                  <c:v>5.67757</c:v>
                </c:pt>
                <c:pt idx="250381">
                  <c:v>5.6776</c:v>
                </c:pt>
                <c:pt idx="250382">
                  <c:v>5.67762</c:v>
                </c:pt>
                <c:pt idx="250383">
                  <c:v>5.67764</c:v>
                </c:pt>
                <c:pt idx="250384">
                  <c:v>5.67766</c:v>
                </c:pt>
                <c:pt idx="250385">
                  <c:v>5.67769</c:v>
                </c:pt>
                <c:pt idx="250386">
                  <c:v>5.67771</c:v>
                </c:pt>
                <c:pt idx="250387">
                  <c:v>5.67773</c:v>
                </c:pt>
                <c:pt idx="250388">
                  <c:v>5.67776</c:v>
                </c:pt>
                <c:pt idx="250389">
                  <c:v>5.67778</c:v>
                </c:pt>
                <c:pt idx="250390">
                  <c:v>5.6778</c:v>
                </c:pt>
                <c:pt idx="250391">
                  <c:v>5.67782</c:v>
                </c:pt>
                <c:pt idx="250392">
                  <c:v>5.67785</c:v>
                </c:pt>
                <c:pt idx="250393">
                  <c:v>5.67787</c:v>
                </c:pt>
                <c:pt idx="250394">
                  <c:v>5.67789</c:v>
                </c:pt>
                <c:pt idx="250395">
                  <c:v>5.67791</c:v>
                </c:pt>
                <c:pt idx="250396">
                  <c:v>5.67794</c:v>
                </c:pt>
                <c:pt idx="250397">
                  <c:v>5.67796</c:v>
                </c:pt>
                <c:pt idx="250398">
                  <c:v>5.67798</c:v>
                </c:pt>
                <c:pt idx="250399">
                  <c:v>5.678</c:v>
                </c:pt>
                <c:pt idx="250400">
                  <c:v>5.67803</c:v>
                </c:pt>
                <c:pt idx="250401">
                  <c:v>5.67805</c:v>
                </c:pt>
                <c:pt idx="250402">
                  <c:v>5.67807</c:v>
                </c:pt>
                <c:pt idx="250403">
                  <c:v>5.67809</c:v>
                </c:pt>
                <c:pt idx="250404">
                  <c:v>5.67812</c:v>
                </c:pt>
                <c:pt idx="250405">
                  <c:v>5.67814</c:v>
                </c:pt>
                <c:pt idx="250406">
                  <c:v>5.67816</c:v>
                </c:pt>
                <c:pt idx="250407">
                  <c:v>5.67819</c:v>
                </c:pt>
                <c:pt idx="250408">
                  <c:v>5.67821</c:v>
                </c:pt>
                <c:pt idx="250409">
                  <c:v>5.67823</c:v>
                </c:pt>
                <c:pt idx="250410">
                  <c:v>5.67825</c:v>
                </c:pt>
                <c:pt idx="250411">
                  <c:v>5.67828</c:v>
                </c:pt>
                <c:pt idx="250412">
                  <c:v>5.6783</c:v>
                </c:pt>
                <c:pt idx="250413">
                  <c:v>5.67832</c:v>
                </c:pt>
                <c:pt idx="250414">
                  <c:v>5.67835</c:v>
                </c:pt>
                <c:pt idx="250415">
                  <c:v>5.67837</c:v>
                </c:pt>
                <c:pt idx="250416">
                  <c:v>5.67839</c:v>
                </c:pt>
                <c:pt idx="250417">
                  <c:v>5.67841</c:v>
                </c:pt>
                <c:pt idx="250418">
                  <c:v>5.67844</c:v>
                </c:pt>
                <c:pt idx="250419">
                  <c:v>5.67846</c:v>
                </c:pt>
                <c:pt idx="250420">
                  <c:v>5.67848</c:v>
                </c:pt>
                <c:pt idx="250421">
                  <c:v>5.6785</c:v>
                </c:pt>
                <c:pt idx="250422">
                  <c:v>5.67853</c:v>
                </c:pt>
                <c:pt idx="250423">
                  <c:v>5.67855</c:v>
                </c:pt>
                <c:pt idx="250424">
                  <c:v>5.67857</c:v>
                </c:pt>
                <c:pt idx="250425">
                  <c:v>5.67859</c:v>
                </c:pt>
                <c:pt idx="250426">
                  <c:v>5.67862</c:v>
                </c:pt>
                <c:pt idx="250427">
                  <c:v>5.67864</c:v>
                </c:pt>
                <c:pt idx="250428">
                  <c:v>5.67866</c:v>
                </c:pt>
                <c:pt idx="250429">
                  <c:v>5.67868</c:v>
                </c:pt>
                <c:pt idx="250430">
                  <c:v>5.67871</c:v>
                </c:pt>
                <c:pt idx="250431">
                  <c:v>5.67873</c:v>
                </c:pt>
                <c:pt idx="250432">
                  <c:v>5.67875</c:v>
                </c:pt>
                <c:pt idx="250433">
                  <c:v>5.67878</c:v>
                </c:pt>
                <c:pt idx="250434">
                  <c:v>5.6788</c:v>
                </c:pt>
                <c:pt idx="250435">
                  <c:v>5.67882</c:v>
                </c:pt>
                <c:pt idx="250436">
                  <c:v>5.67884</c:v>
                </c:pt>
                <c:pt idx="250437">
                  <c:v>5.67887</c:v>
                </c:pt>
                <c:pt idx="250438">
                  <c:v>5.67889</c:v>
                </c:pt>
                <c:pt idx="250439">
                  <c:v>5.67891</c:v>
                </c:pt>
                <c:pt idx="250440">
                  <c:v>5.67893</c:v>
                </c:pt>
                <c:pt idx="250441">
                  <c:v>5.67896</c:v>
                </c:pt>
                <c:pt idx="250442">
                  <c:v>5.67898</c:v>
                </c:pt>
                <c:pt idx="250443">
                  <c:v>5.679</c:v>
                </c:pt>
                <c:pt idx="250444">
                  <c:v>5.67903</c:v>
                </c:pt>
                <c:pt idx="250445">
                  <c:v>5.67905</c:v>
                </c:pt>
                <c:pt idx="250446">
                  <c:v>5.67907</c:v>
                </c:pt>
                <c:pt idx="250447">
                  <c:v>5.67909</c:v>
                </c:pt>
                <c:pt idx="250448">
                  <c:v>5.67912</c:v>
                </c:pt>
                <c:pt idx="250449">
                  <c:v>5.67914</c:v>
                </c:pt>
                <c:pt idx="250450">
                  <c:v>5.67916</c:v>
                </c:pt>
                <c:pt idx="250451">
                  <c:v>5.67918</c:v>
                </c:pt>
                <c:pt idx="250452">
                  <c:v>5.67921</c:v>
                </c:pt>
                <c:pt idx="250453">
                  <c:v>5.67923</c:v>
                </c:pt>
                <c:pt idx="250454">
                  <c:v>5.67925</c:v>
                </c:pt>
                <c:pt idx="250455">
                  <c:v>5.67927</c:v>
                </c:pt>
                <c:pt idx="250456">
                  <c:v>5.6793</c:v>
                </c:pt>
                <c:pt idx="250457">
                  <c:v>5.67932</c:v>
                </c:pt>
                <c:pt idx="250458">
                  <c:v>5.67934</c:v>
                </c:pt>
                <c:pt idx="250459">
                  <c:v>5.67936</c:v>
                </c:pt>
                <c:pt idx="250460">
                  <c:v>5.67939</c:v>
                </c:pt>
                <c:pt idx="250461">
                  <c:v>5.67941</c:v>
                </c:pt>
                <c:pt idx="250462">
                  <c:v>5.67943</c:v>
                </c:pt>
                <c:pt idx="250463">
                  <c:v>5.67946</c:v>
                </c:pt>
                <c:pt idx="250464">
                  <c:v>5.67948</c:v>
                </c:pt>
                <c:pt idx="250465">
                  <c:v>5.6795</c:v>
                </c:pt>
                <c:pt idx="250466">
                  <c:v>5.67952</c:v>
                </c:pt>
                <c:pt idx="250467">
                  <c:v>5.67955</c:v>
                </c:pt>
                <c:pt idx="250468">
                  <c:v>5.67957</c:v>
                </c:pt>
                <c:pt idx="250469">
                  <c:v>5.67959</c:v>
                </c:pt>
                <c:pt idx="250470">
                  <c:v>5.67962</c:v>
                </c:pt>
                <c:pt idx="250471">
                  <c:v>5.67964</c:v>
                </c:pt>
                <c:pt idx="250472">
                  <c:v>5.67966</c:v>
                </c:pt>
                <c:pt idx="250473">
                  <c:v>5.67968</c:v>
                </c:pt>
                <c:pt idx="250474">
                  <c:v>5.67971</c:v>
                </c:pt>
                <c:pt idx="250475">
                  <c:v>5.67973</c:v>
                </c:pt>
                <c:pt idx="250476">
                  <c:v>5.67975</c:v>
                </c:pt>
                <c:pt idx="250477">
                  <c:v>5.67977</c:v>
                </c:pt>
                <c:pt idx="250478">
                  <c:v>5.6798</c:v>
                </c:pt>
                <c:pt idx="250479">
                  <c:v>5.67982</c:v>
                </c:pt>
                <c:pt idx="250480">
                  <c:v>5.67984</c:v>
                </c:pt>
                <c:pt idx="250481">
                  <c:v>5.67986</c:v>
                </c:pt>
                <c:pt idx="250482">
                  <c:v>5.67989</c:v>
                </c:pt>
                <c:pt idx="250483">
                  <c:v>5.67991</c:v>
                </c:pt>
                <c:pt idx="250484">
                  <c:v>5.67993</c:v>
                </c:pt>
                <c:pt idx="250485">
                  <c:v>5.67995</c:v>
                </c:pt>
                <c:pt idx="250486">
                  <c:v>5.67998</c:v>
                </c:pt>
                <c:pt idx="250487">
                  <c:v>5.68</c:v>
                </c:pt>
                <c:pt idx="250488">
                  <c:v>5.68002</c:v>
                </c:pt>
                <c:pt idx="250489">
                  <c:v>5.68004</c:v>
                </c:pt>
                <c:pt idx="250490">
                  <c:v>5.68007</c:v>
                </c:pt>
                <c:pt idx="250491">
                  <c:v>5.68009</c:v>
                </c:pt>
                <c:pt idx="250492">
                  <c:v>5.68011</c:v>
                </c:pt>
                <c:pt idx="250493">
                  <c:v>5.68014</c:v>
                </c:pt>
                <c:pt idx="250494">
                  <c:v>5.68016</c:v>
                </c:pt>
                <c:pt idx="250495">
                  <c:v>5.68018</c:v>
                </c:pt>
                <c:pt idx="250496">
                  <c:v>5.6802</c:v>
                </c:pt>
                <c:pt idx="250497">
                  <c:v>5.68023</c:v>
                </c:pt>
                <c:pt idx="250498">
                  <c:v>5.68025</c:v>
                </c:pt>
                <c:pt idx="250499">
                  <c:v>5.68027</c:v>
                </c:pt>
                <c:pt idx="250500">
                  <c:v>5.6803</c:v>
                </c:pt>
                <c:pt idx="250501">
                  <c:v>5.68032</c:v>
                </c:pt>
                <c:pt idx="250502">
                  <c:v>5.68034</c:v>
                </c:pt>
                <c:pt idx="250503">
                  <c:v>5.68036</c:v>
                </c:pt>
                <c:pt idx="250504">
                  <c:v>5.68039</c:v>
                </c:pt>
                <c:pt idx="250505">
                  <c:v>5.68041</c:v>
                </c:pt>
                <c:pt idx="250506">
                  <c:v>5.68043</c:v>
                </c:pt>
                <c:pt idx="250507">
                  <c:v>5.68045</c:v>
                </c:pt>
                <c:pt idx="250508">
                  <c:v>5.68048</c:v>
                </c:pt>
                <c:pt idx="250509">
                  <c:v>5.6805</c:v>
                </c:pt>
                <c:pt idx="250510">
                  <c:v>5.68052</c:v>
                </c:pt>
                <c:pt idx="250511">
                  <c:v>5.68054</c:v>
                </c:pt>
                <c:pt idx="250512">
                  <c:v>5.68057</c:v>
                </c:pt>
                <c:pt idx="250513">
                  <c:v>5.68059</c:v>
                </c:pt>
                <c:pt idx="250514">
                  <c:v>5.68061</c:v>
                </c:pt>
                <c:pt idx="250515">
                  <c:v>5.68063</c:v>
                </c:pt>
                <c:pt idx="250516">
                  <c:v>5.68066</c:v>
                </c:pt>
                <c:pt idx="250517">
                  <c:v>5.68068</c:v>
                </c:pt>
                <c:pt idx="250518">
                  <c:v>5.6807</c:v>
                </c:pt>
                <c:pt idx="250519">
                  <c:v>5.68073</c:v>
                </c:pt>
                <c:pt idx="250520">
                  <c:v>5.68075</c:v>
                </c:pt>
                <c:pt idx="250521">
                  <c:v>5.68077</c:v>
                </c:pt>
                <c:pt idx="250522">
                  <c:v>5.68079</c:v>
                </c:pt>
                <c:pt idx="250523">
                  <c:v>5.68082</c:v>
                </c:pt>
                <c:pt idx="250524">
                  <c:v>5.68084</c:v>
                </c:pt>
                <c:pt idx="250525">
                  <c:v>5.68086</c:v>
                </c:pt>
                <c:pt idx="250526">
                  <c:v>5.68088</c:v>
                </c:pt>
                <c:pt idx="250527">
                  <c:v>5.68091</c:v>
                </c:pt>
                <c:pt idx="250528">
                  <c:v>5.68093</c:v>
                </c:pt>
                <c:pt idx="250529">
                  <c:v>5.68095</c:v>
                </c:pt>
                <c:pt idx="250530">
                  <c:v>5.68098</c:v>
                </c:pt>
                <c:pt idx="250531">
                  <c:v>5.681</c:v>
                </c:pt>
                <c:pt idx="250532">
                  <c:v>5.68102</c:v>
                </c:pt>
                <c:pt idx="250533">
                  <c:v>5.68104</c:v>
                </c:pt>
                <c:pt idx="250534">
                  <c:v>5.68107</c:v>
                </c:pt>
                <c:pt idx="250535">
                  <c:v>5.68109</c:v>
                </c:pt>
                <c:pt idx="250536">
                  <c:v>5.68111</c:v>
                </c:pt>
                <c:pt idx="250537">
                  <c:v>5.68113</c:v>
                </c:pt>
                <c:pt idx="250538">
                  <c:v>5.68116</c:v>
                </c:pt>
                <c:pt idx="250539">
                  <c:v>5.68118</c:v>
                </c:pt>
                <c:pt idx="250540">
                  <c:v>5.6812</c:v>
                </c:pt>
                <c:pt idx="250541">
                  <c:v>5.68122</c:v>
                </c:pt>
                <c:pt idx="250542">
                  <c:v>5.68125</c:v>
                </c:pt>
                <c:pt idx="250543">
                  <c:v>5.68127</c:v>
                </c:pt>
                <c:pt idx="250544">
                  <c:v>5.68129</c:v>
                </c:pt>
                <c:pt idx="250545">
                  <c:v>5.68131</c:v>
                </c:pt>
                <c:pt idx="250546">
                  <c:v>5.68134</c:v>
                </c:pt>
                <c:pt idx="250547">
                  <c:v>5.68136</c:v>
                </c:pt>
                <c:pt idx="250548">
                  <c:v>5.68138</c:v>
                </c:pt>
                <c:pt idx="250549">
                  <c:v>5.68141</c:v>
                </c:pt>
                <c:pt idx="250550">
                  <c:v>5.68143</c:v>
                </c:pt>
                <c:pt idx="250551">
                  <c:v>5.68145</c:v>
                </c:pt>
                <c:pt idx="250552">
                  <c:v>5.68147</c:v>
                </c:pt>
                <c:pt idx="250553">
                  <c:v>5.6815</c:v>
                </c:pt>
                <c:pt idx="250554">
                  <c:v>5.68152</c:v>
                </c:pt>
                <c:pt idx="250555">
                  <c:v>5.68154</c:v>
                </c:pt>
                <c:pt idx="250556">
                  <c:v>5.68156</c:v>
                </c:pt>
                <c:pt idx="250557">
                  <c:v>5.68159</c:v>
                </c:pt>
                <c:pt idx="250558">
                  <c:v>5.68161</c:v>
                </c:pt>
                <c:pt idx="250559">
                  <c:v>5.68163</c:v>
                </c:pt>
                <c:pt idx="250560">
                  <c:v>5.68166</c:v>
                </c:pt>
                <c:pt idx="250561">
                  <c:v>5.68168</c:v>
                </c:pt>
                <c:pt idx="250562">
                  <c:v>5.6817</c:v>
                </c:pt>
                <c:pt idx="250563">
                  <c:v>5.68172</c:v>
                </c:pt>
                <c:pt idx="250564">
                  <c:v>5.68175</c:v>
                </c:pt>
                <c:pt idx="250565">
                  <c:v>5.68177</c:v>
                </c:pt>
                <c:pt idx="250566">
                  <c:v>5.68179</c:v>
                </c:pt>
                <c:pt idx="250567">
                  <c:v>5.68181</c:v>
                </c:pt>
                <c:pt idx="250568">
                  <c:v>5.68184</c:v>
                </c:pt>
                <c:pt idx="250569">
                  <c:v>5.68186</c:v>
                </c:pt>
                <c:pt idx="250570">
                  <c:v>5.68188</c:v>
                </c:pt>
                <c:pt idx="250571">
                  <c:v>5.68191</c:v>
                </c:pt>
                <c:pt idx="250572">
                  <c:v>5.68193</c:v>
                </c:pt>
                <c:pt idx="250573">
                  <c:v>5.68195</c:v>
                </c:pt>
                <c:pt idx="250574">
                  <c:v>5.68197</c:v>
                </c:pt>
                <c:pt idx="250575">
                  <c:v>5.68199</c:v>
                </c:pt>
                <c:pt idx="250576">
                  <c:v>5.68202</c:v>
                </c:pt>
                <c:pt idx="250577">
                  <c:v>5.68204</c:v>
                </c:pt>
                <c:pt idx="250578">
                  <c:v>5.68206</c:v>
                </c:pt>
                <c:pt idx="250579">
                  <c:v>5.68209</c:v>
                </c:pt>
                <c:pt idx="250580">
                  <c:v>5.68211</c:v>
                </c:pt>
                <c:pt idx="250581">
                  <c:v>5.68213</c:v>
                </c:pt>
                <c:pt idx="250582">
                  <c:v>5.68215</c:v>
                </c:pt>
                <c:pt idx="250583">
                  <c:v>5.68218</c:v>
                </c:pt>
                <c:pt idx="250584">
                  <c:v>5.6822</c:v>
                </c:pt>
                <c:pt idx="250585">
                  <c:v>5.68222</c:v>
                </c:pt>
                <c:pt idx="250586">
                  <c:v>5.68224</c:v>
                </c:pt>
                <c:pt idx="250587">
                  <c:v>5.68227</c:v>
                </c:pt>
                <c:pt idx="250588">
                  <c:v>5.68229</c:v>
                </c:pt>
                <c:pt idx="250589">
                  <c:v>5.68231</c:v>
                </c:pt>
                <c:pt idx="250590">
                  <c:v>5.68234</c:v>
                </c:pt>
                <c:pt idx="250591">
                  <c:v>5.68236</c:v>
                </c:pt>
                <c:pt idx="250592">
                  <c:v>5.68238</c:v>
                </c:pt>
                <c:pt idx="250593">
                  <c:v>5.6824</c:v>
                </c:pt>
                <c:pt idx="250594">
                  <c:v>5.68243</c:v>
                </c:pt>
                <c:pt idx="250595">
                  <c:v>5.68245</c:v>
                </c:pt>
                <c:pt idx="250596">
                  <c:v>5.68247</c:v>
                </c:pt>
                <c:pt idx="250597">
                  <c:v>5.68249</c:v>
                </c:pt>
                <c:pt idx="250598">
                  <c:v>5.68252</c:v>
                </c:pt>
                <c:pt idx="250599">
                  <c:v>5.68254</c:v>
                </c:pt>
                <c:pt idx="250600">
                  <c:v>5.68256</c:v>
                </c:pt>
                <c:pt idx="250601">
                  <c:v>5.68259</c:v>
                </c:pt>
                <c:pt idx="250602">
                  <c:v>5.68261</c:v>
                </c:pt>
                <c:pt idx="250603">
                  <c:v>5.68263</c:v>
                </c:pt>
                <c:pt idx="250604">
                  <c:v>5.68265</c:v>
                </c:pt>
                <c:pt idx="250605">
                  <c:v>5.68268</c:v>
                </c:pt>
                <c:pt idx="250606">
                  <c:v>5.6827</c:v>
                </c:pt>
                <c:pt idx="250607">
                  <c:v>5.68272</c:v>
                </c:pt>
                <c:pt idx="250608">
                  <c:v>5.68274</c:v>
                </c:pt>
                <c:pt idx="250609">
                  <c:v>5.68277</c:v>
                </c:pt>
                <c:pt idx="250610">
                  <c:v>5.68279</c:v>
                </c:pt>
                <c:pt idx="250611">
                  <c:v>5.68281</c:v>
                </c:pt>
                <c:pt idx="250612">
                  <c:v>5.68283</c:v>
                </c:pt>
                <c:pt idx="250613">
                  <c:v>5.68286</c:v>
                </c:pt>
                <c:pt idx="250614">
                  <c:v>5.68288</c:v>
                </c:pt>
                <c:pt idx="250615">
                  <c:v>5.6829</c:v>
                </c:pt>
                <c:pt idx="250616">
                  <c:v>5.68293</c:v>
                </c:pt>
                <c:pt idx="250617">
                  <c:v>5.68295</c:v>
                </c:pt>
                <c:pt idx="250618">
                  <c:v>5.68297</c:v>
                </c:pt>
                <c:pt idx="250619">
                  <c:v>5.68299</c:v>
                </c:pt>
                <c:pt idx="250620">
                  <c:v>5.68302</c:v>
                </c:pt>
                <c:pt idx="250621">
                  <c:v>5.68304</c:v>
                </c:pt>
                <c:pt idx="250622">
                  <c:v>5.68306</c:v>
                </c:pt>
                <c:pt idx="250623">
                  <c:v>5.68308</c:v>
                </c:pt>
                <c:pt idx="250624">
                  <c:v>5.68311</c:v>
                </c:pt>
                <c:pt idx="250625">
                  <c:v>5.68313</c:v>
                </c:pt>
                <c:pt idx="250626">
                  <c:v>5.68315</c:v>
                </c:pt>
                <c:pt idx="250627">
                  <c:v>5.68318</c:v>
                </c:pt>
                <c:pt idx="250628">
                  <c:v>5.6832</c:v>
                </c:pt>
                <c:pt idx="250629">
                  <c:v>5.68322</c:v>
                </c:pt>
                <c:pt idx="250630">
                  <c:v>5.68324</c:v>
                </c:pt>
                <c:pt idx="250631">
                  <c:v>5.68326</c:v>
                </c:pt>
                <c:pt idx="250632">
                  <c:v>5.68329</c:v>
                </c:pt>
                <c:pt idx="250633">
                  <c:v>5.68331</c:v>
                </c:pt>
                <c:pt idx="250634">
                  <c:v>5.68333</c:v>
                </c:pt>
                <c:pt idx="250635">
                  <c:v>5.68336</c:v>
                </c:pt>
                <c:pt idx="250636">
                  <c:v>5.68338</c:v>
                </c:pt>
                <c:pt idx="250637">
                  <c:v>5.6834</c:v>
                </c:pt>
                <c:pt idx="250638">
                  <c:v>5.68342</c:v>
                </c:pt>
                <c:pt idx="250639">
                  <c:v>5.68345</c:v>
                </c:pt>
                <c:pt idx="250640">
                  <c:v>5.68347</c:v>
                </c:pt>
                <c:pt idx="250641">
                  <c:v>5.68349</c:v>
                </c:pt>
                <c:pt idx="250642">
                  <c:v>5.68351</c:v>
                </c:pt>
                <c:pt idx="250643">
                  <c:v>5.68354</c:v>
                </c:pt>
                <c:pt idx="250644">
                  <c:v>5.68356</c:v>
                </c:pt>
                <c:pt idx="250645">
                  <c:v>5.68358</c:v>
                </c:pt>
                <c:pt idx="250646">
                  <c:v>5.68361</c:v>
                </c:pt>
                <c:pt idx="250647">
                  <c:v>5.68363</c:v>
                </c:pt>
                <c:pt idx="250648">
                  <c:v>5.68365</c:v>
                </c:pt>
                <c:pt idx="250649">
                  <c:v>5.68367</c:v>
                </c:pt>
                <c:pt idx="250650">
                  <c:v>5.6837</c:v>
                </c:pt>
                <c:pt idx="250651">
                  <c:v>5.68372</c:v>
                </c:pt>
                <c:pt idx="250652">
                  <c:v>5.68374</c:v>
                </c:pt>
                <c:pt idx="250653">
                  <c:v>5.68376</c:v>
                </c:pt>
                <c:pt idx="250654">
                  <c:v>5.68379</c:v>
                </c:pt>
                <c:pt idx="250655">
                  <c:v>5.68381</c:v>
                </c:pt>
                <c:pt idx="250656">
                  <c:v>5.68383</c:v>
                </c:pt>
                <c:pt idx="250657">
                  <c:v>5.68386</c:v>
                </c:pt>
                <c:pt idx="250658">
                  <c:v>5.68388</c:v>
                </c:pt>
                <c:pt idx="250659">
                  <c:v>5.6839</c:v>
                </c:pt>
                <c:pt idx="250660">
                  <c:v>5.68392</c:v>
                </c:pt>
                <c:pt idx="250661">
                  <c:v>5.68395</c:v>
                </c:pt>
                <c:pt idx="250662">
                  <c:v>5.68397</c:v>
                </c:pt>
                <c:pt idx="250663">
                  <c:v>5.68399</c:v>
                </c:pt>
                <c:pt idx="250664">
                  <c:v>5.68401</c:v>
                </c:pt>
                <c:pt idx="250665">
                  <c:v>5.68404</c:v>
                </c:pt>
                <c:pt idx="250666">
                  <c:v>5.68406</c:v>
                </c:pt>
                <c:pt idx="250667">
                  <c:v>5.68408</c:v>
                </c:pt>
                <c:pt idx="250668">
                  <c:v>5.6841</c:v>
                </c:pt>
                <c:pt idx="250669">
                  <c:v>5.68413</c:v>
                </c:pt>
                <c:pt idx="250670">
                  <c:v>5.68415</c:v>
                </c:pt>
                <c:pt idx="250671">
                  <c:v>5.68417</c:v>
                </c:pt>
                <c:pt idx="250672">
                  <c:v>5.68419</c:v>
                </c:pt>
                <c:pt idx="250673">
                  <c:v>5.68422</c:v>
                </c:pt>
                <c:pt idx="250674">
                  <c:v>5.68424</c:v>
                </c:pt>
                <c:pt idx="250675">
                  <c:v>5.68426</c:v>
                </c:pt>
                <c:pt idx="250676">
                  <c:v>5.68429</c:v>
                </c:pt>
                <c:pt idx="250677">
                  <c:v>5.68431</c:v>
                </c:pt>
                <c:pt idx="250678">
                  <c:v>5.68433</c:v>
                </c:pt>
                <c:pt idx="250679">
                  <c:v>5.68435</c:v>
                </c:pt>
                <c:pt idx="250680">
                  <c:v>5.68438</c:v>
                </c:pt>
                <c:pt idx="250681">
                  <c:v>5.6844</c:v>
                </c:pt>
                <c:pt idx="250682">
                  <c:v>5.68442</c:v>
                </c:pt>
                <c:pt idx="250683">
                  <c:v>5.68444</c:v>
                </c:pt>
                <c:pt idx="250684">
                  <c:v>5.68447</c:v>
                </c:pt>
                <c:pt idx="250685">
                  <c:v>5.68449</c:v>
                </c:pt>
                <c:pt idx="250686">
                  <c:v>5.68451</c:v>
                </c:pt>
                <c:pt idx="250687">
                  <c:v>5.68454</c:v>
                </c:pt>
                <c:pt idx="250688">
                  <c:v>5.68456</c:v>
                </c:pt>
                <c:pt idx="250689">
                  <c:v>5.68458</c:v>
                </c:pt>
                <c:pt idx="250690">
                  <c:v>5.6846</c:v>
                </c:pt>
                <c:pt idx="250691">
                  <c:v>5.68463</c:v>
                </c:pt>
                <c:pt idx="250692">
                  <c:v>5.68465</c:v>
                </c:pt>
                <c:pt idx="250693">
                  <c:v>5.68467</c:v>
                </c:pt>
                <c:pt idx="250694">
                  <c:v>5.68469</c:v>
                </c:pt>
                <c:pt idx="250695">
                  <c:v>5.68472</c:v>
                </c:pt>
                <c:pt idx="250696">
                  <c:v>5.68474</c:v>
                </c:pt>
                <c:pt idx="250697">
                  <c:v>5.68476</c:v>
                </c:pt>
                <c:pt idx="250698">
                  <c:v>5.68478</c:v>
                </c:pt>
                <c:pt idx="250699">
                  <c:v>5.68481</c:v>
                </c:pt>
                <c:pt idx="250700">
                  <c:v>5.68483</c:v>
                </c:pt>
                <c:pt idx="250701">
                  <c:v>5.68485</c:v>
                </c:pt>
                <c:pt idx="250702">
                  <c:v>5.68487</c:v>
                </c:pt>
                <c:pt idx="250703">
                  <c:v>5.6849</c:v>
                </c:pt>
                <c:pt idx="250704">
                  <c:v>5.68492</c:v>
                </c:pt>
                <c:pt idx="250705">
                  <c:v>5.68494</c:v>
                </c:pt>
                <c:pt idx="250706">
                  <c:v>5.68497</c:v>
                </c:pt>
                <c:pt idx="250707">
                  <c:v>5.68499</c:v>
                </c:pt>
                <c:pt idx="250708">
                  <c:v>5.68501</c:v>
                </c:pt>
                <c:pt idx="250709">
                  <c:v>5.68503</c:v>
                </c:pt>
                <c:pt idx="250710">
                  <c:v>5.68506</c:v>
                </c:pt>
                <c:pt idx="250711">
                  <c:v>5.68508</c:v>
                </c:pt>
                <c:pt idx="250712">
                  <c:v>5.6851</c:v>
                </c:pt>
                <c:pt idx="250713">
                  <c:v>5.68513</c:v>
                </c:pt>
                <c:pt idx="250714">
                  <c:v>5.68515</c:v>
                </c:pt>
                <c:pt idx="250715">
                  <c:v>5.68517</c:v>
                </c:pt>
                <c:pt idx="250716">
                  <c:v>5.68519</c:v>
                </c:pt>
                <c:pt idx="250717">
                  <c:v>5.68522</c:v>
                </c:pt>
                <c:pt idx="250718">
                  <c:v>5.68524</c:v>
                </c:pt>
                <c:pt idx="250719">
                  <c:v>5.68526</c:v>
                </c:pt>
                <c:pt idx="250720">
                  <c:v>5.68528</c:v>
                </c:pt>
                <c:pt idx="250721">
                  <c:v>5.68531</c:v>
                </c:pt>
                <c:pt idx="250722">
                  <c:v>5.68533</c:v>
                </c:pt>
                <c:pt idx="250723">
                  <c:v>5.68535</c:v>
                </c:pt>
                <c:pt idx="250724">
                  <c:v>5.68537</c:v>
                </c:pt>
                <c:pt idx="250725">
                  <c:v>5.6854</c:v>
                </c:pt>
                <c:pt idx="250726">
                  <c:v>5.68542</c:v>
                </c:pt>
                <c:pt idx="250727">
                  <c:v>5.68544</c:v>
                </c:pt>
                <c:pt idx="250728">
                  <c:v>5.68546</c:v>
                </c:pt>
                <c:pt idx="250729">
                  <c:v>5.68549</c:v>
                </c:pt>
                <c:pt idx="250730">
                  <c:v>5.68551</c:v>
                </c:pt>
                <c:pt idx="250731">
                  <c:v>5.68553</c:v>
                </c:pt>
                <c:pt idx="250732">
                  <c:v>5.68556</c:v>
                </c:pt>
                <c:pt idx="250733">
                  <c:v>5.68558</c:v>
                </c:pt>
                <c:pt idx="250734">
                  <c:v>5.6856</c:v>
                </c:pt>
                <c:pt idx="250735">
                  <c:v>5.68562</c:v>
                </c:pt>
                <c:pt idx="250736">
                  <c:v>5.68565</c:v>
                </c:pt>
                <c:pt idx="250737">
                  <c:v>5.68567</c:v>
                </c:pt>
                <c:pt idx="250738">
                  <c:v>5.68569</c:v>
                </c:pt>
                <c:pt idx="250739">
                  <c:v>5.68571</c:v>
                </c:pt>
                <c:pt idx="250740">
                  <c:v>5.68574</c:v>
                </c:pt>
                <c:pt idx="250741">
                  <c:v>5.68576</c:v>
                </c:pt>
                <c:pt idx="250742">
                  <c:v>5.68578</c:v>
                </c:pt>
                <c:pt idx="250743">
                  <c:v>5.68581</c:v>
                </c:pt>
                <c:pt idx="250744">
                  <c:v>5.68583</c:v>
                </c:pt>
                <c:pt idx="250745">
                  <c:v>5.68585</c:v>
                </c:pt>
                <c:pt idx="250746">
                  <c:v>5.68587</c:v>
                </c:pt>
                <c:pt idx="250747">
                  <c:v>5.6859</c:v>
                </c:pt>
                <c:pt idx="250748">
                  <c:v>5.68592</c:v>
                </c:pt>
                <c:pt idx="250749">
                  <c:v>5.68594</c:v>
                </c:pt>
                <c:pt idx="250750">
                  <c:v>5.68596</c:v>
                </c:pt>
                <c:pt idx="250751">
                  <c:v>5.68599</c:v>
                </c:pt>
                <c:pt idx="250752">
                  <c:v>5.68601</c:v>
                </c:pt>
                <c:pt idx="250753">
                  <c:v>5.68603</c:v>
                </c:pt>
                <c:pt idx="250754">
                  <c:v>5.68605</c:v>
                </c:pt>
                <c:pt idx="250755">
                  <c:v>5.68608</c:v>
                </c:pt>
                <c:pt idx="250756">
                  <c:v>5.6861</c:v>
                </c:pt>
                <c:pt idx="250757">
                  <c:v>5.68612</c:v>
                </c:pt>
                <c:pt idx="250758">
                  <c:v>5.68614</c:v>
                </c:pt>
                <c:pt idx="250759">
                  <c:v>5.68617</c:v>
                </c:pt>
                <c:pt idx="250760">
                  <c:v>5.68619</c:v>
                </c:pt>
                <c:pt idx="250761">
                  <c:v>5.68621</c:v>
                </c:pt>
                <c:pt idx="250762">
                  <c:v>5.68624</c:v>
                </c:pt>
                <c:pt idx="250763">
                  <c:v>5.68626</c:v>
                </c:pt>
                <c:pt idx="250764">
                  <c:v>5.68628</c:v>
                </c:pt>
                <c:pt idx="250765">
                  <c:v>5.6863</c:v>
                </c:pt>
                <c:pt idx="250766">
                  <c:v>5.68633</c:v>
                </c:pt>
                <c:pt idx="250767">
                  <c:v>5.68635</c:v>
                </c:pt>
                <c:pt idx="250768">
                  <c:v>5.68637</c:v>
                </c:pt>
                <c:pt idx="250769">
                  <c:v>5.6864</c:v>
                </c:pt>
                <c:pt idx="250770">
                  <c:v>5.68642</c:v>
                </c:pt>
                <c:pt idx="250771">
                  <c:v>5.68644</c:v>
                </c:pt>
                <c:pt idx="250772">
                  <c:v>5.68646</c:v>
                </c:pt>
                <c:pt idx="250773">
                  <c:v>5.68649</c:v>
                </c:pt>
                <c:pt idx="250774">
                  <c:v>5.68651</c:v>
                </c:pt>
                <c:pt idx="250775">
                  <c:v>5.68653</c:v>
                </c:pt>
                <c:pt idx="250776">
                  <c:v>5.68655</c:v>
                </c:pt>
                <c:pt idx="250777">
                  <c:v>5.68658</c:v>
                </c:pt>
                <c:pt idx="250778">
                  <c:v>5.6866</c:v>
                </c:pt>
                <c:pt idx="250779">
                  <c:v>5.68662</c:v>
                </c:pt>
                <c:pt idx="250780">
                  <c:v>5.68664</c:v>
                </c:pt>
                <c:pt idx="250781">
                  <c:v>5.68667</c:v>
                </c:pt>
                <c:pt idx="250782">
                  <c:v>5.68669</c:v>
                </c:pt>
                <c:pt idx="250783">
                  <c:v>5.68671</c:v>
                </c:pt>
                <c:pt idx="250784">
                  <c:v>5.68673</c:v>
                </c:pt>
                <c:pt idx="250785">
                  <c:v>5.68676</c:v>
                </c:pt>
                <c:pt idx="250786">
                  <c:v>5.68678</c:v>
                </c:pt>
                <c:pt idx="250787">
                  <c:v>5.6868</c:v>
                </c:pt>
                <c:pt idx="250788">
                  <c:v>5.68682</c:v>
                </c:pt>
                <c:pt idx="250789">
                  <c:v>5.68685</c:v>
                </c:pt>
                <c:pt idx="250790">
                  <c:v>5.68687</c:v>
                </c:pt>
                <c:pt idx="250791">
                  <c:v>5.68689</c:v>
                </c:pt>
                <c:pt idx="250792">
                  <c:v>5.68692</c:v>
                </c:pt>
                <c:pt idx="250793">
                  <c:v>5.68694</c:v>
                </c:pt>
                <c:pt idx="250794">
                  <c:v>5.68696</c:v>
                </c:pt>
                <c:pt idx="250795">
                  <c:v>5.68698</c:v>
                </c:pt>
                <c:pt idx="250796">
                  <c:v>5.68701</c:v>
                </c:pt>
                <c:pt idx="250797">
                  <c:v>5.68703</c:v>
                </c:pt>
                <c:pt idx="250798">
                  <c:v>5.68705</c:v>
                </c:pt>
                <c:pt idx="250799">
                  <c:v>5.68708</c:v>
                </c:pt>
                <c:pt idx="250800">
                  <c:v>5.6871</c:v>
                </c:pt>
                <c:pt idx="250801">
                  <c:v>5.68712</c:v>
                </c:pt>
                <c:pt idx="250802">
                  <c:v>5.68714</c:v>
                </c:pt>
                <c:pt idx="250803">
                  <c:v>5.68717</c:v>
                </c:pt>
                <c:pt idx="250804">
                  <c:v>5.68719</c:v>
                </c:pt>
                <c:pt idx="250805">
                  <c:v>5.68721</c:v>
                </c:pt>
                <c:pt idx="250806">
                  <c:v>5.68723</c:v>
                </c:pt>
                <c:pt idx="250807">
                  <c:v>5.68726</c:v>
                </c:pt>
                <c:pt idx="250808">
                  <c:v>5.68728</c:v>
                </c:pt>
                <c:pt idx="250809">
                  <c:v>5.6873</c:v>
                </c:pt>
                <c:pt idx="250810">
                  <c:v>5.68732</c:v>
                </c:pt>
                <c:pt idx="250811">
                  <c:v>5.68735</c:v>
                </c:pt>
                <c:pt idx="250812">
                  <c:v>5.68737</c:v>
                </c:pt>
                <c:pt idx="250813">
                  <c:v>5.68739</c:v>
                </c:pt>
                <c:pt idx="250814">
                  <c:v>5.68741</c:v>
                </c:pt>
                <c:pt idx="250815">
                  <c:v>5.68744</c:v>
                </c:pt>
                <c:pt idx="250816">
                  <c:v>5.68746</c:v>
                </c:pt>
                <c:pt idx="250817">
                  <c:v>5.68748</c:v>
                </c:pt>
                <c:pt idx="250818">
                  <c:v>5.68751</c:v>
                </c:pt>
                <c:pt idx="250819">
                  <c:v>5.68753</c:v>
                </c:pt>
                <c:pt idx="250820">
                  <c:v>5.68755</c:v>
                </c:pt>
                <c:pt idx="250821">
                  <c:v>5.68757</c:v>
                </c:pt>
                <c:pt idx="250822">
                  <c:v>5.6876</c:v>
                </c:pt>
                <c:pt idx="250823">
                  <c:v>5.68762</c:v>
                </c:pt>
                <c:pt idx="250824">
                  <c:v>5.68764</c:v>
                </c:pt>
                <c:pt idx="250825">
                  <c:v>5.68766</c:v>
                </c:pt>
                <c:pt idx="250826">
                  <c:v>5.68769</c:v>
                </c:pt>
                <c:pt idx="250827">
                  <c:v>5.68771</c:v>
                </c:pt>
                <c:pt idx="250828">
                  <c:v>5.68773</c:v>
                </c:pt>
                <c:pt idx="250829">
                  <c:v>5.68776</c:v>
                </c:pt>
                <c:pt idx="250830">
                  <c:v>5.68778</c:v>
                </c:pt>
                <c:pt idx="250831">
                  <c:v>5.6878</c:v>
                </c:pt>
                <c:pt idx="250832">
                  <c:v>5.68782</c:v>
                </c:pt>
                <c:pt idx="250833">
                  <c:v>5.68785</c:v>
                </c:pt>
                <c:pt idx="250834">
                  <c:v>5.68787</c:v>
                </c:pt>
                <c:pt idx="250835">
                  <c:v>5.68789</c:v>
                </c:pt>
                <c:pt idx="250836">
                  <c:v>5.68791</c:v>
                </c:pt>
                <c:pt idx="250837">
                  <c:v>5.68794</c:v>
                </c:pt>
                <c:pt idx="250838">
                  <c:v>5.68796</c:v>
                </c:pt>
                <c:pt idx="250839">
                  <c:v>5.68798</c:v>
                </c:pt>
                <c:pt idx="250840">
                  <c:v>5.68801</c:v>
                </c:pt>
                <c:pt idx="250841">
                  <c:v>5.68803</c:v>
                </c:pt>
                <c:pt idx="250842">
                  <c:v>5.68805</c:v>
                </c:pt>
                <c:pt idx="250843">
                  <c:v>5.68807</c:v>
                </c:pt>
                <c:pt idx="250844">
                  <c:v>5.68809</c:v>
                </c:pt>
                <c:pt idx="250845">
                  <c:v>5.68812</c:v>
                </c:pt>
                <c:pt idx="250846">
                  <c:v>5.68814</c:v>
                </c:pt>
                <c:pt idx="250847">
                  <c:v>5.68816</c:v>
                </c:pt>
                <c:pt idx="250848">
                  <c:v>5.68819</c:v>
                </c:pt>
                <c:pt idx="250849">
                  <c:v>5.68821</c:v>
                </c:pt>
                <c:pt idx="250850">
                  <c:v>5.68823</c:v>
                </c:pt>
                <c:pt idx="250851">
                  <c:v>5.68825</c:v>
                </c:pt>
                <c:pt idx="250852">
                  <c:v>5.68828</c:v>
                </c:pt>
                <c:pt idx="250853">
                  <c:v>5.6883</c:v>
                </c:pt>
                <c:pt idx="250854">
                  <c:v>5.68832</c:v>
                </c:pt>
                <c:pt idx="250855">
                  <c:v>5.68834</c:v>
                </c:pt>
                <c:pt idx="250856">
                  <c:v>5.68837</c:v>
                </c:pt>
                <c:pt idx="250857">
                  <c:v>5.68839</c:v>
                </c:pt>
                <c:pt idx="250858">
                  <c:v>5.68841</c:v>
                </c:pt>
                <c:pt idx="250859">
                  <c:v>5.68844</c:v>
                </c:pt>
                <c:pt idx="250860">
                  <c:v>5.68846</c:v>
                </c:pt>
                <c:pt idx="250861">
                  <c:v>5.68848</c:v>
                </c:pt>
                <c:pt idx="250862">
                  <c:v>5.6885</c:v>
                </c:pt>
                <c:pt idx="250863">
                  <c:v>5.68853</c:v>
                </c:pt>
                <c:pt idx="250864">
                  <c:v>5.68855</c:v>
                </c:pt>
                <c:pt idx="250865">
                  <c:v>5.68857</c:v>
                </c:pt>
                <c:pt idx="250866">
                  <c:v>5.68859</c:v>
                </c:pt>
                <c:pt idx="250867">
                  <c:v>5.68862</c:v>
                </c:pt>
                <c:pt idx="250868">
                  <c:v>5.68864</c:v>
                </c:pt>
                <c:pt idx="250869">
                  <c:v>5.68866</c:v>
                </c:pt>
                <c:pt idx="250870">
                  <c:v>5.68869</c:v>
                </c:pt>
                <c:pt idx="250871">
                  <c:v>5.68871</c:v>
                </c:pt>
                <c:pt idx="250872">
                  <c:v>5.68873</c:v>
                </c:pt>
                <c:pt idx="250873">
                  <c:v>5.68875</c:v>
                </c:pt>
                <c:pt idx="250874">
                  <c:v>5.68878</c:v>
                </c:pt>
                <c:pt idx="250875">
                  <c:v>5.6888</c:v>
                </c:pt>
                <c:pt idx="250876">
                  <c:v>5.68882</c:v>
                </c:pt>
                <c:pt idx="250877">
                  <c:v>5.68884</c:v>
                </c:pt>
                <c:pt idx="250878">
                  <c:v>5.68887</c:v>
                </c:pt>
                <c:pt idx="250879">
                  <c:v>5.68889</c:v>
                </c:pt>
                <c:pt idx="250880">
                  <c:v>5.68891</c:v>
                </c:pt>
                <c:pt idx="250881">
                  <c:v>5.68893</c:v>
                </c:pt>
                <c:pt idx="250882">
                  <c:v>5.68896</c:v>
                </c:pt>
                <c:pt idx="250883">
                  <c:v>5.68898</c:v>
                </c:pt>
                <c:pt idx="250884">
                  <c:v>5.689</c:v>
                </c:pt>
                <c:pt idx="250885">
                  <c:v>5.68902</c:v>
                </c:pt>
                <c:pt idx="250886">
                  <c:v>5.68905</c:v>
                </c:pt>
                <c:pt idx="250887">
                  <c:v>5.68907</c:v>
                </c:pt>
                <c:pt idx="250888">
                  <c:v>5.68909</c:v>
                </c:pt>
                <c:pt idx="250889">
                  <c:v>5.68912</c:v>
                </c:pt>
                <c:pt idx="250890">
                  <c:v>5.68914</c:v>
                </c:pt>
                <c:pt idx="250891">
                  <c:v>5.68916</c:v>
                </c:pt>
                <c:pt idx="250892">
                  <c:v>5.68918</c:v>
                </c:pt>
                <c:pt idx="250893">
                  <c:v>5.68921</c:v>
                </c:pt>
                <c:pt idx="250894">
                  <c:v>5.68923</c:v>
                </c:pt>
                <c:pt idx="250895">
                  <c:v>5.68925</c:v>
                </c:pt>
                <c:pt idx="250896">
                  <c:v>5.68927</c:v>
                </c:pt>
                <c:pt idx="250897">
                  <c:v>5.6893</c:v>
                </c:pt>
                <c:pt idx="250898">
                  <c:v>5.68932</c:v>
                </c:pt>
                <c:pt idx="250899">
                  <c:v>5.68934</c:v>
                </c:pt>
                <c:pt idx="250900">
                  <c:v>5.68936</c:v>
                </c:pt>
                <c:pt idx="250901">
                  <c:v>5.68939</c:v>
                </c:pt>
                <c:pt idx="250902">
                  <c:v>5.68941</c:v>
                </c:pt>
                <c:pt idx="250903">
                  <c:v>5.68943</c:v>
                </c:pt>
                <c:pt idx="250904">
                  <c:v>5.68946</c:v>
                </c:pt>
                <c:pt idx="250905">
                  <c:v>5.68948</c:v>
                </c:pt>
                <c:pt idx="250906">
                  <c:v>5.6895</c:v>
                </c:pt>
                <c:pt idx="250907">
                  <c:v>5.68952</c:v>
                </c:pt>
                <c:pt idx="250908">
                  <c:v>5.68955</c:v>
                </c:pt>
                <c:pt idx="250909">
                  <c:v>5.68957</c:v>
                </c:pt>
                <c:pt idx="250910">
                  <c:v>5.68959</c:v>
                </c:pt>
                <c:pt idx="250911">
                  <c:v>5.68961</c:v>
                </c:pt>
                <c:pt idx="250912">
                  <c:v>5.68964</c:v>
                </c:pt>
                <c:pt idx="250913">
                  <c:v>5.68966</c:v>
                </c:pt>
                <c:pt idx="250914">
                  <c:v>5.68968</c:v>
                </c:pt>
                <c:pt idx="250915">
                  <c:v>5.68971</c:v>
                </c:pt>
                <c:pt idx="250916">
                  <c:v>5.68973</c:v>
                </c:pt>
                <c:pt idx="250917">
                  <c:v>5.68975</c:v>
                </c:pt>
                <c:pt idx="250918">
                  <c:v>5.68977</c:v>
                </c:pt>
                <c:pt idx="250919">
                  <c:v>5.6898</c:v>
                </c:pt>
                <c:pt idx="250920">
                  <c:v>5.68982</c:v>
                </c:pt>
                <c:pt idx="250921">
                  <c:v>5.68984</c:v>
                </c:pt>
                <c:pt idx="250922">
                  <c:v>5.68986</c:v>
                </c:pt>
                <c:pt idx="250923">
                  <c:v>5.68989</c:v>
                </c:pt>
                <c:pt idx="250924">
                  <c:v>5.68991</c:v>
                </c:pt>
                <c:pt idx="250925">
                  <c:v>5.68993</c:v>
                </c:pt>
                <c:pt idx="250926">
                  <c:v>5.68996</c:v>
                </c:pt>
                <c:pt idx="250927">
                  <c:v>5.68998</c:v>
                </c:pt>
                <c:pt idx="250928">
                  <c:v>5.69</c:v>
                </c:pt>
                <c:pt idx="250929">
                  <c:v>5.69002</c:v>
                </c:pt>
                <c:pt idx="250930">
                  <c:v>5.69004</c:v>
                </c:pt>
                <c:pt idx="250931">
                  <c:v>5.69007</c:v>
                </c:pt>
                <c:pt idx="250932">
                  <c:v>5.69009</c:v>
                </c:pt>
                <c:pt idx="250933">
                  <c:v>5.69011</c:v>
                </c:pt>
                <c:pt idx="250934">
                  <c:v>5.69014</c:v>
                </c:pt>
                <c:pt idx="250935">
                  <c:v>5.69016</c:v>
                </c:pt>
                <c:pt idx="250936">
                  <c:v>5.69018</c:v>
                </c:pt>
                <c:pt idx="250937">
                  <c:v>5.6902</c:v>
                </c:pt>
                <c:pt idx="250938">
                  <c:v>5.69023</c:v>
                </c:pt>
                <c:pt idx="250939">
                  <c:v>5.69025</c:v>
                </c:pt>
                <c:pt idx="250940">
                  <c:v>5.69027</c:v>
                </c:pt>
                <c:pt idx="250941">
                  <c:v>5.69029</c:v>
                </c:pt>
                <c:pt idx="250942">
                  <c:v>5.69032</c:v>
                </c:pt>
                <c:pt idx="250943">
                  <c:v>5.69034</c:v>
                </c:pt>
                <c:pt idx="250944">
                  <c:v>5.69036</c:v>
                </c:pt>
                <c:pt idx="250945">
                  <c:v>5.69039</c:v>
                </c:pt>
                <c:pt idx="250946">
                  <c:v>5.69041</c:v>
                </c:pt>
                <c:pt idx="250947">
                  <c:v>5.69043</c:v>
                </c:pt>
                <c:pt idx="250948">
                  <c:v>5.69045</c:v>
                </c:pt>
                <c:pt idx="250949">
                  <c:v>5.69048</c:v>
                </c:pt>
                <c:pt idx="250950">
                  <c:v>5.6905</c:v>
                </c:pt>
                <c:pt idx="250951">
                  <c:v>5.69052</c:v>
                </c:pt>
                <c:pt idx="250952">
                  <c:v>5.69054</c:v>
                </c:pt>
                <c:pt idx="250953">
                  <c:v>5.69057</c:v>
                </c:pt>
                <c:pt idx="250954">
                  <c:v>5.69059</c:v>
                </c:pt>
                <c:pt idx="250955">
                  <c:v>5.69061</c:v>
                </c:pt>
                <c:pt idx="250956">
                  <c:v>5.69064</c:v>
                </c:pt>
                <c:pt idx="250957">
                  <c:v>5.69066</c:v>
                </c:pt>
                <c:pt idx="250958">
                  <c:v>5.69068</c:v>
                </c:pt>
                <c:pt idx="250959">
                  <c:v>5.6907</c:v>
                </c:pt>
                <c:pt idx="250960">
                  <c:v>5.69073</c:v>
                </c:pt>
                <c:pt idx="250961">
                  <c:v>5.69075</c:v>
                </c:pt>
                <c:pt idx="250962">
                  <c:v>5.69077</c:v>
                </c:pt>
                <c:pt idx="250963">
                  <c:v>5.69079</c:v>
                </c:pt>
                <c:pt idx="250964">
                  <c:v>5.69082</c:v>
                </c:pt>
                <c:pt idx="250965">
                  <c:v>5.69084</c:v>
                </c:pt>
                <c:pt idx="250966">
                  <c:v>5.69086</c:v>
                </c:pt>
                <c:pt idx="250967">
                  <c:v>5.69088</c:v>
                </c:pt>
                <c:pt idx="250968">
                  <c:v>5.69091</c:v>
                </c:pt>
                <c:pt idx="250969">
                  <c:v>5.69093</c:v>
                </c:pt>
                <c:pt idx="250970">
                  <c:v>5.69095</c:v>
                </c:pt>
                <c:pt idx="250971">
                  <c:v>5.69097</c:v>
                </c:pt>
                <c:pt idx="250972">
                  <c:v>5.691</c:v>
                </c:pt>
                <c:pt idx="250973">
                  <c:v>5.69102</c:v>
                </c:pt>
                <c:pt idx="250974">
                  <c:v>5.69104</c:v>
                </c:pt>
                <c:pt idx="250975">
                  <c:v>5.69107</c:v>
                </c:pt>
                <c:pt idx="250976">
                  <c:v>5.69109</c:v>
                </c:pt>
                <c:pt idx="250977">
                  <c:v>5.69111</c:v>
                </c:pt>
                <c:pt idx="250978">
                  <c:v>5.69113</c:v>
                </c:pt>
                <c:pt idx="250979">
                  <c:v>5.69116</c:v>
                </c:pt>
                <c:pt idx="250980">
                  <c:v>5.69118</c:v>
                </c:pt>
                <c:pt idx="250981">
                  <c:v>5.6912</c:v>
                </c:pt>
                <c:pt idx="250982">
                  <c:v>5.69122</c:v>
                </c:pt>
                <c:pt idx="250983">
                  <c:v>5.69125</c:v>
                </c:pt>
                <c:pt idx="250984">
                  <c:v>5.69127</c:v>
                </c:pt>
                <c:pt idx="250985">
                  <c:v>5.69129</c:v>
                </c:pt>
                <c:pt idx="250986">
                  <c:v>5.69132</c:v>
                </c:pt>
                <c:pt idx="250987">
                  <c:v>5.69134</c:v>
                </c:pt>
                <c:pt idx="250988">
                  <c:v>5.69136</c:v>
                </c:pt>
                <c:pt idx="250989">
                  <c:v>5.69138</c:v>
                </c:pt>
                <c:pt idx="250990">
                  <c:v>5.69141</c:v>
                </c:pt>
                <c:pt idx="250991">
                  <c:v>5.69143</c:v>
                </c:pt>
                <c:pt idx="250992">
                  <c:v>5.69145</c:v>
                </c:pt>
                <c:pt idx="250993">
                  <c:v>5.69147</c:v>
                </c:pt>
                <c:pt idx="250994">
                  <c:v>5.6915</c:v>
                </c:pt>
                <c:pt idx="250995">
                  <c:v>5.69152</c:v>
                </c:pt>
                <c:pt idx="250996">
                  <c:v>5.69154</c:v>
                </c:pt>
                <c:pt idx="250997">
                  <c:v>5.69156</c:v>
                </c:pt>
                <c:pt idx="250998">
                  <c:v>5.69159</c:v>
                </c:pt>
                <c:pt idx="250999">
                  <c:v>5.69161</c:v>
                </c:pt>
                <c:pt idx="251000">
                  <c:v>5.69163</c:v>
                </c:pt>
                <c:pt idx="251001">
                  <c:v>5.69165</c:v>
                </c:pt>
                <c:pt idx="251002">
                  <c:v>5.69168</c:v>
                </c:pt>
                <c:pt idx="251003">
                  <c:v>5.6917</c:v>
                </c:pt>
                <c:pt idx="251004">
                  <c:v>5.69172</c:v>
                </c:pt>
                <c:pt idx="251005">
                  <c:v>5.69175</c:v>
                </c:pt>
                <c:pt idx="251006">
                  <c:v>5.69177</c:v>
                </c:pt>
                <c:pt idx="251007">
                  <c:v>5.69179</c:v>
                </c:pt>
                <c:pt idx="251008">
                  <c:v>5.69181</c:v>
                </c:pt>
                <c:pt idx="251009">
                  <c:v>5.69184</c:v>
                </c:pt>
                <c:pt idx="251010">
                  <c:v>5.69186</c:v>
                </c:pt>
                <c:pt idx="251011">
                  <c:v>5.69188</c:v>
                </c:pt>
                <c:pt idx="251012">
                  <c:v>5.69191</c:v>
                </c:pt>
                <c:pt idx="251013">
                  <c:v>5.69193</c:v>
                </c:pt>
                <c:pt idx="251014">
                  <c:v>5.69195</c:v>
                </c:pt>
                <c:pt idx="251015">
                  <c:v>5.69197</c:v>
                </c:pt>
                <c:pt idx="251016">
                  <c:v>5.692</c:v>
                </c:pt>
                <c:pt idx="251017">
                  <c:v>5.69202</c:v>
                </c:pt>
                <c:pt idx="251018">
                  <c:v>5.69204</c:v>
                </c:pt>
                <c:pt idx="251019">
                  <c:v>5.69206</c:v>
                </c:pt>
                <c:pt idx="251020">
                  <c:v>5.69209</c:v>
                </c:pt>
                <c:pt idx="251021">
                  <c:v>5.69211</c:v>
                </c:pt>
                <c:pt idx="251022">
                  <c:v>5.69213</c:v>
                </c:pt>
                <c:pt idx="251023">
                  <c:v>5.69215</c:v>
                </c:pt>
                <c:pt idx="251024">
                  <c:v>5.69218</c:v>
                </c:pt>
                <c:pt idx="251025">
                  <c:v>5.6922</c:v>
                </c:pt>
                <c:pt idx="251026">
                  <c:v>5.69222</c:v>
                </c:pt>
                <c:pt idx="251027">
                  <c:v>5.69224</c:v>
                </c:pt>
                <c:pt idx="251028">
                  <c:v>5.69227</c:v>
                </c:pt>
                <c:pt idx="251029">
                  <c:v>5.69229</c:v>
                </c:pt>
                <c:pt idx="251030">
                  <c:v>5.69231</c:v>
                </c:pt>
                <c:pt idx="251031">
                  <c:v>5.69234</c:v>
                </c:pt>
                <c:pt idx="251032">
                  <c:v>5.69236</c:v>
                </c:pt>
                <c:pt idx="251033">
                  <c:v>5.69238</c:v>
                </c:pt>
                <c:pt idx="251034">
                  <c:v>5.6924</c:v>
                </c:pt>
                <c:pt idx="251035">
                  <c:v>5.69243</c:v>
                </c:pt>
                <c:pt idx="251036">
                  <c:v>5.69245</c:v>
                </c:pt>
                <c:pt idx="251037">
                  <c:v>5.69247</c:v>
                </c:pt>
                <c:pt idx="251038">
                  <c:v>5.69249</c:v>
                </c:pt>
                <c:pt idx="251039">
                  <c:v>5.69252</c:v>
                </c:pt>
                <c:pt idx="251040">
                  <c:v>5.69254</c:v>
                </c:pt>
                <c:pt idx="251041">
                  <c:v>5.69256</c:v>
                </c:pt>
                <c:pt idx="251042">
                  <c:v>5.69259</c:v>
                </c:pt>
                <c:pt idx="251043">
                  <c:v>5.69261</c:v>
                </c:pt>
                <c:pt idx="251044">
                  <c:v>5.69263</c:v>
                </c:pt>
                <c:pt idx="251045">
                  <c:v>5.69265</c:v>
                </c:pt>
                <c:pt idx="251046">
                  <c:v>5.69268</c:v>
                </c:pt>
                <c:pt idx="251047">
                  <c:v>5.6927</c:v>
                </c:pt>
                <c:pt idx="251048">
                  <c:v>5.69272</c:v>
                </c:pt>
                <c:pt idx="251049">
                  <c:v>5.69274</c:v>
                </c:pt>
                <c:pt idx="251050">
                  <c:v>5.69277</c:v>
                </c:pt>
                <c:pt idx="251051">
                  <c:v>5.69279</c:v>
                </c:pt>
                <c:pt idx="251052">
                  <c:v>5.69281</c:v>
                </c:pt>
                <c:pt idx="251053">
                  <c:v>5.69283</c:v>
                </c:pt>
                <c:pt idx="251054">
                  <c:v>5.69286</c:v>
                </c:pt>
                <c:pt idx="251055">
                  <c:v>5.69288</c:v>
                </c:pt>
                <c:pt idx="251056">
                  <c:v>5.6929</c:v>
                </c:pt>
                <c:pt idx="251057">
                  <c:v>5.69292</c:v>
                </c:pt>
                <c:pt idx="251058">
                  <c:v>5.69295</c:v>
                </c:pt>
                <c:pt idx="251059">
                  <c:v>5.69297</c:v>
                </c:pt>
                <c:pt idx="251060">
                  <c:v>5.69299</c:v>
                </c:pt>
                <c:pt idx="251061">
                  <c:v>5.69302</c:v>
                </c:pt>
                <c:pt idx="251062">
                  <c:v>5.69304</c:v>
                </c:pt>
                <c:pt idx="251063">
                  <c:v>5.69306</c:v>
                </c:pt>
                <c:pt idx="251064">
                  <c:v>5.69308</c:v>
                </c:pt>
                <c:pt idx="251065">
                  <c:v>5.69311</c:v>
                </c:pt>
                <c:pt idx="251066">
                  <c:v>5.69313</c:v>
                </c:pt>
                <c:pt idx="251067">
                  <c:v>5.69315</c:v>
                </c:pt>
                <c:pt idx="251068">
                  <c:v>5.69318</c:v>
                </c:pt>
                <c:pt idx="251069">
                  <c:v>5.6932</c:v>
                </c:pt>
                <c:pt idx="251070">
                  <c:v>5.69322</c:v>
                </c:pt>
                <c:pt idx="251071">
                  <c:v>5.69324</c:v>
                </c:pt>
                <c:pt idx="251072">
                  <c:v>5.69327</c:v>
                </c:pt>
                <c:pt idx="251073">
                  <c:v>5.69329</c:v>
                </c:pt>
                <c:pt idx="251074">
                  <c:v>5.69331</c:v>
                </c:pt>
                <c:pt idx="251075">
                  <c:v>5.69333</c:v>
                </c:pt>
                <c:pt idx="251076">
                  <c:v>5.69336</c:v>
                </c:pt>
                <c:pt idx="251077">
                  <c:v>5.69338</c:v>
                </c:pt>
                <c:pt idx="251078">
                  <c:v>5.6934</c:v>
                </c:pt>
                <c:pt idx="251079">
                  <c:v>5.69342</c:v>
                </c:pt>
                <c:pt idx="251080">
                  <c:v>5.69345</c:v>
                </c:pt>
                <c:pt idx="251081">
                  <c:v>5.69347</c:v>
                </c:pt>
                <c:pt idx="251082">
                  <c:v>5.69349</c:v>
                </c:pt>
                <c:pt idx="251083">
                  <c:v>5.69351</c:v>
                </c:pt>
                <c:pt idx="251084">
                  <c:v>5.69354</c:v>
                </c:pt>
                <c:pt idx="251085">
                  <c:v>5.69356</c:v>
                </c:pt>
                <c:pt idx="251086">
                  <c:v>5.69358</c:v>
                </c:pt>
                <c:pt idx="251087">
                  <c:v>5.6936</c:v>
                </c:pt>
                <c:pt idx="251088">
                  <c:v>5.69363</c:v>
                </c:pt>
                <c:pt idx="251089">
                  <c:v>5.69365</c:v>
                </c:pt>
                <c:pt idx="251090">
                  <c:v>5.69367</c:v>
                </c:pt>
                <c:pt idx="251091">
                  <c:v>5.6937</c:v>
                </c:pt>
                <c:pt idx="251092">
                  <c:v>5.69372</c:v>
                </c:pt>
                <c:pt idx="251093">
                  <c:v>5.69374</c:v>
                </c:pt>
                <c:pt idx="251094">
                  <c:v>5.69376</c:v>
                </c:pt>
                <c:pt idx="251095">
                  <c:v>5.69379</c:v>
                </c:pt>
                <c:pt idx="251096">
                  <c:v>5.69381</c:v>
                </c:pt>
                <c:pt idx="251097">
                  <c:v>5.69383</c:v>
                </c:pt>
                <c:pt idx="251098">
                  <c:v>5.69386</c:v>
                </c:pt>
                <c:pt idx="251099">
                  <c:v>5.69388</c:v>
                </c:pt>
                <c:pt idx="251100">
                  <c:v>5.6939</c:v>
                </c:pt>
                <c:pt idx="251101">
                  <c:v>5.69392</c:v>
                </c:pt>
                <c:pt idx="251102">
                  <c:v>5.69395</c:v>
                </c:pt>
                <c:pt idx="251103">
                  <c:v>5.69397</c:v>
                </c:pt>
                <c:pt idx="251104">
                  <c:v>5.69399</c:v>
                </c:pt>
                <c:pt idx="251105">
                  <c:v>5.69401</c:v>
                </c:pt>
                <c:pt idx="251106">
                  <c:v>5.69404</c:v>
                </c:pt>
                <c:pt idx="251107">
                  <c:v>5.69406</c:v>
                </c:pt>
                <c:pt idx="251108">
                  <c:v>5.69408</c:v>
                </c:pt>
                <c:pt idx="251109">
                  <c:v>5.6941</c:v>
                </c:pt>
                <c:pt idx="251110">
                  <c:v>5.69413</c:v>
                </c:pt>
                <c:pt idx="251111">
                  <c:v>5.69415</c:v>
                </c:pt>
                <c:pt idx="251112">
                  <c:v>5.69417</c:v>
                </c:pt>
                <c:pt idx="251113">
                  <c:v>5.69419</c:v>
                </c:pt>
                <c:pt idx="251114">
                  <c:v>5.69422</c:v>
                </c:pt>
                <c:pt idx="251115">
                  <c:v>5.69424</c:v>
                </c:pt>
                <c:pt idx="251116">
                  <c:v>5.69426</c:v>
                </c:pt>
                <c:pt idx="251117">
                  <c:v>5.69429</c:v>
                </c:pt>
                <c:pt idx="251118">
                  <c:v>5.69431</c:v>
                </c:pt>
                <c:pt idx="251119">
                  <c:v>5.69433</c:v>
                </c:pt>
                <c:pt idx="251120">
                  <c:v>5.69435</c:v>
                </c:pt>
                <c:pt idx="251121">
                  <c:v>5.69438</c:v>
                </c:pt>
                <c:pt idx="251122">
                  <c:v>5.6944</c:v>
                </c:pt>
                <c:pt idx="251123">
                  <c:v>5.69442</c:v>
                </c:pt>
                <c:pt idx="251124">
                  <c:v>5.69444</c:v>
                </c:pt>
                <c:pt idx="251125">
                  <c:v>5.69447</c:v>
                </c:pt>
                <c:pt idx="251126">
                  <c:v>5.69449</c:v>
                </c:pt>
                <c:pt idx="251127">
                  <c:v>5.69451</c:v>
                </c:pt>
                <c:pt idx="251128">
                  <c:v>5.69454</c:v>
                </c:pt>
                <c:pt idx="251129">
                  <c:v>5.69456</c:v>
                </c:pt>
                <c:pt idx="251130">
                  <c:v>5.69458</c:v>
                </c:pt>
                <c:pt idx="251131">
                  <c:v>5.6946</c:v>
                </c:pt>
                <c:pt idx="251132">
                  <c:v>5.69463</c:v>
                </c:pt>
                <c:pt idx="251133">
                  <c:v>5.69465</c:v>
                </c:pt>
                <c:pt idx="251134">
                  <c:v>5.69467</c:v>
                </c:pt>
                <c:pt idx="251135">
                  <c:v>5.69469</c:v>
                </c:pt>
                <c:pt idx="251136">
                  <c:v>5.69472</c:v>
                </c:pt>
                <c:pt idx="251137">
                  <c:v>5.69474</c:v>
                </c:pt>
                <c:pt idx="251138">
                  <c:v>5.69476</c:v>
                </c:pt>
                <c:pt idx="251139">
                  <c:v>5.69479</c:v>
                </c:pt>
                <c:pt idx="251140">
                  <c:v>5.69481</c:v>
                </c:pt>
                <c:pt idx="251141">
                  <c:v>5.69483</c:v>
                </c:pt>
                <c:pt idx="251142">
                  <c:v>5.69485</c:v>
                </c:pt>
                <c:pt idx="251143">
                  <c:v>5.69487</c:v>
                </c:pt>
                <c:pt idx="251144">
                  <c:v>5.6949</c:v>
                </c:pt>
                <c:pt idx="251145">
                  <c:v>5.69492</c:v>
                </c:pt>
                <c:pt idx="251146">
                  <c:v>5.69494</c:v>
                </c:pt>
                <c:pt idx="251147">
                  <c:v>5.69497</c:v>
                </c:pt>
                <c:pt idx="251148">
                  <c:v>5.69499</c:v>
                </c:pt>
                <c:pt idx="251149">
                  <c:v>5.69501</c:v>
                </c:pt>
                <c:pt idx="251150">
                  <c:v>5.69503</c:v>
                </c:pt>
                <c:pt idx="251151">
                  <c:v>5.69506</c:v>
                </c:pt>
                <c:pt idx="251152">
                  <c:v>5.69508</c:v>
                </c:pt>
                <c:pt idx="251153">
                  <c:v>5.6951</c:v>
                </c:pt>
                <c:pt idx="251154">
                  <c:v>5.69512</c:v>
                </c:pt>
                <c:pt idx="251155">
                  <c:v>5.69515</c:v>
                </c:pt>
                <c:pt idx="251156">
                  <c:v>5.69517</c:v>
                </c:pt>
                <c:pt idx="251157">
                  <c:v>5.69519</c:v>
                </c:pt>
                <c:pt idx="251158">
                  <c:v>5.69522</c:v>
                </c:pt>
                <c:pt idx="251159">
                  <c:v>5.69524</c:v>
                </c:pt>
                <c:pt idx="251160">
                  <c:v>5.69526</c:v>
                </c:pt>
                <c:pt idx="251161">
                  <c:v>5.69528</c:v>
                </c:pt>
                <c:pt idx="251162">
                  <c:v>5.69531</c:v>
                </c:pt>
                <c:pt idx="251163">
                  <c:v>5.69533</c:v>
                </c:pt>
                <c:pt idx="251164">
                  <c:v>5.69535</c:v>
                </c:pt>
                <c:pt idx="251165">
                  <c:v>5.69537</c:v>
                </c:pt>
                <c:pt idx="251166">
                  <c:v>5.6954</c:v>
                </c:pt>
                <c:pt idx="251167">
                  <c:v>5.69542</c:v>
                </c:pt>
                <c:pt idx="251168">
                  <c:v>5.69544</c:v>
                </c:pt>
                <c:pt idx="251169">
                  <c:v>5.69547</c:v>
                </c:pt>
                <c:pt idx="251170">
                  <c:v>5.69549</c:v>
                </c:pt>
                <c:pt idx="251171">
                  <c:v>5.69551</c:v>
                </c:pt>
                <c:pt idx="251172">
                  <c:v>5.69553</c:v>
                </c:pt>
                <c:pt idx="251173">
                  <c:v>5.69556</c:v>
                </c:pt>
                <c:pt idx="251174">
                  <c:v>5.69558</c:v>
                </c:pt>
                <c:pt idx="251175">
                  <c:v>5.6956</c:v>
                </c:pt>
                <c:pt idx="251176">
                  <c:v>5.69562</c:v>
                </c:pt>
                <c:pt idx="251177">
                  <c:v>5.69565</c:v>
                </c:pt>
                <c:pt idx="251178">
                  <c:v>5.69567</c:v>
                </c:pt>
                <c:pt idx="251179">
                  <c:v>5.69569</c:v>
                </c:pt>
                <c:pt idx="251180">
                  <c:v>5.69571</c:v>
                </c:pt>
                <c:pt idx="251181">
                  <c:v>5.69574</c:v>
                </c:pt>
                <c:pt idx="251182">
                  <c:v>5.69576</c:v>
                </c:pt>
                <c:pt idx="251183">
                  <c:v>5.69578</c:v>
                </c:pt>
                <c:pt idx="251184">
                  <c:v>5.69581</c:v>
                </c:pt>
                <c:pt idx="251185">
                  <c:v>5.69583</c:v>
                </c:pt>
                <c:pt idx="251186">
                  <c:v>5.69585</c:v>
                </c:pt>
                <c:pt idx="251187">
                  <c:v>5.69587</c:v>
                </c:pt>
                <c:pt idx="251188">
                  <c:v>5.6959</c:v>
                </c:pt>
                <c:pt idx="251189">
                  <c:v>5.69592</c:v>
                </c:pt>
                <c:pt idx="251190">
                  <c:v>5.69594</c:v>
                </c:pt>
                <c:pt idx="251191">
                  <c:v>5.69596</c:v>
                </c:pt>
                <c:pt idx="251192">
                  <c:v>5.69599</c:v>
                </c:pt>
                <c:pt idx="251193">
                  <c:v>5.69601</c:v>
                </c:pt>
                <c:pt idx="251194">
                  <c:v>5.69603</c:v>
                </c:pt>
                <c:pt idx="251195">
                  <c:v>5.69605</c:v>
                </c:pt>
                <c:pt idx="251196">
                  <c:v>5.69608</c:v>
                </c:pt>
                <c:pt idx="251197">
                  <c:v>5.6961</c:v>
                </c:pt>
                <c:pt idx="251198">
                  <c:v>5.69612</c:v>
                </c:pt>
                <c:pt idx="251199">
                  <c:v>5.69614</c:v>
                </c:pt>
                <c:pt idx="251200">
                  <c:v>5.69617</c:v>
                </c:pt>
                <c:pt idx="251201">
                  <c:v>5.69619</c:v>
                </c:pt>
                <c:pt idx="251202">
                  <c:v>5.69621</c:v>
                </c:pt>
                <c:pt idx="251203">
                  <c:v>5.69624</c:v>
                </c:pt>
                <c:pt idx="251204">
                  <c:v>5.69626</c:v>
                </c:pt>
                <c:pt idx="251205">
                  <c:v>5.69628</c:v>
                </c:pt>
                <c:pt idx="251206">
                  <c:v>5.6963</c:v>
                </c:pt>
                <c:pt idx="251207">
                  <c:v>5.69633</c:v>
                </c:pt>
                <c:pt idx="251208">
                  <c:v>5.69635</c:v>
                </c:pt>
                <c:pt idx="251209">
                  <c:v>5.69637</c:v>
                </c:pt>
                <c:pt idx="251210">
                  <c:v>5.69639</c:v>
                </c:pt>
                <c:pt idx="251211">
                  <c:v>5.69642</c:v>
                </c:pt>
                <c:pt idx="251212">
                  <c:v>5.69644</c:v>
                </c:pt>
                <c:pt idx="251213">
                  <c:v>5.69646</c:v>
                </c:pt>
                <c:pt idx="251214">
                  <c:v>5.69649</c:v>
                </c:pt>
                <c:pt idx="251215">
                  <c:v>5.69651</c:v>
                </c:pt>
                <c:pt idx="251216">
                  <c:v>5.69653</c:v>
                </c:pt>
                <c:pt idx="251217">
                  <c:v>5.69655</c:v>
                </c:pt>
                <c:pt idx="251218">
                  <c:v>5.69658</c:v>
                </c:pt>
                <c:pt idx="251219">
                  <c:v>5.6966</c:v>
                </c:pt>
                <c:pt idx="251220">
                  <c:v>5.69662</c:v>
                </c:pt>
                <c:pt idx="251221">
                  <c:v>5.69664</c:v>
                </c:pt>
                <c:pt idx="251222">
                  <c:v>5.69667</c:v>
                </c:pt>
                <c:pt idx="251223">
                  <c:v>5.69669</c:v>
                </c:pt>
                <c:pt idx="251224">
                  <c:v>5.69671</c:v>
                </c:pt>
                <c:pt idx="251225">
                  <c:v>5.69674</c:v>
                </c:pt>
                <c:pt idx="251226">
                  <c:v>5.69676</c:v>
                </c:pt>
                <c:pt idx="251227">
                  <c:v>5.69678</c:v>
                </c:pt>
                <c:pt idx="251228">
                  <c:v>5.6968</c:v>
                </c:pt>
                <c:pt idx="251229">
                  <c:v>5.69682</c:v>
                </c:pt>
                <c:pt idx="251230">
                  <c:v>5.69685</c:v>
                </c:pt>
                <c:pt idx="251231">
                  <c:v>5.69687</c:v>
                </c:pt>
                <c:pt idx="251232">
                  <c:v>5.69689</c:v>
                </c:pt>
                <c:pt idx="251233">
                  <c:v>5.69692</c:v>
                </c:pt>
                <c:pt idx="251234">
                  <c:v>5.69694</c:v>
                </c:pt>
                <c:pt idx="251235">
                  <c:v>5.69696</c:v>
                </c:pt>
                <c:pt idx="251236">
                  <c:v>5.69698</c:v>
                </c:pt>
                <c:pt idx="251237">
                  <c:v>5.69701</c:v>
                </c:pt>
                <c:pt idx="251238">
                  <c:v>5.69703</c:v>
                </c:pt>
                <c:pt idx="251239">
                  <c:v>5.69705</c:v>
                </c:pt>
                <c:pt idx="251240">
                  <c:v>5.69707</c:v>
                </c:pt>
                <c:pt idx="251241">
                  <c:v>5.6971</c:v>
                </c:pt>
                <c:pt idx="251242">
                  <c:v>5.69712</c:v>
                </c:pt>
                <c:pt idx="251243">
                  <c:v>5.69714</c:v>
                </c:pt>
                <c:pt idx="251244">
                  <c:v>5.69717</c:v>
                </c:pt>
                <c:pt idx="251245">
                  <c:v>5.69719</c:v>
                </c:pt>
                <c:pt idx="251246">
                  <c:v>5.69721</c:v>
                </c:pt>
                <c:pt idx="251247">
                  <c:v>5.69723</c:v>
                </c:pt>
                <c:pt idx="251248">
                  <c:v>5.69726</c:v>
                </c:pt>
                <c:pt idx="251249">
                  <c:v>5.69728</c:v>
                </c:pt>
                <c:pt idx="251250">
                  <c:v>5.6973</c:v>
                </c:pt>
                <c:pt idx="251251">
                  <c:v>5.69732</c:v>
                </c:pt>
                <c:pt idx="251252">
                  <c:v>5.69735</c:v>
                </c:pt>
                <c:pt idx="251253">
                  <c:v>5.69737</c:v>
                </c:pt>
                <c:pt idx="251254">
                  <c:v>5.69739</c:v>
                </c:pt>
                <c:pt idx="251255">
                  <c:v>5.69742</c:v>
                </c:pt>
                <c:pt idx="251256">
                  <c:v>5.69744</c:v>
                </c:pt>
                <c:pt idx="251257">
                  <c:v>5.69746</c:v>
                </c:pt>
                <c:pt idx="251258">
                  <c:v>5.69748</c:v>
                </c:pt>
                <c:pt idx="251259">
                  <c:v>5.69751</c:v>
                </c:pt>
                <c:pt idx="251260">
                  <c:v>5.69753</c:v>
                </c:pt>
                <c:pt idx="251261">
                  <c:v>5.69755</c:v>
                </c:pt>
                <c:pt idx="251262">
                  <c:v>5.69757</c:v>
                </c:pt>
                <c:pt idx="251263">
                  <c:v>5.6976</c:v>
                </c:pt>
                <c:pt idx="251264">
                  <c:v>5.69762</c:v>
                </c:pt>
                <c:pt idx="251265">
                  <c:v>5.69764</c:v>
                </c:pt>
                <c:pt idx="251266">
                  <c:v>5.69766</c:v>
                </c:pt>
                <c:pt idx="251267">
                  <c:v>5.69769</c:v>
                </c:pt>
                <c:pt idx="251268">
                  <c:v>5.69771</c:v>
                </c:pt>
                <c:pt idx="251269">
                  <c:v>5.69773</c:v>
                </c:pt>
                <c:pt idx="251270">
                  <c:v>5.69775</c:v>
                </c:pt>
                <c:pt idx="251271">
                  <c:v>5.69778</c:v>
                </c:pt>
                <c:pt idx="251272">
                  <c:v>5.6978</c:v>
                </c:pt>
                <c:pt idx="251273">
                  <c:v>5.69782</c:v>
                </c:pt>
                <c:pt idx="251274">
                  <c:v>5.69785</c:v>
                </c:pt>
                <c:pt idx="251275">
                  <c:v>5.69787</c:v>
                </c:pt>
                <c:pt idx="251276">
                  <c:v>5.69789</c:v>
                </c:pt>
                <c:pt idx="251277">
                  <c:v>5.69791</c:v>
                </c:pt>
                <c:pt idx="251278">
                  <c:v>5.69794</c:v>
                </c:pt>
                <c:pt idx="251279">
                  <c:v>5.69796</c:v>
                </c:pt>
                <c:pt idx="251280">
                  <c:v>5.69798</c:v>
                </c:pt>
                <c:pt idx="251281">
                  <c:v>5.69801</c:v>
                </c:pt>
                <c:pt idx="251282">
                  <c:v>5.69803</c:v>
                </c:pt>
                <c:pt idx="251283">
                  <c:v>5.69805</c:v>
                </c:pt>
                <c:pt idx="251284">
                  <c:v>5.69807</c:v>
                </c:pt>
                <c:pt idx="251285">
                  <c:v>5.6981</c:v>
                </c:pt>
                <c:pt idx="251286">
                  <c:v>5.69812</c:v>
                </c:pt>
                <c:pt idx="251287">
                  <c:v>5.69814</c:v>
                </c:pt>
                <c:pt idx="251288">
                  <c:v>5.69816</c:v>
                </c:pt>
                <c:pt idx="251289">
                  <c:v>5.69819</c:v>
                </c:pt>
                <c:pt idx="251290">
                  <c:v>5.69821</c:v>
                </c:pt>
                <c:pt idx="251291">
                  <c:v>5.69823</c:v>
                </c:pt>
                <c:pt idx="251292">
                  <c:v>5.69825</c:v>
                </c:pt>
                <c:pt idx="251293">
                  <c:v>5.69828</c:v>
                </c:pt>
                <c:pt idx="251294">
                  <c:v>5.6983</c:v>
                </c:pt>
                <c:pt idx="251295">
                  <c:v>5.69832</c:v>
                </c:pt>
                <c:pt idx="251296">
                  <c:v>5.69834</c:v>
                </c:pt>
                <c:pt idx="251297">
                  <c:v>5.69837</c:v>
                </c:pt>
                <c:pt idx="251298">
                  <c:v>5.69839</c:v>
                </c:pt>
                <c:pt idx="251299">
                  <c:v>5.69841</c:v>
                </c:pt>
                <c:pt idx="251300">
                  <c:v>5.69843</c:v>
                </c:pt>
                <c:pt idx="251301">
                  <c:v>5.69846</c:v>
                </c:pt>
                <c:pt idx="251302">
                  <c:v>5.69848</c:v>
                </c:pt>
                <c:pt idx="251303">
                  <c:v>5.6985</c:v>
                </c:pt>
                <c:pt idx="251304">
                  <c:v>5.69853</c:v>
                </c:pt>
                <c:pt idx="251305">
                  <c:v>5.69855</c:v>
                </c:pt>
                <c:pt idx="251306">
                  <c:v>5.69857</c:v>
                </c:pt>
                <c:pt idx="251307">
                  <c:v>5.69859</c:v>
                </c:pt>
                <c:pt idx="251308">
                  <c:v>5.69862</c:v>
                </c:pt>
                <c:pt idx="251309">
                  <c:v>5.69864</c:v>
                </c:pt>
                <c:pt idx="251310">
                  <c:v>5.69866</c:v>
                </c:pt>
                <c:pt idx="251311">
                  <c:v>5.69869</c:v>
                </c:pt>
                <c:pt idx="251312">
                  <c:v>5.69871</c:v>
                </c:pt>
                <c:pt idx="251313">
                  <c:v>5.69873</c:v>
                </c:pt>
                <c:pt idx="251314">
                  <c:v>5.69875</c:v>
                </c:pt>
                <c:pt idx="251315">
                  <c:v>5.69878</c:v>
                </c:pt>
                <c:pt idx="251316">
                  <c:v>5.6988</c:v>
                </c:pt>
                <c:pt idx="251317">
                  <c:v>5.69882</c:v>
                </c:pt>
                <c:pt idx="251318">
                  <c:v>5.69884</c:v>
                </c:pt>
                <c:pt idx="251319">
                  <c:v>5.69887</c:v>
                </c:pt>
                <c:pt idx="251320">
                  <c:v>5.69889</c:v>
                </c:pt>
                <c:pt idx="251321">
                  <c:v>5.69891</c:v>
                </c:pt>
                <c:pt idx="251322">
                  <c:v>5.69893</c:v>
                </c:pt>
                <c:pt idx="251323">
                  <c:v>5.69896</c:v>
                </c:pt>
                <c:pt idx="251324">
                  <c:v>5.69898</c:v>
                </c:pt>
                <c:pt idx="251325">
                  <c:v>5.699</c:v>
                </c:pt>
                <c:pt idx="251326">
                  <c:v>5.69902</c:v>
                </c:pt>
                <c:pt idx="251327">
                  <c:v>5.69905</c:v>
                </c:pt>
                <c:pt idx="251328">
                  <c:v>5.69907</c:v>
                </c:pt>
                <c:pt idx="251329">
                  <c:v>5.69909</c:v>
                </c:pt>
                <c:pt idx="251330">
                  <c:v>5.69912</c:v>
                </c:pt>
                <c:pt idx="251331">
                  <c:v>5.69914</c:v>
                </c:pt>
                <c:pt idx="251332">
                  <c:v>5.69916</c:v>
                </c:pt>
                <c:pt idx="251333">
                  <c:v>5.69918</c:v>
                </c:pt>
                <c:pt idx="251334">
                  <c:v>5.69921</c:v>
                </c:pt>
                <c:pt idx="251335">
                  <c:v>5.69923</c:v>
                </c:pt>
                <c:pt idx="251336">
                  <c:v>5.69925</c:v>
                </c:pt>
                <c:pt idx="251337">
                  <c:v>5.69927</c:v>
                </c:pt>
                <c:pt idx="251338">
                  <c:v>5.6993</c:v>
                </c:pt>
                <c:pt idx="251339">
                  <c:v>5.69932</c:v>
                </c:pt>
                <c:pt idx="251340">
                  <c:v>5.69934</c:v>
                </c:pt>
                <c:pt idx="251341">
                  <c:v>5.69937</c:v>
                </c:pt>
                <c:pt idx="251342">
                  <c:v>5.69939</c:v>
                </c:pt>
                <c:pt idx="251343">
                  <c:v>5.69941</c:v>
                </c:pt>
                <c:pt idx="251344">
                  <c:v>5.69943</c:v>
                </c:pt>
                <c:pt idx="251345">
                  <c:v>5.69946</c:v>
                </c:pt>
                <c:pt idx="251346">
                  <c:v>5.69948</c:v>
                </c:pt>
                <c:pt idx="251347">
                  <c:v>5.6995</c:v>
                </c:pt>
                <c:pt idx="251348">
                  <c:v>5.69952</c:v>
                </c:pt>
                <c:pt idx="251349">
                  <c:v>5.69955</c:v>
                </c:pt>
                <c:pt idx="251350">
                  <c:v>5.69957</c:v>
                </c:pt>
                <c:pt idx="251351">
                  <c:v>5.69959</c:v>
                </c:pt>
                <c:pt idx="251352">
                  <c:v>5.69961</c:v>
                </c:pt>
                <c:pt idx="251353">
                  <c:v>5.69964</c:v>
                </c:pt>
                <c:pt idx="251354">
                  <c:v>5.69966</c:v>
                </c:pt>
                <c:pt idx="251355">
                  <c:v>5.69968</c:v>
                </c:pt>
                <c:pt idx="251356">
                  <c:v>5.6997</c:v>
                </c:pt>
                <c:pt idx="251357">
                  <c:v>5.69973</c:v>
                </c:pt>
                <c:pt idx="251358">
                  <c:v>5.69975</c:v>
                </c:pt>
                <c:pt idx="251359">
                  <c:v>5.69977</c:v>
                </c:pt>
                <c:pt idx="251360">
                  <c:v>5.6998</c:v>
                </c:pt>
                <c:pt idx="251361">
                  <c:v>5.69982</c:v>
                </c:pt>
                <c:pt idx="251362">
                  <c:v>5.69984</c:v>
                </c:pt>
                <c:pt idx="251363">
                  <c:v>5.69986</c:v>
                </c:pt>
                <c:pt idx="251364">
                  <c:v>5.69989</c:v>
                </c:pt>
                <c:pt idx="251365">
                  <c:v>5.69991</c:v>
                </c:pt>
                <c:pt idx="251366">
                  <c:v>5.69993</c:v>
                </c:pt>
                <c:pt idx="251367">
                  <c:v>5.69996</c:v>
                </c:pt>
                <c:pt idx="251368">
                  <c:v>5.69998</c:v>
                </c:pt>
                <c:pt idx="251369">
                  <c:v>5.7</c:v>
                </c:pt>
                <c:pt idx="251370">
                  <c:v>5.70002</c:v>
                </c:pt>
                <c:pt idx="251371">
                  <c:v>5.70005</c:v>
                </c:pt>
                <c:pt idx="251372">
                  <c:v>5.70007</c:v>
                </c:pt>
                <c:pt idx="251373">
                  <c:v>5.70009</c:v>
                </c:pt>
                <c:pt idx="251374">
                  <c:v>5.70011</c:v>
                </c:pt>
                <c:pt idx="251375">
                  <c:v>5.70014</c:v>
                </c:pt>
                <c:pt idx="251376">
                  <c:v>5.70016</c:v>
                </c:pt>
                <c:pt idx="251377">
                  <c:v>5.70018</c:v>
                </c:pt>
                <c:pt idx="251378">
                  <c:v>5.7002</c:v>
                </c:pt>
                <c:pt idx="251379">
                  <c:v>5.70023</c:v>
                </c:pt>
                <c:pt idx="251380">
                  <c:v>5.70025</c:v>
                </c:pt>
                <c:pt idx="251381">
                  <c:v>5.70027</c:v>
                </c:pt>
                <c:pt idx="251382">
                  <c:v>5.70029</c:v>
                </c:pt>
                <c:pt idx="251383">
                  <c:v>5.70032</c:v>
                </c:pt>
                <c:pt idx="251384">
                  <c:v>5.70034</c:v>
                </c:pt>
                <c:pt idx="251385">
                  <c:v>5.70036</c:v>
                </c:pt>
                <c:pt idx="251386">
                  <c:v>5.70038</c:v>
                </c:pt>
                <c:pt idx="251387">
                  <c:v>5.70041</c:v>
                </c:pt>
                <c:pt idx="251388">
                  <c:v>5.70043</c:v>
                </c:pt>
                <c:pt idx="251389">
                  <c:v>5.70045</c:v>
                </c:pt>
                <c:pt idx="251390">
                  <c:v>5.70048</c:v>
                </c:pt>
                <c:pt idx="251391">
                  <c:v>5.7005</c:v>
                </c:pt>
                <c:pt idx="251392">
                  <c:v>5.70052</c:v>
                </c:pt>
                <c:pt idx="251393">
                  <c:v>5.70054</c:v>
                </c:pt>
                <c:pt idx="251394">
                  <c:v>5.70057</c:v>
                </c:pt>
                <c:pt idx="251395">
                  <c:v>5.70059</c:v>
                </c:pt>
                <c:pt idx="251396">
                  <c:v>5.70061</c:v>
                </c:pt>
                <c:pt idx="251397">
                  <c:v>5.70064</c:v>
                </c:pt>
                <c:pt idx="251398">
                  <c:v>5.70066</c:v>
                </c:pt>
                <c:pt idx="251399">
                  <c:v>5.70068</c:v>
                </c:pt>
                <c:pt idx="251400">
                  <c:v>5.7007</c:v>
                </c:pt>
                <c:pt idx="251401">
                  <c:v>5.70073</c:v>
                </c:pt>
                <c:pt idx="251402">
                  <c:v>5.70075</c:v>
                </c:pt>
                <c:pt idx="251403">
                  <c:v>5.70077</c:v>
                </c:pt>
                <c:pt idx="251404">
                  <c:v>5.70079</c:v>
                </c:pt>
                <c:pt idx="251405">
                  <c:v>5.70082</c:v>
                </c:pt>
                <c:pt idx="251406">
                  <c:v>5.70084</c:v>
                </c:pt>
                <c:pt idx="251407">
                  <c:v>5.70086</c:v>
                </c:pt>
                <c:pt idx="251408">
                  <c:v>5.70088</c:v>
                </c:pt>
                <c:pt idx="251409">
                  <c:v>5.70091</c:v>
                </c:pt>
                <c:pt idx="251410">
                  <c:v>5.70093</c:v>
                </c:pt>
                <c:pt idx="251411">
                  <c:v>5.70095</c:v>
                </c:pt>
                <c:pt idx="251412">
                  <c:v>5.70097</c:v>
                </c:pt>
                <c:pt idx="251413">
                  <c:v>5.701</c:v>
                </c:pt>
                <c:pt idx="251414">
                  <c:v>5.70102</c:v>
                </c:pt>
                <c:pt idx="251415">
                  <c:v>5.70104</c:v>
                </c:pt>
                <c:pt idx="251416">
                  <c:v>5.70107</c:v>
                </c:pt>
                <c:pt idx="251417">
                  <c:v>5.70109</c:v>
                </c:pt>
                <c:pt idx="251418">
                  <c:v>5.70111</c:v>
                </c:pt>
                <c:pt idx="251419">
                  <c:v>5.70113</c:v>
                </c:pt>
                <c:pt idx="251420">
                  <c:v>5.70116</c:v>
                </c:pt>
                <c:pt idx="251421">
                  <c:v>5.70118</c:v>
                </c:pt>
                <c:pt idx="251422">
                  <c:v>5.7012</c:v>
                </c:pt>
                <c:pt idx="251423">
                  <c:v>5.70122</c:v>
                </c:pt>
                <c:pt idx="251424">
                  <c:v>5.70125</c:v>
                </c:pt>
                <c:pt idx="251425">
                  <c:v>5.70127</c:v>
                </c:pt>
                <c:pt idx="251426">
                  <c:v>5.70129</c:v>
                </c:pt>
                <c:pt idx="251427">
                  <c:v>5.70132</c:v>
                </c:pt>
                <c:pt idx="251428">
                  <c:v>5.70134</c:v>
                </c:pt>
                <c:pt idx="251429">
                  <c:v>5.70136</c:v>
                </c:pt>
                <c:pt idx="251430">
                  <c:v>5.70138</c:v>
                </c:pt>
                <c:pt idx="251431">
                  <c:v>5.70141</c:v>
                </c:pt>
                <c:pt idx="251432">
                  <c:v>5.70143</c:v>
                </c:pt>
                <c:pt idx="251433">
                  <c:v>5.70145</c:v>
                </c:pt>
                <c:pt idx="251434">
                  <c:v>5.70147</c:v>
                </c:pt>
                <c:pt idx="251435">
                  <c:v>5.7015</c:v>
                </c:pt>
                <c:pt idx="251436">
                  <c:v>5.70152</c:v>
                </c:pt>
                <c:pt idx="251437">
                  <c:v>5.70154</c:v>
                </c:pt>
                <c:pt idx="251438">
                  <c:v>5.70157</c:v>
                </c:pt>
                <c:pt idx="251439">
                  <c:v>5.70159</c:v>
                </c:pt>
                <c:pt idx="251440">
                  <c:v>5.70161</c:v>
                </c:pt>
                <c:pt idx="251441">
                  <c:v>5.70163</c:v>
                </c:pt>
                <c:pt idx="251442">
                  <c:v>5.70165</c:v>
                </c:pt>
                <c:pt idx="251443">
                  <c:v>5.70168</c:v>
                </c:pt>
                <c:pt idx="251444">
                  <c:v>5.7017</c:v>
                </c:pt>
                <c:pt idx="251445">
                  <c:v>5.70172</c:v>
                </c:pt>
                <c:pt idx="251446">
                  <c:v>5.70175</c:v>
                </c:pt>
                <c:pt idx="251447">
                  <c:v>5.70177</c:v>
                </c:pt>
                <c:pt idx="251448">
                  <c:v>5.70179</c:v>
                </c:pt>
                <c:pt idx="251449">
                  <c:v>5.70181</c:v>
                </c:pt>
                <c:pt idx="251450">
                  <c:v>5.70184</c:v>
                </c:pt>
                <c:pt idx="251451">
                  <c:v>5.70186</c:v>
                </c:pt>
                <c:pt idx="251452">
                  <c:v>5.70188</c:v>
                </c:pt>
                <c:pt idx="251453">
                  <c:v>5.70191</c:v>
                </c:pt>
                <c:pt idx="251454">
                  <c:v>5.70193</c:v>
                </c:pt>
                <c:pt idx="251455">
                  <c:v>5.70195</c:v>
                </c:pt>
                <c:pt idx="251456">
                  <c:v>5.70197</c:v>
                </c:pt>
                <c:pt idx="251457">
                  <c:v>5.702</c:v>
                </c:pt>
                <c:pt idx="251458">
                  <c:v>5.70202</c:v>
                </c:pt>
                <c:pt idx="251459">
                  <c:v>5.70204</c:v>
                </c:pt>
                <c:pt idx="251460">
                  <c:v>5.70206</c:v>
                </c:pt>
                <c:pt idx="251461">
                  <c:v>5.70209</c:v>
                </c:pt>
                <c:pt idx="251462">
                  <c:v>5.70211</c:v>
                </c:pt>
                <c:pt idx="251463">
                  <c:v>5.70213</c:v>
                </c:pt>
                <c:pt idx="251464">
                  <c:v>5.70215</c:v>
                </c:pt>
                <c:pt idx="251465">
                  <c:v>5.70218</c:v>
                </c:pt>
                <c:pt idx="251466">
                  <c:v>5.7022</c:v>
                </c:pt>
                <c:pt idx="251467">
                  <c:v>5.70222</c:v>
                </c:pt>
                <c:pt idx="251468">
                  <c:v>5.70224</c:v>
                </c:pt>
                <c:pt idx="251469">
                  <c:v>5.70227</c:v>
                </c:pt>
                <c:pt idx="251470">
                  <c:v>5.70229</c:v>
                </c:pt>
                <c:pt idx="251471">
                  <c:v>5.70231</c:v>
                </c:pt>
                <c:pt idx="251472">
                  <c:v>5.70234</c:v>
                </c:pt>
                <c:pt idx="251473">
                  <c:v>5.70236</c:v>
                </c:pt>
                <c:pt idx="251474">
                  <c:v>5.70238</c:v>
                </c:pt>
                <c:pt idx="251475">
                  <c:v>5.7024</c:v>
                </c:pt>
                <c:pt idx="251476">
                  <c:v>5.70243</c:v>
                </c:pt>
                <c:pt idx="251477">
                  <c:v>5.70245</c:v>
                </c:pt>
                <c:pt idx="251478">
                  <c:v>5.70247</c:v>
                </c:pt>
                <c:pt idx="251479">
                  <c:v>5.70249</c:v>
                </c:pt>
                <c:pt idx="251480">
                  <c:v>5.70252</c:v>
                </c:pt>
                <c:pt idx="251481">
                  <c:v>5.70254</c:v>
                </c:pt>
                <c:pt idx="251482">
                  <c:v>5.70256</c:v>
                </c:pt>
                <c:pt idx="251483">
                  <c:v>5.70259</c:v>
                </c:pt>
                <c:pt idx="251484">
                  <c:v>5.70261</c:v>
                </c:pt>
                <c:pt idx="251485">
                  <c:v>5.70263</c:v>
                </c:pt>
                <c:pt idx="251486">
                  <c:v>5.70265</c:v>
                </c:pt>
                <c:pt idx="251487">
                  <c:v>5.70268</c:v>
                </c:pt>
                <c:pt idx="251488">
                  <c:v>5.7027</c:v>
                </c:pt>
                <c:pt idx="251489">
                  <c:v>5.70272</c:v>
                </c:pt>
                <c:pt idx="251490">
                  <c:v>5.70274</c:v>
                </c:pt>
                <c:pt idx="251491">
                  <c:v>5.70277</c:v>
                </c:pt>
                <c:pt idx="251492">
                  <c:v>5.70279</c:v>
                </c:pt>
                <c:pt idx="251493">
                  <c:v>5.70281</c:v>
                </c:pt>
                <c:pt idx="251494">
                  <c:v>5.70283</c:v>
                </c:pt>
                <c:pt idx="251495">
                  <c:v>5.70286</c:v>
                </c:pt>
                <c:pt idx="251496">
                  <c:v>5.70288</c:v>
                </c:pt>
                <c:pt idx="251497">
                  <c:v>5.7029</c:v>
                </c:pt>
                <c:pt idx="251498">
                  <c:v>5.70292</c:v>
                </c:pt>
                <c:pt idx="251499">
                  <c:v>5.70295</c:v>
                </c:pt>
                <c:pt idx="251500">
                  <c:v>5.70297</c:v>
                </c:pt>
                <c:pt idx="251501">
                  <c:v>5.70299</c:v>
                </c:pt>
                <c:pt idx="251502">
                  <c:v>5.70302</c:v>
                </c:pt>
                <c:pt idx="251503">
                  <c:v>5.70304</c:v>
                </c:pt>
                <c:pt idx="251504">
                  <c:v>5.70306</c:v>
                </c:pt>
                <c:pt idx="251505">
                  <c:v>5.70308</c:v>
                </c:pt>
                <c:pt idx="251506">
                  <c:v>5.70311</c:v>
                </c:pt>
                <c:pt idx="251507">
                  <c:v>5.70313</c:v>
                </c:pt>
                <c:pt idx="251508">
                  <c:v>5.70315</c:v>
                </c:pt>
                <c:pt idx="251509">
                  <c:v>5.70317</c:v>
                </c:pt>
                <c:pt idx="251510">
                  <c:v>5.7032</c:v>
                </c:pt>
                <c:pt idx="251511">
                  <c:v>5.70322</c:v>
                </c:pt>
                <c:pt idx="251512">
                  <c:v>5.70324</c:v>
                </c:pt>
                <c:pt idx="251513">
                  <c:v>5.70327</c:v>
                </c:pt>
                <c:pt idx="251514">
                  <c:v>5.70329</c:v>
                </c:pt>
                <c:pt idx="251515">
                  <c:v>5.70331</c:v>
                </c:pt>
                <c:pt idx="251516">
                  <c:v>5.70333</c:v>
                </c:pt>
                <c:pt idx="251517">
                  <c:v>5.70336</c:v>
                </c:pt>
                <c:pt idx="251518">
                  <c:v>5.70338</c:v>
                </c:pt>
                <c:pt idx="251519">
                  <c:v>5.7034</c:v>
                </c:pt>
                <c:pt idx="251520">
                  <c:v>5.70342</c:v>
                </c:pt>
                <c:pt idx="251521">
                  <c:v>5.70345</c:v>
                </c:pt>
                <c:pt idx="251522">
                  <c:v>5.70347</c:v>
                </c:pt>
                <c:pt idx="251523">
                  <c:v>5.70349</c:v>
                </c:pt>
                <c:pt idx="251524">
                  <c:v>5.70352</c:v>
                </c:pt>
                <c:pt idx="251525">
                  <c:v>5.70354</c:v>
                </c:pt>
                <c:pt idx="251526">
                  <c:v>5.70356</c:v>
                </c:pt>
                <c:pt idx="251527">
                  <c:v>5.70358</c:v>
                </c:pt>
                <c:pt idx="251528">
                  <c:v>5.7036</c:v>
                </c:pt>
                <c:pt idx="251529">
                  <c:v>5.70363</c:v>
                </c:pt>
                <c:pt idx="251530">
                  <c:v>5.70365</c:v>
                </c:pt>
                <c:pt idx="251531">
                  <c:v>5.70367</c:v>
                </c:pt>
                <c:pt idx="251532">
                  <c:v>5.7037</c:v>
                </c:pt>
                <c:pt idx="251533">
                  <c:v>5.70372</c:v>
                </c:pt>
                <c:pt idx="251534">
                  <c:v>5.70374</c:v>
                </c:pt>
                <c:pt idx="251535">
                  <c:v>5.70376</c:v>
                </c:pt>
                <c:pt idx="251536">
                  <c:v>5.70379</c:v>
                </c:pt>
                <c:pt idx="251537">
                  <c:v>5.70381</c:v>
                </c:pt>
                <c:pt idx="251538">
                  <c:v>5.70383</c:v>
                </c:pt>
                <c:pt idx="251539">
                  <c:v>5.70385</c:v>
                </c:pt>
                <c:pt idx="251540">
                  <c:v>5.70388</c:v>
                </c:pt>
                <c:pt idx="251541">
                  <c:v>5.7039</c:v>
                </c:pt>
                <c:pt idx="251542">
                  <c:v>5.70392</c:v>
                </c:pt>
                <c:pt idx="251543">
                  <c:v>5.70395</c:v>
                </c:pt>
                <c:pt idx="251544">
                  <c:v>5.70397</c:v>
                </c:pt>
                <c:pt idx="251545">
                  <c:v>5.70399</c:v>
                </c:pt>
                <c:pt idx="251546">
                  <c:v>5.70401</c:v>
                </c:pt>
                <c:pt idx="251547">
                  <c:v>5.70404</c:v>
                </c:pt>
                <c:pt idx="251548">
                  <c:v>5.70406</c:v>
                </c:pt>
                <c:pt idx="251549">
                  <c:v>5.70408</c:v>
                </c:pt>
                <c:pt idx="251550">
                  <c:v>5.7041</c:v>
                </c:pt>
                <c:pt idx="251551">
                  <c:v>5.70413</c:v>
                </c:pt>
                <c:pt idx="251552">
                  <c:v>5.70415</c:v>
                </c:pt>
                <c:pt idx="251553">
                  <c:v>5.70417</c:v>
                </c:pt>
                <c:pt idx="251554">
                  <c:v>5.7042</c:v>
                </c:pt>
                <c:pt idx="251555">
                  <c:v>5.70422</c:v>
                </c:pt>
                <c:pt idx="251556">
                  <c:v>5.70424</c:v>
                </c:pt>
                <c:pt idx="251557">
                  <c:v>5.70426</c:v>
                </c:pt>
                <c:pt idx="251558">
                  <c:v>5.70429</c:v>
                </c:pt>
                <c:pt idx="251559">
                  <c:v>5.70431</c:v>
                </c:pt>
                <c:pt idx="251560">
                  <c:v>5.70433</c:v>
                </c:pt>
                <c:pt idx="251561">
                  <c:v>5.70435</c:v>
                </c:pt>
                <c:pt idx="251562">
                  <c:v>5.70438</c:v>
                </c:pt>
                <c:pt idx="251563">
                  <c:v>5.7044</c:v>
                </c:pt>
                <c:pt idx="251564">
                  <c:v>5.70442</c:v>
                </c:pt>
                <c:pt idx="251565">
                  <c:v>5.70444</c:v>
                </c:pt>
                <c:pt idx="251566">
                  <c:v>5.70447</c:v>
                </c:pt>
                <c:pt idx="251567">
                  <c:v>5.70449</c:v>
                </c:pt>
                <c:pt idx="251568">
                  <c:v>5.70451</c:v>
                </c:pt>
                <c:pt idx="251569">
                  <c:v>5.70453</c:v>
                </c:pt>
                <c:pt idx="251570">
                  <c:v>5.70456</c:v>
                </c:pt>
                <c:pt idx="251571">
                  <c:v>5.70458</c:v>
                </c:pt>
                <c:pt idx="251572">
                  <c:v>5.7046</c:v>
                </c:pt>
                <c:pt idx="251573">
                  <c:v>5.70463</c:v>
                </c:pt>
                <c:pt idx="251574">
                  <c:v>5.70465</c:v>
                </c:pt>
                <c:pt idx="251575">
                  <c:v>5.70467</c:v>
                </c:pt>
                <c:pt idx="251576">
                  <c:v>5.70469</c:v>
                </c:pt>
                <c:pt idx="251577">
                  <c:v>5.70472</c:v>
                </c:pt>
                <c:pt idx="251578">
                  <c:v>5.70474</c:v>
                </c:pt>
                <c:pt idx="251579">
                  <c:v>5.70476</c:v>
                </c:pt>
                <c:pt idx="251580">
                  <c:v>5.70479</c:v>
                </c:pt>
                <c:pt idx="251581">
                  <c:v>5.70481</c:v>
                </c:pt>
                <c:pt idx="251582">
                  <c:v>5.70483</c:v>
                </c:pt>
                <c:pt idx="251583">
                  <c:v>5.70485</c:v>
                </c:pt>
                <c:pt idx="251584">
                  <c:v>5.70488</c:v>
                </c:pt>
                <c:pt idx="251585">
                  <c:v>5.7049</c:v>
                </c:pt>
                <c:pt idx="251586">
                  <c:v>5.70492</c:v>
                </c:pt>
                <c:pt idx="251587">
                  <c:v>5.70494</c:v>
                </c:pt>
                <c:pt idx="251588">
                  <c:v>5.70497</c:v>
                </c:pt>
                <c:pt idx="251589">
                  <c:v>5.70499</c:v>
                </c:pt>
                <c:pt idx="251590">
                  <c:v>5.70501</c:v>
                </c:pt>
                <c:pt idx="251591">
                  <c:v>5.70503</c:v>
                </c:pt>
                <c:pt idx="251592">
                  <c:v>5.70506</c:v>
                </c:pt>
                <c:pt idx="251593">
                  <c:v>5.70508</c:v>
                </c:pt>
                <c:pt idx="251594">
                  <c:v>5.7051</c:v>
                </c:pt>
                <c:pt idx="251595">
                  <c:v>5.70512</c:v>
                </c:pt>
                <c:pt idx="251596">
                  <c:v>5.70515</c:v>
                </c:pt>
                <c:pt idx="251597">
                  <c:v>5.70517</c:v>
                </c:pt>
                <c:pt idx="251598">
                  <c:v>5.70519</c:v>
                </c:pt>
                <c:pt idx="251599">
                  <c:v>5.70521</c:v>
                </c:pt>
                <c:pt idx="251600">
                  <c:v>5.70524</c:v>
                </c:pt>
                <c:pt idx="251601">
                  <c:v>5.70526</c:v>
                </c:pt>
                <c:pt idx="251602">
                  <c:v>5.70528</c:v>
                </c:pt>
                <c:pt idx="251603">
                  <c:v>5.70531</c:v>
                </c:pt>
                <c:pt idx="251604">
                  <c:v>5.70533</c:v>
                </c:pt>
                <c:pt idx="251605">
                  <c:v>5.70535</c:v>
                </c:pt>
                <c:pt idx="251606">
                  <c:v>5.70537</c:v>
                </c:pt>
                <c:pt idx="251607">
                  <c:v>5.7054</c:v>
                </c:pt>
                <c:pt idx="251608">
                  <c:v>5.70542</c:v>
                </c:pt>
                <c:pt idx="251609">
                  <c:v>5.70544</c:v>
                </c:pt>
                <c:pt idx="251610">
                  <c:v>5.70547</c:v>
                </c:pt>
                <c:pt idx="251611">
                  <c:v>5.70549</c:v>
                </c:pt>
                <c:pt idx="251612">
                  <c:v>5.70551</c:v>
                </c:pt>
                <c:pt idx="251613">
                  <c:v>5.70553</c:v>
                </c:pt>
                <c:pt idx="251614">
                  <c:v>5.70556</c:v>
                </c:pt>
                <c:pt idx="251615">
                  <c:v>5.70558</c:v>
                </c:pt>
                <c:pt idx="251616">
                  <c:v>5.7056</c:v>
                </c:pt>
                <c:pt idx="251617">
                  <c:v>5.70562</c:v>
                </c:pt>
                <c:pt idx="251618">
                  <c:v>5.70565</c:v>
                </c:pt>
                <c:pt idx="251619">
                  <c:v>5.70567</c:v>
                </c:pt>
                <c:pt idx="251620">
                  <c:v>5.70569</c:v>
                </c:pt>
                <c:pt idx="251621">
                  <c:v>5.70571</c:v>
                </c:pt>
                <c:pt idx="251622">
                  <c:v>5.70574</c:v>
                </c:pt>
                <c:pt idx="251623">
                  <c:v>5.70576</c:v>
                </c:pt>
                <c:pt idx="251624">
                  <c:v>5.70578</c:v>
                </c:pt>
                <c:pt idx="251625">
                  <c:v>5.7058</c:v>
                </c:pt>
                <c:pt idx="251626">
                  <c:v>5.70583</c:v>
                </c:pt>
                <c:pt idx="251627">
                  <c:v>5.70585</c:v>
                </c:pt>
                <c:pt idx="251628">
                  <c:v>5.70587</c:v>
                </c:pt>
                <c:pt idx="251629">
                  <c:v>5.7059</c:v>
                </c:pt>
                <c:pt idx="251630">
                  <c:v>5.70592</c:v>
                </c:pt>
                <c:pt idx="251631">
                  <c:v>5.70594</c:v>
                </c:pt>
                <c:pt idx="251632">
                  <c:v>5.70596</c:v>
                </c:pt>
                <c:pt idx="251633">
                  <c:v>5.70599</c:v>
                </c:pt>
                <c:pt idx="251634">
                  <c:v>5.70601</c:v>
                </c:pt>
                <c:pt idx="251635">
                  <c:v>5.70603</c:v>
                </c:pt>
                <c:pt idx="251636">
                  <c:v>5.70605</c:v>
                </c:pt>
                <c:pt idx="251637">
                  <c:v>5.70608</c:v>
                </c:pt>
                <c:pt idx="251638">
                  <c:v>5.7061</c:v>
                </c:pt>
                <c:pt idx="251639">
                  <c:v>5.70612</c:v>
                </c:pt>
                <c:pt idx="251640">
                  <c:v>5.70615</c:v>
                </c:pt>
                <c:pt idx="251641">
                  <c:v>5.70617</c:v>
                </c:pt>
                <c:pt idx="251642">
                  <c:v>5.70619</c:v>
                </c:pt>
                <c:pt idx="251643">
                  <c:v>5.70621</c:v>
                </c:pt>
                <c:pt idx="251644">
                  <c:v>5.70624</c:v>
                </c:pt>
                <c:pt idx="251645">
                  <c:v>5.70626</c:v>
                </c:pt>
                <c:pt idx="251646">
                  <c:v>5.70628</c:v>
                </c:pt>
                <c:pt idx="251647">
                  <c:v>5.7063</c:v>
                </c:pt>
                <c:pt idx="251648">
                  <c:v>5.70633</c:v>
                </c:pt>
                <c:pt idx="251649">
                  <c:v>5.70635</c:v>
                </c:pt>
                <c:pt idx="251650">
                  <c:v>5.70637</c:v>
                </c:pt>
                <c:pt idx="251651">
                  <c:v>5.70639</c:v>
                </c:pt>
                <c:pt idx="251652">
                  <c:v>5.70642</c:v>
                </c:pt>
                <c:pt idx="251653">
                  <c:v>5.70644</c:v>
                </c:pt>
                <c:pt idx="251654">
                  <c:v>5.70646</c:v>
                </c:pt>
                <c:pt idx="251655">
                  <c:v>5.70648</c:v>
                </c:pt>
                <c:pt idx="251656">
                  <c:v>5.70651</c:v>
                </c:pt>
                <c:pt idx="251657">
                  <c:v>5.70653</c:v>
                </c:pt>
                <c:pt idx="251658">
                  <c:v>5.70655</c:v>
                </c:pt>
                <c:pt idx="251659">
                  <c:v>5.70658</c:v>
                </c:pt>
                <c:pt idx="251660">
                  <c:v>5.7066</c:v>
                </c:pt>
                <c:pt idx="251661">
                  <c:v>5.70662</c:v>
                </c:pt>
                <c:pt idx="251662">
                  <c:v>5.70664</c:v>
                </c:pt>
                <c:pt idx="251663">
                  <c:v>5.70667</c:v>
                </c:pt>
                <c:pt idx="251664">
                  <c:v>5.70669</c:v>
                </c:pt>
                <c:pt idx="251665">
                  <c:v>5.70671</c:v>
                </c:pt>
                <c:pt idx="251666">
                  <c:v>5.70674</c:v>
                </c:pt>
                <c:pt idx="251667">
                  <c:v>5.70676</c:v>
                </c:pt>
                <c:pt idx="251668">
                  <c:v>5.70678</c:v>
                </c:pt>
                <c:pt idx="251669">
                  <c:v>5.7068</c:v>
                </c:pt>
                <c:pt idx="251670">
                  <c:v>5.70683</c:v>
                </c:pt>
                <c:pt idx="251671">
                  <c:v>5.70685</c:v>
                </c:pt>
                <c:pt idx="251672">
                  <c:v>5.70687</c:v>
                </c:pt>
                <c:pt idx="251673">
                  <c:v>5.70689</c:v>
                </c:pt>
                <c:pt idx="251674">
                  <c:v>5.70692</c:v>
                </c:pt>
                <c:pt idx="251675">
                  <c:v>5.70694</c:v>
                </c:pt>
                <c:pt idx="251676">
                  <c:v>5.70696</c:v>
                </c:pt>
                <c:pt idx="251677">
                  <c:v>5.70698</c:v>
                </c:pt>
                <c:pt idx="251678">
                  <c:v>5.70701</c:v>
                </c:pt>
                <c:pt idx="251679">
                  <c:v>5.70703</c:v>
                </c:pt>
                <c:pt idx="251680">
                  <c:v>5.70705</c:v>
                </c:pt>
                <c:pt idx="251681">
                  <c:v>5.70707</c:v>
                </c:pt>
                <c:pt idx="251682">
                  <c:v>5.7071</c:v>
                </c:pt>
                <c:pt idx="251683">
                  <c:v>5.70712</c:v>
                </c:pt>
                <c:pt idx="251684">
                  <c:v>5.70714</c:v>
                </c:pt>
                <c:pt idx="251685">
                  <c:v>5.70717</c:v>
                </c:pt>
                <c:pt idx="251686">
                  <c:v>5.70719</c:v>
                </c:pt>
                <c:pt idx="251687">
                  <c:v>5.70721</c:v>
                </c:pt>
                <c:pt idx="251688">
                  <c:v>5.70723</c:v>
                </c:pt>
                <c:pt idx="251689">
                  <c:v>5.70726</c:v>
                </c:pt>
                <c:pt idx="251690">
                  <c:v>5.70728</c:v>
                </c:pt>
                <c:pt idx="251691">
                  <c:v>5.7073</c:v>
                </c:pt>
                <c:pt idx="251692">
                  <c:v>5.70732</c:v>
                </c:pt>
                <c:pt idx="251693">
                  <c:v>5.70735</c:v>
                </c:pt>
                <c:pt idx="251694">
                  <c:v>5.70737</c:v>
                </c:pt>
                <c:pt idx="251695">
                  <c:v>5.70739</c:v>
                </c:pt>
                <c:pt idx="251696">
                  <c:v>5.70742</c:v>
                </c:pt>
                <c:pt idx="251697">
                  <c:v>5.70744</c:v>
                </c:pt>
                <c:pt idx="251698">
                  <c:v>5.70746</c:v>
                </c:pt>
                <c:pt idx="251699">
                  <c:v>5.70748</c:v>
                </c:pt>
                <c:pt idx="251700">
                  <c:v>5.70751</c:v>
                </c:pt>
                <c:pt idx="251701">
                  <c:v>5.70753</c:v>
                </c:pt>
                <c:pt idx="251702">
                  <c:v>5.70755</c:v>
                </c:pt>
                <c:pt idx="251703">
                  <c:v>5.70757</c:v>
                </c:pt>
                <c:pt idx="251704">
                  <c:v>5.7076</c:v>
                </c:pt>
                <c:pt idx="251705">
                  <c:v>5.70762</c:v>
                </c:pt>
                <c:pt idx="251706">
                  <c:v>5.70764</c:v>
                </c:pt>
                <c:pt idx="251707">
                  <c:v>5.70766</c:v>
                </c:pt>
                <c:pt idx="251708">
                  <c:v>5.70769</c:v>
                </c:pt>
                <c:pt idx="251709">
                  <c:v>5.70771</c:v>
                </c:pt>
                <c:pt idx="251710">
                  <c:v>5.70773</c:v>
                </c:pt>
                <c:pt idx="251711">
                  <c:v>5.70775</c:v>
                </c:pt>
                <c:pt idx="251712">
                  <c:v>5.70778</c:v>
                </c:pt>
                <c:pt idx="251713">
                  <c:v>5.7078</c:v>
                </c:pt>
                <c:pt idx="251714">
                  <c:v>5.70782</c:v>
                </c:pt>
                <c:pt idx="251715">
                  <c:v>5.70785</c:v>
                </c:pt>
                <c:pt idx="251716">
                  <c:v>5.70787</c:v>
                </c:pt>
                <c:pt idx="251717">
                  <c:v>5.70789</c:v>
                </c:pt>
                <c:pt idx="251718">
                  <c:v>5.70791</c:v>
                </c:pt>
                <c:pt idx="251719">
                  <c:v>5.70794</c:v>
                </c:pt>
                <c:pt idx="251720">
                  <c:v>5.70796</c:v>
                </c:pt>
                <c:pt idx="251721">
                  <c:v>5.70798</c:v>
                </c:pt>
                <c:pt idx="251722">
                  <c:v>5.708</c:v>
                </c:pt>
                <c:pt idx="251723">
                  <c:v>5.70803</c:v>
                </c:pt>
                <c:pt idx="251724">
                  <c:v>5.70805</c:v>
                </c:pt>
                <c:pt idx="251725">
                  <c:v>5.70807</c:v>
                </c:pt>
                <c:pt idx="251726">
                  <c:v>5.7081</c:v>
                </c:pt>
                <c:pt idx="251727">
                  <c:v>5.70812</c:v>
                </c:pt>
                <c:pt idx="251728">
                  <c:v>5.70814</c:v>
                </c:pt>
                <c:pt idx="251729">
                  <c:v>5.70816</c:v>
                </c:pt>
                <c:pt idx="251730">
                  <c:v>5.70819</c:v>
                </c:pt>
                <c:pt idx="251731">
                  <c:v>5.70821</c:v>
                </c:pt>
                <c:pt idx="251732">
                  <c:v>5.70823</c:v>
                </c:pt>
                <c:pt idx="251733">
                  <c:v>5.70825</c:v>
                </c:pt>
                <c:pt idx="251734">
                  <c:v>5.70828</c:v>
                </c:pt>
                <c:pt idx="251735">
                  <c:v>5.7083</c:v>
                </c:pt>
                <c:pt idx="251736">
                  <c:v>5.70832</c:v>
                </c:pt>
                <c:pt idx="251737">
                  <c:v>5.70834</c:v>
                </c:pt>
                <c:pt idx="251738">
                  <c:v>5.70837</c:v>
                </c:pt>
                <c:pt idx="251739">
                  <c:v>5.70839</c:v>
                </c:pt>
                <c:pt idx="251740">
                  <c:v>5.70841</c:v>
                </c:pt>
                <c:pt idx="251741">
                  <c:v>5.70843</c:v>
                </c:pt>
                <c:pt idx="251742">
                  <c:v>5.70846</c:v>
                </c:pt>
                <c:pt idx="251743">
                  <c:v>5.70848</c:v>
                </c:pt>
                <c:pt idx="251744">
                  <c:v>5.7085</c:v>
                </c:pt>
                <c:pt idx="251745">
                  <c:v>5.70853</c:v>
                </c:pt>
                <c:pt idx="251746">
                  <c:v>5.70855</c:v>
                </c:pt>
                <c:pt idx="251747">
                  <c:v>5.70857</c:v>
                </c:pt>
                <c:pt idx="251748">
                  <c:v>5.70859</c:v>
                </c:pt>
                <c:pt idx="251749">
                  <c:v>5.70862</c:v>
                </c:pt>
                <c:pt idx="251750">
                  <c:v>5.70864</c:v>
                </c:pt>
                <c:pt idx="251751">
                  <c:v>5.70866</c:v>
                </c:pt>
                <c:pt idx="251752">
                  <c:v>5.70869</c:v>
                </c:pt>
                <c:pt idx="251753">
                  <c:v>5.70871</c:v>
                </c:pt>
                <c:pt idx="251754">
                  <c:v>5.70873</c:v>
                </c:pt>
                <c:pt idx="251755">
                  <c:v>5.70875</c:v>
                </c:pt>
                <c:pt idx="251756">
                  <c:v>5.70878</c:v>
                </c:pt>
                <c:pt idx="251757">
                  <c:v>5.7088</c:v>
                </c:pt>
                <c:pt idx="251758">
                  <c:v>5.70882</c:v>
                </c:pt>
                <c:pt idx="251759">
                  <c:v>5.70884</c:v>
                </c:pt>
                <c:pt idx="251760">
                  <c:v>5.70887</c:v>
                </c:pt>
                <c:pt idx="251761">
                  <c:v>5.70889</c:v>
                </c:pt>
                <c:pt idx="251762">
                  <c:v>5.70891</c:v>
                </c:pt>
                <c:pt idx="251763">
                  <c:v>5.70893</c:v>
                </c:pt>
                <c:pt idx="251764">
                  <c:v>5.70896</c:v>
                </c:pt>
                <c:pt idx="251765">
                  <c:v>5.70898</c:v>
                </c:pt>
                <c:pt idx="251766">
                  <c:v>5.709</c:v>
                </c:pt>
                <c:pt idx="251767">
                  <c:v>5.70902</c:v>
                </c:pt>
                <c:pt idx="251768">
                  <c:v>5.70905</c:v>
                </c:pt>
                <c:pt idx="251769">
                  <c:v>5.70907</c:v>
                </c:pt>
                <c:pt idx="251770">
                  <c:v>5.70909</c:v>
                </c:pt>
                <c:pt idx="251771">
                  <c:v>5.70912</c:v>
                </c:pt>
                <c:pt idx="251772">
                  <c:v>5.70914</c:v>
                </c:pt>
                <c:pt idx="251773">
                  <c:v>5.70916</c:v>
                </c:pt>
                <c:pt idx="251774">
                  <c:v>5.70918</c:v>
                </c:pt>
                <c:pt idx="251775">
                  <c:v>5.70921</c:v>
                </c:pt>
                <c:pt idx="251776">
                  <c:v>5.70923</c:v>
                </c:pt>
                <c:pt idx="251777">
                  <c:v>5.70925</c:v>
                </c:pt>
                <c:pt idx="251778">
                  <c:v>5.70927</c:v>
                </c:pt>
                <c:pt idx="251779">
                  <c:v>5.7093</c:v>
                </c:pt>
                <c:pt idx="251780">
                  <c:v>5.70932</c:v>
                </c:pt>
                <c:pt idx="251781">
                  <c:v>5.70934</c:v>
                </c:pt>
                <c:pt idx="251782">
                  <c:v>5.70937</c:v>
                </c:pt>
                <c:pt idx="251783">
                  <c:v>5.70939</c:v>
                </c:pt>
                <c:pt idx="251784">
                  <c:v>5.70941</c:v>
                </c:pt>
                <c:pt idx="251785">
                  <c:v>5.70943</c:v>
                </c:pt>
                <c:pt idx="251786">
                  <c:v>5.70946</c:v>
                </c:pt>
                <c:pt idx="251787">
                  <c:v>5.70948</c:v>
                </c:pt>
                <c:pt idx="251788">
                  <c:v>5.7095</c:v>
                </c:pt>
                <c:pt idx="251789">
                  <c:v>5.70952</c:v>
                </c:pt>
                <c:pt idx="251790">
                  <c:v>5.70955</c:v>
                </c:pt>
                <c:pt idx="251791">
                  <c:v>5.70957</c:v>
                </c:pt>
                <c:pt idx="251792">
                  <c:v>5.70959</c:v>
                </c:pt>
                <c:pt idx="251793">
                  <c:v>5.70962</c:v>
                </c:pt>
                <c:pt idx="251794">
                  <c:v>5.70964</c:v>
                </c:pt>
                <c:pt idx="251795">
                  <c:v>5.70966</c:v>
                </c:pt>
                <c:pt idx="251796">
                  <c:v>5.70968</c:v>
                </c:pt>
                <c:pt idx="251797">
                  <c:v>5.7097</c:v>
                </c:pt>
                <c:pt idx="251798">
                  <c:v>5.70973</c:v>
                </c:pt>
                <c:pt idx="251799">
                  <c:v>5.70975</c:v>
                </c:pt>
                <c:pt idx="251800">
                  <c:v>5.70977</c:v>
                </c:pt>
                <c:pt idx="251801">
                  <c:v>5.7098</c:v>
                </c:pt>
                <c:pt idx="251802">
                  <c:v>5.70982</c:v>
                </c:pt>
                <c:pt idx="251803">
                  <c:v>5.70984</c:v>
                </c:pt>
                <c:pt idx="251804">
                  <c:v>5.70986</c:v>
                </c:pt>
                <c:pt idx="251805">
                  <c:v>5.70989</c:v>
                </c:pt>
                <c:pt idx="251806">
                  <c:v>5.70991</c:v>
                </c:pt>
                <c:pt idx="251807">
                  <c:v>5.70993</c:v>
                </c:pt>
                <c:pt idx="251808">
                  <c:v>5.70995</c:v>
                </c:pt>
                <c:pt idx="251809">
                  <c:v>5.70998</c:v>
                </c:pt>
                <c:pt idx="251810">
                  <c:v>5.71</c:v>
                </c:pt>
                <c:pt idx="251811">
                  <c:v>5.71002</c:v>
                </c:pt>
                <c:pt idx="251812">
                  <c:v>5.71005</c:v>
                </c:pt>
                <c:pt idx="251813">
                  <c:v>5.71007</c:v>
                </c:pt>
                <c:pt idx="251814">
                  <c:v>5.71009</c:v>
                </c:pt>
                <c:pt idx="251815">
                  <c:v>5.71011</c:v>
                </c:pt>
                <c:pt idx="251816">
                  <c:v>5.71014</c:v>
                </c:pt>
                <c:pt idx="251817">
                  <c:v>5.71016</c:v>
                </c:pt>
                <c:pt idx="251818">
                  <c:v>5.71018</c:v>
                </c:pt>
                <c:pt idx="251819">
                  <c:v>5.7102</c:v>
                </c:pt>
                <c:pt idx="251820">
                  <c:v>5.71023</c:v>
                </c:pt>
                <c:pt idx="251821">
                  <c:v>5.71025</c:v>
                </c:pt>
                <c:pt idx="251822">
                  <c:v>5.71027</c:v>
                </c:pt>
                <c:pt idx="251823">
                  <c:v>5.7103</c:v>
                </c:pt>
                <c:pt idx="251824">
                  <c:v>5.71032</c:v>
                </c:pt>
                <c:pt idx="251825">
                  <c:v>5.71034</c:v>
                </c:pt>
                <c:pt idx="251826">
                  <c:v>5.71036</c:v>
                </c:pt>
                <c:pt idx="251827">
                  <c:v>5.71038</c:v>
                </c:pt>
                <c:pt idx="251828">
                  <c:v>5.71041</c:v>
                </c:pt>
                <c:pt idx="251829">
                  <c:v>5.71043</c:v>
                </c:pt>
                <c:pt idx="251830">
                  <c:v>5.71045</c:v>
                </c:pt>
                <c:pt idx="251831">
                  <c:v>5.71048</c:v>
                </c:pt>
                <c:pt idx="251832">
                  <c:v>5.7105</c:v>
                </c:pt>
                <c:pt idx="251833">
                  <c:v>5.71052</c:v>
                </c:pt>
                <c:pt idx="251834">
                  <c:v>5.71054</c:v>
                </c:pt>
                <c:pt idx="251835">
                  <c:v>5.71057</c:v>
                </c:pt>
                <c:pt idx="251836">
                  <c:v>5.71059</c:v>
                </c:pt>
                <c:pt idx="251837">
                  <c:v>5.71061</c:v>
                </c:pt>
                <c:pt idx="251838">
                  <c:v>5.71063</c:v>
                </c:pt>
                <c:pt idx="251839">
                  <c:v>5.71066</c:v>
                </c:pt>
                <c:pt idx="251840">
                  <c:v>5.71068</c:v>
                </c:pt>
                <c:pt idx="251841">
                  <c:v>5.7107</c:v>
                </c:pt>
                <c:pt idx="251842">
                  <c:v>5.71073</c:v>
                </c:pt>
                <c:pt idx="251843">
                  <c:v>5.71075</c:v>
                </c:pt>
                <c:pt idx="251844">
                  <c:v>5.71077</c:v>
                </c:pt>
                <c:pt idx="251845">
                  <c:v>5.71079</c:v>
                </c:pt>
                <c:pt idx="251846">
                  <c:v>5.71082</c:v>
                </c:pt>
                <c:pt idx="251847">
                  <c:v>5.71084</c:v>
                </c:pt>
                <c:pt idx="251848">
                  <c:v>5.71086</c:v>
                </c:pt>
                <c:pt idx="251849">
                  <c:v>5.71088</c:v>
                </c:pt>
                <c:pt idx="251850">
                  <c:v>5.71091</c:v>
                </c:pt>
                <c:pt idx="251851">
                  <c:v>5.71093</c:v>
                </c:pt>
                <c:pt idx="251852">
                  <c:v>5.71095</c:v>
                </c:pt>
                <c:pt idx="251853">
                  <c:v>5.71098</c:v>
                </c:pt>
                <c:pt idx="251854">
                  <c:v>5.711</c:v>
                </c:pt>
                <c:pt idx="251855">
                  <c:v>5.71102</c:v>
                </c:pt>
                <c:pt idx="251856">
                  <c:v>5.71104</c:v>
                </c:pt>
                <c:pt idx="251857">
                  <c:v>5.71107</c:v>
                </c:pt>
                <c:pt idx="251858">
                  <c:v>5.71109</c:v>
                </c:pt>
                <c:pt idx="251859">
                  <c:v>5.71111</c:v>
                </c:pt>
                <c:pt idx="251860">
                  <c:v>5.71113</c:v>
                </c:pt>
                <c:pt idx="251861">
                  <c:v>5.71116</c:v>
                </c:pt>
                <c:pt idx="251862">
                  <c:v>5.71118</c:v>
                </c:pt>
                <c:pt idx="251863">
                  <c:v>5.7112</c:v>
                </c:pt>
                <c:pt idx="251864">
                  <c:v>5.71122</c:v>
                </c:pt>
                <c:pt idx="251865">
                  <c:v>5.71125</c:v>
                </c:pt>
                <c:pt idx="251866">
                  <c:v>5.71127</c:v>
                </c:pt>
                <c:pt idx="251867">
                  <c:v>5.71129</c:v>
                </c:pt>
                <c:pt idx="251868">
                  <c:v>5.71131</c:v>
                </c:pt>
                <c:pt idx="251869">
                  <c:v>5.71134</c:v>
                </c:pt>
                <c:pt idx="251870">
                  <c:v>5.71136</c:v>
                </c:pt>
                <c:pt idx="251871">
                  <c:v>5.71138</c:v>
                </c:pt>
                <c:pt idx="251872">
                  <c:v>5.71141</c:v>
                </c:pt>
                <c:pt idx="251873">
                  <c:v>5.71143</c:v>
                </c:pt>
                <c:pt idx="251874">
                  <c:v>5.71145</c:v>
                </c:pt>
                <c:pt idx="251875">
                  <c:v>5.71147</c:v>
                </c:pt>
                <c:pt idx="251876">
                  <c:v>5.7115</c:v>
                </c:pt>
                <c:pt idx="251877">
                  <c:v>5.71152</c:v>
                </c:pt>
                <c:pt idx="251878">
                  <c:v>5.71154</c:v>
                </c:pt>
                <c:pt idx="251879">
                  <c:v>5.71157</c:v>
                </c:pt>
                <c:pt idx="251880">
                  <c:v>5.71159</c:v>
                </c:pt>
                <c:pt idx="251881">
                  <c:v>5.71161</c:v>
                </c:pt>
                <c:pt idx="251882">
                  <c:v>5.71163</c:v>
                </c:pt>
                <c:pt idx="251883">
                  <c:v>5.71166</c:v>
                </c:pt>
                <c:pt idx="251884">
                  <c:v>5.71168</c:v>
                </c:pt>
                <c:pt idx="251885">
                  <c:v>5.7117</c:v>
                </c:pt>
                <c:pt idx="251886">
                  <c:v>5.71172</c:v>
                </c:pt>
                <c:pt idx="251887">
                  <c:v>5.71175</c:v>
                </c:pt>
                <c:pt idx="251888">
                  <c:v>5.71177</c:v>
                </c:pt>
                <c:pt idx="251889">
                  <c:v>5.71179</c:v>
                </c:pt>
                <c:pt idx="251890">
                  <c:v>5.71181</c:v>
                </c:pt>
                <c:pt idx="251891">
                  <c:v>5.71184</c:v>
                </c:pt>
                <c:pt idx="251892">
                  <c:v>5.71186</c:v>
                </c:pt>
                <c:pt idx="251893">
                  <c:v>5.71188</c:v>
                </c:pt>
                <c:pt idx="251894">
                  <c:v>5.7119</c:v>
                </c:pt>
                <c:pt idx="251895">
                  <c:v>5.71193</c:v>
                </c:pt>
                <c:pt idx="251896">
                  <c:v>5.71195</c:v>
                </c:pt>
                <c:pt idx="251897">
                  <c:v>5.71197</c:v>
                </c:pt>
                <c:pt idx="251898">
                  <c:v>5.71199</c:v>
                </c:pt>
                <c:pt idx="251899">
                  <c:v>5.71202</c:v>
                </c:pt>
                <c:pt idx="251900">
                  <c:v>5.71204</c:v>
                </c:pt>
                <c:pt idx="251901">
                  <c:v>5.71206</c:v>
                </c:pt>
                <c:pt idx="251902">
                  <c:v>5.71209</c:v>
                </c:pt>
                <c:pt idx="251903">
                  <c:v>5.71211</c:v>
                </c:pt>
                <c:pt idx="251904">
                  <c:v>5.71213</c:v>
                </c:pt>
                <c:pt idx="251905">
                  <c:v>5.71215</c:v>
                </c:pt>
                <c:pt idx="251906">
                  <c:v>5.71218</c:v>
                </c:pt>
                <c:pt idx="251907">
                  <c:v>5.7122</c:v>
                </c:pt>
                <c:pt idx="251908">
                  <c:v>5.71222</c:v>
                </c:pt>
                <c:pt idx="251909">
                  <c:v>5.71225</c:v>
                </c:pt>
                <c:pt idx="251910">
                  <c:v>5.71227</c:v>
                </c:pt>
                <c:pt idx="251911">
                  <c:v>5.71229</c:v>
                </c:pt>
                <c:pt idx="251912">
                  <c:v>5.71231</c:v>
                </c:pt>
                <c:pt idx="251913">
                  <c:v>5.71234</c:v>
                </c:pt>
                <c:pt idx="251914">
                  <c:v>5.71236</c:v>
                </c:pt>
                <c:pt idx="251915">
                  <c:v>5.71238</c:v>
                </c:pt>
                <c:pt idx="251916">
                  <c:v>5.7124</c:v>
                </c:pt>
                <c:pt idx="251917">
                  <c:v>5.71243</c:v>
                </c:pt>
                <c:pt idx="251918">
                  <c:v>5.71245</c:v>
                </c:pt>
                <c:pt idx="251919">
                  <c:v>5.71247</c:v>
                </c:pt>
                <c:pt idx="251920">
                  <c:v>5.71249</c:v>
                </c:pt>
                <c:pt idx="251921">
                  <c:v>5.71252</c:v>
                </c:pt>
                <c:pt idx="251922">
                  <c:v>5.71254</c:v>
                </c:pt>
                <c:pt idx="251923">
                  <c:v>5.71256</c:v>
                </c:pt>
                <c:pt idx="251924">
                  <c:v>5.71258</c:v>
                </c:pt>
                <c:pt idx="251925">
                  <c:v>5.71261</c:v>
                </c:pt>
                <c:pt idx="251926">
                  <c:v>5.71263</c:v>
                </c:pt>
                <c:pt idx="251927">
                  <c:v>5.71265</c:v>
                </c:pt>
                <c:pt idx="251928">
                  <c:v>5.71268</c:v>
                </c:pt>
                <c:pt idx="251929">
                  <c:v>5.7127</c:v>
                </c:pt>
                <c:pt idx="251930">
                  <c:v>5.71272</c:v>
                </c:pt>
                <c:pt idx="251931">
                  <c:v>5.71274</c:v>
                </c:pt>
                <c:pt idx="251932">
                  <c:v>5.71277</c:v>
                </c:pt>
                <c:pt idx="251933">
                  <c:v>5.71279</c:v>
                </c:pt>
                <c:pt idx="251934">
                  <c:v>5.71281</c:v>
                </c:pt>
                <c:pt idx="251935">
                  <c:v>5.71283</c:v>
                </c:pt>
                <c:pt idx="251936">
                  <c:v>5.71286</c:v>
                </c:pt>
                <c:pt idx="251937">
                  <c:v>5.71288</c:v>
                </c:pt>
                <c:pt idx="251938">
                  <c:v>5.7129</c:v>
                </c:pt>
                <c:pt idx="251939">
                  <c:v>5.71293</c:v>
                </c:pt>
                <c:pt idx="251940">
                  <c:v>5.71295</c:v>
                </c:pt>
                <c:pt idx="251941">
                  <c:v>5.71297</c:v>
                </c:pt>
                <c:pt idx="251942">
                  <c:v>5.71299</c:v>
                </c:pt>
                <c:pt idx="251943">
                  <c:v>5.71302</c:v>
                </c:pt>
                <c:pt idx="251944">
                  <c:v>5.71304</c:v>
                </c:pt>
                <c:pt idx="251945">
                  <c:v>5.71306</c:v>
                </c:pt>
                <c:pt idx="251946">
                  <c:v>5.71308</c:v>
                </c:pt>
                <c:pt idx="251947">
                  <c:v>5.71311</c:v>
                </c:pt>
                <c:pt idx="251948">
                  <c:v>5.71313</c:v>
                </c:pt>
                <c:pt idx="251949">
                  <c:v>5.71315</c:v>
                </c:pt>
                <c:pt idx="251950">
                  <c:v>5.71317</c:v>
                </c:pt>
                <c:pt idx="251951">
                  <c:v>5.7132</c:v>
                </c:pt>
                <c:pt idx="251952">
                  <c:v>5.71322</c:v>
                </c:pt>
                <c:pt idx="251953">
                  <c:v>5.71324</c:v>
                </c:pt>
                <c:pt idx="251954">
                  <c:v>5.71326</c:v>
                </c:pt>
                <c:pt idx="251955">
                  <c:v>5.71329</c:v>
                </c:pt>
                <c:pt idx="251956">
                  <c:v>5.71331</c:v>
                </c:pt>
                <c:pt idx="251957">
                  <c:v>5.71333</c:v>
                </c:pt>
                <c:pt idx="251958">
                  <c:v>5.71336</c:v>
                </c:pt>
                <c:pt idx="251959">
                  <c:v>5.71338</c:v>
                </c:pt>
                <c:pt idx="251960">
                  <c:v>5.7134</c:v>
                </c:pt>
                <c:pt idx="251961">
                  <c:v>5.71342</c:v>
                </c:pt>
                <c:pt idx="251962">
                  <c:v>5.71345</c:v>
                </c:pt>
                <c:pt idx="251963">
                  <c:v>5.71347</c:v>
                </c:pt>
                <c:pt idx="251964">
                  <c:v>5.71349</c:v>
                </c:pt>
                <c:pt idx="251965">
                  <c:v>5.71352</c:v>
                </c:pt>
                <c:pt idx="251966">
                  <c:v>5.71354</c:v>
                </c:pt>
                <c:pt idx="251967">
                  <c:v>5.71356</c:v>
                </c:pt>
                <c:pt idx="251968">
                  <c:v>5.71358</c:v>
                </c:pt>
                <c:pt idx="251969">
                  <c:v>5.71361</c:v>
                </c:pt>
                <c:pt idx="251970">
                  <c:v>5.71363</c:v>
                </c:pt>
                <c:pt idx="251971">
                  <c:v>5.71365</c:v>
                </c:pt>
                <c:pt idx="251972">
                  <c:v>5.71367</c:v>
                </c:pt>
                <c:pt idx="251973">
                  <c:v>5.7137</c:v>
                </c:pt>
                <c:pt idx="251974">
                  <c:v>5.71372</c:v>
                </c:pt>
                <c:pt idx="251975">
                  <c:v>5.71374</c:v>
                </c:pt>
                <c:pt idx="251976">
                  <c:v>5.71376</c:v>
                </c:pt>
                <c:pt idx="251977">
                  <c:v>5.71379</c:v>
                </c:pt>
                <c:pt idx="251978">
                  <c:v>5.71381</c:v>
                </c:pt>
                <c:pt idx="251979">
                  <c:v>5.71383</c:v>
                </c:pt>
                <c:pt idx="251980">
                  <c:v>5.71385</c:v>
                </c:pt>
                <c:pt idx="251981">
                  <c:v>5.71388</c:v>
                </c:pt>
                <c:pt idx="251982">
                  <c:v>5.7139</c:v>
                </c:pt>
                <c:pt idx="251983">
                  <c:v>5.71392</c:v>
                </c:pt>
                <c:pt idx="251984">
                  <c:v>5.71395</c:v>
                </c:pt>
                <c:pt idx="251985">
                  <c:v>5.71397</c:v>
                </c:pt>
                <c:pt idx="251986">
                  <c:v>5.71399</c:v>
                </c:pt>
                <c:pt idx="251987">
                  <c:v>5.71401</c:v>
                </c:pt>
                <c:pt idx="251988">
                  <c:v>5.71404</c:v>
                </c:pt>
                <c:pt idx="251989">
                  <c:v>5.71406</c:v>
                </c:pt>
                <c:pt idx="251990">
                  <c:v>5.71408</c:v>
                </c:pt>
                <c:pt idx="251991">
                  <c:v>5.7141</c:v>
                </c:pt>
                <c:pt idx="251992">
                  <c:v>5.71413</c:v>
                </c:pt>
                <c:pt idx="251993">
                  <c:v>5.71415</c:v>
                </c:pt>
                <c:pt idx="251994">
                  <c:v>5.71417</c:v>
                </c:pt>
                <c:pt idx="251995">
                  <c:v>5.7142</c:v>
                </c:pt>
                <c:pt idx="251996">
                  <c:v>5.71422</c:v>
                </c:pt>
                <c:pt idx="251997">
                  <c:v>5.71424</c:v>
                </c:pt>
                <c:pt idx="251998">
                  <c:v>5.71426</c:v>
                </c:pt>
                <c:pt idx="251999">
                  <c:v>5.71429</c:v>
                </c:pt>
                <c:pt idx="252000">
                  <c:v>5.71431</c:v>
                </c:pt>
                <c:pt idx="252001">
                  <c:v>5.71433</c:v>
                </c:pt>
                <c:pt idx="252002">
                  <c:v>5.71435</c:v>
                </c:pt>
                <c:pt idx="252003">
                  <c:v>5.71438</c:v>
                </c:pt>
                <c:pt idx="252004">
                  <c:v>5.7144</c:v>
                </c:pt>
                <c:pt idx="252005">
                  <c:v>5.71442</c:v>
                </c:pt>
                <c:pt idx="252006">
                  <c:v>5.71444</c:v>
                </c:pt>
                <c:pt idx="252007">
                  <c:v>5.71447</c:v>
                </c:pt>
                <c:pt idx="252008">
                  <c:v>5.71449</c:v>
                </c:pt>
                <c:pt idx="252009">
                  <c:v>5.71451</c:v>
                </c:pt>
                <c:pt idx="252010">
                  <c:v>5.71453</c:v>
                </c:pt>
                <c:pt idx="252011">
                  <c:v>5.71456</c:v>
                </c:pt>
                <c:pt idx="252012">
                  <c:v>5.71458</c:v>
                </c:pt>
                <c:pt idx="252013">
                  <c:v>5.7146</c:v>
                </c:pt>
                <c:pt idx="252014">
                  <c:v>5.71463</c:v>
                </c:pt>
                <c:pt idx="252015">
                  <c:v>5.71465</c:v>
                </c:pt>
                <c:pt idx="252016">
                  <c:v>5.71467</c:v>
                </c:pt>
                <c:pt idx="252017">
                  <c:v>5.71469</c:v>
                </c:pt>
                <c:pt idx="252018">
                  <c:v>5.71472</c:v>
                </c:pt>
                <c:pt idx="252019">
                  <c:v>5.71474</c:v>
                </c:pt>
                <c:pt idx="252020">
                  <c:v>5.71476</c:v>
                </c:pt>
                <c:pt idx="252021">
                  <c:v>5.71479</c:v>
                </c:pt>
                <c:pt idx="252022">
                  <c:v>5.71481</c:v>
                </c:pt>
                <c:pt idx="252023">
                  <c:v>5.71483</c:v>
                </c:pt>
                <c:pt idx="252024">
                  <c:v>5.71485</c:v>
                </c:pt>
                <c:pt idx="252025">
                  <c:v>5.71488</c:v>
                </c:pt>
                <c:pt idx="252026">
                  <c:v>5.7149</c:v>
                </c:pt>
                <c:pt idx="252027">
                  <c:v>5.71492</c:v>
                </c:pt>
                <c:pt idx="252028">
                  <c:v>5.71494</c:v>
                </c:pt>
                <c:pt idx="252029">
                  <c:v>5.71497</c:v>
                </c:pt>
                <c:pt idx="252030">
                  <c:v>5.71499</c:v>
                </c:pt>
                <c:pt idx="252031">
                  <c:v>5.71501</c:v>
                </c:pt>
                <c:pt idx="252032">
                  <c:v>5.71503</c:v>
                </c:pt>
                <c:pt idx="252033">
                  <c:v>5.71506</c:v>
                </c:pt>
                <c:pt idx="252034">
                  <c:v>5.71508</c:v>
                </c:pt>
                <c:pt idx="252035">
                  <c:v>5.7151</c:v>
                </c:pt>
                <c:pt idx="252036">
                  <c:v>5.71512</c:v>
                </c:pt>
                <c:pt idx="252037">
                  <c:v>5.71515</c:v>
                </c:pt>
                <c:pt idx="252038">
                  <c:v>5.71517</c:v>
                </c:pt>
                <c:pt idx="252039">
                  <c:v>5.71519</c:v>
                </c:pt>
                <c:pt idx="252040">
                  <c:v>5.71521</c:v>
                </c:pt>
                <c:pt idx="252041">
                  <c:v>5.71524</c:v>
                </c:pt>
                <c:pt idx="252042">
                  <c:v>5.71526</c:v>
                </c:pt>
                <c:pt idx="252043">
                  <c:v>5.71528</c:v>
                </c:pt>
                <c:pt idx="252044">
                  <c:v>5.71531</c:v>
                </c:pt>
                <c:pt idx="252045">
                  <c:v>5.71533</c:v>
                </c:pt>
                <c:pt idx="252046">
                  <c:v>5.71535</c:v>
                </c:pt>
                <c:pt idx="252047">
                  <c:v>5.71537</c:v>
                </c:pt>
                <c:pt idx="252048">
                  <c:v>5.7154</c:v>
                </c:pt>
                <c:pt idx="252049">
                  <c:v>5.71542</c:v>
                </c:pt>
                <c:pt idx="252050">
                  <c:v>5.71544</c:v>
                </c:pt>
                <c:pt idx="252051">
                  <c:v>5.71547</c:v>
                </c:pt>
                <c:pt idx="252052">
                  <c:v>5.71549</c:v>
                </c:pt>
                <c:pt idx="252053">
                  <c:v>5.71551</c:v>
                </c:pt>
                <c:pt idx="252054">
                  <c:v>5.71553</c:v>
                </c:pt>
                <c:pt idx="252055">
                  <c:v>5.71556</c:v>
                </c:pt>
                <c:pt idx="252056">
                  <c:v>5.71558</c:v>
                </c:pt>
                <c:pt idx="252057">
                  <c:v>5.7156</c:v>
                </c:pt>
                <c:pt idx="252058">
                  <c:v>5.71562</c:v>
                </c:pt>
                <c:pt idx="252059">
                  <c:v>5.71565</c:v>
                </c:pt>
                <c:pt idx="252060">
                  <c:v>5.71567</c:v>
                </c:pt>
                <c:pt idx="252061">
                  <c:v>5.71569</c:v>
                </c:pt>
                <c:pt idx="252062">
                  <c:v>5.71571</c:v>
                </c:pt>
                <c:pt idx="252063">
                  <c:v>5.71574</c:v>
                </c:pt>
                <c:pt idx="252064">
                  <c:v>5.71576</c:v>
                </c:pt>
                <c:pt idx="252065">
                  <c:v>5.71578</c:v>
                </c:pt>
                <c:pt idx="252066">
                  <c:v>5.7158</c:v>
                </c:pt>
                <c:pt idx="252067">
                  <c:v>5.71583</c:v>
                </c:pt>
                <c:pt idx="252068">
                  <c:v>5.71585</c:v>
                </c:pt>
                <c:pt idx="252069">
                  <c:v>5.71587</c:v>
                </c:pt>
                <c:pt idx="252070">
                  <c:v>5.7159</c:v>
                </c:pt>
                <c:pt idx="252071">
                  <c:v>5.71592</c:v>
                </c:pt>
                <c:pt idx="252072">
                  <c:v>5.71594</c:v>
                </c:pt>
                <c:pt idx="252073">
                  <c:v>5.71596</c:v>
                </c:pt>
                <c:pt idx="252074">
                  <c:v>5.71599</c:v>
                </c:pt>
                <c:pt idx="252075">
                  <c:v>5.71601</c:v>
                </c:pt>
                <c:pt idx="252076">
                  <c:v>5.71603</c:v>
                </c:pt>
                <c:pt idx="252077">
                  <c:v>5.71605</c:v>
                </c:pt>
                <c:pt idx="252078">
                  <c:v>5.71608</c:v>
                </c:pt>
                <c:pt idx="252079">
                  <c:v>5.7161</c:v>
                </c:pt>
                <c:pt idx="252080">
                  <c:v>5.71612</c:v>
                </c:pt>
                <c:pt idx="252081">
                  <c:v>5.71615</c:v>
                </c:pt>
                <c:pt idx="252082">
                  <c:v>5.71617</c:v>
                </c:pt>
                <c:pt idx="252083">
                  <c:v>5.71619</c:v>
                </c:pt>
                <c:pt idx="252084">
                  <c:v>5.71621</c:v>
                </c:pt>
                <c:pt idx="252085">
                  <c:v>5.71624</c:v>
                </c:pt>
                <c:pt idx="252086">
                  <c:v>5.71626</c:v>
                </c:pt>
                <c:pt idx="252087">
                  <c:v>5.71628</c:v>
                </c:pt>
                <c:pt idx="252088">
                  <c:v>5.7163</c:v>
                </c:pt>
                <c:pt idx="252089">
                  <c:v>5.71633</c:v>
                </c:pt>
                <c:pt idx="252090">
                  <c:v>5.71635</c:v>
                </c:pt>
                <c:pt idx="252091">
                  <c:v>5.71637</c:v>
                </c:pt>
                <c:pt idx="252092">
                  <c:v>5.7164</c:v>
                </c:pt>
                <c:pt idx="252093">
                  <c:v>5.71642</c:v>
                </c:pt>
                <c:pt idx="252094">
                  <c:v>5.71644</c:v>
                </c:pt>
                <c:pt idx="252095">
                  <c:v>5.71646</c:v>
                </c:pt>
                <c:pt idx="252096">
                  <c:v>5.71648</c:v>
                </c:pt>
                <c:pt idx="252097">
                  <c:v>5.71651</c:v>
                </c:pt>
                <c:pt idx="252098">
                  <c:v>5.71653</c:v>
                </c:pt>
                <c:pt idx="252099">
                  <c:v>5.71655</c:v>
                </c:pt>
                <c:pt idx="252100">
                  <c:v>5.71658</c:v>
                </c:pt>
                <c:pt idx="252101">
                  <c:v>5.7166</c:v>
                </c:pt>
                <c:pt idx="252102">
                  <c:v>5.71662</c:v>
                </c:pt>
                <c:pt idx="252103">
                  <c:v>5.71664</c:v>
                </c:pt>
                <c:pt idx="252104">
                  <c:v>5.71667</c:v>
                </c:pt>
                <c:pt idx="252105">
                  <c:v>5.71669</c:v>
                </c:pt>
                <c:pt idx="252106">
                  <c:v>5.71671</c:v>
                </c:pt>
                <c:pt idx="252107">
                  <c:v>5.71673</c:v>
                </c:pt>
                <c:pt idx="252108">
                  <c:v>5.71676</c:v>
                </c:pt>
                <c:pt idx="252109">
                  <c:v>5.71678</c:v>
                </c:pt>
                <c:pt idx="252110">
                  <c:v>5.7168</c:v>
                </c:pt>
                <c:pt idx="252111">
                  <c:v>5.71683</c:v>
                </c:pt>
                <c:pt idx="252112">
                  <c:v>5.71685</c:v>
                </c:pt>
                <c:pt idx="252113">
                  <c:v>5.71687</c:v>
                </c:pt>
                <c:pt idx="252114">
                  <c:v>5.71689</c:v>
                </c:pt>
                <c:pt idx="252115">
                  <c:v>5.71692</c:v>
                </c:pt>
                <c:pt idx="252116">
                  <c:v>5.71694</c:v>
                </c:pt>
                <c:pt idx="252117">
                  <c:v>5.71696</c:v>
                </c:pt>
                <c:pt idx="252118">
                  <c:v>5.71698</c:v>
                </c:pt>
                <c:pt idx="252119">
                  <c:v>5.71701</c:v>
                </c:pt>
                <c:pt idx="252120">
                  <c:v>5.71703</c:v>
                </c:pt>
                <c:pt idx="252121">
                  <c:v>5.71705</c:v>
                </c:pt>
                <c:pt idx="252122">
                  <c:v>5.71708</c:v>
                </c:pt>
                <c:pt idx="252123">
                  <c:v>5.7171</c:v>
                </c:pt>
                <c:pt idx="252124">
                  <c:v>5.71712</c:v>
                </c:pt>
                <c:pt idx="252125">
                  <c:v>5.71714</c:v>
                </c:pt>
                <c:pt idx="252126">
                  <c:v>5.71717</c:v>
                </c:pt>
                <c:pt idx="252127">
                  <c:v>5.71719</c:v>
                </c:pt>
                <c:pt idx="252128">
                  <c:v>5.71721</c:v>
                </c:pt>
                <c:pt idx="252129">
                  <c:v>5.71723</c:v>
                </c:pt>
                <c:pt idx="252130">
                  <c:v>5.71726</c:v>
                </c:pt>
                <c:pt idx="252131">
                  <c:v>5.71728</c:v>
                </c:pt>
                <c:pt idx="252132">
                  <c:v>5.7173</c:v>
                </c:pt>
                <c:pt idx="252133">
                  <c:v>5.71732</c:v>
                </c:pt>
                <c:pt idx="252134">
                  <c:v>5.71735</c:v>
                </c:pt>
                <c:pt idx="252135">
                  <c:v>5.71737</c:v>
                </c:pt>
                <c:pt idx="252136">
                  <c:v>5.71739</c:v>
                </c:pt>
                <c:pt idx="252137">
                  <c:v>5.71741</c:v>
                </c:pt>
                <c:pt idx="252138">
                  <c:v>5.71744</c:v>
                </c:pt>
                <c:pt idx="252139">
                  <c:v>5.71746</c:v>
                </c:pt>
                <c:pt idx="252140">
                  <c:v>5.71748</c:v>
                </c:pt>
                <c:pt idx="252141">
                  <c:v>5.71751</c:v>
                </c:pt>
                <c:pt idx="252142">
                  <c:v>5.71753</c:v>
                </c:pt>
                <c:pt idx="252143">
                  <c:v>5.71755</c:v>
                </c:pt>
                <c:pt idx="252144">
                  <c:v>5.71757</c:v>
                </c:pt>
                <c:pt idx="252145">
                  <c:v>5.7176</c:v>
                </c:pt>
                <c:pt idx="252146">
                  <c:v>5.71762</c:v>
                </c:pt>
                <c:pt idx="252147">
                  <c:v>5.71764</c:v>
                </c:pt>
                <c:pt idx="252148">
                  <c:v>5.71766</c:v>
                </c:pt>
                <c:pt idx="252149">
                  <c:v>5.71769</c:v>
                </c:pt>
                <c:pt idx="252150">
                  <c:v>5.71771</c:v>
                </c:pt>
                <c:pt idx="252151">
                  <c:v>5.71773</c:v>
                </c:pt>
                <c:pt idx="252152">
                  <c:v>5.71776</c:v>
                </c:pt>
                <c:pt idx="252153">
                  <c:v>5.71778</c:v>
                </c:pt>
                <c:pt idx="252154">
                  <c:v>5.7178</c:v>
                </c:pt>
                <c:pt idx="252155">
                  <c:v>5.71782</c:v>
                </c:pt>
                <c:pt idx="252156">
                  <c:v>5.71785</c:v>
                </c:pt>
                <c:pt idx="252157">
                  <c:v>5.71787</c:v>
                </c:pt>
                <c:pt idx="252158">
                  <c:v>5.71789</c:v>
                </c:pt>
                <c:pt idx="252159">
                  <c:v>5.71791</c:v>
                </c:pt>
                <c:pt idx="252160">
                  <c:v>5.71794</c:v>
                </c:pt>
                <c:pt idx="252161">
                  <c:v>5.71796</c:v>
                </c:pt>
                <c:pt idx="252162">
                  <c:v>5.71798</c:v>
                </c:pt>
                <c:pt idx="252163">
                  <c:v>5.718</c:v>
                </c:pt>
                <c:pt idx="252164">
                  <c:v>5.71803</c:v>
                </c:pt>
                <c:pt idx="252165">
                  <c:v>5.71805</c:v>
                </c:pt>
                <c:pt idx="252166">
                  <c:v>5.71807</c:v>
                </c:pt>
                <c:pt idx="252167">
                  <c:v>5.71809</c:v>
                </c:pt>
                <c:pt idx="252168">
                  <c:v>5.71812</c:v>
                </c:pt>
                <c:pt idx="252169">
                  <c:v>5.71814</c:v>
                </c:pt>
                <c:pt idx="252170">
                  <c:v>5.71816</c:v>
                </c:pt>
                <c:pt idx="252171">
                  <c:v>5.71819</c:v>
                </c:pt>
                <c:pt idx="252172">
                  <c:v>5.71821</c:v>
                </c:pt>
                <c:pt idx="252173">
                  <c:v>5.71823</c:v>
                </c:pt>
                <c:pt idx="252174">
                  <c:v>5.71825</c:v>
                </c:pt>
                <c:pt idx="252175">
                  <c:v>5.71828</c:v>
                </c:pt>
                <c:pt idx="252176">
                  <c:v>5.7183</c:v>
                </c:pt>
                <c:pt idx="252177">
                  <c:v>5.71832</c:v>
                </c:pt>
                <c:pt idx="252178">
                  <c:v>5.71835</c:v>
                </c:pt>
                <c:pt idx="252179">
                  <c:v>5.71837</c:v>
                </c:pt>
                <c:pt idx="252180">
                  <c:v>5.71839</c:v>
                </c:pt>
                <c:pt idx="252181">
                  <c:v>5.71841</c:v>
                </c:pt>
                <c:pt idx="252182">
                  <c:v>5.71844</c:v>
                </c:pt>
                <c:pt idx="252183">
                  <c:v>5.71846</c:v>
                </c:pt>
                <c:pt idx="252184">
                  <c:v>5.71848</c:v>
                </c:pt>
                <c:pt idx="252185">
                  <c:v>5.7185</c:v>
                </c:pt>
                <c:pt idx="252186">
                  <c:v>5.71853</c:v>
                </c:pt>
                <c:pt idx="252187">
                  <c:v>5.71855</c:v>
                </c:pt>
                <c:pt idx="252188">
                  <c:v>5.71857</c:v>
                </c:pt>
                <c:pt idx="252189">
                  <c:v>5.71859</c:v>
                </c:pt>
                <c:pt idx="252190">
                  <c:v>5.71862</c:v>
                </c:pt>
                <c:pt idx="252191">
                  <c:v>5.71864</c:v>
                </c:pt>
                <c:pt idx="252192">
                  <c:v>5.71866</c:v>
                </c:pt>
                <c:pt idx="252193">
                  <c:v>5.71868</c:v>
                </c:pt>
                <c:pt idx="252194">
                  <c:v>5.71871</c:v>
                </c:pt>
                <c:pt idx="252195">
                  <c:v>5.71873</c:v>
                </c:pt>
                <c:pt idx="252196">
                  <c:v>5.71875</c:v>
                </c:pt>
                <c:pt idx="252197">
                  <c:v>5.71878</c:v>
                </c:pt>
                <c:pt idx="252198">
                  <c:v>5.7188</c:v>
                </c:pt>
                <c:pt idx="252199">
                  <c:v>5.71882</c:v>
                </c:pt>
                <c:pt idx="252200">
                  <c:v>5.71884</c:v>
                </c:pt>
                <c:pt idx="252201">
                  <c:v>5.71887</c:v>
                </c:pt>
                <c:pt idx="252202">
                  <c:v>5.71889</c:v>
                </c:pt>
                <c:pt idx="252203">
                  <c:v>5.71891</c:v>
                </c:pt>
                <c:pt idx="252204">
                  <c:v>5.71893</c:v>
                </c:pt>
                <c:pt idx="252205">
                  <c:v>5.71896</c:v>
                </c:pt>
                <c:pt idx="252206">
                  <c:v>5.71898</c:v>
                </c:pt>
                <c:pt idx="252207">
                  <c:v>5.719</c:v>
                </c:pt>
                <c:pt idx="252208">
                  <c:v>5.71903</c:v>
                </c:pt>
                <c:pt idx="252209">
                  <c:v>5.71905</c:v>
                </c:pt>
                <c:pt idx="252210">
                  <c:v>5.71907</c:v>
                </c:pt>
                <c:pt idx="252211">
                  <c:v>5.71909</c:v>
                </c:pt>
                <c:pt idx="252212">
                  <c:v>5.71912</c:v>
                </c:pt>
                <c:pt idx="252213">
                  <c:v>5.71914</c:v>
                </c:pt>
                <c:pt idx="252214">
                  <c:v>5.71916</c:v>
                </c:pt>
                <c:pt idx="252215">
                  <c:v>5.71918</c:v>
                </c:pt>
                <c:pt idx="252216">
                  <c:v>5.71921</c:v>
                </c:pt>
                <c:pt idx="252217">
                  <c:v>5.71923</c:v>
                </c:pt>
                <c:pt idx="252218">
                  <c:v>5.71925</c:v>
                </c:pt>
                <c:pt idx="252219">
                  <c:v>5.71927</c:v>
                </c:pt>
                <c:pt idx="252220">
                  <c:v>5.7193</c:v>
                </c:pt>
                <c:pt idx="252221">
                  <c:v>5.71932</c:v>
                </c:pt>
                <c:pt idx="252222">
                  <c:v>5.71934</c:v>
                </c:pt>
                <c:pt idx="252223">
                  <c:v>5.71936</c:v>
                </c:pt>
                <c:pt idx="252224">
                  <c:v>5.71939</c:v>
                </c:pt>
                <c:pt idx="252225">
                  <c:v>5.71941</c:v>
                </c:pt>
                <c:pt idx="252226">
                  <c:v>5.71943</c:v>
                </c:pt>
                <c:pt idx="252227">
                  <c:v>5.71946</c:v>
                </c:pt>
                <c:pt idx="252228">
                  <c:v>5.71948</c:v>
                </c:pt>
                <c:pt idx="252229">
                  <c:v>5.7195</c:v>
                </c:pt>
                <c:pt idx="252230">
                  <c:v>5.71952</c:v>
                </c:pt>
                <c:pt idx="252231">
                  <c:v>5.71955</c:v>
                </c:pt>
                <c:pt idx="252232">
                  <c:v>5.71957</c:v>
                </c:pt>
                <c:pt idx="252233">
                  <c:v>5.71959</c:v>
                </c:pt>
                <c:pt idx="252234">
                  <c:v>5.71962</c:v>
                </c:pt>
                <c:pt idx="252235">
                  <c:v>5.71964</c:v>
                </c:pt>
                <c:pt idx="252236">
                  <c:v>5.71966</c:v>
                </c:pt>
                <c:pt idx="252237">
                  <c:v>5.71968</c:v>
                </c:pt>
                <c:pt idx="252238">
                  <c:v>5.71971</c:v>
                </c:pt>
                <c:pt idx="252239">
                  <c:v>5.71973</c:v>
                </c:pt>
                <c:pt idx="252240">
                  <c:v>5.71975</c:v>
                </c:pt>
                <c:pt idx="252241">
                  <c:v>5.71977</c:v>
                </c:pt>
                <c:pt idx="252242">
                  <c:v>5.7198</c:v>
                </c:pt>
                <c:pt idx="252243">
                  <c:v>5.71982</c:v>
                </c:pt>
                <c:pt idx="252244">
                  <c:v>5.71984</c:v>
                </c:pt>
                <c:pt idx="252245">
                  <c:v>5.71986</c:v>
                </c:pt>
                <c:pt idx="252246">
                  <c:v>5.71989</c:v>
                </c:pt>
                <c:pt idx="252247">
                  <c:v>5.71991</c:v>
                </c:pt>
                <c:pt idx="252248">
                  <c:v>5.71993</c:v>
                </c:pt>
                <c:pt idx="252249">
                  <c:v>5.71995</c:v>
                </c:pt>
                <c:pt idx="252250">
                  <c:v>5.71998</c:v>
                </c:pt>
                <c:pt idx="252251">
                  <c:v>5.72</c:v>
                </c:pt>
                <c:pt idx="252252">
                  <c:v>5.72002</c:v>
                </c:pt>
                <c:pt idx="252253">
                  <c:v>5.72004</c:v>
                </c:pt>
                <c:pt idx="252254">
                  <c:v>5.72007</c:v>
                </c:pt>
                <c:pt idx="252255">
                  <c:v>5.72009</c:v>
                </c:pt>
                <c:pt idx="252256">
                  <c:v>5.72011</c:v>
                </c:pt>
                <c:pt idx="252257">
                  <c:v>5.72014</c:v>
                </c:pt>
                <c:pt idx="252258">
                  <c:v>5.72016</c:v>
                </c:pt>
                <c:pt idx="252259">
                  <c:v>5.72018</c:v>
                </c:pt>
                <c:pt idx="252260">
                  <c:v>5.7202</c:v>
                </c:pt>
                <c:pt idx="252261">
                  <c:v>5.72023</c:v>
                </c:pt>
                <c:pt idx="252262">
                  <c:v>5.72025</c:v>
                </c:pt>
                <c:pt idx="252263">
                  <c:v>5.72027</c:v>
                </c:pt>
                <c:pt idx="252264">
                  <c:v>5.7203</c:v>
                </c:pt>
                <c:pt idx="252265">
                  <c:v>5.72032</c:v>
                </c:pt>
                <c:pt idx="252266">
                  <c:v>5.72034</c:v>
                </c:pt>
                <c:pt idx="252267">
                  <c:v>5.72036</c:v>
                </c:pt>
                <c:pt idx="252268">
                  <c:v>5.72039</c:v>
                </c:pt>
                <c:pt idx="252269">
                  <c:v>5.72041</c:v>
                </c:pt>
                <c:pt idx="252270">
                  <c:v>5.72043</c:v>
                </c:pt>
                <c:pt idx="252271">
                  <c:v>5.72045</c:v>
                </c:pt>
                <c:pt idx="252272">
                  <c:v>5.72048</c:v>
                </c:pt>
                <c:pt idx="252273">
                  <c:v>5.7205</c:v>
                </c:pt>
                <c:pt idx="252274">
                  <c:v>5.72052</c:v>
                </c:pt>
                <c:pt idx="252275">
                  <c:v>5.72054</c:v>
                </c:pt>
                <c:pt idx="252276">
                  <c:v>5.72057</c:v>
                </c:pt>
                <c:pt idx="252277">
                  <c:v>5.72059</c:v>
                </c:pt>
                <c:pt idx="252278">
                  <c:v>5.72061</c:v>
                </c:pt>
                <c:pt idx="252279">
                  <c:v>5.72063</c:v>
                </c:pt>
                <c:pt idx="252280">
                  <c:v>5.72066</c:v>
                </c:pt>
                <c:pt idx="252281">
                  <c:v>5.72068</c:v>
                </c:pt>
                <c:pt idx="252282">
                  <c:v>5.7207</c:v>
                </c:pt>
                <c:pt idx="252283">
                  <c:v>5.72073</c:v>
                </c:pt>
                <c:pt idx="252284">
                  <c:v>5.72075</c:v>
                </c:pt>
                <c:pt idx="252285">
                  <c:v>5.72077</c:v>
                </c:pt>
                <c:pt idx="252286">
                  <c:v>5.72079</c:v>
                </c:pt>
                <c:pt idx="252287">
                  <c:v>5.72082</c:v>
                </c:pt>
                <c:pt idx="252288">
                  <c:v>5.72084</c:v>
                </c:pt>
                <c:pt idx="252289">
                  <c:v>5.72086</c:v>
                </c:pt>
                <c:pt idx="252290">
                  <c:v>5.72088</c:v>
                </c:pt>
                <c:pt idx="252291">
                  <c:v>5.72091</c:v>
                </c:pt>
                <c:pt idx="252292">
                  <c:v>5.72093</c:v>
                </c:pt>
                <c:pt idx="252293">
                  <c:v>5.72095</c:v>
                </c:pt>
                <c:pt idx="252294">
                  <c:v>5.72098</c:v>
                </c:pt>
                <c:pt idx="252295">
                  <c:v>5.721</c:v>
                </c:pt>
                <c:pt idx="252296">
                  <c:v>5.72102</c:v>
                </c:pt>
                <c:pt idx="252297">
                  <c:v>5.72104</c:v>
                </c:pt>
                <c:pt idx="252298">
                  <c:v>5.72107</c:v>
                </c:pt>
                <c:pt idx="252299">
                  <c:v>5.72109</c:v>
                </c:pt>
                <c:pt idx="252300">
                  <c:v>5.72111</c:v>
                </c:pt>
                <c:pt idx="252301">
                  <c:v>5.72113</c:v>
                </c:pt>
                <c:pt idx="252302">
                  <c:v>5.72116</c:v>
                </c:pt>
                <c:pt idx="252303">
                  <c:v>5.72118</c:v>
                </c:pt>
                <c:pt idx="252304">
                  <c:v>5.7212</c:v>
                </c:pt>
                <c:pt idx="252305">
                  <c:v>5.72122</c:v>
                </c:pt>
                <c:pt idx="252306">
                  <c:v>5.72125</c:v>
                </c:pt>
                <c:pt idx="252307">
                  <c:v>5.72127</c:v>
                </c:pt>
                <c:pt idx="252308">
                  <c:v>5.72129</c:v>
                </c:pt>
                <c:pt idx="252309">
                  <c:v>5.72131</c:v>
                </c:pt>
                <c:pt idx="252310">
                  <c:v>5.72134</c:v>
                </c:pt>
                <c:pt idx="252311">
                  <c:v>5.72136</c:v>
                </c:pt>
                <c:pt idx="252312">
                  <c:v>5.72138</c:v>
                </c:pt>
                <c:pt idx="252313">
                  <c:v>5.72141</c:v>
                </c:pt>
                <c:pt idx="252314">
                  <c:v>5.72143</c:v>
                </c:pt>
                <c:pt idx="252315">
                  <c:v>5.72145</c:v>
                </c:pt>
                <c:pt idx="252316">
                  <c:v>5.72147</c:v>
                </c:pt>
                <c:pt idx="252317">
                  <c:v>5.7215</c:v>
                </c:pt>
                <c:pt idx="252318">
                  <c:v>5.72152</c:v>
                </c:pt>
                <c:pt idx="252319">
                  <c:v>5.72154</c:v>
                </c:pt>
                <c:pt idx="252320">
                  <c:v>5.72157</c:v>
                </c:pt>
                <c:pt idx="252321">
                  <c:v>5.72159</c:v>
                </c:pt>
                <c:pt idx="252322">
                  <c:v>5.72161</c:v>
                </c:pt>
                <c:pt idx="252323">
                  <c:v>5.72163</c:v>
                </c:pt>
                <c:pt idx="252324">
                  <c:v>5.72166</c:v>
                </c:pt>
                <c:pt idx="252325">
                  <c:v>5.72168</c:v>
                </c:pt>
                <c:pt idx="252326">
                  <c:v>5.7217</c:v>
                </c:pt>
                <c:pt idx="252327">
                  <c:v>5.72172</c:v>
                </c:pt>
                <c:pt idx="252328">
                  <c:v>5.72175</c:v>
                </c:pt>
                <c:pt idx="252329">
                  <c:v>5.72177</c:v>
                </c:pt>
                <c:pt idx="252330">
                  <c:v>5.72179</c:v>
                </c:pt>
                <c:pt idx="252331">
                  <c:v>5.72181</c:v>
                </c:pt>
                <c:pt idx="252332">
                  <c:v>5.72184</c:v>
                </c:pt>
                <c:pt idx="252333">
                  <c:v>5.72186</c:v>
                </c:pt>
                <c:pt idx="252334">
                  <c:v>5.72188</c:v>
                </c:pt>
                <c:pt idx="252335">
                  <c:v>5.7219</c:v>
                </c:pt>
                <c:pt idx="252336">
                  <c:v>5.72193</c:v>
                </c:pt>
                <c:pt idx="252337">
                  <c:v>5.72195</c:v>
                </c:pt>
                <c:pt idx="252338">
                  <c:v>5.72197</c:v>
                </c:pt>
                <c:pt idx="252339">
                  <c:v>5.72199</c:v>
                </c:pt>
                <c:pt idx="252340">
                  <c:v>5.72202</c:v>
                </c:pt>
                <c:pt idx="252341">
                  <c:v>5.72204</c:v>
                </c:pt>
                <c:pt idx="252342">
                  <c:v>5.72206</c:v>
                </c:pt>
                <c:pt idx="252343">
                  <c:v>5.72209</c:v>
                </c:pt>
                <c:pt idx="252344">
                  <c:v>5.72211</c:v>
                </c:pt>
                <c:pt idx="252345">
                  <c:v>5.72213</c:v>
                </c:pt>
                <c:pt idx="252346">
                  <c:v>5.72215</c:v>
                </c:pt>
                <c:pt idx="252347">
                  <c:v>5.72218</c:v>
                </c:pt>
                <c:pt idx="252348">
                  <c:v>5.7222</c:v>
                </c:pt>
                <c:pt idx="252349">
                  <c:v>5.72222</c:v>
                </c:pt>
                <c:pt idx="252350">
                  <c:v>5.72225</c:v>
                </c:pt>
                <c:pt idx="252351">
                  <c:v>5.72227</c:v>
                </c:pt>
                <c:pt idx="252352">
                  <c:v>5.72229</c:v>
                </c:pt>
                <c:pt idx="252353">
                  <c:v>5.72231</c:v>
                </c:pt>
                <c:pt idx="252354">
                  <c:v>5.72234</c:v>
                </c:pt>
                <c:pt idx="252355">
                  <c:v>5.72236</c:v>
                </c:pt>
                <c:pt idx="252356">
                  <c:v>5.72238</c:v>
                </c:pt>
                <c:pt idx="252357">
                  <c:v>5.7224</c:v>
                </c:pt>
                <c:pt idx="252358">
                  <c:v>5.72243</c:v>
                </c:pt>
                <c:pt idx="252359">
                  <c:v>5.72245</c:v>
                </c:pt>
                <c:pt idx="252360">
                  <c:v>5.72247</c:v>
                </c:pt>
                <c:pt idx="252361">
                  <c:v>5.72249</c:v>
                </c:pt>
                <c:pt idx="252362">
                  <c:v>5.72252</c:v>
                </c:pt>
                <c:pt idx="252363">
                  <c:v>5.72254</c:v>
                </c:pt>
                <c:pt idx="252364">
                  <c:v>5.72256</c:v>
                </c:pt>
                <c:pt idx="252365">
                  <c:v>5.72258</c:v>
                </c:pt>
                <c:pt idx="252366">
                  <c:v>5.72261</c:v>
                </c:pt>
                <c:pt idx="252367">
                  <c:v>5.72263</c:v>
                </c:pt>
                <c:pt idx="252368">
                  <c:v>5.72265</c:v>
                </c:pt>
                <c:pt idx="252369">
                  <c:v>5.72268</c:v>
                </c:pt>
                <c:pt idx="252370">
                  <c:v>5.7227</c:v>
                </c:pt>
                <c:pt idx="252371">
                  <c:v>5.72272</c:v>
                </c:pt>
                <c:pt idx="252372">
                  <c:v>5.72274</c:v>
                </c:pt>
                <c:pt idx="252373">
                  <c:v>5.72277</c:v>
                </c:pt>
                <c:pt idx="252374">
                  <c:v>5.72279</c:v>
                </c:pt>
                <c:pt idx="252375">
                  <c:v>5.72281</c:v>
                </c:pt>
                <c:pt idx="252376">
                  <c:v>5.72283</c:v>
                </c:pt>
                <c:pt idx="252377">
                  <c:v>5.72286</c:v>
                </c:pt>
                <c:pt idx="252378">
                  <c:v>5.72288</c:v>
                </c:pt>
                <c:pt idx="252379">
                  <c:v>5.7229</c:v>
                </c:pt>
                <c:pt idx="252380">
                  <c:v>5.72293</c:v>
                </c:pt>
                <c:pt idx="252381">
                  <c:v>5.72295</c:v>
                </c:pt>
                <c:pt idx="252382">
                  <c:v>5.72297</c:v>
                </c:pt>
                <c:pt idx="252383">
                  <c:v>5.72299</c:v>
                </c:pt>
                <c:pt idx="252384">
                  <c:v>5.72302</c:v>
                </c:pt>
                <c:pt idx="252385">
                  <c:v>5.72304</c:v>
                </c:pt>
                <c:pt idx="252386">
                  <c:v>5.72306</c:v>
                </c:pt>
                <c:pt idx="252387">
                  <c:v>5.72308</c:v>
                </c:pt>
                <c:pt idx="252388">
                  <c:v>5.72311</c:v>
                </c:pt>
                <c:pt idx="252389">
                  <c:v>5.72313</c:v>
                </c:pt>
                <c:pt idx="252390">
                  <c:v>5.72315</c:v>
                </c:pt>
                <c:pt idx="252391">
                  <c:v>5.72318</c:v>
                </c:pt>
                <c:pt idx="252392">
                  <c:v>5.7232</c:v>
                </c:pt>
                <c:pt idx="252393">
                  <c:v>5.72322</c:v>
                </c:pt>
                <c:pt idx="252394">
                  <c:v>5.72324</c:v>
                </c:pt>
                <c:pt idx="252395">
                  <c:v>5.72326</c:v>
                </c:pt>
                <c:pt idx="252396">
                  <c:v>5.72329</c:v>
                </c:pt>
                <c:pt idx="252397">
                  <c:v>5.72331</c:v>
                </c:pt>
                <c:pt idx="252398">
                  <c:v>5.72333</c:v>
                </c:pt>
                <c:pt idx="252399">
                  <c:v>5.72336</c:v>
                </c:pt>
                <c:pt idx="252400">
                  <c:v>5.72338</c:v>
                </c:pt>
                <c:pt idx="252401">
                  <c:v>5.7234</c:v>
                </c:pt>
                <c:pt idx="252402">
                  <c:v>5.72342</c:v>
                </c:pt>
                <c:pt idx="252403">
                  <c:v>5.72345</c:v>
                </c:pt>
                <c:pt idx="252404">
                  <c:v>5.72347</c:v>
                </c:pt>
                <c:pt idx="252405">
                  <c:v>5.72349</c:v>
                </c:pt>
                <c:pt idx="252406">
                  <c:v>5.72351</c:v>
                </c:pt>
                <c:pt idx="252407">
                  <c:v>5.72354</c:v>
                </c:pt>
                <c:pt idx="252408">
                  <c:v>5.72356</c:v>
                </c:pt>
                <c:pt idx="252409">
                  <c:v>5.72358</c:v>
                </c:pt>
                <c:pt idx="252410">
                  <c:v>5.72361</c:v>
                </c:pt>
                <c:pt idx="252411">
                  <c:v>5.72363</c:v>
                </c:pt>
                <c:pt idx="252412">
                  <c:v>5.72365</c:v>
                </c:pt>
                <c:pt idx="252413">
                  <c:v>5.72367</c:v>
                </c:pt>
                <c:pt idx="252414">
                  <c:v>5.7237</c:v>
                </c:pt>
                <c:pt idx="252415">
                  <c:v>5.72372</c:v>
                </c:pt>
                <c:pt idx="252416">
                  <c:v>5.72374</c:v>
                </c:pt>
                <c:pt idx="252417">
                  <c:v>5.72376</c:v>
                </c:pt>
                <c:pt idx="252418">
                  <c:v>5.72379</c:v>
                </c:pt>
                <c:pt idx="252419">
                  <c:v>5.72381</c:v>
                </c:pt>
                <c:pt idx="252420">
                  <c:v>5.72383</c:v>
                </c:pt>
                <c:pt idx="252421">
                  <c:v>5.72386</c:v>
                </c:pt>
                <c:pt idx="252422">
                  <c:v>5.72388</c:v>
                </c:pt>
                <c:pt idx="252423">
                  <c:v>5.7239</c:v>
                </c:pt>
                <c:pt idx="252424">
                  <c:v>5.72392</c:v>
                </c:pt>
                <c:pt idx="252425">
                  <c:v>5.72395</c:v>
                </c:pt>
                <c:pt idx="252426">
                  <c:v>5.72397</c:v>
                </c:pt>
                <c:pt idx="252427">
                  <c:v>5.72399</c:v>
                </c:pt>
                <c:pt idx="252428">
                  <c:v>5.72401</c:v>
                </c:pt>
                <c:pt idx="252429">
                  <c:v>5.72404</c:v>
                </c:pt>
                <c:pt idx="252430">
                  <c:v>5.72406</c:v>
                </c:pt>
                <c:pt idx="252431">
                  <c:v>5.72408</c:v>
                </c:pt>
                <c:pt idx="252432">
                  <c:v>5.7241</c:v>
                </c:pt>
                <c:pt idx="252433">
                  <c:v>5.72413</c:v>
                </c:pt>
                <c:pt idx="252434">
                  <c:v>5.72415</c:v>
                </c:pt>
                <c:pt idx="252435">
                  <c:v>5.72417</c:v>
                </c:pt>
                <c:pt idx="252436">
                  <c:v>5.72419</c:v>
                </c:pt>
                <c:pt idx="252437">
                  <c:v>5.72422</c:v>
                </c:pt>
                <c:pt idx="252438">
                  <c:v>5.72424</c:v>
                </c:pt>
                <c:pt idx="252439">
                  <c:v>5.72426</c:v>
                </c:pt>
                <c:pt idx="252440">
                  <c:v>5.72429</c:v>
                </c:pt>
                <c:pt idx="252441">
                  <c:v>5.72431</c:v>
                </c:pt>
                <c:pt idx="252442">
                  <c:v>5.72433</c:v>
                </c:pt>
                <c:pt idx="252443">
                  <c:v>5.72435</c:v>
                </c:pt>
                <c:pt idx="252444">
                  <c:v>5.72438</c:v>
                </c:pt>
                <c:pt idx="252445">
                  <c:v>5.7244</c:v>
                </c:pt>
                <c:pt idx="252446">
                  <c:v>5.72442</c:v>
                </c:pt>
                <c:pt idx="252447">
                  <c:v>5.72444</c:v>
                </c:pt>
                <c:pt idx="252448">
                  <c:v>5.72447</c:v>
                </c:pt>
                <c:pt idx="252449">
                  <c:v>5.72449</c:v>
                </c:pt>
                <c:pt idx="252450">
                  <c:v>5.72451</c:v>
                </c:pt>
                <c:pt idx="252451">
                  <c:v>5.72454</c:v>
                </c:pt>
                <c:pt idx="252452">
                  <c:v>5.72456</c:v>
                </c:pt>
                <c:pt idx="252453">
                  <c:v>5.72458</c:v>
                </c:pt>
                <c:pt idx="252454">
                  <c:v>5.7246</c:v>
                </c:pt>
                <c:pt idx="252455">
                  <c:v>5.72463</c:v>
                </c:pt>
                <c:pt idx="252456">
                  <c:v>5.72465</c:v>
                </c:pt>
                <c:pt idx="252457">
                  <c:v>5.72467</c:v>
                </c:pt>
                <c:pt idx="252458">
                  <c:v>5.72469</c:v>
                </c:pt>
                <c:pt idx="252459">
                  <c:v>5.72472</c:v>
                </c:pt>
                <c:pt idx="252460">
                  <c:v>5.72474</c:v>
                </c:pt>
                <c:pt idx="252461">
                  <c:v>5.72476</c:v>
                </c:pt>
                <c:pt idx="252462">
                  <c:v>5.72478</c:v>
                </c:pt>
                <c:pt idx="252463">
                  <c:v>5.72481</c:v>
                </c:pt>
                <c:pt idx="252464">
                  <c:v>5.72483</c:v>
                </c:pt>
                <c:pt idx="252465">
                  <c:v>5.72485</c:v>
                </c:pt>
                <c:pt idx="252466">
                  <c:v>5.72487</c:v>
                </c:pt>
                <c:pt idx="252467">
                  <c:v>5.7249</c:v>
                </c:pt>
                <c:pt idx="252468">
                  <c:v>5.72492</c:v>
                </c:pt>
                <c:pt idx="252469">
                  <c:v>5.72494</c:v>
                </c:pt>
                <c:pt idx="252470">
                  <c:v>5.72497</c:v>
                </c:pt>
                <c:pt idx="252471">
                  <c:v>5.72499</c:v>
                </c:pt>
                <c:pt idx="252472">
                  <c:v>5.72501</c:v>
                </c:pt>
                <c:pt idx="252473">
                  <c:v>5.72503</c:v>
                </c:pt>
                <c:pt idx="252474">
                  <c:v>5.72506</c:v>
                </c:pt>
                <c:pt idx="252475">
                  <c:v>5.72508</c:v>
                </c:pt>
                <c:pt idx="252476">
                  <c:v>5.7251</c:v>
                </c:pt>
                <c:pt idx="252477">
                  <c:v>5.72513</c:v>
                </c:pt>
                <c:pt idx="252478">
                  <c:v>5.72515</c:v>
                </c:pt>
                <c:pt idx="252479">
                  <c:v>5.72517</c:v>
                </c:pt>
                <c:pt idx="252480">
                  <c:v>5.72519</c:v>
                </c:pt>
                <c:pt idx="252481">
                  <c:v>5.72522</c:v>
                </c:pt>
                <c:pt idx="252482">
                  <c:v>5.72524</c:v>
                </c:pt>
                <c:pt idx="252483">
                  <c:v>5.72526</c:v>
                </c:pt>
                <c:pt idx="252484">
                  <c:v>5.72528</c:v>
                </c:pt>
                <c:pt idx="252485">
                  <c:v>5.72531</c:v>
                </c:pt>
                <c:pt idx="252486">
                  <c:v>5.72533</c:v>
                </c:pt>
                <c:pt idx="252487">
                  <c:v>5.72535</c:v>
                </c:pt>
                <c:pt idx="252488">
                  <c:v>5.72537</c:v>
                </c:pt>
                <c:pt idx="252489">
                  <c:v>5.7254</c:v>
                </c:pt>
                <c:pt idx="252490">
                  <c:v>5.72542</c:v>
                </c:pt>
                <c:pt idx="252491">
                  <c:v>5.72544</c:v>
                </c:pt>
                <c:pt idx="252492">
                  <c:v>5.72546</c:v>
                </c:pt>
                <c:pt idx="252493">
                  <c:v>5.72549</c:v>
                </c:pt>
                <c:pt idx="252494">
                  <c:v>5.72551</c:v>
                </c:pt>
                <c:pt idx="252495">
                  <c:v>5.72553</c:v>
                </c:pt>
                <c:pt idx="252496">
                  <c:v>5.72556</c:v>
                </c:pt>
                <c:pt idx="252497">
                  <c:v>5.72558</c:v>
                </c:pt>
                <c:pt idx="252498">
                  <c:v>5.7256</c:v>
                </c:pt>
                <c:pt idx="252499">
                  <c:v>5.72562</c:v>
                </c:pt>
                <c:pt idx="252500">
                  <c:v>5.72565</c:v>
                </c:pt>
                <c:pt idx="252501">
                  <c:v>5.72567</c:v>
                </c:pt>
                <c:pt idx="252502">
                  <c:v>5.72569</c:v>
                </c:pt>
                <c:pt idx="252503">
                  <c:v>5.72571</c:v>
                </c:pt>
                <c:pt idx="252504">
                  <c:v>5.72574</c:v>
                </c:pt>
                <c:pt idx="252505">
                  <c:v>5.72576</c:v>
                </c:pt>
                <c:pt idx="252506">
                  <c:v>5.72578</c:v>
                </c:pt>
                <c:pt idx="252507">
                  <c:v>5.72581</c:v>
                </c:pt>
                <c:pt idx="252508">
                  <c:v>5.72583</c:v>
                </c:pt>
                <c:pt idx="252509">
                  <c:v>5.72585</c:v>
                </c:pt>
                <c:pt idx="252510">
                  <c:v>5.72587</c:v>
                </c:pt>
                <c:pt idx="252511">
                  <c:v>5.7259</c:v>
                </c:pt>
                <c:pt idx="252512">
                  <c:v>5.72592</c:v>
                </c:pt>
                <c:pt idx="252513">
                  <c:v>5.72594</c:v>
                </c:pt>
                <c:pt idx="252514">
                  <c:v>5.72596</c:v>
                </c:pt>
                <c:pt idx="252515">
                  <c:v>5.72599</c:v>
                </c:pt>
                <c:pt idx="252516">
                  <c:v>5.72601</c:v>
                </c:pt>
                <c:pt idx="252517">
                  <c:v>5.72603</c:v>
                </c:pt>
                <c:pt idx="252518">
                  <c:v>5.72605</c:v>
                </c:pt>
                <c:pt idx="252519">
                  <c:v>5.72608</c:v>
                </c:pt>
                <c:pt idx="252520">
                  <c:v>5.7261</c:v>
                </c:pt>
                <c:pt idx="252521">
                  <c:v>5.72612</c:v>
                </c:pt>
                <c:pt idx="252522">
                  <c:v>5.72614</c:v>
                </c:pt>
                <c:pt idx="252523">
                  <c:v>5.72617</c:v>
                </c:pt>
                <c:pt idx="252524">
                  <c:v>5.72619</c:v>
                </c:pt>
                <c:pt idx="252525">
                  <c:v>5.72621</c:v>
                </c:pt>
                <c:pt idx="252526">
                  <c:v>5.72624</c:v>
                </c:pt>
                <c:pt idx="252527">
                  <c:v>5.72626</c:v>
                </c:pt>
                <c:pt idx="252528">
                  <c:v>5.72628</c:v>
                </c:pt>
                <c:pt idx="252529">
                  <c:v>5.7263</c:v>
                </c:pt>
                <c:pt idx="252530">
                  <c:v>5.72633</c:v>
                </c:pt>
                <c:pt idx="252531">
                  <c:v>5.72635</c:v>
                </c:pt>
                <c:pt idx="252532">
                  <c:v>5.72637</c:v>
                </c:pt>
                <c:pt idx="252533">
                  <c:v>5.7264</c:v>
                </c:pt>
                <c:pt idx="252534">
                  <c:v>5.72642</c:v>
                </c:pt>
                <c:pt idx="252535">
                  <c:v>5.72644</c:v>
                </c:pt>
                <c:pt idx="252536">
                  <c:v>5.72646</c:v>
                </c:pt>
                <c:pt idx="252537">
                  <c:v>5.72649</c:v>
                </c:pt>
                <c:pt idx="252538">
                  <c:v>5.72651</c:v>
                </c:pt>
                <c:pt idx="252539">
                  <c:v>5.72653</c:v>
                </c:pt>
                <c:pt idx="252540">
                  <c:v>5.72655</c:v>
                </c:pt>
                <c:pt idx="252541">
                  <c:v>5.72658</c:v>
                </c:pt>
                <c:pt idx="252542">
                  <c:v>5.7266</c:v>
                </c:pt>
                <c:pt idx="252543">
                  <c:v>5.72662</c:v>
                </c:pt>
                <c:pt idx="252544">
                  <c:v>5.72664</c:v>
                </c:pt>
                <c:pt idx="252545">
                  <c:v>5.72667</c:v>
                </c:pt>
                <c:pt idx="252546">
                  <c:v>5.72669</c:v>
                </c:pt>
                <c:pt idx="252547">
                  <c:v>5.72671</c:v>
                </c:pt>
                <c:pt idx="252548">
                  <c:v>5.72673</c:v>
                </c:pt>
                <c:pt idx="252549">
                  <c:v>5.72676</c:v>
                </c:pt>
                <c:pt idx="252550">
                  <c:v>5.72678</c:v>
                </c:pt>
                <c:pt idx="252551">
                  <c:v>5.7268</c:v>
                </c:pt>
                <c:pt idx="252552">
                  <c:v>5.72682</c:v>
                </c:pt>
                <c:pt idx="252553">
                  <c:v>5.72685</c:v>
                </c:pt>
                <c:pt idx="252554">
                  <c:v>5.72687</c:v>
                </c:pt>
                <c:pt idx="252555">
                  <c:v>5.72689</c:v>
                </c:pt>
                <c:pt idx="252556">
                  <c:v>5.72692</c:v>
                </c:pt>
                <c:pt idx="252557">
                  <c:v>5.72694</c:v>
                </c:pt>
                <c:pt idx="252558">
                  <c:v>5.72696</c:v>
                </c:pt>
                <c:pt idx="252559">
                  <c:v>5.72698</c:v>
                </c:pt>
                <c:pt idx="252560">
                  <c:v>5.72701</c:v>
                </c:pt>
                <c:pt idx="252561">
                  <c:v>5.72703</c:v>
                </c:pt>
                <c:pt idx="252562">
                  <c:v>5.72705</c:v>
                </c:pt>
                <c:pt idx="252563">
                  <c:v>5.72708</c:v>
                </c:pt>
                <c:pt idx="252564">
                  <c:v>5.7271</c:v>
                </c:pt>
                <c:pt idx="252565">
                  <c:v>5.72712</c:v>
                </c:pt>
                <c:pt idx="252566">
                  <c:v>5.72714</c:v>
                </c:pt>
                <c:pt idx="252567">
                  <c:v>5.72717</c:v>
                </c:pt>
                <c:pt idx="252568">
                  <c:v>5.72719</c:v>
                </c:pt>
                <c:pt idx="252569">
                  <c:v>5.72721</c:v>
                </c:pt>
                <c:pt idx="252570">
                  <c:v>5.72723</c:v>
                </c:pt>
                <c:pt idx="252571">
                  <c:v>5.72726</c:v>
                </c:pt>
                <c:pt idx="252572">
                  <c:v>5.72728</c:v>
                </c:pt>
                <c:pt idx="252573">
                  <c:v>5.7273</c:v>
                </c:pt>
                <c:pt idx="252574">
                  <c:v>5.72732</c:v>
                </c:pt>
                <c:pt idx="252575">
                  <c:v>5.72735</c:v>
                </c:pt>
                <c:pt idx="252576">
                  <c:v>5.72737</c:v>
                </c:pt>
                <c:pt idx="252577">
                  <c:v>5.72739</c:v>
                </c:pt>
                <c:pt idx="252578">
                  <c:v>5.72741</c:v>
                </c:pt>
                <c:pt idx="252579">
                  <c:v>5.72744</c:v>
                </c:pt>
                <c:pt idx="252580">
                  <c:v>5.72746</c:v>
                </c:pt>
                <c:pt idx="252581">
                  <c:v>5.72748</c:v>
                </c:pt>
                <c:pt idx="252582">
                  <c:v>5.72751</c:v>
                </c:pt>
                <c:pt idx="252583">
                  <c:v>5.72753</c:v>
                </c:pt>
                <c:pt idx="252584">
                  <c:v>5.72755</c:v>
                </c:pt>
                <c:pt idx="252585">
                  <c:v>5.72757</c:v>
                </c:pt>
                <c:pt idx="252586">
                  <c:v>5.7276</c:v>
                </c:pt>
                <c:pt idx="252587">
                  <c:v>5.72762</c:v>
                </c:pt>
                <c:pt idx="252588">
                  <c:v>5.72764</c:v>
                </c:pt>
                <c:pt idx="252589">
                  <c:v>5.72766</c:v>
                </c:pt>
                <c:pt idx="252590">
                  <c:v>5.72769</c:v>
                </c:pt>
                <c:pt idx="252591">
                  <c:v>5.72771</c:v>
                </c:pt>
                <c:pt idx="252592">
                  <c:v>5.72773</c:v>
                </c:pt>
                <c:pt idx="252593">
                  <c:v>5.72776</c:v>
                </c:pt>
                <c:pt idx="252594">
                  <c:v>5.72778</c:v>
                </c:pt>
                <c:pt idx="252595">
                  <c:v>5.7278</c:v>
                </c:pt>
                <c:pt idx="252596">
                  <c:v>5.72782</c:v>
                </c:pt>
                <c:pt idx="252597">
                  <c:v>5.72785</c:v>
                </c:pt>
                <c:pt idx="252598">
                  <c:v>5.72787</c:v>
                </c:pt>
                <c:pt idx="252599">
                  <c:v>5.72789</c:v>
                </c:pt>
                <c:pt idx="252600">
                  <c:v>5.72791</c:v>
                </c:pt>
                <c:pt idx="252601">
                  <c:v>5.72794</c:v>
                </c:pt>
                <c:pt idx="252602">
                  <c:v>5.72796</c:v>
                </c:pt>
                <c:pt idx="252603">
                  <c:v>5.72798</c:v>
                </c:pt>
                <c:pt idx="252604">
                  <c:v>5.728</c:v>
                </c:pt>
                <c:pt idx="252605">
                  <c:v>5.72803</c:v>
                </c:pt>
                <c:pt idx="252606">
                  <c:v>5.72805</c:v>
                </c:pt>
                <c:pt idx="252607">
                  <c:v>5.72807</c:v>
                </c:pt>
                <c:pt idx="252608">
                  <c:v>5.72809</c:v>
                </c:pt>
                <c:pt idx="252609">
                  <c:v>5.72812</c:v>
                </c:pt>
                <c:pt idx="252610">
                  <c:v>5.72814</c:v>
                </c:pt>
                <c:pt idx="252611">
                  <c:v>5.72816</c:v>
                </c:pt>
                <c:pt idx="252612">
                  <c:v>5.72819</c:v>
                </c:pt>
                <c:pt idx="252613">
                  <c:v>5.72821</c:v>
                </c:pt>
                <c:pt idx="252614">
                  <c:v>5.72823</c:v>
                </c:pt>
                <c:pt idx="252615">
                  <c:v>5.72825</c:v>
                </c:pt>
                <c:pt idx="252616">
                  <c:v>5.72828</c:v>
                </c:pt>
                <c:pt idx="252617">
                  <c:v>5.7283</c:v>
                </c:pt>
                <c:pt idx="252618">
                  <c:v>5.72832</c:v>
                </c:pt>
                <c:pt idx="252619">
                  <c:v>5.72835</c:v>
                </c:pt>
                <c:pt idx="252620">
                  <c:v>5.72837</c:v>
                </c:pt>
                <c:pt idx="252621">
                  <c:v>5.72839</c:v>
                </c:pt>
                <c:pt idx="252622">
                  <c:v>5.72841</c:v>
                </c:pt>
                <c:pt idx="252623">
                  <c:v>5.72844</c:v>
                </c:pt>
                <c:pt idx="252624">
                  <c:v>5.72846</c:v>
                </c:pt>
                <c:pt idx="252625">
                  <c:v>5.72848</c:v>
                </c:pt>
                <c:pt idx="252626">
                  <c:v>5.7285</c:v>
                </c:pt>
                <c:pt idx="252627">
                  <c:v>5.72853</c:v>
                </c:pt>
                <c:pt idx="252628">
                  <c:v>5.72855</c:v>
                </c:pt>
                <c:pt idx="252629">
                  <c:v>5.72857</c:v>
                </c:pt>
                <c:pt idx="252630">
                  <c:v>5.72859</c:v>
                </c:pt>
                <c:pt idx="252631">
                  <c:v>5.72862</c:v>
                </c:pt>
                <c:pt idx="252632">
                  <c:v>5.72864</c:v>
                </c:pt>
                <c:pt idx="252633">
                  <c:v>5.72866</c:v>
                </c:pt>
                <c:pt idx="252634">
                  <c:v>5.72868</c:v>
                </c:pt>
                <c:pt idx="252635">
                  <c:v>5.72871</c:v>
                </c:pt>
                <c:pt idx="252636">
                  <c:v>5.72873</c:v>
                </c:pt>
                <c:pt idx="252637">
                  <c:v>5.72875</c:v>
                </c:pt>
                <c:pt idx="252638">
                  <c:v>5.72878</c:v>
                </c:pt>
                <c:pt idx="252639">
                  <c:v>5.7288</c:v>
                </c:pt>
                <c:pt idx="252640">
                  <c:v>5.72882</c:v>
                </c:pt>
                <c:pt idx="252641">
                  <c:v>5.72884</c:v>
                </c:pt>
                <c:pt idx="252642">
                  <c:v>5.72887</c:v>
                </c:pt>
                <c:pt idx="252643">
                  <c:v>5.72889</c:v>
                </c:pt>
                <c:pt idx="252644">
                  <c:v>5.72891</c:v>
                </c:pt>
                <c:pt idx="252645">
                  <c:v>5.72893</c:v>
                </c:pt>
                <c:pt idx="252646">
                  <c:v>5.72896</c:v>
                </c:pt>
                <c:pt idx="252647">
                  <c:v>5.72898</c:v>
                </c:pt>
                <c:pt idx="252648">
                  <c:v>5.729</c:v>
                </c:pt>
                <c:pt idx="252649">
                  <c:v>5.72903</c:v>
                </c:pt>
                <c:pt idx="252650">
                  <c:v>5.72905</c:v>
                </c:pt>
                <c:pt idx="252651">
                  <c:v>5.72907</c:v>
                </c:pt>
                <c:pt idx="252652">
                  <c:v>5.72909</c:v>
                </c:pt>
                <c:pt idx="252653">
                  <c:v>5.72912</c:v>
                </c:pt>
                <c:pt idx="252654">
                  <c:v>5.72914</c:v>
                </c:pt>
                <c:pt idx="252655">
                  <c:v>5.72916</c:v>
                </c:pt>
                <c:pt idx="252656">
                  <c:v>5.72918</c:v>
                </c:pt>
                <c:pt idx="252657">
                  <c:v>5.72921</c:v>
                </c:pt>
                <c:pt idx="252658">
                  <c:v>5.72923</c:v>
                </c:pt>
                <c:pt idx="252659">
                  <c:v>5.72925</c:v>
                </c:pt>
                <c:pt idx="252660">
                  <c:v>5.72927</c:v>
                </c:pt>
                <c:pt idx="252661">
                  <c:v>5.7293</c:v>
                </c:pt>
                <c:pt idx="252662">
                  <c:v>5.72932</c:v>
                </c:pt>
                <c:pt idx="252663">
                  <c:v>5.72934</c:v>
                </c:pt>
                <c:pt idx="252664">
                  <c:v>5.72936</c:v>
                </c:pt>
                <c:pt idx="252665">
                  <c:v>5.72939</c:v>
                </c:pt>
                <c:pt idx="252666">
                  <c:v>5.72941</c:v>
                </c:pt>
                <c:pt idx="252667">
                  <c:v>5.72943</c:v>
                </c:pt>
                <c:pt idx="252668">
                  <c:v>5.72946</c:v>
                </c:pt>
                <c:pt idx="252669">
                  <c:v>5.72948</c:v>
                </c:pt>
                <c:pt idx="252670">
                  <c:v>5.7295</c:v>
                </c:pt>
                <c:pt idx="252671">
                  <c:v>5.72952</c:v>
                </c:pt>
                <c:pt idx="252672">
                  <c:v>5.72955</c:v>
                </c:pt>
                <c:pt idx="252673">
                  <c:v>5.72957</c:v>
                </c:pt>
                <c:pt idx="252674">
                  <c:v>5.72959</c:v>
                </c:pt>
                <c:pt idx="252675">
                  <c:v>5.72961</c:v>
                </c:pt>
                <c:pt idx="252676">
                  <c:v>5.72964</c:v>
                </c:pt>
                <c:pt idx="252677">
                  <c:v>5.72966</c:v>
                </c:pt>
                <c:pt idx="252678">
                  <c:v>5.72968</c:v>
                </c:pt>
                <c:pt idx="252679">
                  <c:v>5.72971</c:v>
                </c:pt>
                <c:pt idx="252680">
                  <c:v>5.72973</c:v>
                </c:pt>
                <c:pt idx="252681">
                  <c:v>5.72975</c:v>
                </c:pt>
                <c:pt idx="252682">
                  <c:v>5.72977</c:v>
                </c:pt>
                <c:pt idx="252683">
                  <c:v>5.7298</c:v>
                </c:pt>
                <c:pt idx="252684">
                  <c:v>5.72982</c:v>
                </c:pt>
                <c:pt idx="252685">
                  <c:v>5.72984</c:v>
                </c:pt>
                <c:pt idx="252686">
                  <c:v>5.72986</c:v>
                </c:pt>
                <c:pt idx="252687">
                  <c:v>5.72989</c:v>
                </c:pt>
                <c:pt idx="252688">
                  <c:v>5.72991</c:v>
                </c:pt>
                <c:pt idx="252689">
                  <c:v>5.72993</c:v>
                </c:pt>
                <c:pt idx="252690">
                  <c:v>5.72996</c:v>
                </c:pt>
                <c:pt idx="252691">
                  <c:v>5.72998</c:v>
                </c:pt>
                <c:pt idx="252692">
                  <c:v>5.73</c:v>
                </c:pt>
                <c:pt idx="252693">
                  <c:v>5.73002</c:v>
                </c:pt>
                <c:pt idx="252694">
                  <c:v>5.73004</c:v>
                </c:pt>
                <c:pt idx="252695">
                  <c:v>5.73007</c:v>
                </c:pt>
                <c:pt idx="252696">
                  <c:v>5.73009</c:v>
                </c:pt>
                <c:pt idx="252697">
                  <c:v>5.73011</c:v>
                </c:pt>
                <c:pt idx="252698">
                  <c:v>5.73014</c:v>
                </c:pt>
                <c:pt idx="252699">
                  <c:v>5.73016</c:v>
                </c:pt>
                <c:pt idx="252700">
                  <c:v>5.73018</c:v>
                </c:pt>
                <c:pt idx="252701">
                  <c:v>5.7302</c:v>
                </c:pt>
                <c:pt idx="252702">
                  <c:v>5.73023</c:v>
                </c:pt>
                <c:pt idx="252703">
                  <c:v>5.73025</c:v>
                </c:pt>
                <c:pt idx="252704">
                  <c:v>5.73027</c:v>
                </c:pt>
                <c:pt idx="252705">
                  <c:v>5.73029</c:v>
                </c:pt>
                <c:pt idx="252706">
                  <c:v>5.73032</c:v>
                </c:pt>
                <c:pt idx="252707">
                  <c:v>5.73034</c:v>
                </c:pt>
                <c:pt idx="252708">
                  <c:v>5.73036</c:v>
                </c:pt>
                <c:pt idx="252709">
                  <c:v>5.73039</c:v>
                </c:pt>
                <c:pt idx="252710">
                  <c:v>5.73041</c:v>
                </c:pt>
                <c:pt idx="252711">
                  <c:v>5.73043</c:v>
                </c:pt>
                <c:pt idx="252712">
                  <c:v>5.73045</c:v>
                </c:pt>
                <c:pt idx="252713">
                  <c:v>5.73048</c:v>
                </c:pt>
                <c:pt idx="252714">
                  <c:v>5.7305</c:v>
                </c:pt>
                <c:pt idx="252715">
                  <c:v>5.73052</c:v>
                </c:pt>
                <c:pt idx="252716">
                  <c:v>5.73054</c:v>
                </c:pt>
                <c:pt idx="252717">
                  <c:v>5.73057</c:v>
                </c:pt>
                <c:pt idx="252718">
                  <c:v>5.73059</c:v>
                </c:pt>
                <c:pt idx="252719">
                  <c:v>5.73061</c:v>
                </c:pt>
                <c:pt idx="252720">
                  <c:v>5.73064</c:v>
                </c:pt>
                <c:pt idx="252721">
                  <c:v>5.73066</c:v>
                </c:pt>
                <c:pt idx="252722">
                  <c:v>5.73068</c:v>
                </c:pt>
                <c:pt idx="252723">
                  <c:v>5.7307</c:v>
                </c:pt>
                <c:pt idx="252724">
                  <c:v>5.73073</c:v>
                </c:pt>
                <c:pt idx="252725">
                  <c:v>5.73075</c:v>
                </c:pt>
                <c:pt idx="252726">
                  <c:v>5.73077</c:v>
                </c:pt>
                <c:pt idx="252727">
                  <c:v>5.73079</c:v>
                </c:pt>
                <c:pt idx="252728">
                  <c:v>5.73082</c:v>
                </c:pt>
                <c:pt idx="252729">
                  <c:v>5.73084</c:v>
                </c:pt>
                <c:pt idx="252730">
                  <c:v>5.73086</c:v>
                </c:pt>
                <c:pt idx="252731">
                  <c:v>5.73088</c:v>
                </c:pt>
                <c:pt idx="252732">
                  <c:v>5.73091</c:v>
                </c:pt>
                <c:pt idx="252733">
                  <c:v>5.73093</c:v>
                </c:pt>
                <c:pt idx="252734">
                  <c:v>5.73095</c:v>
                </c:pt>
                <c:pt idx="252735">
                  <c:v>5.73097</c:v>
                </c:pt>
                <c:pt idx="252736">
                  <c:v>5.731</c:v>
                </c:pt>
                <c:pt idx="252737">
                  <c:v>5.73102</c:v>
                </c:pt>
                <c:pt idx="252738">
                  <c:v>5.73104</c:v>
                </c:pt>
                <c:pt idx="252739">
                  <c:v>5.73107</c:v>
                </c:pt>
                <c:pt idx="252740">
                  <c:v>5.73109</c:v>
                </c:pt>
                <c:pt idx="252741">
                  <c:v>5.73111</c:v>
                </c:pt>
                <c:pt idx="252742">
                  <c:v>5.73113</c:v>
                </c:pt>
                <c:pt idx="252743">
                  <c:v>5.73116</c:v>
                </c:pt>
                <c:pt idx="252744">
                  <c:v>5.73118</c:v>
                </c:pt>
                <c:pt idx="252745">
                  <c:v>5.7312</c:v>
                </c:pt>
                <c:pt idx="252746">
                  <c:v>5.73122</c:v>
                </c:pt>
                <c:pt idx="252747">
                  <c:v>5.73125</c:v>
                </c:pt>
                <c:pt idx="252748">
                  <c:v>5.73127</c:v>
                </c:pt>
                <c:pt idx="252749">
                  <c:v>5.73129</c:v>
                </c:pt>
                <c:pt idx="252750">
                  <c:v>5.73132</c:v>
                </c:pt>
                <c:pt idx="252751">
                  <c:v>5.73134</c:v>
                </c:pt>
                <c:pt idx="252752">
                  <c:v>5.73136</c:v>
                </c:pt>
                <c:pt idx="252753">
                  <c:v>5.73138</c:v>
                </c:pt>
                <c:pt idx="252754">
                  <c:v>5.73141</c:v>
                </c:pt>
                <c:pt idx="252755">
                  <c:v>5.73143</c:v>
                </c:pt>
                <c:pt idx="252756">
                  <c:v>5.73145</c:v>
                </c:pt>
                <c:pt idx="252757">
                  <c:v>5.73147</c:v>
                </c:pt>
                <c:pt idx="252758">
                  <c:v>5.7315</c:v>
                </c:pt>
                <c:pt idx="252759">
                  <c:v>5.73152</c:v>
                </c:pt>
                <c:pt idx="252760">
                  <c:v>5.73154</c:v>
                </c:pt>
                <c:pt idx="252761">
                  <c:v>5.73156</c:v>
                </c:pt>
                <c:pt idx="252762">
                  <c:v>5.73159</c:v>
                </c:pt>
                <c:pt idx="252763">
                  <c:v>5.73161</c:v>
                </c:pt>
                <c:pt idx="252764">
                  <c:v>5.73163</c:v>
                </c:pt>
                <c:pt idx="252765">
                  <c:v>5.73165</c:v>
                </c:pt>
                <c:pt idx="252766">
                  <c:v>5.73168</c:v>
                </c:pt>
                <c:pt idx="252767">
                  <c:v>5.7317</c:v>
                </c:pt>
                <c:pt idx="252768">
                  <c:v>5.73172</c:v>
                </c:pt>
                <c:pt idx="252769">
                  <c:v>5.73175</c:v>
                </c:pt>
                <c:pt idx="252770">
                  <c:v>5.73177</c:v>
                </c:pt>
                <c:pt idx="252771">
                  <c:v>5.73179</c:v>
                </c:pt>
                <c:pt idx="252772">
                  <c:v>5.73181</c:v>
                </c:pt>
                <c:pt idx="252773">
                  <c:v>5.73184</c:v>
                </c:pt>
                <c:pt idx="252774">
                  <c:v>5.73186</c:v>
                </c:pt>
                <c:pt idx="252775">
                  <c:v>5.73188</c:v>
                </c:pt>
                <c:pt idx="252776">
                  <c:v>5.73191</c:v>
                </c:pt>
                <c:pt idx="252777">
                  <c:v>5.73193</c:v>
                </c:pt>
                <c:pt idx="252778">
                  <c:v>5.73195</c:v>
                </c:pt>
                <c:pt idx="252779">
                  <c:v>5.73197</c:v>
                </c:pt>
                <c:pt idx="252780">
                  <c:v>5.732</c:v>
                </c:pt>
                <c:pt idx="252781">
                  <c:v>5.73202</c:v>
                </c:pt>
                <c:pt idx="252782">
                  <c:v>5.73204</c:v>
                </c:pt>
                <c:pt idx="252783">
                  <c:v>5.73206</c:v>
                </c:pt>
                <c:pt idx="252784">
                  <c:v>5.73209</c:v>
                </c:pt>
                <c:pt idx="252785">
                  <c:v>5.73211</c:v>
                </c:pt>
                <c:pt idx="252786">
                  <c:v>5.73213</c:v>
                </c:pt>
                <c:pt idx="252787">
                  <c:v>5.73215</c:v>
                </c:pt>
                <c:pt idx="252788">
                  <c:v>5.73218</c:v>
                </c:pt>
                <c:pt idx="252789">
                  <c:v>5.7322</c:v>
                </c:pt>
                <c:pt idx="252790">
                  <c:v>5.73222</c:v>
                </c:pt>
                <c:pt idx="252791">
                  <c:v>5.73224</c:v>
                </c:pt>
                <c:pt idx="252792">
                  <c:v>5.73227</c:v>
                </c:pt>
                <c:pt idx="252793">
                  <c:v>5.73229</c:v>
                </c:pt>
                <c:pt idx="252794">
                  <c:v>5.73231</c:v>
                </c:pt>
                <c:pt idx="252795">
                  <c:v>5.73234</c:v>
                </c:pt>
                <c:pt idx="252796">
                  <c:v>5.73236</c:v>
                </c:pt>
                <c:pt idx="252797">
                  <c:v>5.73238</c:v>
                </c:pt>
                <c:pt idx="252798">
                  <c:v>5.7324</c:v>
                </c:pt>
                <c:pt idx="252799">
                  <c:v>5.73243</c:v>
                </c:pt>
                <c:pt idx="252800">
                  <c:v>5.73245</c:v>
                </c:pt>
                <c:pt idx="252801">
                  <c:v>5.73247</c:v>
                </c:pt>
                <c:pt idx="252802">
                  <c:v>5.73249</c:v>
                </c:pt>
                <c:pt idx="252803">
                  <c:v>5.73252</c:v>
                </c:pt>
                <c:pt idx="252804">
                  <c:v>5.73254</c:v>
                </c:pt>
                <c:pt idx="252805">
                  <c:v>5.73256</c:v>
                </c:pt>
                <c:pt idx="252806">
                  <c:v>5.73259</c:v>
                </c:pt>
                <c:pt idx="252807">
                  <c:v>5.73261</c:v>
                </c:pt>
                <c:pt idx="252808">
                  <c:v>5.73263</c:v>
                </c:pt>
                <c:pt idx="252809">
                  <c:v>5.73265</c:v>
                </c:pt>
                <c:pt idx="252810">
                  <c:v>5.73268</c:v>
                </c:pt>
                <c:pt idx="252811">
                  <c:v>5.7327</c:v>
                </c:pt>
                <c:pt idx="252812">
                  <c:v>5.73272</c:v>
                </c:pt>
                <c:pt idx="252813">
                  <c:v>5.73274</c:v>
                </c:pt>
                <c:pt idx="252814">
                  <c:v>5.73277</c:v>
                </c:pt>
                <c:pt idx="252815">
                  <c:v>5.73279</c:v>
                </c:pt>
                <c:pt idx="252816">
                  <c:v>5.73281</c:v>
                </c:pt>
                <c:pt idx="252817">
                  <c:v>5.73283</c:v>
                </c:pt>
                <c:pt idx="252818">
                  <c:v>5.73286</c:v>
                </c:pt>
                <c:pt idx="252819">
                  <c:v>5.73288</c:v>
                </c:pt>
                <c:pt idx="252820">
                  <c:v>5.7329</c:v>
                </c:pt>
                <c:pt idx="252821">
                  <c:v>5.73292</c:v>
                </c:pt>
                <c:pt idx="252822">
                  <c:v>5.73295</c:v>
                </c:pt>
                <c:pt idx="252823">
                  <c:v>5.73297</c:v>
                </c:pt>
                <c:pt idx="252824">
                  <c:v>5.73299</c:v>
                </c:pt>
                <c:pt idx="252825">
                  <c:v>5.73302</c:v>
                </c:pt>
                <c:pt idx="252826">
                  <c:v>5.73304</c:v>
                </c:pt>
                <c:pt idx="252827">
                  <c:v>5.73306</c:v>
                </c:pt>
                <c:pt idx="252828">
                  <c:v>5.73308</c:v>
                </c:pt>
                <c:pt idx="252829">
                  <c:v>5.73311</c:v>
                </c:pt>
                <c:pt idx="252830">
                  <c:v>5.73313</c:v>
                </c:pt>
                <c:pt idx="252831">
                  <c:v>5.73315</c:v>
                </c:pt>
                <c:pt idx="252832">
                  <c:v>5.73318</c:v>
                </c:pt>
                <c:pt idx="252833">
                  <c:v>5.7332</c:v>
                </c:pt>
                <c:pt idx="252834">
                  <c:v>5.73322</c:v>
                </c:pt>
                <c:pt idx="252835">
                  <c:v>5.73324</c:v>
                </c:pt>
                <c:pt idx="252836">
                  <c:v>5.73327</c:v>
                </c:pt>
                <c:pt idx="252837">
                  <c:v>5.73329</c:v>
                </c:pt>
                <c:pt idx="252838">
                  <c:v>5.73331</c:v>
                </c:pt>
                <c:pt idx="252839">
                  <c:v>5.73333</c:v>
                </c:pt>
                <c:pt idx="252840">
                  <c:v>5.73336</c:v>
                </c:pt>
                <c:pt idx="252841">
                  <c:v>5.73338</c:v>
                </c:pt>
                <c:pt idx="252842">
                  <c:v>5.7334</c:v>
                </c:pt>
                <c:pt idx="252843">
                  <c:v>5.73342</c:v>
                </c:pt>
                <c:pt idx="252844">
                  <c:v>5.73345</c:v>
                </c:pt>
                <c:pt idx="252845">
                  <c:v>5.73347</c:v>
                </c:pt>
                <c:pt idx="252846">
                  <c:v>5.73349</c:v>
                </c:pt>
                <c:pt idx="252847">
                  <c:v>5.73351</c:v>
                </c:pt>
                <c:pt idx="252848">
                  <c:v>5.73354</c:v>
                </c:pt>
                <c:pt idx="252849">
                  <c:v>5.73356</c:v>
                </c:pt>
                <c:pt idx="252850">
                  <c:v>5.73358</c:v>
                </c:pt>
                <c:pt idx="252851">
                  <c:v>5.7336</c:v>
                </c:pt>
                <c:pt idx="252852">
                  <c:v>5.73363</c:v>
                </c:pt>
                <c:pt idx="252853">
                  <c:v>5.73365</c:v>
                </c:pt>
                <c:pt idx="252854">
                  <c:v>5.73367</c:v>
                </c:pt>
                <c:pt idx="252855">
                  <c:v>5.7337</c:v>
                </c:pt>
                <c:pt idx="252856">
                  <c:v>5.73372</c:v>
                </c:pt>
                <c:pt idx="252857">
                  <c:v>5.73374</c:v>
                </c:pt>
                <c:pt idx="252858">
                  <c:v>5.73376</c:v>
                </c:pt>
                <c:pt idx="252859">
                  <c:v>5.73379</c:v>
                </c:pt>
                <c:pt idx="252860">
                  <c:v>5.73381</c:v>
                </c:pt>
                <c:pt idx="252861">
                  <c:v>5.73383</c:v>
                </c:pt>
                <c:pt idx="252862">
                  <c:v>5.73386</c:v>
                </c:pt>
                <c:pt idx="252863">
                  <c:v>5.73388</c:v>
                </c:pt>
                <c:pt idx="252864">
                  <c:v>5.7339</c:v>
                </c:pt>
                <c:pt idx="252865">
                  <c:v>5.73392</c:v>
                </c:pt>
                <c:pt idx="252866">
                  <c:v>5.73395</c:v>
                </c:pt>
                <c:pt idx="252867">
                  <c:v>5.73397</c:v>
                </c:pt>
                <c:pt idx="252868">
                  <c:v>5.73399</c:v>
                </c:pt>
                <c:pt idx="252869">
                  <c:v>5.73401</c:v>
                </c:pt>
                <c:pt idx="252870">
                  <c:v>5.73404</c:v>
                </c:pt>
                <c:pt idx="252871">
                  <c:v>5.73406</c:v>
                </c:pt>
                <c:pt idx="252872">
                  <c:v>5.73408</c:v>
                </c:pt>
                <c:pt idx="252873">
                  <c:v>5.7341</c:v>
                </c:pt>
                <c:pt idx="252874">
                  <c:v>5.73413</c:v>
                </c:pt>
                <c:pt idx="252875">
                  <c:v>5.73415</c:v>
                </c:pt>
                <c:pt idx="252876">
                  <c:v>5.73417</c:v>
                </c:pt>
                <c:pt idx="252877">
                  <c:v>5.73419</c:v>
                </c:pt>
                <c:pt idx="252878">
                  <c:v>5.73422</c:v>
                </c:pt>
                <c:pt idx="252879">
                  <c:v>5.73424</c:v>
                </c:pt>
                <c:pt idx="252880">
                  <c:v>5.73426</c:v>
                </c:pt>
                <c:pt idx="252881">
                  <c:v>5.73429</c:v>
                </c:pt>
                <c:pt idx="252882">
                  <c:v>5.73431</c:v>
                </c:pt>
                <c:pt idx="252883">
                  <c:v>5.73433</c:v>
                </c:pt>
                <c:pt idx="252884">
                  <c:v>5.73435</c:v>
                </c:pt>
                <c:pt idx="252885">
                  <c:v>5.73438</c:v>
                </c:pt>
                <c:pt idx="252886">
                  <c:v>5.7344</c:v>
                </c:pt>
                <c:pt idx="252887">
                  <c:v>5.73442</c:v>
                </c:pt>
                <c:pt idx="252888">
                  <c:v>5.73444</c:v>
                </c:pt>
                <c:pt idx="252889">
                  <c:v>5.73447</c:v>
                </c:pt>
                <c:pt idx="252890">
                  <c:v>5.73449</c:v>
                </c:pt>
                <c:pt idx="252891">
                  <c:v>5.73451</c:v>
                </c:pt>
                <c:pt idx="252892">
                  <c:v>5.73454</c:v>
                </c:pt>
                <c:pt idx="252893">
                  <c:v>5.73456</c:v>
                </c:pt>
                <c:pt idx="252894">
                  <c:v>5.73458</c:v>
                </c:pt>
                <c:pt idx="252895">
                  <c:v>5.7346</c:v>
                </c:pt>
                <c:pt idx="252896">
                  <c:v>5.73463</c:v>
                </c:pt>
                <c:pt idx="252897">
                  <c:v>5.73465</c:v>
                </c:pt>
                <c:pt idx="252898">
                  <c:v>5.73467</c:v>
                </c:pt>
                <c:pt idx="252899">
                  <c:v>5.73469</c:v>
                </c:pt>
                <c:pt idx="252900">
                  <c:v>5.73472</c:v>
                </c:pt>
                <c:pt idx="252901">
                  <c:v>5.73474</c:v>
                </c:pt>
                <c:pt idx="252902">
                  <c:v>5.73476</c:v>
                </c:pt>
                <c:pt idx="252903">
                  <c:v>5.73478</c:v>
                </c:pt>
                <c:pt idx="252904">
                  <c:v>5.73481</c:v>
                </c:pt>
                <c:pt idx="252905">
                  <c:v>5.73483</c:v>
                </c:pt>
                <c:pt idx="252906">
                  <c:v>5.73485</c:v>
                </c:pt>
                <c:pt idx="252907">
                  <c:v>5.73487</c:v>
                </c:pt>
                <c:pt idx="252908">
                  <c:v>5.7349</c:v>
                </c:pt>
                <c:pt idx="252909">
                  <c:v>5.73492</c:v>
                </c:pt>
                <c:pt idx="252910">
                  <c:v>5.73494</c:v>
                </c:pt>
                <c:pt idx="252911">
                  <c:v>5.73497</c:v>
                </c:pt>
                <c:pt idx="252912">
                  <c:v>5.73499</c:v>
                </c:pt>
                <c:pt idx="252913">
                  <c:v>5.73501</c:v>
                </c:pt>
                <c:pt idx="252914">
                  <c:v>5.73503</c:v>
                </c:pt>
                <c:pt idx="252915">
                  <c:v>5.73506</c:v>
                </c:pt>
                <c:pt idx="252916">
                  <c:v>5.73508</c:v>
                </c:pt>
                <c:pt idx="252917">
                  <c:v>5.7351</c:v>
                </c:pt>
                <c:pt idx="252918">
                  <c:v>5.73513</c:v>
                </c:pt>
                <c:pt idx="252919">
                  <c:v>5.73515</c:v>
                </c:pt>
                <c:pt idx="252920">
                  <c:v>5.73517</c:v>
                </c:pt>
                <c:pt idx="252921">
                  <c:v>5.73519</c:v>
                </c:pt>
                <c:pt idx="252922">
                  <c:v>5.73522</c:v>
                </c:pt>
                <c:pt idx="252923">
                  <c:v>5.73524</c:v>
                </c:pt>
                <c:pt idx="252924">
                  <c:v>5.73526</c:v>
                </c:pt>
                <c:pt idx="252925">
                  <c:v>5.73528</c:v>
                </c:pt>
                <c:pt idx="252926">
                  <c:v>5.73531</c:v>
                </c:pt>
                <c:pt idx="252927">
                  <c:v>5.73533</c:v>
                </c:pt>
                <c:pt idx="252928">
                  <c:v>5.73535</c:v>
                </c:pt>
                <c:pt idx="252929">
                  <c:v>5.73537</c:v>
                </c:pt>
                <c:pt idx="252930">
                  <c:v>5.7354</c:v>
                </c:pt>
                <c:pt idx="252931">
                  <c:v>5.73542</c:v>
                </c:pt>
                <c:pt idx="252932">
                  <c:v>5.73544</c:v>
                </c:pt>
                <c:pt idx="252933">
                  <c:v>5.73546</c:v>
                </c:pt>
                <c:pt idx="252934">
                  <c:v>5.73549</c:v>
                </c:pt>
                <c:pt idx="252935">
                  <c:v>5.73551</c:v>
                </c:pt>
                <c:pt idx="252936">
                  <c:v>5.73553</c:v>
                </c:pt>
                <c:pt idx="252937">
                  <c:v>5.73556</c:v>
                </c:pt>
                <c:pt idx="252938">
                  <c:v>5.73558</c:v>
                </c:pt>
                <c:pt idx="252939">
                  <c:v>5.7356</c:v>
                </c:pt>
                <c:pt idx="252940">
                  <c:v>5.73562</c:v>
                </c:pt>
                <c:pt idx="252941">
                  <c:v>5.73565</c:v>
                </c:pt>
                <c:pt idx="252942">
                  <c:v>5.73567</c:v>
                </c:pt>
                <c:pt idx="252943">
                  <c:v>5.73569</c:v>
                </c:pt>
                <c:pt idx="252944">
                  <c:v>5.73571</c:v>
                </c:pt>
                <c:pt idx="252945">
                  <c:v>5.73574</c:v>
                </c:pt>
                <c:pt idx="252946">
                  <c:v>5.73576</c:v>
                </c:pt>
                <c:pt idx="252947">
                  <c:v>5.73578</c:v>
                </c:pt>
                <c:pt idx="252948">
                  <c:v>5.73581</c:v>
                </c:pt>
                <c:pt idx="252949">
                  <c:v>5.73583</c:v>
                </c:pt>
                <c:pt idx="252950">
                  <c:v>5.73585</c:v>
                </c:pt>
                <c:pt idx="252951">
                  <c:v>5.73587</c:v>
                </c:pt>
                <c:pt idx="252952">
                  <c:v>5.7359</c:v>
                </c:pt>
                <c:pt idx="252953">
                  <c:v>5.73592</c:v>
                </c:pt>
                <c:pt idx="252954">
                  <c:v>5.73594</c:v>
                </c:pt>
                <c:pt idx="252955">
                  <c:v>5.73596</c:v>
                </c:pt>
                <c:pt idx="252956">
                  <c:v>5.73599</c:v>
                </c:pt>
                <c:pt idx="252957">
                  <c:v>5.73601</c:v>
                </c:pt>
                <c:pt idx="252958">
                  <c:v>5.73603</c:v>
                </c:pt>
                <c:pt idx="252959">
                  <c:v>5.73605</c:v>
                </c:pt>
                <c:pt idx="252960">
                  <c:v>5.73608</c:v>
                </c:pt>
                <c:pt idx="252961">
                  <c:v>5.7361</c:v>
                </c:pt>
                <c:pt idx="252962">
                  <c:v>5.73612</c:v>
                </c:pt>
                <c:pt idx="252963">
                  <c:v>5.73614</c:v>
                </c:pt>
                <c:pt idx="252964">
                  <c:v>5.73617</c:v>
                </c:pt>
                <c:pt idx="252965">
                  <c:v>5.73619</c:v>
                </c:pt>
                <c:pt idx="252966">
                  <c:v>5.73621</c:v>
                </c:pt>
                <c:pt idx="252967">
                  <c:v>5.73624</c:v>
                </c:pt>
                <c:pt idx="252968">
                  <c:v>5.73626</c:v>
                </c:pt>
                <c:pt idx="252969">
                  <c:v>5.73628</c:v>
                </c:pt>
                <c:pt idx="252970">
                  <c:v>5.7363</c:v>
                </c:pt>
                <c:pt idx="252971">
                  <c:v>5.73633</c:v>
                </c:pt>
                <c:pt idx="252972">
                  <c:v>5.73635</c:v>
                </c:pt>
                <c:pt idx="252973">
                  <c:v>5.73637</c:v>
                </c:pt>
                <c:pt idx="252974">
                  <c:v>5.73639</c:v>
                </c:pt>
                <c:pt idx="252975">
                  <c:v>5.73642</c:v>
                </c:pt>
                <c:pt idx="252976">
                  <c:v>5.73644</c:v>
                </c:pt>
                <c:pt idx="252977">
                  <c:v>5.73646</c:v>
                </c:pt>
                <c:pt idx="252978">
                  <c:v>5.73649</c:v>
                </c:pt>
                <c:pt idx="252979">
                  <c:v>5.73651</c:v>
                </c:pt>
                <c:pt idx="252980">
                  <c:v>5.73653</c:v>
                </c:pt>
                <c:pt idx="252981">
                  <c:v>5.73655</c:v>
                </c:pt>
                <c:pt idx="252982">
                  <c:v>5.73658</c:v>
                </c:pt>
                <c:pt idx="252983">
                  <c:v>5.7366</c:v>
                </c:pt>
                <c:pt idx="252984">
                  <c:v>5.73662</c:v>
                </c:pt>
                <c:pt idx="252985">
                  <c:v>5.73664</c:v>
                </c:pt>
                <c:pt idx="252986">
                  <c:v>5.73667</c:v>
                </c:pt>
                <c:pt idx="252987">
                  <c:v>5.73669</c:v>
                </c:pt>
                <c:pt idx="252988">
                  <c:v>5.73671</c:v>
                </c:pt>
                <c:pt idx="252989">
                  <c:v>5.73674</c:v>
                </c:pt>
                <c:pt idx="252990">
                  <c:v>5.73676</c:v>
                </c:pt>
                <c:pt idx="252991">
                  <c:v>5.73678</c:v>
                </c:pt>
                <c:pt idx="252992">
                  <c:v>5.7368</c:v>
                </c:pt>
                <c:pt idx="252993">
                  <c:v>5.73682</c:v>
                </c:pt>
                <c:pt idx="252994">
                  <c:v>5.73685</c:v>
                </c:pt>
                <c:pt idx="252995">
                  <c:v>5.73687</c:v>
                </c:pt>
                <c:pt idx="252996">
                  <c:v>5.73689</c:v>
                </c:pt>
                <c:pt idx="252997">
                  <c:v>5.73692</c:v>
                </c:pt>
                <c:pt idx="252998">
                  <c:v>5.73694</c:v>
                </c:pt>
                <c:pt idx="252999">
                  <c:v>5.73696</c:v>
                </c:pt>
                <c:pt idx="253000">
                  <c:v>5.73698</c:v>
                </c:pt>
                <c:pt idx="253001">
                  <c:v>5.73701</c:v>
                </c:pt>
                <c:pt idx="253002">
                  <c:v>5.73703</c:v>
                </c:pt>
                <c:pt idx="253003">
                  <c:v>5.73705</c:v>
                </c:pt>
                <c:pt idx="253004">
                  <c:v>5.73707</c:v>
                </c:pt>
                <c:pt idx="253005">
                  <c:v>5.7371</c:v>
                </c:pt>
                <c:pt idx="253006">
                  <c:v>5.73712</c:v>
                </c:pt>
                <c:pt idx="253007">
                  <c:v>5.73714</c:v>
                </c:pt>
                <c:pt idx="253008">
                  <c:v>5.73717</c:v>
                </c:pt>
                <c:pt idx="253009">
                  <c:v>5.73719</c:v>
                </c:pt>
                <c:pt idx="253010">
                  <c:v>5.73721</c:v>
                </c:pt>
                <c:pt idx="253011">
                  <c:v>5.73723</c:v>
                </c:pt>
                <c:pt idx="253012">
                  <c:v>5.73726</c:v>
                </c:pt>
                <c:pt idx="253013">
                  <c:v>5.73728</c:v>
                </c:pt>
                <c:pt idx="253014">
                  <c:v>5.7373</c:v>
                </c:pt>
                <c:pt idx="253015">
                  <c:v>5.73732</c:v>
                </c:pt>
                <c:pt idx="253016">
                  <c:v>5.73735</c:v>
                </c:pt>
                <c:pt idx="253017">
                  <c:v>5.73737</c:v>
                </c:pt>
                <c:pt idx="253018">
                  <c:v>5.73739</c:v>
                </c:pt>
                <c:pt idx="253019">
                  <c:v>5.73742</c:v>
                </c:pt>
                <c:pt idx="253020">
                  <c:v>5.73744</c:v>
                </c:pt>
                <c:pt idx="253021">
                  <c:v>5.73746</c:v>
                </c:pt>
                <c:pt idx="253022">
                  <c:v>5.73748</c:v>
                </c:pt>
                <c:pt idx="253023">
                  <c:v>5.73751</c:v>
                </c:pt>
                <c:pt idx="253024">
                  <c:v>5.73753</c:v>
                </c:pt>
                <c:pt idx="253025">
                  <c:v>5.73755</c:v>
                </c:pt>
                <c:pt idx="253026">
                  <c:v>5.73757</c:v>
                </c:pt>
                <c:pt idx="253027">
                  <c:v>5.7376</c:v>
                </c:pt>
                <c:pt idx="253028">
                  <c:v>5.73762</c:v>
                </c:pt>
                <c:pt idx="253029">
                  <c:v>5.73764</c:v>
                </c:pt>
                <c:pt idx="253030">
                  <c:v>5.73766</c:v>
                </c:pt>
                <c:pt idx="253031">
                  <c:v>5.73769</c:v>
                </c:pt>
                <c:pt idx="253032">
                  <c:v>5.73771</c:v>
                </c:pt>
                <c:pt idx="253033">
                  <c:v>5.73773</c:v>
                </c:pt>
                <c:pt idx="253034">
                  <c:v>5.73775</c:v>
                </c:pt>
                <c:pt idx="253035">
                  <c:v>5.73778</c:v>
                </c:pt>
                <c:pt idx="253036">
                  <c:v>5.7378</c:v>
                </c:pt>
                <c:pt idx="253037">
                  <c:v>5.73782</c:v>
                </c:pt>
                <c:pt idx="253038">
                  <c:v>5.73785</c:v>
                </c:pt>
                <c:pt idx="253039">
                  <c:v>5.73787</c:v>
                </c:pt>
                <c:pt idx="253040">
                  <c:v>5.73789</c:v>
                </c:pt>
                <c:pt idx="253041">
                  <c:v>5.73791</c:v>
                </c:pt>
                <c:pt idx="253042">
                  <c:v>5.73794</c:v>
                </c:pt>
                <c:pt idx="253043">
                  <c:v>5.73796</c:v>
                </c:pt>
                <c:pt idx="253044">
                  <c:v>5.73798</c:v>
                </c:pt>
                <c:pt idx="253045">
                  <c:v>5.73801</c:v>
                </c:pt>
                <c:pt idx="253046">
                  <c:v>5.73803</c:v>
                </c:pt>
                <c:pt idx="253047">
                  <c:v>5.73805</c:v>
                </c:pt>
                <c:pt idx="253048">
                  <c:v>5.73807</c:v>
                </c:pt>
                <c:pt idx="253049">
                  <c:v>5.7381</c:v>
                </c:pt>
                <c:pt idx="253050">
                  <c:v>5.73812</c:v>
                </c:pt>
                <c:pt idx="253051">
                  <c:v>5.73814</c:v>
                </c:pt>
                <c:pt idx="253052">
                  <c:v>5.73816</c:v>
                </c:pt>
                <c:pt idx="253053">
                  <c:v>5.73819</c:v>
                </c:pt>
                <c:pt idx="253054">
                  <c:v>5.73821</c:v>
                </c:pt>
                <c:pt idx="253055">
                  <c:v>5.73823</c:v>
                </c:pt>
                <c:pt idx="253056">
                  <c:v>5.73825</c:v>
                </c:pt>
                <c:pt idx="253057">
                  <c:v>5.73828</c:v>
                </c:pt>
                <c:pt idx="253058">
                  <c:v>5.7383</c:v>
                </c:pt>
                <c:pt idx="253059">
                  <c:v>5.73832</c:v>
                </c:pt>
                <c:pt idx="253060">
                  <c:v>5.73834</c:v>
                </c:pt>
                <c:pt idx="253061">
                  <c:v>5.73837</c:v>
                </c:pt>
                <c:pt idx="253062">
                  <c:v>5.73839</c:v>
                </c:pt>
                <c:pt idx="253063">
                  <c:v>5.73841</c:v>
                </c:pt>
                <c:pt idx="253064">
                  <c:v>5.73843</c:v>
                </c:pt>
                <c:pt idx="253065">
                  <c:v>5.73846</c:v>
                </c:pt>
                <c:pt idx="253066">
                  <c:v>5.73848</c:v>
                </c:pt>
                <c:pt idx="253067">
                  <c:v>5.7385</c:v>
                </c:pt>
                <c:pt idx="253068">
                  <c:v>5.73853</c:v>
                </c:pt>
                <c:pt idx="253069">
                  <c:v>5.73855</c:v>
                </c:pt>
                <c:pt idx="253070">
                  <c:v>5.73857</c:v>
                </c:pt>
                <c:pt idx="253071">
                  <c:v>5.73859</c:v>
                </c:pt>
                <c:pt idx="253072">
                  <c:v>5.73862</c:v>
                </c:pt>
                <c:pt idx="253073">
                  <c:v>5.73864</c:v>
                </c:pt>
                <c:pt idx="253074">
                  <c:v>5.73866</c:v>
                </c:pt>
                <c:pt idx="253075">
                  <c:v>5.73869</c:v>
                </c:pt>
                <c:pt idx="253076">
                  <c:v>5.73871</c:v>
                </c:pt>
                <c:pt idx="253077">
                  <c:v>5.73873</c:v>
                </c:pt>
                <c:pt idx="253078">
                  <c:v>5.73875</c:v>
                </c:pt>
                <c:pt idx="253079">
                  <c:v>5.73878</c:v>
                </c:pt>
                <c:pt idx="253080">
                  <c:v>5.7388</c:v>
                </c:pt>
                <c:pt idx="253081">
                  <c:v>5.73882</c:v>
                </c:pt>
                <c:pt idx="253082">
                  <c:v>5.73884</c:v>
                </c:pt>
                <c:pt idx="253083">
                  <c:v>5.73887</c:v>
                </c:pt>
                <c:pt idx="253084">
                  <c:v>5.73889</c:v>
                </c:pt>
                <c:pt idx="253085">
                  <c:v>5.73891</c:v>
                </c:pt>
                <c:pt idx="253086">
                  <c:v>5.73893</c:v>
                </c:pt>
                <c:pt idx="253087">
                  <c:v>5.73896</c:v>
                </c:pt>
                <c:pt idx="253088">
                  <c:v>5.73898</c:v>
                </c:pt>
                <c:pt idx="253089">
                  <c:v>5.739</c:v>
                </c:pt>
                <c:pt idx="253090">
                  <c:v>5.73902</c:v>
                </c:pt>
                <c:pt idx="253091">
                  <c:v>5.73905</c:v>
                </c:pt>
                <c:pt idx="253092">
                  <c:v>5.73907</c:v>
                </c:pt>
                <c:pt idx="253093">
                  <c:v>5.73909</c:v>
                </c:pt>
                <c:pt idx="253094">
                  <c:v>5.73912</c:v>
                </c:pt>
                <c:pt idx="253095">
                  <c:v>5.73914</c:v>
                </c:pt>
                <c:pt idx="253096">
                  <c:v>5.73916</c:v>
                </c:pt>
                <c:pt idx="253097">
                  <c:v>5.73918</c:v>
                </c:pt>
                <c:pt idx="253098">
                  <c:v>5.73921</c:v>
                </c:pt>
                <c:pt idx="253099">
                  <c:v>5.73923</c:v>
                </c:pt>
                <c:pt idx="253100">
                  <c:v>5.73925</c:v>
                </c:pt>
                <c:pt idx="253101">
                  <c:v>5.73927</c:v>
                </c:pt>
                <c:pt idx="253102">
                  <c:v>5.7393</c:v>
                </c:pt>
                <c:pt idx="253103">
                  <c:v>5.73932</c:v>
                </c:pt>
                <c:pt idx="253104">
                  <c:v>5.73934</c:v>
                </c:pt>
                <c:pt idx="253105">
                  <c:v>5.73937</c:v>
                </c:pt>
                <c:pt idx="253106">
                  <c:v>5.73939</c:v>
                </c:pt>
                <c:pt idx="253107">
                  <c:v>5.73941</c:v>
                </c:pt>
                <c:pt idx="253108">
                  <c:v>5.73943</c:v>
                </c:pt>
                <c:pt idx="253109">
                  <c:v>5.73946</c:v>
                </c:pt>
                <c:pt idx="253110">
                  <c:v>5.73948</c:v>
                </c:pt>
                <c:pt idx="253111">
                  <c:v>5.7395</c:v>
                </c:pt>
                <c:pt idx="253112">
                  <c:v>5.73952</c:v>
                </c:pt>
                <c:pt idx="253113">
                  <c:v>5.73955</c:v>
                </c:pt>
                <c:pt idx="253114">
                  <c:v>5.73957</c:v>
                </c:pt>
                <c:pt idx="253115">
                  <c:v>5.73959</c:v>
                </c:pt>
                <c:pt idx="253116">
                  <c:v>5.73961</c:v>
                </c:pt>
                <c:pt idx="253117">
                  <c:v>5.73964</c:v>
                </c:pt>
                <c:pt idx="253118">
                  <c:v>5.73966</c:v>
                </c:pt>
                <c:pt idx="253119">
                  <c:v>5.73968</c:v>
                </c:pt>
                <c:pt idx="253120">
                  <c:v>5.7397</c:v>
                </c:pt>
                <c:pt idx="253121">
                  <c:v>5.73973</c:v>
                </c:pt>
                <c:pt idx="253122">
                  <c:v>5.73975</c:v>
                </c:pt>
                <c:pt idx="253123">
                  <c:v>5.73977</c:v>
                </c:pt>
                <c:pt idx="253124">
                  <c:v>5.7398</c:v>
                </c:pt>
                <c:pt idx="253125">
                  <c:v>5.73982</c:v>
                </c:pt>
                <c:pt idx="253126">
                  <c:v>5.73984</c:v>
                </c:pt>
                <c:pt idx="253127">
                  <c:v>5.73986</c:v>
                </c:pt>
                <c:pt idx="253128">
                  <c:v>5.73989</c:v>
                </c:pt>
                <c:pt idx="253129">
                  <c:v>5.73991</c:v>
                </c:pt>
                <c:pt idx="253130">
                  <c:v>5.73993</c:v>
                </c:pt>
                <c:pt idx="253131">
                  <c:v>5.73996</c:v>
                </c:pt>
                <c:pt idx="253132">
                  <c:v>5.73998</c:v>
                </c:pt>
                <c:pt idx="253133">
                  <c:v>5.74</c:v>
                </c:pt>
                <c:pt idx="253134">
                  <c:v>5.74002</c:v>
                </c:pt>
                <c:pt idx="253135">
                  <c:v>5.74005</c:v>
                </c:pt>
                <c:pt idx="253136">
                  <c:v>5.74007</c:v>
                </c:pt>
                <c:pt idx="253137">
                  <c:v>5.74009</c:v>
                </c:pt>
                <c:pt idx="253138">
                  <c:v>5.74011</c:v>
                </c:pt>
                <c:pt idx="253139">
                  <c:v>5.74014</c:v>
                </c:pt>
                <c:pt idx="253140">
                  <c:v>5.74016</c:v>
                </c:pt>
                <c:pt idx="253141">
                  <c:v>5.74018</c:v>
                </c:pt>
                <c:pt idx="253142">
                  <c:v>5.7402</c:v>
                </c:pt>
                <c:pt idx="253143">
                  <c:v>5.74023</c:v>
                </c:pt>
                <c:pt idx="253144">
                  <c:v>5.74025</c:v>
                </c:pt>
                <c:pt idx="253145">
                  <c:v>5.74027</c:v>
                </c:pt>
                <c:pt idx="253146">
                  <c:v>5.74029</c:v>
                </c:pt>
                <c:pt idx="253147">
                  <c:v>5.74032</c:v>
                </c:pt>
                <c:pt idx="253148">
                  <c:v>5.74034</c:v>
                </c:pt>
                <c:pt idx="253149">
                  <c:v>5.74036</c:v>
                </c:pt>
                <c:pt idx="253150">
                  <c:v>5.74038</c:v>
                </c:pt>
                <c:pt idx="253151">
                  <c:v>5.74041</c:v>
                </c:pt>
                <c:pt idx="253152">
                  <c:v>5.74043</c:v>
                </c:pt>
                <c:pt idx="253153">
                  <c:v>5.74045</c:v>
                </c:pt>
                <c:pt idx="253154">
                  <c:v>5.74048</c:v>
                </c:pt>
                <c:pt idx="253155">
                  <c:v>5.7405</c:v>
                </c:pt>
                <c:pt idx="253156">
                  <c:v>5.74052</c:v>
                </c:pt>
                <c:pt idx="253157">
                  <c:v>5.74054</c:v>
                </c:pt>
                <c:pt idx="253158">
                  <c:v>5.74057</c:v>
                </c:pt>
                <c:pt idx="253159">
                  <c:v>5.74059</c:v>
                </c:pt>
                <c:pt idx="253160">
                  <c:v>5.74061</c:v>
                </c:pt>
                <c:pt idx="253161">
                  <c:v>5.74064</c:v>
                </c:pt>
                <c:pt idx="253162">
                  <c:v>5.74066</c:v>
                </c:pt>
                <c:pt idx="253163">
                  <c:v>5.74068</c:v>
                </c:pt>
                <c:pt idx="253164">
                  <c:v>5.7407</c:v>
                </c:pt>
                <c:pt idx="253165">
                  <c:v>5.74073</c:v>
                </c:pt>
                <c:pt idx="253166">
                  <c:v>5.74075</c:v>
                </c:pt>
                <c:pt idx="253167">
                  <c:v>5.74077</c:v>
                </c:pt>
                <c:pt idx="253168">
                  <c:v>5.74079</c:v>
                </c:pt>
                <c:pt idx="253169">
                  <c:v>5.74082</c:v>
                </c:pt>
                <c:pt idx="253170">
                  <c:v>5.74084</c:v>
                </c:pt>
                <c:pt idx="253171">
                  <c:v>5.74086</c:v>
                </c:pt>
                <c:pt idx="253172">
                  <c:v>5.74088</c:v>
                </c:pt>
                <c:pt idx="253173">
                  <c:v>5.74091</c:v>
                </c:pt>
                <c:pt idx="253174">
                  <c:v>5.74093</c:v>
                </c:pt>
                <c:pt idx="253175">
                  <c:v>5.74095</c:v>
                </c:pt>
                <c:pt idx="253176">
                  <c:v>5.74097</c:v>
                </c:pt>
                <c:pt idx="253177">
                  <c:v>5.741</c:v>
                </c:pt>
                <c:pt idx="253178">
                  <c:v>5.74102</c:v>
                </c:pt>
                <c:pt idx="253179">
                  <c:v>5.74104</c:v>
                </c:pt>
                <c:pt idx="253180">
                  <c:v>5.74107</c:v>
                </c:pt>
                <c:pt idx="253181">
                  <c:v>5.74109</c:v>
                </c:pt>
                <c:pt idx="253182">
                  <c:v>5.74111</c:v>
                </c:pt>
                <c:pt idx="253183">
                  <c:v>5.74113</c:v>
                </c:pt>
                <c:pt idx="253184">
                  <c:v>5.74116</c:v>
                </c:pt>
                <c:pt idx="253185">
                  <c:v>5.74118</c:v>
                </c:pt>
                <c:pt idx="253186">
                  <c:v>5.7412</c:v>
                </c:pt>
                <c:pt idx="253187">
                  <c:v>5.74122</c:v>
                </c:pt>
                <c:pt idx="253188">
                  <c:v>5.74125</c:v>
                </c:pt>
                <c:pt idx="253189">
                  <c:v>5.74127</c:v>
                </c:pt>
                <c:pt idx="253190">
                  <c:v>5.74129</c:v>
                </c:pt>
                <c:pt idx="253191">
                  <c:v>5.74132</c:v>
                </c:pt>
                <c:pt idx="253192">
                  <c:v>5.74134</c:v>
                </c:pt>
                <c:pt idx="253193">
                  <c:v>5.74136</c:v>
                </c:pt>
                <c:pt idx="253194">
                  <c:v>5.74138</c:v>
                </c:pt>
                <c:pt idx="253195">
                  <c:v>5.74141</c:v>
                </c:pt>
                <c:pt idx="253196">
                  <c:v>5.74143</c:v>
                </c:pt>
                <c:pt idx="253197">
                  <c:v>5.74145</c:v>
                </c:pt>
                <c:pt idx="253198">
                  <c:v>5.74147</c:v>
                </c:pt>
                <c:pt idx="253199">
                  <c:v>5.7415</c:v>
                </c:pt>
                <c:pt idx="253200">
                  <c:v>5.74152</c:v>
                </c:pt>
                <c:pt idx="253201">
                  <c:v>5.74154</c:v>
                </c:pt>
                <c:pt idx="253202">
                  <c:v>5.74156</c:v>
                </c:pt>
                <c:pt idx="253203">
                  <c:v>5.74159</c:v>
                </c:pt>
                <c:pt idx="253204">
                  <c:v>5.74161</c:v>
                </c:pt>
                <c:pt idx="253205">
                  <c:v>5.74163</c:v>
                </c:pt>
                <c:pt idx="253206">
                  <c:v>5.74165</c:v>
                </c:pt>
                <c:pt idx="253207">
                  <c:v>5.74168</c:v>
                </c:pt>
                <c:pt idx="253208">
                  <c:v>5.7417</c:v>
                </c:pt>
                <c:pt idx="253209">
                  <c:v>5.74172</c:v>
                </c:pt>
                <c:pt idx="253210">
                  <c:v>5.74175</c:v>
                </c:pt>
                <c:pt idx="253211">
                  <c:v>5.74177</c:v>
                </c:pt>
                <c:pt idx="253212">
                  <c:v>5.74179</c:v>
                </c:pt>
                <c:pt idx="253213">
                  <c:v>5.74181</c:v>
                </c:pt>
                <c:pt idx="253214">
                  <c:v>5.74184</c:v>
                </c:pt>
                <c:pt idx="253215">
                  <c:v>5.74186</c:v>
                </c:pt>
                <c:pt idx="253216">
                  <c:v>5.74188</c:v>
                </c:pt>
                <c:pt idx="253217">
                  <c:v>5.74191</c:v>
                </c:pt>
                <c:pt idx="253218">
                  <c:v>5.74193</c:v>
                </c:pt>
                <c:pt idx="253219">
                  <c:v>5.74195</c:v>
                </c:pt>
                <c:pt idx="253220">
                  <c:v>5.74197</c:v>
                </c:pt>
                <c:pt idx="253221">
                  <c:v>5.742</c:v>
                </c:pt>
                <c:pt idx="253222">
                  <c:v>5.74202</c:v>
                </c:pt>
                <c:pt idx="253223">
                  <c:v>5.74204</c:v>
                </c:pt>
                <c:pt idx="253224">
                  <c:v>5.74206</c:v>
                </c:pt>
                <c:pt idx="253225">
                  <c:v>5.74209</c:v>
                </c:pt>
                <c:pt idx="253226">
                  <c:v>5.74211</c:v>
                </c:pt>
                <c:pt idx="253227">
                  <c:v>5.74213</c:v>
                </c:pt>
                <c:pt idx="253228">
                  <c:v>5.74215</c:v>
                </c:pt>
                <c:pt idx="253229">
                  <c:v>5.74218</c:v>
                </c:pt>
                <c:pt idx="253230">
                  <c:v>5.7422</c:v>
                </c:pt>
                <c:pt idx="253231">
                  <c:v>5.74222</c:v>
                </c:pt>
                <c:pt idx="253232">
                  <c:v>5.74224</c:v>
                </c:pt>
                <c:pt idx="253233">
                  <c:v>5.74227</c:v>
                </c:pt>
                <c:pt idx="253234">
                  <c:v>5.74229</c:v>
                </c:pt>
                <c:pt idx="253235">
                  <c:v>5.74231</c:v>
                </c:pt>
                <c:pt idx="253236">
                  <c:v>5.74234</c:v>
                </c:pt>
                <c:pt idx="253237">
                  <c:v>5.74236</c:v>
                </c:pt>
                <c:pt idx="253238">
                  <c:v>5.74238</c:v>
                </c:pt>
                <c:pt idx="253239">
                  <c:v>5.7424</c:v>
                </c:pt>
                <c:pt idx="253240">
                  <c:v>5.74243</c:v>
                </c:pt>
                <c:pt idx="253241">
                  <c:v>5.74245</c:v>
                </c:pt>
                <c:pt idx="253242">
                  <c:v>5.74247</c:v>
                </c:pt>
                <c:pt idx="253243">
                  <c:v>5.74249</c:v>
                </c:pt>
                <c:pt idx="253244">
                  <c:v>5.74252</c:v>
                </c:pt>
                <c:pt idx="253245">
                  <c:v>5.74254</c:v>
                </c:pt>
                <c:pt idx="253246">
                  <c:v>5.74256</c:v>
                </c:pt>
                <c:pt idx="253247">
                  <c:v>5.74259</c:v>
                </c:pt>
                <c:pt idx="253248">
                  <c:v>5.74261</c:v>
                </c:pt>
                <c:pt idx="253249">
                  <c:v>5.74263</c:v>
                </c:pt>
                <c:pt idx="253250">
                  <c:v>5.74265</c:v>
                </c:pt>
                <c:pt idx="253251">
                  <c:v>5.74268</c:v>
                </c:pt>
                <c:pt idx="253252">
                  <c:v>5.7427</c:v>
                </c:pt>
                <c:pt idx="253253">
                  <c:v>5.74272</c:v>
                </c:pt>
                <c:pt idx="253254">
                  <c:v>5.74274</c:v>
                </c:pt>
                <c:pt idx="253255">
                  <c:v>5.74277</c:v>
                </c:pt>
                <c:pt idx="253256">
                  <c:v>5.74279</c:v>
                </c:pt>
                <c:pt idx="253257">
                  <c:v>5.74281</c:v>
                </c:pt>
                <c:pt idx="253258">
                  <c:v>5.74283</c:v>
                </c:pt>
                <c:pt idx="253259">
                  <c:v>5.74286</c:v>
                </c:pt>
                <c:pt idx="253260">
                  <c:v>5.74288</c:v>
                </c:pt>
                <c:pt idx="253261">
                  <c:v>5.7429</c:v>
                </c:pt>
                <c:pt idx="253262">
                  <c:v>5.74292</c:v>
                </c:pt>
                <c:pt idx="253263">
                  <c:v>5.74295</c:v>
                </c:pt>
                <c:pt idx="253264">
                  <c:v>5.74297</c:v>
                </c:pt>
                <c:pt idx="253265">
                  <c:v>5.74299</c:v>
                </c:pt>
                <c:pt idx="253266">
                  <c:v>5.74302</c:v>
                </c:pt>
                <c:pt idx="253267">
                  <c:v>5.74304</c:v>
                </c:pt>
                <c:pt idx="253268">
                  <c:v>5.74306</c:v>
                </c:pt>
                <c:pt idx="253269">
                  <c:v>5.74308</c:v>
                </c:pt>
                <c:pt idx="253270">
                  <c:v>5.74311</c:v>
                </c:pt>
                <c:pt idx="253271">
                  <c:v>5.74313</c:v>
                </c:pt>
                <c:pt idx="253272">
                  <c:v>5.74315</c:v>
                </c:pt>
                <c:pt idx="253273">
                  <c:v>5.74317</c:v>
                </c:pt>
                <c:pt idx="253274">
                  <c:v>5.7432</c:v>
                </c:pt>
                <c:pt idx="253275">
                  <c:v>5.74322</c:v>
                </c:pt>
                <c:pt idx="253276">
                  <c:v>5.74324</c:v>
                </c:pt>
                <c:pt idx="253277">
                  <c:v>5.74327</c:v>
                </c:pt>
                <c:pt idx="253278">
                  <c:v>5.74329</c:v>
                </c:pt>
                <c:pt idx="253279">
                  <c:v>5.74331</c:v>
                </c:pt>
                <c:pt idx="253280">
                  <c:v>5.74333</c:v>
                </c:pt>
                <c:pt idx="253281">
                  <c:v>5.74336</c:v>
                </c:pt>
                <c:pt idx="253282">
                  <c:v>5.74338</c:v>
                </c:pt>
                <c:pt idx="253283">
                  <c:v>5.7434</c:v>
                </c:pt>
                <c:pt idx="253284">
                  <c:v>5.74342</c:v>
                </c:pt>
                <c:pt idx="253285">
                  <c:v>5.74345</c:v>
                </c:pt>
                <c:pt idx="253286">
                  <c:v>5.74347</c:v>
                </c:pt>
                <c:pt idx="253287">
                  <c:v>5.74349</c:v>
                </c:pt>
                <c:pt idx="253288">
                  <c:v>5.74352</c:v>
                </c:pt>
                <c:pt idx="253289">
                  <c:v>5.74354</c:v>
                </c:pt>
                <c:pt idx="253290">
                  <c:v>5.74356</c:v>
                </c:pt>
                <c:pt idx="253291">
                  <c:v>5.74358</c:v>
                </c:pt>
                <c:pt idx="253292">
                  <c:v>5.7436</c:v>
                </c:pt>
                <c:pt idx="253293">
                  <c:v>5.74363</c:v>
                </c:pt>
                <c:pt idx="253294">
                  <c:v>5.74365</c:v>
                </c:pt>
                <c:pt idx="253295">
                  <c:v>5.74367</c:v>
                </c:pt>
                <c:pt idx="253296">
                  <c:v>5.7437</c:v>
                </c:pt>
                <c:pt idx="253297">
                  <c:v>5.74372</c:v>
                </c:pt>
                <c:pt idx="253298">
                  <c:v>5.74374</c:v>
                </c:pt>
                <c:pt idx="253299">
                  <c:v>5.74376</c:v>
                </c:pt>
                <c:pt idx="253300">
                  <c:v>5.74379</c:v>
                </c:pt>
                <c:pt idx="253301">
                  <c:v>5.74381</c:v>
                </c:pt>
                <c:pt idx="253302">
                  <c:v>5.74383</c:v>
                </c:pt>
                <c:pt idx="253303">
                  <c:v>5.74385</c:v>
                </c:pt>
                <c:pt idx="253304">
                  <c:v>5.74388</c:v>
                </c:pt>
                <c:pt idx="253305">
                  <c:v>5.7439</c:v>
                </c:pt>
                <c:pt idx="253306">
                  <c:v>5.74392</c:v>
                </c:pt>
                <c:pt idx="253307">
                  <c:v>5.74395</c:v>
                </c:pt>
                <c:pt idx="253308">
                  <c:v>5.74397</c:v>
                </c:pt>
                <c:pt idx="253309">
                  <c:v>5.74399</c:v>
                </c:pt>
                <c:pt idx="253310">
                  <c:v>5.74401</c:v>
                </c:pt>
                <c:pt idx="253311">
                  <c:v>5.74404</c:v>
                </c:pt>
                <c:pt idx="253312">
                  <c:v>5.74406</c:v>
                </c:pt>
                <c:pt idx="253313">
                  <c:v>5.74408</c:v>
                </c:pt>
                <c:pt idx="253314">
                  <c:v>5.7441</c:v>
                </c:pt>
                <c:pt idx="253315">
                  <c:v>5.74413</c:v>
                </c:pt>
                <c:pt idx="253316">
                  <c:v>5.74415</c:v>
                </c:pt>
                <c:pt idx="253317">
                  <c:v>5.74417</c:v>
                </c:pt>
                <c:pt idx="253318">
                  <c:v>5.7442</c:v>
                </c:pt>
                <c:pt idx="253319">
                  <c:v>5.74422</c:v>
                </c:pt>
                <c:pt idx="253320">
                  <c:v>5.74424</c:v>
                </c:pt>
                <c:pt idx="253321">
                  <c:v>5.74426</c:v>
                </c:pt>
                <c:pt idx="253322">
                  <c:v>5.74429</c:v>
                </c:pt>
                <c:pt idx="253323">
                  <c:v>5.74431</c:v>
                </c:pt>
                <c:pt idx="253324">
                  <c:v>5.74433</c:v>
                </c:pt>
                <c:pt idx="253325">
                  <c:v>5.74435</c:v>
                </c:pt>
                <c:pt idx="253326">
                  <c:v>5.74438</c:v>
                </c:pt>
                <c:pt idx="253327">
                  <c:v>5.7444</c:v>
                </c:pt>
                <c:pt idx="253328">
                  <c:v>5.74442</c:v>
                </c:pt>
                <c:pt idx="253329">
                  <c:v>5.74444</c:v>
                </c:pt>
                <c:pt idx="253330">
                  <c:v>5.74447</c:v>
                </c:pt>
                <c:pt idx="253331">
                  <c:v>5.74449</c:v>
                </c:pt>
                <c:pt idx="253332">
                  <c:v>5.74451</c:v>
                </c:pt>
                <c:pt idx="253333">
                  <c:v>5.74453</c:v>
                </c:pt>
                <c:pt idx="253334">
                  <c:v>5.74456</c:v>
                </c:pt>
                <c:pt idx="253335">
                  <c:v>5.74458</c:v>
                </c:pt>
                <c:pt idx="253336">
                  <c:v>5.7446</c:v>
                </c:pt>
                <c:pt idx="253337">
                  <c:v>5.74463</c:v>
                </c:pt>
                <c:pt idx="253338">
                  <c:v>5.74465</c:v>
                </c:pt>
                <c:pt idx="253339">
                  <c:v>5.74467</c:v>
                </c:pt>
                <c:pt idx="253340">
                  <c:v>5.74469</c:v>
                </c:pt>
                <c:pt idx="253341">
                  <c:v>5.74472</c:v>
                </c:pt>
                <c:pt idx="253342">
                  <c:v>5.74474</c:v>
                </c:pt>
                <c:pt idx="253343">
                  <c:v>5.74476</c:v>
                </c:pt>
                <c:pt idx="253344">
                  <c:v>5.74479</c:v>
                </c:pt>
                <c:pt idx="253345">
                  <c:v>5.74481</c:v>
                </c:pt>
                <c:pt idx="253346">
                  <c:v>5.74483</c:v>
                </c:pt>
                <c:pt idx="253347">
                  <c:v>5.74485</c:v>
                </c:pt>
                <c:pt idx="253348">
                  <c:v>5.74488</c:v>
                </c:pt>
                <c:pt idx="253349">
                  <c:v>5.7449</c:v>
                </c:pt>
                <c:pt idx="253350">
                  <c:v>5.74492</c:v>
                </c:pt>
                <c:pt idx="253351">
                  <c:v>5.74494</c:v>
                </c:pt>
                <c:pt idx="253352">
                  <c:v>5.74497</c:v>
                </c:pt>
                <c:pt idx="253353">
                  <c:v>5.74499</c:v>
                </c:pt>
                <c:pt idx="253354">
                  <c:v>5.74501</c:v>
                </c:pt>
                <c:pt idx="253355">
                  <c:v>5.74503</c:v>
                </c:pt>
                <c:pt idx="253356">
                  <c:v>5.74506</c:v>
                </c:pt>
                <c:pt idx="253357">
                  <c:v>5.74508</c:v>
                </c:pt>
                <c:pt idx="253358">
                  <c:v>5.7451</c:v>
                </c:pt>
                <c:pt idx="253359">
                  <c:v>5.74512</c:v>
                </c:pt>
                <c:pt idx="253360">
                  <c:v>5.74515</c:v>
                </c:pt>
                <c:pt idx="253361">
                  <c:v>5.74517</c:v>
                </c:pt>
                <c:pt idx="253362">
                  <c:v>5.74519</c:v>
                </c:pt>
                <c:pt idx="253363">
                  <c:v>5.74521</c:v>
                </c:pt>
                <c:pt idx="253364">
                  <c:v>5.74524</c:v>
                </c:pt>
                <c:pt idx="253365">
                  <c:v>5.74526</c:v>
                </c:pt>
                <c:pt idx="253366">
                  <c:v>5.74528</c:v>
                </c:pt>
                <c:pt idx="253367">
                  <c:v>5.74531</c:v>
                </c:pt>
                <c:pt idx="253368">
                  <c:v>5.74533</c:v>
                </c:pt>
                <c:pt idx="253369">
                  <c:v>5.74535</c:v>
                </c:pt>
                <c:pt idx="253370">
                  <c:v>5.74537</c:v>
                </c:pt>
                <c:pt idx="253371">
                  <c:v>5.7454</c:v>
                </c:pt>
                <c:pt idx="253372">
                  <c:v>5.74542</c:v>
                </c:pt>
                <c:pt idx="253373">
                  <c:v>5.74544</c:v>
                </c:pt>
                <c:pt idx="253374">
                  <c:v>5.74547</c:v>
                </c:pt>
                <c:pt idx="253375">
                  <c:v>5.74549</c:v>
                </c:pt>
                <c:pt idx="253376">
                  <c:v>5.74551</c:v>
                </c:pt>
                <c:pt idx="253377">
                  <c:v>5.74553</c:v>
                </c:pt>
                <c:pt idx="253378">
                  <c:v>5.74556</c:v>
                </c:pt>
                <c:pt idx="253379">
                  <c:v>5.74558</c:v>
                </c:pt>
                <c:pt idx="253380">
                  <c:v>5.7456</c:v>
                </c:pt>
                <c:pt idx="253381">
                  <c:v>5.74562</c:v>
                </c:pt>
                <c:pt idx="253382">
                  <c:v>5.74565</c:v>
                </c:pt>
                <c:pt idx="253383">
                  <c:v>5.74567</c:v>
                </c:pt>
                <c:pt idx="253384">
                  <c:v>5.74569</c:v>
                </c:pt>
                <c:pt idx="253385">
                  <c:v>5.74571</c:v>
                </c:pt>
                <c:pt idx="253386">
                  <c:v>5.74574</c:v>
                </c:pt>
                <c:pt idx="253387">
                  <c:v>5.74576</c:v>
                </c:pt>
                <c:pt idx="253388">
                  <c:v>5.74578</c:v>
                </c:pt>
                <c:pt idx="253389">
                  <c:v>5.7458</c:v>
                </c:pt>
                <c:pt idx="253390">
                  <c:v>5.74583</c:v>
                </c:pt>
                <c:pt idx="253391">
                  <c:v>5.74585</c:v>
                </c:pt>
                <c:pt idx="253392">
                  <c:v>5.74587</c:v>
                </c:pt>
                <c:pt idx="253393">
                  <c:v>5.7459</c:v>
                </c:pt>
                <c:pt idx="253394">
                  <c:v>5.74592</c:v>
                </c:pt>
                <c:pt idx="253395">
                  <c:v>5.74594</c:v>
                </c:pt>
                <c:pt idx="253396">
                  <c:v>5.74596</c:v>
                </c:pt>
                <c:pt idx="253397">
                  <c:v>5.74599</c:v>
                </c:pt>
                <c:pt idx="253398">
                  <c:v>5.74601</c:v>
                </c:pt>
                <c:pt idx="253399">
                  <c:v>5.74603</c:v>
                </c:pt>
                <c:pt idx="253400">
                  <c:v>5.74605</c:v>
                </c:pt>
                <c:pt idx="253401">
                  <c:v>5.74608</c:v>
                </c:pt>
                <c:pt idx="253402">
                  <c:v>5.7461</c:v>
                </c:pt>
                <c:pt idx="253403">
                  <c:v>5.74612</c:v>
                </c:pt>
                <c:pt idx="253404">
                  <c:v>5.74615</c:v>
                </c:pt>
                <c:pt idx="253405">
                  <c:v>5.74617</c:v>
                </c:pt>
                <c:pt idx="253406">
                  <c:v>5.74619</c:v>
                </c:pt>
                <c:pt idx="253407">
                  <c:v>5.74621</c:v>
                </c:pt>
                <c:pt idx="253408">
                  <c:v>5.74624</c:v>
                </c:pt>
                <c:pt idx="253409">
                  <c:v>5.74626</c:v>
                </c:pt>
                <c:pt idx="253410">
                  <c:v>5.74628</c:v>
                </c:pt>
                <c:pt idx="253411">
                  <c:v>5.7463</c:v>
                </c:pt>
                <c:pt idx="253412">
                  <c:v>5.74633</c:v>
                </c:pt>
                <c:pt idx="253413">
                  <c:v>5.74635</c:v>
                </c:pt>
                <c:pt idx="253414">
                  <c:v>5.74637</c:v>
                </c:pt>
                <c:pt idx="253415">
                  <c:v>5.74639</c:v>
                </c:pt>
                <c:pt idx="253416">
                  <c:v>5.74642</c:v>
                </c:pt>
                <c:pt idx="253417">
                  <c:v>5.74644</c:v>
                </c:pt>
                <c:pt idx="253418">
                  <c:v>5.74646</c:v>
                </c:pt>
                <c:pt idx="253419">
                  <c:v>5.74648</c:v>
                </c:pt>
                <c:pt idx="253420">
                  <c:v>5.74651</c:v>
                </c:pt>
                <c:pt idx="253421">
                  <c:v>5.74653</c:v>
                </c:pt>
                <c:pt idx="253422">
                  <c:v>5.74655</c:v>
                </c:pt>
                <c:pt idx="253423">
                  <c:v>5.74658</c:v>
                </c:pt>
                <c:pt idx="253424">
                  <c:v>5.7466</c:v>
                </c:pt>
                <c:pt idx="253425">
                  <c:v>5.74662</c:v>
                </c:pt>
                <c:pt idx="253426">
                  <c:v>5.74664</c:v>
                </c:pt>
                <c:pt idx="253427">
                  <c:v>5.74667</c:v>
                </c:pt>
                <c:pt idx="253428">
                  <c:v>5.74669</c:v>
                </c:pt>
                <c:pt idx="253429">
                  <c:v>5.74671</c:v>
                </c:pt>
                <c:pt idx="253430">
                  <c:v>5.74674</c:v>
                </c:pt>
                <c:pt idx="253431">
                  <c:v>5.74676</c:v>
                </c:pt>
                <c:pt idx="253432">
                  <c:v>5.74678</c:v>
                </c:pt>
                <c:pt idx="253433">
                  <c:v>5.7468</c:v>
                </c:pt>
                <c:pt idx="253434">
                  <c:v>5.74683</c:v>
                </c:pt>
                <c:pt idx="253435">
                  <c:v>5.74685</c:v>
                </c:pt>
                <c:pt idx="253436">
                  <c:v>5.74687</c:v>
                </c:pt>
                <c:pt idx="253437">
                  <c:v>5.74689</c:v>
                </c:pt>
                <c:pt idx="253438">
                  <c:v>5.74692</c:v>
                </c:pt>
                <c:pt idx="253439">
                  <c:v>5.74694</c:v>
                </c:pt>
                <c:pt idx="253440">
                  <c:v>5.74696</c:v>
                </c:pt>
                <c:pt idx="253441">
                  <c:v>5.74698</c:v>
                </c:pt>
                <c:pt idx="253442">
                  <c:v>5.74701</c:v>
                </c:pt>
                <c:pt idx="253443">
                  <c:v>5.74703</c:v>
                </c:pt>
                <c:pt idx="253444">
                  <c:v>5.74705</c:v>
                </c:pt>
                <c:pt idx="253445">
                  <c:v>5.74707</c:v>
                </c:pt>
                <c:pt idx="253446">
                  <c:v>5.7471</c:v>
                </c:pt>
                <c:pt idx="253447">
                  <c:v>5.74712</c:v>
                </c:pt>
                <c:pt idx="253448">
                  <c:v>5.74714</c:v>
                </c:pt>
                <c:pt idx="253449">
                  <c:v>5.74717</c:v>
                </c:pt>
                <c:pt idx="253450">
                  <c:v>5.74719</c:v>
                </c:pt>
                <c:pt idx="253451">
                  <c:v>5.74721</c:v>
                </c:pt>
                <c:pt idx="253452">
                  <c:v>5.74723</c:v>
                </c:pt>
                <c:pt idx="253453">
                  <c:v>5.74726</c:v>
                </c:pt>
                <c:pt idx="253454">
                  <c:v>5.74728</c:v>
                </c:pt>
                <c:pt idx="253455">
                  <c:v>5.7473</c:v>
                </c:pt>
                <c:pt idx="253456">
                  <c:v>5.74732</c:v>
                </c:pt>
                <c:pt idx="253457">
                  <c:v>5.74735</c:v>
                </c:pt>
                <c:pt idx="253458">
                  <c:v>5.74737</c:v>
                </c:pt>
                <c:pt idx="253459">
                  <c:v>5.74739</c:v>
                </c:pt>
                <c:pt idx="253460">
                  <c:v>5.74742</c:v>
                </c:pt>
                <c:pt idx="253461">
                  <c:v>5.74744</c:v>
                </c:pt>
                <c:pt idx="253462">
                  <c:v>5.74746</c:v>
                </c:pt>
                <c:pt idx="253463">
                  <c:v>5.74748</c:v>
                </c:pt>
                <c:pt idx="253464">
                  <c:v>5.74751</c:v>
                </c:pt>
                <c:pt idx="253465">
                  <c:v>5.74753</c:v>
                </c:pt>
                <c:pt idx="253466">
                  <c:v>5.74755</c:v>
                </c:pt>
                <c:pt idx="253467">
                  <c:v>5.74757</c:v>
                </c:pt>
                <c:pt idx="253468">
                  <c:v>5.7476</c:v>
                </c:pt>
                <c:pt idx="253469">
                  <c:v>5.74762</c:v>
                </c:pt>
                <c:pt idx="253470">
                  <c:v>5.74764</c:v>
                </c:pt>
                <c:pt idx="253471">
                  <c:v>5.74766</c:v>
                </c:pt>
                <c:pt idx="253472">
                  <c:v>5.74769</c:v>
                </c:pt>
                <c:pt idx="253473">
                  <c:v>5.74771</c:v>
                </c:pt>
                <c:pt idx="253474">
                  <c:v>5.74773</c:v>
                </c:pt>
                <c:pt idx="253475">
                  <c:v>5.74775</c:v>
                </c:pt>
                <c:pt idx="253476">
                  <c:v>5.74778</c:v>
                </c:pt>
                <c:pt idx="253477">
                  <c:v>5.7478</c:v>
                </c:pt>
                <c:pt idx="253478">
                  <c:v>5.74782</c:v>
                </c:pt>
                <c:pt idx="253479">
                  <c:v>5.74785</c:v>
                </c:pt>
                <c:pt idx="253480">
                  <c:v>5.74787</c:v>
                </c:pt>
                <c:pt idx="253481">
                  <c:v>5.74789</c:v>
                </c:pt>
                <c:pt idx="253482">
                  <c:v>5.74791</c:v>
                </c:pt>
                <c:pt idx="253483">
                  <c:v>5.74794</c:v>
                </c:pt>
                <c:pt idx="253484">
                  <c:v>5.74796</c:v>
                </c:pt>
                <c:pt idx="253485">
                  <c:v>5.74798</c:v>
                </c:pt>
                <c:pt idx="253486">
                  <c:v>5.74801</c:v>
                </c:pt>
                <c:pt idx="253487">
                  <c:v>5.74803</c:v>
                </c:pt>
                <c:pt idx="253488">
                  <c:v>5.74805</c:v>
                </c:pt>
                <c:pt idx="253489">
                  <c:v>5.74807</c:v>
                </c:pt>
                <c:pt idx="253490">
                  <c:v>5.7481</c:v>
                </c:pt>
                <c:pt idx="253491">
                  <c:v>5.74812</c:v>
                </c:pt>
                <c:pt idx="253492">
                  <c:v>5.74814</c:v>
                </c:pt>
                <c:pt idx="253493">
                  <c:v>5.74816</c:v>
                </c:pt>
                <c:pt idx="253494">
                  <c:v>5.74819</c:v>
                </c:pt>
                <c:pt idx="253495">
                  <c:v>5.74821</c:v>
                </c:pt>
                <c:pt idx="253496">
                  <c:v>5.74823</c:v>
                </c:pt>
                <c:pt idx="253497">
                  <c:v>5.74825</c:v>
                </c:pt>
                <c:pt idx="253498">
                  <c:v>5.74828</c:v>
                </c:pt>
                <c:pt idx="253499">
                  <c:v>5.7483</c:v>
                </c:pt>
                <c:pt idx="253500">
                  <c:v>5.74832</c:v>
                </c:pt>
                <c:pt idx="253501">
                  <c:v>5.74834</c:v>
                </c:pt>
                <c:pt idx="253502">
                  <c:v>5.74837</c:v>
                </c:pt>
                <c:pt idx="253503">
                  <c:v>5.74839</c:v>
                </c:pt>
                <c:pt idx="253504">
                  <c:v>5.74841</c:v>
                </c:pt>
                <c:pt idx="253505">
                  <c:v>5.74843</c:v>
                </c:pt>
                <c:pt idx="253506">
                  <c:v>5.74846</c:v>
                </c:pt>
                <c:pt idx="253507">
                  <c:v>5.74848</c:v>
                </c:pt>
                <c:pt idx="253508">
                  <c:v>5.7485</c:v>
                </c:pt>
                <c:pt idx="253509">
                  <c:v>5.74853</c:v>
                </c:pt>
                <c:pt idx="253510">
                  <c:v>5.74855</c:v>
                </c:pt>
                <c:pt idx="253511">
                  <c:v>5.74857</c:v>
                </c:pt>
                <c:pt idx="253512">
                  <c:v>5.74859</c:v>
                </c:pt>
                <c:pt idx="253513">
                  <c:v>5.74862</c:v>
                </c:pt>
                <c:pt idx="253514">
                  <c:v>5.74864</c:v>
                </c:pt>
                <c:pt idx="253515">
                  <c:v>5.74866</c:v>
                </c:pt>
                <c:pt idx="253516">
                  <c:v>5.74869</c:v>
                </c:pt>
                <c:pt idx="253517">
                  <c:v>5.74871</c:v>
                </c:pt>
                <c:pt idx="253518">
                  <c:v>5.74873</c:v>
                </c:pt>
                <c:pt idx="253519">
                  <c:v>5.74875</c:v>
                </c:pt>
                <c:pt idx="253520">
                  <c:v>5.74878</c:v>
                </c:pt>
                <c:pt idx="253521">
                  <c:v>5.7488</c:v>
                </c:pt>
                <c:pt idx="253522">
                  <c:v>5.74882</c:v>
                </c:pt>
                <c:pt idx="253523">
                  <c:v>5.74884</c:v>
                </c:pt>
                <c:pt idx="253524">
                  <c:v>5.74887</c:v>
                </c:pt>
                <c:pt idx="253525">
                  <c:v>5.74889</c:v>
                </c:pt>
                <c:pt idx="253526">
                  <c:v>5.74891</c:v>
                </c:pt>
                <c:pt idx="253527">
                  <c:v>5.74893</c:v>
                </c:pt>
                <c:pt idx="253528">
                  <c:v>5.74896</c:v>
                </c:pt>
                <c:pt idx="253529">
                  <c:v>5.74898</c:v>
                </c:pt>
                <c:pt idx="253530">
                  <c:v>5.749</c:v>
                </c:pt>
                <c:pt idx="253531">
                  <c:v>5.74902</c:v>
                </c:pt>
                <c:pt idx="253532">
                  <c:v>5.74905</c:v>
                </c:pt>
                <c:pt idx="253533">
                  <c:v>5.74907</c:v>
                </c:pt>
                <c:pt idx="253534">
                  <c:v>5.74909</c:v>
                </c:pt>
                <c:pt idx="253535">
                  <c:v>5.74912</c:v>
                </c:pt>
                <c:pt idx="253536">
                  <c:v>5.74914</c:v>
                </c:pt>
                <c:pt idx="253537">
                  <c:v>5.74916</c:v>
                </c:pt>
                <c:pt idx="253538">
                  <c:v>5.74918</c:v>
                </c:pt>
                <c:pt idx="253539">
                  <c:v>5.74921</c:v>
                </c:pt>
                <c:pt idx="253540">
                  <c:v>5.74923</c:v>
                </c:pt>
                <c:pt idx="253541">
                  <c:v>5.74925</c:v>
                </c:pt>
                <c:pt idx="253542">
                  <c:v>5.74927</c:v>
                </c:pt>
                <c:pt idx="253543">
                  <c:v>5.7493</c:v>
                </c:pt>
                <c:pt idx="253544">
                  <c:v>5.74932</c:v>
                </c:pt>
                <c:pt idx="253545">
                  <c:v>5.74934</c:v>
                </c:pt>
                <c:pt idx="253546">
                  <c:v>5.74937</c:v>
                </c:pt>
                <c:pt idx="253547">
                  <c:v>5.74939</c:v>
                </c:pt>
                <c:pt idx="253548">
                  <c:v>5.74941</c:v>
                </c:pt>
                <c:pt idx="253549">
                  <c:v>5.74943</c:v>
                </c:pt>
                <c:pt idx="253550">
                  <c:v>5.74946</c:v>
                </c:pt>
                <c:pt idx="253551">
                  <c:v>5.74948</c:v>
                </c:pt>
                <c:pt idx="253552">
                  <c:v>5.7495</c:v>
                </c:pt>
                <c:pt idx="253553">
                  <c:v>5.74952</c:v>
                </c:pt>
                <c:pt idx="253554">
                  <c:v>5.74955</c:v>
                </c:pt>
                <c:pt idx="253555">
                  <c:v>5.74957</c:v>
                </c:pt>
                <c:pt idx="253556">
                  <c:v>5.74959</c:v>
                </c:pt>
                <c:pt idx="253557">
                  <c:v>5.74962</c:v>
                </c:pt>
                <c:pt idx="253558">
                  <c:v>5.74964</c:v>
                </c:pt>
                <c:pt idx="253559">
                  <c:v>5.74966</c:v>
                </c:pt>
                <c:pt idx="253560">
                  <c:v>5.74968</c:v>
                </c:pt>
                <c:pt idx="253561">
                  <c:v>5.7497</c:v>
                </c:pt>
                <c:pt idx="253562">
                  <c:v>5.74973</c:v>
                </c:pt>
                <c:pt idx="253563">
                  <c:v>5.74975</c:v>
                </c:pt>
                <c:pt idx="253564">
                  <c:v>5.74977</c:v>
                </c:pt>
                <c:pt idx="253565">
                  <c:v>5.7498</c:v>
                </c:pt>
                <c:pt idx="253566">
                  <c:v>5.74982</c:v>
                </c:pt>
                <c:pt idx="253567">
                  <c:v>5.74984</c:v>
                </c:pt>
                <c:pt idx="253568">
                  <c:v>5.74986</c:v>
                </c:pt>
                <c:pt idx="253569">
                  <c:v>5.74989</c:v>
                </c:pt>
                <c:pt idx="253570">
                  <c:v>5.74991</c:v>
                </c:pt>
                <c:pt idx="253571">
                  <c:v>5.74993</c:v>
                </c:pt>
                <c:pt idx="253572">
                  <c:v>5.74995</c:v>
                </c:pt>
                <c:pt idx="253573">
                  <c:v>5.74998</c:v>
                </c:pt>
                <c:pt idx="253574">
                  <c:v>5.75</c:v>
                </c:pt>
                <c:pt idx="253575">
                  <c:v>5.75002</c:v>
                </c:pt>
                <c:pt idx="253576">
                  <c:v>5.75005</c:v>
                </c:pt>
                <c:pt idx="253577">
                  <c:v>5.75007</c:v>
                </c:pt>
                <c:pt idx="253578">
                  <c:v>5.75009</c:v>
                </c:pt>
                <c:pt idx="253579">
                  <c:v>5.75011</c:v>
                </c:pt>
                <c:pt idx="253580">
                  <c:v>5.75014</c:v>
                </c:pt>
                <c:pt idx="253581">
                  <c:v>5.75016</c:v>
                </c:pt>
                <c:pt idx="253582">
                  <c:v>5.75018</c:v>
                </c:pt>
                <c:pt idx="253583">
                  <c:v>5.7502</c:v>
                </c:pt>
                <c:pt idx="253584">
                  <c:v>5.75023</c:v>
                </c:pt>
                <c:pt idx="253585">
                  <c:v>5.75025</c:v>
                </c:pt>
                <c:pt idx="253586">
                  <c:v>5.75027</c:v>
                </c:pt>
                <c:pt idx="253587">
                  <c:v>5.7503</c:v>
                </c:pt>
                <c:pt idx="253588">
                  <c:v>5.75032</c:v>
                </c:pt>
                <c:pt idx="253589">
                  <c:v>5.75034</c:v>
                </c:pt>
                <c:pt idx="253590">
                  <c:v>5.75036</c:v>
                </c:pt>
                <c:pt idx="253591">
                  <c:v>5.75038</c:v>
                </c:pt>
                <c:pt idx="253592">
                  <c:v>5.75041</c:v>
                </c:pt>
                <c:pt idx="253593">
                  <c:v>5.75043</c:v>
                </c:pt>
                <c:pt idx="253594">
                  <c:v>5.75045</c:v>
                </c:pt>
                <c:pt idx="253595">
                  <c:v>5.75048</c:v>
                </c:pt>
                <c:pt idx="253596">
                  <c:v>5.7505</c:v>
                </c:pt>
                <c:pt idx="253597">
                  <c:v>5.75052</c:v>
                </c:pt>
                <c:pt idx="253598">
                  <c:v>5.75054</c:v>
                </c:pt>
                <c:pt idx="253599">
                  <c:v>5.75057</c:v>
                </c:pt>
                <c:pt idx="253600">
                  <c:v>5.75059</c:v>
                </c:pt>
                <c:pt idx="253601">
                  <c:v>5.75061</c:v>
                </c:pt>
                <c:pt idx="253602">
                  <c:v>5.75063</c:v>
                </c:pt>
                <c:pt idx="253603">
                  <c:v>5.75066</c:v>
                </c:pt>
                <c:pt idx="253604">
                  <c:v>5.75068</c:v>
                </c:pt>
                <c:pt idx="253605">
                  <c:v>5.7507</c:v>
                </c:pt>
                <c:pt idx="253606">
                  <c:v>5.75073</c:v>
                </c:pt>
                <c:pt idx="253607">
                  <c:v>5.75075</c:v>
                </c:pt>
                <c:pt idx="253608">
                  <c:v>5.75077</c:v>
                </c:pt>
                <c:pt idx="253609">
                  <c:v>5.75079</c:v>
                </c:pt>
                <c:pt idx="253610">
                  <c:v>5.75082</c:v>
                </c:pt>
                <c:pt idx="253611">
                  <c:v>5.75084</c:v>
                </c:pt>
                <c:pt idx="253612">
                  <c:v>5.75086</c:v>
                </c:pt>
                <c:pt idx="253613">
                  <c:v>5.75088</c:v>
                </c:pt>
                <c:pt idx="253614">
                  <c:v>5.75091</c:v>
                </c:pt>
                <c:pt idx="253615">
                  <c:v>5.75093</c:v>
                </c:pt>
                <c:pt idx="253616">
                  <c:v>5.75095</c:v>
                </c:pt>
                <c:pt idx="253617">
                  <c:v>5.75098</c:v>
                </c:pt>
                <c:pt idx="253618">
                  <c:v>5.751</c:v>
                </c:pt>
                <c:pt idx="253619">
                  <c:v>5.75102</c:v>
                </c:pt>
                <c:pt idx="253620">
                  <c:v>5.75104</c:v>
                </c:pt>
                <c:pt idx="253621">
                  <c:v>5.75107</c:v>
                </c:pt>
                <c:pt idx="253622">
                  <c:v>5.75109</c:v>
                </c:pt>
                <c:pt idx="253623">
                  <c:v>5.75111</c:v>
                </c:pt>
                <c:pt idx="253624">
                  <c:v>5.75113</c:v>
                </c:pt>
                <c:pt idx="253625">
                  <c:v>5.75116</c:v>
                </c:pt>
                <c:pt idx="253626">
                  <c:v>5.75118</c:v>
                </c:pt>
                <c:pt idx="253627">
                  <c:v>5.7512</c:v>
                </c:pt>
                <c:pt idx="253628">
                  <c:v>5.75122</c:v>
                </c:pt>
                <c:pt idx="253629">
                  <c:v>5.75125</c:v>
                </c:pt>
                <c:pt idx="253630">
                  <c:v>5.75127</c:v>
                </c:pt>
                <c:pt idx="253631">
                  <c:v>5.75129</c:v>
                </c:pt>
                <c:pt idx="253632">
                  <c:v>5.75131</c:v>
                </c:pt>
                <c:pt idx="253633">
                  <c:v>5.75134</c:v>
                </c:pt>
                <c:pt idx="253634">
                  <c:v>5.75136</c:v>
                </c:pt>
                <c:pt idx="253635">
                  <c:v>5.75138</c:v>
                </c:pt>
                <c:pt idx="253636">
                  <c:v>5.75141</c:v>
                </c:pt>
                <c:pt idx="253637">
                  <c:v>5.75143</c:v>
                </c:pt>
                <c:pt idx="253638">
                  <c:v>5.75145</c:v>
                </c:pt>
                <c:pt idx="253639">
                  <c:v>5.75147</c:v>
                </c:pt>
                <c:pt idx="253640">
                  <c:v>5.7515</c:v>
                </c:pt>
                <c:pt idx="253641">
                  <c:v>5.75152</c:v>
                </c:pt>
                <c:pt idx="253642">
                  <c:v>5.75154</c:v>
                </c:pt>
                <c:pt idx="253643">
                  <c:v>5.75157</c:v>
                </c:pt>
                <c:pt idx="253644">
                  <c:v>5.75159</c:v>
                </c:pt>
                <c:pt idx="253645">
                  <c:v>5.75161</c:v>
                </c:pt>
                <c:pt idx="253646">
                  <c:v>5.75163</c:v>
                </c:pt>
                <c:pt idx="253647">
                  <c:v>5.75166</c:v>
                </c:pt>
                <c:pt idx="253648">
                  <c:v>5.75168</c:v>
                </c:pt>
                <c:pt idx="253649">
                  <c:v>5.7517</c:v>
                </c:pt>
                <c:pt idx="253650">
                  <c:v>5.75172</c:v>
                </c:pt>
                <c:pt idx="253651">
                  <c:v>5.75175</c:v>
                </c:pt>
                <c:pt idx="253652">
                  <c:v>5.75177</c:v>
                </c:pt>
                <c:pt idx="253653">
                  <c:v>5.75179</c:v>
                </c:pt>
                <c:pt idx="253654">
                  <c:v>5.75181</c:v>
                </c:pt>
                <c:pt idx="253655">
                  <c:v>5.75184</c:v>
                </c:pt>
                <c:pt idx="253656">
                  <c:v>5.75186</c:v>
                </c:pt>
                <c:pt idx="253657">
                  <c:v>5.75188</c:v>
                </c:pt>
                <c:pt idx="253658">
                  <c:v>5.7519</c:v>
                </c:pt>
                <c:pt idx="253659">
                  <c:v>5.75193</c:v>
                </c:pt>
                <c:pt idx="253660">
                  <c:v>5.75195</c:v>
                </c:pt>
                <c:pt idx="253661">
                  <c:v>5.75197</c:v>
                </c:pt>
                <c:pt idx="253662">
                  <c:v>5.75199</c:v>
                </c:pt>
                <c:pt idx="253663">
                  <c:v>5.75202</c:v>
                </c:pt>
                <c:pt idx="253664">
                  <c:v>5.75204</c:v>
                </c:pt>
                <c:pt idx="253665">
                  <c:v>5.75206</c:v>
                </c:pt>
                <c:pt idx="253666">
                  <c:v>5.75209</c:v>
                </c:pt>
                <c:pt idx="253667">
                  <c:v>5.75211</c:v>
                </c:pt>
                <c:pt idx="253668">
                  <c:v>5.75213</c:v>
                </c:pt>
                <c:pt idx="253669">
                  <c:v>5.75215</c:v>
                </c:pt>
                <c:pt idx="253670">
                  <c:v>5.75218</c:v>
                </c:pt>
                <c:pt idx="253671">
                  <c:v>5.7522</c:v>
                </c:pt>
                <c:pt idx="253672">
                  <c:v>5.75222</c:v>
                </c:pt>
                <c:pt idx="253673">
                  <c:v>5.75225</c:v>
                </c:pt>
                <c:pt idx="253674">
                  <c:v>5.75227</c:v>
                </c:pt>
                <c:pt idx="253675">
                  <c:v>5.75229</c:v>
                </c:pt>
                <c:pt idx="253676">
                  <c:v>5.75231</c:v>
                </c:pt>
                <c:pt idx="253677">
                  <c:v>5.75234</c:v>
                </c:pt>
                <c:pt idx="253678">
                  <c:v>5.75236</c:v>
                </c:pt>
                <c:pt idx="253679">
                  <c:v>5.75238</c:v>
                </c:pt>
                <c:pt idx="253680">
                  <c:v>5.7524</c:v>
                </c:pt>
                <c:pt idx="253681">
                  <c:v>5.75243</c:v>
                </c:pt>
                <c:pt idx="253682">
                  <c:v>5.75245</c:v>
                </c:pt>
                <c:pt idx="253683">
                  <c:v>5.75247</c:v>
                </c:pt>
                <c:pt idx="253684">
                  <c:v>5.75249</c:v>
                </c:pt>
                <c:pt idx="253685">
                  <c:v>5.75252</c:v>
                </c:pt>
                <c:pt idx="253686">
                  <c:v>5.75254</c:v>
                </c:pt>
                <c:pt idx="253687">
                  <c:v>5.75256</c:v>
                </c:pt>
                <c:pt idx="253688">
                  <c:v>5.75258</c:v>
                </c:pt>
                <c:pt idx="253689">
                  <c:v>5.75261</c:v>
                </c:pt>
                <c:pt idx="253690">
                  <c:v>5.75263</c:v>
                </c:pt>
                <c:pt idx="253691">
                  <c:v>5.75265</c:v>
                </c:pt>
                <c:pt idx="253692">
                  <c:v>5.75268</c:v>
                </c:pt>
                <c:pt idx="253693">
                  <c:v>5.7527</c:v>
                </c:pt>
                <c:pt idx="253694">
                  <c:v>5.75272</c:v>
                </c:pt>
                <c:pt idx="253695">
                  <c:v>5.75274</c:v>
                </c:pt>
                <c:pt idx="253696">
                  <c:v>5.75277</c:v>
                </c:pt>
                <c:pt idx="253697">
                  <c:v>5.75279</c:v>
                </c:pt>
                <c:pt idx="253698">
                  <c:v>5.75281</c:v>
                </c:pt>
                <c:pt idx="253699">
                  <c:v>5.75283</c:v>
                </c:pt>
                <c:pt idx="253700">
                  <c:v>5.75286</c:v>
                </c:pt>
                <c:pt idx="253701">
                  <c:v>5.75288</c:v>
                </c:pt>
                <c:pt idx="253702">
                  <c:v>5.7529</c:v>
                </c:pt>
                <c:pt idx="253703">
                  <c:v>5.75293</c:v>
                </c:pt>
                <c:pt idx="253704">
                  <c:v>5.75295</c:v>
                </c:pt>
                <c:pt idx="253705">
                  <c:v>5.75297</c:v>
                </c:pt>
                <c:pt idx="253706">
                  <c:v>5.75299</c:v>
                </c:pt>
                <c:pt idx="253707">
                  <c:v>5.75302</c:v>
                </c:pt>
                <c:pt idx="253708">
                  <c:v>5.75304</c:v>
                </c:pt>
                <c:pt idx="253709">
                  <c:v>5.75306</c:v>
                </c:pt>
                <c:pt idx="253710">
                  <c:v>5.75308</c:v>
                </c:pt>
                <c:pt idx="253711">
                  <c:v>5.75311</c:v>
                </c:pt>
                <c:pt idx="253712">
                  <c:v>5.75313</c:v>
                </c:pt>
                <c:pt idx="253713">
                  <c:v>5.75315</c:v>
                </c:pt>
                <c:pt idx="253714">
                  <c:v>5.75317</c:v>
                </c:pt>
                <c:pt idx="253715">
                  <c:v>5.7532</c:v>
                </c:pt>
                <c:pt idx="253716">
                  <c:v>5.75322</c:v>
                </c:pt>
                <c:pt idx="253717">
                  <c:v>5.75324</c:v>
                </c:pt>
                <c:pt idx="253718">
                  <c:v>5.75326</c:v>
                </c:pt>
                <c:pt idx="253719">
                  <c:v>5.75329</c:v>
                </c:pt>
                <c:pt idx="253720">
                  <c:v>5.75331</c:v>
                </c:pt>
                <c:pt idx="253721">
                  <c:v>5.75333</c:v>
                </c:pt>
                <c:pt idx="253722">
                  <c:v>5.75336</c:v>
                </c:pt>
                <c:pt idx="253723">
                  <c:v>5.75338</c:v>
                </c:pt>
                <c:pt idx="253724">
                  <c:v>5.7534</c:v>
                </c:pt>
                <c:pt idx="253725">
                  <c:v>5.75342</c:v>
                </c:pt>
                <c:pt idx="253726">
                  <c:v>5.75345</c:v>
                </c:pt>
                <c:pt idx="253727">
                  <c:v>5.75347</c:v>
                </c:pt>
                <c:pt idx="253728">
                  <c:v>5.75349</c:v>
                </c:pt>
                <c:pt idx="253729">
                  <c:v>5.75352</c:v>
                </c:pt>
                <c:pt idx="253730">
                  <c:v>5.75354</c:v>
                </c:pt>
                <c:pt idx="253731">
                  <c:v>5.75356</c:v>
                </c:pt>
                <c:pt idx="253732">
                  <c:v>5.75358</c:v>
                </c:pt>
                <c:pt idx="253733">
                  <c:v>5.75361</c:v>
                </c:pt>
                <c:pt idx="253734">
                  <c:v>5.75363</c:v>
                </c:pt>
                <c:pt idx="253735">
                  <c:v>5.75365</c:v>
                </c:pt>
                <c:pt idx="253736">
                  <c:v>5.75367</c:v>
                </c:pt>
                <c:pt idx="253737">
                  <c:v>5.7537</c:v>
                </c:pt>
                <c:pt idx="253738">
                  <c:v>5.75372</c:v>
                </c:pt>
                <c:pt idx="253739">
                  <c:v>5.75374</c:v>
                </c:pt>
                <c:pt idx="253740">
                  <c:v>5.75376</c:v>
                </c:pt>
                <c:pt idx="253741">
                  <c:v>5.75379</c:v>
                </c:pt>
                <c:pt idx="253742">
                  <c:v>5.75381</c:v>
                </c:pt>
                <c:pt idx="253743">
                  <c:v>5.75383</c:v>
                </c:pt>
                <c:pt idx="253744">
                  <c:v>5.75385</c:v>
                </c:pt>
                <c:pt idx="253745">
                  <c:v>5.75388</c:v>
                </c:pt>
                <c:pt idx="253746">
                  <c:v>5.7539</c:v>
                </c:pt>
                <c:pt idx="253747">
                  <c:v>5.75392</c:v>
                </c:pt>
                <c:pt idx="253748">
                  <c:v>5.75395</c:v>
                </c:pt>
                <c:pt idx="253749">
                  <c:v>5.75397</c:v>
                </c:pt>
                <c:pt idx="253750">
                  <c:v>5.75399</c:v>
                </c:pt>
                <c:pt idx="253751">
                  <c:v>5.75401</c:v>
                </c:pt>
                <c:pt idx="253752">
                  <c:v>5.75404</c:v>
                </c:pt>
                <c:pt idx="253753">
                  <c:v>5.75406</c:v>
                </c:pt>
                <c:pt idx="253754">
                  <c:v>5.75408</c:v>
                </c:pt>
                <c:pt idx="253755">
                  <c:v>5.7541</c:v>
                </c:pt>
                <c:pt idx="253756">
                  <c:v>5.75413</c:v>
                </c:pt>
                <c:pt idx="253757">
                  <c:v>5.75415</c:v>
                </c:pt>
                <c:pt idx="253758">
                  <c:v>5.75417</c:v>
                </c:pt>
                <c:pt idx="253759">
                  <c:v>5.7542</c:v>
                </c:pt>
                <c:pt idx="253760">
                  <c:v>5.75422</c:v>
                </c:pt>
                <c:pt idx="253761">
                  <c:v>5.75424</c:v>
                </c:pt>
                <c:pt idx="253762">
                  <c:v>5.75426</c:v>
                </c:pt>
                <c:pt idx="253763">
                  <c:v>5.75429</c:v>
                </c:pt>
                <c:pt idx="253764">
                  <c:v>5.75431</c:v>
                </c:pt>
                <c:pt idx="253765">
                  <c:v>5.75433</c:v>
                </c:pt>
                <c:pt idx="253766">
                  <c:v>5.75435</c:v>
                </c:pt>
                <c:pt idx="253767">
                  <c:v>5.75438</c:v>
                </c:pt>
                <c:pt idx="253768">
                  <c:v>5.7544</c:v>
                </c:pt>
                <c:pt idx="253769">
                  <c:v>5.75442</c:v>
                </c:pt>
                <c:pt idx="253770">
                  <c:v>5.75444</c:v>
                </c:pt>
                <c:pt idx="253771">
                  <c:v>5.75447</c:v>
                </c:pt>
                <c:pt idx="253772">
                  <c:v>5.75449</c:v>
                </c:pt>
                <c:pt idx="253773">
                  <c:v>5.75451</c:v>
                </c:pt>
                <c:pt idx="253774">
                  <c:v>5.75453</c:v>
                </c:pt>
                <c:pt idx="253775">
                  <c:v>5.75456</c:v>
                </c:pt>
                <c:pt idx="253776">
                  <c:v>5.75458</c:v>
                </c:pt>
                <c:pt idx="253777">
                  <c:v>5.7546</c:v>
                </c:pt>
                <c:pt idx="253778">
                  <c:v>5.75463</c:v>
                </c:pt>
                <c:pt idx="253779">
                  <c:v>5.75465</c:v>
                </c:pt>
                <c:pt idx="253780">
                  <c:v>5.75467</c:v>
                </c:pt>
                <c:pt idx="253781">
                  <c:v>5.75469</c:v>
                </c:pt>
                <c:pt idx="253782">
                  <c:v>5.75472</c:v>
                </c:pt>
                <c:pt idx="253783">
                  <c:v>5.75474</c:v>
                </c:pt>
                <c:pt idx="253784">
                  <c:v>5.75476</c:v>
                </c:pt>
                <c:pt idx="253785">
                  <c:v>5.75479</c:v>
                </c:pt>
                <c:pt idx="253786">
                  <c:v>5.75481</c:v>
                </c:pt>
                <c:pt idx="253787">
                  <c:v>5.75483</c:v>
                </c:pt>
                <c:pt idx="253788">
                  <c:v>5.75485</c:v>
                </c:pt>
                <c:pt idx="253789">
                  <c:v>5.75488</c:v>
                </c:pt>
                <c:pt idx="253790">
                  <c:v>5.7549</c:v>
                </c:pt>
                <c:pt idx="253791">
                  <c:v>5.75492</c:v>
                </c:pt>
                <c:pt idx="253792">
                  <c:v>5.75494</c:v>
                </c:pt>
                <c:pt idx="253793">
                  <c:v>5.75497</c:v>
                </c:pt>
                <c:pt idx="253794">
                  <c:v>5.75499</c:v>
                </c:pt>
                <c:pt idx="253795">
                  <c:v>5.75501</c:v>
                </c:pt>
                <c:pt idx="253796">
                  <c:v>5.75503</c:v>
                </c:pt>
                <c:pt idx="253797">
                  <c:v>5.75506</c:v>
                </c:pt>
                <c:pt idx="253798">
                  <c:v>5.75508</c:v>
                </c:pt>
                <c:pt idx="253799">
                  <c:v>5.7551</c:v>
                </c:pt>
                <c:pt idx="253800">
                  <c:v>5.75512</c:v>
                </c:pt>
                <c:pt idx="253801">
                  <c:v>5.75515</c:v>
                </c:pt>
                <c:pt idx="253802">
                  <c:v>5.75517</c:v>
                </c:pt>
                <c:pt idx="253803">
                  <c:v>5.75519</c:v>
                </c:pt>
                <c:pt idx="253804">
                  <c:v>5.75521</c:v>
                </c:pt>
                <c:pt idx="253805">
                  <c:v>5.75524</c:v>
                </c:pt>
                <c:pt idx="253806">
                  <c:v>5.75526</c:v>
                </c:pt>
                <c:pt idx="253807">
                  <c:v>5.75528</c:v>
                </c:pt>
                <c:pt idx="253808">
                  <c:v>5.75531</c:v>
                </c:pt>
                <c:pt idx="253809">
                  <c:v>5.75533</c:v>
                </c:pt>
                <c:pt idx="253810">
                  <c:v>5.75535</c:v>
                </c:pt>
                <c:pt idx="253811">
                  <c:v>5.75537</c:v>
                </c:pt>
                <c:pt idx="253812">
                  <c:v>5.7554</c:v>
                </c:pt>
                <c:pt idx="253813">
                  <c:v>5.75542</c:v>
                </c:pt>
                <c:pt idx="253814">
                  <c:v>5.75544</c:v>
                </c:pt>
                <c:pt idx="253815">
                  <c:v>5.75547</c:v>
                </c:pt>
                <c:pt idx="253816">
                  <c:v>5.75549</c:v>
                </c:pt>
                <c:pt idx="253817">
                  <c:v>5.75551</c:v>
                </c:pt>
                <c:pt idx="253818">
                  <c:v>5.75553</c:v>
                </c:pt>
                <c:pt idx="253819">
                  <c:v>5.75556</c:v>
                </c:pt>
                <c:pt idx="253820">
                  <c:v>5.75558</c:v>
                </c:pt>
                <c:pt idx="253821">
                  <c:v>5.7556</c:v>
                </c:pt>
                <c:pt idx="253822">
                  <c:v>5.75562</c:v>
                </c:pt>
                <c:pt idx="253823">
                  <c:v>5.75565</c:v>
                </c:pt>
                <c:pt idx="253824">
                  <c:v>5.75567</c:v>
                </c:pt>
                <c:pt idx="253825">
                  <c:v>5.75569</c:v>
                </c:pt>
                <c:pt idx="253826">
                  <c:v>5.75571</c:v>
                </c:pt>
                <c:pt idx="253827">
                  <c:v>5.75574</c:v>
                </c:pt>
                <c:pt idx="253828">
                  <c:v>5.75576</c:v>
                </c:pt>
                <c:pt idx="253829">
                  <c:v>5.75578</c:v>
                </c:pt>
                <c:pt idx="253830">
                  <c:v>5.7558</c:v>
                </c:pt>
                <c:pt idx="253831">
                  <c:v>5.75583</c:v>
                </c:pt>
                <c:pt idx="253832">
                  <c:v>5.75585</c:v>
                </c:pt>
                <c:pt idx="253833">
                  <c:v>5.75587</c:v>
                </c:pt>
                <c:pt idx="253834">
                  <c:v>5.7559</c:v>
                </c:pt>
                <c:pt idx="253835">
                  <c:v>5.75592</c:v>
                </c:pt>
                <c:pt idx="253836">
                  <c:v>5.75594</c:v>
                </c:pt>
                <c:pt idx="253837">
                  <c:v>5.75596</c:v>
                </c:pt>
                <c:pt idx="253838">
                  <c:v>5.75599</c:v>
                </c:pt>
                <c:pt idx="253839">
                  <c:v>5.75601</c:v>
                </c:pt>
                <c:pt idx="253840">
                  <c:v>5.75603</c:v>
                </c:pt>
                <c:pt idx="253841">
                  <c:v>5.75605</c:v>
                </c:pt>
                <c:pt idx="253842">
                  <c:v>5.75608</c:v>
                </c:pt>
                <c:pt idx="253843">
                  <c:v>5.7561</c:v>
                </c:pt>
                <c:pt idx="253844">
                  <c:v>5.75612</c:v>
                </c:pt>
                <c:pt idx="253845">
                  <c:v>5.75615</c:v>
                </c:pt>
                <c:pt idx="253846">
                  <c:v>5.75617</c:v>
                </c:pt>
                <c:pt idx="253847">
                  <c:v>5.75619</c:v>
                </c:pt>
                <c:pt idx="253848">
                  <c:v>5.75621</c:v>
                </c:pt>
                <c:pt idx="253849">
                  <c:v>5.75624</c:v>
                </c:pt>
                <c:pt idx="253850">
                  <c:v>5.75626</c:v>
                </c:pt>
                <c:pt idx="253851">
                  <c:v>5.75628</c:v>
                </c:pt>
                <c:pt idx="253852">
                  <c:v>5.7563</c:v>
                </c:pt>
                <c:pt idx="253853">
                  <c:v>5.75633</c:v>
                </c:pt>
                <c:pt idx="253854">
                  <c:v>5.75635</c:v>
                </c:pt>
                <c:pt idx="253855">
                  <c:v>5.75637</c:v>
                </c:pt>
                <c:pt idx="253856">
                  <c:v>5.7564</c:v>
                </c:pt>
                <c:pt idx="253857">
                  <c:v>5.75642</c:v>
                </c:pt>
                <c:pt idx="253858">
                  <c:v>5.75644</c:v>
                </c:pt>
                <c:pt idx="253859">
                  <c:v>5.75646</c:v>
                </c:pt>
                <c:pt idx="253860">
                  <c:v>5.75648</c:v>
                </c:pt>
                <c:pt idx="253861">
                  <c:v>5.75651</c:v>
                </c:pt>
                <c:pt idx="253862">
                  <c:v>5.75653</c:v>
                </c:pt>
                <c:pt idx="253863">
                  <c:v>5.75655</c:v>
                </c:pt>
                <c:pt idx="253864">
                  <c:v>5.75658</c:v>
                </c:pt>
                <c:pt idx="253865">
                  <c:v>5.7566</c:v>
                </c:pt>
                <c:pt idx="253866">
                  <c:v>5.75662</c:v>
                </c:pt>
                <c:pt idx="253867">
                  <c:v>5.75664</c:v>
                </c:pt>
                <c:pt idx="253868">
                  <c:v>5.75667</c:v>
                </c:pt>
                <c:pt idx="253869">
                  <c:v>5.75669</c:v>
                </c:pt>
                <c:pt idx="253870">
                  <c:v>5.75671</c:v>
                </c:pt>
                <c:pt idx="253871">
                  <c:v>5.75673</c:v>
                </c:pt>
                <c:pt idx="253872">
                  <c:v>5.75676</c:v>
                </c:pt>
                <c:pt idx="253873">
                  <c:v>5.75678</c:v>
                </c:pt>
                <c:pt idx="253874">
                  <c:v>5.7568</c:v>
                </c:pt>
                <c:pt idx="253875">
                  <c:v>5.75683</c:v>
                </c:pt>
                <c:pt idx="253876">
                  <c:v>5.75685</c:v>
                </c:pt>
                <c:pt idx="253877">
                  <c:v>5.75687</c:v>
                </c:pt>
                <c:pt idx="253878">
                  <c:v>5.75689</c:v>
                </c:pt>
                <c:pt idx="253879">
                  <c:v>5.75692</c:v>
                </c:pt>
                <c:pt idx="253880">
                  <c:v>5.75694</c:v>
                </c:pt>
                <c:pt idx="253881">
                  <c:v>5.75696</c:v>
                </c:pt>
                <c:pt idx="253882">
                  <c:v>5.75698</c:v>
                </c:pt>
                <c:pt idx="253883">
                  <c:v>5.75701</c:v>
                </c:pt>
                <c:pt idx="253884">
                  <c:v>5.75703</c:v>
                </c:pt>
                <c:pt idx="253885">
                  <c:v>5.75705</c:v>
                </c:pt>
                <c:pt idx="253886">
                  <c:v>5.75708</c:v>
                </c:pt>
                <c:pt idx="253887">
                  <c:v>5.7571</c:v>
                </c:pt>
                <c:pt idx="253888">
                  <c:v>5.75712</c:v>
                </c:pt>
                <c:pt idx="253889">
                  <c:v>5.75714</c:v>
                </c:pt>
                <c:pt idx="253890">
                  <c:v>5.75717</c:v>
                </c:pt>
                <c:pt idx="253891">
                  <c:v>5.75719</c:v>
                </c:pt>
                <c:pt idx="253892">
                  <c:v>5.75721</c:v>
                </c:pt>
                <c:pt idx="253893">
                  <c:v>5.75723</c:v>
                </c:pt>
                <c:pt idx="253894">
                  <c:v>5.75726</c:v>
                </c:pt>
                <c:pt idx="253895">
                  <c:v>5.75728</c:v>
                </c:pt>
                <c:pt idx="253896">
                  <c:v>5.7573</c:v>
                </c:pt>
                <c:pt idx="253897">
                  <c:v>5.75732</c:v>
                </c:pt>
                <c:pt idx="253898">
                  <c:v>5.75735</c:v>
                </c:pt>
                <c:pt idx="253899">
                  <c:v>5.75737</c:v>
                </c:pt>
                <c:pt idx="253900">
                  <c:v>5.75739</c:v>
                </c:pt>
                <c:pt idx="253901">
                  <c:v>5.75741</c:v>
                </c:pt>
                <c:pt idx="253902">
                  <c:v>5.75744</c:v>
                </c:pt>
                <c:pt idx="253903">
                  <c:v>5.75746</c:v>
                </c:pt>
                <c:pt idx="253904">
                  <c:v>5.75748</c:v>
                </c:pt>
                <c:pt idx="253905">
                  <c:v>5.75751</c:v>
                </c:pt>
                <c:pt idx="253906">
                  <c:v>5.75753</c:v>
                </c:pt>
                <c:pt idx="253907">
                  <c:v>5.75755</c:v>
                </c:pt>
                <c:pt idx="253908">
                  <c:v>5.75757</c:v>
                </c:pt>
                <c:pt idx="253909">
                  <c:v>5.7576</c:v>
                </c:pt>
                <c:pt idx="253910">
                  <c:v>5.75762</c:v>
                </c:pt>
                <c:pt idx="253911">
                  <c:v>5.75764</c:v>
                </c:pt>
                <c:pt idx="253912">
                  <c:v>5.75766</c:v>
                </c:pt>
                <c:pt idx="253913">
                  <c:v>5.75769</c:v>
                </c:pt>
                <c:pt idx="253914">
                  <c:v>5.75771</c:v>
                </c:pt>
                <c:pt idx="253915">
                  <c:v>5.75773</c:v>
                </c:pt>
                <c:pt idx="253916">
                  <c:v>5.75776</c:v>
                </c:pt>
                <c:pt idx="253917">
                  <c:v>5.75778</c:v>
                </c:pt>
                <c:pt idx="253918">
                  <c:v>5.7578</c:v>
                </c:pt>
                <c:pt idx="253919">
                  <c:v>5.75782</c:v>
                </c:pt>
                <c:pt idx="253920">
                  <c:v>5.75785</c:v>
                </c:pt>
                <c:pt idx="253921">
                  <c:v>5.75787</c:v>
                </c:pt>
                <c:pt idx="253922">
                  <c:v>5.75789</c:v>
                </c:pt>
                <c:pt idx="253923">
                  <c:v>5.75791</c:v>
                </c:pt>
                <c:pt idx="253924">
                  <c:v>5.75794</c:v>
                </c:pt>
                <c:pt idx="253925">
                  <c:v>5.75796</c:v>
                </c:pt>
                <c:pt idx="253926">
                  <c:v>5.75798</c:v>
                </c:pt>
                <c:pt idx="253927">
                  <c:v>5.758</c:v>
                </c:pt>
                <c:pt idx="253928">
                  <c:v>5.75803</c:v>
                </c:pt>
                <c:pt idx="253929">
                  <c:v>5.75805</c:v>
                </c:pt>
                <c:pt idx="253930">
                  <c:v>5.75807</c:v>
                </c:pt>
                <c:pt idx="253931">
                  <c:v>5.75809</c:v>
                </c:pt>
                <c:pt idx="253932">
                  <c:v>5.75812</c:v>
                </c:pt>
                <c:pt idx="253933">
                  <c:v>5.75814</c:v>
                </c:pt>
                <c:pt idx="253934">
                  <c:v>5.75816</c:v>
                </c:pt>
                <c:pt idx="253935">
                  <c:v>5.75819</c:v>
                </c:pt>
                <c:pt idx="253936">
                  <c:v>5.75821</c:v>
                </c:pt>
                <c:pt idx="253937">
                  <c:v>5.75823</c:v>
                </c:pt>
                <c:pt idx="253938">
                  <c:v>5.75825</c:v>
                </c:pt>
                <c:pt idx="253939">
                  <c:v>5.75828</c:v>
                </c:pt>
                <c:pt idx="253940">
                  <c:v>5.7583</c:v>
                </c:pt>
                <c:pt idx="253941">
                  <c:v>5.75832</c:v>
                </c:pt>
                <c:pt idx="253942">
                  <c:v>5.75835</c:v>
                </c:pt>
                <c:pt idx="253943">
                  <c:v>5.75837</c:v>
                </c:pt>
                <c:pt idx="253944">
                  <c:v>5.75839</c:v>
                </c:pt>
                <c:pt idx="253945">
                  <c:v>5.75841</c:v>
                </c:pt>
                <c:pt idx="253946">
                  <c:v>5.75844</c:v>
                </c:pt>
                <c:pt idx="253947">
                  <c:v>5.75846</c:v>
                </c:pt>
                <c:pt idx="253948">
                  <c:v>5.75848</c:v>
                </c:pt>
                <c:pt idx="253949">
                  <c:v>5.7585</c:v>
                </c:pt>
                <c:pt idx="253950">
                  <c:v>5.75853</c:v>
                </c:pt>
                <c:pt idx="253951">
                  <c:v>5.75855</c:v>
                </c:pt>
                <c:pt idx="253952">
                  <c:v>5.75857</c:v>
                </c:pt>
                <c:pt idx="253953">
                  <c:v>5.75859</c:v>
                </c:pt>
                <c:pt idx="253954">
                  <c:v>5.75862</c:v>
                </c:pt>
                <c:pt idx="253955">
                  <c:v>5.75864</c:v>
                </c:pt>
                <c:pt idx="253956">
                  <c:v>5.75866</c:v>
                </c:pt>
                <c:pt idx="253957">
                  <c:v>5.75868</c:v>
                </c:pt>
                <c:pt idx="253958">
                  <c:v>5.75871</c:v>
                </c:pt>
                <c:pt idx="253959">
                  <c:v>5.75873</c:v>
                </c:pt>
                <c:pt idx="253960">
                  <c:v>5.75875</c:v>
                </c:pt>
                <c:pt idx="253961">
                  <c:v>5.75878</c:v>
                </c:pt>
                <c:pt idx="253962">
                  <c:v>5.7588</c:v>
                </c:pt>
                <c:pt idx="253963">
                  <c:v>5.75882</c:v>
                </c:pt>
                <c:pt idx="253964">
                  <c:v>5.75884</c:v>
                </c:pt>
                <c:pt idx="253965">
                  <c:v>5.75887</c:v>
                </c:pt>
                <c:pt idx="253966">
                  <c:v>5.75889</c:v>
                </c:pt>
                <c:pt idx="253967">
                  <c:v>5.75891</c:v>
                </c:pt>
                <c:pt idx="253968">
                  <c:v>5.75893</c:v>
                </c:pt>
                <c:pt idx="253969">
                  <c:v>5.75896</c:v>
                </c:pt>
                <c:pt idx="253970">
                  <c:v>5.75898</c:v>
                </c:pt>
                <c:pt idx="253971">
                  <c:v>5.759</c:v>
                </c:pt>
                <c:pt idx="253972">
                  <c:v>5.75903</c:v>
                </c:pt>
                <c:pt idx="253973">
                  <c:v>5.75905</c:v>
                </c:pt>
                <c:pt idx="253974">
                  <c:v>5.75907</c:v>
                </c:pt>
                <c:pt idx="253975">
                  <c:v>5.75909</c:v>
                </c:pt>
                <c:pt idx="253976">
                  <c:v>5.75912</c:v>
                </c:pt>
                <c:pt idx="253977">
                  <c:v>5.75914</c:v>
                </c:pt>
                <c:pt idx="253978">
                  <c:v>5.75916</c:v>
                </c:pt>
                <c:pt idx="253979">
                  <c:v>5.75918</c:v>
                </c:pt>
                <c:pt idx="253980">
                  <c:v>5.75921</c:v>
                </c:pt>
                <c:pt idx="253981">
                  <c:v>5.75923</c:v>
                </c:pt>
                <c:pt idx="253982">
                  <c:v>5.75925</c:v>
                </c:pt>
                <c:pt idx="253983">
                  <c:v>5.75927</c:v>
                </c:pt>
                <c:pt idx="253984">
                  <c:v>5.7593</c:v>
                </c:pt>
                <c:pt idx="253985">
                  <c:v>5.75932</c:v>
                </c:pt>
                <c:pt idx="253986">
                  <c:v>5.75934</c:v>
                </c:pt>
                <c:pt idx="253987">
                  <c:v>5.75936</c:v>
                </c:pt>
                <c:pt idx="253988">
                  <c:v>5.75939</c:v>
                </c:pt>
                <c:pt idx="253989">
                  <c:v>5.75941</c:v>
                </c:pt>
                <c:pt idx="253990">
                  <c:v>5.75943</c:v>
                </c:pt>
                <c:pt idx="253991">
                  <c:v>5.75946</c:v>
                </c:pt>
                <c:pt idx="253992">
                  <c:v>5.75948</c:v>
                </c:pt>
                <c:pt idx="253993">
                  <c:v>5.7595</c:v>
                </c:pt>
                <c:pt idx="253994">
                  <c:v>5.75952</c:v>
                </c:pt>
                <c:pt idx="253995">
                  <c:v>5.75955</c:v>
                </c:pt>
                <c:pt idx="253996">
                  <c:v>5.75957</c:v>
                </c:pt>
                <c:pt idx="253997">
                  <c:v>5.75959</c:v>
                </c:pt>
                <c:pt idx="253998">
                  <c:v>5.75962</c:v>
                </c:pt>
                <c:pt idx="253999">
                  <c:v>5.75964</c:v>
                </c:pt>
                <c:pt idx="254000">
                  <c:v>5.75966</c:v>
                </c:pt>
                <c:pt idx="254001">
                  <c:v>5.75968</c:v>
                </c:pt>
                <c:pt idx="254002">
                  <c:v>5.75971</c:v>
                </c:pt>
                <c:pt idx="254003">
                  <c:v>5.75973</c:v>
                </c:pt>
                <c:pt idx="254004">
                  <c:v>5.75975</c:v>
                </c:pt>
                <c:pt idx="254005">
                  <c:v>5.75977</c:v>
                </c:pt>
                <c:pt idx="254006">
                  <c:v>5.7598</c:v>
                </c:pt>
                <c:pt idx="254007">
                  <c:v>5.75982</c:v>
                </c:pt>
                <c:pt idx="254008">
                  <c:v>5.75984</c:v>
                </c:pt>
                <c:pt idx="254009">
                  <c:v>5.75986</c:v>
                </c:pt>
                <c:pt idx="254010">
                  <c:v>5.75989</c:v>
                </c:pt>
                <c:pt idx="254011">
                  <c:v>5.75991</c:v>
                </c:pt>
                <c:pt idx="254012">
                  <c:v>5.75993</c:v>
                </c:pt>
                <c:pt idx="254013">
                  <c:v>5.75995</c:v>
                </c:pt>
                <c:pt idx="254014">
                  <c:v>5.75998</c:v>
                </c:pt>
                <c:pt idx="254015">
                  <c:v>5.76</c:v>
                </c:pt>
                <c:pt idx="254016">
                  <c:v>5.76002</c:v>
                </c:pt>
                <c:pt idx="254017">
                  <c:v>5.76004</c:v>
                </c:pt>
                <c:pt idx="254018">
                  <c:v>5.76007</c:v>
                </c:pt>
                <c:pt idx="254019">
                  <c:v>5.76009</c:v>
                </c:pt>
                <c:pt idx="254020">
                  <c:v>5.76011</c:v>
                </c:pt>
                <c:pt idx="254021">
                  <c:v>5.76014</c:v>
                </c:pt>
                <c:pt idx="254022">
                  <c:v>5.76016</c:v>
                </c:pt>
                <c:pt idx="254023">
                  <c:v>5.76018</c:v>
                </c:pt>
                <c:pt idx="254024">
                  <c:v>5.7602</c:v>
                </c:pt>
                <c:pt idx="254025">
                  <c:v>5.76023</c:v>
                </c:pt>
                <c:pt idx="254026">
                  <c:v>5.76025</c:v>
                </c:pt>
                <c:pt idx="254027">
                  <c:v>5.76027</c:v>
                </c:pt>
                <c:pt idx="254028">
                  <c:v>5.7603</c:v>
                </c:pt>
                <c:pt idx="254029">
                  <c:v>5.76032</c:v>
                </c:pt>
                <c:pt idx="254030">
                  <c:v>5.76034</c:v>
                </c:pt>
                <c:pt idx="254031">
                  <c:v>5.76036</c:v>
                </c:pt>
                <c:pt idx="254032">
                  <c:v>5.76039</c:v>
                </c:pt>
                <c:pt idx="254033">
                  <c:v>5.76041</c:v>
                </c:pt>
                <c:pt idx="254034">
                  <c:v>5.76043</c:v>
                </c:pt>
                <c:pt idx="254035">
                  <c:v>5.76045</c:v>
                </c:pt>
                <c:pt idx="254036">
                  <c:v>5.76048</c:v>
                </c:pt>
                <c:pt idx="254037">
                  <c:v>5.7605</c:v>
                </c:pt>
                <c:pt idx="254038">
                  <c:v>5.76052</c:v>
                </c:pt>
                <c:pt idx="254039">
                  <c:v>5.76054</c:v>
                </c:pt>
                <c:pt idx="254040">
                  <c:v>5.76057</c:v>
                </c:pt>
                <c:pt idx="254041">
                  <c:v>5.76059</c:v>
                </c:pt>
                <c:pt idx="254042">
                  <c:v>5.76061</c:v>
                </c:pt>
                <c:pt idx="254043">
                  <c:v>5.76063</c:v>
                </c:pt>
                <c:pt idx="254044">
                  <c:v>5.76066</c:v>
                </c:pt>
                <c:pt idx="254045">
                  <c:v>5.76068</c:v>
                </c:pt>
                <c:pt idx="254046">
                  <c:v>5.7607</c:v>
                </c:pt>
                <c:pt idx="254047">
                  <c:v>5.76073</c:v>
                </c:pt>
                <c:pt idx="254048">
                  <c:v>5.76075</c:v>
                </c:pt>
                <c:pt idx="254049">
                  <c:v>5.76077</c:v>
                </c:pt>
                <c:pt idx="254050">
                  <c:v>5.76079</c:v>
                </c:pt>
                <c:pt idx="254051">
                  <c:v>5.76082</c:v>
                </c:pt>
                <c:pt idx="254052">
                  <c:v>5.76084</c:v>
                </c:pt>
                <c:pt idx="254053">
                  <c:v>5.76086</c:v>
                </c:pt>
                <c:pt idx="254054">
                  <c:v>5.76088</c:v>
                </c:pt>
                <c:pt idx="254055">
                  <c:v>5.76091</c:v>
                </c:pt>
                <c:pt idx="254056">
                  <c:v>5.76093</c:v>
                </c:pt>
                <c:pt idx="254057">
                  <c:v>5.76095</c:v>
                </c:pt>
                <c:pt idx="254058">
                  <c:v>5.76098</c:v>
                </c:pt>
                <c:pt idx="254059">
                  <c:v>5.761</c:v>
                </c:pt>
                <c:pt idx="254060">
                  <c:v>5.76102</c:v>
                </c:pt>
                <c:pt idx="254061">
                  <c:v>5.76104</c:v>
                </c:pt>
                <c:pt idx="254062">
                  <c:v>5.76107</c:v>
                </c:pt>
                <c:pt idx="254063">
                  <c:v>5.76109</c:v>
                </c:pt>
                <c:pt idx="254064">
                  <c:v>5.76111</c:v>
                </c:pt>
                <c:pt idx="254065">
                  <c:v>5.76113</c:v>
                </c:pt>
                <c:pt idx="254066">
                  <c:v>5.76116</c:v>
                </c:pt>
                <c:pt idx="254067">
                  <c:v>5.76118</c:v>
                </c:pt>
                <c:pt idx="254068">
                  <c:v>5.7612</c:v>
                </c:pt>
                <c:pt idx="254069">
                  <c:v>5.76122</c:v>
                </c:pt>
                <c:pt idx="254070">
                  <c:v>5.76125</c:v>
                </c:pt>
                <c:pt idx="254071">
                  <c:v>5.76127</c:v>
                </c:pt>
                <c:pt idx="254072">
                  <c:v>5.76129</c:v>
                </c:pt>
                <c:pt idx="254073">
                  <c:v>5.76131</c:v>
                </c:pt>
                <c:pt idx="254074">
                  <c:v>5.76134</c:v>
                </c:pt>
                <c:pt idx="254075">
                  <c:v>5.76136</c:v>
                </c:pt>
                <c:pt idx="254076">
                  <c:v>5.76138</c:v>
                </c:pt>
                <c:pt idx="254077">
                  <c:v>5.76141</c:v>
                </c:pt>
                <c:pt idx="254078">
                  <c:v>5.76143</c:v>
                </c:pt>
                <c:pt idx="254079">
                  <c:v>5.76145</c:v>
                </c:pt>
                <c:pt idx="254080">
                  <c:v>5.76147</c:v>
                </c:pt>
                <c:pt idx="254081">
                  <c:v>5.7615</c:v>
                </c:pt>
                <c:pt idx="254082">
                  <c:v>5.76152</c:v>
                </c:pt>
                <c:pt idx="254083">
                  <c:v>5.76154</c:v>
                </c:pt>
                <c:pt idx="254084">
                  <c:v>5.76157</c:v>
                </c:pt>
                <c:pt idx="254085">
                  <c:v>5.76159</c:v>
                </c:pt>
                <c:pt idx="254086">
                  <c:v>5.76161</c:v>
                </c:pt>
                <c:pt idx="254087">
                  <c:v>5.76163</c:v>
                </c:pt>
                <c:pt idx="254088">
                  <c:v>5.76166</c:v>
                </c:pt>
                <c:pt idx="254089">
                  <c:v>5.76168</c:v>
                </c:pt>
                <c:pt idx="254090">
                  <c:v>5.7617</c:v>
                </c:pt>
                <c:pt idx="254091">
                  <c:v>5.76172</c:v>
                </c:pt>
                <c:pt idx="254092">
                  <c:v>5.76175</c:v>
                </c:pt>
                <c:pt idx="254093">
                  <c:v>5.76177</c:v>
                </c:pt>
                <c:pt idx="254094">
                  <c:v>5.76179</c:v>
                </c:pt>
                <c:pt idx="254095">
                  <c:v>5.76181</c:v>
                </c:pt>
                <c:pt idx="254096">
                  <c:v>5.76184</c:v>
                </c:pt>
                <c:pt idx="254097">
                  <c:v>5.76186</c:v>
                </c:pt>
                <c:pt idx="254098">
                  <c:v>5.76188</c:v>
                </c:pt>
                <c:pt idx="254099">
                  <c:v>5.7619</c:v>
                </c:pt>
                <c:pt idx="254100">
                  <c:v>5.76193</c:v>
                </c:pt>
                <c:pt idx="254101">
                  <c:v>5.76195</c:v>
                </c:pt>
                <c:pt idx="254102">
                  <c:v>5.76197</c:v>
                </c:pt>
                <c:pt idx="254103">
                  <c:v>5.76199</c:v>
                </c:pt>
                <c:pt idx="254104">
                  <c:v>5.76202</c:v>
                </c:pt>
                <c:pt idx="254105">
                  <c:v>5.76204</c:v>
                </c:pt>
                <c:pt idx="254106">
                  <c:v>5.76206</c:v>
                </c:pt>
                <c:pt idx="254107">
                  <c:v>5.76209</c:v>
                </c:pt>
                <c:pt idx="254108">
                  <c:v>5.76211</c:v>
                </c:pt>
                <c:pt idx="254109">
                  <c:v>5.76213</c:v>
                </c:pt>
                <c:pt idx="254110">
                  <c:v>5.76215</c:v>
                </c:pt>
                <c:pt idx="254111">
                  <c:v>5.76218</c:v>
                </c:pt>
                <c:pt idx="254112">
                  <c:v>5.7622</c:v>
                </c:pt>
                <c:pt idx="254113">
                  <c:v>5.76222</c:v>
                </c:pt>
                <c:pt idx="254114">
                  <c:v>5.76225</c:v>
                </c:pt>
                <c:pt idx="254115">
                  <c:v>5.76227</c:v>
                </c:pt>
                <c:pt idx="254116">
                  <c:v>5.76229</c:v>
                </c:pt>
                <c:pt idx="254117">
                  <c:v>5.76231</c:v>
                </c:pt>
                <c:pt idx="254118">
                  <c:v>5.76234</c:v>
                </c:pt>
                <c:pt idx="254119">
                  <c:v>5.76236</c:v>
                </c:pt>
                <c:pt idx="254120">
                  <c:v>5.76238</c:v>
                </c:pt>
                <c:pt idx="254121">
                  <c:v>5.7624</c:v>
                </c:pt>
                <c:pt idx="254122">
                  <c:v>5.76243</c:v>
                </c:pt>
                <c:pt idx="254123">
                  <c:v>5.76245</c:v>
                </c:pt>
                <c:pt idx="254124">
                  <c:v>5.76247</c:v>
                </c:pt>
                <c:pt idx="254125">
                  <c:v>5.76249</c:v>
                </c:pt>
                <c:pt idx="254126">
                  <c:v>5.76252</c:v>
                </c:pt>
                <c:pt idx="254127">
                  <c:v>5.76254</c:v>
                </c:pt>
                <c:pt idx="254128">
                  <c:v>5.76256</c:v>
                </c:pt>
                <c:pt idx="254129">
                  <c:v>5.76258</c:v>
                </c:pt>
                <c:pt idx="254130">
                  <c:v>5.76261</c:v>
                </c:pt>
                <c:pt idx="254131">
                  <c:v>5.76263</c:v>
                </c:pt>
                <c:pt idx="254132">
                  <c:v>5.76265</c:v>
                </c:pt>
                <c:pt idx="254133">
                  <c:v>5.76268</c:v>
                </c:pt>
                <c:pt idx="254134">
                  <c:v>5.7627</c:v>
                </c:pt>
                <c:pt idx="254135">
                  <c:v>5.76272</c:v>
                </c:pt>
                <c:pt idx="254136">
                  <c:v>5.76274</c:v>
                </c:pt>
                <c:pt idx="254137">
                  <c:v>5.76277</c:v>
                </c:pt>
                <c:pt idx="254138">
                  <c:v>5.76279</c:v>
                </c:pt>
                <c:pt idx="254139">
                  <c:v>5.76281</c:v>
                </c:pt>
                <c:pt idx="254140">
                  <c:v>5.76283</c:v>
                </c:pt>
                <c:pt idx="254141">
                  <c:v>5.76286</c:v>
                </c:pt>
                <c:pt idx="254142">
                  <c:v>5.76288</c:v>
                </c:pt>
                <c:pt idx="254143">
                  <c:v>5.7629</c:v>
                </c:pt>
                <c:pt idx="254144">
                  <c:v>5.76293</c:v>
                </c:pt>
                <c:pt idx="254145">
                  <c:v>5.76295</c:v>
                </c:pt>
                <c:pt idx="254146">
                  <c:v>5.76297</c:v>
                </c:pt>
                <c:pt idx="254147">
                  <c:v>5.76299</c:v>
                </c:pt>
                <c:pt idx="254148">
                  <c:v>5.76302</c:v>
                </c:pt>
                <c:pt idx="254149">
                  <c:v>5.76304</c:v>
                </c:pt>
                <c:pt idx="254150">
                  <c:v>5.76306</c:v>
                </c:pt>
                <c:pt idx="254151">
                  <c:v>5.76308</c:v>
                </c:pt>
                <c:pt idx="254152">
                  <c:v>5.76311</c:v>
                </c:pt>
                <c:pt idx="254153">
                  <c:v>5.76313</c:v>
                </c:pt>
                <c:pt idx="254154">
                  <c:v>5.76315</c:v>
                </c:pt>
                <c:pt idx="254155">
                  <c:v>5.76318</c:v>
                </c:pt>
                <c:pt idx="254156">
                  <c:v>5.7632</c:v>
                </c:pt>
                <c:pt idx="254157">
                  <c:v>5.76322</c:v>
                </c:pt>
                <c:pt idx="254158">
                  <c:v>5.76324</c:v>
                </c:pt>
                <c:pt idx="254159">
                  <c:v>5.76326</c:v>
                </c:pt>
                <c:pt idx="254160">
                  <c:v>5.76329</c:v>
                </c:pt>
                <c:pt idx="254161">
                  <c:v>5.76331</c:v>
                </c:pt>
                <c:pt idx="254162">
                  <c:v>5.76333</c:v>
                </c:pt>
                <c:pt idx="254163">
                  <c:v>5.76336</c:v>
                </c:pt>
                <c:pt idx="254164">
                  <c:v>5.76338</c:v>
                </c:pt>
                <c:pt idx="254165">
                  <c:v>5.7634</c:v>
                </c:pt>
                <c:pt idx="254166">
                  <c:v>5.76342</c:v>
                </c:pt>
                <c:pt idx="254167">
                  <c:v>5.76345</c:v>
                </c:pt>
                <c:pt idx="254168">
                  <c:v>5.76347</c:v>
                </c:pt>
                <c:pt idx="254169">
                  <c:v>5.76349</c:v>
                </c:pt>
                <c:pt idx="254170">
                  <c:v>5.76351</c:v>
                </c:pt>
                <c:pt idx="254171">
                  <c:v>5.76354</c:v>
                </c:pt>
                <c:pt idx="254172">
                  <c:v>5.76356</c:v>
                </c:pt>
                <c:pt idx="254173">
                  <c:v>5.76358</c:v>
                </c:pt>
                <c:pt idx="254174">
                  <c:v>5.76361</c:v>
                </c:pt>
                <c:pt idx="254175">
                  <c:v>5.76363</c:v>
                </c:pt>
                <c:pt idx="254176">
                  <c:v>5.76365</c:v>
                </c:pt>
                <c:pt idx="254177">
                  <c:v>5.76367</c:v>
                </c:pt>
                <c:pt idx="254178">
                  <c:v>5.7637</c:v>
                </c:pt>
                <c:pt idx="254179">
                  <c:v>5.76372</c:v>
                </c:pt>
                <c:pt idx="254180">
                  <c:v>5.76374</c:v>
                </c:pt>
                <c:pt idx="254181">
                  <c:v>5.76376</c:v>
                </c:pt>
                <c:pt idx="254182">
                  <c:v>5.76379</c:v>
                </c:pt>
                <c:pt idx="254183">
                  <c:v>5.76381</c:v>
                </c:pt>
                <c:pt idx="254184">
                  <c:v>5.76383</c:v>
                </c:pt>
                <c:pt idx="254185">
                  <c:v>5.76386</c:v>
                </c:pt>
                <c:pt idx="254186">
                  <c:v>5.76388</c:v>
                </c:pt>
                <c:pt idx="254187">
                  <c:v>5.7639</c:v>
                </c:pt>
                <c:pt idx="254188">
                  <c:v>5.76392</c:v>
                </c:pt>
                <c:pt idx="254189">
                  <c:v>5.76395</c:v>
                </c:pt>
                <c:pt idx="254190">
                  <c:v>5.76397</c:v>
                </c:pt>
                <c:pt idx="254191">
                  <c:v>5.76399</c:v>
                </c:pt>
                <c:pt idx="254192">
                  <c:v>5.76401</c:v>
                </c:pt>
                <c:pt idx="254193">
                  <c:v>5.76404</c:v>
                </c:pt>
                <c:pt idx="254194">
                  <c:v>5.76406</c:v>
                </c:pt>
                <c:pt idx="254195">
                  <c:v>5.76408</c:v>
                </c:pt>
                <c:pt idx="254196">
                  <c:v>5.7641</c:v>
                </c:pt>
                <c:pt idx="254197">
                  <c:v>5.76413</c:v>
                </c:pt>
                <c:pt idx="254198">
                  <c:v>5.76415</c:v>
                </c:pt>
                <c:pt idx="254199">
                  <c:v>5.76417</c:v>
                </c:pt>
                <c:pt idx="254200">
                  <c:v>5.76419</c:v>
                </c:pt>
                <c:pt idx="254201">
                  <c:v>5.76422</c:v>
                </c:pt>
                <c:pt idx="254202">
                  <c:v>5.76424</c:v>
                </c:pt>
                <c:pt idx="254203">
                  <c:v>5.76426</c:v>
                </c:pt>
                <c:pt idx="254204">
                  <c:v>5.76429</c:v>
                </c:pt>
                <c:pt idx="254205">
                  <c:v>5.76431</c:v>
                </c:pt>
                <c:pt idx="254206">
                  <c:v>5.76433</c:v>
                </c:pt>
                <c:pt idx="254207">
                  <c:v>5.76435</c:v>
                </c:pt>
                <c:pt idx="254208">
                  <c:v>5.76438</c:v>
                </c:pt>
                <c:pt idx="254209">
                  <c:v>5.7644</c:v>
                </c:pt>
                <c:pt idx="254210">
                  <c:v>5.76442</c:v>
                </c:pt>
                <c:pt idx="254211">
                  <c:v>5.76444</c:v>
                </c:pt>
                <c:pt idx="254212">
                  <c:v>5.76447</c:v>
                </c:pt>
                <c:pt idx="254213">
                  <c:v>5.76449</c:v>
                </c:pt>
                <c:pt idx="254214">
                  <c:v>5.76451</c:v>
                </c:pt>
                <c:pt idx="254215">
                  <c:v>5.76454</c:v>
                </c:pt>
                <c:pt idx="254216">
                  <c:v>5.76456</c:v>
                </c:pt>
                <c:pt idx="254217">
                  <c:v>5.76458</c:v>
                </c:pt>
                <c:pt idx="254218">
                  <c:v>5.7646</c:v>
                </c:pt>
                <c:pt idx="254219">
                  <c:v>5.76463</c:v>
                </c:pt>
                <c:pt idx="254220">
                  <c:v>5.76465</c:v>
                </c:pt>
                <c:pt idx="254221">
                  <c:v>5.76467</c:v>
                </c:pt>
                <c:pt idx="254222">
                  <c:v>5.76469</c:v>
                </c:pt>
                <c:pt idx="254223">
                  <c:v>5.76472</c:v>
                </c:pt>
                <c:pt idx="254224">
                  <c:v>5.76474</c:v>
                </c:pt>
                <c:pt idx="254225">
                  <c:v>5.76476</c:v>
                </c:pt>
                <c:pt idx="254226">
                  <c:v>5.76478</c:v>
                </c:pt>
                <c:pt idx="254227">
                  <c:v>5.76481</c:v>
                </c:pt>
                <c:pt idx="254228">
                  <c:v>5.76483</c:v>
                </c:pt>
                <c:pt idx="254229">
                  <c:v>5.76485</c:v>
                </c:pt>
                <c:pt idx="254230">
                  <c:v>5.76487</c:v>
                </c:pt>
                <c:pt idx="254231">
                  <c:v>5.7649</c:v>
                </c:pt>
                <c:pt idx="254232">
                  <c:v>5.76492</c:v>
                </c:pt>
                <c:pt idx="254233">
                  <c:v>5.76494</c:v>
                </c:pt>
                <c:pt idx="254234">
                  <c:v>5.76497</c:v>
                </c:pt>
                <c:pt idx="254235">
                  <c:v>5.76499</c:v>
                </c:pt>
                <c:pt idx="254236">
                  <c:v>5.76501</c:v>
                </c:pt>
                <c:pt idx="254237">
                  <c:v>5.76503</c:v>
                </c:pt>
                <c:pt idx="254238">
                  <c:v>5.76506</c:v>
                </c:pt>
                <c:pt idx="254239">
                  <c:v>5.76508</c:v>
                </c:pt>
                <c:pt idx="254240">
                  <c:v>5.7651</c:v>
                </c:pt>
                <c:pt idx="254241">
                  <c:v>5.76513</c:v>
                </c:pt>
                <c:pt idx="254242">
                  <c:v>5.76515</c:v>
                </c:pt>
                <c:pt idx="254243">
                  <c:v>5.76517</c:v>
                </c:pt>
                <c:pt idx="254244">
                  <c:v>5.76519</c:v>
                </c:pt>
                <c:pt idx="254245">
                  <c:v>5.76522</c:v>
                </c:pt>
                <c:pt idx="254246">
                  <c:v>5.76524</c:v>
                </c:pt>
                <c:pt idx="254247">
                  <c:v>5.76526</c:v>
                </c:pt>
                <c:pt idx="254248">
                  <c:v>5.76528</c:v>
                </c:pt>
                <c:pt idx="254249">
                  <c:v>5.76531</c:v>
                </c:pt>
                <c:pt idx="254250">
                  <c:v>5.76533</c:v>
                </c:pt>
                <c:pt idx="254251">
                  <c:v>5.76535</c:v>
                </c:pt>
                <c:pt idx="254252">
                  <c:v>5.76537</c:v>
                </c:pt>
                <c:pt idx="254253">
                  <c:v>5.7654</c:v>
                </c:pt>
                <c:pt idx="254254">
                  <c:v>5.76542</c:v>
                </c:pt>
                <c:pt idx="254255">
                  <c:v>5.76544</c:v>
                </c:pt>
                <c:pt idx="254256">
                  <c:v>5.76546</c:v>
                </c:pt>
                <c:pt idx="254257">
                  <c:v>5.76549</c:v>
                </c:pt>
                <c:pt idx="254258">
                  <c:v>5.76551</c:v>
                </c:pt>
                <c:pt idx="254259">
                  <c:v>5.76553</c:v>
                </c:pt>
                <c:pt idx="254260">
                  <c:v>5.76556</c:v>
                </c:pt>
                <c:pt idx="254261">
                  <c:v>5.76558</c:v>
                </c:pt>
                <c:pt idx="254262">
                  <c:v>5.7656</c:v>
                </c:pt>
                <c:pt idx="254263">
                  <c:v>5.76562</c:v>
                </c:pt>
                <c:pt idx="254264">
                  <c:v>5.76565</c:v>
                </c:pt>
                <c:pt idx="254265">
                  <c:v>5.76567</c:v>
                </c:pt>
                <c:pt idx="254266">
                  <c:v>5.76569</c:v>
                </c:pt>
                <c:pt idx="254267">
                  <c:v>5.76571</c:v>
                </c:pt>
                <c:pt idx="254268">
                  <c:v>5.76574</c:v>
                </c:pt>
                <c:pt idx="254269">
                  <c:v>5.76576</c:v>
                </c:pt>
                <c:pt idx="254270">
                  <c:v>5.76578</c:v>
                </c:pt>
                <c:pt idx="254271">
                  <c:v>5.76581</c:v>
                </c:pt>
                <c:pt idx="254272">
                  <c:v>5.76583</c:v>
                </c:pt>
                <c:pt idx="254273">
                  <c:v>5.76585</c:v>
                </c:pt>
                <c:pt idx="254274">
                  <c:v>5.76587</c:v>
                </c:pt>
                <c:pt idx="254275">
                  <c:v>5.7659</c:v>
                </c:pt>
                <c:pt idx="254276">
                  <c:v>5.76592</c:v>
                </c:pt>
                <c:pt idx="254277">
                  <c:v>5.76594</c:v>
                </c:pt>
                <c:pt idx="254278">
                  <c:v>5.76596</c:v>
                </c:pt>
                <c:pt idx="254279">
                  <c:v>5.76599</c:v>
                </c:pt>
                <c:pt idx="254280">
                  <c:v>5.76601</c:v>
                </c:pt>
                <c:pt idx="254281">
                  <c:v>5.76603</c:v>
                </c:pt>
                <c:pt idx="254282">
                  <c:v>5.76605</c:v>
                </c:pt>
                <c:pt idx="254283">
                  <c:v>5.76608</c:v>
                </c:pt>
                <c:pt idx="254284">
                  <c:v>5.7661</c:v>
                </c:pt>
                <c:pt idx="254285">
                  <c:v>5.76612</c:v>
                </c:pt>
                <c:pt idx="254286">
                  <c:v>5.76614</c:v>
                </c:pt>
                <c:pt idx="254287">
                  <c:v>5.76617</c:v>
                </c:pt>
                <c:pt idx="254288">
                  <c:v>5.76619</c:v>
                </c:pt>
                <c:pt idx="254289">
                  <c:v>5.76621</c:v>
                </c:pt>
                <c:pt idx="254290">
                  <c:v>5.76624</c:v>
                </c:pt>
                <c:pt idx="254291">
                  <c:v>5.76626</c:v>
                </c:pt>
                <c:pt idx="254292">
                  <c:v>5.76628</c:v>
                </c:pt>
                <c:pt idx="254293">
                  <c:v>5.7663</c:v>
                </c:pt>
                <c:pt idx="254294">
                  <c:v>5.76633</c:v>
                </c:pt>
                <c:pt idx="254295">
                  <c:v>5.76635</c:v>
                </c:pt>
                <c:pt idx="254296">
                  <c:v>5.76637</c:v>
                </c:pt>
                <c:pt idx="254297">
                  <c:v>5.7664</c:v>
                </c:pt>
                <c:pt idx="254298">
                  <c:v>5.76642</c:v>
                </c:pt>
                <c:pt idx="254299">
                  <c:v>5.76644</c:v>
                </c:pt>
                <c:pt idx="254300">
                  <c:v>5.76646</c:v>
                </c:pt>
                <c:pt idx="254301">
                  <c:v>5.76649</c:v>
                </c:pt>
                <c:pt idx="254302">
                  <c:v>5.76651</c:v>
                </c:pt>
                <c:pt idx="254303">
                  <c:v>5.76653</c:v>
                </c:pt>
                <c:pt idx="254304">
                  <c:v>5.76655</c:v>
                </c:pt>
                <c:pt idx="254305">
                  <c:v>5.76658</c:v>
                </c:pt>
                <c:pt idx="254306">
                  <c:v>5.7666</c:v>
                </c:pt>
                <c:pt idx="254307">
                  <c:v>5.76662</c:v>
                </c:pt>
                <c:pt idx="254308">
                  <c:v>5.76664</c:v>
                </c:pt>
                <c:pt idx="254309">
                  <c:v>5.76667</c:v>
                </c:pt>
                <c:pt idx="254310">
                  <c:v>5.76669</c:v>
                </c:pt>
                <c:pt idx="254311">
                  <c:v>5.76671</c:v>
                </c:pt>
                <c:pt idx="254312">
                  <c:v>5.76673</c:v>
                </c:pt>
                <c:pt idx="254313">
                  <c:v>5.76676</c:v>
                </c:pt>
                <c:pt idx="254314">
                  <c:v>5.76678</c:v>
                </c:pt>
                <c:pt idx="254315">
                  <c:v>5.7668</c:v>
                </c:pt>
                <c:pt idx="254316">
                  <c:v>5.76682</c:v>
                </c:pt>
                <c:pt idx="254317">
                  <c:v>5.76685</c:v>
                </c:pt>
                <c:pt idx="254318">
                  <c:v>5.76687</c:v>
                </c:pt>
                <c:pt idx="254319">
                  <c:v>5.76689</c:v>
                </c:pt>
                <c:pt idx="254320">
                  <c:v>5.76692</c:v>
                </c:pt>
                <c:pt idx="254321">
                  <c:v>5.76694</c:v>
                </c:pt>
                <c:pt idx="254322">
                  <c:v>5.76696</c:v>
                </c:pt>
                <c:pt idx="254323">
                  <c:v>5.76698</c:v>
                </c:pt>
                <c:pt idx="254324">
                  <c:v>5.76701</c:v>
                </c:pt>
                <c:pt idx="254325">
                  <c:v>5.76703</c:v>
                </c:pt>
                <c:pt idx="254326">
                  <c:v>5.76705</c:v>
                </c:pt>
                <c:pt idx="254327">
                  <c:v>5.76708</c:v>
                </c:pt>
                <c:pt idx="254328">
                  <c:v>5.7671</c:v>
                </c:pt>
                <c:pt idx="254329">
                  <c:v>5.76712</c:v>
                </c:pt>
                <c:pt idx="254330">
                  <c:v>5.76714</c:v>
                </c:pt>
                <c:pt idx="254331">
                  <c:v>5.76717</c:v>
                </c:pt>
                <c:pt idx="254332">
                  <c:v>5.76719</c:v>
                </c:pt>
                <c:pt idx="254333">
                  <c:v>5.76721</c:v>
                </c:pt>
                <c:pt idx="254334">
                  <c:v>5.76723</c:v>
                </c:pt>
                <c:pt idx="254335">
                  <c:v>5.76726</c:v>
                </c:pt>
                <c:pt idx="254336">
                  <c:v>5.76728</c:v>
                </c:pt>
                <c:pt idx="254337">
                  <c:v>5.7673</c:v>
                </c:pt>
                <c:pt idx="254338">
                  <c:v>5.76732</c:v>
                </c:pt>
                <c:pt idx="254339">
                  <c:v>5.76735</c:v>
                </c:pt>
                <c:pt idx="254340">
                  <c:v>5.76737</c:v>
                </c:pt>
                <c:pt idx="254341">
                  <c:v>5.76739</c:v>
                </c:pt>
                <c:pt idx="254342">
                  <c:v>5.76741</c:v>
                </c:pt>
                <c:pt idx="254343">
                  <c:v>5.76744</c:v>
                </c:pt>
                <c:pt idx="254344">
                  <c:v>5.76746</c:v>
                </c:pt>
                <c:pt idx="254345">
                  <c:v>5.76748</c:v>
                </c:pt>
                <c:pt idx="254346">
                  <c:v>5.76751</c:v>
                </c:pt>
                <c:pt idx="254347">
                  <c:v>5.76753</c:v>
                </c:pt>
                <c:pt idx="254348">
                  <c:v>5.76755</c:v>
                </c:pt>
                <c:pt idx="254349">
                  <c:v>5.76757</c:v>
                </c:pt>
                <c:pt idx="254350">
                  <c:v>5.7676</c:v>
                </c:pt>
                <c:pt idx="254351">
                  <c:v>5.76762</c:v>
                </c:pt>
                <c:pt idx="254352">
                  <c:v>5.76764</c:v>
                </c:pt>
                <c:pt idx="254353">
                  <c:v>5.76766</c:v>
                </c:pt>
                <c:pt idx="254354">
                  <c:v>5.76769</c:v>
                </c:pt>
                <c:pt idx="254355">
                  <c:v>5.76771</c:v>
                </c:pt>
                <c:pt idx="254356">
                  <c:v>5.76773</c:v>
                </c:pt>
                <c:pt idx="254357">
                  <c:v>5.76776</c:v>
                </c:pt>
                <c:pt idx="254358">
                  <c:v>5.76778</c:v>
                </c:pt>
                <c:pt idx="254359">
                  <c:v>5.7678</c:v>
                </c:pt>
                <c:pt idx="254360">
                  <c:v>5.76782</c:v>
                </c:pt>
                <c:pt idx="254361">
                  <c:v>5.76785</c:v>
                </c:pt>
                <c:pt idx="254362">
                  <c:v>5.76787</c:v>
                </c:pt>
                <c:pt idx="254363">
                  <c:v>5.76789</c:v>
                </c:pt>
                <c:pt idx="254364">
                  <c:v>5.76791</c:v>
                </c:pt>
                <c:pt idx="254365">
                  <c:v>5.76794</c:v>
                </c:pt>
                <c:pt idx="254366">
                  <c:v>5.76796</c:v>
                </c:pt>
                <c:pt idx="254367">
                  <c:v>5.76798</c:v>
                </c:pt>
                <c:pt idx="254368">
                  <c:v>5.768</c:v>
                </c:pt>
                <c:pt idx="254369">
                  <c:v>5.76803</c:v>
                </c:pt>
                <c:pt idx="254370">
                  <c:v>5.76805</c:v>
                </c:pt>
                <c:pt idx="254371">
                  <c:v>5.76807</c:v>
                </c:pt>
                <c:pt idx="254372">
                  <c:v>5.76809</c:v>
                </c:pt>
                <c:pt idx="254373">
                  <c:v>5.76812</c:v>
                </c:pt>
                <c:pt idx="254374">
                  <c:v>5.76814</c:v>
                </c:pt>
                <c:pt idx="254375">
                  <c:v>5.76816</c:v>
                </c:pt>
                <c:pt idx="254376">
                  <c:v>5.76819</c:v>
                </c:pt>
                <c:pt idx="254377">
                  <c:v>5.76821</c:v>
                </c:pt>
                <c:pt idx="254378">
                  <c:v>5.76823</c:v>
                </c:pt>
                <c:pt idx="254379">
                  <c:v>5.76825</c:v>
                </c:pt>
                <c:pt idx="254380">
                  <c:v>5.76828</c:v>
                </c:pt>
                <c:pt idx="254381">
                  <c:v>5.7683</c:v>
                </c:pt>
                <c:pt idx="254382">
                  <c:v>5.76832</c:v>
                </c:pt>
                <c:pt idx="254383">
                  <c:v>5.76835</c:v>
                </c:pt>
                <c:pt idx="254384">
                  <c:v>5.76837</c:v>
                </c:pt>
                <c:pt idx="254385">
                  <c:v>5.76839</c:v>
                </c:pt>
                <c:pt idx="254386">
                  <c:v>5.76841</c:v>
                </c:pt>
                <c:pt idx="254387">
                  <c:v>5.76844</c:v>
                </c:pt>
                <c:pt idx="254388">
                  <c:v>5.76846</c:v>
                </c:pt>
                <c:pt idx="254389">
                  <c:v>5.76848</c:v>
                </c:pt>
                <c:pt idx="254390">
                  <c:v>5.7685</c:v>
                </c:pt>
                <c:pt idx="254391">
                  <c:v>5.76853</c:v>
                </c:pt>
                <c:pt idx="254392">
                  <c:v>5.76855</c:v>
                </c:pt>
                <c:pt idx="254393">
                  <c:v>5.76857</c:v>
                </c:pt>
                <c:pt idx="254394">
                  <c:v>5.76859</c:v>
                </c:pt>
                <c:pt idx="254395">
                  <c:v>5.76862</c:v>
                </c:pt>
                <c:pt idx="254396">
                  <c:v>5.76864</c:v>
                </c:pt>
                <c:pt idx="254397">
                  <c:v>5.76866</c:v>
                </c:pt>
                <c:pt idx="254398">
                  <c:v>5.76868</c:v>
                </c:pt>
                <c:pt idx="254399">
                  <c:v>5.76871</c:v>
                </c:pt>
                <c:pt idx="254400">
                  <c:v>5.76873</c:v>
                </c:pt>
                <c:pt idx="254401">
                  <c:v>5.76875</c:v>
                </c:pt>
                <c:pt idx="254402">
                  <c:v>5.76878</c:v>
                </c:pt>
                <c:pt idx="254403">
                  <c:v>5.7688</c:v>
                </c:pt>
                <c:pt idx="254404">
                  <c:v>5.76882</c:v>
                </c:pt>
                <c:pt idx="254405">
                  <c:v>5.76884</c:v>
                </c:pt>
                <c:pt idx="254406">
                  <c:v>5.76887</c:v>
                </c:pt>
                <c:pt idx="254407">
                  <c:v>5.76889</c:v>
                </c:pt>
                <c:pt idx="254408">
                  <c:v>5.76891</c:v>
                </c:pt>
                <c:pt idx="254409">
                  <c:v>5.76893</c:v>
                </c:pt>
                <c:pt idx="254410">
                  <c:v>5.76896</c:v>
                </c:pt>
                <c:pt idx="254411">
                  <c:v>5.76898</c:v>
                </c:pt>
                <c:pt idx="254412">
                  <c:v>5.769</c:v>
                </c:pt>
                <c:pt idx="254413">
                  <c:v>5.76903</c:v>
                </c:pt>
                <c:pt idx="254414">
                  <c:v>5.76905</c:v>
                </c:pt>
                <c:pt idx="254415">
                  <c:v>5.76907</c:v>
                </c:pt>
                <c:pt idx="254416">
                  <c:v>5.76909</c:v>
                </c:pt>
                <c:pt idx="254417">
                  <c:v>5.76912</c:v>
                </c:pt>
                <c:pt idx="254418">
                  <c:v>5.76914</c:v>
                </c:pt>
                <c:pt idx="254419">
                  <c:v>5.76916</c:v>
                </c:pt>
                <c:pt idx="254420">
                  <c:v>5.76918</c:v>
                </c:pt>
                <c:pt idx="254421">
                  <c:v>5.76921</c:v>
                </c:pt>
                <c:pt idx="254422">
                  <c:v>5.76923</c:v>
                </c:pt>
                <c:pt idx="254423">
                  <c:v>5.76925</c:v>
                </c:pt>
                <c:pt idx="254424">
                  <c:v>5.76927</c:v>
                </c:pt>
                <c:pt idx="254425">
                  <c:v>5.7693</c:v>
                </c:pt>
                <c:pt idx="254426">
                  <c:v>5.76932</c:v>
                </c:pt>
                <c:pt idx="254427">
                  <c:v>5.76934</c:v>
                </c:pt>
                <c:pt idx="254428">
                  <c:v>5.76936</c:v>
                </c:pt>
                <c:pt idx="254429">
                  <c:v>5.76939</c:v>
                </c:pt>
                <c:pt idx="254430">
                  <c:v>5.76941</c:v>
                </c:pt>
                <c:pt idx="254431">
                  <c:v>5.76943</c:v>
                </c:pt>
                <c:pt idx="254432">
                  <c:v>5.76946</c:v>
                </c:pt>
                <c:pt idx="254433">
                  <c:v>5.76948</c:v>
                </c:pt>
                <c:pt idx="254434">
                  <c:v>5.7695</c:v>
                </c:pt>
                <c:pt idx="254435">
                  <c:v>5.76952</c:v>
                </c:pt>
                <c:pt idx="254436">
                  <c:v>5.76955</c:v>
                </c:pt>
                <c:pt idx="254437">
                  <c:v>5.76957</c:v>
                </c:pt>
                <c:pt idx="254438">
                  <c:v>5.76959</c:v>
                </c:pt>
                <c:pt idx="254439">
                  <c:v>5.76961</c:v>
                </c:pt>
                <c:pt idx="254440">
                  <c:v>5.76964</c:v>
                </c:pt>
                <c:pt idx="254441">
                  <c:v>5.76966</c:v>
                </c:pt>
                <c:pt idx="254442">
                  <c:v>5.76968</c:v>
                </c:pt>
                <c:pt idx="254443">
                  <c:v>5.76971</c:v>
                </c:pt>
                <c:pt idx="254444">
                  <c:v>5.76973</c:v>
                </c:pt>
                <c:pt idx="254445">
                  <c:v>5.76975</c:v>
                </c:pt>
                <c:pt idx="254446">
                  <c:v>5.76977</c:v>
                </c:pt>
                <c:pt idx="254447">
                  <c:v>5.7698</c:v>
                </c:pt>
                <c:pt idx="254448">
                  <c:v>5.76982</c:v>
                </c:pt>
                <c:pt idx="254449">
                  <c:v>5.76984</c:v>
                </c:pt>
                <c:pt idx="254450">
                  <c:v>5.76986</c:v>
                </c:pt>
                <c:pt idx="254451">
                  <c:v>5.76989</c:v>
                </c:pt>
                <c:pt idx="254452">
                  <c:v>5.76991</c:v>
                </c:pt>
                <c:pt idx="254453">
                  <c:v>5.76993</c:v>
                </c:pt>
                <c:pt idx="254454">
                  <c:v>5.76996</c:v>
                </c:pt>
                <c:pt idx="254455">
                  <c:v>5.76998</c:v>
                </c:pt>
                <c:pt idx="254456">
                  <c:v>5.77</c:v>
                </c:pt>
                <c:pt idx="254457">
                  <c:v>5.77002</c:v>
                </c:pt>
                <c:pt idx="254458">
                  <c:v>5.77004</c:v>
                </c:pt>
                <c:pt idx="254459">
                  <c:v>5.77007</c:v>
                </c:pt>
                <c:pt idx="254460">
                  <c:v>5.77009</c:v>
                </c:pt>
                <c:pt idx="254461">
                  <c:v>5.77011</c:v>
                </c:pt>
                <c:pt idx="254462">
                  <c:v>5.77014</c:v>
                </c:pt>
                <c:pt idx="254463">
                  <c:v>5.77016</c:v>
                </c:pt>
                <c:pt idx="254464">
                  <c:v>5.77018</c:v>
                </c:pt>
                <c:pt idx="254465">
                  <c:v>5.7702</c:v>
                </c:pt>
                <c:pt idx="254466">
                  <c:v>5.77023</c:v>
                </c:pt>
                <c:pt idx="254467">
                  <c:v>5.77025</c:v>
                </c:pt>
                <c:pt idx="254468">
                  <c:v>5.77027</c:v>
                </c:pt>
                <c:pt idx="254469">
                  <c:v>5.77029</c:v>
                </c:pt>
                <c:pt idx="254470">
                  <c:v>5.77032</c:v>
                </c:pt>
                <c:pt idx="254471">
                  <c:v>5.77034</c:v>
                </c:pt>
                <c:pt idx="254472">
                  <c:v>5.77036</c:v>
                </c:pt>
                <c:pt idx="254473">
                  <c:v>5.77039</c:v>
                </c:pt>
                <c:pt idx="254474">
                  <c:v>5.77041</c:v>
                </c:pt>
                <c:pt idx="254475">
                  <c:v>5.77043</c:v>
                </c:pt>
                <c:pt idx="254476">
                  <c:v>5.77045</c:v>
                </c:pt>
                <c:pt idx="254477">
                  <c:v>5.77048</c:v>
                </c:pt>
                <c:pt idx="254478">
                  <c:v>5.7705</c:v>
                </c:pt>
                <c:pt idx="254479">
                  <c:v>5.77052</c:v>
                </c:pt>
                <c:pt idx="254480">
                  <c:v>5.77054</c:v>
                </c:pt>
                <c:pt idx="254481">
                  <c:v>5.77057</c:v>
                </c:pt>
                <c:pt idx="254482">
                  <c:v>5.77059</c:v>
                </c:pt>
                <c:pt idx="254483">
                  <c:v>5.77061</c:v>
                </c:pt>
                <c:pt idx="254484">
                  <c:v>5.77064</c:v>
                </c:pt>
                <c:pt idx="254485">
                  <c:v>5.77066</c:v>
                </c:pt>
                <c:pt idx="254486">
                  <c:v>5.77068</c:v>
                </c:pt>
                <c:pt idx="254487">
                  <c:v>5.7707</c:v>
                </c:pt>
                <c:pt idx="254488">
                  <c:v>5.77073</c:v>
                </c:pt>
                <c:pt idx="254489">
                  <c:v>5.77075</c:v>
                </c:pt>
                <c:pt idx="254490">
                  <c:v>5.77077</c:v>
                </c:pt>
                <c:pt idx="254491">
                  <c:v>5.77079</c:v>
                </c:pt>
                <c:pt idx="254492">
                  <c:v>5.77082</c:v>
                </c:pt>
                <c:pt idx="254493">
                  <c:v>5.77084</c:v>
                </c:pt>
                <c:pt idx="254494">
                  <c:v>5.77086</c:v>
                </c:pt>
                <c:pt idx="254495">
                  <c:v>5.77088</c:v>
                </c:pt>
                <c:pt idx="254496">
                  <c:v>5.77091</c:v>
                </c:pt>
                <c:pt idx="254497">
                  <c:v>5.77093</c:v>
                </c:pt>
                <c:pt idx="254498">
                  <c:v>5.77095</c:v>
                </c:pt>
                <c:pt idx="254499">
                  <c:v>5.77097</c:v>
                </c:pt>
                <c:pt idx="254500">
                  <c:v>5.771</c:v>
                </c:pt>
                <c:pt idx="254501">
                  <c:v>5.77102</c:v>
                </c:pt>
                <c:pt idx="254502">
                  <c:v>5.77104</c:v>
                </c:pt>
                <c:pt idx="254503">
                  <c:v>5.77107</c:v>
                </c:pt>
                <c:pt idx="254504">
                  <c:v>5.77109</c:v>
                </c:pt>
                <c:pt idx="254505">
                  <c:v>5.77111</c:v>
                </c:pt>
                <c:pt idx="254506">
                  <c:v>5.77113</c:v>
                </c:pt>
                <c:pt idx="254507">
                  <c:v>5.77116</c:v>
                </c:pt>
                <c:pt idx="254508">
                  <c:v>5.77118</c:v>
                </c:pt>
                <c:pt idx="254509">
                  <c:v>5.7712</c:v>
                </c:pt>
                <c:pt idx="254510">
                  <c:v>5.77122</c:v>
                </c:pt>
                <c:pt idx="254511">
                  <c:v>5.77125</c:v>
                </c:pt>
                <c:pt idx="254512">
                  <c:v>5.77127</c:v>
                </c:pt>
                <c:pt idx="254513">
                  <c:v>5.77129</c:v>
                </c:pt>
                <c:pt idx="254514">
                  <c:v>5.77132</c:v>
                </c:pt>
                <c:pt idx="254515">
                  <c:v>5.77134</c:v>
                </c:pt>
                <c:pt idx="254516">
                  <c:v>5.77136</c:v>
                </c:pt>
                <c:pt idx="254517">
                  <c:v>5.77138</c:v>
                </c:pt>
                <c:pt idx="254518">
                  <c:v>5.77141</c:v>
                </c:pt>
                <c:pt idx="254519">
                  <c:v>5.77143</c:v>
                </c:pt>
                <c:pt idx="254520">
                  <c:v>5.77145</c:v>
                </c:pt>
                <c:pt idx="254521">
                  <c:v>5.77147</c:v>
                </c:pt>
                <c:pt idx="254522">
                  <c:v>5.7715</c:v>
                </c:pt>
                <c:pt idx="254523">
                  <c:v>5.77152</c:v>
                </c:pt>
                <c:pt idx="254524">
                  <c:v>5.77154</c:v>
                </c:pt>
                <c:pt idx="254525">
                  <c:v>5.77156</c:v>
                </c:pt>
                <c:pt idx="254526">
                  <c:v>5.77159</c:v>
                </c:pt>
                <c:pt idx="254527">
                  <c:v>5.77161</c:v>
                </c:pt>
                <c:pt idx="254528">
                  <c:v>5.77163</c:v>
                </c:pt>
                <c:pt idx="254529">
                  <c:v>5.77165</c:v>
                </c:pt>
                <c:pt idx="254530">
                  <c:v>5.77168</c:v>
                </c:pt>
                <c:pt idx="254531">
                  <c:v>5.7717</c:v>
                </c:pt>
                <c:pt idx="254532">
                  <c:v>5.77172</c:v>
                </c:pt>
                <c:pt idx="254533">
                  <c:v>5.77175</c:v>
                </c:pt>
                <c:pt idx="254534">
                  <c:v>5.77177</c:v>
                </c:pt>
                <c:pt idx="254535">
                  <c:v>5.77179</c:v>
                </c:pt>
                <c:pt idx="254536">
                  <c:v>5.77181</c:v>
                </c:pt>
                <c:pt idx="254537">
                  <c:v>5.77184</c:v>
                </c:pt>
                <c:pt idx="254538">
                  <c:v>5.77186</c:v>
                </c:pt>
                <c:pt idx="254539">
                  <c:v>5.77188</c:v>
                </c:pt>
                <c:pt idx="254540">
                  <c:v>5.77191</c:v>
                </c:pt>
                <c:pt idx="254541">
                  <c:v>5.77193</c:v>
                </c:pt>
                <c:pt idx="254542">
                  <c:v>5.77195</c:v>
                </c:pt>
                <c:pt idx="254543">
                  <c:v>5.77197</c:v>
                </c:pt>
                <c:pt idx="254544">
                  <c:v>5.772</c:v>
                </c:pt>
                <c:pt idx="254545">
                  <c:v>5.77202</c:v>
                </c:pt>
                <c:pt idx="254546">
                  <c:v>5.77204</c:v>
                </c:pt>
                <c:pt idx="254547">
                  <c:v>5.77206</c:v>
                </c:pt>
                <c:pt idx="254548">
                  <c:v>5.77209</c:v>
                </c:pt>
                <c:pt idx="254549">
                  <c:v>5.77211</c:v>
                </c:pt>
                <c:pt idx="254550">
                  <c:v>5.77213</c:v>
                </c:pt>
                <c:pt idx="254551">
                  <c:v>5.77215</c:v>
                </c:pt>
                <c:pt idx="254552">
                  <c:v>5.77218</c:v>
                </c:pt>
                <c:pt idx="254553">
                  <c:v>5.7722</c:v>
                </c:pt>
                <c:pt idx="254554">
                  <c:v>5.77222</c:v>
                </c:pt>
                <c:pt idx="254555">
                  <c:v>5.77224</c:v>
                </c:pt>
                <c:pt idx="254556">
                  <c:v>5.77227</c:v>
                </c:pt>
                <c:pt idx="254557">
                  <c:v>5.77229</c:v>
                </c:pt>
                <c:pt idx="254558">
                  <c:v>5.77231</c:v>
                </c:pt>
                <c:pt idx="254559">
                  <c:v>5.77234</c:v>
                </c:pt>
                <c:pt idx="254560">
                  <c:v>5.77236</c:v>
                </c:pt>
                <c:pt idx="254561">
                  <c:v>5.77238</c:v>
                </c:pt>
                <c:pt idx="254562">
                  <c:v>5.7724</c:v>
                </c:pt>
                <c:pt idx="254563">
                  <c:v>5.77243</c:v>
                </c:pt>
                <c:pt idx="254564">
                  <c:v>5.77245</c:v>
                </c:pt>
                <c:pt idx="254565">
                  <c:v>5.77247</c:v>
                </c:pt>
                <c:pt idx="254566">
                  <c:v>5.77249</c:v>
                </c:pt>
                <c:pt idx="254567">
                  <c:v>5.77252</c:v>
                </c:pt>
                <c:pt idx="254568">
                  <c:v>5.77254</c:v>
                </c:pt>
                <c:pt idx="254569">
                  <c:v>5.77256</c:v>
                </c:pt>
                <c:pt idx="254570">
                  <c:v>5.77259</c:v>
                </c:pt>
                <c:pt idx="254571">
                  <c:v>5.77261</c:v>
                </c:pt>
                <c:pt idx="254572">
                  <c:v>5.77263</c:v>
                </c:pt>
                <c:pt idx="254573">
                  <c:v>5.77265</c:v>
                </c:pt>
                <c:pt idx="254574">
                  <c:v>5.77268</c:v>
                </c:pt>
                <c:pt idx="254575">
                  <c:v>5.7727</c:v>
                </c:pt>
                <c:pt idx="254576">
                  <c:v>5.77272</c:v>
                </c:pt>
                <c:pt idx="254577">
                  <c:v>5.77274</c:v>
                </c:pt>
                <c:pt idx="254578">
                  <c:v>5.77277</c:v>
                </c:pt>
                <c:pt idx="254579">
                  <c:v>5.77279</c:v>
                </c:pt>
                <c:pt idx="254580">
                  <c:v>5.77281</c:v>
                </c:pt>
                <c:pt idx="254581">
                  <c:v>5.77283</c:v>
                </c:pt>
                <c:pt idx="254582">
                  <c:v>5.77286</c:v>
                </c:pt>
                <c:pt idx="254583">
                  <c:v>5.77288</c:v>
                </c:pt>
                <c:pt idx="254584">
                  <c:v>5.7729</c:v>
                </c:pt>
                <c:pt idx="254585">
                  <c:v>5.77292</c:v>
                </c:pt>
                <c:pt idx="254586">
                  <c:v>5.77295</c:v>
                </c:pt>
                <c:pt idx="254587">
                  <c:v>5.77297</c:v>
                </c:pt>
                <c:pt idx="254588">
                  <c:v>5.77299</c:v>
                </c:pt>
                <c:pt idx="254589">
                  <c:v>5.77302</c:v>
                </c:pt>
                <c:pt idx="254590">
                  <c:v>5.77304</c:v>
                </c:pt>
                <c:pt idx="254591">
                  <c:v>5.77306</c:v>
                </c:pt>
                <c:pt idx="254592">
                  <c:v>5.77308</c:v>
                </c:pt>
                <c:pt idx="254593">
                  <c:v>5.77311</c:v>
                </c:pt>
                <c:pt idx="254594">
                  <c:v>5.77313</c:v>
                </c:pt>
                <c:pt idx="254595">
                  <c:v>5.77315</c:v>
                </c:pt>
                <c:pt idx="254596">
                  <c:v>5.77318</c:v>
                </c:pt>
                <c:pt idx="254597">
                  <c:v>5.7732</c:v>
                </c:pt>
                <c:pt idx="254598">
                  <c:v>5.77322</c:v>
                </c:pt>
                <c:pt idx="254599">
                  <c:v>5.77324</c:v>
                </c:pt>
                <c:pt idx="254600">
                  <c:v>5.77327</c:v>
                </c:pt>
                <c:pt idx="254601">
                  <c:v>5.77329</c:v>
                </c:pt>
                <c:pt idx="254602">
                  <c:v>5.77331</c:v>
                </c:pt>
                <c:pt idx="254603">
                  <c:v>5.77333</c:v>
                </c:pt>
                <c:pt idx="254604">
                  <c:v>5.77336</c:v>
                </c:pt>
                <c:pt idx="254605">
                  <c:v>5.77338</c:v>
                </c:pt>
                <c:pt idx="254606">
                  <c:v>5.7734</c:v>
                </c:pt>
                <c:pt idx="254607">
                  <c:v>5.77342</c:v>
                </c:pt>
                <c:pt idx="254608">
                  <c:v>5.77345</c:v>
                </c:pt>
                <c:pt idx="254609">
                  <c:v>5.77347</c:v>
                </c:pt>
                <c:pt idx="254610">
                  <c:v>5.77349</c:v>
                </c:pt>
                <c:pt idx="254611">
                  <c:v>5.77351</c:v>
                </c:pt>
                <c:pt idx="254612">
                  <c:v>5.77354</c:v>
                </c:pt>
                <c:pt idx="254613">
                  <c:v>5.77356</c:v>
                </c:pt>
                <c:pt idx="254614">
                  <c:v>5.77358</c:v>
                </c:pt>
                <c:pt idx="254615">
                  <c:v>5.7736</c:v>
                </c:pt>
                <c:pt idx="254616">
                  <c:v>5.77363</c:v>
                </c:pt>
                <c:pt idx="254617">
                  <c:v>5.77365</c:v>
                </c:pt>
                <c:pt idx="254618">
                  <c:v>5.77367</c:v>
                </c:pt>
                <c:pt idx="254619">
                  <c:v>5.7737</c:v>
                </c:pt>
                <c:pt idx="254620">
                  <c:v>5.77372</c:v>
                </c:pt>
                <c:pt idx="254621">
                  <c:v>5.77374</c:v>
                </c:pt>
                <c:pt idx="254622">
                  <c:v>5.77376</c:v>
                </c:pt>
                <c:pt idx="254623">
                  <c:v>5.77379</c:v>
                </c:pt>
                <c:pt idx="254624">
                  <c:v>5.77381</c:v>
                </c:pt>
                <c:pt idx="254625">
                  <c:v>5.77383</c:v>
                </c:pt>
                <c:pt idx="254626">
                  <c:v>5.77386</c:v>
                </c:pt>
                <c:pt idx="254627">
                  <c:v>5.77388</c:v>
                </c:pt>
                <c:pt idx="254628">
                  <c:v>5.7739</c:v>
                </c:pt>
                <c:pt idx="254629">
                  <c:v>5.77392</c:v>
                </c:pt>
                <c:pt idx="254630">
                  <c:v>5.77395</c:v>
                </c:pt>
                <c:pt idx="254631">
                  <c:v>5.77397</c:v>
                </c:pt>
                <c:pt idx="254632">
                  <c:v>5.77399</c:v>
                </c:pt>
                <c:pt idx="254633">
                  <c:v>5.77401</c:v>
                </c:pt>
                <c:pt idx="254634">
                  <c:v>5.77404</c:v>
                </c:pt>
                <c:pt idx="254635">
                  <c:v>5.77406</c:v>
                </c:pt>
                <c:pt idx="254636">
                  <c:v>5.77408</c:v>
                </c:pt>
                <c:pt idx="254637">
                  <c:v>5.7741</c:v>
                </c:pt>
                <c:pt idx="254638">
                  <c:v>5.77413</c:v>
                </c:pt>
                <c:pt idx="254639">
                  <c:v>5.77415</c:v>
                </c:pt>
                <c:pt idx="254640">
                  <c:v>5.77417</c:v>
                </c:pt>
                <c:pt idx="254641">
                  <c:v>5.77419</c:v>
                </c:pt>
                <c:pt idx="254642">
                  <c:v>5.77422</c:v>
                </c:pt>
                <c:pt idx="254643">
                  <c:v>5.77424</c:v>
                </c:pt>
                <c:pt idx="254644">
                  <c:v>5.77426</c:v>
                </c:pt>
                <c:pt idx="254645">
                  <c:v>5.77429</c:v>
                </c:pt>
                <c:pt idx="254646">
                  <c:v>5.77431</c:v>
                </c:pt>
                <c:pt idx="254647">
                  <c:v>5.77433</c:v>
                </c:pt>
                <c:pt idx="254648">
                  <c:v>5.77435</c:v>
                </c:pt>
                <c:pt idx="254649">
                  <c:v>5.77438</c:v>
                </c:pt>
                <c:pt idx="254650">
                  <c:v>5.7744</c:v>
                </c:pt>
                <c:pt idx="254651">
                  <c:v>5.77442</c:v>
                </c:pt>
                <c:pt idx="254652">
                  <c:v>5.77444</c:v>
                </c:pt>
                <c:pt idx="254653">
                  <c:v>5.77447</c:v>
                </c:pt>
                <c:pt idx="254654">
                  <c:v>5.77449</c:v>
                </c:pt>
                <c:pt idx="254655">
                  <c:v>5.77451</c:v>
                </c:pt>
                <c:pt idx="254656">
                  <c:v>5.77454</c:v>
                </c:pt>
                <c:pt idx="254657">
                  <c:v>5.77456</c:v>
                </c:pt>
                <c:pt idx="254658">
                  <c:v>5.77458</c:v>
                </c:pt>
                <c:pt idx="254659">
                  <c:v>5.7746</c:v>
                </c:pt>
                <c:pt idx="254660">
                  <c:v>5.77463</c:v>
                </c:pt>
                <c:pt idx="254661">
                  <c:v>5.77465</c:v>
                </c:pt>
                <c:pt idx="254662">
                  <c:v>5.77467</c:v>
                </c:pt>
                <c:pt idx="254663">
                  <c:v>5.77469</c:v>
                </c:pt>
                <c:pt idx="254664">
                  <c:v>5.77472</c:v>
                </c:pt>
                <c:pt idx="254665">
                  <c:v>5.77474</c:v>
                </c:pt>
                <c:pt idx="254666">
                  <c:v>5.77476</c:v>
                </c:pt>
                <c:pt idx="254667">
                  <c:v>5.77478</c:v>
                </c:pt>
                <c:pt idx="254668">
                  <c:v>5.77481</c:v>
                </c:pt>
                <c:pt idx="254669">
                  <c:v>5.77483</c:v>
                </c:pt>
                <c:pt idx="254670">
                  <c:v>5.77485</c:v>
                </c:pt>
                <c:pt idx="254671">
                  <c:v>5.77487</c:v>
                </c:pt>
                <c:pt idx="254672">
                  <c:v>5.7749</c:v>
                </c:pt>
                <c:pt idx="254673">
                  <c:v>5.77492</c:v>
                </c:pt>
                <c:pt idx="254674">
                  <c:v>5.77494</c:v>
                </c:pt>
                <c:pt idx="254675">
                  <c:v>5.77497</c:v>
                </c:pt>
                <c:pt idx="254676">
                  <c:v>5.77499</c:v>
                </c:pt>
                <c:pt idx="254677">
                  <c:v>5.77501</c:v>
                </c:pt>
                <c:pt idx="254678">
                  <c:v>5.77503</c:v>
                </c:pt>
                <c:pt idx="254679">
                  <c:v>5.77506</c:v>
                </c:pt>
                <c:pt idx="254680">
                  <c:v>5.77508</c:v>
                </c:pt>
                <c:pt idx="254681">
                  <c:v>5.7751</c:v>
                </c:pt>
                <c:pt idx="254682">
                  <c:v>5.77513</c:v>
                </c:pt>
                <c:pt idx="254683">
                  <c:v>5.77515</c:v>
                </c:pt>
                <c:pt idx="254684">
                  <c:v>5.77517</c:v>
                </c:pt>
                <c:pt idx="254685">
                  <c:v>5.77519</c:v>
                </c:pt>
                <c:pt idx="254686">
                  <c:v>5.77522</c:v>
                </c:pt>
                <c:pt idx="254687">
                  <c:v>5.77524</c:v>
                </c:pt>
                <c:pt idx="254688">
                  <c:v>5.77526</c:v>
                </c:pt>
                <c:pt idx="254689">
                  <c:v>5.77528</c:v>
                </c:pt>
                <c:pt idx="254690">
                  <c:v>5.77531</c:v>
                </c:pt>
                <c:pt idx="254691">
                  <c:v>5.77533</c:v>
                </c:pt>
                <c:pt idx="254692">
                  <c:v>5.77535</c:v>
                </c:pt>
                <c:pt idx="254693">
                  <c:v>5.77537</c:v>
                </c:pt>
                <c:pt idx="254694">
                  <c:v>5.7754</c:v>
                </c:pt>
                <c:pt idx="254695">
                  <c:v>5.77542</c:v>
                </c:pt>
                <c:pt idx="254696">
                  <c:v>5.77544</c:v>
                </c:pt>
                <c:pt idx="254697">
                  <c:v>5.77546</c:v>
                </c:pt>
                <c:pt idx="254698">
                  <c:v>5.77549</c:v>
                </c:pt>
                <c:pt idx="254699">
                  <c:v>5.77551</c:v>
                </c:pt>
                <c:pt idx="254700">
                  <c:v>5.77553</c:v>
                </c:pt>
                <c:pt idx="254701">
                  <c:v>5.77556</c:v>
                </c:pt>
                <c:pt idx="254702">
                  <c:v>5.77558</c:v>
                </c:pt>
                <c:pt idx="254703">
                  <c:v>5.7756</c:v>
                </c:pt>
                <c:pt idx="254704">
                  <c:v>5.77562</c:v>
                </c:pt>
                <c:pt idx="254705">
                  <c:v>5.77565</c:v>
                </c:pt>
                <c:pt idx="254706">
                  <c:v>5.77567</c:v>
                </c:pt>
                <c:pt idx="254707">
                  <c:v>5.77569</c:v>
                </c:pt>
                <c:pt idx="254708">
                  <c:v>5.77571</c:v>
                </c:pt>
                <c:pt idx="254709">
                  <c:v>5.77574</c:v>
                </c:pt>
                <c:pt idx="254710">
                  <c:v>5.77576</c:v>
                </c:pt>
                <c:pt idx="254711">
                  <c:v>5.77578</c:v>
                </c:pt>
                <c:pt idx="254712">
                  <c:v>5.77581</c:v>
                </c:pt>
                <c:pt idx="254713">
                  <c:v>5.77583</c:v>
                </c:pt>
                <c:pt idx="254714">
                  <c:v>5.77585</c:v>
                </c:pt>
                <c:pt idx="254715">
                  <c:v>5.77587</c:v>
                </c:pt>
                <c:pt idx="254716">
                  <c:v>5.7759</c:v>
                </c:pt>
                <c:pt idx="254717">
                  <c:v>5.77592</c:v>
                </c:pt>
                <c:pt idx="254718">
                  <c:v>5.77594</c:v>
                </c:pt>
                <c:pt idx="254719">
                  <c:v>5.77596</c:v>
                </c:pt>
                <c:pt idx="254720">
                  <c:v>5.77599</c:v>
                </c:pt>
                <c:pt idx="254721">
                  <c:v>5.77601</c:v>
                </c:pt>
                <c:pt idx="254722">
                  <c:v>5.77603</c:v>
                </c:pt>
                <c:pt idx="254723">
                  <c:v>5.77605</c:v>
                </c:pt>
                <c:pt idx="254724">
                  <c:v>5.77608</c:v>
                </c:pt>
                <c:pt idx="254725">
                  <c:v>5.7761</c:v>
                </c:pt>
                <c:pt idx="254726">
                  <c:v>5.77612</c:v>
                </c:pt>
                <c:pt idx="254727">
                  <c:v>5.77614</c:v>
                </c:pt>
                <c:pt idx="254728">
                  <c:v>5.77617</c:v>
                </c:pt>
                <c:pt idx="254729">
                  <c:v>5.77619</c:v>
                </c:pt>
                <c:pt idx="254730">
                  <c:v>5.77621</c:v>
                </c:pt>
                <c:pt idx="254731">
                  <c:v>5.77624</c:v>
                </c:pt>
                <c:pt idx="254732">
                  <c:v>5.77626</c:v>
                </c:pt>
                <c:pt idx="254733">
                  <c:v>5.77628</c:v>
                </c:pt>
                <c:pt idx="254734">
                  <c:v>5.7763</c:v>
                </c:pt>
                <c:pt idx="254735">
                  <c:v>5.77633</c:v>
                </c:pt>
                <c:pt idx="254736">
                  <c:v>5.77635</c:v>
                </c:pt>
                <c:pt idx="254737">
                  <c:v>5.77637</c:v>
                </c:pt>
                <c:pt idx="254738">
                  <c:v>5.77639</c:v>
                </c:pt>
                <c:pt idx="254739">
                  <c:v>5.77642</c:v>
                </c:pt>
                <c:pt idx="254740">
                  <c:v>5.77644</c:v>
                </c:pt>
                <c:pt idx="254741">
                  <c:v>5.77646</c:v>
                </c:pt>
                <c:pt idx="254742">
                  <c:v>5.77649</c:v>
                </c:pt>
                <c:pt idx="254743">
                  <c:v>5.77651</c:v>
                </c:pt>
                <c:pt idx="254744">
                  <c:v>5.77653</c:v>
                </c:pt>
                <c:pt idx="254745">
                  <c:v>5.77655</c:v>
                </c:pt>
                <c:pt idx="254746">
                  <c:v>5.77658</c:v>
                </c:pt>
                <c:pt idx="254747">
                  <c:v>5.7766</c:v>
                </c:pt>
                <c:pt idx="254748">
                  <c:v>5.77662</c:v>
                </c:pt>
                <c:pt idx="254749">
                  <c:v>5.77664</c:v>
                </c:pt>
                <c:pt idx="254750">
                  <c:v>5.77667</c:v>
                </c:pt>
                <c:pt idx="254751">
                  <c:v>5.77669</c:v>
                </c:pt>
                <c:pt idx="254752">
                  <c:v>5.77671</c:v>
                </c:pt>
                <c:pt idx="254753">
                  <c:v>5.77674</c:v>
                </c:pt>
                <c:pt idx="254754">
                  <c:v>5.77676</c:v>
                </c:pt>
                <c:pt idx="254755">
                  <c:v>5.77678</c:v>
                </c:pt>
                <c:pt idx="254756">
                  <c:v>5.7768</c:v>
                </c:pt>
                <c:pt idx="254757">
                  <c:v>5.77682</c:v>
                </c:pt>
                <c:pt idx="254758">
                  <c:v>5.77685</c:v>
                </c:pt>
                <c:pt idx="254759">
                  <c:v>5.77687</c:v>
                </c:pt>
                <c:pt idx="254760">
                  <c:v>5.77689</c:v>
                </c:pt>
                <c:pt idx="254761">
                  <c:v>5.77692</c:v>
                </c:pt>
                <c:pt idx="254762">
                  <c:v>5.77694</c:v>
                </c:pt>
                <c:pt idx="254763">
                  <c:v>5.77696</c:v>
                </c:pt>
                <c:pt idx="254764">
                  <c:v>5.77698</c:v>
                </c:pt>
                <c:pt idx="254765">
                  <c:v>5.77701</c:v>
                </c:pt>
                <c:pt idx="254766">
                  <c:v>5.77703</c:v>
                </c:pt>
                <c:pt idx="254767">
                  <c:v>5.77705</c:v>
                </c:pt>
                <c:pt idx="254768">
                  <c:v>5.77707</c:v>
                </c:pt>
                <c:pt idx="254769">
                  <c:v>5.7771</c:v>
                </c:pt>
                <c:pt idx="254770">
                  <c:v>5.77712</c:v>
                </c:pt>
                <c:pt idx="254771">
                  <c:v>5.77714</c:v>
                </c:pt>
                <c:pt idx="254772">
                  <c:v>5.77717</c:v>
                </c:pt>
                <c:pt idx="254773">
                  <c:v>5.77719</c:v>
                </c:pt>
                <c:pt idx="254774">
                  <c:v>5.77721</c:v>
                </c:pt>
                <c:pt idx="254775">
                  <c:v>5.77723</c:v>
                </c:pt>
                <c:pt idx="254776">
                  <c:v>5.77726</c:v>
                </c:pt>
                <c:pt idx="254777">
                  <c:v>5.77728</c:v>
                </c:pt>
                <c:pt idx="254778">
                  <c:v>5.7773</c:v>
                </c:pt>
                <c:pt idx="254779">
                  <c:v>5.77732</c:v>
                </c:pt>
                <c:pt idx="254780">
                  <c:v>5.77735</c:v>
                </c:pt>
                <c:pt idx="254781">
                  <c:v>5.77737</c:v>
                </c:pt>
                <c:pt idx="254782">
                  <c:v>5.77739</c:v>
                </c:pt>
                <c:pt idx="254783">
                  <c:v>5.77742</c:v>
                </c:pt>
                <c:pt idx="254784">
                  <c:v>5.77744</c:v>
                </c:pt>
                <c:pt idx="254785">
                  <c:v>5.77746</c:v>
                </c:pt>
                <c:pt idx="254786">
                  <c:v>5.77748</c:v>
                </c:pt>
                <c:pt idx="254787">
                  <c:v>5.77751</c:v>
                </c:pt>
                <c:pt idx="254788">
                  <c:v>5.77753</c:v>
                </c:pt>
                <c:pt idx="254789">
                  <c:v>5.77755</c:v>
                </c:pt>
                <c:pt idx="254790">
                  <c:v>5.77757</c:v>
                </c:pt>
                <c:pt idx="254791">
                  <c:v>5.7776</c:v>
                </c:pt>
                <c:pt idx="254792">
                  <c:v>5.77762</c:v>
                </c:pt>
                <c:pt idx="254793">
                  <c:v>5.77764</c:v>
                </c:pt>
                <c:pt idx="254794">
                  <c:v>5.77766</c:v>
                </c:pt>
                <c:pt idx="254795">
                  <c:v>5.77769</c:v>
                </c:pt>
                <c:pt idx="254796">
                  <c:v>5.77771</c:v>
                </c:pt>
                <c:pt idx="254797">
                  <c:v>5.77773</c:v>
                </c:pt>
                <c:pt idx="254798">
                  <c:v>5.77775</c:v>
                </c:pt>
                <c:pt idx="254799">
                  <c:v>5.77778</c:v>
                </c:pt>
                <c:pt idx="254800">
                  <c:v>5.7778</c:v>
                </c:pt>
                <c:pt idx="254801">
                  <c:v>5.77782</c:v>
                </c:pt>
                <c:pt idx="254802">
                  <c:v>5.77785</c:v>
                </c:pt>
                <c:pt idx="254803">
                  <c:v>5.77787</c:v>
                </c:pt>
                <c:pt idx="254804">
                  <c:v>5.77789</c:v>
                </c:pt>
                <c:pt idx="254805">
                  <c:v>5.77791</c:v>
                </c:pt>
                <c:pt idx="254806">
                  <c:v>5.77794</c:v>
                </c:pt>
                <c:pt idx="254807">
                  <c:v>5.77796</c:v>
                </c:pt>
                <c:pt idx="254808">
                  <c:v>5.77798</c:v>
                </c:pt>
                <c:pt idx="254809">
                  <c:v>5.77801</c:v>
                </c:pt>
                <c:pt idx="254810">
                  <c:v>5.77803</c:v>
                </c:pt>
                <c:pt idx="254811">
                  <c:v>5.77805</c:v>
                </c:pt>
                <c:pt idx="254812">
                  <c:v>5.77807</c:v>
                </c:pt>
                <c:pt idx="254813">
                  <c:v>5.7781</c:v>
                </c:pt>
                <c:pt idx="254814">
                  <c:v>5.77812</c:v>
                </c:pt>
                <c:pt idx="254815">
                  <c:v>5.77814</c:v>
                </c:pt>
                <c:pt idx="254816">
                  <c:v>5.77816</c:v>
                </c:pt>
                <c:pt idx="254817">
                  <c:v>5.77819</c:v>
                </c:pt>
                <c:pt idx="254818">
                  <c:v>5.77821</c:v>
                </c:pt>
                <c:pt idx="254819">
                  <c:v>5.77823</c:v>
                </c:pt>
                <c:pt idx="254820">
                  <c:v>5.77825</c:v>
                </c:pt>
                <c:pt idx="254821">
                  <c:v>5.77828</c:v>
                </c:pt>
                <c:pt idx="254822">
                  <c:v>5.7783</c:v>
                </c:pt>
                <c:pt idx="254823">
                  <c:v>5.77832</c:v>
                </c:pt>
                <c:pt idx="254824">
                  <c:v>5.77834</c:v>
                </c:pt>
                <c:pt idx="254825">
                  <c:v>5.77837</c:v>
                </c:pt>
                <c:pt idx="254826">
                  <c:v>5.77839</c:v>
                </c:pt>
                <c:pt idx="254827">
                  <c:v>5.77841</c:v>
                </c:pt>
                <c:pt idx="254828">
                  <c:v>5.77843</c:v>
                </c:pt>
                <c:pt idx="254829">
                  <c:v>5.77846</c:v>
                </c:pt>
                <c:pt idx="254830">
                  <c:v>5.77848</c:v>
                </c:pt>
                <c:pt idx="254831">
                  <c:v>5.7785</c:v>
                </c:pt>
                <c:pt idx="254832">
                  <c:v>5.77853</c:v>
                </c:pt>
                <c:pt idx="254833">
                  <c:v>5.77855</c:v>
                </c:pt>
                <c:pt idx="254834">
                  <c:v>5.77857</c:v>
                </c:pt>
                <c:pt idx="254835">
                  <c:v>5.77859</c:v>
                </c:pt>
                <c:pt idx="254836">
                  <c:v>5.77862</c:v>
                </c:pt>
                <c:pt idx="254837">
                  <c:v>5.77864</c:v>
                </c:pt>
                <c:pt idx="254838">
                  <c:v>5.77866</c:v>
                </c:pt>
                <c:pt idx="254839">
                  <c:v>5.77869</c:v>
                </c:pt>
                <c:pt idx="254840">
                  <c:v>5.77871</c:v>
                </c:pt>
                <c:pt idx="254841">
                  <c:v>5.77873</c:v>
                </c:pt>
                <c:pt idx="254842">
                  <c:v>5.77875</c:v>
                </c:pt>
                <c:pt idx="254843">
                  <c:v>5.77878</c:v>
                </c:pt>
                <c:pt idx="254844">
                  <c:v>5.7788</c:v>
                </c:pt>
                <c:pt idx="254845">
                  <c:v>5.77882</c:v>
                </c:pt>
                <c:pt idx="254846">
                  <c:v>5.77884</c:v>
                </c:pt>
                <c:pt idx="254847">
                  <c:v>5.77887</c:v>
                </c:pt>
                <c:pt idx="254848">
                  <c:v>5.77889</c:v>
                </c:pt>
                <c:pt idx="254849">
                  <c:v>5.77891</c:v>
                </c:pt>
                <c:pt idx="254850">
                  <c:v>5.77893</c:v>
                </c:pt>
                <c:pt idx="254851">
                  <c:v>5.77896</c:v>
                </c:pt>
                <c:pt idx="254852">
                  <c:v>5.77898</c:v>
                </c:pt>
                <c:pt idx="254853">
                  <c:v>5.779</c:v>
                </c:pt>
                <c:pt idx="254854">
                  <c:v>5.77902</c:v>
                </c:pt>
                <c:pt idx="254855">
                  <c:v>5.77905</c:v>
                </c:pt>
                <c:pt idx="254856">
                  <c:v>5.77907</c:v>
                </c:pt>
                <c:pt idx="254857">
                  <c:v>5.77909</c:v>
                </c:pt>
                <c:pt idx="254858">
                  <c:v>5.77912</c:v>
                </c:pt>
                <c:pt idx="254859">
                  <c:v>5.77914</c:v>
                </c:pt>
                <c:pt idx="254860">
                  <c:v>5.77916</c:v>
                </c:pt>
                <c:pt idx="254861">
                  <c:v>5.77918</c:v>
                </c:pt>
                <c:pt idx="254862">
                  <c:v>5.77921</c:v>
                </c:pt>
                <c:pt idx="254863">
                  <c:v>5.77923</c:v>
                </c:pt>
                <c:pt idx="254864">
                  <c:v>5.77925</c:v>
                </c:pt>
                <c:pt idx="254865">
                  <c:v>5.77927</c:v>
                </c:pt>
                <c:pt idx="254866">
                  <c:v>5.7793</c:v>
                </c:pt>
                <c:pt idx="254867">
                  <c:v>5.77932</c:v>
                </c:pt>
                <c:pt idx="254868">
                  <c:v>5.77934</c:v>
                </c:pt>
                <c:pt idx="254869">
                  <c:v>5.77937</c:v>
                </c:pt>
                <c:pt idx="254870">
                  <c:v>5.77939</c:v>
                </c:pt>
                <c:pt idx="254871">
                  <c:v>5.77941</c:v>
                </c:pt>
                <c:pt idx="254872">
                  <c:v>5.77943</c:v>
                </c:pt>
                <c:pt idx="254873">
                  <c:v>5.77946</c:v>
                </c:pt>
                <c:pt idx="254874">
                  <c:v>5.77948</c:v>
                </c:pt>
                <c:pt idx="254875">
                  <c:v>5.7795</c:v>
                </c:pt>
                <c:pt idx="254876">
                  <c:v>5.77952</c:v>
                </c:pt>
                <c:pt idx="254877">
                  <c:v>5.77955</c:v>
                </c:pt>
                <c:pt idx="254878">
                  <c:v>5.77957</c:v>
                </c:pt>
                <c:pt idx="254879">
                  <c:v>5.77959</c:v>
                </c:pt>
                <c:pt idx="254880">
                  <c:v>5.77961</c:v>
                </c:pt>
                <c:pt idx="254881">
                  <c:v>5.77964</c:v>
                </c:pt>
                <c:pt idx="254882">
                  <c:v>5.77966</c:v>
                </c:pt>
                <c:pt idx="254883">
                  <c:v>5.77968</c:v>
                </c:pt>
                <c:pt idx="254884">
                  <c:v>5.7797</c:v>
                </c:pt>
                <c:pt idx="254885">
                  <c:v>5.77973</c:v>
                </c:pt>
                <c:pt idx="254886">
                  <c:v>5.77975</c:v>
                </c:pt>
                <c:pt idx="254887">
                  <c:v>5.77977</c:v>
                </c:pt>
                <c:pt idx="254888">
                  <c:v>5.7798</c:v>
                </c:pt>
                <c:pt idx="254889">
                  <c:v>5.77982</c:v>
                </c:pt>
                <c:pt idx="254890">
                  <c:v>5.77984</c:v>
                </c:pt>
                <c:pt idx="254891">
                  <c:v>5.77986</c:v>
                </c:pt>
                <c:pt idx="254892">
                  <c:v>5.77989</c:v>
                </c:pt>
                <c:pt idx="254893">
                  <c:v>5.77991</c:v>
                </c:pt>
                <c:pt idx="254894">
                  <c:v>5.77993</c:v>
                </c:pt>
                <c:pt idx="254895">
                  <c:v>5.77996</c:v>
                </c:pt>
                <c:pt idx="254896">
                  <c:v>5.77998</c:v>
                </c:pt>
                <c:pt idx="254897">
                  <c:v>5.78</c:v>
                </c:pt>
                <c:pt idx="254898">
                  <c:v>5.78002</c:v>
                </c:pt>
                <c:pt idx="254899">
                  <c:v>5.78005</c:v>
                </c:pt>
                <c:pt idx="254900">
                  <c:v>5.78007</c:v>
                </c:pt>
                <c:pt idx="254901">
                  <c:v>5.78009</c:v>
                </c:pt>
                <c:pt idx="254902">
                  <c:v>5.78011</c:v>
                </c:pt>
                <c:pt idx="254903">
                  <c:v>5.78014</c:v>
                </c:pt>
                <c:pt idx="254904">
                  <c:v>5.78016</c:v>
                </c:pt>
                <c:pt idx="254905">
                  <c:v>5.78018</c:v>
                </c:pt>
                <c:pt idx="254906">
                  <c:v>5.7802</c:v>
                </c:pt>
                <c:pt idx="254907">
                  <c:v>5.78023</c:v>
                </c:pt>
                <c:pt idx="254908">
                  <c:v>5.78025</c:v>
                </c:pt>
                <c:pt idx="254909">
                  <c:v>5.78027</c:v>
                </c:pt>
                <c:pt idx="254910">
                  <c:v>5.78029</c:v>
                </c:pt>
                <c:pt idx="254911">
                  <c:v>5.78032</c:v>
                </c:pt>
                <c:pt idx="254912">
                  <c:v>5.78034</c:v>
                </c:pt>
                <c:pt idx="254913">
                  <c:v>5.78036</c:v>
                </c:pt>
                <c:pt idx="254914">
                  <c:v>5.78038</c:v>
                </c:pt>
                <c:pt idx="254915">
                  <c:v>5.78041</c:v>
                </c:pt>
                <c:pt idx="254916">
                  <c:v>5.78043</c:v>
                </c:pt>
                <c:pt idx="254917">
                  <c:v>5.78045</c:v>
                </c:pt>
                <c:pt idx="254918">
                  <c:v>5.78048</c:v>
                </c:pt>
                <c:pt idx="254919">
                  <c:v>5.7805</c:v>
                </c:pt>
                <c:pt idx="254920">
                  <c:v>5.78052</c:v>
                </c:pt>
                <c:pt idx="254921">
                  <c:v>5.78054</c:v>
                </c:pt>
                <c:pt idx="254922">
                  <c:v>5.78057</c:v>
                </c:pt>
                <c:pt idx="254923">
                  <c:v>5.78059</c:v>
                </c:pt>
                <c:pt idx="254924">
                  <c:v>5.78061</c:v>
                </c:pt>
                <c:pt idx="254925">
                  <c:v>5.78064</c:v>
                </c:pt>
                <c:pt idx="254926">
                  <c:v>5.78066</c:v>
                </c:pt>
                <c:pt idx="254927">
                  <c:v>5.78068</c:v>
                </c:pt>
                <c:pt idx="254928">
                  <c:v>5.7807</c:v>
                </c:pt>
                <c:pt idx="254929">
                  <c:v>5.78073</c:v>
                </c:pt>
                <c:pt idx="254930">
                  <c:v>5.78075</c:v>
                </c:pt>
                <c:pt idx="254931">
                  <c:v>5.78077</c:v>
                </c:pt>
                <c:pt idx="254932">
                  <c:v>5.78079</c:v>
                </c:pt>
                <c:pt idx="254933">
                  <c:v>5.78082</c:v>
                </c:pt>
                <c:pt idx="254934">
                  <c:v>5.78084</c:v>
                </c:pt>
                <c:pt idx="254935">
                  <c:v>5.78086</c:v>
                </c:pt>
                <c:pt idx="254936">
                  <c:v>5.78088</c:v>
                </c:pt>
                <c:pt idx="254937">
                  <c:v>5.78091</c:v>
                </c:pt>
                <c:pt idx="254938">
                  <c:v>5.78093</c:v>
                </c:pt>
                <c:pt idx="254939">
                  <c:v>5.78095</c:v>
                </c:pt>
                <c:pt idx="254940">
                  <c:v>5.78097</c:v>
                </c:pt>
                <c:pt idx="254941">
                  <c:v>5.781</c:v>
                </c:pt>
                <c:pt idx="254942">
                  <c:v>5.78102</c:v>
                </c:pt>
                <c:pt idx="254943">
                  <c:v>5.78104</c:v>
                </c:pt>
                <c:pt idx="254944">
                  <c:v>5.78107</c:v>
                </c:pt>
                <c:pt idx="254945">
                  <c:v>5.78109</c:v>
                </c:pt>
                <c:pt idx="254946">
                  <c:v>5.78111</c:v>
                </c:pt>
                <c:pt idx="254947">
                  <c:v>5.78113</c:v>
                </c:pt>
                <c:pt idx="254948">
                  <c:v>5.78116</c:v>
                </c:pt>
                <c:pt idx="254949">
                  <c:v>5.78118</c:v>
                </c:pt>
                <c:pt idx="254950">
                  <c:v>5.7812</c:v>
                </c:pt>
                <c:pt idx="254951">
                  <c:v>5.78122</c:v>
                </c:pt>
                <c:pt idx="254952">
                  <c:v>5.78125</c:v>
                </c:pt>
                <c:pt idx="254953">
                  <c:v>5.78127</c:v>
                </c:pt>
                <c:pt idx="254954">
                  <c:v>5.78129</c:v>
                </c:pt>
                <c:pt idx="254955">
                  <c:v>5.78132</c:v>
                </c:pt>
                <c:pt idx="254956">
                  <c:v>5.78134</c:v>
                </c:pt>
                <c:pt idx="254957">
                  <c:v>5.78136</c:v>
                </c:pt>
                <c:pt idx="254958">
                  <c:v>5.78138</c:v>
                </c:pt>
                <c:pt idx="254959">
                  <c:v>5.78141</c:v>
                </c:pt>
                <c:pt idx="254960">
                  <c:v>5.78143</c:v>
                </c:pt>
                <c:pt idx="254961">
                  <c:v>5.78145</c:v>
                </c:pt>
                <c:pt idx="254962">
                  <c:v>5.78147</c:v>
                </c:pt>
                <c:pt idx="254963">
                  <c:v>5.7815</c:v>
                </c:pt>
                <c:pt idx="254964">
                  <c:v>5.78152</c:v>
                </c:pt>
                <c:pt idx="254965">
                  <c:v>5.78154</c:v>
                </c:pt>
                <c:pt idx="254966">
                  <c:v>5.78156</c:v>
                </c:pt>
                <c:pt idx="254967">
                  <c:v>5.78159</c:v>
                </c:pt>
                <c:pt idx="254968">
                  <c:v>5.78161</c:v>
                </c:pt>
                <c:pt idx="254969">
                  <c:v>5.78163</c:v>
                </c:pt>
                <c:pt idx="254970">
                  <c:v>5.78165</c:v>
                </c:pt>
                <c:pt idx="254971">
                  <c:v>5.78168</c:v>
                </c:pt>
                <c:pt idx="254972">
                  <c:v>5.7817</c:v>
                </c:pt>
                <c:pt idx="254973">
                  <c:v>5.78172</c:v>
                </c:pt>
                <c:pt idx="254974">
                  <c:v>5.78175</c:v>
                </c:pt>
                <c:pt idx="254975">
                  <c:v>5.78177</c:v>
                </c:pt>
                <c:pt idx="254976">
                  <c:v>5.78179</c:v>
                </c:pt>
                <c:pt idx="254977">
                  <c:v>5.78181</c:v>
                </c:pt>
                <c:pt idx="254978">
                  <c:v>5.78184</c:v>
                </c:pt>
                <c:pt idx="254979">
                  <c:v>5.78186</c:v>
                </c:pt>
                <c:pt idx="254980">
                  <c:v>5.78188</c:v>
                </c:pt>
                <c:pt idx="254981">
                  <c:v>5.78191</c:v>
                </c:pt>
                <c:pt idx="254982">
                  <c:v>5.78193</c:v>
                </c:pt>
                <c:pt idx="254983">
                  <c:v>5.78195</c:v>
                </c:pt>
                <c:pt idx="254984">
                  <c:v>5.78197</c:v>
                </c:pt>
                <c:pt idx="254985">
                  <c:v>5.782</c:v>
                </c:pt>
                <c:pt idx="254986">
                  <c:v>5.78202</c:v>
                </c:pt>
                <c:pt idx="254987">
                  <c:v>5.78204</c:v>
                </c:pt>
                <c:pt idx="254988">
                  <c:v>5.78206</c:v>
                </c:pt>
                <c:pt idx="254989">
                  <c:v>5.78209</c:v>
                </c:pt>
                <c:pt idx="254990">
                  <c:v>5.78211</c:v>
                </c:pt>
                <c:pt idx="254991">
                  <c:v>5.78213</c:v>
                </c:pt>
                <c:pt idx="254992">
                  <c:v>5.78215</c:v>
                </c:pt>
                <c:pt idx="254993">
                  <c:v>5.78218</c:v>
                </c:pt>
                <c:pt idx="254994">
                  <c:v>5.7822</c:v>
                </c:pt>
                <c:pt idx="254995">
                  <c:v>5.78222</c:v>
                </c:pt>
                <c:pt idx="254996">
                  <c:v>5.78224</c:v>
                </c:pt>
                <c:pt idx="254997">
                  <c:v>5.78227</c:v>
                </c:pt>
                <c:pt idx="254998">
                  <c:v>5.78229</c:v>
                </c:pt>
                <c:pt idx="254999">
                  <c:v>5.78231</c:v>
                </c:pt>
                <c:pt idx="255000">
                  <c:v>5.78234</c:v>
                </c:pt>
                <c:pt idx="255001">
                  <c:v>5.78236</c:v>
                </c:pt>
                <c:pt idx="255002">
                  <c:v>5.78238</c:v>
                </c:pt>
                <c:pt idx="255003">
                  <c:v>5.7824</c:v>
                </c:pt>
                <c:pt idx="255004">
                  <c:v>5.78243</c:v>
                </c:pt>
                <c:pt idx="255005">
                  <c:v>5.78245</c:v>
                </c:pt>
                <c:pt idx="255006">
                  <c:v>5.78247</c:v>
                </c:pt>
                <c:pt idx="255007">
                  <c:v>5.78249</c:v>
                </c:pt>
                <c:pt idx="255008">
                  <c:v>5.78252</c:v>
                </c:pt>
                <c:pt idx="255009">
                  <c:v>5.78254</c:v>
                </c:pt>
                <c:pt idx="255010">
                  <c:v>5.78256</c:v>
                </c:pt>
                <c:pt idx="255011">
                  <c:v>5.78259</c:v>
                </c:pt>
                <c:pt idx="255012">
                  <c:v>5.78261</c:v>
                </c:pt>
                <c:pt idx="255013">
                  <c:v>5.78263</c:v>
                </c:pt>
                <c:pt idx="255014">
                  <c:v>5.78265</c:v>
                </c:pt>
                <c:pt idx="255015">
                  <c:v>5.78268</c:v>
                </c:pt>
                <c:pt idx="255016">
                  <c:v>5.7827</c:v>
                </c:pt>
                <c:pt idx="255017">
                  <c:v>5.78272</c:v>
                </c:pt>
                <c:pt idx="255018">
                  <c:v>5.78274</c:v>
                </c:pt>
                <c:pt idx="255019">
                  <c:v>5.78277</c:v>
                </c:pt>
                <c:pt idx="255020">
                  <c:v>5.78279</c:v>
                </c:pt>
                <c:pt idx="255021">
                  <c:v>5.78281</c:v>
                </c:pt>
                <c:pt idx="255022">
                  <c:v>5.78283</c:v>
                </c:pt>
                <c:pt idx="255023">
                  <c:v>5.78286</c:v>
                </c:pt>
                <c:pt idx="255024">
                  <c:v>5.78288</c:v>
                </c:pt>
                <c:pt idx="255025">
                  <c:v>5.7829</c:v>
                </c:pt>
                <c:pt idx="255026">
                  <c:v>5.78292</c:v>
                </c:pt>
                <c:pt idx="255027">
                  <c:v>5.78295</c:v>
                </c:pt>
                <c:pt idx="255028">
                  <c:v>5.78297</c:v>
                </c:pt>
                <c:pt idx="255029">
                  <c:v>5.78299</c:v>
                </c:pt>
                <c:pt idx="255030">
                  <c:v>5.78302</c:v>
                </c:pt>
                <c:pt idx="255031">
                  <c:v>5.78304</c:v>
                </c:pt>
                <c:pt idx="255032">
                  <c:v>5.78306</c:v>
                </c:pt>
                <c:pt idx="255033">
                  <c:v>5.78308</c:v>
                </c:pt>
                <c:pt idx="255034">
                  <c:v>5.78311</c:v>
                </c:pt>
                <c:pt idx="255035">
                  <c:v>5.78313</c:v>
                </c:pt>
                <c:pt idx="255036">
                  <c:v>5.78315</c:v>
                </c:pt>
                <c:pt idx="255037">
                  <c:v>5.78317</c:v>
                </c:pt>
                <c:pt idx="255038">
                  <c:v>5.7832</c:v>
                </c:pt>
                <c:pt idx="255039">
                  <c:v>5.78322</c:v>
                </c:pt>
                <c:pt idx="255040">
                  <c:v>5.78324</c:v>
                </c:pt>
                <c:pt idx="255041">
                  <c:v>5.78327</c:v>
                </c:pt>
                <c:pt idx="255042">
                  <c:v>5.78329</c:v>
                </c:pt>
                <c:pt idx="255043">
                  <c:v>5.78331</c:v>
                </c:pt>
                <c:pt idx="255044">
                  <c:v>5.78333</c:v>
                </c:pt>
                <c:pt idx="255045">
                  <c:v>5.78336</c:v>
                </c:pt>
                <c:pt idx="255046">
                  <c:v>5.78338</c:v>
                </c:pt>
                <c:pt idx="255047">
                  <c:v>5.7834</c:v>
                </c:pt>
                <c:pt idx="255048">
                  <c:v>5.78342</c:v>
                </c:pt>
                <c:pt idx="255049">
                  <c:v>5.78345</c:v>
                </c:pt>
                <c:pt idx="255050">
                  <c:v>5.78347</c:v>
                </c:pt>
                <c:pt idx="255051">
                  <c:v>5.78349</c:v>
                </c:pt>
                <c:pt idx="255052">
                  <c:v>5.78352</c:v>
                </c:pt>
                <c:pt idx="255053">
                  <c:v>5.78354</c:v>
                </c:pt>
                <c:pt idx="255054">
                  <c:v>5.78356</c:v>
                </c:pt>
                <c:pt idx="255055">
                  <c:v>5.78358</c:v>
                </c:pt>
                <c:pt idx="255056">
                  <c:v>5.7836</c:v>
                </c:pt>
                <c:pt idx="255057">
                  <c:v>5.78363</c:v>
                </c:pt>
                <c:pt idx="255058">
                  <c:v>5.78365</c:v>
                </c:pt>
                <c:pt idx="255059">
                  <c:v>5.78367</c:v>
                </c:pt>
                <c:pt idx="255060">
                  <c:v>5.7837</c:v>
                </c:pt>
                <c:pt idx="255061">
                  <c:v>5.78372</c:v>
                </c:pt>
                <c:pt idx="255062">
                  <c:v>5.78374</c:v>
                </c:pt>
                <c:pt idx="255063">
                  <c:v>5.78376</c:v>
                </c:pt>
                <c:pt idx="255064">
                  <c:v>5.78379</c:v>
                </c:pt>
                <c:pt idx="255065">
                  <c:v>5.78381</c:v>
                </c:pt>
                <c:pt idx="255066">
                  <c:v>5.78383</c:v>
                </c:pt>
                <c:pt idx="255067">
                  <c:v>5.78385</c:v>
                </c:pt>
                <c:pt idx="255068">
                  <c:v>5.78388</c:v>
                </c:pt>
                <c:pt idx="255069">
                  <c:v>5.7839</c:v>
                </c:pt>
                <c:pt idx="255070">
                  <c:v>5.78392</c:v>
                </c:pt>
                <c:pt idx="255071">
                  <c:v>5.78395</c:v>
                </c:pt>
                <c:pt idx="255072">
                  <c:v>5.78397</c:v>
                </c:pt>
                <c:pt idx="255073">
                  <c:v>5.78399</c:v>
                </c:pt>
                <c:pt idx="255074">
                  <c:v>5.78401</c:v>
                </c:pt>
                <c:pt idx="255075">
                  <c:v>5.78404</c:v>
                </c:pt>
                <c:pt idx="255076">
                  <c:v>5.78406</c:v>
                </c:pt>
                <c:pt idx="255077">
                  <c:v>5.78408</c:v>
                </c:pt>
                <c:pt idx="255078">
                  <c:v>5.7841</c:v>
                </c:pt>
                <c:pt idx="255079">
                  <c:v>5.78413</c:v>
                </c:pt>
                <c:pt idx="255080">
                  <c:v>5.78415</c:v>
                </c:pt>
                <c:pt idx="255081">
                  <c:v>5.78417</c:v>
                </c:pt>
                <c:pt idx="255082">
                  <c:v>5.7842</c:v>
                </c:pt>
                <c:pt idx="255083">
                  <c:v>5.78422</c:v>
                </c:pt>
                <c:pt idx="255084">
                  <c:v>5.78424</c:v>
                </c:pt>
                <c:pt idx="255085">
                  <c:v>5.78426</c:v>
                </c:pt>
                <c:pt idx="255086">
                  <c:v>5.78429</c:v>
                </c:pt>
                <c:pt idx="255087">
                  <c:v>5.78431</c:v>
                </c:pt>
                <c:pt idx="255088">
                  <c:v>5.78433</c:v>
                </c:pt>
                <c:pt idx="255089">
                  <c:v>5.78435</c:v>
                </c:pt>
                <c:pt idx="255090">
                  <c:v>5.78438</c:v>
                </c:pt>
                <c:pt idx="255091">
                  <c:v>5.7844</c:v>
                </c:pt>
                <c:pt idx="255092">
                  <c:v>5.78442</c:v>
                </c:pt>
                <c:pt idx="255093">
                  <c:v>5.78444</c:v>
                </c:pt>
                <c:pt idx="255094">
                  <c:v>5.78447</c:v>
                </c:pt>
                <c:pt idx="255095">
                  <c:v>5.78449</c:v>
                </c:pt>
                <c:pt idx="255096">
                  <c:v>5.78451</c:v>
                </c:pt>
                <c:pt idx="255097">
                  <c:v>5.78453</c:v>
                </c:pt>
                <c:pt idx="255098">
                  <c:v>5.78456</c:v>
                </c:pt>
                <c:pt idx="255099">
                  <c:v>5.78458</c:v>
                </c:pt>
                <c:pt idx="255100">
                  <c:v>5.7846</c:v>
                </c:pt>
                <c:pt idx="255101">
                  <c:v>5.78463</c:v>
                </c:pt>
                <c:pt idx="255102">
                  <c:v>5.78465</c:v>
                </c:pt>
                <c:pt idx="255103">
                  <c:v>5.78467</c:v>
                </c:pt>
                <c:pt idx="255104">
                  <c:v>5.78469</c:v>
                </c:pt>
                <c:pt idx="255105">
                  <c:v>5.78472</c:v>
                </c:pt>
                <c:pt idx="255106">
                  <c:v>5.78474</c:v>
                </c:pt>
                <c:pt idx="255107">
                  <c:v>5.78476</c:v>
                </c:pt>
                <c:pt idx="255108">
                  <c:v>5.78479</c:v>
                </c:pt>
                <c:pt idx="255109">
                  <c:v>5.78481</c:v>
                </c:pt>
                <c:pt idx="255110">
                  <c:v>5.78483</c:v>
                </c:pt>
                <c:pt idx="255111">
                  <c:v>5.78485</c:v>
                </c:pt>
                <c:pt idx="255112">
                  <c:v>5.78488</c:v>
                </c:pt>
                <c:pt idx="255113">
                  <c:v>5.7849</c:v>
                </c:pt>
                <c:pt idx="255114">
                  <c:v>5.78492</c:v>
                </c:pt>
                <c:pt idx="255115">
                  <c:v>5.78494</c:v>
                </c:pt>
                <c:pt idx="255116">
                  <c:v>5.78497</c:v>
                </c:pt>
                <c:pt idx="255117">
                  <c:v>5.78499</c:v>
                </c:pt>
                <c:pt idx="255118">
                  <c:v>5.78501</c:v>
                </c:pt>
                <c:pt idx="255119">
                  <c:v>5.78503</c:v>
                </c:pt>
                <c:pt idx="255120">
                  <c:v>5.78506</c:v>
                </c:pt>
                <c:pt idx="255121">
                  <c:v>5.78508</c:v>
                </c:pt>
                <c:pt idx="255122">
                  <c:v>5.7851</c:v>
                </c:pt>
                <c:pt idx="255123">
                  <c:v>5.78512</c:v>
                </c:pt>
                <c:pt idx="255124">
                  <c:v>5.78515</c:v>
                </c:pt>
                <c:pt idx="255125">
                  <c:v>5.78517</c:v>
                </c:pt>
                <c:pt idx="255126">
                  <c:v>5.78519</c:v>
                </c:pt>
                <c:pt idx="255127">
                  <c:v>5.78521</c:v>
                </c:pt>
                <c:pt idx="255128">
                  <c:v>5.78524</c:v>
                </c:pt>
                <c:pt idx="255129">
                  <c:v>5.78526</c:v>
                </c:pt>
                <c:pt idx="255130">
                  <c:v>5.78528</c:v>
                </c:pt>
                <c:pt idx="255131">
                  <c:v>5.78531</c:v>
                </c:pt>
                <c:pt idx="255132">
                  <c:v>5.78533</c:v>
                </c:pt>
                <c:pt idx="255133">
                  <c:v>5.78535</c:v>
                </c:pt>
                <c:pt idx="255134">
                  <c:v>5.78537</c:v>
                </c:pt>
                <c:pt idx="255135">
                  <c:v>5.7854</c:v>
                </c:pt>
                <c:pt idx="255136">
                  <c:v>5.78542</c:v>
                </c:pt>
                <c:pt idx="255137">
                  <c:v>5.78544</c:v>
                </c:pt>
                <c:pt idx="255138">
                  <c:v>5.78547</c:v>
                </c:pt>
                <c:pt idx="255139">
                  <c:v>5.78549</c:v>
                </c:pt>
                <c:pt idx="255140">
                  <c:v>5.78551</c:v>
                </c:pt>
                <c:pt idx="255141">
                  <c:v>5.78553</c:v>
                </c:pt>
                <c:pt idx="255142">
                  <c:v>5.78556</c:v>
                </c:pt>
                <c:pt idx="255143">
                  <c:v>5.78558</c:v>
                </c:pt>
                <c:pt idx="255144">
                  <c:v>5.7856</c:v>
                </c:pt>
                <c:pt idx="255145">
                  <c:v>5.78562</c:v>
                </c:pt>
                <c:pt idx="255146">
                  <c:v>5.78565</c:v>
                </c:pt>
                <c:pt idx="255147">
                  <c:v>5.78567</c:v>
                </c:pt>
                <c:pt idx="255148">
                  <c:v>5.78569</c:v>
                </c:pt>
                <c:pt idx="255149">
                  <c:v>5.78571</c:v>
                </c:pt>
                <c:pt idx="255150">
                  <c:v>5.78574</c:v>
                </c:pt>
                <c:pt idx="255151">
                  <c:v>5.78576</c:v>
                </c:pt>
                <c:pt idx="255152">
                  <c:v>5.78578</c:v>
                </c:pt>
                <c:pt idx="255153">
                  <c:v>5.7858</c:v>
                </c:pt>
                <c:pt idx="255154">
                  <c:v>5.78583</c:v>
                </c:pt>
                <c:pt idx="255155">
                  <c:v>5.78585</c:v>
                </c:pt>
                <c:pt idx="255156">
                  <c:v>5.78587</c:v>
                </c:pt>
                <c:pt idx="255157">
                  <c:v>5.7859</c:v>
                </c:pt>
                <c:pt idx="255158">
                  <c:v>5.78592</c:v>
                </c:pt>
                <c:pt idx="255159">
                  <c:v>5.78594</c:v>
                </c:pt>
                <c:pt idx="255160">
                  <c:v>5.78596</c:v>
                </c:pt>
                <c:pt idx="255161">
                  <c:v>5.78599</c:v>
                </c:pt>
                <c:pt idx="255162">
                  <c:v>5.78601</c:v>
                </c:pt>
                <c:pt idx="255163">
                  <c:v>5.78603</c:v>
                </c:pt>
                <c:pt idx="255164">
                  <c:v>5.78605</c:v>
                </c:pt>
                <c:pt idx="255165">
                  <c:v>5.78608</c:v>
                </c:pt>
                <c:pt idx="255166">
                  <c:v>5.7861</c:v>
                </c:pt>
                <c:pt idx="255167">
                  <c:v>5.78612</c:v>
                </c:pt>
                <c:pt idx="255168">
                  <c:v>5.78615</c:v>
                </c:pt>
                <c:pt idx="255169">
                  <c:v>5.78617</c:v>
                </c:pt>
                <c:pt idx="255170">
                  <c:v>5.78619</c:v>
                </c:pt>
                <c:pt idx="255171">
                  <c:v>5.78621</c:v>
                </c:pt>
                <c:pt idx="255172">
                  <c:v>5.78624</c:v>
                </c:pt>
                <c:pt idx="255173">
                  <c:v>5.78626</c:v>
                </c:pt>
                <c:pt idx="255174">
                  <c:v>5.78628</c:v>
                </c:pt>
                <c:pt idx="255175">
                  <c:v>5.7863</c:v>
                </c:pt>
                <c:pt idx="255176">
                  <c:v>5.78633</c:v>
                </c:pt>
                <c:pt idx="255177">
                  <c:v>5.78635</c:v>
                </c:pt>
                <c:pt idx="255178">
                  <c:v>5.78637</c:v>
                </c:pt>
                <c:pt idx="255179">
                  <c:v>5.78639</c:v>
                </c:pt>
                <c:pt idx="255180">
                  <c:v>5.78642</c:v>
                </c:pt>
                <c:pt idx="255181">
                  <c:v>5.78644</c:v>
                </c:pt>
                <c:pt idx="255182">
                  <c:v>5.78646</c:v>
                </c:pt>
                <c:pt idx="255183">
                  <c:v>5.78648</c:v>
                </c:pt>
                <c:pt idx="255184">
                  <c:v>5.78651</c:v>
                </c:pt>
                <c:pt idx="255185">
                  <c:v>5.78653</c:v>
                </c:pt>
                <c:pt idx="255186">
                  <c:v>5.78655</c:v>
                </c:pt>
                <c:pt idx="255187">
                  <c:v>5.78658</c:v>
                </c:pt>
                <c:pt idx="255188">
                  <c:v>5.7866</c:v>
                </c:pt>
                <c:pt idx="255189">
                  <c:v>5.78662</c:v>
                </c:pt>
                <c:pt idx="255190">
                  <c:v>5.78664</c:v>
                </c:pt>
                <c:pt idx="255191">
                  <c:v>5.78667</c:v>
                </c:pt>
                <c:pt idx="255192">
                  <c:v>5.78669</c:v>
                </c:pt>
                <c:pt idx="255193">
                  <c:v>5.78671</c:v>
                </c:pt>
                <c:pt idx="255194">
                  <c:v>5.78674</c:v>
                </c:pt>
                <c:pt idx="255195">
                  <c:v>5.78676</c:v>
                </c:pt>
                <c:pt idx="255196">
                  <c:v>5.78678</c:v>
                </c:pt>
                <c:pt idx="255197">
                  <c:v>5.7868</c:v>
                </c:pt>
                <c:pt idx="255198">
                  <c:v>5.78683</c:v>
                </c:pt>
                <c:pt idx="255199">
                  <c:v>5.78685</c:v>
                </c:pt>
                <c:pt idx="255200">
                  <c:v>5.78687</c:v>
                </c:pt>
                <c:pt idx="255201">
                  <c:v>5.78689</c:v>
                </c:pt>
                <c:pt idx="255202">
                  <c:v>5.78692</c:v>
                </c:pt>
                <c:pt idx="255203">
                  <c:v>5.78694</c:v>
                </c:pt>
                <c:pt idx="255204">
                  <c:v>5.78696</c:v>
                </c:pt>
                <c:pt idx="255205">
                  <c:v>5.78698</c:v>
                </c:pt>
                <c:pt idx="255206">
                  <c:v>5.78701</c:v>
                </c:pt>
                <c:pt idx="255207">
                  <c:v>5.78703</c:v>
                </c:pt>
                <c:pt idx="255208">
                  <c:v>5.78705</c:v>
                </c:pt>
                <c:pt idx="255209">
                  <c:v>5.78707</c:v>
                </c:pt>
                <c:pt idx="255210">
                  <c:v>5.7871</c:v>
                </c:pt>
                <c:pt idx="255211">
                  <c:v>5.78712</c:v>
                </c:pt>
                <c:pt idx="255212">
                  <c:v>5.78714</c:v>
                </c:pt>
                <c:pt idx="255213">
                  <c:v>5.78717</c:v>
                </c:pt>
                <c:pt idx="255214">
                  <c:v>5.78719</c:v>
                </c:pt>
                <c:pt idx="255215">
                  <c:v>5.78721</c:v>
                </c:pt>
                <c:pt idx="255216">
                  <c:v>5.78723</c:v>
                </c:pt>
                <c:pt idx="255217">
                  <c:v>5.78726</c:v>
                </c:pt>
                <c:pt idx="255218">
                  <c:v>5.78728</c:v>
                </c:pt>
                <c:pt idx="255219">
                  <c:v>5.7873</c:v>
                </c:pt>
                <c:pt idx="255220">
                  <c:v>5.78732</c:v>
                </c:pt>
                <c:pt idx="255221">
                  <c:v>5.78735</c:v>
                </c:pt>
                <c:pt idx="255222">
                  <c:v>5.78737</c:v>
                </c:pt>
                <c:pt idx="255223">
                  <c:v>5.78739</c:v>
                </c:pt>
                <c:pt idx="255224">
                  <c:v>5.78742</c:v>
                </c:pt>
                <c:pt idx="255225">
                  <c:v>5.78744</c:v>
                </c:pt>
                <c:pt idx="255226">
                  <c:v>5.78746</c:v>
                </c:pt>
                <c:pt idx="255227">
                  <c:v>5.78748</c:v>
                </c:pt>
                <c:pt idx="255228">
                  <c:v>5.78751</c:v>
                </c:pt>
                <c:pt idx="255229">
                  <c:v>5.78753</c:v>
                </c:pt>
                <c:pt idx="255230">
                  <c:v>5.78755</c:v>
                </c:pt>
                <c:pt idx="255231">
                  <c:v>5.78757</c:v>
                </c:pt>
                <c:pt idx="255232">
                  <c:v>5.7876</c:v>
                </c:pt>
                <c:pt idx="255233">
                  <c:v>5.78762</c:v>
                </c:pt>
                <c:pt idx="255234">
                  <c:v>5.78764</c:v>
                </c:pt>
                <c:pt idx="255235">
                  <c:v>5.78766</c:v>
                </c:pt>
                <c:pt idx="255236">
                  <c:v>5.78769</c:v>
                </c:pt>
                <c:pt idx="255237">
                  <c:v>5.78771</c:v>
                </c:pt>
                <c:pt idx="255238">
                  <c:v>5.78773</c:v>
                </c:pt>
                <c:pt idx="255239">
                  <c:v>5.78775</c:v>
                </c:pt>
                <c:pt idx="255240">
                  <c:v>5.78778</c:v>
                </c:pt>
                <c:pt idx="255241">
                  <c:v>5.7878</c:v>
                </c:pt>
                <c:pt idx="255242">
                  <c:v>5.78782</c:v>
                </c:pt>
                <c:pt idx="255243">
                  <c:v>5.78785</c:v>
                </c:pt>
                <c:pt idx="255244">
                  <c:v>5.78787</c:v>
                </c:pt>
                <c:pt idx="255245">
                  <c:v>5.78789</c:v>
                </c:pt>
                <c:pt idx="255246">
                  <c:v>5.78791</c:v>
                </c:pt>
                <c:pt idx="255247">
                  <c:v>5.78794</c:v>
                </c:pt>
                <c:pt idx="255248">
                  <c:v>5.78796</c:v>
                </c:pt>
                <c:pt idx="255249">
                  <c:v>5.78798</c:v>
                </c:pt>
                <c:pt idx="255250">
                  <c:v>5.78801</c:v>
                </c:pt>
                <c:pt idx="255251">
                  <c:v>5.78803</c:v>
                </c:pt>
                <c:pt idx="255252">
                  <c:v>5.78805</c:v>
                </c:pt>
                <c:pt idx="255253">
                  <c:v>5.78807</c:v>
                </c:pt>
                <c:pt idx="255254">
                  <c:v>5.7881</c:v>
                </c:pt>
                <c:pt idx="255255">
                  <c:v>5.78812</c:v>
                </c:pt>
                <c:pt idx="255256">
                  <c:v>5.78814</c:v>
                </c:pt>
                <c:pt idx="255257">
                  <c:v>5.78816</c:v>
                </c:pt>
                <c:pt idx="255258">
                  <c:v>5.78819</c:v>
                </c:pt>
                <c:pt idx="255259">
                  <c:v>5.78821</c:v>
                </c:pt>
                <c:pt idx="255260">
                  <c:v>5.78823</c:v>
                </c:pt>
                <c:pt idx="255261">
                  <c:v>5.78825</c:v>
                </c:pt>
                <c:pt idx="255262">
                  <c:v>5.78828</c:v>
                </c:pt>
                <c:pt idx="255263">
                  <c:v>5.7883</c:v>
                </c:pt>
                <c:pt idx="255264">
                  <c:v>5.78832</c:v>
                </c:pt>
                <c:pt idx="255265">
                  <c:v>5.78834</c:v>
                </c:pt>
                <c:pt idx="255266">
                  <c:v>5.78837</c:v>
                </c:pt>
                <c:pt idx="255267">
                  <c:v>5.78839</c:v>
                </c:pt>
                <c:pt idx="255268">
                  <c:v>5.78841</c:v>
                </c:pt>
                <c:pt idx="255269">
                  <c:v>5.78843</c:v>
                </c:pt>
                <c:pt idx="255270">
                  <c:v>5.78846</c:v>
                </c:pt>
                <c:pt idx="255271">
                  <c:v>5.78848</c:v>
                </c:pt>
                <c:pt idx="255272">
                  <c:v>5.7885</c:v>
                </c:pt>
                <c:pt idx="255273">
                  <c:v>5.78853</c:v>
                </c:pt>
                <c:pt idx="255274">
                  <c:v>5.78855</c:v>
                </c:pt>
                <c:pt idx="255275">
                  <c:v>5.78857</c:v>
                </c:pt>
                <c:pt idx="255276">
                  <c:v>5.78859</c:v>
                </c:pt>
                <c:pt idx="255277">
                  <c:v>5.78862</c:v>
                </c:pt>
                <c:pt idx="255278">
                  <c:v>5.78864</c:v>
                </c:pt>
                <c:pt idx="255279">
                  <c:v>5.78866</c:v>
                </c:pt>
                <c:pt idx="255280">
                  <c:v>5.78869</c:v>
                </c:pt>
                <c:pt idx="255281">
                  <c:v>5.78871</c:v>
                </c:pt>
                <c:pt idx="255282">
                  <c:v>5.78873</c:v>
                </c:pt>
                <c:pt idx="255283">
                  <c:v>5.78875</c:v>
                </c:pt>
                <c:pt idx="255284">
                  <c:v>5.78878</c:v>
                </c:pt>
                <c:pt idx="255285">
                  <c:v>5.7888</c:v>
                </c:pt>
                <c:pt idx="255286">
                  <c:v>5.78882</c:v>
                </c:pt>
                <c:pt idx="255287">
                  <c:v>5.78884</c:v>
                </c:pt>
                <c:pt idx="255288">
                  <c:v>5.78887</c:v>
                </c:pt>
                <c:pt idx="255289">
                  <c:v>5.78889</c:v>
                </c:pt>
                <c:pt idx="255290">
                  <c:v>5.78891</c:v>
                </c:pt>
                <c:pt idx="255291">
                  <c:v>5.78893</c:v>
                </c:pt>
                <c:pt idx="255292">
                  <c:v>5.78896</c:v>
                </c:pt>
                <c:pt idx="255293">
                  <c:v>5.78898</c:v>
                </c:pt>
                <c:pt idx="255294">
                  <c:v>5.789</c:v>
                </c:pt>
                <c:pt idx="255295">
                  <c:v>5.78902</c:v>
                </c:pt>
                <c:pt idx="255296">
                  <c:v>5.78905</c:v>
                </c:pt>
                <c:pt idx="255297">
                  <c:v>5.78907</c:v>
                </c:pt>
                <c:pt idx="255298">
                  <c:v>5.78909</c:v>
                </c:pt>
                <c:pt idx="255299">
                  <c:v>5.78912</c:v>
                </c:pt>
                <c:pt idx="255300">
                  <c:v>5.78914</c:v>
                </c:pt>
                <c:pt idx="255301">
                  <c:v>5.78916</c:v>
                </c:pt>
                <c:pt idx="255302">
                  <c:v>5.78918</c:v>
                </c:pt>
                <c:pt idx="255303">
                  <c:v>5.78921</c:v>
                </c:pt>
                <c:pt idx="255304">
                  <c:v>5.78923</c:v>
                </c:pt>
                <c:pt idx="255305">
                  <c:v>5.78925</c:v>
                </c:pt>
                <c:pt idx="255306">
                  <c:v>5.78927</c:v>
                </c:pt>
                <c:pt idx="255307">
                  <c:v>5.7893</c:v>
                </c:pt>
                <c:pt idx="255308">
                  <c:v>5.78932</c:v>
                </c:pt>
                <c:pt idx="255309">
                  <c:v>5.78934</c:v>
                </c:pt>
                <c:pt idx="255310">
                  <c:v>5.78937</c:v>
                </c:pt>
                <c:pt idx="255311">
                  <c:v>5.78939</c:v>
                </c:pt>
                <c:pt idx="255312">
                  <c:v>5.78941</c:v>
                </c:pt>
                <c:pt idx="255313">
                  <c:v>5.78943</c:v>
                </c:pt>
                <c:pt idx="255314">
                  <c:v>5.78946</c:v>
                </c:pt>
                <c:pt idx="255315">
                  <c:v>5.78948</c:v>
                </c:pt>
                <c:pt idx="255316">
                  <c:v>5.7895</c:v>
                </c:pt>
                <c:pt idx="255317">
                  <c:v>5.78952</c:v>
                </c:pt>
                <c:pt idx="255318">
                  <c:v>5.78955</c:v>
                </c:pt>
                <c:pt idx="255319">
                  <c:v>5.78957</c:v>
                </c:pt>
                <c:pt idx="255320">
                  <c:v>5.78959</c:v>
                </c:pt>
                <c:pt idx="255321">
                  <c:v>5.78962</c:v>
                </c:pt>
                <c:pt idx="255322">
                  <c:v>5.78964</c:v>
                </c:pt>
                <c:pt idx="255323">
                  <c:v>5.78966</c:v>
                </c:pt>
                <c:pt idx="255324">
                  <c:v>5.78968</c:v>
                </c:pt>
                <c:pt idx="255325">
                  <c:v>5.7897</c:v>
                </c:pt>
                <c:pt idx="255326">
                  <c:v>5.78973</c:v>
                </c:pt>
                <c:pt idx="255327">
                  <c:v>5.78975</c:v>
                </c:pt>
                <c:pt idx="255328">
                  <c:v>5.78977</c:v>
                </c:pt>
                <c:pt idx="255329">
                  <c:v>5.7898</c:v>
                </c:pt>
                <c:pt idx="255330">
                  <c:v>5.78982</c:v>
                </c:pt>
                <c:pt idx="255331">
                  <c:v>5.78984</c:v>
                </c:pt>
                <c:pt idx="255332">
                  <c:v>5.78986</c:v>
                </c:pt>
                <c:pt idx="255333">
                  <c:v>5.78989</c:v>
                </c:pt>
                <c:pt idx="255334">
                  <c:v>5.78991</c:v>
                </c:pt>
                <c:pt idx="255335">
                  <c:v>5.78993</c:v>
                </c:pt>
                <c:pt idx="255336">
                  <c:v>5.78995</c:v>
                </c:pt>
                <c:pt idx="255337">
                  <c:v>5.78998</c:v>
                </c:pt>
                <c:pt idx="255338">
                  <c:v>5.79</c:v>
                </c:pt>
                <c:pt idx="255339">
                  <c:v>5.79002</c:v>
                </c:pt>
                <c:pt idx="255340">
                  <c:v>5.79005</c:v>
                </c:pt>
                <c:pt idx="255341">
                  <c:v>5.79007</c:v>
                </c:pt>
                <c:pt idx="255342">
                  <c:v>5.79009</c:v>
                </c:pt>
                <c:pt idx="255343">
                  <c:v>5.79011</c:v>
                </c:pt>
                <c:pt idx="255344">
                  <c:v>5.79014</c:v>
                </c:pt>
                <c:pt idx="255345">
                  <c:v>5.79016</c:v>
                </c:pt>
                <c:pt idx="255346">
                  <c:v>5.79018</c:v>
                </c:pt>
                <c:pt idx="255347">
                  <c:v>5.7902</c:v>
                </c:pt>
                <c:pt idx="255348">
                  <c:v>5.79023</c:v>
                </c:pt>
                <c:pt idx="255349">
                  <c:v>5.79025</c:v>
                </c:pt>
                <c:pt idx="255350">
                  <c:v>5.79027</c:v>
                </c:pt>
                <c:pt idx="255351">
                  <c:v>5.7903</c:v>
                </c:pt>
                <c:pt idx="255352">
                  <c:v>5.79032</c:v>
                </c:pt>
                <c:pt idx="255353">
                  <c:v>5.79034</c:v>
                </c:pt>
                <c:pt idx="255354">
                  <c:v>5.79036</c:v>
                </c:pt>
                <c:pt idx="255355">
                  <c:v>5.79038</c:v>
                </c:pt>
                <c:pt idx="255356">
                  <c:v>5.79041</c:v>
                </c:pt>
                <c:pt idx="255357">
                  <c:v>5.79043</c:v>
                </c:pt>
                <c:pt idx="255358">
                  <c:v>5.79045</c:v>
                </c:pt>
                <c:pt idx="255359">
                  <c:v>5.79048</c:v>
                </c:pt>
                <c:pt idx="255360">
                  <c:v>5.7905</c:v>
                </c:pt>
                <c:pt idx="255361">
                  <c:v>5.79052</c:v>
                </c:pt>
                <c:pt idx="255362">
                  <c:v>5.79054</c:v>
                </c:pt>
                <c:pt idx="255363">
                  <c:v>5.79057</c:v>
                </c:pt>
                <c:pt idx="255364">
                  <c:v>5.79059</c:v>
                </c:pt>
                <c:pt idx="255365">
                  <c:v>5.79061</c:v>
                </c:pt>
                <c:pt idx="255366">
                  <c:v>5.79063</c:v>
                </c:pt>
                <c:pt idx="255367">
                  <c:v>5.79066</c:v>
                </c:pt>
                <c:pt idx="255368">
                  <c:v>5.79068</c:v>
                </c:pt>
                <c:pt idx="255369">
                  <c:v>5.7907</c:v>
                </c:pt>
                <c:pt idx="255370">
                  <c:v>5.79073</c:v>
                </c:pt>
                <c:pt idx="255371">
                  <c:v>5.79075</c:v>
                </c:pt>
                <c:pt idx="255372">
                  <c:v>5.79077</c:v>
                </c:pt>
                <c:pt idx="255373">
                  <c:v>5.79079</c:v>
                </c:pt>
                <c:pt idx="255374">
                  <c:v>5.79082</c:v>
                </c:pt>
                <c:pt idx="255375">
                  <c:v>5.79084</c:v>
                </c:pt>
                <c:pt idx="255376">
                  <c:v>5.79086</c:v>
                </c:pt>
                <c:pt idx="255377">
                  <c:v>5.79088</c:v>
                </c:pt>
                <c:pt idx="255378">
                  <c:v>5.79091</c:v>
                </c:pt>
                <c:pt idx="255379">
                  <c:v>5.79093</c:v>
                </c:pt>
                <c:pt idx="255380">
                  <c:v>5.79095</c:v>
                </c:pt>
                <c:pt idx="255381">
                  <c:v>5.79098</c:v>
                </c:pt>
                <c:pt idx="255382">
                  <c:v>5.791</c:v>
                </c:pt>
                <c:pt idx="255383">
                  <c:v>5.79102</c:v>
                </c:pt>
                <c:pt idx="255384">
                  <c:v>5.79104</c:v>
                </c:pt>
                <c:pt idx="255385">
                  <c:v>5.79107</c:v>
                </c:pt>
                <c:pt idx="255386">
                  <c:v>5.79109</c:v>
                </c:pt>
                <c:pt idx="255387">
                  <c:v>5.79111</c:v>
                </c:pt>
                <c:pt idx="255388">
                  <c:v>5.79113</c:v>
                </c:pt>
                <c:pt idx="255389">
                  <c:v>5.79116</c:v>
                </c:pt>
                <c:pt idx="255390">
                  <c:v>5.79118</c:v>
                </c:pt>
                <c:pt idx="255391">
                  <c:v>5.7912</c:v>
                </c:pt>
                <c:pt idx="255392">
                  <c:v>5.79122</c:v>
                </c:pt>
                <c:pt idx="255393">
                  <c:v>5.79125</c:v>
                </c:pt>
                <c:pt idx="255394">
                  <c:v>5.79127</c:v>
                </c:pt>
                <c:pt idx="255395">
                  <c:v>5.79129</c:v>
                </c:pt>
                <c:pt idx="255396">
                  <c:v>5.79131</c:v>
                </c:pt>
                <c:pt idx="255397">
                  <c:v>5.79134</c:v>
                </c:pt>
                <c:pt idx="255398">
                  <c:v>5.79136</c:v>
                </c:pt>
                <c:pt idx="255399">
                  <c:v>5.79138</c:v>
                </c:pt>
                <c:pt idx="255400">
                  <c:v>5.79141</c:v>
                </c:pt>
                <c:pt idx="255401">
                  <c:v>5.79143</c:v>
                </c:pt>
                <c:pt idx="255402">
                  <c:v>5.79145</c:v>
                </c:pt>
                <c:pt idx="255403">
                  <c:v>5.79147</c:v>
                </c:pt>
                <c:pt idx="255404">
                  <c:v>5.7915</c:v>
                </c:pt>
                <c:pt idx="255405">
                  <c:v>5.79152</c:v>
                </c:pt>
                <c:pt idx="255406">
                  <c:v>5.79154</c:v>
                </c:pt>
                <c:pt idx="255407">
                  <c:v>5.79157</c:v>
                </c:pt>
                <c:pt idx="255408">
                  <c:v>5.79159</c:v>
                </c:pt>
                <c:pt idx="255409">
                  <c:v>5.79161</c:v>
                </c:pt>
                <c:pt idx="255410">
                  <c:v>5.79163</c:v>
                </c:pt>
                <c:pt idx="255411">
                  <c:v>5.79166</c:v>
                </c:pt>
                <c:pt idx="255412">
                  <c:v>5.79168</c:v>
                </c:pt>
                <c:pt idx="255413">
                  <c:v>5.7917</c:v>
                </c:pt>
                <c:pt idx="255414">
                  <c:v>5.79172</c:v>
                </c:pt>
                <c:pt idx="255415">
                  <c:v>5.79175</c:v>
                </c:pt>
                <c:pt idx="255416">
                  <c:v>5.79177</c:v>
                </c:pt>
                <c:pt idx="255417">
                  <c:v>5.79179</c:v>
                </c:pt>
                <c:pt idx="255418">
                  <c:v>5.79181</c:v>
                </c:pt>
                <c:pt idx="255419">
                  <c:v>5.79184</c:v>
                </c:pt>
                <c:pt idx="255420">
                  <c:v>5.79186</c:v>
                </c:pt>
                <c:pt idx="255421">
                  <c:v>5.79188</c:v>
                </c:pt>
                <c:pt idx="255422">
                  <c:v>5.7919</c:v>
                </c:pt>
                <c:pt idx="255423">
                  <c:v>5.79193</c:v>
                </c:pt>
                <c:pt idx="255424">
                  <c:v>5.79195</c:v>
                </c:pt>
                <c:pt idx="255425">
                  <c:v>5.79197</c:v>
                </c:pt>
                <c:pt idx="255426">
                  <c:v>5.792</c:v>
                </c:pt>
                <c:pt idx="255427">
                  <c:v>5.79202</c:v>
                </c:pt>
                <c:pt idx="255428">
                  <c:v>5.79204</c:v>
                </c:pt>
                <c:pt idx="255429">
                  <c:v>5.79206</c:v>
                </c:pt>
                <c:pt idx="255430">
                  <c:v>5.79209</c:v>
                </c:pt>
                <c:pt idx="255431">
                  <c:v>5.79211</c:v>
                </c:pt>
                <c:pt idx="255432">
                  <c:v>5.79213</c:v>
                </c:pt>
                <c:pt idx="255433">
                  <c:v>5.79215</c:v>
                </c:pt>
                <c:pt idx="255434">
                  <c:v>5.79218</c:v>
                </c:pt>
                <c:pt idx="255435">
                  <c:v>5.7922</c:v>
                </c:pt>
                <c:pt idx="255436">
                  <c:v>5.79222</c:v>
                </c:pt>
                <c:pt idx="255437">
                  <c:v>5.79225</c:v>
                </c:pt>
                <c:pt idx="255438">
                  <c:v>5.79227</c:v>
                </c:pt>
                <c:pt idx="255439">
                  <c:v>5.79229</c:v>
                </c:pt>
                <c:pt idx="255440">
                  <c:v>5.79231</c:v>
                </c:pt>
                <c:pt idx="255441">
                  <c:v>5.79234</c:v>
                </c:pt>
                <c:pt idx="255442">
                  <c:v>5.79236</c:v>
                </c:pt>
                <c:pt idx="255443">
                  <c:v>5.79238</c:v>
                </c:pt>
                <c:pt idx="255444">
                  <c:v>5.7924</c:v>
                </c:pt>
                <c:pt idx="255445">
                  <c:v>5.79243</c:v>
                </c:pt>
                <c:pt idx="255446">
                  <c:v>5.79245</c:v>
                </c:pt>
                <c:pt idx="255447">
                  <c:v>5.79247</c:v>
                </c:pt>
                <c:pt idx="255448">
                  <c:v>5.79249</c:v>
                </c:pt>
                <c:pt idx="255449">
                  <c:v>5.79252</c:v>
                </c:pt>
                <c:pt idx="255450">
                  <c:v>5.79254</c:v>
                </c:pt>
                <c:pt idx="255451">
                  <c:v>5.79256</c:v>
                </c:pt>
                <c:pt idx="255452">
                  <c:v>5.79258</c:v>
                </c:pt>
                <c:pt idx="255453">
                  <c:v>5.79261</c:v>
                </c:pt>
                <c:pt idx="255454">
                  <c:v>5.79263</c:v>
                </c:pt>
                <c:pt idx="255455">
                  <c:v>5.79265</c:v>
                </c:pt>
                <c:pt idx="255456">
                  <c:v>5.79268</c:v>
                </c:pt>
                <c:pt idx="255457">
                  <c:v>5.7927</c:v>
                </c:pt>
                <c:pt idx="255458">
                  <c:v>5.79272</c:v>
                </c:pt>
                <c:pt idx="255459">
                  <c:v>5.79274</c:v>
                </c:pt>
                <c:pt idx="255460">
                  <c:v>5.79277</c:v>
                </c:pt>
                <c:pt idx="255461">
                  <c:v>5.79279</c:v>
                </c:pt>
                <c:pt idx="255462">
                  <c:v>5.79281</c:v>
                </c:pt>
                <c:pt idx="255463">
                  <c:v>5.79283</c:v>
                </c:pt>
                <c:pt idx="255464">
                  <c:v>5.79286</c:v>
                </c:pt>
                <c:pt idx="255465">
                  <c:v>5.79288</c:v>
                </c:pt>
                <c:pt idx="255466">
                  <c:v>5.7929</c:v>
                </c:pt>
                <c:pt idx="255467">
                  <c:v>5.79293</c:v>
                </c:pt>
                <c:pt idx="255468">
                  <c:v>5.79295</c:v>
                </c:pt>
                <c:pt idx="255469">
                  <c:v>5.79297</c:v>
                </c:pt>
                <c:pt idx="255470">
                  <c:v>5.79299</c:v>
                </c:pt>
                <c:pt idx="255471">
                  <c:v>5.79302</c:v>
                </c:pt>
                <c:pt idx="255472">
                  <c:v>5.79304</c:v>
                </c:pt>
                <c:pt idx="255473">
                  <c:v>5.79306</c:v>
                </c:pt>
                <c:pt idx="255474">
                  <c:v>5.79308</c:v>
                </c:pt>
                <c:pt idx="255475">
                  <c:v>5.79311</c:v>
                </c:pt>
                <c:pt idx="255476">
                  <c:v>5.79313</c:v>
                </c:pt>
                <c:pt idx="255477">
                  <c:v>5.79315</c:v>
                </c:pt>
                <c:pt idx="255478">
                  <c:v>5.79317</c:v>
                </c:pt>
                <c:pt idx="255479">
                  <c:v>5.7932</c:v>
                </c:pt>
                <c:pt idx="255480">
                  <c:v>5.79322</c:v>
                </c:pt>
                <c:pt idx="255481">
                  <c:v>5.79324</c:v>
                </c:pt>
                <c:pt idx="255482">
                  <c:v>5.79326</c:v>
                </c:pt>
                <c:pt idx="255483">
                  <c:v>5.79329</c:v>
                </c:pt>
                <c:pt idx="255484">
                  <c:v>5.79331</c:v>
                </c:pt>
                <c:pt idx="255485">
                  <c:v>5.79333</c:v>
                </c:pt>
                <c:pt idx="255486">
                  <c:v>5.79336</c:v>
                </c:pt>
                <c:pt idx="255487">
                  <c:v>5.79338</c:v>
                </c:pt>
                <c:pt idx="255488">
                  <c:v>5.7934</c:v>
                </c:pt>
                <c:pt idx="255489">
                  <c:v>5.79342</c:v>
                </c:pt>
                <c:pt idx="255490">
                  <c:v>5.79345</c:v>
                </c:pt>
                <c:pt idx="255491">
                  <c:v>5.79347</c:v>
                </c:pt>
                <c:pt idx="255492">
                  <c:v>5.79349</c:v>
                </c:pt>
                <c:pt idx="255493">
                  <c:v>5.79352</c:v>
                </c:pt>
                <c:pt idx="255494">
                  <c:v>5.79354</c:v>
                </c:pt>
                <c:pt idx="255495">
                  <c:v>5.79356</c:v>
                </c:pt>
                <c:pt idx="255496">
                  <c:v>5.79358</c:v>
                </c:pt>
                <c:pt idx="255497">
                  <c:v>5.79361</c:v>
                </c:pt>
                <c:pt idx="255498">
                  <c:v>5.79363</c:v>
                </c:pt>
                <c:pt idx="255499">
                  <c:v>5.79365</c:v>
                </c:pt>
                <c:pt idx="255500">
                  <c:v>5.79367</c:v>
                </c:pt>
                <c:pt idx="255501">
                  <c:v>5.7937</c:v>
                </c:pt>
                <c:pt idx="255502">
                  <c:v>5.79372</c:v>
                </c:pt>
                <c:pt idx="255503">
                  <c:v>5.79374</c:v>
                </c:pt>
                <c:pt idx="255504">
                  <c:v>5.79376</c:v>
                </c:pt>
                <c:pt idx="255505">
                  <c:v>5.79379</c:v>
                </c:pt>
                <c:pt idx="255506">
                  <c:v>5.79381</c:v>
                </c:pt>
                <c:pt idx="255507">
                  <c:v>5.79383</c:v>
                </c:pt>
                <c:pt idx="255508">
                  <c:v>5.79385</c:v>
                </c:pt>
                <c:pt idx="255509">
                  <c:v>5.79388</c:v>
                </c:pt>
                <c:pt idx="255510">
                  <c:v>5.7939</c:v>
                </c:pt>
                <c:pt idx="255511">
                  <c:v>5.79392</c:v>
                </c:pt>
                <c:pt idx="255512">
                  <c:v>5.79395</c:v>
                </c:pt>
                <c:pt idx="255513">
                  <c:v>5.79397</c:v>
                </c:pt>
                <c:pt idx="255514">
                  <c:v>5.79399</c:v>
                </c:pt>
                <c:pt idx="255515">
                  <c:v>5.79401</c:v>
                </c:pt>
                <c:pt idx="255516">
                  <c:v>5.79404</c:v>
                </c:pt>
                <c:pt idx="255517">
                  <c:v>5.79406</c:v>
                </c:pt>
                <c:pt idx="255518">
                  <c:v>5.79408</c:v>
                </c:pt>
                <c:pt idx="255519">
                  <c:v>5.7941</c:v>
                </c:pt>
                <c:pt idx="255520">
                  <c:v>5.79413</c:v>
                </c:pt>
                <c:pt idx="255521">
                  <c:v>5.79415</c:v>
                </c:pt>
                <c:pt idx="255522">
                  <c:v>5.79417</c:v>
                </c:pt>
                <c:pt idx="255523">
                  <c:v>5.7942</c:v>
                </c:pt>
                <c:pt idx="255524">
                  <c:v>5.79422</c:v>
                </c:pt>
                <c:pt idx="255525">
                  <c:v>5.79424</c:v>
                </c:pt>
                <c:pt idx="255526">
                  <c:v>5.79426</c:v>
                </c:pt>
                <c:pt idx="255527">
                  <c:v>5.79429</c:v>
                </c:pt>
                <c:pt idx="255528">
                  <c:v>5.79431</c:v>
                </c:pt>
                <c:pt idx="255529">
                  <c:v>5.79433</c:v>
                </c:pt>
                <c:pt idx="255530">
                  <c:v>5.79435</c:v>
                </c:pt>
                <c:pt idx="255531">
                  <c:v>5.79438</c:v>
                </c:pt>
                <c:pt idx="255532">
                  <c:v>5.7944</c:v>
                </c:pt>
                <c:pt idx="255533">
                  <c:v>5.79442</c:v>
                </c:pt>
                <c:pt idx="255534">
                  <c:v>5.79444</c:v>
                </c:pt>
                <c:pt idx="255535">
                  <c:v>5.79447</c:v>
                </c:pt>
                <c:pt idx="255536">
                  <c:v>5.79449</c:v>
                </c:pt>
                <c:pt idx="255537">
                  <c:v>5.79451</c:v>
                </c:pt>
                <c:pt idx="255538">
                  <c:v>5.79453</c:v>
                </c:pt>
                <c:pt idx="255539">
                  <c:v>5.79456</c:v>
                </c:pt>
                <c:pt idx="255540">
                  <c:v>5.79458</c:v>
                </c:pt>
                <c:pt idx="255541">
                  <c:v>5.7946</c:v>
                </c:pt>
                <c:pt idx="255542">
                  <c:v>5.79463</c:v>
                </c:pt>
                <c:pt idx="255543">
                  <c:v>5.79465</c:v>
                </c:pt>
                <c:pt idx="255544">
                  <c:v>5.79467</c:v>
                </c:pt>
                <c:pt idx="255545">
                  <c:v>5.79469</c:v>
                </c:pt>
                <c:pt idx="255546">
                  <c:v>5.79472</c:v>
                </c:pt>
                <c:pt idx="255547">
                  <c:v>5.79474</c:v>
                </c:pt>
                <c:pt idx="255548">
                  <c:v>5.79476</c:v>
                </c:pt>
                <c:pt idx="255549">
                  <c:v>5.79479</c:v>
                </c:pt>
                <c:pt idx="255550">
                  <c:v>5.79481</c:v>
                </c:pt>
                <c:pt idx="255551">
                  <c:v>5.79483</c:v>
                </c:pt>
                <c:pt idx="255552">
                  <c:v>5.79485</c:v>
                </c:pt>
                <c:pt idx="255553">
                  <c:v>5.79488</c:v>
                </c:pt>
                <c:pt idx="255554">
                  <c:v>5.7949</c:v>
                </c:pt>
                <c:pt idx="255555">
                  <c:v>5.79492</c:v>
                </c:pt>
                <c:pt idx="255556">
                  <c:v>5.79494</c:v>
                </c:pt>
                <c:pt idx="255557">
                  <c:v>5.79497</c:v>
                </c:pt>
                <c:pt idx="255558">
                  <c:v>5.79499</c:v>
                </c:pt>
                <c:pt idx="255559">
                  <c:v>5.79501</c:v>
                </c:pt>
                <c:pt idx="255560">
                  <c:v>5.79503</c:v>
                </c:pt>
                <c:pt idx="255561">
                  <c:v>5.79506</c:v>
                </c:pt>
                <c:pt idx="255562">
                  <c:v>5.79508</c:v>
                </c:pt>
                <c:pt idx="255563">
                  <c:v>5.7951</c:v>
                </c:pt>
                <c:pt idx="255564">
                  <c:v>5.79512</c:v>
                </c:pt>
                <c:pt idx="255565">
                  <c:v>5.79515</c:v>
                </c:pt>
                <c:pt idx="255566">
                  <c:v>5.79517</c:v>
                </c:pt>
                <c:pt idx="255567">
                  <c:v>5.79519</c:v>
                </c:pt>
                <c:pt idx="255568">
                  <c:v>5.79521</c:v>
                </c:pt>
                <c:pt idx="255569">
                  <c:v>5.79524</c:v>
                </c:pt>
                <c:pt idx="255570">
                  <c:v>5.79526</c:v>
                </c:pt>
                <c:pt idx="255571">
                  <c:v>5.79528</c:v>
                </c:pt>
                <c:pt idx="255572">
                  <c:v>5.79531</c:v>
                </c:pt>
                <c:pt idx="255573">
                  <c:v>5.79533</c:v>
                </c:pt>
                <c:pt idx="255574">
                  <c:v>5.79535</c:v>
                </c:pt>
                <c:pt idx="255575">
                  <c:v>5.79537</c:v>
                </c:pt>
                <c:pt idx="255576">
                  <c:v>5.7954</c:v>
                </c:pt>
                <c:pt idx="255577">
                  <c:v>5.79542</c:v>
                </c:pt>
                <c:pt idx="255578">
                  <c:v>5.79544</c:v>
                </c:pt>
                <c:pt idx="255579">
                  <c:v>5.79547</c:v>
                </c:pt>
                <c:pt idx="255580">
                  <c:v>5.79549</c:v>
                </c:pt>
                <c:pt idx="255581">
                  <c:v>5.79551</c:v>
                </c:pt>
                <c:pt idx="255582">
                  <c:v>5.79553</c:v>
                </c:pt>
                <c:pt idx="255583">
                  <c:v>5.79556</c:v>
                </c:pt>
                <c:pt idx="255584">
                  <c:v>5.79558</c:v>
                </c:pt>
                <c:pt idx="255585">
                  <c:v>5.7956</c:v>
                </c:pt>
                <c:pt idx="255586">
                  <c:v>5.79562</c:v>
                </c:pt>
                <c:pt idx="255587">
                  <c:v>5.79565</c:v>
                </c:pt>
                <c:pt idx="255588">
                  <c:v>5.79567</c:v>
                </c:pt>
                <c:pt idx="255589">
                  <c:v>5.79569</c:v>
                </c:pt>
                <c:pt idx="255590">
                  <c:v>5.79571</c:v>
                </c:pt>
                <c:pt idx="255591">
                  <c:v>5.79574</c:v>
                </c:pt>
                <c:pt idx="255592">
                  <c:v>5.79576</c:v>
                </c:pt>
                <c:pt idx="255593">
                  <c:v>5.79578</c:v>
                </c:pt>
                <c:pt idx="255594">
                  <c:v>5.7958</c:v>
                </c:pt>
                <c:pt idx="255595">
                  <c:v>5.79583</c:v>
                </c:pt>
                <c:pt idx="255596">
                  <c:v>5.79585</c:v>
                </c:pt>
                <c:pt idx="255597">
                  <c:v>5.79587</c:v>
                </c:pt>
                <c:pt idx="255598">
                  <c:v>5.7959</c:v>
                </c:pt>
                <c:pt idx="255599">
                  <c:v>5.79592</c:v>
                </c:pt>
                <c:pt idx="255600">
                  <c:v>5.79594</c:v>
                </c:pt>
                <c:pt idx="255601">
                  <c:v>5.79596</c:v>
                </c:pt>
                <c:pt idx="255602">
                  <c:v>5.79599</c:v>
                </c:pt>
                <c:pt idx="255603">
                  <c:v>5.79601</c:v>
                </c:pt>
                <c:pt idx="255604">
                  <c:v>5.79603</c:v>
                </c:pt>
                <c:pt idx="255605">
                  <c:v>5.79605</c:v>
                </c:pt>
                <c:pt idx="255606">
                  <c:v>5.79608</c:v>
                </c:pt>
                <c:pt idx="255607">
                  <c:v>5.7961</c:v>
                </c:pt>
                <c:pt idx="255608">
                  <c:v>5.79612</c:v>
                </c:pt>
                <c:pt idx="255609">
                  <c:v>5.79615</c:v>
                </c:pt>
                <c:pt idx="255610">
                  <c:v>5.79617</c:v>
                </c:pt>
                <c:pt idx="255611">
                  <c:v>5.79619</c:v>
                </c:pt>
                <c:pt idx="255612">
                  <c:v>5.79621</c:v>
                </c:pt>
                <c:pt idx="255613">
                  <c:v>5.79624</c:v>
                </c:pt>
                <c:pt idx="255614">
                  <c:v>5.79626</c:v>
                </c:pt>
                <c:pt idx="255615">
                  <c:v>5.79628</c:v>
                </c:pt>
                <c:pt idx="255616">
                  <c:v>5.7963</c:v>
                </c:pt>
                <c:pt idx="255617">
                  <c:v>5.79633</c:v>
                </c:pt>
                <c:pt idx="255618">
                  <c:v>5.79635</c:v>
                </c:pt>
                <c:pt idx="255619">
                  <c:v>5.79637</c:v>
                </c:pt>
                <c:pt idx="255620">
                  <c:v>5.7964</c:v>
                </c:pt>
                <c:pt idx="255621">
                  <c:v>5.79642</c:v>
                </c:pt>
                <c:pt idx="255622">
                  <c:v>5.79644</c:v>
                </c:pt>
                <c:pt idx="255623">
                  <c:v>5.79646</c:v>
                </c:pt>
                <c:pt idx="255624">
                  <c:v>5.79648</c:v>
                </c:pt>
                <c:pt idx="255625">
                  <c:v>5.79651</c:v>
                </c:pt>
                <c:pt idx="255626">
                  <c:v>5.79653</c:v>
                </c:pt>
                <c:pt idx="255627">
                  <c:v>5.79655</c:v>
                </c:pt>
                <c:pt idx="255628">
                  <c:v>5.79658</c:v>
                </c:pt>
                <c:pt idx="255629">
                  <c:v>5.7966</c:v>
                </c:pt>
                <c:pt idx="255630">
                  <c:v>5.79662</c:v>
                </c:pt>
                <c:pt idx="255631">
                  <c:v>5.79664</c:v>
                </c:pt>
                <c:pt idx="255632">
                  <c:v>5.79667</c:v>
                </c:pt>
                <c:pt idx="255633">
                  <c:v>5.79669</c:v>
                </c:pt>
                <c:pt idx="255634">
                  <c:v>5.79671</c:v>
                </c:pt>
                <c:pt idx="255635">
                  <c:v>5.79673</c:v>
                </c:pt>
                <c:pt idx="255636">
                  <c:v>5.79676</c:v>
                </c:pt>
                <c:pt idx="255637">
                  <c:v>5.79678</c:v>
                </c:pt>
                <c:pt idx="255638">
                  <c:v>5.7968</c:v>
                </c:pt>
                <c:pt idx="255639">
                  <c:v>5.79683</c:v>
                </c:pt>
                <c:pt idx="255640">
                  <c:v>5.79685</c:v>
                </c:pt>
                <c:pt idx="255641">
                  <c:v>5.79687</c:v>
                </c:pt>
                <c:pt idx="255642">
                  <c:v>5.79689</c:v>
                </c:pt>
                <c:pt idx="255643">
                  <c:v>5.79692</c:v>
                </c:pt>
                <c:pt idx="255644">
                  <c:v>5.79694</c:v>
                </c:pt>
                <c:pt idx="255645">
                  <c:v>5.79696</c:v>
                </c:pt>
                <c:pt idx="255646">
                  <c:v>5.79698</c:v>
                </c:pt>
                <c:pt idx="255647">
                  <c:v>5.79701</c:v>
                </c:pt>
                <c:pt idx="255648">
                  <c:v>5.79703</c:v>
                </c:pt>
                <c:pt idx="255649">
                  <c:v>5.79705</c:v>
                </c:pt>
                <c:pt idx="255650">
                  <c:v>5.79708</c:v>
                </c:pt>
                <c:pt idx="255651">
                  <c:v>5.7971</c:v>
                </c:pt>
                <c:pt idx="255652">
                  <c:v>5.79712</c:v>
                </c:pt>
                <c:pt idx="255653">
                  <c:v>5.79714</c:v>
                </c:pt>
                <c:pt idx="255654">
                  <c:v>5.79717</c:v>
                </c:pt>
                <c:pt idx="255655">
                  <c:v>5.79719</c:v>
                </c:pt>
                <c:pt idx="255656">
                  <c:v>5.79721</c:v>
                </c:pt>
                <c:pt idx="255657">
                  <c:v>5.79723</c:v>
                </c:pt>
                <c:pt idx="255658">
                  <c:v>5.79726</c:v>
                </c:pt>
                <c:pt idx="255659">
                  <c:v>5.79728</c:v>
                </c:pt>
                <c:pt idx="255660">
                  <c:v>5.7973</c:v>
                </c:pt>
                <c:pt idx="255661">
                  <c:v>5.79732</c:v>
                </c:pt>
                <c:pt idx="255662">
                  <c:v>5.79735</c:v>
                </c:pt>
                <c:pt idx="255663">
                  <c:v>5.79737</c:v>
                </c:pt>
                <c:pt idx="255664">
                  <c:v>5.79739</c:v>
                </c:pt>
                <c:pt idx="255665">
                  <c:v>5.79741</c:v>
                </c:pt>
                <c:pt idx="255666">
                  <c:v>5.79744</c:v>
                </c:pt>
                <c:pt idx="255667">
                  <c:v>5.79746</c:v>
                </c:pt>
                <c:pt idx="255668">
                  <c:v>5.79748</c:v>
                </c:pt>
                <c:pt idx="255669">
                  <c:v>5.79751</c:v>
                </c:pt>
                <c:pt idx="255670">
                  <c:v>5.79753</c:v>
                </c:pt>
                <c:pt idx="255671">
                  <c:v>5.79755</c:v>
                </c:pt>
                <c:pt idx="255672">
                  <c:v>5.79757</c:v>
                </c:pt>
                <c:pt idx="255673">
                  <c:v>5.7976</c:v>
                </c:pt>
                <c:pt idx="255674">
                  <c:v>5.79762</c:v>
                </c:pt>
                <c:pt idx="255675">
                  <c:v>5.79764</c:v>
                </c:pt>
                <c:pt idx="255676">
                  <c:v>5.79766</c:v>
                </c:pt>
                <c:pt idx="255677">
                  <c:v>5.79769</c:v>
                </c:pt>
                <c:pt idx="255678">
                  <c:v>5.79771</c:v>
                </c:pt>
                <c:pt idx="255679">
                  <c:v>5.79773</c:v>
                </c:pt>
                <c:pt idx="255680">
                  <c:v>5.79776</c:v>
                </c:pt>
                <c:pt idx="255681">
                  <c:v>5.79778</c:v>
                </c:pt>
                <c:pt idx="255682">
                  <c:v>5.7978</c:v>
                </c:pt>
                <c:pt idx="255683">
                  <c:v>5.79782</c:v>
                </c:pt>
                <c:pt idx="255684">
                  <c:v>5.79785</c:v>
                </c:pt>
                <c:pt idx="255685">
                  <c:v>5.79787</c:v>
                </c:pt>
                <c:pt idx="255686">
                  <c:v>5.79789</c:v>
                </c:pt>
                <c:pt idx="255687">
                  <c:v>5.79791</c:v>
                </c:pt>
                <c:pt idx="255688">
                  <c:v>5.79794</c:v>
                </c:pt>
                <c:pt idx="255689">
                  <c:v>5.79796</c:v>
                </c:pt>
                <c:pt idx="255690">
                  <c:v>5.79798</c:v>
                </c:pt>
                <c:pt idx="255691">
                  <c:v>5.798</c:v>
                </c:pt>
                <c:pt idx="255692">
                  <c:v>5.79803</c:v>
                </c:pt>
                <c:pt idx="255693">
                  <c:v>5.79805</c:v>
                </c:pt>
                <c:pt idx="255694">
                  <c:v>5.79807</c:v>
                </c:pt>
                <c:pt idx="255695">
                  <c:v>5.79809</c:v>
                </c:pt>
                <c:pt idx="255696">
                  <c:v>5.79812</c:v>
                </c:pt>
                <c:pt idx="255697">
                  <c:v>5.79814</c:v>
                </c:pt>
                <c:pt idx="255698">
                  <c:v>5.79816</c:v>
                </c:pt>
                <c:pt idx="255699">
                  <c:v>5.79819</c:v>
                </c:pt>
                <c:pt idx="255700">
                  <c:v>5.79821</c:v>
                </c:pt>
                <c:pt idx="255701">
                  <c:v>5.79823</c:v>
                </c:pt>
                <c:pt idx="255702">
                  <c:v>5.79825</c:v>
                </c:pt>
                <c:pt idx="255703">
                  <c:v>5.79828</c:v>
                </c:pt>
                <c:pt idx="255704">
                  <c:v>5.7983</c:v>
                </c:pt>
                <c:pt idx="255705">
                  <c:v>5.79832</c:v>
                </c:pt>
                <c:pt idx="255706">
                  <c:v>5.79835</c:v>
                </c:pt>
                <c:pt idx="255707">
                  <c:v>5.79837</c:v>
                </c:pt>
                <c:pt idx="255708">
                  <c:v>5.79839</c:v>
                </c:pt>
                <c:pt idx="255709">
                  <c:v>5.79841</c:v>
                </c:pt>
                <c:pt idx="255710">
                  <c:v>5.79843</c:v>
                </c:pt>
                <c:pt idx="255711">
                  <c:v>5.79846</c:v>
                </c:pt>
                <c:pt idx="255712">
                  <c:v>5.79848</c:v>
                </c:pt>
                <c:pt idx="255713">
                  <c:v>5.7985</c:v>
                </c:pt>
                <c:pt idx="255714">
                  <c:v>5.79853</c:v>
                </c:pt>
                <c:pt idx="255715">
                  <c:v>5.79855</c:v>
                </c:pt>
                <c:pt idx="255716">
                  <c:v>5.79857</c:v>
                </c:pt>
                <c:pt idx="255717">
                  <c:v>5.79859</c:v>
                </c:pt>
                <c:pt idx="255718">
                  <c:v>5.79862</c:v>
                </c:pt>
                <c:pt idx="255719">
                  <c:v>5.79864</c:v>
                </c:pt>
                <c:pt idx="255720">
                  <c:v>5.79866</c:v>
                </c:pt>
                <c:pt idx="255721">
                  <c:v>5.79868</c:v>
                </c:pt>
                <c:pt idx="255722">
                  <c:v>5.79871</c:v>
                </c:pt>
                <c:pt idx="255723">
                  <c:v>5.79873</c:v>
                </c:pt>
                <c:pt idx="255724">
                  <c:v>5.79875</c:v>
                </c:pt>
                <c:pt idx="255725">
                  <c:v>5.79878</c:v>
                </c:pt>
                <c:pt idx="255726">
                  <c:v>5.7988</c:v>
                </c:pt>
                <c:pt idx="255727">
                  <c:v>5.79882</c:v>
                </c:pt>
                <c:pt idx="255728">
                  <c:v>5.79884</c:v>
                </c:pt>
                <c:pt idx="255729">
                  <c:v>5.79887</c:v>
                </c:pt>
                <c:pt idx="255730">
                  <c:v>5.79889</c:v>
                </c:pt>
                <c:pt idx="255731">
                  <c:v>5.79891</c:v>
                </c:pt>
                <c:pt idx="255732">
                  <c:v>5.79893</c:v>
                </c:pt>
                <c:pt idx="255733">
                  <c:v>5.79896</c:v>
                </c:pt>
                <c:pt idx="255734">
                  <c:v>5.79898</c:v>
                </c:pt>
                <c:pt idx="255735">
                  <c:v>5.799</c:v>
                </c:pt>
                <c:pt idx="255736">
                  <c:v>5.79903</c:v>
                </c:pt>
                <c:pt idx="255737">
                  <c:v>5.79905</c:v>
                </c:pt>
                <c:pt idx="255738">
                  <c:v>5.79907</c:v>
                </c:pt>
                <c:pt idx="255739">
                  <c:v>5.79909</c:v>
                </c:pt>
                <c:pt idx="255740">
                  <c:v>5.79912</c:v>
                </c:pt>
                <c:pt idx="255741">
                  <c:v>5.79914</c:v>
                </c:pt>
                <c:pt idx="255742">
                  <c:v>5.79916</c:v>
                </c:pt>
                <c:pt idx="255743">
                  <c:v>5.79918</c:v>
                </c:pt>
                <c:pt idx="255744">
                  <c:v>5.79921</c:v>
                </c:pt>
                <c:pt idx="255745">
                  <c:v>5.79923</c:v>
                </c:pt>
                <c:pt idx="255746">
                  <c:v>5.79925</c:v>
                </c:pt>
                <c:pt idx="255747">
                  <c:v>5.79927</c:v>
                </c:pt>
                <c:pt idx="255748">
                  <c:v>5.7993</c:v>
                </c:pt>
                <c:pt idx="255749">
                  <c:v>5.79932</c:v>
                </c:pt>
                <c:pt idx="255750">
                  <c:v>5.79934</c:v>
                </c:pt>
                <c:pt idx="255751">
                  <c:v>5.79936</c:v>
                </c:pt>
                <c:pt idx="255752">
                  <c:v>5.79939</c:v>
                </c:pt>
                <c:pt idx="255753">
                  <c:v>5.79941</c:v>
                </c:pt>
                <c:pt idx="255754">
                  <c:v>5.79943</c:v>
                </c:pt>
                <c:pt idx="255755">
                  <c:v>5.79946</c:v>
                </c:pt>
                <c:pt idx="255756">
                  <c:v>5.79948</c:v>
                </c:pt>
                <c:pt idx="255757">
                  <c:v>5.7995</c:v>
                </c:pt>
                <c:pt idx="255758">
                  <c:v>5.79952</c:v>
                </c:pt>
                <c:pt idx="255759">
                  <c:v>5.79955</c:v>
                </c:pt>
                <c:pt idx="255760">
                  <c:v>5.79957</c:v>
                </c:pt>
                <c:pt idx="255761">
                  <c:v>5.79959</c:v>
                </c:pt>
                <c:pt idx="255762">
                  <c:v>5.79962</c:v>
                </c:pt>
                <c:pt idx="255763">
                  <c:v>5.79964</c:v>
                </c:pt>
                <c:pt idx="255764">
                  <c:v>5.79966</c:v>
                </c:pt>
                <c:pt idx="255765">
                  <c:v>5.79968</c:v>
                </c:pt>
                <c:pt idx="255766">
                  <c:v>5.79971</c:v>
                </c:pt>
                <c:pt idx="255767">
                  <c:v>5.79973</c:v>
                </c:pt>
                <c:pt idx="255768">
                  <c:v>5.79975</c:v>
                </c:pt>
                <c:pt idx="255769">
                  <c:v>5.79977</c:v>
                </c:pt>
                <c:pt idx="255770">
                  <c:v>5.7998</c:v>
                </c:pt>
                <c:pt idx="255771">
                  <c:v>5.79982</c:v>
                </c:pt>
                <c:pt idx="255772">
                  <c:v>5.79984</c:v>
                </c:pt>
                <c:pt idx="255773">
                  <c:v>5.79986</c:v>
                </c:pt>
                <c:pt idx="255774">
                  <c:v>5.79989</c:v>
                </c:pt>
                <c:pt idx="255775">
                  <c:v>5.79991</c:v>
                </c:pt>
                <c:pt idx="255776">
                  <c:v>5.79993</c:v>
                </c:pt>
                <c:pt idx="255777">
                  <c:v>5.79995</c:v>
                </c:pt>
                <c:pt idx="255778">
                  <c:v>5.79998</c:v>
                </c:pt>
                <c:pt idx="255779">
                  <c:v>5.8</c:v>
                </c:pt>
                <c:pt idx="255780">
                  <c:v>5.80002</c:v>
                </c:pt>
                <c:pt idx="255781">
                  <c:v>5.80004</c:v>
                </c:pt>
                <c:pt idx="255782">
                  <c:v>5.80007</c:v>
                </c:pt>
                <c:pt idx="255783">
                  <c:v>5.80009</c:v>
                </c:pt>
                <c:pt idx="255784">
                  <c:v>5.80011</c:v>
                </c:pt>
                <c:pt idx="255785">
                  <c:v>5.80014</c:v>
                </c:pt>
                <c:pt idx="255786">
                  <c:v>5.80016</c:v>
                </c:pt>
                <c:pt idx="255787">
                  <c:v>5.80018</c:v>
                </c:pt>
                <c:pt idx="255788">
                  <c:v>5.8002</c:v>
                </c:pt>
                <c:pt idx="255789">
                  <c:v>5.80023</c:v>
                </c:pt>
                <c:pt idx="255790">
                  <c:v>5.80025</c:v>
                </c:pt>
                <c:pt idx="255791">
                  <c:v>5.80027</c:v>
                </c:pt>
                <c:pt idx="255792">
                  <c:v>5.8003</c:v>
                </c:pt>
                <c:pt idx="255793">
                  <c:v>5.80032</c:v>
                </c:pt>
                <c:pt idx="255794">
                  <c:v>5.80034</c:v>
                </c:pt>
                <c:pt idx="255795">
                  <c:v>5.80036</c:v>
                </c:pt>
                <c:pt idx="255796">
                  <c:v>5.80039</c:v>
                </c:pt>
                <c:pt idx="255797">
                  <c:v>5.80041</c:v>
                </c:pt>
                <c:pt idx="255798">
                  <c:v>5.80043</c:v>
                </c:pt>
                <c:pt idx="255799">
                  <c:v>5.80045</c:v>
                </c:pt>
                <c:pt idx="255800">
                  <c:v>5.80048</c:v>
                </c:pt>
                <c:pt idx="255801">
                  <c:v>5.8005</c:v>
                </c:pt>
                <c:pt idx="255802">
                  <c:v>5.80052</c:v>
                </c:pt>
                <c:pt idx="255803">
                  <c:v>5.80054</c:v>
                </c:pt>
                <c:pt idx="255804">
                  <c:v>5.80057</c:v>
                </c:pt>
                <c:pt idx="255805">
                  <c:v>5.80059</c:v>
                </c:pt>
                <c:pt idx="255806">
                  <c:v>5.80061</c:v>
                </c:pt>
                <c:pt idx="255807">
                  <c:v>5.80063</c:v>
                </c:pt>
                <c:pt idx="255808">
                  <c:v>5.80066</c:v>
                </c:pt>
                <c:pt idx="255809">
                  <c:v>5.80068</c:v>
                </c:pt>
                <c:pt idx="255810">
                  <c:v>5.8007</c:v>
                </c:pt>
                <c:pt idx="255811">
                  <c:v>5.80073</c:v>
                </c:pt>
                <c:pt idx="255812">
                  <c:v>5.80075</c:v>
                </c:pt>
                <c:pt idx="255813">
                  <c:v>5.80077</c:v>
                </c:pt>
                <c:pt idx="255814">
                  <c:v>5.80079</c:v>
                </c:pt>
                <c:pt idx="255815">
                  <c:v>5.80082</c:v>
                </c:pt>
                <c:pt idx="255816">
                  <c:v>5.80084</c:v>
                </c:pt>
                <c:pt idx="255817">
                  <c:v>5.80086</c:v>
                </c:pt>
                <c:pt idx="255818">
                  <c:v>5.80088</c:v>
                </c:pt>
                <c:pt idx="255819">
                  <c:v>5.80091</c:v>
                </c:pt>
                <c:pt idx="255820">
                  <c:v>5.80093</c:v>
                </c:pt>
                <c:pt idx="255821">
                  <c:v>5.80095</c:v>
                </c:pt>
                <c:pt idx="255822">
                  <c:v>5.80098</c:v>
                </c:pt>
                <c:pt idx="255823">
                  <c:v>5.801</c:v>
                </c:pt>
                <c:pt idx="255824">
                  <c:v>5.80102</c:v>
                </c:pt>
                <c:pt idx="255825">
                  <c:v>5.80104</c:v>
                </c:pt>
                <c:pt idx="255826">
                  <c:v>5.80107</c:v>
                </c:pt>
                <c:pt idx="255827">
                  <c:v>5.80109</c:v>
                </c:pt>
                <c:pt idx="255828">
                  <c:v>5.80111</c:v>
                </c:pt>
                <c:pt idx="255829">
                  <c:v>5.80113</c:v>
                </c:pt>
                <c:pt idx="255830">
                  <c:v>5.80116</c:v>
                </c:pt>
                <c:pt idx="255831">
                  <c:v>5.80118</c:v>
                </c:pt>
                <c:pt idx="255832">
                  <c:v>5.8012</c:v>
                </c:pt>
                <c:pt idx="255833">
                  <c:v>5.80122</c:v>
                </c:pt>
                <c:pt idx="255834">
                  <c:v>5.80125</c:v>
                </c:pt>
                <c:pt idx="255835">
                  <c:v>5.80127</c:v>
                </c:pt>
                <c:pt idx="255836">
                  <c:v>5.80129</c:v>
                </c:pt>
                <c:pt idx="255837">
                  <c:v>5.80131</c:v>
                </c:pt>
                <c:pt idx="255838">
                  <c:v>5.80134</c:v>
                </c:pt>
                <c:pt idx="255839">
                  <c:v>5.80136</c:v>
                </c:pt>
                <c:pt idx="255840">
                  <c:v>5.80138</c:v>
                </c:pt>
                <c:pt idx="255841">
                  <c:v>5.80141</c:v>
                </c:pt>
                <c:pt idx="255842">
                  <c:v>5.80143</c:v>
                </c:pt>
                <c:pt idx="255843">
                  <c:v>5.80145</c:v>
                </c:pt>
                <c:pt idx="255844">
                  <c:v>5.80147</c:v>
                </c:pt>
                <c:pt idx="255845">
                  <c:v>5.8015</c:v>
                </c:pt>
                <c:pt idx="255846">
                  <c:v>5.80152</c:v>
                </c:pt>
                <c:pt idx="255847">
                  <c:v>5.80154</c:v>
                </c:pt>
                <c:pt idx="255848">
                  <c:v>5.80157</c:v>
                </c:pt>
                <c:pt idx="255849">
                  <c:v>5.80159</c:v>
                </c:pt>
                <c:pt idx="255850">
                  <c:v>5.80161</c:v>
                </c:pt>
                <c:pt idx="255851">
                  <c:v>5.80163</c:v>
                </c:pt>
                <c:pt idx="255852">
                  <c:v>5.80166</c:v>
                </c:pt>
                <c:pt idx="255853">
                  <c:v>5.80168</c:v>
                </c:pt>
                <c:pt idx="255854">
                  <c:v>5.8017</c:v>
                </c:pt>
                <c:pt idx="255855">
                  <c:v>5.80172</c:v>
                </c:pt>
                <c:pt idx="255856">
                  <c:v>5.80175</c:v>
                </c:pt>
                <c:pt idx="255857">
                  <c:v>5.80177</c:v>
                </c:pt>
                <c:pt idx="255858">
                  <c:v>5.80179</c:v>
                </c:pt>
                <c:pt idx="255859">
                  <c:v>5.80181</c:v>
                </c:pt>
                <c:pt idx="255860">
                  <c:v>5.80184</c:v>
                </c:pt>
                <c:pt idx="255861">
                  <c:v>5.80186</c:v>
                </c:pt>
                <c:pt idx="255862">
                  <c:v>5.80188</c:v>
                </c:pt>
                <c:pt idx="255863">
                  <c:v>5.8019</c:v>
                </c:pt>
                <c:pt idx="255864">
                  <c:v>5.80193</c:v>
                </c:pt>
                <c:pt idx="255865">
                  <c:v>5.80195</c:v>
                </c:pt>
                <c:pt idx="255866">
                  <c:v>5.80197</c:v>
                </c:pt>
                <c:pt idx="255867">
                  <c:v>5.80199</c:v>
                </c:pt>
                <c:pt idx="255868">
                  <c:v>5.80202</c:v>
                </c:pt>
                <c:pt idx="255869">
                  <c:v>5.80204</c:v>
                </c:pt>
                <c:pt idx="255870">
                  <c:v>5.80206</c:v>
                </c:pt>
                <c:pt idx="255871">
                  <c:v>5.80209</c:v>
                </c:pt>
                <c:pt idx="255872">
                  <c:v>5.80211</c:v>
                </c:pt>
                <c:pt idx="255873">
                  <c:v>5.80213</c:v>
                </c:pt>
                <c:pt idx="255874">
                  <c:v>5.80215</c:v>
                </c:pt>
                <c:pt idx="255875">
                  <c:v>5.80218</c:v>
                </c:pt>
                <c:pt idx="255876">
                  <c:v>5.8022</c:v>
                </c:pt>
                <c:pt idx="255877">
                  <c:v>5.80222</c:v>
                </c:pt>
                <c:pt idx="255878">
                  <c:v>5.80225</c:v>
                </c:pt>
                <c:pt idx="255879">
                  <c:v>5.80227</c:v>
                </c:pt>
                <c:pt idx="255880">
                  <c:v>5.80229</c:v>
                </c:pt>
                <c:pt idx="255881">
                  <c:v>5.80231</c:v>
                </c:pt>
                <c:pt idx="255882">
                  <c:v>5.80234</c:v>
                </c:pt>
                <c:pt idx="255883">
                  <c:v>5.80236</c:v>
                </c:pt>
                <c:pt idx="255884">
                  <c:v>5.80238</c:v>
                </c:pt>
                <c:pt idx="255885">
                  <c:v>5.8024</c:v>
                </c:pt>
                <c:pt idx="255886">
                  <c:v>5.80243</c:v>
                </c:pt>
                <c:pt idx="255887">
                  <c:v>5.80245</c:v>
                </c:pt>
                <c:pt idx="255888">
                  <c:v>5.80247</c:v>
                </c:pt>
                <c:pt idx="255889">
                  <c:v>5.80249</c:v>
                </c:pt>
                <c:pt idx="255890">
                  <c:v>5.80252</c:v>
                </c:pt>
                <c:pt idx="255891">
                  <c:v>5.80254</c:v>
                </c:pt>
                <c:pt idx="255892">
                  <c:v>5.80256</c:v>
                </c:pt>
                <c:pt idx="255893">
                  <c:v>5.80258</c:v>
                </c:pt>
                <c:pt idx="255894">
                  <c:v>5.80261</c:v>
                </c:pt>
                <c:pt idx="255895">
                  <c:v>5.80263</c:v>
                </c:pt>
                <c:pt idx="255896">
                  <c:v>5.80265</c:v>
                </c:pt>
                <c:pt idx="255897">
                  <c:v>5.80268</c:v>
                </c:pt>
                <c:pt idx="255898">
                  <c:v>5.8027</c:v>
                </c:pt>
                <c:pt idx="255899">
                  <c:v>5.80272</c:v>
                </c:pt>
                <c:pt idx="255900">
                  <c:v>5.80274</c:v>
                </c:pt>
                <c:pt idx="255901">
                  <c:v>5.80277</c:v>
                </c:pt>
                <c:pt idx="255902">
                  <c:v>5.80279</c:v>
                </c:pt>
                <c:pt idx="255903">
                  <c:v>5.80281</c:v>
                </c:pt>
                <c:pt idx="255904">
                  <c:v>5.80283</c:v>
                </c:pt>
                <c:pt idx="255905">
                  <c:v>5.80286</c:v>
                </c:pt>
                <c:pt idx="255906">
                  <c:v>5.80288</c:v>
                </c:pt>
                <c:pt idx="255907">
                  <c:v>5.8029</c:v>
                </c:pt>
                <c:pt idx="255908">
                  <c:v>5.80293</c:v>
                </c:pt>
                <c:pt idx="255909">
                  <c:v>5.80295</c:v>
                </c:pt>
                <c:pt idx="255910">
                  <c:v>5.80297</c:v>
                </c:pt>
                <c:pt idx="255911">
                  <c:v>5.80299</c:v>
                </c:pt>
                <c:pt idx="255912">
                  <c:v>5.80302</c:v>
                </c:pt>
                <c:pt idx="255913">
                  <c:v>5.80304</c:v>
                </c:pt>
                <c:pt idx="255914">
                  <c:v>5.80306</c:v>
                </c:pt>
                <c:pt idx="255915">
                  <c:v>5.80308</c:v>
                </c:pt>
                <c:pt idx="255916">
                  <c:v>5.80311</c:v>
                </c:pt>
                <c:pt idx="255917">
                  <c:v>5.80313</c:v>
                </c:pt>
                <c:pt idx="255918">
                  <c:v>5.80315</c:v>
                </c:pt>
                <c:pt idx="255919">
                  <c:v>5.80318</c:v>
                </c:pt>
                <c:pt idx="255920">
                  <c:v>5.8032</c:v>
                </c:pt>
                <c:pt idx="255921">
                  <c:v>5.80322</c:v>
                </c:pt>
                <c:pt idx="255922">
                  <c:v>5.80324</c:v>
                </c:pt>
                <c:pt idx="255923">
                  <c:v>5.80326</c:v>
                </c:pt>
                <c:pt idx="255924">
                  <c:v>5.80329</c:v>
                </c:pt>
                <c:pt idx="255925">
                  <c:v>5.80331</c:v>
                </c:pt>
                <c:pt idx="255926">
                  <c:v>5.80333</c:v>
                </c:pt>
                <c:pt idx="255927">
                  <c:v>5.80336</c:v>
                </c:pt>
                <c:pt idx="255928">
                  <c:v>5.80338</c:v>
                </c:pt>
                <c:pt idx="255929">
                  <c:v>5.8034</c:v>
                </c:pt>
                <c:pt idx="255930">
                  <c:v>5.80342</c:v>
                </c:pt>
                <c:pt idx="255931">
                  <c:v>5.80345</c:v>
                </c:pt>
                <c:pt idx="255932">
                  <c:v>5.80347</c:v>
                </c:pt>
                <c:pt idx="255933">
                  <c:v>5.80349</c:v>
                </c:pt>
                <c:pt idx="255934">
                  <c:v>5.80351</c:v>
                </c:pt>
                <c:pt idx="255935">
                  <c:v>5.80354</c:v>
                </c:pt>
                <c:pt idx="255936">
                  <c:v>5.80356</c:v>
                </c:pt>
                <c:pt idx="255937">
                  <c:v>5.80358</c:v>
                </c:pt>
                <c:pt idx="255938">
                  <c:v>5.80361</c:v>
                </c:pt>
                <c:pt idx="255939">
                  <c:v>5.80363</c:v>
                </c:pt>
                <c:pt idx="255940">
                  <c:v>5.80365</c:v>
                </c:pt>
                <c:pt idx="255941">
                  <c:v>5.80367</c:v>
                </c:pt>
                <c:pt idx="255942">
                  <c:v>5.8037</c:v>
                </c:pt>
                <c:pt idx="255943">
                  <c:v>5.80372</c:v>
                </c:pt>
                <c:pt idx="255944">
                  <c:v>5.80374</c:v>
                </c:pt>
                <c:pt idx="255945">
                  <c:v>5.80376</c:v>
                </c:pt>
                <c:pt idx="255946">
                  <c:v>5.80379</c:v>
                </c:pt>
                <c:pt idx="255947">
                  <c:v>5.80381</c:v>
                </c:pt>
                <c:pt idx="255948">
                  <c:v>5.80383</c:v>
                </c:pt>
                <c:pt idx="255949">
                  <c:v>5.80386</c:v>
                </c:pt>
                <c:pt idx="255950">
                  <c:v>5.80388</c:v>
                </c:pt>
                <c:pt idx="255951">
                  <c:v>5.8039</c:v>
                </c:pt>
                <c:pt idx="255952">
                  <c:v>5.80392</c:v>
                </c:pt>
                <c:pt idx="255953">
                  <c:v>5.80395</c:v>
                </c:pt>
                <c:pt idx="255954">
                  <c:v>5.80397</c:v>
                </c:pt>
                <c:pt idx="255955">
                  <c:v>5.80399</c:v>
                </c:pt>
                <c:pt idx="255956">
                  <c:v>5.80401</c:v>
                </c:pt>
                <c:pt idx="255957">
                  <c:v>5.80404</c:v>
                </c:pt>
                <c:pt idx="255958">
                  <c:v>5.80406</c:v>
                </c:pt>
                <c:pt idx="255959">
                  <c:v>5.80408</c:v>
                </c:pt>
                <c:pt idx="255960">
                  <c:v>5.8041</c:v>
                </c:pt>
                <c:pt idx="255961">
                  <c:v>5.80413</c:v>
                </c:pt>
                <c:pt idx="255962">
                  <c:v>5.80415</c:v>
                </c:pt>
                <c:pt idx="255963">
                  <c:v>5.80417</c:v>
                </c:pt>
                <c:pt idx="255964">
                  <c:v>5.80419</c:v>
                </c:pt>
                <c:pt idx="255965">
                  <c:v>5.80422</c:v>
                </c:pt>
                <c:pt idx="255966">
                  <c:v>5.80424</c:v>
                </c:pt>
                <c:pt idx="255967">
                  <c:v>5.80426</c:v>
                </c:pt>
                <c:pt idx="255968">
                  <c:v>5.80429</c:v>
                </c:pt>
                <c:pt idx="255969">
                  <c:v>5.80431</c:v>
                </c:pt>
                <c:pt idx="255970">
                  <c:v>5.80433</c:v>
                </c:pt>
                <c:pt idx="255971">
                  <c:v>5.80435</c:v>
                </c:pt>
                <c:pt idx="255972">
                  <c:v>5.80438</c:v>
                </c:pt>
                <c:pt idx="255973">
                  <c:v>5.8044</c:v>
                </c:pt>
                <c:pt idx="255974">
                  <c:v>5.80442</c:v>
                </c:pt>
                <c:pt idx="255975">
                  <c:v>5.80444</c:v>
                </c:pt>
                <c:pt idx="255976">
                  <c:v>5.80447</c:v>
                </c:pt>
                <c:pt idx="255977">
                  <c:v>5.80449</c:v>
                </c:pt>
                <c:pt idx="255978">
                  <c:v>5.80451</c:v>
                </c:pt>
                <c:pt idx="255979">
                  <c:v>5.80453</c:v>
                </c:pt>
                <c:pt idx="255980">
                  <c:v>5.80456</c:v>
                </c:pt>
                <c:pt idx="255981">
                  <c:v>5.80458</c:v>
                </c:pt>
                <c:pt idx="255982">
                  <c:v>5.8046</c:v>
                </c:pt>
                <c:pt idx="255983">
                  <c:v>5.80463</c:v>
                </c:pt>
                <c:pt idx="255984">
                  <c:v>5.80465</c:v>
                </c:pt>
                <c:pt idx="255985">
                  <c:v>5.80467</c:v>
                </c:pt>
                <c:pt idx="255986">
                  <c:v>5.80469</c:v>
                </c:pt>
                <c:pt idx="255987">
                  <c:v>5.80472</c:v>
                </c:pt>
                <c:pt idx="255988">
                  <c:v>5.80474</c:v>
                </c:pt>
                <c:pt idx="255989">
                  <c:v>5.80476</c:v>
                </c:pt>
                <c:pt idx="255990">
                  <c:v>5.80478</c:v>
                </c:pt>
                <c:pt idx="255991">
                  <c:v>5.80481</c:v>
                </c:pt>
                <c:pt idx="255992">
                  <c:v>5.80483</c:v>
                </c:pt>
                <c:pt idx="255993">
                  <c:v>5.80485</c:v>
                </c:pt>
                <c:pt idx="255994">
                  <c:v>5.80488</c:v>
                </c:pt>
                <c:pt idx="255995">
                  <c:v>5.8049</c:v>
                </c:pt>
                <c:pt idx="255996">
                  <c:v>5.80492</c:v>
                </c:pt>
                <c:pt idx="255997">
                  <c:v>5.80494</c:v>
                </c:pt>
                <c:pt idx="255998">
                  <c:v>5.80497</c:v>
                </c:pt>
                <c:pt idx="255999">
                  <c:v>5.80499</c:v>
                </c:pt>
                <c:pt idx="256000">
                  <c:v>5.80501</c:v>
                </c:pt>
                <c:pt idx="256001">
                  <c:v>5.80503</c:v>
                </c:pt>
                <c:pt idx="256002">
                  <c:v>5.80506</c:v>
                </c:pt>
                <c:pt idx="256003">
                  <c:v>5.80508</c:v>
                </c:pt>
                <c:pt idx="256004">
                  <c:v>5.8051</c:v>
                </c:pt>
                <c:pt idx="256005">
                  <c:v>5.80513</c:v>
                </c:pt>
                <c:pt idx="256006">
                  <c:v>5.80515</c:v>
                </c:pt>
                <c:pt idx="256007">
                  <c:v>5.80517</c:v>
                </c:pt>
                <c:pt idx="256008">
                  <c:v>5.80519</c:v>
                </c:pt>
                <c:pt idx="256009">
                  <c:v>5.80521</c:v>
                </c:pt>
                <c:pt idx="256010">
                  <c:v>5.80524</c:v>
                </c:pt>
                <c:pt idx="256011">
                  <c:v>5.80526</c:v>
                </c:pt>
                <c:pt idx="256012">
                  <c:v>5.80528</c:v>
                </c:pt>
                <c:pt idx="256013">
                  <c:v>5.80531</c:v>
                </c:pt>
                <c:pt idx="256014">
                  <c:v>5.80533</c:v>
                </c:pt>
                <c:pt idx="256015">
                  <c:v>5.80535</c:v>
                </c:pt>
                <c:pt idx="256016">
                  <c:v>5.80537</c:v>
                </c:pt>
                <c:pt idx="256017">
                  <c:v>5.8054</c:v>
                </c:pt>
                <c:pt idx="256018">
                  <c:v>5.80542</c:v>
                </c:pt>
                <c:pt idx="256019">
                  <c:v>5.80544</c:v>
                </c:pt>
                <c:pt idx="256020">
                  <c:v>5.80546</c:v>
                </c:pt>
                <c:pt idx="256021">
                  <c:v>5.80549</c:v>
                </c:pt>
                <c:pt idx="256022">
                  <c:v>5.80551</c:v>
                </c:pt>
                <c:pt idx="256023">
                  <c:v>5.80553</c:v>
                </c:pt>
                <c:pt idx="256024">
                  <c:v>5.80556</c:v>
                </c:pt>
                <c:pt idx="256025">
                  <c:v>5.80558</c:v>
                </c:pt>
                <c:pt idx="256026">
                  <c:v>5.8056</c:v>
                </c:pt>
                <c:pt idx="256027">
                  <c:v>5.80562</c:v>
                </c:pt>
                <c:pt idx="256028">
                  <c:v>5.80565</c:v>
                </c:pt>
                <c:pt idx="256029">
                  <c:v>5.80567</c:v>
                </c:pt>
                <c:pt idx="256030">
                  <c:v>5.80569</c:v>
                </c:pt>
                <c:pt idx="256031">
                  <c:v>5.80571</c:v>
                </c:pt>
                <c:pt idx="256032">
                  <c:v>5.80574</c:v>
                </c:pt>
                <c:pt idx="256033">
                  <c:v>5.80576</c:v>
                </c:pt>
                <c:pt idx="256034">
                  <c:v>5.80578</c:v>
                </c:pt>
                <c:pt idx="256035">
                  <c:v>5.80581</c:v>
                </c:pt>
                <c:pt idx="256036">
                  <c:v>5.80583</c:v>
                </c:pt>
                <c:pt idx="256037">
                  <c:v>5.80585</c:v>
                </c:pt>
                <c:pt idx="256038">
                  <c:v>5.80587</c:v>
                </c:pt>
                <c:pt idx="256039">
                  <c:v>5.8059</c:v>
                </c:pt>
                <c:pt idx="256040">
                  <c:v>5.80592</c:v>
                </c:pt>
                <c:pt idx="256041">
                  <c:v>5.80594</c:v>
                </c:pt>
                <c:pt idx="256042">
                  <c:v>5.80596</c:v>
                </c:pt>
                <c:pt idx="256043">
                  <c:v>5.80599</c:v>
                </c:pt>
                <c:pt idx="256044">
                  <c:v>5.80601</c:v>
                </c:pt>
                <c:pt idx="256045">
                  <c:v>5.80603</c:v>
                </c:pt>
                <c:pt idx="256046">
                  <c:v>5.80605</c:v>
                </c:pt>
                <c:pt idx="256047">
                  <c:v>5.80608</c:v>
                </c:pt>
                <c:pt idx="256048">
                  <c:v>5.8061</c:v>
                </c:pt>
                <c:pt idx="256049">
                  <c:v>5.80612</c:v>
                </c:pt>
                <c:pt idx="256050">
                  <c:v>5.80614</c:v>
                </c:pt>
                <c:pt idx="256051">
                  <c:v>5.80617</c:v>
                </c:pt>
                <c:pt idx="256052">
                  <c:v>5.80619</c:v>
                </c:pt>
                <c:pt idx="256053">
                  <c:v>5.80621</c:v>
                </c:pt>
                <c:pt idx="256054">
                  <c:v>5.80624</c:v>
                </c:pt>
                <c:pt idx="256055">
                  <c:v>5.80626</c:v>
                </c:pt>
                <c:pt idx="256056">
                  <c:v>5.80628</c:v>
                </c:pt>
                <c:pt idx="256057">
                  <c:v>5.8063</c:v>
                </c:pt>
                <c:pt idx="256058">
                  <c:v>5.80633</c:v>
                </c:pt>
                <c:pt idx="256059">
                  <c:v>5.80635</c:v>
                </c:pt>
                <c:pt idx="256060">
                  <c:v>5.80637</c:v>
                </c:pt>
                <c:pt idx="256061">
                  <c:v>5.8064</c:v>
                </c:pt>
                <c:pt idx="256062">
                  <c:v>5.80642</c:v>
                </c:pt>
                <c:pt idx="256063">
                  <c:v>5.80644</c:v>
                </c:pt>
                <c:pt idx="256064">
                  <c:v>5.80646</c:v>
                </c:pt>
                <c:pt idx="256065">
                  <c:v>5.80649</c:v>
                </c:pt>
                <c:pt idx="256066">
                  <c:v>5.80651</c:v>
                </c:pt>
                <c:pt idx="256067">
                  <c:v>5.80653</c:v>
                </c:pt>
                <c:pt idx="256068">
                  <c:v>5.80655</c:v>
                </c:pt>
                <c:pt idx="256069">
                  <c:v>5.80658</c:v>
                </c:pt>
                <c:pt idx="256070">
                  <c:v>5.8066</c:v>
                </c:pt>
                <c:pt idx="256071">
                  <c:v>5.80662</c:v>
                </c:pt>
                <c:pt idx="256072">
                  <c:v>5.80664</c:v>
                </c:pt>
                <c:pt idx="256073">
                  <c:v>5.80667</c:v>
                </c:pt>
                <c:pt idx="256074">
                  <c:v>5.80669</c:v>
                </c:pt>
                <c:pt idx="256075">
                  <c:v>5.80671</c:v>
                </c:pt>
                <c:pt idx="256076">
                  <c:v>5.80673</c:v>
                </c:pt>
                <c:pt idx="256077">
                  <c:v>5.80676</c:v>
                </c:pt>
                <c:pt idx="256078">
                  <c:v>5.80678</c:v>
                </c:pt>
                <c:pt idx="256079">
                  <c:v>5.8068</c:v>
                </c:pt>
                <c:pt idx="256080">
                  <c:v>5.80682</c:v>
                </c:pt>
                <c:pt idx="256081">
                  <c:v>5.80685</c:v>
                </c:pt>
                <c:pt idx="256082">
                  <c:v>5.80687</c:v>
                </c:pt>
                <c:pt idx="256083">
                  <c:v>5.80689</c:v>
                </c:pt>
                <c:pt idx="256084">
                  <c:v>5.80692</c:v>
                </c:pt>
                <c:pt idx="256085">
                  <c:v>5.80694</c:v>
                </c:pt>
                <c:pt idx="256086">
                  <c:v>5.80696</c:v>
                </c:pt>
                <c:pt idx="256087">
                  <c:v>5.80698</c:v>
                </c:pt>
                <c:pt idx="256088">
                  <c:v>5.80701</c:v>
                </c:pt>
                <c:pt idx="256089">
                  <c:v>5.80703</c:v>
                </c:pt>
                <c:pt idx="256090">
                  <c:v>5.80705</c:v>
                </c:pt>
                <c:pt idx="256091">
                  <c:v>5.80708</c:v>
                </c:pt>
                <c:pt idx="256092">
                  <c:v>5.8071</c:v>
                </c:pt>
                <c:pt idx="256093">
                  <c:v>5.80712</c:v>
                </c:pt>
                <c:pt idx="256094">
                  <c:v>5.80714</c:v>
                </c:pt>
                <c:pt idx="256095">
                  <c:v>5.80717</c:v>
                </c:pt>
                <c:pt idx="256096">
                  <c:v>5.80719</c:v>
                </c:pt>
                <c:pt idx="256097">
                  <c:v>5.80721</c:v>
                </c:pt>
                <c:pt idx="256098">
                  <c:v>5.80723</c:v>
                </c:pt>
                <c:pt idx="256099">
                  <c:v>5.80726</c:v>
                </c:pt>
                <c:pt idx="256100">
                  <c:v>5.80728</c:v>
                </c:pt>
                <c:pt idx="256101">
                  <c:v>5.8073</c:v>
                </c:pt>
                <c:pt idx="256102">
                  <c:v>5.80732</c:v>
                </c:pt>
                <c:pt idx="256103">
                  <c:v>5.80735</c:v>
                </c:pt>
                <c:pt idx="256104">
                  <c:v>5.80737</c:v>
                </c:pt>
                <c:pt idx="256105">
                  <c:v>5.80739</c:v>
                </c:pt>
                <c:pt idx="256106">
                  <c:v>5.80741</c:v>
                </c:pt>
                <c:pt idx="256107">
                  <c:v>5.80744</c:v>
                </c:pt>
                <c:pt idx="256108">
                  <c:v>5.80746</c:v>
                </c:pt>
                <c:pt idx="256109">
                  <c:v>5.80748</c:v>
                </c:pt>
                <c:pt idx="256110">
                  <c:v>5.80751</c:v>
                </c:pt>
                <c:pt idx="256111">
                  <c:v>5.80753</c:v>
                </c:pt>
                <c:pt idx="256112">
                  <c:v>5.80755</c:v>
                </c:pt>
                <c:pt idx="256113">
                  <c:v>5.80757</c:v>
                </c:pt>
                <c:pt idx="256114">
                  <c:v>5.8076</c:v>
                </c:pt>
                <c:pt idx="256115">
                  <c:v>5.80762</c:v>
                </c:pt>
                <c:pt idx="256116">
                  <c:v>5.80764</c:v>
                </c:pt>
                <c:pt idx="256117">
                  <c:v>5.80766</c:v>
                </c:pt>
                <c:pt idx="256118">
                  <c:v>5.80769</c:v>
                </c:pt>
                <c:pt idx="256119">
                  <c:v>5.80771</c:v>
                </c:pt>
                <c:pt idx="256120">
                  <c:v>5.80773</c:v>
                </c:pt>
                <c:pt idx="256121">
                  <c:v>5.80776</c:v>
                </c:pt>
                <c:pt idx="256122">
                  <c:v>5.80778</c:v>
                </c:pt>
                <c:pt idx="256123">
                  <c:v>5.8078</c:v>
                </c:pt>
                <c:pt idx="256124">
                  <c:v>5.80782</c:v>
                </c:pt>
                <c:pt idx="256125">
                  <c:v>5.80785</c:v>
                </c:pt>
                <c:pt idx="256126">
                  <c:v>5.80787</c:v>
                </c:pt>
                <c:pt idx="256127">
                  <c:v>5.80789</c:v>
                </c:pt>
                <c:pt idx="256128">
                  <c:v>5.80791</c:v>
                </c:pt>
                <c:pt idx="256129">
                  <c:v>5.80794</c:v>
                </c:pt>
                <c:pt idx="256130">
                  <c:v>5.80796</c:v>
                </c:pt>
                <c:pt idx="256131">
                  <c:v>5.80798</c:v>
                </c:pt>
                <c:pt idx="256132">
                  <c:v>5.808</c:v>
                </c:pt>
                <c:pt idx="256133">
                  <c:v>5.80803</c:v>
                </c:pt>
                <c:pt idx="256134">
                  <c:v>5.80805</c:v>
                </c:pt>
                <c:pt idx="256135">
                  <c:v>5.80807</c:v>
                </c:pt>
                <c:pt idx="256136">
                  <c:v>5.80809</c:v>
                </c:pt>
                <c:pt idx="256137">
                  <c:v>5.80812</c:v>
                </c:pt>
                <c:pt idx="256138">
                  <c:v>5.80814</c:v>
                </c:pt>
                <c:pt idx="256139">
                  <c:v>5.80816</c:v>
                </c:pt>
                <c:pt idx="256140">
                  <c:v>5.80819</c:v>
                </c:pt>
                <c:pt idx="256141">
                  <c:v>5.80821</c:v>
                </c:pt>
                <c:pt idx="256142">
                  <c:v>5.80823</c:v>
                </c:pt>
                <c:pt idx="256143">
                  <c:v>5.80825</c:v>
                </c:pt>
                <c:pt idx="256144">
                  <c:v>5.80828</c:v>
                </c:pt>
                <c:pt idx="256145">
                  <c:v>5.8083</c:v>
                </c:pt>
                <c:pt idx="256146">
                  <c:v>5.80832</c:v>
                </c:pt>
                <c:pt idx="256147">
                  <c:v>5.80835</c:v>
                </c:pt>
                <c:pt idx="256148">
                  <c:v>5.80837</c:v>
                </c:pt>
                <c:pt idx="256149">
                  <c:v>5.80839</c:v>
                </c:pt>
                <c:pt idx="256150">
                  <c:v>5.80841</c:v>
                </c:pt>
                <c:pt idx="256151">
                  <c:v>5.80844</c:v>
                </c:pt>
                <c:pt idx="256152">
                  <c:v>5.80846</c:v>
                </c:pt>
                <c:pt idx="256153">
                  <c:v>5.80848</c:v>
                </c:pt>
                <c:pt idx="256154">
                  <c:v>5.8085</c:v>
                </c:pt>
                <c:pt idx="256155">
                  <c:v>5.80853</c:v>
                </c:pt>
                <c:pt idx="256156">
                  <c:v>5.80855</c:v>
                </c:pt>
                <c:pt idx="256157">
                  <c:v>5.80857</c:v>
                </c:pt>
                <c:pt idx="256158">
                  <c:v>5.80859</c:v>
                </c:pt>
                <c:pt idx="256159">
                  <c:v>5.80862</c:v>
                </c:pt>
                <c:pt idx="256160">
                  <c:v>5.80864</c:v>
                </c:pt>
                <c:pt idx="256161">
                  <c:v>5.80866</c:v>
                </c:pt>
                <c:pt idx="256162">
                  <c:v>5.80868</c:v>
                </c:pt>
                <c:pt idx="256163">
                  <c:v>5.80871</c:v>
                </c:pt>
                <c:pt idx="256164">
                  <c:v>5.80873</c:v>
                </c:pt>
                <c:pt idx="256165">
                  <c:v>5.80875</c:v>
                </c:pt>
                <c:pt idx="256166">
                  <c:v>5.80878</c:v>
                </c:pt>
                <c:pt idx="256167">
                  <c:v>5.8088</c:v>
                </c:pt>
                <c:pt idx="256168">
                  <c:v>5.80882</c:v>
                </c:pt>
                <c:pt idx="256169">
                  <c:v>5.80884</c:v>
                </c:pt>
                <c:pt idx="256170">
                  <c:v>5.80887</c:v>
                </c:pt>
                <c:pt idx="256171">
                  <c:v>5.80889</c:v>
                </c:pt>
                <c:pt idx="256172">
                  <c:v>5.80891</c:v>
                </c:pt>
                <c:pt idx="256173">
                  <c:v>5.80893</c:v>
                </c:pt>
                <c:pt idx="256174">
                  <c:v>5.80896</c:v>
                </c:pt>
                <c:pt idx="256175">
                  <c:v>5.80898</c:v>
                </c:pt>
                <c:pt idx="256176">
                  <c:v>5.809</c:v>
                </c:pt>
                <c:pt idx="256177">
                  <c:v>5.80903</c:v>
                </c:pt>
                <c:pt idx="256178">
                  <c:v>5.80905</c:v>
                </c:pt>
                <c:pt idx="256179">
                  <c:v>5.80907</c:v>
                </c:pt>
                <c:pt idx="256180">
                  <c:v>5.80909</c:v>
                </c:pt>
                <c:pt idx="256181">
                  <c:v>5.80912</c:v>
                </c:pt>
                <c:pt idx="256182">
                  <c:v>5.80914</c:v>
                </c:pt>
                <c:pt idx="256183">
                  <c:v>5.80916</c:v>
                </c:pt>
                <c:pt idx="256184">
                  <c:v>5.80918</c:v>
                </c:pt>
                <c:pt idx="256185">
                  <c:v>5.80921</c:v>
                </c:pt>
                <c:pt idx="256186">
                  <c:v>5.80923</c:v>
                </c:pt>
                <c:pt idx="256187">
                  <c:v>5.80925</c:v>
                </c:pt>
                <c:pt idx="256188">
                  <c:v>5.80927</c:v>
                </c:pt>
                <c:pt idx="256189">
                  <c:v>5.8093</c:v>
                </c:pt>
                <c:pt idx="256190">
                  <c:v>5.80932</c:v>
                </c:pt>
                <c:pt idx="256191">
                  <c:v>5.80934</c:v>
                </c:pt>
                <c:pt idx="256192">
                  <c:v>5.80936</c:v>
                </c:pt>
                <c:pt idx="256193">
                  <c:v>5.80939</c:v>
                </c:pt>
                <c:pt idx="256194">
                  <c:v>5.80941</c:v>
                </c:pt>
                <c:pt idx="256195">
                  <c:v>5.80943</c:v>
                </c:pt>
                <c:pt idx="256196">
                  <c:v>5.80946</c:v>
                </c:pt>
                <c:pt idx="256197">
                  <c:v>5.80948</c:v>
                </c:pt>
                <c:pt idx="256198">
                  <c:v>5.8095</c:v>
                </c:pt>
                <c:pt idx="256199">
                  <c:v>5.80952</c:v>
                </c:pt>
                <c:pt idx="256200">
                  <c:v>5.80955</c:v>
                </c:pt>
                <c:pt idx="256201">
                  <c:v>5.80957</c:v>
                </c:pt>
                <c:pt idx="256202">
                  <c:v>5.80959</c:v>
                </c:pt>
                <c:pt idx="256203">
                  <c:v>5.80961</c:v>
                </c:pt>
                <c:pt idx="256204">
                  <c:v>5.80964</c:v>
                </c:pt>
                <c:pt idx="256205">
                  <c:v>5.80966</c:v>
                </c:pt>
                <c:pt idx="256206">
                  <c:v>5.80968</c:v>
                </c:pt>
                <c:pt idx="256207">
                  <c:v>5.80971</c:v>
                </c:pt>
                <c:pt idx="256208">
                  <c:v>5.80973</c:v>
                </c:pt>
                <c:pt idx="256209">
                  <c:v>5.80975</c:v>
                </c:pt>
                <c:pt idx="256210">
                  <c:v>5.80977</c:v>
                </c:pt>
                <c:pt idx="256211">
                  <c:v>5.8098</c:v>
                </c:pt>
                <c:pt idx="256212">
                  <c:v>5.80982</c:v>
                </c:pt>
                <c:pt idx="256213">
                  <c:v>5.80984</c:v>
                </c:pt>
                <c:pt idx="256214">
                  <c:v>5.80986</c:v>
                </c:pt>
                <c:pt idx="256215">
                  <c:v>5.80989</c:v>
                </c:pt>
                <c:pt idx="256216">
                  <c:v>5.80991</c:v>
                </c:pt>
                <c:pt idx="256217">
                  <c:v>5.80993</c:v>
                </c:pt>
                <c:pt idx="256218">
                  <c:v>5.80996</c:v>
                </c:pt>
                <c:pt idx="256219">
                  <c:v>5.80998</c:v>
                </c:pt>
                <c:pt idx="256220">
                  <c:v>5.81</c:v>
                </c:pt>
                <c:pt idx="256221">
                  <c:v>5.81002</c:v>
                </c:pt>
                <c:pt idx="256222">
                  <c:v>5.81004</c:v>
                </c:pt>
                <c:pt idx="256223">
                  <c:v>5.81007</c:v>
                </c:pt>
                <c:pt idx="256224">
                  <c:v>5.81009</c:v>
                </c:pt>
                <c:pt idx="256225">
                  <c:v>5.81011</c:v>
                </c:pt>
                <c:pt idx="256226">
                  <c:v>5.81014</c:v>
                </c:pt>
                <c:pt idx="256227">
                  <c:v>5.81016</c:v>
                </c:pt>
                <c:pt idx="256228">
                  <c:v>5.81018</c:v>
                </c:pt>
                <c:pt idx="256229">
                  <c:v>5.8102</c:v>
                </c:pt>
                <c:pt idx="256230">
                  <c:v>5.81023</c:v>
                </c:pt>
                <c:pt idx="256231">
                  <c:v>5.81025</c:v>
                </c:pt>
                <c:pt idx="256232">
                  <c:v>5.81027</c:v>
                </c:pt>
                <c:pt idx="256233">
                  <c:v>5.81029</c:v>
                </c:pt>
                <c:pt idx="256234">
                  <c:v>5.81032</c:v>
                </c:pt>
                <c:pt idx="256235">
                  <c:v>5.81034</c:v>
                </c:pt>
                <c:pt idx="256236">
                  <c:v>5.81036</c:v>
                </c:pt>
                <c:pt idx="256237">
                  <c:v>5.81039</c:v>
                </c:pt>
                <c:pt idx="256238">
                  <c:v>5.81041</c:v>
                </c:pt>
                <c:pt idx="256239">
                  <c:v>5.81043</c:v>
                </c:pt>
                <c:pt idx="256240">
                  <c:v>5.81045</c:v>
                </c:pt>
                <c:pt idx="256241">
                  <c:v>5.81048</c:v>
                </c:pt>
                <c:pt idx="256242">
                  <c:v>5.8105</c:v>
                </c:pt>
                <c:pt idx="256243">
                  <c:v>5.81052</c:v>
                </c:pt>
                <c:pt idx="256244">
                  <c:v>5.81054</c:v>
                </c:pt>
                <c:pt idx="256245">
                  <c:v>5.81057</c:v>
                </c:pt>
                <c:pt idx="256246">
                  <c:v>5.81059</c:v>
                </c:pt>
                <c:pt idx="256247">
                  <c:v>5.81061</c:v>
                </c:pt>
                <c:pt idx="256248">
                  <c:v>5.81064</c:v>
                </c:pt>
                <c:pt idx="256249">
                  <c:v>5.81066</c:v>
                </c:pt>
                <c:pt idx="256250">
                  <c:v>5.81068</c:v>
                </c:pt>
                <c:pt idx="256251">
                  <c:v>5.8107</c:v>
                </c:pt>
                <c:pt idx="256252">
                  <c:v>5.81073</c:v>
                </c:pt>
                <c:pt idx="256253">
                  <c:v>5.81075</c:v>
                </c:pt>
                <c:pt idx="256254">
                  <c:v>5.81077</c:v>
                </c:pt>
                <c:pt idx="256255">
                  <c:v>5.81079</c:v>
                </c:pt>
                <c:pt idx="256256">
                  <c:v>5.81082</c:v>
                </c:pt>
                <c:pt idx="256257">
                  <c:v>5.81084</c:v>
                </c:pt>
                <c:pt idx="256258">
                  <c:v>5.81086</c:v>
                </c:pt>
                <c:pt idx="256259">
                  <c:v>5.81088</c:v>
                </c:pt>
                <c:pt idx="256260">
                  <c:v>5.81091</c:v>
                </c:pt>
                <c:pt idx="256261">
                  <c:v>5.81093</c:v>
                </c:pt>
                <c:pt idx="256262">
                  <c:v>5.81095</c:v>
                </c:pt>
                <c:pt idx="256263">
                  <c:v>5.81098</c:v>
                </c:pt>
                <c:pt idx="256264">
                  <c:v>5.811</c:v>
                </c:pt>
                <c:pt idx="256265">
                  <c:v>5.81102</c:v>
                </c:pt>
                <c:pt idx="256266">
                  <c:v>5.81104</c:v>
                </c:pt>
                <c:pt idx="256267">
                  <c:v>5.81107</c:v>
                </c:pt>
                <c:pt idx="256268">
                  <c:v>5.81109</c:v>
                </c:pt>
                <c:pt idx="256269">
                  <c:v>5.81111</c:v>
                </c:pt>
                <c:pt idx="256270">
                  <c:v>5.81113</c:v>
                </c:pt>
                <c:pt idx="256271">
                  <c:v>5.81116</c:v>
                </c:pt>
                <c:pt idx="256272">
                  <c:v>5.81118</c:v>
                </c:pt>
                <c:pt idx="256273">
                  <c:v>5.8112</c:v>
                </c:pt>
                <c:pt idx="256274">
                  <c:v>5.81122</c:v>
                </c:pt>
                <c:pt idx="256275">
                  <c:v>5.81125</c:v>
                </c:pt>
                <c:pt idx="256276">
                  <c:v>5.81127</c:v>
                </c:pt>
                <c:pt idx="256277">
                  <c:v>5.81129</c:v>
                </c:pt>
                <c:pt idx="256278">
                  <c:v>5.81131</c:v>
                </c:pt>
                <c:pt idx="256279">
                  <c:v>5.81134</c:v>
                </c:pt>
                <c:pt idx="256280">
                  <c:v>5.81136</c:v>
                </c:pt>
                <c:pt idx="256281">
                  <c:v>5.81138</c:v>
                </c:pt>
                <c:pt idx="256282">
                  <c:v>5.81141</c:v>
                </c:pt>
                <c:pt idx="256283">
                  <c:v>5.81143</c:v>
                </c:pt>
                <c:pt idx="256284">
                  <c:v>5.81145</c:v>
                </c:pt>
                <c:pt idx="256285">
                  <c:v>5.81147</c:v>
                </c:pt>
                <c:pt idx="256286">
                  <c:v>5.8115</c:v>
                </c:pt>
                <c:pt idx="256287">
                  <c:v>5.81152</c:v>
                </c:pt>
                <c:pt idx="256288">
                  <c:v>5.81154</c:v>
                </c:pt>
                <c:pt idx="256289">
                  <c:v>5.81156</c:v>
                </c:pt>
                <c:pt idx="256290">
                  <c:v>5.81159</c:v>
                </c:pt>
                <c:pt idx="256291">
                  <c:v>5.81161</c:v>
                </c:pt>
                <c:pt idx="256292">
                  <c:v>5.81163</c:v>
                </c:pt>
                <c:pt idx="256293">
                  <c:v>5.81166</c:v>
                </c:pt>
                <c:pt idx="256294">
                  <c:v>5.81168</c:v>
                </c:pt>
                <c:pt idx="256295">
                  <c:v>5.8117</c:v>
                </c:pt>
                <c:pt idx="256296">
                  <c:v>5.81172</c:v>
                </c:pt>
                <c:pt idx="256297">
                  <c:v>5.81175</c:v>
                </c:pt>
                <c:pt idx="256298">
                  <c:v>5.81177</c:v>
                </c:pt>
                <c:pt idx="256299">
                  <c:v>5.81179</c:v>
                </c:pt>
                <c:pt idx="256300">
                  <c:v>5.81181</c:v>
                </c:pt>
                <c:pt idx="256301">
                  <c:v>5.81184</c:v>
                </c:pt>
                <c:pt idx="256302">
                  <c:v>5.81186</c:v>
                </c:pt>
                <c:pt idx="256303">
                  <c:v>5.81188</c:v>
                </c:pt>
                <c:pt idx="256304">
                  <c:v>5.81191</c:v>
                </c:pt>
                <c:pt idx="256305">
                  <c:v>5.81193</c:v>
                </c:pt>
                <c:pt idx="256306">
                  <c:v>5.81195</c:v>
                </c:pt>
                <c:pt idx="256307">
                  <c:v>5.81197</c:v>
                </c:pt>
                <c:pt idx="256308">
                  <c:v>5.81199</c:v>
                </c:pt>
                <c:pt idx="256309">
                  <c:v>5.81202</c:v>
                </c:pt>
                <c:pt idx="256310">
                  <c:v>5.81204</c:v>
                </c:pt>
                <c:pt idx="256311">
                  <c:v>5.81206</c:v>
                </c:pt>
                <c:pt idx="256312">
                  <c:v>5.81209</c:v>
                </c:pt>
                <c:pt idx="256313">
                  <c:v>5.81211</c:v>
                </c:pt>
                <c:pt idx="256314">
                  <c:v>5.81213</c:v>
                </c:pt>
                <c:pt idx="256315">
                  <c:v>5.81215</c:v>
                </c:pt>
                <c:pt idx="256316">
                  <c:v>5.81218</c:v>
                </c:pt>
                <c:pt idx="256317">
                  <c:v>5.8122</c:v>
                </c:pt>
                <c:pt idx="256318">
                  <c:v>5.81222</c:v>
                </c:pt>
                <c:pt idx="256319">
                  <c:v>5.81224</c:v>
                </c:pt>
                <c:pt idx="256320">
                  <c:v>5.81227</c:v>
                </c:pt>
                <c:pt idx="256321">
                  <c:v>5.81229</c:v>
                </c:pt>
                <c:pt idx="256322">
                  <c:v>5.81231</c:v>
                </c:pt>
                <c:pt idx="256323">
                  <c:v>5.81234</c:v>
                </c:pt>
                <c:pt idx="256324">
                  <c:v>5.81236</c:v>
                </c:pt>
                <c:pt idx="256325">
                  <c:v>5.81238</c:v>
                </c:pt>
                <c:pt idx="256326">
                  <c:v>5.8124</c:v>
                </c:pt>
                <c:pt idx="256327">
                  <c:v>5.81243</c:v>
                </c:pt>
                <c:pt idx="256328">
                  <c:v>5.81245</c:v>
                </c:pt>
                <c:pt idx="256329">
                  <c:v>5.81247</c:v>
                </c:pt>
                <c:pt idx="256330">
                  <c:v>5.81249</c:v>
                </c:pt>
                <c:pt idx="256331">
                  <c:v>5.81252</c:v>
                </c:pt>
                <c:pt idx="256332">
                  <c:v>5.81254</c:v>
                </c:pt>
                <c:pt idx="256333">
                  <c:v>5.81256</c:v>
                </c:pt>
                <c:pt idx="256334">
                  <c:v>5.81259</c:v>
                </c:pt>
                <c:pt idx="256335">
                  <c:v>5.81261</c:v>
                </c:pt>
                <c:pt idx="256336">
                  <c:v>5.81263</c:v>
                </c:pt>
                <c:pt idx="256337">
                  <c:v>5.81265</c:v>
                </c:pt>
                <c:pt idx="256338">
                  <c:v>5.81268</c:v>
                </c:pt>
                <c:pt idx="256339">
                  <c:v>5.8127</c:v>
                </c:pt>
                <c:pt idx="256340">
                  <c:v>5.81272</c:v>
                </c:pt>
                <c:pt idx="256341">
                  <c:v>5.81274</c:v>
                </c:pt>
                <c:pt idx="256342">
                  <c:v>5.81277</c:v>
                </c:pt>
                <c:pt idx="256343">
                  <c:v>5.81279</c:v>
                </c:pt>
                <c:pt idx="256344">
                  <c:v>5.81281</c:v>
                </c:pt>
                <c:pt idx="256345">
                  <c:v>5.81283</c:v>
                </c:pt>
                <c:pt idx="256346">
                  <c:v>5.81286</c:v>
                </c:pt>
                <c:pt idx="256347">
                  <c:v>5.81288</c:v>
                </c:pt>
                <c:pt idx="256348">
                  <c:v>5.8129</c:v>
                </c:pt>
                <c:pt idx="256349">
                  <c:v>5.81292</c:v>
                </c:pt>
                <c:pt idx="256350">
                  <c:v>5.81295</c:v>
                </c:pt>
                <c:pt idx="256351">
                  <c:v>5.81297</c:v>
                </c:pt>
                <c:pt idx="256352">
                  <c:v>5.81299</c:v>
                </c:pt>
                <c:pt idx="256353">
                  <c:v>5.81302</c:v>
                </c:pt>
                <c:pt idx="256354">
                  <c:v>5.81304</c:v>
                </c:pt>
                <c:pt idx="256355">
                  <c:v>5.81306</c:v>
                </c:pt>
                <c:pt idx="256356">
                  <c:v>5.81308</c:v>
                </c:pt>
                <c:pt idx="256357">
                  <c:v>5.81311</c:v>
                </c:pt>
                <c:pt idx="256358">
                  <c:v>5.81313</c:v>
                </c:pt>
                <c:pt idx="256359">
                  <c:v>5.81315</c:v>
                </c:pt>
                <c:pt idx="256360">
                  <c:v>5.81318</c:v>
                </c:pt>
                <c:pt idx="256361">
                  <c:v>5.8132</c:v>
                </c:pt>
                <c:pt idx="256362">
                  <c:v>5.81322</c:v>
                </c:pt>
                <c:pt idx="256363">
                  <c:v>5.81324</c:v>
                </c:pt>
                <c:pt idx="256364">
                  <c:v>5.81327</c:v>
                </c:pt>
                <c:pt idx="256365">
                  <c:v>5.81329</c:v>
                </c:pt>
                <c:pt idx="256366">
                  <c:v>5.81331</c:v>
                </c:pt>
                <c:pt idx="256367">
                  <c:v>5.81333</c:v>
                </c:pt>
                <c:pt idx="256368">
                  <c:v>5.81336</c:v>
                </c:pt>
                <c:pt idx="256369">
                  <c:v>5.81338</c:v>
                </c:pt>
                <c:pt idx="256370">
                  <c:v>5.8134</c:v>
                </c:pt>
                <c:pt idx="256371">
                  <c:v>5.81342</c:v>
                </c:pt>
                <c:pt idx="256372">
                  <c:v>5.81345</c:v>
                </c:pt>
                <c:pt idx="256373">
                  <c:v>5.81347</c:v>
                </c:pt>
                <c:pt idx="256374">
                  <c:v>5.81349</c:v>
                </c:pt>
                <c:pt idx="256375">
                  <c:v>5.81351</c:v>
                </c:pt>
                <c:pt idx="256376">
                  <c:v>5.81354</c:v>
                </c:pt>
                <c:pt idx="256377">
                  <c:v>5.81356</c:v>
                </c:pt>
                <c:pt idx="256378">
                  <c:v>5.81358</c:v>
                </c:pt>
                <c:pt idx="256379">
                  <c:v>5.8136</c:v>
                </c:pt>
                <c:pt idx="256380">
                  <c:v>5.81363</c:v>
                </c:pt>
                <c:pt idx="256381">
                  <c:v>5.81365</c:v>
                </c:pt>
                <c:pt idx="256382">
                  <c:v>5.81367</c:v>
                </c:pt>
                <c:pt idx="256383">
                  <c:v>5.8137</c:v>
                </c:pt>
                <c:pt idx="256384">
                  <c:v>5.81372</c:v>
                </c:pt>
                <c:pt idx="256385">
                  <c:v>5.81374</c:v>
                </c:pt>
                <c:pt idx="256386">
                  <c:v>5.81376</c:v>
                </c:pt>
                <c:pt idx="256387">
                  <c:v>5.81379</c:v>
                </c:pt>
                <c:pt idx="256388">
                  <c:v>5.81381</c:v>
                </c:pt>
                <c:pt idx="256389">
                  <c:v>5.81383</c:v>
                </c:pt>
                <c:pt idx="256390">
                  <c:v>5.81386</c:v>
                </c:pt>
                <c:pt idx="256391">
                  <c:v>5.81388</c:v>
                </c:pt>
                <c:pt idx="256392">
                  <c:v>5.8139</c:v>
                </c:pt>
                <c:pt idx="256393">
                  <c:v>5.81392</c:v>
                </c:pt>
                <c:pt idx="256394">
                  <c:v>5.81395</c:v>
                </c:pt>
                <c:pt idx="256395">
                  <c:v>5.81397</c:v>
                </c:pt>
                <c:pt idx="256396">
                  <c:v>5.81399</c:v>
                </c:pt>
                <c:pt idx="256397">
                  <c:v>5.81401</c:v>
                </c:pt>
                <c:pt idx="256398">
                  <c:v>5.81404</c:v>
                </c:pt>
                <c:pt idx="256399">
                  <c:v>5.81406</c:v>
                </c:pt>
                <c:pt idx="256400">
                  <c:v>5.81408</c:v>
                </c:pt>
                <c:pt idx="256401">
                  <c:v>5.8141</c:v>
                </c:pt>
                <c:pt idx="256402">
                  <c:v>5.81413</c:v>
                </c:pt>
                <c:pt idx="256403">
                  <c:v>5.81415</c:v>
                </c:pt>
                <c:pt idx="256404">
                  <c:v>5.81417</c:v>
                </c:pt>
                <c:pt idx="256405">
                  <c:v>5.81419</c:v>
                </c:pt>
                <c:pt idx="256406">
                  <c:v>5.81422</c:v>
                </c:pt>
                <c:pt idx="256407">
                  <c:v>5.81424</c:v>
                </c:pt>
                <c:pt idx="256408">
                  <c:v>5.81426</c:v>
                </c:pt>
                <c:pt idx="256409">
                  <c:v>5.81429</c:v>
                </c:pt>
                <c:pt idx="256410">
                  <c:v>5.81431</c:v>
                </c:pt>
                <c:pt idx="256411">
                  <c:v>5.81433</c:v>
                </c:pt>
                <c:pt idx="256412">
                  <c:v>5.81435</c:v>
                </c:pt>
                <c:pt idx="256413">
                  <c:v>5.81438</c:v>
                </c:pt>
                <c:pt idx="256414">
                  <c:v>5.8144</c:v>
                </c:pt>
                <c:pt idx="256415">
                  <c:v>5.81442</c:v>
                </c:pt>
                <c:pt idx="256416">
                  <c:v>5.81444</c:v>
                </c:pt>
                <c:pt idx="256417">
                  <c:v>5.81447</c:v>
                </c:pt>
                <c:pt idx="256418">
                  <c:v>5.81449</c:v>
                </c:pt>
                <c:pt idx="256419">
                  <c:v>5.81451</c:v>
                </c:pt>
                <c:pt idx="256420">
                  <c:v>5.81454</c:v>
                </c:pt>
                <c:pt idx="256421">
                  <c:v>5.81456</c:v>
                </c:pt>
                <c:pt idx="256422">
                  <c:v>5.81458</c:v>
                </c:pt>
                <c:pt idx="256423">
                  <c:v>5.8146</c:v>
                </c:pt>
                <c:pt idx="256424">
                  <c:v>5.81463</c:v>
                </c:pt>
                <c:pt idx="256425">
                  <c:v>5.81465</c:v>
                </c:pt>
                <c:pt idx="256426">
                  <c:v>5.81467</c:v>
                </c:pt>
                <c:pt idx="256427">
                  <c:v>5.81469</c:v>
                </c:pt>
                <c:pt idx="256428">
                  <c:v>5.81472</c:v>
                </c:pt>
                <c:pt idx="256429">
                  <c:v>5.81474</c:v>
                </c:pt>
                <c:pt idx="256430">
                  <c:v>5.81476</c:v>
                </c:pt>
                <c:pt idx="256431">
                  <c:v>5.81478</c:v>
                </c:pt>
                <c:pt idx="256432">
                  <c:v>5.81481</c:v>
                </c:pt>
                <c:pt idx="256433">
                  <c:v>5.81483</c:v>
                </c:pt>
                <c:pt idx="256434">
                  <c:v>5.81485</c:v>
                </c:pt>
                <c:pt idx="256435">
                  <c:v>5.81487</c:v>
                </c:pt>
                <c:pt idx="256436">
                  <c:v>5.8149</c:v>
                </c:pt>
                <c:pt idx="256437">
                  <c:v>5.81492</c:v>
                </c:pt>
                <c:pt idx="256438">
                  <c:v>5.81494</c:v>
                </c:pt>
                <c:pt idx="256439">
                  <c:v>5.81497</c:v>
                </c:pt>
                <c:pt idx="256440">
                  <c:v>5.81499</c:v>
                </c:pt>
                <c:pt idx="256441">
                  <c:v>5.81501</c:v>
                </c:pt>
                <c:pt idx="256442">
                  <c:v>5.81503</c:v>
                </c:pt>
                <c:pt idx="256443">
                  <c:v>5.81506</c:v>
                </c:pt>
                <c:pt idx="256444">
                  <c:v>5.81508</c:v>
                </c:pt>
                <c:pt idx="256445">
                  <c:v>5.8151</c:v>
                </c:pt>
                <c:pt idx="256446">
                  <c:v>5.81513</c:v>
                </c:pt>
                <c:pt idx="256447">
                  <c:v>5.81515</c:v>
                </c:pt>
                <c:pt idx="256448">
                  <c:v>5.81517</c:v>
                </c:pt>
                <c:pt idx="256449">
                  <c:v>5.81519</c:v>
                </c:pt>
                <c:pt idx="256450">
                  <c:v>5.81522</c:v>
                </c:pt>
                <c:pt idx="256451">
                  <c:v>5.81524</c:v>
                </c:pt>
                <c:pt idx="256452">
                  <c:v>5.81526</c:v>
                </c:pt>
                <c:pt idx="256453">
                  <c:v>5.81528</c:v>
                </c:pt>
                <c:pt idx="256454">
                  <c:v>5.81531</c:v>
                </c:pt>
                <c:pt idx="256455">
                  <c:v>5.81533</c:v>
                </c:pt>
                <c:pt idx="256456">
                  <c:v>5.81535</c:v>
                </c:pt>
                <c:pt idx="256457">
                  <c:v>5.81537</c:v>
                </c:pt>
                <c:pt idx="256458">
                  <c:v>5.8154</c:v>
                </c:pt>
                <c:pt idx="256459">
                  <c:v>5.81542</c:v>
                </c:pt>
                <c:pt idx="256460">
                  <c:v>5.81544</c:v>
                </c:pt>
                <c:pt idx="256461">
                  <c:v>5.81546</c:v>
                </c:pt>
                <c:pt idx="256462">
                  <c:v>5.81549</c:v>
                </c:pt>
                <c:pt idx="256463">
                  <c:v>5.81551</c:v>
                </c:pt>
                <c:pt idx="256464">
                  <c:v>5.81553</c:v>
                </c:pt>
                <c:pt idx="256465">
                  <c:v>5.81556</c:v>
                </c:pt>
                <c:pt idx="256466">
                  <c:v>5.81558</c:v>
                </c:pt>
                <c:pt idx="256467">
                  <c:v>5.8156</c:v>
                </c:pt>
                <c:pt idx="256468">
                  <c:v>5.81562</c:v>
                </c:pt>
                <c:pt idx="256469">
                  <c:v>5.81565</c:v>
                </c:pt>
                <c:pt idx="256470">
                  <c:v>5.81567</c:v>
                </c:pt>
                <c:pt idx="256471">
                  <c:v>5.81569</c:v>
                </c:pt>
                <c:pt idx="256472">
                  <c:v>5.81571</c:v>
                </c:pt>
                <c:pt idx="256473">
                  <c:v>5.81574</c:v>
                </c:pt>
                <c:pt idx="256474">
                  <c:v>5.81576</c:v>
                </c:pt>
                <c:pt idx="256475">
                  <c:v>5.81578</c:v>
                </c:pt>
                <c:pt idx="256476">
                  <c:v>5.81581</c:v>
                </c:pt>
                <c:pt idx="256477">
                  <c:v>5.81583</c:v>
                </c:pt>
                <c:pt idx="256478">
                  <c:v>5.81585</c:v>
                </c:pt>
                <c:pt idx="256479">
                  <c:v>5.81587</c:v>
                </c:pt>
                <c:pt idx="256480">
                  <c:v>5.8159</c:v>
                </c:pt>
                <c:pt idx="256481">
                  <c:v>5.81592</c:v>
                </c:pt>
                <c:pt idx="256482">
                  <c:v>5.81594</c:v>
                </c:pt>
                <c:pt idx="256483">
                  <c:v>5.81596</c:v>
                </c:pt>
                <c:pt idx="256484">
                  <c:v>5.81599</c:v>
                </c:pt>
                <c:pt idx="256485">
                  <c:v>5.81601</c:v>
                </c:pt>
                <c:pt idx="256486">
                  <c:v>5.81603</c:v>
                </c:pt>
                <c:pt idx="256487">
                  <c:v>5.81605</c:v>
                </c:pt>
                <c:pt idx="256488">
                  <c:v>5.81608</c:v>
                </c:pt>
                <c:pt idx="256489">
                  <c:v>5.8161</c:v>
                </c:pt>
                <c:pt idx="256490">
                  <c:v>5.81612</c:v>
                </c:pt>
                <c:pt idx="256491">
                  <c:v>5.81614</c:v>
                </c:pt>
                <c:pt idx="256492">
                  <c:v>5.81617</c:v>
                </c:pt>
                <c:pt idx="256493">
                  <c:v>5.81619</c:v>
                </c:pt>
                <c:pt idx="256494">
                  <c:v>5.81621</c:v>
                </c:pt>
                <c:pt idx="256495">
                  <c:v>5.81624</c:v>
                </c:pt>
                <c:pt idx="256496">
                  <c:v>5.81626</c:v>
                </c:pt>
                <c:pt idx="256497">
                  <c:v>5.81628</c:v>
                </c:pt>
                <c:pt idx="256498">
                  <c:v>5.8163</c:v>
                </c:pt>
                <c:pt idx="256499">
                  <c:v>5.81633</c:v>
                </c:pt>
                <c:pt idx="256500">
                  <c:v>5.81635</c:v>
                </c:pt>
                <c:pt idx="256501">
                  <c:v>5.81637</c:v>
                </c:pt>
                <c:pt idx="256502">
                  <c:v>5.81639</c:v>
                </c:pt>
                <c:pt idx="256503">
                  <c:v>5.81642</c:v>
                </c:pt>
                <c:pt idx="256504">
                  <c:v>5.81644</c:v>
                </c:pt>
                <c:pt idx="256505">
                  <c:v>5.81646</c:v>
                </c:pt>
                <c:pt idx="256506">
                  <c:v>5.81649</c:v>
                </c:pt>
                <c:pt idx="256507">
                  <c:v>5.81651</c:v>
                </c:pt>
                <c:pt idx="256508">
                  <c:v>5.81653</c:v>
                </c:pt>
                <c:pt idx="256509">
                  <c:v>5.81655</c:v>
                </c:pt>
                <c:pt idx="256510">
                  <c:v>5.81658</c:v>
                </c:pt>
                <c:pt idx="256511">
                  <c:v>5.8166</c:v>
                </c:pt>
                <c:pt idx="256512">
                  <c:v>5.81662</c:v>
                </c:pt>
                <c:pt idx="256513">
                  <c:v>5.81664</c:v>
                </c:pt>
                <c:pt idx="256514">
                  <c:v>5.81667</c:v>
                </c:pt>
                <c:pt idx="256515">
                  <c:v>5.81669</c:v>
                </c:pt>
                <c:pt idx="256516">
                  <c:v>5.81671</c:v>
                </c:pt>
                <c:pt idx="256517">
                  <c:v>5.81674</c:v>
                </c:pt>
                <c:pt idx="256518">
                  <c:v>5.81676</c:v>
                </c:pt>
                <c:pt idx="256519">
                  <c:v>5.81678</c:v>
                </c:pt>
                <c:pt idx="256520">
                  <c:v>5.8168</c:v>
                </c:pt>
                <c:pt idx="256521">
                  <c:v>5.81682</c:v>
                </c:pt>
                <c:pt idx="256522">
                  <c:v>5.81685</c:v>
                </c:pt>
                <c:pt idx="256523">
                  <c:v>5.81687</c:v>
                </c:pt>
                <c:pt idx="256524">
                  <c:v>5.81689</c:v>
                </c:pt>
                <c:pt idx="256525">
                  <c:v>5.81692</c:v>
                </c:pt>
                <c:pt idx="256526">
                  <c:v>5.81694</c:v>
                </c:pt>
                <c:pt idx="256527">
                  <c:v>5.81696</c:v>
                </c:pt>
                <c:pt idx="256528">
                  <c:v>5.81698</c:v>
                </c:pt>
                <c:pt idx="256529">
                  <c:v>5.81701</c:v>
                </c:pt>
                <c:pt idx="256530">
                  <c:v>5.81703</c:v>
                </c:pt>
                <c:pt idx="256531">
                  <c:v>5.81705</c:v>
                </c:pt>
                <c:pt idx="256532">
                  <c:v>5.81707</c:v>
                </c:pt>
                <c:pt idx="256533">
                  <c:v>5.8171</c:v>
                </c:pt>
                <c:pt idx="256534">
                  <c:v>5.81712</c:v>
                </c:pt>
                <c:pt idx="256535">
                  <c:v>5.81714</c:v>
                </c:pt>
                <c:pt idx="256536">
                  <c:v>5.81717</c:v>
                </c:pt>
                <c:pt idx="256537">
                  <c:v>5.81719</c:v>
                </c:pt>
                <c:pt idx="256538">
                  <c:v>5.81721</c:v>
                </c:pt>
                <c:pt idx="256539">
                  <c:v>5.81723</c:v>
                </c:pt>
                <c:pt idx="256540">
                  <c:v>5.81726</c:v>
                </c:pt>
                <c:pt idx="256541">
                  <c:v>5.81728</c:v>
                </c:pt>
                <c:pt idx="256542">
                  <c:v>5.8173</c:v>
                </c:pt>
                <c:pt idx="256543">
                  <c:v>5.81732</c:v>
                </c:pt>
                <c:pt idx="256544">
                  <c:v>5.81735</c:v>
                </c:pt>
                <c:pt idx="256545">
                  <c:v>5.81737</c:v>
                </c:pt>
                <c:pt idx="256546">
                  <c:v>5.81739</c:v>
                </c:pt>
                <c:pt idx="256547">
                  <c:v>5.81741</c:v>
                </c:pt>
                <c:pt idx="256548">
                  <c:v>5.81744</c:v>
                </c:pt>
                <c:pt idx="256549">
                  <c:v>5.81746</c:v>
                </c:pt>
                <c:pt idx="256550">
                  <c:v>5.81748</c:v>
                </c:pt>
                <c:pt idx="256551">
                  <c:v>5.81751</c:v>
                </c:pt>
                <c:pt idx="256552">
                  <c:v>5.81753</c:v>
                </c:pt>
                <c:pt idx="256553">
                  <c:v>5.81755</c:v>
                </c:pt>
                <c:pt idx="256554">
                  <c:v>5.81757</c:v>
                </c:pt>
                <c:pt idx="256555">
                  <c:v>5.8176</c:v>
                </c:pt>
                <c:pt idx="256556">
                  <c:v>5.81762</c:v>
                </c:pt>
                <c:pt idx="256557">
                  <c:v>5.81764</c:v>
                </c:pt>
                <c:pt idx="256558">
                  <c:v>5.81766</c:v>
                </c:pt>
                <c:pt idx="256559">
                  <c:v>5.81769</c:v>
                </c:pt>
                <c:pt idx="256560">
                  <c:v>5.81771</c:v>
                </c:pt>
                <c:pt idx="256561">
                  <c:v>5.81773</c:v>
                </c:pt>
                <c:pt idx="256562">
                  <c:v>5.81776</c:v>
                </c:pt>
                <c:pt idx="256563">
                  <c:v>5.81778</c:v>
                </c:pt>
                <c:pt idx="256564">
                  <c:v>5.8178</c:v>
                </c:pt>
                <c:pt idx="256565">
                  <c:v>5.81782</c:v>
                </c:pt>
                <c:pt idx="256566">
                  <c:v>5.81785</c:v>
                </c:pt>
                <c:pt idx="256567">
                  <c:v>5.81787</c:v>
                </c:pt>
                <c:pt idx="256568">
                  <c:v>5.81789</c:v>
                </c:pt>
                <c:pt idx="256569">
                  <c:v>5.81791</c:v>
                </c:pt>
                <c:pt idx="256570">
                  <c:v>5.81794</c:v>
                </c:pt>
                <c:pt idx="256571">
                  <c:v>5.81796</c:v>
                </c:pt>
                <c:pt idx="256572">
                  <c:v>5.81798</c:v>
                </c:pt>
                <c:pt idx="256573">
                  <c:v>5.81801</c:v>
                </c:pt>
                <c:pt idx="256574">
                  <c:v>5.81803</c:v>
                </c:pt>
                <c:pt idx="256575">
                  <c:v>5.81805</c:v>
                </c:pt>
                <c:pt idx="256576">
                  <c:v>5.81807</c:v>
                </c:pt>
                <c:pt idx="256577">
                  <c:v>5.81809</c:v>
                </c:pt>
                <c:pt idx="256578">
                  <c:v>5.81812</c:v>
                </c:pt>
                <c:pt idx="256579">
                  <c:v>5.81814</c:v>
                </c:pt>
                <c:pt idx="256580">
                  <c:v>5.81816</c:v>
                </c:pt>
                <c:pt idx="256581">
                  <c:v>5.81819</c:v>
                </c:pt>
                <c:pt idx="256582">
                  <c:v>5.81821</c:v>
                </c:pt>
                <c:pt idx="256583">
                  <c:v>5.81823</c:v>
                </c:pt>
                <c:pt idx="256584">
                  <c:v>5.81825</c:v>
                </c:pt>
                <c:pt idx="256585">
                  <c:v>5.81828</c:v>
                </c:pt>
                <c:pt idx="256586">
                  <c:v>5.8183</c:v>
                </c:pt>
                <c:pt idx="256587">
                  <c:v>5.81832</c:v>
                </c:pt>
                <c:pt idx="256588">
                  <c:v>5.81834</c:v>
                </c:pt>
                <c:pt idx="256589">
                  <c:v>5.81837</c:v>
                </c:pt>
                <c:pt idx="256590">
                  <c:v>5.81839</c:v>
                </c:pt>
                <c:pt idx="256591">
                  <c:v>5.81841</c:v>
                </c:pt>
                <c:pt idx="256592">
                  <c:v>5.81844</c:v>
                </c:pt>
                <c:pt idx="256593">
                  <c:v>5.81846</c:v>
                </c:pt>
                <c:pt idx="256594">
                  <c:v>5.81848</c:v>
                </c:pt>
                <c:pt idx="256595">
                  <c:v>5.8185</c:v>
                </c:pt>
                <c:pt idx="256596">
                  <c:v>5.81853</c:v>
                </c:pt>
                <c:pt idx="256597">
                  <c:v>5.81855</c:v>
                </c:pt>
                <c:pt idx="256598">
                  <c:v>5.81857</c:v>
                </c:pt>
                <c:pt idx="256599">
                  <c:v>5.81859</c:v>
                </c:pt>
                <c:pt idx="256600">
                  <c:v>5.81862</c:v>
                </c:pt>
                <c:pt idx="256601">
                  <c:v>5.81864</c:v>
                </c:pt>
                <c:pt idx="256602">
                  <c:v>5.81866</c:v>
                </c:pt>
                <c:pt idx="256603">
                  <c:v>5.81869</c:v>
                </c:pt>
                <c:pt idx="256604">
                  <c:v>5.81871</c:v>
                </c:pt>
                <c:pt idx="256605">
                  <c:v>5.81873</c:v>
                </c:pt>
                <c:pt idx="256606">
                  <c:v>5.81875</c:v>
                </c:pt>
                <c:pt idx="256607">
                  <c:v>5.81878</c:v>
                </c:pt>
                <c:pt idx="256608">
                  <c:v>5.8188</c:v>
                </c:pt>
                <c:pt idx="256609">
                  <c:v>5.81882</c:v>
                </c:pt>
                <c:pt idx="256610">
                  <c:v>5.81884</c:v>
                </c:pt>
                <c:pt idx="256611">
                  <c:v>5.81887</c:v>
                </c:pt>
                <c:pt idx="256612">
                  <c:v>5.81889</c:v>
                </c:pt>
                <c:pt idx="256613">
                  <c:v>5.81891</c:v>
                </c:pt>
                <c:pt idx="256614">
                  <c:v>5.81893</c:v>
                </c:pt>
                <c:pt idx="256615">
                  <c:v>5.81896</c:v>
                </c:pt>
                <c:pt idx="256616">
                  <c:v>5.81898</c:v>
                </c:pt>
                <c:pt idx="256617">
                  <c:v>5.819</c:v>
                </c:pt>
                <c:pt idx="256618">
                  <c:v>5.81902</c:v>
                </c:pt>
                <c:pt idx="256619">
                  <c:v>5.81905</c:v>
                </c:pt>
                <c:pt idx="256620">
                  <c:v>5.81907</c:v>
                </c:pt>
                <c:pt idx="256621">
                  <c:v>5.81909</c:v>
                </c:pt>
                <c:pt idx="256622">
                  <c:v>5.81912</c:v>
                </c:pt>
                <c:pt idx="256623">
                  <c:v>5.81914</c:v>
                </c:pt>
                <c:pt idx="256624">
                  <c:v>5.81916</c:v>
                </c:pt>
                <c:pt idx="256625">
                  <c:v>5.81918</c:v>
                </c:pt>
                <c:pt idx="256626">
                  <c:v>5.81921</c:v>
                </c:pt>
                <c:pt idx="256627">
                  <c:v>5.81923</c:v>
                </c:pt>
                <c:pt idx="256628">
                  <c:v>5.81925</c:v>
                </c:pt>
                <c:pt idx="256629">
                  <c:v>5.81927</c:v>
                </c:pt>
                <c:pt idx="256630">
                  <c:v>5.8193</c:v>
                </c:pt>
                <c:pt idx="256631">
                  <c:v>5.81932</c:v>
                </c:pt>
                <c:pt idx="256632">
                  <c:v>5.81934</c:v>
                </c:pt>
                <c:pt idx="256633">
                  <c:v>5.81937</c:v>
                </c:pt>
                <c:pt idx="256634">
                  <c:v>5.81939</c:v>
                </c:pt>
                <c:pt idx="256635">
                  <c:v>5.81941</c:v>
                </c:pt>
                <c:pt idx="256636">
                  <c:v>5.81943</c:v>
                </c:pt>
                <c:pt idx="256637">
                  <c:v>5.81946</c:v>
                </c:pt>
                <c:pt idx="256638">
                  <c:v>5.81948</c:v>
                </c:pt>
                <c:pt idx="256639">
                  <c:v>5.8195</c:v>
                </c:pt>
                <c:pt idx="256640">
                  <c:v>5.81952</c:v>
                </c:pt>
                <c:pt idx="256641">
                  <c:v>5.81955</c:v>
                </c:pt>
                <c:pt idx="256642">
                  <c:v>5.81957</c:v>
                </c:pt>
                <c:pt idx="256643">
                  <c:v>5.81959</c:v>
                </c:pt>
                <c:pt idx="256644">
                  <c:v>5.81961</c:v>
                </c:pt>
                <c:pt idx="256645">
                  <c:v>5.81964</c:v>
                </c:pt>
                <c:pt idx="256646">
                  <c:v>5.81966</c:v>
                </c:pt>
                <c:pt idx="256647">
                  <c:v>5.81968</c:v>
                </c:pt>
                <c:pt idx="256648">
                  <c:v>5.8197</c:v>
                </c:pt>
                <c:pt idx="256649">
                  <c:v>5.81973</c:v>
                </c:pt>
                <c:pt idx="256650">
                  <c:v>5.81975</c:v>
                </c:pt>
                <c:pt idx="256651">
                  <c:v>5.81977</c:v>
                </c:pt>
                <c:pt idx="256652">
                  <c:v>5.8198</c:v>
                </c:pt>
                <c:pt idx="256653">
                  <c:v>5.81982</c:v>
                </c:pt>
                <c:pt idx="256654">
                  <c:v>5.81984</c:v>
                </c:pt>
                <c:pt idx="256655">
                  <c:v>5.81986</c:v>
                </c:pt>
                <c:pt idx="256656">
                  <c:v>5.81989</c:v>
                </c:pt>
                <c:pt idx="256657">
                  <c:v>5.81991</c:v>
                </c:pt>
                <c:pt idx="256658">
                  <c:v>5.81993</c:v>
                </c:pt>
                <c:pt idx="256659">
                  <c:v>5.81996</c:v>
                </c:pt>
                <c:pt idx="256660">
                  <c:v>5.81998</c:v>
                </c:pt>
                <c:pt idx="256661">
                  <c:v>5.82</c:v>
                </c:pt>
                <c:pt idx="256662">
                  <c:v>5.82002</c:v>
                </c:pt>
                <c:pt idx="256663">
                  <c:v>5.82005</c:v>
                </c:pt>
                <c:pt idx="256664">
                  <c:v>5.82007</c:v>
                </c:pt>
                <c:pt idx="256665">
                  <c:v>5.82009</c:v>
                </c:pt>
                <c:pt idx="256666">
                  <c:v>5.82011</c:v>
                </c:pt>
                <c:pt idx="256667">
                  <c:v>5.82014</c:v>
                </c:pt>
                <c:pt idx="256668">
                  <c:v>5.82016</c:v>
                </c:pt>
                <c:pt idx="256669">
                  <c:v>5.82018</c:v>
                </c:pt>
                <c:pt idx="256670">
                  <c:v>5.8202</c:v>
                </c:pt>
                <c:pt idx="256671">
                  <c:v>5.82023</c:v>
                </c:pt>
                <c:pt idx="256672">
                  <c:v>5.82025</c:v>
                </c:pt>
                <c:pt idx="256673">
                  <c:v>5.82027</c:v>
                </c:pt>
                <c:pt idx="256674">
                  <c:v>5.82029</c:v>
                </c:pt>
                <c:pt idx="256675">
                  <c:v>5.82032</c:v>
                </c:pt>
                <c:pt idx="256676">
                  <c:v>5.82034</c:v>
                </c:pt>
                <c:pt idx="256677">
                  <c:v>5.82036</c:v>
                </c:pt>
                <c:pt idx="256678">
                  <c:v>5.82038</c:v>
                </c:pt>
                <c:pt idx="256679">
                  <c:v>5.82041</c:v>
                </c:pt>
                <c:pt idx="256680">
                  <c:v>5.82043</c:v>
                </c:pt>
                <c:pt idx="256681">
                  <c:v>5.82045</c:v>
                </c:pt>
                <c:pt idx="256682">
                  <c:v>5.82048</c:v>
                </c:pt>
                <c:pt idx="256683">
                  <c:v>5.8205</c:v>
                </c:pt>
                <c:pt idx="256684">
                  <c:v>5.82052</c:v>
                </c:pt>
                <c:pt idx="256685">
                  <c:v>5.82054</c:v>
                </c:pt>
                <c:pt idx="256686">
                  <c:v>5.82057</c:v>
                </c:pt>
                <c:pt idx="256687">
                  <c:v>5.82059</c:v>
                </c:pt>
                <c:pt idx="256688">
                  <c:v>5.82061</c:v>
                </c:pt>
                <c:pt idx="256689">
                  <c:v>5.82064</c:v>
                </c:pt>
                <c:pt idx="256690">
                  <c:v>5.82066</c:v>
                </c:pt>
                <c:pt idx="256691">
                  <c:v>5.82068</c:v>
                </c:pt>
                <c:pt idx="256692">
                  <c:v>5.8207</c:v>
                </c:pt>
                <c:pt idx="256693">
                  <c:v>5.82073</c:v>
                </c:pt>
                <c:pt idx="256694">
                  <c:v>5.82075</c:v>
                </c:pt>
                <c:pt idx="256695">
                  <c:v>5.82077</c:v>
                </c:pt>
                <c:pt idx="256696">
                  <c:v>5.82079</c:v>
                </c:pt>
                <c:pt idx="256697">
                  <c:v>5.82082</c:v>
                </c:pt>
                <c:pt idx="256698">
                  <c:v>5.82084</c:v>
                </c:pt>
                <c:pt idx="256699">
                  <c:v>5.82086</c:v>
                </c:pt>
                <c:pt idx="256700">
                  <c:v>5.82088</c:v>
                </c:pt>
                <c:pt idx="256701">
                  <c:v>5.82091</c:v>
                </c:pt>
                <c:pt idx="256702">
                  <c:v>5.82093</c:v>
                </c:pt>
                <c:pt idx="256703">
                  <c:v>5.82095</c:v>
                </c:pt>
                <c:pt idx="256704">
                  <c:v>5.82097</c:v>
                </c:pt>
                <c:pt idx="256705">
                  <c:v>5.821</c:v>
                </c:pt>
                <c:pt idx="256706">
                  <c:v>5.82102</c:v>
                </c:pt>
                <c:pt idx="256707">
                  <c:v>5.82104</c:v>
                </c:pt>
                <c:pt idx="256708">
                  <c:v>5.82107</c:v>
                </c:pt>
                <c:pt idx="256709">
                  <c:v>5.82109</c:v>
                </c:pt>
                <c:pt idx="256710">
                  <c:v>5.82111</c:v>
                </c:pt>
                <c:pt idx="256711">
                  <c:v>5.82113</c:v>
                </c:pt>
                <c:pt idx="256712">
                  <c:v>5.82116</c:v>
                </c:pt>
                <c:pt idx="256713">
                  <c:v>5.82118</c:v>
                </c:pt>
                <c:pt idx="256714">
                  <c:v>5.8212</c:v>
                </c:pt>
                <c:pt idx="256715">
                  <c:v>5.82122</c:v>
                </c:pt>
                <c:pt idx="256716">
                  <c:v>5.82125</c:v>
                </c:pt>
                <c:pt idx="256717">
                  <c:v>5.82127</c:v>
                </c:pt>
                <c:pt idx="256718">
                  <c:v>5.82129</c:v>
                </c:pt>
                <c:pt idx="256719">
                  <c:v>5.82132</c:v>
                </c:pt>
                <c:pt idx="256720">
                  <c:v>5.82134</c:v>
                </c:pt>
                <c:pt idx="256721">
                  <c:v>5.82136</c:v>
                </c:pt>
                <c:pt idx="256722">
                  <c:v>5.82138</c:v>
                </c:pt>
                <c:pt idx="256723">
                  <c:v>5.82141</c:v>
                </c:pt>
                <c:pt idx="256724">
                  <c:v>5.82143</c:v>
                </c:pt>
                <c:pt idx="256725">
                  <c:v>5.82145</c:v>
                </c:pt>
                <c:pt idx="256726">
                  <c:v>5.82147</c:v>
                </c:pt>
                <c:pt idx="256727">
                  <c:v>5.8215</c:v>
                </c:pt>
                <c:pt idx="256728">
                  <c:v>5.82152</c:v>
                </c:pt>
                <c:pt idx="256729">
                  <c:v>5.82154</c:v>
                </c:pt>
                <c:pt idx="256730">
                  <c:v>5.82156</c:v>
                </c:pt>
                <c:pt idx="256731">
                  <c:v>5.82159</c:v>
                </c:pt>
                <c:pt idx="256732">
                  <c:v>5.82161</c:v>
                </c:pt>
                <c:pt idx="256733">
                  <c:v>5.82163</c:v>
                </c:pt>
                <c:pt idx="256734">
                  <c:v>5.82165</c:v>
                </c:pt>
                <c:pt idx="256735">
                  <c:v>5.82168</c:v>
                </c:pt>
                <c:pt idx="256736">
                  <c:v>5.8217</c:v>
                </c:pt>
                <c:pt idx="256737">
                  <c:v>5.82172</c:v>
                </c:pt>
                <c:pt idx="256738">
                  <c:v>5.82175</c:v>
                </c:pt>
                <c:pt idx="256739">
                  <c:v>5.82177</c:v>
                </c:pt>
                <c:pt idx="256740">
                  <c:v>5.82179</c:v>
                </c:pt>
                <c:pt idx="256741">
                  <c:v>5.82181</c:v>
                </c:pt>
                <c:pt idx="256742">
                  <c:v>5.82184</c:v>
                </c:pt>
                <c:pt idx="256743">
                  <c:v>5.82186</c:v>
                </c:pt>
                <c:pt idx="256744">
                  <c:v>5.82188</c:v>
                </c:pt>
                <c:pt idx="256745">
                  <c:v>5.82191</c:v>
                </c:pt>
                <c:pt idx="256746">
                  <c:v>5.82193</c:v>
                </c:pt>
                <c:pt idx="256747">
                  <c:v>5.82195</c:v>
                </c:pt>
                <c:pt idx="256748">
                  <c:v>5.82197</c:v>
                </c:pt>
                <c:pt idx="256749">
                  <c:v>5.822</c:v>
                </c:pt>
                <c:pt idx="256750">
                  <c:v>5.82202</c:v>
                </c:pt>
                <c:pt idx="256751">
                  <c:v>5.82204</c:v>
                </c:pt>
                <c:pt idx="256752">
                  <c:v>5.82206</c:v>
                </c:pt>
                <c:pt idx="256753">
                  <c:v>5.82209</c:v>
                </c:pt>
                <c:pt idx="256754">
                  <c:v>5.82211</c:v>
                </c:pt>
                <c:pt idx="256755">
                  <c:v>5.82213</c:v>
                </c:pt>
                <c:pt idx="256756">
                  <c:v>5.82215</c:v>
                </c:pt>
                <c:pt idx="256757">
                  <c:v>5.82218</c:v>
                </c:pt>
                <c:pt idx="256758">
                  <c:v>5.8222</c:v>
                </c:pt>
                <c:pt idx="256759">
                  <c:v>5.82222</c:v>
                </c:pt>
                <c:pt idx="256760">
                  <c:v>5.82224</c:v>
                </c:pt>
                <c:pt idx="256761">
                  <c:v>5.82227</c:v>
                </c:pt>
                <c:pt idx="256762">
                  <c:v>5.82229</c:v>
                </c:pt>
                <c:pt idx="256763">
                  <c:v>5.82231</c:v>
                </c:pt>
                <c:pt idx="256764">
                  <c:v>5.82234</c:v>
                </c:pt>
                <c:pt idx="256765">
                  <c:v>5.82236</c:v>
                </c:pt>
                <c:pt idx="256766">
                  <c:v>5.82238</c:v>
                </c:pt>
                <c:pt idx="256767">
                  <c:v>5.8224</c:v>
                </c:pt>
                <c:pt idx="256768">
                  <c:v>5.82243</c:v>
                </c:pt>
                <c:pt idx="256769">
                  <c:v>5.82245</c:v>
                </c:pt>
                <c:pt idx="256770">
                  <c:v>5.82247</c:v>
                </c:pt>
                <c:pt idx="256771">
                  <c:v>5.82249</c:v>
                </c:pt>
                <c:pt idx="256772">
                  <c:v>5.82252</c:v>
                </c:pt>
                <c:pt idx="256773">
                  <c:v>5.82254</c:v>
                </c:pt>
                <c:pt idx="256774">
                  <c:v>5.82256</c:v>
                </c:pt>
                <c:pt idx="256775">
                  <c:v>5.82259</c:v>
                </c:pt>
                <c:pt idx="256776">
                  <c:v>5.82261</c:v>
                </c:pt>
                <c:pt idx="256777">
                  <c:v>5.82263</c:v>
                </c:pt>
                <c:pt idx="256778">
                  <c:v>5.82265</c:v>
                </c:pt>
                <c:pt idx="256779">
                  <c:v>5.82268</c:v>
                </c:pt>
                <c:pt idx="256780">
                  <c:v>5.8227</c:v>
                </c:pt>
                <c:pt idx="256781">
                  <c:v>5.82272</c:v>
                </c:pt>
                <c:pt idx="256782">
                  <c:v>5.82274</c:v>
                </c:pt>
                <c:pt idx="256783">
                  <c:v>5.82277</c:v>
                </c:pt>
                <c:pt idx="256784">
                  <c:v>5.82279</c:v>
                </c:pt>
                <c:pt idx="256785">
                  <c:v>5.82281</c:v>
                </c:pt>
                <c:pt idx="256786">
                  <c:v>5.82283</c:v>
                </c:pt>
                <c:pt idx="256787">
                  <c:v>5.82286</c:v>
                </c:pt>
                <c:pt idx="256788">
                  <c:v>5.82288</c:v>
                </c:pt>
                <c:pt idx="256789">
                  <c:v>5.8229</c:v>
                </c:pt>
                <c:pt idx="256790">
                  <c:v>5.82292</c:v>
                </c:pt>
                <c:pt idx="256791">
                  <c:v>5.82295</c:v>
                </c:pt>
                <c:pt idx="256792">
                  <c:v>5.82297</c:v>
                </c:pt>
                <c:pt idx="256793">
                  <c:v>5.82299</c:v>
                </c:pt>
                <c:pt idx="256794">
                  <c:v>5.82302</c:v>
                </c:pt>
                <c:pt idx="256795">
                  <c:v>5.82304</c:v>
                </c:pt>
                <c:pt idx="256796">
                  <c:v>5.82306</c:v>
                </c:pt>
                <c:pt idx="256797">
                  <c:v>5.82308</c:v>
                </c:pt>
                <c:pt idx="256798">
                  <c:v>5.82311</c:v>
                </c:pt>
                <c:pt idx="256799">
                  <c:v>5.82313</c:v>
                </c:pt>
                <c:pt idx="256800">
                  <c:v>5.82315</c:v>
                </c:pt>
                <c:pt idx="256801">
                  <c:v>5.82317</c:v>
                </c:pt>
                <c:pt idx="256802">
                  <c:v>5.8232</c:v>
                </c:pt>
                <c:pt idx="256803">
                  <c:v>5.82322</c:v>
                </c:pt>
                <c:pt idx="256804">
                  <c:v>5.82324</c:v>
                </c:pt>
                <c:pt idx="256805">
                  <c:v>5.82327</c:v>
                </c:pt>
                <c:pt idx="256806">
                  <c:v>5.82329</c:v>
                </c:pt>
                <c:pt idx="256807">
                  <c:v>5.82331</c:v>
                </c:pt>
                <c:pt idx="256808">
                  <c:v>5.82333</c:v>
                </c:pt>
                <c:pt idx="256809">
                  <c:v>5.82336</c:v>
                </c:pt>
                <c:pt idx="256810">
                  <c:v>5.82338</c:v>
                </c:pt>
                <c:pt idx="256811">
                  <c:v>5.8234</c:v>
                </c:pt>
                <c:pt idx="256812">
                  <c:v>5.82342</c:v>
                </c:pt>
                <c:pt idx="256813">
                  <c:v>5.82345</c:v>
                </c:pt>
                <c:pt idx="256814">
                  <c:v>5.82347</c:v>
                </c:pt>
                <c:pt idx="256815">
                  <c:v>5.82349</c:v>
                </c:pt>
                <c:pt idx="256816">
                  <c:v>5.82352</c:v>
                </c:pt>
                <c:pt idx="256817">
                  <c:v>5.82354</c:v>
                </c:pt>
                <c:pt idx="256818">
                  <c:v>5.82356</c:v>
                </c:pt>
                <c:pt idx="256819">
                  <c:v>5.82358</c:v>
                </c:pt>
                <c:pt idx="256820">
                  <c:v>5.8236</c:v>
                </c:pt>
                <c:pt idx="256821">
                  <c:v>5.82363</c:v>
                </c:pt>
                <c:pt idx="256822">
                  <c:v>5.82365</c:v>
                </c:pt>
                <c:pt idx="256823">
                  <c:v>5.82367</c:v>
                </c:pt>
                <c:pt idx="256824">
                  <c:v>5.8237</c:v>
                </c:pt>
                <c:pt idx="256825">
                  <c:v>5.82372</c:v>
                </c:pt>
                <c:pt idx="256826">
                  <c:v>5.82374</c:v>
                </c:pt>
                <c:pt idx="256827">
                  <c:v>5.82376</c:v>
                </c:pt>
                <c:pt idx="256828">
                  <c:v>5.82379</c:v>
                </c:pt>
                <c:pt idx="256829">
                  <c:v>5.82381</c:v>
                </c:pt>
                <c:pt idx="256830">
                  <c:v>5.82383</c:v>
                </c:pt>
                <c:pt idx="256831">
                  <c:v>5.82386</c:v>
                </c:pt>
                <c:pt idx="256832">
                  <c:v>5.82388</c:v>
                </c:pt>
                <c:pt idx="256833">
                  <c:v>5.8239</c:v>
                </c:pt>
                <c:pt idx="256834">
                  <c:v>5.82392</c:v>
                </c:pt>
                <c:pt idx="256835">
                  <c:v>5.82395</c:v>
                </c:pt>
                <c:pt idx="256836">
                  <c:v>5.82397</c:v>
                </c:pt>
                <c:pt idx="256837">
                  <c:v>5.82399</c:v>
                </c:pt>
                <c:pt idx="256838">
                  <c:v>5.82401</c:v>
                </c:pt>
                <c:pt idx="256839">
                  <c:v>5.82404</c:v>
                </c:pt>
                <c:pt idx="256840">
                  <c:v>5.82406</c:v>
                </c:pt>
                <c:pt idx="256841">
                  <c:v>5.82408</c:v>
                </c:pt>
                <c:pt idx="256842">
                  <c:v>5.8241</c:v>
                </c:pt>
                <c:pt idx="256843">
                  <c:v>5.82413</c:v>
                </c:pt>
                <c:pt idx="256844">
                  <c:v>5.82415</c:v>
                </c:pt>
                <c:pt idx="256845">
                  <c:v>5.82417</c:v>
                </c:pt>
                <c:pt idx="256846">
                  <c:v>5.82419</c:v>
                </c:pt>
                <c:pt idx="256847">
                  <c:v>5.82422</c:v>
                </c:pt>
                <c:pt idx="256848">
                  <c:v>5.82424</c:v>
                </c:pt>
                <c:pt idx="256849">
                  <c:v>5.82426</c:v>
                </c:pt>
                <c:pt idx="256850">
                  <c:v>5.82429</c:v>
                </c:pt>
                <c:pt idx="256851">
                  <c:v>5.82431</c:v>
                </c:pt>
                <c:pt idx="256852">
                  <c:v>5.82433</c:v>
                </c:pt>
                <c:pt idx="256853">
                  <c:v>5.82435</c:v>
                </c:pt>
                <c:pt idx="256854">
                  <c:v>5.82438</c:v>
                </c:pt>
                <c:pt idx="256855">
                  <c:v>5.8244</c:v>
                </c:pt>
                <c:pt idx="256856">
                  <c:v>5.82442</c:v>
                </c:pt>
                <c:pt idx="256857">
                  <c:v>5.82444</c:v>
                </c:pt>
                <c:pt idx="256858">
                  <c:v>5.82447</c:v>
                </c:pt>
                <c:pt idx="256859">
                  <c:v>5.82449</c:v>
                </c:pt>
                <c:pt idx="256860">
                  <c:v>5.82451</c:v>
                </c:pt>
                <c:pt idx="256861">
                  <c:v>5.82454</c:v>
                </c:pt>
                <c:pt idx="256862">
                  <c:v>5.82456</c:v>
                </c:pt>
                <c:pt idx="256863">
                  <c:v>5.82458</c:v>
                </c:pt>
                <c:pt idx="256864">
                  <c:v>5.8246</c:v>
                </c:pt>
                <c:pt idx="256865">
                  <c:v>5.82463</c:v>
                </c:pt>
                <c:pt idx="256866">
                  <c:v>5.82465</c:v>
                </c:pt>
                <c:pt idx="256867">
                  <c:v>5.82467</c:v>
                </c:pt>
                <c:pt idx="256868">
                  <c:v>5.82469</c:v>
                </c:pt>
                <c:pt idx="256869">
                  <c:v>5.82472</c:v>
                </c:pt>
                <c:pt idx="256870">
                  <c:v>5.82474</c:v>
                </c:pt>
                <c:pt idx="256871">
                  <c:v>5.82476</c:v>
                </c:pt>
                <c:pt idx="256872">
                  <c:v>5.82479</c:v>
                </c:pt>
                <c:pt idx="256873">
                  <c:v>5.82481</c:v>
                </c:pt>
                <c:pt idx="256874">
                  <c:v>5.82483</c:v>
                </c:pt>
                <c:pt idx="256875">
                  <c:v>5.82485</c:v>
                </c:pt>
                <c:pt idx="256876">
                  <c:v>5.82487</c:v>
                </c:pt>
                <c:pt idx="256877">
                  <c:v>5.8249</c:v>
                </c:pt>
                <c:pt idx="256878">
                  <c:v>5.82492</c:v>
                </c:pt>
                <c:pt idx="256879">
                  <c:v>5.82494</c:v>
                </c:pt>
                <c:pt idx="256880">
                  <c:v>5.82497</c:v>
                </c:pt>
                <c:pt idx="256881">
                  <c:v>5.82499</c:v>
                </c:pt>
                <c:pt idx="256882">
                  <c:v>5.82501</c:v>
                </c:pt>
                <c:pt idx="256883">
                  <c:v>5.82503</c:v>
                </c:pt>
                <c:pt idx="256884">
                  <c:v>5.82506</c:v>
                </c:pt>
                <c:pt idx="256885">
                  <c:v>5.82508</c:v>
                </c:pt>
                <c:pt idx="256886">
                  <c:v>5.8251</c:v>
                </c:pt>
                <c:pt idx="256887">
                  <c:v>5.82512</c:v>
                </c:pt>
                <c:pt idx="256888">
                  <c:v>5.82515</c:v>
                </c:pt>
                <c:pt idx="256889">
                  <c:v>5.82517</c:v>
                </c:pt>
                <c:pt idx="256890">
                  <c:v>5.82519</c:v>
                </c:pt>
                <c:pt idx="256891">
                  <c:v>5.82522</c:v>
                </c:pt>
                <c:pt idx="256892">
                  <c:v>5.82524</c:v>
                </c:pt>
                <c:pt idx="256893">
                  <c:v>5.82526</c:v>
                </c:pt>
                <c:pt idx="256894">
                  <c:v>5.82528</c:v>
                </c:pt>
                <c:pt idx="256895">
                  <c:v>5.82531</c:v>
                </c:pt>
                <c:pt idx="256896">
                  <c:v>5.82533</c:v>
                </c:pt>
                <c:pt idx="256897">
                  <c:v>5.82535</c:v>
                </c:pt>
                <c:pt idx="256898">
                  <c:v>5.82537</c:v>
                </c:pt>
                <c:pt idx="256899">
                  <c:v>5.8254</c:v>
                </c:pt>
                <c:pt idx="256900">
                  <c:v>5.82542</c:v>
                </c:pt>
                <c:pt idx="256901">
                  <c:v>5.82544</c:v>
                </c:pt>
                <c:pt idx="256902">
                  <c:v>5.82547</c:v>
                </c:pt>
                <c:pt idx="256903">
                  <c:v>5.82549</c:v>
                </c:pt>
                <c:pt idx="256904">
                  <c:v>5.82551</c:v>
                </c:pt>
                <c:pt idx="256905">
                  <c:v>5.82553</c:v>
                </c:pt>
                <c:pt idx="256906">
                  <c:v>5.82556</c:v>
                </c:pt>
                <c:pt idx="256907">
                  <c:v>5.82558</c:v>
                </c:pt>
                <c:pt idx="256908">
                  <c:v>5.8256</c:v>
                </c:pt>
                <c:pt idx="256909">
                  <c:v>5.82562</c:v>
                </c:pt>
                <c:pt idx="256910">
                  <c:v>5.82565</c:v>
                </c:pt>
                <c:pt idx="256911">
                  <c:v>5.82567</c:v>
                </c:pt>
                <c:pt idx="256912">
                  <c:v>5.82569</c:v>
                </c:pt>
                <c:pt idx="256913">
                  <c:v>5.82571</c:v>
                </c:pt>
                <c:pt idx="256914">
                  <c:v>5.82574</c:v>
                </c:pt>
                <c:pt idx="256915">
                  <c:v>5.82576</c:v>
                </c:pt>
                <c:pt idx="256916">
                  <c:v>5.82578</c:v>
                </c:pt>
                <c:pt idx="256917">
                  <c:v>5.8258</c:v>
                </c:pt>
                <c:pt idx="256918">
                  <c:v>5.82583</c:v>
                </c:pt>
                <c:pt idx="256919">
                  <c:v>5.82585</c:v>
                </c:pt>
                <c:pt idx="256920">
                  <c:v>5.82587</c:v>
                </c:pt>
                <c:pt idx="256921">
                  <c:v>5.8259</c:v>
                </c:pt>
                <c:pt idx="256922">
                  <c:v>5.82592</c:v>
                </c:pt>
                <c:pt idx="256923">
                  <c:v>5.82594</c:v>
                </c:pt>
                <c:pt idx="256924">
                  <c:v>5.82596</c:v>
                </c:pt>
                <c:pt idx="256925">
                  <c:v>5.82599</c:v>
                </c:pt>
                <c:pt idx="256926">
                  <c:v>5.82601</c:v>
                </c:pt>
                <c:pt idx="256927">
                  <c:v>5.82603</c:v>
                </c:pt>
                <c:pt idx="256928">
                  <c:v>5.82605</c:v>
                </c:pt>
                <c:pt idx="256929">
                  <c:v>5.82608</c:v>
                </c:pt>
                <c:pt idx="256930">
                  <c:v>5.8261</c:v>
                </c:pt>
                <c:pt idx="256931">
                  <c:v>5.82612</c:v>
                </c:pt>
                <c:pt idx="256932">
                  <c:v>5.82615</c:v>
                </c:pt>
                <c:pt idx="256933">
                  <c:v>5.82617</c:v>
                </c:pt>
                <c:pt idx="256934">
                  <c:v>5.82619</c:v>
                </c:pt>
                <c:pt idx="256935">
                  <c:v>5.82621</c:v>
                </c:pt>
                <c:pt idx="256936">
                  <c:v>5.82624</c:v>
                </c:pt>
                <c:pt idx="256937">
                  <c:v>5.82626</c:v>
                </c:pt>
                <c:pt idx="256938">
                  <c:v>5.82628</c:v>
                </c:pt>
                <c:pt idx="256939">
                  <c:v>5.8263</c:v>
                </c:pt>
                <c:pt idx="256940">
                  <c:v>5.82633</c:v>
                </c:pt>
                <c:pt idx="256941">
                  <c:v>5.82635</c:v>
                </c:pt>
                <c:pt idx="256942">
                  <c:v>5.82637</c:v>
                </c:pt>
                <c:pt idx="256943">
                  <c:v>5.82639</c:v>
                </c:pt>
                <c:pt idx="256944">
                  <c:v>5.82642</c:v>
                </c:pt>
                <c:pt idx="256945">
                  <c:v>5.82644</c:v>
                </c:pt>
                <c:pt idx="256946">
                  <c:v>5.82646</c:v>
                </c:pt>
                <c:pt idx="256947">
                  <c:v>5.82648</c:v>
                </c:pt>
                <c:pt idx="256948">
                  <c:v>5.82651</c:v>
                </c:pt>
                <c:pt idx="256949">
                  <c:v>5.82653</c:v>
                </c:pt>
                <c:pt idx="256950">
                  <c:v>5.82655</c:v>
                </c:pt>
                <c:pt idx="256951">
                  <c:v>5.82658</c:v>
                </c:pt>
                <c:pt idx="256952">
                  <c:v>5.8266</c:v>
                </c:pt>
                <c:pt idx="256953">
                  <c:v>5.82662</c:v>
                </c:pt>
                <c:pt idx="256954">
                  <c:v>5.82664</c:v>
                </c:pt>
                <c:pt idx="256955">
                  <c:v>5.82667</c:v>
                </c:pt>
                <c:pt idx="256956">
                  <c:v>5.82669</c:v>
                </c:pt>
                <c:pt idx="256957">
                  <c:v>5.82671</c:v>
                </c:pt>
                <c:pt idx="256958">
                  <c:v>5.82674</c:v>
                </c:pt>
                <c:pt idx="256959">
                  <c:v>5.82676</c:v>
                </c:pt>
                <c:pt idx="256960">
                  <c:v>5.82678</c:v>
                </c:pt>
                <c:pt idx="256961">
                  <c:v>5.8268</c:v>
                </c:pt>
                <c:pt idx="256962">
                  <c:v>5.82683</c:v>
                </c:pt>
                <c:pt idx="256963">
                  <c:v>5.82685</c:v>
                </c:pt>
                <c:pt idx="256964">
                  <c:v>5.82687</c:v>
                </c:pt>
                <c:pt idx="256965">
                  <c:v>5.82689</c:v>
                </c:pt>
                <c:pt idx="256966">
                  <c:v>5.82692</c:v>
                </c:pt>
                <c:pt idx="256967">
                  <c:v>5.82694</c:v>
                </c:pt>
                <c:pt idx="256968">
                  <c:v>5.82696</c:v>
                </c:pt>
                <c:pt idx="256969">
                  <c:v>5.82698</c:v>
                </c:pt>
                <c:pt idx="256970">
                  <c:v>5.82701</c:v>
                </c:pt>
                <c:pt idx="256971">
                  <c:v>5.82703</c:v>
                </c:pt>
                <c:pt idx="256972">
                  <c:v>5.82705</c:v>
                </c:pt>
                <c:pt idx="256973">
                  <c:v>5.82707</c:v>
                </c:pt>
                <c:pt idx="256974">
                  <c:v>5.8271</c:v>
                </c:pt>
                <c:pt idx="256975">
                  <c:v>5.82712</c:v>
                </c:pt>
                <c:pt idx="256976">
                  <c:v>5.82714</c:v>
                </c:pt>
                <c:pt idx="256977">
                  <c:v>5.82717</c:v>
                </c:pt>
                <c:pt idx="256978">
                  <c:v>5.82719</c:v>
                </c:pt>
                <c:pt idx="256979">
                  <c:v>5.82721</c:v>
                </c:pt>
                <c:pt idx="256980">
                  <c:v>5.82723</c:v>
                </c:pt>
                <c:pt idx="256981">
                  <c:v>5.82726</c:v>
                </c:pt>
                <c:pt idx="256982">
                  <c:v>5.82728</c:v>
                </c:pt>
                <c:pt idx="256983">
                  <c:v>5.8273</c:v>
                </c:pt>
                <c:pt idx="256984">
                  <c:v>5.82732</c:v>
                </c:pt>
                <c:pt idx="256985">
                  <c:v>5.82735</c:v>
                </c:pt>
                <c:pt idx="256986">
                  <c:v>5.82737</c:v>
                </c:pt>
                <c:pt idx="256987">
                  <c:v>5.82739</c:v>
                </c:pt>
                <c:pt idx="256988">
                  <c:v>5.82742</c:v>
                </c:pt>
                <c:pt idx="256989">
                  <c:v>5.82744</c:v>
                </c:pt>
                <c:pt idx="256990">
                  <c:v>5.82746</c:v>
                </c:pt>
                <c:pt idx="256991">
                  <c:v>5.82748</c:v>
                </c:pt>
                <c:pt idx="256992">
                  <c:v>5.82751</c:v>
                </c:pt>
                <c:pt idx="256993">
                  <c:v>5.82753</c:v>
                </c:pt>
                <c:pt idx="256994">
                  <c:v>5.82755</c:v>
                </c:pt>
                <c:pt idx="256995">
                  <c:v>5.82757</c:v>
                </c:pt>
                <c:pt idx="256996">
                  <c:v>5.8276</c:v>
                </c:pt>
                <c:pt idx="256997">
                  <c:v>5.82762</c:v>
                </c:pt>
                <c:pt idx="256998">
                  <c:v>5.82764</c:v>
                </c:pt>
                <c:pt idx="256999">
                  <c:v>5.82766</c:v>
                </c:pt>
                <c:pt idx="257000">
                  <c:v>5.82769</c:v>
                </c:pt>
                <c:pt idx="257001">
                  <c:v>5.82771</c:v>
                </c:pt>
                <c:pt idx="257002">
                  <c:v>5.82773</c:v>
                </c:pt>
                <c:pt idx="257003">
                  <c:v>5.82775</c:v>
                </c:pt>
                <c:pt idx="257004">
                  <c:v>5.82778</c:v>
                </c:pt>
                <c:pt idx="257005">
                  <c:v>5.8278</c:v>
                </c:pt>
                <c:pt idx="257006">
                  <c:v>5.82782</c:v>
                </c:pt>
                <c:pt idx="257007">
                  <c:v>5.82785</c:v>
                </c:pt>
                <c:pt idx="257008">
                  <c:v>5.82787</c:v>
                </c:pt>
                <c:pt idx="257009">
                  <c:v>5.82789</c:v>
                </c:pt>
                <c:pt idx="257010">
                  <c:v>5.82791</c:v>
                </c:pt>
                <c:pt idx="257011">
                  <c:v>5.82794</c:v>
                </c:pt>
                <c:pt idx="257012">
                  <c:v>5.82796</c:v>
                </c:pt>
                <c:pt idx="257013">
                  <c:v>5.82798</c:v>
                </c:pt>
                <c:pt idx="257014">
                  <c:v>5.82801</c:v>
                </c:pt>
                <c:pt idx="257015">
                  <c:v>5.82803</c:v>
                </c:pt>
                <c:pt idx="257016">
                  <c:v>5.82805</c:v>
                </c:pt>
                <c:pt idx="257017">
                  <c:v>5.82807</c:v>
                </c:pt>
                <c:pt idx="257018">
                  <c:v>5.8281</c:v>
                </c:pt>
                <c:pt idx="257019">
                  <c:v>5.82812</c:v>
                </c:pt>
                <c:pt idx="257020">
                  <c:v>5.82814</c:v>
                </c:pt>
                <c:pt idx="257021">
                  <c:v>5.82816</c:v>
                </c:pt>
                <c:pt idx="257022">
                  <c:v>5.82819</c:v>
                </c:pt>
                <c:pt idx="257023">
                  <c:v>5.82821</c:v>
                </c:pt>
                <c:pt idx="257024">
                  <c:v>5.82823</c:v>
                </c:pt>
                <c:pt idx="257025">
                  <c:v>5.82825</c:v>
                </c:pt>
                <c:pt idx="257026">
                  <c:v>5.82828</c:v>
                </c:pt>
                <c:pt idx="257027">
                  <c:v>5.8283</c:v>
                </c:pt>
                <c:pt idx="257028">
                  <c:v>5.82832</c:v>
                </c:pt>
                <c:pt idx="257029">
                  <c:v>5.82834</c:v>
                </c:pt>
                <c:pt idx="257030">
                  <c:v>5.82837</c:v>
                </c:pt>
                <c:pt idx="257031">
                  <c:v>5.82839</c:v>
                </c:pt>
                <c:pt idx="257032">
                  <c:v>5.82841</c:v>
                </c:pt>
                <c:pt idx="257033">
                  <c:v>5.82843</c:v>
                </c:pt>
                <c:pt idx="257034">
                  <c:v>5.82846</c:v>
                </c:pt>
                <c:pt idx="257035">
                  <c:v>5.82848</c:v>
                </c:pt>
                <c:pt idx="257036">
                  <c:v>5.8285</c:v>
                </c:pt>
                <c:pt idx="257037">
                  <c:v>5.82853</c:v>
                </c:pt>
                <c:pt idx="257038">
                  <c:v>5.82855</c:v>
                </c:pt>
                <c:pt idx="257039">
                  <c:v>5.82857</c:v>
                </c:pt>
                <c:pt idx="257040">
                  <c:v>5.82859</c:v>
                </c:pt>
                <c:pt idx="257041">
                  <c:v>5.82862</c:v>
                </c:pt>
                <c:pt idx="257042">
                  <c:v>5.82864</c:v>
                </c:pt>
                <c:pt idx="257043">
                  <c:v>5.82866</c:v>
                </c:pt>
                <c:pt idx="257044">
                  <c:v>5.82869</c:v>
                </c:pt>
                <c:pt idx="257045">
                  <c:v>5.82871</c:v>
                </c:pt>
                <c:pt idx="257046">
                  <c:v>5.82873</c:v>
                </c:pt>
                <c:pt idx="257047">
                  <c:v>5.82875</c:v>
                </c:pt>
                <c:pt idx="257048">
                  <c:v>5.82878</c:v>
                </c:pt>
                <c:pt idx="257049">
                  <c:v>5.8288</c:v>
                </c:pt>
                <c:pt idx="257050">
                  <c:v>5.82882</c:v>
                </c:pt>
                <c:pt idx="257051">
                  <c:v>5.82884</c:v>
                </c:pt>
                <c:pt idx="257052">
                  <c:v>5.82887</c:v>
                </c:pt>
                <c:pt idx="257053">
                  <c:v>5.82889</c:v>
                </c:pt>
                <c:pt idx="257054">
                  <c:v>5.82891</c:v>
                </c:pt>
                <c:pt idx="257055">
                  <c:v>5.82893</c:v>
                </c:pt>
                <c:pt idx="257056">
                  <c:v>5.82896</c:v>
                </c:pt>
                <c:pt idx="257057">
                  <c:v>5.82898</c:v>
                </c:pt>
                <c:pt idx="257058">
                  <c:v>5.829</c:v>
                </c:pt>
                <c:pt idx="257059">
                  <c:v>5.82902</c:v>
                </c:pt>
                <c:pt idx="257060">
                  <c:v>5.82905</c:v>
                </c:pt>
                <c:pt idx="257061">
                  <c:v>5.82907</c:v>
                </c:pt>
                <c:pt idx="257062">
                  <c:v>5.82909</c:v>
                </c:pt>
                <c:pt idx="257063">
                  <c:v>5.82912</c:v>
                </c:pt>
                <c:pt idx="257064">
                  <c:v>5.82914</c:v>
                </c:pt>
                <c:pt idx="257065">
                  <c:v>5.82916</c:v>
                </c:pt>
                <c:pt idx="257066">
                  <c:v>5.82918</c:v>
                </c:pt>
                <c:pt idx="257067">
                  <c:v>5.82921</c:v>
                </c:pt>
                <c:pt idx="257068">
                  <c:v>5.82923</c:v>
                </c:pt>
                <c:pt idx="257069">
                  <c:v>5.82925</c:v>
                </c:pt>
                <c:pt idx="257070">
                  <c:v>5.82927</c:v>
                </c:pt>
                <c:pt idx="257071">
                  <c:v>5.8293</c:v>
                </c:pt>
                <c:pt idx="257072">
                  <c:v>5.82932</c:v>
                </c:pt>
                <c:pt idx="257073">
                  <c:v>5.82934</c:v>
                </c:pt>
                <c:pt idx="257074">
                  <c:v>5.82937</c:v>
                </c:pt>
                <c:pt idx="257075">
                  <c:v>5.82939</c:v>
                </c:pt>
                <c:pt idx="257076">
                  <c:v>5.82941</c:v>
                </c:pt>
                <c:pt idx="257077">
                  <c:v>5.82943</c:v>
                </c:pt>
                <c:pt idx="257078">
                  <c:v>5.82946</c:v>
                </c:pt>
                <c:pt idx="257079">
                  <c:v>5.82948</c:v>
                </c:pt>
                <c:pt idx="257080">
                  <c:v>5.8295</c:v>
                </c:pt>
                <c:pt idx="257081">
                  <c:v>5.82952</c:v>
                </c:pt>
                <c:pt idx="257082">
                  <c:v>5.82955</c:v>
                </c:pt>
                <c:pt idx="257083">
                  <c:v>5.82957</c:v>
                </c:pt>
                <c:pt idx="257084">
                  <c:v>5.82959</c:v>
                </c:pt>
                <c:pt idx="257085">
                  <c:v>5.82962</c:v>
                </c:pt>
                <c:pt idx="257086">
                  <c:v>5.82964</c:v>
                </c:pt>
                <c:pt idx="257087">
                  <c:v>5.82966</c:v>
                </c:pt>
                <c:pt idx="257088">
                  <c:v>5.82968</c:v>
                </c:pt>
                <c:pt idx="257089">
                  <c:v>5.8297</c:v>
                </c:pt>
                <c:pt idx="257090">
                  <c:v>5.82973</c:v>
                </c:pt>
                <c:pt idx="257091">
                  <c:v>5.82975</c:v>
                </c:pt>
                <c:pt idx="257092">
                  <c:v>5.82977</c:v>
                </c:pt>
                <c:pt idx="257093">
                  <c:v>5.8298</c:v>
                </c:pt>
                <c:pt idx="257094">
                  <c:v>5.82982</c:v>
                </c:pt>
                <c:pt idx="257095">
                  <c:v>5.82984</c:v>
                </c:pt>
                <c:pt idx="257096">
                  <c:v>5.82986</c:v>
                </c:pt>
                <c:pt idx="257097">
                  <c:v>5.82989</c:v>
                </c:pt>
                <c:pt idx="257098">
                  <c:v>5.82991</c:v>
                </c:pt>
                <c:pt idx="257099">
                  <c:v>5.82993</c:v>
                </c:pt>
                <c:pt idx="257100">
                  <c:v>5.82995</c:v>
                </c:pt>
                <c:pt idx="257101">
                  <c:v>5.82998</c:v>
                </c:pt>
                <c:pt idx="257102">
                  <c:v>5.83</c:v>
                </c:pt>
                <c:pt idx="257103">
                  <c:v>5.83002</c:v>
                </c:pt>
                <c:pt idx="257104">
                  <c:v>5.83005</c:v>
                </c:pt>
                <c:pt idx="257105">
                  <c:v>5.83007</c:v>
                </c:pt>
                <c:pt idx="257106">
                  <c:v>5.83009</c:v>
                </c:pt>
                <c:pt idx="257107">
                  <c:v>5.83011</c:v>
                </c:pt>
                <c:pt idx="257108">
                  <c:v>5.83014</c:v>
                </c:pt>
                <c:pt idx="257109">
                  <c:v>5.83016</c:v>
                </c:pt>
                <c:pt idx="257110">
                  <c:v>5.83018</c:v>
                </c:pt>
                <c:pt idx="257111">
                  <c:v>5.8302</c:v>
                </c:pt>
                <c:pt idx="257112">
                  <c:v>5.83023</c:v>
                </c:pt>
                <c:pt idx="257113">
                  <c:v>5.83025</c:v>
                </c:pt>
                <c:pt idx="257114">
                  <c:v>5.83027</c:v>
                </c:pt>
                <c:pt idx="257115">
                  <c:v>5.83029</c:v>
                </c:pt>
                <c:pt idx="257116">
                  <c:v>5.83032</c:v>
                </c:pt>
                <c:pt idx="257117">
                  <c:v>5.83034</c:v>
                </c:pt>
                <c:pt idx="257118">
                  <c:v>5.83036</c:v>
                </c:pt>
                <c:pt idx="257119">
                  <c:v>5.83038</c:v>
                </c:pt>
                <c:pt idx="257120">
                  <c:v>5.83041</c:v>
                </c:pt>
                <c:pt idx="257121">
                  <c:v>5.83043</c:v>
                </c:pt>
                <c:pt idx="257122">
                  <c:v>5.83045</c:v>
                </c:pt>
                <c:pt idx="257123">
                  <c:v>5.83048</c:v>
                </c:pt>
                <c:pt idx="257124">
                  <c:v>5.8305</c:v>
                </c:pt>
                <c:pt idx="257125">
                  <c:v>5.83052</c:v>
                </c:pt>
                <c:pt idx="257126">
                  <c:v>5.83054</c:v>
                </c:pt>
                <c:pt idx="257127">
                  <c:v>5.83057</c:v>
                </c:pt>
                <c:pt idx="257128">
                  <c:v>5.83059</c:v>
                </c:pt>
                <c:pt idx="257129">
                  <c:v>5.83061</c:v>
                </c:pt>
                <c:pt idx="257130">
                  <c:v>5.83064</c:v>
                </c:pt>
                <c:pt idx="257131">
                  <c:v>5.83066</c:v>
                </c:pt>
                <c:pt idx="257132">
                  <c:v>5.83068</c:v>
                </c:pt>
                <c:pt idx="257133">
                  <c:v>5.8307</c:v>
                </c:pt>
                <c:pt idx="257134">
                  <c:v>5.83073</c:v>
                </c:pt>
                <c:pt idx="257135">
                  <c:v>5.83075</c:v>
                </c:pt>
                <c:pt idx="257136">
                  <c:v>5.83077</c:v>
                </c:pt>
                <c:pt idx="257137">
                  <c:v>5.83079</c:v>
                </c:pt>
                <c:pt idx="257138">
                  <c:v>5.83082</c:v>
                </c:pt>
                <c:pt idx="257139">
                  <c:v>5.83084</c:v>
                </c:pt>
                <c:pt idx="257140">
                  <c:v>5.83086</c:v>
                </c:pt>
                <c:pt idx="257141">
                  <c:v>5.83088</c:v>
                </c:pt>
                <c:pt idx="257142">
                  <c:v>5.83091</c:v>
                </c:pt>
                <c:pt idx="257143">
                  <c:v>5.83093</c:v>
                </c:pt>
                <c:pt idx="257144">
                  <c:v>5.83095</c:v>
                </c:pt>
                <c:pt idx="257145">
                  <c:v>5.83097</c:v>
                </c:pt>
                <c:pt idx="257146">
                  <c:v>5.831</c:v>
                </c:pt>
                <c:pt idx="257147">
                  <c:v>5.83102</c:v>
                </c:pt>
                <c:pt idx="257148">
                  <c:v>5.83104</c:v>
                </c:pt>
                <c:pt idx="257149">
                  <c:v>5.83107</c:v>
                </c:pt>
                <c:pt idx="257150">
                  <c:v>5.83109</c:v>
                </c:pt>
                <c:pt idx="257151">
                  <c:v>5.83111</c:v>
                </c:pt>
                <c:pt idx="257152">
                  <c:v>5.83113</c:v>
                </c:pt>
                <c:pt idx="257153">
                  <c:v>5.83116</c:v>
                </c:pt>
                <c:pt idx="257154">
                  <c:v>5.83118</c:v>
                </c:pt>
                <c:pt idx="257155">
                  <c:v>5.8312</c:v>
                </c:pt>
                <c:pt idx="257156">
                  <c:v>5.83122</c:v>
                </c:pt>
                <c:pt idx="257157">
                  <c:v>5.83125</c:v>
                </c:pt>
                <c:pt idx="257158">
                  <c:v>5.83127</c:v>
                </c:pt>
                <c:pt idx="257159">
                  <c:v>5.83129</c:v>
                </c:pt>
                <c:pt idx="257160">
                  <c:v>5.83132</c:v>
                </c:pt>
                <c:pt idx="257161">
                  <c:v>5.83134</c:v>
                </c:pt>
                <c:pt idx="257162">
                  <c:v>5.83136</c:v>
                </c:pt>
                <c:pt idx="257163">
                  <c:v>5.83138</c:v>
                </c:pt>
                <c:pt idx="257164">
                  <c:v>5.83141</c:v>
                </c:pt>
                <c:pt idx="257165">
                  <c:v>5.83143</c:v>
                </c:pt>
                <c:pt idx="257166">
                  <c:v>5.83145</c:v>
                </c:pt>
                <c:pt idx="257167">
                  <c:v>5.83147</c:v>
                </c:pt>
                <c:pt idx="257168">
                  <c:v>5.8315</c:v>
                </c:pt>
                <c:pt idx="257169">
                  <c:v>5.83152</c:v>
                </c:pt>
                <c:pt idx="257170">
                  <c:v>5.83154</c:v>
                </c:pt>
                <c:pt idx="257171">
                  <c:v>5.83157</c:v>
                </c:pt>
                <c:pt idx="257172">
                  <c:v>5.83159</c:v>
                </c:pt>
                <c:pt idx="257173">
                  <c:v>5.83161</c:v>
                </c:pt>
                <c:pt idx="257174">
                  <c:v>5.83163</c:v>
                </c:pt>
                <c:pt idx="257175">
                  <c:v>5.83165</c:v>
                </c:pt>
                <c:pt idx="257176">
                  <c:v>5.83168</c:v>
                </c:pt>
                <c:pt idx="257177">
                  <c:v>5.8317</c:v>
                </c:pt>
                <c:pt idx="257178">
                  <c:v>5.83172</c:v>
                </c:pt>
                <c:pt idx="257179">
                  <c:v>5.83175</c:v>
                </c:pt>
                <c:pt idx="257180">
                  <c:v>5.83177</c:v>
                </c:pt>
                <c:pt idx="257181">
                  <c:v>5.83179</c:v>
                </c:pt>
                <c:pt idx="257182">
                  <c:v>5.83181</c:v>
                </c:pt>
                <c:pt idx="257183">
                  <c:v>5.83184</c:v>
                </c:pt>
                <c:pt idx="257184">
                  <c:v>5.83186</c:v>
                </c:pt>
                <c:pt idx="257185">
                  <c:v>5.83188</c:v>
                </c:pt>
                <c:pt idx="257186">
                  <c:v>5.8319</c:v>
                </c:pt>
                <c:pt idx="257187">
                  <c:v>5.83193</c:v>
                </c:pt>
                <c:pt idx="257188">
                  <c:v>5.83195</c:v>
                </c:pt>
                <c:pt idx="257189">
                  <c:v>5.83197</c:v>
                </c:pt>
                <c:pt idx="257190">
                  <c:v>5.832</c:v>
                </c:pt>
                <c:pt idx="257191">
                  <c:v>5.83202</c:v>
                </c:pt>
                <c:pt idx="257192">
                  <c:v>5.83204</c:v>
                </c:pt>
                <c:pt idx="257193">
                  <c:v>5.83206</c:v>
                </c:pt>
                <c:pt idx="257194">
                  <c:v>5.83209</c:v>
                </c:pt>
                <c:pt idx="257195">
                  <c:v>5.83211</c:v>
                </c:pt>
                <c:pt idx="257196">
                  <c:v>5.83213</c:v>
                </c:pt>
                <c:pt idx="257197">
                  <c:v>5.83215</c:v>
                </c:pt>
                <c:pt idx="257198">
                  <c:v>5.83218</c:v>
                </c:pt>
                <c:pt idx="257199">
                  <c:v>5.8322</c:v>
                </c:pt>
                <c:pt idx="257200">
                  <c:v>5.83222</c:v>
                </c:pt>
                <c:pt idx="257201">
                  <c:v>5.83225</c:v>
                </c:pt>
                <c:pt idx="257202">
                  <c:v>5.83227</c:v>
                </c:pt>
                <c:pt idx="257203">
                  <c:v>5.83229</c:v>
                </c:pt>
                <c:pt idx="257204">
                  <c:v>5.83231</c:v>
                </c:pt>
                <c:pt idx="257205">
                  <c:v>5.83234</c:v>
                </c:pt>
                <c:pt idx="257206">
                  <c:v>5.83236</c:v>
                </c:pt>
                <c:pt idx="257207">
                  <c:v>5.83238</c:v>
                </c:pt>
                <c:pt idx="257208">
                  <c:v>5.8324</c:v>
                </c:pt>
                <c:pt idx="257209">
                  <c:v>5.83243</c:v>
                </c:pt>
                <c:pt idx="257210">
                  <c:v>5.83245</c:v>
                </c:pt>
                <c:pt idx="257211">
                  <c:v>5.83247</c:v>
                </c:pt>
                <c:pt idx="257212">
                  <c:v>5.83249</c:v>
                </c:pt>
                <c:pt idx="257213">
                  <c:v>5.83252</c:v>
                </c:pt>
                <c:pt idx="257214">
                  <c:v>5.83254</c:v>
                </c:pt>
                <c:pt idx="257215">
                  <c:v>5.83256</c:v>
                </c:pt>
                <c:pt idx="257216">
                  <c:v>5.83258</c:v>
                </c:pt>
                <c:pt idx="257217">
                  <c:v>5.83261</c:v>
                </c:pt>
                <c:pt idx="257218">
                  <c:v>5.83263</c:v>
                </c:pt>
                <c:pt idx="257219">
                  <c:v>5.83265</c:v>
                </c:pt>
                <c:pt idx="257220">
                  <c:v>5.83268</c:v>
                </c:pt>
                <c:pt idx="257221">
                  <c:v>5.8327</c:v>
                </c:pt>
                <c:pt idx="257222">
                  <c:v>5.83272</c:v>
                </c:pt>
                <c:pt idx="257223">
                  <c:v>5.83274</c:v>
                </c:pt>
                <c:pt idx="257224">
                  <c:v>5.83277</c:v>
                </c:pt>
                <c:pt idx="257225">
                  <c:v>5.83279</c:v>
                </c:pt>
                <c:pt idx="257226">
                  <c:v>5.83281</c:v>
                </c:pt>
                <c:pt idx="257227">
                  <c:v>5.83283</c:v>
                </c:pt>
                <c:pt idx="257228">
                  <c:v>5.83286</c:v>
                </c:pt>
                <c:pt idx="257229">
                  <c:v>5.83288</c:v>
                </c:pt>
                <c:pt idx="257230">
                  <c:v>5.8329</c:v>
                </c:pt>
                <c:pt idx="257231">
                  <c:v>5.83293</c:v>
                </c:pt>
                <c:pt idx="257232">
                  <c:v>5.83295</c:v>
                </c:pt>
                <c:pt idx="257233">
                  <c:v>5.83297</c:v>
                </c:pt>
                <c:pt idx="257234">
                  <c:v>5.83299</c:v>
                </c:pt>
                <c:pt idx="257235">
                  <c:v>5.83302</c:v>
                </c:pt>
                <c:pt idx="257236">
                  <c:v>5.83304</c:v>
                </c:pt>
                <c:pt idx="257237">
                  <c:v>5.83306</c:v>
                </c:pt>
                <c:pt idx="257238">
                  <c:v>5.83308</c:v>
                </c:pt>
                <c:pt idx="257239">
                  <c:v>5.83311</c:v>
                </c:pt>
                <c:pt idx="257240">
                  <c:v>5.83313</c:v>
                </c:pt>
                <c:pt idx="257241">
                  <c:v>5.83315</c:v>
                </c:pt>
                <c:pt idx="257242">
                  <c:v>5.83317</c:v>
                </c:pt>
                <c:pt idx="257243">
                  <c:v>5.8332</c:v>
                </c:pt>
                <c:pt idx="257244">
                  <c:v>5.83322</c:v>
                </c:pt>
                <c:pt idx="257245">
                  <c:v>5.83324</c:v>
                </c:pt>
                <c:pt idx="257246">
                  <c:v>5.83326</c:v>
                </c:pt>
                <c:pt idx="257247">
                  <c:v>5.83329</c:v>
                </c:pt>
                <c:pt idx="257248">
                  <c:v>5.83331</c:v>
                </c:pt>
                <c:pt idx="257249">
                  <c:v>5.83333</c:v>
                </c:pt>
                <c:pt idx="257250">
                  <c:v>5.83336</c:v>
                </c:pt>
                <c:pt idx="257251">
                  <c:v>5.83338</c:v>
                </c:pt>
                <c:pt idx="257252">
                  <c:v>5.8334</c:v>
                </c:pt>
                <c:pt idx="257253">
                  <c:v>5.83342</c:v>
                </c:pt>
                <c:pt idx="257254">
                  <c:v>5.83345</c:v>
                </c:pt>
                <c:pt idx="257255">
                  <c:v>5.83347</c:v>
                </c:pt>
                <c:pt idx="257256">
                  <c:v>5.83349</c:v>
                </c:pt>
                <c:pt idx="257257">
                  <c:v>5.83352</c:v>
                </c:pt>
                <c:pt idx="257258">
                  <c:v>5.83354</c:v>
                </c:pt>
                <c:pt idx="257259">
                  <c:v>5.83356</c:v>
                </c:pt>
                <c:pt idx="257260">
                  <c:v>5.83358</c:v>
                </c:pt>
                <c:pt idx="257261">
                  <c:v>5.83361</c:v>
                </c:pt>
                <c:pt idx="257262">
                  <c:v>5.83363</c:v>
                </c:pt>
                <c:pt idx="257263">
                  <c:v>5.83365</c:v>
                </c:pt>
                <c:pt idx="257264">
                  <c:v>5.83367</c:v>
                </c:pt>
                <c:pt idx="257265">
                  <c:v>5.8337</c:v>
                </c:pt>
                <c:pt idx="257266">
                  <c:v>5.83372</c:v>
                </c:pt>
                <c:pt idx="257267">
                  <c:v>5.83374</c:v>
                </c:pt>
                <c:pt idx="257268">
                  <c:v>5.83376</c:v>
                </c:pt>
                <c:pt idx="257269">
                  <c:v>5.83379</c:v>
                </c:pt>
                <c:pt idx="257270">
                  <c:v>5.83381</c:v>
                </c:pt>
                <c:pt idx="257271">
                  <c:v>5.83383</c:v>
                </c:pt>
                <c:pt idx="257272">
                  <c:v>5.83385</c:v>
                </c:pt>
                <c:pt idx="257273">
                  <c:v>5.83388</c:v>
                </c:pt>
                <c:pt idx="257274">
                  <c:v>5.8339</c:v>
                </c:pt>
                <c:pt idx="257275">
                  <c:v>5.83392</c:v>
                </c:pt>
                <c:pt idx="257276">
                  <c:v>5.83395</c:v>
                </c:pt>
                <c:pt idx="257277">
                  <c:v>5.83397</c:v>
                </c:pt>
                <c:pt idx="257278">
                  <c:v>5.83399</c:v>
                </c:pt>
                <c:pt idx="257279">
                  <c:v>5.83401</c:v>
                </c:pt>
                <c:pt idx="257280">
                  <c:v>5.83404</c:v>
                </c:pt>
                <c:pt idx="257281">
                  <c:v>5.83406</c:v>
                </c:pt>
                <c:pt idx="257282">
                  <c:v>5.83408</c:v>
                </c:pt>
                <c:pt idx="257283">
                  <c:v>5.8341</c:v>
                </c:pt>
                <c:pt idx="257284">
                  <c:v>5.83413</c:v>
                </c:pt>
                <c:pt idx="257285">
                  <c:v>5.83415</c:v>
                </c:pt>
                <c:pt idx="257286">
                  <c:v>5.83417</c:v>
                </c:pt>
                <c:pt idx="257287">
                  <c:v>5.8342</c:v>
                </c:pt>
                <c:pt idx="257288">
                  <c:v>5.83422</c:v>
                </c:pt>
                <c:pt idx="257289">
                  <c:v>5.83424</c:v>
                </c:pt>
                <c:pt idx="257290">
                  <c:v>5.83426</c:v>
                </c:pt>
                <c:pt idx="257291">
                  <c:v>5.83429</c:v>
                </c:pt>
                <c:pt idx="257292">
                  <c:v>5.83431</c:v>
                </c:pt>
                <c:pt idx="257293">
                  <c:v>5.83433</c:v>
                </c:pt>
                <c:pt idx="257294">
                  <c:v>5.83435</c:v>
                </c:pt>
                <c:pt idx="257295">
                  <c:v>5.83438</c:v>
                </c:pt>
                <c:pt idx="257296">
                  <c:v>5.8344</c:v>
                </c:pt>
                <c:pt idx="257297">
                  <c:v>5.83442</c:v>
                </c:pt>
                <c:pt idx="257298">
                  <c:v>5.83444</c:v>
                </c:pt>
                <c:pt idx="257299">
                  <c:v>5.83447</c:v>
                </c:pt>
                <c:pt idx="257300">
                  <c:v>5.83449</c:v>
                </c:pt>
                <c:pt idx="257301">
                  <c:v>5.83451</c:v>
                </c:pt>
                <c:pt idx="257302">
                  <c:v>5.83453</c:v>
                </c:pt>
                <c:pt idx="257303">
                  <c:v>5.83456</c:v>
                </c:pt>
                <c:pt idx="257304">
                  <c:v>5.83458</c:v>
                </c:pt>
                <c:pt idx="257305">
                  <c:v>5.8346</c:v>
                </c:pt>
                <c:pt idx="257306">
                  <c:v>5.83463</c:v>
                </c:pt>
                <c:pt idx="257307">
                  <c:v>5.83465</c:v>
                </c:pt>
                <c:pt idx="257308">
                  <c:v>5.83467</c:v>
                </c:pt>
                <c:pt idx="257309">
                  <c:v>5.83469</c:v>
                </c:pt>
                <c:pt idx="257310">
                  <c:v>5.83472</c:v>
                </c:pt>
                <c:pt idx="257311">
                  <c:v>5.83474</c:v>
                </c:pt>
                <c:pt idx="257312">
                  <c:v>5.83476</c:v>
                </c:pt>
                <c:pt idx="257313">
                  <c:v>5.83479</c:v>
                </c:pt>
                <c:pt idx="257314">
                  <c:v>5.83481</c:v>
                </c:pt>
                <c:pt idx="257315">
                  <c:v>5.83483</c:v>
                </c:pt>
                <c:pt idx="257316">
                  <c:v>5.83485</c:v>
                </c:pt>
                <c:pt idx="257317">
                  <c:v>5.83488</c:v>
                </c:pt>
                <c:pt idx="257318">
                  <c:v>5.8349</c:v>
                </c:pt>
                <c:pt idx="257319">
                  <c:v>5.83492</c:v>
                </c:pt>
                <c:pt idx="257320">
                  <c:v>5.83494</c:v>
                </c:pt>
                <c:pt idx="257321">
                  <c:v>5.83497</c:v>
                </c:pt>
                <c:pt idx="257322">
                  <c:v>5.83499</c:v>
                </c:pt>
                <c:pt idx="257323">
                  <c:v>5.83501</c:v>
                </c:pt>
                <c:pt idx="257324">
                  <c:v>5.83503</c:v>
                </c:pt>
                <c:pt idx="257325">
                  <c:v>5.83506</c:v>
                </c:pt>
                <c:pt idx="257326">
                  <c:v>5.83508</c:v>
                </c:pt>
                <c:pt idx="257327">
                  <c:v>5.8351</c:v>
                </c:pt>
                <c:pt idx="257328">
                  <c:v>5.83512</c:v>
                </c:pt>
                <c:pt idx="257329">
                  <c:v>5.83515</c:v>
                </c:pt>
                <c:pt idx="257330">
                  <c:v>5.83517</c:v>
                </c:pt>
                <c:pt idx="257331">
                  <c:v>5.83519</c:v>
                </c:pt>
                <c:pt idx="257332">
                  <c:v>5.83521</c:v>
                </c:pt>
                <c:pt idx="257333">
                  <c:v>5.83524</c:v>
                </c:pt>
                <c:pt idx="257334">
                  <c:v>5.83526</c:v>
                </c:pt>
                <c:pt idx="257335">
                  <c:v>5.83528</c:v>
                </c:pt>
                <c:pt idx="257336">
                  <c:v>5.83531</c:v>
                </c:pt>
                <c:pt idx="257337">
                  <c:v>5.83533</c:v>
                </c:pt>
                <c:pt idx="257338">
                  <c:v>5.83535</c:v>
                </c:pt>
                <c:pt idx="257339">
                  <c:v>5.83537</c:v>
                </c:pt>
                <c:pt idx="257340">
                  <c:v>5.8354</c:v>
                </c:pt>
                <c:pt idx="257341">
                  <c:v>5.83542</c:v>
                </c:pt>
                <c:pt idx="257342">
                  <c:v>5.83544</c:v>
                </c:pt>
                <c:pt idx="257343">
                  <c:v>5.83547</c:v>
                </c:pt>
                <c:pt idx="257344">
                  <c:v>5.83549</c:v>
                </c:pt>
                <c:pt idx="257345">
                  <c:v>5.83551</c:v>
                </c:pt>
                <c:pt idx="257346">
                  <c:v>5.83553</c:v>
                </c:pt>
                <c:pt idx="257347">
                  <c:v>5.83556</c:v>
                </c:pt>
                <c:pt idx="257348">
                  <c:v>5.83558</c:v>
                </c:pt>
                <c:pt idx="257349">
                  <c:v>5.8356</c:v>
                </c:pt>
                <c:pt idx="257350">
                  <c:v>5.83562</c:v>
                </c:pt>
                <c:pt idx="257351">
                  <c:v>5.83565</c:v>
                </c:pt>
                <c:pt idx="257352">
                  <c:v>5.83567</c:v>
                </c:pt>
                <c:pt idx="257353">
                  <c:v>5.83569</c:v>
                </c:pt>
                <c:pt idx="257354">
                  <c:v>5.83571</c:v>
                </c:pt>
                <c:pt idx="257355">
                  <c:v>5.83574</c:v>
                </c:pt>
                <c:pt idx="257356">
                  <c:v>5.83576</c:v>
                </c:pt>
                <c:pt idx="257357">
                  <c:v>5.83578</c:v>
                </c:pt>
                <c:pt idx="257358">
                  <c:v>5.8358</c:v>
                </c:pt>
                <c:pt idx="257359">
                  <c:v>5.83583</c:v>
                </c:pt>
                <c:pt idx="257360">
                  <c:v>5.83585</c:v>
                </c:pt>
                <c:pt idx="257361">
                  <c:v>5.83587</c:v>
                </c:pt>
                <c:pt idx="257362">
                  <c:v>5.8359</c:v>
                </c:pt>
                <c:pt idx="257363">
                  <c:v>5.83592</c:v>
                </c:pt>
                <c:pt idx="257364">
                  <c:v>5.83594</c:v>
                </c:pt>
                <c:pt idx="257365">
                  <c:v>5.83596</c:v>
                </c:pt>
                <c:pt idx="257366">
                  <c:v>5.83599</c:v>
                </c:pt>
                <c:pt idx="257367">
                  <c:v>5.83601</c:v>
                </c:pt>
                <c:pt idx="257368">
                  <c:v>5.83603</c:v>
                </c:pt>
                <c:pt idx="257369">
                  <c:v>5.83605</c:v>
                </c:pt>
                <c:pt idx="257370">
                  <c:v>5.83608</c:v>
                </c:pt>
                <c:pt idx="257371">
                  <c:v>5.8361</c:v>
                </c:pt>
                <c:pt idx="257372">
                  <c:v>5.83612</c:v>
                </c:pt>
                <c:pt idx="257373">
                  <c:v>5.83615</c:v>
                </c:pt>
                <c:pt idx="257374">
                  <c:v>5.83617</c:v>
                </c:pt>
                <c:pt idx="257375">
                  <c:v>5.83619</c:v>
                </c:pt>
                <c:pt idx="257376">
                  <c:v>5.83621</c:v>
                </c:pt>
                <c:pt idx="257377">
                  <c:v>5.83624</c:v>
                </c:pt>
                <c:pt idx="257378">
                  <c:v>5.83626</c:v>
                </c:pt>
                <c:pt idx="257379">
                  <c:v>5.83628</c:v>
                </c:pt>
                <c:pt idx="257380">
                  <c:v>5.8363</c:v>
                </c:pt>
                <c:pt idx="257381">
                  <c:v>5.83633</c:v>
                </c:pt>
                <c:pt idx="257382">
                  <c:v>5.83635</c:v>
                </c:pt>
                <c:pt idx="257383">
                  <c:v>5.83637</c:v>
                </c:pt>
                <c:pt idx="257384">
                  <c:v>5.8364</c:v>
                </c:pt>
                <c:pt idx="257385">
                  <c:v>5.83642</c:v>
                </c:pt>
                <c:pt idx="257386">
                  <c:v>5.83644</c:v>
                </c:pt>
                <c:pt idx="257387">
                  <c:v>5.83646</c:v>
                </c:pt>
                <c:pt idx="257388">
                  <c:v>5.83648</c:v>
                </c:pt>
                <c:pt idx="257389">
                  <c:v>5.83651</c:v>
                </c:pt>
                <c:pt idx="257390">
                  <c:v>5.83653</c:v>
                </c:pt>
                <c:pt idx="257391">
                  <c:v>5.83655</c:v>
                </c:pt>
                <c:pt idx="257392">
                  <c:v>5.83658</c:v>
                </c:pt>
                <c:pt idx="257393">
                  <c:v>5.8366</c:v>
                </c:pt>
                <c:pt idx="257394">
                  <c:v>5.83662</c:v>
                </c:pt>
                <c:pt idx="257395">
                  <c:v>5.83664</c:v>
                </c:pt>
                <c:pt idx="257396">
                  <c:v>5.83667</c:v>
                </c:pt>
                <c:pt idx="257397">
                  <c:v>5.83669</c:v>
                </c:pt>
                <c:pt idx="257398">
                  <c:v>5.83671</c:v>
                </c:pt>
                <c:pt idx="257399">
                  <c:v>5.83674</c:v>
                </c:pt>
                <c:pt idx="257400">
                  <c:v>5.83676</c:v>
                </c:pt>
                <c:pt idx="257401">
                  <c:v>5.83678</c:v>
                </c:pt>
                <c:pt idx="257402">
                  <c:v>5.8368</c:v>
                </c:pt>
                <c:pt idx="257403">
                  <c:v>5.83683</c:v>
                </c:pt>
                <c:pt idx="257404">
                  <c:v>5.83685</c:v>
                </c:pt>
                <c:pt idx="257405">
                  <c:v>5.83687</c:v>
                </c:pt>
                <c:pt idx="257406">
                  <c:v>5.83689</c:v>
                </c:pt>
                <c:pt idx="257407">
                  <c:v>5.83692</c:v>
                </c:pt>
                <c:pt idx="257408">
                  <c:v>5.83694</c:v>
                </c:pt>
                <c:pt idx="257409">
                  <c:v>5.83696</c:v>
                </c:pt>
                <c:pt idx="257410">
                  <c:v>5.83698</c:v>
                </c:pt>
                <c:pt idx="257411">
                  <c:v>5.83701</c:v>
                </c:pt>
                <c:pt idx="257412">
                  <c:v>5.83703</c:v>
                </c:pt>
                <c:pt idx="257413">
                  <c:v>5.83705</c:v>
                </c:pt>
                <c:pt idx="257414">
                  <c:v>5.83707</c:v>
                </c:pt>
                <c:pt idx="257415">
                  <c:v>5.8371</c:v>
                </c:pt>
                <c:pt idx="257416">
                  <c:v>5.83712</c:v>
                </c:pt>
                <c:pt idx="257417">
                  <c:v>5.83714</c:v>
                </c:pt>
                <c:pt idx="257418">
                  <c:v>5.83717</c:v>
                </c:pt>
                <c:pt idx="257419">
                  <c:v>5.83719</c:v>
                </c:pt>
                <c:pt idx="257420">
                  <c:v>5.83721</c:v>
                </c:pt>
                <c:pt idx="257421">
                  <c:v>5.83723</c:v>
                </c:pt>
                <c:pt idx="257422">
                  <c:v>5.83726</c:v>
                </c:pt>
                <c:pt idx="257423">
                  <c:v>5.83728</c:v>
                </c:pt>
                <c:pt idx="257424">
                  <c:v>5.8373</c:v>
                </c:pt>
                <c:pt idx="257425">
                  <c:v>5.83732</c:v>
                </c:pt>
                <c:pt idx="257426">
                  <c:v>5.83735</c:v>
                </c:pt>
                <c:pt idx="257427">
                  <c:v>5.83737</c:v>
                </c:pt>
                <c:pt idx="257428">
                  <c:v>5.83739</c:v>
                </c:pt>
                <c:pt idx="257429">
                  <c:v>5.83742</c:v>
                </c:pt>
                <c:pt idx="257430">
                  <c:v>5.83744</c:v>
                </c:pt>
                <c:pt idx="257431">
                  <c:v>5.83746</c:v>
                </c:pt>
                <c:pt idx="257432">
                  <c:v>5.83748</c:v>
                </c:pt>
                <c:pt idx="257433">
                  <c:v>5.83751</c:v>
                </c:pt>
                <c:pt idx="257434">
                  <c:v>5.83753</c:v>
                </c:pt>
                <c:pt idx="257435">
                  <c:v>5.83755</c:v>
                </c:pt>
                <c:pt idx="257436">
                  <c:v>5.83757</c:v>
                </c:pt>
                <c:pt idx="257437">
                  <c:v>5.8376</c:v>
                </c:pt>
                <c:pt idx="257438">
                  <c:v>5.83762</c:v>
                </c:pt>
                <c:pt idx="257439">
                  <c:v>5.83764</c:v>
                </c:pt>
                <c:pt idx="257440">
                  <c:v>5.83766</c:v>
                </c:pt>
                <c:pt idx="257441">
                  <c:v>5.83769</c:v>
                </c:pt>
                <c:pt idx="257442">
                  <c:v>5.83771</c:v>
                </c:pt>
                <c:pt idx="257443">
                  <c:v>5.83773</c:v>
                </c:pt>
                <c:pt idx="257444">
                  <c:v>5.83775</c:v>
                </c:pt>
                <c:pt idx="257445">
                  <c:v>5.83778</c:v>
                </c:pt>
                <c:pt idx="257446">
                  <c:v>5.8378</c:v>
                </c:pt>
                <c:pt idx="257447">
                  <c:v>5.83782</c:v>
                </c:pt>
                <c:pt idx="257448">
                  <c:v>5.83785</c:v>
                </c:pt>
                <c:pt idx="257449">
                  <c:v>5.83787</c:v>
                </c:pt>
                <c:pt idx="257450">
                  <c:v>5.83789</c:v>
                </c:pt>
                <c:pt idx="257451">
                  <c:v>5.83791</c:v>
                </c:pt>
                <c:pt idx="257452">
                  <c:v>5.83794</c:v>
                </c:pt>
                <c:pt idx="257453">
                  <c:v>5.83796</c:v>
                </c:pt>
                <c:pt idx="257454">
                  <c:v>5.83798</c:v>
                </c:pt>
                <c:pt idx="257455">
                  <c:v>5.838</c:v>
                </c:pt>
                <c:pt idx="257456">
                  <c:v>5.83803</c:v>
                </c:pt>
                <c:pt idx="257457">
                  <c:v>5.83805</c:v>
                </c:pt>
                <c:pt idx="257458">
                  <c:v>5.83807</c:v>
                </c:pt>
                <c:pt idx="257459">
                  <c:v>5.8381</c:v>
                </c:pt>
                <c:pt idx="257460">
                  <c:v>5.83812</c:v>
                </c:pt>
                <c:pt idx="257461">
                  <c:v>5.83814</c:v>
                </c:pt>
                <c:pt idx="257462">
                  <c:v>5.83816</c:v>
                </c:pt>
                <c:pt idx="257463">
                  <c:v>5.83819</c:v>
                </c:pt>
                <c:pt idx="257464">
                  <c:v>5.83821</c:v>
                </c:pt>
                <c:pt idx="257465">
                  <c:v>5.83823</c:v>
                </c:pt>
                <c:pt idx="257466">
                  <c:v>5.83825</c:v>
                </c:pt>
                <c:pt idx="257467">
                  <c:v>5.83828</c:v>
                </c:pt>
                <c:pt idx="257468">
                  <c:v>5.8383</c:v>
                </c:pt>
                <c:pt idx="257469">
                  <c:v>5.83832</c:v>
                </c:pt>
                <c:pt idx="257470">
                  <c:v>5.83835</c:v>
                </c:pt>
                <c:pt idx="257471">
                  <c:v>5.83837</c:v>
                </c:pt>
                <c:pt idx="257472">
                  <c:v>5.83839</c:v>
                </c:pt>
                <c:pt idx="257473">
                  <c:v>5.83841</c:v>
                </c:pt>
                <c:pt idx="257474">
                  <c:v>5.83843</c:v>
                </c:pt>
                <c:pt idx="257475">
                  <c:v>5.83846</c:v>
                </c:pt>
                <c:pt idx="257476">
                  <c:v>5.83848</c:v>
                </c:pt>
                <c:pt idx="257477">
                  <c:v>5.8385</c:v>
                </c:pt>
                <c:pt idx="257478">
                  <c:v>5.83853</c:v>
                </c:pt>
                <c:pt idx="257479">
                  <c:v>5.83855</c:v>
                </c:pt>
                <c:pt idx="257480">
                  <c:v>5.83857</c:v>
                </c:pt>
                <c:pt idx="257481">
                  <c:v>5.83859</c:v>
                </c:pt>
                <c:pt idx="257482">
                  <c:v>5.83862</c:v>
                </c:pt>
                <c:pt idx="257483">
                  <c:v>5.83864</c:v>
                </c:pt>
                <c:pt idx="257484">
                  <c:v>5.83866</c:v>
                </c:pt>
                <c:pt idx="257485">
                  <c:v>5.83868</c:v>
                </c:pt>
                <c:pt idx="257486">
                  <c:v>5.83871</c:v>
                </c:pt>
                <c:pt idx="257487">
                  <c:v>5.83873</c:v>
                </c:pt>
                <c:pt idx="257488">
                  <c:v>5.83875</c:v>
                </c:pt>
                <c:pt idx="257489">
                  <c:v>5.83878</c:v>
                </c:pt>
                <c:pt idx="257490">
                  <c:v>5.8388</c:v>
                </c:pt>
                <c:pt idx="257491">
                  <c:v>5.83882</c:v>
                </c:pt>
                <c:pt idx="257492">
                  <c:v>5.83884</c:v>
                </c:pt>
                <c:pt idx="257493">
                  <c:v>5.83887</c:v>
                </c:pt>
                <c:pt idx="257494">
                  <c:v>5.83889</c:v>
                </c:pt>
                <c:pt idx="257495">
                  <c:v>5.83891</c:v>
                </c:pt>
                <c:pt idx="257496">
                  <c:v>5.83893</c:v>
                </c:pt>
                <c:pt idx="257497">
                  <c:v>5.83896</c:v>
                </c:pt>
                <c:pt idx="257498">
                  <c:v>5.83898</c:v>
                </c:pt>
                <c:pt idx="257499">
                  <c:v>5.839</c:v>
                </c:pt>
                <c:pt idx="257500">
                  <c:v>5.83903</c:v>
                </c:pt>
                <c:pt idx="257501">
                  <c:v>5.83905</c:v>
                </c:pt>
                <c:pt idx="257502">
                  <c:v>5.83907</c:v>
                </c:pt>
                <c:pt idx="257503">
                  <c:v>5.83909</c:v>
                </c:pt>
                <c:pt idx="257504">
                  <c:v>5.83912</c:v>
                </c:pt>
                <c:pt idx="257505">
                  <c:v>5.83914</c:v>
                </c:pt>
                <c:pt idx="257506">
                  <c:v>5.83916</c:v>
                </c:pt>
                <c:pt idx="257507">
                  <c:v>5.83918</c:v>
                </c:pt>
                <c:pt idx="257508">
                  <c:v>5.83921</c:v>
                </c:pt>
                <c:pt idx="257509">
                  <c:v>5.83923</c:v>
                </c:pt>
                <c:pt idx="257510">
                  <c:v>5.83925</c:v>
                </c:pt>
                <c:pt idx="257511">
                  <c:v>5.83927</c:v>
                </c:pt>
                <c:pt idx="257512">
                  <c:v>5.8393</c:v>
                </c:pt>
                <c:pt idx="257513">
                  <c:v>5.83932</c:v>
                </c:pt>
                <c:pt idx="257514">
                  <c:v>5.83934</c:v>
                </c:pt>
                <c:pt idx="257515">
                  <c:v>5.83936</c:v>
                </c:pt>
                <c:pt idx="257516">
                  <c:v>5.83939</c:v>
                </c:pt>
                <c:pt idx="257517">
                  <c:v>5.83941</c:v>
                </c:pt>
                <c:pt idx="257518">
                  <c:v>5.83943</c:v>
                </c:pt>
                <c:pt idx="257519">
                  <c:v>5.83946</c:v>
                </c:pt>
                <c:pt idx="257520">
                  <c:v>5.83948</c:v>
                </c:pt>
                <c:pt idx="257521">
                  <c:v>5.8395</c:v>
                </c:pt>
                <c:pt idx="257522">
                  <c:v>5.83952</c:v>
                </c:pt>
                <c:pt idx="257523">
                  <c:v>5.83955</c:v>
                </c:pt>
                <c:pt idx="257524">
                  <c:v>5.83957</c:v>
                </c:pt>
                <c:pt idx="257525">
                  <c:v>5.83959</c:v>
                </c:pt>
                <c:pt idx="257526">
                  <c:v>5.83962</c:v>
                </c:pt>
                <c:pt idx="257527">
                  <c:v>5.83964</c:v>
                </c:pt>
                <c:pt idx="257528">
                  <c:v>5.83966</c:v>
                </c:pt>
                <c:pt idx="257529">
                  <c:v>5.83968</c:v>
                </c:pt>
                <c:pt idx="257530">
                  <c:v>5.83971</c:v>
                </c:pt>
                <c:pt idx="257531">
                  <c:v>5.83973</c:v>
                </c:pt>
                <c:pt idx="257532">
                  <c:v>5.83975</c:v>
                </c:pt>
                <c:pt idx="257533">
                  <c:v>5.83977</c:v>
                </c:pt>
                <c:pt idx="257534">
                  <c:v>5.8398</c:v>
                </c:pt>
                <c:pt idx="257535">
                  <c:v>5.83982</c:v>
                </c:pt>
                <c:pt idx="257536">
                  <c:v>5.83984</c:v>
                </c:pt>
                <c:pt idx="257537">
                  <c:v>5.83986</c:v>
                </c:pt>
                <c:pt idx="257538">
                  <c:v>5.83989</c:v>
                </c:pt>
                <c:pt idx="257539">
                  <c:v>5.83991</c:v>
                </c:pt>
                <c:pt idx="257540">
                  <c:v>5.83993</c:v>
                </c:pt>
                <c:pt idx="257541">
                  <c:v>5.83995</c:v>
                </c:pt>
                <c:pt idx="257542">
                  <c:v>5.83998</c:v>
                </c:pt>
                <c:pt idx="257543">
                  <c:v>5.84</c:v>
                </c:pt>
                <c:pt idx="257544">
                  <c:v>5.84002</c:v>
                </c:pt>
                <c:pt idx="257545">
                  <c:v>5.84004</c:v>
                </c:pt>
                <c:pt idx="257546">
                  <c:v>5.84007</c:v>
                </c:pt>
                <c:pt idx="257547">
                  <c:v>5.84009</c:v>
                </c:pt>
                <c:pt idx="257548">
                  <c:v>5.84011</c:v>
                </c:pt>
                <c:pt idx="257549">
                  <c:v>5.84014</c:v>
                </c:pt>
                <c:pt idx="257550">
                  <c:v>5.84016</c:v>
                </c:pt>
                <c:pt idx="257551">
                  <c:v>5.84018</c:v>
                </c:pt>
                <c:pt idx="257552">
                  <c:v>5.8402</c:v>
                </c:pt>
                <c:pt idx="257553">
                  <c:v>5.84023</c:v>
                </c:pt>
                <c:pt idx="257554">
                  <c:v>5.84025</c:v>
                </c:pt>
                <c:pt idx="257555">
                  <c:v>5.84027</c:v>
                </c:pt>
                <c:pt idx="257556">
                  <c:v>5.8403</c:v>
                </c:pt>
                <c:pt idx="257557">
                  <c:v>5.84032</c:v>
                </c:pt>
                <c:pt idx="257558">
                  <c:v>5.84034</c:v>
                </c:pt>
                <c:pt idx="257559">
                  <c:v>5.84036</c:v>
                </c:pt>
                <c:pt idx="257560">
                  <c:v>5.84039</c:v>
                </c:pt>
                <c:pt idx="257561">
                  <c:v>5.84041</c:v>
                </c:pt>
                <c:pt idx="257562">
                  <c:v>5.84043</c:v>
                </c:pt>
                <c:pt idx="257563">
                  <c:v>5.84045</c:v>
                </c:pt>
                <c:pt idx="257564">
                  <c:v>5.84048</c:v>
                </c:pt>
                <c:pt idx="257565">
                  <c:v>5.8405</c:v>
                </c:pt>
                <c:pt idx="257566">
                  <c:v>5.84052</c:v>
                </c:pt>
                <c:pt idx="257567">
                  <c:v>5.84054</c:v>
                </c:pt>
                <c:pt idx="257568">
                  <c:v>5.84057</c:v>
                </c:pt>
                <c:pt idx="257569">
                  <c:v>5.84059</c:v>
                </c:pt>
                <c:pt idx="257570">
                  <c:v>5.84061</c:v>
                </c:pt>
                <c:pt idx="257571">
                  <c:v>5.84063</c:v>
                </c:pt>
                <c:pt idx="257572">
                  <c:v>5.84066</c:v>
                </c:pt>
                <c:pt idx="257573">
                  <c:v>5.84068</c:v>
                </c:pt>
                <c:pt idx="257574">
                  <c:v>5.8407</c:v>
                </c:pt>
                <c:pt idx="257575">
                  <c:v>5.84073</c:v>
                </c:pt>
                <c:pt idx="257576">
                  <c:v>5.84075</c:v>
                </c:pt>
                <c:pt idx="257577">
                  <c:v>5.84077</c:v>
                </c:pt>
                <c:pt idx="257578">
                  <c:v>5.84079</c:v>
                </c:pt>
                <c:pt idx="257579">
                  <c:v>5.84082</c:v>
                </c:pt>
                <c:pt idx="257580">
                  <c:v>5.84084</c:v>
                </c:pt>
                <c:pt idx="257581">
                  <c:v>5.84086</c:v>
                </c:pt>
                <c:pt idx="257582">
                  <c:v>5.84088</c:v>
                </c:pt>
                <c:pt idx="257583">
                  <c:v>5.84091</c:v>
                </c:pt>
                <c:pt idx="257584">
                  <c:v>5.84093</c:v>
                </c:pt>
                <c:pt idx="257585">
                  <c:v>5.84095</c:v>
                </c:pt>
                <c:pt idx="257586">
                  <c:v>5.84098</c:v>
                </c:pt>
                <c:pt idx="257587">
                  <c:v>5.841</c:v>
                </c:pt>
                <c:pt idx="257588">
                  <c:v>5.84102</c:v>
                </c:pt>
                <c:pt idx="257589">
                  <c:v>5.84104</c:v>
                </c:pt>
                <c:pt idx="257590">
                  <c:v>5.84107</c:v>
                </c:pt>
                <c:pt idx="257591">
                  <c:v>5.84109</c:v>
                </c:pt>
                <c:pt idx="257592">
                  <c:v>5.84111</c:v>
                </c:pt>
                <c:pt idx="257593">
                  <c:v>5.84113</c:v>
                </c:pt>
                <c:pt idx="257594">
                  <c:v>5.84116</c:v>
                </c:pt>
                <c:pt idx="257595">
                  <c:v>5.84118</c:v>
                </c:pt>
                <c:pt idx="257596">
                  <c:v>5.8412</c:v>
                </c:pt>
                <c:pt idx="257597">
                  <c:v>5.84122</c:v>
                </c:pt>
                <c:pt idx="257598">
                  <c:v>5.84125</c:v>
                </c:pt>
                <c:pt idx="257599">
                  <c:v>5.84127</c:v>
                </c:pt>
                <c:pt idx="257600">
                  <c:v>5.84129</c:v>
                </c:pt>
                <c:pt idx="257601">
                  <c:v>5.84131</c:v>
                </c:pt>
                <c:pt idx="257602">
                  <c:v>5.84134</c:v>
                </c:pt>
                <c:pt idx="257603">
                  <c:v>5.84136</c:v>
                </c:pt>
                <c:pt idx="257604">
                  <c:v>5.84138</c:v>
                </c:pt>
                <c:pt idx="257605">
                  <c:v>5.84141</c:v>
                </c:pt>
                <c:pt idx="257606">
                  <c:v>5.84143</c:v>
                </c:pt>
                <c:pt idx="257607">
                  <c:v>5.84145</c:v>
                </c:pt>
                <c:pt idx="257608">
                  <c:v>5.84147</c:v>
                </c:pt>
                <c:pt idx="257609">
                  <c:v>5.8415</c:v>
                </c:pt>
                <c:pt idx="257610">
                  <c:v>5.84152</c:v>
                </c:pt>
                <c:pt idx="257611">
                  <c:v>5.84154</c:v>
                </c:pt>
                <c:pt idx="257612">
                  <c:v>5.84157</c:v>
                </c:pt>
                <c:pt idx="257613">
                  <c:v>5.84159</c:v>
                </c:pt>
                <c:pt idx="257614">
                  <c:v>5.84161</c:v>
                </c:pt>
                <c:pt idx="257615">
                  <c:v>5.84163</c:v>
                </c:pt>
                <c:pt idx="257616">
                  <c:v>5.84166</c:v>
                </c:pt>
                <c:pt idx="257617">
                  <c:v>5.84168</c:v>
                </c:pt>
                <c:pt idx="257618">
                  <c:v>5.8417</c:v>
                </c:pt>
                <c:pt idx="257619">
                  <c:v>5.84172</c:v>
                </c:pt>
                <c:pt idx="257620">
                  <c:v>5.84175</c:v>
                </c:pt>
                <c:pt idx="257621">
                  <c:v>5.84177</c:v>
                </c:pt>
                <c:pt idx="257622">
                  <c:v>5.84179</c:v>
                </c:pt>
                <c:pt idx="257623">
                  <c:v>5.84181</c:v>
                </c:pt>
                <c:pt idx="257624">
                  <c:v>5.84184</c:v>
                </c:pt>
                <c:pt idx="257625">
                  <c:v>5.84186</c:v>
                </c:pt>
                <c:pt idx="257626">
                  <c:v>5.84188</c:v>
                </c:pt>
                <c:pt idx="257627">
                  <c:v>5.8419</c:v>
                </c:pt>
                <c:pt idx="257628">
                  <c:v>5.84193</c:v>
                </c:pt>
                <c:pt idx="257629">
                  <c:v>5.84195</c:v>
                </c:pt>
                <c:pt idx="257630">
                  <c:v>5.84197</c:v>
                </c:pt>
                <c:pt idx="257631">
                  <c:v>5.84199</c:v>
                </c:pt>
                <c:pt idx="257632">
                  <c:v>5.84202</c:v>
                </c:pt>
                <c:pt idx="257633">
                  <c:v>5.84204</c:v>
                </c:pt>
                <c:pt idx="257634">
                  <c:v>5.84206</c:v>
                </c:pt>
                <c:pt idx="257635">
                  <c:v>5.84209</c:v>
                </c:pt>
                <c:pt idx="257636">
                  <c:v>5.84211</c:v>
                </c:pt>
                <c:pt idx="257637">
                  <c:v>5.84213</c:v>
                </c:pt>
                <c:pt idx="257638">
                  <c:v>5.84215</c:v>
                </c:pt>
                <c:pt idx="257639">
                  <c:v>5.84218</c:v>
                </c:pt>
                <c:pt idx="257640">
                  <c:v>5.8422</c:v>
                </c:pt>
                <c:pt idx="257641">
                  <c:v>5.84222</c:v>
                </c:pt>
                <c:pt idx="257642">
                  <c:v>5.84225</c:v>
                </c:pt>
                <c:pt idx="257643">
                  <c:v>5.84227</c:v>
                </c:pt>
                <c:pt idx="257644">
                  <c:v>5.84229</c:v>
                </c:pt>
                <c:pt idx="257645">
                  <c:v>5.84231</c:v>
                </c:pt>
                <c:pt idx="257646">
                  <c:v>5.84234</c:v>
                </c:pt>
                <c:pt idx="257647">
                  <c:v>5.84236</c:v>
                </c:pt>
                <c:pt idx="257648">
                  <c:v>5.84238</c:v>
                </c:pt>
                <c:pt idx="257649">
                  <c:v>5.8424</c:v>
                </c:pt>
                <c:pt idx="257650">
                  <c:v>5.84243</c:v>
                </c:pt>
                <c:pt idx="257651">
                  <c:v>5.84245</c:v>
                </c:pt>
                <c:pt idx="257652">
                  <c:v>5.84247</c:v>
                </c:pt>
                <c:pt idx="257653">
                  <c:v>5.84249</c:v>
                </c:pt>
                <c:pt idx="257654">
                  <c:v>5.84252</c:v>
                </c:pt>
                <c:pt idx="257655">
                  <c:v>5.84254</c:v>
                </c:pt>
                <c:pt idx="257656">
                  <c:v>5.84256</c:v>
                </c:pt>
                <c:pt idx="257657">
                  <c:v>5.84258</c:v>
                </c:pt>
                <c:pt idx="257658">
                  <c:v>5.84261</c:v>
                </c:pt>
                <c:pt idx="257659">
                  <c:v>5.84263</c:v>
                </c:pt>
                <c:pt idx="257660">
                  <c:v>5.84265</c:v>
                </c:pt>
                <c:pt idx="257661">
                  <c:v>5.84268</c:v>
                </c:pt>
                <c:pt idx="257662">
                  <c:v>5.8427</c:v>
                </c:pt>
                <c:pt idx="257663">
                  <c:v>5.84272</c:v>
                </c:pt>
                <c:pt idx="257664">
                  <c:v>5.84274</c:v>
                </c:pt>
                <c:pt idx="257665">
                  <c:v>5.84277</c:v>
                </c:pt>
                <c:pt idx="257666">
                  <c:v>5.84279</c:v>
                </c:pt>
                <c:pt idx="257667">
                  <c:v>5.84281</c:v>
                </c:pt>
                <c:pt idx="257668">
                  <c:v>5.84283</c:v>
                </c:pt>
                <c:pt idx="257669">
                  <c:v>5.84286</c:v>
                </c:pt>
                <c:pt idx="257670">
                  <c:v>5.84288</c:v>
                </c:pt>
                <c:pt idx="257671">
                  <c:v>5.8429</c:v>
                </c:pt>
                <c:pt idx="257672">
                  <c:v>5.84293</c:v>
                </c:pt>
                <c:pt idx="257673">
                  <c:v>5.84295</c:v>
                </c:pt>
                <c:pt idx="257674">
                  <c:v>5.84297</c:v>
                </c:pt>
                <c:pt idx="257675">
                  <c:v>5.84299</c:v>
                </c:pt>
                <c:pt idx="257676">
                  <c:v>5.84302</c:v>
                </c:pt>
                <c:pt idx="257677">
                  <c:v>5.84304</c:v>
                </c:pt>
                <c:pt idx="257678">
                  <c:v>5.84306</c:v>
                </c:pt>
                <c:pt idx="257679">
                  <c:v>5.84308</c:v>
                </c:pt>
                <c:pt idx="257680">
                  <c:v>5.84311</c:v>
                </c:pt>
                <c:pt idx="257681">
                  <c:v>5.84313</c:v>
                </c:pt>
                <c:pt idx="257682">
                  <c:v>5.84315</c:v>
                </c:pt>
                <c:pt idx="257683">
                  <c:v>5.84317</c:v>
                </c:pt>
                <c:pt idx="257684">
                  <c:v>5.8432</c:v>
                </c:pt>
                <c:pt idx="257685">
                  <c:v>5.84322</c:v>
                </c:pt>
                <c:pt idx="257686">
                  <c:v>5.84324</c:v>
                </c:pt>
                <c:pt idx="257687">
                  <c:v>5.84326</c:v>
                </c:pt>
                <c:pt idx="257688">
                  <c:v>5.84329</c:v>
                </c:pt>
                <c:pt idx="257689">
                  <c:v>5.84331</c:v>
                </c:pt>
                <c:pt idx="257690">
                  <c:v>5.84333</c:v>
                </c:pt>
                <c:pt idx="257691">
                  <c:v>5.84336</c:v>
                </c:pt>
                <c:pt idx="257692">
                  <c:v>5.84338</c:v>
                </c:pt>
                <c:pt idx="257693">
                  <c:v>5.8434</c:v>
                </c:pt>
                <c:pt idx="257694">
                  <c:v>5.84342</c:v>
                </c:pt>
                <c:pt idx="257695">
                  <c:v>5.84345</c:v>
                </c:pt>
                <c:pt idx="257696">
                  <c:v>5.84347</c:v>
                </c:pt>
                <c:pt idx="257697">
                  <c:v>5.84349</c:v>
                </c:pt>
                <c:pt idx="257698">
                  <c:v>5.84352</c:v>
                </c:pt>
                <c:pt idx="257699">
                  <c:v>5.84354</c:v>
                </c:pt>
                <c:pt idx="257700">
                  <c:v>5.84356</c:v>
                </c:pt>
                <c:pt idx="257701">
                  <c:v>5.84358</c:v>
                </c:pt>
                <c:pt idx="257702">
                  <c:v>5.84361</c:v>
                </c:pt>
                <c:pt idx="257703">
                  <c:v>5.84363</c:v>
                </c:pt>
                <c:pt idx="257704">
                  <c:v>5.84365</c:v>
                </c:pt>
                <c:pt idx="257705">
                  <c:v>5.84367</c:v>
                </c:pt>
                <c:pt idx="257706">
                  <c:v>5.8437</c:v>
                </c:pt>
                <c:pt idx="257707">
                  <c:v>5.84372</c:v>
                </c:pt>
                <c:pt idx="257708">
                  <c:v>5.84374</c:v>
                </c:pt>
                <c:pt idx="257709">
                  <c:v>5.84376</c:v>
                </c:pt>
                <c:pt idx="257710">
                  <c:v>5.84379</c:v>
                </c:pt>
                <c:pt idx="257711">
                  <c:v>5.84381</c:v>
                </c:pt>
                <c:pt idx="257712">
                  <c:v>5.84383</c:v>
                </c:pt>
                <c:pt idx="257713">
                  <c:v>5.84385</c:v>
                </c:pt>
                <c:pt idx="257714">
                  <c:v>5.84388</c:v>
                </c:pt>
                <c:pt idx="257715">
                  <c:v>5.8439</c:v>
                </c:pt>
                <c:pt idx="257716">
                  <c:v>5.84392</c:v>
                </c:pt>
                <c:pt idx="257717">
                  <c:v>5.84395</c:v>
                </c:pt>
                <c:pt idx="257718">
                  <c:v>5.84397</c:v>
                </c:pt>
                <c:pt idx="257719">
                  <c:v>5.84399</c:v>
                </c:pt>
                <c:pt idx="257720">
                  <c:v>5.84401</c:v>
                </c:pt>
                <c:pt idx="257721">
                  <c:v>5.84404</c:v>
                </c:pt>
                <c:pt idx="257722">
                  <c:v>5.84406</c:v>
                </c:pt>
                <c:pt idx="257723">
                  <c:v>5.84408</c:v>
                </c:pt>
                <c:pt idx="257724">
                  <c:v>5.8441</c:v>
                </c:pt>
                <c:pt idx="257725">
                  <c:v>5.84413</c:v>
                </c:pt>
                <c:pt idx="257726">
                  <c:v>5.84415</c:v>
                </c:pt>
                <c:pt idx="257727">
                  <c:v>5.84417</c:v>
                </c:pt>
                <c:pt idx="257728">
                  <c:v>5.8442</c:v>
                </c:pt>
                <c:pt idx="257729">
                  <c:v>5.84422</c:v>
                </c:pt>
                <c:pt idx="257730">
                  <c:v>5.84424</c:v>
                </c:pt>
                <c:pt idx="257731">
                  <c:v>5.84426</c:v>
                </c:pt>
                <c:pt idx="257732">
                  <c:v>5.84429</c:v>
                </c:pt>
                <c:pt idx="257733">
                  <c:v>5.84431</c:v>
                </c:pt>
                <c:pt idx="257734">
                  <c:v>5.84433</c:v>
                </c:pt>
                <c:pt idx="257735">
                  <c:v>5.84435</c:v>
                </c:pt>
                <c:pt idx="257736">
                  <c:v>5.84438</c:v>
                </c:pt>
                <c:pt idx="257737">
                  <c:v>5.8444</c:v>
                </c:pt>
                <c:pt idx="257738">
                  <c:v>5.84442</c:v>
                </c:pt>
                <c:pt idx="257739">
                  <c:v>5.84444</c:v>
                </c:pt>
                <c:pt idx="257740">
                  <c:v>5.84447</c:v>
                </c:pt>
                <c:pt idx="257741">
                  <c:v>5.84449</c:v>
                </c:pt>
                <c:pt idx="257742">
                  <c:v>5.84451</c:v>
                </c:pt>
                <c:pt idx="257743">
                  <c:v>5.84453</c:v>
                </c:pt>
                <c:pt idx="257744">
                  <c:v>5.84456</c:v>
                </c:pt>
                <c:pt idx="257745">
                  <c:v>5.84458</c:v>
                </c:pt>
                <c:pt idx="257746">
                  <c:v>5.8446</c:v>
                </c:pt>
                <c:pt idx="257747">
                  <c:v>5.84463</c:v>
                </c:pt>
                <c:pt idx="257748">
                  <c:v>5.84465</c:v>
                </c:pt>
                <c:pt idx="257749">
                  <c:v>5.84467</c:v>
                </c:pt>
                <c:pt idx="257750">
                  <c:v>5.84469</c:v>
                </c:pt>
                <c:pt idx="257751">
                  <c:v>5.84472</c:v>
                </c:pt>
                <c:pt idx="257752">
                  <c:v>5.84474</c:v>
                </c:pt>
                <c:pt idx="257753">
                  <c:v>5.84476</c:v>
                </c:pt>
                <c:pt idx="257754">
                  <c:v>5.84478</c:v>
                </c:pt>
                <c:pt idx="257755">
                  <c:v>5.84481</c:v>
                </c:pt>
                <c:pt idx="257756">
                  <c:v>5.84483</c:v>
                </c:pt>
                <c:pt idx="257757">
                  <c:v>5.84485</c:v>
                </c:pt>
                <c:pt idx="257758">
                  <c:v>5.84488</c:v>
                </c:pt>
                <c:pt idx="257759">
                  <c:v>5.8449</c:v>
                </c:pt>
                <c:pt idx="257760">
                  <c:v>5.84492</c:v>
                </c:pt>
                <c:pt idx="257761">
                  <c:v>5.84494</c:v>
                </c:pt>
                <c:pt idx="257762">
                  <c:v>5.84497</c:v>
                </c:pt>
                <c:pt idx="257763">
                  <c:v>5.84499</c:v>
                </c:pt>
                <c:pt idx="257764">
                  <c:v>5.84501</c:v>
                </c:pt>
                <c:pt idx="257765">
                  <c:v>5.84503</c:v>
                </c:pt>
                <c:pt idx="257766">
                  <c:v>5.84506</c:v>
                </c:pt>
                <c:pt idx="257767">
                  <c:v>5.84508</c:v>
                </c:pt>
                <c:pt idx="257768">
                  <c:v>5.8451</c:v>
                </c:pt>
                <c:pt idx="257769">
                  <c:v>5.84513</c:v>
                </c:pt>
                <c:pt idx="257770">
                  <c:v>5.84515</c:v>
                </c:pt>
                <c:pt idx="257771">
                  <c:v>5.84517</c:v>
                </c:pt>
                <c:pt idx="257772">
                  <c:v>5.84519</c:v>
                </c:pt>
                <c:pt idx="257773">
                  <c:v>5.84521</c:v>
                </c:pt>
                <c:pt idx="257774">
                  <c:v>5.84524</c:v>
                </c:pt>
                <c:pt idx="257775">
                  <c:v>5.84526</c:v>
                </c:pt>
                <c:pt idx="257776">
                  <c:v>5.84528</c:v>
                </c:pt>
                <c:pt idx="257777">
                  <c:v>5.84531</c:v>
                </c:pt>
                <c:pt idx="257778">
                  <c:v>5.84533</c:v>
                </c:pt>
                <c:pt idx="257779">
                  <c:v>5.84535</c:v>
                </c:pt>
                <c:pt idx="257780">
                  <c:v>5.84537</c:v>
                </c:pt>
                <c:pt idx="257781">
                  <c:v>5.8454</c:v>
                </c:pt>
                <c:pt idx="257782">
                  <c:v>5.84542</c:v>
                </c:pt>
                <c:pt idx="257783">
                  <c:v>5.84544</c:v>
                </c:pt>
                <c:pt idx="257784">
                  <c:v>5.84546</c:v>
                </c:pt>
                <c:pt idx="257785">
                  <c:v>5.84549</c:v>
                </c:pt>
                <c:pt idx="257786">
                  <c:v>5.84551</c:v>
                </c:pt>
                <c:pt idx="257787">
                  <c:v>5.84553</c:v>
                </c:pt>
                <c:pt idx="257788">
                  <c:v>5.84556</c:v>
                </c:pt>
                <c:pt idx="257789">
                  <c:v>5.84558</c:v>
                </c:pt>
                <c:pt idx="257790">
                  <c:v>5.8456</c:v>
                </c:pt>
                <c:pt idx="257791">
                  <c:v>5.84562</c:v>
                </c:pt>
                <c:pt idx="257792">
                  <c:v>5.84565</c:v>
                </c:pt>
                <c:pt idx="257793">
                  <c:v>5.84567</c:v>
                </c:pt>
                <c:pt idx="257794">
                  <c:v>5.84569</c:v>
                </c:pt>
                <c:pt idx="257795">
                  <c:v>5.84571</c:v>
                </c:pt>
                <c:pt idx="257796">
                  <c:v>5.84574</c:v>
                </c:pt>
                <c:pt idx="257797">
                  <c:v>5.84576</c:v>
                </c:pt>
                <c:pt idx="257798">
                  <c:v>5.84578</c:v>
                </c:pt>
                <c:pt idx="257799">
                  <c:v>5.84581</c:v>
                </c:pt>
                <c:pt idx="257800">
                  <c:v>5.84583</c:v>
                </c:pt>
                <c:pt idx="257801">
                  <c:v>5.84585</c:v>
                </c:pt>
                <c:pt idx="257802">
                  <c:v>5.84587</c:v>
                </c:pt>
                <c:pt idx="257803">
                  <c:v>5.8459</c:v>
                </c:pt>
                <c:pt idx="257804">
                  <c:v>5.84592</c:v>
                </c:pt>
                <c:pt idx="257805">
                  <c:v>5.84594</c:v>
                </c:pt>
                <c:pt idx="257806">
                  <c:v>5.84596</c:v>
                </c:pt>
                <c:pt idx="257807">
                  <c:v>5.84599</c:v>
                </c:pt>
                <c:pt idx="257808">
                  <c:v>5.84601</c:v>
                </c:pt>
                <c:pt idx="257809">
                  <c:v>5.84603</c:v>
                </c:pt>
                <c:pt idx="257810">
                  <c:v>5.84605</c:v>
                </c:pt>
                <c:pt idx="257811">
                  <c:v>5.84608</c:v>
                </c:pt>
                <c:pt idx="257812">
                  <c:v>5.8461</c:v>
                </c:pt>
                <c:pt idx="257813">
                  <c:v>5.84612</c:v>
                </c:pt>
                <c:pt idx="257814">
                  <c:v>5.84614</c:v>
                </c:pt>
                <c:pt idx="257815">
                  <c:v>5.84617</c:v>
                </c:pt>
                <c:pt idx="257816">
                  <c:v>5.84619</c:v>
                </c:pt>
                <c:pt idx="257817">
                  <c:v>5.84621</c:v>
                </c:pt>
                <c:pt idx="257818">
                  <c:v>5.84624</c:v>
                </c:pt>
                <c:pt idx="257819">
                  <c:v>5.84626</c:v>
                </c:pt>
                <c:pt idx="257820">
                  <c:v>5.84628</c:v>
                </c:pt>
                <c:pt idx="257821">
                  <c:v>5.8463</c:v>
                </c:pt>
                <c:pt idx="257822">
                  <c:v>5.84633</c:v>
                </c:pt>
                <c:pt idx="257823">
                  <c:v>5.84635</c:v>
                </c:pt>
                <c:pt idx="257824">
                  <c:v>5.84637</c:v>
                </c:pt>
                <c:pt idx="257825">
                  <c:v>5.8464</c:v>
                </c:pt>
                <c:pt idx="257826">
                  <c:v>5.84642</c:v>
                </c:pt>
                <c:pt idx="257827">
                  <c:v>5.84644</c:v>
                </c:pt>
                <c:pt idx="257828">
                  <c:v>5.84646</c:v>
                </c:pt>
                <c:pt idx="257829">
                  <c:v>5.84649</c:v>
                </c:pt>
                <c:pt idx="257830">
                  <c:v>5.84651</c:v>
                </c:pt>
                <c:pt idx="257831">
                  <c:v>5.84653</c:v>
                </c:pt>
                <c:pt idx="257832">
                  <c:v>5.84655</c:v>
                </c:pt>
                <c:pt idx="257833">
                  <c:v>5.84658</c:v>
                </c:pt>
                <c:pt idx="257834">
                  <c:v>5.8466</c:v>
                </c:pt>
                <c:pt idx="257835">
                  <c:v>5.84662</c:v>
                </c:pt>
                <c:pt idx="257836">
                  <c:v>5.84664</c:v>
                </c:pt>
                <c:pt idx="257837">
                  <c:v>5.84667</c:v>
                </c:pt>
                <c:pt idx="257838">
                  <c:v>5.84669</c:v>
                </c:pt>
                <c:pt idx="257839">
                  <c:v>5.84671</c:v>
                </c:pt>
                <c:pt idx="257840">
                  <c:v>5.84673</c:v>
                </c:pt>
                <c:pt idx="257841">
                  <c:v>5.84676</c:v>
                </c:pt>
                <c:pt idx="257842">
                  <c:v>5.84678</c:v>
                </c:pt>
                <c:pt idx="257843">
                  <c:v>5.8468</c:v>
                </c:pt>
                <c:pt idx="257844">
                  <c:v>5.84682</c:v>
                </c:pt>
                <c:pt idx="257845">
                  <c:v>5.84685</c:v>
                </c:pt>
                <c:pt idx="257846">
                  <c:v>5.84687</c:v>
                </c:pt>
                <c:pt idx="257847">
                  <c:v>5.84689</c:v>
                </c:pt>
                <c:pt idx="257848">
                  <c:v>5.84692</c:v>
                </c:pt>
                <c:pt idx="257849">
                  <c:v>5.84694</c:v>
                </c:pt>
                <c:pt idx="257850">
                  <c:v>5.84696</c:v>
                </c:pt>
                <c:pt idx="257851">
                  <c:v>5.84698</c:v>
                </c:pt>
                <c:pt idx="257852">
                  <c:v>5.84701</c:v>
                </c:pt>
                <c:pt idx="257853">
                  <c:v>5.84703</c:v>
                </c:pt>
                <c:pt idx="257854">
                  <c:v>5.84705</c:v>
                </c:pt>
                <c:pt idx="257855">
                  <c:v>5.84708</c:v>
                </c:pt>
                <c:pt idx="257856">
                  <c:v>5.8471</c:v>
                </c:pt>
                <c:pt idx="257857">
                  <c:v>5.84712</c:v>
                </c:pt>
                <c:pt idx="257858">
                  <c:v>5.84714</c:v>
                </c:pt>
                <c:pt idx="257859">
                  <c:v>5.84717</c:v>
                </c:pt>
                <c:pt idx="257860">
                  <c:v>5.84719</c:v>
                </c:pt>
                <c:pt idx="257861">
                  <c:v>5.84721</c:v>
                </c:pt>
                <c:pt idx="257862">
                  <c:v>5.84723</c:v>
                </c:pt>
                <c:pt idx="257863">
                  <c:v>5.84726</c:v>
                </c:pt>
                <c:pt idx="257864">
                  <c:v>5.84728</c:v>
                </c:pt>
                <c:pt idx="257865">
                  <c:v>5.8473</c:v>
                </c:pt>
                <c:pt idx="257866">
                  <c:v>5.84732</c:v>
                </c:pt>
                <c:pt idx="257867">
                  <c:v>5.84735</c:v>
                </c:pt>
                <c:pt idx="257868">
                  <c:v>5.84737</c:v>
                </c:pt>
                <c:pt idx="257869">
                  <c:v>5.84739</c:v>
                </c:pt>
                <c:pt idx="257870">
                  <c:v>5.84741</c:v>
                </c:pt>
                <c:pt idx="257871">
                  <c:v>5.84744</c:v>
                </c:pt>
                <c:pt idx="257872">
                  <c:v>5.84746</c:v>
                </c:pt>
                <c:pt idx="257873">
                  <c:v>5.84748</c:v>
                </c:pt>
                <c:pt idx="257874">
                  <c:v>5.84751</c:v>
                </c:pt>
                <c:pt idx="257875">
                  <c:v>5.84753</c:v>
                </c:pt>
                <c:pt idx="257876">
                  <c:v>5.84755</c:v>
                </c:pt>
                <c:pt idx="257877">
                  <c:v>5.84757</c:v>
                </c:pt>
                <c:pt idx="257878">
                  <c:v>5.8476</c:v>
                </c:pt>
                <c:pt idx="257879">
                  <c:v>5.84762</c:v>
                </c:pt>
                <c:pt idx="257880">
                  <c:v>5.84764</c:v>
                </c:pt>
                <c:pt idx="257881">
                  <c:v>5.84766</c:v>
                </c:pt>
                <c:pt idx="257882">
                  <c:v>5.84769</c:v>
                </c:pt>
                <c:pt idx="257883">
                  <c:v>5.84771</c:v>
                </c:pt>
                <c:pt idx="257884">
                  <c:v>5.84773</c:v>
                </c:pt>
                <c:pt idx="257885">
                  <c:v>5.84776</c:v>
                </c:pt>
                <c:pt idx="257886">
                  <c:v>5.84778</c:v>
                </c:pt>
                <c:pt idx="257887">
                  <c:v>5.8478</c:v>
                </c:pt>
                <c:pt idx="257888">
                  <c:v>5.84782</c:v>
                </c:pt>
                <c:pt idx="257889">
                  <c:v>5.84785</c:v>
                </c:pt>
                <c:pt idx="257890">
                  <c:v>5.84787</c:v>
                </c:pt>
                <c:pt idx="257891">
                  <c:v>5.84789</c:v>
                </c:pt>
                <c:pt idx="257892">
                  <c:v>5.84791</c:v>
                </c:pt>
                <c:pt idx="257893">
                  <c:v>5.84794</c:v>
                </c:pt>
                <c:pt idx="257894">
                  <c:v>5.84796</c:v>
                </c:pt>
                <c:pt idx="257895">
                  <c:v>5.84798</c:v>
                </c:pt>
                <c:pt idx="257896">
                  <c:v>5.848</c:v>
                </c:pt>
                <c:pt idx="257897">
                  <c:v>5.84803</c:v>
                </c:pt>
                <c:pt idx="257898">
                  <c:v>5.84805</c:v>
                </c:pt>
                <c:pt idx="257899">
                  <c:v>5.84807</c:v>
                </c:pt>
                <c:pt idx="257900">
                  <c:v>5.84809</c:v>
                </c:pt>
                <c:pt idx="257901">
                  <c:v>5.84812</c:v>
                </c:pt>
                <c:pt idx="257902">
                  <c:v>5.84814</c:v>
                </c:pt>
                <c:pt idx="257903">
                  <c:v>5.84816</c:v>
                </c:pt>
                <c:pt idx="257904">
                  <c:v>5.84819</c:v>
                </c:pt>
                <c:pt idx="257905">
                  <c:v>5.84821</c:v>
                </c:pt>
                <c:pt idx="257906">
                  <c:v>5.84823</c:v>
                </c:pt>
                <c:pt idx="257907">
                  <c:v>5.84825</c:v>
                </c:pt>
                <c:pt idx="257908">
                  <c:v>5.84828</c:v>
                </c:pt>
                <c:pt idx="257909">
                  <c:v>5.8483</c:v>
                </c:pt>
                <c:pt idx="257910">
                  <c:v>5.84832</c:v>
                </c:pt>
                <c:pt idx="257911">
                  <c:v>5.84835</c:v>
                </c:pt>
                <c:pt idx="257912">
                  <c:v>5.84837</c:v>
                </c:pt>
                <c:pt idx="257913">
                  <c:v>5.84839</c:v>
                </c:pt>
                <c:pt idx="257914">
                  <c:v>5.84841</c:v>
                </c:pt>
                <c:pt idx="257915">
                  <c:v>5.84844</c:v>
                </c:pt>
                <c:pt idx="257916">
                  <c:v>5.84846</c:v>
                </c:pt>
                <c:pt idx="257917">
                  <c:v>5.84848</c:v>
                </c:pt>
                <c:pt idx="257918">
                  <c:v>5.8485</c:v>
                </c:pt>
                <c:pt idx="257919">
                  <c:v>5.84853</c:v>
                </c:pt>
                <c:pt idx="257920">
                  <c:v>5.84855</c:v>
                </c:pt>
                <c:pt idx="257921">
                  <c:v>5.84857</c:v>
                </c:pt>
                <c:pt idx="257922">
                  <c:v>5.84859</c:v>
                </c:pt>
                <c:pt idx="257923">
                  <c:v>5.84862</c:v>
                </c:pt>
                <c:pt idx="257924">
                  <c:v>5.84864</c:v>
                </c:pt>
                <c:pt idx="257925">
                  <c:v>5.84866</c:v>
                </c:pt>
                <c:pt idx="257926">
                  <c:v>5.84868</c:v>
                </c:pt>
                <c:pt idx="257927">
                  <c:v>5.84871</c:v>
                </c:pt>
                <c:pt idx="257928">
                  <c:v>5.84873</c:v>
                </c:pt>
                <c:pt idx="257929">
                  <c:v>5.84875</c:v>
                </c:pt>
                <c:pt idx="257930">
                  <c:v>5.84878</c:v>
                </c:pt>
                <c:pt idx="257931">
                  <c:v>5.8488</c:v>
                </c:pt>
                <c:pt idx="257932">
                  <c:v>5.84882</c:v>
                </c:pt>
                <c:pt idx="257933">
                  <c:v>5.84884</c:v>
                </c:pt>
                <c:pt idx="257934">
                  <c:v>5.84887</c:v>
                </c:pt>
                <c:pt idx="257935">
                  <c:v>5.84889</c:v>
                </c:pt>
                <c:pt idx="257936">
                  <c:v>5.84891</c:v>
                </c:pt>
                <c:pt idx="257937">
                  <c:v>5.84893</c:v>
                </c:pt>
                <c:pt idx="257938">
                  <c:v>5.84896</c:v>
                </c:pt>
                <c:pt idx="257939">
                  <c:v>5.84898</c:v>
                </c:pt>
                <c:pt idx="257940">
                  <c:v>5.849</c:v>
                </c:pt>
                <c:pt idx="257941">
                  <c:v>5.84903</c:v>
                </c:pt>
                <c:pt idx="257942">
                  <c:v>5.84905</c:v>
                </c:pt>
                <c:pt idx="257943">
                  <c:v>5.84907</c:v>
                </c:pt>
                <c:pt idx="257944">
                  <c:v>5.84909</c:v>
                </c:pt>
                <c:pt idx="257945">
                  <c:v>5.84912</c:v>
                </c:pt>
                <c:pt idx="257946">
                  <c:v>5.84914</c:v>
                </c:pt>
                <c:pt idx="257947">
                  <c:v>5.84916</c:v>
                </c:pt>
                <c:pt idx="257948">
                  <c:v>5.84918</c:v>
                </c:pt>
                <c:pt idx="257949">
                  <c:v>5.84921</c:v>
                </c:pt>
                <c:pt idx="257950">
                  <c:v>5.84923</c:v>
                </c:pt>
                <c:pt idx="257951">
                  <c:v>5.84925</c:v>
                </c:pt>
                <c:pt idx="257952">
                  <c:v>5.84927</c:v>
                </c:pt>
                <c:pt idx="257953">
                  <c:v>5.8493</c:v>
                </c:pt>
                <c:pt idx="257954">
                  <c:v>5.84932</c:v>
                </c:pt>
                <c:pt idx="257955">
                  <c:v>5.84934</c:v>
                </c:pt>
                <c:pt idx="257956">
                  <c:v>5.84936</c:v>
                </c:pt>
                <c:pt idx="257957">
                  <c:v>5.84939</c:v>
                </c:pt>
                <c:pt idx="257958">
                  <c:v>5.84941</c:v>
                </c:pt>
                <c:pt idx="257959">
                  <c:v>5.84943</c:v>
                </c:pt>
                <c:pt idx="257960">
                  <c:v>5.84946</c:v>
                </c:pt>
                <c:pt idx="257961">
                  <c:v>5.84948</c:v>
                </c:pt>
                <c:pt idx="257962">
                  <c:v>5.8495</c:v>
                </c:pt>
                <c:pt idx="257963">
                  <c:v>5.84952</c:v>
                </c:pt>
                <c:pt idx="257964">
                  <c:v>5.84955</c:v>
                </c:pt>
                <c:pt idx="257965">
                  <c:v>5.84957</c:v>
                </c:pt>
                <c:pt idx="257966">
                  <c:v>5.84959</c:v>
                </c:pt>
                <c:pt idx="257967">
                  <c:v>5.84962</c:v>
                </c:pt>
                <c:pt idx="257968">
                  <c:v>5.84964</c:v>
                </c:pt>
                <c:pt idx="257969">
                  <c:v>5.84966</c:v>
                </c:pt>
                <c:pt idx="257970">
                  <c:v>5.84968</c:v>
                </c:pt>
                <c:pt idx="257971">
                  <c:v>5.84971</c:v>
                </c:pt>
                <c:pt idx="257972">
                  <c:v>5.84973</c:v>
                </c:pt>
                <c:pt idx="257973">
                  <c:v>5.84975</c:v>
                </c:pt>
                <c:pt idx="257974">
                  <c:v>5.84977</c:v>
                </c:pt>
                <c:pt idx="257975">
                  <c:v>5.8498</c:v>
                </c:pt>
                <c:pt idx="257976">
                  <c:v>5.84982</c:v>
                </c:pt>
                <c:pt idx="257977">
                  <c:v>5.84984</c:v>
                </c:pt>
                <c:pt idx="257978">
                  <c:v>5.84986</c:v>
                </c:pt>
                <c:pt idx="257979">
                  <c:v>5.84989</c:v>
                </c:pt>
                <c:pt idx="257980">
                  <c:v>5.84991</c:v>
                </c:pt>
                <c:pt idx="257981">
                  <c:v>5.84993</c:v>
                </c:pt>
                <c:pt idx="257982">
                  <c:v>5.84995</c:v>
                </c:pt>
                <c:pt idx="257983">
                  <c:v>5.84998</c:v>
                </c:pt>
                <c:pt idx="257984">
                  <c:v>5.85</c:v>
                </c:pt>
                <c:pt idx="257985">
                  <c:v>5.85002</c:v>
                </c:pt>
                <c:pt idx="257986">
                  <c:v>5.85004</c:v>
                </c:pt>
                <c:pt idx="257987">
                  <c:v>5.85007</c:v>
                </c:pt>
                <c:pt idx="257988">
                  <c:v>5.85009</c:v>
                </c:pt>
                <c:pt idx="257989">
                  <c:v>5.85011</c:v>
                </c:pt>
                <c:pt idx="257990">
                  <c:v>5.85014</c:v>
                </c:pt>
                <c:pt idx="257991">
                  <c:v>5.85016</c:v>
                </c:pt>
                <c:pt idx="257992">
                  <c:v>5.85018</c:v>
                </c:pt>
                <c:pt idx="257993">
                  <c:v>5.8502</c:v>
                </c:pt>
                <c:pt idx="257994">
                  <c:v>5.85023</c:v>
                </c:pt>
                <c:pt idx="257995">
                  <c:v>5.85025</c:v>
                </c:pt>
                <c:pt idx="257996">
                  <c:v>5.85027</c:v>
                </c:pt>
                <c:pt idx="257997">
                  <c:v>5.8503</c:v>
                </c:pt>
                <c:pt idx="257998">
                  <c:v>5.85032</c:v>
                </c:pt>
                <c:pt idx="257999">
                  <c:v>5.85034</c:v>
                </c:pt>
                <c:pt idx="258000">
                  <c:v>5.85036</c:v>
                </c:pt>
                <c:pt idx="258001">
                  <c:v>5.85039</c:v>
                </c:pt>
                <c:pt idx="258002">
                  <c:v>5.85041</c:v>
                </c:pt>
                <c:pt idx="258003">
                  <c:v>5.85043</c:v>
                </c:pt>
                <c:pt idx="258004">
                  <c:v>5.85045</c:v>
                </c:pt>
                <c:pt idx="258005">
                  <c:v>5.85048</c:v>
                </c:pt>
                <c:pt idx="258006">
                  <c:v>5.8505</c:v>
                </c:pt>
                <c:pt idx="258007">
                  <c:v>5.85052</c:v>
                </c:pt>
                <c:pt idx="258008">
                  <c:v>5.85054</c:v>
                </c:pt>
                <c:pt idx="258009">
                  <c:v>5.85057</c:v>
                </c:pt>
                <c:pt idx="258010">
                  <c:v>5.85059</c:v>
                </c:pt>
                <c:pt idx="258011">
                  <c:v>5.85061</c:v>
                </c:pt>
                <c:pt idx="258012">
                  <c:v>5.85063</c:v>
                </c:pt>
                <c:pt idx="258013">
                  <c:v>5.85066</c:v>
                </c:pt>
                <c:pt idx="258014">
                  <c:v>5.85068</c:v>
                </c:pt>
                <c:pt idx="258015">
                  <c:v>5.8507</c:v>
                </c:pt>
                <c:pt idx="258016">
                  <c:v>5.85073</c:v>
                </c:pt>
                <c:pt idx="258017">
                  <c:v>5.85075</c:v>
                </c:pt>
                <c:pt idx="258018">
                  <c:v>5.85077</c:v>
                </c:pt>
                <c:pt idx="258019">
                  <c:v>5.85079</c:v>
                </c:pt>
                <c:pt idx="258020">
                  <c:v>5.85082</c:v>
                </c:pt>
                <c:pt idx="258021">
                  <c:v>5.85084</c:v>
                </c:pt>
                <c:pt idx="258022">
                  <c:v>5.85086</c:v>
                </c:pt>
                <c:pt idx="258023">
                  <c:v>5.85088</c:v>
                </c:pt>
                <c:pt idx="258024">
                  <c:v>5.85091</c:v>
                </c:pt>
                <c:pt idx="258025">
                  <c:v>5.85093</c:v>
                </c:pt>
                <c:pt idx="258026">
                  <c:v>5.85095</c:v>
                </c:pt>
                <c:pt idx="258027">
                  <c:v>5.85098</c:v>
                </c:pt>
                <c:pt idx="258028">
                  <c:v>5.851</c:v>
                </c:pt>
                <c:pt idx="258029">
                  <c:v>5.85102</c:v>
                </c:pt>
                <c:pt idx="258030">
                  <c:v>5.85104</c:v>
                </c:pt>
                <c:pt idx="258031">
                  <c:v>5.85107</c:v>
                </c:pt>
                <c:pt idx="258032">
                  <c:v>5.85109</c:v>
                </c:pt>
                <c:pt idx="258033">
                  <c:v>5.85111</c:v>
                </c:pt>
                <c:pt idx="258034">
                  <c:v>5.85113</c:v>
                </c:pt>
                <c:pt idx="258035">
                  <c:v>5.85116</c:v>
                </c:pt>
                <c:pt idx="258036">
                  <c:v>5.85118</c:v>
                </c:pt>
                <c:pt idx="258037">
                  <c:v>5.8512</c:v>
                </c:pt>
                <c:pt idx="258038">
                  <c:v>5.85122</c:v>
                </c:pt>
                <c:pt idx="258039">
                  <c:v>5.85125</c:v>
                </c:pt>
                <c:pt idx="258040">
                  <c:v>5.85127</c:v>
                </c:pt>
                <c:pt idx="258041">
                  <c:v>5.85129</c:v>
                </c:pt>
                <c:pt idx="258042">
                  <c:v>5.85131</c:v>
                </c:pt>
                <c:pt idx="258043">
                  <c:v>5.85134</c:v>
                </c:pt>
                <c:pt idx="258044">
                  <c:v>5.85136</c:v>
                </c:pt>
                <c:pt idx="258045">
                  <c:v>5.85138</c:v>
                </c:pt>
                <c:pt idx="258046">
                  <c:v>5.85141</c:v>
                </c:pt>
                <c:pt idx="258047">
                  <c:v>5.85143</c:v>
                </c:pt>
                <c:pt idx="258048">
                  <c:v>5.85145</c:v>
                </c:pt>
                <c:pt idx="258049">
                  <c:v>5.85147</c:v>
                </c:pt>
                <c:pt idx="258050">
                  <c:v>5.8515</c:v>
                </c:pt>
                <c:pt idx="258051">
                  <c:v>5.85152</c:v>
                </c:pt>
                <c:pt idx="258052">
                  <c:v>5.85154</c:v>
                </c:pt>
                <c:pt idx="258053">
                  <c:v>5.85156</c:v>
                </c:pt>
                <c:pt idx="258054">
                  <c:v>5.85159</c:v>
                </c:pt>
                <c:pt idx="258055">
                  <c:v>5.85161</c:v>
                </c:pt>
                <c:pt idx="258056">
                  <c:v>5.85163</c:v>
                </c:pt>
                <c:pt idx="258057">
                  <c:v>5.85166</c:v>
                </c:pt>
                <c:pt idx="258058">
                  <c:v>5.85168</c:v>
                </c:pt>
                <c:pt idx="258059">
                  <c:v>5.8517</c:v>
                </c:pt>
                <c:pt idx="258060">
                  <c:v>5.85172</c:v>
                </c:pt>
                <c:pt idx="258061">
                  <c:v>5.85175</c:v>
                </c:pt>
                <c:pt idx="258062">
                  <c:v>5.85177</c:v>
                </c:pt>
                <c:pt idx="258063">
                  <c:v>5.85179</c:v>
                </c:pt>
                <c:pt idx="258064">
                  <c:v>5.85181</c:v>
                </c:pt>
                <c:pt idx="258065">
                  <c:v>5.85184</c:v>
                </c:pt>
                <c:pt idx="258066">
                  <c:v>5.85186</c:v>
                </c:pt>
                <c:pt idx="258067">
                  <c:v>5.85188</c:v>
                </c:pt>
                <c:pt idx="258068">
                  <c:v>5.85191</c:v>
                </c:pt>
                <c:pt idx="258069">
                  <c:v>5.85193</c:v>
                </c:pt>
                <c:pt idx="258070">
                  <c:v>5.85195</c:v>
                </c:pt>
                <c:pt idx="258071">
                  <c:v>5.85197</c:v>
                </c:pt>
                <c:pt idx="258072">
                  <c:v>5.85199</c:v>
                </c:pt>
                <c:pt idx="258073">
                  <c:v>5.85202</c:v>
                </c:pt>
                <c:pt idx="258074">
                  <c:v>5.85204</c:v>
                </c:pt>
                <c:pt idx="258075">
                  <c:v>5.85206</c:v>
                </c:pt>
                <c:pt idx="258076">
                  <c:v>5.85209</c:v>
                </c:pt>
                <c:pt idx="258077">
                  <c:v>5.85211</c:v>
                </c:pt>
                <c:pt idx="258078">
                  <c:v>5.85213</c:v>
                </c:pt>
                <c:pt idx="258079">
                  <c:v>5.85215</c:v>
                </c:pt>
                <c:pt idx="258080">
                  <c:v>5.85218</c:v>
                </c:pt>
                <c:pt idx="258081">
                  <c:v>5.8522</c:v>
                </c:pt>
                <c:pt idx="258082">
                  <c:v>5.85222</c:v>
                </c:pt>
                <c:pt idx="258083">
                  <c:v>5.85224</c:v>
                </c:pt>
                <c:pt idx="258084">
                  <c:v>5.85227</c:v>
                </c:pt>
                <c:pt idx="258085">
                  <c:v>5.85229</c:v>
                </c:pt>
                <c:pt idx="258086">
                  <c:v>5.85231</c:v>
                </c:pt>
                <c:pt idx="258087">
                  <c:v>5.85234</c:v>
                </c:pt>
                <c:pt idx="258088">
                  <c:v>5.85236</c:v>
                </c:pt>
                <c:pt idx="258089">
                  <c:v>5.85238</c:v>
                </c:pt>
                <c:pt idx="258090">
                  <c:v>5.8524</c:v>
                </c:pt>
                <c:pt idx="258091">
                  <c:v>5.85243</c:v>
                </c:pt>
                <c:pt idx="258092">
                  <c:v>5.85245</c:v>
                </c:pt>
                <c:pt idx="258093">
                  <c:v>5.85247</c:v>
                </c:pt>
                <c:pt idx="258094">
                  <c:v>5.85249</c:v>
                </c:pt>
                <c:pt idx="258095">
                  <c:v>5.85252</c:v>
                </c:pt>
                <c:pt idx="258096">
                  <c:v>5.85254</c:v>
                </c:pt>
                <c:pt idx="258097">
                  <c:v>5.85256</c:v>
                </c:pt>
                <c:pt idx="258098">
                  <c:v>5.85259</c:v>
                </c:pt>
                <c:pt idx="258099">
                  <c:v>5.85261</c:v>
                </c:pt>
                <c:pt idx="258100">
                  <c:v>5.85263</c:v>
                </c:pt>
                <c:pt idx="258101">
                  <c:v>5.85265</c:v>
                </c:pt>
                <c:pt idx="258102">
                  <c:v>5.85268</c:v>
                </c:pt>
                <c:pt idx="258103">
                  <c:v>5.8527</c:v>
                </c:pt>
                <c:pt idx="258104">
                  <c:v>5.85272</c:v>
                </c:pt>
                <c:pt idx="258105">
                  <c:v>5.85274</c:v>
                </c:pt>
                <c:pt idx="258106">
                  <c:v>5.85277</c:v>
                </c:pt>
                <c:pt idx="258107">
                  <c:v>5.85279</c:v>
                </c:pt>
                <c:pt idx="258108">
                  <c:v>5.85281</c:v>
                </c:pt>
                <c:pt idx="258109">
                  <c:v>5.85283</c:v>
                </c:pt>
                <c:pt idx="258110">
                  <c:v>5.85286</c:v>
                </c:pt>
                <c:pt idx="258111">
                  <c:v>5.85288</c:v>
                </c:pt>
                <c:pt idx="258112">
                  <c:v>5.8529</c:v>
                </c:pt>
                <c:pt idx="258113">
                  <c:v>5.85292</c:v>
                </c:pt>
                <c:pt idx="258114">
                  <c:v>5.85295</c:v>
                </c:pt>
                <c:pt idx="258115">
                  <c:v>5.85297</c:v>
                </c:pt>
                <c:pt idx="258116">
                  <c:v>5.85299</c:v>
                </c:pt>
                <c:pt idx="258117">
                  <c:v>5.85302</c:v>
                </c:pt>
                <c:pt idx="258118">
                  <c:v>5.85304</c:v>
                </c:pt>
                <c:pt idx="258119">
                  <c:v>5.85306</c:v>
                </c:pt>
                <c:pt idx="258120">
                  <c:v>5.85308</c:v>
                </c:pt>
                <c:pt idx="258121">
                  <c:v>5.85311</c:v>
                </c:pt>
                <c:pt idx="258122">
                  <c:v>5.85313</c:v>
                </c:pt>
                <c:pt idx="258123">
                  <c:v>5.85315</c:v>
                </c:pt>
                <c:pt idx="258124">
                  <c:v>5.85318</c:v>
                </c:pt>
                <c:pt idx="258125">
                  <c:v>5.8532</c:v>
                </c:pt>
                <c:pt idx="258126">
                  <c:v>5.85322</c:v>
                </c:pt>
                <c:pt idx="258127">
                  <c:v>5.85324</c:v>
                </c:pt>
                <c:pt idx="258128">
                  <c:v>5.85327</c:v>
                </c:pt>
                <c:pt idx="258129">
                  <c:v>5.85329</c:v>
                </c:pt>
                <c:pt idx="258130">
                  <c:v>5.85331</c:v>
                </c:pt>
                <c:pt idx="258131">
                  <c:v>5.85333</c:v>
                </c:pt>
                <c:pt idx="258132">
                  <c:v>5.85336</c:v>
                </c:pt>
                <c:pt idx="258133">
                  <c:v>5.85338</c:v>
                </c:pt>
                <c:pt idx="258134">
                  <c:v>5.8534</c:v>
                </c:pt>
                <c:pt idx="258135">
                  <c:v>5.85342</c:v>
                </c:pt>
                <c:pt idx="258136">
                  <c:v>5.85345</c:v>
                </c:pt>
                <c:pt idx="258137">
                  <c:v>5.85347</c:v>
                </c:pt>
                <c:pt idx="258138">
                  <c:v>5.85349</c:v>
                </c:pt>
                <c:pt idx="258139">
                  <c:v>5.85351</c:v>
                </c:pt>
                <c:pt idx="258140">
                  <c:v>5.85354</c:v>
                </c:pt>
                <c:pt idx="258141">
                  <c:v>5.85356</c:v>
                </c:pt>
                <c:pt idx="258142">
                  <c:v>5.85358</c:v>
                </c:pt>
                <c:pt idx="258143">
                  <c:v>5.8536</c:v>
                </c:pt>
                <c:pt idx="258144">
                  <c:v>5.85363</c:v>
                </c:pt>
                <c:pt idx="258145">
                  <c:v>5.85365</c:v>
                </c:pt>
                <c:pt idx="258146">
                  <c:v>5.85367</c:v>
                </c:pt>
                <c:pt idx="258147">
                  <c:v>5.8537</c:v>
                </c:pt>
                <c:pt idx="258148">
                  <c:v>5.85372</c:v>
                </c:pt>
                <c:pt idx="258149">
                  <c:v>5.85374</c:v>
                </c:pt>
                <c:pt idx="258150">
                  <c:v>5.85376</c:v>
                </c:pt>
                <c:pt idx="258151">
                  <c:v>5.85379</c:v>
                </c:pt>
                <c:pt idx="258152">
                  <c:v>5.85381</c:v>
                </c:pt>
                <c:pt idx="258153">
                  <c:v>5.85383</c:v>
                </c:pt>
                <c:pt idx="258154">
                  <c:v>5.85386</c:v>
                </c:pt>
                <c:pt idx="258155">
                  <c:v>5.85388</c:v>
                </c:pt>
                <c:pt idx="258156">
                  <c:v>5.8539</c:v>
                </c:pt>
                <c:pt idx="258157">
                  <c:v>5.85392</c:v>
                </c:pt>
                <c:pt idx="258158">
                  <c:v>5.85395</c:v>
                </c:pt>
                <c:pt idx="258159">
                  <c:v>5.85397</c:v>
                </c:pt>
                <c:pt idx="258160">
                  <c:v>5.85399</c:v>
                </c:pt>
                <c:pt idx="258161">
                  <c:v>5.85401</c:v>
                </c:pt>
                <c:pt idx="258162">
                  <c:v>5.85404</c:v>
                </c:pt>
                <c:pt idx="258163">
                  <c:v>5.85406</c:v>
                </c:pt>
                <c:pt idx="258164">
                  <c:v>5.85408</c:v>
                </c:pt>
                <c:pt idx="258165">
                  <c:v>5.8541</c:v>
                </c:pt>
                <c:pt idx="258166">
                  <c:v>5.85413</c:v>
                </c:pt>
                <c:pt idx="258167">
                  <c:v>5.85415</c:v>
                </c:pt>
                <c:pt idx="258168">
                  <c:v>5.85417</c:v>
                </c:pt>
                <c:pt idx="258169">
                  <c:v>5.85419</c:v>
                </c:pt>
                <c:pt idx="258170">
                  <c:v>5.85422</c:v>
                </c:pt>
                <c:pt idx="258171">
                  <c:v>5.85424</c:v>
                </c:pt>
                <c:pt idx="258172">
                  <c:v>5.85426</c:v>
                </c:pt>
                <c:pt idx="258173">
                  <c:v>5.85429</c:v>
                </c:pt>
                <c:pt idx="258174">
                  <c:v>5.85431</c:v>
                </c:pt>
                <c:pt idx="258175">
                  <c:v>5.85433</c:v>
                </c:pt>
                <c:pt idx="258176">
                  <c:v>5.85435</c:v>
                </c:pt>
                <c:pt idx="258177">
                  <c:v>5.85438</c:v>
                </c:pt>
                <c:pt idx="258178">
                  <c:v>5.8544</c:v>
                </c:pt>
                <c:pt idx="258179">
                  <c:v>5.85442</c:v>
                </c:pt>
                <c:pt idx="258180">
                  <c:v>5.85444</c:v>
                </c:pt>
                <c:pt idx="258181">
                  <c:v>5.85447</c:v>
                </c:pt>
                <c:pt idx="258182">
                  <c:v>5.85449</c:v>
                </c:pt>
                <c:pt idx="258183">
                  <c:v>5.85451</c:v>
                </c:pt>
                <c:pt idx="258184">
                  <c:v>5.85454</c:v>
                </c:pt>
                <c:pt idx="258185">
                  <c:v>5.85456</c:v>
                </c:pt>
                <c:pt idx="258186">
                  <c:v>5.85458</c:v>
                </c:pt>
                <c:pt idx="258187">
                  <c:v>5.8546</c:v>
                </c:pt>
                <c:pt idx="258188">
                  <c:v>5.85463</c:v>
                </c:pt>
                <c:pt idx="258189">
                  <c:v>5.85465</c:v>
                </c:pt>
                <c:pt idx="258190">
                  <c:v>5.85467</c:v>
                </c:pt>
                <c:pt idx="258191">
                  <c:v>5.85469</c:v>
                </c:pt>
                <c:pt idx="258192">
                  <c:v>5.85472</c:v>
                </c:pt>
                <c:pt idx="258193">
                  <c:v>5.85474</c:v>
                </c:pt>
                <c:pt idx="258194">
                  <c:v>5.85476</c:v>
                </c:pt>
                <c:pt idx="258195">
                  <c:v>5.85478</c:v>
                </c:pt>
                <c:pt idx="258196">
                  <c:v>5.85481</c:v>
                </c:pt>
                <c:pt idx="258197">
                  <c:v>5.85483</c:v>
                </c:pt>
                <c:pt idx="258198">
                  <c:v>5.85485</c:v>
                </c:pt>
                <c:pt idx="258199">
                  <c:v>5.85487</c:v>
                </c:pt>
                <c:pt idx="258200">
                  <c:v>5.8549</c:v>
                </c:pt>
                <c:pt idx="258201">
                  <c:v>5.85492</c:v>
                </c:pt>
                <c:pt idx="258202">
                  <c:v>5.85494</c:v>
                </c:pt>
                <c:pt idx="258203">
                  <c:v>5.85497</c:v>
                </c:pt>
                <c:pt idx="258204">
                  <c:v>5.85499</c:v>
                </c:pt>
                <c:pt idx="258205">
                  <c:v>5.85501</c:v>
                </c:pt>
                <c:pt idx="258206">
                  <c:v>5.85503</c:v>
                </c:pt>
                <c:pt idx="258207">
                  <c:v>5.85506</c:v>
                </c:pt>
                <c:pt idx="258208">
                  <c:v>5.85508</c:v>
                </c:pt>
                <c:pt idx="258209">
                  <c:v>5.8551</c:v>
                </c:pt>
                <c:pt idx="258210">
                  <c:v>5.85513</c:v>
                </c:pt>
                <c:pt idx="258211">
                  <c:v>5.85515</c:v>
                </c:pt>
                <c:pt idx="258212">
                  <c:v>5.85517</c:v>
                </c:pt>
                <c:pt idx="258213">
                  <c:v>5.85519</c:v>
                </c:pt>
                <c:pt idx="258214">
                  <c:v>5.85522</c:v>
                </c:pt>
                <c:pt idx="258215">
                  <c:v>5.85524</c:v>
                </c:pt>
                <c:pt idx="258216">
                  <c:v>5.85526</c:v>
                </c:pt>
                <c:pt idx="258217">
                  <c:v>5.85528</c:v>
                </c:pt>
                <c:pt idx="258218">
                  <c:v>5.85531</c:v>
                </c:pt>
                <c:pt idx="258219">
                  <c:v>5.85533</c:v>
                </c:pt>
                <c:pt idx="258220">
                  <c:v>5.85535</c:v>
                </c:pt>
                <c:pt idx="258221">
                  <c:v>5.85537</c:v>
                </c:pt>
                <c:pt idx="258222">
                  <c:v>5.8554</c:v>
                </c:pt>
                <c:pt idx="258223">
                  <c:v>5.85542</c:v>
                </c:pt>
                <c:pt idx="258224">
                  <c:v>5.85544</c:v>
                </c:pt>
                <c:pt idx="258225">
                  <c:v>5.85546</c:v>
                </c:pt>
                <c:pt idx="258226">
                  <c:v>5.85549</c:v>
                </c:pt>
                <c:pt idx="258227">
                  <c:v>5.85551</c:v>
                </c:pt>
                <c:pt idx="258228">
                  <c:v>5.85553</c:v>
                </c:pt>
                <c:pt idx="258229">
                  <c:v>5.85556</c:v>
                </c:pt>
                <c:pt idx="258230">
                  <c:v>5.85558</c:v>
                </c:pt>
                <c:pt idx="258231">
                  <c:v>5.8556</c:v>
                </c:pt>
                <c:pt idx="258232">
                  <c:v>5.85562</c:v>
                </c:pt>
                <c:pt idx="258233">
                  <c:v>5.85565</c:v>
                </c:pt>
                <c:pt idx="258234">
                  <c:v>5.85567</c:v>
                </c:pt>
                <c:pt idx="258235">
                  <c:v>5.85569</c:v>
                </c:pt>
                <c:pt idx="258236">
                  <c:v>5.85571</c:v>
                </c:pt>
                <c:pt idx="258237">
                  <c:v>5.85574</c:v>
                </c:pt>
                <c:pt idx="258238">
                  <c:v>5.85576</c:v>
                </c:pt>
                <c:pt idx="258239">
                  <c:v>5.85578</c:v>
                </c:pt>
                <c:pt idx="258240">
                  <c:v>5.85581</c:v>
                </c:pt>
                <c:pt idx="258241">
                  <c:v>5.85583</c:v>
                </c:pt>
                <c:pt idx="258242">
                  <c:v>5.85585</c:v>
                </c:pt>
                <c:pt idx="258243">
                  <c:v>5.85587</c:v>
                </c:pt>
                <c:pt idx="258244">
                  <c:v>5.8559</c:v>
                </c:pt>
                <c:pt idx="258245">
                  <c:v>5.85592</c:v>
                </c:pt>
                <c:pt idx="258246">
                  <c:v>5.85594</c:v>
                </c:pt>
                <c:pt idx="258247">
                  <c:v>5.85596</c:v>
                </c:pt>
                <c:pt idx="258248">
                  <c:v>5.85599</c:v>
                </c:pt>
                <c:pt idx="258249">
                  <c:v>5.85601</c:v>
                </c:pt>
                <c:pt idx="258250">
                  <c:v>5.85603</c:v>
                </c:pt>
                <c:pt idx="258251">
                  <c:v>5.85605</c:v>
                </c:pt>
                <c:pt idx="258252">
                  <c:v>5.85608</c:v>
                </c:pt>
                <c:pt idx="258253">
                  <c:v>5.8561</c:v>
                </c:pt>
                <c:pt idx="258254">
                  <c:v>5.85612</c:v>
                </c:pt>
                <c:pt idx="258255">
                  <c:v>5.85614</c:v>
                </c:pt>
                <c:pt idx="258256">
                  <c:v>5.85617</c:v>
                </c:pt>
                <c:pt idx="258257">
                  <c:v>5.85619</c:v>
                </c:pt>
                <c:pt idx="258258">
                  <c:v>5.85621</c:v>
                </c:pt>
                <c:pt idx="258259">
                  <c:v>5.85624</c:v>
                </c:pt>
                <c:pt idx="258260">
                  <c:v>5.85626</c:v>
                </c:pt>
                <c:pt idx="258261">
                  <c:v>5.85628</c:v>
                </c:pt>
                <c:pt idx="258262">
                  <c:v>5.8563</c:v>
                </c:pt>
                <c:pt idx="258263">
                  <c:v>5.85633</c:v>
                </c:pt>
                <c:pt idx="258264">
                  <c:v>5.85635</c:v>
                </c:pt>
                <c:pt idx="258265">
                  <c:v>5.85637</c:v>
                </c:pt>
                <c:pt idx="258266">
                  <c:v>5.8564</c:v>
                </c:pt>
                <c:pt idx="258267">
                  <c:v>5.85642</c:v>
                </c:pt>
                <c:pt idx="258268">
                  <c:v>5.85644</c:v>
                </c:pt>
                <c:pt idx="258269">
                  <c:v>5.85646</c:v>
                </c:pt>
                <c:pt idx="258270">
                  <c:v>5.85649</c:v>
                </c:pt>
                <c:pt idx="258271">
                  <c:v>5.85651</c:v>
                </c:pt>
                <c:pt idx="258272">
                  <c:v>5.85653</c:v>
                </c:pt>
                <c:pt idx="258273">
                  <c:v>5.85655</c:v>
                </c:pt>
                <c:pt idx="258274">
                  <c:v>5.85658</c:v>
                </c:pt>
                <c:pt idx="258275">
                  <c:v>5.8566</c:v>
                </c:pt>
                <c:pt idx="258276">
                  <c:v>5.85662</c:v>
                </c:pt>
                <c:pt idx="258277">
                  <c:v>5.85664</c:v>
                </c:pt>
                <c:pt idx="258278">
                  <c:v>5.85667</c:v>
                </c:pt>
                <c:pt idx="258279">
                  <c:v>5.85669</c:v>
                </c:pt>
                <c:pt idx="258280">
                  <c:v>5.85671</c:v>
                </c:pt>
                <c:pt idx="258281">
                  <c:v>5.85673</c:v>
                </c:pt>
                <c:pt idx="258282">
                  <c:v>5.85676</c:v>
                </c:pt>
                <c:pt idx="258283">
                  <c:v>5.85678</c:v>
                </c:pt>
                <c:pt idx="258284">
                  <c:v>5.8568</c:v>
                </c:pt>
                <c:pt idx="258285">
                  <c:v>5.85682</c:v>
                </c:pt>
                <c:pt idx="258286">
                  <c:v>5.85685</c:v>
                </c:pt>
                <c:pt idx="258287">
                  <c:v>5.85687</c:v>
                </c:pt>
                <c:pt idx="258288">
                  <c:v>5.85689</c:v>
                </c:pt>
                <c:pt idx="258289">
                  <c:v>5.85692</c:v>
                </c:pt>
                <c:pt idx="258290">
                  <c:v>5.85694</c:v>
                </c:pt>
                <c:pt idx="258291">
                  <c:v>5.85696</c:v>
                </c:pt>
                <c:pt idx="258292">
                  <c:v>5.85698</c:v>
                </c:pt>
                <c:pt idx="258293">
                  <c:v>5.85701</c:v>
                </c:pt>
                <c:pt idx="258294">
                  <c:v>5.85703</c:v>
                </c:pt>
                <c:pt idx="258295">
                  <c:v>5.85705</c:v>
                </c:pt>
                <c:pt idx="258296">
                  <c:v>5.85708</c:v>
                </c:pt>
                <c:pt idx="258297">
                  <c:v>5.8571</c:v>
                </c:pt>
                <c:pt idx="258298">
                  <c:v>5.85712</c:v>
                </c:pt>
                <c:pt idx="258299">
                  <c:v>5.85714</c:v>
                </c:pt>
                <c:pt idx="258300">
                  <c:v>5.85717</c:v>
                </c:pt>
                <c:pt idx="258301">
                  <c:v>5.85719</c:v>
                </c:pt>
                <c:pt idx="258302">
                  <c:v>5.85721</c:v>
                </c:pt>
                <c:pt idx="258303">
                  <c:v>5.85723</c:v>
                </c:pt>
                <c:pt idx="258304">
                  <c:v>5.85726</c:v>
                </c:pt>
                <c:pt idx="258305">
                  <c:v>5.85728</c:v>
                </c:pt>
                <c:pt idx="258306">
                  <c:v>5.8573</c:v>
                </c:pt>
                <c:pt idx="258307">
                  <c:v>5.85732</c:v>
                </c:pt>
                <c:pt idx="258308">
                  <c:v>5.85735</c:v>
                </c:pt>
                <c:pt idx="258309">
                  <c:v>5.85737</c:v>
                </c:pt>
                <c:pt idx="258310">
                  <c:v>5.85739</c:v>
                </c:pt>
                <c:pt idx="258311">
                  <c:v>5.85741</c:v>
                </c:pt>
                <c:pt idx="258312">
                  <c:v>5.85744</c:v>
                </c:pt>
                <c:pt idx="258313">
                  <c:v>5.85746</c:v>
                </c:pt>
                <c:pt idx="258314">
                  <c:v>5.85748</c:v>
                </c:pt>
                <c:pt idx="258315">
                  <c:v>5.85751</c:v>
                </c:pt>
                <c:pt idx="258316">
                  <c:v>5.85753</c:v>
                </c:pt>
                <c:pt idx="258317">
                  <c:v>5.85755</c:v>
                </c:pt>
                <c:pt idx="258318">
                  <c:v>5.85757</c:v>
                </c:pt>
                <c:pt idx="258319">
                  <c:v>5.8576</c:v>
                </c:pt>
                <c:pt idx="258320">
                  <c:v>5.85762</c:v>
                </c:pt>
                <c:pt idx="258321">
                  <c:v>5.85764</c:v>
                </c:pt>
                <c:pt idx="258322">
                  <c:v>5.85766</c:v>
                </c:pt>
                <c:pt idx="258323">
                  <c:v>5.85769</c:v>
                </c:pt>
                <c:pt idx="258324">
                  <c:v>5.85771</c:v>
                </c:pt>
                <c:pt idx="258325">
                  <c:v>5.85773</c:v>
                </c:pt>
                <c:pt idx="258326">
                  <c:v>5.85776</c:v>
                </c:pt>
                <c:pt idx="258327">
                  <c:v>5.85778</c:v>
                </c:pt>
                <c:pt idx="258328">
                  <c:v>5.8578</c:v>
                </c:pt>
                <c:pt idx="258329">
                  <c:v>5.85782</c:v>
                </c:pt>
                <c:pt idx="258330">
                  <c:v>5.85785</c:v>
                </c:pt>
                <c:pt idx="258331">
                  <c:v>5.85787</c:v>
                </c:pt>
                <c:pt idx="258332">
                  <c:v>5.85789</c:v>
                </c:pt>
                <c:pt idx="258333">
                  <c:v>5.85791</c:v>
                </c:pt>
                <c:pt idx="258334">
                  <c:v>5.85794</c:v>
                </c:pt>
                <c:pt idx="258335">
                  <c:v>5.85796</c:v>
                </c:pt>
                <c:pt idx="258336">
                  <c:v>5.85798</c:v>
                </c:pt>
                <c:pt idx="258337">
                  <c:v>5.85801</c:v>
                </c:pt>
                <c:pt idx="258338">
                  <c:v>5.85803</c:v>
                </c:pt>
                <c:pt idx="258339">
                  <c:v>5.85805</c:v>
                </c:pt>
                <c:pt idx="258340">
                  <c:v>5.85807</c:v>
                </c:pt>
                <c:pt idx="258341">
                  <c:v>5.85809</c:v>
                </c:pt>
                <c:pt idx="258342">
                  <c:v>5.85812</c:v>
                </c:pt>
                <c:pt idx="258343">
                  <c:v>5.85814</c:v>
                </c:pt>
                <c:pt idx="258344">
                  <c:v>5.85816</c:v>
                </c:pt>
                <c:pt idx="258345">
                  <c:v>5.85819</c:v>
                </c:pt>
                <c:pt idx="258346">
                  <c:v>5.85821</c:v>
                </c:pt>
                <c:pt idx="258347">
                  <c:v>5.85823</c:v>
                </c:pt>
                <c:pt idx="258348">
                  <c:v>5.85825</c:v>
                </c:pt>
                <c:pt idx="258349">
                  <c:v>5.85828</c:v>
                </c:pt>
                <c:pt idx="258350">
                  <c:v>5.8583</c:v>
                </c:pt>
                <c:pt idx="258351">
                  <c:v>5.85832</c:v>
                </c:pt>
                <c:pt idx="258352">
                  <c:v>5.85834</c:v>
                </c:pt>
                <c:pt idx="258353">
                  <c:v>5.85837</c:v>
                </c:pt>
                <c:pt idx="258354">
                  <c:v>5.85839</c:v>
                </c:pt>
                <c:pt idx="258355">
                  <c:v>5.85841</c:v>
                </c:pt>
                <c:pt idx="258356">
                  <c:v>5.85844</c:v>
                </c:pt>
                <c:pt idx="258357">
                  <c:v>5.85846</c:v>
                </c:pt>
                <c:pt idx="258358">
                  <c:v>5.85848</c:v>
                </c:pt>
                <c:pt idx="258359">
                  <c:v>5.8585</c:v>
                </c:pt>
                <c:pt idx="258360">
                  <c:v>5.85853</c:v>
                </c:pt>
                <c:pt idx="258361">
                  <c:v>5.85855</c:v>
                </c:pt>
                <c:pt idx="258362">
                  <c:v>5.85857</c:v>
                </c:pt>
                <c:pt idx="258363">
                  <c:v>5.85859</c:v>
                </c:pt>
                <c:pt idx="258364">
                  <c:v>5.85862</c:v>
                </c:pt>
                <c:pt idx="258365">
                  <c:v>5.85864</c:v>
                </c:pt>
                <c:pt idx="258366">
                  <c:v>5.85866</c:v>
                </c:pt>
                <c:pt idx="258367">
                  <c:v>5.85869</c:v>
                </c:pt>
                <c:pt idx="258368">
                  <c:v>5.85871</c:v>
                </c:pt>
                <c:pt idx="258369">
                  <c:v>5.85873</c:v>
                </c:pt>
                <c:pt idx="258370">
                  <c:v>5.85875</c:v>
                </c:pt>
                <c:pt idx="258371">
                  <c:v>5.85878</c:v>
                </c:pt>
                <c:pt idx="258372">
                  <c:v>5.8588</c:v>
                </c:pt>
                <c:pt idx="258373">
                  <c:v>5.85882</c:v>
                </c:pt>
                <c:pt idx="258374">
                  <c:v>5.85884</c:v>
                </c:pt>
                <c:pt idx="258375">
                  <c:v>5.85887</c:v>
                </c:pt>
                <c:pt idx="258376">
                  <c:v>5.85889</c:v>
                </c:pt>
                <c:pt idx="258377">
                  <c:v>5.85891</c:v>
                </c:pt>
                <c:pt idx="258378">
                  <c:v>5.85893</c:v>
                </c:pt>
                <c:pt idx="258379">
                  <c:v>5.85896</c:v>
                </c:pt>
                <c:pt idx="258380">
                  <c:v>5.85898</c:v>
                </c:pt>
                <c:pt idx="258381">
                  <c:v>5.859</c:v>
                </c:pt>
                <c:pt idx="258382">
                  <c:v>5.85902</c:v>
                </c:pt>
                <c:pt idx="258383">
                  <c:v>5.85905</c:v>
                </c:pt>
                <c:pt idx="258384">
                  <c:v>5.85907</c:v>
                </c:pt>
                <c:pt idx="258385">
                  <c:v>5.85909</c:v>
                </c:pt>
                <c:pt idx="258386">
                  <c:v>5.85912</c:v>
                </c:pt>
                <c:pt idx="258387">
                  <c:v>5.85914</c:v>
                </c:pt>
                <c:pt idx="258388">
                  <c:v>5.85916</c:v>
                </c:pt>
                <c:pt idx="258389">
                  <c:v>5.85918</c:v>
                </c:pt>
                <c:pt idx="258390">
                  <c:v>5.85921</c:v>
                </c:pt>
                <c:pt idx="258391">
                  <c:v>5.85923</c:v>
                </c:pt>
                <c:pt idx="258392">
                  <c:v>5.85925</c:v>
                </c:pt>
                <c:pt idx="258393">
                  <c:v>5.85927</c:v>
                </c:pt>
                <c:pt idx="258394">
                  <c:v>5.8593</c:v>
                </c:pt>
                <c:pt idx="258395">
                  <c:v>5.85932</c:v>
                </c:pt>
                <c:pt idx="258396">
                  <c:v>5.85934</c:v>
                </c:pt>
                <c:pt idx="258397">
                  <c:v>5.85937</c:v>
                </c:pt>
                <c:pt idx="258398">
                  <c:v>5.85939</c:v>
                </c:pt>
                <c:pt idx="258399">
                  <c:v>5.85941</c:v>
                </c:pt>
                <c:pt idx="258400">
                  <c:v>5.85943</c:v>
                </c:pt>
                <c:pt idx="258401">
                  <c:v>5.85946</c:v>
                </c:pt>
                <c:pt idx="258402">
                  <c:v>5.85948</c:v>
                </c:pt>
                <c:pt idx="258403">
                  <c:v>5.8595</c:v>
                </c:pt>
                <c:pt idx="258404">
                  <c:v>5.85952</c:v>
                </c:pt>
                <c:pt idx="258405">
                  <c:v>5.85955</c:v>
                </c:pt>
                <c:pt idx="258406">
                  <c:v>5.85957</c:v>
                </c:pt>
                <c:pt idx="258407">
                  <c:v>5.85959</c:v>
                </c:pt>
                <c:pt idx="258408">
                  <c:v>5.85961</c:v>
                </c:pt>
                <c:pt idx="258409">
                  <c:v>5.85964</c:v>
                </c:pt>
                <c:pt idx="258410">
                  <c:v>5.85966</c:v>
                </c:pt>
                <c:pt idx="258411">
                  <c:v>5.85968</c:v>
                </c:pt>
                <c:pt idx="258412">
                  <c:v>5.8597</c:v>
                </c:pt>
                <c:pt idx="258413">
                  <c:v>5.85973</c:v>
                </c:pt>
                <c:pt idx="258414">
                  <c:v>5.85975</c:v>
                </c:pt>
                <c:pt idx="258415">
                  <c:v>5.85977</c:v>
                </c:pt>
                <c:pt idx="258416">
                  <c:v>5.8598</c:v>
                </c:pt>
                <c:pt idx="258417">
                  <c:v>5.85982</c:v>
                </c:pt>
                <c:pt idx="258418">
                  <c:v>5.85984</c:v>
                </c:pt>
                <c:pt idx="258419">
                  <c:v>5.85986</c:v>
                </c:pt>
                <c:pt idx="258420">
                  <c:v>5.85989</c:v>
                </c:pt>
                <c:pt idx="258421">
                  <c:v>5.85991</c:v>
                </c:pt>
                <c:pt idx="258422">
                  <c:v>5.85993</c:v>
                </c:pt>
                <c:pt idx="258423">
                  <c:v>5.85996</c:v>
                </c:pt>
                <c:pt idx="258424">
                  <c:v>5.85998</c:v>
                </c:pt>
                <c:pt idx="258425">
                  <c:v>5.86</c:v>
                </c:pt>
                <c:pt idx="258426">
                  <c:v>5.86002</c:v>
                </c:pt>
                <c:pt idx="258427">
                  <c:v>5.86005</c:v>
                </c:pt>
                <c:pt idx="258428">
                  <c:v>5.86007</c:v>
                </c:pt>
                <c:pt idx="258429">
                  <c:v>5.86009</c:v>
                </c:pt>
                <c:pt idx="258430">
                  <c:v>5.86011</c:v>
                </c:pt>
                <c:pt idx="258431">
                  <c:v>5.86014</c:v>
                </c:pt>
                <c:pt idx="258432">
                  <c:v>5.86016</c:v>
                </c:pt>
                <c:pt idx="258433">
                  <c:v>5.86018</c:v>
                </c:pt>
                <c:pt idx="258434">
                  <c:v>5.8602</c:v>
                </c:pt>
                <c:pt idx="258435">
                  <c:v>5.86023</c:v>
                </c:pt>
                <c:pt idx="258436">
                  <c:v>5.86025</c:v>
                </c:pt>
                <c:pt idx="258437">
                  <c:v>5.86027</c:v>
                </c:pt>
                <c:pt idx="258438">
                  <c:v>5.86029</c:v>
                </c:pt>
                <c:pt idx="258439">
                  <c:v>5.86032</c:v>
                </c:pt>
                <c:pt idx="258440">
                  <c:v>5.86034</c:v>
                </c:pt>
                <c:pt idx="258441">
                  <c:v>5.86036</c:v>
                </c:pt>
                <c:pt idx="258442">
                  <c:v>5.86038</c:v>
                </c:pt>
                <c:pt idx="258443">
                  <c:v>5.86041</c:v>
                </c:pt>
                <c:pt idx="258444">
                  <c:v>5.86043</c:v>
                </c:pt>
                <c:pt idx="258445">
                  <c:v>5.86045</c:v>
                </c:pt>
                <c:pt idx="258446">
                  <c:v>5.86048</c:v>
                </c:pt>
                <c:pt idx="258447">
                  <c:v>5.8605</c:v>
                </c:pt>
                <c:pt idx="258448">
                  <c:v>5.86052</c:v>
                </c:pt>
                <c:pt idx="258449">
                  <c:v>5.86054</c:v>
                </c:pt>
                <c:pt idx="258450">
                  <c:v>5.86057</c:v>
                </c:pt>
                <c:pt idx="258451">
                  <c:v>5.86059</c:v>
                </c:pt>
                <c:pt idx="258452">
                  <c:v>5.86061</c:v>
                </c:pt>
                <c:pt idx="258453">
                  <c:v>5.86064</c:v>
                </c:pt>
                <c:pt idx="258454">
                  <c:v>5.86066</c:v>
                </c:pt>
                <c:pt idx="258455">
                  <c:v>5.86068</c:v>
                </c:pt>
                <c:pt idx="258456">
                  <c:v>5.8607</c:v>
                </c:pt>
                <c:pt idx="258457">
                  <c:v>5.86073</c:v>
                </c:pt>
                <c:pt idx="258458">
                  <c:v>5.86075</c:v>
                </c:pt>
                <c:pt idx="258459">
                  <c:v>5.86077</c:v>
                </c:pt>
                <c:pt idx="258460">
                  <c:v>5.86079</c:v>
                </c:pt>
                <c:pt idx="258461">
                  <c:v>5.86082</c:v>
                </c:pt>
                <c:pt idx="258462">
                  <c:v>5.86084</c:v>
                </c:pt>
                <c:pt idx="258463">
                  <c:v>5.86086</c:v>
                </c:pt>
                <c:pt idx="258464">
                  <c:v>5.86088</c:v>
                </c:pt>
                <c:pt idx="258465">
                  <c:v>5.86091</c:v>
                </c:pt>
                <c:pt idx="258466">
                  <c:v>5.86093</c:v>
                </c:pt>
                <c:pt idx="258467">
                  <c:v>5.86095</c:v>
                </c:pt>
                <c:pt idx="258468">
                  <c:v>5.86097</c:v>
                </c:pt>
                <c:pt idx="258469">
                  <c:v>5.861</c:v>
                </c:pt>
                <c:pt idx="258470">
                  <c:v>5.86102</c:v>
                </c:pt>
                <c:pt idx="258471">
                  <c:v>5.86104</c:v>
                </c:pt>
                <c:pt idx="258472">
                  <c:v>5.86107</c:v>
                </c:pt>
                <c:pt idx="258473">
                  <c:v>5.86109</c:v>
                </c:pt>
                <c:pt idx="258474">
                  <c:v>5.86111</c:v>
                </c:pt>
                <c:pt idx="258475">
                  <c:v>5.86113</c:v>
                </c:pt>
                <c:pt idx="258476">
                  <c:v>5.86116</c:v>
                </c:pt>
                <c:pt idx="258477">
                  <c:v>5.86118</c:v>
                </c:pt>
                <c:pt idx="258478">
                  <c:v>5.8612</c:v>
                </c:pt>
                <c:pt idx="258479">
                  <c:v>5.86122</c:v>
                </c:pt>
                <c:pt idx="258480">
                  <c:v>5.86125</c:v>
                </c:pt>
                <c:pt idx="258481">
                  <c:v>5.86127</c:v>
                </c:pt>
                <c:pt idx="258482">
                  <c:v>5.86129</c:v>
                </c:pt>
                <c:pt idx="258483">
                  <c:v>5.86132</c:v>
                </c:pt>
                <c:pt idx="258484">
                  <c:v>5.86134</c:v>
                </c:pt>
                <c:pt idx="258485">
                  <c:v>5.86136</c:v>
                </c:pt>
                <c:pt idx="258486">
                  <c:v>5.86138</c:v>
                </c:pt>
                <c:pt idx="258487">
                  <c:v>5.86141</c:v>
                </c:pt>
                <c:pt idx="258488">
                  <c:v>5.86143</c:v>
                </c:pt>
                <c:pt idx="258489">
                  <c:v>5.86145</c:v>
                </c:pt>
                <c:pt idx="258490">
                  <c:v>5.86147</c:v>
                </c:pt>
                <c:pt idx="258491">
                  <c:v>5.8615</c:v>
                </c:pt>
                <c:pt idx="258492">
                  <c:v>5.86152</c:v>
                </c:pt>
                <c:pt idx="258493">
                  <c:v>5.86154</c:v>
                </c:pt>
                <c:pt idx="258494">
                  <c:v>5.86156</c:v>
                </c:pt>
                <c:pt idx="258495">
                  <c:v>5.86159</c:v>
                </c:pt>
                <c:pt idx="258496">
                  <c:v>5.86161</c:v>
                </c:pt>
                <c:pt idx="258497">
                  <c:v>5.86163</c:v>
                </c:pt>
                <c:pt idx="258498">
                  <c:v>5.86165</c:v>
                </c:pt>
                <c:pt idx="258499">
                  <c:v>5.86168</c:v>
                </c:pt>
                <c:pt idx="258500">
                  <c:v>5.8617</c:v>
                </c:pt>
                <c:pt idx="258501">
                  <c:v>5.86172</c:v>
                </c:pt>
                <c:pt idx="258502">
                  <c:v>5.86175</c:v>
                </c:pt>
                <c:pt idx="258503">
                  <c:v>5.86177</c:v>
                </c:pt>
                <c:pt idx="258504">
                  <c:v>5.86179</c:v>
                </c:pt>
                <c:pt idx="258505">
                  <c:v>5.86181</c:v>
                </c:pt>
                <c:pt idx="258506">
                  <c:v>5.86184</c:v>
                </c:pt>
                <c:pt idx="258507">
                  <c:v>5.86186</c:v>
                </c:pt>
                <c:pt idx="258508">
                  <c:v>5.86188</c:v>
                </c:pt>
                <c:pt idx="258509">
                  <c:v>5.86191</c:v>
                </c:pt>
                <c:pt idx="258510">
                  <c:v>5.86193</c:v>
                </c:pt>
                <c:pt idx="258511">
                  <c:v>5.86195</c:v>
                </c:pt>
                <c:pt idx="258512">
                  <c:v>5.86197</c:v>
                </c:pt>
                <c:pt idx="258513">
                  <c:v>5.862</c:v>
                </c:pt>
                <c:pt idx="258514">
                  <c:v>5.86202</c:v>
                </c:pt>
                <c:pt idx="258515">
                  <c:v>5.86204</c:v>
                </c:pt>
                <c:pt idx="258516">
                  <c:v>5.86206</c:v>
                </c:pt>
                <c:pt idx="258517">
                  <c:v>5.86209</c:v>
                </c:pt>
                <c:pt idx="258518">
                  <c:v>5.86211</c:v>
                </c:pt>
                <c:pt idx="258519">
                  <c:v>5.86213</c:v>
                </c:pt>
                <c:pt idx="258520">
                  <c:v>5.86215</c:v>
                </c:pt>
                <c:pt idx="258521">
                  <c:v>5.86218</c:v>
                </c:pt>
                <c:pt idx="258522">
                  <c:v>5.8622</c:v>
                </c:pt>
                <c:pt idx="258523">
                  <c:v>5.86222</c:v>
                </c:pt>
                <c:pt idx="258524">
                  <c:v>5.86224</c:v>
                </c:pt>
                <c:pt idx="258525">
                  <c:v>5.86227</c:v>
                </c:pt>
                <c:pt idx="258526">
                  <c:v>5.86229</c:v>
                </c:pt>
                <c:pt idx="258527">
                  <c:v>5.86231</c:v>
                </c:pt>
                <c:pt idx="258528">
                  <c:v>5.86234</c:v>
                </c:pt>
                <c:pt idx="258529">
                  <c:v>5.86236</c:v>
                </c:pt>
                <c:pt idx="258530">
                  <c:v>5.86238</c:v>
                </c:pt>
                <c:pt idx="258531">
                  <c:v>5.8624</c:v>
                </c:pt>
                <c:pt idx="258532">
                  <c:v>5.86243</c:v>
                </c:pt>
                <c:pt idx="258533">
                  <c:v>5.86245</c:v>
                </c:pt>
                <c:pt idx="258534">
                  <c:v>5.86247</c:v>
                </c:pt>
                <c:pt idx="258535">
                  <c:v>5.86249</c:v>
                </c:pt>
                <c:pt idx="258536">
                  <c:v>5.86252</c:v>
                </c:pt>
                <c:pt idx="258537">
                  <c:v>5.86254</c:v>
                </c:pt>
                <c:pt idx="258538">
                  <c:v>5.86256</c:v>
                </c:pt>
                <c:pt idx="258539">
                  <c:v>5.86259</c:v>
                </c:pt>
                <c:pt idx="258540">
                  <c:v>5.86261</c:v>
                </c:pt>
                <c:pt idx="258541">
                  <c:v>5.86263</c:v>
                </c:pt>
                <c:pt idx="258542">
                  <c:v>5.86265</c:v>
                </c:pt>
                <c:pt idx="258543">
                  <c:v>5.86268</c:v>
                </c:pt>
                <c:pt idx="258544">
                  <c:v>5.8627</c:v>
                </c:pt>
                <c:pt idx="258545">
                  <c:v>5.86272</c:v>
                </c:pt>
                <c:pt idx="258546">
                  <c:v>5.86274</c:v>
                </c:pt>
                <c:pt idx="258547">
                  <c:v>5.86277</c:v>
                </c:pt>
                <c:pt idx="258548">
                  <c:v>5.86279</c:v>
                </c:pt>
                <c:pt idx="258549">
                  <c:v>5.86281</c:v>
                </c:pt>
                <c:pt idx="258550">
                  <c:v>5.86283</c:v>
                </c:pt>
                <c:pt idx="258551">
                  <c:v>5.86286</c:v>
                </c:pt>
                <c:pt idx="258552">
                  <c:v>5.86288</c:v>
                </c:pt>
                <c:pt idx="258553">
                  <c:v>5.8629</c:v>
                </c:pt>
                <c:pt idx="258554">
                  <c:v>5.86292</c:v>
                </c:pt>
                <c:pt idx="258555">
                  <c:v>5.86295</c:v>
                </c:pt>
                <c:pt idx="258556">
                  <c:v>5.86297</c:v>
                </c:pt>
                <c:pt idx="258557">
                  <c:v>5.86299</c:v>
                </c:pt>
                <c:pt idx="258558">
                  <c:v>5.86302</c:v>
                </c:pt>
                <c:pt idx="258559">
                  <c:v>5.86304</c:v>
                </c:pt>
                <c:pt idx="258560">
                  <c:v>5.86306</c:v>
                </c:pt>
                <c:pt idx="258561">
                  <c:v>5.86308</c:v>
                </c:pt>
                <c:pt idx="258562">
                  <c:v>5.86311</c:v>
                </c:pt>
                <c:pt idx="258563">
                  <c:v>5.86313</c:v>
                </c:pt>
                <c:pt idx="258564">
                  <c:v>5.86315</c:v>
                </c:pt>
                <c:pt idx="258565">
                  <c:v>5.86318</c:v>
                </c:pt>
                <c:pt idx="258566">
                  <c:v>5.8632</c:v>
                </c:pt>
                <c:pt idx="258567">
                  <c:v>5.86322</c:v>
                </c:pt>
                <c:pt idx="258568">
                  <c:v>5.86324</c:v>
                </c:pt>
                <c:pt idx="258569">
                  <c:v>5.86327</c:v>
                </c:pt>
                <c:pt idx="258570">
                  <c:v>5.86329</c:v>
                </c:pt>
                <c:pt idx="258571">
                  <c:v>5.86331</c:v>
                </c:pt>
                <c:pt idx="258572">
                  <c:v>5.86333</c:v>
                </c:pt>
                <c:pt idx="258573">
                  <c:v>5.86336</c:v>
                </c:pt>
                <c:pt idx="258574">
                  <c:v>5.86338</c:v>
                </c:pt>
                <c:pt idx="258575">
                  <c:v>5.8634</c:v>
                </c:pt>
                <c:pt idx="258576">
                  <c:v>5.86342</c:v>
                </c:pt>
                <c:pt idx="258577">
                  <c:v>5.86345</c:v>
                </c:pt>
                <c:pt idx="258578">
                  <c:v>5.86347</c:v>
                </c:pt>
                <c:pt idx="258579">
                  <c:v>5.86349</c:v>
                </c:pt>
                <c:pt idx="258580">
                  <c:v>5.86351</c:v>
                </c:pt>
                <c:pt idx="258581">
                  <c:v>5.86354</c:v>
                </c:pt>
                <c:pt idx="258582">
                  <c:v>5.86356</c:v>
                </c:pt>
                <c:pt idx="258583">
                  <c:v>5.86358</c:v>
                </c:pt>
                <c:pt idx="258584">
                  <c:v>5.8636</c:v>
                </c:pt>
                <c:pt idx="258585">
                  <c:v>5.86363</c:v>
                </c:pt>
                <c:pt idx="258586">
                  <c:v>5.86365</c:v>
                </c:pt>
                <c:pt idx="258587">
                  <c:v>5.86367</c:v>
                </c:pt>
                <c:pt idx="258588">
                  <c:v>5.8637</c:v>
                </c:pt>
                <c:pt idx="258589">
                  <c:v>5.86372</c:v>
                </c:pt>
                <c:pt idx="258590">
                  <c:v>5.86374</c:v>
                </c:pt>
                <c:pt idx="258591">
                  <c:v>5.86376</c:v>
                </c:pt>
                <c:pt idx="258592">
                  <c:v>5.86379</c:v>
                </c:pt>
                <c:pt idx="258593">
                  <c:v>5.86381</c:v>
                </c:pt>
                <c:pt idx="258594">
                  <c:v>5.86383</c:v>
                </c:pt>
                <c:pt idx="258595">
                  <c:v>5.86386</c:v>
                </c:pt>
                <c:pt idx="258596">
                  <c:v>5.86388</c:v>
                </c:pt>
                <c:pt idx="258597">
                  <c:v>5.8639</c:v>
                </c:pt>
                <c:pt idx="258598">
                  <c:v>5.86392</c:v>
                </c:pt>
                <c:pt idx="258599">
                  <c:v>5.86395</c:v>
                </c:pt>
                <c:pt idx="258600">
                  <c:v>5.86397</c:v>
                </c:pt>
                <c:pt idx="258601">
                  <c:v>5.86399</c:v>
                </c:pt>
                <c:pt idx="258602">
                  <c:v>5.86401</c:v>
                </c:pt>
                <c:pt idx="258603">
                  <c:v>5.86404</c:v>
                </c:pt>
                <c:pt idx="258604">
                  <c:v>5.86406</c:v>
                </c:pt>
                <c:pt idx="258605">
                  <c:v>5.86408</c:v>
                </c:pt>
                <c:pt idx="258606">
                  <c:v>5.8641</c:v>
                </c:pt>
                <c:pt idx="258607">
                  <c:v>5.86413</c:v>
                </c:pt>
                <c:pt idx="258608">
                  <c:v>5.86415</c:v>
                </c:pt>
                <c:pt idx="258609">
                  <c:v>5.86417</c:v>
                </c:pt>
                <c:pt idx="258610">
                  <c:v>5.86419</c:v>
                </c:pt>
                <c:pt idx="258611">
                  <c:v>5.86422</c:v>
                </c:pt>
                <c:pt idx="258612">
                  <c:v>5.86424</c:v>
                </c:pt>
                <c:pt idx="258613">
                  <c:v>5.86426</c:v>
                </c:pt>
                <c:pt idx="258614">
                  <c:v>5.86429</c:v>
                </c:pt>
                <c:pt idx="258615">
                  <c:v>5.86431</c:v>
                </c:pt>
                <c:pt idx="258616">
                  <c:v>5.86433</c:v>
                </c:pt>
                <c:pt idx="258617">
                  <c:v>5.86435</c:v>
                </c:pt>
                <c:pt idx="258618">
                  <c:v>5.86438</c:v>
                </c:pt>
                <c:pt idx="258619">
                  <c:v>5.8644</c:v>
                </c:pt>
                <c:pt idx="258620">
                  <c:v>5.86442</c:v>
                </c:pt>
                <c:pt idx="258621">
                  <c:v>5.86444</c:v>
                </c:pt>
                <c:pt idx="258622">
                  <c:v>5.86447</c:v>
                </c:pt>
                <c:pt idx="258623">
                  <c:v>5.86449</c:v>
                </c:pt>
                <c:pt idx="258624">
                  <c:v>5.86451</c:v>
                </c:pt>
                <c:pt idx="258625">
                  <c:v>5.86454</c:v>
                </c:pt>
                <c:pt idx="258626">
                  <c:v>5.86456</c:v>
                </c:pt>
                <c:pt idx="258627">
                  <c:v>5.86458</c:v>
                </c:pt>
                <c:pt idx="258628">
                  <c:v>5.8646</c:v>
                </c:pt>
                <c:pt idx="258629">
                  <c:v>5.86463</c:v>
                </c:pt>
                <c:pt idx="258630">
                  <c:v>5.86465</c:v>
                </c:pt>
                <c:pt idx="258631">
                  <c:v>5.86467</c:v>
                </c:pt>
                <c:pt idx="258632">
                  <c:v>5.86469</c:v>
                </c:pt>
                <c:pt idx="258633">
                  <c:v>5.86472</c:v>
                </c:pt>
                <c:pt idx="258634">
                  <c:v>5.86474</c:v>
                </c:pt>
                <c:pt idx="258635">
                  <c:v>5.86476</c:v>
                </c:pt>
                <c:pt idx="258636">
                  <c:v>5.86479</c:v>
                </c:pt>
                <c:pt idx="258637">
                  <c:v>5.86481</c:v>
                </c:pt>
                <c:pt idx="258638">
                  <c:v>5.86483</c:v>
                </c:pt>
                <c:pt idx="258639">
                  <c:v>5.86485</c:v>
                </c:pt>
                <c:pt idx="258640">
                  <c:v>5.86487</c:v>
                </c:pt>
                <c:pt idx="258641">
                  <c:v>5.8649</c:v>
                </c:pt>
                <c:pt idx="258642">
                  <c:v>5.86492</c:v>
                </c:pt>
                <c:pt idx="258643">
                  <c:v>5.86494</c:v>
                </c:pt>
                <c:pt idx="258644">
                  <c:v>5.86497</c:v>
                </c:pt>
                <c:pt idx="258645">
                  <c:v>5.86499</c:v>
                </c:pt>
                <c:pt idx="258646">
                  <c:v>5.86501</c:v>
                </c:pt>
                <c:pt idx="258647">
                  <c:v>5.86503</c:v>
                </c:pt>
                <c:pt idx="258648">
                  <c:v>5.86506</c:v>
                </c:pt>
                <c:pt idx="258649">
                  <c:v>5.86508</c:v>
                </c:pt>
                <c:pt idx="258650">
                  <c:v>5.8651</c:v>
                </c:pt>
                <c:pt idx="258651">
                  <c:v>5.86512</c:v>
                </c:pt>
                <c:pt idx="258652">
                  <c:v>5.86515</c:v>
                </c:pt>
                <c:pt idx="258653">
                  <c:v>5.86517</c:v>
                </c:pt>
                <c:pt idx="258654">
                  <c:v>5.86519</c:v>
                </c:pt>
                <c:pt idx="258655">
                  <c:v>5.86522</c:v>
                </c:pt>
                <c:pt idx="258656">
                  <c:v>5.86524</c:v>
                </c:pt>
                <c:pt idx="258657">
                  <c:v>5.86526</c:v>
                </c:pt>
                <c:pt idx="258658">
                  <c:v>5.86528</c:v>
                </c:pt>
                <c:pt idx="258659">
                  <c:v>5.86531</c:v>
                </c:pt>
                <c:pt idx="258660">
                  <c:v>5.86533</c:v>
                </c:pt>
                <c:pt idx="258661">
                  <c:v>5.86535</c:v>
                </c:pt>
                <c:pt idx="258662">
                  <c:v>5.86537</c:v>
                </c:pt>
                <c:pt idx="258663">
                  <c:v>5.8654</c:v>
                </c:pt>
                <c:pt idx="258664">
                  <c:v>5.86542</c:v>
                </c:pt>
                <c:pt idx="258665">
                  <c:v>5.86544</c:v>
                </c:pt>
                <c:pt idx="258666">
                  <c:v>5.86547</c:v>
                </c:pt>
                <c:pt idx="258667">
                  <c:v>5.86549</c:v>
                </c:pt>
                <c:pt idx="258668">
                  <c:v>5.86551</c:v>
                </c:pt>
                <c:pt idx="258669">
                  <c:v>5.86553</c:v>
                </c:pt>
                <c:pt idx="258670">
                  <c:v>5.86556</c:v>
                </c:pt>
                <c:pt idx="258671">
                  <c:v>5.86558</c:v>
                </c:pt>
                <c:pt idx="258672">
                  <c:v>5.8656</c:v>
                </c:pt>
                <c:pt idx="258673">
                  <c:v>5.86562</c:v>
                </c:pt>
                <c:pt idx="258674">
                  <c:v>5.86565</c:v>
                </c:pt>
                <c:pt idx="258675">
                  <c:v>5.86567</c:v>
                </c:pt>
                <c:pt idx="258676">
                  <c:v>5.86569</c:v>
                </c:pt>
                <c:pt idx="258677">
                  <c:v>5.86571</c:v>
                </c:pt>
                <c:pt idx="258678">
                  <c:v>5.86574</c:v>
                </c:pt>
                <c:pt idx="258679">
                  <c:v>5.86576</c:v>
                </c:pt>
                <c:pt idx="258680">
                  <c:v>5.86578</c:v>
                </c:pt>
                <c:pt idx="258681">
                  <c:v>5.8658</c:v>
                </c:pt>
                <c:pt idx="258682">
                  <c:v>5.86583</c:v>
                </c:pt>
                <c:pt idx="258683">
                  <c:v>5.86585</c:v>
                </c:pt>
                <c:pt idx="258684">
                  <c:v>5.86587</c:v>
                </c:pt>
                <c:pt idx="258685">
                  <c:v>5.8659</c:v>
                </c:pt>
                <c:pt idx="258686">
                  <c:v>5.86592</c:v>
                </c:pt>
                <c:pt idx="258687">
                  <c:v>5.86594</c:v>
                </c:pt>
                <c:pt idx="258688">
                  <c:v>5.86596</c:v>
                </c:pt>
                <c:pt idx="258689">
                  <c:v>5.86599</c:v>
                </c:pt>
                <c:pt idx="258690">
                  <c:v>5.86601</c:v>
                </c:pt>
                <c:pt idx="258691">
                  <c:v>5.86603</c:v>
                </c:pt>
                <c:pt idx="258692">
                  <c:v>5.86605</c:v>
                </c:pt>
                <c:pt idx="258693">
                  <c:v>5.86608</c:v>
                </c:pt>
                <c:pt idx="258694">
                  <c:v>5.8661</c:v>
                </c:pt>
                <c:pt idx="258695">
                  <c:v>5.86612</c:v>
                </c:pt>
                <c:pt idx="258696">
                  <c:v>5.86615</c:v>
                </c:pt>
                <c:pt idx="258697">
                  <c:v>5.86617</c:v>
                </c:pt>
                <c:pt idx="258698">
                  <c:v>5.86619</c:v>
                </c:pt>
                <c:pt idx="258699">
                  <c:v>5.86621</c:v>
                </c:pt>
                <c:pt idx="258700">
                  <c:v>5.86624</c:v>
                </c:pt>
                <c:pt idx="258701">
                  <c:v>5.86626</c:v>
                </c:pt>
                <c:pt idx="258702">
                  <c:v>5.86628</c:v>
                </c:pt>
                <c:pt idx="258703">
                  <c:v>5.8663</c:v>
                </c:pt>
                <c:pt idx="258704">
                  <c:v>5.86633</c:v>
                </c:pt>
                <c:pt idx="258705">
                  <c:v>5.86635</c:v>
                </c:pt>
                <c:pt idx="258706">
                  <c:v>5.86637</c:v>
                </c:pt>
                <c:pt idx="258707">
                  <c:v>5.86639</c:v>
                </c:pt>
                <c:pt idx="258708">
                  <c:v>5.86642</c:v>
                </c:pt>
                <c:pt idx="258709">
                  <c:v>5.86644</c:v>
                </c:pt>
                <c:pt idx="258710">
                  <c:v>5.86646</c:v>
                </c:pt>
                <c:pt idx="258711">
                  <c:v>5.86648</c:v>
                </c:pt>
                <c:pt idx="258712">
                  <c:v>5.86651</c:v>
                </c:pt>
                <c:pt idx="258713">
                  <c:v>5.86653</c:v>
                </c:pt>
                <c:pt idx="258714">
                  <c:v>5.86655</c:v>
                </c:pt>
                <c:pt idx="258715">
                  <c:v>5.86658</c:v>
                </c:pt>
                <c:pt idx="258716">
                  <c:v>5.8666</c:v>
                </c:pt>
                <c:pt idx="258717">
                  <c:v>5.86662</c:v>
                </c:pt>
                <c:pt idx="258718">
                  <c:v>5.86664</c:v>
                </c:pt>
                <c:pt idx="258719">
                  <c:v>5.86667</c:v>
                </c:pt>
                <c:pt idx="258720">
                  <c:v>5.86669</c:v>
                </c:pt>
                <c:pt idx="258721">
                  <c:v>5.86671</c:v>
                </c:pt>
                <c:pt idx="258722">
                  <c:v>5.86674</c:v>
                </c:pt>
                <c:pt idx="258723">
                  <c:v>5.86676</c:v>
                </c:pt>
                <c:pt idx="258724">
                  <c:v>5.86678</c:v>
                </c:pt>
                <c:pt idx="258725">
                  <c:v>5.8668</c:v>
                </c:pt>
                <c:pt idx="258726">
                  <c:v>5.86683</c:v>
                </c:pt>
                <c:pt idx="258727">
                  <c:v>5.86685</c:v>
                </c:pt>
                <c:pt idx="258728">
                  <c:v>5.86687</c:v>
                </c:pt>
                <c:pt idx="258729">
                  <c:v>5.86689</c:v>
                </c:pt>
                <c:pt idx="258730">
                  <c:v>5.86692</c:v>
                </c:pt>
                <c:pt idx="258731">
                  <c:v>5.86694</c:v>
                </c:pt>
                <c:pt idx="258732">
                  <c:v>5.86696</c:v>
                </c:pt>
                <c:pt idx="258733">
                  <c:v>5.86698</c:v>
                </c:pt>
                <c:pt idx="258734">
                  <c:v>5.86701</c:v>
                </c:pt>
                <c:pt idx="258735">
                  <c:v>5.86703</c:v>
                </c:pt>
                <c:pt idx="258736">
                  <c:v>5.86705</c:v>
                </c:pt>
                <c:pt idx="258737">
                  <c:v>5.86707</c:v>
                </c:pt>
                <c:pt idx="258738">
                  <c:v>5.8671</c:v>
                </c:pt>
                <c:pt idx="258739">
                  <c:v>5.86712</c:v>
                </c:pt>
                <c:pt idx="258740">
                  <c:v>5.86714</c:v>
                </c:pt>
                <c:pt idx="258741">
                  <c:v>5.86717</c:v>
                </c:pt>
                <c:pt idx="258742">
                  <c:v>5.86719</c:v>
                </c:pt>
                <c:pt idx="258743">
                  <c:v>5.86721</c:v>
                </c:pt>
                <c:pt idx="258744">
                  <c:v>5.86723</c:v>
                </c:pt>
                <c:pt idx="258745">
                  <c:v>5.86726</c:v>
                </c:pt>
                <c:pt idx="258746">
                  <c:v>5.86728</c:v>
                </c:pt>
                <c:pt idx="258747">
                  <c:v>5.8673</c:v>
                </c:pt>
                <c:pt idx="258748">
                  <c:v>5.86732</c:v>
                </c:pt>
                <c:pt idx="258749">
                  <c:v>5.86735</c:v>
                </c:pt>
                <c:pt idx="258750">
                  <c:v>5.86737</c:v>
                </c:pt>
                <c:pt idx="258751">
                  <c:v>5.86739</c:v>
                </c:pt>
                <c:pt idx="258752">
                  <c:v>5.86742</c:v>
                </c:pt>
                <c:pt idx="258753">
                  <c:v>5.86744</c:v>
                </c:pt>
                <c:pt idx="258754">
                  <c:v>5.86746</c:v>
                </c:pt>
                <c:pt idx="258755">
                  <c:v>5.86748</c:v>
                </c:pt>
                <c:pt idx="258756">
                  <c:v>5.86751</c:v>
                </c:pt>
                <c:pt idx="258757">
                  <c:v>5.86753</c:v>
                </c:pt>
                <c:pt idx="258758">
                  <c:v>5.86755</c:v>
                </c:pt>
                <c:pt idx="258759">
                  <c:v>5.86757</c:v>
                </c:pt>
                <c:pt idx="258760">
                  <c:v>5.8676</c:v>
                </c:pt>
                <c:pt idx="258761">
                  <c:v>5.86762</c:v>
                </c:pt>
                <c:pt idx="258762">
                  <c:v>5.86764</c:v>
                </c:pt>
                <c:pt idx="258763">
                  <c:v>5.86766</c:v>
                </c:pt>
                <c:pt idx="258764">
                  <c:v>5.86769</c:v>
                </c:pt>
                <c:pt idx="258765">
                  <c:v>5.86771</c:v>
                </c:pt>
                <c:pt idx="258766">
                  <c:v>5.86773</c:v>
                </c:pt>
                <c:pt idx="258767">
                  <c:v>5.86775</c:v>
                </c:pt>
                <c:pt idx="258768">
                  <c:v>5.86778</c:v>
                </c:pt>
                <c:pt idx="258769">
                  <c:v>5.8678</c:v>
                </c:pt>
                <c:pt idx="258770">
                  <c:v>5.86782</c:v>
                </c:pt>
                <c:pt idx="258771">
                  <c:v>5.86785</c:v>
                </c:pt>
                <c:pt idx="258772">
                  <c:v>5.86787</c:v>
                </c:pt>
                <c:pt idx="258773">
                  <c:v>5.86789</c:v>
                </c:pt>
                <c:pt idx="258774">
                  <c:v>5.86791</c:v>
                </c:pt>
                <c:pt idx="258775">
                  <c:v>5.86794</c:v>
                </c:pt>
                <c:pt idx="258776">
                  <c:v>5.86796</c:v>
                </c:pt>
                <c:pt idx="258777">
                  <c:v>5.86798</c:v>
                </c:pt>
                <c:pt idx="258778">
                  <c:v>5.86801</c:v>
                </c:pt>
                <c:pt idx="258779">
                  <c:v>5.86803</c:v>
                </c:pt>
                <c:pt idx="258780">
                  <c:v>5.86805</c:v>
                </c:pt>
                <c:pt idx="258781">
                  <c:v>5.86807</c:v>
                </c:pt>
                <c:pt idx="258782">
                  <c:v>5.8681</c:v>
                </c:pt>
                <c:pt idx="258783">
                  <c:v>5.86812</c:v>
                </c:pt>
                <c:pt idx="258784">
                  <c:v>5.86814</c:v>
                </c:pt>
                <c:pt idx="258785">
                  <c:v>5.86816</c:v>
                </c:pt>
                <c:pt idx="258786">
                  <c:v>5.86819</c:v>
                </c:pt>
                <c:pt idx="258787">
                  <c:v>5.86821</c:v>
                </c:pt>
                <c:pt idx="258788">
                  <c:v>5.86823</c:v>
                </c:pt>
                <c:pt idx="258789">
                  <c:v>5.86825</c:v>
                </c:pt>
                <c:pt idx="258790">
                  <c:v>5.86828</c:v>
                </c:pt>
                <c:pt idx="258791">
                  <c:v>5.8683</c:v>
                </c:pt>
                <c:pt idx="258792">
                  <c:v>5.86832</c:v>
                </c:pt>
                <c:pt idx="258793">
                  <c:v>5.86834</c:v>
                </c:pt>
                <c:pt idx="258794">
                  <c:v>5.86837</c:v>
                </c:pt>
                <c:pt idx="258795">
                  <c:v>5.86839</c:v>
                </c:pt>
                <c:pt idx="258796">
                  <c:v>5.86841</c:v>
                </c:pt>
                <c:pt idx="258797">
                  <c:v>5.86843</c:v>
                </c:pt>
                <c:pt idx="258798">
                  <c:v>5.86846</c:v>
                </c:pt>
                <c:pt idx="258799">
                  <c:v>5.86848</c:v>
                </c:pt>
                <c:pt idx="258800">
                  <c:v>5.8685</c:v>
                </c:pt>
                <c:pt idx="258801">
                  <c:v>5.86853</c:v>
                </c:pt>
                <c:pt idx="258802">
                  <c:v>5.86855</c:v>
                </c:pt>
                <c:pt idx="258803">
                  <c:v>5.86857</c:v>
                </c:pt>
                <c:pt idx="258804">
                  <c:v>5.86859</c:v>
                </c:pt>
                <c:pt idx="258805">
                  <c:v>5.86862</c:v>
                </c:pt>
                <c:pt idx="258806">
                  <c:v>5.86864</c:v>
                </c:pt>
                <c:pt idx="258807">
                  <c:v>5.86866</c:v>
                </c:pt>
                <c:pt idx="258808">
                  <c:v>5.86869</c:v>
                </c:pt>
                <c:pt idx="258809">
                  <c:v>5.86871</c:v>
                </c:pt>
                <c:pt idx="258810">
                  <c:v>5.86873</c:v>
                </c:pt>
                <c:pt idx="258811">
                  <c:v>5.86875</c:v>
                </c:pt>
                <c:pt idx="258812">
                  <c:v>5.86878</c:v>
                </c:pt>
                <c:pt idx="258813">
                  <c:v>5.8688</c:v>
                </c:pt>
                <c:pt idx="258814">
                  <c:v>5.86882</c:v>
                </c:pt>
                <c:pt idx="258815">
                  <c:v>5.86884</c:v>
                </c:pt>
                <c:pt idx="258816">
                  <c:v>5.86887</c:v>
                </c:pt>
                <c:pt idx="258817">
                  <c:v>5.86889</c:v>
                </c:pt>
                <c:pt idx="258818">
                  <c:v>5.86891</c:v>
                </c:pt>
                <c:pt idx="258819">
                  <c:v>5.86893</c:v>
                </c:pt>
                <c:pt idx="258820">
                  <c:v>5.86896</c:v>
                </c:pt>
                <c:pt idx="258821">
                  <c:v>5.86898</c:v>
                </c:pt>
                <c:pt idx="258822">
                  <c:v>5.869</c:v>
                </c:pt>
                <c:pt idx="258823">
                  <c:v>5.86902</c:v>
                </c:pt>
                <c:pt idx="258824">
                  <c:v>5.86905</c:v>
                </c:pt>
                <c:pt idx="258825">
                  <c:v>5.86907</c:v>
                </c:pt>
                <c:pt idx="258826">
                  <c:v>5.86909</c:v>
                </c:pt>
                <c:pt idx="258827">
                  <c:v>5.86912</c:v>
                </c:pt>
                <c:pt idx="258828">
                  <c:v>5.86914</c:v>
                </c:pt>
                <c:pt idx="258829">
                  <c:v>5.86916</c:v>
                </c:pt>
                <c:pt idx="258830">
                  <c:v>5.86918</c:v>
                </c:pt>
                <c:pt idx="258831">
                  <c:v>5.86921</c:v>
                </c:pt>
                <c:pt idx="258832">
                  <c:v>5.86923</c:v>
                </c:pt>
                <c:pt idx="258833">
                  <c:v>5.86925</c:v>
                </c:pt>
                <c:pt idx="258834">
                  <c:v>5.86927</c:v>
                </c:pt>
                <c:pt idx="258835">
                  <c:v>5.8693</c:v>
                </c:pt>
                <c:pt idx="258836">
                  <c:v>5.86932</c:v>
                </c:pt>
                <c:pt idx="258837">
                  <c:v>5.86934</c:v>
                </c:pt>
                <c:pt idx="258838">
                  <c:v>5.86937</c:v>
                </c:pt>
                <c:pt idx="258839">
                  <c:v>5.86939</c:v>
                </c:pt>
                <c:pt idx="258840">
                  <c:v>5.86941</c:v>
                </c:pt>
                <c:pt idx="258841">
                  <c:v>5.86943</c:v>
                </c:pt>
                <c:pt idx="258842">
                  <c:v>5.86946</c:v>
                </c:pt>
                <c:pt idx="258843">
                  <c:v>5.86948</c:v>
                </c:pt>
                <c:pt idx="258844">
                  <c:v>5.8695</c:v>
                </c:pt>
                <c:pt idx="258845">
                  <c:v>5.86952</c:v>
                </c:pt>
                <c:pt idx="258846">
                  <c:v>5.86955</c:v>
                </c:pt>
                <c:pt idx="258847">
                  <c:v>5.86957</c:v>
                </c:pt>
                <c:pt idx="258848">
                  <c:v>5.86959</c:v>
                </c:pt>
                <c:pt idx="258849">
                  <c:v>5.86961</c:v>
                </c:pt>
                <c:pt idx="258850">
                  <c:v>5.86964</c:v>
                </c:pt>
                <c:pt idx="258851">
                  <c:v>5.86966</c:v>
                </c:pt>
                <c:pt idx="258852">
                  <c:v>5.86968</c:v>
                </c:pt>
                <c:pt idx="258853">
                  <c:v>5.8697</c:v>
                </c:pt>
                <c:pt idx="258854">
                  <c:v>5.86973</c:v>
                </c:pt>
                <c:pt idx="258855">
                  <c:v>5.86975</c:v>
                </c:pt>
                <c:pt idx="258856">
                  <c:v>5.86977</c:v>
                </c:pt>
                <c:pt idx="258857">
                  <c:v>5.8698</c:v>
                </c:pt>
                <c:pt idx="258858">
                  <c:v>5.86982</c:v>
                </c:pt>
                <c:pt idx="258859">
                  <c:v>5.86984</c:v>
                </c:pt>
                <c:pt idx="258860">
                  <c:v>5.86986</c:v>
                </c:pt>
                <c:pt idx="258861">
                  <c:v>5.86989</c:v>
                </c:pt>
                <c:pt idx="258862">
                  <c:v>5.86991</c:v>
                </c:pt>
                <c:pt idx="258863">
                  <c:v>5.86993</c:v>
                </c:pt>
                <c:pt idx="258864">
                  <c:v>5.86996</c:v>
                </c:pt>
                <c:pt idx="258865">
                  <c:v>5.86998</c:v>
                </c:pt>
                <c:pt idx="258866">
                  <c:v>5.87</c:v>
                </c:pt>
                <c:pt idx="258867">
                  <c:v>5.87002</c:v>
                </c:pt>
                <c:pt idx="258868">
                  <c:v>5.87005</c:v>
                </c:pt>
                <c:pt idx="258869">
                  <c:v>5.87007</c:v>
                </c:pt>
                <c:pt idx="258870">
                  <c:v>5.87009</c:v>
                </c:pt>
                <c:pt idx="258871">
                  <c:v>5.87011</c:v>
                </c:pt>
                <c:pt idx="258872">
                  <c:v>5.87014</c:v>
                </c:pt>
                <c:pt idx="258873">
                  <c:v>5.87016</c:v>
                </c:pt>
                <c:pt idx="258874">
                  <c:v>5.87018</c:v>
                </c:pt>
                <c:pt idx="258875">
                  <c:v>5.8702</c:v>
                </c:pt>
                <c:pt idx="258876">
                  <c:v>5.87023</c:v>
                </c:pt>
                <c:pt idx="258877">
                  <c:v>5.87025</c:v>
                </c:pt>
                <c:pt idx="258878">
                  <c:v>5.87027</c:v>
                </c:pt>
                <c:pt idx="258879">
                  <c:v>5.87029</c:v>
                </c:pt>
                <c:pt idx="258880">
                  <c:v>5.87032</c:v>
                </c:pt>
                <c:pt idx="258881">
                  <c:v>5.87034</c:v>
                </c:pt>
                <c:pt idx="258882">
                  <c:v>5.87036</c:v>
                </c:pt>
                <c:pt idx="258883">
                  <c:v>5.87038</c:v>
                </c:pt>
                <c:pt idx="258884">
                  <c:v>5.87041</c:v>
                </c:pt>
                <c:pt idx="258885">
                  <c:v>5.87043</c:v>
                </c:pt>
                <c:pt idx="258886">
                  <c:v>5.87045</c:v>
                </c:pt>
                <c:pt idx="258887">
                  <c:v>5.87048</c:v>
                </c:pt>
                <c:pt idx="258888">
                  <c:v>5.8705</c:v>
                </c:pt>
                <c:pt idx="258889">
                  <c:v>5.87052</c:v>
                </c:pt>
                <c:pt idx="258890">
                  <c:v>5.87054</c:v>
                </c:pt>
                <c:pt idx="258891">
                  <c:v>5.87057</c:v>
                </c:pt>
                <c:pt idx="258892">
                  <c:v>5.87059</c:v>
                </c:pt>
                <c:pt idx="258893">
                  <c:v>5.87061</c:v>
                </c:pt>
                <c:pt idx="258894">
                  <c:v>5.87064</c:v>
                </c:pt>
                <c:pt idx="258895">
                  <c:v>5.87066</c:v>
                </c:pt>
                <c:pt idx="258896">
                  <c:v>5.87068</c:v>
                </c:pt>
                <c:pt idx="258897">
                  <c:v>5.8707</c:v>
                </c:pt>
                <c:pt idx="258898">
                  <c:v>5.87073</c:v>
                </c:pt>
                <c:pt idx="258899">
                  <c:v>5.87075</c:v>
                </c:pt>
                <c:pt idx="258900">
                  <c:v>5.87077</c:v>
                </c:pt>
                <c:pt idx="258901">
                  <c:v>5.87079</c:v>
                </c:pt>
                <c:pt idx="258902">
                  <c:v>5.87082</c:v>
                </c:pt>
                <c:pt idx="258903">
                  <c:v>5.87084</c:v>
                </c:pt>
                <c:pt idx="258904">
                  <c:v>5.87086</c:v>
                </c:pt>
                <c:pt idx="258905">
                  <c:v>5.87088</c:v>
                </c:pt>
                <c:pt idx="258906">
                  <c:v>5.87091</c:v>
                </c:pt>
                <c:pt idx="258907">
                  <c:v>5.87093</c:v>
                </c:pt>
                <c:pt idx="258908">
                  <c:v>5.87095</c:v>
                </c:pt>
                <c:pt idx="258909">
                  <c:v>5.87097</c:v>
                </c:pt>
                <c:pt idx="258910">
                  <c:v>5.871</c:v>
                </c:pt>
                <c:pt idx="258911">
                  <c:v>5.87102</c:v>
                </c:pt>
                <c:pt idx="258912">
                  <c:v>5.87104</c:v>
                </c:pt>
                <c:pt idx="258913">
                  <c:v>5.87107</c:v>
                </c:pt>
                <c:pt idx="258914">
                  <c:v>5.87109</c:v>
                </c:pt>
                <c:pt idx="258915">
                  <c:v>5.87111</c:v>
                </c:pt>
                <c:pt idx="258916">
                  <c:v>5.87113</c:v>
                </c:pt>
                <c:pt idx="258917">
                  <c:v>5.87116</c:v>
                </c:pt>
                <c:pt idx="258918">
                  <c:v>5.87118</c:v>
                </c:pt>
                <c:pt idx="258919">
                  <c:v>5.8712</c:v>
                </c:pt>
                <c:pt idx="258920">
                  <c:v>5.87122</c:v>
                </c:pt>
                <c:pt idx="258921">
                  <c:v>5.87125</c:v>
                </c:pt>
                <c:pt idx="258922">
                  <c:v>5.87127</c:v>
                </c:pt>
                <c:pt idx="258923">
                  <c:v>5.87129</c:v>
                </c:pt>
                <c:pt idx="258924">
                  <c:v>5.87132</c:v>
                </c:pt>
                <c:pt idx="258925">
                  <c:v>5.87134</c:v>
                </c:pt>
                <c:pt idx="258926">
                  <c:v>5.87136</c:v>
                </c:pt>
                <c:pt idx="258927">
                  <c:v>5.87138</c:v>
                </c:pt>
                <c:pt idx="258928">
                  <c:v>5.87141</c:v>
                </c:pt>
                <c:pt idx="258929">
                  <c:v>5.87143</c:v>
                </c:pt>
                <c:pt idx="258930">
                  <c:v>5.87145</c:v>
                </c:pt>
                <c:pt idx="258931">
                  <c:v>5.87147</c:v>
                </c:pt>
                <c:pt idx="258932">
                  <c:v>5.8715</c:v>
                </c:pt>
                <c:pt idx="258933">
                  <c:v>5.87152</c:v>
                </c:pt>
                <c:pt idx="258934">
                  <c:v>5.87154</c:v>
                </c:pt>
                <c:pt idx="258935">
                  <c:v>5.87157</c:v>
                </c:pt>
                <c:pt idx="258936">
                  <c:v>5.87159</c:v>
                </c:pt>
                <c:pt idx="258937">
                  <c:v>5.87161</c:v>
                </c:pt>
                <c:pt idx="258938">
                  <c:v>5.87163</c:v>
                </c:pt>
                <c:pt idx="258939">
                  <c:v>5.87165</c:v>
                </c:pt>
                <c:pt idx="258940">
                  <c:v>5.87168</c:v>
                </c:pt>
                <c:pt idx="258941">
                  <c:v>5.8717</c:v>
                </c:pt>
                <c:pt idx="258942">
                  <c:v>5.87172</c:v>
                </c:pt>
                <c:pt idx="258943">
                  <c:v>5.87175</c:v>
                </c:pt>
                <c:pt idx="258944">
                  <c:v>5.87177</c:v>
                </c:pt>
                <c:pt idx="258945">
                  <c:v>5.87179</c:v>
                </c:pt>
                <c:pt idx="258946">
                  <c:v>5.87181</c:v>
                </c:pt>
                <c:pt idx="258947">
                  <c:v>5.87184</c:v>
                </c:pt>
                <c:pt idx="258948">
                  <c:v>5.87186</c:v>
                </c:pt>
                <c:pt idx="258949">
                  <c:v>5.87188</c:v>
                </c:pt>
                <c:pt idx="258950">
                  <c:v>5.8719</c:v>
                </c:pt>
                <c:pt idx="258951">
                  <c:v>5.87193</c:v>
                </c:pt>
                <c:pt idx="258952">
                  <c:v>5.87195</c:v>
                </c:pt>
                <c:pt idx="258953">
                  <c:v>5.87197</c:v>
                </c:pt>
                <c:pt idx="258954">
                  <c:v>5.872</c:v>
                </c:pt>
                <c:pt idx="258955">
                  <c:v>5.87202</c:v>
                </c:pt>
                <c:pt idx="258956">
                  <c:v>5.87204</c:v>
                </c:pt>
                <c:pt idx="258957">
                  <c:v>5.87206</c:v>
                </c:pt>
                <c:pt idx="258958">
                  <c:v>5.87209</c:v>
                </c:pt>
                <c:pt idx="258959">
                  <c:v>5.87211</c:v>
                </c:pt>
                <c:pt idx="258960">
                  <c:v>5.87213</c:v>
                </c:pt>
                <c:pt idx="258961">
                  <c:v>5.87215</c:v>
                </c:pt>
                <c:pt idx="258962">
                  <c:v>5.87218</c:v>
                </c:pt>
                <c:pt idx="258963">
                  <c:v>5.8722</c:v>
                </c:pt>
                <c:pt idx="258964">
                  <c:v>5.87222</c:v>
                </c:pt>
                <c:pt idx="258965">
                  <c:v>5.87225</c:v>
                </c:pt>
                <c:pt idx="258966">
                  <c:v>5.87227</c:v>
                </c:pt>
                <c:pt idx="258967">
                  <c:v>5.87229</c:v>
                </c:pt>
                <c:pt idx="258968">
                  <c:v>5.87231</c:v>
                </c:pt>
                <c:pt idx="258969">
                  <c:v>5.87234</c:v>
                </c:pt>
                <c:pt idx="258970">
                  <c:v>5.87236</c:v>
                </c:pt>
                <c:pt idx="258971">
                  <c:v>5.87238</c:v>
                </c:pt>
                <c:pt idx="258972">
                  <c:v>5.8724</c:v>
                </c:pt>
                <c:pt idx="258973">
                  <c:v>5.87243</c:v>
                </c:pt>
                <c:pt idx="258974">
                  <c:v>5.87245</c:v>
                </c:pt>
                <c:pt idx="258975">
                  <c:v>5.87247</c:v>
                </c:pt>
                <c:pt idx="258976">
                  <c:v>5.87249</c:v>
                </c:pt>
                <c:pt idx="258977">
                  <c:v>5.87252</c:v>
                </c:pt>
                <c:pt idx="258978">
                  <c:v>5.87254</c:v>
                </c:pt>
                <c:pt idx="258979">
                  <c:v>5.87256</c:v>
                </c:pt>
                <c:pt idx="258980">
                  <c:v>5.87258</c:v>
                </c:pt>
                <c:pt idx="258981">
                  <c:v>5.87261</c:v>
                </c:pt>
                <c:pt idx="258982">
                  <c:v>5.87263</c:v>
                </c:pt>
                <c:pt idx="258983">
                  <c:v>5.87265</c:v>
                </c:pt>
                <c:pt idx="258984">
                  <c:v>5.87268</c:v>
                </c:pt>
                <c:pt idx="258985">
                  <c:v>5.8727</c:v>
                </c:pt>
                <c:pt idx="258986">
                  <c:v>5.87272</c:v>
                </c:pt>
                <c:pt idx="258987">
                  <c:v>5.87274</c:v>
                </c:pt>
                <c:pt idx="258988">
                  <c:v>5.87277</c:v>
                </c:pt>
                <c:pt idx="258989">
                  <c:v>5.87279</c:v>
                </c:pt>
                <c:pt idx="258990">
                  <c:v>5.87281</c:v>
                </c:pt>
                <c:pt idx="258991">
                  <c:v>5.87283</c:v>
                </c:pt>
                <c:pt idx="258992">
                  <c:v>5.87286</c:v>
                </c:pt>
                <c:pt idx="258993">
                  <c:v>5.87288</c:v>
                </c:pt>
                <c:pt idx="258994">
                  <c:v>5.8729</c:v>
                </c:pt>
                <c:pt idx="258995">
                  <c:v>5.87293</c:v>
                </c:pt>
                <c:pt idx="258996">
                  <c:v>5.87295</c:v>
                </c:pt>
                <c:pt idx="258997">
                  <c:v>5.87297</c:v>
                </c:pt>
                <c:pt idx="258998">
                  <c:v>5.87299</c:v>
                </c:pt>
                <c:pt idx="258999">
                  <c:v>5.87302</c:v>
                </c:pt>
                <c:pt idx="259000">
                  <c:v>5.87304</c:v>
                </c:pt>
                <c:pt idx="259001">
                  <c:v>5.87306</c:v>
                </c:pt>
                <c:pt idx="259002">
                  <c:v>5.87308</c:v>
                </c:pt>
                <c:pt idx="259003">
                  <c:v>5.87311</c:v>
                </c:pt>
                <c:pt idx="259004">
                  <c:v>5.87313</c:v>
                </c:pt>
                <c:pt idx="259005">
                  <c:v>5.87315</c:v>
                </c:pt>
                <c:pt idx="259006">
                  <c:v>5.87317</c:v>
                </c:pt>
                <c:pt idx="259007">
                  <c:v>5.8732</c:v>
                </c:pt>
                <c:pt idx="259008">
                  <c:v>5.87322</c:v>
                </c:pt>
                <c:pt idx="259009">
                  <c:v>5.87324</c:v>
                </c:pt>
                <c:pt idx="259010">
                  <c:v>5.87326</c:v>
                </c:pt>
                <c:pt idx="259011">
                  <c:v>5.87329</c:v>
                </c:pt>
                <c:pt idx="259012">
                  <c:v>5.87331</c:v>
                </c:pt>
                <c:pt idx="259013">
                  <c:v>5.87333</c:v>
                </c:pt>
                <c:pt idx="259014">
                  <c:v>5.87336</c:v>
                </c:pt>
                <c:pt idx="259015">
                  <c:v>5.87338</c:v>
                </c:pt>
                <c:pt idx="259016">
                  <c:v>5.8734</c:v>
                </c:pt>
                <c:pt idx="259017">
                  <c:v>5.87342</c:v>
                </c:pt>
                <c:pt idx="259018">
                  <c:v>5.87345</c:v>
                </c:pt>
                <c:pt idx="259019">
                  <c:v>5.87347</c:v>
                </c:pt>
                <c:pt idx="259020">
                  <c:v>5.87349</c:v>
                </c:pt>
                <c:pt idx="259021">
                  <c:v>5.87352</c:v>
                </c:pt>
                <c:pt idx="259022">
                  <c:v>5.87354</c:v>
                </c:pt>
                <c:pt idx="259023">
                  <c:v>5.87356</c:v>
                </c:pt>
                <c:pt idx="259024">
                  <c:v>5.87358</c:v>
                </c:pt>
                <c:pt idx="259025">
                  <c:v>5.87361</c:v>
                </c:pt>
                <c:pt idx="259026">
                  <c:v>5.87363</c:v>
                </c:pt>
                <c:pt idx="259027">
                  <c:v>5.87365</c:v>
                </c:pt>
                <c:pt idx="259028">
                  <c:v>5.87367</c:v>
                </c:pt>
                <c:pt idx="259029">
                  <c:v>5.8737</c:v>
                </c:pt>
                <c:pt idx="259030">
                  <c:v>5.87372</c:v>
                </c:pt>
                <c:pt idx="259031">
                  <c:v>5.87374</c:v>
                </c:pt>
                <c:pt idx="259032">
                  <c:v>5.87376</c:v>
                </c:pt>
                <c:pt idx="259033">
                  <c:v>5.87379</c:v>
                </c:pt>
                <c:pt idx="259034">
                  <c:v>5.87381</c:v>
                </c:pt>
                <c:pt idx="259035">
                  <c:v>5.87383</c:v>
                </c:pt>
                <c:pt idx="259036">
                  <c:v>5.87385</c:v>
                </c:pt>
                <c:pt idx="259037">
                  <c:v>5.87388</c:v>
                </c:pt>
                <c:pt idx="259038">
                  <c:v>5.8739</c:v>
                </c:pt>
                <c:pt idx="259039">
                  <c:v>5.87392</c:v>
                </c:pt>
                <c:pt idx="259040">
                  <c:v>5.87395</c:v>
                </c:pt>
                <c:pt idx="259041">
                  <c:v>5.87397</c:v>
                </c:pt>
                <c:pt idx="259042">
                  <c:v>5.87399</c:v>
                </c:pt>
                <c:pt idx="259043">
                  <c:v>5.87401</c:v>
                </c:pt>
                <c:pt idx="259044">
                  <c:v>5.87404</c:v>
                </c:pt>
                <c:pt idx="259045">
                  <c:v>5.87406</c:v>
                </c:pt>
                <c:pt idx="259046">
                  <c:v>5.87408</c:v>
                </c:pt>
                <c:pt idx="259047">
                  <c:v>5.8741</c:v>
                </c:pt>
                <c:pt idx="259048">
                  <c:v>5.87413</c:v>
                </c:pt>
                <c:pt idx="259049">
                  <c:v>5.87415</c:v>
                </c:pt>
                <c:pt idx="259050">
                  <c:v>5.87417</c:v>
                </c:pt>
                <c:pt idx="259051">
                  <c:v>5.8742</c:v>
                </c:pt>
                <c:pt idx="259052">
                  <c:v>5.87422</c:v>
                </c:pt>
                <c:pt idx="259053">
                  <c:v>5.87424</c:v>
                </c:pt>
                <c:pt idx="259054">
                  <c:v>5.87426</c:v>
                </c:pt>
                <c:pt idx="259055">
                  <c:v>5.87429</c:v>
                </c:pt>
                <c:pt idx="259056">
                  <c:v>5.87431</c:v>
                </c:pt>
                <c:pt idx="259057">
                  <c:v>5.87433</c:v>
                </c:pt>
                <c:pt idx="259058">
                  <c:v>5.87435</c:v>
                </c:pt>
                <c:pt idx="259059">
                  <c:v>5.87438</c:v>
                </c:pt>
                <c:pt idx="259060">
                  <c:v>5.8744</c:v>
                </c:pt>
                <c:pt idx="259061">
                  <c:v>5.87442</c:v>
                </c:pt>
                <c:pt idx="259062">
                  <c:v>5.87444</c:v>
                </c:pt>
                <c:pt idx="259063">
                  <c:v>5.87447</c:v>
                </c:pt>
                <c:pt idx="259064">
                  <c:v>5.87449</c:v>
                </c:pt>
                <c:pt idx="259065">
                  <c:v>5.87451</c:v>
                </c:pt>
                <c:pt idx="259066">
                  <c:v>5.87453</c:v>
                </c:pt>
                <c:pt idx="259067">
                  <c:v>5.87456</c:v>
                </c:pt>
                <c:pt idx="259068">
                  <c:v>5.87458</c:v>
                </c:pt>
                <c:pt idx="259069">
                  <c:v>5.8746</c:v>
                </c:pt>
                <c:pt idx="259070">
                  <c:v>5.87463</c:v>
                </c:pt>
                <c:pt idx="259071">
                  <c:v>5.87465</c:v>
                </c:pt>
                <c:pt idx="259072">
                  <c:v>5.87467</c:v>
                </c:pt>
                <c:pt idx="259073">
                  <c:v>5.87469</c:v>
                </c:pt>
                <c:pt idx="259074">
                  <c:v>5.87472</c:v>
                </c:pt>
                <c:pt idx="259075">
                  <c:v>5.87474</c:v>
                </c:pt>
                <c:pt idx="259076">
                  <c:v>5.87476</c:v>
                </c:pt>
                <c:pt idx="259077">
                  <c:v>5.87479</c:v>
                </c:pt>
                <c:pt idx="259078">
                  <c:v>5.87481</c:v>
                </c:pt>
                <c:pt idx="259079">
                  <c:v>5.87483</c:v>
                </c:pt>
                <c:pt idx="259080">
                  <c:v>5.87485</c:v>
                </c:pt>
                <c:pt idx="259081">
                  <c:v>5.87488</c:v>
                </c:pt>
                <c:pt idx="259082">
                  <c:v>5.8749</c:v>
                </c:pt>
                <c:pt idx="259083">
                  <c:v>5.87492</c:v>
                </c:pt>
                <c:pt idx="259084">
                  <c:v>5.87494</c:v>
                </c:pt>
                <c:pt idx="259085">
                  <c:v>5.87497</c:v>
                </c:pt>
                <c:pt idx="259086">
                  <c:v>5.87499</c:v>
                </c:pt>
                <c:pt idx="259087">
                  <c:v>5.87501</c:v>
                </c:pt>
                <c:pt idx="259088">
                  <c:v>5.87503</c:v>
                </c:pt>
                <c:pt idx="259089">
                  <c:v>5.87506</c:v>
                </c:pt>
                <c:pt idx="259090">
                  <c:v>5.87508</c:v>
                </c:pt>
                <c:pt idx="259091">
                  <c:v>5.8751</c:v>
                </c:pt>
                <c:pt idx="259092">
                  <c:v>5.87512</c:v>
                </c:pt>
                <c:pt idx="259093">
                  <c:v>5.87515</c:v>
                </c:pt>
                <c:pt idx="259094">
                  <c:v>5.87517</c:v>
                </c:pt>
                <c:pt idx="259095">
                  <c:v>5.87519</c:v>
                </c:pt>
                <c:pt idx="259096">
                  <c:v>5.87521</c:v>
                </c:pt>
                <c:pt idx="259097">
                  <c:v>5.87524</c:v>
                </c:pt>
                <c:pt idx="259098">
                  <c:v>5.87526</c:v>
                </c:pt>
                <c:pt idx="259099">
                  <c:v>5.87528</c:v>
                </c:pt>
                <c:pt idx="259100">
                  <c:v>5.87531</c:v>
                </c:pt>
                <c:pt idx="259101">
                  <c:v>5.87533</c:v>
                </c:pt>
                <c:pt idx="259102">
                  <c:v>5.87535</c:v>
                </c:pt>
                <c:pt idx="259103">
                  <c:v>5.87537</c:v>
                </c:pt>
                <c:pt idx="259104">
                  <c:v>5.8754</c:v>
                </c:pt>
                <c:pt idx="259105">
                  <c:v>5.87542</c:v>
                </c:pt>
                <c:pt idx="259106">
                  <c:v>5.87544</c:v>
                </c:pt>
                <c:pt idx="259107">
                  <c:v>5.87547</c:v>
                </c:pt>
                <c:pt idx="259108">
                  <c:v>5.87549</c:v>
                </c:pt>
                <c:pt idx="259109">
                  <c:v>5.87551</c:v>
                </c:pt>
                <c:pt idx="259110">
                  <c:v>5.87553</c:v>
                </c:pt>
                <c:pt idx="259111">
                  <c:v>5.87556</c:v>
                </c:pt>
                <c:pt idx="259112">
                  <c:v>5.87558</c:v>
                </c:pt>
                <c:pt idx="259113">
                  <c:v>5.8756</c:v>
                </c:pt>
                <c:pt idx="259114">
                  <c:v>5.87562</c:v>
                </c:pt>
                <c:pt idx="259115">
                  <c:v>5.87565</c:v>
                </c:pt>
                <c:pt idx="259116">
                  <c:v>5.87567</c:v>
                </c:pt>
                <c:pt idx="259117">
                  <c:v>5.87569</c:v>
                </c:pt>
                <c:pt idx="259118">
                  <c:v>5.87571</c:v>
                </c:pt>
                <c:pt idx="259119">
                  <c:v>5.87574</c:v>
                </c:pt>
                <c:pt idx="259120">
                  <c:v>5.87576</c:v>
                </c:pt>
                <c:pt idx="259121">
                  <c:v>5.87578</c:v>
                </c:pt>
                <c:pt idx="259122">
                  <c:v>5.8758</c:v>
                </c:pt>
                <c:pt idx="259123">
                  <c:v>5.87583</c:v>
                </c:pt>
                <c:pt idx="259124">
                  <c:v>5.87585</c:v>
                </c:pt>
                <c:pt idx="259125">
                  <c:v>5.87587</c:v>
                </c:pt>
                <c:pt idx="259126">
                  <c:v>5.8759</c:v>
                </c:pt>
                <c:pt idx="259127">
                  <c:v>5.87592</c:v>
                </c:pt>
                <c:pt idx="259128">
                  <c:v>5.87594</c:v>
                </c:pt>
                <c:pt idx="259129">
                  <c:v>5.87596</c:v>
                </c:pt>
                <c:pt idx="259130">
                  <c:v>5.87599</c:v>
                </c:pt>
                <c:pt idx="259131">
                  <c:v>5.87601</c:v>
                </c:pt>
                <c:pt idx="259132">
                  <c:v>5.87603</c:v>
                </c:pt>
                <c:pt idx="259133">
                  <c:v>5.87605</c:v>
                </c:pt>
                <c:pt idx="259134">
                  <c:v>5.87608</c:v>
                </c:pt>
                <c:pt idx="259135">
                  <c:v>5.8761</c:v>
                </c:pt>
                <c:pt idx="259136">
                  <c:v>5.87612</c:v>
                </c:pt>
                <c:pt idx="259137">
                  <c:v>5.87615</c:v>
                </c:pt>
                <c:pt idx="259138">
                  <c:v>5.87617</c:v>
                </c:pt>
                <c:pt idx="259139">
                  <c:v>5.87619</c:v>
                </c:pt>
                <c:pt idx="259140">
                  <c:v>5.87621</c:v>
                </c:pt>
                <c:pt idx="259141">
                  <c:v>5.87624</c:v>
                </c:pt>
                <c:pt idx="259142">
                  <c:v>5.87626</c:v>
                </c:pt>
                <c:pt idx="259143">
                  <c:v>5.87628</c:v>
                </c:pt>
                <c:pt idx="259144">
                  <c:v>5.8763</c:v>
                </c:pt>
                <c:pt idx="259145">
                  <c:v>5.87633</c:v>
                </c:pt>
                <c:pt idx="259146">
                  <c:v>5.87635</c:v>
                </c:pt>
                <c:pt idx="259147">
                  <c:v>5.87637</c:v>
                </c:pt>
                <c:pt idx="259148">
                  <c:v>5.87639</c:v>
                </c:pt>
                <c:pt idx="259149">
                  <c:v>5.87642</c:v>
                </c:pt>
                <c:pt idx="259150">
                  <c:v>5.87644</c:v>
                </c:pt>
                <c:pt idx="259151">
                  <c:v>5.87646</c:v>
                </c:pt>
                <c:pt idx="259152">
                  <c:v>5.87648</c:v>
                </c:pt>
                <c:pt idx="259153">
                  <c:v>5.87651</c:v>
                </c:pt>
                <c:pt idx="259154">
                  <c:v>5.87653</c:v>
                </c:pt>
                <c:pt idx="259155">
                  <c:v>5.87655</c:v>
                </c:pt>
                <c:pt idx="259156">
                  <c:v>5.87658</c:v>
                </c:pt>
                <c:pt idx="259157">
                  <c:v>5.8766</c:v>
                </c:pt>
                <c:pt idx="259158">
                  <c:v>5.87662</c:v>
                </c:pt>
                <c:pt idx="259159">
                  <c:v>5.87664</c:v>
                </c:pt>
                <c:pt idx="259160">
                  <c:v>5.87667</c:v>
                </c:pt>
                <c:pt idx="259161">
                  <c:v>5.87669</c:v>
                </c:pt>
                <c:pt idx="259162">
                  <c:v>5.87671</c:v>
                </c:pt>
                <c:pt idx="259163">
                  <c:v>5.87674</c:v>
                </c:pt>
                <c:pt idx="259164">
                  <c:v>5.87676</c:v>
                </c:pt>
                <c:pt idx="259165">
                  <c:v>5.87678</c:v>
                </c:pt>
                <c:pt idx="259166">
                  <c:v>5.8768</c:v>
                </c:pt>
                <c:pt idx="259167">
                  <c:v>5.87683</c:v>
                </c:pt>
                <c:pt idx="259168">
                  <c:v>5.87685</c:v>
                </c:pt>
                <c:pt idx="259169">
                  <c:v>5.87687</c:v>
                </c:pt>
                <c:pt idx="259170">
                  <c:v>5.87689</c:v>
                </c:pt>
                <c:pt idx="259171">
                  <c:v>5.87692</c:v>
                </c:pt>
                <c:pt idx="259172">
                  <c:v>5.87694</c:v>
                </c:pt>
                <c:pt idx="259173">
                  <c:v>5.87696</c:v>
                </c:pt>
                <c:pt idx="259174">
                  <c:v>5.87698</c:v>
                </c:pt>
                <c:pt idx="259175">
                  <c:v>5.87701</c:v>
                </c:pt>
                <c:pt idx="259176">
                  <c:v>5.87703</c:v>
                </c:pt>
                <c:pt idx="259177">
                  <c:v>5.87705</c:v>
                </c:pt>
                <c:pt idx="259178">
                  <c:v>5.87707</c:v>
                </c:pt>
                <c:pt idx="259179">
                  <c:v>5.8771</c:v>
                </c:pt>
                <c:pt idx="259180">
                  <c:v>5.87712</c:v>
                </c:pt>
                <c:pt idx="259181">
                  <c:v>5.87714</c:v>
                </c:pt>
                <c:pt idx="259182">
                  <c:v>5.87717</c:v>
                </c:pt>
                <c:pt idx="259183">
                  <c:v>5.87719</c:v>
                </c:pt>
                <c:pt idx="259184">
                  <c:v>5.87721</c:v>
                </c:pt>
                <c:pt idx="259185">
                  <c:v>5.87723</c:v>
                </c:pt>
                <c:pt idx="259186">
                  <c:v>5.87726</c:v>
                </c:pt>
                <c:pt idx="259187">
                  <c:v>5.87728</c:v>
                </c:pt>
                <c:pt idx="259188">
                  <c:v>5.8773</c:v>
                </c:pt>
                <c:pt idx="259189">
                  <c:v>5.87732</c:v>
                </c:pt>
                <c:pt idx="259190">
                  <c:v>5.87735</c:v>
                </c:pt>
                <c:pt idx="259191">
                  <c:v>5.87737</c:v>
                </c:pt>
                <c:pt idx="259192">
                  <c:v>5.87739</c:v>
                </c:pt>
                <c:pt idx="259193">
                  <c:v>5.87742</c:v>
                </c:pt>
                <c:pt idx="259194">
                  <c:v>5.87744</c:v>
                </c:pt>
                <c:pt idx="259195">
                  <c:v>5.87746</c:v>
                </c:pt>
                <c:pt idx="259196">
                  <c:v>5.87748</c:v>
                </c:pt>
                <c:pt idx="259197">
                  <c:v>5.87751</c:v>
                </c:pt>
                <c:pt idx="259198">
                  <c:v>5.87753</c:v>
                </c:pt>
                <c:pt idx="259199">
                  <c:v>5.87755</c:v>
                </c:pt>
                <c:pt idx="259200">
                  <c:v>5.87757</c:v>
                </c:pt>
                <c:pt idx="259201">
                  <c:v>5.8776</c:v>
                </c:pt>
                <c:pt idx="259202">
                  <c:v>5.87762</c:v>
                </c:pt>
                <c:pt idx="259203">
                  <c:v>5.87764</c:v>
                </c:pt>
                <c:pt idx="259204">
                  <c:v>5.87766</c:v>
                </c:pt>
                <c:pt idx="259205">
                  <c:v>5.87769</c:v>
                </c:pt>
                <c:pt idx="259206">
                  <c:v>5.87771</c:v>
                </c:pt>
                <c:pt idx="259207">
                  <c:v>5.87773</c:v>
                </c:pt>
                <c:pt idx="259208">
                  <c:v>5.87775</c:v>
                </c:pt>
                <c:pt idx="259209">
                  <c:v>5.87778</c:v>
                </c:pt>
                <c:pt idx="259210">
                  <c:v>5.8778</c:v>
                </c:pt>
                <c:pt idx="259211">
                  <c:v>5.87782</c:v>
                </c:pt>
                <c:pt idx="259212">
                  <c:v>5.87785</c:v>
                </c:pt>
                <c:pt idx="259213">
                  <c:v>5.87787</c:v>
                </c:pt>
                <c:pt idx="259214">
                  <c:v>5.87789</c:v>
                </c:pt>
                <c:pt idx="259215">
                  <c:v>5.87791</c:v>
                </c:pt>
                <c:pt idx="259216">
                  <c:v>5.87794</c:v>
                </c:pt>
                <c:pt idx="259217">
                  <c:v>5.87796</c:v>
                </c:pt>
                <c:pt idx="259218">
                  <c:v>5.87798</c:v>
                </c:pt>
                <c:pt idx="259219">
                  <c:v>5.878</c:v>
                </c:pt>
                <c:pt idx="259220">
                  <c:v>5.87803</c:v>
                </c:pt>
                <c:pt idx="259221">
                  <c:v>5.87805</c:v>
                </c:pt>
                <c:pt idx="259222">
                  <c:v>5.87807</c:v>
                </c:pt>
                <c:pt idx="259223">
                  <c:v>5.8781</c:v>
                </c:pt>
                <c:pt idx="259224">
                  <c:v>5.87812</c:v>
                </c:pt>
                <c:pt idx="259225">
                  <c:v>5.87814</c:v>
                </c:pt>
                <c:pt idx="259226">
                  <c:v>5.87816</c:v>
                </c:pt>
                <c:pt idx="259227">
                  <c:v>5.87819</c:v>
                </c:pt>
                <c:pt idx="259228">
                  <c:v>5.87821</c:v>
                </c:pt>
                <c:pt idx="259229">
                  <c:v>5.87823</c:v>
                </c:pt>
                <c:pt idx="259230">
                  <c:v>5.87825</c:v>
                </c:pt>
                <c:pt idx="259231">
                  <c:v>5.87828</c:v>
                </c:pt>
                <c:pt idx="259232">
                  <c:v>5.8783</c:v>
                </c:pt>
                <c:pt idx="259233">
                  <c:v>5.87832</c:v>
                </c:pt>
                <c:pt idx="259234">
                  <c:v>5.87835</c:v>
                </c:pt>
                <c:pt idx="259235">
                  <c:v>5.87837</c:v>
                </c:pt>
                <c:pt idx="259236">
                  <c:v>5.87839</c:v>
                </c:pt>
                <c:pt idx="259237">
                  <c:v>5.87841</c:v>
                </c:pt>
                <c:pt idx="259238">
                  <c:v>5.87843</c:v>
                </c:pt>
                <c:pt idx="259239">
                  <c:v>5.87846</c:v>
                </c:pt>
                <c:pt idx="259240">
                  <c:v>5.87848</c:v>
                </c:pt>
                <c:pt idx="259241">
                  <c:v>5.8785</c:v>
                </c:pt>
                <c:pt idx="259242">
                  <c:v>5.87853</c:v>
                </c:pt>
                <c:pt idx="259243">
                  <c:v>5.87855</c:v>
                </c:pt>
                <c:pt idx="259244">
                  <c:v>5.87857</c:v>
                </c:pt>
                <c:pt idx="259245">
                  <c:v>5.87859</c:v>
                </c:pt>
                <c:pt idx="259246">
                  <c:v>5.87862</c:v>
                </c:pt>
                <c:pt idx="259247">
                  <c:v>5.87864</c:v>
                </c:pt>
                <c:pt idx="259248">
                  <c:v>5.87866</c:v>
                </c:pt>
                <c:pt idx="259249">
                  <c:v>5.87868</c:v>
                </c:pt>
                <c:pt idx="259250">
                  <c:v>5.87871</c:v>
                </c:pt>
                <c:pt idx="259251">
                  <c:v>5.87873</c:v>
                </c:pt>
                <c:pt idx="259252">
                  <c:v>5.87875</c:v>
                </c:pt>
                <c:pt idx="259253">
                  <c:v>5.87878</c:v>
                </c:pt>
                <c:pt idx="259254">
                  <c:v>5.8788</c:v>
                </c:pt>
                <c:pt idx="259255">
                  <c:v>5.87882</c:v>
                </c:pt>
                <c:pt idx="259256">
                  <c:v>5.87884</c:v>
                </c:pt>
                <c:pt idx="259257">
                  <c:v>5.87887</c:v>
                </c:pt>
                <c:pt idx="259258">
                  <c:v>5.87889</c:v>
                </c:pt>
                <c:pt idx="259259">
                  <c:v>5.87891</c:v>
                </c:pt>
                <c:pt idx="259260">
                  <c:v>5.87893</c:v>
                </c:pt>
                <c:pt idx="259261">
                  <c:v>5.87896</c:v>
                </c:pt>
                <c:pt idx="259262">
                  <c:v>5.87898</c:v>
                </c:pt>
                <c:pt idx="259263">
                  <c:v>5.879</c:v>
                </c:pt>
                <c:pt idx="259264">
                  <c:v>5.87903</c:v>
                </c:pt>
                <c:pt idx="259265">
                  <c:v>5.87905</c:v>
                </c:pt>
                <c:pt idx="259266">
                  <c:v>5.87907</c:v>
                </c:pt>
                <c:pt idx="259267">
                  <c:v>5.87909</c:v>
                </c:pt>
                <c:pt idx="259268">
                  <c:v>5.87912</c:v>
                </c:pt>
                <c:pt idx="259269">
                  <c:v>5.87914</c:v>
                </c:pt>
                <c:pt idx="259270">
                  <c:v>5.87916</c:v>
                </c:pt>
                <c:pt idx="259271">
                  <c:v>5.87918</c:v>
                </c:pt>
                <c:pt idx="259272">
                  <c:v>5.87921</c:v>
                </c:pt>
                <c:pt idx="259273">
                  <c:v>5.87923</c:v>
                </c:pt>
                <c:pt idx="259274">
                  <c:v>5.87925</c:v>
                </c:pt>
                <c:pt idx="259275">
                  <c:v>5.87927</c:v>
                </c:pt>
                <c:pt idx="259276">
                  <c:v>5.8793</c:v>
                </c:pt>
                <c:pt idx="259277">
                  <c:v>5.87932</c:v>
                </c:pt>
                <c:pt idx="259278">
                  <c:v>5.87934</c:v>
                </c:pt>
                <c:pt idx="259279">
                  <c:v>5.87936</c:v>
                </c:pt>
                <c:pt idx="259280">
                  <c:v>5.87939</c:v>
                </c:pt>
                <c:pt idx="259281">
                  <c:v>5.87941</c:v>
                </c:pt>
                <c:pt idx="259282">
                  <c:v>5.87943</c:v>
                </c:pt>
                <c:pt idx="259283">
                  <c:v>5.87946</c:v>
                </c:pt>
                <c:pt idx="259284">
                  <c:v>5.87948</c:v>
                </c:pt>
                <c:pt idx="259285">
                  <c:v>5.8795</c:v>
                </c:pt>
                <c:pt idx="259286">
                  <c:v>5.87952</c:v>
                </c:pt>
                <c:pt idx="259287">
                  <c:v>5.87955</c:v>
                </c:pt>
                <c:pt idx="259288">
                  <c:v>5.87957</c:v>
                </c:pt>
                <c:pt idx="259289">
                  <c:v>5.87959</c:v>
                </c:pt>
                <c:pt idx="259290">
                  <c:v>5.87962</c:v>
                </c:pt>
                <c:pt idx="259291">
                  <c:v>5.87964</c:v>
                </c:pt>
                <c:pt idx="259292">
                  <c:v>5.87966</c:v>
                </c:pt>
                <c:pt idx="259293">
                  <c:v>5.87968</c:v>
                </c:pt>
                <c:pt idx="259294">
                  <c:v>5.87971</c:v>
                </c:pt>
                <c:pt idx="259295">
                  <c:v>5.87973</c:v>
                </c:pt>
                <c:pt idx="259296">
                  <c:v>5.87975</c:v>
                </c:pt>
                <c:pt idx="259297">
                  <c:v>5.87977</c:v>
                </c:pt>
                <c:pt idx="259298">
                  <c:v>5.8798</c:v>
                </c:pt>
                <c:pt idx="259299">
                  <c:v>5.87982</c:v>
                </c:pt>
                <c:pt idx="259300">
                  <c:v>5.87984</c:v>
                </c:pt>
                <c:pt idx="259301">
                  <c:v>5.87986</c:v>
                </c:pt>
                <c:pt idx="259302">
                  <c:v>5.87989</c:v>
                </c:pt>
                <c:pt idx="259303">
                  <c:v>5.87991</c:v>
                </c:pt>
                <c:pt idx="259304">
                  <c:v>5.87993</c:v>
                </c:pt>
                <c:pt idx="259305">
                  <c:v>5.87995</c:v>
                </c:pt>
                <c:pt idx="259306">
                  <c:v>5.87998</c:v>
                </c:pt>
                <c:pt idx="259307">
                  <c:v>5.88</c:v>
                </c:pt>
                <c:pt idx="259308">
                  <c:v>5.88002</c:v>
                </c:pt>
                <c:pt idx="259309">
                  <c:v>5.88004</c:v>
                </c:pt>
                <c:pt idx="259310">
                  <c:v>5.88007</c:v>
                </c:pt>
                <c:pt idx="259311">
                  <c:v>5.88009</c:v>
                </c:pt>
                <c:pt idx="259312">
                  <c:v>5.88011</c:v>
                </c:pt>
                <c:pt idx="259313">
                  <c:v>5.88014</c:v>
                </c:pt>
                <c:pt idx="259314">
                  <c:v>5.88016</c:v>
                </c:pt>
                <c:pt idx="259315">
                  <c:v>5.88018</c:v>
                </c:pt>
                <c:pt idx="259316">
                  <c:v>5.8802</c:v>
                </c:pt>
                <c:pt idx="259317">
                  <c:v>5.88023</c:v>
                </c:pt>
                <c:pt idx="259318">
                  <c:v>5.88025</c:v>
                </c:pt>
                <c:pt idx="259319">
                  <c:v>5.88027</c:v>
                </c:pt>
                <c:pt idx="259320">
                  <c:v>5.8803</c:v>
                </c:pt>
                <c:pt idx="259321">
                  <c:v>5.88032</c:v>
                </c:pt>
                <c:pt idx="259322">
                  <c:v>5.88034</c:v>
                </c:pt>
                <c:pt idx="259323">
                  <c:v>5.88036</c:v>
                </c:pt>
                <c:pt idx="259324">
                  <c:v>5.88039</c:v>
                </c:pt>
                <c:pt idx="259325">
                  <c:v>5.88041</c:v>
                </c:pt>
                <c:pt idx="259326">
                  <c:v>5.88043</c:v>
                </c:pt>
                <c:pt idx="259327">
                  <c:v>5.88045</c:v>
                </c:pt>
                <c:pt idx="259328">
                  <c:v>5.88048</c:v>
                </c:pt>
                <c:pt idx="259329">
                  <c:v>5.8805</c:v>
                </c:pt>
                <c:pt idx="259330">
                  <c:v>5.88052</c:v>
                </c:pt>
                <c:pt idx="259331">
                  <c:v>5.88054</c:v>
                </c:pt>
                <c:pt idx="259332">
                  <c:v>5.88057</c:v>
                </c:pt>
                <c:pt idx="259333">
                  <c:v>5.88059</c:v>
                </c:pt>
                <c:pt idx="259334">
                  <c:v>5.88061</c:v>
                </c:pt>
                <c:pt idx="259335">
                  <c:v>5.88063</c:v>
                </c:pt>
                <c:pt idx="259336">
                  <c:v>5.88066</c:v>
                </c:pt>
                <c:pt idx="259337">
                  <c:v>5.88068</c:v>
                </c:pt>
                <c:pt idx="259338">
                  <c:v>5.8807</c:v>
                </c:pt>
                <c:pt idx="259339">
                  <c:v>5.88073</c:v>
                </c:pt>
                <c:pt idx="259340">
                  <c:v>5.88075</c:v>
                </c:pt>
                <c:pt idx="259341">
                  <c:v>5.88077</c:v>
                </c:pt>
                <c:pt idx="259342">
                  <c:v>5.88079</c:v>
                </c:pt>
                <c:pt idx="259343">
                  <c:v>5.88082</c:v>
                </c:pt>
                <c:pt idx="259344">
                  <c:v>5.88084</c:v>
                </c:pt>
                <c:pt idx="259345">
                  <c:v>5.88086</c:v>
                </c:pt>
                <c:pt idx="259346">
                  <c:v>5.88088</c:v>
                </c:pt>
                <c:pt idx="259347">
                  <c:v>5.88091</c:v>
                </c:pt>
                <c:pt idx="259348">
                  <c:v>5.88093</c:v>
                </c:pt>
                <c:pt idx="259349">
                  <c:v>5.88095</c:v>
                </c:pt>
                <c:pt idx="259350">
                  <c:v>5.88098</c:v>
                </c:pt>
                <c:pt idx="259351">
                  <c:v>5.881</c:v>
                </c:pt>
                <c:pt idx="259352">
                  <c:v>5.88102</c:v>
                </c:pt>
                <c:pt idx="259353">
                  <c:v>5.88104</c:v>
                </c:pt>
                <c:pt idx="259354">
                  <c:v>5.88107</c:v>
                </c:pt>
                <c:pt idx="259355">
                  <c:v>5.88109</c:v>
                </c:pt>
                <c:pt idx="259356">
                  <c:v>5.88111</c:v>
                </c:pt>
                <c:pt idx="259357">
                  <c:v>5.88113</c:v>
                </c:pt>
                <c:pt idx="259358">
                  <c:v>5.88116</c:v>
                </c:pt>
                <c:pt idx="259359">
                  <c:v>5.88118</c:v>
                </c:pt>
                <c:pt idx="259360">
                  <c:v>5.8812</c:v>
                </c:pt>
                <c:pt idx="259361">
                  <c:v>5.88122</c:v>
                </c:pt>
                <c:pt idx="259362">
                  <c:v>5.88125</c:v>
                </c:pt>
                <c:pt idx="259363">
                  <c:v>5.88127</c:v>
                </c:pt>
                <c:pt idx="259364">
                  <c:v>5.88129</c:v>
                </c:pt>
                <c:pt idx="259365">
                  <c:v>5.88131</c:v>
                </c:pt>
                <c:pt idx="259366">
                  <c:v>5.88134</c:v>
                </c:pt>
                <c:pt idx="259367">
                  <c:v>5.88136</c:v>
                </c:pt>
                <c:pt idx="259368">
                  <c:v>5.88138</c:v>
                </c:pt>
                <c:pt idx="259369">
                  <c:v>5.88141</c:v>
                </c:pt>
                <c:pt idx="259370">
                  <c:v>5.88143</c:v>
                </c:pt>
                <c:pt idx="259371">
                  <c:v>5.88145</c:v>
                </c:pt>
                <c:pt idx="259372">
                  <c:v>5.88147</c:v>
                </c:pt>
                <c:pt idx="259373">
                  <c:v>5.8815</c:v>
                </c:pt>
                <c:pt idx="259374">
                  <c:v>5.88152</c:v>
                </c:pt>
                <c:pt idx="259375">
                  <c:v>5.88154</c:v>
                </c:pt>
                <c:pt idx="259376">
                  <c:v>5.88157</c:v>
                </c:pt>
                <c:pt idx="259377">
                  <c:v>5.88159</c:v>
                </c:pt>
                <c:pt idx="259378">
                  <c:v>5.88161</c:v>
                </c:pt>
                <c:pt idx="259379">
                  <c:v>5.88163</c:v>
                </c:pt>
                <c:pt idx="259380">
                  <c:v>5.88166</c:v>
                </c:pt>
                <c:pt idx="259381">
                  <c:v>5.88168</c:v>
                </c:pt>
                <c:pt idx="259382">
                  <c:v>5.8817</c:v>
                </c:pt>
                <c:pt idx="259383">
                  <c:v>5.88172</c:v>
                </c:pt>
                <c:pt idx="259384">
                  <c:v>5.88175</c:v>
                </c:pt>
                <c:pt idx="259385">
                  <c:v>5.88177</c:v>
                </c:pt>
                <c:pt idx="259386">
                  <c:v>5.88179</c:v>
                </c:pt>
                <c:pt idx="259387">
                  <c:v>5.88181</c:v>
                </c:pt>
                <c:pt idx="259388">
                  <c:v>5.88184</c:v>
                </c:pt>
                <c:pt idx="259389">
                  <c:v>5.88186</c:v>
                </c:pt>
                <c:pt idx="259390">
                  <c:v>5.88188</c:v>
                </c:pt>
                <c:pt idx="259391">
                  <c:v>5.8819</c:v>
                </c:pt>
                <c:pt idx="259392">
                  <c:v>5.88193</c:v>
                </c:pt>
                <c:pt idx="259393">
                  <c:v>5.88195</c:v>
                </c:pt>
                <c:pt idx="259394">
                  <c:v>5.88197</c:v>
                </c:pt>
                <c:pt idx="259395">
                  <c:v>5.88199</c:v>
                </c:pt>
                <c:pt idx="259396">
                  <c:v>5.88202</c:v>
                </c:pt>
                <c:pt idx="259397">
                  <c:v>5.88204</c:v>
                </c:pt>
                <c:pt idx="259398">
                  <c:v>5.88206</c:v>
                </c:pt>
                <c:pt idx="259399">
                  <c:v>5.88209</c:v>
                </c:pt>
                <c:pt idx="259400">
                  <c:v>5.88211</c:v>
                </c:pt>
                <c:pt idx="259401">
                  <c:v>5.88213</c:v>
                </c:pt>
                <c:pt idx="259402">
                  <c:v>5.88215</c:v>
                </c:pt>
                <c:pt idx="259403">
                  <c:v>5.88218</c:v>
                </c:pt>
                <c:pt idx="259404">
                  <c:v>5.8822</c:v>
                </c:pt>
                <c:pt idx="259405">
                  <c:v>5.88222</c:v>
                </c:pt>
                <c:pt idx="259406">
                  <c:v>5.88225</c:v>
                </c:pt>
                <c:pt idx="259407">
                  <c:v>5.88227</c:v>
                </c:pt>
                <c:pt idx="259408">
                  <c:v>5.88229</c:v>
                </c:pt>
                <c:pt idx="259409">
                  <c:v>5.88231</c:v>
                </c:pt>
                <c:pt idx="259410">
                  <c:v>5.88234</c:v>
                </c:pt>
                <c:pt idx="259411">
                  <c:v>5.88236</c:v>
                </c:pt>
                <c:pt idx="259412">
                  <c:v>5.88238</c:v>
                </c:pt>
                <c:pt idx="259413">
                  <c:v>5.8824</c:v>
                </c:pt>
                <c:pt idx="259414">
                  <c:v>5.88243</c:v>
                </c:pt>
                <c:pt idx="259415">
                  <c:v>5.88245</c:v>
                </c:pt>
                <c:pt idx="259416">
                  <c:v>5.88247</c:v>
                </c:pt>
                <c:pt idx="259417">
                  <c:v>5.88249</c:v>
                </c:pt>
                <c:pt idx="259418">
                  <c:v>5.88252</c:v>
                </c:pt>
                <c:pt idx="259419">
                  <c:v>5.88254</c:v>
                </c:pt>
                <c:pt idx="259420">
                  <c:v>5.88256</c:v>
                </c:pt>
                <c:pt idx="259421">
                  <c:v>5.88258</c:v>
                </c:pt>
                <c:pt idx="259422">
                  <c:v>5.88261</c:v>
                </c:pt>
                <c:pt idx="259423">
                  <c:v>5.88263</c:v>
                </c:pt>
                <c:pt idx="259424">
                  <c:v>5.88265</c:v>
                </c:pt>
                <c:pt idx="259425">
                  <c:v>5.88268</c:v>
                </c:pt>
                <c:pt idx="259426">
                  <c:v>5.8827</c:v>
                </c:pt>
                <c:pt idx="259427">
                  <c:v>5.88272</c:v>
                </c:pt>
                <c:pt idx="259428">
                  <c:v>5.88274</c:v>
                </c:pt>
                <c:pt idx="259429">
                  <c:v>5.88277</c:v>
                </c:pt>
                <c:pt idx="259430">
                  <c:v>5.88279</c:v>
                </c:pt>
                <c:pt idx="259431">
                  <c:v>5.88281</c:v>
                </c:pt>
                <c:pt idx="259432">
                  <c:v>5.88283</c:v>
                </c:pt>
                <c:pt idx="259433">
                  <c:v>5.88286</c:v>
                </c:pt>
                <c:pt idx="259434">
                  <c:v>5.88288</c:v>
                </c:pt>
                <c:pt idx="259435">
                  <c:v>5.8829</c:v>
                </c:pt>
                <c:pt idx="259436">
                  <c:v>5.88293</c:v>
                </c:pt>
                <c:pt idx="259437">
                  <c:v>5.88295</c:v>
                </c:pt>
                <c:pt idx="259438">
                  <c:v>5.88297</c:v>
                </c:pt>
                <c:pt idx="259439">
                  <c:v>5.88299</c:v>
                </c:pt>
                <c:pt idx="259440">
                  <c:v>5.88302</c:v>
                </c:pt>
                <c:pt idx="259441">
                  <c:v>5.88304</c:v>
                </c:pt>
                <c:pt idx="259442">
                  <c:v>5.88306</c:v>
                </c:pt>
                <c:pt idx="259443">
                  <c:v>5.88308</c:v>
                </c:pt>
                <c:pt idx="259444">
                  <c:v>5.88311</c:v>
                </c:pt>
                <c:pt idx="259445">
                  <c:v>5.88313</c:v>
                </c:pt>
                <c:pt idx="259446">
                  <c:v>5.88315</c:v>
                </c:pt>
                <c:pt idx="259447">
                  <c:v>5.88317</c:v>
                </c:pt>
                <c:pt idx="259448">
                  <c:v>5.8832</c:v>
                </c:pt>
                <c:pt idx="259449">
                  <c:v>5.88322</c:v>
                </c:pt>
                <c:pt idx="259450">
                  <c:v>5.88324</c:v>
                </c:pt>
                <c:pt idx="259451">
                  <c:v>5.88326</c:v>
                </c:pt>
                <c:pt idx="259452">
                  <c:v>5.88329</c:v>
                </c:pt>
                <c:pt idx="259453">
                  <c:v>5.88331</c:v>
                </c:pt>
                <c:pt idx="259454">
                  <c:v>5.88333</c:v>
                </c:pt>
                <c:pt idx="259455">
                  <c:v>5.88336</c:v>
                </c:pt>
                <c:pt idx="259456">
                  <c:v>5.88338</c:v>
                </c:pt>
                <c:pt idx="259457">
                  <c:v>5.8834</c:v>
                </c:pt>
                <c:pt idx="259458">
                  <c:v>5.88342</c:v>
                </c:pt>
                <c:pt idx="259459">
                  <c:v>5.88345</c:v>
                </c:pt>
                <c:pt idx="259460">
                  <c:v>5.88347</c:v>
                </c:pt>
                <c:pt idx="259461">
                  <c:v>5.88349</c:v>
                </c:pt>
                <c:pt idx="259462">
                  <c:v>5.88352</c:v>
                </c:pt>
                <c:pt idx="259463">
                  <c:v>5.88354</c:v>
                </c:pt>
                <c:pt idx="259464">
                  <c:v>5.88356</c:v>
                </c:pt>
                <c:pt idx="259465">
                  <c:v>5.88358</c:v>
                </c:pt>
                <c:pt idx="259466">
                  <c:v>5.88361</c:v>
                </c:pt>
                <c:pt idx="259467">
                  <c:v>5.88363</c:v>
                </c:pt>
                <c:pt idx="259468">
                  <c:v>5.88365</c:v>
                </c:pt>
                <c:pt idx="259469">
                  <c:v>5.88367</c:v>
                </c:pt>
                <c:pt idx="259470">
                  <c:v>5.8837</c:v>
                </c:pt>
                <c:pt idx="259471">
                  <c:v>5.88372</c:v>
                </c:pt>
                <c:pt idx="259472">
                  <c:v>5.88374</c:v>
                </c:pt>
                <c:pt idx="259473">
                  <c:v>5.88376</c:v>
                </c:pt>
                <c:pt idx="259474">
                  <c:v>5.88379</c:v>
                </c:pt>
                <c:pt idx="259475">
                  <c:v>5.88381</c:v>
                </c:pt>
                <c:pt idx="259476">
                  <c:v>5.88383</c:v>
                </c:pt>
                <c:pt idx="259477">
                  <c:v>5.88385</c:v>
                </c:pt>
                <c:pt idx="259478">
                  <c:v>5.88388</c:v>
                </c:pt>
                <c:pt idx="259479">
                  <c:v>5.8839</c:v>
                </c:pt>
                <c:pt idx="259480">
                  <c:v>5.88392</c:v>
                </c:pt>
                <c:pt idx="259481">
                  <c:v>5.88395</c:v>
                </c:pt>
                <c:pt idx="259482">
                  <c:v>5.88397</c:v>
                </c:pt>
                <c:pt idx="259483">
                  <c:v>5.88399</c:v>
                </c:pt>
                <c:pt idx="259484">
                  <c:v>5.88401</c:v>
                </c:pt>
                <c:pt idx="259485">
                  <c:v>5.88404</c:v>
                </c:pt>
                <c:pt idx="259486">
                  <c:v>5.88406</c:v>
                </c:pt>
                <c:pt idx="259487">
                  <c:v>5.88408</c:v>
                </c:pt>
                <c:pt idx="259488">
                  <c:v>5.8841</c:v>
                </c:pt>
                <c:pt idx="259489">
                  <c:v>5.88413</c:v>
                </c:pt>
                <c:pt idx="259490">
                  <c:v>5.88415</c:v>
                </c:pt>
                <c:pt idx="259491">
                  <c:v>5.88417</c:v>
                </c:pt>
                <c:pt idx="259492">
                  <c:v>5.8842</c:v>
                </c:pt>
                <c:pt idx="259493">
                  <c:v>5.88422</c:v>
                </c:pt>
                <c:pt idx="259494">
                  <c:v>5.88424</c:v>
                </c:pt>
                <c:pt idx="259495">
                  <c:v>5.88426</c:v>
                </c:pt>
                <c:pt idx="259496">
                  <c:v>5.88429</c:v>
                </c:pt>
                <c:pt idx="259497">
                  <c:v>5.88431</c:v>
                </c:pt>
                <c:pt idx="259498">
                  <c:v>5.88433</c:v>
                </c:pt>
                <c:pt idx="259499">
                  <c:v>5.88435</c:v>
                </c:pt>
                <c:pt idx="259500">
                  <c:v>5.88438</c:v>
                </c:pt>
                <c:pt idx="259501">
                  <c:v>5.8844</c:v>
                </c:pt>
                <c:pt idx="259502">
                  <c:v>5.88442</c:v>
                </c:pt>
                <c:pt idx="259503">
                  <c:v>5.88444</c:v>
                </c:pt>
                <c:pt idx="259504">
                  <c:v>5.88447</c:v>
                </c:pt>
                <c:pt idx="259505">
                  <c:v>5.88449</c:v>
                </c:pt>
                <c:pt idx="259506">
                  <c:v>5.88451</c:v>
                </c:pt>
                <c:pt idx="259507">
                  <c:v>5.88453</c:v>
                </c:pt>
                <c:pt idx="259508">
                  <c:v>5.88456</c:v>
                </c:pt>
                <c:pt idx="259509">
                  <c:v>5.88458</c:v>
                </c:pt>
                <c:pt idx="259510">
                  <c:v>5.8846</c:v>
                </c:pt>
                <c:pt idx="259511">
                  <c:v>5.88463</c:v>
                </c:pt>
                <c:pt idx="259512">
                  <c:v>5.88465</c:v>
                </c:pt>
                <c:pt idx="259513">
                  <c:v>5.88467</c:v>
                </c:pt>
                <c:pt idx="259514">
                  <c:v>5.88469</c:v>
                </c:pt>
                <c:pt idx="259515">
                  <c:v>5.88472</c:v>
                </c:pt>
                <c:pt idx="259516">
                  <c:v>5.88474</c:v>
                </c:pt>
                <c:pt idx="259517">
                  <c:v>5.88476</c:v>
                </c:pt>
                <c:pt idx="259518">
                  <c:v>5.88478</c:v>
                </c:pt>
                <c:pt idx="259519">
                  <c:v>5.88481</c:v>
                </c:pt>
                <c:pt idx="259520">
                  <c:v>5.88483</c:v>
                </c:pt>
                <c:pt idx="259521">
                  <c:v>5.88485</c:v>
                </c:pt>
                <c:pt idx="259522">
                  <c:v>5.88488</c:v>
                </c:pt>
                <c:pt idx="259523">
                  <c:v>5.8849</c:v>
                </c:pt>
                <c:pt idx="259524">
                  <c:v>5.88492</c:v>
                </c:pt>
                <c:pt idx="259525">
                  <c:v>5.88494</c:v>
                </c:pt>
                <c:pt idx="259526">
                  <c:v>5.88497</c:v>
                </c:pt>
                <c:pt idx="259527">
                  <c:v>5.88499</c:v>
                </c:pt>
                <c:pt idx="259528">
                  <c:v>5.88501</c:v>
                </c:pt>
                <c:pt idx="259529">
                  <c:v>5.88503</c:v>
                </c:pt>
                <c:pt idx="259530">
                  <c:v>5.88506</c:v>
                </c:pt>
                <c:pt idx="259531">
                  <c:v>5.88508</c:v>
                </c:pt>
                <c:pt idx="259532">
                  <c:v>5.8851</c:v>
                </c:pt>
                <c:pt idx="259533">
                  <c:v>5.88513</c:v>
                </c:pt>
                <c:pt idx="259534">
                  <c:v>5.88515</c:v>
                </c:pt>
                <c:pt idx="259535">
                  <c:v>5.88517</c:v>
                </c:pt>
                <c:pt idx="259536">
                  <c:v>5.88519</c:v>
                </c:pt>
                <c:pt idx="259537">
                  <c:v>5.88521</c:v>
                </c:pt>
                <c:pt idx="259538">
                  <c:v>5.88524</c:v>
                </c:pt>
                <c:pt idx="259539">
                  <c:v>5.88526</c:v>
                </c:pt>
                <c:pt idx="259540">
                  <c:v>5.88528</c:v>
                </c:pt>
                <c:pt idx="259541">
                  <c:v>5.88531</c:v>
                </c:pt>
                <c:pt idx="259542">
                  <c:v>5.88533</c:v>
                </c:pt>
                <c:pt idx="259543">
                  <c:v>5.88535</c:v>
                </c:pt>
                <c:pt idx="259544">
                  <c:v>5.88537</c:v>
                </c:pt>
                <c:pt idx="259545">
                  <c:v>5.8854</c:v>
                </c:pt>
                <c:pt idx="259546">
                  <c:v>5.88542</c:v>
                </c:pt>
                <c:pt idx="259547">
                  <c:v>5.88544</c:v>
                </c:pt>
                <c:pt idx="259548">
                  <c:v>5.88546</c:v>
                </c:pt>
                <c:pt idx="259549">
                  <c:v>5.88549</c:v>
                </c:pt>
                <c:pt idx="259550">
                  <c:v>5.88551</c:v>
                </c:pt>
                <c:pt idx="259551">
                  <c:v>5.88553</c:v>
                </c:pt>
                <c:pt idx="259552">
                  <c:v>5.88556</c:v>
                </c:pt>
                <c:pt idx="259553">
                  <c:v>5.88558</c:v>
                </c:pt>
                <c:pt idx="259554">
                  <c:v>5.8856</c:v>
                </c:pt>
                <c:pt idx="259555">
                  <c:v>5.88562</c:v>
                </c:pt>
                <c:pt idx="259556">
                  <c:v>5.88565</c:v>
                </c:pt>
                <c:pt idx="259557">
                  <c:v>5.88567</c:v>
                </c:pt>
                <c:pt idx="259558">
                  <c:v>5.88569</c:v>
                </c:pt>
                <c:pt idx="259559">
                  <c:v>5.88571</c:v>
                </c:pt>
                <c:pt idx="259560">
                  <c:v>5.88574</c:v>
                </c:pt>
                <c:pt idx="259561">
                  <c:v>5.88576</c:v>
                </c:pt>
                <c:pt idx="259562">
                  <c:v>5.88578</c:v>
                </c:pt>
                <c:pt idx="259563">
                  <c:v>5.88581</c:v>
                </c:pt>
                <c:pt idx="259564">
                  <c:v>5.88583</c:v>
                </c:pt>
                <c:pt idx="259565">
                  <c:v>5.88585</c:v>
                </c:pt>
                <c:pt idx="259566">
                  <c:v>5.88587</c:v>
                </c:pt>
                <c:pt idx="259567">
                  <c:v>5.8859</c:v>
                </c:pt>
                <c:pt idx="259568">
                  <c:v>5.88592</c:v>
                </c:pt>
                <c:pt idx="259569">
                  <c:v>5.88594</c:v>
                </c:pt>
                <c:pt idx="259570">
                  <c:v>5.88596</c:v>
                </c:pt>
                <c:pt idx="259571">
                  <c:v>5.88599</c:v>
                </c:pt>
                <c:pt idx="259572">
                  <c:v>5.88601</c:v>
                </c:pt>
                <c:pt idx="259573">
                  <c:v>5.88603</c:v>
                </c:pt>
                <c:pt idx="259574">
                  <c:v>5.88605</c:v>
                </c:pt>
                <c:pt idx="259575">
                  <c:v>5.88608</c:v>
                </c:pt>
                <c:pt idx="259576">
                  <c:v>5.8861</c:v>
                </c:pt>
                <c:pt idx="259577">
                  <c:v>5.88612</c:v>
                </c:pt>
                <c:pt idx="259578">
                  <c:v>5.88614</c:v>
                </c:pt>
                <c:pt idx="259579">
                  <c:v>5.88617</c:v>
                </c:pt>
                <c:pt idx="259580">
                  <c:v>5.88619</c:v>
                </c:pt>
                <c:pt idx="259581">
                  <c:v>5.88621</c:v>
                </c:pt>
                <c:pt idx="259582">
                  <c:v>5.88624</c:v>
                </c:pt>
                <c:pt idx="259583">
                  <c:v>5.88626</c:v>
                </c:pt>
                <c:pt idx="259584">
                  <c:v>5.88628</c:v>
                </c:pt>
                <c:pt idx="259585">
                  <c:v>5.8863</c:v>
                </c:pt>
                <c:pt idx="259586">
                  <c:v>5.88633</c:v>
                </c:pt>
                <c:pt idx="259587">
                  <c:v>5.88635</c:v>
                </c:pt>
                <c:pt idx="259588">
                  <c:v>5.88637</c:v>
                </c:pt>
                <c:pt idx="259589">
                  <c:v>5.8864</c:v>
                </c:pt>
                <c:pt idx="259590">
                  <c:v>5.88642</c:v>
                </c:pt>
                <c:pt idx="259591">
                  <c:v>5.88644</c:v>
                </c:pt>
                <c:pt idx="259592">
                  <c:v>5.88646</c:v>
                </c:pt>
                <c:pt idx="259593">
                  <c:v>5.88649</c:v>
                </c:pt>
                <c:pt idx="259594">
                  <c:v>5.88651</c:v>
                </c:pt>
                <c:pt idx="259595">
                  <c:v>5.88653</c:v>
                </c:pt>
                <c:pt idx="259596">
                  <c:v>5.88655</c:v>
                </c:pt>
                <c:pt idx="259597">
                  <c:v>5.88658</c:v>
                </c:pt>
                <c:pt idx="259598">
                  <c:v>5.8866</c:v>
                </c:pt>
                <c:pt idx="259599">
                  <c:v>5.88662</c:v>
                </c:pt>
                <c:pt idx="259600">
                  <c:v>5.88664</c:v>
                </c:pt>
                <c:pt idx="259601">
                  <c:v>5.88667</c:v>
                </c:pt>
                <c:pt idx="259602">
                  <c:v>5.88669</c:v>
                </c:pt>
                <c:pt idx="259603">
                  <c:v>5.88671</c:v>
                </c:pt>
                <c:pt idx="259604">
                  <c:v>5.88673</c:v>
                </c:pt>
                <c:pt idx="259605">
                  <c:v>5.88676</c:v>
                </c:pt>
                <c:pt idx="259606">
                  <c:v>5.88678</c:v>
                </c:pt>
                <c:pt idx="259607">
                  <c:v>5.8868</c:v>
                </c:pt>
                <c:pt idx="259608">
                  <c:v>5.88682</c:v>
                </c:pt>
                <c:pt idx="259609">
                  <c:v>5.88685</c:v>
                </c:pt>
                <c:pt idx="259610">
                  <c:v>5.88687</c:v>
                </c:pt>
                <c:pt idx="259611">
                  <c:v>5.88689</c:v>
                </c:pt>
                <c:pt idx="259612">
                  <c:v>5.88692</c:v>
                </c:pt>
                <c:pt idx="259613">
                  <c:v>5.88694</c:v>
                </c:pt>
                <c:pt idx="259614">
                  <c:v>5.88696</c:v>
                </c:pt>
                <c:pt idx="259615">
                  <c:v>5.88698</c:v>
                </c:pt>
                <c:pt idx="259616">
                  <c:v>5.88701</c:v>
                </c:pt>
                <c:pt idx="259617">
                  <c:v>5.88703</c:v>
                </c:pt>
                <c:pt idx="259618">
                  <c:v>5.88705</c:v>
                </c:pt>
                <c:pt idx="259619">
                  <c:v>5.88708</c:v>
                </c:pt>
                <c:pt idx="259620">
                  <c:v>5.8871</c:v>
                </c:pt>
                <c:pt idx="259621">
                  <c:v>5.88712</c:v>
                </c:pt>
                <c:pt idx="259622">
                  <c:v>5.88714</c:v>
                </c:pt>
                <c:pt idx="259623">
                  <c:v>5.88717</c:v>
                </c:pt>
                <c:pt idx="259624">
                  <c:v>5.88719</c:v>
                </c:pt>
                <c:pt idx="259625">
                  <c:v>5.88721</c:v>
                </c:pt>
                <c:pt idx="259626">
                  <c:v>5.88723</c:v>
                </c:pt>
                <c:pt idx="259627">
                  <c:v>5.88726</c:v>
                </c:pt>
                <c:pt idx="259628">
                  <c:v>5.88728</c:v>
                </c:pt>
                <c:pt idx="259629">
                  <c:v>5.8873</c:v>
                </c:pt>
                <c:pt idx="259630">
                  <c:v>5.88732</c:v>
                </c:pt>
                <c:pt idx="259631">
                  <c:v>5.88735</c:v>
                </c:pt>
                <c:pt idx="259632">
                  <c:v>5.88737</c:v>
                </c:pt>
                <c:pt idx="259633">
                  <c:v>5.88739</c:v>
                </c:pt>
                <c:pt idx="259634">
                  <c:v>5.88741</c:v>
                </c:pt>
                <c:pt idx="259635">
                  <c:v>5.88744</c:v>
                </c:pt>
                <c:pt idx="259636">
                  <c:v>5.88746</c:v>
                </c:pt>
                <c:pt idx="259637">
                  <c:v>5.88748</c:v>
                </c:pt>
                <c:pt idx="259638">
                  <c:v>5.88751</c:v>
                </c:pt>
                <c:pt idx="259639">
                  <c:v>5.88753</c:v>
                </c:pt>
                <c:pt idx="259640">
                  <c:v>5.88755</c:v>
                </c:pt>
                <c:pt idx="259641">
                  <c:v>5.88757</c:v>
                </c:pt>
                <c:pt idx="259642">
                  <c:v>5.8876</c:v>
                </c:pt>
                <c:pt idx="259643">
                  <c:v>5.88762</c:v>
                </c:pt>
                <c:pt idx="259644">
                  <c:v>5.88764</c:v>
                </c:pt>
                <c:pt idx="259645">
                  <c:v>5.88766</c:v>
                </c:pt>
                <c:pt idx="259646">
                  <c:v>5.88769</c:v>
                </c:pt>
                <c:pt idx="259647">
                  <c:v>5.88771</c:v>
                </c:pt>
                <c:pt idx="259648">
                  <c:v>5.88773</c:v>
                </c:pt>
                <c:pt idx="259649">
                  <c:v>5.88776</c:v>
                </c:pt>
                <c:pt idx="259650">
                  <c:v>5.88778</c:v>
                </c:pt>
                <c:pt idx="259651">
                  <c:v>5.8878</c:v>
                </c:pt>
                <c:pt idx="259652">
                  <c:v>5.88782</c:v>
                </c:pt>
                <c:pt idx="259653">
                  <c:v>5.88785</c:v>
                </c:pt>
                <c:pt idx="259654">
                  <c:v>5.88787</c:v>
                </c:pt>
                <c:pt idx="259655">
                  <c:v>5.88789</c:v>
                </c:pt>
                <c:pt idx="259656">
                  <c:v>5.88791</c:v>
                </c:pt>
                <c:pt idx="259657">
                  <c:v>5.88794</c:v>
                </c:pt>
                <c:pt idx="259658">
                  <c:v>5.88796</c:v>
                </c:pt>
                <c:pt idx="259659">
                  <c:v>5.88798</c:v>
                </c:pt>
                <c:pt idx="259660">
                  <c:v>5.888</c:v>
                </c:pt>
                <c:pt idx="259661">
                  <c:v>5.88803</c:v>
                </c:pt>
                <c:pt idx="259662">
                  <c:v>5.88805</c:v>
                </c:pt>
                <c:pt idx="259663">
                  <c:v>5.88807</c:v>
                </c:pt>
                <c:pt idx="259664">
                  <c:v>5.88809</c:v>
                </c:pt>
                <c:pt idx="259665">
                  <c:v>5.88812</c:v>
                </c:pt>
                <c:pt idx="259666">
                  <c:v>5.88814</c:v>
                </c:pt>
                <c:pt idx="259667">
                  <c:v>5.88816</c:v>
                </c:pt>
                <c:pt idx="259668">
                  <c:v>5.88819</c:v>
                </c:pt>
                <c:pt idx="259669">
                  <c:v>5.88821</c:v>
                </c:pt>
                <c:pt idx="259670">
                  <c:v>5.88823</c:v>
                </c:pt>
                <c:pt idx="259671">
                  <c:v>5.88825</c:v>
                </c:pt>
                <c:pt idx="259672">
                  <c:v>5.88828</c:v>
                </c:pt>
                <c:pt idx="259673">
                  <c:v>5.8883</c:v>
                </c:pt>
                <c:pt idx="259674">
                  <c:v>5.88832</c:v>
                </c:pt>
                <c:pt idx="259675">
                  <c:v>5.88835</c:v>
                </c:pt>
                <c:pt idx="259676">
                  <c:v>5.88837</c:v>
                </c:pt>
                <c:pt idx="259677">
                  <c:v>5.88839</c:v>
                </c:pt>
                <c:pt idx="259678">
                  <c:v>5.88841</c:v>
                </c:pt>
                <c:pt idx="259679">
                  <c:v>5.88844</c:v>
                </c:pt>
                <c:pt idx="259680">
                  <c:v>5.88846</c:v>
                </c:pt>
                <c:pt idx="259681">
                  <c:v>5.88848</c:v>
                </c:pt>
                <c:pt idx="259682">
                  <c:v>5.8885</c:v>
                </c:pt>
                <c:pt idx="259683">
                  <c:v>5.88853</c:v>
                </c:pt>
                <c:pt idx="259684">
                  <c:v>5.88855</c:v>
                </c:pt>
                <c:pt idx="259685">
                  <c:v>5.88857</c:v>
                </c:pt>
                <c:pt idx="259686">
                  <c:v>5.88859</c:v>
                </c:pt>
                <c:pt idx="259687">
                  <c:v>5.88862</c:v>
                </c:pt>
                <c:pt idx="259688">
                  <c:v>5.88864</c:v>
                </c:pt>
                <c:pt idx="259689">
                  <c:v>5.88866</c:v>
                </c:pt>
                <c:pt idx="259690">
                  <c:v>5.88868</c:v>
                </c:pt>
                <c:pt idx="259691">
                  <c:v>5.88871</c:v>
                </c:pt>
                <c:pt idx="259692">
                  <c:v>5.88873</c:v>
                </c:pt>
                <c:pt idx="259693">
                  <c:v>5.88875</c:v>
                </c:pt>
                <c:pt idx="259694">
                  <c:v>5.88878</c:v>
                </c:pt>
                <c:pt idx="259695">
                  <c:v>5.8888</c:v>
                </c:pt>
                <c:pt idx="259696">
                  <c:v>5.88882</c:v>
                </c:pt>
                <c:pt idx="259697">
                  <c:v>5.88884</c:v>
                </c:pt>
                <c:pt idx="259698">
                  <c:v>5.88887</c:v>
                </c:pt>
                <c:pt idx="259699">
                  <c:v>5.88889</c:v>
                </c:pt>
                <c:pt idx="259700">
                  <c:v>5.88891</c:v>
                </c:pt>
                <c:pt idx="259701">
                  <c:v>5.88893</c:v>
                </c:pt>
                <c:pt idx="259702">
                  <c:v>5.88896</c:v>
                </c:pt>
                <c:pt idx="259703">
                  <c:v>5.88898</c:v>
                </c:pt>
                <c:pt idx="259704">
                  <c:v>5.889</c:v>
                </c:pt>
                <c:pt idx="259705">
                  <c:v>5.88903</c:v>
                </c:pt>
                <c:pt idx="259706">
                  <c:v>5.88905</c:v>
                </c:pt>
                <c:pt idx="259707">
                  <c:v>5.88907</c:v>
                </c:pt>
                <c:pt idx="259708">
                  <c:v>5.88909</c:v>
                </c:pt>
                <c:pt idx="259709">
                  <c:v>5.88912</c:v>
                </c:pt>
                <c:pt idx="259710">
                  <c:v>5.88914</c:v>
                </c:pt>
                <c:pt idx="259711">
                  <c:v>5.88916</c:v>
                </c:pt>
                <c:pt idx="259712">
                  <c:v>5.88918</c:v>
                </c:pt>
                <c:pt idx="259713">
                  <c:v>5.88921</c:v>
                </c:pt>
                <c:pt idx="259714">
                  <c:v>5.88923</c:v>
                </c:pt>
                <c:pt idx="259715">
                  <c:v>5.88925</c:v>
                </c:pt>
                <c:pt idx="259716">
                  <c:v>5.88927</c:v>
                </c:pt>
                <c:pt idx="259717">
                  <c:v>5.8893</c:v>
                </c:pt>
                <c:pt idx="259718">
                  <c:v>5.88932</c:v>
                </c:pt>
                <c:pt idx="259719">
                  <c:v>5.88934</c:v>
                </c:pt>
                <c:pt idx="259720">
                  <c:v>5.88936</c:v>
                </c:pt>
                <c:pt idx="259721">
                  <c:v>5.88939</c:v>
                </c:pt>
                <c:pt idx="259722">
                  <c:v>5.88941</c:v>
                </c:pt>
                <c:pt idx="259723">
                  <c:v>5.88943</c:v>
                </c:pt>
                <c:pt idx="259724">
                  <c:v>5.88946</c:v>
                </c:pt>
                <c:pt idx="259725">
                  <c:v>5.88948</c:v>
                </c:pt>
                <c:pt idx="259726">
                  <c:v>5.8895</c:v>
                </c:pt>
                <c:pt idx="259727">
                  <c:v>5.88952</c:v>
                </c:pt>
                <c:pt idx="259728">
                  <c:v>5.88955</c:v>
                </c:pt>
                <c:pt idx="259729">
                  <c:v>5.88957</c:v>
                </c:pt>
                <c:pt idx="259730">
                  <c:v>5.88959</c:v>
                </c:pt>
                <c:pt idx="259731">
                  <c:v>5.88962</c:v>
                </c:pt>
                <c:pt idx="259732">
                  <c:v>5.88964</c:v>
                </c:pt>
                <c:pt idx="259733">
                  <c:v>5.88966</c:v>
                </c:pt>
                <c:pt idx="259734">
                  <c:v>5.88968</c:v>
                </c:pt>
                <c:pt idx="259735">
                  <c:v>5.88971</c:v>
                </c:pt>
                <c:pt idx="259736">
                  <c:v>5.88973</c:v>
                </c:pt>
                <c:pt idx="259737">
                  <c:v>5.88975</c:v>
                </c:pt>
                <c:pt idx="259738">
                  <c:v>5.88977</c:v>
                </c:pt>
                <c:pt idx="259739">
                  <c:v>5.8898</c:v>
                </c:pt>
                <c:pt idx="259740">
                  <c:v>5.88982</c:v>
                </c:pt>
                <c:pt idx="259741">
                  <c:v>5.88984</c:v>
                </c:pt>
                <c:pt idx="259742">
                  <c:v>5.88986</c:v>
                </c:pt>
                <c:pt idx="259743">
                  <c:v>5.88989</c:v>
                </c:pt>
                <c:pt idx="259744">
                  <c:v>5.88991</c:v>
                </c:pt>
                <c:pt idx="259745">
                  <c:v>5.88993</c:v>
                </c:pt>
                <c:pt idx="259746">
                  <c:v>5.88995</c:v>
                </c:pt>
                <c:pt idx="259747">
                  <c:v>5.88998</c:v>
                </c:pt>
                <c:pt idx="259748">
                  <c:v>5.89</c:v>
                </c:pt>
                <c:pt idx="259749">
                  <c:v>5.89002</c:v>
                </c:pt>
                <c:pt idx="259750">
                  <c:v>5.89004</c:v>
                </c:pt>
                <c:pt idx="259751">
                  <c:v>5.89007</c:v>
                </c:pt>
                <c:pt idx="259752">
                  <c:v>5.89009</c:v>
                </c:pt>
                <c:pt idx="259753">
                  <c:v>5.89011</c:v>
                </c:pt>
                <c:pt idx="259754">
                  <c:v>5.89014</c:v>
                </c:pt>
                <c:pt idx="259755">
                  <c:v>5.89016</c:v>
                </c:pt>
                <c:pt idx="259756">
                  <c:v>5.89018</c:v>
                </c:pt>
                <c:pt idx="259757">
                  <c:v>5.8902</c:v>
                </c:pt>
                <c:pt idx="259758">
                  <c:v>5.89023</c:v>
                </c:pt>
                <c:pt idx="259759">
                  <c:v>5.89025</c:v>
                </c:pt>
                <c:pt idx="259760">
                  <c:v>5.89027</c:v>
                </c:pt>
                <c:pt idx="259761">
                  <c:v>5.8903</c:v>
                </c:pt>
                <c:pt idx="259762">
                  <c:v>5.89032</c:v>
                </c:pt>
                <c:pt idx="259763">
                  <c:v>5.89034</c:v>
                </c:pt>
                <c:pt idx="259764">
                  <c:v>5.89036</c:v>
                </c:pt>
                <c:pt idx="259765">
                  <c:v>5.89039</c:v>
                </c:pt>
                <c:pt idx="259766">
                  <c:v>5.89041</c:v>
                </c:pt>
                <c:pt idx="259767">
                  <c:v>5.89043</c:v>
                </c:pt>
                <c:pt idx="259768">
                  <c:v>5.89045</c:v>
                </c:pt>
                <c:pt idx="259769">
                  <c:v>5.89048</c:v>
                </c:pt>
                <c:pt idx="259770">
                  <c:v>5.8905</c:v>
                </c:pt>
                <c:pt idx="259771">
                  <c:v>5.89052</c:v>
                </c:pt>
                <c:pt idx="259772">
                  <c:v>5.89054</c:v>
                </c:pt>
                <c:pt idx="259773">
                  <c:v>5.89057</c:v>
                </c:pt>
                <c:pt idx="259774">
                  <c:v>5.89059</c:v>
                </c:pt>
                <c:pt idx="259775">
                  <c:v>5.89061</c:v>
                </c:pt>
                <c:pt idx="259776">
                  <c:v>5.89063</c:v>
                </c:pt>
                <c:pt idx="259777">
                  <c:v>5.89066</c:v>
                </c:pt>
                <c:pt idx="259778">
                  <c:v>5.89068</c:v>
                </c:pt>
                <c:pt idx="259779">
                  <c:v>5.8907</c:v>
                </c:pt>
                <c:pt idx="259780">
                  <c:v>5.89073</c:v>
                </c:pt>
                <c:pt idx="259781">
                  <c:v>5.89075</c:v>
                </c:pt>
                <c:pt idx="259782">
                  <c:v>5.89077</c:v>
                </c:pt>
                <c:pt idx="259783">
                  <c:v>5.89079</c:v>
                </c:pt>
                <c:pt idx="259784">
                  <c:v>5.89082</c:v>
                </c:pt>
                <c:pt idx="259785">
                  <c:v>5.89084</c:v>
                </c:pt>
                <c:pt idx="259786">
                  <c:v>5.89086</c:v>
                </c:pt>
                <c:pt idx="259787">
                  <c:v>5.89088</c:v>
                </c:pt>
                <c:pt idx="259788">
                  <c:v>5.89091</c:v>
                </c:pt>
                <c:pt idx="259789">
                  <c:v>5.89093</c:v>
                </c:pt>
                <c:pt idx="259790">
                  <c:v>5.89095</c:v>
                </c:pt>
                <c:pt idx="259791">
                  <c:v>5.89098</c:v>
                </c:pt>
                <c:pt idx="259792">
                  <c:v>5.891</c:v>
                </c:pt>
                <c:pt idx="259793">
                  <c:v>5.89102</c:v>
                </c:pt>
                <c:pt idx="259794">
                  <c:v>5.89104</c:v>
                </c:pt>
                <c:pt idx="259795">
                  <c:v>5.89107</c:v>
                </c:pt>
                <c:pt idx="259796">
                  <c:v>5.89109</c:v>
                </c:pt>
                <c:pt idx="259797">
                  <c:v>5.89111</c:v>
                </c:pt>
                <c:pt idx="259798">
                  <c:v>5.89113</c:v>
                </c:pt>
                <c:pt idx="259799">
                  <c:v>5.89116</c:v>
                </c:pt>
                <c:pt idx="259800">
                  <c:v>5.89118</c:v>
                </c:pt>
                <c:pt idx="259801">
                  <c:v>5.8912</c:v>
                </c:pt>
                <c:pt idx="259802">
                  <c:v>5.89122</c:v>
                </c:pt>
                <c:pt idx="259803">
                  <c:v>5.89125</c:v>
                </c:pt>
                <c:pt idx="259804">
                  <c:v>5.89127</c:v>
                </c:pt>
                <c:pt idx="259805">
                  <c:v>5.89129</c:v>
                </c:pt>
                <c:pt idx="259806">
                  <c:v>5.89131</c:v>
                </c:pt>
                <c:pt idx="259807">
                  <c:v>5.89134</c:v>
                </c:pt>
                <c:pt idx="259808">
                  <c:v>5.89136</c:v>
                </c:pt>
                <c:pt idx="259809">
                  <c:v>5.89138</c:v>
                </c:pt>
                <c:pt idx="259810">
                  <c:v>5.89141</c:v>
                </c:pt>
                <c:pt idx="259811">
                  <c:v>5.89143</c:v>
                </c:pt>
                <c:pt idx="259812">
                  <c:v>5.89145</c:v>
                </c:pt>
                <c:pt idx="259813">
                  <c:v>5.89147</c:v>
                </c:pt>
                <c:pt idx="259814">
                  <c:v>5.8915</c:v>
                </c:pt>
                <c:pt idx="259815">
                  <c:v>5.89152</c:v>
                </c:pt>
                <c:pt idx="259816">
                  <c:v>5.89154</c:v>
                </c:pt>
                <c:pt idx="259817">
                  <c:v>5.89156</c:v>
                </c:pt>
                <c:pt idx="259818">
                  <c:v>5.89159</c:v>
                </c:pt>
                <c:pt idx="259819">
                  <c:v>5.89161</c:v>
                </c:pt>
                <c:pt idx="259820">
                  <c:v>5.89163</c:v>
                </c:pt>
                <c:pt idx="259821">
                  <c:v>5.89166</c:v>
                </c:pt>
                <c:pt idx="259822">
                  <c:v>5.89168</c:v>
                </c:pt>
                <c:pt idx="259823">
                  <c:v>5.8917</c:v>
                </c:pt>
                <c:pt idx="259824">
                  <c:v>5.89172</c:v>
                </c:pt>
                <c:pt idx="259825">
                  <c:v>5.89175</c:v>
                </c:pt>
                <c:pt idx="259826">
                  <c:v>5.89177</c:v>
                </c:pt>
                <c:pt idx="259827">
                  <c:v>5.89179</c:v>
                </c:pt>
                <c:pt idx="259828">
                  <c:v>5.89181</c:v>
                </c:pt>
                <c:pt idx="259829">
                  <c:v>5.89184</c:v>
                </c:pt>
                <c:pt idx="259830">
                  <c:v>5.89186</c:v>
                </c:pt>
                <c:pt idx="259831">
                  <c:v>5.89188</c:v>
                </c:pt>
                <c:pt idx="259832">
                  <c:v>5.89191</c:v>
                </c:pt>
                <c:pt idx="259833">
                  <c:v>5.89193</c:v>
                </c:pt>
                <c:pt idx="259834">
                  <c:v>5.89195</c:v>
                </c:pt>
                <c:pt idx="259835">
                  <c:v>5.89197</c:v>
                </c:pt>
                <c:pt idx="259836">
                  <c:v>5.89199</c:v>
                </c:pt>
                <c:pt idx="259837">
                  <c:v>5.89202</c:v>
                </c:pt>
                <c:pt idx="259838">
                  <c:v>5.89204</c:v>
                </c:pt>
                <c:pt idx="259839">
                  <c:v>5.89206</c:v>
                </c:pt>
                <c:pt idx="259840">
                  <c:v>5.89209</c:v>
                </c:pt>
                <c:pt idx="259841">
                  <c:v>5.89211</c:v>
                </c:pt>
                <c:pt idx="259842">
                  <c:v>5.89213</c:v>
                </c:pt>
                <c:pt idx="259843">
                  <c:v>5.89215</c:v>
                </c:pt>
                <c:pt idx="259844">
                  <c:v>5.89218</c:v>
                </c:pt>
                <c:pt idx="259845">
                  <c:v>5.8922</c:v>
                </c:pt>
                <c:pt idx="259846">
                  <c:v>5.89222</c:v>
                </c:pt>
                <c:pt idx="259847">
                  <c:v>5.89224</c:v>
                </c:pt>
                <c:pt idx="259848">
                  <c:v>5.89227</c:v>
                </c:pt>
                <c:pt idx="259849">
                  <c:v>5.89229</c:v>
                </c:pt>
                <c:pt idx="259850">
                  <c:v>5.89231</c:v>
                </c:pt>
                <c:pt idx="259851">
                  <c:v>5.89234</c:v>
                </c:pt>
                <c:pt idx="259852">
                  <c:v>5.89236</c:v>
                </c:pt>
                <c:pt idx="259853">
                  <c:v>5.89238</c:v>
                </c:pt>
                <c:pt idx="259854">
                  <c:v>5.8924</c:v>
                </c:pt>
                <c:pt idx="259855">
                  <c:v>5.89243</c:v>
                </c:pt>
                <c:pt idx="259856">
                  <c:v>5.89245</c:v>
                </c:pt>
                <c:pt idx="259857">
                  <c:v>5.89247</c:v>
                </c:pt>
                <c:pt idx="259858">
                  <c:v>5.89249</c:v>
                </c:pt>
                <c:pt idx="259859">
                  <c:v>5.89252</c:v>
                </c:pt>
                <c:pt idx="259860">
                  <c:v>5.89254</c:v>
                </c:pt>
                <c:pt idx="259861">
                  <c:v>5.89256</c:v>
                </c:pt>
                <c:pt idx="259862">
                  <c:v>5.89259</c:v>
                </c:pt>
                <c:pt idx="259863">
                  <c:v>5.89261</c:v>
                </c:pt>
                <c:pt idx="259864">
                  <c:v>5.89263</c:v>
                </c:pt>
                <c:pt idx="259865">
                  <c:v>5.89265</c:v>
                </c:pt>
                <c:pt idx="259866">
                  <c:v>5.89268</c:v>
                </c:pt>
                <c:pt idx="259867">
                  <c:v>5.8927</c:v>
                </c:pt>
                <c:pt idx="259868">
                  <c:v>5.89272</c:v>
                </c:pt>
                <c:pt idx="259869">
                  <c:v>5.89274</c:v>
                </c:pt>
                <c:pt idx="259870">
                  <c:v>5.89277</c:v>
                </c:pt>
                <c:pt idx="259871">
                  <c:v>5.89279</c:v>
                </c:pt>
                <c:pt idx="259872">
                  <c:v>5.89281</c:v>
                </c:pt>
                <c:pt idx="259873">
                  <c:v>5.89283</c:v>
                </c:pt>
                <c:pt idx="259874">
                  <c:v>5.89286</c:v>
                </c:pt>
                <c:pt idx="259875">
                  <c:v>5.89288</c:v>
                </c:pt>
                <c:pt idx="259876">
                  <c:v>5.8929</c:v>
                </c:pt>
                <c:pt idx="259877">
                  <c:v>5.89292</c:v>
                </c:pt>
                <c:pt idx="259878">
                  <c:v>5.89295</c:v>
                </c:pt>
                <c:pt idx="259879">
                  <c:v>5.89297</c:v>
                </c:pt>
                <c:pt idx="259880">
                  <c:v>5.89299</c:v>
                </c:pt>
                <c:pt idx="259881">
                  <c:v>5.89302</c:v>
                </c:pt>
                <c:pt idx="259882">
                  <c:v>5.89304</c:v>
                </c:pt>
                <c:pt idx="259883">
                  <c:v>5.89306</c:v>
                </c:pt>
                <c:pt idx="259884">
                  <c:v>5.89308</c:v>
                </c:pt>
                <c:pt idx="259885">
                  <c:v>5.89311</c:v>
                </c:pt>
                <c:pt idx="259886">
                  <c:v>5.89313</c:v>
                </c:pt>
                <c:pt idx="259887">
                  <c:v>5.89315</c:v>
                </c:pt>
                <c:pt idx="259888">
                  <c:v>5.89318</c:v>
                </c:pt>
                <c:pt idx="259889">
                  <c:v>5.8932</c:v>
                </c:pt>
                <c:pt idx="259890">
                  <c:v>5.89322</c:v>
                </c:pt>
                <c:pt idx="259891">
                  <c:v>5.89324</c:v>
                </c:pt>
                <c:pt idx="259892">
                  <c:v>5.89327</c:v>
                </c:pt>
                <c:pt idx="259893">
                  <c:v>5.89329</c:v>
                </c:pt>
                <c:pt idx="259894">
                  <c:v>5.89331</c:v>
                </c:pt>
                <c:pt idx="259895">
                  <c:v>5.89333</c:v>
                </c:pt>
                <c:pt idx="259896">
                  <c:v>5.89336</c:v>
                </c:pt>
                <c:pt idx="259897">
                  <c:v>5.89338</c:v>
                </c:pt>
                <c:pt idx="259898">
                  <c:v>5.8934</c:v>
                </c:pt>
                <c:pt idx="259899">
                  <c:v>5.89342</c:v>
                </c:pt>
                <c:pt idx="259900">
                  <c:v>5.89345</c:v>
                </c:pt>
                <c:pt idx="259901">
                  <c:v>5.89347</c:v>
                </c:pt>
                <c:pt idx="259902">
                  <c:v>5.89349</c:v>
                </c:pt>
                <c:pt idx="259903">
                  <c:v>5.89351</c:v>
                </c:pt>
                <c:pt idx="259904">
                  <c:v>5.89354</c:v>
                </c:pt>
                <c:pt idx="259905">
                  <c:v>5.89356</c:v>
                </c:pt>
                <c:pt idx="259906">
                  <c:v>5.89358</c:v>
                </c:pt>
                <c:pt idx="259907">
                  <c:v>5.8936</c:v>
                </c:pt>
                <c:pt idx="259908">
                  <c:v>5.89363</c:v>
                </c:pt>
                <c:pt idx="259909">
                  <c:v>5.89365</c:v>
                </c:pt>
                <c:pt idx="259910">
                  <c:v>5.89367</c:v>
                </c:pt>
                <c:pt idx="259911">
                  <c:v>5.8937</c:v>
                </c:pt>
                <c:pt idx="259912">
                  <c:v>5.89372</c:v>
                </c:pt>
                <c:pt idx="259913">
                  <c:v>5.89374</c:v>
                </c:pt>
                <c:pt idx="259914">
                  <c:v>5.89376</c:v>
                </c:pt>
                <c:pt idx="259915">
                  <c:v>5.89379</c:v>
                </c:pt>
                <c:pt idx="259916">
                  <c:v>5.89381</c:v>
                </c:pt>
                <c:pt idx="259917">
                  <c:v>5.89383</c:v>
                </c:pt>
                <c:pt idx="259918">
                  <c:v>5.89386</c:v>
                </c:pt>
                <c:pt idx="259919">
                  <c:v>5.89388</c:v>
                </c:pt>
                <c:pt idx="259920">
                  <c:v>5.8939</c:v>
                </c:pt>
                <c:pt idx="259921">
                  <c:v>5.89392</c:v>
                </c:pt>
                <c:pt idx="259922">
                  <c:v>5.89395</c:v>
                </c:pt>
                <c:pt idx="259923">
                  <c:v>5.89397</c:v>
                </c:pt>
                <c:pt idx="259924">
                  <c:v>5.89399</c:v>
                </c:pt>
                <c:pt idx="259925">
                  <c:v>5.89401</c:v>
                </c:pt>
                <c:pt idx="259926">
                  <c:v>5.89404</c:v>
                </c:pt>
                <c:pt idx="259927">
                  <c:v>5.89406</c:v>
                </c:pt>
                <c:pt idx="259928">
                  <c:v>5.89408</c:v>
                </c:pt>
                <c:pt idx="259929">
                  <c:v>5.8941</c:v>
                </c:pt>
                <c:pt idx="259930">
                  <c:v>5.89413</c:v>
                </c:pt>
                <c:pt idx="259931">
                  <c:v>5.89415</c:v>
                </c:pt>
                <c:pt idx="259932">
                  <c:v>5.89417</c:v>
                </c:pt>
                <c:pt idx="259933">
                  <c:v>5.89419</c:v>
                </c:pt>
                <c:pt idx="259934">
                  <c:v>5.89422</c:v>
                </c:pt>
                <c:pt idx="259935">
                  <c:v>5.89424</c:v>
                </c:pt>
                <c:pt idx="259936">
                  <c:v>5.89426</c:v>
                </c:pt>
                <c:pt idx="259937">
                  <c:v>5.89429</c:v>
                </c:pt>
                <c:pt idx="259938">
                  <c:v>5.89431</c:v>
                </c:pt>
                <c:pt idx="259939">
                  <c:v>5.89433</c:v>
                </c:pt>
                <c:pt idx="259940">
                  <c:v>5.89435</c:v>
                </c:pt>
                <c:pt idx="259941">
                  <c:v>5.89438</c:v>
                </c:pt>
                <c:pt idx="259942">
                  <c:v>5.8944</c:v>
                </c:pt>
                <c:pt idx="259943">
                  <c:v>5.89442</c:v>
                </c:pt>
                <c:pt idx="259944">
                  <c:v>5.89444</c:v>
                </c:pt>
                <c:pt idx="259945">
                  <c:v>5.89447</c:v>
                </c:pt>
                <c:pt idx="259946">
                  <c:v>5.89449</c:v>
                </c:pt>
                <c:pt idx="259947">
                  <c:v>5.89451</c:v>
                </c:pt>
                <c:pt idx="259948">
                  <c:v>5.89454</c:v>
                </c:pt>
                <c:pt idx="259949">
                  <c:v>5.89456</c:v>
                </c:pt>
                <c:pt idx="259950">
                  <c:v>5.89458</c:v>
                </c:pt>
                <c:pt idx="259951">
                  <c:v>5.8946</c:v>
                </c:pt>
                <c:pt idx="259952">
                  <c:v>5.89463</c:v>
                </c:pt>
                <c:pt idx="259953">
                  <c:v>5.89465</c:v>
                </c:pt>
                <c:pt idx="259954">
                  <c:v>5.89467</c:v>
                </c:pt>
                <c:pt idx="259955">
                  <c:v>5.89469</c:v>
                </c:pt>
                <c:pt idx="259956">
                  <c:v>5.89472</c:v>
                </c:pt>
                <c:pt idx="259957">
                  <c:v>5.89474</c:v>
                </c:pt>
                <c:pt idx="259958">
                  <c:v>5.89476</c:v>
                </c:pt>
                <c:pt idx="259959">
                  <c:v>5.89478</c:v>
                </c:pt>
                <c:pt idx="259960">
                  <c:v>5.89481</c:v>
                </c:pt>
                <c:pt idx="259961">
                  <c:v>5.89483</c:v>
                </c:pt>
                <c:pt idx="259962">
                  <c:v>5.89485</c:v>
                </c:pt>
                <c:pt idx="259963">
                  <c:v>5.89487</c:v>
                </c:pt>
                <c:pt idx="259964">
                  <c:v>5.8949</c:v>
                </c:pt>
                <c:pt idx="259965">
                  <c:v>5.89492</c:v>
                </c:pt>
                <c:pt idx="259966">
                  <c:v>5.89494</c:v>
                </c:pt>
                <c:pt idx="259967">
                  <c:v>5.89497</c:v>
                </c:pt>
                <c:pt idx="259968">
                  <c:v>5.89499</c:v>
                </c:pt>
                <c:pt idx="259969">
                  <c:v>5.89501</c:v>
                </c:pt>
                <c:pt idx="259970">
                  <c:v>5.89503</c:v>
                </c:pt>
                <c:pt idx="259971">
                  <c:v>5.89506</c:v>
                </c:pt>
                <c:pt idx="259972">
                  <c:v>5.89508</c:v>
                </c:pt>
                <c:pt idx="259973">
                  <c:v>5.8951</c:v>
                </c:pt>
                <c:pt idx="259974">
                  <c:v>5.89513</c:v>
                </c:pt>
                <c:pt idx="259975">
                  <c:v>5.89515</c:v>
                </c:pt>
                <c:pt idx="259976">
                  <c:v>5.89517</c:v>
                </c:pt>
                <c:pt idx="259977">
                  <c:v>5.89519</c:v>
                </c:pt>
                <c:pt idx="259978">
                  <c:v>5.89522</c:v>
                </c:pt>
                <c:pt idx="259979">
                  <c:v>5.89524</c:v>
                </c:pt>
                <c:pt idx="259980">
                  <c:v>5.89526</c:v>
                </c:pt>
                <c:pt idx="259981">
                  <c:v>5.89528</c:v>
                </c:pt>
                <c:pt idx="259982">
                  <c:v>5.89531</c:v>
                </c:pt>
                <c:pt idx="259983">
                  <c:v>5.89533</c:v>
                </c:pt>
                <c:pt idx="259984">
                  <c:v>5.89535</c:v>
                </c:pt>
                <c:pt idx="259985">
                  <c:v>5.89537</c:v>
                </c:pt>
                <c:pt idx="259986">
                  <c:v>5.8954</c:v>
                </c:pt>
                <c:pt idx="259987">
                  <c:v>5.89542</c:v>
                </c:pt>
                <c:pt idx="259988">
                  <c:v>5.89544</c:v>
                </c:pt>
                <c:pt idx="259989">
                  <c:v>5.89546</c:v>
                </c:pt>
                <c:pt idx="259990">
                  <c:v>5.89549</c:v>
                </c:pt>
                <c:pt idx="259991">
                  <c:v>5.89551</c:v>
                </c:pt>
                <c:pt idx="259992">
                  <c:v>5.89553</c:v>
                </c:pt>
                <c:pt idx="259993">
                  <c:v>5.89556</c:v>
                </c:pt>
                <c:pt idx="259994">
                  <c:v>5.89558</c:v>
                </c:pt>
                <c:pt idx="259995">
                  <c:v>5.8956</c:v>
                </c:pt>
                <c:pt idx="259996">
                  <c:v>5.89562</c:v>
                </c:pt>
                <c:pt idx="259997">
                  <c:v>5.89565</c:v>
                </c:pt>
                <c:pt idx="259998">
                  <c:v>5.89567</c:v>
                </c:pt>
                <c:pt idx="259999">
                  <c:v>5.89569</c:v>
                </c:pt>
                <c:pt idx="260000">
                  <c:v>5.89571</c:v>
                </c:pt>
                <c:pt idx="260001">
                  <c:v>5.89574</c:v>
                </c:pt>
                <c:pt idx="260002">
                  <c:v>5.89576</c:v>
                </c:pt>
                <c:pt idx="260003">
                  <c:v>5.89578</c:v>
                </c:pt>
                <c:pt idx="260004">
                  <c:v>5.89581</c:v>
                </c:pt>
                <c:pt idx="260005">
                  <c:v>5.89583</c:v>
                </c:pt>
                <c:pt idx="260006">
                  <c:v>5.89585</c:v>
                </c:pt>
                <c:pt idx="260007">
                  <c:v>5.89587</c:v>
                </c:pt>
                <c:pt idx="260008">
                  <c:v>5.8959</c:v>
                </c:pt>
                <c:pt idx="260009">
                  <c:v>5.89592</c:v>
                </c:pt>
                <c:pt idx="260010">
                  <c:v>5.89594</c:v>
                </c:pt>
                <c:pt idx="260011">
                  <c:v>5.89596</c:v>
                </c:pt>
                <c:pt idx="260012">
                  <c:v>5.89599</c:v>
                </c:pt>
                <c:pt idx="260013">
                  <c:v>5.89601</c:v>
                </c:pt>
                <c:pt idx="260014">
                  <c:v>5.89603</c:v>
                </c:pt>
                <c:pt idx="260015">
                  <c:v>5.89605</c:v>
                </c:pt>
                <c:pt idx="260016">
                  <c:v>5.89608</c:v>
                </c:pt>
                <c:pt idx="260017">
                  <c:v>5.8961</c:v>
                </c:pt>
                <c:pt idx="260018">
                  <c:v>5.89612</c:v>
                </c:pt>
                <c:pt idx="260019">
                  <c:v>5.89614</c:v>
                </c:pt>
                <c:pt idx="260020">
                  <c:v>5.89617</c:v>
                </c:pt>
                <c:pt idx="260021">
                  <c:v>5.89619</c:v>
                </c:pt>
                <c:pt idx="260022">
                  <c:v>5.89621</c:v>
                </c:pt>
                <c:pt idx="260023">
                  <c:v>5.89624</c:v>
                </c:pt>
                <c:pt idx="260024">
                  <c:v>5.89626</c:v>
                </c:pt>
                <c:pt idx="260025">
                  <c:v>5.89628</c:v>
                </c:pt>
                <c:pt idx="260026">
                  <c:v>5.8963</c:v>
                </c:pt>
                <c:pt idx="260027">
                  <c:v>5.89633</c:v>
                </c:pt>
                <c:pt idx="260028">
                  <c:v>5.89635</c:v>
                </c:pt>
                <c:pt idx="260029">
                  <c:v>5.89637</c:v>
                </c:pt>
                <c:pt idx="260030">
                  <c:v>5.8964</c:v>
                </c:pt>
                <c:pt idx="260031">
                  <c:v>5.89642</c:v>
                </c:pt>
                <c:pt idx="260032">
                  <c:v>5.89644</c:v>
                </c:pt>
                <c:pt idx="260033">
                  <c:v>5.89646</c:v>
                </c:pt>
                <c:pt idx="260034">
                  <c:v>5.89649</c:v>
                </c:pt>
                <c:pt idx="260035">
                  <c:v>5.89651</c:v>
                </c:pt>
                <c:pt idx="260036">
                  <c:v>5.89653</c:v>
                </c:pt>
                <c:pt idx="260037">
                  <c:v>5.89655</c:v>
                </c:pt>
                <c:pt idx="260038">
                  <c:v>5.89658</c:v>
                </c:pt>
                <c:pt idx="260039">
                  <c:v>5.8966</c:v>
                </c:pt>
                <c:pt idx="260040">
                  <c:v>5.89662</c:v>
                </c:pt>
                <c:pt idx="260041">
                  <c:v>5.89664</c:v>
                </c:pt>
                <c:pt idx="260042">
                  <c:v>5.89667</c:v>
                </c:pt>
                <c:pt idx="260043">
                  <c:v>5.89669</c:v>
                </c:pt>
                <c:pt idx="260044">
                  <c:v>5.89671</c:v>
                </c:pt>
                <c:pt idx="260045">
                  <c:v>5.89673</c:v>
                </c:pt>
                <c:pt idx="260046">
                  <c:v>5.89676</c:v>
                </c:pt>
                <c:pt idx="260047">
                  <c:v>5.89678</c:v>
                </c:pt>
                <c:pt idx="260048">
                  <c:v>5.8968</c:v>
                </c:pt>
                <c:pt idx="260049">
                  <c:v>5.89682</c:v>
                </c:pt>
                <c:pt idx="260050">
                  <c:v>5.89685</c:v>
                </c:pt>
                <c:pt idx="260051">
                  <c:v>5.89687</c:v>
                </c:pt>
                <c:pt idx="260052">
                  <c:v>5.89689</c:v>
                </c:pt>
                <c:pt idx="260053">
                  <c:v>5.89692</c:v>
                </c:pt>
                <c:pt idx="260054">
                  <c:v>5.89694</c:v>
                </c:pt>
                <c:pt idx="260055">
                  <c:v>5.89696</c:v>
                </c:pt>
                <c:pt idx="260056">
                  <c:v>5.89698</c:v>
                </c:pt>
                <c:pt idx="260057">
                  <c:v>5.89701</c:v>
                </c:pt>
                <c:pt idx="260058">
                  <c:v>5.89703</c:v>
                </c:pt>
                <c:pt idx="260059">
                  <c:v>5.89705</c:v>
                </c:pt>
                <c:pt idx="260060">
                  <c:v>5.89708</c:v>
                </c:pt>
                <c:pt idx="260061">
                  <c:v>5.8971</c:v>
                </c:pt>
                <c:pt idx="260062">
                  <c:v>5.89712</c:v>
                </c:pt>
                <c:pt idx="260063">
                  <c:v>5.89714</c:v>
                </c:pt>
                <c:pt idx="260064">
                  <c:v>5.89717</c:v>
                </c:pt>
                <c:pt idx="260065">
                  <c:v>5.89719</c:v>
                </c:pt>
                <c:pt idx="260066">
                  <c:v>5.89721</c:v>
                </c:pt>
                <c:pt idx="260067">
                  <c:v>5.89723</c:v>
                </c:pt>
                <c:pt idx="260068">
                  <c:v>5.89726</c:v>
                </c:pt>
                <c:pt idx="260069">
                  <c:v>5.89728</c:v>
                </c:pt>
                <c:pt idx="260070">
                  <c:v>5.8973</c:v>
                </c:pt>
                <c:pt idx="260071">
                  <c:v>5.89732</c:v>
                </c:pt>
                <c:pt idx="260072">
                  <c:v>5.89735</c:v>
                </c:pt>
                <c:pt idx="260073">
                  <c:v>5.89737</c:v>
                </c:pt>
                <c:pt idx="260074">
                  <c:v>5.89739</c:v>
                </c:pt>
                <c:pt idx="260075">
                  <c:v>5.89741</c:v>
                </c:pt>
                <c:pt idx="260076">
                  <c:v>5.89744</c:v>
                </c:pt>
                <c:pt idx="260077">
                  <c:v>5.89746</c:v>
                </c:pt>
                <c:pt idx="260078">
                  <c:v>5.89748</c:v>
                </c:pt>
                <c:pt idx="260079">
                  <c:v>5.89751</c:v>
                </c:pt>
                <c:pt idx="260080">
                  <c:v>5.89753</c:v>
                </c:pt>
                <c:pt idx="260081">
                  <c:v>5.89755</c:v>
                </c:pt>
                <c:pt idx="260082">
                  <c:v>5.89757</c:v>
                </c:pt>
                <c:pt idx="260083">
                  <c:v>5.8976</c:v>
                </c:pt>
                <c:pt idx="260084">
                  <c:v>5.89762</c:v>
                </c:pt>
                <c:pt idx="260085">
                  <c:v>5.89764</c:v>
                </c:pt>
                <c:pt idx="260086">
                  <c:v>5.89766</c:v>
                </c:pt>
                <c:pt idx="260087">
                  <c:v>5.89769</c:v>
                </c:pt>
                <c:pt idx="260088">
                  <c:v>5.89771</c:v>
                </c:pt>
                <c:pt idx="260089">
                  <c:v>5.89773</c:v>
                </c:pt>
                <c:pt idx="260090">
                  <c:v>5.89776</c:v>
                </c:pt>
                <c:pt idx="260091">
                  <c:v>5.89778</c:v>
                </c:pt>
                <c:pt idx="260092">
                  <c:v>5.8978</c:v>
                </c:pt>
                <c:pt idx="260093">
                  <c:v>5.89782</c:v>
                </c:pt>
                <c:pt idx="260094">
                  <c:v>5.89785</c:v>
                </c:pt>
                <c:pt idx="260095">
                  <c:v>5.89787</c:v>
                </c:pt>
                <c:pt idx="260096">
                  <c:v>5.89789</c:v>
                </c:pt>
                <c:pt idx="260097">
                  <c:v>5.89791</c:v>
                </c:pt>
                <c:pt idx="260098">
                  <c:v>5.89794</c:v>
                </c:pt>
                <c:pt idx="260099">
                  <c:v>5.89796</c:v>
                </c:pt>
                <c:pt idx="260100">
                  <c:v>5.89798</c:v>
                </c:pt>
                <c:pt idx="260101">
                  <c:v>5.89801</c:v>
                </c:pt>
                <c:pt idx="260102">
                  <c:v>5.89803</c:v>
                </c:pt>
                <c:pt idx="260103">
                  <c:v>5.89805</c:v>
                </c:pt>
                <c:pt idx="260104">
                  <c:v>5.89807</c:v>
                </c:pt>
                <c:pt idx="260105">
                  <c:v>5.89809</c:v>
                </c:pt>
                <c:pt idx="260106">
                  <c:v>5.89812</c:v>
                </c:pt>
                <c:pt idx="260107">
                  <c:v>5.89814</c:v>
                </c:pt>
                <c:pt idx="260108">
                  <c:v>5.89816</c:v>
                </c:pt>
                <c:pt idx="260109">
                  <c:v>5.89819</c:v>
                </c:pt>
                <c:pt idx="260110">
                  <c:v>5.89821</c:v>
                </c:pt>
                <c:pt idx="260111">
                  <c:v>5.89823</c:v>
                </c:pt>
                <c:pt idx="260112">
                  <c:v>5.89825</c:v>
                </c:pt>
                <c:pt idx="260113">
                  <c:v>5.89828</c:v>
                </c:pt>
                <c:pt idx="260114">
                  <c:v>5.8983</c:v>
                </c:pt>
                <c:pt idx="260115">
                  <c:v>5.89832</c:v>
                </c:pt>
                <c:pt idx="260116">
                  <c:v>5.89834</c:v>
                </c:pt>
                <c:pt idx="260117">
                  <c:v>5.89837</c:v>
                </c:pt>
                <c:pt idx="260118">
                  <c:v>5.89839</c:v>
                </c:pt>
                <c:pt idx="260119">
                  <c:v>5.89841</c:v>
                </c:pt>
                <c:pt idx="260120">
                  <c:v>5.89844</c:v>
                </c:pt>
                <c:pt idx="260121">
                  <c:v>5.89846</c:v>
                </c:pt>
                <c:pt idx="260122">
                  <c:v>5.89848</c:v>
                </c:pt>
                <c:pt idx="260123">
                  <c:v>5.8985</c:v>
                </c:pt>
                <c:pt idx="260124">
                  <c:v>5.89853</c:v>
                </c:pt>
                <c:pt idx="260125">
                  <c:v>5.89855</c:v>
                </c:pt>
                <c:pt idx="260126">
                  <c:v>5.89857</c:v>
                </c:pt>
                <c:pt idx="260127">
                  <c:v>5.89859</c:v>
                </c:pt>
                <c:pt idx="260128">
                  <c:v>5.89862</c:v>
                </c:pt>
                <c:pt idx="260129">
                  <c:v>5.89864</c:v>
                </c:pt>
                <c:pt idx="260130">
                  <c:v>5.89866</c:v>
                </c:pt>
                <c:pt idx="260131">
                  <c:v>5.89869</c:v>
                </c:pt>
                <c:pt idx="260132">
                  <c:v>5.89871</c:v>
                </c:pt>
                <c:pt idx="260133">
                  <c:v>5.89873</c:v>
                </c:pt>
                <c:pt idx="260134">
                  <c:v>5.89875</c:v>
                </c:pt>
                <c:pt idx="260135">
                  <c:v>5.89878</c:v>
                </c:pt>
                <c:pt idx="260136">
                  <c:v>5.8988</c:v>
                </c:pt>
                <c:pt idx="260137">
                  <c:v>5.89882</c:v>
                </c:pt>
                <c:pt idx="260138">
                  <c:v>5.89884</c:v>
                </c:pt>
                <c:pt idx="260139">
                  <c:v>5.89887</c:v>
                </c:pt>
                <c:pt idx="260140">
                  <c:v>5.89889</c:v>
                </c:pt>
                <c:pt idx="260141">
                  <c:v>5.89891</c:v>
                </c:pt>
                <c:pt idx="260142">
                  <c:v>5.89893</c:v>
                </c:pt>
                <c:pt idx="260143">
                  <c:v>5.89896</c:v>
                </c:pt>
                <c:pt idx="260144">
                  <c:v>5.89898</c:v>
                </c:pt>
                <c:pt idx="260145">
                  <c:v>5.899</c:v>
                </c:pt>
                <c:pt idx="260146">
                  <c:v>5.89902</c:v>
                </c:pt>
                <c:pt idx="260147">
                  <c:v>5.89905</c:v>
                </c:pt>
                <c:pt idx="260148">
                  <c:v>5.89907</c:v>
                </c:pt>
                <c:pt idx="260149">
                  <c:v>5.89909</c:v>
                </c:pt>
                <c:pt idx="260150">
                  <c:v>5.89912</c:v>
                </c:pt>
                <c:pt idx="260151">
                  <c:v>5.89914</c:v>
                </c:pt>
                <c:pt idx="260152">
                  <c:v>5.89916</c:v>
                </c:pt>
                <c:pt idx="260153">
                  <c:v>5.89918</c:v>
                </c:pt>
                <c:pt idx="260154">
                  <c:v>5.89921</c:v>
                </c:pt>
                <c:pt idx="260155">
                  <c:v>5.89923</c:v>
                </c:pt>
                <c:pt idx="260156">
                  <c:v>5.89925</c:v>
                </c:pt>
                <c:pt idx="260157">
                  <c:v>5.89927</c:v>
                </c:pt>
                <c:pt idx="260158">
                  <c:v>5.8993</c:v>
                </c:pt>
                <c:pt idx="260159">
                  <c:v>5.89932</c:v>
                </c:pt>
                <c:pt idx="260160">
                  <c:v>5.89934</c:v>
                </c:pt>
                <c:pt idx="260161">
                  <c:v>5.89937</c:v>
                </c:pt>
                <c:pt idx="260162">
                  <c:v>5.89939</c:v>
                </c:pt>
                <c:pt idx="260163">
                  <c:v>5.89941</c:v>
                </c:pt>
                <c:pt idx="260164">
                  <c:v>5.89943</c:v>
                </c:pt>
                <c:pt idx="260165">
                  <c:v>5.89946</c:v>
                </c:pt>
                <c:pt idx="260166">
                  <c:v>5.89948</c:v>
                </c:pt>
                <c:pt idx="260167">
                  <c:v>5.8995</c:v>
                </c:pt>
                <c:pt idx="260168">
                  <c:v>5.89952</c:v>
                </c:pt>
                <c:pt idx="260169">
                  <c:v>5.89955</c:v>
                </c:pt>
                <c:pt idx="260170">
                  <c:v>5.89957</c:v>
                </c:pt>
                <c:pt idx="260171">
                  <c:v>5.89959</c:v>
                </c:pt>
                <c:pt idx="260172">
                  <c:v>5.89961</c:v>
                </c:pt>
                <c:pt idx="260173">
                  <c:v>5.89964</c:v>
                </c:pt>
                <c:pt idx="260174">
                  <c:v>5.89966</c:v>
                </c:pt>
                <c:pt idx="260175">
                  <c:v>5.89968</c:v>
                </c:pt>
                <c:pt idx="260176">
                  <c:v>5.8997</c:v>
                </c:pt>
                <c:pt idx="260177">
                  <c:v>5.89973</c:v>
                </c:pt>
                <c:pt idx="260178">
                  <c:v>5.89975</c:v>
                </c:pt>
                <c:pt idx="260179">
                  <c:v>5.89977</c:v>
                </c:pt>
                <c:pt idx="260180">
                  <c:v>5.8998</c:v>
                </c:pt>
                <c:pt idx="260181">
                  <c:v>5.89982</c:v>
                </c:pt>
                <c:pt idx="260182">
                  <c:v>5.89984</c:v>
                </c:pt>
                <c:pt idx="260183">
                  <c:v>5.89986</c:v>
                </c:pt>
                <c:pt idx="260184">
                  <c:v>5.89989</c:v>
                </c:pt>
                <c:pt idx="260185">
                  <c:v>5.89991</c:v>
                </c:pt>
                <c:pt idx="260186">
                  <c:v>5.89993</c:v>
                </c:pt>
                <c:pt idx="260187">
                  <c:v>5.89996</c:v>
                </c:pt>
                <c:pt idx="260188">
                  <c:v>5.89998</c:v>
                </c:pt>
                <c:pt idx="260189">
                  <c:v>5.9</c:v>
                </c:pt>
                <c:pt idx="260190">
                  <c:v>5.90002</c:v>
                </c:pt>
                <c:pt idx="260191">
                  <c:v>5.90005</c:v>
                </c:pt>
                <c:pt idx="260192">
                  <c:v>5.90007</c:v>
                </c:pt>
                <c:pt idx="260193">
                  <c:v>5.90009</c:v>
                </c:pt>
                <c:pt idx="260194">
                  <c:v>5.90011</c:v>
                </c:pt>
                <c:pt idx="260195">
                  <c:v>5.90014</c:v>
                </c:pt>
                <c:pt idx="260196">
                  <c:v>5.90016</c:v>
                </c:pt>
                <c:pt idx="260197">
                  <c:v>5.90018</c:v>
                </c:pt>
                <c:pt idx="260198">
                  <c:v>5.9002</c:v>
                </c:pt>
                <c:pt idx="260199">
                  <c:v>5.90023</c:v>
                </c:pt>
                <c:pt idx="260200">
                  <c:v>5.90025</c:v>
                </c:pt>
                <c:pt idx="260201">
                  <c:v>5.90027</c:v>
                </c:pt>
                <c:pt idx="260202">
                  <c:v>5.90029</c:v>
                </c:pt>
                <c:pt idx="260203">
                  <c:v>5.90032</c:v>
                </c:pt>
                <c:pt idx="260204">
                  <c:v>5.90034</c:v>
                </c:pt>
                <c:pt idx="260205">
                  <c:v>5.90036</c:v>
                </c:pt>
                <c:pt idx="260206">
                  <c:v>5.90038</c:v>
                </c:pt>
                <c:pt idx="260207">
                  <c:v>5.90041</c:v>
                </c:pt>
                <c:pt idx="260208">
                  <c:v>5.90043</c:v>
                </c:pt>
                <c:pt idx="260209">
                  <c:v>5.90045</c:v>
                </c:pt>
                <c:pt idx="260210">
                  <c:v>5.90048</c:v>
                </c:pt>
                <c:pt idx="260211">
                  <c:v>5.9005</c:v>
                </c:pt>
                <c:pt idx="260212">
                  <c:v>5.90052</c:v>
                </c:pt>
                <c:pt idx="260213">
                  <c:v>5.90054</c:v>
                </c:pt>
                <c:pt idx="260214">
                  <c:v>5.90057</c:v>
                </c:pt>
                <c:pt idx="260215">
                  <c:v>5.90059</c:v>
                </c:pt>
                <c:pt idx="260216">
                  <c:v>5.90061</c:v>
                </c:pt>
                <c:pt idx="260217">
                  <c:v>5.90064</c:v>
                </c:pt>
                <c:pt idx="260218">
                  <c:v>5.90066</c:v>
                </c:pt>
                <c:pt idx="260219">
                  <c:v>5.90068</c:v>
                </c:pt>
                <c:pt idx="260220">
                  <c:v>5.9007</c:v>
                </c:pt>
                <c:pt idx="260221">
                  <c:v>5.90073</c:v>
                </c:pt>
                <c:pt idx="260222">
                  <c:v>5.90075</c:v>
                </c:pt>
                <c:pt idx="260223">
                  <c:v>5.90077</c:v>
                </c:pt>
                <c:pt idx="260224">
                  <c:v>5.90079</c:v>
                </c:pt>
                <c:pt idx="260225">
                  <c:v>5.90082</c:v>
                </c:pt>
                <c:pt idx="260226">
                  <c:v>5.90084</c:v>
                </c:pt>
                <c:pt idx="260227">
                  <c:v>5.90086</c:v>
                </c:pt>
                <c:pt idx="260228">
                  <c:v>5.90088</c:v>
                </c:pt>
                <c:pt idx="260229">
                  <c:v>5.90091</c:v>
                </c:pt>
                <c:pt idx="260230">
                  <c:v>5.90093</c:v>
                </c:pt>
                <c:pt idx="260231">
                  <c:v>5.90095</c:v>
                </c:pt>
                <c:pt idx="260232">
                  <c:v>5.90097</c:v>
                </c:pt>
                <c:pt idx="260233">
                  <c:v>5.901</c:v>
                </c:pt>
                <c:pt idx="260234">
                  <c:v>5.90102</c:v>
                </c:pt>
                <c:pt idx="260235">
                  <c:v>5.90104</c:v>
                </c:pt>
                <c:pt idx="260236">
                  <c:v>5.90107</c:v>
                </c:pt>
                <c:pt idx="260237">
                  <c:v>5.90109</c:v>
                </c:pt>
                <c:pt idx="260238">
                  <c:v>5.90111</c:v>
                </c:pt>
                <c:pt idx="260239">
                  <c:v>5.90113</c:v>
                </c:pt>
                <c:pt idx="260240">
                  <c:v>5.90116</c:v>
                </c:pt>
                <c:pt idx="260241">
                  <c:v>5.90118</c:v>
                </c:pt>
                <c:pt idx="260242">
                  <c:v>5.9012</c:v>
                </c:pt>
                <c:pt idx="260243">
                  <c:v>5.90122</c:v>
                </c:pt>
                <c:pt idx="260244">
                  <c:v>5.90125</c:v>
                </c:pt>
                <c:pt idx="260245">
                  <c:v>5.90127</c:v>
                </c:pt>
                <c:pt idx="260246">
                  <c:v>5.90129</c:v>
                </c:pt>
                <c:pt idx="260247">
                  <c:v>5.90132</c:v>
                </c:pt>
                <c:pt idx="260248">
                  <c:v>5.90134</c:v>
                </c:pt>
                <c:pt idx="260249">
                  <c:v>5.90136</c:v>
                </c:pt>
                <c:pt idx="260250">
                  <c:v>5.90138</c:v>
                </c:pt>
                <c:pt idx="260251">
                  <c:v>5.90141</c:v>
                </c:pt>
                <c:pt idx="260252">
                  <c:v>5.90143</c:v>
                </c:pt>
                <c:pt idx="260253">
                  <c:v>5.90145</c:v>
                </c:pt>
                <c:pt idx="260254">
                  <c:v>5.90147</c:v>
                </c:pt>
                <c:pt idx="260255">
                  <c:v>5.9015</c:v>
                </c:pt>
                <c:pt idx="260256">
                  <c:v>5.90152</c:v>
                </c:pt>
                <c:pt idx="260257">
                  <c:v>5.90154</c:v>
                </c:pt>
                <c:pt idx="260258">
                  <c:v>5.90156</c:v>
                </c:pt>
                <c:pt idx="260259">
                  <c:v>5.90159</c:v>
                </c:pt>
                <c:pt idx="260260">
                  <c:v>5.90161</c:v>
                </c:pt>
                <c:pt idx="260261">
                  <c:v>5.90163</c:v>
                </c:pt>
                <c:pt idx="260262">
                  <c:v>5.90165</c:v>
                </c:pt>
                <c:pt idx="260263">
                  <c:v>5.90168</c:v>
                </c:pt>
                <c:pt idx="260264">
                  <c:v>5.9017</c:v>
                </c:pt>
                <c:pt idx="260265">
                  <c:v>5.90172</c:v>
                </c:pt>
                <c:pt idx="260266">
                  <c:v>5.90175</c:v>
                </c:pt>
                <c:pt idx="260267">
                  <c:v>5.90177</c:v>
                </c:pt>
                <c:pt idx="260268">
                  <c:v>5.90179</c:v>
                </c:pt>
                <c:pt idx="260269">
                  <c:v>5.90181</c:v>
                </c:pt>
                <c:pt idx="260270">
                  <c:v>5.90184</c:v>
                </c:pt>
                <c:pt idx="260271">
                  <c:v>5.90186</c:v>
                </c:pt>
                <c:pt idx="260272">
                  <c:v>5.90188</c:v>
                </c:pt>
                <c:pt idx="260273">
                  <c:v>5.90191</c:v>
                </c:pt>
                <c:pt idx="260274">
                  <c:v>5.90193</c:v>
                </c:pt>
                <c:pt idx="260275">
                  <c:v>5.90195</c:v>
                </c:pt>
                <c:pt idx="260276">
                  <c:v>5.90197</c:v>
                </c:pt>
                <c:pt idx="260277">
                  <c:v>5.902</c:v>
                </c:pt>
                <c:pt idx="260278">
                  <c:v>5.90202</c:v>
                </c:pt>
                <c:pt idx="260279">
                  <c:v>5.90204</c:v>
                </c:pt>
                <c:pt idx="260280">
                  <c:v>5.90206</c:v>
                </c:pt>
                <c:pt idx="260281">
                  <c:v>5.90209</c:v>
                </c:pt>
                <c:pt idx="260282">
                  <c:v>5.90211</c:v>
                </c:pt>
                <c:pt idx="260283">
                  <c:v>5.90213</c:v>
                </c:pt>
                <c:pt idx="260284">
                  <c:v>5.90215</c:v>
                </c:pt>
                <c:pt idx="260285">
                  <c:v>5.90218</c:v>
                </c:pt>
                <c:pt idx="260286">
                  <c:v>5.9022</c:v>
                </c:pt>
                <c:pt idx="260287">
                  <c:v>5.90222</c:v>
                </c:pt>
                <c:pt idx="260288">
                  <c:v>5.90224</c:v>
                </c:pt>
                <c:pt idx="260289">
                  <c:v>5.90227</c:v>
                </c:pt>
                <c:pt idx="260290">
                  <c:v>5.90229</c:v>
                </c:pt>
                <c:pt idx="260291">
                  <c:v>5.90231</c:v>
                </c:pt>
                <c:pt idx="260292">
                  <c:v>5.90234</c:v>
                </c:pt>
                <c:pt idx="260293">
                  <c:v>5.90236</c:v>
                </c:pt>
                <c:pt idx="260294">
                  <c:v>5.90238</c:v>
                </c:pt>
                <c:pt idx="260295">
                  <c:v>5.9024</c:v>
                </c:pt>
                <c:pt idx="260296">
                  <c:v>5.90243</c:v>
                </c:pt>
                <c:pt idx="260297">
                  <c:v>5.90245</c:v>
                </c:pt>
                <c:pt idx="260298">
                  <c:v>5.90247</c:v>
                </c:pt>
                <c:pt idx="260299">
                  <c:v>5.90249</c:v>
                </c:pt>
                <c:pt idx="260300">
                  <c:v>5.90252</c:v>
                </c:pt>
                <c:pt idx="260301">
                  <c:v>5.90254</c:v>
                </c:pt>
                <c:pt idx="260302">
                  <c:v>5.90256</c:v>
                </c:pt>
                <c:pt idx="260303">
                  <c:v>5.90259</c:v>
                </c:pt>
                <c:pt idx="260304">
                  <c:v>5.90261</c:v>
                </c:pt>
                <c:pt idx="260305">
                  <c:v>5.90263</c:v>
                </c:pt>
                <c:pt idx="260306">
                  <c:v>5.90265</c:v>
                </c:pt>
                <c:pt idx="260307">
                  <c:v>5.90268</c:v>
                </c:pt>
                <c:pt idx="260308">
                  <c:v>5.9027</c:v>
                </c:pt>
                <c:pt idx="260309">
                  <c:v>5.90272</c:v>
                </c:pt>
                <c:pt idx="260310">
                  <c:v>5.90274</c:v>
                </c:pt>
                <c:pt idx="260311">
                  <c:v>5.90277</c:v>
                </c:pt>
                <c:pt idx="260312">
                  <c:v>5.90279</c:v>
                </c:pt>
                <c:pt idx="260313">
                  <c:v>5.90281</c:v>
                </c:pt>
                <c:pt idx="260314">
                  <c:v>5.90283</c:v>
                </c:pt>
                <c:pt idx="260315">
                  <c:v>5.90286</c:v>
                </c:pt>
                <c:pt idx="260316">
                  <c:v>5.90288</c:v>
                </c:pt>
                <c:pt idx="260317">
                  <c:v>5.9029</c:v>
                </c:pt>
                <c:pt idx="260318">
                  <c:v>5.90292</c:v>
                </c:pt>
                <c:pt idx="260319">
                  <c:v>5.90295</c:v>
                </c:pt>
                <c:pt idx="260320">
                  <c:v>5.90297</c:v>
                </c:pt>
                <c:pt idx="260321">
                  <c:v>5.90299</c:v>
                </c:pt>
                <c:pt idx="260322">
                  <c:v>5.90302</c:v>
                </c:pt>
                <c:pt idx="260323">
                  <c:v>5.90304</c:v>
                </c:pt>
                <c:pt idx="260324">
                  <c:v>5.90306</c:v>
                </c:pt>
                <c:pt idx="260325">
                  <c:v>5.90308</c:v>
                </c:pt>
                <c:pt idx="260326">
                  <c:v>5.90311</c:v>
                </c:pt>
                <c:pt idx="260327">
                  <c:v>5.90313</c:v>
                </c:pt>
                <c:pt idx="260328">
                  <c:v>5.90315</c:v>
                </c:pt>
                <c:pt idx="260329">
                  <c:v>5.90318</c:v>
                </c:pt>
                <c:pt idx="260330">
                  <c:v>5.9032</c:v>
                </c:pt>
                <c:pt idx="260331">
                  <c:v>5.90322</c:v>
                </c:pt>
                <c:pt idx="260332">
                  <c:v>5.90324</c:v>
                </c:pt>
                <c:pt idx="260333">
                  <c:v>5.90327</c:v>
                </c:pt>
                <c:pt idx="260334">
                  <c:v>5.90329</c:v>
                </c:pt>
                <c:pt idx="260335">
                  <c:v>5.90331</c:v>
                </c:pt>
                <c:pt idx="260336">
                  <c:v>5.90333</c:v>
                </c:pt>
                <c:pt idx="260337">
                  <c:v>5.90336</c:v>
                </c:pt>
                <c:pt idx="260338">
                  <c:v>5.90338</c:v>
                </c:pt>
                <c:pt idx="260339">
                  <c:v>5.9034</c:v>
                </c:pt>
                <c:pt idx="260340">
                  <c:v>5.90342</c:v>
                </c:pt>
                <c:pt idx="260341">
                  <c:v>5.90345</c:v>
                </c:pt>
                <c:pt idx="260342">
                  <c:v>5.90347</c:v>
                </c:pt>
                <c:pt idx="260343">
                  <c:v>5.90349</c:v>
                </c:pt>
                <c:pt idx="260344">
                  <c:v>5.90351</c:v>
                </c:pt>
                <c:pt idx="260345">
                  <c:v>5.90354</c:v>
                </c:pt>
                <c:pt idx="260346">
                  <c:v>5.90356</c:v>
                </c:pt>
                <c:pt idx="260347">
                  <c:v>5.90358</c:v>
                </c:pt>
                <c:pt idx="260348">
                  <c:v>5.9036</c:v>
                </c:pt>
                <c:pt idx="260349">
                  <c:v>5.90363</c:v>
                </c:pt>
                <c:pt idx="260350">
                  <c:v>5.90365</c:v>
                </c:pt>
                <c:pt idx="260351">
                  <c:v>5.90367</c:v>
                </c:pt>
                <c:pt idx="260352">
                  <c:v>5.9037</c:v>
                </c:pt>
                <c:pt idx="260353">
                  <c:v>5.90372</c:v>
                </c:pt>
                <c:pt idx="260354">
                  <c:v>5.90374</c:v>
                </c:pt>
                <c:pt idx="260355">
                  <c:v>5.90376</c:v>
                </c:pt>
                <c:pt idx="260356">
                  <c:v>5.90379</c:v>
                </c:pt>
                <c:pt idx="260357">
                  <c:v>5.90381</c:v>
                </c:pt>
                <c:pt idx="260358">
                  <c:v>5.90383</c:v>
                </c:pt>
                <c:pt idx="260359">
                  <c:v>5.90386</c:v>
                </c:pt>
                <c:pt idx="260360">
                  <c:v>5.90388</c:v>
                </c:pt>
                <c:pt idx="260361">
                  <c:v>5.9039</c:v>
                </c:pt>
                <c:pt idx="260362">
                  <c:v>5.90392</c:v>
                </c:pt>
                <c:pt idx="260363">
                  <c:v>5.90395</c:v>
                </c:pt>
                <c:pt idx="260364">
                  <c:v>5.90397</c:v>
                </c:pt>
                <c:pt idx="260365">
                  <c:v>5.90399</c:v>
                </c:pt>
                <c:pt idx="260366">
                  <c:v>5.90401</c:v>
                </c:pt>
                <c:pt idx="260367">
                  <c:v>5.90404</c:v>
                </c:pt>
                <c:pt idx="260368">
                  <c:v>5.90406</c:v>
                </c:pt>
                <c:pt idx="260369">
                  <c:v>5.90408</c:v>
                </c:pt>
                <c:pt idx="260370">
                  <c:v>5.9041</c:v>
                </c:pt>
                <c:pt idx="260371">
                  <c:v>5.90413</c:v>
                </c:pt>
                <c:pt idx="260372">
                  <c:v>5.90415</c:v>
                </c:pt>
                <c:pt idx="260373">
                  <c:v>5.90417</c:v>
                </c:pt>
                <c:pt idx="260374">
                  <c:v>5.90419</c:v>
                </c:pt>
                <c:pt idx="260375">
                  <c:v>5.90422</c:v>
                </c:pt>
                <c:pt idx="260376">
                  <c:v>5.90424</c:v>
                </c:pt>
                <c:pt idx="260377">
                  <c:v>5.90426</c:v>
                </c:pt>
                <c:pt idx="260378">
                  <c:v>5.90429</c:v>
                </c:pt>
                <c:pt idx="260379">
                  <c:v>5.90431</c:v>
                </c:pt>
                <c:pt idx="260380">
                  <c:v>5.90433</c:v>
                </c:pt>
                <c:pt idx="260381">
                  <c:v>5.90435</c:v>
                </c:pt>
                <c:pt idx="260382">
                  <c:v>5.90438</c:v>
                </c:pt>
                <c:pt idx="260383">
                  <c:v>5.9044</c:v>
                </c:pt>
                <c:pt idx="260384">
                  <c:v>5.90442</c:v>
                </c:pt>
                <c:pt idx="260385">
                  <c:v>5.90444</c:v>
                </c:pt>
                <c:pt idx="260386">
                  <c:v>5.90447</c:v>
                </c:pt>
                <c:pt idx="260387">
                  <c:v>5.90449</c:v>
                </c:pt>
                <c:pt idx="260388">
                  <c:v>5.90451</c:v>
                </c:pt>
                <c:pt idx="260389">
                  <c:v>5.90454</c:v>
                </c:pt>
                <c:pt idx="260390">
                  <c:v>5.90456</c:v>
                </c:pt>
                <c:pt idx="260391">
                  <c:v>5.90458</c:v>
                </c:pt>
                <c:pt idx="260392">
                  <c:v>5.9046</c:v>
                </c:pt>
                <c:pt idx="260393">
                  <c:v>5.90463</c:v>
                </c:pt>
                <c:pt idx="260394">
                  <c:v>5.90465</c:v>
                </c:pt>
                <c:pt idx="260395">
                  <c:v>5.90467</c:v>
                </c:pt>
                <c:pt idx="260396">
                  <c:v>5.90469</c:v>
                </c:pt>
                <c:pt idx="260397">
                  <c:v>5.90472</c:v>
                </c:pt>
                <c:pt idx="260398">
                  <c:v>5.90474</c:v>
                </c:pt>
                <c:pt idx="260399">
                  <c:v>5.90476</c:v>
                </c:pt>
                <c:pt idx="260400">
                  <c:v>5.90479</c:v>
                </c:pt>
                <c:pt idx="260401">
                  <c:v>5.90481</c:v>
                </c:pt>
                <c:pt idx="260402">
                  <c:v>5.90483</c:v>
                </c:pt>
                <c:pt idx="260403">
                  <c:v>5.90485</c:v>
                </c:pt>
                <c:pt idx="260404">
                  <c:v>5.90487</c:v>
                </c:pt>
                <c:pt idx="260405">
                  <c:v>5.9049</c:v>
                </c:pt>
                <c:pt idx="260406">
                  <c:v>5.90492</c:v>
                </c:pt>
                <c:pt idx="260407">
                  <c:v>5.90494</c:v>
                </c:pt>
                <c:pt idx="260408">
                  <c:v>5.90497</c:v>
                </c:pt>
                <c:pt idx="260409">
                  <c:v>5.90499</c:v>
                </c:pt>
                <c:pt idx="260410">
                  <c:v>5.90501</c:v>
                </c:pt>
                <c:pt idx="260411">
                  <c:v>5.90503</c:v>
                </c:pt>
                <c:pt idx="260412">
                  <c:v>5.90506</c:v>
                </c:pt>
                <c:pt idx="260413">
                  <c:v>5.90508</c:v>
                </c:pt>
                <c:pt idx="260414">
                  <c:v>5.9051</c:v>
                </c:pt>
                <c:pt idx="260415">
                  <c:v>5.90512</c:v>
                </c:pt>
                <c:pt idx="260416">
                  <c:v>5.90515</c:v>
                </c:pt>
                <c:pt idx="260417">
                  <c:v>5.90517</c:v>
                </c:pt>
                <c:pt idx="260418">
                  <c:v>5.90519</c:v>
                </c:pt>
                <c:pt idx="260419">
                  <c:v>5.90522</c:v>
                </c:pt>
                <c:pt idx="260420">
                  <c:v>5.90524</c:v>
                </c:pt>
                <c:pt idx="260421">
                  <c:v>5.90526</c:v>
                </c:pt>
                <c:pt idx="260422">
                  <c:v>5.90528</c:v>
                </c:pt>
                <c:pt idx="260423">
                  <c:v>5.90531</c:v>
                </c:pt>
                <c:pt idx="260424">
                  <c:v>5.90533</c:v>
                </c:pt>
                <c:pt idx="260425">
                  <c:v>5.90535</c:v>
                </c:pt>
                <c:pt idx="260426">
                  <c:v>5.90537</c:v>
                </c:pt>
                <c:pt idx="260427">
                  <c:v>5.9054</c:v>
                </c:pt>
                <c:pt idx="260428">
                  <c:v>5.90542</c:v>
                </c:pt>
                <c:pt idx="260429">
                  <c:v>5.90544</c:v>
                </c:pt>
                <c:pt idx="260430">
                  <c:v>5.90547</c:v>
                </c:pt>
                <c:pt idx="260431">
                  <c:v>5.90549</c:v>
                </c:pt>
                <c:pt idx="260432">
                  <c:v>5.90551</c:v>
                </c:pt>
                <c:pt idx="260433">
                  <c:v>5.90553</c:v>
                </c:pt>
                <c:pt idx="260434">
                  <c:v>5.90556</c:v>
                </c:pt>
                <c:pt idx="260435">
                  <c:v>5.90558</c:v>
                </c:pt>
                <c:pt idx="260436">
                  <c:v>5.9056</c:v>
                </c:pt>
                <c:pt idx="260437">
                  <c:v>5.90562</c:v>
                </c:pt>
                <c:pt idx="260438">
                  <c:v>5.90565</c:v>
                </c:pt>
                <c:pt idx="260439">
                  <c:v>5.90567</c:v>
                </c:pt>
                <c:pt idx="260440">
                  <c:v>5.90569</c:v>
                </c:pt>
                <c:pt idx="260441">
                  <c:v>5.90571</c:v>
                </c:pt>
                <c:pt idx="260442">
                  <c:v>5.90574</c:v>
                </c:pt>
                <c:pt idx="260443">
                  <c:v>5.90576</c:v>
                </c:pt>
                <c:pt idx="260444">
                  <c:v>5.90578</c:v>
                </c:pt>
                <c:pt idx="260445">
                  <c:v>5.9058</c:v>
                </c:pt>
                <c:pt idx="260446">
                  <c:v>5.90583</c:v>
                </c:pt>
                <c:pt idx="260447">
                  <c:v>5.90585</c:v>
                </c:pt>
                <c:pt idx="260448">
                  <c:v>5.90587</c:v>
                </c:pt>
                <c:pt idx="260449">
                  <c:v>5.9059</c:v>
                </c:pt>
                <c:pt idx="260450">
                  <c:v>5.90592</c:v>
                </c:pt>
                <c:pt idx="260451">
                  <c:v>5.90594</c:v>
                </c:pt>
                <c:pt idx="260452">
                  <c:v>5.90596</c:v>
                </c:pt>
                <c:pt idx="260453">
                  <c:v>5.90599</c:v>
                </c:pt>
                <c:pt idx="260454">
                  <c:v>5.90601</c:v>
                </c:pt>
                <c:pt idx="260455">
                  <c:v>5.90603</c:v>
                </c:pt>
                <c:pt idx="260456">
                  <c:v>5.90605</c:v>
                </c:pt>
                <c:pt idx="260457">
                  <c:v>5.90608</c:v>
                </c:pt>
                <c:pt idx="260458">
                  <c:v>5.9061</c:v>
                </c:pt>
                <c:pt idx="260459">
                  <c:v>5.90612</c:v>
                </c:pt>
                <c:pt idx="260460">
                  <c:v>5.90615</c:v>
                </c:pt>
                <c:pt idx="260461">
                  <c:v>5.90617</c:v>
                </c:pt>
                <c:pt idx="260462">
                  <c:v>5.90619</c:v>
                </c:pt>
                <c:pt idx="260463">
                  <c:v>5.90621</c:v>
                </c:pt>
                <c:pt idx="260464">
                  <c:v>5.90624</c:v>
                </c:pt>
                <c:pt idx="260465">
                  <c:v>5.90626</c:v>
                </c:pt>
                <c:pt idx="260466">
                  <c:v>5.90628</c:v>
                </c:pt>
                <c:pt idx="260467">
                  <c:v>5.9063</c:v>
                </c:pt>
                <c:pt idx="260468">
                  <c:v>5.90633</c:v>
                </c:pt>
                <c:pt idx="260469">
                  <c:v>5.90635</c:v>
                </c:pt>
                <c:pt idx="260470">
                  <c:v>5.90637</c:v>
                </c:pt>
                <c:pt idx="260471">
                  <c:v>5.90639</c:v>
                </c:pt>
                <c:pt idx="260472">
                  <c:v>5.90642</c:v>
                </c:pt>
                <c:pt idx="260473">
                  <c:v>5.90644</c:v>
                </c:pt>
                <c:pt idx="260474">
                  <c:v>5.90646</c:v>
                </c:pt>
                <c:pt idx="260475">
                  <c:v>5.90648</c:v>
                </c:pt>
                <c:pt idx="260476">
                  <c:v>5.90651</c:v>
                </c:pt>
                <c:pt idx="260477">
                  <c:v>5.90653</c:v>
                </c:pt>
                <c:pt idx="260478">
                  <c:v>5.90655</c:v>
                </c:pt>
                <c:pt idx="260479">
                  <c:v>5.90658</c:v>
                </c:pt>
                <c:pt idx="260480">
                  <c:v>5.9066</c:v>
                </c:pt>
                <c:pt idx="260481">
                  <c:v>5.90662</c:v>
                </c:pt>
                <c:pt idx="260482">
                  <c:v>5.90664</c:v>
                </c:pt>
                <c:pt idx="260483">
                  <c:v>5.90667</c:v>
                </c:pt>
                <c:pt idx="260484">
                  <c:v>5.90669</c:v>
                </c:pt>
                <c:pt idx="260485">
                  <c:v>5.90671</c:v>
                </c:pt>
                <c:pt idx="260486">
                  <c:v>5.90674</c:v>
                </c:pt>
                <c:pt idx="260487">
                  <c:v>5.90676</c:v>
                </c:pt>
                <c:pt idx="260488">
                  <c:v>5.90678</c:v>
                </c:pt>
                <c:pt idx="260489">
                  <c:v>5.9068</c:v>
                </c:pt>
                <c:pt idx="260490">
                  <c:v>5.90683</c:v>
                </c:pt>
                <c:pt idx="260491">
                  <c:v>5.90685</c:v>
                </c:pt>
                <c:pt idx="260492">
                  <c:v>5.90687</c:v>
                </c:pt>
                <c:pt idx="260493">
                  <c:v>5.90689</c:v>
                </c:pt>
                <c:pt idx="260494">
                  <c:v>5.90692</c:v>
                </c:pt>
                <c:pt idx="260495">
                  <c:v>5.90694</c:v>
                </c:pt>
                <c:pt idx="260496">
                  <c:v>5.90696</c:v>
                </c:pt>
                <c:pt idx="260497">
                  <c:v>5.90698</c:v>
                </c:pt>
                <c:pt idx="260498">
                  <c:v>5.90701</c:v>
                </c:pt>
                <c:pt idx="260499">
                  <c:v>5.90703</c:v>
                </c:pt>
                <c:pt idx="260500">
                  <c:v>5.90705</c:v>
                </c:pt>
                <c:pt idx="260501">
                  <c:v>5.90707</c:v>
                </c:pt>
                <c:pt idx="260502">
                  <c:v>5.9071</c:v>
                </c:pt>
                <c:pt idx="260503">
                  <c:v>5.90712</c:v>
                </c:pt>
                <c:pt idx="260504">
                  <c:v>5.90714</c:v>
                </c:pt>
                <c:pt idx="260505">
                  <c:v>5.90717</c:v>
                </c:pt>
                <c:pt idx="260506">
                  <c:v>5.90719</c:v>
                </c:pt>
                <c:pt idx="260507">
                  <c:v>5.90721</c:v>
                </c:pt>
                <c:pt idx="260508">
                  <c:v>5.90723</c:v>
                </c:pt>
                <c:pt idx="260509">
                  <c:v>5.90726</c:v>
                </c:pt>
                <c:pt idx="260510">
                  <c:v>5.90728</c:v>
                </c:pt>
                <c:pt idx="260511">
                  <c:v>5.9073</c:v>
                </c:pt>
                <c:pt idx="260512">
                  <c:v>5.90732</c:v>
                </c:pt>
                <c:pt idx="260513">
                  <c:v>5.90735</c:v>
                </c:pt>
                <c:pt idx="260514">
                  <c:v>5.90737</c:v>
                </c:pt>
                <c:pt idx="260515">
                  <c:v>5.90739</c:v>
                </c:pt>
                <c:pt idx="260516">
                  <c:v>5.90742</c:v>
                </c:pt>
                <c:pt idx="260517">
                  <c:v>5.90744</c:v>
                </c:pt>
                <c:pt idx="260518">
                  <c:v>5.90746</c:v>
                </c:pt>
                <c:pt idx="260519">
                  <c:v>5.90748</c:v>
                </c:pt>
                <c:pt idx="260520">
                  <c:v>5.90751</c:v>
                </c:pt>
                <c:pt idx="260521">
                  <c:v>5.90753</c:v>
                </c:pt>
                <c:pt idx="260522">
                  <c:v>5.90755</c:v>
                </c:pt>
                <c:pt idx="260523">
                  <c:v>5.90757</c:v>
                </c:pt>
                <c:pt idx="260524">
                  <c:v>5.9076</c:v>
                </c:pt>
                <c:pt idx="260525">
                  <c:v>5.90762</c:v>
                </c:pt>
                <c:pt idx="260526">
                  <c:v>5.90764</c:v>
                </c:pt>
                <c:pt idx="260527">
                  <c:v>5.90766</c:v>
                </c:pt>
                <c:pt idx="260528">
                  <c:v>5.90769</c:v>
                </c:pt>
                <c:pt idx="260529">
                  <c:v>5.90771</c:v>
                </c:pt>
                <c:pt idx="260530">
                  <c:v>5.90773</c:v>
                </c:pt>
                <c:pt idx="260531">
                  <c:v>5.90775</c:v>
                </c:pt>
                <c:pt idx="260532">
                  <c:v>5.90778</c:v>
                </c:pt>
                <c:pt idx="260533">
                  <c:v>5.9078</c:v>
                </c:pt>
                <c:pt idx="260534">
                  <c:v>5.90782</c:v>
                </c:pt>
                <c:pt idx="260535">
                  <c:v>5.90785</c:v>
                </c:pt>
                <c:pt idx="260536">
                  <c:v>5.90787</c:v>
                </c:pt>
                <c:pt idx="260537">
                  <c:v>5.90789</c:v>
                </c:pt>
                <c:pt idx="260538">
                  <c:v>5.90791</c:v>
                </c:pt>
                <c:pt idx="260539">
                  <c:v>5.90794</c:v>
                </c:pt>
                <c:pt idx="260540">
                  <c:v>5.90796</c:v>
                </c:pt>
                <c:pt idx="260541">
                  <c:v>5.90798</c:v>
                </c:pt>
                <c:pt idx="260542">
                  <c:v>5.90801</c:v>
                </c:pt>
                <c:pt idx="260543">
                  <c:v>5.90803</c:v>
                </c:pt>
                <c:pt idx="260544">
                  <c:v>5.90805</c:v>
                </c:pt>
                <c:pt idx="260545">
                  <c:v>5.90807</c:v>
                </c:pt>
                <c:pt idx="260546">
                  <c:v>5.9081</c:v>
                </c:pt>
                <c:pt idx="260547">
                  <c:v>5.90812</c:v>
                </c:pt>
                <c:pt idx="260548">
                  <c:v>5.90814</c:v>
                </c:pt>
                <c:pt idx="260549">
                  <c:v>5.90816</c:v>
                </c:pt>
                <c:pt idx="260550">
                  <c:v>5.90819</c:v>
                </c:pt>
                <c:pt idx="260551">
                  <c:v>5.90821</c:v>
                </c:pt>
                <c:pt idx="260552">
                  <c:v>5.90823</c:v>
                </c:pt>
                <c:pt idx="260553">
                  <c:v>5.90825</c:v>
                </c:pt>
                <c:pt idx="260554">
                  <c:v>5.90828</c:v>
                </c:pt>
                <c:pt idx="260555">
                  <c:v>5.9083</c:v>
                </c:pt>
                <c:pt idx="260556">
                  <c:v>5.90832</c:v>
                </c:pt>
                <c:pt idx="260557">
                  <c:v>5.90834</c:v>
                </c:pt>
                <c:pt idx="260558">
                  <c:v>5.90837</c:v>
                </c:pt>
                <c:pt idx="260559">
                  <c:v>5.90839</c:v>
                </c:pt>
                <c:pt idx="260560">
                  <c:v>5.90841</c:v>
                </c:pt>
                <c:pt idx="260561">
                  <c:v>5.90843</c:v>
                </c:pt>
                <c:pt idx="260562">
                  <c:v>5.90846</c:v>
                </c:pt>
                <c:pt idx="260563">
                  <c:v>5.90848</c:v>
                </c:pt>
                <c:pt idx="260564">
                  <c:v>5.9085</c:v>
                </c:pt>
                <c:pt idx="260565">
                  <c:v>5.90853</c:v>
                </c:pt>
                <c:pt idx="260566">
                  <c:v>5.90855</c:v>
                </c:pt>
                <c:pt idx="260567">
                  <c:v>5.90857</c:v>
                </c:pt>
                <c:pt idx="260568">
                  <c:v>5.90859</c:v>
                </c:pt>
                <c:pt idx="260569">
                  <c:v>5.90862</c:v>
                </c:pt>
                <c:pt idx="260570">
                  <c:v>5.90864</c:v>
                </c:pt>
                <c:pt idx="260571">
                  <c:v>5.90866</c:v>
                </c:pt>
                <c:pt idx="260572">
                  <c:v>5.90869</c:v>
                </c:pt>
                <c:pt idx="260573">
                  <c:v>5.90871</c:v>
                </c:pt>
                <c:pt idx="260574">
                  <c:v>5.90873</c:v>
                </c:pt>
                <c:pt idx="260575">
                  <c:v>5.90875</c:v>
                </c:pt>
                <c:pt idx="260576">
                  <c:v>5.90878</c:v>
                </c:pt>
                <c:pt idx="260577">
                  <c:v>5.9088</c:v>
                </c:pt>
                <c:pt idx="260578">
                  <c:v>5.90882</c:v>
                </c:pt>
                <c:pt idx="260579">
                  <c:v>5.90884</c:v>
                </c:pt>
                <c:pt idx="260580">
                  <c:v>5.90887</c:v>
                </c:pt>
                <c:pt idx="260581">
                  <c:v>5.90889</c:v>
                </c:pt>
                <c:pt idx="260582">
                  <c:v>5.90891</c:v>
                </c:pt>
                <c:pt idx="260583">
                  <c:v>5.90893</c:v>
                </c:pt>
                <c:pt idx="260584">
                  <c:v>5.90896</c:v>
                </c:pt>
                <c:pt idx="260585">
                  <c:v>5.90898</c:v>
                </c:pt>
                <c:pt idx="260586">
                  <c:v>5.909</c:v>
                </c:pt>
                <c:pt idx="260587">
                  <c:v>5.90902</c:v>
                </c:pt>
                <c:pt idx="260588">
                  <c:v>5.90905</c:v>
                </c:pt>
                <c:pt idx="260589">
                  <c:v>5.90907</c:v>
                </c:pt>
                <c:pt idx="260590">
                  <c:v>5.90909</c:v>
                </c:pt>
                <c:pt idx="260591">
                  <c:v>5.90912</c:v>
                </c:pt>
                <c:pt idx="260592">
                  <c:v>5.90914</c:v>
                </c:pt>
                <c:pt idx="260593">
                  <c:v>5.90916</c:v>
                </c:pt>
                <c:pt idx="260594">
                  <c:v>5.90918</c:v>
                </c:pt>
                <c:pt idx="260595">
                  <c:v>5.90921</c:v>
                </c:pt>
                <c:pt idx="260596">
                  <c:v>5.90923</c:v>
                </c:pt>
                <c:pt idx="260597">
                  <c:v>5.90925</c:v>
                </c:pt>
                <c:pt idx="260598">
                  <c:v>5.90927</c:v>
                </c:pt>
                <c:pt idx="260599">
                  <c:v>5.9093</c:v>
                </c:pt>
                <c:pt idx="260600">
                  <c:v>5.90932</c:v>
                </c:pt>
                <c:pt idx="260601">
                  <c:v>5.90934</c:v>
                </c:pt>
                <c:pt idx="260602">
                  <c:v>5.90937</c:v>
                </c:pt>
                <c:pt idx="260603">
                  <c:v>5.90939</c:v>
                </c:pt>
                <c:pt idx="260604">
                  <c:v>5.90941</c:v>
                </c:pt>
                <c:pt idx="260605">
                  <c:v>5.90943</c:v>
                </c:pt>
                <c:pt idx="260606">
                  <c:v>5.90946</c:v>
                </c:pt>
                <c:pt idx="260607">
                  <c:v>5.90948</c:v>
                </c:pt>
                <c:pt idx="260608">
                  <c:v>5.9095</c:v>
                </c:pt>
                <c:pt idx="260609">
                  <c:v>5.90952</c:v>
                </c:pt>
                <c:pt idx="260610">
                  <c:v>5.90955</c:v>
                </c:pt>
                <c:pt idx="260611">
                  <c:v>5.90957</c:v>
                </c:pt>
                <c:pt idx="260612">
                  <c:v>5.90959</c:v>
                </c:pt>
                <c:pt idx="260613">
                  <c:v>5.90961</c:v>
                </c:pt>
                <c:pt idx="260614">
                  <c:v>5.90964</c:v>
                </c:pt>
                <c:pt idx="260615">
                  <c:v>5.90966</c:v>
                </c:pt>
                <c:pt idx="260616">
                  <c:v>5.90968</c:v>
                </c:pt>
                <c:pt idx="260617">
                  <c:v>5.9097</c:v>
                </c:pt>
                <c:pt idx="260618">
                  <c:v>5.90973</c:v>
                </c:pt>
                <c:pt idx="260619">
                  <c:v>5.90975</c:v>
                </c:pt>
                <c:pt idx="260620">
                  <c:v>5.90977</c:v>
                </c:pt>
                <c:pt idx="260621">
                  <c:v>5.9098</c:v>
                </c:pt>
                <c:pt idx="260622">
                  <c:v>5.90982</c:v>
                </c:pt>
                <c:pt idx="260623">
                  <c:v>5.90984</c:v>
                </c:pt>
                <c:pt idx="260624">
                  <c:v>5.90986</c:v>
                </c:pt>
                <c:pt idx="260625">
                  <c:v>5.90989</c:v>
                </c:pt>
                <c:pt idx="260626">
                  <c:v>5.90991</c:v>
                </c:pt>
                <c:pt idx="260627">
                  <c:v>5.90993</c:v>
                </c:pt>
                <c:pt idx="260628">
                  <c:v>5.90996</c:v>
                </c:pt>
                <c:pt idx="260629">
                  <c:v>5.90998</c:v>
                </c:pt>
                <c:pt idx="260630">
                  <c:v>5.91</c:v>
                </c:pt>
                <c:pt idx="260631">
                  <c:v>5.91002</c:v>
                </c:pt>
                <c:pt idx="260632">
                  <c:v>5.91005</c:v>
                </c:pt>
                <c:pt idx="260633">
                  <c:v>5.91007</c:v>
                </c:pt>
                <c:pt idx="260634">
                  <c:v>5.91009</c:v>
                </c:pt>
                <c:pt idx="260635">
                  <c:v>5.91011</c:v>
                </c:pt>
                <c:pt idx="260636">
                  <c:v>5.91014</c:v>
                </c:pt>
                <c:pt idx="260637">
                  <c:v>5.91016</c:v>
                </c:pt>
                <c:pt idx="260638">
                  <c:v>5.91018</c:v>
                </c:pt>
                <c:pt idx="260639">
                  <c:v>5.9102</c:v>
                </c:pt>
                <c:pt idx="260640">
                  <c:v>5.91023</c:v>
                </c:pt>
                <c:pt idx="260641">
                  <c:v>5.91025</c:v>
                </c:pt>
                <c:pt idx="260642">
                  <c:v>5.91027</c:v>
                </c:pt>
                <c:pt idx="260643">
                  <c:v>5.91029</c:v>
                </c:pt>
                <c:pt idx="260644">
                  <c:v>5.91032</c:v>
                </c:pt>
                <c:pt idx="260645">
                  <c:v>5.91034</c:v>
                </c:pt>
                <c:pt idx="260646">
                  <c:v>5.91036</c:v>
                </c:pt>
                <c:pt idx="260647">
                  <c:v>5.91038</c:v>
                </c:pt>
                <c:pt idx="260648">
                  <c:v>5.91041</c:v>
                </c:pt>
                <c:pt idx="260649">
                  <c:v>5.91043</c:v>
                </c:pt>
                <c:pt idx="260650">
                  <c:v>5.91045</c:v>
                </c:pt>
                <c:pt idx="260651">
                  <c:v>5.91048</c:v>
                </c:pt>
                <c:pt idx="260652">
                  <c:v>5.9105</c:v>
                </c:pt>
                <c:pt idx="260653">
                  <c:v>5.91052</c:v>
                </c:pt>
                <c:pt idx="260654">
                  <c:v>5.91054</c:v>
                </c:pt>
                <c:pt idx="260655">
                  <c:v>5.91057</c:v>
                </c:pt>
                <c:pt idx="260656">
                  <c:v>5.91059</c:v>
                </c:pt>
                <c:pt idx="260657">
                  <c:v>5.91061</c:v>
                </c:pt>
                <c:pt idx="260658">
                  <c:v>5.91064</c:v>
                </c:pt>
                <c:pt idx="260659">
                  <c:v>5.91066</c:v>
                </c:pt>
                <c:pt idx="260660">
                  <c:v>5.91068</c:v>
                </c:pt>
                <c:pt idx="260661">
                  <c:v>5.9107</c:v>
                </c:pt>
                <c:pt idx="260662">
                  <c:v>5.91073</c:v>
                </c:pt>
                <c:pt idx="260663">
                  <c:v>5.91075</c:v>
                </c:pt>
                <c:pt idx="260664">
                  <c:v>5.91077</c:v>
                </c:pt>
                <c:pt idx="260665">
                  <c:v>5.91079</c:v>
                </c:pt>
                <c:pt idx="260666">
                  <c:v>5.91082</c:v>
                </c:pt>
                <c:pt idx="260667">
                  <c:v>5.91084</c:v>
                </c:pt>
                <c:pt idx="260668">
                  <c:v>5.91086</c:v>
                </c:pt>
                <c:pt idx="260669">
                  <c:v>5.91088</c:v>
                </c:pt>
                <c:pt idx="260670">
                  <c:v>5.91091</c:v>
                </c:pt>
                <c:pt idx="260671">
                  <c:v>5.91093</c:v>
                </c:pt>
                <c:pt idx="260672">
                  <c:v>5.91095</c:v>
                </c:pt>
                <c:pt idx="260673">
                  <c:v>5.91097</c:v>
                </c:pt>
                <c:pt idx="260674">
                  <c:v>5.911</c:v>
                </c:pt>
                <c:pt idx="260675">
                  <c:v>5.91102</c:v>
                </c:pt>
                <c:pt idx="260676">
                  <c:v>5.91104</c:v>
                </c:pt>
                <c:pt idx="260677">
                  <c:v>5.91107</c:v>
                </c:pt>
                <c:pt idx="260678">
                  <c:v>5.91109</c:v>
                </c:pt>
                <c:pt idx="260679">
                  <c:v>5.91111</c:v>
                </c:pt>
                <c:pt idx="260680">
                  <c:v>5.91113</c:v>
                </c:pt>
                <c:pt idx="260681">
                  <c:v>5.91116</c:v>
                </c:pt>
                <c:pt idx="260682">
                  <c:v>5.91118</c:v>
                </c:pt>
                <c:pt idx="260683">
                  <c:v>5.9112</c:v>
                </c:pt>
                <c:pt idx="260684">
                  <c:v>5.91122</c:v>
                </c:pt>
                <c:pt idx="260685">
                  <c:v>5.91125</c:v>
                </c:pt>
                <c:pt idx="260686">
                  <c:v>5.91127</c:v>
                </c:pt>
                <c:pt idx="260687">
                  <c:v>5.91129</c:v>
                </c:pt>
                <c:pt idx="260688">
                  <c:v>5.91132</c:v>
                </c:pt>
                <c:pt idx="260689">
                  <c:v>5.91134</c:v>
                </c:pt>
                <c:pt idx="260690">
                  <c:v>5.91136</c:v>
                </c:pt>
                <c:pt idx="260691">
                  <c:v>5.91138</c:v>
                </c:pt>
                <c:pt idx="260692">
                  <c:v>5.91141</c:v>
                </c:pt>
                <c:pt idx="260693">
                  <c:v>5.91143</c:v>
                </c:pt>
                <c:pt idx="260694">
                  <c:v>5.91145</c:v>
                </c:pt>
                <c:pt idx="260695">
                  <c:v>5.91147</c:v>
                </c:pt>
                <c:pt idx="260696">
                  <c:v>5.9115</c:v>
                </c:pt>
                <c:pt idx="260697">
                  <c:v>5.91152</c:v>
                </c:pt>
                <c:pt idx="260698">
                  <c:v>5.91154</c:v>
                </c:pt>
                <c:pt idx="260699">
                  <c:v>5.91157</c:v>
                </c:pt>
                <c:pt idx="260700">
                  <c:v>5.91159</c:v>
                </c:pt>
                <c:pt idx="260701">
                  <c:v>5.91161</c:v>
                </c:pt>
                <c:pt idx="260702">
                  <c:v>5.91163</c:v>
                </c:pt>
                <c:pt idx="260703">
                  <c:v>5.91165</c:v>
                </c:pt>
                <c:pt idx="260704">
                  <c:v>5.91168</c:v>
                </c:pt>
                <c:pt idx="260705">
                  <c:v>5.9117</c:v>
                </c:pt>
                <c:pt idx="260706">
                  <c:v>5.91172</c:v>
                </c:pt>
                <c:pt idx="260707">
                  <c:v>5.91175</c:v>
                </c:pt>
                <c:pt idx="260708">
                  <c:v>5.91177</c:v>
                </c:pt>
                <c:pt idx="260709">
                  <c:v>5.91179</c:v>
                </c:pt>
                <c:pt idx="260710">
                  <c:v>5.91181</c:v>
                </c:pt>
                <c:pt idx="260711">
                  <c:v>5.91184</c:v>
                </c:pt>
                <c:pt idx="260712">
                  <c:v>5.91186</c:v>
                </c:pt>
                <c:pt idx="260713">
                  <c:v>5.91188</c:v>
                </c:pt>
                <c:pt idx="260714">
                  <c:v>5.9119</c:v>
                </c:pt>
                <c:pt idx="260715">
                  <c:v>5.91193</c:v>
                </c:pt>
                <c:pt idx="260716">
                  <c:v>5.91195</c:v>
                </c:pt>
                <c:pt idx="260717">
                  <c:v>5.91197</c:v>
                </c:pt>
                <c:pt idx="260718">
                  <c:v>5.912</c:v>
                </c:pt>
                <c:pt idx="260719">
                  <c:v>5.91202</c:v>
                </c:pt>
                <c:pt idx="260720">
                  <c:v>5.91204</c:v>
                </c:pt>
                <c:pt idx="260721">
                  <c:v>5.91206</c:v>
                </c:pt>
                <c:pt idx="260722">
                  <c:v>5.91209</c:v>
                </c:pt>
                <c:pt idx="260723">
                  <c:v>5.91211</c:v>
                </c:pt>
                <c:pt idx="260724">
                  <c:v>5.91213</c:v>
                </c:pt>
                <c:pt idx="260725">
                  <c:v>5.91215</c:v>
                </c:pt>
                <c:pt idx="260726">
                  <c:v>5.91218</c:v>
                </c:pt>
                <c:pt idx="260727">
                  <c:v>5.9122</c:v>
                </c:pt>
                <c:pt idx="260728">
                  <c:v>5.91222</c:v>
                </c:pt>
                <c:pt idx="260729">
                  <c:v>5.91225</c:v>
                </c:pt>
                <c:pt idx="260730">
                  <c:v>5.91227</c:v>
                </c:pt>
                <c:pt idx="260731">
                  <c:v>5.91229</c:v>
                </c:pt>
                <c:pt idx="260732">
                  <c:v>5.91231</c:v>
                </c:pt>
                <c:pt idx="260733">
                  <c:v>5.91234</c:v>
                </c:pt>
                <c:pt idx="260734">
                  <c:v>5.91236</c:v>
                </c:pt>
                <c:pt idx="260735">
                  <c:v>5.91238</c:v>
                </c:pt>
                <c:pt idx="260736">
                  <c:v>5.9124</c:v>
                </c:pt>
                <c:pt idx="260737">
                  <c:v>5.91243</c:v>
                </c:pt>
                <c:pt idx="260738">
                  <c:v>5.91245</c:v>
                </c:pt>
                <c:pt idx="260739">
                  <c:v>5.91247</c:v>
                </c:pt>
                <c:pt idx="260740">
                  <c:v>5.91249</c:v>
                </c:pt>
                <c:pt idx="260741">
                  <c:v>5.91252</c:v>
                </c:pt>
                <c:pt idx="260742">
                  <c:v>5.91254</c:v>
                </c:pt>
                <c:pt idx="260743">
                  <c:v>5.91256</c:v>
                </c:pt>
                <c:pt idx="260744">
                  <c:v>5.91258</c:v>
                </c:pt>
                <c:pt idx="260745">
                  <c:v>5.91261</c:v>
                </c:pt>
                <c:pt idx="260746">
                  <c:v>5.91263</c:v>
                </c:pt>
                <c:pt idx="260747">
                  <c:v>5.91265</c:v>
                </c:pt>
                <c:pt idx="260748">
                  <c:v>5.91268</c:v>
                </c:pt>
                <c:pt idx="260749">
                  <c:v>5.9127</c:v>
                </c:pt>
                <c:pt idx="260750">
                  <c:v>5.91272</c:v>
                </c:pt>
                <c:pt idx="260751">
                  <c:v>5.91274</c:v>
                </c:pt>
                <c:pt idx="260752">
                  <c:v>5.91277</c:v>
                </c:pt>
                <c:pt idx="260753">
                  <c:v>5.91279</c:v>
                </c:pt>
                <c:pt idx="260754">
                  <c:v>5.91281</c:v>
                </c:pt>
                <c:pt idx="260755">
                  <c:v>5.91283</c:v>
                </c:pt>
                <c:pt idx="260756">
                  <c:v>5.91286</c:v>
                </c:pt>
                <c:pt idx="260757">
                  <c:v>5.91288</c:v>
                </c:pt>
                <c:pt idx="260758">
                  <c:v>5.9129</c:v>
                </c:pt>
                <c:pt idx="260759">
                  <c:v>5.91293</c:v>
                </c:pt>
                <c:pt idx="260760">
                  <c:v>5.91295</c:v>
                </c:pt>
                <c:pt idx="260761">
                  <c:v>5.91297</c:v>
                </c:pt>
                <c:pt idx="260762">
                  <c:v>5.91299</c:v>
                </c:pt>
                <c:pt idx="260763">
                  <c:v>5.91302</c:v>
                </c:pt>
                <c:pt idx="260764">
                  <c:v>5.91304</c:v>
                </c:pt>
                <c:pt idx="260765">
                  <c:v>5.91306</c:v>
                </c:pt>
                <c:pt idx="260766">
                  <c:v>5.91308</c:v>
                </c:pt>
                <c:pt idx="260767">
                  <c:v>5.91311</c:v>
                </c:pt>
                <c:pt idx="260768">
                  <c:v>5.91313</c:v>
                </c:pt>
                <c:pt idx="260769">
                  <c:v>5.91315</c:v>
                </c:pt>
                <c:pt idx="260770">
                  <c:v>5.91317</c:v>
                </c:pt>
                <c:pt idx="260771">
                  <c:v>5.9132</c:v>
                </c:pt>
                <c:pt idx="260772">
                  <c:v>5.91322</c:v>
                </c:pt>
                <c:pt idx="260773">
                  <c:v>5.91324</c:v>
                </c:pt>
                <c:pt idx="260774">
                  <c:v>5.91326</c:v>
                </c:pt>
                <c:pt idx="260775">
                  <c:v>5.91329</c:v>
                </c:pt>
                <c:pt idx="260776">
                  <c:v>5.91331</c:v>
                </c:pt>
                <c:pt idx="260777">
                  <c:v>5.91333</c:v>
                </c:pt>
                <c:pt idx="260778">
                  <c:v>5.91336</c:v>
                </c:pt>
                <c:pt idx="260779">
                  <c:v>5.91338</c:v>
                </c:pt>
                <c:pt idx="260780">
                  <c:v>5.9134</c:v>
                </c:pt>
                <c:pt idx="260781">
                  <c:v>5.91342</c:v>
                </c:pt>
                <c:pt idx="260782">
                  <c:v>5.91345</c:v>
                </c:pt>
                <c:pt idx="260783">
                  <c:v>5.91347</c:v>
                </c:pt>
                <c:pt idx="260784">
                  <c:v>5.91349</c:v>
                </c:pt>
                <c:pt idx="260785">
                  <c:v>5.91352</c:v>
                </c:pt>
                <c:pt idx="260786">
                  <c:v>5.91354</c:v>
                </c:pt>
                <c:pt idx="260787">
                  <c:v>5.91356</c:v>
                </c:pt>
                <c:pt idx="260788">
                  <c:v>5.91358</c:v>
                </c:pt>
                <c:pt idx="260789">
                  <c:v>5.91361</c:v>
                </c:pt>
                <c:pt idx="260790">
                  <c:v>5.91363</c:v>
                </c:pt>
                <c:pt idx="260791">
                  <c:v>5.91365</c:v>
                </c:pt>
                <c:pt idx="260792">
                  <c:v>5.91367</c:v>
                </c:pt>
                <c:pt idx="260793">
                  <c:v>5.9137</c:v>
                </c:pt>
                <c:pt idx="260794">
                  <c:v>5.91372</c:v>
                </c:pt>
                <c:pt idx="260795">
                  <c:v>5.91374</c:v>
                </c:pt>
                <c:pt idx="260796">
                  <c:v>5.91376</c:v>
                </c:pt>
                <c:pt idx="260797">
                  <c:v>5.91379</c:v>
                </c:pt>
                <c:pt idx="260798">
                  <c:v>5.91381</c:v>
                </c:pt>
                <c:pt idx="260799">
                  <c:v>5.91383</c:v>
                </c:pt>
                <c:pt idx="260800">
                  <c:v>5.91385</c:v>
                </c:pt>
                <c:pt idx="260801">
                  <c:v>5.91388</c:v>
                </c:pt>
                <c:pt idx="260802">
                  <c:v>5.9139</c:v>
                </c:pt>
                <c:pt idx="260803">
                  <c:v>5.91392</c:v>
                </c:pt>
                <c:pt idx="260804">
                  <c:v>5.91395</c:v>
                </c:pt>
                <c:pt idx="260805">
                  <c:v>5.91397</c:v>
                </c:pt>
                <c:pt idx="260806">
                  <c:v>5.91399</c:v>
                </c:pt>
                <c:pt idx="260807">
                  <c:v>5.91401</c:v>
                </c:pt>
                <c:pt idx="260808">
                  <c:v>5.91404</c:v>
                </c:pt>
                <c:pt idx="260809">
                  <c:v>5.91406</c:v>
                </c:pt>
                <c:pt idx="260810">
                  <c:v>5.91408</c:v>
                </c:pt>
                <c:pt idx="260811">
                  <c:v>5.9141</c:v>
                </c:pt>
                <c:pt idx="260812">
                  <c:v>5.91413</c:v>
                </c:pt>
                <c:pt idx="260813">
                  <c:v>5.91415</c:v>
                </c:pt>
                <c:pt idx="260814">
                  <c:v>5.91417</c:v>
                </c:pt>
                <c:pt idx="260815">
                  <c:v>5.9142</c:v>
                </c:pt>
                <c:pt idx="260816">
                  <c:v>5.91422</c:v>
                </c:pt>
                <c:pt idx="260817">
                  <c:v>5.91424</c:v>
                </c:pt>
                <c:pt idx="260818">
                  <c:v>5.91426</c:v>
                </c:pt>
                <c:pt idx="260819">
                  <c:v>5.91429</c:v>
                </c:pt>
                <c:pt idx="260820">
                  <c:v>5.91431</c:v>
                </c:pt>
                <c:pt idx="260821">
                  <c:v>5.91433</c:v>
                </c:pt>
                <c:pt idx="260822">
                  <c:v>5.91435</c:v>
                </c:pt>
                <c:pt idx="260823">
                  <c:v>5.91438</c:v>
                </c:pt>
                <c:pt idx="260824">
                  <c:v>5.9144</c:v>
                </c:pt>
                <c:pt idx="260825">
                  <c:v>5.91442</c:v>
                </c:pt>
                <c:pt idx="260826">
                  <c:v>5.91444</c:v>
                </c:pt>
                <c:pt idx="260827">
                  <c:v>5.91447</c:v>
                </c:pt>
                <c:pt idx="260828">
                  <c:v>5.91449</c:v>
                </c:pt>
                <c:pt idx="260829">
                  <c:v>5.91451</c:v>
                </c:pt>
                <c:pt idx="260830">
                  <c:v>5.91453</c:v>
                </c:pt>
                <c:pt idx="260831">
                  <c:v>5.91456</c:v>
                </c:pt>
                <c:pt idx="260832">
                  <c:v>5.91458</c:v>
                </c:pt>
                <c:pt idx="260833">
                  <c:v>5.9146</c:v>
                </c:pt>
                <c:pt idx="260834">
                  <c:v>5.91463</c:v>
                </c:pt>
                <c:pt idx="260835">
                  <c:v>5.91465</c:v>
                </c:pt>
                <c:pt idx="260836">
                  <c:v>5.91467</c:v>
                </c:pt>
                <c:pt idx="260837">
                  <c:v>5.91469</c:v>
                </c:pt>
                <c:pt idx="260838">
                  <c:v>5.91472</c:v>
                </c:pt>
                <c:pt idx="260839">
                  <c:v>5.91474</c:v>
                </c:pt>
                <c:pt idx="260840">
                  <c:v>5.91476</c:v>
                </c:pt>
                <c:pt idx="260841">
                  <c:v>5.91479</c:v>
                </c:pt>
                <c:pt idx="260842">
                  <c:v>5.91481</c:v>
                </c:pt>
                <c:pt idx="260843">
                  <c:v>5.91483</c:v>
                </c:pt>
                <c:pt idx="260844">
                  <c:v>5.91485</c:v>
                </c:pt>
                <c:pt idx="260845">
                  <c:v>5.91488</c:v>
                </c:pt>
                <c:pt idx="260846">
                  <c:v>5.9149</c:v>
                </c:pt>
                <c:pt idx="260847">
                  <c:v>5.91492</c:v>
                </c:pt>
                <c:pt idx="260848">
                  <c:v>5.91494</c:v>
                </c:pt>
                <c:pt idx="260849">
                  <c:v>5.91497</c:v>
                </c:pt>
                <c:pt idx="260850">
                  <c:v>5.91499</c:v>
                </c:pt>
                <c:pt idx="260851">
                  <c:v>5.91501</c:v>
                </c:pt>
                <c:pt idx="260852">
                  <c:v>5.91503</c:v>
                </c:pt>
                <c:pt idx="260853">
                  <c:v>5.91506</c:v>
                </c:pt>
                <c:pt idx="260854">
                  <c:v>5.91508</c:v>
                </c:pt>
                <c:pt idx="260855">
                  <c:v>5.9151</c:v>
                </c:pt>
                <c:pt idx="260856">
                  <c:v>5.91512</c:v>
                </c:pt>
                <c:pt idx="260857">
                  <c:v>5.91515</c:v>
                </c:pt>
                <c:pt idx="260858">
                  <c:v>5.91517</c:v>
                </c:pt>
                <c:pt idx="260859">
                  <c:v>5.91519</c:v>
                </c:pt>
                <c:pt idx="260860">
                  <c:v>5.91521</c:v>
                </c:pt>
                <c:pt idx="260861">
                  <c:v>5.91524</c:v>
                </c:pt>
                <c:pt idx="260862">
                  <c:v>5.91526</c:v>
                </c:pt>
                <c:pt idx="260863">
                  <c:v>5.91528</c:v>
                </c:pt>
                <c:pt idx="260864">
                  <c:v>5.91531</c:v>
                </c:pt>
                <c:pt idx="260865">
                  <c:v>5.91533</c:v>
                </c:pt>
                <c:pt idx="260866">
                  <c:v>5.91535</c:v>
                </c:pt>
                <c:pt idx="260867">
                  <c:v>5.91537</c:v>
                </c:pt>
                <c:pt idx="260868">
                  <c:v>5.9154</c:v>
                </c:pt>
                <c:pt idx="260869">
                  <c:v>5.91542</c:v>
                </c:pt>
                <c:pt idx="260870">
                  <c:v>5.91544</c:v>
                </c:pt>
                <c:pt idx="260871">
                  <c:v>5.91547</c:v>
                </c:pt>
                <c:pt idx="260872">
                  <c:v>5.91549</c:v>
                </c:pt>
                <c:pt idx="260873">
                  <c:v>5.91551</c:v>
                </c:pt>
                <c:pt idx="260874">
                  <c:v>5.91553</c:v>
                </c:pt>
                <c:pt idx="260875">
                  <c:v>5.91556</c:v>
                </c:pt>
                <c:pt idx="260876">
                  <c:v>5.91558</c:v>
                </c:pt>
                <c:pt idx="260877">
                  <c:v>5.9156</c:v>
                </c:pt>
                <c:pt idx="260878">
                  <c:v>5.91562</c:v>
                </c:pt>
                <c:pt idx="260879">
                  <c:v>5.91565</c:v>
                </c:pt>
                <c:pt idx="260880">
                  <c:v>5.91567</c:v>
                </c:pt>
                <c:pt idx="260881">
                  <c:v>5.91569</c:v>
                </c:pt>
                <c:pt idx="260882">
                  <c:v>5.91571</c:v>
                </c:pt>
                <c:pt idx="260883">
                  <c:v>5.91574</c:v>
                </c:pt>
                <c:pt idx="260884">
                  <c:v>5.91576</c:v>
                </c:pt>
                <c:pt idx="260885">
                  <c:v>5.91578</c:v>
                </c:pt>
                <c:pt idx="260886">
                  <c:v>5.9158</c:v>
                </c:pt>
                <c:pt idx="260887">
                  <c:v>5.91583</c:v>
                </c:pt>
                <c:pt idx="260888">
                  <c:v>5.91585</c:v>
                </c:pt>
                <c:pt idx="260889">
                  <c:v>5.91587</c:v>
                </c:pt>
                <c:pt idx="260890">
                  <c:v>5.9159</c:v>
                </c:pt>
                <c:pt idx="260891">
                  <c:v>5.91592</c:v>
                </c:pt>
                <c:pt idx="260892">
                  <c:v>5.91594</c:v>
                </c:pt>
                <c:pt idx="260893">
                  <c:v>5.91596</c:v>
                </c:pt>
                <c:pt idx="260894">
                  <c:v>5.91599</c:v>
                </c:pt>
                <c:pt idx="260895">
                  <c:v>5.91601</c:v>
                </c:pt>
                <c:pt idx="260896">
                  <c:v>5.91603</c:v>
                </c:pt>
                <c:pt idx="260897">
                  <c:v>5.91605</c:v>
                </c:pt>
                <c:pt idx="260898">
                  <c:v>5.91608</c:v>
                </c:pt>
                <c:pt idx="260899">
                  <c:v>5.9161</c:v>
                </c:pt>
                <c:pt idx="260900">
                  <c:v>5.91612</c:v>
                </c:pt>
                <c:pt idx="260901">
                  <c:v>5.91615</c:v>
                </c:pt>
                <c:pt idx="260902">
                  <c:v>5.91617</c:v>
                </c:pt>
                <c:pt idx="260903">
                  <c:v>5.91619</c:v>
                </c:pt>
                <c:pt idx="260904">
                  <c:v>5.91621</c:v>
                </c:pt>
                <c:pt idx="260905">
                  <c:v>5.91624</c:v>
                </c:pt>
                <c:pt idx="260906">
                  <c:v>5.91626</c:v>
                </c:pt>
                <c:pt idx="260907">
                  <c:v>5.91628</c:v>
                </c:pt>
                <c:pt idx="260908">
                  <c:v>5.9163</c:v>
                </c:pt>
                <c:pt idx="260909">
                  <c:v>5.91633</c:v>
                </c:pt>
                <c:pt idx="260910">
                  <c:v>5.91635</c:v>
                </c:pt>
                <c:pt idx="260911">
                  <c:v>5.91637</c:v>
                </c:pt>
                <c:pt idx="260912">
                  <c:v>5.91639</c:v>
                </c:pt>
                <c:pt idx="260913">
                  <c:v>5.91642</c:v>
                </c:pt>
                <c:pt idx="260914">
                  <c:v>5.91644</c:v>
                </c:pt>
                <c:pt idx="260915">
                  <c:v>5.91646</c:v>
                </c:pt>
                <c:pt idx="260916">
                  <c:v>5.91648</c:v>
                </c:pt>
                <c:pt idx="260917">
                  <c:v>5.91651</c:v>
                </c:pt>
                <c:pt idx="260918">
                  <c:v>5.91653</c:v>
                </c:pt>
                <c:pt idx="260919">
                  <c:v>5.91655</c:v>
                </c:pt>
                <c:pt idx="260920">
                  <c:v>5.91658</c:v>
                </c:pt>
                <c:pt idx="260921">
                  <c:v>5.9166</c:v>
                </c:pt>
                <c:pt idx="260922">
                  <c:v>5.91662</c:v>
                </c:pt>
                <c:pt idx="260923">
                  <c:v>5.91664</c:v>
                </c:pt>
                <c:pt idx="260924">
                  <c:v>5.91667</c:v>
                </c:pt>
                <c:pt idx="260925">
                  <c:v>5.91669</c:v>
                </c:pt>
                <c:pt idx="260926">
                  <c:v>5.91671</c:v>
                </c:pt>
                <c:pt idx="260927">
                  <c:v>5.91674</c:v>
                </c:pt>
                <c:pt idx="260928">
                  <c:v>5.91676</c:v>
                </c:pt>
                <c:pt idx="260929">
                  <c:v>5.91678</c:v>
                </c:pt>
                <c:pt idx="260930">
                  <c:v>5.9168</c:v>
                </c:pt>
                <c:pt idx="260931">
                  <c:v>5.91683</c:v>
                </c:pt>
                <c:pt idx="260932">
                  <c:v>5.91685</c:v>
                </c:pt>
                <c:pt idx="260933">
                  <c:v>5.91687</c:v>
                </c:pt>
                <c:pt idx="260934">
                  <c:v>5.91689</c:v>
                </c:pt>
                <c:pt idx="260935">
                  <c:v>5.91692</c:v>
                </c:pt>
                <c:pt idx="260936">
                  <c:v>5.91694</c:v>
                </c:pt>
                <c:pt idx="260937">
                  <c:v>5.91696</c:v>
                </c:pt>
                <c:pt idx="260938">
                  <c:v>5.91698</c:v>
                </c:pt>
                <c:pt idx="260939">
                  <c:v>5.91701</c:v>
                </c:pt>
                <c:pt idx="260940">
                  <c:v>5.91703</c:v>
                </c:pt>
                <c:pt idx="260941">
                  <c:v>5.91705</c:v>
                </c:pt>
                <c:pt idx="260942">
                  <c:v>5.91707</c:v>
                </c:pt>
                <c:pt idx="260943">
                  <c:v>5.9171</c:v>
                </c:pt>
                <c:pt idx="260944">
                  <c:v>5.91712</c:v>
                </c:pt>
                <c:pt idx="260945">
                  <c:v>5.91714</c:v>
                </c:pt>
                <c:pt idx="260946">
                  <c:v>5.91717</c:v>
                </c:pt>
                <c:pt idx="260947">
                  <c:v>5.91719</c:v>
                </c:pt>
                <c:pt idx="260948">
                  <c:v>5.91721</c:v>
                </c:pt>
                <c:pt idx="260949">
                  <c:v>5.91723</c:v>
                </c:pt>
                <c:pt idx="260950">
                  <c:v>5.91726</c:v>
                </c:pt>
                <c:pt idx="260951">
                  <c:v>5.91728</c:v>
                </c:pt>
                <c:pt idx="260952">
                  <c:v>5.9173</c:v>
                </c:pt>
                <c:pt idx="260953">
                  <c:v>5.91732</c:v>
                </c:pt>
                <c:pt idx="260954">
                  <c:v>5.91735</c:v>
                </c:pt>
                <c:pt idx="260955">
                  <c:v>5.91737</c:v>
                </c:pt>
                <c:pt idx="260956">
                  <c:v>5.91739</c:v>
                </c:pt>
                <c:pt idx="260957">
                  <c:v>5.91742</c:v>
                </c:pt>
                <c:pt idx="260958">
                  <c:v>5.91744</c:v>
                </c:pt>
                <c:pt idx="260959">
                  <c:v>5.91746</c:v>
                </c:pt>
                <c:pt idx="260960">
                  <c:v>5.91748</c:v>
                </c:pt>
                <c:pt idx="260961">
                  <c:v>5.91751</c:v>
                </c:pt>
                <c:pt idx="260962">
                  <c:v>5.91753</c:v>
                </c:pt>
                <c:pt idx="260963">
                  <c:v>5.91755</c:v>
                </c:pt>
                <c:pt idx="260964">
                  <c:v>5.91757</c:v>
                </c:pt>
                <c:pt idx="260965">
                  <c:v>5.9176</c:v>
                </c:pt>
                <c:pt idx="260966">
                  <c:v>5.91762</c:v>
                </c:pt>
                <c:pt idx="260967">
                  <c:v>5.91764</c:v>
                </c:pt>
                <c:pt idx="260968">
                  <c:v>5.91766</c:v>
                </c:pt>
                <c:pt idx="260969">
                  <c:v>5.91769</c:v>
                </c:pt>
                <c:pt idx="260970">
                  <c:v>5.91771</c:v>
                </c:pt>
                <c:pt idx="260971">
                  <c:v>5.91773</c:v>
                </c:pt>
                <c:pt idx="260972">
                  <c:v>5.91775</c:v>
                </c:pt>
                <c:pt idx="260973">
                  <c:v>5.91778</c:v>
                </c:pt>
                <c:pt idx="260974">
                  <c:v>5.9178</c:v>
                </c:pt>
                <c:pt idx="260975">
                  <c:v>5.91782</c:v>
                </c:pt>
                <c:pt idx="260976">
                  <c:v>5.91785</c:v>
                </c:pt>
                <c:pt idx="260977">
                  <c:v>5.91787</c:v>
                </c:pt>
                <c:pt idx="260978">
                  <c:v>5.91789</c:v>
                </c:pt>
                <c:pt idx="260979">
                  <c:v>5.91791</c:v>
                </c:pt>
                <c:pt idx="260980">
                  <c:v>5.91794</c:v>
                </c:pt>
                <c:pt idx="260981">
                  <c:v>5.91796</c:v>
                </c:pt>
                <c:pt idx="260982">
                  <c:v>5.91798</c:v>
                </c:pt>
                <c:pt idx="260983">
                  <c:v>5.918</c:v>
                </c:pt>
                <c:pt idx="260984">
                  <c:v>5.91803</c:v>
                </c:pt>
                <c:pt idx="260985">
                  <c:v>5.91805</c:v>
                </c:pt>
                <c:pt idx="260986">
                  <c:v>5.91807</c:v>
                </c:pt>
                <c:pt idx="260987">
                  <c:v>5.9181</c:v>
                </c:pt>
                <c:pt idx="260988">
                  <c:v>5.91812</c:v>
                </c:pt>
                <c:pt idx="260989">
                  <c:v>5.91814</c:v>
                </c:pt>
                <c:pt idx="260990">
                  <c:v>5.91816</c:v>
                </c:pt>
                <c:pt idx="260991">
                  <c:v>5.91819</c:v>
                </c:pt>
                <c:pt idx="260992">
                  <c:v>5.91821</c:v>
                </c:pt>
                <c:pt idx="260993">
                  <c:v>5.91823</c:v>
                </c:pt>
                <c:pt idx="260994">
                  <c:v>5.91825</c:v>
                </c:pt>
                <c:pt idx="260995">
                  <c:v>5.91828</c:v>
                </c:pt>
                <c:pt idx="260996">
                  <c:v>5.9183</c:v>
                </c:pt>
                <c:pt idx="260997">
                  <c:v>5.91832</c:v>
                </c:pt>
                <c:pt idx="260998">
                  <c:v>5.91835</c:v>
                </c:pt>
                <c:pt idx="260999">
                  <c:v>5.91837</c:v>
                </c:pt>
                <c:pt idx="261000">
                  <c:v>5.91839</c:v>
                </c:pt>
                <c:pt idx="261001">
                  <c:v>5.91841</c:v>
                </c:pt>
                <c:pt idx="261002">
                  <c:v>5.91843</c:v>
                </c:pt>
                <c:pt idx="261003">
                  <c:v>5.91846</c:v>
                </c:pt>
                <c:pt idx="261004">
                  <c:v>5.91848</c:v>
                </c:pt>
                <c:pt idx="261005">
                  <c:v>5.9185</c:v>
                </c:pt>
                <c:pt idx="261006">
                  <c:v>5.91853</c:v>
                </c:pt>
                <c:pt idx="261007">
                  <c:v>5.91855</c:v>
                </c:pt>
                <c:pt idx="261008">
                  <c:v>5.91857</c:v>
                </c:pt>
                <c:pt idx="261009">
                  <c:v>5.91859</c:v>
                </c:pt>
                <c:pt idx="261010">
                  <c:v>5.91862</c:v>
                </c:pt>
                <c:pt idx="261011">
                  <c:v>5.91864</c:v>
                </c:pt>
                <c:pt idx="261012">
                  <c:v>5.91866</c:v>
                </c:pt>
                <c:pt idx="261013">
                  <c:v>5.91868</c:v>
                </c:pt>
                <c:pt idx="261014">
                  <c:v>5.91871</c:v>
                </c:pt>
                <c:pt idx="261015">
                  <c:v>5.91873</c:v>
                </c:pt>
                <c:pt idx="261016">
                  <c:v>5.91875</c:v>
                </c:pt>
                <c:pt idx="261017">
                  <c:v>5.91878</c:v>
                </c:pt>
                <c:pt idx="261018">
                  <c:v>5.9188</c:v>
                </c:pt>
                <c:pt idx="261019">
                  <c:v>5.91882</c:v>
                </c:pt>
                <c:pt idx="261020">
                  <c:v>5.91884</c:v>
                </c:pt>
                <c:pt idx="261021">
                  <c:v>5.91887</c:v>
                </c:pt>
                <c:pt idx="261022">
                  <c:v>5.91889</c:v>
                </c:pt>
                <c:pt idx="261023">
                  <c:v>5.91891</c:v>
                </c:pt>
                <c:pt idx="261024">
                  <c:v>5.91893</c:v>
                </c:pt>
                <c:pt idx="261025">
                  <c:v>5.91896</c:v>
                </c:pt>
                <c:pt idx="261026">
                  <c:v>5.91898</c:v>
                </c:pt>
                <c:pt idx="261027">
                  <c:v>5.919</c:v>
                </c:pt>
                <c:pt idx="261028">
                  <c:v>5.91903</c:v>
                </c:pt>
                <c:pt idx="261029">
                  <c:v>5.91905</c:v>
                </c:pt>
                <c:pt idx="261030">
                  <c:v>5.91907</c:v>
                </c:pt>
                <c:pt idx="261031">
                  <c:v>5.91909</c:v>
                </c:pt>
                <c:pt idx="261032">
                  <c:v>5.91912</c:v>
                </c:pt>
                <c:pt idx="261033">
                  <c:v>5.91914</c:v>
                </c:pt>
                <c:pt idx="261034">
                  <c:v>5.91916</c:v>
                </c:pt>
                <c:pt idx="261035">
                  <c:v>5.91918</c:v>
                </c:pt>
                <c:pt idx="261036">
                  <c:v>5.91921</c:v>
                </c:pt>
                <c:pt idx="261037">
                  <c:v>5.91923</c:v>
                </c:pt>
                <c:pt idx="261038">
                  <c:v>5.91925</c:v>
                </c:pt>
                <c:pt idx="261039">
                  <c:v>5.91927</c:v>
                </c:pt>
                <c:pt idx="261040">
                  <c:v>5.9193</c:v>
                </c:pt>
                <c:pt idx="261041">
                  <c:v>5.91932</c:v>
                </c:pt>
                <c:pt idx="261042">
                  <c:v>5.91934</c:v>
                </c:pt>
                <c:pt idx="261043">
                  <c:v>5.91936</c:v>
                </c:pt>
                <c:pt idx="261044">
                  <c:v>5.91939</c:v>
                </c:pt>
                <c:pt idx="261045">
                  <c:v>5.91941</c:v>
                </c:pt>
                <c:pt idx="261046">
                  <c:v>5.91943</c:v>
                </c:pt>
                <c:pt idx="261047">
                  <c:v>5.91946</c:v>
                </c:pt>
                <c:pt idx="261048">
                  <c:v>5.91948</c:v>
                </c:pt>
                <c:pt idx="261049">
                  <c:v>5.9195</c:v>
                </c:pt>
                <c:pt idx="261050">
                  <c:v>5.91952</c:v>
                </c:pt>
                <c:pt idx="261051">
                  <c:v>5.91955</c:v>
                </c:pt>
                <c:pt idx="261052">
                  <c:v>5.91957</c:v>
                </c:pt>
                <c:pt idx="261053">
                  <c:v>5.91959</c:v>
                </c:pt>
                <c:pt idx="261054">
                  <c:v>5.91962</c:v>
                </c:pt>
                <c:pt idx="261055">
                  <c:v>5.91964</c:v>
                </c:pt>
                <c:pt idx="261056">
                  <c:v>5.91966</c:v>
                </c:pt>
                <c:pt idx="261057">
                  <c:v>5.91968</c:v>
                </c:pt>
                <c:pt idx="261058">
                  <c:v>5.91971</c:v>
                </c:pt>
                <c:pt idx="261059">
                  <c:v>5.91973</c:v>
                </c:pt>
                <c:pt idx="261060">
                  <c:v>5.91975</c:v>
                </c:pt>
                <c:pt idx="261061">
                  <c:v>5.91977</c:v>
                </c:pt>
                <c:pt idx="261062">
                  <c:v>5.9198</c:v>
                </c:pt>
                <c:pt idx="261063">
                  <c:v>5.91982</c:v>
                </c:pt>
                <c:pt idx="261064">
                  <c:v>5.91984</c:v>
                </c:pt>
                <c:pt idx="261065">
                  <c:v>5.91986</c:v>
                </c:pt>
                <c:pt idx="261066">
                  <c:v>5.91989</c:v>
                </c:pt>
                <c:pt idx="261067">
                  <c:v>5.91991</c:v>
                </c:pt>
                <c:pt idx="261068">
                  <c:v>5.91993</c:v>
                </c:pt>
                <c:pt idx="261069">
                  <c:v>5.91995</c:v>
                </c:pt>
                <c:pt idx="261070">
                  <c:v>5.91998</c:v>
                </c:pt>
                <c:pt idx="261071">
                  <c:v>5.92</c:v>
                </c:pt>
                <c:pt idx="261072">
                  <c:v>5.92002</c:v>
                </c:pt>
                <c:pt idx="261073">
                  <c:v>5.92005</c:v>
                </c:pt>
                <c:pt idx="261074">
                  <c:v>5.92007</c:v>
                </c:pt>
                <c:pt idx="261075">
                  <c:v>5.92009</c:v>
                </c:pt>
                <c:pt idx="261076">
                  <c:v>5.92011</c:v>
                </c:pt>
                <c:pt idx="261077">
                  <c:v>5.92014</c:v>
                </c:pt>
                <c:pt idx="261078">
                  <c:v>5.92016</c:v>
                </c:pt>
                <c:pt idx="261079">
                  <c:v>5.92018</c:v>
                </c:pt>
                <c:pt idx="261080">
                  <c:v>5.9202</c:v>
                </c:pt>
                <c:pt idx="261081">
                  <c:v>5.92023</c:v>
                </c:pt>
                <c:pt idx="261082">
                  <c:v>5.92025</c:v>
                </c:pt>
                <c:pt idx="261083">
                  <c:v>5.92027</c:v>
                </c:pt>
                <c:pt idx="261084">
                  <c:v>5.9203</c:v>
                </c:pt>
                <c:pt idx="261085">
                  <c:v>5.92032</c:v>
                </c:pt>
                <c:pt idx="261086">
                  <c:v>5.92034</c:v>
                </c:pt>
                <c:pt idx="261087">
                  <c:v>5.92036</c:v>
                </c:pt>
                <c:pt idx="261088">
                  <c:v>5.92038</c:v>
                </c:pt>
                <c:pt idx="261089">
                  <c:v>5.92041</c:v>
                </c:pt>
                <c:pt idx="261090">
                  <c:v>5.92043</c:v>
                </c:pt>
                <c:pt idx="261091">
                  <c:v>5.92045</c:v>
                </c:pt>
                <c:pt idx="261092">
                  <c:v>5.92048</c:v>
                </c:pt>
                <c:pt idx="261093">
                  <c:v>5.9205</c:v>
                </c:pt>
                <c:pt idx="261094">
                  <c:v>5.92052</c:v>
                </c:pt>
                <c:pt idx="261095">
                  <c:v>5.92054</c:v>
                </c:pt>
                <c:pt idx="261096">
                  <c:v>5.92057</c:v>
                </c:pt>
                <c:pt idx="261097">
                  <c:v>5.92059</c:v>
                </c:pt>
                <c:pt idx="261098">
                  <c:v>5.92061</c:v>
                </c:pt>
                <c:pt idx="261099">
                  <c:v>5.92063</c:v>
                </c:pt>
                <c:pt idx="261100">
                  <c:v>5.92066</c:v>
                </c:pt>
                <c:pt idx="261101">
                  <c:v>5.92068</c:v>
                </c:pt>
                <c:pt idx="261102">
                  <c:v>5.9207</c:v>
                </c:pt>
                <c:pt idx="261103">
                  <c:v>5.92073</c:v>
                </c:pt>
                <c:pt idx="261104">
                  <c:v>5.92075</c:v>
                </c:pt>
                <c:pt idx="261105">
                  <c:v>5.92077</c:v>
                </c:pt>
                <c:pt idx="261106">
                  <c:v>5.92079</c:v>
                </c:pt>
                <c:pt idx="261107">
                  <c:v>5.92082</c:v>
                </c:pt>
                <c:pt idx="261108">
                  <c:v>5.92084</c:v>
                </c:pt>
                <c:pt idx="261109">
                  <c:v>5.92086</c:v>
                </c:pt>
                <c:pt idx="261110">
                  <c:v>5.92088</c:v>
                </c:pt>
                <c:pt idx="261111">
                  <c:v>5.92091</c:v>
                </c:pt>
                <c:pt idx="261112">
                  <c:v>5.92093</c:v>
                </c:pt>
                <c:pt idx="261113">
                  <c:v>5.92095</c:v>
                </c:pt>
                <c:pt idx="261114">
                  <c:v>5.92098</c:v>
                </c:pt>
                <c:pt idx="261115">
                  <c:v>5.921</c:v>
                </c:pt>
                <c:pt idx="261116">
                  <c:v>5.92102</c:v>
                </c:pt>
                <c:pt idx="261117">
                  <c:v>5.92104</c:v>
                </c:pt>
                <c:pt idx="261118">
                  <c:v>5.92107</c:v>
                </c:pt>
                <c:pt idx="261119">
                  <c:v>5.92109</c:v>
                </c:pt>
                <c:pt idx="261120">
                  <c:v>5.92111</c:v>
                </c:pt>
                <c:pt idx="261121">
                  <c:v>5.92113</c:v>
                </c:pt>
                <c:pt idx="261122">
                  <c:v>5.92116</c:v>
                </c:pt>
                <c:pt idx="261123">
                  <c:v>5.92118</c:v>
                </c:pt>
                <c:pt idx="261124">
                  <c:v>5.9212</c:v>
                </c:pt>
                <c:pt idx="261125">
                  <c:v>5.92122</c:v>
                </c:pt>
                <c:pt idx="261126">
                  <c:v>5.92125</c:v>
                </c:pt>
                <c:pt idx="261127">
                  <c:v>5.92127</c:v>
                </c:pt>
                <c:pt idx="261128">
                  <c:v>5.92129</c:v>
                </c:pt>
                <c:pt idx="261129">
                  <c:v>5.92131</c:v>
                </c:pt>
                <c:pt idx="261130">
                  <c:v>5.92134</c:v>
                </c:pt>
                <c:pt idx="261131">
                  <c:v>5.92136</c:v>
                </c:pt>
                <c:pt idx="261132">
                  <c:v>5.92138</c:v>
                </c:pt>
                <c:pt idx="261133">
                  <c:v>5.92141</c:v>
                </c:pt>
                <c:pt idx="261134">
                  <c:v>5.92143</c:v>
                </c:pt>
                <c:pt idx="261135">
                  <c:v>5.92145</c:v>
                </c:pt>
                <c:pt idx="261136">
                  <c:v>5.92147</c:v>
                </c:pt>
                <c:pt idx="261137">
                  <c:v>5.9215</c:v>
                </c:pt>
                <c:pt idx="261138">
                  <c:v>5.92152</c:v>
                </c:pt>
                <c:pt idx="261139">
                  <c:v>5.92154</c:v>
                </c:pt>
                <c:pt idx="261140">
                  <c:v>5.92157</c:v>
                </c:pt>
                <c:pt idx="261141">
                  <c:v>5.92159</c:v>
                </c:pt>
                <c:pt idx="261142">
                  <c:v>5.92161</c:v>
                </c:pt>
                <c:pt idx="261143">
                  <c:v>5.92163</c:v>
                </c:pt>
                <c:pt idx="261144">
                  <c:v>5.92166</c:v>
                </c:pt>
                <c:pt idx="261145">
                  <c:v>5.92168</c:v>
                </c:pt>
                <c:pt idx="261146">
                  <c:v>5.9217</c:v>
                </c:pt>
                <c:pt idx="261147">
                  <c:v>5.92172</c:v>
                </c:pt>
                <c:pt idx="261148">
                  <c:v>5.92175</c:v>
                </c:pt>
                <c:pt idx="261149">
                  <c:v>5.92177</c:v>
                </c:pt>
                <c:pt idx="261150">
                  <c:v>5.92179</c:v>
                </c:pt>
                <c:pt idx="261151">
                  <c:v>5.92181</c:v>
                </c:pt>
                <c:pt idx="261152">
                  <c:v>5.92184</c:v>
                </c:pt>
                <c:pt idx="261153">
                  <c:v>5.92186</c:v>
                </c:pt>
                <c:pt idx="261154">
                  <c:v>5.92188</c:v>
                </c:pt>
                <c:pt idx="261155">
                  <c:v>5.9219</c:v>
                </c:pt>
                <c:pt idx="261156">
                  <c:v>5.92193</c:v>
                </c:pt>
                <c:pt idx="261157">
                  <c:v>5.92195</c:v>
                </c:pt>
                <c:pt idx="261158">
                  <c:v>5.92197</c:v>
                </c:pt>
                <c:pt idx="261159">
                  <c:v>5.92199</c:v>
                </c:pt>
                <c:pt idx="261160">
                  <c:v>5.92202</c:v>
                </c:pt>
                <c:pt idx="261161">
                  <c:v>5.92204</c:v>
                </c:pt>
                <c:pt idx="261162">
                  <c:v>5.92206</c:v>
                </c:pt>
                <c:pt idx="261163">
                  <c:v>5.92209</c:v>
                </c:pt>
                <c:pt idx="261164">
                  <c:v>5.92211</c:v>
                </c:pt>
                <c:pt idx="261165">
                  <c:v>5.92213</c:v>
                </c:pt>
                <c:pt idx="261166">
                  <c:v>5.92215</c:v>
                </c:pt>
                <c:pt idx="261167">
                  <c:v>5.92218</c:v>
                </c:pt>
                <c:pt idx="261168">
                  <c:v>5.9222</c:v>
                </c:pt>
                <c:pt idx="261169">
                  <c:v>5.92222</c:v>
                </c:pt>
                <c:pt idx="261170">
                  <c:v>5.92225</c:v>
                </c:pt>
                <c:pt idx="261171">
                  <c:v>5.92227</c:v>
                </c:pt>
                <c:pt idx="261172">
                  <c:v>5.92229</c:v>
                </c:pt>
                <c:pt idx="261173">
                  <c:v>5.92231</c:v>
                </c:pt>
                <c:pt idx="261174">
                  <c:v>5.92234</c:v>
                </c:pt>
                <c:pt idx="261175">
                  <c:v>5.92236</c:v>
                </c:pt>
                <c:pt idx="261176">
                  <c:v>5.92238</c:v>
                </c:pt>
                <c:pt idx="261177">
                  <c:v>5.9224</c:v>
                </c:pt>
                <c:pt idx="261178">
                  <c:v>5.92243</c:v>
                </c:pt>
                <c:pt idx="261179">
                  <c:v>5.92245</c:v>
                </c:pt>
                <c:pt idx="261180">
                  <c:v>5.92247</c:v>
                </c:pt>
                <c:pt idx="261181">
                  <c:v>5.92249</c:v>
                </c:pt>
                <c:pt idx="261182">
                  <c:v>5.92252</c:v>
                </c:pt>
                <c:pt idx="261183">
                  <c:v>5.92254</c:v>
                </c:pt>
                <c:pt idx="261184">
                  <c:v>5.92256</c:v>
                </c:pt>
                <c:pt idx="261185">
                  <c:v>5.92258</c:v>
                </c:pt>
                <c:pt idx="261186">
                  <c:v>5.92261</c:v>
                </c:pt>
                <c:pt idx="261187">
                  <c:v>5.92263</c:v>
                </c:pt>
                <c:pt idx="261188">
                  <c:v>5.92265</c:v>
                </c:pt>
                <c:pt idx="261189">
                  <c:v>5.92268</c:v>
                </c:pt>
                <c:pt idx="261190">
                  <c:v>5.9227</c:v>
                </c:pt>
                <c:pt idx="261191">
                  <c:v>5.92272</c:v>
                </c:pt>
                <c:pt idx="261192">
                  <c:v>5.92274</c:v>
                </c:pt>
                <c:pt idx="261193">
                  <c:v>5.92277</c:v>
                </c:pt>
                <c:pt idx="261194">
                  <c:v>5.92279</c:v>
                </c:pt>
                <c:pt idx="261195">
                  <c:v>5.92281</c:v>
                </c:pt>
                <c:pt idx="261196">
                  <c:v>5.92283</c:v>
                </c:pt>
                <c:pt idx="261197">
                  <c:v>5.92286</c:v>
                </c:pt>
                <c:pt idx="261198">
                  <c:v>5.92288</c:v>
                </c:pt>
                <c:pt idx="261199">
                  <c:v>5.9229</c:v>
                </c:pt>
                <c:pt idx="261200">
                  <c:v>5.92293</c:v>
                </c:pt>
                <c:pt idx="261201">
                  <c:v>5.92295</c:v>
                </c:pt>
                <c:pt idx="261202">
                  <c:v>5.92297</c:v>
                </c:pt>
                <c:pt idx="261203">
                  <c:v>5.92299</c:v>
                </c:pt>
                <c:pt idx="261204">
                  <c:v>5.92302</c:v>
                </c:pt>
                <c:pt idx="261205">
                  <c:v>5.92304</c:v>
                </c:pt>
                <c:pt idx="261206">
                  <c:v>5.92306</c:v>
                </c:pt>
                <c:pt idx="261207">
                  <c:v>5.92308</c:v>
                </c:pt>
                <c:pt idx="261208">
                  <c:v>5.92311</c:v>
                </c:pt>
                <c:pt idx="261209">
                  <c:v>5.92313</c:v>
                </c:pt>
                <c:pt idx="261210">
                  <c:v>5.92315</c:v>
                </c:pt>
                <c:pt idx="261211">
                  <c:v>5.92317</c:v>
                </c:pt>
                <c:pt idx="261212">
                  <c:v>5.9232</c:v>
                </c:pt>
                <c:pt idx="261213">
                  <c:v>5.92322</c:v>
                </c:pt>
                <c:pt idx="261214">
                  <c:v>5.92324</c:v>
                </c:pt>
                <c:pt idx="261215">
                  <c:v>5.92326</c:v>
                </c:pt>
                <c:pt idx="261216">
                  <c:v>5.92329</c:v>
                </c:pt>
                <c:pt idx="261217">
                  <c:v>5.92331</c:v>
                </c:pt>
                <c:pt idx="261218">
                  <c:v>5.92333</c:v>
                </c:pt>
                <c:pt idx="261219">
                  <c:v>5.92336</c:v>
                </c:pt>
                <c:pt idx="261220">
                  <c:v>5.92338</c:v>
                </c:pt>
                <c:pt idx="261221">
                  <c:v>5.9234</c:v>
                </c:pt>
                <c:pt idx="261222">
                  <c:v>5.92342</c:v>
                </c:pt>
                <c:pt idx="261223">
                  <c:v>5.92345</c:v>
                </c:pt>
                <c:pt idx="261224">
                  <c:v>5.92347</c:v>
                </c:pt>
                <c:pt idx="261225">
                  <c:v>5.92349</c:v>
                </c:pt>
                <c:pt idx="261226">
                  <c:v>5.92352</c:v>
                </c:pt>
                <c:pt idx="261227">
                  <c:v>5.92354</c:v>
                </c:pt>
                <c:pt idx="261228">
                  <c:v>5.92356</c:v>
                </c:pt>
                <c:pt idx="261229">
                  <c:v>5.92358</c:v>
                </c:pt>
                <c:pt idx="261230">
                  <c:v>5.92361</c:v>
                </c:pt>
                <c:pt idx="261231">
                  <c:v>5.92363</c:v>
                </c:pt>
                <c:pt idx="261232">
                  <c:v>5.92365</c:v>
                </c:pt>
                <c:pt idx="261233">
                  <c:v>5.92367</c:v>
                </c:pt>
                <c:pt idx="261234">
                  <c:v>5.9237</c:v>
                </c:pt>
                <c:pt idx="261235">
                  <c:v>5.92372</c:v>
                </c:pt>
                <c:pt idx="261236">
                  <c:v>5.92374</c:v>
                </c:pt>
                <c:pt idx="261237">
                  <c:v>5.92376</c:v>
                </c:pt>
                <c:pt idx="261238">
                  <c:v>5.92379</c:v>
                </c:pt>
                <c:pt idx="261239">
                  <c:v>5.92381</c:v>
                </c:pt>
                <c:pt idx="261240">
                  <c:v>5.92383</c:v>
                </c:pt>
                <c:pt idx="261241">
                  <c:v>5.92385</c:v>
                </c:pt>
                <c:pt idx="261242">
                  <c:v>5.92388</c:v>
                </c:pt>
                <c:pt idx="261243">
                  <c:v>5.9239</c:v>
                </c:pt>
                <c:pt idx="261244">
                  <c:v>5.92392</c:v>
                </c:pt>
                <c:pt idx="261245">
                  <c:v>5.92395</c:v>
                </c:pt>
                <c:pt idx="261246">
                  <c:v>5.92397</c:v>
                </c:pt>
                <c:pt idx="261247">
                  <c:v>5.92399</c:v>
                </c:pt>
                <c:pt idx="261248">
                  <c:v>5.92401</c:v>
                </c:pt>
                <c:pt idx="261249">
                  <c:v>5.92404</c:v>
                </c:pt>
                <c:pt idx="261250">
                  <c:v>5.92406</c:v>
                </c:pt>
                <c:pt idx="261251">
                  <c:v>5.92408</c:v>
                </c:pt>
                <c:pt idx="261252">
                  <c:v>5.9241</c:v>
                </c:pt>
                <c:pt idx="261253">
                  <c:v>5.92413</c:v>
                </c:pt>
                <c:pt idx="261254">
                  <c:v>5.92415</c:v>
                </c:pt>
                <c:pt idx="261255">
                  <c:v>5.92417</c:v>
                </c:pt>
                <c:pt idx="261256">
                  <c:v>5.9242</c:v>
                </c:pt>
                <c:pt idx="261257">
                  <c:v>5.92422</c:v>
                </c:pt>
                <c:pt idx="261258">
                  <c:v>5.92424</c:v>
                </c:pt>
                <c:pt idx="261259">
                  <c:v>5.92426</c:v>
                </c:pt>
                <c:pt idx="261260">
                  <c:v>5.92429</c:v>
                </c:pt>
                <c:pt idx="261261">
                  <c:v>5.92431</c:v>
                </c:pt>
                <c:pt idx="261262">
                  <c:v>5.92433</c:v>
                </c:pt>
                <c:pt idx="261263">
                  <c:v>5.92435</c:v>
                </c:pt>
                <c:pt idx="261264">
                  <c:v>5.92438</c:v>
                </c:pt>
                <c:pt idx="261265">
                  <c:v>5.9244</c:v>
                </c:pt>
                <c:pt idx="261266">
                  <c:v>5.92442</c:v>
                </c:pt>
                <c:pt idx="261267">
                  <c:v>5.92444</c:v>
                </c:pt>
                <c:pt idx="261268">
                  <c:v>5.92447</c:v>
                </c:pt>
                <c:pt idx="261269">
                  <c:v>5.92449</c:v>
                </c:pt>
                <c:pt idx="261270">
                  <c:v>5.92451</c:v>
                </c:pt>
                <c:pt idx="261271">
                  <c:v>5.92453</c:v>
                </c:pt>
                <c:pt idx="261272">
                  <c:v>5.92456</c:v>
                </c:pt>
                <c:pt idx="261273">
                  <c:v>5.92458</c:v>
                </c:pt>
                <c:pt idx="261274">
                  <c:v>5.9246</c:v>
                </c:pt>
                <c:pt idx="261275">
                  <c:v>5.92463</c:v>
                </c:pt>
                <c:pt idx="261276">
                  <c:v>5.92465</c:v>
                </c:pt>
                <c:pt idx="261277">
                  <c:v>5.92467</c:v>
                </c:pt>
                <c:pt idx="261278">
                  <c:v>5.92469</c:v>
                </c:pt>
                <c:pt idx="261279">
                  <c:v>5.92472</c:v>
                </c:pt>
                <c:pt idx="261280">
                  <c:v>5.92474</c:v>
                </c:pt>
                <c:pt idx="261281">
                  <c:v>5.92476</c:v>
                </c:pt>
                <c:pt idx="261282">
                  <c:v>5.92478</c:v>
                </c:pt>
                <c:pt idx="261283">
                  <c:v>5.92481</c:v>
                </c:pt>
                <c:pt idx="261284">
                  <c:v>5.92483</c:v>
                </c:pt>
                <c:pt idx="261285">
                  <c:v>5.92485</c:v>
                </c:pt>
                <c:pt idx="261286">
                  <c:v>5.92488</c:v>
                </c:pt>
                <c:pt idx="261287">
                  <c:v>5.9249</c:v>
                </c:pt>
                <c:pt idx="261288">
                  <c:v>5.92492</c:v>
                </c:pt>
                <c:pt idx="261289">
                  <c:v>5.92494</c:v>
                </c:pt>
                <c:pt idx="261290">
                  <c:v>5.92497</c:v>
                </c:pt>
                <c:pt idx="261291">
                  <c:v>5.92499</c:v>
                </c:pt>
                <c:pt idx="261292">
                  <c:v>5.92501</c:v>
                </c:pt>
                <c:pt idx="261293">
                  <c:v>5.92503</c:v>
                </c:pt>
                <c:pt idx="261294">
                  <c:v>5.92506</c:v>
                </c:pt>
                <c:pt idx="261295">
                  <c:v>5.92508</c:v>
                </c:pt>
                <c:pt idx="261296">
                  <c:v>5.9251</c:v>
                </c:pt>
                <c:pt idx="261297">
                  <c:v>5.92513</c:v>
                </c:pt>
                <c:pt idx="261298">
                  <c:v>5.92515</c:v>
                </c:pt>
                <c:pt idx="261299">
                  <c:v>5.92517</c:v>
                </c:pt>
                <c:pt idx="261300">
                  <c:v>5.92519</c:v>
                </c:pt>
                <c:pt idx="261301">
                  <c:v>5.92521</c:v>
                </c:pt>
                <c:pt idx="261302">
                  <c:v>5.92524</c:v>
                </c:pt>
                <c:pt idx="261303">
                  <c:v>5.92526</c:v>
                </c:pt>
                <c:pt idx="261304">
                  <c:v>5.92528</c:v>
                </c:pt>
                <c:pt idx="261305">
                  <c:v>5.92531</c:v>
                </c:pt>
                <c:pt idx="261306">
                  <c:v>5.92533</c:v>
                </c:pt>
                <c:pt idx="261307">
                  <c:v>5.92535</c:v>
                </c:pt>
                <c:pt idx="261308">
                  <c:v>5.92537</c:v>
                </c:pt>
                <c:pt idx="261309">
                  <c:v>5.9254</c:v>
                </c:pt>
                <c:pt idx="261310">
                  <c:v>5.92542</c:v>
                </c:pt>
                <c:pt idx="261311">
                  <c:v>5.92544</c:v>
                </c:pt>
                <c:pt idx="261312">
                  <c:v>5.92546</c:v>
                </c:pt>
                <c:pt idx="261313">
                  <c:v>5.92549</c:v>
                </c:pt>
                <c:pt idx="261314">
                  <c:v>5.92551</c:v>
                </c:pt>
                <c:pt idx="261315">
                  <c:v>5.92553</c:v>
                </c:pt>
                <c:pt idx="261316">
                  <c:v>5.92556</c:v>
                </c:pt>
                <c:pt idx="261317">
                  <c:v>5.92558</c:v>
                </c:pt>
                <c:pt idx="261318">
                  <c:v>5.9256</c:v>
                </c:pt>
                <c:pt idx="261319">
                  <c:v>5.92562</c:v>
                </c:pt>
                <c:pt idx="261320">
                  <c:v>5.92565</c:v>
                </c:pt>
                <c:pt idx="261321">
                  <c:v>5.92567</c:v>
                </c:pt>
                <c:pt idx="261322">
                  <c:v>5.92569</c:v>
                </c:pt>
                <c:pt idx="261323">
                  <c:v>5.92571</c:v>
                </c:pt>
                <c:pt idx="261324">
                  <c:v>5.92574</c:v>
                </c:pt>
                <c:pt idx="261325">
                  <c:v>5.92576</c:v>
                </c:pt>
                <c:pt idx="261326">
                  <c:v>5.92578</c:v>
                </c:pt>
                <c:pt idx="261327">
                  <c:v>5.92581</c:v>
                </c:pt>
                <c:pt idx="261328">
                  <c:v>5.92583</c:v>
                </c:pt>
                <c:pt idx="261329">
                  <c:v>5.92585</c:v>
                </c:pt>
                <c:pt idx="261330">
                  <c:v>5.92587</c:v>
                </c:pt>
                <c:pt idx="261331">
                  <c:v>5.9259</c:v>
                </c:pt>
                <c:pt idx="261332">
                  <c:v>5.92592</c:v>
                </c:pt>
                <c:pt idx="261333">
                  <c:v>5.92594</c:v>
                </c:pt>
                <c:pt idx="261334">
                  <c:v>5.92596</c:v>
                </c:pt>
                <c:pt idx="261335">
                  <c:v>5.92599</c:v>
                </c:pt>
                <c:pt idx="261336">
                  <c:v>5.92601</c:v>
                </c:pt>
                <c:pt idx="261337">
                  <c:v>5.92603</c:v>
                </c:pt>
                <c:pt idx="261338">
                  <c:v>5.92605</c:v>
                </c:pt>
                <c:pt idx="261339">
                  <c:v>5.92608</c:v>
                </c:pt>
                <c:pt idx="261340">
                  <c:v>5.9261</c:v>
                </c:pt>
                <c:pt idx="261341">
                  <c:v>5.92612</c:v>
                </c:pt>
                <c:pt idx="261342">
                  <c:v>5.92614</c:v>
                </c:pt>
                <c:pt idx="261343">
                  <c:v>5.92617</c:v>
                </c:pt>
                <c:pt idx="261344">
                  <c:v>5.92619</c:v>
                </c:pt>
                <c:pt idx="261345">
                  <c:v>5.92621</c:v>
                </c:pt>
                <c:pt idx="261346">
                  <c:v>5.92624</c:v>
                </c:pt>
                <c:pt idx="261347">
                  <c:v>5.92626</c:v>
                </c:pt>
                <c:pt idx="261348">
                  <c:v>5.92628</c:v>
                </c:pt>
                <c:pt idx="261349">
                  <c:v>5.9263</c:v>
                </c:pt>
                <c:pt idx="261350">
                  <c:v>5.92633</c:v>
                </c:pt>
                <c:pt idx="261351">
                  <c:v>5.92635</c:v>
                </c:pt>
                <c:pt idx="261352">
                  <c:v>5.92637</c:v>
                </c:pt>
                <c:pt idx="261353">
                  <c:v>5.9264</c:v>
                </c:pt>
                <c:pt idx="261354">
                  <c:v>5.92642</c:v>
                </c:pt>
                <c:pt idx="261355">
                  <c:v>5.92644</c:v>
                </c:pt>
                <c:pt idx="261356">
                  <c:v>5.92646</c:v>
                </c:pt>
                <c:pt idx="261357">
                  <c:v>5.92648</c:v>
                </c:pt>
                <c:pt idx="261358">
                  <c:v>5.92651</c:v>
                </c:pt>
                <c:pt idx="261359">
                  <c:v>5.92653</c:v>
                </c:pt>
                <c:pt idx="261360">
                  <c:v>5.92655</c:v>
                </c:pt>
                <c:pt idx="261361">
                  <c:v>5.92658</c:v>
                </c:pt>
                <c:pt idx="261362">
                  <c:v>5.9266</c:v>
                </c:pt>
                <c:pt idx="261363">
                  <c:v>5.92662</c:v>
                </c:pt>
                <c:pt idx="261364">
                  <c:v>5.92664</c:v>
                </c:pt>
                <c:pt idx="261365">
                  <c:v>5.92667</c:v>
                </c:pt>
                <c:pt idx="261366">
                  <c:v>5.92669</c:v>
                </c:pt>
                <c:pt idx="261367">
                  <c:v>5.92671</c:v>
                </c:pt>
                <c:pt idx="261368">
                  <c:v>5.92673</c:v>
                </c:pt>
                <c:pt idx="261369">
                  <c:v>5.92676</c:v>
                </c:pt>
                <c:pt idx="261370">
                  <c:v>5.92678</c:v>
                </c:pt>
                <c:pt idx="261371">
                  <c:v>5.9268</c:v>
                </c:pt>
                <c:pt idx="261372">
                  <c:v>5.92683</c:v>
                </c:pt>
                <c:pt idx="261373">
                  <c:v>5.92685</c:v>
                </c:pt>
                <c:pt idx="261374">
                  <c:v>5.92687</c:v>
                </c:pt>
                <c:pt idx="261375">
                  <c:v>5.92689</c:v>
                </c:pt>
                <c:pt idx="261376">
                  <c:v>5.92692</c:v>
                </c:pt>
                <c:pt idx="261377">
                  <c:v>5.92694</c:v>
                </c:pt>
                <c:pt idx="261378">
                  <c:v>5.92696</c:v>
                </c:pt>
                <c:pt idx="261379">
                  <c:v>5.92698</c:v>
                </c:pt>
                <c:pt idx="261380">
                  <c:v>5.92701</c:v>
                </c:pt>
                <c:pt idx="261381">
                  <c:v>5.92703</c:v>
                </c:pt>
                <c:pt idx="261382">
                  <c:v>5.92705</c:v>
                </c:pt>
                <c:pt idx="261383">
                  <c:v>5.92708</c:v>
                </c:pt>
                <c:pt idx="261384">
                  <c:v>5.9271</c:v>
                </c:pt>
                <c:pt idx="261385">
                  <c:v>5.92712</c:v>
                </c:pt>
                <c:pt idx="261386">
                  <c:v>5.92714</c:v>
                </c:pt>
                <c:pt idx="261387">
                  <c:v>5.92717</c:v>
                </c:pt>
                <c:pt idx="261388">
                  <c:v>5.92719</c:v>
                </c:pt>
                <c:pt idx="261389">
                  <c:v>5.92721</c:v>
                </c:pt>
                <c:pt idx="261390">
                  <c:v>5.92723</c:v>
                </c:pt>
                <c:pt idx="261391">
                  <c:v>5.92726</c:v>
                </c:pt>
                <c:pt idx="261392">
                  <c:v>5.92728</c:v>
                </c:pt>
                <c:pt idx="261393">
                  <c:v>5.9273</c:v>
                </c:pt>
                <c:pt idx="261394">
                  <c:v>5.92732</c:v>
                </c:pt>
                <c:pt idx="261395">
                  <c:v>5.92735</c:v>
                </c:pt>
                <c:pt idx="261396">
                  <c:v>5.92737</c:v>
                </c:pt>
                <c:pt idx="261397">
                  <c:v>5.92739</c:v>
                </c:pt>
                <c:pt idx="261398">
                  <c:v>5.92741</c:v>
                </c:pt>
                <c:pt idx="261399">
                  <c:v>5.92744</c:v>
                </c:pt>
                <c:pt idx="261400">
                  <c:v>5.92746</c:v>
                </c:pt>
                <c:pt idx="261401">
                  <c:v>5.92748</c:v>
                </c:pt>
                <c:pt idx="261402">
                  <c:v>5.92751</c:v>
                </c:pt>
                <c:pt idx="261403">
                  <c:v>5.92753</c:v>
                </c:pt>
                <c:pt idx="261404">
                  <c:v>5.92755</c:v>
                </c:pt>
                <c:pt idx="261405">
                  <c:v>5.92757</c:v>
                </c:pt>
                <c:pt idx="261406">
                  <c:v>5.9276</c:v>
                </c:pt>
                <c:pt idx="261407">
                  <c:v>5.92762</c:v>
                </c:pt>
                <c:pt idx="261408">
                  <c:v>5.92764</c:v>
                </c:pt>
                <c:pt idx="261409">
                  <c:v>5.92766</c:v>
                </c:pt>
                <c:pt idx="261410">
                  <c:v>5.92769</c:v>
                </c:pt>
                <c:pt idx="261411">
                  <c:v>5.92771</c:v>
                </c:pt>
                <c:pt idx="261412">
                  <c:v>5.92773</c:v>
                </c:pt>
                <c:pt idx="261413">
                  <c:v>5.92776</c:v>
                </c:pt>
                <c:pt idx="261414">
                  <c:v>5.92778</c:v>
                </c:pt>
                <c:pt idx="261415">
                  <c:v>5.9278</c:v>
                </c:pt>
                <c:pt idx="261416">
                  <c:v>5.92782</c:v>
                </c:pt>
                <c:pt idx="261417">
                  <c:v>5.92785</c:v>
                </c:pt>
                <c:pt idx="261418">
                  <c:v>5.92787</c:v>
                </c:pt>
                <c:pt idx="261419">
                  <c:v>5.92789</c:v>
                </c:pt>
                <c:pt idx="261420">
                  <c:v>5.92791</c:v>
                </c:pt>
                <c:pt idx="261421">
                  <c:v>5.92794</c:v>
                </c:pt>
                <c:pt idx="261422">
                  <c:v>5.92796</c:v>
                </c:pt>
                <c:pt idx="261423">
                  <c:v>5.92798</c:v>
                </c:pt>
                <c:pt idx="261424">
                  <c:v>5.928</c:v>
                </c:pt>
                <c:pt idx="261425">
                  <c:v>5.92803</c:v>
                </c:pt>
                <c:pt idx="261426">
                  <c:v>5.92805</c:v>
                </c:pt>
                <c:pt idx="261427">
                  <c:v>5.92807</c:v>
                </c:pt>
                <c:pt idx="261428">
                  <c:v>5.92809</c:v>
                </c:pt>
                <c:pt idx="261429">
                  <c:v>5.92812</c:v>
                </c:pt>
                <c:pt idx="261430">
                  <c:v>5.92814</c:v>
                </c:pt>
                <c:pt idx="261431">
                  <c:v>5.92816</c:v>
                </c:pt>
                <c:pt idx="261432">
                  <c:v>5.92819</c:v>
                </c:pt>
                <c:pt idx="261433">
                  <c:v>5.92821</c:v>
                </c:pt>
                <c:pt idx="261434">
                  <c:v>5.92823</c:v>
                </c:pt>
                <c:pt idx="261435">
                  <c:v>5.92825</c:v>
                </c:pt>
                <c:pt idx="261436">
                  <c:v>5.92828</c:v>
                </c:pt>
                <c:pt idx="261437">
                  <c:v>5.9283</c:v>
                </c:pt>
                <c:pt idx="261438">
                  <c:v>5.92832</c:v>
                </c:pt>
                <c:pt idx="261439">
                  <c:v>5.92835</c:v>
                </c:pt>
                <c:pt idx="261440">
                  <c:v>5.92837</c:v>
                </c:pt>
                <c:pt idx="261441">
                  <c:v>5.92839</c:v>
                </c:pt>
                <c:pt idx="261442">
                  <c:v>5.92841</c:v>
                </c:pt>
                <c:pt idx="261443">
                  <c:v>5.92844</c:v>
                </c:pt>
                <c:pt idx="261444">
                  <c:v>5.92846</c:v>
                </c:pt>
                <c:pt idx="261445">
                  <c:v>5.92848</c:v>
                </c:pt>
                <c:pt idx="261446">
                  <c:v>5.9285</c:v>
                </c:pt>
                <c:pt idx="261447">
                  <c:v>5.92853</c:v>
                </c:pt>
                <c:pt idx="261448">
                  <c:v>5.92855</c:v>
                </c:pt>
                <c:pt idx="261449">
                  <c:v>5.92857</c:v>
                </c:pt>
                <c:pt idx="261450">
                  <c:v>5.92859</c:v>
                </c:pt>
                <c:pt idx="261451">
                  <c:v>5.92862</c:v>
                </c:pt>
                <c:pt idx="261452">
                  <c:v>5.92864</c:v>
                </c:pt>
                <c:pt idx="261453">
                  <c:v>5.92866</c:v>
                </c:pt>
                <c:pt idx="261454">
                  <c:v>5.92868</c:v>
                </c:pt>
                <c:pt idx="261455">
                  <c:v>5.92871</c:v>
                </c:pt>
                <c:pt idx="261456">
                  <c:v>5.92873</c:v>
                </c:pt>
                <c:pt idx="261457">
                  <c:v>5.92875</c:v>
                </c:pt>
                <c:pt idx="261458">
                  <c:v>5.92878</c:v>
                </c:pt>
                <c:pt idx="261459">
                  <c:v>5.9288</c:v>
                </c:pt>
                <c:pt idx="261460">
                  <c:v>5.92882</c:v>
                </c:pt>
                <c:pt idx="261461">
                  <c:v>5.92884</c:v>
                </c:pt>
                <c:pt idx="261462">
                  <c:v>5.92887</c:v>
                </c:pt>
                <c:pt idx="261463">
                  <c:v>5.92889</c:v>
                </c:pt>
                <c:pt idx="261464">
                  <c:v>5.92891</c:v>
                </c:pt>
                <c:pt idx="261465">
                  <c:v>5.92893</c:v>
                </c:pt>
                <c:pt idx="261466">
                  <c:v>5.92896</c:v>
                </c:pt>
                <c:pt idx="261467">
                  <c:v>5.92898</c:v>
                </c:pt>
                <c:pt idx="261468">
                  <c:v>5.929</c:v>
                </c:pt>
                <c:pt idx="261469">
                  <c:v>5.92903</c:v>
                </c:pt>
                <c:pt idx="261470">
                  <c:v>5.92905</c:v>
                </c:pt>
                <c:pt idx="261471">
                  <c:v>5.92907</c:v>
                </c:pt>
                <c:pt idx="261472">
                  <c:v>5.92909</c:v>
                </c:pt>
                <c:pt idx="261473">
                  <c:v>5.92912</c:v>
                </c:pt>
                <c:pt idx="261474">
                  <c:v>5.92914</c:v>
                </c:pt>
                <c:pt idx="261475">
                  <c:v>5.92916</c:v>
                </c:pt>
                <c:pt idx="261476">
                  <c:v>5.92918</c:v>
                </c:pt>
                <c:pt idx="261477">
                  <c:v>5.92921</c:v>
                </c:pt>
                <c:pt idx="261478">
                  <c:v>5.92923</c:v>
                </c:pt>
                <c:pt idx="261479">
                  <c:v>5.92925</c:v>
                </c:pt>
                <c:pt idx="261480">
                  <c:v>5.92927</c:v>
                </c:pt>
                <c:pt idx="261481">
                  <c:v>5.9293</c:v>
                </c:pt>
                <c:pt idx="261482">
                  <c:v>5.92932</c:v>
                </c:pt>
                <c:pt idx="261483">
                  <c:v>5.92934</c:v>
                </c:pt>
                <c:pt idx="261484">
                  <c:v>5.92936</c:v>
                </c:pt>
                <c:pt idx="261485">
                  <c:v>5.92939</c:v>
                </c:pt>
                <c:pt idx="261486">
                  <c:v>5.92941</c:v>
                </c:pt>
                <c:pt idx="261487">
                  <c:v>5.92943</c:v>
                </c:pt>
                <c:pt idx="261488">
                  <c:v>5.92946</c:v>
                </c:pt>
                <c:pt idx="261489">
                  <c:v>5.92948</c:v>
                </c:pt>
                <c:pt idx="261490">
                  <c:v>5.9295</c:v>
                </c:pt>
                <c:pt idx="261491">
                  <c:v>5.92952</c:v>
                </c:pt>
                <c:pt idx="261492">
                  <c:v>5.92955</c:v>
                </c:pt>
                <c:pt idx="261493">
                  <c:v>5.92957</c:v>
                </c:pt>
                <c:pt idx="261494">
                  <c:v>5.92959</c:v>
                </c:pt>
                <c:pt idx="261495">
                  <c:v>5.92962</c:v>
                </c:pt>
                <c:pt idx="261496">
                  <c:v>5.92964</c:v>
                </c:pt>
                <c:pt idx="261497">
                  <c:v>5.92966</c:v>
                </c:pt>
                <c:pt idx="261498">
                  <c:v>5.92968</c:v>
                </c:pt>
                <c:pt idx="261499">
                  <c:v>5.92971</c:v>
                </c:pt>
                <c:pt idx="261500">
                  <c:v>5.92973</c:v>
                </c:pt>
                <c:pt idx="261501">
                  <c:v>5.92975</c:v>
                </c:pt>
                <c:pt idx="261502">
                  <c:v>5.92977</c:v>
                </c:pt>
                <c:pt idx="261503">
                  <c:v>5.9298</c:v>
                </c:pt>
                <c:pt idx="261504">
                  <c:v>5.92982</c:v>
                </c:pt>
                <c:pt idx="261505">
                  <c:v>5.92984</c:v>
                </c:pt>
                <c:pt idx="261506">
                  <c:v>5.92986</c:v>
                </c:pt>
                <c:pt idx="261507">
                  <c:v>5.92989</c:v>
                </c:pt>
                <c:pt idx="261508">
                  <c:v>5.92991</c:v>
                </c:pt>
                <c:pt idx="261509">
                  <c:v>5.92993</c:v>
                </c:pt>
                <c:pt idx="261510">
                  <c:v>5.92995</c:v>
                </c:pt>
                <c:pt idx="261511">
                  <c:v>5.92998</c:v>
                </c:pt>
                <c:pt idx="261512">
                  <c:v>5.93</c:v>
                </c:pt>
                <c:pt idx="261513">
                  <c:v>5.93002</c:v>
                </c:pt>
                <c:pt idx="261514">
                  <c:v>5.93004</c:v>
                </c:pt>
                <c:pt idx="261515">
                  <c:v>5.93007</c:v>
                </c:pt>
                <c:pt idx="261516">
                  <c:v>5.93009</c:v>
                </c:pt>
                <c:pt idx="261517">
                  <c:v>5.93011</c:v>
                </c:pt>
                <c:pt idx="261518">
                  <c:v>5.93014</c:v>
                </c:pt>
                <c:pt idx="261519">
                  <c:v>5.93016</c:v>
                </c:pt>
                <c:pt idx="261520">
                  <c:v>5.93018</c:v>
                </c:pt>
                <c:pt idx="261521">
                  <c:v>5.9302</c:v>
                </c:pt>
                <c:pt idx="261522">
                  <c:v>5.93023</c:v>
                </c:pt>
                <c:pt idx="261523">
                  <c:v>5.93025</c:v>
                </c:pt>
                <c:pt idx="261524">
                  <c:v>5.93027</c:v>
                </c:pt>
                <c:pt idx="261525">
                  <c:v>5.9303</c:v>
                </c:pt>
                <c:pt idx="261526">
                  <c:v>5.93032</c:v>
                </c:pt>
                <c:pt idx="261527">
                  <c:v>5.93034</c:v>
                </c:pt>
                <c:pt idx="261528">
                  <c:v>5.93036</c:v>
                </c:pt>
                <c:pt idx="261529">
                  <c:v>5.93039</c:v>
                </c:pt>
                <c:pt idx="261530">
                  <c:v>5.93041</c:v>
                </c:pt>
                <c:pt idx="261531">
                  <c:v>5.93043</c:v>
                </c:pt>
                <c:pt idx="261532">
                  <c:v>5.93045</c:v>
                </c:pt>
                <c:pt idx="261533">
                  <c:v>5.93048</c:v>
                </c:pt>
                <c:pt idx="261534">
                  <c:v>5.9305</c:v>
                </c:pt>
                <c:pt idx="261535">
                  <c:v>5.93052</c:v>
                </c:pt>
                <c:pt idx="261536">
                  <c:v>5.93054</c:v>
                </c:pt>
                <c:pt idx="261537">
                  <c:v>5.93057</c:v>
                </c:pt>
                <c:pt idx="261538">
                  <c:v>5.93059</c:v>
                </c:pt>
                <c:pt idx="261539">
                  <c:v>5.93061</c:v>
                </c:pt>
                <c:pt idx="261540">
                  <c:v>5.93063</c:v>
                </c:pt>
                <c:pt idx="261541">
                  <c:v>5.93066</c:v>
                </c:pt>
                <c:pt idx="261542">
                  <c:v>5.93068</c:v>
                </c:pt>
                <c:pt idx="261543">
                  <c:v>5.9307</c:v>
                </c:pt>
                <c:pt idx="261544">
                  <c:v>5.93073</c:v>
                </c:pt>
                <c:pt idx="261545">
                  <c:v>5.93075</c:v>
                </c:pt>
                <c:pt idx="261546">
                  <c:v>5.93077</c:v>
                </c:pt>
                <c:pt idx="261547">
                  <c:v>5.93079</c:v>
                </c:pt>
                <c:pt idx="261548">
                  <c:v>5.93082</c:v>
                </c:pt>
                <c:pt idx="261549">
                  <c:v>5.93084</c:v>
                </c:pt>
                <c:pt idx="261550">
                  <c:v>5.93086</c:v>
                </c:pt>
                <c:pt idx="261551">
                  <c:v>5.93088</c:v>
                </c:pt>
                <c:pt idx="261552">
                  <c:v>5.93091</c:v>
                </c:pt>
                <c:pt idx="261553">
                  <c:v>5.93093</c:v>
                </c:pt>
                <c:pt idx="261554">
                  <c:v>5.93095</c:v>
                </c:pt>
                <c:pt idx="261555">
                  <c:v>5.93098</c:v>
                </c:pt>
                <c:pt idx="261556">
                  <c:v>5.931</c:v>
                </c:pt>
                <c:pt idx="261557">
                  <c:v>5.93102</c:v>
                </c:pt>
                <c:pt idx="261558">
                  <c:v>5.93104</c:v>
                </c:pt>
                <c:pt idx="261559">
                  <c:v>5.93107</c:v>
                </c:pt>
                <c:pt idx="261560">
                  <c:v>5.93109</c:v>
                </c:pt>
                <c:pt idx="261561">
                  <c:v>5.93111</c:v>
                </c:pt>
                <c:pt idx="261562">
                  <c:v>5.93113</c:v>
                </c:pt>
                <c:pt idx="261563">
                  <c:v>5.93116</c:v>
                </c:pt>
                <c:pt idx="261564">
                  <c:v>5.93118</c:v>
                </c:pt>
                <c:pt idx="261565">
                  <c:v>5.9312</c:v>
                </c:pt>
                <c:pt idx="261566">
                  <c:v>5.93122</c:v>
                </c:pt>
                <c:pt idx="261567">
                  <c:v>5.93125</c:v>
                </c:pt>
                <c:pt idx="261568">
                  <c:v>5.93127</c:v>
                </c:pt>
                <c:pt idx="261569">
                  <c:v>5.93129</c:v>
                </c:pt>
                <c:pt idx="261570">
                  <c:v>5.93131</c:v>
                </c:pt>
                <c:pt idx="261571">
                  <c:v>5.93134</c:v>
                </c:pt>
                <c:pt idx="261572">
                  <c:v>5.93136</c:v>
                </c:pt>
                <c:pt idx="261573">
                  <c:v>5.93138</c:v>
                </c:pt>
                <c:pt idx="261574">
                  <c:v>5.93141</c:v>
                </c:pt>
                <c:pt idx="261575">
                  <c:v>5.93143</c:v>
                </c:pt>
                <c:pt idx="261576">
                  <c:v>5.93145</c:v>
                </c:pt>
                <c:pt idx="261577">
                  <c:v>5.93147</c:v>
                </c:pt>
                <c:pt idx="261578">
                  <c:v>5.9315</c:v>
                </c:pt>
                <c:pt idx="261579">
                  <c:v>5.93152</c:v>
                </c:pt>
                <c:pt idx="261580">
                  <c:v>5.93154</c:v>
                </c:pt>
                <c:pt idx="261581">
                  <c:v>5.93156</c:v>
                </c:pt>
                <c:pt idx="261582">
                  <c:v>5.93159</c:v>
                </c:pt>
                <c:pt idx="261583">
                  <c:v>5.93161</c:v>
                </c:pt>
                <c:pt idx="261584">
                  <c:v>5.93163</c:v>
                </c:pt>
                <c:pt idx="261585">
                  <c:v>5.93166</c:v>
                </c:pt>
                <c:pt idx="261586">
                  <c:v>5.93168</c:v>
                </c:pt>
                <c:pt idx="261587">
                  <c:v>5.9317</c:v>
                </c:pt>
                <c:pt idx="261588">
                  <c:v>5.93172</c:v>
                </c:pt>
                <c:pt idx="261589">
                  <c:v>5.93175</c:v>
                </c:pt>
                <c:pt idx="261590">
                  <c:v>5.93177</c:v>
                </c:pt>
                <c:pt idx="261591">
                  <c:v>5.93179</c:v>
                </c:pt>
                <c:pt idx="261592">
                  <c:v>5.93181</c:v>
                </c:pt>
                <c:pt idx="261593">
                  <c:v>5.93184</c:v>
                </c:pt>
                <c:pt idx="261594">
                  <c:v>5.93186</c:v>
                </c:pt>
                <c:pt idx="261595">
                  <c:v>5.93188</c:v>
                </c:pt>
                <c:pt idx="261596">
                  <c:v>5.93191</c:v>
                </c:pt>
                <c:pt idx="261597">
                  <c:v>5.93193</c:v>
                </c:pt>
                <c:pt idx="261598">
                  <c:v>5.93195</c:v>
                </c:pt>
                <c:pt idx="261599">
                  <c:v>5.93197</c:v>
                </c:pt>
                <c:pt idx="261600">
                  <c:v>5.93199</c:v>
                </c:pt>
                <c:pt idx="261601">
                  <c:v>5.93202</c:v>
                </c:pt>
                <c:pt idx="261602">
                  <c:v>5.93204</c:v>
                </c:pt>
                <c:pt idx="261603">
                  <c:v>5.93206</c:v>
                </c:pt>
                <c:pt idx="261604">
                  <c:v>5.93209</c:v>
                </c:pt>
                <c:pt idx="261605">
                  <c:v>5.93211</c:v>
                </c:pt>
                <c:pt idx="261606">
                  <c:v>5.93213</c:v>
                </c:pt>
                <c:pt idx="261607">
                  <c:v>5.93215</c:v>
                </c:pt>
                <c:pt idx="261608">
                  <c:v>5.93218</c:v>
                </c:pt>
                <c:pt idx="261609">
                  <c:v>5.9322</c:v>
                </c:pt>
                <c:pt idx="261610">
                  <c:v>5.93222</c:v>
                </c:pt>
                <c:pt idx="261611">
                  <c:v>5.93224</c:v>
                </c:pt>
                <c:pt idx="261612">
                  <c:v>5.93227</c:v>
                </c:pt>
                <c:pt idx="261613">
                  <c:v>5.93229</c:v>
                </c:pt>
                <c:pt idx="261614">
                  <c:v>5.93231</c:v>
                </c:pt>
                <c:pt idx="261615">
                  <c:v>5.93234</c:v>
                </c:pt>
                <c:pt idx="261616">
                  <c:v>5.93236</c:v>
                </c:pt>
                <c:pt idx="261617">
                  <c:v>5.93238</c:v>
                </c:pt>
                <c:pt idx="261618">
                  <c:v>5.9324</c:v>
                </c:pt>
                <c:pt idx="261619">
                  <c:v>5.93243</c:v>
                </c:pt>
                <c:pt idx="261620">
                  <c:v>5.93245</c:v>
                </c:pt>
                <c:pt idx="261621">
                  <c:v>5.93247</c:v>
                </c:pt>
                <c:pt idx="261622">
                  <c:v>5.93249</c:v>
                </c:pt>
                <c:pt idx="261623">
                  <c:v>5.93252</c:v>
                </c:pt>
                <c:pt idx="261624">
                  <c:v>5.93254</c:v>
                </c:pt>
                <c:pt idx="261625">
                  <c:v>5.93256</c:v>
                </c:pt>
                <c:pt idx="261626">
                  <c:v>5.93259</c:v>
                </c:pt>
                <c:pt idx="261627">
                  <c:v>5.93261</c:v>
                </c:pt>
                <c:pt idx="261628">
                  <c:v>5.93263</c:v>
                </c:pt>
                <c:pt idx="261629">
                  <c:v>5.93265</c:v>
                </c:pt>
                <c:pt idx="261630">
                  <c:v>5.93268</c:v>
                </c:pt>
                <c:pt idx="261631">
                  <c:v>5.9327</c:v>
                </c:pt>
                <c:pt idx="261632">
                  <c:v>5.93272</c:v>
                </c:pt>
                <c:pt idx="261633">
                  <c:v>5.93274</c:v>
                </c:pt>
                <c:pt idx="261634">
                  <c:v>5.93277</c:v>
                </c:pt>
                <c:pt idx="261635">
                  <c:v>5.93279</c:v>
                </c:pt>
                <c:pt idx="261636">
                  <c:v>5.93281</c:v>
                </c:pt>
                <c:pt idx="261637">
                  <c:v>5.93283</c:v>
                </c:pt>
                <c:pt idx="261638">
                  <c:v>5.93286</c:v>
                </c:pt>
                <c:pt idx="261639">
                  <c:v>5.93288</c:v>
                </c:pt>
                <c:pt idx="261640">
                  <c:v>5.9329</c:v>
                </c:pt>
                <c:pt idx="261641">
                  <c:v>5.93293</c:v>
                </c:pt>
                <c:pt idx="261642">
                  <c:v>5.93295</c:v>
                </c:pt>
                <c:pt idx="261643">
                  <c:v>5.93297</c:v>
                </c:pt>
                <c:pt idx="261644">
                  <c:v>5.93299</c:v>
                </c:pt>
                <c:pt idx="261645">
                  <c:v>5.93302</c:v>
                </c:pt>
                <c:pt idx="261646">
                  <c:v>5.93304</c:v>
                </c:pt>
                <c:pt idx="261647">
                  <c:v>5.93306</c:v>
                </c:pt>
                <c:pt idx="261648">
                  <c:v>5.93308</c:v>
                </c:pt>
                <c:pt idx="261649">
                  <c:v>5.93311</c:v>
                </c:pt>
                <c:pt idx="261650">
                  <c:v>5.93313</c:v>
                </c:pt>
                <c:pt idx="261651">
                  <c:v>5.93315</c:v>
                </c:pt>
                <c:pt idx="261652">
                  <c:v>5.93318</c:v>
                </c:pt>
                <c:pt idx="261653">
                  <c:v>5.9332</c:v>
                </c:pt>
                <c:pt idx="261654">
                  <c:v>5.93322</c:v>
                </c:pt>
                <c:pt idx="261655">
                  <c:v>5.93324</c:v>
                </c:pt>
                <c:pt idx="261656">
                  <c:v>5.93326</c:v>
                </c:pt>
                <c:pt idx="261657">
                  <c:v>5.93329</c:v>
                </c:pt>
                <c:pt idx="261658">
                  <c:v>5.93331</c:v>
                </c:pt>
                <c:pt idx="261659">
                  <c:v>5.93333</c:v>
                </c:pt>
                <c:pt idx="261660">
                  <c:v>5.93336</c:v>
                </c:pt>
                <c:pt idx="261661">
                  <c:v>5.93338</c:v>
                </c:pt>
                <c:pt idx="261662">
                  <c:v>5.9334</c:v>
                </c:pt>
                <c:pt idx="261663">
                  <c:v>5.93342</c:v>
                </c:pt>
                <c:pt idx="261664">
                  <c:v>5.93345</c:v>
                </c:pt>
                <c:pt idx="261665">
                  <c:v>5.93347</c:v>
                </c:pt>
                <c:pt idx="261666">
                  <c:v>5.93349</c:v>
                </c:pt>
                <c:pt idx="261667">
                  <c:v>5.93351</c:v>
                </c:pt>
                <c:pt idx="261668">
                  <c:v>5.93354</c:v>
                </c:pt>
                <c:pt idx="261669">
                  <c:v>5.93356</c:v>
                </c:pt>
                <c:pt idx="261670">
                  <c:v>5.93358</c:v>
                </c:pt>
                <c:pt idx="261671">
                  <c:v>5.93361</c:v>
                </c:pt>
                <c:pt idx="261672">
                  <c:v>5.93363</c:v>
                </c:pt>
                <c:pt idx="261673">
                  <c:v>5.93365</c:v>
                </c:pt>
                <c:pt idx="261674">
                  <c:v>5.93367</c:v>
                </c:pt>
                <c:pt idx="261675">
                  <c:v>5.9337</c:v>
                </c:pt>
                <c:pt idx="261676">
                  <c:v>5.93372</c:v>
                </c:pt>
                <c:pt idx="261677">
                  <c:v>5.93374</c:v>
                </c:pt>
                <c:pt idx="261678">
                  <c:v>5.93376</c:v>
                </c:pt>
                <c:pt idx="261679">
                  <c:v>5.93379</c:v>
                </c:pt>
                <c:pt idx="261680">
                  <c:v>5.93381</c:v>
                </c:pt>
                <c:pt idx="261681">
                  <c:v>5.93383</c:v>
                </c:pt>
                <c:pt idx="261682">
                  <c:v>5.93386</c:v>
                </c:pt>
                <c:pt idx="261683">
                  <c:v>5.93388</c:v>
                </c:pt>
                <c:pt idx="261684">
                  <c:v>5.9339</c:v>
                </c:pt>
                <c:pt idx="261685">
                  <c:v>5.93392</c:v>
                </c:pt>
                <c:pt idx="261686">
                  <c:v>5.93395</c:v>
                </c:pt>
                <c:pt idx="261687">
                  <c:v>5.93397</c:v>
                </c:pt>
                <c:pt idx="261688">
                  <c:v>5.93399</c:v>
                </c:pt>
                <c:pt idx="261689">
                  <c:v>5.93401</c:v>
                </c:pt>
                <c:pt idx="261690">
                  <c:v>5.93404</c:v>
                </c:pt>
                <c:pt idx="261691">
                  <c:v>5.93406</c:v>
                </c:pt>
                <c:pt idx="261692">
                  <c:v>5.93408</c:v>
                </c:pt>
                <c:pt idx="261693">
                  <c:v>5.9341</c:v>
                </c:pt>
                <c:pt idx="261694">
                  <c:v>5.93413</c:v>
                </c:pt>
                <c:pt idx="261695">
                  <c:v>5.93415</c:v>
                </c:pt>
                <c:pt idx="261696">
                  <c:v>5.93417</c:v>
                </c:pt>
                <c:pt idx="261697">
                  <c:v>5.93419</c:v>
                </c:pt>
                <c:pt idx="261698">
                  <c:v>5.93422</c:v>
                </c:pt>
                <c:pt idx="261699">
                  <c:v>5.93424</c:v>
                </c:pt>
                <c:pt idx="261700">
                  <c:v>5.93426</c:v>
                </c:pt>
                <c:pt idx="261701">
                  <c:v>5.93429</c:v>
                </c:pt>
                <c:pt idx="261702">
                  <c:v>5.93431</c:v>
                </c:pt>
                <c:pt idx="261703">
                  <c:v>5.93433</c:v>
                </c:pt>
                <c:pt idx="261704">
                  <c:v>5.93435</c:v>
                </c:pt>
                <c:pt idx="261705">
                  <c:v>5.93438</c:v>
                </c:pt>
                <c:pt idx="261706">
                  <c:v>5.9344</c:v>
                </c:pt>
                <c:pt idx="261707">
                  <c:v>5.93442</c:v>
                </c:pt>
                <c:pt idx="261708">
                  <c:v>5.93444</c:v>
                </c:pt>
                <c:pt idx="261709">
                  <c:v>5.93447</c:v>
                </c:pt>
                <c:pt idx="261710">
                  <c:v>5.93449</c:v>
                </c:pt>
                <c:pt idx="261711">
                  <c:v>5.93451</c:v>
                </c:pt>
                <c:pt idx="261712">
                  <c:v>5.93454</c:v>
                </c:pt>
                <c:pt idx="261713">
                  <c:v>5.93456</c:v>
                </c:pt>
                <c:pt idx="261714">
                  <c:v>5.93458</c:v>
                </c:pt>
                <c:pt idx="261715">
                  <c:v>5.9346</c:v>
                </c:pt>
                <c:pt idx="261716">
                  <c:v>5.93463</c:v>
                </c:pt>
                <c:pt idx="261717">
                  <c:v>5.93465</c:v>
                </c:pt>
                <c:pt idx="261718">
                  <c:v>5.93467</c:v>
                </c:pt>
                <c:pt idx="261719">
                  <c:v>5.93469</c:v>
                </c:pt>
                <c:pt idx="261720">
                  <c:v>5.93472</c:v>
                </c:pt>
                <c:pt idx="261721">
                  <c:v>5.93474</c:v>
                </c:pt>
                <c:pt idx="261722">
                  <c:v>5.93476</c:v>
                </c:pt>
                <c:pt idx="261723">
                  <c:v>5.93478</c:v>
                </c:pt>
                <c:pt idx="261724">
                  <c:v>5.93481</c:v>
                </c:pt>
                <c:pt idx="261725">
                  <c:v>5.93483</c:v>
                </c:pt>
                <c:pt idx="261726">
                  <c:v>5.93485</c:v>
                </c:pt>
                <c:pt idx="261727">
                  <c:v>5.93487</c:v>
                </c:pt>
                <c:pt idx="261728">
                  <c:v>5.9349</c:v>
                </c:pt>
                <c:pt idx="261729">
                  <c:v>5.93492</c:v>
                </c:pt>
                <c:pt idx="261730">
                  <c:v>5.93494</c:v>
                </c:pt>
                <c:pt idx="261731">
                  <c:v>5.93497</c:v>
                </c:pt>
                <c:pt idx="261732">
                  <c:v>5.93499</c:v>
                </c:pt>
                <c:pt idx="261733">
                  <c:v>5.93501</c:v>
                </c:pt>
                <c:pt idx="261734">
                  <c:v>5.93503</c:v>
                </c:pt>
                <c:pt idx="261735">
                  <c:v>5.93506</c:v>
                </c:pt>
                <c:pt idx="261736">
                  <c:v>5.93508</c:v>
                </c:pt>
                <c:pt idx="261737">
                  <c:v>5.9351</c:v>
                </c:pt>
                <c:pt idx="261738">
                  <c:v>5.93513</c:v>
                </c:pt>
                <c:pt idx="261739">
                  <c:v>5.93515</c:v>
                </c:pt>
                <c:pt idx="261740">
                  <c:v>5.93517</c:v>
                </c:pt>
                <c:pt idx="261741">
                  <c:v>5.93519</c:v>
                </c:pt>
                <c:pt idx="261742">
                  <c:v>5.93522</c:v>
                </c:pt>
                <c:pt idx="261743">
                  <c:v>5.93524</c:v>
                </c:pt>
                <c:pt idx="261744">
                  <c:v>5.93526</c:v>
                </c:pt>
                <c:pt idx="261745">
                  <c:v>5.93528</c:v>
                </c:pt>
                <c:pt idx="261746">
                  <c:v>5.93531</c:v>
                </c:pt>
                <c:pt idx="261747">
                  <c:v>5.93533</c:v>
                </c:pt>
                <c:pt idx="261748">
                  <c:v>5.93535</c:v>
                </c:pt>
                <c:pt idx="261749">
                  <c:v>5.93537</c:v>
                </c:pt>
                <c:pt idx="261750">
                  <c:v>5.9354</c:v>
                </c:pt>
                <c:pt idx="261751">
                  <c:v>5.93542</c:v>
                </c:pt>
                <c:pt idx="261752">
                  <c:v>5.93544</c:v>
                </c:pt>
                <c:pt idx="261753">
                  <c:v>5.93546</c:v>
                </c:pt>
                <c:pt idx="261754">
                  <c:v>5.93549</c:v>
                </c:pt>
                <c:pt idx="261755">
                  <c:v>5.93551</c:v>
                </c:pt>
                <c:pt idx="261756">
                  <c:v>5.93553</c:v>
                </c:pt>
                <c:pt idx="261757">
                  <c:v>5.93556</c:v>
                </c:pt>
                <c:pt idx="261758">
                  <c:v>5.93558</c:v>
                </c:pt>
                <c:pt idx="261759">
                  <c:v>5.9356</c:v>
                </c:pt>
                <c:pt idx="261760">
                  <c:v>5.93562</c:v>
                </c:pt>
                <c:pt idx="261761">
                  <c:v>5.93565</c:v>
                </c:pt>
                <c:pt idx="261762">
                  <c:v>5.93567</c:v>
                </c:pt>
                <c:pt idx="261763">
                  <c:v>5.93569</c:v>
                </c:pt>
                <c:pt idx="261764">
                  <c:v>5.93571</c:v>
                </c:pt>
                <c:pt idx="261765">
                  <c:v>5.93574</c:v>
                </c:pt>
                <c:pt idx="261766">
                  <c:v>5.93576</c:v>
                </c:pt>
                <c:pt idx="261767">
                  <c:v>5.93578</c:v>
                </c:pt>
                <c:pt idx="261768">
                  <c:v>5.93581</c:v>
                </c:pt>
                <c:pt idx="261769">
                  <c:v>5.93583</c:v>
                </c:pt>
                <c:pt idx="261770">
                  <c:v>5.93585</c:v>
                </c:pt>
                <c:pt idx="261771">
                  <c:v>5.93587</c:v>
                </c:pt>
                <c:pt idx="261772">
                  <c:v>5.9359</c:v>
                </c:pt>
                <c:pt idx="261773">
                  <c:v>5.93592</c:v>
                </c:pt>
                <c:pt idx="261774">
                  <c:v>5.93594</c:v>
                </c:pt>
                <c:pt idx="261775">
                  <c:v>5.93596</c:v>
                </c:pt>
                <c:pt idx="261776">
                  <c:v>5.93599</c:v>
                </c:pt>
                <c:pt idx="261777">
                  <c:v>5.93601</c:v>
                </c:pt>
                <c:pt idx="261778">
                  <c:v>5.93603</c:v>
                </c:pt>
                <c:pt idx="261779">
                  <c:v>5.93605</c:v>
                </c:pt>
                <c:pt idx="261780">
                  <c:v>5.93608</c:v>
                </c:pt>
                <c:pt idx="261781">
                  <c:v>5.9361</c:v>
                </c:pt>
                <c:pt idx="261782">
                  <c:v>5.93612</c:v>
                </c:pt>
                <c:pt idx="261783">
                  <c:v>5.93614</c:v>
                </c:pt>
                <c:pt idx="261784">
                  <c:v>5.93617</c:v>
                </c:pt>
                <c:pt idx="261785">
                  <c:v>5.93619</c:v>
                </c:pt>
                <c:pt idx="261786">
                  <c:v>5.93621</c:v>
                </c:pt>
                <c:pt idx="261787">
                  <c:v>5.93624</c:v>
                </c:pt>
                <c:pt idx="261788">
                  <c:v>5.93626</c:v>
                </c:pt>
                <c:pt idx="261789">
                  <c:v>5.93628</c:v>
                </c:pt>
                <c:pt idx="261790">
                  <c:v>5.9363</c:v>
                </c:pt>
                <c:pt idx="261791">
                  <c:v>5.93633</c:v>
                </c:pt>
                <c:pt idx="261792">
                  <c:v>5.93635</c:v>
                </c:pt>
                <c:pt idx="261793">
                  <c:v>5.93637</c:v>
                </c:pt>
                <c:pt idx="261794">
                  <c:v>5.9364</c:v>
                </c:pt>
                <c:pt idx="261795">
                  <c:v>5.93642</c:v>
                </c:pt>
                <c:pt idx="261796">
                  <c:v>5.93644</c:v>
                </c:pt>
                <c:pt idx="261797">
                  <c:v>5.93646</c:v>
                </c:pt>
                <c:pt idx="261798">
                  <c:v>5.93649</c:v>
                </c:pt>
                <c:pt idx="261799">
                  <c:v>5.93651</c:v>
                </c:pt>
                <c:pt idx="261800">
                  <c:v>5.93653</c:v>
                </c:pt>
                <c:pt idx="261801">
                  <c:v>5.93655</c:v>
                </c:pt>
                <c:pt idx="261802">
                  <c:v>5.93658</c:v>
                </c:pt>
                <c:pt idx="261803">
                  <c:v>5.9366</c:v>
                </c:pt>
                <c:pt idx="261804">
                  <c:v>5.93662</c:v>
                </c:pt>
                <c:pt idx="261805">
                  <c:v>5.93664</c:v>
                </c:pt>
                <c:pt idx="261806">
                  <c:v>5.93667</c:v>
                </c:pt>
                <c:pt idx="261807">
                  <c:v>5.93669</c:v>
                </c:pt>
                <c:pt idx="261808">
                  <c:v>5.93671</c:v>
                </c:pt>
                <c:pt idx="261809">
                  <c:v>5.93673</c:v>
                </c:pt>
                <c:pt idx="261810">
                  <c:v>5.93676</c:v>
                </c:pt>
                <c:pt idx="261811">
                  <c:v>5.93678</c:v>
                </c:pt>
                <c:pt idx="261812">
                  <c:v>5.9368</c:v>
                </c:pt>
                <c:pt idx="261813">
                  <c:v>5.93682</c:v>
                </c:pt>
                <c:pt idx="261814">
                  <c:v>5.93685</c:v>
                </c:pt>
                <c:pt idx="261815">
                  <c:v>5.93687</c:v>
                </c:pt>
                <c:pt idx="261816">
                  <c:v>5.93689</c:v>
                </c:pt>
                <c:pt idx="261817">
                  <c:v>5.93692</c:v>
                </c:pt>
                <c:pt idx="261818">
                  <c:v>5.93694</c:v>
                </c:pt>
                <c:pt idx="261819">
                  <c:v>5.93696</c:v>
                </c:pt>
                <c:pt idx="261820">
                  <c:v>5.93698</c:v>
                </c:pt>
                <c:pt idx="261821">
                  <c:v>5.93701</c:v>
                </c:pt>
                <c:pt idx="261822">
                  <c:v>5.93703</c:v>
                </c:pt>
                <c:pt idx="261823">
                  <c:v>5.93705</c:v>
                </c:pt>
                <c:pt idx="261824">
                  <c:v>5.93708</c:v>
                </c:pt>
                <c:pt idx="261825">
                  <c:v>5.9371</c:v>
                </c:pt>
                <c:pt idx="261826">
                  <c:v>5.93712</c:v>
                </c:pt>
                <c:pt idx="261827">
                  <c:v>5.93714</c:v>
                </c:pt>
                <c:pt idx="261828">
                  <c:v>5.93717</c:v>
                </c:pt>
                <c:pt idx="261829">
                  <c:v>5.93719</c:v>
                </c:pt>
                <c:pt idx="261830">
                  <c:v>5.93721</c:v>
                </c:pt>
                <c:pt idx="261831">
                  <c:v>5.93723</c:v>
                </c:pt>
                <c:pt idx="261832">
                  <c:v>5.93726</c:v>
                </c:pt>
                <c:pt idx="261833">
                  <c:v>5.93728</c:v>
                </c:pt>
                <c:pt idx="261834">
                  <c:v>5.9373</c:v>
                </c:pt>
                <c:pt idx="261835">
                  <c:v>5.93732</c:v>
                </c:pt>
                <c:pt idx="261836">
                  <c:v>5.93735</c:v>
                </c:pt>
                <c:pt idx="261837">
                  <c:v>5.93737</c:v>
                </c:pt>
                <c:pt idx="261838">
                  <c:v>5.93739</c:v>
                </c:pt>
                <c:pt idx="261839">
                  <c:v>5.93741</c:v>
                </c:pt>
                <c:pt idx="261840">
                  <c:v>5.93744</c:v>
                </c:pt>
                <c:pt idx="261841">
                  <c:v>5.93746</c:v>
                </c:pt>
                <c:pt idx="261842">
                  <c:v>5.93748</c:v>
                </c:pt>
                <c:pt idx="261843">
                  <c:v>5.93751</c:v>
                </c:pt>
                <c:pt idx="261844">
                  <c:v>5.93753</c:v>
                </c:pt>
                <c:pt idx="261845">
                  <c:v>5.93755</c:v>
                </c:pt>
                <c:pt idx="261846">
                  <c:v>5.93757</c:v>
                </c:pt>
                <c:pt idx="261847">
                  <c:v>5.9376</c:v>
                </c:pt>
                <c:pt idx="261848">
                  <c:v>5.93762</c:v>
                </c:pt>
                <c:pt idx="261849">
                  <c:v>5.93764</c:v>
                </c:pt>
                <c:pt idx="261850">
                  <c:v>5.93766</c:v>
                </c:pt>
                <c:pt idx="261851">
                  <c:v>5.93769</c:v>
                </c:pt>
                <c:pt idx="261852">
                  <c:v>5.93771</c:v>
                </c:pt>
                <c:pt idx="261853">
                  <c:v>5.93773</c:v>
                </c:pt>
                <c:pt idx="261854">
                  <c:v>5.93776</c:v>
                </c:pt>
                <c:pt idx="261855">
                  <c:v>5.93778</c:v>
                </c:pt>
                <c:pt idx="261856">
                  <c:v>5.9378</c:v>
                </c:pt>
                <c:pt idx="261857">
                  <c:v>5.93782</c:v>
                </c:pt>
                <c:pt idx="261858">
                  <c:v>5.93785</c:v>
                </c:pt>
                <c:pt idx="261859">
                  <c:v>5.93787</c:v>
                </c:pt>
                <c:pt idx="261860">
                  <c:v>5.93789</c:v>
                </c:pt>
                <c:pt idx="261861">
                  <c:v>5.93791</c:v>
                </c:pt>
                <c:pt idx="261862">
                  <c:v>5.93794</c:v>
                </c:pt>
                <c:pt idx="261863">
                  <c:v>5.93796</c:v>
                </c:pt>
                <c:pt idx="261864">
                  <c:v>5.93798</c:v>
                </c:pt>
                <c:pt idx="261865">
                  <c:v>5.93801</c:v>
                </c:pt>
                <c:pt idx="261866">
                  <c:v>5.93803</c:v>
                </c:pt>
                <c:pt idx="261867">
                  <c:v>5.93805</c:v>
                </c:pt>
                <c:pt idx="261868">
                  <c:v>5.93807</c:v>
                </c:pt>
                <c:pt idx="261869">
                  <c:v>5.93809</c:v>
                </c:pt>
                <c:pt idx="261870">
                  <c:v>5.93812</c:v>
                </c:pt>
                <c:pt idx="261871">
                  <c:v>5.93814</c:v>
                </c:pt>
                <c:pt idx="261872">
                  <c:v>5.93816</c:v>
                </c:pt>
                <c:pt idx="261873">
                  <c:v>5.93819</c:v>
                </c:pt>
                <c:pt idx="261874">
                  <c:v>5.93821</c:v>
                </c:pt>
                <c:pt idx="261875">
                  <c:v>5.93823</c:v>
                </c:pt>
                <c:pt idx="261876">
                  <c:v>5.93825</c:v>
                </c:pt>
                <c:pt idx="261877">
                  <c:v>5.93828</c:v>
                </c:pt>
                <c:pt idx="261878">
                  <c:v>5.9383</c:v>
                </c:pt>
                <c:pt idx="261879">
                  <c:v>5.93832</c:v>
                </c:pt>
                <c:pt idx="261880">
                  <c:v>5.93834</c:v>
                </c:pt>
                <c:pt idx="261881">
                  <c:v>5.93837</c:v>
                </c:pt>
                <c:pt idx="261882">
                  <c:v>5.93839</c:v>
                </c:pt>
                <c:pt idx="261883">
                  <c:v>5.93841</c:v>
                </c:pt>
                <c:pt idx="261884">
                  <c:v>5.93844</c:v>
                </c:pt>
                <c:pt idx="261885">
                  <c:v>5.93846</c:v>
                </c:pt>
                <c:pt idx="261886">
                  <c:v>5.93848</c:v>
                </c:pt>
                <c:pt idx="261887">
                  <c:v>5.9385</c:v>
                </c:pt>
                <c:pt idx="261888">
                  <c:v>5.93853</c:v>
                </c:pt>
                <c:pt idx="261889">
                  <c:v>5.93855</c:v>
                </c:pt>
                <c:pt idx="261890">
                  <c:v>5.93857</c:v>
                </c:pt>
                <c:pt idx="261891">
                  <c:v>5.93859</c:v>
                </c:pt>
                <c:pt idx="261892">
                  <c:v>5.93862</c:v>
                </c:pt>
                <c:pt idx="261893">
                  <c:v>5.93864</c:v>
                </c:pt>
                <c:pt idx="261894">
                  <c:v>5.93866</c:v>
                </c:pt>
                <c:pt idx="261895">
                  <c:v>5.93869</c:v>
                </c:pt>
                <c:pt idx="261896">
                  <c:v>5.93871</c:v>
                </c:pt>
                <c:pt idx="261897">
                  <c:v>5.93873</c:v>
                </c:pt>
                <c:pt idx="261898">
                  <c:v>5.93875</c:v>
                </c:pt>
                <c:pt idx="261899">
                  <c:v>5.93878</c:v>
                </c:pt>
                <c:pt idx="261900">
                  <c:v>5.9388</c:v>
                </c:pt>
                <c:pt idx="261901">
                  <c:v>5.93882</c:v>
                </c:pt>
                <c:pt idx="261902">
                  <c:v>5.93884</c:v>
                </c:pt>
                <c:pt idx="261903">
                  <c:v>5.93887</c:v>
                </c:pt>
                <c:pt idx="261904">
                  <c:v>5.93889</c:v>
                </c:pt>
                <c:pt idx="261905">
                  <c:v>5.93891</c:v>
                </c:pt>
                <c:pt idx="261906">
                  <c:v>5.93893</c:v>
                </c:pt>
                <c:pt idx="261907">
                  <c:v>5.93896</c:v>
                </c:pt>
                <c:pt idx="261908">
                  <c:v>5.93898</c:v>
                </c:pt>
                <c:pt idx="261909">
                  <c:v>5.939</c:v>
                </c:pt>
                <c:pt idx="261910">
                  <c:v>5.93902</c:v>
                </c:pt>
                <c:pt idx="261911">
                  <c:v>5.93905</c:v>
                </c:pt>
                <c:pt idx="261912">
                  <c:v>5.93907</c:v>
                </c:pt>
                <c:pt idx="261913">
                  <c:v>5.93909</c:v>
                </c:pt>
                <c:pt idx="261914">
                  <c:v>5.93912</c:v>
                </c:pt>
                <c:pt idx="261915">
                  <c:v>5.93914</c:v>
                </c:pt>
                <c:pt idx="261916">
                  <c:v>5.93916</c:v>
                </c:pt>
                <c:pt idx="261917">
                  <c:v>5.93918</c:v>
                </c:pt>
                <c:pt idx="261918">
                  <c:v>5.93921</c:v>
                </c:pt>
                <c:pt idx="261919">
                  <c:v>5.93923</c:v>
                </c:pt>
                <c:pt idx="261920">
                  <c:v>5.93925</c:v>
                </c:pt>
                <c:pt idx="261921">
                  <c:v>5.93927</c:v>
                </c:pt>
                <c:pt idx="261922">
                  <c:v>5.9393</c:v>
                </c:pt>
                <c:pt idx="261923">
                  <c:v>5.93932</c:v>
                </c:pt>
                <c:pt idx="261924">
                  <c:v>5.93934</c:v>
                </c:pt>
                <c:pt idx="261925">
                  <c:v>5.93936</c:v>
                </c:pt>
                <c:pt idx="261926">
                  <c:v>5.93939</c:v>
                </c:pt>
                <c:pt idx="261927">
                  <c:v>5.93941</c:v>
                </c:pt>
                <c:pt idx="261928">
                  <c:v>5.93943</c:v>
                </c:pt>
                <c:pt idx="261929">
                  <c:v>5.93946</c:v>
                </c:pt>
                <c:pt idx="261930">
                  <c:v>5.93948</c:v>
                </c:pt>
                <c:pt idx="261931">
                  <c:v>5.9395</c:v>
                </c:pt>
                <c:pt idx="261932">
                  <c:v>5.93952</c:v>
                </c:pt>
                <c:pt idx="261933">
                  <c:v>5.93955</c:v>
                </c:pt>
                <c:pt idx="261934">
                  <c:v>5.93957</c:v>
                </c:pt>
                <c:pt idx="261935">
                  <c:v>5.93959</c:v>
                </c:pt>
                <c:pt idx="261936">
                  <c:v>5.93961</c:v>
                </c:pt>
                <c:pt idx="261937">
                  <c:v>5.93964</c:v>
                </c:pt>
                <c:pt idx="261938">
                  <c:v>5.93966</c:v>
                </c:pt>
                <c:pt idx="261939">
                  <c:v>5.93968</c:v>
                </c:pt>
                <c:pt idx="261940">
                  <c:v>5.93971</c:v>
                </c:pt>
                <c:pt idx="261941">
                  <c:v>5.93973</c:v>
                </c:pt>
                <c:pt idx="261942">
                  <c:v>5.93975</c:v>
                </c:pt>
                <c:pt idx="261943">
                  <c:v>5.93977</c:v>
                </c:pt>
                <c:pt idx="261944">
                  <c:v>5.9398</c:v>
                </c:pt>
                <c:pt idx="261945">
                  <c:v>5.93982</c:v>
                </c:pt>
                <c:pt idx="261946">
                  <c:v>5.93984</c:v>
                </c:pt>
                <c:pt idx="261947">
                  <c:v>5.93986</c:v>
                </c:pt>
                <c:pt idx="261948">
                  <c:v>5.93989</c:v>
                </c:pt>
                <c:pt idx="261949">
                  <c:v>5.93991</c:v>
                </c:pt>
                <c:pt idx="261950">
                  <c:v>5.93993</c:v>
                </c:pt>
                <c:pt idx="261951">
                  <c:v>5.93996</c:v>
                </c:pt>
                <c:pt idx="261952">
                  <c:v>5.93998</c:v>
                </c:pt>
                <c:pt idx="261953">
                  <c:v>5.94</c:v>
                </c:pt>
                <c:pt idx="261954">
                  <c:v>5.94002</c:v>
                </c:pt>
                <c:pt idx="261955">
                  <c:v>5.94004</c:v>
                </c:pt>
                <c:pt idx="261956">
                  <c:v>5.94007</c:v>
                </c:pt>
                <c:pt idx="261957">
                  <c:v>5.94009</c:v>
                </c:pt>
                <c:pt idx="261958">
                  <c:v>5.94011</c:v>
                </c:pt>
                <c:pt idx="261959">
                  <c:v>5.94014</c:v>
                </c:pt>
                <c:pt idx="261960">
                  <c:v>5.94016</c:v>
                </c:pt>
                <c:pt idx="261961">
                  <c:v>5.94018</c:v>
                </c:pt>
                <c:pt idx="261962">
                  <c:v>5.9402</c:v>
                </c:pt>
                <c:pt idx="261963">
                  <c:v>5.94023</c:v>
                </c:pt>
                <c:pt idx="261964">
                  <c:v>5.94025</c:v>
                </c:pt>
                <c:pt idx="261965">
                  <c:v>5.94027</c:v>
                </c:pt>
                <c:pt idx="261966">
                  <c:v>5.94029</c:v>
                </c:pt>
                <c:pt idx="261967">
                  <c:v>5.94032</c:v>
                </c:pt>
                <c:pt idx="261968">
                  <c:v>5.94034</c:v>
                </c:pt>
                <c:pt idx="261969">
                  <c:v>5.94036</c:v>
                </c:pt>
                <c:pt idx="261970">
                  <c:v>5.94039</c:v>
                </c:pt>
                <c:pt idx="261971">
                  <c:v>5.94041</c:v>
                </c:pt>
                <c:pt idx="261972">
                  <c:v>5.94043</c:v>
                </c:pt>
                <c:pt idx="261973">
                  <c:v>5.94045</c:v>
                </c:pt>
                <c:pt idx="261974">
                  <c:v>5.94048</c:v>
                </c:pt>
                <c:pt idx="261975">
                  <c:v>5.9405</c:v>
                </c:pt>
                <c:pt idx="261976">
                  <c:v>5.94052</c:v>
                </c:pt>
                <c:pt idx="261977">
                  <c:v>5.94054</c:v>
                </c:pt>
                <c:pt idx="261978">
                  <c:v>5.94057</c:v>
                </c:pt>
                <c:pt idx="261979">
                  <c:v>5.94059</c:v>
                </c:pt>
                <c:pt idx="261980">
                  <c:v>5.94061</c:v>
                </c:pt>
                <c:pt idx="261981">
                  <c:v>5.94064</c:v>
                </c:pt>
                <c:pt idx="261982">
                  <c:v>5.94066</c:v>
                </c:pt>
                <c:pt idx="261983">
                  <c:v>5.94068</c:v>
                </c:pt>
                <c:pt idx="261984">
                  <c:v>5.9407</c:v>
                </c:pt>
                <c:pt idx="261985">
                  <c:v>5.94073</c:v>
                </c:pt>
                <c:pt idx="261986">
                  <c:v>5.94075</c:v>
                </c:pt>
                <c:pt idx="261987">
                  <c:v>5.94077</c:v>
                </c:pt>
                <c:pt idx="261988">
                  <c:v>5.94079</c:v>
                </c:pt>
                <c:pt idx="261989">
                  <c:v>5.94082</c:v>
                </c:pt>
                <c:pt idx="261990">
                  <c:v>5.94084</c:v>
                </c:pt>
                <c:pt idx="261991">
                  <c:v>5.94086</c:v>
                </c:pt>
                <c:pt idx="261992">
                  <c:v>5.94088</c:v>
                </c:pt>
                <c:pt idx="261993">
                  <c:v>5.94091</c:v>
                </c:pt>
                <c:pt idx="261994">
                  <c:v>5.94093</c:v>
                </c:pt>
                <c:pt idx="261995">
                  <c:v>5.94095</c:v>
                </c:pt>
                <c:pt idx="261996">
                  <c:v>5.94097</c:v>
                </c:pt>
                <c:pt idx="261997">
                  <c:v>5.941</c:v>
                </c:pt>
                <c:pt idx="261998">
                  <c:v>5.94102</c:v>
                </c:pt>
                <c:pt idx="261999">
                  <c:v>5.94104</c:v>
                </c:pt>
                <c:pt idx="262000">
                  <c:v>5.94107</c:v>
                </c:pt>
                <c:pt idx="262001">
                  <c:v>5.94109</c:v>
                </c:pt>
                <c:pt idx="262002">
                  <c:v>5.94111</c:v>
                </c:pt>
                <c:pt idx="262003">
                  <c:v>5.94113</c:v>
                </c:pt>
                <c:pt idx="262004">
                  <c:v>5.94116</c:v>
                </c:pt>
                <c:pt idx="262005">
                  <c:v>5.94118</c:v>
                </c:pt>
                <c:pt idx="262006">
                  <c:v>5.9412</c:v>
                </c:pt>
                <c:pt idx="262007">
                  <c:v>5.94122</c:v>
                </c:pt>
                <c:pt idx="262008">
                  <c:v>5.94125</c:v>
                </c:pt>
                <c:pt idx="262009">
                  <c:v>5.94127</c:v>
                </c:pt>
                <c:pt idx="262010">
                  <c:v>5.94129</c:v>
                </c:pt>
                <c:pt idx="262011">
                  <c:v>5.94132</c:v>
                </c:pt>
                <c:pt idx="262012">
                  <c:v>5.94134</c:v>
                </c:pt>
                <c:pt idx="262013">
                  <c:v>5.94136</c:v>
                </c:pt>
                <c:pt idx="262014">
                  <c:v>5.94138</c:v>
                </c:pt>
                <c:pt idx="262015">
                  <c:v>5.94141</c:v>
                </c:pt>
                <c:pt idx="262016">
                  <c:v>5.94143</c:v>
                </c:pt>
                <c:pt idx="262017">
                  <c:v>5.94145</c:v>
                </c:pt>
                <c:pt idx="262018">
                  <c:v>5.94147</c:v>
                </c:pt>
                <c:pt idx="262019">
                  <c:v>5.9415</c:v>
                </c:pt>
                <c:pt idx="262020">
                  <c:v>5.94152</c:v>
                </c:pt>
                <c:pt idx="262021">
                  <c:v>5.94154</c:v>
                </c:pt>
                <c:pt idx="262022">
                  <c:v>5.94156</c:v>
                </c:pt>
                <c:pt idx="262023">
                  <c:v>5.94159</c:v>
                </c:pt>
                <c:pt idx="262024">
                  <c:v>5.94161</c:v>
                </c:pt>
                <c:pt idx="262025">
                  <c:v>5.94163</c:v>
                </c:pt>
                <c:pt idx="262026">
                  <c:v>5.94165</c:v>
                </c:pt>
                <c:pt idx="262027">
                  <c:v>5.94168</c:v>
                </c:pt>
                <c:pt idx="262028">
                  <c:v>5.9417</c:v>
                </c:pt>
                <c:pt idx="262029">
                  <c:v>5.94172</c:v>
                </c:pt>
                <c:pt idx="262030">
                  <c:v>5.94175</c:v>
                </c:pt>
                <c:pt idx="262031">
                  <c:v>5.94177</c:v>
                </c:pt>
                <c:pt idx="262032">
                  <c:v>5.94179</c:v>
                </c:pt>
                <c:pt idx="262033">
                  <c:v>5.94181</c:v>
                </c:pt>
                <c:pt idx="262034">
                  <c:v>5.94184</c:v>
                </c:pt>
                <c:pt idx="262035">
                  <c:v>5.94186</c:v>
                </c:pt>
                <c:pt idx="262036">
                  <c:v>5.94188</c:v>
                </c:pt>
                <c:pt idx="262037">
                  <c:v>5.94191</c:v>
                </c:pt>
                <c:pt idx="262038">
                  <c:v>5.94193</c:v>
                </c:pt>
                <c:pt idx="262039">
                  <c:v>5.94195</c:v>
                </c:pt>
                <c:pt idx="262040">
                  <c:v>5.94197</c:v>
                </c:pt>
                <c:pt idx="262041">
                  <c:v>5.942</c:v>
                </c:pt>
                <c:pt idx="262042">
                  <c:v>5.94202</c:v>
                </c:pt>
                <c:pt idx="262043">
                  <c:v>5.94204</c:v>
                </c:pt>
                <c:pt idx="262044">
                  <c:v>5.94206</c:v>
                </c:pt>
                <c:pt idx="262045">
                  <c:v>5.94209</c:v>
                </c:pt>
                <c:pt idx="262046">
                  <c:v>5.94211</c:v>
                </c:pt>
                <c:pt idx="262047">
                  <c:v>5.94213</c:v>
                </c:pt>
                <c:pt idx="262048">
                  <c:v>5.94215</c:v>
                </c:pt>
                <c:pt idx="262049">
                  <c:v>5.94218</c:v>
                </c:pt>
                <c:pt idx="262050">
                  <c:v>5.9422</c:v>
                </c:pt>
                <c:pt idx="262051">
                  <c:v>5.94222</c:v>
                </c:pt>
                <c:pt idx="262052">
                  <c:v>5.94224</c:v>
                </c:pt>
                <c:pt idx="262053">
                  <c:v>5.94227</c:v>
                </c:pt>
                <c:pt idx="262054">
                  <c:v>5.94229</c:v>
                </c:pt>
                <c:pt idx="262055">
                  <c:v>5.94231</c:v>
                </c:pt>
                <c:pt idx="262056">
                  <c:v>5.94234</c:v>
                </c:pt>
                <c:pt idx="262057">
                  <c:v>5.94236</c:v>
                </c:pt>
                <c:pt idx="262058">
                  <c:v>5.94238</c:v>
                </c:pt>
                <c:pt idx="262059">
                  <c:v>5.9424</c:v>
                </c:pt>
                <c:pt idx="262060">
                  <c:v>5.94243</c:v>
                </c:pt>
                <c:pt idx="262061">
                  <c:v>5.94245</c:v>
                </c:pt>
                <c:pt idx="262062">
                  <c:v>5.94247</c:v>
                </c:pt>
                <c:pt idx="262063">
                  <c:v>5.94249</c:v>
                </c:pt>
                <c:pt idx="262064">
                  <c:v>5.94252</c:v>
                </c:pt>
                <c:pt idx="262065">
                  <c:v>5.94254</c:v>
                </c:pt>
                <c:pt idx="262066">
                  <c:v>5.94256</c:v>
                </c:pt>
                <c:pt idx="262067">
                  <c:v>5.94259</c:v>
                </c:pt>
                <c:pt idx="262068">
                  <c:v>5.94261</c:v>
                </c:pt>
                <c:pt idx="262069">
                  <c:v>5.94263</c:v>
                </c:pt>
                <c:pt idx="262070">
                  <c:v>5.94265</c:v>
                </c:pt>
                <c:pt idx="262071">
                  <c:v>5.94268</c:v>
                </c:pt>
                <c:pt idx="262072">
                  <c:v>5.9427</c:v>
                </c:pt>
                <c:pt idx="262073">
                  <c:v>5.94272</c:v>
                </c:pt>
                <c:pt idx="262074">
                  <c:v>5.94274</c:v>
                </c:pt>
                <c:pt idx="262075">
                  <c:v>5.94277</c:v>
                </c:pt>
                <c:pt idx="262076">
                  <c:v>5.94279</c:v>
                </c:pt>
                <c:pt idx="262077">
                  <c:v>5.94281</c:v>
                </c:pt>
                <c:pt idx="262078">
                  <c:v>5.94283</c:v>
                </c:pt>
                <c:pt idx="262079">
                  <c:v>5.94286</c:v>
                </c:pt>
                <c:pt idx="262080">
                  <c:v>5.94288</c:v>
                </c:pt>
                <c:pt idx="262081">
                  <c:v>5.9429</c:v>
                </c:pt>
                <c:pt idx="262082">
                  <c:v>5.94292</c:v>
                </c:pt>
                <c:pt idx="262083">
                  <c:v>5.94295</c:v>
                </c:pt>
                <c:pt idx="262084">
                  <c:v>5.94297</c:v>
                </c:pt>
                <c:pt idx="262085">
                  <c:v>5.94299</c:v>
                </c:pt>
                <c:pt idx="262086">
                  <c:v>5.94302</c:v>
                </c:pt>
                <c:pt idx="262087">
                  <c:v>5.94304</c:v>
                </c:pt>
                <c:pt idx="262088">
                  <c:v>5.94306</c:v>
                </c:pt>
                <c:pt idx="262089">
                  <c:v>5.94308</c:v>
                </c:pt>
                <c:pt idx="262090">
                  <c:v>5.94311</c:v>
                </c:pt>
                <c:pt idx="262091">
                  <c:v>5.94313</c:v>
                </c:pt>
                <c:pt idx="262092">
                  <c:v>5.94315</c:v>
                </c:pt>
                <c:pt idx="262093">
                  <c:v>5.94318</c:v>
                </c:pt>
                <c:pt idx="262094">
                  <c:v>5.9432</c:v>
                </c:pt>
                <c:pt idx="262095">
                  <c:v>5.94322</c:v>
                </c:pt>
                <c:pt idx="262096">
                  <c:v>5.94324</c:v>
                </c:pt>
                <c:pt idx="262097">
                  <c:v>5.94327</c:v>
                </c:pt>
                <c:pt idx="262098">
                  <c:v>5.94329</c:v>
                </c:pt>
                <c:pt idx="262099">
                  <c:v>5.94331</c:v>
                </c:pt>
                <c:pt idx="262100">
                  <c:v>5.94333</c:v>
                </c:pt>
                <c:pt idx="262101">
                  <c:v>5.94336</c:v>
                </c:pt>
                <c:pt idx="262102">
                  <c:v>5.94338</c:v>
                </c:pt>
                <c:pt idx="262103">
                  <c:v>5.9434</c:v>
                </c:pt>
                <c:pt idx="262104">
                  <c:v>5.94342</c:v>
                </c:pt>
                <c:pt idx="262105">
                  <c:v>5.94345</c:v>
                </c:pt>
                <c:pt idx="262106">
                  <c:v>5.94347</c:v>
                </c:pt>
                <c:pt idx="262107">
                  <c:v>5.94349</c:v>
                </c:pt>
                <c:pt idx="262108">
                  <c:v>5.94351</c:v>
                </c:pt>
                <c:pt idx="262109">
                  <c:v>5.94354</c:v>
                </c:pt>
                <c:pt idx="262110">
                  <c:v>5.94356</c:v>
                </c:pt>
                <c:pt idx="262111">
                  <c:v>5.94358</c:v>
                </c:pt>
                <c:pt idx="262112">
                  <c:v>5.9436</c:v>
                </c:pt>
                <c:pt idx="262113">
                  <c:v>5.94363</c:v>
                </c:pt>
                <c:pt idx="262114">
                  <c:v>5.94365</c:v>
                </c:pt>
                <c:pt idx="262115">
                  <c:v>5.94367</c:v>
                </c:pt>
                <c:pt idx="262116">
                  <c:v>5.9437</c:v>
                </c:pt>
                <c:pt idx="262117">
                  <c:v>5.94372</c:v>
                </c:pt>
                <c:pt idx="262118">
                  <c:v>5.94374</c:v>
                </c:pt>
                <c:pt idx="262119">
                  <c:v>5.94376</c:v>
                </c:pt>
                <c:pt idx="262120">
                  <c:v>5.94379</c:v>
                </c:pt>
                <c:pt idx="262121">
                  <c:v>5.94381</c:v>
                </c:pt>
                <c:pt idx="262122">
                  <c:v>5.94383</c:v>
                </c:pt>
                <c:pt idx="262123">
                  <c:v>5.94386</c:v>
                </c:pt>
                <c:pt idx="262124">
                  <c:v>5.94388</c:v>
                </c:pt>
                <c:pt idx="262125">
                  <c:v>5.9439</c:v>
                </c:pt>
                <c:pt idx="262126">
                  <c:v>5.94392</c:v>
                </c:pt>
                <c:pt idx="262127">
                  <c:v>5.94395</c:v>
                </c:pt>
                <c:pt idx="262128">
                  <c:v>5.94397</c:v>
                </c:pt>
                <c:pt idx="262129">
                  <c:v>5.94399</c:v>
                </c:pt>
                <c:pt idx="262130">
                  <c:v>5.94401</c:v>
                </c:pt>
                <c:pt idx="262131">
                  <c:v>5.94404</c:v>
                </c:pt>
                <c:pt idx="262132">
                  <c:v>5.94406</c:v>
                </c:pt>
                <c:pt idx="262133">
                  <c:v>5.94408</c:v>
                </c:pt>
                <c:pt idx="262134">
                  <c:v>5.9441</c:v>
                </c:pt>
                <c:pt idx="262135">
                  <c:v>5.94413</c:v>
                </c:pt>
                <c:pt idx="262136">
                  <c:v>5.94415</c:v>
                </c:pt>
                <c:pt idx="262137">
                  <c:v>5.94417</c:v>
                </c:pt>
                <c:pt idx="262138">
                  <c:v>5.94419</c:v>
                </c:pt>
                <c:pt idx="262139">
                  <c:v>5.94422</c:v>
                </c:pt>
                <c:pt idx="262140">
                  <c:v>5.94424</c:v>
                </c:pt>
                <c:pt idx="262141">
                  <c:v>5.94426</c:v>
                </c:pt>
                <c:pt idx="262142">
                  <c:v>5.94429</c:v>
                </c:pt>
                <c:pt idx="262143">
                  <c:v>5.94431</c:v>
                </c:pt>
                <c:pt idx="262144">
                  <c:v>5.94433</c:v>
                </c:pt>
                <c:pt idx="262145">
                  <c:v>5.94435</c:v>
                </c:pt>
                <c:pt idx="262146">
                  <c:v>5.94438</c:v>
                </c:pt>
                <c:pt idx="262147">
                  <c:v>5.9444</c:v>
                </c:pt>
                <c:pt idx="262148">
                  <c:v>5.94442</c:v>
                </c:pt>
                <c:pt idx="262149">
                  <c:v>5.94444</c:v>
                </c:pt>
                <c:pt idx="262150">
                  <c:v>5.94447</c:v>
                </c:pt>
                <c:pt idx="262151">
                  <c:v>5.94449</c:v>
                </c:pt>
                <c:pt idx="262152">
                  <c:v>5.94451</c:v>
                </c:pt>
                <c:pt idx="262153">
                  <c:v>5.94454</c:v>
                </c:pt>
                <c:pt idx="262154">
                  <c:v>5.94456</c:v>
                </c:pt>
                <c:pt idx="262155">
                  <c:v>5.94458</c:v>
                </c:pt>
                <c:pt idx="262156">
                  <c:v>5.9446</c:v>
                </c:pt>
                <c:pt idx="262157">
                  <c:v>5.94463</c:v>
                </c:pt>
                <c:pt idx="262158">
                  <c:v>5.94465</c:v>
                </c:pt>
                <c:pt idx="262159">
                  <c:v>5.94467</c:v>
                </c:pt>
                <c:pt idx="262160">
                  <c:v>5.94469</c:v>
                </c:pt>
                <c:pt idx="262161">
                  <c:v>5.94472</c:v>
                </c:pt>
                <c:pt idx="262162">
                  <c:v>5.94474</c:v>
                </c:pt>
                <c:pt idx="262163">
                  <c:v>5.94476</c:v>
                </c:pt>
                <c:pt idx="262164">
                  <c:v>5.94479</c:v>
                </c:pt>
                <c:pt idx="262165">
                  <c:v>5.94481</c:v>
                </c:pt>
                <c:pt idx="262166">
                  <c:v>5.94483</c:v>
                </c:pt>
                <c:pt idx="262167">
                  <c:v>5.94485</c:v>
                </c:pt>
                <c:pt idx="262168">
                  <c:v>5.94487</c:v>
                </c:pt>
                <c:pt idx="262169">
                  <c:v>5.9449</c:v>
                </c:pt>
                <c:pt idx="262170">
                  <c:v>5.94492</c:v>
                </c:pt>
                <c:pt idx="262171">
                  <c:v>5.94494</c:v>
                </c:pt>
                <c:pt idx="262172">
                  <c:v>5.94497</c:v>
                </c:pt>
                <c:pt idx="262173">
                  <c:v>5.94499</c:v>
                </c:pt>
                <c:pt idx="262174">
                  <c:v>5.94501</c:v>
                </c:pt>
                <c:pt idx="262175">
                  <c:v>5.94503</c:v>
                </c:pt>
                <c:pt idx="262176">
                  <c:v>5.94506</c:v>
                </c:pt>
                <c:pt idx="262177">
                  <c:v>5.94508</c:v>
                </c:pt>
                <c:pt idx="262178">
                  <c:v>5.9451</c:v>
                </c:pt>
                <c:pt idx="262179">
                  <c:v>5.94512</c:v>
                </c:pt>
                <c:pt idx="262180">
                  <c:v>5.94515</c:v>
                </c:pt>
                <c:pt idx="262181">
                  <c:v>5.94517</c:v>
                </c:pt>
                <c:pt idx="262182">
                  <c:v>5.94519</c:v>
                </c:pt>
                <c:pt idx="262183">
                  <c:v>5.94522</c:v>
                </c:pt>
                <c:pt idx="262184">
                  <c:v>5.94524</c:v>
                </c:pt>
                <c:pt idx="262185">
                  <c:v>5.94526</c:v>
                </c:pt>
                <c:pt idx="262186">
                  <c:v>5.94528</c:v>
                </c:pt>
                <c:pt idx="262187">
                  <c:v>5.94531</c:v>
                </c:pt>
                <c:pt idx="262188">
                  <c:v>5.94533</c:v>
                </c:pt>
                <c:pt idx="262189">
                  <c:v>5.94535</c:v>
                </c:pt>
                <c:pt idx="262190">
                  <c:v>5.94537</c:v>
                </c:pt>
                <c:pt idx="262191">
                  <c:v>5.9454</c:v>
                </c:pt>
                <c:pt idx="262192">
                  <c:v>5.94542</c:v>
                </c:pt>
                <c:pt idx="262193">
                  <c:v>5.94544</c:v>
                </c:pt>
                <c:pt idx="262194">
                  <c:v>5.94547</c:v>
                </c:pt>
                <c:pt idx="262195">
                  <c:v>5.94549</c:v>
                </c:pt>
                <c:pt idx="262196">
                  <c:v>5.94551</c:v>
                </c:pt>
                <c:pt idx="262197">
                  <c:v>5.94553</c:v>
                </c:pt>
                <c:pt idx="262198">
                  <c:v>5.94556</c:v>
                </c:pt>
                <c:pt idx="262199">
                  <c:v>5.94558</c:v>
                </c:pt>
                <c:pt idx="262200">
                  <c:v>5.9456</c:v>
                </c:pt>
                <c:pt idx="262201">
                  <c:v>5.94562</c:v>
                </c:pt>
                <c:pt idx="262202">
                  <c:v>5.94565</c:v>
                </c:pt>
                <c:pt idx="262203">
                  <c:v>5.94567</c:v>
                </c:pt>
                <c:pt idx="262204">
                  <c:v>5.94569</c:v>
                </c:pt>
                <c:pt idx="262205">
                  <c:v>5.94571</c:v>
                </c:pt>
                <c:pt idx="262206">
                  <c:v>5.94574</c:v>
                </c:pt>
                <c:pt idx="262207">
                  <c:v>5.94576</c:v>
                </c:pt>
                <c:pt idx="262208">
                  <c:v>5.94578</c:v>
                </c:pt>
                <c:pt idx="262209">
                  <c:v>5.94581</c:v>
                </c:pt>
                <c:pt idx="262210">
                  <c:v>5.94583</c:v>
                </c:pt>
                <c:pt idx="262211">
                  <c:v>5.94585</c:v>
                </c:pt>
                <c:pt idx="262212">
                  <c:v>5.94587</c:v>
                </c:pt>
                <c:pt idx="262213">
                  <c:v>5.9459</c:v>
                </c:pt>
                <c:pt idx="262214">
                  <c:v>5.94592</c:v>
                </c:pt>
                <c:pt idx="262215">
                  <c:v>5.94594</c:v>
                </c:pt>
                <c:pt idx="262216">
                  <c:v>5.94596</c:v>
                </c:pt>
                <c:pt idx="262217">
                  <c:v>5.94599</c:v>
                </c:pt>
                <c:pt idx="262218">
                  <c:v>5.94601</c:v>
                </c:pt>
                <c:pt idx="262219">
                  <c:v>5.94603</c:v>
                </c:pt>
                <c:pt idx="262220">
                  <c:v>5.94605</c:v>
                </c:pt>
                <c:pt idx="262221">
                  <c:v>5.94608</c:v>
                </c:pt>
                <c:pt idx="262222">
                  <c:v>5.9461</c:v>
                </c:pt>
                <c:pt idx="262223">
                  <c:v>5.94612</c:v>
                </c:pt>
                <c:pt idx="262224">
                  <c:v>5.94614</c:v>
                </c:pt>
                <c:pt idx="262225">
                  <c:v>5.94617</c:v>
                </c:pt>
                <c:pt idx="262226">
                  <c:v>5.94619</c:v>
                </c:pt>
                <c:pt idx="262227">
                  <c:v>5.94621</c:v>
                </c:pt>
                <c:pt idx="262228">
                  <c:v>5.94624</c:v>
                </c:pt>
                <c:pt idx="262229">
                  <c:v>5.94626</c:v>
                </c:pt>
                <c:pt idx="262230">
                  <c:v>5.94628</c:v>
                </c:pt>
                <c:pt idx="262231">
                  <c:v>5.9463</c:v>
                </c:pt>
                <c:pt idx="262232">
                  <c:v>5.94633</c:v>
                </c:pt>
                <c:pt idx="262233">
                  <c:v>5.94635</c:v>
                </c:pt>
                <c:pt idx="262234">
                  <c:v>5.94637</c:v>
                </c:pt>
                <c:pt idx="262235">
                  <c:v>5.94639</c:v>
                </c:pt>
                <c:pt idx="262236">
                  <c:v>5.94642</c:v>
                </c:pt>
                <c:pt idx="262237">
                  <c:v>5.94644</c:v>
                </c:pt>
                <c:pt idx="262238">
                  <c:v>5.94646</c:v>
                </c:pt>
                <c:pt idx="262239">
                  <c:v>5.94649</c:v>
                </c:pt>
                <c:pt idx="262240">
                  <c:v>5.94651</c:v>
                </c:pt>
                <c:pt idx="262241">
                  <c:v>5.94653</c:v>
                </c:pt>
                <c:pt idx="262242">
                  <c:v>5.94655</c:v>
                </c:pt>
                <c:pt idx="262243">
                  <c:v>5.94658</c:v>
                </c:pt>
                <c:pt idx="262244">
                  <c:v>5.9466</c:v>
                </c:pt>
                <c:pt idx="262245">
                  <c:v>5.94662</c:v>
                </c:pt>
                <c:pt idx="262246">
                  <c:v>5.94664</c:v>
                </c:pt>
                <c:pt idx="262247">
                  <c:v>5.94667</c:v>
                </c:pt>
                <c:pt idx="262248">
                  <c:v>5.94669</c:v>
                </c:pt>
                <c:pt idx="262249">
                  <c:v>5.94671</c:v>
                </c:pt>
                <c:pt idx="262250">
                  <c:v>5.94674</c:v>
                </c:pt>
                <c:pt idx="262251">
                  <c:v>5.94676</c:v>
                </c:pt>
                <c:pt idx="262252">
                  <c:v>5.94678</c:v>
                </c:pt>
                <c:pt idx="262253">
                  <c:v>5.9468</c:v>
                </c:pt>
                <c:pt idx="262254">
                  <c:v>5.94682</c:v>
                </c:pt>
                <c:pt idx="262255">
                  <c:v>5.94685</c:v>
                </c:pt>
                <c:pt idx="262256">
                  <c:v>5.94687</c:v>
                </c:pt>
                <c:pt idx="262257">
                  <c:v>5.94689</c:v>
                </c:pt>
                <c:pt idx="262258">
                  <c:v>5.94692</c:v>
                </c:pt>
                <c:pt idx="262259">
                  <c:v>5.94694</c:v>
                </c:pt>
                <c:pt idx="262260">
                  <c:v>5.94696</c:v>
                </c:pt>
                <c:pt idx="262261">
                  <c:v>5.94698</c:v>
                </c:pt>
                <c:pt idx="262262">
                  <c:v>5.94701</c:v>
                </c:pt>
                <c:pt idx="262263">
                  <c:v>5.94703</c:v>
                </c:pt>
                <c:pt idx="262264">
                  <c:v>5.94705</c:v>
                </c:pt>
                <c:pt idx="262265">
                  <c:v>5.94707</c:v>
                </c:pt>
                <c:pt idx="262266">
                  <c:v>5.9471</c:v>
                </c:pt>
                <c:pt idx="262267">
                  <c:v>5.94712</c:v>
                </c:pt>
                <c:pt idx="262268">
                  <c:v>5.94714</c:v>
                </c:pt>
                <c:pt idx="262269">
                  <c:v>5.94717</c:v>
                </c:pt>
                <c:pt idx="262270">
                  <c:v>5.94719</c:v>
                </c:pt>
                <c:pt idx="262271">
                  <c:v>5.94721</c:v>
                </c:pt>
                <c:pt idx="262272">
                  <c:v>5.94723</c:v>
                </c:pt>
                <c:pt idx="262273">
                  <c:v>5.94726</c:v>
                </c:pt>
                <c:pt idx="262274">
                  <c:v>5.94728</c:v>
                </c:pt>
                <c:pt idx="262275">
                  <c:v>5.9473</c:v>
                </c:pt>
                <c:pt idx="262276">
                  <c:v>5.94732</c:v>
                </c:pt>
                <c:pt idx="262277">
                  <c:v>5.94735</c:v>
                </c:pt>
                <c:pt idx="262278">
                  <c:v>5.94737</c:v>
                </c:pt>
                <c:pt idx="262279">
                  <c:v>5.94739</c:v>
                </c:pt>
                <c:pt idx="262280">
                  <c:v>5.94742</c:v>
                </c:pt>
                <c:pt idx="262281">
                  <c:v>5.94744</c:v>
                </c:pt>
                <c:pt idx="262282">
                  <c:v>5.94746</c:v>
                </c:pt>
                <c:pt idx="262283">
                  <c:v>5.94748</c:v>
                </c:pt>
                <c:pt idx="262284">
                  <c:v>5.94751</c:v>
                </c:pt>
                <c:pt idx="262285">
                  <c:v>5.94753</c:v>
                </c:pt>
                <c:pt idx="262286">
                  <c:v>5.94755</c:v>
                </c:pt>
                <c:pt idx="262287">
                  <c:v>5.94757</c:v>
                </c:pt>
                <c:pt idx="262288">
                  <c:v>5.9476</c:v>
                </c:pt>
                <c:pt idx="262289">
                  <c:v>5.94762</c:v>
                </c:pt>
                <c:pt idx="262290">
                  <c:v>5.94764</c:v>
                </c:pt>
                <c:pt idx="262291">
                  <c:v>5.94766</c:v>
                </c:pt>
                <c:pt idx="262292">
                  <c:v>5.94769</c:v>
                </c:pt>
                <c:pt idx="262293">
                  <c:v>5.94771</c:v>
                </c:pt>
                <c:pt idx="262294">
                  <c:v>5.94773</c:v>
                </c:pt>
                <c:pt idx="262295">
                  <c:v>5.94775</c:v>
                </c:pt>
                <c:pt idx="262296">
                  <c:v>5.94778</c:v>
                </c:pt>
                <c:pt idx="262297">
                  <c:v>5.9478</c:v>
                </c:pt>
                <c:pt idx="262298">
                  <c:v>5.94782</c:v>
                </c:pt>
                <c:pt idx="262299">
                  <c:v>5.94785</c:v>
                </c:pt>
                <c:pt idx="262300">
                  <c:v>5.94787</c:v>
                </c:pt>
                <c:pt idx="262301">
                  <c:v>5.94789</c:v>
                </c:pt>
                <c:pt idx="262302">
                  <c:v>5.94791</c:v>
                </c:pt>
                <c:pt idx="262303">
                  <c:v>5.94794</c:v>
                </c:pt>
                <c:pt idx="262304">
                  <c:v>5.94796</c:v>
                </c:pt>
                <c:pt idx="262305">
                  <c:v>5.94798</c:v>
                </c:pt>
                <c:pt idx="262306">
                  <c:v>5.94801</c:v>
                </c:pt>
                <c:pt idx="262307">
                  <c:v>5.94803</c:v>
                </c:pt>
                <c:pt idx="262308">
                  <c:v>5.94805</c:v>
                </c:pt>
                <c:pt idx="262309">
                  <c:v>5.94807</c:v>
                </c:pt>
                <c:pt idx="262310">
                  <c:v>5.9481</c:v>
                </c:pt>
                <c:pt idx="262311">
                  <c:v>5.94812</c:v>
                </c:pt>
                <c:pt idx="262312">
                  <c:v>5.94814</c:v>
                </c:pt>
                <c:pt idx="262313">
                  <c:v>5.94816</c:v>
                </c:pt>
                <c:pt idx="262314">
                  <c:v>5.94819</c:v>
                </c:pt>
                <c:pt idx="262315">
                  <c:v>5.94821</c:v>
                </c:pt>
                <c:pt idx="262316">
                  <c:v>5.94823</c:v>
                </c:pt>
                <c:pt idx="262317">
                  <c:v>5.94825</c:v>
                </c:pt>
                <c:pt idx="262318">
                  <c:v>5.94828</c:v>
                </c:pt>
                <c:pt idx="262319">
                  <c:v>5.9483</c:v>
                </c:pt>
                <c:pt idx="262320">
                  <c:v>5.94832</c:v>
                </c:pt>
                <c:pt idx="262321">
                  <c:v>5.94834</c:v>
                </c:pt>
                <c:pt idx="262322">
                  <c:v>5.94837</c:v>
                </c:pt>
                <c:pt idx="262323">
                  <c:v>5.94839</c:v>
                </c:pt>
                <c:pt idx="262324">
                  <c:v>5.94841</c:v>
                </c:pt>
                <c:pt idx="262325">
                  <c:v>5.94843</c:v>
                </c:pt>
                <c:pt idx="262326">
                  <c:v>5.94846</c:v>
                </c:pt>
                <c:pt idx="262327">
                  <c:v>5.94848</c:v>
                </c:pt>
                <c:pt idx="262328">
                  <c:v>5.9485</c:v>
                </c:pt>
                <c:pt idx="262329">
                  <c:v>5.94853</c:v>
                </c:pt>
                <c:pt idx="262330">
                  <c:v>5.94855</c:v>
                </c:pt>
                <c:pt idx="262331">
                  <c:v>5.94857</c:v>
                </c:pt>
                <c:pt idx="262332">
                  <c:v>5.94859</c:v>
                </c:pt>
                <c:pt idx="262333">
                  <c:v>5.94862</c:v>
                </c:pt>
                <c:pt idx="262334">
                  <c:v>5.94864</c:v>
                </c:pt>
                <c:pt idx="262335">
                  <c:v>5.94866</c:v>
                </c:pt>
                <c:pt idx="262336">
                  <c:v>5.94869</c:v>
                </c:pt>
                <c:pt idx="262337">
                  <c:v>5.94871</c:v>
                </c:pt>
                <c:pt idx="262338">
                  <c:v>5.94873</c:v>
                </c:pt>
                <c:pt idx="262339">
                  <c:v>5.94875</c:v>
                </c:pt>
                <c:pt idx="262340">
                  <c:v>5.94878</c:v>
                </c:pt>
                <c:pt idx="262341">
                  <c:v>5.9488</c:v>
                </c:pt>
                <c:pt idx="262342">
                  <c:v>5.94882</c:v>
                </c:pt>
                <c:pt idx="262343">
                  <c:v>5.94884</c:v>
                </c:pt>
                <c:pt idx="262344">
                  <c:v>5.94887</c:v>
                </c:pt>
                <c:pt idx="262345">
                  <c:v>5.94889</c:v>
                </c:pt>
                <c:pt idx="262346">
                  <c:v>5.94891</c:v>
                </c:pt>
                <c:pt idx="262347">
                  <c:v>5.94893</c:v>
                </c:pt>
                <c:pt idx="262348">
                  <c:v>5.94896</c:v>
                </c:pt>
                <c:pt idx="262349">
                  <c:v>5.94898</c:v>
                </c:pt>
                <c:pt idx="262350">
                  <c:v>5.949</c:v>
                </c:pt>
                <c:pt idx="262351">
                  <c:v>5.94902</c:v>
                </c:pt>
                <c:pt idx="262352">
                  <c:v>5.94905</c:v>
                </c:pt>
                <c:pt idx="262353">
                  <c:v>5.94907</c:v>
                </c:pt>
                <c:pt idx="262354">
                  <c:v>5.94909</c:v>
                </c:pt>
                <c:pt idx="262355">
                  <c:v>5.94912</c:v>
                </c:pt>
                <c:pt idx="262356">
                  <c:v>5.94914</c:v>
                </c:pt>
                <c:pt idx="262357">
                  <c:v>5.94916</c:v>
                </c:pt>
                <c:pt idx="262358">
                  <c:v>5.94918</c:v>
                </c:pt>
                <c:pt idx="262359">
                  <c:v>5.94921</c:v>
                </c:pt>
                <c:pt idx="262360">
                  <c:v>5.94923</c:v>
                </c:pt>
                <c:pt idx="262361">
                  <c:v>5.94925</c:v>
                </c:pt>
                <c:pt idx="262362">
                  <c:v>5.94927</c:v>
                </c:pt>
                <c:pt idx="262363">
                  <c:v>5.9493</c:v>
                </c:pt>
                <c:pt idx="262364">
                  <c:v>5.94932</c:v>
                </c:pt>
                <c:pt idx="262365">
                  <c:v>5.94934</c:v>
                </c:pt>
                <c:pt idx="262366">
                  <c:v>5.94937</c:v>
                </c:pt>
                <c:pt idx="262367">
                  <c:v>5.94939</c:v>
                </c:pt>
                <c:pt idx="262368">
                  <c:v>5.94941</c:v>
                </c:pt>
                <c:pt idx="262369">
                  <c:v>5.94943</c:v>
                </c:pt>
                <c:pt idx="262370">
                  <c:v>5.94946</c:v>
                </c:pt>
                <c:pt idx="262371">
                  <c:v>5.94948</c:v>
                </c:pt>
                <c:pt idx="262372">
                  <c:v>5.9495</c:v>
                </c:pt>
                <c:pt idx="262373">
                  <c:v>5.94952</c:v>
                </c:pt>
                <c:pt idx="262374">
                  <c:v>5.94955</c:v>
                </c:pt>
                <c:pt idx="262375">
                  <c:v>5.94957</c:v>
                </c:pt>
                <c:pt idx="262376">
                  <c:v>5.94959</c:v>
                </c:pt>
                <c:pt idx="262377">
                  <c:v>5.94961</c:v>
                </c:pt>
                <c:pt idx="262378">
                  <c:v>5.94964</c:v>
                </c:pt>
                <c:pt idx="262379">
                  <c:v>5.94966</c:v>
                </c:pt>
                <c:pt idx="262380">
                  <c:v>5.94968</c:v>
                </c:pt>
                <c:pt idx="262381">
                  <c:v>5.9497</c:v>
                </c:pt>
                <c:pt idx="262382">
                  <c:v>5.94973</c:v>
                </c:pt>
                <c:pt idx="262383">
                  <c:v>5.94975</c:v>
                </c:pt>
                <c:pt idx="262384">
                  <c:v>5.94977</c:v>
                </c:pt>
                <c:pt idx="262385">
                  <c:v>5.9498</c:v>
                </c:pt>
                <c:pt idx="262386">
                  <c:v>5.94982</c:v>
                </c:pt>
                <c:pt idx="262387">
                  <c:v>5.94984</c:v>
                </c:pt>
                <c:pt idx="262388">
                  <c:v>5.94986</c:v>
                </c:pt>
                <c:pt idx="262389">
                  <c:v>5.94989</c:v>
                </c:pt>
                <c:pt idx="262390">
                  <c:v>5.94991</c:v>
                </c:pt>
                <c:pt idx="262391">
                  <c:v>5.94993</c:v>
                </c:pt>
                <c:pt idx="262392">
                  <c:v>5.94996</c:v>
                </c:pt>
                <c:pt idx="262393">
                  <c:v>5.94998</c:v>
                </c:pt>
                <c:pt idx="262394">
                  <c:v>5.95</c:v>
                </c:pt>
                <c:pt idx="262395">
                  <c:v>5.95002</c:v>
                </c:pt>
                <c:pt idx="262396">
                  <c:v>5.95005</c:v>
                </c:pt>
                <c:pt idx="262397">
                  <c:v>5.95007</c:v>
                </c:pt>
                <c:pt idx="262398">
                  <c:v>5.95009</c:v>
                </c:pt>
                <c:pt idx="262399">
                  <c:v>5.95011</c:v>
                </c:pt>
                <c:pt idx="262400">
                  <c:v>5.95014</c:v>
                </c:pt>
                <c:pt idx="262401">
                  <c:v>5.95016</c:v>
                </c:pt>
                <c:pt idx="262402">
                  <c:v>5.95018</c:v>
                </c:pt>
                <c:pt idx="262403">
                  <c:v>5.9502</c:v>
                </c:pt>
                <c:pt idx="262404">
                  <c:v>5.95023</c:v>
                </c:pt>
                <c:pt idx="262405">
                  <c:v>5.95025</c:v>
                </c:pt>
                <c:pt idx="262406">
                  <c:v>5.95027</c:v>
                </c:pt>
                <c:pt idx="262407">
                  <c:v>5.95029</c:v>
                </c:pt>
                <c:pt idx="262408">
                  <c:v>5.95032</c:v>
                </c:pt>
                <c:pt idx="262409">
                  <c:v>5.95034</c:v>
                </c:pt>
                <c:pt idx="262410">
                  <c:v>5.95036</c:v>
                </c:pt>
                <c:pt idx="262411">
                  <c:v>5.95038</c:v>
                </c:pt>
                <c:pt idx="262412">
                  <c:v>5.95041</c:v>
                </c:pt>
                <c:pt idx="262413">
                  <c:v>5.95043</c:v>
                </c:pt>
                <c:pt idx="262414">
                  <c:v>5.95045</c:v>
                </c:pt>
                <c:pt idx="262415">
                  <c:v>5.95048</c:v>
                </c:pt>
                <c:pt idx="262416">
                  <c:v>5.9505</c:v>
                </c:pt>
                <c:pt idx="262417">
                  <c:v>5.95052</c:v>
                </c:pt>
                <c:pt idx="262418">
                  <c:v>5.95054</c:v>
                </c:pt>
                <c:pt idx="262419">
                  <c:v>5.95057</c:v>
                </c:pt>
                <c:pt idx="262420">
                  <c:v>5.95059</c:v>
                </c:pt>
                <c:pt idx="262421">
                  <c:v>5.95061</c:v>
                </c:pt>
                <c:pt idx="262422">
                  <c:v>5.95064</c:v>
                </c:pt>
                <c:pt idx="262423">
                  <c:v>5.95066</c:v>
                </c:pt>
                <c:pt idx="262424">
                  <c:v>5.95068</c:v>
                </c:pt>
                <c:pt idx="262425">
                  <c:v>5.9507</c:v>
                </c:pt>
                <c:pt idx="262426">
                  <c:v>5.95073</c:v>
                </c:pt>
                <c:pt idx="262427">
                  <c:v>5.95075</c:v>
                </c:pt>
                <c:pt idx="262428">
                  <c:v>5.95077</c:v>
                </c:pt>
                <c:pt idx="262429">
                  <c:v>5.95079</c:v>
                </c:pt>
                <c:pt idx="262430">
                  <c:v>5.95082</c:v>
                </c:pt>
                <c:pt idx="262431">
                  <c:v>5.95084</c:v>
                </c:pt>
                <c:pt idx="262432">
                  <c:v>5.95086</c:v>
                </c:pt>
                <c:pt idx="262433">
                  <c:v>5.95088</c:v>
                </c:pt>
                <c:pt idx="262434">
                  <c:v>5.95091</c:v>
                </c:pt>
                <c:pt idx="262435">
                  <c:v>5.95093</c:v>
                </c:pt>
                <c:pt idx="262436">
                  <c:v>5.95095</c:v>
                </c:pt>
                <c:pt idx="262437">
                  <c:v>5.95097</c:v>
                </c:pt>
                <c:pt idx="262438">
                  <c:v>5.951</c:v>
                </c:pt>
                <c:pt idx="262439">
                  <c:v>5.95102</c:v>
                </c:pt>
                <c:pt idx="262440">
                  <c:v>5.95104</c:v>
                </c:pt>
                <c:pt idx="262441">
                  <c:v>5.95107</c:v>
                </c:pt>
                <c:pt idx="262442">
                  <c:v>5.95109</c:v>
                </c:pt>
                <c:pt idx="262443">
                  <c:v>5.95111</c:v>
                </c:pt>
                <c:pt idx="262444">
                  <c:v>5.95113</c:v>
                </c:pt>
                <c:pt idx="262445">
                  <c:v>5.95116</c:v>
                </c:pt>
                <c:pt idx="262446">
                  <c:v>5.95118</c:v>
                </c:pt>
                <c:pt idx="262447">
                  <c:v>5.9512</c:v>
                </c:pt>
                <c:pt idx="262448">
                  <c:v>5.95122</c:v>
                </c:pt>
                <c:pt idx="262449">
                  <c:v>5.95125</c:v>
                </c:pt>
                <c:pt idx="262450">
                  <c:v>5.95127</c:v>
                </c:pt>
                <c:pt idx="262451">
                  <c:v>5.95129</c:v>
                </c:pt>
                <c:pt idx="262452">
                  <c:v>5.95132</c:v>
                </c:pt>
                <c:pt idx="262453">
                  <c:v>5.95134</c:v>
                </c:pt>
                <c:pt idx="262454">
                  <c:v>5.95136</c:v>
                </c:pt>
                <c:pt idx="262455">
                  <c:v>5.95138</c:v>
                </c:pt>
                <c:pt idx="262456">
                  <c:v>5.95141</c:v>
                </c:pt>
                <c:pt idx="262457">
                  <c:v>5.95143</c:v>
                </c:pt>
                <c:pt idx="262458">
                  <c:v>5.95145</c:v>
                </c:pt>
                <c:pt idx="262459">
                  <c:v>5.95147</c:v>
                </c:pt>
                <c:pt idx="262460">
                  <c:v>5.9515</c:v>
                </c:pt>
                <c:pt idx="262461">
                  <c:v>5.95152</c:v>
                </c:pt>
                <c:pt idx="262462">
                  <c:v>5.95154</c:v>
                </c:pt>
                <c:pt idx="262463">
                  <c:v>5.95157</c:v>
                </c:pt>
                <c:pt idx="262464">
                  <c:v>5.95159</c:v>
                </c:pt>
                <c:pt idx="262465">
                  <c:v>5.95161</c:v>
                </c:pt>
                <c:pt idx="262466">
                  <c:v>5.95163</c:v>
                </c:pt>
                <c:pt idx="262467">
                  <c:v>5.95165</c:v>
                </c:pt>
                <c:pt idx="262468">
                  <c:v>5.95168</c:v>
                </c:pt>
                <c:pt idx="262469">
                  <c:v>5.9517</c:v>
                </c:pt>
                <c:pt idx="262470">
                  <c:v>5.95172</c:v>
                </c:pt>
                <c:pt idx="262471">
                  <c:v>5.95175</c:v>
                </c:pt>
                <c:pt idx="262472">
                  <c:v>5.95177</c:v>
                </c:pt>
                <c:pt idx="262473">
                  <c:v>5.95179</c:v>
                </c:pt>
                <c:pt idx="262474">
                  <c:v>5.95181</c:v>
                </c:pt>
                <c:pt idx="262475">
                  <c:v>5.95184</c:v>
                </c:pt>
                <c:pt idx="262476">
                  <c:v>5.95186</c:v>
                </c:pt>
                <c:pt idx="262477">
                  <c:v>5.95188</c:v>
                </c:pt>
                <c:pt idx="262478">
                  <c:v>5.95191</c:v>
                </c:pt>
                <c:pt idx="262479">
                  <c:v>5.95193</c:v>
                </c:pt>
                <c:pt idx="262480">
                  <c:v>5.95195</c:v>
                </c:pt>
                <c:pt idx="262481">
                  <c:v>5.95197</c:v>
                </c:pt>
                <c:pt idx="262482">
                  <c:v>5.952</c:v>
                </c:pt>
                <c:pt idx="262483">
                  <c:v>5.95202</c:v>
                </c:pt>
                <c:pt idx="262484">
                  <c:v>5.95204</c:v>
                </c:pt>
                <c:pt idx="262485">
                  <c:v>5.95206</c:v>
                </c:pt>
                <c:pt idx="262486">
                  <c:v>5.95209</c:v>
                </c:pt>
                <c:pt idx="262487">
                  <c:v>5.95211</c:v>
                </c:pt>
                <c:pt idx="262488">
                  <c:v>5.95213</c:v>
                </c:pt>
                <c:pt idx="262489">
                  <c:v>5.95215</c:v>
                </c:pt>
                <c:pt idx="262490">
                  <c:v>5.95218</c:v>
                </c:pt>
                <c:pt idx="262491">
                  <c:v>5.9522</c:v>
                </c:pt>
                <c:pt idx="262492">
                  <c:v>5.95222</c:v>
                </c:pt>
                <c:pt idx="262493">
                  <c:v>5.95224</c:v>
                </c:pt>
                <c:pt idx="262494">
                  <c:v>5.95227</c:v>
                </c:pt>
                <c:pt idx="262495">
                  <c:v>5.95229</c:v>
                </c:pt>
                <c:pt idx="262496">
                  <c:v>5.95231</c:v>
                </c:pt>
                <c:pt idx="262497">
                  <c:v>5.95234</c:v>
                </c:pt>
                <c:pt idx="262498">
                  <c:v>5.95236</c:v>
                </c:pt>
                <c:pt idx="262499">
                  <c:v>5.95238</c:v>
                </c:pt>
                <c:pt idx="262500">
                  <c:v>5.9524</c:v>
                </c:pt>
                <c:pt idx="262501">
                  <c:v>5.95243</c:v>
                </c:pt>
                <c:pt idx="262502">
                  <c:v>5.95245</c:v>
                </c:pt>
                <c:pt idx="262503">
                  <c:v>5.95247</c:v>
                </c:pt>
                <c:pt idx="262504">
                  <c:v>5.95249</c:v>
                </c:pt>
                <c:pt idx="262505">
                  <c:v>5.95252</c:v>
                </c:pt>
                <c:pt idx="262506">
                  <c:v>5.95254</c:v>
                </c:pt>
                <c:pt idx="262507">
                  <c:v>5.95256</c:v>
                </c:pt>
                <c:pt idx="262508">
                  <c:v>5.95259</c:v>
                </c:pt>
                <c:pt idx="262509">
                  <c:v>5.95261</c:v>
                </c:pt>
                <c:pt idx="262510">
                  <c:v>5.95263</c:v>
                </c:pt>
                <c:pt idx="262511">
                  <c:v>5.95265</c:v>
                </c:pt>
                <c:pt idx="262512">
                  <c:v>5.95268</c:v>
                </c:pt>
                <c:pt idx="262513">
                  <c:v>5.9527</c:v>
                </c:pt>
                <c:pt idx="262514">
                  <c:v>5.95272</c:v>
                </c:pt>
                <c:pt idx="262515">
                  <c:v>5.95274</c:v>
                </c:pt>
                <c:pt idx="262516">
                  <c:v>5.95277</c:v>
                </c:pt>
                <c:pt idx="262517">
                  <c:v>5.95279</c:v>
                </c:pt>
                <c:pt idx="262518">
                  <c:v>5.95281</c:v>
                </c:pt>
                <c:pt idx="262519">
                  <c:v>5.95283</c:v>
                </c:pt>
                <c:pt idx="262520">
                  <c:v>5.95286</c:v>
                </c:pt>
                <c:pt idx="262521">
                  <c:v>5.95288</c:v>
                </c:pt>
                <c:pt idx="262522">
                  <c:v>5.9529</c:v>
                </c:pt>
                <c:pt idx="262523">
                  <c:v>5.95292</c:v>
                </c:pt>
                <c:pt idx="262524">
                  <c:v>5.95295</c:v>
                </c:pt>
                <c:pt idx="262525">
                  <c:v>5.95297</c:v>
                </c:pt>
                <c:pt idx="262526">
                  <c:v>5.95299</c:v>
                </c:pt>
                <c:pt idx="262527">
                  <c:v>5.95302</c:v>
                </c:pt>
                <c:pt idx="262528">
                  <c:v>5.95304</c:v>
                </c:pt>
                <c:pt idx="262529">
                  <c:v>5.95306</c:v>
                </c:pt>
                <c:pt idx="262530">
                  <c:v>5.95308</c:v>
                </c:pt>
                <c:pt idx="262531">
                  <c:v>5.95311</c:v>
                </c:pt>
                <c:pt idx="262532">
                  <c:v>5.95313</c:v>
                </c:pt>
                <c:pt idx="262533">
                  <c:v>5.95315</c:v>
                </c:pt>
                <c:pt idx="262534">
                  <c:v>5.95317</c:v>
                </c:pt>
                <c:pt idx="262535">
                  <c:v>5.9532</c:v>
                </c:pt>
                <c:pt idx="262536">
                  <c:v>5.95322</c:v>
                </c:pt>
                <c:pt idx="262537">
                  <c:v>5.95324</c:v>
                </c:pt>
                <c:pt idx="262538">
                  <c:v>5.95327</c:v>
                </c:pt>
                <c:pt idx="262539">
                  <c:v>5.95329</c:v>
                </c:pt>
                <c:pt idx="262540">
                  <c:v>5.95331</c:v>
                </c:pt>
                <c:pt idx="262541">
                  <c:v>5.95333</c:v>
                </c:pt>
                <c:pt idx="262542">
                  <c:v>5.95336</c:v>
                </c:pt>
                <c:pt idx="262543">
                  <c:v>5.95338</c:v>
                </c:pt>
                <c:pt idx="262544">
                  <c:v>5.9534</c:v>
                </c:pt>
                <c:pt idx="262545">
                  <c:v>5.95342</c:v>
                </c:pt>
                <c:pt idx="262546">
                  <c:v>5.95345</c:v>
                </c:pt>
                <c:pt idx="262547">
                  <c:v>5.95347</c:v>
                </c:pt>
                <c:pt idx="262548">
                  <c:v>5.95349</c:v>
                </c:pt>
                <c:pt idx="262549">
                  <c:v>5.95352</c:v>
                </c:pt>
                <c:pt idx="262550">
                  <c:v>5.95354</c:v>
                </c:pt>
                <c:pt idx="262551">
                  <c:v>5.95356</c:v>
                </c:pt>
                <c:pt idx="262552">
                  <c:v>5.95358</c:v>
                </c:pt>
                <c:pt idx="262553">
                  <c:v>5.9536</c:v>
                </c:pt>
                <c:pt idx="262554">
                  <c:v>5.95363</c:v>
                </c:pt>
                <c:pt idx="262555">
                  <c:v>5.95365</c:v>
                </c:pt>
                <c:pt idx="262556">
                  <c:v>5.95367</c:v>
                </c:pt>
                <c:pt idx="262557">
                  <c:v>5.9537</c:v>
                </c:pt>
                <c:pt idx="262558">
                  <c:v>5.95372</c:v>
                </c:pt>
                <c:pt idx="262559">
                  <c:v>5.95374</c:v>
                </c:pt>
                <c:pt idx="262560">
                  <c:v>5.95376</c:v>
                </c:pt>
                <c:pt idx="262561">
                  <c:v>5.95379</c:v>
                </c:pt>
                <c:pt idx="262562">
                  <c:v>5.95381</c:v>
                </c:pt>
                <c:pt idx="262563">
                  <c:v>5.95383</c:v>
                </c:pt>
                <c:pt idx="262564">
                  <c:v>5.95385</c:v>
                </c:pt>
                <c:pt idx="262565">
                  <c:v>5.95388</c:v>
                </c:pt>
                <c:pt idx="262566">
                  <c:v>5.9539</c:v>
                </c:pt>
                <c:pt idx="262567">
                  <c:v>5.95392</c:v>
                </c:pt>
                <c:pt idx="262568">
                  <c:v>5.95395</c:v>
                </c:pt>
                <c:pt idx="262569">
                  <c:v>5.95397</c:v>
                </c:pt>
                <c:pt idx="262570">
                  <c:v>5.95399</c:v>
                </c:pt>
                <c:pt idx="262571">
                  <c:v>5.95401</c:v>
                </c:pt>
                <c:pt idx="262572">
                  <c:v>5.95404</c:v>
                </c:pt>
                <c:pt idx="262573">
                  <c:v>5.95406</c:v>
                </c:pt>
                <c:pt idx="262574">
                  <c:v>5.95408</c:v>
                </c:pt>
                <c:pt idx="262575">
                  <c:v>5.9541</c:v>
                </c:pt>
                <c:pt idx="262576">
                  <c:v>5.95413</c:v>
                </c:pt>
                <c:pt idx="262577">
                  <c:v>5.95415</c:v>
                </c:pt>
                <c:pt idx="262578">
                  <c:v>5.95417</c:v>
                </c:pt>
                <c:pt idx="262579">
                  <c:v>5.9542</c:v>
                </c:pt>
                <c:pt idx="262580">
                  <c:v>5.95422</c:v>
                </c:pt>
                <c:pt idx="262581">
                  <c:v>5.95424</c:v>
                </c:pt>
                <c:pt idx="262582">
                  <c:v>5.95426</c:v>
                </c:pt>
                <c:pt idx="262583">
                  <c:v>5.95429</c:v>
                </c:pt>
                <c:pt idx="262584">
                  <c:v>5.95431</c:v>
                </c:pt>
                <c:pt idx="262585">
                  <c:v>5.95433</c:v>
                </c:pt>
                <c:pt idx="262586">
                  <c:v>5.95435</c:v>
                </c:pt>
                <c:pt idx="262587">
                  <c:v>5.95438</c:v>
                </c:pt>
                <c:pt idx="262588">
                  <c:v>5.9544</c:v>
                </c:pt>
                <c:pt idx="262589">
                  <c:v>5.95442</c:v>
                </c:pt>
                <c:pt idx="262590">
                  <c:v>5.95444</c:v>
                </c:pt>
                <c:pt idx="262591">
                  <c:v>5.95447</c:v>
                </c:pt>
                <c:pt idx="262592">
                  <c:v>5.95449</c:v>
                </c:pt>
                <c:pt idx="262593">
                  <c:v>5.95451</c:v>
                </c:pt>
                <c:pt idx="262594">
                  <c:v>5.95453</c:v>
                </c:pt>
                <c:pt idx="262595">
                  <c:v>5.95456</c:v>
                </c:pt>
                <c:pt idx="262596">
                  <c:v>5.95458</c:v>
                </c:pt>
                <c:pt idx="262597">
                  <c:v>5.9546</c:v>
                </c:pt>
                <c:pt idx="262598">
                  <c:v>5.95463</c:v>
                </c:pt>
                <c:pt idx="262599">
                  <c:v>5.95465</c:v>
                </c:pt>
                <c:pt idx="262600">
                  <c:v>5.95467</c:v>
                </c:pt>
                <c:pt idx="262601">
                  <c:v>5.95469</c:v>
                </c:pt>
                <c:pt idx="262602">
                  <c:v>5.95472</c:v>
                </c:pt>
                <c:pt idx="262603">
                  <c:v>5.95474</c:v>
                </c:pt>
                <c:pt idx="262604">
                  <c:v>5.95476</c:v>
                </c:pt>
                <c:pt idx="262605">
                  <c:v>5.95479</c:v>
                </c:pt>
                <c:pt idx="262606">
                  <c:v>5.95481</c:v>
                </c:pt>
                <c:pt idx="262607">
                  <c:v>5.95483</c:v>
                </c:pt>
                <c:pt idx="262608">
                  <c:v>5.95485</c:v>
                </c:pt>
                <c:pt idx="262609">
                  <c:v>5.95488</c:v>
                </c:pt>
                <c:pt idx="262610">
                  <c:v>5.9549</c:v>
                </c:pt>
                <c:pt idx="262611">
                  <c:v>5.95492</c:v>
                </c:pt>
                <c:pt idx="262612">
                  <c:v>5.95494</c:v>
                </c:pt>
                <c:pt idx="262613">
                  <c:v>5.95497</c:v>
                </c:pt>
                <c:pt idx="262614">
                  <c:v>5.95499</c:v>
                </c:pt>
                <c:pt idx="262615">
                  <c:v>5.95501</c:v>
                </c:pt>
                <c:pt idx="262616">
                  <c:v>5.95503</c:v>
                </c:pt>
                <c:pt idx="262617">
                  <c:v>5.95506</c:v>
                </c:pt>
                <c:pt idx="262618">
                  <c:v>5.95508</c:v>
                </c:pt>
                <c:pt idx="262619">
                  <c:v>5.9551</c:v>
                </c:pt>
                <c:pt idx="262620">
                  <c:v>5.95512</c:v>
                </c:pt>
                <c:pt idx="262621">
                  <c:v>5.95515</c:v>
                </c:pt>
                <c:pt idx="262622">
                  <c:v>5.95517</c:v>
                </c:pt>
                <c:pt idx="262623">
                  <c:v>5.95519</c:v>
                </c:pt>
                <c:pt idx="262624">
                  <c:v>5.95521</c:v>
                </c:pt>
                <c:pt idx="262625">
                  <c:v>5.95524</c:v>
                </c:pt>
                <c:pt idx="262626">
                  <c:v>5.95526</c:v>
                </c:pt>
                <c:pt idx="262627">
                  <c:v>5.95528</c:v>
                </c:pt>
                <c:pt idx="262628">
                  <c:v>5.95531</c:v>
                </c:pt>
                <c:pt idx="262629">
                  <c:v>5.95533</c:v>
                </c:pt>
                <c:pt idx="262630">
                  <c:v>5.95535</c:v>
                </c:pt>
                <c:pt idx="262631">
                  <c:v>5.95537</c:v>
                </c:pt>
                <c:pt idx="262632">
                  <c:v>5.9554</c:v>
                </c:pt>
                <c:pt idx="262633">
                  <c:v>5.95542</c:v>
                </c:pt>
                <c:pt idx="262634">
                  <c:v>5.95544</c:v>
                </c:pt>
                <c:pt idx="262635">
                  <c:v>5.95547</c:v>
                </c:pt>
                <c:pt idx="262636">
                  <c:v>5.95549</c:v>
                </c:pt>
                <c:pt idx="262637">
                  <c:v>5.95551</c:v>
                </c:pt>
                <c:pt idx="262638">
                  <c:v>5.95553</c:v>
                </c:pt>
                <c:pt idx="262639">
                  <c:v>5.95556</c:v>
                </c:pt>
                <c:pt idx="262640">
                  <c:v>5.95558</c:v>
                </c:pt>
                <c:pt idx="262641">
                  <c:v>5.9556</c:v>
                </c:pt>
                <c:pt idx="262642">
                  <c:v>5.95562</c:v>
                </c:pt>
                <c:pt idx="262643">
                  <c:v>5.95565</c:v>
                </c:pt>
                <c:pt idx="262644">
                  <c:v>5.95567</c:v>
                </c:pt>
                <c:pt idx="262645">
                  <c:v>5.95569</c:v>
                </c:pt>
                <c:pt idx="262646">
                  <c:v>5.95571</c:v>
                </c:pt>
                <c:pt idx="262647">
                  <c:v>5.95574</c:v>
                </c:pt>
                <c:pt idx="262648">
                  <c:v>5.95576</c:v>
                </c:pt>
                <c:pt idx="262649">
                  <c:v>5.95578</c:v>
                </c:pt>
                <c:pt idx="262650">
                  <c:v>5.9558</c:v>
                </c:pt>
                <c:pt idx="262651">
                  <c:v>5.95583</c:v>
                </c:pt>
                <c:pt idx="262652">
                  <c:v>5.95585</c:v>
                </c:pt>
                <c:pt idx="262653">
                  <c:v>5.95587</c:v>
                </c:pt>
                <c:pt idx="262654">
                  <c:v>5.9559</c:v>
                </c:pt>
                <c:pt idx="262655">
                  <c:v>5.95592</c:v>
                </c:pt>
                <c:pt idx="262656">
                  <c:v>5.95594</c:v>
                </c:pt>
                <c:pt idx="262657">
                  <c:v>5.95596</c:v>
                </c:pt>
                <c:pt idx="262658">
                  <c:v>5.95599</c:v>
                </c:pt>
                <c:pt idx="262659">
                  <c:v>5.95601</c:v>
                </c:pt>
                <c:pt idx="262660">
                  <c:v>5.95603</c:v>
                </c:pt>
                <c:pt idx="262661">
                  <c:v>5.95605</c:v>
                </c:pt>
                <c:pt idx="262662">
                  <c:v>5.95608</c:v>
                </c:pt>
                <c:pt idx="262663">
                  <c:v>5.9561</c:v>
                </c:pt>
                <c:pt idx="262664">
                  <c:v>5.95612</c:v>
                </c:pt>
                <c:pt idx="262665">
                  <c:v>5.95615</c:v>
                </c:pt>
                <c:pt idx="262666">
                  <c:v>5.95617</c:v>
                </c:pt>
                <c:pt idx="262667">
                  <c:v>5.95619</c:v>
                </c:pt>
                <c:pt idx="262668">
                  <c:v>5.95621</c:v>
                </c:pt>
                <c:pt idx="262669">
                  <c:v>5.95624</c:v>
                </c:pt>
                <c:pt idx="262670">
                  <c:v>5.95626</c:v>
                </c:pt>
                <c:pt idx="262671">
                  <c:v>5.95628</c:v>
                </c:pt>
                <c:pt idx="262672">
                  <c:v>5.9563</c:v>
                </c:pt>
                <c:pt idx="262673">
                  <c:v>5.95633</c:v>
                </c:pt>
                <c:pt idx="262674">
                  <c:v>5.95635</c:v>
                </c:pt>
                <c:pt idx="262675">
                  <c:v>5.95637</c:v>
                </c:pt>
                <c:pt idx="262676">
                  <c:v>5.95639</c:v>
                </c:pt>
                <c:pt idx="262677">
                  <c:v>5.95642</c:v>
                </c:pt>
                <c:pt idx="262678">
                  <c:v>5.95644</c:v>
                </c:pt>
                <c:pt idx="262679">
                  <c:v>5.95646</c:v>
                </c:pt>
                <c:pt idx="262680">
                  <c:v>5.95648</c:v>
                </c:pt>
                <c:pt idx="262681">
                  <c:v>5.95651</c:v>
                </c:pt>
                <c:pt idx="262682">
                  <c:v>5.95653</c:v>
                </c:pt>
                <c:pt idx="262683">
                  <c:v>5.95655</c:v>
                </c:pt>
                <c:pt idx="262684">
                  <c:v>5.95658</c:v>
                </c:pt>
                <c:pt idx="262685">
                  <c:v>5.9566</c:v>
                </c:pt>
                <c:pt idx="262686">
                  <c:v>5.95662</c:v>
                </c:pt>
                <c:pt idx="262687">
                  <c:v>5.95664</c:v>
                </c:pt>
                <c:pt idx="262688">
                  <c:v>5.95667</c:v>
                </c:pt>
                <c:pt idx="262689">
                  <c:v>5.95669</c:v>
                </c:pt>
                <c:pt idx="262690">
                  <c:v>5.95671</c:v>
                </c:pt>
                <c:pt idx="262691">
                  <c:v>5.95674</c:v>
                </c:pt>
                <c:pt idx="262692">
                  <c:v>5.95676</c:v>
                </c:pt>
                <c:pt idx="262693">
                  <c:v>5.95678</c:v>
                </c:pt>
                <c:pt idx="262694">
                  <c:v>5.9568</c:v>
                </c:pt>
                <c:pt idx="262695">
                  <c:v>5.95683</c:v>
                </c:pt>
                <c:pt idx="262696">
                  <c:v>5.95685</c:v>
                </c:pt>
                <c:pt idx="262697">
                  <c:v>5.95687</c:v>
                </c:pt>
                <c:pt idx="262698">
                  <c:v>5.95689</c:v>
                </c:pt>
                <c:pt idx="262699">
                  <c:v>5.95692</c:v>
                </c:pt>
                <c:pt idx="262700">
                  <c:v>5.95694</c:v>
                </c:pt>
                <c:pt idx="262701">
                  <c:v>5.95696</c:v>
                </c:pt>
                <c:pt idx="262702">
                  <c:v>5.95698</c:v>
                </c:pt>
                <c:pt idx="262703">
                  <c:v>5.95701</c:v>
                </c:pt>
                <c:pt idx="262704">
                  <c:v>5.95703</c:v>
                </c:pt>
                <c:pt idx="262705">
                  <c:v>5.95705</c:v>
                </c:pt>
                <c:pt idx="262706">
                  <c:v>5.95707</c:v>
                </c:pt>
                <c:pt idx="262707">
                  <c:v>5.9571</c:v>
                </c:pt>
                <c:pt idx="262708">
                  <c:v>5.95712</c:v>
                </c:pt>
                <c:pt idx="262709">
                  <c:v>5.95714</c:v>
                </c:pt>
                <c:pt idx="262710">
                  <c:v>5.95717</c:v>
                </c:pt>
                <c:pt idx="262711">
                  <c:v>5.95719</c:v>
                </c:pt>
                <c:pt idx="262712">
                  <c:v>5.95721</c:v>
                </c:pt>
                <c:pt idx="262713">
                  <c:v>5.95723</c:v>
                </c:pt>
                <c:pt idx="262714">
                  <c:v>5.95726</c:v>
                </c:pt>
                <c:pt idx="262715">
                  <c:v>5.95728</c:v>
                </c:pt>
                <c:pt idx="262716">
                  <c:v>5.9573</c:v>
                </c:pt>
                <c:pt idx="262717">
                  <c:v>5.95732</c:v>
                </c:pt>
                <c:pt idx="262718">
                  <c:v>5.95735</c:v>
                </c:pt>
                <c:pt idx="262719">
                  <c:v>5.95737</c:v>
                </c:pt>
                <c:pt idx="262720">
                  <c:v>5.95739</c:v>
                </c:pt>
                <c:pt idx="262721">
                  <c:v>5.95742</c:v>
                </c:pt>
                <c:pt idx="262722">
                  <c:v>5.95744</c:v>
                </c:pt>
                <c:pt idx="262723">
                  <c:v>5.95746</c:v>
                </c:pt>
                <c:pt idx="262724">
                  <c:v>5.95748</c:v>
                </c:pt>
                <c:pt idx="262725">
                  <c:v>5.95751</c:v>
                </c:pt>
                <c:pt idx="262726">
                  <c:v>5.95753</c:v>
                </c:pt>
                <c:pt idx="262727">
                  <c:v>5.95755</c:v>
                </c:pt>
                <c:pt idx="262728">
                  <c:v>5.95757</c:v>
                </c:pt>
                <c:pt idx="262729">
                  <c:v>5.9576</c:v>
                </c:pt>
                <c:pt idx="262730">
                  <c:v>5.95762</c:v>
                </c:pt>
                <c:pt idx="262731">
                  <c:v>5.95764</c:v>
                </c:pt>
                <c:pt idx="262732">
                  <c:v>5.95766</c:v>
                </c:pt>
                <c:pt idx="262733">
                  <c:v>5.95769</c:v>
                </c:pt>
                <c:pt idx="262734">
                  <c:v>5.95771</c:v>
                </c:pt>
                <c:pt idx="262735">
                  <c:v>5.95773</c:v>
                </c:pt>
                <c:pt idx="262736">
                  <c:v>5.95775</c:v>
                </c:pt>
                <c:pt idx="262737">
                  <c:v>5.95778</c:v>
                </c:pt>
                <c:pt idx="262738">
                  <c:v>5.9578</c:v>
                </c:pt>
                <c:pt idx="262739">
                  <c:v>5.95782</c:v>
                </c:pt>
                <c:pt idx="262740">
                  <c:v>5.95785</c:v>
                </c:pt>
                <c:pt idx="262741">
                  <c:v>5.95787</c:v>
                </c:pt>
                <c:pt idx="262742">
                  <c:v>5.95789</c:v>
                </c:pt>
                <c:pt idx="262743">
                  <c:v>5.95791</c:v>
                </c:pt>
                <c:pt idx="262744">
                  <c:v>5.95794</c:v>
                </c:pt>
                <c:pt idx="262745">
                  <c:v>5.95796</c:v>
                </c:pt>
                <c:pt idx="262746">
                  <c:v>5.95798</c:v>
                </c:pt>
                <c:pt idx="262747">
                  <c:v>5.958</c:v>
                </c:pt>
                <c:pt idx="262748">
                  <c:v>5.95803</c:v>
                </c:pt>
                <c:pt idx="262749">
                  <c:v>5.95805</c:v>
                </c:pt>
                <c:pt idx="262750">
                  <c:v>5.95807</c:v>
                </c:pt>
                <c:pt idx="262751">
                  <c:v>5.9581</c:v>
                </c:pt>
                <c:pt idx="262752">
                  <c:v>5.95812</c:v>
                </c:pt>
                <c:pt idx="262753">
                  <c:v>5.95814</c:v>
                </c:pt>
                <c:pt idx="262754">
                  <c:v>5.95816</c:v>
                </c:pt>
                <c:pt idx="262755">
                  <c:v>5.95819</c:v>
                </c:pt>
                <c:pt idx="262756">
                  <c:v>5.95821</c:v>
                </c:pt>
                <c:pt idx="262757">
                  <c:v>5.95823</c:v>
                </c:pt>
                <c:pt idx="262758">
                  <c:v>5.95825</c:v>
                </c:pt>
                <c:pt idx="262759">
                  <c:v>5.95828</c:v>
                </c:pt>
                <c:pt idx="262760">
                  <c:v>5.9583</c:v>
                </c:pt>
                <c:pt idx="262761">
                  <c:v>5.95832</c:v>
                </c:pt>
                <c:pt idx="262762">
                  <c:v>5.95834</c:v>
                </c:pt>
                <c:pt idx="262763">
                  <c:v>5.95837</c:v>
                </c:pt>
                <c:pt idx="262764">
                  <c:v>5.95839</c:v>
                </c:pt>
                <c:pt idx="262765">
                  <c:v>5.95841</c:v>
                </c:pt>
                <c:pt idx="262766">
                  <c:v>5.95843</c:v>
                </c:pt>
                <c:pt idx="262767">
                  <c:v>5.95846</c:v>
                </c:pt>
                <c:pt idx="262768">
                  <c:v>5.95848</c:v>
                </c:pt>
                <c:pt idx="262769">
                  <c:v>5.9585</c:v>
                </c:pt>
                <c:pt idx="262770">
                  <c:v>5.95853</c:v>
                </c:pt>
                <c:pt idx="262771">
                  <c:v>5.95855</c:v>
                </c:pt>
                <c:pt idx="262772">
                  <c:v>5.95857</c:v>
                </c:pt>
                <c:pt idx="262773">
                  <c:v>5.95859</c:v>
                </c:pt>
                <c:pt idx="262774">
                  <c:v>5.95862</c:v>
                </c:pt>
                <c:pt idx="262775">
                  <c:v>5.95864</c:v>
                </c:pt>
                <c:pt idx="262776">
                  <c:v>5.95866</c:v>
                </c:pt>
                <c:pt idx="262777">
                  <c:v>5.95869</c:v>
                </c:pt>
                <c:pt idx="262778">
                  <c:v>5.95871</c:v>
                </c:pt>
                <c:pt idx="262779">
                  <c:v>5.95873</c:v>
                </c:pt>
                <c:pt idx="262780">
                  <c:v>5.95875</c:v>
                </c:pt>
                <c:pt idx="262781">
                  <c:v>5.95878</c:v>
                </c:pt>
                <c:pt idx="262782">
                  <c:v>5.9588</c:v>
                </c:pt>
                <c:pt idx="262783">
                  <c:v>5.95882</c:v>
                </c:pt>
                <c:pt idx="262784">
                  <c:v>5.95884</c:v>
                </c:pt>
                <c:pt idx="262785">
                  <c:v>5.95887</c:v>
                </c:pt>
                <c:pt idx="262786">
                  <c:v>5.95889</c:v>
                </c:pt>
                <c:pt idx="262787">
                  <c:v>5.95891</c:v>
                </c:pt>
                <c:pt idx="262788">
                  <c:v>5.95893</c:v>
                </c:pt>
                <c:pt idx="262789">
                  <c:v>5.95896</c:v>
                </c:pt>
                <c:pt idx="262790">
                  <c:v>5.95898</c:v>
                </c:pt>
                <c:pt idx="262791">
                  <c:v>5.959</c:v>
                </c:pt>
                <c:pt idx="262792">
                  <c:v>5.95902</c:v>
                </c:pt>
                <c:pt idx="262793">
                  <c:v>5.95905</c:v>
                </c:pt>
                <c:pt idx="262794">
                  <c:v>5.95907</c:v>
                </c:pt>
                <c:pt idx="262795">
                  <c:v>5.95909</c:v>
                </c:pt>
                <c:pt idx="262796">
                  <c:v>5.95912</c:v>
                </c:pt>
                <c:pt idx="262797">
                  <c:v>5.95914</c:v>
                </c:pt>
                <c:pt idx="262798">
                  <c:v>5.95916</c:v>
                </c:pt>
                <c:pt idx="262799">
                  <c:v>5.95918</c:v>
                </c:pt>
                <c:pt idx="262800">
                  <c:v>5.95921</c:v>
                </c:pt>
                <c:pt idx="262801">
                  <c:v>5.95923</c:v>
                </c:pt>
                <c:pt idx="262802">
                  <c:v>5.95925</c:v>
                </c:pt>
                <c:pt idx="262803">
                  <c:v>5.95927</c:v>
                </c:pt>
                <c:pt idx="262804">
                  <c:v>5.9593</c:v>
                </c:pt>
                <c:pt idx="262805">
                  <c:v>5.95932</c:v>
                </c:pt>
                <c:pt idx="262806">
                  <c:v>5.95934</c:v>
                </c:pt>
                <c:pt idx="262807">
                  <c:v>5.95937</c:v>
                </c:pt>
                <c:pt idx="262808">
                  <c:v>5.95939</c:v>
                </c:pt>
                <c:pt idx="262809">
                  <c:v>5.95941</c:v>
                </c:pt>
                <c:pt idx="262810">
                  <c:v>5.95943</c:v>
                </c:pt>
                <c:pt idx="262811">
                  <c:v>5.95946</c:v>
                </c:pt>
                <c:pt idx="262812">
                  <c:v>5.95948</c:v>
                </c:pt>
                <c:pt idx="262813">
                  <c:v>5.9595</c:v>
                </c:pt>
                <c:pt idx="262814">
                  <c:v>5.95952</c:v>
                </c:pt>
                <c:pt idx="262815">
                  <c:v>5.95955</c:v>
                </c:pt>
                <c:pt idx="262816">
                  <c:v>5.95957</c:v>
                </c:pt>
                <c:pt idx="262817">
                  <c:v>5.95959</c:v>
                </c:pt>
                <c:pt idx="262818">
                  <c:v>5.95962</c:v>
                </c:pt>
                <c:pt idx="262819">
                  <c:v>5.95964</c:v>
                </c:pt>
                <c:pt idx="262820">
                  <c:v>5.95966</c:v>
                </c:pt>
                <c:pt idx="262821">
                  <c:v>5.95968</c:v>
                </c:pt>
                <c:pt idx="262822">
                  <c:v>5.9597</c:v>
                </c:pt>
                <c:pt idx="262823">
                  <c:v>5.95973</c:v>
                </c:pt>
                <c:pt idx="262824">
                  <c:v>5.95975</c:v>
                </c:pt>
                <c:pt idx="262825">
                  <c:v>5.95977</c:v>
                </c:pt>
                <c:pt idx="262826">
                  <c:v>5.9598</c:v>
                </c:pt>
                <c:pt idx="262827">
                  <c:v>5.95982</c:v>
                </c:pt>
                <c:pt idx="262828">
                  <c:v>5.95984</c:v>
                </c:pt>
                <c:pt idx="262829">
                  <c:v>5.95986</c:v>
                </c:pt>
                <c:pt idx="262830">
                  <c:v>5.95989</c:v>
                </c:pt>
                <c:pt idx="262831">
                  <c:v>5.95991</c:v>
                </c:pt>
                <c:pt idx="262832">
                  <c:v>5.95993</c:v>
                </c:pt>
                <c:pt idx="262833">
                  <c:v>5.95995</c:v>
                </c:pt>
                <c:pt idx="262834">
                  <c:v>5.95998</c:v>
                </c:pt>
                <c:pt idx="262835">
                  <c:v>5.96</c:v>
                </c:pt>
                <c:pt idx="262836">
                  <c:v>5.96002</c:v>
                </c:pt>
                <c:pt idx="262837">
                  <c:v>5.96005</c:v>
                </c:pt>
                <c:pt idx="262838">
                  <c:v>5.96007</c:v>
                </c:pt>
                <c:pt idx="262839">
                  <c:v>5.96009</c:v>
                </c:pt>
                <c:pt idx="262840">
                  <c:v>5.96011</c:v>
                </c:pt>
                <c:pt idx="262841">
                  <c:v>5.96014</c:v>
                </c:pt>
                <c:pt idx="262842">
                  <c:v>5.96016</c:v>
                </c:pt>
                <c:pt idx="262843">
                  <c:v>5.96018</c:v>
                </c:pt>
                <c:pt idx="262844">
                  <c:v>5.9602</c:v>
                </c:pt>
                <c:pt idx="262845">
                  <c:v>5.96023</c:v>
                </c:pt>
                <c:pt idx="262846">
                  <c:v>5.96025</c:v>
                </c:pt>
                <c:pt idx="262847">
                  <c:v>5.96027</c:v>
                </c:pt>
                <c:pt idx="262848">
                  <c:v>5.9603</c:v>
                </c:pt>
                <c:pt idx="262849">
                  <c:v>5.96032</c:v>
                </c:pt>
                <c:pt idx="262850">
                  <c:v>5.96034</c:v>
                </c:pt>
                <c:pt idx="262851">
                  <c:v>5.96036</c:v>
                </c:pt>
                <c:pt idx="262852">
                  <c:v>5.96038</c:v>
                </c:pt>
                <c:pt idx="262853">
                  <c:v>5.96041</c:v>
                </c:pt>
                <c:pt idx="262854">
                  <c:v>5.96043</c:v>
                </c:pt>
                <c:pt idx="262855">
                  <c:v>5.96045</c:v>
                </c:pt>
                <c:pt idx="262856">
                  <c:v>5.96048</c:v>
                </c:pt>
                <c:pt idx="262857">
                  <c:v>5.9605</c:v>
                </c:pt>
                <c:pt idx="262858">
                  <c:v>5.96052</c:v>
                </c:pt>
                <c:pt idx="262859">
                  <c:v>5.96054</c:v>
                </c:pt>
                <c:pt idx="262860">
                  <c:v>5.96057</c:v>
                </c:pt>
                <c:pt idx="262861">
                  <c:v>5.96059</c:v>
                </c:pt>
                <c:pt idx="262862">
                  <c:v>5.96061</c:v>
                </c:pt>
                <c:pt idx="262863">
                  <c:v>5.96063</c:v>
                </c:pt>
                <c:pt idx="262864">
                  <c:v>5.96066</c:v>
                </c:pt>
                <c:pt idx="262865">
                  <c:v>5.96068</c:v>
                </c:pt>
                <c:pt idx="262866">
                  <c:v>5.9607</c:v>
                </c:pt>
                <c:pt idx="262867">
                  <c:v>5.96073</c:v>
                </c:pt>
                <c:pt idx="262868">
                  <c:v>5.96075</c:v>
                </c:pt>
                <c:pt idx="262869">
                  <c:v>5.96077</c:v>
                </c:pt>
                <c:pt idx="262870">
                  <c:v>5.96079</c:v>
                </c:pt>
                <c:pt idx="262871">
                  <c:v>5.96082</c:v>
                </c:pt>
                <c:pt idx="262872">
                  <c:v>5.96084</c:v>
                </c:pt>
                <c:pt idx="262873">
                  <c:v>5.96086</c:v>
                </c:pt>
                <c:pt idx="262874">
                  <c:v>5.96088</c:v>
                </c:pt>
                <c:pt idx="262875">
                  <c:v>5.96091</c:v>
                </c:pt>
                <c:pt idx="262876">
                  <c:v>5.96093</c:v>
                </c:pt>
                <c:pt idx="262877">
                  <c:v>5.96095</c:v>
                </c:pt>
                <c:pt idx="262878">
                  <c:v>5.96098</c:v>
                </c:pt>
                <c:pt idx="262879">
                  <c:v>5.961</c:v>
                </c:pt>
                <c:pt idx="262880">
                  <c:v>5.96102</c:v>
                </c:pt>
                <c:pt idx="262881">
                  <c:v>5.96104</c:v>
                </c:pt>
                <c:pt idx="262882">
                  <c:v>5.96107</c:v>
                </c:pt>
                <c:pt idx="262883">
                  <c:v>5.96109</c:v>
                </c:pt>
                <c:pt idx="262884">
                  <c:v>5.96111</c:v>
                </c:pt>
                <c:pt idx="262885">
                  <c:v>5.96113</c:v>
                </c:pt>
                <c:pt idx="262886">
                  <c:v>5.96116</c:v>
                </c:pt>
                <c:pt idx="262887">
                  <c:v>5.96118</c:v>
                </c:pt>
                <c:pt idx="262888">
                  <c:v>5.9612</c:v>
                </c:pt>
                <c:pt idx="262889">
                  <c:v>5.96122</c:v>
                </c:pt>
                <c:pt idx="262890">
                  <c:v>5.96125</c:v>
                </c:pt>
                <c:pt idx="262891">
                  <c:v>5.96127</c:v>
                </c:pt>
                <c:pt idx="262892">
                  <c:v>5.96129</c:v>
                </c:pt>
                <c:pt idx="262893">
                  <c:v>5.96131</c:v>
                </c:pt>
                <c:pt idx="262894">
                  <c:v>5.96134</c:v>
                </c:pt>
                <c:pt idx="262895">
                  <c:v>5.96136</c:v>
                </c:pt>
                <c:pt idx="262896">
                  <c:v>5.96138</c:v>
                </c:pt>
                <c:pt idx="262897">
                  <c:v>5.96141</c:v>
                </c:pt>
                <c:pt idx="262898">
                  <c:v>5.96143</c:v>
                </c:pt>
                <c:pt idx="262899">
                  <c:v>5.96145</c:v>
                </c:pt>
                <c:pt idx="262900">
                  <c:v>5.96147</c:v>
                </c:pt>
                <c:pt idx="262901">
                  <c:v>5.9615</c:v>
                </c:pt>
                <c:pt idx="262902">
                  <c:v>5.96152</c:v>
                </c:pt>
                <c:pt idx="262903">
                  <c:v>5.96154</c:v>
                </c:pt>
                <c:pt idx="262904">
                  <c:v>5.96157</c:v>
                </c:pt>
                <c:pt idx="262905">
                  <c:v>5.96159</c:v>
                </c:pt>
                <c:pt idx="262906">
                  <c:v>5.96161</c:v>
                </c:pt>
                <c:pt idx="262907">
                  <c:v>5.96163</c:v>
                </c:pt>
                <c:pt idx="262908">
                  <c:v>5.96166</c:v>
                </c:pt>
                <c:pt idx="262909">
                  <c:v>5.96168</c:v>
                </c:pt>
                <c:pt idx="262910">
                  <c:v>5.9617</c:v>
                </c:pt>
                <c:pt idx="262911">
                  <c:v>5.96172</c:v>
                </c:pt>
                <c:pt idx="262912">
                  <c:v>5.96175</c:v>
                </c:pt>
                <c:pt idx="262913">
                  <c:v>5.96177</c:v>
                </c:pt>
                <c:pt idx="262914">
                  <c:v>5.96179</c:v>
                </c:pt>
                <c:pt idx="262915">
                  <c:v>5.96181</c:v>
                </c:pt>
                <c:pt idx="262916">
                  <c:v>5.96184</c:v>
                </c:pt>
                <c:pt idx="262917">
                  <c:v>5.96186</c:v>
                </c:pt>
                <c:pt idx="262918">
                  <c:v>5.96188</c:v>
                </c:pt>
                <c:pt idx="262919">
                  <c:v>5.9619</c:v>
                </c:pt>
                <c:pt idx="262920">
                  <c:v>5.96193</c:v>
                </c:pt>
                <c:pt idx="262921">
                  <c:v>5.96195</c:v>
                </c:pt>
                <c:pt idx="262922">
                  <c:v>5.96197</c:v>
                </c:pt>
                <c:pt idx="262923">
                  <c:v>5.96199</c:v>
                </c:pt>
                <c:pt idx="262924">
                  <c:v>5.96202</c:v>
                </c:pt>
                <c:pt idx="262925">
                  <c:v>5.96204</c:v>
                </c:pt>
                <c:pt idx="262926">
                  <c:v>5.96206</c:v>
                </c:pt>
                <c:pt idx="262927">
                  <c:v>5.96209</c:v>
                </c:pt>
                <c:pt idx="262928">
                  <c:v>5.96211</c:v>
                </c:pt>
                <c:pt idx="262929">
                  <c:v>5.96213</c:v>
                </c:pt>
                <c:pt idx="262930">
                  <c:v>5.96215</c:v>
                </c:pt>
                <c:pt idx="262931">
                  <c:v>5.96218</c:v>
                </c:pt>
                <c:pt idx="262932">
                  <c:v>5.9622</c:v>
                </c:pt>
                <c:pt idx="262933">
                  <c:v>5.96222</c:v>
                </c:pt>
                <c:pt idx="262934">
                  <c:v>5.96225</c:v>
                </c:pt>
                <c:pt idx="262935">
                  <c:v>5.96227</c:v>
                </c:pt>
                <c:pt idx="262936">
                  <c:v>5.96229</c:v>
                </c:pt>
                <c:pt idx="262937">
                  <c:v>5.96231</c:v>
                </c:pt>
                <c:pt idx="262938">
                  <c:v>5.96234</c:v>
                </c:pt>
                <c:pt idx="262939">
                  <c:v>5.96236</c:v>
                </c:pt>
                <c:pt idx="262940">
                  <c:v>5.96238</c:v>
                </c:pt>
                <c:pt idx="262941">
                  <c:v>5.9624</c:v>
                </c:pt>
                <c:pt idx="262942">
                  <c:v>5.96243</c:v>
                </c:pt>
                <c:pt idx="262943">
                  <c:v>5.96245</c:v>
                </c:pt>
                <c:pt idx="262944">
                  <c:v>5.96247</c:v>
                </c:pt>
                <c:pt idx="262945">
                  <c:v>5.96249</c:v>
                </c:pt>
                <c:pt idx="262946">
                  <c:v>5.96252</c:v>
                </c:pt>
                <c:pt idx="262947">
                  <c:v>5.96254</c:v>
                </c:pt>
                <c:pt idx="262948">
                  <c:v>5.96256</c:v>
                </c:pt>
                <c:pt idx="262949">
                  <c:v>5.96258</c:v>
                </c:pt>
                <c:pt idx="262950">
                  <c:v>5.96261</c:v>
                </c:pt>
                <c:pt idx="262951">
                  <c:v>5.96263</c:v>
                </c:pt>
                <c:pt idx="262952">
                  <c:v>5.96265</c:v>
                </c:pt>
                <c:pt idx="262953">
                  <c:v>5.96268</c:v>
                </c:pt>
                <c:pt idx="262954">
                  <c:v>5.9627</c:v>
                </c:pt>
                <c:pt idx="262955">
                  <c:v>5.96272</c:v>
                </c:pt>
                <c:pt idx="262956">
                  <c:v>5.96274</c:v>
                </c:pt>
                <c:pt idx="262957">
                  <c:v>5.96277</c:v>
                </c:pt>
                <c:pt idx="262958">
                  <c:v>5.96279</c:v>
                </c:pt>
                <c:pt idx="262959">
                  <c:v>5.96281</c:v>
                </c:pt>
                <c:pt idx="262960">
                  <c:v>5.96283</c:v>
                </c:pt>
                <c:pt idx="262961">
                  <c:v>5.96286</c:v>
                </c:pt>
                <c:pt idx="262962">
                  <c:v>5.96288</c:v>
                </c:pt>
                <c:pt idx="262963">
                  <c:v>5.9629</c:v>
                </c:pt>
                <c:pt idx="262964">
                  <c:v>5.96293</c:v>
                </c:pt>
                <c:pt idx="262965">
                  <c:v>5.96295</c:v>
                </c:pt>
                <c:pt idx="262966">
                  <c:v>5.96297</c:v>
                </c:pt>
                <c:pt idx="262967">
                  <c:v>5.96299</c:v>
                </c:pt>
                <c:pt idx="262968">
                  <c:v>5.96302</c:v>
                </c:pt>
                <c:pt idx="262969">
                  <c:v>5.96304</c:v>
                </c:pt>
                <c:pt idx="262970">
                  <c:v>5.96306</c:v>
                </c:pt>
                <c:pt idx="262971">
                  <c:v>5.96308</c:v>
                </c:pt>
                <c:pt idx="262972">
                  <c:v>5.96311</c:v>
                </c:pt>
                <c:pt idx="262973">
                  <c:v>5.96313</c:v>
                </c:pt>
                <c:pt idx="262974">
                  <c:v>5.96315</c:v>
                </c:pt>
                <c:pt idx="262975">
                  <c:v>5.96317</c:v>
                </c:pt>
                <c:pt idx="262976">
                  <c:v>5.9632</c:v>
                </c:pt>
                <c:pt idx="262977">
                  <c:v>5.96322</c:v>
                </c:pt>
                <c:pt idx="262978">
                  <c:v>5.96324</c:v>
                </c:pt>
                <c:pt idx="262979">
                  <c:v>5.96326</c:v>
                </c:pt>
                <c:pt idx="262980">
                  <c:v>5.96329</c:v>
                </c:pt>
                <c:pt idx="262981">
                  <c:v>5.96331</c:v>
                </c:pt>
                <c:pt idx="262982">
                  <c:v>5.96333</c:v>
                </c:pt>
                <c:pt idx="262983">
                  <c:v>5.96336</c:v>
                </c:pt>
                <c:pt idx="262984">
                  <c:v>5.96338</c:v>
                </c:pt>
                <c:pt idx="262985">
                  <c:v>5.9634</c:v>
                </c:pt>
                <c:pt idx="262986">
                  <c:v>5.96342</c:v>
                </c:pt>
                <c:pt idx="262987">
                  <c:v>5.96345</c:v>
                </c:pt>
                <c:pt idx="262988">
                  <c:v>5.96347</c:v>
                </c:pt>
                <c:pt idx="262989">
                  <c:v>5.96349</c:v>
                </c:pt>
                <c:pt idx="262990">
                  <c:v>5.96352</c:v>
                </c:pt>
                <c:pt idx="262991">
                  <c:v>5.96354</c:v>
                </c:pt>
                <c:pt idx="262992">
                  <c:v>5.96356</c:v>
                </c:pt>
                <c:pt idx="262993">
                  <c:v>5.96358</c:v>
                </c:pt>
                <c:pt idx="262994">
                  <c:v>5.96361</c:v>
                </c:pt>
                <c:pt idx="262995">
                  <c:v>5.96363</c:v>
                </c:pt>
                <c:pt idx="262996">
                  <c:v>5.96365</c:v>
                </c:pt>
                <c:pt idx="262997">
                  <c:v>5.96367</c:v>
                </c:pt>
                <c:pt idx="262998">
                  <c:v>5.9637</c:v>
                </c:pt>
                <c:pt idx="262999">
                  <c:v>5.96372</c:v>
                </c:pt>
                <c:pt idx="263000">
                  <c:v>5.96374</c:v>
                </c:pt>
                <c:pt idx="263001">
                  <c:v>5.96376</c:v>
                </c:pt>
                <c:pt idx="263002">
                  <c:v>5.96379</c:v>
                </c:pt>
                <c:pt idx="263003">
                  <c:v>5.96381</c:v>
                </c:pt>
                <c:pt idx="263004">
                  <c:v>5.96383</c:v>
                </c:pt>
                <c:pt idx="263005">
                  <c:v>5.96385</c:v>
                </c:pt>
                <c:pt idx="263006">
                  <c:v>5.96388</c:v>
                </c:pt>
                <c:pt idx="263007">
                  <c:v>5.9639</c:v>
                </c:pt>
                <c:pt idx="263008">
                  <c:v>5.96392</c:v>
                </c:pt>
                <c:pt idx="263009">
                  <c:v>5.96395</c:v>
                </c:pt>
                <c:pt idx="263010">
                  <c:v>5.96397</c:v>
                </c:pt>
                <c:pt idx="263011">
                  <c:v>5.96399</c:v>
                </c:pt>
                <c:pt idx="263012">
                  <c:v>5.96401</c:v>
                </c:pt>
                <c:pt idx="263013">
                  <c:v>5.96404</c:v>
                </c:pt>
                <c:pt idx="263014">
                  <c:v>5.96406</c:v>
                </c:pt>
                <c:pt idx="263015">
                  <c:v>5.96408</c:v>
                </c:pt>
                <c:pt idx="263016">
                  <c:v>5.9641</c:v>
                </c:pt>
                <c:pt idx="263017">
                  <c:v>5.96413</c:v>
                </c:pt>
                <c:pt idx="263018">
                  <c:v>5.96415</c:v>
                </c:pt>
                <c:pt idx="263019">
                  <c:v>5.96417</c:v>
                </c:pt>
                <c:pt idx="263020">
                  <c:v>5.9642</c:v>
                </c:pt>
                <c:pt idx="263021">
                  <c:v>5.96422</c:v>
                </c:pt>
                <c:pt idx="263022">
                  <c:v>5.96424</c:v>
                </c:pt>
                <c:pt idx="263023">
                  <c:v>5.96426</c:v>
                </c:pt>
                <c:pt idx="263024">
                  <c:v>5.96429</c:v>
                </c:pt>
                <c:pt idx="263025">
                  <c:v>5.96431</c:v>
                </c:pt>
                <c:pt idx="263026">
                  <c:v>5.96433</c:v>
                </c:pt>
                <c:pt idx="263027">
                  <c:v>5.96435</c:v>
                </c:pt>
                <c:pt idx="263028">
                  <c:v>5.96438</c:v>
                </c:pt>
                <c:pt idx="263029">
                  <c:v>5.9644</c:v>
                </c:pt>
                <c:pt idx="263030">
                  <c:v>5.96442</c:v>
                </c:pt>
                <c:pt idx="263031">
                  <c:v>5.96444</c:v>
                </c:pt>
                <c:pt idx="263032">
                  <c:v>5.96447</c:v>
                </c:pt>
                <c:pt idx="263033">
                  <c:v>5.96449</c:v>
                </c:pt>
                <c:pt idx="263034">
                  <c:v>5.96451</c:v>
                </c:pt>
                <c:pt idx="263035">
                  <c:v>5.96453</c:v>
                </c:pt>
                <c:pt idx="263036">
                  <c:v>5.96456</c:v>
                </c:pt>
                <c:pt idx="263037">
                  <c:v>5.96458</c:v>
                </c:pt>
                <c:pt idx="263038">
                  <c:v>5.9646</c:v>
                </c:pt>
                <c:pt idx="263039">
                  <c:v>5.96463</c:v>
                </c:pt>
                <c:pt idx="263040">
                  <c:v>5.96465</c:v>
                </c:pt>
                <c:pt idx="263041">
                  <c:v>5.96467</c:v>
                </c:pt>
                <c:pt idx="263042">
                  <c:v>5.96469</c:v>
                </c:pt>
                <c:pt idx="263043">
                  <c:v>5.96472</c:v>
                </c:pt>
                <c:pt idx="263044">
                  <c:v>5.96474</c:v>
                </c:pt>
                <c:pt idx="263045">
                  <c:v>5.96476</c:v>
                </c:pt>
                <c:pt idx="263046">
                  <c:v>5.96479</c:v>
                </c:pt>
                <c:pt idx="263047">
                  <c:v>5.96481</c:v>
                </c:pt>
                <c:pt idx="263048">
                  <c:v>5.96483</c:v>
                </c:pt>
                <c:pt idx="263049">
                  <c:v>5.96485</c:v>
                </c:pt>
                <c:pt idx="263050">
                  <c:v>5.96488</c:v>
                </c:pt>
                <c:pt idx="263051">
                  <c:v>5.9649</c:v>
                </c:pt>
                <c:pt idx="263052">
                  <c:v>5.96492</c:v>
                </c:pt>
                <c:pt idx="263053">
                  <c:v>5.96494</c:v>
                </c:pt>
                <c:pt idx="263054">
                  <c:v>5.96497</c:v>
                </c:pt>
                <c:pt idx="263055">
                  <c:v>5.96499</c:v>
                </c:pt>
                <c:pt idx="263056">
                  <c:v>5.96501</c:v>
                </c:pt>
                <c:pt idx="263057">
                  <c:v>5.96503</c:v>
                </c:pt>
                <c:pt idx="263058">
                  <c:v>5.96506</c:v>
                </c:pt>
                <c:pt idx="263059">
                  <c:v>5.96508</c:v>
                </c:pt>
                <c:pt idx="263060">
                  <c:v>5.9651</c:v>
                </c:pt>
                <c:pt idx="263061">
                  <c:v>5.96512</c:v>
                </c:pt>
                <c:pt idx="263062">
                  <c:v>5.96515</c:v>
                </c:pt>
                <c:pt idx="263063">
                  <c:v>5.96517</c:v>
                </c:pt>
                <c:pt idx="263064">
                  <c:v>5.96519</c:v>
                </c:pt>
                <c:pt idx="263065">
                  <c:v>5.96521</c:v>
                </c:pt>
                <c:pt idx="263066">
                  <c:v>5.96524</c:v>
                </c:pt>
                <c:pt idx="263067">
                  <c:v>5.96526</c:v>
                </c:pt>
                <c:pt idx="263068">
                  <c:v>5.96528</c:v>
                </c:pt>
                <c:pt idx="263069">
                  <c:v>5.96531</c:v>
                </c:pt>
                <c:pt idx="263070">
                  <c:v>5.96533</c:v>
                </c:pt>
                <c:pt idx="263071">
                  <c:v>5.96535</c:v>
                </c:pt>
                <c:pt idx="263072">
                  <c:v>5.96537</c:v>
                </c:pt>
                <c:pt idx="263073">
                  <c:v>5.9654</c:v>
                </c:pt>
                <c:pt idx="263074">
                  <c:v>5.96542</c:v>
                </c:pt>
                <c:pt idx="263075">
                  <c:v>5.96544</c:v>
                </c:pt>
                <c:pt idx="263076">
                  <c:v>5.96547</c:v>
                </c:pt>
                <c:pt idx="263077">
                  <c:v>5.96549</c:v>
                </c:pt>
                <c:pt idx="263078">
                  <c:v>5.96551</c:v>
                </c:pt>
                <c:pt idx="263079">
                  <c:v>5.96553</c:v>
                </c:pt>
                <c:pt idx="263080">
                  <c:v>5.96556</c:v>
                </c:pt>
                <c:pt idx="263081">
                  <c:v>5.96558</c:v>
                </c:pt>
                <c:pt idx="263082">
                  <c:v>5.9656</c:v>
                </c:pt>
                <c:pt idx="263083">
                  <c:v>5.96562</c:v>
                </c:pt>
                <c:pt idx="263084">
                  <c:v>5.96565</c:v>
                </c:pt>
                <c:pt idx="263085">
                  <c:v>5.96567</c:v>
                </c:pt>
                <c:pt idx="263086">
                  <c:v>5.96569</c:v>
                </c:pt>
                <c:pt idx="263087">
                  <c:v>5.96571</c:v>
                </c:pt>
                <c:pt idx="263088">
                  <c:v>5.96574</c:v>
                </c:pt>
                <c:pt idx="263089">
                  <c:v>5.96576</c:v>
                </c:pt>
                <c:pt idx="263090">
                  <c:v>5.96578</c:v>
                </c:pt>
                <c:pt idx="263091">
                  <c:v>5.9658</c:v>
                </c:pt>
                <c:pt idx="263092">
                  <c:v>5.96583</c:v>
                </c:pt>
                <c:pt idx="263093">
                  <c:v>5.96585</c:v>
                </c:pt>
                <c:pt idx="263094">
                  <c:v>5.96587</c:v>
                </c:pt>
                <c:pt idx="263095">
                  <c:v>5.9659</c:v>
                </c:pt>
                <c:pt idx="263096">
                  <c:v>5.96592</c:v>
                </c:pt>
                <c:pt idx="263097">
                  <c:v>5.96594</c:v>
                </c:pt>
                <c:pt idx="263098">
                  <c:v>5.96596</c:v>
                </c:pt>
                <c:pt idx="263099">
                  <c:v>5.96599</c:v>
                </c:pt>
                <c:pt idx="263100">
                  <c:v>5.96601</c:v>
                </c:pt>
                <c:pt idx="263101">
                  <c:v>5.96603</c:v>
                </c:pt>
                <c:pt idx="263102">
                  <c:v>5.96605</c:v>
                </c:pt>
                <c:pt idx="263103">
                  <c:v>5.96608</c:v>
                </c:pt>
                <c:pt idx="263104">
                  <c:v>5.9661</c:v>
                </c:pt>
                <c:pt idx="263105">
                  <c:v>5.96612</c:v>
                </c:pt>
                <c:pt idx="263106">
                  <c:v>5.96615</c:v>
                </c:pt>
                <c:pt idx="263107">
                  <c:v>5.96617</c:v>
                </c:pt>
                <c:pt idx="263108">
                  <c:v>5.96619</c:v>
                </c:pt>
                <c:pt idx="263109">
                  <c:v>5.96621</c:v>
                </c:pt>
                <c:pt idx="263110">
                  <c:v>5.96624</c:v>
                </c:pt>
                <c:pt idx="263111">
                  <c:v>5.96626</c:v>
                </c:pt>
                <c:pt idx="263112">
                  <c:v>5.96628</c:v>
                </c:pt>
                <c:pt idx="263113">
                  <c:v>5.9663</c:v>
                </c:pt>
                <c:pt idx="263114">
                  <c:v>5.96633</c:v>
                </c:pt>
                <c:pt idx="263115">
                  <c:v>5.96635</c:v>
                </c:pt>
                <c:pt idx="263116">
                  <c:v>5.96637</c:v>
                </c:pt>
                <c:pt idx="263117">
                  <c:v>5.9664</c:v>
                </c:pt>
                <c:pt idx="263118">
                  <c:v>5.96642</c:v>
                </c:pt>
                <c:pt idx="263119">
                  <c:v>5.96644</c:v>
                </c:pt>
                <c:pt idx="263120">
                  <c:v>5.96646</c:v>
                </c:pt>
                <c:pt idx="263121">
                  <c:v>5.96648</c:v>
                </c:pt>
                <c:pt idx="263122">
                  <c:v>5.96651</c:v>
                </c:pt>
                <c:pt idx="263123">
                  <c:v>5.96653</c:v>
                </c:pt>
                <c:pt idx="263124">
                  <c:v>5.96655</c:v>
                </c:pt>
                <c:pt idx="263125">
                  <c:v>5.96658</c:v>
                </c:pt>
                <c:pt idx="263126">
                  <c:v>5.9666</c:v>
                </c:pt>
                <c:pt idx="263127">
                  <c:v>5.96662</c:v>
                </c:pt>
                <c:pt idx="263128">
                  <c:v>5.96664</c:v>
                </c:pt>
                <c:pt idx="263129">
                  <c:v>5.96667</c:v>
                </c:pt>
                <c:pt idx="263130">
                  <c:v>5.96669</c:v>
                </c:pt>
                <c:pt idx="263131">
                  <c:v>5.96671</c:v>
                </c:pt>
                <c:pt idx="263132">
                  <c:v>5.96673</c:v>
                </c:pt>
                <c:pt idx="263133">
                  <c:v>5.96676</c:v>
                </c:pt>
                <c:pt idx="263134">
                  <c:v>5.96678</c:v>
                </c:pt>
                <c:pt idx="263135">
                  <c:v>5.9668</c:v>
                </c:pt>
                <c:pt idx="263136">
                  <c:v>5.96683</c:v>
                </c:pt>
                <c:pt idx="263137">
                  <c:v>5.96685</c:v>
                </c:pt>
                <c:pt idx="263138">
                  <c:v>5.96687</c:v>
                </c:pt>
                <c:pt idx="263139">
                  <c:v>5.96689</c:v>
                </c:pt>
                <c:pt idx="263140">
                  <c:v>5.96692</c:v>
                </c:pt>
                <c:pt idx="263141">
                  <c:v>5.96694</c:v>
                </c:pt>
                <c:pt idx="263142">
                  <c:v>5.96696</c:v>
                </c:pt>
                <c:pt idx="263143">
                  <c:v>5.96698</c:v>
                </c:pt>
                <c:pt idx="263144">
                  <c:v>5.96701</c:v>
                </c:pt>
                <c:pt idx="263145">
                  <c:v>5.96703</c:v>
                </c:pt>
                <c:pt idx="263146">
                  <c:v>5.96705</c:v>
                </c:pt>
                <c:pt idx="263147">
                  <c:v>5.96708</c:v>
                </c:pt>
                <c:pt idx="263148">
                  <c:v>5.9671</c:v>
                </c:pt>
                <c:pt idx="263149">
                  <c:v>5.96712</c:v>
                </c:pt>
                <c:pt idx="263150">
                  <c:v>5.96714</c:v>
                </c:pt>
                <c:pt idx="263151">
                  <c:v>5.96717</c:v>
                </c:pt>
                <c:pt idx="263152">
                  <c:v>5.96719</c:v>
                </c:pt>
                <c:pt idx="263153">
                  <c:v>5.96721</c:v>
                </c:pt>
                <c:pt idx="263154">
                  <c:v>5.96723</c:v>
                </c:pt>
                <c:pt idx="263155">
                  <c:v>5.96726</c:v>
                </c:pt>
                <c:pt idx="263156">
                  <c:v>5.96728</c:v>
                </c:pt>
                <c:pt idx="263157">
                  <c:v>5.9673</c:v>
                </c:pt>
                <c:pt idx="263158">
                  <c:v>5.96732</c:v>
                </c:pt>
                <c:pt idx="263159">
                  <c:v>5.96735</c:v>
                </c:pt>
                <c:pt idx="263160">
                  <c:v>5.96737</c:v>
                </c:pt>
                <c:pt idx="263161">
                  <c:v>5.96739</c:v>
                </c:pt>
                <c:pt idx="263162">
                  <c:v>5.96741</c:v>
                </c:pt>
                <c:pt idx="263163">
                  <c:v>5.96744</c:v>
                </c:pt>
                <c:pt idx="263164">
                  <c:v>5.96746</c:v>
                </c:pt>
                <c:pt idx="263165">
                  <c:v>5.96748</c:v>
                </c:pt>
                <c:pt idx="263166">
                  <c:v>5.96751</c:v>
                </c:pt>
                <c:pt idx="263167">
                  <c:v>5.96753</c:v>
                </c:pt>
                <c:pt idx="263168">
                  <c:v>5.96755</c:v>
                </c:pt>
                <c:pt idx="263169">
                  <c:v>5.96757</c:v>
                </c:pt>
                <c:pt idx="263170">
                  <c:v>5.9676</c:v>
                </c:pt>
                <c:pt idx="263171">
                  <c:v>5.96762</c:v>
                </c:pt>
                <c:pt idx="263172">
                  <c:v>5.96764</c:v>
                </c:pt>
                <c:pt idx="263173">
                  <c:v>5.96766</c:v>
                </c:pt>
                <c:pt idx="263174">
                  <c:v>5.96769</c:v>
                </c:pt>
                <c:pt idx="263175">
                  <c:v>5.96771</c:v>
                </c:pt>
                <c:pt idx="263176">
                  <c:v>5.96773</c:v>
                </c:pt>
                <c:pt idx="263177">
                  <c:v>5.96776</c:v>
                </c:pt>
                <c:pt idx="263178">
                  <c:v>5.96778</c:v>
                </c:pt>
                <c:pt idx="263179">
                  <c:v>5.9678</c:v>
                </c:pt>
                <c:pt idx="263180">
                  <c:v>5.96782</c:v>
                </c:pt>
                <c:pt idx="263181">
                  <c:v>5.96785</c:v>
                </c:pt>
                <c:pt idx="263182">
                  <c:v>5.96787</c:v>
                </c:pt>
                <c:pt idx="263183">
                  <c:v>5.96789</c:v>
                </c:pt>
                <c:pt idx="263184">
                  <c:v>5.96791</c:v>
                </c:pt>
                <c:pt idx="263185">
                  <c:v>5.96794</c:v>
                </c:pt>
                <c:pt idx="263186">
                  <c:v>5.96796</c:v>
                </c:pt>
                <c:pt idx="263187">
                  <c:v>5.96798</c:v>
                </c:pt>
                <c:pt idx="263188">
                  <c:v>5.968</c:v>
                </c:pt>
                <c:pt idx="263189">
                  <c:v>5.96803</c:v>
                </c:pt>
                <c:pt idx="263190">
                  <c:v>5.96805</c:v>
                </c:pt>
                <c:pt idx="263191">
                  <c:v>5.96807</c:v>
                </c:pt>
                <c:pt idx="263192">
                  <c:v>5.96809</c:v>
                </c:pt>
                <c:pt idx="263193">
                  <c:v>5.96812</c:v>
                </c:pt>
                <c:pt idx="263194">
                  <c:v>5.96814</c:v>
                </c:pt>
                <c:pt idx="263195">
                  <c:v>5.96816</c:v>
                </c:pt>
                <c:pt idx="263196">
                  <c:v>5.96819</c:v>
                </c:pt>
                <c:pt idx="263197">
                  <c:v>5.96821</c:v>
                </c:pt>
                <c:pt idx="263198">
                  <c:v>5.96823</c:v>
                </c:pt>
                <c:pt idx="263199">
                  <c:v>5.96825</c:v>
                </c:pt>
                <c:pt idx="263200">
                  <c:v>5.96828</c:v>
                </c:pt>
                <c:pt idx="263201">
                  <c:v>5.9683</c:v>
                </c:pt>
                <c:pt idx="263202">
                  <c:v>5.96832</c:v>
                </c:pt>
                <c:pt idx="263203">
                  <c:v>5.96835</c:v>
                </c:pt>
                <c:pt idx="263204">
                  <c:v>5.96837</c:v>
                </c:pt>
                <c:pt idx="263205">
                  <c:v>5.96839</c:v>
                </c:pt>
                <c:pt idx="263206">
                  <c:v>5.96841</c:v>
                </c:pt>
                <c:pt idx="263207">
                  <c:v>5.96844</c:v>
                </c:pt>
                <c:pt idx="263208">
                  <c:v>5.96846</c:v>
                </c:pt>
                <c:pt idx="263209">
                  <c:v>5.96848</c:v>
                </c:pt>
                <c:pt idx="263210">
                  <c:v>5.9685</c:v>
                </c:pt>
                <c:pt idx="263211">
                  <c:v>5.96853</c:v>
                </c:pt>
                <c:pt idx="263212">
                  <c:v>5.96855</c:v>
                </c:pt>
                <c:pt idx="263213">
                  <c:v>5.96857</c:v>
                </c:pt>
                <c:pt idx="263214">
                  <c:v>5.96859</c:v>
                </c:pt>
                <c:pt idx="263215">
                  <c:v>5.96862</c:v>
                </c:pt>
                <c:pt idx="263216">
                  <c:v>5.96864</c:v>
                </c:pt>
                <c:pt idx="263217">
                  <c:v>5.96866</c:v>
                </c:pt>
                <c:pt idx="263218">
                  <c:v>5.96868</c:v>
                </c:pt>
                <c:pt idx="263219">
                  <c:v>5.96871</c:v>
                </c:pt>
                <c:pt idx="263220">
                  <c:v>5.96873</c:v>
                </c:pt>
                <c:pt idx="263221">
                  <c:v>5.96875</c:v>
                </c:pt>
                <c:pt idx="263222">
                  <c:v>5.96878</c:v>
                </c:pt>
                <c:pt idx="263223">
                  <c:v>5.9688</c:v>
                </c:pt>
                <c:pt idx="263224">
                  <c:v>5.96882</c:v>
                </c:pt>
                <c:pt idx="263225">
                  <c:v>5.96884</c:v>
                </c:pt>
                <c:pt idx="263226">
                  <c:v>5.96887</c:v>
                </c:pt>
                <c:pt idx="263227">
                  <c:v>5.96889</c:v>
                </c:pt>
                <c:pt idx="263228">
                  <c:v>5.96891</c:v>
                </c:pt>
                <c:pt idx="263229">
                  <c:v>5.96893</c:v>
                </c:pt>
                <c:pt idx="263230">
                  <c:v>5.96896</c:v>
                </c:pt>
                <c:pt idx="263231">
                  <c:v>5.96898</c:v>
                </c:pt>
                <c:pt idx="263232">
                  <c:v>5.969</c:v>
                </c:pt>
                <c:pt idx="263233">
                  <c:v>5.96903</c:v>
                </c:pt>
                <c:pt idx="263234">
                  <c:v>5.96905</c:v>
                </c:pt>
                <c:pt idx="263235">
                  <c:v>5.96907</c:v>
                </c:pt>
                <c:pt idx="263236">
                  <c:v>5.96909</c:v>
                </c:pt>
                <c:pt idx="263237">
                  <c:v>5.96912</c:v>
                </c:pt>
                <c:pt idx="263238">
                  <c:v>5.96914</c:v>
                </c:pt>
                <c:pt idx="263239">
                  <c:v>5.96916</c:v>
                </c:pt>
                <c:pt idx="263240">
                  <c:v>5.96918</c:v>
                </c:pt>
                <c:pt idx="263241">
                  <c:v>5.96921</c:v>
                </c:pt>
                <c:pt idx="263242">
                  <c:v>5.96923</c:v>
                </c:pt>
                <c:pt idx="263243">
                  <c:v>5.96925</c:v>
                </c:pt>
                <c:pt idx="263244">
                  <c:v>5.96927</c:v>
                </c:pt>
                <c:pt idx="263245">
                  <c:v>5.9693</c:v>
                </c:pt>
                <c:pt idx="263246">
                  <c:v>5.96932</c:v>
                </c:pt>
                <c:pt idx="263247">
                  <c:v>5.96934</c:v>
                </c:pt>
                <c:pt idx="263248">
                  <c:v>5.96936</c:v>
                </c:pt>
                <c:pt idx="263249">
                  <c:v>5.96939</c:v>
                </c:pt>
                <c:pt idx="263250">
                  <c:v>5.96941</c:v>
                </c:pt>
                <c:pt idx="263251">
                  <c:v>5.96943</c:v>
                </c:pt>
                <c:pt idx="263252">
                  <c:v>5.96946</c:v>
                </c:pt>
                <c:pt idx="263253">
                  <c:v>5.96948</c:v>
                </c:pt>
                <c:pt idx="263254">
                  <c:v>5.9695</c:v>
                </c:pt>
                <c:pt idx="263255">
                  <c:v>5.96952</c:v>
                </c:pt>
                <c:pt idx="263256">
                  <c:v>5.96955</c:v>
                </c:pt>
                <c:pt idx="263257">
                  <c:v>5.96957</c:v>
                </c:pt>
                <c:pt idx="263258">
                  <c:v>5.96959</c:v>
                </c:pt>
                <c:pt idx="263259">
                  <c:v>5.96962</c:v>
                </c:pt>
                <c:pt idx="263260">
                  <c:v>5.96964</c:v>
                </c:pt>
                <c:pt idx="263261">
                  <c:v>5.96966</c:v>
                </c:pt>
                <c:pt idx="263262">
                  <c:v>5.96968</c:v>
                </c:pt>
                <c:pt idx="263263">
                  <c:v>5.96971</c:v>
                </c:pt>
                <c:pt idx="263264">
                  <c:v>5.96973</c:v>
                </c:pt>
                <c:pt idx="263265">
                  <c:v>5.96975</c:v>
                </c:pt>
                <c:pt idx="263266">
                  <c:v>5.96977</c:v>
                </c:pt>
                <c:pt idx="263267">
                  <c:v>5.9698</c:v>
                </c:pt>
                <c:pt idx="263268">
                  <c:v>5.96982</c:v>
                </c:pt>
                <c:pt idx="263269">
                  <c:v>5.96984</c:v>
                </c:pt>
                <c:pt idx="263270">
                  <c:v>5.96986</c:v>
                </c:pt>
                <c:pt idx="263271">
                  <c:v>5.96989</c:v>
                </c:pt>
                <c:pt idx="263272">
                  <c:v>5.96991</c:v>
                </c:pt>
                <c:pt idx="263273">
                  <c:v>5.96993</c:v>
                </c:pt>
                <c:pt idx="263274">
                  <c:v>5.96995</c:v>
                </c:pt>
                <c:pt idx="263275">
                  <c:v>5.96998</c:v>
                </c:pt>
                <c:pt idx="263276">
                  <c:v>5.97</c:v>
                </c:pt>
                <c:pt idx="263277">
                  <c:v>5.97002</c:v>
                </c:pt>
                <c:pt idx="263278">
                  <c:v>5.97004</c:v>
                </c:pt>
                <c:pt idx="263279">
                  <c:v>5.97007</c:v>
                </c:pt>
                <c:pt idx="263280">
                  <c:v>5.97009</c:v>
                </c:pt>
                <c:pt idx="263281">
                  <c:v>5.97011</c:v>
                </c:pt>
                <c:pt idx="263282">
                  <c:v>5.97014</c:v>
                </c:pt>
                <c:pt idx="263283">
                  <c:v>5.97016</c:v>
                </c:pt>
                <c:pt idx="263284">
                  <c:v>5.97018</c:v>
                </c:pt>
                <c:pt idx="263285">
                  <c:v>5.9702</c:v>
                </c:pt>
                <c:pt idx="263286">
                  <c:v>5.97023</c:v>
                </c:pt>
                <c:pt idx="263287">
                  <c:v>5.97025</c:v>
                </c:pt>
                <c:pt idx="263288">
                  <c:v>5.97027</c:v>
                </c:pt>
                <c:pt idx="263289">
                  <c:v>5.9703</c:v>
                </c:pt>
                <c:pt idx="263290">
                  <c:v>5.97032</c:v>
                </c:pt>
                <c:pt idx="263291">
                  <c:v>5.97034</c:v>
                </c:pt>
                <c:pt idx="263292">
                  <c:v>5.97036</c:v>
                </c:pt>
                <c:pt idx="263293">
                  <c:v>5.97039</c:v>
                </c:pt>
                <c:pt idx="263294">
                  <c:v>5.97041</c:v>
                </c:pt>
                <c:pt idx="263295">
                  <c:v>5.97043</c:v>
                </c:pt>
                <c:pt idx="263296">
                  <c:v>5.97045</c:v>
                </c:pt>
                <c:pt idx="263297">
                  <c:v>5.97048</c:v>
                </c:pt>
                <c:pt idx="263298">
                  <c:v>5.9705</c:v>
                </c:pt>
                <c:pt idx="263299">
                  <c:v>5.97052</c:v>
                </c:pt>
                <c:pt idx="263300">
                  <c:v>5.97054</c:v>
                </c:pt>
                <c:pt idx="263301">
                  <c:v>5.97057</c:v>
                </c:pt>
                <c:pt idx="263302">
                  <c:v>5.97059</c:v>
                </c:pt>
                <c:pt idx="263303">
                  <c:v>5.97061</c:v>
                </c:pt>
                <c:pt idx="263304">
                  <c:v>5.97063</c:v>
                </c:pt>
                <c:pt idx="263305">
                  <c:v>5.97066</c:v>
                </c:pt>
                <c:pt idx="263306">
                  <c:v>5.97068</c:v>
                </c:pt>
                <c:pt idx="263307">
                  <c:v>5.9707</c:v>
                </c:pt>
                <c:pt idx="263308">
                  <c:v>5.97073</c:v>
                </c:pt>
                <c:pt idx="263309">
                  <c:v>5.97075</c:v>
                </c:pt>
                <c:pt idx="263310">
                  <c:v>5.97077</c:v>
                </c:pt>
                <c:pt idx="263311">
                  <c:v>5.97079</c:v>
                </c:pt>
                <c:pt idx="263312">
                  <c:v>5.97082</c:v>
                </c:pt>
                <c:pt idx="263313">
                  <c:v>5.97084</c:v>
                </c:pt>
                <c:pt idx="263314">
                  <c:v>5.97086</c:v>
                </c:pt>
                <c:pt idx="263315">
                  <c:v>5.97088</c:v>
                </c:pt>
                <c:pt idx="263316">
                  <c:v>5.97091</c:v>
                </c:pt>
                <c:pt idx="263317">
                  <c:v>5.97093</c:v>
                </c:pt>
                <c:pt idx="263318">
                  <c:v>5.97095</c:v>
                </c:pt>
                <c:pt idx="263319">
                  <c:v>5.97098</c:v>
                </c:pt>
                <c:pt idx="263320">
                  <c:v>5.971</c:v>
                </c:pt>
                <c:pt idx="263321">
                  <c:v>5.97102</c:v>
                </c:pt>
                <c:pt idx="263322">
                  <c:v>5.97104</c:v>
                </c:pt>
                <c:pt idx="263323">
                  <c:v>5.97107</c:v>
                </c:pt>
                <c:pt idx="263324">
                  <c:v>5.97109</c:v>
                </c:pt>
                <c:pt idx="263325">
                  <c:v>5.97111</c:v>
                </c:pt>
                <c:pt idx="263326">
                  <c:v>5.97113</c:v>
                </c:pt>
                <c:pt idx="263327">
                  <c:v>5.97116</c:v>
                </c:pt>
                <c:pt idx="263328">
                  <c:v>5.97118</c:v>
                </c:pt>
                <c:pt idx="263329">
                  <c:v>5.9712</c:v>
                </c:pt>
                <c:pt idx="263330">
                  <c:v>5.97122</c:v>
                </c:pt>
                <c:pt idx="263331">
                  <c:v>5.97125</c:v>
                </c:pt>
                <c:pt idx="263332">
                  <c:v>5.97127</c:v>
                </c:pt>
                <c:pt idx="263333">
                  <c:v>5.97129</c:v>
                </c:pt>
                <c:pt idx="263334">
                  <c:v>5.97131</c:v>
                </c:pt>
                <c:pt idx="263335">
                  <c:v>5.97134</c:v>
                </c:pt>
                <c:pt idx="263336">
                  <c:v>5.97136</c:v>
                </c:pt>
                <c:pt idx="263337">
                  <c:v>5.97138</c:v>
                </c:pt>
                <c:pt idx="263338">
                  <c:v>5.97141</c:v>
                </c:pt>
                <c:pt idx="263339">
                  <c:v>5.97143</c:v>
                </c:pt>
                <c:pt idx="263340">
                  <c:v>5.97145</c:v>
                </c:pt>
                <c:pt idx="263341">
                  <c:v>5.97147</c:v>
                </c:pt>
                <c:pt idx="263342">
                  <c:v>5.9715</c:v>
                </c:pt>
                <c:pt idx="263343">
                  <c:v>5.97152</c:v>
                </c:pt>
                <c:pt idx="263344">
                  <c:v>5.97154</c:v>
                </c:pt>
                <c:pt idx="263345">
                  <c:v>5.97157</c:v>
                </c:pt>
                <c:pt idx="263346">
                  <c:v>5.97159</c:v>
                </c:pt>
                <c:pt idx="263347">
                  <c:v>5.97161</c:v>
                </c:pt>
                <c:pt idx="263348">
                  <c:v>5.97163</c:v>
                </c:pt>
                <c:pt idx="263349">
                  <c:v>5.97166</c:v>
                </c:pt>
                <c:pt idx="263350">
                  <c:v>5.97168</c:v>
                </c:pt>
                <c:pt idx="263351">
                  <c:v>5.9717</c:v>
                </c:pt>
                <c:pt idx="263352">
                  <c:v>5.97172</c:v>
                </c:pt>
                <c:pt idx="263353">
                  <c:v>5.97175</c:v>
                </c:pt>
                <c:pt idx="263354">
                  <c:v>5.97177</c:v>
                </c:pt>
                <c:pt idx="263355">
                  <c:v>5.97179</c:v>
                </c:pt>
                <c:pt idx="263356">
                  <c:v>5.97181</c:v>
                </c:pt>
                <c:pt idx="263357">
                  <c:v>5.97184</c:v>
                </c:pt>
                <c:pt idx="263358">
                  <c:v>5.97186</c:v>
                </c:pt>
                <c:pt idx="263359">
                  <c:v>5.97188</c:v>
                </c:pt>
                <c:pt idx="263360">
                  <c:v>5.9719</c:v>
                </c:pt>
                <c:pt idx="263361">
                  <c:v>5.97193</c:v>
                </c:pt>
                <c:pt idx="263362">
                  <c:v>5.97195</c:v>
                </c:pt>
                <c:pt idx="263363">
                  <c:v>5.97197</c:v>
                </c:pt>
                <c:pt idx="263364">
                  <c:v>5.97199</c:v>
                </c:pt>
                <c:pt idx="263365">
                  <c:v>5.97202</c:v>
                </c:pt>
                <c:pt idx="263366">
                  <c:v>5.97204</c:v>
                </c:pt>
                <c:pt idx="263367">
                  <c:v>5.97206</c:v>
                </c:pt>
                <c:pt idx="263368">
                  <c:v>5.97209</c:v>
                </c:pt>
                <c:pt idx="263369">
                  <c:v>5.97211</c:v>
                </c:pt>
                <c:pt idx="263370">
                  <c:v>5.97213</c:v>
                </c:pt>
                <c:pt idx="263371">
                  <c:v>5.97215</c:v>
                </c:pt>
                <c:pt idx="263372">
                  <c:v>5.97218</c:v>
                </c:pt>
                <c:pt idx="263373">
                  <c:v>5.9722</c:v>
                </c:pt>
                <c:pt idx="263374">
                  <c:v>5.97222</c:v>
                </c:pt>
                <c:pt idx="263375">
                  <c:v>5.97225</c:v>
                </c:pt>
                <c:pt idx="263376">
                  <c:v>5.97227</c:v>
                </c:pt>
                <c:pt idx="263377">
                  <c:v>5.97229</c:v>
                </c:pt>
                <c:pt idx="263378">
                  <c:v>5.97231</c:v>
                </c:pt>
                <c:pt idx="263379">
                  <c:v>5.97234</c:v>
                </c:pt>
                <c:pt idx="263380">
                  <c:v>5.97236</c:v>
                </c:pt>
                <c:pt idx="263381">
                  <c:v>5.97238</c:v>
                </c:pt>
                <c:pt idx="263382">
                  <c:v>5.9724</c:v>
                </c:pt>
                <c:pt idx="263383">
                  <c:v>5.97243</c:v>
                </c:pt>
                <c:pt idx="263384">
                  <c:v>5.97245</c:v>
                </c:pt>
                <c:pt idx="263385">
                  <c:v>5.97247</c:v>
                </c:pt>
                <c:pt idx="263386">
                  <c:v>5.97249</c:v>
                </c:pt>
                <c:pt idx="263387">
                  <c:v>5.97252</c:v>
                </c:pt>
                <c:pt idx="263388">
                  <c:v>5.97254</c:v>
                </c:pt>
                <c:pt idx="263389">
                  <c:v>5.97256</c:v>
                </c:pt>
                <c:pt idx="263390">
                  <c:v>5.97258</c:v>
                </c:pt>
                <c:pt idx="263391">
                  <c:v>5.97261</c:v>
                </c:pt>
                <c:pt idx="263392">
                  <c:v>5.97263</c:v>
                </c:pt>
                <c:pt idx="263393">
                  <c:v>5.97265</c:v>
                </c:pt>
                <c:pt idx="263394">
                  <c:v>5.97268</c:v>
                </c:pt>
                <c:pt idx="263395">
                  <c:v>5.9727</c:v>
                </c:pt>
                <c:pt idx="263396">
                  <c:v>5.97272</c:v>
                </c:pt>
                <c:pt idx="263397">
                  <c:v>5.97274</c:v>
                </c:pt>
                <c:pt idx="263398">
                  <c:v>5.97277</c:v>
                </c:pt>
                <c:pt idx="263399">
                  <c:v>5.97279</c:v>
                </c:pt>
                <c:pt idx="263400">
                  <c:v>5.97281</c:v>
                </c:pt>
                <c:pt idx="263401">
                  <c:v>5.97283</c:v>
                </c:pt>
                <c:pt idx="263402">
                  <c:v>5.97286</c:v>
                </c:pt>
                <c:pt idx="263403">
                  <c:v>5.97288</c:v>
                </c:pt>
                <c:pt idx="263404">
                  <c:v>5.9729</c:v>
                </c:pt>
                <c:pt idx="263405">
                  <c:v>5.97293</c:v>
                </c:pt>
                <c:pt idx="263406">
                  <c:v>5.97295</c:v>
                </c:pt>
                <c:pt idx="263407">
                  <c:v>5.97297</c:v>
                </c:pt>
                <c:pt idx="263408">
                  <c:v>5.97299</c:v>
                </c:pt>
                <c:pt idx="263409">
                  <c:v>5.97302</c:v>
                </c:pt>
                <c:pt idx="263410">
                  <c:v>5.97304</c:v>
                </c:pt>
                <c:pt idx="263411">
                  <c:v>5.97306</c:v>
                </c:pt>
                <c:pt idx="263412">
                  <c:v>5.97308</c:v>
                </c:pt>
                <c:pt idx="263413">
                  <c:v>5.97311</c:v>
                </c:pt>
                <c:pt idx="263414">
                  <c:v>5.97313</c:v>
                </c:pt>
                <c:pt idx="263415">
                  <c:v>5.97315</c:v>
                </c:pt>
                <c:pt idx="263416">
                  <c:v>5.97318</c:v>
                </c:pt>
                <c:pt idx="263417">
                  <c:v>5.9732</c:v>
                </c:pt>
                <c:pt idx="263418">
                  <c:v>5.97322</c:v>
                </c:pt>
                <c:pt idx="263419">
                  <c:v>5.97324</c:v>
                </c:pt>
                <c:pt idx="263420">
                  <c:v>5.97326</c:v>
                </c:pt>
                <c:pt idx="263421">
                  <c:v>5.97329</c:v>
                </c:pt>
                <c:pt idx="263422">
                  <c:v>5.97331</c:v>
                </c:pt>
                <c:pt idx="263423">
                  <c:v>5.97333</c:v>
                </c:pt>
                <c:pt idx="263424">
                  <c:v>5.97336</c:v>
                </c:pt>
                <c:pt idx="263425">
                  <c:v>5.97338</c:v>
                </c:pt>
                <c:pt idx="263426">
                  <c:v>5.9734</c:v>
                </c:pt>
                <c:pt idx="263427">
                  <c:v>5.97342</c:v>
                </c:pt>
                <c:pt idx="263428">
                  <c:v>5.97345</c:v>
                </c:pt>
                <c:pt idx="263429">
                  <c:v>5.97347</c:v>
                </c:pt>
                <c:pt idx="263430">
                  <c:v>5.97349</c:v>
                </c:pt>
                <c:pt idx="263431">
                  <c:v>5.97351</c:v>
                </c:pt>
                <c:pt idx="263432">
                  <c:v>5.97354</c:v>
                </c:pt>
                <c:pt idx="263433">
                  <c:v>5.97356</c:v>
                </c:pt>
                <c:pt idx="263434">
                  <c:v>5.97358</c:v>
                </c:pt>
                <c:pt idx="263435">
                  <c:v>5.97361</c:v>
                </c:pt>
                <c:pt idx="263436">
                  <c:v>5.97363</c:v>
                </c:pt>
                <c:pt idx="263437">
                  <c:v>5.97365</c:v>
                </c:pt>
                <c:pt idx="263438">
                  <c:v>5.97367</c:v>
                </c:pt>
                <c:pt idx="263439">
                  <c:v>5.9737</c:v>
                </c:pt>
                <c:pt idx="263440">
                  <c:v>5.97372</c:v>
                </c:pt>
                <c:pt idx="263441">
                  <c:v>5.97374</c:v>
                </c:pt>
                <c:pt idx="263442">
                  <c:v>5.97376</c:v>
                </c:pt>
                <c:pt idx="263443">
                  <c:v>5.97379</c:v>
                </c:pt>
                <c:pt idx="263444">
                  <c:v>5.97381</c:v>
                </c:pt>
                <c:pt idx="263445">
                  <c:v>5.97383</c:v>
                </c:pt>
                <c:pt idx="263446">
                  <c:v>5.97386</c:v>
                </c:pt>
                <c:pt idx="263447">
                  <c:v>5.97388</c:v>
                </c:pt>
                <c:pt idx="263448">
                  <c:v>5.9739</c:v>
                </c:pt>
                <c:pt idx="263449">
                  <c:v>5.97392</c:v>
                </c:pt>
                <c:pt idx="263450">
                  <c:v>5.97395</c:v>
                </c:pt>
                <c:pt idx="263451">
                  <c:v>5.97397</c:v>
                </c:pt>
                <c:pt idx="263452">
                  <c:v>5.97399</c:v>
                </c:pt>
                <c:pt idx="263453">
                  <c:v>5.97401</c:v>
                </c:pt>
                <c:pt idx="263454">
                  <c:v>5.97404</c:v>
                </c:pt>
                <c:pt idx="263455">
                  <c:v>5.97406</c:v>
                </c:pt>
                <c:pt idx="263456">
                  <c:v>5.97408</c:v>
                </c:pt>
                <c:pt idx="263457">
                  <c:v>5.9741</c:v>
                </c:pt>
                <c:pt idx="263458">
                  <c:v>5.97413</c:v>
                </c:pt>
                <c:pt idx="263459">
                  <c:v>5.97415</c:v>
                </c:pt>
                <c:pt idx="263460">
                  <c:v>5.97417</c:v>
                </c:pt>
                <c:pt idx="263461">
                  <c:v>5.97419</c:v>
                </c:pt>
                <c:pt idx="263462">
                  <c:v>5.97422</c:v>
                </c:pt>
                <c:pt idx="263463">
                  <c:v>5.97424</c:v>
                </c:pt>
                <c:pt idx="263464">
                  <c:v>5.97426</c:v>
                </c:pt>
                <c:pt idx="263465">
                  <c:v>5.97429</c:v>
                </c:pt>
                <c:pt idx="263466">
                  <c:v>5.97431</c:v>
                </c:pt>
                <c:pt idx="263467">
                  <c:v>5.97433</c:v>
                </c:pt>
                <c:pt idx="263468">
                  <c:v>5.97435</c:v>
                </c:pt>
                <c:pt idx="263469">
                  <c:v>5.97438</c:v>
                </c:pt>
                <c:pt idx="263470">
                  <c:v>5.9744</c:v>
                </c:pt>
                <c:pt idx="263471">
                  <c:v>5.97442</c:v>
                </c:pt>
                <c:pt idx="263472">
                  <c:v>5.97444</c:v>
                </c:pt>
                <c:pt idx="263473">
                  <c:v>5.97447</c:v>
                </c:pt>
                <c:pt idx="263474">
                  <c:v>5.97449</c:v>
                </c:pt>
                <c:pt idx="263475">
                  <c:v>5.97451</c:v>
                </c:pt>
                <c:pt idx="263476">
                  <c:v>5.97454</c:v>
                </c:pt>
                <c:pt idx="263477">
                  <c:v>5.97456</c:v>
                </c:pt>
                <c:pt idx="263478">
                  <c:v>5.97458</c:v>
                </c:pt>
                <c:pt idx="263479">
                  <c:v>5.9746</c:v>
                </c:pt>
                <c:pt idx="263480">
                  <c:v>5.97463</c:v>
                </c:pt>
                <c:pt idx="263481">
                  <c:v>5.97465</c:v>
                </c:pt>
                <c:pt idx="263482">
                  <c:v>5.97467</c:v>
                </c:pt>
                <c:pt idx="263483">
                  <c:v>5.97469</c:v>
                </c:pt>
                <c:pt idx="263484">
                  <c:v>5.97472</c:v>
                </c:pt>
                <c:pt idx="263485">
                  <c:v>5.97474</c:v>
                </c:pt>
                <c:pt idx="263486">
                  <c:v>5.97476</c:v>
                </c:pt>
                <c:pt idx="263487">
                  <c:v>5.97478</c:v>
                </c:pt>
                <c:pt idx="263488">
                  <c:v>5.97481</c:v>
                </c:pt>
                <c:pt idx="263489">
                  <c:v>5.97483</c:v>
                </c:pt>
                <c:pt idx="263490">
                  <c:v>5.97485</c:v>
                </c:pt>
                <c:pt idx="263491">
                  <c:v>5.97487</c:v>
                </c:pt>
                <c:pt idx="263492">
                  <c:v>5.9749</c:v>
                </c:pt>
                <c:pt idx="263493">
                  <c:v>5.97492</c:v>
                </c:pt>
                <c:pt idx="263494">
                  <c:v>5.97494</c:v>
                </c:pt>
                <c:pt idx="263495">
                  <c:v>5.97497</c:v>
                </c:pt>
                <c:pt idx="263496">
                  <c:v>5.97499</c:v>
                </c:pt>
                <c:pt idx="263497">
                  <c:v>5.97501</c:v>
                </c:pt>
                <c:pt idx="263498">
                  <c:v>5.97503</c:v>
                </c:pt>
                <c:pt idx="263499">
                  <c:v>5.97506</c:v>
                </c:pt>
                <c:pt idx="263500">
                  <c:v>5.97508</c:v>
                </c:pt>
                <c:pt idx="263501">
                  <c:v>5.9751</c:v>
                </c:pt>
                <c:pt idx="263502">
                  <c:v>5.97513</c:v>
                </c:pt>
                <c:pt idx="263503">
                  <c:v>5.97515</c:v>
                </c:pt>
                <c:pt idx="263504">
                  <c:v>5.97517</c:v>
                </c:pt>
                <c:pt idx="263505">
                  <c:v>5.97519</c:v>
                </c:pt>
                <c:pt idx="263506">
                  <c:v>5.97522</c:v>
                </c:pt>
                <c:pt idx="263507">
                  <c:v>5.97524</c:v>
                </c:pt>
                <c:pt idx="263508">
                  <c:v>5.97526</c:v>
                </c:pt>
                <c:pt idx="263509">
                  <c:v>5.97528</c:v>
                </c:pt>
                <c:pt idx="263510">
                  <c:v>5.97531</c:v>
                </c:pt>
                <c:pt idx="263511">
                  <c:v>5.97533</c:v>
                </c:pt>
                <c:pt idx="263512">
                  <c:v>5.97535</c:v>
                </c:pt>
                <c:pt idx="263513">
                  <c:v>5.97537</c:v>
                </c:pt>
                <c:pt idx="263514">
                  <c:v>5.9754</c:v>
                </c:pt>
                <c:pt idx="263515">
                  <c:v>5.97542</c:v>
                </c:pt>
                <c:pt idx="263516">
                  <c:v>5.97544</c:v>
                </c:pt>
                <c:pt idx="263517">
                  <c:v>5.97546</c:v>
                </c:pt>
                <c:pt idx="263518">
                  <c:v>5.97549</c:v>
                </c:pt>
                <c:pt idx="263519">
                  <c:v>5.97551</c:v>
                </c:pt>
                <c:pt idx="263520">
                  <c:v>5.97553</c:v>
                </c:pt>
                <c:pt idx="263521">
                  <c:v>5.97556</c:v>
                </c:pt>
                <c:pt idx="263522">
                  <c:v>5.97558</c:v>
                </c:pt>
                <c:pt idx="263523">
                  <c:v>5.9756</c:v>
                </c:pt>
                <c:pt idx="263524">
                  <c:v>5.97562</c:v>
                </c:pt>
                <c:pt idx="263525">
                  <c:v>5.97565</c:v>
                </c:pt>
                <c:pt idx="263526">
                  <c:v>5.97567</c:v>
                </c:pt>
                <c:pt idx="263527">
                  <c:v>5.97569</c:v>
                </c:pt>
                <c:pt idx="263528">
                  <c:v>5.97571</c:v>
                </c:pt>
                <c:pt idx="263529">
                  <c:v>5.97574</c:v>
                </c:pt>
                <c:pt idx="263530">
                  <c:v>5.97576</c:v>
                </c:pt>
                <c:pt idx="263531">
                  <c:v>5.97578</c:v>
                </c:pt>
                <c:pt idx="263532">
                  <c:v>5.97581</c:v>
                </c:pt>
                <c:pt idx="263533">
                  <c:v>5.97583</c:v>
                </c:pt>
                <c:pt idx="263534">
                  <c:v>5.97585</c:v>
                </c:pt>
                <c:pt idx="263535">
                  <c:v>5.97587</c:v>
                </c:pt>
                <c:pt idx="263536">
                  <c:v>5.9759</c:v>
                </c:pt>
                <c:pt idx="263537">
                  <c:v>5.97592</c:v>
                </c:pt>
                <c:pt idx="263538">
                  <c:v>5.97594</c:v>
                </c:pt>
                <c:pt idx="263539">
                  <c:v>5.97596</c:v>
                </c:pt>
                <c:pt idx="263540">
                  <c:v>5.97599</c:v>
                </c:pt>
                <c:pt idx="263541">
                  <c:v>5.97601</c:v>
                </c:pt>
                <c:pt idx="263542">
                  <c:v>5.97603</c:v>
                </c:pt>
                <c:pt idx="263543">
                  <c:v>5.97605</c:v>
                </c:pt>
                <c:pt idx="263544">
                  <c:v>5.97608</c:v>
                </c:pt>
                <c:pt idx="263545">
                  <c:v>5.9761</c:v>
                </c:pt>
                <c:pt idx="263546">
                  <c:v>5.97612</c:v>
                </c:pt>
                <c:pt idx="263547">
                  <c:v>5.97614</c:v>
                </c:pt>
                <c:pt idx="263548">
                  <c:v>5.97617</c:v>
                </c:pt>
                <c:pt idx="263549">
                  <c:v>5.97619</c:v>
                </c:pt>
                <c:pt idx="263550">
                  <c:v>5.97621</c:v>
                </c:pt>
                <c:pt idx="263551">
                  <c:v>5.97624</c:v>
                </c:pt>
                <c:pt idx="263552">
                  <c:v>5.97626</c:v>
                </c:pt>
                <c:pt idx="263553">
                  <c:v>5.97628</c:v>
                </c:pt>
                <c:pt idx="263554">
                  <c:v>5.9763</c:v>
                </c:pt>
                <c:pt idx="263555">
                  <c:v>5.97633</c:v>
                </c:pt>
                <c:pt idx="263556">
                  <c:v>5.97635</c:v>
                </c:pt>
                <c:pt idx="263557">
                  <c:v>5.97637</c:v>
                </c:pt>
                <c:pt idx="263558">
                  <c:v>5.9764</c:v>
                </c:pt>
                <c:pt idx="263559">
                  <c:v>5.97642</c:v>
                </c:pt>
                <c:pt idx="263560">
                  <c:v>5.97644</c:v>
                </c:pt>
                <c:pt idx="263561">
                  <c:v>5.97646</c:v>
                </c:pt>
                <c:pt idx="263562">
                  <c:v>5.97649</c:v>
                </c:pt>
                <c:pt idx="263563">
                  <c:v>5.97651</c:v>
                </c:pt>
                <c:pt idx="263564">
                  <c:v>5.97653</c:v>
                </c:pt>
                <c:pt idx="263565">
                  <c:v>5.97655</c:v>
                </c:pt>
                <c:pt idx="263566">
                  <c:v>5.97658</c:v>
                </c:pt>
                <c:pt idx="263567">
                  <c:v>5.9766</c:v>
                </c:pt>
                <c:pt idx="263568">
                  <c:v>5.97662</c:v>
                </c:pt>
                <c:pt idx="263569">
                  <c:v>5.97664</c:v>
                </c:pt>
                <c:pt idx="263570">
                  <c:v>5.97667</c:v>
                </c:pt>
                <c:pt idx="263571">
                  <c:v>5.97669</c:v>
                </c:pt>
                <c:pt idx="263572">
                  <c:v>5.97671</c:v>
                </c:pt>
                <c:pt idx="263573">
                  <c:v>5.97673</c:v>
                </c:pt>
                <c:pt idx="263574">
                  <c:v>5.97676</c:v>
                </c:pt>
                <c:pt idx="263575">
                  <c:v>5.97678</c:v>
                </c:pt>
                <c:pt idx="263576">
                  <c:v>5.9768</c:v>
                </c:pt>
                <c:pt idx="263577">
                  <c:v>5.97682</c:v>
                </c:pt>
                <c:pt idx="263578">
                  <c:v>5.97685</c:v>
                </c:pt>
                <c:pt idx="263579">
                  <c:v>5.97687</c:v>
                </c:pt>
                <c:pt idx="263580">
                  <c:v>5.97689</c:v>
                </c:pt>
                <c:pt idx="263581">
                  <c:v>5.97692</c:v>
                </c:pt>
                <c:pt idx="263582">
                  <c:v>5.97694</c:v>
                </c:pt>
                <c:pt idx="263583">
                  <c:v>5.97696</c:v>
                </c:pt>
                <c:pt idx="263584">
                  <c:v>5.97698</c:v>
                </c:pt>
                <c:pt idx="263585">
                  <c:v>5.97701</c:v>
                </c:pt>
                <c:pt idx="263586">
                  <c:v>5.97703</c:v>
                </c:pt>
                <c:pt idx="263587">
                  <c:v>5.97705</c:v>
                </c:pt>
                <c:pt idx="263588">
                  <c:v>5.97708</c:v>
                </c:pt>
                <c:pt idx="263589">
                  <c:v>5.9771</c:v>
                </c:pt>
                <c:pt idx="263590">
                  <c:v>5.97712</c:v>
                </c:pt>
                <c:pt idx="263591">
                  <c:v>5.97714</c:v>
                </c:pt>
                <c:pt idx="263592">
                  <c:v>5.97717</c:v>
                </c:pt>
                <c:pt idx="263593">
                  <c:v>5.97719</c:v>
                </c:pt>
                <c:pt idx="263594">
                  <c:v>5.97721</c:v>
                </c:pt>
                <c:pt idx="263595">
                  <c:v>5.97723</c:v>
                </c:pt>
                <c:pt idx="263596">
                  <c:v>5.97726</c:v>
                </c:pt>
                <c:pt idx="263597">
                  <c:v>5.97728</c:v>
                </c:pt>
                <c:pt idx="263598">
                  <c:v>5.9773</c:v>
                </c:pt>
                <c:pt idx="263599">
                  <c:v>5.97732</c:v>
                </c:pt>
                <c:pt idx="263600">
                  <c:v>5.97735</c:v>
                </c:pt>
                <c:pt idx="263601">
                  <c:v>5.97737</c:v>
                </c:pt>
                <c:pt idx="263602">
                  <c:v>5.97739</c:v>
                </c:pt>
                <c:pt idx="263603">
                  <c:v>5.97741</c:v>
                </c:pt>
                <c:pt idx="263604">
                  <c:v>5.97744</c:v>
                </c:pt>
                <c:pt idx="263605">
                  <c:v>5.97746</c:v>
                </c:pt>
                <c:pt idx="263606">
                  <c:v>5.97748</c:v>
                </c:pt>
                <c:pt idx="263607">
                  <c:v>5.97751</c:v>
                </c:pt>
                <c:pt idx="263608">
                  <c:v>5.97753</c:v>
                </c:pt>
                <c:pt idx="263609">
                  <c:v>5.97755</c:v>
                </c:pt>
                <c:pt idx="263610">
                  <c:v>5.97757</c:v>
                </c:pt>
                <c:pt idx="263611">
                  <c:v>5.9776</c:v>
                </c:pt>
                <c:pt idx="263612">
                  <c:v>5.97762</c:v>
                </c:pt>
                <c:pt idx="263613">
                  <c:v>5.97764</c:v>
                </c:pt>
                <c:pt idx="263614">
                  <c:v>5.97766</c:v>
                </c:pt>
                <c:pt idx="263615">
                  <c:v>5.97769</c:v>
                </c:pt>
                <c:pt idx="263616">
                  <c:v>5.97771</c:v>
                </c:pt>
                <c:pt idx="263617">
                  <c:v>5.97773</c:v>
                </c:pt>
                <c:pt idx="263618">
                  <c:v>5.97776</c:v>
                </c:pt>
                <c:pt idx="263619">
                  <c:v>5.97778</c:v>
                </c:pt>
                <c:pt idx="263620">
                  <c:v>5.9778</c:v>
                </c:pt>
                <c:pt idx="263621">
                  <c:v>5.97782</c:v>
                </c:pt>
                <c:pt idx="263622">
                  <c:v>5.97785</c:v>
                </c:pt>
                <c:pt idx="263623">
                  <c:v>5.97787</c:v>
                </c:pt>
                <c:pt idx="263624">
                  <c:v>5.97789</c:v>
                </c:pt>
                <c:pt idx="263625">
                  <c:v>5.97791</c:v>
                </c:pt>
                <c:pt idx="263626">
                  <c:v>5.97794</c:v>
                </c:pt>
                <c:pt idx="263627">
                  <c:v>5.97796</c:v>
                </c:pt>
                <c:pt idx="263628">
                  <c:v>5.97798</c:v>
                </c:pt>
                <c:pt idx="263629">
                  <c:v>5.978</c:v>
                </c:pt>
                <c:pt idx="263630">
                  <c:v>5.97803</c:v>
                </c:pt>
                <c:pt idx="263631">
                  <c:v>5.97805</c:v>
                </c:pt>
                <c:pt idx="263632">
                  <c:v>5.97807</c:v>
                </c:pt>
                <c:pt idx="263633">
                  <c:v>5.97809</c:v>
                </c:pt>
                <c:pt idx="263634">
                  <c:v>5.97812</c:v>
                </c:pt>
                <c:pt idx="263635">
                  <c:v>5.97814</c:v>
                </c:pt>
                <c:pt idx="263636">
                  <c:v>5.97816</c:v>
                </c:pt>
                <c:pt idx="263637">
                  <c:v>5.97819</c:v>
                </c:pt>
                <c:pt idx="263638">
                  <c:v>5.97821</c:v>
                </c:pt>
                <c:pt idx="263639">
                  <c:v>5.97823</c:v>
                </c:pt>
                <c:pt idx="263640">
                  <c:v>5.97825</c:v>
                </c:pt>
                <c:pt idx="263641">
                  <c:v>5.97828</c:v>
                </c:pt>
                <c:pt idx="263642">
                  <c:v>5.9783</c:v>
                </c:pt>
                <c:pt idx="263643">
                  <c:v>5.97832</c:v>
                </c:pt>
                <c:pt idx="263644">
                  <c:v>5.97835</c:v>
                </c:pt>
                <c:pt idx="263645">
                  <c:v>5.97837</c:v>
                </c:pt>
                <c:pt idx="263646">
                  <c:v>5.97839</c:v>
                </c:pt>
                <c:pt idx="263647">
                  <c:v>5.97841</c:v>
                </c:pt>
                <c:pt idx="263648">
                  <c:v>5.97844</c:v>
                </c:pt>
                <c:pt idx="263649">
                  <c:v>5.97846</c:v>
                </c:pt>
                <c:pt idx="263650">
                  <c:v>5.97848</c:v>
                </c:pt>
                <c:pt idx="263651">
                  <c:v>5.9785</c:v>
                </c:pt>
                <c:pt idx="263652">
                  <c:v>5.97853</c:v>
                </c:pt>
                <c:pt idx="263653">
                  <c:v>5.97855</c:v>
                </c:pt>
                <c:pt idx="263654">
                  <c:v>5.97857</c:v>
                </c:pt>
                <c:pt idx="263655">
                  <c:v>5.97859</c:v>
                </c:pt>
                <c:pt idx="263656">
                  <c:v>5.97862</c:v>
                </c:pt>
                <c:pt idx="263657">
                  <c:v>5.97864</c:v>
                </c:pt>
                <c:pt idx="263658">
                  <c:v>5.97866</c:v>
                </c:pt>
                <c:pt idx="263659">
                  <c:v>5.97868</c:v>
                </c:pt>
                <c:pt idx="263660">
                  <c:v>5.97871</c:v>
                </c:pt>
                <c:pt idx="263661">
                  <c:v>5.97873</c:v>
                </c:pt>
                <c:pt idx="263662">
                  <c:v>5.97875</c:v>
                </c:pt>
                <c:pt idx="263663">
                  <c:v>5.97878</c:v>
                </c:pt>
                <c:pt idx="263664">
                  <c:v>5.9788</c:v>
                </c:pt>
                <c:pt idx="263665">
                  <c:v>5.97882</c:v>
                </c:pt>
                <c:pt idx="263666">
                  <c:v>5.97884</c:v>
                </c:pt>
                <c:pt idx="263667">
                  <c:v>5.97887</c:v>
                </c:pt>
                <c:pt idx="263668">
                  <c:v>5.97889</c:v>
                </c:pt>
                <c:pt idx="263669">
                  <c:v>5.97891</c:v>
                </c:pt>
                <c:pt idx="263670">
                  <c:v>5.97893</c:v>
                </c:pt>
                <c:pt idx="263671">
                  <c:v>5.97896</c:v>
                </c:pt>
                <c:pt idx="263672">
                  <c:v>5.97898</c:v>
                </c:pt>
                <c:pt idx="263673">
                  <c:v>5.979</c:v>
                </c:pt>
                <c:pt idx="263674">
                  <c:v>5.97903</c:v>
                </c:pt>
                <c:pt idx="263675">
                  <c:v>5.97905</c:v>
                </c:pt>
                <c:pt idx="263676">
                  <c:v>5.97907</c:v>
                </c:pt>
                <c:pt idx="263677">
                  <c:v>5.97909</c:v>
                </c:pt>
                <c:pt idx="263678">
                  <c:v>5.97912</c:v>
                </c:pt>
                <c:pt idx="263679">
                  <c:v>5.97914</c:v>
                </c:pt>
                <c:pt idx="263680">
                  <c:v>5.97916</c:v>
                </c:pt>
                <c:pt idx="263681">
                  <c:v>5.97918</c:v>
                </c:pt>
                <c:pt idx="263682">
                  <c:v>5.97921</c:v>
                </c:pt>
                <c:pt idx="263683">
                  <c:v>5.97923</c:v>
                </c:pt>
                <c:pt idx="263684">
                  <c:v>5.97925</c:v>
                </c:pt>
                <c:pt idx="263685">
                  <c:v>5.97927</c:v>
                </c:pt>
                <c:pt idx="263686">
                  <c:v>5.9793</c:v>
                </c:pt>
                <c:pt idx="263687">
                  <c:v>5.97932</c:v>
                </c:pt>
                <c:pt idx="263688">
                  <c:v>5.97934</c:v>
                </c:pt>
                <c:pt idx="263689">
                  <c:v>5.97936</c:v>
                </c:pt>
                <c:pt idx="263690">
                  <c:v>5.97939</c:v>
                </c:pt>
                <c:pt idx="263691">
                  <c:v>5.97941</c:v>
                </c:pt>
                <c:pt idx="263692">
                  <c:v>5.97943</c:v>
                </c:pt>
                <c:pt idx="263693">
                  <c:v>5.97946</c:v>
                </c:pt>
                <c:pt idx="263694">
                  <c:v>5.97948</c:v>
                </c:pt>
                <c:pt idx="263695">
                  <c:v>5.9795</c:v>
                </c:pt>
                <c:pt idx="263696">
                  <c:v>5.97952</c:v>
                </c:pt>
                <c:pt idx="263697">
                  <c:v>5.97955</c:v>
                </c:pt>
                <c:pt idx="263698">
                  <c:v>5.97957</c:v>
                </c:pt>
                <c:pt idx="263699">
                  <c:v>5.97959</c:v>
                </c:pt>
                <c:pt idx="263700">
                  <c:v>5.97961</c:v>
                </c:pt>
                <c:pt idx="263701">
                  <c:v>5.97964</c:v>
                </c:pt>
                <c:pt idx="263702">
                  <c:v>5.97966</c:v>
                </c:pt>
                <c:pt idx="263703">
                  <c:v>5.97968</c:v>
                </c:pt>
                <c:pt idx="263704">
                  <c:v>5.97971</c:v>
                </c:pt>
                <c:pt idx="263705">
                  <c:v>5.97973</c:v>
                </c:pt>
                <c:pt idx="263706">
                  <c:v>5.97975</c:v>
                </c:pt>
                <c:pt idx="263707">
                  <c:v>5.97977</c:v>
                </c:pt>
                <c:pt idx="263708">
                  <c:v>5.9798</c:v>
                </c:pt>
                <c:pt idx="263709">
                  <c:v>5.97982</c:v>
                </c:pt>
                <c:pt idx="263710">
                  <c:v>5.97984</c:v>
                </c:pt>
                <c:pt idx="263711">
                  <c:v>5.97986</c:v>
                </c:pt>
                <c:pt idx="263712">
                  <c:v>5.97989</c:v>
                </c:pt>
                <c:pt idx="263713">
                  <c:v>5.97991</c:v>
                </c:pt>
                <c:pt idx="263714">
                  <c:v>5.97993</c:v>
                </c:pt>
                <c:pt idx="263715">
                  <c:v>5.97996</c:v>
                </c:pt>
                <c:pt idx="263716">
                  <c:v>5.97998</c:v>
                </c:pt>
                <c:pt idx="263717">
                  <c:v>5.98</c:v>
                </c:pt>
                <c:pt idx="263718">
                  <c:v>5.98002</c:v>
                </c:pt>
                <c:pt idx="263719">
                  <c:v>5.98004</c:v>
                </c:pt>
                <c:pt idx="263720">
                  <c:v>5.98007</c:v>
                </c:pt>
                <c:pt idx="263721">
                  <c:v>5.98009</c:v>
                </c:pt>
                <c:pt idx="263722">
                  <c:v>5.98011</c:v>
                </c:pt>
                <c:pt idx="263723">
                  <c:v>5.98014</c:v>
                </c:pt>
                <c:pt idx="263724">
                  <c:v>5.98016</c:v>
                </c:pt>
                <c:pt idx="263725">
                  <c:v>5.98018</c:v>
                </c:pt>
                <c:pt idx="263726">
                  <c:v>5.9802</c:v>
                </c:pt>
                <c:pt idx="263727">
                  <c:v>5.98023</c:v>
                </c:pt>
                <c:pt idx="263728">
                  <c:v>5.98025</c:v>
                </c:pt>
                <c:pt idx="263729">
                  <c:v>5.98027</c:v>
                </c:pt>
                <c:pt idx="263730">
                  <c:v>5.98029</c:v>
                </c:pt>
                <c:pt idx="263731">
                  <c:v>5.98032</c:v>
                </c:pt>
                <c:pt idx="263732">
                  <c:v>5.98034</c:v>
                </c:pt>
                <c:pt idx="263733">
                  <c:v>5.98036</c:v>
                </c:pt>
                <c:pt idx="263734">
                  <c:v>5.98039</c:v>
                </c:pt>
                <c:pt idx="263735">
                  <c:v>5.98041</c:v>
                </c:pt>
                <c:pt idx="263736">
                  <c:v>5.98043</c:v>
                </c:pt>
                <c:pt idx="263737">
                  <c:v>5.98045</c:v>
                </c:pt>
                <c:pt idx="263738">
                  <c:v>5.98048</c:v>
                </c:pt>
                <c:pt idx="263739">
                  <c:v>5.9805</c:v>
                </c:pt>
                <c:pt idx="263740">
                  <c:v>5.98052</c:v>
                </c:pt>
                <c:pt idx="263741">
                  <c:v>5.98054</c:v>
                </c:pt>
                <c:pt idx="263742">
                  <c:v>5.98057</c:v>
                </c:pt>
                <c:pt idx="263743">
                  <c:v>5.98059</c:v>
                </c:pt>
                <c:pt idx="263744">
                  <c:v>5.98061</c:v>
                </c:pt>
                <c:pt idx="263745">
                  <c:v>5.98064</c:v>
                </c:pt>
                <c:pt idx="263746">
                  <c:v>5.98066</c:v>
                </c:pt>
                <c:pt idx="263747">
                  <c:v>5.98068</c:v>
                </c:pt>
                <c:pt idx="263748">
                  <c:v>5.9807</c:v>
                </c:pt>
                <c:pt idx="263749">
                  <c:v>5.98073</c:v>
                </c:pt>
                <c:pt idx="263750">
                  <c:v>5.98075</c:v>
                </c:pt>
                <c:pt idx="263751">
                  <c:v>5.98077</c:v>
                </c:pt>
                <c:pt idx="263752">
                  <c:v>5.98079</c:v>
                </c:pt>
                <c:pt idx="263753">
                  <c:v>5.98082</c:v>
                </c:pt>
                <c:pt idx="263754">
                  <c:v>5.98084</c:v>
                </c:pt>
                <c:pt idx="263755">
                  <c:v>5.98086</c:v>
                </c:pt>
                <c:pt idx="263756">
                  <c:v>5.98088</c:v>
                </c:pt>
                <c:pt idx="263757">
                  <c:v>5.98091</c:v>
                </c:pt>
                <c:pt idx="263758">
                  <c:v>5.98093</c:v>
                </c:pt>
                <c:pt idx="263759">
                  <c:v>5.98095</c:v>
                </c:pt>
                <c:pt idx="263760">
                  <c:v>5.98097</c:v>
                </c:pt>
                <c:pt idx="263761">
                  <c:v>5.981</c:v>
                </c:pt>
                <c:pt idx="263762">
                  <c:v>5.98102</c:v>
                </c:pt>
                <c:pt idx="263763">
                  <c:v>5.98104</c:v>
                </c:pt>
                <c:pt idx="263764">
                  <c:v>5.98107</c:v>
                </c:pt>
                <c:pt idx="263765">
                  <c:v>5.98109</c:v>
                </c:pt>
                <c:pt idx="263766">
                  <c:v>5.98111</c:v>
                </c:pt>
                <c:pt idx="263767">
                  <c:v>5.98113</c:v>
                </c:pt>
                <c:pt idx="263768">
                  <c:v>5.98116</c:v>
                </c:pt>
                <c:pt idx="263769">
                  <c:v>5.98118</c:v>
                </c:pt>
                <c:pt idx="263770">
                  <c:v>5.9812</c:v>
                </c:pt>
                <c:pt idx="263771">
                  <c:v>5.98122</c:v>
                </c:pt>
                <c:pt idx="263772">
                  <c:v>5.98125</c:v>
                </c:pt>
                <c:pt idx="263773">
                  <c:v>5.98127</c:v>
                </c:pt>
                <c:pt idx="263774">
                  <c:v>5.98129</c:v>
                </c:pt>
                <c:pt idx="263775">
                  <c:v>5.98132</c:v>
                </c:pt>
                <c:pt idx="263776">
                  <c:v>5.98134</c:v>
                </c:pt>
                <c:pt idx="263777">
                  <c:v>5.98136</c:v>
                </c:pt>
                <c:pt idx="263778">
                  <c:v>5.98138</c:v>
                </c:pt>
                <c:pt idx="263779">
                  <c:v>5.98141</c:v>
                </c:pt>
                <c:pt idx="263780">
                  <c:v>5.98143</c:v>
                </c:pt>
                <c:pt idx="263781">
                  <c:v>5.98145</c:v>
                </c:pt>
                <c:pt idx="263782">
                  <c:v>5.98147</c:v>
                </c:pt>
                <c:pt idx="263783">
                  <c:v>5.9815</c:v>
                </c:pt>
                <c:pt idx="263784">
                  <c:v>5.98152</c:v>
                </c:pt>
                <c:pt idx="263785">
                  <c:v>5.98154</c:v>
                </c:pt>
                <c:pt idx="263786">
                  <c:v>5.98156</c:v>
                </c:pt>
                <c:pt idx="263787">
                  <c:v>5.98159</c:v>
                </c:pt>
                <c:pt idx="263788">
                  <c:v>5.98161</c:v>
                </c:pt>
                <c:pt idx="263789">
                  <c:v>5.98163</c:v>
                </c:pt>
                <c:pt idx="263790">
                  <c:v>5.98165</c:v>
                </c:pt>
                <c:pt idx="263791">
                  <c:v>5.98168</c:v>
                </c:pt>
                <c:pt idx="263792">
                  <c:v>5.9817</c:v>
                </c:pt>
                <c:pt idx="263793">
                  <c:v>5.98172</c:v>
                </c:pt>
                <c:pt idx="263794">
                  <c:v>5.98175</c:v>
                </c:pt>
                <c:pt idx="263795">
                  <c:v>5.98177</c:v>
                </c:pt>
                <c:pt idx="263796">
                  <c:v>5.98179</c:v>
                </c:pt>
                <c:pt idx="263797">
                  <c:v>5.98181</c:v>
                </c:pt>
                <c:pt idx="263798">
                  <c:v>5.98184</c:v>
                </c:pt>
                <c:pt idx="263799">
                  <c:v>5.98186</c:v>
                </c:pt>
                <c:pt idx="263800">
                  <c:v>5.98188</c:v>
                </c:pt>
                <c:pt idx="263801">
                  <c:v>5.98191</c:v>
                </c:pt>
                <c:pt idx="263802">
                  <c:v>5.98193</c:v>
                </c:pt>
                <c:pt idx="263803">
                  <c:v>5.98195</c:v>
                </c:pt>
                <c:pt idx="263804">
                  <c:v>5.98197</c:v>
                </c:pt>
                <c:pt idx="263805">
                  <c:v>5.982</c:v>
                </c:pt>
                <c:pt idx="263806">
                  <c:v>5.98202</c:v>
                </c:pt>
                <c:pt idx="263807">
                  <c:v>5.98204</c:v>
                </c:pt>
                <c:pt idx="263808">
                  <c:v>5.98206</c:v>
                </c:pt>
                <c:pt idx="263809">
                  <c:v>5.98209</c:v>
                </c:pt>
                <c:pt idx="263810">
                  <c:v>5.98211</c:v>
                </c:pt>
                <c:pt idx="263811">
                  <c:v>5.98213</c:v>
                </c:pt>
                <c:pt idx="263812">
                  <c:v>5.98215</c:v>
                </c:pt>
                <c:pt idx="263813">
                  <c:v>5.98218</c:v>
                </c:pt>
                <c:pt idx="263814">
                  <c:v>5.9822</c:v>
                </c:pt>
                <c:pt idx="263815">
                  <c:v>5.98222</c:v>
                </c:pt>
                <c:pt idx="263816">
                  <c:v>5.98224</c:v>
                </c:pt>
                <c:pt idx="263817">
                  <c:v>5.98227</c:v>
                </c:pt>
                <c:pt idx="263818">
                  <c:v>5.98229</c:v>
                </c:pt>
                <c:pt idx="263819">
                  <c:v>5.98231</c:v>
                </c:pt>
                <c:pt idx="263820">
                  <c:v>5.98234</c:v>
                </c:pt>
                <c:pt idx="263821">
                  <c:v>5.98236</c:v>
                </c:pt>
                <c:pt idx="263822">
                  <c:v>5.98238</c:v>
                </c:pt>
                <c:pt idx="263823">
                  <c:v>5.9824</c:v>
                </c:pt>
                <c:pt idx="263824">
                  <c:v>5.98243</c:v>
                </c:pt>
                <c:pt idx="263825">
                  <c:v>5.98245</c:v>
                </c:pt>
                <c:pt idx="263826">
                  <c:v>5.98247</c:v>
                </c:pt>
                <c:pt idx="263827">
                  <c:v>5.98249</c:v>
                </c:pt>
                <c:pt idx="263828">
                  <c:v>5.98252</c:v>
                </c:pt>
                <c:pt idx="263829">
                  <c:v>5.98254</c:v>
                </c:pt>
                <c:pt idx="263830">
                  <c:v>5.98256</c:v>
                </c:pt>
                <c:pt idx="263831">
                  <c:v>5.98259</c:v>
                </c:pt>
                <c:pt idx="263832">
                  <c:v>5.98261</c:v>
                </c:pt>
                <c:pt idx="263833">
                  <c:v>5.98263</c:v>
                </c:pt>
                <c:pt idx="263834">
                  <c:v>5.98265</c:v>
                </c:pt>
                <c:pt idx="263835">
                  <c:v>5.98268</c:v>
                </c:pt>
                <c:pt idx="263836">
                  <c:v>5.9827</c:v>
                </c:pt>
                <c:pt idx="263837">
                  <c:v>5.98272</c:v>
                </c:pt>
                <c:pt idx="263838">
                  <c:v>5.98274</c:v>
                </c:pt>
                <c:pt idx="263839">
                  <c:v>5.98277</c:v>
                </c:pt>
                <c:pt idx="263840">
                  <c:v>5.98279</c:v>
                </c:pt>
                <c:pt idx="263841">
                  <c:v>5.98281</c:v>
                </c:pt>
                <c:pt idx="263842">
                  <c:v>5.98283</c:v>
                </c:pt>
                <c:pt idx="263843">
                  <c:v>5.98286</c:v>
                </c:pt>
                <c:pt idx="263844">
                  <c:v>5.98288</c:v>
                </c:pt>
                <c:pt idx="263845">
                  <c:v>5.9829</c:v>
                </c:pt>
                <c:pt idx="263846">
                  <c:v>5.98292</c:v>
                </c:pt>
                <c:pt idx="263847">
                  <c:v>5.98295</c:v>
                </c:pt>
                <c:pt idx="263848">
                  <c:v>5.98297</c:v>
                </c:pt>
                <c:pt idx="263849">
                  <c:v>5.98299</c:v>
                </c:pt>
                <c:pt idx="263850">
                  <c:v>5.98302</c:v>
                </c:pt>
                <c:pt idx="263851">
                  <c:v>5.98304</c:v>
                </c:pt>
                <c:pt idx="263852">
                  <c:v>5.98306</c:v>
                </c:pt>
                <c:pt idx="263853">
                  <c:v>5.98308</c:v>
                </c:pt>
                <c:pt idx="263854">
                  <c:v>5.98311</c:v>
                </c:pt>
                <c:pt idx="263855">
                  <c:v>5.98313</c:v>
                </c:pt>
                <c:pt idx="263856">
                  <c:v>5.98315</c:v>
                </c:pt>
                <c:pt idx="263857">
                  <c:v>5.98318</c:v>
                </c:pt>
                <c:pt idx="263858">
                  <c:v>5.9832</c:v>
                </c:pt>
                <c:pt idx="263859">
                  <c:v>5.98322</c:v>
                </c:pt>
                <c:pt idx="263860">
                  <c:v>5.98324</c:v>
                </c:pt>
                <c:pt idx="263861">
                  <c:v>5.98327</c:v>
                </c:pt>
                <c:pt idx="263862">
                  <c:v>5.98329</c:v>
                </c:pt>
                <c:pt idx="263863">
                  <c:v>5.98331</c:v>
                </c:pt>
                <c:pt idx="263864">
                  <c:v>5.98333</c:v>
                </c:pt>
                <c:pt idx="263865">
                  <c:v>5.98336</c:v>
                </c:pt>
                <c:pt idx="263866">
                  <c:v>5.98338</c:v>
                </c:pt>
                <c:pt idx="263867">
                  <c:v>5.9834</c:v>
                </c:pt>
                <c:pt idx="263868">
                  <c:v>5.98342</c:v>
                </c:pt>
                <c:pt idx="263869">
                  <c:v>5.98345</c:v>
                </c:pt>
                <c:pt idx="263870">
                  <c:v>5.98347</c:v>
                </c:pt>
                <c:pt idx="263871">
                  <c:v>5.98349</c:v>
                </c:pt>
                <c:pt idx="263872">
                  <c:v>5.98351</c:v>
                </c:pt>
                <c:pt idx="263873">
                  <c:v>5.98354</c:v>
                </c:pt>
                <c:pt idx="263874">
                  <c:v>5.98356</c:v>
                </c:pt>
                <c:pt idx="263875">
                  <c:v>5.98358</c:v>
                </c:pt>
                <c:pt idx="263876">
                  <c:v>5.9836</c:v>
                </c:pt>
                <c:pt idx="263877">
                  <c:v>5.98363</c:v>
                </c:pt>
                <c:pt idx="263878">
                  <c:v>5.98365</c:v>
                </c:pt>
                <c:pt idx="263879">
                  <c:v>5.98367</c:v>
                </c:pt>
                <c:pt idx="263880">
                  <c:v>5.9837</c:v>
                </c:pt>
                <c:pt idx="263881">
                  <c:v>5.98372</c:v>
                </c:pt>
                <c:pt idx="263882">
                  <c:v>5.98374</c:v>
                </c:pt>
                <c:pt idx="263883">
                  <c:v>5.98376</c:v>
                </c:pt>
                <c:pt idx="263884">
                  <c:v>5.98379</c:v>
                </c:pt>
                <c:pt idx="263885">
                  <c:v>5.98381</c:v>
                </c:pt>
                <c:pt idx="263886">
                  <c:v>5.98383</c:v>
                </c:pt>
                <c:pt idx="263887">
                  <c:v>5.98386</c:v>
                </c:pt>
                <c:pt idx="263888">
                  <c:v>5.98388</c:v>
                </c:pt>
                <c:pt idx="263889">
                  <c:v>5.9839</c:v>
                </c:pt>
                <c:pt idx="263890">
                  <c:v>5.98392</c:v>
                </c:pt>
                <c:pt idx="263891">
                  <c:v>5.98395</c:v>
                </c:pt>
                <c:pt idx="263892">
                  <c:v>5.98397</c:v>
                </c:pt>
                <c:pt idx="263893">
                  <c:v>5.98399</c:v>
                </c:pt>
                <c:pt idx="263894">
                  <c:v>5.98401</c:v>
                </c:pt>
                <c:pt idx="263895">
                  <c:v>5.98404</c:v>
                </c:pt>
                <c:pt idx="263896">
                  <c:v>5.98406</c:v>
                </c:pt>
                <c:pt idx="263897">
                  <c:v>5.98408</c:v>
                </c:pt>
                <c:pt idx="263898">
                  <c:v>5.9841</c:v>
                </c:pt>
                <c:pt idx="263899">
                  <c:v>5.98413</c:v>
                </c:pt>
                <c:pt idx="263900">
                  <c:v>5.98415</c:v>
                </c:pt>
                <c:pt idx="263901">
                  <c:v>5.98417</c:v>
                </c:pt>
                <c:pt idx="263902">
                  <c:v>5.98419</c:v>
                </c:pt>
                <c:pt idx="263903">
                  <c:v>5.98422</c:v>
                </c:pt>
                <c:pt idx="263904">
                  <c:v>5.98424</c:v>
                </c:pt>
                <c:pt idx="263905">
                  <c:v>5.98426</c:v>
                </c:pt>
                <c:pt idx="263906">
                  <c:v>5.98429</c:v>
                </c:pt>
                <c:pt idx="263907">
                  <c:v>5.98431</c:v>
                </c:pt>
                <c:pt idx="263908">
                  <c:v>5.98433</c:v>
                </c:pt>
                <c:pt idx="263909">
                  <c:v>5.98435</c:v>
                </c:pt>
                <c:pt idx="263910">
                  <c:v>5.98438</c:v>
                </c:pt>
                <c:pt idx="263911">
                  <c:v>5.9844</c:v>
                </c:pt>
                <c:pt idx="263912">
                  <c:v>5.98442</c:v>
                </c:pt>
                <c:pt idx="263913">
                  <c:v>5.98444</c:v>
                </c:pt>
                <c:pt idx="263914">
                  <c:v>5.98447</c:v>
                </c:pt>
                <c:pt idx="263915">
                  <c:v>5.98449</c:v>
                </c:pt>
                <c:pt idx="263916">
                  <c:v>5.98451</c:v>
                </c:pt>
                <c:pt idx="263917">
                  <c:v>5.98454</c:v>
                </c:pt>
                <c:pt idx="263918">
                  <c:v>5.98456</c:v>
                </c:pt>
                <c:pt idx="263919">
                  <c:v>5.98458</c:v>
                </c:pt>
                <c:pt idx="263920">
                  <c:v>5.9846</c:v>
                </c:pt>
                <c:pt idx="263921">
                  <c:v>5.98463</c:v>
                </c:pt>
                <c:pt idx="263922">
                  <c:v>5.98465</c:v>
                </c:pt>
                <c:pt idx="263923">
                  <c:v>5.98467</c:v>
                </c:pt>
                <c:pt idx="263924">
                  <c:v>5.98469</c:v>
                </c:pt>
                <c:pt idx="263925">
                  <c:v>5.98472</c:v>
                </c:pt>
                <c:pt idx="263926">
                  <c:v>5.98474</c:v>
                </c:pt>
                <c:pt idx="263927">
                  <c:v>5.98476</c:v>
                </c:pt>
                <c:pt idx="263928">
                  <c:v>5.98478</c:v>
                </c:pt>
                <c:pt idx="263929">
                  <c:v>5.98481</c:v>
                </c:pt>
                <c:pt idx="263930">
                  <c:v>5.98483</c:v>
                </c:pt>
                <c:pt idx="263931">
                  <c:v>5.98485</c:v>
                </c:pt>
                <c:pt idx="263932">
                  <c:v>5.98487</c:v>
                </c:pt>
                <c:pt idx="263933">
                  <c:v>5.9849</c:v>
                </c:pt>
                <c:pt idx="263934">
                  <c:v>5.98492</c:v>
                </c:pt>
                <c:pt idx="263935">
                  <c:v>5.98494</c:v>
                </c:pt>
                <c:pt idx="263936">
                  <c:v>5.98497</c:v>
                </c:pt>
                <c:pt idx="263937">
                  <c:v>5.98499</c:v>
                </c:pt>
                <c:pt idx="263938">
                  <c:v>5.98501</c:v>
                </c:pt>
                <c:pt idx="263939">
                  <c:v>5.98503</c:v>
                </c:pt>
                <c:pt idx="263940">
                  <c:v>5.98506</c:v>
                </c:pt>
                <c:pt idx="263941">
                  <c:v>5.98508</c:v>
                </c:pt>
                <c:pt idx="263942">
                  <c:v>5.9851</c:v>
                </c:pt>
                <c:pt idx="263943">
                  <c:v>5.98513</c:v>
                </c:pt>
                <c:pt idx="263944">
                  <c:v>5.98515</c:v>
                </c:pt>
                <c:pt idx="263945">
                  <c:v>5.98517</c:v>
                </c:pt>
                <c:pt idx="263946">
                  <c:v>5.98519</c:v>
                </c:pt>
                <c:pt idx="263947">
                  <c:v>5.98522</c:v>
                </c:pt>
                <c:pt idx="263948">
                  <c:v>5.98524</c:v>
                </c:pt>
                <c:pt idx="263949">
                  <c:v>5.98526</c:v>
                </c:pt>
                <c:pt idx="263950">
                  <c:v>5.98528</c:v>
                </c:pt>
                <c:pt idx="263951">
                  <c:v>5.98531</c:v>
                </c:pt>
                <c:pt idx="263952">
                  <c:v>5.98533</c:v>
                </c:pt>
                <c:pt idx="263953">
                  <c:v>5.98535</c:v>
                </c:pt>
                <c:pt idx="263954">
                  <c:v>5.98537</c:v>
                </c:pt>
                <c:pt idx="263955">
                  <c:v>5.9854</c:v>
                </c:pt>
                <c:pt idx="263956">
                  <c:v>5.98542</c:v>
                </c:pt>
                <c:pt idx="263957">
                  <c:v>5.98544</c:v>
                </c:pt>
                <c:pt idx="263958">
                  <c:v>5.98546</c:v>
                </c:pt>
                <c:pt idx="263959">
                  <c:v>5.98549</c:v>
                </c:pt>
                <c:pt idx="263960">
                  <c:v>5.98551</c:v>
                </c:pt>
                <c:pt idx="263961">
                  <c:v>5.98553</c:v>
                </c:pt>
                <c:pt idx="263962">
                  <c:v>5.98556</c:v>
                </c:pt>
                <c:pt idx="263963">
                  <c:v>5.98558</c:v>
                </c:pt>
                <c:pt idx="263964">
                  <c:v>5.9856</c:v>
                </c:pt>
                <c:pt idx="263965">
                  <c:v>5.98562</c:v>
                </c:pt>
                <c:pt idx="263966">
                  <c:v>5.98565</c:v>
                </c:pt>
                <c:pt idx="263967">
                  <c:v>5.98567</c:v>
                </c:pt>
                <c:pt idx="263968">
                  <c:v>5.98569</c:v>
                </c:pt>
                <c:pt idx="263969">
                  <c:v>5.98571</c:v>
                </c:pt>
                <c:pt idx="263970">
                  <c:v>5.98574</c:v>
                </c:pt>
                <c:pt idx="263971">
                  <c:v>5.98576</c:v>
                </c:pt>
                <c:pt idx="263972">
                  <c:v>5.98578</c:v>
                </c:pt>
                <c:pt idx="263973">
                  <c:v>5.98581</c:v>
                </c:pt>
                <c:pt idx="263974">
                  <c:v>5.98583</c:v>
                </c:pt>
                <c:pt idx="263975">
                  <c:v>5.98585</c:v>
                </c:pt>
                <c:pt idx="263976">
                  <c:v>5.98587</c:v>
                </c:pt>
                <c:pt idx="263977">
                  <c:v>5.9859</c:v>
                </c:pt>
                <c:pt idx="263978">
                  <c:v>5.98592</c:v>
                </c:pt>
                <c:pt idx="263979">
                  <c:v>5.98594</c:v>
                </c:pt>
                <c:pt idx="263980">
                  <c:v>5.98596</c:v>
                </c:pt>
                <c:pt idx="263981">
                  <c:v>5.98599</c:v>
                </c:pt>
                <c:pt idx="263982">
                  <c:v>5.98601</c:v>
                </c:pt>
                <c:pt idx="263983">
                  <c:v>5.98603</c:v>
                </c:pt>
                <c:pt idx="263984">
                  <c:v>5.98605</c:v>
                </c:pt>
                <c:pt idx="263985">
                  <c:v>5.98608</c:v>
                </c:pt>
                <c:pt idx="263986">
                  <c:v>5.9861</c:v>
                </c:pt>
                <c:pt idx="263987">
                  <c:v>5.98612</c:v>
                </c:pt>
                <c:pt idx="263988">
                  <c:v>5.98614</c:v>
                </c:pt>
                <c:pt idx="263989">
                  <c:v>5.98617</c:v>
                </c:pt>
                <c:pt idx="263990">
                  <c:v>5.98619</c:v>
                </c:pt>
                <c:pt idx="263991">
                  <c:v>5.98621</c:v>
                </c:pt>
                <c:pt idx="263992">
                  <c:v>5.98624</c:v>
                </c:pt>
                <c:pt idx="263993">
                  <c:v>5.98626</c:v>
                </c:pt>
                <c:pt idx="263994">
                  <c:v>5.98628</c:v>
                </c:pt>
                <c:pt idx="263995">
                  <c:v>5.9863</c:v>
                </c:pt>
                <c:pt idx="263996">
                  <c:v>5.98633</c:v>
                </c:pt>
                <c:pt idx="263997">
                  <c:v>5.98635</c:v>
                </c:pt>
                <c:pt idx="263998">
                  <c:v>5.98637</c:v>
                </c:pt>
                <c:pt idx="263999">
                  <c:v>5.98639</c:v>
                </c:pt>
                <c:pt idx="264000">
                  <c:v>5.98642</c:v>
                </c:pt>
                <c:pt idx="264001">
                  <c:v>5.98644</c:v>
                </c:pt>
                <c:pt idx="264002">
                  <c:v>5.98646</c:v>
                </c:pt>
                <c:pt idx="264003">
                  <c:v>5.98649</c:v>
                </c:pt>
                <c:pt idx="264004">
                  <c:v>5.98651</c:v>
                </c:pt>
                <c:pt idx="264005">
                  <c:v>5.98653</c:v>
                </c:pt>
                <c:pt idx="264006">
                  <c:v>5.98655</c:v>
                </c:pt>
                <c:pt idx="264007">
                  <c:v>5.98658</c:v>
                </c:pt>
                <c:pt idx="264008">
                  <c:v>5.9866</c:v>
                </c:pt>
                <c:pt idx="264009">
                  <c:v>5.98662</c:v>
                </c:pt>
                <c:pt idx="264010">
                  <c:v>5.98664</c:v>
                </c:pt>
                <c:pt idx="264011">
                  <c:v>5.98667</c:v>
                </c:pt>
                <c:pt idx="264012">
                  <c:v>5.98669</c:v>
                </c:pt>
                <c:pt idx="264013">
                  <c:v>5.98671</c:v>
                </c:pt>
                <c:pt idx="264014">
                  <c:v>5.98674</c:v>
                </c:pt>
                <c:pt idx="264015">
                  <c:v>5.98676</c:v>
                </c:pt>
                <c:pt idx="264016">
                  <c:v>5.98678</c:v>
                </c:pt>
                <c:pt idx="264017">
                  <c:v>5.9868</c:v>
                </c:pt>
                <c:pt idx="264018">
                  <c:v>5.98682</c:v>
                </c:pt>
                <c:pt idx="264019">
                  <c:v>5.98685</c:v>
                </c:pt>
                <c:pt idx="264020">
                  <c:v>5.98687</c:v>
                </c:pt>
                <c:pt idx="264021">
                  <c:v>5.98689</c:v>
                </c:pt>
                <c:pt idx="264022">
                  <c:v>5.98692</c:v>
                </c:pt>
                <c:pt idx="264023">
                  <c:v>5.98694</c:v>
                </c:pt>
                <c:pt idx="264024">
                  <c:v>5.98696</c:v>
                </c:pt>
                <c:pt idx="264025">
                  <c:v>5.98698</c:v>
                </c:pt>
                <c:pt idx="264026">
                  <c:v>5.98701</c:v>
                </c:pt>
                <c:pt idx="264027">
                  <c:v>5.98703</c:v>
                </c:pt>
                <c:pt idx="264028">
                  <c:v>5.98705</c:v>
                </c:pt>
                <c:pt idx="264029">
                  <c:v>5.98707</c:v>
                </c:pt>
                <c:pt idx="264030">
                  <c:v>5.9871</c:v>
                </c:pt>
                <c:pt idx="264031">
                  <c:v>5.98712</c:v>
                </c:pt>
                <c:pt idx="264032">
                  <c:v>5.98714</c:v>
                </c:pt>
                <c:pt idx="264033">
                  <c:v>5.98717</c:v>
                </c:pt>
                <c:pt idx="264034">
                  <c:v>5.98719</c:v>
                </c:pt>
                <c:pt idx="264035">
                  <c:v>5.98721</c:v>
                </c:pt>
                <c:pt idx="264036">
                  <c:v>5.98723</c:v>
                </c:pt>
                <c:pt idx="264037">
                  <c:v>5.98726</c:v>
                </c:pt>
                <c:pt idx="264038">
                  <c:v>5.98728</c:v>
                </c:pt>
                <c:pt idx="264039">
                  <c:v>5.9873</c:v>
                </c:pt>
                <c:pt idx="264040">
                  <c:v>5.98732</c:v>
                </c:pt>
                <c:pt idx="264041">
                  <c:v>5.98735</c:v>
                </c:pt>
                <c:pt idx="264042">
                  <c:v>5.98737</c:v>
                </c:pt>
                <c:pt idx="264043">
                  <c:v>5.98739</c:v>
                </c:pt>
                <c:pt idx="264044">
                  <c:v>5.98742</c:v>
                </c:pt>
                <c:pt idx="264045">
                  <c:v>5.98744</c:v>
                </c:pt>
                <c:pt idx="264046">
                  <c:v>5.98746</c:v>
                </c:pt>
                <c:pt idx="264047">
                  <c:v>5.98748</c:v>
                </c:pt>
                <c:pt idx="264048">
                  <c:v>5.98751</c:v>
                </c:pt>
                <c:pt idx="264049">
                  <c:v>5.98753</c:v>
                </c:pt>
                <c:pt idx="264050">
                  <c:v>5.98755</c:v>
                </c:pt>
                <c:pt idx="264051">
                  <c:v>5.98757</c:v>
                </c:pt>
                <c:pt idx="264052">
                  <c:v>5.9876</c:v>
                </c:pt>
                <c:pt idx="264053">
                  <c:v>5.98762</c:v>
                </c:pt>
                <c:pt idx="264054">
                  <c:v>5.98764</c:v>
                </c:pt>
                <c:pt idx="264055">
                  <c:v>5.98766</c:v>
                </c:pt>
                <c:pt idx="264056">
                  <c:v>5.98769</c:v>
                </c:pt>
                <c:pt idx="264057">
                  <c:v>5.98771</c:v>
                </c:pt>
                <c:pt idx="264058">
                  <c:v>5.98773</c:v>
                </c:pt>
                <c:pt idx="264059">
                  <c:v>5.98775</c:v>
                </c:pt>
                <c:pt idx="264060">
                  <c:v>5.98778</c:v>
                </c:pt>
                <c:pt idx="264061">
                  <c:v>5.9878</c:v>
                </c:pt>
                <c:pt idx="264062">
                  <c:v>5.98782</c:v>
                </c:pt>
                <c:pt idx="264063">
                  <c:v>5.98785</c:v>
                </c:pt>
                <c:pt idx="264064">
                  <c:v>5.98787</c:v>
                </c:pt>
                <c:pt idx="264065">
                  <c:v>5.98789</c:v>
                </c:pt>
                <c:pt idx="264066">
                  <c:v>5.98791</c:v>
                </c:pt>
                <c:pt idx="264067">
                  <c:v>5.98794</c:v>
                </c:pt>
                <c:pt idx="264068">
                  <c:v>5.98796</c:v>
                </c:pt>
                <c:pt idx="264069">
                  <c:v>5.98798</c:v>
                </c:pt>
                <c:pt idx="264070">
                  <c:v>5.98801</c:v>
                </c:pt>
                <c:pt idx="264071">
                  <c:v>5.98803</c:v>
                </c:pt>
                <c:pt idx="264072">
                  <c:v>5.98805</c:v>
                </c:pt>
                <c:pt idx="264073">
                  <c:v>5.98807</c:v>
                </c:pt>
                <c:pt idx="264074">
                  <c:v>5.9881</c:v>
                </c:pt>
                <c:pt idx="264075">
                  <c:v>5.98812</c:v>
                </c:pt>
                <c:pt idx="264076">
                  <c:v>5.98814</c:v>
                </c:pt>
                <c:pt idx="264077">
                  <c:v>5.98816</c:v>
                </c:pt>
                <c:pt idx="264078">
                  <c:v>5.98819</c:v>
                </c:pt>
                <c:pt idx="264079">
                  <c:v>5.98821</c:v>
                </c:pt>
                <c:pt idx="264080">
                  <c:v>5.98823</c:v>
                </c:pt>
                <c:pt idx="264081">
                  <c:v>5.98825</c:v>
                </c:pt>
                <c:pt idx="264082">
                  <c:v>5.98828</c:v>
                </c:pt>
                <c:pt idx="264083">
                  <c:v>5.9883</c:v>
                </c:pt>
                <c:pt idx="264084">
                  <c:v>5.98832</c:v>
                </c:pt>
                <c:pt idx="264085">
                  <c:v>5.98834</c:v>
                </c:pt>
                <c:pt idx="264086">
                  <c:v>5.98837</c:v>
                </c:pt>
                <c:pt idx="264087">
                  <c:v>5.98839</c:v>
                </c:pt>
                <c:pt idx="264088">
                  <c:v>5.98841</c:v>
                </c:pt>
                <c:pt idx="264089">
                  <c:v>5.98843</c:v>
                </c:pt>
                <c:pt idx="264090">
                  <c:v>5.98846</c:v>
                </c:pt>
                <c:pt idx="264091">
                  <c:v>5.98848</c:v>
                </c:pt>
                <c:pt idx="264092">
                  <c:v>5.9885</c:v>
                </c:pt>
                <c:pt idx="264093">
                  <c:v>5.98853</c:v>
                </c:pt>
                <c:pt idx="264094">
                  <c:v>5.98855</c:v>
                </c:pt>
                <c:pt idx="264095">
                  <c:v>5.98857</c:v>
                </c:pt>
                <c:pt idx="264096">
                  <c:v>5.98859</c:v>
                </c:pt>
                <c:pt idx="264097">
                  <c:v>5.98862</c:v>
                </c:pt>
                <c:pt idx="264098">
                  <c:v>5.98864</c:v>
                </c:pt>
                <c:pt idx="264099">
                  <c:v>5.98866</c:v>
                </c:pt>
                <c:pt idx="264100">
                  <c:v>5.98869</c:v>
                </c:pt>
                <c:pt idx="264101">
                  <c:v>5.98871</c:v>
                </c:pt>
                <c:pt idx="264102">
                  <c:v>5.98873</c:v>
                </c:pt>
                <c:pt idx="264103">
                  <c:v>5.98875</c:v>
                </c:pt>
                <c:pt idx="264104">
                  <c:v>5.98878</c:v>
                </c:pt>
                <c:pt idx="264105">
                  <c:v>5.9888</c:v>
                </c:pt>
                <c:pt idx="264106">
                  <c:v>5.98882</c:v>
                </c:pt>
                <c:pt idx="264107">
                  <c:v>5.98884</c:v>
                </c:pt>
                <c:pt idx="264108">
                  <c:v>5.98887</c:v>
                </c:pt>
                <c:pt idx="264109">
                  <c:v>5.98889</c:v>
                </c:pt>
                <c:pt idx="264110">
                  <c:v>5.98891</c:v>
                </c:pt>
                <c:pt idx="264111">
                  <c:v>5.98893</c:v>
                </c:pt>
                <c:pt idx="264112">
                  <c:v>5.98896</c:v>
                </c:pt>
                <c:pt idx="264113">
                  <c:v>5.98898</c:v>
                </c:pt>
                <c:pt idx="264114">
                  <c:v>5.989</c:v>
                </c:pt>
                <c:pt idx="264115">
                  <c:v>5.98902</c:v>
                </c:pt>
                <c:pt idx="264116">
                  <c:v>5.98905</c:v>
                </c:pt>
                <c:pt idx="264117">
                  <c:v>5.98907</c:v>
                </c:pt>
                <c:pt idx="264118">
                  <c:v>5.98909</c:v>
                </c:pt>
                <c:pt idx="264119">
                  <c:v>5.98912</c:v>
                </c:pt>
                <c:pt idx="264120">
                  <c:v>5.98914</c:v>
                </c:pt>
                <c:pt idx="264121">
                  <c:v>5.98916</c:v>
                </c:pt>
                <c:pt idx="264122">
                  <c:v>5.98918</c:v>
                </c:pt>
                <c:pt idx="264123">
                  <c:v>5.98921</c:v>
                </c:pt>
                <c:pt idx="264124">
                  <c:v>5.98923</c:v>
                </c:pt>
                <c:pt idx="264125">
                  <c:v>5.98925</c:v>
                </c:pt>
                <c:pt idx="264126">
                  <c:v>5.98927</c:v>
                </c:pt>
                <c:pt idx="264127">
                  <c:v>5.9893</c:v>
                </c:pt>
                <c:pt idx="264128">
                  <c:v>5.98932</c:v>
                </c:pt>
                <c:pt idx="264129">
                  <c:v>5.98934</c:v>
                </c:pt>
                <c:pt idx="264130">
                  <c:v>5.98937</c:v>
                </c:pt>
                <c:pt idx="264131">
                  <c:v>5.98939</c:v>
                </c:pt>
                <c:pt idx="264132">
                  <c:v>5.98941</c:v>
                </c:pt>
                <c:pt idx="264133">
                  <c:v>5.98943</c:v>
                </c:pt>
                <c:pt idx="264134">
                  <c:v>5.98946</c:v>
                </c:pt>
                <c:pt idx="264135">
                  <c:v>5.98948</c:v>
                </c:pt>
                <c:pt idx="264136">
                  <c:v>5.9895</c:v>
                </c:pt>
                <c:pt idx="264137">
                  <c:v>5.98952</c:v>
                </c:pt>
                <c:pt idx="264138">
                  <c:v>5.98955</c:v>
                </c:pt>
                <c:pt idx="264139">
                  <c:v>5.98957</c:v>
                </c:pt>
                <c:pt idx="264140">
                  <c:v>5.98959</c:v>
                </c:pt>
                <c:pt idx="264141">
                  <c:v>5.98961</c:v>
                </c:pt>
                <c:pt idx="264142">
                  <c:v>5.98964</c:v>
                </c:pt>
                <c:pt idx="264143">
                  <c:v>5.98966</c:v>
                </c:pt>
                <c:pt idx="264144">
                  <c:v>5.98968</c:v>
                </c:pt>
                <c:pt idx="264145">
                  <c:v>5.9897</c:v>
                </c:pt>
                <c:pt idx="264146">
                  <c:v>5.98973</c:v>
                </c:pt>
                <c:pt idx="264147">
                  <c:v>5.98975</c:v>
                </c:pt>
                <c:pt idx="264148">
                  <c:v>5.98977</c:v>
                </c:pt>
                <c:pt idx="264149">
                  <c:v>5.9898</c:v>
                </c:pt>
                <c:pt idx="264150">
                  <c:v>5.98982</c:v>
                </c:pt>
                <c:pt idx="264151">
                  <c:v>5.98984</c:v>
                </c:pt>
                <c:pt idx="264152">
                  <c:v>5.98986</c:v>
                </c:pt>
                <c:pt idx="264153">
                  <c:v>5.98989</c:v>
                </c:pt>
                <c:pt idx="264154">
                  <c:v>5.98991</c:v>
                </c:pt>
                <c:pt idx="264155">
                  <c:v>5.98993</c:v>
                </c:pt>
                <c:pt idx="264156">
                  <c:v>5.98996</c:v>
                </c:pt>
                <c:pt idx="264157">
                  <c:v>5.98998</c:v>
                </c:pt>
                <c:pt idx="264158">
                  <c:v>5.99</c:v>
                </c:pt>
                <c:pt idx="264159">
                  <c:v>5.99002</c:v>
                </c:pt>
                <c:pt idx="264160">
                  <c:v>5.99005</c:v>
                </c:pt>
                <c:pt idx="264161">
                  <c:v>5.99007</c:v>
                </c:pt>
                <c:pt idx="264162">
                  <c:v>5.99009</c:v>
                </c:pt>
                <c:pt idx="264163">
                  <c:v>5.99011</c:v>
                </c:pt>
                <c:pt idx="264164">
                  <c:v>5.99014</c:v>
                </c:pt>
                <c:pt idx="264165">
                  <c:v>5.99016</c:v>
                </c:pt>
                <c:pt idx="264166">
                  <c:v>5.99018</c:v>
                </c:pt>
                <c:pt idx="264167">
                  <c:v>5.9902</c:v>
                </c:pt>
                <c:pt idx="264168">
                  <c:v>5.99023</c:v>
                </c:pt>
                <c:pt idx="264169">
                  <c:v>5.99025</c:v>
                </c:pt>
                <c:pt idx="264170">
                  <c:v>5.99027</c:v>
                </c:pt>
                <c:pt idx="264171">
                  <c:v>5.99029</c:v>
                </c:pt>
                <c:pt idx="264172">
                  <c:v>5.99032</c:v>
                </c:pt>
                <c:pt idx="264173">
                  <c:v>5.99034</c:v>
                </c:pt>
                <c:pt idx="264174">
                  <c:v>5.99036</c:v>
                </c:pt>
                <c:pt idx="264175">
                  <c:v>5.99038</c:v>
                </c:pt>
                <c:pt idx="264176">
                  <c:v>5.99041</c:v>
                </c:pt>
                <c:pt idx="264177">
                  <c:v>5.99043</c:v>
                </c:pt>
                <c:pt idx="264178">
                  <c:v>5.99045</c:v>
                </c:pt>
                <c:pt idx="264179">
                  <c:v>5.99048</c:v>
                </c:pt>
                <c:pt idx="264180">
                  <c:v>5.9905</c:v>
                </c:pt>
                <c:pt idx="264181">
                  <c:v>5.99052</c:v>
                </c:pt>
                <c:pt idx="264182">
                  <c:v>5.99054</c:v>
                </c:pt>
                <c:pt idx="264183">
                  <c:v>5.99057</c:v>
                </c:pt>
                <c:pt idx="264184">
                  <c:v>5.99059</c:v>
                </c:pt>
                <c:pt idx="264185">
                  <c:v>5.99061</c:v>
                </c:pt>
                <c:pt idx="264186">
                  <c:v>5.99064</c:v>
                </c:pt>
                <c:pt idx="264187">
                  <c:v>5.99066</c:v>
                </c:pt>
                <c:pt idx="264188">
                  <c:v>5.99068</c:v>
                </c:pt>
                <c:pt idx="264189">
                  <c:v>5.9907</c:v>
                </c:pt>
                <c:pt idx="264190">
                  <c:v>5.99073</c:v>
                </c:pt>
                <c:pt idx="264191">
                  <c:v>5.99075</c:v>
                </c:pt>
                <c:pt idx="264192">
                  <c:v>5.99077</c:v>
                </c:pt>
                <c:pt idx="264193">
                  <c:v>5.99079</c:v>
                </c:pt>
                <c:pt idx="264194">
                  <c:v>5.99082</c:v>
                </c:pt>
                <c:pt idx="264195">
                  <c:v>5.99084</c:v>
                </c:pt>
                <c:pt idx="264196">
                  <c:v>5.99086</c:v>
                </c:pt>
                <c:pt idx="264197">
                  <c:v>5.99088</c:v>
                </c:pt>
                <c:pt idx="264198">
                  <c:v>5.99091</c:v>
                </c:pt>
                <c:pt idx="264199">
                  <c:v>5.99093</c:v>
                </c:pt>
                <c:pt idx="264200">
                  <c:v>5.99095</c:v>
                </c:pt>
                <c:pt idx="264201">
                  <c:v>5.99097</c:v>
                </c:pt>
                <c:pt idx="264202">
                  <c:v>5.991</c:v>
                </c:pt>
                <c:pt idx="264203">
                  <c:v>5.99102</c:v>
                </c:pt>
                <c:pt idx="264204">
                  <c:v>5.99104</c:v>
                </c:pt>
                <c:pt idx="264205">
                  <c:v>5.99107</c:v>
                </c:pt>
                <c:pt idx="264206">
                  <c:v>5.99109</c:v>
                </c:pt>
                <c:pt idx="264207">
                  <c:v>5.99111</c:v>
                </c:pt>
                <c:pt idx="264208">
                  <c:v>5.99113</c:v>
                </c:pt>
                <c:pt idx="264209">
                  <c:v>5.99116</c:v>
                </c:pt>
                <c:pt idx="264210">
                  <c:v>5.99118</c:v>
                </c:pt>
                <c:pt idx="264211">
                  <c:v>5.9912</c:v>
                </c:pt>
                <c:pt idx="264212">
                  <c:v>5.99122</c:v>
                </c:pt>
                <c:pt idx="264213">
                  <c:v>5.99125</c:v>
                </c:pt>
                <c:pt idx="264214">
                  <c:v>5.99127</c:v>
                </c:pt>
                <c:pt idx="264215">
                  <c:v>5.99129</c:v>
                </c:pt>
                <c:pt idx="264216">
                  <c:v>5.99132</c:v>
                </c:pt>
                <c:pt idx="264217">
                  <c:v>5.99134</c:v>
                </c:pt>
                <c:pt idx="264218">
                  <c:v>5.99136</c:v>
                </c:pt>
                <c:pt idx="264219">
                  <c:v>5.99138</c:v>
                </c:pt>
                <c:pt idx="264220">
                  <c:v>5.99141</c:v>
                </c:pt>
                <c:pt idx="264221">
                  <c:v>5.99143</c:v>
                </c:pt>
                <c:pt idx="264222">
                  <c:v>5.99145</c:v>
                </c:pt>
                <c:pt idx="264223">
                  <c:v>5.99147</c:v>
                </c:pt>
                <c:pt idx="264224">
                  <c:v>5.9915</c:v>
                </c:pt>
                <c:pt idx="264225">
                  <c:v>5.99152</c:v>
                </c:pt>
                <c:pt idx="264226">
                  <c:v>5.99154</c:v>
                </c:pt>
                <c:pt idx="264227">
                  <c:v>5.99156</c:v>
                </c:pt>
                <c:pt idx="264228">
                  <c:v>5.99159</c:v>
                </c:pt>
                <c:pt idx="264229">
                  <c:v>5.99161</c:v>
                </c:pt>
                <c:pt idx="264230">
                  <c:v>5.99163</c:v>
                </c:pt>
                <c:pt idx="264231">
                  <c:v>5.99165</c:v>
                </c:pt>
                <c:pt idx="264232">
                  <c:v>5.99168</c:v>
                </c:pt>
                <c:pt idx="264233">
                  <c:v>5.9917</c:v>
                </c:pt>
                <c:pt idx="264234">
                  <c:v>5.99172</c:v>
                </c:pt>
                <c:pt idx="264235">
                  <c:v>5.99175</c:v>
                </c:pt>
                <c:pt idx="264236">
                  <c:v>5.99177</c:v>
                </c:pt>
                <c:pt idx="264237">
                  <c:v>5.99179</c:v>
                </c:pt>
                <c:pt idx="264238">
                  <c:v>5.99181</c:v>
                </c:pt>
                <c:pt idx="264239">
                  <c:v>5.99184</c:v>
                </c:pt>
                <c:pt idx="264240">
                  <c:v>5.99186</c:v>
                </c:pt>
                <c:pt idx="264241">
                  <c:v>5.99188</c:v>
                </c:pt>
                <c:pt idx="264242">
                  <c:v>5.99191</c:v>
                </c:pt>
                <c:pt idx="264243">
                  <c:v>5.99193</c:v>
                </c:pt>
                <c:pt idx="264244">
                  <c:v>5.99195</c:v>
                </c:pt>
                <c:pt idx="264245">
                  <c:v>5.99197</c:v>
                </c:pt>
                <c:pt idx="264246">
                  <c:v>5.992</c:v>
                </c:pt>
                <c:pt idx="264247">
                  <c:v>5.99202</c:v>
                </c:pt>
                <c:pt idx="264248">
                  <c:v>5.99204</c:v>
                </c:pt>
                <c:pt idx="264249">
                  <c:v>5.99206</c:v>
                </c:pt>
                <c:pt idx="264250">
                  <c:v>5.99209</c:v>
                </c:pt>
                <c:pt idx="264251">
                  <c:v>5.99211</c:v>
                </c:pt>
                <c:pt idx="264252">
                  <c:v>5.99213</c:v>
                </c:pt>
                <c:pt idx="264253">
                  <c:v>5.99215</c:v>
                </c:pt>
                <c:pt idx="264254">
                  <c:v>5.99218</c:v>
                </c:pt>
                <c:pt idx="264255">
                  <c:v>5.9922</c:v>
                </c:pt>
                <c:pt idx="264256">
                  <c:v>5.99222</c:v>
                </c:pt>
                <c:pt idx="264257">
                  <c:v>5.99224</c:v>
                </c:pt>
                <c:pt idx="264258">
                  <c:v>5.99227</c:v>
                </c:pt>
                <c:pt idx="264259">
                  <c:v>5.99229</c:v>
                </c:pt>
                <c:pt idx="264260">
                  <c:v>5.99231</c:v>
                </c:pt>
                <c:pt idx="264261">
                  <c:v>5.99234</c:v>
                </c:pt>
                <c:pt idx="264262">
                  <c:v>5.99236</c:v>
                </c:pt>
                <c:pt idx="264263">
                  <c:v>5.99238</c:v>
                </c:pt>
                <c:pt idx="264264">
                  <c:v>5.9924</c:v>
                </c:pt>
                <c:pt idx="264265">
                  <c:v>5.99243</c:v>
                </c:pt>
                <c:pt idx="264266">
                  <c:v>5.99245</c:v>
                </c:pt>
                <c:pt idx="264267">
                  <c:v>5.99247</c:v>
                </c:pt>
                <c:pt idx="264268">
                  <c:v>5.99249</c:v>
                </c:pt>
                <c:pt idx="264269">
                  <c:v>5.99252</c:v>
                </c:pt>
                <c:pt idx="264270">
                  <c:v>5.99254</c:v>
                </c:pt>
                <c:pt idx="264271">
                  <c:v>5.99256</c:v>
                </c:pt>
                <c:pt idx="264272">
                  <c:v>5.99259</c:v>
                </c:pt>
                <c:pt idx="264273">
                  <c:v>5.99261</c:v>
                </c:pt>
                <c:pt idx="264274">
                  <c:v>5.99263</c:v>
                </c:pt>
                <c:pt idx="264275">
                  <c:v>5.99265</c:v>
                </c:pt>
                <c:pt idx="264276">
                  <c:v>5.99268</c:v>
                </c:pt>
                <c:pt idx="264277">
                  <c:v>5.9927</c:v>
                </c:pt>
                <c:pt idx="264278">
                  <c:v>5.99272</c:v>
                </c:pt>
                <c:pt idx="264279">
                  <c:v>5.99274</c:v>
                </c:pt>
                <c:pt idx="264280">
                  <c:v>5.99277</c:v>
                </c:pt>
                <c:pt idx="264281">
                  <c:v>5.99279</c:v>
                </c:pt>
                <c:pt idx="264282">
                  <c:v>5.99281</c:v>
                </c:pt>
                <c:pt idx="264283">
                  <c:v>5.99283</c:v>
                </c:pt>
                <c:pt idx="264284">
                  <c:v>5.99286</c:v>
                </c:pt>
                <c:pt idx="264285">
                  <c:v>5.99288</c:v>
                </c:pt>
                <c:pt idx="264286">
                  <c:v>5.9929</c:v>
                </c:pt>
                <c:pt idx="264287">
                  <c:v>5.99292</c:v>
                </c:pt>
                <c:pt idx="264288">
                  <c:v>5.99295</c:v>
                </c:pt>
                <c:pt idx="264289">
                  <c:v>5.99297</c:v>
                </c:pt>
                <c:pt idx="264290">
                  <c:v>5.99299</c:v>
                </c:pt>
                <c:pt idx="264291">
                  <c:v>5.99302</c:v>
                </c:pt>
                <c:pt idx="264292">
                  <c:v>5.99304</c:v>
                </c:pt>
                <c:pt idx="264293">
                  <c:v>5.99306</c:v>
                </c:pt>
                <c:pt idx="264294">
                  <c:v>5.99308</c:v>
                </c:pt>
                <c:pt idx="264295">
                  <c:v>5.99311</c:v>
                </c:pt>
                <c:pt idx="264296">
                  <c:v>5.99313</c:v>
                </c:pt>
                <c:pt idx="264297">
                  <c:v>5.99315</c:v>
                </c:pt>
                <c:pt idx="264298">
                  <c:v>5.99317</c:v>
                </c:pt>
                <c:pt idx="264299">
                  <c:v>5.9932</c:v>
                </c:pt>
                <c:pt idx="264300">
                  <c:v>5.99322</c:v>
                </c:pt>
                <c:pt idx="264301">
                  <c:v>5.99324</c:v>
                </c:pt>
                <c:pt idx="264302">
                  <c:v>5.99327</c:v>
                </c:pt>
                <c:pt idx="264303">
                  <c:v>5.99329</c:v>
                </c:pt>
                <c:pt idx="264304">
                  <c:v>5.99331</c:v>
                </c:pt>
                <c:pt idx="264305">
                  <c:v>5.99333</c:v>
                </c:pt>
                <c:pt idx="264306">
                  <c:v>5.99336</c:v>
                </c:pt>
                <c:pt idx="264307">
                  <c:v>5.99338</c:v>
                </c:pt>
                <c:pt idx="264308">
                  <c:v>5.9934</c:v>
                </c:pt>
                <c:pt idx="264309">
                  <c:v>5.99342</c:v>
                </c:pt>
                <c:pt idx="264310">
                  <c:v>5.99345</c:v>
                </c:pt>
                <c:pt idx="264311">
                  <c:v>5.99347</c:v>
                </c:pt>
                <c:pt idx="264312">
                  <c:v>5.99349</c:v>
                </c:pt>
                <c:pt idx="264313">
                  <c:v>5.99352</c:v>
                </c:pt>
                <c:pt idx="264314">
                  <c:v>5.99354</c:v>
                </c:pt>
                <c:pt idx="264315">
                  <c:v>5.99356</c:v>
                </c:pt>
                <c:pt idx="264316">
                  <c:v>5.99358</c:v>
                </c:pt>
                <c:pt idx="264317">
                  <c:v>5.9936</c:v>
                </c:pt>
                <c:pt idx="264318">
                  <c:v>5.99363</c:v>
                </c:pt>
                <c:pt idx="264319">
                  <c:v>5.99365</c:v>
                </c:pt>
                <c:pt idx="264320">
                  <c:v>5.99367</c:v>
                </c:pt>
                <c:pt idx="264321">
                  <c:v>5.9937</c:v>
                </c:pt>
                <c:pt idx="264322">
                  <c:v>5.99372</c:v>
                </c:pt>
                <c:pt idx="264323">
                  <c:v>5.99374</c:v>
                </c:pt>
                <c:pt idx="264324">
                  <c:v>5.99376</c:v>
                </c:pt>
                <c:pt idx="264325">
                  <c:v>5.99379</c:v>
                </c:pt>
                <c:pt idx="264326">
                  <c:v>5.99381</c:v>
                </c:pt>
                <c:pt idx="264327">
                  <c:v>5.99383</c:v>
                </c:pt>
                <c:pt idx="264328">
                  <c:v>5.99385</c:v>
                </c:pt>
                <c:pt idx="264329">
                  <c:v>5.99388</c:v>
                </c:pt>
                <c:pt idx="264330">
                  <c:v>5.9939</c:v>
                </c:pt>
                <c:pt idx="264331">
                  <c:v>5.99392</c:v>
                </c:pt>
                <c:pt idx="264332">
                  <c:v>5.99395</c:v>
                </c:pt>
                <c:pt idx="264333">
                  <c:v>5.99397</c:v>
                </c:pt>
                <c:pt idx="264334">
                  <c:v>5.99399</c:v>
                </c:pt>
                <c:pt idx="264335">
                  <c:v>5.99401</c:v>
                </c:pt>
                <c:pt idx="264336">
                  <c:v>5.99404</c:v>
                </c:pt>
                <c:pt idx="264337">
                  <c:v>5.99406</c:v>
                </c:pt>
                <c:pt idx="264338">
                  <c:v>5.99408</c:v>
                </c:pt>
                <c:pt idx="264339">
                  <c:v>5.9941</c:v>
                </c:pt>
                <c:pt idx="264340">
                  <c:v>5.99413</c:v>
                </c:pt>
                <c:pt idx="264341">
                  <c:v>5.99415</c:v>
                </c:pt>
                <c:pt idx="264342">
                  <c:v>5.99417</c:v>
                </c:pt>
                <c:pt idx="264343">
                  <c:v>5.9942</c:v>
                </c:pt>
                <c:pt idx="264344">
                  <c:v>5.99422</c:v>
                </c:pt>
                <c:pt idx="264345">
                  <c:v>5.99424</c:v>
                </c:pt>
                <c:pt idx="264346">
                  <c:v>5.99426</c:v>
                </c:pt>
                <c:pt idx="264347">
                  <c:v>5.99429</c:v>
                </c:pt>
                <c:pt idx="264348">
                  <c:v>5.99431</c:v>
                </c:pt>
                <c:pt idx="264349">
                  <c:v>5.99433</c:v>
                </c:pt>
                <c:pt idx="264350">
                  <c:v>5.99435</c:v>
                </c:pt>
                <c:pt idx="264351">
                  <c:v>5.99438</c:v>
                </c:pt>
                <c:pt idx="264352">
                  <c:v>5.9944</c:v>
                </c:pt>
                <c:pt idx="264353">
                  <c:v>5.99442</c:v>
                </c:pt>
                <c:pt idx="264354">
                  <c:v>5.99444</c:v>
                </c:pt>
                <c:pt idx="264355">
                  <c:v>5.99447</c:v>
                </c:pt>
                <c:pt idx="264356">
                  <c:v>5.99449</c:v>
                </c:pt>
                <c:pt idx="264357">
                  <c:v>5.99451</c:v>
                </c:pt>
                <c:pt idx="264358">
                  <c:v>5.99453</c:v>
                </c:pt>
                <c:pt idx="264359">
                  <c:v>5.99456</c:v>
                </c:pt>
                <c:pt idx="264360">
                  <c:v>5.99458</c:v>
                </c:pt>
                <c:pt idx="264361">
                  <c:v>5.9946</c:v>
                </c:pt>
                <c:pt idx="264362">
                  <c:v>5.99463</c:v>
                </c:pt>
                <c:pt idx="264363">
                  <c:v>5.99465</c:v>
                </c:pt>
                <c:pt idx="264364">
                  <c:v>5.99467</c:v>
                </c:pt>
                <c:pt idx="264365">
                  <c:v>5.99469</c:v>
                </c:pt>
                <c:pt idx="264366">
                  <c:v>5.99472</c:v>
                </c:pt>
                <c:pt idx="264367">
                  <c:v>5.99474</c:v>
                </c:pt>
                <c:pt idx="264368">
                  <c:v>5.99476</c:v>
                </c:pt>
                <c:pt idx="264369">
                  <c:v>5.99479</c:v>
                </c:pt>
                <c:pt idx="264370">
                  <c:v>5.99481</c:v>
                </c:pt>
                <c:pt idx="264371">
                  <c:v>5.99483</c:v>
                </c:pt>
                <c:pt idx="264372">
                  <c:v>5.99485</c:v>
                </c:pt>
                <c:pt idx="264373">
                  <c:v>5.99488</c:v>
                </c:pt>
                <c:pt idx="264374">
                  <c:v>5.9949</c:v>
                </c:pt>
                <c:pt idx="264375">
                  <c:v>5.99492</c:v>
                </c:pt>
                <c:pt idx="264376">
                  <c:v>5.99494</c:v>
                </c:pt>
                <c:pt idx="264377">
                  <c:v>5.99497</c:v>
                </c:pt>
                <c:pt idx="264378">
                  <c:v>5.99499</c:v>
                </c:pt>
                <c:pt idx="264379">
                  <c:v>5.99501</c:v>
                </c:pt>
                <c:pt idx="264380">
                  <c:v>5.99503</c:v>
                </c:pt>
                <c:pt idx="264381">
                  <c:v>5.99506</c:v>
                </c:pt>
                <c:pt idx="264382">
                  <c:v>5.99508</c:v>
                </c:pt>
                <c:pt idx="264383">
                  <c:v>5.9951</c:v>
                </c:pt>
                <c:pt idx="264384">
                  <c:v>5.99512</c:v>
                </c:pt>
                <c:pt idx="264385">
                  <c:v>5.99515</c:v>
                </c:pt>
                <c:pt idx="264386">
                  <c:v>5.99517</c:v>
                </c:pt>
                <c:pt idx="264387">
                  <c:v>5.99519</c:v>
                </c:pt>
                <c:pt idx="264388">
                  <c:v>5.99521</c:v>
                </c:pt>
                <c:pt idx="264389">
                  <c:v>5.99524</c:v>
                </c:pt>
                <c:pt idx="264390">
                  <c:v>5.99526</c:v>
                </c:pt>
                <c:pt idx="264391">
                  <c:v>5.99528</c:v>
                </c:pt>
                <c:pt idx="264392">
                  <c:v>5.99531</c:v>
                </c:pt>
                <c:pt idx="264393">
                  <c:v>5.99533</c:v>
                </c:pt>
                <c:pt idx="264394">
                  <c:v>5.99535</c:v>
                </c:pt>
                <c:pt idx="264395">
                  <c:v>5.99537</c:v>
                </c:pt>
                <c:pt idx="264396">
                  <c:v>5.9954</c:v>
                </c:pt>
                <c:pt idx="264397">
                  <c:v>5.99542</c:v>
                </c:pt>
                <c:pt idx="264398">
                  <c:v>5.99544</c:v>
                </c:pt>
                <c:pt idx="264399">
                  <c:v>5.99547</c:v>
                </c:pt>
                <c:pt idx="264400">
                  <c:v>5.99549</c:v>
                </c:pt>
                <c:pt idx="264401">
                  <c:v>5.99551</c:v>
                </c:pt>
                <c:pt idx="264402">
                  <c:v>5.99553</c:v>
                </c:pt>
                <c:pt idx="264403">
                  <c:v>5.99556</c:v>
                </c:pt>
                <c:pt idx="264404">
                  <c:v>5.99558</c:v>
                </c:pt>
                <c:pt idx="264405">
                  <c:v>5.9956</c:v>
                </c:pt>
                <c:pt idx="264406">
                  <c:v>5.99562</c:v>
                </c:pt>
                <c:pt idx="264407">
                  <c:v>5.99565</c:v>
                </c:pt>
                <c:pt idx="264408">
                  <c:v>5.99567</c:v>
                </c:pt>
                <c:pt idx="264409">
                  <c:v>5.99569</c:v>
                </c:pt>
                <c:pt idx="264410">
                  <c:v>5.99571</c:v>
                </c:pt>
                <c:pt idx="264411">
                  <c:v>5.99574</c:v>
                </c:pt>
                <c:pt idx="264412">
                  <c:v>5.99576</c:v>
                </c:pt>
                <c:pt idx="264413">
                  <c:v>5.99578</c:v>
                </c:pt>
                <c:pt idx="264414">
                  <c:v>5.9958</c:v>
                </c:pt>
                <c:pt idx="264415">
                  <c:v>5.99583</c:v>
                </c:pt>
                <c:pt idx="264416">
                  <c:v>5.99585</c:v>
                </c:pt>
                <c:pt idx="264417">
                  <c:v>5.99587</c:v>
                </c:pt>
                <c:pt idx="264418">
                  <c:v>5.9959</c:v>
                </c:pt>
                <c:pt idx="264419">
                  <c:v>5.99592</c:v>
                </c:pt>
                <c:pt idx="264420">
                  <c:v>5.99594</c:v>
                </c:pt>
                <c:pt idx="264421">
                  <c:v>5.99596</c:v>
                </c:pt>
                <c:pt idx="264422">
                  <c:v>5.99599</c:v>
                </c:pt>
                <c:pt idx="264423">
                  <c:v>5.99601</c:v>
                </c:pt>
                <c:pt idx="264424">
                  <c:v>5.99603</c:v>
                </c:pt>
                <c:pt idx="264425">
                  <c:v>5.99605</c:v>
                </c:pt>
                <c:pt idx="264426">
                  <c:v>5.99608</c:v>
                </c:pt>
                <c:pt idx="264427">
                  <c:v>5.9961</c:v>
                </c:pt>
                <c:pt idx="264428">
                  <c:v>5.99612</c:v>
                </c:pt>
                <c:pt idx="264429">
                  <c:v>5.99615</c:v>
                </c:pt>
                <c:pt idx="264430">
                  <c:v>5.99617</c:v>
                </c:pt>
                <c:pt idx="264431">
                  <c:v>5.99619</c:v>
                </c:pt>
                <c:pt idx="264432">
                  <c:v>5.99621</c:v>
                </c:pt>
                <c:pt idx="264433">
                  <c:v>5.99624</c:v>
                </c:pt>
                <c:pt idx="264434">
                  <c:v>5.99626</c:v>
                </c:pt>
                <c:pt idx="264435">
                  <c:v>5.99628</c:v>
                </c:pt>
                <c:pt idx="264436">
                  <c:v>5.9963</c:v>
                </c:pt>
                <c:pt idx="264437">
                  <c:v>5.99633</c:v>
                </c:pt>
                <c:pt idx="264438">
                  <c:v>5.99635</c:v>
                </c:pt>
                <c:pt idx="264439">
                  <c:v>5.99637</c:v>
                </c:pt>
                <c:pt idx="264440">
                  <c:v>5.99639</c:v>
                </c:pt>
                <c:pt idx="264441">
                  <c:v>5.99642</c:v>
                </c:pt>
                <c:pt idx="264442">
                  <c:v>5.99644</c:v>
                </c:pt>
                <c:pt idx="264443">
                  <c:v>5.99646</c:v>
                </c:pt>
                <c:pt idx="264444">
                  <c:v>5.99648</c:v>
                </c:pt>
                <c:pt idx="264445">
                  <c:v>5.99651</c:v>
                </c:pt>
                <c:pt idx="264446">
                  <c:v>5.99653</c:v>
                </c:pt>
                <c:pt idx="264447">
                  <c:v>5.99655</c:v>
                </c:pt>
                <c:pt idx="264448">
                  <c:v>5.99658</c:v>
                </c:pt>
                <c:pt idx="264449">
                  <c:v>5.9966</c:v>
                </c:pt>
                <c:pt idx="264450">
                  <c:v>5.99662</c:v>
                </c:pt>
                <c:pt idx="264451">
                  <c:v>5.99664</c:v>
                </c:pt>
                <c:pt idx="264452">
                  <c:v>5.99667</c:v>
                </c:pt>
                <c:pt idx="264453">
                  <c:v>5.99669</c:v>
                </c:pt>
                <c:pt idx="264454">
                  <c:v>5.99671</c:v>
                </c:pt>
                <c:pt idx="264455">
                  <c:v>5.99674</c:v>
                </c:pt>
                <c:pt idx="264456">
                  <c:v>5.99676</c:v>
                </c:pt>
                <c:pt idx="264457">
                  <c:v>5.99678</c:v>
                </c:pt>
                <c:pt idx="264458">
                  <c:v>5.9968</c:v>
                </c:pt>
                <c:pt idx="264459">
                  <c:v>5.99683</c:v>
                </c:pt>
                <c:pt idx="264460">
                  <c:v>5.99685</c:v>
                </c:pt>
                <c:pt idx="264461">
                  <c:v>5.99687</c:v>
                </c:pt>
                <c:pt idx="264462">
                  <c:v>5.99689</c:v>
                </c:pt>
                <c:pt idx="264463">
                  <c:v>5.99692</c:v>
                </c:pt>
                <c:pt idx="264464">
                  <c:v>5.99694</c:v>
                </c:pt>
                <c:pt idx="264465">
                  <c:v>5.99696</c:v>
                </c:pt>
                <c:pt idx="264466">
                  <c:v>5.99698</c:v>
                </c:pt>
                <c:pt idx="264467">
                  <c:v>5.99701</c:v>
                </c:pt>
                <c:pt idx="264468">
                  <c:v>5.99703</c:v>
                </c:pt>
                <c:pt idx="264469">
                  <c:v>5.99705</c:v>
                </c:pt>
                <c:pt idx="264470">
                  <c:v>5.99707</c:v>
                </c:pt>
                <c:pt idx="264471">
                  <c:v>5.9971</c:v>
                </c:pt>
                <c:pt idx="264472">
                  <c:v>5.99712</c:v>
                </c:pt>
                <c:pt idx="264473">
                  <c:v>5.99714</c:v>
                </c:pt>
                <c:pt idx="264474">
                  <c:v>5.99717</c:v>
                </c:pt>
                <c:pt idx="264475">
                  <c:v>5.99719</c:v>
                </c:pt>
                <c:pt idx="264476">
                  <c:v>5.99721</c:v>
                </c:pt>
                <c:pt idx="264477">
                  <c:v>5.99723</c:v>
                </c:pt>
                <c:pt idx="264478">
                  <c:v>5.99726</c:v>
                </c:pt>
                <c:pt idx="264479">
                  <c:v>5.99728</c:v>
                </c:pt>
                <c:pt idx="264480">
                  <c:v>5.9973</c:v>
                </c:pt>
                <c:pt idx="264481">
                  <c:v>5.99732</c:v>
                </c:pt>
                <c:pt idx="264482">
                  <c:v>5.99735</c:v>
                </c:pt>
                <c:pt idx="264483">
                  <c:v>5.99737</c:v>
                </c:pt>
                <c:pt idx="264484">
                  <c:v>5.99739</c:v>
                </c:pt>
                <c:pt idx="264485">
                  <c:v>5.99742</c:v>
                </c:pt>
                <c:pt idx="264486">
                  <c:v>5.99744</c:v>
                </c:pt>
                <c:pt idx="264487">
                  <c:v>5.99746</c:v>
                </c:pt>
                <c:pt idx="264488">
                  <c:v>5.99748</c:v>
                </c:pt>
                <c:pt idx="264489">
                  <c:v>5.99751</c:v>
                </c:pt>
                <c:pt idx="264490">
                  <c:v>5.99753</c:v>
                </c:pt>
                <c:pt idx="264491">
                  <c:v>5.99755</c:v>
                </c:pt>
                <c:pt idx="264492">
                  <c:v>5.99757</c:v>
                </c:pt>
                <c:pt idx="264493">
                  <c:v>5.9976</c:v>
                </c:pt>
                <c:pt idx="264494">
                  <c:v>5.99762</c:v>
                </c:pt>
                <c:pt idx="264495">
                  <c:v>5.99764</c:v>
                </c:pt>
                <c:pt idx="264496">
                  <c:v>5.99766</c:v>
                </c:pt>
                <c:pt idx="264497">
                  <c:v>5.99769</c:v>
                </c:pt>
                <c:pt idx="264498">
                  <c:v>5.99771</c:v>
                </c:pt>
                <c:pt idx="264499">
                  <c:v>5.99773</c:v>
                </c:pt>
                <c:pt idx="264500">
                  <c:v>5.99775</c:v>
                </c:pt>
                <c:pt idx="264501">
                  <c:v>5.99778</c:v>
                </c:pt>
                <c:pt idx="264502">
                  <c:v>5.9978</c:v>
                </c:pt>
                <c:pt idx="264503">
                  <c:v>5.99782</c:v>
                </c:pt>
                <c:pt idx="264504">
                  <c:v>5.99785</c:v>
                </c:pt>
                <c:pt idx="264505">
                  <c:v>5.99787</c:v>
                </c:pt>
                <c:pt idx="264506">
                  <c:v>5.99789</c:v>
                </c:pt>
                <c:pt idx="264507">
                  <c:v>5.99791</c:v>
                </c:pt>
                <c:pt idx="264508">
                  <c:v>5.99794</c:v>
                </c:pt>
                <c:pt idx="264509">
                  <c:v>5.99796</c:v>
                </c:pt>
                <c:pt idx="264510">
                  <c:v>5.99798</c:v>
                </c:pt>
                <c:pt idx="264511">
                  <c:v>5.99801</c:v>
                </c:pt>
                <c:pt idx="264512">
                  <c:v>5.99803</c:v>
                </c:pt>
                <c:pt idx="264513">
                  <c:v>5.99805</c:v>
                </c:pt>
                <c:pt idx="264514">
                  <c:v>5.99807</c:v>
                </c:pt>
                <c:pt idx="264515">
                  <c:v>5.9981</c:v>
                </c:pt>
                <c:pt idx="264516">
                  <c:v>5.99812</c:v>
                </c:pt>
                <c:pt idx="264517">
                  <c:v>5.99814</c:v>
                </c:pt>
                <c:pt idx="264518">
                  <c:v>5.99816</c:v>
                </c:pt>
                <c:pt idx="264519">
                  <c:v>5.99819</c:v>
                </c:pt>
                <c:pt idx="264520">
                  <c:v>5.99821</c:v>
                </c:pt>
                <c:pt idx="264521">
                  <c:v>5.99823</c:v>
                </c:pt>
                <c:pt idx="264522">
                  <c:v>5.99825</c:v>
                </c:pt>
                <c:pt idx="264523">
                  <c:v>5.99828</c:v>
                </c:pt>
                <c:pt idx="264524">
                  <c:v>5.9983</c:v>
                </c:pt>
                <c:pt idx="264525">
                  <c:v>5.99832</c:v>
                </c:pt>
                <c:pt idx="264526">
                  <c:v>5.99834</c:v>
                </c:pt>
                <c:pt idx="264527">
                  <c:v>5.99837</c:v>
                </c:pt>
                <c:pt idx="264528">
                  <c:v>5.99839</c:v>
                </c:pt>
                <c:pt idx="264529">
                  <c:v>5.99841</c:v>
                </c:pt>
                <c:pt idx="264530">
                  <c:v>5.99843</c:v>
                </c:pt>
                <c:pt idx="264531">
                  <c:v>5.99846</c:v>
                </c:pt>
                <c:pt idx="264532">
                  <c:v>5.99848</c:v>
                </c:pt>
                <c:pt idx="264533">
                  <c:v>5.9985</c:v>
                </c:pt>
                <c:pt idx="264534">
                  <c:v>5.99853</c:v>
                </c:pt>
                <c:pt idx="264535">
                  <c:v>5.99855</c:v>
                </c:pt>
                <c:pt idx="264536">
                  <c:v>5.99857</c:v>
                </c:pt>
                <c:pt idx="264537">
                  <c:v>5.99859</c:v>
                </c:pt>
                <c:pt idx="264538">
                  <c:v>5.99862</c:v>
                </c:pt>
                <c:pt idx="264539">
                  <c:v>5.99864</c:v>
                </c:pt>
                <c:pt idx="264540">
                  <c:v>5.99866</c:v>
                </c:pt>
                <c:pt idx="264541">
                  <c:v>5.99869</c:v>
                </c:pt>
                <c:pt idx="264542">
                  <c:v>5.99871</c:v>
                </c:pt>
                <c:pt idx="264543">
                  <c:v>5.99873</c:v>
                </c:pt>
                <c:pt idx="264544">
                  <c:v>5.99875</c:v>
                </c:pt>
                <c:pt idx="264545">
                  <c:v>5.99878</c:v>
                </c:pt>
                <c:pt idx="264546">
                  <c:v>5.9988</c:v>
                </c:pt>
                <c:pt idx="264547">
                  <c:v>5.99882</c:v>
                </c:pt>
                <c:pt idx="264548">
                  <c:v>5.99884</c:v>
                </c:pt>
                <c:pt idx="264549">
                  <c:v>5.99887</c:v>
                </c:pt>
                <c:pt idx="264550">
                  <c:v>5.99889</c:v>
                </c:pt>
                <c:pt idx="264551">
                  <c:v>5.99891</c:v>
                </c:pt>
                <c:pt idx="264552">
                  <c:v>5.99893</c:v>
                </c:pt>
                <c:pt idx="264553">
                  <c:v>5.99896</c:v>
                </c:pt>
                <c:pt idx="264554">
                  <c:v>5.99898</c:v>
                </c:pt>
                <c:pt idx="264555">
                  <c:v>5.999</c:v>
                </c:pt>
                <c:pt idx="264556">
                  <c:v>5.99902</c:v>
                </c:pt>
                <c:pt idx="264557">
                  <c:v>5.99905</c:v>
                </c:pt>
                <c:pt idx="264558">
                  <c:v>5.99907</c:v>
                </c:pt>
                <c:pt idx="264559">
                  <c:v>5.99909</c:v>
                </c:pt>
                <c:pt idx="264560">
                  <c:v>5.99912</c:v>
                </c:pt>
                <c:pt idx="264561">
                  <c:v>5.99914</c:v>
                </c:pt>
                <c:pt idx="264562">
                  <c:v>5.99916</c:v>
                </c:pt>
                <c:pt idx="264563">
                  <c:v>5.99918</c:v>
                </c:pt>
                <c:pt idx="264564">
                  <c:v>5.99921</c:v>
                </c:pt>
                <c:pt idx="264565">
                  <c:v>5.99923</c:v>
                </c:pt>
                <c:pt idx="264566">
                  <c:v>5.99925</c:v>
                </c:pt>
                <c:pt idx="264567">
                  <c:v>5.99927</c:v>
                </c:pt>
                <c:pt idx="264568">
                  <c:v>5.9993</c:v>
                </c:pt>
                <c:pt idx="264569">
                  <c:v>5.99932</c:v>
                </c:pt>
                <c:pt idx="264570">
                  <c:v>5.99934</c:v>
                </c:pt>
                <c:pt idx="264571">
                  <c:v>5.99937</c:v>
                </c:pt>
                <c:pt idx="264572">
                  <c:v>5.99939</c:v>
                </c:pt>
                <c:pt idx="264573">
                  <c:v>5.99941</c:v>
                </c:pt>
                <c:pt idx="264574">
                  <c:v>5.99943</c:v>
                </c:pt>
                <c:pt idx="264575">
                  <c:v>5.99946</c:v>
                </c:pt>
                <c:pt idx="264576">
                  <c:v>5.99948</c:v>
                </c:pt>
                <c:pt idx="264577">
                  <c:v>5.9995</c:v>
                </c:pt>
                <c:pt idx="264578">
                  <c:v>5.99952</c:v>
                </c:pt>
                <c:pt idx="264579">
                  <c:v>5.99955</c:v>
                </c:pt>
                <c:pt idx="264580">
                  <c:v>5.99957</c:v>
                </c:pt>
                <c:pt idx="264581">
                  <c:v>5.99959</c:v>
                </c:pt>
                <c:pt idx="264582">
                  <c:v>5.99962</c:v>
                </c:pt>
                <c:pt idx="264583">
                  <c:v>5.99964</c:v>
                </c:pt>
                <c:pt idx="264584">
                  <c:v>5.99966</c:v>
                </c:pt>
                <c:pt idx="264585">
                  <c:v>5.99968</c:v>
                </c:pt>
                <c:pt idx="264586">
                  <c:v>5.9997</c:v>
                </c:pt>
                <c:pt idx="264587">
                  <c:v>5.99973</c:v>
                </c:pt>
                <c:pt idx="264588">
                  <c:v>5.99975</c:v>
                </c:pt>
                <c:pt idx="264589">
                  <c:v>5.99977</c:v>
                </c:pt>
                <c:pt idx="264590">
                  <c:v>5.9998</c:v>
                </c:pt>
                <c:pt idx="264591">
                  <c:v>5.99982</c:v>
                </c:pt>
                <c:pt idx="264592">
                  <c:v>5.99984</c:v>
                </c:pt>
                <c:pt idx="264593">
                  <c:v>5.99986</c:v>
                </c:pt>
                <c:pt idx="264594">
                  <c:v>5.99989</c:v>
                </c:pt>
                <c:pt idx="264595">
                  <c:v>5.99991</c:v>
                </c:pt>
                <c:pt idx="264596">
                  <c:v>5.99993</c:v>
                </c:pt>
                <c:pt idx="264597">
                  <c:v>5.99995</c:v>
                </c:pt>
                <c:pt idx="264598">
                  <c:v>5.99998</c:v>
                </c:pt>
                <c:pt idx="264599">
                  <c:v>6</c:v>
                </c:pt>
                <c:pt idx="264600">
                  <c:v>6.00002</c:v>
                </c:pt>
                <c:pt idx="264601">
                  <c:v>6.00005</c:v>
                </c:pt>
                <c:pt idx="264602">
                  <c:v>6.00007</c:v>
                </c:pt>
                <c:pt idx="264603">
                  <c:v>6.00009</c:v>
                </c:pt>
                <c:pt idx="264604">
                  <c:v>6.00011</c:v>
                </c:pt>
                <c:pt idx="264605">
                  <c:v>6.00014</c:v>
                </c:pt>
                <c:pt idx="264606">
                  <c:v>6.00016</c:v>
                </c:pt>
                <c:pt idx="264607">
                  <c:v>6.00018</c:v>
                </c:pt>
                <c:pt idx="264608">
                  <c:v>6.0002</c:v>
                </c:pt>
                <c:pt idx="264609">
                  <c:v>6.00023</c:v>
                </c:pt>
                <c:pt idx="264610">
                  <c:v>6.00025</c:v>
                </c:pt>
                <c:pt idx="264611">
                  <c:v>6.00027</c:v>
                </c:pt>
                <c:pt idx="264612">
                  <c:v>6.0003</c:v>
                </c:pt>
                <c:pt idx="264613">
                  <c:v>6.00032</c:v>
                </c:pt>
                <c:pt idx="264614">
                  <c:v>6.00034</c:v>
                </c:pt>
                <c:pt idx="264615">
                  <c:v>6.00036</c:v>
                </c:pt>
                <c:pt idx="264616">
                  <c:v>6.00038</c:v>
                </c:pt>
                <c:pt idx="264617">
                  <c:v>6.00041</c:v>
                </c:pt>
                <c:pt idx="264618">
                  <c:v>6.00043</c:v>
                </c:pt>
                <c:pt idx="264619">
                  <c:v>6.00045</c:v>
                </c:pt>
                <c:pt idx="264620">
                  <c:v>6.00048</c:v>
                </c:pt>
                <c:pt idx="264621">
                  <c:v>6.0005</c:v>
                </c:pt>
                <c:pt idx="264622">
                  <c:v>6.00052</c:v>
                </c:pt>
                <c:pt idx="264623">
                  <c:v>6.00054</c:v>
                </c:pt>
                <c:pt idx="264624">
                  <c:v>6.00057</c:v>
                </c:pt>
                <c:pt idx="264625">
                  <c:v>6.00059</c:v>
                </c:pt>
                <c:pt idx="264626">
                  <c:v>6.00061</c:v>
                </c:pt>
                <c:pt idx="264627">
                  <c:v>6.00063</c:v>
                </c:pt>
                <c:pt idx="264628">
                  <c:v>6.00066</c:v>
                </c:pt>
                <c:pt idx="264629">
                  <c:v>6.00068</c:v>
                </c:pt>
                <c:pt idx="264630">
                  <c:v>6.0007</c:v>
                </c:pt>
                <c:pt idx="264631">
                  <c:v>6.00073</c:v>
                </c:pt>
                <c:pt idx="264632">
                  <c:v>6.00075</c:v>
                </c:pt>
                <c:pt idx="264633">
                  <c:v>6.00077</c:v>
                </c:pt>
                <c:pt idx="264634">
                  <c:v>6.00079</c:v>
                </c:pt>
                <c:pt idx="264635">
                  <c:v>6.00082</c:v>
                </c:pt>
                <c:pt idx="264636">
                  <c:v>6.00084</c:v>
                </c:pt>
                <c:pt idx="264637">
                  <c:v>6.00086</c:v>
                </c:pt>
                <c:pt idx="264638">
                  <c:v>6.00088</c:v>
                </c:pt>
                <c:pt idx="264639">
                  <c:v>6.00091</c:v>
                </c:pt>
                <c:pt idx="264640">
                  <c:v>6.00093</c:v>
                </c:pt>
                <c:pt idx="264641">
                  <c:v>6.00095</c:v>
                </c:pt>
                <c:pt idx="264642">
                  <c:v>6.00098</c:v>
                </c:pt>
                <c:pt idx="264643">
                  <c:v>6.001</c:v>
                </c:pt>
                <c:pt idx="264644">
                  <c:v>6.00102</c:v>
                </c:pt>
                <c:pt idx="264645">
                  <c:v>6.00104</c:v>
                </c:pt>
                <c:pt idx="264646">
                  <c:v>6.00107</c:v>
                </c:pt>
                <c:pt idx="264647">
                  <c:v>6.00109</c:v>
                </c:pt>
                <c:pt idx="264648">
                  <c:v>6.00111</c:v>
                </c:pt>
                <c:pt idx="264649">
                  <c:v>6.00113</c:v>
                </c:pt>
                <c:pt idx="264650">
                  <c:v>6.00116</c:v>
                </c:pt>
                <c:pt idx="264651">
                  <c:v>6.00118</c:v>
                </c:pt>
                <c:pt idx="264652">
                  <c:v>6.0012</c:v>
                </c:pt>
                <c:pt idx="264653">
                  <c:v>6.00122</c:v>
                </c:pt>
                <c:pt idx="264654">
                  <c:v>6.00125</c:v>
                </c:pt>
                <c:pt idx="264655">
                  <c:v>6.00127</c:v>
                </c:pt>
                <c:pt idx="264656">
                  <c:v>6.00129</c:v>
                </c:pt>
                <c:pt idx="264657">
                  <c:v>6.00131</c:v>
                </c:pt>
                <c:pt idx="264658">
                  <c:v>6.00134</c:v>
                </c:pt>
                <c:pt idx="264659">
                  <c:v>6.00136</c:v>
                </c:pt>
                <c:pt idx="264660">
                  <c:v>6.00138</c:v>
                </c:pt>
                <c:pt idx="264661">
                  <c:v>6.00141</c:v>
                </c:pt>
                <c:pt idx="264662">
                  <c:v>6.00143</c:v>
                </c:pt>
                <c:pt idx="264663">
                  <c:v>6.00145</c:v>
                </c:pt>
                <c:pt idx="264664">
                  <c:v>6.00147</c:v>
                </c:pt>
                <c:pt idx="264665">
                  <c:v>6.0015</c:v>
                </c:pt>
                <c:pt idx="264666">
                  <c:v>6.00152</c:v>
                </c:pt>
                <c:pt idx="264667">
                  <c:v>6.00154</c:v>
                </c:pt>
                <c:pt idx="264668">
                  <c:v>6.00157</c:v>
                </c:pt>
                <c:pt idx="264669">
                  <c:v>6.00159</c:v>
                </c:pt>
                <c:pt idx="264670">
                  <c:v>6.00161</c:v>
                </c:pt>
                <c:pt idx="264671">
                  <c:v>6.00163</c:v>
                </c:pt>
                <c:pt idx="264672">
                  <c:v>6.00166</c:v>
                </c:pt>
                <c:pt idx="264673">
                  <c:v>6.00168</c:v>
                </c:pt>
                <c:pt idx="264674">
                  <c:v>6.0017</c:v>
                </c:pt>
                <c:pt idx="264675">
                  <c:v>6.00172</c:v>
                </c:pt>
                <c:pt idx="264676">
                  <c:v>6.00175</c:v>
                </c:pt>
                <c:pt idx="264677">
                  <c:v>6.00177</c:v>
                </c:pt>
                <c:pt idx="264678">
                  <c:v>6.00179</c:v>
                </c:pt>
                <c:pt idx="264679">
                  <c:v>6.00181</c:v>
                </c:pt>
                <c:pt idx="264680">
                  <c:v>6.00184</c:v>
                </c:pt>
                <c:pt idx="264681">
                  <c:v>6.00186</c:v>
                </c:pt>
                <c:pt idx="264682">
                  <c:v>6.00188</c:v>
                </c:pt>
                <c:pt idx="264683">
                  <c:v>6.0019</c:v>
                </c:pt>
                <c:pt idx="264684">
                  <c:v>6.00193</c:v>
                </c:pt>
                <c:pt idx="264685">
                  <c:v>6.00195</c:v>
                </c:pt>
                <c:pt idx="264686">
                  <c:v>6.00197</c:v>
                </c:pt>
                <c:pt idx="264687">
                  <c:v>6.00199</c:v>
                </c:pt>
                <c:pt idx="264688">
                  <c:v>6.00202</c:v>
                </c:pt>
                <c:pt idx="264689">
                  <c:v>6.00204</c:v>
                </c:pt>
                <c:pt idx="264690">
                  <c:v>6.00206</c:v>
                </c:pt>
                <c:pt idx="264691">
                  <c:v>6.00209</c:v>
                </c:pt>
                <c:pt idx="264692">
                  <c:v>6.00211</c:v>
                </c:pt>
                <c:pt idx="264693">
                  <c:v>6.00213</c:v>
                </c:pt>
                <c:pt idx="264694">
                  <c:v>6.00215</c:v>
                </c:pt>
                <c:pt idx="264695">
                  <c:v>6.00218</c:v>
                </c:pt>
                <c:pt idx="264696">
                  <c:v>6.0022</c:v>
                </c:pt>
                <c:pt idx="264697">
                  <c:v>6.00222</c:v>
                </c:pt>
                <c:pt idx="264698">
                  <c:v>6.00225</c:v>
                </c:pt>
                <c:pt idx="264699">
                  <c:v>6.00227</c:v>
                </c:pt>
                <c:pt idx="264700">
                  <c:v>6.00229</c:v>
                </c:pt>
                <c:pt idx="264701">
                  <c:v>6.00231</c:v>
                </c:pt>
                <c:pt idx="264702">
                  <c:v>6.00234</c:v>
                </c:pt>
                <c:pt idx="264703">
                  <c:v>6.00236</c:v>
                </c:pt>
                <c:pt idx="264704">
                  <c:v>6.00238</c:v>
                </c:pt>
                <c:pt idx="264705">
                  <c:v>6.0024</c:v>
                </c:pt>
                <c:pt idx="264706">
                  <c:v>6.00243</c:v>
                </c:pt>
                <c:pt idx="264707">
                  <c:v>6.00245</c:v>
                </c:pt>
                <c:pt idx="264708">
                  <c:v>6.00247</c:v>
                </c:pt>
                <c:pt idx="264709">
                  <c:v>6.00249</c:v>
                </c:pt>
                <c:pt idx="264710">
                  <c:v>6.00252</c:v>
                </c:pt>
                <c:pt idx="264711">
                  <c:v>6.00254</c:v>
                </c:pt>
                <c:pt idx="264712">
                  <c:v>6.00256</c:v>
                </c:pt>
                <c:pt idx="264713">
                  <c:v>6.00258</c:v>
                </c:pt>
                <c:pt idx="264714">
                  <c:v>6.00261</c:v>
                </c:pt>
                <c:pt idx="264715">
                  <c:v>6.00263</c:v>
                </c:pt>
                <c:pt idx="264716">
                  <c:v>6.00265</c:v>
                </c:pt>
                <c:pt idx="264717">
                  <c:v>6.00268</c:v>
                </c:pt>
                <c:pt idx="264718">
                  <c:v>6.0027</c:v>
                </c:pt>
                <c:pt idx="264719">
                  <c:v>6.00272</c:v>
                </c:pt>
                <c:pt idx="264720">
                  <c:v>6.00274</c:v>
                </c:pt>
                <c:pt idx="264721">
                  <c:v>6.00277</c:v>
                </c:pt>
                <c:pt idx="264722">
                  <c:v>6.00279</c:v>
                </c:pt>
                <c:pt idx="264723">
                  <c:v>6.00281</c:v>
                </c:pt>
                <c:pt idx="264724">
                  <c:v>6.00283</c:v>
                </c:pt>
                <c:pt idx="264725">
                  <c:v>6.00286</c:v>
                </c:pt>
                <c:pt idx="264726">
                  <c:v>6.00288</c:v>
                </c:pt>
                <c:pt idx="264727">
                  <c:v>6.0029</c:v>
                </c:pt>
                <c:pt idx="264728">
                  <c:v>6.00293</c:v>
                </c:pt>
                <c:pt idx="264729">
                  <c:v>6.00295</c:v>
                </c:pt>
                <c:pt idx="264730">
                  <c:v>6.00297</c:v>
                </c:pt>
                <c:pt idx="264731">
                  <c:v>6.00299</c:v>
                </c:pt>
                <c:pt idx="264732">
                  <c:v>6.00302</c:v>
                </c:pt>
                <c:pt idx="264733">
                  <c:v>6.00304</c:v>
                </c:pt>
                <c:pt idx="264734">
                  <c:v>6.00306</c:v>
                </c:pt>
                <c:pt idx="264735">
                  <c:v>6.00308</c:v>
                </c:pt>
                <c:pt idx="264736">
                  <c:v>6.00311</c:v>
                </c:pt>
                <c:pt idx="264737">
                  <c:v>6.00313</c:v>
                </c:pt>
                <c:pt idx="264738">
                  <c:v>6.00315</c:v>
                </c:pt>
                <c:pt idx="264739">
                  <c:v>6.00317</c:v>
                </c:pt>
                <c:pt idx="264740">
                  <c:v>6.0032</c:v>
                </c:pt>
                <c:pt idx="264741">
                  <c:v>6.00322</c:v>
                </c:pt>
                <c:pt idx="264742">
                  <c:v>6.00324</c:v>
                </c:pt>
                <c:pt idx="264743">
                  <c:v>6.00326</c:v>
                </c:pt>
                <c:pt idx="264744">
                  <c:v>6.00329</c:v>
                </c:pt>
                <c:pt idx="264745">
                  <c:v>6.00331</c:v>
                </c:pt>
                <c:pt idx="264746">
                  <c:v>6.00333</c:v>
                </c:pt>
                <c:pt idx="264747">
                  <c:v>6.00336</c:v>
                </c:pt>
                <c:pt idx="264748">
                  <c:v>6.00338</c:v>
                </c:pt>
                <c:pt idx="264749">
                  <c:v>6.0034</c:v>
                </c:pt>
                <c:pt idx="264750">
                  <c:v>6.00342</c:v>
                </c:pt>
                <c:pt idx="264751">
                  <c:v>6.00345</c:v>
                </c:pt>
                <c:pt idx="264752">
                  <c:v>6.00347</c:v>
                </c:pt>
                <c:pt idx="264753">
                  <c:v>6.00349</c:v>
                </c:pt>
                <c:pt idx="264754">
                  <c:v>6.00352</c:v>
                </c:pt>
                <c:pt idx="264755">
                  <c:v>6.00354</c:v>
                </c:pt>
                <c:pt idx="264756">
                  <c:v>6.00356</c:v>
                </c:pt>
                <c:pt idx="264757">
                  <c:v>6.00358</c:v>
                </c:pt>
                <c:pt idx="264758">
                  <c:v>6.00361</c:v>
                </c:pt>
                <c:pt idx="264759">
                  <c:v>6.00363</c:v>
                </c:pt>
                <c:pt idx="264760">
                  <c:v>6.00365</c:v>
                </c:pt>
                <c:pt idx="264761">
                  <c:v>6.00367</c:v>
                </c:pt>
                <c:pt idx="264762">
                  <c:v>6.0037</c:v>
                </c:pt>
                <c:pt idx="264763">
                  <c:v>6.00372</c:v>
                </c:pt>
                <c:pt idx="264764">
                  <c:v>6.00374</c:v>
                </c:pt>
                <c:pt idx="264765">
                  <c:v>6.00376</c:v>
                </c:pt>
                <c:pt idx="264766">
                  <c:v>6.00379</c:v>
                </c:pt>
                <c:pt idx="264767">
                  <c:v>6.00381</c:v>
                </c:pt>
                <c:pt idx="264768">
                  <c:v>6.00383</c:v>
                </c:pt>
                <c:pt idx="264769">
                  <c:v>6.00385</c:v>
                </c:pt>
                <c:pt idx="264770">
                  <c:v>6.00388</c:v>
                </c:pt>
                <c:pt idx="264771">
                  <c:v>6.0039</c:v>
                </c:pt>
                <c:pt idx="264772">
                  <c:v>6.00392</c:v>
                </c:pt>
                <c:pt idx="264773">
                  <c:v>6.00395</c:v>
                </c:pt>
                <c:pt idx="264774">
                  <c:v>6.00397</c:v>
                </c:pt>
                <c:pt idx="264775">
                  <c:v>6.00399</c:v>
                </c:pt>
                <c:pt idx="264776">
                  <c:v>6.00401</c:v>
                </c:pt>
                <c:pt idx="264777">
                  <c:v>6.00404</c:v>
                </c:pt>
                <c:pt idx="264778">
                  <c:v>6.00406</c:v>
                </c:pt>
                <c:pt idx="264779">
                  <c:v>6.00408</c:v>
                </c:pt>
                <c:pt idx="264780">
                  <c:v>6.0041</c:v>
                </c:pt>
                <c:pt idx="264781">
                  <c:v>6.00413</c:v>
                </c:pt>
                <c:pt idx="264782">
                  <c:v>6.00415</c:v>
                </c:pt>
                <c:pt idx="264783">
                  <c:v>6.00417</c:v>
                </c:pt>
                <c:pt idx="264784">
                  <c:v>6.0042</c:v>
                </c:pt>
                <c:pt idx="264785">
                  <c:v>6.00422</c:v>
                </c:pt>
                <c:pt idx="264786">
                  <c:v>6.00424</c:v>
                </c:pt>
                <c:pt idx="264787">
                  <c:v>6.00426</c:v>
                </c:pt>
                <c:pt idx="264788">
                  <c:v>6.00429</c:v>
                </c:pt>
                <c:pt idx="264789">
                  <c:v>6.00431</c:v>
                </c:pt>
                <c:pt idx="264790">
                  <c:v>6.00433</c:v>
                </c:pt>
                <c:pt idx="264791">
                  <c:v>6.00435</c:v>
                </c:pt>
                <c:pt idx="264792">
                  <c:v>6.00438</c:v>
                </c:pt>
                <c:pt idx="264793">
                  <c:v>6.0044</c:v>
                </c:pt>
                <c:pt idx="264794">
                  <c:v>6.00442</c:v>
                </c:pt>
                <c:pt idx="264795">
                  <c:v>6.00444</c:v>
                </c:pt>
                <c:pt idx="264796">
                  <c:v>6.00447</c:v>
                </c:pt>
                <c:pt idx="264797">
                  <c:v>6.00449</c:v>
                </c:pt>
                <c:pt idx="264798">
                  <c:v>6.00451</c:v>
                </c:pt>
                <c:pt idx="264799">
                  <c:v>6.00453</c:v>
                </c:pt>
                <c:pt idx="264800">
                  <c:v>6.00456</c:v>
                </c:pt>
                <c:pt idx="264801">
                  <c:v>6.00458</c:v>
                </c:pt>
                <c:pt idx="264802">
                  <c:v>6.0046</c:v>
                </c:pt>
                <c:pt idx="264803">
                  <c:v>6.00463</c:v>
                </c:pt>
                <c:pt idx="264804">
                  <c:v>6.00465</c:v>
                </c:pt>
                <c:pt idx="264805">
                  <c:v>6.00467</c:v>
                </c:pt>
                <c:pt idx="264806">
                  <c:v>6.00469</c:v>
                </c:pt>
                <c:pt idx="264807">
                  <c:v>6.00472</c:v>
                </c:pt>
                <c:pt idx="264808">
                  <c:v>6.00474</c:v>
                </c:pt>
                <c:pt idx="264809">
                  <c:v>6.00476</c:v>
                </c:pt>
                <c:pt idx="264810">
                  <c:v>6.00479</c:v>
                </c:pt>
                <c:pt idx="264811">
                  <c:v>6.00481</c:v>
                </c:pt>
                <c:pt idx="264812">
                  <c:v>6.00483</c:v>
                </c:pt>
                <c:pt idx="264813">
                  <c:v>6.00485</c:v>
                </c:pt>
                <c:pt idx="264814">
                  <c:v>6.00488</c:v>
                </c:pt>
                <c:pt idx="264815">
                  <c:v>6.0049</c:v>
                </c:pt>
                <c:pt idx="264816">
                  <c:v>6.00492</c:v>
                </c:pt>
                <c:pt idx="264817">
                  <c:v>6.00494</c:v>
                </c:pt>
                <c:pt idx="264818">
                  <c:v>6.00497</c:v>
                </c:pt>
                <c:pt idx="264819">
                  <c:v>6.00499</c:v>
                </c:pt>
                <c:pt idx="264820">
                  <c:v>6.00501</c:v>
                </c:pt>
                <c:pt idx="264821">
                  <c:v>6.00503</c:v>
                </c:pt>
                <c:pt idx="264822">
                  <c:v>6.00506</c:v>
                </c:pt>
                <c:pt idx="264823">
                  <c:v>6.00508</c:v>
                </c:pt>
                <c:pt idx="264824">
                  <c:v>6.0051</c:v>
                </c:pt>
                <c:pt idx="264825">
                  <c:v>6.00512</c:v>
                </c:pt>
                <c:pt idx="264826">
                  <c:v>6.00515</c:v>
                </c:pt>
                <c:pt idx="264827">
                  <c:v>6.00517</c:v>
                </c:pt>
                <c:pt idx="264828">
                  <c:v>6.00519</c:v>
                </c:pt>
                <c:pt idx="264829">
                  <c:v>6.00521</c:v>
                </c:pt>
                <c:pt idx="264830">
                  <c:v>6.00524</c:v>
                </c:pt>
                <c:pt idx="264831">
                  <c:v>6.00526</c:v>
                </c:pt>
                <c:pt idx="264832">
                  <c:v>6.00528</c:v>
                </c:pt>
                <c:pt idx="264833">
                  <c:v>6.00531</c:v>
                </c:pt>
                <c:pt idx="264834">
                  <c:v>6.00533</c:v>
                </c:pt>
                <c:pt idx="264835">
                  <c:v>6.00535</c:v>
                </c:pt>
                <c:pt idx="264836">
                  <c:v>6.00537</c:v>
                </c:pt>
                <c:pt idx="264837">
                  <c:v>6.0054</c:v>
                </c:pt>
                <c:pt idx="264838">
                  <c:v>6.00542</c:v>
                </c:pt>
                <c:pt idx="264839">
                  <c:v>6.00544</c:v>
                </c:pt>
                <c:pt idx="264840">
                  <c:v>6.00547</c:v>
                </c:pt>
                <c:pt idx="264841">
                  <c:v>6.00549</c:v>
                </c:pt>
                <c:pt idx="264842">
                  <c:v>6.00551</c:v>
                </c:pt>
                <c:pt idx="264843">
                  <c:v>6.00553</c:v>
                </c:pt>
                <c:pt idx="264844">
                  <c:v>6.00556</c:v>
                </c:pt>
                <c:pt idx="264845">
                  <c:v>6.00558</c:v>
                </c:pt>
                <c:pt idx="264846">
                  <c:v>6.0056</c:v>
                </c:pt>
                <c:pt idx="264847">
                  <c:v>6.00562</c:v>
                </c:pt>
                <c:pt idx="264848">
                  <c:v>6.00565</c:v>
                </c:pt>
                <c:pt idx="264849">
                  <c:v>6.00567</c:v>
                </c:pt>
                <c:pt idx="264850">
                  <c:v>6.00569</c:v>
                </c:pt>
                <c:pt idx="264851">
                  <c:v>6.00571</c:v>
                </c:pt>
                <c:pt idx="264852">
                  <c:v>6.00574</c:v>
                </c:pt>
                <c:pt idx="264853">
                  <c:v>6.00576</c:v>
                </c:pt>
                <c:pt idx="264854">
                  <c:v>6.00578</c:v>
                </c:pt>
                <c:pt idx="264855">
                  <c:v>6.0058</c:v>
                </c:pt>
                <c:pt idx="264856">
                  <c:v>6.00583</c:v>
                </c:pt>
                <c:pt idx="264857">
                  <c:v>6.00585</c:v>
                </c:pt>
                <c:pt idx="264858">
                  <c:v>6.00587</c:v>
                </c:pt>
                <c:pt idx="264859">
                  <c:v>6.0059</c:v>
                </c:pt>
                <c:pt idx="264860">
                  <c:v>6.00592</c:v>
                </c:pt>
                <c:pt idx="264861">
                  <c:v>6.00594</c:v>
                </c:pt>
                <c:pt idx="264862">
                  <c:v>6.00596</c:v>
                </c:pt>
                <c:pt idx="264863">
                  <c:v>6.00599</c:v>
                </c:pt>
                <c:pt idx="264864">
                  <c:v>6.00601</c:v>
                </c:pt>
                <c:pt idx="264865">
                  <c:v>6.00603</c:v>
                </c:pt>
                <c:pt idx="264866">
                  <c:v>6.00605</c:v>
                </c:pt>
                <c:pt idx="264867">
                  <c:v>6.00608</c:v>
                </c:pt>
                <c:pt idx="264868">
                  <c:v>6.0061</c:v>
                </c:pt>
                <c:pt idx="264869">
                  <c:v>6.00612</c:v>
                </c:pt>
                <c:pt idx="264870">
                  <c:v>6.00615</c:v>
                </c:pt>
                <c:pt idx="264871">
                  <c:v>6.00617</c:v>
                </c:pt>
                <c:pt idx="264872">
                  <c:v>6.00619</c:v>
                </c:pt>
                <c:pt idx="264873">
                  <c:v>6.00621</c:v>
                </c:pt>
                <c:pt idx="264874">
                  <c:v>6.00624</c:v>
                </c:pt>
                <c:pt idx="264875">
                  <c:v>6.00626</c:v>
                </c:pt>
                <c:pt idx="264876">
                  <c:v>6.00628</c:v>
                </c:pt>
                <c:pt idx="264877">
                  <c:v>6.0063</c:v>
                </c:pt>
                <c:pt idx="264878">
                  <c:v>6.00633</c:v>
                </c:pt>
                <c:pt idx="264879">
                  <c:v>6.00635</c:v>
                </c:pt>
                <c:pt idx="264880">
                  <c:v>6.00637</c:v>
                </c:pt>
                <c:pt idx="264881">
                  <c:v>6.0064</c:v>
                </c:pt>
                <c:pt idx="264882">
                  <c:v>6.00642</c:v>
                </c:pt>
                <c:pt idx="264883">
                  <c:v>6.00644</c:v>
                </c:pt>
                <c:pt idx="264884">
                  <c:v>6.00646</c:v>
                </c:pt>
                <c:pt idx="264885">
                  <c:v>6.00648</c:v>
                </c:pt>
                <c:pt idx="264886">
                  <c:v>6.00651</c:v>
                </c:pt>
                <c:pt idx="264887">
                  <c:v>6.00653</c:v>
                </c:pt>
                <c:pt idx="264888">
                  <c:v>6.00655</c:v>
                </c:pt>
                <c:pt idx="264889">
                  <c:v>6.00658</c:v>
                </c:pt>
                <c:pt idx="264890">
                  <c:v>6.0066</c:v>
                </c:pt>
                <c:pt idx="264891">
                  <c:v>6.00662</c:v>
                </c:pt>
                <c:pt idx="264892">
                  <c:v>6.00664</c:v>
                </c:pt>
                <c:pt idx="264893">
                  <c:v>6.00667</c:v>
                </c:pt>
                <c:pt idx="264894">
                  <c:v>6.00669</c:v>
                </c:pt>
                <c:pt idx="264895">
                  <c:v>6.00671</c:v>
                </c:pt>
                <c:pt idx="264896">
                  <c:v>6.00673</c:v>
                </c:pt>
                <c:pt idx="264897">
                  <c:v>6.00676</c:v>
                </c:pt>
                <c:pt idx="264898">
                  <c:v>6.00678</c:v>
                </c:pt>
                <c:pt idx="264899">
                  <c:v>6.0068</c:v>
                </c:pt>
                <c:pt idx="264900">
                  <c:v>6.00683</c:v>
                </c:pt>
                <c:pt idx="264901">
                  <c:v>6.00685</c:v>
                </c:pt>
                <c:pt idx="264902">
                  <c:v>6.00687</c:v>
                </c:pt>
                <c:pt idx="264903">
                  <c:v>6.00689</c:v>
                </c:pt>
                <c:pt idx="264904">
                  <c:v>6.00692</c:v>
                </c:pt>
                <c:pt idx="264905">
                  <c:v>6.00694</c:v>
                </c:pt>
                <c:pt idx="264906">
                  <c:v>6.00696</c:v>
                </c:pt>
                <c:pt idx="264907">
                  <c:v>6.00698</c:v>
                </c:pt>
                <c:pt idx="264908">
                  <c:v>6.00701</c:v>
                </c:pt>
                <c:pt idx="264909">
                  <c:v>6.00703</c:v>
                </c:pt>
                <c:pt idx="264910">
                  <c:v>6.00705</c:v>
                </c:pt>
                <c:pt idx="264911">
                  <c:v>6.00708</c:v>
                </c:pt>
                <c:pt idx="264912">
                  <c:v>6.0071</c:v>
                </c:pt>
                <c:pt idx="264913">
                  <c:v>6.00712</c:v>
                </c:pt>
                <c:pt idx="264914">
                  <c:v>6.00714</c:v>
                </c:pt>
                <c:pt idx="264915">
                  <c:v>6.00717</c:v>
                </c:pt>
                <c:pt idx="264916">
                  <c:v>6.00719</c:v>
                </c:pt>
                <c:pt idx="264917">
                  <c:v>6.00721</c:v>
                </c:pt>
                <c:pt idx="264918">
                  <c:v>6.00723</c:v>
                </c:pt>
                <c:pt idx="264919">
                  <c:v>6.00726</c:v>
                </c:pt>
                <c:pt idx="264920">
                  <c:v>6.00728</c:v>
                </c:pt>
                <c:pt idx="264921">
                  <c:v>6.0073</c:v>
                </c:pt>
                <c:pt idx="264922">
                  <c:v>6.00732</c:v>
                </c:pt>
                <c:pt idx="264923">
                  <c:v>6.00735</c:v>
                </c:pt>
                <c:pt idx="264924">
                  <c:v>6.00737</c:v>
                </c:pt>
                <c:pt idx="264925">
                  <c:v>6.00739</c:v>
                </c:pt>
                <c:pt idx="264926">
                  <c:v>6.00741</c:v>
                </c:pt>
                <c:pt idx="264927">
                  <c:v>6.00744</c:v>
                </c:pt>
                <c:pt idx="264928">
                  <c:v>6.00746</c:v>
                </c:pt>
                <c:pt idx="264929">
                  <c:v>6.00748</c:v>
                </c:pt>
                <c:pt idx="264930">
                  <c:v>6.00751</c:v>
                </c:pt>
                <c:pt idx="264931">
                  <c:v>6.00753</c:v>
                </c:pt>
                <c:pt idx="264932">
                  <c:v>6.00755</c:v>
                </c:pt>
                <c:pt idx="264933">
                  <c:v>6.00757</c:v>
                </c:pt>
                <c:pt idx="264934">
                  <c:v>6.0076</c:v>
                </c:pt>
                <c:pt idx="264935">
                  <c:v>6.00762</c:v>
                </c:pt>
                <c:pt idx="264936">
                  <c:v>6.00764</c:v>
                </c:pt>
                <c:pt idx="264937">
                  <c:v>6.00766</c:v>
                </c:pt>
                <c:pt idx="264938">
                  <c:v>6.00769</c:v>
                </c:pt>
                <c:pt idx="264939">
                  <c:v>6.00771</c:v>
                </c:pt>
                <c:pt idx="264940">
                  <c:v>6.00773</c:v>
                </c:pt>
                <c:pt idx="264941">
                  <c:v>6.00776</c:v>
                </c:pt>
                <c:pt idx="264942">
                  <c:v>6.00778</c:v>
                </c:pt>
                <c:pt idx="264943">
                  <c:v>6.0078</c:v>
                </c:pt>
                <c:pt idx="264944">
                  <c:v>6.00782</c:v>
                </c:pt>
                <c:pt idx="264945">
                  <c:v>6.00785</c:v>
                </c:pt>
                <c:pt idx="264946">
                  <c:v>6.00787</c:v>
                </c:pt>
                <c:pt idx="264947">
                  <c:v>6.00789</c:v>
                </c:pt>
                <c:pt idx="264948">
                  <c:v>6.00791</c:v>
                </c:pt>
                <c:pt idx="264949">
                  <c:v>6.00794</c:v>
                </c:pt>
                <c:pt idx="264950">
                  <c:v>6.00796</c:v>
                </c:pt>
                <c:pt idx="264951">
                  <c:v>6.00798</c:v>
                </c:pt>
                <c:pt idx="264952">
                  <c:v>6.008</c:v>
                </c:pt>
                <c:pt idx="264953">
                  <c:v>6.00803</c:v>
                </c:pt>
                <c:pt idx="264954">
                  <c:v>6.00805</c:v>
                </c:pt>
                <c:pt idx="264955">
                  <c:v>6.00807</c:v>
                </c:pt>
                <c:pt idx="264956">
                  <c:v>6.00809</c:v>
                </c:pt>
                <c:pt idx="264957">
                  <c:v>6.00812</c:v>
                </c:pt>
                <c:pt idx="264958">
                  <c:v>6.00814</c:v>
                </c:pt>
                <c:pt idx="264959">
                  <c:v>6.00816</c:v>
                </c:pt>
                <c:pt idx="264960">
                  <c:v>6.00819</c:v>
                </c:pt>
                <c:pt idx="264961">
                  <c:v>6.00821</c:v>
                </c:pt>
                <c:pt idx="264962">
                  <c:v>6.00823</c:v>
                </c:pt>
                <c:pt idx="264963">
                  <c:v>6.00825</c:v>
                </c:pt>
                <c:pt idx="264964">
                  <c:v>6.00828</c:v>
                </c:pt>
                <c:pt idx="264965">
                  <c:v>6.0083</c:v>
                </c:pt>
                <c:pt idx="264966">
                  <c:v>6.00832</c:v>
                </c:pt>
                <c:pt idx="264967">
                  <c:v>6.00835</c:v>
                </c:pt>
                <c:pt idx="264968">
                  <c:v>6.00837</c:v>
                </c:pt>
                <c:pt idx="264969">
                  <c:v>6.00839</c:v>
                </c:pt>
                <c:pt idx="264970">
                  <c:v>6.00841</c:v>
                </c:pt>
                <c:pt idx="264971">
                  <c:v>6.00844</c:v>
                </c:pt>
                <c:pt idx="264972">
                  <c:v>6.00846</c:v>
                </c:pt>
                <c:pt idx="264973">
                  <c:v>6.00848</c:v>
                </c:pt>
                <c:pt idx="264974">
                  <c:v>6.0085</c:v>
                </c:pt>
                <c:pt idx="264975">
                  <c:v>6.00853</c:v>
                </c:pt>
                <c:pt idx="264976">
                  <c:v>6.00855</c:v>
                </c:pt>
                <c:pt idx="264977">
                  <c:v>6.00857</c:v>
                </c:pt>
                <c:pt idx="264978">
                  <c:v>6.00859</c:v>
                </c:pt>
                <c:pt idx="264979">
                  <c:v>6.00862</c:v>
                </c:pt>
                <c:pt idx="264980">
                  <c:v>6.00864</c:v>
                </c:pt>
                <c:pt idx="264981">
                  <c:v>6.00866</c:v>
                </c:pt>
                <c:pt idx="264982">
                  <c:v>6.00868</c:v>
                </c:pt>
                <c:pt idx="264983">
                  <c:v>6.00871</c:v>
                </c:pt>
                <c:pt idx="264984">
                  <c:v>6.00873</c:v>
                </c:pt>
                <c:pt idx="264985">
                  <c:v>6.00875</c:v>
                </c:pt>
                <c:pt idx="264986">
                  <c:v>6.00878</c:v>
                </c:pt>
                <c:pt idx="264987">
                  <c:v>6.0088</c:v>
                </c:pt>
                <c:pt idx="264988">
                  <c:v>6.00882</c:v>
                </c:pt>
                <c:pt idx="264989">
                  <c:v>6.00884</c:v>
                </c:pt>
                <c:pt idx="264990">
                  <c:v>6.00887</c:v>
                </c:pt>
                <c:pt idx="264991">
                  <c:v>6.00889</c:v>
                </c:pt>
                <c:pt idx="264992">
                  <c:v>6.00891</c:v>
                </c:pt>
                <c:pt idx="264993">
                  <c:v>6.00893</c:v>
                </c:pt>
                <c:pt idx="264994">
                  <c:v>6.00896</c:v>
                </c:pt>
                <c:pt idx="264995">
                  <c:v>6.00898</c:v>
                </c:pt>
                <c:pt idx="264996">
                  <c:v>6.009</c:v>
                </c:pt>
                <c:pt idx="264997">
                  <c:v>6.00903</c:v>
                </c:pt>
                <c:pt idx="264998">
                  <c:v>6.00905</c:v>
                </c:pt>
                <c:pt idx="264999">
                  <c:v>6.00907</c:v>
                </c:pt>
                <c:pt idx="265000">
                  <c:v>6.00909</c:v>
                </c:pt>
                <c:pt idx="265001">
                  <c:v>6.00912</c:v>
                </c:pt>
                <c:pt idx="265002">
                  <c:v>6.00914</c:v>
                </c:pt>
                <c:pt idx="265003">
                  <c:v>6.00916</c:v>
                </c:pt>
                <c:pt idx="265004">
                  <c:v>6.00918</c:v>
                </c:pt>
                <c:pt idx="265005">
                  <c:v>6.00921</c:v>
                </c:pt>
                <c:pt idx="265006">
                  <c:v>6.00923</c:v>
                </c:pt>
                <c:pt idx="265007">
                  <c:v>6.00925</c:v>
                </c:pt>
                <c:pt idx="265008">
                  <c:v>6.00927</c:v>
                </c:pt>
                <c:pt idx="265009">
                  <c:v>6.0093</c:v>
                </c:pt>
                <c:pt idx="265010">
                  <c:v>6.00932</c:v>
                </c:pt>
                <c:pt idx="265011">
                  <c:v>6.00934</c:v>
                </c:pt>
                <c:pt idx="265012">
                  <c:v>6.00936</c:v>
                </c:pt>
                <c:pt idx="265013">
                  <c:v>6.00939</c:v>
                </c:pt>
                <c:pt idx="265014">
                  <c:v>6.00941</c:v>
                </c:pt>
                <c:pt idx="265015">
                  <c:v>6.00943</c:v>
                </c:pt>
                <c:pt idx="265016">
                  <c:v>6.00946</c:v>
                </c:pt>
                <c:pt idx="265017">
                  <c:v>6.00948</c:v>
                </c:pt>
                <c:pt idx="265018">
                  <c:v>6.0095</c:v>
                </c:pt>
                <c:pt idx="265019">
                  <c:v>6.00952</c:v>
                </c:pt>
                <c:pt idx="265020">
                  <c:v>6.00955</c:v>
                </c:pt>
                <c:pt idx="265021">
                  <c:v>6.00957</c:v>
                </c:pt>
                <c:pt idx="265022">
                  <c:v>6.00959</c:v>
                </c:pt>
                <c:pt idx="265023">
                  <c:v>6.00962</c:v>
                </c:pt>
                <c:pt idx="265024">
                  <c:v>6.00964</c:v>
                </c:pt>
                <c:pt idx="265025">
                  <c:v>6.00966</c:v>
                </c:pt>
                <c:pt idx="265026">
                  <c:v>6.00968</c:v>
                </c:pt>
                <c:pt idx="265027">
                  <c:v>6.00971</c:v>
                </c:pt>
                <c:pt idx="265028">
                  <c:v>6.00973</c:v>
                </c:pt>
                <c:pt idx="265029">
                  <c:v>6.00975</c:v>
                </c:pt>
                <c:pt idx="265030">
                  <c:v>6.00977</c:v>
                </c:pt>
                <c:pt idx="265031">
                  <c:v>6.0098</c:v>
                </c:pt>
                <c:pt idx="265032">
                  <c:v>6.00982</c:v>
                </c:pt>
                <c:pt idx="265033">
                  <c:v>6.00984</c:v>
                </c:pt>
                <c:pt idx="265034">
                  <c:v>6.00986</c:v>
                </c:pt>
                <c:pt idx="265035">
                  <c:v>6.00989</c:v>
                </c:pt>
                <c:pt idx="265036">
                  <c:v>6.00991</c:v>
                </c:pt>
                <c:pt idx="265037">
                  <c:v>6.00993</c:v>
                </c:pt>
                <c:pt idx="265038">
                  <c:v>6.00995</c:v>
                </c:pt>
                <c:pt idx="265039">
                  <c:v>6.00998</c:v>
                </c:pt>
                <c:pt idx="265040">
                  <c:v>6.01</c:v>
                </c:pt>
                <c:pt idx="265041">
                  <c:v>6.01002</c:v>
                </c:pt>
                <c:pt idx="265042">
                  <c:v>6.01004</c:v>
                </c:pt>
                <c:pt idx="265043">
                  <c:v>6.01007</c:v>
                </c:pt>
                <c:pt idx="265044">
                  <c:v>6.01009</c:v>
                </c:pt>
                <c:pt idx="265045">
                  <c:v>6.01011</c:v>
                </c:pt>
                <c:pt idx="265046">
                  <c:v>6.01014</c:v>
                </c:pt>
                <c:pt idx="265047">
                  <c:v>6.01016</c:v>
                </c:pt>
                <c:pt idx="265048">
                  <c:v>6.01018</c:v>
                </c:pt>
                <c:pt idx="265049">
                  <c:v>6.0102</c:v>
                </c:pt>
                <c:pt idx="265050">
                  <c:v>6.01023</c:v>
                </c:pt>
                <c:pt idx="265051">
                  <c:v>6.01025</c:v>
                </c:pt>
                <c:pt idx="265052">
                  <c:v>6.01027</c:v>
                </c:pt>
                <c:pt idx="265053">
                  <c:v>6.0103</c:v>
                </c:pt>
                <c:pt idx="265054">
                  <c:v>6.01032</c:v>
                </c:pt>
                <c:pt idx="265055">
                  <c:v>6.01034</c:v>
                </c:pt>
                <c:pt idx="265056">
                  <c:v>6.01036</c:v>
                </c:pt>
                <c:pt idx="265057">
                  <c:v>6.01039</c:v>
                </c:pt>
                <c:pt idx="265058">
                  <c:v>6.01041</c:v>
                </c:pt>
                <c:pt idx="265059">
                  <c:v>6.01043</c:v>
                </c:pt>
                <c:pt idx="265060">
                  <c:v>6.01045</c:v>
                </c:pt>
                <c:pt idx="265061">
                  <c:v>6.01048</c:v>
                </c:pt>
                <c:pt idx="265062">
                  <c:v>6.0105</c:v>
                </c:pt>
                <c:pt idx="265063">
                  <c:v>6.01052</c:v>
                </c:pt>
                <c:pt idx="265064">
                  <c:v>6.01054</c:v>
                </c:pt>
                <c:pt idx="265065">
                  <c:v>6.01057</c:v>
                </c:pt>
                <c:pt idx="265066">
                  <c:v>6.01059</c:v>
                </c:pt>
                <c:pt idx="265067">
                  <c:v>6.01061</c:v>
                </c:pt>
                <c:pt idx="265068">
                  <c:v>6.01063</c:v>
                </c:pt>
                <c:pt idx="265069">
                  <c:v>6.01066</c:v>
                </c:pt>
                <c:pt idx="265070">
                  <c:v>6.01068</c:v>
                </c:pt>
                <c:pt idx="265071">
                  <c:v>6.0107</c:v>
                </c:pt>
                <c:pt idx="265072">
                  <c:v>6.01073</c:v>
                </c:pt>
                <c:pt idx="265073">
                  <c:v>6.01075</c:v>
                </c:pt>
                <c:pt idx="265074">
                  <c:v>6.01077</c:v>
                </c:pt>
                <c:pt idx="265075">
                  <c:v>6.01079</c:v>
                </c:pt>
                <c:pt idx="265076">
                  <c:v>6.01082</c:v>
                </c:pt>
                <c:pt idx="265077">
                  <c:v>6.01084</c:v>
                </c:pt>
                <c:pt idx="265078">
                  <c:v>6.01086</c:v>
                </c:pt>
                <c:pt idx="265079">
                  <c:v>6.01088</c:v>
                </c:pt>
                <c:pt idx="265080">
                  <c:v>6.01091</c:v>
                </c:pt>
                <c:pt idx="265081">
                  <c:v>6.01093</c:v>
                </c:pt>
                <c:pt idx="265082">
                  <c:v>6.01095</c:v>
                </c:pt>
                <c:pt idx="265083">
                  <c:v>6.01098</c:v>
                </c:pt>
                <c:pt idx="265084">
                  <c:v>6.011</c:v>
                </c:pt>
                <c:pt idx="265085">
                  <c:v>6.01102</c:v>
                </c:pt>
                <c:pt idx="265086">
                  <c:v>6.01104</c:v>
                </c:pt>
                <c:pt idx="265087">
                  <c:v>6.01107</c:v>
                </c:pt>
                <c:pt idx="265088">
                  <c:v>6.01109</c:v>
                </c:pt>
                <c:pt idx="265089">
                  <c:v>6.01111</c:v>
                </c:pt>
                <c:pt idx="265090">
                  <c:v>6.01113</c:v>
                </c:pt>
                <c:pt idx="265091">
                  <c:v>6.01116</c:v>
                </c:pt>
                <c:pt idx="265092">
                  <c:v>6.01118</c:v>
                </c:pt>
                <c:pt idx="265093">
                  <c:v>6.0112</c:v>
                </c:pt>
                <c:pt idx="265094">
                  <c:v>6.01122</c:v>
                </c:pt>
                <c:pt idx="265095">
                  <c:v>6.01125</c:v>
                </c:pt>
                <c:pt idx="265096">
                  <c:v>6.01127</c:v>
                </c:pt>
                <c:pt idx="265097">
                  <c:v>6.01129</c:v>
                </c:pt>
                <c:pt idx="265098">
                  <c:v>6.01131</c:v>
                </c:pt>
                <c:pt idx="265099">
                  <c:v>6.01134</c:v>
                </c:pt>
                <c:pt idx="265100">
                  <c:v>6.01136</c:v>
                </c:pt>
                <c:pt idx="265101">
                  <c:v>6.01138</c:v>
                </c:pt>
                <c:pt idx="265102">
                  <c:v>6.01141</c:v>
                </c:pt>
                <c:pt idx="265103">
                  <c:v>6.01143</c:v>
                </c:pt>
                <c:pt idx="265104">
                  <c:v>6.01145</c:v>
                </c:pt>
                <c:pt idx="265105">
                  <c:v>6.01147</c:v>
                </c:pt>
                <c:pt idx="265106">
                  <c:v>6.0115</c:v>
                </c:pt>
                <c:pt idx="265107">
                  <c:v>6.01152</c:v>
                </c:pt>
                <c:pt idx="265108">
                  <c:v>6.01154</c:v>
                </c:pt>
                <c:pt idx="265109">
                  <c:v>6.01157</c:v>
                </c:pt>
                <c:pt idx="265110">
                  <c:v>6.01159</c:v>
                </c:pt>
                <c:pt idx="265111">
                  <c:v>6.01161</c:v>
                </c:pt>
                <c:pt idx="265112">
                  <c:v>6.01163</c:v>
                </c:pt>
                <c:pt idx="265113">
                  <c:v>6.01166</c:v>
                </c:pt>
                <c:pt idx="265114">
                  <c:v>6.01168</c:v>
                </c:pt>
                <c:pt idx="265115">
                  <c:v>6.0117</c:v>
                </c:pt>
                <c:pt idx="265116">
                  <c:v>6.01172</c:v>
                </c:pt>
                <c:pt idx="265117">
                  <c:v>6.01175</c:v>
                </c:pt>
                <c:pt idx="265118">
                  <c:v>6.01177</c:v>
                </c:pt>
                <c:pt idx="265119">
                  <c:v>6.01179</c:v>
                </c:pt>
                <c:pt idx="265120">
                  <c:v>6.01181</c:v>
                </c:pt>
                <c:pt idx="265121">
                  <c:v>6.01184</c:v>
                </c:pt>
                <c:pt idx="265122">
                  <c:v>6.01186</c:v>
                </c:pt>
                <c:pt idx="265123">
                  <c:v>6.01188</c:v>
                </c:pt>
                <c:pt idx="265124">
                  <c:v>6.0119</c:v>
                </c:pt>
                <c:pt idx="265125">
                  <c:v>6.01193</c:v>
                </c:pt>
                <c:pt idx="265126">
                  <c:v>6.01195</c:v>
                </c:pt>
                <c:pt idx="265127">
                  <c:v>6.01197</c:v>
                </c:pt>
                <c:pt idx="265128">
                  <c:v>6.01199</c:v>
                </c:pt>
                <c:pt idx="265129">
                  <c:v>6.01202</c:v>
                </c:pt>
                <c:pt idx="265130">
                  <c:v>6.01204</c:v>
                </c:pt>
                <c:pt idx="265131">
                  <c:v>6.01206</c:v>
                </c:pt>
                <c:pt idx="265132">
                  <c:v>6.01209</c:v>
                </c:pt>
                <c:pt idx="265133">
                  <c:v>6.01211</c:v>
                </c:pt>
                <c:pt idx="265134">
                  <c:v>6.01213</c:v>
                </c:pt>
                <c:pt idx="265135">
                  <c:v>6.01215</c:v>
                </c:pt>
                <c:pt idx="265136">
                  <c:v>6.01218</c:v>
                </c:pt>
                <c:pt idx="265137">
                  <c:v>6.0122</c:v>
                </c:pt>
                <c:pt idx="265138">
                  <c:v>6.01222</c:v>
                </c:pt>
                <c:pt idx="265139">
                  <c:v>6.01225</c:v>
                </c:pt>
                <c:pt idx="265140">
                  <c:v>6.01227</c:v>
                </c:pt>
                <c:pt idx="265141">
                  <c:v>6.01229</c:v>
                </c:pt>
                <c:pt idx="265142">
                  <c:v>6.01231</c:v>
                </c:pt>
                <c:pt idx="265143">
                  <c:v>6.01234</c:v>
                </c:pt>
                <c:pt idx="265144">
                  <c:v>6.01236</c:v>
                </c:pt>
                <c:pt idx="265145">
                  <c:v>6.01238</c:v>
                </c:pt>
                <c:pt idx="265146">
                  <c:v>6.0124</c:v>
                </c:pt>
                <c:pt idx="265147">
                  <c:v>6.01243</c:v>
                </c:pt>
                <c:pt idx="265148">
                  <c:v>6.01245</c:v>
                </c:pt>
                <c:pt idx="265149">
                  <c:v>6.01247</c:v>
                </c:pt>
                <c:pt idx="265150">
                  <c:v>6.01249</c:v>
                </c:pt>
                <c:pt idx="265151">
                  <c:v>6.01252</c:v>
                </c:pt>
                <c:pt idx="265152">
                  <c:v>6.01254</c:v>
                </c:pt>
                <c:pt idx="265153">
                  <c:v>6.01256</c:v>
                </c:pt>
                <c:pt idx="265154">
                  <c:v>6.01258</c:v>
                </c:pt>
                <c:pt idx="265155">
                  <c:v>6.01261</c:v>
                </c:pt>
                <c:pt idx="265156">
                  <c:v>6.01263</c:v>
                </c:pt>
                <c:pt idx="265157">
                  <c:v>6.01265</c:v>
                </c:pt>
                <c:pt idx="265158">
                  <c:v>6.01268</c:v>
                </c:pt>
                <c:pt idx="265159">
                  <c:v>6.0127</c:v>
                </c:pt>
                <c:pt idx="265160">
                  <c:v>6.01272</c:v>
                </c:pt>
                <c:pt idx="265161">
                  <c:v>6.01274</c:v>
                </c:pt>
                <c:pt idx="265162">
                  <c:v>6.01277</c:v>
                </c:pt>
                <c:pt idx="265163">
                  <c:v>6.01279</c:v>
                </c:pt>
                <c:pt idx="265164">
                  <c:v>6.01281</c:v>
                </c:pt>
                <c:pt idx="265165">
                  <c:v>6.01283</c:v>
                </c:pt>
                <c:pt idx="265166">
                  <c:v>6.01286</c:v>
                </c:pt>
                <c:pt idx="265167">
                  <c:v>6.01288</c:v>
                </c:pt>
                <c:pt idx="265168">
                  <c:v>6.0129</c:v>
                </c:pt>
                <c:pt idx="265169">
                  <c:v>6.01293</c:v>
                </c:pt>
                <c:pt idx="265170">
                  <c:v>6.01295</c:v>
                </c:pt>
                <c:pt idx="265171">
                  <c:v>6.01297</c:v>
                </c:pt>
                <c:pt idx="265172">
                  <c:v>6.01299</c:v>
                </c:pt>
                <c:pt idx="265173">
                  <c:v>6.01302</c:v>
                </c:pt>
                <c:pt idx="265174">
                  <c:v>6.01304</c:v>
                </c:pt>
                <c:pt idx="265175">
                  <c:v>6.01306</c:v>
                </c:pt>
                <c:pt idx="265176">
                  <c:v>6.01308</c:v>
                </c:pt>
                <c:pt idx="265177">
                  <c:v>6.01311</c:v>
                </c:pt>
                <c:pt idx="265178">
                  <c:v>6.01313</c:v>
                </c:pt>
                <c:pt idx="265179">
                  <c:v>6.01315</c:v>
                </c:pt>
                <c:pt idx="265180">
                  <c:v>6.01318</c:v>
                </c:pt>
                <c:pt idx="265181">
                  <c:v>6.0132</c:v>
                </c:pt>
                <c:pt idx="265182">
                  <c:v>6.01322</c:v>
                </c:pt>
                <c:pt idx="265183">
                  <c:v>6.01324</c:v>
                </c:pt>
                <c:pt idx="265184">
                  <c:v>6.01326</c:v>
                </c:pt>
                <c:pt idx="265185">
                  <c:v>6.01329</c:v>
                </c:pt>
                <c:pt idx="265186">
                  <c:v>6.01331</c:v>
                </c:pt>
                <c:pt idx="265187">
                  <c:v>6.01333</c:v>
                </c:pt>
                <c:pt idx="265188">
                  <c:v>6.01336</c:v>
                </c:pt>
                <c:pt idx="265189">
                  <c:v>6.01338</c:v>
                </c:pt>
                <c:pt idx="265190">
                  <c:v>6.0134</c:v>
                </c:pt>
                <c:pt idx="265191">
                  <c:v>6.01342</c:v>
                </c:pt>
                <c:pt idx="265192">
                  <c:v>6.01345</c:v>
                </c:pt>
                <c:pt idx="265193">
                  <c:v>6.01347</c:v>
                </c:pt>
                <c:pt idx="265194">
                  <c:v>6.01349</c:v>
                </c:pt>
                <c:pt idx="265195">
                  <c:v>6.01351</c:v>
                </c:pt>
                <c:pt idx="265196">
                  <c:v>6.01354</c:v>
                </c:pt>
                <c:pt idx="265197">
                  <c:v>6.01356</c:v>
                </c:pt>
                <c:pt idx="265198">
                  <c:v>6.01358</c:v>
                </c:pt>
                <c:pt idx="265199">
                  <c:v>6.01361</c:v>
                </c:pt>
                <c:pt idx="265200">
                  <c:v>6.01363</c:v>
                </c:pt>
                <c:pt idx="265201">
                  <c:v>6.01365</c:v>
                </c:pt>
                <c:pt idx="265202">
                  <c:v>6.01367</c:v>
                </c:pt>
                <c:pt idx="265203">
                  <c:v>6.0137</c:v>
                </c:pt>
                <c:pt idx="265204">
                  <c:v>6.01372</c:v>
                </c:pt>
                <c:pt idx="265205">
                  <c:v>6.01374</c:v>
                </c:pt>
                <c:pt idx="265206">
                  <c:v>6.01376</c:v>
                </c:pt>
                <c:pt idx="265207">
                  <c:v>6.01379</c:v>
                </c:pt>
                <c:pt idx="265208">
                  <c:v>6.01381</c:v>
                </c:pt>
                <c:pt idx="265209">
                  <c:v>6.01383</c:v>
                </c:pt>
                <c:pt idx="265210">
                  <c:v>6.01386</c:v>
                </c:pt>
                <c:pt idx="265211">
                  <c:v>6.01388</c:v>
                </c:pt>
                <c:pt idx="265212">
                  <c:v>6.0139</c:v>
                </c:pt>
                <c:pt idx="265213">
                  <c:v>6.01392</c:v>
                </c:pt>
                <c:pt idx="265214">
                  <c:v>6.01395</c:v>
                </c:pt>
                <c:pt idx="265215">
                  <c:v>6.01397</c:v>
                </c:pt>
                <c:pt idx="265216">
                  <c:v>6.01399</c:v>
                </c:pt>
                <c:pt idx="265217">
                  <c:v>6.01401</c:v>
                </c:pt>
                <c:pt idx="265218">
                  <c:v>6.01404</c:v>
                </c:pt>
                <c:pt idx="265219">
                  <c:v>6.01406</c:v>
                </c:pt>
                <c:pt idx="265220">
                  <c:v>6.01408</c:v>
                </c:pt>
                <c:pt idx="265221">
                  <c:v>6.0141</c:v>
                </c:pt>
                <c:pt idx="265222">
                  <c:v>6.01413</c:v>
                </c:pt>
                <c:pt idx="265223">
                  <c:v>6.01415</c:v>
                </c:pt>
                <c:pt idx="265224">
                  <c:v>6.01417</c:v>
                </c:pt>
                <c:pt idx="265225">
                  <c:v>6.01419</c:v>
                </c:pt>
                <c:pt idx="265226">
                  <c:v>6.01422</c:v>
                </c:pt>
                <c:pt idx="265227">
                  <c:v>6.01424</c:v>
                </c:pt>
                <c:pt idx="265228">
                  <c:v>6.01426</c:v>
                </c:pt>
                <c:pt idx="265229">
                  <c:v>6.01429</c:v>
                </c:pt>
                <c:pt idx="265230">
                  <c:v>6.01431</c:v>
                </c:pt>
                <c:pt idx="265231">
                  <c:v>6.01433</c:v>
                </c:pt>
                <c:pt idx="265232">
                  <c:v>6.01435</c:v>
                </c:pt>
                <c:pt idx="265233">
                  <c:v>6.01438</c:v>
                </c:pt>
                <c:pt idx="265234">
                  <c:v>6.0144</c:v>
                </c:pt>
                <c:pt idx="265235">
                  <c:v>6.01442</c:v>
                </c:pt>
                <c:pt idx="265236">
                  <c:v>6.01444</c:v>
                </c:pt>
                <c:pt idx="265237">
                  <c:v>6.01447</c:v>
                </c:pt>
                <c:pt idx="265238">
                  <c:v>6.01449</c:v>
                </c:pt>
                <c:pt idx="265239">
                  <c:v>6.01451</c:v>
                </c:pt>
                <c:pt idx="265240">
                  <c:v>6.01454</c:v>
                </c:pt>
                <c:pt idx="265241">
                  <c:v>6.01456</c:v>
                </c:pt>
                <c:pt idx="265242">
                  <c:v>6.01458</c:v>
                </c:pt>
                <c:pt idx="265243">
                  <c:v>6.0146</c:v>
                </c:pt>
                <c:pt idx="265244">
                  <c:v>6.01463</c:v>
                </c:pt>
                <c:pt idx="265245">
                  <c:v>6.01465</c:v>
                </c:pt>
                <c:pt idx="265246">
                  <c:v>6.01467</c:v>
                </c:pt>
                <c:pt idx="265247">
                  <c:v>6.01469</c:v>
                </c:pt>
                <c:pt idx="265248">
                  <c:v>6.01472</c:v>
                </c:pt>
                <c:pt idx="265249">
                  <c:v>6.01474</c:v>
                </c:pt>
                <c:pt idx="265250">
                  <c:v>6.01476</c:v>
                </c:pt>
                <c:pt idx="265251">
                  <c:v>6.01478</c:v>
                </c:pt>
                <c:pt idx="265252">
                  <c:v>6.01481</c:v>
                </c:pt>
                <c:pt idx="265253">
                  <c:v>6.01483</c:v>
                </c:pt>
                <c:pt idx="265254">
                  <c:v>6.01485</c:v>
                </c:pt>
                <c:pt idx="265255">
                  <c:v>6.01487</c:v>
                </c:pt>
                <c:pt idx="265256">
                  <c:v>6.0149</c:v>
                </c:pt>
                <c:pt idx="265257">
                  <c:v>6.01492</c:v>
                </c:pt>
                <c:pt idx="265258">
                  <c:v>6.01494</c:v>
                </c:pt>
                <c:pt idx="265259">
                  <c:v>6.01497</c:v>
                </c:pt>
                <c:pt idx="265260">
                  <c:v>6.01499</c:v>
                </c:pt>
                <c:pt idx="265261">
                  <c:v>6.01501</c:v>
                </c:pt>
                <c:pt idx="265262">
                  <c:v>6.01503</c:v>
                </c:pt>
                <c:pt idx="265263">
                  <c:v>6.01506</c:v>
                </c:pt>
                <c:pt idx="265264">
                  <c:v>6.01508</c:v>
                </c:pt>
                <c:pt idx="265265">
                  <c:v>6.0151</c:v>
                </c:pt>
                <c:pt idx="265266">
                  <c:v>6.01513</c:v>
                </c:pt>
                <c:pt idx="265267">
                  <c:v>6.01515</c:v>
                </c:pt>
                <c:pt idx="265268">
                  <c:v>6.01517</c:v>
                </c:pt>
                <c:pt idx="265269">
                  <c:v>6.01519</c:v>
                </c:pt>
                <c:pt idx="265270">
                  <c:v>6.01522</c:v>
                </c:pt>
                <c:pt idx="265271">
                  <c:v>6.01524</c:v>
                </c:pt>
                <c:pt idx="265272">
                  <c:v>6.01526</c:v>
                </c:pt>
                <c:pt idx="265273">
                  <c:v>6.01528</c:v>
                </c:pt>
                <c:pt idx="265274">
                  <c:v>6.01531</c:v>
                </c:pt>
                <c:pt idx="265275">
                  <c:v>6.01533</c:v>
                </c:pt>
                <c:pt idx="265276">
                  <c:v>6.01535</c:v>
                </c:pt>
                <c:pt idx="265277">
                  <c:v>6.01537</c:v>
                </c:pt>
                <c:pt idx="265278">
                  <c:v>6.0154</c:v>
                </c:pt>
                <c:pt idx="265279">
                  <c:v>6.01542</c:v>
                </c:pt>
                <c:pt idx="265280">
                  <c:v>6.01544</c:v>
                </c:pt>
                <c:pt idx="265281">
                  <c:v>6.01546</c:v>
                </c:pt>
                <c:pt idx="265282">
                  <c:v>6.01549</c:v>
                </c:pt>
                <c:pt idx="265283">
                  <c:v>6.01551</c:v>
                </c:pt>
                <c:pt idx="265284">
                  <c:v>6.01553</c:v>
                </c:pt>
                <c:pt idx="265285">
                  <c:v>6.01556</c:v>
                </c:pt>
                <c:pt idx="265286">
                  <c:v>6.01558</c:v>
                </c:pt>
                <c:pt idx="265287">
                  <c:v>6.0156</c:v>
                </c:pt>
                <c:pt idx="265288">
                  <c:v>6.01562</c:v>
                </c:pt>
                <c:pt idx="265289">
                  <c:v>6.01565</c:v>
                </c:pt>
                <c:pt idx="265290">
                  <c:v>6.01567</c:v>
                </c:pt>
                <c:pt idx="265291">
                  <c:v>6.01569</c:v>
                </c:pt>
                <c:pt idx="265292">
                  <c:v>6.01571</c:v>
                </c:pt>
                <c:pt idx="265293">
                  <c:v>6.01574</c:v>
                </c:pt>
                <c:pt idx="265294">
                  <c:v>6.01576</c:v>
                </c:pt>
                <c:pt idx="265295">
                  <c:v>6.01578</c:v>
                </c:pt>
                <c:pt idx="265296">
                  <c:v>6.01581</c:v>
                </c:pt>
                <c:pt idx="265297">
                  <c:v>6.01583</c:v>
                </c:pt>
                <c:pt idx="265298">
                  <c:v>6.01585</c:v>
                </c:pt>
                <c:pt idx="265299">
                  <c:v>6.01587</c:v>
                </c:pt>
                <c:pt idx="265300">
                  <c:v>6.0159</c:v>
                </c:pt>
                <c:pt idx="265301">
                  <c:v>6.01592</c:v>
                </c:pt>
                <c:pt idx="265302">
                  <c:v>6.01594</c:v>
                </c:pt>
                <c:pt idx="265303">
                  <c:v>6.01596</c:v>
                </c:pt>
                <c:pt idx="265304">
                  <c:v>6.01599</c:v>
                </c:pt>
                <c:pt idx="265305">
                  <c:v>6.01601</c:v>
                </c:pt>
                <c:pt idx="265306">
                  <c:v>6.01603</c:v>
                </c:pt>
                <c:pt idx="265307">
                  <c:v>6.01605</c:v>
                </c:pt>
                <c:pt idx="265308">
                  <c:v>6.01608</c:v>
                </c:pt>
                <c:pt idx="265309">
                  <c:v>6.0161</c:v>
                </c:pt>
                <c:pt idx="265310">
                  <c:v>6.01612</c:v>
                </c:pt>
                <c:pt idx="265311">
                  <c:v>6.01614</c:v>
                </c:pt>
                <c:pt idx="265312">
                  <c:v>6.01617</c:v>
                </c:pt>
                <c:pt idx="265313">
                  <c:v>6.01619</c:v>
                </c:pt>
                <c:pt idx="265314">
                  <c:v>6.01621</c:v>
                </c:pt>
                <c:pt idx="265315">
                  <c:v>6.01624</c:v>
                </c:pt>
                <c:pt idx="265316">
                  <c:v>6.01626</c:v>
                </c:pt>
                <c:pt idx="265317">
                  <c:v>6.01628</c:v>
                </c:pt>
                <c:pt idx="265318">
                  <c:v>6.0163</c:v>
                </c:pt>
                <c:pt idx="265319">
                  <c:v>6.01633</c:v>
                </c:pt>
                <c:pt idx="265320">
                  <c:v>6.01635</c:v>
                </c:pt>
                <c:pt idx="265321">
                  <c:v>6.01637</c:v>
                </c:pt>
                <c:pt idx="265322">
                  <c:v>6.0164</c:v>
                </c:pt>
                <c:pt idx="265323">
                  <c:v>6.01642</c:v>
                </c:pt>
                <c:pt idx="265324">
                  <c:v>6.01644</c:v>
                </c:pt>
                <c:pt idx="265325">
                  <c:v>6.01646</c:v>
                </c:pt>
                <c:pt idx="265326">
                  <c:v>6.01649</c:v>
                </c:pt>
                <c:pt idx="265327">
                  <c:v>6.01651</c:v>
                </c:pt>
                <c:pt idx="265328">
                  <c:v>6.01653</c:v>
                </c:pt>
                <c:pt idx="265329">
                  <c:v>6.01655</c:v>
                </c:pt>
                <c:pt idx="265330">
                  <c:v>6.01658</c:v>
                </c:pt>
                <c:pt idx="265331">
                  <c:v>6.0166</c:v>
                </c:pt>
                <c:pt idx="265332">
                  <c:v>6.01662</c:v>
                </c:pt>
                <c:pt idx="265333">
                  <c:v>6.01664</c:v>
                </c:pt>
                <c:pt idx="265334">
                  <c:v>6.01667</c:v>
                </c:pt>
                <c:pt idx="265335">
                  <c:v>6.01669</c:v>
                </c:pt>
                <c:pt idx="265336">
                  <c:v>6.01671</c:v>
                </c:pt>
                <c:pt idx="265337">
                  <c:v>6.01673</c:v>
                </c:pt>
                <c:pt idx="265338">
                  <c:v>6.01676</c:v>
                </c:pt>
                <c:pt idx="265339">
                  <c:v>6.01678</c:v>
                </c:pt>
                <c:pt idx="265340">
                  <c:v>6.0168</c:v>
                </c:pt>
                <c:pt idx="265341">
                  <c:v>6.01682</c:v>
                </c:pt>
                <c:pt idx="265342">
                  <c:v>6.01685</c:v>
                </c:pt>
                <c:pt idx="265343">
                  <c:v>6.01687</c:v>
                </c:pt>
                <c:pt idx="265344">
                  <c:v>6.01689</c:v>
                </c:pt>
                <c:pt idx="265345">
                  <c:v>6.01692</c:v>
                </c:pt>
                <c:pt idx="265346">
                  <c:v>6.01694</c:v>
                </c:pt>
                <c:pt idx="265347">
                  <c:v>6.01696</c:v>
                </c:pt>
                <c:pt idx="265348">
                  <c:v>6.01698</c:v>
                </c:pt>
                <c:pt idx="265349">
                  <c:v>6.01701</c:v>
                </c:pt>
                <c:pt idx="265350">
                  <c:v>6.01703</c:v>
                </c:pt>
                <c:pt idx="265351">
                  <c:v>6.01705</c:v>
                </c:pt>
                <c:pt idx="265352">
                  <c:v>6.01708</c:v>
                </c:pt>
                <c:pt idx="265353">
                  <c:v>6.0171</c:v>
                </c:pt>
                <c:pt idx="265354">
                  <c:v>6.01712</c:v>
                </c:pt>
                <c:pt idx="265355">
                  <c:v>6.01714</c:v>
                </c:pt>
                <c:pt idx="265356">
                  <c:v>6.01717</c:v>
                </c:pt>
                <c:pt idx="265357">
                  <c:v>6.01719</c:v>
                </c:pt>
                <c:pt idx="265358">
                  <c:v>6.01721</c:v>
                </c:pt>
                <c:pt idx="265359">
                  <c:v>6.01723</c:v>
                </c:pt>
                <c:pt idx="265360">
                  <c:v>6.01726</c:v>
                </c:pt>
                <c:pt idx="265361">
                  <c:v>6.01728</c:v>
                </c:pt>
                <c:pt idx="265362">
                  <c:v>6.0173</c:v>
                </c:pt>
                <c:pt idx="265363">
                  <c:v>6.01732</c:v>
                </c:pt>
                <c:pt idx="265364">
                  <c:v>6.01735</c:v>
                </c:pt>
                <c:pt idx="265365">
                  <c:v>6.01737</c:v>
                </c:pt>
                <c:pt idx="265366">
                  <c:v>6.01739</c:v>
                </c:pt>
                <c:pt idx="265367">
                  <c:v>6.01741</c:v>
                </c:pt>
                <c:pt idx="265368">
                  <c:v>6.01744</c:v>
                </c:pt>
                <c:pt idx="265369">
                  <c:v>6.01746</c:v>
                </c:pt>
                <c:pt idx="265370">
                  <c:v>6.01748</c:v>
                </c:pt>
                <c:pt idx="265371">
                  <c:v>6.01751</c:v>
                </c:pt>
                <c:pt idx="265372">
                  <c:v>6.01753</c:v>
                </c:pt>
                <c:pt idx="265373">
                  <c:v>6.01755</c:v>
                </c:pt>
                <c:pt idx="265374">
                  <c:v>6.01757</c:v>
                </c:pt>
                <c:pt idx="265375">
                  <c:v>6.0176</c:v>
                </c:pt>
                <c:pt idx="265376">
                  <c:v>6.01762</c:v>
                </c:pt>
                <c:pt idx="265377">
                  <c:v>6.01764</c:v>
                </c:pt>
                <c:pt idx="265378">
                  <c:v>6.01766</c:v>
                </c:pt>
                <c:pt idx="265379">
                  <c:v>6.01769</c:v>
                </c:pt>
                <c:pt idx="265380">
                  <c:v>6.01771</c:v>
                </c:pt>
                <c:pt idx="265381">
                  <c:v>6.01773</c:v>
                </c:pt>
                <c:pt idx="265382">
                  <c:v>6.01776</c:v>
                </c:pt>
                <c:pt idx="265383">
                  <c:v>6.01778</c:v>
                </c:pt>
                <c:pt idx="265384">
                  <c:v>6.0178</c:v>
                </c:pt>
                <c:pt idx="265385">
                  <c:v>6.01782</c:v>
                </c:pt>
                <c:pt idx="265386">
                  <c:v>6.01785</c:v>
                </c:pt>
                <c:pt idx="265387">
                  <c:v>6.01787</c:v>
                </c:pt>
                <c:pt idx="265388">
                  <c:v>6.01789</c:v>
                </c:pt>
                <c:pt idx="265389">
                  <c:v>6.01791</c:v>
                </c:pt>
                <c:pt idx="265390">
                  <c:v>6.01794</c:v>
                </c:pt>
                <c:pt idx="265391">
                  <c:v>6.01796</c:v>
                </c:pt>
                <c:pt idx="265392">
                  <c:v>6.01798</c:v>
                </c:pt>
                <c:pt idx="265393">
                  <c:v>6.018</c:v>
                </c:pt>
                <c:pt idx="265394">
                  <c:v>6.01803</c:v>
                </c:pt>
                <c:pt idx="265395">
                  <c:v>6.01805</c:v>
                </c:pt>
                <c:pt idx="265396">
                  <c:v>6.01807</c:v>
                </c:pt>
                <c:pt idx="265397">
                  <c:v>6.01809</c:v>
                </c:pt>
                <c:pt idx="265398">
                  <c:v>6.01812</c:v>
                </c:pt>
                <c:pt idx="265399">
                  <c:v>6.01814</c:v>
                </c:pt>
                <c:pt idx="265400">
                  <c:v>6.01816</c:v>
                </c:pt>
                <c:pt idx="265401">
                  <c:v>6.01819</c:v>
                </c:pt>
                <c:pt idx="265402">
                  <c:v>6.01821</c:v>
                </c:pt>
                <c:pt idx="265403">
                  <c:v>6.01823</c:v>
                </c:pt>
                <c:pt idx="265404">
                  <c:v>6.01825</c:v>
                </c:pt>
                <c:pt idx="265405">
                  <c:v>6.01828</c:v>
                </c:pt>
                <c:pt idx="265406">
                  <c:v>6.0183</c:v>
                </c:pt>
                <c:pt idx="265407">
                  <c:v>6.01832</c:v>
                </c:pt>
                <c:pt idx="265408">
                  <c:v>6.01835</c:v>
                </c:pt>
                <c:pt idx="265409">
                  <c:v>6.01837</c:v>
                </c:pt>
                <c:pt idx="265410">
                  <c:v>6.01839</c:v>
                </c:pt>
                <c:pt idx="265411">
                  <c:v>6.01841</c:v>
                </c:pt>
                <c:pt idx="265412">
                  <c:v>6.01844</c:v>
                </c:pt>
                <c:pt idx="265413">
                  <c:v>6.01846</c:v>
                </c:pt>
                <c:pt idx="265414">
                  <c:v>6.01848</c:v>
                </c:pt>
                <c:pt idx="265415">
                  <c:v>6.0185</c:v>
                </c:pt>
                <c:pt idx="265416">
                  <c:v>6.01853</c:v>
                </c:pt>
                <c:pt idx="265417">
                  <c:v>6.01855</c:v>
                </c:pt>
                <c:pt idx="265418">
                  <c:v>6.01857</c:v>
                </c:pt>
                <c:pt idx="265419">
                  <c:v>6.01859</c:v>
                </c:pt>
                <c:pt idx="265420">
                  <c:v>6.01862</c:v>
                </c:pt>
                <c:pt idx="265421">
                  <c:v>6.01864</c:v>
                </c:pt>
                <c:pt idx="265422">
                  <c:v>6.01866</c:v>
                </c:pt>
                <c:pt idx="265423">
                  <c:v>6.01868</c:v>
                </c:pt>
                <c:pt idx="265424">
                  <c:v>6.01871</c:v>
                </c:pt>
                <c:pt idx="265425">
                  <c:v>6.01873</c:v>
                </c:pt>
                <c:pt idx="265426">
                  <c:v>6.01875</c:v>
                </c:pt>
                <c:pt idx="265427">
                  <c:v>6.01878</c:v>
                </c:pt>
                <c:pt idx="265428">
                  <c:v>6.0188</c:v>
                </c:pt>
                <c:pt idx="265429">
                  <c:v>6.01882</c:v>
                </c:pt>
                <c:pt idx="265430">
                  <c:v>6.01884</c:v>
                </c:pt>
                <c:pt idx="265431">
                  <c:v>6.01887</c:v>
                </c:pt>
                <c:pt idx="265432">
                  <c:v>6.01889</c:v>
                </c:pt>
                <c:pt idx="265433">
                  <c:v>6.01891</c:v>
                </c:pt>
                <c:pt idx="265434">
                  <c:v>6.01893</c:v>
                </c:pt>
                <c:pt idx="265435">
                  <c:v>6.01896</c:v>
                </c:pt>
                <c:pt idx="265436">
                  <c:v>6.01898</c:v>
                </c:pt>
                <c:pt idx="265437">
                  <c:v>6.019</c:v>
                </c:pt>
                <c:pt idx="265438">
                  <c:v>6.01903</c:v>
                </c:pt>
                <c:pt idx="265439">
                  <c:v>6.01905</c:v>
                </c:pt>
                <c:pt idx="265440">
                  <c:v>6.01907</c:v>
                </c:pt>
                <c:pt idx="265441">
                  <c:v>6.01909</c:v>
                </c:pt>
                <c:pt idx="265442">
                  <c:v>6.01912</c:v>
                </c:pt>
                <c:pt idx="265443">
                  <c:v>6.01914</c:v>
                </c:pt>
                <c:pt idx="265444">
                  <c:v>6.01916</c:v>
                </c:pt>
                <c:pt idx="265445">
                  <c:v>6.01918</c:v>
                </c:pt>
                <c:pt idx="265446">
                  <c:v>6.01921</c:v>
                </c:pt>
                <c:pt idx="265447">
                  <c:v>6.01923</c:v>
                </c:pt>
                <c:pt idx="265448">
                  <c:v>6.01925</c:v>
                </c:pt>
                <c:pt idx="265449">
                  <c:v>6.01927</c:v>
                </c:pt>
                <c:pt idx="265450">
                  <c:v>6.0193</c:v>
                </c:pt>
                <c:pt idx="265451">
                  <c:v>6.01932</c:v>
                </c:pt>
                <c:pt idx="265452">
                  <c:v>6.01934</c:v>
                </c:pt>
                <c:pt idx="265453">
                  <c:v>6.01936</c:v>
                </c:pt>
                <c:pt idx="265454">
                  <c:v>6.01939</c:v>
                </c:pt>
                <c:pt idx="265455">
                  <c:v>6.01941</c:v>
                </c:pt>
                <c:pt idx="265456">
                  <c:v>6.01943</c:v>
                </c:pt>
                <c:pt idx="265457">
                  <c:v>6.01946</c:v>
                </c:pt>
                <c:pt idx="265458">
                  <c:v>6.01948</c:v>
                </c:pt>
                <c:pt idx="265459">
                  <c:v>6.0195</c:v>
                </c:pt>
                <c:pt idx="265460">
                  <c:v>6.01952</c:v>
                </c:pt>
                <c:pt idx="265461">
                  <c:v>6.01955</c:v>
                </c:pt>
                <c:pt idx="265462">
                  <c:v>6.01957</c:v>
                </c:pt>
                <c:pt idx="265463">
                  <c:v>6.01959</c:v>
                </c:pt>
                <c:pt idx="265464">
                  <c:v>6.01961</c:v>
                </c:pt>
                <c:pt idx="265465">
                  <c:v>6.01964</c:v>
                </c:pt>
                <c:pt idx="265466">
                  <c:v>6.01966</c:v>
                </c:pt>
                <c:pt idx="265467">
                  <c:v>6.01968</c:v>
                </c:pt>
                <c:pt idx="265468">
                  <c:v>6.01971</c:v>
                </c:pt>
                <c:pt idx="265469">
                  <c:v>6.01973</c:v>
                </c:pt>
                <c:pt idx="265470">
                  <c:v>6.01975</c:v>
                </c:pt>
                <c:pt idx="265471">
                  <c:v>6.01977</c:v>
                </c:pt>
                <c:pt idx="265472">
                  <c:v>6.0198</c:v>
                </c:pt>
                <c:pt idx="265473">
                  <c:v>6.01982</c:v>
                </c:pt>
                <c:pt idx="265474">
                  <c:v>6.01984</c:v>
                </c:pt>
                <c:pt idx="265475">
                  <c:v>6.01986</c:v>
                </c:pt>
                <c:pt idx="265476">
                  <c:v>6.01989</c:v>
                </c:pt>
                <c:pt idx="265477">
                  <c:v>6.01991</c:v>
                </c:pt>
                <c:pt idx="265478">
                  <c:v>6.01993</c:v>
                </c:pt>
                <c:pt idx="265479">
                  <c:v>6.01996</c:v>
                </c:pt>
                <c:pt idx="265480">
                  <c:v>6.01998</c:v>
                </c:pt>
                <c:pt idx="265481">
                  <c:v>6.02</c:v>
                </c:pt>
                <c:pt idx="265482">
                  <c:v>6.02002</c:v>
                </c:pt>
                <c:pt idx="265483">
                  <c:v>6.02004</c:v>
                </c:pt>
                <c:pt idx="265484">
                  <c:v>6.02007</c:v>
                </c:pt>
                <c:pt idx="265485">
                  <c:v>6.02009</c:v>
                </c:pt>
                <c:pt idx="265486">
                  <c:v>6.02011</c:v>
                </c:pt>
                <c:pt idx="265487">
                  <c:v>6.02014</c:v>
                </c:pt>
                <c:pt idx="265488">
                  <c:v>6.02016</c:v>
                </c:pt>
                <c:pt idx="265489">
                  <c:v>6.02018</c:v>
                </c:pt>
                <c:pt idx="265490">
                  <c:v>6.0202</c:v>
                </c:pt>
                <c:pt idx="265491">
                  <c:v>6.02023</c:v>
                </c:pt>
                <c:pt idx="265492">
                  <c:v>6.02025</c:v>
                </c:pt>
                <c:pt idx="265493">
                  <c:v>6.02027</c:v>
                </c:pt>
                <c:pt idx="265494">
                  <c:v>6.02029</c:v>
                </c:pt>
                <c:pt idx="265495">
                  <c:v>6.02032</c:v>
                </c:pt>
                <c:pt idx="265496">
                  <c:v>6.02034</c:v>
                </c:pt>
                <c:pt idx="265497">
                  <c:v>6.02036</c:v>
                </c:pt>
                <c:pt idx="265498">
                  <c:v>6.02039</c:v>
                </c:pt>
                <c:pt idx="265499">
                  <c:v>6.02041</c:v>
                </c:pt>
                <c:pt idx="265500">
                  <c:v>6.02043</c:v>
                </c:pt>
                <c:pt idx="265501">
                  <c:v>6.02045</c:v>
                </c:pt>
                <c:pt idx="265502">
                  <c:v>6.02048</c:v>
                </c:pt>
                <c:pt idx="265503">
                  <c:v>6.0205</c:v>
                </c:pt>
                <c:pt idx="265504">
                  <c:v>6.02052</c:v>
                </c:pt>
                <c:pt idx="265505">
                  <c:v>6.02054</c:v>
                </c:pt>
                <c:pt idx="265506">
                  <c:v>6.02057</c:v>
                </c:pt>
                <c:pt idx="265507">
                  <c:v>6.02059</c:v>
                </c:pt>
                <c:pt idx="265508">
                  <c:v>6.02061</c:v>
                </c:pt>
                <c:pt idx="265509">
                  <c:v>6.02064</c:v>
                </c:pt>
                <c:pt idx="265510">
                  <c:v>6.02066</c:v>
                </c:pt>
                <c:pt idx="265511">
                  <c:v>6.02068</c:v>
                </c:pt>
                <c:pt idx="265512">
                  <c:v>6.0207</c:v>
                </c:pt>
                <c:pt idx="265513">
                  <c:v>6.02073</c:v>
                </c:pt>
                <c:pt idx="265514">
                  <c:v>6.02075</c:v>
                </c:pt>
                <c:pt idx="265515">
                  <c:v>6.02077</c:v>
                </c:pt>
                <c:pt idx="265516">
                  <c:v>6.02079</c:v>
                </c:pt>
                <c:pt idx="265517">
                  <c:v>6.02082</c:v>
                </c:pt>
                <c:pt idx="265518">
                  <c:v>6.02084</c:v>
                </c:pt>
                <c:pt idx="265519">
                  <c:v>6.02086</c:v>
                </c:pt>
                <c:pt idx="265520">
                  <c:v>6.02088</c:v>
                </c:pt>
                <c:pt idx="265521">
                  <c:v>6.02091</c:v>
                </c:pt>
                <c:pt idx="265522">
                  <c:v>6.02093</c:v>
                </c:pt>
                <c:pt idx="265523">
                  <c:v>6.02095</c:v>
                </c:pt>
                <c:pt idx="265524">
                  <c:v>6.02097</c:v>
                </c:pt>
                <c:pt idx="265525">
                  <c:v>6.021</c:v>
                </c:pt>
                <c:pt idx="265526">
                  <c:v>6.02102</c:v>
                </c:pt>
                <c:pt idx="265527">
                  <c:v>6.02104</c:v>
                </c:pt>
                <c:pt idx="265528">
                  <c:v>6.02107</c:v>
                </c:pt>
                <c:pt idx="265529">
                  <c:v>6.02109</c:v>
                </c:pt>
                <c:pt idx="265530">
                  <c:v>6.02111</c:v>
                </c:pt>
                <c:pt idx="265531">
                  <c:v>6.02113</c:v>
                </c:pt>
                <c:pt idx="265532">
                  <c:v>6.02116</c:v>
                </c:pt>
                <c:pt idx="265533">
                  <c:v>6.02118</c:v>
                </c:pt>
                <c:pt idx="265534">
                  <c:v>6.0212</c:v>
                </c:pt>
                <c:pt idx="265535">
                  <c:v>6.02122</c:v>
                </c:pt>
                <c:pt idx="265536">
                  <c:v>6.02125</c:v>
                </c:pt>
                <c:pt idx="265537">
                  <c:v>6.02127</c:v>
                </c:pt>
                <c:pt idx="265538">
                  <c:v>6.02129</c:v>
                </c:pt>
                <c:pt idx="265539">
                  <c:v>6.02132</c:v>
                </c:pt>
                <c:pt idx="265540">
                  <c:v>6.02134</c:v>
                </c:pt>
                <c:pt idx="265541">
                  <c:v>6.02136</c:v>
                </c:pt>
                <c:pt idx="265542">
                  <c:v>6.02138</c:v>
                </c:pt>
                <c:pt idx="265543">
                  <c:v>6.02141</c:v>
                </c:pt>
                <c:pt idx="265544">
                  <c:v>6.02143</c:v>
                </c:pt>
                <c:pt idx="265545">
                  <c:v>6.02145</c:v>
                </c:pt>
                <c:pt idx="265546">
                  <c:v>6.02147</c:v>
                </c:pt>
                <c:pt idx="265547">
                  <c:v>6.0215</c:v>
                </c:pt>
                <c:pt idx="265548">
                  <c:v>6.02152</c:v>
                </c:pt>
                <c:pt idx="265549">
                  <c:v>6.02154</c:v>
                </c:pt>
                <c:pt idx="265550">
                  <c:v>6.02156</c:v>
                </c:pt>
                <c:pt idx="265551">
                  <c:v>6.02159</c:v>
                </c:pt>
                <c:pt idx="265552">
                  <c:v>6.02161</c:v>
                </c:pt>
                <c:pt idx="265553">
                  <c:v>6.02163</c:v>
                </c:pt>
                <c:pt idx="265554">
                  <c:v>6.02165</c:v>
                </c:pt>
                <c:pt idx="265555">
                  <c:v>6.02168</c:v>
                </c:pt>
                <c:pt idx="265556">
                  <c:v>6.0217</c:v>
                </c:pt>
                <c:pt idx="265557">
                  <c:v>6.02172</c:v>
                </c:pt>
                <c:pt idx="265558">
                  <c:v>6.02175</c:v>
                </c:pt>
                <c:pt idx="265559">
                  <c:v>6.02177</c:v>
                </c:pt>
                <c:pt idx="265560">
                  <c:v>6.02179</c:v>
                </c:pt>
                <c:pt idx="265561">
                  <c:v>6.02181</c:v>
                </c:pt>
                <c:pt idx="265562">
                  <c:v>6.02184</c:v>
                </c:pt>
                <c:pt idx="265563">
                  <c:v>6.02186</c:v>
                </c:pt>
                <c:pt idx="265564">
                  <c:v>6.02188</c:v>
                </c:pt>
                <c:pt idx="265565">
                  <c:v>6.02191</c:v>
                </c:pt>
                <c:pt idx="265566">
                  <c:v>6.02193</c:v>
                </c:pt>
                <c:pt idx="265567">
                  <c:v>6.02195</c:v>
                </c:pt>
                <c:pt idx="265568">
                  <c:v>6.02197</c:v>
                </c:pt>
                <c:pt idx="265569">
                  <c:v>6.022</c:v>
                </c:pt>
                <c:pt idx="265570">
                  <c:v>6.02202</c:v>
                </c:pt>
                <c:pt idx="265571">
                  <c:v>6.02204</c:v>
                </c:pt>
                <c:pt idx="265572">
                  <c:v>6.02206</c:v>
                </c:pt>
                <c:pt idx="265573">
                  <c:v>6.02209</c:v>
                </c:pt>
                <c:pt idx="265574">
                  <c:v>6.02211</c:v>
                </c:pt>
                <c:pt idx="265575">
                  <c:v>6.02213</c:v>
                </c:pt>
                <c:pt idx="265576">
                  <c:v>6.02215</c:v>
                </c:pt>
                <c:pt idx="265577">
                  <c:v>6.02218</c:v>
                </c:pt>
                <c:pt idx="265578">
                  <c:v>6.0222</c:v>
                </c:pt>
                <c:pt idx="265579">
                  <c:v>6.02222</c:v>
                </c:pt>
                <c:pt idx="265580">
                  <c:v>6.02224</c:v>
                </c:pt>
                <c:pt idx="265581">
                  <c:v>6.02227</c:v>
                </c:pt>
                <c:pt idx="265582">
                  <c:v>6.02229</c:v>
                </c:pt>
                <c:pt idx="265583">
                  <c:v>6.02231</c:v>
                </c:pt>
                <c:pt idx="265584">
                  <c:v>6.02234</c:v>
                </c:pt>
                <c:pt idx="265585">
                  <c:v>6.02236</c:v>
                </c:pt>
                <c:pt idx="265586">
                  <c:v>6.02238</c:v>
                </c:pt>
                <c:pt idx="265587">
                  <c:v>6.0224</c:v>
                </c:pt>
                <c:pt idx="265588">
                  <c:v>6.02243</c:v>
                </c:pt>
                <c:pt idx="265589">
                  <c:v>6.02245</c:v>
                </c:pt>
                <c:pt idx="265590">
                  <c:v>6.02247</c:v>
                </c:pt>
                <c:pt idx="265591">
                  <c:v>6.02249</c:v>
                </c:pt>
                <c:pt idx="265592">
                  <c:v>6.02252</c:v>
                </c:pt>
                <c:pt idx="265593">
                  <c:v>6.02254</c:v>
                </c:pt>
                <c:pt idx="265594">
                  <c:v>6.02256</c:v>
                </c:pt>
                <c:pt idx="265595">
                  <c:v>6.02259</c:v>
                </c:pt>
                <c:pt idx="265596">
                  <c:v>6.02261</c:v>
                </c:pt>
                <c:pt idx="265597">
                  <c:v>6.02263</c:v>
                </c:pt>
                <c:pt idx="265598">
                  <c:v>6.02265</c:v>
                </c:pt>
                <c:pt idx="265599">
                  <c:v>6.02268</c:v>
                </c:pt>
                <c:pt idx="265600">
                  <c:v>6.0227</c:v>
                </c:pt>
                <c:pt idx="265601">
                  <c:v>6.02272</c:v>
                </c:pt>
                <c:pt idx="265602">
                  <c:v>6.02274</c:v>
                </c:pt>
                <c:pt idx="265603">
                  <c:v>6.02277</c:v>
                </c:pt>
                <c:pt idx="265604">
                  <c:v>6.02279</c:v>
                </c:pt>
                <c:pt idx="265605">
                  <c:v>6.02281</c:v>
                </c:pt>
                <c:pt idx="265606">
                  <c:v>6.02283</c:v>
                </c:pt>
                <c:pt idx="265607">
                  <c:v>6.02286</c:v>
                </c:pt>
                <c:pt idx="265608">
                  <c:v>6.02288</c:v>
                </c:pt>
                <c:pt idx="265609">
                  <c:v>6.0229</c:v>
                </c:pt>
                <c:pt idx="265610">
                  <c:v>6.02292</c:v>
                </c:pt>
                <c:pt idx="265611">
                  <c:v>6.02295</c:v>
                </c:pt>
                <c:pt idx="265612">
                  <c:v>6.02297</c:v>
                </c:pt>
                <c:pt idx="265613">
                  <c:v>6.02299</c:v>
                </c:pt>
                <c:pt idx="265614">
                  <c:v>6.02302</c:v>
                </c:pt>
                <c:pt idx="265615">
                  <c:v>6.02304</c:v>
                </c:pt>
                <c:pt idx="265616">
                  <c:v>6.02306</c:v>
                </c:pt>
                <c:pt idx="265617">
                  <c:v>6.02308</c:v>
                </c:pt>
                <c:pt idx="265618">
                  <c:v>6.02311</c:v>
                </c:pt>
                <c:pt idx="265619">
                  <c:v>6.02313</c:v>
                </c:pt>
                <c:pt idx="265620">
                  <c:v>6.02315</c:v>
                </c:pt>
                <c:pt idx="265621">
                  <c:v>6.02318</c:v>
                </c:pt>
                <c:pt idx="265622">
                  <c:v>6.0232</c:v>
                </c:pt>
                <c:pt idx="265623">
                  <c:v>6.02322</c:v>
                </c:pt>
                <c:pt idx="265624">
                  <c:v>6.02324</c:v>
                </c:pt>
                <c:pt idx="265625">
                  <c:v>6.02327</c:v>
                </c:pt>
                <c:pt idx="265626">
                  <c:v>6.02329</c:v>
                </c:pt>
                <c:pt idx="265627">
                  <c:v>6.02331</c:v>
                </c:pt>
                <c:pt idx="265628">
                  <c:v>6.02333</c:v>
                </c:pt>
                <c:pt idx="265629">
                  <c:v>6.02336</c:v>
                </c:pt>
                <c:pt idx="265630">
                  <c:v>6.02338</c:v>
                </c:pt>
                <c:pt idx="265631">
                  <c:v>6.0234</c:v>
                </c:pt>
                <c:pt idx="265632">
                  <c:v>6.02342</c:v>
                </c:pt>
                <c:pt idx="265633">
                  <c:v>6.02345</c:v>
                </c:pt>
                <c:pt idx="265634">
                  <c:v>6.02347</c:v>
                </c:pt>
                <c:pt idx="265635">
                  <c:v>6.02349</c:v>
                </c:pt>
                <c:pt idx="265636">
                  <c:v>6.02351</c:v>
                </c:pt>
                <c:pt idx="265637">
                  <c:v>6.02354</c:v>
                </c:pt>
                <c:pt idx="265638">
                  <c:v>6.02356</c:v>
                </c:pt>
                <c:pt idx="265639">
                  <c:v>6.02358</c:v>
                </c:pt>
                <c:pt idx="265640">
                  <c:v>6.0236</c:v>
                </c:pt>
                <c:pt idx="265641">
                  <c:v>6.02363</c:v>
                </c:pt>
                <c:pt idx="265642">
                  <c:v>6.02365</c:v>
                </c:pt>
                <c:pt idx="265643">
                  <c:v>6.02367</c:v>
                </c:pt>
                <c:pt idx="265644">
                  <c:v>6.0237</c:v>
                </c:pt>
                <c:pt idx="265645">
                  <c:v>6.02372</c:v>
                </c:pt>
                <c:pt idx="265646">
                  <c:v>6.02374</c:v>
                </c:pt>
                <c:pt idx="265647">
                  <c:v>6.02376</c:v>
                </c:pt>
                <c:pt idx="265648">
                  <c:v>6.02379</c:v>
                </c:pt>
                <c:pt idx="265649">
                  <c:v>6.02381</c:v>
                </c:pt>
                <c:pt idx="265650">
                  <c:v>6.02383</c:v>
                </c:pt>
                <c:pt idx="265651">
                  <c:v>6.02386</c:v>
                </c:pt>
                <c:pt idx="265652">
                  <c:v>6.02388</c:v>
                </c:pt>
                <c:pt idx="265653">
                  <c:v>6.0239</c:v>
                </c:pt>
                <c:pt idx="265654">
                  <c:v>6.02392</c:v>
                </c:pt>
                <c:pt idx="265655">
                  <c:v>6.02395</c:v>
                </c:pt>
                <c:pt idx="265656">
                  <c:v>6.02397</c:v>
                </c:pt>
                <c:pt idx="265657">
                  <c:v>6.02399</c:v>
                </c:pt>
                <c:pt idx="265658">
                  <c:v>6.02401</c:v>
                </c:pt>
                <c:pt idx="265659">
                  <c:v>6.02404</c:v>
                </c:pt>
                <c:pt idx="265660">
                  <c:v>6.02406</c:v>
                </c:pt>
                <c:pt idx="265661">
                  <c:v>6.02408</c:v>
                </c:pt>
                <c:pt idx="265662">
                  <c:v>6.0241</c:v>
                </c:pt>
                <c:pt idx="265663">
                  <c:v>6.02413</c:v>
                </c:pt>
                <c:pt idx="265664">
                  <c:v>6.02415</c:v>
                </c:pt>
                <c:pt idx="265665">
                  <c:v>6.02417</c:v>
                </c:pt>
                <c:pt idx="265666">
                  <c:v>6.02419</c:v>
                </c:pt>
                <c:pt idx="265667">
                  <c:v>6.02422</c:v>
                </c:pt>
                <c:pt idx="265668">
                  <c:v>6.02424</c:v>
                </c:pt>
                <c:pt idx="265669">
                  <c:v>6.02426</c:v>
                </c:pt>
                <c:pt idx="265670">
                  <c:v>6.02429</c:v>
                </c:pt>
                <c:pt idx="265671">
                  <c:v>6.02431</c:v>
                </c:pt>
                <c:pt idx="265672">
                  <c:v>6.02433</c:v>
                </c:pt>
                <c:pt idx="265673">
                  <c:v>6.02435</c:v>
                </c:pt>
                <c:pt idx="265674">
                  <c:v>6.02438</c:v>
                </c:pt>
                <c:pt idx="265675">
                  <c:v>6.0244</c:v>
                </c:pt>
                <c:pt idx="265676">
                  <c:v>6.02442</c:v>
                </c:pt>
                <c:pt idx="265677">
                  <c:v>6.02444</c:v>
                </c:pt>
                <c:pt idx="265678">
                  <c:v>6.02447</c:v>
                </c:pt>
                <c:pt idx="265679">
                  <c:v>6.02449</c:v>
                </c:pt>
                <c:pt idx="265680">
                  <c:v>6.02451</c:v>
                </c:pt>
                <c:pt idx="265681">
                  <c:v>6.02454</c:v>
                </c:pt>
                <c:pt idx="265682">
                  <c:v>6.02456</c:v>
                </c:pt>
                <c:pt idx="265683">
                  <c:v>6.02458</c:v>
                </c:pt>
                <c:pt idx="265684">
                  <c:v>6.0246</c:v>
                </c:pt>
                <c:pt idx="265685">
                  <c:v>6.02463</c:v>
                </c:pt>
                <c:pt idx="265686">
                  <c:v>6.02465</c:v>
                </c:pt>
                <c:pt idx="265687">
                  <c:v>6.02467</c:v>
                </c:pt>
                <c:pt idx="265688">
                  <c:v>6.02469</c:v>
                </c:pt>
                <c:pt idx="265689">
                  <c:v>6.02472</c:v>
                </c:pt>
                <c:pt idx="265690">
                  <c:v>6.02474</c:v>
                </c:pt>
                <c:pt idx="265691">
                  <c:v>6.02476</c:v>
                </c:pt>
                <c:pt idx="265692">
                  <c:v>6.02478</c:v>
                </c:pt>
                <c:pt idx="265693">
                  <c:v>6.02481</c:v>
                </c:pt>
                <c:pt idx="265694">
                  <c:v>6.02483</c:v>
                </c:pt>
                <c:pt idx="265695">
                  <c:v>6.02485</c:v>
                </c:pt>
                <c:pt idx="265696">
                  <c:v>6.02487</c:v>
                </c:pt>
                <c:pt idx="265697">
                  <c:v>6.0249</c:v>
                </c:pt>
                <c:pt idx="265698">
                  <c:v>6.02492</c:v>
                </c:pt>
                <c:pt idx="265699">
                  <c:v>6.02494</c:v>
                </c:pt>
                <c:pt idx="265700">
                  <c:v>6.02497</c:v>
                </c:pt>
                <c:pt idx="265701">
                  <c:v>6.02499</c:v>
                </c:pt>
                <c:pt idx="265702">
                  <c:v>6.02501</c:v>
                </c:pt>
                <c:pt idx="265703">
                  <c:v>6.02503</c:v>
                </c:pt>
                <c:pt idx="265704">
                  <c:v>6.02506</c:v>
                </c:pt>
                <c:pt idx="265705">
                  <c:v>6.02508</c:v>
                </c:pt>
                <c:pt idx="265706">
                  <c:v>6.0251</c:v>
                </c:pt>
                <c:pt idx="265707">
                  <c:v>6.02513</c:v>
                </c:pt>
                <c:pt idx="265708">
                  <c:v>6.02515</c:v>
                </c:pt>
                <c:pt idx="265709">
                  <c:v>6.02517</c:v>
                </c:pt>
                <c:pt idx="265710">
                  <c:v>6.02519</c:v>
                </c:pt>
                <c:pt idx="265711">
                  <c:v>6.02522</c:v>
                </c:pt>
                <c:pt idx="265712">
                  <c:v>6.02524</c:v>
                </c:pt>
                <c:pt idx="265713">
                  <c:v>6.02526</c:v>
                </c:pt>
                <c:pt idx="265714">
                  <c:v>6.02528</c:v>
                </c:pt>
                <c:pt idx="265715">
                  <c:v>6.02531</c:v>
                </c:pt>
                <c:pt idx="265716">
                  <c:v>6.02533</c:v>
                </c:pt>
                <c:pt idx="265717">
                  <c:v>6.02535</c:v>
                </c:pt>
                <c:pt idx="265718">
                  <c:v>6.02537</c:v>
                </c:pt>
                <c:pt idx="265719">
                  <c:v>6.0254</c:v>
                </c:pt>
                <c:pt idx="265720">
                  <c:v>6.02542</c:v>
                </c:pt>
                <c:pt idx="265721">
                  <c:v>6.02544</c:v>
                </c:pt>
                <c:pt idx="265722">
                  <c:v>6.02546</c:v>
                </c:pt>
                <c:pt idx="265723">
                  <c:v>6.02549</c:v>
                </c:pt>
                <c:pt idx="265724">
                  <c:v>6.02551</c:v>
                </c:pt>
                <c:pt idx="265725">
                  <c:v>6.02553</c:v>
                </c:pt>
                <c:pt idx="265726">
                  <c:v>6.02556</c:v>
                </c:pt>
                <c:pt idx="265727">
                  <c:v>6.02558</c:v>
                </c:pt>
                <c:pt idx="265728">
                  <c:v>6.0256</c:v>
                </c:pt>
                <c:pt idx="265729">
                  <c:v>6.02562</c:v>
                </c:pt>
                <c:pt idx="265730">
                  <c:v>6.02565</c:v>
                </c:pt>
                <c:pt idx="265731">
                  <c:v>6.02567</c:v>
                </c:pt>
                <c:pt idx="265732">
                  <c:v>6.02569</c:v>
                </c:pt>
                <c:pt idx="265733">
                  <c:v>6.02571</c:v>
                </c:pt>
                <c:pt idx="265734">
                  <c:v>6.02574</c:v>
                </c:pt>
                <c:pt idx="265735">
                  <c:v>6.02576</c:v>
                </c:pt>
                <c:pt idx="265736">
                  <c:v>6.02578</c:v>
                </c:pt>
                <c:pt idx="265737">
                  <c:v>6.02581</c:v>
                </c:pt>
                <c:pt idx="265738">
                  <c:v>6.02583</c:v>
                </c:pt>
                <c:pt idx="265739">
                  <c:v>6.02585</c:v>
                </c:pt>
                <c:pt idx="265740">
                  <c:v>6.02587</c:v>
                </c:pt>
                <c:pt idx="265741">
                  <c:v>6.0259</c:v>
                </c:pt>
                <c:pt idx="265742">
                  <c:v>6.02592</c:v>
                </c:pt>
                <c:pt idx="265743">
                  <c:v>6.02594</c:v>
                </c:pt>
                <c:pt idx="265744">
                  <c:v>6.02596</c:v>
                </c:pt>
                <c:pt idx="265745">
                  <c:v>6.02599</c:v>
                </c:pt>
                <c:pt idx="265746">
                  <c:v>6.02601</c:v>
                </c:pt>
                <c:pt idx="265747">
                  <c:v>6.02603</c:v>
                </c:pt>
                <c:pt idx="265748">
                  <c:v>6.02605</c:v>
                </c:pt>
                <c:pt idx="265749">
                  <c:v>6.02608</c:v>
                </c:pt>
                <c:pt idx="265750">
                  <c:v>6.0261</c:v>
                </c:pt>
                <c:pt idx="265751">
                  <c:v>6.02612</c:v>
                </c:pt>
                <c:pt idx="265752">
                  <c:v>6.02614</c:v>
                </c:pt>
                <c:pt idx="265753">
                  <c:v>6.02617</c:v>
                </c:pt>
                <c:pt idx="265754">
                  <c:v>6.02619</c:v>
                </c:pt>
                <c:pt idx="265755">
                  <c:v>6.02621</c:v>
                </c:pt>
                <c:pt idx="265756">
                  <c:v>6.02624</c:v>
                </c:pt>
                <c:pt idx="265757">
                  <c:v>6.02626</c:v>
                </c:pt>
                <c:pt idx="265758">
                  <c:v>6.02628</c:v>
                </c:pt>
                <c:pt idx="265759">
                  <c:v>6.0263</c:v>
                </c:pt>
                <c:pt idx="265760">
                  <c:v>6.02633</c:v>
                </c:pt>
                <c:pt idx="265761">
                  <c:v>6.02635</c:v>
                </c:pt>
                <c:pt idx="265762">
                  <c:v>6.02637</c:v>
                </c:pt>
                <c:pt idx="265763">
                  <c:v>6.02639</c:v>
                </c:pt>
                <c:pt idx="265764">
                  <c:v>6.02642</c:v>
                </c:pt>
                <c:pt idx="265765">
                  <c:v>6.02644</c:v>
                </c:pt>
                <c:pt idx="265766">
                  <c:v>6.02646</c:v>
                </c:pt>
                <c:pt idx="265767">
                  <c:v>6.02649</c:v>
                </c:pt>
                <c:pt idx="265768">
                  <c:v>6.02651</c:v>
                </c:pt>
                <c:pt idx="265769">
                  <c:v>6.02653</c:v>
                </c:pt>
                <c:pt idx="265770">
                  <c:v>6.02655</c:v>
                </c:pt>
                <c:pt idx="265771">
                  <c:v>6.02658</c:v>
                </c:pt>
                <c:pt idx="265772">
                  <c:v>6.0266</c:v>
                </c:pt>
                <c:pt idx="265773">
                  <c:v>6.02662</c:v>
                </c:pt>
                <c:pt idx="265774">
                  <c:v>6.02664</c:v>
                </c:pt>
                <c:pt idx="265775">
                  <c:v>6.02667</c:v>
                </c:pt>
                <c:pt idx="265776">
                  <c:v>6.02669</c:v>
                </c:pt>
                <c:pt idx="265777">
                  <c:v>6.02671</c:v>
                </c:pt>
                <c:pt idx="265778">
                  <c:v>6.02674</c:v>
                </c:pt>
                <c:pt idx="265779">
                  <c:v>6.02676</c:v>
                </c:pt>
                <c:pt idx="265780">
                  <c:v>6.02678</c:v>
                </c:pt>
                <c:pt idx="265781">
                  <c:v>6.0268</c:v>
                </c:pt>
                <c:pt idx="265782">
                  <c:v>6.02682</c:v>
                </c:pt>
                <c:pt idx="265783">
                  <c:v>6.02685</c:v>
                </c:pt>
                <c:pt idx="265784">
                  <c:v>6.02687</c:v>
                </c:pt>
                <c:pt idx="265785">
                  <c:v>6.02689</c:v>
                </c:pt>
                <c:pt idx="265786">
                  <c:v>6.02692</c:v>
                </c:pt>
                <c:pt idx="265787">
                  <c:v>6.02694</c:v>
                </c:pt>
                <c:pt idx="265788">
                  <c:v>6.02696</c:v>
                </c:pt>
                <c:pt idx="265789">
                  <c:v>6.02698</c:v>
                </c:pt>
                <c:pt idx="265790">
                  <c:v>6.02701</c:v>
                </c:pt>
                <c:pt idx="265791">
                  <c:v>6.02703</c:v>
                </c:pt>
                <c:pt idx="265792">
                  <c:v>6.02705</c:v>
                </c:pt>
                <c:pt idx="265793">
                  <c:v>6.02707</c:v>
                </c:pt>
                <c:pt idx="265794">
                  <c:v>6.0271</c:v>
                </c:pt>
                <c:pt idx="265795">
                  <c:v>6.02712</c:v>
                </c:pt>
                <c:pt idx="265796">
                  <c:v>6.02714</c:v>
                </c:pt>
                <c:pt idx="265797">
                  <c:v>6.02717</c:v>
                </c:pt>
                <c:pt idx="265798">
                  <c:v>6.02719</c:v>
                </c:pt>
                <c:pt idx="265799">
                  <c:v>6.02721</c:v>
                </c:pt>
                <c:pt idx="265800">
                  <c:v>6.02723</c:v>
                </c:pt>
                <c:pt idx="265801">
                  <c:v>6.02726</c:v>
                </c:pt>
                <c:pt idx="265802">
                  <c:v>6.02728</c:v>
                </c:pt>
                <c:pt idx="265803">
                  <c:v>6.0273</c:v>
                </c:pt>
                <c:pt idx="265804">
                  <c:v>6.02732</c:v>
                </c:pt>
                <c:pt idx="265805">
                  <c:v>6.02735</c:v>
                </c:pt>
                <c:pt idx="265806">
                  <c:v>6.02737</c:v>
                </c:pt>
                <c:pt idx="265807">
                  <c:v>6.02739</c:v>
                </c:pt>
                <c:pt idx="265808">
                  <c:v>6.02742</c:v>
                </c:pt>
                <c:pt idx="265809">
                  <c:v>6.02744</c:v>
                </c:pt>
                <c:pt idx="265810">
                  <c:v>6.02746</c:v>
                </c:pt>
                <c:pt idx="265811">
                  <c:v>6.02748</c:v>
                </c:pt>
                <c:pt idx="265812">
                  <c:v>6.02751</c:v>
                </c:pt>
                <c:pt idx="265813">
                  <c:v>6.02753</c:v>
                </c:pt>
                <c:pt idx="265814">
                  <c:v>6.02755</c:v>
                </c:pt>
                <c:pt idx="265815">
                  <c:v>6.02757</c:v>
                </c:pt>
                <c:pt idx="265816">
                  <c:v>6.0276</c:v>
                </c:pt>
                <c:pt idx="265817">
                  <c:v>6.02762</c:v>
                </c:pt>
                <c:pt idx="265818">
                  <c:v>6.02764</c:v>
                </c:pt>
                <c:pt idx="265819">
                  <c:v>6.02766</c:v>
                </c:pt>
                <c:pt idx="265820">
                  <c:v>6.02769</c:v>
                </c:pt>
                <c:pt idx="265821">
                  <c:v>6.02771</c:v>
                </c:pt>
                <c:pt idx="265822">
                  <c:v>6.02773</c:v>
                </c:pt>
                <c:pt idx="265823">
                  <c:v>6.02775</c:v>
                </c:pt>
                <c:pt idx="265824">
                  <c:v>6.02778</c:v>
                </c:pt>
                <c:pt idx="265825">
                  <c:v>6.0278</c:v>
                </c:pt>
                <c:pt idx="265826">
                  <c:v>6.02782</c:v>
                </c:pt>
                <c:pt idx="265827">
                  <c:v>6.02785</c:v>
                </c:pt>
                <c:pt idx="265828">
                  <c:v>6.02787</c:v>
                </c:pt>
                <c:pt idx="265829">
                  <c:v>6.02789</c:v>
                </c:pt>
                <c:pt idx="265830">
                  <c:v>6.02791</c:v>
                </c:pt>
                <c:pt idx="265831">
                  <c:v>6.02794</c:v>
                </c:pt>
                <c:pt idx="265832">
                  <c:v>6.02796</c:v>
                </c:pt>
                <c:pt idx="265833">
                  <c:v>6.02798</c:v>
                </c:pt>
                <c:pt idx="265834">
                  <c:v>6.02801</c:v>
                </c:pt>
                <c:pt idx="265835">
                  <c:v>6.02803</c:v>
                </c:pt>
                <c:pt idx="265836">
                  <c:v>6.02805</c:v>
                </c:pt>
                <c:pt idx="265837">
                  <c:v>6.02807</c:v>
                </c:pt>
                <c:pt idx="265838">
                  <c:v>6.0281</c:v>
                </c:pt>
                <c:pt idx="265839">
                  <c:v>6.02812</c:v>
                </c:pt>
                <c:pt idx="265840">
                  <c:v>6.02814</c:v>
                </c:pt>
                <c:pt idx="265841">
                  <c:v>6.02816</c:v>
                </c:pt>
                <c:pt idx="265842">
                  <c:v>6.02819</c:v>
                </c:pt>
                <c:pt idx="265843">
                  <c:v>6.02821</c:v>
                </c:pt>
                <c:pt idx="265844">
                  <c:v>6.02823</c:v>
                </c:pt>
                <c:pt idx="265845">
                  <c:v>6.02825</c:v>
                </c:pt>
                <c:pt idx="265846">
                  <c:v>6.02828</c:v>
                </c:pt>
                <c:pt idx="265847">
                  <c:v>6.0283</c:v>
                </c:pt>
                <c:pt idx="265848">
                  <c:v>6.02832</c:v>
                </c:pt>
                <c:pt idx="265849">
                  <c:v>6.02834</c:v>
                </c:pt>
                <c:pt idx="265850">
                  <c:v>6.02837</c:v>
                </c:pt>
                <c:pt idx="265851">
                  <c:v>6.02839</c:v>
                </c:pt>
                <c:pt idx="265852">
                  <c:v>6.02841</c:v>
                </c:pt>
                <c:pt idx="265853">
                  <c:v>6.02843</c:v>
                </c:pt>
                <c:pt idx="265854">
                  <c:v>6.02846</c:v>
                </c:pt>
                <c:pt idx="265855">
                  <c:v>6.02848</c:v>
                </c:pt>
                <c:pt idx="265856">
                  <c:v>6.0285</c:v>
                </c:pt>
                <c:pt idx="265857">
                  <c:v>6.02853</c:v>
                </c:pt>
                <c:pt idx="265858">
                  <c:v>6.02855</c:v>
                </c:pt>
                <c:pt idx="265859">
                  <c:v>6.02857</c:v>
                </c:pt>
                <c:pt idx="265860">
                  <c:v>6.02859</c:v>
                </c:pt>
                <c:pt idx="265861">
                  <c:v>6.02862</c:v>
                </c:pt>
                <c:pt idx="265862">
                  <c:v>6.02864</c:v>
                </c:pt>
                <c:pt idx="265863">
                  <c:v>6.02866</c:v>
                </c:pt>
                <c:pt idx="265864">
                  <c:v>6.02869</c:v>
                </c:pt>
                <c:pt idx="265865">
                  <c:v>6.02871</c:v>
                </c:pt>
                <c:pt idx="265866">
                  <c:v>6.02873</c:v>
                </c:pt>
                <c:pt idx="265867">
                  <c:v>6.02875</c:v>
                </c:pt>
                <c:pt idx="265868">
                  <c:v>6.02878</c:v>
                </c:pt>
                <c:pt idx="265869">
                  <c:v>6.0288</c:v>
                </c:pt>
                <c:pt idx="265870">
                  <c:v>6.02882</c:v>
                </c:pt>
                <c:pt idx="265871">
                  <c:v>6.02884</c:v>
                </c:pt>
                <c:pt idx="265872">
                  <c:v>6.02887</c:v>
                </c:pt>
                <c:pt idx="265873">
                  <c:v>6.02889</c:v>
                </c:pt>
                <c:pt idx="265874">
                  <c:v>6.02891</c:v>
                </c:pt>
                <c:pt idx="265875">
                  <c:v>6.02893</c:v>
                </c:pt>
                <c:pt idx="265876">
                  <c:v>6.02896</c:v>
                </c:pt>
                <c:pt idx="265877">
                  <c:v>6.02898</c:v>
                </c:pt>
                <c:pt idx="265878">
                  <c:v>6.029</c:v>
                </c:pt>
                <c:pt idx="265879">
                  <c:v>6.02902</c:v>
                </c:pt>
                <c:pt idx="265880">
                  <c:v>6.02905</c:v>
                </c:pt>
                <c:pt idx="265881">
                  <c:v>6.02907</c:v>
                </c:pt>
                <c:pt idx="265882">
                  <c:v>6.02909</c:v>
                </c:pt>
                <c:pt idx="265883">
                  <c:v>6.02912</c:v>
                </c:pt>
                <c:pt idx="265884">
                  <c:v>6.02914</c:v>
                </c:pt>
                <c:pt idx="265885">
                  <c:v>6.02916</c:v>
                </c:pt>
                <c:pt idx="265886">
                  <c:v>6.02918</c:v>
                </c:pt>
                <c:pt idx="265887">
                  <c:v>6.02921</c:v>
                </c:pt>
                <c:pt idx="265888">
                  <c:v>6.02923</c:v>
                </c:pt>
                <c:pt idx="265889">
                  <c:v>6.02925</c:v>
                </c:pt>
                <c:pt idx="265890">
                  <c:v>6.02927</c:v>
                </c:pt>
                <c:pt idx="265891">
                  <c:v>6.0293</c:v>
                </c:pt>
                <c:pt idx="265892">
                  <c:v>6.02932</c:v>
                </c:pt>
                <c:pt idx="265893">
                  <c:v>6.02934</c:v>
                </c:pt>
                <c:pt idx="265894">
                  <c:v>6.02937</c:v>
                </c:pt>
                <c:pt idx="265895">
                  <c:v>6.02939</c:v>
                </c:pt>
                <c:pt idx="265896">
                  <c:v>6.02941</c:v>
                </c:pt>
                <c:pt idx="265897">
                  <c:v>6.02943</c:v>
                </c:pt>
                <c:pt idx="265898">
                  <c:v>6.02946</c:v>
                </c:pt>
                <c:pt idx="265899">
                  <c:v>6.02948</c:v>
                </c:pt>
                <c:pt idx="265900">
                  <c:v>6.0295</c:v>
                </c:pt>
                <c:pt idx="265901">
                  <c:v>6.02952</c:v>
                </c:pt>
                <c:pt idx="265902">
                  <c:v>6.02955</c:v>
                </c:pt>
                <c:pt idx="265903">
                  <c:v>6.02957</c:v>
                </c:pt>
                <c:pt idx="265904">
                  <c:v>6.02959</c:v>
                </c:pt>
                <c:pt idx="265905">
                  <c:v>6.02961</c:v>
                </c:pt>
                <c:pt idx="265906">
                  <c:v>6.02964</c:v>
                </c:pt>
                <c:pt idx="265907">
                  <c:v>6.02966</c:v>
                </c:pt>
                <c:pt idx="265908">
                  <c:v>6.02968</c:v>
                </c:pt>
                <c:pt idx="265909">
                  <c:v>6.0297</c:v>
                </c:pt>
                <c:pt idx="265910">
                  <c:v>6.02973</c:v>
                </c:pt>
                <c:pt idx="265911">
                  <c:v>6.02975</c:v>
                </c:pt>
                <c:pt idx="265912">
                  <c:v>6.02977</c:v>
                </c:pt>
                <c:pt idx="265913">
                  <c:v>6.0298</c:v>
                </c:pt>
                <c:pt idx="265914">
                  <c:v>6.02982</c:v>
                </c:pt>
                <c:pt idx="265915">
                  <c:v>6.02984</c:v>
                </c:pt>
                <c:pt idx="265916">
                  <c:v>6.02986</c:v>
                </c:pt>
                <c:pt idx="265917">
                  <c:v>6.02989</c:v>
                </c:pt>
                <c:pt idx="265918">
                  <c:v>6.02991</c:v>
                </c:pt>
                <c:pt idx="265919">
                  <c:v>6.02993</c:v>
                </c:pt>
                <c:pt idx="265920">
                  <c:v>6.02996</c:v>
                </c:pt>
                <c:pt idx="265921">
                  <c:v>6.02998</c:v>
                </c:pt>
                <c:pt idx="265922">
                  <c:v>6.03</c:v>
                </c:pt>
                <c:pt idx="265923">
                  <c:v>6.03002</c:v>
                </c:pt>
                <c:pt idx="265924">
                  <c:v>6.03005</c:v>
                </c:pt>
                <c:pt idx="265925">
                  <c:v>6.03007</c:v>
                </c:pt>
                <c:pt idx="265926">
                  <c:v>6.03009</c:v>
                </c:pt>
                <c:pt idx="265927">
                  <c:v>6.03011</c:v>
                </c:pt>
                <c:pt idx="265928">
                  <c:v>6.03014</c:v>
                </c:pt>
                <c:pt idx="265929">
                  <c:v>6.03016</c:v>
                </c:pt>
                <c:pt idx="265930">
                  <c:v>6.03018</c:v>
                </c:pt>
                <c:pt idx="265931">
                  <c:v>6.0302</c:v>
                </c:pt>
                <c:pt idx="265932">
                  <c:v>6.03023</c:v>
                </c:pt>
                <c:pt idx="265933">
                  <c:v>6.03025</c:v>
                </c:pt>
                <c:pt idx="265934">
                  <c:v>6.03027</c:v>
                </c:pt>
                <c:pt idx="265935">
                  <c:v>6.03029</c:v>
                </c:pt>
                <c:pt idx="265936">
                  <c:v>6.03032</c:v>
                </c:pt>
                <c:pt idx="265937">
                  <c:v>6.03034</c:v>
                </c:pt>
                <c:pt idx="265938">
                  <c:v>6.03036</c:v>
                </c:pt>
                <c:pt idx="265939">
                  <c:v>6.03038</c:v>
                </c:pt>
                <c:pt idx="265940">
                  <c:v>6.03041</c:v>
                </c:pt>
                <c:pt idx="265941">
                  <c:v>6.03043</c:v>
                </c:pt>
                <c:pt idx="265942">
                  <c:v>6.03045</c:v>
                </c:pt>
                <c:pt idx="265943">
                  <c:v>6.03048</c:v>
                </c:pt>
                <c:pt idx="265944">
                  <c:v>6.0305</c:v>
                </c:pt>
                <c:pt idx="265945">
                  <c:v>6.03052</c:v>
                </c:pt>
                <c:pt idx="265946">
                  <c:v>6.03054</c:v>
                </c:pt>
                <c:pt idx="265947">
                  <c:v>6.03057</c:v>
                </c:pt>
                <c:pt idx="265948">
                  <c:v>6.03059</c:v>
                </c:pt>
                <c:pt idx="265949">
                  <c:v>6.03061</c:v>
                </c:pt>
                <c:pt idx="265950">
                  <c:v>6.03064</c:v>
                </c:pt>
                <c:pt idx="265951">
                  <c:v>6.03066</c:v>
                </c:pt>
                <c:pt idx="265952">
                  <c:v>6.03068</c:v>
                </c:pt>
                <c:pt idx="265953">
                  <c:v>6.0307</c:v>
                </c:pt>
                <c:pt idx="265954">
                  <c:v>6.03073</c:v>
                </c:pt>
                <c:pt idx="265955">
                  <c:v>6.03075</c:v>
                </c:pt>
                <c:pt idx="265956">
                  <c:v>6.03077</c:v>
                </c:pt>
                <c:pt idx="265957">
                  <c:v>6.03079</c:v>
                </c:pt>
                <c:pt idx="265958">
                  <c:v>6.03082</c:v>
                </c:pt>
                <c:pt idx="265959">
                  <c:v>6.03084</c:v>
                </c:pt>
                <c:pt idx="265960">
                  <c:v>6.03086</c:v>
                </c:pt>
                <c:pt idx="265961">
                  <c:v>6.03088</c:v>
                </c:pt>
                <c:pt idx="265962">
                  <c:v>6.03091</c:v>
                </c:pt>
                <c:pt idx="265963">
                  <c:v>6.03093</c:v>
                </c:pt>
                <c:pt idx="265964">
                  <c:v>6.03095</c:v>
                </c:pt>
                <c:pt idx="265965">
                  <c:v>6.03097</c:v>
                </c:pt>
                <c:pt idx="265966">
                  <c:v>6.031</c:v>
                </c:pt>
                <c:pt idx="265967">
                  <c:v>6.03102</c:v>
                </c:pt>
                <c:pt idx="265968">
                  <c:v>6.03104</c:v>
                </c:pt>
                <c:pt idx="265969">
                  <c:v>6.03107</c:v>
                </c:pt>
                <c:pt idx="265970">
                  <c:v>6.03109</c:v>
                </c:pt>
                <c:pt idx="265971">
                  <c:v>6.03111</c:v>
                </c:pt>
                <c:pt idx="265972">
                  <c:v>6.03113</c:v>
                </c:pt>
                <c:pt idx="265973">
                  <c:v>6.03116</c:v>
                </c:pt>
                <c:pt idx="265974">
                  <c:v>6.03118</c:v>
                </c:pt>
                <c:pt idx="265975">
                  <c:v>6.0312</c:v>
                </c:pt>
                <c:pt idx="265976">
                  <c:v>6.03122</c:v>
                </c:pt>
                <c:pt idx="265977">
                  <c:v>6.03125</c:v>
                </c:pt>
                <c:pt idx="265978">
                  <c:v>6.03127</c:v>
                </c:pt>
                <c:pt idx="265979">
                  <c:v>6.03129</c:v>
                </c:pt>
                <c:pt idx="265980">
                  <c:v>6.03132</c:v>
                </c:pt>
                <c:pt idx="265981">
                  <c:v>6.03134</c:v>
                </c:pt>
                <c:pt idx="265982">
                  <c:v>6.03136</c:v>
                </c:pt>
                <c:pt idx="265983">
                  <c:v>6.03138</c:v>
                </c:pt>
                <c:pt idx="265984">
                  <c:v>6.03141</c:v>
                </c:pt>
                <c:pt idx="265985">
                  <c:v>6.03143</c:v>
                </c:pt>
                <c:pt idx="265986">
                  <c:v>6.03145</c:v>
                </c:pt>
                <c:pt idx="265987">
                  <c:v>6.03147</c:v>
                </c:pt>
                <c:pt idx="265988">
                  <c:v>6.0315</c:v>
                </c:pt>
                <c:pt idx="265989">
                  <c:v>6.03152</c:v>
                </c:pt>
                <c:pt idx="265990">
                  <c:v>6.03154</c:v>
                </c:pt>
                <c:pt idx="265991">
                  <c:v>6.03156</c:v>
                </c:pt>
                <c:pt idx="265992">
                  <c:v>6.03159</c:v>
                </c:pt>
                <c:pt idx="265993">
                  <c:v>6.03161</c:v>
                </c:pt>
                <c:pt idx="265994">
                  <c:v>6.03163</c:v>
                </c:pt>
                <c:pt idx="265995">
                  <c:v>6.03165</c:v>
                </c:pt>
                <c:pt idx="265996">
                  <c:v>6.03168</c:v>
                </c:pt>
                <c:pt idx="265997">
                  <c:v>6.0317</c:v>
                </c:pt>
                <c:pt idx="265998">
                  <c:v>6.03172</c:v>
                </c:pt>
                <c:pt idx="265999">
                  <c:v>6.03175</c:v>
                </c:pt>
                <c:pt idx="266000">
                  <c:v>6.03177</c:v>
                </c:pt>
                <c:pt idx="266001">
                  <c:v>6.03179</c:v>
                </c:pt>
                <c:pt idx="266002">
                  <c:v>6.03181</c:v>
                </c:pt>
                <c:pt idx="266003">
                  <c:v>6.03184</c:v>
                </c:pt>
                <c:pt idx="266004">
                  <c:v>6.03186</c:v>
                </c:pt>
                <c:pt idx="266005">
                  <c:v>6.03188</c:v>
                </c:pt>
                <c:pt idx="266006">
                  <c:v>6.03191</c:v>
                </c:pt>
                <c:pt idx="266007">
                  <c:v>6.03193</c:v>
                </c:pt>
                <c:pt idx="266008">
                  <c:v>6.03195</c:v>
                </c:pt>
                <c:pt idx="266009">
                  <c:v>6.03197</c:v>
                </c:pt>
                <c:pt idx="266010">
                  <c:v>6.032</c:v>
                </c:pt>
                <c:pt idx="266011">
                  <c:v>6.03202</c:v>
                </c:pt>
                <c:pt idx="266012">
                  <c:v>6.03204</c:v>
                </c:pt>
                <c:pt idx="266013">
                  <c:v>6.03206</c:v>
                </c:pt>
                <c:pt idx="266014">
                  <c:v>6.03209</c:v>
                </c:pt>
                <c:pt idx="266015">
                  <c:v>6.03211</c:v>
                </c:pt>
                <c:pt idx="266016">
                  <c:v>6.03213</c:v>
                </c:pt>
                <c:pt idx="266017">
                  <c:v>6.03215</c:v>
                </c:pt>
                <c:pt idx="266018">
                  <c:v>6.03218</c:v>
                </c:pt>
                <c:pt idx="266019">
                  <c:v>6.0322</c:v>
                </c:pt>
                <c:pt idx="266020">
                  <c:v>6.03222</c:v>
                </c:pt>
                <c:pt idx="266021">
                  <c:v>6.03224</c:v>
                </c:pt>
                <c:pt idx="266022">
                  <c:v>6.03227</c:v>
                </c:pt>
                <c:pt idx="266023">
                  <c:v>6.03229</c:v>
                </c:pt>
                <c:pt idx="266024">
                  <c:v>6.03231</c:v>
                </c:pt>
                <c:pt idx="266025">
                  <c:v>6.03234</c:v>
                </c:pt>
                <c:pt idx="266026">
                  <c:v>6.03236</c:v>
                </c:pt>
                <c:pt idx="266027">
                  <c:v>6.03238</c:v>
                </c:pt>
                <c:pt idx="266028">
                  <c:v>6.0324</c:v>
                </c:pt>
                <c:pt idx="266029">
                  <c:v>6.03243</c:v>
                </c:pt>
                <c:pt idx="266030">
                  <c:v>6.03245</c:v>
                </c:pt>
                <c:pt idx="266031">
                  <c:v>6.03247</c:v>
                </c:pt>
                <c:pt idx="266032">
                  <c:v>6.03249</c:v>
                </c:pt>
                <c:pt idx="266033">
                  <c:v>6.03252</c:v>
                </c:pt>
                <c:pt idx="266034">
                  <c:v>6.03254</c:v>
                </c:pt>
                <c:pt idx="266035">
                  <c:v>6.03256</c:v>
                </c:pt>
                <c:pt idx="266036">
                  <c:v>6.03259</c:v>
                </c:pt>
                <c:pt idx="266037">
                  <c:v>6.03261</c:v>
                </c:pt>
                <c:pt idx="266038">
                  <c:v>6.03263</c:v>
                </c:pt>
                <c:pt idx="266039">
                  <c:v>6.03265</c:v>
                </c:pt>
                <c:pt idx="266040">
                  <c:v>6.03268</c:v>
                </c:pt>
                <c:pt idx="266041">
                  <c:v>6.0327</c:v>
                </c:pt>
                <c:pt idx="266042">
                  <c:v>6.03272</c:v>
                </c:pt>
                <c:pt idx="266043">
                  <c:v>6.03274</c:v>
                </c:pt>
                <c:pt idx="266044">
                  <c:v>6.03277</c:v>
                </c:pt>
                <c:pt idx="266045">
                  <c:v>6.03279</c:v>
                </c:pt>
                <c:pt idx="266046">
                  <c:v>6.03281</c:v>
                </c:pt>
                <c:pt idx="266047">
                  <c:v>6.03283</c:v>
                </c:pt>
                <c:pt idx="266048">
                  <c:v>6.03286</c:v>
                </c:pt>
                <c:pt idx="266049">
                  <c:v>6.03288</c:v>
                </c:pt>
                <c:pt idx="266050">
                  <c:v>6.0329</c:v>
                </c:pt>
                <c:pt idx="266051">
                  <c:v>6.03292</c:v>
                </c:pt>
                <c:pt idx="266052">
                  <c:v>6.03295</c:v>
                </c:pt>
                <c:pt idx="266053">
                  <c:v>6.03297</c:v>
                </c:pt>
                <c:pt idx="266054">
                  <c:v>6.03299</c:v>
                </c:pt>
                <c:pt idx="266055">
                  <c:v>6.03302</c:v>
                </c:pt>
                <c:pt idx="266056">
                  <c:v>6.03304</c:v>
                </c:pt>
                <c:pt idx="266057">
                  <c:v>6.03306</c:v>
                </c:pt>
                <c:pt idx="266058">
                  <c:v>6.03308</c:v>
                </c:pt>
                <c:pt idx="266059">
                  <c:v>6.03311</c:v>
                </c:pt>
                <c:pt idx="266060">
                  <c:v>6.03313</c:v>
                </c:pt>
                <c:pt idx="266061">
                  <c:v>6.03315</c:v>
                </c:pt>
                <c:pt idx="266062">
                  <c:v>6.03317</c:v>
                </c:pt>
                <c:pt idx="266063">
                  <c:v>6.0332</c:v>
                </c:pt>
                <c:pt idx="266064">
                  <c:v>6.03322</c:v>
                </c:pt>
                <c:pt idx="266065">
                  <c:v>6.03324</c:v>
                </c:pt>
                <c:pt idx="266066">
                  <c:v>6.03327</c:v>
                </c:pt>
                <c:pt idx="266067">
                  <c:v>6.03329</c:v>
                </c:pt>
                <c:pt idx="266068">
                  <c:v>6.03331</c:v>
                </c:pt>
                <c:pt idx="266069">
                  <c:v>6.03333</c:v>
                </c:pt>
                <c:pt idx="266070">
                  <c:v>6.03336</c:v>
                </c:pt>
                <c:pt idx="266071">
                  <c:v>6.03338</c:v>
                </c:pt>
                <c:pt idx="266072">
                  <c:v>6.0334</c:v>
                </c:pt>
                <c:pt idx="266073">
                  <c:v>6.03342</c:v>
                </c:pt>
                <c:pt idx="266074">
                  <c:v>6.03345</c:v>
                </c:pt>
                <c:pt idx="266075">
                  <c:v>6.03347</c:v>
                </c:pt>
                <c:pt idx="266076">
                  <c:v>6.03349</c:v>
                </c:pt>
                <c:pt idx="266077">
                  <c:v>6.03352</c:v>
                </c:pt>
                <c:pt idx="266078">
                  <c:v>6.03354</c:v>
                </c:pt>
                <c:pt idx="266079">
                  <c:v>6.03356</c:v>
                </c:pt>
                <c:pt idx="266080">
                  <c:v>6.03358</c:v>
                </c:pt>
                <c:pt idx="266081">
                  <c:v>6.0336</c:v>
                </c:pt>
                <c:pt idx="266082">
                  <c:v>6.03363</c:v>
                </c:pt>
                <c:pt idx="266083">
                  <c:v>6.03365</c:v>
                </c:pt>
                <c:pt idx="266084">
                  <c:v>6.03367</c:v>
                </c:pt>
                <c:pt idx="266085">
                  <c:v>6.0337</c:v>
                </c:pt>
                <c:pt idx="266086">
                  <c:v>6.03372</c:v>
                </c:pt>
                <c:pt idx="266087">
                  <c:v>6.03374</c:v>
                </c:pt>
                <c:pt idx="266088">
                  <c:v>6.03376</c:v>
                </c:pt>
                <c:pt idx="266089">
                  <c:v>6.03379</c:v>
                </c:pt>
                <c:pt idx="266090">
                  <c:v>6.03381</c:v>
                </c:pt>
                <c:pt idx="266091">
                  <c:v>6.03383</c:v>
                </c:pt>
                <c:pt idx="266092">
                  <c:v>6.03385</c:v>
                </c:pt>
                <c:pt idx="266093">
                  <c:v>6.03388</c:v>
                </c:pt>
                <c:pt idx="266094">
                  <c:v>6.0339</c:v>
                </c:pt>
                <c:pt idx="266095">
                  <c:v>6.03392</c:v>
                </c:pt>
                <c:pt idx="266096">
                  <c:v>6.03395</c:v>
                </c:pt>
                <c:pt idx="266097">
                  <c:v>6.03397</c:v>
                </c:pt>
                <c:pt idx="266098">
                  <c:v>6.03399</c:v>
                </c:pt>
                <c:pt idx="266099">
                  <c:v>6.03401</c:v>
                </c:pt>
                <c:pt idx="266100">
                  <c:v>6.03404</c:v>
                </c:pt>
                <c:pt idx="266101">
                  <c:v>6.03406</c:v>
                </c:pt>
                <c:pt idx="266102">
                  <c:v>6.03408</c:v>
                </c:pt>
                <c:pt idx="266103">
                  <c:v>6.0341</c:v>
                </c:pt>
                <c:pt idx="266104">
                  <c:v>6.03413</c:v>
                </c:pt>
                <c:pt idx="266105">
                  <c:v>6.03415</c:v>
                </c:pt>
                <c:pt idx="266106">
                  <c:v>6.03417</c:v>
                </c:pt>
                <c:pt idx="266107">
                  <c:v>6.0342</c:v>
                </c:pt>
                <c:pt idx="266108">
                  <c:v>6.03422</c:v>
                </c:pt>
                <c:pt idx="266109">
                  <c:v>6.03424</c:v>
                </c:pt>
                <c:pt idx="266110">
                  <c:v>6.03426</c:v>
                </c:pt>
                <c:pt idx="266111">
                  <c:v>6.03429</c:v>
                </c:pt>
                <c:pt idx="266112">
                  <c:v>6.03431</c:v>
                </c:pt>
                <c:pt idx="266113">
                  <c:v>6.03433</c:v>
                </c:pt>
                <c:pt idx="266114">
                  <c:v>6.03435</c:v>
                </c:pt>
                <c:pt idx="266115">
                  <c:v>6.03438</c:v>
                </c:pt>
                <c:pt idx="266116">
                  <c:v>6.0344</c:v>
                </c:pt>
                <c:pt idx="266117">
                  <c:v>6.03442</c:v>
                </c:pt>
                <c:pt idx="266118">
                  <c:v>6.03444</c:v>
                </c:pt>
                <c:pt idx="266119">
                  <c:v>6.03447</c:v>
                </c:pt>
                <c:pt idx="266120">
                  <c:v>6.03449</c:v>
                </c:pt>
                <c:pt idx="266121">
                  <c:v>6.03451</c:v>
                </c:pt>
                <c:pt idx="266122">
                  <c:v>6.03453</c:v>
                </c:pt>
                <c:pt idx="266123">
                  <c:v>6.03456</c:v>
                </c:pt>
                <c:pt idx="266124">
                  <c:v>6.03458</c:v>
                </c:pt>
                <c:pt idx="266125">
                  <c:v>6.0346</c:v>
                </c:pt>
                <c:pt idx="266126">
                  <c:v>6.03463</c:v>
                </c:pt>
                <c:pt idx="266127">
                  <c:v>6.03465</c:v>
                </c:pt>
                <c:pt idx="266128">
                  <c:v>6.03467</c:v>
                </c:pt>
                <c:pt idx="266129">
                  <c:v>6.03469</c:v>
                </c:pt>
                <c:pt idx="266130">
                  <c:v>6.03472</c:v>
                </c:pt>
                <c:pt idx="266131">
                  <c:v>6.03474</c:v>
                </c:pt>
                <c:pt idx="266132">
                  <c:v>6.03476</c:v>
                </c:pt>
                <c:pt idx="266133">
                  <c:v>6.03479</c:v>
                </c:pt>
                <c:pt idx="266134">
                  <c:v>6.03481</c:v>
                </c:pt>
                <c:pt idx="266135">
                  <c:v>6.03483</c:v>
                </c:pt>
                <c:pt idx="266136">
                  <c:v>6.03485</c:v>
                </c:pt>
                <c:pt idx="266137">
                  <c:v>6.03488</c:v>
                </c:pt>
                <c:pt idx="266138">
                  <c:v>6.0349</c:v>
                </c:pt>
                <c:pt idx="266139">
                  <c:v>6.03492</c:v>
                </c:pt>
                <c:pt idx="266140">
                  <c:v>6.03494</c:v>
                </c:pt>
                <c:pt idx="266141">
                  <c:v>6.03497</c:v>
                </c:pt>
                <c:pt idx="266142">
                  <c:v>6.03499</c:v>
                </c:pt>
                <c:pt idx="266143">
                  <c:v>6.03501</c:v>
                </c:pt>
                <c:pt idx="266144">
                  <c:v>6.03503</c:v>
                </c:pt>
                <c:pt idx="266145">
                  <c:v>6.03506</c:v>
                </c:pt>
                <c:pt idx="266146">
                  <c:v>6.03508</c:v>
                </c:pt>
                <c:pt idx="266147">
                  <c:v>6.0351</c:v>
                </c:pt>
                <c:pt idx="266148">
                  <c:v>6.03512</c:v>
                </c:pt>
                <c:pt idx="266149">
                  <c:v>6.03515</c:v>
                </c:pt>
                <c:pt idx="266150">
                  <c:v>6.03517</c:v>
                </c:pt>
                <c:pt idx="266151">
                  <c:v>6.03519</c:v>
                </c:pt>
                <c:pt idx="266152">
                  <c:v>6.03521</c:v>
                </c:pt>
                <c:pt idx="266153">
                  <c:v>6.03524</c:v>
                </c:pt>
                <c:pt idx="266154">
                  <c:v>6.03526</c:v>
                </c:pt>
                <c:pt idx="266155">
                  <c:v>6.03528</c:v>
                </c:pt>
                <c:pt idx="266156">
                  <c:v>6.03531</c:v>
                </c:pt>
                <c:pt idx="266157">
                  <c:v>6.03533</c:v>
                </c:pt>
                <c:pt idx="266158">
                  <c:v>6.03535</c:v>
                </c:pt>
                <c:pt idx="266159">
                  <c:v>6.03537</c:v>
                </c:pt>
                <c:pt idx="266160">
                  <c:v>6.0354</c:v>
                </c:pt>
                <c:pt idx="266161">
                  <c:v>6.03542</c:v>
                </c:pt>
                <c:pt idx="266162">
                  <c:v>6.03544</c:v>
                </c:pt>
                <c:pt idx="266163">
                  <c:v>6.03547</c:v>
                </c:pt>
                <c:pt idx="266164">
                  <c:v>6.03549</c:v>
                </c:pt>
                <c:pt idx="266165">
                  <c:v>6.03551</c:v>
                </c:pt>
                <c:pt idx="266166">
                  <c:v>6.03553</c:v>
                </c:pt>
                <c:pt idx="266167">
                  <c:v>6.03556</c:v>
                </c:pt>
                <c:pt idx="266168">
                  <c:v>6.03558</c:v>
                </c:pt>
                <c:pt idx="266169">
                  <c:v>6.0356</c:v>
                </c:pt>
                <c:pt idx="266170">
                  <c:v>6.03562</c:v>
                </c:pt>
                <c:pt idx="266171">
                  <c:v>6.03565</c:v>
                </c:pt>
                <c:pt idx="266172">
                  <c:v>6.03567</c:v>
                </c:pt>
                <c:pt idx="266173">
                  <c:v>6.03569</c:v>
                </c:pt>
                <c:pt idx="266174">
                  <c:v>6.03571</c:v>
                </c:pt>
                <c:pt idx="266175">
                  <c:v>6.03574</c:v>
                </c:pt>
                <c:pt idx="266176">
                  <c:v>6.03576</c:v>
                </c:pt>
                <c:pt idx="266177">
                  <c:v>6.03578</c:v>
                </c:pt>
                <c:pt idx="266178">
                  <c:v>6.0358</c:v>
                </c:pt>
                <c:pt idx="266179">
                  <c:v>6.03583</c:v>
                </c:pt>
                <c:pt idx="266180">
                  <c:v>6.03585</c:v>
                </c:pt>
                <c:pt idx="266181">
                  <c:v>6.03587</c:v>
                </c:pt>
                <c:pt idx="266182">
                  <c:v>6.0359</c:v>
                </c:pt>
                <c:pt idx="266183">
                  <c:v>6.03592</c:v>
                </c:pt>
                <c:pt idx="266184">
                  <c:v>6.03594</c:v>
                </c:pt>
                <c:pt idx="266185">
                  <c:v>6.03596</c:v>
                </c:pt>
                <c:pt idx="266186">
                  <c:v>6.03599</c:v>
                </c:pt>
                <c:pt idx="266187">
                  <c:v>6.03601</c:v>
                </c:pt>
                <c:pt idx="266188">
                  <c:v>6.03603</c:v>
                </c:pt>
                <c:pt idx="266189">
                  <c:v>6.03605</c:v>
                </c:pt>
                <c:pt idx="266190">
                  <c:v>6.03608</c:v>
                </c:pt>
                <c:pt idx="266191">
                  <c:v>6.0361</c:v>
                </c:pt>
                <c:pt idx="266192">
                  <c:v>6.03612</c:v>
                </c:pt>
                <c:pt idx="266193">
                  <c:v>6.03615</c:v>
                </c:pt>
                <c:pt idx="266194">
                  <c:v>6.03617</c:v>
                </c:pt>
                <c:pt idx="266195">
                  <c:v>6.03619</c:v>
                </c:pt>
                <c:pt idx="266196">
                  <c:v>6.03621</c:v>
                </c:pt>
                <c:pt idx="266197">
                  <c:v>6.03624</c:v>
                </c:pt>
                <c:pt idx="266198">
                  <c:v>6.03626</c:v>
                </c:pt>
                <c:pt idx="266199">
                  <c:v>6.03628</c:v>
                </c:pt>
                <c:pt idx="266200">
                  <c:v>6.0363</c:v>
                </c:pt>
                <c:pt idx="266201">
                  <c:v>6.03633</c:v>
                </c:pt>
                <c:pt idx="266202">
                  <c:v>6.03635</c:v>
                </c:pt>
                <c:pt idx="266203">
                  <c:v>6.03637</c:v>
                </c:pt>
                <c:pt idx="266204">
                  <c:v>6.03639</c:v>
                </c:pt>
                <c:pt idx="266205">
                  <c:v>6.03642</c:v>
                </c:pt>
                <c:pt idx="266206">
                  <c:v>6.03644</c:v>
                </c:pt>
                <c:pt idx="266207">
                  <c:v>6.03646</c:v>
                </c:pt>
                <c:pt idx="266208">
                  <c:v>6.03648</c:v>
                </c:pt>
                <c:pt idx="266209">
                  <c:v>6.03651</c:v>
                </c:pt>
                <c:pt idx="266210">
                  <c:v>6.03653</c:v>
                </c:pt>
                <c:pt idx="266211">
                  <c:v>6.03655</c:v>
                </c:pt>
                <c:pt idx="266212">
                  <c:v>6.03658</c:v>
                </c:pt>
                <c:pt idx="266213">
                  <c:v>6.0366</c:v>
                </c:pt>
                <c:pt idx="266214">
                  <c:v>6.03662</c:v>
                </c:pt>
                <c:pt idx="266215">
                  <c:v>6.03664</c:v>
                </c:pt>
                <c:pt idx="266216">
                  <c:v>6.03667</c:v>
                </c:pt>
                <c:pt idx="266217">
                  <c:v>6.03669</c:v>
                </c:pt>
                <c:pt idx="266218">
                  <c:v>6.03671</c:v>
                </c:pt>
                <c:pt idx="266219">
                  <c:v>6.03674</c:v>
                </c:pt>
                <c:pt idx="266220">
                  <c:v>6.03676</c:v>
                </c:pt>
                <c:pt idx="266221">
                  <c:v>6.03678</c:v>
                </c:pt>
                <c:pt idx="266222">
                  <c:v>6.0368</c:v>
                </c:pt>
                <c:pt idx="266223">
                  <c:v>6.03683</c:v>
                </c:pt>
                <c:pt idx="266224">
                  <c:v>6.03685</c:v>
                </c:pt>
                <c:pt idx="266225">
                  <c:v>6.03687</c:v>
                </c:pt>
                <c:pt idx="266226">
                  <c:v>6.03689</c:v>
                </c:pt>
                <c:pt idx="266227">
                  <c:v>6.03692</c:v>
                </c:pt>
                <c:pt idx="266228">
                  <c:v>6.03694</c:v>
                </c:pt>
                <c:pt idx="266229">
                  <c:v>6.03696</c:v>
                </c:pt>
                <c:pt idx="266230">
                  <c:v>6.03698</c:v>
                </c:pt>
                <c:pt idx="266231">
                  <c:v>6.03701</c:v>
                </c:pt>
                <c:pt idx="266232">
                  <c:v>6.03703</c:v>
                </c:pt>
                <c:pt idx="266233">
                  <c:v>6.03705</c:v>
                </c:pt>
                <c:pt idx="266234">
                  <c:v>6.03707</c:v>
                </c:pt>
                <c:pt idx="266235">
                  <c:v>6.0371</c:v>
                </c:pt>
                <c:pt idx="266236">
                  <c:v>6.03712</c:v>
                </c:pt>
                <c:pt idx="266237">
                  <c:v>6.03714</c:v>
                </c:pt>
                <c:pt idx="266238">
                  <c:v>6.03717</c:v>
                </c:pt>
                <c:pt idx="266239">
                  <c:v>6.03719</c:v>
                </c:pt>
                <c:pt idx="266240">
                  <c:v>6.03721</c:v>
                </c:pt>
                <c:pt idx="266241">
                  <c:v>6.03723</c:v>
                </c:pt>
                <c:pt idx="266242">
                  <c:v>6.03726</c:v>
                </c:pt>
                <c:pt idx="266243">
                  <c:v>6.03728</c:v>
                </c:pt>
                <c:pt idx="266244">
                  <c:v>6.0373</c:v>
                </c:pt>
                <c:pt idx="266245">
                  <c:v>6.03732</c:v>
                </c:pt>
                <c:pt idx="266246">
                  <c:v>6.03735</c:v>
                </c:pt>
                <c:pt idx="266247">
                  <c:v>6.03737</c:v>
                </c:pt>
                <c:pt idx="266248">
                  <c:v>6.03739</c:v>
                </c:pt>
                <c:pt idx="266249">
                  <c:v>6.03742</c:v>
                </c:pt>
                <c:pt idx="266250">
                  <c:v>6.03744</c:v>
                </c:pt>
                <c:pt idx="266251">
                  <c:v>6.03746</c:v>
                </c:pt>
                <c:pt idx="266252">
                  <c:v>6.03748</c:v>
                </c:pt>
                <c:pt idx="266253">
                  <c:v>6.03751</c:v>
                </c:pt>
                <c:pt idx="266254">
                  <c:v>6.03753</c:v>
                </c:pt>
                <c:pt idx="266255">
                  <c:v>6.03755</c:v>
                </c:pt>
                <c:pt idx="266256">
                  <c:v>6.03757</c:v>
                </c:pt>
                <c:pt idx="266257">
                  <c:v>6.0376</c:v>
                </c:pt>
                <c:pt idx="266258">
                  <c:v>6.03762</c:v>
                </c:pt>
                <c:pt idx="266259">
                  <c:v>6.03764</c:v>
                </c:pt>
                <c:pt idx="266260">
                  <c:v>6.03766</c:v>
                </c:pt>
                <c:pt idx="266261">
                  <c:v>6.03769</c:v>
                </c:pt>
                <c:pt idx="266262">
                  <c:v>6.03771</c:v>
                </c:pt>
                <c:pt idx="266263">
                  <c:v>6.03773</c:v>
                </c:pt>
                <c:pt idx="266264">
                  <c:v>6.03775</c:v>
                </c:pt>
                <c:pt idx="266265">
                  <c:v>6.03778</c:v>
                </c:pt>
                <c:pt idx="266266">
                  <c:v>6.0378</c:v>
                </c:pt>
                <c:pt idx="266267">
                  <c:v>6.03782</c:v>
                </c:pt>
                <c:pt idx="266268">
                  <c:v>6.03785</c:v>
                </c:pt>
                <c:pt idx="266269">
                  <c:v>6.03787</c:v>
                </c:pt>
                <c:pt idx="266270">
                  <c:v>6.03789</c:v>
                </c:pt>
                <c:pt idx="266271">
                  <c:v>6.03791</c:v>
                </c:pt>
                <c:pt idx="266272">
                  <c:v>6.03794</c:v>
                </c:pt>
                <c:pt idx="266273">
                  <c:v>6.03796</c:v>
                </c:pt>
                <c:pt idx="266274">
                  <c:v>6.03798</c:v>
                </c:pt>
                <c:pt idx="266275">
                  <c:v>6.03801</c:v>
                </c:pt>
                <c:pt idx="266276">
                  <c:v>6.03803</c:v>
                </c:pt>
                <c:pt idx="266277">
                  <c:v>6.03805</c:v>
                </c:pt>
                <c:pt idx="266278">
                  <c:v>6.03807</c:v>
                </c:pt>
                <c:pt idx="266279">
                  <c:v>6.0381</c:v>
                </c:pt>
                <c:pt idx="266280">
                  <c:v>6.03812</c:v>
                </c:pt>
                <c:pt idx="266281">
                  <c:v>6.03814</c:v>
                </c:pt>
                <c:pt idx="266282">
                  <c:v>6.03816</c:v>
                </c:pt>
                <c:pt idx="266283">
                  <c:v>6.03819</c:v>
                </c:pt>
                <c:pt idx="266284">
                  <c:v>6.03821</c:v>
                </c:pt>
                <c:pt idx="266285">
                  <c:v>6.03823</c:v>
                </c:pt>
                <c:pt idx="266286">
                  <c:v>6.03825</c:v>
                </c:pt>
                <c:pt idx="266287">
                  <c:v>6.03828</c:v>
                </c:pt>
                <c:pt idx="266288">
                  <c:v>6.0383</c:v>
                </c:pt>
                <c:pt idx="266289">
                  <c:v>6.03832</c:v>
                </c:pt>
                <c:pt idx="266290">
                  <c:v>6.03834</c:v>
                </c:pt>
                <c:pt idx="266291">
                  <c:v>6.03837</c:v>
                </c:pt>
                <c:pt idx="266292">
                  <c:v>6.03839</c:v>
                </c:pt>
                <c:pt idx="266293">
                  <c:v>6.03841</c:v>
                </c:pt>
                <c:pt idx="266294">
                  <c:v>6.03843</c:v>
                </c:pt>
                <c:pt idx="266295">
                  <c:v>6.03846</c:v>
                </c:pt>
                <c:pt idx="266296">
                  <c:v>6.03848</c:v>
                </c:pt>
                <c:pt idx="266297">
                  <c:v>6.0385</c:v>
                </c:pt>
                <c:pt idx="266298">
                  <c:v>6.03853</c:v>
                </c:pt>
                <c:pt idx="266299">
                  <c:v>6.03855</c:v>
                </c:pt>
                <c:pt idx="266300">
                  <c:v>6.03857</c:v>
                </c:pt>
                <c:pt idx="266301">
                  <c:v>6.03859</c:v>
                </c:pt>
                <c:pt idx="266302">
                  <c:v>6.03862</c:v>
                </c:pt>
                <c:pt idx="266303">
                  <c:v>6.03864</c:v>
                </c:pt>
                <c:pt idx="266304">
                  <c:v>6.03866</c:v>
                </c:pt>
                <c:pt idx="266305">
                  <c:v>6.03869</c:v>
                </c:pt>
                <c:pt idx="266306">
                  <c:v>6.03871</c:v>
                </c:pt>
                <c:pt idx="266307">
                  <c:v>6.03873</c:v>
                </c:pt>
                <c:pt idx="266308">
                  <c:v>6.03875</c:v>
                </c:pt>
                <c:pt idx="266309">
                  <c:v>6.03878</c:v>
                </c:pt>
                <c:pt idx="266310">
                  <c:v>6.0388</c:v>
                </c:pt>
                <c:pt idx="266311">
                  <c:v>6.03882</c:v>
                </c:pt>
                <c:pt idx="266312">
                  <c:v>6.03884</c:v>
                </c:pt>
                <c:pt idx="266313">
                  <c:v>6.03887</c:v>
                </c:pt>
                <c:pt idx="266314">
                  <c:v>6.03889</c:v>
                </c:pt>
                <c:pt idx="266315">
                  <c:v>6.03891</c:v>
                </c:pt>
                <c:pt idx="266316">
                  <c:v>6.03893</c:v>
                </c:pt>
                <c:pt idx="266317">
                  <c:v>6.03896</c:v>
                </c:pt>
                <c:pt idx="266318">
                  <c:v>6.03898</c:v>
                </c:pt>
                <c:pt idx="266319">
                  <c:v>6.039</c:v>
                </c:pt>
                <c:pt idx="266320">
                  <c:v>6.03902</c:v>
                </c:pt>
                <c:pt idx="266321">
                  <c:v>6.03905</c:v>
                </c:pt>
                <c:pt idx="266322">
                  <c:v>6.03907</c:v>
                </c:pt>
                <c:pt idx="266323">
                  <c:v>6.03909</c:v>
                </c:pt>
                <c:pt idx="266324">
                  <c:v>6.03912</c:v>
                </c:pt>
                <c:pt idx="266325">
                  <c:v>6.03914</c:v>
                </c:pt>
                <c:pt idx="266326">
                  <c:v>6.03916</c:v>
                </c:pt>
                <c:pt idx="266327">
                  <c:v>6.03918</c:v>
                </c:pt>
                <c:pt idx="266328">
                  <c:v>6.03921</c:v>
                </c:pt>
                <c:pt idx="266329">
                  <c:v>6.03923</c:v>
                </c:pt>
                <c:pt idx="266330">
                  <c:v>6.03925</c:v>
                </c:pt>
                <c:pt idx="266331">
                  <c:v>6.03927</c:v>
                </c:pt>
                <c:pt idx="266332">
                  <c:v>6.0393</c:v>
                </c:pt>
                <c:pt idx="266333">
                  <c:v>6.03932</c:v>
                </c:pt>
                <c:pt idx="266334">
                  <c:v>6.03934</c:v>
                </c:pt>
                <c:pt idx="266335">
                  <c:v>6.03937</c:v>
                </c:pt>
                <c:pt idx="266336">
                  <c:v>6.03939</c:v>
                </c:pt>
                <c:pt idx="266337">
                  <c:v>6.03941</c:v>
                </c:pt>
                <c:pt idx="266338">
                  <c:v>6.03943</c:v>
                </c:pt>
                <c:pt idx="266339">
                  <c:v>6.03946</c:v>
                </c:pt>
                <c:pt idx="266340">
                  <c:v>6.03948</c:v>
                </c:pt>
                <c:pt idx="266341">
                  <c:v>6.0395</c:v>
                </c:pt>
                <c:pt idx="266342">
                  <c:v>6.03952</c:v>
                </c:pt>
                <c:pt idx="266343">
                  <c:v>6.03955</c:v>
                </c:pt>
                <c:pt idx="266344">
                  <c:v>6.03957</c:v>
                </c:pt>
                <c:pt idx="266345">
                  <c:v>6.03959</c:v>
                </c:pt>
                <c:pt idx="266346">
                  <c:v>6.03962</c:v>
                </c:pt>
                <c:pt idx="266347">
                  <c:v>6.03964</c:v>
                </c:pt>
                <c:pt idx="266348">
                  <c:v>6.03966</c:v>
                </c:pt>
                <c:pt idx="266349">
                  <c:v>6.03968</c:v>
                </c:pt>
                <c:pt idx="266350">
                  <c:v>6.0397</c:v>
                </c:pt>
                <c:pt idx="266351">
                  <c:v>6.03973</c:v>
                </c:pt>
                <c:pt idx="266352">
                  <c:v>6.03975</c:v>
                </c:pt>
                <c:pt idx="266353">
                  <c:v>6.03977</c:v>
                </c:pt>
                <c:pt idx="266354">
                  <c:v>6.0398</c:v>
                </c:pt>
                <c:pt idx="266355">
                  <c:v>6.03982</c:v>
                </c:pt>
                <c:pt idx="266356">
                  <c:v>6.03984</c:v>
                </c:pt>
                <c:pt idx="266357">
                  <c:v>6.03986</c:v>
                </c:pt>
                <c:pt idx="266358">
                  <c:v>6.03989</c:v>
                </c:pt>
                <c:pt idx="266359">
                  <c:v>6.03991</c:v>
                </c:pt>
                <c:pt idx="266360">
                  <c:v>6.03993</c:v>
                </c:pt>
                <c:pt idx="266361">
                  <c:v>6.03995</c:v>
                </c:pt>
                <c:pt idx="266362">
                  <c:v>6.03998</c:v>
                </c:pt>
                <c:pt idx="266363">
                  <c:v>6.04</c:v>
                </c:pt>
                <c:pt idx="266364">
                  <c:v>6.04002</c:v>
                </c:pt>
                <c:pt idx="266365">
                  <c:v>6.04005</c:v>
                </c:pt>
                <c:pt idx="266366">
                  <c:v>6.04007</c:v>
                </c:pt>
                <c:pt idx="266367">
                  <c:v>6.04009</c:v>
                </c:pt>
                <c:pt idx="266368">
                  <c:v>6.04011</c:v>
                </c:pt>
                <c:pt idx="266369">
                  <c:v>6.04014</c:v>
                </c:pt>
                <c:pt idx="266370">
                  <c:v>6.04016</c:v>
                </c:pt>
                <c:pt idx="266371">
                  <c:v>6.04018</c:v>
                </c:pt>
                <c:pt idx="266372">
                  <c:v>6.0402</c:v>
                </c:pt>
                <c:pt idx="266373">
                  <c:v>6.04023</c:v>
                </c:pt>
                <c:pt idx="266374">
                  <c:v>6.04025</c:v>
                </c:pt>
                <c:pt idx="266375">
                  <c:v>6.04027</c:v>
                </c:pt>
                <c:pt idx="266376">
                  <c:v>6.0403</c:v>
                </c:pt>
                <c:pt idx="266377">
                  <c:v>6.04032</c:v>
                </c:pt>
                <c:pt idx="266378">
                  <c:v>6.04034</c:v>
                </c:pt>
                <c:pt idx="266379">
                  <c:v>6.04036</c:v>
                </c:pt>
                <c:pt idx="266380">
                  <c:v>6.04038</c:v>
                </c:pt>
                <c:pt idx="266381">
                  <c:v>6.04041</c:v>
                </c:pt>
                <c:pt idx="266382">
                  <c:v>6.04043</c:v>
                </c:pt>
                <c:pt idx="266383">
                  <c:v>6.04045</c:v>
                </c:pt>
                <c:pt idx="266384">
                  <c:v>6.04048</c:v>
                </c:pt>
                <c:pt idx="266385">
                  <c:v>6.0405</c:v>
                </c:pt>
                <c:pt idx="266386">
                  <c:v>6.04052</c:v>
                </c:pt>
                <c:pt idx="266387">
                  <c:v>6.04054</c:v>
                </c:pt>
                <c:pt idx="266388">
                  <c:v>6.04057</c:v>
                </c:pt>
                <c:pt idx="266389">
                  <c:v>6.04059</c:v>
                </c:pt>
                <c:pt idx="266390">
                  <c:v>6.04061</c:v>
                </c:pt>
                <c:pt idx="266391">
                  <c:v>6.04063</c:v>
                </c:pt>
                <c:pt idx="266392">
                  <c:v>6.04066</c:v>
                </c:pt>
                <c:pt idx="266393">
                  <c:v>6.04068</c:v>
                </c:pt>
                <c:pt idx="266394">
                  <c:v>6.0407</c:v>
                </c:pt>
                <c:pt idx="266395">
                  <c:v>6.04073</c:v>
                </c:pt>
                <c:pt idx="266396">
                  <c:v>6.04075</c:v>
                </c:pt>
                <c:pt idx="266397">
                  <c:v>6.04077</c:v>
                </c:pt>
                <c:pt idx="266398">
                  <c:v>6.04079</c:v>
                </c:pt>
                <c:pt idx="266399">
                  <c:v>6.04082</c:v>
                </c:pt>
                <c:pt idx="266400">
                  <c:v>6.04084</c:v>
                </c:pt>
                <c:pt idx="266401">
                  <c:v>6.04086</c:v>
                </c:pt>
                <c:pt idx="266402">
                  <c:v>6.04088</c:v>
                </c:pt>
                <c:pt idx="266403">
                  <c:v>6.04091</c:v>
                </c:pt>
                <c:pt idx="266404">
                  <c:v>6.04093</c:v>
                </c:pt>
                <c:pt idx="266405">
                  <c:v>6.04095</c:v>
                </c:pt>
                <c:pt idx="266406">
                  <c:v>6.04098</c:v>
                </c:pt>
                <c:pt idx="266407">
                  <c:v>6.041</c:v>
                </c:pt>
                <c:pt idx="266408">
                  <c:v>6.04102</c:v>
                </c:pt>
                <c:pt idx="266409">
                  <c:v>6.04104</c:v>
                </c:pt>
                <c:pt idx="266410">
                  <c:v>6.04107</c:v>
                </c:pt>
                <c:pt idx="266411">
                  <c:v>6.04109</c:v>
                </c:pt>
                <c:pt idx="266412">
                  <c:v>6.04111</c:v>
                </c:pt>
                <c:pt idx="266413">
                  <c:v>6.04113</c:v>
                </c:pt>
                <c:pt idx="266414">
                  <c:v>6.04116</c:v>
                </c:pt>
                <c:pt idx="266415">
                  <c:v>6.04118</c:v>
                </c:pt>
                <c:pt idx="266416">
                  <c:v>6.0412</c:v>
                </c:pt>
                <c:pt idx="266417">
                  <c:v>6.04122</c:v>
                </c:pt>
                <c:pt idx="266418">
                  <c:v>6.04125</c:v>
                </c:pt>
                <c:pt idx="266419">
                  <c:v>6.04127</c:v>
                </c:pt>
                <c:pt idx="266420">
                  <c:v>6.04129</c:v>
                </c:pt>
                <c:pt idx="266421">
                  <c:v>6.04131</c:v>
                </c:pt>
                <c:pt idx="266422">
                  <c:v>6.04134</c:v>
                </c:pt>
                <c:pt idx="266423">
                  <c:v>6.04136</c:v>
                </c:pt>
                <c:pt idx="266424">
                  <c:v>6.04138</c:v>
                </c:pt>
                <c:pt idx="266425">
                  <c:v>6.04141</c:v>
                </c:pt>
                <c:pt idx="266426">
                  <c:v>6.04143</c:v>
                </c:pt>
                <c:pt idx="266427">
                  <c:v>6.04145</c:v>
                </c:pt>
                <c:pt idx="266428">
                  <c:v>6.04147</c:v>
                </c:pt>
                <c:pt idx="266429">
                  <c:v>6.0415</c:v>
                </c:pt>
                <c:pt idx="266430">
                  <c:v>6.04152</c:v>
                </c:pt>
                <c:pt idx="266431">
                  <c:v>6.04154</c:v>
                </c:pt>
                <c:pt idx="266432">
                  <c:v>6.04157</c:v>
                </c:pt>
                <c:pt idx="266433">
                  <c:v>6.04159</c:v>
                </c:pt>
                <c:pt idx="266434">
                  <c:v>6.04161</c:v>
                </c:pt>
                <c:pt idx="266435">
                  <c:v>6.04163</c:v>
                </c:pt>
                <c:pt idx="266436">
                  <c:v>6.04166</c:v>
                </c:pt>
                <c:pt idx="266437">
                  <c:v>6.04168</c:v>
                </c:pt>
                <c:pt idx="266438">
                  <c:v>6.0417</c:v>
                </c:pt>
                <c:pt idx="266439">
                  <c:v>6.04172</c:v>
                </c:pt>
                <c:pt idx="266440">
                  <c:v>6.04175</c:v>
                </c:pt>
                <c:pt idx="266441">
                  <c:v>6.04177</c:v>
                </c:pt>
                <c:pt idx="266442">
                  <c:v>6.04179</c:v>
                </c:pt>
                <c:pt idx="266443">
                  <c:v>6.04181</c:v>
                </c:pt>
                <c:pt idx="266444">
                  <c:v>6.04184</c:v>
                </c:pt>
                <c:pt idx="266445">
                  <c:v>6.04186</c:v>
                </c:pt>
                <c:pt idx="266446">
                  <c:v>6.04188</c:v>
                </c:pt>
                <c:pt idx="266447">
                  <c:v>6.0419</c:v>
                </c:pt>
                <c:pt idx="266448">
                  <c:v>6.04193</c:v>
                </c:pt>
                <c:pt idx="266449">
                  <c:v>6.04195</c:v>
                </c:pt>
                <c:pt idx="266450">
                  <c:v>6.04197</c:v>
                </c:pt>
                <c:pt idx="266451">
                  <c:v>6.042</c:v>
                </c:pt>
                <c:pt idx="266452">
                  <c:v>6.04202</c:v>
                </c:pt>
                <c:pt idx="266453">
                  <c:v>6.04204</c:v>
                </c:pt>
                <c:pt idx="266454">
                  <c:v>6.04206</c:v>
                </c:pt>
                <c:pt idx="266455">
                  <c:v>6.04209</c:v>
                </c:pt>
                <c:pt idx="266456">
                  <c:v>6.04211</c:v>
                </c:pt>
                <c:pt idx="266457">
                  <c:v>6.04213</c:v>
                </c:pt>
                <c:pt idx="266458">
                  <c:v>6.04215</c:v>
                </c:pt>
                <c:pt idx="266459">
                  <c:v>6.04218</c:v>
                </c:pt>
                <c:pt idx="266460">
                  <c:v>6.0422</c:v>
                </c:pt>
                <c:pt idx="266461">
                  <c:v>6.04222</c:v>
                </c:pt>
                <c:pt idx="266462">
                  <c:v>6.04225</c:v>
                </c:pt>
                <c:pt idx="266463">
                  <c:v>6.04227</c:v>
                </c:pt>
                <c:pt idx="266464">
                  <c:v>6.04229</c:v>
                </c:pt>
                <c:pt idx="266465">
                  <c:v>6.04231</c:v>
                </c:pt>
                <c:pt idx="266466">
                  <c:v>6.04234</c:v>
                </c:pt>
                <c:pt idx="266467">
                  <c:v>6.04236</c:v>
                </c:pt>
                <c:pt idx="266468">
                  <c:v>6.04238</c:v>
                </c:pt>
                <c:pt idx="266469">
                  <c:v>6.0424</c:v>
                </c:pt>
                <c:pt idx="266470">
                  <c:v>6.04243</c:v>
                </c:pt>
                <c:pt idx="266471">
                  <c:v>6.04245</c:v>
                </c:pt>
                <c:pt idx="266472">
                  <c:v>6.04247</c:v>
                </c:pt>
                <c:pt idx="266473">
                  <c:v>6.04249</c:v>
                </c:pt>
                <c:pt idx="266474">
                  <c:v>6.04252</c:v>
                </c:pt>
                <c:pt idx="266475">
                  <c:v>6.04254</c:v>
                </c:pt>
                <c:pt idx="266476">
                  <c:v>6.04256</c:v>
                </c:pt>
                <c:pt idx="266477">
                  <c:v>6.04258</c:v>
                </c:pt>
                <c:pt idx="266478">
                  <c:v>6.04261</c:v>
                </c:pt>
                <c:pt idx="266479">
                  <c:v>6.04263</c:v>
                </c:pt>
                <c:pt idx="266480">
                  <c:v>6.04265</c:v>
                </c:pt>
                <c:pt idx="266481">
                  <c:v>6.04268</c:v>
                </c:pt>
                <c:pt idx="266482">
                  <c:v>6.0427</c:v>
                </c:pt>
                <c:pt idx="266483">
                  <c:v>6.04272</c:v>
                </c:pt>
                <c:pt idx="266484">
                  <c:v>6.04274</c:v>
                </c:pt>
                <c:pt idx="266485">
                  <c:v>6.04277</c:v>
                </c:pt>
                <c:pt idx="266486">
                  <c:v>6.04279</c:v>
                </c:pt>
                <c:pt idx="266487">
                  <c:v>6.04281</c:v>
                </c:pt>
                <c:pt idx="266488">
                  <c:v>6.04283</c:v>
                </c:pt>
                <c:pt idx="266489">
                  <c:v>6.04286</c:v>
                </c:pt>
                <c:pt idx="266490">
                  <c:v>6.04288</c:v>
                </c:pt>
                <c:pt idx="266491">
                  <c:v>6.0429</c:v>
                </c:pt>
                <c:pt idx="266492">
                  <c:v>6.04293</c:v>
                </c:pt>
                <c:pt idx="266493">
                  <c:v>6.04295</c:v>
                </c:pt>
                <c:pt idx="266494">
                  <c:v>6.04297</c:v>
                </c:pt>
                <c:pt idx="266495">
                  <c:v>6.04299</c:v>
                </c:pt>
                <c:pt idx="266496">
                  <c:v>6.04302</c:v>
                </c:pt>
                <c:pt idx="266497">
                  <c:v>6.04304</c:v>
                </c:pt>
                <c:pt idx="266498">
                  <c:v>6.04306</c:v>
                </c:pt>
                <c:pt idx="266499">
                  <c:v>6.04308</c:v>
                </c:pt>
                <c:pt idx="266500">
                  <c:v>6.04311</c:v>
                </c:pt>
                <c:pt idx="266501">
                  <c:v>6.04313</c:v>
                </c:pt>
                <c:pt idx="266502">
                  <c:v>6.04315</c:v>
                </c:pt>
                <c:pt idx="266503">
                  <c:v>6.04317</c:v>
                </c:pt>
                <c:pt idx="266504">
                  <c:v>6.0432</c:v>
                </c:pt>
                <c:pt idx="266505">
                  <c:v>6.04322</c:v>
                </c:pt>
                <c:pt idx="266506">
                  <c:v>6.04324</c:v>
                </c:pt>
                <c:pt idx="266507">
                  <c:v>6.04326</c:v>
                </c:pt>
                <c:pt idx="266508">
                  <c:v>6.04329</c:v>
                </c:pt>
                <c:pt idx="266509">
                  <c:v>6.04331</c:v>
                </c:pt>
                <c:pt idx="266510">
                  <c:v>6.04333</c:v>
                </c:pt>
                <c:pt idx="266511">
                  <c:v>6.04336</c:v>
                </c:pt>
                <c:pt idx="266512">
                  <c:v>6.04338</c:v>
                </c:pt>
                <c:pt idx="266513">
                  <c:v>6.0434</c:v>
                </c:pt>
                <c:pt idx="266514">
                  <c:v>6.04342</c:v>
                </c:pt>
                <c:pt idx="266515">
                  <c:v>6.04345</c:v>
                </c:pt>
                <c:pt idx="266516">
                  <c:v>6.04347</c:v>
                </c:pt>
                <c:pt idx="266517">
                  <c:v>6.04349</c:v>
                </c:pt>
                <c:pt idx="266518">
                  <c:v>6.04352</c:v>
                </c:pt>
                <c:pt idx="266519">
                  <c:v>6.04354</c:v>
                </c:pt>
                <c:pt idx="266520">
                  <c:v>6.04356</c:v>
                </c:pt>
                <c:pt idx="266521">
                  <c:v>6.04358</c:v>
                </c:pt>
                <c:pt idx="266522">
                  <c:v>6.04361</c:v>
                </c:pt>
                <c:pt idx="266523">
                  <c:v>6.04363</c:v>
                </c:pt>
                <c:pt idx="266524">
                  <c:v>6.04365</c:v>
                </c:pt>
                <c:pt idx="266525">
                  <c:v>6.04367</c:v>
                </c:pt>
                <c:pt idx="266526">
                  <c:v>6.0437</c:v>
                </c:pt>
                <c:pt idx="266527">
                  <c:v>6.04372</c:v>
                </c:pt>
                <c:pt idx="266528">
                  <c:v>6.04374</c:v>
                </c:pt>
                <c:pt idx="266529">
                  <c:v>6.04376</c:v>
                </c:pt>
                <c:pt idx="266530">
                  <c:v>6.04379</c:v>
                </c:pt>
                <c:pt idx="266531">
                  <c:v>6.04381</c:v>
                </c:pt>
                <c:pt idx="266532">
                  <c:v>6.04383</c:v>
                </c:pt>
                <c:pt idx="266533">
                  <c:v>6.04385</c:v>
                </c:pt>
                <c:pt idx="266534">
                  <c:v>6.04388</c:v>
                </c:pt>
                <c:pt idx="266535">
                  <c:v>6.0439</c:v>
                </c:pt>
                <c:pt idx="266536">
                  <c:v>6.04392</c:v>
                </c:pt>
                <c:pt idx="266537">
                  <c:v>6.04395</c:v>
                </c:pt>
                <c:pt idx="266538">
                  <c:v>6.04397</c:v>
                </c:pt>
                <c:pt idx="266539">
                  <c:v>6.04399</c:v>
                </c:pt>
                <c:pt idx="266540">
                  <c:v>6.04401</c:v>
                </c:pt>
                <c:pt idx="266541">
                  <c:v>6.04404</c:v>
                </c:pt>
                <c:pt idx="266542">
                  <c:v>6.04406</c:v>
                </c:pt>
                <c:pt idx="266543">
                  <c:v>6.04408</c:v>
                </c:pt>
                <c:pt idx="266544">
                  <c:v>6.0441</c:v>
                </c:pt>
                <c:pt idx="266545">
                  <c:v>6.04413</c:v>
                </c:pt>
                <c:pt idx="266546">
                  <c:v>6.04415</c:v>
                </c:pt>
                <c:pt idx="266547">
                  <c:v>6.04417</c:v>
                </c:pt>
                <c:pt idx="266548">
                  <c:v>6.0442</c:v>
                </c:pt>
                <c:pt idx="266549">
                  <c:v>6.04422</c:v>
                </c:pt>
                <c:pt idx="266550">
                  <c:v>6.04424</c:v>
                </c:pt>
                <c:pt idx="266551">
                  <c:v>6.04426</c:v>
                </c:pt>
                <c:pt idx="266552">
                  <c:v>6.04429</c:v>
                </c:pt>
                <c:pt idx="266553">
                  <c:v>6.04431</c:v>
                </c:pt>
                <c:pt idx="266554">
                  <c:v>6.04433</c:v>
                </c:pt>
                <c:pt idx="266555">
                  <c:v>6.04435</c:v>
                </c:pt>
                <c:pt idx="266556">
                  <c:v>6.04438</c:v>
                </c:pt>
                <c:pt idx="266557">
                  <c:v>6.0444</c:v>
                </c:pt>
                <c:pt idx="266558">
                  <c:v>6.04442</c:v>
                </c:pt>
                <c:pt idx="266559">
                  <c:v>6.04444</c:v>
                </c:pt>
                <c:pt idx="266560">
                  <c:v>6.04447</c:v>
                </c:pt>
                <c:pt idx="266561">
                  <c:v>6.04449</c:v>
                </c:pt>
                <c:pt idx="266562">
                  <c:v>6.04451</c:v>
                </c:pt>
                <c:pt idx="266563">
                  <c:v>6.04453</c:v>
                </c:pt>
                <c:pt idx="266564">
                  <c:v>6.04456</c:v>
                </c:pt>
                <c:pt idx="266565">
                  <c:v>6.04458</c:v>
                </c:pt>
                <c:pt idx="266566">
                  <c:v>6.0446</c:v>
                </c:pt>
                <c:pt idx="266567">
                  <c:v>6.04463</c:v>
                </c:pt>
                <c:pt idx="266568">
                  <c:v>6.04465</c:v>
                </c:pt>
                <c:pt idx="266569">
                  <c:v>6.04467</c:v>
                </c:pt>
                <c:pt idx="266570">
                  <c:v>6.04469</c:v>
                </c:pt>
                <c:pt idx="266571">
                  <c:v>6.04472</c:v>
                </c:pt>
                <c:pt idx="266572">
                  <c:v>6.04474</c:v>
                </c:pt>
                <c:pt idx="266573">
                  <c:v>6.04476</c:v>
                </c:pt>
                <c:pt idx="266574">
                  <c:v>6.04479</c:v>
                </c:pt>
                <c:pt idx="266575">
                  <c:v>6.04481</c:v>
                </c:pt>
                <c:pt idx="266576">
                  <c:v>6.04483</c:v>
                </c:pt>
                <c:pt idx="266577">
                  <c:v>6.04485</c:v>
                </c:pt>
                <c:pt idx="266578">
                  <c:v>6.04488</c:v>
                </c:pt>
                <c:pt idx="266579">
                  <c:v>6.0449</c:v>
                </c:pt>
                <c:pt idx="266580">
                  <c:v>6.04492</c:v>
                </c:pt>
                <c:pt idx="266581">
                  <c:v>6.04494</c:v>
                </c:pt>
                <c:pt idx="266582">
                  <c:v>6.04497</c:v>
                </c:pt>
                <c:pt idx="266583">
                  <c:v>6.04499</c:v>
                </c:pt>
                <c:pt idx="266584">
                  <c:v>6.04501</c:v>
                </c:pt>
                <c:pt idx="266585">
                  <c:v>6.04503</c:v>
                </c:pt>
                <c:pt idx="266586">
                  <c:v>6.04506</c:v>
                </c:pt>
                <c:pt idx="266587">
                  <c:v>6.04508</c:v>
                </c:pt>
                <c:pt idx="266588">
                  <c:v>6.0451</c:v>
                </c:pt>
                <c:pt idx="266589">
                  <c:v>6.04512</c:v>
                </c:pt>
                <c:pt idx="266590">
                  <c:v>6.04515</c:v>
                </c:pt>
                <c:pt idx="266591">
                  <c:v>6.04517</c:v>
                </c:pt>
                <c:pt idx="266592">
                  <c:v>6.04519</c:v>
                </c:pt>
                <c:pt idx="266593">
                  <c:v>6.04521</c:v>
                </c:pt>
                <c:pt idx="266594">
                  <c:v>6.04524</c:v>
                </c:pt>
                <c:pt idx="266595">
                  <c:v>6.04526</c:v>
                </c:pt>
                <c:pt idx="266596">
                  <c:v>6.04528</c:v>
                </c:pt>
                <c:pt idx="266597">
                  <c:v>6.04531</c:v>
                </c:pt>
                <c:pt idx="266598">
                  <c:v>6.04533</c:v>
                </c:pt>
                <c:pt idx="266599">
                  <c:v>6.04535</c:v>
                </c:pt>
                <c:pt idx="266600">
                  <c:v>6.04537</c:v>
                </c:pt>
                <c:pt idx="266601">
                  <c:v>6.0454</c:v>
                </c:pt>
                <c:pt idx="266602">
                  <c:v>6.04542</c:v>
                </c:pt>
                <c:pt idx="266603">
                  <c:v>6.04544</c:v>
                </c:pt>
                <c:pt idx="266604">
                  <c:v>6.04547</c:v>
                </c:pt>
                <c:pt idx="266605">
                  <c:v>6.04549</c:v>
                </c:pt>
                <c:pt idx="266606">
                  <c:v>6.04551</c:v>
                </c:pt>
                <c:pt idx="266607">
                  <c:v>6.04553</c:v>
                </c:pt>
                <c:pt idx="266608">
                  <c:v>6.04556</c:v>
                </c:pt>
                <c:pt idx="266609">
                  <c:v>6.04558</c:v>
                </c:pt>
                <c:pt idx="266610">
                  <c:v>6.0456</c:v>
                </c:pt>
                <c:pt idx="266611">
                  <c:v>6.04562</c:v>
                </c:pt>
                <c:pt idx="266612">
                  <c:v>6.04565</c:v>
                </c:pt>
                <c:pt idx="266613">
                  <c:v>6.04567</c:v>
                </c:pt>
                <c:pt idx="266614">
                  <c:v>6.04569</c:v>
                </c:pt>
                <c:pt idx="266615">
                  <c:v>6.04571</c:v>
                </c:pt>
                <c:pt idx="266616">
                  <c:v>6.04574</c:v>
                </c:pt>
                <c:pt idx="266617">
                  <c:v>6.04576</c:v>
                </c:pt>
                <c:pt idx="266618">
                  <c:v>6.04578</c:v>
                </c:pt>
                <c:pt idx="266619">
                  <c:v>6.0458</c:v>
                </c:pt>
                <c:pt idx="266620">
                  <c:v>6.04583</c:v>
                </c:pt>
                <c:pt idx="266621">
                  <c:v>6.04585</c:v>
                </c:pt>
                <c:pt idx="266622">
                  <c:v>6.04587</c:v>
                </c:pt>
                <c:pt idx="266623">
                  <c:v>6.0459</c:v>
                </c:pt>
                <c:pt idx="266624">
                  <c:v>6.04592</c:v>
                </c:pt>
                <c:pt idx="266625">
                  <c:v>6.04594</c:v>
                </c:pt>
                <c:pt idx="266626">
                  <c:v>6.04596</c:v>
                </c:pt>
                <c:pt idx="266627">
                  <c:v>6.04599</c:v>
                </c:pt>
                <c:pt idx="266628">
                  <c:v>6.04601</c:v>
                </c:pt>
                <c:pt idx="266629">
                  <c:v>6.04603</c:v>
                </c:pt>
                <c:pt idx="266630">
                  <c:v>6.04605</c:v>
                </c:pt>
                <c:pt idx="266631">
                  <c:v>6.04608</c:v>
                </c:pt>
                <c:pt idx="266632">
                  <c:v>6.0461</c:v>
                </c:pt>
                <c:pt idx="266633">
                  <c:v>6.04612</c:v>
                </c:pt>
                <c:pt idx="266634">
                  <c:v>6.04615</c:v>
                </c:pt>
                <c:pt idx="266635">
                  <c:v>6.04617</c:v>
                </c:pt>
                <c:pt idx="266636">
                  <c:v>6.04619</c:v>
                </c:pt>
                <c:pt idx="266637">
                  <c:v>6.04621</c:v>
                </c:pt>
                <c:pt idx="266638">
                  <c:v>6.04624</c:v>
                </c:pt>
                <c:pt idx="266639">
                  <c:v>6.04626</c:v>
                </c:pt>
                <c:pt idx="266640">
                  <c:v>6.04628</c:v>
                </c:pt>
                <c:pt idx="266641">
                  <c:v>6.0463</c:v>
                </c:pt>
                <c:pt idx="266642">
                  <c:v>6.04633</c:v>
                </c:pt>
                <c:pt idx="266643">
                  <c:v>6.04635</c:v>
                </c:pt>
                <c:pt idx="266644">
                  <c:v>6.04637</c:v>
                </c:pt>
                <c:pt idx="266645">
                  <c:v>6.0464</c:v>
                </c:pt>
                <c:pt idx="266646">
                  <c:v>6.04642</c:v>
                </c:pt>
                <c:pt idx="266647">
                  <c:v>6.04644</c:v>
                </c:pt>
                <c:pt idx="266648">
                  <c:v>6.04646</c:v>
                </c:pt>
                <c:pt idx="266649">
                  <c:v>6.04648</c:v>
                </c:pt>
                <c:pt idx="266650">
                  <c:v>6.04651</c:v>
                </c:pt>
                <c:pt idx="266651">
                  <c:v>6.04653</c:v>
                </c:pt>
                <c:pt idx="266652">
                  <c:v>6.04655</c:v>
                </c:pt>
                <c:pt idx="266653">
                  <c:v>6.04658</c:v>
                </c:pt>
                <c:pt idx="266654">
                  <c:v>6.0466</c:v>
                </c:pt>
                <c:pt idx="266655">
                  <c:v>6.04662</c:v>
                </c:pt>
                <c:pt idx="266656">
                  <c:v>6.04664</c:v>
                </c:pt>
                <c:pt idx="266657">
                  <c:v>6.04667</c:v>
                </c:pt>
                <c:pt idx="266658">
                  <c:v>6.04669</c:v>
                </c:pt>
                <c:pt idx="266659">
                  <c:v>6.04671</c:v>
                </c:pt>
                <c:pt idx="266660">
                  <c:v>6.04673</c:v>
                </c:pt>
                <c:pt idx="266661">
                  <c:v>6.04676</c:v>
                </c:pt>
                <c:pt idx="266662">
                  <c:v>6.04678</c:v>
                </c:pt>
                <c:pt idx="266663">
                  <c:v>6.0468</c:v>
                </c:pt>
                <c:pt idx="266664">
                  <c:v>6.04683</c:v>
                </c:pt>
                <c:pt idx="266665">
                  <c:v>6.04685</c:v>
                </c:pt>
                <c:pt idx="266666">
                  <c:v>6.04687</c:v>
                </c:pt>
                <c:pt idx="266667">
                  <c:v>6.04689</c:v>
                </c:pt>
                <c:pt idx="266668">
                  <c:v>6.04692</c:v>
                </c:pt>
                <c:pt idx="266669">
                  <c:v>6.04694</c:v>
                </c:pt>
                <c:pt idx="266670">
                  <c:v>6.04696</c:v>
                </c:pt>
                <c:pt idx="266671">
                  <c:v>6.04698</c:v>
                </c:pt>
                <c:pt idx="266672">
                  <c:v>6.04701</c:v>
                </c:pt>
                <c:pt idx="266673">
                  <c:v>6.04703</c:v>
                </c:pt>
                <c:pt idx="266674">
                  <c:v>6.04705</c:v>
                </c:pt>
                <c:pt idx="266675">
                  <c:v>6.04708</c:v>
                </c:pt>
                <c:pt idx="266676">
                  <c:v>6.0471</c:v>
                </c:pt>
                <c:pt idx="266677">
                  <c:v>6.04712</c:v>
                </c:pt>
                <c:pt idx="266678">
                  <c:v>6.04714</c:v>
                </c:pt>
                <c:pt idx="266679">
                  <c:v>6.04717</c:v>
                </c:pt>
                <c:pt idx="266680">
                  <c:v>6.04719</c:v>
                </c:pt>
                <c:pt idx="266681">
                  <c:v>6.04721</c:v>
                </c:pt>
                <c:pt idx="266682">
                  <c:v>6.04723</c:v>
                </c:pt>
                <c:pt idx="266683">
                  <c:v>6.04726</c:v>
                </c:pt>
                <c:pt idx="266684">
                  <c:v>6.04728</c:v>
                </c:pt>
                <c:pt idx="266685">
                  <c:v>6.0473</c:v>
                </c:pt>
                <c:pt idx="266686">
                  <c:v>6.04732</c:v>
                </c:pt>
                <c:pt idx="266687">
                  <c:v>6.04735</c:v>
                </c:pt>
                <c:pt idx="266688">
                  <c:v>6.04737</c:v>
                </c:pt>
                <c:pt idx="266689">
                  <c:v>6.04739</c:v>
                </c:pt>
                <c:pt idx="266690">
                  <c:v>6.04741</c:v>
                </c:pt>
                <c:pt idx="266691">
                  <c:v>6.04744</c:v>
                </c:pt>
                <c:pt idx="266692">
                  <c:v>6.04746</c:v>
                </c:pt>
                <c:pt idx="266693">
                  <c:v>6.04748</c:v>
                </c:pt>
                <c:pt idx="266694">
                  <c:v>6.04751</c:v>
                </c:pt>
                <c:pt idx="266695">
                  <c:v>6.04753</c:v>
                </c:pt>
                <c:pt idx="266696">
                  <c:v>6.04755</c:v>
                </c:pt>
                <c:pt idx="266697">
                  <c:v>6.04757</c:v>
                </c:pt>
                <c:pt idx="266698">
                  <c:v>6.0476</c:v>
                </c:pt>
                <c:pt idx="266699">
                  <c:v>6.04762</c:v>
                </c:pt>
                <c:pt idx="266700">
                  <c:v>6.04764</c:v>
                </c:pt>
                <c:pt idx="266701">
                  <c:v>6.04766</c:v>
                </c:pt>
                <c:pt idx="266702">
                  <c:v>6.04769</c:v>
                </c:pt>
                <c:pt idx="266703">
                  <c:v>6.04771</c:v>
                </c:pt>
                <c:pt idx="266704">
                  <c:v>6.04773</c:v>
                </c:pt>
                <c:pt idx="266705">
                  <c:v>6.04776</c:v>
                </c:pt>
                <c:pt idx="266706">
                  <c:v>6.04778</c:v>
                </c:pt>
                <c:pt idx="266707">
                  <c:v>6.0478</c:v>
                </c:pt>
                <c:pt idx="266708">
                  <c:v>6.04782</c:v>
                </c:pt>
                <c:pt idx="266709">
                  <c:v>6.04785</c:v>
                </c:pt>
                <c:pt idx="266710">
                  <c:v>6.04787</c:v>
                </c:pt>
                <c:pt idx="266711">
                  <c:v>6.04789</c:v>
                </c:pt>
                <c:pt idx="266712">
                  <c:v>6.04791</c:v>
                </c:pt>
                <c:pt idx="266713">
                  <c:v>6.04794</c:v>
                </c:pt>
                <c:pt idx="266714">
                  <c:v>6.04796</c:v>
                </c:pt>
                <c:pt idx="266715">
                  <c:v>6.04798</c:v>
                </c:pt>
                <c:pt idx="266716">
                  <c:v>6.048</c:v>
                </c:pt>
                <c:pt idx="266717">
                  <c:v>6.04803</c:v>
                </c:pt>
                <c:pt idx="266718">
                  <c:v>6.04805</c:v>
                </c:pt>
                <c:pt idx="266719">
                  <c:v>6.04807</c:v>
                </c:pt>
                <c:pt idx="266720">
                  <c:v>6.04809</c:v>
                </c:pt>
                <c:pt idx="266721">
                  <c:v>6.04812</c:v>
                </c:pt>
                <c:pt idx="266722">
                  <c:v>6.04814</c:v>
                </c:pt>
                <c:pt idx="266723">
                  <c:v>6.04816</c:v>
                </c:pt>
                <c:pt idx="266724">
                  <c:v>6.04819</c:v>
                </c:pt>
                <c:pt idx="266725">
                  <c:v>6.04821</c:v>
                </c:pt>
                <c:pt idx="266726">
                  <c:v>6.04823</c:v>
                </c:pt>
                <c:pt idx="266727">
                  <c:v>6.04825</c:v>
                </c:pt>
                <c:pt idx="266728">
                  <c:v>6.04828</c:v>
                </c:pt>
                <c:pt idx="266729">
                  <c:v>6.0483</c:v>
                </c:pt>
                <c:pt idx="266730">
                  <c:v>6.04832</c:v>
                </c:pt>
                <c:pt idx="266731">
                  <c:v>6.04835</c:v>
                </c:pt>
                <c:pt idx="266732">
                  <c:v>6.04837</c:v>
                </c:pt>
                <c:pt idx="266733">
                  <c:v>6.04839</c:v>
                </c:pt>
                <c:pt idx="266734">
                  <c:v>6.04841</c:v>
                </c:pt>
                <c:pt idx="266735">
                  <c:v>6.04843</c:v>
                </c:pt>
                <c:pt idx="266736">
                  <c:v>6.04846</c:v>
                </c:pt>
                <c:pt idx="266737">
                  <c:v>6.04848</c:v>
                </c:pt>
                <c:pt idx="266738">
                  <c:v>6.0485</c:v>
                </c:pt>
                <c:pt idx="266739">
                  <c:v>6.04853</c:v>
                </c:pt>
                <c:pt idx="266740">
                  <c:v>6.04855</c:v>
                </c:pt>
                <c:pt idx="266741">
                  <c:v>6.04857</c:v>
                </c:pt>
                <c:pt idx="266742">
                  <c:v>6.04859</c:v>
                </c:pt>
                <c:pt idx="266743">
                  <c:v>6.04862</c:v>
                </c:pt>
                <c:pt idx="266744">
                  <c:v>6.04864</c:v>
                </c:pt>
                <c:pt idx="266745">
                  <c:v>6.04866</c:v>
                </c:pt>
                <c:pt idx="266746">
                  <c:v>6.04868</c:v>
                </c:pt>
                <c:pt idx="266747">
                  <c:v>6.04871</c:v>
                </c:pt>
                <c:pt idx="266748">
                  <c:v>6.04873</c:v>
                </c:pt>
                <c:pt idx="266749">
                  <c:v>6.04875</c:v>
                </c:pt>
                <c:pt idx="266750">
                  <c:v>6.04878</c:v>
                </c:pt>
                <c:pt idx="266751">
                  <c:v>6.0488</c:v>
                </c:pt>
                <c:pt idx="266752">
                  <c:v>6.04882</c:v>
                </c:pt>
                <c:pt idx="266753">
                  <c:v>6.04884</c:v>
                </c:pt>
                <c:pt idx="266754">
                  <c:v>6.04887</c:v>
                </c:pt>
                <c:pt idx="266755">
                  <c:v>6.04889</c:v>
                </c:pt>
                <c:pt idx="266756">
                  <c:v>6.04891</c:v>
                </c:pt>
                <c:pt idx="266757">
                  <c:v>6.04893</c:v>
                </c:pt>
                <c:pt idx="266758">
                  <c:v>6.04896</c:v>
                </c:pt>
                <c:pt idx="266759">
                  <c:v>6.04898</c:v>
                </c:pt>
                <c:pt idx="266760">
                  <c:v>6.049</c:v>
                </c:pt>
                <c:pt idx="266761">
                  <c:v>6.04903</c:v>
                </c:pt>
                <c:pt idx="266762">
                  <c:v>6.04905</c:v>
                </c:pt>
                <c:pt idx="266763">
                  <c:v>6.04907</c:v>
                </c:pt>
                <c:pt idx="266764">
                  <c:v>6.04909</c:v>
                </c:pt>
                <c:pt idx="266765">
                  <c:v>6.04912</c:v>
                </c:pt>
                <c:pt idx="266766">
                  <c:v>6.04914</c:v>
                </c:pt>
                <c:pt idx="266767">
                  <c:v>6.04916</c:v>
                </c:pt>
                <c:pt idx="266768">
                  <c:v>6.04918</c:v>
                </c:pt>
                <c:pt idx="266769">
                  <c:v>6.04921</c:v>
                </c:pt>
                <c:pt idx="266770">
                  <c:v>6.04923</c:v>
                </c:pt>
                <c:pt idx="266771">
                  <c:v>6.04925</c:v>
                </c:pt>
                <c:pt idx="266772">
                  <c:v>6.04927</c:v>
                </c:pt>
                <c:pt idx="266773">
                  <c:v>6.0493</c:v>
                </c:pt>
                <c:pt idx="266774">
                  <c:v>6.04932</c:v>
                </c:pt>
                <c:pt idx="266775">
                  <c:v>6.04934</c:v>
                </c:pt>
                <c:pt idx="266776">
                  <c:v>6.04936</c:v>
                </c:pt>
                <c:pt idx="266777">
                  <c:v>6.04939</c:v>
                </c:pt>
                <c:pt idx="266778">
                  <c:v>6.04941</c:v>
                </c:pt>
                <c:pt idx="266779">
                  <c:v>6.04943</c:v>
                </c:pt>
                <c:pt idx="266780">
                  <c:v>6.04946</c:v>
                </c:pt>
                <c:pt idx="266781">
                  <c:v>6.04948</c:v>
                </c:pt>
                <c:pt idx="266782">
                  <c:v>6.0495</c:v>
                </c:pt>
                <c:pt idx="266783">
                  <c:v>6.04952</c:v>
                </c:pt>
                <c:pt idx="266784">
                  <c:v>6.04955</c:v>
                </c:pt>
                <c:pt idx="266785">
                  <c:v>6.04957</c:v>
                </c:pt>
                <c:pt idx="266786">
                  <c:v>6.04959</c:v>
                </c:pt>
                <c:pt idx="266787">
                  <c:v>6.04962</c:v>
                </c:pt>
                <c:pt idx="266788">
                  <c:v>6.04964</c:v>
                </c:pt>
                <c:pt idx="266789">
                  <c:v>6.04966</c:v>
                </c:pt>
                <c:pt idx="266790">
                  <c:v>6.04968</c:v>
                </c:pt>
                <c:pt idx="266791">
                  <c:v>6.04971</c:v>
                </c:pt>
                <c:pt idx="266792">
                  <c:v>6.04973</c:v>
                </c:pt>
                <c:pt idx="266793">
                  <c:v>6.04975</c:v>
                </c:pt>
                <c:pt idx="266794">
                  <c:v>6.04977</c:v>
                </c:pt>
                <c:pt idx="266795">
                  <c:v>6.0498</c:v>
                </c:pt>
                <c:pt idx="266796">
                  <c:v>6.04982</c:v>
                </c:pt>
                <c:pt idx="266797">
                  <c:v>6.04984</c:v>
                </c:pt>
                <c:pt idx="266798">
                  <c:v>6.04986</c:v>
                </c:pt>
                <c:pt idx="266799">
                  <c:v>6.04989</c:v>
                </c:pt>
                <c:pt idx="266800">
                  <c:v>6.04991</c:v>
                </c:pt>
                <c:pt idx="266801">
                  <c:v>6.04993</c:v>
                </c:pt>
                <c:pt idx="266802">
                  <c:v>6.04995</c:v>
                </c:pt>
                <c:pt idx="266803">
                  <c:v>6.04998</c:v>
                </c:pt>
                <c:pt idx="266804">
                  <c:v>6.05</c:v>
                </c:pt>
                <c:pt idx="266805">
                  <c:v>6.05002</c:v>
                </c:pt>
                <c:pt idx="266806">
                  <c:v>6.05004</c:v>
                </c:pt>
                <c:pt idx="266807">
                  <c:v>6.05007</c:v>
                </c:pt>
                <c:pt idx="266808">
                  <c:v>6.05009</c:v>
                </c:pt>
                <c:pt idx="266809">
                  <c:v>6.05011</c:v>
                </c:pt>
                <c:pt idx="266810">
                  <c:v>6.05014</c:v>
                </c:pt>
                <c:pt idx="266811">
                  <c:v>6.05016</c:v>
                </c:pt>
                <c:pt idx="266812">
                  <c:v>6.05018</c:v>
                </c:pt>
                <c:pt idx="266813">
                  <c:v>6.0502</c:v>
                </c:pt>
                <c:pt idx="266814">
                  <c:v>6.05023</c:v>
                </c:pt>
                <c:pt idx="266815">
                  <c:v>6.05025</c:v>
                </c:pt>
                <c:pt idx="266816">
                  <c:v>6.05027</c:v>
                </c:pt>
                <c:pt idx="266817">
                  <c:v>6.0503</c:v>
                </c:pt>
                <c:pt idx="266818">
                  <c:v>6.05032</c:v>
                </c:pt>
                <c:pt idx="266819">
                  <c:v>6.05034</c:v>
                </c:pt>
                <c:pt idx="266820">
                  <c:v>6.05036</c:v>
                </c:pt>
                <c:pt idx="266821">
                  <c:v>6.05039</c:v>
                </c:pt>
                <c:pt idx="266822">
                  <c:v>6.05041</c:v>
                </c:pt>
                <c:pt idx="266823">
                  <c:v>6.05043</c:v>
                </c:pt>
                <c:pt idx="266824">
                  <c:v>6.05045</c:v>
                </c:pt>
                <c:pt idx="266825">
                  <c:v>6.05048</c:v>
                </c:pt>
                <c:pt idx="266826">
                  <c:v>6.0505</c:v>
                </c:pt>
                <c:pt idx="266827">
                  <c:v>6.05052</c:v>
                </c:pt>
                <c:pt idx="266828">
                  <c:v>6.05054</c:v>
                </c:pt>
                <c:pt idx="266829">
                  <c:v>6.05057</c:v>
                </c:pt>
                <c:pt idx="266830">
                  <c:v>6.05059</c:v>
                </c:pt>
                <c:pt idx="266831">
                  <c:v>6.05061</c:v>
                </c:pt>
                <c:pt idx="266832">
                  <c:v>6.05063</c:v>
                </c:pt>
                <c:pt idx="266833">
                  <c:v>6.05066</c:v>
                </c:pt>
                <c:pt idx="266834">
                  <c:v>6.05068</c:v>
                </c:pt>
                <c:pt idx="266835">
                  <c:v>6.0507</c:v>
                </c:pt>
                <c:pt idx="266836">
                  <c:v>6.05073</c:v>
                </c:pt>
                <c:pt idx="266837">
                  <c:v>6.05075</c:v>
                </c:pt>
                <c:pt idx="266838">
                  <c:v>6.05077</c:v>
                </c:pt>
                <c:pt idx="266839">
                  <c:v>6.05079</c:v>
                </c:pt>
                <c:pt idx="266840">
                  <c:v>6.05082</c:v>
                </c:pt>
                <c:pt idx="266841">
                  <c:v>6.05084</c:v>
                </c:pt>
                <c:pt idx="266842">
                  <c:v>6.05086</c:v>
                </c:pt>
                <c:pt idx="266843">
                  <c:v>6.05088</c:v>
                </c:pt>
                <c:pt idx="266844">
                  <c:v>6.05091</c:v>
                </c:pt>
                <c:pt idx="266845">
                  <c:v>6.05093</c:v>
                </c:pt>
                <c:pt idx="266846">
                  <c:v>6.05095</c:v>
                </c:pt>
                <c:pt idx="266847">
                  <c:v>6.05098</c:v>
                </c:pt>
                <c:pt idx="266848">
                  <c:v>6.051</c:v>
                </c:pt>
                <c:pt idx="266849">
                  <c:v>6.05102</c:v>
                </c:pt>
                <c:pt idx="266850">
                  <c:v>6.05104</c:v>
                </c:pt>
                <c:pt idx="266851">
                  <c:v>6.05107</c:v>
                </c:pt>
                <c:pt idx="266852">
                  <c:v>6.05109</c:v>
                </c:pt>
                <c:pt idx="266853">
                  <c:v>6.05111</c:v>
                </c:pt>
                <c:pt idx="266854">
                  <c:v>6.05113</c:v>
                </c:pt>
                <c:pt idx="266855">
                  <c:v>6.05116</c:v>
                </c:pt>
                <c:pt idx="266856">
                  <c:v>6.05118</c:v>
                </c:pt>
                <c:pt idx="266857">
                  <c:v>6.0512</c:v>
                </c:pt>
                <c:pt idx="266858">
                  <c:v>6.05122</c:v>
                </c:pt>
                <c:pt idx="266859">
                  <c:v>6.05125</c:v>
                </c:pt>
                <c:pt idx="266860">
                  <c:v>6.05127</c:v>
                </c:pt>
                <c:pt idx="266861">
                  <c:v>6.05129</c:v>
                </c:pt>
                <c:pt idx="266862">
                  <c:v>6.05131</c:v>
                </c:pt>
                <c:pt idx="266863">
                  <c:v>6.05134</c:v>
                </c:pt>
                <c:pt idx="266864">
                  <c:v>6.05136</c:v>
                </c:pt>
                <c:pt idx="266865">
                  <c:v>6.05138</c:v>
                </c:pt>
                <c:pt idx="266866">
                  <c:v>6.05141</c:v>
                </c:pt>
                <c:pt idx="266867">
                  <c:v>6.05143</c:v>
                </c:pt>
                <c:pt idx="266868">
                  <c:v>6.05145</c:v>
                </c:pt>
                <c:pt idx="266869">
                  <c:v>6.05147</c:v>
                </c:pt>
                <c:pt idx="266870">
                  <c:v>6.0515</c:v>
                </c:pt>
                <c:pt idx="266871">
                  <c:v>6.05152</c:v>
                </c:pt>
                <c:pt idx="266872">
                  <c:v>6.05154</c:v>
                </c:pt>
                <c:pt idx="266873">
                  <c:v>6.05157</c:v>
                </c:pt>
                <c:pt idx="266874">
                  <c:v>6.05159</c:v>
                </c:pt>
                <c:pt idx="266875">
                  <c:v>6.05161</c:v>
                </c:pt>
                <c:pt idx="266876">
                  <c:v>6.05163</c:v>
                </c:pt>
                <c:pt idx="266877">
                  <c:v>6.05166</c:v>
                </c:pt>
                <c:pt idx="266878">
                  <c:v>6.05168</c:v>
                </c:pt>
                <c:pt idx="266879">
                  <c:v>6.0517</c:v>
                </c:pt>
                <c:pt idx="266880">
                  <c:v>6.05172</c:v>
                </c:pt>
                <c:pt idx="266881">
                  <c:v>6.05175</c:v>
                </c:pt>
                <c:pt idx="266882">
                  <c:v>6.05177</c:v>
                </c:pt>
                <c:pt idx="266883">
                  <c:v>6.05179</c:v>
                </c:pt>
                <c:pt idx="266884">
                  <c:v>6.05181</c:v>
                </c:pt>
                <c:pt idx="266885">
                  <c:v>6.05184</c:v>
                </c:pt>
                <c:pt idx="266886">
                  <c:v>6.05186</c:v>
                </c:pt>
                <c:pt idx="266887">
                  <c:v>6.05188</c:v>
                </c:pt>
                <c:pt idx="266888">
                  <c:v>6.0519</c:v>
                </c:pt>
                <c:pt idx="266889">
                  <c:v>6.05193</c:v>
                </c:pt>
                <c:pt idx="266890">
                  <c:v>6.05195</c:v>
                </c:pt>
                <c:pt idx="266891">
                  <c:v>6.05197</c:v>
                </c:pt>
                <c:pt idx="266892">
                  <c:v>6.05199</c:v>
                </c:pt>
                <c:pt idx="266893">
                  <c:v>6.05202</c:v>
                </c:pt>
                <c:pt idx="266894">
                  <c:v>6.05204</c:v>
                </c:pt>
                <c:pt idx="266895">
                  <c:v>6.05206</c:v>
                </c:pt>
                <c:pt idx="266896">
                  <c:v>6.05209</c:v>
                </c:pt>
                <c:pt idx="266897">
                  <c:v>6.05211</c:v>
                </c:pt>
                <c:pt idx="266898">
                  <c:v>6.05213</c:v>
                </c:pt>
                <c:pt idx="266899">
                  <c:v>6.05215</c:v>
                </c:pt>
                <c:pt idx="266900">
                  <c:v>6.05218</c:v>
                </c:pt>
                <c:pt idx="266901">
                  <c:v>6.0522</c:v>
                </c:pt>
                <c:pt idx="266902">
                  <c:v>6.05222</c:v>
                </c:pt>
                <c:pt idx="266903">
                  <c:v>6.05225</c:v>
                </c:pt>
                <c:pt idx="266904">
                  <c:v>6.05227</c:v>
                </c:pt>
                <c:pt idx="266905">
                  <c:v>6.05229</c:v>
                </c:pt>
                <c:pt idx="266906">
                  <c:v>6.05231</c:v>
                </c:pt>
                <c:pt idx="266907">
                  <c:v>6.05234</c:v>
                </c:pt>
                <c:pt idx="266908">
                  <c:v>6.05236</c:v>
                </c:pt>
                <c:pt idx="266909">
                  <c:v>6.05238</c:v>
                </c:pt>
                <c:pt idx="266910">
                  <c:v>6.0524</c:v>
                </c:pt>
                <c:pt idx="266911">
                  <c:v>6.05243</c:v>
                </c:pt>
                <c:pt idx="266912">
                  <c:v>6.05245</c:v>
                </c:pt>
                <c:pt idx="266913">
                  <c:v>6.05247</c:v>
                </c:pt>
                <c:pt idx="266914">
                  <c:v>6.05249</c:v>
                </c:pt>
                <c:pt idx="266915">
                  <c:v>6.05252</c:v>
                </c:pt>
                <c:pt idx="266916">
                  <c:v>6.05254</c:v>
                </c:pt>
                <c:pt idx="266917">
                  <c:v>6.05256</c:v>
                </c:pt>
                <c:pt idx="266918">
                  <c:v>6.05258</c:v>
                </c:pt>
                <c:pt idx="266919">
                  <c:v>6.05261</c:v>
                </c:pt>
                <c:pt idx="266920">
                  <c:v>6.05263</c:v>
                </c:pt>
                <c:pt idx="266921">
                  <c:v>6.05265</c:v>
                </c:pt>
                <c:pt idx="266922">
                  <c:v>6.05268</c:v>
                </c:pt>
                <c:pt idx="266923">
                  <c:v>6.0527</c:v>
                </c:pt>
                <c:pt idx="266924">
                  <c:v>6.05272</c:v>
                </c:pt>
                <c:pt idx="266925">
                  <c:v>6.05274</c:v>
                </c:pt>
                <c:pt idx="266926">
                  <c:v>6.05277</c:v>
                </c:pt>
                <c:pt idx="266927">
                  <c:v>6.05279</c:v>
                </c:pt>
                <c:pt idx="266928">
                  <c:v>6.05281</c:v>
                </c:pt>
                <c:pt idx="266929">
                  <c:v>6.05283</c:v>
                </c:pt>
                <c:pt idx="266930">
                  <c:v>6.05286</c:v>
                </c:pt>
                <c:pt idx="266931">
                  <c:v>6.05288</c:v>
                </c:pt>
                <c:pt idx="266932">
                  <c:v>6.0529</c:v>
                </c:pt>
                <c:pt idx="266933">
                  <c:v>6.05293</c:v>
                </c:pt>
                <c:pt idx="266934">
                  <c:v>6.05295</c:v>
                </c:pt>
                <c:pt idx="266935">
                  <c:v>6.05297</c:v>
                </c:pt>
                <c:pt idx="266936">
                  <c:v>6.05299</c:v>
                </c:pt>
                <c:pt idx="266937">
                  <c:v>6.05302</c:v>
                </c:pt>
                <c:pt idx="266938">
                  <c:v>6.05304</c:v>
                </c:pt>
                <c:pt idx="266939">
                  <c:v>6.05306</c:v>
                </c:pt>
                <c:pt idx="266940">
                  <c:v>6.05308</c:v>
                </c:pt>
                <c:pt idx="266941">
                  <c:v>6.05311</c:v>
                </c:pt>
                <c:pt idx="266942">
                  <c:v>6.05313</c:v>
                </c:pt>
                <c:pt idx="266943">
                  <c:v>6.05315</c:v>
                </c:pt>
                <c:pt idx="266944">
                  <c:v>6.05318</c:v>
                </c:pt>
                <c:pt idx="266945">
                  <c:v>6.0532</c:v>
                </c:pt>
                <c:pt idx="266946">
                  <c:v>6.05322</c:v>
                </c:pt>
                <c:pt idx="266947">
                  <c:v>6.05324</c:v>
                </c:pt>
                <c:pt idx="266948">
                  <c:v>6.05326</c:v>
                </c:pt>
                <c:pt idx="266949">
                  <c:v>6.05329</c:v>
                </c:pt>
                <c:pt idx="266950">
                  <c:v>6.05331</c:v>
                </c:pt>
                <c:pt idx="266951">
                  <c:v>6.05333</c:v>
                </c:pt>
                <c:pt idx="266952">
                  <c:v>6.05336</c:v>
                </c:pt>
                <c:pt idx="266953">
                  <c:v>6.05338</c:v>
                </c:pt>
                <c:pt idx="266954">
                  <c:v>6.0534</c:v>
                </c:pt>
                <c:pt idx="266955">
                  <c:v>6.05342</c:v>
                </c:pt>
                <c:pt idx="266956">
                  <c:v>6.05345</c:v>
                </c:pt>
                <c:pt idx="266957">
                  <c:v>6.05347</c:v>
                </c:pt>
                <c:pt idx="266958">
                  <c:v>6.05349</c:v>
                </c:pt>
                <c:pt idx="266959">
                  <c:v>6.05351</c:v>
                </c:pt>
                <c:pt idx="266960">
                  <c:v>6.05354</c:v>
                </c:pt>
                <c:pt idx="266961">
                  <c:v>6.05356</c:v>
                </c:pt>
                <c:pt idx="266962">
                  <c:v>6.05358</c:v>
                </c:pt>
                <c:pt idx="266963">
                  <c:v>6.05361</c:v>
                </c:pt>
                <c:pt idx="266964">
                  <c:v>6.05363</c:v>
                </c:pt>
                <c:pt idx="266965">
                  <c:v>6.05365</c:v>
                </c:pt>
                <c:pt idx="266966">
                  <c:v>6.05367</c:v>
                </c:pt>
                <c:pt idx="266967">
                  <c:v>6.0537</c:v>
                </c:pt>
                <c:pt idx="266968">
                  <c:v>6.05372</c:v>
                </c:pt>
                <c:pt idx="266969">
                  <c:v>6.05374</c:v>
                </c:pt>
                <c:pt idx="266970">
                  <c:v>6.05376</c:v>
                </c:pt>
                <c:pt idx="266971">
                  <c:v>6.05379</c:v>
                </c:pt>
                <c:pt idx="266972">
                  <c:v>6.05381</c:v>
                </c:pt>
                <c:pt idx="266973">
                  <c:v>6.05383</c:v>
                </c:pt>
                <c:pt idx="266974">
                  <c:v>6.05386</c:v>
                </c:pt>
                <c:pt idx="266975">
                  <c:v>6.05388</c:v>
                </c:pt>
                <c:pt idx="266976">
                  <c:v>6.0539</c:v>
                </c:pt>
                <c:pt idx="266977">
                  <c:v>6.05392</c:v>
                </c:pt>
                <c:pt idx="266978">
                  <c:v>6.05395</c:v>
                </c:pt>
                <c:pt idx="266979">
                  <c:v>6.05397</c:v>
                </c:pt>
                <c:pt idx="266980">
                  <c:v>6.05399</c:v>
                </c:pt>
                <c:pt idx="266981">
                  <c:v>6.05401</c:v>
                </c:pt>
                <c:pt idx="266982">
                  <c:v>6.05404</c:v>
                </c:pt>
                <c:pt idx="266983">
                  <c:v>6.05406</c:v>
                </c:pt>
                <c:pt idx="266984">
                  <c:v>6.05408</c:v>
                </c:pt>
                <c:pt idx="266985">
                  <c:v>6.0541</c:v>
                </c:pt>
                <c:pt idx="266986">
                  <c:v>6.05413</c:v>
                </c:pt>
                <c:pt idx="266987">
                  <c:v>6.05415</c:v>
                </c:pt>
                <c:pt idx="266988">
                  <c:v>6.05417</c:v>
                </c:pt>
                <c:pt idx="266989">
                  <c:v>6.05419</c:v>
                </c:pt>
                <c:pt idx="266990">
                  <c:v>6.05422</c:v>
                </c:pt>
                <c:pt idx="266991">
                  <c:v>6.05424</c:v>
                </c:pt>
                <c:pt idx="266992">
                  <c:v>6.05426</c:v>
                </c:pt>
                <c:pt idx="266993">
                  <c:v>6.05429</c:v>
                </c:pt>
                <c:pt idx="266994">
                  <c:v>6.05431</c:v>
                </c:pt>
                <c:pt idx="266995">
                  <c:v>6.05433</c:v>
                </c:pt>
                <c:pt idx="266996">
                  <c:v>6.05435</c:v>
                </c:pt>
                <c:pt idx="266997">
                  <c:v>6.05438</c:v>
                </c:pt>
                <c:pt idx="266998">
                  <c:v>6.0544</c:v>
                </c:pt>
                <c:pt idx="266999">
                  <c:v>6.05442</c:v>
                </c:pt>
                <c:pt idx="267000">
                  <c:v>6.05444</c:v>
                </c:pt>
                <c:pt idx="267001">
                  <c:v>6.05447</c:v>
                </c:pt>
                <c:pt idx="267002">
                  <c:v>6.05449</c:v>
                </c:pt>
                <c:pt idx="267003">
                  <c:v>6.05451</c:v>
                </c:pt>
                <c:pt idx="267004">
                  <c:v>6.05453</c:v>
                </c:pt>
                <c:pt idx="267005">
                  <c:v>6.05456</c:v>
                </c:pt>
                <c:pt idx="267006">
                  <c:v>6.05458</c:v>
                </c:pt>
                <c:pt idx="267007">
                  <c:v>6.0546</c:v>
                </c:pt>
                <c:pt idx="267008">
                  <c:v>6.05463</c:v>
                </c:pt>
                <c:pt idx="267009">
                  <c:v>6.05465</c:v>
                </c:pt>
                <c:pt idx="267010">
                  <c:v>6.05467</c:v>
                </c:pt>
                <c:pt idx="267011">
                  <c:v>6.05469</c:v>
                </c:pt>
                <c:pt idx="267012">
                  <c:v>6.05472</c:v>
                </c:pt>
                <c:pt idx="267013">
                  <c:v>6.05474</c:v>
                </c:pt>
                <c:pt idx="267014">
                  <c:v>6.05476</c:v>
                </c:pt>
                <c:pt idx="267015">
                  <c:v>6.05478</c:v>
                </c:pt>
                <c:pt idx="267016">
                  <c:v>6.05481</c:v>
                </c:pt>
                <c:pt idx="267017">
                  <c:v>6.05483</c:v>
                </c:pt>
                <c:pt idx="267018">
                  <c:v>6.05485</c:v>
                </c:pt>
                <c:pt idx="267019">
                  <c:v>6.05488</c:v>
                </c:pt>
                <c:pt idx="267020">
                  <c:v>6.0549</c:v>
                </c:pt>
                <c:pt idx="267021">
                  <c:v>6.05492</c:v>
                </c:pt>
                <c:pt idx="267022">
                  <c:v>6.05494</c:v>
                </c:pt>
                <c:pt idx="267023">
                  <c:v>6.05497</c:v>
                </c:pt>
                <c:pt idx="267024">
                  <c:v>6.05499</c:v>
                </c:pt>
                <c:pt idx="267025">
                  <c:v>6.05501</c:v>
                </c:pt>
                <c:pt idx="267026">
                  <c:v>6.05503</c:v>
                </c:pt>
                <c:pt idx="267027">
                  <c:v>6.05506</c:v>
                </c:pt>
                <c:pt idx="267028">
                  <c:v>6.05508</c:v>
                </c:pt>
                <c:pt idx="267029">
                  <c:v>6.0551</c:v>
                </c:pt>
                <c:pt idx="267030">
                  <c:v>6.05513</c:v>
                </c:pt>
                <c:pt idx="267031">
                  <c:v>6.05515</c:v>
                </c:pt>
                <c:pt idx="267032">
                  <c:v>6.05517</c:v>
                </c:pt>
                <c:pt idx="267033">
                  <c:v>6.05519</c:v>
                </c:pt>
                <c:pt idx="267034">
                  <c:v>6.05521</c:v>
                </c:pt>
                <c:pt idx="267035">
                  <c:v>6.05524</c:v>
                </c:pt>
                <c:pt idx="267036">
                  <c:v>6.05526</c:v>
                </c:pt>
                <c:pt idx="267037">
                  <c:v>6.05528</c:v>
                </c:pt>
                <c:pt idx="267038">
                  <c:v>6.05531</c:v>
                </c:pt>
                <c:pt idx="267039">
                  <c:v>6.05533</c:v>
                </c:pt>
                <c:pt idx="267040">
                  <c:v>6.05535</c:v>
                </c:pt>
                <c:pt idx="267041">
                  <c:v>6.05537</c:v>
                </c:pt>
                <c:pt idx="267042">
                  <c:v>6.0554</c:v>
                </c:pt>
                <c:pt idx="267043">
                  <c:v>6.05542</c:v>
                </c:pt>
                <c:pt idx="267044">
                  <c:v>6.05544</c:v>
                </c:pt>
                <c:pt idx="267045">
                  <c:v>6.05546</c:v>
                </c:pt>
                <c:pt idx="267046">
                  <c:v>6.05549</c:v>
                </c:pt>
                <c:pt idx="267047">
                  <c:v>6.05551</c:v>
                </c:pt>
                <c:pt idx="267048">
                  <c:v>6.05553</c:v>
                </c:pt>
                <c:pt idx="267049">
                  <c:v>6.05556</c:v>
                </c:pt>
                <c:pt idx="267050">
                  <c:v>6.05558</c:v>
                </c:pt>
                <c:pt idx="267051">
                  <c:v>6.0556</c:v>
                </c:pt>
                <c:pt idx="267052">
                  <c:v>6.05562</c:v>
                </c:pt>
                <c:pt idx="267053">
                  <c:v>6.05565</c:v>
                </c:pt>
                <c:pt idx="267054">
                  <c:v>6.05567</c:v>
                </c:pt>
                <c:pt idx="267055">
                  <c:v>6.05569</c:v>
                </c:pt>
                <c:pt idx="267056">
                  <c:v>6.05571</c:v>
                </c:pt>
                <c:pt idx="267057">
                  <c:v>6.05574</c:v>
                </c:pt>
                <c:pt idx="267058">
                  <c:v>6.05576</c:v>
                </c:pt>
                <c:pt idx="267059">
                  <c:v>6.05578</c:v>
                </c:pt>
                <c:pt idx="267060">
                  <c:v>6.05581</c:v>
                </c:pt>
                <c:pt idx="267061">
                  <c:v>6.05583</c:v>
                </c:pt>
                <c:pt idx="267062">
                  <c:v>6.05585</c:v>
                </c:pt>
                <c:pt idx="267063">
                  <c:v>6.05587</c:v>
                </c:pt>
                <c:pt idx="267064">
                  <c:v>6.0559</c:v>
                </c:pt>
                <c:pt idx="267065">
                  <c:v>6.05592</c:v>
                </c:pt>
                <c:pt idx="267066">
                  <c:v>6.05594</c:v>
                </c:pt>
                <c:pt idx="267067">
                  <c:v>6.05596</c:v>
                </c:pt>
                <c:pt idx="267068">
                  <c:v>6.05599</c:v>
                </c:pt>
                <c:pt idx="267069">
                  <c:v>6.05601</c:v>
                </c:pt>
                <c:pt idx="267070">
                  <c:v>6.05603</c:v>
                </c:pt>
                <c:pt idx="267071">
                  <c:v>6.05605</c:v>
                </c:pt>
                <c:pt idx="267072">
                  <c:v>6.05608</c:v>
                </c:pt>
                <c:pt idx="267073">
                  <c:v>6.0561</c:v>
                </c:pt>
                <c:pt idx="267074">
                  <c:v>6.05612</c:v>
                </c:pt>
                <c:pt idx="267075">
                  <c:v>6.05614</c:v>
                </c:pt>
                <c:pt idx="267076">
                  <c:v>6.05617</c:v>
                </c:pt>
                <c:pt idx="267077">
                  <c:v>6.05619</c:v>
                </c:pt>
                <c:pt idx="267078">
                  <c:v>6.05621</c:v>
                </c:pt>
                <c:pt idx="267079">
                  <c:v>6.05624</c:v>
                </c:pt>
                <c:pt idx="267080">
                  <c:v>6.05626</c:v>
                </c:pt>
                <c:pt idx="267081">
                  <c:v>6.05628</c:v>
                </c:pt>
                <c:pt idx="267082">
                  <c:v>6.0563</c:v>
                </c:pt>
                <c:pt idx="267083">
                  <c:v>6.05633</c:v>
                </c:pt>
                <c:pt idx="267084">
                  <c:v>6.05635</c:v>
                </c:pt>
                <c:pt idx="267085">
                  <c:v>6.05637</c:v>
                </c:pt>
                <c:pt idx="267086">
                  <c:v>6.0564</c:v>
                </c:pt>
                <c:pt idx="267087">
                  <c:v>6.05642</c:v>
                </c:pt>
                <c:pt idx="267088">
                  <c:v>6.05644</c:v>
                </c:pt>
                <c:pt idx="267089">
                  <c:v>6.05646</c:v>
                </c:pt>
                <c:pt idx="267090">
                  <c:v>6.05649</c:v>
                </c:pt>
                <c:pt idx="267091">
                  <c:v>6.05651</c:v>
                </c:pt>
                <c:pt idx="267092">
                  <c:v>6.05653</c:v>
                </c:pt>
                <c:pt idx="267093">
                  <c:v>6.05655</c:v>
                </c:pt>
                <c:pt idx="267094">
                  <c:v>6.05658</c:v>
                </c:pt>
                <c:pt idx="267095">
                  <c:v>6.0566</c:v>
                </c:pt>
                <c:pt idx="267096">
                  <c:v>6.05662</c:v>
                </c:pt>
                <c:pt idx="267097">
                  <c:v>6.05664</c:v>
                </c:pt>
                <c:pt idx="267098">
                  <c:v>6.05667</c:v>
                </c:pt>
                <c:pt idx="267099">
                  <c:v>6.05669</c:v>
                </c:pt>
                <c:pt idx="267100">
                  <c:v>6.05671</c:v>
                </c:pt>
                <c:pt idx="267101">
                  <c:v>6.05673</c:v>
                </c:pt>
                <c:pt idx="267102">
                  <c:v>6.05676</c:v>
                </c:pt>
                <c:pt idx="267103">
                  <c:v>6.05678</c:v>
                </c:pt>
                <c:pt idx="267104">
                  <c:v>6.0568</c:v>
                </c:pt>
                <c:pt idx="267105">
                  <c:v>6.05682</c:v>
                </c:pt>
                <c:pt idx="267106">
                  <c:v>6.05685</c:v>
                </c:pt>
                <c:pt idx="267107">
                  <c:v>6.05687</c:v>
                </c:pt>
                <c:pt idx="267108">
                  <c:v>6.05689</c:v>
                </c:pt>
                <c:pt idx="267109">
                  <c:v>6.05692</c:v>
                </c:pt>
                <c:pt idx="267110">
                  <c:v>6.05694</c:v>
                </c:pt>
                <c:pt idx="267111">
                  <c:v>6.05696</c:v>
                </c:pt>
                <c:pt idx="267112">
                  <c:v>6.05698</c:v>
                </c:pt>
                <c:pt idx="267113">
                  <c:v>6.05701</c:v>
                </c:pt>
                <c:pt idx="267114">
                  <c:v>6.05703</c:v>
                </c:pt>
                <c:pt idx="267115">
                  <c:v>6.05705</c:v>
                </c:pt>
                <c:pt idx="267116">
                  <c:v>6.05708</c:v>
                </c:pt>
                <c:pt idx="267117">
                  <c:v>6.0571</c:v>
                </c:pt>
                <c:pt idx="267118">
                  <c:v>6.05712</c:v>
                </c:pt>
                <c:pt idx="267119">
                  <c:v>6.05714</c:v>
                </c:pt>
                <c:pt idx="267120">
                  <c:v>6.05717</c:v>
                </c:pt>
                <c:pt idx="267121">
                  <c:v>6.05719</c:v>
                </c:pt>
                <c:pt idx="267122">
                  <c:v>6.05721</c:v>
                </c:pt>
                <c:pt idx="267123">
                  <c:v>6.05723</c:v>
                </c:pt>
                <c:pt idx="267124">
                  <c:v>6.05726</c:v>
                </c:pt>
                <c:pt idx="267125">
                  <c:v>6.05728</c:v>
                </c:pt>
                <c:pt idx="267126">
                  <c:v>6.0573</c:v>
                </c:pt>
                <c:pt idx="267127">
                  <c:v>6.05732</c:v>
                </c:pt>
                <c:pt idx="267128">
                  <c:v>6.05735</c:v>
                </c:pt>
                <c:pt idx="267129">
                  <c:v>6.05737</c:v>
                </c:pt>
                <c:pt idx="267130">
                  <c:v>6.05739</c:v>
                </c:pt>
                <c:pt idx="267131">
                  <c:v>6.05741</c:v>
                </c:pt>
                <c:pt idx="267132">
                  <c:v>6.05744</c:v>
                </c:pt>
                <c:pt idx="267133">
                  <c:v>6.05746</c:v>
                </c:pt>
                <c:pt idx="267134">
                  <c:v>6.05748</c:v>
                </c:pt>
                <c:pt idx="267135">
                  <c:v>6.05751</c:v>
                </c:pt>
                <c:pt idx="267136">
                  <c:v>6.05753</c:v>
                </c:pt>
                <c:pt idx="267137">
                  <c:v>6.05755</c:v>
                </c:pt>
                <c:pt idx="267138">
                  <c:v>6.05757</c:v>
                </c:pt>
                <c:pt idx="267139">
                  <c:v>6.0576</c:v>
                </c:pt>
                <c:pt idx="267140">
                  <c:v>6.05762</c:v>
                </c:pt>
                <c:pt idx="267141">
                  <c:v>6.05764</c:v>
                </c:pt>
                <c:pt idx="267142">
                  <c:v>6.05766</c:v>
                </c:pt>
                <c:pt idx="267143">
                  <c:v>6.05769</c:v>
                </c:pt>
                <c:pt idx="267144">
                  <c:v>6.05771</c:v>
                </c:pt>
                <c:pt idx="267145">
                  <c:v>6.05773</c:v>
                </c:pt>
                <c:pt idx="267146">
                  <c:v>6.05776</c:v>
                </c:pt>
                <c:pt idx="267147">
                  <c:v>6.05778</c:v>
                </c:pt>
                <c:pt idx="267148">
                  <c:v>6.0578</c:v>
                </c:pt>
                <c:pt idx="267149">
                  <c:v>6.05782</c:v>
                </c:pt>
                <c:pt idx="267150">
                  <c:v>6.05785</c:v>
                </c:pt>
                <c:pt idx="267151">
                  <c:v>6.05787</c:v>
                </c:pt>
                <c:pt idx="267152">
                  <c:v>6.05789</c:v>
                </c:pt>
                <c:pt idx="267153">
                  <c:v>6.05791</c:v>
                </c:pt>
                <c:pt idx="267154">
                  <c:v>6.05794</c:v>
                </c:pt>
                <c:pt idx="267155">
                  <c:v>6.05796</c:v>
                </c:pt>
                <c:pt idx="267156">
                  <c:v>6.05798</c:v>
                </c:pt>
                <c:pt idx="267157">
                  <c:v>6.058</c:v>
                </c:pt>
                <c:pt idx="267158">
                  <c:v>6.05803</c:v>
                </c:pt>
                <c:pt idx="267159">
                  <c:v>6.05805</c:v>
                </c:pt>
                <c:pt idx="267160">
                  <c:v>6.05807</c:v>
                </c:pt>
                <c:pt idx="267161">
                  <c:v>6.05809</c:v>
                </c:pt>
                <c:pt idx="267162">
                  <c:v>6.05812</c:v>
                </c:pt>
                <c:pt idx="267163">
                  <c:v>6.05814</c:v>
                </c:pt>
                <c:pt idx="267164">
                  <c:v>6.05816</c:v>
                </c:pt>
                <c:pt idx="267165">
                  <c:v>6.05819</c:v>
                </c:pt>
                <c:pt idx="267166">
                  <c:v>6.05821</c:v>
                </c:pt>
                <c:pt idx="267167">
                  <c:v>6.05823</c:v>
                </c:pt>
                <c:pt idx="267168">
                  <c:v>6.05825</c:v>
                </c:pt>
                <c:pt idx="267169">
                  <c:v>6.05828</c:v>
                </c:pt>
                <c:pt idx="267170">
                  <c:v>6.0583</c:v>
                </c:pt>
                <c:pt idx="267171">
                  <c:v>6.05832</c:v>
                </c:pt>
                <c:pt idx="267172">
                  <c:v>6.05835</c:v>
                </c:pt>
                <c:pt idx="267173">
                  <c:v>6.05837</c:v>
                </c:pt>
                <c:pt idx="267174">
                  <c:v>6.05839</c:v>
                </c:pt>
                <c:pt idx="267175">
                  <c:v>6.05841</c:v>
                </c:pt>
                <c:pt idx="267176">
                  <c:v>6.05844</c:v>
                </c:pt>
                <c:pt idx="267177">
                  <c:v>6.05846</c:v>
                </c:pt>
                <c:pt idx="267178">
                  <c:v>6.05848</c:v>
                </c:pt>
                <c:pt idx="267179">
                  <c:v>6.0585</c:v>
                </c:pt>
                <c:pt idx="267180">
                  <c:v>6.05853</c:v>
                </c:pt>
                <c:pt idx="267181">
                  <c:v>6.05855</c:v>
                </c:pt>
                <c:pt idx="267182">
                  <c:v>6.05857</c:v>
                </c:pt>
                <c:pt idx="267183">
                  <c:v>6.05859</c:v>
                </c:pt>
                <c:pt idx="267184">
                  <c:v>6.05862</c:v>
                </c:pt>
                <c:pt idx="267185">
                  <c:v>6.05864</c:v>
                </c:pt>
                <c:pt idx="267186">
                  <c:v>6.05866</c:v>
                </c:pt>
                <c:pt idx="267187">
                  <c:v>6.05868</c:v>
                </c:pt>
                <c:pt idx="267188">
                  <c:v>6.05871</c:v>
                </c:pt>
                <c:pt idx="267189">
                  <c:v>6.05873</c:v>
                </c:pt>
                <c:pt idx="267190">
                  <c:v>6.05875</c:v>
                </c:pt>
                <c:pt idx="267191">
                  <c:v>6.05878</c:v>
                </c:pt>
                <c:pt idx="267192">
                  <c:v>6.0588</c:v>
                </c:pt>
                <c:pt idx="267193">
                  <c:v>6.05882</c:v>
                </c:pt>
                <c:pt idx="267194">
                  <c:v>6.05884</c:v>
                </c:pt>
                <c:pt idx="267195">
                  <c:v>6.05887</c:v>
                </c:pt>
                <c:pt idx="267196">
                  <c:v>6.05889</c:v>
                </c:pt>
                <c:pt idx="267197">
                  <c:v>6.05891</c:v>
                </c:pt>
                <c:pt idx="267198">
                  <c:v>6.05893</c:v>
                </c:pt>
                <c:pt idx="267199">
                  <c:v>6.05896</c:v>
                </c:pt>
                <c:pt idx="267200">
                  <c:v>6.05898</c:v>
                </c:pt>
                <c:pt idx="267201">
                  <c:v>6.059</c:v>
                </c:pt>
                <c:pt idx="267202">
                  <c:v>6.05903</c:v>
                </c:pt>
                <c:pt idx="267203">
                  <c:v>6.05905</c:v>
                </c:pt>
                <c:pt idx="267204">
                  <c:v>6.05907</c:v>
                </c:pt>
                <c:pt idx="267205">
                  <c:v>6.05909</c:v>
                </c:pt>
                <c:pt idx="267206">
                  <c:v>6.05912</c:v>
                </c:pt>
                <c:pt idx="267207">
                  <c:v>6.05914</c:v>
                </c:pt>
                <c:pt idx="267208">
                  <c:v>6.05916</c:v>
                </c:pt>
                <c:pt idx="267209">
                  <c:v>6.05918</c:v>
                </c:pt>
                <c:pt idx="267210">
                  <c:v>6.05921</c:v>
                </c:pt>
                <c:pt idx="267211">
                  <c:v>6.05923</c:v>
                </c:pt>
                <c:pt idx="267212">
                  <c:v>6.05925</c:v>
                </c:pt>
                <c:pt idx="267213">
                  <c:v>6.05927</c:v>
                </c:pt>
                <c:pt idx="267214">
                  <c:v>6.0593</c:v>
                </c:pt>
                <c:pt idx="267215">
                  <c:v>6.05932</c:v>
                </c:pt>
                <c:pt idx="267216">
                  <c:v>6.05934</c:v>
                </c:pt>
                <c:pt idx="267217">
                  <c:v>6.05936</c:v>
                </c:pt>
                <c:pt idx="267218">
                  <c:v>6.05939</c:v>
                </c:pt>
                <c:pt idx="267219">
                  <c:v>6.05941</c:v>
                </c:pt>
                <c:pt idx="267220">
                  <c:v>6.05943</c:v>
                </c:pt>
                <c:pt idx="267221">
                  <c:v>6.05946</c:v>
                </c:pt>
                <c:pt idx="267222">
                  <c:v>6.05948</c:v>
                </c:pt>
                <c:pt idx="267223">
                  <c:v>6.0595</c:v>
                </c:pt>
                <c:pt idx="267224">
                  <c:v>6.05952</c:v>
                </c:pt>
                <c:pt idx="267225">
                  <c:v>6.05955</c:v>
                </c:pt>
                <c:pt idx="267226">
                  <c:v>6.05957</c:v>
                </c:pt>
                <c:pt idx="267227">
                  <c:v>6.05959</c:v>
                </c:pt>
                <c:pt idx="267228">
                  <c:v>6.05961</c:v>
                </c:pt>
                <c:pt idx="267229">
                  <c:v>6.05964</c:v>
                </c:pt>
                <c:pt idx="267230">
                  <c:v>6.05966</c:v>
                </c:pt>
                <c:pt idx="267231">
                  <c:v>6.05968</c:v>
                </c:pt>
                <c:pt idx="267232">
                  <c:v>6.05971</c:v>
                </c:pt>
                <c:pt idx="267233">
                  <c:v>6.05973</c:v>
                </c:pt>
                <c:pt idx="267234">
                  <c:v>6.05975</c:v>
                </c:pt>
                <c:pt idx="267235">
                  <c:v>6.05977</c:v>
                </c:pt>
                <c:pt idx="267236">
                  <c:v>6.0598</c:v>
                </c:pt>
                <c:pt idx="267237">
                  <c:v>6.05982</c:v>
                </c:pt>
                <c:pt idx="267238">
                  <c:v>6.05984</c:v>
                </c:pt>
                <c:pt idx="267239">
                  <c:v>6.05986</c:v>
                </c:pt>
                <c:pt idx="267240">
                  <c:v>6.05989</c:v>
                </c:pt>
                <c:pt idx="267241">
                  <c:v>6.05991</c:v>
                </c:pt>
                <c:pt idx="267242">
                  <c:v>6.05993</c:v>
                </c:pt>
                <c:pt idx="267243">
                  <c:v>6.05996</c:v>
                </c:pt>
                <c:pt idx="267244">
                  <c:v>6.05998</c:v>
                </c:pt>
                <c:pt idx="267245">
                  <c:v>6.06</c:v>
                </c:pt>
                <c:pt idx="267246">
                  <c:v>6.06002</c:v>
                </c:pt>
                <c:pt idx="267247">
                  <c:v>6.06004</c:v>
                </c:pt>
                <c:pt idx="267248">
                  <c:v>6.06007</c:v>
                </c:pt>
                <c:pt idx="267249">
                  <c:v>6.06009</c:v>
                </c:pt>
                <c:pt idx="267250">
                  <c:v>6.06011</c:v>
                </c:pt>
                <c:pt idx="267251">
                  <c:v>6.06014</c:v>
                </c:pt>
                <c:pt idx="267252">
                  <c:v>6.06016</c:v>
                </c:pt>
                <c:pt idx="267253">
                  <c:v>6.06018</c:v>
                </c:pt>
                <c:pt idx="267254">
                  <c:v>6.0602</c:v>
                </c:pt>
                <c:pt idx="267255">
                  <c:v>6.06023</c:v>
                </c:pt>
                <c:pt idx="267256">
                  <c:v>6.06025</c:v>
                </c:pt>
                <c:pt idx="267257">
                  <c:v>6.06027</c:v>
                </c:pt>
                <c:pt idx="267258">
                  <c:v>6.06029</c:v>
                </c:pt>
                <c:pt idx="267259">
                  <c:v>6.06032</c:v>
                </c:pt>
                <c:pt idx="267260">
                  <c:v>6.06034</c:v>
                </c:pt>
                <c:pt idx="267261">
                  <c:v>6.06036</c:v>
                </c:pt>
                <c:pt idx="267262">
                  <c:v>6.06039</c:v>
                </c:pt>
                <c:pt idx="267263">
                  <c:v>6.06041</c:v>
                </c:pt>
                <c:pt idx="267264">
                  <c:v>6.06043</c:v>
                </c:pt>
                <c:pt idx="267265">
                  <c:v>6.06045</c:v>
                </c:pt>
                <c:pt idx="267266">
                  <c:v>6.06048</c:v>
                </c:pt>
                <c:pt idx="267267">
                  <c:v>6.0605</c:v>
                </c:pt>
                <c:pt idx="267268">
                  <c:v>6.06052</c:v>
                </c:pt>
                <c:pt idx="267269">
                  <c:v>6.06054</c:v>
                </c:pt>
                <c:pt idx="267270">
                  <c:v>6.06057</c:v>
                </c:pt>
                <c:pt idx="267271">
                  <c:v>6.06059</c:v>
                </c:pt>
                <c:pt idx="267272">
                  <c:v>6.06061</c:v>
                </c:pt>
                <c:pt idx="267273">
                  <c:v>6.06064</c:v>
                </c:pt>
                <c:pt idx="267274">
                  <c:v>6.06066</c:v>
                </c:pt>
                <c:pt idx="267275">
                  <c:v>6.06068</c:v>
                </c:pt>
                <c:pt idx="267276">
                  <c:v>6.0607</c:v>
                </c:pt>
                <c:pt idx="267277">
                  <c:v>6.06073</c:v>
                </c:pt>
                <c:pt idx="267278">
                  <c:v>6.06075</c:v>
                </c:pt>
                <c:pt idx="267279">
                  <c:v>6.06077</c:v>
                </c:pt>
                <c:pt idx="267280">
                  <c:v>6.06079</c:v>
                </c:pt>
                <c:pt idx="267281">
                  <c:v>6.06082</c:v>
                </c:pt>
                <c:pt idx="267282">
                  <c:v>6.06084</c:v>
                </c:pt>
                <c:pt idx="267283">
                  <c:v>6.06086</c:v>
                </c:pt>
                <c:pt idx="267284">
                  <c:v>6.06088</c:v>
                </c:pt>
                <c:pt idx="267285">
                  <c:v>6.06091</c:v>
                </c:pt>
                <c:pt idx="267286">
                  <c:v>6.06093</c:v>
                </c:pt>
                <c:pt idx="267287">
                  <c:v>6.06095</c:v>
                </c:pt>
                <c:pt idx="267288">
                  <c:v>6.06098</c:v>
                </c:pt>
                <c:pt idx="267289">
                  <c:v>6.061</c:v>
                </c:pt>
                <c:pt idx="267290">
                  <c:v>6.06102</c:v>
                </c:pt>
                <c:pt idx="267291">
                  <c:v>6.06104</c:v>
                </c:pt>
                <c:pt idx="267292">
                  <c:v>6.06107</c:v>
                </c:pt>
                <c:pt idx="267293">
                  <c:v>6.06109</c:v>
                </c:pt>
                <c:pt idx="267294">
                  <c:v>6.06111</c:v>
                </c:pt>
                <c:pt idx="267295">
                  <c:v>6.06113</c:v>
                </c:pt>
                <c:pt idx="267296">
                  <c:v>6.06116</c:v>
                </c:pt>
                <c:pt idx="267297">
                  <c:v>6.06118</c:v>
                </c:pt>
                <c:pt idx="267298">
                  <c:v>6.0612</c:v>
                </c:pt>
                <c:pt idx="267299">
                  <c:v>6.06122</c:v>
                </c:pt>
                <c:pt idx="267300">
                  <c:v>6.06125</c:v>
                </c:pt>
                <c:pt idx="267301">
                  <c:v>6.06127</c:v>
                </c:pt>
                <c:pt idx="267302">
                  <c:v>6.06129</c:v>
                </c:pt>
                <c:pt idx="267303">
                  <c:v>6.06131</c:v>
                </c:pt>
                <c:pt idx="267304">
                  <c:v>6.06134</c:v>
                </c:pt>
                <c:pt idx="267305">
                  <c:v>6.06136</c:v>
                </c:pt>
                <c:pt idx="267306">
                  <c:v>6.06138</c:v>
                </c:pt>
                <c:pt idx="267307">
                  <c:v>6.06141</c:v>
                </c:pt>
                <c:pt idx="267308">
                  <c:v>6.06143</c:v>
                </c:pt>
                <c:pt idx="267309">
                  <c:v>6.06145</c:v>
                </c:pt>
                <c:pt idx="267310">
                  <c:v>6.06147</c:v>
                </c:pt>
                <c:pt idx="267311">
                  <c:v>6.0615</c:v>
                </c:pt>
                <c:pt idx="267312">
                  <c:v>6.06152</c:v>
                </c:pt>
                <c:pt idx="267313">
                  <c:v>6.06154</c:v>
                </c:pt>
                <c:pt idx="267314">
                  <c:v>6.06156</c:v>
                </c:pt>
                <c:pt idx="267315">
                  <c:v>6.06159</c:v>
                </c:pt>
                <c:pt idx="267316">
                  <c:v>6.06161</c:v>
                </c:pt>
                <c:pt idx="267317">
                  <c:v>6.06163</c:v>
                </c:pt>
                <c:pt idx="267318">
                  <c:v>6.06166</c:v>
                </c:pt>
                <c:pt idx="267319">
                  <c:v>6.06168</c:v>
                </c:pt>
                <c:pt idx="267320">
                  <c:v>6.0617</c:v>
                </c:pt>
                <c:pt idx="267321">
                  <c:v>6.06172</c:v>
                </c:pt>
                <c:pt idx="267322">
                  <c:v>6.06175</c:v>
                </c:pt>
                <c:pt idx="267323">
                  <c:v>6.06177</c:v>
                </c:pt>
                <c:pt idx="267324">
                  <c:v>6.06179</c:v>
                </c:pt>
                <c:pt idx="267325">
                  <c:v>6.06181</c:v>
                </c:pt>
                <c:pt idx="267326">
                  <c:v>6.06184</c:v>
                </c:pt>
                <c:pt idx="267327">
                  <c:v>6.06186</c:v>
                </c:pt>
                <c:pt idx="267328">
                  <c:v>6.06188</c:v>
                </c:pt>
                <c:pt idx="267329">
                  <c:v>6.06191</c:v>
                </c:pt>
                <c:pt idx="267330">
                  <c:v>6.06193</c:v>
                </c:pt>
                <c:pt idx="267331">
                  <c:v>6.06195</c:v>
                </c:pt>
                <c:pt idx="267332">
                  <c:v>6.06197</c:v>
                </c:pt>
                <c:pt idx="267333">
                  <c:v>6.06199</c:v>
                </c:pt>
                <c:pt idx="267334">
                  <c:v>6.06202</c:v>
                </c:pt>
                <c:pt idx="267335">
                  <c:v>6.06204</c:v>
                </c:pt>
                <c:pt idx="267336">
                  <c:v>6.06206</c:v>
                </c:pt>
                <c:pt idx="267337">
                  <c:v>6.06209</c:v>
                </c:pt>
                <c:pt idx="267338">
                  <c:v>6.06211</c:v>
                </c:pt>
                <c:pt idx="267339">
                  <c:v>6.06213</c:v>
                </c:pt>
                <c:pt idx="267340">
                  <c:v>6.06215</c:v>
                </c:pt>
                <c:pt idx="267341">
                  <c:v>6.06218</c:v>
                </c:pt>
                <c:pt idx="267342">
                  <c:v>6.0622</c:v>
                </c:pt>
                <c:pt idx="267343">
                  <c:v>6.06222</c:v>
                </c:pt>
                <c:pt idx="267344">
                  <c:v>6.06224</c:v>
                </c:pt>
                <c:pt idx="267345">
                  <c:v>6.06227</c:v>
                </c:pt>
                <c:pt idx="267346">
                  <c:v>6.06229</c:v>
                </c:pt>
                <c:pt idx="267347">
                  <c:v>6.06231</c:v>
                </c:pt>
                <c:pt idx="267348">
                  <c:v>6.06234</c:v>
                </c:pt>
                <c:pt idx="267349">
                  <c:v>6.06236</c:v>
                </c:pt>
                <c:pt idx="267350">
                  <c:v>6.06238</c:v>
                </c:pt>
                <c:pt idx="267351">
                  <c:v>6.0624</c:v>
                </c:pt>
                <c:pt idx="267352">
                  <c:v>6.06243</c:v>
                </c:pt>
                <c:pt idx="267353">
                  <c:v>6.06245</c:v>
                </c:pt>
                <c:pt idx="267354">
                  <c:v>6.06247</c:v>
                </c:pt>
                <c:pt idx="267355">
                  <c:v>6.06249</c:v>
                </c:pt>
                <c:pt idx="267356">
                  <c:v>6.06252</c:v>
                </c:pt>
                <c:pt idx="267357">
                  <c:v>6.06254</c:v>
                </c:pt>
                <c:pt idx="267358">
                  <c:v>6.06256</c:v>
                </c:pt>
                <c:pt idx="267359">
                  <c:v>6.06259</c:v>
                </c:pt>
                <c:pt idx="267360">
                  <c:v>6.06261</c:v>
                </c:pt>
                <c:pt idx="267361">
                  <c:v>6.06263</c:v>
                </c:pt>
                <c:pt idx="267362">
                  <c:v>6.06265</c:v>
                </c:pt>
                <c:pt idx="267363">
                  <c:v>6.06268</c:v>
                </c:pt>
                <c:pt idx="267364">
                  <c:v>6.0627</c:v>
                </c:pt>
                <c:pt idx="267365">
                  <c:v>6.06272</c:v>
                </c:pt>
                <c:pt idx="267366">
                  <c:v>6.06274</c:v>
                </c:pt>
                <c:pt idx="267367">
                  <c:v>6.06277</c:v>
                </c:pt>
                <c:pt idx="267368">
                  <c:v>6.06279</c:v>
                </c:pt>
                <c:pt idx="267369">
                  <c:v>6.06281</c:v>
                </c:pt>
                <c:pt idx="267370">
                  <c:v>6.06283</c:v>
                </c:pt>
                <c:pt idx="267371">
                  <c:v>6.06286</c:v>
                </c:pt>
                <c:pt idx="267372">
                  <c:v>6.06288</c:v>
                </c:pt>
                <c:pt idx="267373">
                  <c:v>6.0629</c:v>
                </c:pt>
                <c:pt idx="267374">
                  <c:v>6.06292</c:v>
                </c:pt>
                <c:pt idx="267375">
                  <c:v>6.06295</c:v>
                </c:pt>
                <c:pt idx="267376">
                  <c:v>6.06297</c:v>
                </c:pt>
                <c:pt idx="267377">
                  <c:v>6.06299</c:v>
                </c:pt>
                <c:pt idx="267378">
                  <c:v>6.06302</c:v>
                </c:pt>
                <c:pt idx="267379">
                  <c:v>6.06304</c:v>
                </c:pt>
                <c:pt idx="267380">
                  <c:v>6.06306</c:v>
                </c:pt>
                <c:pt idx="267381">
                  <c:v>6.06308</c:v>
                </c:pt>
                <c:pt idx="267382">
                  <c:v>6.06311</c:v>
                </c:pt>
                <c:pt idx="267383">
                  <c:v>6.06313</c:v>
                </c:pt>
                <c:pt idx="267384">
                  <c:v>6.06315</c:v>
                </c:pt>
                <c:pt idx="267385">
                  <c:v>6.06318</c:v>
                </c:pt>
                <c:pt idx="267386">
                  <c:v>6.0632</c:v>
                </c:pt>
                <c:pt idx="267387">
                  <c:v>6.06322</c:v>
                </c:pt>
                <c:pt idx="267388">
                  <c:v>6.06324</c:v>
                </c:pt>
                <c:pt idx="267389">
                  <c:v>6.06327</c:v>
                </c:pt>
                <c:pt idx="267390">
                  <c:v>6.06329</c:v>
                </c:pt>
                <c:pt idx="267391">
                  <c:v>6.06331</c:v>
                </c:pt>
                <c:pt idx="267392">
                  <c:v>6.06333</c:v>
                </c:pt>
                <c:pt idx="267393">
                  <c:v>6.06336</c:v>
                </c:pt>
                <c:pt idx="267394">
                  <c:v>6.06338</c:v>
                </c:pt>
                <c:pt idx="267395">
                  <c:v>6.0634</c:v>
                </c:pt>
                <c:pt idx="267396">
                  <c:v>6.06342</c:v>
                </c:pt>
                <c:pt idx="267397">
                  <c:v>6.06345</c:v>
                </c:pt>
                <c:pt idx="267398">
                  <c:v>6.06347</c:v>
                </c:pt>
                <c:pt idx="267399">
                  <c:v>6.06349</c:v>
                </c:pt>
                <c:pt idx="267400">
                  <c:v>6.06351</c:v>
                </c:pt>
                <c:pt idx="267401">
                  <c:v>6.06354</c:v>
                </c:pt>
                <c:pt idx="267402">
                  <c:v>6.06356</c:v>
                </c:pt>
                <c:pt idx="267403">
                  <c:v>6.06358</c:v>
                </c:pt>
                <c:pt idx="267404">
                  <c:v>6.0636</c:v>
                </c:pt>
                <c:pt idx="267405">
                  <c:v>6.06363</c:v>
                </c:pt>
                <c:pt idx="267406">
                  <c:v>6.06365</c:v>
                </c:pt>
                <c:pt idx="267407">
                  <c:v>6.06367</c:v>
                </c:pt>
                <c:pt idx="267408">
                  <c:v>6.0637</c:v>
                </c:pt>
                <c:pt idx="267409">
                  <c:v>6.06372</c:v>
                </c:pt>
                <c:pt idx="267410">
                  <c:v>6.06374</c:v>
                </c:pt>
                <c:pt idx="267411">
                  <c:v>6.06376</c:v>
                </c:pt>
                <c:pt idx="267412">
                  <c:v>6.06379</c:v>
                </c:pt>
                <c:pt idx="267413">
                  <c:v>6.06381</c:v>
                </c:pt>
                <c:pt idx="267414">
                  <c:v>6.06383</c:v>
                </c:pt>
                <c:pt idx="267415">
                  <c:v>6.06386</c:v>
                </c:pt>
                <c:pt idx="267416">
                  <c:v>6.06388</c:v>
                </c:pt>
                <c:pt idx="267417">
                  <c:v>6.0639</c:v>
                </c:pt>
                <c:pt idx="267418">
                  <c:v>6.06392</c:v>
                </c:pt>
                <c:pt idx="267419">
                  <c:v>6.06395</c:v>
                </c:pt>
                <c:pt idx="267420">
                  <c:v>6.06397</c:v>
                </c:pt>
                <c:pt idx="267421">
                  <c:v>6.06399</c:v>
                </c:pt>
                <c:pt idx="267422">
                  <c:v>6.06401</c:v>
                </c:pt>
                <c:pt idx="267423">
                  <c:v>6.06404</c:v>
                </c:pt>
                <c:pt idx="267424">
                  <c:v>6.06406</c:v>
                </c:pt>
                <c:pt idx="267425">
                  <c:v>6.06408</c:v>
                </c:pt>
                <c:pt idx="267426">
                  <c:v>6.0641</c:v>
                </c:pt>
                <c:pt idx="267427">
                  <c:v>6.06413</c:v>
                </c:pt>
                <c:pt idx="267428">
                  <c:v>6.06415</c:v>
                </c:pt>
                <c:pt idx="267429">
                  <c:v>6.06417</c:v>
                </c:pt>
                <c:pt idx="267430">
                  <c:v>6.06419</c:v>
                </c:pt>
                <c:pt idx="267431">
                  <c:v>6.06422</c:v>
                </c:pt>
                <c:pt idx="267432">
                  <c:v>6.06424</c:v>
                </c:pt>
                <c:pt idx="267433">
                  <c:v>6.06426</c:v>
                </c:pt>
                <c:pt idx="267434">
                  <c:v>6.06429</c:v>
                </c:pt>
                <c:pt idx="267435">
                  <c:v>6.06431</c:v>
                </c:pt>
                <c:pt idx="267436">
                  <c:v>6.06433</c:v>
                </c:pt>
                <c:pt idx="267437">
                  <c:v>6.06435</c:v>
                </c:pt>
                <c:pt idx="267438">
                  <c:v>6.06438</c:v>
                </c:pt>
                <c:pt idx="267439">
                  <c:v>6.0644</c:v>
                </c:pt>
                <c:pt idx="267440">
                  <c:v>6.06442</c:v>
                </c:pt>
                <c:pt idx="267441">
                  <c:v>6.06444</c:v>
                </c:pt>
                <c:pt idx="267442">
                  <c:v>6.06447</c:v>
                </c:pt>
                <c:pt idx="267443">
                  <c:v>6.06449</c:v>
                </c:pt>
                <c:pt idx="267444">
                  <c:v>6.06451</c:v>
                </c:pt>
                <c:pt idx="267445">
                  <c:v>6.06454</c:v>
                </c:pt>
                <c:pt idx="267446">
                  <c:v>6.06456</c:v>
                </c:pt>
                <c:pt idx="267447">
                  <c:v>6.06458</c:v>
                </c:pt>
                <c:pt idx="267448">
                  <c:v>6.0646</c:v>
                </c:pt>
                <c:pt idx="267449">
                  <c:v>6.06463</c:v>
                </c:pt>
                <c:pt idx="267450">
                  <c:v>6.06465</c:v>
                </c:pt>
                <c:pt idx="267451">
                  <c:v>6.06467</c:v>
                </c:pt>
                <c:pt idx="267452">
                  <c:v>6.06469</c:v>
                </c:pt>
                <c:pt idx="267453">
                  <c:v>6.06472</c:v>
                </c:pt>
                <c:pt idx="267454">
                  <c:v>6.06474</c:v>
                </c:pt>
                <c:pt idx="267455">
                  <c:v>6.06476</c:v>
                </c:pt>
                <c:pt idx="267456">
                  <c:v>6.06478</c:v>
                </c:pt>
                <c:pt idx="267457">
                  <c:v>6.06481</c:v>
                </c:pt>
                <c:pt idx="267458">
                  <c:v>6.06483</c:v>
                </c:pt>
                <c:pt idx="267459">
                  <c:v>6.06485</c:v>
                </c:pt>
                <c:pt idx="267460">
                  <c:v>6.06487</c:v>
                </c:pt>
                <c:pt idx="267461">
                  <c:v>6.0649</c:v>
                </c:pt>
                <c:pt idx="267462">
                  <c:v>6.06492</c:v>
                </c:pt>
                <c:pt idx="267463">
                  <c:v>6.06494</c:v>
                </c:pt>
                <c:pt idx="267464">
                  <c:v>6.06497</c:v>
                </c:pt>
                <c:pt idx="267465">
                  <c:v>6.06499</c:v>
                </c:pt>
                <c:pt idx="267466">
                  <c:v>6.06501</c:v>
                </c:pt>
                <c:pt idx="267467">
                  <c:v>6.06503</c:v>
                </c:pt>
                <c:pt idx="267468">
                  <c:v>6.06506</c:v>
                </c:pt>
                <c:pt idx="267469">
                  <c:v>6.06508</c:v>
                </c:pt>
                <c:pt idx="267470">
                  <c:v>6.0651</c:v>
                </c:pt>
                <c:pt idx="267471">
                  <c:v>6.06513</c:v>
                </c:pt>
                <c:pt idx="267472">
                  <c:v>6.06515</c:v>
                </c:pt>
                <c:pt idx="267473">
                  <c:v>6.06517</c:v>
                </c:pt>
                <c:pt idx="267474">
                  <c:v>6.06519</c:v>
                </c:pt>
                <c:pt idx="267475">
                  <c:v>6.06522</c:v>
                </c:pt>
                <c:pt idx="267476">
                  <c:v>6.06524</c:v>
                </c:pt>
                <c:pt idx="267477">
                  <c:v>6.06526</c:v>
                </c:pt>
                <c:pt idx="267478">
                  <c:v>6.06528</c:v>
                </c:pt>
                <c:pt idx="267479">
                  <c:v>6.06531</c:v>
                </c:pt>
                <c:pt idx="267480">
                  <c:v>6.06533</c:v>
                </c:pt>
                <c:pt idx="267481">
                  <c:v>6.06535</c:v>
                </c:pt>
                <c:pt idx="267482">
                  <c:v>6.06537</c:v>
                </c:pt>
                <c:pt idx="267483">
                  <c:v>6.0654</c:v>
                </c:pt>
                <c:pt idx="267484">
                  <c:v>6.06542</c:v>
                </c:pt>
                <c:pt idx="267485">
                  <c:v>6.06544</c:v>
                </c:pt>
                <c:pt idx="267486">
                  <c:v>6.06546</c:v>
                </c:pt>
                <c:pt idx="267487">
                  <c:v>6.06549</c:v>
                </c:pt>
                <c:pt idx="267488">
                  <c:v>6.06551</c:v>
                </c:pt>
                <c:pt idx="267489">
                  <c:v>6.06553</c:v>
                </c:pt>
                <c:pt idx="267490">
                  <c:v>6.06556</c:v>
                </c:pt>
                <c:pt idx="267491">
                  <c:v>6.06558</c:v>
                </c:pt>
                <c:pt idx="267492">
                  <c:v>6.0656</c:v>
                </c:pt>
                <c:pt idx="267493">
                  <c:v>6.06562</c:v>
                </c:pt>
                <c:pt idx="267494">
                  <c:v>6.06565</c:v>
                </c:pt>
                <c:pt idx="267495">
                  <c:v>6.06567</c:v>
                </c:pt>
                <c:pt idx="267496">
                  <c:v>6.06569</c:v>
                </c:pt>
                <c:pt idx="267497">
                  <c:v>6.06571</c:v>
                </c:pt>
                <c:pt idx="267498">
                  <c:v>6.06574</c:v>
                </c:pt>
                <c:pt idx="267499">
                  <c:v>6.06576</c:v>
                </c:pt>
                <c:pt idx="267500">
                  <c:v>6.06578</c:v>
                </c:pt>
                <c:pt idx="267501">
                  <c:v>6.06581</c:v>
                </c:pt>
                <c:pt idx="267502">
                  <c:v>6.06583</c:v>
                </c:pt>
                <c:pt idx="267503">
                  <c:v>6.06585</c:v>
                </c:pt>
                <c:pt idx="267504">
                  <c:v>6.06587</c:v>
                </c:pt>
                <c:pt idx="267505">
                  <c:v>6.0659</c:v>
                </c:pt>
                <c:pt idx="267506">
                  <c:v>6.06592</c:v>
                </c:pt>
                <c:pt idx="267507">
                  <c:v>6.06594</c:v>
                </c:pt>
                <c:pt idx="267508">
                  <c:v>6.06596</c:v>
                </c:pt>
                <c:pt idx="267509">
                  <c:v>6.06599</c:v>
                </c:pt>
                <c:pt idx="267510">
                  <c:v>6.06601</c:v>
                </c:pt>
                <c:pt idx="267511">
                  <c:v>6.06603</c:v>
                </c:pt>
                <c:pt idx="267512">
                  <c:v>6.06605</c:v>
                </c:pt>
                <c:pt idx="267513">
                  <c:v>6.06608</c:v>
                </c:pt>
                <c:pt idx="267514">
                  <c:v>6.0661</c:v>
                </c:pt>
                <c:pt idx="267515">
                  <c:v>6.06612</c:v>
                </c:pt>
                <c:pt idx="267516">
                  <c:v>6.06614</c:v>
                </c:pt>
                <c:pt idx="267517">
                  <c:v>6.06617</c:v>
                </c:pt>
                <c:pt idx="267518">
                  <c:v>6.06619</c:v>
                </c:pt>
                <c:pt idx="267519">
                  <c:v>6.06621</c:v>
                </c:pt>
                <c:pt idx="267520">
                  <c:v>6.06624</c:v>
                </c:pt>
                <c:pt idx="267521">
                  <c:v>6.06626</c:v>
                </c:pt>
                <c:pt idx="267522">
                  <c:v>6.06628</c:v>
                </c:pt>
                <c:pt idx="267523">
                  <c:v>6.0663</c:v>
                </c:pt>
                <c:pt idx="267524">
                  <c:v>6.06633</c:v>
                </c:pt>
                <c:pt idx="267525">
                  <c:v>6.06635</c:v>
                </c:pt>
                <c:pt idx="267526">
                  <c:v>6.06637</c:v>
                </c:pt>
                <c:pt idx="267527">
                  <c:v>6.06639</c:v>
                </c:pt>
                <c:pt idx="267528">
                  <c:v>6.06642</c:v>
                </c:pt>
                <c:pt idx="267529">
                  <c:v>6.06644</c:v>
                </c:pt>
                <c:pt idx="267530">
                  <c:v>6.06646</c:v>
                </c:pt>
                <c:pt idx="267531">
                  <c:v>6.06649</c:v>
                </c:pt>
                <c:pt idx="267532">
                  <c:v>6.06651</c:v>
                </c:pt>
                <c:pt idx="267533">
                  <c:v>6.06653</c:v>
                </c:pt>
                <c:pt idx="267534">
                  <c:v>6.06655</c:v>
                </c:pt>
                <c:pt idx="267535">
                  <c:v>6.06658</c:v>
                </c:pt>
                <c:pt idx="267536">
                  <c:v>6.0666</c:v>
                </c:pt>
                <c:pt idx="267537">
                  <c:v>6.06662</c:v>
                </c:pt>
                <c:pt idx="267538">
                  <c:v>6.06664</c:v>
                </c:pt>
                <c:pt idx="267539">
                  <c:v>6.06667</c:v>
                </c:pt>
                <c:pt idx="267540">
                  <c:v>6.06669</c:v>
                </c:pt>
                <c:pt idx="267541">
                  <c:v>6.06671</c:v>
                </c:pt>
                <c:pt idx="267542">
                  <c:v>6.06674</c:v>
                </c:pt>
                <c:pt idx="267543">
                  <c:v>6.06676</c:v>
                </c:pt>
                <c:pt idx="267544">
                  <c:v>6.06678</c:v>
                </c:pt>
                <c:pt idx="267545">
                  <c:v>6.0668</c:v>
                </c:pt>
                <c:pt idx="267546">
                  <c:v>6.06682</c:v>
                </c:pt>
                <c:pt idx="267547">
                  <c:v>6.06685</c:v>
                </c:pt>
                <c:pt idx="267548">
                  <c:v>6.06687</c:v>
                </c:pt>
                <c:pt idx="267549">
                  <c:v>6.06689</c:v>
                </c:pt>
                <c:pt idx="267550">
                  <c:v>6.06692</c:v>
                </c:pt>
                <c:pt idx="267551">
                  <c:v>6.06694</c:v>
                </c:pt>
                <c:pt idx="267552">
                  <c:v>6.06696</c:v>
                </c:pt>
                <c:pt idx="267553">
                  <c:v>6.06698</c:v>
                </c:pt>
                <c:pt idx="267554">
                  <c:v>6.06701</c:v>
                </c:pt>
                <c:pt idx="267555">
                  <c:v>6.06703</c:v>
                </c:pt>
                <c:pt idx="267556">
                  <c:v>6.06705</c:v>
                </c:pt>
                <c:pt idx="267557">
                  <c:v>6.06707</c:v>
                </c:pt>
                <c:pt idx="267558">
                  <c:v>6.0671</c:v>
                </c:pt>
                <c:pt idx="267559">
                  <c:v>6.06712</c:v>
                </c:pt>
                <c:pt idx="267560">
                  <c:v>6.06714</c:v>
                </c:pt>
                <c:pt idx="267561">
                  <c:v>6.06717</c:v>
                </c:pt>
                <c:pt idx="267562">
                  <c:v>6.06719</c:v>
                </c:pt>
                <c:pt idx="267563">
                  <c:v>6.06721</c:v>
                </c:pt>
                <c:pt idx="267564">
                  <c:v>6.06723</c:v>
                </c:pt>
                <c:pt idx="267565">
                  <c:v>6.06726</c:v>
                </c:pt>
                <c:pt idx="267566">
                  <c:v>6.06728</c:v>
                </c:pt>
                <c:pt idx="267567">
                  <c:v>6.0673</c:v>
                </c:pt>
                <c:pt idx="267568">
                  <c:v>6.06732</c:v>
                </c:pt>
                <c:pt idx="267569">
                  <c:v>6.06735</c:v>
                </c:pt>
                <c:pt idx="267570">
                  <c:v>6.06737</c:v>
                </c:pt>
                <c:pt idx="267571">
                  <c:v>6.06739</c:v>
                </c:pt>
                <c:pt idx="267572">
                  <c:v>6.06741</c:v>
                </c:pt>
                <c:pt idx="267573">
                  <c:v>6.06744</c:v>
                </c:pt>
                <c:pt idx="267574">
                  <c:v>6.06746</c:v>
                </c:pt>
                <c:pt idx="267575">
                  <c:v>6.06748</c:v>
                </c:pt>
                <c:pt idx="267576">
                  <c:v>6.06751</c:v>
                </c:pt>
                <c:pt idx="267577">
                  <c:v>6.06753</c:v>
                </c:pt>
                <c:pt idx="267578">
                  <c:v>6.06755</c:v>
                </c:pt>
                <c:pt idx="267579">
                  <c:v>6.06757</c:v>
                </c:pt>
                <c:pt idx="267580">
                  <c:v>6.0676</c:v>
                </c:pt>
                <c:pt idx="267581">
                  <c:v>6.06762</c:v>
                </c:pt>
                <c:pt idx="267582">
                  <c:v>6.06764</c:v>
                </c:pt>
                <c:pt idx="267583">
                  <c:v>6.06766</c:v>
                </c:pt>
                <c:pt idx="267584">
                  <c:v>6.06769</c:v>
                </c:pt>
                <c:pt idx="267585">
                  <c:v>6.06771</c:v>
                </c:pt>
                <c:pt idx="267586">
                  <c:v>6.06773</c:v>
                </c:pt>
                <c:pt idx="267587">
                  <c:v>6.06776</c:v>
                </c:pt>
                <c:pt idx="267588">
                  <c:v>6.06778</c:v>
                </c:pt>
                <c:pt idx="267589">
                  <c:v>6.0678</c:v>
                </c:pt>
                <c:pt idx="267590">
                  <c:v>6.06782</c:v>
                </c:pt>
                <c:pt idx="267591">
                  <c:v>6.06785</c:v>
                </c:pt>
                <c:pt idx="267592">
                  <c:v>6.06787</c:v>
                </c:pt>
                <c:pt idx="267593">
                  <c:v>6.06789</c:v>
                </c:pt>
                <c:pt idx="267594">
                  <c:v>6.06791</c:v>
                </c:pt>
                <c:pt idx="267595">
                  <c:v>6.06794</c:v>
                </c:pt>
                <c:pt idx="267596">
                  <c:v>6.06796</c:v>
                </c:pt>
                <c:pt idx="267597">
                  <c:v>6.06798</c:v>
                </c:pt>
                <c:pt idx="267598">
                  <c:v>6.06801</c:v>
                </c:pt>
                <c:pt idx="267599">
                  <c:v>6.06803</c:v>
                </c:pt>
                <c:pt idx="267600">
                  <c:v>6.06805</c:v>
                </c:pt>
                <c:pt idx="267601">
                  <c:v>6.06807</c:v>
                </c:pt>
                <c:pt idx="267602">
                  <c:v>6.06809</c:v>
                </c:pt>
                <c:pt idx="267603">
                  <c:v>6.06812</c:v>
                </c:pt>
                <c:pt idx="267604">
                  <c:v>6.06814</c:v>
                </c:pt>
                <c:pt idx="267605">
                  <c:v>6.06816</c:v>
                </c:pt>
                <c:pt idx="267606">
                  <c:v>6.06819</c:v>
                </c:pt>
                <c:pt idx="267607">
                  <c:v>6.06821</c:v>
                </c:pt>
                <c:pt idx="267608">
                  <c:v>6.06823</c:v>
                </c:pt>
                <c:pt idx="267609">
                  <c:v>6.06825</c:v>
                </c:pt>
                <c:pt idx="267610">
                  <c:v>6.06828</c:v>
                </c:pt>
                <c:pt idx="267611">
                  <c:v>6.0683</c:v>
                </c:pt>
                <c:pt idx="267612">
                  <c:v>6.06832</c:v>
                </c:pt>
                <c:pt idx="267613">
                  <c:v>6.06834</c:v>
                </c:pt>
                <c:pt idx="267614">
                  <c:v>6.06837</c:v>
                </c:pt>
                <c:pt idx="267615">
                  <c:v>6.06839</c:v>
                </c:pt>
                <c:pt idx="267616">
                  <c:v>6.06841</c:v>
                </c:pt>
                <c:pt idx="267617">
                  <c:v>6.06844</c:v>
                </c:pt>
                <c:pt idx="267618">
                  <c:v>6.06846</c:v>
                </c:pt>
                <c:pt idx="267619">
                  <c:v>6.06848</c:v>
                </c:pt>
                <c:pt idx="267620">
                  <c:v>6.0685</c:v>
                </c:pt>
                <c:pt idx="267621">
                  <c:v>6.06853</c:v>
                </c:pt>
                <c:pt idx="267622">
                  <c:v>6.06855</c:v>
                </c:pt>
                <c:pt idx="267623">
                  <c:v>6.06857</c:v>
                </c:pt>
                <c:pt idx="267624">
                  <c:v>6.06859</c:v>
                </c:pt>
                <c:pt idx="267625">
                  <c:v>6.06862</c:v>
                </c:pt>
                <c:pt idx="267626">
                  <c:v>6.06864</c:v>
                </c:pt>
                <c:pt idx="267627">
                  <c:v>6.06866</c:v>
                </c:pt>
                <c:pt idx="267628">
                  <c:v>6.06869</c:v>
                </c:pt>
                <c:pt idx="267629">
                  <c:v>6.06871</c:v>
                </c:pt>
                <c:pt idx="267630">
                  <c:v>6.06873</c:v>
                </c:pt>
                <c:pt idx="267631">
                  <c:v>6.06875</c:v>
                </c:pt>
                <c:pt idx="267632">
                  <c:v>6.06878</c:v>
                </c:pt>
                <c:pt idx="267633">
                  <c:v>6.0688</c:v>
                </c:pt>
                <c:pt idx="267634">
                  <c:v>6.06882</c:v>
                </c:pt>
                <c:pt idx="267635">
                  <c:v>6.06884</c:v>
                </c:pt>
                <c:pt idx="267636">
                  <c:v>6.06887</c:v>
                </c:pt>
                <c:pt idx="267637">
                  <c:v>6.06889</c:v>
                </c:pt>
                <c:pt idx="267638">
                  <c:v>6.06891</c:v>
                </c:pt>
                <c:pt idx="267639">
                  <c:v>6.06893</c:v>
                </c:pt>
                <c:pt idx="267640">
                  <c:v>6.06896</c:v>
                </c:pt>
                <c:pt idx="267641">
                  <c:v>6.06898</c:v>
                </c:pt>
                <c:pt idx="267642">
                  <c:v>6.069</c:v>
                </c:pt>
                <c:pt idx="267643">
                  <c:v>6.06902</c:v>
                </c:pt>
                <c:pt idx="267644">
                  <c:v>6.06905</c:v>
                </c:pt>
                <c:pt idx="267645">
                  <c:v>6.06907</c:v>
                </c:pt>
                <c:pt idx="267646">
                  <c:v>6.06909</c:v>
                </c:pt>
                <c:pt idx="267647">
                  <c:v>6.06912</c:v>
                </c:pt>
                <c:pt idx="267648">
                  <c:v>6.06914</c:v>
                </c:pt>
                <c:pt idx="267649">
                  <c:v>6.06916</c:v>
                </c:pt>
                <c:pt idx="267650">
                  <c:v>6.06918</c:v>
                </c:pt>
                <c:pt idx="267651">
                  <c:v>6.06921</c:v>
                </c:pt>
                <c:pt idx="267652">
                  <c:v>6.06923</c:v>
                </c:pt>
                <c:pt idx="267653">
                  <c:v>6.06925</c:v>
                </c:pt>
                <c:pt idx="267654">
                  <c:v>6.06927</c:v>
                </c:pt>
                <c:pt idx="267655">
                  <c:v>6.0693</c:v>
                </c:pt>
                <c:pt idx="267656">
                  <c:v>6.06932</c:v>
                </c:pt>
                <c:pt idx="267657">
                  <c:v>6.06934</c:v>
                </c:pt>
                <c:pt idx="267658">
                  <c:v>6.06937</c:v>
                </c:pt>
                <c:pt idx="267659">
                  <c:v>6.06939</c:v>
                </c:pt>
                <c:pt idx="267660">
                  <c:v>6.06941</c:v>
                </c:pt>
                <c:pt idx="267661">
                  <c:v>6.06943</c:v>
                </c:pt>
                <c:pt idx="267662">
                  <c:v>6.06946</c:v>
                </c:pt>
                <c:pt idx="267663">
                  <c:v>6.06948</c:v>
                </c:pt>
                <c:pt idx="267664">
                  <c:v>6.0695</c:v>
                </c:pt>
                <c:pt idx="267665">
                  <c:v>6.06952</c:v>
                </c:pt>
                <c:pt idx="267666">
                  <c:v>6.06955</c:v>
                </c:pt>
                <c:pt idx="267667">
                  <c:v>6.06957</c:v>
                </c:pt>
                <c:pt idx="267668">
                  <c:v>6.06959</c:v>
                </c:pt>
                <c:pt idx="267669">
                  <c:v>6.06961</c:v>
                </c:pt>
                <c:pt idx="267670">
                  <c:v>6.06964</c:v>
                </c:pt>
                <c:pt idx="267671">
                  <c:v>6.06966</c:v>
                </c:pt>
                <c:pt idx="267672">
                  <c:v>6.06968</c:v>
                </c:pt>
                <c:pt idx="267673">
                  <c:v>6.0697</c:v>
                </c:pt>
                <c:pt idx="267674">
                  <c:v>6.06973</c:v>
                </c:pt>
                <c:pt idx="267675">
                  <c:v>6.06975</c:v>
                </c:pt>
                <c:pt idx="267676">
                  <c:v>6.06977</c:v>
                </c:pt>
                <c:pt idx="267677">
                  <c:v>6.0698</c:v>
                </c:pt>
                <c:pt idx="267678">
                  <c:v>6.06982</c:v>
                </c:pt>
                <c:pt idx="267679">
                  <c:v>6.06984</c:v>
                </c:pt>
                <c:pt idx="267680">
                  <c:v>6.06986</c:v>
                </c:pt>
                <c:pt idx="267681">
                  <c:v>6.06989</c:v>
                </c:pt>
                <c:pt idx="267682">
                  <c:v>6.06991</c:v>
                </c:pt>
                <c:pt idx="267683">
                  <c:v>6.06993</c:v>
                </c:pt>
                <c:pt idx="267684">
                  <c:v>6.06996</c:v>
                </c:pt>
                <c:pt idx="267685">
                  <c:v>6.06998</c:v>
                </c:pt>
                <c:pt idx="267686">
                  <c:v>6.07</c:v>
                </c:pt>
                <c:pt idx="267687">
                  <c:v>6.07002</c:v>
                </c:pt>
                <c:pt idx="267688">
                  <c:v>6.07005</c:v>
                </c:pt>
                <c:pt idx="267689">
                  <c:v>6.07007</c:v>
                </c:pt>
                <c:pt idx="267690">
                  <c:v>6.07009</c:v>
                </c:pt>
                <c:pt idx="267691">
                  <c:v>6.07011</c:v>
                </c:pt>
                <c:pt idx="267692">
                  <c:v>6.07014</c:v>
                </c:pt>
                <c:pt idx="267693">
                  <c:v>6.07016</c:v>
                </c:pt>
                <c:pt idx="267694">
                  <c:v>6.07018</c:v>
                </c:pt>
                <c:pt idx="267695">
                  <c:v>6.0702</c:v>
                </c:pt>
                <c:pt idx="267696">
                  <c:v>6.07023</c:v>
                </c:pt>
                <c:pt idx="267697">
                  <c:v>6.07025</c:v>
                </c:pt>
                <c:pt idx="267698">
                  <c:v>6.07027</c:v>
                </c:pt>
                <c:pt idx="267699">
                  <c:v>6.07029</c:v>
                </c:pt>
                <c:pt idx="267700">
                  <c:v>6.07032</c:v>
                </c:pt>
                <c:pt idx="267701">
                  <c:v>6.07034</c:v>
                </c:pt>
                <c:pt idx="267702">
                  <c:v>6.07036</c:v>
                </c:pt>
                <c:pt idx="267703">
                  <c:v>6.07038</c:v>
                </c:pt>
                <c:pt idx="267704">
                  <c:v>6.07041</c:v>
                </c:pt>
                <c:pt idx="267705">
                  <c:v>6.07043</c:v>
                </c:pt>
                <c:pt idx="267706">
                  <c:v>6.07045</c:v>
                </c:pt>
                <c:pt idx="267707">
                  <c:v>6.07048</c:v>
                </c:pt>
                <c:pt idx="267708">
                  <c:v>6.0705</c:v>
                </c:pt>
                <c:pt idx="267709">
                  <c:v>6.07052</c:v>
                </c:pt>
                <c:pt idx="267710">
                  <c:v>6.07054</c:v>
                </c:pt>
                <c:pt idx="267711">
                  <c:v>6.07057</c:v>
                </c:pt>
                <c:pt idx="267712">
                  <c:v>6.07059</c:v>
                </c:pt>
                <c:pt idx="267713">
                  <c:v>6.07061</c:v>
                </c:pt>
                <c:pt idx="267714">
                  <c:v>6.07064</c:v>
                </c:pt>
                <c:pt idx="267715">
                  <c:v>6.07066</c:v>
                </c:pt>
                <c:pt idx="267716">
                  <c:v>6.07068</c:v>
                </c:pt>
                <c:pt idx="267717">
                  <c:v>6.0707</c:v>
                </c:pt>
                <c:pt idx="267718">
                  <c:v>6.07073</c:v>
                </c:pt>
                <c:pt idx="267719">
                  <c:v>6.07075</c:v>
                </c:pt>
                <c:pt idx="267720">
                  <c:v>6.07077</c:v>
                </c:pt>
                <c:pt idx="267721">
                  <c:v>6.07079</c:v>
                </c:pt>
                <c:pt idx="267722">
                  <c:v>6.07082</c:v>
                </c:pt>
                <c:pt idx="267723">
                  <c:v>6.07084</c:v>
                </c:pt>
                <c:pt idx="267724">
                  <c:v>6.07086</c:v>
                </c:pt>
                <c:pt idx="267725">
                  <c:v>6.07088</c:v>
                </c:pt>
                <c:pt idx="267726">
                  <c:v>6.07091</c:v>
                </c:pt>
                <c:pt idx="267727">
                  <c:v>6.07093</c:v>
                </c:pt>
                <c:pt idx="267728">
                  <c:v>6.07095</c:v>
                </c:pt>
                <c:pt idx="267729">
                  <c:v>6.07097</c:v>
                </c:pt>
                <c:pt idx="267730">
                  <c:v>6.071</c:v>
                </c:pt>
                <c:pt idx="267731">
                  <c:v>6.07102</c:v>
                </c:pt>
                <c:pt idx="267732">
                  <c:v>6.07104</c:v>
                </c:pt>
                <c:pt idx="267733">
                  <c:v>6.07107</c:v>
                </c:pt>
                <c:pt idx="267734">
                  <c:v>6.07109</c:v>
                </c:pt>
                <c:pt idx="267735">
                  <c:v>6.07111</c:v>
                </c:pt>
                <c:pt idx="267736">
                  <c:v>6.07113</c:v>
                </c:pt>
                <c:pt idx="267737">
                  <c:v>6.07116</c:v>
                </c:pt>
                <c:pt idx="267738">
                  <c:v>6.07118</c:v>
                </c:pt>
                <c:pt idx="267739">
                  <c:v>6.0712</c:v>
                </c:pt>
                <c:pt idx="267740">
                  <c:v>6.07122</c:v>
                </c:pt>
                <c:pt idx="267741">
                  <c:v>6.07125</c:v>
                </c:pt>
                <c:pt idx="267742">
                  <c:v>6.07127</c:v>
                </c:pt>
                <c:pt idx="267743">
                  <c:v>6.07129</c:v>
                </c:pt>
                <c:pt idx="267744">
                  <c:v>6.07132</c:v>
                </c:pt>
                <c:pt idx="267745">
                  <c:v>6.07134</c:v>
                </c:pt>
                <c:pt idx="267746">
                  <c:v>6.07136</c:v>
                </c:pt>
                <c:pt idx="267747">
                  <c:v>6.07138</c:v>
                </c:pt>
                <c:pt idx="267748">
                  <c:v>6.07141</c:v>
                </c:pt>
                <c:pt idx="267749">
                  <c:v>6.07143</c:v>
                </c:pt>
                <c:pt idx="267750">
                  <c:v>6.07145</c:v>
                </c:pt>
                <c:pt idx="267751">
                  <c:v>6.07147</c:v>
                </c:pt>
                <c:pt idx="267752">
                  <c:v>6.0715</c:v>
                </c:pt>
                <c:pt idx="267753">
                  <c:v>6.07152</c:v>
                </c:pt>
                <c:pt idx="267754">
                  <c:v>6.07154</c:v>
                </c:pt>
                <c:pt idx="267755">
                  <c:v>6.07156</c:v>
                </c:pt>
                <c:pt idx="267756">
                  <c:v>6.07159</c:v>
                </c:pt>
                <c:pt idx="267757">
                  <c:v>6.07161</c:v>
                </c:pt>
                <c:pt idx="267758">
                  <c:v>6.07163</c:v>
                </c:pt>
                <c:pt idx="267759">
                  <c:v>6.07165</c:v>
                </c:pt>
                <c:pt idx="267760">
                  <c:v>6.07168</c:v>
                </c:pt>
                <c:pt idx="267761">
                  <c:v>6.0717</c:v>
                </c:pt>
                <c:pt idx="267762">
                  <c:v>6.07172</c:v>
                </c:pt>
                <c:pt idx="267763">
                  <c:v>6.07175</c:v>
                </c:pt>
                <c:pt idx="267764">
                  <c:v>6.07177</c:v>
                </c:pt>
                <c:pt idx="267765">
                  <c:v>6.07179</c:v>
                </c:pt>
                <c:pt idx="267766">
                  <c:v>6.07181</c:v>
                </c:pt>
                <c:pt idx="267767">
                  <c:v>6.07184</c:v>
                </c:pt>
                <c:pt idx="267768">
                  <c:v>6.07186</c:v>
                </c:pt>
                <c:pt idx="267769">
                  <c:v>6.07188</c:v>
                </c:pt>
                <c:pt idx="267770">
                  <c:v>6.07191</c:v>
                </c:pt>
                <c:pt idx="267771">
                  <c:v>6.07193</c:v>
                </c:pt>
                <c:pt idx="267772">
                  <c:v>6.07195</c:v>
                </c:pt>
                <c:pt idx="267773">
                  <c:v>6.07197</c:v>
                </c:pt>
                <c:pt idx="267774">
                  <c:v>6.072</c:v>
                </c:pt>
                <c:pt idx="267775">
                  <c:v>6.07202</c:v>
                </c:pt>
                <c:pt idx="267776">
                  <c:v>6.07204</c:v>
                </c:pt>
                <c:pt idx="267777">
                  <c:v>6.07206</c:v>
                </c:pt>
                <c:pt idx="267778">
                  <c:v>6.07209</c:v>
                </c:pt>
                <c:pt idx="267779">
                  <c:v>6.07211</c:v>
                </c:pt>
                <c:pt idx="267780">
                  <c:v>6.07213</c:v>
                </c:pt>
                <c:pt idx="267781">
                  <c:v>6.07215</c:v>
                </c:pt>
                <c:pt idx="267782">
                  <c:v>6.07218</c:v>
                </c:pt>
                <c:pt idx="267783">
                  <c:v>6.0722</c:v>
                </c:pt>
                <c:pt idx="267784">
                  <c:v>6.07222</c:v>
                </c:pt>
                <c:pt idx="267785">
                  <c:v>6.07224</c:v>
                </c:pt>
                <c:pt idx="267786">
                  <c:v>6.07227</c:v>
                </c:pt>
                <c:pt idx="267787">
                  <c:v>6.07229</c:v>
                </c:pt>
                <c:pt idx="267788">
                  <c:v>6.07231</c:v>
                </c:pt>
                <c:pt idx="267789">
                  <c:v>6.07234</c:v>
                </c:pt>
                <c:pt idx="267790">
                  <c:v>6.07236</c:v>
                </c:pt>
                <c:pt idx="267791">
                  <c:v>6.07238</c:v>
                </c:pt>
                <c:pt idx="267792">
                  <c:v>6.0724</c:v>
                </c:pt>
                <c:pt idx="267793">
                  <c:v>6.07243</c:v>
                </c:pt>
                <c:pt idx="267794">
                  <c:v>6.07245</c:v>
                </c:pt>
                <c:pt idx="267795">
                  <c:v>6.07247</c:v>
                </c:pt>
                <c:pt idx="267796">
                  <c:v>6.07249</c:v>
                </c:pt>
                <c:pt idx="267797">
                  <c:v>6.07252</c:v>
                </c:pt>
                <c:pt idx="267798">
                  <c:v>6.07254</c:v>
                </c:pt>
                <c:pt idx="267799">
                  <c:v>6.07256</c:v>
                </c:pt>
                <c:pt idx="267800">
                  <c:v>6.07259</c:v>
                </c:pt>
                <c:pt idx="267801">
                  <c:v>6.07261</c:v>
                </c:pt>
                <c:pt idx="267802">
                  <c:v>6.07263</c:v>
                </c:pt>
                <c:pt idx="267803">
                  <c:v>6.07265</c:v>
                </c:pt>
                <c:pt idx="267804">
                  <c:v>6.07268</c:v>
                </c:pt>
                <c:pt idx="267805">
                  <c:v>6.0727</c:v>
                </c:pt>
                <c:pt idx="267806">
                  <c:v>6.07272</c:v>
                </c:pt>
                <c:pt idx="267807">
                  <c:v>6.07274</c:v>
                </c:pt>
                <c:pt idx="267808">
                  <c:v>6.07277</c:v>
                </c:pt>
                <c:pt idx="267809">
                  <c:v>6.07279</c:v>
                </c:pt>
                <c:pt idx="267810">
                  <c:v>6.07281</c:v>
                </c:pt>
                <c:pt idx="267811">
                  <c:v>6.07283</c:v>
                </c:pt>
                <c:pt idx="267812">
                  <c:v>6.07286</c:v>
                </c:pt>
                <c:pt idx="267813">
                  <c:v>6.07288</c:v>
                </c:pt>
                <c:pt idx="267814">
                  <c:v>6.0729</c:v>
                </c:pt>
                <c:pt idx="267815">
                  <c:v>6.07292</c:v>
                </c:pt>
                <c:pt idx="267816">
                  <c:v>6.07295</c:v>
                </c:pt>
                <c:pt idx="267817">
                  <c:v>6.07297</c:v>
                </c:pt>
                <c:pt idx="267818">
                  <c:v>6.07299</c:v>
                </c:pt>
                <c:pt idx="267819">
                  <c:v>6.07302</c:v>
                </c:pt>
                <c:pt idx="267820">
                  <c:v>6.07304</c:v>
                </c:pt>
                <c:pt idx="267821">
                  <c:v>6.07306</c:v>
                </c:pt>
                <c:pt idx="267822">
                  <c:v>6.07308</c:v>
                </c:pt>
                <c:pt idx="267823">
                  <c:v>6.07311</c:v>
                </c:pt>
                <c:pt idx="267824">
                  <c:v>6.07313</c:v>
                </c:pt>
                <c:pt idx="267825">
                  <c:v>6.07315</c:v>
                </c:pt>
                <c:pt idx="267826">
                  <c:v>6.07317</c:v>
                </c:pt>
                <c:pt idx="267827">
                  <c:v>6.0732</c:v>
                </c:pt>
                <c:pt idx="267828">
                  <c:v>6.07322</c:v>
                </c:pt>
                <c:pt idx="267829">
                  <c:v>6.07324</c:v>
                </c:pt>
                <c:pt idx="267830">
                  <c:v>6.07327</c:v>
                </c:pt>
                <c:pt idx="267831">
                  <c:v>6.07329</c:v>
                </c:pt>
                <c:pt idx="267832">
                  <c:v>6.07331</c:v>
                </c:pt>
                <c:pt idx="267833">
                  <c:v>6.07333</c:v>
                </c:pt>
                <c:pt idx="267834">
                  <c:v>6.07336</c:v>
                </c:pt>
                <c:pt idx="267835">
                  <c:v>6.07338</c:v>
                </c:pt>
                <c:pt idx="267836">
                  <c:v>6.0734</c:v>
                </c:pt>
                <c:pt idx="267837">
                  <c:v>6.07342</c:v>
                </c:pt>
                <c:pt idx="267838">
                  <c:v>6.07345</c:v>
                </c:pt>
                <c:pt idx="267839">
                  <c:v>6.07347</c:v>
                </c:pt>
                <c:pt idx="267840">
                  <c:v>6.07349</c:v>
                </c:pt>
                <c:pt idx="267841">
                  <c:v>6.07352</c:v>
                </c:pt>
                <c:pt idx="267842">
                  <c:v>6.07354</c:v>
                </c:pt>
                <c:pt idx="267843">
                  <c:v>6.07356</c:v>
                </c:pt>
                <c:pt idx="267844">
                  <c:v>6.07358</c:v>
                </c:pt>
                <c:pt idx="267845">
                  <c:v>6.0736</c:v>
                </c:pt>
                <c:pt idx="267846">
                  <c:v>6.07363</c:v>
                </c:pt>
                <c:pt idx="267847">
                  <c:v>6.07365</c:v>
                </c:pt>
                <c:pt idx="267848">
                  <c:v>6.07367</c:v>
                </c:pt>
                <c:pt idx="267849">
                  <c:v>6.0737</c:v>
                </c:pt>
                <c:pt idx="267850">
                  <c:v>6.07372</c:v>
                </c:pt>
                <c:pt idx="267851">
                  <c:v>6.07374</c:v>
                </c:pt>
                <c:pt idx="267852">
                  <c:v>6.07376</c:v>
                </c:pt>
                <c:pt idx="267853">
                  <c:v>6.07379</c:v>
                </c:pt>
                <c:pt idx="267854">
                  <c:v>6.07381</c:v>
                </c:pt>
                <c:pt idx="267855">
                  <c:v>6.07383</c:v>
                </c:pt>
                <c:pt idx="267856">
                  <c:v>6.07386</c:v>
                </c:pt>
                <c:pt idx="267857">
                  <c:v>6.07388</c:v>
                </c:pt>
                <c:pt idx="267858">
                  <c:v>6.0739</c:v>
                </c:pt>
                <c:pt idx="267859">
                  <c:v>6.07392</c:v>
                </c:pt>
                <c:pt idx="267860">
                  <c:v>6.07395</c:v>
                </c:pt>
                <c:pt idx="267861">
                  <c:v>6.07397</c:v>
                </c:pt>
                <c:pt idx="267862">
                  <c:v>6.07399</c:v>
                </c:pt>
                <c:pt idx="267863">
                  <c:v>6.07401</c:v>
                </c:pt>
                <c:pt idx="267864">
                  <c:v>6.07404</c:v>
                </c:pt>
                <c:pt idx="267865">
                  <c:v>6.07406</c:v>
                </c:pt>
                <c:pt idx="267866">
                  <c:v>6.07408</c:v>
                </c:pt>
                <c:pt idx="267867">
                  <c:v>6.0741</c:v>
                </c:pt>
                <c:pt idx="267868">
                  <c:v>6.07413</c:v>
                </c:pt>
                <c:pt idx="267869">
                  <c:v>6.07415</c:v>
                </c:pt>
                <c:pt idx="267870">
                  <c:v>6.07417</c:v>
                </c:pt>
                <c:pt idx="267871">
                  <c:v>6.07419</c:v>
                </c:pt>
                <c:pt idx="267872">
                  <c:v>6.07422</c:v>
                </c:pt>
                <c:pt idx="267873">
                  <c:v>6.07424</c:v>
                </c:pt>
                <c:pt idx="267874">
                  <c:v>6.07426</c:v>
                </c:pt>
                <c:pt idx="267875">
                  <c:v>6.07429</c:v>
                </c:pt>
                <c:pt idx="267876">
                  <c:v>6.07431</c:v>
                </c:pt>
                <c:pt idx="267877">
                  <c:v>6.07433</c:v>
                </c:pt>
                <c:pt idx="267878">
                  <c:v>6.07435</c:v>
                </c:pt>
                <c:pt idx="267879">
                  <c:v>6.07438</c:v>
                </c:pt>
                <c:pt idx="267880">
                  <c:v>6.0744</c:v>
                </c:pt>
                <c:pt idx="267881">
                  <c:v>6.07442</c:v>
                </c:pt>
                <c:pt idx="267882">
                  <c:v>6.07444</c:v>
                </c:pt>
                <c:pt idx="267883">
                  <c:v>6.07447</c:v>
                </c:pt>
                <c:pt idx="267884">
                  <c:v>6.07449</c:v>
                </c:pt>
                <c:pt idx="267885">
                  <c:v>6.07451</c:v>
                </c:pt>
                <c:pt idx="267886">
                  <c:v>6.07454</c:v>
                </c:pt>
                <c:pt idx="267887">
                  <c:v>6.07456</c:v>
                </c:pt>
                <c:pt idx="267888">
                  <c:v>6.07458</c:v>
                </c:pt>
                <c:pt idx="267889">
                  <c:v>6.0746</c:v>
                </c:pt>
                <c:pt idx="267890">
                  <c:v>6.07463</c:v>
                </c:pt>
                <c:pt idx="267891">
                  <c:v>6.07465</c:v>
                </c:pt>
                <c:pt idx="267892">
                  <c:v>6.07467</c:v>
                </c:pt>
                <c:pt idx="267893">
                  <c:v>6.07469</c:v>
                </c:pt>
                <c:pt idx="267894">
                  <c:v>6.07472</c:v>
                </c:pt>
                <c:pt idx="267895">
                  <c:v>6.07474</c:v>
                </c:pt>
                <c:pt idx="267896">
                  <c:v>6.07476</c:v>
                </c:pt>
                <c:pt idx="267897">
                  <c:v>6.07479</c:v>
                </c:pt>
                <c:pt idx="267898">
                  <c:v>6.07481</c:v>
                </c:pt>
                <c:pt idx="267899">
                  <c:v>6.07483</c:v>
                </c:pt>
                <c:pt idx="267900">
                  <c:v>6.07485</c:v>
                </c:pt>
                <c:pt idx="267901">
                  <c:v>6.07487</c:v>
                </c:pt>
                <c:pt idx="267902">
                  <c:v>6.0749</c:v>
                </c:pt>
                <c:pt idx="267903">
                  <c:v>6.07492</c:v>
                </c:pt>
                <c:pt idx="267904">
                  <c:v>6.07494</c:v>
                </c:pt>
                <c:pt idx="267905">
                  <c:v>6.07497</c:v>
                </c:pt>
                <c:pt idx="267906">
                  <c:v>6.07499</c:v>
                </c:pt>
                <c:pt idx="267907">
                  <c:v>6.07501</c:v>
                </c:pt>
                <c:pt idx="267908">
                  <c:v>6.07503</c:v>
                </c:pt>
                <c:pt idx="267909">
                  <c:v>6.07506</c:v>
                </c:pt>
                <c:pt idx="267910">
                  <c:v>6.07508</c:v>
                </c:pt>
                <c:pt idx="267911">
                  <c:v>6.0751</c:v>
                </c:pt>
                <c:pt idx="267912">
                  <c:v>6.07512</c:v>
                </c:pt>
                <c:pt idx="267913">
                  <c:v>6.07515</c:v>
                </c:pt>
                <c:pt idx="267914">
                  <c:v>6.07517</c:v>
                </c:pt>
                <c:pt idx="267915">
                  <c:v>6.07519</c:v>
                </c:pt>
                <c:pt idx="267916">
                  <c:v>6.07522</c:v>
                </c:pt>
                <c:pt idx="267917">
                  <c:v>6.07524</c:v>
                </c:pt>
                <c:pt idx="267918">
                  <c:v>6.07526</c:v>
                </c:pt>
                <c:pt idx="267919">
                  <c:v>6.07528</c:v>
                </c:pt>
                <c:pt idx="267920">
                  <c:v>6.07531</c:v>
                </c:pt>
                <c:pt idx="267921">
                  <c:v>6.07533</c:v>
                </c:pt>
                <c:pt idx="267922">
                  <c:v>6.07535</c:v>
                </c:pt>
                <c:pt idx="267923">
                  <c:v>6.07537</c:v>
                </c:pt>
                <c:pt idx="267924">
                  <c:v>6.0754</c:v>
                </c:pt>
                <c:pt idx="267925">
                  <c:v>6.07542</c:v>
                </c:pt>
                <c:pt idx="267926">
                  <c:v>6.07544</c:v>
                </c:pt>
                <c:pt idx="267927">
                  <c:v>6.07547</c:v>
                </c:pt>
                <c:pt idx="267928">
                  <c:v>6.07549</c:v>
                </c:pt>
                <c:pt idx="267929">
                  <c:v>6.07551</c:v>
                </c:pt>
                <c:pt idx="267930">
                  <c:v>6.07553</c:v>
                </c:pt>
                <c:pt idx="267931">
                  <c:v>6.07556</c:v>
                </c:pt>
                <c:pt idx="267932">
                  <c:v>6.07558</c:v>
                </c:pt>
                <c:pt idx="267933">
                  <c:v>6.0756</c:v>
                </c:pt>
                <c:pt idx="267934">
                  <c:v>6.07562</c:v>
                </c:pt>
                <c:pt idx="267935">
                  <c:v>6.07565</c:v>
                </c:pt>
                <c:pt idx="267936">
                  <c:v>6.07567</c:v>
                </c:pt>
                <c:pt idx="267937">
                  <c:v>6.07569</c:v>
                </c:pt>
                <c:pt idx="267938">
                  <c:v>6.07571</c:v>
                </c:pt>
                <c:pt idx="267939">
                  <c:v>6.07574</c:v>
                </c:pt>
                <c:pt idx="267940">
                  <c:v>6.07576</c:v>
                </c:pt>
                <c:pt idx="267941">
                  <c:v>6.07578</c:v>
                </c:pt>
                <c:pt idx="267942">
                  <c:v>6.0758</c:v>
                </c:pt>
                <c:pt idx="267943">
                  <c:v>6.07583</c:v>
                </c:pt>
                <c:pt idx="267944">
                  <c:v>6.07585</c:v>
                </c:pt>
                <c:pt idx="267945">
                  <c:v>6.07587</c:v>
                </c:pt>
                <c:pt idx="267946">
                  <c:v>6.0759</c:v>
                </c:pt>
                <c:pt idx="267947">
                  <c:v>6.07592</c:v>
                </c:pt>
                <c:pt idx="267948">
                  <c:v>6.07594</c:v>
                </c:pt>
                <c:pt idx="267949">
                  <c:v>6.07596</c:v>
                </c:pt>
                <c:pt idx="267950">
                  <c:v>6.07599</c:v>
                </c:pt>
                <c:pt idx="267951">
                  <c:v>6.07601</c:v>
                </c:pt>
                <c:pt idx="267952">
                  <c:v>6.07603</c:v>
                </c:pt>
                <c:pt idx="267953">
                  <c:v>6.07605</c:v>
                </c:pt>
                <c:pt idx="267954">
                  <c:v>6.07608</c:v>
                </c:pt>
                <c:pt idx="267955">
                  <c:v>6.0761</c:v>
                </c:pt>
                <c:pt idx="267956">
                  <c:v>6.07612</c:v>
                </c:pt>
                <c:pt idx="267957">
                  <c:v>6.07615</c:v>
                </c:pt>
                <c:pt idx="267958">
                  <c:v>6.07617</c:v>
                </c:pt>
                <c:pt idx="267959">
                  <c:v>6.07619</c:v>
                </c:pt>
                <c:pt idx="267960">
                  <c:v>6.07621</c:v>
                </c:pt>
                <c:pt idx="267961">
                  <c:v>6.07624</c:v>
                </c:pt>
                <c:pt idx="267962">
                  <c:v>6.07626</c:v>
                </c:pt>
                <c:pt idx="267963">
                  <c:v>6.07628</c:v>
                </c:pt>
                <c:pt idx="267964">
                  <c:v>6.0763</c:v>
                </c:pt>
                <c:pt idx="267965">
                  <c:v>6.07633</c:v>
                </c:pt>
                <c:pt idx="267966">
                  <c:v>6.07635</c:v>
                </c:pt>
                <c:pt idx="267967">
                  <c:v>6.07637</c:v>
                </c:pt>
                <c:pt idx="267968">
                  <c:v>6.07639</c:v>
                </c:pt>
                <c:pt idx="267969">
                  <c:v>6.07642</c:v>
                </c:pt>
                <c:pt idx="267970">
                  <c:v>6.07644</c:v>
                </c:pt>
                <c:pt idx="267971">
                  <c:v>6.07646</c:v>
                </c:pt>
                <c:pt idx="267972">
                  <c:v>6.07648</c:v>
                </c:pt>
                <c:pt idx="267973">
                  <c:v>6.07651</c:v>
                </c:pt>
                <c:pt idx="267974">
                  <c:v>6.07653</c:v>
                </c:pt>
                <c:pt idx="267975">
                  <c:v>6.07655</c:v>
                </c:pt>
                <c:pt idx="267976">
                  <c:v>6.07658</c:v>
                </c:pt>
                <c:pt idx="267977">
                  <c:v>6.0766</c:v>
                </c:pt>
                <c:pt idx="267978">
                  <c:v>6.07662</c:v>
                </c:pt>
                <c:pt idx="267979">
                  <c:v>6.07664</c:v>
                </c:pt>
                <c:pt idx="267980">
                  <c:v>6.07667</c:v>
                </c:pt>
                <c:pt idx="267981">
                  <c:v>6.07669</c:v>
                </c:pt>
                <c:pt idx="267982">
                  <c:v>6.07671</c:v>
                </c:pt>
                <c:pt idx="267983">
                  <c:v>6.07674</c:v>
                </c:pt>
                <c:pt idx="267984">
                  <c:v>6.07676</c:v>
                </c:pt>
                <c:pt idx="267985">
                  <c:v>6.07678</c:v>
                </c:pt>
                <c:pt idx="267986">
                  <c:v>6.0768</c:v>
                </c:pt>
                <c:pt idx="267987">
                  <c:v>6.07683</c:v>
                </c:pt>
                <c:pt idx="267988">
                  <c:v>6.07685</c:v>
                </c:pt>
                <c:pt idx="267989">
                  <c:v>6.07687</c:v>
                </c:pt>
                <c:pt idx="267990">
                  <c:v>6.07689</c:v>
                </c:pt>
                <c:pt idx="267991">
                  <c:v>6.07692</c:v>
                </c:pt>
                <c:pt idx="267992">
                  <c:v>6.07694</c:v>
                </c:pt>
                <c:pt idx="267993">
                  <c:v>6.07696</c:v>
                </c:pt>
                <c:pt idx="267994">
                  <c:v>6.07698</c:v>
                </c:pt>
                <c:pt idx="267995">
                  <c:v>6.07701</c:v>
                </c:pt>
                <c:pt idx="267996">
                  <c:v>6.07703</c:v>
                </c:pt>
                <c:pt idx="267997">
                  <c:v>6.07705</c:v>
                </c:pt>
                <c:pt idx="267998">
                  <c:v>6.07707</c:v>
                </c:pt>
                <c:pt idx="267999">
                  <c:v>6.0771</c:v>
                </c:pt>
                <c:pt idx="268000">
                  <c:v>6.07712</c:v>
                </c:pt>
                <c:pt idx="268001">
                  <c:v>6.07714</c:v>
                </c:pt>
                <c:pt idx="268002">
                  <c:v>6.07717</c:v>
                </c:pt>
                <c:pt idx="268003">
                  <c:v>6.07719</c:v>
                </c:pt>
                <c:pt idx="268004">
                  <c:v>6.07721</c:v>
                </c:pt>
                <c:pt idx="268005">
                  <c:v>6.07723</c:v>
                </c:pt>
                <c:pt idx="268006">
                  <c:v>6.07726</c:v>
                </c:pt>
                <c:pt idx="268007">
                  <c:v>6.07728</c:v>
                </c:pt>
                <c:pt idx="268008">
                  <c:v>6.0773</c:v>
                </c:pt>
                <c:pt idx="268009">
                  <c:v>6.07732</c:v>
                </c:pt>
                <c:pt idx="268010">
                  <c:v>6.07735</c:v>
                </c:pt>
                <c:pt idx="268011">
                  <c:v>6.07737</c:v>
                </c:pt>
                <c:pt idx="268012">
                  <c:v>6.07739</c:v>
                </c:pt>
                <c:pt idx="268013">
                  <c:v>6.07742</c:v>
                </c:pt>
                <c:pt idx="268014">
                  <c:v>6.07744</c:v>
                </c:pt>
                <c:pt idx="268015">
                  <c:v>6.07746</c:v>
                </c:pt>
                <c:pt idx="268016">
                  <c:v>6.07748</c:v>
                </c:pt>
                <c:pt idx="268017">
                  <c:v>6.07751</c:v>
                </c:pt>
                <c:pt idx="268018">
                  <c:v>6.07753</c:v>
                </c:pt>
                <c:pt idx="268019">
                  <c:v>6.07755</c:v>
                </c:pt>
                <c:pt idx="268020">
                  <c:v>6.07757</c:v>
                </c:pt>
                <c:pt idx="268021">
                  <c:v>6.0776</c:v>
                </c:pt>
                <c:pt idx="268022">
                  <c:v>6.07762</c:v>
                </c:pt>
                <c:pt idx="268023">
                  <c:v>6.07764</c:v>
                </c:pt>
                <c:pt idx="268024">
                  <c:v>6.07766</c:v>
                </c:pt>
                <c:pt idx="268025">
                  <c:v>6.07769</c:v>
                </c:pt>
                <c:pt idx="268026">
                  <c:v>6.07771</c:v>
                </c:pt>
                <c:pt idx="268027">
                  <c:v>6.07773</c:v>
                </c:pt>
                <c:pt idx="268028">
                  <c:v>6.07775</c:v>
                </c:pt>
                <c:pt idx="268029">
                  <c:v>6.07778</c:v>
                </c:pt>
                <c:pt idx="268030">
                  <c:v>6.0778</c:v>
                </c:pt>
                <c:pt idx="268031">
                  <c:v>6.07782</c:v>
                </c:pt>
                <c:pt idx="268032">
                  <c:v>6.07785</c:v>
                </c:pt>
                <c:pt idx="268033">
                  <c:v>6.07787</c:v>
                </c:pt>
                <c:pt idx="268034">
                  <c:v>6.07789</c:v>
                </c:pt>
                <c:pt idx="268035">
                  <c:v>6.07791</c:v>
                </c:pt>
                <c:pt idx="268036">
                  <c:v>6.07794</c:v>
                </c:pt>
                <c:pt idx="268037">
                  <c:v>6.07796</c:v>
                </c:pt>
                <c:pt idx="268038">
                  <c:v>6.07798</c:v>
                </c:pt>
                <c:pt idx="268039">
                  <c:v>6.07801</c:v>
                </c:pt>
                <c:pt idx="268040">
                  <c:v>6.07803</c:v>
                </c:pt>
                <c:pt idx="268041">
                  <c:v>6.07805</c:v>
                </c:pt>
                <c:pt idx="268042">
                  <c:v>6.07807</c:v>
                </c:pt>
                <c:pt idx="268043">
                  <c:v>6.0781</c:v>
                </c:pt>
                <c:pt idx="268044">
                  <c:v>6.07812</c:v>
                </c:pt>
                <c:pt idx="268045">
                  <c:v>6.07814</c:v>
                </c:pt>
                <c:pt idx="268046">
                  <c:v>6.07816</c:v>
                </c:pt>
                <c:pt idx="268047">
                  <c:v>6.07819</c:v>
                </c:pt>
                <c:pt idx="268048">
                  <c:v>6.07821</c:v>
                </c:pt>
                <c:pt idx="268049">
                  <c:v>6.07823</c:v>
                </c:pt>
                <c:pt idx="268050">
                  <c:v>6.07825</c:v>
                </c:pt>
                <c:pt idx="268051">
                  <c:v>6.07828</c:v>
                </c:pt>
                <c:pt idx="268052">
                  <c:v>6.0783</c:v>
                </c:pt>
                <c:pt idx="268053">
                  <c:v>6.07832</c:v>
                </c:pt>
                <c:pt idx="268054">
                  <c:v>6.07834</c:v>
                </c:pt>
                <c:pt idx="268055">
                  <c:v>6.07837</c:v>
                </c:pt>
                <c:pt idx="268056">
                  <c:v>6.07839</c:v>
                </c:pt>
                <c:pt idx="268057">
                  <c:v>6.07841</c:v>
                </c:pt>
                <c:pt idx="268058">
                  <c:v>6.07843</c:v>
                </c:pt>
                <c:pt idx="268059">
                  <c:v>6.07846</c:v>
                </c:pt>
                <c:pt idx="268060">
                  <c:v>6.07848</c:v>
                </c:pt>
                <c:pt idx="268061">
                  <c:v>6.0785</c:v>
                </c:pt>
                <c:pt idx="268062">
                  <c:v>6.07853</c:v>
                </c:pt>
                <c:pt idx="268063">
                  <c:v>6.07855</c:v>
                </c:pt>
                <c:pt idx="268064">
                  <c:v>6.07857</c:v>
                </c:pt>
                <c:pt idx="268065">
                  <c:v>6.07859</c:v>
                </c:pt>
                <c:pt idx="268066">
                  <c:v>6.07862</c:v>
                </c:pt>
                <c:pt idx="268067">
                  <c:v>6.07864</c:v>
                </c:pt>
                <c:pt idx="268068">
                  <c:v>6.07866</c:v>
                </c:pt>
                <c:pt idx="268069">
                  <c:v>6.07869</c:v>
                </c:pt>
                <c:pt idx="268070">
                  <c:v>6.07871</c:v>
                </c:pt>
                <c:pt idx="268071">
                  <c:v>6.07873</c:v>
                </c:pt>
                <c:pt idx="268072">
                  <c:v>6.07875</c:v>
                </c:pt>
                <c:pt idx="268073">
                  <c:v>6.07878</c:v>
                </c:pt>
                <c:pt idx="268074">
                  <c:v>6.0788</c:v>
                </c:pt>
                <c:pt idx="268075">
                  <c:v>6.07882</c:v>
                </c:pt>
                <c:pt idx="268076">
                  <c:v>6.07884</c:v>
                </c:pt>
                <c:pt idx="268077">
                  <c:v>6.07887</c:v>
                </c:pt>
                <c:pt idx="268078">
                  <c:v>6.07889</c:v>
                </c:pt>
                <c:pt idx="268079">
                  <c:v>6.07891</c:v>
                </c:pt>
                <c:pt idx="268080">
                  <c:v>6.07893</c:v>
                </c:pt>
                <c:pt idx="268081">
                  <c:v>6.07896</c:v>
                </c:pt>
                <c:pt idx="268082">
                  <c:v>6.07898</c:v>
                </c:pt>
                <c:pt idx="268083">
                  <c:v>6.079</c:v>
                </c:pt>
                <c:pt idx="268084">
                  <c:v>6.07902</c:v>
                </c:pt>
                <c:pt idx="268085">
                  <c:v>6.07905</c:v>
                </c:pt>
                <c:pt idx="268086">
                  <c:v>6.07907</c:v>
                </c:pt>
                <c:pt idx="268087">
                  <c:v>6.07909</c:v>
                </c:pt>
                <c:pt idx="268088">
                  <c:v>6.07912</c:v>
                </c:pt>
                <c:pt idx="268089">
                  <c:v>6.07914</c:v>
                </c:pt>
                <c:pt idx="268090">
                  <c:v>6.07916</c:v>
                </c:pt>
                <c:pt idx="268091">
                  <c:v>6.07918</c:v>
                </c:pt>
                <c:pt idx="268092">
                  <c:v>6.07921</c:v>
                </c:pt>
                <c:pt idx="268093">
                  <c:v>6.07923</c:v>
                </c:pt>
                <c:pt idx="268094">
                  <c:v>6.07925</c:v>
                </c:pt>
                <c:pt idx="268095">
                  <c:v>6.07927</c:v>
                </c:pt>
                <c:pt idx="268096">
                  <c:v>6.0793</c:v>
                </c:pt>
                <c:pt idx="268097">
                  <c:v>6.07932</c:v>
                </c:pt>
                <c:pt idx="268098">
                  <c:v>6.07934</c:v>
                </c:pt>
                <c:pt idx="268099">
                  <c:v>6.07937</c:v>
                </c:pt>
                <c:pt idx="268100">
                  <c:v>6.07939</c:v>
                </c:pt>
                <c:pt idx="268101">
                  <c:v>6.07941</c:v>
                </c:pt>
                <c:pt idx="268102">
                  <c:v>6.07943</c:v>
                </c:pt>
                <c:pt idx="268103">
                  <c:v>6.07946</c:v>
                </c:pt>
                <c:pt idx="268104">
                  <c:v>6.07948</c:v>
                </c:pt>
                <c:pt idx="268105">
                  <c:v>6.0795</c:v>
                </c:pt>
                <c:pt idx="268106">
                  <c:v>6.07952</c:v>
                </c:pt>
                <c:pt idx="268107">
                  <c:v>6.07955</c:v>
                </c:pt>
                <c:pt idx="268108">
                  <c:v>6.07957</c:v>
                </c:pt>
                <c:pt idx="268109">
                  <c:v>6.07959</c:v>
                </c:pt>
                <c:pt idx="268110">
                  <c:v>6.07962</c:v>
                </c:pt>
                <c:pt idx="268111">
                  <c:v>6.07964</c:v>
                </c:pt>
                <c:pt idx="268112">
                  <c:v>6.07966</c:v>
                </c:pt>
                <c:pt idx="268113">
                  <c:v>6.07968</c:v>
                </c:pt>
                <c:pt idx="268114">
                  <c:v>6.0797</c:v>
                </c:pt>
                <c:pt idx="268115">
                  <c:v>6.07973</c:v>
                </c:pt>
                <c:pt idx="268116">
                  <c:v>6.07975</c:v>
                </c:pt>
                <c:pt idx="268117">
                  <c:v>6.07977</c:v>
                </c:pt>
                <c:pt idx="268118">
                  <c:v>6.0798</c:v>
                </c:pt>
                <c:pt idx="268119">
                  <c:v>6.07982</c:v>
                </c:pt>
                <c:pt idx="268120">
                  <c:v>6.07984</c:v>
                </c:pt>
                <c:pt idx="268121">
                  <c:v>6.07986</c:v>
                </c:pt>
                <c:pt idx="268122">
                  <c:v>6.07989</c:v>
                </c:pt>
                <c:pt idx="268123">
                  <c:v>6.07991</c:v>
                </c:pt>
                <c:pt idx="268124">
                  <c:v>6.07993</c:v>
                </c:pt>
                <c:pt idx="268125">
                  <c:v>6.07995</c:v>
                </c:pt>
                <c:pt idx="268126">
                  <c:v>6.07998</c:v>
                </c:pt>
                <c:pt idx="268127">
                  <c:v>6.08</c:v>
                </c:pt>
                <c:pt idx="268128">
                  <c:v>6.08002</c:v>
                </c:pt>
                <c:pt idx="268129">
                  <c:v>6.08005</c:v>
                </c:pt>
                <c:pt idx="268130">
                  <c:v>6.08007</c:v>
                </c:pt>
                <c:pt idx="268131">
                  <c:v>6.08009</c:v>
                </c:pt>
                <c:pt idx="268132">
                  <c:v>6.08011</c:v>
                </c:pt>
                <c:pt idx="268133">
                  <c:v>6.08014</c:v>
                </c:pt>
                <c:pt idx="268134">
                  <c:v>6.08016</c:v>
                </c:pt>
                <c:pt idx="268135">
                  <c:v>6.08018</c:v>
                </c:pt>
                <c:pt idx="268136">
                  <c:v>6.0802</c:v>
                </c:pt>
                <c:pt idx="268137">
                  <c:v>6.08023</c:v>
                </c:pt>
                <c:pt idx="268138">
                  <c:v>6.08025</c:v>
                </c:pt>
                <c:pt idx="268139">
                  <c:v>6.08027</c:v>
                </c:pt>
                <c:pt idx="268140">
                  <c:v>6.08029</c:v>
                </c:pt>
                <c:pt idx="268141">
                  <c:v>6.08032</c:v>
                </c:pt>
                <c:pt idx="268142">
                  <c:v>6.08034</c:v>
                </c:pt>
                <c:pt idx="268143">
                  <c:v>6.08036</c:v>
                </c:pt>
                <c:pt idx="268144">
                  <c:v>6.08038</c:v>
                </c:pt>
                <c:pt idx="268145">
                  <c:v>6.08041</c:v>
                </c:pt>
                <c:pt idx="268146">
                  <c:v>6.08043</c:v>
                </c:pt>
                <c:pt idx="268147">
                  <c:v>6.08045</c:v>
                </c:pt>
                <c:pt idx="268148">
                  <c:v>6.08048</c:v>
                </c:pt>
                <c:pt idx="268149">
                  <c:v>6.0805</c:v>
                </c:pt>
                <c:pt idx="268150">
                  <c:v>6.08052</c:v>
                </c:pt>
                <c:pt idx="268151">
                  <c:v>6.08054</c:v>
                </c:pt>
                <c:pt idx="268152">
                  <c:v>6.08057</c:v>
                </c:pt>
                <c:pt idx="268153">
                  <c:v>6.08059</c:v>
                </c:pt>
                <c:pt idx="268154">
                  <c:v>6.08061</c:v>
                </c:pt>
                <c:pt idx="268155">
                  <c:v>6.08064</c:v>
                </c:pt>
                <c:pt idx="268156">
                  <c:v>6.08066</c:v>
                </c:pt>
                <c:pt idx="268157">
                  <c:v>6.08068</c:v>
                </c:pt>
                <c:pt idx="268158">
                  <c:v>6.0807</c:v>
                </c:pt>
                <c:pt idx="268159">
                  <c:v>6.08073</c:v>
                </c:pt>
                <c:pt idx="268160">
                  <c:v>6.08075</c:v>
                </c:pt>
                <c:pt idx="268161">
                  <c:v>6.08077</c:v>
                </c:pt>
                <c:pt idx="268162">
                  <c:v>6.08079</c:v>
                </c:pt>
                <c:pt idx="268163">
                  <c:v>6.08082</c:v>
                </c:pt>
                <c:pt idx="268164">
                  <c:v>6.08084</c:v>
                </c:pt>
                <c:pt idx="268165">
                  <c:v>6.08086</c:v>
                </c:pt>
                <c:pt idx="268166">
                  <c:v>6.08088</c:v>
                </c:pt>
                <c:pt idx="268167">
                  <c:v>6.08091</c:v>
                </c:pt>
                <c:pt idx="268168">
                  <c:v>6.08093</c:v>
                </c:pt>
                <c:pt idx="268169">
                  <c:v>6.08095</c:v>
                </c:pt>
                <c:pt idx="268170">
                  <c:v>6.08097</c:v>
                </c:pt>
                <c:pt idx="268171">
                  <c:v>6.081</c:v>
                </c:pt>
                <c:pt idx="268172">
                  <c:v>6.08102</c:v>
                </c:pt>
                <c:pt idx="268173">
                  <c:v>6.08104</c:v>
                </c:pt>
                <c:pt idx="268174">
                  <c:v>6.08107</c:v>
                </c:pt>
                <c:pt idx="268175">
                  <c:v>6.08109</c:v>
                </c:pt>
                <c:pt idx="268176">
                  <c:v>6.08111</c:v>
                </c:pt>
                <c:pt idx="268177">
                  <c:v>6.08113</c:v>
                </c:pt>
                <c:pt idx="268178">
                  <c:v>6.08116</c:v>
                </c:pt>
                <c:pt idx="268179">
                  <c:v>6.08118</c:v>
                </c:pt>
                <c:pt idx="268180">
                  <c:v>6.0812</c:v>
                </c:pt>
                <c:pt idx="268181">
                  <c:v>6.08122</c:v>
                </c:pt>
                <c:pt idx="268182">
                  <c:v>6.08125</c:v>
                </c:pt>
                <c:pt idx="268183">
                  <c:v>6.08127</c:v>
                </c:pt>
                <c:pt idx="268184">
                  <c:v>6.08129</c:v>
                </c:pt>
                <c:pt idx="268185">
                  <c:v>6.08132</c:v>
                </c:pt>
                <c:pt idx="268186">
                  <c:v>6.08134</c:v>
                </c:pt>
                <c:pt idx="268187">
                  <c:v>6.08136</c:v>
                </c:pt>
                <c:pt idx="268188">
                  <c:v>6.08138</c:v>
                </c:pt>
                <c:pt idx="268189">
                  <c:v>6.08141</c:v>
                </c:pt>
                <c:pt idx="268190">
                  <c:v>6.08143</c:v>
                </c:pt>
                <c:pt idx="268191">
                  <c:v>6.08145</c:v>
                </c:pt>
                <c:pt idx="268192">
                  <c:v>6.08147</c:v>
                </c:pt>
                <c:pt idx="268193">
                  <c:v>6.0815</c:v>
                </c:pt>
                <c:pt idx="268194">
                  <c:v>6.08152</c:v>
                </c:pt>
                <c:pt idx="268195">
                  <c:v>6.08154</c:v>
                </c:pt>
                <c:pt idx="268196">
                  <c:v>6.08157</c:v>
                </c:pt>
                <c:pt idx="268197">
                  <c:v>6.08159</c:v>
                </c:pt>
                <c:pt idx="268198">
                  <c:v>6.08161</c:v>
                </c:pt>
                <c:pt idx="268199">
                  <c:v>6.08163</c:v>
                </c:pt>
                <c:pt idx="268200">
                  <c:v>6.08165</c:v>
                </c:pt>
                <c:pt idx="268201">
                  <c:v>6.08168</c:v>
                </c:pt>
                <c:pt idx="268202">
                  <c:v>6.0817</c:v>
                </c:pt>
                <c:pt idx="268203">
                  <c:v>6.08172</c:v>
                </c:pt>
                <c:pt idx="268204">
                  <c:v>6.08175</c:v>
                </c:pt>
                <c:pt idx="268205">
                  <c:v>6.08177</c:v>
                </c:pt>
                <c:pt idx="268206">
                  <c:v>6.08179</c:v>
                </c:pt>
                <c:pt idx="268207">
                  <c:v>6.08181</c:v>
                </c:pt>
                <c:pt idx="268208">
                  <c:v>6.08184</c:v>
                </c:pt>
                <c:pt idx="268209">
                  <c:v>6.08186</c:v>
                </c:pt>
                <c:pt idx="268210">
                  <c:v>6.08188</c:v>
                </c:pt>
                <c:pt idx="268211">
                  <c:v>6.0819</c:v>
                </c:pt>
                <c:pt idx="268212">
                  <c:v>6.08193</c:v>
                </c:pt>
                <c:pt idx="268213">
                  <c:v>6.08195</c:v>
                </c:pt>
                <c:pt idx="268214">
                  <c:v>6.08197</c:v>
                </c:pt>
                <c:pt idx="268215">
                  <c:v>6.082</c:v>
                </c:pt>
                <c:pt idx="268216">
                  <c:v>6.08202</c:v>
                </c:pt>
                <c:pt idx="268217">
                  <c:v>6.08204</c:v>
                </c:pt>
                <c:pt idx="268218">
                  <c:v>6.08206</c:v>
                </c:pt>
                <c:pt idx="268219">
                  <c:v>6.08209</c:v>
                </c:pt>
                <c:pt idx="268220">
                  <c:v>6.08211</c:v>
                </c:pt>
                <c:pt idx="268221">
                  <c:v>6.08213</c:v>
                </c:pt>
                <c:pt idx="268222">
                  <c:v>6.08215</c:v>
                </c:pt>
                <c:pt idx="268223">
                  <c:v>6.08218</c:v>
                </c:pt>
                <c:pt idx="268224">
                  <c:v>6.0822</c:v>
                </c:pt>
                <c:pt idx="268225">
                  <c:v>6.08222</c:v>
                </c:pt>
                <c:pt idx="268226">
                  <c:v>6.08225</c:v>
                </c:pt>
                <c:pt idx="268227">
                  <c:v>6.08227</c:v>
                </c:pt>
                <c:pt idx="268228">
                  <c:v>6.08229</c:v>
                </c:pt>
                <c:pt idx="268229">
                  <c:v>6.08231</c:v>
                </c:pt>
                <c:pt idx="268230">
                  <c:v>6.08234</c:v>
                </c:pt>
                <c:pt idx="268231">
                  <c:v>6.08236</c:v>
                </c:pt>
                <c:pt idx="268232">
                  <c:v>6.08238</c:v>
                </c:pt>
                <c:pt idx="268233">
                  <c:v>6.0824</c:v>
                </c:pt>
                <c:pt idx="268234">
                  <c:v>6.08243</c:v>
                </c:pt>
                <c:pt idx="268235">
                  <c:v>6.08245</c:v>
                </c:pt>
                <c:pt idx="268236">
                  <c:v>6.08247</c:v>
                </c:pt>
                <c:pt idx="268237">
                  <c:v>6.08249</c:v>
                </c:pt>
                <c:pt idx="268238">
                  <c:v>6.08252</c:v>
                </c:pt>
                <c:pt idx="268239">
                  <c:v>6.08254</c:v>
                </c:pt>
                <c:pt idx="268240">
                  <c:v>6.08256</c:v>
                </c:pt>
                <c:pt idx="268241">
                  <c:v>6.08258</c:v>
                </c:pt>
                <c:pt idx="268242">
                  <c:v>6.08261</c:v>
                </c:pt>
                <c:pt idx="268243">
                  <c:v>6.08263</c:v>
                </c:pt>
                <c:pt idx="268244">
                  <c:v>6.08265</c:v>
                </c:pt>
                <c:pt idx="268245">
                  <c:v>6.08268</c:v>
                </c:pt>
                <c:pt idx="268246">
                  <c:v>6.0827</c:v>
                </c:pt>
                <c:pt idx="268247">
                  <c:v>6.08272</c:v>
                </c:pt>
                <c:pt idx="268248">
                  <c:v>6.08274</c:v>
                </c:pt>
                <c:pt idx="268249">
                  <c:v>6.08277</c:v>
                </c:pt>
                <c:pt idx="268250">
                  <c:v>6.08279</c:v>
                </c:pt>
                <c:pt idx="268251">
                  <c:v>6.08281</c:v>
                </c:pt>
                <c:pt idx="268252">
                  <c:v>6.08283</c:v>
                </c:pt>
                <c:pt idx="268253">
                  <c:v>6.08286</c:v>
                </c:pt>
                <c:pt idx="268254">
                  <c:v>6.08288</c:v>
                </c:pt>
                <c:pt idx="268255">
                  <c:v>6.0829</c:v>
                </c:pt>
                <c:pt idx="268256">
                  <c:v>6.08293</c:v>
                </c:pt>
                <c:pt idx="268257">
                  <c:v>6.08295</c:v>
                </c:pt>
                <c:pt idx="268258">
                  <c:v>6.08297</c:v>
                </c:pt>
                <c:pt idx="268259">
                  <c:v>6.08299</c:v>
                </c:pt>
                <c:pt idx="268260">
                  <c:v>6.08302</c:v>
                </c:pt>
                <c:pt idx="268261">
                  <c:v>6.08304</c:v>
                </c:pt>
                <c:pt idx="268262">
                  <c:v>6.08306</c:v>
                </c:pt>
                <c:pt idx="268263">
                  <c:v>6.08308</c:v>
                </c:pt>
                <c:pt idx="268264">
                  <c:v>6.08311</c:v>
                </c:pt>
                <c:pt idx="268265">
                  <c:v>6.08313</c:v>
                </c:pt>
                <c:pt idx="268266">
                  <c:v>6.08315</c:v>
                </c:pt>
                <c:pt idx="268267">
                  <c:v>6.08317</c:v>
                </c:pt>
                <c:pt idx="268268">
                  <c:v>6.0832</c:v>
                </c:pt>
                <c:pt idx="268269">
                  <c:v>6.08322</c:v>
                </c:pt>
                <c:pt idx="268270">
                  <c:v>6.08324</c:v>
                </c:pt>
                <c:pt idx="268271">
                  <c:v>6.08326</c:v>
                </c:pt>
                <c:pt idx="268272">
                  <c:v>6.08329</c:v>
                </c:pt>
                <c:pt idx="268273">
                  <c:v>6.08331</c:v>
                </c:pt>
                <c:pt idx="268274">
                  <c:v>6.08333</c:v>
                </c:pt>
                <c:pt idx="268275">
                  <c:v>6.08336</c:v>
                </c:pt>
                <c:pt idx="268276">
                  <c:v>6.08338</c:v>
                </c:pt>
                <c:pt idx="268277">
                  <c:v>6.0834</c:v>
                </c:pt>
                <c:pt idx="268278">
                  <c:v>6.08342</c:v>
                </c:pt>
                <c:pt idx="268279">
                  <c:v>6.08345</c:v>
                </c:pt>
                <c:pt idx="268280">
                  <c:v>6.08347</c:v>
                </c:pt>
                <c:pt idx="268281">
                  <c:v>6.08349</c:v>
                </c:pt>
                <c:pt idx="268282">
                  <c:v>6.08352</c:v>
                </c:pt>
                <c:pt idx="268283">
                  <c:v>6.08354</c:v>
                </c:pt>
                <c:pt idx="268284">
                  <c:v>6.08356</c:v>
                </c:pt>
                <c:pt idx="268285">
                  <c:v>6.08358</c:v>
                </c:pt>
                <c:pt idx="268286">
                  <c:v>6.08361</c:v>
                </c:pt>
                <c:pt idx="268287">
                  <c:v>6.08363</c:v>
                </c:pt>
                <c:pt idx="268288">
                  <c:v>6.08365</c:v>
                </c:pt>
                <c:pt idx="268289">
                  <c:v>6.08367</c:v>
                </c:pt>
                <c:pt idx="268290">
                  <c:v>6.0837</c:v>
                </c:pt>
                <c:pt idx="268291">
                  <c:v>6.08372</c:v>
                </c:pt>
                <c:pt idx="268292">
                  <c:v>6.08374</c:v>
                </c:pt>
                <c:pt idx="268293">
                  <c:v>6.08376</c:v>
                </c:pt>
                <c:pt idx="268294">
                  <c:v>6.08379</c:v>
                </c:pt>
                <c:pt idx="268295">
                  <c:v>6.08381</c:v>
                </c:pt>
                <c:pt idx="268296">
                  <c:v>6.08383</c:v>
                </c:pt>
                <c:pt idx="268297">
                  <c:v>6.08385</c:v>
                </c:pt>
                <c:pt idx="268298">
                  <c:v>6.08388</c:v>
                </c:pt>
                <c:pt idx="268299">
                  <c:v>6.0839</c:v>
                </c:pt>
                <c:pt idx="268300">
                  <c:v>6.08392</c:v>
                </c:pt>
                <c:pt idx="268301">
                  <c:v>6.08395</c:v>
                </c:pt>
                <c:pt idx="268302">
                  <c:v>6.08397</c:v>
                </c:pt>
                <c:pt idx="268303">
                  <c:v>6.08399</c:v>
                </c:pt>
                <c:pt idx="268304">
                  <c:v>6.08401</c:v>
                </c:pt>
                <c:pt idx="268305">
                  <c:v>6.08404</c:v>
                </c:pt>
                <c:pt idx="268306">
                  <c:v>6.08406</c:v>
                </c:pt>
                <c:pt idx="268307">
                  <c:v>6.08408</c:v>
                </c:pt>
                <c:pt idx="268308">
                  <c:v>6.0841</c:v>
                </c:pt>
                <c:pt idx="268309">
                  <c:v>6.08413</c:v>
                </c:pt>
                <c:pt idx="268310">
                  <c:v>6.08415</c:v>
                </c:pt>
                <c:pt idx="268311">
                  <c:v>6.08417</c:v>
                </c:pt>
                <c:pt idx="268312">
                  <c:v>6.0842</c:v>
                </c:pt>
                <c:pt idx="268313">
                  <c:v>6.08422</c:v>
                </c:pt>
                <c:pt idx="268314">
                  <c:v>6.08424</c:v>
                </c:pt>
                <c:pt idx="268315">
                  <c:v>6.08426</c:v>
                </c:pt>
                <c:pt idx="268316">
                  <c:v>6.08429</c:v>
                </c:pt>
                <c:pt idx="268317">
                  <c:v>6.08431</c:v>
                </c:pt>
                <c:pt idx="268318">
                  <c:v>6.08433</c:v>
                </c:pt>
                <c:pt idx="268319">
                  <c:v>6.08435</c:v>
                </c:pt>
                <c:pt idx="268320">
                  <c:v>6.08438</c:v>
                </c:pt>
                <c:pt idx="268321">
                  <c:v>6.0844</c:v>
                </c:pt>
                <c:pt idx="268322">
                  <c:v>6.08442</c:v>
                </c:pt>
                <c:pt idx="268323">
                  <c:v>6.08444</c:v>
                </c:pt>
                <c:pt idx="268324">
                  <c:v>6.08447</c:v>
                </c:pt>
                <c:pt idx="268325">
                  <c:v>6.08449</c:v>
                </c:pt>
                <c:pt idx="268326">
                  <c:v>6.08451</c:v>
                </c:pt>
                <c:pt idx="268327">
                  <c:v>6.08453</c:v>
                </c:pt>
                <c:pt idx="268328">
                  <c:v>6.08456</c:v>
                </c:pt>
                <c:pt idx="268329">
                  <c:v>6.08458</c:v>
                </c:pt>
                <c:pt idx="268330">
                  <c:v>6.0846</c:v>
                </c:pt>
                <c:pt idx="268331">
                  <c:v>6.08463</c:v>
                </c:pt>
                <c:pt idx="268332">
                  <c:v>6.08465</c:v>
                </c:pt>
                <c:pt idx="268333">
                  <c:v>6.08467</c:v>
                </c:pt>
                <c:pt idx="268334">
                  <c:v>6.08469</c:v>
                </c:pt>
                <c:pt idx="268335">
                  <c:v>6.08472</c:v>
                </c:pt>
                <c:pt idx="268336">
                  <c:v>6.08474</c:v>
                </c:pt>
                <c:pt idx="268337">
                  <c:v>6.08476</c:v>
                </c:pt>
                <c:pt idx="268338">
                  <c:v>6.08479</c:v>
                </c:pt>
                <c:pt idx="268339">
                  <c:v>6.08481</c:v>
                </c:pt>
                <c:pt idx="268340">
                  <c:v>6.08483</c:v>
                </c:pt>
                <c:pt idx="268341">
                  <c:v>6.08485</c:v>
                </c:pt>
                <c:pt idx="268342">
                  <c:v>6.08488</c:v>
                </c:pt>
                <c:pt idx="268343">
                  <c:v>6.0849</c:v>
                </c:pt>
                <c:pt idx="268344">
                  <c:v>6.08492</c:v>
                </c:pt>
                <c:pt idx="268345">
                  <c:v>6.08494</c:v>
                </c:pt>
                <c:pt idx="268346">
                  <c:v>6.08497</c:v>
                </c:pt>
                <c:pt idx="268347">
                  <c:v>6.08499</c:v>
                </c:pt>
                <c:pt idx="268348">
                  <c:v>6.08501</c:v>
                </c:pt>
                <c:pt idx="268349">
                  <c:v>6.08503</c:v>
                </c:pt>
                <c:pt idx="268350">
                  <c:v>6.08506</c:v>
                </c:pt>
                <c:pt idx="268351">
                  <c:v>6.08508</c:v>
                </c:pt>
                <c:pt idx="268352">
                  <c:v>6.0851</c:v>
                </c:pt>
                <c:pt idx="268353">
                  <c:v>6.08512</c:v>
                </c:pt>
                <c:pt idx="268354">
                  <c:v>6.08515</c:v>
                </c:pt>
                <c:pt idx="268355">
                  <c:v>6.08517</c:v>
                </c:pt>
                <c:pt idx="268356">
                  <c:v>6.08519</c:v>
                </c:pt>
                <c:pt idx="268357">
                  <c:v>6.08521</c:v>
                </c:pt>
                <c:pt idx="268358">
                  <c:v>6.08524</c:v>
                </c:pt>
                <c:pt idx="268359">
                  <c:v>6.08526</c:v>
                </c:pt>
                <c:pt idx="268360">
                  <c:v>6.08528</c:v>
                </c:pt>
                <c:pt idx="268361">
                  <c:v>6.08531</c:v>
                </c:pt>
                <c:pt idx="268362">
                  <c:v>6.08533</c:v>
                </c:pt>
                <c:pt idx="268363">
                  <c:v>6.08535</c:v>
                </c:pt>
                <c:pt idx="268364">
                  <c:v>6.08537</c:v>
                </c:pt>
                <c:pt idx="268365">
                  <c:v>6.0854</c:v>
                </c:pt>
                <c:pt idx="268366">
                  <c:v>6.08542</c:v>
                </c:pt>
                <c:pt idx="268367">
                  <c:v>6.08544</c:v>
                </c:pt>
                <c:pt idx="268368">
                  <c:v>6.08547</c:v>
                </c:pt>
                <c:pt idx="268369">
                  <c:v>6.08549</c:v>
                </c:pt>
                <c:pt idx="268370">
                  <c:v>6.08551</c:v>
                </c:pt>
                <c:pt idx="268371">
                  <c:v>6.08553</c:v>
                </c:pt>
                <c:pt idx="268372">
                  <c:v>6.08556</c:v>
                </c:pt>
                <c:pt idx="268373">
                  <c:v>6.08558</c:v>
                </c:pt>
                <c:pt idx="268374">
                  <c:v>6.0856</c:v>
                </c:pt>
                <c:pt idx="268375">
                  <c:v>6.08562</c:v>
                </c:pt>
                <c:pt idx="268376">
                  <c:v>6.08565</c:v>
                </c:pt>
                <c:pt idx="268377">
                  <c:v>6.08567</c:v>
                </c:pt>
                <c:pt idx="268378">
                  <c:v>6.08569</c:v>
                </c:pt>
                <c:pt idx="268379">
                  <c:v>6.08571</c:v>
                </c:pt>
                <c:pt idx="268380">
                  <c:v>6.08574</c:v>
                </c:pt>
                <c:pt idx="268381">
                  <c:v>6.08576</c:v>
                </c:pt>
                <c:pt idx="268382">
                  <c:v>6.08578</c:v>
                </c:pt>
                <c:pt idx="268383">
                  <c:v>6.0858</c:v>
                </c:pt>
                <c:pt idx="268384">
                  <c:v>6.08583</c:v>
                </c:pt>
                <c:pt idx="268385">
                  <c:v>6.08585</c:v>
                </c:pt>
                <c:pt idx="268386">
                  <c:v>6.08587</c:v>
                </c:pt>
                <c:pt idx="268387">
                  <c:v>6.0859</c:v>
                </c:pt>
                <c:pt idx="268388">
                  <c:v>6.08592</c:v>
                </c:pt>
                <c:pt idx="268389">
                  <c:v>6.08594</c:v>
                </c:pt>
                <c:pt idx="268390">
                  <c:v>6.08596</c:v>
                </c:pt>
                <c:pt idx="268391">
                  <c:v>6.08599</c:v>
                </c:pt>
                <c:pt idx="268392">
                  <c:v>6.08601</c:v>
                </c:pt>
                <c:pt idx="268393">
                  <c:v>6.08603</c:v>
                </c:pt>
                <c:pt idx="268394">
                  <c:v>6.08605</c:v>
                </c:pt>
                <c:pt idx="268395">
                  <c:v>6.08608</c:v>
                </c:pt>
                <c:pt idx="268396">
                  <c:v>6.0861</c:v>
                </c:pt>
                <c:pt idx="268397">
                  <c:v>6.08612</c:v>
                </c:pt>
                <c:pt idx="268398">
                  <c:v>6.08615</c:v>
                </c:pt>
                <c:pt idx="268399">
                  <c:v>6.08617</c:v>
                </c:pt>
                <c:pt idx="268400">
                  <c:v>6.08619</c:v>
                </c:pt>
                <c:pt idx="268401">
                  <c:v>6.08621</c:v>
                </c:pt>
                <c:pt idx="268402">
                  <c:v>6.08624</c:v>
                </c:pt>
                <c:pt idx="268403">
                  <c:v>6.08626</c:v>
                </c:pt>
                <c:pt idx="268404">
                  <c:v>6.08628</c:v>
                </c:pt>
                <c:pt idx="268405">
                  <c:v>6.0863</c:v>
                </c:pt>
                <c:pt idx="268406">
                  <c:v>6.08633</c:v>
                </c:pt>
                <c:pt idx="268407">
                  <c:v>6.08635</c:v>
                </c:pt>
                <c:pt idx="268408">
                  <c:v>6.08637</c:v>
                </c:pt>
                <c:pt idx="268409">
                  <c:v>6.0864</c:v>
                </c:pt>
                <c:pt idx="268410">
                  <c:v>6.08642</c:v>
                </c:pt>
                <c:pt idx="268411">
                  <c:v>6.08644</c:v>
                </c:pt>
                <c:pt idx="268412">
                  <c:v>6.08646</c:v>
                </c:pt>
                <c:pt idx="268413">
                  <c:v>6.08648</c:v>
                </c:pt>
                <c:pt idx="268414">
                  <c:v>6.08651</c:v>
                </c:pt>
                <c:pt idx="268415">
                  <c:v>6.08653</c:v>
                </c:pt>
                <c:pt idx="268416">
                  <c:v>6.08655</c:v>
                </c:pt>
                <c:pt idx="268417">
                  <c:v>6.08658</c:v>
                </c:pt>
                <c:pt idx="268418">
                  <c:v>6.0866</c:v>
                </c:pt>
                <c:pt idx="268419">
                  <c:v>6.08662</c:v>
                </c:pt>
                <c:pt idx="268420">
                  <c:v>6.08664</c:v>
                </c:pt>
                <c:pt idx="268421">
                  <c:v>6.08667</c:v>
                </c:pt>
                <c:pt idx="268422">
                  <c:v>6.08669</c:v>
                </c:pt>
                <c:pt idx="268423">
                  <c:v>6.08671</c:v>
                </c:pt>
                <c:pt idx="268424">
                  <c:v>6.08674</c:v>
                </c:pt>
                <c:pt idx="268425">
                  <c:v>6.08676</c:v>
                </c:pt>
                <c:pt idx="268426">
                  <c:v>6.08678</c:v>
                </c:pt>
                <c:pt idx="268427">
                  <c:v>6.0868</c:v>
                </c:pt>
                <c:pt idx="268428">
                  <c:v>6.08683</c:v>
                </c:pt>
                <c:pt idx="268429">
                  <c:v>6.08685</c:v>
                </c:pt>
                <c:pt idx="268430">
                  <c:v>6.08687</c:v>
                </c:pt>
                <c:pt idx="268431">
                  <c:v>6.08689</c:v>
                </c:pt>
                <c:pt idx="268432">
                  <c:v>6.08692</c:v>
                </c:pt>
                <c:pt idx="268433">
                  <c:v>6.08694</c:v>
                </c:pt>
                <c:pt idx="268434">
                  <c:v>6.08696</c:v>
                </c:pt>
                <c:pt idx="268435">
                  <c:v>6.08698</c:v>
                </c:pt>
                <c:pt idx="268436">
                  <c:v>6.08701</c:v>
                </c:pt>
                <c:pt idx="268437">
                  <c:v>6.08703</c:v>
                </c:pt>
                <c:pt idx="268438">
                  <c:v>6.08705</c:v>
                </c:pt>
                <c:pt idx="268439">
                  <c:v>6.08707</c:v>
                </c:pt>
                <c:pt idx="268440">
                  <c:v>6.0871</c:v>
                </c:pt>
                <c:pt idx="268441">
                  <c:v>6.08712</c:v>
                </c:pt>
                <c:pt idx="268442">
                  <c:v>6.08714</c:v>
                </c:pt>
                <c:pt idx="268443">
                  <c:v>6.08717</c:v>
                </c:pt>
                <c:pt idx="268444">
                  <c:v>6.08719</c:v>
                </c:pt>
                <c:pt idx="268445">
                  <c:v>6.08721</c:v>
                </c:pt>
                <c:pt idx="268446">
                  <c:v>6.08723</c:v>
                </c:pt>
                <c:pt idx="268447">
                  <c:v>6.08726</c:v>
                </c:pt>
                <c:pt idx="268448">
                  <c:v>6.08728</c:v>
                </c:pt>
                <c:pt idx="268449">
                  <c:v>6.0873</c:v>
                </c:pt>
                <c:pt idx="268450">
                  <c:v>6.08732</c:v>
                </c:pt>
                <c:pt idx="268451">
                  <c:v>6.08735</c:v>
                </c:pt>
                <c:pt idx="268452">
                  <c:v>6.08737</c:v>
                </c:pt>
                <c:pt idx="268453">
                  <c:v>6.08739</c:v>
                </c:pt>
                <c:pt idx="268454">
                  <c:v>6.08742</c:v>
                </c:pt>
                <c:pt idx="268455">
                  <c:v>6.08744</c:v>
                </c:pt>
                <c:pt idx="268456">
                  <c:v>6.08746</c:v>
                </c:pt>
                <c:pt idx="268457">
                  <c:v>6.08748</c:v>
                </c:pt>
                <c:pt idx="268458">
                  <c:v>6.08751</c:v>
                </c:pt>
                <c:pt idx="268459">
                  <c:v>6.08753</c:v>
                </c:pt>
                <c:pt idx="268460">
                  <c:v>6.08755</c:v>
                </c:pt>
                <c:pt idx="268461">
                  <c:v>6.08757</c:v>
                </c:pt>
                <c:pt idx="268462">
                  <c:v>6.0876</c:v>
                </c:pt>
                <c:pt idx="268463">
                  <c:v>6.08762</c:v>
                </c:pt>
                <c:pt idx="268464">
                  <c:v>6.08764</c:v>
                </c:pt>
                <c:pt idx="268465">
                  <c:v>6.08766</c:v>
                </c:pt>
                <c:pt idx="268466">
                  <c:v>6.08769</c:v>
                </c:pt>
                <c:pt idx="268467">
                  <c:v>6.08771</c:v>
                </c:pt>
                <c:pt idx="268468">
                  <c:v>6.08773</c:v>
                </c:pt>
                <c:pt idx="268469">
                  <c:v>6.08775</c:v>
                </c:pt>
                <c:pt idx="268470">
                  <c:v>6.08778</c:v>
                </c:pt>
                <c:pt idx="268471">
                  <c:v>6.0878</c:v>
                </c:pt>
                <c:pt idx="268472">
                  <c:v>6.08782</c:v>
                </c:pt>
                <c:pt idx="268473">
                  <c:v>6.08785</c:v>
                </c:pt>
                <c:pt idx="268474">
                  <c:v>6.08787</c:v>
                </c:pt>
                <c:pt idx="268475">
                  <c:v>6.08789</c:v>
                </c:pt>
                <c:pt idx="268476">
                  <c:v>6.08791</c:v>
                </c:pt>
                <c:pt idx="268477">
                  <c:v>6.08794</c:v>
                </c:pt>
                <c:pt idx="268478">
                  <c:v>6.08796</c:v>
                </c:pt>
                <c:pt idx="268479">
                  <c:v>6.08798</c:v>
                </c:pt>
                <c:pt idx="268480">
                  <c:v>6.088</c:v>
                </c:pt>
                <c:pt idx="268481">
                  <c:v>6.08803</c:v>
                </c:pt>
                <c:pt idx="268482">
                  <c:v>6.08805</c:v>
                </c:pt>
                <c:pt idx="268483">
                  <c:v>6.08807</c:v>
                </c:pt>
                <c:pt idx="268484">
                  <c:v>6.0881</c:v>
                </c:pt>
                <c:pt idx="268485">
                  <c:v>6.08812</c:v>
                </c:pt>
                <c:pt idx="268486">
                  <c:v>6.08814</c:v>
                </c:pt>
                <c:pt idx="268487">
                  <c:v>6.08816</c:v>
                </c:pt>
                <c:pt idx="268488">
                  <c:v>6.08819</c:v>
                </c:pt>
                <c:pt idx="268489">
                  <c:v>6.08821</c:v>
                </c:pt>
                <c:pt idx="268490">
                  <c:v>6.08823</c:v>
                </c:pt>
                <c:pt idx="268491">
                  <c:v>6.08825</c:v>
                </c:pt>
                <c:pt idx="268492">
                  <c:v>6.08828</c:v>
                </c:pt>
                <c:pt idx="268493">
                  <c:v>6.0883</c:v>
                </c:pt>
                <c:pt idx="268494">
                  <c:v>6.08832</c:v>
                </c:pt>
                <c:pt idx="268495">
                  <c:v>6.08835</c:v>
                </c:pt>
                <c:pt idx="268496">
                  <c:v>6.08837</c:v>
                </c:pt>
                <c:pt idx="268497">
                  <c:v>6.08839</c:v>
                </c:pt>
                <c:pt idx="268498">
                  <c:v>6.08841</c:v>
                </c:pt>
                <c:pt idx="268499">
                  <c:v>6.08843</c:v>
                </c:pt>
                <c:pt idx="268500">
                  <c:v>6.08846</c:v>
                </c:pt>
                <c:pt idx="268501">
                  <c:v>6.08848</c:v>
                </c:pt>
                <c:pt idx="268502">
                  <c:v>6.0885</c:v>
                </c:pt>
                <c:pt idx="268503">
                  <c:v>6.08853</c:v>
                </c:pt>
                <c:pt idx="268504">
                  <c:v>6.08855</c:v>
                </c:pt>
                <c:pt idx="268505">
                  <c:v>6.08857</c:v>
                </c:pt>
                <c:pt idx="268506">
                  <c:v>6.08859</c:v>
                </c:pt>
                <c:pt idx="268507">
                  <c:v>6.08862</c:v>
                </c:pt>
                <c:pt idx="268508">
                  <c:v>6.08864</c:v>
                </c:pt>
                <c:pt idx="268509">
                  <c:v>6.08866</c:v>
                </c:pt>
                <c:pt idx="268510">
                  <c:v>6.08868</c:v>
                </c:pt>
                <c:pt idx="268511">
                  <c:v>6.08871</c:v>
                </c:pt>
                <c:pt idx="268512">
                  <c:v>6.08873</c:v>
                </c:pt>
                <c:pt idx="268513">
                  <c:v>6.08875</c:v>
                </c:pt>
                <c:pt idx="268514">
                  <c:v>6.08878</c:v>
                </c:pt>
                <c:pt idx="268515">
                  <c:v>6.0888</c:v>
                </c:pt>
                <c:pt idx="268516">
                  <c:v>6.08882</c:v>
                </c:pt>
                <c:pt idx="268517">
                  <c:v>6.08884</c:v>
                </c:pt>
                <c:pt idx="268518">
                  <c:v>6.08887</c:v>
                </c:pt>
                <c:pt idx="268519">
                  <c:v>6.08889</c:v>
                </c:pt>
                <c:pt idx="268520">
                  <c:v>6.08891</c:v>
                </c:pt>
                <c:pt idx="268521">
                  <c:v>6.08893</c:v>
                </c:pt>
                <c:pt idx="268522">
                  <c:v>6.08896</c:v>
                </c:pt>
                <c:pt idx="268523">
                  <c:v>6.08898</c:v>
                </c:pt>
                <c:pt idx="268524">
                  <c:v>6.089</c:v>
                </c:pt>
                <c:pt idx="268525">
                  <c:v>6.08903</c:v>
                </c:pt>
                <c:pt idx="268526">
                  <c:v>6.08905</c:v>
                </c:pt>
                <c:pt idx="268527">
                  <c:v>6.08907</c:v>
                </c:pt>
                <c:pt idx="268528">
                  <c:v>6.08909</c:v>
                </c:pt>
                <c:pt idx="268529">
                  <c:v>6.08912</c:v>
                </c:pt>
                <c:pt idx="268530">
                  <c:v>6.08914</c:v>
                </c:pt>
                <c:pt idx="268531">
                  <c:v>6.08916</c:v>
                </c:pt>
                <c:pt idx="268532">
                  <c:v>6.08918</c:v>
                </c:pt>
                <c:pt idx="268533">
                  <c:v>6.08921</c:v>
                </c:pt>
                <c:pt idx="268534">
                  <c:v>6.08923</c:v>
                </c:pt>
                <c:pt idx="268535">
                  <c:v>6.08925</c:v>
                </c:pt>
                <c:pt idx="268536">
                  <c:v>6.08927</c:v>
                </c:pt>
                <c:pt idx="268537">
                  <c:v>6.0893</c:v>
                </c:pt>
                <c:pt idx="268538">
                  <c:v>6.08932</c:v>
                </c:pt>
                <c:pt idx="268539">
                  <c:v>6.08934</c:v>
                </c:pt>
                <c:pt idx="268540">
                  <c:v>6.08936</c:v>
                </c:pt>
                <c:pt idx="268541">
                  <c:v>6.08939</c:v>
                </c:pt>
                <c:pt idx="268542">
                  <c:v>6.08941</c:v>
                </c:pt>
                <c:pt idx="268543">
                  <c:v>6.08943</c:v>
                </c:pt>
                <c:pt idx="268544">
                  <c:v>6.08946</c:v>
                </c:pt>
                <c:pt idx="268545">
                  <c:v>6.08948</c:v>
                </c:pt>
                <c:pt idx="268546">
                  <c:v>6.0895</c:v>
                </c:pt>
                <c:pt idx="268547">
                  <c:v>6.08952</c:v>
                </c:pt>
                <c:pt idx="268548">
                  <c:v>6.08955</c:v>
                </c:pt>
                <c:pt idx="268549">
                  <c:v>6.08957</c:v>
                </c:pt>
                <c:pt idx="268550">
                  <c:v>6.08959</c:v>
                </c:pt>
                <c:pt idx="268551">
                  <c:v>6.08962</c:v>
                </c:pt>
                <c:pt idx="268552">
                  <c:v>6.08964</c:v>
                </c:pt>
                <c:pt idx="268553">
                  <c:v>6.08966</c:v>
                </c:pt>
                <c:pt idx="268554">
                  <c:v>6.08968</c:v>
                </c:pt>
                <c:pt idx="268555">
                  <c:v>6.08971</c:v>
                </c:pt>
                <c:pt idx="268556">
                  <c:v>6.08973</c:v>
                </c:pt>
                <c:pt idx="268557">
                  <c:v>6.08975</c:v>
                </c:pt>
                <c:pt idx="268558">
                  <c:v>6.08977</c:v>
                </c:pt>
                <c:pt idx="268559">
                  <c:v>6.0898</c:v>
                </c:pt>
                <c:pt idx="268560">
                  <c:v>6.08982</c:v>
                </c:pt>
                <c:pt idx="268561">
                  <c:v>6.08984</c:v>
                </c:pt>
                <c:pt idx="268562">
                  <c:v>6.08986</c:v>
                </c:pt>
                <c:pt idx="268563">
                  <c:v>6.08989</c:v>
                </c:pt>
                <c:pt idx="268564">
                  <c:v>6.08991</c:v>
                </c:pt>
                <c:pt idx="268565">
                  <c:v>6.08993</c:v>
                </c:pt>
                <c:pt idx="268566">
                  <c:v>6.08995</c:v>
                </c:pt>
                <c:pt idx="268567">
                  <c:v>6.08998</c:v>
                </c:pt>
                <c:pt idx="268568">
                  <c:v>6.09</c:v>
                </c:pt>
                <c:pt idx="268569">
                  <c:v>6.09002</c:v>
                </c:pt>
                <c:pt idx="268570">
                  <c:v>6.09004</c:v>
                </c:pt>
                <c:pt idx="268571">
                  <c:v>6.09007</c:v>
                </c:pt>
                <c:pt idx="268572">
                  <c:v>6.09009</c:v>
                </c:pt>
                <c:pt idx="268573">
                  <c:v>6.09011</c:v>
                </c:pt>
                <c:pt idx="268574">
                  <c:v>6.09014</c:v>
                </c:pt>
                <c:pt idx="268575">
                  <c:v>6.09016</c:v>
                </c:pt>
                <c:pt idx="268576">
                  <c:v>6.09018</c:v>
                </c:pt>
                <c:pt idx="268577">
                  <c:v>6.0902</c:v>
                </c:pt>
                <c:pt idx="268578">
                  <c:v>6.09023</c:v>
                </c:pt>
                <c:pt idx="268579">
                  <c:v>6.09025</c:v>
                </c:pt>
                <c:pt idx="268580">
                  <c:v>6.09027</c:v>
                </c:pt>
                <c:pt idx="268581">
                  <c:v>6.0903</c:v>
                </c:pt>
                <c:pt idx="268582">
                  <c:v>6.09032</c:v>
                </c:pt>
                <c:pt idx="268583">
                  <c:v>6.09034</c:v>
                </c:pt>
                <c:pt idx="268584">
                  <c:v>6.09036</c:v>
                </c:pt>
                <c:pt idx="268585">
                  <c:v>6.09039</c:v>
                </c:pt>
                <c:pt idx="268586">
                  <c:v>6.09041</c:v>
                </c:pt>
                <c:pt idx="268587">
                  <c:v>6.09043</c:v>
                </c:pt>
                <c:pt idx="268588">
                  <c:v>6.09045</c:v>
                </c:pt>
                <c:pt idx="268589">
                  <c:v>6.09048</c:v>
                </c:pt>
                <c:pt idx="268590">
                  <c:v>6.0905</c:v>
                </c:pt>
                <c:pt idx="268591">
                  <c:v>6.09052</c:v>
                </c:pt>
                <c:pt idx="268592">
                  <c:v>6.09054</c:v>
                </c:pt>
                <c:pt idx="268593">
                  <c:v>6.09057</c:v>
                </c:pt>
                <c:pt idx="268594">
                  <c:v>6.09059</c:v>
                </c:pt>
                <c:pt idx="268595">
                  <c:v>6.09061</c:v>
                </c:pt>
                <c:pt idx="268596">
                  <c:v>6.09063</c:v>
                </c:pt>
                <c:pt idx="268597">
                  <c:v>6.09066</c:v>
                </c:pt>
                <c:pt idx="268598">
                  <c:v>6.09068</c:v>
                </c:pt>
                <c:pt idx="268599">
                  <c:v>6.0907</c:v>
                </c:pt>
                <c:pt idx="268600">
                  <c:v>6.09073</c:v>
                </c:pt>
                <c:pt idx="268601">
                  <c:v>6.09075</c:v>
                </c:pt>
                <c:pt idx="268602">
                  <c:v>6.09077</c:v>
                </c:pt>
                <c:pt idx="268603">
                  <c:v>6.09079</c:v>
                </c:pt>
                <c:pt idx="268604">
                  <c:v>6.09082</c:v>
                </c:pt>
                <c:pt idx="268605">
                  <c:v>6.09084</c:v>
                </c:pt>
                <c:pt idx="268606">
                  <c:v>6.09086</c:v>
                </c:pt>
                <c:pt idx="268607">
                  <c:v>6.09088</c:v>
                </c:pt>
                <c:pt idx="268608">
                  <c:v>6.09091</c:v>
                </c:pt>
                <c:pt idx="268609">
                  <c:v>6.09093</c:v>
                </c:pt>
                <c:pt idx="268610">
                  <c:v>6.09095</c:v>
                </c:pt>
                <c:pt idx="268611">
                  <c:v>6.09098</c:v>
                </c:pt>
                <c:pt idx="268612">
                  <c:v>6.091</c:v>
                </c:pt>
                <c:pt idx="268613">
                  <c:v>6.09102</c:v>
                </c:pt>
                <c:pt idx="268614">
                  <c:v>6.09104</c:v>
                </c:pt>
                <c:pt idx="268615">
                  <c:v>6.09107</c:v>
                </c:pt>
                <c:pt idx="268616">
                  <c:v>6.09109</c:v>
                </c:pt>
                <c:pt idx="268617">
                  <c:v>6.09111</c:v>
                </c:pt>
                <c:pt idx="268618">
                  <c:v>6.09113</c:v>
                </c:pt>
                <c:pt idx="268619">
                  <c:v>6.09116</c:v>
                </c:pt>
                <c:pt idx="268620">
                  <c:v>6.09118</c:v>
                </c:pt>
                <c:pt idx="268621">
                  <c:v>6.0912</c:v>
                </c:pt>
                <c:pt idx="268622">
                  <c:v>6.09122</c:v>
                </c:pt>
                <c:pt idx="268623">
                  <c:v>6.09125</c:v>
                </c:pt>
                <c:pt idx="268624">
                  <c:v>6.09127</c:v>
                </c:pt>
                <c:pt idx="268625">
                  <c:v>6.09129</c:v>
                </c:pt>
                <c:pt idx="268626">
                  <c:v>6.09131</c:v>
                </c:pt>
                <c:pt idx="268627">
                  <c:v>6.09134</c:v>
                </c:pt>
                <c:pt idx="268628">
                  <c:v>6.09136</c:v>
                </c:pt>
                <c:pt idx="268629">
                  <c:v>6.09138</c:v>
                </c:pt>
                <c:pt idx="268630">
                  <c:v>6.09141</c:v>
                </c:pt>
                <c:pt idx="268631">
                  <c:v>6.09143</c:v>
                </c:pt>
                <c:pt idx="268632">
                  <c:v>6.09145</c:v>
                </c:pt>
                <c:pt idx="268633">
                  <c:v>6.09147</c:v>
                </c:pt>
                <c:pt idx="268634">
                  <c:v>6.0915</c:v>
                </c:pt>
                <c:pt idx="268635">
                  <c:v>6.09152</c:v>
                </c:pt>
                <c:pt idx="268636">
                  <c:v>6.09154</c:v>
                </c:pt>
                <c:pt idx="268637">
                  <c:v>6.09157</c:v>
                </c:pt>
                <c:pt idx="268638">
                  <c:v>6.09159</c:v>
                </c:pt>
                <c:pt idx="268639">
                  <c:v>6.09161</c:v>
                </c:pt>
                <c:pt idx="268640">
                  <c:v>6.09163</c:v>
                </c:pt>
                <c:pt idx="268641">
                  <c:v>6.09166</c:v>
                </c:pt>
                <c:pt idx="268642">
                  <c:v>6.09168</c:v>
                </c:pt>
                <c:pt idx="268643">
                  <c:v>6.0917</c:v>
                </c:pt>
                <c:pt idx="268644">
                  <c:v>6.09172</c:v>
                </c:pt>
                <c:pt idx="268645">
                  <c:v>6.09175</c:v>
                </c:pt>
                <c:pt idx="268646">
                  <c:v>6.09177</c:v>
                </c:pt>
                <c:pt idx="268647">
                  <c:v>6.09179</c:v>
                </c:pt>
                <c:pt idx="268648">
                  <c:v>6.09181</c:v>
                </c:pt>
                <c:pt idx="268649">
                  <c:v>6.09184</c:v>
                </c:pt>
                <c:pt idx="268650">
                  <c:v>6.09186</c:v>
                </c:pt>
                <c:pt idx="268651">
                  <c:v>6.09188</c:v>
                </c:pt>
                <c:pt idx="268652">
                  <c:v>6.0919</c:v>
                </c:pt>
                <c:pt idx="268653">
                  <c:v>6.09193</c:v>
                </c:pt>
                <c:pt idx="268654">
                  <c:v>6.09195</c:v>
                </c:pt>
                <c:pt idx="268655">
                  <c:v>6.09197</c:v>
                </c:pt>
                <c:pt idx="268656">
                  <c:v>6.09199</c:v>
                </c:pt>
                <c:pt idx="268657">
                  <c:v>6.09202</c:v>
                </c:pt>
                <c:pt idx="268658">
                  <c:v>6.09204</c:v>
                </c:pt>
                <c:pt idx="268659">
                  <c:v>6.09206</c:v>
                </c:pt>
                <c:pt idx="268660">
                  <c:v>6.09209</c:v>
                </c:pt>
                <c:pt idx="268661">
                  <c:v>6.09211</c:v>
                </c:pt>
                <c:pt idx="268662">
                  <c:v>6.09213</c:v>
                </c:pt>
                <c:pt idx="268663">
                  <c:v>6.09215</c:v>
                </c:pt>
                <c:pt idx="268664">
                  <c:v>6.09218</c:v>
                </c:pt>
                <c:pt idx="268665">
                  <c:v>6.0922</c:v>
                </c:pt>
                <c:pt idx="268666">
                  <c:v>6.09222</c:v>
                </c:pt>
                <c:pt idx="268667">
                  <c:v>6.09225</c:v>
                </c:pt>
                <c:pt idx="268668">
                  <c:v>6.09227</c:v>
                </c:pt>
                <c:pt idx="268669">
                  <c:v>6.09229</c:v>
                </c:pt>
                <c:pt idx="268670">
                  <c:v>6.09231</c:v>
                </c:pt>
                <c:pt idx="268671">
                  <c:v>6.09234</c:v>
                </c:pt>
                <c:pt idx="268672">
                  <c:v>6.09236</c:v>
                </c:pt>
                <c:pt idx="268673">
                  <c:v>6.09238</c:v>
                </c:pt>
                <c:pt idx="268674">
                  <c:v>6.0924</c:v>
                </c:pt>
                <c:pt idx="268675">
                  <c:v>6.09243</c:v>
                </c:pt>
                <c:pt idx="268676">
                  <c:v>6.09245</c:v>
                </c:pt>
                <c:pt idx="268677">
                  <c:v>6.09247</c:v>
                </c:pt>
                <c:pt idx="268678">
                  <c:v>6.09249</c:v>
                </c:pt>
                <c:pt idx="268679">
                  <c:v>6.09252</c:v>
                </c:pt>
                <c:pt idx="268680">
                  <c:v>6.09254</c:v>
                </c:pt>
                <c:pt idx="268681">
                  <c:v>6.09256</c:v>
                </c:pt>
                <c:pt idx="268682">
                  <c:v>6.09258</c:v>
                </c:pt>
                <c:pt idx="268683">
                  <c:v>6.09261</c:v>
                </c:pt>
                <c:pt idx="268684">
                  <c:v>6.09263</c:v>
                </c:pt>
                <c:pt idx="268685">
                  <c:v>6.09265</c:v>
                </c:pt>
                <c:pt idx="268686">
                  <c:v>6.09268</c:v>
                </c:pt>
                <c:pt idx="268687">
                  <c:v>6.0927</c:v>
                </c:pt>
                <c:pt idx="268688">
                  <c:v>6.09272</c:v>
                </c:pt>
                <c:pt idx="268689">
                  <c:v>6.09274</c:v>
                </c:pt>
                <c:pt idx="268690">
                  <c:v>6.09277</c:v>
                </c:pt>
                <c:pt idx="268691">
                  <c:v>6.09279</c:v>
                </c:pt>
                <c:pt idx="268692">
                  <c:v>6.09281</c:v>
                </c:pt>
                <c:pt idx="268693">
                  <c:v>6.09283</c:v>
                </c:pt>
                <c:pt idx="268694">
                  <c:v>6.09286</c:v>
                </c:pt>
                <c:pt idx="268695">
                  <c:v>6.09288</c:v>
                </c:pt>
                <c:pt idx="268696">
                  <c:v>6.0929</c:v>
                </c:pt>
                <c:pt idx="268697">
                  <c:v>6.09293</c:v>
                </c:pt>
                <c:pt idx="268698">
                  <c:v>6.09295</c:v>
                </c:pt>
                <c:pt idx="268699">
                  <c:v>6.09297</c:v>
                </c:pt>
                <c:pt idx="268700">
                  <c:v>6.09299</c:v>
                </c:pt>
                <c:pt idx="268701">
                  <c:v>6.09302</c:v>
                </c:pt>
                <c:pt idx="268702">
                  <c:v>6.09304</c:v>
                </c:pt>
                <c:pt idx="268703">
                  <c:v>6.09306</c:v>
                </c:pt>
                <c:pt idx="268704">
                  <c:v>6.09308</c:v>
                </c:pt>
                <c:pt idx="268705">
                  <c:v>6.09311</c:v>
                </c:pt>
                <c:pt idx="268706">
                  <c:v>6.09313</c:v>
                </c:pt>
                <c:pt idx="268707">
                  <c:v>6.09315</c:v>
                </c:pt>
                <c:pt idx="268708">
                  <c:v>6.09317</c:v>
                </c:pt>
                <c:pt idx="268709">
                  <c:v>6.0932</c:v>
                </c:pt>
                <c:pt idx="268710">
                  <c:v>6.09322</c:v>
                </c:pt>
                <c:pt idx="268711">
                  <c:v>6.09324</c:v>
                </c:pt>
                <c:pt idx="268712">
                  <c:v>6.09326</c:v>
                </c:pt>
                <c:pt idx="268713">
                  <c:v>6.09329</c:v>
                </c:pt>
                <c:pt idx="268714">
                  <c:v>6.09331</c:v>
                </c:pt>
                <c:pt idx="268715">
                  <c:v>6.09333</c:v>
                </c:pt>
                <c:pt idx="268716">
                  <c:v>6.09336</c:v>
                </c:pt>
                <c:pt idx="268717">
                  <c:v>6.09338</c:v>
                </c:pt>
                <c:pt idx="268718">
                  <c:v>6.0934</c:v>
                </c:pt>
                <c:pt idx="268719">
                  <c:v>6.09342</c:v>
                </c:pt>
                <c:pt idx="268720">
                  <c:v>6.09345</c:v>
                </c:pt>
                <c:pt idx="268721">
                  <c:v>6.09347</c:v>
                </c:pt>
                <c:pt idx="268722">
                  <c:v>6.09349</c:v>
                </c:pt>
                <c:pt idx="268723">
                  <c:v>6.09352</c:v>
                </c:pt>
                <c:pt idx="268724">
                  <c:v>6.09354</c:v>
                </c:pt>
                <c:pt idx="268725">
                  <c:v>6.09356</c:v>
                </c:pt>
                <c:pt idx="268726">
                  <c:v>6.09358</c:v>
                </c:pt>
                <c:pt idx="268727">
                  <c:v>6.09361</c:v>
                </c:pt>
                <c:pt idx="268728">
                  <c:v>6.09363</c:v>
                </c:pt>
                <c:pt idx="268729">
                  <c:v>6.09365</c:v>
                </c:pt>
                <c:pt idx="268730">
                  <c:v>6.09367</c:v>
                </c:pt>
                <c:pt idx="268731">
                  <c:v>6.0937</c:v>
                </c:pt>
                <c:pt idx="268732">
                  <c:v>6.09372</c:v>
                </c:pt>
                <c:pt idx="268733">
                  <c:v>6.09374</c:v>
                </c:pt>
                <c:pt idx="268734">
                  <c:v>6.09376</c:v>
                </c:pt>
                <c:pt idx="268735">
                  <c:v>6.09379</c:v>
                </c:pt>
                <c:pt idx="268736">
                  <c:v>6.09381</c:v>
                </c:pt>
                <c:pt idx="268737">
                  <c:v>6.09383</c:v>
                </c:pt>
                <c:pt idx="268738">
                  <c:v>6.09385</c:v>
                </c:pt>
                <c:pt idx="268739">
                  <c:v>6.09388</c:v>
                </c:pt>
                <c:pt idx="268740">
                  <c:v>6.0939</c:v>
                </c:pt>
                <c:pt idx="268741">
                  <c:v>6.09392</c:v>
                </c:pt>
                <c:pt idx="268742">
                  <c:v>6.09395</c:v>
                </c:pt>
                <c:pt idx="268743">
                  <c:v>6.09397</c:v>
                </c:pt>
                <c:pt idx="268744">
                  <c:v>6.09399</c:v>
                </c:pt>
                <c:pt idx="268745">
                  <c:v>6.09401</c:v>
                </c:pt>
                <c:pt idx="268746">
                  <c:v>6.09404</c:v>
                </c:pt>
                <c:pt idx="268747">
                  <c:v>6.09406</c:v>
                </c:pt>
                <c:pt idx="268748">
                  <c:v>6.09408</c:v>
                </c:pt>
                <c:pt idx="268749">
                  <c:v>6.0941</c:v>
                </c:pt>
                <c:pt idx="268750">
                  <c:v>6.09413</c:v>
                </c:pt>
                <c:pt idx="268751">
                  <c:v>6.09415</c:v>
                </c:pt>
                <c:pt idx="268752">
                  <c:v>6.09417</c:v>
                </c:pt>
                <c:pt idx="268753">
                  <c:v>6.0942</c:v>
                </c:pt>
                <c:pt idx="268754">
                  <c:v>6.09422</c:v>
                </c:pt>
                <c:pt idx="268755">
                  <c:v>6.09424</c:v>
                </c:pt>
                <c:pt idx="268756">
                  <c:v>6.09426</c:v>
                </c:pt>
                <c:pt idx="268757">
                  <c:v>6.09429</c:v>
                </c:pt>
                <c:pt idx="268758">
                  <c:v>6.09431</c:v>
                </c:pt>
                <c:pt idx="268759">
                  <c:v>6.09433</c:v>
                </c:pt>
                <c:pt idx="268760">
                  <c:v>6.09435</c:v>
                </c:pt>
                <c:pt idx="268761">
                  <c:v>6.09438</c:v>
                </c:pt>
                <c:pt idx="268762">
                  <c:v>6.0944</c:v>
                </c:pt>
                <c:pt idx="268763">
                  <c:v>6.09442</c:v>
                </c:pt>
                <c:pt idx="268764">
                  <c:v>6.09444</c:v>
                </c:pt>
                <c:pt idx="268765">
                  <c:v>6.09447</c:v>
                </c:pt>
                <c:pt idx="268766">
                  <c:v>6.09449</c:v>
                </c:pt>
                <c:pt idx="268767">
                  <c:v>6.09451</c:v>
                </c:pt>
                <c:pt idx="268768">
                  <c:v>6.09453</c:v>
                </c:pt>
                <c:pt idx="268769">
                  <c:v>6.09456</c:v>
                </c:pt>
                <c:pt idx="268770">
                  <c:v>6.09458</c:v>
                </c:pt>
                <c:pt idx="268771">
                  <c:v>6.0946</c:v>
                </c:pt>
                <c:pt idx="268772">
                  <c:v>6.09463</c:v>
                </c:pt>
                <c:pt idx="268773">
                  <c:v>6.09465</c:v>
                </c:pt>
                <c:pt idx="268774">
                  <c:v>6.09467</c:v>
                </c:pt>
                <c:pt idx="268775">
                  <c:v>6.09469</c:v>
                </c:pt>
                <c:pt idx="268776">
                  <c:v>6.09472</c:v>
                </c:pt>
                <c:pt idx="268777">
                  <c:v>6.09474</c:v>
                </c:pt>
                <c:pt idx="268778">
                  <c:v>6.09476</c:v>
                </c:pt>
                <c:pt idx="268779">
                  <c:v>6.09478</c:v>
                </c:pt>
                <c:pt idx="268780">
                  <c:v>6.09481</c:v>
                </c:pt>
                <c:pt idx="268781">
                  <c:v>6.09483</c:v>
                </c:pt>
                <c:pt idx="268782">
                  <c:v>6.09485</c:v>
                </c:pt>
                <c:pt idx="268783">
                  <c:v>6.09488</c:v>
                </c:pt>
                <c:pt idx="268784">
                  <c:v>6.0949</c:v>
                </c:pt>
                <c:pt idx="268785">
                  <c:v>6.09492</c:v>
                </c:pt>
                <c:pt idx="268786">
                  <c:v>6.09494</c:v>
                </c:pt>
                <c:pt idx="268787">
                  <c:v>6.09497</c:v>
                </c:pt>
                <c:pt idx="268788">
                  <c:v>6.09499</c:v>
                </c:pt>
                <c:pt idx="268789">
                  <c:v>6.09501</c:v>
                </c:pt>
                <c:pt idx="268790">
                  <c:v>6.09503</c:v>
                </c:pt>
                <c:pt idx="268791">
                  <c:v>6.09506</c:v>
                </c:pt>
                <c:pt idx="268792">
                  <c:v>6.09508</c:v>
                </c:pt>
                <c:pt idx="268793">
                  <c:v>6.0951</c:v>
                </c:pt>
                <c:pt idx="268794">
                  <c:v>6.09513</c:v>
                </c:pt>
                <c:pt idx="268795">
                  <c:v>6.09515</c:v>
                </c:pt>
                <c:pt idx="268796">
                  <c:v>6.09517</c:v>
                </c:pt>
                <c:pt idx="268797">
                  <c:v>6.09519</c:v>
                </c:pt>
                <c:pt idx="268798">
                  <c:v>6.09521</c:v>
                </c:pt>
                <c:pt idx="268799">
                  <c:v>6.09524</c:v>
                </c:pt>
                <c:pt idx="268800">
                  <c:v>6.09526</c:v>
                </c:pt>
                <c:pt idx="268801">
                  <c:v>6.09528</c:v>
                </c:pt>
                <c:pt idx="268802">
                  <c:v>6.09531</c:v>
                </c:pt>
                <c:pt idx="268803">
                  <c:v>6.09533</c:v>
                </c:pt>
                <c:pt idx="268804">
                  <c:v>6.09535</c:v>
                </c:pt>
                <c:pt idx="268805">
                  <c:v>6.09537</c:v>
                </c:pt>
                <c:pt idx="268806">
                  <c:v>6.0954</c:v>
                </c:pt>
                <c:pt idx="268807">
                  <c:v>6.09542</c:v>
                </c:pt>
                <c:pt idx="268808">
                  <c:v>6.09544</c:v>
                </c:pt>
                <c:pt idx="268809">
                  <c:v>6.09546</c:v>
                </c:pt>
                <c:pt idx="268810">
                  <c:v>6.09549</c:v>
                </c:pt>
                <c:pt idx="268811">
                  <c:v>6.09551</c:v>
                </c:pt>
                <c:pt idx="268812">
                  <c:v>6.09553</c:v>
                </c:pt>
                <c:pt idx="268813">
                  <c:v>6.09556</c:v>
                </c:pt>
                <c:pt idx="268814">
                  <c:v>6.09558</c:v>
                </c:pt>
                <c:pt idx="268815">
                  <c:v>6.0956</c:v>
                </c:pt>
                <c:pt idx="268816">
                  <c:v>6.09562</c:v>
                </c:pt>
                <c:pt idx="268817">
                  <c:v>6.09565</c:v>
                </c:pt>
                <c:pt idx="268818">
                  <c:v>6.09567</c:v>
                </c:pt>
                <c:pt idx="268819">
                  <c:v>6.09569</c:v>
                </c:pt>
                <c:pt idx="268820">
                  <c:v>6.09571</c:v>
                </c:pt>
                <c:pt idx="268821">
                  <c:v>6.09574</c:v>
                </c:pt>
                <c:pt idx="268822">
                  <c:v>6.09576</c:v>
                </c:pt>
                <c:pt idx="268823">
                  <c:v>6.09578</c:v>
                </c:pt>
                <c:pt idx="268824">
                  <c:v>6.09581</c:v>
                </c:pt>
                <c:pt idx="268825">
                  <c:v>6.09583</c:v>
                </c:pt>
                <c:pt idx="268826">
                  <c:v>6.09585</c:v>
                </c:pt>
                <c:pt idx="268827">
                  <c:v>6.09587</c:v>
                </c:pt>
                <c:pt idx="268828">
                  <c:v>6.0959</c:v>
                </c:pt>
                <c:pt idx="268829">
                  <c:v>6.09592</c:v>
                </c:pt>
                <c:pt idx="268830">
                  <c:v>6.09594</c:v>
                </c:pt>
                <c:pt idx="268831">
                  <c:v>6.09596</c:v>
                </c:pt>
                <c:pt idx="268832">
                  <c:v>6.09599</c:v>
                </c:pt>
                <c:pt idx="268833">
                  <c:v>6.09601</c:v>
                </c:pt>
                <c:pt idx="268834">
                  <c:v>6.09603</c:v>
                </c:pt>
                <c:pt idx="268835">
                  <c:v>6.09605</c:v>
                </c:pt>
                <c:pt idx="268836">
                  <c:v>6.09608</c:v>
                </c:pt>
                <c:pt idx="268837">
                  <c:v>6.0961</c:v>
                </c:pt>
                <c:pt idx="268838">
                  <c:v>6.09612</c:v>
                </c:pt>
                <c:pt idx="268839">
                  <c:v>6.09614</c:v>
                </c:pt>
                <c:pt idx="268840">
                  <c:v>6.09617</c:v>
                </c:pt>
                <c:pt idx="268841">
                  <c:v>6.09619</c:v>
                </c:pt>
                <c:pt idx="268842">
                  <c:v>6.09621</c:v>
                </c:pt>
                <c:pt idx="268843">
                  <c:v>6.09624</c:v>
                </c:pt>
                <c:pt idx="268844">
                  <c:v>6.09626</c:v>
                </c:pt>
                <c:pt idx="268845">
                  <c:v>6.09628</c:v>
                </c:pt>
                <c:pt idx="268846">
                  <c:v>6.0963</c:v>
                </c:pt>
                <c:pt idx="268847">
                  <c:v>6.09633</c:v>
                </c:pt>
                <c:pt idx="268848">
                  <c:v>6.09635</c:v>
                </c:pt>
                <c:pt idx="268849">
                  <c:v>6.09637</c:v>
                </c:pt>
                <c:pt idx="268850">
                  <c:v>6.0964</c:v>
                </c:pt>
                <c:pt idx="268851">
                  <c:v>6.09642</c:v>
                </c:pt>
                <c:pt idx="268852">
                  <c:v>6.09644</c:v>
                </c:pt>
                <c:pt idx="268853">
                  <c:v>6.09646</c:v>
                </c:pt>
                <c:pt idx="268854">
                  <c:v>6.09649</c:v>
                </c:pt>
                <c:pt idx="268855">
                  <c:v>6.09651</c:v>
                </c:pt>
                <c:pt idx="268856">
                  <c:v>6.09653</c:v>
                </c:pt>
                <c:pt idx="268857">
                  <c:v>6.09655</c:v>
                </c:pt>
                <c:pt idx="268858">
                  <c:v>6.09658</c:v>
                </c:pt>
                <c:pt idx="268859">
                  <c:v>6.0966</c:v>
                </c:pt>
                <c:pt idx="268860">
                  <c:v>6.09662</c:v>
                </c:pt>
                <c:pt idx="268861">
                  <c:v>6.09664</c:v>
                </c:pt>
                <c:pt idx="268862">
                  <c:v>6.09667</c:v>
                </c:pt>
                <c:pt idx="268863">
                  <c:v>6.09669</c:v>
                </c:pt>
                <c:pt idx="268864">
                  <c:v>6.09671</c:v>
                </c:pt>
                <c:pt idx="268865">
                  <c:v>6.09673</c:v>
                </c:pt>
                <c:pt idx="268866">
                  <c:v>6.09676</c:v>
                </c:pt>
                <c:pt idx="268867">
                  <c:v>6.09678</c:v>
                </c:pt>
                <c:pt idx="268868">
                  <c:v>6.0968</c:v>
                </c:pt>
                <c:pt idx="268869">
                  <c:v>6.09682</c:v>
                </c:pt>
                <c:pt idx="268870">
                  <c:v>6.09685</c:v>
                </c:pt>
                <c:pt idx="268871">
                  <c:v>6.09687</c:v>
                </c:pt>
                <c:pt idx="268872">
                  <c:v>6.09689</c:v>
                </c:pt>
                <c:pt idx="268873">
                  <c:v>6.09692</c:v>
                </c:pt>
                <c:pt idx="268874">
                  <c:v>6.09694</c:v>
                </c:pt>
                <c:pt idx="268875">
                  <c:v>6.09696</c:v>
                </c:pt>
                <c:pt idx="268876">
                  <c:v>6.09698</c:v>
                </c:pt>
                <c:pt idx="268877">
                  <c:v>6.09701</c:v>
                </c:pt>
                <c:pt idx="268878">
                  <c:v>6.09703</c:v>
                </c:pt>
                <c:pt idx="268879">
                  <c:v>6.09705</c:v>
                </c:pt>
                <c:pt idx="268880">
                  <c:v>6.09708</c:v>
                </c:pt>
                <c:pt idx="268881">
                  <c:v>6.0971</c:v>
                </c:pt>
                <c:pt idx="268882">
                  <c:v>6.09712</c:v>
                </c:pt>
                <c:pt idx="268883">
                  <c:v>6.09714</c:v>
                </c:pt>
                <c:pt idx="268884">
                  <c:v>6.09717</c:v>
                </c:pt>
                <c:pt idx="268885">
                  <c:v>6.09719</c:v>
                </c:pt>
                <c:pt idx="268886">
                  <c:v>6.09721</c:v>
                </c:pt>
                <c:pt idx="268887">
                  <c:v>6.09723</c:v>
                </c:pt>
                <c:pt idx="268888">
                  <c:v>6.09726</c:v>
                </c:pt>
                <c:pt idx="268889">
                  <c:v>6.09728</c:v>
                </c:pt>
                <c:pt idx="268890">
                  <c:v>6.0973</c:v>
                </c:pt>
                <c:pt idx="268891">
                  <c:v>6.09732</c:v>
                </c:pt>
                <c:pt idx="268892">
                  <c:v>6.09735</c:v>
                </c:pt>
                <c:pt idx="268893">
                  <c:v>6.09737</c:v>
                </c:pt>
                <c:pt idx="268894">
                  <c:v>6.09739</c:v>
                </c:pt>
                <c:pt idx="268895">
                  <c:v>6.09741</c:v>
                </c:pt>
                <c:pt idx="268896">
                  <c:v>6.09744</c:v>
                </c:pt>
                <c:pt idx="268897">
                  <c:v>6.09746</c:v>
                </c:pt>
                <c:pt idx="268898">
                  <c:v>6.09748</c:v>
                </c:pt>
                <c:pt idx="268899">
                  <c:v>6.09751</c:v>
                </c:pt>
                <c:pt idx="268900">
                  <c:v>6.09753</c:v>
                </c:pt>
                <c:pt idx="268901">
                  <c:v>6.09755</c:v>
                </c:pt>
                <c:pt idx="268902">
                  <c:v>6.09757</c:v>
                </c:pt>
                <c:pt idx="268903">
                  <c:v>6.0976</c:v>
                </c:pt>
                <c:pt idx="268904">
                  <c:v>6.09762</c:v>
                </c:pt>
                <c:pt idx="268905">
                  <c:v>6.09764</c:v>
                </c:pt>
                <c:pt idx="268906">
                  <c:v>6.09766</c:v>
                </c:pt>
                <c:pt idx="268907">
                  <c:v>6.09769</c:v>
                </c:pt>
                <c:pt idx="268908">
                  <c:v>6.09771</c:v>
                </c:pt>
                <c:pt idx="268909">
                  <c:v>6.09773</c:v>
                </c:pt>
                <c:pt idx="268910">
                  <c:v>6.09776</c:v>
                </c:pt>
                <c:pt idx="268911">
                  <c:v>6.09778</c:v>
                </c:pt>
                <c:pt idx="268912">
                  <c:v>6.0978</c:v>
                </c:pt>
                <c:pt idx="268913">
                  <c:v>6.09782</c:v>
                </c:pt>
                <c:pt idx="268914">
                  <c:v>6.09785</c:v>
                </c:pt>
                <c:pt idx="268915">
                  <c:v>6.09787</c:v>
                </c:pt>
                <c:pt idx="268916">
                  <c:v>6.09789</c:v>
                </c:pt>
                <c:pt idx="268917">
                  <c:v>6.09791</c:v>
                </c:pt>
                <c:pt idx="268918">
                  <c:v>6.09794</c:v>
                </c:pt>
                <c:pt idx="268919">
                  <c:v>6.09796</c:v>
                </c:pt>
                <c:pt idx="268920">
                  <c:v>6.09798</c:v>
                </c:pt>
                <c:pt idx="268921">
                  <c:v>6.098</c:v>
                </c:pt>
                <c:pt idx="268922">
                  <c:v>6.09803</c:v>
                </c:pt>
                <c:pt idx="268923">
                  <c:v>6.09805</c:v>
                </c:pt>
                <c:pt idx="268924">
                  <c:v>6.09807</c:v>
                </c:pt>
                <c:pt idx="268925">
                  <c:v>6.09809</c:v>
                </c:pt>
                <c:pt idx="268926">
                  <c:v>6.09812</c:v>
                </c:pt>
                <c:pt idx="268927">
                  <c:v>6.09814</c:v>
                </c:pt>
                <c:pt idx="268928">
                  <c:v>6.09816</c:v>
                </c:pt>
                <c:pt idx="268929">
                  <c:v>6.09819</c:v>
                </c:pt>
                <c:pt idx="268930">
                  <c:v>6.09821</c:v>
                </c:pt>
                <c:pt idx="268931">
                  <c:v>6.09823</c:v>
                </c:pt>
                <c:pt idx="268932">
                  <c:v>6.09825</c:v>
                </c:pt>
                <c:pt idx="268933">
                  <c:v>6.09828</c:v>
                </c:pt>
                <c:pt idx="268934">
                  <c:v>6.0983</c:v>
                </c:pt>
                <c:pt idx="268935">
                  <c:v>6.09832</c:v>
                </c:pt>
                <c:pt idx="268936">
                  <c:v>6.09835</c:v>
                </c:pt>
                <c:pt idx="268937">
                  <c:v>6.09837</c:v>
                </c:pt>
                <c:pt idx="268938">
                  <c:v>6.09839</c:v>
                </c:pt>
                <c:pt idx="268939">
                  <c:v>6.09841</c:v>
                </c:pt>
                <c:pt idx="268940">
                  <c:v>6.09844</c:v>
                </c:pt>
                <c:pt idx="268941">
                  <c:v>6.09846</c:v>
                </c:pt>
                <c:pt idx="268942">
                  <c:v>6.09848</c:v>
                </c:pt>
                <c:pt idx="268943">
                  <c:v>6.0985</c:v>
                </c:pt>
                <c:pt idx="268944">
                  <c:v>6.09853</c:v>
                </c:pt>
                <c:pt idx="268945">
                  <c:v>6.09855</c:v>
                </c:pt>
                <c:pt idx="268946">
                  <c:v>6.09857</c:v>
                </c:pt>
                <c:pt idx="268947">
                  <c:v>6.09859</c:v>
                </c:pt>
                <c:pt idx="268948">
                  <c:v>6.09862</c:v>
                </c:pt>
                <c:pt idx="268949">
                  <c:v>6.09864</c:v>
                </c:pt>
                <c:pt idx="268950">
                  <c:v>6.09866</c:v>
                </c:pt>
                <c:pt idx="268951">
                  <c:v>6.09868</c:v>
                </c:pt>
                <c:pt idx="268952">
                  <c:v>6.09871</c:v>
                </c:pt>
                <c:pt idx="268953">
                  <c:v>6.09873</c:v>
                </c:pt>
                <c:pt idx="268954">
                  <c:v>6.09875</c:v>
                </c:pt>
                <c:pt idx="268955">
                  <c:v>6.09878</c:v>
                </c:pt>
                <c:pt idx="268956">
                  <c:v>6.0988</c:v>
                </c:pt>
                <c:pt idx="268957">
                  <c:v>6.09882</c:v>
                </c:pt>
                <c:pt idx="268958">
                  <c:v>6.09884</c:v>
                </c:pt>
                <c:pt idx="268959">
                  <c:v>6.09887</c:v>
                </c:pt>
                <c:pt idx="268960">
                  <c:v>6.09889</c:v>
                </c:pt>
                <c:pt idx="268961">
                  <c:v>6.09891</c:v>
                </c:pt>
                <c:pt idx="268962">
                  <c:v>6.09893</c:v>
                </c:pt>
                <c:pt idx="268963">
                  <c:v>6.09896</c:v>
                </c:pt>
                <c:pt idx="268964">
                  <c:v>6.09898</c:v>
                </c:pt>
                <c:pt idx="268965">
                  <c:v>6.099</c:v>
                </c:pt>
                <c:pt idx="268966">
                  <c:v>6.09903</c:v>
                </c:pt>
                <c:pt idx="268967">
                  <c:v>6.09905</c:v>
                </c:pt>
                <c:pt idx="268968">
                  <c:v>6.09907</c:v>
                </c:pt>
                <c:pt idx="268969">
                  <c:v>6.09909</c:v>
                </c:pt>
                <c:pt idx="268970">
                  <c:v>6.09912</c:v>
                </c:pt>
                <c:pt idx="268971">
                  <c:v>6.09914</c:v>
                </c:pt>
                <c:pt idx="268972">
                  <c:v>6.09916</c:v>
                </c:pt>
                <c:pt idx="268973">
                  <c:v>6.09918</c:v>
                </c:pt>
                <c:pt idx="268974">
                  <c:v>6.09921</c:v>
                </c:pt>
                <c:pt idx="268975">
                  <c:v>6.09923</c:v>
                </c:pt>
                <c:pt idx="268976">
                  <c:v>6.09925</c:v>
                </c:pt>
                <c:pt idx="268977">
                  <c:v>6.09927</c:v>
                </c:pt>
                <c:pt idx="268978">
                  <c:v>6.0993</c:v>
                </c:pt>
                <c:pt idx="268979">
                  <c:v>6.09932</c:v>
                </c:pt>
                <c:pt idx="268980">
                  <c:v>6.09934</c:v>
                </c:pt>
                <c:pt idx="268981">
                  <c:v>6.09936</c:v>
                </c:pt>
                <c:pt idx="268982">
                  <c:v>6.09939</c:v>
                </c:pt>
                <c:pt idx="268983">
                  <c:v>6.09941</c:v>
                </c:pt>
                <c:pt idx="268984">
                  <c:v>6.09943</c:v>
                </c:pt>
                <c:pt idx="268985">
                  <c:v>6.09946</c:v>
                </c:pt>
                <c:pt idx="268986">
                  <c:v>6.09948</c:v>
                </c:pt>
                <c:pt idx="268987">
                  <c:v>6.0995</c:v>
                </c:pt>
                <c:pt idx="268988">
                  <c:v>6.09952</c:v>
                </c:pt>
                <c:pt idx="268989">
                  <c:v>6.09955</c:v>
                </c:pt>
                <c:pt idx="268990">
                  <c:v>6.09957</c:v>
                </c:pt>
                <c:pt idx="268991">
                  <c:v>6.09959</c:v>
                </c:pt>
                <c:pt idx="268992">
                  <c:v>6.09962</c:v>
                </c:pt>
                <c:pt idx="268993">
                  <c:v>6.09964</c:v>
                </c:pt>
                <c:pt idx="268994">
                  <c:v>6.09966</c:v>
                </c:pt>
                <c:pt idx="268995">
                  <c:v>6.09968</c:v>
                </c:pt>
                <c:pt idx="268996">
                  <c:v>6.09971</c:v>
                </c:pt>
                <c:pt idx="268997">
                  <c:v>6.09973</c:v>
                </c:pt>
                <c:pt idx="268998">
                  <c:v>6.09975</c:v>
                </c:pt>
                <c:pt idx="268999">
                  <c:v>6.09977</c:v>
                </c:pt>
                <c:pt idx="269000">
                  <c:v>6.0998</c:v>
                </c:pt>
                <c:pt idx="269001">
                  <c:v>6.09982</c:v>
                </c:pt>
                <c:pt idx="269002">
                  <c:v>6.09984</c:v>
                </c:pt>
                <c:pt idx="269003">
                  <c:v>6.09986</c:v>
                </c:pt>
                <c:pt idx="269004">
                  <c:v>6.09989</c:v>
                </c:pt>
                <c:pt idx="269005">
                  <c:v>6.09991</c:v>
                </c:pt>
                <c:pt idx="269006">
                  <c:v>6.09993</c:v>
                </c:pt>
                <c:pt idx="269007">
                  <c:v>6.09995</c:v>
                </c:pt>
                <c:pt idx="269008">
                  <c:v>6.09998</c:v>
                </c:pt>
                <c:pt idx="269009">
                  <c:v>6.1</c:v>
                </c:pt>
                <c:pt idx="269010">
                  <c:v>6.10002</c:v>
                </c:pt>
                <c:pt idx="269011">
                  <c:v>6.10004</c:v>
                </c:pt>
                <c:pt idx="269012">
                  <c:v>6.10007</c:v>
                </c:pt>
                <c:pt idx="269013">
                  <c:v>6.10009</c:v>
                </c:pt>
                <c:pt idx="269014">
                  <c:v>6.10011</c:v>
                </c:pt>
                <c:pt idx="269015">
                  <c:v>6.10014</c:v>
                </c:pt>
                <c:pt idx="269016">
                  <c:v>6.10016</c:v>
                </c:pt>
                <c:pt idx="269017">
                  <c:v>6.10018</c:v>
                </c:pt>
                <c:pt idx="269018">
                  <c:v>6.1002</c:v>
                </c:pt>
                <c:pt idx="269019">
                  <c:v>6.10023</c:v>
                </c:pt>
                <c:pt idx="269020">
                  <c:v>6.10025</c:v>
                </c:pt>
                <c:pt idx="269021">
                  <c:v>6.10027</c:v>
                </c:pt>
                <c:pt idx="269022">
                  <c:v>6.1003</c:v>
                </c:pt>
                <c:pt idx="269023">
                  <c:v>6.10032</c:v>
                </c:pt>
                <c:pt idx="269024">
                  <c:v>6.10034</c:v>
                </c:pt>
                <c:pt idx="269025">
                  <c:v>6.10036</c:v>
                </c:pt>
                <c:pt idx="269026">
                  <c:v>6.10039</c:v>
                </c:pt>
                <c:pt idx="269027">
                  <c:v>6.10041</c:v>
                </c:pt>
                <c:pt idx="269028">
                  <c:v>6.10043</c:v>
                </c:pt>
                <c:pt idx="269029">
                  <c:v>6.10045</c:v>
                </c:pt>
                <c:pt idx="269030">
                  <c:v>6.10048</c:v>
                </c:pt>
                <c:pt idx="269031">
                  <c:v>6.1005</c:v>
                </c:pt>
                <c:pt idx="269032">
                  <c:v>6.10052</c:v>
                </c:pt>
                <c:pt idx="269033">
                  <c:v>6.10054</c:v>
                </c:pt>
                <c:pt idx="269034">
                  <c:v>6.10057</c:v>
                </c:pt>
                <c:pt idx="269035">
                  <c:v>6.10059</c:v>
                </c:pt>
                <c:pt idx="269036">
                  <c:v>6.10061</c:v>
                </c:pt>
                <c:pt idx="269037">
                  <c:v>6.10063</c:v>
                </c:pt>
                <c:pt idx="269038">
                  <c:v>6.10066</c:v>
                </c:pt>
                <c:pt idx="269039">
                  <c:v>6.10068</c:v>
                </c:pt>
                <c:pt idx="269040">
                  <c:v>6.1007</c:v>
                </c:pt>
                <c:pt idx="269041">
                  <c:v>6.10073</c:v>
                </c:pt>
                <c:pt idx="269042">
                  <c:v>6.10075</c:v>
                </c:pt>
                <c:pt idx="269043">
                  <c:v>6.10077</c:v>
                </c:pt>
                <c:pt idx="269044">
                  <c:v>6.10079</c:v>
                </c:pt>
                <c:pt idx="269045">
                  <c:v>6.10082</c:v>
                </c:pt>
                <c:pt idx="269046">
                  <c:v>6.10084</c:v>
                </c:pt>
                <c:pt idx="269047">
                  <c:v>6.10086</c:v>
                </c:pt>
                <c:pt idx="269048">
                  <c:v>6.10088</c:v>
                </c:pt>
                <c:pt idx="269049">
                  <c:v>6.10091</c:v>
                </c:pt>
                <c:pt idx="269050">
                  <c:v>6.10093</c:v>
                </c:pt>
                <c:pt idx="269051">
                  <c:v>6.10095</c:v>
                </c:pt>
                <c:pt idx="269052">
                  <c:v>6.10098</c:v>
                </c:pt>
                <c:pt idx="269053">
                  <c:v>6.101</c:v>
                </c:pt>
                <c:pt idx="269054">
                  <c:v>6.10102</c:v>
                </c:pt>
                <c:pt idx="269055">
                  <c:v>6.10104</c:v>
                </c:pt>
                <c:pt idx="269056">
                  <c:v>6.10107</c:v>
                </c:pt>
                <c:pt idx="269057">
                  <c:v>6.10109</c:v>
                </c:pt>
                <c:pt idx="269058">
                  <c:v>6.10111</c:v>
                </c:pt>
                <c:pt idx="269059">
                  <c:v>6.10113</c:v>
                </c:pt>
                <c:pt idx="269060">
                  <c:v>6.10116</c:v>
                </c:pt>
                <c:pt idx="269061">
                  <c:v>6.10118</c:v>
                </c:pt>
                <c:pt idx="269062">
                  <c:v>6.1012</c:v>
                </c:pt>
                <c:pt idx="269063">
                  <c:v>6.10122</c:v>
                </c:pt>
                <c:pt idx="269064">
                  <c:v>6.10125</c:v>
                </c:pt>
                <c:pt idx="269065">
                  <c:v>6.10127</c:v>
                </c:pt>
                <c:pt idx="269066">
                  <c:v>6.10129</c:v>
                </c:pt>
                <c:pt idx="269067">
                  <c:v>6.10131</c:v>
                </c:pt>
                <c:pt idx="269068">
                  <c:v>6.10134</c:v>
                </c:pt>
                <c:pt idx="269069">
                  <c:v>6.10136</c:v>
                </c:pt>
                <c:pt idx="269070">
                  <c:v>6.10138</c:v>
                </c:pt>
                <c:pt idx="269071">
                  <c:v>6.10141</c:v>
                </c:pt>
                <c:pt idx="269072">
                  <c:v>6.10143</c:v>
                </c:pt>
                <c:pt idx="269073">
                  <c:v>6.10145</c:v>
                </c:pt>
                <c:pt idx="269074">
                  <c:v>6.10147</c:v>
                </c:pt>
                <c:pt idx="269075">
                  <c:v>6.1015</c:v>
                </c:pt>
                <c:pt idx="269076">
                  <c:v>6.10152</c:v>
                </c:pt>
                <c:pt idx="269077">
                  <c:v>6.10154</c:v>
                </c:pt>
                <c:pt idx="269078">
                  <c:v>6.10156</c:v>
                </c:pt>
                <c:pt idx="269079">
                  <c:v>6.10159</c:v>
                </c:pt>
                <c:pt idx="269080">
                  <c:v>6.10161</c:v>
                </c:pt>
                <c:pt idx="269081">
                  <c:v>6.10163</c:v>
                </c:pt>
                <c:pt idx="269082">
                  <c:v>6.10166</c:v>
                </c:pt>
                <c:pt idx="269083">
                  <c:v>6.10168</c:v>
                </c:pt>
                <c:pt idx="269084">
                  <c:v>6.1017</c:v>
                </c:pt>
                <c:pt idx="269085">
                  <c:v>6.10172</c:v>
                </c:pt>
                <c:pt idx="269086">
                  <c:v>6.10175</c:v>
                </c:pt>
                <c:pt idx="269087">
                  <c:v>6.10177</c:v>
                </c:pt>
                <c:pt idx="269088">
                  <c:v>6.10179</c:v>
                </c:pt>
                <c:pt idx="269089">
                  <c:v>6.10181</c:v>
                </c:pt>
                <c:pt idx="269090">
                  <c:v>6.10184</c:v>
                </c:pt>
                <c:pt idx="269091">
                  <c:v>6.10186</c:v>
                </c:pt>
                <c:pt idx="269092">
                  <c:v>6.10188</c:v>
                </c:pt>
                <c:pt idx="269093">
                  <c:v>6.10191</c:v>
                </c:pt>
                <c:pt idx="269094">
                  <c:v>6.10193</c:v>
                </c:pt>
                <c:pt idx="269095">
                  <c:v>6.10195</c:v>
                </c:pt>
                <c:pt idx="269096">
                  <c:v>6.10197</c:v>
                </c:pt>
                <c:pt idx="269097">
                  <c:v>6.10199</c:v>
                </c:pt>
                <c:pt idx="269098">
                  <c:v>6.10202</c:v>
                </c:pt>
                <c:pt idx="269099">
                  <c:v>6.10204</c:v>
                </c:pt>
                <c:pt idx="269100">
                  <c:v>6.10206</c:v>
                </c:pt>
                <c:pt idx="269101">
                  <c:v>6.10209</c:v>
                </c:pt>
                <c:pt idx="269102">
                  <c:v>6.10211</c:v>
                </c:pt>
                <c:pt idx="269103">
                  <c:v>6.10213</c:v>
                </c:pt>
                <c:pt idx="269104">
                  <c:v>6.10215</c:v>
                </c:pt>
                <c:pt idx="269105">
                  <c:v>6.10218</c:v>
                </c:pt>
                <c:pt idx="269106">
                  <c:v>6.1022</c:v>
                </c:pt>
                <c:pt idx="269107">
                  <c:v>6.10222</c:v>
                </c:pt>
                <c:pt idx="269108">
                  <c:v>6.10224</c:v>
                </c:pt>
                <c:pt idx="269109">
                  <c:v>6.10227</c:v>
                </c:pt>
                <c:pt idx="269110">
                  <c:v>6.10229</c:v>
                </c:pt>
                <c:pt idx="269111">
                  <c:v>6.10231</c:v>
                </c:pt>
                <c:pt idx="269112">
                  <c:v>6.10234</c:v>
                </c:pt>
                <c:pt idx="269113">
                  <c:v>6.10236</c:v>
                </c:pt>
                <c:pt idx="269114">
                  <c:v>6.10238</c:v>
                </c:pt>
                <c:pt idx="269115">
                  <c:v>6.1024</c:v>
                </c:pt>
                <c:pt idx="269116">
                  <c:v>6.10243</c:v>
                </c:pt>
                <c:pt idx="269117">
                  <c:v>6.10245</c:v>
                </c:pt>
                <c:pt idx="269118">
                  <c:v>6.10247</c:v>
                </c:pt>
                <c:pt idx="269119">
                  <c:v>6.10249</c:v>
                </c:pt>
                <c:pt idx="269120">
                  <c:v>6.10252</c:v>
                </c:pt>
                <c:pt idx="269121">
                  <c:v>6.10254</c:v>
                </c:pt>
                <c:pt idx="269122">
                  <c:v>6.10256</c:v>
                </c:pt>
                <c:pt idx="269123">
                  <c:v>6.10259</c:v>
                </c:pt>
                <c:pt idx="269124">
                  <c:v>6.10261</c:v>
                </c:pt>
                <c:pt idx="269125">
                  <c:v>6.10263</c:v>
                </c:pt>
                <c:pt idx="269126">
                  <c:v>6.10265</c:v>
                </c:pt>
                <c:pt idx="269127">
                  <c:v>6.10268</c:v>
                </c:pt>
                <c:pt idx="269128">
                  <c:v>6.1027</c:v>
                </c:pt>
                <c:pt idx="269129">
                  <c:v>6.10272</c:v>
                </c:pt>
                <c:pt idx="269130">
                  <c:v>6.10274</c:v>
                </c:pt>
                <c:pt idx="269131">
                  <c:v>6.10277</c:v>
                </c:pt>
                <c:pt idx="269132">
                  <c:v>6.10279</c:v>
                </c:pt>
                <c:pt idx="269133">
                  <c:v>6.10281</c:v>
                </c:pt>
                <c:pt idx="269134">
                  <c:v>6.10283</c:v>
                </c:pt>
                <c:pt idx="269135">
                  <c:v>6.10286</c:v>
                </c:pt>
                <c:pt idx="269136">
                  <c:v>6.10288</c:v>
                </c:pt>
                <c:pt idx="269137">
                  <c:v>6.1029</c:v>
                </c:pt>
                <c:pt idx="269138">
                  <c:v>6.10292</c:v>
                </c:pt>
                <c:pt idx="269139">
                  <c:v>6.10295</c:v>
                </c:pt>
                <c:pt idx="269140">
                  <c:v>6.10297</c:v>
                </c:pt>
                <c:pt idx="269141">
                  <c:v>6.10299</c:v>
                </c:pt>
                <c:pt idx="269142">
                  <c:v>6.10302</c:v>
                </c:pt>
                <c:pt idx="269143">
                  <c:v>6.10304</c:v>
                </c:pt>
                <c:pt idx="269144">
                  <c:v>6.10306</c:v>
                </c:pt>
                <c:pt idx="269145">
                  <c:v>6.10308</c:v>
                </c:pt>
                <c:pt idx="269146">
                  <c:v>6.10311</c:v>
                </c:pt>
                <c:pt idx="269147">
                  <c:v>6.10313</c:v>
                </c:pt>
                <c:pt idx="269148">
                  <c:v>6.10315</c:v>
                </c:pt>
                <c:pt idx="269149">
                  <c:v>6.10318</c:v>
                </c:pt>
                <c:pt idx="269150">
                  <c:v>6.1032</c:v>
                </c:pt>
                <c:pt idx="269151">
                  <c:v>6.10322</c:v>
                </c:pt>
                <c:pt idx="269152">
                  <c:v>6.10324</c:v>
                </c:pt>
                <c:pt idx="269153">
                  <c:v>6.10327</c:v>
                </c:pt>
                <c:pt idx="269154">
                  <c:v>6.10329</c:v>
                </c:pt>
                <c:pt idx="269155">
                  <c:v>6.10331</c:v>
                </c:pt>
                <c:pt idx="269156">
                  <c:v>6.10333</c:v>
                </c:pt>
                <c:pt idx="269157">
                  <c:v>6.10336</c:v>
                </c:pt>
                <c:pt idx="269158">
                  <c:v>6.10338</c:v>
                </c:pt>
                <c:pt idx="269159">
                  <c:v>6.1034</c:v>
                </c:pt>
                <c:pt idx="269160">
                  <c:v>6.10342</c:v>
                </c:pt>
                <c:pt idx="269161">
                  <c:v>6.10345</c:v>
                </c:pt>
                <c:pt idx="269162">
                  <c:v>6.10347</c:v>
                </c:pt>
                <c:pt idx="269163">
                  <c:v>6.10349</c:v>
                </c:pt>
                <c:pt idx="269164">
                  <c:v>6.10351</c:v>
                </c:pt>
                <c:pt idx="269165">
                  <c:v>6.10354</c:v>
                </c:pt>
                <c:pt idx="269166">
                  <c:v>6.10356</c:v>
                </c:pt>
                <c:pt idx="269167">
                  <c:v>6.10358</c:v>
                </c:pt>
                <c:pt idx="269168">
                  <c:v>6.1036</c:v>
                </c:pt>
                <c:pt idx="269169">
                  <c:v>6.10363</c:v>
                </c:pt>
                <c:pt idx="269170">
                  <c:v>6.10365</c:v>
                </c:pt>
                <c:pt idx="269171">
                  <c:v>6.10367</c:v>
                </c:pt>
                <c:pt idx="269172">
                  <c:v>6.1037</c:v>
                </c:pt>
                <c:pt idx="269173">
                  <c:v>6.10372</c:v>
                </c:pt>
                <c:pt idx="269174">
                  <c:v>6.10374</c:v>
                </c:pt>
                <c:pt idx="269175">
                  <c:v>6.10376</c:v>
                </c:pt>
                <c:pt idx="269176">
                  <c:v>6.10379</c:v>
                </c:pt>
                <c:pt idx="269177">
                  <c:v>6.10381</c:v>
                </c:pt>
                <c:pt idx="269178">
                  <c:v>6.10383</c:v>
                </c:pt>
                <c:pt idx="269179">
                  <c:v>6.10386</c:v>
                </c:pt>
                <c:pt idx="269180">
                  <c:v>6.10388</c:v>
                </c:pt>
                <c:pt idx="269181">
                  <c:v>6.1039</c:v>
                </c:pt>
                <c:pt idx="269182">
                  <c:v>6.10392</c:v>
                </c:pt>
                <c:pt idx="269183">
                  <c:v>6.10395</c:v>
                </c:pt>
                <c:pt idx="269184">
                  <c:v>6.10397</c:v>
                </c:pt>
                <c:pt idx="269185">
                  <c:v>6.10399</c:v>
                </c:pt>
                <c:pt idx="269186">
                  <c:v>6.10401</c:v>
                </c:pt>
                <c:pt idx="269187">
                  <c:v>6.10404</c:v>
                </c:pt>
                <c:pt idx="269188">
                  <c:v>6.10406</c:v>
                </c:pt>
                <c:pt idx="269189">
                  <c:v>6.10408</c:v>
                </c:pt>
                <c:pt idx="269190">
                  <c:v>6.1041</c:v>
                </c:pt>
                <c:pt idx="269191">
                  <c:v>6.10413</c:v>
                </c:pt>
                <c:pt idx="269192">
                  <c:v>6.10415</c:v>
                </c:pt>
                <c:pt idx="269193">
                  <c:v>6.10417</c:v>
                </c:pt>
                <c:pt idx="269194">
                  <c:v>6.10419</c:v>
                </c:pt>
                <c:pt idx="269195">
                  <c:v>6.10422</c:v>
                </c:pt>
                <c:pt idx="269196">
                  <c:v>6.10424</c:v>
                </c:pt>
                <c:pt idx="269197">
                  <c:v>6.10426</c:v>
                </c:pt>
                <c:pt idx="269198">
                  <c:v>6.10429</c:v>
                </c:pt>
                <c:pt idx="269199">
                  <c:v>6.10431</c:v>
                </c:pt>
                <c:pt idx="269200">
                  <c:v>6.10433</c:v>
                </c:pt>
                <c:pt idx="269201">
                  <c:v>6.10435</c:v>
                </c:pt>
                <c:pt idx="269202">
                  <c:v>6.10438</c:v>
                </c:pt>
                <c:pt idx="269203">
                  <c:v>6.1044</c:v>
                </c:pt>
                <c:pt idx="269204">
                  <c:v>6.10442</c:v>
                </c:pt>
                <c:pt idx="269205">
                  <c:v>6.10444</c:v>
                </c:pt>
                <c:pt idx="269206">
                  <c:v>6.10447</c:v>
                </c:pt>
                <c:pt idx="269207">
                  <c:v>6.10449</c:v>
                </c:pt>
                <c:pt idx="269208">
                  <c:v>6.10451</c:v>
                </c:pt>
                <c:pt idx="269209">
                  <c:v>6.10454</c:v>
                </c:pt>
                <c:pt idx="269210">
                  <c:v>6.10456</c:v>
                </c:pt>
                <c:pt idx="269211">
                  <c:v>6.10458</c:v>
                </c:pt>
                <c:pt idx="269212">
                  <c:v>6.1046</c:v>
                </c:pt>
                <c:pt idx="269213">
                  <c:v>6.10463</c:v>
                </c:pt>
                <c:pt idx="269214">
                  <c:v>6.10465</c:v>
                </c:pt>
                <c:pt idx="269215">
                  <c:v>6.10467</c:v>
                </c:pt>
                <c:pt idx="269216">
                  <c:v>6.10469</c:v>
                </c:pt>
                <c:pt idx="269217">
                  <c:v>6.10472</c:v>
                </c:pt>
                <c:pt idx="269218">
                  <c:v>6.10474</c:v>
                </c:pt>
                <c:pt idx="269219">
                  <c:v>6.10476</c:v>
                </c:pt>
                <c:pt idx="269220">
                  <c:v>6.10478</c:v>
                </c:pt>
                <c:pt idx="269221">
                  <c:v>6.10481</c:v>
                </c:pt>
                <c:pt idx="269222">
                  <c:v>6.10483</c:v>
                </c:pt>
                <c:pt idx="269223">
                  <c:v>6.10485</c:v>
                </c:pt>
                <c:pt idx="269224">
                  <c:v>6.10487</c:v>
                </c:pt>
                <c:pt idx="269225">
                  <c:v>6.1049</c:v>
                </c:pt>
                <c:pt idx="269226">
                  <c:v>6.10492</c:v>
                </c:pt>
                <c:pt idx="269227">
                  <c:v>6.10494</c:v>
                </c:pt>
                <c:pt idx="269228">
                  <c:v>6.10497</c:v>
                </c:pt>
                <c:pt idx="269229">
                  <c:v>6.10499</c:v>
                </c:pt>
                <c:pt idx="269230">
                  <c:v>6.10501</c:v>
                </c:pt>
                <c:pt idx="269231">
                  <c:v>6.10503</c:v>
                </c:pt>
                <c:pt idx="269232">
                  <c:v>6.10506</c:v>
                </c:pt>
                <c:pt idx="269233">
                  <c:v>6.10508</c:v>
                </c:pt>
                <c:pt idx="269234">
                  <c:v>6.1051</c:v>
                </c:pt>
                <c:pt idx="269235">
                  <c:v>6.10513</c:v>
                </c:pt>
                <c:pt idx="269236">
                  <c:v>6.10515</c:v>
                </c:pt>
                <c:pt idx="269237">
                  <c:v>6.10517</c:v>
                </c:pt>
                <c:pt idx="269238">
                  <c:v>6.10519</c:v>
                </c:pt>
                <c:pt idx="269239">
                  <c:v>6.10522</c:v>
                </c:pt>
                <c:pt idx="269240">
                  <c:v>6.10524</c:v>
                </c:pt>
                <c:pt idx="269241">
                  <c:v>6.10526</c:v>
                </c:pt>
                <c:pt idx="269242">
                  <c:v>6.10528</c:v>
                </c:pt>
                <c:pt idx="269243">
                  <c:v>6.10531</c:v>
                </c:pt>
                <c:pt idx="269244">
                  <c:v>6.10533</c:v>
                </c:pt>
                <c:pt idx="269245">
                  <c:v>6.10535</c:v>
                </c:pt>
                <c:pt idx="269246">
                  <c:v>6.10537</c:v>
                </c:pt>
                <c:pt idx="269247">
                  <c:v>6.1054</c:v>
                </c:pt>
                <c:pt idx="269248">
                  <c:v>6.10542</c:v>
                </c:pt>
                <c:pt idx="269249">
                  <c:v>6.10544</c:v>
                </c:pt>
                <c:pt idx="269250">
                  <c:v>6.10546</c:v>
                </c:pt>
                <c:pt idx="269251">
                  <c:v>6.10549</c:v>
                </c:pt>
                <c:pt idx="269252">
                  <c:v>6.10551</c:v>
                </c:pt>
                <c:pt idx="269253">
                  <c:v>6.10553</c:v>
                </c:pt>
                <c:pt idx="269254">
                  <c:v>6.10556</c:v>
                </c:pt>
                <c:pt idx="269255">
                  <c:v>6.10558</c:v>
                </c:pt>
                <c:pt idx="269256">
                  <c:v>6.1056</c:v>
                </c:pt>
                <c:pt idx="269257">
                  <c:v>6.10562</c:v>
                </c:pt>
                <c:pt idx="269258">
                  <c:v>6.10565</c:v>
                </c:pt>
                <c:pt idx="269259">
                  <c:v>6.10567</c:v>
                </c:pt>
                <c:pt idx="269260">
                  <c:v>6.10569</c:v>
                </c:pt>
                <c:pt idx="269261">
                  <c:v>6.10571</c:v>
                </c:pt>
                <c:pt idx="269262">
                  <c:v>6.10574</c:v>
                </c:pt>
                <c:pt idx="269263">
                  <c:v>6.10576</c:v>
                </c:pt>
                <c:pt idx="269264">
                  <c:v>6.10578</c:v>
                </c:pt>
                <c:pt idx="269265">
                  <c:v>6.10581</c:v>
                </c:pt>
                <c:pt idx="269266">
                  <c:v>6.10583</c:v>
                </c:pt>
                <c:pt idx="269267">
                  <c:v>6.10585</c:v>
                </c:pt>
                <c:pt idx="269268">
                  <c:v>6.10587</c:v>
                </c:pt>
                <c:pt idx="269269">
                  <c:v>6.1059</c:v>
                </c:pt>
                <c:pt idx="269270">
                  <c:v>6.10592</c:v>
                </c:pt>
                <c:pt idx="269271">
                  <c:v>6.10594</c:v>
                </c:pt>
                <c:pt idx="269272">
                  <c:v>6.10596</c:v>
                </c:pt>
                <c:pt idx="269273">
                  <c:v>6.10599</c:v>
                </c:pt>
                <c:pt idx="269274">
                  <c:v>6.10601</c:v>
                </c:pt>
                <c:pt idx="269275">
                  <c:v>6.10603</c:v>
                </c:pt>
                <c:pt idx="269276">
                  <c:v>6.10605</c:v>
                </c:pt>
                <c:pt idx="269277">
                  <c:v>6.10608</c:v>
                </c:pt>
                <c:pt idx="269278">
                  <c:v>6.1061</c:v>
                </c:pt>
                <c:pt idx="269279">
                  <c:v>6.10612</c:v>
                </c:pt>
                <c:pt idx="269280">
                  <c:v>6.10614</c:v>
                </c:pt>
                <c:pt idx="269281">
                  <c:v>6.10617</c:v>
                </c:pt>
                <c:pt idx="269282">
                  <c:v>6.10619</c:v>
                </c:pt>
                <c:pt idx="269283">
                  <c:v>6.10621</c:v>
                </c:pt>
                <c:pt idx="269284">
                  <c:v>6.10624</c:v>
                </c:pt>
                <c:pt idx="269285">
                  <c:v>6.10626</c:v>
                </c:pt>
                <c:pt idx="269286">
                  <c:v>6.10628</c:v>
                </c:pt>
                <c:pt idx="269287">
                  <c:v>6.1063</c:v>
                </c:pt>
                <c:pt idx="269288">
                  <c:v>6.10633</c:v>
                </c:pt>
                <c:pt idx="269289">
                  <c:v>6.10635</c:v>
                </c:pt>
                <c:pt idx="269290">
                  <c:v>6.10637</c:v>
                </c:pt>
                <c:pt idx="269291">
                  <c:v>6.1064</c:v>
                </c:pt>
                <c:pt idx="269292">
                  <c:v>6.10642</c:v>
                </c:pt>
                <c:pt idx="269293">
                  <c:v>6.10644</c:v>
                </c:pt>
                <c:pt idx="269294">
                  <c:v>6.10646</c:v>
                </c:pt>
                <c:pt idx="269295">
                  <c:v>6.10649</c:v>
                </c:pt>
                <c:pt idx="269296">
                  <c:v>6.10651</c:v>
                </c:pt>
                <c:pt idx="269297">
                  <c:v>6.10653</c:v>
                </c:pt>
                <c:pt idx="269298">
                  <c:v>6.10655</c:v>
                </c:pt>
                <c:pt idx="269299">
                  <c:v>6.10658</c:v>
                </c:pt>
                <c:pt idx="269300">
                  <c:v>6.1066</c:v>
                </c:pt>
                <c:pt idx="269301">
                  <c:v>6.10662</c:v>
                </c:pt>
                <c:pt idx="269302">
                  <c:v>6.10664</c:v>
                </c:pt>
                <c:pt idx="269303">
                  <c:v>6.10667</c:v>
                </c:pt>
                <c:pt idx="269304">
                  <c:v>6.10669</c:v>
                </c:pt>
                <c:pt idx="269305">
                  <c:v>6.10671</c:v>
                </c:pt>
                <c:pt idx="269306">
                  <c:v>6.10673</c:v>
                </c:pt>
                <c:pt idx="269307">
                  <c:v>6.10676</c:v>
                </c:pt>
                <c:pt idx="269308">
                  <c:v>6.10678</c:v>
                </c:pt>
                <c:pt idx="269309">
                  <c:v>6.1068</c:v>
                </c:pt>
                <c:pt idx="269310">
                  <c:v>6.10682</c:v>
                </c:pt>
                <c:pt idx="269311">
                  <c:v>6.10685</c:v>
                </c:pt>
                <c:pt idx="269312">
                  <c:v>6.10687</c:v>
                </c:pt>
                <c:pt idx="269313">
                  <c:v>6.10689</c:v>
                </c:pt>
                <c:pt idx="269314">
                  <c:v>6.10692</c:v>
                </c:pt>
                <c:pt idx="269315">
                  <c:v>6.10694</c:v>
                </c:pt>
                <c:pt idx="269316">
                  <c:v>6.10696</c:v>
                </c:pt>
                <c:pt idx="269317">
                  <c:v>6.10698</c:v>
                </c:pt>
                <c:pt idx="269318">
                  <c:v>6.10701</c:v>
                </c:pt>
                <c:pt idx="269319">
                  <c:v>6.10703</c:v>
                </c:pt>
                <c:pt idx="269320">
                  <c:v>6.10705</c:v>
                </c:pt>
                <c:pt idx="269321">
                  <c:v>6.10708</c:v>
                </c:pt>
                <c:pt idx="269322">
                  <c:v>6.1071</c:v>
                </c:pt>
                <c:pt idx="269323">
                  <c:v>6.10712</c:v>
                </c:pt>
                <c:pt idx="269324">
                  <c:v>6.10714</c:v>
                </c:pt>
                <c:pt idx="269325">
                  <c:v>6.10717</c:v>
                </c:pt>
                <c:pt idx="269326">
                  <c:v>6.10719</c:v>
                </c:pt>
                <c:pt idx="269327">
                  <c:v>6.10721</c:v>
                </c:pt>
                <c:pt idx="269328">
                  <c:v>6.10723</c:v>
                </c:pt>
                <c:pt idx="269329">
                  <c:v>6.10726</c:v>
                </c:pt>
                <c:pt idx="269330">
                  <c:v>6.10728</c:v>
                </c:pt>
                <c:pt idx="269331">
                  <c:v>6.1073</c:v>
                </c:pt>
                <c:pt idx="269332">
                  <c:v>6.10732</c:v>
                </c:pt>
                <c:pt idx="269333">
                  <c:v>6.10735</c:v>
                </c:pt>
                <c:pt idx="269334">
                  <c:v>6.10737</c:v>
                </c:pt>
                <c:pt idx="269335">
                  <c:v>6.10739</c:v>
                </c:pt>
                <c:pt idx="269336">
                  <c:v>6.10741</c:v>
                </c:pt>
                <c:pt idx="269337">
                  <c:v>6.10744</c:v>
                </c:pt>
                <c:pt idx="269338">
                  <c:v>6.10746</c:v>
                </c:pt>
                <c:pt idx="269339">
                  <c:v>6.10748</c:v>
                </c:pt>
                <c:pt idx="269340">
                  <c:v>6.10751</c:v>
                </c:pt>
                <c:pt idx="269341">
                  <c:v>6.10753</c:v>
                </c:pt>
                <c:pt idx="269342">
                  <c:v>6.10755</c:v>
                </c:pt>
                <c:pt idx="269343">
                  <c:v>6.10757</c:v>
                </c:pt>
                <c:pt idx="269344">
                  <c:v>6.1076</c:v>
                </c:pt>
                <c:pt idx="269345">
                  <c:v>6.10762</c:v>
                </c:pt>
                <c:pt idx="269346">
                  <c:v>6.10764</c:v>
                </c:pt>
                <c:pt idx="269347">
                  <c:v>6.10766</c:v>
                </c:pt>
                <c:pt idx="269348">
                  <c:v>6.10769</c:v>
                </c:pt>
                <c:pt idx="269349">
                  <c:v>6.10771</c:v>
                </c:pt>
                <c:pt idx="269350">
                  <c:v>6.10773</c:v>
                </c:pt>
                <c:pt idx="269351">
                  <c:v>6.10776</c:v>
                </c:pt>
                <c:pt idx="269352">
                  <c:v>6.10778</c:v>
                </c:pt>
                <c:pt idx="269353">
                  <c:v>6.1078</c:v>
                </c:pt>
                <c:pt idx="269354">
                  <c:v>6.10782</c:v>
                </c:pt>
                <c:pt idx="269355">
                  <c:v>6.10785</c:v>
                </c:pt>
                <c:pt idx="269356">
                  <c:v>6.10787</c:v>
                </c:pt>
                <c:pt idx="269357">
                  <c:v>6.10789</c:v>
                </c:pt>
                <c:pt idx="269358">
                  <c:v>6.10791</c:v>
                </c:pt>
                <c:pt idx="269359">
                  <c:v>6.10794</c:v>
                </c:pt>
                <c:pt idx="269360">
                  <c:v>6.10796</c:v>
                </c:pt>
                <c:pt idx="269361">
                  <c:v>6.10798</c:v>
                </c:pt>
                <c:pt idx="269362">
                  <c:v>6.10801</c:v>
                </c:pt>
                <c:pt idx="269363">
                  <c:v>6.10803</c:v>
                </c:pt>
                <c:pt idx="269364">
                  <c:v>6.10805</c:v>
                </c:pt>
                <c:pt idx="269365">
                  <c:v>6.10807</c:v>
                </c:pt>
                <c:pt idx="269366">
                  <c:v>6.10809</c:v>
                </c:pt>
                <c:pt idx="269367">
                  <c:v>6.10812</c:v>
                </c:pt>
                <c:pt idx="269368">
                  <c:v>6.10814</c:v>
                </c:pt>
                <c:pt idx="269369">
                  <c:v>6.10816</c:v>
                </c:pt>
                <c:pt idx="269370">
                  <c:v>6.10819</c:v>
                </c:pt>
                <c:pt idx="269371">
                  <c:v>6.10821</c:v>
                </c:pt>
                <c:pt idx="269372">
                  <c:v>6.10823</c:v>
                </c:pt>
                <c:pt idx="269373">
                  <c:v>6.10825</c:v>
                </c:pt>
                <c:pt idx="269374">
                  <c:v>6.10828</c:v>
                </c:pt>
                <c:pt idx="269375">
                  <c:v>6.1083</c:v>
                </c:pt>
                <c:pt idx="269376">
                  <c:v>6.10832</c:v>
                </c:pt>
                <c:pt idx="269377">
                  <c:v>6.10834</c:v>
                </c:pt>
                <c:pt idx="269378">
                  <c:v>6.10837</c:v>
                </c:pt>
                <c:pt idx="269379">
                  <c:v>6.10839</c:v>
                </c:pt>
                <c:pt idx="269380">
                  <c:v>6.10841</c:v>
                </c:pt>
                <c:pt idx="269381">
                  <c:v>6.10844</c:v>
                </c:pt>
                <c:pt idx="269382">
                  <c:v>6.10846</c:v>
                </c:pt>
                <c:pt idx="269383">
                  <c:v>6.10848</c:v>
                </c:pt>
                <c:pt idx="269384">
                  <c:v>6.1085</c:v>
                </c:pt>
                <c:pt idx="269385">
                  <c:v>6.10853</c:v>
                </c:pt>
                <c:pt idx="269386">
                  <c:v>6.10855</c:v>
                </c:pt>
                <c:pt idx="269387">
                  <c:v>6.10857</c:v>
                </c:pt>
                <c:pt idx="269388">
                  <c:v>6.10859</c:v>
                </c:pt>
                <c:pt idx="269389">
                  <c:v>6.10862</c:v>
                </c:pt>
                <c:pt idx="269390">
                  <c:v>6.10864</c:v>
                </c:pt>
                <c:pt idx="269391">
                  <c:v>6.10866</c:v>
                </c:pt>
                <c:pt idx="269392">
                  <c:v>6.10869</c:v>
                </c:pt>
                <c:pt idx="269393">
                  <c:v>6.10871</c:v>
                </c:pt>
                <c:pt idx="269394">
                  <c:v>6.10873</c:v>
                </c:pt>
                <c:pt idx="269395">
                  <c:v>6.10875</c:v>
                </c:pt>
                <c:pt idx="269396">
                  <c:v>6.10878</c:v>
                </c:pt>
                <c:pt idx="269397">
                  <c:v>6.1088</c:v>
                </c:pt>
                <c:pt idx="269398">
                  <c:v>6.10882</c:v>
                </c:pt>
                <c:pt idx="269399">
                  <c:v>6.10884</c:v>
                </c:pt>
                <c:pt idx="269400">
                  <c:v>6.10887</c:v>
                </c:pt>
                <c:pt idx="269401">
                  <c:v>6.10889</c:v>
                </c:pt>
                <c:pt idx="269402">
                  <c:v>6.10891</c:v>
                </c:pt>
                <c:pt idx="269403">
                  <c:v>6.10893</c:v>
                </c:pt>
                <c:pt idx="269404">
                  <c:v>6.10896</c:v>
                </c:pt>
                <c:pt idx="269405">
                  <c:v>6.10898</c:v>
                </c:pt>
                <c:pt idx="269406">
                  <c:v>6.109</c:v>
                </c:pt>
                <c:pt idx="269407">
                  <c:v>6.10902</c:v>
                </c:pt>
                <c:pt idx="269408">
                  <c:v>6.10905</c:v>
                </c:pt>
                <c:pt idx="269409">
                  <c:v>6.10907</c:v>
                </c:pt>
                <c:pt idx="269410">
                  <c:v>6.10909</c:v>
                </c:pt>
                <c:pt idx="269411">
                  <c:v>6.10912</c:v>
                </c:pt>
                <c:pt idx="269412">
                  <c:v>6.10914</c:v>
                </c:pt>
                <c:pt idx="269413">
                  <c:v>6.10916</c:v>
                </c:pt>
                <c:pt idx="269414">
                  <c:v>6.10918</c:v>
                </c:pt>
                <c:pt idx="269415">
                  <c:v>6.10921</c:v>
                </c:pt>
                <c:pt idx="269416">
                  <c:v>6.10923</c:v>
                </c:pt>
                <c:pt idx="269417">
                  <c:v>6.10925</c:v>
                </c:pt>
                <c:pt idx="269418">
                  <c:v>6.10927</c:v>
                </c:pt>
                <c:pt idx="269419">
                  <c:v>6.1093</c:v>
                </c:pt>
                <c:pt idx="269420">
                  <c:v>6.10932</c:v>
                </c:pt>
                <c:pt idx="269421">
                  <c:v>6.10934</c:v>
                </c:pt>
                <c:pt idx="269422">
                  <c:v>6.10937</c:v>
                </c:pt>
                <c:pt idx="269423">
                  <c:v>6.10939</c:v>
                </c:pt>
                <c:pt idx="269424">
                  <c:v>6.10941</c:v>
                </c:pt>
                <c:pt idx="269425">
                  <c:v>6.10943</c:v>
                </c:pt>
                <c:pt idx="269426">
                  <c:v>6.10946</c:v>
                </c:pt>
                <c:pt idx="269427">
                  <c:v>6.10948</c:v>
                </c:pt>
                <c:pt idx="269428">
                  <c:v>6.1095</c:v>
                </c:pt>
                <c:pt idx="269429">
                  <c:v>6.10952</c:v>
                </c:pt>
                <c:pt idx="269430">
                  <c:v>6.10955</c:v>
                </c:pt>
                <c:pt idx="269431">
                  <c:v>6.10957</c:v>
                </c:pt>
                <c:pt idx="269432">
                  <c:v>6.10959</c:v>
                </c:pt>
                <c:pt idx="269433">
                  <c:v>6.10961</c:v>
                </c:pt>
                <c:pt idx="269434">
                  <c:v>6.10964</c:v>
                </c:pt>
                <c:pt idx="269435">
                  <c:v>6.10966</c:v>
                </c:pt>
                <c:pt idx="269436">
                  <c:v>6.10968</c:v>
                </c:pt>
                <c:pt idx="269437">
                  <c:v>6.1097</c:v>
                </c:pt>
                <c:pt idx="269438">
                  <c:v>6.10973</c:v>
                </c:pt>
                <c:pt idx="269439">
                  <c:v>6.10975</c:v>
                </c:pt>
                <c:pt idx="269440">
                  <c:v>6.10977</c:v>
                </c:pt>
                <c:pt idx="269441">
                  <c:v>6.1098</c:v>
                </c:pt>
                <c:pt idx="269442">
                  <c:v>6.10982</c:v>
                </c:pt>
                <c:pt idx="269443">
                  <c:v>6.10984</c:v>
                </c:pt>
                <c:pt idx="269444">
                  <c:v>6.10986</c:v>
                </c:pt>
                <c:pt idx="269445">
                  <c:v>6.10989</c:v>
                </c:pt>
                <c:pt idx="269446">
                  <c:v>6.10991</c:v>
                </c:pt>
                <c:pt idx="269447">
                  <c:v>6.10993</c:v>
                </c:pt>
                <c:pt idx="269448">
                  <c:v>6.10996</c:v>
                </c:pt>
                <c:pt idx="269449">
                  <c:v>6.10998</c:v>
                </c:pt>
                <c:pt idx="269450">
                  <c:v>6.11</c:v>
                </c:pt>
                <c:pt idx="269451">
                  <c:v>6.11002</c:v>
                </c:pt>
                <c:pt idx="269452">
                  <c:v>6.11005</c:v>
                </c:pt>
                <c:pt idx="269453">
                  <c:v>6.11007</c:v>
                </c:pt>
                <c:pt idx="269454">
                  <c:v>6.11009</c:v>
                </c:pt>
                <c:pt idx="269455">
                  <c:v>6.11011</c:v>
                </c:pt>
                <c:pt idx="269456">
                  <c:v>6.11014</c:v>
                </c:pt>
                <c:pt idx="269457">
                  <c:v>6.11016</c:v>
                </c:pt>
                <c:pt idx="269458">
                  <c:v>6.11018</c:v>
                </c:pt>
                <c:pt idx="269459">
                  <c:v>6.1102</c:v>
                </c:pt>
                <c:pt idx="269460">
                  <c:v>6.11023</c:v>
                </c:pt>
                <c:pt idx="269461">
                  <c:v>6.11025</c:v>
                </c:pt>
                <c:pt idx="269462">
                  <c:v>6.11027</c:v>
                </c:pt>
                <c:pt idx="269463">
                  <c:v>6.11029</c:v>
                </c:pt>
                <c:pt idx="269464">
                  <c:v>6.11032</c:v>
                </c:pt>
                <c:pt idx="269465">
                  <c:v>6.11034</c:v>
                </c:pt>
                <c:pt idx="269466">
                  <c:v>6.11036</c:v>
                </c:pt>
                <c:pt idx="269467">
                  <c:v>6.11038</c:v>
                </c:pt>
                <c:pt idx="269468">
                  <c:v>6.11041</c:v>
                </c:pt>
                <c:pt idx="269469">
                  <c:v>6.11043</c:v>
                </c:pt>
                <c:pt idx="269470">
                  <c:v>6.11045</c:v>
                </c:pt>
                <c:pt idx="269471">
                  <c:v>6.11048</c:v>
                </c:pt>
                <c:pt idx="269472">
                  <c:v>6.1105</c:v>
                </c:pt>
                <c:pt idx="269473">
                  <c:v>6.11052</c:v>
                </c:pt>
                <c:pt idx="269474">
                  <c:v>6.11054</c:v>
                </c:pt>
                <c:pt idx="269475">
                  <c:v>6.11057</c:v>
                </c:pt>
                <c:pt idx="269476">
                  <c:v>6.11059</c:v>
                </c:pt>
                <c:pt idx="269477">
                  <c:v>6.11061</c:v>
                </c:pt>
                <c:pt idx="269478">
                  <c:v>6.11064</c:v>
                </c:pt>
                <c:pt idx="269479">
                  <c:v>6.11066</c:v>
                </c:pt>
                <c:pt idx="269480">
                  <c:v>6.11068</c:v>
                </c:pt>
                <c:pt idx="269481">
                  <c:v>6.1107</c:v>
                </c:pt>
                <c:pt idx="269482">
                  <c:v>6.11073</c:v>
                </c:pt>
                <c:pt idx="269483">
                  <c:v>6.11075</c:v>
                </c:pt>
                <c:pt idx="269484">
                  <c:v>6.11077</c:v>
                </c:pt>
                <c:pt idx="269485">
                  <c:v>6.11079</c:v>
                </c:pt>
                <c:pt idx="269486">
                  <c:v>6.11082</c:v>
                </c:pt>
                <c:pt idx="269487">
                  <c:v>6.11084</c:v>
                </c:pt>
                <c:pt idx="269488">
                  <c:v>6.11086</c:v>
                </c:pt>
                <c:pt idx="269489">
                  <c:v>6.11088</c:v>
                </c:pt>
                <c:pt idx="269490">
                  <c:v>6.11091</c:v>
                </c:pt>
                <c:pt idx="269491">
                  <c:v>6.11093</c:v>
                </c:pt>
                <c:pt idx="269492">
                  <c:v>6.11095</c:v>
                </c:pt>
                <c:pt idx="269493">
                  <c:v>6.11097</c:v>
                </c:pt>
                <c:pt idx="269494">
                  <c:v>6.111</c:v>
                </c:pt>
                <c:pt idx="269495">
                  <c:v>6.11102</c:v>
                </c:pt>
                <c:pt idx="269496">
                  <c:v>6.11104</c:v>
                </c:pt>
                <c:pt idx="269497">
                  <c:v>6.11107</c:v>
                </c:pt>
                <c:pt idx="269498">
                  <c:v>6.11109</c:v>
                </c:pt>
                <c:pt idx="269499">
                  <c:v>6.11111</c:v>
                </c:pt>
                <c:pt idx="269500">
                  <c:v>6.11113</c:v>
                </c:pt>
                <c:pt idx="269501">
                  <c:v>6.11116</c:v>
                </c:pt>
                <c:pt idx="269502">
                  <c:v>6.11118</c:v>
                </c:pt>
                <c:pt idx="269503">
                  <c:v>6.1112</c:v>
                </c:pt>
                <c:pt idx="269504">
                  <c:v>6.11122</c:v>
                </c:pt>
                <c:pt idx="269505">
                  <c:v>6.11125</c:v>
                </c:pt>
                <c:pt idx="269506">
                  <c:v>6.11127</c:v>
                </c:pt>
                <c:pt idx="269507">
                  <c:v>6.11129</c:v>
                </c:pt>
                <c:pt idx="269508">
                  <c:v>6.11132</c:v>
                </c:pt>
                <c:pt idx="269509">
                  <c:v>6.11134</c:v>
                </c:pt>
                <c:pt idx="269510">
                  <c:v>6.11136</c:v>
                </c:pt>
                <c:pt idx="269511">
                  <c:v>6.11138</c:v>
                </c:pt>
                <c:pt idx="269512">
                  <c:v>6.11141</c:v>
                </c:pt>
                <c:pt idx="269513">
                  <c:v>6.11143</c:v>
                </c:pt>
                <c:pt idx="269514">
                  <c:v>6.11145</c:v>
                </c:pt>
                <c:pt idx="269515">
                  <c:v>6.11147</c:v>
                </c:pt>
                <c:pt idx="269516">
                  <c:v>6.1115</c:v>
                </c:pt>
                <c:pt idx="269517">
                  <c:v>6.11152</c:v>
                </c:pt>
                <c:pt idx="269518">
                  <c:v>6.11154</c:v>
                </c:pt>
                <c:pt idx="269519">
                  <c:v>6.11156</c:v>
                </c:pt>
                <c:pt idx="269520">
                  <c:v>6.11159</c:v>
                </c:pt>
                <c:pt idx="269521">
                  <c:v>6.11161</c:v>
                </c:pt>
                <c:pt idx="269522">
                  <c:v>6.11163</c:v>
                </c:pt>
                <c:pt idx="269523">
                  <c:v>6.11165</c:v>
                </c:pt>
                <c:pt idx="269524">
                  <c:v>6.11168</c:v>
                </c:pt>
                <c:pt idx="269525">
                  <c:v>6.1117</c:v>
                </c:pt>
                <c:pt idx="269526">
                  <c:v>6.11172</c:v>
                </c:pt>
                <c:pt idx="269527">
                  <c:v>6.11175</c:v>
                </c:pt>
                <c:pt idx="269528">
                  <c:v>6.11177</c:v>
                </c:pt>
                <c:pt idx="269529">
                  <c:v>6.11179</c:v>
                </c:pt>
                <c:pt idx="269530">
                  <c:v>6.11181</c:v>
                </c:pt>
                <c:pt idx="269531">
                  <c:v>6.11184</c:v>
                </c:pt>
                <c:pt idx="269532">
                  <c:v>6.11186</c:v>
                </c:pt>
                <c:pt idx="269533">
                  <c:v>6.11188</c:v>
                </c:pt>
                <c:pt idx="269534">
                  <c:v>6.11191</c:v>
                </c:pt>
                <c:pt idx="269535">
                  <c:v>6.11193</c:v>
                </c:pt>
                <c:pt idx="269536">
                  <c:v>6.11195</c:v>
                </c:pt>
                <c:pt idx="269537">
                  <c:v>6.11197</c:v>
                </c:pt>
                <c:pt idx="269538">
                  <c:v>6.112</c:v>
                </c:pt>
                <c:pt idx="269539">
                  <c:v>6.11202</c:v>
                </c:pt>
                <c:pt idx="269540">
                  <c:v>6.11204</c:v>
                </c:pt>
                <c:pt idx="269541">
                  <c:v>6.11206</c:v>
                </c:pt>
                <c:pt idx="269542">
                  <c:v>6.11209</c:v>
                </c:pt>
                <c:pt idx="269543">
                  <c:v>6.11211</c:v>
                </c:pt>
                <c:pt idx="269544">
                  <c:v>6.11213</c:v>
                </c:pt>
                <c:pt idx="269545">
                  <c:v>6.11215</c:v>
                </c:pt>
                <c:pt idx="269546">
                  <c:v>6.11218</c:v>
                </c:pt>
                <c:pt idx="269547">
                  <c:v>6.1122</c:v>
                </c:pt>
                <c:pt idx="269548">
                  <c:v>6.11222</c:v>
                </c:pt>
                <c:pt idx="269549">
                  <c:v>6.11224</c:v>
                </c:pt>
                <c:pt idx="269550">
                  <c:v>6.11227</c:v>
                </c:pt>
                <c:pt idx="269551">
                  <c:v>6.11229</c:v>
                </c:pt>
                <c:pt idx="269552">
                  <c:v>6.11231</c:v>
                </c:pt>
                <c:pt idx="269553">
                  <c:v>6.11234</c:v>
                </c:pt>
                <c:pt idx="269554">
                  <c:v>6.11236</c:v>
                </c:pt>
                <c:pt idx="269555">
                  <c:v>6.11238</c:v>
                </c:pt>
                <c:pt idx="269556">
                  <c:v>6.1124</c:v>
                </c:pt>
                <c:pt idx="269557">
                  <c:v>6.11243</c:v>
                </c:pt>
                <c:pt idx="269558">
                  <c:v>6.11245</c:v>
                </c:pt>
                <c:pt idx="269559">
                  <c:v>6.11247</c:v>
                </c:pt>
                <c:pt idx="269560">
                  <c:v>6.11249</c:v>
                </c:pt>
                <c:pt idx="269561">
                  <c:v>6.11252</c:v>
                </c:pt>
                <c:pt idx="269562">
                  <c:v>6.11254</c:v>
                </c:pt>
                <c:pt idx="269563">
                  <c:v>6.11256</c:v>
                </c:pt>
                <c:pt idx="269564">
                  <c:v>6.11259</c:v>
                </c:pt>
                <c:pt idx="269565">
                  <c:v>6.11261</c:v>
                </c:pt>
                <c:pt idx="269566">
                  <c:v>6.11263</c:v>
                </c:pt>
                <c:pt idx="269567">
                  <c:v>6.11265</c:v>
                </c:pt>
                <c:pt idx="269568">
                  <c:v>6.11268</c:v>
                </c:pt>
                <c:pt idx="269569">
                  <c:v>6.1127</c:v>
                </c:pt>
                <c:pt idx="269570">
                  <c:v>6.11272</c:v>
                </c:pt>
                <c:pt idx="269571">
                  <c:v>6.11274</c:v>
                </c:pt>
                <c:pt idx="269572">
                  <c:v>6.11277</c:v>
                </c:pt>
                <c:pt idx="269573">
                  <c:v>6.11279</c:v>
                </c:pt>
                <c:pt idx="269574">
                  <c:v>6.11281</c:v>
                </c:pt>
                <c:pt idx="269575">
                  <c:v>6.11283</c:v>
                </c:pt>
                <c:pt idx="269576">
                  <c:v>6.11286</c:v>
                </c:pt>
                <c:pt idx="269577">
                  <c:v>6.11288</c:v>
                </c:pt>
                <c:pt idx="269578">
                  <c:v>6.1129</c:v>
                </c:pt>
                <c:pt idx="269579">
                  <c:v>6.11292</c:v>
                </c:pt>
                <c:pt idx="269580">
                  <c:v>6.11295</c:v>
                </c:pt>
                <c:pt idx="269581">
                  <c:v>6.11297</c:v>
                </c:pt>
                <c:pt idx="269582">
                  <c:v>6.11299</c:v>
                </c:pt>
                <c:pt idx="269583">
                  <c:v>6.11302</c:v>
                </c:pt>
                <c:pt idx="269584">
                  <c:v>6.11304</c:v>
                </c:pt>
                <c:pt idx="269585">
                  <c:v>6.11306</c:v>
                </c:pt>
                <c:pt idx="269586">
                  <c:v>6.11308</c:v>
                </c:pt>
                <c:pt idx="269587">
                  <c:v>6.11311</c:v>
                </c:pt>
                <c:pt idx="269588">
                  <c:v>6.11313</c:v>
                </c:pt>
                <c:pt idx="269589">
                  <c:v>6.11315</c:v>
                </c:pt>
                <c:pt idx="269590">
                  <c:v>6.11318</c:v>
                </c:pt>
                <c:pt idx="269591">
                  <c:v>6.1132</c:v>
                </c:pt>
                <c:pt idx="269592">
                  <c:v>6.11322</c:v>
                </c:pt>
                <c:pt idx="269593">
                  <c:v>6.11324</c:v>
                </c:pt>
                <c:pt idx="269594">
                  <c:v>6.11327</c:v>
                </c:pt>
                <c:pt idx="269595">
                  <c:v>6.11329</c:v>
                </c:pt>
                <c:pt idx="269596">
                  <c:v>6.11331</c:v>
                </c:pt>
                <c:pt idx="269597">
                  <c:v>6.11333</c:v>
                </c:pt>
                <c:pt idx="269598">
                  <c:v>6.11336</c:v>
                </c:pt>
                <c:pt idx="269599">
                  <c:v>6.11338</c:v>
                </c:pt>
                <c:pt idx="269600">
                  <c:v>6.1134</c:v>
                </c:pt>
                <c:pt idx="269601">
                  <c:v>6.11342</c:v>
                </c:pt>
                <c:pt idx="269602">
                  <c:v>6.11345</c:v>
                </c:pt>
                <c:pt idx="269603">
                  <c:v>6.11347</c:v>
                </c:pt>
                <c:pt idx="269604">
                  <c:v>6.11349</c:v>
                </c:pt>
                <c:pt idx="269605">
                  <c:v>6.11351</c:v>
                </c:pt>
                <c:pt idx="269606">
                  <c:v>6.11354</c:v>
                </c:pt>
                <c:pt idx="269607">
                  <c:v>6.11356</c:v>
                </c:pt>
                <c:pt idx="269608">
                  <c:v>6.11358</c:v>
                </c:pt>
                <c:pt idx="269609">
                  <c:v>6.1136</c:v>
                </c:pt>
                <c:pt idx="269610">
                  <c:v>6.11363</c:v>
                </c:pt>
                <c:pt idx="269611">
                  <c:v>6.11365</c:v>
                </c:pt>
                <c:pt idx="269612">
                  <c:v>6.11367</c:v>
                </c:pt>
                <c:pt idx="269613">
                  <c:v>6.1137</c:v>
                </c:pt>
                <c:pt idx="269614">
                  <c:v>6.11372</c:v>
                </c:pt>
                <c:pt idx="269615">
                  <c:v>6.11374</c:v>
                </c:pt>
                <c:pt idx="269616">
                  <c:v>6.11376</c:v>
                </c:pt>
                <c:pt idx="269617">
                  <c:v>6.11379</c:v>
                </c:pt>
                <c:pt idx="269618">
                  <c:v>6.11381</c:v>
                </c:pt>
                <c:pt idx="269619">
                  <c:v>6.11383</c:v>
                </c:pt>
                <c:pt idx="269620">
                  <c:v>6.11386</c:v>
                </c:pt>
                <c:pt idx="269621">
                  <c:v>6.11388</c:v>
                </c:pt>
                <c:pt idx="269622">
                  <c:v>6.1139</c:v>
                </c:pt>
                <c:pt idx="269623">
                  <c:v>6.11392</c:v>
                </c:pt>
                <c:pt idx="269624">
                  <c:v>6.11395</c:v>
                </c:pt>
                <c:pt idx="269625">
                  <c:v>6.11397</c:v>
                </c:pt>
                <c:pt idx="269626">
                  <c:v>6.11399</c:v>
                </c:pt>
                <c:pt idx="269627">
                  <c:v>6.11401</c:v>
                </c:pt>
                <c:pt idx="269628">
                  <c:v>6.11404</c:v>
                </c:pt>
                <c:pt idx="269629">
                  <c:v>6.11406</c:v>
                </c:pt>
                <c:pt idx="269630">
                  <c:v>6.11408</c:v>
                </c:pt>
                <c:pt idx="269631">
                  <c:v>6.1141</c:v>
                </c:pt>
                <c:pt idx="269632">
                  <c:v>6.11413</c:v>
                </c:pt>
                <c:pt idx="269633">
                  <c:v>6.11415</c:v>
                </c:pt>
                <c:pt idx="269634">
                  <c:v>6.11417</c:v>
                </c:pt>
                <c:pt idx="269635">
                  <c:v>6.11419</c:v>
                </c:pt>
                <c:pt idx="269636">
                  <c:v>6.11422</c:v>
                </c:pt>
                <c:pt idx="269637">
                  <c:v>6.11424</c:v>
                </c:pt>
                <c:pt idx="269638">
                  <c:v>6.11426</c:v>
                </c:pt>
                <c:pt idx="269639">
                  <c:v>6.11429</c:v>
                </c:pt>
                <c:pt idx="269640">
                  <c:v>6.11431</c:v>
                </c:pt>
                <c:pt idx="269641">
                  <c:v>6.11433</c:v>
                </c:pt>
                <c:pt idx="269642">
                  <c:v>6.11435</c:v>
                </c:pt>
                <c:pt idx="269643">
                  <c:v>6.11438</c:v>
                </c:pt>
                <c:pt idx="269644">
                  <c:v>6.1144</c:v>
                </c:pt>
                <c:pt idx="269645">
                  <c:v>6.11442</c:v>
                </c:pt>
                <c:pt idx="269646">
                  <c:v>6.11444</c:v>
                </c:pt>
                <c:pt idx="269647">
                  <c:v>6.11447</c:v>
                </c:pt>
                <c:pt idx="269648">
                  <c:v>6.11449</c:v>
                </c:pt>
                <c:pt idx="269649">
                  <c:v>6.11451</c:v>
                </c:pt>
                <c:pt idx="269650">
                  <c:v>6.11454</c:v>
                </c:pt>
                <c:pt idx="269651">
                  <c:v>6.11456</c:v>
                </c:pt>
                <c:pt idx="269652">
                  <c:v>6.11458</c:v>
                </c:pt>
                <c:pt idx="269653">
                  <c:v>6.1146</c:v>
                </c:pt>
                <c:pt idx="269654">
                  <c:v>6.11463</c:v>
                </c:pt>
                <c:pt idx="269655">
                  <c:v>6.11465</c:v>
                </c:pt>
                <c:pt idx="269656">
                  <c:v>6.11467</c:v>
                </c:pt>
                <c:pt idx="269657">
                  <c:v>6.11469</c:v>
                </c:pt>
                <c:pt idx="269658">
                  <c:v>6.11472</c:v>
                </c:pt>
                <c:pt idx="269659">
                  <c:v>6.11474</c:v>
                </c:pt>
                <c:pt idx="269660">
                  <c:v>6.11476</c:v>
                </c:pt>
                <c:pt idx="269661">
                  <c:v>6.11479</c:v>
                </c:pt>
                <c:pt idx="269662">
                  <c:v>6.11481</c:v>
                </c:pt>
                <c:pt idx="269663">
                  <c:v>6.11483</c:v>
                </c:pt>
                <c:pt idx="269664">
                  <c:v>6.11485</c:v>
                </c:pt>
                <c:pt idx="269665">
                  <c:v>6.11487</c:v>
                </c:pt>
                <c:pt idx="269666">
                  <c:v>6.1149</c:v>
                </c:pt>
                <c:pt idx="269667">
                  <c:v>6.11492</c:v>
                </c:pt>
                <c:pt idx="269668">
                  <c:v>6.11494</c:v>
                </c:pt>
                <c:pt idx="269669">
                  <c:v>6.11497</c:v>
                </c:pt>
                <c:pt idx="269670">
                  <c:v>6.11499</c:v>
                </c:pt>
                <c:pt idx="269671">
                  <c:v>6.11501</c:v>
                </c:pt>
                <c:pt idx="269672">
                  <c:v>6.11503</c:v>
                </c:pt>
                <c:pt idx="269673">
                  <c:v>6.11506</c:v>
                </c:pt>
                <c:pt idx="269674">
                  <c:v>6.11508</c:v>
                </c:pt>
                <c:pt idx="269675">
                  <c:v>6.1151</c:v>
                </c:pt>
                <c:pt idx="269676">
                  <c:v>6.11512</c:v>
                </c:pt>
                <c:pt idx="269677">
                  <c:v>6.11515</c:v>
                </c:pt>
                <c:pt idx="269678">
                  <c:v>6.11517</c:v>
                </c:pt>
                <c:pt idx="269679">
                  <c:v>6.11519</c:v>
                </c:pt>
                <c:pt idx="269680">
                  <c:v>6.11522</c:v>
                </c:pt>
                <c:pt idx="269681">
                  <c:v>6.11524</c:v>
                </c:pt>
                <c:pt idx="269682">
                  <c:v>6.11526</c:v>
                </c:pt>
                <c:pt idx="269683">
                  <c:v>6.11528</c:v>
                </c:pt>
                <c:pt idx="269684">
                  <c:v>6.11531</c:v>
                </c:pt>
                <c:pt idx="269685">
                  <c:v>6.11533</c:v>
                </c:pt>
                <c:pt idx="269686">
                  <c:v>6.11535</c:v>
                </c:pt>
                <c:pt idx="269687">
                  <c:v>6.11537</c:v>
                </c:pt>
                <c:pt idx="269688">
                  <c:v>6.1154</c:v>
                </c:pt>
                <c:pt idx="269689">
                  <c:v>6.11542</c:v>
                </c:pt>
                <c:pt idx="269690">
                  <c:v>6.11544</c:v>
                </c:pt>
                <c:pt idx="269691">
                  <c:v>6.11547</c:v>
                </c:pt>
                <c:pt idx="269692">
                  <c:v>6.11549</c:v>
                </c:pt>
                <c:pt idx="269693">
                  <c:v>6.11551</c:v>
                </c:pt>
                <c:pt idx="269694">
                  <c:v>6.11553</c:v>
                </c:pt>
                <c:pt idx="269695">
                  <c:v>6.11556</c:v>
                </c:pt>
                <c:pt idx="269696">
                  <c:v>6.11558</c:v>
                </c:pt>
                <c:pt idx="269697">
                  <c:v>6.1156</c:v>
                </c:pt>
                <c:pt idx="269698">
                  <c:v>6.11562</c:v>
                </c:pt>
                <c:pt idx="269699">
                  <c:v>6.11565</c:v>
                </c:pt>
                <c:pt idx="269700">
                  <c:v>6.11567</c:v>
                </c:pt>
                <c:pt idx="269701">
                  <c:v>6.11569</c:v>
                </c:pt>
                <c:pt idx="269702">
                  <c:v>6.11571</c:v>
                </c:pt>
                <c:pt idx="269703">
                  <c:v>6.11574</c:v>
                </c:pt>
                <c:pt idx="269704">
                  <c:v>6.11576</c:v>
                </c:pt>
                <c:pt idx="269705">
                  <c:v>6.11578</c:v>
                </c:pt>
                <c:pt idx="269706">
                  <c:v>6.1158</c:v>
                </c:pt>
                <c:pt idx="269707">
                  <c:v>6.11583</c:v>
                </c:pt>
                <c:pt idx="269708">
                  <c:v>6.11585</c:v>
                </c:pt>
                <c:pt idx="269709">
                  <c:v>6.11587</c:v>
                </c:pt>
                <c:pt idx="269710">
                  <c:v>6.1159</c:v>
                </c:pt>
                <c:pt idx="269711">
                  <c:v>6.11592</c:v>
                </c:pt>
                <c:pt idx="269712">
                  <c:v>6.11594</c:v>
                </c:pt>
                <c:pt idx="269713">
                  <c:v>6.11596</c:v>
                </c:pt>
                <c:pt idx="269714">
                  <c:v>6.11599</c:v>
                </c:pt>
                <c:pt idx="269715">
                  <c:v>6.11601</c:v>
                </c:pt>
                <c:pt idx="269716">
                  <c:v>6.11603</c:v>
                </c:pt>
                <c:pt idx="269717">
                  <c:v>6.11605</c:v>
                </c:pt>
                <c:pt idx="269718">
                  <c:v>6.11608</c:v>
                </c:pt>
                <c:pt idx="269719">
                  <c:v>6.1161</c:v>
                </c:pt>
                <c:pt idx="269720">
                  <c:v>6.11612</c:v>
                </c:pt>
                <c:pt idx="269721">
                  <c:v>6.11615</c:v>
                </c:pt>
                <c:pt idx="269722">
                  <c:v>6.11617</c:v>
                </c:pt>
                <c:pt idx="269723">
                  <c:v>6.11619</c:v>
                </c:pt>
                <c:pt idx="269724">
                  <c:v>6.11621</c:v>
                </c:pt>
                <c:pt idx="269725">
                  <c:v>6.11624</c:v>
                </c:pt>
                <c:pt idx="269726">
                  <c:v>6.11626</c:v>
                </c:pt>
                <c:pt idx="269727">
                  <c:v>6.11628</c:v>
                </c:pt>
                <c:pt idx="269728">
                  <c:v>6.1163</c:v>
                </c:pt>
                <c:pt idx="269729">
                  <c:v>6.11633</c:v>
                </c:pt>
                <c:pt idx="269730">
                  <c:v>6.11635</c:v>
                </c:pt>
                <c:pt idx="269731">
                  <c:v>6.11637</c:v>
                </c:pt>
                <c:pt idx="269732">
                  <c:v>6.11639</c:v>
                </c:pt>
                <c:pt idx="269733">
                  <c:v>6.11642</c:v>
                </c:pt>
                <c:pt idx="269734">
                  <c:v>6.11644</c:v>
                </c:pt>
                <c:pt idx="269735">
                  <c:v>6.11646</c:v>
                </c:pt>
                <c:pt idx="269736">
                  <c:v>6.11648</c:v>
                </c:pt>
                <c:pt idx="269737">
                  <c:v>6.11651</c:v>
                </c:pt>
                <c:pt idx="269738">
                  <c:v>6.11653</c:v>
                </c:pt>
                <c:pt idx="269739">
                  <c:v>6.11655</c:v>
                </c:pt>
                <c:pt idx="269740">
                  <c:v>6.11658</c:v>
                </c:pt>
                <c:pt idx="269741">
                  <c:v>6.1166</c:v>
                </c:pt>
                <c:pt idx="269742">
                  <c:v>6.11662</c:v>
                </c:pt>
                <c:pt idx="269743">
                  <c:v>6.11664</c:v>
                </c:pt>
                <c:pt idx="269744">
                  <c:v>6.11667</c:v>
                </c:pt>
                <c:pt idx="269745">
                  <c:v>6.11669</c:v>
                </c:pt>
                <c:pt idx="269746">
                  <c:v>6.11671</c:v>
                </c:pt>
                <c:pt idx="269747">
                  <c:v>6.11674</c:v>
                </c:pt>
                <c:pt idx="269748">
                  <c:v>6.11676</c:v>
                </c:pt>
                <c:pt idx="269749">
                  <c:v>6.11678</c:v>
                </c:pt>
                <c:pt idx="269750">
                  <c:v>6.1168</c:v>
                </c:pt>
                <c:pt idx="269751">
                  <c:v>6.11683</c:v>
                </c:pt>
                <c:pt idx="269752">
                  <c:v>6.11685</c:v>
                </c:pt>
                <c:pt idx="269753">
                  <c:v>6.11687</c:v>
                </c:pt>
                <c:pt idx="269754">
                  <c:v>6.11689</c:v>
                </c:pt>
                <c:pt idx="269755">
                  <c:v>6.11692</c:v>
                </c:pt>
                <c:pt idx="269756">
                  <c:v>6.11694</c:v>
                </c:pt>
                <c:pt idx="269757">
                  <c:v>6.11696</c:v>
                </c:pt>
                <c:pt idx="269758">
                  <c:v>6.11698</c:v>
                </c:pt>
                <c:pt idx="269759">
                  <c:v>6.11701</c:v>
                </c:pt>
                <c:pt idx="269760">
                  <c:v>6.11703</c:v>
                </c:pt>
                <c:pt idx="269761">
                  <c:v>6.11705</c:v>
                </c:pt>
                <c:pt idx="269762">
                  <c:v>6.11707</c:v>
                </c:pt>
                <c:pt idx="269763">
                  <c:v>6.1171</c:v>
                </c:pt>
                <c:pt idx="269764">
                  <c:v>6.11712</c:v>
                </c:pt>
                <c:pt idx="269765">
                  <c:v>6.11714</c:v>
                </c:pt>
                <c:pt idx="269766">
                  <c:v>6.11717</c:v>
                </c:pt>
                <c:pt idx="269767">
                  <c:v>6.11719</c:v>
                </c:pt>
                <c:pt idx="269768">
                  <c:v>6.11721</c:v>
                </c:pt>
                <c:pt idx="269769">
                  <c:v>6.11723</c:v>
                </c:pt>
                <c:pt idx="269770">
                  <c:v>6.11726</c:v>
                </c:pt>
                <c:pt idx="269771">
                  <c:v>6.11728</c:v>
                </c:pt>
                <c:pt idx="269772">
                  <c:v>6.1173</c:v>
                </c:pt>
                <c:pt idx="269773">
                  <c:v>6.11732</c:v>
                </c:pt>
                <c:pt idx="269774">
                  <c:v>6.11735</c:v>
                </c:pt>
                <c:pt idx="269775">
                  <c:v>6.11737</c:v>
                </c:pt>
                <c:pt idx="269776">
                  <c:v>6.11739</c:v>
                </c:pt>
                <c:pt idx="269777">
                  <c:v>6.11742</c:v>
                </c:pt>
                <c:pt idx="269778">
                  <c:v>6.11744</c:v>
                </c:pt>
                <c:pt idx="269779">
                  <c:v>6.11746</c:v>
                </c:pt>
                <c:pt idx="269780">
                  <c:v>6.11748</c:v>
                </c:pt>
                <c:pt idx="269781">
                  <c:v>6.11751</c:v>
                </c:pt>
                <c:pt idx="269782">
                  <c:v>6.11753</c:v>
                </c:pt>
                <c:pt idx="269783">
                  <c:v>6.11755</c:v>
                </c:pt>
                <c:pt idx="269784">
                  <c:v>6.11757</c:v>
                </c:pt>
                <c:pt idx="269785">
                  <c:v>6.1176</c:v>
                </c:pt>
                <c:pt idx="269786">
                  <c:v>6.11762</c:v>
                </c:pt>
                <c:pt idx="269787">
                  <c:v>6.11764</c:v>
                </c:pt>
                <c:pt idx="269788">
                  <c:v>6.11766</c:v>
                </c:pt>
                <c:pt idx="269789">
                  <c:v>6.11769</c:v>
                </c:pt>
                <c:pt idx="269790">
                  <c:v>6.11771</c:v>
                </c:pt>
                <c:pt idx="269791">
                  <c:v>6.11773</c:v>
                </c:pt>
                <c:pt idx="269792">
                  <c:v>6.11775</c:v>
                </c:pt>
                <c:pt idx="269793">
                  <c:v>6.11778</c:v>
                </c:pt>
                <c:pt idx="269794">
                  <c:v>6.1178</c:v>
                </c:pt>
                <c:pt idx="269795">
                  <c:v>6.11782</c:v>
                </c:pt>
                <c:pt idx="269796">
                  <c:v>6.11785</c:v>
                </c:pt>
                <c:pt idx="269797">
                  <c:v>6.11787</c:v>
                </c:pt>
                <c:pt idx="269798">
                  <c:v>6.11789</c:v>
                </c:pt>
                <c:pt idx="269799">
                  <c:v>6.11791</c:v>
                </c:pt>
                <c:pt idx="269800">
                  <c:v>6.11794</c:v>
                </c:pt>
                <c:pt idx="269801">
                  <c:v>6.11796</c:v>
                </c:pt>
                <c:pt idx="269802">
                  <c:v>6.11798</c:v>
                </c:pt>
                <c:pt idx="269803">
                  <c:v>6.11801</c:v>
                </c:pt>
                <c:pt idx="269804">
                  <c:v>6.11803</c:v>
                </c:pt>
                <c:pt idx="269805">
                  <c:v>6.11805</c:v>
                </c:pt>
                <c:pt idx="269806">
                  <c:v>6.11807</c:v>
                </c:pt>
                <c:pt idx="269807">
                  <c:v>6.1181</c:v>
                </c:pt>
                <c:pt idx="269808">
                  <c:v>6.11812</c:v>
                </c:pt>
                <c:pt idx="269809">
                  <c:v>6.11814</c:v>
                </c:pt>
                <c:pt idx="269810">
                  <c:v>6.11816</c:v>
                </c:pt>
                <c:pt idx="269811">
                  <c:v>6.11819</c:v>
                </c:pt>
                <c:pt idx="269812">
                  <c:v>6.11821</c:v>
                </c:pt>
                <c:pt idx="269813">
                  <c:v>6.11823</c:v>
                </c:pt>
                <c:pt idx="269814">
                  <c:v>6.11825</c:v>
                </c:pt>
                <c:pt idx="269815">
                  <c:v>6.11828</c:v>
                </c:pt>
                <c:pt idx="269816">
                  <c:v>6.1183</c:v>
                </c:pt>
                <c:pt idx="269817">
                  <c:v>6.11832</c:v>
                </c:pt>
                <c:pt idx="269818">
                  <c:v>6.11834</c:v>
                </c:pt>
                <c:pt idx="269819">
                  <c:v>6.11837</c:v>
                </c:pt>
                <c:pt idx="269820">
                  <c:v>6.11839</c:v>
                </c:pt>
                <c:pt idx="269821">
                  <c:v>6.11841</c:v>
                </c:pt>
                <c:pt idx="269822">
                  <c:v>6.11843</c:v>
                </c:pt>
                <c:pt idx="269823">
                  <c:v>6.11846</c:v>
                </c:pt>
                <c:pt idx="269824">
                  <c:v>6.11848</c:v>
                </c:pt>
                <c:pt idx="269825">
                  <c:v>6.1185</c:v>
                </c:pt>
                <c:pt idx="269826">
                  <c:v>6.11853</c:v>
                </c:pt>
                <c:pt idx="269827">
                  <c:v>6.11855</c:v>
                </c:pt>
                <c:pt idx="269828">
                  <c:v>6.11857</c:v>
                </c:pt>
                <c:pt idx="269829">
                  <c:v>6.11859</c:v>
                </c:pt>
                <c:pt idx="269830">
                  <c:v>6.11862</c:v>
                </c:pt>
                <c:pt idx="269831">
                  <c:v>6.11864</c:v>
                </c:pt>
                <c:pt idx="269832">
                  <c:v>6.11866</c:v>
                </c:pt>
                <c:pt idx="269833">
                  <c:v>6.11869</c:v>
                </c:pt>
                <c:pt idx="269834">
                  <c:v>6.11871</c:v>
                </c:pt>
                <c:pt idx="269835">
                  <c:v>6.11873</c:v>
                </c:pt>
                <c:pt idx="269836">
                  <c:v>6.11875</c:v>
                </c:pt>
                <c:pt idx="269837">
                  <c:v>6.11878</c:v>
                </c:pt>
                <c:pt idx="269838">
                  <c:v>6.1188</c:v>
                </c:pt>
                <c:pt idx="269839">
                  <c:v>6.11882</c:v>
                </c:pt>
                <c:pt idx="269840">
                  <c:v>6.11884</c:v>
                </c:pt>
                <c:pt idx="269841">
                  <c:v>6.11887</c:v>
                </c:pt>
                <c:pt idx="269842">
                  <c:v>6.11889</c:v>
                </c:pt>
                <c:pt idx="269843">
                  <c:v>6.11891</c:v>
                </c:pt>
                <c:pt idx="269844">
                  <c:v>6.11893</c:v>
                </c:pt>
                <c:pt idx="269845">
                  <c:v>6.11896</c:v>
                </c:pt>
                <c:pt idx="269846">
                  <c:v>6.11898</c:v>
                </c:pt>
                <c:pt idx="269847">
                  <c:v>6.119</c:v>
                </c:pt>
                <c:pt idx="269848">
                  <c:v>6.11902</c:v>
                </c:pt>
                <c:pt idx="269849">
                  <c:v>6.11905</c:v>
                </c:pt>
                <c:pt idx="269850">
                  <c:v>6.11907</c:v>
                </c:pt>
                <c:pt idx="269851">
                  <c:v>6.11909</c:v>
                </c:pt>
                <c:pt idx="269852">
                  <c:v>6.11912</c:v>
                </c:pt>
                <c:pt idx="269853">
                  <c:v>6.11914</c:v>
                </c:pt>
                <c:pt idx="269854">
                  <c:v>6.11916</c:v>
                </c:pt>
                <c:pt idx="269855">
                  <c:v>6.11918</c:v>
                </c:pt>
                <c:pt idx="269856">
                  <c:v>6.11921</c:v>
                </c:pt>
                <c:pt idx="269857">
                  <c:v>6.11923</c:v>
                </c:pt>
                <c:pt idx="269858">
                  <c:v>6.11925</c:v>
                </c:pt>
                <c:pt idx="269859">
                  <c:v>6.11927</c:v>
                </c:pt>
                <c:pt idx="269860">
                  <c:v>6.1193</c:v>
                </c:pt>
                <c:pt idx="269861">
                  <c:v>6.11932</c:v>
                </c:pt>
                <c:pt idx="269862">
                  <c:v>6.11934</c:v>
                </c:pt>
                <c:pt idx="269863">
                  <c:v>6.11937</c:v>
                </c:pt>
                <c:pt idx="269864">
                  <c:v>6.11939</c:v>
                </c:pt>
                <c:pt idx="269865">
                  <c:v>6.11941</c:v>
                </c:pt>
                <c:pt idx="269866">
                  <c:v>6.11943</c:v>
                </c:pt>
                <c:pt idx="269867">
                  <c:v>6.11946</c:v>
                </c:pt>
                <c:pt idx="269868">
                  <c:v>6.11948</c:v>
                </c:pt>
                <c:pt idx="269869">
                  <c:v>6.1195</c:v>
                </c:pt>
                <c:pt idx="269870">
                  <c:v>6.11952</c:v>
                </c:pt>
                <c:pt idx="269871">
                  <c:v>6.11955</c:v>
                </c:pt>
                <c:pt idx="269872">
                  <c:v>6.11957</c:v>
                </c:pt>
                <c:pt idx="269873">
                  <c:v>6.11959</c:v>
                </c:pt>
                <c:pt idx="269874">
                  <c:v>6.11961</c:v>
                </c:pt>
                <c:pt idx="269875">
                  <c:v>6.11964</c:v>
                </c:pt>
                <c:pt idx="269876">
                  <c:v>6.11966</c:v>
                </c:pt>
                <c:pt idx="269877">
                  <c:v>6.11968</c:v>
                </c:pt>
                <c:pt idx="269878">
                  <c:v>6.1197</c:v>
                </c:pt>
                <c:pt idx="269879">
                  <c:v>6.11973</c:v>
                </c:pt>
                <c:pt idx="269880">
                  <c:v>6.11975</c:v>
                </c:pt>
                <c:pt idx="269881">
                  <c:v>6.11977</c:v>
                </c:pt>
                <c:pt idx="269882">
                  <c:v>6.1198</c:v>
                </c:pt>
                <c:pt idx="269883">
                  <c:v>6.11982</c:v>
                </c:pt>
                <c:pt idx="269884">
                  <c:v>6.11984</c:v>
                </c:pt>
                <c:pt idx="269885">
                  <c:v>6.11986</c:v>
                </c:pt>
                <c:pt idx="269886">
                  <c:v>6.11989</c:v>
                </c:pt>
                <c:pt idx="269887">
                  <c:v>6.11991</c:v>
                </c:pt>
                <c:pt idx="269888">
                  <c:v>6.11993</c:v>
                </c:pt>
                <c:pt idx="269889">
                  <c:v>6.11996</c:v>
                </c:pt>
                <c:pt idx="269890">
                  <c:v>6.11998</c:v>
                </c:pt>
                <c:pt idx="269891">
                  <c:v>6.12</c:v>
                </c:pt>
                <c:pt idx="269892">
                  <c:v>6.12002</c:v>
                </c:pt>
                <c:pt idx="269893">
                  <c:v>6.12005</c:v>
                </c:pt>
                <c:pt idx="269894">
                  <c:v>6.12007</c:v>
                </c:pt>
                <c:pt idx="269895">
                  <c:v>6.12009</c:v>
                </c:pt>
                <c:pt idx="269896">
                  <c:v>6.12011</c:v>
                </c:pt>
                <c:pt idx="269897">
                  <c:v>6.12014</c:v>
                </c:pt>
                <c:pt idx="269898">
                  <c:v>6.12016</c:v>
                </c:pt>
                <c:pt idx="269899">
                  <c:v>6.12018</c:v>
                </c:pt>
                <c:pt idx="269900">
                  <c:v>6.1202</c:v>
                </c:pt>
                <c:pt idx="269901">
                  <c:v>6.12023</c:v>
                </c:pt>
                <c:pt idx="269902">
                  <c:v>6.12025</c:v>
                </c:pt>
                <c:pt idx="269903">
                  <c:v>6.12027</c:v>
                </c:pt>
                <c:pt idx="269904">
                  <c:v>6.12029</c:v>
                </c:pt>
                <c:pt idx="269905">
                  <c:v>6.12032</c:v>
                </c:pt>
                <c:pt idx="269906">
                  <c:v>6.12034</c:v>
                </c:pt>
                <c:pt idx="269907">
                  <c:v>6.12036</c:v>
                </c:pt>
                <c:pt idx="269908">
                  <c:v>6.12038</c:v>
                </c:pt>
                <c:pt idx="269909">
                  <c:v>6.12041</c:v>
                </c:pt>
                <c:pt idx="269910">
                  <c:v>6.12043</c:v>
                </c:pt>
                <c:pt idx="269911">
                  <c:v>6.12045</c:v>
                </c:pt>
                <c:pt idx="269912">
                  <c:v>6.12048</c:v>
                </c:pt>
                <c:pt idx="269913">
                  <c:v>6.1205</c:v>
                </c:pt>
                <c:pt idx="269914">
                  <c:v>6.12052</c:v>
                </c:pt>
                <c:pt idx="269915">
                  <c:v>6.12054</c:v>
                </c:pt>
                <c:pt idx="269916">
                  <c:v>6.12057</c:v>
                </c:pt>
                <c:pt idx="269917">
                  <c:v>6.12059</c:v>
                </c:pt>
                <c:pt idx="269918">
                  <c:v>6.12061</c:v>
                </c:pt>
                <c:pt idx="269919">
                  <c:v>6.12064</c:v>
                </c:pt>
                <c:pt idx="269920">
                  <c:v>6.12066</c:v>
                </c:pt>
                <c:pt idx="269921">
                  <c:v>6.12068</c:v>
                </c:pt>
                <c:pt idx="269922">
                  <c:v>6.1207</c:v>
                </c:pt>
                <c:pt idx="269923">
                  <c:v>6.12073</c:v>
                </c:pt>
                <c:pt idx="269924">
                  <c:v>6.12075</c:v>
                </c:pt>
                <c:pt idx="269925">
                  <c:v>6.12077</c:v>
                </c:pt>
                <c:pt idx="269926">
                  <c:v>6.12079</c:v>
                </c:pt>
                <c:pt idx="269927">
                  <c:v>6.12082</c:v>
                </c:pt>
                <c:pt idx="269928">
                  <c:v>6.12084</c:v>
                </c:pt>
                <c:pt idx="269929">
                  <c:v>6.12086</c:v>
                </c:pt>
                <c:pt idx="269930">
                  <c:v>6.12088</c:v>
                </c:pt>
                <c:pt idx="269931">
                  <c:v>6.12091</c:v>
                </c:pt>
                <c:pt idx="269932">
                  <c:v>6.12093</c:v>
                </c:pt>
                <c:pt idx="269933">
                  <c:v>6.12095</c:v>
                </c:pt>
                <c:pt idx="269934">
                  <c:v>6.12097</c:v>
                </c:pt>
                <c:pt idx="269935">
                  <c:v>6.121</c:v>
                </c:pt>
                <c:pt idx="269936">
                  <c:v>6.12102</c:v>
                </c:pt>
                <c:pt idx="269937">
                  <c:v>6.12104</c:v>
                </c:pt>
                <c:pt idx="269938">
                  <c:v>6.12107</c:v>
                </c:pt>
                <c:pt idx="269939">
                  <c:v>6.12109</c:v>
                </c:pt>
                <c:pt idx="269940">
                  <c:v>6.12111</c:v>
                </c:pt>
                <c:pt idx="269941">
                  <c:v>6.12113</c:v>
                </c:pt>
                <c:pt idx="269942">
                  <c:v>6.12116</c:v>
                </c:pt>
                <c:pt idx="269943">
                  <c:v>6.12118</c:v>
                </c:pt>
                <c:pt idx="269944">
                  <c:v>6.1212</c:v>
                </c:pt>
                <c:pt idx="269945">
                  <c:v>6.12122</c:v>
                </c:pt>
                <c:pt idx="269946">
                  <c:v>6.12125</c:v>
                </c:pt>
                <c:pt idx="269947">
                  <c:v>6.12127</c:v>
                </c:pt>
                <c:pt idx="269948">
                  <c:v>6.12129</c:v>
                </c:pt>
                <c:pt idx="269949">
                  <c:v>6.12132</c:v>
                </c:pt>
                <c:pt idx="269950">
                  <c:v>6.12134</c:v>
                </c:pt>
                <c:pt idx="269951">
                  <c:v>6.12136</c:v>
                </c:pt>
                <c:pt idx="269952">
                  <c:v>6.12138</c:v>
                </c:pt>
                <c:pt idx="269953">
                  <c:v>6.12141</c:v>
                </c:pt>
                <c:pt idx="269954">
                  <c:v>6.12143</c:v>
                </c:pt>
                <c:pt idx="269955">
                  <c:v>6.12145</c:v>
                </c:pt>
                <c:pt idx="269956">
                  <c:v>6.12147</c:v>
                </c:pt>
                <c:pt idx="269957">
                  <c:v>6.1215</c:v>
                </c:pt>
                <c:pt idx="269958">
                  <c:v>6.12152</c:v>
                </c:pt>
                <c:pt idx="269959">
                  <c:v>6.12154</c:v>
                </c:pt>
                <c:pt idx="269960">
                  <c:v>6.12157</c:v>
                </c:pt>
                <c:pt idx="269961">
                  <c:v>6.12159</c:v>
                </c:pt>
                <c:pt idx="269962">
                  <c:v>6.12161</c:v>
                </c:pt>
                <c:pt idx="269963">
                  <c:v>6.12163</c:v>
                </c:pt>
                <c:pt idx="269964">
                  <c:v>6.12165</c:v>
                </c:pt>
                <c:pt idx="269965">
                  <c:v>6.12168</c:v>
                </c:pt>
                <c:pt idx="269966">
                  <c:v>6.1217</c:v>
                </c:pt>
                <c:pt idx="269967">
                  <c:v>6.12172</c:v>
                </c:pt>
                <c:pt idx="269968">
                  <c:v>6.12175</c:v>
                </c:pt>
                <c:pt idx="269969">
                  <c:v>6.12177</c:v>
                </c:pt>
                <c:pt idx="269970">
                  <c:v>6.12179</c:v>
                </c:pt>
                <c:pt idx="269971">
                  <c:v>6.12181</c:v>
                </c:pt>
                <c:pt idx="269972">
                  <c:v>6.12184</c:v>
                </c:pt>
                <c:pt idx="269973">
                  <c:v>6.12186</c:v>
                </c:pt>
                <c:pt idx="269974">
                  <c:v>6.12188</c:v>
                </c:pt>
                <c:pt idx="269975">
                  <c:v>6.1219</c:v>
                </c:pt>
                <c:pt idx="269976">
                  <c:v>6.12193</c:v>
                </c:pt>
                <c:pt idx="269977">
                  <c:v>6.12195</c:v>
                </c:pt>
                <c:pt idx="269978">
                  <c:v>6.12197</c:v>
                </c:pt>
                <c:pt idx="269979">
                  <c:v>6.122</c:v>
                </c:pt>
                <c:pt idx="269980">
                  <c:v>6.12202</c:v>
                </c:pt>
                <c:pt idx="269981">
                  <c:v>6.12204</c:v>
                </c:pt>
                <c:pt idx="269982">
                  <c:v>6.12206</c:v>
                </c:pt>
                <c:pt idx="269983">
                  <c:v>6.12209</c:v>
                </c:pt>
                <c:pt idx="269984">
                  <c:v>6.12211</c:v>
                </c:pt>
                <c:pt idx="269985">
                  <c:v>6.12213</c:v>
                </c:pt>
                <c:pt idx="269986">
                  <c:v>6.12215</c:v>
                </c:pt>
                <c:pt idx="269987">
                  <c:v>6.12218</c:v>
                </c:pt>
                <c:pt idx="269988">
                  <c:v>6.1222</c:v>
                </c:pt>
                <c:pt idx="269989">
                  <c:v>6.12222</c:v>
                </c:pt>
                <c:pt idx="269990">
                  <c:v>6.12225</c:v>
                </c:pt>
                <c:pt idx="269991">
                  <c:v>6.12227</c:v>
                </c:pt>
                <c:pt idx="269992">
                  <c:v>6.12229</c:v>
                </c:pt>
                <c:pt idx="269993">
                  <c:v>6.12231</c:v>
                </c:pt>
                <c:pt idx="269994">
                  <c:v>6.12234</c:v>
                </c:pt>
                <c:pt idx="269995">
                  <c:v>6.12236</c:v>
                </c:pt>
                <c:pt idx="269996">
                  <c:v>6.12238</c:v>
                </c:pt>
                <c:pt idx="269997">
                  <c:v>6.1224</c:v>
                </c:pt>
                <c:pt idx="269998">
                  <c:v>6.12243</c:v>
                </c:pt>
                <c:pt idx="269999">
                  <c:v>6.12245</c:v>
                </c:pt>
                <c:pt idx="270000">
                  <c:v>6.12247</c:v>
                </c:pt>
                <c:pt idx="270001">
                  <c:v>6.12249</c:v>
                </c:pt>
                <c:pt idx="270002">
                  <c:v>6.12252</c:v>
                </c:pt>
                <c:pt idx="270003">
                  <c:v>6.12254</c:v>
                </c:pt>
                <c:pt idx="270004">
                  <c:v>6.12256</c:v>
                </c:pt>
                <c:pt idx="270005">
                  <c:v>6.12258</c:v>
                </c:pt>
                <c:pt idx="270006">
                  <c:v>6.12261</c:v>
                </c:pt>
                <c:pt idx="270007">
                  <c:v>6.12263</c:v>
                </c:pt>
                <c:pt idx="270008">
                  <c:v>6.12265</c:v>
                </c:pt>
                <c:pt idx="270009">
                  <c:v>6.12268</c:v>
                </c:pt>
                <c:pt idx="270010">
                  <c:v>6.1227</c:v>
                </c:pt>
                <c:pt idx="270011">
                  <c:v>6.12272</c:v>
                </c:pt>
                <c:pt idx="270012">
                  <c:v>6.12274</c:v>
                </c:pt>
                <c:pt idx="270013">
                  <c:v>6.12277</c:v>
                </c:pt>
                <c:pt idx="270014">
                  <c:v>6.12279</c:v>
                </c:pt>
                <c:pt idx="270015">
                  <c:v>6.12281</c:v>
                </c:pt>
                <c:pt idx="270016">
                  <c:v>6.12283</c:v>
                </c:pt>
                <c:pt idx="270017">
                  <c:v>6.12286</c:v>
                </c:pt>
                <c:pt idx="270018">
                  <c:v>6.12288</c:v>
                </c:pt>
                <c:pt idx="270019">
                  <c:v>6.1229</c:v>
                </c:pt>
                <c:pt idx="270020">
                  <c:v>6.12293</c:v>
                </c:pt>
                <c:pt idx="270021">
                  <c:v>6.12295</c:v>
                </c:pt>
                <c:pt idx="270022">
                  <c:v>6.12297</c:v>
                </c:pt>
                <c:pt idx="270023">
                  <c:v>6.12299</c:v>
                </c:pt>
                <c:pt idx="270024">
                  <c:v>6.12302</c:v>
                </c:pt>
                <c:pt idx="270025">
                  <c:v>6.12304</c:v>
                </c:pt>
                <c:pt idx="270026">
                  <c:v>6.12306</c:v>
                </c:pt>
                <c:pt idx="270027">
                  <c:v>6.12308</c:v>
                </c:pt>
                <c:pt idx="270028">
                  <c:v>6.12311</c:v>
                </c:pt>
                <c:pt idx="270029">
                  <c:v>6.12313</c:v>
                </c:pt>
                <c:pt idx="270030">
                  <c:v>6.12315</c:v>
                </c:pt>
                <c:pt idx="270031">
                  <c:v>6.12317</c:v>
                </c:pt>
                <c:pt idx="270032">
                  <c:v>6.1232</c:v>
                </c:pt>
                <c:pt idx="270033">
                  <c:v>6.12322</c:v>
                </c:pt>
                <c:pt idx="270034">
                  <c:v>6.12324</c:v>
                </c:pt>
                <c:pt idx="270035">
                  <c:v>6.12326</c:v>
                </c:pt>
                <c:pt idx="270036">
                  <c:v>6.12329</c:v>
                </c:pt>
                <c:pt idx="270037">
                  <c:v>6.12331</c:v>
                </c:pt>
                <c:pt idx="270038">
                  <c:v>6.12333</c:v>
                </c:pt>
                <c:pt idx="270039">
                  <c:v>6.12336</c:v>
                </c:pt>
                <c:pt idx="270040">
                  <c:v>6.12338</c:v>
                </c:pt>
                <c:pt idx="270041">
                  <c:v>6.1234</c:v>
                </c:pt>
                <c:pt idx="270042">
                  <c:v>6.12342</c:v>
                </c:pt>
                <c:pt idx="270043">
                  <c:v>6.12345</c:v>
                </c:pt>
                <c:pt idx="270044">
                  <c:v>6.12347</c:v>
                </c:pt>
                <c:pt idx="270045">
                  <c:v>6.12349</c:v>
                </c:pt>
                <c:pt idx="270046">
                  <c:v>6.12352</c:v>
                </c:pt>
                <c:pt idx="270047">
                  <c:v>6.12354</c:v>
                </c:pt>
                <c:pt idx="270048">
                  <c:v>6.12356</c:v>
                </c:pt>
                <c:pt idx="270049">
                  <c:v>6.12358</c:v>
                </c:pt>
                <c:pt idx="270050">
                  <c:v>6.12361</c:v>
                </c:pt>
                <c:pt idx="270051">
                  <c:v>6.12363</c:v>
                </c:pt>
                <c:pt idx="270052">
                  <c:v>6.12365</c:v>
                </c:pt>
                <c:pt idx="270053">
                  <c:v>6.12367</c:v>
                </c:pt>
                <c:pt idx="270054">
                  <c:v>6.1237</c:v>
                </c:pt>
                <c:pt idx="270055">
                  <c:v>6.12372</c:v>
                </c:pt>
                <c:pt idx="270056">
                  <c:v>6.12374</c:v>
                </c:pt>
                <c:pt idx="270057">
                  <c:v>6.12376</c:v>
                </c:pt>
                <c:pt idx="270058">
                  <c:v>6.12379</c:v>
                </c:pt>
                <c:pt idx="270059">
                  <c:v>6.12381</c:v>
                </c:pt>
                <c:pt idx="270060">
                  <c:v>6.12383</c:v>
                </c:pt>
                <c:pt idx="270061">
                  <c:v>6.12385</c:v>
                </c:pt>
                <c:pt idx="270062">
                  <c:v>6.12388</c:v>
                </c:pt>
                <c:pt idx="270063">
                  <c:v>6.1239</c:v>
                </c:pt>
                <c:pt idx="270064">
                  <c:v>6.12392</c:v>
                </c:pt>
                <c:pt idx="270065">
                  <c:v>6.12395</c:v>
                </c:pt>
                <c:pt idx="270066">
                  <c:v>6.12397</c:v>
                </c:pt>
                <c:pt idx="270067">
                  <c:v>6.12399</c:v>
                </c:pt>
                <c:pt idx="270068">
                  <c:v>6.12401</c:v>
                </c:pt>
                <c:pt idx="270069">
                  <c:v>6.12404</c:v>
                </c:pt>
                <c:pt idx="270070">
                  <c:v>6.12406</c:v>
                </c:pt>
                <c:pt idx="270071">
                  <c:v>6.12408</c:v>
                </c:pt>
                <c:pt idx="270072">
                  <c:v>6.1241</c:v>
                </c:pt>
                <c:pt idx="270073">
                  <c:v>6.12413</c:v>
                </c:pt>
                <c:pt idx="270074">
                  <c:v>6.12415</c:v>
                </c:pt>
                <c:pt idx="270075">
                  <c:v>6.12417</c:v>
                </c:pt>
                <c:pt idx="270076">
                  <c:v>6.1242</c:v>
                </c:pt>
                <c:pt idx="270077">
                  <c:v>6.12422</c:v>
                </c:pt>
                <c:pt idx="270078">
                  <c:v>6.12424</c:v>
                </c:pt>
                <c:pt idx="270079">
                  <c:v>6.12426</c:v>
                </c:pt>
                <c:pt idx="270080">
                  <c:v>6.12429</c:v>
                </c:pt>
                <c:pt idx="270081">
                  <c:v>6.12431</c:v>
                </c:pt>
                <c:pt idx="270082">
                  <c:v>6.12433</c:v>
                </c:pt>
                <c:pt idx="270083">
                  <c:v>6.12435</c:v>
                </c:pt>
                <c:pt idx="270084">
                  <c:v>6.12438</c:v>
                </c:pt>
                <c:pt idx="270085">
                  <c:v>6.1244</c:v>
                </c:pt>
                <c:pt idx="270086">
                  <c:v>6.12442</c:v>
                </c:pt>
                <c:pt idx="270087">
                  <c:v>6.12444</c:v>
                </c:pt>
                <c:pt idx="270088">
                  <c:v>6.12447</c:v>
                </c:pt>
                <c:pt idx="270089">
                  <c:v>6.12449</c:v>
                </c:pt>
                <c:pt idx="270090">
                  <c:v>6.12451</c:v>
                </c:pt>
                <c:pt idx="270091">
                  <c:v>6.12453</c:v>
                </c:pt>
                <c:pt idx="270092">
                  <c:v>6.12456</c:v>
                </c:pt>
                <c:pt idx="270093">
                  <c:v>6.12458</c:v>
                </c:pt>
                <c:pt idx="270094">
                  <c:v>6.1246</c:v>
                </c:pt>
                <c:pt idx="270095">
                  <c:v>6.12463</c:v>
                </c:pt>
                <c:pt idx="270096">
                  <c:v>6.12465</c:v>
                </c:pt>
                <c:pt idx="270097">
                  <c:v>6.12467</c:v>
                </c:pt>
                <c:pt idx="270098">
                  <c:v>6.12469</c:v>
                </c:pt>
                <c:pt idx="270099">
                  <c:v>6.12472</c:v>
                </c:pt>
                <c:pt idx="270100">
                  <c:v>6.12474</c:v>
                </c:pt>
                <c:pt idx="270101">
                  <c:v>6.12476</c:v>
                </c:pt>
                <c:pt idx="270102">
                  <c:v>6.12479</c:v>
                </c:pt>
                <c:pt idx="270103">
                  <c:v>6.12481</c:v>
                </c:pt>
                <c:pt idx="270104">
                  <c:v>6.12483</c:v>
                </c:pt>
                <c:pt idx="270105">
                  <c:v>6.12485</c:v>
                </c:pt>
                <c:pt idx="270106">
                  <c:v>6.12488</c:v>
                </c:pt>
                <c:pt idx="270107">
                  <c:v>6.1249</c:v>
                </c:pt>
                <c:pt idx="270108">
                  <c:v>6.12492</c:v>
                </c:pt>
                <c:pt idx="270109">
                  <c:v>6.12494</c:v>
                </c:pt>
                <c:pt idx="270110">
                  <c:v>6.12497</c:v>
                </c:pt>
                <c:pt idx="270111">
                  <c:v>6.12499</c:v>
                </c:pt>
                <c:pt idx="270112">
                  <c:v>6.12501</c:v>
                </c:pt>
                <c:pt idx="270113">
                  <c:v>6.12503</c:v>
                </c:pt>
                <c:pt idx="270114">
                  <c:v>6.12506</c:v>
                </c:pt>
                <c:pt idx="270115">
                  <c:v>6.12508</c:v>
                </c:pt>
                <c:pt idx="270116">
                  <c:v>6.1251</c:v>
                </c:pt>
                <c:pt idx="270117">
                  <c:v>6.12512</c:v>
                </c:pt>
                <c:pt idx="270118">
                  <c:v>6.12515</c:v>
                </c:pt>
                <c:pt idx="270119">
                  <c:v>6.12517</c:v>
                </c:pt>
                <c:pt idx="270120">
                  <c:v>6.12519</c:v>
                </c:pt>
                <c:pt idx="270121">
                  <c:v>6.12521</c:v>
                </c:pt>
                <c:pt idx="270122">
                  <c:v>6.12524</c:v>
                </c:pt>
                <c:pt idx="270123">
                  <c:v>6.12526</c:v>
                </c:pt>
                <c:pt idx="270124">
                  <c:v>6.12528</c:v>
                </c:pt>
                <c:pt idx="270125">
                  <c:v>6.12531</c:v>
                </c:pt>
                <c:pt idx="270126">
                  <c:v>6.12533</c:v>
                </c:pt>
                <c:pt idx="270127">
                  <c:v>6.12535</c:v>
                </c:pt>
                <c:pt idx="270128">
                  <c:v>6.12537</c:v>
                </c:pt>
                <c:pt idx="270129">
                  <c:v>6.1254</c:v>
                </c:pt>
                <c:pt idx="270130">
                  <c:v>6.12542</c:v>
                </c:pt>
                <c:pt idx="270131">
                  <c:v>6.12544</c:v>
                </c:pt>
                <c:pt idx="270132">
                  <c:v>6.12547</c:v>
                </c:pt>
                <c:pt idx="270133">
                  <c:v>6.12549</c:v>
                </c:pt>
                <c:pt idx="270134">
                  <c:v>6.12551</c:v>
                </c:pt>
                <c:pt idx="270135">
                  <c:v>6.12553</c:v>
                </c:pt>
                <c:pt idx="270136">
                  <c:v>6.12556</c:v>
                </c:pt>
                <c:pt idx="270137">
                  <c:v>6.12558</c:v>
                </c:pt>
                <c:pt idx="270138">
                  <c:v>6.1256</c:v>
                </c:pt>
                <c:pt idx="270139">
                  <c:v>6.12562</c:v>
                </c:pt>
                <c:pt idx="270140">
                  <c:v>6.12565</c:v>
                </c:pt>
                <c:pt idx="270141">
                  <c:v>6.12567</c:v>
                </c:pt>
                <c:pt idx="270142">
                  <c:v>6.12569</c:v>
                </c:pt>
                <c:pt idx="270143">
                  <c:v>6.12571</c:v>
                </c:pt>
                <c:pt idx="270144">
                  <c:v>6.12574</c:v>
                </c:pt>
                <c:pt idx="270145">
                  <c:v>6.12576</c:v>
                </c:pt>
                <c:pt idx="270146">
                  <c:v>6.12578</c:v>
                </c:pt>
                <c:pt idx="270147">
                  <c:v>6.1258</c:v>
                </c:pt>
                <c:pt idx="270148">
                  <c:v>6.12583</c:v>
                </c:pt>
                <c:pt idx="270149">
                  <c:v>6.12585</c:v>
                </c:pt>
                <c:pt idx="270150">
                  <c:v>6.12587</c:v>
                </c:pt>
                <c:pt idx="270151">
                  <c:v>6.1259</c:v>
                </c:pt>
                <c:pt idx="270152">
                  <c:v>6.12592</c:v>
                </c:pt>
                <c:pt idx="270153">
                  <c:v>6.12594</c:v>
                </c:pt>
                <c:pt idx="270154">
                  <c:v>6.12596</c:v>
                </c:pt>
                <c:pt idx="270155">
                  <c:v>6.12599</c:v>
                </c:pt>
                <c:pt idx="270156">
                  <c:v>6.12601</c:v>
                </c:pt>
                <c:pt idx="270157">
                  <c:v>6.12603</c:v>
                </c:pt>
                <c:pt idx="270158">
                  <c:v>6.12605</c:v>
                </c:pt>
                <c:pt idx="270159">
                  <c:v>6.12608</c:v>
                </c:pt>
                <c:pt idx="270160">
                  <c:v>6.1261</c:v>
                </c:pt>
                <c:pt idx="270161">
                  <c:v>6.12612</c:v>
                </c:pt>
                <c:pt idx="270162">
                  <c:v>6.12615</c:v>
                </c:pt>
                <c:pt idx="270163">
                  <c:v>6.12617</c:v>
                </c:pt>
                <c:pt idx="270164">
                  <c:v>6.12619</c:v>
                </c:pt>
                <c:pt idx="270165">
                  <c:v>6.12621</c:v>
                </c:pt>
                <c:pt idx="270166">
                  <c:v>6.12624</c:v>
                </c:pt>
                <c:pt idx="270167">
                  <c:v>6.12626</c:v>
                </c:pt>
                <c:pt idx="270168">
                  <c:v>6.12628</c:v>
                </c:pt>
                <c:pt idx="270169">
                  <c:v>6.1263</c:v>
                </c:pt>
                <c:pt idx="270170">
                  <c:v>6.12633</c:v>
                </c:pt>
                <c:pt idx="270171">
                  <c:v>6.12635</c:v>
                </c:pt>
                <c:pt idx="270172">
                  <c:v>6.12637</c:v>
                </c:pt>
                <c:pt idx="270173">
                  <c:v>6.12639</c:v>
                </c:pt>
                <c:pt idx="270174">
                  <c:v>6.12642</c:v>
                </c:pt>
                <c:pt idx="270175">
                  <c:v>6.12644</c:v>
                </c:pt>
                <c:pt idx="270176">
                  <c:v>6.12646</c:v>
                </c:pt>
                <c:pt idx="270177">
                  <c:v>6.12648</c:v>
                </c:pt>
                <c:pt idx="270178">
                  <c:v>6.12651</c:v>
                </c:pt>
                <c:pt idx="270179">
                  <c:v>6.12653</c:v>
                </c:pt>
                <c:pt idx="270180">
                  <c:v>6.12655</c:v>
                </c:pt>
                <c:pt idx="270181">
                  <c:v>6.12658</c:v>
                </c:pt>
                <c:pt idx="270182">
                  <c:v>6.1266</c:v>
                </c:pt>
                <c:pt idx="270183">
                  <c:v>6.12662</c:v>
                </c:pt>
                <c:pt idx="270184">
                  <c:v>6.12664</c:v>
                </c:pt>
                <c:pt idx="270185">
                  <c:v>6.12667</c:v>
                </c:pt>
                <c:pt idx="270186">
                  <c:v>6.12669</c:v>
                </c:pt>
                <c:pt idx="270187">
                  <c:v>6.12671</c:v>
                </c:pt>
                <c:pt idx="270188">
                  <c:v>6.12674</c:v>
                </c:pt>
                <c:pt idx="270189">
                  <c:v>6.12676</c:v>
                </c:pt>
                <c:pt idx="270190">
                  <c:v>6.12678</c:v>
                </c:pt>
                <c:pt idx="270191">
                  <c:v>6.1268</c:v>
                </c:pt>
                <c:pt idx="270192">
                  <c:v>6.12683</c:v>
                </c:pt>
                <c:pt idx="270193">
                  <c:v>6.12685</c:v>
                </c:pt>
                <c:pt idx="270194">
                  <c:v>6.12687</c:v>
                </c:pt>
                <c:pt idx="270195">
                  <c:v>6.12689</c:v>
                </c:pt>
                <c:pt idx="270196">
                  <c:v>6.12692</c:v>
                </c:pt>
                <c:pt idx="270197">
                  <c:v>6.12694</c:v>
                </c:pt>
                <c:pt idx="270198">
                  <c:v>6.12696</c:v>
                </c:pt>
                <c:pt idx="270199">
                  <c:v>6.12698</c:v>
                </c:pt>
                <c:pt idx="270200">
                  <c:v>6.12701</c:v>
                </c:pt>
                <c:pt idx="270201">
                  <c:v>6.12703</c:v>
                </c:pt>
                <c:pt idx="270202">
                  <c:v>6.12705</c:v>
                </c:pt>
                <c:pt idx="270203">
                  <c:v>6.12707</c:v>
                </c:pt>
                <c:pt idx="270204">
                  <c:v>6.1271</c:v>
                </c:pt>
                <c:pt idx="270205">
                  <c:v>6.12712</c:v>
                </c:pt>
                <c:pt idx="270206">
                  <c:v>6.12714</c:v>
                </c:pt>
                <c:pt idx="270207">
                  <c:v>6.12717</c:v>
                </c:pt>
                <c:pt idx="270208">
                  <c:v>6.12719</c:v>
                </c:pt>
                <c:pt idx="270209">
                  <c:v>6.12721</c:v>
                </c:pt>
                <c:pt idx="270210">
                  <c:v>6.12723</c:v>
                </c:pt>
                <c:pt idx="270211">
                  <c:v>6.12726</c:v>
                </c:pt>
                <c:pt idx="270212">
                  <c:v>6.12728</c:v>
                </c:pt>
                <c:pt idx="270213">
                  <c:v>6.1273</c:v>
                </c:pt>
                <c:pt idx="270214">
                  <c:v>6.12732</c:v>
                </c:pt>
                <c:pt idx="270215">
                  <c:v>6.12735</c:v>
                </c:pt>
                <c:pt idx="270216">
                  <c:v>6.12737</c:v>
                </c:pt>
                <c:pt idx="270217">
                  <c:v>6.12739</c:v>
                </c:pt>
                <c:pt idx="270218">
                  <c:v>6.12742</c:v>
                </c:pt>
                <c:pt idx="270219">
                  <c:v>6.12744</c:v>
                </c:pt>
                <c:pt idx="270220">
                  <c:v>6.12746</c:v>
                </c:pt>
                <c:pt idx="270221">
                  <c:v>6.12748</c:v>
                </c:pt>
                <c:pt idx="270222">
                  <c:v>6.12751</c:v>
                </c:pt>
                <c:pt idx="270223">
                  <c:v>6.12753</c:v>
                </c:pt>
                <c:pt idx="270224">
                  <c:v>6.12755</c:v>
                </c:pt>
                <c:pt idx="270225">
                  <c:v>6.12757</c:v>
                </c:pt>
                <c:pt idx="270226">
                  <c:v>6.1276</c:v>
                </c:pt>
                <c:pt idx="270227">
                  <c:v>6.12762</c:v>
                </c:pt>
                <c:pt idx="270228">
                  <c:v>6.12764</c:v>
                </c:pt>
                <c:pt idx="270229">
                  <c:v>6.12766</c:v>
                </c:pt>
                <c:pt idx="270230">
                  <c:v>6.12769</c:v>
                </c:pt>
                <c:pt idx="270231">
                  <c:v>6.12771</c:v>
                </c:pt>
                <c:pt idx="270232">
                  <c:v>6.12773</c:v>
                </c:pt>
                <c:pt idx="270233">
                  <c:v>6.12775</c:v>
                </c:pt>
                <c:pt idx="270234">
                  <c:v>6.12778</c:v>
                </c:pt>
                <c:pt idx="270235">
                  <c:v>6.1278</c:v>
                </c:pt>
                <c:pt idx="270236">
                  <c:v>6.12782</c:v>
                </c:pt>
                <c:pt idx="270237">
                  <c:v>6.12785</c:v>
                </c:pt>
                <c:pt idx="270238">
                  <c:v>6.12787</c:v>
                </c:pt>
                <c:pt idx="270239">
                  <c:v>6.12789</c:v>
                </c:pt>
                <c:pt idx="270240">
                  <c:v>6.12791</c:v>
                </c:pt>
                <c:pt idx="270241">
                  <c:v>6.12794</c:v>
                </c:pt>
                <c:pt idx="270242">
                  <c:v>6.12796</c:v>
                </c:pt>
                <c:pt idx="270243">
                  <c:v>6.12798</c:v>
                </c:pt>
                <c:pt idx="270244">
                  <c:v>6.128</c:v>
                </c:pt>
                <c:pt idx="270245">
                  <c:v>6.12803</c:v>
                </c:pt>
                <c:pt idx="270246">
                  <c:v>6.12805</c:v>
                </c:pt>
                <c:pt idx="270247">
                  <c:v>6.12807</c:v>
                </c:pt>
                <c:pt idx="270248">
                  <c:v>6.1281</c:v>
                </c:pt>
                <c:pt idx="270249">
                  <c:v>6.12812</c:v>
                </c:pt>
                <c:pt idx="270250">
                  <c:v>6.12814</c:v>
                </c:pt>
                <c:pt idx="270251">
                  <c:v>6.12816</c:v>
                </c:pt>
                <c:pt idx="270252">
                  <c:v>6.12819</c:v>
                </c:pt>
                <c:pt idx="270253">
                  <c:v>6.12821</c:v>
                </c:pt>
                <c:pt idx="270254">
                  <c:v>6.12823</c:v>
                </c:pt>
                <c:pt idx="270255">
                  <c:v>6.12825</c:v>
                </c:pt>
                <c:pt idx="270256">
                  <c:v>6.12828</c:v>
                </c:pt>
                <c:pt idx="270257">
                  <c:v>6.1283</c:v>
                </c:pt>
                <c:pt idx="270258">
                  <c:v>6.12832</c:v>
                </c:pt>
                <c:pt idx="270259">
                  <c:v>6.12835</c:v>
                </c:pt>
                <c:pt idx="270260">
                  <c:v>6.12837</c:v>
                </c:pt>
                <c:pt idx="270261">
                  <c:v>6.12839</c:v>
                </c:pt>
                <c:pt idx="270262">
                  <c:v>6.12841</c:v>
                </c:pt>
                <c:pt idx="270263">
                  <c:v>6.12843</c:v>
                </c:pt>
                <c:pt idx="270264">
                  <c:v>6.12846</c:v>
                </c:pt>
                <c:pt idx="270265">
                  <c:v>6.12848</c:v>
                </c:pt>
                <c:pt idx="270266">
                  <c:v>6.1285</c:v>
                </c:pt>
                <c:pt idx="270267">
                  <c:v>6.12853</c:v>
                </c:pt>
                <c:pt idx="270268">
                  <c:v>6.12855</c:v>
                </c:pt>
                <c:pt idx="270269">
                  <c:v>6.12857</c:v>
                </c:pt>
                <c:pt idx="270270">
                  <c:v>6.12859</c:v>
                </c:pt>
                <c:pt idx="270271">
                  <c:v>6.12862</c:v>
                </c:pt>
                <c:pt idx="270272">
                  <c:v>6.12864</c:v>
                </c:pt>
                <c:pt idx="270273">
                  <c:v>6.12866</c:v>
                </c:pt>
                <c:pt idx="270274">
                  <c:v>6.12868</c:v>
                </c:pt>
                <c:pt idx="270275">
                  <c:v>6.12871</c:v>
                </c:pt>
                <c:pt idx="270276">
                  <c:v>6.12873</c:v>
                </c:pt>
                <c:pt idx="270277">
                  <c:v>6.12875</c:v>
                </c:pt>
                <c:pt idx="270278">
                  <c:v>6.12878</c:v>
                </c:pt>
                <c:pt idx="270279">
                  <c:v>6.1288</c:v>
                </c:pt>
                <c:pt idx="270280">
                  <c:v>6.12882</c:v>
                </c:pt>
                <c:pt idx="270281">
                  <c:v>6.12884</c:v>
                </c:pt>
                <c:pt idx="270282">
                  <c:v>6.12887</c:v>
                </c:pt>
                <c:pt idx="270283">
                  <c:v>6.12889</c:v>
                </c:pt>
                <c:pt idx="270284">
                  <c:v>6.12891</c:v>
                </c:pt>
                <c:pt idx="270285">
                  <c:v>6.12893</c:v>
                </c:pt>
                <c:pt idx="270286">
                  <c:v>6.12896</c:v>
                </c:pt>
                <c:pt idx="270287">
                  <c:v>6.12898</c:v>
                </c:pt>
                <c:pt idx="270288">
                  <c:v>6.129</c:v>
                </c:pt>
                <c:pt idx="270289">
                  <c:v>6.12903</c:v>
                </c:pt>
                <c:pt idx="270290">
                  <c:v>6.12905</c:v>
                </c:pt>
                <c:pt idx="270291">
                  <c:v>6.12907</c:v>
                </c:pt>
                <c:pt idx="270292">
                  <c:v>6.12909</c:v>
                </c:pt>
                <c:pt idx="270293">
                  <c:v>6.12912</c:v>
                </c:pt>
                <c:pt idx="270294">
                  <c:v>6.12914</c:v>
                </c:pt>
                <c:pt idx="270295">
                  <c:v>6.12916</c:v>
                </c:pt>
                <c:pt idx="270296">
                  <c:v>6.12918</c:v>
                </c:pt>
                <c:pt idx="270297">
                  <c:v>6.12921</c:v>
                </c:pt>
                <c:pt idx="270298">
                  <c:v>6.12923</c:v>
                </c:pt>
                <c:pt idx="270299">
                  <c:v>6.12925</c:v>
                </c:pt>
                <c:pt idx="270300">
                  <c:v>6.12927</c:v>
                </c:pt>
                <c:pt idx="270301">
                  <c:v>6.1293</c:v>
                </c:pt>
                <c:pt idx="270302">
                  <c:v>6.12932</c:v>
                </c:pt>
                <c:pt idx="270303">
                  <c:v>6.12934</c:v>
                </c:pt>
                <c:pt idx="270304">
                  <c:v>6.12936</c:v>
                </c:pt>
                <c:pt idx="270305">
                  <c:v>6.12939</c:v>
                </c:pt>
                <c:pt idx="270306">
                  <c:v>6.12941</c:v>
                </c:pt>
                <c:pt idx="270307">
                  <c:v>6.12943</c:v>
                </c:pt>
                <c:pt idx="270308">
                  <c:v>6.12946</c:v>
                </c:pt>
                <c:pt idx="270309">
                  <c:v>6.12948</c:v>
                </c:pt>
                <c:pt idx="270310">
                  <c:v>6.1295</c:v>
                </c:pt>
                <c:pt idx="270311">
                  <c:v>6.12952</c:v>
                </c:pt>
                <c:pt idx="270312">
                  <c:v>6.12955</c:v>
                </c:pt>
                <c:pt idx="270313">
                  <c:v>6.12957</c:v>
                </c:pt>
                <c:pt idx="270314">
                  <c:v>6.12959</c:v>
                </c:pt>
                <c:pt idx="270315">
                  <c:v>6.12962</c:v>
                </c:pt>
                <c:pt idx="270316">
                  <c:v>6.12964</c:v>
                </c:pt>
                <c:pt idx="270317">
                  <c:v>6.12966</c:v>
                </c:pt>
                <c:pt idx="270318">
                  <c:v>6.12968</c:v>
                </c:pt>
                <c:pt idx="270319">
                  <c:v>6.12971</c:v>
                </c:pt>
                <c:pt idx="270320">
                  <c:v>6.12973</c:v>
                </c:pt>
                <c:pt idx="270321">
                  <c:v>6.12975</c:v>
                </c:pt>
                <c:pt idx="270322">
                  <c:v>6.12977</c:v>
                </c:pt>
                <c:pt idx="270323">
                  <c:v>6.1298</c:v>
                </c:pt>
                <c:pt idx="270324">
                  <c:v>6.12982</c:v>
                </c:pt>
                <c:pt idx="270325">
                  <c:v>6.12984</c:v>
                </c:pt>
                <c:pt idx="270326">
                  <c:v>6.12986</c:v>
                </c:pt>
                <c:pt idx="270327">
                  <c:v>6.12989</c:v>
                </c:pt>
                <c:pt idx="270328">
                  <c:v>6.12991</c:v>
                </c:pt>
                <c:pt idx="270329">
                  <c:v>6.12993</c:v>
                </c:pt>
                <c:pt idx="270330">
                  <c:v>6.12995</c:v>
                </c:pt>
                <c:pt idx="270331">
                  <c:v>6.12998</c:v>
                </c:pt>
                <c:pt idx="270332">
                  <c:v>6.13</c:v>
                </c:pt>
                <c:pt idx="270333">
                  <c:v>6.13002</c:v>
                </c:pt>
                <c:pt idx="270334">
                  <c:v>6.13004</c:v>
                </c:pt>
                <c:pt idx="270335">
                  <c:v>6.13007</c:v>
                </c:pt>
                <c:pt idx="270336">
                  <c:v>6.13009</c:v>
                </c:pt>
                <c:pt idx="270337">
                  <c:v>6.13011</c:v>
                </c:pt>
                <c:pt idx="270338">
                  <c:v>6.13014</c:v>
                </c:pt>
                <c:pt idx="270339">
                  <c:v>6.13016</c:v>
                </c:pt>
                <c:pt idx="270340">
                  <c:v>6.13018</c:v>
                </c:pt>
                <c:pt idx="270341">
                  <c:v>6.1302</c:v>
                </c:pt>
                <c:pt idx="270342">
                  <c:v>6.13023</c:v>
                </c:pt>
                <c:pt idx="270343">
                  <c:v>6.13025</c:v>
                </c:pt>
                <c:pt idx="270344">
                  <c:v>6.13027</c:v>
                </c:pt>
                <c:pt idx="270345">
                  <c:v>6.1303</c:v>
                </c:pt>
                <c:pt idx="270346">
                  <c:v>6.13032</c:v>
                </c:pt>
                <c:pt idx="270347">
                  <c:v>6.13034</c:v>
                </c:pt>
                <c:pt idx="270348">
                  <c:v>6.13036</c:v>
                </c:pt>
                <c:pt idx="270349">
                  <c:v>6.13039</c:v>
                </c:pt>
                <c:pt idx="270350">
                  <c:v>6.13041</c:v>
                </c:pt>
                <c:pt idx="270351">
                  <c:v>6.13043</c:v>
                </c:pt>
                <c:pt idx="270352">
                  <c:v>6.13045</c:v>
                </c:pt>
                <c:pt idx="270353">
                  <c:v>6.13048</c:v>
                </c:pt>
                <c:pt idx="270354">
                  <c:v>6.1305</c:v>
                </c:pt>
                <c:pt idx="270355">
                  <c:v>6.13052</c:v>
                </c:pt>
                <c:pt idx="270356">
                  <c:v>6.13054</c:v>
                </c:pt>
                <c:pt idx="270357">
                  <c:v>6.13057</c:v>
                </c:pt>
                <c:pt idx="270358">
                  <c:v>6.13059</c:v>
                </c:pt>
                <c:pt idx="270359">
                  <c:v>6.13061</c:v>
                </c:pt>
                <c:pt idx="270360">
                  <c:v>6.13063</c:v>
                </c:pt>
                <c:pt idx="270361">
                  <c:v>6.13066</c:v>
                </c:pt>
                <c:pt idx="270362">
                  <c:v>6.13068</c:v>
                </c:pt>
                <c:pt idx="270363">
                  <c:v>6.1307</c:v>
                </c:pt>
                <c:pt idx="270364">
                  <c:v>6.13073</c:v>
                </c:pt>
                <c:pt idx="270365">
                  <c:v>6.13075</c:v>
                </c:pt>
                <c:pt idx="270366">
                  <c:v>6.13077</c:v>
                </c:pt>
                <c:pt idx="270367">
                  <c:v>6.13079</c:v>
                </c:pt>
                <c:pt idx="270368">
                  <c:v>6.13082</c:v>
                </c:pt>
                <c:pt idx="270369">
                  <c:v>6.13084</c:v>
                </c:pt>
                <c:pt idx="270370">
                  <c:v>6.13086</c:v>
                </c:pt>
                <c:pt idx="270371">
                  <c:v>6.13088</c:v>
                </c:pt>
                <c:pt idx="270372">
                  <c:v>6.13091</c:v>
                </c:pt>
                <c:pt idx="270373">
                  <c:v>6.13093</c:v>
                </c:pt>
                <c:pt idx="270374">
                  <c:v>6.13095</c:v>
                </c:pt>
                <c:pt idx="270375">
                  <c:v>6.13098</c:v>
                </c:pt>
                <c:pt idx="270376">
                  <c:v>6.131</c:v>
                </c:pt>
                <c:pt idx="270377">
                  <c:v>6.13102</c:v>
                </c:pt>
                <c:pt idx="270378">
                  <c:v>6.13104</c:v>
                </c:pt>
                <c:pt idx="270379">
                  <c:v>6.13107</c:v>
                </c:pt>
                <c:pt idx="270380">
                  <c:v>6.13109</c:v>
                </c:pt>
                <c:pt idx="270381">
                  <c:v>6.13111</c:v>
                </c:pt>
                <c:pt idx="270382">
                  <c:v>6.13113</c:v>
                </c:pt>
                <c:pt idx="270383">
                  <c:v>6.13116</c:v>
                </c:pt>
                <c:pt idx="270384">
                  <c:v>6.13118</c:v>
                </c:pt>
                <c:pt idx="270385">
                  <c:v>6.1312</c:v>
                </c:pt>
                <c:pt idx="270386">
                  <c:v>6.13122</c:v>
                </c:pt>
                <c:pt idx="270387">
                  <c:v>6.13125</c:v>
                </c:pt>
                <c:pt idx="270388">
                  <c:v>6.13127</c:v>
                </c:pt>
                <c:pt idx="270389">
                  <c:v>6.13129</c:v>
                </c:pt>
                <c:pt idx="270390">
                  <c:v>6.13131</c:v>
                </c:pt>
                <c:pt idx="270391">
                  <c:v>6.13134</c:v>
                </c:pt>
                <c:pt idx="270392">
                  <c:v>6.13136</c:v>
                </c:pt>
                <c:pt idx="270393">
                  <c:v>6.13138</c:v>
                </c:pt>
                <c:pt idx="270394">
                  <c:v>6.13141</c:v>
                </c:pt>
                <c:pt idx="270395">
                  <c:v>6.13143</c:v>
                </c:pt>
                <c:pt idx="270396">
                  <c:v>6.13145</c:v>
                </c:pt>
                <c:pt idx="270397">
                  <c:v>6.13147</c:v>
                </c:pt>
                <c:pt idx="270398">
                  <c:v>6.1315</c:v>
                </c:pt>
                <c:pt idx="270399">
                  <c:v>6.13152</c:v>
                </c:pt>
                <c:pt idx="270400">
                  <c:v>6.13154</c:v>
                </c:pt>
                <c:pt idx="270401">
                  <c:v>6.13157</c:v>
                </c:pt>
                <c:pt idx="270402">
                  <c:v>6.13159</c:v>
                </c:pt>
                <c:pt idx="270403">
                  <c:v>6.13161</c:v>
                </c:pt>
                <c:pt idx="270404">
                  <c:v>6.13163</c:v>
                </c:pt>
                <c:pt idx="270405">
                  <c:v>6.13166</c:v>
                </c:pt>
                <c:pt idx="270406">
                  <c:v>6.13168</c:v>
                </c:pt>
                <c:pt idx="270407">
                  <c:v>6.1317</c:v>
                </c:pt>
                <c:pt idx="270408">
                  <c:v>6.13172</c:v>
                </c:pt>
                <c:pt idx="270409">
                  <c:v>6.13175</c:v>
                </c:pt>
                <c:pt idx="270410">
                  <c:v>6.13177</c:v>
                </c:pt>
                <c:pt idx="270411">
                  <c:v>6.13179</c:v>
                </c:pt>
                <c:pt idx="270412">
                  <c:v>6.13181</c:v>
                </c:pt>
                <c:pt idx="270413">
                  <c:v>6.13184</c:v>
                </c:pt>
                <c:pt idx="270414">
                  <c:v>6.13186</c:v>
                </c:pt>
                <c:pt idx="270415">
                  <c:v>6.13188</c:v>
                </c:pt>
                <c:pt idx="270416">
                  <c:v>6.1319</c:v>
                </c:pt>
                <c:pt idx="270417">
                  <c:v>6.13193</c:v>
                </c:pt>
                <c:pt idx="270418">
                  <c:v>6.13195</c:v>
                </c:pt>
                <c:pt idx="270419">
                  <c:v>6.13197</c:v>
                </c:pt>
                <c:pt idx="270420">
                  <c:v>6.13199</c:v>
                </c:pt>
                <c:pt idx="270421">
                  <c:v>6.13202</c:v>
                </c:pt>
                <c:pt idx="270422">
                  <c:v>6.13204</c:v>
                </c:pt>
                <c:pt idx="270423">
                  <c:v>6.13206</c:v>
                </c:pt>
                <c:pt idx="270424">
                  <c:v>6.13209</c:v>
                </c:pt>
                <c:pt idx="270425">
                  <c:v>6.13211</c:v>
                </c:pt>
                <c:pt idx="270426">
                  <c:v>6.13213</c:v>
                </c:pt>
                <c:pt idx="270427">
                  <c:v>6.13215</c:v>
                </c:pt>
                <c:pt idx="270428">
                  <c:v>6.13218</c:v>
                </c:pt>
                <c:pt idx="270429">
                  <c:v>6.1322</c:v>
                </c:pt>
                <c:pt idx="270430">
                  <c:v>6.13222</c:v>
                </c:pt>
                <c:pt idx="270431">
                  <c:v>6.13225</c:v>
                </c:pt>
                <c:pt idx="270432">
                  <c:v>6.13227</c:v>
                </c:pt>
                <c:pt idx="270433">
                  <c:v>6.13229</c:v>
                </c:pt>
                <c:pt idx="270434">
                  <c:v>6.13231</c:v>
                </c:pt>
                <c:pt idx="270435">
                  <c:v>6.13234</c:v>
                </c:pt>
                <c:pt idx="270436">
                  <c:v>6.13236</c:v>
                </c:pt>
                <c:pt idx="270437">
                  <c:v>6.13238</c:v>
                </c:pt>
                <c:pt idx="270438">
                  <c:v>6.1324</c:v>
                </c:pt>
                <c:pt idx="270439">
                  <c:v>6.13243</c:v>
                </c:pt>
                <c:pt idx="270440">
                  <c:v>6.13245</c:v>
                </c:pt>
                <c:pt idx="270441">
                  <c:v>6.13247</c:v>
                </c:pt>
                <c:pt idx="270442">
                  <c:v>6.13249</c:v>
                </c:pt>
                <c:pt idx="270443">
                  <c:v>6.13252</c:v>
                </c:pt>
                <c:pt idx="270444">
                  <c:v>6.13254</c:v>
                </c:pt>
                <c:pt idx="270445">
                  <c:v>6.13256</c:v>
                </c:pt>
                <c:pt idx="270446">
                  <c:v>6.13258</c:v>
                </c:pt>
                <c:pt idx="270447">
                  <c:v>6.13261</c:v>
                </c:pt>
                <c:pt idx="270448">
                  <c:v>6.13263</c:v>
                </c:pt>
                <c:pt idx="270449">
                  <c:v>6.13265</c:v>
                </c:pt>
                <c:pt idx="270450">
                  <c:v>6.13268</c:v>
                </c:pt>
                <c:pt idx="270451">
                  <c:v>6.1327</c:v>
                </c:pt>
                <c:pt idx="270452">
                  <c:v>6.13272</c:v>
                </c:pt>
                <c:pt idx="270453">
                  <c:v>6.13274</c:v>
                </c:pt>
                <c:pt idx="270454">
                  <c:v>6.13277</c:v>
                </c:pt>
                <c:pt idx="270455">
                  <c:v>6.13279</c:v>
                </c:pt>
                <c:pt idx="270456">
                  <c:v>6.13281</c:v>
                </c:pt>
                <c:pt idx="270457">
                  <c:v>6.13283</c:v>
                </c:pt>
                <c:pt idx="270458">
                  <c:v>6.13286</c:v>
                </c:pt>
                <c:pt idx="270459">
                  <c:v>6.13288</c:v>
                </c:pt>
                <c:pt idx="270460">
                  <c:v>6.1329</c:v>
                </c:pt>
                <c:pt idx="270461">
                  <c:v>6.13293</c:v>
                </c:pt>
                <c:pt idx="270462">
                  <c:v>6.13295</c:v>
                </c:pt>
                <c:pt idx="270463">
                  <c:v>6.13297</c:v>
                </c:pt>
                <c:pt idx="270464">
                  <c:v>6.13299</c:v>
                </c:pt>
                <c:pt idx="270465">
                  <c:v>6.13302</c:v>
                </c:pt>
                <c:pt idx="270466">
                  <c:v>6.13304</c:v>
                </c:pt>
                <c:pt idx="270467">
                  <c:v>6.13306</c:v>
                </c:pt>
                <c:pt idx="270468">
                  <c:v>6.13308</c:v>
                </c:pt>
                <c:pt idx="270469">
                  <c:v>6.13311</c:v>
                </c:pt>
                <c:pt idx="270470">
                  <c:v>6.13313</c:v>
                </c:pt>
                <c:pt idx="270471">
                  <c:v>6.13315</c:v>
                </c:pt>
                <c:pt idx="270472">
                  <c:v>6.13317</c:v>
                </c:pt>
                <c:pt idx="270473">
                  <c:v>6.1332</c:v>
                </c:pt>
                <c:pt idx="270474">
                  <c:v>6.13322</c:v>
                </c:pt>
                <c:pt idx="270475">
                  <c:v>6.13324</c:v>
                </c:pt>
                <c:pt idx="270476">
                  <c:v>6.13326</c:v>
                </c:pt>
                <c:pt idx="270477">
                  <c:v>6.13329</c:v>
                </c:pt>
                <c:pt idx="270478">
                  <c:v>6.13331</c:v>
                </c:pt>
                <c:pt idx="270479">
                  <c:v>6.13333</c:v>
                </c:pt>
                <c:pt idx="270480">
                  <c:v>6.13336</c:v>
                </c:pt>
                <c:pt idx="270481">
                  <c:v>6.13338</c:v>
                </c:pt>
                <c:pt idx="270482">
                  <c:v>6.1334</c:v>
                </c:pt>
                <c:pt idx="270483">
                  <c:v>6.13342</c:v>
                </c:pt>
                <c:pt idx="270484">
                  <c:v>6.13345</c:v>
                </c:pt>
                <c:pt idx="270485">
                  <c:v>6.13347</c:v>
                </c:pt>
                <c:pt idx="270486">
                  <c:v>6.13349</c:v>
                </c:pt>
                <c:pt idx="270487">
                  <c:v>6.13352</c:v>
                </c:pt>
                <c:pt idx="270488">
                  <c:v>6.13354</c:v>
                </c:pt>
                <c:pt idx="270489">
                  <c:v>6.13356</c:v>
                </c:pt>
                <c:pt idx="270490">
                  <c:v>6.13358</c:v>
                </c:pt>
                <c:pt idx="270491">
                  <c:v>6.13361</c:v>
                </c:pt>
                <c:pt idx="270492">
                  <c:v>6.13363</c:v>
                </c:pt>
                <c:pt idx="270493">
                  <c:v>6.13365</c:v>
                </c:pt>
                <c:pt idx="270494">
                  <c:v>6.13367</c:v>
                </c:pt>
                <c:pt idx="270495">
                  <c:v>6.1337</c:v>
                </c:pt>
                <c:pt idx="270496">
                  <c:v>6.13372</c:v>
                </c:pt>
                <c:pt idx="270497">
                  <c:v>6.13374</c:v>
                </c:pt>
                <c:pt idx="270498">
                  <c:v>6.13376</c:v>
                </c:pt>
                <c:pt idx="270499">
                  <c:v>6.13379</c:v>
                </c:pt>
                <c:pt idx="270500">
                  <c:v>6.13381</c:v>
                </c:pt>
                <c:pt idx="270501">
                  <c:v>6.13383</c:v>
                </c:pt>
                <c:pt idx="270502">
                  <c:v>6.13385</c:v>
                </c:pt>
                <c:pt idx="270503">
                  <c:v>6.13388</c:v>
                </c:pt>
                <c:pt idx="270504">
                  <c:v>6.1339</c:v>
                </c:pt>
                <c:pt idx="270505">
                  <c:v>6.13392</c:v>
                </c:pt>
                <c:pt idx="270506">
                  <c:v>6.13395</c:v>
                </c:pt>
                <c:pt idx="270507">
                  <c:v>6.13397</c:v>
                </c:pt>
                <c:pt idx="270508">
                  <c:v>6.13399</c:v>
                </c:pt>
                <c:pt idx="270509">
                  <c:v>6.13401</c:v>
                </c:pt>
                <c:pt idx="270510">
                  <c:v>6.13404</c:v>
                </c:pt>
                <c:pt idx="270511">
                  <c:v>6.13406</c:v>
                </c:pt>
                <c:pt idx="270512">
                  <c:v>6.13408</c:v>
                </c:pt>
                <c:pt idx="270513">
                  <c:v>6.1341</c:v>
                </c:pt>
                <c:pt idx="270514">
                  <c:v>6.13413</c:v>
                </c:pt>
                <c:pt idx="270515">
                  <c:v>6.13415</c:v>
                </c:pt>
                <c:pt idx="270516">
                  <c:v>6.13417</c:v>
                </c:pt>
                <c:pt idx="270517">
                  <c:v>6.1342</c:v>
                </c:pt>
                <c:pt idx="270518">
                  <c:v>6.13422</c:v>
                </c:pt>
                <c:pt idx="270519">
                  <c:v>6.13424</c:v>
                </c:pt>
                <c:pt idx="270520">
                  <c:v>6.13426</c:v>
                </c:pt>
                <c:pt idx="270521">
                  <c:v>6.13429</c:v>
                </c:pt>
                <c:pt idx="270522">
                  <c:v>6.13431</c:v>
                </c:pt>
                <c:pt idx="270523">
                  <c:v>6.13433</c:v>
                </c:pt>
                <c:pt idx="270524">
                  <c:v>6.13435</c:v>
                </c:pt>
                <c:pt idx="270525">
                  <c:v>6.13438</c:v>
                </c:pt>
                <c:pt idx="270526">
                  <c:v>6.1344</c:v>
                </c:pt>
                <c:pt idx="270527">
                  <c:v>6.13442</c:v>
                </c:pt>
                <c:pt idx="270528">
                  <c:v>6.13444</c:v>
                </c:pt>
                <c:pt idx="270529">
                  <c:v>6.13447</c:v>
                </c:pt>
                <c:pt idx="270530">
                  <c:v>6.13449</c:v>
                </c:pt>
                <c:pt idx="270531">
                  <c:v>6.13451</c:v>
                </c:pt>
                <c:pt idx="270532">
                  <c:v>6.13453</c:v>
                </c:pt>
                <c:pt idx="270533">
                  <c:v>6.13456</c:v>
                </c:pt>
                <c:pt idx="270534">
                  <c:v>6.13458</c:v>
                </c:pt>
                <c:pt idx="270535">
                  <c:v>6.1346</c:v>
                </c:pt>
                <c:pt idx="270536">
                  <c:v>6.13463</c:v>
                </c:pt>
                <c:pt idx="270537">
                  <c:v>6.13465</c:v>
                </c:pt>
                <c:pt idx="270538">
                  <c:v>6.13467</c:v>
                </c:pt>
                <c:pt idx="270539">
                  <c:v>6.13469</c:v>
                </c:pt>
                <c:pt idx="270540">
                  <c:v>6.13472</c:v>
                </c:pt>
                <c:pt idx="270541">
                  <c:v>6.13474</c:v>
                </c:pt>
                <c:pt idx="270542">
                  <c:v>6.13476</c:v>
                </c:pt>
                <c:pt idx="270543">
                  <c:v>6.13478</c:v>
                </c:pt>
                <c:pt idx="270544">
                  <c:v>6.13481</c:v>
                </c:pt>
                <c:pt idx="270545">
                  <c:v>6.13483</c:v>
                </c:pt>
                <c:pt idx="270546">
                  <c:v>6.13485</c:v>
                </c:pt>
                <c:pt idx="270547">
                  <c:v>6.13488</c:v>
                </c:pt>
                <c:pt idx="270548">
                  <c:v>6.1349</c:v>
                </c:pt>
                <c:pt idx="270549">
                  <c:v>6.13492</c:v>
                </c:pt>
                <c:pt idx="270550">
                  <c:v>6.13494</c:v>
                </c:pt>
                <c:pt idx="270551">
                  <c:v>6.13497</c:v>
                </c:pt>
                <c:pt idx="270552">
                  <c:v>6.13499</c:v>
                </c:pt>
                <c:pt idx="270553">
                  <c:v>6.13501</c:v>
                </c:pt>
                <c:pt idx="270554">
                  <c:v>6.13503</c:v>
                </c:pt>
                <c:pt idx="270555">
                  <c:v>6.13506</c:v>
                </c:pt>
                <c:pt idx="270556">
                  <c:v>6.13508</c:v>
                </c:pt>
                <c:pt idx="270557">
                  <c:v>6.1351</c:v>
                </c:pt>
                <c:pt idx="270558">
                  <c:v>6.13513</c:v>
                </c:pt>
                <c:pt idx="270559">
                  <c:v>6.13515</c:v>
                </c:pt>
                <c:pt idx="270560">
                  <c:v>6.13517</c:v>
                </c:pt>
                <c:pt idx="270561">
                  <c:v>6.13519</c:v>
                </c:pt>
                <c:pt idx="270562">
                  <c:v>6.13521</c:v>
                </c:pt>
                <c:pt idx="270563">
                  <c:v>6.13524</c:v>
                </c:pt>
                <c:pt idx="270564">
                  <c:v>6.13526</c:v>
                </c:pt>
                <c:pt idx="270565">
                  <c:v>6.13528</c:v>
                </c:pt>
                <c:pt idx="270566">
                  <c:v>6.13531</c:v>
                </c:pt>
                <c:pt idx="270567">
                  <c:v>6.13533</c:v>
                </c:pt>
                <c:pt idx="270568">
                  <c:v>6.13535</c:v>
                </c:pt>
                <c:pt idx="270569">
                  <c:v>6.13537</c:v>
                </c:pt>
                <c:pt idx="270570">
                  <c:v>6.1354</c:v>
                </c:pt>
                <c:pt idx="270571">
                  <c:v>6.13542</c:v>
                </c:pt>
                <c:pt idx="270572">
                  <c:v>6.13544</c:v>
                </c:pt>
                <c:pt idx="270573">
                  <c:v>6.13546</c:v>
                </c:pt>
                <c:pt idx="270574">
                  <c:v>6.13549</c:v>
                </c:pt>
                <c:pt idx="270575">
                  <c:v>6.13551</c:v>
                </c:pt>
                <c:pt idx="270576">
                  <c:v>6.13553</c:v>
                </c:pt>
                <c:pt idx="270577">
                  <c:v>6.13556</c:v>
                </c:pt>
                <c:pt idx="270578">
                  <c:v>6.13558</c:v>
                </c:pt>
                <c:pt idx="270579">
                  <c:v>6.1356</c:v>
                </c:pt>
                <c:pt idx="270580">
                  <c:v>6.13562</c:v>
                </c:pt>
                <c:pt idx="270581">
                  <c:v>6.13565</c:v>
                </c:pt>
                <c:pt idx="270582">
                  <c:v>6.13567</c:v>
                </c:pt>
                <c:pt idx="270583">
                  <c:v>6.13569</c:v>
                </c:pt>
                <c:pt idx="270584">
                  <c:v>6.13571</c:v>
                </c:pt>
                <c:pt idx="270585">
                  <c:v>6.13574</c:v>
                </c:pt>
                <c:pt idx="270586">
                  <c:v>6.13576</c:v>
                </c:pt>
                <c:pt idx="270587">
                  <c:v>6.13578</c:v>
                </c:pt>
                <c:pt idx="270588">
                  <c:v>6.13581</c:v>
                </c:pt>
                <c:pt idx="270589">
                  <c:v>6.13583</c:v>
                </c:pt>
                <c:pt idx="270590">
                  <c:v>6.13585</c:v>
                </c:pt>
                <c:pt idx="270591">
                  <c:v>6.13587</c:v>
                </c:pt>
                <c:pt idx="270592">
                  <c:v>6.1359</c:v>
                </c:pt>
                <c:pt idx="270593">
                  <c:v>6.13592</c:v>
                </c:pt>
                <c:pt idx="270594">
                  <c:v>6.13594</c:v>
                </c:pt>
                <c:pt idx="270595">
                  <c:v>6.13596</c:v>
                </c:pt>
                <c:pt idx="270596">
                  <c:v>6.13599</c:v>
                </c:pt>
                <c:pt idx="270597">
                  <c:v>6.13601</c:v>
                </c:pt>
                <c:pt idx="270598">
                  <c:v>6.13603</c:v>
                </c:pt>
                <c:pt idx="270599">
                  <c:v>6.13605</c:v>
                </c:pt>
                <c:pt idx="270600">
                  <c:v>6.13608</c:v>
                </c:pt>
                <c:pt idx="270601">
                  <c:v>6.1361</c:v>
                </c:pt>
                <c:pt idx="270602">
                  <c:v>6.13612</c:v>
                </c:pt>
                <c:pt idx="270603">
                  <c:v>6.13614</c:v>
                </c:pt>
                <c:pt idx="270604">
                  <c:v>6.13617</c:v>
                </c:pt>
                <c:pt idx="270605">
                  <c:v>6.13619</c:v>
                </c:pt>
                <c:pt idx="270606">
                  <c:v>6.13621</c:v>
                </c:pt>
                <c:pt idx="270607">
                  <c:v>6.13624</c:v>
                </c:pt>
                <c:pt idx="270608">
                  <c:v>6.13626</c:v>
                </c:pt>
                <c:pt idx="270609">
                  <c:v>6.13628</c:v>
                </c:pt>
                <c:pt idx="270610">
                  <c:v>6.1363</c:v>
                </c:pt>
                <c:pt idx="270611">
                  <c:v>6.13633</c:v>
                </c:pt>
                <c:pt idx="270612">
                  <c:v>6.13635</c:v>
                </c:pt>
                <c:pt idx="270613">
                  <c:v>6.13637</c:v>
                </c:pt>
                <c:pt idx="270614">
                  <c:v>6.1364</c:v>
                </c:pt>
                <c:pt idx="270615">
                  <c:v>6.13642</c:v>
                </c:pt>
                <c:pt idx="270616">
                  <c:v>6.13644</c:v>
                </c:pt>
                <c:pt idx="270617">
                  <c:v>6.13646</c:v>
                </c:pt>
                <c:pt idx="270618">
                  <c:v>6.13649</c:v>
                </c:pt>
                <c:pt idx="270619">
                  <c:v>6.13651</c:v>
                </c:pt>
                <c:pt idx="270620">
                  <c:v>6.13653</c:v>
                </c:pt>
                <c:pt idx="270621">
                  <c:v>6.13655</c:v>
                </c:pt>
                <c:pt idx="270622">
                  <c:v>6.13658</c:v>
                </c:pt>
                <c:pt idx="270623">
                  <c:v>6.1366</c:v>
                </c:pt>
                <c:pt idx="270624">
                  <c:v>6.13662</c:v>
                </c:pt>
                <c:pt idx="270625">
                  <c:v>6.13664</c:v>
                </c:pt>
                <c:pt idx="270626">
                  <c:v>6.13667</c:v>
                </c:pt>
                <c:pt idx="270627">
                  <c:v>6.13669</c:v>
                </c:pt>
                <c:pt idx="270628">
                  <c:v>6.13671</c:v>
                </c:pt>
                <c:pt idx="270629">
                  <c:v>6.13673</c:v>
                </c:pt>
                <c:pt idx="270630">
                  <c:v>6.13676</c:v>
                </c:pt>
                <c:pt idx="270631">
                  <c:v>6.13678</c:v>
                </c:pt>
                <c:pt idx="270632">
                  <c:v>6.1368</c:v>
                </c:pt>
                <c:pt idx="270633">
                  <c:v>6.13682</c:v>
                </c:pt>
                <c:pt idx="270634">
                  <c:v>6.13685</c:v>
                </c:pt>
                <c:pt idx="270635">
                  <c:v>6.13687</c:v>
                </c:pt>
                <c:pt idx="270636">
                  <c:v>6.13689</c:v>
                </c:pt>
                <c:pt idx="270637">
                  <c:v>6.13692</c:v>
                </c:pt>
                <c:pt idx="270638">
                  <c:v>6.13694</c:v>
                </c:pt>
                <c:pt idx="270639">
                  <c:v>6.13696</c:v>
                </c:pt>
                <c:pt idx="270640">
                  <c:v>6.13698</c:v>
                </c:pt>
                <c:pt idx="270641">
                  <c:v>6.13701</c:v>
                </c:pt>
                <c:pt idx="270642">
                  <c:v>6.13703</c:v>
                </c:pt>
                <c:pt idx="270643">
                  <c:v>6.13705</c:v>
                </c:pt>
                <c:pt idx="270644">
                  <c:v>6.13708</c:v>
                </c:pt>
                <c:pt idx="270645">
                  <c:v>6.1371</c:v>
                </c:pt>
                <c:pt idx="270646">
                  <c:v>6.13712</c:v>
                </c:pt>
                <c:pt idx="270647">
                  <c:v>6.13714</c:v>
                </c:pt>
                <c:pt idx="270648">
                  <c:v>6.13717</c:v>
                </c:pt>
                <c:pt idx="270649">
                  <c:v>6.13719</c:v>
                </c:pt>
                <c:pt idx="270650">
                  <c:v>6.13721</c:v>
                </c:pt>
                <c:pt idx="270651">
                  <c:v>6.13723</c:v>
                </c:pt>
                <c:pt idx="270652">
                  <c:v>6.13726</c:v>
                </c:pt>
                <c:pt idx="270653">
                  <c:v>6.13728</c:v>
                </c:pt>
                <c:pt idx="270654">
                  <c:v>6.1373</c:v>
                </c:pt>
                <c:pt idx="270655">
                  <c:v>6.13732</c:v>
                </c:pt>
                <c:pt idx="270656">
                  <c:v>6.13735</c:v>
                </c:pt>
                <c:pt idx="270657">
                  <c:v>6.13737</c:v>
                </c:pt>
                <c:pt idx="270658">
                  <c:v>6.13739</c:v>
                </c:pt>
                <c:pt idx="270659">
                  <c:v>6.13741</c:v>
                </c:pt>
                <c:pt idx="270660">
                  <c:v>6.13744</c:v>
                </c:pt>
                <c:pt idx="270661">
                  <c:v>6.13746</c:v>
                </c:pt>
                <c:pt idx="270662">
                  <c:v>6.13748</c:v>
                </c:pt>
                <c:pt idx="270663">
                  <c:v>6.13751</c:v>
                </c:pt>
                <c:pt idx="270664">
                  <c:v>6.13753</c:v>
                </c:pt>
                <c:pt idx="270665">
                  <c:v>6.13755</c:v>
                </c:pt>
                <c:pt idx="270666">
                  <c:v>6.13757</c:v>
                </c:pt>
                <c:pt idx="270667">
                  <c:v>6.1376</c:v>
                </c:pt>
                <c:pt idx="270668">
                  <c:v>6.13762</c:v>
                </c:pt>
                <c:pt idx="270669">
                  <c:v>6.13764</c:v>
                </c:pt>
                <c:pt idx="270670">
                  <c:v>6.13766</c:v>
                </c:pt>
                <c:pt idx="270671">
                  <c:v>6.13769</c:v>
                </c:pt>
                <c:pt idx="270672">
                  <c:v>6.13771</c:v>
                </c:pt>
                <c:pt idx="270673">
                  <c:v>6.13773</c:v>
                </c:pt>
                <c:pt idx="270674">
                  <c:v>6.13776</c:v>
                </c:pt>
                <c:pt idx="270675">
                  <c:v>6.13778</c:v>
                </c:pt>
                <c:pt idx="270676">
                  <c:v>6.1378</c:v>
                </c:pt>
                <c:pt idx="270677">
                  <c:v>6.13782</c:v>
                </c:pt>
                <c:pt idx="270678">
                  <c:v>6.13785</c:v>
                </c:pt>
                <c:pt idx="270679">
                  <c:v>6.13787</c:v>
                </c:pt>
                <c:pt idx="270680">
                  <c:v>6.13789</c:v>
                </c:pt>
                <c:pt idx="270681">
                  <c:v>6.13791</c:v>
                </c:pt>
                <c:pt idx="270682">
                  <c:v>6.13794</c:v>
                </c:pt>
                <c:pt idx="270683">
                  <c:v>6.13796</c:v>
                </c:pt>
                <c:pt idx="270684">
                  <c:v>6.13798</c:v>
                </c:pt>
                <c:pt idx="270685">
                  <c:v>6.138</c:v>
                </c:pt>
                <c:pt idx="270686">
                  <c:v>6.13803</c:v>
                </c:pt>
                <c:pt idx="270687">
                  <c:v>6.13805</c:v>
                </c:pt>
                <c:pt idx="270688">
                  <c:v>6.13807</c:v>
                </c:pt>
                <c:pt idx="270689">
                  <c:v>6.13809</c:v>
                </c:pt>
                <c:pt idx="270690">
                  <c:v>6.13812</c:v>
                </c:pt>
                <c:pt idx="270691">
                  <c:v>6.13814</c:v>
                </c:pt>
                <c:pt idx="270692">
                  <c:v>6.13816</c:v>
                </c:pt>
                <c:pt idx="270693">
                  <c:v>6.13819</c:v>
                </c:pt>
                <c:pt idx="270694">
                  <c:v>6.13821</c:v>
                </c:pt>
                <c:pt idx="270695">
                  <c:v>6.13823</c:v>
                </c:pt>
                <c:pt idx="270696">
                  <c:v>6.13825</c:v>
                </c:pt>
                <c:pt idx="270697">
                  <c:v>6.13828</c:v>
                </c:pt>
                <c:pt idx="270698">
                  <c:v>6.1383</c:v>
                </c:pt>
                <c:pt idx="270699">
                  <c:v>6.13832</c:v>
                </c:pt>
                <c:pt idx="270700">
                  <c:v>6.13835</c:v>
                </c:pt>
                <c:pt idx="270701">
                  <c:v>6.13837</c:v>
                </c:pt>
                <c:pt idx="270702">
                  <c:v>6.13839</c:v>
                </c:pt>
                <c:pt idx="270703">
                  <c:v>6.13841</c:v>
                </c:pt>
                <c:pt idx="270704">
                  <c:v>6.13844</c:v>
                </c:pt>
                <c:pt idx="270705">
                  <c:v>6.13846</c:v>
                </c:pt>
                <c:pt idx="270706">
                  <c:v>6.13848</c:v>
                </c:pt>
                <c:pt idx="270707">
                  <c:v>6.1385</c:v>
                </c:pt>
                <c:pt idx="270708">
                  <c:v>6.13853</c:v>
                </c:pt>
                <c:pt idx="270709">
                  <c:v>6.13855</c:v>
                </c:pt>
                <c:pt idx="270710">
                  <c:v>6.13857</c:v>
                </c:pt>
                <c:pt idx="270711">
                  <c:v>6.13859</c:v>
                </c:pt>
                <c:pt idx="270712">
                  <c:v>6.13862</c:v>
                </c:pt>
                <c:pt idx="270713">
                  <c:v>6.13864</c:v>
                </c:pt>
                <c:pt idx="270714">
                  <c:v>6.13866</c:v>
                </c:pt>
                <c:pt idx="270715">
                  <c:v>6.13868</c:v>
                </c:pt>
                <c:pt idx="270716">
                  <c:v>6.13871</c:v>
                </c:pt>
                <c:pt idx="270717">
                  <c:v>6.13873</c:v>
                </c:pt>
                <c:pt idx="270718">
                  <c:v>6.13875</c:v>
                </c:pt>
                <c:pt idx="270719">
                  <c:v>6.13878</c:v>
                </c:pt>
                <c:pt idx="270720">
                  <c:v>6.1388</c:v>
                </c:pt>
                <c:pt idx="270721">
                  <c:v>6.13882</c:v>
                </c:pt>
                <c:pt idx="270722">
                  <c:v>6.13884</c:v>
                </c:pt>
                <c:pt idx="270723">
                  <c:v>6.13887</c:v>
                </c:pt>
                <c:pt idx="270724">
                  <c:v>6.13889</c:v>
                </c:pt>
                <c:pt idx="270725">
                  <c:v>6.13891</c:v>
                </c:pt>
                <c:pt idx="270726">
                  <c:v>6.13893</c:v>
                </c:pt>
                <c:pt idx="270727">
                  <c:v>6.13896</c:v>
                </c:pt>
                <c:pt idx="270728">
                  <c:v>6.13898</c:v>
                </c:pt>
                <c:pt idx="270729">
                  <c:v>6.139</c:v>
                </c:pt>
                <c:pt idx="270730">
                  <c:v>6.13903</c:v>
                </c:pt>
                <c:pt idx="270731">
                  <c:v>6.13905</c:v>
                </c:pt>
                <c:pt idx="270732">
                  <c:v>6.13907</c:v>
                </c:pt>
                <c:pt idx="270733">
                  <c:v>6.13909</c:v>
                </c:pt>
                <c:pt idx="270734">
                  <c:v>6.13912</c:v>
                </c:pt>
                <c:pt idx="270735">
                  <c:v>6.13914</c:v>
                </c:pt>
                <c:pt idx="270736">
                  <c:v>6.13916</c:v>
                </c:pt>
                <c:pt idx="270737">
                  <c:v>6.13918</c:v>
                </c:pt>
                <c:pt idx="270738">
                  <c:v>6.13921</c:v>
                </c:pt>
                <c:pt idx="270739">
                  <c:v>6.13923</c:v>
                </c:pt>
                <c:pt idx="270740">
                  <c:v>6.13925</c:v>
                </c:pt>
                <c:pt idx="270741">
                  <c:v>6.13927</c:v>
                </c:pt>
                <c:pt idx="270742">
                  <c:v>6.1393</c:v>
                </c:pt>
                <c:pt idx="270743">
                  <c:v>6.13932</c:v>
                </c:pt>
                <c:pt idx="270744">
                  <c:v>6.13934</c:v>
                </c:pt>
                <c:pt idx="270745">
                  <c:v>6.13936</c:v>
                </c:pt>
                <c:pt idx="270746">
                  <c:v>6.13939</c:v>
                </c:pt>
                <c:pt idx="270747">
                  <c:v>6.13941</c:v>
                </c:pt>
                <c:pt idx="270748">
                  <c:v>6.13943</c:v>
                </c:pt>
                <c:pt idx="270749">
                  <c:v>6.13946</c:v>
                </c:pt>
                <c:pt idx="270750">
                  <c:v>6.13948</c:v>
                </c:pt>
                <c:pt idx="270751">
                  <c:v>6.1395</c:v>
                </c:pt>
                <c:pt idx="270752">
                  <c:v>6.13952</c:v>
                </c:pt>
                <c:pt idx="270753">
                  <c:v>6.13955</c:v>
                </c:pt>
                <c:pt idx="270754">
                  <c:v>6.13957</c:v>
                </c:pt>
                <c:pt idx="270755">
                  <c:v>6.13959</c:v>
                </c:pt>
                <c:pt idx="270756">
                  <c:v>6.13962</c:v>
                </c:pt>
                <c:pt idx="270757">
                  <c:v>6.13964</c:v>
                </c:pt>
                <c:pt idx="270758">
                  <c:v>6.13966</c:v>
                </c:pt>
                <c:pt idx="270759">
                  <c:v>6.13968</c:v>
                </c:pt>
                <c:pt idx="270760">
                  <c:v>6.13971</c:v>
                </c:pt>
                <c:pt idx="270761">
                  <c:v>6.13973</c:v>
                </c:pt>
                <c:pt idx="270762">
                  <c:v>6.13975</c:v>
                </c:pt>
                <c:pt idx="270763">
                  <c:v>6.13977</c:v>
                </c:pt>
                <c:pt idx="270764">
                  <c:v>6.1398</c:v>
                </c:pt>
                <c:pt idx="270765">
                  <c:v>6.13982</c:v>
                </c:pt>
                <c:pt idx="270766">
                  <c:v>6.13984</c:v>
                </c:pt>
                <c:pt idx="270767">
                  <c:v>6.13986</c:v>
                </c:pt>
                <c:pt idx="270768">
                  <c:v>6.13989</c:v>
                </c:pt>
                <c:pt idx="270769">
                  <c:v>6.13991</c:v>
                </c:pt>
                <c:pt idx="270770">
                  <c:v>6.13993</c:v>
                </c:pt>
                <c:pt idx="270771">
                  <c:v>6.13995</c:v>
                </c:pt>
                <c:pt idx="270772">
                  <c:v>6.13998</c:v>
                </c:pt>
                <c:pt idx="270773">
                  <c:v>6.14</c:v>
                </c:pt>
                <c:pt idx="270774">
                  <c:v>6.14002</c:v>
                </c:pt>
                <c:pt idx="270775">
                  <c:v>6.14004</c:v>
                </c:pt>
                <c:pt idx="270776">
                  <c:v>6.14007</c:v>
                </c:pt>
                <c:pt idx="270777">
                  <c:v>6.14009</c:v>
                </c:pt>
                <c:pt idx="270778">
                  <c:v>6.14011</c:v>
                </c:pt>
                <c:pt idx="270779">
                  <c:v>6.14014</c:v>
                </c:pt>
                <c:pt idx="270780">
                  <c:v>6.14016</c:v>
                </c:pt>
                <c:pt idx="270781">
                  <c:v>6.14018</c:v>
                </c:pt>
                <c:pt idx="270782">
                  <c:v>6.1402</c:v>
                </c:pt>
                <c:pt idx="270783">
                  <c:v>6.14023</c:v>
                </c:pt>
                <c:pt idx="270784">
                  <c:v>6.14025</c:v>
                </c:pt>
                <c:pt idx="270785">
                  <c:v>6.14027</c:v>
                </c:pt>
                <c:pt idx="270786">
                  <c:v>6.1403</c:v>
                </c:pt>
                <c:pt idx="270787">
                  <c:v>6.14032</c:v>
                </c:pt>
                <c:pt idx="270788">
                  <c:v>6.14034</c:v>
                </c:pt>
                <c:pt idx="270789">
                  <c:v>6.14036</c:v>
                </c:pt>
                <c:pt idx="270790">
                  <c:v>6.14039</c:v>
                </c:pt>
                <c:pt idx="270791">
                  <c:v>6.14041</c:v>
                </c:pt>
                <c:pt idx="270792">
                  <c:v>6.14043</c:v>
                </c:pt>
                <c:pt idx="270793">
                  <c:v>6.14045</c:v>
                </c:pt>
                <c:pt idx="270794">
                  <c:v>6.14048</c:v>
                </c:pt>
                <c:pt idx="270795">
                  <c:v>6.1405</c:v>
                </c:pt>
                <c:pt idx="270796">
                  <c:v>6.14052</c:v>
                </c:pt>
                <c:pt idx="270797">
                  <c:v>6.14054</c:v>
                </c:pt>
                <c:pt idx="270798">
                  <c:v>6.14057</c:v>
                </c:pt>
                <c:pt idx="270799">
                  <c:v>6.14059</c:v>
                </c:pt>
                <c:pt idx="270800">
                  <c:v>6.14061</c:v>
                </c:pt>
                <c:pt idx="270801">
                  <c:v>6.14063</c:v>
                </c:pt>
                <c:pt idx="270802">
                  <c:v>6.14066</c:v>
                </c:pt>
                <c:pt idx="270803">
                  <c:v>6.14068</c:v>
                </c:pt>
                <c:pt idx="270804">
                  <c:v>6.1407</c:v>
                </c:pt>
                <c:pt idx="270805">
                  <c:v>6.14073</c:v>
                </c:pt>
                <c:pt idx="270806">
                  <c:v>6.14075</c:v>
                </c:pt>
                <c:pt idx="270807">
                  <c:v>6.14077</c:v>
                </c:pt>
                <c:pt idx="270808">
                  <c:v>6.14079</c:v>
                </c:pt>
                <c:pt idx="270809">
                  <c:v>6.14082</c:v>
                </c:pt>
                <c:pt idx="270810">
                  <c:v>6.14084</c:v>
                </c:pt>
                <c:pt idx="270811">
                  <c:v>6.14086</c:v>
                </c:pt>
                <c:pt idx="270812">
                  <c:v>6.14088</c:v>
                </c:pt>
                <c:pt idx="270813">
                  <c:v>6.14091</c:v>
                </c:pt>
                <c:pt idx="270814">
                  <c:v>6.14093</c:v>
                </c:pt>
                <c:pt idx="270815">
                  <c:v>6.14095</c:v>
                </c:pt>
                <c:pt idx="270816">
                  <c:v>6.14098</c:v>
                </c:pt>
                <c:pt idx="270817">
                  <c:v>6.141</c:v>
                </c:pt>
                <c:pt idx="270818">
                  <c:v>6.14102</c:v>
                </c:pt>
                <c:pt idx="270819">
                  <c:v>6.14104</c:v>
                </c:pt>
                <c:pt idx="270820">
                  <c:v>6.14107</c:v>
                </c:pt>
                <c:pt idx="270821">
                  <c:v>6.14109</c:v>
                </c:pt>
                <c:pt idx="270822">
                  <c:v>6.14111</c:v>
                </c:pt>
                <c:pt idx="270823">
                  <c:v>6.14113</c:v>
                </c:pt>
                <c:pt idx="270824">
                  <c:v>6.14116</c:v>
                </c:pt>
                <c:pt idx="270825">
                  <c:v>6.14118</c:v>
                </c:pt>
                <c:pt idx="270826">
                  <c:v>6.1412</c:v>
                </c:pt>
                <c:pt idx="270827">
                  <c:v>6.14122</c:v>
                </c:pt>
                <c:pt idx="270828">
                  <c:v>6.14125</c:v>
                </c:pt>
                <c:pt idx="270829">
                  <c:v>6.14127</c:v>
                </c:pt>
                <c:pt idx="270830">
                  <c:v>6.14129</c:v>
                </c:pt>
                <c:pt idx="270831">
                  <c:v>6.14131</c:v>
                </c:pt>
                <c:pt idx="270832">
                  <c:v>6.14134</c:v>
                </c:pt>
                <c:pt idx="270833">
                  <c:v>6.14136</c:v>
                </c:pt>
                <c:pt idx="270834">
                  <c:v>6.14138</c:v>
                </c:pt>
                <c:pt idx="270835">
                  <c:v>6.14141</c:v>
                </c:pt>
                <c:pt idx="270836">
                  <c:v>6.14143</c:v>
                </c:pt>
                <c:pt idx="270837">
                  <c:v>6.14145</c:v>
                </c:pt>
                <c:pt idx="270838">
                  <c:v>6.14147</c:v>
                </c:pt>
                <c:pt idx="270839">
                  <c:v>6.1415</c:v>
                </c:pt>
                <c:pt idx="270840">
                  <c:v>6.14152</c:v>
                </c:pt>
                <c:pt idx="270841">
                  <c:v>6.14154</c:v>
                </c:pt>
                <c:pt idx="270842">
                  <c:v>6.14156</c:v>
                </c:pt>
                <c:pt idx="270843">
                  <c:v>6.14159</c:v>
                </c:pt>
                <c:pt idx="270844">
                  <c:v>6.14161</c:v>
                </c:pt>
                <c:pt idx="270845">
                  <c:v>6.14163</c:v>
                </c:pt>
                <c:pt idx="270846">
                  <c:v>6.14166</c:v>
                </c:pt>
                <c:pt idx="270847">
                  <c:v>6.14168</c:v>
                </c:pt>
                <c:pt idx="270848">
                  <c:v>6.1417</c:v>
                </c:pt>
                <c:pt idx="270849">
                  <c:v>6.14172</c:v>
                </c:pt>
                <c:pt idx="270850">
                  <c:v>6.14175</c:v>
                </c:pt>
                <c:pt idx="270851">
                  <c:v>6.14177</c:v>
                </c:pt>
                <c:pt idx="270852">
                  <c:v>6.14179</c:v>
                </c:pt>
                <c:pt idx="270853">
                  <c:v>6.14181</c:v>
                </c:pt>
                <c:pt idx="270854">
                  <c:v>6.14184</c:v>
                </c:pt>
                <c:pt idx="270855">
                  <c:v>6.14186</c:v>
                </c:pt>
                <c:pt idx="270856">
                  <c:v>6.14188</c:v>
                </c:pt>
                <c:pt idx="270857">
                  <c:v>6.14191</c:v>
                </c:pt>
                <c:pt idx="270858">
                  <c:v>6.14193</c:v>
                </c:pt>
                <c:pt idx="270859">
                  <c:v>6.14195</c:v>
                </c:pt>
                <c:pt idx="270860">
                  <c:v>6.14197</c:v>
                </c:pt>
                <c:pt idx="270861">
                  <c:v>6.14199</c:v>
                </c:pt>
                <c:pt idx="270862">
                  <c:v>6.14202</c:v>
                </c:pt>
                <c:pt idx="270863">
                  <c:v>6.14204</c:v>
                </c:pt>
                <c:pt idx="270864">
                  <c:v>6.14206</c:v>
                </c:pt>
                <c:pt idx="270865">
                  <c:v>6.14209</c:v>
                </c:pt>
                <c:pt idx="270866">
                  <c:v>6.14211</c:v>
                </c:pt>
                <c:pt idx="270867">
                  <c:v>6.14213</c:v>
                </c:pt>
                <c:pt idx="270868">
                  <c:v>6.14215</c:v>
                </c:pt>
                <c:pt idx="270869">
                  <c:v>6.14218</c:v>
                </c:pt>
                <c:pt idx="270870">
                  <c:v>6.1422</c:v>
                </c:pt>
                <c:pt idx="270871">
                  <c:v>6.14222</c:v>
                </c:pt>
                <c:pt idx="270872">
                  <c:v>6.14224</c:v>
                </c:pt>
                <c:pt idx="270873">
                  <c:v>6.14227</c:v>
                </c:pt>
                <c:pt idx="270874">
                  <c:v>6.14229</c:v>
                </c:pt>
                <c:pt idx="270875">
                  <c:v>6.14231</c:v>
                </c:pt>
                <c:pt idx="270876">
                  <c:v>6.14234</c:v>
                </c:pt>
                <c:pt idx="270877">
                  <c:v>6.14236</c:v>
                </c:pt>
                <c:pt idx="270878">
                  <c:v>6.14238</c:v>
                </c:pt>
                <c:pt idx="270879">
                  <c:v>6.1424</c:v>
                </c:pt>
                <c:pt idx="270880">
                  <c:v>6.14243</c:v>
                </c:pt>
                <c:pt idx="270881">
                  <c:v>6.14245</c:v>
                </c:pt>
                <c:pt idx="270882">
                  <c:v>6.14247</c:v>
                </c:pt>
                <c:pt idx="270883">
                  <c:v>6.14249</c:v>
                </c:pt>
                <c:pt idx="270884">
                  <c:v>6.14252</c:v>
                </c:pt>
                <c:pt idx="270885">
                  <c:v>6.14254</c:v>
                </c:pt>
                <c:pt idx="270886">
                  <c:v>6.14256</c:v>
                </c:pt>
                <c:pt idx="270887">
                  <c:v>6.14259</c:v>
                </c:pt>
                <c:pt idx="270888">
                  <c:v>6.14261</c:v>
                </c:pt>
                <c:pt idx="270889">
                  <c:v>6.14263</c:v>
                </c:pt>
                <c:pt idx="270890">
                  <c:v>6.14265</c:v>
                </c:pt>
                <c:pt idx="270891">
                  <c:v>6.14268</c:v>
                </c:pt>
                <c:pt idx="270892">
                  <c:v>6.1427</c:v>
                </c:pt>
                <c:pt idx="270893">
                  <c:v>6.14272</c:v>
                </c:pt>
                <c:pt idx="270894">
                  <c:v>6.14274</c:v>
                </c:pt>
                <c:pt idx="270895">
                  <c:v>6.14277</c:v>
                </c:pt>
                <c:pt idx="270896">
                  <c:v>6.14279</c:v>
                </c:pt>
                <c:pt idx="270897">
                  <c:v>6.14281</c:v>
                </c:pt>
                <c:pt idx="270898">
                  <c:v>6.14283</c:v>
                </c:pt>
                <c:pt idx="270899">
                  <c:v>6.14286</c:v>
                </c:pt>
                <c:pt idx="270900">
                  <c:v>6.14288</c:v>
                </c:pt>
                <c:pt idx="270901">
                  <c:v>6.1429</c:v>
                </c:pt>
                <c:pt idx="270902">
                  <c:v>6.14292</c:v>
                </c:pt>
                <c:pt idx="270903">
                  <c:v>6.14295</c:v>
                </c:pt>
                <c:pt idx="270904">
                  <c:v>6.14297</c:v>
                </c:pt>
                <c:pt idx="270905">
                  <c:v>6.14299</c:v>
                </c:pt>
                <c:pt idx="270906">
                  <c:v>6.14302</c:v>
                </c:pt>
                <c:pt idx="270907">
                  <c:v>6.14304</c:v>
                </c:pt>
                <c:pt idx="270908">
                  <c:v>6.14306</c:v>
                </c:pt>
                <c:pt idx="270909">
                  <c:v>6.14308</c:v>
                </c:pt>
                <c:pt idx="270910">
                  <c:v>6.14311</c:v>
                </c:pt>
                <c:pt idx="270911">
                  <c:v>6.14313</c:v>
                </c:pt>
                <c:pt idx="270912">
                  <c:v>6.14315</c:v>
                </c:pt>
                <c:pt idx="270913">
                  <c:v>6.14318</c:v>
                </c:pt>
                <c:pt idx="270914">
                  <c:v>6.1432</c:v>
                </c:pt>
                <c:pt idx="270915">
                  <c:v>6.14322</c:v>
                </c:pt>
                <c:pt idx="270916">
                  <c:v>6.14324</c:v>
                </c:pt>
                <c:pt idx="270917">
                  <c:v>6.14327</c:v>
                </c:pt>
                <c:pt idx="270918">
                  <c:v>6.14329</c:v>
                </c:pt>
                <c:pt idx="270919">
                  <c:v>6.14331</c:v>
                </c:pt>
                <c:pt idx="270920">
                  <c:v>6.14333</c:v>
                </c:pt>
                <c:pt idx="270921">
                  <c:v>6.14336</c:v>
                </c:pt>
                <c:pt idx="270922">
                  <c:v>6.14338</c:v>
                </c:pt>
                <c:pt idx="270923">
                  <c:v>6.1434</c:v>
                </c:pt>
                <c:pt idx="270924">
                  <c:v>6.14342</c:v>
                </c:pt>
                <c:pt idx="270925">
                  <c:v>6.14345</c:v>
                </c:pt>
                <c:pt idx="270926">
                  <c:v>6.14347</c:v>
                </c:pt>
                <c:pt idx="270927">
                  <c:v>6.14349</c:v>
                </c:pt>
                <c:pt idx="270928">
                  <c:v>6.14351</c:v>
                </c:pt>
                <c:pt idx="270929">
                  <c:v>6.14354</c:v>
                </c:pt>
                <c:pt idx="270930">
                  <c:v>6.14356</c:v>
                </c:pt>
                <c:pt idx="270931">
                  <c:v>6.14358</c:v>
                </c:pt>
                <c:pt idx="270932">
                  <c:v>6.1436</c:v>
                </c:pt>
                <c:pt idx="270933">
                  <c:v>6.14363</c:v>
                </c:pt>
                <c:pt idx="270934">
                  <c:v>6.14365</c:v>
                </c:pt>
                <c:pt idx="270935">
                  <c:v>6.14367</c:v>
                </c:pt>
                <c:pt idx="270936">
                  <c:v>6.1437</c:v>
                </c:pt>
                <c:pt idx="270937">
                  <c:v>6.14372</c:v>
                </c:pt>
                <c:pt idx="270938">
                  <c:v>6.14374</c:v>
                </c:pt>
                <c:pt idx="270939">
                  <c:v>6.14376</c:v>
                </c:pt>
                <c:pt idx="270940">
                  <c:v>6.14379</c:v>
                </c:pt>
                <c:pt idx="270941">
                  <c:v>6.14381</c:v>
                </c:pt>
                <c:pt idx="270942">
                  <c:v>6.14383</c:v>
                </c:pt>
                <c:pt idx="270943">
                  <c:v>6.14386</c:v>
                </c:pt>
                <c:pt idx="270944">
                  <c:v>6.14388</c:v>
                </c:pt>
                <c:pt idx="270945">
                  <c:v>6.1439</c:v>
                </c:pt>
                <c:pt idx="270946">
                  <c:v>6.14392</c:v>
                </c:pt>
                <c:pt idx="270947">
                  <c:v>6.14395</c:v>
                </c:pt>
                <c:pt idx="270948">
                  <c:v>6.14397</c:v>
                </c:pt>
                <c:pt idx="270949">
                  <c:v>6.14399</c:v>
                </c:pt>
                <c:pt idx="270950">
                  <c:v>6.14401</c:v>
                </c:pt>
                <c:pt idx="270951">
                  <c:v>6.14404</c:v>
                </c:pt>
                <c:pt idx="270952">
                  <c:v>6.14406</c:v>
                </c:pt>
                <c:pt idx="270953">
                  <c:v>6.14408</c:v>
                </c:pt>
                <c:pt idx="270954">
                  <c:v>6.1441</c:v>
                </c:pt>
                <c:pt idx="270955">
                  <c:v>6.14413</c:v>
                </c:pt>
                <c:pt idx="270956">
                  <c:v>6.14415</c:v>
                </c:pt>
                <c:pt idx="270957">
                  <c:v>6.14417</c:v>
                </c:pt>
                <c:pt idx="270958">
                  <c:v>6.14419</c:v>
                </c:pt>
                <c:pt idx="270959">
                  <c:v>6.14422</c:v>
                </c:pt>
                <c:pt idx="270960">
                  <c:v>6.14424</c:v>
                </c:pt>
                <c:pt idx="270961">
                  <c:v>6.14426</c:v>
                </c:pt>
                <c:pt idx="270962">
                  <c:v>6.14429</c:v>
                </c:pt>
                <c:pt idx="270963">
                  <c:v>6.14431</c:v>
                </c:pt>
                <c:pt idx="270964">
                  <c:v>6.14433</c:v>
                </c:pt>
                <c:pt idx="270965">
                  <c:v>6.14435</c:v>
                </c:pt>
                <c:pt idx="270966">
                  <c:v>6.14438</c:v>
                </c:pt>
                <c:pt idx="270967">
                  <c:v>6.1444</c:v>
                </c:pt>
                <c:pt idx="270968">
                  <c:v>6.14442</c:v>
                </c:pt>
                <c:pt idx="270969">
                  <c:v>6.14444</c:v>
                </c:pt>
                <c:pt idx="270970">
                  <c:v>6.14447</c:v>
                </c:pt>
                <c:pt idx="270971">
                  <c:v>6.14449</c:v>
                </c:pt>
                <c:pt idx="270972">
                  <c:v>6.14451</c:v>
                </c:pt>
                <c:pt idx="270973">
                  <c:v>6.14454</c:v>
                </c:pt>
                <c:pt idx="270974">
                  <c:v>6.14456</c:v>
                </c:pt>
                <c:pt idx="270975">
                  <c:v>6.14458</c:v>
                </c:pt>
                <c:pt idx="270976">
                  <c:v>6.1446</c:v>
                </c:pt>
                <c:pt idx="270977">
                  <c:v>6.14463</c:v>
                </c:pt>
                <c:pt idx="270978">
                  <c:v>6.14465</c:v>
                </c:pt>
                <c:pt idx="270979">
                  <c:v>6.14467</c:v>
                </c:pt>
                <c:pt idx="270980">
                  <c:v>6.14469</c:v>
                </c:pt>
                <c:pt idx="270981">
                  <c:v>6.14472</c:v>
                </c:pt>
                <c:pt idx="270982">
                  <c:v>6.14474</c:v>
                </c:pt>
                <c:pt idx="270983">
                  <c:v>6.14476</c:v>
                </c:pt>
                <c:pt idx="270984">
                  <c:v>6.14478</c:v>
                </c:pt>
                <c:pt idx="270985">
                  <c:v>6.14481</c:v>
                </c:pt>
                <c:pt idx="270986">
                  <c:v>6.14483</c:v>
                </c:pt>
                <c:pt idx="270987">
                  <c:v>6.14485</c:v>
                </c:pt>
                <c:pt idx="270988">
                  <c:v>6.14487</c:v>
                </c:pt>
                <c:pt idx="270989">
                  <c:v>6.1449</c:v>
                </c:pt>
                <c:pt idx="270990">
                  <c:v>6.14492</c:v>
                </c:pt>
                <c:pt idx="270991">
                  <c:v>6.14494</c:v>
                </c:pt>
                <c:pt idx="270992">
                  <c:v>6.14497</c:v>
                </c:pt>
                <c:pt idx="270993">
                  <c:v>6.14499</c:v>
                </c:pt>
                <c:pt idx="270994">
                  <c:v>6.14501</c:v>
                </c:pt>
                <c:pt idx="270995">
                  <c:v>6.14503</c:v>
                </c:pt>
                <c:pt idx="270996">
                  <c:v>6.14506</c:v>
                </c:pt>
                <c:pt idx="270997">
                  <c:v>6.14508</c:v>
                </c:pt>
                <c:pt idx="270998">
                  <c:v>6.1451</c:v>
                </c:pt>
                <c:pt idx="270999">
                  <c:v>6.14513</c:v>
                </c:pt>
                <c:pt idx="271000">
                  <c:v>6.14515</c:v>
                </c:pt>
                <c:pt idx="271001">
                  <c:v>6.14517</c:v>
                </c:pt>
                <c:pt idx="271002">
                  <c:v>6.14519</c:v>
                </c:pt>
                <c:pt idx="271003">
                  <c:v>6.14522</c:v>
                </c:pt>
                <c:pt idx="271004">
                  <c:v>6.14524</c:v>
                </c:pt>
                <c:pt idx="271005">
                  <c:v>6.14526</c:v>
                </c:pt>
                <c:pt idx="271006">
                  <c:v>6.14528</c:v>
                </c:pt>
                <c:pt idx="271007">
                  <c:v>6.14531</c:v>
                </c:pt>
                <c:pt idx="271008">
                  <c:v>6.14533</c:v>
                </c:pt>
                <c:pt idx="271009">
                  <c:v>6.14535</c:v>
                </c:pt>
                <c:pt idx="271010">
                  <c:v>6.14537</c:v>
                </c:pt>
                <c:pt idx="271011">
                  <c:v>6.1454</c:v>
                </c:pt>
                <c:pt idx="271012">
                  <c:v>6.14542</c:v>
                </c:pt>
                <c:pt idx="271013">
                  <c:v>6.14544</c:v>
                </c:pt>
                <c:pt idx="271014">
                  <c:v>6.14546</c:v>
                </c:pt>
                <c:pt idx="271015">
                  <c:v>6.14549</c:v>
                </c:pt>
                <c:pt idx="271016">
                  <c:v>6.14551</c:v>
                </c:pt>
                <c:pt idx="271017">
                  <c:v>6.14553</c:v>
                </c:pt>
                <c:pt idx="271018">
                  <c:v>6.14556</c:v>
                </c:pt>
                <c:pt idx="271019">
                  <c:v>6.14558</c:v>
                </c:pt>
                <c:pt idx="271020">
                  <c:v>6.1456</c:v>
                </c:pt>
                <c:pt idx="271021">
                  <c:v>6.14562</c:v>
                </c:pt>
                <c:pt idx="271022">
                  <c:v>6.14565</c:v>
                </c:pt>
                <c:pt idx="271023">
                  <c:v>6.14567</c:v>
                </c:pt>
                <c:pt idx="271024">
                  <c:v>6.14569</c:v>
                </c:pt>
                <c:pt idx="271025">
                  <c:v>6.14571</c:v>
                </c:pt>
                <c:pt idx="271026">
                  <c:v>6.14574</c:v>
                </c:pt>
                <c:pt idx="271027">
                  <c:v>6.14576</c:v>
                </c:pt>
                <c:pt idx="271028">
                  <c:v>6.14578</c:v>
                </c:pt>
                <c:pt idx="271029">
                  <c:v>6.14581</c:v>
                </c:pt>
                <c:pt idx="271030">
                  <c:v>6.14583</c:v>
                </c:pt>
                <c:pt idx="271031">
                  <c:v>6.14585</c:v>
                </c:pt>
                <c:pt idx="271032">
                  <c:v>6.14587</c:v>
                </c:pt>
                <c:pt idx="271033">
                  <c:v>6.1459</c:v>
                </c:pt>
                <c:pt idx="271034">
                  <c:v>6.14592</c:v>
                </c:pt>
                <c:pt idx="271035">
                  <c:v>6.14594</c:v>
                </c:pt>
                <c:pt idx="271036">
                  <c:v>6.14596</c:v>
                </c:pt>
                <c:pt idx="271037">
                  <c:v>6.14599</c:v>
                </c:pt>
                <c:pt idx="271038">
                  <c:v>6.14601</c:v>
                </c:pt>
                <c:pt idx="271039">
                  <c:v>6.14603</c:v>
                </c:pt>
                <c:pt idx="271040">
                  <c:v>6.14605</c:v>
                </c:pt>
                <c:pt idx="271041">
                  <c:v>6.14608</c:v>
                </c:pt>
                <c:pt idx="271042">
                  <c:v>6.1461</c:v>
                </c:pt>
                <c:pt idx="271043">
                  <c:v>6.14612</c:v>
                </c:pt>
                <c:pt idx="271044">
                  <c:v>6.14614</c:v>
                </c:pt>
                <c:pt idx="271045">
                  <c:v>6.14617</c:v>
                </c:pt>
                <c:pt idx="271046">
                  <c:v>6.14619</c:v>
                </c:pt>
                <c:pt idx="271047">
                  <c:v>6.14621</c:v>
                </c:pt>
                <c:pt idx="271048">
                  <c:v>6.14624</c:v>
                </c:pt>
                <c:pt idx="271049">
                  <c:v>6.14626</c:v>
                </c:pt>
                <c:pt idx="271050">
                  <c:v>6.14628</c:v>
                </c:pt>
                <c:pt idx="271051">
                  <c:v>6.1463</c:v>
                </c:pt>
                <c:pt idx="271052">
                  <c:v>6.14633</c:v>
                </c:pt>
                <c:pt idx="271053">
                  <c:v>6.14635</c:v>
                </c:pt>
                <c:pt idx="271054">
                  <c:v>6.14637</c:v>
                </c:pt>
                <c:pt idx="271055">
                  <c:v>6.1464</c:v>
                </c:pt>
                <c:pt idx="271056">
                  <c:v>6.14642</c:v>
                </c:pt>
                <c:pt idx="271057">
                  <c:v>6.14644</c:v>
                </c:pt>
                <c:pt idx="271058">
                  <c:v>6.14646</c:v>
                </c:pt>
                <c:pt idx="271059">
                  <c:v>6.14649</c:v>
                </c:pt>
                <c:pt idx="271060">
                  <c:v>6.14651</c:v>
                </c:pt>
                <c:pt idx="271061">
                  <c:v>6.14653</c:v>
                </c:pt>
                <c:pt idx="271062">
                  <c:v>6.14655</c:v>
                </c:pt>
                <c:pt idx="271063">
                  <c:v>6.14658</c:v>
                </c:pt>
                <c:pt idx="271064">
                  <c:v>6.1466</c:v>
                </c:pt>
                <c:pt idx="271065">
                  <c:v>6.14662</c:v>
                </c:pt>
                <c:pt idx="271066">
                  <c:v>6.14664</c:v>
                </c:pt>
                <c:pt idx="271067">
                  <c:v>6.14667</c:v>
                </c:pt>
                <c:pt idx="271068">
                  <c:v>6.14669</c:v>
                </c:pt>
                <c:pt idx="271069">
                  <c:v>6.14671</c:v>
                </c:pt>
                <c:pt idx="271070">
                  <c:v>6.14673</c:v>
                </c:pt>
                <c:pt idx="271071">
                  <c:v>6.14676</c:v>
                </c:pt>
                <c:pt idx="271072">
                  <c:v>6.14678</c:v>
                </c:pt>
                <c:pt idx="271073">
                  <c:v>6.1468</c:v>
                </c:pt>
                <c:pt idx="271074">
                  <c:v>6.14682</c:v>
                </c:pt>
                <c:pt idx="271075">
                  <c:v>6.14685</c:v>
                </c:pt>
                <c:pt idx="271076">
                  <c:v>6.14687</c:v>
                </c:pt>
                <c:pt idx="271077">
                  <c:v>6.14689</c:v>
                </c:pt>
                <c:pt idx="271078">
                  <c:v>6.14692</c:v>
                </c:pt>
                <c:pt idx="271079">
                  <c:v>6.14694</c:v>
                </c:pt>
                <c:pt idx="271080">
                  <c:v>6.14696</c:v>
                </c:pt>
                <c:pt idx="271081">
                  <c:v>6.14698</c:v>
                </c:pt>
                <c:pt idx="271082">
                  <c:v>6.14701</c:v>
                </c:pt>
                <c:pt idx="271083">
                  <c:v>6.14703</c:v>
                </c:pt>
                <c:pt idx="271084">
                  <c:v>6.14705</c:v>
                </c:pt>
                <c:pt idx="271085">
                  <c:v>6.14708</c:v>
                </c:pt>
                <c:pt idx="271086">
                  <c:v>6.1471</c:v>
                </c:pt>
                <c:pt idx="271087">
                  <c:v>6.14712</c:v>
                </c:pt>
                <c:pt idx="271088">
                  <c:v>6.14714</c:v>
                </c:pt>
                <c:pt idx="271089">
                  <c:v>6.14717</c:v>
                </c:pt>
                <c:pt idx="271090">
                  <c:v>6.14719</c:v>
                </c:pt>
                <c:pt idx="271091">
                  <c:v>6.14721</c:v>
                </c:pt>
                <c:pt idx="271092">
                  <c:v>6.14723</c:v>
                </c:pt>
                <c:pt idx="271093">
                  <c:v>6.14726</c:v>
                </c:pt>
                <c:pt idx="271094">
                  <c:v>6.14728</c:v>
                </c:pt>
                <c:pt idx="271095">
                  <c:v>6.1473</c:v>
                </c:pt>
                <c:pt idx="271096">
                  <c:v>6.14732</c:v>
                </c:pt>
                <c:pt idx="271097">
                  <c:v>6.14735</c:v>
                </c:pt>
                <c:pt idx="271098">
                  <c:v>6.14737</c:v>
                </c:pt>
                <c:pt idx="271099">
                  <c:v>6.14739</c:v>
                </c:pt>
                <c:pt idx="271100">
                  <c:v>6.14741</c:v>
                </c:pt>
                <c:pt idx="271101">
                  <c:v>6.14744</c:v>
                </c:pt>
                <c:pt idx="271102">
                  <c:v>6.14746</c:v>
                </c:pt>
                <c:pt idx="271103">
                  <c:v>6.14748</c:v>
                </c:pt>
                <c:pt idx="271104">
                  <c:v>6.14751</c:v>
                </c:pt>
                <c:pt idx="271105">
                  <c:v>6.14753</c:v>
                </c:pt>
                <c:pt idx="271106">
                  <c:v>6.14755</c:v>
                </c:pt>
                <c:pt idx="271107">
                  <c:v>6.14757</c:v>
                </c:pt>
                <c:pt idx="271108">
                  <c:v>6.1476</c:v>
                </c:pt>
                <c:pt idx="271109">
                  <c:v>6.14762</c:v>
                </c:pt>
                <c:pt idx="271110">
                  <c:v>6.14764</c:v>
                </c:pt>
                <c:pt idx="271111">
                  <c:v>6.14766</c:v>
                </c:pt>
                <c:pt idx="271112">
                  <c:v>6.14769</c:v>
                </c:pt>
                <c:pt idx="271113">
                  <c:v>6.14771</c:v>
                </c:pt>
                <c:pt idx="271114">
                  <c:v>6.14773</c:v>
                </c:pt>
                <c:pt idx="271115">
                  <c:v>6.14776</c:v>
                </c:pt>
                <c:pt idx="271116">
                  <c:v>6.14778</c:v>
                </c:pt>
                <c:pt idx="271117">
                  <c:v>6.1478</c:v>
                </c:pt>
                <c:pt idx="271118">
                  <c:v>6.14782</c:v>
                </c:pt>
                <c:pt idx="271119">
                  <c:v>6.14785</c:v>
                </c:pt>
                <c:pt idx="271120">
                  <c:v>6.14787</c:v>
                </c:pt>
                <c:pt idx="271121">
                  <c:v>6.14789</c:v>
                </c:pt>
                <c:pt idx="271122">
                  <c:v>6.14791</c:v>
                </c:pt>
                <c:pt idx="271123">
                  <c:v>6.14794</c:v>
                </c:pt>
                <c:pt idx="271124">
                  <c:v>6.14796</c:v>
                </c:pt>
                <c:pt idx="271125">
                  <c:v>6.14798</c:v>
                </c:pt>
                <c:pt idx="271126">
                  <c:v>6.14801</c:v>
                </c:pt>
                <c:pt idx="271127">
                  <c:v>6.14803</c:v>
                </c:pt>
                <c:pt idx="271128">
                  <c:v>6.14805</c:v>
                </c:pt>
                <c:pt idx="271129">
                  <c:v>6.14807</c:v>
                </c:pt>
                <c:pt idx="271130">
                  <c:v>6.14809</c:v>
                </c:pt>
                <c:pt idx="271131">
                  <c:v>6.14812</c:v>
                </c:pt>
                <c:pt idx="271132">
                  <c:v>6.14814</c:v>
                </c:pt>
                <c:pt idx="271133">
                  <c:v>6.14816</c:v>
                </c:pt>
                <c:pt idx="271134">
                  <c:v>6.14819</c:v>
                </c:pt>
                <c:pt idx="271135">
                  <c:v>6.14821</c:v>
                </c:pt>
                <c:pt idx="271136">
                  <c:v>6.14823</c:v>
                </c:pt>
                <c:pt idx="271137">
                  <c:v>6.14825</c:v>
                </c:pt>
                <c:pt idx="271138">
                  <c:v>6.14828</c:v>
                </c:pt>
                <c:pt idx="271139">
                  <c:v>6.1483</c:v>
                </c:pt>
                <c:pt idx="271140">
                  <c:v>6.14832</c:v>
                </c:pt>
                <c:pt idx="271141">
                  <c:v>6.14834</c:v>
                </c:pt>
                <c:pt idx="271142">
                  <c:v>6.14837</c:v>
                </c:pt>
                <c:pt idx="271143">
                  <c:v>6.14839</c:v>
                </c:pt>
                <c:pt idx="271144">
                  <c:v>6.14841</c:v>
                </c:pt>
                <c:pt idx="271145">
                  <c:v>6.14844</c:v>
                </c:pt>
                <c:pt idx="271146">
                  <c:v>6.14846</c:v>
                </c:pt>
                <c:pt idx="271147">
                  <c:v>6.14848</c:v>
                </c:pt>
                <c:pt idx="271148">
                  <c:v>6.1485</c:v>
                </c:pt>
                <c:pt idx="271149">
                  <c:v>6.14853</c:v>
                </c:pt>
                <c:pt idx="271150">
                  <c:v>6.14855</c:v>
                </c:pt>
                <c:pt idx="271151">
                  <c:v>6.14857</c:v>
                </c:pt>
                <c:pt idx="271152">
                  <c:v>6.14859</c:v>
                </c:pt>
                <c:pt idx="271153">
                  <c:v>6.14862</c:v>
                </c:pt>
                <c:pt idx="271154">
                  <c:v>6.14864</c:v>
                </c:pt>
                <c:pt idx="271155">
                  <c:v>6.14866</c:v>
                </c:pt>
                <c:pt idx="271156">
                  <c:v>6.14869</c:v>
                </c:pt>
                <c:pt idx="271157">
                  <c:v>6.14871</c:v>
                </c:pt>
                <c:pt idx="271158">
                  <c:v>6.14873</c:v>
                </c:pt>
                <c:pt idx="271159">
                  <c:v>6.14875</c:v>
                </c:pt>
                <c:pt idx="271160">
                  <c:v>6.14878</c:v>
                </c:pt>
                <c:pt idx="271161">
                  <c:v>6.1488</c:v>
                </c:pt>
                <c:pt idx="271162">
                  <c:v>6.14882</c:v>
                </c:pt>
                <c:pt idx="271163">
                  <c:v>6.14884</c:v>
                </c:pt>
                <c:pt idx="271164">
                  <c:v>6.14887</c:v>
                </c:pt>
                <c:pt idx="271165">
                  <c:v>6.14889</c:v>
                </c:pt>
                <c:pt idx="271166">
                  <c:v>6.14891</c:v>
                </c:pt>
                <c:pt idx="271167">
                  <c:v>6.14893</c:v>
                </c:pt>
                <c:pt idx="271168">
                  <c:v>6.14896</c:v>
                </c:pt>
                <c:pt idx="271169">
                  <c:v>6.14898</c:v>
                </c:pt>
                <c:pt idx="271170">
                  <c:v>6.149</c:v>
                </c:pt>
                <c:pt idx="271171">
                  <c:v>6.14902</c:v>
                </c:pt>
                <c:pt idx="271172">
                  <c:v>6.14905</c:v>
                </c:pt>
                <c:pt idx="271173">
                  <c:v>6.14907</c:v>
                </c:pt>
                <c:pt idx="271174">
                  <c:v>6.14909</c:v>
                </c:pt>
                <c:pt idx="271175">
                  <c:v>6.14912</c:v>
                </c:pt>
                <c:pt idx="271176">
                  <c:v>6.14914</c:v>
                </c:pt>
                <c:pt idx="271177">
                  <c:v>6.14916</c:v>
                </c:pt>
                <c:pt idx="271178">
                  <c:v>6.14918</c:v>
                </c:pt>
                <c:pt idx="271179">
                  <c:v>6.14921</c:v>
                </c:pt>
                <c:pt idx="271180">
                  <c:v>6.14923</c:v>
                </c:pt>
                <c:pt idx="271181">
                  <c:v>6.14925</c:v>
                </c:pt>
                <c:pt idx="271182">
                  <c:v>6.14927</c:v>
                </c:pt>
                <c:pt idx="271183">
                  <c:v>6.1493</c:v>
                </c:pt>
                <c:pt idx="271184">
                  <c:v>6.14932</c:v>
                </c:pt>
                <c:pt idx="271185">
                  <c:v>6.14934</c:v>
                </c:pt>
                <c:pt idx="271186">
                  <c:v>6.14937</c:v>
                </c:pt>
                <c:pt idx="271187">
                  <c:v>6.14939</c:v>
                </c:pt>
                <c:pt idx="271188">
                  <c:v>6.14941</c:v>
                </c:pt>
                <c:pt idx="271189">
                  <c:v>6.14943</c:v>
                </c:pt>
                <c:pt idx="271190">
                  <c:v>6.14946</c:v>
                </c:pt>
                <c:pt idx="271191">
                  <c:v>6.14948</c:v>
                </c:pt>
                <c:pt idx="271192">
                  <c:v>6.1495</c:v>
                </c:pt>
                <c:pt idx="271193">
                  <c:v>6.14952</c:v>
                </c:pt>
                <c:pt idx="271194">
                  <c:v>6.14955</c:v>
                </c:pt>
                <c:pt idx="271195">
                  <c:v>6.14957</c:v>
                </c:pt>
                <c:pt idx="271196">
                  <c:v>6.14959</c:v>
                </c:pt>
                <c:pt idx="271197">
                  <c:v>6.14961</c:v>
                </c:pt>
                <c:pt idx="271198">
                  <c:v>6.14964</c:v>
                </c:pt>
                <c:pt idx="271199">
                  <c:v>6.14966</c:v>
                </c:pt>
                <c:pt idx="271200">
                  <c:v>6.14968</c:v>
                </c:pt>
                <c:pt idx="271201">
                  <c:v>6.1497</c:v>
                </c:pt>
                <c:pt idx="271202">
                  <c:v>6.14973</c:v>
                </c:pt>
                <c:pt idx="271203">
                  <c:v>6.14975</c:v>
                </c:pt>
                <c:pt idx="271204">
                  <c:v>6.14977</c:v>
                </c:pt>
                <c:pt idx="271205">
                  <c:v>6.1498</c:v>
                </c:pt>
                <c:pt idx="271206">
                  <c:v>6.14982</c:v>
                </c:pt>
                <c:pt idx="271207">
                  <c:v>6.14984</c:v>
                </c:pt>
                <c:pt idx="271208">
                  <c:v>6.14986</c:v>
                </c:pt>
                <c:pt idx="271209">
                  <c:v>6.14989</c:v>
                </c:pt>
                <c:pt idx="271210">
                  <c:v>6.14991</c:v>
                </c:pt>
                <c:pt idx="271211">
                  <c:v>6.14993</c:v>
                </c:pt>
                <c:pt idx="271212">
                  <c:v>6.14996</c:v>
                </c:pt>
                <c:pt idx="271213">
                  <c:v>6.14998</c:v>
                </c:pt>
                <c:pt idx="271214">
                  <c:v>6.15</c:v>
                </c:pt>
                <c:pt idx="271215">
                  <c:v>6.15002</c:v>
                </c:pt>
                <c:pt idx="271216">
                  <c:v>6.15005</c:v>
                </c:pt>
                <c:pt idx="271217">
                  <c:v>6.15007</c:v>
                </c:pt>
                <c:pt idx="271218">
                  <c:v>6.15009</c:v>
                </c:pt>
                <c:pt idx="271219">
                  <c:v>6.15011</c:v>
                </c:pt>
                <c:pt idx="271220">
                  <c:v>6.15014</c:v>
                </c:pt>
                <c:pt idx="271221">
                  <c:v>6.15016</c:v>
                </c:pt>
                <c:pt idx="271222">
                  <c:v>6.15018</c:v>
                </c:pt>
                <c:pt idx="271223">
                  <c:v>6.1502</c:v>
                </c:pt>
                <c:pt idx="271224">
                  <c:v>6.15023</c:v>
                </c:pt>
                <c:pt idx="271225">
                  <c:v>6.15025</c:v>
                </c:pt>
                <c:pt idx="271226">
                  <c:v>6.15027</c:v>
                </c:pt>
                <c:pt idx="271227">
                  <c:v>6.15029</c:v>
                </c:pt>
                <c:pt idx="271228">
                  <c:v>6.15032</c:v>
                </c:pt>
                <c:pt idx="271229">
                  <c:v>6.15034</c:v>
                </c:pt>
                <c:pt idx="271230">
                  <c:v>6.15036</c:v>
                </c:pt>
                <c:pt idx="271231">
                  <c:v>6.15038</c:v>
                </c:pt>
                <c:pt idx="271232">
                  <c:v>6.15041</c:v>
                </c:pt>
                <c:pt idx="271233">
                  <c:v>6.15043</c:v>
                </c:pt>
                <c:pt idx="271234">
                  <c:v>6.15045</c:v>
                </c:pt>
                <c:pt idx="271235">
                  <c:v>6.15048</c:v>
                </c:pt>
                <c:pt idx="271236">
                  <c:v>6.1505</c:v>
                </c:pt>
                <c:pt idx="271237">
                  <c:v>6.15052</c:v>
                </c:pt>
                <c:pt idx="271238">
                  <c:v>6.15054</c:v>
                </c:pt>
                <c:pt idx="271239">
                  <c:v>6.15057</c:v>
                </c:pt>
                <c:pt idx="271240">
                  <c:v>6.15059</c:v>
                </c:pt>
                <c:pt idx="271241">
                  <c:v>6.15061</c:v>
                </c:pt>
                <c:pt idx="271242">
                  <c:v>6.15064</c:v>
                </c:pt>
                <c:pt idx="271243">
                  <c:v>6.15066</c:v>
                </c:pt>
                <c:pt idx="271244">
                  <c:v>6.15068</c:v>
                </c:pt>
                <c:pt idx="271245">
                  <c:v>6.1507</c:v>
                </c:pt>
                <c:pt idx="271246">
                  <c:v>6.15073</c:v>
                </c:pt>
                <c:pt idx="271247">
                  <c:v>6.15075</c:v>
                </c:pt>
                <c:pt idx="271248">
                  <c:v>6.15077</c:v>
                </c:pt>
                <c:pt idx="271249">
                  <c:v>6.15079</c:v>
                </c:pt>
                <c:pt idx="271250">
                  <c:v>6.15082</c:v>
                </c:pt>
                <c:pt idx="271251">
                  <c:v>6.15084</c:v>
                </c:pt>
                <c:pt idx="271252">
                  <c:v>6.15086</c:v>
                </c:pt>
                <c:pt idx="271253">
                  <c:v>6.15088</c:v>
                </c:pt>
                <c:pt idx="271254">
                  <c:v>6.15091</c:v>
                </c:pt>
                <c:pt idx="271255">
                  <c:v>6.15093</c:v>
                </c:pt>
                <c:pt idx="271256">
                  <c:v>6.15095</c:v>
                </c:pt>
                <c:pt idx="271257">
                  <c:v>6.15097</c:v>
                </c:pt>
                <c:pt idx="271258">
                  <c:v>6.151</c:v>
                </c:pt>
                <c:pt idx="271259">
                  <c:v>6.15102</c:v>
                </c:pt>
                <c:pt idx="271260">
                  <c:v>6.15104</c:v>
                </c:pt>
                <c:pt idx="271261">
                  <c:v>6.15107</c:v>
                </c:pt>
                <c:pt idx="271262">
                  <c:v>6.15109</c:v>
                </c:pt>
                <c:pt idx="271263">
                  <c:v>6.15111</c:v>
                </c:pt>
                <c:pt idx="271264">
                  <c:v>6.15113</c:v>
                </c:pt>
                <c:pt idx="271265">
                  <c:v>6.15116</c:v>
                </c:pt>
                <c:pt idx="271266">
                  <c:v>6.15118</c:v>
                </c:pt>
                <c:pt idx="271267">
                  <c:v>6.1512</c:v>
                </c:pt>
                <c:pt idx="271268">
                  <c:v>6.15122</c:v>
                </c:pt>
                <c:pt idx="271269">
                  <c:v>6.15125</c:v>
                </c:pt>
                <c:pt idx="271270">
                  <c:v>6.15127</c:v>
                </c:pt>
                <c:pt idx="271271">
                  <c:v>6.15129</c:v>
                </c:pt>
                <c:pt idx="271272">
                  <c:v>6.15132</c:v>
                </c:pt>
                <c:pt idx="271273">
                  <c:v>6.15134</c:v>
                </c:pt>
                <c:pt idx="271274">
                  <c:v>6.15136</c:v>
                </c:pt>
                <c:pt idx="271275">
                  <c:v>6.15138</c:v>
                </c:pt>
                <c:pt idx="271276">
                  <c:v>6.15141</c:v>
                </c:pt>
                <c:pt idx="271277">
                  <c:v>6.15143</c:v>
                </c:pt>
                <c:pt idx="271278">
                  <c:v>6.15145</c:v>
                </c:pt>
                <c:pt idx="271279">
                  <c:v>6.15147</c:v>
                </c:pt>
                <c:pt idx="271280">
                  <c:v>6.1515</c:v>
                </c:pt>
                <c:pt idx="271281">
                  <c:v>6.15152</c:v>
                </c:pt>
                <c:pt idx="271282">
                  <c:v>6.15154</c:v>
                </c:pt>
                <c:pt idx="271283">
                  <c:v>6.15156</c:v>
                </c:pt>
                <c:pt idx="271284">
                  <c:v>6.15159</c:v>
                </c:pt>
                <c:pt idx="271285">
                  <c:v>6.15161</c:v>
                </c:pt>
                <c:pt idx="271286">
                  <c:v>6.15163</c:v>
                </c:pt>
                <c:pt idx="271287">
                  <c:v>6.15165</c:v>
                </c:pt>
                <c:pt idx="271288">
                  <c:v>6.15168</c:v>
                </c:pt>
                <c:pt idx="271289">
                  <c:v>6.1517</c:v>
                </c:pt>
                <c:pt idx="271290">
                  <c:v>6.15172</c:v>
                </c:pt>
                <c:pt idx="271291">
                  <c:v>6.15175</c:v>
                </c:pt>
                <c:pt idx="271292">
                  <c:v>6.15177</c:v>
                </c:pt>
                <c:pt idx="271293">
                  <c:v>6.15179</c:v>
                </c:pt>
                <c:pt idx="271294">
                  <c:v>6.15181</c:v>
                </c:pt>
                <c:pt idx="271295">
                  <c:v>6.15184</c:v>
                </c:pt>
                <c:pt idx="271296">
                  <c:v>6.15186</c:v>
                </c:pt>
                <c:pt idx="271297">
                  <c:v>6.15188</c:v>
                </c:pt>
                <c:pt idx="271298">
                  <c:v>6.15191</c:v>
                </c:pt>
                <c:pt idx="271299">
                  <c:v>6.15193</c:v>
                </c:pt>
                <c:pt idx="271300">
                  <c:v>6.15195</c:v>
                </c:pt>
                <c:pt idx="271301">
                  <c:v>6.15197</c:v>
                </c:pt>
                <c:pt idx="271302">
                  <c:v>6.152</c:v>
                </c:pt>
                <c:pt idx="271303">
                  <c:v>6.15202</c:v>
                </c:pt>
                <c:pt idx="271304">
                  <c:v>6.15204</c:v>
                </c:pt>
                <c:pt idx="271305">
                  <c:v>6.15206</c:v>
                </c:pt>
                <c:pt idx="271306">
                  <c:v>6.15209</c:v>
                </c:pt>
                <c:pt idx="271307">
                  <c:v>6.15211</c:v>
                </c:pt>
                <c:pt idx="271308">
                  <c:v>6.15213</c:v>
                </c:pt>
                <c:pt idx="271309">
                  <c:v>6.15215</c:v>
                </c:pt>
                <c:pt idx="271310">
                  <c:v>6.15218</c:v>
                </c:pt>
                <c:pt idx="271311">
                  <c:v>6.1522</c:v>
                </c:pt>
                <c:pt idx="271312">
                  <c:v>6.15222</c:v>
                </c:pt>
                <c:pt idx="271313">
                  <c:v>6.15224</c:v>
                </c:pt>
                <c:pt idx="271314">
                  <c:v>6.15227</c:v>
                </c:pt>
                <c:pt idx="271315">
                  <c:v>6.15229</c:v>
                </c:pt>
                <c:pt idx="271316">
                  <c:v>6.15231</c:v>
                </c:pt>
                <c:pt idx="271317">
                  <c:v>6.15234</c:v>
                </c:pt>
                <c:pt idx="271318">
                  <c:v>6.15236</c:v>
                </c:pt>
                <c:pt idx="271319">
                  <c:v>6.15238</c:v>
                </c:pt>
                <c:pt idx="271320">
                  <c:v>6.1524</c:v>
                </c:pt>
                <c:pt idx="271321">
                  <c:v>6.15243</c:v>
                </c:pt>
                <c:pt idx="271322">
                  <c:v>6.15245</c:v>
                </c:pt>
                <c:pt idx="271323">
                  <c:v>6.15247</c:v>
                </c:pt>
                <c:pt idx="271324">
                  <c:v>6.15249</c:v>
                </c:pt>
                <c:pt idx="271325">
                  <c:v>6.15252</c:v>
                </c:pt>
                <c:pt idx="271326">
                  <c:v>6.15254</c:v>
                </c:pt>
                <c:pt idx="271327">
                  <c:v>6.15256</c:v>
                </c:pt>
                <c:pt idx="271328">
                  <c:v>6.15259</c:v>
                </c:pt>
                <c:pt idx="271329">
                  <c:v>6.15261</c:v>
                </c:pt>
                <c:pt idx="271330">
                  <c:v>6.15263</c:v>
                </c:pt>
                <c:pt idx="271331">
                  <c:v>6.15265</c:v>
                </c:pt>
                <c:pt idx="271332">
                  <c:v>6.15268</c:v>
                </c:pt>
                <c:pt idx="271333">
                  <c:v>6.1527</c:v>
                </c:pt>
                <c:pt idx="271334">
                  <c:v>6.15272</c:v>
                </c:pt>
                <c:pt idx="271335">
                  <c:v>6.15274</c:v>
                </c:pt>
                <c:pt idx="271336">
                  <c:v>6.15277</c:v>
                </c:pt>
                <c:pt idx="271337">
                  <c:v>6.15279</c:v>
                </c:pt>
                <c:pt idx="271338">
                  <c:v>6.15281</c:v>
                </c:pt>
                <c:pt idx="271339">
                  <c:v>6.15283</c:v>
                </c:pt>
                <c:pt idx="271340">
                  <c:v>6.15286</c:v>
                </c:pt>
                <c:pt idx="271341">
                  <c:v>6.15288</c:v>
                </c:pt>
                <c:pt idx="271342">
                  <c:v>6.1529</c:v>
                </c:pt>
                <c:pt idx="271343">
                  <c:v>6.15292</c:v>
                </c:pt>
                <c:pt idx="271344">
                  <c:v>6.15295</c:v>
                </c:pt>
                <c:pt idx="271345">
                  <c:v>6.15297</c:v>
                </c:pt>
                <c:pt idx="271346">
                  <c:v>6.15299</c:v>
                </c:pt>
                <c:pt idx="271347">
                  <c:v>6.15302</c:v>
                </c:pt>
                <c:pt idx="271348">
                  <c:v>6.15304</c:v>
                </c:pt>
                <c:pt idx="271349">
                  <c:v>6.15306</c:v>
                </c:pt>
                <c:pt idx="271350">
                  <c:v>6.15308</c:v>
                </c:pt>
                <c:pt idx="271351">
                  <c:v>6.15311</c:v>
                </c:pt>
                <c:pt idx="271352">
                  <c:v>6.15313</c:v>
                </c:pt>
                <c:pt idx="271353">
                  <c:v>6.15315</c:v>
                </c:pt>
                <c:pt idx="271354">
                  <c:v>6.15318</c:v>
                </c:pt>
                <c:pt idx="271355">
                  <c:v>6.1532</c:v>
                </c:pt>
                <c:pt idx="271356">
                  <c:v>6.15322</c:v>
                </c:pt>
                <c:pt idx="271357">
                  <c:v>6.15324</c:v>
                </c:pt>
                <c:pt idx="271358">
                  <c:v>6.15327</c:v>
                </c:pt>
                <c:pt idx="271359">
                  <c:v>6.15329</c:v>
                </c:pt>
                <c:pt idx="271360">
                  <c:v>6.15331</c:v>
                </c:pt>
                <c:pt idx="271361">
                  <c:v>6.15333</c:v>
                </c:pt>
                <c:pt idx="271362">
                  <c:v>6.15336</c:v>
                </c:pt>
                <c:pt idx="271363">
                  <c:v>6.15338</c:v>
                </c:pt>
                <c:pt idx="271364">
                  <c:v>6.1534</c:v>
                </c:pt>
                <c:pt idx="271365">
                  <c:v>6.15342</c:v>
                </c:pt>
                <c:pt idx="271366">
                  <c:v>6.15345</c:v>
                </c:pt>
                <c:pt idx="271367">
                  <c:v>6.15347</c:v>
                </c:pt>
                <c:pt idx="271368">
                  <c:v>6.15349</c:v>
                </c:pt>
                <c:pt idx="271369">
                  <c:v>6.15351</c:v>
                </c:pt>
                <c:pt idx="271370">
                  <c:v>6.15354</c:v>
                </c:pt>
                <c:pt idx="271371">
                  <c:v>6.15356</c:v>
                </c:pt>
                <c:pt idx="271372">
                  <c:v>6.15358</c:v>
                </c:pt>
                <c:pt idx="271373">
                  <c:v>6.1536</c:v>
                </c:pt>
                <c:pt idx="271374">
                  <c:v>6.15363</c:v>
                </c:pt>
                <c:pt idx="271375">
                  <c:v>6.15365</c:v>
                </c:pt>
                <c:pt idx="271376">
                  <c:v>6.15367</c:v>
                </c:pt>
                <c:pt idx="271377">
                  <c:v>6.1537</c:v>
                </c:pt>
                <c:pt idx="271378">
                  <c:v>6.15372</c:v>
                </c:pt>
                <c:pt idx="271379">
                  <c:v>6.15374</c:v>
                </c:pt>
                <c:pt idx="271380">
                  <c:v>6.15376</c:v>
                </c:pt>
                <c:pt idx="271381">
                  <c:v>6.15379</c:v>
                </c:pt>
                <c:pt idx="271382">
                  <c:v>6.15381</c:v>
                </c:pt>
                <c:pt idx="271383">
                  <c:v>6.15383</c:v>
                </c:pt>
                <c:pt idx="271384">
                  <c:v>6.15386</c:v>
                </c:pt>
                <c:pt idx="271385">
                  <c:v>6.15388</c:v>
                </c:pt>
                <c:pt idx="271386">
                  <c:v>6.1539</c:v>
                </c:pt>
                <c:pt idx="271387">
                  <c:v>6.15392</c:v>
                </c:pt>
                <c:pt idx="271388">
                  <c:v>6.15395</c:v>
                </c:pt>
                <c:pt idx="271389">
                  <c:v>6.15397</c:v>
                </c:pt>
                <c:pt idx="271390">
                  <c:v>6.15399</c:v>
                </c:pt>
                <c:pt idx="271391">
                  <c:v>6.15401</c:v>
                </c:pt>
                <c:pt idx="271392">
                  <c:v>6.15404</c:v>
                </c:pt>
                <c:pt idx="271393">
                  <c:v>6.15406</c:v>
                </c:pt>
                <c:pt idx="271394">
                  <c:v>6.15408</c:v>
                </c:pt>
                <c:pt idx="271395">
                  <c:v>6.1541</c:v>
                </c:pt>
                <c:pt idx="271396">
                  <c:v>6.15413</c:v>
                </c:pt>
                <c:pt idx="271397">
                  <c:v>6.15415</c:v>
                </c:pt>
                <c:pt idx="271398">
                  <c:v>6.15417</c:v>
                </c:pt>
                <c:pt idx="271399">
                  <c:v>6.15419</c:v>
                </c:pt>
                <c:pt idx="271400">
                  <c:v>6.15422</c:v>
                </c:pt>
                <c:pt idx="271401">
                  <c:v>6.15424</c:v>
                </c:pt>
                <c:pt idx="271402">
                  <c:v>6.15426</c:v>
                </c:pt>
                <c:pt idx="271403">
                  <c:v>6.15429</c:v>
                </c:pt>
                <c:pt idx="271404">
                  <c:v>6.15431</c:v>
                </c:pt>
                <c:pt idx="271405">
                  <c:v>6.15433</c:v>
                </c:pt>
                <c:pt idx="271406">
                  <c:v>6.15435</c:v>
                </c:pt>
                <c:pt idx="271407">
                  <c:v>6.15438</c:v>
                </c:pt>
                <c:pt idx="271408">
                  <c:v>6.1544</c:v>
                </c:pt>
                <c:pt idx="271409">
                  <c:v>6.15442</c:v>
                </c:pt>
                <c:pt idx="271410">
                  <c:v>6.15444</c:v>
                </c:pt>
                <c:pt idx="271411">
                  <c:v>6.15447</c:v>
                </c:pt>
                <c:pt idx="271412">
                  <c:v>6.15449</c:v>
                </c:pt>
                <c:pt idx="271413">
                  <c:v>6.15451</c:v>
                </c:pt>
                <c:pt idx="271414">
                  <c:v>6.15454</c:v>
                </c:pt>
                <c:pt idx="271415">
                  <c:v>6.15456</c:v>
                </c:pt>
                <c:pt idx="271416">
                  <c:v>6.15458</c:v>
                </c:pt>
                <c:pt idx="271417">
                  <c:v>6.1546</c:v>
                </c:pt>
                <c:pt idx="271418">
                  <c:v>6.15463</c:v>
                </c:pt>
                <c:pt idx="271419">
                  <c:v>6.15465</c:v>
                </c:pt>
                <c:pt idx="271420">
                  <c:v>6.15467</c:v>
                </c:pt>
                <c:pt idx="271421">
                  <c:v>6.15469</c:v>
                </c:pt>
                <c:pt idx="271422">
                  <c:v>6.15472</c:v>
                </c:pt>
                <c:pt idx="271423">
                  <c:v>6.15474</c:v>
                </c:pt>
                <c:pt idx="271424">
                  <c:v>6.15476</c:v>
                </c:pt>
                <c:pt idx="271425">
                  <c:v>6.15479</c:v>
                </c:pt>
                <c:pt idx="271426">
                  <c:v>6.15481</c:v>
                </c:pt>
                <c:pt idx="271427">
                  <c:v>6.15483</c:v>
                </c:pt>
                <c:pt idx="271428">
                  <c:v>6.15485</c:v>
                </c:pt>
                <c:pt idx="271429">
                  <c:v>6.15487</c:v>
                </c:pt>
                <c:pt idx="271430">
                  <c:v>6.1549</c:v>
                </c:pt>
                <c:pt idx="271431">
                  <c:v>6.15492</c:v>
                </c:pt>
                <c:pt idx="271432">
                  <c:v>6.15494</c:v>
                </c:pt>
                <c:pt idx="271433">
                  <c:v>6.15497</c:v>
                </c:pt>
                <c:pt idx="271434">
                  <c:v>6.15499</c:v>
                </c:pt>
                <c:pt idx="271435">
                  <c:v>6.15501</c:v>
                </c:pt>
                <c:pt idx="271436">
                  <c:v>6.15503</c:v>
                </c:pt>
                <c:pt idx="271437">
                  <c:v>6.15506</c:v>
                </c:pt>
                <c:pt idx="271438">
                  <c:v>6.15508</c:v>
                </c:pt>
                <c:pt idx="271439">
                  <c:v>6.1551</c:v>
                </c:pt>
                <c:pt idx="271440">
                  <c:v>6.15512</c:v>
                </c:pt>
                <c:pt idx="271441">
                  <c:v>6.15515</c:v>
                </c:pt>
                <c:pt idx="271442">
                  <c:v>6.15517</c:v>
                </c:pt>
                <c:pt idx="271443">
                  <c:v>6.15519</c:v>
                </c:pt>
                <c:pt idx="271444">
                  <c:v>6.15522</c:v>
                </c:pt>
                <c:pt idx="271445">
                  <c:v>6.15524</c:v>
                </c:pt>
                <c:pt idx="271446">
                  <c:v>6.15526</c:v>
                </c:pt>
                <c:pt idx="271447">
                  <c:v>6.15528</c:v>
                </c:pt>
                <c:pt idx="271448">
                  <c:v>6.15531</c:v>
                </c:pt>
                <c:pt idx="271449">
                  <c:v>6.15533</c:v>
                </c:pt>
                <c:pt idx="271450">
                  <c:v>6.15535</c:v>
                </c:pt>
                <c:pt idx="271451">
                  <c:v>6.15537</c:v>
                </c:pt>
                <c:pt idx="271452">
                  <c:v>6.1554</c:v>
                </c:pt>
                <c:pt idx="271453">
                  <c:v>6.15542</c:v>
                </c:pt>
                <c:pt idx="271454">
                  <c:v>6.15544</c:v>
                </c:pt>
                <c:pt idx="271455">
                  <c:v>6.15547</c:v>
                </c:pt>
                <c:pt idx="271456">
                  <c:v>6.15549</c:v>
                </c:pt>
                <c:pt idx="271457">
                  <c:v>6.15551</c:v>
                </c:pt>
                <c:pt idx="271458">
                  <c:v>6.15553</c:v>
                </c:pt>
                <c:pt idx="271459">
                  <c:v>6.15556</c:v>
                </c:pt>
                <c:pt idx="271460">
                  <c:v>6.15558</c:v>
                </c:pt>
                <c:pt idx="271461">
                  <c:v>6.1556</c:v>
                </c:pt>
                <c:pt idx="271462">
                  <c:v>6.15562</c:v>
                </c:pt>
                <c:pt idx="271463">
                  <c:v>6.15565</c:v>
                </c:pt>
                <c:pt idx="271464">
                  <c:v>6.15567</c:v>
                </c:pt>
                <c:pt idx="271465">
                  <c:v>6.15569</c:v>
                </c:pt>
                <c:pt idx="271466">
                  <c:v>6.15571</c:v>
                </c:pt>
                <c:pt idx="271467">
                  <c:v>6.15574</c:v>
                </c:pt>
                <c:pt idx="271468">
                  <c:v>6.15576</c:v>
                </c:pt>
                <c:pt idx="271469">
                  <c:v>6.15578</c:v>
                </c:pt>
                <c:pt idx="271470">
                  <c:v>6.1558</c:v>
                </c:pt>
                <c:pt idx="271471">
                  <c:v>6.15583</c:v>
                </c:pt>
                <c:pt idx="271472">
                  <c:v>6.15585</c:v>
                </c:pt>
                <c:pt idx="271473">
                  <c:v>6.15587</c:v>
                </c:pt>
                <c:pt idx="271474">
                  <c:v>6.1559</c:v>
                </c:pt>
                <c:pt idx="271475">
                  <c:v>6.15592</c:v>
                </c:pt>
                <c:pt idx="271476">
                  <c:v>6.15594</c:v>
                </c:pt>
                <c:pt idx="271477">
                  <c:v>6.15596</c:v>
                </c:pt>
                <c:pt idx="271478">
                  <c:v>6.15599</c:v>
                </c:pt>
                <c:pt idx="271479">
                  <c:v>6.15601</c:v>
                </c:pt>
                <c:pt idx="271480">
                  <c:v>6.15603</c:v>
                </c:pt>
                <c:pt idx="271481">
                  <c:v>6.15605</c:v>
                </c:pt>
                <c:pt idx="271482">
                  <c:v>6.15608</c:v>
                </c:pt>
                <c:pt idx="271483">
                  <c:v>6.1561</c:v>
                </c:pt>
                <c:pt idx="271484">
                  <c:v>6.15612</c:v>
                </c:pt>
                <c:pt idx="271485">
                  <c:v>6.15615</c:v>
                </c:pt>
                <c:pt idx="271486">
                  <c:v>6.15617</c:v>
                </c:pt>
                <c:pt idx="271487">
                  <c:v>6.15619</c:v>
                </c:pt>
                <c:pt idx="271488">
                  <c:v>6.15621</c:v>
                </c:pt>
                <c:pt idx="271489">
                  <c:v>6.15624</c:v>
                </c:pt>
                <c:pt idx="271490">
                  <c:v>6.15626</c:v>
                </c:pt>
                <c:pt idx="271491">
                  <c:v>6.15628</c:v>
                </c:pt>
                <c:pt idx="271492">
                  <c:v>6.1563</c:v>
                </c:pt>
                <c:pt idx="271493">
                  <c:v>6.15633</c:v>
                </c:pt>
                <c:pt idx="271494">
                  <c:v>6.15635</c:v>
                </c:pt>
                <c:pt idx="271495">
                  <c:v>6.15637</c:v>
                </c:pt>
                <c:pt idx="271496">
                  <c:v>6.15639</c:v>
                </c:pt>
                <c:pt idx="271497">
                  <c:v>6.15642</c:v>
                </c:pt>
                <c:pt idx="271498">
                  <c:v>6.15644</c:v>
                </c:pt>
                <c:pt idx="271499">
                  <c:v>6.15646</c:v>
                </c:pt>
                <c:pt idx="271500">
                  <c:v>6.15648</c:v>
                </c:pt>
                <c:pt idx="271501">
                  <c:v>6.15651</c:v>
                </c:pt>
                <c:pt idx="271502">
                  <c:v>6.15653</c:v>
                </c:pt>
                <c:pt idx="271503">
                  <c:v>6.15655</c:v>
                </c:pt>
                <c:pt idx="271504">
                  <c:v>6.15658</c:v>
                </c:pt>
                <c:pt idx="271505">
                  <c:v>6.1566</c:v>
                </c:pt>
                <c:pt idx="271506">
                  <c:v>6.15662</c:v>
                </c:pt>
                <c:pt idx="271507">
                  <c:v>6.15664</c:v>
                </c:pt>
                <c:pt idx="271508">
                  <c:v>6.15667</c:v>
                </c:pt>
                <c:pt idx="271509">
                  <c:v>6.15669</c:v>
                </c:pt>
                <c:pt idx="271510">
                  <c:v>6.15671</c:v>
                </c:pt>
                <c:pt idx="271511">
                  <c:v>6.15674</c:v>
                </c:pt>
                <c:pt idx="271512">
                  <c:v>6.15676</c:v>
                </c:pt>
                <c:pt idx="271513">
                  <c:v>6.15678</c:v>
                </c:pt>
                <c:pt idx="271514">
                  <c:v>6.1568</c:v>
                </c:pt>
                <c:pt idx="271515">
                  <c:v>6.15683</c:v>
                </c:pt>
                <c:pt idx="271516">
                  <c:v>6.15685</c:v>
                </c:pt>
                <c:pt idx="271517">
                  <c:v>6.15687</c:v>
                </c:pt>
                <c:pt idx="271518">
                  <c:v>6.15689</c:v>
                </c:pt>
                <c:pt idx="271519">
                  <c:v>6.15692</c:v>
                </c:pt>
                <c:pt idx="271520">
                  <c:v>6.15694</c:v>
                </c:pt>
                <c:pt idx="271521">
                  <c:v>6.15696</c:v>
                </c:pt>
                <c:pt idx="271522">
                  <c:v>6.15698</c:v>
                </c:pt>
                <c:pt idx="271523">
                  <c:v>6.15701</c:v>
                </c:pt>
                <c:pt idx="271524">
                  <c:v>6.15703</c:v>
                </c:pt>
                <c:pt idx="271525">
                  <c:v>6.15705</c:v>
                </c:pt>
                <c:pt idx="271526">
                  <c:v>6.15707</c:v>
                </c:pt>
                <c:pt idx="271527">
                  <c:v>6.1571</c:v>
                </c:pt>
                <c:pt idx="271528">
                  <c:v>6.15712</c:v>
                </c:pt>
                <c:pt idx="271529">
                  <c:v>6.15714</c:v>
                </c:pt>
                <c:pt idx="271530">
                  <c:v>6.15717</c:v>
                </c:pt>
                <c:pt idx="271531">
                  <c:v>6.15719</c:v>
                </c:pt>
                <c:pt idx="271532">
                  <c:v>6.15721</c:v>
                </c:pt>
                <c:pt idx="271533">
                  <c:v>6.15723</c:v>
                </c:pt>
                <c:pt idx="271534">
                  <c:v>6.15726</c:v>
                </c:pt>
                <c:pt idx="271535">
                  <c:v>6.15728</c:v>
                </c:pt>
                <c:pt idx="271536">
                  <c:v>6.1573</c:v>
                </c:pt>
                <c:pt idx="271537">
                  <c:v>6.15732</c:v>
                </c:pt>
                <c:pt idx="271538">
                  <c:v>6.15735</c:v>
                </c:pt>
                <c:pt idx="271539">
                  <c:v>6.15737</c:v>
                </c:pt>
                <c:pt idx="271540">
                  <c:v>6.15739</c:v>
                </c:pt>
                <c:pt idx="271541">
                  <c:v>6.15742</c:v>
                </c:pt>
                <c:pt idx="271542">
                  <c:v>6.15744</c:v>
                </c:pt>
                <c:pt idx="271543">
                  <c:v>6.15746</c:v>
                </c:pt>
                <c:pt idx="271544">
                  <c:v>6.15748</c:v>
                </c:pt>
                <c:pt idx="271545">
                  <c:v>6.15751</c:v>
                </c:pt>
                <c:pt idx="271546">
                  <c:v>6.15753</c:v>
                </c:pt>
                <c:pt idx="271547">
                  <c:v>6.15755</c:v>
                </c:pt>
                <c:pt idx="271548">
                  <c:v>6.15757</c:v>
                </c:pt>
                <c:pt idx="271549">
                  <c:v>6.1576</c:v>
                </c:pt>
                <c:pt idx="271550">
                  <c:v>6.15762</c:v>
                </c:pt>
                <c:pt idx="271551">
                  <c:v>6.15764</c:v>
                </c:pt>
                <c:pt idx="271552">
                  <c:v>6.15766</c:v>
                </c:pt>
                <c:pt idx="271553">
                  <c:v>6.15769</c:v>
                </c:pt>
                <c:pt idx="271554">
                  <c:v>6.15771</c:v>
                </c:pt>
                <c:pt idx="271555">
                  <c:v>6.15773</c:v>
                </c:pt>
                <c:pt idx="271556">
                  <c:v>6.15775</c:v>
                </c:pt>
                <c:pt idx="271557">
                  <c:v>6.15778</c:v>
                </c:pt>
                <c:pt idx="271558">
                  <c:v>6.1578</c:v>
                </c:pt>
                <c:pt idx="271559">
                  <c:v>6.15782</c:v>
                </c:pt>
                <c:pt idx="271560">
                  <c:v>6.15785</c:v>
                </c:pt>
                <c:pt idx="271561">
                  <c:v>6.15787</c:v>
                </c:pt>
                <c:pt idx="271562">
                  <c:v>6.15789</c:v>
                </c:pt>
                <c:pt idx="271563">
                  <c:v>6.15791</c:v>
                </c:pt>
                <c:pt idx="271564">
                  <c:v>6.15794</c:v>
                </c:pt>
                <c:pt idx="271565">
                  <c:v>6.15796</c:v>
                </c:pt>
                <c:pt idx="271566">
                  <c:v>6.15798</c:v>
                </c:pt>
                <c:pt idx="271567">
                  <c:v>6.15801</c:v>
                </c:pt>
                <c:pt idx="271568">
                  <c:v>6.15803</c:v>
                </c:pt>
                <c:pt idx="271569">
                  <c:v>6.15805</c:v>
                </c:pt>
                <c:pt idx="271570">
                  <c:v>6.15807</c:v>
                </c:pt>
                <c:pt idx="271571">
                  <c:v>6.1581</c:v>
                </c:pt>
                <c:pt idx="271572">
                  <c:v>6.15812</c:v>
                </c:pt>
                <c:pt idx="271573">
                  <c:v>6.15814</c:v>
                </c:pt>
                <c:pt idx="271574">
                  <c:v>6.15816</c:v>
                </c:pt>
                <c:pt idx="271575">
                  <c:v>6.15819</c:v>
                </c:pt>
                <c:pt idx="271576">
                  <c:v>6.15821</c:v>
                </c:pt>
                <c:pt idx="271577">
                  <c:v>6.15823</c:v>
                </c:pt>
                <c:pt idx="271578">
                  <c:v>6.15825</c:v>
                </c:pt>
                <c:pt idx="271579">
                  <c:v>6.15828</c:v>
                </c:pt>
                <c:pt idx="271580">
                  <c:v>6.1583</c:v>
                </c:pt>
                <c:pt idx="271581">
                  <c:v>6.15832</c:v>
                </c:pt>
                <c:pt idx="271582">
                  <c:v>6.15834</c:v>
                </c:pt>
                <c:pt idx="271583">
                  <c:v>6.15837</c:v>
                </c:pt>
                <c:pt idx="271584">
                  <c:v>6.15839</c:v>
                </c:pt>
                <c:pt idx="271585">
                  <c:v>6.15841</c:v>
                </c:pt>
                <c:pt idx="271586">
                  <c:v>6.15843</c:v>
                </c:pt>
                <c:pt idx="271587">
                  <c:v>6.15846</c:v>
                </c:pt>
                <c:pt idx="271588">
                  <c:v>6.15848</c:v>
                </c:pt>
                <c:pt idx="271589">
                  <c:v>6.1585</c:v>
                </c:pt>
                <c:pt idx="271590">
                  <c:v>6.15853</c:v>
                </c:pt>
                <c:pt idx="271591">
                  <c:v>6.15855</c:v>
                </c:pt>
                <c:pt idx="271592">
                  <c:v>6.15857</c:v>
                </c:pt>
                <c:pt idx="271593">
                  <c:v>6.15859</c:v>
                </c:pt>
                <c:pt idx="271594">
                  <c:v>6.15862</c:v>
                </c:pt>
                <c:pt idx="271595">
                  <c:v>6.15864</c:v>
                </c:pt>
                <c:pt idx="271596">
                  <c:v>6.15866</c:v>
                </c:pt>
                <c:pt idx="271597">
                  <c:v>6.15869</c:v>
                </c:pt>
                <c:pt idx="271598">
                  <c:v>6.15871</c:v>
                </c:pt>
                <c:pt idx="271599">
                  <c:v>6.15873</c:v>
                </c:pt>
                <c:pt idx="271600">
                  <c:v>6.15875</c:v>
                </c:pt>
                <c:pt idx="271601">
                  <c:v>6.15878</c:v>
                </c:pt>
                <c:pt idx="271602">
                  <c:v>6.1588</c:v>
                </c:pt>
                <c:pt idx="271603">
                  <c:v>6.15882</c:v>
                </c:pt>
                <c:pt idx="271604">
                  <c:v>6.15884</c:v>
                </c:pt>
                <c:pt idx="271605">
                  <c:v>6.15887</c:v>
                </c:pt>
                <c:pt idx="271606">
                  <c:v>6.15889</c:v>
                </c:pt>
                <c:pt idx="271607">
                  <c:v>6.15891</c:v>
                </c:pt>
                <c:pt idx="271608">
                  <c:v>6.15893</c:v>
                </c:pt>
                <c:pt idx="271609">
                  <c:v>6.15896</c:v>
                </c:pt>
                <c:pt idx="271610">
                  <c:v>6.15898</c:v>
                </c:pt>
                <c:pt idx="271611">
                  <c:v>6.159</c:v>
                </c:pt>
                <c:pt idx="271612">
                  <c:v>6.15902</c:v>
                </c:pt>
                <c:pt idx="271613">
                  <c:v>6.15905</c:v>
                </c:pt>
                <c:pt idx="271614">
                  <c:v>6.15907</c:v>
                </c:pt>
                <c:pt idx="271615">
                  <c:v>6.15909</c:v>
                </c:pt>
                <c:pt idx="271616">
                  <c:v>6.15912</c:v>
                </c:pt>
                <c:pt idx="271617">
                  <c:v>6.15914</c:v>
                </c:pt>
                <c:pt idx="271618">
                  <c:v>6.15916</c:v>
                </c:pt>
                <c:pt idx="271619">
                  <c:v>6.15918</c:v>
                </c:pt>
                <c:pt idx="271620">
                  <c:v>6.15921</c:v>
                </c:pt>
                <c:pt idx="271621">
                  <c:v>6.15923</c:v>
                </c:pt>
                <c:pt idx="271622">
                  <c:v>6.15925</c:v>
                </c:pt>
                <c:pt idx="271623">
                  <c:v>6.15927</c:v>
                </c:pt>
                <c:pt idx="271624">
                  <c:v>6.1593</c:v>
                </c:pt>
                <c:pt idx="271625">
                  <c:v>6.15932</c:v>
                </c:pt>
                <c:pt idx="271626">
                  <c:v>6.15934</c:v>
                </c:pt>
                <c:pt idx="271627">
                  <c:v>6.15937</c:v>
                </c:pt>
                <c:pt idx="271628">
                  <c:v>6.15939</c:v>
                </c:pt>
                <c:pt idx="271629">
                  <c:v>6.15941</c:v>
                </c:pt>
                <c:pt idx="271630">
                  <c:v>6.15943</c:v>
                </c:pt>
                <c:pt idx="271631">
                  <c:v>6.15946</c:v>
                </c:pt>
                <c:pt idx="271632">
                  <c:v>6.15948</c:v>
                </c:pt>
                <c:pt idx="271633">
                  <c:v>6.1595</c:v>
                </c:pt>
                <c:pt idx="271634">
                  <c:v>6.15952</c:v>
                </c:pt>
                <c:pt idx="271635">
                  <c:v>6.15955</c:v>
                </c:pt>
                <c:pt idx="271636">
                  <c:v>6.15957</c:v>
                </c:pt>
                <c:pt idx="271637">
                  <c:v>6.15959</c:v>
                </c:pt>
                <c:pt idx="271638">
                  <c:v>6.15961</c:v>
                </c:pt>
                <c:pt idx="271639">
                  <c:v>6.15964</c:v>
                </c:pt>
                <c:pt idx="271640">
                  <c:v>6.15966</c:v>
                </c:pt>
                <c:pt idx="271641">
                  <c:v>6.15968</c:v>
                </c:pt>
                <c:pt idx="271642">
                  <c:v>6.1597</c:v>
                </c:pt>
                <c:pt idx="271643">
                  <c:v>6.15973</c:v>
                </c:pt>
                <c:pt idx="271644">
                  <c:v>6.15975</c:v>
                </c:pt>
                <c:pt idx="271645">
                  <c:v>6.15977</c:v>
                </c:pt>
                <c:pt idx="271646">
                  <c:v>6.1598</c:v>
                </c:pt>
                <c:pt idx="271647">
                  <c:v>6.15982</c:v>
                </c:pt>
                <c:pt idx="271648">
                  <c:v>6.15984</c:v>
                </c:pt>
                <c:pt idx="271649">
                  <c:v>6.15986</c:v>
                </c:pt>
                <c:pt idx="271650">
                  <c:v>6.15989</c:v>
                </c:pt>
                <c:pt idx="271651">
                  <c:v>6.15991</c:v>
                </c:pt>
                <c:pt idx="271652">
                  <c:v>6.15993</c:v>
                </c:pt>
                <c:pt idx="271653">
                  <c:v>6.15996</c:v>
                </c:pt>
                <c:pt idx="271654">
                  <c:v>6.15998</c:v>
                </c:pt>
                <c:pt idx="271655">
                  <c:v>6.16</c:v>
                </c:pt>
                <c:pt idx="271656">
                  <c:v>6.16002</c:v>
                </c:pt>
                <c:pt idx="271657">
                  <c:v>6.16005</c:v>
                </c:pt>
                <c:pt idx="271658">
                  <c:v>6.16007</c:v>
                </c:pt>
                <c:pt idx="271659">
                  <c:v>6.16009</c:v>
                </c:pt>
                <c:pt idx="271660">
                  <c:v>6.16011</c:v>
                </c:pt>
                <c:pt idx="271661">
                  <c:v>6.16014</c:v>
                </c:pt>
                <c:pt idx="271662">
                  <c:v>6.16016</c:v>
                </c:pt>
                <c:pt idx="271663">
                  <c:v>6.16018</c:v>
                </c:pt>
                <c:pt idx="271664">
                  <c:v>6.1602</c:v>
                </c:pt>
                <c:pt idx="271665">
                  <c:v>6.16023</c:v>
                </c:pt>
                <c:pt idx="271666">
                  <c:v>6.16025</c:v>
                </c:pt>
                <c:pt idx="271667">
                  <c:v>6.16027</c:v>
                </c:pt>
                <c:pt idx="271668">
                  <c:v>6.16029</c:v>
                </c:pt>
                <c:pt idx="271669">
                  <c:v>6.16032</c:v>
                </c:pt>
                <c:pt idx="271670">
                  <c:v>6.16034</c:v>
                </c:pt>
                <c:pt idx="271671">
                  <c:v>6.16036</c:v>
                </c:pt>
                <c:pt idx="271672">
                  <c:v>6.16038</c:v>
                </c:pt>
                <c:pt idx="271673">
                  <c:v>6.16041</c:v>
                </c:pt>
                <c:pt idx="271674">
                  <c:v>6.16043</c:v>
                </c:pt>
                <c:pt idx="271675">
                  <c:v>6.16045</c:v>
                </c:pt>
                <c:pt idx="271676">
                  <c:v>6.16048</c:v>
                </c:pt>
                <c:pt idx="271677">
                  <c:v>6.1605</c:v>
                </c:pt>
                <c:pt idx="271678">
                  <c:v>6.16052</c:v>
                </c:pt>
                <c:pt idx="271679">
                  <c:v>6.16054</c:v>
                </c:pt>
                <c:pt idx="271680">
                  <c:v>6.16057</c:v>
                </c:pt>
                <c:pt idx="271681">
                  <c:v>6.16059</c:v>
                </c:pt>
                <c:pt idx="271682">
                  <c:v>6.16061</c:v>
                </c:pt>
                <c:pt idx="271683">
                  <c:v>6.16064</c:v>
                </c:pt>
                <c:pt idx="271684">
                  <c:v>6.16066</c:v>
                </c:pt>
                <c:pt idx="271685">
                  <c:v>6.16068</c:v>
                </c:pt>
                <c:pt idx="271686">
                  <c:v>6.1607</c:v>
                </c:pt>
                <c:pt idx="271687">
                  <c:v>6.16073</c:v>
                </c:pt>
                <c:pt idx="271688">
                  <c:v>6.16075</c:v>
                </c:pt>
                <c:pt idx="271689">
                  <c:v>6.16077</c:v>
                </c:pt>
                <c:pt idx="271690">
                  <c:v>6.16079</c:v>
                </c:pt>
                <c:pt idx="271691">
                  <c:v>6.16082</c:v>
                </c:pt>
                <c:pt idx="271692">
                  <c:v>6.16084</c:v>
                </c:pt>
                <c:pt idx="271693">
                  <c:v>6.16086</c:v>
                </c:pt>
                <c:pt idx="271694">
                  <c:v>6.16088</c:v>
                </c:pt>
                <c:pt idx="271695">
                  <c:v>6.16091</c:v>
                </c:pt>
                <c:pt idx="271696">
                  <c:v>6.16093</c:v>
                </c:pt>
                <c:pt idx="271697">
                  <c:v>6.16095</c:v>
                </c:pt>
                <c:pt idx="271698">
                  <c:v>6.16097</c:v>
                </c:pt>
                <c:pt idx="271699">
                  <c:v>6.161</c:v>
                </c:pt>
                <c:pt idx="271700">
                  <c:v>6.16102</c:v>
                </c:pt>
                <c:pt idx="271701">
                  <c:v>6.16104</c:v>
                </c:pt>
                <c:pt idx="271702">
                  <c:v>6.16107</c:v>
                </c:pt>
                <c:pt idx="271703">
                  <c:v>6.16109</c:v>
                </c:pt>
                <c:pt idx="271704">
                  <c:v>6.16111</c:v>
                </c:pt>
                <c:pt idx="271705">
                  <c:v>6.16113</c:v>
                </c:pt>
                <c:pt idx="271706">
                  <c:v>6.16116</c:v>
                </c:pt>
                <c:pt idx="271707">
                  <c:v>6.16118</c:v>
                </c:pt>
                <c:pt idx="271708">
                  <c:v>6.1612</c:v>
                </c:pt>
                <c:pt idx="271709">
                  <c:v>6.16122</c:v>
                </c:pt>
                <c:pt idx="271710">
                  <c:v>6.16125</c:v>
                </c:pt>
                <c:pt idx="271711">
                  <c:v>6.16127</c:v>
                </c:pt>
                <c:pt idx="271712">
                  <c:v>6.16129</c:v>
                </c:pt>
                <c:pt idx="271713">
                  <c:v>6.16132</c:v>
                </c:pt>
                <c:pt idx="271714">
                  <c:v>6.16134</c:v>
                </c:pt>
                <c:pt idx="271715">
                  <c:v>6.16136</c:v>
                </c:pt>
                <c:pt idx="271716">
                  <c:v>6.16138</c:v>
                </c:pt>
                <c:pt idx="271717">
                  <c:v>6.16141</c:v>
                </c:pt>
                <c:pt idx="271718">
                  <c:v>6.16143</c:v>
                </c:pt>
                <c:pt idx="271719">
                  <c:v>6.16145</c:v>
                </c:pt>
                <c:pt idx="271720">
                  <c:v>6.16147</c:v>
                </c:pt>
                <c:pt idx="271721">
                  <c:v>6.1615</c:v>
                </c:pt>
                <c:pt idx="271722">
                  <c:v>6.16152</c:v>
                </c:pt>
                <c:pt idx="271723">
                  <c:v>6.16154</c:v>
                </c:pt>
                <c:pt idx="271724">
                  <c:v>6.16157</c:v>
                </c:pt>
                <c:pt idx="271725">
                  <c:v>6.16159</c:v>
                </c:pt>
                <c:pt idx="271726">
                  <c:v>6.16161</c:v>
                </c:pt>
                <c:pt idx="271727">
                  <c:v>6.16163</c:v>
                </c:pt>
                <c:pt idx="271728">
                  <c:v>6.16165</c:v>
                </c:pt>
                <c:pt idx="271729">
                  <c:v>6.16168</c:v>
                </c:pt>
                <c:pt idx="271730">
                  <c:v>6.1617</c:v>
                </c:pt>
                <c:pt idx="271731">
                  <c:v>6.16172</c:v>
                </c:pt>
                <c:pt idx="271732">
                  <c:v>6.16175</c:v>
                </c:pt>
                <c:pt idx="271733">
                  <c:v>6.16177</c:v>
                </c:pt>
                <c:pt idx="271734">
                  <c:v>6.16179</c:v>
                </c:pt>
                <c:pt idx="271735">
                  <c:v>6.16181</c:v>
                </c:pt>
                <c:pt idx="271736">
                  <c:v>6.16184</c:v>
                </c:pt>
                <c:pt idx="271737">
                  <c:v>6.16186</c:v>
                </c:pt>
                <c:pt idx="271738">
                  <c:v>6.16188</c:v>
                </c:pt>
                <c:pt idx="271739">
                  <c:v>6.1619</c:v>
                </c:pt>
                <c:pt idx="271740">
                  <c:v>6.16193</c:v>
                </c:pt>
                <c:pt idx="271741">
                  <c:v>6.16195</c:v>
                </c:pt>
                <c:pt idx="271742">
                  <c:v>6.16197</c:v>
                </c:pt>
                <c:pt idx="271743">
                  <c:v>6.162</c:v>
                </c:pt>
                <c:pt idx="271744">
                  <c:v>6.16202</c:v>
                </c:pt>
                <c:pt idx="271745">
                  <c:v>6.16204</c:v>
                </c:pt>
                <c:pt idx="271746">
                  <c:v>6.16206</c:v>
                </c:pt>
                <c:pt idx="271747">
                  <c:v>6.16209</c:v>
                </c:pt>
                <c:pt idx="271748">
                  <c:v>6.16211</c:v>
                </c:pt>
                <c:pt idx="271749">
                  <c:v>6.16213</c:v>
                </c:pt>
                <c:pt idx="271750">
                  <c:v>6.16215</c:v>
                </c:pt>
                <c:pt idx="271751">
                  <c:v>6.16218</c:v>
                </c:pt>
                <c:pt idx="271752">
                  <c:v>6.1622</c:v>
                </c:pt>
                <c:pt idx="271753">
                  <c:v>6.16222</c:v>
                </c:pt>
                <c:pt idx="271754">
                  <c:v>6.16225</c:v>
                </c:pt>
                <c:pt idx="271755">
                  <c:v>6.16227</c:v>
                </c:pt>
                <c:pt idx="271756">
                  <c:v>6.16229</c:v>
                </c:pt>
                <c:pt idx="271757">
                  <c:v>6.16231</c:v>
                </c:pt>
                <c:pt idx="271758">
                  <c:v>6.16234</c:v>
                </c:pt>
                <c:pt idx="271759">
                  <c:v>6.16236</c:v>
                </c:pt>
                <c:pt idx="271760">
                  <c:v>6.16238</c:v>
                </c:pt>
                <c:pt idx="271761">
                  <c:v>6.1624</c:v>
                </c:pt>
                <c:pt idx="271762">
                  <c:v>6.16243</c:v>
                </c:pt>
                <c:pt idx="271763">
                  <c:v>6.16245</c:v>
                </c:pt>
                <c:pt idx="271764">
                  <c:v>6.16247</c:v>
                </c:pt>
                <c:pt idx="271765">
                  <c:v>6.16249</c:v>
                </c:pt>
                <c:pt idx="271766">
                  <c:v>6.16252</c:v>
                </c:pt>
                <c:pt idx="271767">
                  <c:v>6.16254</c:v>
                </c:pt>
                <c:pt idx="271768">
                  <c:v>6.16256</c:v>
                </c:pt>
                <c:pt idx="271769">
                  <c:v>6.16258</c:v>
                </c:pt>
                <c:pt idx="271770">
                  <c:v>6.16261</c:v>
                </c:pt>
                <c:pt idx="271771">
                  <c:v>6.16263</c:v>
                </c:pt>
                <c:pt idx="271772">
                  <c:v>6.16265</c:v>
                </c:pt>
                <c:pt idx="271773">
                  <c:v>6.16268</c:v>
                </c:pt>
                <c:pt idx="271774">
                  <c:v>6.1627</c:v>
                </c:pt>
                <c:pt idx="271775">
                  <c:v>6.16272</c:v>
                </c:pt>
                <c:pt idx="271776">
                  <c:v>6.16274</c:v>
                </c:pt>
                <c:pt idx="271777">
                  <c:v>6.16277</c:v>
                </c:pt>
                <c:pt idx="271778">
                  <c:v>6.16279</c:v>
                </c:pt>
                <c:pt idx="271779">
                  <c:v>6.16281</c:v>
                </c:pt>
                <c:pt idx="271780">
                  <c:v>6.16283</c:v>
                </c:pt>
                <c:pt idx="271781">
                  <c:v>6.16286</c:v>
                </c:pt>
                <c:pt idx="271782">
                  <c:v>6.16288</c:v>
                </c:pt>
                <c:pt idx="271783">
                  <c:v>6.1629</c:v>
                </c:pt>
                <c:pt idx="271784">
                  <c:v>6.16293</c:v>
                </c:pt>
                <c:pt idx="271785">
                  <c:v>6.16295</c:v>
                </c:pt>
                <c:pt idx="271786">
                  <c:v>6.16297</c:v>
                </c:pt>
                <c:pt idx="271787">
                  <c:v>6.16299</c:v>
                </c:pt>
                <c:pt idx="271788">
                  <c:v>6.16302</c:v>
                </c:pt>
                <c:pt idx="271789">
                  <c:v>6.16304</c:v>
                </c:pt>
                <c:pt idx="271790">
                  <c:v>6.16306</c:v>
                </c:pt>
                <c:pt idx="271791">
                  <c:v>6.16308</c:v>
                </c:pt>
                <c:pt idx="271792">
                  <c:v>6.16311</c:v>
                </c:pt>
                <c:pt idx="271793">
                  <c:v>6.16313</c:v>
                </c:pt>
                <c:pt idx="271794">
                  <c:v>6.16315</c:v>
                </c:pt>
                <c:pt idx="271795">
                  <c:v>6.16317</c:v>
                </c:pt>
                <c:pt idx="271796">
                  <c:v>6.1632</c:v>
                </c:pt>
                <c:pt idx="271797">
                  <c:v>6.16322</c:v>
                </c:pt>
                <c:pt idx="271798">
                  <c:v>6.16324</c:v>
                </c:pt>
                <c:pt idx="271799">
                  <c:v>6.16326</c:v>
                </c:pt>
                <c:pt idx="271800">
                  <c:v>6.16329</c:v>
                </c:pt>
                <c:pt idx="271801">
                  <c:v>6.16331</c:v>
                </c:pt>
                <c:pt idx="271802">
                  <c:v>6.16333</c:v>
                </c:pt>
                <c:pt idx="271803">
                  <c:v>6.16336</c:v>
                </c:pt>
                <c:pt idx="271804">
                  <c:v>6.16338</c:v>
                </c:pt>
                <c:pt idx="271805">
                  <c:v>6.1634</c:v>
                </c:pt>
                <c:pt idx="271806">
                  <c:v>6.16342</c:v>
                </c:pt>
                <c:pt idx="271807">
                  <c:v>6.16345</c:v>
                </c:pt>
                <c:pt idx="271808">
                  <c:v>6.16347</c:v>
                </c:pt>
                <c:pt idx="271809">
                  <c:v>6.16349</c:v>
                </c:pt>
                <c:pt idx="271810">
                  <c:v>6.16352</c:v>
                </c:pt>
                <c:pt idx="271811">
                  <c:v>6.16354</c:v>
                </c:pt>
                <c:pt idx="271812">
                  <c:v>6.16356</c:v>
                </c:pt>
                <c:pt idx="271813">
                  <c:v>6.16358</c:v>
                </c:pt>
                <c:pt idx="271814">
                  <c:v>6.16361</c:v>
                </c:pt>
                <c:pt idx="271815">
                  <c:v>6.16363</c:v>
                </c:pt>
                <c:pt idx="271816">
                  <c:v>6.16365</c:v>
                </c:pt>
                <c:pt idx="271817">
                  <c:v>6.16367</c:v>
                </c:pt>
                <c:pt idx="271818">
                  <c:v>6.1637</c:v>
                </c:pt>
                <c:pt idx="271819">
                  <c:v>6.16372</c:v>
                </c:pt>
                <c:pt idx="271820">
                  <c:v>6.16374</c:v>
                </c:pt>
                <c:pt idx="271821">
                  <c:v>6.16376</c:v>
                </c:pt>
                <c:pt idx="271822">
                  <c:v>6.16379</c:v>
                </c:pt>
                <c:pt idx="271823">
                  <c:v>6.16381</c:v>
                </c:pt>
                <c:pt idx="271824">
                  <c:v>6.16383</c:v>
                </c:pt>
                <c:pt idx="271825">
                  <c:v>6.16385</c:v>
                </c:pt>
                <c:pt idx="271826">
                  <c:v>6.16388</c:v>
                </c:pt>
                <c:pt idx="271827">
                  <c:v>6.1639</c:v>
                </c:pt>
                <c:pt idx="271828">
                  <c:v>6.16392</c:v>
                </c:pt>
                <c:pt idx="271829">
                  <c:v>6.16395</c:v>
                </c:pt>
                <c:pt idx="271830">
                  <c:v>6.16397</c:v>
                </c:pt>
                <c:pt idx="271831">
                  <c:v>6.16399</c:v>
                </c:pt>
                <c:pt idx="271832">
                  <c:v>6.16401</c:v>
                </c:pt>
                <c:pt idx="271833">
                  <c:v>6.16404</c:v>
                </c:pt>
                <c:pt idx="271834">
                  <c:v>6.16406</c:v>
                </c:pt>
                <c:pt idx="271835">
                  <c:v>6.16408</c:v>
                </c:pt>
                <c:pt idx="271836">
                  <c:v>6.1641</c:v>
                </c:pt>
                <c:pt idx="271837">
                  <c:v>6.16413</c:v>
                </c:pt>
                <c:pt idx="271838">
                  <c:v>6.16415</c:v>
                </c:pt>
                <c:pt idx="271839">
                  <c:v>6.16417</c:v>
                </c:pt>
                <c:pt idx="271840">
                  <c:v>6.1642</c:v>
                </c:pt>
                <c:pt idx="271841">
                  <c:v>6.16422</c:v>
                </c:pt>
                <c:pt idx="271842">
                  <c:v>6.16424</c:v>
                </c:pt>
                <c:pt idx="271843">
                  <c:v>6.16426</c:v>
                </c:pt>
                <c:pt idx="271844">
                  <c:v>6.16429</c:v>
                </c:pt>
                <c:pt idx="271845">
                  <c:v>6.16431</c:v>
                </c:pt>
                <c:pt idx="271846">
                  <c:v>6.16433</c:v>
                </c:pt>
                <c:pt idx="271847">
                  <c:v>6.16435</c:v>
                </c:pt>
                <c:pt idx="271848">
                  <c:v>6.16438</c:v>
                </c:pt>
                <c:pt idx="271849">
                  <c:v>6.1644</c:v>
                </c:pt>
                <c:pt idx="271850">
                  <c:v>6.16442</c:v>
                </c:pt>
                <c:pt idx="271851">
                  <c:v>6.16444</c:v>
                </c:pt>
                <c:pt idx="271852">
                  <c:v>6.16447</c:v>
                </c:pt>
                <c:pt idx="271853">
                  <c:v>6.16449</c:v>
                </c:pt>
                <c:pt idx="271854">
                  <c:v>6.16451</c:v>
                </c:pt>
                <c:pt idx="271855">
                  <c:v>6.16453</c:v>
                </c:pt>
                <c:pt idx="271856">
                  <c:v>6.16456</c:v>
                </c:pt>
                <c:pt idx="271857">
                  <c:v>6.16458</c:v>
                </c:pt>
                <c:pt idx="271858">
                  <c:v>6.1646</c:v>
                </c:pt>
                <c:pt idx="271859">
                  <c:v>6.16463</c:v>
                </c:pt>
                <c:pt idx="271860">
                  <c:v>6.16465</c:v>
                </c:pt>
                <c:pt idx="271861">
                  <c:v>6.16467</c:v>
                </c:pt>
                <c:pt idx="271862">
                  <c:v>6.16469</c:v>
                </c:pt>
                <c:pt idx="271863">
                  <c:v>6.16472</c:v>
                </c:pt>
                <c:pt idx="271864">
                  <c:v>6.16474</c:v>
                </c:pt>
                <c:pt idx="271865">
                  <c:v>6.16476</c:v>
                </c:pt>
                <c:pt idx="271866">
                  <c:v>6.16479</c:v>
                </c:pt>
                <c:pt idx="271867">
                  <c:v>6.16481</c:v>
                </c:pt>
                <c:pt idx="271868">
                  <c:v>6.16483</c:v>
                </c:pt>
                <c:pt idx="271869">
                  <c:v>6.16485</c:v>
                </c:pt>
                <c:pt idx="271870">
                  <c:v>6.16488</c:v>
                </c:pt>
                <c:pt idx="271871">
                  <c:v>6.1649</c:v>
                </c:pt>
                <c:pt idx="271872">
                  <c:v>6.16492</c:v>
                </c:pt>
                <c:pt idx="271873">
                  <c:v>6.16494</c:v>
                </c:pt>
                <c:pt idx="271874">
                  <c:v>6.16497</c:v>
                </c:pt>
                <c:pt idx="271875">
                  <c:v>6.16499</c:v>
                </c:pt>
                <c:pt idx="271876">
                  <c:v>6.16501</c:v>
                </c:pt>
                <c:pt idx="271877">
                  <c:v>6.16503</c:v>
                </c:pt>
                <c:pt idx="271878">
                  <c:v>6.16506</c:v>
                </c:pt>
                <c:pt idx="271879">
                  <c:v>6.16508</c:v>
                </c:pt>
                <c:pt idx="271880">
                  <c:v>6.1651</c:v>
                </c:pt>
                <c:pt idx="271881">
                  <c:v>6.16512</c:v>
                </c:pt>
                <c:pt idx="271882">
                  <c:v>6.16515</c:v>
                </c:pt>
                <c:pt idx="271883">
                  <c:v>6.16517</c:v>
                </c:pt>
                <c:pt idx="271884">
                  <c:v>6.16519</c:v>
                </c:pt>
                <c:pt idx="271885">
                  <c:v>6.16521</c:v>
                </c:pt>
                <c:pt idx="271886">
                  <c:v>6.16524</c:v>
                </c:pt>
                <c:pt idx="271887">
                  <c:v>6.16526</c:v>
                </c:pt>
                <c:pt idx="271888">
                  <c:v>6.16528</c:v>
                </c:pt>
                <c:pt idx="271889">
                  <c:v>6.16531</c:v>
                </c:pt>
                <c:pt idx="271890">
                  <c:v>6.16533</c:v>
                </c:pt>
                <c:pt idx="271891">
                  <c:v>6.16535</c:v>
                </c:pt>
                <c:pt idx="271892">
                  <c:v>6.16537</c:v>
                </c:pt>
                <c:pt idx="271893">
                  <c:v>6.1654</c:v>
                </c:pt>
                <c:pt idx="271894">
                  <c:v>6.16542</c:v>
                </c:pt>
                <c:pt idx="271895">
                  <c:v>6.16544</c:v>
                </c:pt>
                <c:pt idx="271896">
                  <c:v>6.16547</c:v>
                </c:pt>
                <c:pt idx="271897">
                  <c:v>6.16549</c:v>
                </c:pt>
                <c:pt idx="271898">
                  <c:v>6.16551</c:v>
                </c:pt>
                <c:pt idx="271899">
                  <c:v>6.16553</c:v>
                </c:pt>
                <c:pt idx="271900">
                  <c:v>6.16556</c:v>
                </c:pt>
                <c:pt idx="271901">
                  <c:v>6.16558</c:v>
                </c:pt>
                <c:pt idx="271902">
                  <c:v>6.1656</c:v>
                </c:pt>
                <c:pt idx="271903">
                  <c:v>6.16562</c:v>
                </c:pt>
                <c:pt idx="271904">
                  <c:v>6.16565</c:v>
                </c:pt>
                <c:pt idx="271905">
                  <c:v>6.16567</c:v>
                </c:pt>
                <c:pt idx="271906">
                  <c:v>6.16569</c:v>
                </c:pt>
                <c:pt idx="271907">
                  <c:v>6.16571</c:v>
                </c:pt>
                <c:pt idx="271908">
                  <c:v>6.16574</c:v>
                </c:pt>
                <c:pt idx="271909">
                  <c:v>6.16576</c:v>
                </c:pt>
                <c:pt idx="271910">
                  <c:v>6.16578</c:v>
                </c:pt>
                <c:pt idx="271911">
                  <c:v>6.1658</c:v>
                </c:pt>
                <c:pt idx="271912">
                  <c:v>6.16583</c:v>
                </c:pt>
                <c:pt idx="271913">
                  <c:v>6.16585</c:v>
                </c:pt>
                <c:pt idx="271914">
                  <c:v>6.16587</c:v>
                </c:pt>
                <c:pt idx="271915">
                  <c:v>6.1659</c:v>
                </c:pt>
                <c:pt idx="271916">
                  <c:v>6.16592</c:v>
                </c:pt>
                <c:pt idx="271917">
                  <c:v>6.16594</c:v>
                </c:pt>
                <c:pt idx="271918">
                  <c:v>6.16596</c:v>
                </c:pt>
                <c:pt idx="271919">
                  <c:v>6.16599</c:v>
                </c:pt>
                <c:pt idx="271920">
                  <c:v>6.16601</c:v>
                </c:pt>
                <c:pt idx="271921">
                  <c:v>6.16603</c:v>
                </c:pt>
                <c:pt idx="271922">
                  <c:v>6.16605</c:v>
                </c:pt>
                <c:pt idx="271923">
                  <c:v>6.16608</c:v>
                </c:pt>
                <c:pt idx="271924">
                  <c:v>6.1661</c:v>
                </c:pt>
                <c:pt idx="271925">
                  <c:v>6.16612</c:v>
                </c:pt>
                <c:pt idx="271926">
                  <c:v>6.16615</c:v>
                </c:pt>
                <c:pt idx="271927">
                  <c:v>6.16617</c:v>
                </c:pt>
                <c:pt idx="271928">
                  <c:v>6.16619</c:v>
                </c:pt>
                <c:pt idx="271929">
                  <c:v>6.16621</c:v>
                </c:pt>
                <c:pt idx="271930">
                  <c:v>6.16624</c:v>
                </c:pt>
                <c:pt idx="271931">
                  <c:v>6.16626</c:v>
                </c:pt>
                <c:pt idx="271932">
                  <c:v>6.16628</c:v>
                </c:pt>
                <c:pt idx="271933">
                  <c:v>6.1663</c:v>
                </c:pt>
                <c:pt idx="271934">
                  <c:v>6.16633</c:v>
                </c:pt>
                <c:pt idx="271935">
                  <c:v>6.16635</c:v>
                </c:pt>
                <c:pt idx="271936">
                  <c:v>6.16637</c:v>
                </c:pt>
                <c:pt idx="271937">
                  <c:v>6.16639</c:v>
                </c:pt>
                <c:pt idx="271938">
                  <c:v>6.16642</c:v>
                </c:pt>
                <c:pt idx="271939">
                  <c:v>6.16644</c:v>
                </c:pt>
                <c:pt idx="271940">
                  <c:v>6.16646</c:v>
                </c:pt>
                <c:pt idx="271941">
                  <c:v>6.16648</c:v>
                </c:pt>
                <c:pt idx="271942">
                  <c:v>6.16651</c:v>
                </c:pt>
                <c:pt idx="271943">
                  <c:v>6.16653</c:v>
                </c:pt>
                <c:pt idx="271944">
                  <c:v>6.16655</c:v>
                </c:pt>
                <c:pt idx="271945">
                  <c:v>6.16658</c:v>
                </c:pt>
                <c:pt idx="271946">
                  <c:v>6.1666</c:v>
                </c:pt>
                <c:pt idx="271947">
                  <c:v>6.16662</c:v>
                </c:pt>
                <c:pt idx="271948">
                  <c:v>6.16664</c:v>
                </c:pt>
                <c:pt idx="271949">
                  <c:v>6.16667</c:v>
                </c:pt>
                <c:pt idx="271950">
                  <c:v>6.16669</c:v>
                </c:pt>
                <c:pt idx="271951">
                  <c:v>6.16671</c:v>
                </c:pt>
                <c:pt idx="271952">
                  <c:v>6.16674</c:v>
                </c:pt>
                <c:pt idx="271953">
                  <c:v>6.16676</c:v>
                </c:pt>
                <c:pt idx="271954">
                  <c:v>6.16678</c:v>
                </c:pt>
                <c:pt idx="271955">
                  <c:v>6.1668</c:v>
                </c:pt>
                <c:pt idx="271956">
                  <c:v>6.16683</c:v>
                </c:pt>
                <c:pt idx="271957">
                  <c:v>6.16685</c:v>
                </c:pt>
                <c:pt idx="271958">
                  <c:v>6.16687</c:v>
                </c:pt>
                <c:pt idx="271959">
                  <c:v>6.16689</c:v>
                </c:pt>
                <c:pt idx="271960">
                  <c:v>6.16692</c:v>
                </c:pt>
                <c:pt idx="271961">
                  <c:v>6.16694</c:v>
                </c:pt>
                <c:pt idx="271962">
                  <c:v>6.16696</c:v>
                </c:pt>
                <c:pt idx="271963">
                  <c:v>6.16698</c:v>
                </c:pt>
                <c:pt idx="271964">
                  <c:v>6.16701</c:v>
                </c:pt>
                <c:pt idx="271965">
                  <c:v>6.16703</c:v>
                </c:pt>
                <c:pt idx="271966">
                  <c:v>6.16705</c:v>
                </c:pt>
                <c:pt idx="271967">
                  <c:v>6.16707</c:v>
                </c:pt>
                <c:pt idx="271968">
                  <c:v>6.1671</c:v>
                </c:pt>
                <c:pt idx="271969">
                  <c:v>6.16712</c:v>
                </c:pt>
                <c:pt idx="271970">
                  <c:v>6.16714</c:v>
                </c:pt>
                <c:pt idx="271971">
                  <c:v>6.16717</c:v>
                </c:pt>
                <c:pt idx="271972">
                  <c:v>6.16719</c:v>
                </c:pt>
                <c:pt idx="271973">
                  <c:v>6.16721</c:v>
                </c:pt>
                <c:pt idx="271974">
                  <c:v>6.16723</c:v>
                </c:pt>
                <c:pt idx="271975">
                  <c:v>6.16726</c:v>
                </c:pt>
                <c:pt idx="271976">
                  <c:v>6.16728</c:v>
                </c:pt>
                <c:pt idx="271977">
                  <c:v>6.1673</c:v>
                </c:pt>
                <c:pt idx="271978">
                  <c:v>6.16732</c:v>
                </c:pt>
                <c:pt idx="271979">
                  <c:v>6.16735</c:v>
                </c:pt>
                <c:pt idx="271980">
                  <c:v>6.16737</c:v>
                </c:pt>
                <c:pt idx="271981">
                  <c:v>6.16739</c:v>
                </c:pt>
                <c:pt idx="271982">
                  <c:v>6.16742</c:v>
                </c:pt>
                <c:pt idx="271983">
                  <c:v>6.16744</c:v>
                </c:pt>
                <c:pt idx="271984">
                  <c:v>6.16746</c:v>
                </c:pt>
                <c:pt idx="271985">
                  <c:v>6.16748</c:v>
                </c:pt>
                <c:pt idx="271986">
                  <c:v>6.16751</c:v>
                </c:pt>
                <c:pt idx="271987">
                  <c:v>6.16753</c:v>
                </c:pt>
                <c:pt idx="271988">
                  <c:v>6.16755</c:v>
                </c:pt>
                <c:pt idx="271989">
                  <c:v>6.16757</c:v>
                </c:pt>
                <c:pt idx="271990">
                  <c:v>6.1676</c:v>
                </c:pt>
                <c:pt idx="271991">
                  <c:v>6.16762</c:v>
                </c:pt>
                <c:pt idx="271992">
                  <c:v>6.16764</c:v>
                </c:pt>
                <c:pt idx="271993">
                  <c:v>6.16766</c:v>
                </c:pt>
                <c:pt idx="271994">
                  <c:v>6.16769</c:v>
                </c:pt>
                <c:pt idx="271995">
                  <c:v>6.16771</c:v>
                </c:pt>
                <c:pt idx="271996">
                  <c:v>6.16773</c:v>
                </c:pt>
                <c:pt idx="271997">
                  <c:v>6.16775</c:v>
                </c:pt>
                <c:pt idx="271998">
                  <c:v>6.16778</c:v>
                </c:pt>
                <c:pt idx="271999">
                  <c:v>6.1678</c:v>
                </c:pt>
                <c:pt idx="272000">
                  <c:v>6.16782</c:v>
                </c:pt>
                <c:pt idx="272001">
                  <c:v>6.16785</c:v>
                </c:pt>
                <c:pt idx="272002">
                  <c:v>6.16787</c:v>
                </c:pt>
                <c:pt idx="272003">
                  <c:v>6.16789</c:v>
                </c:pt>
                <c:pt idx="272004">
                  <c:v>6.16791</c:v>
                </c:pt>
                <c:pt idx="272005">
                  <c:v>6.16794</c:v>
                </c:pt>
                <c:pt idx="272006">
                  <c:v>6.16796</c:v>
                </c:pt>
                <c:pt idx="272007">
                  <c:v>6.16798</c:v>
                </c:pt>
                <c:pt idx="272008">
                  <c:v>6.168</c:v>
                </c:pt>
                <c:pt idx="272009">
                  <c:v>6.16803</c:v>
                </c:pt>
                <c:pt idx="272010">
                  <c:v>6.16805</c:v>
                </c:pt>
                <c:pt idx="272011">
                  <c:v>6.16807</c:v>
                </c:pt>
                <c:pt idx="272012">
                  <c:v>6.1681</c:v>
                </c:pt>
                <c:pt idx="272013">
                  <c:v>6.16812</c:v>
                </c:pt>
                <c:pt idx="272014">
                  <c:v>6.16814</c:v>
                </c:pt>
                <c:pt idx="272015">
                  <c:v>6.16816</c:v>
                </c:pt>
                <c:pt idx="272016">
                  <c:v>6.16819</c:v>
                </c:pt>
                <c:pt idx="272017">
                  <c:v>6.16821</c:v>
                </c:pt>
                <c:pt idx="272018">
                  <c:v>6.16823</c:v>
                </c:pt>
                <c:pt idx="272019">
                  <c:v>6.16825</c:v>
                </c:pt>
                <c:pt idx="272020">
                  <c:v>6.16828</c:v>
                </c:pt>
                <c:pt idx="272021">
                  <c:v>6.1683</c:v>
                </c:pt>
                <c:pt idx="272022">
                  <c:v>6.16832</c:v>
                </c:pt>
                <c:pt idx="272023">
                  <c:v>6.16835</c:v>
                </c:pt>
                <c:pt idx="272024">
                  <c:v>6.16837</c:v>
                </c:pt>
                <c:pt idx="272025">
                  <c:v>6.16839</c:v>
                </c:pt>
                <c:pt idx="272026">
                  <c:v>6.16841</c:v>
                </c:pt>
                <c:pt idx="272027">
                  <c:v>6.16843</c:v>
                </c:pt>
                <c:pt idx="272028">
                  <c:v>6.16846</c:v>
                </c:pt>
                <c:pt idx="272029">
                  <c:v>6.16848</c:v>
                </c:pt>
                <c:pt idx="272030">
                  <c:v>6.1685</c:v>
                </c:pt>
                <c:pt idx="272031">
                  <c:v>6.16853</c:v>
                </c:pt>
                <c:pt idx="272032">
                  <c:v>6.16855</c:v>
                </c:pt>
                <c:pt idx="272033">
                  <c:v>6.16857</c:v>
                </c:pt>
                <c:pt idx="272034">
                  <c:v>6.16859</c:v>
                </c:pt>
                <c:pt idx="272035">
                  <c:v>6.16862</c:v>
                </c:pt>
                <c:pt idx="272036">
                  <c:v>6.16864</c:v>
                </c:pt>
                <c:pt idx="272037">
                  <c:v>6.16866</c:v>
                </c:pt>
                <c:pt idx="272038">
                  <c:v>6.16868</c:v>
                </c:pt>
                <c:pt idx="272039">
                  <c:v>6.16871</c:v>
                </c:pt>
                <c:pt idx="272040">
                  <c:v>6.16873</c:v>
                </c:pt>
                <c:pt idx="272041">
                  <c:v>6.16875</c:v>
                </c:pt>
                <c:pt idx="272042">
                  <c:v>6.16878</c:v>
                </c:pt>
                <c:pt idx="272043">
                  <c:v>6.1688</c:v>
                </c:pt>
                <c:pt idx="272044">
                  <c:v>6.16882</c:v>
                </c:pt>
                <c:pt idx="272045">
                  <c:v>6.16884</c:v>
                </c:pt>
                <c:pt idx="272046">
                  <c:v>6.16887</c:v>
                </c:pt>
                <c:pt idx="272047">
                  <c:v>6.16889</c:v>
                </c:pt>
                <c:pt idx="272048">
                  <c:v>6.16891</c:v>
                </c:pt>
                <c:pt idx="272049">
                  <c:v>6.16893</c:v>
                </c:pt>
                <c:pt idx="272050">
                  <c:v>6.16896</c:v>
                </c:pt>
                <c:pt idx="272051">
                  <c:v>6.16898</c:v>
                </c:pt>
                <c:pt idx="272052">
                  <c:v>6.169</c:v>
                </c:pt>
                <c:pt idx="272053">
                  <c:v>6.16903</c:v>
                </c:pt>
                <c:pt idx="272054">
                  <c:v>6.16905</c:v>
                </c:pt>
                <c:pt idx="272055">
                  <c:v>6.16907</c:v>
                </c:pt>
                <c:pt idx="272056">
                  <c:v>6.16909</c:v>
                </c:pt>
                <c:pt idx="272057">
                  <c:v>6.16912</c:v>
                </c:pt>
                <c:pt idx="272058">
                  <c:v>6.16914</c:v>
                </c:pt>
                <c:pt idx="272059">
                  <c:v>6.16916</c:v>
                </c:pt>
                <c:pt idx="272060">
                  <c:v>6.16918</c:v>
                </c:pt>
                <c:pt idx="272061">
                  <c:v>6.16921</c:v>
                </c:pt>
                <c:pt idx="272062">
                  <c:v>6.16923</c:v>
                </c:pt>
                <c:pt idx="272063">
                  <c:v>6.16925</c:v>
                </c:pt>
                <c:pt idx="272064">
                  <c:v>6.16927</c:v>
                </c:pt>
                <c:pt idx="272065">
                  <c:v>6.1693</c:v>
                </c:pt>
                <c:pt idx="272066">
                  <c:v>6.16932</c:v>
                </c:pt>
                <c:pt idx="272067">
                  <c:v>6.16934</c:v>
                </c:pt>
                <c:pt idx="272068">
                  <c:v>6.16936</c:v>
                </c:pt>
                <c:pt idx="272069">
                  <c:v>6.16939</c:v>
                </c:pt>
                <c:pt idx="272070">
                  <c:v>6.16941</c:v>
                </c:pt>
                <c:pt idx="272071">
                  <c:v>6.16943</c:v>
                </c:pt>
                <c:pt idx="272072">
                  <c:v>6.16946</c:v>
                </c:pt>
                <c:pt idx="272073">
                  <c:v>6.16948</c:v>
                </c:pt>
                <c:pt idx="272074">
                  <c:v>6.1695</c:v>
                </c:pt>
                <c:pt idx="272075">
                  <c:v>6.16952</c:v>
                </c:pt>
                <c:pt idx="272076">
                  <c:v>6.16955</c:v>
                </c:pt>
                <c:pt idx="272077">
                  <c:v>6.16957</c:v>
                </c:pt>
                <c:pt idx="272078">
                  <c:v>6.16959</c:v>
                </c:pt>
                <c:pt idx="272079">
                  <c:v>6.16962</c:v>
                </c:pt>
                <c:pt idx="272080">
                  <c:v>6.16964</c:v>
                </c:pt>
                <c:pt idx="272081">
                  <c:v>6.16966</c:v>
                </c:pt>
                <c:pt idx="272082">
                  <c:v>6.16968</c:v>
                </c:pt>
                <c:pt idx="272083">
                  <c:v>6.16971</c:v>
                </c:pt>
                <c:pt idx="272084">
                  <c:v>6.16973</c:v>
                </c:pt>
                <c:pt idx="272085">
                  <c:v>6.16975</c:v>
                </c:pt>
                <c:pt idx="272086">
                  <c:v>6.16977</c:v>
                </c:pt>
                <c:pt idx="272087">
                  <c:v>6.1698</c:v>
                </c:pt>
                <c:pt idx="272088">
                  <c:v>6.16982</c:v>
                </c:pt>
                <c:pt idx="272089">
                  <c:v>6.16984</c:v>
                </c:pt>
                <c:pt idx="272090">
                  <c:v>6.16986</c:v>
                </c:pt>
                <c:pt idx="272091">
                  <c:v>6.16989</c:v>
                </c:pt>
                <c:pt idx="272092">
                  <c:v>6.16991</c:v>
                </c:pt>
                <c:pt idx="272093">
                  <c:v>6.16993</c:v>
                </c:pt>
                <c:pt idx="272094">
                  <c:v>6.16995</c:v>
                </c:pt>
                <c:pt idx="272095">
                  <c:v>6.16998</c:v>
                </c:pt>
                <c:pt idx="272096">
                  <c:v>6.17</c:v>
                </c:pt>
                <c:pt idx="272097">
                  <c:v>6.17002</c:v>
                </c:pt>
                <c:pt idx="272098">
                  <c:v>6.17005</c:v>
                </c:pt>
                <c:pt idx="272099">
                  <c:v>6.17007</c:v>
                </c:pt>
                <c:pt idx="272100">
                  <c:v>6.17009</c:v>
                </c:pt>
                <c:pt idx="272101">
                  <c:v>6.17011</c:v>
                </c:pt>
                <c:pt idx="272102">
                  <c:v>6.17014</c:v>
                </c:pt>
                <c:pt idx="272103">
                  <c:v>6.17016</c:v>
                </c:pt>
                <c:pt idx="272104">
                  <c:v>6.17018</c:v>
                </c:pt>
                <c:pt idx="272105">
                  <c:v>6.1702</c:v>
                </c:pt>
                <c:pt idx="272106">
                  <c:v>6.17023</c:v>
                </c:pt>
                <c:pt idx="272107">
                  <c:v>6.17025</c:v>
                </c:pt>
                <c:pt idx="272108">
                  <c:v>6.17027</c:v>
                </c:pt>
                <c:pt idx="272109">
                  <c:v>6.1703</c:v>
                </c:pt>
                <c:pt idx="272110">
                  <c:v>6.17032</c:v>
                </c:pt>
                <c:pt idx="272111">
                  <c:v>6.17034</c:v>
                </c:pt>
                <c:pt idx="272112">
                  <c:v>6.17036</c:v>
                </c:pt>
                <c:pt idx="272113">
                  <c:v>6.17038</c:v>
                </c:pt>
                <c:pt idx="272114">
                  <c:v>6.17041</c:v>
                </c:pt>
                <c:pt idx="272115">
                  <c:v>6.17043</c:v>
                </c:pt>
                <c:pt idx="272116">
                  <c:v>6.17045</c:v>
                </c:pt>
                <c:pt idx="272117">
                  <c:v>6.17048</c:v>
                </c:pt>
                <c:pt idx="272118">
                  <c:v>6.1705</c:v>
                </c:pt>
                <c:pt idx="272119">
                  <c:v>6.17052</c:v>
                </c:pt>
                <c:pt idx="272120">
                  <c:v>6.17054</c:v>
                </c:pt>
                <c:pt idx="272121">
                  <c:v>6.17057</c:v>
                </c:pt>
                <c:pt idx="272122">
                  <c:v>6.17059</c:v>
                </c:pt>
                <c:pt idx="272123">
                  <c:v>6.17061</c:v>
                </c:pt>
                <c:pt idx="272124">
                  <c:v>6.17063</c:v>
                </c:pt>
                <c:pt idx="272125">
                  <c:v>6.17066</c:v>
                </c:pt>
                <c:pt idx="272126">
                  <c:v>6.17068</c:v>
                </c:pt>
                <c:pt idx="272127">
                  <c:v>6.1707</c:v>
                </c:pt>
                <c:pt idx="272128">
                  <c:v>6.17073</c:v>
                </c:pt>
                <c:pt idx="272129">
                  <c:v>6.17075</c:v>
                </c:pt>
                <c:pt idx="272130">
                  <c:v>6.17077</c:v>
                </c:pt>
                <c:pt idx="272131">
                  <c:v>6.17079</c:v>
                </c:pt>
                <c:pt idx="272132">
                  <c:v>6.17082</c:v>
                </c:pt>
                <c:pt idx="272133">
                  <c:v>6.17084</c:v>
                </c:pt>
                <c:pt idx="272134">
                  <c:v>6.17086</c:v>
                </c:pt>
                <c:pt idx="272135">
                  <c:v>6.17088</c:v>
                </c:pt>
                <c:pt idx="272136">
                  <c:v>6.17091</c:v>
                </c:pt>
                <c:pt idx="272137">
                  <c:v>6.17093</c:v>
                </c:pt>
                <c:pt idx="272138">
                  <c:v>6.17095</c:v>
                </c:pt>
                <c:pt idx="272139">
                  <c:v>6.17098</c:v>
                </c:pt>
                <c:pt idx="272140">
                  <c:v>6.171</c:v>
                </c:pt>
                <c:pt idx="272141">
                  <c:v>6.17102</c:v>
                </c:pt>
                <c:pt idx="272142">
                  <c:v>6.17104</c:v>
                </c:pt>
                <c:pt idx="272143">
                  <c:v>6.17107</c:v>
                </c:pt>
                <c:pt idx="272144">
                  <c:v>6.17109</c:v>
                </c:pt>
                <c:pt idx="272145">
                  <c:v>6.17111</c:v>
                </c:pt>
                <c:pt idx="272146">
                  <c:v>6.17113</c:v>
                </c:pt>
                <c:pt idx="272147">
                  <c:v>6.17116</c:v>
                </c:pt>
                <c:pt idx="272148">
                  <c:v>6.17118</c:v>
                </c:pt>
                <c:pt idx="272149">
                  <c:v>6.1712</c:v>
                </c:pt>
                <c:pt idx="272150">
                  <c:v>6.17122</c:v>
                </c:pt>
                <c:pt idx="272151">
                  <c:v>6.17125</c:v>
                </c:pt>
                <c:pt idx="272152">
                  <c:v>6.17127</c:v>
                </c:pt>
                <c:pt idx="272153">
                  <c:v>6.17129</c:v>
                </c:pt>
                <c:pt idx="272154">
                  <c:v>6.17131</c:v>
                </c:pt>
                <c:pt idx="272155">
                  <c:v>6.17134</c:v>
                </c:pt>
                <c:pt idx="272156">
                  <c:v>6.17136</c:v>
                </c:pt>
                <c:pt idx="272157">
                  <c:v>6.17138</c:v>
                </c:pt>
                <c:pt idx="272158">
                  <c:v>6.17141</c:v>
                </c:pt>
                <c:pt idx="272159">
                  <c:v>6.17143</c:v>
                </c:pt>
                <c:pt idx="272160">
                  <c:v>6.17145</c:v>
                </c:pt>
                <c:pt idx="272161">
                  <c:v>6.17147</c:v>
                </c:pt>
                <c:pt idx="272162">
                  <c:v>6.1715</c:v>
                </c:pt>
                <c:pt idx="272163">
                  <c:v>6.17152</c:v>
                </c:pt>
                <c:pt idx="272164">
                  <c:v>6.17154</c:v>
                </c:pt>
                <c:pt idx="272165">
                  <c:v>6.17157</c:v>
                </c:pt>
                <c:pt idx="272166">
                  <c:v>6.17159</c:v>
                </c:pt>
                <c:pt idx="272167">
                  <c:v>6.17161</c:v>
                </c:pt>
                <c:pt idx="272168">
                  <c:v>6.17163</c:v>
                </c:pt>
                <c:pt idx="272169">
                  <c:v>6.17166</c:v>
                </c:pt>
                <c:pt idx="272170">
                  <c:v>6.17168</c:v>
                </c:pt>
                <c:pt idx="272171">
                  <c:v>6.1717</c:v>
                </c:pt>
                <c:pt idx="272172">
                  <c:v>6.17172</c:v>
                </c:pt>
                <c:pt idx="272173">
                  <c:v>6.17175</c:v>
                </c:pt>
                <c:pt idx="272174">
                  <c:v>6.17177</c:v>
                </c:pt>
                <c:pt idx="272175">
                  <c:v>6.17179</c:v>
                </c:pt>
                <c:pt idx="272176">
                  <c:v>6.17181</c:v>
                </c:pt>
                <c:pt idx="272177">
                  <c:v>6.17184</c:v>
                </c:pt>
                <c:pt idx="272178">
                  <c:v>6.17186</c:v>
                </c:pt>
                <c:pt idx="272179">
                  <c:v>6.17188</c:v>
                </c:pt>
                <c:pt idx="272180">
                  <c:v>6.1719</c:v>
                </c:pt>
                <c:pt idx="272181">
                  <c:v>6.17193</c:v>
                </c:pt>
                <c:pt idx="272182">
                  <c:v>6.17195</c:v>
                </c:pt>
                <c:pt idx="272183">
                  <c:v>6.17197</c:v>
                </c:pt>
                <c:pt idx="272184">
                  <c:v>6.17199</c:v>
                </c:pt>
                <c:pt idx="272185">
                  <c:v>6.17202</c:v>
                </c:pt>
                <c:pt idx="272186">
                  <c:v>6.17204</c:v>
                </c:pt>
                <c:pt idx="272187">
                  <c:v>6.17206</c:v>
                </c:pt>
                <c:pt idx="272188">
                  <c:v>6.17209</c:v>
                </c:pt>
                <c:pt idx="272189">
                  <c:v>6.17211</c:v>
                </c:pt>
                <c:pt idx="272190">
                  <c:v>6.17213</c:v>
                </c:pt>
                <c:pt idx="272191">
                  <c:v>6.17215</c:v>
                </c:pt>
                <c:pt idx="272192">
                  <c:v>6.17218</c:v>
                </c:pt>
                <c:pt idx="272193">
                  <c:v>6.1722</c:v>
                </c:pt>
                <c:pt idx="272194">
                  <c:v>6.17222</c:v>
                </c:pt>
                <c:pt idx="272195">
                  <c:v>6.17225</c:v>
                </c:pt>
                <c:pt idx="272196">
                  <c:v>6.17227</c:v>
                </c:pt>
                <c:pt idx="272197">
                  <c:v>6.17229</c:v>
                </c:pt>
                <c:pt idx="272198">
                  <c:v>6.17231</c:v>
                </c:pt>
                <c:pt idx="272199">
                  <c:v>6.17234</c:v>
                </c:pt>
                <c:pt idx="272200">
                  <c:v>6.17236</c:v>
                </c:pt>
                <c:pt idx="272201">
                  <c:v>6.17238</c:v>
                </c:pt>
                <c:pt idx="272202">
                  <c:v>6.1724</c:v>
                </c:pt>
                <c:pt idx="272203">
                  <c:v>6.17243</c:v>
                </c:pt>
                <c:pt idx="272204">
                  <c:v>6.17245</c:v>
                </c:pt>
                <c:pt idx="272205">
                  <c:v>6.17247</c:v>
                </c:pt>
                <c:pt idx="272206">
                  <c:v>6.17249</c:v>
                </c:pt>
                <c:pt idx="272207">
                  <c:v>6.17252</c:v>
                </c:pt>
                <c:pt idx="272208">
                  <c:v>6.17254</c:v>
                </c:pt>
                <c:pt idx="272209">
                  <c:v>6.17256</c:v>
                </c:pt>
                <c:pt idx="272210">
                  <c:v>6.17258</c:v>
                </c:pt>
                <c:pt idx="272211">
                  <c:v>6.17261</c:v>
                </c:pt>
                <c:pt idx="272212">
                  <c:v>6.17263</c:v>
                </c:pt>
                <c:pt idx="272213">
                  <c:v>6.17265</c:v>
                </c:pt>
                <c:pt idx="272214">
                  <c:v>6.17268</c:v>
                </c:pt>
                <c:pt idx="272215">
                  <c:v>6.1727</c:v>
                </c:pt>
                <c:pt idx="272216">
                  <c:v>6.17272</c:v>
                </c:pt>
                <c:pt idx="272217">
                  <c:v>6.17274</c:v>
                </c:pt>
                <c:pt idx="272218">
                  <c:v>6.17277</c:v>
                </c:pt>
                <c:pt idx="272219">
                  <c:v>6.17279</c:v>
                </c:pt>
                <c:pt idx="272220">
                  <c:v>6.17281</c:v>
                </c:pt>
                <c:pt idx="272221">
                  <c:v>6.17283</c:v>
                </c:pt>
                <c:pt idx="272222">
                  <c:v>6.17286</c:v>
                </c:pt>
                <c:pt idx="272223">
                  <c:v>6.17288</c:v>
                </c:pt>
                <c:pt idx="272224">
                  <c:v>6.1729</c:v>
                </c:pt>
                <c:pt idx="272225">
                  <c:v>6.17293</c:v>
                </c:pt>
                <c:pt idx="272226">
                  <c:v>6.17295</c:v>
                </c:pt>
                <c:pt idx="272227">
                  <c:v>6.17297</c:v>
                </c:pt>
                <c:pt idx="272228">
                  <c:v>6.17299</c:v>
                </c:pt>
                <c:pt idx="272229">
                  <c:v>6.17302</c:v>
                </c:pt>
                <c:pt idx="272230">
                  <c:v>6.17304</c:v>
                </c:pt>
                <c:pt idx="272231">
                  <c:v>6.17306</c:v>
                </c:pt>
                <c:pt idx="272232">
                  <c:v>6.17308</c:v>
                </c:pt>
                <c:pt idx="272233">
                  <c:v>6.17311</c:v>
                </c:pt>
                <c:pt idx="272234">
                  <c:v>6.17313</c:v>
                </c:pt>
                <c:pt idx="272235">
                  <c:v>6.17315</c:v>
                </c:pt>
                <c:pt idx="272236">
                  <c:v>6.17317</c:v>
                </c:pt>
                <c:pt idx="272237">
                  <c:v>6.1732</c:v>
                </c:pt>
                <c:pt idx="272238">
                  <c:v>6.17322</c:v>
                </c:pt>
                <c:pt idx="272239">
                  <c:v>6.17324</c:v>
                </c:pt>
                <c:pt idx="272240">
                  <c:v>6.17326</c:v>
                </c:pt>
                <c:pt idx="272241">
                  <c:v>6.17329</c:v>
                </c:pt>
                <c:pt idx="272242">
                  <c:v>6.17331</c:v>
                </c:pt>
                <c:pt idx="272243">
                  <c:v>6.17333</c:v>
                </c:pt>
                <c:pt idx="272244">
                  <c:v>6.17336</c:v>
                </c:pt>
                <c:pt idx="272245">
                  <c:v>6.17338</c:v>
                </c:pt>
                <c:pt idx="272246">
                  <c:v>6.1734</c:v>
                </c:pt>
                <c:pt idx="272247">
                  <c:v>6.17342</c:v>
                </c:pt>
                <c:pt idx="272248">
                  <c:v>6.17345</c:v>
                </c:pt>
                <c:pt idx="272249">
                  <c:v>6.17347</c:v>
                </c:pt>
                <c:pt idx="272250">
                  <c:v>6.17349</c:v>
                </c:pt>
                <c:pt idx="272251">
                  <c:v>6.17352</c:v>
                </c:pt>
                <c:pt idx="272252">
                  <c:v>6.17354</c:v>
                </c:pt>
                <c:pt idx="272253">
                  <c:v>6.17356</c:v>
                </c:pt>
                <c:pt idx="272254">
                  <c:v>6.17358</c:v>
                </c:pt>
                <c:pt idx="272255">
                  <c:v>6.17361</c:v>
                </c:pt>
                <c:pt idx="272256">
                  <c:v>6.17363</c:v>
                </c:pt>
                <c:pt idx="272257">
                  <c:v>6.17365</c:v>
                </c:pt>
                <c:pt idx="272258">
                  <c:v>6.17367</c:v>
                </c:pt>
                <c:pt idx="272259">
                  <c:v>6.1737</c:v>
                </c:pt>
                <c:pt idx="272260">
                  <c:v>6.17372</c:v>
                </c:pt>
                <c:pt idx="272261">
                  <c:v>6.17374</c:v>
                </c:pt>
                <c:pt idx="272262">
                  <c:v>6.17376</c:v>
                </c:pt>
                <c:pt idx="272263">
                  <c:v>6.17379</c:v>
                </c:pt>
                <c:pt idx="272264">
                  <c:v>6.17381</c:v>
                </c:pt>
                <c:pt idx="272265">
                  <c:v>6.17383</c:v>
                </c:pt>
                <c:pt idx="272266">
                  <c:v>6.17385</c:v>
                </c:pt>
                <c:pt idx="272267">
                  <c:v>6.17388</c:v>
                </c:pt>
                <c:pt idx="272268">
                  <c:v>6.1739</c:v>
                </c:pt>
                <c:pt idx="272269">
                  <c:v>6.17392</c:v>
                </c:pt>
                <c:pt idx="272270">
                  <c:v>6.17395</c:v>
                </c:pt>
                <c:pt idx="272271">
                  <c:v>6.17397</c:v>
                </c:pt>
                <c:pt idx="272272">
                  <c:v>6.17399</c:v>
                </c:pt>
                <c:pt idx="272273">
                  <c:v>6.17401</c:v>
                </c:pt>
                <c:pt idx="272274">
                  <c:v>6.17404</c:v>
                </c:pt>
                <c:pt idx="272275">
                  <c:v>6.17406</c:v>
                </c:pt>
                <c:pt idx="272276">
                  <c:v>6.17408</c:v>
                </c:pt>
                <c:pt idx="272277">
                  <c:v>6.1741</c:v>
                </c:pt>
                <c:pt idx="272278">
                  <c:v>6.17413</c:v>
                </c:pt>
                <c:pt idx="272279">
                  <c:v>6.17415</c:v>
                </c:pt>
                <c:pt idx="272280">
                  <c:v>6.17417</c:v>
                </c:pt>
                <c:pt idx="272281">
                  <c:v>6.1742</c:v>
                </c:pt>
                <c:pt idx="272282">
                  <c:v>6.17422</c:v>
                </c:pt>
                <c:pt idx="272283">
                  <c:v>6.17424</c:v>
                </c:pt>
                <c:pt idx="272284">
                  <c:v>6.17426</c:v>
                </c:pt>
                <c:pt idx="272285">
                  <c:v>6.17429</c:v>
                </c:pt>
                <c:pt idx="272286">
                  <c:v>6.17431</c:v>
                </c:pt>
                <c:pt idx="272287">
                  <c:v>6.17433</c:v>
                </c:pt>
                <c:pt idx="272288">
                  <c:v>6.17435</c:v>
                </c:pt>
                <c:pt idx="272289">
                  <c:v>6.17438</c:v>
                </c:pt>
                <c:pt idx="272290">
                  <c:v>6.1744</c:v>
                </c:pt>
                <c:pt idx="272291">
                  <c:v>6.17442</c:v>
                </c:pt>
                <c:pt idx="272292">
                  <c:v>6.17444</c:v>
                </c:pt>
                <c:pt idx="272293">
                  <c:v>6.17447</c:v>
                </c:pt>
                <c:pt idx="272294">
                  <c:v>6.17449</c:v>
                </c:pt>
                <c:pt idx="272295">
                  <c:v>6.17451</c:v>
                </c:pt>
                <c:pt idx="272296">
                  <c:v>6.17453</c:v>
                </c:pt>
                <c:pt idx="272297">
                  <c:v>6.17456</c:v>
                </c:pt>
                <c:pt idx="272298">
                  <c:v>6.17458</c:v>
                </c:pt>
                <c:pt idx="272299">
                  <c:v>6.1746</c:v>
                </c:pt>
                <c:pt idx="272300">
                  <c:v>6.17463</c:v>
                </c:pt>
                <c:pt idx="272301">
                  <c:v>6.17465</c:v>
                </c:pt>
                <c:pt idx="272302">
                  <c:v>6.17467</c:v>
                </c:pt>
                <c:pt idx="272303">
                  <c:v>6.17469</c:v>
                </c:pt>
                <c:pt idx="272304">
                  <c:v>6.17472</c:v>
                </c:pt>
                <c:pt idx="272305">
                  <c:v>6.17474</c:v>
                </c:pt>
                <c:pt idx="272306">
                  <c:v>6.17476</c:v>
                </c:pt>
                <c:pt idx="272307">
                  <c:v>6.17478</c:v>
                </c:pt>
                <c:pt idx="272308">
                  <c:v>6.17481</c:v>
                </c:pt>
                <c:pt idx="272309">
                  <c:v>6.17483</c:v>
                </c:pt>
                <c:pt idx="272310">
                  <c:v>6.17485</c:v>
                </c:pt>
                <c:pt idx="272311">
                  <c:v>6.17488</c:v>
                </c:pt>
                <c:pt idx="272312">
                  <c:v>6.1749</c:v>
                </c:pt>
                <c:pt idx="272313">
                  <c:v>6.17492</c:v>
                </c:pt>
                <c:pt idx="272314">
                  <c:v>6.17494</c:v>
                </c:pt>
                <c:pt idx="272315">
                  <c:v>6.17497</c:v>
                </c:pt>
                <c:pt idx="272316">
                  <c:v>6.17499</c:v>
                </c:pt>
                <c:pt idx="272317">
                  <c:v>6.17501</c:v>
                </c:pt>
                <c:pt idx="272318">
                  <c:v>6.17503</c:v>
                </c:pt>
                <c:pt idx="272319">
                  <c:v>6.17506</c:v>
                </c:pt>
                <c:pt idx="272320">
                  <c:v>6.17508</c:v>
                </c:pt>
                <c:pt idx="272321">
                  <c:v>6.1751</c:v>
                </c:pt>
                <c:pt idx="272322">
                  <c:v>6.17513</c:v>
                </c:pt>
                <c:pt idx="272323">
                  <c:v>6.17515</c:v>
                </c:pt>
                <c:pt idx="272324">
                  <c:v>6.17517</c:v>
                </c:pt>
                <c:pt idx="272325">
                  <c:v>6.17519</c:v>
                </c:pt>
                <c:pt idx="272326">
                  <c:v>6.17521</c:v>
                </c:pt>
                <c:pt idx="272327">
                  <c:v>6.17524</c:v>
                </c:pt>
                <c:pt idx="272328">
                  <c:v>6.17526</c:v>
                </c:pt>
                <c:pt idx="272329">
                  <c:v>6.17528</c:v>
                </c:pt>
                <c:pt idx="272330">
                  <c:v>6.17531</c:v>
                </c:pt>
                <c:pt idx="272331">
                  <c:v>6.17533</c:v>
                </c:pt>
                <c:pt idx="272332">
                  <c:v>6.17535</c:v>
                </c:pt>
                <c:pt idx="272333">
                  <c:v>6.17537</c:v>
                </c:pt>
                <c:pt idx="272334">
                  <c:v>6.1754</c:v>
                </c:pt>
                <c:pt idx="272335">
                  <c:v>6.17542</c:v>
                </c:pt>
                <c:pt idx="272336">
                  <c:v>6.17544</c:v>
                </c:pt>
                <c:pt idx="272337">
                  <c:v>6.17546</c:v>
                </c:pt>
                <c:pt idx="272338">
                  <c:v>6.17549</c:v>
                </c:pt>
                <c:pt idx="272339">
                  <c:v>6.17551</c:v>
                </c:pt>
                <c:pt idx="272340">
                  <c:v>6.17553</c:v>
                </c:pt>
                <c:pt idx="272341">
                  <c:v>6.17556</c:v>
                </c:pt>
                <c:pt idx="272342">
                  <c:v>6.17558</c:v>
                </c:pt>
                <c:pt idx="272343">
                  <c:v>6.1756</c:v>
                </c:pt>
                <c:pt idx="272344">
                  <c:v>6.17562</c:v>
                </c:pt>
                <c:pt idx="272345">
                  <c:v>6.17565</c:v>
                </c:pt>
                <c:pt idx="272346">
                  <c:v>6.17567</c:v>
                </c:pt>
                <c:pt idx="272347">
                  <c:v>6.17569</c:v>
                </c:pt>
                <c:pt idx="272348">
                  <c:v>6.17571</c:v>
                </c:pt>
                <c:pt idx="272349">
                  <c:v>6.17574</c:v>
                </c:pt>
                <c:pt idx="272350">
                  <c:v>6.17576</c:v>
                </c:pt>
                <c:pt idx="272351">
                  <c:v>6.17578</c:v>
                </c:pt>
                <c:pt idx="272352">
                  <c:v>6.17581</c:v>
                </c:pt>
                <c:pt idx="272353">
                  <c:v>6.17583</c:v>
                </c:pt>
                <c:pt idx="272354">
                  <c:v>6.17585</c:v>
                </c:pt>
                <c:pt idx="272355">
                  <c:v>6.17587</c:v>
                </c:pt>
                <c:pt idx="272356">
                  <c:v>6.1759</c:v>
                </c:pt>
                <c:pt idx="272357">
                  <c:v>6.17592</c:v>
                </c:pt>
                <c:pt idx="272358">
                  <c:v>6.17594</c:v>
                </c:pt>
                <c:pt idx="272359">
                  <c:v>6.17596</c:v>
                </c:pt>
                <c:pt idx="272360">
                  <c:v>6.17599</c:v>
                </c:pt>
                <c:pt idx="272361">
                  <c:v>6.17601</c:v>
                </c:pt>
                <c:pt idx="272362">
                  <c:v>6.17603</c:v>
                </c:pt>
                <c:pt idx="272363">
                  <c:v>6.17605</c:v>
                </c:pt>
                <c:pt idx="272364">
                  <c:v>6.17608</c:v>
                </c:pt>
                <c:pt idx="272365">
                  <c:v>6.1761</c:v>
                </c:pt>
                <c:pt idx="272366">
                  <c:v>6.17612</c:v>
                </c:pt>
                <c:pt idx="272367">
                  <c:v>6.17614</c:v>
                </c:pt>
                <c:pt idx="272368">
                  <c:v>6.17617</c:v>
                </c:pt>
                <c:pt idx="272369">
                  <c:v>6.17619</c:v>
                </c:pt>
                <c:pt idx="272370">
                  <c:v>6.17621</c:v>
                </c:pt>
                <c:pt idx="272371">
                  <c:v>6.17624</c:v>
                </c:pt>
                <c:pt idx="272372">
                  <c:v>6.17626</c:v>
                </c:pt>
                <c:pt idx="272373">
                  <c:v>6.17628</c:v>
                </c:pt>
                <c:pt idx="272374">
                  <c:v>6.1763</c:v>
                </c:pt>
                <c:pt idx="272375">
                  <c:v>6.17633</c:v>
                </c:pt>
                <c:pt idx="272376">
                  <c:v>6.17635</c:v>
                </c:pt>
                <c:pt idx="272377">
                  <c:v>6.17637</c:v>
                </c:pt>
                <c:pt idx="272378">
                  <c:v>6.1764</c:v>
                </c:pt>
                <c:pt idx="272379">
                  <c:v>6.17642</c:v>
                </c:pt>
                <c:pt idx="272380">
                  <c:v>6.17644</c:v>
                </c:pt>
                <c:pt idx="272381">
                  <c:v>6.17646</c:v>
                </c:pt>
                <c:pt idx="272382">
                  <c:v>6.17648</c:v>
                </c:pt>
                <c:pt idx="272383">
                  <c:v>6.17651</c:v>
                </c:pt>
                <c:pt idx="272384">
                  <c:v>6.17653</c:v>
                </c:pt>
                <c:pt idx="272385">
                  <c:v>6.17655</c:v>
                </c:pt>
                <c:pt idx="272386">
                  <c:v>6.17658</c:v>
                </c:pt>
                <c:pt idx="272387">
                  <c:v>6.1766</c:v>
                </c:pt>
                <c:pt idx="272388">
                  <c:v>6.17662</c:v>
                </c:pt>
                <c:pt idx="272389">
                  <c:v>6.17664</c:v>
                </c:pt>
                <c:pt idx="272390">
                  <c:v>6.17667</c:v>
                </c:pt>
                <c:pt idx="272391">
                  <c:v>6.17669</c:v>
                </c:pt>
                <c:pt idx="272392">
                  <c:v>6.17671</c:v>
                </c:pt>
                <c:pt idx="272393">
                  <c:v>6.17673</c:v>
                </c:pt>
                <c:pt idx="272394">
                  <c:v>6.17676</c:v>
                </c:pt>
                <c:pt idx="272395">
                  <c:v>6.17678</c:v>
                </c:pt>
                <c:pt idx="272396">
                  <c:v>6.1768</c:v>
                </c:pt>
                <c:pt idx="272397">
                  <c:v>6.17683</c:v>
                </c:pt>
                <c:pt idx="272398">
                  <c:v>6.17685</c:v>
                </c:pt>
                <c:pt idx="272399">
                  <c:v>6.17687</c:v>
                </c:pt>
                <c:pt idx="272400">
                  <c:v>6.17689</c:v>
                </c:pt>
                <c:pt idx="272401">
                  <c:v>6.17692</c:v>
                </c:pt>
                <c:pt idx="272402">
                  <c:v>6.17694</c:v>
                </c:pt>
                <c:pt idx="272403">
                  <c:v>6.17696</c:v>
                </c:pt>
                <c:pt idx="272404">
                  <c:v>6.17698</c:v>
                </c:pt>
                <c:pt idx="272405">
                  <c:v>6.17701</c:v>
                </c:pt>
                <c:pt idx="272406">
                  <c:v>6.17703</c:v>
                </c:pt>
                <c:pt idx="272407">
                  <c:v>6.17705</c:v>
                </c:pt>
                <c:pt idx="272408">
                  <c:v>6.17708</c:v>
                </c:pt>
                <c:pt idx="272409">
                  <c:v>6.1771</c:v>
                </c:pt>
                <c:pt idx="272410">
                  <c:v>6.17712</c:v>
                </c:pt>
                <c:pt idx="272411">
                  <c:v>6.17714</c:v>
                </c:pt>
                <c:pt idx="272412">
                  <c:v>6.17717</c:v>
                </c:pt>
                <c:pt idx="272413">
                  <c:v>6.17719</c:v>
                </c:pt>
                <c:pt idx="272414">
                  <c:v>6.17721</c:v>
                </c:pt>
                <c:pt idx="272415">
                  <c:v>6.17723</c:v>
                </c:pt>
                <c:pt idx="272416">
                  <c:v>6.17726</c:v>
                </c:pt>
                <c:pt idx="272417">
                  <c:v>6.17728</c:v>
                </c:pt>
                <c:pt idx="272418">
                  <c:v>6.1773</c:v>
                </c:pt>
                <c:pt idx="272419">
                  <c:v>6.17732</c:v>
                </c:pt>
                <c:pt idx="272420">
                  <c:v>6.17735</c:v>
                </c:pt>
                <c:pt idx="272421">
                  <c:v>6.17737</c:v>
                </c:pt>
                <c:pt idx="272422">
                  <c:v>6.17739</c:v>
                </c:pt>
                <c:pt idx="272423">
                  <c:v>6.17741</c:v>
                </c:pt>
                <c:pt idx="272424">
                  <c:v>6.17744</c:v>
                </c:pt>
                <c:pt idx="272425">
                  <c:v>6.17746</c:v>
                </c:pt>
                <c:pt idx="272426">
                  <c:v>6.17748</c:v>
                </c:pt>
                <c:pt idx="272427">
                  <c:v>6.17751</c:v>
                </c:pt>
                <c:pt idx="272428">
                  <c:v>6.17753</c:v>
                </c:pt>
                <c:pt idx="272429">
                  <c:v>6.17755</c:v>
                </c:pt>
                <c:pt idx="272430">
                  <c:v>6.17757</c:v>
                </c:pt>
                <c:pt idx="272431">
                  <c:v>6.1776</c:v>
                </c:pt>
                <c:pt idx="272432">
                  <c:v>6.17762</c:v>
                </c:pt>
                <c:pt idx="272433">
                  <c:v>6.17764</c:v>
                </c:pt>
                <c:pt idx="272434">
                  <c:v>6.17766</c:v>
                </c:pt>
                <c:pt idx="272435">
                  <c:v>6.17769</c:v>
                </c:pt>
                <c:pt idx="272436">
                  <c:v>6.17771</c:v>
                </c:pt>
                <c:pt idx="272437">
                  <c:v>6.17773</c:v>
                </c:pt>
                <c:pt idx="272438">
                  <c:v>6.17776</c:v>
                </c:pt>
                <c:pt idx="272439">
                  <c:v>6.17778</c:v>
                </c:pt>
                <c:pt idx="272440">
                  <c:v>6.1778</c:v>
                </c:pt>
                <c:pt idx="272441">
                  <c:v>6.17782</c:v>
                </c:pt>
                <c:pt idx="272442">
                  <c:v>6.17785</c:v>
                </c:pt>
                <c:pt idx="272443">
                  <c:v>6.17787</c:v>
                </c:pt>
                <c:pt idx="272444">
                  <c:v>6.17789</c:v>
                </c:pt>
                <c:pt idx="272445">
                  <c:v>6.17791</c:v>
                </c:pt>
                <c:pt idx="272446">
                  <c:v>6.17794</c:v>
                </c:pt>
                <c:pt idx="272447">
                  <c:v>6.17796</c:v>
                </c:pt>
                <c:pt idx="272448">
                  <c:v>6.17798</c:v>
                </c:pt>
                <c:pt idx="272449">
                  <c:v>6.178</c:v>
                </c:pt>
                <c:pt idx="272450">
                  <c:v>6.17803</c:v>
                </c:pt>
                <c:pt idx="272451">
                  <c:v>6.17805</c:v>
                </c:pt>
                <c:pt idx="272452">
                  <c:v>6.17807</c:v>
                </c:pt>
                <c:pt idx="272453">
                  <c:v>6.17809</c:v>
                </c:pt>
                <c:pt idx="272454">
                  <c:v>6.17812</c:v>
                </c:pt>
                <c:pt idx="272455">
                  <c:v>6.17814</c:v>
                </c:pt>
                <c:pt idx="272456">
                  <c:v>6.17816</c:v>
                </c:pt>
                <c:pt idx="272457">
                  <c:v>6.17819</c:v>
                </c:pt>
                <c:pt idx="272458">
                  <c:v>6.17821</c:v>
                </c:pt>
                <c:pt idx="272459">
                  <c:v>6.17823</c:v>
                </c:pt>
                <c:pt idx="272460">
                  <c:v>6.17825</c:v>
                </c:pt>
                <c:pt idx="272461">
                  <c:v>6.17828</c:v>
                </c:pt>
                <c:pt idx="272462">
                  <c:v>6.1783</c:v>
                </c:pt>
                <c:pt idx="272463">
                  <c:v>6.17832</c:v>
                </c:pt>
                <c:pt idx="272464">
                  <c:v>6.17835</c:v>
                </c:pt>
                <c:pt idx="272465">
                  <c:v>6.17837</c:v>
                </c:pt>
                <c:pt idx="272466">
                  <c:v>6.17839</c:v>
                </c:pt>
                <c:pt idx="272467">
                  <c:v>6.17841</c:v>
                </c:pt>
                <c:pt idx="272468">
                  <c:v>6.17844</c:v>
                </c:pt>
                <c:pt idx="272469">
                  <c:v>6.17846</c:v>
                </c:pt>
                <c:pt idx="272470">
                  <c:v>6.17848</c:v>
                </c:pt>
                <c:pt idx="272471">
                  <c:v>6.1785</c:v>
                </c:pt>
                <c:pt idx="272472">
                  <c:v>6.17853</c:v>
                </c:pt>
                <c:pt idx="272473">
                  <c:v>6.17855</c:v>
                </c:pt>
                <c:pt idx="272474">
                  <c:v>6.17857</c:v>
                </c:pt>
                <c:pt idx="272475">
                  <c:v>6.17859</c:v>
                </c:pt>
                <c:pt idx="272476">
                  <c:v>6.17862</c:v>
                </c:pt>
                <c:pt idx="272477">
                  <c:v>6.17864</c:v>
                </c:pt>
                <c:pt idx="272478">
                  <c:v>6.17866</c:v>
                </c:pt>
                <c:pt idx="272479">
                  <c:v>6.17868</c:v>
                </c:pt>
                <c:pt idx="272480">
                  <c:v>6.17871</c:v>
                </c:pt>
                <c:pt idx="272481">
                  <c:v>6.17873</c:v>
                </c:pt>
                <c:pt idx="272482">
                  <c:v>6.17875</c:v>
                </c:pt>
                <c:pt idx="272483">
                  <c:v>6.17878</c:v>
                </c:pt>
                <c:pt idx="272484">
                  <c:v>6.1788</c:v>
                </c:pt>
                <c:pt idx="272485">
                  <c:v>6.17882</c:v>
                </c:pt>
                <c:pt idx="272486">
                  <c:v>6.17884</c:v>
                </c:pt>
                <c:pt idx="272487">
                  <c:v>6.17887</c:v>
                </c:pt>
                <c:pt idx="272488">
                  <c:v>6.17889</c:v>
                </c:pt>
                <c:pt idx="272489">
                  <c:v>6.17891</c:v>
                </c:pt>
                <c:pt idx="272490">
                  <c:v>6.17893</c:v>
                </c:pt>
                <c:pt idx="272491">
                  <c:v>6.17896</c:v>
                </c:pt>
                <c:pt idx="272492">
                  <c:v>6.17898</c:v>
                </c:pt>
                <c:pt idx="272493">
                  <c:v>6.179</c:v>
                </c:pt>
                <c:pt idx="272494">
                  <c:v>6.17903</c:v>
                </c:pt>
                <c:pt idx="272495">
                  <c:v>6.17905</c:v>
                </c:pt>
                <c:pt idx="272496">
                  <c:v>6.17907</c:v>
                </c:pt>
                <c:pt idx="272497">
                  <c:v>6.17909</c:v>
                </c:pt>
                <c:pt idx="272498">
                  <c:v>6.17912</c:v>
                </c:pt>
                <c:pt idx="272499">
                  <c:v>6.17914</c:v>
                </c:pt>
                <c:pt idx="272500">
                  <c:v>6.17916</c:v>
                </c:pt>
                <c:pt idx="272501">
                  <c:v>6.17918</c:v>
                </c:pt>
                <c:pt idx="272502">
                  <c:v>6.17921</c:v>
                </c:pt>
                <c:pt idx="272503">
                  <c:v>6.17923</c:v>
                </c:pt>
                <c:pt idx="272504">
                  <c:v>6.17925</c:v>
                </c:pt>
                <c:pt idx="272505">
                  <c:v>6.17927</c:v>
                </c:pt>
                <c:pt idx="272506">
                  <c:v>6.1793</c:v>
                </c:pt>
                <c:pt idx="272507">
                  <c:v>6.17932</c:v>
                </c:pt>
                <c:pt idx="272508">
                  <c:v>6.17934</c:v>
                </c:pt>
                <c:pt idx="272509">
                  <c:v>6.17936</c:v>
                </c:pt>
                <c:pt idx="272510">
                  <c:v>6.17939</c:v>
                </c:pt>
                <c:pt idx="272511">
                  <c:v>6.17941</c:v>
                </c:pt>
                <c:pt idx="272512">
                  <c:v>6.17943</c:v>
                </c:pt>
                <c:pt idx="272513">
                  <c:v>6.17946</c:v>
                </c:pt>
                <c:pt idx="272514">
                  <c:v>6.17948</c:v>
                </c:pt>
                <c:pt idx="272515">
                  <c:v>6.1795</c:v>
                </c:pt>
                <c:pt idx="272516">
                  <c:v>6.17952</c:v>
                </c:pt>
                <c:pt idx="272517">
                  <c:v>6.17955</c:v>
                </c:pt>
                <c:pt idx="272518">
                  <c:v>6.17957</c:v>
                </c:pt>
                <c:pt idx="272519">
                  <c:v>6.17959</c:v>
                </c:pt>
                <c:pt idx="272520">
                  <c:v>6.17962</c:v>
                </c:pt>
                <c:pt idx="272521">
                  <c:v>6.17964</c:v>
                </c:pt>
                <c:pt idx="272522">
                  <c:v>6.17966</c:v>
                </c:pt>
                <c:pt idx="272523">
                  <c:v>6.17968</c:v>
                </c:pt>
                <c:pt idx="272524">
                  <c:v>6.17971</c:v>
                </c:pt>
                <c:pt idx="272525">
                  <c:v>6.17973</c:v>
                </c:pt>
                <c:pt idx="272526">
                  <c:v>6.17975</c:v>
                </c:pt>
                <c:pt idx="272527">
                  <c:v>6.17977</c:v>
                </c:pt>
                <c:pt idx="272528">
                  <c:v>6.1798</c:v>
                </c:pt>
                <c:pt idx="272529">
                  <c:v>6.17982</c:v>
                </c:pt>
                <c:pt idx="272530">
                  <c:v>6.17984</c:v>
                </c:pt>
                <c:pt idx="272531">
                  <c:v>6.17986</c:v>
                </c:pt>
                <c:pt idx="272532">
                  <c:v>6.17989</c:v>
                </c:pt>
                <c:pt idx="272533">
                  <c:v>6.17991</c:v>
                </c:pt>
                <c:pt idx="272534">
                  <c:v>6.17993</c:v>
                </c:pt>
                <c:pt idx="272535">
                  <c:v>6.17995</c:v>
                </c:pt>
                <c:pt idx="272536">
                  <c:v>6.17998</c:v>
                </c:pt>
                <c:pt idx="272537">
                  <c:v>6.18</c:v>
                </c:pt>
                <c:pt idx="272538">
                  <c:v>6.18002</c:v>
                </c:pt>
                <c:pt idx="272539">
                  <c:v>6.18004</c:v>
                </c:pt>
                <c:pt idx="272540">
                  <c:v>6.18007</c:v>
                </c:pt>
                <c:pt idx="272541">
                  <c:v>6.18009</c:v>
                </c:pt>
                <c:pt idx="272542">
                  <c:v>6.18011</c:v>
                </c:pt>
                <c:pt idx="272543">
                  <c:v>6.18014</c:v>
                </c:pt>
                <c:pt idx="272544">
                  <c:v>6.18016</c:v>
                </c:pt>
                <c:pt idx="272545">
                  <c:v>6.18018</c:v>
                </c:pt>
                <c:pt idx="272546">
                  <c:v>6.1802</c:v>
                </c:pt>
                <c:pt idx="272547">
                  <c:v>6.18023</c:v>
                </c:pt>
                <c:pt idx="272548">
                  <c:v>6.18025</c:v>
                </c:pt>
                <c:pt idx="272549">
                  <c:v>6.18027</c:v>
                </c:pt>
                <c:pt idx="272550">
                  <c:v>6.1803</c:v>
                </c:pt>
                <c:pt idx="272551">
                  <c:v>6.18032</c:v>
                </c:pt>
                <c:pt idx="272552">
                  <c:v>6.18034</c:v>
                </c:pt>
                <c:pt idx="272553">
                  <c:v>6.18036</c:v>
                </c:pt>
                <c:pt idx="272554">
                  <c:v>6.18039</c:v>
                </c:pt>
                <c:pt idx="272555">
                  <c:v>6.18041</c:v>
                </c:pt>
                <c:pt idx="272556">
                  <c:v>6.18043</c:v>
                </c:pt>
                <c:pt idx="272557">
                  <c:v>6.18045</c:v>
                </c:pt>
                <c:pt idx="272558">
                  <c:v>6.18048</c:v>
                </c:pt>
                <c:pt idx="272559">
                  <c:v>6.1805</c:v>
                </c:pt>
                <c:pt idx="272560">
                  <c:v>6.18052</c:v>
                </c:pt>
                <c:pt idx="272561">
                  <c:v>6.18054</c:v>
                </c:pt>
                <c:pt idx="272562">
                  <c:v>6.18057</c:v>
                </c:pt>
                <c:pt idx="272563">
                  <c:v>6.18059</c:v>
                </c:pt>
                <c:pt idx="272564">
                  <c:v>6.18061</c:v>
                </c:pt>
                <c:pt idx="272565">
                  <c:v>6.18063</c:v>
                </c:pt>
                <c:pt idx="272566">
                  <c:v>6.18066</c:v>
                </c:pt>
                <c:pt idx="272567">
                  <c:v>6.18068</c:v>
                </c:pt>
                <c:pt idx="272568">
                  <c:v>6.1807</c:v>
                </c:pt>
                <c:pt idx="272569">
                  <c:v>6.18073</c:v>
                </c:pt>
                <c:pt idx="272570">
                  <c:v>6.18075</c:v>
                </c:pt>
                <c:pt idx="272571">
                  <c:v>6.18077</c:v>
                </c:pt>
                <c:pt idx="272572">
                  <c:v>6.18079</c:v>
                </c:pt>
                <c:pt idx="272573">
                  <c:v>6.18082</c:v>
                </c:pt>
                <c:pt idx="272574">
                  <c:v>6.18084</c:v>
                </c:pt>
                <c:pt idx="272575">
                  <c:v>6.18086</c:v>
                </c:pt>
                <c:pt idx="272576">
                  <c:v>6.18088</c:v>
                </c:pt>
                <c:pt idx="272577">
                  <c:v>6.18091</c:v>
                </c:pt>
                <c:pt idx="272578">
                  <c:v>6.18093</c:v>
                </c:pt>
                <c:pt idx="272579">
                  <c:v>6.18095</c:v>
                </c:pt>
                <c:pt idx="272580">
                  <c:v>6.18098</c:v>
                </c:pt>
                <c:pt idx="272581">
                  <c:v>6.181</c:v>
                </c:pt>
                <c:pt idx="272582">
                  <c:v>6.18102</c:v>
                </c:pt>
                <c:pt idx="272583">
                  <c:v>6.18104</c:v>
                </c:pt>
                <c:pt idx="272584">
                  <c:v>6.18107</c:v>
                </c:pt>
                <c:pt idx="272585">
                  <c:v>6.18109</c:v>
                </c:pt>
                <c:pt idx="272586">
                  <c:v>6.18111</c:v>
                </c:pt>
                <c:pt idx="272587">
                  <c:v>6.18113</c:v>
                </c:pt>
                <c:pt idx="272588">
                  <c:v>6.18116</c:v>
                </c:pt>
                <c:pt idx="272589">
                  <c:v>6.18118</c:v>
                </c:pt>
                <c:pt idx="272590">
                  <c:v>6.1812</c:v>
                </c:pt>
                <c:pt idx="272591">
                  <c:v>6.18122</c:v>
                </c:pt>
                <c:pt idx="272592">
                  <c:v>6.18125</c:v>
                </c:pt>
                <c:pt idx="272593">
                  <c:v>6.18127</c:v>
                </c:pt>
                <c:pt idx="272594">
                  <c:v>6.18129</c:v>
                </c:pt>
                <c:pt idx="272595">
                  <c:v>6.18131</c:v>
                </c:pt>
                <c:pt idx="272596">
                  <c:v>6.18134</c:v>
                </c:pt>
                <c:pt idx="272597">
                  <c:v>6.18136</c:v>
                </c:pt>
                <c:pt idx="272598">
                  <c:v>6.18138</c:v>
                </c:pt>
                <c:pt idx="272599">
                  <c:v>6.18141</c:v>
                </c:pt>
                <c:pt idx="272600">
                  <c:v>6.18143</c:v>
                </c:pt>
                <c:pt idx="272601">
                  <c:v>6.18145</c:v>
                </c:pt>
                <c:pt idx="272602">
                  <c:v>6.18147</c:v>
                </c:pt>
                <c:pt idx="272603">
                  <c:v>6.1815</c:v>
                </c:pt>
                <c:pt idx="272604">
                  <c:v>6.18152</c:v>
                </c:pt>
                <c:pt idx="272605">
                  <c:v>6.18154</c:v>
                </c:pt>
                <c:pt idx="272606">
                  <c:v>6.18156</c:v>
                </c:pt>
                <c:pt idx="272607">
                  <c:v>6.18159</c:v>
                </c:pt>
                <c:pt idx="272608">
                  <c:v>6.18161</c:v>
                </c:pt>
                <c:pt idx="272609">
                  <c:v>6.18163</c:v>
                </c:pt>
                <c:pt idx="272610">
                  <c:v>6.18166</c:v>
                </c:pt>
                <c:pt idx="272611">
                  <c:v>6.18168</c:v>
                </c:pt>
                <c:pt idx="272612">
                  <c:v>6.1817</c:v>
                </c:pt>
                <c:pt idx="272613">
                  <c:v>6.18172</c:v>
                </c:pt>
                <c:pt idx="272614">
                  <c:v>6.18175</c:v>
                </c:pt>
                <c:pt idx="272615">
                  <c:v>6.18177</c:v>
                </c:pt>
                <c:pt idx="272616">
                  <c:v>6.18179</c:v>
                </c:pt>
                <c:pt idx="272617">
                  <c:v>6.18181</c:v>
                </c:pt>
                <c:pt idx="272618">
                  <c:v>6.18184</c:v>
                </c:pt>
                <c:pt idx="272619">
                  <c:v>6.18186</c:v>
                </c:pt>
                <c:pt idx="272620">
                  <c:v>6.18188</c:v>
                </c:pt>
                <c:pt idx="272621">
                  <c:v>6.18191</c:v>
                </c:pt>
                <c:pt idx="272622">
                  <c:v>6.18193</c:v>
                </c:pt>
                <c:pt idx="272623">
                  <c:v>6.18195</c:v>
                </c:pt>
                <c:pt idx="272624">
                  <c:v>6.18197</c:v>
                </c:pt>
                <c:pt idx="272625">
                  <c:v>6.18199</c:v>
                </c:pt>
                <c:pt idx="272626">
                  <c:v>6.18202</c:v>
                </c:pt>
                <c:pt idx="272627">
                  <c:v>6.18204</c:v>
                </c:pt>
                <c:pt idx="272628">
                  <c:v>6.18206</c:v>
                </c:pt>
                <c:pt idx="272629">
                  <c:v>6.18209</c:v>
                </c:pt>
                <c:pt idx="272630">
                  <c:v>6.18211</c:v>
                </c:pt>
                <c:pt idx="272631">
                  <c:v>6.18213</c:v>
                </c:pt>
                <c:pt idx="272632">
                  <c:v>6.18215</c:v>
                </c:pt>
                <c:pt idx="272633">
                  <c:v>6.18218</c:v>
                </c:pt>
                <c:pt idx="272634">
                  <c:v>6.1822</c:v>
                </c:pt>
                <c:pt idx="272635">
                  <c:v>6.18222</c:v>
                </c:pt>
                <c:pt idx="272636">
                  <c:v>6.18224</c:v>
                </c:pt>
                <c:pt idx="272637">
                  <c:v>6.18227</c:v>
                </c:pt>
                <c:pt idx="272638">
                  <c:v>6.18229</c:v>
                </c:pt>
                <c:pt idx="272639">
                  <c:v>6.18231</c:v>
                </c:pt>
                <c:pt idx="272640">
                  <c:v>6.18234</c:v>
                </c:pt>
                <c:pt idx="272641">
                  <c:v>6.18236</c:v>
                </c:pt>
                <c:pt idx="272642">
                  <c:v>6.18238</c:v>
                </c:pt>
                <c:pt idx="272643">
                  <c:v>6.1824</c:v>
                </c:pt>
                <c:pt idx="272644">
                  <c:v>6.18243</c:v>
                </c:pt>
                <c:pt idx="272645">
                  <c:v>6.18245</c:v>
                </c:pt>
                <c:pt idx="272646">
                  <c:v>6.18247</c:v>
                </c:pt>
                <c:pt idx="272647">
                  <c:v>6.18249</c:v>
                </c:pt>
                <c:pt idx="272648">
                  <c:v>6.18252</c:v>
                </c:pt>
                <c:pt idx="272649">
                  <c:v>6.18254</c:v>
                </c:pt>
                <c:pt idx="272650">
                  <c:v>6.18256</c:v>
                </c:pt>
                <c:pt idx="272651">
                  <c:v>6.18259</c:v>
                </c:pt>
                <c:pt idx="272652">
                  <c:v>6.18261</c:v>
                </c:pt>
                <c:pt idx="272653">
                  <c:v>6.18263</c:v>
                </c:pt>
                <c:pt idx="272654">
                  <c:v>6.18265</c:v>
                </c:pt>
                <c:pt idx="272655">
                  <c:v>6.18268</c:v>
                </c:pt>
                <c:pt idx="272656">
                  <c:v>6.1827</c:v>
                </c:pt>
                <c:pt idx="272657">
                  <c:v>6.18272</c:v>
                </c:pt>
                <c:pt idx="272658">
                  <c:v>6.18274</c:v>
                </c:pt>
                <c:pt idx="272659">
                  <c:v>6.18277</c:v>
                </c:pt>
                <c:pt idx="272660">
                  <c:v>6.18279</c:v>
                </c:pt>
                <c:pt idx="272661">
                  <c:v>6.18281</c:v>
                </c:pt>
                <c:pt idx="272662">
                  <c:v>6.18283</c:v>
                </c:pt>
                <c:pt idx="272663">
                  <c:v>6.18286</c:v>
                </c:pt>
                <c:pt idx="272664">
                  <c:v>6.18288</c:v>
                </c:pt>
                <c:pt idx="272665">
                  <c:v>6.1829</c:v>
                </c:pt>
                <c:pt idx="272666">
                  <c:v>6.18293</c:v>
                </c:pt>
                <c:pt idx="272667">
                  <c:v>6.18295</c:v>
                </c:pt>
                <c:pt idx="272668">
                  <c:v>6.18297</c:v>
                </c:pt>
                <c:pt idx="272669">
                  <c:v>6.18299</c:v>
                </c:pt>
                <c:pt idx="272670">
                  <c:v>6.18302</c:v>
                </c:pt>
                <c:pt idx="272671">
                  <c:v>6.18304</c:v>
                </c:pt>
                <c:pt idx="272672">
                  <c:v>6.18306</c:v>
                </c:pt>
                <c:pt idx="272673">
                  <c:v>6.18308</c:v>
                </c:pt>
                <c:pt idx="272674">
                  <c:v>6.18311</c:v>
                </c:pt>
                <c:pt idx="272675">
                  <c:v>6.18313</c:v>
                </c:pt>
                <c:pt idx="272676">
                  <c:v>6.18315</c:v>
                </c:pt>
                <c:pt idx="272677">
                  <c:v>6.18318</c:v>
                </c:pt>
                <c:pt idx="272678">
                  <c:v>6.1832</c:v>
                </c:pt>
                <c:pt idx="272679">
                  <c:v>6.18322</c:v>
                </c:pt>
                <c:pt idx="272680">
                  <c:v>6.18324</c:v>
                </c:pt>
                <c:pt idx="272681">
                  <c:v>6.18326</c:v>
                </c:pt>
                <c:pt idx="272682">
                  <c:v>6.18329</c:v>
                </c:pt>
                <c:pt idx="272683">
                  <c:v>6.18331</c:v>
                </c:pt>
                <c:pt idx="272684">
                  <c:v>6.18333</c:v>
                </c:pt>
                <c:pt idx="272685">
                  <c:v>6.18336</c:v>
                </c:pt>
                <c:pt idx="272686">
                  <c:v>6.18338</c:v>
                </c:pt>
                <c:pt idx="272687">
                  <c:v>6.1834</c:v>
                </c:pt>
                <c:pt idx="272688">
                  <c:v>6.18342</c:v>
                </c:pt>
                <c:pt idx="272689">
                  <c:v>6.18345</c:v>
                </c:pt>
                <c:pt idx="272690">
                  <c:v>6.18347</c:v>
                </c:pt>
                <c:pt idx="272691">
                  <c:v>6.18349</c:v>
                </c:pt>
                <c:pt idx="272692">
                  <c:v>6.18351</c:v>
                </c:pt>
                <c:pt idx="272693">
                  <c:v>6.18354</c:v>
                </c:pt>
                <c:pt idx="272694">
                  <c:v>6.18356</c:v>
                </c:pt>
                <c:pt idx="272695">
                  <c:v>6.18358</c:v>
                </c:pt>
                <c:pt idx="272696">
                  <c:v>6.18361</c:v>
                </c:pt>
                <c:pt idx="272697">
                  <c:v>6.18363</c:v>
                </c:pt>
                <c:pt idx="272698">
                  <c:v>6.18365</c:v>
                </c:pt>
                <c:pt idx="272699">
                  <c:v>6.18367</c:v>
                </c:pt>
                <c:pt idx="272700">
                  <c:v>6.1837</c:v>
                </c:pt>
                <c:pt idx="272701">
                  <c:v>6.18372</c:v>
                </c:pt>
                <c:pt idx="272702">
                  <c:v>6.18374</c:v>
                </c:pt>
                <c:pt idx="272703">
                  <c:v>6.18376</c:v>
                </c:pt>
                <c:pt idx="272704">
                  <c:v>6.18379</c:v>
                </c:pt>
                <c:pt idx="272705">
                  <c:v>6.18381</c:v>
                </c:pt>
                <c:pt idx="272706">
                  <c:v>6.18383</c:v>
                </c:pt>
                <c:pt idx="272707">
                  <c:v>6.18386</c:v>
                </c:pt>
                <c:pt idx="272708">
                  <c:v>6.18388</c:v>
                </c:pt>
                <c:pt idx="272709">
                  <c:v>6.1839</c:v>
                </c:pt>
                <c:pt idx="272710">
                  <c:v>6.18392</c:v>
                </c:pt>
                <c:pt idx="272711">
                  <c:v>6.18395</c:v>
                </c:pt>
                <c:pt idx="272712">
                  <c:v>6.18397</c:v>
                </c:pt>
                <c:pt idx="272713">
                  <c:v>6.18399</c:v>
                </c:pt>
                <c:pt idx="272714">
                  <c:v>6.18401</c:v>
                </c:pt>
                <c:pt idx="272715">
                  <c:v>6.18404</c:v>
                </c:pt>
                <c:pt idx="272716">
                  <c:v>6.18406</c:v>
                </c:pt>
                <c:pt idx="272717">
                  <c:v>6.18408</c:v>
                </c:pt>
                <c:pt idx="272718">
                  <c:v>6.1841</c:v>
                </c:pt>
                <c:pt idx="272719">
                  <c:v>6.18413</c:v>
                </c:pt>
                <c:pt idx="272720">
                  <c:v>6.18415</c:v>
                </c:pt>
                <c:pt idx="272721">
                  <c:v>6.18417</c:v>
                </c:pt>
                <c:pt idx="272722">
                  <c:v>6.18419</c:v>
                </c:pt>
                <c:pt idx="272723">
                  <c:v>6.18422</c:v>
                </c:pt>
                <c:pt idx="272724">
                  <c:v>6.18424</c:v>
                </c:pt>
                <c:pt idx="272725">
                  <c:v>6.18426</c:v>
                </c:pt>
                <c:pt idx="272726">
                  <c:v>6.18429</c:v>
                </c:pt>
                <c:pt idx="272727">
                  <c:v>6.18431</c:v>
                </c:pt>
                <c:pt idx="272728">
                  <c:v>6.18433</c:v>
                </c:pt>
                <c:pt idx="272729">
                  <c:v>6.18435</c:v>
                </c:pt>
                <c:pt idx="272730">
                  <c:v>6.18438</c:v>
                </c:pt>
                <c:pt idx="272731">
                  <c:v>6.1844</c:v>
                </c:pt>
                <c:pt idx="272732">
                  <c:v>6.18442</c:v>
                </c:pt>
                <c:pt idx="272733">
                  <c:v>6.18444</c:v>
                </c:pt>
                <c:pt idx="272734">
                  <c:v>6.18447</c:v>
                </c:pt>
                <c:pt idx="272735">
                  <c:v>6.18449</c:v>
                </c:pt>
                <c:pt idx="272736">
                  <c:v>6.18451</c:v>
                </c:pt>
                <c:pt idx="272737">
                  <c:v>6.18454</c:v>
                </c:pt>
                <c:pt idx="272738">
                  <c:v>6.18456</c:v>
                </c:pt>
                <c:pt idx="272739">
                  <c:v>6.18458</c:v>
                </c:pt>
                <c:pt idx="272740">
                  <c:v>6.1846</c:v>
                </c:pt>
                <c:pt idx="272741">
                  <c:v>6.18463</c:v>
                </c:pt>
                <c:pt idx="272742">
                  <c:v>6.18465</c:v>
                </c:pt>
                <c:pt idx="272743">
                  <c:v>6.18467</c:v>
                </c:pt>
                <c:pt idx="272744">
                  <c:v>6.18469</c:v>
                </c:pt>
                <c:pt idx="272745">
                  <c:v>6.18472</c:v>
                </c:pt>
                <c:pt idx="272746">
                  <c:v>6.18474</c:v>
                </c:pt>
                <c:pt idx="272747">
                  <c:v>6.18476</c:v>
                </c:pt>
                <c:pt idx="272748">
                  <c:v>6.18478</c:v>
                </c:pt>
                <c:pt idx="272749">
                  <c:v>6.18481</c:v>
                </c:pt>
                <c:pt idx="272750">
                  <c:v>6.18483</c:v>
                </c:pt>
                <c:pt idx="272751">
                  <c:v>6.18485</c:v>
                </c:pt>
                <c:pt idx="272752">
                  <c:v>6.18487</c:v>
                </c:pt>
                <c:pt idx="272753">
                  <c:v>6.1849</c:v>
                </c:pt>
                <c:pt idx="272754">
                  <c:v>6.18492</c:v>
                </c:pt>
                <c:pt idx="272755">
                  <c:v>6.18494</c:v>
                </c:pt>
                <c:pt idx="272756">
                  <c:v>6.18497</c:v>
                </c:pt>
                <c:pt idx="272757">
                  <c:v>6.18499</c:v>
                </c:pt>
                <c:pt idx="272758">
                  <c:v>6.18501</c:v>
                </c:pt>
                <c:pt idx="272759">
                  <c:v>6.18503</c:v>
                </c:pt>
                <c:pt idx="272760">
                  <c:v>6.18506</c:v>
                </c:pt>
                <c:pt idx="272761">
                  <c:v>6.18508</c:v>
                </c:pt>
                <c:pt idx="272762">
                  <c:v>6.1851</c:v>
                </c:pt>
                <c:pt idx="272763">
                  <c:v>6.18513</c:v>
                </c:pt>
                <c:pt idx="272764">
                  <c:v>6.18515</c:v>
                </c:pt>
                <c:pt idx="272765">
                  <c:v>6.18517</c:v>
                </c:pt>
                <c:pt idx="272766">
                  <c:v>6.18519</c:v>
                </c:pt>
                <c:pt idx="272767">
                  <c:v>6.18522</c:v>
                </c:pt>
                <c:pt idx="272768">
                  <c:v>6.18524</c:v>
                </c:pt>
                <c:pt idx="272769">
                  <c:v>6.18526</c:v>
                </c:pt>
                <c:pt idx="272770">
                  <c:v>6.18528</c:v>
                </c:pt>
                <c:pt idx="272771">
                  <c:v>6.18531</c:v>
                </c:pt>
                <c:pt idx="272772">
                  <c:v>6.18533</c:v>
                </c:pt>
                <c:pt idx="272773">
                  <c:v>6.18535</c:v>
                </c:pt>
                <c:pt idx="272774">
                  <c:v>6.18537</c:v>
                </c:pt>
                <c:pt idx="272775">
                  <c:v>6.1854</c:v>
                </c:pt>
                <c:pt idx="272776">
                  <c:v>6.18542</c:v>
                </c:pt>
                <c:pt idx="272777">
                  <c:v>6.18544</c:v>
                </c:pt>
                <c:pt idx="272778">
                  <c:v>6.18546</c:v>
                </c:pt>
                <c:pt idx="272779">
                  <c:v>6.18549</c:v>
                </c:pt>
                <c:pt idx="272780">
                  <c:v>6.18551</c:v>
                </c:pt>
                <c:pt idx="272781">
                  <c:v>6.18553</c:v>
                </c:pt>
                <c:pt idx="272782">
                  <c:v>6.18556</c:v>
                </c:pt>
                <c:pt idx="272783">
                  <c:v>6.18558</c:v>
                </c:pt>
                <c:pt idx="272784">
                  <c:v>6.1856</c:v>
                </c:pt>
                <c:pt idx="272785">
                  <c:v>6.18562</c:v>
                </c:pt>
                <c:pt idx="272786">
                  <c:v>6.18565</c:v>
                </c:pt>
                <c:pt idx="272787">
                  <c:v>6.18567</c:v>
                </c:pt>
                <c:pt idx="272788">
                  <c:v>6.18569</c:v>
                </c:pt>
                <c:pt idx="272789">
                  <c:v>6.18571</c:v>
                </c:pt>
                <c:pt idx="272790">
                  <c:v>6.18574</c:v>
                </c:pt>
                <c:pt idx="272791">
                  <c:v>6.18576</c:v>
                </c:pt>
                <c:pt idx="272792">
                  <c:v>6.18578</c:v>
                </c:pt>
                <c:pt idx="272793">
                  <c:v>6.18581</c:v>
                </c:pt>
                <c:pt idx="272794">
                  <c:v>6.18583</c:v>
                </c:pt>
                <c:pt idx="272795">
                  <c:v>6.18585</c:v>
                </c:pt>
                <c:pt idx="272796">
                  <c:v>6.18587</c:v>
                </c:pt>
                <c:pt idx="272797">
                  <c:v>6.1859</c:v>
                </c:pt>
                <c:pt idx="272798">
                  <c:v>6.18592</c:v>
                </c:pt>
                <c:pt idx="272799">
                  <c:v>6.18594</c:v>
                </c:pt>
                <c:pt idx="272800">
                  <c:v>6.18596</c:v>
                </c:pt>
                <c:pt idx="272801">
                  <c:v>6.18599</c:v>
                </c:pt>
                <c:pt idx="272802">
                  <c:v>6.18601</c:v>
                </c:pt>
                <c:pt idx="272803">
                  <c:v>6.18603</c:v>
                </c:pt>
                <c:pt idx="272804">
                  <c:v>6.18605</c:v>
                </c:pt>
                <c:pt idx="272805">
                  <c:v>6.18608</c:v>
                </c:pt>
                <c:pt idx="272806">
                  <c:v>6.1861</c:v>
                </c:pt>
                <c:pt idx="272807">
                  <c:v>6.18612</c:v>
                </c:pt>
                <c:pt idx="272808">
                  <c:v>6.18614</c:v>
                </c:pt>
                <c:pt idx="272809">
                  <c:v>6.18617</c:v>
                </c:pt>
                <c:pt idx="272810">
                  <c:v>6.18619</c:v>
                </c:pt>
                <c:pt idx="272811">
                  <c:v>6.18621</c:v>
                </c:pt>
                <c:pt idx="272812">
                  <c:v>6.18624</c:v>
                </c:pt>
                <c:pt idx="272813">
                  <c:v>6.18626</c:v>
                </c:pt>
                <c:pt idx="272814">
                  <c:v>6.18628</c:v>
                </c:pt>
                <c:pt idx="272815">
                  <c:v>6.1863</c:v>
                </c:pt>
                <c:pt idx="272816">
                  <c:v>6.18633</c:v>
                </c:pt>
                <c:pt idx="272817">
                  <c:v>6.18635</c:v>
                </c:pt>
                <c:pt idx="272818">
                  <c:v>6.18637</c:v>
                </c:pt>
                <c:pt idx="272819">
                  <c:v>6.1864</c:v>
                </c:pt>
                <c:pt idx="272820">
                  <c:v>6.18642</c:v>
                </c:pt>
                <c:pt idx="272821">
                  <c:v>6.18644</c:v>
                </c:pt>
                <c:pt idx="272822">
                  <c:v>6.18646</c:v>
                </c:pt>
                <c:pt idx="272823">
                  <c:v>6.18649</c:v>
                </c:pt>
                <c:pt idx="272824">
                  <c:v>6.18651</c:v>
                </c:pt>
                <c:pt idx="272825">
                  <c:v>6.18653</c:v>
                </c:pt>
                <c:pt idx="272826">
                  <c:v>6.18655</c:v>
                </c:pt>
                <c:pt idx="272827">
                  <c:v>6.18658</c:v>
                </c:pt>
                <c:pt idx="272828">
                  <c:v>6.1866</c:v>
                </c:pt>
                <c:pt idx="272829">
                  <c:v>6.18662</c:v>
                </c:pt>
                <c:pt idx="272830">
                  <c:v>6.18664</c:v>
                </c:pt>
                <c:pt idx="272831">
                  <c:v>6.18667</c:v>
                </c:pt>
                <c:pt idx="272832">
                  <c:v>6.18669</c:v>
                </c:pt>
                <c:pt idx="272833">
                  <c:v>6.18671</c:v>
                </c:pt>
                <c:pt idx="272834">
                  <c:v>6.18673</c:v>
                </c:pt>
                <c:pt idx="272835">
                  <c:v>6.18676</c:v>
                </c:pt>
                <c:pt idx="272836">
                  <c:v>6.18678</c:v>
                </c:pt>
                <c:pt idx="272837">
                  <c:v>6.1868</c:v>
                </c:pt>
                <c:pt idx="272838">
                  <c:v>6.18682</c:v>
                </c:pt>
                <c:pt idx="272839">
                  <c:v>6.18685</c:v>
                </c:pt>
                <c:pt idx="272840">
                  <c:v>6.18687</c:v>
                </c:pt>
                <c:pt idx="272841">
                  <c:v>6.18689</c:v>
                </c:pt>
                <c:pt idx="272842">
                  <c:v>6.18692</c:v>
                </c:pt>
                <c:pt idx="272843">
                  <c:v>6.18694</c:v>
                </c:pt>
                <c:pt idx="272844">
                  <c:v>6.18696</c:v>
                </c:pt>
                <c:pt idx="272845">
                  <c:v>6.18698</c:v>
                </c:pt>
                <c:pt idx="272846">
                  <c:v>6.18701</c:v>
                </c:pt>
                <c:pt idx="272847">
                  <c:v>6.18703</c:v>
                </c:pt>
                <c:pt idx="272848">
                  <c:v>6.18705</c:v>
                </c:pt>
                <c:pt idx="272849">
                  <c:v>6.18708</c:v>
                </c:pt>
                <c:pt idx="272850">
                  <c:v>6.1871</c:v>
                </c:pt>
                <c:pt idx="272851">
                  <c:v>6.18712</c:v>
                </c:pt>
                <c:pt idx="272852">
                  <c:v>6.18714</c:v>
                </c:pt>
                <c:pt idx="272853">
                  <c:v>6.18717</c:v>
                </c:pt>
                <c:pt idx="272854">
                  <c:v>6.18719</c:v>
                </c:pt>
                <c:pt idx="272855">
                  <c:v>6.18721</c:v>
                </c:pt>
                <c:pt idx="272856">
                  <c:v>6.18723</c:v>
                </c:pt>
                <c:pt idx="272857">
                  <c:v>6.18726</c:v>
                </c:pt>
                <c:pt idx="272858">
                  <c:v>6.18728</c:v>
                </c:pt>
                <c:pt idx="272859">
                  <c:v>6.1873</c:v>
                </c:pt>
                <c:pt idx="272860">
                  <c:v>6.18732</c:v>
                </c:pt>
                <c:pt idx="272861">
                  <c:v>6.18735</c:v>
                </c:pt>
                <c:pt idx="272862">
                  <c:v>6.18737</c:v>
                </c:pt>
                <c:pt idx="272863">
                  <c:v>6.18739</c:v>
                </c:pt>
                <c:pt idx="272864">
                  <c:v>6.18741</c:v>
                </c:pt>
                <c:pt idx="272865">
                  <c:v>6.18744</c:v>
                </c:pt>
                <c:pt idx="272866">
                  <c:v>6.18746</c:v>
                </c:pt>
                <c:pt idx="272867">
                  <c:v>6.18748</c:v>
                </c:pt>
                <c:pt idx="272868">
                  <c:v>6.18751</c:v>
                </c:pt>
                <c:pt idx="272869">
                  <c:v>6.18753</c:v>
                </c:pt>
                <c:pt idx="272870">
                  <c:v>6.18755</c:v>
                </c:pt>
                <c:pt idx="272871">
                  <c:v>6.18757</c:v>
                </c:pt>
                <c:pt idx="272872">
                  <c:v>6.1876</c:v>
                </c:pt>
                <c:pt idx="272873">
                  <c:v>6.18762</c:v>
                </c:pt>
                <c:pt idx="272874">
                  <c:v>6.18764</c:v>
                </c:pt>
                <c:pt idx="272875">
                  <c:v>6.18766</c:v>
                </c:pt>
                <c:pt idx="272876">
                  <c:v>6.18769</c:v>
                </c:pt>
                <c:pt idx="272877">
                  <c:v>6.18771</c:v>
                </c:pt>
                <c:pt idx="272878">
                  <c:v>6.18773</c:v>
                </c:pt>
                <c:pt idx="272879">
                  <c:v>6.18776</c:v>
                </c:pt>
                <c:pt idx="272880">
                  <c:v>6.18778</c:v>
                </c:pt>
                <c:pt idx="272881">
                  <c:v>6.1878</c:v>
                </c:pt>
                <c:pt idx="272882">
                  <c:v>6.18782</c:v>
                </c:pt>
                <c:pt idx="272883">
                  <c:v>6.18785</c:v>
                </c:pt>
                <c:pt idx="272884">
                  <c:v>6.18787</c:v>
                </c:pt>
                <c:pt idx="272885">
                  <c:v>6.18789</c:v>
                </c:pt>
                <c:pt idx="272886">
                  <c:v>6.18791</c:v>
                </c:pt>
                <c:pt idx="272887">
                  <c:v>6.18794</c:v>
                </c:pt>
                <c:pt idx="272888">
                  <c:v>6.18796</c:v>
                </c:pt>
                <c:pt idx="272889">
                  <c:v>6.18798</c:v>
                </c:pt>
                <c:pt idx="272890">
                  <c:v>6.18801</c:v>
                </c:pt>
                <c:pt idx="272891">
                  <c:v>6.18803</c:v>
                </c:pt>
                <c:pt idx="272892">
                  <c:v>6.18805</c:v>
                </c:pt>
                <c:pt idx="272893">
                  <c:v>6.18807</c:v>
                </c:pt>
                <c:pt idx="272894">
                  <c:v>6.18809</c:v>
                </c:pt>
                <c:pt idx="272895">
                  <c:v>6.18812</c:v>
                </c:pt>
                <c:pt idx="272896">
                  <c:v>6.18814</c:v>
                </c:pt>
                <c:pt idx="272897">
                  <c:v>6.18816</c:v>
                </c:pt>
                <c:pt idx="272898">
                  <c:v>6.18819</c:v>
                </c:pt>
                <c:pt idx="272899">
                  <c:v>6.18821</c:v>
                </c:pt>
                <c:pt idx="272900">
                  <c:v>6.18823</c:v>
                </c:pt>
                <c:pt idx="272901">
                  <c:v>6.18825</c:v>
                </c:pt>
                <c:pt idx="272902">
                  <c:v>6.18828</c:v>
                </c:pt>
                <c:pt idx="272903">
                  <c:v>6.1883</c:v>
                </c:pt>
                <c:pt idx="272904">
                  <c:v>6.18832</c:v>
                </c:pt>
                <c:pt idx="272905">
                  <c:v>6.18834</c:v>
                </c:pt>
                <c:pt idx="272906">
                  <c:v>6.18837</c:v>
                </c:pt>
                <c:pt idx="272907">
                  <c:v>6.18839</c:v>
                </c:pt>
                <c:pt idx="272908">
                  <c:v>6.18841</c:v>
                </c:pt>
                <c:pt idx="272909">
                  <c:v>6.18844</c:v>
                </c:pt>
                <c:pt idx="272910">
                  <c:v>6.18846</c:v>
                </c:pt>
                <c:pt idx="272911">
                  <c:v>6.18848</c:v>
                </c:pt>
                <c:pt idx="272912">
                  <c:v>6.1885</c:v>
                </c:pt>
                <c:pt idx="272913">
                  <c:v>6.18853</c:v>
                </c:pt>
                <c:pt idx="272914">
                  <c:v>6.18855</c:v>
                </c:pt>
                <c:pt idx="272915">
                  <c:v>6.18857</c:v>
                </c:pt>
                <c:pt idx="272916">
                  <c:v>6.18859</c:v>
                </c:pt>
                <c:pt idx="272917">
                  <c:v>6.18862</c:v>
                </c:pt>
                <c:pt idx="272918">
                  <c:v>6.18864</c:v>
                </c:pt>
                <c:pt idx="272919">
                  <c:v>6.18866</c:v>
                </c:pt>
                <c:pt idx="272920">
                  <c:v>6.18869</c:v>
                </c:pt>
                <c:pt idx="272921">
                  <c:v>6.18871</c:v>
                </c:pt>
                <c:pt idx="272922">
                  <c:v>6.18873</c:v>
                </c:pt>
                <c:pt idx="272923">
                  <c:v>6.18875</c:v>
                </c:pt>
                <c:pt idx="272924">
                  <c:v>6.18878</c:v>
                </c:pt>
                <c:pt idx="272925">
                  <c:v>6.1888</c:v>
                </c:pt>
                <c:pt idx="272926">
                  <c:v>6.18882</c:v>
                </c:pt>
                <c:pt idx="272927">
                  <c:v>6.18884</c:v>
                </c:pt>
                <c:pt idx="272928">
                  <c:v>6.18887</c:v>
                </c:pt>
                <c:pt idx="272929">
                  <c:v>6.18889</c:v>
                </c:pt>
                <c:pt idx="272930">
                  <c:v>6.18891</c:v>
                </c:pt>
                <c:pt idx="272931">
                  <c:v>6.18893</c:v>
                </c:pt>
                <c:pt idx="272932">
                  <c:v>6.18896</c:v>
                </c:pt>
                <c:pt idx="272933">
                  <c:v>6.18898</c:v>
                </c:pt>
                <c:pt idx="272934">
                  <c:v>6.189</c:v>
                </c:pt>
                <c:pt idx="272935">
                  <c:v>6.18902</c:v>
                </c:pt>
                <c:pt idx="272936">
                  <c:v>6.18905</c:v>
                </c:pt>
                <c:pt idx="272937">
                  <c:v>6.18907</c:v>
                </c:pt>
                <c:pt idx="272938">
                  <c:v>6.18909</c:v>
                </c:pt>
                <c:pt idx="272939">
                  <c:v>6.18912</c:v>
                </c:pt>
                <c:pt idx="272940">
                  <c:v>6.18914</c:v>
                </c:pt>
                <c:pt idx="272941">
                  <c:v>6.18916</c:v>
                </c:pt>
                <c:pt idx="272942">
                  <c:v>6.18918</c:v>
                </c:pt>
                <c:pt idx="272943">
                  <c:v>6.18921</c:v>
                </c:pt>
                <c:pt idx="272944">
                  <c:v>6.18923</c:v>
                </c:pt>
                <c:pt idx="272945">
                  <c:v>6.18925</c:v>
                </c:pt>
                <c:pt idx="272946">
                  <c:v>6.18927</c:v>
                </c:pt>
                <c:pt idx="272947">
                  <c:v>6.1893</c:v>
                </c:pt>
                <c:pt idx="272948">
                  <c:v>6.18932</c:v>
                </c:pt>
                <c:pt idx="272949">
                  <c:v>6.18934</c:v>
                </c:pt>
                <c:pt idx="272950">
                  <c:v>6.18936</c:v>
                </c:pt>
                <c:pt idx="272951">
                  <c:v>6.18939</c:v>
                </c:pt>
                <c:pt idx="272952">
                  <c:v>6.18941</c:v>
                </c:pt>
                <c:pt idx="272953">
                  <c:v>6.18943</c:v>
                </c:pt>
                <c:pt idx="272954">
                  <c:v>6.18946</c:v>
                </c:pt>
                <c:pt idx="272955">
                  <c:v>6.18948</c:v>
                </c:pt>
                <c:pt idx="272956">
                  <c:v>6.1895</c:v>
                </c:pt>
                <c:pt idx="272957">
                  <c:v>6.18952</c:v>
                </c:pt>
                <c:pt idx="272958">
                  <c:v>6.18955</c:v>
                </c:pt>
                <c:pt idx="272959">
                  <c:v>6.18957</c:v>
                </c:pt>
                <c:pt idx="272960">
                  <c:v>6.18959</c:v>
                </c:pt>
                <c:pt idx="272961">
                  <c:v>6.18961</c:v>
                </c:pt>
                <c:pt idx="272962">
                  <c:v>6.18964</c:v>
                </c:pt>
                <c:pt idx="272963">
                  <c:v>6.18966</c:v>
                </c:pt>
                <c:pt idx="272964">
                  <c:v>6.18968</c:v>
                </c:pt>
                <c:pt idx="272965">
                  <c:v>6.18971</c:v>
                </c:pt>
                <c:pt idx="272966">
                  <c:v>6.18973</c:v>
                </c:pt>
                <c:pt idx="272967">
                  <c:v>6.18975</c:v>
                </c:pt>
                <c:pt idx="272968">
                  <c:v>6.18977</c:v>
                </c:pt>
                <c:pt idx="272969">
                  <c:v>6.1898</c:v>
                </c:pt>
                <c:pt idx="272970">
                  <c:v>6.18982</c:v>
                </c:pt>
                <c:pt idx="272971">
                  <c:v>6.18984</c:v>
                </c:pt>
                <c:pt idx="272972">
                  <c:v>6.18986</c:v>
                </c:pt>
                <c:pt idx="272973">
                  <c:v>6.18989</c:v>
                </c:pt>
                <c:pt idx="272974">
                  <c:v>6.18991</c:v>
                </c:pt>
                <c:pt idx="272975">
                  <c:v>6.18993</c:v>
                </c:pt>
                <c:pt idx="272976">
                  <c:v>6.18996</c:v>
                </c:pt>
                <c:pt idx="272977">
                  <c:v>6.18998</c:v>
                </c:pt>
                <c:pt idx="272978">
                  <c:v>6.19</c:v>
                </c:pt>
                <c:pt idx="272979">
                  <c:v>6.19002</c:v>
                </c:pt>
                <c:pt idx="272980">
                  <c:v>6.19004</c:v>
                </c:pt>
                <c:pt idx="272981">
                  <c:v>6.19007</c:v>
                </c:pt>
                <c:pt idx="272982">
                  <c:v>6.19009</c:v>
                </c:pt>
                <c:pt idx="272983">
                  <c:v>6.19011</c:v>
                </c:pt>
                <c:pt idx="272984">
                  <c:v>6.19014</c:v>
                </c:pt>
                <c:pt idx="272985">
                  <c:v>6.19016</c:v>
                </c:pt>
                <c:pt idx="272986">
                  <c:v>6.19018</c:v>
                </c:pt>
                <c:pt idx="272987">
                  <c:v>6.1902</c:v>
                </c:pt>
                <c:pt idx="272988">
                  <c:v>6.19023</c:v>
                </c:pt>
                <c:pt idx="272989">
                  <c:v>6.19025</c:v>
                </c:pt>
                <c:pt idx="272990">
                  <c:v>6.19027</c:v>
                </c:pt>
                <c:pt idx="272991">
                  <c:v>6.19029</c:v>
                </c:pt>
                <c:pt idx="272992">
                  <c:v>6.19032</c:v>
                </c:pt>
                <c:pt idx="272993">
                  <c:v>6.19034</c:v>
                </c:pt>
                <c:pt idx="272994">
                  <c:v>6.19036</c:v>
                </c:pt>
                <c:pt idx="272995">
                  <c:v>6.19039</c:v>
                </c:pt>
                <c:pt idx="272996">
                  <c:v>6.19041</c:v>
                </c:pt>
                <c:pt idx="272997">
                  <c:v>6.19043</c:v>
                </c:pt>
                <c:pt idx="272998">
                  <c:v>6.19045</c:v>
                </c:pt>
                <c:pt idx="272999">
                  <c:v>6.19048</c:v>
                </c:pt>
                <c:pt idx="273000">
                  <c:v>6.1905</c:v>
                </c:pt>
                <c:pt idx="273001">
                  <c:v>6.19052</c:v>
                </c:pt>
                <c:pt idx="273002">
                  <c:v>6.19054</c:v>
                </c:pt>
                <c:pt idx="273003">
                  <c:v>6.19057</c:v>
                </c:pt>
                <c:pt idx="273004">
                  <c:v>6.19059</c:v>
                </c:pt>
                <c:pt idx="273005">
                  <c:v>6.19061</c:v>
                </c:pt>
                <c:pt idx="273006">
                  <c:v>6.19064</c:v>
                </c:pt>
                <c:pt idx="273007">
                  <c:v>6.19066</c:v>
                </c:pt>
                <c:pt idx="273008">
                  <c:v>6.19068</c:v>
                </c:pt>
                <c:pt idx="273009">
                  <c:v>6.1907</c:v>
                </c:pt>
                <c:pt idx="273010">
                  <c:v>6.19073</c:v>
                </c:pt>
                <c:pt idx="273011">
                  <c:v>6.19075</c:v>
                </c:pt>
                <c:pt idx="273012">
                  <c:v>6.19077</c:v>
                </c:pt>
                <c:pt idx="273013">
                  <c:v>6.19079</c:v>
                </c:pt>
                <c:pt idx="273014">
                  <c:v>6.19082</c:v>
                </c:pt>
                <c:pt idx="273015">
                  <c:v>6.19084</c:v>
                </c:pt>
                <c:pt idx="273016">
                  <c:v>6.19086</c:v>
                </c:pt>
                <c:pt idx="273017">
                  <c:v>6.19088</c:v>
                </c:pt>
                <c:pt idx="273018">
                  <c:v>6.19091</c:v>
                </c:pt>
                <c:pt idx="273019">
                  <c:v>6.19093</c:v>
                </c:pt>
                <c:pt idx="273020">
                  <c:v>6.19095</c:v>
                </c:pt>
                <c:pt idx="273021">
                  <c:v>6.19097</c:v>
                </c:pt>
                <c:pt idx="273022">
                  <c:v>6.191</c:v>
                </c:pt>
                <c:pt idx="273023">
                  <c:v>6.19102</c:v>
                </c:pt>
                <c:pt idx="273024">
                  <c:v>6.19104</c:v>
                </c:pt>
                <c:pt idx="273025">
                  <c:v>6.19107</c:v>
                </c:pt>
                <c:pt idx="273026">
                  <c:v>6.19109</c:v>
                </c:pt>
                <c:pt idx="273027">
                  <c:v>6.19111</c:v>
                </c:pt>
                <c:pt idx="273028">
                  <c:v>6.19113</c:v>
                </c:pt>
                <c:pt idx="273029">
                  <c:v>6.19116</c:v>
                </c:pt>
                <c:pt idx="273030">
                  <c:v>6.19118</c:v>
                </c:pt>
                <c:pt idx="273031">
                  <c:v>6.1912</c:v>
                </c:pt>
                <c:pt idx="273032">
                  <c:v>6.19122</c:v>
                </c:pt>
                <c:pt idx="273033">
                  <c:v>6.19125</c:v>
                </c:pt>
                <c:pt idx="273034">
                  <c:v>6.19127</c:v>
                </c:pt>
                <c:pt idx="273035">
                  <c:v>6.19129</c:v>
                </c:pt>
                <c:pt idx="273036">
                  <c:v>6.19132</c:v>
                </c:pt>
                <c:pt idx="273037">
                  <c:v>6.19134</c:v>
                </c:pt>
                <c:pt idx="273038">
                  <c:v>6.19136</c:v>
                </c:pt>
                <c:pt idx="273039">
                  <c:v>6.19138</c:v>
                </c:pt>
                <c:pt idx="273040">
                  <c:v>6.19141</c:v>
                </c:pt>
                <c:pt idx="273041">
                  <c:v>6.19143</c:v>
                </c:pt>
                <c:pt idx="273042">
                  <c:v>6.19145</c:v>
                </c:pt>
                <c:pt idx="273043">
                  <c:v>6.19147</c:v>
                </c:pt>
                <c:pt idx="273044">
                  <c:v>6.1915</c:v>
                </c:pt>
                <c:pt idx="273045">
                  <c:v>6.19152</c:v>
                </c:pt>
                <c:pt idx="273046">
                  <c:v>6.19154</c:v>
                </c:pt>
                <c:pt idx="273047">
                  <c:v>6.19156</c:v>
                </c:pt>
                <c:pt idx="273048">
                  <c:v>6.19159</c:v>
                </c:pt>
                <c:pt idx="273049">
                  <c:v>6.19161</c:v>
                </c:pt>
                <c:pt idx="273050">
                  <c:v>6.19163</c:v>
                </c:pt>
                <c:pt idx="273051">
                  <c:v>6.19165</c:v>
                </c:pt>
                <c:pt idx="273052">
                  <c:v>6.19168</c:v>
                </c:pt>
                <c:pt idx="273053">
                  <c:v>6.1917</c:v>
                </c:pt>
                <c:pt idx="273054">
                  <c:v>6.19172</c:v>
                </c:pt>
                <c:pt idx="273055">
                  <c:v>6.19175</c:v>
                </c:pt>
                <c:pt idx="273056">
                  <c:v>6.19177</c:v>
                </c:pt>
                <c:pt idx="273057">
                  <c:v>6.19179</c:v>
                </c:pt>
                <c:pt idx="273058">
                  <c:v>6.19181</c:v>
                </c:pt>
                <c:pt idx="273059">
                  <c:v>6.19184</c:v>
                </c:pt>
                <c:pt idx="273060">
                  <c:v>6.19186</c:v>
                </c:pt>
                <c:pt idx="273061">
                  <c:v>6.19188</c:v>
                </c:pt>
                <c:pt idx="273062">
                  <c:v>6.19191</c:v>
                </c:pt>
                <c:pt idx="273063">
                  <c:v>6.19193</c:v>
                </c:pt>
                <c:pt idx="273064">
                  <c:v>6.19195</c:v>
                </c:pt>
                <c:pt idx="273065">
                  <c:v>6.19197</c:v>
                </c:pt>
                <c:pt idx="273066">
                  <c:v>6.192</c:v>
                </c:pt>
                <c:pt idx="273067">
                  <c:v>6.19202</c:v>
                </c:pt>
                <c:pt idx="273068">
                  <c:v>6.19204</c:v>
                </c:pt>
                <c:pt idx="273069">
                  <c:v>6.19206</c:v>
                </c:pt>
                <c:pt idx="273070">
                  <c:v>6.19209</c:v>
                </c:pt>
                <c:pt idx="273071">
                  <c:v>6.19211</c:v>
                </c:pt>
                <c:pt idx="273072">
                  <c:v>6.19213</c:v>
                </c:pt>
                <c:pt idx="273073">
                  <c:v>6.19215</c:v>
                </c:pt>
                <c:pt idx="273074">
                  <c:v>6.19218</c:v>
                </c:pt>
                <c:pt idx="273075">
                  <c:v>6.1922</c:v>
                </c:pt>
                <c:pt idx="273076">
                  <c:v>6.19222</c:v>
                </c:pt>
                <c:pt idx="273077">
                  <c:v>6.19224</c:v>
                </c:pt>
                <c:pt idx="273078">
                  <c:v>6.19227</c:v>
                </c:pt>
                <c:pt idx="273079">
                  <c:v>6.19229</c:v>
                </c:pt>
                <c:pt idx="273080">
                  <c:v>6.19231</c:v>
                </c:pt>
                <c:pt idx="273081">
                  <c:v>6.19234</c:v>
                </c:pt>
                <c:pt idx="273082">
                  <c:v>6.19236</c:v>
                </c:pt>
                <c:pt idx="273083">
                  <c:v>6.19238</c:v>
                </c:pt>
                <c:pt idx="273084">
                  <c:v>6.1924</c:v>
                </c:pt>
                <c:pt idx="273085">
                  <c:v>6.19243</c:v>
                </c:pt>
                <c:pt idx="273086">
                  <c:v>6.19245</c:v>
                </c:pt>
                <c:pt idx="273087">
                  <c:v>6.19247</c:v>
                </c:pt>
                <c:pt idx="273088">
                  <c:v>6.19249</c:v>
                </c:pt>
                <c:pt idx="273089">
                  <c:v>6.19252</c:v>
                </c:pt>
                <c:pt idx="273090">
                  <c:v>6.19254</c:v>
                </c:pt>
                <c:pt idx="273091">
                  <c:v>6.19256</c:v>
                </c:pt>
                <c:pt idx="273092">
                  <c:v>6.19259</c:v>
                </c:pt>
                <c:pt idx="273093">
                  <c:v>6.19261</c:v>
                </c:pt>
                <c:pt idx="273094">
                  <c:v>6.19263</c:v>
                </c:pt>
                <c:pt idx="273095">
                  <c:v>6.19265</c:v>
                </c:pt>
                <c:pt idx="273096">
                  <c:v>6.19268</c:v>
                </c:pt>
                <c:pt idx="273097">
                  <c:v>6.1927</c:v>
                </c:pt>
                <c:pt idx="273098">
                  <c:v>6.19272</c:v>
                </c:pt>
                <c:pt idx="273099">
                  <c:v>6.19274</c:v>
                </c:pt>
                <c:pt idx="273100">
                  <c:v>6.19277</c:v>
                </c:pt>
                <c:pt idx="273101">
                  <c:v>6.19279</c:v>
                </c:pt>
                <c:pt idx="273102">
                  <c:v>6.19281</c:v>
                </c:pt>
                <c:pt idx="273103">
                  <c:v>6.19283</c:v>
                </c:pt>
                <c:pt idx="273104">
                  <c:v>6.19286</c:v>
                </c:pt>
                <c:pt idx="273105">
                  <c:v>6.19288</c:v>
                </c:pt>
                <c:pt idx="273106">
                  <c:v>6.1929</c:v>
                </c:pt>
                <c:pt idx="273107">
                  <c:v>6.19292</c:v>
                </c:pt>
                <c:pt idx="273108">
                  <c:v>6.19295</c:v>
                </c:pt>
                <c:pt idx="273109">
                  <c:v>6.19297</c:v>
                </c:pt>
                <c:pt idx="273110">
                  <c:v>6.19299</c:v>
                </c:pt>
                <c:pt idx="273111">
                  <c:v>6.19302</c:v>
                </c:pt>
                <c:pt idx="273112">
                  <c:v>6.19304</c:v>
                </c:pt>
                <c:pt idx="273113">
                  <c:v>6.19306</c:v>
                </c:pt>
                <c:pt idx="273114">
                  <c:v>6.19308</c:v>
                </c:pt>
                <c:pt idx="273115">
                  <c:v>6.19311</c:v>
                </c:pt>
                <c:pt idx="273116">
                  <c:v>6.19313</c:v>
                </c:pt>
                <c:pt idx="273117">
                  <c:v>6.19315</c:v>
                </c:pt>
                <c:pt idx="273118">
                  <c:v>6.19318</c:v>
                </c:pt>
                <c:pt idx="273119">
                  <c:v>6.1932</c:v>
                </c:pt>
                <c:pt idx="273120">
                  <c:v>6.19322</c:v>
                </c:pt>
                <c:pt idx="273121">
                  <c:v>6.19324</c:v>
                </c:pt>
                <c:pt idx="273122">
                  <c:v>6.19327</c:v>
                </c:pt>
                <c:pt idx="273123">
                  <c:v>6.19329</c:v>
                </c:pt>
                <c:pt idx="273124">
                  <c:v>6.19331</c:v>
                </c:pt>
                <c:pt idx="273125">
                  <c:v>6.19333</c:v>
                </c:pt>
                <c:pt idx="273126">
                  <c:v>6.19336</c:v>
                </c:pt>
                <c:pt idx="273127">
                  <c:v>6.19338</c:v>
                </c:pt>
                <c:pt idx="273128">
                  <c:v>6.1934</c:v>
                </c:pt>
                <c:pt idx="273129">
                  <c:v>6.19342</c:v>
                </c:pt>
                <c:pt idx="273130">
                  <c:v>6.19345</c:v>
                </c:pt>
                <c:pt idx="273131">
                  <c:v>6.19347</c:v>
                </c:pt>
                <c:pt idx="273132">
                  <c:v>6.19349</c:v>
                </c:pt>
                <c:pt idx="273133">
                  <c:v>6.19351</c:v>
                </c:pt>
                <c:pt idx="273134">
                  <c:v>6.19354</c:v>
                </c:pt>
                <c:pt idx="273135">
                  <c:v>6.19356</c:v>
                </c:pt>
                <c:pt idx="273136">
                  <c:v>6.19358</c:v>
                </c:pt>
                <c:pt idx="273137">
                  <c:v>6.1936</c:v>
                </c:pt>
                <c:pt idx="273138">
                  <c:v>6.19363</c:v>
                </c:pt>
                <c:pt idx="273139">
                  <c:v>6.19365</c:v>
                </c:pt>
                <c:pt idx="273140">
                  <c:v>6.19367</c:v>
                </c:pt>
                <c:pt idx="273141">
                  <c:v>6.1937</c:v>
                </c:pt>
                <c:pt idx="273142">
                  <c:v>6.19372</c:v>
                </c:pt>
                <c:pt idx="273143">
                  <c:v>6.19374</c:v>
                </c:pt>
                <c:pt idx="273144">
                  <c:v>6.19376</c:v>
                </c:pt>
                <c:pt idx="273145">
                  <c:v>6.19379</c:v>
                </c:pt>
                <c:pt idx="273146">
                  <c:v>6.19381</c:v>
                </c:pt>
                <c:pt idx="273147">
                  <c:v>6.19383</c:v>
                </c:pt>
                <c:pt idx="273148">
                  <c:v>6.19386</c:v>
                </c:pt>
                <c:pt idx="273149">
                  <c:v>6.19388</c:v>
                </c:pt>
                <c:pt idx="273150">
                  <c:v>6.1939</c:v>
                </c:pt>
                <c:pt idx="273151">
                  <c:v>6.19392</c:v>
                </c:pt>
                <c:pt idx="273152">
                  <c:v>6.19395</c:v>
                </c:pt>
                <c:pt idx="273153">
                  <c:v>6.19397</c:v>
                </c:pt>
                <c:pt idx="273154">
                  <c:v>6.19399</c:v>
                </c:pt>
                <c:pt idx="273155">
                  <c:v>6.19401</c:v>
                </c:pt>
                <c:pt idx="273156">
                  <c:v>6.19404</c:v>
                </c:pt>
                <c:pt idx="273157">
                  <c:v>6.19406</c:v>
                </c:pt>
                <c:pt idx="273158">
                  <c:v>6.19408</c:v>
                </c:pt>
                <c:pt idx="273159">
                  <c:v>6.1941</c:v>
                </c:pt>
                <c:pt idx="273160">
                  <c:v>6.19413</c:v>
                </c:pt>
                <c:pt idx="273161">
                  <c:v>6.19415</c:v>
                </c:pt>
                <c:pt idx="273162">
                  <c:v>6.19417</c:v>
                </c:pt>
                <c:pt idx="273163">
                  <c:v>6.19419</c:v>
                </c:pt>
                <c:pt idx="273164">
                  <c:v>6.19422</c:v>
                </c:pt>
                <c:pt idx="273165">
                  <c:v>6.19424</c:v>
                </c:pt>
                <c:pt idx="273166">
                  <c:v>6.19426</c:v>
                </c:pt>
                <c:pt idx="273167">
                  <c:v>6.19429</c:v>
                </c:pt>
                <c:pt idx="273168">
                  <c:v>6.19431</c:v>
                </c:pt>
                <c:pt idx="273169">
                  <c:v>6.19433</c:v>
                </c:pt>
                <c:pt idx="273170">
                  <c:v>6.19435</c:v>
                </c:pt>
                <c:pt idx="273171">
                  <c:v>6.19438</c:v>
                </c:pt>
                <c:pt idx="273172">
                  <c:v>6.1944</c:v>
                </c:pt>
                <c:pt idx="273173">
                  <c:v>6.19442</c:v>
                </c:pt>
                <c:pt idx="273174">
                  <c:v>6.19444</c:v>
                </c:pt>
                <c:pt idx="273175">
                  <c:v>6.19447</c:v>
                </c:pt>
                <c:pt idx="273176">
                  <c:v>6.19449</c:v>
                </c:pt>
                <c:pt idx="273177">
                  <c:v>6.19451</c:v>
                </c:pt>
                <c:pt idx="273178">
                  <c:v>6.19454</c:v>
                </c:pt>
                <c:pt idx="273179">
                  <c:v>6.19456</c:v>
                </c:pt>
                <c:pt idx="273180">
                  <c:v>6.19458</c:v>
                </c:pt>
                <c:pt idx="273181">
                  <c:v>6.1946</c:v>
                </c:pt>
                <c:pt idx="273182">
                  <c:v>6.19463</c:v>
                </c:pt>
                <c:pt idx="273183">
                  <c:v>6.19465</c:v>
                </c:pt>
                <c:pt idx="273184">
                  <c:v>6.19467</c:v>
                </c:pt>
                <c:pt idx="273185">
                  <c:v>6.19469</c:v>
                </c:pt>
                <c:pt idx="273186">
                  <c:v>6.19472</c:v>
                </c:pt>
                <c:pt idx="273187">
                  <c:v>6.19474</c:v>
                </c:pt>
                <c:pt idx="273188">
                  <c:v>6.19476</c:v>
                </c:pt>
                <c:pt idx="273189">
                  <c:v>6.19479</c:v>
                </c:pt>
                <c:pt idx="273190">
                  <c:v>6.19481</c:v>
                </c:pt>
                <c:pt idx="273191">
                  <c:v>6.19483</c:v>
                </c:pt>
                <c:pt idx="273192">
                  <c:v>6.19485</c:v>
                </c:pt>
                <c:pt idx="273193">
                  <c:v>6.19487</c:v>
                </c:pt>
                <c:pt idx="273194">
                  <c:v>6.1949</c:v>
                </c:pt>
                <c:pt idx="273195">
                  <c:v>6.19492</c:v>
                </c:pt>
                <c:pt idx="273196">
                  <c:v>6.19494</c:v>
                </c:pt>
                <c:pt idx="273197">
                  <c:v>6.19497</c:v>
                </c:pt>
                <c:pt idx="273198">
                  <c:v>6.19499</c:v>
                </c:pt>
                <c:pt idx="273199">
                  <c:v>6.19501</c:v>
                </c:pt>
                <c:pt idx="273200">
                  <c:v>6.19503</c:v>
                </c:pt>
                <c:pt idx="273201">
                  <c:v>6.19506</c:v>
                </c:pt>
                <c:pt idx="273202">
                  <c:v>6.19508</c:v>
                </c:pt>
                <c:pt idx="273203">
                  <c:v>6.1951</c:v>
                </c:pt>
                <c:pt idx="273204">
                  <c:v>6.19512</c:v>
                </c:pt>
                <c:pt idx="273205">
                  <c:v>6.19515</c:v>
                </c:pt>
                <c:pt idx="273206">
                  <c:v>6.19517</c:v>
                </c:pt>
                <c:pt idx="273207">
                  <c:v>6.19519</c:v>
                </c:pt>
                <c:pt idx="273208">
                  <c:v>6.19522</c:v>
                </c:pt>
                <c:pt idx="273209">
                  <c:v>6.19524</c:v>
                </c:pt>
                <c:pt idx="273210">
                  <c:v>6.19526</c:v>
                </c:pt>
                <c:pt idx="273211">
                  <c:v>6.19528</c:v>
                </c:pt>
                <c:pt idx="273212">
                  <c:v>6.19531</c:v>
                </c:pt>
                <c:pt idx="273213">
                  <c:v>6.19533</c:v>
                </c:pt>
                <c:pt idx="273214">
                  <c:v>6.19535</c:v>
                </c:pt>
                <c:pt idx="273215">
                  <c:v>6.19537</c:v>
                </c:pt>
                <c:pt idx="273216">
                  <c:v>6.1954</c:v>
                </c:pt>
                <c:pt idx="273217">
                  <c:v>6.19542</c:v>
                </c:pt>
                <c:pt idx="273218">
                  <c:v>6.19544</c:v>
                </c:pt>
                <c:pt idx="273219">
                  <c:v>6.19547</c:v>
                </c:pt>
                <c:pt idx="273220">
                  <c:v>6.19549</c:v>
                </c:pt>
                <c:pt idx="273221">
                  <c:v>6.19551</c:v>
                </c:pt>
                <c:pt idx="273222">
                  <c:v>6.19553</c:v>
                </c:pt>
                <c:pt idx="273223">
                  <c:v>6.19556</c:v>
                </c:pt>
                <c:pt idx="273224">
                  <c:v>6.19558</c:v>
                </c:pt>
                <c:pt idx="273225">
                  <c:v>6.1956</c:v>
                </c:pt>
                <c:pt idx="273226">
                  <c:v>6.19562</c:v>
                </c:pt>
                <c:pt idx="273227">
                  <c:v>6.19565</c:v>
                </c:pt>
                <c:pt idx="273228">
                  <c:v>6.19567</c:v>
                </c:pt>
                <c:pt idx="273229">
                  <c:v>6.19569</c:v>
                </c:pt>
                <c:pt idx="273230">
                  <c:v>6.19571</c:v>
                </c:pt>
                <c:pt idx="273231">
                  <c:v>6.19574</c:v>
                </c:pt>
                <c:pt idx="273232">
                  <c:v>6.19576</c:v>
                </c:pt>
                <c:pt idx="273233">
                  <c:v>6.19578</c:v>
                </c:pt>
                <c:pt idx="273234">
                  <c:v>6.19581</c:v>
                </c:pt>
                <c:pt idx="273235">
                  <c:v>6.19583</c:v>
                </c:pt>
                <c:pt idx="273236">
                  <c:v>6.19585</c:v>
                </c:pt>
                <c:pt idx="273237">
                  <c:v>6.19587</c:v>
                </c:pt>
                <c:pt idx="273238">
                  <c:v>6.1959</c:v>
                </c:pt>
                <c:pt idx="273239">
                  <c:v>6.19592</c:v>
                </c:pt>
                <c:pt idx="273240">
                  <c:v>6.19594</c:v>
                </c:pt>
                <c:pt idx="273241">
                  <c:v>6.19596</c:v>
                </c:pt>
                <c:pt idx="273242">
                  <c:v>6.19599</c:v>
                </c:pt>
                <c:pt idx="273243">
                  <c:v>6.19601</c:v>
                </c:pt>
                <c:pt idx="273244">
                  <c:v>6.19603</c:v>
                </c:pt>
                <c:pt idx="273245">
                  <c:v>6.19605</c:v>
                </c:pt>
                <c:pt idx="273246">
                  <c:v>6.19608</c:v>
                </c:pt>
                <c:pt idx="273247">
                  <c:v>6.1961</c:v>
                </c:pt>
                <c:pt idx="273248">
                  <c:v>6.19612</c:v>
                </c:pt>
                <c:pt idx="273249">
                  <c:v>6.19614</c:v>
                </c:pt>
                <c:pt idx="273250">
                  <c:v>6.19617</c:v>
                </c:pt>
                <c:pt idx="273251">
                  <c:v>6.19619</c:v>
                </c:pt>
                <c:pt idx="273252">
                  <c:v>6.19621</c:v>
                </c:pt>
                <c:pt idx="273253">
                  <c:v>6.19624</c:v>
                </c:pt>
                <c:pt idx="273254">
                  <c:v>6.19626</c:v>
                </c:pt>
                <c:pt idx="273255">
                  <c:v>6.19628</c:v>
                </c:pt>
                <c:pt idx="273256">
                  <c:v>6.1963</c:v>
                </c:pt>
                <c:pt idx="273257">
                  <c:v>6.19633</c:v>
                </c:pt>
                <c:pt idx="273258">
                  <c:v>6.19635</c:v>
                </c:pt>
                <c:pt idx="273259">
                  <c:v>6.19637</c:v>
                </c:pt>
                <c:pt idx="273260">
                  <c:v>6.19639</c:v>
                </c:pt>
                <c:pt idx="273261">
                  <c:v>6.19642</c:v>
                </c:pt>
                <c:pt idx="273262">
                  <c:v>6.19644</c:v>
                </c:pt>
                <c:pt idx="273263">
                  <c:v>6.19646</c:v>
                </c:pt>
                <c:pt idx="273264">
                  <c:v>6.19649</c:v>
                </c:pt>
                <c:pt idx="273265">
                  <c:v>6.19651</c:v>
                </c:pt>
                <c:pt idx="273266">
                  <c:v>6.19653</c:v>
                </c:pt>
                <c:pt idx="273267">
                  <c:v>6.19655</c:v>
                </c:pt>
                <c:pt idx="273268">
                  <c:v>6.19658</c:v>
                </c:pt>
                <c:pt idx="273269">
                  <c:v>6.1966</c:v>
                </c:pt>
                <c:pt idx="273270">
                  <c:v>6.19662</c:v>
                </c:pt>
                <c:pt idx="273271">
                  <c:v>6.19664</c:v>
                </c:pt>
                <c:pt idx="273272">
                  <c:v>6.19667</c:v>
                </c:pt>
                <c:pt idx="273273">
                  <c:v>6.19669</c:v>
                </c:pt>
                <c:pt idx="273274">
                  <c:v>6.19671</c:v>
                </c:pt>
                <c:pt idx="273275">
                  <c:v>6.19674</c:v>
                </c:pt>
                <c:pt idx="273276">
                  <c:v>6.19676</c:v>
                </c:pt>
                <c:pt idx="273277">
                  <c:v>6.19678</c:v>
                </c:pt>
                <c:pt idx="273278">
                  <c:v>6.1968</c:v>
                </c:pt>
                <c:pt idx="273279">
                  <c:v>6.19682</c:v>
                </c:pt>
                <c:pt idx="273280">
                  <c:v>6.19685</c:v>
                </c:pt>
                <c:pt idx="273281">
                  <c:v>6.19687</c:v>
                </c:pt>
                <c:pt idx="273282">
                  <c:v>6.19689</c:v>
                </c:pt>
                <c:pt idx="273283">
                  <c:v>6.19692</c:v>
                </c:pt>
                <c:pt idx="273284">
                  <c:v>6.19694</c:v>
                </c:pt>
                <c:pt idx="273285">
                  <c:v>6.19696</c:v>
                </c:pt>
                <c:pt idx="273286">
                  <c:v>6.19698</c:v>
                </c:pt>
                <c:pt idx="273287">
                  <c:v>6.19701</c:v>
                </c:pt>
                <c:pt idx="273288">
                  <c:v>6.19703</c:v>
                </c:pt>
                <c:pt idx="273289">
                  <c:v>6.19705</c:v>
                </c:pt>
                <c:pt idx="273290">
                  <c:v>6.19707</c:v>
                </c:pt>
                <c:pt idx="273291">
                  <c:v>6.1971</c:v>
                </c:pt>
                <c:pt idx="273292">
                  <c:v>6.19712</c:v>
                </c:pt>
                <c:pt idx="273293">
                  <c:v>6.19714</c:v>
                </c:pt>
                <c:pt idx="273294">
                  <c:v>6.19717</c:v>
                </c:pt>
                <c:pt idx="273295">
                  <c:v>6.19719</c:v>
                </c:pt>
                <c:pt idx="273296">
                  <c:v>6.19721</c:v>
                </c:pt>
                <c:pt idx="273297">
                  <c:v>6.19723</c:v>
                </c:pt>
                <c:pt idx="273298">
                  <c:v>6.19726</c:v>
                </c:pt>
                <c:pt idx="273299">
                  <c:v>6.19728</c:v>
                </c:pt>
                <c:pt idx="273300">
                  <c:v>6.1973</c:v>
                </c:pt>
                <c:pt idx="273301">
                  <c:v>6.19732</c:v>
                </c:pt>
                <c:pt idx="273302">
                  <c:v>6.19735</c:v>
                </c:pt>
                <c:pt idx="273303">
                  <c:v>6.19737</c:v>
                </c:pt>
                <c:pt idx="273304">
                  <c:v>6.19739</c:v>
                </c:pt>
                <c:pt idx="273305">
                  <c:v>6.19742</c:v>
                </c:pt>
                <c:pt idx="273306">
                  <c:v>6.19744</c:v>
                </c:pt>
                <c:pt idx="273307">
                  <c:v>6.19746</c:v>
                </c:pt>
                <c:pt idx="273308">
                  <c:v>6.19748</c:v>
                </c:pt>
                <c:pt idx="273309">
                  <c:v>6.19751</c:v>
                </c:pt>
                <c:pt idx="273310">
                  <c:v>6.19753</c:v>
                </c:pt>
                <c:pt idx="273311">
                  <c:v>6.19755</c:v>
                </c:pt>
                <c:pt idx="273312">
                  <c:v>6.19757</c:v>
                </c:pt>
                <c:pt idx="273313">
                  <c:v>6.1976</c:v>
                </c:pt>
                <c:pt idx="273314">
                  <c:v>6.19762</c:v>
                </c:pt>
                <c:pt idx="273315">
                  <c:v>6.19764</c:v>
                </c:pt>
                <c:pt idx="273316">
                  <c:v>6.19766</c:v>
                </c:pt>
                <c:pt idx="273317">
                  <c:v>6.19769</c:v>
                </c:pt>
                <c:pt idx="273318">
                  <c:v>6.19771</c:v>
                </c:pt>
                <c:pt idx="273319">
                  <c:v>6.19773</c:v>
                </c:pt>
                <c:pt idx="273320">
                  <c:v>6.19775</c:v>
                </c:pt>
                <c:pt idx="273321">
                  <c:v>6.19778</c:v>
                </c:pt>
                <c:pt idx="273322">
                  <c:v>6.1978</c:v>
                </c:pt>
                <c:pt idx="273323">
                  <c:v>6.19782</c:v>
                </c:pt>
                <c:pt idx="273324">
                  <c:v>6.19785</c:v>
                </c:pt>
                <c:pt idx="273325">
                  <c:v>6.19787</c:v>
                </c:pt>
                <c:pt idx="273326">
                  <c:v>6.19789</c:v>
                </c:pt>
                <c:pt idx="273327">
                  <c:v>6.19791</c:v>
                </c:pt>
                <c:pt idx="273328">
                  <c:v>6.19794</c:v>
                </c:pt>
                <c:pt idx="273329">
                  <c:v>6.19796</c:v>
                </c:pt>
                <c:pt idx="273330">
                  <c:v>6.19798</c:v>
                </c:pt>
                <c:pt idx="273331">
                  <c:v>6.19801</c:v>
                </c:pt>
                <c:pt idx="273332">
                  <c:v>6.19803</c:v>
                </c:pt>
                <c:pt idx="273333">
                  <c:v>6.19805</c:v>
                </c:pt>
                <c:pt idx="273334">
                  <c:v>6.19807</c:v>
                </c:pt>
                <c:pt idx="273335">
                  <c:v>6.1981</c:v>
                </c:pt>
                <c:pt idx="273336">
                  <c:v>6.19812</c:v>
                </c:pt>
                <c:pt idx="273337">
                  <c:v>6.19814</c:v>
                </c:pt>
                <c:pt idx="273338">
                  <c:v>6.19816</c:v>
                </c:pt>
                <c:pt idx="273339">
                  <c:v>6.19819</c:v>
                </c:pt>
                <c:pt idx="273340">
                  <c:v>6.19821</c:v>
                </c:pt>
                <c:pt idx="273341">
                  <c:v>6.19823</c:v>
                </c:pt>
                <c:pt idx="273342">
                  <c:v>6.19825</c:v>
                </c:pt>
                <c:pt idx="273343">
                  <c:v>6.19828</c:v>
                </c:pt>
                <c:pt idx="273344">
                  <c:v>6.1983</c:v>
                </c:pt>
                <c:pt idx="273345">
                  <c:v>6.19832</c:v>
                </c:pt>
                <c:pt idx="273346">
                  <c:v>6.19834</c:v>
                </c:pt>
                <c:pt idx="273347">
                  <c:v>6.19837</c:v>
                </c:pt>
                <c:pt idx="273348">
                  <c:v>6.19839</c:v>
                </c:pt>
                <c:pt idx="273349">
                  <c:v>6.19841</c:v>
                </c:pt>
                <c:pt idx="273350">
                  <c:v>6.19843</c:v>
                </c:pt>
                <c:pt idx="273351">
                  <c:v>6.19846</c:v>
                </c:pt>
                <c:pt idx="273352">
                  <c:v>6.19848</c:v>
                </c:pt>
                <c:pt idx="273353">
                  <c:v>6.1985</c:v>
                </c:pt>
                <c:pt idx="273354">
                  <c:v>6.19853</c:v>
                </c:pt>
                <c:pt idx="273355">
                  <c:v>6.19855</c:v>
                </c:pt>
                <c:pt idx="273356">
                  <c:v>6.19857</c:v>
                </c:pt>
                <c:pt idx="273357">
                  <c:v>6.19859</c:v>
                </c:pt>
                <c:pt idx="273358">
                  <c:v>6.19862</c:v>
                </c:pt>
                <c:pt idx="273359">
                  <c:v>6.19864</c:v>
                </c:pt>
                <c:pt idx="273360">
                  <c:v>6.19866</c:v>
                </c:pt>
                <c:pt idx="273361">
                  <c:v>6.19869</c:v>
                </c:pt>
                <c:pt idx="273362">
                  <c:v>6.19871</c:v>
                </c:pt>
                <c:pt idx="273363">
                  <c:v>6.19873</c:v>
                </c:pt>
                <c:pt idx="273364">
                  <c:v>6.19875</c:v>
                </c:pt>
                <c:pt idx="273365">
                  <c:v>6.19878</c:v>
                </c:pt>
                <c:pt idx="273366">
                  <c:v>6.1988</c:v>
                </c:pt>
                <c:pt idx="273367">
                  <c:v>6.19882</c:v>
                </c:pt>
                <c:pt idx="273368">
                  <c:v>6.19884</c:v>
                </c:pt>
                <c:pt idx="273369">
                  <c:v>6.19887</c:v>
                </c:pt>
                <c:pt idx="273370">
                  <c:v>6.19889</c:v>
                </c:pt>
                <c:pt idx="273371">
                  <c:v>6.19891</c:v>
                </c:pt>
                <c:pt idx="273372">
                  <c:v>6.19893</c:v>
                </c:pt>
                <c:pt idx="273373">
                  <c:v>6.19896</c:v>
                </c:pt>
                <c:pt idx="273374">
                  <c:v>6.19898</c:v>
                </c:pt>
                <c:pt idx="273375">
                  <c:v>6.199</c:v>
                </c:pt>
                <c:pt idx="273376">
                  <c:v>6.19902</c:v>
                </c:pt>
                <c:pt idx="273377">
                  <c:v>6.19905</c:v>
                </c:pt>
                <c:pt idx="273378">
                  <c:v>6.19907</c:v>
                </c:pt>
                <c:pt idx="273379">
                  <c:v>6.19909</c:v>
                </c:pt>
                <c:pt idx="273380">
                  <c:v>6.19912</c:v>
                </c:pt>
                <c:pt idx="273381">
                  <c:v>6.19914</c:v>
                </c:pt>
                <c:pt idx="273382">
                  <c:v>6.19916</c:v>
                </c:pt>
                <c:pt idx="273383">
                  <c:v>6.19918</c:v>
                </c:pt>
                <c:pt idx="273384">
                  <c:v>6.19921</c:v>
                </c:pt>
                <c:pt idx="273385">
                  <c:v>6.19923</c:v>
                </c:pt>
                <c:pt idx="273386">
                  <c:v>6.19925</c:v>
                </c:pt>
                <c:pt idx="273387">
                  <c:v>6.19927</c:v>
                </c:pt>
                <c:pt idx="273388">
                  <c:v>6.1993</c:v>
                </c:pt>
                <c:pt idx="273389">
                  <c:v>6.19932</c:v>
                </c:pt>
                <c:pt idx="273390">
                  <c:v>6.19934</c:v>
                </c:pt>
                <c:pt idx="273391">
                  <c:v>6.19937</c:v>
                </c:pt>
                <c:pt idx="273392">
                  <c:v>6.19939</c:v>
                </c:pt>
                <c:pt idx="273393">
                  <c:v>6.19941</c:v>
                </c:pt>
                <c:pt idx="273394">
                  <c:v>6.19943</c:v>
                </c:pt>
                <c:pt idx="273395">
                  <c:v>6.19946</c:v>
                </c:pt>
                <c:pt idx="273396">
                  <c:v>6.19948</c:v>
                </c:pt>
                <c:pt idx="273397">
                  <c:v>6.1995</c:v>
                </c:pt>
                <c:pt idx="273398">
                  <c:v>6.19952</c:v>
                </c:pt>
                <c:pt idx="273399">
                  <c:v>6.19955</c:v>
                </c:pt>
                <c:pt idx="273400">
                  <c:v>6.19957</c:v>
                </c:pt>
                <c:pt idx="273401">
                  <c:v>6.19959</c:v>
                </c:pt>
                <c:pt idx="273402">
                  <c:v>6.19961</c:v>
                </c:pt>
                <c:pt idx="273403">
                  <c:v>6.19964</c:v>
                </c:pt>
                <c:pt idx="273404">
                  <c:v>6.19966</c:v>
                </c:pt>
                <c:pt idx="273405">
                  <c:v>6.19968</c:v>
                </c:pt>
                <c:pt idx="273406">
                  <c:v>6.1997</c:v>
                </c:pt>
                <c:pt idx="273407">
                  <c:v>6.19973</c:v>
                </c:pt>
                <c:pt idx="273408">
                  <c:v>6.19975</c:v>
                </c:pt>
                <c:pt idx="273409">
                  <c:v>6.19977</c:v>
                </c:pt>
                <c:pt idx="273410">
                  <c:v>6.1998</c:v>
                </c:pt>
                <c:pt idx="273411">
                  <c:v>6.19982</c:v>
                </c:pt>
                <c:pt idx="273412">
                  <c:v>6.19984</c:v>
                </c:pt>
                <c:pt idx="273413">
                  <c:v>6.19986</c:v>
                </c:pt>
                <c:pt idx="273414">
                  <c:v>6.19989</c:v>
                </c:pt>
                <c:pt idx="273415">
                  <c:v>6.19991</c:v>
                </c:pt>
                <c:pt idx="273416">
                  <c:v>6.19993</c:v>
                </c:pt>
                <c:pt idx="273417">
                  <c:v>6.19996</c:v>
                </c:pt>
                <c:pt idx="273418">
                  <c:v>6.19998</c:v>
                </c:pt>
                <c:pt idx="273419">
                  <c:v>6.2</c:v>
                </c:pt>
                <c:pt idx="273420">
                  <c:v>6.20002</c:v>
                </c:pt>
                <c:pt idx="273421">
                  <c:v>6.20005</c:v>
                </c:pt>
                <c:pt idx="273422">
                  <c:v>6.20007</c:v>
                </c:pt>
                <c:pt idx="273423">
                  <c:v>6.20009</c:v>
                </c:pt>
                <c:pt idx="273424">
                  <c:v>6.20011</c:v>
                </c:pt>
                <c:pt idx="273425">
                  <c:v>6.20014</c:v>
                </c:pt>
                <c:pt idx="273426">
                  <c:v>6.20016</c:v>
                </c:pt>
                <c:pt idx="273427">
                  <c:v>6.20018</c:v>
                </c:pt>
                <c:pt idx="273428">
                  <c:v>6.2002</c:v>
                </c:pt>
                <c:pt idx="273429">
                  <c:v>6.20023</c:v>
                </c:pt>
                <c:pt idx="273430">
                  <c:v>6.20025</c:v>
                </c:pt>
                <c:pt idx="273431">
                  <c:v>6.20027</c:v>
                </c:pt>
                <c:pt idx="273432">
                  <c:v>6.20029</c:v>
                </c:pt>
                <c:pt idx="273433">
                  <c:v>6.20032</c:v>
                </c:pt>
                <c:pt idx="273434">
                  <c:v>6.20034</c:v>
                </c:pt>
                <c:pt idx="273435">
                  <c:v>6.20036</c:v>
                </c:pt>
                <c:pt idx="273436">
                  <c:v>6.20038</c:v>
                </c:pt>
                <c:pt idx="273437">
                  <c:v>6.20041</c:v>
                </c:pt>
                <c:pt idx="273438">
                  <c:v>6.20043</c:v>
                </c:pt>
                <c:pt idx="273439">
                  <c:v>6.20045</c:v>
                </c:pt>
                <c:pt idx="273440">
                  <c:v>6.20048</c:v>
                </c:pt>
                <c:pt idx="273441">
                  <c:v>6.2005</c:v>
                </c:pt>
                <c:pt idx="273442">
                  <c:v>6.20052</c:v>
                </c:pt>
                <c:pt idx="273443">
                  <c:v>6.20054</c:v>
                </c:pt>
                <c:pt idx="273444">
                  <c:v>6.20057</c:v>
                </c:pt>
                <c:pt idx="273445">
                  <c:v>6.20059</c:v>
                </c:pt>
                <c:pt idx="273446">
                  <c:v>6.20061</c:v>
                </c:pt>
                <c:pt idx="273447">
                  <c:v>6.20064</c:v>
                </c:pt>
                <c:pt idx="273448">
                  <c:v>6.20066</c:v>
                </c:pt>
                <c:pt idx="273449">
                  <c:v>6.20068</c:v>
                </c:pt>
                <c:pt idx="273450">
                  <c:v>6.2007</c:v>
                </c:pt>
                <c:pt idx="273451">
                  <c:v>6.20073</c:v>
                </c:pt>
                <c:pt idx="273452">
                  <c:v>6.20075</c:v>
                </c:pt>
                <c:pt idx="273453">
                  <c:v>6.20077</c:v>
                </c:pt>
                <c:pt idx="273454">
                  <c:v>6.20079</c:v>
                </c:pt>
                <c:pt idx="273455">
                  <c:v>6.20082</c:v>
                </c:pt>
                <c:pt idx="273456">
                  <c:v>6.20084</c:v>
                </c:pt>
                <c:pt idx="273457">
                  <c:v>6.20086</c:v>
                </c:pt>
                <c:pt idx="273458">
                  <c:v>6.20088</c:v>
                </c:pt>
                <c:pt idx="273459">
                  <c:v>6.20091</c:v>
                </c:pt>
                <c:pt idx="273460">
                  <c:v>6.20093</c:v>
                </c:pt>
                <c:pt idx="273461">
                  <c:v>6.20095</c:v>
                </c:pt>
                <c:pt idx="273462">
                  <c:v>6.20097</c:v>
                </c:pt>
                <c:pt idx="273463">
                  <c:v>6.201</c:v>
                </c:pt>
                <c:pt idx="273464">
                  <c:v>6.20102</c:v>
                </c:pt>
                <c:pt idx="273465">
                  <c:v>6.20104</c:v>
                </c:pt>
                <c:pt idx="273466">
                  <c:v>6.20107</c:v>
                </c:pt>
                <c:pt idx="273467">
                  <c:v>6.20109</c:v>
                </c:pt>
                <c:pt idx="273468">
                  <c:v>6.20111</c:v>
                </c:pt>
                <c:pt idx="273469">
                  <c:v>6.20113</c:v>
                </c:pt>
                <c:pt idx="273470">
                  <c:v>6.20116</c:v>
                </c:pt>
                <c:pt idx="273471">
                  <c:v>6.20118</c:v>
                </c:pt>
                <c:pt idx="273472">
                  <c:v>6.2012</c:v>
                </c:pt>
                <c:pt idx="273473">
                  <c:v>6.20122</c:v>
                </c:pt>
                <c:pt idx="273474">
                  <c:v>6.20125</c:v>
                </c:pt>
                <c:pt idx="273475">
                  <c:v>6.20127</c:v>
                </c:pt>
                <c:pt idx="273476">
                  <c:v>6.20129</c:v>
                </c:pt>
                <c:pt idx="273477">
                  <c:v>6.20132</c:v>
                </c:pt>
                <c:pt idx="273478">
                  <c:v>6.20134</c:v>
                </c:pt>
                <c:pt idx="273479">
                  <c:v>6.20136</c:v>
                </c:pt>
                <c:pt idx="273480">
                  <c:v>6.20138</c:v>
                </c:pt>
                <c:pt idx="273481">
                  <c:v>6.20141</c:v>
                </c:pt>
                <c:pt idx="273482">
                  <c:v>6.20143</c:v>
                </c:pt>
                <c:pt idx="273483">
                  <c:v>6.20145</c:v>
                </c:pt>
                <c:pt idx="273484">
                  <c:v>6.20147</c:v>
                </c:pt>
                <c:pt idx="273485">
                  <c:v>6.2015</c:v>
                </c:pt>
                <c:pt idx="273486">
                  <c:v>6.20152</c:v>
                </c:pt>
                <c:pt idx="273487">
                  <c:v>6.20154</c:v>
                </c:pt>
                <c:pt idx="273488">
                  <c:v>6.20157</c:v>
                </c:pt>
                <c:pt idx="273489">
                  <c:v>6.20159</c:v>
                </c:pt>
                <c:pt idx="273490">
                  <c:v>6.20161</c:v>
                </c:pt>
                <c:pt idx="273491">
                  <c:v>6.20163</c:v>
                </c:pt>
                <c:pt idx="273492">
                  <c:v>6.20165</c:v>
                </c:pt>
                <c:pt idx="273493">
                  <c:v>6.20168</c:v>
                </c:pt>
                <c:pt idx="273494">
                  <c:v>6.2017</c:v>
                </c:pt>
                <c:pt idx="273495">
                  <c:v>6.20172</c:v>
                </c:pt>
                <c:pt idx="273496">
                  <c:v>6.20175</c:v>
                </c:pt>
                <c:pt idx="273497">
                  <c:v>6.20177</c:v>
                </c:pt>
                <c:pt idx="273498">
                  <c:v>6.20179</c:v>
                </c:pt>
                <c:pt idx="273499">
                  <c:v>6.20181</c:v>
                </c:pt>
                <c:pt idx="273500">
                  <c:v>6.20184</c:v>
                </c:pt>
                <c:pt idx="273501">
                  <c:v>6.20186</c:v>
                </c:pt>
                <c:pt idx="273502">
                  <c:v>6.20188</c:v>
                </c:pt>
                <c:pt idx="273503">
                  <c:v>6.20191</c:v>
                </c:pt>
                <c:pt idx="273504">
                  <c:v>6.20193</c:v>
                </c:pt>
                <c:pt idx="273505">
                  <c:v>6.20195</c:v>
                </c:pt>
                <c:pt idx="273506">
                  <c:v>6.20197</c:v>
                </c:pt>
                <c:pt idx="273507">
                  <c:v>6.202</c:v>
                </c:pt>
                <c:pt idx="273508">
                  <c:v>6.20202</c:v>
                </c:pt>
                <c:pt idx="273509">
                  <c:v>6.20204</c:v>
                </c:pt>
                <c:pt idx="273510">
                  <c:v>6.20206</c:v>
                </c:pt>
                <c:pt idx="273511">
                  <c:v>6.20209</c:v>
                </c:pt>
                <c:pt idx="273512">
                  <c:v>6.20211</c:v>
                </c:pt>
                <c:pt idx="273513">
                  <c:v>6.20213</c:v>
                </c:pt>
                <c:pt idx="273514">
                  <c:v>6.20215</c:v>
                </c:pt>
                <c:pt idx="273515">
                  <c:v>6.20218</c:v>
                </c:pt>
                <c:pt idx="273516">
                  <c:v>6.2022</c:v>
                </c:pt>
                <c:pt idx="273517">
                  <c:v>6.20222</c:v>
                </c:pt>
                <c:pt idx="273518">
                  <c:v>6.20224</c:v>
                </c:pt>
                <c:pt idx="273519">
                  <c:v>6.20227</c:v>
                </c:pt>
                <c:pt idx="273520">
                  <c:v>6.20229</c:v>
                </c:pt>
                <c:pt idx="273521">
                  <c:v>6.20231</c:v>
                </c:pt>
                <c:pt idx="273522">
                  <c:v>6.20234</c:v>
                </c:pt>
                <c:pt idx="273523">
                  <c:v>6.20236</c:v>
                </c:pt>
                <c:pt idx="273524">
                  <c:v>6.20238</c:v>
                </c:pt>
                <c:pt idx="273525">
                  <c:v>6.2024</c:v>
                </c:pt>
                <c:pt idx="273526">
                  <c:v>6.20243</c:v>
                </c:pt>
                <c:pt idx="273527">
                  <c:v>6.20245</c:v>
                </c:pt>
                <c:pt idx="273528">
                  <c:v>6.20247</c:v>
                </c:pt>
                <c:pt idx="273529">
                  <c:v>6.20249</c:v>
                </c:pt>
                <c:pt idx="273530">
                  <c:v>6.20252</c:v>
                </c:pt>
                <c:pt idx="273531">
                  <c:v>6.20254</c:v>
                </c:pt>
                <c:pt idx="273532">
                  <c:v>6.20256</c:v>
                </c:pt>
                <c:pt idx="273533">
                  <c:v>6.20259</c:v>
                </c:pt>
                <c:pt idx="273534">
                  <c:v>6.20261</c:v>
                </c:pt>
                <c:pt idx="273535">
                  <c:v>6.20263</c:v>
                </c:pt>
                <c:pt idx="273536">
                  <c:v>6.20265</c:v>
                </c:pt>
                <c:pt idx="273537">
                  <c:v>6.20268</c:v>
                </c:pt>
                <c:pt idx="273538">
                  <c:v>6.2027</c:v>
                </c:pt>
                <c:pt idx="273539">
                  <c:v>6.20272</c:v>
                </c:pt>
                <c:pt idx="273540">
                  <c:v>6.20274</c:v>
                </c:pt>
                <c:pt idx="273541">
                  <c:v>6.20277</c:v>
                </c:pt>
                <c:pt idx="273542">
                  <c:v>6.20279</c:v>
                </c:pt>
                <c:pt idx="273543">
                  <c:v>6.20281</c:v>
                </c:pt>
                <c:pt idx="273544">
                  <c:v>6.20283</c:v>
                </c:pt>
                <c:pt idx="273545">
                  <c:v>6.20286</c:v>
                </c:pt>
                <c:pt idx="273546">
                  <c:v>6.20288</c:v>
                </c:pt>
                <c:pt idx="273547">
                  <c:v>6.2029</c:v>
                </c:pt>
                <c:pt idx="273548">
                  <c:v>6.20292</c:v>
                </c:pt>
                <c:pt idx="273549">
                  <c:v>6.20295</c:v>
                </c:pt>
                <c:pt idx="273550">
                  <c:v>6.20297</c:v>
                </c:pt>
                <c:pt idx="273551">
                  <c:v>6.20299</c:v>
                </c:pt>
                <c:pt idx="273552">
                  <c:v>6.20302</c:v>
                </c:pt>
                <c:pt idx="273553">
                  <c:v>6.20304</c:v>
                </c:pt>
                <c:pt idx="273554">
                  <c:v>6.20306</c:v>
                </c:pt>
                <c:pt idx="273555">
                  <c:v>6.20308</c:v>
                </c:pt>
                <c:pt idx="273556">
                  <c:v>6.20311</c:v>
                </c:pt>
                <c:pt idx="273557">
                  <c:v>6.20313</c:v>
                </c:pt>
                <c:pt idx="273558">
                  <c:v>6.20315</c:v>
                </c:pt>
                <c:pt idx="273559">
                  <c:v>6.20317</c:v>
                </c:pt>
                <c:pt idx="273560">
                  <c:v>6.2032</c:v>
                </c:pt>
                <c:pt idx="273561">
                  <c:v>6.20322</c:v>
                </c:pt>
                <c:pt idx="273562">
                  <c:v>6.20324</c:v>
                </c:pt>
                <c:pt idx="273563">
                  <c:v>6.20327</c:v>
                </c:pt>
                <c:pt idx="273564">
                  <c:v>6.20329</c:v>
                </c:pt>
                <c:pt idx="273565">
                  <c:v>6.20331</c:v>
                </c:pt>
                <c:pt idx="273566">
                  <c:v>6.20333</c:v>
                </c:pt>
                <c:pt idx="273567">
                  <c:v>6.20336</c:v>
                </c:pt>
                <c:pt idx="273568">
                  <c:v>6.20338</c:v>
                </c:pt>
                <c:pt idx="273569">
                  <c:v>6.2034</c:v>
                </c:pt>
                <c:pt idx="273570">
                  <c:v>6.20342</c:v>
                </c:pt>
                <c:pt idx="273571">
                  <c:v>6.20345</c:v>
                </c:pt>
                <c:pt idx="273572">
                  <c:v>6.20347</c:v>
                </c:pt>
                <c:pt idx="273573">
                  <c:v>6.20349</c:v>
                </c:pt>
                <c:pt idx="273574">
                  <c:v>6.20352</c:v>
                </c:pt>
                <c:pt idx="273575">
                  <c:v>6.20354</c:v>
                </c:pt>
                <c:pt idx="273576">
                  <c:v>6.20356</c:v>
                </c:pt>
                <c:pt idx="273577">
                  <c:v>6.20358</c:v>
                </c:pt>
                <c:pt idx="273578">
                  <c:v>6.2036</c:v>
                </c:pt>
                <c:pt idx="273579">
                  <c:v>6.20363</c:v>
                </c:pt>
                <c:pt idx="273580">
                  <c:v>6.20365</c:v>
                </c:pt>
                <c:pt idx="273581">
                  <c:v>6.20367</c:v>
                </c:pt>
                <c:pt idx="273582">
                  <c:v>6.2037</c:v>
                </c:pt>
                <c:pt idx="273583">
                  <c:v>6.20372</c:v>
                </c:pt>
                <c:pt idx="273584">
                  <c:v>6.20374</c:v>
                </c:pt>
                <c:pt idx="273585">
                  <c:v>6.20376</c:v>
                </c:pt>
                <c:pt idx="273586">
                  <c:v>6.20379</c:v>
                </c:pt>
                <c:pt idx="273587">
                  <c:v>6.20381</c:v>
                </c:pt>
                <c:pt idx="273588">
                  <c:v>6.20383</c:v>
                </c:pt>
                <c:pt idx="273589">
                  <c:v>6.20385</c:v>
                </c:pt>
                <c:pt idx="273590">
                  <c:v>6.20388</c:v>
                </c:pt>
                <c:pt idx="273591">
                  <c:v>6.2039</c:v>
                </c:pt>
                <c:pt idx="273592">
                  <c:v>6.20392</c:v>
                </c:pt>
                <c:pt idx="273593">
                  <c:v>6.20395</c:v>
                </c:pt>
                <c:pt idx="273594">
                  <c:v>6.20397</c:v>
                </c:pt>
                <c:pt idx="273595">
                  <c:v>6.20399</c:v>
                </c:pt>
                <c:pt idx="273596">
                  <c:v>6.20401</c:v>
                </c:pt>
                <c:pt idx="273597">
                  <c:v>6.20404</c:v>
                </c:pt>
                <c:pt idx="273598">
                  <c:v>6.20406</c:v>
                </c:pt>
                <c:pt idx="273599">
                  <c:v>6.20408</c:v>
                </c:pt>
                <c:pt idx="273600">
                  <c:v>6.2041</c:v>
                </c:pt>
                <c:pt idx="273601">
                  <c:v>6.20413</c:v>
                </c:pt>
                <c:pt idx="273602">
                  <c:v>6.20415</c:v>
                </c:pt>
                <c:pt idx="273603">
                  <c:v>6.20417</c:v>
                </c:pt>
                <c:pt idx="273604">
                  <c:v>6.2042</c:v>
                </c:pt>
                <c:pt idx="273605">
                  <c:v>6.20422</c:v>
                </c:pt>
                <c:pt idx="273606">
                  <c:v>6.20424</c:v>
                </c:pt>
                <c:pt idx="273607">
                  <c:v>6.20426</c:v>
                </c:pt>
                <c:pt idx="273608">
                  <c:v>6.20429</c:v>
                </c:pt>
                <c:pt idx="273609">
                  <c:v>6.20431</c:v>
                </c:pt>
                <c:pt idx="273610">
                  <c:v>6.20433</c:v>
                </c:pt>
                <c:pt idx="273611">
                  <c:v>6.20435</c:v>
                </c:pt>
                <c:pt idx="273612">
                  <c:v>6.20438</c:v>
                </c:pt>
                <c:pt idx="273613">
                  <c:v>6.2044</c:v>
                </c:pt>
                <c:pt idx="273614">
                  <c:v>6.20442</c:v>
                </c:pt>
                <c:pt idx="273615">
                  <c:v>6.20444</c:v>
                </c:pt>
                <c:pt idx="273616">
                  <c:v>6.20447</c:v>
                </c:pt>
                <c:pt idx="273617">
                  <c:v>6.20449</c:v>
                </c:pt>
                <c:pt idx="273618">
                  <c:v>6.20451</c:v>
                </c:pt>
                <c:pt idx="273619">
                  <c:v>6.20453</c:v>
                </c:pt>
                <c:pt idx="273620">
                  <c:v>6.20456</c:v>
                </c:pt>
                <c:pt idx="273621">
                  <c:v>6.20458</c:v>
                </c:pt>
                <c:pt idx="273622">
                  <c:v>6.2046</c:v>
                </c:pt>
                <c:pt idx="273623">
                  <c:v>6.20463</c:v>
                </c:pt>
                <c:pt idx="273624">
                  <c:v>6.20465</c:v>
                </c:pt>
                <c:pt idx="273625">
                  <c:v>6.20467</c:v>
                </c:pt>
                <c:pt idx="273626">
                  <c:v>6.20469</c:v>
                </c:pt>
                <c:pt idx="273627">
                  <c:v>6.20472</c:v>
                </c:pt>
                <c:pt idx="273628">
                  <c:v>6.20474</c:v>
                </c:pt>
                <c:pt idx="273629">
                  <c:v>6.20476</c:v>
                </c:pt>
                <c:pt idx="273630">
                  <c:v>6.20479</c:v>
                </c:pt>
                <c:pt idx="273631">
                  <c:v>6.20481</c:v>
                </c:pt>
                <c:pt idx="273632">
                  <c:v>6.20483</c:v>
                </c:pt>
                <c:pt idx="273633">
                  <c:v>6.20485</c:v>
                </c:pt>
                <c:pt idx="273634">
                  <c:v>6.20488</c:v>
                </c:pt>
                <c:pt idx="273635">
                  <c:v>6.2049</c:v>
                </c:pt>
                <c:pt idx="273636">
                  <c:v>6.20492</c:v>
                </c:pt>
                <c:pt idx="273637">
                  <c:v>6.20494</c:v>
                </c:pt>
                <c:pt idx="273638">
                  <c:v>6.20497</c:v>
                </c:pt>
                <c:pt idx="273639">
                  <c:v>6.20499</c:v>
                </c:pt>
                <c:pt idx="273640">
                  <c:v>6.20501</c:v>
                </c:pt>
                <c:pt idx="273641">
                  <c:v>6.20503</c:v>
                </c:pt>
                <c:pt idx="273642">
                  <c:v>6.20506</c:v>
                </c:pt>
                <c:pt idx="273643">
                  <c:v>6.20508</c:v>
                </c:pt>
                <c:pt idx="273644">
                  <c:v>6.2051</c:v>
                </c:pt>
                <c:pt idx="273645">
                  <c:v>6.20512</c:v>
                </c:pt>
                <c:pt idx="273646">
                  <c:v>6.20515</c:v>
                </c:pt>
                <c:pt idx="273647">
                  <c:v>6.20517</c:v>
                </c:pt>
                <c:pt idx="273648">
                  <c:v>6.20519</c:v>
                </c:pt>
                <c:pt idx="273649">
                  <c:v>6.20521</c:v>
                </c:pt>
                <c:pt idx="273650">
                  <c:v>6.20524</c:v>
                </c:pt>
                <c:pt idx="273651">
                  <c:v>6.20526</c:v>
                </c:pt>
                <c:pt idx="273652">
                  <c:v>6.20528</c:v>
                </c:pt>
                <c:pt idx="273653">
                  <c:v>6.20531</c:v>
                </c:pt>
                <c:pt idx="273654">
                  <c:v>6.20533</c:v>
                </c:pt>
                <c:pt idx="273655">
                  <c:v>6.20535</c:v>
                </c:pt>
                <c:pt idx="273656">
                  <c:v>6.20537</c:v>
                </c:pt>
                <c:pt idx="273657">
                  <c:v>6.2054</c:v>
                </c:pt>
                <c:pt idx="273658">
                  <c:v>6.20542</c:v>
                </c:pt>
                <c:pt idx="273659">
                  <c:v>6.20544</c:v>
                </c:pt>
                <c:pt idx="273660">
                  <c:v>6.20547</c:v>
                </c:pt>
                <c:pt idx="273661">
                  <c:v>6.20549</c:v>
                </c:pt>
                <c:pt idx="273662">
                  <c:v>6.20551</c:v>
                </c:pt>
                <c:pt idx="273663">
                  <c:v>6.20553</c:v>
                </c:pt>
                <c:pt idx="273664">
                  <c:v>6.20556</c:v>
                </c:pt>
                <c:pt idx="273665">
                  <c:v>6.20558</c:v>
                </c:pt>
                <c:pt idx="273666">
                  <c:v>6.2056</c:v>
                </c:pt>
                <c:pt idx="273667">
                  <c:v>6.20562</c:v>
                </c:pt>
                <c:pt idx="273668">
                  <c:v>6.20565</c:v>
                </c:pt>
                <c:pt idx="273669">
                  <c:v>6.20567</c:v>
                </c:pt>
                <c:pt idx="273670">
                  <c:v>6.20569</c:v>
                </c:pt>
                <c:pt idx="273671">
                  <c:v>6.20571</c:v>
                </c:pt>
                <c:pt idx="273672">
                  <c:v>6.20574</c:v>
                </c:pt>
                <c:pt idx="273673">
                  <c:v>6.20576</c:v>
                </c:pt>
                <c:pt idx="273674">
                  <c:v>6.20578</c:v>
                </c:pt>
                <c:pt idx="273675">
                  <c:v>6.2058</c:v>
                </c:pt>
                <c:pt idx="273676">
                  <c:v>6.20583</c:v>
                </c:pt>
                <c:pt idx="273677">
                  <c:v>6.20585</c:v>
                </c:pt>
                <c:pt idx="273678">
                  <c:v>6.20587</c:v>
                </c:pt>
                <c:pt idx="273679">
                  <c:v>6.2059</c:v>
                </c:pt>
                <c:pt idx="273680">
                  <c:v>6.20592</c:v>
                </c:pt>
                <c:pt idx="273681">
                  <c:v>6.20594</c:v>
                </c:pt>
                <c:pt idx="273682">
                  <c:v>6.20596</c:v>
                </c:pt>
                <c:pt idx="273683">
                  <c:v>6.20599</c:v>
                </c:pt>
                <c:pt idx="273684">
                  <c:v>6.20601</c:v>
                </c:pt>
                <c:pt idx="273685">
                  <c:v>6.20603</c:v>
                </c:pt>
                <c:pt idx="273686">
                  <c:v>6.20605</c:v>
                </c:pt>
                <c:pt idx="273687">
                  <c:v>6.20608</c:v>
                </c:pt>
                <c:pt idx="273688">
                  <c:v>6.2061</c:v>
                </c:pt>
                <c:pt idx="273689">
                  <c:v>6.20612</c:v>
                </c:pt>
                <c:pt idx="273690">
                  <c:v>6.20615</c:v>
                </c:pt>
                <c:pt idx="273691">
                  <c:v>6.20617</c:v>
                </c:pt>
                <c:pt idx="273692">
                  <c:v>6.20619</c:v>
                </c:pt>
                <c:pt idx="273693">
                  <c:v>6.20621</c:v>
                </c:pt>
                <c:pt idx="273694">
                  <c:v>6.20624</c:v>
                </c:pt>
                <c:pt idx="273695">
                  <c:v>6.20626</c:v>
                </c:pt>
                <c:pt idx="273696">
                  <c:v>6.20628</c:v>
                </c:pt>
                <c:pt idx="273697">
                  <c:v>6.2063</c:v>
                </c:pt>
                <c:pt idx="273698">
                  <c:v>6.20633</c:v>
                </c:pt>
                <c:pt idx="273699">
                  <c:v>6.20635</c:v>
                </c:pt>
                <c:pt idx="273700">
                  <c:v>6.20637</c:v>
                </c:pt>
                <c:pt idx="273701">
                  <c:v>6.20639</c:v>
                </c:pt>
                <c:pt idx="273702">
                  <c:v>6.20642</c:v>
                </c:pt>
                <c:pt idx="273703">
                  <c:v>6.20644</c:v>
                </c:pt>
                <c:pt idx="273704">
                  <c:v>6.20646</c:v>
                </c:pt>
                <c:pt idx="273705">
                  <c:v>6.20648</c:v>
                </c:pt>
                <c:pt idx="273706">
                  <c:v>6.20651</c:v>
                </c:pt>
                <c:pt idx="273707">
                  <c:v>6.20653</c:v>
                </c:pt>
                <c:pt idx="273708">
                  <c:v>6.20655</c:v>
                </c:pt>
                <c:pt idx="273709">
                  <c:v>6.20658</c:v>
                </c:pt>
                <c:pt idx="273710">
                  <c:v>6.2066</c:v>
                </c:pt>
                <c:pt idx="273711">
                  <c:v>6.20662</c:v>
                </c:pt>
                <c:pt idx="273712">
                  <c:v>6.20664</c:v>
                </c:pt>
                <c:pt idx="273713">
                  <c:v>6.20667</c:v>
                </c:pt>
                <c:pt idx="273714">
                  <c:v>6.20669</c:v>
                </c:pt>
                <c:pt idx="273715">
                  <c:v>6.20671</c:v>
                </c:pt>
                <c:pt idx="273716">
                  <c:v>6.20674</c:v>
                </c:pt>
                <c:pt idx="273717">
                  <c:v>6.20676</c:v>
                </c:pt>
                <c:pt idx="273718">
                  <c:v>6.20678</c:v>
                </c:pt>
                <c:pt idx="273719">
                  <c:v>6.2068</c:v>
                </c:pt>
                <c:pt idx="273720">
                  <c:v>6.20683</c:v>
                </c:pt>
                <c:pt idx="273721">
                  <c:v>6.20685</c:v>
                </c:pt>
                <c:pt idx="273722">
                  <c:v>6.20687</c:v>
                </c:pt>
                <c:pt idx="273723">
                  <c:v>6.20689</c:v>
                </c:pt>
                <c:pt idx="273724">
                  <c:v>6.20692</c:v>
                </c:pt>
                <c:pt idx="273725">
                  <c:v>6.20694</c:v>
                </c:pt>
                <c:pt idx="273726">
                  <c:v>6.20696</c:v>
                </c:pt>
                <c:pt idx="273727">
                  <c:v>6.20698</c:v>
                </c:pt>
                <c:pt idx="273728">
                  <c:v>6.20701</c:v>
                </c:pt>
                <c:pt idx="273729">
                  <c:v>6.20703</c:v>
                </c:pt>
                <c:pt idx="273730">
                  <c:v>6.20705</c:v>
                </c:pt>
                <c:pt idx="273731">
                  <c:v>6.20707</c:v>
                </c:pt>
                <c:pt idx="273732">
                  <c:v>6.2071</c:v>
                </c:pt>
                <c:pt idx="273733">
                  <c:v>6.20712</c:v>
                </c:pt>
                <c:pt idx="273734">
                  <c:v>6.20714</c:v>
                </c:pt>
                <c:pt idx="273735">
                  <c:v>6.20717</c:v>
                </c:pt>
                <c:pt idx="273736">
                  <c:v>6.20719</c:v>
                </c:pt>
                <c:pt idx="273737">
                  <c:v>6.20721</c:v>
                </c:pt>
                <c:pt idx="273738">
                  <c:v>6.20723</c:v>
                </c:pt>
                <c:pt idx="273739">
                  <c:v>6.20726</c:v>
                </c:pt>
                <c:pt idx="273740">
                  <c:v>6.20728</c:v>
                </c:pt>
                <c:pt idx="273741">
                  <c:v>6.2073</c:v>
                </c:pt>
                <c:pt idx="273742">
                  <c:v>6.20732</c:v>
                </c:pt>
                <c:pt idx="273743">
                  <c:v>6.20735</c:v>
                </c:pt>
                <c:pt idx="273744">
                  <c:v>6.20737</c:v>
                </c:pt>
                <c:pt idx="273745">
                  <c:v>6.20739</c:v>
                </c:pt>
                <c:pt idx="273746">
                  <c:v>6.20742</c:v>
                </c:pt>
                <c:pt idx="273747">
                  <c:v>6.20744</c:v>
                </c:pt>
                <c:pt idx="273748">
                  <c:v>6.20746</c:v>
                </c:pt>
                <c:pt idx="273749">
                  <c:v>6.20748</c:v>
                </c:pt>
                <c:pt idx="273750">
                  <c:v>6.20751</c:v>
                </c:pt>
                <c:pt idx="273751">
                  <c:v>6.20753</c:v>
                </c:pt>
                <c:pt idx="273752">
                  <c:v>6.20755</c:v>
                </c:pt>
                <c:pt idx="273753">
                  <c:v>6.20757</c:v>
                </c:pt>
                <c:pt idx="273754">
                  <c:v>6.2076</c:v>
                </c:pt>
                <c:pt idx="273755">
                  <c:v>6.20762</c:v>
                </c:pt>
                <c:pt idx="273756">
                  <c:v>6.20764</c:v>
                </c:pt>
                <c:pt idx="273757">
                  <c:v>6.20766</c:v>
                </c:pt>
                <c:pt idx="273758">
                  <c:v>6.20769</c:v>
                </c:pt>
                <c:pt idx="273759">
                  <c:v>6.20771</c:v>
                </c:pt>
                <c:pt idx="273760">
                  <c:v>6.20773</c:v>
                </c:pt>
                <c:pt idx="273761">
                  <c:v>6.20775</c:v>
                </c:pt>
                <c:pt idx="273762">
                  <c:v>6.20778</c:v>
                </c:pt>
                <c:pt idx="273763">
                  <c:v>6.2078</c:v>
                </c:pt>
                <c:pt idx="273764">
                  <c:v>6.20782</c:v>
                </c:pt>
                <c:pt idx="273765">
                  <c:v>6.20785</c:v>
                </c:pt>
                <c:pt idx="273766">
                  <c:v>6.20787</c:v>
                </c:pt>
                <c:pt idx="273767">
                  <c:v>6.20789</c:v>
                </c:pt>
                <c:pt idx="273768">
                  <c:v>6.20791</c:v>
                </c:pt>
                <c:pt idx="273769">
                  <c:v>6.20794</c:v>
                </c:pt>
                <c:pt idx="273770">
                  <c:v>6.20796</c:v>
                </c:pt>
                <c:pt idx="273771">
                  <c:v>6.20798</c:v>
                </c:pt>
                <c:pt idx="273772">
                  <c:v>6.208</c:v>
                </c:pt>
                <c:pt idx="273773">
                  <c:v>6.20803</c:v>
                </c:pt>
                <c:pt idx="273774">
                  <c:v>6.20805</c:v>
                </c:pt>
                <c:pt idx="273775">
                  <c:v>6.20807</c:v>
                </c:pt>
                <c:pt idx="273776">
                  <c:v>6.2081</c:v>
                </c:pt>
                <c:pt idx="273777">
                  <c:v>6.20812</c:v>
                </c:pt>
                <c:pt idx="273778">
                  <c:v>6.20814</c:v>
                </c:pt>
                <c:pt idx="273779">
                  <c:v>6.20816</c:v>
                </c:pt>
                <c:pt idx="273780">
                  <c:v>6.20819</c:v>
                </c:pt>
                <c:pt idx="273781">
                  <c:v>6.20821</c:v>
                </c:pt>
                <c:pt idx="273782">
                  <c:v>6.20823</c:v>
                </c:pt>
                <c:pt idx="273783">
                  <c:v>6.20825</c:v>
                </c:pt>
                <c:pt idx="273784">
                  <c:v>6.20828</c:v>
                </c:pt>
                <c:pt idx="273785">
                  <c:v>6.2083</c:v>
                </c:pt>
                <c:pt idx="273786">
                  <c:v>6.20832</c:v>
                </c:pt>
                <c:pt idx="273787">
                  <c:v>6.20834</c:v>
                </c:pt>
                <c:pt idx="273788">
                  <c:v>6.20837</c:v>
                </c:pt>
                <c:pt idx="273789">
                  <c:v>6.20839</c:v>
                </c:pt>
                <c:pt idx="273790">
                  <c:v>6.20841</c:v>
                </c:pt>
                <c:pt idx="273791">
                  <c:v>6.20843</c:v>
                </c:pt>
                <c:pt idx="273792">
                  <c:v>6.20846</c:v>
                </c:pt>
                <c:pt idx="273793">
                  <c:v>6.20848</c:v>
                </c:pt>
                <c:pt idx="273794">
                  <c:v>6.2085</c:v>
                </c:pt>
                <c:pt idx="273795">
                  <c:v>6.20853</c:v>
                </c:pt>
                <c:pt idx="273796">
                  <c:v>6.20855</c:v>
                </c:pt>
                <c:pt idx="273797">
                  <c:v>6.20857</c:v>
                </c:pt>
                <c:pt idx="273798">
                  <c:v>6.20859</c:v>
                </c:pt>
                <c:pt idx="273799">
                  <c:v>6.20862</c:v>
                </c:pt>
                <c:pt idx="273800">
                  <c:v>6.20864</c:v>
                </c:pt>
                <c:pt idx="273801">
                  <c:v>6.20866</c:v>
                </c:pt>
                <c:pt idx="273802">
                  <c:v>6.20869</c:v>
                </c:pt>
                <c:pt idx="273803">
                  <c:v>6.20871</c:v>
                </c:pt>
                <c:pt idx="273804">
                  <c:v>6.20873</c:v>
                </c:pt>
                <c:pt idx="273805">
                  <c:v>6.20875</c:v>
                </c:pt>
                <c:pt idx="273806">
                  <c:v>6.20878</c:v>
                </c:pt>
                <c:pt idx="273807">
                  <c:v>6.2088</c:v>
                </c:pt>
                <c:pt idx="273808">
                  <c:v>6.20882</c:v>
                </c:pt>
                <c:pt idx="273809">
                  <c:v>6.20884</c:v>
                </c:pt>
                <c:pt idx="273810">
                  <c:v>6.20887</c:v>
                </c:pt>
                <c:pt idx="273811">
                  <c:v>6.20889</c:v>
                </c:pt>
                <c:pt idx="273812">
                  <c:v>6.20891</c:v>
                </c:pt>
                <c:pt idx="273813">
                  <c:v>6.20893</c:v>
                </c:pt>
                <c:pt idx="273814">
                  <c:v>6.20896</c:v>
                </c:pt>
                <c:pt idx="273815">
                  <c:v>6.20898</c:v>
                </c:pt>
                <c:pt idx="273816">
                  <c:v>6.209</c:v>
                </c:pt>
                <c:pt idx="273817">
                  <c:v>6.20902</c:v>
                </c:pt>
                <c:pt idx="273818">
                  <c:v>6.20905</c:v>
                </c:pt>
                <c:pt idx="273819">
                  <c:v>6.20907</c:v>
                </c:pt>
                <c:pt idx="273820">
                  <c:v>6.20909</c:v>
                </c:pt>
                <c:pt idx="273821">
                  <c:v>6.20912</c:v>
                </c:pt>
                <c:pt idx="273822">
                  <c:v>6.20914</c:v>
                </c:pt>
                <c:pt idx="273823">
                  <c:v>6.20916</c:v>
                </c:pt>
                <c:pt idx="273824">
                  <c:v>6.20918</c:v>
                </c:pt>
                <c:pt idx="273825">
                  <c:v>6.20921</c:v>
                </c:pt>
                <c:pt idx="273826">
                  <c:v>6.20923</c:v>
                </c:pt>
                <c:pt idx="273827">
                  <c:v>6.20925</c:v>
                </c:pt>
                <c:pt idx="273828">
                  <c:v>6.20927</c:v>
                </c:pt>
                <c:pt idx="273829">
                  <c:v>6.2093</c:v>
                </c:pt>
                <c:pt idx="273830">
                  <c:v>6.20932</c:v>
                </c:pt>
                <c:pt idx="273831">
                  <c:v>6.20934</c:v>
                </c:pt>
                <c:pt idx="273832">
                  <c:v>6.20937</c:v>
                </c:pt>
                <c:pt idx="273833">
                  <c:v>6.20939</c:v>
                </c:pt>
                <c:pt idx="273834">
                  <c:v>6.20941</c:v>
                </c:pt>
                <c:pt idx="273835">
                  <c:v>6.20943</c:v>
                </c:pt>
                <c:pt idx="273836">
                  <c:v>6.20946</c:v>
                </c:pt>
                <c:pt idx="273837">
                  <c:v>6.20948</c:v>
                </c:pt>
                <c:pt idx="273838">
                  <c:v>6.2095</c:v>
                </c:pt>
                <c:pt idx="273839">
                  <c:v>6.20952</c:v>
                </c:pt>
                <c:pt idx="273840">
                  <c:v>6.20955</c:v>
                </c:pt>
                <c:pt idx="273841">
                  <c:v>6.20957</c:v>
                </c:pt>
                <c:pt idx="273842">
                  <c:v>6.20959</c:v>
                </c:pt>
                <c:pt idx="273843">
                  <c:v>6.20962</c:v>
                </c:pt>
                <c:pt idx="273844">
                  <c:v>6.20964</c:v>
                </c:pt>
                <c:pt idx="273845">
                  <c:v>6.20966</c:v>
                </c:pt>
                <c:pt idx="273846">
                  <c:v>6.20968</c:v>
                </c:pt>
                <c:pt idx="273847">
                  <c:v>6.2097</c:v>
                </c:pt>
                <c:pt idx="273848">
                  <c:v>6.20973</c:v>
                </c:pt>
                <c:pt idx="273849">
                  <c:v>6.20975</c:v>
                </c:pt>
                <c:pt idx="273850">
                  <c:v>6.20977</c:v>
                </c:pt>
                <c:pt idx="273851">
                  <c:v>6.2098</c:v>
                </c:pt>
                <c:pt idx="273852">
                  <c:v>6.20982</c:v>
                </c:pt>
                <c:pt idx="273853">
                  <c:v>6.20984</c:v>
                </c:pt>
                <c:pt idx="273854">
                  <c:v>6.20986</c:v>
                </c:pt>
                <c:pt idx="273855">
                  <c:v>6.20989</c:v>
                </c:pt>
                <c:pt idx="273856">
                  <c:v>6.20991</c:v>
                </c:pt>
                <c:pt idx="273857">
                  <c:v>6.20993</c:v>
                </c:pt>
                <c:pt idx="273858">
                  <c:v>6.20995</c:v>
                </c:pt>
                <c:pt idx="273859">
                  <c:v>6.20998</c:v>
                </c:pt>
                <c:pt idx="273860">
                  <c:v>6.21</c:v>
                </c:pt>
                <c:pt idx="273861">
                  <c:v>6.21002</c:v>
                </c:pt>
                <c:pt idx="273862">
                  <c:v>6.21005</c:v>
                </c:pt>
                <c:pt idx="273863">
                  <c:v>6.21007</c:v>
                </c:pt>
                <c:pt idx="273864">
                  <c:v>6.21009</c:v>
                </c:pt>
                <c:pt idx="273865">
                  <c:v>6.21011</c:v>
                </c:pt>
                <c:pt idx="273866">
                  <c:v>6.21014</c:v>
                </c:pt>
                <c:pt idx="273867">
                  <c:v>6.21016</c:v>
                </c:pt>
                <c:pt idx="273868">
                  <c:v>6.21018</c:v>
                </c:pt>
                <c:pt idx="273869">
                  <c:v>6.2102</c:v>
                </c:pt>
                <c:pt idx="273870">
                  <c:v>6.21023</c:v>
                </c:pt>
                <c:pt idx="273871">
                  <c:v>6.21025</c:v>
                </c:pt>
                <c:pt idx="273872">
                  <c:v>6.21027</c:v>
                </c:pt>
                <c:pt idx="273873">
                  <c:v>6.2103</c:v>
                </c:pt>
                <c:pt idx="273874">
                  <c:v>6.21032</c:v>
                </c:pt>
                <c:pt idx="273875">
                  <c:v>6.21034</c:v>
                </c:pt>
                <c:pt idx="273876">
                  <c:v>6.21036</c:v>
                </c:pt>
                <c:pt idx="273877">
                  <c:v>6.21038</c:v>
                </c:pt>
                <c:pt idx="273878">
                  <c:v>6.21041</c:v>
                </c:pt>
                <c:pt idx="273879">
                  <c:v>6.21043</c:v>
                </c:pt>
                <c:pt idx="273880">
                  <c:v>6.21045</c:v>
                </c:pt>
                <c:pt idx="273881">
                  <c:v>6.21048</c:v>
                </c:pt>
                <c:pt idx="273882">
                  <c:v>6.2105</c:v>
                </c:pt>
                <c:pt idx="273883">
                  <c:v>6.21052</c:v>
                </c:pt>
                <c:pt idx="273884">
                  <c:v>6.21054</c:v>
                </c:pt>
                <c:pt idx="273885">
                  <c:v>6.21057</c:v>
                </c:pt>
                <c:pt idx="273886">
                  <c:v>6.21059</c:v>
                </c:pt>
                <c:pt idx="273887">
                  <c:v>6.21061</c:v>
                </c:pt>
                <c:pt idx="273888">
                  <c:v>6.21063</c:v>
                </c:pt>
                <c:pt idx="273889">
                  <c:v>6.21066</c:v>
                </c:pt>
                <c:pt idx="273890">
                  <c:v>6.21068</c:v>
                </c:pt>
                <c:pt idx="273891">
                  <c:v>6.2107</c:v>
                </c:pt>
                <c:pt idx="273892">
                  <c:v>6.21073</c:v>
                </c:pt>
                <c:pt idx="273893">
                  <c:v>6.21075</c:v>
                </c:pt>
                <c:pt idx="273894">
                  <c:v>6.21077</c:v>
                </c:pt>
                <c:pt idx="273895">
                  <c:v>6.21079</c:v>
                </c:pt>
                <c:pt idx="273896">
                  <c:v>6.21082</c:v>
                </c:pt>
                <c:pt idx="273897">
                  <c:v>6.21084</c:v>
                </c:pt>
                <c:pt idx="273898">
                  <c:v>6.21086</c:v>
                </c:pt>
                <c:pt idx="273899">
                  <c:v>6.21088</c:v>
                </c:pt>
                <c:pt idx="273900">
                  <c:v>6.21091</c:v>
                </c:pt>
                <c:pt idx="273901">
                  <c:v>6.21093</c:v>
                </c:pt>
                <c:pt idx="273902">
                  <c:v>6.21095</c:v>
                </c:pt>
                <c:pt idx="273903">
                  <c:v>6.21098</c:v>
                </c:pt>
                <c:pt idx="273904">
                  <c:v>6.211</c:v>
                </c:pt>
                <c:pt idx="273905">
                  <c:v>6.21102</c:v>
                </c:pt>
                <c:pt idx="273906">
                  <c:v>6.21104</c:v>
                </c:pt>
                <c:pt idx="273907">
                  <c:v>6.21107</c:v>
                </c:pt>
                <c:pt idx="273908">
                  <c:v>6.21109</c:v>
                </c:pt>
                <c:pt idx="273909">
                  <c:v>6.21111</c:v>
                </c:pt>
                <c:pt idx="273910">
                  <c:v>6.21113</c:v>
                </c:pt>
                <c:pt idx="273911">
                  <c:v>6.21116</c:v>
                </c:pt>
                <c:pt idx="273912">
                  <c:v>6.21118</c:v>
                </c:pt>
                <c:pt idx="273913">
                  <c:v>6.2112</c:v>
                </c:pt>
                <c:pt idx="273914">
                  <c:v>6.21122</c:v>
                </c:pt>
                <c:pt idx="273915">
                  <c:v>6.21125</c:v>
                </c:pt>
                <c:pt idx="273916">
                  <c:v>6.21127</c:v>
                </c:pt>
                <c:pt idx="273917">
                  <c:v>6.21129</c:v>
                </c:pt>
                <c:pt idx="273918">
                  <c:v>6.21131</c:v>
                </c:pt>
                <c:pt idx="273919">
                  <c:v>6.21134</c:v>
                </c:pt>
                <c:pt idx="273920">
                  <c:v>6.21136</c:v>
                </c:pt>
                <c:pt idx="273921">
                  <c:v>6.21138</c:v>
                </c:pt>
                <c:pt idx="273922">
                  <c:v>6.21141</c:v>
                </c:pt>
                <c:pt idx="273923">
                  <c:v>6.21143</c:v>
                </c:pt>
                <c:pt idx="273924">
                  <c:v>6.21145</c:v>
                </c:pt>
                <c:pt idx="273925">
                  <c:v>6.21147</c:v>
                </c:pt>
                <c:pt idx="273926">
                  <c:v>6.2115</c:v>
                </c:pt>
                <c:pt idx="273927">
                  <c:v>6.21152</c:v>
                </c:pt>
                <c:pt idx="273928">
                  <c:v>6.21154</c:v>
                </c:pt>
                <c:pt idx="273929">
                  <c:v>6.21157</c:v>
                </c:pt>
                <c:pt idx="273930">
                  <c:v>6.21159</c:v>
                </c:pt>
                <c:pt idx="273931">
                  <c:v>6.21161</c:v>
                </c:pt>
                <c:pt idx="273932">
                  <c:v>6.21163</c:v>
                </c:pt>
                <c:pt idx="273933">
                  <c:v>6.21166</c:v>
                </c:pt>
                <c:pt idx="273934">
                  <c:v>6.21168</c:v>
                </c:pt>
                <c:pt idx="273935">
                  <c:v>6.2117</c:v>
                </c:pt>
                <c:pt idx="273936">
                  <c:v>6.21172</c:v>
                </c:pt>
                <c:pt idx="273937">
                  <c:v>6.21175</c:v>
                </c:pt>
                <c:pt idx="273938">
                  <c:v>6.21177</c:v>
                </c:pt>
                <c:pt idx="273939">
                  <c:v>6.21179</c:v>
                </c:pt>
                <c:pt idx="273940">
                  <c:v>6.21181</c:v>
                </c:pt>
                <c:pt idx="273941">
                  <c:v>6.21184</c:v>
                </c:pt>
                <c:pt idx="273942">
                  <c:v>6.21186</c:v>
                </c:pt>
                <c:pt idx="273943">
                  <c:v>6.21188</c:v>
                </c:pt>
                <c:pt idx="273944">
                  <c:v>6.2119</c:v>
                </c:pt>
                <c:pt idx="273945">
                  <c:v>6.21193</c:v>
                </c:pt>
                <c:pt idx="273946">
                  <c:v>6.21195</c:v>
                </c:pt>
                <c:pt idx="273947">
                  <c:v>6.21197</c:v>
                </c:pt>
                <c:pt idx="273948">
                  <c:v>6.21199</c:v>
                </c:pt>
                <c:pt idx="273949">
                  <c:v>6.21202</c:v>
                </c:pt>
                <c:pt idx="273950">
                  <c:v>6.21204</c:v>
                </c:pt>
                <c:pt idx="273951">
                  <c:v>6.21206</c:v>
                </c:pt>
                <c:pt idx="273952">
                  <c:v>6.21209</c:v>
                </c:pt>
                <c:pt idx="273953">
                  <c:v>6.21211</c:v>
                </c:pt>
                <c:pt idx="273954">
                  <c:v>6.21213</c:v>
                </c:pt>
                <c:pt idx="273955">
                  <c:v>6.21215</c:v>
                </c:pt>
                <c:pt idx="273956">
                  <c:v>6.21218</c:v>
                </c:pt>
                <c:pt idx="273957">
                  <c:v>6.2122</c:v>
                </c:pt>
                <c:pt idx="273958">
                  <c:v>6.21222</c:v>
                </c:pt>
                <c:pt idx="273959">
                  <c:v>6.21225</c:v>
                </c:pt>
                <c:pt idx="273960">
                  <c:v>6.21227</c:v>
                </c:pt>
                <c:pt idx="273961">
                  <c:v>6.21229</c:v>
                </c:pt>
                <c:pt idx="273962">
                  <c:v>6.21231</c:v>
                </c:pt>
                <c:pt idx="273963">
                  <c:v>6.21234</c:v>
                </c:pt>
                <c:pt idx="273964">
                  <c:v>6.21236</c:v>
                </c:pt>
                <c:pt idx="273965">
                  <c:v>6.21238</c:v>
                </c:pt>
                <c:pt idx="273966">
                  <c:v>6.2124</c:v>
                </c:pt>
                <c:pt idx="273967">
                  <c:v>6.21243</c:v>
                </c:pt>
                <c:pt idx="273968">
                  <c:v>6.21245</c:v>
                </c:pt>
                <c:pt idx="273969">
                  <c:v>6.21247</c:v>
                </c:pt>
                <c:pt idx="273970">
                  <c:v>6.21249</c:v>
                </c:pt>
                <c:pt idx="273971">
                  <c:v>6.21252</c:v>
                </c:pt>
                <c:pt idx="273972">
                  <c:v>6.21254</c:v>
                </c:pt>
                <c:pt idx="273973">
                  <c:v>6.21256</c:v>
                </c:pt>
                <c:pt idx="273974">
                  <c:v>6.21258</c:v>
                </c:pt>
                <c:pt idx="273975">
                  <c:v>6.21261</c:v>
                </c:pt>
                <c:pt idx="273976">
                  <c:v>6.21263</c:v>
                </c:pt>
                <c:pt idx="273977">
                  <c:v>6.21265</c:v>
                </c:pt>
                <c:pt idx="273978">
                  <c:v>6.21268</c:v>
                </c:pt>
                <c:pt idx="273979">
                  <c:v>6.2127</c:v>
                </c:pt>
                <c:pt idx="273980">
                  <c:v>6.21272</c:v>
                </c:pt>
                <c:pt idx="273981">
                  <c:v>6.21274</c:v>
                </c:pt>
                <c:pt idx="273982">
                  <c:v>6.21277</c:v>
                </c:pt>
                <c:pt idx="273983">
                  <c:v>6.21279</c:v>
                </c:pt>
                <c:pt idx="273984">
                  <c:v>6.21281</c:v>
                </c:pt>
                <c:pt idx="273985">
                  <c:v>6.21283</c:v>
                </c:pt>
                <c:pt idx="273986">
                  <c:v>6.21286</c:v>
                </c:pt>
                <c:pt idx="273987">
                  <c:v>6.21288</c:v>
                </c:pt>
                <c:pt idx="273988">
                  <c:v>6.2129</c:v>
                </c:pt>
                <c:pt idx="273989">
                  <c:v>6.21293</c:v>
                </c:pt>
                <c:pt idx="273990">
                  <c:v>6.21295</c:v>
                </c:pt>
                <c:pt idx="273991">
                  <c:v>6.21297</c:v>
                </c:pt>
                <c:pt idx="273992">
                  <c:v>6.21299</c:v>
                </c:pt>
                <c:pt idx="273993">
                  <c:v>6.21302</c:v>
                </c:pt>
                <c:pt idx="273994">
                  <c:v>6.21304</c:v>
                </c:pt>
                <c:pt idx="273995">
                  <c:v>6.21306</c:v>
                </c:pt>
                <c:pt idx="273996">
                  <c:v>6.21308</c:v>
                </c:pt>
                <c:pt idx="273997">
                  <c:v>6.21311</c:v>
                </c:pt>
                <c:pt idx="273998">
                  <c:v>6.21313</c:v>
                </c:pt>
                <c:pt idx="273999">
                  <c:v>6.21315</c:v>
                </c:pt>
                <c:pt idx="274000">
                  <c:v>6.21317</c:v>
                </c:pt>
                <c:pt idx="274001">
                  <c:v>6.2132</c:v>
                </c:pt>
                <c:pt idx="274002">
                  <c:v>6.21322</c:v>
                </c:pt>
                <c:pt idx="274003">
                  <c:v>6.21324</c:v>
                </c:pt>
                <c:pt idx="274004">
                  <c:v>6.21326</c:v>
                </c:pt>
                <c:pt idx="274005">
                  <c:v>6.21329</c:v>
                </c:pt>
                <c:pt idx="274006">
                  <c:v>6.21331</c:v>
                </c:pt>
                <c:pt idx="274007">
                  <c:v>6.21333</c:v>
                </c:pt>
                <c:pt idx="274008">
                  <c:v>6.21336</c:v>
                </c:pt>
                <c:pt idx="274009">
                  <c:v>6.21338</c:v>
                </c:pt>
                <c:pt idx="274010">
                  <c:v>6.2134</c:v>
                </c:pt>
                <c:pt idx="274011">
                  <c:v>6.21342</c:v>
                </c:pt>
                <c:pt idx="274012">
                  <c:v>6.21345</c:v>
                </c:pt>
                <c:pt idx="274013">
                  <c:v>6.21347</c:v>
                </c:pt>
                <c:pt idx="274014">
                  <c:v>6.21349</c:v>
                </c:pt>
                <c:pt idx="274015">
                  <c:v>6.21352</c:v>
                </c:pt>
                <c:pt idx="274016">
                  <c:v>6.21354</c:v>
                </c:pt>
                <c:pt idx="274017">
                  <c:v>6.21356</c:v>
                </c:pt>
                <c:pt idx="274018">
                  <c:v>6.21358</c:v>
                </c:pt>
                <c:pt idx="274019">
                  <c:v>6.21361</c:v>
                </c:pt>
                <c:pt idx="274020">
                  <c:v>6.21363</c:v>
                </c:pt>
                <c:pt idx="274021">
                  <c:v>6.21365</c:v>
                </c:pt>
                <c:pt idx="274022">
                  <c:v>6.21367</c:v>
                </c:pt>
                <c:pt idx="274023">
                  <c:v>6.2137</c:v>
                </c:pt>
                <c:pt idx="274024">
                  <c:v>6.21372</c:v>
                </c:pt>
                <c:pt idx="274025">
                  <c:v>6.21374</c:v>
                </c:pt>
                <c:pt idx="274026">
                  <c:v>6.21376</c:v>
                </c:pt>
                <c:pt idx="274027">
                  <c:v>6.21379</c:v>
                </c:pt>
                <c:pt idx="274028">
                  <c:v>6.21381</c:v>
                </c:pt>
                <c:pt idx="274029">
                  <c:v>6.21383</c:v>
                </c:pt>
                <c:pt idx="274030">
                  <c:v>6.21385</c:v>
                </c:pt>
                <c:pt idx="274031">
                  <c:v>6.21388</c:v>
                </c:pt>
                <c:pt idx="274032">
                  <c:v>6.2139</c:v>
                </c:pt>
                <c:pt idx="274033">
                  <c:v>6.21392</c:v>
                </c:pt>
                <c:pt idx="274034">
                  <c:v>6.21395</c:v>
                </c:pt>
                <c:pt idx="274035">
                  <c:v>6.21397</c:v>
                </c:pt>
                <c:pt idx="274036">
                  <c:v>6.21399</c:v>
                </c:pt>
                <c:pt idx="274037">
                  <c:v>6.21401</c:v>
                </c:pt>
                <c:pt idx="274038">
                  <c:v>6.21404</c:v>
                </c:pt>
                <c:pt idx="274039">
                  <c:v>6.21406</c:v>
                </c:pt>
                <c:pt idx="274040">
                  <c:v>6.21408</c:v>
                </c:pt>
                <c:pt idx="274041">
                  <c:v>6.2141</c:v>
                </c:pt>
                <c:pt idx="274042">
                  <c:v>6.21413</c:v>
                </c:pt>
                <c:pt idx="274043">
                  <c:v>6.21415</c:v>
                </c:pt>
                <c:pt idx="274044">
                  <c:v>6.21417</c:v>
                </c:pt>
                <c:pt idx="274045">
                  <c:v>6.2142</c:v>
                </c:pt>
                <c:pt idx="274046">
                  <c:v>6.21422</c:v>
                </c:pt>
                <c:pt idx="274047">
                  <c:v>6.21424</c:v>
                </c:pt>
                <c:pt idx="274048">
                  <c:v>6.21426</c:v>
                </c:pt>
                <c:pt idx="274049">
                  <c:v>6.21429</c:v>
                </c:pt>
                <c:pt idx="274050">
                  <c:v>6.21431</c:v>
                </c:pt>
                <c:pt idx="274051">
                  <c:v>6.21433</c:v>
                </c:pt>
                <c:pt idx="274052">
                  <c:v>6.21435</c:v>
                </c:pt>
                <c:pt idx="274053">
                  <c:v>6.21438</c:v>
                </c:pt>
                <c:pt idx="274054">
                  <c:v>6.2144</c:v>
                </c:pt>
                <c:pt idx="274055">
                  <c:v>6.21442</c:v>
                </c:pt>
                <c:pt idx="274056">
                  <c:v>6.21444</c:v>
                </c:pt>
                <c:pt idx="274057">
                  <c:v>6.21447</c:v>
                </c:pt>
                <c:pt idx="274058">
                  <c:v>6.21449</c:v>
                </c:pt>
                <c:pt idx="274059">
                  <c:v>6.21451</c:v>
                </c:pt>
                <c:pt idx="274060">
                  <c:v>6.21453</c:v>
                </c:pt>
                <c:pt idx="274061">
                  <c:v>6.21456</c:v>
                </c:pt>
                <c:pt idx="274062">
                  <c:v>6.21458</c:v>
                </c:pt>
                <c:pt idx="274063">
                  <c:v>6.2146</c:v>
                </c:pt>
                <c:pt idx="274064">
                  <c:v>6.21463</c:v>
                </c:pt>
                <c:pt idx="274065">
                  <c:v>6.21465</c:v>
                </c:pt>
                <c:pt idx="274066">
                  <c:v>6.21467</c:v>
                </c:pt>
                <c:pt idx="274067">
                  <c:v>6.21469</c:v>
                </c:pt>
                <c:pt idx="274068">
                  <c:v>6.21472</c:v>
                </c:pt>
                <c:pt idx="274069">
                  <c:v>6.21474</c:v>
                </c:pt>
                <c:pt idx="274070">
                  <c:v>6.21476</c:v>
                </c:pt>
                <c:pt idx="274071">
                  <c:v>6.21479</c:v>
                </c:pt>
                <c:pt idx="274072">
                  <c:v>6.21481</c:v>
                </c:pt>
                <c:pt idx="274073">
                  <c:v>6.21483</c:v>
                </c:pt>
                <c:pt idx="274074">
                  <c:v>6.21485</c:v>
                </c:pt>
                <c:pt idx="274075">
                  <c:v>6.21488</c:v>
                </c:pt>
                <c:pt idx="274076">
                  <c:v>6.2149</c:v>
                </c:pt>
                <c:pt idx="274077">
                  <c:v>6.21492</c:v>
                </c:pt>
                <c:pt idx="274078">
                  <c:v>6.21494</c:v>
                </c:pt>
                <c:pt idx="274079">
                  <c:v>6.21497</c:v>
                </c:pt>
                <c:pt idx="274080">
                  <c:v>6.21499</c:v>
                </c:pt>
                <c:pt idx="274081">
                  <c:v>6.21501</c:v>
                </c:pt>
                <c:pt idx="274082">
                  <c:v>6.21503</c:v>
                </c:pt>
                <c:pt idx="274083">
                  <c:v>6.21506</c:v>
                </c:pt>
                <c:pt idx="274084">
                  <c:v>6.21508</c:v>
                </c:pt>
                <c:pt idx="274085">
                  <c:v>6.2151</c:v>
                </c:pt>
                <c:pt idx="274086">
                  <c:v>6.21512</c:v>
                </c:pt>
                <c:pt idx="274087">
                  <c:v>6.21515</c:v>
                </c:pt>
                <c:pt idx="274088">
                  <c:v>6.21517</c:v>
                </c:pt>
                <c:pt idx="274089">
                  <c:v>6.21519</c:v>
                </c:pt>
                <c:pt idx="274090">
                  <c:v>6.21521</c:v>
                </c:pt>
                <c:pt idx="274091">
                  <c:v>6.21524</c:v>
                </c:pt>
                <c:pt idx="274092">
                  <c:v>6.21526</c:v>
                </c:pt>
                <c:pt idx="274093">
                  <c:v>6.21528</c:v>
                </c:pt>
                <c:pt idx="274094">
                  <c:v>6.21531</c:v>
                </c:pt>
                <c:pt idx="274095">
                  <c:v>6.21533</c:v>
                </c:pt>
                <c:pt idx="274096">
                  <c:v>6.21535</c:v>
                </c:pt>
                <c:pt idx="274097">
                  <c:v>6.21537</c:v>
                </c:pt>
                <c:pt idx="274098">
                  <c:v>6.2154</c:v>
                </c:pt>
                <c:pt idx="274099">
                  <c:v>6.21542</c:v>
                </c:pt>
                <c:pt idx="274100">
                  <c:v>6.21544</c:v>
                </c:pt>
                <c:pt idx="274101">
                  <c:v>6.21547</c:v>
                </c:pt>
                <c:pt idx="274102">
                  <c:v>6.21549</c:v>
                </c:pt>
                <c:pt idx="274103">
                  <c:v>6.21551</c:v>
                </c:pt>
                <c:pt idx="274104">
                  <c:v>6.21553</c:v>
                </c:pt>
                <c:pt idx="274105">
                  <c:v>6.21556</c:v>
                </c:pt>
                <c:pt idx="274106">
                  <c:v>6.21558</c:v>
                </c:pt>
                <c:pt idx="274107">
                  <c:v>6.2156</c:v>
                </c:pt>
                <c:pt idx="274108">
                  <c:v>6.21562</c:v>
                </c:pt>
                <c:pt idx="274109">
                  <c:v>6.21565</c:v>
                </c:pt>
                <c:pt idx="274110">
                  <c:v>6.21567</c:v>
                </c:pt>
                <c:pt idx="274111">
                  <c:v>6.21569</c:v>
                </c:pt>
                <c:pt idx="274112">
                  <c:v>6.21571</c:v>
                </c:pt>
                <c:pt idx="274113">
                  <c:v>6.21574</c:v>
                </c:pt>
                <c:pt idx="274114">
                  <c:v>6.21576</c:v>
                </c:pt>
                <c:pt idx="274115">
                  <c:v>6.21578</c:v>
                </c:pt>
                <c:pt idx="274116">
                  <c:v>6.2158</c:v>
                </c:pt>
                <c:pt idx="274117">
                  <c:v>6.21583</c:v>
                </c:pt>
                <c:pt idx="274118">
                  <c:v>6.21585</c:v>
                </c:pt>
                <c:pt idx="274119">
                  <c:v>6.21587</c:v>
                </c:pt>
                <c:pt idx="274120">
                  <c:v>6.2159</c:v>
                </c:pt>
                <c:pt idx="274121">
                  <c:v>6.21592</c:v>
                </c:pt>
                <c:pt idx="274122">
                  <c:v>6.21594</c:v>
                </c:pt>
                <c:pt idx="274123">
                  <c:v>6.21596</c:v>
                </c:pt>
                <c:pt idx="274124">
                  <c:v>6.21599</c:v>
                </c:pt>
                <c:pt idx="274125">
                  <c:v>6.21601</c:v>
                </c:pt>
                <c:pt idx="274126">
                  <c:v>6.21603</c:v>
                </c:pt>
                <c:pt idx="274127">
                  <c:v>6.21605</c:v>
                </c:pt>
                <c:pt idx="274128">
                  <c:v>6.21608</c:v>
                </c:pt>
                <c:pt idx="274129">
                  <c:v>6.2161</c:v>
                </c:pt>
                <c:pt idx="274130">
                  <c:v>6.21612</c:v>
                </c:pt>
                <c:pt idx="274131">
                  <c:v>6.21615</c:v>
                </c:pt>
                <c:pt idx="274132">
                  <c:v>6.21617</c:v>
                </c:pt>
                <c:pt idx="274133">
                  <c:v>6.21619</c:v>
                </c:pt>
                <c:pt idx="274134">
                  <c:v>6.21621</c:v>
                </c:pt>
                <c:pt idx="274135">
                  <c:v>6.21624</c:v>
                </c:pt>
                <c:pt idx="274136">
                  <c:v>6.21626</c:v>
                </c:pt>
                <c:pt idx="274137">
                  <c:v>6.21628</c:v>
                </c:pt>
                <c:pt idx="274138">
                  <c:v>6.2163</c:v>
                </c:pt>
                <c:pt idx="274139">
                  <c:v>6.21633</c:v>
                </c:pt>
                <c:pt idx="274140">
                  <c:v>6.21635</c:v>
                </c:pt>
                <c:pt idx="274141">
                  <c:v>6.21637</c:v>
                </c:pt>
                <c:pt idx="274142">
                  <c:v>6.2164</c:v>
                </c:pt>
                <c:pt idx="274143">
                  <c:v>6.21642</c:v>
                </c:pt>
                <c:pt idx="274144">
                  <c:v>6.21644</c:v>
                </c:pt>
                <c:pt idx="274145">
                  <c:v>6.21646</c:v>
                </c:pt>
                <c:pt idx="274146">
                  <c:v>6.21648</c:v>
                </c:pt>
                <c:pt idx="274147">
                  <c:v>6.21651</c:v>
                </c:pt>
                <c:pt idx="274148">
                  <c:v>6.21653</c:v>
                </c:pt>
                <c:pt idx="274149">
                  <c:v>6.21655</c:v>
                </c:pt>
                <c:pt idx="274150">
                  <c:v>6.21658</c:v>
                </c:pt>
                <c:pt idx="274151">
                  <c:v>6.2166</c:v>
                </c:pt>
                <c:pt idx="274152">
                  <c:v>6.21662</c:v>
                </c:pt>
                <c:pt idx="274153">
                  <c:v>6.21664</c:v>
                </c:pt>
                <c:pt idx="274154">
                  <c:v>6.21667</c:v>
                </c:pt>
                <c:pt idx="274155">
                  <c:v>6.21669</c:v>
                </c:pt>
                <c:pt idx="274156">
                  <c:v>6.21671</c:v>
                </c:pt>
                <c:pt idx="274157">
                  <c:v>6.21673</c:v>
                </c:pt>
                <c:pt idx="274158">
                  <c:v>6.21676</c:v>
                </c:pt>
                <c:pt idx="274159">
                  <c:v>6.21678</c:v>
                </c:pt>
                <c:pt idx="274160">
                  <c:v>6.2168</c:v>
                </c:pt>
                <c:pt idx="274161">
                  <c:v>6.21683</c:v>
                </c:pt>
                <c:pt idx="274162">
                  <c:v>6.21685</c:v>
                </c:pt>
                <c:pt idx="274163">
                  <c:v>6.21687</c:v>
                </c:pt>
                <c:pt idx="274164">
                  <c:v>6.21689</c:v>
                </c:pt>
                <c:pt idx="274165">
                  <c:v>6.21692</c:v>
                </c:pt>
                <c:pt idx="274166">
                  <c:v>6.21694</c:v>
                </c:pt>
                <c:pt idx="274167">
                  <c:v>6.21696</c:v>
                </c:pt>
                <c:pt idx="274168">
                  <c:v>6.21698</c:v>
                </c:pt>
                <c:pt idx="274169">
                  <c:v>6.21701</c:v>
                </c:pt>
                <c:pt idx="274170">
                  <c:v>6.21703</c:v>
                </c:pt>
                <c:pt idx="274171">
                  <c:v>6.21705</c:v>
                </c:pt>
                <c:pt idx="274172">
                  <c:v>6.21708</c:v>
                </c:pt>
                <c:pt idx="274173">
                  <c:v>6.2171</c:v>
                </c:pt>
                <c:pt idx="274174">
                  <c:v>6.21712</c:v>
                </c:pt>
                <c:pt idx="274175">
                  <c:v>6.21714</c:v>
                </c:pt>
                <c:pt idx="274176">
                  <c:v>6.21717</c:v>
                </c:pt>
                <c:pt idx="274177">
                  <c:v>6.21719</c:v>
                </c:pt>
                <c:pt idx="274178">
                  <c:v>6.21721</c:v>
                </c:pt>
                <c:pt idx="274179">
                  <c:v>6.21723</c:v>
                </c:pt>
                <c:pt idx="274180">
                  <c:v>6.21726</c:v>
                </c:pt>
                <c:pt idx="274181">
                  <c:v>6.21728</c:v>
                </c:pt>
                <c:pt idx="274182">
                  <c:v>6.2173</c:v>
                </c:pt>
                <c:pt idx="274183">
                  <c:v>6.21732</c:v>
                </c:pt>
                <c:pt idx="274184">
                  <c:v>6.21735</c:v>
                </c:pt>
                <c:pt idx="274185">
                  <c:v>6.21737</c:v>
                </c:pt>
                <c:pt idx="274186">
                  <c:v>6.21739</c:v>
                </c:pt>
                <c:pt idx="274187">
                  <c:v>6.21741</c:v>
                </c:pt>
                <c:pt idx="274188">
                  <c:v>6.21744</c:v>
                </c:pt>
                <c:pt idx="274189">
                  <c:v>6.21746</c:v>
                </c:pt>
                <c:pt idx="274190">
                  <c:v>6.21748</c:v>
                </c:pt>
                <c:pt idx="274191">
                  <c:v>6.21751</c:v>
                </c:pt>
                <c:pt idx="274192">
                  <c:v>6.21753</c:v>
                </c:pt>
                <c:pt idx="274193">
                  <c:v>6.21755</c:v>
                </c:pt>
                <c:pt idx="274194">
                  <c:v>6.21757</c:v>
                </c:pt>
                <c:pt idx="274195">
                  <c:v>6.2176</c:v>
                </c:pt>
                <c:pt idx="274196">
                  <c:v>6.21762</c:v>
                </c:pt>
                <c:pt idx="274197">
                  <c:v>6.21764</c:v>
                </c:pt>
                <c:pt idx="274198">
                  <c:v>6.21766</c:v>
                </c:pt>
                <c:pt idx="274199">
                  <c:v>6.21769</c:v>
                </c:pt>
                <c:pt idx="274200">
                  <c:v>6.21771</c:v>
                </c:pt>
                <c:pt idx="274201">
                  <c:v>6.21773</c:v>
                </c:pt>
                <c:pt idx="274202">
                  <c:v>6.21776</c:v>
                </c:pt>
                <c:pt idx="274203">
                  <c:v>6.21778</c:v>
                </c:pt>
                <c:pt idx="274204">
                  <c:v>6.2178</c:v>
                </c:pt>
                <c:pt idx="274205">
                  <c:v>6.21782</c:v>
                </c:pt>
                <c:pt idx="274206">
                  <c:v>6.21785</c:v>
                </c:pt>
                <c:pt idx="274207">
                  <c:v>6.21787</c:v>
                </c:pt>
                <c:pt idx="274208">
                  <c:v>6.21789</c:v>
                </c:pt>
                <c:pt idx="274209">
                  <c:v>6.21791</c:v>
                </c:pt>
                <c:pt idx="274210">
                  <c:v>6.21794</c:v>
                </c:pt>
                <c:pt idx="274211">
                  <c:v>6.21796</c:v>
                </c:pt>
                <c:pt idx="274212">
                  <c:v>6.21798</c:v>
                </c:pt>
                <c:pt idx="274213">
                  <c:v>6.218</c:v>
                </c:pt>
                <c:pt idx="274214">
                  <c:v>6.21803</c:v>
                </c:pt>
                <c:pt idx="274215">
                  <c:v>6.21805</c:v>
                </c:pt>
                <c:pt idx="274216">
                  <c:v>6.21807</c:v>
                </c:pt>
                <c:pt idx="274217">
                  <c:v>6.21809</c:v>
                </c:pt>
                <c:pt idx="274218">
                  <c:v>6.21812</c:v>
                </c:pt>
                <c:pt idx="274219">
                  <c:v>6.21814</c:v>
                </c:pt>
                <c:pt idx="274220">
                  <c:v>6.21816</c:v>
                </c:pt>
                <c:pt idx="274221">
                  <c:v>6.21819</c:v>
                </c:pt>
                <c:pt idx="274222">
                  <c:v>6.21821</c:v>
                </c:pt>
                <c:pt idx="274223">
                  <c:v>6.21823</c:v>
                </c:pt>
                <c:pt idx="274224">
                  <c:v>6.21825</c:v>
                </c:pt>
                <c:pt idx="274225">
                  <c:v>6.21828</c:v>
                </c:pt>
                <c:pt idx="274226">
                  <c:v>6.2183</c:v>
                </c:pt>
                <c:pt idx="274227">
                  <c:v>6.21832</c:v>
                </c:pt>
                <c:pt idx="274228">
                  <c:v>6.21835</c:v>
                </c:pt>
                <c:pt idx="274229">
                  <c:v>6.21837</c:v>
                </c:pt>
                <c:pt idx="274230">
                  <c:v>6.21839</c:v>
                </c:pt>
                <c:pt idx="274231">
                  <c:v>6.21841</c:v>
                </c:pt>
                <c:pt idx="274232">
                  <c:v>6.21844</c:v>
                </c:pt>
                <c:pt idx="274233">
                  <c:v>6.21846</c:v>
                </c:pt>
                <c:pt idx="274234">
                  <c:v>6.21848</c:v>
                </c:pt>
                <c:pt idx="274235">
                  <c:v>6.2185</c:v>
                </c:pt>
                <c:pt idx="274236">
                  <c:v>6.21853</c:v>
                </c:pt>
                <c:pt idx="274237">
                  <c:v>6.21855</c:v>
                </c:pt>
                <c:pt idx="274238">
                  <c:v>6.21857</c:v>
                </c:pt>
                <c:pt idx="274239">
                  <c:v>6.21859</c:v>
                </c:pt>
                <c:pt idx="274240">
                  <c:v>6.21862</c:v>
                </c:pt>
                <c:pt idx="274241">
                  <c:v>6.21864</c:v>
                </c:pt>
                <c:pt idx="274242">
                  <c:v>6.21866</c:v>
                </c:pt>
                <c:pt idx="274243">
                  <c:v>6.21868</c:v>
                </c:pt>
                <c:pt idx="274244">
                  <c:v>6.21871</c:v>
                </c:pt>
                <c:pt idx="274245">
                  <c:v>6.21873</c:v>
                </c:pt>
                <c:pt idx="274246">
                  <c:v>6.21875</c:v>
                </c:pt>
                <c:pt idx="274247">
                  <c:v>6.21878</c:v>
                </c:pt>
                <c:pt idx="274248">
                  <c:v>6.2188</c:v>
                </c:pt>
                <c:pt idx="274249">
                  <c:v>6.21882</c:v>
                </c:pt>
                <c:pt idx="274250">
                  <c:v>6.21884</c:v>
                </c:pt>
                <c:pt idx="274251">
                  <c:v>6.21887</c:v>
                </c:pt>
                <c:pt idx="274252">
                  <c:v>6.21889</c:v>
                </c:pt>
                <c:pt idx="274253">
                  <c:v>6.21891</c:v>
                </c:pt>
                <c:pt idx="274254">
                  <c:v>6.21893</c:v>
                </c:pt>
                <c:pt idx="274255">
                  <c:v>6.21896</c:v>
                </c:pt>
                <c:pt idx="274256">
                  <c:v>6.21898</c:v>
                </c:pt>
                <c:pt idx="274257">
                  <c:v>6.219</c:v>
                </c:pt>
                <c:pt idx="274258">
                  <c:v>6.21903</c:v>
                </c:pt>
                <c:pt idx="274259">
                  <c:v>6.21905</c:v>
                </c:pt>
                <c:pt idx="274260">
                  <c:v>6.21907</c:v>
                </c:pt>
                <c:pt idx="274261">
                  <c:v>6.21909</c:v>
                </c:pt>
                <c:pt idx="274262">
                  <c:v>6.21912</c:v>
                </c:pt>
                <c:pt idx="274263">
                  <c:v>6.21914</c:v>
                </c:pt>
                <c:pt idx="274264">
                  <c:v>6.21916</c:v>
                </c:pt>
                <c:pt idx="274265">
                  <c:v>6.21918</c:v>
                </c:pt>
                <c:pt idx="274266">
                  <c:v>6.21921</c:v>
                </c:pt>
                <c:pt idx="274267">
                  <c:v>6.21923</c:v>
                </c:pt>
                <c:pt idx="274268">
                  <c:v>6.21925</c:v>
                </c:pt>
                <c:pt idx="274269">
                  <c:v>6.21927</c:v>
                </c:pt>
                <c:pt idx="274270">
                  <c:v>6.2193</c:v>
                </c:pt>
                <c:pt idx="274271">
                  <c:v>6.21932</c:v>
                </c:pt>
                <c:pt idx="274272">
                  <c:v>6.21934</c:v>
                </c:pt>
                <c:pt idx="274273">
                  <c:v>6.21936</c:v>
                </c:pt>
                <c:pt idx="274274">
                  <c:v>6.21939</c:v>
                </c:pt>
                <c:pt idx="274275">
                  <c:v>6.21941</c:v>
                </c:pt>
                <c:pt idx="274276">
                  <c:v>6.21943</c:v>
                </c:pt>
                <c:pt idx="274277">
                  <c:v>6.21946</c:v>
                </c:pt>
                <c:pt idx="274278">
                  <c:v>6.21948</c:v>
                </c:pt>
                <c:pt idx="274279">
                  <c:v>6.2195</c:v>
                </c:pt>
                <c:pt idx="274280">
                  <c:v>6.21952</c:v>
                </c:pt>
                <c:pt idx="274281">
                  <c:v>6.21955</c:v>
                </c:pt>
                <c:pt idx="274282">
                  <c:v>6.21957</c:v>
                </c:pt>
                <c:pt idx="274283">
                  <c:v>6.21959</c:v>
                </c:pt>
                <c:pt idx="274284">
                  <c:v>6.21962</c:v>
                </c:pt>
                <c:pt idx="274285">
                  <c:v>6.21964</c:v>
                </c:pt>
                <c:pt idx="274286">
                  <c:v>6.21966</c:v>
                </c:pt>
                <c:pt idx="274287">
                  <c:v>6.21968</c:v>
                </c:pt>
                <c:pt idx="274288">
                  <c:v>6.21971</c:v>
                </c:pt>
                <c:pt idx="274289">
                  <c:v>6.21973</c:v>
                </c:pt>
                <c:pt idx="274290">
                  <c:v>6.21975</c:v>
                </c:pt>
                <c:pt idx="274291">
                  <c:v>6.21977</c:v>
                </c:pt>
                <c:pt idx="274292">
                  <c:v>6.2198</c:v>
                </c:pt>
                <c:pt idx="274293">
                  <c:v>6.21982</c:v>
                </c:pt>
                <c:pt idx="274294">
                  <c:v>6.21984</c:v>
                </c:pt>
                <c:pt idx="274295">
                  <c:v>6.21986</c:v>
                </c:pt>
                <c:pt idx="274296">
                  <c:v>6.21989</c:v>
                </c:pt>
                <c:pt idx="274297">
                  <c:v>6.21991</c:v>
                </c:pt>
                <c:pt idx="274298">
                  <c:v>6.21993</c:v>
                </c:pt>
                <c:pt idx="274299">
                  <c:v>6.21995</c:v>
                </c:pt>
                <c:pt idx="274300">
                  <c:v>6.21998</c:v>
                </c:pt>
                <c:pt idx="274301">
                  <c:v>6.22</c:v>
                </c:pt>
                <c:pt idx="274302">
                  <c:v>6.22002</c:v>
                </c:pt>
                <c:pt idx="274303">
                  <c:v>6.22004</c:v>
                </c:pt>
                <c:pt idx="274304">
                  <c:v>6.22007</c:v>
                </c:pt>
                <c:pt idx="274305">
                  <c:v>6.22009</c:v>
                </c:pt>
                <c:pt idx="274306">
                  <c:v>6.22011</c:v>
                </c:pt>
                <c:pt idx="274307">
                  <c:v>6.22014</c:v>
                </c:pt>
                <c:pt idx="274308">
                  <c:v>6.22016</c:v>
                </c:pt>
                <c:pt idx="274309">
                  <c:v>6.22018</c:v>
                </c:pt>
                <c:pt idx="274310">
                  <c:v>6.2202</c:v>
                </c:pt>
                <c:pt idx="274311">
                  <c:v>6.22023</c:v>
                </c:pt>
                <c:pt idx="274312">
                  <c:v>6.22025</c:v>
                </c:pt>
                <c:pt idx="274313">
                  <c:v>6.22027</c:v>
                </c:pt>
                <c:pt idx="274314">
                  <c:v>6.2203</c:v>
                </c:pt>
                <c:pt idx="274315">
                  <c:v>6.22032</c:v>
                </c:pt>
                <c:pt idx="274316">
                  <c:v>6.22034</c:v>
                </c:pt>
                <c:pt idx="274317">
                  <c:v>6.22036</c:v>
                </c:pt>
                <c:pt idx="274318">
                  <c:v>6.22039</c:v>
                </c:pt>
                <c:pt idx="274319">
                  <c:v>6.22041</c:v>
                </c:pt>
                <c:pt idx="274320">
                  <c:v>6.22043</c:v>
                </c:pt>
                <c:pt idx="274321">
                  <c:v>6.22045</c:v>
                </c:pt>
                <c:pt idx="274322">
                  <c:v>6.22048</c:v>
                </c:pt>
                <c:pt idx="274323">
                  <c:v>6.2205</c:v>
                </c:pt>
                <c:pt idx="274324">
                  <c:v>6.22052</c:v>
                </c:pt>
                <c:pt idx="274325">
                  <c:v>6.22054</c:v>
                </c:pt>
                <c:pt idx="274326">
                  <c:v>6.22057</c:v>
                </c:pt>
                <c:pt idx="274327">
                  <c:v>6.22059</c:v>
                </c:pt>
                <c:pt idx="274328">
                  <c:v>6.22061</c:v>
                </c:pt>
                <c:pt idx="274329">
                  <c:v>6.22063</c:v>
                </c:pt>
                <c:pt idx="274330">
                  <c:v>6.22066</c:v>
                </c:pt>
                <c:pt idx="274331">
                  <c:v>6.22068</c:v>
                </c:pt>
                <c:pt idx="274332">
                  <c:v>6.2207</c:v>
                </c:pt>
                <c:pt idx="274333">
                  <c:v>6.22073</c:v>
                </c:pt>
                <c:pt idx="274334">
                  <c:v>6.22075</c:v>
                </c:pt>
                <c:pt idx="274335">
                  <c:v>6.22077</c:v>
                </c:pt>
                <c:pt idx="274336">
                  <c:v>6.22079</c:v>
                </c:pt>
                <c:pt idx="274337">
                  <c:v>6.22082</c:v>
                </c:pt>
                <c:pt idx="274338">
                  <c:v>6.22084</c:v>
                </c:pt>
                <c:pt idx="274339">
                  <c:v>6.22086</c:v>
                </c:pt>
                <c:pt idx="274340">
                  <c:v>6.22088</c:v>
                </c:pt>
                <c:pt idx="274341">
                  <c:v>6.22091</c:v>
                </c:pt>
                <c:pt idx="274342">
                  <c:v>6.22093</c:v>
                </c:pt>
                <c:pt idx="274343">
                  <c:v>6.22095</c:v>
                </c:pt>
                <c:pt idx="274344">
                  <c:v>6.22098</c:v>
                </c:pt>
                <c:pt idx="274345">
                  <c:v>6.221</c:v>
                </c:pt>
                <c:pt idx="274346">
                  <c:v>6.22102</c:v>
                </c:pt>
                <c:pt idx="274347">
                  <c:v>6.22104</c:v>
                </c:pt>
                <c:pt idx="274348">
                  <c:v>6.22107</c:v>
                </c:pt>
                <c:pt idx="274349">
                  <c:v>6.22109</c:v>
                </c:pt>
                <c:pt idx="274350">
                  <c:v>6.22111</c:v>
                </c:pt>
                <c:pt idx="274351">
                  <c:v>6.22113</c:v>
                </c:pt>
                <c:pt idx="274352">
                  <c:v>6.22116</c:v>
                </c:pt>
                <c:pt idx="274353">
                  <c:v>6.22118</c:v>
                </c:pt>
                <c:pt idx="274354">
                  <c:v>6.2212</c:v>
                </c:pt>
                <c:pt idx="274355">
                  <c:v>6.22122</c:v>
                </c:pt>
                <c:pt idx="274356">
                  <c:v>6.22125</c:v>
                </c:pt>
                <c:pt idx="274357">
                  <c:v>6.22127</c:v>
                </c:pt>
                <c:pt idx="274358">
                  <c:v>6.22129</c:v>
                </c:pt>
                <c:pt idx="274359">
                  <c:v>6.22131</c:v>
                </c:pt>
                <c:pt idx="274360">
                  <c:v>6.22134</c:v>
                </c:pt>
                <c:pt idx="274361">
                  <c:v>6.22136</c:v>
                </c:pt>
                <c:pt idx="274362">
                  <c:v>6.22138</c:v>
                </c:pt>
                <c:pt idx="274363">
                  <c:v>6.22141</c:v>
                </c:pt>
                <c:pt idx="274364">
                  <c:v>6.22143</c:v>
                </c:pt>
                <c:pt idx="274365">
                  <c:v>6.22145</c:v>
                </c:pt>
                <c:pt idx="274366">
                  <c:v>6.22147</c:v>
                </c:pt>
                <c:pt idx="274367">
                  <c:v>6.2215</c:v>
                </c:pt>
                <c:pt idx="274368">
                  <c:v>6.22152</c:v>
                </c:pt>
                <c:pt idx="274369">
                  <c:v>6.22154</c:v>
                </c:pt>
                <c:pt idx="274370">
                  <c:v>6.22157</c:v>
                </c:pt>
                <c:pt idx="274371">
                  <c:v>6.22159</c:v>
                </c:pt>
                <c:pt idx="274372">
                  <c:v>6.22161</c:v>
                </c:pt>
                <c:pt idx="274373">
                  <c:v>6.22163</c:v>
                </c:pt>
                <c:pt idx="274374">
                  <c:v>6.22166</c:v>
                </c:pt>
                <c:pt idx="274375">
                  <c:v>6.22168</c:v>
                </c:pt>
                <c:pt idx="274376">
                  <c:v>6.2217</c:v>
                </c:pt>
                <c:pt idx="274377">
                  <c:v>6.22172</c:v>
                </c:pt>
                <c:pt idx="274378">
                  <c:v>6.22175</c:v>
                </c:pt>
                <c:pt idx="274379">
                  <c:v>6.22177</c:v>
                </c:pt>
                <c:pt idx="274380">
                  <c:v>6.22179</c:v>
                </c:pt>
                <c:pt idx="274381">
                  <c:v>6.22181</c:v>
                </c:pt>
                <c:pt idx="274382">
                  <c:v>6.22184</c:v>
                </c:pt>
                <c:pt idx="274383">
                  <c:v>6.22186</c:v>
                </c:pt>
                <c:pt idx="274384">
                  <c:v>6.22188</c:v>
                </c:pt>
                <c:pt idx="274385">
                  <c:v>6.2219</c:v>
                </c:pt>
                <c:pt idx="274386">
                  <c:v>6.22193</c:v>
                </c:pt>
                <c:pt idx="274387">
                  <c:v>6.22195</c:v>
                </c:pt>
                <c:pt idx="274388">
                  <c:v>6.22197</c:v>
                </c:pt>
                <c:pt idx="274389">
                  <c:v>6.22199</c:v>
                </c:pt>
                <c:pt idx="274390">
                  <c:v>6.22202</c:v>
                </c:pt>
                <c:pt idx="274391">
                  <c:v>6.22204</c:v>
                </c:pt>
                <c:pt idx="274392">
                  <c:v>6.22206</c:v>
                </c:pt>
                <c:pt idx="274393">
                  <c:v>6.22209</c:v>
                </c:pt>
                <c:pt idx="274394">
                  <c:v>6.22211</c:v>
                </c:pt>
                <c:pt idx="274395">
                  <c:v>6.22213</c:v>
                </c:pt>
                <c:pt idx="274396">
                  <c:v>6.22215</c:v>
                </c:pt>
                <c:pt idx="274397">
                  <c:v>6.22218</c:v>
                </c:pt>
                <c:pt idx="274398">
                  <c:v>6.2222</c:v>
                </c:pt>
                <c:pt idx="274399">
                  <c:v>6.22222</c:v>
                </c:pt>
                <c:pt idx="274400">
                  <c:v>6.22225</c:v>
                </c:pt>
                <c:pt idx="274401">
                  <c:v>6.22227</c:v>
                </c:pt>
                <c:pt idx="274402">
                  <c:v>6.22229</c:v>
                </c:pt>
                <c:pt idx="274403">
                  <c:v>6.22231</c:v>
                </c:pt>
                <c:pt idx="274404">
                  <c:v>6.22234</c:v>
                </c:pt>
                <c:pt idx="274405">
                  <c:v>6.22236</c:v>
                </c:pt>
                <c:pt idx="274406">
                  <c:v>6.22238</c:v>
                </c:pt>
                <c:pt idx="274407">
                  <c:v>6.2224</c:v>
                </c:pt>
                <c:pt idx="274408">
                  <c:v>6.22243</c:v>
                </c:pt>
                <c:pt idx="274409">
                  <c:v>6.22245</c:v>
                </c:pt>
                <c:pt idx="274410">
                  <c:v>6.22247</c:v>
                </c:pt>
                <c:pt idx="274411">
                  <c:v>6.22249</c:v>
                </c:pt>
                <c:pt idx="274412">
                  <c:v>6.22252</c:v>
                </c:pt>
                <c:pt idx="274413">
                  <c:v>6.22254</c:v>
                </c:pt>
                <c:pt idx="274414">
                  <c:v>6.22256</c:v>
                </c:pt>
                <c:pt idx="274415">
                  <c:v>6.22258</c:v>
                </c:pt>
                <c:pt idx="274416">
                  <c:v>6.22261</c:v>
                </c:pt>
                <c:pt idx="274417">
                  <c:v>6.22263</c:v>
                </c:pt>
                <c:pt idx="274418">
                  <c:v>6.22265</c:v>
                </c:pt>
                <c:pt idx="274419">
                  <c:v>6.22268</c:v>
                </c:pt>
                <c:pt idx="274420">
                  <c:v>6.2227</c:v>
                </c:pt>
                <c:pt idx="274421">
                  <c:v>6.22272</c:v>
                </c:pt>
                <c:pt idx="274422">
                  <c:v>6.22274</c:v>
                </c:pt>
                <c:pt idx="274423">
                  <c:v>6.22277</c:v>
                </c:pt>
                <c:pt idx="274424">
                  <c:v>6.22279</c:v>
                </c:pt>
                <c:pt idx="274425">
                  <c:v>6.22281</c:v>
                </c:pt>
                <c:pt idx="274426">
                  <c:v>6.22283</c:v>
                </c:pt>
                <c:pt idx="274427">
                  <c:v>6.22286</c:v>
                </c:pt>
                <c:pt idx="274428">
                  <c:v>6.22288</c:v>
                </c:pt>
                <c:pt idx="274429">
                  <c:v>6.2229</c:v>
                </c:pt>
                <c:pt idx="274430">
                  <c:v>6.22293</c:v>
                </c:pt>
                <c:pt idx="274431">
                  <c:v>6.22295</c:v>
                </c:pt>
                <c:pt idx="274432">
                  <c:v>6.22297</c:v>
                </c:pt>
                <c:pt idx="274433">
                  <c:v>6.22299</c:v>
                </c:pt>
                <c:pt idx="274434">
                  <c:v>6.22302</c:v>
                </c:pt>
                <c:pt idx="274435">
                  <c:v>6.22304</c:v>
                </c:pt>
                <c:pt idx="274436">
                  <c:v>6.22306</c:v>
                </c:pt>
                <c:pt idx="274437">
                  <c:v>6.22308</c:v>
                </c:pt>
                <c:pt idx="274438">
                  <c:v>6.22311</c:v>
                </c:pt>
                <c:pt idx="274439">
                  <c:v>6.22313</c:v>
                </c:pt>
                <c:pt idx="274440">
                  <c:v>6.22315</c:v>
                </c:pt>
                <c:pt idx="274441">
                  <c:v>6.22318</c:v>
                </c:pt>
                <c:pt idx="274442">
                  <c:v>6.2232</c:v>
                </c:pt>
                <c:pt idx="274443">
                  <c:v>6.22322</c:v>
                </c:pt>
                <c:pt idx="274444">
                  <c:v>6.22324</c:v>
                </c:pt>
                <c:pt idx="274445">
                  <c:v>6.22326</c:v>
                </c:pt>
                <c:pt idx="274446">
                  <c:v>6.22329</c:v>
                </c:pt>
                <c:pt idx="274447">
                  <c:v>6.22331</c:v>
                </c:pt>
                <c:pt idx="274448">
                  <c:v>6.22333</c:v>
                </c:pt>
                <c:pt idx="274449">
                  <c:v>6.22336</c:v>
                </c:pt>
                <c:pt idx="274450">
                  <c:v>6.22338</c:v>
                </c:pt>
                <c:pt idx="274451">
                  <c:v>6.2234</c:v>
                </c:pt>
                <c:pt idx="274452">
                  <c:v>6.22342</c:v>
                </c:pt>
                <c:pt idx="274453">
                  <c:v>6.22345</c:v>
                </c:pt>
                <c:pt idx="274454">
                  <c:v>6.22347</c:v>
                </c:pt>
                <c:pt idx="274455">
                  <c:v>6.22349</c:v>
                </c:pt>
                <c:pt idx="274456">
                  <c:v>6.22351</c:v>
                </c:pt>
                <c:pt idx="274457">
                  <c:v>6.22354</c:v>
                </c:pt>
                <c:pt idx="274458">
                  <c:v>6.22356</c:v>
                </c:pt>
                <c:pt idx="274459">
                  <c:v>6.22358</c:v>
                </c:pt>
                <c:pt idx="274460">
                  <c:v>6.22361</c:v>
                </c:pt>
                <c:pt idx="274461">
                  <c:v>6.22363</c:v>
                </c:pt>
                <c:pt idx="274462">
                  <c:v>6.22365</c:v>
                </c:pt>
                <c:pt idx="274463">
                  <c:v>6.22367</c:v>
                </c:pt>
                <c:pt idx="274464">
                  <c:v>6.2237</c:v>
                </c:pt>
                <c:pt idx="274465">
                  <c:v>6.22372</c:v>
                </c:pt>
                <c:pt idx="274466">
                  <c:v>6.22374</c:v>
                </c:pt>
                <c:pt idx="274467">
                  <c:v>6.22376</c:v>
                </c:pt>
                <c:pt idx="274468">
                  <c:v>6.22379</c:v>
                </c:pt>
                <c:pt idx="274469">
                  <c:v>6.22381</c:v>
                </c:pt>
                <c:pt idx="274470">
                  <c:v>6.22383</c:v>
                </c:pt>
                <c:pt idx="274471">
                  <c:v>6.22386</c:v>
                </c:pt>
                <c:pt idx="274472">
                  <c:v>6.22388</c:v>
                </c:pt>
                <c:pt idx="274473">
                  <c:v>6.2239</c:v>
                </c:pt>
                <c:pt idx="274474">
                  <c:v>6.22392</c:v>
                </c:pt>
                <c:pt idx="274475">
                  <c:v>6.22395</c:v>
                </c:pt>
                <c:pt idx="274476">
                  <c:v>6.22397</c:v>
                </c:pt>
                <c:pt idx="274477">
                  <c:v>6.22399</c:v>
                </c:pt>
                <c:pt idx="274478">
                  <c:v>6.22401</c:v>
                </c:pt>
                <c:pt idx="274479">
                  <c:v>6.22404</c:v>
                </c:pt>
                <c:pt idx="274480">
                  <c:v>6.22406</c:v>
                </c:pt>
                <c:pt idx="274481">
                  <c:v>6.22408</c:v>
                </c:pt>
                <c:pt idx="274482">
                  <c:v>6.2241</c:v>
                </c:pt>
                <c:pt idx="274483">
                  <c:v>6.22413</c:v>
                </c:pt>
                <c:pt idx="274484">
                  <c:v>6.22415</c:v>
                </c:pt>
                <c:pt idx="274485">
                  <c:v>6.22417</c:v>
                </c:pt>
                <c:pt idx="274486">
                  <c:v>6.22419</c:v>
                </c:pt>
                <c:pt idx="274487">
                  <c:v>6.22422</c:v>
                </c:pt>
                <c:pt idx="274488">
                  <c:v>6.22424</c:v>
                </c:pt>
                <c:pt idx="274489">
                  <c:v>6.22426</c:v>
                </c:pt>
                <c:pt idx="274490">
                  <c:v>6.22429</c:v>
                </c:pt>
                <c:pt idx="274491">
                  <c:v>6.22431</c:v>
                </c:pt>
                <c:pt idx="274492">
                  <c:v>6.22433</c:v>
                </c:pt>
                <c:pt idx="274493">
                  <c:v>6.22435</c:v>
                </c:pt>
                <c:pt idx="274494">
                  <c:v>6.22438</c:v>
                </c:pt>
                <c:pt idx="274495">
                  <c:v>6.2244</c:v>
                </c:pt>
                <c:pt idx="274496">
                  <c:v>6.22442</c:v>
                </c:pt>
                <c:pt idx="274497">
                  <c:v>6.22444</c:v>
                </c:pt>
                <c:pt idx="274498">
                  <c:v>6.22447</c:v>
                </c:pt>
                <c:pt idx="274499">
                  <c:v>6.22449</c:v>
                </c:pt>
                <c:pt idx="274500">
                  <c:v>6.22451</c:v>
                </c:pt>
                <c:pt idx="274501">
                  <c:v>6.22454</c:v>
                </c:pt>
                <c:pt idx="274502">
                  <c:v>6.22456</c:v>
                </c:pt>
                <c:pt idx="274503">
                  <c:v>6.22458</c:v>
                </c:pt>
                <c:pt idx="274504">
                  <c:v>6.2246</c:v>
                </c:pt>
                <c:pt idx="274505">
                  <c:v>6.22463</c:v>
                </c:pt>
                <c:pt idx="274506">
                  <c:v>6.22465</c:v>
                </c:pt>
                <c:pt idx="274507">
                  <c:v>6.22467</c:v>
                </c:pt>
                <c:pt idx="274508">
                  <c:v>6.22469</c:v>
                </c:pt>
                <c:pt idx="274509">
                  <c:v>6.22472</c:v>
                </c:pt>
                <c:pt idx="274510">
                  <c:v>6.22474</c:v>
                </c:pt>
                <c:pt idx="274511">
                  <c:v>6.22476</c:v>
                </c:pt>
                <c:pt idx="274512">
                  <c:v>6.22478</c:v>
                </c:pt>
                <c:pt idx="274513">
                  <c:v>6.22481</c:v>
                </c:pt>
                <c:pt idx="274514">
                  <c:v>6.22483</c:v>
                </c:pt>
                <c:pt idx="274515">
                  <c:v>6.22485</c:v>
                </c:pt>
                <c:pt idx="274516">
                  <c:v>6.22487</c:v>
                </c:pt>
                <c:pt idx="274517">
                  <c:v>6.2249</c:v>
                </c:pt>
                <c:pt idx="274518">
                  <c:v>6.22492</c:v>
                </c:pt>
                <c:pt idx="274519">
                  <c:v>6.22494</c:v>
                </c:pt>
                <c:pt idx="274520">
                  <c:v>6.22497</c:v>
                </c:pt>
                <c:pt idx="274521">
                  <c:v>6.22499</c:v>
                </c:pt>
                <c:pt idx="274522">
                  <c:v>6.22501</c:v>
                </c:pt>
                <c:pt idx="274523">
                  <c:v>6.22503</c:v>
                </c:pt>
                <c:pt idx="274524">
                  <c:v>6.22506</c:v>
                </c:pt>
                <c:pt idx="274525">
                  <c:v>6.22508</c:v>
                </c:pt>
                <c:pt idx="274526">
                  <c:v>6.2251</c:v>
                </c:pt>
                <c:pt idx="274527">
                  <c:v>6.22513</c:v>
                </c:pt>
                <c:pt idx="274528">
                  <c:v>6.22515</c:v>
                </c:pt>
                <c:pt idx="274529">
                  <c:v>6.22517</c:v>
                </c:pt>
                <c:pt idx="274530">
                  <c:v>6.22519</c:v>
                </c:pt>
                <c:pt idx="274531">
                  <c:v>6.22522</c:v>
                </c:pt>
                <c:pt idx="274532">
                  <c:v>6.22524</c:v>
                </c:pt>
                <c:pt idx="274533">
                  <c:v>6.22526</c:v>
                </c:pt>
                <c:pt idx="274534">
                  <c:v>6.22528</c:v>
                </c:pt>
                <c:pt idx="274535">
                  <c:v>6.22531</c:v>
                </c:pt>
                <c:pt idx="274536">
                  <c:v>6.22533</c:v>
                </c:pt>
                <c:pt idx="274537">
                  <c:v>6.22535</c:v>
                </c:pt>
                <c:pt idx="274538">
                  <c:v>6.22537</c:v>
                </c:pt>
                <c:pt idx="274539">
                  <c:v>6.2254</c:v>
                </c:pt>
                <c:pt idx="274540">
                  <c:v>6.22542</c:v>
                </c:pt>
                <c:pt idx="274541">
                  <c:v>6.22544</c:v>
                </c:pt>
                <c:pt idx="274542">
                  <c:v>6.22546</c:v>
                </c:pt>
                <c:pt idx="274543">
                  <c:v>6.22549</c:v>
                </c:pt>
                <c:pt idx="274544">
                  <c:v>6.22551</c:v>
                </c:pt>
                <c:pt idx="274545">
                  <c:v>6.22553</c:v>
                </c:pt>
                <c:pt idx="274546">
                  <c:v>6.22556</c:v>
                </c:pt>
                <c:pt idx="274547">
                  <c:v>6.22558</c:v>
                </c:pt>
                <c:pt idx="274548">
                  <c:v>6.2256</c:v>
                </c:pt>
                <c:pt idx="274549">
                  <c:v>6.22562</c:v>
                </c:pt>
                <c:pt idx="274550">
                  <c:v>6.22565</c:v>
                </c:pt>
                <c:pt idx="274551">
                  <c:v>6.22567</c:v>
                </c:pt>
                <c:pt idx="274552">
                  <c:v>6.22569</c:v>
                </c:pt>
                <c:pt idx="274553">
                  <c:v>6.22571</c:v>
                </c:pt>
                <c:pt idx="274554">
                  <c:v>6.22574</c:v>
                </c:pt>
                <c:pt idx="274555">
                  <c:v>6.22576</c:v>
                </c:pt>
                <c:pt idx="274556">
                  <c:v>6.22578</c:v>
                </c:pt>
                <c:pt idx="274557">
                  <c:v>6.22581</c:v>
                </c:pt>
                <c:pt idx="274558">
                  <c:v>6.22583</c:v>
                </c:pt>
                <c:pt idx="274559">
                  <c:v>6.22585</c:v>
                </c:pt>
                <c:pt idx="274560">
                  <c:v>6.22587</c:v>
                </c:pt>
                <c:pt idx="274561">
                  <c:v>6.2259</c:v>
                </c:pt>
                <c:pt idx="274562">
                  <c:v>6.22592</c:v>
                </c:pt>
                <c:pt idx="274563">
                  <c:v>6.22594</c:v>
                </c:pt>
                <c:pt idx="274564">
                  <c:v>6.22596</c:v>
                </c:pt>
                <c:pt idx="274565">
                  <c:v>6.22599</c:v>
                </c:pt>
                <c:pt idx="274566">
                  <c:v>6.22601</c:v>
                </c:pt>
                <c:pt idx="274567">
                  <c:v>6.22603</c:v>
                </c:pt>
                <c:pt idx="274568">
                  <c:v>6.22605</c:v>
                </c:pt>
                <c:pt idx="274569">
                  <c:v>6.22608</c:v>
                </c:pt>
                <c:pt idx="274570">
                  <c:v>6.2261</c:v>
                </c:pt>
                <c:pt idx="274571">
                  <c:v>6.22612</c:v>
                </c:pt>
                <c:pt idx="274572">
                  <c:v>6.22614</c:v>
                </c:pt>
                <c:pt idx="274573">
                  <c:v>6.22617</c:v>
                </c:pt>
                <c:pt idx="274574">
                  <c:v>6.22619</c:v>
                </c:pt>
                <c:pt idx="274575">
                  <c:v>6.22621</c:v>
                </c:pt>
                <c:pt idx="274576">
                  <c:v>6.22624</c:v>
                </c:pt>
                <c:pt idx="274577">
                  <c:v>6.22626</c:v>
                </c:pt>
                <c:pt idx="274578">
                  <c:v>6.22628</c:v>
                </c:pt>
                <c:pt idx="274579">
                  <c:v>6.2263</c:v>
                </c:pt>
                <c:pt idx="274580">
                  <c:v>6.22633</c:v>
                </c:pt>
                <c:pt idx="274581">
                  <c:v>6.22635</c:v>
                </c:pt>
                <c:pt idx="274582">
                  <c:v>6.22637</c:v>
                </c:pt>
                <c:pt idx="274583">
                  <c:v>6.2264</c:v>
                </c:pt>
                <c:pt idx="274584">
                  <c:v>6.22642</c:v>
                </c:pt>
                <c:pt idx="274585">
                  <c:v>6.22644</c:v>
                </c:pt>
                <c:pt idx="274586">
                  <c:v>6.22646</c:v>
                </c:pt>
                <c:pt idx="274587">
                  <c:v>6.22649</c:v>
                </c:pt>
                <c:pt idx="274588">
                  <c:v>6.22651</c:v>
                </c:pt>
                <c:pt idx="274589">
                  <c:v>6.22653</c:v>
                </c:pt>
                <c:pt idx="274590">
                  <c:v>6.22655</c:v>
                </c:pt>
                <c:pt idx="274591">
                  <c:v>6.22658</c:v>
                </c:pt>
                <c:pt idx="274592">
                  <c:v>6.2266</c:v>
                </c:pt>
                <c:pt idx="274593">
                  <c:v>6.22662</c:v>
                </c:pt>
                <c:pt idx="274594">
                  <c:v>6.22664</c:v>
                </c:pt>
                <c:pt idx="274595">
                  <c:v>6.22667</c:v>
                </c:pt>
                <c:pt idx="274596">
                  <c:v>6.22669</c:v>
                </c:pt>
                <c:pt idx="274597">
                  <c:v>6.22671</c:v>
                </c:pt>
                <c:pt idx="274598">
                  <c:v>6.22673</c:v>
                </c:pt>
                <c:pt idx="274599">
                  <c:v>6.22676</c:v>
                </c:pt>
                <c:pt idx="274600">
                  <c:v>6.22678</c:v>
                </c:pt>
                <c:pt idx="274601">
                  <c:v>6.2268</c:v>
                </c:pt>
                <c:pt idx="274602">
                  <c:v>6.22682</c:v>
                </c:pt>
                <c:pt idx="274603">
                  <c:v>6.22685</c:v>
                </c:pt>
                <c:pt idx="274604">
                  <c:v>6.22687</c:v>
                </c:pt>
                <c:pt idx="274605">
                  <c:v>6.22689</c:v>
                </c:pt>
                <c:pt idx="274606">
                  <c:v>6.22692</c:v>
                </c:pt>
                <c:pt idx="274607">
                  <c:v>6.22694</c:v>
                </c:pt>
                <c:pt idx="274608">
                  <c:v>6.22696</c:v>
                </c:pt>
                <c:pt idx="274609">
                  <c:v>6.22698</c:v>
                </c:pt>
                <c:pt idx="274610">
                  <c:v>6.22701</c:v>
                </c:pt>
                <c:pt idx="274611">
                  <c:v>6.22703</c:v>
                </c:pt>
                <c:pt idx="274612">
                  <c:v>6.22705</c:v>
                </c:pt>
                <c:pt idx="274613">
                  <c:v>6.22708</c:v>
                </c:pt>
                <c:pt idx="274614">
                  <c:v>6.2271</c:v>
                </c:pt>
                <c:pt idx="274615">
                  <c:v>6.22712</c:v>
                </c:pt>
                <c:pt idx="274616">
                  <c:v>6.22714</c:v>
                </c:pt>
                <c:pt idx="274617">
                  <c:v>6.22717</c:v>
                </c:pt>
                <c:pt idx="274618">
                  <c:v>6.22719</c:v>
                </c:pt>
                <c:pt idx="274619">
                  <c:v>6.22721</c:v>
                </c:pt>
                <c:pt idx="274620">
                  <c:v>6.22723</c:v>
                </c:pt>
                <c:pt idx="274621">
                  <c:v>6.22726</c:v>
                </c:pt>
                <c:pt idx="274622">
                  <c:v>6.22728</c:v>
                </c:pt>
                <c:pt idx="274623">
                  <c:v>6.2273</c:v>
                </c:pt>
                <c:pt idx="274624">
                  <c:v>6.22732</c:v>
                </c:pt>
                <c:pt idx="274625">
                  <c:v>6.22735</c:v>
                </c:pt>
                <c:pt idx="274626">
                  <c:v>6.22737</c:v>
                </c:pt>
                <c:pt idx="274627">
                  <c:v>6.22739</c:v>
                </c:pt>
                <c:pt idx="274628">
                  <c:v>6.22741</c:v>
                </c:pt>
                <c:pt idx="274629">
                  <c:v>6.22744</c:v>
                </c:pt>
                <c:pt idx="274630">
                  <c:v>6.22746</c:v>
                </c:pt>
                <c:pt idx="274631">
                  <c:v>6.22748</c:v>
                </c:pt>
                <c:pt idx="274632">
                  <c:v>6.22751</c:v>
                </c:pt>
                <c:pt idx="274633">
                  <c:v>6.22753</c:v>
                </c:pt>
                <c:pt idx="274634">
                  <c:v>6.22755</c:v>
                </c:pt>
                <c:pt idx="274635">
                  <c:v>6.22757</c:v>
                </c:pt>
                <c:pt idx="274636">
                  <c:v>6.2276</c:v>
                </c:pt>
                <c:pt idx="274637">
                  <c:v>6.22762</c:v>
                </c:pt>
                <c:pt idx="274638">
                  <c:v>6.22764</c:v>
                </c:pt>
                <c:pt idx="274639">
                  <c:v>6.22766</c:v>
                </c:pt>
                <c:pt idx="274640">
                  <c:v>6.22769</c:v>
                </c:pt>
                <c:pt idx="274641">
                  <c:v>6.22771</c:v>
                </c:pt>
                <c:pt idx="274642">
                  <c:v>6.22773</c:v>
                </c:pt>
                <c:pt idx="274643">
                  <c:v>6.22776</c:v>
                </c:pt>
                <c:pt idx="274644">
                  <c:v>6.22778</c:v>
                </c:pt>
                <c:pt idx="274645">
                  <c:v>6.2278</c:v>
                </c:pt>
                <c:pt idx="274646">
                  <c:v>6.22782</c:v>
                </c:pt>
                <c:pt idx="274647">
                  <c:v>6.22785</c:v>
                </c:pt>
                <c:pt idx="274648">
                  <c:v>6.22787</c:v>
                </c:pt>
                <c:pt idx="274649">
                  <c:v>6.22789</c:v>
                </c:pt>
                <c:pt idx="274650">
                  <c:v>6.22791</c:v>
                </c:pt>
                <c:pt idx="274651">
                  <c:v>6.22794</c:v>
                </c:pt>
                <c:pt idx="274652">
                  <c:v>6.22796</c:v>
                </c:pt>
                <c:pt idx="274653">
                  <c:v>6.22798</c:v>
                </c:pt>
                <c:pt idx="274654">
                  <c:v>6.228</c:v>
                </c:pt>
                <c:pt idx="274655">
                  <c:v>6.22803</c:v>
                </c:pt>
                <c:pt idx="274656">
                  <c:v>6.22805</c:v>
                </c:pt>
                <c:pt idx="274657">
                  <c:v>6.22807</c:v>
                </c:pt>
                <c:pt idx="274658">
                  <c:v>6.22809</c:v>
                </c:pt>
                <c:pt idx="274659">
                  <c:v>6.22812</c:v>
                </c:pt>
                <c:pt idx="274660">
                  <c:v>6.22814</c:v>
                </c:pt>
                <c:pt idx="274661">
                  <c:v>6.22816</c:v>
                </c:pt>
                <c:pt idx="274662">
                  <c:v>6.22819</c:v>
                </c:pt>
                <c:pt idx="274663">
                  <c:v>6.22821</c:v>
                </c:pt>
                <c:pt idx="274664">
                  <c:v>6.22823</c:v>
                </c:pt>
                <c:pt idx="274665">
                  <c:v>6.22825</c:v>
                </c:pt>
                <c:pt idx="274666">
                  <c:v>6.22828</c:v>
                </c:pt>
                <c:pt idx="274667">
                  <c:v>6.2283</c:v>
                </c:pt>
                <c:pt idx="274668">
                  <c:v>6.22832</c:v>
                </c:pt>
                <c:pt idx="274669">
                  <c:v>6.22835</c:v>
                </c:pt>
                <c:pt idx="274670">
                  <c:v>6.22837</c:v>
                </c:pt>
                <c:pt idx="274671">
                  <c:v>6.22839</c:v>
                </c:pt>
                <c:pt idx="274672">
                  <c:v>6.22841</c:v>
                </c:pt>
                <c:pt idx="274673">
                  <c:v>6.22844</c:v>
                </c:pt>
                <c:pt idx="274674">
                  <c:v>6.22846</c:v>
                </c:pt>
                <c:pt idx="274675">
                  <c:v>6.22848</c:v>
                </c:pt>
                <c:pt idx="274676">
                  <c:v>6.2285</c:v>
                </c:pt>
                <c:pt idx="274677">
                  <c:v>6.22853</c:v>
                </c:pt>
                <c:pt idx="274678">
                  <c:v>6.22855</c:v>
                </c:pt>
                <c:pt idx="274679">
                  <c:v>6.22857</c:v>
                </c:pt>
                <c:pt idx="274680">
                  <c:v>6.22859</c:v>
                </c:pt>
                <c:pt idx="274681">
                  <c:v>6.22862</c:v>
                </c:pt>
                <c:pt idx="274682">
                  <c:v>6.22864</c:v>
                </c:pt>
                <c:pt idx="274683">
                  <c:v>6.22866</c:v>
                </c:pt>
                <c:pt idx="274684">
                  <c:v>6.22868</c:v>
                </c:pt>
                <c:pt idx="274685">
                  <c:v>6.22871</c:v>
                </c:pt>
                <c:pt idx="274686">
                  <c:v>6.22873</c:v>
                </c:pt>
                <c:pt idx="274687">
                  <c:v>6.22875</c:v>
                </c:pt>
                <c:pt idx="274688">
                  <c:v>6.22878</c:v>
                </c:pt>
                <c:pt idx="274689">
                  <c:v>6.2288</c:v>
                </c:pt>
                <c:pt idx="274690">
                  <c:v>6.22882</c:v>
                </c:pt>
                <c:pt idx="274691">
                  <c:v>6.22884</c:v>
                </c:pt>
                <c:pt idx="274692">
                  <c:v>6.22887</c:v>
                </c:pt>
                <c:pt idx="274693">
                  <c:v>6.22889</c:v>
                </c:pt>
                <c:pt idx="274694">
                  <c:v>6.22891</c:v>
                </c:pt>
                <c:pt idx="274695">
                  <c:v>6.22893</c:v>
                </c:pt>
                <c:pt idx="274696">
                  <c:v>6.22896</c:v>
                </c:pt>
                <c:pt idx="274697">
                  <c:v>6.22898</c:v>
                </c:pt>
                <c:pt idx="274698">
                  <c:v>6.229</c:v>
                </c:pt>
                <c:pt idx="274699">
                  <c:v>6.22903</c:v>
                </c:pt>
                <c:pt idx="274700">
                  <c:v>6.22905</c:v>
                </c:pt>
                <c:pt idx="274701">
                  <c:v>6.22907</c:v>
                </c:pt>
                <c:pt idx="274702">
                  <c:v>6.22909</c:v>
                </c:pt>
                <c:pt idx="274703">
                  <c:v>6.22912</c:v>
                </c:pt>
                <c:pt idx="274704">
                  <c:v>6.22914</c:v>
                </c:pt>
                <c:pt idx="274705">
                  <c:v>6.22916</c:v>
                </c:pt>
                <c:pt idx="274706">
                  <c:v>6.22918</c:v>
                </c:pt>
                <c:pt idx="274707">
                  <c:v>6.22921</c:v>
                </c:pt>
                <c:pt idx="274708">
                  <c:v>6.22923</c:v>
                </c:pt>
                <c:pt idx="274709">
                  <c:v>6.22925</c:v>
                </c:pt>
                <c:pt idx="274710">
                  <c:v>6.22927</c:v>
                </c:pt>
                <c:pt idx="274711">
                  <c:v>6.2293</c:v>
                </c:pt>
                <c:pt idx="274712">
                  <c:v>6.22932</c:v>
                </c:pt>
                <c:pt idx="274713">
                  <c:v>6.22934</c:v>
                </c:pt>
                <c:pt idx="274714">
                  <c:v>6.22936</c:v>
                </c:pt>
                <c:pt idx="274715">
                  <c:v>6.22939</c:v>
                </c:pt>
                <c:pt idx="274716">
                  <c:v>6.22941</c:v>
                </c:pt>
                <c:pt idx="274717">
                  <c:v>6.22943</c:v>
                </c:pt>
                <c:pt idx="274718">
                  <c:v>6.22946</c:v>
                </c:pt>
                <c:pt idx="274719">
                  <c:v>6.22948</c:v>
                </c:pt>
                <c:pt idx="274720">
                  <c:v>6.2295</c:v>
                </c:pt>
                <c:pt idx="274721">
                  <c:v>6.22952</c:v>
                </c:pt>
                <c:pt idx="274722">
                  <c:v>6.22955</c:v>
                </c:pt>
                <c:pt idx="274723">
                  <c:v>6.22957</c:v>
                </c:pt>
                <c:pt idx="274724">
                  <c:v>6.22959</c:v>
                </c:pt>
                <c:pt idx="274725">
                  <c:v>6.22961</c:v>
                </c:pt>
                <c:pt idx="274726">
                  <c:v>6.22964</c:v>
                </c:pt>
                <c:pt idx="274727">
                  <c:v>6.22966</c:v>
                </c:pt>
                <c:pt idx="274728">
                  <c:v>6.22968</c:v>
                </c:pt>
                <c:pt idx="274729">
                  <c:v>6.22971</c:v>
                </c:pt>
                <c:pt idx="274730">
                  <c:v>6.22973</c:v>
                </c:pt>
                <c:pt idx="274731">
                  <c:v>6.22975</c:v>
                </c:pt>
                <c:pt idx="274732">
                  <c:v>6.22977</c:v>
                </c:pt>
                <c:pt idx="274733">
                  <c:v>6.2298</c:v>
                </c:pt>
                <c:pt idx="274734">
                  <c:v>6.22982</c:v>
                </c:pt>
                <c:pt idx="274735">
                  <c:v>6.22984</c:v>
                </c:pt>
                <c:pt idx="274736">
                  <c:v>6.22986</c:v>
                </c:pt>
                <c:pt idx="274737">
                  <c:v>6.22989</c:v>
                </c:pt>
                <c:pt idx="274738">
                  <c:v>6.22991</c:v>
                </c:pt>
                <c:pt idx="274739">
                  <c:v>6.22993</c:v>
                </c:pt>
                <c:pt idx="274740">
                  <c:v>6.22996</c:v>
                </c:pt>
                <c:pt idx="274741">
                  <c:v>6.22998</c:v>
                </c:pt>
                <c:pt idx="274742">
                  <c:v>6.23</c:v>
                </c:pt>
                <c:pt idx="274743">
                  <c:v>6.23002</c:v>
                </c:pt>
                <c:pt idx="274744">
                  <c:v>6.23004</c:v>
                </c:pt>
                <c:pt idx="274745">
                  <c:v>6.23007</c:v>
                </c:pt>
                <c:pt idx="274746">
                  <c:v>6.23009</c:v>
                </c:pt>
                <c:pt idx="274747">
                  <c:v>6.23011</c:v>
                </c:pt>
                <c:pt idx="274748">
                  <c:v>6.23014</c:v>
                </c:pt>
                <c:pt idx="274749">
                  <c:v>6.23016</c:v>
                </c:pt>
                <c:pt idx="274750">
                  <c:v>6.23018</c:v>
                </c:pt>
                <c:pt idx="274751">
                  <c:v>6.2302</c:v>
                </c:pt>
                <c:pt idx="274752">
                  <c:v>6.23023</c:v>
                </c:pt>
                <c:pt idx="274753">
                  <c:v>6.23025</c:v>
                </c:pt>
                <c:pt idx="274754">
                  <c:v>6.23027</c:v>
                </c:pt>
                <c:pt idx="274755">
                  <c:v>6.23029</c:v>
                </c:pt>
                <c:pt idx="274756">
                  <c:v>6.23032</c:v>
                </c:pt>
                <c:pt idx="274757">
                  <c:v>6.23034</c:v>
                </c:pt>
                <c:pt idx="274758">
                  <c:v>6.23036</c:v>
                </c:pt>
                <c:pt idx="274759">
                  <c:v>6.23039</c:v>
                </c:pt>
                <c:pt idx="274760">
                  <c:v>6.23041</c:v>
                </c:pt>
                <c:pt idx="274761">
                  <c:v>6.23043</c:v>
                </c:pt>
                <c:pt idx="274762">
                  <c:v>6.23045</c:v>
                </c:pt>
                <c:pt idx="274763">
                  <c:v>6.23048</c:v>
                </c:pt>
                <c:pt idx="274764">
                  <c:v>6.2305</c:v>
                </c:pt>
                <c:pt idx="274765">
                  <c:v>6.23052</c:v>
                </c:pt>
                <c:pt idx="274766">
                  <c:v>6.23054</c:v>
                </c:pt>
                <c:pt idx="274767">
                  <c:v>6.23057</c:v>
                </c:pt>
                <c:pt idx="274768">
                  <c:v>6.23059</c:v>
                </c:pt>
                <c:pt idx="274769">
                  <c:v>6.23061</c:v>
                </c:pt>
                <c:pt idx="274770">
                  <c:v>6.23064</c:v>
                </c:pt>
                <c:pt idx="274771">
                  <c:v>6.23066</c:v>
                </c:pt>
                <c:pt idx="274772">
                  <c:v>6.23068</c:v>
                </c:pt>
                <c:pt idx="274773">
                  <c:v>6.2307</c:v>
                </c:pt>
                <c:pt idx="274774">
                  <c:v>6.23073</c:v>
                </c:pt>
                <c:pt idx="274775">
                  <c:v>6.23075</c:v>
                </c:pt>
                <c:pt idx="274776">
                  <c:v>6.23077</c:v>
                </c:pt>
                <c:pt idx="274777">
                  <c:v>6.23079</c:v>
                </c:pt>
                <c:pt idx="274778">
                  <c:v>6.23082</c:v>
                </c:pt>
                <c:pt idx="274779">
                  <c:v>6.23084</c:v>
                </c:pt>
                <c:pt idx="274780">
                  <c:v>6.23086</c:v>
                </c:pt>
                <c:pt idx="274781">
                  <c:v>6.23088</c:v>
                </c:pt>
                <c:pt idx="274782">
                  <c:v>6.23091</c:v>
                </c:pt>
                <c:pt idx="274783">
                  <c:v>6.23093</c:v>
                </c:pt>
                <c:pt idx="274784">
                  <c:v>6.23095</c:v>
                </c:pt>
                <c:pt idx="274785">
                  <c:v>6.23097</c:v>
                </c:pt>
                <c:pt idx="274786">
                  <c:v>6.231</c:v>
                </c:pt>
                <c:pt idx="274787">
                  <c:v>6.23102</c:v>
                </c:pt>
                <c:pt idx="274788">
                  <c:v>6.23104</c:v>
                </c:pt>
                <c:pt idx="274789">
                  <c:v>6.23107</c:v>
                </c:pt>
                <c:pt idx="274790">
                  <c:v>6.23109</c:v>
                </c:pt>
                <c:pt idx="274791">
                  <c:v>6.23111</c:v>
                </c:pt>
                <c:pt idx="274792">
                  <c:v>6.23113</c:v>
                </c:pt>
                <c:pt idx="274793">
                  <c:v>6.23116</c:v>
                </c:pt>
                <c:pt idx="274794">
                  <c:v>6.23118</c:v>
                </c:pt>
                <c:pt idx="274795">
                  <c:v>6.2312</c:v>
                </c:pt>
                <c:pt idx="274796">
                  <c:v>6.23122</c:v>
                </c:pt>
                <c:pt idx="274797">
                  <c:v>6.23125</c:v>
                </c:pt>
                <c:pt idx="274798">
                  <c:v>6.23127</c:v>
                </c:pt>
                <c:pt idx="274799">
                  <c:v>6.23129</c:v>
                </c:pt>
                <c:pt idx="274800">
                  <c:v>6.23132</c:v>
                </c:pt>
                <c:pt idx="274801">
                  <c:v>6.23134</c:v>
                </c:pt>
                <c:pt idx="274802">
                  <c:v>6.23136</c:v>
                </c:pt>
                <c:pt idx="274803">
                  <c:v>6.23138</c:v>
                </c:pt>
                <c:pt idx="274804">
                  <c:v>6.23141</c:v>
                </c:pt>
                <c:pt idx="274805">
                  <c:v>6.23143</c:v>
                </c:pt>
                <c:pt idx="274806">
                  <c:v>6.23145</c:v>
                </c:pt>
                <c:pt idx="274807">
                  <c:v>6.23147</c:v>
                </c:pt>
                <c:pt idx="274808">
                  <c:v>6.2315</c:v>
                </c:pt>
                <c:pt idx="274809">
                  <c:v>6.23152</c:v>
                </c:pt>
                <c:pt idx="274810">
                  <c:v>6.23154</c:v>
                </c:pt>
                <c:pt idx="274811">
                  <c:v>6.23156</c:v>
                </c:pt>
                <c:pt idx="274812">
                  <c:v>6.23159</c:v>
                </c:pt>
                <c:pt idx="274813">
                  <c:v>6.23161</c:v>
                </c:pt>
                <c:pt idx="274814">
                  <c:v>6.23163</c:v>
                </c:pt>
                <c:pt idx="274815">
                  <c:v>6.23165</c:v>
                </c:pt>
                <c:pt idx="274816">
                  <c:v>6.23168</c:v>
                </c:pt>
                <c:pt idx="274817">
                  <c:v>6.2317</c:v>
                </c:pt>
                <c:pt idx="274818">
                  <c:v>6.23172</c:v>
                </c:pt>
                <c:pt idx="274819">
                  <c:v>6.23175</c:v>
                </c:pt>
                <c:pt idx="274820">
                  <c:v>6.23177</c:v>
                </c:pt>
                <c:pt idx="274821">
                  <c:v>6.23179</c:v>
                </c:pt>
                <c:pt idx="274822">
                  <c:v>6.23181</c:v>
                </c:pt>
                <c:pt idx="274823">
                  <c:v>6.23184</c:v>
                </c:pt>
                <c:pt idx="274824">
                  <c:v>6.23186</c:v>
                </c:pt>
                <c:pt idx="274825">
                  <c:v>6.23188</c:v>
                </c:pt>
                <c:pt idx="274826">
                  <c:v>6.23191</c:v>
                </c:pt>
                <c:pt idx="274827">
                  <c:v>6.23193</c:v>
                </c:pt>
                <c:pt idx="274828">
                  <c:v>6.23195</c:v>
                </c:pt>
                <c:pt idx="274829">
                  <c:v>6.23197</c:v>
                </c:pt>
                <c:pt idx="274830">
                  <c:v>6.232</c:v>
                </c:pt>
                <c:pt idx="274831">
                  <c:v>6.23202</c:v>
                </c:pt>
                <c:pt idx="274832">
                  <c:v>6.23204</c:v>
                </c:pt>
                <c:pt idx="274833">
                  <c:v>6.23206</c:v>
                </c:pt>
                <c:pt idx="274834">
                  <c:v>6.23209</c:v>
                </c:pt>
                <c:pt idx="274835">
                  <c:v>6.23211</c:v>
                </c:pt>
                <c:pt idx="274836">
                  <c:v>6.23213</c:v>
                </c:pt>
                <c:pt idx="274837">
                  <c:v>6.23215</c:v>
                </c:pt>
                <c:pt idx="274838">
                  <c:v>6.23218</c:v>
                </c:pt>
                <c:pt idx="274839">
                  <c:v>6.2322</c:v>
                </c:pt>
                <c:pt idx="274840">
                  <c:v>6.23222</c:v>
                </c:pt>
                <c:pt idx="274841">
                  <c:v>6.23224</c:v>
                </c:pt>
                <c:pt idx="274842">
                  <c:v>6.23227</c:v>
                </c:pt>
                <c:pt idx="274843">
                  <c:v>6.23229</c:v>
                </c:pt>
                <c:pt idx="274844">
                  <c:v>6.23231</c:v>
                </c:pt>
                <c:pt idx="274845">
                  <c:v>6.23234</c:v>
                </c:pt>
                <c:pt idx="274846">
                  <c:v>6.23236</c:v>
                </c:pt>
                <c:pt idx="274847">
                  <c:v>6.23238</c:v>
                </c:pt>
                <c:pt idx="274848">
                  <c:v>6.2324</c:v>
                </c:pt>
                <c:pt idx="274849">
                  <c:v>6.23243</c:v>
                </c:pt>
                <c:pt idx="274850">
                  <c:v>6.23245</c:v>
                </c:pt>
                <c:pt idx="274851">
                  <c:v>6.23247</c:v>
                </c:pt>
                <c:pt idx="274852">
                  <c:v>6.23249</c:v>
                </c:pt>
                <c:pt idx="274853">
                  <c:v>6.23252</c:v>
                </c:pt>
                <c:pt idx="274854">
                  <c:v>6.23254</c:v>
                </c:pt>
                <c:pt idx="274855">
                  <c:v>6.23256</c:v>
                </c:pt>
                <c:pt idx="274856">
                  <c:v>6.23259</c:v>
                </c:pt>
                <c:pt idx="274857">
                  <c:v>6.23261</c:v>
                </c:pt>
                <c:pt idx="274858">
                  <c:v>6.23263</c:v>
                </c:pt>
                <c:pt idx="274859">
                  <c:v>6.23265</c:v>
                </c:pt>
                <c:pt idx="274860">
                  <c:v>6.23268</c:v>
                </c:pt>
                <c:pt idx="274861">
                  <c:v>6.2327</c:v>
                </c:pt>
                <c:pt idx="274862">
                  <c:v>6.23272</c:v>
                </c:pt>
                <c:pt idx="274863">
                  <c:v>6.23274</c:v>
                </c:pt>
                <c:pt idx="274864">
                  <c:v>6.23277</c:v>
                </c:pt>
                <c:pt idx="274865">
                  <c:v>6.23279</c:v>
                </c:pt>
                <c:pt idx="274866">
                  <c:v>6.23281</c:v>
                </c:pt>
                <c:pt idx="274867">
                  <c:v>6.23283</c:v>
                </c:pt>
                <c:pt idx="274868">
                  <c:v>6.23286</c:v>
                </c:pt>
                <c:pt idx="274869">
                  <c:v>6.23288</c:v>
                </c:pt>
                <c:pt idx="274870">
                  <c:v>6.2329</c:v>
                </c:pt>
                <c:pt idx="274871">
                  <c:v>6.23292</c:v>
                </c:pt>
                <c:pt idx="274872">
                  <c:v>6.23295</c:v>
                </c:pt>
                <c:pt idx="274873">
                  <c:v>6.23297</c:v>
                </c:pt>
                <c:pt idx="274874">
                  <c:v>6.23299</c:v>
                </c:pt>
                <c:pt idx="274875">
                  <c:v>6.23302</c:v>
                </c:pt>
                <c:pt idx="274876">
                  <c:v>6.23304</c:v>
                </c:pt>
                <c:pt idx="274877">
                  <c:v>6.23306</c:v>
                </c:pt>
                <c:pt idx="274878">
                  <c:v>6.23308</c:v>
                </c:pt>
                <c:pt idx="274879">
                  <c:v>6.23311</c:v>
                </c:pt>
                <c:pt idx="274880">
                  <c:v>6.23313</c:v>
                </c:pt>
                <c:pt idx="274881">
                  <c:v>6.23315</c:v>
                </c:pt>
                <c:pt idx="274882">
                  <c:v>6.23318</c:v>
                </c:pt>
                <c:pt idx="274883">
                  <c:v>6.2332</c:v>
                </c:pt>
                <c:pt idx="274884">
                  <c:v>6.23322</c:v>
                </c:pt>
                <c:pt idx="274885">
                  <c:v>6.23324</c:v>
                </c:pt>
                <c:pt idx="274886">
                  <c:v>6.23327</c:v>
                </c:pt>
                <c:pt idx="274887">
                  <c:v>6.23329</c:v>
                </c:pt>
                <c:pt idx="274888">
                  <c:v>6.23331</c:v>
                </c:pt>
                <c:pt idx="274889">
                  <c:v>6.23333</c:v>
                </c:pt>
                <c:pt idx="274890">
                  <c:v>6.23336</c:v>
                </c:pt>
                <c:pt idx="274891">
                  <c:v>6.23338</c:v>
                </c:pt>
                <c:pt idx="274892">
                  <c:v>6.2334</c:v>
                </c:pt>
                <c:pt idx="274893">
                  <c:v>6.23342</c:v>
                </c:pt>
                <c:pt idx="274894">
                  <c:v>6.23345</c:v>
                </c:pt>
                <c:pt idx="274895">
                  <c:v>6.23347</c:v>
                </c:pt>
                <c:pt idx="274896">
                  <c:v>6.23349</c:v>
                </c:pt>
                <c:pt idx="274897">
                  <c:v>6.23351</c:v>
                </c:pt>
                <c:pt idx="274898">
                  <c:v>6.23354</c:v>
                </c:pt>
                <c:pt idx="274899">
                  <c:v>6.23356</c:v>
                </c:pt>
                <c:pt idx="274900">
                  <c:v>6.23358</c:v>
                </c:pt>
                <c:pt idx="274901">
                  <c:v>6.2336</c:v>
                </c:pt>
                <c:pt idx="274902">
                  <c:v>6.23363</c:v>
                </c:pt>
                <c:pt idx="274903">
                  <c:v>6.23365</c:v>
                </c:pt>
                <c:pt idx="274904">
                  <c:v>6.23367</c:v>
                </c:pt>
                <c:pt idx="274905">
                  <c:v>6.2337</c:v>
                </c:pt>
                <c:pt idx="274906">
                  <c:v>6.23372</c:v>
                </c:pt>
                <c:pt idx="274907">
                  <c:v>6.23374</c:v>
                </c:pt>
                <c:pt idx="274908">
                  <c:v>6.23376</c:v>
                </c:pt>
                <c:pt idx="274909">
                  <c:v>6.23379</c:v>
                </c:pt>
                <c:pt idx="274910">
                  <c:v>6.23381</c:v>
                </c:pt>
                <c:pt idx="274911">
                  <c:v>6.23383</c:v>
                </c:pt>
                <c:pt idx="274912">
                  <c:v>6.23386</c:v>
                </c:pt>
                <c:pt idx="274913">
                  <c:v>6.23388</c:v>
                </c:pt>
                <c:pt idx="274914">
                  <c:v>6.2339</c:v>
                </c:pt>
                <c:pt idx="274915">
                  <c:v>6.23392</c:v>
                </c:pt>
                <c:pt idx="274916">
                  <c:v>6.23395</c:v>
                </c:pt>
                <c:pt idx="274917">
                  <c:v>6.23397</c:v>
                </c:pt>
                <c:pt idx="274918">
                  <c:v>6.23399</c:v>
                </c:pt>
                <c:pt idx="274919">
                  <c:v>6.23401</c:v>
                </c:pt>
                <c:pt idx="274920">
                  <c:v>6.23404</c:v>
                </c:pt>
                <c:pt idx="274921">
                  <c:v>6.23406</c:v>
                </c:pt>
                <c:pt idx="274922">
                  <c:v>6.23408</c:v>
                </c:pt>
                <c:pt idx="274923">
                  <c:v>6.2341</c:v>
                </c:pt>
                <c:pt idx="274924">
                  <c:v>6.23413</c:v>
                </c:pt>
                <c:pt idx="274925">
                  <c:v>6.23415</c:v>
                </c:pt>
                <c:pt idx="274926">
                  <c:v>6.23417</c:v>
                </c:pt>
                <c:pt idx="274927">
                  <c:v>6.23419</c:v>
                </c:pt>
                <c:pt idx="274928">
                  <c:v>6.23422</c:v>
                </c:pt>
                <c:pt idx="274929">
                  <c:v>6.23424</c:v>
                </c:pt>
                <c:pt idx="274930">
                  <c:v>6.23426</c:v>
                </c:pt>
                <c:pt idx="274931">
                  <c:v>6.23429</c:v>
                </c:pt>
                <c:pt idx="274932">
                  <c:v>6.23431</c:v>
                </c:pt>
                <c:pt idx="274933">
                  <c:v>6.23433</c:v>
                </c:pt>
                <c:pt idx="274934">
                  <c:v>6.23435</c:v>
                </c:pt>
                <c:pt idx="274935">
                  <c:v>6.23438</c:v>
                </c:pt>
                <c:pt idx="274936">
                  <c:v>6.2344</c:v>
                </c:pt>
                <c:pt idx="274937">
                  <c:v>6.23442</c:v>
                </c:pt>
                <c:pt idx="274938">
                  <c:v>6.23444</c:v>
                </c:pt>
                <c:pt idx="274939">
                  <c:v>6.23447</c:v>
                </c:pt>
                <c:pt idx="274940">
                  <c:v>6.23449</c:v>
                </c:pt>
                <c:pt idx="274941">
                  <c:v>6.23451</c:v>
                </c:pt>
                <c:pt idx="274942">
                  <c:v>6.23454</c:v>
                </c:pt>
                <c:pt idx="274943">
                  <c:v>6.23456</c:v>
                </c:pt>
                <c:pt idx="274944">
                  <c:v>6.23458</c:v>
                </c:pt>
                <c:pt idx="274945">
                  <c:v>6.2346</c:v>
                </c:pt>
                <c:pt idx="274946">
                  <c:v>6.23463</c:v>
                </c:pt>
                <c:pt idx="274947">
                  <c:v>6.23465</c:v>
                </c:pt>
                <c:pt idx="274948">
                  <c:v>6.23467</c:v>
                </c:pt>
                <c:pt idx="274949">
                  <c:v>6.23469</c:v>
                </c:pt>
                <c:pt idx="274950">
                  <c:v>6.23472</c:v>
                </c:pt>
                <c:pt idx="274951">
                  <c:v>6.23474</c:v>
                </c:pt>
                <c:pt idx="274952">
                  <c:v>6.23476</c:v>
                </c:pt>
                <c:pt idx="274953">
                  <c:v>6.23478</c:v>
                </c:pt>
                <c:pt idx="274954">
                  <c:v>6.23481</c:v>
                </c:pt>
                <c:pt idx="274955">
                  <c:v>6.23483</c:v>
                </c:pt>
                <c:pt idx="274956">
                  <c:v>6.23485</c:v>
                </c:pt>
                <c:pt idx="274957">
                  <c:v>6.23487</c:v>
                </c:pt>
                <c:pt idx="274958">
                  <c:v>6.2349</c:v>
                </c:pt>
                <c:pt idx="274959">
                  <c:v>6.23492</c:v>
                </c:pt>
                <c:pt idx="274960">
                  <c:v>6.23494</c:v>
                </c:pt>
                <c:pt idx="274961">
                  <c:v>6.23497</c:v>
                </c:pt>
                <c:pt idx="274962">
                  <c:v>6.23499</c:v>
                </c:pt>
                <c:pt idx="274963">
                  <c:v>6.23501</c:v>
                </c:pt>
                <c:pt idx="274964">
                  <c:v>6.23503</c:v>
                </c:pt>
                <c:pt idx="274965">
                  <c:v>6.23506</c:v>
                </c:pt>
                <c:pt idx="274966">
                  <c:v>6.23508</c:v>
                </c:pt>
                <c:pt idx="274967">
                  <c:v>6.2351</c:v>
                </c:pt>
                <c:pt idx="274968">
                  <c:v>6.23513</c:v>
                </c:pt>
                <c:pt idx="274969">
                  <c:v>6.23515</c:v>
                </c:pt>
                <c:pt idx="274970">
                  <c:v>6.23517</c:v>
                </c:pt>
                <c:pt idx="274971">
                  <c:v>6.23519</c:v>
                </c:pt>
                <c:pt idx="274972">
                  <c:v>6.23522</c:v>
                </c:pt>
                <c:pt idx="274973">
                  <c:v>6.23524</c:v>
                </c:pt>
                <c:pt idx="274974">
                  <c:v>6.23526</c:v>
                </c:pt>
                <c:pt idx="274975">
                  <c:v>6.23528</c:v>
                </c:pt>
                <c:pt idx="274976">
                  <c:v>6.23531</c:v>
                </c:pt>
                <c:pt idx="274977">
                  <c:v>6.23533</c:v>
                </c:pt>
                <c:pt idx="274978">
                  <c:v>6.23535</c:v>
                </c:pt>
                <c:pt idx="274979">
                  <c:v>6.23537</c:v>
                </c:pt>
                <c:pt idx="274980">
                  <c:v>6.2354</c:v>
                </c:pt>
                <c:pt idx="274981">
                  <c:v>6.23542</c:v>
                </c:pt>
                <c:pt idx="274982">
                  <c:v>6.23544</c:v>
                </c:pt>
                <c:pt idx="274983">
                  <c:v>6.23546</c:v>
                </c:pt>
                <c:pt idx="274984">
                  <c:v>6.23549</c:v>
                </c:pt>
                <c:pt idx="274985">
                  <c:v>6.23551</c:v>
                </c:pt>
                <c:pt idx="274986">
                  <c:v>6.23553</c:v>
                </c:pt>
                <c:pt idx="274987">
                  <c:v>6.23556</c:v>
                </c:pt>
                <c:pt idx="274988">
                  <c:v>6.23558</c:v>
                </c:pt>
                <c:pt idx="274989">
                  <c:v>6.2356</c:v>
                </c:pt>
                <c:pt idx="274990">
                  <c:v>6.23562</c:v>
                </c:pt>
                <c:pt idx="274991">
                  <c:v>6.23565</c:v>
                </c:pt>
                <c:pt idx="274992">
                  <c:v>6.23567</c:v>
                </c:pt>
                <c:pt idx="274993">
                  <c:v>6.23569</c:v>
                </c:pt>
                <c:pt idx="274994">
                  <c:v>6.23571</c:v>
                </c:pt>
                <c:pt idx="274995">
                  <c:v>6.23574</c:v>
                </c:pt>
                <c:pt idx="274996">
                  <c:v>6.23576</c:v>
                </c:pt>
                <c:pt idx="274997">
                  <c:v>6.23578</c:v>
                </c:pt>
                <c:pt idx="274998">
                  <c:v>6.23581</c:v>
                </c:pt>
                <c:pt idx="274999">
                  <c:v>6.23583</c:v>
                </c:pt>
                <c:pt idx="275000">
                  <c:v>6.23585</c:v>
                </c:pt>
                <c:pt idx="275001">
                  <c:v>6.23587</c:v>
                </c:pt>
                <c:pt idx="275002">
                  <c:v>6.2359</c:v>
                </c:pt>
                <c:pt idx="275003">
                  <c:v>6.23592</c:v>
                </c:pt>
                <c:pt idx="275004">
                  <c:v>6.23594</c:v>
                </c:pt>
                <c:pt idx="275005">
                  <c:v>6.23596</c:v>
                </c:pt>
                <c:pt idx="275006">
                  <c:v>6.23599</c:v>
                </c:pt>
                <c:pt idx="275007">
                  <c:v>6.23601</c:v>
                </c:pt>
                <c:pt idx="275008">
                  <c:v>6.23603</c:v>
                </c:pt>
                <c:pt idx="275009">
                  <c:v>6.23605</c:v>
                </c:pt>
                <c:pt idx="275010">
                  <c:v>6.23608</c:v>
                </c:pt>
                <c:pt idx="275011">
                  <c:v>6.2361</c:v>
                </c:pt>
                <c:pt idx="275012">
                  <c:v>6.23612</c:v>
                </c:pt>
                <c:pt idx="275013">
                  <c:v>6.23614</c:v>
                </c:pt>
                <c:pt idx="275014">
                  <c:v>6.23617</c:v>
                </c:pt>
                <c:pt idx="275015">
                  <c:v>6.23619</c:v>
                </c:pt>
                <c:pt idx="275016">
                  <c:v>6.23621</c:v>
                </c:pt>
                <c:pt idx="275017">
                  <c:v>6.23624</c:v>
                </c:pt>
                <c:pt idx="275018">
                  <c:v>6.23626</c:v>
                </c:pt>
                <c:pt idx="275019">
                  <c:v>6.23628</c:v>
                </c:pt>
                <c:pt idx="275020">
                  <c:v>6.2363</c:v>
                </c:pt>
                <c:pt idx="275021">
                  <c:v>6.23633</c:v>
                </c:pt>
                <c:pt idx="275022">
                  <c:v>6.23635</c:v>
                </c:pt>
                <c:pt idx="275023">
                  <c:v>6.23637</c:v>
                </c:pt>
                <c:pt idx="275024">
                  <c:v>6.23639</c:v>
                </c:pt>
                <c:pt idx="275025">
                  <c:v>6.23642</c:v>
                </c:pt>
                <c:pt idx="275026">
                  <c:v>6.23644</c:v>
                </c:pt>
                <c:pt idx="275027">
                  <c:v>6.23646</c:v>
                </c:pt>
                <c:pt idx="275028">
                  <c:v>6.23649</c:v>
                </c:pt>
                <c:pt idx="275029">
                  <c:v>6.23651</c:v>
                </c:pt>
                <c:pt idx="275030">
                  <c:v>6.23653</c:v>
                </c:pt>
                <c:pt idx="275031">
                  <c:v>6.23655</c:v>
                </c:pt>
                <c:pt idx="275032">
                  <c:v>6.23658</c:v>
                </c:pt>
                <c:pt idx="275033">
                  <c:v>6.2366</c:v>
                </c:pt>
                <c:pt idx="275034">
                  <c:v>6.23662</c:v>
                </c:pt>
                <c:pt idx="275035">
                  <c:v>6.23664</c:v>
                </c:pt>
                <c:pt idx="275036">
                  <c:v>6.23667</c:v>
                </c:pt>
                <c:pt idx="275037">
                  <c:v>6.23669</c:v>
                </c:pt>
                <c:pt idx="275038">
                  <c:v>6.23671</c:v>
                </c:pt>
                <c:pt idx="275039">
                  <c:v>6.23674</c:v>
                </c:pt>
                <c:pt idx="275040">
                  <c:v>6.23676</c:v>
                </c:pt>
                <c:pt idx="275041">
                  <c:v>6.23678</c:v>
                </c:pt>
                <c:pt idx="275042">
                  <c:v>6.2368</c:v>
                </c:pt>
                <c:pt idx="275043">
                  <c:v>6.23682</c:v>
                </c:pt>
                <c:pt idx="275044">
                  <c:v>6.23685</c:v>
                </c:pt>
                <c:pt idx="275045">
                  <c:v>6.23687</c:v>
                </c:pt>
                <c:pt idx="275046">
                  <c:v>6.23689</c:v>
                </c:pt>
                <c:pt idx="275047">
                  <c:v>6.23692</c:v>
                </c:pt>
                <c:pt idx="275048">
                  <c:v>6.23694</c:v>
                </c:pt>
                <c:pt idx="275049">
                  <c:v>6.23696</c:v>
                </c:pt>
                <c:pt idx="275050">
                  <c:v>6.23698</c:v>
                </c:pt>
                <c:pt idx="275051">
                  <c:v>6.23701</c:v>
                </c:pt>
                <c:pt idx="275052">
                  <c:v>6.23703</c:v>
                </c:pt>
                <c:pt idx="275053">
                  <c:v>6.23705</c:v>
                </c:pt>
                <c:pt idx="275054">
                  <c:v>6.23707</c:v>
                </c:pt>
                <c:pt idx="275055">
                  <c:v>6.2371</c:v>
                </c:pt>
                <c:pt idx="275056">
                  <c:v>6.23712</c:v>
                </c:pt>
                <c:pt idx="275057">
                  <c:v>6.23714</c:v>
                </c:pt>
                <c:pt idx="275058">
                  <c:v>6.23717</c:v>
                </c:pt>
                <c:pt idx="275059">
                  <c:v>6.23719</c:v>
                </c:pt>
                <c:pt idx="275060">
                  <c:v>6.23721</c:v>
                </c:pt>
                <c:pt idx="275061">
                  <c:v>6.23723</c:v>
                </c:pt>
                <c:pt idx="275062">
                  <c:v>6.23726</c:v>
                </c:pt>
                <c:pt idx="275063">
                  <c:v>6.23728</c:v>
                </c:pt>
                <c:pt idx="275064">
                  <c:v>6.2373</c:v>
                </c:pt>
                <c:pt idx="275065">
                  <c:v>6.23732</c:v>
                </c:pt>
                <c:pt idx="275066">
                  <c:v>6.23735</c:v>
                </c:pt>
                <c:pt idx="275067">
                  <c:v>6.23737</c:v>
                </c:pt>
                <c:pt idx="275068">
                  <c:v>6.23739</c:v>
                </c:pt>
                <c:pt idx="275069">
                  <c:v>6.23742</c:v>
                </c:pt>
                <c:pt idx="275070">
                  <c:v>6.23744</c:v>
                </c:pt>
                <c:pt idx="275071">
                  <c:v>6.23746</c:v>
                </c:pt>
                <c:pt idx="275072">
                  <c:v>6.23748</c:v>
                </c:pt>
                <c:pt idx="275073">
                  <c:v>6.23751</c:v>
                </c:pt>
                <c:pt idx="275074">
                  <c:v>6.23753</c:v>
                </c:pt>
                <c:pt idx="275075">
                  <c:v>6.23755</c:v>
                </c:pt>
                <c:pt idx="275076">
                  <c:v>6.23757</c:v>
                </c:pt>
                <c:pt idx="275077">
                  <c:v>6.2376</c:v>
                </c:pt>
                <c:pt idx="275078">
                  <c:v>6.23762</c:v>
                </c:pt>
                <c:pt idx="275079">
                  <c:v>6.23764</c:v>
                </c:pt>
                <c:pt idx="275080">
                  <c:v>6.23766</c:v>
                </c:pt>
                <c:pt idx="275081">
                  <c:v>6.23769</c:v>
                </c:pt>
                <c:pt idx="275082">
                  <c:v>6.23771</c:v>
                </c:pt>
                <c:pt idx="275083">
                  <c:v>6.23773</c:v>
                </c:pt>
                <c:pt idx="275084">
                  <c:v>6.23775</c:v>
                </c:pt>
                <c:pt idx="275085">
                  <c:v>6.23778</c:v>
                </c:pt>
                <c:pt idx="275086">
                  <c:v>6.2378</c:v>
                </c:pt>
                <c:pt idx="275087">
                  <c:v>6.23782</c:v>
                </c:pt>
                <c:pt idx="275088">
                  <c:v>6.23785</c:v>
                </c:pt>
                <c:pt idx="275089">
                  <c:v>6.23787</c:v>
                </c:pt>
                <c:pt idx="275090">
                  <c:v>6.23789</c:v>
                </c:pt>
                <c:pt idx="275091">
                  <c:v>6.23791</c:v>
                </c:pt>
                <c:pt idx="275092">
                  <c:v>6.23794</c:v>
                </c:pt>
                <c:pt idx="275093">
                  <c:v>6.23796</c:v>
                </c:pt>
                <c:pt idx="275094">
                  <c:v>6.23798</c:v>
                </c:pt>
                <c:pt idx="275095">
                  <c:v>6.23801</c:v>
                </c:pt>
                <c:pt idx="275096">
                  <c:v>6.23803</c:v>
                </c:pt>
                <c:pt idx="275097">
                  <c:v>6.23805</c:v>
                </c:pt>
                <c:pt idx="275098">
                  <c:v>6.23807</c:v>
                </c:pt>
                <c:pt idx="275099">
                  <c:v>6.2381</c:v>
                </c:pt>
                <c:pt idx="275100">
                  <c:v>6.23812</c:v>
                </c:pt>
                <c:pt idx="275101">
                  <c:v>6.23814</c:v>
                </c:pt>
                <c:pt idx="275102">
                  <c:v>6.23816</c:v>
                </c:pt>
                <c:pt idx="275103">
                  <c:v>6.23819</c:v>
                </c:pt>
                <c:pt idx="275104">
                  <c:v>6.23821</c:v>
                </c:pt>
                <c:pt idx="275105">
                  <c:v>6.23823</c:v>
                </c:pt>
                <c:pt idx="275106">
                  <c:v>6.23825</c:v>
                </c:pt>
                <c:pt idx="275107">
                  <c:v>6.23828</c:v>
                </c:pt>
                <c:pt idx="275108">
                  <c:v>6.2383</c:v>
                </c:pt>
                <c:pt idx="275109">
                  <c:v>6.23832</c:v>
                </c:pt>
                <c:pt idx="275110">
                  <c:v>6.23834</c:v>
                </c:pt>
                <c:pt idx="275111">
                  <c:v>6.23837</c:v>
                </c:pt>
                <c:pt idx="275112">
                  <c:v>6.23839</c:v>
                </c:pt>
                <c:pt idx="275113">
                  <c:v>6.23841</c:v>
                </c:pt>
                <c:pt idx="275114">
                  <c:v>6.23843</c:v>
                </c:pt>
                <c:pt idx="275115">
                  <c:v>6.23846</c:v>
                </c:pt>
                <c:pt idx="275116">
                  <c:v>6.23848</c:v>
                </c:pt>
                <c:pt idx="275117">
                  <c:v>6.2385</c:v>
                </c:pt>
                <c:pt idx="275118">
                  <c:v>6.23853</c:v>
                </c:pt>
                <c:pt idx="275119">
                  <c:v>6.23855</c:v>
                </c:pt>
                <c:pt idx="275120">
                  <c:v>6.23857</c:v>
                </c:pt>
                <c:pt idx="275121">
                  <c:v>6.23859</c:v>
                </c:pt>
                <c:pt idx="275122">
                  <c:v>6.23862</c:v>
                </c:pt>
                <c:pt idx="275123">
                  <c:v>6.23864</c:v>
                </c:pt>
                <c:pt idx="275124">
                  <c:v>6.23866</c:v>
                </c:pt>
                <c:pt idx="275125">
                  <c:v>6.23869</c:v>
                </c:pt>
                <c:pt idx="275126">
                  <c:v>6.23871</c:v>
                </c:pt>
                <c:pt idx="275127">
                  <c:v>6.23873</c:v>
                </c:pt>
                <c:pt idx="275128">
                  <c:v>6.23875</c:v>
                </c:pt>
                <c:pt idx="275129">
                  <c:v>6.23878</c:v>
                </c:pt>
                <c:pt idx="275130">
                  <c:v>6.2388</c:v>
                </c:pt>
                <c:pt idx="275131">
                  <c:v>6.23882</c:v>
                </c:pt>
                <c:pt idx="275132">
                  <c:v>6.23884</c:v>
                </c:pt>
                <c:pt idx="275133">
                  <c:v>6.23887</c:v>
                </c:pt>
                <c:pt idx="275134">
                  <c:v>6.23889</c:v>
                </c:pt>
                <c:pt idx="275135">
                  <c:v>6.23891</c:v>
                </c:pt>
                <c:pt idx="275136">
                  <c:v>6.23893</c:v>
                </c:pt>
                <c:pt idx="275137">
                  <c:v>6.23896</c:v>
                </c:pt>
                <c:pt idx="275138">
                  <c:v>6.23898</c:v>
                </c:pt>
                <c:pt idx="275139">
                  <c:v>6.239</c:v>
                </c:pt>
                <c:pt idx="275140">
                  <c:v>6.23902</c:v>
                </c:pt>
                <c:pt idx="275141">
                  <c:v>6.23905</c:v>
                </c:pt>
                <c:pt idx="275142">
                  <c:v>6.23907</c:v>
                </c:pt>
                <c:pt idx="275143">
                  <c:v>6.23909</c:v>
                </c:pt>
                <c:pt idx="275144">
                  <c:v>6.23912</c:v>
                </c:pt>
                <c:pt idx="275145">
                  <c:v>6.23914</c:v>
                </c:pt>
                <c:pt idx="275146">
                  <c:v>6.23916</c:v>
                </c:pt>
                <c:pt idx="275147">
                  <c:v>6.23918</c:v>
                </c:pt>
                <c:pt idx="275148">
                  <c:v>6.23921</c:v>
                </c:pt>
                <c:pt idx="275149">
                  <c:v>6.23923</c:v>
                </c:pt>
                <c:pt idx="275150">
                  <c:v>6.23925</c:v>
                </c:pt>
                <c:pt idx="275151">
                  <c:v>6.23927</c:v>
                </c:pt>
                <c:pt idx="275152">
                  <c:v>6.2393</c:v>
                </c:pt>
                <c:pt idx="275153">
                  <c:v>6.23932</c:v>
                </c:pt>
                <c:pt idx="275154">
                  <c:v>6.23934</c:v>
                </c:pt>
                <c:pt idx="275155">
                  <c:v>6.23937</c:v>
                </c:pt>
                <c:pt idx="275156">
                  <c:v>6.23939</c:v>
                </c:pt>
                <c:pt idx="275157">
                  <c:v>6.23941</c:v>
                </c:pt>
                <c:pt idx="275158">
                  <c:v>6.23943</c:v>
                </c:pt>
                <c:pt idx="275159">
                  <c:v>6.23946</c:v>
                </c:pt>
                <c:pt idx="275160">
                  <c:v>6.23948</c:v>
                </c:pt>
                <c:pt idx="275161">
                  <c:v>6.2395</c:v>
                </c:pt>
                <c:pt idx="275162">
                  <c:v>6.23952</c:v>
                </c:pt>
                <c:pt idx="275163">
                  <c:v>6.23955</c:v>
                </c:pt>
                <c:pt idx="275164">
                  <c:v>6.23957</c:v>
                </c:pt>
                <c:pt idx="275165">
                  <c:v>6.23959</c:v>
                </c:pt>
                <c:pt idx="275166">
                  <c:v>6.23961</c:v>
                </c:pt>
                <c:pt idx="275167">
                  <c:v>6.23964</c:v>
                </c:pt>
                <c:pt idx="275168">
                  <c:v>6.23966</c:v>
                </c:pt>
                <c:pt idx="275169">
                  <c:v>6.23968</c:v>
                </c:pt>
                <c:pt idx="275170">
                  <c:v>6.2397</c:v>
                </c:pt>
                <c:pt idx="275171">
                  <c:v>6.23973</c:v>
                </c:pt>
                <c:pt idx="275172">
                  <c:v>6.23975</c:v>
                </c:pt>
                <c:pt idx="275173">
                  <c:v>6.23977</c:v>
                </c:pt>
                <c:pt idx="275174">
                  <c:v>6.2398</c:v>
                </c:pt>
                <c:pt idx="275175">
                  <c:v>6.23982</c:v>
                </c:pt>
                <c:pt idx="275176">
                  <c:v>6.23984</c:v>
                </c:pt>
                <c:pt idx="275177">
                  <c:v>6.23986</c:v>
                </c:pt>
                <c:pt idx="275178">
                  <c:v>6.23989</c:v>
                </c:pt>
                <c:pt idx="275179">
                  <c:v>6.23991</c:v>
                </c:pt>
                <c:pt idx="275180">
                  <c:v>6.23993</c:v>
                </c:pt>
                <c:pt idx="275181">
                  <c:v>6.23996</c:v>
                </c:pt>
                <c:pt idx="275182">
                  <c:v>6.23998</c:v>
                </c:pt>
                <c:pt idx="275183">
                  <c:v>6.24</c:v>
                </c:pt>
                <c:pt idx="275184">
                  <c:v>6.24002</c:v>
                </c:pt>
                <c:pt idx="275185">
                  <c:v>6.24005</c:v>
                </c:pt>
                <c:pt idx="275186">
                  <c:v>6.24007</c:v>
                </c:pt>
                <c:pt idx="275187">
                  <c:v>6.24009</c:v>
                </c:pt>
                <c:pt idx="275188">
                  <c:v>6.24011</c:v>
                </c:pt>
                <c:pt idx="275189">
                  <c:v>6.24014</c:v>
                </c:pt>
                <c:pt idx="275190">
                  <c:v>6.24016</c:v>
                </c:pt>
                <c:pt idx="275191">
                  <c:v>6.24018</c:v>
                </c:pt>
                <c:pt idx="275192">
                  <c:v>6.2402</c:v>
                </c:pt>
                <c:pt idx="275193">
                  <c:v>6.24023</c:v>
                </c:pt>
                <c:pt idx="275194">
                  <c:v>6.24025</c:v>
                </c:pt>
                <c:pt idx="275195">
                  <c:v>6.24027</c:v>
                </c:pt>
                <c:pt idx="275196">
                  <c:v>6.24029</c:v>
                </c:pt>
                <c:pt idx="275197">
                  <c:v>6.24032</c:v>
                </c:pt>
                <c:pt idx="275198">
                  <c:v>6.24034</c:v>
                </c:pt>
                <c:pt idx="275199">
                  <c:v>6.24036</c:v>
                </c:pt>
                <c:pt idx="275200">
                  <c:v>6.24038</c:v>
                </c:pt>
                <c:pt idx="275201">
                  <c:v>6.24041</c:v>
                </c:pt>
                <c:pt idx="275202">
                  <c:v>6.24043</c:v>
                </c:pt>
                <c:pt idx="275203">
                  <c:v>6.24045</c:v>
                </c:pt>
                <c:pt idx="275204">
                  <c:v>6.24048</c:v>
                </c:pt>
                <c:pt idx="275205">
                  <c:v>6.2405</c:v>
                </c:pt>
                <c:pt idx="275206">
                  <c:v>6.24052</c:v>
                </c:pt>
                <c:pt idx="275207">
                  <c:v>6.24054</c:v>
                </c:pt>
                <c:pt idx="275208">
                  <c:v>6.24057</c:v>
                </c:pt>
                <c:pt idx="275209">
                  <c:v>6.24059</c:v>
                </c:pt>
                <c:pt idx="275210">
                  <c:v>6.24061</c:v>
                </c:pt>
                <c:pt idx="275211">
                  <c:v>6.24064</c:v>
                </c:pt>
                <c:pt idx="275212">
                  <c:v>6.24066</c:v>
                </c:pt>
                <c:pt idx="275213">
                  <c:v>6.24068</c:v>
                </c:pt>
                <c:pt idx="275214">
                  <c:v>6.2407</c:v>
                </c:pt>
                <c:pt idx="275215">
                  <c:v>6.24073</c:v>
                </c:pt>
                <c:pt idx="275216">
                  <c:v>6.24075</c:v>
                </c:pt>
                <c:pt idx="275217">
                  <c:v>6.24077</c:v>
                </c:pt>
                <c:pt idx="275218">
                  <c:v>6.24079</c:v>
                </c:pt>
                <c:pt idx="275219">
                  <c:v>6.24082</c:v>
                </c:pt>
                <c:pt idx="275220">
                  <c:v>6.24084</c:v>
                </c:pt>
                <c:pt idx="275221">
                  <c:v>6.24086</c:v>
                </c:pt>
                <c:pt idx="275222">
                  <c:v>6.24088</c:v>
                </c:pt>
                <c:pt idx="275223">
                  <c:v>6.24091</c:v>
                </c:pt>
                <c:pt idx="275224">
                  <c:v>6.24093</c:v>
                </c:pt>
                <c:pt idx="275225">
                  <c:v>6.24095</c:v>
                </c:pt>
                <c:pt idx="275226">
                  <c:v>6.24097</c:v>
                </c:pt>
                <c:pt idx="275227">
                  <c:v>6.241</c:v>
                </c:pt>
                <c:pt idx="275228">
                  <c:v>6.24102</c:v>
                </c:pt>
                <c:pt idx="275229">
                  <c:v>6.24104</c:v>
                </c:pt>
                <c:pt idx="275230">
                  <c:v>6.24107</c:v>
                </c:pt>
                <c:pt idx="275231">
                  <c:v>6.24109</c:v>
                </c:pt>
                <c:pt idx="275232">
                  <c:v>6.24111</c:v>
                </c:pt>
                <c:pt idx="275233">
                  <c:v>6.24113</c:v>
                </c:pt>
                <c:pt idx="275234">
                  <c:v>6.24116</c:v>
                </c:pt>
                <c:pt idx="275235">
                  <c:v>6.24118</c:v>
                </c:pt>
                <c:pt idx="275236">
                  <c:v>6.2412</c:v>
                </c:pt>
                <c:pt idx="275237">
                  <c:v>6.24122</c:v>
                </c:pt>
                <c:pt idx="275238">
                  <c:v>6.24125</c:v>
                </c:pt>
                <c:pt idx="275239">
                  <c:v>6.24127</c:v>
                </c:pt>
                <c:pt idx="275240">
                  <c:v>6.24129</c:v>
                </c:pt>
                <c:pt idx="275241">
                  <c:v>6.24132</c:v>
                </c:pt>
                <c:pt idx="275242">
                  <c:v>6.24134</c:v>
                </c:pt>
                <c:pt idx="275243">
                  <c:v>6.24136</c:v>
                </c:pt>
                <c:pt idx="275244">
                  <c:v>6.24138</c:v>
                </c:pt>
                <c:pt idx="275245">
                  <c:v>6.24141</c:v>
                </c:pt>
                <c:pt idx="275246">
                  <c:v>6.24143</c:v>
                </c:pt>
                <c:pt idx="275247">
                  <c:v>6.24145</c:v>
                </c:pt>
                <c:pt idx="275248">
                  <c:v>6.24147</c:v>
                </c:pt>
                <c:pt idx="275249">
                  <c:v>6.2415</c:v>
                </c:pt>
                <c:pt idx="275250">
                  <c:v>6.24152</c:v>
                </c:pt>
                <c:pt idx="275251">
                  <c:v>6.24154</c:v>
                </c:pt>
                <c:pt idx="275252">
                  <c:v>6.24156</c:v>
                </c:pt>
                <c:pt idx="275253">
                  <c:v>6.24159</c:v>
                </c:pt>
                <c:pt idx="275254">
                  <c:v>6.24161</c:v>
                </c:pt>
                <c:pt idx="275255">
                  <c:v>6.24163</c:v>
                </c:pt>
                <c:pt idx="275256">
                  <c:v>6.24165</c:v>
                </c:pt>
                <c:pt idx="275257">
                  <c:v>6.24168</c:v>
                </c:pt>
                <c:pt idx="275258">
                  <c:v>6.2417</c:v>
                </c:pt>
                <c:pt idx="275259">
                  <c:v>6.24172</c:v>
                </c:pt>
                <c:pt idx="275260">
                  <c:v>6.24175</c:v>
                </c:pt>
                <c:pt idx="275261">
                  <c:v>6.24177</c:v>
                </c:pt>
                <c:pt idx="275262">
                  <c:v>6.24179</c:v>
                </c:pt>
                <c:pt idx="275263">
                  <c:v>6.24181</c:v>
                </c:pt>
                <c:pt idx="275264">
                  <c:v>6.24184</c:v>
                </c:pt>
                <c:pt idx="275265">
                  <c:v>6.24186</c:v>
                </c:pt>
                <c:pt idx="275266">
                  <c:v>6.24188</c:v>
                </c:pt>
                <c:pt idx="275267">
                  <c:v>6.24191</c:v>
                </c:pt>
                <c:pt idx="275268">
                  <c:v>6.24193</c:v>
                </c:pt>
                <c:pt idx="275269">
                  <c:v>6.24195</c:v>
                </c:pt>
                <c:pt idx="275270">
                  <c:v>6.24197</c:v>
                </c:pt>
                <c:pt idx="275271">
                  <c:v>6.242</c:v>
                </c:pt>
                <c:pt idx="275272">
                  <c:v>6.24202</c:v>
                </c:pt>
                <c:pt idx="275273">
                  <c:v>6.24204</c:v>
                </c:pt>
                <c:pt idx="275274">
                  <c:v>6.24206</c:v>
                </c:pt>
                <c:pt idx="275275">
                  <c:v>6.24209</c:v>
                </c:pt>
                <c:pt idx="275276">
                  <c:v>6.24211</c:v>
                </c:pt>
                <c:pt idx="275277">
                  <c:v>6.24213</c:v>
                </c:pt>
                <c:pt idx="275278">
                  <c:v>6.24215</c:v>
                </c:pt>
                <c:pt idx="275279">
                  <c:v>6.24218</c:v>
                </c:pt>
                <c:pt idx="275280">
                  <c:v>6.2422</c:v>
                </c:pt>
                <c:pt idx="275281">
                  <c:v>6.24222</c:v>
                </c:pt>
                <c:pt idx="275282">
                  <c:v>6.24224</c:v>
                </c:pt>
                <c:pt idx="275283">
                  <c:v>6.24227</c:v>
                </c:pt>
                <c:pt idx="275284">
                  <c:v>6.24229</c:v>
                </c:pt>
                <c:pt idx="275285">
                  <c:v>6.24231</c:v>
                </c:pt>
                <c:pt idx="275286">
                  <c:v>6.24234</c:v>
                </c:pt>
                <c:pt idx="275287">
                  <c:v>6.24236</c:v>
                </c:pt>
                <c:pt idx="275288">
                  <c:v>6.24238</c:v>
                </c:pt>
                <c:pt idx="275289">
                  <c:v>6.2424</c:v>
                </c:pt>
                <c:pt idx="275290">
                  <c:v>6.24243</c:v>
                </c:pt>
                <c:pt idx="275291">
                  <c:v>6.24245</c:v>
                </c:pt>
                <c:pt idx="275292">
                  <c:v>6.24247</c:v>
                </c:pt>
                <c:pt idx="275293">
                  <c:v>6.24249</c:v>
                </c:pt>
                <c:pt idx="275294">
                  <c:v>6.24252</c:v>
                </c:pt>
                <c:pt idx="275295">
                  <c:v>6.24254</c:v>
                </c:pt>
                <c:pt idx="275296">
                  <c:v>6.24256</c:v>
                </c:pt>
                <c:pt idx="275297">
                  <c:v>6.24259</c:v>
                </c:pt>
                <c:pt idx="275298">
                  <c:v>6.24261</c:v>
                </c:pt>
                <c:pt idx="275299">
                  <c:v>6.24263</c:v>
                </c:pt>
                <c:pt idx="275300">
                  <c:v>6.24265</c:v>
                </c:pt>
                <c:pt idx="275301">
                  <c:v>6.24268</c:v>
                </c:pt>
                <c:pt idx="275302">
                  <c:v>6.2427</c:v>
                </c:pt>
                <c:pt idx="275303">
                  <c:v>6.24272</c:v>
                </c:pt>
                <c:pt idx="275304">
                  <c:v>6.24274</c:v>
                </c:pt>
                <c:pt idx="275305">
                  <c:v>6.24277</c:v>
                </c:pt>
                <c:pt idx="275306">
                  <c:v>6.24279</c:v>
                </c:pt>
                <c:pt idx="275307">
                  <c:v>6.24281</c:v>
                </c:pt>
                <c:pt idx="275308">
                  <c:v>6.24283</c:v>
                </c:pt>
                <c:pt idx="275309">
                  <c:v>6.24286</c:v>
                </c:pt>
                <c:pt idx="275310">
                  <c:v>6.24288</c:v>
                </c:pt>
                <c:pt idx="275311">
                  <c:v>6.2429</c:v>
                </c:pt>
                <c:pt idx="275312">
                  <c:v>6.24292</c:v>
                </c:pt>
                <c:pt idx="275313">
                  <c:v>6.24295</c:v>
                </c:pt>
                <c:pt idx="275314">
                  <c:v>6.24297</c:v>
                </c:pt>
                <c:pt idx="275315">
                  <c:v>6.24299</c:v>
                </c:pt>
                <c:pt idx="275316">
                  <c:v>6.24302</c:v>
                </c:pt>
                <c:pt idx="275317">
                  <c:v>6.24304</c:v>
                </c:pt>
                <c:pt idx="275318">
                  <c:v>6.24306</c:v>
                </c:pt>
                <c:pt idx="275319">
                  <c:v>6.24308</c:v>
                </c:pt>
                <c:pt idx="275320">
                  <c:v>6.24311</c:v>
                </c:pt>
                <c:pt idx="275321">
                  <c:v>6.24313</c:v>
                </c:pt>
                <c:pt idx="275322">
                  <c:v>6.24315</c:v>
                </c:pt>
                <c:pt idx="275323">
                  <c:v>6.24317</c:v>
                </c:pt>
                <c:pt idx="275324">
                  <c:v>6.2432</c:v>
                </c:pt>
                <c:pt idx="275325">
                  <c:v>6.24322</c:v>
                </c:pt>
                <c:pt idx="275326">
                  <c:v>6.24324</c:v>
                </c:pt>
                <c:pt idx="275327">
                  <c:v>6.24327</c:v>
                </c:pt>
                <c:pt idx="275328">
                  <c:v>6.24329</c:v>
                </c:pt>
                <c:pt idx="275329">
                  <c:v>6.24331</c:v>
                </c:pt>
                <c:pt idx="275330">
                  <c:v>6.24333</c:v>
                </c:pt>
                <c:pt idx="275331">
                  <c:v>6.24336</c:v>
                </c:pt>
                <c:pt idx="275332">
                  <c:v>6.24338</c:v>
                </c:pt>
                <c:pt idx="275333">
                  <c:v>6.2434</c:v>
                </c:pt>
                <c:pt idx="275334">
                  <c:v>6.24342</c:v>
                </c:pt>
                <c:pt idx="275335">
                  <c:v>6.24345</c:v>
                </c:pt>
                <c:pt idx="275336">
                  <c:v>6.24347</c:v>
                </c:pt>
                <c:pt idx="275337">
                  <c:v>6.24349</c:v>
                </c:pt>
                <c:pt idx="275338">
                  <c:v>6.24352</c:v>
                </c:pt>
                <c:pt idx="275339">
                  <c:v>6.24354</c:v>
                </c:pt>
                <c:pt idx="275340">
                  <c:v>6.24356</c:v>
                </c:pt>
                <c:pt idx="275341">
                  <c:v>6.24358</c:v>
                </c:pt>
                <c:pt idx="275342">
                  <c:v>6.2436</c:v>
                </c:pt>
                <c:pt idx="275343">
                  <c:v>6.24363</c:v>
                </c:pt>
                <c:pt idx="275344">
                  <c:v>6.24365</c:v>
                </c:pt>
                <c:pt idx="275345">
                  <c:v>6.24367</c:v>
                </c:pt>
                <c:pt idx="275346">
                  <c:v>6.2437</c:v>
                </c:pt>
                <c:pt idx="275347">
                  <c:v>6.24372</c:v>
                </c:pt>
                <c:pt idx="275348">
                  <c:v>6.24374</c:v>
                </c:pt>
                <c:pt idx="275349">
                  <c:v>6.24376</c:v>
                </c:pt>
                <c:pt idx="275350">
                  <c:v>6.24379</c:v>
                </c:pt>
                <c:pt idx="275351">
                  <c:v>6.24381</c:v>
                </c:pt>
                <c:pt idx="275352">
                  <c:v>6.24383</c:v>
                </c:pt>
                <c:pt idx="275353">
                  <c:v>6.24385</c:v>
                </c:pt>
                <c:pt idx="275354">
                  <c:v>6.24388</c:v>
                </c:pt>
                <c:pt idx="275355">
                  <c:v>6.2439</c:v>
                </c:pt>
                <c:pt idx="275356">
                  <c:v>6.24392</c:v>
                </c:pt>
                <c:pt idx="275357">
                  <c:v>6.24395</c:v>
                </c:pt>
                <c:pt idx="275358">
                  <c:v>6.24397</c:v>
                </c:pt>
                <c:pt idx="275359">
                  <c:v>6.24399</c:v>
                </c:pt>
                <c:pt idx="275360">
                  <c:v>6.24401</c:v>
                </c:pt>
                <c:pt idx="275361">
                  <c:v>6.24404</c:v>
                </c:pt>
                <c:pt idx="275362">
                  <c:v>6.24406</c:v>
                </c:pt>
                <c:pt idx="275363">
                  <c:v>6.24408</c:v>
                </c:pt>
                <c:pt idx="275364">
                  <c:v>6.2441</c:v>
                </c:pt>
                <c:pt idx="275365">
                  <c:v>6.24413</c:v>
                </c:pt>
                <c:pt idx="275366">
                  <c:v>6.24415</c:v>
                </c:pt>
                <c:pt idx="275367">
                  <c:v>6.24417</c:v>
                </c:pt>
                <c:pt idx="275368">
                  <c:v>6.2442</c:v>
                </c:pt>
                <c:pt idx="275369">
                  <c:v>6.24422</c:v>
                </c:pt>
                <c:pt idx="275370">
                  <c:v>6.24424</c:v>
                </c:pt>
                <c:pt idx="275371">
                  <c:v>6.24426</c:v>
                </c:pt>
                <c:pt idx="275372">
                  <c:v>6.24429</c:v>
                </c:pt>
                <c:pt idx="275373">
                  <c:v>6.24431</c:v>
                </c:pt>
                <c:pt idx="275374">
                  <c:v>6.24433</c:v>
                </c:pt>
                <c:pt idx="275375">
                  <c:v>6.24435</c:v>
                </c:pt>
                <c:pt idx="275376">
                  <c:v>6.24438</c:v>
                </c:pt>
                <c:pt idx="275377">
                  <c:v>6.2444</c:v>
                </c:pt>
                <c:pt idx="275378">
                  <c:v>6.24442</c:v>
                </c:pt>
                <c:pt idx="275379">
                  <c:v>6.24444</c:v>
                </c:pt>
                <c:pt idx="275380">
                  <c:v>6.24447</c:v>
                </c:pt>
                <c:pt idx="275381">
                  <c:v>6.24449</c:v>
                </c:pt>
                <c:pt idx="275382">
                  <c:v>6.24451</c:v>
                </c:pt>
                <c:pt idx="275383">
                  <c:v>6.24453</c:v>
                </c:pt>
                <c:pt idx="275384">
                  <c:v>6.24456</c:v>
                </c:pt>
                <c:pt idx="275385">
                  <c:v>6.24458</c:v>
                </c:pt>
                <c:pt idx="275386">
                  <c:v>6.2446</c:v>
                </c:pt>
                <c:pt idx="275387">
                  <c:v>6.24463</c:v>
                </c:pt>
                <c:pt idx="275388">
                  <c:v>6.24465</c:v>
                </c:pt>
                <c:pt idx="275389">
                  <c:v>6.24467</c:v>
                </c:pt>
                <c:pt idx="275390">
                  <c:v>6.24469</c:v>
                </c:pt>
                <c:pt idx="275391">
                  <c:v>6.24472</c:v>
                </c:pt>
                <c:pt idx="275392">
                  <c:v>6.24474</c:v>
                </c:pt>
                <c:pt idx="275393">
                  <c:v>6.24476</c:v>
                </c:pt>
                <c:pt idx="275394">
                  <c:v>6.24479</c:v>
                </c:pt>
                <c:pt idx="275395">
                  <c:v>6.24481</c:v>
                </c:pt>
                <c:pt idx="275396">
                  <c:v>6.24483</c:v>
                </c:pt>
                <c:pt idx="275397">
                  <c:v>6.24485</c:v>
                </c:pt>
                <c:pt idx="275398">
                  <c:v>6.24488</c:v>
                </c:pt>
                <c:pt idx="275399">
                  <c:v>6.2449</c:v>
                </c:pt>
                <c:pt idx="275400">
                  <c:v>6.24492</c:v>
                </c:pt>
                <c:pt idx="275401">
                  <c:v>6.24494</c:v>
                </c:pt>
                <c:pt idx="275402">
                  <c:v>6.24497</c:v>
                </c:pt>
                <c:pt idx="275403">
                  <c:v>6.24499</c:v>
                </c:pt>
                <c:pt idx="275404">
                  <c:v>6.24501</c:v>
                </c:pt>
                <c:pt idx="275405">
                  <c:v>6.24503</c:v>
                </c:pt>
                <c:pt idx="275406">
                  <c:v>6.24506</c:v>
                </c:pt>
                <c:pt idx="275407">
                  <c:v>6.24508</c:v>
                </c:pt>
                <c:pt idx="275408">
                  <c:v>6.2451</c:v>
                </c:pt>
                <c:pt idx="275409">
                  <c:v>6.24512</c:v>
                </c:pt>
                <c:pt idx="275410">
                  <c:v>6.24515</c:v>
                </c:pt>
                <c:pt idx="275411">
                  <c:v>6.24517</c:v>
                </c:pt>
                <c:pt idx="275412">
                  <c:v>6.24519</c:v>
                </c:pt>
                <c:pt idx="275413">
                  <c:v>6.24521</c:v>
                </c:pt>
                <c:pt idx="275414">
                  <c:v>6.24524</c:v>
                </c:pt>
                <c:pt idx="275415">
                  <c:v>6.24526</c:v>
                </c:pt>
                <c:pt idx="275416">
                  <c:v>6.24528</c:v>
                </c:pt>
                <c:pt idx="275417">
                  <c:v>6.24531</c:v>
                </c:pt>
                <c:pt idx="275418">
                  <c:v>6.24533</c:v>
                </c:pt>
                <c:pt idx="275419">
                  <c:v>6.24535</c:v>
                </c:pt>
                <c:pt idx="275420">
                  <c:v>6.24537</c:v>
                </c:pt>
                <c:pt idx="275421">
                  <c:v>6.2454</c:v>
                </c:pt>
                <c:pt idx="275422">
                  <c:v>6.24542</c:v>
                </c:pt>
                <c:pt idx="275423">
                  <c:v>6.24544</c:v>
                </c:pt>
                <c:pt idx="275424">
                  <c:v>6.24547</c:v>
                </c:pt>
                <c:pt idx="275425">
                  <c:v>6.24549</c:v>
                </c:pt>
                <c:pt idx="275426">
                  <c:v>6.24551</c:v>
                </c:pt>
                <c:pt idx="275427">
                  <c:v>6.24553</c:v>
                </c:pt>
                <c:pt idx="275428">
                  <c:v>6.24556</c:v>
                </c:pt>
                <c:pt idx="275429">
                  <c:v>6.24558</c:v>
                </c:pt>
                <c:pt idx="275430">
                  <c:v>6.2456</c:v>
                </c:pt>
                <c:pt idx="275431">
                  <c:v>6.24562</c:v>
                </c:pt>
                <c:pt idx="275432">
                  <c:v>6.24565</c:v>
                </c:pt>
                <c:pt idx="275433">
                  <c:v>6.24567</c:v>
                </c:pt>
                <c:pt idx="275434">
                  <c:v>6.24569</c:v>
                </c:pt>
                <c:pt idx="275435">
                  <c:v>6.24571</c:v>
                </c:pt>
                <c:pt idx="275436">
                  <c:v>6.24574</c:v>
                </c:pt>
                <c:pt idx="275437">
                  <c:v>6.24576</c:v>
                </c:pt>
                <c:pt idx="275438">
                  <c:v>6.24578</c:v>
                </c:pt>
                <c:pt idx="275439">
                  <c:v>6.2458</c:v>
                </c:pt>
                <c:pt idx="275440">
                  <c:v>6.24583</c:v>
                </c:pt>
                <c:pt idx="275441">
                  <c:v>6.24585</c:v>
                </c:pt>
                <c:pt idx="275442">
                  <c:v>6.24587</c:v>
                </c:pt>
                <c:pt idx="275443">
                  <c:v>6.2459</c:v>
                </c:pt>
                <c:pt idx="275444">
                  <c:v>6.24592</c:v>
                </c:pt>
                <c:pt idx="275445">
                  <c:v>6.24594</c:v>
                </c:pt>
                <c:pt idx="275446">
                  <c:v>6.24596</c:v>
                </c:pt>
                <c:pt idx="275447">
                  <c:v>6.24599</c:v>
                </c:pt>
                <c:pt idx="275448">
                  <c:v>6.24601</c:v>
                </c:pt>
                <c:pt idx="275449">
                  <c:v>6.24603</c:v>
                </c:pt>
                <c:pt idx="275450">
                  <c:v>6.24605</c:v>
                </c:pt>
                <c:pt idx="275451">
                  <c:v>6.24608</c:v>
                </c:pt>
                <c:pt idx="275452">
                  <c:v>6.2461</c:v>
                </c:pt>
                <c:pt idx="275453">
                  <c:v>6.24612</c:v>
                </c:pt>
                <c:pt idx="275454">
                  <c:v>6.24615</c:v>
                </c:pt>
                <c:pt idx="275455">
                  <c:v>6.24617</c:v>
                </c:pt>
                <c:pt idx="275456">
                  <c:v>6.24619</c:v>
                </c:pt>
                <c:pt idx="275457">
                  <c:v>6.24621</c:v>
                </c:pt>
                <c:pt idx="275458">
                  <c:v>6.24624</c:v>
                </c:pt>
                <c:pt idx="275459">
                  <c:v>6.24626</c:v>
                </c:pt>
                <c:pt idx="275460">
                  <c:v>6.24628</c:v>
                </c:pt>
                <c:pt idx="275461">
                  <c:v>6.2463</c:v>
                </c:pt>
                <c:pt idx="275462">
                  <c:v>6.24633</c:v>
                </c:pt>
                <c:pt idx="275463">
                  <c:v>6.24635</c:v>
                </c:pt>
                <c:pt idx="275464">
                  <c:v>6.24637</c:v>
                </c:pt>
                <c:pt idx="275465">
                  <c:v>6.24639</c:v>
                </c:pt>
                <c:pt idx="275466">
                  <c:v>6.24642</c:v>
                </c:pt>
                <c:pt idx="275467">
                  <c:v>6.24644</c:v>
                </c:pt>
                <c:pt idx="275468">
                  <c:v>6.24646</c:v>
                </c:pt>
                <c:pt idx="275469">
                  <c:v>6.24648</c:v>
                </c:pt>
                <c:pt idx="275470">
                  <c:v>6.24651</c:v>
                </c:pt>
                <c:pt idx="275471">
                  <c:v>6.24653</c:v>
                </c:pt>
                <c:pt idx="275472">
                  <c:v>6.24655</c:v>
                </c:pt>
                <c:pt idx="275473">
                  <c:v>6.24658</c:v>
                </c:pt>
                <c:pt idx="275474">
                  <c:v>6.2466</c:v>
                </c:pt>
                <c:pt idx="275475">
                  <c:v>6.24662</c:v>
                </c:pt>
                <c:pt idx="275476">
                  <c:v>6.24664</c:v>
                </c:pt>
                <c:pt idx="275477">
                  <c:v>6.24667</c:v>
                </c:pt>
                <c:pt idx="275478">
                  <c:v>6.24669</c:v>
                </c:pt>
                <c:pt idx="275479">
                  <c:v>6.24671</c:v>
                </c:pt>
                <c:pt idx="275480">
                  <c:v>6.24674</c:v>
                </c:pt>
                <c:pt idx="275481">
                  <c:v>6.24676</c:v>
                </c:pt>
                <c:pt idx="275482">
                  <c:v>6.24678</c:v>
                </c:pt>
                <c:pt idx="275483">
                  <c:v>6.2468</c:v>
                </c:pt>
                <c:pt idx="275484">
                  <c:v>6.24683</c:v>
                </c:pt>
                <c:pt idx="275485">
                  <c:v>6.24685</c:v>
                </c:pt>
                <c:pt idx="275486">
                  <c:v>6.24687</c:v>
                </c:pt>
                <c:pt idx="275487">
                  <c:v>6.24689</c:v>
                </c:pt>
                <c:pt idx="275488">
                  <c:v>6.24692</c:v>
                </c:pt>
                <c:pt idx="275489">
                  <c:v>6.24694</c:v>
                </c:pt>
                <c:pt idx="275490">
                  <c:v>6.24696</c:v>
                </c:pt>
                <c:pt idx="275491">
                  <c:v>6.24698</c:v>
                </c:pt>
                <c:pt idx="275492">
                  <c:v>6.24701</c:v>
                </c:pt>
                <c:pt idx="275493">
                  <c:v>6.24703</c:v>
                </c:pt>
                <c:pt idx="275494">
                  <c:v>6.24705</c:v>
                </c:pt>
                <c:pt idx="275495">
                  <c:v>6.24707</c:v>
                </c:pt>
                <c:pt idx="275496">
                  <c:v>6.2471</c:v>
                </c:pt>
                <c:pt idx="275497">
                  <c:v>6.24712</c:v>
                </c:pt>
                <c:pt idx="275498">
                  <c:v>6.24714</c:v>
                </c:pt>
                <c:pt idx="275499">
                  <c:v>6.24717</c:v>
                </c:pt>
                <c:pt idx="275500">
                  <c:v>6.24719</c:v>
                </c:pt>
                <c:pt idx="275501">
                  <c:v>6.24721</c:v>
                </c:pt>
                <c:pt idx="275502">
                  <c:v>6.24723</c:v>
                </c:pt>
                <c:pt idx="275503">
                  <c:v>6.24726</c:v>
                </c:pt>
                <c:pt idx="275504">
                  <c:v>6.24728</c:v>
                </c:pt>
                <c:pt idx="275505">
                  <c:v>6.2473</c:v>
                </c:pt>
                <c:pt idx="275506">
                  <c:v>6.24732</c:v>
                </c:pt>
                <c:pt idx="275507">
                  <c:v>6.24735</c:v>
                </c:pt>
                <c:pt idx="275508">
                  <c:v>6.24737</c:v>
                </c:pt>
                <c:pt idx="275509">
                  <c:v>6.24739</c:v>
                </c:pt>
                <c:pt idx="275510">
                  <c:v>6.24742</c:v>
                </c:pt>
                <c:pt idx="275511">
                  <c:v>6.24744</c:v>
                </c:pt>
                <c:pt idx="275512">
                  <c:v>6.24746</c:v>
                </c:pt>
                <c:pt idx="275513">
                  <c:v>6.24748</c:v>
                </c:pt>
                <c:pt idx="275514">
                  <c:v>6.24751</c:v>
                </c:pt>
                <c:pt idx="275515">
                  <c:v>6.24753</c:v>
                </c:pt>
                <c:pt idx="275516">
                  <c:v>6.24755</c:v>
                </c:pt>
                <c:pt idx="275517">
                  <c:v>6.24757</c:v>
                </c:pt>
                <c:pt idx="275518">
                  <c:v>6.2476</c:v>
                </c:pt>
                <c:pt idx="275519">
                  <c:v>6.24762</c:v>
                </c:pt>
                <c:pt idx="275520">
                  <c:v>6.24764</c:v>
                </c:pt>
                <c:pt idx="275521">
                  <c:v>6.24766</c:v>
                </c:pt>
                <c:pt idx="275522">
                  <c:v>6.24769</c:v>
                </c:pt>
                <c:pt idx="275523">
                  <c:v>6.24771</c:v>
                </c:pt>
                <c:pt idx="275524">
                  <c:v>6.24773</c:v>
                </c:pt>
                <c:pt idx="275525">
                  <c:v>6.24775</c:v>
                </c:pt>
                <c:pt idx="275526">
                  <c:v>6.24778</c:v>
                </c:pt>
                <c:pt idx="275527">
                  <c:v>6.2478</c:v>
                </c:pt>
                <c:pt idx="275528">
                  <c:v>6.24782</c:v>
                </c:pt>
                <c:pt idx="275529">
                  <c:v>6.24785</c:v>
                </c:pt>
                <c:pt idx="275530">
                  <c:v>6.24787</c:v>
                </c:pt>
                <c:pt idx="275531">
                  <c:v>6.24789</c:v>
                </c:pt>
                <c:pt idx="275532">
                  <c:v>6.24791</c:v>
                </c:pt>
                <c:pt idx="275533">
                  <c:v>6.24794</c:v>
                </c:pt>
                <c:pt idx="275534">
                  <c:v>6.24796</c:v>
                </c:pt>
                <c:pt idx="275535">
                  <c:v>6.24798</c:v>
                </c:pt>
                <c:pt idx="275536">
                  <c:v>6.24801</c:v>
                </c:pt>
                <c:pt idx="275537">
                  <c:v>6.24803</c:v>
                </c:pt>
                <c:pt idx="275538">
                  <c:v>6.24805</c:v>
                </c:pt>
                <c:pt idx="275539">
                  <c:v>6.24807</c:v>
                </c:pt>
                <c:pt idx="275540">
                  <c:v>6.2481</c:v>
                </c:pt>
                <c:pt idx="275541">
                  <c:v>6.24812</c:v>
                </c:pt>
                <c:pt idx="275542">
                  <c:v>6.24814</c:v>
                </c:pt>
                <c:pt idx="275543">
                  <c:v>6.24816</c:v>
                </c:pt>
                <c:pt idx="275544">
                  <c:v>6.24819</c:v>
                </c:pt>
                <c:pt idx="275545">
                  <c:v>6.24821</c:v>
                </c:pt>
                <c:pt idx="275546">
                  <c:v>6.24823</c:v>
                </c:pt>
                <c:pt idx="275547">
                  <c:v>6.24825</c:v>
                </c:pt>
                <c:pt idx="275548">
                  <c:v>6.24828</c:v>
                </c:pt>
                <c:pt idx="275549">
                  <c:v>6.2483</c:v>
                </c:pt>
                <c:pt idx="275550">
                  <c:v>6.24832</c:v>
                </c:pt>
                <c:pt idx="275551">
                  <c:v>6.24834</c:v>
                </c:pt>
                <c:pt idx="275552">
                  <c:v>6.24837</c:v>
                </c:pt>
                <c:pt idx="275553">
                  <c:v>6.24839</c:v>
                </c:pt>
                <c:pt idx="275554">
                  <c:v>6.24841</c:v>
                </c:pt>
                <c:pt idx="275555">
                  <c:v>6.24843</c:v>
                </c:pt>
                <c:pt idx="275556">
                  <c:v>6.24846</c:v>
                </c:pt>
                <c:pt idx="275557">
                  <c:v>6.24848</c:v>
                </c:pt>
                <c:pt idx="275558">
                  <c:v>6.2485</c:v>
                </c:pt>
                <c:pt idx="275559">
                  <c:v>6.24853</c:v>
                </c:pt>
                <c:pt idx="275560">
                  <c:v>6.24855</c:v>
                </c:pt>
                <c:pt idx="275561">
                  <c:v>6.24857</c:v>
                </c:pt>
                <c:pt idx="275562">
                  <c:v>6.24859</c:v>
                </c:pt>
                <c:pt idx="275563">
                  <c:v>6.24862</c:v>
                </c:pt>
                <c:pt idx="275564">
                  <c:v>6.24864</c:v>
                </c:pt>
                <c:pt idx="275565">
                  <c:v>6.24866</c:v>
                </c:pt>
                <c:pt idx="275566">
                  <c:v>6.24869</c:v>
                </c:pt>
                <c:pt idx="275567">
                  <c:v>6.24871</c:v>
                </c:pt>
                <c:pt idx="275568">
                  <c:v>6.24873</c:v>
                </c:pt>
                <c:pt idx="275569">
                  <c:v>6.24875</c:v>
                </c:pt>
                <c:pt idx="275570">
                  <c:v>6.24878</c:v>
                </c:pt>
                <c:pt idx="275571">
                  <c:v>6.2488</c:v>
                </c:pt>
                <c:pt idx="275572">
                  <c:v>6.24882</c:v>
                </c:pt>
                <c:pt idx="275573">
                  <c:v>6.24884</c:v>
                </c:pt>
                <c:pt idx="275574">
                  <c:v>6.24887</c:v>
                </c:pt>
                <c:pt idx="275575">
                  <c:v>6.24889</c:v>
                </c:pt>
                <c:pt idx="275576">
                  <c:v>6.24891</c:v>
                </c:pt>
                <c:pt idx="275577">
                  <c:v>6.24893</c:v>
                </c:pt>
                <c:pt idx="275578">
                  <c:v>6.24896</c:v>
                </c:pt>
                <c:pt idx="275579">
                  <c:v>6.24898</c:v>
                </c:pt>
                <c:pt idx="275580">
                  <c:v>6.249</c:v>
                </c:pt>
                <c:pt idx="275581">
                  <c:v>6.24902</c:v>
                </c:pt>
                <c:pt idx="275582">
                  <c:v>6.24905</c:v>
                </c:pt>
                <c:pt idx="275583">
                  <c:v>6.24907</c:v>
                </c:pt>
                <c:pt idx="275584">
                  <c:v>6.24909</c:v>
                </c:pt>
                <c:pt idx="275585">
                  <c:v>6.24912</c:v>
                </c:pt>
                <c:pt idx="275586">
                  <c:v>6.24914</c:v>
                </c:pt>
                <c:pt idx="275587">
                  <c:v>6.24916</c:v>
                </c:pt>
                <c:pt idx="275588">
                  <c:v>6.24918</c:v>
                </c:pt>
                <c:pt idx="275589">
                  <c:v>6.24921</c:v>
                </c:pt>
                <c:pt idx="275590">
                  <c:v>6.24923</c:v>
                </c:pt>
                <c:pt idx="275591">
                  <c:v>6.24925</c:v>
                </c:pt>
                <c:pt idx="275592">
                  <c:v>6.24927</c:v>
                </c:pt>
                <c:pt idx="275593">
                  <c:v>6.2493</c:v>
                </c:pt>
                <c:pt idx="275594">
                  <c:v>6.24932</c:v>
                </c:pt>
                <c:pt idx="275595">
                  <c:v>6.24934</c:v>
                </c:pt>
                <c:pt idx="275596">
                  <c:v>6.24937</c:v>
                </c:pt>
                <c:pt idx="275597">
                  <c:v>6.24939</c:v>
                </c:pt>
                <c:pt idx="275598">
                  <c:v>6.24941</c:v>
                </c:pt>
                <c:pt idx="275599">
                  <c:v>6.24943</c:v>
                </c:pt>
                <c:pt idx="275600">
                  <c:v>6.24946</c:v>
                </c:pt>
                <c:pt idx="275601">
                  <c:v>6.24948</c:v>
                </c:pt>
                <c:pt idx="275602">
                  <c:v>6.2495</c:v>
                </c:pt>
                <c:pt idx="275603">
                  <c:v>6.24952</c:v>
                </c:pt>
                <c:pt idx="275604">
                  <c:v>6.24955</c:v>
                </c:pt>
                <c:pt idx="275605">
                  <c:v>6.24957</c:v>
                </c:pt>
                <c:pt idx="275606">
                  <c:v>6.24959</c:v>
                </c:pt>
                <c:pt idx="275607">
                  <c:v>6.24962</c:v>
                </c:pt>
                <c:pt idx="275608">
                  <c:v>6.24964</c:v>
                </c:pt>
                <c:pt idx="275609">
                  <c:v>6.24966</c:v>
                </c:pt>
                <c:pt idx="275610">
                  <c:v>6.24968</c:v>
                </c:pt>
                <c:pt idx="275611">
                  <c:v>6.2497</c:v>
                </c:pt>
                <c:pt idx="275612">
                  <c:v>6.24973</c:v>
                </c:pt>
                <c:pt idx="275613">
                  <c:v>6.24975</c:v>
                </c:pt>
                <c:pt idx="275614">
                  <c:v>6.24977</c:v>
                </c:pt>
                <c:pt idx="275615">
                  <c:v>6.2498</c:v>
                </c:pt>
                <c:pt idx="275616">
                  <c:v>6.24982</c:v>
                </c:pt>
                <c:pt idx="275617">
                  <c:v>6.24984</c:v>
                </c:pt>
                <c:pt idx="275618">
                  <c:v>6.24986</c:v>
                </c:pt>
                <c:pt idx="275619">
                  <c:v>6.24989</c:v>
                </c:pt>
                <c:pt idx="275620">
                  <c:v>6.24991</c:v>
                </c:pt>
                <c:pt idx="275621">
                  <c:v>6.24993</c:v>
                </c:pt>
                <c:pt idx="275622">
                  <c:v>6.24995</c:v>
                </c:pt>
                <c:pt idx="275623">
                  <c:v>6.24998</c:v>
                </c:pt>
                <c:pt idx="275624">
                  <c:v>6.25</c:v>
                </c:pt>
                <c:pt idx="275625">
                  <c:v>6.25002</c:v>
                </c:pt>
                <c:pt idx="275626">
                  <c:v>6.25005</c:v>
                </c:pt>
                <c:pt idx="275627">
                  <c:v>6.25007</c:v>
                </c:pt>
                <c:pt idx="275628">
                  <c:v>6.25009</c:v>
                </c:pt>
                <c:pt idx="275629">
                  <c:v>6.25011</c:v>
                </c:pt>
                <c:pt idx="275630">
                  <c:v>6.25014</c:v>
                </c:pt>
                <c:pt idx="275631">
                  <c:v>6.25016</c:v>
                </c:pt>
                <c:pt idx="275632">
                  <c:v>6.25018</c:v>
                </c:pt>
                <c:pt idx="275633">
                  <c:v>6.2502</c:v>
                </c:pt>
                <c:pt idx="275634">
                  <c:v>6.25023</c:v>
                </c:pt>
                <c:pt idx="275635">
                  <c:v>6.25025</c:v>
                </c:pt>
                <c:pt idx="275636">
                  <c:v>6.25027</c:v>
                </c:pt>
                <c:pt idx="275637">
                  <c:v>6.2503</c:v>
                </c:pt>
                <c:pt idx="275638">
                  <c:v>6.25032</c:v>
                </c:pt>
                <c:pt idx="275639">
                  <c:v>6.25034</c:v>
                </c:pt>
                <c:pt idx="275640">
                  <c:v>6.25036</c:v>
                </c:pt>
                <c:pt idx="275641">
                  <c:v>6.25038</c:v>
                </c:pt>
                <c:pt idx="275642">
                  <c:v>6.25041</c:v>
                </c:pt>
                <c:pt idx="275643">
                  <c:v>6.25043</c:v>
                </c:pt>
                <c:pt idx="275644">
                  <c:v>6.25045</c:v>
                </c:pt>
                <c:pt idx="275645">
                  <c:v>6.25048</c:v>
                </c:pt>
                <c:pt idx="275646">
                  <c:v>6.2505</c:v>
                </c:pt>
                <c:pt idx="275647">
                  <c:v>6.25052</c:v>
                </c:pt>
                <c:pt idx="275648">
                  <c:v>6.25054</c:v>
                </c:pt>
                <c:pt idx="275649">
                  <c:v>6.25057</c:v>
                </c:pt>
                <c:pt idx="275650">
                  <c:v>6.25059</c:v>
                </c:pt>
                <c:pt idx="275651">
                  <c:v>6.25061</c:v>
                </c:pt>
                <c:pt idx="275652">
                  <c:v>6.25063</c:v>
                </c:pt>
                <c:pt idx="275653">
                  <c:v>6.25066</c:v>
                </c:pt>
                <c:pt idx="275654">
                  <c:v>6.25068</c:v>
                </c:pt>
                <c:pt idx="275655">
                  <c:v>6.2507</c:v>
                </c:pt>
                <c:pt idx="275656">
                  <c:v>6.25073</c:v>
                </c:pt>
                <c:pt idx="275657">
                  <c:v>6.25075</c:v>
                </c:pt>
                <c:pt idx="275658">
                  <c:v>6.25077</c:v>
                </c:pt>
                <c:pt idx="275659">
                  <c:v>6.25079</c:v>
                </c:pt>
                <c:pt idx="275660">
                  <c:v>6.25082</c:v>
                </c:pt>
                <c:pt idx="275661">
                  <c:v>6.25084</c:v>
                </c:pt>
                <c:pt idx="275662">
                  <c:v>6.25086</c:v>
                </c:pt>
                <c:pt idx="275663">
                  <c:v>6.25088</c:v>
                </c:pt>
                <c:pt idx="275664">
                  <c:v>6.25091</c:v>
                </c:pt>
                <c:pt idx="275665">
                  <c:v>6.25093</c:v>
                </c:pt>
                <c:pt idx="275666">
                  <c:v>6.25095</c:v>
                </c:pt>
                <c:pt idx="275667">
                  <c:v>6.25098</c:v>
                </c:pt>
                <c:pt idx="275668">
                  <c:v>6.251</c:v>
                </c:pt>
                <c:pt idx="275669">
                  <c:v>6.25102</c:v>
                </c:pt>
                <c:pt idx="275670">
                  <c:v>6.25104</c:v>
                </c:pt>
                <c:pt idx="275671">
                  <c:v>6.25107</c:v>
                </c:pt>
                <c:pt idx="275672">
                  <c:v>6.25109</c:v>
                </c:pt>
                <c:pt idx="275673">
                  <c:v>6.25111</c:v>
                </c:pt>
                <c:pt idx="275674">
                  <c:v>6.25113</c:v>
                </c:pt>
                <c:pt idx="275675">
                  <c:v>6.25116</c:v>
                </c:pt>
                <c:pt idx="275676">
                  <c:v>6.25118</c:v>
                </c:pt>
                <c:pt idx="275677">
                  <c:v>6.2512</c:v>
                </c:pt>
                <c:pt idx="275678">
                  <c:v>6.25122</c:v>
                </c:pt>
                <c:pt idx="275679">
                  <c:v>6.25125</c:v>
                </c:pt>
                <c:pt idx="275680">
                  <c:v>6.25127</c:v>
                </c:pt>
                <c:pt idx="275681">
                  <c:v>6.25129</c:v>
                </c:pt>
                <c:pt idx="275682">
                  <c:v>6.25131</c:v>
                </c:pt>
                <c:pt idx="275683">
                  <c:v>6.25134</c:v>
                </c:pt>
                <c:pt idx="275684">
                  <c:v>6.25136</c:v>
                </c:pt>
                <c:pt idx="275685">
                  <c:v>6.25138</c:v>
                </c:pt>
                <c:pt idx="275686">
                  <c:v>6.25141</c:v>
                </c:pt>
                <c:pt idx="275687">
                  <c:v>6.25143</c:v>
                </c:pt>
                <c:pt idx="275688">
                  <c:v>6.25145</c:v>
                </c:pt>
                <c:pt idx="275689">
                  <c:v>6.25147</c:v>
                </c:pt>
                <c:pt idx="275690">
                  <c:v>6.2515</c:v>
                </c:pt>
                <c:pt idx="275691">
                  <c:v>6.25152</c:v>
                </c:pt>
                <c:pt idx="275692">
                  <c:v>6.25154</c:v>
                </c:pt>
                <c:pt idx="275693">
                  <c:v>6.25157</c:v>
                </c:pt>
                <c:pt idx="275694">
                  <c:v>6.25159</c:v>
                </c:pt>
                <c:pt idx="275695">
                  <c:v>6.25161</c:v>
                </c:pt>
                <c:pt idx="275696">
                  <c:v>6.25163</c:v>
                </c:pt>
                <c:pt idx="275697">
                  <c:v>6.25166</c:v>
                </c:pt>
                <c:pt idx="275698">
                  <c:v>6.25168</c:v>
                </c:pt>
                <c:pt idx="275699">
                  <c:v>6.2517</c:v>
                </c:pt>
                <c:pt idx="275700">
                  <c:v>6.25172</c:v>
                </c:pt>
                <c:pt idx="275701">
                  <c:v>6.25175</c:v>
                </c:pt>
                <c:pt idx="275702">
                  <c:v>6.25177</c:v>
                </c:pt>
                <c:pt idx="275703">
                  <c:v>6.25179</c:v>
                </c:pt>
                <c:pt idx="275704">
                  <c:v>6.25181</c:v>
                </c:pt>
                <c:pt idx="275705">
                  <c:v>6.25184</c:v>
                </c:pt>
                <c:pt idx="275706">
                  <c:v>6.25186</c:v>
                </c:pt>
                <c:pt idx="275707">
                  <c:v>6.25188</c:v>
                </c:pt>
                <c:pt idx="275708">
                  <c:v>6.2519</c:v>
                </c:pt>
                <c:pt idx="275709">
                  <c:v>6.25193</c:v>
                </c:pt>
                <c:pt idx="275710">
                  <c:v>6.25195</c:v>
                </c:pt>
                <c:pt idx="275711">
                  <c:v>6.25197</c:v>
                </c:pt>
                <c:pt idx="275712">
                  <c:v>6.25199</c:v>
                </c:pt>
                <c:pt idx="275713">
                  <c:v>6.25202</c:v>
                </c:pt>
                <c:pt idx="275714">
                  <c:v>6.25204</c:v>
                </c:pt>
                <c:pt idx="275715">
                  <c:v>6.25206</c:v>
                </c:pt>
                <c:pt idx="275716">
                  <c:v>6.25209</c:v>
                </c:pt>
                <c:pt idx="275717">
                  <c:v>6.25211</c:v>
                </c:pt>
                <c:pt idx="275718">
                  <c:v>6.25213</c:v>
                </c:pt>
                <c:pt idx="275719">
                  <c:v>6.25215</c:v>
                </c:pt>
                <c:pt idx="275720">
                  <c:v>6.25218</c:v>
                </c:pt>
                <c:pt idx="275721">
                  <c:v>6.2522</c:v>
                </c:pt>
                <c:pt idx="275722">
                  <c:v>6.25222</c:v>
                </c:pt>
                <c:pt idx="275723">
                  <c:v>6.25225</c:v>
                </c:pt>
                <c:pt idx="275724">
                  <c:v>6.25227</c:v>
                </c:pt>
                <c:pt idx="275725">
                  <c:v>6.25229</c:v>
                </c:pt>
                <c:pt idx="275726">
                  <c:v>6.25231</c:v>
                </c:pt>
                <c:pt idx="275727">
                  <c:v>6.25234</c:v>
                </c:pt>
                <c:pt idx="275728">
                  <c:v>6.25236</c:v>
                </c:pt>
                <c:pt idx="275729">
                  <c:v>6.25238</c:v>
                </c:pt>
                <c:pt idx="275730">
                  <c:v>6.2524</c:v>
                </c:pt>
                <c:pt idx="275731">
                  <c:v>6.25243</c:v>
                </c:pt>
                <c:pt idx="275732">
                  <c:v>6.25245</c:v>
                </c:pt>
                <c:pt idx="275733">
                  <c:v>6.25247</c:v>
                </c:pt>
                <c:pt idx="275734">
                  <c:v>6.25249</c:v>
                </c:pt>
                <c:pt idx="275735">
                  <c:v>6.25252</c:v>
                </c:pt>
                <c:pt idx="275736">
                  <c:v>6.25254</c:v>
                </c:pt>
                <c:pt idx="275737">
                  <c:v>6.25256</c:v>
                </c:pt>
                <c:pt idx="275738">
                  <c:v>6.25258</c:v>
                </c:pt>
                <c:pt idx="275739">
                  <c:v>6.25261</c:v>
                </c:pt>
                <c:pt idx="275740">
                  <c:v>6.25263</c:v>
                </c:pt>
                <c:pt idx="275741">
                  <c:v>6.25265</c:v>
                </c:pt>
                <c:pt idx="275742">
                  <c:v>6.25268</c:v>
                </c:pt>
                <c:pt idx="275743">
                  <c:v>6.2527</c:v>
                </c:pt>
                <c:pt idx="275744">
                  <c:v>6.25272</c:v>
                </c:pt>
                <c:pt idx="275745">
                  <c:v>6.25274</c:v>
                </c:pt>
                <c:pt idx="275746">
                  <c:v>6.25277</c:v>
                </c:pt>
                <c:pt idx="275747">
                  <c:v>6.25279</c:v>
                </c:pt>
                <c:pt idx="275748">
                  <c:v>6.25281</c:v>
                </c:pt>
                <c:pt idx="275749">
                  <c:v>6.25283</c:v>
                </c:pt>
                <c:pt idx="275750">
                  <c:v>6.25286</c:v>
                </c:pt>
                <c:pt idx="275751">
                  <c:v>6.25288</c:v>
                </c:pt>
                <c:pt idx="275752">
                  <c:v>6.2529</c:v>
                </c:pt>
                <c:pt idx="275753">
                  <c:v>6.25293</c:v>
                </c:pt>
                <c:pt idx="275754">
                  <c:v>6.25295</c:v>
                </c:pt>
                <c:pt idx="275755">
                  <c:v>6.25297</c:v>
                </c:pt>
                <c:pt idx="275756">
                  <c:v>6.25299</c:v>
                </c:pt>
                <c:pt idx="275757">
                  <c:v>6.25302</c:v>
                </c:pt>
                <c:pt idx="275758">
                  <c:v>6.25304</c:v>
                </c:pt>
                <c:pt idx="275759">
                  <c:v>6.25306</c:v>
                </c:pt>
                <c:pt idx="275760">
                  <c:v>6.25308</c:v>
                </c:pt>
                <c:pt idx="275761">
                  <c:v>6.25311</c:v>
                </c:pt>
                <c:pt idx="275762">
                  <c:v>6.25313</c:v>
                </c:pt>
                <c:pt idx="275763">
                  <c:v>6.25315</c:v>
                </c:pt>
                <c:pt idx="275764">
                  <c:v>6.25317</c:v>
                </c:pt>
                <c:pt idx="275765">
                  <c:v>6.2532</c:v>
                </c:pt>
                <c:pt idx="275766">
                  <c:v>6.25322</c:v>
                </c:pt>
                <c:pt idx="275767">
                  <c:v>6.25324</c:v>
                </c:pt>
                <c:pt idx="275768">
                  <c:v>6.25326</c:v>
                </c:pt>
                <c:pt idx="275769">
                  <c:v>6.25329</c:v>
                </c:pt>
                <c:pt idx="275770">
                  <c:v>6.25331</c:v>
                </c:pt>
                <c:pt idx="275771">
                  <c:v>6.25333</c:v>
                </c:pt>
                <c:pt idx="275772">
                  <c:v>6.25336</c:v>
                </c:pt>
                <c:pt idx="275773">
                  <c:v>6.25338</c:v>
                </c:pt>
                <c:pt idx="275774">
                  <c:v>6.2534</c:v>
                </c:pt>
                <c:pt idx="275775">
                  <c:v>6.25342</c:v>
                </c:pt>
                <c:pt idx="275776">
                  <c:v>6.25345</c:v>
                </c:pt>
                <c:pt idx="275777">
                  <c:v>6.25347</c:v>
                </c:pt>
                <c:pt idx="275778">
                  <c:v>6.25349</c:v>
                </c:pt>
                <c:pt idx="275779">
                  <c:v>6.25352</c:v>
                </c:pt>
                <c:pt idx="275780">
                  <c:v>6.25354</c:v>
                </c:pt>
                <c:pt idx="275781">
                  <c:v>6.25356</c:v>
                </c:pt>
                <c:pt idx="275782">
                  <c:v>6.25358</c:v>
                </c:pt>
                <c:pt idx="275783">
                  <c:v>6.25361</c:v>
                </c:pt>
                <c:pt idx="275784">
                  <c:v>6.25363</c:v>
                </c:pt>
                <c:pt idx="275785">
                  <c:v>6.25365</c:v>
                </c:pt>
                <c:pt idx="275786">
                  <c:v>6.25367</c:v>
                </c:pt>
                <c:pt idx="275787">
                  <c:v>6.2537</c:v>
                </c:pt>
                <c:pt idx="275788">
                  <c:v>6.25372</c:v>
                </c:pt>
                <c:pt idx="275789">
                  <c:v>6.25374</c:v>
                </c:pt>
                <c:pt idx="275790">
                  <c:v>6.25376</c:v>
                </c:pt>
                <c:pt idx="275791">
                  <c:v>6.25379</c:v>
                </c:pt>
                <c:pt idx="275792">
                  <c:v>6.25381</c:v>
                </c:pt>
                <c:pt idx="275793">
                  <c:v>6.25383</c:v>
                </c:pt>
                <c:pt idx="275794">
                  <c:v>6.25385</c:v>
                </c:pt>
                <c:pt idx="275795">
                  <c:v>6.25388</c:v>
                </c:pt>
                <c:pt idx="275796">
                  <c:v>6.2539</c:v>
                </c:pt>
                <c:pt idx="275797">
                  <c:v>6.25392</c:v>
                </c:pt>
                <c:pt idx="275798">
                  <c:v>6.25395</c:v>
                </c:pt>
                <c:pt idx="275799">
                  <c:v>6.25397</c:v>
                </c:pt>
                <c:pt idx="275800">
                  <c:v>6.25399</c:v>
                </c:pt>
                <c:pt idx="275801">
                  <c:v>6.25401</c:v>
                </c:pt>
                <c:pt idx="275802">
                  <c:v>6.25404</c:v>
                </c:pt>
                <c:pt idx="275803">
                  <c:v>6.25406</c:v>
                </c:pt>
                <c:pt idx="275804">
                  <c:v>6.25408</c:v>
                </c:pt>
                <c:pt idx="275805">
                  <c:v>6.2541</c:v>
                </c:pt>
                <c:pt idx="275806">
                  <c:v>6.25413</c:v>
                </c:pt>
                <c:pt idx="275807">
                  <c:v>6.25415</c:v>
                </c:pt>
                <c:pt idx="275808">
                  <c:v>6.25417</c:v>
                </c:pt>
                <c:pt idx="275809">
                  <c:v>6.2542</c:v>
                </c:pt>
                <c:pt idx="275810">
                  <c:v>6.25422</c:v>
                </c:pt>
                <c:pt idx="275811">
                  <c:v>6.25424</c:v>
                </c:pt>
                <c:pt idx="275812">
                  <c:v>6.25426</c:v>
                </c:pt>
                <c:pt idx="275813">
                  <c:v>6.25429</c:v>
                </c:pt>
                <c:pt idx="275814">
                  <c:v>6.25431</c:v>
                </c:pt>
                <c:pt idx="275815">
                  <c:v>6.25433</c:v>
                </c:pt>
                <c:pt idx="275816">
                  <c:v>6.25435</c:v>
                </c:pt>
                <c:pt idx="275817">
                  <c:v>6.25438</c:v>
                </c:pt>
                <c:pt idx="275818">
                  <c:v>6.2544</c:v>
                </c:pt>
                <c:pt idx="275819">
                  <c:v>6.25442</c:v>
                </c:pt>
                <c:pt idx="275820">
                  <c:v>6.25444</c:v>
                </c:pt>
                <c:pt idx="275821">
                  <c:v>6.25447</c:v>
                </c:pt>
                <c:pt idx="275822">
                  <c:v>6.25449</c:v>
                </c:pt>
                <c:pt idx="275823">
                  <c:v>6.25451</c:v>
                </c:pt>
                <c:pt idx="275824">
                  <c:v>6.25453</c:v>
                </c:pt>
                <c:pt idx="275825">
                  <c:v>6.25456</c:v>
                </c:pt>
                <c:pt idx="275826">
                  <c:v>6.25458</c:v>
                </c:pt>
                <c:pt idx="275827">
                  <c:v>6.2546</c:v>
                </c:pt>
                <c:pt idx="275828">
                  <c:v>6.25463</c:v>
                </c:pt>
                <c:pt idx="275829">
                  <c:v>6.25465</c:v>
                </c:pt>
                <c:pt idx="275830">
                  <c:v>6.25467</c:v>
                </c:pt>
                <c:pt idx="275831">
                  <c:v>6.25469</c:v>
                </c:pt>
                <c:pt idx="275832">
                  <c:v>6.25472</c:v>
                </c:pt>
                <c:pt idx="275833">
                  <c:v>6.25474</c:v>
                </c:pt>
                <c:pt idx="275834">
                  <c:v>6.25476</c:v>
                </c:pt>
                <c:pt idx="275835">
                  <c:v>6.25479</c:v>
                </c:pt>
                <c:pt idx="275836">
                  <c:v>6.25481</c:v>
                </c:pt>
                <c:pt idx="275837">
                  <c:v>6.25483</c:v>
                </c:pt>
                <c:pt idx="275838">
                  <c:v>6.25485</c:v>
                </c:pt>
                <c:pt idx="275839">
                  <c:v>6.25488</c:v>
                </c:pt>
                <c:pt idx="275840">
                  <c:v>6.2549</c:v>
                </c:pt>
                <c:pt idx="275841">
                  <c:v>6.25492</c:v>
                </c:pt>
                <c:pt idx="275842">
                  <c:v>6.25494</c:v>
                </c:pt>
                <c:pt idx="275843">
                  <c:v>6.25497</c:v>
                </c:pt>
                <c:pt idx="275844">
                  <c:v>6.25499</c:v>
                </c:pt>
                <c:pt idx="275845">
                  <c:v>6.25501</c:v>
                </c:pt>
                <c:pt idx="275846">
                  <c:v>6.25503</c:v>
                </c:pt>
                <c:pt idx="275847">
                  <c:v>6.25506</c:v>
                </c:pt>
                <c:pt idx="275848">
                  <c:v>6.25508</c:v>
                </c:pt>
                <c:pt idx="275849">
                  <c:v>6.2551</c:v>
                </c:pt>
                <c:pt idx="275850">
                  <c:v>6.25512</c:v>
                </c:pt>
                <c:pt idx="275851">
                  <c:v>6.25515</c:v>
                </c:pt>
                <c:pt idx="275852">
                  <c:v>6.25517</c:v>
                </c:pt>
                <c:pt idx="275853">
                  <c:v>6.25519</c:v>
                </c:pt>
                <c:pt idx="275854">
                  <c:v>6.25521</c:v>
                </c:pt>
                <c:pt idx="275855">
                  <c:v>6.25524</c:v>
                </c:pt>
                <c:pt idx="275856">
                  <c:v>6.25526</c:v>
                </c:pt>
                <c:pt idx="275857">
                  <c:v>6.25528</c:v>
                </c:pt>
                <c:pt idx="275858">
                  <c:v>6.25531</c:v>
                </c:pt>
                <c:pt idx="275859">
                  <c:v>6.25533</c:v>
                </c:pt>
                <c:pt idx="275860">
                  <c:v>6.25535</c:v>
                </c:pt>
                <c:pt idx="275861">
                  <c:v>6.25537</c:v>
                </c:pt>
                <c:pt idx="275862">
                  <c:v>6.2554</c:v>
                </c:pt>
                <c:pt idx="275863">
                  <c:v>6.25542</c:v>
                </c:pt>
                <c:pt idx="275864">
                  <c:v>6.25544</c:v>
                </c:pt>
                <c:pt idx="275865">
                  <c:v>6.25547</c:v>
                </c:pt>
                <c:pt idx="275866">
                  <c:v>6.25549</c:v>
                </c:pt>
                <c:pt idx="275867">
                  <c:v>6.25551</c:v>
                </c:pt>
                <c:pt idx="275868">
                  <c:v>6.25553</c:v>
                </c:pt>
                <c:pt idx="275869">
                  <c:v>6.25556</c:v>
                </c:pt>
                <c:pt idx="275870">
                  <c:v>6.25558</c:v>
                </c:pt>
                <c:pt idx="275871">
                  <c:v>6.2556</c:v>
                </c:pt>
                <c:pt idx="275872">
                  <c:v>6.25562</c:v>
                </c:pt>
                <c:pt idx="275873">
                  <c:v>6.25565</c:v>
                </c:pt>
                <c:pt idx="275874">
                  <c:v>6.25567</c:v>
                </c:pt>
                <c:pt idx="275875">
                  <c:v>6.25569</c:v>
                </c:pt>
                <c:pt idx="275876">
                  <c:v>6.25571</c:v>
                </c:pt>
                <c:pt idx="275877">
                  <c:v>6.25574</c:v>
                </c:pt>
                <c:pt idx="275878">
                  <c:v>6.25576</c:v>
                </c:pt>
                <c:pt idx="275879">
                  <c:v>6.25578</c:v>
                </c:pt>
                <c:pt idx="275880">
                  <c:v>6.2558</c:v>
                </c:pt>
                <c:pt idx="275881">
                  <c:v>6.25583</c:v>
                </c:pt>
                <c:pt idx="275882">
                  <c:v>6.25585</c:v>
                </c:pt>
                <c:pt idx="275883">
                  <c:v>6.25587</c:v>
                </c:pt>
                <c:pt idx="275884">
                  <c:v>6.2559</c:v>
                </c:pt>
                <c:pt idx="275885">
                  <c:v>6.25592</c:v>
                </c:pt>
                <c:pt idx="275886">
                  <c:v>6.25594</c:v>
                </c:pt>
                <c:pt idx="275887">
                  <c:v>6.25596</c:v>
                </c:pt>
                <c:pt idx="275888">
                  <c:v>6.25599</c:v>
                </c:pt>
                <c:pt idx="275889">
                  <c:v>6.25601</c:v>
                </c:pt>
                <c:pt idx="275890">
                  <c:v>6.25603</c:v>
                </c:pt>
                <c:pt idx="275891">
                  <c:v>6.25605</c:v>
                </c:pt>
                <c:pt idx="275892">
                  <c:v>6.25608</c:v>
                </c:pt>
                <c:pt idx="275893">
                  <c:v>6.2561</c:v>
                </c:pt>
                <c:pt idx="275894">
                  <c:v>6.25612</c:v>
                </c:pt>
                <c:pt idx="275895">
                  <c:v>6.25615</c:v>
                </c:pt>
                <c:pt idx="275896">
                  <c:v>6.25617</c:v>
                </c:pt>
                <c:pt idx="275897">
                  <c:v>6.25619</c:v>
                </c:pt>
                <c:pt idx="275898">
                  <c:v>6.25621</c:v>
                </c:pt>
                <c:pt idx="275899">
                  <c:v>6.25624</c:v>
                </c:pt>
                <c:pt idx="275900">
                  <c:v>6.25626</c:v>
                </c:pt>
                <c:pt idx="275901">
                  <c:v>6.25628</c:v>
                </c:pt>
                <c:pt idx="275902">
                  <c:v>6.2563</c:v>
                </c:pt>
                <c:pt idx="275903">
                  <c:v>6.25633</c:v>
                </c:pt>
                <c:pt idx="275904">
                  <c:v>6.25635</c:v>
                </c:pt>
                <c:pt idx="275905">
                  <c:v>6.25637</c:v>
                </c:pt>
                <c:pt idx="275906">
                  <c:v>6.2564</c:v>
                </c:pt>
                <c:pt idx="275907">
                  <c:v>6.25642</c:v>
                </c:pt>
                <c:pt idx="275908">
                  <c:v>6.25644</c:v>
                </c:pt>
                <c:pt idx="275909">
                  <c:v>6.25646</c:v>
                </c:pt>
                <c:pt idx="275910">
                  <c:v>6.25648</c:v>
                </c:pt>
                <c:pt idx="275911">
                  <c:v>6.25651</c:v>
                </c:pt>
                <c:pt idx="275912">
                  <c:v>6.25653</c:v>
                </c:pt>
                <c:pt idx="275913">
                  <c:v>6.25655</c:v>
                </c:pt>
                <c:pt idx="275914">
                  <c:v>6.25658</c:v>
                </c:pt>
                <c:pt idx="275915">
                  <c:v>6.2566</c:v>
                </c:pt>
                <c:pt idx="275916">
                  <c:v>6.25662</c:v>
                </c:pt>
                <c:pt idx="275917">
                  <c:v>6.25664</c:v>
                </c:pt>
                <c:pt idx="275918">
                  <c:v>6.25667</c:v>
                </c:pt>
                <c:pt idx="275919">
                  <c:v>6.25669</c:v>
                </c:pt>
                <c:pt idx="275920">
                  <c:v>6.25671</c:v>
                </c:pt>
                <c:pt idx="275921">
                  <c:v>6.25673</c:v>
                </c:pt>
                <c:pt idx="275922">
                  <c:v>6.25676</c:v>
                </c:pt>
                <c:pt idx="275923">
                  <c:v>6.25678</c:v>
                </c:pt>
                <c:pt idx="275924">
                  <c:v>6.2568</c:v>
                </c:pt>
                <c:pt idx="275925">
                  <c:v>6.25683</c:v>
                </c:pt>
                <c:pt idx="275926">
                  <c:v>6.25685</c:v>
                </c:pt>
                <c:pt idx="275927">
                  <c:v>6.25687</c:v>
                </c:pt>
                <c:pt idx="275928">
                  <c:v>6.25689</c:v>
                </c:pt>
                <c:pt idx="275929">
                  <c:v>6.25692</c:v>
                </c:pt>
                <c:pt idx="275930">
                  <c:v>6.25694</c:v>
                </c:pt>
                <c:pt idx="275931">
                  <c:v>6.25696</c:v>
                </c:pt>
                <c:pt idx="275932">
                  <c:v>6.25698</c:v>
                </c:pt>
                <c:pt idx="275933">
                  <c:v>6.25701</c:v>
                </c:pt>
                <c:pt idx="275934">
                  <c:v>6.25703</c:v>
                </c:pt>
                <c:pt idx="275935">
                  <c:v>6.25705</c:v>
                </c:pt>
                <c:pt idx="275936">
                  <c:v>6.25708</c:v>
                </c:pt>
                <c:pt idx="275937">
                  <c:v>6.2571</c:v>
                </c:pt>
                <c:pt idx="275938">
                  <c:v>6.25712</c:v>
                </c:pt>
                <c:pt idx="275939">
                  <c:v>6.25714</c:v>
                </c:pt>
                <c:pt idx="275940">
                  <c:v>6.25717</c:v>
                </c:pt>
                <c:pt idx="275941">
                  <c:v>6.25719</c:v>
                </c:pt>
                <c:pt idx="275942">
                  <c:v>6.25721</c:v>
                </c:pt>
                <c:pt idx="275943">
                  <c:v>6.25723</c:v>
                </c:pt>
                <c:pt idx="275944">
                  <c:v>6.25726</c:v>
                </c:pt>
                <c:pt idx="275945">
                  <c:v>6.25728</c:v>
                </c:pt>
                <c:pt idx="275946">
                  <c:v>6.2573</c:v>
                </c:pt>
                <c:pt idx="275947">
                  <c:v>6.25732</c:v>
                </c:pt>
                <c:pt idx="275948">
                  <c:v>6.25735</c:v>
                </c:pt>
                <c:pt idx="275949">
                  <c:v>6.25737</c:v>
                </c:pt>
                <c:pt idx="275950">
                  <c:v>6.25739</c:v>
                </c:pt>
                <c:pt idx="275951">
                  <c:v>6.25741</c:v>
                </c:pt>
                <c:pt idx="275952">
                  <c:v>6.25744</c:v>
                </c:pt>
                <c:pt idx="275953">
                  <c:v>6.25746</c:v>
                </c:pt>
                <c:pt idx="275954">
                  <c:v>6.25748</c:v>
                </c:pt>
                <c:pt idx="275955">
                  <c:v>6.25751</c:v>
                </c:pt>
                <c:pt idx="275956">
                  <c:v>6.25753</c:v>
                </c:pt>
                <c:pt idx="275957">
                  <c:v>6.25755</c:v>
                </c:pt>
                <c:pt idx="275958">
                  <c:v>6.25757</c:v>
                </c:pt>
                <c:pt idx="275959">
                  <c:v>6.2576</c:v>
                </c:pt>
                <c:pt idx="275960">
                  <c:v>6.25762</c:v>
                </c:pt>
                <c:pt idx="275961">
                  <c:v>6.25764</c:v>
                </c:pt>
                <c:pt idx="275962">
                  <c:v>6.25766</c:v>
                </c:pt>
                <c:pt idx="275963">
                  <c:v>6.25769</c:v>
                </c:pt>
                <c:pt idx="275964">
                  <c:v>6.25771</c:v>
                </c:pt>
                <c:pt idx="275965">
                  <c:v>6.25773</c:v>
                </c:pt>
                <c:pt idx="275966">
                  <c:v>6.25776</c:v>
                </c:pt>
                <c:pt idx="275967">
                  <c:v>6.25778</c:v>
                </c:pt>
                <c:pt idx="275968">
                  <c:v>6.2578</c:v>
                </c:pt>
                <c:pt idx="275969">
                  <c:v>6.25782</c:v>
                </c:pt>
                <c:pt idx="275970">
                  <c:v>6.25785</c:v>
                </c:pt>
                <c:pt idx="275971">
                  <c:v>6.25787</c:v>
                </c:pt>
                <c:pt idx="275972">
                  <c:v>6.25789</c:v>
                </c:pt>
                <c:pt idx="275973">
                  <c:v>6.25791</c:v>
                </c:pt>
                <c:pt idx="275974">
                  <c:v>6.25794</c:v>
                </c:pt>
                <c:pt idx="275975">
                  <c:v>6.25796</c:v>
                </c:pt>
                <c:pt idx="275976">
                  <c:v>6.25798</c:v>
                </c:pt>
                <c:pt idx="275977">
                  <c:v>6.258</c:v>
                </c:pt>
                <c:pt idx="275978">
                  <c:v>6.25803</c:v>
                </c:pt>
                <c:pt idx="275979">
                  <c:v>6.25805</c:v>
                </c:pt>
                <c:pt idx="275980">
                  <c:v>6.25807</c:v>
                </c:pt>
                <c:pt idx="275981">
                  <c:v>6.25809</c:v>
                </c:pt>
                <c:pt idx="275982">
                  <c:v>6.25812</c:v>
                </c:pt>
                <c:pt idx="275983">
                  <c:v>6.25814</c:v>
                </c:pt>
                <c:pt idx="275984">
                  <c:v>6.25816</c:v>
                </c:pt>
                <c:pt idx="275985">
                  <c:v>6.25819</c:v>
                </c:pt>
                <c:pt idx="275986">
                  <c:v>6.25821</c:v>
                </c:pt>
                <c:pt idx="275987">
                  <c:v>6.25823</c:v>
                </c:pt>
                <c:pt idx="275988">
                  <c:v>6.25825</c:v>
                </c:pt>
                <c:pt idx="275989">
                  <c:v>6.25828</c:v>
                </c:pt>
                <c:pt idx="275990">
                  <c:v>6.2583</c:v>
                </c:pt>
                <c:pt idx="275991">
                  <c:v>6.25832</c:v>
                </c:pt>
                <c:pt idx="275992">
                  <c:v>6.25835</c:v>
                </c:pt>
                <c:pt idx="275993">
                  <c:v>6.25837</c:v>
                </c:pt>
                <c:pt idx="275994">
                  <c:v>6.25839</c:v>
                </c:pt>
                <c:pt idx="275995">
                  <c:v>6.25841</c:v>
                </c:pt>
                <c:pt idx="275996">
                  <c:v>6.25844</c:v>
                </c:pt>
                <c:pt idx="275997">
                  <c:v>6.25846</c:v>
                </c:pt>
                <c:pt idx="275998">
                  <c:v>6.25848</c:v>
                </c:pt>
                <c:pt idx="275999">
                  <c:v>6.2585</c:v>
                </c:pt>
                <c:pt idx="276000">
                  <c:v>6.25853</c:v>
                </c:pt>
                <c:pt idx="276001">
                  <c:v>6.25855</c:v>
                </c:pt>
                <c:pt idx="276002">
                  <c:v>6.25857</c:v>
                </c:pt>
                <c:pt idx="276003">
                  <c:v>6.25859</c:v>
                </c:pt>
                <c:pt idx="276004">
                  <c:v>6.25862</c:v>
                </c:pt>
                <c:pt idx="276005">
                  <c:v>6.25864</c:v>
                </c:pt>
                <c:pt idx="276006">
                  <c:v>6.25866</c:v>
                </c:pt>
                <c:pt idx="276007">
                  <c:v>6.25868</c:v>
                </c:pt>
                <c:pt idx="276008">
                  <c:v>6.25871</c:v>
                </c:pt>
                <c:pt idx="276009">
                  <c:v>6.25873</c:v>
                </c:pt>
                <c:pt idx="276010">
                  <c:v>6.25875</c:v>
                </c:pt>
                <c:pt idx="276011">
                  <c:v>6.25878</c:v>
                </c:pt>
                <c:pt idx="276012">
                  <c:v>6.2588</c:v>
                </c:pt>
                <c:pt idx="276013">
                  <c:v>6.25882</c:v>
                </c:pt>
                <c:pt idx="276014">
                  <c:v>6.25884</c:v>
                </c:pt>
                <c:pt idx="276015">
                  <c:v>6.25887</c:v>
                </c:pt>
                <c:pt idx="276016">
                  <c:v>6.25889</c:v>
                </c:pt>
                <c:pt idx="276017">
                  <c:v>6.25891</c:v>
                </c:pt>
                <c:pt idx="276018">
                  <c:v>6.25893</c:v>
                </c:pt>
                <c:pt idx="276019">
                  <c:v>6.25896</c:v>
                </c:pt>
                <c:pt idx="276020">
                  <c:v>6.25898</c:v>
                </c:pt>
                <c:pt idx="276021">
                  <c:v>6.259</c:v>
                </c:pt>
                <c:pt idx="276022">
                  <c:v>6.25903</c:v>
                </c:pt>
                <c:pt idx="276023">
                  <c:v>6.25905</c:v>
                </c:pt>
                <c:pt idx="276024">
                  <c:v>6.25907</c:v>
                </c:pt>
                <c:pt idx="276025">
                  <c:v>6.25909</c:v>
                </c:pt>
                <c:pt idx="276026">
                  <c:v>6.25912</c:v>
                </c:pt>
                <c:pt idx="276027">
                  <c:v>6.25914</c:v>
                </c:pt>
                <c:pt idx="276028">
                  <c:v>6.25916</c:v>
                </c:pt>
                <c:pt idx="276029">
                  <c:v>6.25918</c:v>
                </c:pt>
                <c:pt idx="276030">
                  <c:v>6.25921</c:v>
                </c:pt>
                <c:pt idx="276031">
                  <c:v>6.25923</c:v>
                </c:pt>
                <c:pt idx="276032">
                  <c:v>6.25925</c:v>
                </c:pt>
                <c:pt idx="276033">
                  <c:v>6.25927</c:v>
                </c:pt>
                <c:pt idx="276034">
                  <c:v>6.2593</c:v>
                </c:pt>
                <c:pt idx="276035">
                  <c:v>6.25932</c:v>
                </c:pt>
                <c:pt idx="276036">
                  <c:v>6.25934</c:v>
                </c:pt>
                <c:pt idx="276037">
                  <c:v>6.25936</c:v>
                </c:pt>
                <c:pt idx="276038">
                  <c:v>6.25939</c:v>
                </c:pt>
                <c:pt idx="276039">
                  <c:v>6.25941</c:v>
                </c:pt>
                <c:pt idx="276040">
                  <c:v>6.25943</c:v>
                </c:pt>
                <c:pt idx="276041">
                  <c:v>6.25946</c:v>
                </c:pt>
                <c:pt idx="276042">
                  <c:v>6.25948</c:v>
                </c:pt>
                <c:pt idx="276043">
                  <c:v>6.2595</c:v>
                </c:pt>
                <c:pt idx="276044">
                  <c:v>6.25952</c:v>
                </c:pt>
                <c:pt idx="276045">
                  <c:v>6.25955</c:v>
                </c:pt>
                <c:pt idx="276046">
                  <c:v>6.25957</c:v>
                </c:pt>
                <c:pt idx="276047">
                  <c:v>6.25959</c:v>
                </c:pt>
                <c:pt idx="276048">
                  <c:v>6.25962</c:v>
                </c:pt>
                <c:pt idx="276049">
                  <c:v>6.25964</c:v>
                </c:pt>
                <c:pt idx="276050">
                  <c:v>6.25966</c:v>
                </c:pt>
                <c:pt idx="276051">
                  <c:v>6.25968</c:v>
                </c:pt>
                <c:pt idx="276052">
                  <c:v>6.25971</c:v>
                </c:pt>
                <c:pt idx="276053">
                  <c:v>6.25973</c:v>
                </c:pt>
                <c:pt idx="276054">
                  <c:v>6.25975</c:v>
                </c:pt>
                <c:pt idx="276055">
                  <c:v>6.25977</c:v>
                </c:pt>
                <c:pt idx="276056">
                  <c:v>6.2598</c:v>
                </c:pt>
                <c:pt idx="276057">
                  <c:v>6.25982</c:v>
                </c:pt>
                <c:pt idx="276058">
                  <c:v>6.25984</c:v>
                </c:pt>
                <c:pt idx="276059">
                  <c:v>6.25986</c:v>
                </c:pt>
                <c:pt idx="276060">
                  <c:v>6.25989</c:v>
                </c:pt>
                <c:pt idx="276061">
                  <c:v>6.25991</c:v>
                </c:pt>
                <c:pt idx="276062">
                  <c:v>6.25993</c:v>
                </c:pt>
                <c:pt idx="276063">
                  <c:v>6.25995</c:v>
                </c:pt>
                <c:pt idx="276064">
                  <c:v>6.25998</c:v>
                </c:pt>
                <c:pt idx="276065">
                  <c:v>6.26</c:v>
                </c:pt>
                <c:pt idx="276066">
                  <c:v>6.26002</c:v>
                </c:pt>
                <c:pt idx="276067">
                  <c:v>6.26004</c:v>
                </c:pt>
                <c:pt idx="276068">
                  <c:v>6.26007</c:v>
                </c:pt>
                <c:pt idx="276069">
                  <c:v>6.26009</c:v>
                </c:pt>
                <c:pt idx="276070">
                  <c:v>6.26011</c:v>
                </c:pt>
                <c:pt idx="276071">
                  <c:v>6.26014</c:v>
                </c:pt>
                <c:pt idx="276072">
                  <c:v>6.26016</c:v>
                </c:pt>
                <c:pt idx="276073">
                  <c:v>6.26018</c:v>
                </c:pt>
                <c:pt idx="276074">
                  <c:v>6.2602</c:v>
                </c:pt>
                <c:pt idx="276075">
                  <c:v>6.26023</c:v>
                </c:pt>
                <c:pt idx="276076">
                  <c:v>6.26025</c:v>
                </c:pt>
                <c:pt idx="276077">
                  <c:v>6.26027</c:v>
                </c:pt>
                <c:pt idx="276078">
                  <c:v>6.2603</c:v>
                </c:pt>
                <c:pt idx="276079">
                  <c:v>6.26032</c:v>
                </c:pt>
                <c:pt idx="276080">
                  <c:v>6.26034</c:v>
                </c:pt>
                <c:pt idx="276081">
                  <c:v>6.26036</c:v>
                </c:pt>
                <c:pt idx="276082">
                  <c:v>6.26039</c:v>
                </c:pt>
                <c:pt idx="276083">
                  <c:v>6.26041</c:v>
                </c:pt>
                <c:pt idx="276084">
                  <c:v>6.26043</c:v>
                </c:pt>
                <c:pt idx="276085">
                  <c:v>6.26045</c:v>
                </c:pt>
                <c:pt idx="276086">
                  <c:v>6.26048</c:v>
                </c:pt>
                <c:pt idx="276087">
                  <c:v>6.2605</c:v>
                </c:pt>
                <c:pt idx="276088">
                  <c:v>6.26052</c:v>
                </c:pt>
                <c:pt idx="276089">
                  <c:v>6.26054</c:v>
                </c:pt>
                <c:pt idx="276090">
                  <c:v>6.26057</c:v>
                </c:pt>
                <c:pt idx="276091">
                  <c:v>6.26059</c:v>
                </c:pt>
                <c:pt idx="276092">
                  <c:v>6.26061</c:v>
                </c:pt>
                <c:pt idx="276093">
                  <c:v>6.26063</c:v>
                </c:pt>
                <c:pt idx="276094">
                  <c:v>6.26066</c:v>
                </c:pt>
                <c:pt idx="276095">
                  <c:v>6.26068</c:v>
                </c:pt>
                <c:pt idx="276096">
                  <c:v>6.2607</c:v>
                </c:pt>
                <c:pt idx="276097">
                  <c:v>6.26073</c:v>
                </c:pt>
                <c:pt idx="276098">
                  <c:v>6.26075</c:v>
                </c:pt>
                <c:pt idx="276099">
                  <c:v>6.26077</c:v>
                </c:pt>
                <c:pt idx="276100">
                  <c:v>6.26079</c:v>
                </c:pt>
                <c:pt idx="276101">
                  <c:v>6.26082</c:v>
                </c:pt>
                <c:pt idx="276102">
                  <c:v>6.26084</c:v>
                </c:pt>
                <c:pt idx="276103">
                  <c:v>6.26086</c:v>
                </c:pt>
                <c:pt idx="276104">
                  <c:v>6.26088</c:v>
                </c:pt>
                <c:pt idx="276105">
                  <c:v>6.26091</c:v>
                </c:pt>
                <c:pt idx="276106">
                  <c:v>6.26093</c:v>
                </c:pt>
                <c:pt idx="276107">
                  <c:v>6.26095</c:v>
                </c:pt>
                <c:pt idx="276108">
                  <c:v>6.26098</c:v>
                </c:pt>
                <c:pt idx="276109">
                  <c:v>6.261</c:v>
                </c:pt>
                <c:pt idx="276110">
                  <c:v>6.26102</c:v>
                </c:pt>
                <c:pt idx="276111">
                  <c:v>6.26104</c:v>
                </c:pt>
                <c:pt idx="276112">
                  <c:v>6.26107</c:v>
                </c:pt>
                <c:pt idx="276113">
                  <c:v>6.26109</c:v>
                </c:pt>
                <c:pt idx="276114">
                  <c:v>6.26111</c:v>
                </c:pt>
                <c:pt idx="276115">
                  <c:v>6.26113</c:v>
                </c:pt>
                <c:pt idx="276116">
                  <c:v>6.26116</c:v>
                </c:pt>
                <c:pt idx="276117">
                  <c:v>6.26118</c:v>
                </c:pt>
                <c:pt idx="276118">
                  <c:v>6.2612</c:v>
                </c:pt>
                <c:pt idx="276119">
                  <c:v>6.26122</c:v>
                </c:pt>
                <c:pt idx="276120">
                  <c:v>6.26125</c:v>
                </c:pt>
                <c:pt idx="276121">
                  <c:v>6.26127</c:v>
                </c:pt>
                <c:pt idx="276122">
                  <c:v>6.26129</c:v>
                </c:pt>
                <c:pt idx="276123">
                  <c:v>6.26131</c:v>
                </c:pt>
                <c:pt idx="276124">
                  <c:v>6.26134</c:v>
                </c:pt>
                <c:pt idx="276125">
                  <c:v>6.26136</c:v>
                </c:pt>
                <c:pt idx="276126">
                  <c:v>6.26138</c:v>
                </c:pt>
                <c:pt idx="276127">
                  <c:v>6.26141</c:v>
                </c:pt>
                <c:pt idx="276128">
                  <c:v>6.26143</c:v>
                </c:pt>
                <c:pt idx="276129">
                  <c:v>6.26145</c:v>
                </c:pt>
                <c:pt idx="276130">
                  <c:v>6.26147</c:v>
                </c:pt>
                <c:pt idx="276131">
                  <c:v>6.2615</c:v>
                </c:pt>
                <c:pt idx="276132">
                  <c:v>6.26152</c:v>
                </c:pt>
                <c:pt idx="276133">
                  <c:v>6.26154</c:v>
                </c:pt>
                <c:pt idx="276134">
                  <c:v>6.26157</c:v>
                </c:pt>
                <c:pt idx="276135">
                  <c:v>6.26159</c:v>
                </c:pt>
                <c:pt idx="276136">
                  <c:v>6.26161</c:v>
                </c:pt>
                <c:pt idx="276137">
                  <c:v>6.26163</c:v>
                </c:pt>
                <c:pt idx="276138">
                  <c:v>6.26166</c:v>
                </c:pt>
                <c:pt idx="276139">
                  <c:v>6.26168</c:v>
                </c:pt>
                <c:pt idx="276140">
                  <c:v>6.2617</c:v>
                </c:pt>
                <c:pt idx="276141">
                  <c:v>6.26172</c:v>
                </c:pt>
                <c:pt idx="276142">
                  <c:v>6.26175</c:v>
                </c:pt>
                <c:pt idx="276143">
                  <c:v>6.26177</c:v>
                </c:pt>
                <c:pt idx="276144">
                  <c:v>6.26179</c:v>
                </c:pt>
                <c:pt idx="276145">
                  <c:v>6.26181</c:v>
                </c:pt>
                <c:pt idx="276146">
                  <c:v>6.26184</c:v>
                </c:pt>
                <c:pt idx="276147">
                  <c:v>6.26186</c:v>
                </c:pt>
                <c:pt idx="276148">
                  <c:v>6.26188</c:v>
                </c:pt>
                <c:pt idx="276149">
                  <c:v>6.2619</c:v>
                </c:pt>
                <c:pt idx="276150">
                  <c:v>6.26193</c:v>
                </c:pt>
                <c:pt idx="276151">
                  <c:v>6.26195</c:v>
                </c:pt>
                <c:pt idx="276152">
                  <c:v>6.26197</c:v>
                </c:pt>
                <c:pt idx="276153">
                  <c:v>6.26199</c:v>
                </c:pt>
                <c:pt idx="276154">
                  <c:v>6.26202</c:v>
                </c:pt>
                <c:pt idx="276155">
                  <c:v>6.26204</c:v>
                </c:pt>
                <c:pt idx="276156">
                  <c:v>6.26206</c:v>
                </c:pt>
                <c:pt idx="276157">
                  <c:v>6.26209</c:v>
                </c:pt>
                <c:pt idx="276158">
                  <c:v>6.26211</c:v>
                </c:pt>
                <c:pt idx="276159">
                  <c:v>6.26213</c:v>
                </c:pt>
                <c:pt idx="276160">
                  <c:v>6.26215</c:v>
                </c:pt>
                <c:pt idx="276161">
                  <c:v>6.26218</c:v>
                </c:pt>
                <c:pt idx="276162">
                  <c:v>6.2622</c:v>
                </c:pt>
                <c:pt idx="276163">
                  <c:v>6.26222</c:v>
                </c:pt>
                <c:pt idx="276164">
                  <c:v>6.26225</c:v>
                </c:pt>
                <c:pt idx="276165">
                  <c:v>6.26227</c:v>
                </c:pt>
                <c:pt idx="276166">
                  <c:v>6.26229</c:v>
                </c:pt>
                <c:pt idx="276167">
                  <c:v>6.26231</c:v>
                </c:pt>
                <c:pt idx="276168">
                  <c:v>6.26234</c:v>
                </c:pt>
                <c:pt idx="276169">
                  <c:v>6.26236</c:v>
                </c:pt>
                <c:pt idx="276170">
                  <c:v>6.26238</c:v>
                </c:pt>
                <c:pt idx="276171">
                  <c:v>6.2624</c:v>
                </c:pt>
                <c:pt idx="276172">
                  <c:v>6.26243</c:v>
                </c:pt>
                <c:pt idx="276173">
                  <c:v>6.26245</c:v>
                </c:pt>
                <c:pt idx="276174">
                  <c:v>6.26247</c:v>
                </c:pt>
                <c:pt idx="276175">
                  <c:v>6.26249</c:v>
                </c:pt>
                <c:pt idx="276176">
                  <c:v>6.26252</c:v>
                </c:pt>
                <c:pt idx="276177">
                  <c:v>6.26254</c:v>
                </c:pt>
                <c:pt idx="276178">
                  <c:v>6.26256</c:v>
                </c:pt>
                <c:pt idx="276179">
                  <c:v>6.26258</c:v>
                </c:pt>
                <c:pt idx="276180">
                  <c:v>6.26261</c:v>
                </c:pt>
                <c:pt idx="276181">
                  <c:v>6.26263</c:v>
                </c:pt>
                <c:pt idx="276182">
                  <c:v>6.26265</c:v>
                </c:pt>
                <c:pt idx="276183">
                  <c:v>6.26268</c:v>
                </c:pt>
                <c:pt idx="276184">
                  <c:v>6.2627</c:v>
                </c:pt>
                <c:pt idx="276185">
                  <c:v>6.26272</c:v>
                </c:pt>
                <c:pt idx="276186">
                  <c:v>6.26274</c:v>
                </c:pt>
                <c:pt idx="276187">
                  <c:v>6.26277</c:v>
                </c:pt>
                <c:pt idx="276188">
                  <c:v>6.26279</c:v>
                </c:pt>
                <c:pt idx="276189">
                  <c:v>6.26281</c:v>
                </c:pt>
                <c:pt idx="276190">
                  <c:v>6.26283</c:v>
                </c:pt>
                <c:pt idx="276191">
                  <c:v>6.26286</c:v>
                </c:pt>
                <c:pt idx="276192">
                  <c:v>6.26288</c:v>
                </c:pt>
                <c:pt idx="276193">
                  <c:v>6.2629</c:v>
                </c:pt>
                <c:pt idx="276194">
                  <c:v>6.26293</c:v>
                </c:pt>
                <c:pt idx="276195">
                  <c:v>6.26295</c:v>
                </c:pt>
                <c:pt idx="276196">
                  <c:v>6.26297</c:v>
                </c:pt>
                <c:pt idx="276197">
                  <c:v>6.26299</c:v>
                </c:pt>
                <c:pt idx="276198">
                  <c:v>6.26302</c:v>
                </c:pt>
                <c:pt idx="276199">
                  <c:v>6.26304</c:v>
                </c:pt>
                <c:pt idx="276200">
                  <c:v>6.26306</c:v>
                </c:pt>
                <c:pt idx="276201">
                  <c:v>6.26308</c:v>
                </c:pt>
                <c:pt idx="276202">
                  <c:v>6.26311</c:v>
                </c:pt>
                <c:pt idx="276203">
                  <c:v>6.26313</c:v>
                </c:pt>
                <c:pt idx="276204">
                  <c:v>6.26315</c:v>
                </c:pt>
                <c:pt idx="276205">
                  <c:v>6.26318</c:v>
                </c:pt>
                <c:pt idx="276206">
                  <c:v>6.2632</c:v>
                </c:pt>
                <c:pt idx="276207">
                  <c:v>6.26322</c:v>
                </c:pt>
                <c:pt idx="276208">
                  <c:v>6.26324</c:v>
                </c:pt>
                <c:pt idx="276209">
                  <c:v>6.26326</c:v>
                </c:pt>
                <c:pt idx="276210">
                  <c:v>6.26329</c:v>
                </c:pt>
                <c:pt idx="276211">
                  <c:v>6.26331</c:v>
                </c:pt>
                <c:pt idx="276212">
                  <c:v>6.26333</c:v>
                </c:pt>
                <c:pt idx="276213">
                  <c:v>6.26336</c:v>
                </c:pt>
                <c:pt idx="276214">
                  <c:v>6.26338</c:v>
                </c:pt>
                <c:pt idx="276215">
                  <c:v>6.2634</c:v>
                </c:pt>
                <c:pt idx="276216">
                  <c:v>6.26342</c:v>
                </c:pt>
                <c:pt idx="276217">
                  <c:v>6.26345</c:v>
                </c:pt>
                <c:pt idx="276218">
                  <c:v>6.26347</c:v>
                </c:pt>
                <c:pt idx="276219">
                  <c:v>6.26349</c:v>
                </c:pt>
                <c:pt idx="276220">
                  <c:v>6.26351</c:v>
                </c:pt>
                <c:pt idx="276221">
                  <c:v>6.26354</c:v>
                </c:pt>
                <c:pt idx="276222">
                  <c:v>6.26356</c:v>
                </c:pt>
                <c:pt idx="276223">
                  <c:v>6.26358</c:v>
                </c:pt>
                <c:pt idx="276224">
                  <c:v>6.26361</c:v>
                </c:pt>
                <c:pt idx="276225">
                  <c:v>6.26363</c:v>
                </c:pt>
                <c:pt idx="276226">
                  <c:v>6.26365</c:v>
                </c:pt>
                <c:pt idx="276227">
                  <c:v>6.26367</c:v>
                </c:pt>
                <c:pt idx="276228">
                  <c:v>6.2637</c:v>
                </c:pt>
                <c:pt idx="276229">
                  <c:v>6.26372</c:v>
                </c:pt>
                <c:pt idx="276230">
                  <c:v>6.26374</c:v>
                </c:pt>
                <c:pt idx="276231">
                  <c:v>6.26376</c:v>
                </c:pt>
                <c:pt idx="276232">
                  <c:v>6.26379</c:v>
                </c:pt>
                <c:pt idx="276233">
                  <c:v>6.26381</c:v>
                </c:pt>
                <c:pt idx="276234">
                  <c:v>6.26383</c:v>
                </c:pt>
                <c:pt idx="276235">
                  <c:v>6.26386</c:v>
                </c:pt>
                <c:pt idx="276236">
                  <c:v>6.26388</c:v>
                </c:pt>
                <c:pt idx="276237">
                  <c:v>6.2639</c:v>
                </c:pt>
                <c:pt idx="276238">
                  <c:v>6.26392</c:v>
                </c:pt>
                <c:pt idx="276239">
                  <c:v>6.26395</c:v>
                </c:pt>
                <c:pt idx="276240">
                  <c:v>6.26397</c:v>
                </c:pt>
                <c:pt idx="276241">
                  <c:v>6.26399</c:v>
                </c:pt>
                <c:pt idx="276242">
                  <c:v>6.26401</c:v>
                </c:pt>
                <c:pt idx="276243">
                  <c:v>6.26404</c:v>
                </c:pt>
                <c:pt idx="276244">
                  <c:v>6.26406</c:v>
                </c:pt>
                <c:pt idx="276245">
                  <c:v>6.26408</c:v>
                </c:pt>
                <c:pt idx="276246">
                  <c:v>6.2641</c:v>
                </c:pt>
                <c:pt idx="276247">
                  <c:v>6.26413</c:v>
                </c:pt>
                <c:pt idx="276248">
                  <c:v>6.26415</c:v>
                </c:pt>
                <c:pt idx="276249">
                  <c:v>6.26417</c:v>
                </c:pt>
                <c:pt idx="276250">
                  <c:v>6.26419</c:v>
                </c:pt>
                <c:pt idx="276251">
                  <c:v>6.26422</c:v>
                </c:pt>
                <c:pt idx="276252">
                  <c:v>6.26424</c:v>
                </c:pt>
                <c:pt idx="276253">
                  <c:v>6.26426</c:v>
                </c:pt>
                <c:pt idx="276254">
                  <c:v>6.26429</c:v>
                </c:pt>
                <c:pt idx="276255">
                  <c:v>6.26431</c:v>
                </c:pt>
                <c:pt idx="276256">
                  <c:v>6.26433</c:v>
                </c:pt>
                <c:pt idx="276257">
                  <c:v>6.26435</c:v>
                </c:pt>
                <c:pt idx="276258">
                  <c:v>6.26438</c:v>
                </c:pt>
                <c:pt idx="276259">
                  <c:v>6.2644</c:v>
                </c:pt>
                <c:pt idx="276260">
                  <c:v>6.26442</c:v>
                </c:pt>
                <c:pt idx="276261">
                  <c:v>6.26444</c:v>
                </c:pt>
                <c:pt idx="276262">
                  <c:v>6.26447</c:v>
                </c:pt>
                <c:pt idx="276263">
                  <c:v>6.26449</c:v>
                </c:pt>
                <c:pt idx="276264">
                  <c:v>6.26451</c:v>
                </c:pt>
                <c:pt idx="276265">
                  <c:v>6.26454</c:v>
                </c:pt>
                <c:pt idx="276266">
                  <c:v>6.26456</c:v>
                </c:pt>
                <c:pt idx="276267">
                  <c:v>6.26458</c:v>
                </c:pt>
                <c:pt idx="276268">
                  <c:v>6.2646</c:v>
                </c:pt>
                <c:pt idx="276269">
                  <c:v>6.26463</c:v>
                </c:pt>
                <c:pt idx="276270">
                  <c:v>6.26465</c:v>
                </c:pt>
                <c:pt idx="276271">
                  <c:v>6.26467</c:v>
                </c:pt>
                <c:pt idx="276272">
                  <c:v>6.26469</c:v>
                </c:pt>
                <c:pt idx="276273">
                  <c:v>6.26472</c:v>
                </c:pt>
                <c:pt idx="276274">
                  <c:v>6.26474</c:v>
                </c:pt>
                <c:pt idx="276275">
                  <c:v>6.26476</c:v>
                </c:pt>
                <c:pt idx="276276">
                  <c:v>6.26478</c:v>
                </c:pt>
                <c:pt idx="276277">
                  <c:v>6.26481</c:v>
                </c:pt>
                <c:pt idx="276278">
                  <c:v>6.26483</c:v>
                </c:pt>
                <c:pt idx="276279">
                  <c:v>6.26485</c:v>
                </c:pt>
                <c:pt idx="276280">
                  <c:v>6.26487</c:v>
                </c:pt>
                <c:pt idx="276281">
                  <c:v>6.2649</c:v>
                </c:pt>
                <c:pt idx="276282">
                  <c:v>6.26492</c:v>
                </c:pt>
                <c:pt idx="276283">
                  <c:v>6.26494</c:v>
                </c:pt>
                <c:pt idx="276284">
                  <c:v>6.26497</c:v>
                </c:pt>
                <c:pt idx="276285">
                  <c:v>6.26499</c:v>
                </c:pt>
                <c:pt idx="276286">
                  <c:v>6.26501</c:v>
                </c:pt>
                <c:pt idx="276287">
                  <c:v>6.26503</c:v>
                </c:pt>
                <c:pt idx="276288">
                  <c:v>6.26506</c:v>
                </c:pt>
                <c:pt idx="276289">
                  <c:v>6.26508</c:v>
                </c:pt>
                <c:pt idx="276290">
                  <c:v>6.2651</c:v>
                </c:pt>
                <c:pt idx="276291">
                  <c:v>6.26513</c:v>
                </c:pt>
                <c:pt idx="276292">
                  <c:v>6.26515</c:v>
                </c:pt>
                <c:pt idx="276293">
                  <c:v>6.26517</c:v>
                </c:pt>
                <c:pt idx="276294">
                  <c:v>6.26519</c:v>
                </c:pt>
                <c:pt idx="276295">
                  <c:v>6.26522</c:v>
                </c:pt>
                <c:pt idx="276296">
                  <c:v>6.26524</c:v>
                </c:pt>
                <c:pt idx="276297">
                  <c:v>6.26526</c:v>
                </c:pt>
                <c:pt idx="276298">
                  <c:v>6.26528</c:v>
                </c:pt>
                <c:pt idx="276299">
                  <c:v>6.26531</c:v>
                </c:pt>
                <c:pt idx="276300">
                  <c:v>6.26533</c:v>
                </c:pt>
                <c:pt idx="276301">
                  <c:v>6.26535</c:v>
                </c:pt>
                <c:pt idx="276302">
                  <c:v>6.26537</c:v>
                </c:pt>
                <c:pt idx="276303">
                  <c:v>6.2654</c:v>
                </c:pt>
                <c:pt idx="276304">
                  <c:v>6.26542</c:v>
                </c:pt>
                <c:pt idx="276305">
                  <c:v>6.26544</c:v>
                </c:pt>
                <c:pt idx="276306">
                  <c:v>6.26546</c:v>
                </c:pt>
                <c:pt idx="276307">
                  <c:v>6.26549</c:v>
                </c:pt>
                <c:pt idx="276308">
                  <c:v>6.26551</c:v>
                </c:pt>
                <c:pt idx="276309">
                  <c:v>6.26553</c:v>
                </c:pt>
                <c:pt idx="276310">
                  <c:v>6.26556</c:v>
                </c:pt>
                <c:pt idx="276311">
                  <c:v>6.26558</c:v>
                </c:pt>
                <c:pt idx="276312">
                  <c:v>6.2656</c:v>
                </c:pt>
                <c:pt idx="276313">
                  <c:v>6.26562</c:v>
                </c:pt>
                <c:pt idx="276314">
                  <c:v>6.26565</c:v>
                </c:pt>
                <c:pt idx="276315">
                  <c:v>6.26567</c:v>
                </c:pt>
                <c:pt idx="276316">
                  <c:v>6.26569</c:v>
                </c:pt>
                <c:pt idx="276317">
                  <c:v>6.26571</c:v>
                </c:pt>
                <c:pt idx="276318">
                  <c:v>6.26574</c:v>
                </c:pt>
                <c:pt idx="276319">
                  <c:v>6.26576</c:v>
                </c:pt>
                <c:pt idx="276320">
                  <c:v>6.26578</c:v>
                </c:pt>
                <c:pt idx="276321">
                  <c:v>6.26581</c:v>
                </c:pt>
                <c:pt idx="276322">
                  <c:v>6.26583</c:v>
                </c:pt>
                <c:pt idx="276323">
                  <c:v>6.26585</c:v>
                </c:pt>
                <c:pt idx="276324">
                  <c:v>6.26587</c:v>
                </c:pt>
                <c:pt idx="276325">
                  <c:v>6.2659</c:v>
                </c:pt>
                <c:pt idx="276326">
                  <c:v>6.26592</c:v>
                </c:pt>
                <c:pt idx="276327">
                  <c:v>6.26594</c:v>
                </c:pt>
                <c:pt idx="276328">
                  <c:v>6.26596</c:v>
                </c:pt>
                <c:pt idx="276329">
                  <c:v>6.26599</c:v>
                </c:pt>
                <c:pt idx="276330">
                  <c:v>6.26601</c:v>
                </c:pt>
                <c:pt idx="276331">
                  <c:v>6.26603</c:v>
                </c:pt>
                <c:pt idx="276332">
                  <c:v>6.26605</c:v>
                </c:pt>
                <c:pt idx="276333">
                  <c:v>6.26608</c:v>
                </c:pt>
                <c:pt idx="276334">
                  <c:v>6.2661</c:v>
                </c:pt>
                <c:pt idx="276335">
                  <c:v>6.26612</c:v>
                </c:pt>
                <c:pt idx="276336">
                  <c:v>6.26614</c:v>
                </c:pt>
                <c:pt idx="276337">
                  <c:v>6.26617</c:v>
                </c:pt>
                <c:pt idx="276338">
                  <c:v>6.26619</c:v>
                </c:pt>
                <c:pt idx="276339">
                  <c:v>6.26621</c:v>
                </c:pt>
                <c:pt idx="276340">
                  <c:v>6.26624</c:v>
                </c:pt>
                <c:pt idx="276341">
                  <c:v>6.26626</c:v>
                </c:pt>
                <c:pt idx="276342">
                  <c:v>6.26628</c:v>
                </c:pt>
                <c:pt idx="276343">
                  <c:v>6.2663</c:v>
                </c:pt>
                <c:pt idx="276344">
                  <c:v>6.26633</c:v>
                </c:pt>
                <c:pt idx="276345">
                  <c:v>6.26635</c:v>
                </c:pt>
                <c:pt idx="276346">
                  <c:v>6.26637</c:v>
                </c:pt>
                <c:pt idx="276347">
                  <c:v>6.2664</c:v>
                </c:pt>
                <c:pt idx="276348">
                  <c:v>6.26642</c:v>
                </c:pt>
                <c:pt idx="276349">
                  <c:v>6.26644</c:v>
                </c:pt>
                <c:pt idx="276350">
                  <c:v>6.26646</c:v>
                </c:pt>
                <c:pt idx="276351">
                  <c:v>6.26649</c:v>
                </c:pt>
                <c:pt idx="276352">
                  <c:v>6.26651</c:v>
                </c:pt>
                <c:pt idx="276353">
                  <c:v>6.26653</c:v>
                </c:pt>
                <c:pt idx="276354">
                  <c:v>6.26655</c:v>
                </c:pt>
                <c:pt idx="276355">
                  <c:v>6.26658</c:v>
                </c:pt>
                <c:pt idx="276356">
                  <c:v>6.2666</c:v>
                </c:pt>
                <c:pt idx="276357">
                  <c:v>6.26662</c:v>
                </c:pt>
                <c:pt idx="276358">
                  <c:v>6.26664</c:v>
                </c:pt>
                <c:pt idx="276359">
                  <c:v>6.26667</c:v>
                </c:pt>
                <c:pt idx="276360">
                  <c:v>6.26669</c:v>
                </c:pt>
                <c:pt idx="276361">
                  <c:v>6.26671</c:v>
                </c:pt>
                <c:pt idx="276362">
                  <c:v>6.26673</c:v>
                </c:pt>
                <c:pt idx="276363">
                  <c:v>6.26676</c:v>
                </c:pt>
                <c:pt idx="276364">
                  <c:v>6.26678</c:v>
                </c:pt>
                <c:pt idx="276365">
                  <c:v>6.2668</c:v>
                </c:pt>
                <c:pt idx="276366">
                  <c:v>6.26682</c:v>
                </c:pt>
                <c:pt idx="276367">
                  <c:v>6.26685</c:v>
                </c:pt>
                <c:pt idx="276368">
                  <c:v>6.26687</c:v>
                </c:pt>
                <c:pt idx="276369">
                  <c:v>6.26689</c:v>
                </c:pt>
                <c:pt idx="276370">
                  <c:v>6.26692</c:v>
                </c:pt>
                <c:pt idx="276371">
                  <c:v>6.26694</c:v>
                </c:pt>
                <c:pt idx="276372">
                  <c:v>6.26696</c:v>
                </c:pt>
                <c:pt idx="276373">
                  <c:v>6.26698</c:v>
                </c:pt>
                <c:pt idx="276374">
                  <c:v>6.26701</c:v>
                </c:pt>
                <c:pt idx="276375">
                  <c:v>6.26703</c:v>
                </c:pt>
                <c:pt idx="276376">
                  <c:v>6.26705</c:v>
                </c:pt>
                <c:pt idx="276377">
                  <c:v>6.26708</c:v>
                </c:pt>
                <c:pt idx="276378">
                  <c:v>6.2671</c:v>
                </c:pt>
                <c:pt idx="276379">
                  <c:v>6.26712</c:v>
                </c:pt>
                <c:pt idx="276380">
                  <c:v>6.26714</c:v>
                </c:pt>
                <c:pt idx="276381">
                  <c:v>6.26717</c:v>
                </c:pt>
                <c:pt idx="276382">
                  <c:v>6.26719</c:v>
                </c:pt>
                <c:pt idx="276383">
                  <c:v>6.26721</c:v>
                </c:pt>
                <c:pt idx="276384">
                  <c:v>6.26723</c:v>
                </c:pt>
                <c:pt idx="276385">
                  <c:v>6.26726</c:v>
                </c:pt>
                <c:pt idx="276386">
                  <c:v>6.26728</c:v>
                </c:pt>
                <c:pt idx="276387">
                  <c:v>6.2673</c:v>
                </c:pt>
                <c:pt idx="276388">
                  <c:v>6.26732</c:v>
                </c:pt>
                <c:pt idx="276389">
                  <c:v>6.26735</c:v>
                </c:pt>
                <c:pt idx="276390">
                  <c:v>6.26737</c:v>
                </c:pt>
                <c:pt idx="276391">
                  <c:v>6.26739</c:v>
                </c:pt>
                <c:pt idx="276392">
                  <c:v>6.26741</c:v>
                </c:pt>
                <c:pt idx="276393">
                  <c:v>6.26744</c:v>
                </c:pt>
                <c:pt idx="276394">
                  <c:v>6.26746</c:v>
                </c:pt>
                <c:pt idx="276395">
                  <c:v>6.26748</c:v>
                </c:pt>
                <c:pt idx="276396">
                  <c:v>6.26751</c:v>
                </c:pt>
                <c:pt idx="276397">
                  <c:v>6.26753</c:v>
                </c:pt>
                <c:pt idx="276398">
                  <c:v>6.26755</c:v>
                </c:pt>
                <c:pt idx="276399">
                  <c:v>6.26757</c:v>
                </c:pt>
                <c:pt idx="276400">
                  <c:v>6.2676</c:v>
                </c:pt>
                <c:pt idx="276401">
                  <c:v>6.26762</c:v>
                </c:pt>
                <c:pt idx="276402">
                  <c:v>6.26764</c:v>
                </c:pt>
                <c:pt idx="276403">
                  <c:v>6.26766</c:v>
                </c:pt>
                <c:pt idx="276404">
                  <c:v>6.26769</c:v>
                </c:pt>
                <c:pt idx="276405">
                  <c:v>6.26771</c:v>
                </c:pt>
                <c:pt idx="276406">
                  <c:v>6.26773</c:v>
                </c:pt>
                <c:pt idx="276407">
                  <c:v>6.26776</c:v>
                </c:pt>
                <c:pt idx="276408">
                  <c:v>6.26778</c:v>
                </c:pt>
                <c:pt idx="276409">
                  <c:v>6.2678</c:v>
                </c:pt>
                <c:pt idx="276410">
                  <c:v>6.26782</c:v>
                </c:pt>
                <c:pt idx="276411">
                  <c:v>6.26785</c:v>
                </c:pt>
                <c:pt idx="276412">
                  <c:v>6.26787</c:v>
                </c:pt>
                <c:pt idx="276413">
                  <c:v>6.26789</c:v>
                </c:pt>
                <c:pt idx="276414">
                  <c:v>6.26791</c:v>
                </c:pt>
                <c:pt idx="276415">
                  <c:v>6.26794</c:v>
                </c:pt>
                <c:pt idx="276416">
                  <c:v>6.26796</c:v>
                </c:pt>
                <c:pt idx="276417">
                  <c:v>6.26798</c:v>
                </c:pt>
                <c:pt idx="276418">
                  <c:v>6.268</c:v>
                </c:pt>
                <c:pt idx="276419">
                  <c:v>6.26803</c:v>
                </c:pt>
                <c:pt idx="276420">
                  <c:v>6.26805</c:v>
                </c:pt>
                <c:pt idx="276421">
                  <c:v>6.26807</c:v>
                </c:pt>
                <c:pt idx="276422">
                  <c:v>6.26809</c:v>
                </c:pt>
                <c:pt idx="276423">
                  <c:v>6.26812</c:v>
                </c:pt>
                <c:pt idx="276424">
                  <c:v>6.26814</c:v>
                </c:pt>
                <c:pt idx="276425">
                  <c:v>6.26816</c:v>
                </c:pt>
                <c:pt idx="276426">
                  <c:v>6.26819</c:v>
                </c:pt>
                <c:pt idx="276427">
                  <c:v>6.26821</c:v>
                </c:pt>
                <c:pt idx="276428">
                  <c:v>6.26823</c:v>
                </c:pt>
                <c:pt idx="276429">
                  <c:v>6.26825</c:v>
                </c:pt>
                <c:pt idx="276430">
                  <c:v>6.26828</c:v>
                </c:pt>
                <c:pt idx="276431">
                  <c:v>6.2683</c:v>
                </c:pt>
                <c:pt idx="276432">
                  <c:v>6.26832</c:v>
                </c:pt>
                <c:pt idx="276433">
                  <c:v>6.26835</c:v>
                </c:pt>
                <c:pt idx="276434">
                  <c:v>6.26837</c:v>
                </c:pt>
                <c:pt idx="276435">
                  <c:v>6.26839</c:v>
                </c:pt>
                <c:pt idx="276436">
                  <c:v>6.26841</c:v>
                </c:pt>
                <c:pt idx="276437">
                  <c:v>6.26844</c:v>
                </c:pt>
                <c:pt idx="276438">
                  <c:v>6.26846</c:v>
                </c:pt>
                <c:pt idx="276439">
                  <c:v>6.26848</c:v>
                </c:pt>
                <c:pt idx="276440">
                  <c:v>6.2685</c:v>
                </c:pt>
                <c:pt idx="276441">
                  <c:v>6.26853</c:v>
                </c:pt>
                <c:pt idx="276442">
                  <c:v>6.26855</c:v>
                </c:pt>
                <c:pt idx="276443">
                  <c:v>6.26857</c:v>
                </c:pt>
                <c:pt idx="276444">
                  <c:v>6.26859</c:v>
                </c:pt>
                <c:pt idx="276445">
                  <c:v>6.26862</c:v>
                </c:pt>
                <c:pt idx="276446">
                  <c:v>6.26864</c:v>
                </c:pt>
                <c:pt idx="276447">
                  <c:v>6.26866</c:v>
                </c:pt>
                <c:pt idx="276448">
                  <c:v>6.26868</c:v>
                </c:pt>
                <c:pt idx="276449">
                  <c:v>6.26871</c:v>
                </c:pt>
                <c:pt idx="276450">
                  <c:v>6.26873</c:v>
                </c:pt>
                <c:pt idx="276451">
                  <c:v>6.26875</c:v>
                </c:pt>
                <c:pt idx="276452">
                  <c:v>6.26878</c:v>
                </c:pt>
                <c:pt idx="276453">
                  <c:v>6.2688</c:v>
                </c:pt>
                <c:pt idx="276454">
                  <c:v>6.26882</c:v>
                </c:pt>
                <c:pt idx="276455">
                  <c:v>6.26884</c:v>
                </c:pt>
                <c:pt idx="276456">
                  <c:v>6.26887</c:v>
                </c:pt>
                <c:pt idx="276457">
                  <c:v>6.26889</c:v>
                </c:pt>
                <c:pt idx="276458">
                  <c:v>6.26891</c:v>
                </c:pt>
                <c:pt idx="276459">
                  <c:v>6.26893</c:v>
                </c:pt>
                <c:pt idx="276460">
                  <c:v>6.26896</c:v>
                </c:pt>
                <c:pt idx="276461">
                  <c:v>6.26898</c:v>
                </c:pt>
                <c:pt idx="276462">
                  <c:v>6.269</c:v>
                </c:pt>
                <c:pt idx="276463">
                  <c:v>6.26903</c:v>
                </c:pt>
                <c:pt idx="276464">
                  <c:v>6.26905</c:v>
                </c:pt>
                <c:pt idx="276465">
                  <c:v>6.26907</c:v>
                </c:pt>
                <c:pt idx="276466">
                  <c:v>6.26909</c:v>
                </c:pt>
                <c:pt idx="276467">
                  <c:v>6.26912</c:v>
                </c:pt>
                <c:pt idx="276468">
                  <c:v>6.26914</c:v>
                </c:pt>
                <c:pt idx="276469">
                  <c:v>6.26916</c:v>
                </c:pt>
                <c:pt idx="276470">
                  <c:v>6.26918</c:v>
                </c:pt>
                <c:pt idx="276471">
                  <c:v>6.26921</c:v>
                </c:pt>
                <c:pt idx="276472">
                  <c:v>6.26923</c:v>
                </c:pt>
                <c:pt idx="276473">
                  <c:v>6.26925</c:v>
                </c:pt>
                <c:pt idx="276474">
                  <c:v>6.26927</c:v>
                </c:pt>
                <c:pt idx="276475">
                  <c:v>6.2693</c:v>
                </c:pt>
                <c:pt idx="276476">
                  <c:v>6.26932</c:v>
                </c:pt>
                <c:pt idx="276477">
                  <c:v>6.26934</c:v>
                </c:pt>
                <c:pt idx="276478">
                  <c:v>6.26936</c:v>
                </c:pt>
                <c:pt idx="276479">
                  <c:v>6.26939</c:v>
                </c:pt>
                <c:pt idx="276480">
                  <c:v>6.26941</c:v>
                </c:pt>
                <c:pt idx="276481">
                  <c:v>6.26943</c:v>
                </c:pt>
                <c:pt idx="276482">
                  <c:v>6.26946</c:v>
                </c:pt>
                <c:pt idx="276483">
                  <c:v>6.26948</c:v>
                </c:pt>
                <c:pt idx="276484">
                  <c:v>6.2695</c:v>
                </c:pt>
                <c:pt idx="276485">
                  <c:v>6.26952</c:v>
                </c:pt>
                <c:pt idx="276486">
                  <c:v>6.26955</c:v>
                </c:pt>
                <c:pt idx="276487">
                  <c:v>6.26957</c:v>
                </c:pt>
                <c:pt idx="276488">
                  <c:v>6.26959</c:v>
                </c:pt>
                <c:pt idx="276489">
                  <c:v>6.26961</c:v>
                </c:pt>
                <c:pt idx="276490">
                  <c:v>6.26964</c:v>
                </c:pt>
                <c:pt idx="276491">
                  <c:v>6.26966</c:v>
                </c:pt>
                <c:pt idx="276492">
                  <c:v>6.26968</c:v>
                </c:pt>
                <c:pt idx="276493">
                  <c:v>6.26971</c:v>
                </c:pt>
                <c:pt idx="276494">
                  <c:v>6.26973</c:v>
                </c:pt>
                <c:pt idx="276495">
                  <c:v>6.26975</c:v>
                </c:pt>
                <c:pt idx="276496">
                  <c:v>6.26977</c:v>
                </c:pt>
                <c:pt idx="276497">
                  <c:v>6.2698</c:v>
                </c:pt>
                <c:pt idx="276498">
                  <c:v>6.26982</c:v>
                </c:pt>
                <c:pt idx="276499">
                  <c:v>6.26984</c:v>
                </c:pt>
                <c:pt idx="276500">
                  <c:v>6.26986</c:v>
                </c:pt>
                <c:pt idx="276501">
                  <c:v>6.26989</c:v>
                </c:pt>
                <c:pt idx="276502">
                  <c:v>6.26991</c:v>
                </c:pt>
                <c:pt idx="276503">
                  <c:v>6.26993</c:v>
                </c:pt>
                <c:pt idx="276504">
                  <c:v>6.26996</c:v>
                </c:pt>
                <c:pt idx="276505">
                  <c:v>6.26998</c:v>
                </c:pt>
                <c:pt idx="276506">
                  <c:v>6.27</c:v>
                </c:pt>
                <c:pt idx="276507">
                  <c:v>6.27002</c:v>
                </c:pt>
                <c:pt idx="276508">
                  <c:v>6.27004</c:v>
                </c:pt>
                <c:pt idx="276509">
                  <c:v>6.27007</c:v>
                </c:pt>
                <c:pt idx="276510">
                  <c:v>6.27009</c:v>
                </c:pt>
                <c:pt idx="276511">
                  <c:v>6.27011</c:v>
                </c:pt>
                <c:pt idx="276512">
                  <c:v>6.27014</c:v>
                </c:pt>
                <c:pt idx="276513">
                  <c:v>6.27016</c:v>
                </c:pt>
                <c:pt idx="276514">
                  <c:v>6.27018</c:v>
                </c:pt>
                <c:pt idx="276515">
                  <c:v>6.2702</c:v>
                </c:pt>
                <c:pt idx="276516">
                  <c:v>6.27023</c:v>
                </c:pt>
                <c:pt idx="276517">
                  <c:v>6.27025</c:v>
                </c:pt>
                <c:pt idx="276518">
                  <c:v>6.27027</c:v>
                </c:pt>
                <c:pt idx="276519">
                  <c:v>6.27029</c:v>
                </c:pt>
                <c:pt idx="276520">
                  <c:v>6.27032</c:v>
                </c:pt>
                <c:pt idx="276521">
                  <c:v>6.27034</c:v>
                </c:pt>
                <c:pt idx="276522">
                  <c:v>6.27036</c:v>
                </c:pt>
                <c:pt idx="276523">
                  <c:v>6.27039</c:v>
                </c:pt>
                <c:pt idx="276524">
                  <c:v>6.27041</c:v>
                </c:pt>
                <c:pt idx="276525">
                  <c:v>6.27043</c:v>
                </c:pt>
                <c:pt idx="276526">
                  <c:v>6.27045</c:v>
                </c:pt>
                <c:pt idx="276527">
                  <c:v>6.27048</c:v>
                </c:pt>
                <c:pt idx="276528">
                  <c:v>6.2705</c:v>
                </c:pt>
                <c:pt idx="276529">
                  <c:v>6.27052</c:v>
                </c:pt>
                <c:pt idx="276530">
                  <c:v>6.27054</c:v>
                </c:pt>
                <c:pt idx="276531">
                  <c:v>6.27057</c:v>
                </c:pt>
                <c:pt idx="276532">
                  <c:v>6.27059</c:v>
                </c:pt>
                <c:pt idx="276533">
                  <c:v>6.27061</c:v>
                </c:pt>
                <c:pt idx="276534">
                  <c:v>6.27064</c:v>
                </c:pt>
                <c:pt idx="276535">
                  <c:v>6.27066</c:v>
                </c:pt>
                <c:pt idx="276536">
                  <c:v>6.27068</c:v>
                </c:pt>
                <c:pt idx="276537">
                  <c:v>6.2707</c:v>
                </c:pt>
                <c:pt idx="276538">
                  <c:v>6.27073</c:v>
                </c:pt>
                <c:pt idx="276539">
                  <c:v>6.27075</c:v>
                </c:pt>
                <c:pt idx="276540">
                  <c:v>6.27077</c:v>
                </c:pt>
                <c:pt idx="276541">
                  <c:v>6.27079</c:v>
                </c:pt>
                <c:pt idx="276542">
                  <c:v>6.27082</c:v>
                </c:pt>
                <c:pt idx="276543">
                  <c:v>6.27084</c:v>
                </c:pt>
                <c:pt idx="276544">
                  <c:v>6.27086</c:v>
                </c:pt>
                <c:pt idx="276545">
                  <c:v>6.27088</c:v>
                </c:pt>
                <c:pt idx="276546">
                  <c:v>6.27091</c:v>
                </c:pt>
                <c:pt idx="276547">
                  <c:v>6.27093</c:v>
                </c:pt>
                <c:pt idx="276548">
                  <c:v>6.27095</c:v>
                </c:pt>
                <c:pt idx="276549">
                  <c:v>6.27097</c:v>
                </c:pt>
                <c:pt idx="276550">
                  <c:v>6.271</c:v>
                </c:pt>
                <c:pt idx="276551">
                  <c:v>6.27102</c:v>
                </c:pt>
                <c:pt idx="276552">
                  <c:v>6.27104</c:v>
                </c:pt>
                <c:pt idx="276553">
                  <c:v>6.27107</c:v>
                </c:pt>
                <c:pt idx="276554">
                  <c:v>6.27109</c:v>
                </c:pt>
                <c:pt idx="276555">
                  <c:v>6.27111</c:v>
                </c:pt>
                <c:pt idx="276556">
                  <c:v>6.27113</c:v>
                </c:pt>
                <c:pt idx="276557">
                  <c:v>6.27116</c:v>
                </c:pt>
                <c:pt idx="276558">
                  <c:v>6.27118</c:v>
                </c:pt>
                <c:pt idx="276559">
                  <c:v>6.2712</c:v>
                </c:pt>
                <c:pt idx="276560">
                  <c:v>6.27122</c:v>
                </c:pt>
                <c:pt idx="276561">
                  <c:v>6.27125</c:v>
                </c:pt>
                <c:pt idx="276562">
                  <c:v>6.27127</c:v>
                </c:pt>
                <c:pt idx="276563">
                  <c:v>6.27129</c:v>
                </c:pt>
                <c:pt idx="276564">
                  <c:v>6.27132</c:v>
                </c:pt>
                <c:pt idx="276565">
                  <c:v>6.27134</c:v>
                </c:pt>
                <c:pt idx="276566">
                  <c:v>6.27136</c:v>
                </c:pt>
                <c:pt idx="276567">
                  <c:v>6.27138</c:v>
                </c:pt>
                <c:pt idx="276568">
                  <c:v>6.27141</c:v>
                </c:pt>
                <c:pt idx="276569">
                  <c:v>6.27143</c:v>
                </c:pt>
                <c:pt idx="276570">
                  <c:v>6.27145</c:v>
                </c:pt>
                <c:pt idx="276571">
                  <c:v>6.27147</c:v>
                </c:pt>
                <c:pt idx="276572">
                  <c:v>6.2715</c:v>
                </c:pt>
                <c:pt idx="276573">
                  <c:v>6.27152</c:v>
                </c:pt>
                <c:pt idx="276574">
                  <c:v>6.27154</c:v>
                </c:pt>
                <c:pt idx="276575">
                  <c:v>6.27156</c:v>
                </c:pt>
                <c:pt idx="276576">
                  <c:v>6.27159</c:v>
                </c:pt>
                <c:pt idx="276577">
                  <c:v>6.27161</c:v>
                </c:pt>
                <c:pt idx="276578">
                  <c:v>6.27163</c:v>
                </c:pt>
                <c:pt idx="276579">
                  <c:v>6.27165</c:v>
                </c:pt>
                <c:pt idx="276580">
                  <c:v>6.27168</c:v>
                </c:pt>
                <c:pt idx="276581">
                  <c:v>6.2717</c:v>
                </c:pt>
                <c:pt idx="276582">
                  <c:v>6.27172</c:v>
                </c:pt>
                <c:pt idx="276583">
                  <c:v>6.27175</c:v>
                </c:pt>
                <c:pt idx="276584">
                  <c:v>6.27177</c:v>
                </c:pt>
                <c:pt idx="276585">
                  <c:v>6.27179</c:v>
                </c:pt>
                <c:pt idx="276586">
                  <c:v>6.27181</c:v>
                </c:pt>
                <c:pt idx="276587">
                  <c:v>6.27184</c:v>
                </c:pt>
                <c:pt idx="276588">
                  <c:v>6.27186</c:v>
                </c:pt>
                <c:pt idx="276589">
                  <c:v>6.27188</c:v>
                </c:pt>
                <c:pt idx="276590">
                  <c:v>6.27191</c:v>
                </c:pt>
                <c:pt idx="276591">
                  <c:v>6.27193</c:v>
                </c:pt>
                <c:pt idx="276592">
                  <c:v>6.27195</c:v>
                </c:pt>
                <c:pt idx="276593">
                  <c:v>6.27197</c:v>
                </c:pt>
                <c:pt idx="276594">
                  <c:v>6.272</c:v>
                </c:pt>
                <c:pt idx="276595">
                  <c:v>6.27202</c:v>
                </c:pt>
                <c:pt idx="276596">
                  <c:v>6.27204</c:v>
                </c:pt>
                <c:pt idx="276597">
                  <c:v>6.27206</c:v>
                </c:pt>
                <c:pt idx="276598">
                  <c:v>6.27209</c:v>
                </c:pt>
                <c:pt idx="276599">
                  <c:v>6.27211</c:v>
                </c:pt>
                <c:pt idx="276600">
                  <c:v>6.27213</c:v>
                </c:pt>
                <c:pt idx="276601">
                  <c:v>6.27215</c:v>
                </c:pt>
                <c:pt idx="276602">
                  <c:v>6.27218</c:v>
                </c:pt>
                <c:pt idx="276603">
                  <c:v>6.2722</c:v>
                </c:pt>
                <c:pt idx="276604">
                  <c:v>6.27222</c:v>
                </c:pt>
                <c:pt idx="276605">
                  <c:v>6.27224</c:v>
                </c:pt>
                <c:pt idx="276606">
                  <c:v>6.27227</c:v>
                </c:pt>
                <c:pt idx="276607">
                  <c:v>6.27229</c:v>
                </c:pt>
                <c:pt idx="276608">
                  <c:v>6.27231</c:v>
                </c:pt>
                <c:pt idx="276609">
                  <c:v>6.27234</c:v>
                </c:pt>
                <c:pt idx="276610">
                  <c:v>6.27236</c:v>
                </c:pt>
                <c:pt idx="276611">
                  <c:v>6.27238</c:v>
                </c:pt>
                <c:pt idx="276612">
                  <c:v>6.2724</c:v>
                </c:pt>
                <c:pt idx="276613">
                  <c:v>6.27243</c:v>
                </c:pt>
                <c:pt idx="276614">
                  <c:v>6.27245</c:v>
                </c:pt>
                <c:pt idx="276615">
                  <c:v>6.27247</c:v>
                </c:pt>
                <c:pt idx="276616">
                  <c:v>6.27249</c:v>
                </c:pt>
                <c:pt idx="276617">
                  <c:v>6.27252</c:v>
                </c:pt>
                <c:pt idx="276618">
                  <c:v>6.27254</c:v>
                </c:pt>
                <c:pt idx="276619">
                  <c:v>6.27256</c:v>
                </c:pt>
                <c:pt idx="276620">
                  <c:v>6.27259</c:v>
                </c:pt>
                <c:pt idx="276621">
                  <c:v>6.27261</c:v>
                </c:pt>
                <c:pt idx="276622">
                  <c:v>6.27263</c:v>
                </c:pt>
                <c:pt idx="276623">
                  <c:v>6.27265</c:v>
                </c:pt>
                <c:pt idx="276624">
                  <c:v>6.27268</c:v>
                </c:pt>
                <c:pt idx="276625">
                  <c:v>6.2727</c:v>
                </c:pt>
                <c:pt idx="276626">
                  <c:v>6.27272</c:v>
                </c:pt>
                <c:pt idx="276627">
                  <c:v>6.27274</c:v>
                </c:pt>
                <c:pt idx="276628">
                  <c:v>6.27277</c:v>
                </c:pt>
                <c:pt idx="276629">
                  <c:v>6.27279</c:v>
                </c:pt>
                <c:pt idx="276630">
                  <c:v>6.27281</c:v>
                </c:pt>
                <c:pt idx="276631">
                  <c:v>6.27283</c:v>
                </c:pt>
                <c:pt idx="276632">
                  <c:v>6.27286</c:v>
                </c:pt>
                <c:pt idx="276633">
                  <c:v>6.27288</c:v>
                </c:pt>
                <c:pt idx="276634">
                  <c:v>6.2729</c:v>
                </c:pt>
                <c:pt idx="276635">
                  <c:v>6.27292</c:v>
                </c:pt>
                <c:pt idx="276636">
                  <c:v>6.27295</c:v>
                </c:pt>
                <c:pt idx="276637">
                  <c:v>6.27297</c:v>
                </c:pt>
                <c:pt idx="276638">
                  <c:v>6.27299</c:v>
                </c:pt>
                <c:pt idx="276639">
                  <c:v>6.27302</c:v>
                </c:pt>
                <c:pt idx="276640">
                  <c:v>6.27304</c:v>
                </c:pt>
                <c:pt idx="276641">
                  <c:v>6.27306</c:v>
                </c:pt>
                <c:pt idx="276642">
                  <c:v>6.27308</c:v>
                </c:pt>
                <c:pt idx="276643">
                  <c:v>6.27311</c:v>
                </c:pt>
                <c:pt idx="276644">
                  <c:v>6.27313</c:v>
                </c:pt>
                <c:pt idx="276645">
                  <c:v>6.27315</c:v>
                </c:pt>
                <c:pt idx="276646">
                  <c:v>6.27318</c:v>
                </c:pt>
                <c:pt idx="276647">
                  <c:v>6.2732</c:v>
                </c:pt>
                <c:pt idx="276648">
                  <c:v>6.27322</c:v>
                </c:pt>
                <c:pt idx="276649">
                  <c:v>6.27324</c:v>
                </c:pt>
                <c:pt idx="276650">
                  <c:v>6.27327</c:v>
                </c:pt>
                <c:pt idx="276651">
                  <c:v>6.27329</c:v>
                </c:pt>
                <c:pt idx="276652">
                  <c:v>6.27331</c:v>
                </c:pt>
                <c:pt idx="276653">
                  <c:v>6.27333</c:v>
                </c:pt>
                <c:pt idx="276654">
                  <c:v>6.27336</c:v>
                </c:pt>
                <c:pt idx="276655">
                  <c:v>6.27338</c:v>
                </c:pt>
                <c:pt idx="276656">
                  <c:v>6.2734</c:v>
                </c:pt>
                <c:pt idx="276657">
                  <c:v>6.27342</c:v>
                </c:pt>
                <c:pt idx="276658">
                  <c:v>6.27345</c:v>
                </c:pt>
                <c:pt idx="276659">
                  <c:v>6.27347</c:v>
                </c:pt>
                <c:pt idx="276660">
                  <c:v>6.27349</c:v>
                </c:pt>
                <c:pt idx="276661">
                  <c:v>6.27351</c:v>
                </c:pt>
                <c:pt idx="276662">
                  <c:v>6.27354</c:v>
                </c:pt>
                <c:pt idx="276663">
                  <c:v>6.27356</c:v>
                </c:pt>
                <c:pt idx="276664">
                  <c:v>6.27358</c:v>
                </c:pt>
                <c:pt idx="276665">
                  <c:v>6.2736</c:v>
                </c:pt>
                <c:pt idx="276666">
                  <c:v>6.27363</c:v>
                </c:pt>
                <c:pt idx="276667">
                  <c:v>6.27365</c:v>
                </c:pt>
                <c:pt idx="276668">
                  <c:v>6.27367</c:v>
                </c:pt>
                <c:pt idx="276669">
                  <c:v>6.2737</c:v>
                </c:pt>
                <c:pt idx="276670">
                  <c:v>6.27372</c:v>
                </c:pt>
                <c:pt idx="276671">
                  <c:v>6.27374</c:v>
                </c:pt>
                <c:pt idx="276672">
                  <c:v>6.27376</c:v>
                </c:pt>
                <c:pt idx="276673">
                  <c:v>6.27379</c:v>
                </c:pt>
                <c:pt idx="276674">
                  <c:v>6.27381</c:v>
                </c:pt>
                <c:pt idx="276675">
                  <c:v>6.27383</c:v>
                </c:pt>
                <c:pt idx="276676">
                  <c:v>6.27386</c:v>
                </c:pt>
                <c:pt idx="276677">
                  <c:v>6.27388</c:v>
                </c:pt>
                <c:pt idx="276678">
                  <c:v>6.2739</c:v>
                </c:pt>
                <c:pt idx="276679">
                  <c:v>6.27392</c:v>
                </c:pt>
                <c:pt idx="276680">
                  <c:v>6.27395</c:v>
                </c:pt>
                <c:pt idx="276681">
                  <c:v>6.27397</c:v>
                </c:pt>
                <c:pt idx="276682">
                  <c:v>6.27399</c:v>
                </c:pt>
                <c:pt idx="276683">
                  <c:v>6.27401</c:v>
                </c:pt>
                <c:pt idx="276684">
                  <c:v>6.27404</c:v>
                </c:pt>
                <c:pt idx="276685">
                  <c:v>6.27406</c:v>
                </c:pt>
                <c:pt idx="276686">
                  <c:v>6.27408</c:v>
                </c:pt>
                <c:pt idx="276687">
                  <c:v>6.2741</c:v>
                </c:pt>
                <c:pt idx="276688">
                  <c:v>6.27413</c:v>
                </c:pt>
                <c:pt idx="276689">
                  <c:v>6.27415</c:v>
                </c:pt>
                <c:pt idx="276690">
                  <c:v>6.27417</c:v>
                </c:pt>
                <c:pt idx="276691">
                  <c:v>6.27419</c:v>
                </c:pt>
                <c:pt idx="276692">
                  <c:v>6.27422</c:v>
                </c:pt>
                <c:pt idx="276693">
                  <c:v>6.27424</c:v>
                </c:pt>
                <c:pt idx="276694">
                  <c:v>6.27426</c:v>
                </c:pt>
                <c:pt idx="276695">
                  <c:v>6.27429</c:v>
                </c:pt>
                <c:pt idx="276696">
                  <c:v>6.27431</c:v>
                </c:pt>
                <c:pt idx="276697">
                  <c:v>6.27433</c:v>
                </c:pt>
                <c:pt idx="276698">
                  <c:v>6.27435</c:v>
                </c:pt>
                <c:pt idx="276699">
                  <c:v>6.27438</c:v>
                </c:pt>
                <c:pt idx="276700">
                  <c:v>6.2744</c:v>
                </c:pt>
                <c:pt idx="276701">
                  <c:v>6.27442</c:v>
                </c:pt>
                <c:pt idx="276702">
                  <c:v>6.27444</c:v>
                </c:pt>
                <c:pt idx="276703">
                  <c:v>6.27447</c:v>
                </c:pt>
                <c:pt idx="276704">
                  <c:v>6.27449</c:v>
                </c:pt>
                <c:pt idx="276705">
                  <c:v>6.27451</c:v>
                </c:pt>
                <c:pt idx="276706">
                  <c:v>6.27454</c:v>
                </c:pt>
                <c:pt idx="276707">
                  <c:v>6.27456</c:v>
                </c:pt>
                <c:pt idx="276708">
                  <c:v>6.27458</c:v>
                </c:pt>
                <c:pt idx="276709">
                  <c:v>6.2746</c:v>
                </c:pt>
                <c:pt idx="276710">
                  <c:v>6.27463</c:v>
                </c:pt>
                <c:pt idx="276711">
                  <c:v>6.27465</c:v>
                </c:pt>
                <c:pt idx="276712">
                  <c:v>6.27467</c:v>
                </c:pt>
                <c:pt idx="276713">
                  <c:v>6.27469</c:v>
                </c:pt>
                <c:pt idx="276714">
                  <c:v>6.27472</c:v>
                </c:pt>
                <c:pt idx="276715">
                  <c:v>6.27474</c:v>
                </c:pt>
                <c:pt idx="276716">
                  <c:v>6.27476</c:v>
                </c:pt>
                <c:pt idx="276717">
                  <c:v>6.27478</c:v>
                </c:pt>
                <c:pt idx="276718">
                  <c:v>6.27481</c:v>
                </c:pt>
                <c:pt idx="276719">
                  <c:v>6.27483</c:v>
                </c:pt>
                <c:pt idx="276720">
                  <c:v>6.27485</c:v>
                </c:pt>
                <c:pt idx="276721">
                  <c:v>6.27487</c:v>
                </c:pt>
                <c:pt idx="276722">
                  <c:v>6.2749</c:v>
                </c:pt>
                <c:pt idx="276723">
                  <c:v>6.27492</c:v>
                </c:pt>
                <c:pt idx="276724">
                  <c:v>6.27494</c:v>
                </c:pt>
                <c:pt idx="276725">
                  <c:v>6.27497</c:v>
                </c:pt>
                <c:pt idx="276726">
                  <c:v>6.27499</c:v>
                </c:pt>
                <c:pt idx="276727">
                  <c:v>6.27501</c:v>
                </c:pt>
                <c:pt idx="276728">
                  <c:v>6.27503</c:v>
                </c:pt>
                <c:pt idx="276729">
                  <c:v>6.27506</c:v>
                </c:pt>
                <c:pt idx="276730">
                  <c:v>6.27508</c:v>
                </c:pt>
                <c:pt idx="276731">
                  <c:v>6.2751</c:v>
                </c:pt>
                <c:pt idx="276732">
                  <c:v>6.27513</c:v>
                </c:pt>
                <c:pt idx="276733">
                  <c:v>6.27515</c:v>
                </c:pt>
                <c:pt idx="276734">
                  <c:v>6.27517</c:v>
                </c:pt>
                <c:pt idx="276735">
                  <c:v>6.27519</c:v>
                </c:pt>
                <c:pt idx="276736">
                  <c:v>6.27522</c:v>
                </c:pt>
                <c:pt idx="276737">
                  <c:v>6.27524</c:v>
                </c:pt>
                <c:pt idx="276738">
                  <c:v>6.27526</c:v>
                </c:pt>
                <c:pt idx="276739">
                  <c:v>6.27528</c:v>
                </c:pt>
                <c:pt idx="276740">
                  <c:v>6.27531</c:v>
                </c:pt>
                <c:pt idx="276741">
                  <c:v>6.27533</c:v>
                </c:pt>
                <c:pt idx="276742">
                  <c:v>6.27535</c:v>
                </c:pt>
                <c:pt idx="276743">
                  <c:v>6.27537</c:v>
                </c:pt>
                <c:pt idx="276744">
                  <c:v>6.2754</c:v>
                </c:pt>
                <c:pt idx="276745">
                  <c:v>6.27542</c:v>
                </c:pt>
                <c:pt idx="276746">
                  <c:v>6.27544</c:v>
                </c:pt>
                <c:pt idx="276747">
                  <c:v>6.27546</c:v>
                </c:pt>
                <c:pt idx="276748">
                  <c:v>6.27549</c:v>
                </c:pt>
                <c:pt idx="276749">
                  <c:v>6.27551</c:v>
                </c:pt>
                <c:pt idx="276750">
                  <c:v>6.27553</c:v>
                </c:pt>
                <c:pt idx="276751">
                  <c:v>6.27556</c:v>
                </c:pt>
                <c:pt idx="276752">
                  <c:v>6.27558</c:v>
                </c:pt>
                <c:pt idx="276753">
                  <c:v>6.2756</c:v>
                </c:pt>
                <c:pt idx="276754">
                  <c:v>6.27562</c:v>
                </c:pt>
                <c:pt idx="276755">
                  <c:v>6.27565</c:v>
                </c:pt>
                <c:pt idx="276756">
                  <c:v>6.27567</c:v>
                </c:pt>
                <c:pt idx="276757">
                  <c:v>6.27569</c:v>
                </c:pt>
                <c:pt idx="276758">
                  <c:v>6.27571</c:v>
                </c:pt>
                <c:pt idx="276759">
                  <c:v>6.27574</c:v>
                </c:pt>
                <c:pt idx="276760">
                  <c:v>6.27576</c:v>
                </c:pt>
                <c:pt idx="276761">
                  <c:v>6.27578</c:v>
                </c:pt>
                <c:pt idx="276762">
                  <c:v>6.27581</c:v>
                </c:pt>
                <c:pt idx="276763">
                  <c:v>6.27583</c:v>
                </c:pt>
                <c:pt idx="276764">
                  <c:v>6.27585</c:v>
                </c:pt>
                <c:pt idx="276765">
                  <c:v>6.27587</c:v>
                </c:pt>
                <c:pt idx="276766">
                  <c:v>6.2759</c:v>
                </c:pt>
                <c:pt idx="276767">
                  <c:v>6.27592</c:v>
                </c:pt>
                <c:pt idx="276768">
                  <c:v>6.27594</c:v>
                </c:pt>
                <c:pt idx="276769">
                  <c:v>6.27596</c:v>
                </c:pt>
                <c:pt idx="276770">
                  <c:v>6.27599</c:v>
                </c:pt>
                <c:pt idx="276771">
                  <c:v>6.27601</c:v>
                </c:pt>
                <c:pt idx="276772">
                  <c:v>6.27603</c:v>
                </c:pt>
                <c:pt idx="276773">
                  <c:v>6.27605</c:v>
                </c:pt>
                <c:pt idx="276774">
                  <c:v>6.27608</c:v>
                </c:pt>
                <c:pt idx="276775">
                  <c:v>6.2761</c:v>
                </c:pt>
                <c:pt idx="276776">
                  <c:v>6.27612</c:v>
                </c:pt>
                <c:pt idx="276777">
                  <c:v>6.27614</c:v>
                </c:pt>
                <c:pt idx="276778">
                  <c:v>6.27617</c:v>
                </c:pt>
                <c:pt idx="276779">
                  <c:v>6.27619</c:v>
                </c:pt>
                <c:pt idx="276780">
                  <c:v>6.27621</c:v>
                </c:pt>
                <c:pt idx="276781">
                  <c:v>6.27624</c:v>
                </c:pt>
                <c:pt idx="276782">
                  <c:v>6.27626</c:v>
                </c:pt>
                <c:pt idx="276783">
                  <c:v>6.27628</c:v>
                </c:pt>
                <c:pt idx="276784">
                  <c:v>6.2763</c:v>
                </c:pt>
                <c:pt idx="276785">
                  <c:v>6.27633</c:v>
                </c:pt>
                <c:pt idx="276786">
                  <c:v>6.27635</c:v>
                </c:pt>
                <c:pt idx="276787">
                  <c:v>6.27637</c:v>
                </c:pt>
                <c:pt idx="276788">
                  <c:v>6.27639</c:v>
                </c:pt>
                <c:pt idx="276789">
                  <c:v>6.27642</c:v>
                </c:pt>
                <c:pt idx="276790">
                  <c:v>6.27644</c:v>
                </c:pt>
                <c:pt idx="276791">
                  <c:v>6.27646</c:v>
                </c:pt>
                <c:pt idx="276792">
                  <c:v>6.27649</c:v>
                </c:pt>
                <c:pt idx="276793">
                  <c:v>6.27651</c:v>
                </c:pt>
                <c:pt idx="276794">
                  <c:v>6.27653</c:v>
                </c:pt>
                <c:pt idx="276795">
                  <c:v>6.27655</c:v>
                </c:pt>
                <c:pt idx="276796">
                  <c:v>6.27658</c:v>
                </c:pt>
                <c:pt idx="276797">
                  <c:v>6.2766</c:v>
                </c:pt>
                <c:pt idx="276798">
                  <c:v>6.27662</c:v>
                </c:pt>
                <c:pt idx="276799">
                  <c:v>6.27664</c:v>
                </c:pt>
                <c:pt idx="276800">
                  <c:v>6.27667</c:v>
                </c:pt>
                <c:pt idx="276801">
                  <c:v>6.27669</c:v>
                </c:pt>
                <c:pt idx="276802">
                  <c:v>6.27671</c:v>
                </c:pt>
                <c:pt idx="276803">
                  <c:v>6.27674</c:v>
                </c:pt>
                <c:pt idx="276804">
                  <c:v>6.27676</c:v>
                </c:pt>
                <c:pt idx="276805">
                  <c:v>6.27678</c:v>
                </c:pt>
                <c:pt idx="276806">
                  <c:v>6.2768</c:v>
                </c:pt>
                <c:pt idx="276807">
                  <c:v>6.27682</c:v>
                </c:pt>
                <c:pt idx="276808">
                  <c:v>6.27685</c:v>
                </c:pt>
                <c:pt idx="276809">
                  <c:v>6.27687</c:v>
                </c:pt>
                <c:pt idx="276810">
                  <c:v>6.27689</c:v>
                </c:pt>
                <c:pt idx="276811">
                  <c:v>6.27692</c:v>
                </c:pt>
                <c:pt idx="276812">
                  <c:v>6.27694</c:v>
                </c:pt>
                <c:pt idx="276813">
                  <c:v>6.27696</c:v>
                </c:pt>
                <c:pt idx="276814">
                  <c:v>6.27698</c:v>
                </c:pt>
                <c:pt idx="276815">
                  <c:v>6.27701</c:v>
                </c:pt>
                <c:pt idx="276816">
                  <c:v>6.27703</c:v>
                </c:pt>
                <c:pt idx="276817">
                  <c:v>6.27705</c:v>
                </c:pt>
                <c:pt idx="276818">
                  <c:v>6.27707</c:v>
                </c:pt>
                <c:pt idx="276819">
                  <c:v>6.2771</c:v>
                </c:pt>
                <c:pt idx="276820">
                  <c:v>6.27712</c:v>
                </c:pt>
                <c:pt idx="276821">
                  <c:v>6.27714</c:v>
                </c:pt>
                <c:pt idx="276822">
                  <c:v>6.27717</c:v>
                </c:pt>
                <c:pt idx="276823">
                  <c:v>6.27719</c:v>
                </c:pt>
                <c:pt idx="276824">
                  <c:v>6.27721</c:v>
                </c:pt>
                <c:pt idx="276825">
                  <c:v>6.27723</c:v>
                </c:pt>
                <c:pt idx="276826">
                  <c:v>6.27726</c:v>
                </c:pt>
                <c:pt idx="276827">
                  <c:v>6.27728</c:v>
                </c:pt>
                <c:pt idx="276828">
                  <c:v>6.2773</c:v>
                </c:pt>
                <c:pt idx="276829">
                  <c:v>6.27732</c:v>
                </c:pt>
                <c:pt idx="276830">
                  <c:v>6.27735</c:v>
                </c:pt>
                <c:pt idx="276831">
                  <c:v>6.27737</c:v>
                </c:pt>
                <c:pt idx="276832">
                  <c:v>6.27739</c:v>
                </c:pt>
                <c:pt idx="276833">
                  <c:v>6.27742</c:v>
                </c:pt>
                <c:pt idx="276834">
                  <c:v>6.27744</c:v>
                </c:pt>
                <c:pt idx="276835">
                  <c:v>6.27746</c:v>
                </c:pt>
                <c:pt idx="276836">
                  <c:v>6.27748</c:v>
                </c:pt>
                <c:pt idx="276837">
                  <c:v>6.27751</c:v>
                </c:pt>
                <c:pt idx="276838">
                  <c:v>6.27753</c:v>
                </c:pt>
                <c:pt idx="276839">
                  <c:v>6.27755</c:v>
                </c:pt>
                <c:pt idx="276840">
                  <c:v>6.27757</c:v>
                </c:pt>
                <c:pt idx="276841">
                  <c:v>6.2776</c:v>
                </c:pt>
                <c:pt idx="276842">
                  <c:v>6.27762</c:v>
                </c:pt>
                <c:pt idx="276843">
                  <c:v>6.27764</c:v>
                </c:pt>
                <c:pt idx="276844">
                  <c:v>6.27766</c:v>
                </c:pt>
                <c:pt idx="276845">
                  <c:v>6.27769</c:v>
                </c:pt>
                <c:pt idx="276846">
                  <c:v>6.27771</c:v>
                </c:pt>
                <c:pt idx="276847">
                  <c:v>6.27773</c:v>
                </c:pt>
                <c:pt idx="276848">
                  <c:v>6.27775</c:v>
                </c:pt>
                <c:pt idx="276849">
                  <c:v>6.27778</c:v>
                </c:pt>
                <c:pt idx="276850">
                  <c:v>6.2778</c:v>
                </c:pt>
                <c:pt idx="276851">
                  <c:v>6.27782</c:v>
                </c:pt>
                <c:pt idx="276852">
                  <c:v>6.27785</c:v>
                </c:pt>
                <c:pt idx="276853">
                  <c:v>6.27787</c:v>
                </c:pt>
                <c:pt idx="276854">
                  <c:v>6.27789</c:v>
                </c:pt>
                <c:pt idx="276855">
                  <c:v>6.27791</c:v>
                </c:pt>
                <c:pt idx="276856">
                  <c:v>6.27794</c:v>
                </c:pt>
                <c:pt idx="276857">
                  <c:v>6.27796</c:v>
                </c:pt>
                <c:pt idx="276858">
                  <c:v>6.27798</c:v>
                </c:pt>
                <c:pt idx="276859">
                  <c:v>6.27801</c:v>
                </c:pt>
                <c:pt idx="276860">
                  <c:v>6.27803</c:v>
                </c:pt>
                <c:pt idx="276861">
                  <c:v>6.27805</c:v>
                </c:pt>
                <c:pt idx="276862">
                  <c:v>6.27807</c:v>
                </c:pt>
                <c:pt idx="276863">
                  <c:v>6.2781</c:v>
                </c:pt>
                <c:pt idx="276864">
                  <c:v>6.27812</c:v>
                </c:pt>
                <c:pt idx="276865">
                  <c:v>6.27814</c:v>
                </c:pt>
                <c:pt idx="276866">
                  <c:v>6.27816</c:v>
                </c:pt>
                <c:pt idx="276867">
                  <c:v>6.27819</c:v>
                </c:pt>
                <c:pt idx="276868">
                  <c:v>6.27821</c:v>
                </c:pt>
                <c:pt idx="276869">
                  <c:v>6.27823</c:v>
                </c:pt>
                <c:pt idx="276870">
                  <c:v>6.27825</c:v>
                </c:pt>
                <c:pt idx="276871">
                  <c:v>6.27828</c:v>
                </c:pt>
                <c:pt idx="276872">
                  <c:v>6.2783</c:v>
                </c:pt>
                <c:pt idx="276873">
                  <c:v>6.27832</c:v>
                </c:pt>
                <c:pt idx="276874">
                  <c:v>6.27834</c:v>
                </c:pt>
                <c:pt idx="276875">
                  <c:v>6.27837</c:v>
                </c:pt>
                <c:pt idx="276876">
                  <c:v>6.27839</c:v>
                </c:pt>
                <c:pt idx="276877">
                  <c:v>6.27841</c:v>
                </c:pt>
                <c:pt idx="276878">
                  <c:v>6.27843</c:v>
                </c:pt>
                <c:pt idx="276879">
                  <c:v>6.27846</c:v>
                </c:pt>
                <c:pt idx="276880">
                  <c:v>6.27848</c:v>
                </c:pt>
                <c:pt idx="276881">
                  <c:v>6.2785</c:v>
                </c:pt>
                <c:pt idx="276882">
                  <c:v>6.27853</c:v>
                </c:pt>
                <c:pt idx="276883">
                  <c:v>6.27855</c:v>
                </c:pt>
                <c:pt idx="276884">
                  <c:v>6.27857</c:v>
                </c:pt>
                <c:pt idx="276885">
                  <c:v>6.27859</c:v>
                </c:pt>
                <c:pt idx="276886">
                  <c:v>6.27862</c:v>
                </c:pt>
                <c:pt idx="276887">
                  <c:v>6.27864</c:v>
                </c:pt>
                <c:pt idx="276888">
                  <c:v>6.27866</c:v>
                </c:pt>
                <c:pt idx="276889">
                  <c:v>6.27869</c:v>
                </c:pt>
                <c:pt idx="276890">
                  <c:v>6.27871</c:v>
                </c:pt>
                <c:pt idx="276891">
                  <c:v>6.27873</c:v>
                </c:pt>
                <c:pt idx="276892">
                  <c:v>6.27875</c:v>
                </c:pt>
                <c:pt idx="276893">
                  <c:v>6.27878</c:v>
                </c:pt>
                <c:pt idx="276894">
                  <c:v>6.2788</c:v>
                </c:pt>
                <c:pt idx="276895">
                  <c:v>6.27882</c:v>
                </c:pt>
                <c:pt idx="276896">
                  <c:v>6.27884</c:v>
                </c:pt>
                <c:pt idx="276897">
                  <c:v>6.27887</c:v>
                </c:pt>
                <c:pt idx="276898">
                  <c:v>6.27889</c:v>
                </c:pt>
                <c:pt idx="276899">
                  <c:v>6.27891</c:v>
                </c:pt>
                <c:pt idx="276900">
                  <c:v>6.27893</c:v>
                </c:pt>
                <c:pt idx="276901">
                  <c:v>6.27896</c:v>
                </c:pt>
                <c:pt idx="276902">
                  <c:v>6.27898</c:v>
                </c:pt>
                <c:pt idx="276903">
                  <c:v>6.279</c:v>
                </c:pt>
                <c:pt idx="276904">
                  <c:v>6.27902</c:v>
                </c:pt>
                <c:pt idx="276905">
                  <c:v>6.27905</c:v>
                </c:pt>
                <c:pt idx="276906">
                  <c:v>6.27907</c:v>
                </c:pt>
                <c:pt idx="276907">
                  <c:v>6.27909</c:v>
                </c:pt>
                <c:pt idx="276908">
                  <c:v>6.27912</c:v>
                </c:pt>
                <c:pt idx="276909">
                  <c:v>6.27914</c:v>
                </c:pt>
                <c:pt idx="276910">
                  <c:v>6.27916</c:v>
                </c:pt>
                <c:pt idx="276911">
                  <c:v>6.27918</c:v>
                </c:pt>
                <c:pt idx="276912">
                  <c:v>6.27921</c:v>
                </c:pt>
                <c:pt idx="276913">
                  <c:v>6.27923</c:v>
                </c:pt>
                <c:pt idx="276914">
                  <c:v>6.27925</c:v>
                </c:pt>
                <c:pt idx="276915">
                  <c:v>6.27927</c:v>
                </c:pt>
                <c:pt idx="276916">
                  <c:v>6.2793</c:v>
                </c:pt>
                <c:pt idx="276917">
                  <c:v>6.27932</c:v>
                </c:pt>
                <c:pt idx="276918">
                  <c:v>6.27934</c:v>
                </c:pt>
                <c:pt idx="276919">
                  <c:v>6.27937</c:v>
                </c:pt>
                <c:pt idx="276920">
                  <c:v>6.27939</c:v>
                </c:pt>
                <c:pt idx="276921">
                  <c:v>6.27941</c:v>
                </c:pt>
                <c:pt idx="276922">
                  <c:v>6.27943</c:v>
                </c:pt>
                <c:pt idx="276923">
                  <c:v>6.27946</c:v>
                </c:pt>
                <c:pt idx="276924">
                  <c:v>6.27948</c:v>
                </c:pt>
                <c:pt idx="276925">
                  <c:v>6.2795</c:v>
                </c:pt>
                <c:pt idx="276926">
                  <c:v>6.27952</c:v>
                </c:pt>
                <c:pt idx="276927">
                  <c:v>6.27955</c:v>
                </c:pt>
                <c:pt idx="276928">
                  <c:v>6.27957</c:v>
                </c:pt>
                <c:pt idx="276929">
                  <c:v>6.27959</c:v>
                </c:pt>
                <c:pt idx="276930">
                  <c:v>6.27961</c:v>
                </c:pt>
                <c:pt idx="276931">
                  <c:v>6.27964</c:v>
                </c:pt>
                <c:pt idx="276932">
                  <c:v>6.27966</c:v>
                </c:pt>
                <c:pt idx="276933">
                  <c:v>6.27968</c:v>
                </c:pt>
                <c:pt idx="276934">
                  <c:v>6.2797</c:v>
                </c:pt>
                <c:pt idx="276935">
                  <c:v>6.27973</c:v>
                </c:pt>
                <c:pt idx="276936">
                  <c:v>6.27975</c:v>
                </c:pt>
                <c:pt idx="276937">
                  <c:v>6.27977</c:v>
                </c:pt>
                <c:pt idx="276938">
                  <c:v>6.2798</c:v>
                </c:pt>
                <c:pt idx="276939">
                  <c:v>6.27982</c:v>
                </c:pt>
                <c:pt idx="276940">
                  <c:v>6.27984</c:v>
                </c:pt>
                <c:pt idx="276941">
                  <c:v>6.27986</c:v>
                </c:pt>
                <c:pt idx="276942">
                  <c:v>6.27989</c:v>
                </c:pt>
                <c:pt idx="276943">
                  <c:v>6.27991</c:v>
                </c:pt>
                <c:pt idx="276944">
                  <c:v>6.27993</c:v>
                </c:pt>
                <c:pt idx="276945">
                  <c:v>6.27996</c:v>
                </c:pt>
                <c:pt idx="276946">
                  <c:v>6.27998</c:v>
                </c:pt>
                <c:pt idx="276947">
                  <c:v>6.28</c:v>
                </c:pt>
                <c:pt idx="276948">
                  <c:v>6.28002</c:v>
                </c:pt>
                <c:pt idx="276949">
                  <c:v>6.28005</c:v>
                </c:pt>
                <c:pt idx="276950">
                  <c:v>6.28007</c:v>
                </c:pt>
                <c:pt idx="276951">
                  <c:v>6.28009</c:v>
                </c:pt>
                <c:pt idx="276952">
                  <c:v>6.28011</c:v>
                </c:pt>
                <c:pt idx="276953">
                  <c:v>6.28014</c:v>
                </c:pt>
                <c:pt idx="276954">
                  <c:v>6.28016</c:v>
                </c:pt>
                <c:pt idx="276955">
                  <c:v>6.28018</c:v>
                </c:pt>
                <c:pt idx="276956">
                  <c:v>6.2802</c:v>
                </c:pt>
                <c:pt idx="276957">
                  <c:v>6.28023</c:v>
                </c:pt>
                <c:pt idx="276958">
                  <c:v>6.28025</c:v>
                </c:pt>
                <c:pt idx="276959">
                  <c:v>6.28027</c:v>
                </c:pt>
                <c:pt idx="276960">
                  <c:v>6.28029</c:v>
                </c:pt>
                <c:pt idx="276961">
                  <c:v>6.28032</c:v>
                </c:pt>
                <c:pt idx="276962">
                  <c:v>6.28034</c:v>
                </c:pt>
                <c:pt idx="276963">
                  <c:v>6.28036</c:v>
                </c:pt>
                <c:pt idx="276964">
                  <c:v>6.28038</c:v>
                </c:pt>
                <c:pt idx="276965">
                  <c:v>6.28041</c:v>
                </c:pt>
                <c:pt idx="276966">
                  <c:v>6.28043</c:v>
                </c:pt>
                <c:pt idx="276967">
                  <c:v>6.28045</c:v>
                </c:pt>
                <c:pt idx="276968">
                  <c:v>6.28048</c:v>
                </c:pt>
                <c:pt idx="276969">
                  <c:v>6.2805</c:v>
                </c:pt>
                <c:pt idx="276970">
                  <c:v>6.28052</c:v>
                </c:pt>
                <c:pt idx="276971">
                  <c:v>6.28054</c:v>
                </c:pt>
                <c:pt idx="276972">
                  <c:v>6.28057</c:v>
                </c:pt>
                <c:pt idx="276973">
                  <c:v>6.28059</c:v>
                </c:pt>
                <c:pt idx="276974">
                  <c:v>6.28061</c:v>
                </c:pt>
                <c:pt idx="276975">
                  <c:v>6.28064</c:v>
                </c:pt>
                <c:pt idx="276976">
                  <c:v>6.28066</c:v>
                </c:pt>
                <c:pt idx="276977">
                  <c:v>6.28068</c:v>
                </c:pt>
                <c:pt idx="276978">
                  <c:v>6.2807</c:v>
                </c:pt>
                <c:pt idx="276979">
                  <c:v>6.28073</c:v>
                </c:pt>
                <c:pt idx="276980">
                  <c:v>6.28075</c:v>
                </c:pt>
                <c:pt idx="276981">
                  <c:v>6.28077</c:v>
                </c:pt>
                <c:pt idx="276982">
                  <c:v>6.28079</c:v>
                </c:pt>
                <c:pt idx="276983">
                  <c:v>6.28082</c:v>
                </c:pt>
                <c:pt idx="276984">
                  <c:v>6.28084</c:v>
                </c:pt>
                <c:pt idx="276985">
                  <c:v>6.28086</c:v>
                </c:pt>
                <c:pt idx="276986">
                  <c:v>6.28088</c:v>
                </c:pt>
                <c:pt idx="276987">
                  <c:v>6.28091</c:v>
                </c:pt>
                <c:pt idx="276988">
                  <c:v>6.28093</c:v>
                </c:pt>
                <c:pt idx="276989">
                  <c:v>6.28095</c:v>
                </c:pt>
                <c:pt idx="276990">
                  <c:v>6.28097</c:v>
                </c:pt>
                <c:pt idx="276991">
                  <c:v>6.281</c:v>
                </c:pt>
                <c:pt idx="276992">
                  <c:v>6.28102</c:v>
                </c:pt>
                <c:pt idx="276993">
                  <c:v>6.28104</c:v>
                </c:pt>
                <c:pt idx="276994">
                  <c:v>6.28107</c:v>
                </c:pt>
                <c:pt idx="276995">
                  <c:v>6.28109</c:v>
                </c:pt>
                <c:pt idx="276996">
                  <c:v>6.28111</c:v>
                </c:pt>
                <c:pt idx="276997">
                  <c:v>6.28113</c:v>
                </c:pt>
                <c:pt idx="276998">
                  <c:v>6.28116</c:v>
                </c:pt>
                <c:pt idx="276999">
                  <c:v>6.28118</c:v>
                </c:pt>
                <c:pt idx="277000">
                  <c:v>6.2812</c:v>
                </c:pt>
                <c:pt idx="277001">
                  <c:v>6.28122</c:v>
                </c:pt>
                <c:pt idx="277002">
                  <c:v>6.28125</c:v>
                </c:pt>
                <c:pt idx="277003">
                  <c:v>6.28127</c:v>
                </c:pt>
                <c:pt idx="277004">
                  <c:v>6.28129</c:v>
                </c:pt>
                <c:pt idx="277005">
                  <c:v>6.28132</c:v>
                </c:pt>
                <c:pt idx="277006">
                  <c:v>6.28134</c:v>
                </c:pt>
                <c:pt idx="277007">
                  <c:v>6.28136</c:v>
                </c:pt>
                <c:pt idx="277008">
                  <c:v>6.28138</c:v>
                </c:pt>
                <c:pt idx="277009">
                  <c:v>6.28141</c:v>
                </c:pt>
                <c:pt idx="277010">
                  <c:v>6.28143</c:v>
                </c:pt>
                <c:pt idx="277011">
                  <c:v>6.28145</c:v>
                </c:pt>
                <c:pt idx="277012">
                  <c:v>6.28147</c:v>
                </c:pt>
                <c:pt idx="277013">
                  <c:v>6.2815</c:v>
                </c:pt>
                <c:pt idx="277014">
                  <c:v>6.28152</c:v>
                </c:pt>
                <c:pt idx="277015">
                  <c:v>6.28154</c:v>
                </c:pt>
                <c:pt idx="277016">
                  <c:v>6.28156</c:v>
                </c:pt>
                <c:pt idx="277017">
                  <c:v>6.28159</c:v>
                </c:pt>
                <c:pt idx="277018">
                  <c:v>6.28161</c:v>
                </c:pt>
                <c:pt idx="277019">
                  <c:v>6.28163</c:v>
                </c:pt>
                <c:pt idx="277020">
                  <c:v>6.28165</c:v>
                </c:pt>
                <c:pt idx="277021">
                  <c:v>6.28168</c:v>
                </c:pt>
                <c:pt idx="277022">
                  <c:v>6.2817</c:v>
                </c:pt>
                <c:pt idx="277023">
                  <c:v>6.28172</c:v>
                </c:pt>
                <c:pt idx="277024">
                  <c:v>6.28175</c:v>
                </c:pt>
                <c:pt idx="277025">
                  <c:v>6.28177</c:v>
                </c:pt>
                <c:pt idx="277026">
                  <c:v>6.28179</c:v>
                </c:pt>
                <c:pt idx="277027">
                  <c:v>6.28181</c:v>
                </c:pt>
                <c:pt idx="277028">
                  <c:v>6.28184</c:v>
                </c:pt>
                <c:pt idx="277029">
                  <c:v>6.28186</c:v>
                </c:pt>
                <c:pt idx="277030">
                  <c:v>6.28188</c:v>
                </c:pt>
                <c:pt idx="277031">
                  <c:v>6.28191</c:v>
                </c:pt>
                <c:pt idx="277032">
                  <c:v>6.28193</c:v>
                </c:pt>
                <c:pt idx="277033">
                  <c:v>6.28195</c:v>
                </c:pt>
                <c:pt idx="277034">
                  <c:v>6.28197</c:v>
                </c:pt>
                <c:pt idx="277035">
                  <c:v>6.282</c:v>
                </c:pt>
                <c:pt idx="277036">
                  <c:v>6.28202</c:v>
                </c:pt>
                <c:pt idx="277037">
                  <c:v>6.28204</c:v>
                </c:pt>
                <c:pt idx="277038">
                  <c:v>6.28206</c:v>
                </c:pt>
                <c:pt idx="277039">
                  <c:v>6.28209</c:v>
                </c:pt>
                <c:pt idx="277040">
                  <c:v>6.28211</c:v>
                </c:pt>
                <c:pt idx="277041">
                  <c:v>6.28213</c:v>
                </c:pt>
                <c:pt idx="277042">
                  <c:v>6.28215</c:v>
                </c:pt>
                <c:pt idx="277043">
                  <c:v>6.28218</c:v>
                </c:pt>
                <c:pt idx="277044">
                  <c:v>6.2822</c:v>
                </c:pt>
                <c:pt idx="277045">
                  <c:v>6.28222</c:v>
                </c:pt>
                <c:pt idx="277046">
                  <c:v>6.28224</c:v>
                </c:pt>
                <c:pt idx="277047">
                  <c:v>6.28227</c:v>
                </c:pt>
                <c:pt idx="277048">
                  <c:v>6.28229</c:v>
                </c:pt>
                <c:pt idx="277049">
                  <c:v>6.28231</c:v>
                </c:pt>
                <c:pt idx="277050">
                  <c:v>6.28234</c:v>
                </c:pt>
                <c:pt idx="277051">
                  <c:v>6.28236</c:v>
                </c:pt>
                <c:pt idx="277052">
                  <c:v>6.28238</c:v>
                </c:pt>
                <c:pt idx="277053">
                  <c:v>6.2824</c:v>
                </c:pt>
                <c:pt idx="277054">
                  <c:v>6.28243</c:v>
                </c:pt>
                <c:pt idx="277055">
                  <c:v>6.28245</c:v>
                </c:pt>
                <c:pt idx="277056">
                  <c:v>6.28247</c:v>
                </c:pt>
                <c:pt idx="277057">
                  <c:v>6.28249</c:v>
                </c:pt>
                <c:pt idx="277058">
                  <c:v>6.28252</c:v>
                </c:pt>
                <c:pt idx="277059">
                  <c:v>6.28254</c:v>
                </c:pt>
                <c:pt idx="277060">
                  <c:v>6.28256</c:v>
                </c:pt>
                <c:pt idx="277061">
                  <c:v>6.28259</c:v>
                </c:pt>
                <c:pt idx="277062">
                  <c:v>6.28261</c:v>
                </c:pt>
                <c:pt idx="277063">
                  <c:v>6.28263</c:v>
                </c:pt>
                <c:pt idx="277064">
                  <c:v>6.28265</c:v>
                </c:pt>
                <c:pt idx="277065">
                  <c:v>6.28268</c:v>
                </c:pt>
                <c:pt idx="277066">
                  <c:v>6.2827</c:v>
                </c:pt>
                <c:pt idx="277067">
                  <c:v>6.28272</c:v>
                </c:pt>
                <c:pt idx="277068">
                  <c:v>6.28274</c:v>
                </c:pt>
                <c:pt idx="277069">
                  <c:v>6.28277</c:v>
                </c:pt>
                <c:pt idx="277070">
                  <c:v>6.28279</c:v>
                </c:pt>
                <c:pt idx="277071">
                  <c:v>6.28281</c:v>
                </c:pt>
                <c:pt idx="277072">
                  <c:v>6.28283</c:v>
                </c:pt>
                <c:pt idx="277073">
                  <c:v>6.28286</c:v>
                </c:pt>
                <c:pt idx="277074">
                  <c:v>6.28288</c:v>
                </c:pt>
                <c:pt idx="277075">
                  <c:v>6.2829</c:v>
                </c:pt>
                <c:pt idx="277076">
                  <c:v>6.28292</c:v>
                </c:pt>
                <c:pt idx="277077">
                  <c:v>6.28295</c:v>
                </c:pt>
                <c:pt idx="277078">
                  <c:v>6.28297</c:v>
                </c:pt>
                <c:pt idx="277079">
                  <c:v>6.28299</c:v>
                </c:pt>
                <c:pt idx="277080">
                  <c:v>6.28302</c:v>
                </c:pt>
                <c:pt idx="277081">
                  <c:v>6.28304</c:v>
                </c:pt>
                <c:pt idx="277082">
                  <c:v>6.28306</c:v>
                </c:pt>
                <c:pt idx="277083">
                  <c:v>6.28308</c:v>
                </c:pt>
                <c:pt idx="277084">
                  <c:v>6.28311</c:v>
                </c:pt>
                <c:pt idx="277085">
                  <c:v>6.28313</c:v>
                </c:pt>
                <c:pt idx="277086">
                  <c:v>6.28315</c:v>
                </c:pt>
                <c:pt idx="277087">
                  <c:v>6.28317</c:v>
                </c:pt>
                <c:pt idx="277088">
                  <c:v>6.2832</c:v>
                </c:pt>
                <c:pt idx="277089">
                  <c:v>6.28322</c:v>
                </c:pt>
                <c:pt idx="277090">
                  <c:v>6.28324</c:v>
                </c:pt>
                <c:pt idx="277091">
                  <c:v>6.28327</c:v>
                </c:pt>
                <c:pt idx="277092">
                  <c:v>6.28329</c:v>
                </c:pt>
                <c:pt idx="277093">
                  <c:v>6.28331</c:v>
                </c:pt>
                <c:pt idx="277094">
                  <c:v>6.28333</c:v>
                </c:pt>
                <c:pt idx="277095">
                  <c:v>6.28336</c:v>
                </c:pt>
                <c:pt idx="277096">
                  <c:v>6.28338</c:v>
                </c:pt>
                <c:pt idx="277097">
                  <c:v>6.2834</c:v>
                </c:pt>
                <c:pt idx="277098">
                  <c:v>6.28342</c:v>
                </c:pt>
                <c:pt idx="277099">
                  <c:v>6.28345</c:v>
                </c:pt>
                <c:pt idx="277100">
                  <c:v>6.28347</c:v>
                </c:pt>
                <c:pt idx="277101">
                  <c:v>6.28349</c:v>
                </c:pt>
                <c:pt idx="277102">
                  <c:v>6.28352</c:v>
                </c:pt>
                <c:pt idx="277103">
                  <c:v>6.28354</c:v>
                </c:pt>
                <c:pt idx="277104">
                  <c:v>6.28356</c:v>
                </c:pt>
                <c:pt idx="277105">
                  <c:v>6.28358</c:v>
                </c:pt>
                <c:pt idx="277106">
                  <c:v>6.2836</c:v>
                </c:pt>
                <c:pt idx="277107">
                  <c:v>6.28363</c:v>
                </c:pt>
                <c:pt idx="277108">
                  <c:v>6.28365</c:v>
                </c:pt>
                <c:pt idx="277109">
                  <c:v>6.28367</c:v>
                </c:pt>
                <c:pt idx="277110">
                  <c:v>6.2837</c:v>
                </c:pt>
                <c:pt idx="277111">
                  <c:v>6.28372</c:v>
                </c:pt>
                <c:pt idx="277112">
                  <c:v>6.28374</c:v>
                </c:pt>
                <c:pt idx="277113">
                  <c:v>6.28376</c:v>
                </c:pt>
                <c:pt idx="277114">
                  <c:v>6.28379</c:v>
                </c:pt>
                <c:pt idx="277115">
                  <c:v>6.28381</c:v>
                </c:pt>
                <c:pt idx="277116">
                  <c:v>6.28383</c:v>
                </c:pt>
                <c:pt idx="277117">
                  <c:v>6.28385</c:v>
                </c:pt>
                <c:pt idx="277118">
                  <c:v>6.28388</c:v>
                </c:pt>
                <c:pt idx="277119">
                  <c:v>6.2839</c:v>
                </c:pt>
                <c:pt idx="277120">
                  <c:v>6.28392</c:v>
                </c:pt>
                <c:pt idx="277121">
                  <c:v>6.28395</c:v>
                </c:pt>
                <c:pt idx="277122">
                  <c:v>6.28397</c:v>
                </c:pt>
                <c:pt idx="277123">
                  <c:v>6.28399</c:v>
                </c:pt>
                <c:pt idx="277124">
                  <c:v>6.28401</c:v>
                </c:pt>
                <c:pt idx="277125">
                  <c:v>6.28404</c:v>
                </c:pt>
                <c:pt idx="277126">
                  <c:v>6.28406</c:v>
                </c:pt>
                <c:pt idx="277127">
                  <c:v>6.28408</c:v>
                </c:pt>
                <c:pt idx="277128">
                  <c:v>6.2841</c:v>
                </c:pt>
                <c:pt idx="277129">
                  <c:v>6.28413</c:v>
                </c:pt>
                <c:pt idx="277130">
                  <c:v>6.28415</c:v>
                </c:pt>
                <c:pt idx="277131">
                  <c:v>6.28417</c:v>
                </c:pt>
                <c:pt idx="277132">
                  <c:v>6.2842</c:v>
                </c:pt>
                <c:pt idx="277133">
                  <c:v>6.28422</c:v>
                </c:pt>
                <c:pt idx="277134">
                  <c:v>6.28424</c:v>
                </c:pt>
                <c:pt idx="277135">
                  <c:v>6.28426</c:v>
                </c:pt>
                <c:pt idx="277136">
                  <c:v>6.28429</c:v>
                </c:pt>
                <c:pt idx="277137">
                  <c:v>6.28431</c:v>
                </c:pt>
                <c:pt idx="277138">
                  <c:v>6.28433</c:v>
                </c:pt>
                <c:pt idx="277139">
                  <c:v>6.28435</c:v>
                </c:pt>
                <c:pt idx="277140">
                  <c:v>6.28438</c:v>
                </c:pt>
                <c:pt idx="277141">
                  <c:v>6.2844</c:v>
                </c:pt>
                <c:pt idx="277142">
                  <c:v>6.28442</c:v>
                </c:pt>
                <c:pt idx="277143">
                  <c:v>6.28444</c:v>
                </c:pt>
                <c:pt idx="277144">
                  <c:v>6.28447</c:v>
                </c:pt>
                <c:pt idx="277145">
                  <c:v>6.28449</c:v>
                </c:pt>
                <c:pt idx="277146">
                  <c:v>6.28451</c:v>
                </c:pt>
                <c:pt idx="277147">
                  <c:v>6.28453</c:v>
                </c:pt>
                <c:pt idx="277148">
                  <c:v>6.28456</c:v>
                </c:pt>
                <c:pt idx="277149">
                  <c:v>6.28458</c:v>
                </c:pt>
                <c:pt idx="277150">
                  <c:v>6.2846</c:v>
                </c:pt>
                <c:pt idx="277151">
                  <c:v>6.28463</c:v>
                </c:pt>
                <c:pt idx="277152">
                  <c:v>6.28465</c:v>
                </c:pt>
                <c:pt idx="277153">
                  <c:v>6.28467</c:v>
                </c:pt>
                <c:pt idx="277154">
                  <c:v>6.28469</c:v>
                </c:pt>
                <c:pt idx="277155">
                  <c:v>6.28472</c:v>
                </c:pt>
                <c:pt idx="277156">
                  <c:v>6.28474</c:v>
                </c:pt>
                <c:pt idx="277157">
                  <c:v>6.28476</c:v>
                </c:pt>
                <c:pt idx="277158">
                  <c:v>6.28479</c:v>
                </c:pt>
                <c:pt idx="277159">
                  <c:v>6.28481</c:v>
                </c:pt>
                <c:pt idx="277160">
                  <c:v>6.28483</c:v>
                </c:pt>
                <c:pt idx="277161">
                  <c:v>6.28485</c:v>
                </c:pt>
                <c:pt idx="277162">
                  <c:v>6.28488</c:v>
                </c:pt>
                <c:pt idx="277163">
                  <c:v>6.2849</c:v>
                </c:pt>
                <c:pt idx="277164">
                  <c:v>6.28492</c:v>
                </c:pt>
                <c:pt idx="277165">
                  <c:v>6.28494</c:v>
                </c:pt>
                <c:pt idx="277166">
                  <c:v>6.28497</c:v>
                </c:pt>
                <c:pt idx="277167">
                  <c:v>6.28499</c:v>
                </c:pt>
                <c:pt idx="277168">
                  <c:v>6.28501</c:v>
                </c:pt>
                <c:pt idx="277169">
                  <c:v>6.28503</c:v>
                </c:pt>
                <c:pt idx="277170">
                  <c:v>6.28506</c:v>
                </c:pt>
                <c:pt idx="277171">
                  <c:v>6.28508</c:v>
                </c:pt>
                <c:pt idx="277172">
                  <c:v>6.2851</c:v>
                </c:pt>
                <c:pt idx="277173">
                  <c:v>6.28512</c:v>
                </c:pt>
                <c:pt idx="277174">
                  <c:v>6.28515</c:v>
                </c:pt>
                <c:pt idx="277175">
                  <c:v>6.28517</c:v>
                </c:pt>
                <c:pt idx="277176">
                  <c:v>6.28519</c:v>
                </c:pt>
                <c:pt idx="277177">
                  <c:v>6.28521</c:v>
                </c:pt>
                <c:pt idx="277178">
                  <c:v>6.28524</c:v>
                </c:pt>
                <c:pt idx="277179">
                  <c:v>6.28526</c:v>
                </c:pt>
                <c:pt idx="277180">
                  <c:v>6.28528</c:v>
                </c:pt>
                <c:pt idx="277181">
                  <c:v>6.28531</c:v>
                </c:pt>
                <c:pt idx="277182">
                  <c:v>6.28533</c:v>
                </c:pt>
                <c:pt idx="277183">
                  <c:v>6.28535</c:v>
                </c:pt>
                <c:pt idx="277184">
                  <c:v>6.28537</c:v>
                </c:pt>
                <c:pt idx="277185">
                  <c:v>6.2854</c:v>
                </c:pt>
                <c:pt idx="277186">
                  <c:v>6.28542</c:v>
                </c:pt>
                <c:pt idx="277187">
                  <c:v>6.28544</c:v>
                </c:pt>
                <c:pt idx="277188">
                  <c:v>6.28547</c:v>
                </c:pt>
                <c:pt idx="277189">
                  <c:v>6.28549</c:v>
                </c:pt>
                <c:pt idx="277190">
                  <c:v>6.28551</c:v>
                </c:pt>
                <c:pt idx="277191">
                  <c:v>6.28553</c:v>
                </c:pt>
                <c:pt idx="277192">
                  <c:v>6.28556</c:v>
                </c:pt>
                <c:pt idx="277193">
                  <c:v>6.28558</c:v>
                </c:pt>
                <c:pt idx="277194">
                  <c:v>6.2856</c:v>
                </c:pt>
                <c:pt idx="277195">
                  <c:v>6.28562</c:v>
                </c:pt>
                <c:pt idx="277196">
                  <c:v>6.28565</c:v>
                </c:pt>
                <c:pt idx="277197">
                  <c:v>6.28567</c:v>
                </c:pt>
                <c:pt idx="277198">
                  <c:v>6.28569</c:v>
                </c:pt>
                <c:pt idx="277199">
                  <c:v>6.28571</c:v>
                </c:pt>
                <c:pt idx="277200">
                  <c:v>6.28574</c:v>
                </c:pt>
                <c:pt idx="277201">
                  <c:v>6.28576</c:v>
                </c:pt>
                <c:pt idx="277202">
                  <c:v>6.28578</c:v>
                </c:pt>
                <c:pt idx="277203">
                  <c:v>6.2858</c:v>
                </c:pt>
                <c:pt idx="277204">
                  <c:v>6.28583</c:v>
                </c:pt>
                <c:pt idx="277205">
                  <c:v>6.28585</c:v>
                </c:pt>
                <c:pt idx="277206">
                  <c:v>6.28587</c:v>
                </c:pt>
                <c:pt idx="277207">
                  <c:v>6.2859</c:v>
                </c:pt>
                <c:pt idx="277208">
                  <c:v>6.28592</c:v>
                </c:pt>
                <c:pt idx="277209">
                  <c:v>6.28594</c:v>
                </c:pt>
                <c:pt idx="277210">
                  <c:v>6.28596</c:v>
                </c:pt>
                <c:pt idx="277211">
                  <c:v>6.28599</c:v>
                </c:pt>
                <c:pt idx="277212">
                  <c:v>6.28601</c:v>
                </c:pt>
                <c:pt idx="277213">
                  <c:v>6.28603</c:v>
                </c:pt>
                <c:pt idx="277214">
                  <c:v>6.28605</c:v>
                </c:pt>
                <c:pt idx="277215">
                  <c:v>6.28608</c:v>
                </c:pt>
                <c:pt idx="277216">
                  <c:v>6.2861</c:v>
                </c:pt>
                <c:pt idx="277217">
                  <c:v>6.28612</c:v>
                </c:pt>
                <c:pt idx="277218">
                  <c:v>6.28615</c:v>
                </c:pt>
                <c:pt idx="277219">
                  <c:v>6.28617</c:v>
                </c:pt>
                <c:pt idx="277220">
                  <c:v>6.28619</c:v>
                </c:pt>
                <c:pt idx="277221">
                  <c:v>6.28621</c:v>
                </c:pt>
                <c:pt idx="277222">
                  <c:v>6.28624</c:v>
                </c:pt>
                <c:pt idx="277223">
                  <c:v>6.28626</c:v>
                </c:pt>
                <c:pt idx="277224">
                  <c:v>6.28628</c:v>
                </c:pt>
                <c:pt idx="277225">
                  <c:v>6.2863</c:v>
                </c:pt>
                <c:pt idx="277226">
                  <c:v>6.28633</c:v>
                </c:pt>
                <c:pt idx="277227">
                  <c:v>6.28635</c:v>
                </c:pt>
                <c:pt idx="277228">
                  <c:v>6.28637</c:v>
                </c:pt>
                <c:pt idx="277229">
                  <c:v>6.28639</c:v>
                </c:pt>
                <c:pt idx="277230">
                  <c:v>6.28642</c:v>
                </c:pt>
                <c:pt idx="277231">
                  <c:v>6.28644</c:v>
                </c:pt>
                <c:pt idx="277232">
                  <c:v>6.28646</c:v>
                </c:pt>
                <c:pt idx="277233">
                  <c:v>6.28648</c:v>
                </c:pt>
                <c:pt idx="277234">
                  <c:v>6.28651</c:v>
                </c:pt>
                <c:pt idx="277235">
                  <c:v>6.28653</c:v>
                </c:pt>
                <c:pt idx="277236">
                  <c:v>6.28655</c:v>
                </c:pt>
                <c:pt idx="277237">
                  <c:v>6.28658</c:v>
                </c:pt>
                <c:pt idx="277238">
                  <c:v>6.2866</c:v>
                </c:pt>
                <c:pt idx="277239">
                  <c:v>6.28662</c:v>
                </c:pt>
                <c:pt idx="277240">
                  <c:v>6.28664</c:v>
                </c:pt>
                <c:pt idx="277241">
                  <c:v>6.28667</c:v>
                </c:pt>
                <c:pt idx="277242">
                  <c:v>6.28669</c:v>
                </c:pt>
                <c:pt idx="277243">
                  <c:v>6.28671</c:v>
                </c:pt>
                <c:pt idx="277244">
                  <c:v>6.28674</c:v>
                </c:pt>
                <c:pt idx="277245">
                  <c:v>6.28676</c:v>
                </c:pt>
                <c:pt idx="277246">
                  <c:v>6.28678</c:v>
                </c:pt>
                <c:pt idx="277247">
                  <c:v>6.2868</c:v>
                </c:pt>
                <c:pt idx="277248">
                  <c:v>6.28683</c:v>
                </c:pt>
                <c:pt idx="277249">
                  <c:v>6.28685</c:v>
                </c:pt>
                <c:pt idx="277250">
                  <c:v>6.28687</c:v>
                </c:pt>
                <c:pt idx="277251">
                  <c:v>6.28689</c:v>
                </c:pt>
                <c:pt idx="277252">
                  <c:v>6.28692</c:v>
                </c:pt>
                <c:pt idx="277253">
                  <c:v>6.28694</c:v>
                </c:pt>
                <c:pt idx="277254">
                  <c:v>6.28696</c:v>
                </c:pt>
                <c:pt idx="277255">
                  <c:v>6.28698</c:v>
                </c:pt>
                <c:pt idx="277256">
                  <c:v>6.28701</c:v>
                </c:pt>
                <c:pt idx="277257">
                  <c:v>6.28703</c:v>
                </c:pt>
                <c:pt idx="277258">
                  <c:v>6.28705</c:v>
                </c:pt>
                <c:pt idx="277259">
                  <c:v>6.28707</c:v>
                </c:pt>
                <c:pt idx="277260">
                  <c:v>6.2871</c:v>
                </c:pt>
                <c:pt idx="277261">
                  <c:v>6.28712</c:v>
                </c:pt>
                <c:pt idx="277262">
                  <c:v>6.28714</c:v>
                </c:pt>
                <c:pt idx="277263">
                  <c:v>6.28717</c:v>
                </c:pt>
                <c:pt idx="277264">
                  <c:v>6.28719</c:v>
                </c:pt>
                <c:pt idx="277265">
                  <c:v>6.28721</c:v>
                </c:pt>
                <c:pt idx="277266">
                  <c:v>6.28723</c:v>
                </c:pt>
                <c:pt idx="277267">
                  <c:v>6.28726</c:v>
                </c:pt>
                <c:pt idx="277268">
                  <c:v>6.28728</c:v>
                </c:pt>
                <c:pt idx="277269">
                  <c:v>6.2873</c:v>
                </c:pt>
                <c:pt idx="277270">
                  <c:v>6.28732</c:v>
                </c:pt>
                <c:pt idx="277271">
                  <c:v>6.28735</c:v>
                </c:pt>
                <c:pt idx="277272">
                  <c:v>6.28737</c:v>
                </c:pt>
                <c:pt idx="277273">
                  <c:v>6.28739</c:v>
                </c:pt>
                <c:pt idx="277274">
                  <c:v>6.28742</c:v>
                </c:pt>
                <c:pt idx="277275">
                  <c:v>6.28744</c:v>
                </c:pt>
                <c:pt idx="277276">
                  <c:v>6.28746</c:v>
                </c:pt>
                <c:pt idx="277277">
                  <c:v>6.28748</c:v>
                </c:pt>
                <c:pt idx="277278">
                  <c:v>6.28751</c:v>
                </c:pt>
                <c:pt idx="277279">
                  <c:v>6.28753</c:v>
                </c:pt>
                <c:pt idx="277280">
                  <c:v>6.28755</c:v>
                </c:pt>
                <c:pt idx="277281">
                  <c:v>6.28757</c:v>
                </c:pt>
                <c:pt idx="277282">
                  <c:v>6.2876</c:v>
                </c:pt>
                <c:pt idx="277283">
                  <c:v>6.28762</c:v>
                </c:pt>
                <c:pt idx="277284">
                  <c:v>6.28764</c:v>
                </c:pt>
                <c:pt idx="277285">
                  <c:v>6.28766</c:v>
                </c:pt>
                <c:pt idx="277286">
                  <c:v>6.28769</c:v>
                </c:pt>
                <c:pt idx="277287">
                  <c:v>6.28771</c:v>
                </c:pt>
                <c:pt idx="277288">
                  <c:v>6.28773</c:v>
                </c:pt>
                <c:pt idx="277289">
                  <c:v>6.28775</c:v>
                </c:pt>
                <c:pt idx="277290">
                  <c:v>6.28778</c:v>
                </c:pt>
                <c:pt idx="277291">
                  <c:v>6.2878</c:v>
                </c:pt>
                <c:pt idx="277292">
                  <c:v>6.28782</c:v>
                </c:pt>
                <c:pt idx="277293">
                  <c:v>6.28785</c:v>
                </c:pt>
                <c:pt idx="277294">
                  <c:v>6.28787</c:v>
                </c:pt>
                <c:pt idx="277295">
                  <c:v>6.28789</c:v>
                </c:pt>
                <c:pt idx="277296">
                  <c:v>6.28791</c:v>
                </c:pt>
                <c:pt idx="277297">
                  <c:v>6.28794</c:v>
                </c:pt>
                <c:pt idx="277298">
                  <c:v>6.28796</c:v>
                </c:pt>
                <c:pt idx="277299">
                  <c:v>6.28798</c:v>
                </c:pt>
                <c:pt idx="277300">
                  <c:v>6.28801</c:v>
                </c:pt>
                <c:pt idx="277301">
                  <c:v>6.28803</c:v>
                </c:pt>
                <c:pt idx="277302">
                  <c:v>6.28805</c:v>
                </c:pt>
                <c:pt idx="277303">
                  <c:v>6.28807</c:v>
                </c:pt>
                <c:pt idx="277304">
                  <c:v>6.2881</c:v>
                </c:pt>
                <c:pt idx="277305">
                  <c:v>6.28812</c:v>
                </c:pt>
                <c:pt idx="277306">
                  <c:v>6.28814</c:v>
                </c:pt>
                <c:pt idx="277307">
                  <c:v>6.28816</c:v>
                </c:pt>
                <c:pt idx="277308">
                  <c:v>6.28819</c:v>
                </c:pt>
                <c:pt idx="277309">
                  <c:v>6.28821</c:v>
                </c:pt>
                <c:pt idx="277310">
                  <c:v>6.28823</c:v>
                </c:pt>
                <c:pt idx="277311">
                  <c:v>6.28825</c:v>
                </c:pt>
                <c:pt idx="277312">
                  <c:v>6.28828</c:v>
                </c:pt>
                <c:pt idx="277313">
                  <c:v>6.2883</c:v>
                </c:pt>
                <c:pt idx="277314">
                  <c:v>6.28832</c:v>
                </c:pt>
                <c:pt idx="277315">
                  <c:v>6.28834</c:v>
                </c:pt>
                <c:pt idx="277316">
                  <c:v>6.28837</c:v>
                </c:pt>
                <c:pt idx="277317">
                  <c:v>6.28839</c:v>
                </c:pt>
                <c:pt idx="277318">
                  <c:v>6.28841</c:v>
                </c:pt>
                <c:pt idx="277319">
                  <c:v>6.28843</c:v>
                </c:pt>
                <c:pt idx="277320">
                  <c:v>6.28846</c:v>
                </c:pt>
                <c:pt idx="277321">
                  <c:v>6.28848</c:v>
                </c:pt>
                <c:pt idx="277322">
                  <c:v>6.2885</c:v>
                </c:pt>
                <c:pt idx="277323">
                  <c:v>6.28853</c:v>
                </c:pt>
                <c:pt idx="277324">
                  <c:v>6.28855</c:v>
                </c:pt>
                <c:pt idx="277325">
                  <c:v>6.28857</c:v>
                </c:pt>
                <c:pt idx="277326">
                  <c:v>6.28859</c:v>
                </c:pt>
                <c:pt idx="277327">
                  <c:v>6.28862</c:v>
                </c:pt>
                <c:pt idx="277328">
                  <c:v>6.28864</c:v>
                </c:pt>
                <c:pt idx="277329">
                  <c:v>6.28866</c:v>
                </c:pt>
                <c:pt idx="277330">
                  <c:v>6.28869</c:v>
                </c:pt>
                <c:pt idx="277331">
                  <c:v>6.28871</c:v>
                </c:pt>
                <c:pt idx="277332">
                  <c:v>6.28873</c:v>
                </c:pt>
                <c:pt idx="277333">
                  <c:v>6.28875</c:v>
                </c:pt>
                <c:pt idx="277334">
                  <c:v>6.28878</c:v>
                </c:pt>
                <c:pt idx="277335">
                  <c:v>6.2888</c:v>
                </c:pt>
                <c:pt idx="277336">
                  <c:v>6.28882</c:v>
                </c:pt>
                <c:pt idx="277337">
                  <c:v>6.28884</c:v>
                </c:pt>
                <c:pt idx="277338">
                  <c:v>6.28887</c:v>
                </c:pt>
                <c:pt idx="277339">
                  <c:v>6.28889</c:v>
                </c:pt>
                <c:pt idx="277340">
                  <c:v>6.28891</c:v>
                </c:pt>
                <c:pt idx="277341">
                  <c:v>6.28893</c:v>
                </c:pt>
                <c:pt idx="277342">
                  <c:v>6.28896</c:v>
                </c:pt>
                <c:pt idx="277343">
                  <c:v>6.28898</c:v>
                </c:pt>
                <c:pt idx="277344">
                  <c:v>6.289</c:v>
                </c:pt>
                <c:pt idx="277345">
                  <c:v>6.28902</c:v>
                </c:pt>
                <c:pt idx="277346">
                  <c:v>6.28905</c:v>
                </c:pt>
                <c:pt idx="277347">
                  <c:v>6.28907</c:v>
                </c:pt>
                <c:pt idx="277348">
                  <c:v>6.28909</c:v>
                </c:pt>
                <c:pt idx="277349">
                  <c:v>6.28912</c:v>
                </c:pt>
                <c:pt idx="277350">
                  <c:v>6.28914</c:v>
                </c:pt>
                <c:pt idx="277351">
                  <c:v>6.28916</c:v>
                </c:pt>
                <c:pt idx="277352">
                  <c:v>6.28918</c:v>
                </c:pt>
                <c:pt idx="277353">
                  <c:v>6.28921</c:v>
                </c:pt>
                <c:pt idx="277354">
                  <c:v>6.28923</c:v>
                </c:pt>
                <c:pt idx="277355">
                  <c:v>6.28925</c:v>
                </c:pt>
                <c:pt idx="277356">
                  <c:v>6.28927</c:v>
                </c:pt>
                <c:pt idx="277357">
                  <c:v>6.2893</c:v>
                </c:pt>
                <c:pt idx="277358">
                  <c:v>6.28932</c:v>
                </c:pt>
                <c:pt idx="277359">
                  <c:v>6.28934</c:v>
                </c:pt>
                <c:pt idx="277360">
                  <c:v>6.28937</c:v>
                </c:pt>
                <c:pt idx="277361">
                  <c:v>6.28939</c:v>
                </c:pt>
                <c:pt idx="277362">
                  <c:v>6.28941</c:v>
                </c:pt>
                <c:pt idx="277363">
                  <c:v>6.28943</c:v>
                </c:pt>
                <c:pt idx="277364">
                  <c:v>6.28946</c:v>
                </c:pt>
                <c:pt idx="277365">
                  <c:v>6.28948</c:v>
                </c:pt>
                <c:pt idx="277366">
                  <c:v>6.2895</c:v>
                </c:pt>
                <c:pt idx="277367">
                  <c:v>6.28952</c:v>
                </c:pt>
                <c:pt idx="277368">
                  <c:v>6.28955</c:v>
                </c:pt>
                <c:pt idx="277369">
                  <c:v>6.28957</c:v>
                </c:pt>
                <c:pt idx="277370">
                  <c:v>6.28959</c:v>
                </c:pt>
                <c:pt idx="277371">
                  <c:v>6.28962</c:v>
                </c:pt>
                <c:pt idx="277372">
                  <c:v>6.28964</c:v>
                </c:pt>
                <c:pt idx="277373">
                  <c:v>6.28966</c:v>
                </c:pt>
                <c:pt idx="277374">
                  <c:v>6.28968</c:v>
                </c:pt>
                <c:pt idx="277375">
                  <c:v>6.2897</c:v>
                </c:pt>
                <c:pt idx="277376">
                  <c:v>6.28973</c:v>
                </c:pt>
                <c:pt idx="277377">
                  <c:v>6.28975</c:v>
                </c:pt>
                <c:pt idx="277378">
                  <c:v>6.28977</c:v>
                </c:pt>
                <c:pt idx="277379">
                  <c:v>6.2898</c:v>
                </c:pt>
                <c:pt idx="277380">
                  <c:v>6.28982</c:v>
                </c:pt>
                <c:pt idx="277381">
                  <c:v>6.28984</c:v>
                </c:pt>
                <c:pt idx="277382">
                  <c:v>6.28986</c:v>
                </c:pt>
                <c:pt idx="277383">
                  <c:v>6.28989</c:v>
                </c:pt>
                <c:pt idx="277384">
                  <c:v>6.28991</c:v>
                </c:pt>
                <c:pt idx="277385">
                  <c:v>6.28993</c:v>
                </c:pt>
                <c:pt idx="277386">
                  <c:v>6.28995</c:v>
                </c:pt>
                <c:pt idx="277387">
                  <c:v>6.28998</c:v>
                </c:pt>
                <c:pt idx="277388">
                  <c:v>6.29</c:v>
                </c:pt>
                <c:pt idx="277389">
                  <c:v>6.29002</c:v>
                </c:pt>
                <c:pt idx="277390">
                  <c:v>6.29005</c:v>
                </c:pt>
                <c:pt idx="277391">
                  <c:v>6.29007</c:v>
                </c:pt>
                <c:pt idx="277392">
                  <c:v>6.29009</c:v>
                </c:pt>
                <c:pt idx="277393">
                  <c:v>6.29011</c:v>
                </c:pt>
                <c:pt idx="277394">
                  <c:v>6.29014</c:v>
                </c:pt>
                <c:pt idx="277395">
                  <c:v>6.29016</c:v>
                </c:pt>
                <c:pt idx="277396">
                  <c:v>6.29018</c:v>
                </c:pt>
                <c:pt idx="277397">
                  <c:v>6.2902</c:v>
                </c:pt>
                <c:pt idx="277398">
                  <c:v>6.29023</c:v>
                </c:pt>
                <c:pt idx="277399">
                  <c:v>6.29025</c:v>
                </c:pt>
                <c:pt idx="277400">
                  <c:v>6.29027</c:v>
                </c:pt>
                <c:pt idx="277401">
                  <c:v>6.2903</c:v>
                </c:pt>
                <c:pt idx="277402">
                  <c:v>6.29032</c:v>
                </c:pt>
                <c:pt idx="277403">
                  <c:v>6.29034</c:v>
                </c:pt>
                <c:pt idx="277404">
                  <c:v>6.29036</c:v>
                </c:pt>
                <c:pt idx="277405">
                  <c:v>6.29038</c:v>
                </c:pt>
                <c:pt idx="277406">
                  <c:v>6.29041</c:v>
                </c:pt>
                <c:pt idx="277407">
                  <c:v>6.29043</c:v>
                </c:pt>
                <c:pt idx="277408">
                  <c:v>6.29045</c:v>
                </c:pt>
                <c:pt idx="277409">
                  <c:v>6.29048</c:v>
                </c:pt>
                <c:pt idx="277410">
                  <c:v>6.2905</c:v>
                </c:pt>
                <c:pt idx="277411">
                  <c:v>6.29052</c:v>
                </c:pt>
                <c:pt idx="277412">
                  <c:v>6.29054</c:v>
                </c:pt>
                <c:pt idx="277413">
                  <c:v>6.29057</c:v>
                </c:pt>
                <c:pt idx="277414">
                  <c:v>6.29059</c:v>
                </c:pt>
                <c:pt idx="277415">
                  <c:v>6.29061</c:v>
                </c:pt>
                <c:pt idx="277416">
                  <c:v>6.29063</c:v>
                </c:pt>
                <c:pt idx="277417">
                  <c:v>6.29066</c:v>
                </c:pt>
                <c:pt idx="277418">
                  <c:v>6.29068</c:v>
                </c:pt>
                <c:pt idx="277419">
                  <c:v>6.2907</c:v>
                </c:pt>
                <c:pt idx="277420">
                  <c:v>6.29073</c:v>
                </c:pt>
                <c:pt idx="277421">
                  <c:v>6.29075</c:v>
                </c:pt>
                <c:pt idx="277422">
                  <c:v>6.29077</c:v>
                </c:pt>
                <c:pt idx="277423">
                  <c:v>6.29079</c:v>
                </c:pt>
                <c:pt idx="277424">
                  <c:v>6.29082</c:v>
                </c:pt>
                <c:pt idx="277425">
                  <c:v>6.29084</c:v>
                </c:pt>
                <c:pt idx="277426">
                  <c:v>6.29086</c:v>
                </c:pt>
                <c:pt idx="277427">
                  <c:v>6.29088</c:v>
                </c:pt>
                <c:pt idx="277428">
                  <c:v>6.29091</c:v>
                </c:pt>
                <c:pt idx="277429">
                  <c:v>6.29093</c:v>
                </c:pt>
                <c:pt idx="277430">
                  <c:v>6.29095</c:v>
                </c:pt>
                <c:pt idx="277431">
                  <c:v>6.29098</c:v>
                </c:pt>
                <c:pt idx="277432">
                  <c:v>6.291</c:v>
                </c:pt>
                <c:pt idx="277433">
                  <c:v>6.29102</c:v>
                </c:pt>
                <c:pt idx="277434">
                  <c:v>6.29104</c:v>
                </c:pt>
                <c:pt idx="277435">
                  <c:v>6.29107</c:v>
                </c:pt>
                <c:pt idx="277436">
                  <c:v>6.29109</c:v>
                </c:pt>
                <c:pt idx="277437">
                  <c:v>6.29111</c:v>
                </c:pt>
                <c:pt idx="277438">
                  <c:v>6.29113</c:v>
                </c:pt>
                <c:pt idx="277439">
                  <c:v>6.29116</c:v>
                </c:pt>
                <c:pt idx="277440">
                  <c:v>6.29118</c:v>
                </c:pt>
                <c:pt idx="277441">
                  <c:v>6.2912</c:v>
                </c:pt>
                <c:pt idx="277442">
                  <c:v>6.29122</c:v>
                </c:pt>
                <c:pt idx="277443">
                  <c:v>6.29125</c:v>
                </c:pt>
                <c:pt idx="277444">
                  <c:v>6.29127</c:v>
                </c:pt>
                <c:pt idx="277445">
                  <c:v>6.29129</c:v>
                </c:pt>
                <c:pt idx="277446">
                  <c:v>6.29131</c:v>
                </c:pt>
                <c:pt idx="277447">
                  <c:v>6.29134</c:v>
                </c:pt>
                <c:pt idx="277448">
                  <c:v>6.29136</c:v>
                </c:pt>
                <c:pt idx="277449">
                  <c:v>6.29138</c:v>
                </c:pt>
                <c:pt idx="277450">
                  <c:v>6.29141</c:v>
                </c:pt>
                <c:pt idx="277451">
                  <c:v>6.29143</c:v>
                </c:pt>
                <c:pt idx="277452">
                  <c:v>6.29145</c:v>
                </c:pt>
                <c:pt idx="277453">
                  <c:v>6.29147</c:v>
                </c:pt>
                <c:pt idx="277454">
                  <c:v>6.2915</c:v>
                </c:pt>
                <c:pt idx="277455">
                  <c:v>6.29152</c:v>
                </c:pt>
                <c:pt idx="277456">
                  <c:v>6.29154</c:v>
                </c:pt>
                <c:pt idx="277457">
                  <c:v>6.29157</c:v>
                </c:pt>
                <c:pt idx="277458">
                  <c:v>6.29159</c:v>
                </c:pt>
                <c:pt idx="277459">
                  <c:v>6.29161</c:v>
                </c:pt>
                <c:pt idx="277460">
                  <c:v>6.29163</c:v>
                </c:pt>
                <c:pt idx="277461">
                  <c:v>6.29166</c:v>
                </c:pt>
                <c:pt idx="277462">
                  <c:v>6.29168</c:v>
                </c:pt>
                <c:pt idx="277463">
                  <c:v>6.2917</c:v>
                </c:pt>
                <c:pt idx="277464">
                  <c:v>6.29172</c:v>
                </c:pt>
                <c:pt idx="277465">
                  <c:v>6.29175</c:v>
                </c:pt>
                <c:pt idx="277466">
                  <c:v>6.29177</c:v>
                </c:pt>
                <c:pt idx="277467">
                  <c:v>6.29179</c:v>
                </c:pt>
                <c:pt idx="277468">
                  <c:v>6.29181</c:v>
                </c:pt>
                <c:pt idx="277469">
                  <c:v>6.29184</c:v>
                </c:pt>
                <c:pt idx="277470">
                  <c:v>6.29186</c:v>
                </c:pt>
                <c:pt idx="277471">
                  <c:v>6.29188</c:v>
                </c:pt>
                <c:pt idx="277472">
                  <c:v>6.2919</c:v>
                </c:pt>
                <c:pt idx="277473">
                  <c:v>6.29193</c:v>
                </c:pt>
                <c:pt idx="277474">
                  <c:v>6.29195</c:v>
                </c:pt>
                <c:pt idx="277475">
                  <c:v>6.29197</c:v>
                </c:pt>
                <c:pt idx="277476">
                  <c:v>6.292</c:v>
                </c:pt>
                <c:pt idx="277477">
                  <c:v>6.29202</c:v>
                </c:pt>
                <c:pt idx="277478">
                  <c:v>6.29204</c:v>
                </c:pt>
                <c:pt idx="277479">
                  <c:v>6.29206</c:v>
                </c:pt>
                <c:pt idx="277480">
                  <c:v>6.29209</c:v>
                </c:pt>
                <c:pt idx="277481">
                  <c:v>6.29211</c:v>
                </c:pt>
                <c:pt idx="277482">
                  <c:v>6.29213</c:v>
                </c:pt>
                <c:pt idx="277483">
                  <c:v>6.29215</c:v>
                </c:pt>
                <c:pt idx="277484">
                  <c:v>6.29218</c:v>
                </c:pt>
                <c:pt idx="277485">
                  <c:v>6.2922</c:v>
                </c:pt>
                <c:pt idx="277486">
                  <c:v>6.29222</c:v>
                </c:pt>
                <c:pt idx="277487">
                  <c:v>6.29225</c:v>
                </c:pt>
                <c:pt idx="277488">
                  <c:v>6.29227</c:v>
                </c:pt>
                <c:pt idx="277489">
                  <c:v>6.29229</c:v>
                </c:pt>
                <c:pt idx="277490">
                  <c:v>6.29231</c:v>
                </c:pt>
                <c:pt idx="277491">
                  <c:v>6.29234</c:v>
                </c:pt>
                <c:pt idx="277492">
                  <c:v>6.29236</c:v>
                </c:pt>
                <c:pt idx="277493">
                  <c:v>6.29238</c:v>
                </c:pt>
                <c:pt idx="277494">
                  <c:v>6.2924</c:v>
                </c:pt>
                <c:pt idx="277495">
                  <c:v>6.29243</c:v>
                </c:pt>
                <c:pt idx="277496">
                  <c:v>6.29245</c:v>
                </c:pt>
                <c:pt idx="277497">
                  <c:v>6.29247</c:v>
                </c:pt>
                <c:pt idx="277498">
                  <c:v>6.29249</c:v>
                </c:pt>
                <c:pt idx="277499">
                  <c:v>6.29252</c:v>
                </c:pt>
                <c:pt idx="277500">
                  <c:v>6.29254</c:v>
                </c:pt>
                <c:pt idx="277501">
                  <c:v>6.29256</c:v>
                </c:pt>
                <c:pt idx="277502">
                  <c:v>6.29258</c:v>
                </c:pt>
                <c:pt idx="277503">
                  <c:v>6.29261</c:v>
                </c:pt>
                <c:pt idx="277504">
                  <c:v>6.29263</c:v>
                </c:pt>
                <c:pt idx="277505">
                  <c:v>6.29265</c:v>
                </c:pt>
                <c:pt idx="277506">
                  <c:v>6.29268</c:v>
                </c:pt>
                <c:pt idx="277507">
                  <c:v>6.2927</c:v>
                </c:pt>
                <c:pt idx="277508">
                  <c:v>6.29272</c:v>
                </c:pt>
                <c:pt idx="277509">
                  <c:v>6.29274</c:v>
                </c:pt>
                <c:pt idx="277510">
                  <c:v>6.29277</c:v>
                </c:pt>
                <c:pt idx="277511">
                  <c:v>6.29279</c:v>
                </c:pt>
                <c:pt idx="277512">
                  <c:v>6.29281</c:v>
                </c:pt>
                <c:pt idx="277513">
                  <c:v>6.29283</c:v>
                </c:pt>
                <c:pt idx="277514">
                  <c:v>6.29286</c:v>
                </c:pt>
                <c:pt idx="277515">
                  <c:v>6.29288</c:v>
                </c:pt>
                <c:pt idx="277516">
                  <c:v>6.2929</c:v>
                </c:pt>
                <c:pt idx="277517">
                  <c:v>6.29293</c:v>
                </c:pt>
                <c:pt idx="277518">
                  <c:v>6.29295</c:v>
                </c:pt>
                <c:pt idx="277519">
                  <c:v>6.29297</c:v>
                </c:pt>
                <c:pt idx="277520">
                  <c:v>6.29299</c:v>
                </c:pt>
                <c:pt idx="277521">
                  <c:v>6.29302</c:v>
                </c:pt>
                <c:pt idx="277522">
                  <c:v>6.29304</c:v>
                </c:pt>
                <c:pt idx="277523">
                  <c:v>6.29306</c:v>
                </c:pt>
                <c:pt idx="277524">
                  <c:v>6.29308</c:v>
                </c:pt>
                <c:pt idx="277525">
                  <c:v>6.29311</c:v>
                </c:pt>
                <c:pt idx="277526">
                  <c:v>6.29313</c:v>
                </c:pt>
                <c:pt idx="277527">
                  <c:v>6.29315</c:v>
                </c:pt>
                <c:pt idx="277528">
                  <c:v>6.29317</c:v>
                </c:pt>
                <c:pt idx="277529">
                  <c:v>6.2932</c:v>
                </c:pt>
                <c:pt idx="277530">
                  <c:v>6.29322</c:v>
                </c:pt>
                <c:pt idx="277531">
                  <c:v>6.29324</c:v>
                </c:pt>
                <c:pt idx="277532">
                  <c:v>6.29326</c:v>
                </c:pt>
                <c:pt idx="277533">
                  <c:v>6.29329</c:v>
                </c:pt>
                <c:pt idx="277534">
                  <c:v>6.29331</c:v>
                </c:pt>
                <c:pt idx="277535">
                  <c:v>6.29333</c:v>
                </c:pt>
                <c:pt idx="277536">
                  <c:v>6.29336</c:v>
                </c:pt>
                <c:pt idx="277537">
                  <c:v>6.29338</c:v>
                </c:pt>
                <c:pt idx="277538">
                  <c:v>6.2934</c:v>
                </c:pt>
                <c:pt idx="277539">
                  <c:v>6.29342</c:v>
                </c:pt>
                <c:pt idx="277540">
                  <c:v>6.29345</c:v>
                </c:pt>
                <c:pt idx="277541">
                  <c:v>6.29347</c:v>
                </c:pt>
                <c:pt idx="277542">
                  <c:v>6.29349</c:v>
                </c:pt>
                <c:pt idx="277543">
                  <c:v>6.29352</c:v>
                </c:pt>
                <c:pt idx="277544">
                  <c:v>6.29354</c:v>
                </c:pt>
                <c:pt idx="277545">
                  <c:v>6.29356</c:v>
                </c:pt>
                <c:pt idx="277546">
                  <c:v>6.29358</c:v>
                </c:pt>
                <c:pt idx="277547">
                  <c:v>6.29361</c:v>
                </c:pt>
                <c:pt idx="277548">
                  <c:v>6.29363</c:v>
                </c:pt>
                <c:pt idx="277549">
                  <c:v>6.29365</c:v>
                </c:pt>
                <c:pt idx="277550">
                  <c:v>6.29367</c:v>
                </c:pt>
                <c:pt idx="277551">
                  <c:v>6.2937</c:v>
                </c:pt>
                <c:pt idx="277552">
                  <c:v>6.29372</c:v>
                </c:pt>
                <c:pt idx="277553">
                  <c:v>6.29374</c:v>
                </c:pt>
                <c:pt idx="277554">
                  <c:v>6.29376</c:v>
                </c:pt>
                <c:pt idx="277555">
                  <c:v>6.29379</c:v>
                </c:pt>
                <c:pt idx="277556">
                  <c:v>6.29381</c:v>
                </c:pt>
                <c:pt idx="277557">
                  <c:v>6.29383</c:v>
                </c:pt>
                <c:pt idx="277558">
                  <c:v>6.29385</c:v>
                </c:pt>
                <c:pt idx="277559">
                  <c:v>6.29388</c:v>
                </c:pt>
                <c:pt idx="277560">
                  <c:v>6.2939</c:v>
                </c:pt>
                <c:pt idx="277561">
                  <c:v>6.29392</c:v>
                </c:pt>
                <c:pt idx="277562">
                  <c:v>6.29395</c:v>
                </c:pt>
                <c:pt idx="277563">
                  <c:v>6.29397</c:v>
                </c:pt>
                <c:pt idx="277564">
                  <c:v>6.29399</c:v>
                </c:pt>
                <c:pt idx="277565">
                  <c:v>6.29401</c:v>
                </c:pt>
                <c:pt idx="277566">
                  <c:v>6.29404</c:v>
                </c:pt>
                <c:pt idx="277567">
                  <c:v>6.29406</c:v>
                </c:pt>
                <c:pt idx="277568">
                  <c:v>6.29408</c:v>
                </c:pt>
                <c:pt idx="277569">
                  <c:v>6.2941</c:v>
                </c:pt>
                <c:pt idx="277570">
                  <c:v>6.29413</c:v>
                </c:pt>
                <c:pt idx="277571">
                  <c:v>6.29415</c:v>
                </c:pt>
                <c:pt idx="277572">
                  <c:v>6.29417</c:v>
                </c:pt>
                <c:pt idx="277573">
                  <c:v>6.2942</c:v>
                </c:pt>
                <c:pt idx="277574">
                  <c:v>6.29422</c:v>
                </c:pt>
                <c:pt idx="277575">
                  <c:v>6.29424</c:v>
                </c:pt>
                <c:pt idx="277576">
                  <c:v>6.29426</c:v>
                </c:pt>
                <c:pt idx="277577">
                  <c:v>6.29429</c:v>
                </c:pt>
                <c:pt idx="277578">
                  <c:v>6.29431</c:v>
                </c:pt>
                <c:pt idx="277579">
                  <c:v>6.29433</c:v>
                </c:pt>
                <c:pt idx="277580">
                  <c:v>6.29435</c:v>
                </c:pt>
                <c:pt idx="277581">
                  <c:v>6.29438</c:v>
                </c:pt>
                <c:pt idx="277582">
                  <c:v>6.2944</c:v>
                </c:pt>
                <c:pt idx="277583">
                  <c:v>6.29442</c:v>
                </c:pt>
                <c:pt idx="277584">
                  <c:v>6.29444</c:v>
                </c:pt>
                <c:pt idx="277585">
                  <c:v>6.29447</c:v>
                </c:pt>
                <c:pt idx="277586">
                  <c:v>6.29449</c:v>
                </c:pt>
                <c:pt idx="277587">
                  <c:v>6.29451</c:v>
                </c:pt>
                <c:pt idx="277588">
                  <c:v>6.29453</c:v>
                </c:pt>
                <c:pt idx="277589">
                  <c:v>6.29456</c:v>
                </c:pt>
                <c:pt idx="277590">
                  <c:v>6.29458</c:v>
                </c:pt>
                <c:pt idx="277591">
                  <c:v>6.2946</c:v>
                </c:pt>
                <c:pt idx="277592">
                  <c:v>6.29463</c:v>
                </c:pt>
                <c:pt idx="277593">
                  <c:v>6.29465</c:v>
                </c:pt>
                <c:pt idx="277594">
                  <c:v>6.29467</c:v>
                </c:pt>
                <c:pt idx="277595">
                  <c:v>6.29469</c:v>
                </c:pt>
                <c:pt idx="277596">
                  <c:v>6.29472</c:v>
                </c:pt>
                <c:pt idx="277597">
                  <c:v>6.29474</c:v>
                </c:pt>
                <c:pt idx="277598">
                  <c:v>6.29476</c:v>
                </c:pt>
                <c:pt idx="277599">
                  <c:v>6.29479</c:v>
                </c:pt>
                <c:pt idx="277600">
                  <c:v>6.29481</c:v>
                </c:pt>
                <c:pt idx="277601">
                  <c:v>6.29483</c:v>
                </c:pt>
                <c:pt idx="277602">
                  <c:v>6.29485</c:v>
                </c:pt>
                <c:pt idx="277603">
                  <c:v>6.29488</c:v>
                </c:pt>
                <c:pt idx="277604">
                  <c:v>6.2949</c:v>
                </c:pt>
                <c:pt idx="277605">
                  <c:v>6.29492</c:v>
                </c:pt>
                <c:pt idx="277606">
                  <c:v>6.29494</c:v>
                </c:pt>
                <c:pt idx="277607">
                  <c:v>6.29497</c:v>
                </c:pt>
                <c:pt idx="277608">
                  <c:v>6.29499</c:v>
                </c:pt>
                <c:pt idx="277609">
                  <c:v>6.29501</c:v>
                </c:pt>
                <c:pt idx="277610">
                  <c:v>6.29503</c:v>
                </c:pt>
                <c:pt idx="277611">
                  <c:v>6.29506</c:v>
                </c:pt>
                <c:pt idx="277612">
                  <c:v>6.29508</c:v>
                </c:pt>
                <c:pt idx="277613">
                  <c:v>6.2951</c:v>
                </c:pt>
                <c:pt idx="277614">
                  <c:v>6.29512</c:v>
                </c:pt>
                <c:pt idx="277615">
                  <c:v>6.29515</c:v>
                </c:pt>
                <c:pt idx="277616">
                  <c:v>6.29517</c:v>
                </c:pt>
                <c:pt idx="277617">
                  <c:v>6.29519</c:v>
                </c:pt>
                <c:pt idx="277618">
                  <c:v>6.29521</c:v>
                </c:pt>
                <c:pt idx="277619">
                  <c:v>6.29524</c:v>
                </c:pt>
                <c:pt idx="277620">
                  <c:v>6.29526</c:v>
                </c:pt>
                <c:pt idx="277621">
                  <c:v>6.29528</c:v>
                </c:pt>
                <c:pt idx="277622">
                  <c:v>6.29531</c:v>
                </c:pt>
                <c:pt idx="277623">
                  <c:v>6.29533</c:v>
                </c:pt>
                <c:pt idx="277624">
                  <c:v>6.29535</c:v>
                </c:pt>
                <c:pt idx="277625">
                  <c:v>6.29537</c:v>
                </c:pt>
                <c:pt idx="277626">
                  <c:v>6.2954</c:v>
                </c:pt>
                <c:pt idx="277627">
                  <c:v>6.29542</c:v>
                </c:pt>
                <c:pt idx="277628">
                  <c:v>6.29544</c:v>
                </c:pt>
                <c:pt idx="277629">
                  <c:v>6.29547</c:v>
                </c:pt>
                <c:pt idx="277630">
                  <c:v>6.29549</c:v>
                </c:pt>
                <c:pt idx="277631">
                  <c:v>6.29551</c:v>
                </c:pt>
                <c:pt idx="277632">
                  <c:v>6.29553</c:v>
                </c:pt>
                <c:pt idx="277633">
                  <c:v>6.29556</c:v>
                </c:pt>
                <c:pt idx="277634">
                  <c:v>6.29558</c:v>
                </c:pt>
                <c:pt idx="277635">
                  <c:v>6.2956</c:v>
                </c:pt>
                <c:pt idx="277636">
                  <c:v>6.29562</c:v>
                </c:pt>
                <c:pt idx="277637">
                  <c:v>6.29565</c:v>
                </c:pt>
                <c:pt idx="277638">
                  <c:v>6.29567</c:v>
                </c:pt>
                <c:pt idx="277639">
                  <c:v>6.29569</c:v>
                </c:pt>
                <c:pt idx="277640">
                  <c:v>6.29571</c:v>
                </c:pt>
                <c:pt idx="277641">
                  <c:v>6.29574</c:v>
                </c:pt>
                <c:pt idx="277642">
                  <c:v>6.29576</c:v>
                </c:pt>
                <c:pt idx="277643">
                  <c:v>6.29578</c:v>
                </c:pt>
                <c:pt idx="277644">
                  <c:v>6.2958</c:v>
                </c:pt>
                <c:pt idx="277645">
                  <c:v>6.29583</c:v>
                </c:pt>
                <c:pt idx="277646">
                  <c:v>6.29585</c:v>
                </c:pt>
                <c:pt idx="277647">
                  <c:v>6.29587</c:v>
                </c:pt>
                <c:pt idx="277648">
                  <c:v>6.2959</c:v>
                </c:pt>
                <c:pt idx="277649">
                  <c:v>6.29592</c:v>
                </c:pt>
                <c:pt idx="277650">
                  <c:v>6.29594</c:v>
                </c:pt>
                <c:pt idx="277651">
                  <c:v>6.29596</c:v>
                </c:pt>
                <c:pt idx="277652">
                  <c:v>6.29599</c:v>
                </c:pt>
                <c:pt idx="277653">
                  <c:v>6.29601</c:v>
                </c:pt>
                <c:pt idx="277654">
                  <c:v>6.29603</c:v>
                </c:pt>
                <c:pt idx="277655">
                  <c:v>6.29605</c:v>
                </c:pt>
                <c:pt idx="277656">
                  <c:v>6.29608</c:v>
                </c:pt>
                <c:pt idx="277657">
                  <c:v>6.2961</c:v>
                </c:pt>
                <c:pt idx="277658">
                  <c:v>6.29612</c:v>
                </c:pt>
                <c:pt idx="277659">
                  <c:v>6.29615</c:v>
                </c:pt>
                <c:pt idx="277660">
                  <c:v>6.29617</c:v>
                </c:pt>
                <c:pt idx="277661">
                  <c:v>6.29619</c:v>
                </c:pt>
                <c:pt idx="277662">
                  <c:v>6.29621</c:v>
                </c:pt>
                <c:pt idx="277663">
                  <c:v>6.29624</c:v>
                </c:pt>
                <c:pt idx="277664">
                  <c:v>6.29626</c:v>
                </c:pt>
                <c:pt idx="277665">
                  <c:v>6.29628</c:v>
                </c:pt>
                <c:pt idx="277666">
                  <c:v>6.2963</c:v>
                </c:pt>
                <c:pt idx="277667">
                  <c:v>6.29633</c:v>
                </c:pt>
                <c:pt idx="277668">
                  <c:v>6.29635</c:v>
                </c:pt>
                <c:pt idx="277669">
                  <c:v>6.29637</c:v>
                </c:pt>
                <c:pt idx="277670">
                  <c:v>6.2964</c:v>
                </c:pt>
                <c:pt idx="277671">
                  <c:v>6.29642</c:v>
                </c:pt>
                <c:pt idx="277672">
                  <c:v>6.29644</c:v>
                </c:pt>
                <c:pt idx="277673">
                  <c:v>6.29646</c:v>
                </c:pt>
                <c:pt idx="277674">
                  <c:v>6.29648</c:v>
                </c:pt>
                <c:pt idx="277675">
                  <c:v>6.29651</c:v>
                </c:pt>
                <c:pt idx="277676">
                  <c:v>6.29653</c:v>
                </c:pt>
                <c:pt idx="277677">
                  <c:v>6.29655</c:v>
                </c:pt>
                <c:pt idx="277678">
                  <c:v>6.29658</c:v>
                </c:pt>
                <c:pt idx="277679">
                  <c:v>6.2966</c:v>
                </c:pt>
                <c:pt idx="277680">
                  <c:v>6.29662</c:v>
                </c:pt>
                <c:pt idx="277681">
                  <c:v>6.29664</c:v>
                </c:pt>
                <c:pt idx="277682">
                  <c:v>6.29667</c:v>
                </c:pt>
                <c:pt idx="277683">
                  <c:v>6.29669</c:v>
                </c:pt>
                <c:pt idx="277684">
                  <c:v>6.29671</c:v>
                </c:pt>
                <c:pt idx="277685">
                  <c:v>6.29673</c:v>
                </c:pt>
                <c:pt idx="277686">
                  <c:v>6.29676</c:v>
                </c:pt>
                <c:pt idx="277687">
                  <c:v>6.29678</c:v>
                </c:pt>
                <c:pt idx="277688">
                  <c:v>6.2968</c:v>
                </c:pt>
                <c:pt idx="277689">
                  <c:v>6.29683</c:v>
                </c:pt>
                <c:pt idx="277690">
                  <c:v>6.29685</c:v>
                </c:pt>
                <c:pt idx="277691">
                  <c:v>6.29687</c:v>
                </c:pt>
                <c:pt idx="277692">
                  <c:v>6.29689</c:v>
                </c:pt>
                <c:pt idx="277693">
                  <c:v>6.29692</c:v>
                </c:pt>
                <c:pt idx="277694">
                  <c:v>6.29694</c:v>
                </c:pt>
                <c:pt idx="277695">
                  <c:v>6.29696</c:v>
                </c:pt>
                <c:pt idx="277696">
                  <c:v>6.29698</c:v>
                </c:pt>
                <c:pt idx="277697">
                  <c:v>6.29701</c:v>
                </c:pt>
                <c:pt idx="277698">
                  <c:v>6.29703</c:v>
                </c:pt>
                <c:pt idx="277699">
                  <c:v>6.29705</c:v>
                </c:pt>
                <c:pt idx="277700">
                  <c:v>6.29708</c:v>
                </c:pt>
                <c:pt idx="277701">
                  <c:v>6.2971</c:v>
                </c:pt>
                <c:pt idx="277702">
                  <c:v>6.29712</c:v>
                </c:pt>
                <c:pt idx="277703">
                  <c:v>6.29714</c:v>
                </c:pt>
                <c:pt idx="277704">
                  <c:v>6.29717</c:v>
                </c:pt>
                <c:pt idx="277705">
                  <c:v>6.29719</c:v>
                </c:pt>
                <c:pt idx="277706">
                  <c:v>6.29721</c:v>
                </c:pt>
                <c:pt idx="277707">
                  <c:v>6.29723</c:v>
                </c:pt>
                <c:pt idx="277708">
                  <c:v>6.29726</c:v>
                </c:pt>
                <c:pt idx="277709">
                  <c:v>6.29728</c:v>
                </c:pt>
                <c:pt idx="277710">
                  <c:v>6.2973</c:v>
                </c:pt>
                <c:pt idx="277711">
                  <c:v>6.29732</c:v>
                </c:pt>
                <c:pt idx="277712">
                  <c:v>6.29735</c:v>
                </c:pt>
                <c:pt idx="277713">
                  <c:v>6.29737</c:v>
                </c:pt>
                <c:pt idx="277714">
                  <c:v>6.29739</c:v>
                </c:pt>
                <c:pt idx="277715">
                  <c:v>6.29741</c:v>
                </c:pt>
                <c:pt idx="277716">
                  <c:v>6.29744</c:v>
                </c:pt>
                <c:pt idx="277717">
                  <c:v>6.29746</c:v>
                </c:pt>
                <c:pt idx="277718">
                  <c:v>6.29748</c:v>
                </c:pt>
                <c:pt idx="277719">
                  <c:v>6.29751</c:v>
                </c:pt>
                <c:pt idx="277720">
                  <c:v>6.29753</c:v>
                </c:pt>
                <c:pt idx="277721">
                  <c:v>6.29755</c:v>
                </c:pt>
                <c:pt idx="277722">
                  <c:v>6.29757</c:v>
                </c:pt>
                <c:pt idx="277723">
                  <c:v>6.2976</c:v>
                </c:pt>
                <c:pt idx="277724">
                  <c:v>6.29762</c:v>
                </c:pt>
                <c:pt idx="277725">
                  <c:v>6.29764</c:v>
                </c:pt>
                <c:pt idx="277726">
                  <c:v>6.29766</c:v>
                </c:pt>
                <c:pt idx="277727">
                  <c:v>6.29769</c:v>
                </c:pt>
                <c:pt idx="277728">
                  <c:v>6.29771</c:v>
                </c:pt>
                <c:pt idx="277729">
                  <c:v>6.29773</c:v>
                </c:pt>
                <c:pt idx="277730">
                  <c:v>6.29776</c:v>
                </c:pt>
                <c:pt idx="277731">
                  <c:v>6.29778</c:v>
                </c:pt>
                <c:pt idx="277732">
                  <c:v>6.2978</c:v>
                </c:pt>
                <c:pt idx="277733">
                  <c:v>6.29782</c:v>
                </c:pt>
                <c:pt idx="277734">
                  <c:v>6.29785</c:v>
                </c:pt>
                <c:pt idx="277735">
                  <c:v>6.29787</c:v>
                </c:pt>
                <c:pt idx="277736">
                  <c:v>6.29789</c:v>
                </c:pt>
                <c:pt idx="277737">
                  <c:v>6.29791</c:v>
                </c:pt>
                <c:pt idx="277738">
                  <c:v>6.29794</c:v>
                </c:pt>
                <c:pt idx="277739">
                  <c:v>6.29796</c:v>
                </c:pt>
                <c:pt idx="277740">
                  <c:v>6.29798</c:v>
                </c:pt>
                <c:pt idx="277741">
                  <c:v>6.298</c:v>
                </c:pt>
                <c:pt idx="277742">
                  <c:v>6.29803</c:v>
                </c:pt>
                <c:pt idx="277743">
                  <c:v>6.29805</c:v>
                </c:pt>
                <c:pt idx="277744">
                  <c:v>6.29807</c:v>
                </c:pt>
                <c:pt idx="277745">
                  <c:v>6.29809</c:v>
                </c:pt>
                <c:pt idx="277746">
                  <c:v>6.29812</c:v>
                </c:pt>
                <c:pt idx="277747">
                  <c:v>6.29814</c:v>
                </c:pt>
                <c:pt idx="277748">
                  <c:v>6.29816</c:v>
                </c:pt>
                <c:pt idx="277749">
                  <c:v>6.29819</c:v>
                </c:pt>
                <c:pt idx="277750">
                  <c:v>6.29821</c:v>
                </c:pt>
                <c:pt idx="277751">
                  <c:v>6.29823</c:v>
                </c:pt>
                <c:pt idx="277752">
                  <c:v>6.29825</c:v>
                </c:pt>
                <c:pt idx="277753">
                  <c:v>6.29828</c:v>
                </c:pt>
                <c:pt idx="277754">
                  <c:v>6.2983</c:v>
                </c:pt>
                <c:pt idx="277755">
                  <c:v>6.29832</c:v>
                </c:pt>
                <c:pt idx="277756">
                  <c:v>6.29835</c:v>
                </c:pt>
                <c:pt idx="277757">
                  <c:v>6.29837</c:v>
                </c:pt>
                <c:pt idx="277758">
                  <c:v>6.29839</c:v>
                </c:pt>
                <c:pt idx="277759">
                  <c:v>6.29841</c:v>
                </c:pt>
                <c:pt idx="277760">
                  <c:v>6.29843</c:v>
                </c:pt>
                <c:pt idx="277761">
                  <c:v>6.29846</c:v>
                </c:pt>
                <c:pt idx="277762">
                  <c:v>6.29848</c:v>
                </c:pt>
                <c:pt idx="277763">
                  <c:v>6.2985</c:v>
                </c:pt>
                <c:pt idx="277764">
                  <c:v>6.29853</c:v>
                </c:pt>
                <c:pt idx="277765">
                  <c:v>6.29855</c:v>
                </c:pt>
                <c:pt idx="277766">
                  <c:v>6.29857</c:v>
                </c:pt>
                <c:pt idx="277767">
                  <c:v>6.29859</c:v>
                </c:pt>
                <c:pt idx="277768">
                  <c:v>6.29862</c:v>
                </c:pt>
                <c:pt idx="277769">
                  <c:v>6.29864</c:v>
                </c:pt>
                <c:pt idx="277770">
                  <c:v>6.29866</c:v>
                </c:pt>
                <c:pt idx="277771">
                  <c:v>6.29868</c:v>
                </c:pt>
                <c:pt idx="277772">
                  <c:v>6.29871</c:v>
                </c:pt>
                <c:pt idx="277773">
                  <c:v>6.29873</c:v>
                </c:pt>
                <c:pt idx="277774">
                  <c:v>6.29875</c:v>
                </c:pt>
                <c:pt idx="277775">
                  <c:v>6.29878</c:v>
                </c:pt>
                <c:pt idx="277776">
                  <c:v>6.2988</c:v>
                </c:pt>
                <c:pt idx="277777">
                  <c:v>6.29882</c:v>
                </c:pt>
                <c:pt idx="277778">
                  <c:v>6.29884</c:v>
                </c:pt>
                <c:pt idx="277779">
                  <c:v>6.29887</c:v>
                </c:pt>
                <c:pt idx="277780">
                  <c:v>6.29889</c:v>
                </c:pt>
                <c:pt idx="277781">
                  <c:v>6.29891</c:v>
                </c:pt>
                <c:pt idx="277782">
                  <c:v>6.29893</c:v>
                </c:pt>
                <c:pt idx="277783">
                  <c:v>6.29896</c:v>
                </c:pt>
                <c:pt idx="277784">
                  <c:v>6.29898</c:v>
                </c:pt>
                <c:pt idx="277785">
                  <c:v>6.299</c:v>
                </c:pt>
                <c:pt idx="277786">
                  <c:v>6.29903</c:v>
                </c:pt>
                <c:pt idx="277787">
                  <c:v>6.29905</c:v>
                </c:pt>
                <c:pt idx="277788">
                  <c:v>6.29907</c:v>
                </c:pt>
                <c:pt idx="277789">
                  <c:v>6.29909</c:v>
                </c:pt>
                <c:pt idx="277790">
                  <c:v>6.29912</c:v>
                </c:pt>
                <c:pt idx="277791">
                  <c:v>6.29914</c:v>
                </c:pt>
                <c:pt idx="277792">
                  <c:v>6.29916</c:v>
                </c:pt>
                <c:pt idx="277793">
                  <c:v>6.29918</c:v>
                </c:pt>
                <c:pt idx="277794">
                  <c:v>6.29921</c:v>
                </c:pt>
                <c:pt idx="277795">
                  <c:v>6.29923</c:v>
                </c:pt>
                <c:pt idx="277796">
                  <c:v>6.29925</c:v>
                </c:pt>
                <c:pt idx="277797">
                  <c:v>6.29927</c:v>
                </c:pt>
                <c:pt idx="277798">
                  <c:v>6.2993</c:v>
                </c:pt>
                <c:pt idx="277799">
                  <c:v>6.29932</c:v>
                </c:pt>
                <c:pt idx="277800">
                  <c:v>6.29934</c:v>
                </c:pt>
                <c:pt idx="277801">
                  <c:v>6.29936</c:v>
                </c:pt>
                <c:pt idx="277802">
                  <c:v>6.29939</c:v>
                </c:pt>
                <c:pt idx="277803">
                  <c:v>6.29941</c:v>
                </c:pt>
                <c:pt idx="277804">
                  <c:v>6.29943</c:v>
                </c:pt>
                <c:pt idx="277805">
                  <c:v>6.29946</c:v>
                </c:pt>
                <c:pt idx="277806">
                  <c:v>6.29948</c:v>
                </c:pt>
                <c:pt idx="277807">
                  <c:v>6.2995</c:v>
                </c:pt>
                <c:pt idx="277808">
                  <c:v>6.29952</c:v>
                </c:pt>
                <c:pt idx="277809">
                  <c:v>6.29955</c:v>
                </c:pt>
                <c:pt idx="277810">
                  <c:v>6.29957</c:v>
                </c:pt>
                <c:pt idx="277811">
                  <c:v>6.29959</c:v>
                </c:pt>
                <c:pt idx="277812">
                  <c:v>6.29962</c:v>
                </c:pt>
                <c:pt idx="277813">
                  <c:v>6.29964</c:v>
                </c:pt>
                <c:pt idx="277814">
                  <c:v>6.29966</c:v>
                </c:pt>
                <c:pt idx="277815">
                  <c:v>6.29968</c:v>
                </c:pt>
                <c:pt idx="277816">
                  <c:v>6.29971</c:v>
                </c:pt>
                <c:pt idx="277817">
                  <c:v>6.29973</c:v>
                </c:pt>
                <c:pt idx="277818">
                  <c:v>6.29975</c:v>
                </c:pt>
                <c:pt idx="277819">
                  <c:v>6.29977</c:v>
                </c:pt>
                <c:pt idx="277820">
                  <c:v>6.2998</c:v>
                </c:pt>
                <c:pt idx="277821">
                  <c:v>6.29982</c:v>
                </c:pt>
                <c:pt idx="277822">
                  <c:v>6.29984</c:v>
                </c:pt>
                <c:pt idx="277823">
                  <c:v>6.29986</c:v>
                </c:pt>
                <c:pt idx="277824">
                  <c:v>6.29989</c:v>
                </c:pt>
                <c:pt idx="277825">
                  <c:v>6.29991</c:v>
                </c:pt>
                <c:pt idx="277826">
                  <c:v>6.29993</c:v>
                </c:pt>
                <c:pt idx="277827">
                  <c:v>6.29995</c:v>
                </c:pt>
                <c:pt idx="277828">
                  <c:v>6.29998</c:v>
                </c:pt>
                <c:pt idx="277829">
                  <c:v>6.3</c:v>
                </c:pt>
                <c:pt idx="277830">
                  <c:v>6.30002</c:v>
                </c:pt>
                <c:pt idx="277831">
                  <c:v>6.30004</c:v>
                </c:pt>
                <c:pt idx="277832">
                  <c:v>6.30007</c:v>
                </c:pt>
                <c:pt idx="277833">
                  <c:v>6.30009</c:v>
                </c:pt>
                <c:pt idx="277834">
                  <c:v>6.30011</c:v>
                </c:pt>
                <c:pt idx="277835">
                  <c:v>6.30014</c:v>
                </c:pt>
                <c:pt idx="277836">
                  <c:v>6.30016</c:v>
                </c:pt>
                <c:pt idx="277837">
                  <c:v>6.30018</c:v>
                </c:pt>
                <c:pt idx="277838">
                  <c:v>6.3002</c:v>
                </c:pt>
                <c:pt idx="277839">
                  <c:v>6.30023</c:v>
                </c:pt>
                <c:pt idx="277840">
                  <c:v>6.30025</c:v>
                </c:pt>
                <c:pt idx="277841">
                  <c:v>6.30027</c:v>
                </c:pt>
                <c:pt idx="277842">
                  <c:v>6.3003</c:v>
                </c:pt>
                <c:pt idx="277843">
                  <c:v>6.30032</c:v>
                </c:pt>
                <c:pt idx="277844">
                  <c:v>6.30034</c:v>
                </c:pt>
                <c:pt idx="277845">
                  <c:v>6.30036</c:v>
                </c:pt>
                <c:pt idx="277846">
                  <c:v>6.30039</c:v>
                </c:pt>
                <c:pt idx="277847">
                  <c:v>6.30041</c:v>
                </c:pt>
                <c:pt idx="277848">
                  <c:v>6.30043</c:v>
                </c:pt>
                <c:pt idx="277849">
                  <c:v>6.30045</c:v>
                </c:pt>
                <c:pt idx="277850">
                  <c:v>6.30048</c:v>
                </c:pt>
                <c:pt idx="277851">
                  <c:v>6.3005</c:v>
                </c:pt>
                <c:pt idx="277852">
                  <c:v>6.30052</c:v>
                </c:pt>
                <c:pt idx="277853">
                  <c:v>6.30054</c:v>
                </c:pt>
                <c:pt idx="277854">
                  <c:v>6.30057</c:v>
                </c:pt>
                <c:pt idx="277855">
                  <c:v>6.30059</c:v>
                </c:pt>
                <c:pt idx="277856">
                  <c:v>6.30061</c:v>
                </c:pt>
                <c:pt idx="277857">
                  <c:v>6.30063</c:v>
                </c:pt>
                <c:pt idx="277858">
                  <c:v>6.30066</c:v>
                </c:pt>
                <c:pt idx="277859">
                  <c:v>6.30068</c:v>
                </c:pt>
                <c:pt idx="277860">
                  <c:v>6.3007</c:v>
                </c:pt>
                <c:pt idx="277861">
                  <c:v>6.30073</c:v>
                </c:pt>
                <c:pt idx="277862">
                  <c:v>6.30075</c:v>
                </c:pt>
                <c:pt idx="277863">
                  <c:v>6.30077</c:v>
                </c:pt>
                <c:pt idx="277864">
                  <c:v>6.30079</c:v>
                </c:pt>
                <c:pt idx="277865">
                  <c:v>6.30082</c:v>
                </c:pt>
                <c:pt idx="277866">
                  <c:v>6.30084</c:v>
                </c:pt>
                <c:pt idx="277867">
                  <c:v>6.30086</c:v>
                </c:pt>
                <c:pt idx="277868">
                  <c:v>6.30088</c:v>
                </c:pt>
                <c:pt idx="277869">
                  <c:v>6.30091</c:v>
                </c:pt>
                <c:pt idx="277870">
                  <c:v>6.30093</c:v>
                </c:pt>
                <c:pt idx="277871">
                  <c:v>6.30095</c:v>
                </c:pt>
                <c:pt idx="277872">
                  <c:v>6.30098</c:v>
                </c:pt>
                <c:pt idx="277873">
                  <c:v>6.301</c:v>
                </c:pt>
                <c:pt idx="277874">
                  <c:v>6.30102</c:v>
                </c:pt>
                <c:pt idx="277875">
                  <c:v>6.30104</c:v>
                </c:pt>
                <c:pt idx="277876">
                  <c:v>6.30107</c:v>
                </c:pt>
                <c:pt idx="277877">
                  <c:v>6.30109</c:v>
                </c:pt>
                <c:pt idx="277878">
                  <c:v>6.30111</c:v>
                </c:pt>
                <c:pt idx="277879">
                  <c:v>6.30113</c:v>
                </c:pt>
                <c:pt idx="277880">
                  <c:v>6.30116</c:v>
                </c:pt>
                <c:pt idx="277881">
                  <c:v>6.30118</c:v>
                </c:pt>
                <c:pt idx="277882">
                  <c:v>6.3012</c:v>
                </c:pt>
                <c:pt idx="277883">
                  <c:v>6.30122</c:v>
                </c:pt>
                <c:pt idx="277884">
                  <c:v>6.30125</c:v>
                </c:pt>
                <c:pt idx="277885">
                  <c:v>6.30127</c:v>
                </c:pt>
                <c:pt idx="277886">
                  <c:v>6.30129</c:v>
                </c:pt>
                <c:pt idx="277887">
                  <c:v>6.30131</c:v>
                </c:pt>
                <c:pt idx="277888">
                  <c:v>6.30134</c:v>
                </c:pt>
                <c:pt idx="277889">
                  <c:v>6.30136</c:v>
                </c:pt>
                <c:pt idx="277890">
                  <c:v>6.30138</c:v>
                </c:pt>
                <c:pt idx="277891">
                  <c:v>6.30141</c:v>
                </c:pt>
                <c:pt idx="277892">
                  <c:v>6.30143</c:v>
                </c:pt>
                <c:pt idx="277893">
                  <c:v>6.30145</c:v>
                </c:pt>
                <c:pt idx="277894">
                  <c:v>6.30147</c:v>
                </c:pt>
                <c:pt idx="277895">
                  <c:v>6.3015</c:v>
                </c:pt>
                <c:pt idx="277896">
                  <c:v>6.30152</c:v>
                </c:pt>
                <c:pt idx="277897">
                  <c:v>6.30154</c:v>
                </c:pt>
                <c:pt idx="277898">
                  <c:v>6.30157</c:v>
                </c:pt>
                <c:pt idx="277899">
                  <c:v>6.30159</c:v>
                </c:pt>
                <c:pt idx="277900">
                  <c:v>6.30161</c:v>
                </c:pt>
                <c:pt idx="277901">
                  <c:v>6.30163</c:v>
                </c:pt>
                <c:pt idx="277902">
                  <c:v>6.30166</c:v>
                </c:pt>
                <c:pt idx="277903">
                  <c:v>6.30168</c:v>
                </c:pt>
                <c:pt idx="277904">
                  <c:v>6.3017</c:v>
                </c:pt>
                <c:pt idx="277905">
                  <c:v>6.30172</c:v>
                </c:pt>
                <c:pt idx="277906">
                  <c:v>6.30175</c:v>
                </c:pt>
                <c:pt idx="277907">
                  <c:v>6.30177</c:v>
                </c:pt>
                <c:pt idx="277908">
                  <c:v>6.30179</c:v>
                </c:pt>
                <c:pt idx="277909">
                  <c:v>6.30181</c:v>
                </c:pt>
                <c:pt idx="277910">
                  <c:v>6.30184</c:v>
                </c:pt>
                <c:pt idx="277911">
                  <c:v>6.30186</c:v>
                </c:pt>
                <c:pt idx="277912">
                  <c:v>6.30188</c:v>
                </c:pt>
                <c:pt idx="277913">
                  <c:v>6.3019</c:v>
                </c:pt>
                <c:pt idx="277914">
                  <c:v>6.30193</c:v>
                </c:pt>
                <c:pt idx="277915">
                  <c:v>6.30195</c:v>
                </c:pt>
                <c:pt idx="277916">
                  <c:v>6.30197</c:v>
                </c:pt>
                <c:pt idx="277917">
                  <c:v>6.30199</c:v>
                </c:pt>
                <c:pt idx="277918">
                  <c:v>6.30202</c:v>
                </c:pt>
                <c:pt idx="277919">
                  <c:v>6.30204</c:v>
                </c:pt>
                <c:pt idx="277920">
                  <c:v>6.30206</c:v>
                </c:pt>
                <c:pt idx="277921">
                  <c:v>6.30209</c:v>
                </c:pt>
                <c:pt idx="277922">
                  <c:v>6.30211</c:v>
                </c:pt>
                <c:pt idx="277923">
                  <c:v>6.30213</c:v>
                </c:pt>
                <c:pt idx="277924">
                  <c:v>6.30215</c:v>
                </c:pt>
                <c:pt idx="277925">
                  <c:v>6.30218</c:v>
                </c:pt>
                <c:pt idx="277926">
                  <c:v>6.3022</c:v>
                </c:pt>
                <c:pt idx="277927">
                  <c:v>6.30222</c:v>
                </c:pt>
                <c:pt idx="277928">
                  <c:v>6.30225</c:v>
                </c:pt>
                <c:pt idx="277929">
                  <c:v>6.30227</c:v>
                </c:pt>
                <c:pt idx="277930">
                  <c:v>6.30229</c:v>
                </c:pt>
                <c:pt idx="277931">
                  <c:v>6.30231</c:v>
                </c:pt>
                <c:pt idx="277932">
                  <c:v>6.30234</c:v>
                </c:pt>
                <c:pt idx="277933">
                  <c:v>6.30236</c:v>
                </c:pt>
                <c:pt idx="277934">
                  <c:v>6.30238</c:v>
                </c:pt>
                <c:pt idx="277935">
                  <c:v>6.3024</c:v>
                </c:pt>
                <c:pt idx="277936">
                  <c:v>6.30243</c:v>
                </c:pt>
                <c:pt idx="277937">
                  <c:v>6.30245</c:v>
                </c:pt>
                <c:pt idx="277938">
                  <c:v>6.30247</c:v>
                </c:pt>
                <c:pt idx="277939">
                  <c:v>6.30249</c:v>
                </c:pt>
                <c:pt idx="277940">
                  <c:v>6.30252</c:v>
                </c:pt>
                <c:pt idx="277941">
                  <c:v>6.30254</c:v>
                </c:pt>
                <c:pt idx="277942">
                  <c:v>6.30256</c:v>
                </c:pt>
                <c:pt idx="277943">
                  <c:v>6.30258</c:v>
                </c:pt>
                <c:pt idx="277944">
                  <c:v>6.30261</c:v>
                </c:pt>
                <c:pt idx="277945">
                  <c:v>6.30263</c:v>
                </c:pt>
                <c:pt idx="277946">
                  <c:v>6.30265</c:v>
                </c:pt>
                <c:pt idx="277947">
                  <c:v>6.30268</c:v>
                </c:pt>
                <c:pt idx="277948">
                  <c:v>6.3027</c:v>
                </c:pt>
                <c:pt idx="277949">
                  <c:v>6.30272</c:v>
                </c:pt>
                <c:pt idx="277950">
                  <c:v>6.30274</c:v>
                </c:pt>
                <c:pt idx="277951">
                  <c:v>6.30277</c:v>
                </c:pt>
                <c:pt idx="277952">
                  <c:v>6.30279</c:v>
                </c:pt>
                <c:pt idx="277953">
                  <c:v>6.30281</c:v>
                </c:pt>
                <c:pt idx="277954">
                  <c:v>6.30283</c:v>
                </c:pt>
                <c:pt idx="277955">
                  <c:v>6.30286</c:v>
                </c:pt>
                <c:pt idx="277956">
                  <c:v>6.30288</c:v>
                </c:pt>
                <c:pt idx="277957">
                  <c:v>6.3029</c:v>
                </c:pt>
                <c:pt idx="277958">
                  <c:v>6.30293</c:v>
                </c:pt>
                <c:pt idx="277959">
                  <c:v>6.30295</c:v>
                </c:pt>
                <c:pt idx="277960">
                  <c:v>6.30297</c:v>
                </c:pt>
                <c:pt idx="277961">
                  <c:v>6.30299</c:v>
                </c:pt>
                <c:pt idx="277962">
                  <c:v>6.30302</c:v>
                </c:pt>
                <c:pt idx="277963">
                  <c:v>6.30304</c:v>
                </c:pt>
                <c:pt idx="277964">
                  <c:v>6.30306</c:v>
                </c:pt>
                <c:pt idx="277965">
                  <c:v>6.30308</c:v>
                </c:pt>
                <c:pt idx="277966">
                  <c:v>6.30311</c:v>
                </c:pt>
                <c:pt idx="277967">
                  <c:v>6.30313</c:v>
                </c:pt>
                <c:pt idx="277968">
                  <c:v>6.30315</c:v>
                </c:pt>
                <c:pt idx="277969">
                  <c:v>6.30318</c:v>
                </c:pt>
                <c:pt idx="277970">
                  <c:v>6.3032</c:v>
                </c:pt>
                <c:pt idx="277971">
                  <c:v>6.30322</c:v>
                </c:pt>
                <c:pt idx="277972">
                  <c:v>6.30324</c:v>
                </c:pt>
                <c:pt idx="277973">
                  <c:v>6.30326</c:v>
                </c:pt>
                <c:pt idx="277974">
                  <c:v>6.30329</c:v>
                </c:pt>
                <c:pt idx="277975">
                  <c:v>6.30331</c:v>
                </c:pt>
                <c:pt idx="277976">
                  <c:v>6.30333</c:v>
                </c:pt>
                <c:pt idx="277977">
                  <c:v>6.30336</c:v>
                </c:pt>
                <c:pt idx="277978">
                  <c:v>6.30338</c:v>
                </c:pt>
                <c:pt idx="277979">
                  <c:v>6.3034</c:v>
                </c:pt>
                <c:pt idx="277980">
                  <c:v>6.30342</c:v>
                </c:pt>
                <c:pt idx="277981">
                  <c:v>6.30345</c:v>
                </c:pt>
                <c:pt idx="277982">
                  <c:v>6.30347</c:v>
                </c:pt>
                <c:pt idx="277983">
                  <c:v>6.30349</c:v>
                </c:pt>
                <c:pt idx="277984">
                  <c:v>6.30351</c:v>
                </c:pt>
                <c:pt idx="277985">
                  <c:v>6.30354</c:v>
                </c:pt>
                <c:pt idx="277986">
                  <c:v>6.30356</c:v>
                </c:pt>
                <c:pt idx="277987">
                  <c:v>6.30358</c:v>
                </c:pt>
                <c:pt idx="277988">
                  <c:v>6.30361</c:v>
                </c:pt>
                <c:pt idx="277989">
                  <c:v>6.30363</c:v>
                </c:pt>
                <c:pt idx="277990">
                  <c:v>6.30365</c:v>
                </c:pt>
                <c:pt idx="277991">
                  <c:v>6.30367</c:v>
                </c:pt>
                <c:pt idx="277992">
                  <c:v>6.3037</c:v>
                </c:pt>
                <c:pt idx="277993">
                  <c:v>6.30372</c:v>
                </c:pt>
                <c:pt idx="277994">
                  <c:v>6.30374</c:v>
                </c:pt>
                <c:pt idx="277995">
                  <c:v>6.30376</c:v>
                </c:pt>
                <c:pt idx="277996">
                  <c:v>6.30379</c:v>
                </c:pt>
                <c:pt idx="277997">
                  <c:v>6.30381</c:v>
                </c:pt>
                <c:pt idx="277998">
                  <c:v>6.30383</c:v>
                </c:pt>
                <c:pt idx="277999">
                  <c:v>6.30386</c:v>
                </c:pt>
                <c:pt idx="278000">
                  <c:v>6.30388</c:v>
                </c:pt>
                <c:pt idx="278001">
                  <c:v>6.3039</c:v>
                </c:pt>
                <c:pt idx="278002">
                  <c:v>6.30392</c:v>
                </c:pt>
                <c:pt idx="278003">
                  <c:v>6.30395</c:v>
                </c:pt>
                <c:pt idx="278004">
                  <c:v>6.30397</c:v>
                </c:pt>
                <c:pt idx="278005">
                  <c:v>6.30399</c:v>
                </c:pt>
                <c:pt idx="278006">
                  <c:v>6.30401</c:v>
                </c:pt>
                <c:pt idx="278007">
                  <c:v>6.30404</c:v>
                </c:pt>
                <c:pt idx="278008">
                  <c:v>6.30406</c:v>
                </c:pt>
                <c:pt idx="278009">
                  <c:v>6.30408</c:v>
                </c:pt>
                <c:pt idx="278010">
                  <c:v>6.3041</c:v>
                </c:pt>
                <c:pt idx="278011">
                  <c:v>6.30413</c:v>
                </c:pt>
                <c:pt idx="278012">
                  <c:v>6.30415</c:v>
                </c:pt>
                <c:pt idx="278013">
                  <c:v>6.30417</c:v>
                </c:pt>
                <c:pt idx="278014">
                  <c:v>6.30419</c:v>
                </c:pt>
                <c:pt idx="278015">
                  <c:v>6.30422</c:v>
                </c:pt>
                <c:pt idx="278016">
                  <c:v>6.30424</c:v>
                </c:pt>
                <c:pt idx="278017">
                  <c:v>6.30426</c:v>
                </c:pt>
                <c:pt idx="278018">
                  <c:v>6.30429</c:v>
                </c:pt>
                <c:pt idx="278019">
                  <c:v>6.30431</c:v>
                </c:pt>
                <c:pt idx="278020">
                  <c:v>6.30433</c:v>
                </c:pt>
                <c:pt idx="278021">
                  <c:v>6.30435</c:v>
                </c:pt>
                <c:pt idx="278022">
                  <c:v>6.30438</c:v>
                </c:pt>
                <c:pt idx="278023">
                  <c:v>6.3044</c:v>
                </c:pt>
                <c:pt idx="278024">
                  <c:v>6.30442</c:v>
                </c:pt>
                <c:pt idx="278025">
                  <c:v>6.30444</c:v>
                </c:pt>
                <c:pt idx="278026">
                  <c:v>6.30447</c:v>
                </c:pt>
                <c:pt idx="278027">
                  <c:v>6.30449</c:v>
                </c:pt>
                <c:pt idx="278028">
                  <c:v>6.30451</c:v>
                </c:pt>
                <c:pt idx="278029">
                  <c:v>6.30453</c:v>
                </c:pt>
                <c:pt idx="278030">
                  <c:v>6.30456</c:v>
                </c:pt>
                <c:pt idx="278031">
                  <c:v>6.30458</c:v>
                </c:pt>
                <c:pt idx="278032">
                  <c:v>6.3046</c:v>
                </c:pt>
                <c:pt idx="278033">
                  <c:v>6.30463</c:v>
                </c:pt>
                <c:pt idx="278034">
                  <c:v>6.30465</c:v>
                </c:pt>
                <c:pt idx="278035">
                  <c:v>6.30467</c:v>
                </c:pt>
                <c:pt idx="278036">
                  <c:v>6.30469</c:v>
                </c:pt>
                <c:pt idx="278037">
                  <c:v>6.30472</c:v>
                </c:pt>
                <c:pt idx="278038">
                  <c:v>6.30474</c:v>
                </c:pt>
                <c:pt idx="278039">
                  <c:v>6.30476</c:v>
                </c:pt>
                <c:pt idx="278040">
                  <c:v>6.30478</c:v>
                </c:pt>
                <c:pt idx="278041">
                  <c:v>6.30481</c:v>
                </c:pt>
                <c:pt idx="278042">
                  <c:v>6.30483</c:v>
                </c:pt>
                <c:pt idx="278043">
                  <c:v>6.30485</c:v>
                </c:pt>
                <c:pt idx="278044">
                  <c:v>6.30488</c:v>
                </c:pt>
                <c:pt idx="278045">
                  <c:v>6.3049</c:v>
                </c:pt>
                <c:pt idx="278046">
                  <c:v>6.30492</c:v>
                </c:pt>
                <c:pt idx="278047">
                  <c:v>6.30494</c:v>
                </c:pt>
                <c:pt idx="278048">
                  <c:v>6.30497</c:v>
                </c:pt>
                <c:pt idx="278049">
                  <c:v>6.30499</c:v>
                </c:pt>
                <c:pt idx="278050">
                  <c:v>6.30501</c:v>
                </c:pt>
                <c:pt idx="278051">
                  <c:v>6.30503</c:v>
                </c:pt>
                <c:pt idx="278052">
                  <c:v>6.30506</c:v>
                </c:pt>
                <c:pt idx="278053">
                  <c:v>6.30508</c:v>
                </c:pt>
                <c:pt idx="278054">
                  <c:v>6.3051</c:v>
                </c:pt>
                <c:pt idx="278055">
                  <c:v>6.30513</c:v>
                </c:pt>
                <c:pt idx="278056">
                  <c:v>6.30515</c:v>
                </c:pt>
                <c:pt idx="278057">
                  <c:v>6.30517</c:v>
                </c:pt>
                <c:pt idx="278058">
                  <c:v>6.30519</c:v>
                </c:pt>
                <c:pt idx="278059">
                  <c:v>6.30521</c:v>
                </c:pt>
                <c:pt idx="278060">
                  <c:v>6.30524</c:v>
                </c:pt>
                <c:pt idx="278061">
                  <c:v>6.30526</c:v>
                </c:pt>
                <c:pt idx="278062">
                  <c:v>6.30528</c:v>
                </c:pt>
                <c:pt idx="278063">
                  <c:v>6.30531</c:v>
                </c:pt>
                <c:pt idx="278064">
                  <c:v>6.30533</c:v>
                </c:pt>
                <c:pt idx="278065">
                  <c:v>6.30535</c:v>
                </c:pt>
                <c:pt idx="278066">
                  <c:v>6.30537</c:v>
                </c:pt>
                <c:pt idx="278067">
                  <c:v>6.3054</c:v>
                </c:pt>
                <c:pt idx="278068">
                  <c:v>6.30542</c:v>
                </c:pt>
                <c:pt idx="278069">
                  <c:v>6.30544</c:v>
                </c:pt>
                <c:pt idx="278070">
                  <c:v>6.30546</c:v>
                </c:pt>
                <c:pt idx="278071">
                  <c:v>6.30549</c:v>
                </c:pt>
                <c:pt idx="278072">
                  <c:v>6.30551</c:v>
                </c:pt>
                <c:pt idx="278073">
                  <c:v>6.30553</c:v>
                </c:pt>
                <c:pt idx="278074">
                  <c:v>6.30556</c:v>
                </c:pt>
                <c:pt idx="278075">
                  <c:v>6.30558</c:v>
                </c:pt>
                <c:pt idx="278076">
                  <c:v>6.3056</c:v>
                </c:pt>
                <c:pt idx="278077">
                  <c:v>6.30562</c:v>
                </c:pt>
                <c:pt idx="278078">
                  <c:v>6.30565</c:v>
                </c:pt>
                <c:pt idx="278079">
                  <c:v>6.30567</c:v>
                </c:pt>
                <c:pt idx="278080">
                  <c:v>6.30569</c:v>
                </c:pt>
                <c:pt idx="278081">
                  <c:v>6.30571</c:v>
                </c:pt>
                <c:pt idx="278082">
                  <c:v>6.30574</c:v>
                </c:pt>
                <c:pt idx="278083">
                  <c:v>6.30576</c:v>
                </c:pt>
                <c:pt idx="278084">
                  <c:v>6.30578</c:v>
                </c:pt>
                <c:pt idx="278085">
                  <c:v>6.30581</c:v>
                </c:pt>
                <c:pt idx="278086">
                  <c:v>6.30583</c:v>
                </c:pt>
                <c:pt idx="278087">
                  <c:v>6.30585</c:v>
                </c:pt>
                <c:pt idx="278088">
                  <c:v>6.30587</c:v>
                </c:pt>
                <c:pt idx="278089">
                  <c:v>6.3059</c:v>
                </c:pt>
                <c:pt idx="278090">
                  <c:v>6.30592</c:v>
                </c:pt>
                <c:pt idx="278091">
                  <c:v>6.30594</c:v>
                </c:pt>
                <c:pt idx="278092">
                  <c:v>6.30596</c:v>
                </c:pt>
                <c:pt idx="278093">
                  <c:v>6.30599</c:v>
                </c:pt>
                <c:pt idx="278094">
                  <c:v>6.30601</c:v>
                </c:pt>
                <c:pt idx="278095">
                  <c:v>6.30603</c:v>
                </c:pt>
                <c:pt idx="278096">
                  <c:v>6.30605</c:v>
                </c:pt>
                <c:pt idx="278097">
                  <c:v>6.30608</c:v>
                </c:pt>
                <c:pt idx="278098">
                  <c:v>6.3061</c:v>
                </c:pt>
                <c:pt idx="278099">
                  <c:v>6.30612</c:v>
                </c:pt>
                <c:pt idx="278100">
                  <c:v>6.30614</c:v>
                </c:pt>
                <c:pt idx="278101">
                  <c:v>6.30617</c:v>
                </c:pt>
                <c:pt idx="278102">
                  <c:v>6.30619</c:v>
                </c:pt>
                <c:pt idx="278103">
                  <c:v>6.30621</c:v>
                </c:pt>
                <c:pt idx="278104">
                  <c:v>6.30624</c:v>
                </c:pt>
                <c:pt idx="278105">
                  <c:v>6.30626</c:v>
                </c:pt>
                <c:pt idx="278106">
                  <c:v>6.30628</c:v>
                </c:pt>
                <c:pt idx="278107">
                  <c:v>6.3063</c:v>
                </c:pt>
                <c:pt idx="278108">
                  <c:v>6.30633</c:v>
                </c:pt>
                <c:pt idx="278109">
                  <c:v>6.30635</c:v>
                </c:pt>
                <c:pt idx="278110">
                  <c:v>6.30637</c:v>
                </c:pt>
                <c:pt idx="278111">
                  <c:v>6.3064</c:v>
                </c:pt>
                <c:pt idx="278112">
                  <c:v>6.30642</c:v>
                </c:pt>
                <c:pt idx="278113">
                  <c:v>6.30644</c:v>
                </c:pt>
                <c:pt idx="278114">
                  <c:v>6.30646</c:v>
                </c:pt>
                <c:pt idx="278115">
                  <c:v>6.30649</c:v>
                </c:pt>
                <c:pt idx="278116">
                  <c:v>6.30651</c:v>
                </c:pt>
                <c:pt idx="278117">
                  <c:v>6.30653</c:v>
                </c:pt>
                <c:pt idx="278118">
                  <c:v>6.30655</c:v>
                </c:pt>
                <c:pt idx="278119">
                  <c:v>6.30658</c:v>
                </c:pt>
                <c:pt idx="278120">
                  <c:v>6.3066</c:v>
                </c:pt>
                <c:pt idx="278121">
                  <c:v>6.30662</c:v>
                </c:pt>
                <c:pt idx="278122">
                  <c:v>6.30664</c:v>
                </c:pt>
                <c:pt idx="278123">
                  <c:v>6.30667</c:v>
                </c:pt>
                <c:pt idx="278124">
                  <c:v>6.30669</c:v>
                </c:pt>
                <c:pt idx="278125">
                  <c:v>6.30671</c:v>
                </c:pt>
                <c:pt idx="278126">
                  <c:v>6.30673</c:v>
                </c:pt>
                <c:pt idx="278127">
                  <c:v>6.30676</c:v>
                </c:pt>
                <c:pt idx="278128">
                  <c:v>6.30678</c:v>
                </c:pt>
                <c:pt idx="278129">
                  <c:v>6.3068</c:v>
                </c:pt>
                <c:pt idx="278130">
                  <c:v>6.30682</c:v>
                </c:pt>
                <c:pt idx="278131">
                  <c:v>6.30685</c:v>
                </c:pt>
                <c:pt idx="278132">
                  <c:v>6.30687</c:v>
                </c:pt>
                <c:pt idx="278133">
                  <c:v>6.30689</c:v>
                </c:pt>
                <c:pt idx="278134">
                  <c:v>6.30692</c:v>
                </c:pt>
                <c:pt idx="278135">
                  <c:v>6.30694</c:v>
                </c:pt>
                <c:pt idx="278136">
                  <c:v>6.30696</c:v>
                </c:pt>
                <c:pt idx="278137">
                  <c:v>6.30698</c:v>
                </c:pt>
                <c:pt idx="278138">
                  <c:v>6.30701</c:v>
                </c:pt>
                <c:pt idx="278139">
                  <c:v>6.30703</c:v>
                </c:pt>
                <c:pt idx="278140">
                  <c:v>6.30705</c:v>
                </c:pt>
                <c:pt idx="278141">
                  <c:v>6.30708</c:v>
                </c:pt>
                <c:pt idx="278142">
                  <c:v>6.3071</c:v>
                </c:pt>
                <c:pt idx="278143">
                  <c:v>6.30712</c:v>
                </c:pt>
                <c:pt idx="278144">
                  <c:v>6.30714</c:v>
                </c:pt>
                <c:pt idx="278145">
                  <c:v>6.30717</c:v>
                </c:pt>
                <c:pt idx="278146">
                  <c:v>6.30719</c:v>
                </c:pt>
                <c:pt idx="278147">
                  <c:v>6.30721</c:v>
                </c:pt>
                <c:pt idx="278148">
                  <c:v>6.30723</c:v>
                </c:pt>
                <c:pt idx="278149">
                  <c:v>6.30726</c:v>
                </c:pt>
                <c:pt idx="278150">
                  <c:v>6.30728</c:v>
                </c:pt>
                <c:pt idx="278151">
                  <c:v>6.3073</c:v>
                </c:pt>
                <c:pt idx="278152">
                  <c:v>6.30732</c:v>
                </c:pt>
                <c:pt idx="278153">
                  <c:v>6.30735</c:v>
                </c:pt>
                <c:pt idx="278154">
                  <c:v>6.30737</c:v>
                </c:pt>
                <c:pt idx="278155">
                  <c:v>6.30739</c:v>
                </c:pt>
                <c:pt idx="278156">
                  <c:v>6.30741</c:v>
                </c:pt>
                <c:pt idx="278157">
                  <c:v>6.30744</c:v>
                </c:pt>
                <c:pt idx="278158">
                  <c:v>6.30746</c:v>
                </c:pt>
                <c:pt idx="278159">
                  <c:v>6.30748</c:v>
                </c:pt>
                <c:pt idx="278160">
                  <c:v>6.30751</c:v>
                </c:pt>
                <c:pt idx="278161">
                  <c:v>6.30753</c:v>
                </c:pt>
                <c:pt idx="278162">
                  <c:v>6.30755</c:v>
                </c:pt>
                <c:pt idx="278163">
                  <c:v>6.30757</c:v>
                </c:pt>
                <c:pt idx="278164">
                  <c:v>6.3076</c:v>
                </c:pt>
                <c:pt idx="278165">
                  <c:v>6.30762</c:v>
                </c:pt>
                <c:pt idx="278166">
                  <c:v>6.30764</c:v>
                </c:pt>
                <c:pt idx="278167">
                  <c:v>6.30766</c:v>
                </c:pt>
                <c:pt idx="278168">
                  <c:v>6.30769</c:v>
                </c:pt>
                <c:pt idx="278169">
                  <c:v>6.30771</c:v>
                </c:pt>
                <c:pt idx="278170">
                  <c:v>6.30773</c:v>
                </c:pt>
                <c:pt idx="278171">
                  <c:v>6.30776</c:v>
                </c:pt>
                <c:pt idx="278172">
                  <c:v>6.30778</c:v>
                </c:pt>
                <c:pt idx="278173">
                  <c:v>6.3078</c:v>
                </c:pt>
                <c:pt idx="278174">
                  <c:v>6.30782</c:v>
                </c:pt>
                <c:pt idx="278175">
                  <c:v>6.30785</c:v>
                </c:pt>
                <c:pt idx="278176">
                  <c:v>6.30787</c:v>
                </c:pt>
                <c:pt idx="278177">
                  <c:v>6.30789</c:v>
                </c:pt>
                <c:pt idx="278178">
                  <c:v>6.30791</c:v>
                </c:pt>
                <c:pt idx="278179">
                  <c:v>6.30794</c:v>
                </c:pt>
                <c:pt idx="278180">
                  <c:v>6.30796</c:v>
                </c:pt>
                <c:pt idx="278181">
                  <c:v>6.30798</c:v>
                </c:pt>
                <c:pt idx="278182">
                  <c:v>6.308</c:v>
                </c:pt>
                <c:pt idx="278183">
                  <c:v>6.30803</c:v>
                </c:pt>
                <c:pt idx="278184">
                  <c:v>6.30805</c:v>
                </c:pt>
                <c:pt idx="278185">
                  <c:v>6.30807</c:v>
                </c:pt>
                <c:pt idx="278186">
                  <c:v>6.30809</c:v>
                </c:pt>
                <c:pt idx="278187">
                  <c:v>6.30812</c:v>
                </c:pt>
                <c:pt idx="278188">
                  <c:v>6.30814</c:v>
                </c:pt>
                <c:pt idx="278189">
                  <c:v>6.30816</c:v>
                </c:pt>
                <c:pt idx="278190">
                  <c:v>6.30819</c:v>
                </c:pt>
                <c:pt idx="278191">
                  <c:v>6.30821</c:v>
                </c:pt>
                <c:pt idx="278192">
                  <c:v>6.30823</c:v>
                </c:pt>
                <c:pt idx="278193">
                  <c:v>6.30825</c:v>
                </c:pt>
                <c:pt idx="278194">
                  <c:v>6.30828</c:v>
                </c:pt>
                <c:pt idx="278195">
                  <c:v>6.3083</c:v>
                </c:pt>
                <c:pt idx="278196">
                  <c:v>6.30832</c:v>
                </c:pt>
                <c:pt idx="278197">
                  <c:v>6.30835</c:v>
                </c:pt>
                <c:pt idx="278198">
                  <c:v>6.30837</c:v>
                </c:pt>
                <c:pt idx="278199">
                  <c:v>6.30839</c:v>
                </c:pt>
                <c:pt idx="278200">
                  <c:v>6.30841</c:v>
                </c:pt>
                <c:pt idx="278201">
                  <c:v>6.30844</c:v>
                </c:pt>
                <c:pt idx="278202">
                  <c:v>6.30846</c:v>
                </c:pt>
                <c:pt idx="278203">
                  <c:v>6.30848</c:v>
                </c:pt>
                <c:pt idx="278204">
                  <c:v>6.3085</c:v>
                </c:pt>
                <c:pt idx="278205">
                  <c:v>6.30853</c:v>
                </c:pt>
                <c:pt idx="278206">
                  <c:v>6.30855</c:v>
                </c:pt>
                <c:pt idx="278207">
                  <c:v>6.30857</c:v>
                </c:pt>
                <c:pt idx="278208">
                  <c:v>6.30859</c:v>
                </c:pt>
                <c:pt idx="278209">
                  <c:v>6.30862</c:v>
                </c:pt>
                <c:pt idx="278210">
                  <c:v>6.30864</c:v>
                </c:pt>
                <c:pt idx="278211">
                  <c:v>6.30866</c:v>
                </c:pt>
                <c:pt idx="278212">
                  <c:v>6.30868</c:v>
                </c:pt>
                <c:pt idx="278213">
                  <c:v>6.30871</c:v>
                </c:pt>
                <c:pt idx="278214">
                  <c:v>6.30873</c:v>
                </c:pt>
                <c:pt idx="278215">
                  <c:v>6.30875</c:v>
                </c:pt>
                <c:pt idx="278216">
                  <c:v>6.30878</c:v>
                </c:pt>
                <c:pt idx="278217">
                  <c:v>6.3088</c:v>
                </c:pt>
                <c:pt idx="278218">
                  <c:v>6.30882</c:v>
                </c:pt>
                <c:pt idx="278219">
                  <c:v>6.30884</c:v>
                </c:pt>
                <c:pt idx="278220">
                  <c:v>6.30887</c:v>
                </c:pt>
                <c:pt idx="278221">
                  <c:v>6.30889</c:v>
                </c:pt>
                <c:pt idx="278222">
                  <c:v>6.30891</c:v>
                </c:pt>
                <c:pt idx="278223">
                  <c:v>6.30893</c:v>
                </c:pt>
                <c:pt idx="278224">
                  <c:v>6.30896</c:v>
                </c:pt>
                <c:pt idx="278225">
                  <c:v>6.30898</c:v>
                </c:pt>
                <c:pt idx="278226">
                  <c:v>6.309</c:v>
                </c:pt>
                <c:pt idx="278227">
                  <c:v>6.30903</c:v>
                </c:pt>
                <c:pt idx="278228">
                  <c:v>6.30905</c:v>
                </c:pt>
                <c:pt idx="278229">
                  <c:v>6.30907</c:v>
                </c:pt>
                <c:pt idx="278230">
                  <c:v>6.30909</c:v>
                </c:pt>
                <c:pt idx="278231">
                  <c:v>6.30912</c:v>
                </c:pt>
                <c:pt idx="278232">
                  <c:v>6.30914</c:v>
                </c:pt>
                <c:pt idx="278233">
                  <c:v>6.30916</c:v>
                </c:pt>
                <c:pt idx="278234">
                  <c:v>6.30918</c:v>
                </c:pt>
                <c:pt idx="278235">
                  <c:v>6.30921</c:v>
                </c:pt>
                <c:pt idx="278236">
                  <c:v>6.30923</c:v>
                </c:pt>
                <c:pt idx="278237">
                  <c:v>6.30925</c:v>
                </c:pt>
                <c:pt idx="278238">
                  <c:v>6.30927</c:v>
                </c:pt>
                <c:pt idx="278239">
                  <c:v>6.3093</c:v>
                </c:pt>
                <c:pt idx="278240">
                  <c:v>6.30932</c:v>
                </c:pt>
                <c:pt idx="278241">
                  <c:v>6.30934</c:v>
                </c:pt>
                <c:pt idx="278242">
                  <c:v>6.30936</c:v>
                </c:pt>
                <c:pt idx="278243">
                  <c:v>6.30939</c:v>
                </c:pt>
                <c:pt idx="278244">
                  <c:v>6.30941</c:v>
                </c:pt>
                <c:pt idx="278245">
                  <c:v>6.30943</c:v>
                </c:pt>
                <c:pt idx="278246">
                  <c:v>6.30946</c:v>
                </c:pt>
                <c:pt idx="278247">
                  <c:v>6.30948</c:v>
                </c:pt>
                <c:pt idx="278248">
                  <c:v>6.3095</c:v>
                </c:pt>
                <c:pt idx="278249">
                  <c:v>6.30952</c:v>
                </c:pt>
                <c:pt idx="278250">
                  <c:v>6.30955</c:v>
                </c:pt>
                <c:pt idx="278251">
                  <c:v>6.30957</c:v>
                </c:pt>
                <c:pt idx="278252">
                  <c:v>6.30959</c:v>
                </c:pt>
                <c:pt idx="278253">
                  <c:v>6.30961</c:v>
                </c:pt>
                <c:pt idx="278254">
                  <c:v>6.30964</c:v>
                </c:pt>
                <c:pt idx="278255">
                  <c:v>6.30966</c:v>
                </c:pt>
                <c:pt idx="278256">
                  <c:v>6.30968</c:v>
                </c:pt>
                <c:pt idx="278257">
                  <c:v>6.30971</c:v>
                </c:pt>
                <c:pt idx="278258">
                  <c:v>6.30973</c:v>
                </c:pt>
                <c:pt idx="278259">
                  <c:v>6.30975</c:v>
                </c:pt>
                <c:pt idx="278260">
                  <c:v>6.30977</c:v>
                </c:pt>
                <c:pt idx="278261">
                  <c:v>6.3098</c:v>
                </c:pt>
                <c:pt idx="278262">
                  <c:v>6.30982</c:v>
                </c:pt>
                <c:pt idx="278263">
                  <c:v>6.30984</c:v>
                </c:pt>
                <c:pt idx="278264">
                  <c:v>6.30986</c:v>
                </c:pt>
                <c:pt idx="278265">
                  <c:v>6.30989</c:v>
                </c:pt>
                <c:pt idx="278266">
                  <c:v>6.30991</c:v>
                </c:pt>
                <c:pt idx="278267">
                  <c:v>6.30993</c:v>
                </c:pt>
                <c:pt idx="278268">
                  <c:v>6.30996</c:v>
                </c:pt>
                <c:pt idx="278269">
                  <c:v>6.30998</c:v>
                </c:pt>
                <c:pt idx="278270">
                  <c:v>6.31</c:v>
                </c:pt>
                <c:pt idx="278271">
                  <c:v>6.31002</c:v>
                </c:pt>
                <c:pt idx="278272">
                  <c:v>6.31004</c:v>
                </c:pt>
                <c:pt idx="278273">
                  <c:v>6.31007</c:v>
                </c:pt>
                <c:pt idx="278274">
                  <c:v>6.31009</c:v>
                </c:pt>
                <c:pt idx="278275">
                  <c:v>6.31011</c:v>
                </c:pt>
                <c:pt idx="278276">
                  <c:v>6.31014</c:v>
                </c:pt>
                <c:pt idx="278277">
                  <c:v>6.31016</c:v>
                </c:pt>
                <c:pt idx="278278">
                  <c:v>6.31018</c:v>
                </c:pt>
                <c:pt idx="278279">
                  <c:v>6.3102</c:v>
                </c:pt>
                <c:pt idx="278280">
                  <c:v>6.31023</c:v>
                </c:pt>
                <c:pt idx="278281">
                  <c:v>6.31025</c:v>
                </c:pt>
                <c:pt idx="278282">
                  <c:v>6.31027</c:v>
                </c:pt>
                <c:pt idx="278283">
                  <c:v>6.31029</c:v>
                </c:pt>
                <c:pt idx="278284">
                  <c:v>6.31032</c:v>
                </c:pt>
                <c:pt idx="278285">
                  <c:v>6.31034</c:v>
                </c:pt>
                <c:pt idx="278286">
                  <c:v>6.31036</c:v>
                </c:pt>
                <c:pt idx="278287">
                  <c:v>6.31039</c:v>
                </c:pt>
                <c:pt idx="278288">
                  <c:v>6.31041</c:v>
                </c:pt>
                <c:pt idx="278289">
                  <c:v>6.31043</c:v>
                </c:pt>
                <c:pt idx="278290">
                  <c:v>6.31045</c:v>
                </c:pt>
                <c:pt idx="278291">
                  <c:v>6.31048</c:v>
                </c:pt>
                <c:pt idx="278292">
                  <c:v>6.3105</c:v>
                </c:pt>
                <c:pt idx="278293">
                  <c:v>6.31052</c:v>
                </c:pt>
                <c:pt idx="278294">
                  <c:v>6.31054</c:v>
                </c:pt>
                <c:pt idx="278295">
                  <c:v>6.31057</c:v>
                </c:pt>
                <c:pt idx="278296">
                  <c:v>6.31059</c:v>
                </c:pt>
                <c:pt idx="278297">
                  <c:v>6.31061</c:v>
                </c:pt>
                <c:pt idx="278298">
                  <c:v>6.31064</c:v>
                </c:pt>
                <c:pt idx="278299">
                  <c:v>6.31066</c:v>
                </c:pt>
                <c:pt idx="278300">
                  <c:v>6.31068</c:v>
                </c:pt>
                <c:pt idx="278301">
                  <c:v>6.3107</c:v>
                </c:pt>
                <c:pt idx="278302">
                  <c:v>6.31073</c:v>
                </c:pt>
                <c:pt idx="278303">
                  <c:v>6.31075</c:v>
                </c:pt>
                <c:pt idx="278304">
                  <c:v>6.31077</c:v>
                </c:pt>
                <c:pt idx="278305">
                  <c:v>6.31079</c:v>
                </c:pt>
                <c:pt idx="278306">
                  <c:v>6.31082</c:v>
                </c:pt>
                <c:pt idx="278307">
                  <c:v>6.31084</c:v>
                </c:pt>
                <c:pt idx="278308">
                  <c:v>6.31086</c:v>
                </c:pt>
                <c:pt idx="278309">
                  <c:v>6.31088</c:v>
                </c:pt>
                <c:pt idx="278310">
                  <c:v>6.31091</c:v>
                </c:pt>
                <c:pt idx="278311">
                  <c:v>6.31093</c:v>
                </c:pt>
                <c:pt idx="278312">
                  <c:v>6.31095</c:v>
                </c:pt>
                <c:pt idx="278313">
                  <c:v>6.31098</c:v>
                </c:pt>
                <c:pt idx="278314">
                  <c:v>6.311</c:v>
                </c:pt>
                <c:pt idx="278315">
                  <c:v>6.31102</c:v>
                </c:pt>
                <c:pt idx="278316">
                  <c:v>6.31104</c:v>
                </c:pt>
                <c:pt idx="278317">
                  <c:v>6.31107</c:v>
                </c:pt>
                <c:pt idx="278318">
                  <c:v>6.31109</c:v>
                </c:pt>
                <c:pt idx="278319">
                  <c:v>6.31111</c:v>
                </c:pt>
                <c:pt idx="278320">
                  <c:v>6.31113</c:v>
                </c:pt>
                <c:pt idx="278321">
                  <c:v>6.31116</c:v>
                </c:pt>
                <c:pt idx="278322">
                  <c:v>6.31118</c:v>
                </c:pt>
                <c:pt idx="278323">
                  <c:v>6.3112</c:v>
                </c:pt>
                <c:pt idx="278324">
                  <c:v>6.31122</c:v>
                </c:pt>
                <c:pt idx="278325">
                  <c:v>6.31125</c:v>
                </c:pt>
                <c:pt idx="278326">
                  <c:v>6.31127</c:v>
                </c:pt>
                <c:pt idx="278327">
                  <c:v>6.31129</c:v>
                </c:pt>
                <c:pt idx="278328">
                  <c:v>6.31131</c:v>
                </c:pt>
                <c:pt idx="278329">
                  <c:v>6.31134</c:v>
                </c:pt>
                <c:pt idx="278330">
                  <c:v>6.31136</c:v>
                </c:pt>
                <c:pt idx="278331">
                  <c:v>6.31138</c:v>
                </c:pt>
                <c:pt idx="278332">
                  <c:v>6.31141</c:v>
                </c:pt>
                <c:pt idx="278333">
                  <c:v>6.31143</c:v>
                </c:pt>
                <c:pt idx="278334">
                  <c:v>6.31145</c:v>
                </c:pt>
                <c:pt idx="278335">
                  <c:v>6.31147</c:v>
                </c:pt>
                <c:pt idx="278336">
                  <c:v>6.3115</c:v>
                </c:pt>
                <c:pt idx="278337">
                  <c:v>6.31152</c:v>
                </c:pt>
                <c:pt idx="278338">
                  <c:v>6.31154</c:v>
                </c:pt>
                <c:pt idx="278339">
                  <c:v>6.31156</c:v>
                </c:pt>
                <c:pt idx="278340">
                  <c:v>6.31159</c:v>
                </c:pt>
                <c:pt idx="278341">
                  <c:v>6.31161</c:v>
                </c:pt>
                <c:pt idx="278342">
                  <c:v>6.31163</c:v>
                </c:pt>
                <c:pt idx="278343">
                  <c:v>6.31166</c:v>
                </c:pt>
                <c:pt idx="278344">
                  <c:v>6.31168</c:v>
                </c:pt>
                <c:pt idx="278345">
                  <c:v>6.3117</c:v>
                </c:pt>
                <c:pt idx="278346">
                  <c:v>6.31172</c:v>
                </c:pt>
                <c:pt idx="278347">
                  <c:v>6.31175</c:v>
                </c:pt>
                <c:pt idx="278348">
                  <c:v>6.31177</c:v>
                </c:pt>
                <c:pt idx="278349">
                  <c:v>6.31179</c:v>
                </c:pt>
                <c:pt idx="278350">
                  <c:v>6.31181</c:v>
                </c:pt>
                <c:pt idx="278351">
                  <c:v>6.31184</c:v>
                </c:pt>
                <c:pt idx="278352">
                  <c:v>6.31186</c:v>
                </c:pt>
                <c:pt idx="278353">
                  <c:v>6.31188</c:v>
                </c:pt>
                <c:pt idx="278354">
                  <c:v>6.31191</c:v>
                </c:pt>
                <c:pt idx="278355">
                  <c:v>6.31193</c:v>
                </c:pt>
                <c:pt idx="278356">
                  <c:v>6.31195</c:v>
                </c:pt>
                <c:pt idx="278357">
                  <c:v>6.31197</c:v>
                </c:pt>
                <c:pt idx="278358">
                  <c:v>6.31199</c:v>
                </c:pt>
                <c:pt idx="278359">
                  <c:v>6.31202</c:v>
                </c:pt>
                <c:pt idx="278360">
                  <c:v>6.31204</c:v>
                </c:pt>
                <c:pt idx="278361">
                  <c:v>6.31206</c:v>
                </c:pt>
                <c:pt idx="278362">
                  <c:v>6.31209</c:v>
                </c:pt>
                <c:pt idx="278363">
                  <c:v>6.31211</c:v>
                </c:pt>
                <c:pt idx="278364">
                  <c:v>6.31213</c:v>
                </c:pt>
                <c:pt idx="278365">
                  <c:v>6.31215</c:v>
                </c:pt>
                <c:pt idx="278366">
                  <c:v>6.31218</c:v>
                </c:pt>
                <c:pt idx="278367">
                  <c:v>6.3122</c:v>
                </c:pt>
                <c:pt idx="278368">
                  <c:v>6.31222</c:v>
                </c:pt>
                <c:pt idx="278369">
                  <c:v>6.31224</c:v>
                </c:pt>
                <c:pt idx="278370">
                  <c:v>6.31227</c:v>
                </c:pt>
                <c:pt idx="278371">
                  <c:v>6.31229</c:v>
                </c:pt>
                <c:pt idx="278372">
                  <c:v>6.31231</c:v>
                </c:pt>
                <c:pt idx="278373">
                  <c:v>6.31234</c:v>
                </c:pt>
                <c:pt idx="278374">
                  <c:v>6.31236</c:v>
                </c:pt>
                <c:pt idx="278375">
                  <c:v>6.31238</c:v>
                </c:pt>
                <c:pt idx="278376">
                  <c:v>6.3124</c:v>
                </c:pt>
                <c:pt idx="278377">
                  <c:v>6.31243</c:v>
                </c:pt>
                <c:pt idx="278378">
                  <c:v>6.31245</c:v>
                </c:pt>
                <c:pt idx="278379">
                  <c:v>6.31247</c:v>
                </c:pt>
                <c:pt idx="278380">
                  <c:v>6.31249</c:v>
                </c:pt>
                <c:pt idx="278381">
                  <c:v>6.31252</c:v>
                </c:pt>
                <c:pt idx="278382">
                  <c:v>6.31254</c:v>
                </c:pt>
                <c:pt idx="278383">
                  <c:v>6.31256</c:v>
                </c:pt>
                <c:pt idx="278384">
                  <c:v>6.31259</c:v>
                </c:pt>
                <c:pt idx="278385">
                  <c:v>6.31261</c:v>
                </c:pt>
                <c:pt idx="278386">
                  <c:v>6.31263</c:v>
                </c:pt>
                <c:pt idx="278387">
                  <c:v>6.31265</c:v>
                </c:pt>
                <c:pt idx="278388">
                  <c:v>6.31268</c:v>
                </c:pt>
                <c:pt idx="278389">
                  <c:v>6.3127</c:v>
                </c:pt>
                <c:pt idx="278390">
                  <c:v>6.31272</c:v>
                </c:pt>
                <c:pt idx="278391">
                  <c:v>6.31274</c:v>
                </c:pt>
                <c:pt idx="278392">
                  <c:v>6.31277</c:v>
                </c:pt>
                <c:pt idx="278393">
                  <c:v>6.31279</c:v>
                </c:pt>
                <c:pt idx="278394">
                  <c:v>6.31281</c:v>
                </c:pt>
                <c:pt idx="278395">
                  <c:v>6.31283</c:v>
                </c:pt>
                <c:pt idx="278396">
                  <c:v>6.31286</c:v>
                </c:pt>
                <c:pt idx="278397">
                  <c:v>6.31288</c:v>
                </c:pt>
                <c:pt idx="278398">
                  <c:v>6.3129</c:v>
                </c:pt>
                <c:pt idx="278399">
                  <c:v>6.31292</c:v>
                </c:pt>
                <c:pt idx="278400">
                  <c:v>6.31295</c:v>
                </c:pt>
                <c:pt idx="278401">
                  <c:v>6.31297</c:v>
                </c:pt>
                <c:pt idx="278402">
                  <c:v>6.31299</c:v>
                </c:pt>
                <c:pt idx="278403">
                  <c:v>6.31302</c:v>
                </c:pt>
                <c:pt idx="278404">
                  <c:v>6.31304</c:v>
                </c:pt>
                <c:pt idx="278405">
                  <c:v>6.31306</c:v>
                </c:pt>
                <c:pt idx="278406">
                  <c:v>6.31308</c:v>
                </c:pt>
                <c:pt idx="278407">
                  <c:v>6.31311</c:v>
                </c:pt>
                <c:pt idx="278408">
                  <c:v>6.31313</c:v>
                </c:pt>
                <c:pt idx="278409">
                  <c:v>6.31315</c:v>
                </c:pt>
                <c:pt idx="278410">
                  <c:v>6.31318</c:v>
                </c:pt>
                <c:pt idx="278411">
                  <c:v>6.3132</c:v>
                </c:pt>
                <c:pt idx="278412">
                  <c:v>6.31322</c:v>
                </c:pt>
                <c:pt idx="278413">
                  <c:v>6.31324</c:v>
                </c:pt>
                <c:pt idx="278414">
                  <c:v>6.31327</c:v>
                </c:pt>
                <c:pt idx="278415">
                  <c:v>6.31329</c:v>
                </c:pt>
                <c:pt idx="278416">
                  <c:v>6.31331</c:v>
                </c:pt>
                <c:pt idx="278417">
                  <c:v>6.31333</c:v>
                </c:pt>
                <c:pt idx="278418">
                  <c:v>6.31336</c:v>
                </c:pt>
                <c:pt idx="278419">
                  <c:v>6.31338</c:v>
                </c:pt>
                <c:pt idx="278420">
                  <c:v>6.3134</c:v>
                </c:pt>
                <c:pt idx="278421">
                  <c:v>6.31342</c:v>
                </c:pt>
                <c:pt idx="278422">
                  <c:v>6.31345</c:v>
                </c:pt>
                <c:pt idx="278423">
                  <c:v>6.31347</c:v>
                </c:pt>
                <c:pt idx="278424">
                  <c:v>6.31349</c:v>
                </c:pt>
                <c:pt idx="278425">
                  <c:v>6.31351</c:v>
                </c:pt>
                <c:pt idx="278426">
                  <c:v>6.31354</c:v>
                </c:pt>
                <c:pt idx="278427">
                  <c:v>6.31356</c:v>
                </c:pt>
                <c:pt idx="278428">
                  <c:v>6.31358</c:v>
                </c:pt>
                <c:pt idx="278429">
                  <c:v>6.3136</c:v>
                </c:pt>
                <c:pt idx="278430">
                  <c:v>6.31363</c:v>
                </c:pt>
                <c:pt idx="278431">
                  <c:v>6.31365</c:v>
                </c:pt>
                <c:pt idx="278432">
                  <c:v>6.31367</c:v>
                </c:pt>
                <c:pt idx="278433">
                  <c:v>6.3137</c:v>
                </c:pt>
                <c:pt idx="278434">
                  <c:v>6.31372</c:v>
                </c:pt>
                <c:pt idx="278435">
                  <c:v>6.31374</c:v>
                </c:pt>
                <c:pt idx="278436">
                  <c:v>6.31376</c:v>
                </c:pt>
                <c:pt idx="278437">
                  <c:v>6.31379</c:v>
                </c:pt>
                <c:pt idx="278438">
                  <c:v>6.31381</c:v>
                </c:pt>
                <c:pt idx="278439">
                  <c:v>6.31383</c:v>
                </c:pt>
                <c:pt idx="278440">
                  <c:v>6.31386</c:v>
                </c:pt>
                <c:pt idx="278441">
                  <c:v>6.31388</c:v>
                </c:pt>
                <c:pt idx="278442">
                  <c:v>6.3139</c:v>
                </c:pt>
                <c:pt idx="278443">
                  <c:v>6.31392</c:v>
                </c:pt>
                <c:pt idx="278444">
                  <c:v>6.31395</c:v>
                </c:pt>
                <c:pt idx="278445">
                  <c:v>6.31397</c:v>
                </c:pt>
                <c:pt idx="278446">
                  <c:v>6.31399</c:v>
                </c:pt>
                <c:pt idx="278447">
                  <c:v>6.31401</c:v>
                </c:pt>
                <c:pt idx="278448">
                  <c:v>6.31404</c:v>
                </c:pt>
                <c:pt idx="278449">
                  <c:v>6.31406</c:v>
                </c:pt>
                <c:pt idx="278450">
                  <c:v>6.31408</c:v>
                </c:pt>
                <c:pt idx="278451">
                  <c:v>6.3141</c:v>
                </c:pt>
                <c:pt idx="278452">
                  <c:v>6.31413</c:v>
                </c:pt>
                <c:pt idx="278453">
                  <c:v>6.31415</c:v>
                </c:pt>
                <c:pt idx="278454">
                  <c:v>6.31417</c:v>
                </c:pt>
                <c:pt idx="278455">
                  <c:v>6.31419</c:v>
                </c:pt>
                <c:pt idx="278456">
                  <c:v>6.31422</c:v>
                </c:pt>
                <c:pt idx="278457">
                  <c:v>6.31424</c:v>
                </c:pt>
                <c:pt idx="278458">
                  <c:v>6.31426</c:v>
                </c:pt>
                <c:pt idx="278459">
                  <c:v>6.31429</c:v>
                </c:pt>
                <c:pt idx="278460">
                  <c:v>6.31431</c:v>
                </c:pt>
                <c:pt idx="278461">
                  <c:v>6.31433</c:v>
                </c:pt>
                <c:pt idx="278462">
                  <c:v>6.31435</c:v>
                </c:pt>
                <c:pt idx="278463">
                  <c:v>6.31438</c:v>
                </c:pt>
                <c:pt idx="278464">
                  <c:v>6.3144</c:v>
                </c:pt>
                <c:pt idx="278465">
                  <c:v>6.31442</c:v>
                </c:pt>
                <c:pt idx="278466">
                  <c:v>6.31444</c:v>
                </c:pt>
                <c:pt idx="278467">
                  <c:v>6.31447</c:v>
                </c:pt>
                <c:pt idx="278468">
                  <c:v>6.31449</c:v>
                </c:pt>
                <c:pt idx="278469">
                  <c:v>6.31451</c:v>
                </c:pt>
                <c:pt idx="278470">
                  <c:v>6.31454</c:v>
                </c:pt>
                <c:pt idx="278471">
                  <c:v>6.31456</c:v>
                </c:pt>
                <c:pt idx="278472">
                  <c:v>6.31458</c:v>
                </c:pt>
                <c:pt idx="278473">
                  <c:v>6.3146</c:v>
                </c:pt>
                <c:pt idx="278474">
                  <c:v>6.31463</c:v>
                </c:pt>
                <c:pt idx="278475">
                  <c:v>6.31465</c:v>
                </c:pt>
                <c:pt idx="278476">
                  <c:v>6.31467</c:v>
                </c:pt>
                <c:pt idx="278477">
                  <c:v>6.31469</c:v>
                </c:pt>
                <c:pt idx="278478">
                  <c:v>6.31472</c:v>
                </c:pt>
                <c:pt idx="278479">
                  <c:v>6.31474</c:v>
                </c:pt>
                <c:pt idx="278480">
                  <c:v>6.31476</c:v>
                </c:pt>
                <c:pt idx="278481">
                  <c:v>6.31478</c:v>
                </c:pt>
                <c:pt idx="278482">
                  <c:v>6.31481</c:v>
                </c:pt>
                <c:pt idx="278483">
                  <c:v>6.31483</c:v>
                </c:pt>
                <c:pt idx="278484">
                  <c:v>6.31485</c:v>
                </c:pt>
                <c:pt idx="278485">
                  <c:v>6.31487</c:v>
                </c:pt>
                <c:pt idx="278486">
                  <c:v>6.3149</c:v>
                </c:pt>
                <c:pt idx="278487">
                  <c:v>6.31492</c:v>
                </c:pt>
                <c:pt idx="278488">
                  <c:v>6.31494</c:v>
                </c:pt>
                <c:pt idx="278489">
                  <c:v>6.31497</c:v>
                </c:pt>
                <c:pt idx="278490">
                  <c:v>6.31499</c:v>
                </c:pt>
                <c:pt idx="278491">
                  <c:v>6.31501</c:v>
                </c:pt>
                <c:pt idx="278492">
                  <c:v>6.31503</c:v>
                </c:pt>
                <c:pt idx="278493">
                  <c:v>6.31506</c:v>
                </c:pt>
                <c:pt idx="278494">
                  <c:v>6.31508</c:v>
                </c:pt>
                <c:pt idx="278495">
                  <c:v>6.3151</c:v>
                </c:pt>
                <c:pt idx="278496">
                  <c:v>6.31513</c:v>
                </c:pt>
                <c:pt idx="278497">
                  <c:v>6.31515</c:v>
                </c:pt>
                <c:pt idx="278498">
                  <c:v>6.31517</c:v>
                </c:pt>
                <c:pt idx="278499">
                  <c:v>6.31519</c:v>
                </c:pt>
                <c:pt idx="278500">
                  <c:v>6.31522</c:v>
                </c:pt>
                <c:pt idx="278501">
                  <c:v>6.31524</c:v>
                </c:pt>
                <c:pt idx="278502">
                  <c:v>6.31526</c:v>
                </c:pt>
                <c:pt idx="278503">
                  <c:v>6.31528</c:v>
                </c:pt>
                <c:pt idx="278504">
                  <c:v>6.31531</c:v>
                </c:pt>
                <c:pt idx="278505">
                  <c:v>6.31533</c:v>
                </c:pt>
                <c:pt idx="278506">
                  <c:v>6.31535</c:v>
                </c:pt>
                <c:pt idx="278507">
                  <c:v>6.31537</c:v>
                </c:pt>
                <c:pt idx="278508">
                  <c:v>6.3154</c:v>
                </c:pt>
                <c:pt idx="278509">
                  <c:v>6.31542</c:v>
                </c:pt>
                <c:pt idx="278510">
                  <c:v>6.31544</c:v>
                </c:pt>
                <c:pt idx="278511">
                  <c:v>6.31546</c:v>
                </c:pt>
                <c:pt idx="278512">
                  <c:v>6.31549</c:v>
                </c:pt>
                <c:pt idx="278513">
                  <c:v>6.31551</c:v>
                </c:pt>
                <c:pt idx="278514">
                  <c:v>6.31553</c:v>
                </c:pt>
                <c:pt idx="278515">
                  <c:v>6.31556</c:v>
                </c:pt>
                <c:pt idx="278516">
                  <c:v>6.31558</c:v>
                </c:pt>
                <c:pt idx="278517">
                  <c:v>6.3156</c:v>
                </c:pt>
                <c:pt idx="278518">
                  <c:v>6.31562</c:v>
                </c:pt>
                <c:pt idx="278519">
                  <c:v>6.31565</c:v>
                </c:pt>
                <c:pt idx="278520">
                  <c:v>6.31567</c:v>
                </c:pt>
                <c:pt idx="278521">
                  <c:v>6.31569</c:v>
                </c:pt>
                <c:pt idx="278522">
                  <c:v>6.31571</c:v>
                </c:pt>
                <c:pt idx="278523">
                  <c:v>6.31574</c:v>
                </c:pt>
                <c:pt idx="278524">
                  <c:v>6.31576</c:v>
                </c:pt>
                <c:pt idx="278525">
                  <c:v>6.31578</c:v>
                </c:pt>
                <c:pt idx="278526">
                  <c:v>6.31581</c:v>
                </c:pt>
                <c:pt idx="278527">
                  <c:v>6.31583</c:v>
                </c:pt>
                <c:pt idx="278528">
                  <c:v>6.31585</c:v>
                </c:pt>
                <c:pt idx="278529">
                  <c:v>6.31587</c:v>
                </c:pt>
                <c:pt idx="278530">
                  <c:v>6.3159</c:v>
                </c:pt>
                <c:pt idx="278531">
                  <c:v>6.31592</c:v>
                </c:pt>
                <c:pt idx="278532">
                  <c:v>6.31594</c:v>
                </c:pt>
                <c:pt idx="278533">
                  <c:v>6.31596</c:v>
                </c:pt>
                <c:pt idx="278534">
                  <c:v>6.31599</c:v>
                </c:pt>
                <c:pt idx="278535">
                  <c:v>6.31601</c:v>
                </c:pt>
                <c:pt idx="278536">
                  <c:v>6.31603</c:v>
                </c:pt>
                <c:pt idx="278537">
                  <c:v>6.31605</c:v>
                </c:pt>
                <c:pt idx="278538">
                  <c:v>6.31608</c:v>
                </c:pt>
                <c:pt idx="278539">
                  <c:v>6.3161</c:v>
                </c:pt>
                <c:pt idx="278540">
                  <c:v>6.31612</c:v>
                </c:pt>
                <c:pt idx="278541">
                  <c:v>6.31614</c:v>
                </c:pt>
                <c:pt idx="278542">
                  <c:v>6.31617</c:v>
                </c:pt>
                <c:pt idx="278543">
                  <c:v>6.31619</c:v>
                </c:pt>
                <c:pt idx="278544">
                  <c:v>6.31621</c:v>
                </c:pt>
                <c:pt idx="278545">
                  <c:v>6.31624</c:v>
                </c:pt>
                <c:pt idx="278546">
                  <c:v>6.31626</c:v>
                </c:pt>
                <c:pt idx="278547">
                  <c:v>6.31628</c:v>
                </c:pt>
                <c:pt idx="278548">
                  <c:v>6.3163</c:v>
                </c:pt>
                <c:pt idx="278549">
                  <c:v>6.31633</c:v>
                </c:pt>
                <c:pt idx="278550">
                  <c:v>6.31635</c:v>
                </c:pt>
                <c:pt idx="278551">
                  <c:v>6.31637</c:v>
                </c:pt>
                <c:pt idx="278552">
                  <c:v>6.31639</c:v>
                </c:pt>
                <c:pt idx="278553">
                  <c:v>6.31642</c:v>
                </c:pt>
                <c:pt idx="278554">
                  <c:v>6.31644</c:v>
                </c:pt>
                <c:pt idx="278555">
                  <c:v>6.31646</c:v>
                </c:pt>
                <c:pt idx="278556">
                  <c:v>6.31649</c:v>
                </c:pt>
                <c:pt idx="278557">
                  <c:v>6.31651</c:v>
                </c:pt>
                <c:pt idx="278558">
                  <c:v>6.31653</c:v>
                </c:pt>
                <c:pt idx="278559">
                  <c:v>6.31655</c:v>
                </c:pt>
                <c:pt idx="278560">
                  <c:v>6.31658</c:v>
                </c:pt>
                <c:pt idx="278561">
                  <c:v>6.3166</c:v>
                </c:pt>
                <c:pt idx="278562">
                  <c:v>6.31662</c:v>
                </c:pt>
                <c:pt idx="278563">
                  <c:v>6.31664</c:v>
                </c:pt>
                <c:pt idx="278564">
                  <c:v>6.31667</c:v>
                </c:pt>
                <c:pt idx="278565">
                  <c:v>6.31669</c:v>
                </c:pt>
                <c:pt idx="278566">
                  <c:v>6.31671</c:v>
                </c:pt>
                <c:pt idx="278567">
                  <c:v>6.31674</c:v>
                </c:pt>
                <c:pt idx="278568">
                  <c:v>6.31676</c:v>
                </c:pt>
                <c:pt idx="278569">
                  <c:v>6.31678</c:v>
                </c:pt>
                <c:pt idx="278570">
                  <c:v>6.3168</c:v>
                </c:pt>
                <c:pt idx="278571">
                  <c:v>6.31682</c:v>
                </c:pt>
                <c:pt idx="278572">
                  <c:v>6.31685</c:v>
                </c:pt>
                <c:pt idx="278573">
                  <c:v>6.31687</c:v>
                </c:pt>
                <c:pt idx="278574">
                  <c:v>6.31689</c:v>
                </c:pt>
                <c:pt idx="278575">
                  <c:v>6.31692</c:v>
                </c:pt>
                <c:pt idx="278576">
                  <c:v>6.31694</c:v>
                </c:pt>
                <c:pt idx="278577">
                  <c:v>6.31696</c:v>
                </c:pt>
                <c:pt idx="278578">
                  <c:v>6.31698</c:v>
                </c:pt>
                <c:pt idx="278579">
                  <c:v>6.31701</c:v>
                </c:pt>
                <c:pt idx="278580">
                  <c:v>6.31703</c:v>
                </c:pt>
                <c:pt idx="278581">
                  <c:v>6.31705</c:v>
                </c:pt>
                <c:pt idx="278582">
                  <c:v>6.31707</c:v>
                </c:pt>
                <c:pt idx="278583">
                  <c:v>6.3171</c:v>
                </c:pt>
                <c:pt idx="278584">
                  <c:v>6.31712</c:v>
                </c:pt>
                <c:pt idx="278585">
                  <c:v>6.31714</c:v>
                </c:pt>
                <c:pt idx="278586">
                  <c:v>6.31717</c:v>
                </c:pt>
                <c:pt idx="278587">
                  <c:v>6.31719</c:v>
                </c:pt>
                <c:pt idx="278588">
                  <c:v>6.31721</c:v>
                </c:pt>
                <c:pt idx="278589">
                  <c:v>6.31723</c:v>
                </c:pt>
                <c:pt idx="278590">
                  <c:v>6.31726</c:v>
                </c:pt>
                <c:pt idx="278591">
                  <c:v>6.31728</c:v>
                </c:pt>
                <c:pt idx="278592">
                  <c:v>6.3173</c:v>
                </c:pt>
                <c:pt idx="278593">
                  <c:v>6.31732</c:v>
                </c:pt>
                <c:pt idx="278594">
                  <c:v>6.31735</c:v>
                </c:pt>
                <c:pt idx="278595">
                  <c:v>6.31737</c:v>
                </c:pt>
                <c:pt idx="278596">
                  <c:v>6.31739</c:v>
                </c:pt>
                <c:pt idx="278597">
                  <c:v>6.31741</c:v>
                </c:pt>
                <c:pt idx="278598">
                  <c:v>6.31744</c:v>
                </c:pt>
                <c:pt idx="278599">
                  <c:v>6.31746</c:v>
                </c:pt>
                <c:pt idx="278600">
                  <c:v>6.31748</c:v>
                </c:pt>
                <c:pt idx="278601">
                  <c:v>6.31751</c:v>
                </c:pt>
                <c:pt idx="278602">
                  <c:v>6.31753</c:v>
                </c:pt>
                <c:pt idx="278603">
                  <c:v>6.31755</c:v>
                </c:pt>
                <c:pt idx="278604">
                  <c:v>6.31757</c:v>
                </c:pt>
                <c:pt idx="278605">
                  <c:v>6.3176</c:v>
                </c:pt>
                <c:pt idx="278606">
                  <c:v>6.31762</c:v>
                </c:pt>
                <c:pt idx="278607">
                  <c:v>6.31764</c:v>
                </c:pt>
                <c:pt idx="278608">
                  <c:v>6.31766</c:v>
                </c:pt>
                <c:pt idx="278609">
                  <c:v>6.31769</c:v>
                </c:pt>
                <c:pt idx="278610">
                  <c:v>6.31771</c:v>
                </c:pt>
                <c:pt idx="278611">
                  <c:v>6.31773</c:v>
                </c:pt>
                <c:pt idx="278612">
                  <c:v>6.31776</c:v>
                </c:pt>
                <c:pt idx="278613">
                  <c:v>6.31778</c:v>
                </c:pt>
                <c:pt idx="278614">
                  <c:v>6.3178</c:v>
                </c:pt>
                <c:pt idx="278615">
                  <c:v>6.31782</c:v>
                </c:pt>
                <c:pt idx="278616">
                  <c:v>6.31785</c:v>
                </c:pt>
                <c:pt idx="278617">
                  <c:v>6.31787</c:v>
                </c:pt>
                <c:pt idx="278618">
                  <c:v>6.31789</c:v>
                </c:pt>
                <c:pt idx="278619">
                  <c:v>6.31791</c:v>
                </c:pt>
                <c:pt idx="278620">
                  <c:v>6.31794</c:v>
                </c:pt>
                <c:pt idx="278621">
                  <c:v>6.31796</c:v>
                </c:pt>
                <c:pt idx="278622">
                  <c:v>6.31798</c:v>
                </c:pt>
                <c:pt idx="278623">
                  <c:v>6.31801</c:v>
                </c:pt>
                <c:pt idx="278624">
                  <c:v>6.31803</c:v>
                </c:pt>
                <c:pt idx="278625">
                  <c:v>6.31805</c:v>
                </c:pt>
                <c:pt idx="278626">
                  <c:v>6.31807</c:v>
                </c:pt>
                <c:pt idx="278627">
                  <c:v>6.31809</c:v>
                </c:pt>
                <c:pt idx="278628">
                  <c:v>6.31812</c:v>
                </c:pt>
                <c:pt idx="278629">
                  <c:v>6.31814</c:v>
                </c:pt>
                <c:pt idx="278630">
                  <c:v>6.31816</c:v>
                </c:pt>
                <c:pt idx="278631">
                  <c:v>6.31819</c:v>
                </c:pt>
                <c:pt idx="278632">
                  <c:v>6.31821</c:v>
                </c:pt>
                <c:pt idx="278633">
                  <c:v>6.31823</c:v>
                </c:pt>
                <c:pt idx="278634">
                  <c:v>6.31825</c:v>
                </c:pt>
                <c:pt idx="278635">
                  <c:v>6.31828</c:v>
                </c:pt>
                <c:pt idx="278636">
                  <c:v>6.3183</c:v>
                </c:pt>
                <c:pt idx="278637">
                  <c:v>6.31832</c:v>
                </c:pt>
                <c:pt idx="278638">
                  <c:v>6.31834</c:v>
                </c:pt>
                <c:pt idx="278639">
                  <c:v>6.31837</c:v>
                </c:pt>
                <c:pt idx="278640">
                  <c:v>6.31839</c:v>
                </c:pt>
                <c:pt idx="278641">
                  <c:v>6.31841</c:v>
                </c:pt>
                <c:pt idx="278642">
                  <c:v>6.31844</c:v>
                </c:pt>
                <c:pt idx="278643">
                  <c:v>6.31846</c:v>
                </c:pt>
                <c:pt idx="278644">
                  <c:v>6.31848</c:v>
                </c:pt>
                <c:pt idx="278645">
                  <c:v>6.3185</c:v>
                </c:pt>
                <c:pt idx="278646">
                  <c:v>6.31853</c:v>
                </c:pt>
                <c:pt idx="278647">
                  <c:v>6.31855</c:v>
                </c:pt>
                <c:pt idx="278648">
                  <c:v>6.31857</c:v>
                </c:pt>
                <c:pt idx="278649">
                  <c:v>6.31859</c:v>
                </c:pt>
                <c:pt idx="278650">
                  <c:v>6.31862</c:v>
                </c:pt>
                <c:pt idx="278651">
                  <c:v>6.31864</c:v>
                </c:pt>
                <c:pt idx="278652">
                  <c:v>6.31866</c:v>
                </c:pt>
                <c:pt idx="278653">
                  <c:v>6.31869</c:v>
                </c:pt>
                <c:pt idx="278654">
                  <c:v>6.31871</c:v>
                </c:pt>
                <c:pt idx="278655">
                  <c:v>6.31873</c:v>
                </c:pt>
                <c:pt idx="278656">
                  <c:v>6.31875</c:v>
                </c:pt>
                <c:pt idx="278657">
                  <c:v>6.31878</c:v>
                </c:pt>
                <c:pt idx="278658">
                  <c:v>6.3188</c:v>
                </c:pt>
                <c:pt idx="278659">
                  <c:v>6.31882</c:v>
                </c:pt>
                <c:pt idx="278660">
                  <c:v>6.31884</c:v>
                </c:pt>
                <c:pt idx="278661">
                  <c:v>6.31887</c:v>
                </c:pt>
                <c:pt idx="278662">
                  <c:v>6.31889</c:v>
                </c:pt>
                <c:pt idx="278663">
                  <c:v>6.31891</c:v>
                </c:pt>
                <c:pt idx="278664">
                  <c:v>6.31893</c:v>
                </c:pt>
                <c:pt idx="278665">
                  <c:v>6.31896</c:v>
                </c:pt>
                <c:pt idx="278666">
                  <c:v>6.31898</c:v>
                </c:pt>
                <c:pt idx="278667">
                  <c:v>6.319</c:v>
                </c:pt>
                <c:pt idx="278668">
                  <c:v>6.31902</c:v>
                </c:pt>
                <c:pt idx="278669">
                  <c:v>6.31905</c:v>
                </c:pt>
                <c:pt idx="278670">
                  <c:v>6.31907</c:v>
                </c:pt>
                <c:pt idx="278671">
                  <c:v>6.31909</c:v>
                </c:pt>
                <c:pt idx="278672">
                  <c:v>6.31912</c:v>
                </c:pt>
                <c:pt idx="278673">
                  <c:v>6.31914</c:v>
                </c:pt>
                <c:pt idx="278674">
                  <c:v>6.31916</c:v>
                </c:pt>
                <c:pt idx="278675">
                  <c:v>6.31918</c:v>
                </c:pt>
                <c:pt idx="278676">
                  <c:v>6.31921</c:v>
                </c:pt>
                <c:pt idx="278677">
                  <c:v>6.31923</c:v>
                </c:pt>
                <c:pt idx="278678">
                  <c:v>6.31925</c:v>
                </c:pt>
                <c:pt idx="278679">
                  <c:v>6.31927</c:v>
                </c:pt>
                <c:pt idx="278680">
                  <c:v>6.3193</c:v>
                </c:pt>
                <c:pt idx="278681">
                  <c:v>6.31932</c:v>
                </c:pt>
                <c:pt idx="278682">
                  <c:v>6.31934</c:v>
                </c:pt>
                <c:pt idx="278683">
                  <c:v>6.31937</c:v>
                </c:pt>
                <c:pt idx="278684">
                  <c:v>6.31939</c:v>
                </c:pt>
                <c:pt idx="278685">
                  <c:v>6.31941</c:v>
                </c:pt>
                <c:pt idx="278686">
                  <c:v>6.31943</c:v>
                </c:pt>
                <c:pt idx="278687">
                  <c:v>6.31946</c:v>
                </c:pt>
                <c:pt idx="278688">
                  <c:v>6.31948</c:v>
                </c:pt>
                <c:pt idx="278689">
                  <c:v>6.3195</c:v>
                </c:pt>
                <c:pt idx="278690">
                  <c:v>6.31952</c:v>
                </c:pt>
                <c:pt idx="278691">
                  <c:v>6.31955</c:v>
                </c:pt>
                <c:pt idx="278692">
                  <c:v>6.31957</c:v>
                </c:pt>
                <c:pt idx="278693">
                  <c:v>6.31959</c:v>
                </c:pt>
                <c:pt idx="278694">
                  <c:v>6.31961</c:v>
                </c:pt>
                <c:pt idx="278695">
                  <c:v>6.31964</c:v>
                </c:pt>
                <c:pt idx="278696">
                  <c:v>6.31966</c:v>
                </c:pt>
                <c:pt idx="278697">
                  <c:v>6.31968</c:v>
                </c:pt>
                <c:pt idx="278698">
                  <c:v>6.3197</c:v>
                </c:pt>
                <c:pt idx="278699">
                  <c:v>6.31973</c:v>
                </c:pt>
                <c:pt idx="278700">
                  <c:v>6.31975</c:v>
                </c:pt>
                <c:pt idx="278701">
                  <c:v>6.31977</c:v>
                </c:pt>
                <c:pt idx="278702">
                  <c:v>6.3198</c:v>
                </c:pt>
                <c:pt idx="278703">
                  <c:v>6.31982</c:v>
                </c:pt>
                <c:pt idx="278704">
                  <c:v>6.31984</c:v>
                </c:pt>
                <c:pt idx="278705">
                  <c:v>6.31986</c:v>
                </c:pt>
                <c:pt idx="278706">
                  <c:v>6.31989</c:v>
                </c:pt>
                <c:pt idx="278707">
                  <c:v>6.31991</c:v>
                </c:pt>
                <c:pt idx="278708">
                  <c:v>6.31993</c:v>
                </c:pt>
                <c:pt idx="278709">
                  <c:v>6.31996</c:v>
                </c:pt>
                <c:pt idx="278710">
                  <c:v>6.31998</c:v>
                </c:pt>
                <c:pt idx="278711">
                  <c:v>6.32</c:v>
                </c:pt>
                <c:pt idx="278712">
                  <c:v>6.32002</c:v>
                </c:pt>
                <c:pt idx="278713">
                  <c:v>6.32005</c:v>
                </c:pt>
                <c:pt idx="278714">
                  <c:v>6.32007</c:v>
                </c:pt>
                <c:pt idx="278715">
                  <c:v>6.32009</c:v>
                </c:pt>
                <c:pt idx="278716">
                  <c:v>6.32011</c:v>
                </c:pt>
                <c:pt idx="278717">
                  <c:v>6.32014</c:v>
                </c:pt>
                <c:pt idx="278718">
                  <c:v>6.32016</c:v>
                </c:pt>
                <c:pt idx="278719">
                  <c:v>6.32018</c:v>
                </c:pt>
                <c:pt idx="278720">
                  <c:v>6.3202</c:v>
                </c:pt>
                <c:pt idx="278721">
                  <c:v>6.32023</c:v>
                </c:pt>
                <c:pt idx="278722">
                  <c:v>6.32025</c:v>
                </c:pt>
                <c:pt idx="278723">
                  <c:v>6.32027</c:v>
                </c:pt>
                <c:pt idx="278724">
                  <c:v>6.32029</c:v>
                </c:pt>
                <c:pt idx="278725">
                  <c:v>6.32032</c:v>
                </c:pt>
                <c:pt idx="278726">
                  <c:v>6.32034</c:v>
                </c:pt>
                <c:pt idx="278727">
                  <c:v>6.32036</c:v>
                </c:pt>
                <c:pt idx="278728">
                  <c:v>6.32038</c:v>
                </c:pt>
                <c:pt idx="278729">
                  <c:v>6.32041</c:v>
                </c:pt>
                <c:pt idx="278730">
                  <c:v>6.32043</c:v>
                </c:pt>
                <c:pt idx="278731">
                  <c:v>6.32045</c:v>
                </c:pt>
                <c:pt idx="278732">
                  <c:v>6.32048</c:v>
                </c:pt>
                <c:pt idx="278733">
                  <c:v>6.3205</c:v>
                </c:pt>
                <c:pt idx="278734">
                  <c:v>6.32052</c:v>
                </c:pt>
                <c:pt idx="278735">
                  <c:v>6.32054</c:v>
                </c:pt>
                <c:pt idx="278736">
                  <c:v>6.32057</c:v>
                </c:pt>
                <c:pt idx="278737">
                  <c:v>6.32059</c:v>
                </c:pt>
                <c:pt idx="278738">
                  <c:v>6.32061</c:v>
                </c:pt>
                <c:pt idx="278739">
                  <c:v>6.32064</c:v>
                </c:pt>
                <c:pt idx="278740">
                  <c:v>6.32066</c:v>
                </c:pt>
                <c:pt idx="278741">
                  <c:v>6.32068</c:v>
                </c:pt>
                <c:pt idx="278742">
                  <c:v>6.3207</c:v>
                </c:pt>
                <c:pt idx="278743">
                  <c:v>6.32073</c:v>
                </c:pt>
                <c:pt idx="278744">
                  <c:v>6.32075</c:v>
                </c:pt>
                <c:pt idx="278745">
                  <c:v>6.32077</c:v>
                </c:pt>
                <c:pt idx="278746">
                  <c:v>6.32079</c:v>
                </c:pt>
                <c:pt idx="278747">
                  <c:v>6.32082</c:v>
                </c:pt>
                <c:pt idx="278748">
                  <c:v>6.32084</c:v>
                </c:pt>
                <c:pt idx="278749">
                  <c:v>6.32086</c:v>
                </c:pt>
                <c:pt idx="278750">
                  <c:v>6.32088</c:v>
                </c:pt>
                <c:pt idx="278751">
                  <c:v>6.32091</c:v>
                </c:pt>
                <c:pt idx="278752">
                  <c:v>6.32093</c:v>
                </c:pt>
                <c:pt idx="278753">
                  <c:v>6.32095</c:v>
                </c:pt>
                <c:pt idx="278754">
                  <c:v>6.32097</c:v>
                </c:pt>
                <c:pt idx="278755">
                  <c:v>6.321</c:v>
                </c:pt>
                <c:pt idx="278756">
                  <c:v>6.32102</c:v>
                </c:pt>
                <c:pt idx="278757">
                  <c:v>6.32104</c:v>
                </c:pt>
                <c:pt idx="278758">
                  <c:v>6.32107</c:v>
                </c:pt>
                <c:pt idx="278759">
                  <c:v>6.32109</c:v>
                </c:pt>
                <c:pt idx="278760">
                  <c:v>6.32111</c:v>
                </c:pt>
                <c:pt idx="278761">
                  <c:v>6.32113</c:v>
                </c:pt>
                <c:pt idx="278762">
                  <c:v>6.32116</c:v>
                </c:pt>
                <c:pt idx="278763">
                  <c:v>6.32118</c:v>
                </c:pt>
                <c:pt idx="278764">
                  <c:v>6.3212</c:v>
                </c:pt>
                <c:pt idx="278765">
                  <c:v>6.32122</c:v>
                </c:pt>
                <c:pt idx="278766">
                  <c:v>6.32125</c:v>
                </c:pt>
                <c:pt idx="278767">
                  <c:v>6.32127</c:v>
                </c:pt>
                <c:pt idx="278768">
                  <c:v>6.32129</c:v>
                </c:pt>
                <c:pt idx="278769">
                  <c:v>6.32132</c:v>
                </c:pt>
                <c:pt idx="278770">
                  <c:v>6.32134</c:v>
                </c:pt>
                <c:pt idx="278771">
                  <c:v>6.32136</c:v>
                </c:pt>
                <c:pt idx="278772">
                  <c:v>6.32138</c:v>
                </c:pt>
                <c:pt idx="278773">
                  <c:v>6.32141</c:v>
                </c:pt>
                <c:pt idx="278774">
                  <c:v>6.32143</c:v>
                </c:pt>
                <c:pt idx="278775">
                  <c:v>6.32145</c:v>
                </c:pt>
                <c:pt idx="278776">
                  <c:v>6.32147</c:v>
                </c:pt>
                <c:pt idx="278777">
                  <c:v>6.3215</c:v>
                </c:pt>
                <c:pt idx="278778">
                  <c:v>6.32152</c:v>
                </c:pt>
                <c:pt idx="278779">
                  <c:v>6.32154</c:v>
                </c:pt>
                <c:pt idx="278780">
                  <c:v>6.32156</c:v>
                </c:pt>
                <c:pt idx="278781">
                  <c:v>6.32159</c:v>
                </c:pt>
                <c:pt idx="278782">
                  <c:v>6.32161</c:v>
                </c:pt>
                <c:pt idx="278783">
                  <c:v>6.32163</c:v>
                </c:pt>
                <c:pt idx="278784">
                  <c:v>6.32165</c:v>
                </c:pt>
                <c:pt idx="278785">
                  <c:v>6.32168</c:v>
                </c:pt>
                <c:pt idx="278786">
                  <c:v>6.3217</c:v>
                </c:pt>
                <c:pt idx="278787">
                  <c:v>6.32172</c:v>
                </c:pt>
                <c:pt idx="278788">
                  <c:v>6.32175</c:v>
                </c:pt>
                <c:pt idx="278789">
                  <c:v>6.32177</c:v>
                </c:pt>
                <c:pt idx="278790">
                  <c:v>6.32179</c:v>
                </c:pt>
                <c:pt idx="278791">
                  <c:v>6.32181</c:v>
                </c:pt>
                <c:pt idx="278792">
                  <c:v>6.32184</c:v>
                </c:pt>
                <c:pt idx="278793">
                  <c:v>6.32186</c:v>
                </c:pt>
                <c:pt idx="278794">
                  <c:v>6.32188</c:v>
                </c:pt>
                <c:pt idx="278795">
                  <c:v>6.32191</c:v>
                </c:pt>
                <c:pt idx="278796">
                  <c:v>6.32193</c:v>
                </c:pt>
                <c:pt idx="278797">
                  <c:v>6.32195</c:v>
                </c:pt>
                <c:pt idx="278798">
                  <c:v>6.32197</c:v>
                </c:pt>
                <c:pt idx="278799">
                  <c:v>6.322</c:v>
                </c:pt>
                <c:pt idx="278800">
                  <c:v>6.32202</c:v>
                </c:pt>
                <c:pt idx="278801">
                  <c:v>6.32204</c:v>
                </c:pt>
                <c:pt idx="278802">
                  <c:v>6.32206</c:v>
                </c:pt>
                <c:pt idx="278803">
                  <c:v>6.32209</c:v>
                </c:pt>
                <c:pt idx="278804">
                  <c:v>6.32211</c:v>
                </c:pt>
                <c:pt idx="278805">
                  <c:v>6.32213</c:v>
                </c:pt>
                <c:pt idx="278806">
                  <c:v>6.32215</c:v>
                </c:pt>
                <c:pt idx="278807">
                  <c:v>6.32218</c:v>
                </c:pt>
                <c:pt idx="278808">
                  <c:v>6.3222</c:v>
                </c:pt>
                <c:pt idx="278809">
                  <c:v>6.32222</c:v>
                </c:pt>
                <c:pt idx="278810">
                  <c:v>6.32224</c:v>
                </c:pt>
                <c:pt idx="278811">
                  <c:v>6.32227</c:v>
                </c:pt>
                <c:pt idx="278812">
                  <c:v>6.32229</c:v>
                </c:pt>
                <c:pt idx="278813">
                  <c:v>6.32231</c:v>
                </c:pt>
                <c:pt idx="278814">
                  <c:v>6.32234</c:v>
                </c:pt>
                <c:pt idx="278815">
                  <c:v>6.32236</c:v>
                </c:pt>
                <c:pt idx="278816">
                  <c:v>6.32238</c:v>
                </c:pt>
                <c:pt idx="278817">
                  <c:v>6.3224</c:v>
                </c:pt>
                <c:pt idx="278818">
                  <c:v>6.32243</c:v>
                </c:pt>
                <c:pt idx="278819">
                  <c:v>6.32245</c:v>
                </c:pt>
                <c:pt idx="278820">
                  <c:v>6.32247</c:v>
                </c:pt>
                <c:pt idx="278821">
                  <c:v>6.32249</c:v>
                </c:pt>
                <c:pt idx="278822">
                  <c:v>6.32252</c:v>
                </c:pt>
                <c:pt idx="278823">
                  <c:v>6.32254</c:v>
                </c:pt>
                <c:pt idx="278824">
                  <c:v>6.32256</c:v>
                </c:pt>
                <c:pt idx="278825">
                  <c:v>6.32259</c:v>
                </c:pt>
                <c:pt idx="278826">
                  <c:v>6.32261</c:v>
                </c:pt>
                <c:pt idx="278827">
                  <c:v>6.32263</c:v>
                </c:pt>
                <c:pt idx="278828">
                  <c:v>6.32265</c:v>
                </c:pt>
                <c:pt idx="278829">
                  <c:v>6.32268</c:v>
                </c:pt>
                <c:pt idx="278830">
                  <c:v>6.3227</c:v>
                </c:pt>
                <c:pt idx="278831">
                  <c:v>6.32272</c:v>
                </c:pt>
                <c:pt idx="278832">
                  <c:v>6.32274</c:v>
                </c:pt>
                <c:pt idx="278833">
                  <c:v>6.32277</c:v>
                </c:pt>
                <c:pt idx="278834">
                  <c:v>6.32279</c:v>
                </c:pt>
                <c:pt idx="278835">
                  <c:v>6.32281</c:v>
                </c:pt>
                <c:pt idx="278836">
                  <c:v>6.32283</c:v>
                </c:pt>
                <c:pt idx="278837">
                  <c:v>6.32286</c:v>
                </c:pt>
                <c:pt idx="278838">
                  <c:v>6.32288</c:v>
                </c:pt>
                <c:pt idx="278839">
                  <c:v>6.3229</c:v>
                </c:pt>
                <c:pt idx="278840">
                  <c:v>6.32292</c:v>
                </c:pt>
                <c:pt idx="278841">
                  <c:v>6.32295</c:v>
                </c:pt>
                <c:pt idx="278842">
                  <c:v>6.32297</c:v>
                </c:pt>
                <c:pt idx="278843">
                  <c:v>6.32299</c:v>
                </c:pt>
                <c:pt idx="278844">
                  <c:v>6.32302</c:v>
                </c:pt>
                <c:pt idx="278845">
                  <c:v>6.32304</c:v>
                </c:pt>
                <c:pt idx="278846">
                  <c:v>6.32306</c:v>
                </c:pt>
                <c:pt idx="278847">
                  <c:v>6.32308</c:v>
                </c:pt>
                <c:pt idx="278848">
                  <c:v>6.32311</c:v>
                </c:pt>
                <c:pt idx="278849">
                  <c:v>6.32313</c:v>
                </c:pt>
                <c:pt idx="278850">
                  <c:v>6.32315</c:v>
                </c:pt>
                <c:pt idx="278851">
                  <c:v>6.32317</c:v>
                </c:pt>
                <c:pt idx="278852">
                  <c:v>6.3232</c:v>
                </c:pt>
                <c:pt idx="278853">
                  <c:v>6.32322</c:v>
                </c:pt>
                <c:pt idx="278854">
                  <c:v>6.32324</c:v>
                </c:pt>
                <c:pt idx="278855">
                  <c:v>6.32327</c:v>
                </c:pt>
                <c:pt idx="278856">
                  <c:v>6.32329</c:v>
                </c:pt>
                <c:pt idx="278857">
                  <c:v>6.32331</c:v>
                </c:pt>
                <c:pt idx="278858">
                  <c:v>6.32333</c:v>
                </c:pt>
                <c:pt idx="278859">
                  <c:v>6.32336</c:v>
                </c:pt>
                <c:pt idx="278860">
                  <c:v>6.32338</c:v>
                </c:pt>
                <c:pt idx="278861">
                  <c:v>6.3234</c:v>
                </c:pt>
                <c:pt idx="278862">
                  <c:v>6.32342</c:v>
                </c:pt>
                <c:pt idx="278863">
                  <c:v>6.32345</c:v>
                </c:pt>
                <c:pt idx="278864">
                  <c:v>6.32347</c:v>
                </c:pt>
                <c:pt idx="278865">
                  <c:v>6.32349</c:v>
                </c:pt>
                <c:pt idx="278866">
                  <c:v>6.32352</c:v>
                </c:pt>
                <c:pt idx="278867">
                  <c:v>6.32354</c:v>
                </c:pt>
                <c:pt idx="278868">
                  <c:v>6.32356</c:v>
                </c:pt>
                <c:pt idx="278869">
                  <c:v>6.32358</c:v>
                </c:pt>
                <c:pt idx="278870">
                  <c:v>6.3236</c:v>
                </c:pt>
                <c:pt idx="278871">
                  <c:v>6.32363</c:v>
                </c:pt>
                <c:pt idx="278872">
                  <c:v>6.32365</c:v>
                </c:pt>
                <c:pt idx="278873">
                  <c:v>6.32367</c:v>
                </c:pt>
                <c:pt idx="278874">
                  <c:v>6.3237</c:v>
                </c:pt>
                <c:pt idx="278875">
                  <c:v>6.32372</c:v>
                </c:pt>
                <c:pt idx="278876">
                  <c:v>6.32374</c:v>
                </c:pt>
                <c:pt idx="278877">
                  <c:v>6.32376</c:v>
                </c:pt>
                <c:pt idx="278878">
                  <c:v>6.32379</c:v>
                </c:pt>
                <c:pt idx="278879">
                  <c:v>6.32381</c:v>
                </c:pt>
                <c:pt idx="278880">
                  <c:v>6.32383</c:v>
                </c:pt>
                <c:pt idx="278881">
                  <c:v>6.32386</c:v>
                </c:pt>
                <c:pt idx="278882">
                  <c:v>6.32388</c:v>
                </c:pt>
                <c:pt idx="278883">
                  <c:v>6.3239</c:v>
                </c:pt>
                <c:pt idx="278884">
                  <c:v>6.32392</c:v>
                </c:pt>
                <c:pt idx="278885">
                  <c:v>6.32395</c:v>
                </c:pt>
                <c:pt idx="278886">
                  <c:v>6.32397</c:v>
                </c:pt>
                <c:pt idx="278887">
                  <c:v>6.32399</c:v>
                </c:pt>
                <c:pt idx="278888">
                  <c:v>6.32401</c:v>
                </c:pt>
                <c:pt idx="278889">
                  <c:v>6.32404</c:v>
                </c:pt>
                <c:pt idx="278890">
                  <c:v>6.32406</c:v>
                </c:pt>
                <c:pt idx="278891">
                  <c:v>6.32408</c:v>
                </c:pt>
                <c:pt idx="278892">
                  <c:v>6.3241</c:v>
                </c:pt>
                <c:pt idx="278893">
                  <c:v>6.32413</c:v>
                </c:pt>
                <c:pt idx="278894">
                  <c:v>6.32415</c:v>
                </c:pt>
                <c:pt idx="278895">
                  <c:v>6.32417</c:v>
                </c:pt>
                <c:pt idx="278896">
                  <c:v>6.32419</c:v>
                </c:pt>
                <c:pt idx="278897">
                  <c:v>6.32422</c:v>
                </c:pt>
                <c:pt idx="278898">
                  <c:v>6.32424</c:v>
                </c:pt>
                <c:pt idx="278899">
                  <c:v>6.32426</c:v>
                </c:pt>
                <c:pt idx="278900">
                  <c:v>6.32429</c:v>
                </c:pt>
                <c:pt idx="278901">
                  <c:v>6.32431</c:v>
                </c:pt>
                <c:pt idx="278902">
                  <c:v>6.32433</c:v>
                </c:pt>
                <c:pt idx="278903">
                  <c:v>6.32435</c:v>
                </c:pt>
                <c:pt idx="278904">
                  <c:v>6.32438</c:v>
                </c:pt>
                <c:pt idx="278905">
                  <c:v>6.3244</c:v>
                </c:pt>
                <c:pt idx="278906">
                  <c:v>6.32442</c:v>
                </c:pt>
                <c:pt idx="278907">
                  <c:v>6.32444</c:v>
                </c:pt>
                <c:pt idx="278908">
                  <c:v>6.32447</c:v>
                </c:pt>
                <c:pt idx="278909">
                  <c:v>6.32449</c:v>
                </c:pt>
                <c:pt idx="278910">
                  <c:v>6.32451</c:v>
                </c:pt>
                <c:pt idx="278911">
                  <c:v>6.32454</c:v>
                </c:pt>
                <c:pt idx="278912">
                  <c:v>6.32456</c:v>
                </c:pt>
                <c:pt idx="278913">
                  <c:v>6.32458</c:v>
                </c:pt>
                <c:pt idx="278914">
                  <c:v>6.3246</c:v>
                </c:pt>
                <c:pt idx="278915">
                  <c:v>6.32463</c:v>
                </c:pt>
                <c:pt idx="278916">
                  <c:v>6.32465</c:v>
                </c:pt>
                <c:pt idx="278917">
                  <c:v>6.32467</c:v>
                </c:pt>
                <c:pt idx="278918">
                  <c:v>6.32469</c:v>
                </c:pt>
                <c:pt idx="278919">
                  <c:v>6.32472</c:v>
                </c:pt>
                <c:pt idx="278920">
                  <c:v>6.32474</c:v>
                </c:pt>
                <c:pt idx="278921">
                  <c:v>6.32476</c:v>
                </c:pt>
                <c:pt idx="278922">
                  <c:v>6.32479</c:v>
                </c:pt>
                <c:pt idx="278923">
                  <c:v>6.32481</c:v>
                </c:pt>
                <c:pt idx="278924">
                  <c:v>6.32483</c:v>
                </c:pt>
                <c:pt idx="278925">
                  <c:v>6.32485</c:v>
                </c:pt>
                <c:pt idx="278926">
                  <c:v>6.32487</c:v>
                </c:pt>
                <c:pt idx="278927">
                  <c:v>6.3249</c:v>
                </c:pt>
                <c:pt idx="278928">
                  <c:v>6.32492</c:v>
                </c:pt>
                <c:pt idx="278929">
                  <c:v>6.32494</c:v>
                </c:pt>
                <c:pt idx="278930">
                  <c:v>6.32497</c:v>
                </c:pt>
                <c:pt idx="278931">
                  <c:v>6.32499</c:v>
                </c:pt>
                <c:pt idx="278932">
                  <c:v>6.32501</c:v>
                </c:pt>
                <c:pt idx="278933">
                  <c:v>6.32503</c:v>
                </c:pt>
                <c:pt idx="278934">
                  <c:v>6.32506</c:v>
                </c:pt>
                <c:pt idx="278935">
                  <c:v>6.32508</c:v>
                </c:pt>
                <c:pt idx="278936">
                  <c:v>6.3251</c:v>
                </c:pt>
                <c:pt idx="278937">
                  <c:v>6.32512</c:v>
                </c:pt>
                <c:pt idx="278938">
                  <c:v>6.32515</c:v>
                </c:pt>
                <c:pt idx="278939">
                  <c:v>6.32517</c:v>
                </c:pt>
                <c:pt idx="278940">
                  <c:v>6.32519</c:v>
                </c:pt>
                <c:pt idx="278941">
                  <c:v>6.32522</c:v>
                </c:pt>
                <c:pt idx="278942">
                  <c:v>6.32524</c:v>
                </c:pt>
                <c:pt idx="278943">
                  <c:v>6.32526</c:v>
                </c:pt>
                <c:pt idx="278944">
                  <c:v>6.32528</c:v>
                </c:pt>
                <c:pt idx="278945">
                  <c:v>6.32531</c:v>
                </c:pt>
                <c:pt idx="278946">
                  <c:v>6.32533</c:v>
                </c:pt>
                <c:pt idx="278947">
                  <c:v>6.32535</c:v>
                </c:pt>
                <c:pt idx="278948">
                  <c:v>6.32537</c:v>
                </c:pt>
                <c:pt idx="278949">
                  <c:v>6.3254</c:v>
                </c:pt>
                <c:pt idx="278950">
                  <c:v>6.32542</c:v>
                </c:pt>
                <c:pt idx="278951">
                  <c:v>6.32544</c:v>
                </c:pt>
                <c:pt idx="278952">
                  <c:v>6.32547</c:v>
                </c:pt>
                <c:pt idx="278953">
                  <c:v>6.32549</c:v>
                </c:pt>
                <c:pt idx="278954">
                  <c:v>6.32551</c:v>
                </c:pt>
                <c:pt idx="278955">
                  <c:v>6.32553</c:v>
                </c:pt>
                <c:pt idx="278956">
                  <c:v>6.32556</c:v>
                </c:pt>
                <c:pt idx="278957">
                  <c:v>6.32558</c:v>
                </c:pt>
                <c:pt idx="278958">
                  <c:v>6.3256</c:v>
                </c:pt>
                <c:pt idx="278959">
                  <c:v>6.32562</c:v>
                </c:pt>
                <c:pt idx="278960">
                  <c:v>6.32565</c:v>
                </c:pt>
                <c:pt idx="278961">
                  <c:v>6.32567</c:v>
                </c:pt>
                <c:pt idx="278962">
                  <c:v>6.32569</c:v>
                </c:pt>
                <c:pt idx="278963">
                  <c:v>6.32571</c:v>
                </c:pt>
                <c:pt idx="278964">
                  <c:v>6.32574</c:v>
                </c:pt>
                <c:pt idx="278965">
                  <c:v>6.32576</c:v>
                </c:pt>
                <c:pt idx="278966">
                  <c:v>6.32578</c:v>
                </c:pt>
                <c:pt idx="278967">
                  <c:v>6.3258</c:v>
                </c:pt>
                <c:pt idx="278968">
                  <c:v>6.32583</c:v>
                </c:pt>
                <c:pt idx="278969">
                  <c:v>6.32585</c:v>
                </c:pt>
                <c:pt idx="278970">
                  <c:v>6.32587</c:v>
                </c:pt>
                <c:pt idx="278971">
                  <c:v>6.3259</c:v>
                </c:pt>
                <c:pt idx="278972">
                  <c:v>6.32592</c:v>
                </c:pt>
                <c:pt idx="278973">
                  <c:v>6.32594</c:v>
                </c:pt>
                <c:pt idx="278974">
                  <c:v>6.32596</c:v>
                </c:pt>
                <c:pt idx="278975">
                  <c:v>6.32599</c:v>
                </c:pt>
                <c:pt idx="278976">
                  <c:v>6.32601</c:v>
                </c:pt>
                <c:pt idx="278977">
                  <c:v>6.32603</c:v>
                </c:pt>
                <c:pt idx="278978">
                  <c:v>6.32605</c:v>
                </c:pt>
                <c:pt idx="278979">
                  <c:v>6.32608</c:v>
                </c:pt>
                <c:pt idx="278980">
                  <c:v>6.3261</c:v>
                </c:pt>
                <c:pt idx="278981">
                  <c:v>6.32612</c:v>
                </c:pt>
                <c:pt idx="278982">
                  <c:v>6.32615</c:v>
                </c:pt>
                <c:pt idx="278983">
                  <c:v>6.32617</c:v>
                </c:pt>
                <c:pt idx="278984">
                  <c:v>6.32619</c:v>
                </c:pt>
                <c:pt idx="278985">
                  <c:v>6.32621</c:v>
                </c:pt>
                <c:pt idx="278986">
                  <c:v>6.32624</c:v>
                </c:pt>
                <c:pt idx="278987">
                  <c:v>6.32626</c:v>
                </c:pt>
                <c:pt idx="278988">
                  <c:v>6.32628</c:v>
                </c:pt>
                <c:pt idx="278989">
                  <c:v>6.3263</c:v>
                </c:pt>
                <c:pt idx="278990">
                  <c:v>6.32633</c:v>
                </c:pt>
                <c:pt idx="278991">
                  <c:v>6.32635</c:v>
                </c:pt>
                <c:pt idx="278992">
                  <c:v>6.32637</c:v>
                </c:pt>
                <c:pt idx="278993">
                  <c:v>6.32639</c:v>
                </c:pt>
                <c:pt idx="278994">
                  <c:v>6.32642</c:v>
                </c:pt>
                <c:pt idx="278995">
                  <c:v>6.32644</c:v>
                </c:pt>
                <c:pt idx="278996">
                  <c:v>6.32646</c:v>
                </c:pt>
                <c:pt idx="278997">
                  <c:v>6.32648</c:v>
                </c:pt>
                <c:pt idx="278998">
                  <c:v>6.32651</c:v>
                </c:pt>
                <c:pt idx="278999">
                  <c:v>6.32653</c:v>
                </c:pt>
                <c:pt idx="279000">
                  <c:v>6.32655</c:v>
                </c:pt>
                <c:pt idx="279001">
                  <c:v>6.32658</c:v>
                </c:pt>
                <c:pt idx="279002">
                  <c:v>6.3266</c:v>
                </c:pt>
                <c:pt idx="279003">
                  <c:v>6.32662</c:v>
                </c:pt>
                <c:pt idx="279004">
                  <c:v>6.32664</c:v>
                </c:pt>
                <c:pt idx="279005">
                  <c:v>6.32667</c:v>
                </c:pt>
                <c:pt idx="279006">
                  <c:v>6.32669</c:v>
                </c:pt>
                <c:pt idx="279007">
                  <c:v>6.32671</c:v>
                </c:pt>
                <c:pt idx="279008">
                  <c:v>6.32674</c:v>
                </c:pt>
                <c:pt idx="279009">
                  <c:v>6.32676</c:v>
                </c:pt>
                <c:pt idx="279010">
                  <c:v>6.32678</c:v>
                </c:pt>
                <c:pt idx="279011">
                  <c:v>6.3268</c:v>
                </c:pt>
                <c:pt idx="279012">
                  <c:v>6.32683</c:v>
                </c:pt>
                <c:pt idx="279013">
                  <c:v>6.32685</c:v>
                </c:pt>
                <c:pt idx="279014">
                  <c:v>6.32687</c:v>
                </c:pt>
                <c:pt idx="279015">
                  <c:v>6.32689</c:v>
                </c:pt>
                <c:pt idx="279016">
                  <c:v>6.32692</c:v>
                </c:pt>
                <c:pt idx="279017">
                  <c:v>6.32694</c:v>
                </c:pt>
                <c:pt idx="279018">
                  <c:v>6.32696</c:v>
                </c:pt>
                <c:pt idx="279019">
                  <c:v>6.32698</c:v>
                </c:pt>
                <c:pt idx="279020">
                  <c:v>6.32701</c:v>
                </c:pt>
                <c:pt idx="279021">
                  <c:v>6.32703</c:v>
                </c:pt>
                <c:pt idx="279022">
                  <c:v>6.32705</c:v>
                </c:pt>
                <c:pt idx="279023">
                  <c:v>6.32707</c:v>
                </c:pt>
                <c:pt idx="279024">
                  <c:v>6.3271</c:v>
                </c:pt>
                <c:pt idx="279025">
                  <c:v>6.32712</c:v>
                </c:pt>
                <c:pt idx="279026">
                  <c:v>6.32714</c:v>
                </c:pt>
                <c:pt idx="279027">
                  <c:v>6.32717</c:v>
                </c:pt>
                <c:pt idx="279028">
                  <c:v>6.32719</c:v>
                </c:pt>
                <c:pt idx="279029">
                  <c:v>6.32721</c:v>
                </c:pt>
                <c:pt idx="279030">
                  <c:v>6.32723</c:v>
                </c:pt>
                <c:pt idx="279031">
                  <c:v>6.32726</c:v>
                </c:pt>
                <c:pt idx="279032">
                  <c:v>6.32728</c:v>
                </c:pt>
                <c:pt idx="279033">
                  <c:v>6.3273</c:v>
                </c:pt>
                <c:pt idx="279034">
                  <c:v>6.32732</c:v>
                </c:pt>
                <c:pt idx="279035">
                  <c:v>6.32735</c:v>
                </c:pt>
                <c:pt idx="279036">
                  <c:v>6.32737</c:v>
                </c:pt>
                <c:pt idx="279037">
                  <c:v>6.32739</c:v>
                </c:pt>
                <c:pt idx="279038">
                  <c:v>6.32742</c:v>
                </c:pt>
                <c:pt idx="279039">
                  <c:v>6.32744</c:v>
                </c:pt>
                <c:pt idx="279040">
                  <c:v>6.32746</c:v>
                </c:pt>
                <c:pt idx="279041">
                  <c:v>6.32748</c:v>
                </c:pt>
                <c:pt idx="279042">
                  <c:v>6.32751</c:v>
                </c:pt>
                <c:pt idx="279043">
                  <c:v>6.32753</c:v>
                </c:pt>
                <c:pt idx="279044">
                  <c:v>6.32755</c:v>
                </c:pt>
                <c:pt idx="279045">
                  <c:v>6.32757</c:v>
                </c:pt>
                <c:pt idx="279046">
                  <c:v>6.3276</c:v>
                </c:pt>
                <c:pt idx="279047">
                  <c:v>6.32762</c:v>
                </c:pt>
                <c:pt idx="279048">
                  <c:v>6.32764</c:v>
                </c:pt>
                <c:pt idx="279049">
                  <c:v>6.32766</c:v>
                </c:pt>
                <c:pt idx="279050">
                  <c:v>6.32769</c:v>
                </c:pt>
                <c:pt idx="279051">
                  <c:v>6.32771</c:v>
                </c:pt>
                <c:pt idx="279052">
                  <c:v>6.32773</c:v>
                </c:pt>
                <c:pt idx="279053">
                  <c:v>6.32775</c:v>
                </c:pt>
                <c:pt idx="279054">
                  <c:v>6.32778</c:v>
                </c:pt>
                <c:pt idx="279055">
                  <c:v>6.3278</c:v>
                </c:pt>
                <c:pt idx="279056">
                  <c:v>6.32782</c:v>
                </c:pt>
                <c:pt idx="279057">
                  <c:v>6.32785</c:v>
                </c:pt>
                <c:pt idx="279058">
                  <c:v>6.32787</c:v>
                </c:pt>
                <c:pt idx="279059">
                  <c:v>6.32789</c:v>
                </c:pt>
                <c:pt idx="279060">
                  <c:v>6.32791</c:v>
                </c:pt>
                <c:pt idx="279061">
                  <c:v>6.32794</c:v>
                </c:pt>
                <c:pt idx="279062">
                  <c:v>6.32796</c:v>
                </c:pt>
                <c:pt idx="279063">
                  <c:v>6.32798</c:v>
                </c:pt>
                <c:pt idx="279064">
                  <c:v>6.32801</c:v>
                </c:pt>
                <c:pt idx="279065">
                  <c:v>6.32803</c:v>
                </c:pt>
                <c:pt idx="279066">
                  <c:v>6.32805</c:v>
                </c:pt>
                <c:pt idx="279067">
                  <c:v>6.32807</c:v>
                </c:pt>
                <c:pt idx="279068">
                  <c:v>6.3281</c:v>
                </c:pt>
                <c:pt idx="279069">
                  <c:v>6.32812</c:v>
                </c:pt>
                <c:pt idx="279070">
                  <c:v>6.32814</c:v>
                </c:pt>
                <c:pt idx="279071">
                  <c:v>6.32816</c:v>
                </c:pt>
                <c:pt idx="279072">
                  <c:v>6.32819</c:v>
                </c:pt>
                <c:pt idx="279073">
                  <c:v>6.32821</c:v>
                </c:pt>
                <c:pt idx="279074">
                  <c:v>6.32823</c:v>
                </c:pt>
                <c:pt idx="279075">
                  <c:v>6.32825</c:v>
                </c:pt>
                <c:pt idx="279076">
                  <c:v>6.32828</c:v>
                </c:pt>
                <c:pt idx="279077">
                  <c:v>6.3283</c:v>
                </c:pt>
                <c:pt idx="279078">
                  <c:v>6.32832</c:v>
                </c:pt>
                <c:pt idx="279079">
                  <c:v>6.32834</c:v>
                </c:pt>
                <c:pt idx="279080">
                  <c:v>6.32837</c:v>
                </c:pt>
                <c:pt idx="279081">
                  <c:v>6.32839</c:v>
                </c:pt>
                <c:pt idx="279082">
                  <c:v>6.32841</c:v>
                </c:pt>
                <c:pt idx="279083">
                  <c:v>6.32843</c:v>
                </c:pt>
                <c:pt idx="279084">
                  <c:v>6.32846</c:v>
                </c:pt>
                <c:pt idx="279085">
                  <c:v>6.32848</c:v>
                </c:pt>
                <c:pt idx="279086">
                  <c:v>6.3285</c:v>
                </c:pt>
                <c:pt idx="279087">
                  <c:v>6.32853</c:v>
                </c:pt>
                <c:pt idx="279088">
                  <c:v>6.32855</c:v>
                </c:pt>
                <c:pt idx="279089">
                  <c:v>6.32857</c:v>
                </c:pt>
                <c:pt idx="279090">
                  <c:v>6.32859</c:v>
                </c:pt>
                <c:pt idx="279091">
                  <c:v>6.32862</c:v>
                </c:pt>
                <c:pt idx="279092">
                  <c:v>6.32864</c:v>
                </c:pt>
                <c:pt idx="279093">
                  <c:v>6.32866</c:v>
                </c:pt>
                <c:pt idx="279094">
                  <c:v>6.32869</c:v>
                </c:pt>
                <c:pt idx="279095">
                  <c:v>6.32871</c:v>
                </c:pt>
                <c:pt idx="279096">
                  <c:v>6.32873</c:v>
                </c:pt>
                <c:pt idx="279097">
                  <c:v>6.32875</c:v>
                </c:pt>
                <c:pt idx="279098">
                  <c:v>6.32878</c:v>
                </c:pt>
                <c:pt idx="279099">
                  <c:v>6.3288</c:v>
                </c:pt>
                <c:pt idx="279100">
                  <c:v>6.32882</c:v>
                </c:pt>
                <c:pt idx="279101">
                  <c:v>6.32884</c:v>
                </c:pt>
                <c:pt idx="279102">
                  <c:v>6.32887</c:v>
                </c:pt>
                <c:pt idx="279103">
                  <c:v>6.32889</c:v>
                </c:pt>
                <c:pt idx="279104">
                  <c:v>6.32891</c:v>
                </c:pt>
                <c:pt idx="279105">
                  <c:v>6.32893</c:v>
                </c:pt>
                <c:pt idx="279106">
                  <c:v>6.32896</c:v>
                </c:pt>
                <c:pt idx="279107">
                  <c:v>6.32898</c:v>
                </c:pt>
                <c:pt idx="279108">
                  <c:v>6.329</c:v>
                </c:pt>
                <c:pt idx="279109">
                  <c:v>6.32902</c:v>
                </c:pt>
                <c:pt idx="279110">
                  <c:v>6.32905</c:v>
                </c:pt>
                <c:pt idx="279111">
                  <c:v>6.32907</c:v>
                </c:pt>
                <c:pt idx="279112">
                  <c:v>6.32909</c:v>
                </c:pt>
                <c:pt idx="279113">
                  <c:v>6.32912</c:v>
                </c:pt>
                <c:pt idx="279114">
                  <c:v>6.32914</c:v>
                </c:pt>
                <c:pt idx="279115">
                  <c:v>6.32916</c:v>
                </c:pt>
                <c:pt idx="279116">
                  <c:v>6.32918</c:v>
                </c:pt>
                <c:pt idx="279117">
                  <c:v>6.32921</c:v>
                </c:pt>
                <c:pt idx="279118">
                  <c:v>6.32923</c:v>
                </c:pt>
                <c:pt idx="279119">
                  <c:v>6.32925</c:v>
                </c:pt>
                <c:pt idx="279120">
                  <c:v>6.32927</c:v>
                </c:pt>
                <c:pt idx="279121">
                  <c:v>6.3293</c:v>
                </c:pt>
                <c:pt idx="279122">
                  <c:v>6.32932</c:v>
                </c:pt>
                <c:pt idx="279123">
                  <c:v>6.32934</c:v>
                </c:pt>
                <c:pt idx="279124">
                  <c:v>6.32937</c:v>
                </c:pt>
                <c:pt idx="279125">
                  <c:v>6.32939</c:v>
                </c:pt>
                <c:pt idx="279126">
                  <c:v>6.32941</c:v>
                </c:pt>
                <c:pt idx="279127">
                  <c:v>6.32943</c:v>
                </c:pt>
                <c:pt idx="279128">
                  <c:v>6.32946</c:v>
                </c:pt>
                <c:pt idx="279129">
                  <c:v>6.32948</c:v>
                </c:pt>
                <c:pt idx="279130">
                  <c:v>6.3295</c:v>
                </c:pt>
                <c:pt idx="279131">
                  <c:v>6.32952</c:v>
                </c:pt>
                <c:pt idx="279132">
                  <c:v>6.32955</c:v>
                </c:pt>
                <c:pt idx="279133">
                  <c:v>6.32957</c:v>
                </c:pt>
                <c:pt idx="279134">
                  <c:v>6.32959</c:v>
                </c:pt>
                <c:pt idx="279135">
                  <c:v>6.32962</c:v>
                </c:pt>
                <c:pt idx="279136">
                  <c:v>6.32964</c:v>
                </c:pt>
                <c:pt idx="279137">
                  <c:v>6.32966</c:v>
                </c:pt>
                <c:pt idx="279138">
                  <c:v>6.32968</c:v>
                </c:pt>
                <c:pt idx="279139">
                  <c:v>6.3297</c:v>
                </c:pt>
                <c:pt idx="279140">
                  <c:v>6.32973</c:v>
                </c:pt>
                <c:pt idx="279141">
                  <c:v>6.32975</c:v>
                </c:pt>
                <c:pt idx="279142">
                  <c:v>6.32977</c:v>
                </c:pt>
                <c:pt idx="279143">
                  <c:v>6.3298</c:v>
                </c:pt>
                <c:pt idx="279144">
                  <c:v>6.32982</c:v>
                </c:pt>
                <c:pt idx="279145">
                  <c:v>6.32984</c:v>
                </c:pt>
                <c:pt idx="279146">
                  <c:v>6.32986</c:v>
                </c:pt>
                <c:pt idx="279147">
                  <c:v>6.32989</c:v>
                </c:pt>
                <c:pt idx="279148">
                  <c:v>6.32991</c:v>
                </c:pt>
                <c:pt idx="279149">
                  <c:v>6.32993</c:v>
                </c:pt>
                <c:pt idx="279150">
                  <c:v>6.32995</c:v>
                </c:pt>
                <c:pt idx="279151">
                  <c:v>6.32998</c:v>
                </c:pt>
                <c:pt idx="279152">
                  <c:v>6.33</c:v>
                </c:pt>
                <c:pt idx="279153">
                  <c:v>6.33002</c:v>
                </c:pt>
                <c:pt idx="279154">
                  <c:v>6.33005</c:v>
                </c:pt>
                <c:pt idx="279155">
                  <c:v>6.33007</c:v>
                </c:pt>
                <c:pt idx="279156">
                  <c:v>6.33009</c:v>
                </c:pt>
                <c:pt idx="279157">
                  <c:v>6.33011</c:v>
                </c:pt>
                <c:pt idx="279158">
                  <c:v>6.33014</c:v>
                </c:pt>
                <c:pt idx="279159">
                  <c:v>6.33016</c:v>
                </c:pt>
                <c:pt idx="279160">
                  <c:v>6.33018</c:v>
                </c:pt>
                <c:pt idx="279161">
                  <c:v>6.3302</c:v>
                </c:pt>
                <c:pt idx="279162">
                  <c:v>6.33023</c:v>
                </c:pt>
                <c:pt idx="279163">
                  <c:v>6.33025</c:v>
                </c:pt>
                <c:pt idx="279164">
                  <c:v>6.33027</c:v>
                </c:pt>
                <c:pt idx="279165">
                  <c:v>6.33029</c:v>
                </c:pt>
                <c:pt idx="279166">
                  <c:v>6.33032</c:v>
                </c:pt>
                <c:pt idx="279167">
                  <c:v>6.33034</c:v>
                </c:pt>
                <c:pt idx="279168">
                  <c:v>6.33036</c:v>
                </c:pt>
                <c:pt idx="279169">
                  <c:v>6.33038</c:v>
                </c:pt>
                <c:pt idx="279170">
                  <c:v>6.33041</c:v>
                </c:pt>
                <c:pt idx="279171">
                  <c:v>6.33043</c:v>
                </c:pt>
                <c:pt idx="279172">
                  <c:v>6.33045</c:v>
                </c:pt>
                <c:pt idx="279173">
                  <c:v>6.33048</c:v>
                </c:pt>
                <c:pt idx="279174">
                  <c:v>6.3305</c:v>
                </c:pt>
                <c:pt idx="279175">
                  <c:v>6.33052</c:v>
                </c:pt>
                <c:pt idx="279176">
                  <c:v>6.33054</c:v>
                </c:pt>
                <c:pt idx="279177">
                  <c:v>6.33057</c:v>
                </c:pt>
                <c:pt idx="279178">
                  <c:v>6.33059</c:v>
                </c:pt>
                <c:pt idx="279179">
                  <c:v>6.33061</c:v>
                </c:pt>
                <c:pt idx="279180">
                  <c:v>6.33064</c:v>
                </c:pt>
                <c:pt idx="279181">
                  <c:v>6.33066</c:v>
                </c:pt>
                <c:pt idx="279182">
                  <c:v>6.33068</c:v>
                </c:pt>
                <c:pt idx="279183">
                  <c:v>6.3307</c:v>
                </c:pt>
                <c:pt idx="279184">
                  <c:v>6.33073</c:v>
                </c:pt>
                <c:pt idx="279185">
                  <c:v>6.33075</c:v>
                </c:pt>
                <c:pt idx="279186">
                  <c:v>6.33077</c:v>
                </c:pt>
                <c:pt idx="279187">
                  <c:v>6.33079</c:v>
                </c:pt>
                <c:pt idx="279188">
                  <c:v>6.33082</c:v>
                </c:pt>
                <c:pt idx="279189">
                  <c:v>6.33084</c:v>
                </c:pt>
                <c:pt idx="279190">
                  <c:v>6.33086</c:v>
                </c:pt>
                <c:pt idx="279191">
                  <c:v>6.33088</c:v>
                </c:pt>
                <c:pt idx="279192">
                  <c:v>6.33091</c:v>
                </c:pt>
                <c:pt idx="279193">
                  <c:v>6.33093</c:v>
                </c:pt>
                <c:pt idx="279194">
                  <c:v>6.33095</c:v>
                </c:pt>
                <c:pt idx="279195">
                  <c:v>6.33097</c:v>
                </c:pt>
                <c:pt idx="279196">
                  <c:v>6.331</c:v>
                </c:pt>
                <c:pt idx="279197">
                  <c:v>6.33102</c:v>
                </c:pt>
                <c:pt idx="279198">
                  <c:v>6.33104</c:v>
                </c:pt>
                <c:pt idx="279199">
                  <c:v>6.33107</c:v>
                </c:pt>
                <c:pt idx="279200">
                  <c:v>6.33109</c:v>
                </c:pt>
                <c:pt idx="279201">
                  <c:v>6.33111</c:v>
                </c:pt>
                <c:pt idx="279202">
                  <c:v>6.33113</c:v>
                </c:pt>
                <c:pt idx="279203">
                  <c:v>6.33116</c:v>
                </c:pt>
                <c:pt idx="279204">
                  <c:v>6.33118</c:v>
                </c:pt>
                <c:pt idx="279205">
                  <c:v>6.3312</c:v>
                </c:pt>
                <c:pt idx="279206">
                  <c:v>6.33122</c:v>
                </c:pt>
                <c:pt idx="279207">
                  <c:v>6.33125</c:v>
                </c:pt>
                <c:pt idx="279208">
                  <c:v>6.33127</c:v>
                </c:pt>
                <c:pt idx="279209">
                  <c:v>6.33129</c:v>
                </c:pt>
                <c:pt idx="279210">
                  <c:v>6.33132</c:v>
                </c:pt>
                <c:pt idx="279211">
                  <c:v>6.33134</c:v>
                </c:pt>
                <c:pt idx="279212">
                  <c:v>6.33136</c:v>
                </c:pt>
                <c:pt idx="279213">
                  <c:v>6.33138</c:v>
                </c:pt>
                <c:pt idx="279214">
                  <c:v>6.33141</c:v>
                </c:pt>
                <c:pt idx="279215">
                  <c:v>6.33143</c:v>
                </c:pt>
                <c:pt idx="279216">
                  <c:v>6.33145</c:v>
                </c:pt>
                <c:pt idx="279217">
                  <c:v>6.33147</c:v>
                </c:pt>
                <c:pt idx="279218">
                  <c:v>6.3315</c:v>
                </c:pt>
                <c:pt idx="279219">
                  <c:v>6.33152</c:v>
                </c:pt>
                <c:pt idx="279220">
                  <c:v>6.33154</c:v>
                </c:pt>
                <c:pt idx="279221">
                  <c:v>6.33157</c:v>
                </c:pt>
                <c:pt idx="279222">
                  <c:v>6.33159</c:v>
                </c:pt>
                <c:pt idx="279223">
                  <c:v>6.33161</c:v>
                </c:pt>
                <c:pt idx="279224">
                  <c:v>6.33163</c:v>
                </c:pt>
                <c:pt idx="279225">
                  <c:v>6.33165</c:v>
                </c:pt>
                <c:pt idx="279226">
                  <c:v>6.33168</c:v>
                </c:pt>
                <c:pt idx="279227">
                  <c:v>6.3317</c:v>
                </c:pt>
                <c:pt idx="279228">
                  <c:v>6.33172</c:v>
                </c:pt>
                <c:pt idx="279229">
                  <c:v>6.33175</c:v>
                </c:pt>
                <c:pt idx="279230">
                  <c:v>6.33177</c:v>
                </c:pt>
                <c:pt idx="279231">
                  <c:v>6.33179</c:v>
                </c:pt>
                <c:pt idx="279232">
                  <c:v>6.33181</c:v>
                </c:pt>
                <c:pt idx="279233">
                  <c:v>6.33184</c:v>
                </c:pt>
                <c:pt idx="279234">
                  <c:v>6.33186</c:v>
                </c:pt>
                <c:pt idx="279235">
                  <c:v>6.33188</c:v>
                </c:pt>
                <c:pt idx="279236">
                  <c:v>6.3319</c:v>
                </c:pt>
                <c:pt idx="279237">
                  <c:v>6.33193</c:v>
                </c:pt>
                <c:pt idx="279238">
                  <c:v>6.33195</c:v>
                </c:pt>
                <c:pt idx="279239">
                  <c:v>6.33197</c:v>
                </c:pt>
                <c:pt idx="279240">
                  <c:v>6.332</c:v>
                </c:pt>
                <c:pt idx="279241">
                  <c:v>6.33202</c:v>
                </c:pt>
                <c:pt idx="279242">
                  <c:v>6.33204</c:v>
                </c:pt>
                <c:pt idx="279243">
                  <c:v>6.33206</c:v>
                </c:pt>
                <c:pt idx="279244">
                  <c:v>6.33209</c:v>
                </c:pt>
                <c:pt idx="279245">
                  <c:v>6.33211</c:v>
                </c:pt>
                <c:pt idx="279246">
                  <c:v>6.33213</c:v>
                </c:pt>
                <c:pt idx="279247">
                  <c:v>6.33215</c:v>
                </c:pt>
                <c:pt idx="279248">
                  <c:v>6.33218</c:v>
                </c:pt>
                <c:pt idx="279249">
                  <c:v>6.3322</c:v>
                </c:pt>
                <c:pt idx="279250">
                  <c:v>6.33222</c:v>
                </c:pt>
                <c:pt idx="279251">
                  <c:v>6.33225</c:v>
                </c:pt>
                <c:pt idx="279252">
                  <c:v>6.33227</c:v>
                </c:pt>
                <c:pt idx="279253">
                  <c:v>6.33229</c:v>
                </c:pt>
                <c:pt idx="279254">
                  <c:v>6.33231</c:v>
                </c:pt>
                <c:pt idx="279255">
                  <c:v>6.33234</c:v>
                </c:pt>
                <c:pt idx="279256">
                  <c:v>6.33236</c:v>
                </c:pt>
                <c:pt idx="279257">
                  <c:v>6.33238</c:v>
                </c:pt>
                <c:pt idx="279258">
                  <c:v>6.3324</c:v>
                </c:pt>
                <c:pt idx="279259">
                  <c:v>6.33243</c:v>
                </c:pt>
                <c:pt idx="279260">
                  <c:v>6.33245</c:v>
                </c:pt>
                <c:pt idx="279261">
                  <c:v>6.33247</c:v>
                </c:pt>
                <c:pt idx="279262">
                  <c:v>6.33249</c:v>
                </c:pt>
                <c:pt idx="279263">
                  <c:v>6.33252</c:v>
                </c:pt>
                <c:pt idx="279264">
                  <c:v>6.33254</c:v>
                </c:pt>
                <c:pt idx="279265">
                  <c:v>6.33256</c:v>
                </c:pt>
                <c:pt idx="279266">
                  <c:v>6.33258</c:v>
                </c:pt>
                <c:pt idx="279267">
                  <c:v>6.33261</c:v>
                </c:pt>
                <c:pt idx="279268">
                  <c:v>6.33263</c:v>
                </c:pt>
                <c:pt idx="279269">
                  <c:v>6.33265</c:v>
                </c:pt>
                <c:pt idx="279270">
                  <c:v>6.33268</c:v>
                </c:pt>
                <c:pt idx="279271">
                  <c:v>6.3327</c:v>
                </c:pt>
                <c:pt idx="279272">
                  <c:v>6.33272</c:v>
                </c:pt>
                <c:pt idx="279273">
                  <c:v>6.33274</c:v>
                </c:pt>
                <c:pt idx="279274">
                  <c:v>6.33277</c:v>
                </c:pt>
                <c:pt idx="279275">
                  <c:v>6.33279</c:v>
                </c:pt>
                <c:pt idx="279276">
                  <c:v>6.33281</c:v>
                </c:pt>
                <c:pt idx="279277">
                  <c:v>6.33283</c:v>
                </c:pt>
                <c:pt idx="279278">
                  <c:v>6.33286</c:v>
                </c:pt>
                <c:pt idx="279279">
                  <c:v>6.33288</c:v>
                </c:pt>
                <c:pt idx="279280">
                  <c:v>6.3329</c:v>
                </c:pt>
                <c:pt idx="279281">
                  <c:v>6.33293</c:v>
                </c:pt>
                <c:pt idx="279282">
                  <c:v>6.33295</c:v>
                </c:pt>
                <c:pt idx="279283">
                  <c:v>6.33297</c:v>
                </c:pt>
                <c:pt idx="279284">
                  <c:v>6.33299</c:v>
                </c:pt>
                <c:pt idx="279285">
                  <c:v>6.33302</c:v>
                </c:pt>
                <c:pt idx="279286">
                  <c:v>6.33304</c:v>
                </c:pt>
                <c:pt idx="279287">
                  <c:v>6.33306</c:v>
                </c:pt>
                <c:pt idx="279288">
                  <c:v>6.33308</c:v>
                </c:pt>
                <c:pt idx="279289">
                  <c:v>6.33311</c:v>
                </c:pt>
                <c:pt idx="279290">
                  <c:v>6.33313</c:v>
                </c:pt>
                <c:pt idx="279291">
                  <c:v>6.33315</c:v>
                </c:pt>
                <c:pt idx="279292">
                  <c:v>6.33317</c:v>
                </c:pt>
                <c:pt idx="279293">
                  <c:v>6.3332</c:v>
                </c:pt>
                <c:pt idx="279294">
                  <c:v>6.33322</c:v>
                </c:pt>
                <c:pt idx="279295">
                  <c:v>6.33324</c:v>
                </c:pt>
                <c:pt idx="279296">
                  <c:v>6.33326</c:v>
                </c:pt>
                <c:pt idx="279297">
                  <c:v>6.33329</c:v>
                </c:pt>
                <c:pt idx="279298">
                  <c:v>6.33331</c:v>
                </c:pt>
                <c:pt idx="279299">
                  <c:v>6.33333</c:v>
                </c:pt>
                <c:pt idx="279300">
                  <c:v>6.33336</c:v>
                </c:pt>
                <c:pt idx="279301">
                  <c:v>6.33338</c:v>
                </c:pt>
                <c:pt idx="279302">
                  <c:v>6.3334</c:v>
                </c:pt>
                <c:pt idx="279303">
                  <c:v>6.33342</c:v>
                </c:pt>
                <c:pt idx="279304">
                  <c:v>6.33345</c:v>
                </c:pt>
                <c:pt idx="279305">
                  <c:v>6.33347</c:v>
                </c:pt>
                <c:pt idx="279306">
                  <c:v>6.33349</c:v>
                </c:pt>
                <c:pt idx="279307">
                  <c:v>6.33352</c:v>
                </c:pt>
                <c:pt idx="279308">
                  <c:v>6.33354</c:v>
                </c:pt>
                <c:pt idx="279309">
                  <c:v>6.33356</c:v>
                </c:pt>
                <c:pt idx="279310">
                  <c:v>6.33358</c:v>
                </c:pt>
                <c:pt idx="279311">
                  <c:v>6.33361</c:v>
                </c:pt>
                <c:pt idx="279312">
                  <c:v>6.33363</c:v>
                </c:pt>
                <c:pt idx="279313">
                  <c:v>6.33365</c:v>
                </c:pt>
                <c:pt idx="279314">
                  <c:v>6.33367</c:v>
                </c:pt>
                <c:pt idx="279315">
                  <c:v>6.3337</c:v>
                </c:pt>
                <c:pt idx="279316">
                  <c:v>6.33372</c:v>
                </c:pt>
                <c:pt idx="279317">
                  <c:v>6.33374</c:v>
                </c:pt>
                <c:pt idx="279318">
                  <c:v>6.33376</c:v>
                </c:pt>
                <c:pt idx="279319">
                  <c:v>6.33379</c:v>
                </c:pt>
                <c:pt idx="279320">
                  <c:v>6.33381</c:v>
                </c:pt>
                <c:pt idx="279321">
                  <c:v>6.33383</c:v>
                </c:pt>
                <c:pt idx="279322">
                  <c:v>6.33385</c:v>
                </c:pt>
                <c:pt idx="279323">
                  <c:v>6.33388</c:v>
                </c:pt>
                <c:pt idx="279324">
                  <c:v>6.3339</c:v>
                </c:pt>
                <c:pt idx="279325">
                  <c:v>6.33392</c:v>
                </c:pt>
                <c:pt idx="279326">
                  <c:v>6.33395</c:v>
                </c:pt>
                <c:pt idx="279327">
                  <c:v>6.33397</c:v>
                </c:pt>
                <c:pt idx="279328">
                  <c:v>6.33399</c:v>
                </c:pt>
                <c:pt idx="279329">
                  <c:v>6.33401</c:v>
                </c:pt>
                <c:pt idx="279330">
                  <c:v>6.33404</c:v>
                </c:pt>
                <c:pt idx="279331">
                  <c:v>6.33406</c:v>
                </c:pt>
                <c:pt idx="279332">
                  <c:v>6.33408</c:v>
                </c:pt>
                <c:pt idx="279333">
                  <c:v>6.3341</c:v>
                </c:pt>
                <c:pt idx="279334">
                  <c:v>6.33413</c:v>
                </c:pt>
                <c:pt idx="279335">
                  <c:v>6.33415</c:v>
                </c:pt>
                <c:pt idx="279336">
                  <c:v>6.33417</c:v>
                </c:pt>
                <c:pt idx="279337">
                  <c:v>6.3342</c:v>
                </c:pt>
                <c:pt idx="279338">
                  <c:v>6.33422</c:v>
                </c:pt>
                <c:pt idx="279339">
                  <c:v>6.33424</c:v>
                </c:pt>
                <c:pt idx="279340">
                  <c:v>6.33426</c:v>
                </c:pt>
                <c:pt idx="279341">
                  <c:v>6.33429</c:v>
                </c:pt>
                <c:pt idx="279342">
                  <c:v>6.33431</c:v>
                </c:pt>
                <c:pt idx="279343">
                  <c:v>6.33433</c:v>
                </c:pt>
                <c:pt idx="279344">
                  <c:v>6.33435</c:v>
                </c:pt>
                <c:pt idx="279345">
                  <c:v>6.33438</c:v>
                </c:pt>
                <c:pt idx="279346">
                  <c:v>6.3344</c:v>
                </c:pt>
                <c:pt idx="279347">
                  <c:v>6.33442</c:v>
                </c:pt>
                <c:pt idx="279348">
                  <c:v>6.33444</c:v>
                </c:pt>
                <c:pt idx="279349">
                  <c:v>6.33447</c:v>
                </c:pt>
                <c:pt idx="279350">
                  <c:v>6.33449</c:v>
                </c:pt>
                <c:pt idx="279351">
                  <c:v>6.33451</c:v>
                </c:pt>
                <c:pt idx="279352">
                  <c:v>6.33453</c:v>
                </c:pt>
                <c:pt idx="279353">
                  <c:v>6.33456</c:v>
                </c:pt>
                <c:pt idx="279354">
                  <c:v>6.33458</c:v>
                </c:pt>
                <c:pt idx="279355">
                  <c:v>6.3346</c:v>
                </c:pt>
                <c:pt idx="279356">
                  <c:v>6.33463</c:v>
                </c:pt>
                <c:pt idx="279357">
                  <c:v>6.33465</c:v>
                </c:pt>
                <c:pt idx="279358">
                  <c:v>6.33467</c:v>
                </c:pt>
                <c:pt idx="279359">
                  <c:v>6.33469</c:v>
                </c:pt>
                <c:pt idx="279360">
                  <c:v>6.33472</c:v>
                </c:pt>
                <c:pt idx="279361">
                  <c:v>6.33474</c:v>
                </c:pt>
                <c:pt idx="279362">
                  <c:v>6.33476</c:v>
                </c:pt>
                <c:pt idx="279363">
                  <c:v>6.33479</c:v>
                </c:pt>
                <c:pt idx="279364">
                  <c:v>6.33481</c:v>
                </c:pt>
                <c:pt idx="279365">
                  <c:v>6.33483</c:v>
                </c:pt>
                <c:pt idx="279366">
                  <c:v>6.33485</c:v>
                </c:pt>
                <c:pt idx="279367">
                  <c:v>6.33488</c:v>
                </c:pt>
                <c:pt idx="279368">
                  <c:v>6.3349</c:v>
                </c:pt>
                <c:pt idx="279369">
                  <c:v>6.33492</c:v>
                </c:pt>
                <c:pt idx="279370">
                  <c:v>6.33494</c:v>
                </c:pt>
                <c:pt idx="279371">
                  <c:v>6.33497</c:v>
                </c:pt>
                <c:pt idx="279372">
                  <c:v>6.33499</c:v>
                </c:pt>
                <c:pt idx="279373">
                  <c:v>6.33501</c:v>
                </c:pt>
                <c:pt idx="279374">
                  <c:v>6.33503</c:v>
                </c:pt>
                <c:pt idx="279375">
                  <c:v>6.33506</c:v>
                </c:pt>
                <c:pt idx="279376">
                  <c:v>6.33508</c:v>
                </c:pt>
                <c:pt idx="279377">
                  <c:v>6.3351</c:v>
                </c:pt>
                <c:pt idx="279378">
                  <c:v>6.33512</c:v>
                </c:pt>
                <c:pt idx="279379">
                  <c:v>6.33515</c:v>
                </c:pt>
                <c:pt idx="279380">
                  <c:v>6.33517</c:v>
                </c:pt>
                <c:pt idx="279381">
                  <c:v>6.33519</c:v>
                </c:pt>
                <c:pt idx="279382">
                  <c:v>6.33521</c:v>
                </c:pt>
                <c:pt idx="279383">
                  <c:v>6.33524</c:v>
                </c:pt>
                <c:pt idx="279384">
                  <c:v>6.33526</c:v>
                </c:pt>
                <c:pt idx="279385">
                  <c:v>6.33528</c:v>
                </c:pt>
                <c:pt idx="279386">
                  <c:v>6.33531</c:v>
                </c:pt>
                <c:pt idx="279387">
                  <c:v>6.33533</c:v>
                </c:pt>
                <c:pt idx="279388">
                  <c:v>6.33535</c:v>
                </c:pt>
                <c:pt idx="279389">
                  <c:v>6.33537</c:v>
                </c:pt>
                <c:pt idx="279390">
                  <c:v>6.3354</c:v>
                </c:pt>
                <c:pt idx="279391">
                  <c:v>6.33542</c:v>
                </c:pt>
                <c:pt idx="279392">
                  <c:v>6.33544</c:v>
                </c:pt>
                <c:pt idx="279393">
                  <c:v>6.33547</c:v>
                </c:pt>
                <c:pt idx="279394">
                  <c:v>6.33549</c:v>
                </c:pt>
                <c:pt idx="279395">
                  <c:v>6.33551</c:v>
                </c:pt>
                <c:pt idx="279396">
                  <c:v>6.33553</c:v>
                </c:pt>
                <c:pt idx="279397">
                  <c:v>6.33556</c:v>
                </c:pt>
                <c:pt idx="279398">
                  <c:v>6.33558</c:v>
                </c:pt>
                <c:pt idx="279399">
                  <c:v>6.3356</c:v>
                </c:pt>
                <c:pt idx="279400">
                  <c:v>6.33562</c:v>
                </c:pt>
                <c:pt idx="279401">
                  <c:v>6.33565</c:v>
                </c:pt>
                <c:pt idx="279402">
                  <c:v>6.33567</c:v>
                </c:pt>
                <c:pt idx="279403">
                  <c:v>6.33569</c:v>
                </c:pt>
                <c:pt idx="279404">
                  <c:v>6.33571</c:v>
                </c:pt>
                <c:pt idx="279405">
                  <c:v>6.33574</c:v>
                </c:pt>
                <c:pt idx="279406">
                  <c:v>6.33576</c:v>
                </c:pt>
                <c:pt idx="279407">
                  <c:v>6.33578</c:v>
                </c:pt>
                <c:pt idx="279408">
                  <c:v>6.3358</c:v>
                </c:pt>
                <c:pt idx="279409">
                  <c:v>6.33583</c:v>
                </c:pt>
                <c:pt idx="279410">
                  <c:v>6.33585</c:v>
                </c:pt>
                <c:pt idx="279411">
                  <c:v>6.33587</c:v>
                </c:pt>
                <c:pt idx="279412">
                  <c:v>6.3359</c:v>
                </c:pt>
                <c:pt idx="279413">
                  <c:v>6.33592</c:v>
                </c:pt>
                <c:pt idx="279414">
                  <c:v>6.33594</c:v>
                </c:pt>
                <c:pt idx="279415">
                  <c:v>6.33596</c:v>
                </c:pt>
                <c:pt idx="279416">
                  <c:v>6.33599</c:v>
                </c:pt>
                <c:pt idx="279417">
                  <c:v>6.33601</c:v>
                </c:pt>
                <c:pt idx="279418">
                  <c:v>6.33603</c:v>
                </c:pt>
                <c:pt idx="279419">
                  <c:v>6.33605</c:v>
                </c:pt>
                <c:pt idx="279420">
                  <c:v>6.33608</c:v>
                </c:pt>
                <c:pt idx="279421">
                  <c:v>6.3361</c:v>
                </c:pt>
                <c:pt idx="279422">
                  <c:v>6.33612</c:v>
                </c:pt>
                <c:pt idx="279423">
                  <c:v>6.33615</c:v>
                </c:pt>
                <c:pt idx="279424">
                  <c:v>6.33617</c:v>
                </c:pt>
                <c:pt idx="279425">
                  <c:v>6.33619</c:v>
                </c:pt>
                <c:pt idx="279426">
                  <c:v>6.33621</c:v>
                </c:pt>
                <c:pt idx="279427">
                  <c:v>6.33624</c:v>
                </c:pt>
                <c:pt idx="279428">
                  <c:v>6.33626</c:v>
                </c:pt>
                <c:pt idx="279429">
                  <c:v>6.33628</c:v>
                </c:pt>
                <c:pt idx="279430">
                  <c:v>6.3363</c:v>
                </c:pt>
                <c:pt idx="279431">
                  <c:v>6.33633</c:v>
                </c:pt>
                <c:pt idx="279432">
                  <c:v>6.33635</c:v>
                </c:pt>
                <c:pt idx="279433">
                  <c:v>6.33637</c:v>
                </c:pt>
                <c:pt idx="279434">
                  <c:v>6.3364</c:v>
                </c:pt>
                <c:pt idx="279435">
                  <c:v>6.33642</c:v>
                </c:pt>
                <c:pt idx="279436">
                  <c:v>6.33644</c:v>
                </c:pt>
                <c:pt idx="279437">
                  <c:v>6.33646</c:v>
                </c:pt>
                <c:pt idx="279438">
                  <c:v>6.33648</c:v>
                </c:pt>
                <c:pt idx="279439">
                  <c:v>6.33651</c:v>
                </c:pt>
                <c:pt idx="279440">
                  <c:v>6.33653</c:v>
                </c:pt>
                <c:pt idx="279441">
                  <c:v>6.33655</c:v>
                </c:pt>
                <c:pt idx="279442">
                  <c:v>6.33658</c:v>
                </c:pt>
                <c:pt idx="279443">
                  <c:v>6.3366</c:v>
                </c:pt>
                <c:pt idx="279444">
                  <c:v>6.33662</c:v>
                </c:pt>
                <c:pt idx="279445">
                  <c:v>6.33664</c:v>
                </c:pt>
                <c:pt idx="279446">
                  <c:v>6.33667</c:v>
                </c:pt>
                <c:pt idx="279447">
                  <c:v>6.33669</c:v>
                </c:pt>
                <c:pt idx="279448">
                  <c:v>6.33671</c:v>
                </c:pt>
                <c:pt idx="279449">
                  <c:v>6.33674</c:v>
                </c:pt>
                <c:pt idx="279450">
                  <c:v>6.33676</c:v>
                </c:pt>
                <c:pt idx="279451">
                  <c:v>6.33678</c:v>
                </c:pt>
                <c:pt idx="279452">
                  <c:v>6.3368</c:v>
                </c:pt>
                <c:pt idx="279453">
                  <c:v>6.33683</c:v>
                </c:pt>
                <c:pt idx="279454">
                  <c:v>6.33685</c:v>
                </c:pt>
                <c:pt idx="279455">
                  <c:v>6.33687</c:v>
                </c:pt>
                <c:pt idx="279456">
                  <c:v>6.33689</c:v>
                </c:pt>
                <c:pt idx="279457">
                  <c:v>6.33692</c:v>
                </c:pt>
                <c:pt idx="279458">
                  <c:v>6.33694</c:v>
                </c:pt>
                <c:pt idx="279459">
                  <c:v>6.33696</c:v>
                </c:pt>
                <c:pt idx="279460">
                  <c:v>6.33698</c:v>
                </c:pt>
                <c:pt idx="279461">
                  <c:v>6.33701</c:v>
                </c:pt>
                <c:pt idx="279462">
                  <c:v>6.33703</c:v>
                </c:pt>
                <c:pt idx="279463">
                  <c:v>6.33705</c:v>
                </c:pt>
                <c:pt idx="279464">
                  <c:v>6.33707</c:v>
                </c:pt>
                <c:pt idx="279465">
                  <c:v>6.3371</c:v>
                </c:pt>
                <c:pt idx="279466">
                  <c:v>6.33712</c:v>
                </c:pt>
                <c:pt idx="279467">
                  <c:v>6.33714</c:v>
                </c:pt>
                <c:pt idx="279468">
                  <c:v>6.33717</c:v>
                </c:pt>
                <c:pt idx="279469">
                  <c:v>6.33719</c:v>
                </c:pt>
                <c:pt idx="279470">
                  <c:v>6.33721</c:v>
                </c:pt>
                <c:pt idx="279471">
                  <c:v>6.33723</c:v>
                </c:pt>
                <c:pt idx="279472">
                  <c:v>6.33726</c:v>
                </c:pt>
                <c:pt idx="279473">
                  <c:v>6.33728</c:v>
                </c:pt>
                <c:pt idx="279474">
                  <c:v>6.3373</c:v>
                </c:pt>
                <c:pt idx="279475">
                  <c:v>6.33732</c:v>
                </c:pt>
                <c:pt idx="279476">
                  <c:v>6.33735</c:v>
                </c:pt>
                <c:pt idx="279477">
                  <c:v>6.33737</c:v>
                </c:pt>
                <c:pt idx="279478">
                  <c:v>6.33739</c:v>
                </c:pt>
                <c:pt idx="279479">
                  <c:v>6.33742</c:v>
                </c:pt>
                <c:pt idx="279480">
                  <c:v>6.33744</c:v>
                </c:pt>
                <c:pt idx="279481">
                  <c:v>6.33746</c:v>
                </c:pt>
                <c:pt idx="279482">
                  <c:v>6.33748</c:v>
                </c:pt>
                <c:pt idx="279483">
                  <c:v>6.33751</c:v>
                </c:pt>
                <c:pt idx="279484">
                  <c:v>6.33753</c:v>
                </c:pt>
                <c:pt idx="279485">
                  <c:v>6.33755</c:v>
                </c:pt>
                <c:pt idx="279486">
                  <c:v>6.33757</c:v>
                </c:pt>
                <c:pt idx="279487">
                  <c:v>6.3376</c:v>
                </c:pt>
                <c:pt idx="279488">
                  <c:v>6.33762</c:v>
                </c:pt>
                <c:pt idx="279489">
                  <c:v>6.33764</c:v>
                </c:pt>
                <c:pt idx="279490">
                  <c:v>6.33766</c:v>
                </c:pt>
                <c:pt idx="279491">
                  <c:v>6.33769</c:v>
                </c:pt>
                <c:pt idx="279492">
                  <c:v>6.33771</c:v>
                </c:pt>
                <c:pt idx="279493">
                  <c:v>6.33773</c:v>
                </c:pt>
                <c:pt idx="279494">
                  <c:v>6.33775</c:v>
                </c:pt>
                <c:pt idx="279495">
                  <c:v>6.33778</c:v>
                </c:pt>
                <c:pt idx="279496">
                  <c:v>6.3378</c:v>
                </c:pt>
                <c:pt idx="279497">
                  <c:v>6.33782</c:v>
                </c:pt>
                <c:pt idx="279498">
                  <c:v>6.33785</c:v>
                </c:pt>
                <c:pt idx="279499">
                  <c:v>6.33787</c:v>
                </c:pt>
                <c:pt idx="279500">
                  <c:v>6.33789</c:v>
                </c:pt>
                <c:pt idx="279501">
                  <c:v>6.33791</c:v>
                </c:pt>
                <c:pt idx="279502">
                  <c:v>6.33794</c:v>
                </c:pt>
                <c:pt idx="279503">
                  <c:v>6.33796</c:v>
                </c:pt>
                <c:pt idx="279504">
                  <c:v>6.33798</c:v>
                </c:pt>
                <c:pt idx="279505">
                  <c:v>6.338</c:v>
                </c:pt>
                <c:pt idx="279506">
                  <c:v>6.33803</c:v>
                </c:pt>
                <c:pt idx="279507">
                  <c:v>6.33805</c:v>
                </c:pt>
                <c:pt idx="279508">
                  <c:v>6.33807</c:v>
                </c:pt>
                <c:pt idx="279509">
                  <c:v>6.3381</c:v>
                </c:pt>
                <c:pt idx="279510">
                  <c:v>6.33812</c:v>
                </c:pt>
                <c:pt idx="279511">
                  <c:v>6.33814</c:v>
                </c:pt>
                <c:pt idx="279512">
                  <c:v>6.33816</c:v>
                </c:pt>
                <c:pt idx="279513">
                  <c:v>6.33819</c:v>
                </c:pt>
                <c:pt idx="279514">
                  <c:v>6.33821</c:v>
                </c:pt>
                <c:pt idx="279515">
                  <c:v>6.33823</c:v>
                </c:pt>
                <c:pt idx="279516">
                  <c:v>6.33825</c:v>
                </c:pt>
                <c:pt idx="279517">
                  <c:v>6.33828</c:v>
                </c:pt>
                <c:pt idx="279518">
                  <c:v>6.3383</c:v>
                </c:pt>
                <c:pt idx="279519">
                  <c:v>6.33832</c:v>
                </c:pt>
                <c:pt idx="279520">
                  <c:v>6.33835</c:v>
                </c:pt>
                <c:pt idx="279521">
                  <c:v>6.33837</c:v>
                </c:pt>
                <c:pt idx="279522">
                  <c:v>6.33839</c:v>
                </c:pt>
                <c:pt idx="279523">
                  <c:v>6.33841</c:v>
                </c:pt>
                <c:pt idx="279524">
                  <c:v>6.33843</c:v>
                </c:pt>
                <c:pt idx="279525">
                  <c:v>6.33846</c:v>
                </c:pt>
                <c:pt idx="279526">
                  <c:v>6.33848</c:v>
                </c:pt>
                <c:pt idx="279527">
                  <c:v>6.3385</c:v>
                </c:pt>
                <c:pt idx="279528">
                  <c:v>6.33853</c:v>
                </c:pt>
                <c:pt idx="279529">
                  <c:v>6.33855</c:v>
                </c:pt>
                <c:pt idx="279530">
                  <c:v>6.33857</c:v>
                </c:pt>
                <c:pt idx="279531">
                  <c:v>6.33859</c:v>
                </c:pt>
                <c:pt idx="279532">
                  <c:v>6.33862</c:v>
                </c:pt>
                <c:pt idx="279533">
                  <c:v>6.33864</c:v>
                </c:pt>
                <c:pt idx="279534">
                  <c:v>6.33866</c:v>
                </c:pt>
                <c:pt idx="279535">
                  <c:v>6.33868</c:v>
                </c:pt>
                <c:pt idx="279536">
                  <c:v>6.33871</c:v>
                </c:pt>
                <c:pt idx="279537">
                  <c:v>6.33873</c:v>
                </c:pt>
                <c:pt idx="279538">
                  <c:v>6.33875</c:v>
                </c:pt>
                <c:pt idx="279539">
                  <c:v>6.33878</c:v>
                </c:pt>
                <c:pt idx="279540">
                  <c:v>6.3388</c:v>
                </c:pt>
                <c:pt idx="279541">
                  <c:v>6.33882</c:v>
                </c:pt>
                <c:pt idx="279542">
                  <c:v>6.33884</c:v>
                </c:pt>
                <c:pt idx="279543">
                  <c:v>6.33887</c:v>
                </c:pt>
                <c:pt idx="279544">
                  <c:v>6.33889</c:v>
                </c:pt>
                <c:pt idx="279545">
                  <c:v>6.33891</c:v>
                </c:pt>
                <c:pt idx="279546">
                  <c:v>6.33893</c:v>
                </c:pt>
                <c:pt idx="279547">
                  <c:v>6.33896</c:v>
                </c:pt>
                <c:pt idx="279548">
                  <c:v>6.33898</c:v>
                </c:pt>
                <c:pt idx="279549">
                  <c:v>6.339</c:v>
                </c:pt>
                <c:pt idx="279550">
                  <c:v>6.33903</c:v>
                </c:pt>
                <c:pt idx="279551">
                  <c:v>6.33905</c:v>
                </c:pt>
                <c:pt idx="279552">
                  <c:v>6.33907</c:v>
                </c:pt>
                <c:pt idx="279553">
                  <c:v>6.33909</c:v>
                </c:pt>
                <c:pt idx="279554">
                  <c:v>6.33912</c:v>
                </c:pt>
                <c:pt idx="279555">
                  <c:v>6.33914</c:v>
                </c:pt>
                <c:pt idx="279556">
                  <c:v>6.33916</c:v>
                </c:pt>
                <c:pt idx="279557">
                  <c:v>6.33918</c:v>
                </c:pt>
                <c:pt idx="279558">
                  <c:v>6.33921</c:v>
                </c:pt>
                <c:pt idx="279559">
                  <c:v>6.33923</c:v>
                </c:pt>
                <c:pt idx="279560">
                  <c:v>6.33925</c:v>
                </c:pt>
                <c:pt idx="279561">
                  <c:v>6.33927</c:v>
                </c:pt>
                <c:pt idx="279562">
                  <c:v>6.3393</c:v>
                </c:pt>
                <c:pt idx="279563">
                  <c:v>6.33932</c:v>
                </c:pt>
                <c:pt idx="279564">
                  <c:v>6.33934</c:v>
                </c:pt>
                <c:pt idx="279565">
                  <c:v>6.33936</c:v>
                </c:pt>
                <c:pt idx="279566">
                  <c:v>6.33939</c:v>
                </c:pt>
                <c:pt idx="279567">
                  <c:v>6.33941</c:v>
                </c:pt>
                <c:pt idx="279568">
                  <c:v>6.33943</c:v>
                </c:pt>
                <c:pt idx="279569">
                  <c:v>6.33946</c:v>
                </c:pt>
                <c:pt idx="279570">
                  <c:v>6.33948</c:v>
                </c:pt>
                <c:pt idx="279571">
                  <c:v>6.3395</c:v>
                </c:pt>
                <c:pt idx="279572">
                  <c:v>6.33952</c:v>
                </c:pt>
                <c:pt idx="279573">
                  <c:v>6.33955</c:v>
                </c:pt>
                <c:pt idx="279574">
                  <c:v>6.33957</c:v>
                </c:pt>
                <c:pt idx="279575">
                  <c:v>6.33959</c:v>
                </c:pt>
                <c:pt idx="279576">
                  <c:v>6.33962</c:v>
                </c:pt>
                <c:pt idx="279577">
                  <c:v>6.33964</c:v>
                </c:pt>
                <c:pt idx="279578">
                  <c:v>6.33966</c:v>
                </c:pt>
                <c:pt idx="279579">
                  <c:v>6.33968</c:v>
                </c:pt>
                <c:pt idx="279580">
                  <c:v>6.33971</c:v>
                </c:pt>
                <c:pt idx="279581">
                  <c:v>6.33973</c:v>
                </c:pt>
                <c:pt idx="279582">
                  <c:v>6.33975</c:v>
                </c:pt>
                <c:pt idx="279583">
                  <c:v>6.33977</c:v>
                </c:pt>
                <c:pt idx="279584">
                  <c:v>6.3398</c:v>
                </c:pt>
                <c:pt idx="279585">
                  <c:v>6.33982</c:v>
                </c:pt>
                <c:pt idx="279586">
                  <c:v>6.33984</c:v>
                </c:pt>
                <c:pt idx="279587">
                  <c:v>6.33986</c:v>
                </c:pt>
                <c:pt idx="279588">
                  <c:v>6.33989</c:v>
                </c:pt>
                <c:pt idx="279589">
                  <c:v>6.33991</c:v>
                </c:pt>
                <c:pt idx="279590">
                  <c:v>6.33993</c:v>
                </c:pt>
                <c:pt idx="279591">
                  <c:v>6.33995</c:v>
                </c:pt>
                <c:pt idx="279592">
                  <c:v>6.33998</c:v>
                </c:pt>
                <c:pt idx="279593">
                  <c:v>6.34</c:v>
                </c:pt>
                <c:pt idx="279594">
                  <c:v>6.34002</c:v>
                </c:pt>
                <c:pt idx="279595">
                  <c:v>6.34004</c:v>
                </c:pt>
                <c:pt idx="279596">
                  <c:v>6.34007</c:v>
                </c:pt>
                <c:pt idx="279597">
                  <c:v>6.34009</c:v>
                </c:pt>
                <c:pt idx="279598">
                  <c:v>6.34011</c:v>
                </c:pt>
                <c:pt idx="279599">
                  <c:v>6.34014</c:v>
                </c:pt>
                <c:pt idx="279600">
                  <c:v>6.34016</c:v>
                </c:pt>
                <c:pt idx="279601">
                  <c:v>6.34018</c:v>
                </c:pt>
                <c:pt idx="279602">
                  <c:v>6.3402</c:v>
                </c:pt>
                <c:pt idx="279603">
                  <c:v>6.34023</c:v>
                </c:pt>
                <c:pt idx="279604">
                  <c:v>6.34025</c:v>
                </c:pt>
                <c:pt idx="279605">
                  <c:v>6.34027</c:v>
                </c:pt>
                <c:pt idx="279606">
                  <c:v>6.3403</c:v>
                </c:pt>
                <c:pt idx="279607">
                  <c:v>6.34032</c:v>
                </c:pt>
                <c:pt idx="279608">
                  <c:v>6.34034</c:v>
                </c:pt>
                <c:pt idx="279609">
                  <c:v>6.34036</c:v>
                </c:pt>
                <c:pt idx="279610">
                  <c:v>6.34039</c:v>
                </c:pt>
                <c:pt idx="279611">
                  <c:v>6.34041</c:v>
                </c:pt>
                <c:pt idx="279612">
                  <c:v>6.34043</c:v>
                </c:pt>
                <c:pt idx="279613">
                  <c:v>6.34045</c:v>
                </c:pt>
                <c:pt idx="279614">
                  <c:v>6.34048</c:v>
                </c:pt>
                <c:pt idx="279615">
                  <c:v>6.3405</c:v>
                </c:pt>
                <c:pt idx="279616">
                  <c:v>6.34052</c:v>
                </c:pt>
                <c:pt idx="279617">
                  <c:v>6.34054</c:v>
                </c:pt>
                <c:pt idx="279618">
                  <c:v>6.34057</c:v>
                </c:pt>
                <c:pt idx="279619">
                  <c:v>6.34059</c:v>
                </c:pt>
                <c:pt idx="279620">
                  <c:v>6.34061</c:v>
                </c:pt>
                <c:pt idx="279621">
                  <c:v>6.34063</c:v>
                </c:pt>
                <c:pt idx="279622">
                  <c:v>6.34066</c:v>
                </c:pt>
                <c:pt idx="279623">
                  <c:v>6.34068</c:v>
                </c:pt>
                <c:pt idx="279624">
                  <c:v>6.3407</c:v>
                </c:pt>
                <c:pt idx="279625">
                  <c:v>6.34073</c:v>
                </c:pt>
                <c:pt idx="279626">
                  <c:v>6.34075</c:v>
                </c:pt>
                <c:pt idx="279627">
                  <c:v>6.34077</c:v>
                </c:pt>
                <c:pt idx="279628">
                  <c:v>6.34079</c:v>
                </c:pt>
                <c:pt idx="279629">
                  <c:v>6.34082</c:v>
                </c:pt>
                <c:pt idx="279630">
                  <c:v>6.34084</c:v>
                </c:pt>
                <c:pt idx="279631">
                  <c:v>6.34086</c:v>
                </c:pt>
                <c:pt idx="279632">
                  <c:v>6.34088</c:v>
                </c:pt>
                <c:pt idx="279633">
                  <c:v>6.34091</c:v>
                </c:pt>
                <c:pt idx="279634">
                  <c:v>6.34093</c:v>
                </c:pt>
                <c:pt idx="279635">
                  <c:v>6.34095</c:v>
                </c:pt>
                <c:pt idx="279636">
                  <c:v>6.34098</c:v>
                </c:pt>
                <c:pt idx="279637">
                  <c:v>6.341</c:v>
                </c:pt>
                <c:pt idx="279638">
                  <c:v>6.34102</c:v>
                </c:pt>
                <c:pt idx="279639">
                  <c:v>6.34104</c:v>
                </c:pt>
                <c:pt idx="279640">
                  <c:v>6.34107</c:v>
                </c:pt>
                <c:pt idx="279641">
                  <c:v>6.34109</c:v>
                </c:pt>
                <c:pt idx="279642">
                  <c:v>6.34111</c:v>
                </c:pt>
                <c:pt idx="279643">
                  <c:v>6.34113</c:v>
                </c:pt>
                <c:pt idx="279644">
                  <c:v>6.34116</c:v>
                </c:pt>
                <c:pt idx="279645">
                  <c:v>6.34118</c:v>
                </c:pt>
                <c:pt idx="279646">
                  <c:v>6.3412</c:v>
                </c:pt>
                <c:pt idx="279647">
                  <c:v>6.34122</c:v>
                </c:pt>
                <c:pt idx="279648">
                  <c:v>6.34125</c:v>
                </c:pt>
                <c:pt idx="279649">
                  <c:v>6.34127</c:v>
                </c:pt>
                <c:pt idx="279650">
                  <c:v>6.34129</c:v>
                </c:pt>
                <c:pt idx="279651">
                  <c:v>6.34131</c:v>
                </c:pt>
                <c:pt idx="279652">
                  <c:v>6.34134</c:v>
                </c:pt>
                <c:pt idx="279653">
                  <c:v>6.34136</c:v>
                </c:pt>
                <c:pt idx="279654">
                  <c:v>6.34138</c:v>
                </c:pt>
                <c:pt idx="279655">
                  <c:v>6.34141</c:v>
                </c:pt>
                <c:pt idx="279656">
                  <c:v>6.34143</c:v>
                </c:pt>
                <c:pt idx="279657">
                  <c:v>6.34145</c:v>
                </c:pt>
                <c:pt idx="279658">
                  <c:v>6.34147</c:v>
                </c:pt>
                <c:pt idx="279659">
                  <c:v>6.3415</c:v>
                </c:pt>
                <c:pt idx="279660">
                  <c:v>6.34152</c:v>
                </c:pt>
                <c:pt idx="279661">
                  <c:v>6.34154</c:v>
                </c:pt>
                <c:pt idx="279662">
                  <c:v>6.34157</c:v>
                </c:pt>
                <c:pt idx="279663">
                  <c:v>6.34159</c:v>
                </c:pt>
                <c:pt idx="279664">
                  <c:v>6.34161</c:v>
                </c:pt>
                <c:pt idx="279665">
                  <c:v>6.34163</c:v>
                </c:pt>
                <c:pt idx="279666">
                  <c:v>6.34166</c:v>
                </c:pt>
                <c:pt idx="279667">
                  <c:v>6.34168</c:v>
                </c:pt>
                <c:pt idx="279668">
                  <c:v>6.3417</c:v>
                </c:pt>
                <c:pt idx="279669">
                  <c:v>6.34172</c:v>
                </c:pt>
                <c:pt idx="279670">
                  <c:v>6.34175</c:v>
                </c:pt>
                <c:pt idx="279671">
                  <c:v>6.34177</c:v>
                </c:pt>
                <c:pt idx="279672">
                  <c:v>6.34179</c:v>
                </c:pt>
                <c:pt idx="279673">
                  <c:v>6.34181</c:v>
                </c:pt>
                <c:pt idx="279674">
                  <c:v>6.34184</c:v>
                </c:pt>
                <c:pt idx="279675">
                  <c:v>6.34186</c:v>
                </c:pt>
                <c:pt idx="279676">
                  <c:v>6.34188</c:v>
                </c:pt>
                <c:pt idx="279677">
                  <c:v>6.3419</c:v>
                </c:pt>
                <c:pt idx="279678">
                  <c:v>6.34193</c:v>
                </c:pt>
                <c:pt idx="279679">
                  <c:v>6.34195</c:v>
                </c:pt>
                <c:pt idx="279680">
                  <c:v>6.34197</c:v>
                </c:pt>
                <c:pt idx="279681">
                  <c:v>6.34199</c:v>
                </c:pt>
                <c:pt idx="279682">
                  <c:v>6.34202</c:v>
                </c:pt>
                <c:pt idx="279683">
                  <c:v>6.34204</c:v>
                </c:pt>
                <c:pt idx="279684">
                  <c:v>6.34206</c:v>
                </c:pt>
                <c:pt idx="279685">
                  <c:v>6.34209</c:v>
                </c:pt>
                <c:pt idx="279686">
                  <c:v>6.34211</c:v>
                </c:pt>
                <c:pt idx="279687">
                  <c:v>6.34213</c:v>
                </c:pt>
                <c:pt idx="279688">
                  <c:v>6.34215</c:v>
                </c:pt>
                <c:pt idx="279689">
                  <c:v>6.34218</c:v>
                </c:pt>
                <c:pt idx="279690">
                  <c:v>6.3422</c:v>
                </c:pt>
                <c:pt idx="279691">
                  <c:v>6.34222</c:v>
                </c:pt>
                <c:pt idx="279692">
                  <c:v>6.34225</c:v>
                </c:pt>
                <c:pt idx="279693">
                  <c:v>6.34227</c:v>
                </c:pt>
                <c:pt idx="279694">
                  <c:v>6.34229</c:v>
                </c:pt>
                <c:pt idx="279695">
                  <c:v>6.34231</c:v>
                </c:pt>
                <c:pt idx="279696">
                  <c:v>6.34234</c:v>
                </c:pt>
                <c:pt idx="279697">
                  <c:v>6.34236</c:v>
                </c:pt>
                <c:pt idx="279698">
                  <c:v>6.34238</c:v>
                </c:pt>
                <c:pt idx="279699">
                  <c:v>6.3424</c:v>
                </c:pt>
                <c:pt idx="279700">
                  <c:v>6.34243</c:v>
                </c:pt>
                <c:pt idx="279701">
                  <c:v>6.34245</c:v>
                </c:pt>
                <c:pt idx="279702">
                  <c:v>6.34247</c:v>
                </c:pt>
                <c:pt idx="279703">
                  <c:v>6.34249</c:v>
                </c:pt>
                <c:pt idx="279704">
                  <c:v>6.34252</c:v>
                </c:pt>
                <c:pt idx="279705">
                  <c:v>6.34254</c:v>
                </c:pt>
                <c:pt idx="279706">
                  <c:v>6.34256</c:v>
                </c:pt>
                <c:pt idx="279707">
                  <c:v>6.34258</c:v>
                </c:pt>
                <c:pt idx="279708">
                  <c:v>6.34261</c:v>
                </c:pt>
                <c:pt idx="279709">
                  <c:v>6.34263</c:v>
                </c:pt>
                <c:pt idx="279710">
                  <c:v>6.34265</c:v>
                </c:pt>
                <c:pt idx="279711">
                  <c:v>6.34268</c:v>
                </c:pt>
                <c:pt idx="279712">
                  <c:v>6.3427</c:v>
                </c:pt>
                <c:pt idx="279713">
                  <c:v>6.34272</c:v>
                </c:pt>
                <c:pt idx="279714">
                  <c:v>6.34274</c:v>
                </c:pt>
                <c:pt idx="279715">
                  <c:v>6.34277</c:v>
                </c:pt>
                <c:pt idx="279716">
                  <c:v>6.34279</c:v>
                </c:pt>
                <c:pt idx="279717">
                  <c:v>6.34281</c:v>
                </c:pt>
                <c:pt idx="279718">
                  <c:v>6.34283</c:v>
                </c:pt>
                <c:pt idx="279719">
                  <c:v>6.34286</c:v>
                </c:pt>
                <c:pt idx="279720">
                  <c:v>6.34288</c:v>
                </c:pt>
                <c:pt idx="279721">
                  <c:v>6.3429</c:v>
                </c:pt>
                <c:pt idx="279722">
                  <c:v>6.34293</c:v>
                </c:pt>
                <c:pt idx="279723">
                  <c:v>6.34295</c:v>
                </c:pt>
                <c:pt idx="279724">
                  <c:v>6.34297</c:v>
                </c:pt>
                <c:pt idx="279725">
                  <c:v>6.34299</c:v>
                </c:pt>
                <c:pt idx="279726">
                  <c:v>6.34302</c:v>
                </c:pt>
                <c:pt idx="279727">
                  <c:v>6.34304</c:v>
                </c:pt>
                <c:pt idx="279728">
                  <c:v>6.34306</c:v>
                </c:pt>
                <c:pt idx="279729">
                  <c:v>6.34308</c:v>
                </c:pt>
                <c:pt idx="279730">
                  <c:v>6.34311</c:v>
                </c:pt>
                <c:pt idx="279731">
                  <c:v>6.34313</c:v>
                </c:pt>
                <c:pt idx="279732">
                  <c:v>6.34315</c:v>
                </c:pt>
                <c:pt idx="279733">
                  <c:v>6.34317</c:v>
                </c:pt>
                <c:pt idx="279734">
                  <c:v>6.3432</c:v>
                </c:pt>
                <c:pt idx="279735">
                  <c:v>6.34322</c:v>
                </c:pt>
                <c:pt idx="279736">
                  <c:v>6.34324</c:v>
                </c:pt>
                <c:pt idx="279737">
                  <c:v>6.34326</c:v>
                </c:pt>
                <c:pt idx="279738">
                  <c:v>6.34329</c:v>
                </c:pt>
                <c:pt idx="279739">
                  <c:v>6.34331</c:v>
                </c:pt>
                <c:pt idx="279740">
                  <c:v>6.34333</c:v>
                </c:pt>
                <c:pt idx="279741">
                  <c:v>6.34336</c:v>
                </c:pt>
                <c:pt idx="279742">
                  <c:v>6.34338</c:v>
                </c:pt>
                <c:pt idx="279743">
                  <c:v>6.3434</c:v>
                </c:pt>
                <c:pt idx="279744">
                  <c:v>6.34342</c:v>
                </c:pt>
                <c:pt idx="279745">
                  <c:v>6.34345</c:v>
                </c:pt>
                <c:pt idx="279746">
                  <c:v>6.34347</c:v>
                </c:pt>
                <c:pt idx="279747">
                  <c:v>6.34349</c:v>
                </c:pt>
                <c:pt idx="279748">
                  <c:v>6.34352</c:v>
                </c:pt>
                <c:pt idx="279749">
                  <c:v>6.34354</c:v>
                </c:pt>
                <c:pt idx="279750">
                  <c:v>6.34356</c:v>
                </c:pt>
                <c:pt idx="279751">
                  <c:v>6.34358</c:v>
                </c:pt>
                <c:pt idx="279752">
                  <c:v>6.34361</c:v>
                </c:pt>
                <c:pt idx="279753">
                  <c:v>6.34363</c:v>
                </c:pt>
                <c:pt idx="279754">
                  <c:v>6.34365</c:v>
                </c:pt>
                <c:pt idx="279755">
                  <c:v>6.34367</c:v>
                </c:pt>
                <c:pt idx="279756">
                  <c:v>6.3437</c:v>
                </c:pt>
                <c:pt idx="279757">
                  <c:v>6.34372</c:v>
                </c:pt>
                <c:pt idx="279758">
                  <c:v>6.34374</c:v>
                </c:pt>
                <c:pt idx="279759">
                  <c:v>6.34376</c:v>
                </c:pt>
                <c:pt idx="279760">
                  <c:v>6.34379</c:v>
                </c:pt>
                <c:pt idx="279761">
                  <c:v>6.34381</c:v>
                </c:pt>
                <c:pt idx="279762">
                  <c:v>6.34383</c:v>
                </c:pt>
                <c:pt idx="279763">
                  <c:v>6.34385</c:v>
                </c:pt>
                <c:pt idx="279764">
                  <c:v>6.34388</c:v>
                </c:pt>
                <c:pt idx="279765">
                  <c:v>6.3439</c:v>
                </c:pt>
                <c:pt idx="279766">
                  <c:v>6.34392</c:v>
                </c:pt>
                <c:pt idx="279767">
                  <c:v>6.34395</c:v>
                </c:pt>
                <c:pt idx="279768">
                  <c:v>6.34397</c:v>
                </c:pt>
                <c:pt idx="279769">
                  <c:v>6.34399</c:v>
                </c:pt>
                <c:pt idx="279770">
                  <c:v>6.34401</c:v>
                </c:pt>
                <c:pt idx="279771">
                  <c:v>6.34404</c:v>
                </c:pt>
                <c:pt idx="279772">
                  <c:v>6.34406</c:v>
                </c:pt>
                <c:pt idx="279773">
                  <c:v>6.34408</c:v>
                </c:pt>
                <c:pt idx="279774">
                  <c:v>6.3441</c:v>
                </c:pt>
                <c:pt idx="279775">
                  <c:v>6.34413</c:v>
                </c:pt>
                <c:pt idx="279776">
                  <c:v>6.34415</c:v>
                </c:pt>
                <c:pt idx="279777">
                  <c:v>6.34417</c:v>
                </c:pt>
                <c:pt idx="279778">
                  <c:v>6.3442</c:v>
                </c:pt>
                <c:pt idx="279779">
                  <c:v>6.34422</c:v>
                </c:pt>
                <c:pt idx="279780">
                  <c:v>6.34424</c:v>
                </c:pt>
                <c:pt idx="279781">
                  <c:v>6.34426</c:v>
                </c:pt>
                <c:pt idx="279782">
                  <c:v>6.34429</c:v>
                </c:pt>
                <c:pt idx="279783">
                  <c:v>6.34431</c:v>
                </c:pt>
                <c:pt idx="279784">
                  <c:v>6.34433</c:v>
                </c:pt>
                <c:pt idx="279785">
                  <c:v>6.34435</c:v>
                </c:pt>
                <c:pt idx="279786">
                  <c:v>6.34438</c:v>
                </c:pt>
                <c:pt idx="279787">
                  <c:v>6.3444</c:v>
                </c:pt>
                <c:pt idx="279788">
                  <c:v>6.34442</c:v>
                </c:pt>
                <c:pt idx="279789">
                  <c:v>6.34444</c:v>
                </c:pt>
                <c:pt idx="279790">
                  <c:v>6.34447</c:v>
                </c:pt>
                <c:pt idx="279791">
                  <c:v>6.34449</c:v>
                </c:pt>
                <c:pt idx="279792">
                  <c:v>6.34451</c:v>
                </c:pt>
                <c:pt idx="279793">
                  <c:v>6.34453</c:v>
                </c:pt>
                <c:pt idx="279794">
                  <c:v>6.34456</c:v>
                </c:pt>
                <c:pt idx="279795">
                  <c:v>6.34458</c:v>
                </c:pt>
                <c:pt idx="279796">
                  <c:v>6.3446</c:v>
                </c:pt>
                <c:pt idx="279797">
                  <c:v>6.34463</c:v>
                </c:pt>
                <c:pt idx="279798">
                  <c:v>6.34465</c:v>
                </c:pt>
                <c:pt idx="279799">
                  <c:v>6.34467</c:v>
                </c:pt>
                <c:pt idx="279800">
                  <c:v>6.34469</c:v>
                </c:pt>
                <c:pt idx="279801">
                  <c:v>6.34472</c:v>
                </c:pt>
                <c:pt idx="279802">
                  <c:v>6.34474</c:v>
                </c:pt>
                <c:pt idx="279803">
                  <c:v>6.34476</c:v>
                </c:pt>
                <c:pt idx="279804">
                  <c:v>6.34478</c:v>
                </c:pt>
                <c:pt idx="279805">
                  <c:v>6.34481</c:v>
                </c:pt>
                <c:pt idx="279806">
                  <c:v>6.34483</c:v>
                </c:pt>
                <c:pt idx="279807">
                  <c:v>6.34485</c:v>
                </c:pt>
                <c:pt idx="279808">
                  <c:v>6.34488</c:v>
                </c:pt>
                <c:pt idx="279809">
                  <c:v>6.3449</c:v>
                </c:pt>
                <c:pt idx="279810">
                  <c:v>6.34492</c:v>
                </c:pt>
                <c:pt idx="279811">
                  <c:v>6.34494</c:v>
                </c:pt>
                <c:pt idx="279812">
                  <c:v>6.34497</c:v>
                </c:pt>
                <c:pt idx="279813">
                  <c:v>6.34499</c:v>
                </c:pt>
                <c:pt idx="279814">
                  <c:v>6.34501</c:v>
                </c:pt>
                <c:pt idx="279815">
                  <c:v>6.34503</c:v>
                </c:pt>
                <c:pt idx="279816">
                  <c:v>6.34506</c:v>
                </c:pt>
                <c:pt idx="279817">
                  <c:v>6.34508</c:v>
                </c:pt>
                <c:pt idx="279818">
                  <c:v>6.3451</c:v>
                </c:pt>
                <c:pt idx="279819">
                  <c:v>6.34513</c:v>
                </c:pt>
                <c:pt idx="279820">
                  <c:v>6.34515</c:v>
                </c:pt>
                <c:pt idx="279821">
                  <c:v>6.34517</c:v>
                </c:pt>
                <c:pt idx="279822">
                  <c:v>6.34519</c:v>
                </c:pt>
                <c:pt idx="279823">
                  <c:v>6.34521</c:v>
                </c:pt>
                <c:pt idx="279824">
                  <c:v>6.34524</c:v>
                </c:pt>
                <c:pt idx="279825">
                  <c:v>6.34526</c:v>
                </c:pt>
                <c:pt idx="279826">
                  <c:v>6.34528</c:v>
                </c:pt>
                <c:pt idx="279827">
                  <c:v>6.34531</c:v>
                </c:pt>
                <c:pt idx="279828">
                  <c:v>6.34533</c:v>
                </c:pt>
                <c:pt idx="279829">
                  <c:v>6.34535</c:v>
                </c:pt>
                <c:pt idx="279830">
                  <c:v>6.34537</c:v>
                </c:pt>
                <c:pt idx="279831">
                  <c:v>6.3454</c:v>
                </c:pt>
                <c:pt idx="279832">
                  <c:v>6.34542</c:v>
                </c:pt>
                <c:pt idx="279833">
                  <c:v>6.34544</c:v>
                </c:pt>
                <c:pt idx="279834">
                  <c:v>6.34546</c:v>
                </c:pt>
                <c:pt idx="279835">
                  <c:v>6.34549</c:v>
                </c:pt>
                <c:pt idx="279836">
                  <c:v>6.34551</c:v>
                </c:pt>
                <c:pt idx="279837">
                  <c:v>6.34553</c:v>
                </c:pt>
                <c:pt idx="279838">
                  <c:v>6.34556</c:v>
                </c:pt>
                <c:pt idx="279839">
                  <c:v>6.34558</c:v>
                </c:pt>
                <c:pt idx="279840">
                  <c:v>6.3456</c:v>
                </c:pt>
                <c:pt idx="279841">
                  <c:v>6.34562</c:v>
                </c:pt>
                <c:pt idx="279842">
                  <c:v>6.34565</c:v>
                </c:pt>
                <c:pt idx="279843">
                  <c:v>6.34567</c:v>
                </c:pt>
                <c:pt idx="279844">
                  <c:v>6.34569</c:v>
                </c:pt>
                <c:pt idx="279845">
                  <c:v>6.34571</c:v>
                </c:pt>
                <c:pt idx="279846">
                  <c:v>6.34574</c:v>
                </c:pt>
                <c:pt idx="279847">
                  <c:v>6.34576</c:v>
                </c:pt>
                <c:pt idx="279848">
                  <c:v>6.34578</c:v>
                </c:pt>
                <c:pt idx="279849">
                  <c:v>6.34581</c:v>
                </c:pt>
                <c:pt idx="279850">
                  <c:v>6.34583</c:v>
                </c:pt>
                <c:pt idx="279851">
                  <c:v>6.34585</c:v>
                </c:pt>
                <c:pt idx="279852">
                  <c:v>6.34587</c:v>
                </c:pt>
                <c:pt idx="279853">
                  <c:v>6.3459</c:v>
                </c:pt>
                <c:pt idx="279854">
                  <c:v>6.34592</c:v>
                </c:pt>
                <c:pt idx="279855">
                  <c:v>6.34594</c:v>
                </c:pt>
                <c:pt idx="279856">
                  <c:v>6.34596</c:v>
                </c:pt>
                <c:pt idx="279857">
                  <c:v>6.34599</c:v>
                </c:pt>
                <c:pt idx="279858">
                  <c:v>6.34601</c:v>
                </c:pt>
                <c:pt idx="279859">
                  <c:v>6.34603</c:v>
                </c:pt>
                <c:pt idx="279860">
                  <c:v>6.34605</c:v>
                </c:pt>
                <c:pt idx="279861">
                  <c:v>6.34608</c:v>
                </c:pt>
                <c:pt idx="279862">
                  <c:v>6.3461</c:v>
                </c:pt>
                <c:pt idx="279863">
                  <c:v>6.34612</c:v>
                </c:pt>
                <c:pt idx="279864">
                  <c:v>6.34614</c:v>
                </c:pt>
                <c:pt idx="279865">
                  <c:v>6.34617</c:v>
                </c:pt>
                <c:pt idx="279866">
                  <c:v>6.34619</c:v>
                </c:pt>
                <c:pt idx="279867">
                  <c:v>6.34621</c:v>
                </c:pt>
                <c:pt idx="279868">
                  <c:v>6.34624</c:v>
                </c:pt>
                <c:pt idx="279869">
                  <c:v>6.34626</c:v>
                </c:pt>
                <c:pt idx="279870">
                  <c:v>6.34628</c:v>
                </c:pt>
                <c:pt idx="279871">
                  <c:v>6.3463</c:v>
                </c:pt>
                <c:pt idx="279872">
                  <c:v>6.34633</c:v>
                </c:pt>
                <c:pt idx="279873">
                  <c:v>6.34635</c:v>
                </c:pt>
                <c:pt idx="279874">
                  <c:v>6.34637</c:v>
                </c:pt>
                <c:pt idx="279875">
                  <c:v>6.3464</c:v>
                </c:pt>
                <c:pt idx="279876">
                  <c:v>6.34642</c:v>
                </c:pt>
                <c:pt idx="279877">
                  <c:v>6.34644</c:v>
                </c:pt>
                <c:pt idx="279878">
                  <c:v>6.34646</c:v>
                </c:pt>
                <c:pt idx="279879">
                  <c:v>6.34649</c:v>
                </c:pt>
                <c:pt idx="279880">
                  <c:v>6.34651</c:v>
                </c:pt>
                <c:pt idx="279881">
                  <c:v>6.34653</c:v>
                </c:pt>
                <c:pt idx="279882">
                  <c:v>6.34655</c:v>
                </c:pt>
                <c:pt idx="279883">
                  <c:v>6.34658</c:v>
                </c:pt>
                <c:pt idx="279884">
                  <c:v>6.3466</c:v>
                </c:pt>
                <c:pt idx="279885">
                  <c:v>6.34662</c:v>
                </c:pt>
                <c:pt idx="279886">
                  <c:v>6.34664</c:v>
                </c:pt>
                <c:pt idx="279887">
                  <c:v>6.34667</c:v>
                </c:pt>
                <c:pt idx="279888">
                  <c:v>6.34669</c:v>
                </c:pt>
                <c:pt idx="279889">
                  <c:v>6.34671</c:v>
                </c:pt>
                <c:pt idx="279890">
                  <c:v>6.34673</c:v>
                </c:pt>
                <c:pt idx="279891">
                  <c:v>6.34676</c:v>
                </c:pt>
                <c:pt idx="279892">
                  <c:v>6.34678</c:v>
                </c:pt>
                <c:pt idx="279893">
                  <c:v>6.3468</c:v>
                </c:pt>
                <c:pt idx="279894">
                  <c:v>6.34682</c:v>
                </c:pt>
                <c:pt idx="279895">
                  <c:v>6.34685</c:v>
                </c:pt>
                <c:pt idx="279896">
                  <c:v>6.34687</c:v>
                </c:pt>
                <c:pt idx="279897">
                  <c:v>6.34689</c:v>
                </c:pt>
                <c:pt idx="279898">
                  <c:v>6.34692</c:v>
                </c:pt>
                <c:pt idx="279899">
                  <c:v>6.34694</c:v>
                </c:pt>
                <c:pt idx="279900">
                  <c:v>6.34696</c:v>
                </c:pt>
                <c:pt idx="279901">
                  <c:v>6.34698</c:v>
                </c:pt>
                <c:pt idx="279902">
                  <c:v>6.34701</c:v>
                </c:pt>
                <c:pt idx="279903">
                  <c:v>6.34703</c:v>
                </c:pt>
                <c:pt idx="279904">
                  <c:v>6.34705</c:v>
                </c:pt>
                <c:pt idx="279905">
                  <c:v>6.34708</c:v>
                </c:pt>
                <c:pt idx="279906">
                  <c:v>6.3471</c:v>
                </c:pt>
                <c:pt idx="279907">
                  <c:v>6.34712</c:v>
                </c:pt>
                <c:pt idx="279908">
                  <c:v>6.34714</c:v>
                </c:pt>
                <c:pt idx="279909">
                  <c:v>6.34717</c:v>
                </c:pt>
                <c:pt idx="279910">
                  <c:v>6.34719</c:v>
                </c:pt>
                <c:pt idx="279911">
                  <c:v>6.34721</c:v>
                </c:pt>
                <c:pt idx="279912">
                  <c:v>6.34723</c:v>
                </c:pt>
                <c:pt idx="279913">
                  <c:v>6.34726</c:v>
                </c:pt>
                <c:pt idx="279914">
                  <c:v>6.34728</c:v>
                </c:pt>
                <c:pt idx="279915">
                  <c:v>6.3473</c:v>
                </c:pt>
                <c:pt idx="279916">
                  <c:v>6.34732</c:v>
                </c:pt>
                <c:pt idx="279917">
                  <c:v>6.34735</c:v>
                </c:pt>
                <c:pt idx="279918">
                  <c:v>6.34737</c:v>
                </c:pt>
                <c:pt idx="279919">
                  <c:v>6.34739</c:v>
                </c:pt>
                <c:pt idx="279920">
                  <c:v>6.34741</c:v>
                </c:pt>
                <c:pt idx="279921">
                  <c:v>6.34744</c:v>
                </c:pt>
                <c:pt idx="279922">
                  <c:v>6.34746</c:v>
                </c:pt>
                <c:pt idx="279923">
                  <c:v>6.34748</c:v>
                </c:pt>
                <c:pt idx="279924">
                  <c:v>6.34751</c:v>
                </c:pt>
                <c:pt idx="279925">
                  <c:v>6.34753</c:v>
                </c:pt>
                <c:pt idx="279926">
                  <c:v>6.34755</c:v>
                </c:pt>
                <c:pt idx="279927">
                  <c:v>6.34757</c:v>
                </c:pt>
                <c:pt idx="279928">
                  <c:v>6.3476</c:v>
                </c:pt>
                <c:pt idx="279929">
                  <c:v>6.34762</c:v>
                </c:pt>
                <c:pt idx="279930">
                  <c:v>6.34764</c:v>
                </c:pt>
                <c:pt idx="279931">
                  <c:v>6.34766</c:v>
                </c:pt>
                <c:pt idx="279932">
                  <c:v>6.34769</c:v>
                </c:pt>
                <c:pt idx="279933">
                  <c:v>6.34771</c:v>
                </c:pt>
                <c:pt idx="279934">
                  <c:v>6.34773</c:v>
                </c:pt>
                <c:pt idx="279935">
                  <c:v>6.34776</c:v>
                </c:pt>
                <c:pt idx="279936">
                  <c:v>6.34778</c:v>
                </c:pt>
                <c:pt idx="279937">
                  <c:v>6.3478</c:v>
                </c:pt>
                <c:pt idx="279938">
                  <c:v>6.34782</c:v>
                </c:pt>
                <c:pt idx="279939">
                  <c:v>6.34785</c:v>
                </c:pt>
                <c:pt idx="279940">
                  <c:v>6.34787</c:v>
                </c:pt>
                <c:pt idx="279941">
                  <c:v>6.34789</c:v>
                </c:pt>
                <c:pt idx="279942">
                  <c:v>6.34791</c:v>
                </c:pt>
                <c:pt idx="279943">
                  <c:v>6.34794</c:v>
                </c:pt>
                <c:pt idx="279944">
                  <c:v>6.34796</c:v>
                </c:pt>
                <c:pt idx="279945">
                  <c:v>6.34798</c:v>
                </c:pt>
                <c:pt idx="279946">
                  <c:v>6.348</c:v>
                </c:pt>
                <c:pt idx="279947">
                  <c:v>6.34803</c:v>
                </c:pt>
                <c:pt idx="279948">
                  <c:v>6.34805</c:v>
                </c:pt>
                <c:pt idx="279949">
                  <c:v>6.34807</c:v>
                </c:pt>
                <c:pt idx="279950">
                  <c:v>6.34809</c:v>
                </c:pt>
                <c:pt idx="279951">
                  <c:v>6.34812</c:v>
                </c:pt>
                <c:pt idx="279952">
                  <c:v>6.34814</c:v>
                </c:pt>
                <c:pt idx="279953">
                  <c:v>6.34816</c:v>
                </c:pt>
                <c:pt idx="279954">
                  <c:v>6.34819</c:v>
                </c:pt>
                <c:pt idx="279955">
                  <c:v>6.34821</c:v>
                </c:pt>
                <c:pt idx="279956">
                  <c:v>6.34823</c:v>
                </c:pt>
                <c:pt idx="279957">
                  <c:v>6.34825</c:v>
                </c:pt>
                <c:pt idx="279958">
                  <c:v>6.34828</c:v>
                </c:pt>
                <c:pt idx="279959">
                  <c:v>6.3483</c:v>
                </c:pt>
                <c:pt idx="279960">
                  <c:v>6.34832</c:v>
                </c:pt>
                <c:pt idx="279961">
                  <c:v>6.34835</c:v>
                </c:pt>
                <c:pt idx="279962">
                  <c:v>6.34837</c:v>
                </c:pt>
                <c:pt idx="279963">
                  <c:v>6.34839</c:v>
                </c:pt>
                <c:pt idx="279964">
                  <c:v>6.34841</c:v>
                </c:pt>
                <c:pt idx="279965">
                  <c:v>6.34844</c:v>
                </c:pt>
                <c:pt idx="279966">
                  <c:v>6.34846</c:v>
                </c:pt>
                <c:pt idx="279967">
                  <c:v>6.34848</c:v>
                </c:pt>
                <c:pt idx="279968">
                  <c:v>6.3485</c:v>
                </c:pt>
                <c:pt idx="279969">
                  <c:v>6.34853</c:v>
                </c:pt>
                <c:pt idx="279970">
                  <c:v>6.34855</c:v>
                </c:pt>
                <c:pt idx="279971">
                  <c:v>6.34857</c:v>
                </c:pt>
                <c:pt idx="279972">
                  <c:v>6.34859</c:v>
                </c:pt>
                <c:pt idx="279973">
                  <c:v>6.34862</c:v>
                </c:pt>
                <c:pt idx="279974">
                  <c:v>6.34864</c:v>
                </c:pt>
                <c:pt idx="279975">
                  <c:v>6.34866</c:v>
                </c:pt>
                <c:pt idx="279976">
                  <c:v>6.34868</c:v>
                </c:pt>
                <c:pt idx="279977">
                  <c:v>6.34871</c:v>
                </c:pt>
                <c:pt idx="279978">
                  <c:v>6.34873</c:v>
                </c:pt>
                <c:pt idx="279979">
                  <c:v>6.34875</c:v>
                </c:pt>
                <c:pt idx="279980">
                  <c:v>6.34878</c:v>
                </c:pt>
                <c:pt idx="279981">
                  <c:v>6.3488</c:v>
                </c:pt>
                <c:pt idx="279982">
                  <c:v>6.34882</c:v>
                </c:pt>
                <c:pt idx="279983">
                  <c:v>6.34884</c:v>
                </c:pt>
                <c:pt idx="279984">
                  <c:v>6.34887</c:v>
                </c:pt>
                <c:pt idx="279985">
                  <c:v>6.34889</c:v>
                </c:pt>
                <c:pt idx="279986">
                  <c:v>6.34891</c:v>
                </c:pt>
                <c:pt idx="279987">
                  <c:v>6.34893</c:v>
                </c:pt>
                <c:pt idx="279988">
                  <c:v>6.34896</c:v>
                </c:pt>
                <c:pt idx="279989">
                  <c:v>6.34898</c:v>
                </c:pt>
                <c:pt idx="279990">
                  <c:v>6.349</c:v>
                </c:pt>
                <c:pt idx="279991">
                  <c:v>6.34903</c:v>
                </c:pt>
                <c:pt idx="279992">
                  <c:v>6.34905</c:v>
                </c:pt>
                <c:pt idx="279993">
                  <c:v>6.34907</c:v>
                </c:pt>
                <c:pt idx="279994">
                  <c:v>6.34909</c:v>
                </c:pt>
                <c:pt idx="279995">
                  <c:v>6.34912</c:v>
                </c:pt>
                <c:pt idx="279996">
                  <c:v>6.34914</c:v>
                </c:pt>
                <c:pt idx="279997">
                  <c:v>6.34916</c:v>
                </c:pt>
                <c:pt idx="279998">
                  <c:v>6.34918</c:v>
                </c:pt>
                <c:pt idx="279999">
                  <c:v>6.34921</c:v>
                </c:pt>
                <c:pt idx="280000">
                  <c:v>6.34923</c:v>
                </c:pt>
                <c:pt idx="280001">
                  <c:v>6.34925</c:v>
                </c:pt>
                <c:pt idx="280002">
                  <c:v>6.34927</c:v>
                </c:pt>
                <c:pt idx="280003">
                  <c:v>6.3493</c:v>
                </c:pt>
                <c:pt idx="280004">
                  <c:v>6.34932</c:v>
                </c:pt>
                <c:pt idx="280005">
                  <c:v>6.34934</c:v>
                </c:pt>
                <c:pt idx="280006">
                  <c:v>6.34936</c:v>
                </c:pt>
                <c:pt idx="280007">
                  <c:v>6.34939</c:v>
                </c:pt>
                <c:pt idx="280008">
                  <c:v>6.34941</c:v>
                </c:pt>
                <c:pt idx="280009">
                  <c:v>6.34943</c:v>
                </c:pt>
                <c:pt idx="280010">
                  <c:v>6.34946</c:v>
                </c:pt>
                <c:pt idx="280011">
                  <c:v>6.34948</c:v>
                </c:pt>
                <c:pt idx="280012">
                  <c:v>6.3495</c:v>
                </c:pt>
                <c:pt idx="280013">
                  <c:v>6.34952</c:v>
                </c:pt>
                <c:pt idx="280014">
                  <c:v>6.34955</c:v>
                </c:pt>
                <c:pt idx="280015">
                  <c:v>6.34957</c:v>
                </c:pt>
                <c:pt idx="280016">
                  <c:v>6.34959</c:v>
                </c:pt>
                <c:pt idx="280017">
                  <c:v>6.34962</c:v>
                </c:pt>
                <c:pt idx="280018">
                  <c:v>6.34964</c:v>
                </c:pt>
                <c:pt idx="280019">
                  <c:v>6.34966</c:v>
                </c:pt>
                <c:pt idx="280020">
                  <c:v>6.34968</c:v>
                </c:pt>
                <c:pt idx="280021">
                  <c:v>6.34971</c:v>
                </c:pt>
                <c:pt idx="280022">
                  <c:v>6.34973</c:v>
                </c:pt>
                <c:pt idx="280023">
                  <c:v>6.34975</c:v>
                </c:pt>
                <c:pt idx="280024">
                  <c:v>6.34977</c:v>
                </c:pt>
                <c:pt idx="280025">
                  <c:v>6.3498</c:v>
                </c:pt>
                <c:pt idx="280026">
                  <c:v>6.34982</c:v>
                </c:pt>
                <c:pt idx="280027">
                  <c:v>6.34984</c:v>
                </c:pt>
                <c:pt idx="280028">
                  <c:v>6.34986</c:v>
                </c:pt>
                <c:pt idx="280029">
                  <c:v>6.34989</c:v>
                </c:pt>
                <c:pt idx="280030">
                  <c:v>6.34991</c:v>
                </c:pt>
                <c:pt idx="280031">
                  <c:v>6.34993</c:v>
                </c:pt>
                <c:pt idx="280032">
                  <c:v>6.34995</c:v>
                </c:pt>
                <c:pt idx="280033">
                  <c:v>6.34998</c:v>
                </c:pt>
                <c:pt idx="280034">
                  <c:v>6.35</c:v>
                </c:pt>
                <c:pt idx="280035">
                  <c:v>6.35002</c:v>
                </c:pt>
                <c:pt idx="280036">
                  <c:v>6.35004</c:v>
                </c:pt>
                <c:pt idx="280037">
                  <c:v>6.35007</c:v>
                </c:pt>
                <c:pt idx="280038">
                  <c:v>6.35009</c:v>
                </c:pt>
                <c:pt idx="280039">
                  <c:v>6.35011</c:v>
                </c:pt>
                <c:pt idx="280040">
                  <c:v>6.35014</c:v>
                </c:pt>
                <c:pt idx="280041">
                  <c:v>6.35016</c:v>
                </c:pt>
                <c:pt idx="280042">
                  <c:v>6.35018</c:v>
                </c:pt>
                <c:pt idx="280043">
                  <c:v>6.3502</c:v>
                </c:pt>
                <c:pt idx="280044">
                  <c:v>6.35023</c:v>
                </c:pt>
                <c:pt idx="280045">
                  <c:v>6.35025</c:v>
                </c:pt>
                <c:pt idx="280046">
                  <c:v>6.35027</c:v>
                </c:pt>
                <c:pt idx="280047">
                  <c:v>6.3503</c:v>
                </c:pt>
                <c:pt idx="280048">
                  <c:v>6.35032</c:v>
                </c:pt>
                <c:pt idx="280049">
                  <c:v>6.35034</c:v>
                </c:pt>
                <c:pt idx="280050">
                  <c:v>6.35036</c:v>
                </c:pt>
                <c:pt idx="280051">
                  <c:v>6.35039</c:v>
                </c:pt>
                <c:pt idx="280052">
                  <c:v>6.35041</c:v>
                </c:pt>
                <c:pt idx="280053">
                  <c:v>6.35043</c:v>
                </c:pt>
                <c:pt idx="280054">
                  <c:v>6.35045</c:v>
                </c:pt>
                <c:pt idx="280055">
                  <c:v>6.35048</c:v>
                </c:pt>
                <c:pt idx="280056">
                  <c:v>6.3505</c:v>
                </c:pt>
                <c:pt idx="280057">
                  <c:v>6.35052</c:v>
                </c:pt>
                <c:pt idx="280058">
                  <c:v>6.35054</c:v>
                </c:pt>
                <c:pt idx="280059">
                  <c:v>6.35057</c:v>
                </c:pt>
                <c:pt idx="280060">
                  <c:v>6.35059</c:v>
                </c:pt>
                <c:pt idx="280061">
                  <c:v>6.35061</c:v>
                </c:pt>
                <c:pt idx="280062">
                  <c:v>6.35063</c:v>
                </c:pt>
                <c:pt idx="280063">
                  <c:v>6.35066</c:v>
                </c:pt>
                <c:pt idx="280064">
                  <c:v>6.35068</c:v>
                </c:pt>
                <c:pt idx="280065">
                  <c:v>6.3507</c:v>
                </c:pt>
                <c:pt idx="280066">
                  <c:v>6.35073</c:v>
                </c:pt>
                <c:pt idx="280067">
                  <c:v>6.35075</c:v>
                </c:pt>
                <c:pt idx="280068">
                  <c:v>6.35077</c:v>
                </c:pt>
                <c:pt idx="280069">
                  <c:v>6.35079</c:v>
                </c:pt>
                <c:pt idx="280070">
                  <c:v>6.35082</c:v>
                </c:pt>
                <c:pt idx="280071">
                  <c:v>6.35084</c:v>
                </c:pt>
                <c:pt idx="280072">
                  <c:v>6.35086</c:v>
                </c:pt>
                <c:pt idx="280073">
                  <c:v>6.35088</c:v>
                </c:pt>
                <c:pt idx="280074">
                  <c:v>6.35091</c:v>
                </c:pt>
                <c:pt idx="280075">
                  <c:v>6.35093</c:v>
                </c:pt>
                <c:pt idx="280076">
                  <c:v>6.35095</c:v>
                </c:pt>
                <c:pt idx="280077">
                  <c:v>6.35098</c:v>
                </c:pt>
                <c:pt idx="280078">
                  <c:v>6.351</c:v>
                </c:pt>
                <c:pt idx="280079">
                  <c:v>6.35102</c:v>
                </c:pt>
                <c:pt idx="280080">
                  <c:v>6.35104</c:v>
                </c:pt>
                <c:pt idx="280081">
                  <c:v>6.35107</c:v>
                </c:pt>
                <c:pt idx="280082">
                  <c:v>6.35109</c:v>
                </c:pt>
                <c:pt idx="280083">
                  <c:v>6.35111</c:v>
                </c:pt>
                <c:pt idx="280084">
                  <c:v>6.35113</c:v>
                </c:pt>
                <c:pt idx="280085">
                  <c:v>6.35116</c:v>
                </c:pt>
                <c:pt idx="280086">
                  <c:v>6.35118</c:v>
                </c:pt>
                <c:pt idx="280087">
                  <c:v>6.3512</c:v>
                </c:pt>
                <c:pt idx="280088">
                  <c:v>6.35122</c:v>
                </c:pt>
                <c:pt idx="280089">
                  <c:v>6.35125</c:v>
                </c:pt>
                <c:pt idx="280090">
                  <c:v>6.35127</c:v>
                </c:pt>
                <c:pt idx="280091">
                  <c:v>6.35129</c:v>
                </c:pt>
                <c:pt idx="280092">
                  <c:v>6.35131</c:v>
                </c:pt>
                <c:pt idx="280093">
                  <c:v>6.35134</c:v>
                </c:pt>
                <c:pt idx="280094">
                  <c:v>6.35136</c:v>
                </c:pt>
                <c:pt idx="280095">
                  <c:v>6.35138</c:v>
                </c:pt>
                <c:pt idx="280096">
                  <c:v>6.35141</c:v>
                </c:pt>
                <c:pt idx="280097">
                  <c:v>6.35143</c:v>
                </c:pt>
                <c:pt idx="280098">
                  <c:v>6.35145</c:v>
                </c:pt>
                <c:pt idx="280099">
                  <c:v>6.35147</c:v>
                </c:pt>
                <c:pt idx="280100">
                  <c:v>6.3515</c:v>
                </c:pt>
                <c:pt idx="280101">
                  <c:v>6.35152</c:v>
                </c:pt>
                <c:pt idx="280102">
                  <c:v>6.35154</c:v>
                </c:pt>
                <c:pt idx="280103">
                  <c:v>6.35156</c:v>
                </c:pt>
                <c:pt idx="280104">
                  <c:v>6.35159</c:v>
                </c:pt>
                <c:pt idx="280105">
                  <c:v>6.35161</c:v>
                </c:pt>
                <c:pt idx="280106">
                  <c:v>6.35163</c:v>
                </c:pt>
                <c:pt idx="280107">
                  <c:v>6.35166</c:v>
                </c:pt>
                <c:pt idx="280108">
                  <c:v>6.35168</c:v>
                </c:pt>
                <c:pt idx="280109">
                  <c:v>6.3517</c:v>
                </c:pt>
                <c:pt idx="280110">
                  <c:v>6.35172</c:v>
                </c:pt>
                <c:pt idx="280111">
                  <c:v>6.35175</c:v>
                </c:pt>
                <c:pt idx="280112">
                  <c:v>6.35177</c:v>
                </c:pt>
                <c:pt idx="280113">
                  <c:v>6.35179</c:v>
                </c:pt>
                <c:pt idx="280114">
                  <c:v>6.35181</c:v>
                </c:pt>
                <c:pt idx="280115">
                  <c:v>6.35184</c:v>
                </c:pt>
                <c:pt idx="280116">
                  <c:v>6.35186</c:v>
                </c:pt>
                <c:pt idx="280117">
                  <c:v>6.35188</c:v>
                </c:pt>
                <c:pt idx="280118">
                  <c:v>6.35191</c:v>
                </c:pt>
                <c:pt idx="280119">
                  <c:v>6.35193</c:v>
                </c:pt>
                <c:pt idx="280120">
                  <c:v>6.35195</c:v>
                </c:pt>
                <c:pt idx="280121">
                  <c:v>6.35197</c:v>
                </c:pt>
                <c:pt idx="280122">
                  <c:v>6.35199</c:v>
                </c:pt>
                <c:pt idx="280123">
                  <c:v>6.35202</c:v>
                </c:pt>
                <c:pt idx="280124">
                  <c:v>6.35204</c:v>
                </c:pt>
                <c:pt idx="280125">
                  <c:v>6.35206</c:v>
                </c:pt>
                <c:pt idx="280126">
                  <c:v>6.35209</c:v>
                </c:pt>
                <c:pt idx="280127">
                  <c:v>6.35211</c:v>
                </c:pt>
                <c:pt idx="280128">
                  <c:v>6.35213</c:v>
                </c:pt>
                <c:pt idx="280129">
                  <c:v>6.35215</c:v>
                </c:pt>
                <c:pt idx="280130">
                  <c:v>6.35218</c:v>
                </c:pt>
                <c:pt idx="280131">
                  <c:v>6.3522</c:v>
                </c:pt>
                <c:pt idx="280132">
                  <c:v>6.35222</c:v>
                </c:pt>
                <c:pt idx="280133">
                  <c:v>6.35224</c:v>
                </c:pt>
                <c:pt idx="280134">
                  <c:v>6.35227</c:v>
                </c:pt>
                <c:pt idx="280135">
                  <c:v>6.35229</c:v>
                </c:pt>
                <c:pt idx="280136">
                  <c:v>6.35231</c:v>
                </c:pt>
                <c:pt idx="280137">
                  <c:v>6.35234</c:v>
                </c:pt>
                <c:pt idx="280138">
                  <c:v>6.35236</c:v>
                </c:pt>
                <c:pt idx="280139">
                  <c:v>6.35238</c:v>
                </c:pt>
                <c:pt idx="280140">
                  <c:v>6.3524</c:v>
                </c:pt>
                <c:pt idx="280141">
                  <c:v>6.35243</c:v>
                </c:pt>
                <c:pt idx="280142">
                  <c:v>6.35245</c:v>
                </c:pt>
                <c:pt idx="280143">
                  <c:v>6.35247</c:v>
                </c:pt>
                <c:pt idx="280144">
                  <c:v>6.35249</c:v>
                </c:pt>
                <c:pt idx="280145">
                  <c:v>6.35252</c:v>
                </c:pt>
                <c:pt idx="280146">
                  <c:v>6.35254</c:v>
                </c:pt>
                <c:pt idx="280147">
                  <c:v>6.35256</c:v>
                </c:pt>
                <c:pt idx="280148">
                  <c:v>6.35259</c:v>
                </c:pt>
                <c:pt idx="280149">
                  <c:v>6.35261</c:v>
                </c:pt>
                <c:pt idx="280150">
                  <c:v>6.35263</c:v>
                </c:pt>
                <c:pt idx="280151">
                  <c:v>6.35265</c:v>
                </c:pt>
                <c:pt idx="280152">
                  <c:v>6.35268</c:v>
                </c:pt>
                <c:pt idx="280153">
                  <c:v>6.3527</c:v>
                </c:pt>
                <c:pt idx="280154">
                  <c:v>6.35272</c:v>
                </c:pt>
                <c:pt idx="280155">
                  <c:v>6.35274</c:v>
                </c:pt>
                <c:pt idx="280156">
                  <c:v>6.35277</c:v>
                </c:pt>
                <c:pt idx="280157">
                  <c:v>6.35279</c:v>
                </c:pt>
                <c:pt idx="280158">
                  <c:v>6.35281</c:v>
                </c:pt>
                <c:pt idx="280159">
                  <c:v>6.35283</c:v>
                </c:pt>
                <c:pt idx="280160">
                  <c:v>6.35286</c:v>
                </c:pt>
                <c:pt idx="280161">
                  <c:v>6.35288</c:v>
                </c:pt>
                <c:pt idx="280162">
                  <c:v>6.3529</c:v>
                </c:pt>
                <c:pt idx="280163">
                  <c:v>6.35292</c:v>
                </c:pt>
                <c:pt idx="280164">
                  <c:v>6.35295</c:v>
                </c:pt>
                <c:pt idx="280165">
                  <c:v>6.35297</c:v>
                </c:pt>
                <c:pt idx="280166">
                  <c:v>6.35299</c:v>
                </c:pt>
                <c:pt idx="280167">
                  <c:v>6.35302</c:v>
                </c:pt>
                <c:pt idx="280168">
                  <c:v>6.35304</c:v>
                </c:pt>
                <c:pt idx="280169">
                  <c:v>6.35306</c:v>
                </c:pt>
                <c:pt idx="280170">
                  <c:v>6.35308</c:v>
                </c:pt>
                <c:pt idx="280171">
                  <c:v>6.35311</c:v>
                </c:pt>
                <c:pt idx="280172">
                  <c:v>6.35313</c:v>
                </c:pt>
                <c:pt idx="280173">
                  <c:v>6.35315</c:v>
                </c:pt>
                <c:pt idx="280174">
                  <c:v>6.35318</c:v>
                </c:pt>
                <c:pt idx="280175">
                  <c:v>6.3532</c:v>
                </c:pt>
                <c:pt idx="280176">
                  <c:v>6.35322</c:v>
                </c:pt>
                <c:pt idx="280177">
                  <c:v>6.35324</c:v>
                </c:pt>
                <c:pt idx="280178">
                  <c:v>6.35327</c:v>
                </c:pt>
                <c:pt idx="280179">
                  <c:v>6.35329</c:v>
                </c:pt>
                <c:pt idx="280180">
                  <c:v>6.35331</c:v>
                </c:pt>
                <c:pt idx="280181">
                  <c:v>6.35333</c:v>
                </c:pt>
                <c:pt idx="280182">
                  <c:v>6.35336</c:v>
                </c:pt>
                <c:pt idx="280183">
                  <c:v>6.35338</c:v>
                </c:pt>
                <c:pt idx="280184">
                  <c:v>6.3534</c:v>
                </c:pt>
                <c:pt idx="280185">
                  <c:v>6.35342</c:v>
                </c:pt>
                <c:pt idx="280186">
                  <c:v>6.35345</c:v>
                </c:pt>
                <c:pt idx="280187">
                  <c:v>6.35347</c:v>
                </c:pt>
                <c:pt idx="280188">
                  <c:v>6.35349</c:v>
                </c:pt>
                <c:pt idx="280189">
                  <c:v>6.35351</c:v>
                </c:pt>
                <c:pt idx="280190">
                  <c:v>6.35354</c:v>
                </c:pt>
                <c:pt idx="280191">
                  <c:v>6.35356</c:v>
                </c:pt>
                <c:pt idx="280192">
                  <c:v>6.35358</c:v>
                </c:pt>
                <c:pt idx="280193">
                  <c:v>6.3536</c:v>
                </c:pt>
                <c:pt idx="280194">
                  <c:v>6.35363</c:v>
                </c:pt>
                <c:pt idx="280195">
                  <c:v>6.35365</c:v>
                </c:pt>
                <c:pt idx="280196">
                  <c:v>6.35367</c:v>
                </c:pt>
                <c:pt idx="280197">
                  <c:v>6.3537</c:v>
                </c:pt>
                <c:pt idx="280198">
                  <c:v>6.35372</c:v>
                </c:pt>
                <c:pt idx="280199">
                  <c:v>6.35374</c:v>
                </c:pt>
                <c:pt idx="280200">
                  <c:v>6.35376</c:v>
                </c:pt>
                <c:pt idx="280201">
                  <c:v>6.35379</c:v>
                </c:pt>
                <c:pt idx="280202">
                  <c:v>6.35381</c:v>
                </c:pt>
                <c:pt idx="280203">
                  <c:v>6.35383</c:v>
                </c:pt>
                <c:pt idx="280204">
                  <c:v>6.35386</c:v>
                </c:pt>
                <c:pt idx="280205">
                  <c:v>6.35388</c:v>
                </c:pt>
                <c:pt idx="280206">
                  <c:v>6.3539</c:v>
                </c:pt>
                <c:pt idx="280207">
                  <c:v>6.35392</c:v>
                </c:pt>
                <c:pt idx="280208">
                  <c:v>6.35395</c:v>
                </c:pt>
                <c:pt idx="280209">
                  <c:v>6.35397</c:v>
                </c:pt>
                <c:pt idx="280210">
                  <c:v>6.35399</c:v>
                </c:pt>
                <c:pt idx="280211">
                  <c:v>6.35401</c:v>
                </c:pt>
                <c:pt idx="280212">
                  <c:v>6.35404</c:v>
                </c:pt>
                <c:pt idx="280213">
                  <c:v>6.35406</c:v>
                </c:pt>
                <c:pt idx="280214">
                  <c:v>6.35408</c:v>
                </c:pt>
                <c:pt idx="280215">
                  <c:v>6.3541</c:v>
                </c:pt>
                <c:pt idx="280216">
                  <c:v>6.35413</c:v>
                </c:pt>
                <c:pt idx="280217">
                  <c:v>6.35415</c:v>
                </c:pt>
                <c:pt idx="280218">
                  <c:v>6.35417</c:v>
                </c:pt>
                <c:pt idx="280219">
                  <c:v>6.35419</c:v>
                </c:pt>
                <c:pt idx="280220">
                  <c:v>6.35422</c:v>
                </c:pt>
                <c:pt idx="280221">
                  <c:v>6.35424</c:v>
                </c:pt>
                <c:pt idx="280222">
                  <c:v>6.35426</c:v>
                </c:pt>
                <c:pt idx="280223">
                  <c:v>6.35429</c:v>
                </c:pt>
                <c:pt idx="280224">
                  <c:v>6.35431</c:v>
                </c:pt>
                <c:pt idx="280225">
                  <c:v>6.35433</c:v>
                </c:pt>
                <c:pt idx="280226">
                  <c:v>6.35435</c:v>
                </c:pt>
                <c:pt idx="280227">
                  <c:v>6.35438</c:v>
                </c:pt>
                <c:pt idx="280228">
                  <c:v>6.3544</c:v>
                </c:pt>
                <c:pt idx="280229">
                  <c:v>6.35442</c:v>
                </c:pt>
                <c:pt idx="280230">
                  <c:v>6.35444</c:v>
                </c:pt>
                <c:pt idx="280231">
                  <c:v>6.35447</c:v>
                </c:pt>
                <c:pt idx="280232">
                  <c:v>6.35449</c:v>
                </c:pt>
                <c:pt idx="280233">
                  <c:v>6.35451</c:v>
                </c:pt>
                <c:pt idx="280234">
                  <c:v>6.35454</c:v>
                </c:pt>
                <c:pt idx="280235">
                  <c:v>6.35456</c:v>
                </c:pt>
                <c:pt idx="280236">
                  <c:v>6.35458</c:v>
                </c:pt>
                <c:pt idx="280237">
                  <c:v>6.3546</c:v>
                </c:pt>
                <c:pt idx="280238">
                  <c:v>6.35463</c:v>
                </c:pt>
                <c:pt idx="280239">
                  <c:v>6.35465</c:v>
                </c:pt>
                <c:pt idx="280240">
                  <c:v>6.35467</c:v>
                </c:pt>
                <c:pt idx="280241">
                  <c:v>6.35469</c:v>
                </c:pt>
                <c:pt idx="280242">
                  <c:v>6.35472</c:v>
                </c:pt>
                <c:pt idx="280243">
                  <c:v>6.35474</c:v>
                </c:pt>
                <c:pt idx="280244">
                  <c:v>6.35476</c:v>
                </c:pt>
                <c:pt idx="280245">
                  <c:v>6.35478</c:v>
                </c:pt>
                <c:pt idx="280246">
                  <c:v>6.35481</c:v>
                </c:pt>
                <c:pt idx="280247">
                  <c:v>6.35483</c:v>
                </c:pt>
                <c:pt idx="280248">
                  <c:v>6.35485</c:v>
                </c:pt>
                <c:pt idx="280249">
                  <c:v>6.35487</c:v>
                </c:pt>
                <c:pt idx="280250">
                  <c:v>6.3549</c:v>
                </c:pt>
                <c:pt idx="280251">
                  <c:v>6.35492</c:v>
                </c:pt>
                <c:pt idx="280252">
                  <c:v>6.35494</c:v>
                </c:pt>
                <c:pt idx="280253">
                  <c:v>6.35497</c:v>
                </c:pt>
                <c:pt idx="280254">
                  <c:v>6.35499</c:v>
                </c:pt>
                <c:pt idx="280255">
                  <c:v>6.35501</c:v>
                </c:pt>
                <c:pt idx="280256">
                  <c:v>6.35503</c:v>
                </c:pt>
                <c:pt idx="280257">
                  <c:v>6.35506</c:v>
                </c:pt>
                <c:pt idx="280258">
                  <c:v>6.35508</c:v>
                </c:pt>
                <c:pt idx="280259">
                  <c:v>6.3551</c:v>
                </c:pt>
                <c:pt idx="280260">
                  <c:v>6.35513</c:v>
                </c:pt>
                <c:pt idx="280261">
                  <c:v>6.35515</c:v>
                </c:pt>
                <c:pt idx="280262">
                  <c:v>6.35517</c:v>
                </c:pt>
                <c:pt idx="280263">
                  <c:v>6.35519</c:v>
                </c:pt>
                <c:pt idx="280264">
                  <c:v>6.35522</c:v>
                </c:pt>
                <c:pt idx="280265">
                  <c:v>6.35524</c:v>
                </c:pt>
                <c:pt idx="280266">
                  <c:v>6.35526</c:v>
                </c:pt>
                <c:pt idx="280267">
                  <c:v>6.35528</c:v>
                </c:pt>
                <c:pt idx="280268">
                  <c:v>6.35531</c:v>
                </c:pt>
                <c:pt idx="280269">
                  <c:v>6.35533</c:v>
                </c:pt>
                <c:pt idx="280270">
                  <c:v>6.35535</c:v>
                </c:pt>
                <c:pt idx="280271">
                  <c:v>6.35537</c:v>
                </c:pt>
                <c:pt idx="280272">
                  <c:v>6.3554</c:v>
                </c:pt>
                <c:pt idx="280273">
                  <c:v>6.35542</c:v>
                </c:pt>
                <c:pt idx="280274">
                  <c:v>6.35544</c:v>
                </c:pt>
                <c:pt idx="280275">
                  <c:v>6.35546</c:v>
                </c:pt>
                <c:pt idx="280276">
                  <c:v>6.35549</c:v>
                </c:pt>
                <c:pt idx="280277">
                  <c:v>6.35551</c:v>
                </c:pt>
                <c:pt idx="280278">
                  <c:v>6.35553</c:v>
                </c:pt>
                <c:pt idx="280279">
                  <c:v>6.35556</c:v>
                </c:pt>
                <c:pt idx="280280">
                  <c:v>6.35558</c:v>
                </c:pt>
                <c:pt idx="280281">
                  <c:v>6.3556</c:v>
                </c:pt>
                <c:pt idx="280282">
                  <c:v>6.35562</c:v>
                </c:pt>
                <c:pt idx="280283">
                  <c:v>6.35565</c:v>
                </c:pt>
                <c:pt idx="280284">
                  <c:v>6.35567</c:v>
                </c:pt>
                <c:pt idx="280285">
                  <c:v>6.35569</c:v>
                </c:pt>
                <c:pt idx="280286">
                  <c:v>6.35571</c:v>
                </c:pt>
                <c:pt idx="280287">
                  <c:v>6.35574</c:v>
                </c:pt>
                <c:pt idx="280288">
                  <c:v>6.35576</c:v>
                </c:pt>
                <c:pt idx="280289">
                  <c:v>6.35578</c:v>
                </c:pt>
                <c:pt idx="280290">
                  <c:v>6.35581</c:v>
                </c:pt>
                <c:pt idx="280291">
                  <c:v>6.35583</c:v>
                </c:pt>
                <c:pt idx="280292">
                  <c:v>6.35585</c:v>
                </c:pt>
                <c:pt idx="280293">
                  <c:v>6.35587</c:v>
                </c:pt>
                <c:pt idx="280294">
                  <c:v>6.3559</c:v>
                </c:pt>
                <c:pt idx="280295">
                  <c:v>6.35592</c:v>
                </c:pt>
                <c:pt idx="280296">
                  <c:v>6.35594</c:v>
                </c:pt>
                <c:pt idx="280297">
                  <c:v>6.35596</c:v>
                </c:pt>
                <c:pt idx="280298">
                  <c:v>6.35599</c:v>
                </c:pt>
                <c:pt idx="280299">
                  <c:v>6.35601</c:v>
                </c:pt>
                <c:pt idx="280300">
                  <c:v>6.35603</c:v>
                </c:pt>
                <c:pt idx="280301">
                  <c:v>6.35605</c:v>
                </c:pt>
                <c:pt idx="280302">
                  <c:v>6.35608</c:v>
                </c:pt>
                <c:pt idx="280303">
                  <c:v>6.3561</c:v>
                </c:pt>
                <c:pt idx="280304">
                  <c:v>6.35612</c:v>
                </c:pt>
                <c:pt idx="280305">
                  <c:v>6.35614</c:v>
                </c:pt>
                <c:pt idx="280306">
                  <c:v>6.35617</c:v>
                </c:pt>
                <c:pt idx="280307">
                  <c:v>6.35619</c:v>
                </c:pt>
                <c:pt idx="280308">
                  <c:v>6.35621</c:v>
                </c:pt>
                <c:pt idx="280309">
                  <c:v>6.35624</c:v>
                </c:pt>
                <c:pt idx="280310">
                  <c:v>6.35626</c:v>
                </c:pt>
                <c:pt idx="280311">
                  <c:v>6.35628</c:v>
                </c:pt>
                <c:pt idx="280312">
                  <c:v>6.3563</c:v>
                </c:pt>
                <c:pt idx="280313">
                  <c:v>6.35633</c:v>
                </c:pt>
                <c:pt idx="280314">
                  <c:v>6.35635</c:v>
                </c:pt>
                <c:pt idx="280315">
                  <c:v>6.35637</c:v>
                </c:pt>
                <c:pt idx="280316">
                  <c:v>6.3564</c:v>
                </c:pt>
                <c:pt idx="280317">
                  <c:v>6.35642</c:v>
                </c:pt>
                <c:pt idx="280318">
                  <c:v>6.35644</c:v>
                </c:pt>
                <c:pt idx="280319">
                  <c:v>6.35646</c:v>
                </c:pt>
                <c:pt idx="280320">
                  <c:v>6.35649</c:v>
                </c:pt>
                <c:pt idx="280321">
                  <c:v>6.35651</c:v>
                </c:pt>
                <c:pt idx="280322">
                  <c:v>6.35653</c:v>
                </c:pt>
                <c:pt idx="280323">
                  <c:v>6.35655</c:v>
                </c:pt>
                <c:pt idx="280324">
                  <c:v>6.35658</c:v>
                </c:pt>
                <c:pt idx="280325">
                  <c:v>6.3566</c:v>
                </c:pt>
                <c:pt idx="280326">
                  <c:v>6.35662</c:v>
                </c:pt>
                <c:pt idx="280327">
                  <c:v>6.35664</c:v>
                </c:pt>
                <c:pt idx="280328">
                  <c:v>6.35667</c:v>
                </c:pt>
                <c:pt idx="280329">
                  <c:v>6.35669</c:v>
                </c:pt>
                <c:pt idx="280330">
                  <c:v>6.35671</c:v>
                </c:pt>
                <c:pt idx="280331">
                  <c:v>6.35673</c:v>
                </c:pt>
                <c:pt idx="280332">
                  <c:v>6.35676</c:v>
                </c:pt>
                <c:pt idx="280333">
                  <c:v>6.35678</c:v>
                </c:pt>
                <c:pt idx="280334">
                  <c:v>6.3568</c:v>
                </c:pt>
                <c:pt idx="280335">
                  <c:v>6.35682</c:v>
                </c:pt>
                <c:pt idx="280336">
                  <c:v>6.35685</c:v>
                </c:pt>
                <c:pt idx="280337">
                  <c:v>6.35687</c:v>
                </c:pt>
                <c:pt idx="280338">
                  <c:v>6.35689</c:v>
                </c:pt>
                <c:pt idx="280339">
                  <c:v>6.35692</c:v>
                </c:pt>
                <c:pt idx="280340">
                  <c:v>6.35694</c:v>
                </c:pt>
                <c:pt idx="280341">
                  <c:v>6.35696</c:v>
                </c:pt>
                <c:pt idx="280342">
                  <c:v>6.35698</c:v>
                </c:pt>
                <c:pt idx="280343">
                  <c:v>6.35701</c:v>
                </c:pt>
                <c:pt idx="280344">
                  <c:v>6.35703</c:v>
                </c:pt>
                <c:pt idx="280345">
                  <c:v>6.35705</c:v>
                </c:pt>
                <c:pt idx="280346">
                  <c:v>6.35708</c:v>
                </c:pt>
                <c:pt idx="280347">
                  <c:v>6.3571</c:v>
                </c:pt>
                <c:pt idx="280348">
                  <c:v>6.35712</c:v>
                </c:pt>
                <c:pt idx="280349">
                  <c:v>6.35714</c:v>
                </c:pt>
                <c:pt idx="280350">
                  <c:v>6.35717</c:v>
                </c:pt>
                <c:pt idx="280351">
                  <c:v>6.35719</c:v>
                </c:pt>
                <c:pt idx="280352">
                  <c:v>6.35721</c:v>
                </c:pt>
                <c:pt idx="280353">
                  <c:v>6.35723</c:v>
                </c:pt>
                <c:pt idx="280354">
                  <c:v>6.35726</c:v>
                </c:pt>
                <c:pt idx="280355">
                  <c:v>6.35728</c:v>
                </c:pt>
                <c:pt idx="280356">
                  <c:v>6.3573</c:v>
                </c:pt>
                <c:pt idx="280357">
                  <c:v>6.35732</c:v>
                </c:pt>
                <c:pt idx="280358">
                  <c:v>6.35735</c:v>
                </c:pt>
                <c:pt idx="280359">
                  <c:v>6.35737</c:v>
                </c:pt>
                <c:pt idx="280360">
                  <c:v>6.35739</c:v>
                </c:pt>
                <c:pt idx="280361">
                  <c:v>6.35741</c:v>
                </c:pt>
                <c:pt idx="280362">
                  <c:v>6.35744</c:v>
                </c:pt>
                <c:pt idx="280363">
                  <c:v>6.35746</c:v>
                </c:pt>
                <c:pt idx="280364">
                  <c:v>6.35748</c:v>
                </c:pt>
                <c:pt idx="280365">
                  <c:v>6.35751</c:v>
                </c:pt>
                <c:pt idx="280366">
                  <c:v>6.35753</c:v>
                </c:pt>
                <c:pt idx="280367">
                  <c:v>6.35755</c:v>
                </c:pt>
                <c:pt idx="280368">
                  <c:v>6.35757</c:v>
                </c:pt>
                <c:pt idx="280369">
                  <c:v>6.3576</c:v>
                </c:pt>
                <c:pt idx="280370">
                  <c:v>6.35762</c:v>
                </c:pt>
                <c:pt idx="280371">
                  <c:v>6.35764</c:v>
                </c:pt>
                <c:pt idx="280372">
                  <c:v>6.35766</c:v>
                </c:pt>
                <c:pt idx="280373">
                  <c:v>6.35769</c:v>
                </c:pt>
                <c:pt idx="280374">
                  <c:v>6.35771</c:v>
                </c:pt>
                <c:pt idx="280375">
                  <c:v>6.35773</c:v>
                </c:pt>
                <c:pt idx="280376">
                  <c:v>6.35776</c:v>
                </c:pt>
                <c:pt idx="280377">
                  <c:v>6.35778</c:v>
                </c:pt>
                <c:pt idx="280378">
                  <c:v>6.3578</c:v>
                </c:pt>
                <c:pt idx="280379">
                  <c:v>6.35782</c:v>
                </c:pt>
                <c:pt idx="280380">
                  <c:v>6.35785</c:v>
                </c:pt>
                <c:pt idx="280381">
                  <c:v>6.35787</c:v>
                </c:pt>
                <c:pt idx="280382">
                  <c:v>6.35789</c:v>
                </c:pt>
                <c:pt idx="280383">
                  <c:v>6.35791</c:v>
                </c:pt>
                <c:pt idx="280384">
                  <c:v>6.35794</c:v>
                </c:pt>
                <c:pt idx="280385">
                  <c:v>6.35796</c:v>
                </c:pt>
                <c:pt idx="280386">
                  <c:v>6.35798</c:v>
                </c:pt>
                <c:pt idx="280387">
                  <c:v>6.35801</c:v>
                </c:pt>
                <c:pt idx="280388">
                  <c:v>6.35803</c:v>
                </c:pt>
                <c:pt idx="280389">
                  <c:v>6.35805</c:v>
                </c:pt>
                <c:pt idx="280390">
                  <c:v>6.35807</c:v>
                </c:pt>
                <c:pt idx="280391">
                  <c:v>6.35809</c:v>
                </c:pt>
                <c:pt idx="280392">
                  <c:v>6.35812</c:v>
                </c:pt>
                <c:pt idx="280393">
                  <c:v>6.35814</c:v>
                </c:pt>
                <c:pt idx="280394">
                  <c:v>6.35816</c:v>
                </c:pt>
                <c:pt idx="280395">
                  <c:v>6.35819</c:v>
                </c:pt>
                <c:pt idx="280396">
                  <c:v>6.35821</c:v>
                </c:pt>
                <c:pt idx="280397">
                  <c:v>6.35823</c:v>
                </c:pt>
                <c:pt idx="280398">
                  <c:v>6.35825</c:v>
                </c:pt>
                <c:pt idx="280399">
                  <c:v>6.35828</c:v>
                </c:pt>
                <c:pt idx="280400">
                  <c:v>6.3583</c:v>
                </c:pt>
                <c:pt idx="280401">
                  <c:v>6.35832</c:v>
                </c:pt>
                <c:pt idx="280402">
                  <c:v>6.35834</c:v>
                </c:pt>
                <c:pt idx="280403">
                  <c:v>6.35837</c:v>
                </c:pt>
                <c:pt idx="280404">
                  <c:v>6.35839</c:v>
                </c:pt>
                <c:pt idx="280405">
                  <c:v>6.35841</c:v>
                </c:pt>
                <c:pt idx="280406">
                  <c:v>6.35844</c:v>
                </c:pt>
                <c:pt idx="280407">
                  <c:v>6.35846</c:v>
                </c:pt>
                <c:pt idx="280408">
                  <c:v>6.35848</c:v>
                </c:pt>
                <c:pt idx="280409">
                  <c:v>6.3585</c:v>
                </c:pt>
                <c:pt idx="280410">
                  <c:v>6.35853</c:v>
                </c:pt>
                <c:pt idx="280411">
                  <c:v>6.35855</c:v>
                </c:pt>
                <c:pt idx="280412">
                  <c:v>6.35857</c:v>
                </c:pt>
                <c:pt idx="280413">
                  <c:v>6.35859</c:v>
                </c:pt>
                <c:pt idx="280414">
                  <c:v>6.35862</c:v>
                </c:pt>
                <c:pt idx="280415">
                  <c:v>6.35864</c:v>
                </c:pt>
                <c:pt idx="280416">
                  <c:v>6.35866</c:v>
                </c:pt>
                <c:pt idx="280417">
                  <c:v>6.35869</c:v>
                </c:pt>
                <c:pt idx="280418">
                  <c:v>6.35871</c:v>
                </c:pt>
                <c:pt idx="280419">
                  <c:v>6.35873</c:v>
                </c:pt>
                <c:pt idx="280420">
                  <c:v>6.35875</c:v>
                </c:pt>
                <c:pt idx="280421">
                  <c:v>6.35878</c:v>
                </c:pt>
                <c:pt idx="280422">
                  <c:v>6.3588</c:v>
                </c:pt>
                <c:pt idx="280423">
                  <c:v>6.35882</c:v>
                </c:pt>
                <c:pt idx="280424">
                  <c:v>6.35884</c:v>
                </c:pt>
                <c:pt idx="280425">
                  <c:v>6.35887</c:v>
                </c:pt>
                <c:pt idx="280426">
                  <c:v>6.35889</c:v>
                </c:pt>
                <c:pt idx="280427">
                  <c:v>6.35891</c:v>
                </c:pt>
                <c:pt idx="280428">
                  <c:v>6.35893</c:v>
                </c:pt>
                <c:pt idx="280429">
                  <c:v>6.35896</c:v>
                </c:pt>
                <c:pt idx="280430">
                  <c:v>6.35898</c:v>
                </c:pt>
                <c:pt idx="280431">
                  <c:v>6.359</c:v>
                </c:pt>
                <c:pt idx="280432">
                  <c:v>6.35902</c:v>
                </c:pt>
                <c:pt idx="280433">
                  <c:v>6.35905</c:v>
                </c:pt>
                <c:pt idx="280434">
                  <c:v>6.35907</c:v>
                </c:pt>
                <c:pt idx="280435">
                  <c:v>6.35909</c:v>
                </c:pt>
                <c:pt idx="280436">
                  <c:v>6.35912</c:v>
                </c:pt>
                <c:pt idx="280437">
                  <c:v>6.35914</c:v>
                </c:pt>
                <c:pt idx="280438">
                  <c:v>6.35916</c:v>
                </c:pt>
                <c:pt idx="280439">
                  <c:v>6.35918</c:v>
                </c:pt>
                <c:pt idx="280440">
                  <c:v>6.35921</c:v>
                </c:pt>
                <c:pt idx="280441">
                  <c:v>6.35923</c:v>
                </c:pt>
                <c:pt idx="280442">
                  <c:v>6.35925</c:v>
                </c:pt>
                <c:pt idx="280443">
                  <c:v>6.35927</c:v>
                </c:pt>
                <c:pt idx="280444">
                  <c:v>6.3593</c:v>
                </c:pt>
                <c:pt idx="280445">
                  <c:v>6.35932</c:v>
                </c:pt>
                <c:pt idx="280446">
                  <c:v>6.35934</c:v>
                </c:pt>
                <c:pt idx="280447">
                  <c:v>6.35937</c:v>
                </c:pt>
                <c:pt idx="280448">
                  <c:v>6.35939</c:v>
                </c:pt>
                <c:pt idx="280449">
                  <c:v>6.35941</c:v>
                </c:pt>
                <c:pt idx="280450">
                  <c:v>6.35943</c:v>
                </c:pt>
                <c:pt idx="280451">
                  <c:v>6.35946</c:v>
                </c:pt>
                <c:pt idx="280452">
                  <c:v>6.35948</c:v>
                </c:pt>
                <c:pt idx="280453">
                  <c:v>6.3595</c:v>
                </c:pt>
                <c:pt idx="280454">
                  <c:v>6.35952</c:v>
                </c:pt>
                <c:pt idx="280455">
                  <c:v>6.35955</c:v>
                </c:pt>
                <c:pt idx="280456">
                  <c:v>6.35957</c:v>
                </c:pt>
                <c:pt idx="280457">
                  <c:v>6.35959</c:v>
                </c:pt>
                <c:pt idx="280458">
                  <c:v>6.35961</c:v>
                </c:pt>
                <c:pt idx="280459">
                  <c:v>6.35964</c:v>
                </c:pt>
                <c:pt idx="280460">
                  <c:v>6.35966</c:v>
                </c:pt>
                <c:pt idx="280461">
                  <c:v>6.35968</c:v>
                </c:pt>
                <c:pt idx="280462">
                  <c:v>6.3597</c:v>
                </c:pt>
                <c:pt idx="280463">
                  <c:v>6.35973</c:v>
                </c:pt>
                <c:pt idx="280464">
                  <c:v>6.35975</c:v>
                </c:pt>
                <c:pt idx="280465">
                  <c:v>6.35977</c:v>
                </c:pt>
                <c:pt idx="280466">
                  <c:v>6.3598</c:v>
                </c:pt>
                <c:pt idx="280467">
                  <c:v>6.35982</c:v>
                </c:pt>
                <c:pt idx="280468">
                  <c:v>6.35984</c:v>
                </c:pt>
                <c:pt idx="280469">
                  <c:v>6.35986</c:v>
                </c:pt>
                <c:pt idx="280470">
                  <c:v>6.35989</c:v>
                </c:pt>
                <c:pt idx="280471">
                  <c:v>6.35991</c:v>
                </c:pt>
                <c:pt idx="280472">
                  <c:v>6.35993</c:v>
                </c:pt>
                <c:pt idx="280473">
                  <c:v>6.35996</c:v>
                </c:pt>
                <c:pt idx="280474">
                  <c:v>6.35998</c:v>
                </c:pt>
                <c:pt idx="280475">
                  <c:v>6.36</c:v>
                </c:pt>
                <c:pt idx="280476">
                  <c:v>6.36002</c:v>
                </c:pt>
                <c:pt idx="280477">
                  <c:v>6.36005</c:v>
                </c:pt>
                <c:pt idx="280478">
                  <c:v>6.36007</c:v>
                </c:pt>
                <c:pt idx="280479">
                  <c:v>6.36009</c:v>
                </c:pt>
                <c:pt idx="280480">
                  <c:v>6.36011</c:v>
                </c:pt>
                <c:pt idx="280481">
                  <c:v>6.36014</c:v>
                </c:pt>
                <c:pt idx="280482">
                  <c:v>6.36016</c:v>
                </c:pt>
                <c:pt idx="280483">
                  <c:v>6.36018</c:v>
                </c:pt>
                <c:pt idx="280484">
                  <c:v>6.3602</c:v>
                </c:pt>
                <c:pt idx="280485">
                  <c:v>6.36023</c:v>
                </c:pt>
                <c:pt idx="280486">
                  <c:v>6.36025</c:v>
                </c:pt>
                <c:pt idx="280487">
                  <c:v>6.36027</c:v>
                </c:pt>
                <c:pt idx="280488">
                  <c:v>6.36029</c:v>
                </c:pt>
                <c:pt idx="280489">
                  <c:v>6.36032</c:v>
                </c:pt>
                <c:pt idx="280490">
                  <c:v>6.36034</c:v>
                </c:pt>
                <c:pt idx="280491">
                  <c:v>6.36036</c:v>
                </c:pt>
                <c:pt idx="280492">
                  <c:v>6.36038</c:v>
                </c:pt>
                <c:pt idx="280493">
                  <c:v>6.36041</c:v>
                </c:pt>
                <c:pt idx="280494">
                  <c:v>6.36043</c:v>
                </c:pt>
                <c:pt idx="280495">
                  <c:v>6.36045</c:v>
                </c:pt>
                <c:pt idx="280496">
                  <c:v>6.36048</c:v>
                </c:pt>
                <c:pt idx="280497">
                  <c:v>6.3605</c:v>
                </c:pt>
                <c:pt idx="280498">
                  <c:v>6.36052</c:v>
                </c:pt>
                <c:pt idx="280499">
                  <c:v>6.36054</c:v>
                </c:pt>
                <c:pt idx="280500">
                  <c:v>6.36057</c:v>
                </c:pt>
                <c:pt idx="280501">
                  <c:v>6.36059</c:v>
                </c:pt>
                <c:pt idx="280502">
                  <c:v>6.36061</c:v>
                </c:pt>
                <c:pt idx="280503">
                  <c:v>6.36064</c:v>
                </c:pt>
                <c:pt idx="280504">
                  <c:v>6.36066</c:v>
                </c:pt>
                <c:pt idx="280505">
                  <c:v>6.36068</c:v>
                </c:pt>
                <c:pt idx="280506">
                  <c:v>6.3607</c:v>
                </c:pt>
                <c:pt idx="280507">
                  <c:v>6.36073</c:v>
                </c:pt>
                <c:pt idx="280508">
                  <c:v>6.36075</c:v>
                </c:pt>
                <c:pt idx="280509">
                  <c:v>6.36077</c:v>
                </c:pt>
                <c:pt idx="280510">
                  <c:v>6.36079</c:v>
                </c:pt>
                <c:pt idx="280511">
                  <c:v>6.36082</c:v>
                </c:pt>
                <c:pt idx="280512">
                  <c:v>6.36084</c:v>
                </c:pt>
                <c:pt idx="280513">
                  <c:v>6.36086</c:v>
                </c:pt>
                <c:pt idx="280514">
                  <c:v>6.36088</c:v>
                </c:pt>
                <c:pt idx="280515">
                  <c:v>6.36091</c:v>
                </c:pt>
                <c:pt idx="280516">
                  <c:v>6.36093</c:v>
                </c:pt>
                <c:pt idx="280517">
                  <c:v>6.36095</c:v>
                </c:pt>
                <c:pt idx="280518">
                  <c:v>6.36097</c:v>
                </c:pt>
                <c:pt idx="280519">
                  <c:v>6.361</c:v>
                </c:pt>
                <c:pt idx="280520">
                  <c:v>6.36102</c:v>
                </c:pt>
                <c:pt idx="280521">
                  <c:v>6.36104</c:v>
                </c:pt>
                <c:pt idx="280522">
                  <c:v>6.36107</c:v>
                </c:pt>
                <c:pt idx="280523">
                  <c:v>6.36109</c:v>
                </c:pt>
                <c:pt idx="280524">
                  <c:v>6.36111</c:v>
                </c:pt>
                <c:pt idx="280525">
                  <c:v>6.36113</c:v>
                </c:pt>
                <c:pt idx="280526">
                  <c:v>6.36116</c:v>
                </c:pt>
                <c:pt idx="280527">
                  <c:v>6.36118</c:v>
                </c:pt>
                <c:pt idx="280528">
                  <c:v>6.3612</c:v>
                </c:pt>
                <c:pt idx="280529">
                  <c:v>6.36122</c:v>
                </c:pt>
                <c:pt idx="280530">
                  <c:v>6.36125</c:v>
                </c:pt>
                <c:pt idx="280531">
                  <c:v>6.36127</c:v>
                </c:pt>
                <c:pt idx="280532">
                  <c:v>6.36129</c:v>
                </c:pt>
                <c:pt idx="280533">
                  <c:v>6.36132</c:v>
                </c:pt>
                <c:pt idx="280534">
                  <c:v>6.36134</c:v>
                </c:pt>
                <c:pt idx="280535">
                  <c:v>6.36136</c:v>
                </c:pt>
                <c:pt idx="280536">
                  <c:v>6.36138</c:v>
                </c:pt>
                <c:pt idx="280537">
                  <c:v>6.36141</c:v>
                </c:pt>
                <c:pt idx="280538">
                  <c:v>6.36143</c:v>
                </c:pt>
                <c:pt idx="280539">
                  <c:v>6.36145</c:v>
                </c:pt>
                <c:pt idx="280540">
                  <c:v>6.36147</c:v>
                </c:pt>
                <c:pt idx="280541">
                  <c:v>6.3615</c:v>
                </c:pt>
                <c:pt idx="280542">
                  <c:v>6.36152</c:v>
                </c:pt>
                <c:pt idx="280543">
                  <c:v>6.36154</c:v>
                </c:pt>
                <c:pt idx="280544">
                  <c:v>6.36156</c:v>
                </c:pt>
                <c:pt idx="280545">
                  <c:v>6.36159</c:v>
                </c:pt>
                <c:pt idx="280546">
                  <c:v>6.36161</c:v>
                </c:pt>
                <c:pt idx="280547">
                  <c:v>6.36163</c:v>
                </c:pt>
                <c:pt idx="280548">
                  <c:v>6.36165</c:v>
                </c:pt>
                <c:pt idx="280549">
                  <c:v>6.36168</c:v>
                </c:pt>
                <c:pt idx="280550">
                  <c:v>6.3617</c:v>
                </c:pt>
                <c:pt idx="280551">
                  <c:v>6.36172</c:v>
                </c:pt>
                <c:pt idx="280552">
                  <c:v>6.36175</c:v>
                </c:pt>
                <c:pt idx="280553">
                  <c:v>6.36177</c:v>
                </c:pt>
                <c:pt idx="280554">
                  <c:v>6.36179</c:v>
                </c:pt>
                <c:pt idx="280555">
                  <c:v>6.36181</c:v>
                </c:pt>
                <c:pt idx="280556">
                  <c:v>6.36184</c:v>
                </c:pt>
                <c:pt idx="280557">
                  <c:v>6.36186</c:v>
                </c:pt>
                <c:pt idx="280558">
                  <c:v>6.36188</c:v>
                </c:pt>
                <c:pt idx="280559">
                  <c:v>6.36191</c:v>
                </c:pt>
                <c:pt idx="280560">
                  <c:v>6.36193</c:v>
                </c:pt>
                <c:pt idx="280561">
                  <c:v>6.36195</c:v>
                </c:pt>
                <c:pt idx="280562">
                  <c:v>6.36197</c:v>
                </c:pt>
                <c:pt idx="280563">
                  <c:v>6.362</c:v>
                </c:pt>
                <c:pt idx="280564">
                  <c:v>6.36202</c:v>
                </c:pt>
                <c:pt idx="280565">
                  <c:v>6.36204</c:v>
                </c:pt>
                <c:pt idx="280566">
                  <c:v>6.36206</c:v>
                </c:pt>
                <c:pt idx="280567">
                  <c:v>6.36209</c:v>
                </c:pt>
                <c:pt idx="280568">
                  <c:v>6.36211</c:v>
                </c:pt>
                <c:pt idx="280569">
                  <c:v>6.36213</c:v>
                </c:pt>
                <c:pt idx="280570">
                  <c:v>6.36215</c:v>
                </c:pt>
                <c:pt idx="280571">
                  <c:v>6.36218</c:v>
                </c:pt>
                <c:pt idx="280572">
                  <c:v>6.3622</c:v>
                </c:pt>
                <c:pt idx="280573">
                  <c:v>6.36222</c:v>
                </c:pt>
                <c:pt idx="280574">
                  <c:v>6.36224</c:v>
                </c:pt>
                <c:pt idx="280575">
                  <c:v>6.36227</c:v>
                </c:pt>
                <c:pt idx="280576">
                  <c:v>6.36229</c:v>
                </c:pt>
                <c:pt idx="280577">
                  <c:v>6.36231</c:v>
                </c:pt>
                <c:pt idx="280578">
                  <c:v>6.36234</c:v>
                </c:pt>
                <c:pt idx="280579">
                  <c:v>6.36236</c:v>
                </c:pt>
                <c:pt idx="280580">
                  <c:v>6.36238</c:v>
                </c:pt>
                <c:pt idx="280581">
                  <c:v>6.3624</c:v>
                </c:pt>
                <c:pt idx="280582">
                  <c:v>6.36243</c:v>
                </c:pt>
                <c:pt idx="280583">
                  <c:v>6.36245</c:v>
                </c:pt>
                <c:pt idx="280584">
                  <c:v>6.36247</c:v>
                </c:pt>
                <c:pt idx="280585">
                  <c:v>6.36249</c:v>
                </c:pt>
                <c:pt idx="280586">
                  <c:v>6.36252</c:v>
                </c:pt>
                <c:pt idx="280587">
                  <c:v>6.36254</c:v>
                </c:pt>
                <c:pt idx="280588">
                  <c:v>6.36256</c:v>
                </c:pt>
                <c:pt idx="280589">
                  <c:v>6.36259</c:v>
                </c:pt>
                <c:pt idx="280590">
                  <c:v>6.36261</c:v>
                </c:pt>
                <c:pt idx="280591">
                  <c:v>6.36263</c:v>
                </c:pt>
                <c:pt idx="280592">
                  <c:v>6.36265</c:v>
                </c:pt>
                <c:pt idx="280593">
                  <c:v>6.36268</c:v>
                </c:pt>
                <c:pt idx="280594">
                  <c:v>6.3627</c:v>
                </c:pt>
                <c:pt idx="280595">
                  <c:v>6.36272</c:v>
                </c:pt>
                <c:pt idx="280596">
                  <c:v>6.36274</c:v>
                </c:pt>
                <c:pt idx="280597">
                  <c:v>6.36277</c:v>
                </c:pt>
                <c:pt idx="280598">
                  <c:v>6.36279</c:v>
                </c:pt>
                <c:pt idx="280599">
                  <c:v>6.36281</c:v>
                </c:pt>
                <c:pt idx="280600">
                  <c:v>6.36283</c:v>
                </c:pt>
                <c:pt idx="280601">
                  <c:v>6.36286</c:v>
                </c:pt>
                <c:pt idx="280602">
                  <c:v>6.36288</c:v>
                </c:pt>
                <c:pt idx="280603">
                  <c:v>6.3629</c:v>
                </c:pt>
                <c:pt idx="280604">
                  <c:v>6.36292</c:v>
                </c:pt>
                <c:pt idx="280605">
                  <c:v>6.36295</c:v>
                </c:pt>
                <c:pt idx="280606">
                  <c:v>6.36297</c:v>
                </c:pt>
                <c:pt idx="280607">
                  <c:v>6.36299</c:v>
                </c:pt>
                <c:pt idx="280608">
                  <c:v>6.36302</c:v>
                </c:pt>
                <c:pt idx="280609">
                  <c:v>6.36304</c:v>
                </c:pt>
                <c:pt idx="280610">
                  <c:v>6.36306</c:v>
                </c:pt>
                <c:pt idx="280611">
                  <c:v>6.36308</c:v>
                </c:pt>
                <c:pt idx="280612">
                  <c:v>6.36311</c:v>
                </c:pt>
                <c:pt idx="280613">
                  <c:v>6.36313</c:v>
                </c:pt>
                <c:pt idx="280614">
                  <c:v>6.36315</c:v>
                </c:pt>
                <c:pt idx="280615">
                  <c:v>6.36318</c:v>
                </c:pt>
                <c:pt idx="280616">
                  <c:v>6.3632</c:v>
                </c:pt>
                <c:pt idx="280617">
                  <c:v>6.36322</c:v>
                </c:pt>
                <c:pt idx="280618">
                  <c:v>6.36324</c:v>
                </c:pt>
                <c:pt idx="280619">
                  <c:v>6.36327</c:v>
                </c:pt>
                <c:pt idx="280620">
                  <c:v>6.36329</c:v>
                </c:pt>
                <c:pt idx="280621">
                  <c:v>6.36331</c:v>
                </c:pt>
                <c:pt idx="280622">
                  <c:v>6.36333</c:v>
                </c:pt>
                <c:pt idx="280623">
                  <c:v>6.36336</c:v>
                </c:pt>
                <c:pt idx="280624">
                  <c:v>6.36338</c:v>
                </c:pt>
                <c:pt idx="280625">
                  <c:v>6.3634</c:v>
                </c:pt>
                <c:pt idx="280626">
                  <c:v>6.36342</c:v>
                </c:pt>
                <c:pt idx="280627">
                  <c:v>6.36345</c:v>
                </c:pt>
                <c:pt idx="280628">
                  <c:v>6.36347</c:v>
                </c:pt>
                <c:pt idx="280629">
                  <c:v>6.36349</c:v>
                </c:pt>
                <c:pt idx="280630">
                  <c:v>6.36351</c:v>
                </c:pt>
                <c:pt idx="280631">
                  <c:v>6.36354</c:v>
                </c:pt>
                <c:pt idx="280632">
                  <c:v>6.36356</c:v>
                </c:pt>
                <c:pt idx="280633">
                  <c:v>6.36358</c:v>
                </c:pt>
                <c:pt idx="280634">
                  <c:v>6.3636</c:v>
                </c:pt>
                <c:pt idx="280635">
                  <c:v>6.36363</c:v>
                </c:pt>
                <c:pt idx="280636">
                  <c:v>6.36365</c:v>
                </c:pt>
                <c:pt idx="280637">
                  <c:v>6.36367</c:v>
                </c:pt>
                <c:pt idx="280638">
                  <c:v>6.3637</c:v>
                </c:pt>
                <c:pt idx="280639">
                  <c:v>6.36372</c:v>
                </c:pt>
                <c:pt idx="280640">
                  <c:v>6.36374</c:v>
                </c:pt>
                <c:pt idx="280641">
                  <c:v>6.36376</c:v>
                </c:pt>
                <c:pt idx="280642">
                  <c:v>6.36379</c:v>
                </c:pt>
                <c:pt idx="280643">
                  <c:v>6.36381</c:v>
                </c:pt>
                <c:pt idx="280644">
                  <c:v>6.36383</c:v>
                </c:pt>
                <c:pt idx="280645">
                  <c:v>6.36386</c:v>
                </c:pt>
                <c:pt idx="280646">
                  <c:v>6.36388</c:v>
                </c:pt>
                <c:pt idx="280647">
                  <c:v>6.3639</c:v>
                </c:pt>
                <c:pt idx="280648">
                  <c:v>6.36392</c:v>
                </c:pt>
                <c:pt idx="280649">
                  <c:v>6.36395</c:v>
                </c:pt>
                <c:pt idx="280650">
                  <c:v>6.36397</c:v>
                </c:pt>
                <c:pt idx="280651">
                  <c:v>6.36399</c:v>
                </c:pt>
                <c:pt idx="280652">
                  <c:v>6.36401</c:v>
                </c:pt>
                <c:pt idx="280653">
                  <c:v>6.36404</c:v>
                </c:pt>
                <c:pt idx="280654">
                  <c:v>6.36406</c:v>
                </c:pt>
                <c:pt idx="280655">
                  <c:v>6.36408</c:v>
                </c:pt>
                <c:pt idx="280656">
                  <c:v>6.3641</c:v>
                </c:pt>
                <c:pt idx="280657">
                  <c:v>6.36413</c:v>
                </c:pt>
                <c:pt idx="280658">
                  <c:v>6.36415</c:v>
                </c:pt>
                <c:pt idx="280659">
                  <c:v>6.36417</c:v>
                </c:pt>
                <c:pt idx="280660">
                  <c:v>6.36419</c:v>
                </c:pt>
                <c:pt idx="280661">
                  <c:v>6.36422</c:v>
                </c:pt>
                <c:pt idx="280662">
                  <c:v>6.36424</c:v>
                </c:pt>
                <c:pt idx="280663">
                  <c:v>6.36426</c:v>
                </c:pt>
                <c:pt idx="280664">
                  <c:v>6.36429</c:v>
                </c:pt>
                <c:pt idx="280665">
                  <c:v>6.36431</c:v>
                </c:pt>
                <c:pt idx="280666">
                  <c:v>6.36433</c:v>
                </c:pt>
                <c:pt idx="280667">
                  <c:v>6.36435</c:v>
                </c:pt>
                <c:pt idx="280668">
                  <c:v>6.36438</c:v>
                </c:pt>
                <c:pt idx="280669">
                  <c:v>6.3644</c:v>
                </c:pt>
                <c:pt idx="280670">
                  <c:v>6.36442</c:v>
                </c:pt>
                <c:pt idx="280671">
                  <c:v>6.36444</c:v>
                </c:pt>
                <c:pt idx="280672">
                  <c:v>6.36447</c:v>
                </c:pt>
                <c:pt idx="280673">
                  <c:v>6.36449</c:v>
                </c:pt>
                <c:pt idx="280674">
                  <c:v>6.36451</c:v>
                </c:pt>
                <c:pt idx="280675">
                  <c:v>6.36454</c:v>
                </c:pt>
                <c:pt idx="280676">
                  <c:v>6.36456</c:v>
                </c:pt>
                <c:pt idx="280677">
                  <c:v>6.36458</c:v>
                </c:pt>
                <c:pt idx="280678">
                  <c:v>6.3646</c:v>
                </c:pt>
                <c:pt idx="280679">
                  <c:v>6.36463</c:v>
                </c:pt>
                <c:pt idx="280680">
                  <c:v>6.36465</c:v>
                </c:pt>
                <c:pt idx="280681">
                  <c:v>6.36467</c:v>
                </c:pt>
                <c:pt idx="280682">
                  <c:v>6.36469</c:v>
                </c:pt>
                <c:pt idx="280683">
                  <c:v>6.36472</c:v>
                </c:pt>
                <c:pt idx="280684">
                  <c:v>6.36474</c:v>
                </c:pt>
                <c:pt idx="280685">
                  <c:v>6.36476</c:v>
                </c:pt>
                <c:pt idx="280686">
                  <c:v>6.36479</c:v>
                </c:pt>
                <c:pt idx="280687">
                  <c:v>6.36481</c:v>
                </c:pt>
                <c:pt idx="280688">
                  <c:v>6.36483</c:v>
                </c:pt>
                <c:pt idx="280689">
                  <c:v>6.36485</c:v>
                </c:pt>
                <c:pt idx="280690">
                  <c:v>6.36487</c:v>
                </c:pt>
                <c:pt idx="280691">
                  <c:v>6.3649</c:v>
                </c:pt>
                <c:pt idx="280692">
                  <c:v>6.36492</c:v>
                </c:pt>
                <c:pt idx="280693">
                  <c:v>6.36494</c:v>
                </c:pt>
                <c:pt idx="280694">
                  <c:v>6.36497</c:v>
                </c:pt>
                <c:pt idx="280695">
                  <c:v>6.36499</c:v>
                </c:pt>
                <c:pt idx="280696">
                  <c:v>6.36501</c:v>
                </c:pt>
                <c:pt idx="280697">
                  <c:v>6.36503</c:v>
                </c:pt>
                <c:pt idx="280698">
                  <c:v>6.36506</c:v>
                </c:pt>
                <c:pt idx="280699">
                  <c:v>6.36508</c:v>
                </c:pt>
                <c:pt idx="280700">
                  <c:v>6.3651</c:v>
                </c:pt>
                <c:pt idx="280701">
                  <c:v>6.36512</c:v>
                </c:pt>
                <c:pt idx="280702">
                  <c:v>6.36515</c:v>
                </c:pt>
                <c:pt idx="280703">
                  <c:v>6.36517</c:v>
                </c:pt>
                <c:pt idx="280704">
                  <c:v>6.36519</c:v>
                </c:pt>
                <c:pt idx="280705">
                  <c:v>6.36522</c:v>
                </c:pt>
                <c:pt idx="280706">
                  <c:v>6.36524</c:v>
                </c:pt>
                <c:pt idx="280707">
                  <c:v>6.36526</c:v>
                </c:pt>
                <c:pt idx="280708">
                  <c:v>6.36528</c:v>
                </c:pt>
                <c:pt idx="280709">
                  <c:v>6.36531</c:v>
                </c:pt>
                <c:pt idx="280710">
                  <c:v>6.36533</c:v>
                </c:pt>
                <c:pt idx="280711">
                  <c:v>6.36535</c:v>
                </c:pt>
                <c:pt idx="280712">
                  <c:v>6.36537</c:v>
                </c:pt>
                <c:pt idx="280713">
                  <c:v>6.3654</c:v>
                </c:pt>
                <c:pt idx="280714">
                  <c:v>6.36542</c:v>
                </c:pt>
                <c:pt idx="280715">
                  <c:v>6.36544</c:v>
                </c:pt>
                <c:pt idx="280716">
                  <c:v>6.36547</c:v>
                </c:pt>
                <c:pt idx="280717">
                  <c:v>6.36549</c:v>
                </c:pt>
                <c:pt idx="280718">
                  <c:v>6.36551</c:v>
                </c:pt>
                <c:pt idx="280719">
                  <c:v>6.36553</c:v>
                </c:pt>
                <c:pt idx="280720">
                  <c:v>6.36556</c:v>
                </c:pt>
                <c:pt idx="280721">
                  <c:v>6.36558</c:v>
                </c:pt>
                <c:pt idx="280722">
                  <c:v>6.3656</c:v>
                </c:pt>
                <c:pt idx="280723">
                  <c:v>6.36562</c:v>
                </c:pt>
                <c:pt idx="280724">
                  <c:v>6.36565</c:v>
                </c:pt>
                <c:pt idx="280725">
                  <c:v>6.36567</c:v>
                </c:pt>
                <c:pt idx="280726">
                  <c:v>6.36569</c:v>
                </c:pt>
                <c:pt idx="280727">
                  <c:v>6.36571</c:v>
                </c:pt>
                <c:pt idx="280728">
                  <c:v>6.36574</c:v>
                </c:pt>
                <c:pt idx="280729">
                  <c:v>6.36576</c:v>
                </c:pt>
                <c:pt idx="280730">
                  <c:v>6.36578</c:v>
                </c:pt>
                <c:pt idx="280731">
                  <c:v>6.3658</c:v>
                </c:pt>
                <c:pt idx="280732">
                  <c:v>6.36583</c:v>
                </c:pt>
                <c:pt idx="280733">
                  <c:v>6.36585</c:v>
                </c:pt>
                <c:pt idx="280734">
                  <c:v>6.36587</c:v>
                </c:pt>
                <c:pt idx="280735">
                  <c:v>6.3659</c:v>
                </c:pt>
                <c:pt idx="280736">
                  <c:v>6.36592</c:v>
                </c:pt>
                <c:pt idx="280737">
                  <c:v>6.36594</c:v>
                </c:pt>
                <c:pt idx="280738">
                  <c:v>6.36596</c:v>
                </c:pt>
                <c:pt idx="280739">
                  <c:v>6.36599</c:v>
                </c:pt>
                <c:pt idx="280740">
                  <c:v>6.36601</c:v>
                </c:pt>
                <c:pt idx="280741">
                  <c:v>6.36603</c:v>
                </c:pt>
                <c:pt idx="280742">
                  <c:v>6.36605</c:v>
                </c:pt>
                <c:pt idx="280743">
                  <c:v>6.36608</c:v>
                </c:pt>
                <c:pt idx="280744">
                  <c:v>6.3661</c:v>
                </c:pt>
                <c:pt idx="280745">
                  <c:v>6.36612</c:v>
                </c:pt>
                <c:pt idx="280746">
                  <c:v>6.36615</c:v>
                </c:pt>
                <c:pt idx="280747">
                  <c:v>6.36617</c:v>
                </c:pt>
                <c:pt idx="280748">
                  <c:v>6.36619</c:v>
                </c:pt>
                <c:pt idx="280749">
                  <c:v>6.36621</c:v>
                </c:pt>
                <c:pt idx="280750">
                  <c:v>6.36624</c:v>
                </c:pt>
                <c:pt idx="280751">
                  <c:v>6.36626</c:v>
                </c:pt>
                <c:pt idx="280752">
                  <c:v>6.36628</c:v>
                </c:pt>
                <c:pt idx="280753">
                  <c:v>6.3663</c:v>
                </c:pt>
                <c:pt idx="280754">
                  <c:v>6.36633</c:v>
                </c:pt>
                <c:pt idx="280755">
                  <c:v>6.36635</c:v>
                </c:pt>
                <c:pt idx="280756">
                  <c:v>6.36637</c:v>
                </c:pt>
                <c:pt idx="280757">
                  <c:v>6.36639</c:v>
                </c:pt>
                <c:pt idx="280758">
                  <c:v>6.36642</c:v>
                </c:pt>
                <c:pt idx="280759">
                  <c:v>6.36644</c:v>
                </c:pt>
                <c:pt idx="280760">
                  <c:v>6.36646</c:v>
                </c:pt>
                <c:pt idx="280761">
                  <c:v>6.36648</c:v>
                </c:pt>
                <c:pt idx="280762">
                  <c:v>6.36651</c:v>
                </c:pt>
                <c:pt idx="280763">
                  <c:v>6.36653</c:v>
                </c:pt>
                <c:pt idx="280764">
                  <c:v>6.36655</c:v>
                </c:pt>
                <c:pt idx="280765">
                  <c:v>6.36658</c:v>
                </c:pt>
                <c:pt idx="280766">
                  <c:v>6.3666</c:v>
                </c:pt>
                <c:pt idx="280767">
                  <c:v>6.36662</c:v>
                </c:pt>
                <c:pt idx="280768">
                  <c:v>6.36664</c:v>
                </c:pt>
                <c:pt idx="280769">
                  <c:v>6.36667</c:v>
                </c:pt>
                <c:pt idx="280770">
                  <c:v>6.36669</c:v>
                </c:pt>
                <c:pt idx="280771">
                  <c:v>6.36671</c:v>
                </c:pt>
                <c:pt idx="280772">
                  <c:v>6.36674</c:v>
                </c:pt>
                <c:pt idx="280773">
                  <c:v>6.36676</c:v>
                </c:pt>
                <c:pt idx="280774">
                  <c:v>6.36678</c:v>
                </c:pt>
                <c:pt idx="280775">
                  <c:v>6.3668</c:v>
                </c:pt>
                <c:pt idx="280776">
                  <c:v>6.36683</c:v>
                </c:pt>
                <c:pt idx="280777">
                  <c:v>6.36685</c:v>
                </c:pt>
                <c:pt idx="280778">
                  <c:v>6.36687</c:v>
                </c:pt>
                <c:pt idx="280779">
                  <c:v>6.36689</c:v>
                </c:pt>
                <c:pt idx="280780">
                  <c:v>6.36692</c:v>
                </c:pt>
                <c:pt idx="280781">
                  <c:v>6.36694</c:v>
                </c:pt>
                <c:pt idx="280782">
                  <c:v>6.36696</c:v>
                </c:pt>
                <c:pt idx="280783">
                  <c:v>6.36698</c:v>
                </c:pt>
                <c:pt idx="280784">
                  <c:v>6.36701</c:v>
                </c:pt>
                <c:pt idx="280785">
                  <c:v>6.36703</c:v>
                </c:pt>
                <c:pt idx="280786">
                  <c:v>6.36705</c:v>
                </c:pt>
                <c:pt idx="280787">
                  <c:v>6.36707</c:v>
                </c:pt>
                <c:pt idx="280788">
                  <c:v>6.3671</c:v>
                </c:pt>
                <c:pt idx="280789">
                  <c:v>6.36712</c:v>
                </c:pt>
                <c:pt idx="280790">
                  <c:v>6.36714</c:v>
                </c:pt>
                <c:pt idx="280791">
                  <c:v>6.36717</c:v>
                </c:pt>
                <c:pt idx="280792">
                  <c:v>6.36719</c:v>
                </c:pt>
                <c:pt idx="280793">
                  <c:v>6.36721</c:v>
                </c:pt>
                <c:pt idx="280794">
                  <c:v>6.36723</c:v>
                </c:pt>
                <c:pt idx="280795">
                  <c:v>6.36726</c:v>
                </c:pt>
                <c:pt idx="280796">
                  <c:v>6.36728</c:v>
                </c:pt>
                <c:pt idx="280797">
                  <c:v>6.3673</c:v>
                </c:pt>
                <c:pt idx="280798">
                  <c:v>6.36732</c:v>
                </c:pt>
                <c:pt idx="280799">
                  <c:v>6.36735</c:v>
                </c:pt>
                <c:pt idx="280800">
                  <c:v>6.36737</c:v>
                </c:pt>
                <c:pt idx="280801">
                  <c:v>6.36739</c:v>
                </c:pt>
                <c:pt idx="280802">
                  <c:v>6.36742</c:v>
                </c:pt>
                <c:pt idx="280803">
                  <c:v>6.36744</c:v>
                </c:pt>
                <c:pt idx="280804">
                  <c:v>6.36746</c:v>
                </c:pt>
                <c:pt idx="280805">
                  <c:v>6.36748</c:v>
                </c:pt>
                <c:pt idx="280806">
                  <c:v>6.36751</c:v>
                </c:pt>
                <c:pt idx="280807">
                  <c:v>6.36753</c:v>
                </c:pt>
                <c:pt idx="280808">
                  <c:v>6.36755</c:v>
                </c:pt>
                <c:pt idx="280809">
                  <c:v>6.36757</c:v>
                </c:pt>
                <c:pt idx="280810">
                  <c:v>6.3676</c:v>
                </c:pt>
                <c:pt idx="280811">
                  <c:v>6.36762</c:v>
                </c:pt>
                <c:pt idx="280812">
                  <c:v>6.36764</c:v>
                </c:pt>
                <c:pt idx="280813">
                  <c:v>6.36766</c:v>
                </c:pt>
                <c:pt idx="280814">
                  <c:v>6.36769</c:v>
                </c:pt>
                <c:pt idx="280815">
                  <c:v>6.36771</c:v>
                </c:pt>
                <c:pt idx="280816">
                  <c:v>6.36773</c:v>
                </c:pt>
                <c:pt idx="280817">
                  <c:v>6.36775</c:v>
                </c:pt>
                <c:pt idx="280818">
                  <c:v>6.36778</c:v>
                </c:pt>
                <c:pt idx="280819">
                  <c:v>6.3678</c:v>
                </c:pt>
                <c:pt idx="280820">
                  <c:v>6.36782</c:v>
                </c:pt>
                <c:pt idx="280821">
                  <c:v>6.36785</c:v>
                </c:pt>
                <c:pt idx="280822">
                  <c:v>6.36787</c:v>
                </c:pt>
                <c:pt idx="280823">
                  <c:v>6.36789</c:v>
                </c:pt>
                <c:pt idx="280824">
                  <c:v>6.36791</c:v>
                </c:pt>
                <c:pt idx="280825">
                  <c:v>6.36794</c:v>
                </c:pt>
                <c:pt idx="280826">
                  <c:v>6.36796</c:v>
                </c:pt>
                <c:pt idx="280827">
                  <c:v>6.36798</c:v>
                </c:pt>
                <c:pt idx="280828">
                  <c:v>6.36801</c:v>
                </c:pt>
                <c:pt idx="280829">
                  <c:v>6.36803</c:v>
                </c:pt>
                <c:pt idx="280830">
                  <c:v>6.36805</c:v>
                </c:pt>
                <c:pt idx="280831">
                  <c:v>6.36807</c:v>
                </c:pt>
                <c:pt idx="280832">
                  <c:v>6.3681</c:v>
                </c:pt>
                <c:pt idx="280833">
                  <c:v>6.36812</c:v>
                </c:pt>
                <c:pt idx="280834">
                  <c:v>6.36814</c:v>
                </c:pt>
                <c:pt idx="280835">
                  <c:v>6.36816</c:v>
                </c:pt>
                <c:pt idx="280836">
                  <c:v>6.36819</c:v>
                </c:pt>
                <c:pt idx="280837">
                  <c:v>6.36821</c:v>
                </c:pt>
                <c:pt idx="280838">
                  <c:v>6.36823</c:v>
                </c:pt>
                <c:pt idx="280839">
                  <c:v>6.36825</c:v>
                </c:pt>
                <c:pt idx="280840">
                  <c:v>6.36828</c:v>
                </c:pt>
                <c:pt idx="280841">
                  <c:v>6.3683</c:v>
                </c:pt>
                <c:pt idx="280842">
                  <c:v>6.36832</c:v>
                </c:pt>
                <c:pt idx="280843">
                  <c:v>6.36834</c:v>
                </c:pt>
                <c:pt idx="280844">
                  <c:v>6.36837</c:v>
                </c:pt>
                <c:pt idx="280845">
                  <c:v>6.36839</c:v>
                </c:pt>
                <c:pt idx="280846">
                  <c:v>6.36841</c:v>
                </c:pt>
                <c:pt idx="280847">
                  <c:v>6.36843</c:v>
                </c:pt>
                <c:pt idx="280848">
                  <c:v>6.36846</c:v>
                </c:pt>
                <c:pt idx="280849">
                  <c:v>6.36848</c:v>
                </c:pt>
                <c:pt idx="280850">
                  <c:v>6.3685</c:v>
                </c:pt>
                <c:pt idx="280851">
                  <c:v>6.36853</c:v>
                </c:pt>
                <c:pt idx="280852">
                  <c:v>6.36855</c:v>
                </c:pt>
                <c:pt idx="280853">
                  <c:v>6.36857</c:v>
                </c:pt>
                <c:pt idx="280854">
                  <c:v>6.36859</c:v>
                </c:pt>
                <c:pt idx="280855">
                  <c:v>6.36862</c:v>
                </c:pt>
                <c:pt idx="280856">
                  <c:v>6.36864</c:v>
                </c:pt>
                <c:pt idx="280857">
                  <c:v>6.36866</c:v>
                </c:pt>
                <c:pt idx="280858">
                  <c:v>6.36869</c:v>
                </c:pt>
                <c:pt idx="280859">
                  <c:v>6.36871</c:v>
                </c:pt>
                <c:pt idx="280860">
                  <c:v>6.36873</c:v>
                </c:pt>
                <c:pt idx="280861">
                  <c:v>6.36875</c:v>
                </c:pt>
                <c:pt idx="280862">
                  <c:v>6.36878</c:v>
                </c:pt>
                <c:pt idx="280863">
                  <c:v>6.3688</c:v>
                </c:pt>
                <c:pt idx="280864">
                  <c:v>6.36882</c:v>
                </c:pt>
                <c:pt idx="280865">
                  <c:v>6.36884</c:v>
                </c:pt>
                <c:pt idx="280866">
                  <c:v>6.36887</c:v>
                </c:pt>
                <c:pt idx="280867">
                  <c:v>6.36889</c:v>
                </c:pt>
                <c:pt idx="280868">
                  <c:v>6.36891</c:v>
                </c:pt>
                <c:pt idx="280869">
                  <c:v>6.36893</c:v>
                </c:pt>
                <c:pt idx="280870">
                  <c:v>6.36896</c:v>
                </c:pt>
                <c:pt idx="280871">
                  <c:v>6.36898</c:v>
                </c:pt>
                <c:pt idx="280872">
                  <c:v>6.369</c:v>
                </c:pt>
                <c:pt idx="280873">
                  <c:v>6.36902</c:v>
                </c:pt>
                <c:pt idx="280874">
                  <c:v>6.36905</c:v>
                </c:pt>
                <c:pt idx="280875">
                  <c:v>6.36907</c:v>
                </c:pt>
                <c:pt idx="280876">
                  <c:v>6.36909</c:v>
                </c:pt>
                <c:pt idx="280877">
                  <c:v>6.36912</c:v>
                </c:pt>
                <c:pt idx="280878">
                  <c:v>6.36914</c:v>
                </c:pt>
                <c:pt idx="280879">
                  <c:v>6.36916</c:v>
                </c:pt>
                <c:pt idx="280880">
                  <c:v>6.36918</c:v>
                </c:pt>
                <c:pt idx="280881">
                  <c:v>6.36921</c:v>
                </c:pt>
                <c:pt idx="280882">
                  <c:v>6.36923</c:v>
                </c:pt>
                <c:pt idx="280883">
                  <c:v>6.36925</c:v>
                </c:pt>
                <c:pt idx="280884">
                  <c:v>6.36927</c:v>
                </c:pt>
                <c:pt idx="280885">
                  <c:v>6.3693</c:v>
                </c:pt>
                <c:pt idx="280886">
                  <c:v>6.36932</c:v>
                </c:pt>
                <c:pt idx="280887">
                  <c:v>6.36934</c:v>
                </c:pt>
                <c:pt idx="280888">
                  <c:v>6.36937</c:v>
                </c:pt>
                <c:pt idx="280889">
                  <c:v>6.36939</c:v>
                </c:pt>
                <c:pt idx="280890">
                  <c:v>6.36941</c:v>
                </c:pt>
                <c:pt idx="280891">
                  <c:v>6.36943</c:v>
                </c:pt>
                <c:pt idx="280892">
                  <c:v>6.36946</c:v>
                </c:pt>
                <c:pt idx="280893">
                  <c:v>6.36948</c:v>
                </c:pt>
                <c:pt idx="280894">
                  <c:v>6.3695</c:v>
                </c:pt>
                <c:pt idx="280895">
                  <c:v>6.36952</c:v>
                </c:pt>
                <c:pt idx="280896">
                  <c:v>6.36955</c:v>
                </c:pt>
                <c:pt idx="280897">
                  <c:v>6.36957</c:v>
                </c:pt>
                <c:pt idx="280898">
                  <c:v>6.36959</c:v>
                </c:pt>
                <c:pt idx="280899">
                  <c:v>6.36961</c:v>
                </c:pt>
                <c:pt idx="280900">
                  <c:v>6.36964</c:v>
                </c:pt>
                <c:pt idx="280901">
                  <c:v>6.36966</c:v>
                </c:pt>
                <c:pt idx="280902">
                  <c:v>6.36968</c:v>
                </c:pt>
                <c:pt idx="280903">
                  <c:v>6.3697</c:v>
                </c:pt>
                <c:pt idx="280904">
                  <c:v>6.36973</c:v>
                </c:pt>
                <c:pt idx="280905">
                  <c:v>6.36975</c:v>
                </c:pt>
                <c:pt idx="280906">
                  <c:v>6.36977</c:v>
                </c:pt>
                <c:pt idx="280907">
                  <c:v>6.3698</c:v>
                </c:pt>
                <c:pt idx="280908">
                  <c:v>6.36982</c:v>
                </c:pt>
                <c:pt idx="280909">
                  <c:v>6.36984</c:v>
                </c:pt>
                <c:pt idx="280910">
                  <c:v>6.36986</c:v>
                </c:pt>
                <c:pt idx="280911">
                  <c:v>6.36989</c:v>
                </c:pt>
                <c:pt idx="280912">
                  <c:v>6.36991</c:v>
                </c:pt>
                <c:pt idx="280913">
                  <c:v>6.36993</c:v>
                </c:pt>
                <c:pt idx="280914">
                  <c:v>6.36996</c:v>
                </c:pt>
                <c:pt idx="280915">
                  <c:v>6.36998</c:v>
                </c:pt>
                <c:pt idx="280916">
                  <c:v>6.37</c:v>
                </c:pt>
                <c:pt idx="280917">
                  <c:v>6.37002</c:v>
                </c:pt>
                <c:pt idx="280918">
                  <c:v>6.37005</c:v>
                </c:pt>
                <c:pt idx="280919">
                  <c:v>6.37007</c:v>
                </c:pt>
                <c:pt idx="280920">
                  <c:v>6.37009</c:v>
                </c:pt>
                <c:pt idx="280921">
                  <c:v>6.37011</c:v>
                </c:pt>
                <c:pt idx="280922">
                  <c:v>6.37014</c:v>
                </c:pt>
                <c:pt idx="280923">
                  <c:v>6.37016</c:v>
                </c:pt>
                <c:pt idx="280924">
                  <c:v>6.37018</c:v>
                </c:pt>
                <c:pt idx="280925">
                  <c:v>6.3702</c:v>
                </c:pt>
                <c:pt idx="280926">
                  <c:v>6.37023</c:v>
                </c:pt>
                <c:pt idx="280927">
                  <c:v>6.37025</c:v>
                </c:pt>
                <c:pt idx="280928">
                  <c:v>6.37027</c:v>
                </c:pt>
                <c:pt idx="280929">
                  <c:v>6.37029</c:v>
                </c:pt>
                <c:pt idx="280930">
                  <c:v>6.37032</c:v>
                </c:pt>
                <c:pt idx="280931">
                  <c:v>6.37034</c:v>
                </c:pt>
                <c:pt idx="280932">
                  <c:v>6.37036</c:v>
                </c:pt>
                <c:pt idx="280933">
                  <c:v>6.37038</c:v>
                </c:pt>
                <c:pt idx="280934">
                  <c:v>6.37041</c:v>
                </c:pt>
                <c:pt idx="280935">
                  <c:v>6.37043</c:v>
                </c:pt>
                <c:pt idx="280936">
                  <c:v>6.37045</c:v>
                </c:pt>
                <c:pt idx="280937">
                  <c:v>6.37048</c:v>
                </c:pt>
                <c:pt idx="280938">
                  <c:v>6.3705</c:v>
                </c:pt>
                <c:pt idx="280939">
                  <c:v>6.37052</c:v>
                </c:pt>
                <c:pt idx="280940">
                  <c:v>6.37054</c:v>
                </c:pt>
                <c:pt idx="280941">
                  <c:v>6.37057</c:v>
                </c:pt>
                <c:pt idx="280942">
                  <c:v>6.37059</c:v>
                </c:pt>
                <c:pt idx="280943">
                  <c:v>6.37061</c:v>
                </c:pt>
                <c:pt idx="280944">
                  <c:v>6.37064</c:v>
                </c:pt>
                <c:pt idx="280945">
                  <c:v>6.37066</c:v>
                </c:pt>
                <c:pt idx="280946">
                  <c:v>6.37068</c:v>
                </c:pt>
                <c:pt idx="280947">
                  <c:v>6.3707</c:v>
                </c:pt>
                <c:pt idx="280948">
                  <c:v>6.37073</c:v>
                </c:pt>
                <c:pt idx="280949">
                  <c:v>6.37075</c:v>
                </c:pt>
                <c:pt idx="280950">
                  <c:v>6.37077</c:v>
                </c:pt>
                <c:pt idx="280951">
                  <c:v>6.37079</c:v>
                </c:pt>
                <c:pt idx="280952">
                  <c:v>6.37082</c:v>
                </c:pt>
                <c:pt idx="280953">
                  <c:v>6.37084</c:v>
                </c:pt>
                <c:pt idx="280954">
                  <c:v>6.37086</c:v>
                </c:pt>
                <c:pt idx="280955">
                  <c:v>6.37088</c:v>
                </c:pt>
                <c:pt idx="280956">
                  <c:v>6.37091</c:v>
                </c:pt>
                <c:pt idx="280957">
                  <c:v>6.37093</c:v>
                </c:pt>
                <c:pt idx="280958">
                  <c:v>6.37095</c:v>
                </c:pt>
                <c:pt idx="280959">
                  <c:v>6.37097</c:v>
                </c:pt>
                <c:pt idx="280960">
                  <c:v>6.371</c:v>
                </c:pt>
                <c:pt idx="280961">
                  <c:v>6.37102</c:v>
                </c:pt>
                <c:pt idx="280962">
                  <c:v>6.37104</c:v>
                </c:pt>
                <c:pt idx="280963">
                  <c:v>6.37107</c:v>
                </c:pt>
                <c:pt idx="280964">
                  <c:v>6.37109</c:v>
                </c:pt>
                <c:pt idx="280965">
                  <c:v>6.37111</c:v>
                </c:pt>
                <c:pt idx="280966">
                  <c:v>6.37113</c:v>
                </c:pt>
                <c:pt idx="280967">
                  <c:v>6.37116</c:v>
                </c:pt>
                <c:pt idx="280968">
                  <c:v>6.37118</c:v>
                </c:pt>
                <c:pt idx="280969">
                  <c:v>6.3712</c:v>
                </c:pt>
                <c:pt idx="280970">
                  <c:v>6.37122</c:v>
                </c:pt>
                <c:pt idx="280971">
                  <c:v>6.37125</c:v>
                </c:pt>
                <c:pt idx="280972">
                  <c:v>6.37127</c:v>
                </c:pt>
                <c:pt idx="280973">
                  <c:v>6.37129</c:v>
                </c:pt>
                <c:pt idx="280974">
                  <c:v>6.37132</c:v>
                </c:pt>
                <c:pt idx="280975">
                  <c:v>6.37134</c:v>
                </c:pt>
                <c:pt idx="280976">
                  <c:v>6.37136</c:v>
                </c:pt>
                <c:pt idx="280977">
                  <c:v>6.37138</c:v>
                </c:pt>
                <c:pt idx="280978">
                  <c:v>6.37141</c:v>
                </c:pt>
                <c:pt idx="280979">
                  <c:v>6.37143</c:v>
                </c:pt>
                <c:pt idx="280980">
                  <c:v>6.37145</c:v>
                </c:pt>
                <c:pt idx="280981">
                  <c:v>6.37147</c:v>
                </c:pt>
                <c:pt idx="280982">
                  <c:v>6.3715</c:v>
                </c:pt>
                <c:pt idx="280983">
                  <c:v>6.37152</c:v>
                </c:pt>
                <c:pt idx="280984">
                  <c:v>6.37154</c:v>
                </c:pt>
                <c:pt idx="280985">
                  <c:v>6.37157</c:v>
                </c:pt>
                <c:pt idx="280986">
                  <c:v>6.37159</c:v>
                </c:pt>
                <c:pt idx="280987">
                  <c:v>6.37161</c:v>
                </c:pt>
                <c:pt idx="280988">
                  <c:v>6.37163</c:v>
                </c:pt>
                <c:pt idx="280989">
                  <c:v>6.37165</c:v>
                </c:pt>
                <c:pt idx="280990">
                  <c:v>6.37168</c:v>
                </c:pt>
                <c:pt idx="280991">
                  <c:v>6.3717</c:v>
                </c:pt>
                <c:pt idx="280992">
                  <c:v>6.37172</c:v>
                </c:pt>
                <c:pt idx="280993">
                  <c:v>6.37175</c:v>
                </c:pt>
                <c:pt idx="280994">
                  <c:v>6.37177</c:v>
                </c:pt>
                <c:pt idx="280995">
                  <c:v>6.37179</c:v>
                </c:pt>
                <c:pt idx="280996">
                  <c:v>6.37181</c:v>
                </c:pt>
                <c:pt idx="280997">
                  <c:v>6.37184</c:v>
                </c:pt>
                <c:pt idx="280998">
                  <c:v>6.37186</c:v>
                </c:pt>
                <c:pt idx="280999">
                  <c:v>6.37188</c:v>
                </c:pt>
                <c:pt idx="281000">
                  <c:v>6.3719</c:v>
                </c:pt>
                <c:pt idx="281001">
                  <c:v>6.37193</c:v>
                </c:pt>
                <c:pt idx="281002">
                  <c:v>6.37195</c:v>
                </c:pt>
                <c:pt idx="281003">
                  <c:v>6.37197</c:v>
                </c:pt>
                <c:pt idx="281004">
                  <c:v>6.372</c:v>
                </c:pt>
                <c:pt idx="281005">
                  <c:v>6.37202</c:v>
                </c:pt>
                <c:pt idx="281006">
                  <c:v>6.37204</c:v>
                </c:pt>
                <c:pt idx="281007">
                  <c:v>6.37206</c:v>
                </c:pt>
                <c:pt idx="281008">
                  <c:v>6.37209</c:v>
                </c:pt>
                <c:pt idx="281009">
                  <c:v>6.37211</c:v>
                </c:pt>
                <c:pt idx="281010">
                  <c:v>6.37213</c:v>
                </c:pt>
                <c:pt idx="281011">
                  <c:v>6.37215</c:v>
                </c:pt>
                <c:pt idx="281012">
                  <c:v>6.37218</c:v>
                </c:pt>
                <c:pt idx="281013">
                  <c:v>6.3722</c:v>
                </c:pt>
                <c:pt idx="281014">
                  <c:v>6.37222</c:v>
                </c:pt>
                <c:pt idx="281015">
                  <c:v>6.37225</c:v>
                </c:pt>
                <c:pt idx="281016">
                  <c:v>6.37227</c:v>
                </c:pt>
                <c:pt idx="281017">
                  <c:v>6.37229</c:v>
                </c:pt>
                <c:pt idx="281018">
                  <c:v>6.37231</c:v>
                </c:pt>
                <c:pt idx="281019">
                  <c:v>6.37234</c:v>
                </c:pt>
                <c:pt idx="281020">
                  <c:v>6.37236</c:v>
                </c:pt>
                <c:pt idx="281021">
                  <c:v>6.37238</c:v>
                </c:pt>
                <c:pt idx="281022">
                  <c:v>6.3724</c:v>
                </c:pt>
                <c:pt idx="281023">
                  <c:v>6.37243</c:v>
                </c:pt>
                <c:pt idx="281024">
                  <c:v>6.37245</c:v>
                </c:pt>
                <c:pt idx="281025">
                  <c:v>6.37247</c:v>
                </c:pt>
                <c:pt idx="281026">
                  <c:v>6.37249</c:v>
                </c:pt>
                <c:pt idx="281027">
                  <c:v>6.37252</c:v>
                </c:pt>
                <c:pt idx="281028">
                  <c:v>6.37254</c:v>
                </c:pt>
                <c:pt idx="281029">
                  <c:v>6.37256</c:v>
                </c:pt>
                <c:pt idx="281030">
                  <c:v>6.37258</c:v>
                </c:pt>
                <c:pt idx="281031">
                  <c:v>6.37261</c:v>
                </c:pt>
                <c:pt idx="281032">
                  <c:v>6.37263</c:v>
                </c:pt>
                <c:pt idx="281033">
                  <c:v>6.37265</c:v>
                </c:pt>
                <c:pt idx="281034">
                  <c:v>6.37268</c:v>
                </c:pt>
                <c:pt idx="281035">
                  <c:v>6.3727</c:v>
                </c:pt>
                <c:pt idx="281036">
                  <c:v>6.37272</c:v>
                </c:pt>
                <c:pt idx="281037">
                  <c:v>6.37274</c:v>
                </c:pt>
                <c:pt idx="281038">
                  <c:v>6.37277</c:v>
                </c:pt>
                <c:pt idx="281039">
                  <c:v>6.37279</c:v>
                </c:pt>
                <c:pt idx="281040">
                  <c:v>6.37281</c:v>
                </c:pt>
                <c:pt idx="281041">
                  <c:v>6.37283</c:v>
                </c:pt>
                <c:pt idx="281042">
                  <c:v>6.37286</c:v>
                </c:pt>
                <c:pt idx="281043">
                  <c:v>6.37288</c:v>
                </c:pt>
                <c:pt idx="281044">
                  <c:v>6.3729</c:v>
                </c:pt>
                <c:pt idx="281045">
                  <c:v>6.37293</c:v>
                </c:pt>
                <c:pt idx="281046">
                  <c:v>6.37295</c:v>
                </c:pt>
                <c:pt idx="281047">
                  <c:v>6.37297</c:v>
                </c:pt>
                <c:pt idx="281048">
                  <c:v>6.37299</c:v>
                </c:pt>
                <c:pt idx="281049">
                  <c:v>6.37302</c:v>
                </c:pt>
                <c:pt idx="281050">
                  <c:v>6.37304</c:v>
                </c:pt>
                <c:pt idx="281051">
                  <c:v>6.37306</c:v>
                </c:pt>
                <c:pt idx="281052">
                  <c:v>6.37308</c:v>
                </c:pt>
                <c:pt idx="281053">
                  <c:v>6.37311</c:v>
                </c:pt>
                <c:pt idx="281054">
                  <c:v>6.37313</c:v>
                </c:pt>
                <c:pt idx="281055">
                  <c:v>6.37315</c:v>
                </c:pt>
                <c:pt idx="281056">
                  <c:v>6.37317</c:v>
                </c:pt>
                <c:pt idx="281057">
                  <c:v>6.3732</c:v>
                </c:pt>
                <c:pt idx="281058">
                  <c:v>6.37322</c:v>
                </c:pt>
                <c:pt idx="281059">
                  <c:v>6.37324</c:v>
                </c:pt>
                <c:pt idx="281060">
                  <c:v>6.37326</c:v>
                </c:pt>
                <c:pt idx="281061">
                  <c:v>6.37329</c:v>
                </c:pt>
                <c:pt idx="281062">
                  <c:v>6.37331</c:v>
                </c:pt>
                <c:pt idx="281063">
                  <c:v>6.37333</c:v>
                </c:pt>
                <c:pt idx="281064">
                  <c:v>6.37336</c:v>
                </c:pt>
                <c:pt idx="281065">
                  <c:v>6.37338</c:v>
                </c:pt>
                <c:pt idx="281066">
                  <c:v>6.3734</c:v>
                </c:pt>
                <c:pt idx="281067">
                  <c:v>6.37342</c:v>
                </c:pt>
                <c:pt idx="281068">
                  <c:v>6.37345</c:v>
                </c:pt>
                <c:pt idx="281069">
                  <c:v>6.37347</c:v>
                </c:pt>
                <c:pt idx="281070">
                  <c:v>6.37349</c:v>
                </c:pt>
                <c:pt idx="281071">
                  <c:v>6.37352</c:v>
                </c:pt>
                <c:pt idx="281072">
                  <c:v>6.37354</c:v>
                </c:pt>
                <c:pt idx="281073">
                  <c:v>6.37356</c:v>
                </c:pt>
                <c:pt idx="281074">
                  <c:v>6.37358</c:v>
                </c:pt>
                <c:pt idx="281075">
                  <c:v>6.37361</c:v>
                </c:pt>
                <c:pt idx="281076">
                  <c:v>6.37363</c:v>
                </c:pt>
                <c:pt idx="281077">
                  <c:v>6.37365</c:v>
                </c:pt>
                <c:pt idx="281078">
                  <c:v>6.37367</c:v>
                </c:pt>
                <c:pt idx="281079">
                  <c:v>6.3737</c:v>
                </c:pt>
                <c:pt idx="281080">
                  <c:v>6.37372</c:v>
                </c:pt>
                <c:pt idx="281081">
                  <c:v>6.37374</c:v>
                </c:pt>
                <c:pt idx="281082">
                  <c:v>6.37376</c:v>
                </c:pt>
                <c:pt idx="281083">
                  <c:v>6.37379</c:v>
                </c:pt>
                <c:pt idx="281084">
                  <c:v>6.37381</c:v>
                </c:pt>
                <c:pt idx="281085">
                  <c:v>6.37383</c:v>
                </c:pt>
                <c:pt idx="281086">
                  <c:v>6.37385</c:v>
                </c:pt>
                <c:pt idx="281087">
                  <c:v>6.37388</c:v>
                </c:pt>
                <c:pt idx="281088">
                  <c:v>6.3739</c:v>
                </c:pt>
                <c:pt idx="281089">
                  <c:v>6.37392</c:v>
                </c:pt>
                <c:pt idx="281090">
                  <c:v>6.37395</c:v>
                </c:pt>
                <c:pt idx="281091">
                  <c:v>6.37397</c:v>
                </c:pt>
                <c:pt idx="281092">
                  <c:v>6.37399</c:v>
                </c:pt>
                <c:pt idx="281093">
                  <c:v>6.37401</c:v>
                </c:pt>
                <c:pt idx="281094">
                  <c:v>6.37404</c:v>
                </c:pt>
                <c:pt idx="281095">
                  <c:v>6.37406</c:v>
                </c:pt>
                <c:pt idx="281096">
                  <c:v>6.37408</c:v>
                </c:pt>
                <c:pt idx="281097">
                  <c:v>6.3741</c:v>
                </c:pt>
                <c:pt idx="281098">
                  <c:v>6.37413</c:v>
                </c:pt>
                <c:pt idx="281099">
                  <c:v>6.37415</c:v>
                </c:pt>
                <c:pt idx="281100">
                  <c:v>6.37417</c:v>
                </c:pt>
                <c:pt idx="281101">
                  <c:v>6.3742</c:v>
                </c:pt>
                <c:pt idx="281102">
                  <c:v>6.37422</c:v>
                </c:pt>
                <c:pt idx="281103">
                  <c:v>6.37424</c:v>
                </c:pt>
                <c:pt idx="281104">
                  <c:v>6.37426</c:v>
                </c:pt>
                <c:pt idx="281105">
                  <c:v>6.37429</c:v>
                </c:pt>
                <c:pt idx="281106">
                  <c:v>6.37431</c:v>
                </c:pt>
                <c:pt idx="281107">
                  <c:v>6.37433</c:v>
                </c:pt>
                <c:pt idx="281108">
                  <c:v>6.37435</c:v>
                </c:pt>
                <c:pt idx="281109">
                  <c:v>6.37438</c:v>
                </c:pt>
                <c:pt idx="281110">
                  <c:v>6.3744</c:v>
                </c:pt>
                <c:pt idx="281111">
                  <c:v>6.37442</c:v>
                </c:pt>
                <c:pt idx="281112">
                  <c:v>6.37444</c:v>
                </c:pt>
                <c:pt idx="281113">
                  <c:v>6.37447</c:v>
                </c:pt>
                <c:pt idx="281114">
                  <c:v>6.37449</c:v>
                </c:pt>
                <c:pt idx="281115">
                  <c:v>6.37451</c:v>
                </c:pt>
                <c:pt idx="281116">
                  <c:v>6.37453</c:v>
                </c:pt>
                <c:pt idx="281117">
                  <c:v>6.37456</c:v>
                </c:pt>
                <c:pt idx="281118">
                  <c:v>6.37458</c:v>
                </c:pt>
                <c:pt idx="281119">
                  <c:v>6.3746</c:v>
                </c:pt>
                <c:pt idx="281120">
                  <c:v>6.37463</c:v>
                </c:pt>
                <c:pt idx="281121">
                  <c:v>6.37465</c:v>
                </c:pt>
                <c:pt idx="281122">
                  <c:v>6.37467</c:v>
                </c:pt>
                <c:pt idx="281123">
                  <c:v>6.37469</c:v>
                </c:pt>
                <c:pt idx="281124">
                  <c:v>6.37472</c:v>
                </c:pt>
                <c:pt idx="281125">
                  <c:v>6.37474</c:v>
                </c:pt>
                <c:pt idx="281126">
                  <c:v>6.37476</c:v>
                </c:pt>
                <c:pt idx="281127">
                  <c:v>6.37479</c:v>
                </c:pt>
                <c:pt idx="281128">
                  <c:v>6.37481</c:v>
                </c:pt>
                <c:pt idx="281129">
                  <c:v>6.37483</c:v>
                </c:pt>
                <c:pt idx="281130">
                  <c:v>6.37485</c:v>
                </c:pt>
                <c:pt idx="281131">
                  <c:v>6.37488</c:v>
                </c:pt>
                <c:pt idx="281132">
                  <c:v>6.3749</c:v>
                </c:pt>
                <c:pt idx="281133">
                  <c:v>6.37492</c:v>
                </c:pt>
                <c:pt idx="281134">
                  <c:v>6.37494</c:v>
                </c:pt>
                <c:pt idx="281135">
                  <c:v>6.37497</c:v>
                </c:pt>
                <c:pt idx="281136">
                  <c:v>6.37499</c:v>
                </c:pt>
                <c:pt idx="281137">
                  <c:v>6.37501</c:v>
                </c:pt>
                <c:pt idx="281138">
                  <c:v>6.37503</c:v>
                </c:pt>
                <c:pt idx="281139">
                  <c:v>6.37506</c:v>
                </c:pt>
                <c:pt idx="281140">
                  <c:v>6.37508</c:v>
                </c:pt>
                <c:pt idx="281141">
                  <c:v>6.3751</c:v>
                </c:pt>
                <c:pt idx="281142">
                  <c:v>6.37512</c:v>
                </c:pt>
                <c:pt idx="281143">
                  <c:v>6.37515</c:v>
                </c:pt>
                <c:pt idx="281144">
                  <c:v>6.37517</c:v>
                </c:pt>
                <c:pt idx="281145">
                  <c:v>6.37519</c:v>
                </c:pt>
                <c:pt idx="281146">
                  <c:v>6.37521</c:v>
                </c:pt>
                <c:pt idx="281147">
                  <c:v>6.37524</c:v>
                </c:pt>
                <c:pt idx="281148">
                  <c:v>6.37526</c:v>
                </c:pt>
                <c:pt idx="281149">
                  <c:v>6.37528</c:v>
                </c:pt>
                <c:pt idx="281150">
                  <c:v>6.37531</c:v>
                </c:pt>
                <c:pt idx="281151">
                  <c:v>6.37533</c:v>
                </c:pt>
                <c:pt idx="281152">
                  <c:v>6.37535</c:v>
                </c:pt>
                <c:pt idx="281153">
                  <c:v>6.37537</c:v>
                </c:pt>
                <c:pt idx="281154">
                  <c:v>6.3754</c:v>
                </c:pt>
                <c:pt idx="281155">
                  <c:v>6.37542</c:v>
                </c:pt>
                <c:pt idx="281156">
                  <c:v>6.37544</c:v>
                </c:pt>
                <c:pt idx="281157">
                  <c:v>6.37547</c:v>
                </c:pt>
                <c:pt idx="281158">
                  <c:v>6.37549</c:v>
                </c:pt>
                <c:pt idx="281159">
                  <c:v>6.37551</c:v>
                </c:pt>
                <c:pt idx="281160">
                  <c:v>6.37553</c:v>
                </c:pt>
                <c:pt idx="281161">
                  <c:v>6.37556</c:v>
                </c:pt>
                <c:pt idx="281162">
                  <c:v>6.37558</c:v>
                </c:pt>
                <c:pt idx="281163">
                  <c:v>6.3756</c:v>
                </c:pt>
                <c:pt idx="281164">
                  <c:v>6.37562</c:v>
                </c:pt>
                <c:pt idx="281165">
                  <c:v>6.37565</c:v>
                </c:pt>
                <c:pt idx="281166">
                  <c:v>6.37567</c:v>
                </c:pt>
                <c:pt idx="281167">
                  <c:v>6.37569</c:v>
                </c:pt>
                <c:pt idx="281168">
                  <c:v>6.37571</c:v>
                </c:pt>
                <c:pt idx="281169">
                  <c:v>6.37574</c:v>
                </c:pt>
                <c:pt idx="281170">
                  <c:v>6.37576</c:v>
                </c:pt>
                <c:pt idx="281171">
                  <c:v>6.37578</c:v>
                </c:pt>
                <c:pt idx="281172">
                  <c:v>6.3758</c:v>
                </c:pt>
                <c:pt idx="281173">
                  <c:v>6.37583</c:v>
                </c:pt>
                <c:pt idx="281174">
                  <c:v>6.37585</c:v>
                </c:pt>
                <c:pt idx="281175">
                  <c:v>6.37587</c:v>
                </c:pt>
                <c:pt idx="281176">
                  <c:v>6.3759</c:v>
                </c:pt>
                <c:pt idx="281177">
                  <c:v>6.37592</c:v>
                </c:pt>
                <c:pt idx="281178">
                  <c:v>6.37594</c:v>
                </c:pt>
                <c:pt idx="281179">
                  <c:v>6.37596</c:v>
                </c:pt>
                <c:pt idx="281180">
                  <c:v>6.37599</c:v>
                </c:pt>
                <c:pt idx="281181">
                  <c:v>6.37601</c:v>
                </c:pt>
                <c:pt idx="281182">
                  <c:v>6.37603</c:v>
                </c:pt>
                <c:pt idx="281183">
                  <c:v>6.37605</c:v>
                </c:pt>
                <c:pt idx="281184">
                  <c:v>6.37608</c:v>
                </c:pt>
                <c:pt idx="281185">
                  <c:v>6.3761</c:v>
                </c:pt>
                <c:pt idx="281186">
                  <c:v>6.37612</c:v>
                </c:pt>
                <c:pt idx="281187">
                  <c:v>6.37615</c:v>
                </c:pt>
                <c:pt idx="281188">
                  <c:v>6.37617</c:v>
                </c:pt>
                <c:pt idx="281189">
                  <c:v>6.37619</c:v>
                </c:pt>
                <c:pt idx="281190">
                  <c:v>6.37621</c:v>
                </c:pt>
                <c:pt idx="281191">
                  <c:v>6.37624</c:v>
                </c:pt>
                <c:pt idx="281192">
                  <c:v>6.37626</c:v>
                </c:pt>
                <c:pt idx="281193">
                  <c:v>6.37628</c:v>
                </c:pt>
                <c:pt idx="281194">
                  <c:v>6.3763</c:v>
                </c:pt>
                <c:pt idx="281195">
                  <c:v>6.37633</c:v>
                </c:pt>
                <c:pt idx="281196">
                  <c:v>6.37635</c:v>
                </c:pt>
                <c:pt idx="281197">
                  <c:v>6.37637</c:v>
                </c:pt>
                <c:pt idx="281198">
                  <c:v>6.37639</c:v>
                </c:pt>
                <c:pt idx="281199">
                  <c:v>6.37642</c:v>
                </c:pt>
                <c:pt idx="281200">
                  <c:v>6.37644</c:v>
                </c:pt>
                <c:pt idx="281201">
                  <c:v>6.37646</c:v>
                </c:pt>
                <c:pt idx="281202">
                  <c:v>6.37648</c:v>
                </c:pt>
                <c:pt idx="281203">
                  <c:v>6.37651</c:v>
                </c:pt>
                <c:pt idx="281204">
                  <c:v>6.37653</c:v>
                </c:pt>
                <c:pt idx="281205">
                  <c:v>6.37655</c:v>
                </c:pt>
                <c:pt idx="281206">
                  <c:v>6.37658</c:v>
                </c:pt>
                <c:pt idx="281207">
                  <c:v>6.3766</c:v>
                </c:pt>
                <c:pt idx="281208">
                  <c:v>6.37662</c:v>
                </c:pt>
                <c:pt idx="281209">
                  <c:v>6.37664</c:v>
                </c:pt>
                <c:pt idx="281210">
                  <c:v>6.37667</c:v>
                </c:pt>
                <c:pt idx="281211">
                  <c:v>6.37669</c:v>
                </c:pt>
                <c:pt idx="281212">
                  <c:v>6.37671</c:v>
                </c:pt>
                <c:pt idx="281213">
                  <c:v>6.37674</c:v>
                </c:pt>
                <c:pt idx="281214">
                  <c:v>6.37676</c:v>
                </c:pt>
                <c:pt idx="281215">
                  <c:v>6.37678</c:v>
                </c:pt>
                <c:pt idx="281216">
                  <c:v>6.3768</c:v>
                </c:pt>
                <c:pt idx="281217">
                  <c:v>6.37683</c:v>
                </c:pt>
                <c:pt idx="281218">
                  <c:v>6.37685</c:v>
                </c:pt>
                <c:pt idx="281219">
                  <c:v>6.37687</c:v>
                </c:pt>
                <c:pt idx="281220">
                  <c:v>6.37689</c:v>
                </c:pt>
                <c:pt idx="281221">
                  <c:v>6.37692</c:v>
                </c:pt>
                <c:pt idx="281222">
                  <c:v>6.37694</c:v>
                </c:pt>
                <c:pt idx="281223">
                  <c:v>6.37696</c:v>
                </c:pt>
                <c:pt idx="281224">
                  <c:v>6.37698</c:v>
                </c:pt>
                <c:pt idx="281225">
                  <c:v>6.37701</c:v>
                </c:pt>
                <c:pt idx="281226">
                  <c:v>6.37703</c:v>
                </c:pt>
                <c:pt idx="281227">
                  <c:v>6.37705</c:v>
                </c:pt>
                <c:pt idx="281228">
                  <c:v>6.37707</c:v>
                </c:pt>
                <c:pt idx="281229">
                  <c:v>6.3771</c:v>
                </c:pt>
                <c:pt idx="281230">
                  <c:v>6.37712</c:v>
                </c:pt>
                <c:pt idx="281231">
                  <c:v>6.37714</c:v>
                </c:pt>
                <c:pt idx="281232">
                  <c:v>6.37717</c:v>
                </c:pt>
                <c:pt idx="281233">
                  <c:v>6.37719</c:v>
                </c:pt>
                <c:pt idx="281234">
                  <c:v>6.37721</c:v>
                </c:pt>
                <c:pt idx="281235">
                  <c:v>6.37723</c:v>
                </c:pt>
                <c:pt idx="281236">
                  <c:v>6.37726</c:v>
                </c:pt>
                <c:pt idx="281237">
                  <c:v>6.37728</c:v>
                </c:pt>
                <c:pt idx="281238">
                  <c:v>6.3773</c:v>
                </c:pt>
                <c:pt idx="281239">
                  <c:v>6.37732</c:v>
                </c:pt>
                <c:pt idx="281240">
                  <c:v>6.37735</c:v>
                </c:pt>
                <c:pt idx="281241">
                  <c:v>6.37737</c:v>
                </c:pt>
                <c:pt idx="281242">
                  <c:v>6.37739</c:v>
                </c:pt>
                <c:pt idx="281243">
                  <c:v>6.37742</c:v>
                </c:pt>
                <c:pt idx="281244">
                  <c:v>6.37744</c:v>
                </c:pt>
                <c:pt idx="281245">
                  <c:v>6.37746</c:v>
                </c:pt>
                <c:pt idx="281246">
                  <c:v>6.37748</c:v>
                </c:pt>
                <c:pt idx="281247">
                  <c:v>6.37751</c:v>
                </c:pt>
                <c:pt idx="281248">
                  <c:v>6.37753</c:v>
                </c:pt>
                <c:pt idx="281249">
                  <c:v>6.37755</c:v>
                </c:pt>
                <c:pt idx="281250">
                  <c:v>6.37757</c:v>
                </c:pt>
                <c:pt idx="281251">
                  <c:v>6.3776</c:v>
                </c:pt>
                <c:pt idx="281252">
                  <c:v>6.37762</c:v>
                </c:pt>
                <c:pt idx="281253">
                  <c:v>6.37764</c:v>
                </c:pt>
                <c:pt idx="281254">
                  <c:v>6.37766</c:v>
                </c:pt>
                <c:pt idx="281255">
                  <c:v>6.37769</c:v>
                </c:pt>
                <c:pt idx="281256">
                  <c:v>6.37771</c:v>
                </c:pt>
                <c:pt idx="281257">
                  <c:v>6.37773</c:v>
                </c:pt>
                <c:pt idx="281258">
                  <c:v>6.37775</c:v>
                </c:pt>
                <c:pt idx="281259">
                  <c:v>6.37778</c:v>
                </c:pt>
                <c:pt idx="281260">
                  <c:v>6.3778</c:v>
                </c:pt>
                <c:pt idx="281261">
                  <c:v>6.37782</c:v>
                </c:pt>
                <c:pt idx="281262">
                  <c:v>6.37785</c:v>
                </c:pt>
                <c:pt idx="281263">
                  <c:v>6.37787</c:v>
                </c:pt>
                <c:pt idx="281264">
                  <c:v>6.37789</c:v>
                </c:pt>
                <c:pt idx="281265">
                  <c:v>6.37791</c:v>
                </c:pt>
                <c:pt idx="281266">
                  <c:v>6.37794</c:v>
                </c:pt>
                <c:pt idx="281267">
                  <c:v>6.37796</c:v>
                </c:pt>
                <c:pt idx="281268">
                  <c:v>6.37798</c:v>
                </c:pt>
                <c:pt idx="281269">
                  <c:v>6.378</c:v>
                </c:pt>
                <c:pt idx="281270">
                  <c:v>6.37803</c:v>
                </c:pt>
                <c:pt idx="281271">
                  <c:v>6.37805</c:v>
                </c:pt>
                <c:pt idx="281272">
                  <c:v>6.37807</c:v>
                </c:pt>
                <c:pt idx="281273">
                  <c:v>6.3781</c:v>
                </c:pt>
                <c:pt idx="281274">
                  <c:v>6.37812</c:v>
                </c:pt>
                <c:pt idx="281275">
                  <c:v>6.37814</c:v>
                </c:pt>
                <c:pt idx="281276">
                  <c:v>6.37816</c:v>
                </c:pt>
                <c:pt idx="281277">
                  <c:v>6.37819</c:v>
                </c:pt>
                <c:pt idx="281278">
                  <c:v>6.37821</c:v>
                </c:pt>
                <c:pt idx="281279">
                  <c:v>6.37823</c:v>
                </c:pt>
                <c:pt idx="281280">
                  <c:v>6.37825</c:v>
                </c:pt>
                <c:pt idx="281281">
                  <c:v>6.37828</c:v>
                </c:pt>
                <c:pt idx="281282">
                  <c:v>6.3783</c:v>
                </c:pt>
                <c:pt idx="281283">
                  <c:v>6.37832</c:v>
                </c:pt>
                <c:pt idx="281284">
                  <c:v>6.37835</c:v>
                </c:pt>
                <c:pt idx="281285">
                  <c:v>6.37837</c:v>
                </c:pt>
                <c:pt idx="281286">
                  <c:v>6.37839</c:v>
                </c:pt>
                <c:pt idx="281287">
                  <c:v>6.37841</c:v>
                </c:pt>
                <c:pt idx="281288">
                  <c:v>6.37843</c:v>
                </c:pt>
                <c:pt idx="281289">
                  <c:v>6.37846</c:v>
                </c:pt>
                <c:pt idx="281290">
                  <c:v>6.37848</c:v>
                </c:pt>
                <c:pt idx="281291">
                  <c:v>6.3785</c:v>
                </c:pt>
                <c:pt idx="281292">
                  <c:v>6.37853</c:v>
                </c:pt>
                <c:pt idx="281293">
                  <c:v>6.37855</c:v>
                </c:pt>
                <c:pt idx="281294">
                  <c:v>6.37857</c:v>
                </c:pt>
                <c:pt idx="281295">
                  <c:v>6.37859</c:v>
                </c:pt>
                <c:pt idx="281296">
                  <c:v>6.37862</c:v>
                </c:pt>
                <c:pt idx="281297">
                  <c:v>6.37864</c:v>
                </c:pt>
                <c:pt idx="281298">
                  <c:v>6.37866</c:v>
                </c:pt>
                <c:pt idx="281299">
                  <c:v>6.37868</c:v>
                </c:pt>
                <c:pt idx="281300">
                  <c:v>6.37871</c:v>
                </c:pt>
                <c:pt idx="281301">
                  <c:v>6.37873</c:v>
                </c:pt>
                <c:pt idx="281302">
                  <c:v>6.37875</c:v>
                </c:pt>
                <c:pt idx="281303">
                  <c:v>6.37878</c:v>
                </c:pt>
                <c:pt idx="281304">
                  <c:v>6.3788</c:v>
                </c:pt>
                <c:pt idx="281305">
                  <c:v>6.37882</c:v>
                </c:pt>
                <c:pt idx="281306">
                  <c:v>6.37884</c:v>
                </c:pt>
                <c:pt idx="281307">
                  <c:v>6.37887</c:v>
                </c:pt>
                <c:pt idx="281308">
                  <c:v>6.37889</c:v>
                </c:pt>
                <c:pt idx="281309">
                  <c:v>6.37891</c:v>
                </c:pt>
                <c:pt idx="281310">
                  <c:v>6.37893</c:v>
                </c:pt>
                <c:pt idx="281311">
                  <c:v>6.37896</c:v>
                </c:pt>
                <c:pt idx="281312">
                  <c:v>6.37898</c:v>
                </c:pt>
                <c:pt idx="281313">
                  <c:v>6.379</c:v>
                </c:pt>
                <c:pt idx="281314">
                  <c:v>6.37903</c:v>
                </c:pt>
                <c:pt idx="281315">
                  <c:v>6.37905</c:v>
                </c:pt>
                <c:pt idx="281316">
                  <c:v>6.37907</c:v>
                </c:pt>
                <c:pt idx="281317">
                  <c:v>6.37909</c:v>
                </c:pt>
                <c:pt idx="281318">
                  <c:v>6.37912</c:v>
                </c:pt>
                <c:pt idx="281319">
                  <c:v>6.37914</c:v>
                </c:pt>
                <c:pt idx="281320">
                  <c:v>6.37916</c:v>
                </c:pt>
                <c:pt idx="281321">
                  <c:v>6.37918</c:v>
                </c:pt>
                <c:pt idx="281322">
                  <c:v>6.37921</c:v>
                </c:pt>
                <c:pt idx="281323">
                  <c:v>6.37923</c:v>
                </c:pt>
                <c:pt idx="281324">
                  <c:v>6.37925</c:v>
                </c:pt>
                <c:pt idx="281325">
                  <c:v>6.37927</c:v>
                </c:pt>
                <c:pt idx="281326">
                  <c:v>6.3793</c:v>
                </c:pt>
                <c:pt idx="281327">
                  <c:v>6.37932</c:v>
                </c:pt>
                <c:pt idx="281328">
                  <c:v>6.37934</c:v>
                </c:pt>
                <c:pt idx="281329">
                  <c:v>6.37936</c:v>
                </c:pt>
                <c:pt idx="281330">
                  <c:v>6.37939</c:v>
                </c:pt>
                <c:pt idx="281331">
                  <c:v>6.37941</c:v>
                </c:pt>
                <c:pt idx="281332">
                  <c:v>6.37943</c:v>
                </c:pt>
                <c:pt idx="281333">
                  <c:v>6.37946</c:v>
                </c:pt>
                <c:pt idx="281334">
                  <c:v>6.37948</c:v>
                </c:pt>
                <c:pt idx="281335">
                  <c:v>6.3795</c:v>
                </c:pt>
                <c:pt idx="281336">
                  <c:v>6.37952</c:v>
                </c:pt>
                <c:pt idx="281337">
                  <c:v>6.37955</c:v>
                </c:pt>
                <c:pt idx="281338">
                  <c:v>6.37957</c:v>
                </c:pt>
                <c:pt idx="281339">
                  <c:v>6.37959</c:v>
                </c:pt>
                <c:pt idx="281340">
                  <c:v>6.37962</c:v>
                </c:pt>
                <c:pt idx="281341">
                  <c:v>6.37964</c:v>
                </c:pt>
                <c:pt idx="281342">
                  <c:v>6.37966</c:v>
                </c:pt>
                <c:pt idx="281343">
                  <c:v>6.37968</c:v>
                </c:pt>
                <c:pt idx="281344">
                  <c:v>6.37971</c:v>
                </c:pt>
                <c:pt idx="281345">
                  <c:v>6.37973</c:v>
                </c:pt>
                <c:pt idx="281346">
                  <c:v>6.37975</c:v>
                </c:pt>
                <c:pt idx="281347">
                  <c:v>6.37977</c:v>
                </c:pt>
                <c:pt idx="281348">
                  <c:v>6.3798</c:v>
                </c:pt>
                <c:pt idx="281349">
                  <c:v>6.37982</c:v>
                </c:pt>
                <c:pt idx="281350">
                  <c:v>6.37984</c:v>
                </c:pt>
                <c:pt idx="281351">
                  <c:v>6.37986</c:v>
                </c:pt>
                <c:pt idx="281352">
                  <c:v>6.37989</c:v>
                </c:pt>
                <c:pt idx="281353">
                  <c:v>6.37991</c:v>
                </c:pt>
                <c:pt idx="281354">
                  <c:v>6.37993</c:v>
                </c:pt>
                <c:pt idx="281355">
                  <c:v>6.37995</c:v>
                </c:pt>
                <c:pt idx="281356">
                  <c:v>6.37998</c:v>
                </c:pt>
                <c:pt idx="281357">
                  <c:v>6.38</c:v>
                </c:pt>
                <c:pt idx="281358">
                  <c:v>6.38002</c:v>
                </c:pt>
                <c:pt idx="281359">
                  <c:v>6.38004</c:v>
                </c:pt>
                <c:pt idx="281360">
                  <c:v>6.38007</c:v>
                </c:pt>
                <c:pt idx="281361">
                  <c:v>6.38009</c:v>
                </c:pt>
                <c:pt idx="281362">
                  <c:v>6.38011</c:v>
                </c:pt>
                <c:pt idx="281363">
                  <c:v>6.38014</c:v>
                </c:pt>
                <c:pt idx="281364">
                  <c:v>6.38016</c:v>
                </c:pt>
                <c:pt idx="281365">
                  <c:v>6.38018</c:v>
                </c:pt>
                <c:pt idx="281366">
                  <c:v>6.3802</c:v>
                </c:pt>
                <c:pt idx="281367">
                  <c:v>6.38023</c:v>
                </c:pt>
                <c:pt idx="281368">
                  <c:v>6.38025</c:v>
                </c:pt>
                <c:pt idx="281369">
                  <c:v>6.38027</c:v>
                </c:pt>
                <c:pt idx="281370">
                  <c:v>6.3803</c:v>
                </c:pt>
                <c:pt idx="281371">
                  <c:v>6.38032</c:v>
                </c:pt>
                <c:pt idx="281372">
                  <c:v>6.38034</c:v>
                </c:pt>
                <c:pt idx="281373">
                  <c:v>6.38036</c:v>
                </c:pt>
                <c:pt idx="281374">
                  <c:v>6.38039</c:v>
                </c:pt>
                <c:pt idx="281375">
                  <c:v>6.38041</c:v>
                </c:pt>
                <c:pt idx="281376">
                  <c:v>6.38043</c:v>
                </c:pt>
                <c:pt idx="281377">
                  <c:v>6.38045</c:v>
                </c:pt>
                <c:pt idx="281378">
                  <c:v>6.38048</c:v>
                </c:pt>
                <c:pt idx="281379">
                  <c:v>6.3805</c:v>
                </c:pt>
                <c:pt idx="281380">
                  <c:v>6.38052</c:v>
                </c:pt>
                <c:pt idx="281381">
                  <c:v>6.38054</c:v>
                </c:pt>
                <c:pt idx="281382">
                  <c:v>6.38057</c:v>
                </c:pt>
                <c:pt idx="281383">
                  <c:v>6.38059</c:v>
                </c:pt>
                <c:pt idx="281384">
                  <c:v>6.38061</c:v>
                </c:pt>
                <c:pt idx="281385">
                  <c:v>6.38063</c:v>
                </c:pt>
                <c:pt idx="281386">
                  <c:v>6.38066</c:v>
                </c:pt>
                <c:pt idx="281387">
                  <c:v>6.38068</c:v>
                </c:pt>
                <c:pt idx="281388">
                  <c:v>6.3807</c:v>
                </c:pt>
                <c:pt idx="281389">
                  <c:v>6.38073</c:v>
                </c:pt>
                <c:pt idx="281390">
                  <c:v>6.38075</c:v>
                </c:pt>
                <c:pt idx="281391">
                  <c:v>6.38077</c:v>
                </c:pt>
                <c:pt idx="281392">
                  <c:v>6.38079</c:v>
                </c:pt>
                <c:pt idx="281393">
                  <c:v>6.38082</c:v>
                </c:pt>
                <c:pt idx="281394">
                  <c:v>6.38084</c:v>
                </c:pt>
                <c:pt idx="281395">
                  <c:v>6.38086</c:v>
                </c:pt>
                <c:pt idx="281396">
                  <c:v>6.38088</c:v>
                </c:pt>
                <c:pt idx="281397">
                  <c:v>6.38091</c:v>
                </c:pt>
                <c:pt idx="281398">
                  <c:v>6.38093</c:v>
                </c:pt>
                <c:pt idx="281399">
                  <c:v>6.38095</c:v>
                </c:pt>
                <c:pt idx="281400">
                  <c:v>6.38098</c:v>
                </c:pt>
                <c:pt idx="281401">
                  <c:v>6.381</c:v>
                </c:pt>
                <c:pt idx="281402">
                  <c:v>6.38102</c:v>
                </c:pt>
                <c:pt idx="281403">
                  <c:v>6.38104</c:v>
                </c:pt>
                <c:pt idx="281404">
                  <c:v>6.38107</c:v>
                </c:pt>
                <c:pt idx="281405">
                  <c:v>6.38109</c:v>
                </c:pt>
                <c:pt idx="281406">
                  <c:v>6.38111</c:v>
                </c:pt>
                <c:pt idx="281407">
                  <c:v>6.38113</c:v>
                </c:pt>
                <c:pt idx="281408">
                  <c:v>6.38116</c:v>
                </c:pt>
                <c:pt idx="281409">
                  <c:v>6.38118</c:v>
                </c:pt>
                <c:pt idx="281410">
                  <c:v>6.3812</c:v>
                </c:pt>
                <c:pt idx="281411">
                  <c:v>6.38122</c:v>
                </c:pt>
                <c:pt idx="281412">
                  <c:v>6.38125</c:v>
                </c:pt>
                <c:pt idx="281413">
                  <c:v>6.38127</c:v>
                </c:pt>
                <c:pt idx="281414">
                  <c:v>6.38129</c:v>
                </c:pt>
                <c:pt idx="281415">
                  <c:v>6.38131</c:v>
                </c:pt>
                <c:pt idx="281416">
                  <c:v>6.38134</c:v>
                </c:pt>
                <c:pt idx="281417">
                  <c:v>6.38136</c:v>
                </c:pt>
                <c:pt idx="281418">
                  <c:v>6.38138</c:v>
                </c:pt>
                <c:pt idx="281419">
                  <c:v>6.38141</c:v>
                </c:pt>
                <c:pt idx="281420">
                  <c:v>6.38143</c:v>
                </c:pt>
                <c:pt idx="281421">
                  <c:v>6.38145</c:v>
                </c:pt>
                <c:pt idx="281422">
                  <c:v>6.38147</c:v>
                </c:pt>
                <c:pt idx="281423">
                  <c:v>6.3815</c:v>
                </c:pt>
                <c:pt idx="281424">
                  <c:v>6.38152</c:v>
                </c:pt>
                <c:pt idx="281425">
                  <c:v>6.38154</c:v>
                </c:pt>
                <c:pt idx="281426">
                  <c:v>6.38157</c:v>
                </c:pt>
                <c:pt idx="281427">
                  <c:v>6.38159</c:v>
                </c:pt>
                <c:pt idx="281428">
                  <c:v>6.38161</c:v>
                </c:pt>
                <c:pt idx="281429">
                  <c:v>6.38163</c:v>
                </c:pt>
                <c:pt idx="281430">
                  <c:v>6.38166</c:v>
                </c:pt>
                <c:pt idx="281431">
                  <c:v>6.38168</c:v>
                </c:pt>
                <c:pt idx="281432">
                  <c:v>6.3817</c:v>
                </c:pt>
                <c:pt idx="281433">
                  <c:v>6.38172</c:v>
                </c:pt>
                <c:pt idx="281434">
                  <c:v>6.38175</c:v>
                </c:pt>
                <c:pt idx="281435">
                  <c:v>6.38177</c:v>
                </c:pt>
                <c:pt idx="281436">
                  <c:v>6.38179</c:v>
                </c:pt>
                <c:pt idx="281437">
                  <c:v>6.38181</c:v>
                </c:pt>
                <c:pt idx="281438">
                  <c:v>6.38184</c:v>
                </c:pt>
                <c:pt idx="281439">
                  <c:v>6.38186</c:v>
                </c:pt>
                <c:pt idx="281440">
                  <c:v>6.38188</c:v>
                </c:pt>
                <c:pt idx="281441">
                  <c:v>6.3819</c:v>
                </c:pt>
                <c:pt idx="281442">
                  <c:v>6.38193</c:v>
                </c:pt>
                <c:pt idx="281443">
                  <c:v>6.38195</c:v>
                </c:pt>
                <c:pt idx="281444">
                  <c:v>6.38197</c:v>
                </c:pt>
                <c:pt idx="281445">
                  <c:v>6.38199</c:v>
                </c:pt>
                <c:pt idx="281446">
                  <c:v>6.38202</c:v>
                </c:pt>
                <c:pt idx="281447">
                  <c:v>6.38204</c:v>
                </c:pt>
                <c:pt idx="281448">
                  <c:v>6.38206</c:v>
                </c:pt>
                <c:pt idx="281449">
                  <c:v>6.38209</c:v>
                </c:pt>
                <c:pt idx="281450">
                  <c:v>6.38211</c:v>
                </c:pt>
                <c:pt idx="281451">
                  <c:v>6.38213</c:v>
                </c:pt>
                <c:pt idx="281452">
                  <c:v>6.38215</c:v>
                </c:pt>
                <c:pt idx="281453">
                  <c:v>6.38218</c:v>
                </c:pt>
                <c:pt idx="281454">
                  <c:v>6.3822</c:v>
                </c:pt>
                <c:pt idx="281455">
                  <c:v>6.38222</c:v>
                </c:pt>
                <c:pt idx="281456">
                  <c:v>6.38225</c:v>
                </c:pt>
                <c:pt idx="281457">
                  <c:v>6.38227</c:v>
                </c:pt>
                <c:pt idx="281458">
                  <c:v>6.38229</c:v>
                </c:pt>
                <c:pt idx="281459">
                  <c:v>6.38231</c:v>
                </c:pt>
                <c:pt idx="281460">
                  <c:v>6.38234</c:v>
                </c:pt>
                <c:pt idx="281461">
                  <c:v>6.38236</c:v>
                </c:pt>
                <c:pt idx="281462">
                  <c:v>6.38238</c:v>
                </c:pt>
                <c:pt idx="281463">
                  <c:v>6.3824</c:v>
                </c:pt>
                <c:pt idx="281464">
                  <c:v>6.38243</c:v>
                </c:pt>
                <c:pt idx="281465">
                  <c:v>6.38245</c:v>
                </c:pt>
                <c:pt idx="281466">
                  <c:v>6.38247</c:v>
                </c:pt>
                <c:pt idx="281467">
                  <c:v>6.38249</c:v>
                </c:pt>
                <c:pt idx="281468">
                  <c:v>6.38252</c:v>
                </c:pt>
                <c:pt idx="281469">
                  <c:v>6.38254</c:v>
                </c:pt>
                <c:pt idx="281470">
                  <c:v>6.38256</c:v>
                </c:pt>
                <c:pt idx="281471">
                  <c:v>6.38258</c:v>
                </c:pt>
                <c:pt idx="281472">
                  <c:v>6.38261</c:v>
                </c:pt>
                <c:pt idx="281473">
                  <c:v>6.38263</c:v>
                </c:pt>
                <c:pt idx="281474">
                  <c:v>6.38265</c:v>
                </c:pt>
                <c:pt idx="281475">
                  <c:v>6.38268</c:v>
                </c:pt>
                <c:pt idx="281476">
                  <c:v>6.3827</c:v>
                </c:pt>
                <c:pt idx="281477">
                  <c:v>6.38272</c:v>
                </c:pt>
                <c:pt idx="281478">
                  <c:v>6.38274</c:v>
                </c:pt>
                <c:pt idx="281479">
                  <c:v>6.38277</c:v>
                </c:pt>
                <c:pt idx="281480">
                  <c:v>6.38279</c:v>
                </c:pt>
                <c:pt idx="281481">
                  <c:v>6.38281</c:v>
                </c:pt>
                <c:pt idx="281482">
                  <c:v>6.38283</c:v>
                </c:pt>
                <c:pt idx="281483">
                  <c:v>6.38286</c:v>
                </c:pt>
                <c:pt idx="281484">
                  <c:v>6.38288</c:v>
                </c:pt>
                <c:pt idx="281485">
                  <c:v>6.3829</c:v>
                </c:pt>
                <c:pt idx="281486">
                  <c:v>6.38293</c:v>
                </c:pt>
                <c:pt idx="281487">
                  <c:v>6.38295</c:v>
                </c:pt>
                <c:pt idx="281488">
                  <c:v>6.38297</c:v>
                </c:pt>
                <c:pt idx="281489">
                  <c:v>6.38299</c:v>
                </c:pt>
                <c:pt idx="281490">
                  <c:v>6.38302</c:v>
                </c:pt>
                <c:pt idx="281491">
                  <c:v>6.38304</c:v>
                </c:pt>
                <c:pt idx="281492">
                  <c:v>6.38306</c:v>
                </c:pt>
                <c:pt idx="281493">
                  <c:v>6.38308</c:v>
                </c:pt>
                <c:pt idx="281494">
                  <c:v>6.38311</c:v>
                </c:pt>
                <c:pt idx="281495">
                  <c:v>6.38313</c:v>
                </c:pt>
                <c:pt idx="281496">
                  <c:v>6.38315</c:v>
                </c:pt>
                <c:pt idx="281497">
                  <c:v>6.38317</c:v>
                </c:pt>
                <c:pt idx="281498">
                  <c:v>6.3832</c:v>
                </c:pt>
                <c:pt idx="281499">
                  <c:v>6.38322</c:v>
                </c:pt>
                <c:pt idx="281500">
                  <c:v>6.38324</c:v>
                </c:pt>
                <c:pt idx="281501">
                  <c:v>6.38326</c:v>
                </c:pt>
                <c:pt idx="281502">
                  <c:v>6.38329</c:v>
                </c:pt>
                <c:pt idx="281503">
                  <c:v>6.38331</c:v>
                </c:pt>
                <c:pt idx="281504">
                  <c:v>6.38333</c:v>
                </c:pt>
                <c:pt idx="281505">
                  <c:v>6.38336</c:v>
                </c:pt>
                <c:pt idx="281506">
                  <c:v>6.38338</c:v>
                </c:pt>
                <c:pt idx="281507">
                  <c:v>6.3834</c:v>
                </c:pt>
                <c:pt idx="281508">
                  <c:v>6.38342</c:v>
                </c:pt>
                <c:pt idx="281509">
                  <c:v>6.38345</c:v>
                </c:pt>
                <c:pt idx="281510">
                  <c:v>6.38347</c:v>
                </c:pt>
                <c:pt idx="281511">
                  <c:v>6.38349</c:v>
                </c:pt>
                <c:pt idx="281512">
                  <c:v>6.38352</c:v>
                </c:pt>
                <c:pt idx="281513">
                  <c:v>6.38354</c:v>
                </c:pt>
                <c:pt idx="281514">
                  <c:v>6.38356</c:v>
                </c:pt>
                <c:pt idx="281515">
                  <c:v>6.38358</c:v>
                </c:pt>
                <c:pt idx="281516">
                  <c:v>6.38361</c:v>
                </c:pt>
                <c:pt idx="281517">
                  <c:v>6.38363</c:v>
                </c:pt>
                <c:pt idx="281518">
                  <c:v>6.38365</c:v>
                </c:pt>
                <c:pt idx="281519">
                  <c:v>6.38367</c:v>
                </c:pt>
                <c:pt idx="281520">
                  <c:v>6.3837</c:v>
                </c:pt>
                <c:pt idx="281521">
                  <c:v>6.38372</c:v>
                </c:pt>
                <c:pt idx="281522">
                  <c:v>6.38374</c:v>
                </c:pt>
                <c:pt idx="281523">
                  <c:v>6.38376</c:v>
                </c:pt>
                <c:pt idx="281524">
                  <c:v>6.38379</c:v>
                </c:pt>
                <c:pt idx="281525">
                  <c:v>6.38381</c:v>
                </c:pt>
                <c:pt idx="281526">
                  <c:v>6.38383</c:v>
                </c:pt>
                <c:pt idx="281527">
                  <c:v>6.38385</c:v>
                </c:pt>
                <c:pt idx="281528">
                  <c:v>6.38388</c:v>
                </c:pt>
                <c:pt idx="281529">
                  <c:v>6.3839</c:v>
                </c:pt>
                <c:pt idx="281530">
                  <c:v>6.38392</c:v>
                </c:pt>
                <c:pt idx="281531">
                  <c:v>6.38395</c:v>
                </c:pt>
                <c:pt idx="281532">
                  <c:v>6.38397</c:v>
                </c:pt>
                <c:pt idx="281533">
                  <c:v>6.38399</c:v>
                </c:pt>
                <c:pt idx="281534">
                  <c:v>6.38401</c:v>
                </c:pt>
                <c:pt idx="281535">
                  <c:v>6.38404</c:v>
                </c:pt>
                <c:pt idx="281536">
                  <c:v>6.38406</c:v>
                </c:pt>
                <c:pt idx="281537">
                  <c:v>6.38408</c:v>
                </c:pt>
                <c:pt idx="281538">
                  <c:v>6.3841</c:v>
                </c:pt>
                <c:pt idx="281539">
                  <c:v>6.38413</c:v>
                </c:pt>
                <c:pt idx="281540">
                  <c:v>6.38415</c:v>
                </c:pt>
                <c:pt idx="281541">
                  <c:v>6.38417</c:v>
                </c:pt>
                <c:pt idx="281542">
                  <c:v>6.3842</c:v>
                </c:pt>
                <c:pt idx="281543">
                  <c:v>6.38422</c:v>
                </c:pt>
                <c:pt idx="281544">
                  <c:v>6.38424</c:v>
                </c:pt>
                <c:pt idx="281545">
                  <c:v>6.38426</c:v>
                </c:pt>
                <c:pt idx="281546">
                  <c:v>6.38429</c:v>
                </c:pt>
                <c:pt idx="281547">
                  <c:v>6.38431</c:v>
                </c:pt>
                <c:pt idx="281548">
                  <c:v>6.38433</c:v>
                </c:pt>
                <c:pt idx="281549">
                  <c:v>6.38435</c:v>
                </c:pt>
                <c:pt idx="281550">
                  <c:v>6.38438</c:v>
                </c:pt>
                <c:pt idx="281551">
                  <c:v>6.3844</c:v>
                </c:pt>
                <c:pt idx="281552">
                  <c:v>6.38442</c:v>
                </c:pt>
                <c:pt idx="281553">
                  <c:v>6.38444</c:v>
                </c:pt>
                <c:pt idx="281554">
                  <c:v>6.38447</c:v>
                </c:pt>
                <c:pt idx="281555">
                  <c:v>6.38449</c:v>
                </c:pt>
                <c:pt idx="281556">
                  <c:v>6.38451</c:v>
                </c:pt>
                <c:pt idx="281557">
                  <c:v>6.38453</c:v>
                </c:pt>
                <c:pt idx="281558">
                  <c:v>6.38456</c:v>
                </c:pt>
                <c:pt idx="281559">
                  <c:v>6.38458</c:v>
                </c:pt>
                <c:pt idx="281560">
                  <c:v>6.3846</c:v>
                </c:pt>
                <c:pt idx="281561">
                  <c:v>6.38463</c:v>
                </c:pt>
                <c:pt idx="281562">
                  <c:v>6.38465</c:v>
                </c:pt>
                <c:pt idx="281563">
                  <c:v>6.38467</c:v>
                </c:pt>
                <c:pt idx="281564">
                  <c:v>6.38469</c:v>
                </c:pt>
                <c:pt idx="281565">
                  <c:v>6.38472</c:v>
                </c:pt>
                <c:pt idx="281566">
                  <c:v>6.38474</c:v>
                </c:pt>
                <c:pt idx="281567">
                  <c:v>6.38476</c:v>
                </c:pt>
                <c:pt idx="281568">
                  <c:v>6.38478</c:v>
                </c:pt>
                <c:pt idx="281569">
                  <c:v>6.38481</c:v>
                </c:pt>
                <c:pt idx="281570">
                  <c:v>6.38483</c:v>
                </c:pt>
                <c:pt idx="281571">
                  <c:v>6.38485</c:v>
                </c:pt>
                <c:pt idx="281572">
                  <c:v>6.38488</c:v>
                </c:pt>
                <c:pt idx="281573">
                  <c:v>6.3849</c:v>
                </c:pt>
                <c:pt idx="281574">
                  <c:v>6.38492</c:v>
                </c:pt>
                <c:pt idx="281575">
                  <c:v>6.38494</c:v>
                </c:pt>
                <c:pt idx="281576">
                  <c:v>6.38497</c:v>
                </c:pt>
                <c:pt idx="281577">
                  <c:v>6.38499</c:v>
                </c:pt>
                <c:pt idx="281578">
                  <c:v>6.38501</c:v>
                </c:pt>
                <c:pt idx="281579">
                  <c:v>6.38503</c:v>
                </c:pt>
                <c:pt idx="281580">
                  <c:v>6.38506</c:v>
                </c:pt>
                <c:pt idx="281581">
                  <c:v>6.38508</c:v>
                </c:pt>
                <c:pt idx="281582">
                  <c:v>6.3851</c:v>
                </c:pt>
                <c:pt idx="281583">
                  <c:v>6.38513</c:v>
                </c:pt>
                <c:pt idx="281584">
                  <c:v>6.38515</c:v>
                </c:pt>
                <c:pt idx="281585">
                  <c:v>6.38517</c:v>
                </c:pt>
                <c:pt idx="281586">
                  <c:v>6.38519</c:v>
                </c:pt>
                <c:pt idx="281587">
                  <c:v>6.38521</c:v>
                </c:pt>
                <c:pt idx="281588">
                  <c:v>6.38524</c:v>
                </c:pt>
                <c:pt idx="281589">
                  <c:v>6.38526</c:v>
                </c:pt>
                <c:pt idx="281590">
                  <c:v>6.38528</c:v>
                </c:pt>
                <c:pt idx="281591">
                  <c:v>6.38531</c:v>
                </c:pt>
                <c:pt idx="281592">
                  <c:v>6.38533</c:v>
                </c:pt>
                <c:pt idx="281593">
                  <c:v>6.38535</c:v>
                </c:pt>
                <c:pt idx="281594">
                  <c:v>6.38537</c:v>
                </c:pt>
                <c:pt idx="281595">
                  <c:v>6.3854</c:v>
                </c:pt>
                <c:pt idx="281596">
                  <c:v>6.38542</c:v>
                </c:pt>
                <c:pt idx="281597">
                  <c:v>6.38544</c:v>
                </c:pt>
                <c:pt idx="281598">
                  <c:v>6.38546</c:v>
                </c:pt>
                <c:pt idx="281599">
                  <c:v>6.38549</c:v>
                </c:pt>
                <c:pt idx="281600">
                  <c:v>6.38551</c:v>
                </c:pt>
                <c:pt idx="281601">
                  <c:v>6.38553</c:v>
                </c:pt>
                <c:pt idx="281602">
                  <c:v>6.38556</c:v>
                </c:pt>
                <c:pt idx="281603">
                  <c:v>6.38558</c:v>
                </c:pt>
                <c:pt idx="281604">
                  <c:v>6.3856</c:v>
                </c:pt>
                <c:pt idx="281605">
                  <c:v>6.38562</c:v>
                </c:pt>
                <c:pt idx="281606">
                  <c:v>6.38565</c:v>
                </c:pt>
                <c:pt idx="281607">
                  <c:v>6.38567</c:v>
                </c:pt>
                <c:pt idx="281608">
                  <c:v>6.38569</c:v>
                </c:pt>
                <c:pt idx="281609">
                  <c:v>6.38571</c:v>
                </c:pt>
                <c:pt idx="281610">
                  <c:v>6.38574</c:v>
                </c:pt>
                <c:pt idx="281611">
                  <c:v>6.38576</c:v>
                </c:pt>
                <c:pt idx="281612">
                  <c:v>6.38578</c:v>
                </c:pt>
                <c:pt idx="281613">
                  <c:v>6.38581</c:v>
                </c:pt>
                <c:pt idx="281614">
                  <c:v>6.38583</c:v>
                </c:pt>
                <c:pt idx="281615">
                  <c:v>6.38585</c:v>
                </c:pt>
                <c:pt idx="281616">
                  <c:v>6.38587</c:v>
                </c:pt>
                <c:pt idx="281617">
                  <c:v>6.3859</c:v>
                </c:pt>
                <c:pt idx="281618">
                  <c:v>6.38592</c:v>
                </c:pt>
                <c:pt idx="281619">
                  <c:v>6.38594</c:v>
                </c:pt>
                <c:pt idx="281620">
                  <c:v>6.38596</c:v>
                </c:pt>
                <c:pt idx="281621">
                  <c:v>6.38599</c:v>
                </c:pt>
                <c:pt idx="281622">
                  <c:v>6.38601</c:v>
                </c:pt>
                <c:pt idx="281623">
                  <c:v>6.38603</c:v>
                </c:pt>
                <c:pt idx="281624">
                  <c:v>6.38605</c:v>
                </c:pt>
                <c:pt idx="281625">
                  <c:v>6.38608</c:v>
                </c:pt>
                <c:pt idx="281626">
                  <c:v>6.3861</c:v>
                </c:pt>
                <c:pt idx="281627">
                  <c:v>6.38612</c:v>
                </c:pt>
                <c:pt idx="281628">
                  <c:v>6.38614</c:v>
                </c:pt>
                <c:pt idx="281629">
                  <c:v>6.38617</c:v>
                </c:pt>
                <c:pt idx="281630">
                  <c:v>6.38619</c:v>
                </c:pt>
                <c:pt idx="281631">
                  <c:v>6.38621</c:v>
                </c:pt>
                <c:pt idx="281632">
                  <c:v>6.38624</c:v>
                </c:pt>
                <c:pt idx="281633">
                  <c:v>6.38626</c:v>
                </c:pt>
                <c:pt idx="281634">
                  <c:v>6.38628</c:v>
                </c:pt>
                <c:pt idx="281635">
                  <c:v>6.3863</c:v>
                </c:pt>
                <c:pt idx="281636">
                  <c:v>6.38633</c:v>
                </c:pt>
                <c:pt idx="281637">
                  <c:v>6.38635</c:v>
                </c:pt>
                <c:pt idx="281638">
                  <c:v>6.38637</c:v>
                </c:pt>
                <c:pt idx="281639">
                  <c:v>6.3864</c:v>
                </c:pt>
                <c:pt idx="281640">
                  <c:v>6.38642</c:v>
                </c:pt>
                <c:pt idx="281641">
                  <c:v>6.38644</c:v>
                </c:pt>
                <c:pt idx="281642">
                  <c:v>6.38646</c:v>
                </c:pt>
                <c:pt idx="281643">
                  <c:v>6.38649</c:v>
                </c:pt>
                <c:pt idx="281644">
                  <c:v>6.38651</c:v>
                </c:pt>
                <c:pt idx="281645">
                  <c:v>6.38653</c:v>
                </c:pt>
                <c:pt idx="281646">
                  <c:v>6.38655</c:v>
                </c:pt>
                <c:pt idx="281647">
                  <c:v>6.38658</c:v>
                </c:pt>
                <c:pt idx="281648">
                  <c:v>6.3866</c:v>
                </c:pt>
                <c:pt idx="281649">
                  <c:v>6.38662</c:v>
                </c:pt>
                <c:pt idx="281650">
                  <c:v>6.38664</c:v>
                </c:pt>
                <c:pt idx="281651">
                  <c:v>6.38667</c:v>
                </c:pt>
                <c:pt idx="281652">
                  <c:v>6.38669</c:v>
                </c:pt>
                <c:pt idx="281653">
                  <c:v>6.38671</c:v>
                </c:pt>
                <c:pt idx="281654">
                  <c:v>6.38673</c:v>
                </c:pt>
                <c:pt idx="281655">
                  <c:v>6.38676</c:v>
                </c:pt>
                <c:pt idx="281656">
                  <c:v>6.38678</c:v>
                </c:pt>
                <c:pt idx="281657">
                  <c:v>6.3868</c:v>
                </c:pt>
                <c:pt idx="281658">
                  <c:v>6.38682</c:v>
                </c:pt>
                <c:pt idx="281659">
                  <c:v>6.38685</c:v>
                </c:pt>
                <c:pt idx="281660">
                  <c:v>6.38687</c:v>
                </c:pt>
                <c:pt idx="281661">
                  <c:v>6.38689</c:v>
                </c:pt>
                <c:pt idx="281662">
                  <c:v>6.38692</c:v>
                </c:pt>
                <c:pt idx="281663">
                  <c:v>6.38694</c:v>
                </c:pt>
                <c:pt idx="281664">
                  <c:v>6.38696</c:v>
                </c:pt>
                <c:pt idx="281665">
                  <c:v>6.38698</c:v>
                </c:pt>
                <c:pt idx="281666">
                  <c:v>6.38701</c:v>
                </c:pt>
                <c:pt idx="281667">
                  <c:v>6.38703</c:v>
                </c:pt>
                <c:pt idx="281668">
                  <c:v>6.38705</c:v>
                </c:pt>
                <c:pt idx="281669">
                  <c:v>6.38708</c:v>
                </c:pt>
                <c:pt idx="281670">
                  <c:v>6.3871</c:v>
                </c:pt>
                <c:pt idx="281671">
                  <c:v>6.38712</c:v>
                </c:pt>
                <c:pt idx="281672">
                  <c:v>6.38714</c:v>
                </c:pt>
                <c:pt idx="281673">
                  <c:v>6.38717</c:v>
                </c:pt>
                <c:pt idx="281674">
                  <c:v>6.38719</c:v>
                </c:pt>
                <c:pt idx="281675">
                  <c:v>6.38721</c:v>
                </c:pt>
                <c:pt idx="281676">
                  <c:v>6.38723</c:v>
                </c:pt>
                <c:pt idx="281677">
                  <c:v>6.38726</c:v>
                </c:pt>
                <c:pt idx="281678">
                  <c:v>6.38728</c:v>
                </c:pt>
                <c:pt idx="281679">
                  <c:v>6.3873</c:v>
                </c:pt>
                <c:pt idx="281680">
                  <c:v>6.38732</c:v>
                </c:pt>
                <c:pt idx="281681">
                  <c:v>6.38735</c:v>
                </c:pt>
                <c:pt idx="281682">
                  <c:v>6.38737</c:v>
                </c:pt>
                <c:pt idx="281683">
                  <c:v>6.38739</c:v>
                </c:pt>
                <c:pt idx="281684">
                  <c:v>6.38741</c:v>
                </c:pt>
                <c:pt idx="281685">
                  <c:v>6.38744</c:v>
                </c:pt>
                <c:pt idx="281686">
                  <c:v>6.38746</c:v>
                </c:pt>
                <c:pt idx="281687">
                  <c:v>6.38748</c:v>
                </c:pt>
                <c:pt idx="281688">
                  <c:v>6.38751</c:v>
                </c:pt>
                <c:pt idx="281689">
                  <c:v>6.38753</c:v>
                </c:pt>
                <c:pt idx="281690">
                  <c:v>6.38755</c:v>
                </c:pt>
                <c:pt idx="281691">
                  <c:v>6.38757</c:v>
                </c:pt>
                <c:pt idx="281692">
                  <c:v>6.3876</c:v>
                </c:pt>
                <c:pt idx="281693">
                  <c:v>6.38762</c:v>
                </c:pt>
                <c:pt idx="281694">
                  <c:v>6.38764</c:v>
                </c:pt>
                <c:pt idx="281695">
                  <c:v>6.38766</c:v>
                </c:pt>
                <c:pt idx="281696">
                  <c:v>6.38769</c:v>
                </c:pt>
                <c:pt idx="281697">
                  <c:v>6.38771</c:v>
                </c:pt>
                <c:pt idx="281698">
                  <c:v>6.38773</c:v>
                </c:pt>
                <c:pt idx="281699">
                  <c:v>6.38776</c:v>
                </c:pt>
                <c:pt idx="281700">
                  <c:v>6.38778</c:v>
                </c:pt>
                <c:pt idx="281701">
                  <c:v>6.3878</c:v>
                </c:pt>
                <c:pt idx="281702">
                  <c:v>6.38782</c:v>
                </c:pt>
                <c:pt idx="281703">
                  <c:v>6.38785</c:v>
                </c:pt>
                <c:pt idx="281704">
                  <c:v>6.38787</c:v>
                </c:pt>
                <c:pt idx="281705">
                  <c:v>6.38789</c:v>
                </c:pt>
                <c:pt idx="281706">
                  <c:v>6.38791</c:v>
                </c:pt>
                <c:pt idx="281707">
                  <c:v>6.38794</c:v>
                </c:pt>
                <c:pt idx="281708">
                  <c:v>6.38796</c:v>
                </c:pt>
                <c:pt idx="281709">
                  <c:v>6.38798</c:v>
                </c:pt>
                <c:pt idx="281710">
                  <c:v>6.388</c:v>
                </c:pt>
                <c:pt idx="281711">
                  <c:v>6.38803</c:v>
                </c:pt>
                <c:pt idx="281712">
                  <c:v>6.38805</c:v>
                </c:pt>
                <c:pt idx="281713">
                  <c:v>6.38807</c:v>
                </c:pt>
                <c:pt idx="281714">
                  <c:v>6.38809</c:v>
                </c:pt>
                <c:pt idx="281715">
                  <c:v>6.38812</c:v>
                </c:pt>
                <c:pt idx="281716">
                  <c:v>6.38814</c:v>
                </c:pt>
                <c:pt idx="281717">
                  <c:v>6.38816</c:v>
                </c:pt>
                <c:pt idx="281718">
                  <c:v>6.38819</c:v>
                </c:pt>
                <c:pt idx="281719">
                  <c:v>6.38821</c:v>
                </c:pt>
                <c:pt idx="281720">
                  <c:v>6.38823</c:v>
                </c:pt>
                <c:pt idx="281721">
                  <c:v>6.38825</c:v>
                </c:pt>
                <c:pt idx="281722">
                  <c:v>6.38828</c:v>
                </c:pt>
                <c:pt idx="281723">
                  <c:v>6.3883</c:v>
                </c:pt>
                <c:pt idx="281724">
                  <c:v>6.38832</c:v>
                </c:pt>
                <c:pt idx="281725">
                  <c:v>6.38835</c:v>
                </c:pt>
                <c:pt idx="281726">
                  <c:v>6.38837</c:v>
                </c:pt>
                <c:pt idx="281727">
                  <c:v>6.38839</c:v>
                </c:pt>
                <c:pt idx="281728">
                  <c:v>6.38841</c:v>
                </c:pt>
                <c:pt idx="281729">
                  <c:v>6.38844</c:v>
                </c:pt>
                <c:pt idx="281730">
                  <c:v>6.38846</c:v>
                </c:pt>
                <c:pt idx="281731">
                  <c:v>6.38848</c:v>
                </c:pt>
                <c:pt idx="281732">
                  <c:v>6.3885</c:v>
                </c:pt>
                <c:pt idx="281733">
                  <c:v>6.38853</c:v>
                </c:pt>
                <c:pt idx="281734">
                  <c:v>6.38855</c:v>
                </c:pt>
                <c:pt idx="281735">
                  <c:v>6.38857</c:v>
                </c:pt>
                <c:pt idx="281736">
                  <c:v>6.38859</c:v>
                </c:pt>
                <c:pt idx="281737">
                  <c:v>6.38862</c:v>
                </c:pt>
                <c:pt idx="281738">
                  <c:v>6.38864</c:v>
                </c:pt>
                <c:pt idx="281739">
                  <c:v>6.38866</c:v>
                </c:pt>
                <c:pt idx="281740">
                  <c:v>6.38868</c:v>
                </c:pt>
                <c:pt idx="281741">
                  <c:v>6.38871</c:v>
                </c:pt>
                <c:pt idx="281742">
                  <c:v>6.38873</c:v>
                </c:pt>
                <c:pt idx="281743">
                  <c:v>6.38875</c:v>
                </c:pt>
                <c:pt idx="281744">
                  <c:v>6.38878</c:v>
                </c:pt>
                <c:pt idx="281745">
                  <c:v>6.3888</c:v>
                </c:pt>
                <c:pt idx="281746">
                  <c:v>6.38882</c:v>
                </c:pt>
                <c:pt idx="281747">
                  <c:v>6.38884</c:v>
                </c:pt>
                <c:pt idx="281748">
                  <c:v>6.38887</c:v>
                </c:pt>
                <c:pt idx="281749">
                  <c:v>6.38889</c:v>
                </c:pt>
                <c:pt idx="281750">
                  <c:v>6.38891</c:v>
                </c:pt>
                <c:pt idx="281751">
                  <c:v>6.38893</c:v>
                </c:pt>
                <c:pt idx="281752">
                  <c:v>6.38896</c:v>
                </c:pt>
                <c:pt idx="281753">
                  <c:v>6.38898</c:v>
                </c:pt>
                <c:pt idx="281754">
                  <c:v>6.389</c:v>
                </c:pt>
                <c:pt idx="281755">
                  <c:v>6.38903</c:v>
                </c:pt>
                <c:pt idx="281756">
                  <c:v>6.38905</c:v>
                </c:pt>
                <c:pt idx="281757">
                  <c:v>6.38907</c:v>
                </c:pt>
                <c:pt idx="281758">
                  <c:v>6.38909</c:v>
                </c:pt>
                <c:pt idx="281759">
                  <c:v>6.38912</c:v>
                </c:pt>
                <c:pt idx="281760">
                  <c:v>6.38914</c:v>
                </c:pt>
                <c:pt idx="281761">
                  <c:v>6.38916</c:v>
                </c:pt>
                <c:pt idx="281762">
                  <c:v>6.38918</c:v>
                </c:pt>
                <c:pt idx="281763">
                  <c:v>6.38921</c:v>
                </c:pt>
                <c:pt idx="281764">
                  <c:v>6.38923</c:v>
                </c:pt>
                <c:pt idx="281765">
                  <c:v>6.38925</c:v>
                </c:pt>
                <c:pt idx="281766">
                  <c:v>6.38927</c:v>
                </c:pt>
                <c:pt idx="281767">
                  <c:v>6.3893</c:v>
                </c:pt>
                <c:pt idx="281768">
                  <c:v>6.38932</c:v>
                </c:pt>
                <c:pt idx="281769">
                  <c:v>6.38934</c:v>
                </c:pt>
                <c:pt idx="281770">
                  <c:v>6.38936</c:v>
                </c:pt>
                <c:pt idx="281771">
                  <c:v>6.38939</c:v>
                </c:pt>
                <c:pt idx="281772">
                  <c:v>6.38941</c:v>
                </c:pt>
                <c:pt idx="281773">
                  <c:v>6.38943</c:v>
                </c:pt>
                <c:pt idx="281774">
                  <c:v>6.38946</c:v>
                </c:pt>
                <c:pt idx="281775">
                  <c:v>6.38948</c:v>
                </c:pt>
                <c:pt idx="281776">
                  <c:v>6.3895</c:v>
                </c:pt>
                <c:pt idx="281777">
                  <c:v>6.38952</c:v>
                </c:pt>
                <c:pt idx="281778">
                  <c:v>6.38955</c:v>
                </c:pt>
                <c:pt idx="281779">
                  <c:v>6.38957</c:v>
                </c:pt>
                <c:pt idx="281780">
                  <c:v>6.38959</c:v>
                </c:pt>
                <c:pt idx="281781">
                  <c:v>6.38962</c:v>
                </c:pt>
                <c:pt idx="281782">
                  <c:v>6.38964</c:v>
                </c:pt>
                <c:pt idx="281783">
                  <c:v>6.38966</c:v>
                </c:pt>
                <c:pt idx="281784">
                  <c:v>6.38968</c:v>
                </c:pt>
                <c:pt idx="281785">
                  <c:v>6.38971</c:v>
                </c:pt>
                <c:pt idx="281786">
                  <c:v>6.38973</c:v>
                </c:pt>
                <c:pt idx="281787">
                  <c:v>6.38975</c:v>
                </c:pt>
                <c:pt idx="281788">
                  <c:v>6.38977</c:v>
                </c:pt>
                <c:pt idx="281789">
                  <c:v>6.3898</c:v>
                </c:pt>
                <c:pt idx="281790">
                  <c:v>6.38982</c:v>
                </c:pt>
                <c:pt idx="281791">
                  <c:v>6.38984</c:v>
                </c:pt>
                <c:pt idx="281792">
                  <c:v>6.38986</c:v>
                </c:pt>
                <c:pt idx="281793">
                  <c:v>6.38989</c:v>
                </c:pt>
                <c:pt idx="281794">
                  <c:v>6.38991</c:v>
                </c:pt>
                <c:pt idx="281795">
                  <c:v>6.38993</c:v>
                </c:pt>
                <c:pt idx="281796">
                  <c:v>6.38995</c:v>
                </c:pt>
                <c:pt idx="281797">
                  <c:v>6.38998</c:v>
                </c:pt>
                <c:pt idx="281798">
                  <c:v>6.39</c:v>
                </c:pt>
                <c:pt idx="281799">
                  <c:v>6.39002</c:v>
                </c:pt>
                <c:pt idx="281800">
                  <c:v>6.39004</c:v>
                </c:pt>
                <c:pt idx="281801">
                  <c:v>6.39007</c:v>
                </c:pt>
                <c:pt idx="281802">
                  <c:v>6.39009</c:v>
                </c:pt>
                <c:pt idx="281803">
                  <c:v>6.39011</c:v>
                </c:pt>
                <c:pt idx="281804">
                  <c:v>6.39014</c:v>
                </c:pt>
                <c:pt idx="281805">
                  <c:v>6.39016</c:v>
                </c:pt>
                <c:pt idx="281806">
                  <c:v>6.39018</c:v>
                </c:pt>
                <c:pt idx="281807">
                  <c:v>6.3902</c:v>
                </c:pt>
                <c:pt idx="281808">
                  <c:v>6.39023</c:v>
                </c:pt>
                <c:pt idx="281809">
                  <c:v>6.39025</c:v>
                </c:pt>
                <c:pt idx="281810">
                  <c:v>6.39027</c:v>
                </c:pt>
                <c:pt idx="281811">
                  <c:v>6.3903</c:v>
                </c:pt>
                <c:pt idx="281812">
                  <c:v>6.39032</c:v>
                </c:pt>
                <c:pt idx="281813">
                  <c:v>6.39034</c:v>
                </c:pt>
                <c:pt idx="281814">
                  <c:v>6.39036</c:v>
                </c:pt>
                <c:pt idx="281815">
                  <c:v>6.39039</c:v>
                </c:pt>
                <c:pt idx="281816">
                  <c:v>6.39041</c:v>
                </c:pt>
                <c:pt idx="281817">
                  <c:v>6.39043</c:v>
                </c:pt>
                <c:pt idx="281818">
                  <c:v>6.39045</c:v>
                </c:pt>
                <c:pt idx="281819">
                  <c:v>6.39048</c:v>
                </c:pt>
                <c:pt idx="281820">
                  <c:v>6.3905</c:v>
                </c:pt>
                <c:pt idx="281821">
                  <c:v>6.39052</c:v>
                </c:pt>
                <c:pt idx="281822">
                  <c:v>6.39054</c:v>
                </c:pt>
                <c:pt idx="281823">
                  <c:v>6.39057</c:v>
                </c:pt>
                <c:pt idx="281824">
                  <c:v>6.39059</c:v>
                </c:pt>
                <c:pt idx="281825">
                  <c:v>6.39061</c:v>
                </c:pt>
                <c:pt idx="281826">
                  <c:v>6.39063</c:v>
                </c:pt>
                <c:pt idx="281827">
                  <c:v>6.39066</c:v>
                </c:pt>
                <c:pt idx="281828">
                  <c:v>6.39068</c:v>
                </c:pt>
                <c:pt idx="281829">
                  <c:v>6.3907</c:v>
                </c:pt>
                <c:pt idx="281830">
                  <c:v>6.39073</c:v>
                </c:pt>
                <c:pt idx="281831">
                  <c:v>6.39075</c:v>
                </c:pt>
                <c:pt idx="281832">
                  <c:v>6.39077</c:v>
                </c:pt>
                <c:pt idx="281833">
                  <c:v>6.39079</c:v>
                </c:pt>
                <c:pt idx="281834">
                  <c:v>6.39082</c:v>
                </c:pt>
                <c:pt idx="281835">
                  <c:v>6.39084</c:v>
                </c:pt>
                <c:pt idx="281836">
                  <c:v>6.39086</c:v>
                </c:pt>
                <c:pt idx="281837">
                  <c:v>6.39088</c:v>
                </c:pt>
                <c:pt idx="281838">
                  <c:v>6.39091</c:v>
                </c:pt>
                <c:pt idx="281839">
                  <c:v>6.39093</c:v>
                </c:pt>
                <c:pt idx="281840">
                  <c:v>6.39095</c:v>
                </c:pt>
                <c:pt idx="281841">
                  <c:v>6.39098</c:v>
                </c:pt>
                <c:pt idx="281842">
                  <c:v>6.391</c:v>
                </c:pt>
                <c:pt idx="281843">
                  <c:v>6.39102</c:v>
                </c:pt>
                <c:pt idx="281844">
                  <c:v>6.39104</c:v>
                </c:pt>
                <c:pt idx="281845">
                  <c:v>6.39107</c:v>
                </c:pt>
                <c:pt idx="281846">
                  <c:v>6.39109</c:v>
                </c:pt>
                <c:pt idx="281847">
                  <c:v>6.39111</c:v>
                </c:pt>
                <c:pt idx="281848">
                  <c:v>6.39113</c:v>
                </c:pt>
                <c:pt idx="281849">
                  <c:v>6.39116</c:v>
                </c:pt>
                <c:pt idx="281850">
                  <c:v>6.39118</c:v>
                </c:pt>
                <c:pt idx="281851">
                  <c:v>6.3912</c:v>
                </c:pt>
                <c:pt idx="281852">
                  <c:v>6.39122</c:v>
                </c:pt>
                <c:pt idx="281853">
                  <c:v>6.39125</c:v>
                </c:pt>
                <c:pt idx="281854">
                  <c:v>6.39127</c:v>
                </c:pt>
                <c:pt idx="281855">
                  <c:v>6.39129</c:v>
                </c:pt>
                <c:pt idx="281856">
                  <c:v>6.39131</c:v>
                </c:pt>
                <c:pt idx="281857">
                  <c:v>6.39134</c:v>
                </c:pt>
                <c:pt idx="281858">
                  <c:v>6.39136</c:v>
                </c:pt>
                <c:pt idx="281859">
                  <c:v>6.39138</c:v>
                </c:pt>
                <c:pt idx="281860">
                  <c:v>6.39141</c:v>
                </c:pt>
                <c:pt idx="281861">
                  <c:v>6.39143</c:v>
                </c:pt>
                <c:pt idx="281862">
                  <c:v>6.39145</c:v>
                </c:pt>
                <c:pt idx="281863">
                  <c:v>6.39147</c:v>
                </c:pt>
                <c:pt idx="281864">
                  <c:v>6.3915</c:v>
                </c:pt>
                <c:pt idx="281865">
                  <c:v>6.39152</c:v>
                </c:pt>
                <c:pt idx="281866">
                  <c:v>6.39154</c:v>
                </c:pt>
                <c:pt idx="281867">
                  <c:v>6.39156</c:v>
                </c:pt>
                <c:pt idx="281868">
                  <c:v>6.39159</c:v>
                </c:pt>
                <c:pt idx="281869">
                  <c:v>6.39161</c:v>
                </c:pt>
                <c:pt idx="281870">
                  <c:v>6.39163</c:v>
                </c:pt>
                <c:pt idx="281871">
                  <c:v>6.39166</c:v>
                </c:pt>
                <c:pt idx="281872">
                  <c:v>6.39168</c:v>
                </c:pt>
                <c:pt idx="281873">
                  <c:v>6.3917</c:v>
                </c:pt>
                <c:pt idx="281874">
                  <c:v>6.39172</c:v>
                </c:pt>
                <c:pt idx="281875">
                  <c:v>6.39175</c:v>
                </c:pt>
                <c:pt idx="281876">
                  <c:v>6.39177</c:v>
                </c:pt>
                <c:pt idx="281877">
                  <c:v>6.39179</c:v>
                </c:pt>
                <c:pt idx="281878">
                  <c:v>6.39181</c:v>
                </c:pt>
                <c:pt idx="281879">
                  <c:v>6.39184</c:v>
                </c:pt>
                <c:pt idx="281880">
                  <c:v>6.39186</c:v>
                </c:pt>
                <c:pt idx="281881">
                  <c:v>6.39188</c:v>
                </c:pt>
                <c:pt idx="281882">
                  <c:v>6.39191</c:v>
                </c:pt>
                <c:pt idx="281883">
                  <c:v>6.39193</c:v>
                </c:pt>
                <c:pt idx="281884">
                  <c:v>6.39195</c:v>
                </c:pt>
                <c:pt idx="281885">
                  <c:v>6.39197</c:v>
                </c:pt>
                <c:pt idx="281886">
                  <c:v>6.39199</c:v>
                </c:pt>
                <c:pt idx="281887">
                  <c:v>6.39202</c:v>
                </c:pt>
                <c:pt idx="281888">
                  <c:v>6.39204</c:v>
                </c:pt>
                <c:pt idx="281889">
                  <c:v>6.39206</c:v>
                </c:pt>
                <c:pt idx="281890">
                  <c:v>6.39209</c:v>
                </c:pt>
                <c:pt idx="281891">
                  <c:v>6.39211</c:v>
                </c:pt>
                <c:pt idx="281892">
                  <c:v>6.39213</c:v>
                </c:pt>
                <c:pt idx="281893">
                  <c:v>6.39215</c:v>
                </c:pt>
                <c:pt idx="281894">
                  <c:v>6.39218</c:v>
                </c:pt>
                <c:pt idx="281895">
                  <c:v>6.3922</c:v>
                </c:pt>
                <c:pt idx="281896">
                  <c:v>6.39222</c:v>
                </c:pt>
                <c:pt idx="281897">
                  <c:v>6.39224</c:v>
                </c:pt>
                <c:pt idx="281898">
                  <c:v>6.39227</c:v>
                </c:pt>
                <c:pt idx="281899">
                  <c:v>6.39229</c:v>
                </c:pt>
                <c:pt idx="281900">
                  <c:v>6.39231</c:v>
                </c:pt>
                <c:pt idx="281901">
                  <c:v>6.39234</c:v>
                </c:pt>
                <c:pt idx="281902">
                  <c:v>6.39236</c:v>
                </c:pt>
                <c:pt idx="281903">
                  <c:v>6.39238</c:v>
                </c:pt>
                <c:pt idx="281904">
                  <c:v>6.3924</c:v>
                </c:pt>
                <c:pt idx="281905">
                  <c:v>6.39243</c:v>
                </c:pt>
                <c:pt idx="281906">
                  <c:v>6.39245</c:v>
                </c:pt>
                <c:pt idx="281907">
                  <c:v>6.39247</c:v>
                </c:pt>
                <c:pt idx="281908">
                  <c:v>6.39249</c:v>
                </c:pt>
                <c:pt idx="281909">
                  <c:v>6.39252</c:v>
                </c:pt>
                <c:pt idx="281910">
                  <c:v>6.39254</c:v>
                </c:pt>
                <c:pt idx="281911">
                  <c:v>6.39256</c:v>
                </c:pt>
                <c:pt idx="281912">
                  <c:v>6.39259</c:v>
                </c:pt>
                <c:pt idx="281913">
                  <c:v>6.39261</c:v>
                </c:pt>
                <c:pt idx="281914">
                  <c:v>6.39263</c:v>
                </c:pt>
                <c:pt idx="281915">
                  <c:v>6.39265</c:v>
                </c:pt>
                <c:pt idx="281916">
                  <c:v>6.39268</c:v>
                </c:pt>
                <c:pt idx="281917">
                  <c:v>6.3927</c:v>
                </c:pt>
                <c:pt idx="281918">
                  <c:v>6.39272</c:v>
                </c:pt>
                <c:pt idx="281919">
                  <c:v>6.39274</c:v>
                </c:pt>
                <c:pt idx="281920">
                  <c:v>6.39277</c:v>
                </c:pt>
                <c:pt idx="281921">
                  <c:v>6.39279</c:v>
                </c:pt>
                <c:pt idx="281922">
                  <c:v>6.39281</c:v>
                </c:pt>
                <c:pt idx="281923">
                  <c:v>6.39283</c:v>
                </c:pt>
                <c:pt idx="281924">
                  <c:v>6.39286</c:v>
                </c:pt>
                <c:pt idx="281925">
                  <c:v>6.39288</c:v>
                </c:pt>
                <c:pt idx="281926">
                  <c:v>6.3929</c:v>
                </c:pt>
                <c:pt idx="281927">
                  <c:v>6.39292</c:v>
                </c:pt>
                <c:pt idx="281928">
                  <c:v>6.39295</c:v>
                </c:pt>
                <c:pt idx="281929">
                  <c:v>6.39297</c:v>
                </c:pt>
                <c:pt idx="281930">
                  <c:v>6.39299</c:v>
                </c:pt>
                <c:pt idx="281931">
                  <c:v>6.39302</c:v>
                </c:pt>
                <c:pt idx="281932">
                  <c:v>6.39304</c:v>
                </c:pt>
                <c:pt idx="281933">
                  <c:v>6.39306</c:v>
                </c:pt>
                <c:pt idx="281934">
                  <c:v>6.39308</c:v>
                </c:pt>
                <c:pt idx="281935">
                  <c:v>6.39311</c:v>
                </c:pt>
                <c:pt idx="281936">
                  <c:v>6.39313</c:v>
                </c:pt>
                <c:pt idx="281937">
                  <c:v>6.39315</c:v>
                </c:pt>
                <c:pt idx="281938">
                  <c:v>6.39318</c:v>
                </c:pt>
                <c:pt idx="281939">
                  <c:v>6.3932</c:v>
                </c:pt>
                <c:pt idx="281940">
                  <c:v>6.39322</c:v>
                </c:pt>
                <c:pt idx="281941">
                  <c:v>6.39324</c:v>
                </c:pt>
                <c:pt idx="281942">
                  <c:v>6.39327</c:v>
                </c:pt>
                <c:pt idx="281943">
                  <c:v>6.39329</c:v>
                </c:pt>
                <c:pt idx="281944">
                  <c:v>6.39331</c:v>
                </c:pt>
                <c:pt idx="281945">
                  <c:v>6.39333</c:v>
                </c:pt>
                <c:pt idx="281946">
                  <c:v>6.39336</c:v>
                </c:pt>
                <c:pt idx="281947">
                  <c:v>6.39338</c:v>
                </c:pt>
                <c:pt idx="281948">
                  <c:v>6.3934</c:v>
                </c:pt>
                <c:pt idx="281949">
                  <c:v>6.39342</c:v>
                </c:pt>
                <c:pt idx="281950">
                  <c:v>6.39345</c:v>
                </c:pt>
                <c:pt idx="281951">
                  <c:v>6.39347</c:v>
                </c:pt>
                <c:pt idx="281952">
                  <c:v>6.39349</c:v>
                </c:pt>
                <c:pt idx="281953">
                  <c:v>6.39351</c:v>
                </c:pt>
                <c:pt idx="281954">
                  <c:v>6.39354</c:v>
                </c:pt>
                <c:pt idx="281955">
                  <c:v>6.39356</c:v>
                </c:pt>
                <c:pt idx="281956">
                  <c:v>6.39358</c:v>
                </c:pt>
                <c:pt idx="281957">
                  <c:v>6.3936</c:v>
                </c:pt>
                <c:pt idx="281958">
                  <c:v>6.39363</c:v>
                </c:pt>
                <c:pt idx="281959">
                  <c:v>6.39365</c:v>
                </c:pt>
                <c:pt idx="281960">
                  <c:v>6.39367</c:v>
                </c:pt>
                <c:pt idx="281961">
                  <c:v>6.3937</c:v>
                </c:pt>
                <c:pt idx="281962">
                  <c:v>6.39372</c:v>
                </c:pt>
                <c:pt idx="281963">
                  <c:v>6.39374</c:v>
                </c:pt>
                <c:pt idx="281964">
                  <c:v>6.39376</c:v>
                </c:pt>
                <c:pt idx="281965">
                  <c:v>6.39379</c:v>
                </c:pt>
                <c:pt idx="281966">
                  <c:v>6.39381</c:v>
                </c:pt>
                <c:pt idx="281967">
                  <c:v>6.39383</c:v>
                </c:pt>
                <c:pt idx="281968">
                  <c:v>6.39386</c:v>
                </c:pt>
                <c:pt idx="281969">
                  <c:v>6.39388</c:v>
                </c:pt>
                <c:pt idx="281970">
                  <c:v>6.3939</c:v>
                </c:pt>
                <c:pt idx="281971">
                  <c:v>6.39392</c:v>
                </c:pt>
                <c:pt idx="281972">
                  <c:v>6.39395</c:v>
                </c:pt>
                <c:pt idx="281973">
                  <c:v>6.39397</c:v>
                </c:pt>
                <c:pt idx="281974">
                  <c:v>6.39399</c:v>
                </c:pt>
                <c:pt idx="281975">
                  <c:v>6.39401</c:v>
                </c:pt>
                <c:pt idx="281976">
                  <c:v>6.39404</c:v>
                </c:pt>
                <c:pt idx="281977">
                  <c:v>6.39406</c:v>
                </c:pt>
                <c:pt idx="281978">
                  <c:v>6.39408</c:v>
                </c:pt>
                <c:pt idx="281979">
                  <c:v>6.3941</c:v>
                </c:pt>
                <c:pt idx="281980">
                  <c:v>6.39413</c:v>
                </c:pt>
                <c:pt idx="281981">
                  <c:v>6.39415</c:v>
                </c:pt>
                <c:pt idx="281982">
                  <c:v>6.39417</c:v>
                </c:pt>
                <c:pt idx="281983">
                  <c:v>6.39419</c:v>
                </c:pt>
                <c:pt idx="281984">
                  <c:v>6.39422</c:v>
                </c:pt>
                <c:pt idx="281985">
                  <c:v>6.39424</c:v>
                </c:pt>
                <c:pt idx="281986">
                  <c:v>6.39426</c:v>
                </c:pt>
                <c:pt idx="281987">
                  <c:v>6.39429</c:v>
                </c:pt>
                <c:pt idx="281988">
                  <c:v>6.39431</c:v>
                </c:pt>
                <c:pt idx="281989">
                  <c:v>6.39433</c:v>
                </c:pt>
                <c:pt idx="281990">
                  <c:v>6.39435</c:v>
                </c:pt>
                <c:pt idx="281991">
                  <c:v>6.39438</c:v>
                </c:pt>
                <c:pt idx="281992">
                  <c:v>6.3944</c:v>
                </c:pt>
                <c:pt idx="281993">
                  <c:v>6.39442</c:v>
                </c:pt>
                <c:pt idx="281994">
                  <c:v>6.39444</c:v>
                </c:pt>
                <c:pt idx="281995">
                  <c:v>6.39447</c:v>
                </c:pt>
                <c:pt idx="281996">
                  <c:v>6.39449</c:v>
                </c:pt>
                <c:pt idx="281997">
                  <c:v>6.39451</c:v>
                </c:pt>
                <c:pt idx="281998">
                  <c:v>6.39454</c:v>
                </c:pt>
                <c:pt idx="281999">
                  <c:v>6.39456</c:v>
                </c:pt>
                <c:pt idx="282000">
                  <c:v>6.39458</c:v>
                </c:pt>
                <c:pt idx="282001">
                  <c:v>6.3946</c:v>
                </c:pt>
                <c:pt idx="282002">
                  <c:v>6.39463</c:v>
                </c:pt>
                <c:pt idx="282003">
                  <c:v>6.39465</c:v>
                </c:pt>
                <c:pt idx="282004">
                  <c:v>6.39467</c:v>
                </c:pt>
                <c:pt idx="282005">
                  <c:v>6.39469</c:v>
                </c:pt>
                <c:pt idx="282006">
                  <c:v>6.39472</c:v>
                </c:pt>
                <c:pt idx="282007">
                  <c:v>6.39474</c:v>
                </c:pt>
                <c:pt idx="282008">
                  <c:v>6.39476</c:v>
                </c:pt>
                <c:pt idx="282009">
                  <c:v>6.39478</c:v>
                </c:pt>
                <c:pt idx="282010">
                  <c:v>6.39481</c:v>
                </c:pt>
                <c:pt idx="282011">
                  <c:v>6.39483</c:v>
                </c:pt>
                <c:pt idx="282012">
                  <c:v>6.39485</c:v>
                </c:pt>
                <c:pt idx="282013">
                  <c:v>6.39487</c:v>
                </c:pt>
                <c:pt idx="282014">
                  <c:v>6.3949</c:v>
                </c:pt>
                <c:pt idx="282015">
                  <c:v>6.39492</c:v>
                </c:pt>
                <c:pt idx="282016">
                  <c:v>6.39494</c:v>
                </c:pt>
                <c:pt idx="282017">
                  <c:v>6.39497</c:v>
                </c:pt>
                <c:pt idx="282018">
                  <c:v>6.39499</c:v>
                </c:pt>
                <c:pt idx="282019">
                  <c:v>6.39501</c:v>
                </c:pt>
                <c:pt idx="282020">
                  <c:v>6.39503</c:v>
                </c:pt>
                <c:pt idx="282021">
                  <c:v>6.39506</c:v>
                </c:pt>
                <c:pt idx="282022">
                  <c:v>6.39508</c:v>
                </c:pt>
                <c:pt idx="282023">
                  <c:v>6.3951</c:v>
                </c:pt>
                <c:pt idx="282024">
                  <c:v>6.39513</c:v>
                </c:pt>
                <c:pt idx="282025">
                  <c:v>6.39515</c:v>
                </c:pt>
                <c:pt idx="282026">
                  <c:v>6.39517</c:v>
                </c:pt>
                <c:pt idx="282027">
                  <c:v>6.39519</c:v>
                </c:pt>
                <c:pt idx="282028">
                  <c:v>6.39522</c:v>
                </c:pt>
                <c:pt idx="282029">
                  <c:v>6.39524</c:v>
                </c:pt>
                <c:pt idx="282030">
                  <c:v>6.39526</c:v>
                </c:pt>
                <c:pt idx="282031">
                  <c:v>6.39528</c:v>
                </c:pt>
                <c:pt idx="282032">
                  <c:v>6.39531</c:v>
                </c:pt>
                <c:pt idx="282033">
                  <c:v>6.39533</c:v>
                </c:pt>
                <c:pt idx="282034">
                  <c:v>6.39535</c:v>
                </c:pt>
                <c:pt idx="282035">
                  <c:v>6.39537</c:v>
                </c:pt>
                <c:pt idx="282036">
                  <c:v>6.3954</c:v>
                </c:pt>
                <c:pt idx="282037">
                  <c:v>6.39542</c:v>
                </c:pt>
                <c:pt idx="282038">
                  <c:v>6.39544</c:v>
                </c:pt>
                <c:pt idx="282039">
                  <c:v>6.39546</c:v>
                </c:pt>
                <c:pt idx="282040">
                  <c:v>6.39549</c:v>
                </c:pt>
                <c:pt idx="282041">
                  <c:v>6.39551</c:v>
                </c:pt>
                <c:pt idx="282042">
                  <c:v>6.39553</c:v>
                </c:pt>
                <c:pt idx="282043">
                  <c:v>6.39556</c:v>
                </c:pt>
                <c:pt idx="282044">
                  <c:v>6.39558</c:v>
                </c:pt>
                <c:pt idx="282045">
                  <c:v>6.3956</c:v>
                </c:pt>
                <c:pt idx="282046">
                  <c:v>6.39562</c:v>
                </c:pt>
                <c:pt idx="282047">
                  <c:v>6.39565</c:v>
                </c:pt>
                <c:pt idx="282048">
                  <c:v>6.39567</c:v>
                </c:pt>
                <c:pt idx="282049">
                  <c:v>6.39569</c:v>
                </c:pt>
                <c:pt idx="282050">
                  <c:v>6.39571</c:v>
                </c:pt>
                <c:pt idx="282051">
                  <c:v>6.39574</c:v>
                </c:pt>
                <c:pt idx="282052">
                  <c:v>6.39576</c:v>
                </c:pt>
                <c:pt idx="282053">
                  <c:v>6.39578</c:v>
                </c:pt>
                <c:pt idx="282054">
                  <c:v>6.39581</c:v>
                </c:pt>
                <c:pt idx="282055">
                  <c:v>6.39583</c:v>
                </c:pt>
                <c:pt idx="282056">
                  <c:v>6.39585</c:v>
                </c:pt>
                <c:pt idx="282057">
                  <c:v>6.39587</c:v>
                </c:pt>
                <c:pt idx="282058">
                  <c:v>6.3959</c:v>
                </c:pt>
                <c:pt idx="282059">
                  <c:v>6.39592</c:v>
                </c:pt>
                <c:pt idx="282060">
                  <c:v>6.39594</c:v>
                </c:pt>
                <c:pt idx="282061">
                  <c:v>6.39596</c:v>
                </c:pt>
                <c:pt idx="282062">
                  <c:v>6.39599</c:v>
                </c:pt>
                <c:pt idx="282063">
                  <c:v>6.39601</c:v>
                </c:pt>
                <c:pt idx="282064">
                  <c:v>6.39603</c:v>
                </c:pt>
                <c:pt idx="282065">
                  <c:v>6.39605</c:v>
                </c:pt>
                <c:pt idx="282066">
                  <c:v>6.39608</c:v>
                </c:pt>
                <c:pt idx="282067">
                  <c:v>6.3961</c:v>
                </c:pt>
                <c:pt idx="282068">
                  <c:v>6.39612</c:v>
                </c:pt>
                <c:pt idx="282069">
                  <c:v>6.39614</c:v>
                </c:pt>
                <c:pt idx="282070">
                  <c:v>6.39617</c:v>
                </c:pt>
                <c:pt idx="282071">
                  <c:v>6.39619</c:v>
                </c:pt>
                <c:pt idx="282072">
                  <c:v>6.39621</c:v>
                </c:pt>
                <c:pt idx="282073">
                  <c:v>6.39624</c:v>
                </c:pt>
                <c:pt idx="282074">
                  <c:v>6.39626</c:v>
                </c:pt>
                <c:pt idx="282075">
                  <c:v>6.39628</c:v>
                </c:pt>
                <c:pt idx="282076">
                  <c:v>6.3963</c:v>
                </c:pt>
                <c:pt idx="282077">
                  <c:v>6.39633</c:v>
                </c:pt>
                <c:pt idx="282078">
                  <c:v>6.39635</c:v>
                </c:pt>
                <c:pt idx="282079">
                  <c:v>6.39637</c:v>
                </c:pt>
                <c:pt idx="282080">
                  <c:v>6.3964</c:v>
                </c:pt>
                <c:pt idx="282081">
                  <c:v>6.39642</c:v>
                </c:pt>
                <c:pt idx="282082">
                  <c:v>6.39644</c:v>
                </c:pt>
                <c:pt idx="282083">
                  <c:v>6.39646</c:v>
                </c:pt>
                <c:pt idx="282084">
                  <c:v>6.39649</c:v>
                </c:pt>
                <c:pt idx="282085">
                  <c:v>6.39651</c:v>
                </c:pt>
                <c:pt idx="282086">
                  <c:v>6.39653</c:v>
                </c:pt>
                <c:pt idx="282087">
                  <c:v>6.39655</c:v>
                </c:pt>
                <c:pt idx="282088">
                  <c:v>6.39658</c:v>
                </c:pt>
                <c:pt idx="282089">
                  <c:v>6.3966</c:v>
                </c:pt>
                <c:pt idx="282090">
                  <c:v>6.39662</c:v>
                </c:pt>
                <c:pt idx="282091">
                  <c:v>6.39664</c:v>
                </c:pt>
                <c:pt idx="282092">
                  <c:v>6.39667</c:v>
                </c:pt>
                <c:pt idx="282093">
                  <c:v>6.39669</c:v>
                </c:pt>
                <c:pt idx="282094">
                  <c:v>6.39671</c:v>
                </c:pt>
                <c:pt idx="282095">
                  <c:v>6.39673</c:v>
                </c:pt>
                <c:pt idx="282096">
                  <c:v>6.39676</c:v>
                </c:pt>
                <c:pt idx="282097">
                  <c:v>6.39678</c:v>
                </c:pt>
                <c:pt idx="282098">
                  <c:v>6.3968</c:v>
                </c:pt>
                <c:pt idx="282099">
                  <c:v>6.39682</c:v>
                </c:pt>
                <c:pt idx="282100">
                  <c:v>6.39685</c:v>
                </c:pt>
                <c:pt idx="282101">
                  <c:v>6.39687</c:v>
                </c:pt>
                <c:pt idx="282102">
                  <c:v>6.39689</c:v>
                </c:pt>
                <c:pt idx="282103">
                  <c:v>6.39692</c:v>
                </c:pt>
                <c:pt idx="282104">
                  <c:v>6.39694</c:v>
                </c:pt>
                <c:pt idx="282105">
                  <c:v>6.39696</c:v>
                </c:pt>
                <c:pt idx="282106">
                  <c:v>6.39698</c:v>
                </c:pt>
                <c:pt idx="282107">
                  <c:v>6.39701</c:v>
                </c:pt>
                <c:pt idx="282108">
                  <c:v>6.39703</c:v>
                </c:pt>
                <c:pt idx="282109">
                  <c:v>6.39705</c:v>
                </c:pt>
                <c:pt idx="282110">
                  <c:v>6.39708</c:v>
                </c:pt>
                <c:pt idx="282111">
                  <c:v>6.3971</c:v>
                </c:pt>
                <c:pt idx="282112">
                  <c:v>6.39712</c:v>
                </c:pt>
                <c:pt idx="282113">
                  <c:v>6.39714</c:v>
                </c:pt>
                <c:pt idx="282114">
                  <c:v>6.39717</c:v>
                </c:pt>
                <c:pt idx="282115">
                  <c:v>6.39719</c:v>
                </c:pt>
                <c:pt idx="282116">
                  <c:v>6.39721</c:v>
                </c:pt>
                <c:pt idx="282117">
                  <c:v>6.39723</c:v>
                </c:pt>
                <c:pt idx="282118">
                  <c:v>6.39726</c:v>
                </c:pt>
                <c:pt idx="282119">
                  <c:v>6.39728</c:v>
                </c:pt>
                <c:pt idx="282120">
                  <c:v>6.3973</c:v>
                </c:pt>
                <c:pt idx="282121">
                  <c:v>6.39732</c:v>
                </c:pt>
                <c:pt idx="282122">
                  <c:v>6.39735</c:v>
                </c:pt>
                <c:pt idx="282123">
                  <c:v>6.39737</c:v>
                </c:pt>
                <c:pt idx="282124">
                  <c:v>6.39739</c:v>
                </c:pt>
                <c:pt idx="282125">
                  <c:v>6.39741</c:v>
                </c:pt>
                <c:pt idx="282126">
                  <c:v>6.39744</c:v>
                </c:pt>
                <c:pt idx="282127">
                  <c:v>6.39746</c:v>
                </c:pt>
                <c:pt idx="282128">
                  <c:v>6.39748</c:v>
                </c:pt>
                <c:pt idx="282129">
                  <c:v>6.39751</c:v>
                </c:pt>
                <c:pt idx="282130">
                  <c:v>6.39753</c:v>
                </c:pt>
                <c:pt idx="282131">
                  <c:v>6.39755</c:v>
                </c:pt>
                <c:pt idx="282132">
                  <c:v>6.39757</c:v>
                </c:pt>
                <c:pt idx="282133">
                  <c:v>6.3976</c:v>
                </c:pt>
                <c:pt idx="282134">
                  <c:v>6.39762</c:v>
                </c:pt>
                <c:pt idx="282135">
                  <c:v>6.39764</c:v>
                </c:pt>
                <c:pt idx="282136">
                  <c:v>6.39766</c:v>
                </c:pt>
                <c:pt idx="282137">
                  <c:v>6.39769</c:v>
                </c:pt>
                <c:pt idx="282138">
                  <c:v>6.39771</c:v>
                </c:pt>
                <c:pt idx="282139">
                  <c:v>6.39773</c:v>
                </c:pt>
                <c:pt idx="282140">
                  <c:v>6.39776</c:v>
                </c:pt>
                <c:pt idx="282141">
                  <c:v>6.39778</c:v>
                </c:pt>
                <c:pt idx="282142">
                  <c:v>6.3978</c:v>
                </c:pt>
                <c:pt idx="282143">
                  <c:v>6.39782</c:v>
                </c:pt>
                <c:pt idx="282144">
                  <c:v>6.39785</c:v>
                </c:pt>
                <c:pt idx="282145">
                  <c:v>6.39787</c:v>
                </c:pt>
                <c:pt idx="282146">
                  <c:v>6.39789</c:v>
                </c:pt>
                <c:pt idx="282147">
                  <c:v>6.39791</c:v>
                </c:pt>
                <c:pt idx="282148">
                  <c:v>6.39794</c:v>
                </c:pt>
                <c:pt idx="282149">
                  <c:v>6.39796</c:v>
                </c:pt>
                <c:pt idx="282150">
                  <c:v>6.39798</c:v>
                </c:pt>
                <c:pt idx="282151">
                  <c:v>6.39801</c:v>
                </c:pt>
                <c:pt idx="282152">
                  <c:v>6.39803</c:v>
                </c:pt>
                <c:pt idx="282153">
                  <c:v>6.39805</c:v>
                </c:pt>
                <c:pt idx="282154">
                  <c:v>6.39807</c:v>
                </c:pt>
                <c:pt idx="282155">
                  <c:v>6.39809</c:v>
                </c:pt>
                <c:pt idx="282156">
                  <c:v>6.39812</c:v>
                </c:pt>
                <c:pt idx="282157">
                  <c:v>6.39814</c:v>
                </c:pt>
                <c:pt idx="282158">
                  <c:v>6.39816</c:v>
                </c:pt>
                <c:pt idx="282159">
                  <c:v>6.39819</c:v>
                </c:pt>
                <c:pt idx="282160">
                  <c:v>6.39821</c:v>
                </c:pt>
                <c:pt idx="282161">
                  <c:v>6.39823</c:v>
                </c:pt>
                <c:pt idx="282162">
                  <c:v>6.39825</c:v>
                </c:pt>
                <c:pt idx="282163">
                  <c:v>6.39828</c:v>
                </c:pt>
                <c:pt idx="282164">
                  <c:v>6.3983</c:v>
                </c:pt>
                <c:pt idx="282165">
                  <c:v>6.39832</c:v>
                </c:pt>
                <c:pt idx="282166">
                  <c:v>6.39834</c:v>
                </c:pt>
                <c:pt idx="282167">
                  <c:v>6.39837</c:v>
                </c:pt>
                <c:pt idx="282168">
                  <c:v>6.39839</c:v>
                </c:pt>
                <c:pt idx="282169">
                  <c:v>6.39841</c:v>
                </c:pt>
                <c:pt idx="282170">
                  <c:v>6.39844</c:v>
                </c:pt>
                <c:pt idx="282171">
                  <c:v>6.39846</c:v>
                </c:pt>
                <c:pt idx="282172">
                  <c:v>6.39848</c:v>
                </c:pt>
                <c:pt idx="282173">
                  <c:v>6.3985</c:v>
                </c:pt>
                <c:pt idx="282174">
                  <c:v>6.39853</c:v>
                </c:pt>
                <c:pt idx="282175">
                  <c:v>6.39855</c:v>
                </c:pt>
                <c:pt idx="282176">
                  <c:v>6.39857</c:v>
                </c:pt>
                <c:pt idx="282177">
                  <c:v>6.39859</c:v>
                </c:pt>
                <c:pt idx="282178">
                  <c:v>6.39862</c:v>
                </c:pt>
                <c:pt idx="282179">
                  <c:v>6.39864</c:v>
                </c:pt>
                <c:pt idx="282180">
                  <c:v>6.39866</c:v>
                </c:pt>
                <c:pt idx="282181">
                  <c:v>6.39869</c:v>
                </c:pt>
                <c:pt idx="282182">
                  <c:v>6.39871</c:v>
                </c:pt>
                <c:pt idx="282183">
                  <c:v>6.39873</c:v>
                </c:pt>
                <c:pt idx="282184">
                  <c:v>6.39875</c:v>
                </c:pt>
                <c:pt idx="282185">
                  <c:v>6.39878</c:v>
                </c:pt>
                <c:pt idx="282186">
                  <c:v>6.3988</c:v>
                </c:pt>
                <c:pt idx="282187">
                  <c:v>6.39882</c:v>
                </c:pt>
                <c:pt idx="282188">
                  <c:v>6.39884</c:v>
                </c:pt>
                <c:pt idx="282189">
                  <c:v>6.39887</c:v>
                </c:pt>
                <c:pt idx="282190">
                  <c:v>6.39889</c:v>
                </c:pt>
                <c:pt idx="282191">
                  <c:v>6.39891</c:v>
                </c:pt>
                <c:pt idx="282192">
                  <c:v>6.39893</c:v>
                </c:pt>
                <c:pt idx="282193">
                  <c:v>6.39896</c:v>
                </c:pt>
                <c:pt idx="282194">
                  <c:v>6.39898</c:v>
                </c:pt>
                <c:pt idx="282195">
                  <c:v>6.399</c:v>
                </c:pt>
                <c:pt idx="282196">
                  <c:v>6.39902</c:v>
                </c:pt>
                <c:pt idx="282197">
                  <c:v>6.39905</c:v>
                </c:pt>
                <c:pt idx="282198">
                  <c:v>6.39907</c:v>
                </c:pt>
                <c:pt idx="282199">
                  <c:v>6.39909</c:v>
                </c:pt>
                <c:pt idx="282200">
                  <c:v>6.39912</c:v>
                </c:pt>
                <c:pt idx="282201">
                  <c:v>6.39914</c:v>
                </c:pt>
                <c:pt idx="282202">
                  <c:v>6.39916</c:v>
                </c:pt>
                <c:pt idx="282203">
                  <c:v>6.39918</c:v>
                </c:pt>
                <c:pt idx="282204">
                  <c:v>6.39921</c:v>
                </c:pt>
                <c:pt idx="282205">
                  <c:v>6.39923</c:v>
                </c:pt>
                <c:pt idx="282206">
                  <c:v>6.39925</c:v>
                </c:pt>
                <c:pt idx="282207">
                  <c:v>6.39927</c:v>
                </c:pt>
                <c:pt idx="282208">
                  <c:v>6.3993</c:v>
                </c:pt>
                <c:pt idx="282209">
                  <c:v>6.39932</c:v>
                </c:pt>
                <c:pt idx="282210">
                  <c:v>6.39934</c:v>
                </c:pt>
                <c:pt idx="282211">
                  <c:v>6.39937</c:v>
                </c:pt>
                <c:pt idx="282212">
                  <c:v>6.39939</c:v>
                </c:pt>
                <c:pt idx="282213">
                  <c:v>6.39941</c:v>
                </c:pt>
                <c:pt idx="282214">
                  <c:v>6.39943</c:v>
                </c:pt>
                <c:pt idx="282215">
                  <c:v>6.39946</c:v>
                </c:pt>
                <c:pt idx="282216">
                  <c:v>6.39948</c:v>
                </c:pt>
                <c:pt idx="282217">
                  <c:v>6.3995</c:v>
                </c:pt>
                <c:pt idx="282218">
                  <c:v>6.39952</c:v>
                </c:pt>
                <c:pt idx="282219">
                  <c:v>6.39955</c:v>
                </c:pt>
                <c:pt idx="282220">
                  <c:v>6.39957</c:v>
                </c:pt>
                <c:pt idx="282221">
                  <c:v>6.39959</c:v>
                </c:pt>
                <c:pt idx="282222">
                  <c:v>6.39961</c:v>
                </c:pt>
                <c:pt idx="282223">
                  <c:v>6.39964</c:v>
                </c:pt>
                <c:pt idx="282224">
                  <c:v>6.39966</c:v>
                </c:pt>
                <c:pt idx="282225">
                  <c:v>6.39968</c:v>
                </c:pt>
                <c:pt idx="282226">
                  <c:v>6.3997</c:v>
                </c:pt>
                <c:pt idx="282227">
                  <c:v>6.39973</c:v>
                </c:pt>
                <c:pt idx="282228">
                  <c:v>6.39975</c:v>
                </c:pt>
                <c:pt idx="282229">
                  <c:v>6.39977</c:v>
                </c:pt>
                <c:pt idx="282230">
                  <c:v>6.3998</c:v>
                </c:pt>
                <c:pt idx="282231">
                  <c:v>6.39982</c:v>
                </c:pt>
                <c:pt idx="282232">
                  <c:v>6.39984</c:v>
                </c:pt>
                <c:pt idx="282233">
                  <c:v>6.39986</c:v>
                </c:pt>
                <c:pt idx="282234">
                  <c:v>6.39989</c:v>
                </c:pt>
                <c:pt idx="282235">
                  <c:v>6.39991</c:v>
                </c:pt>
                <c:pt idx="282236">
                  <c:v>6.39993</c:v>
                </c:pt>
                <c:pt idx="282237">
                  <c:v>6.39996</c:v>
                </c:pt>
                <c:pt idx="282238">
                  <c:v>6.39998</c:v>
                </c:pt>
                <c:pt idx="282239">
                  <c:v>6.4</c:v>
                </c:pt>
                <c:pt idx="282240">
                  <c:v>6.40002</c:v>
                </c:pt>
                <c:pt idx="282241">
                  <c:v>6.40005</c:v>
                </c:pt>
                <c:pt idx="282242">
                  <c:v>6.40007</c:v>
                </c:pt>
                <c:pt idx="282243">
                  <c:v>6.40009</c:v>
                </c:pt>
                <c:pt idx="282244">
                  <c:v>6.40011</c:v>
                </c:pt>
                <c:pt idx="282245">
                  <c:v>6.40014</c:v>
                </c:pt>
                <c:pt idx="282246">
                  <c:v>6.40016</c:v>
                </c:pt>
                <c:pt idx="282247">
                  <c:v>6.40018</c:v>
                </c:pt>
                <c:pt idx="282248">
                  <c:v>6.4002</c:v>
                </c:pt>
                <c:pt idx="282249">
                  <c:v>6.40023</c:v>
                </c:pt>
                <c:pt idx="282250">
                  <c:v>6.40025</c:v>
                </c:pt>
                <c:pt idx="282251">
                  <c:v>6.40027</c:v>
                </c:pt>
                <c:pt idx="282252">
                  <c:v>6.40029</c:v>
                </c:pt>
                <c:pt idx="282253">
                  <c:v>6.40032</c:v>
                </c:pt>
                <c:pt idx="282254">
                  <c:v>6.40034</c:v>
                </c:pt>
                <c:pt idx="282255">
                  <c:v>6.40036</c:v>
                </c:pt>
                <c:pt idx="282256">
                  <c:v>6.40038</c:v>
                </c:pt>
                <c:pt idx="282257">
                  <c:v>6.40041</c:v>
                </c:pt>
                <c:pt idx="282258">
                  <c:v>6.40043</c:v>
                </c:pt>
                <c:pt idx="282259">
                  <c:v>6.40045</c:v>
                </c:pt>
                <c:pt idx="282260">
                  <c:v>6.40048</c:v>
                </c:pt>
                <c:pt idx="282261">
                  <c:v>6.4005</c:v>
                </c:pt>
                <c:pt idx="282262">
                  <c:v>6.40052</c:v>
                </c:pt>
                <c:pt idx="282263">
                  <c:v>6.40054</c:v>
                </c:pt>
                <c:pt idx="282264">
                  <c:v>6.40057</c:v>
                </c:pt>
                <c:pt idx="282265">
                  <c:v>6.40059</c:v>
                </c:pt>
                <c:pt idx="282266">
                  <c:v>6.40061</c:v>
                </c:pt>
                <c:pt idx="282267">
                  <c:v>6.40064</c:v>
                </c:pt>
                <c:pt idx="282268">
                  <c:v>6.40066</c:v>
                </c:pt>
                <c:pt idx="282269">
                  <c:v>6.40068</c:v>
                </c:pt>
                <c:pt idx="282270">
                  <c:v>6.4007</c:v>
                </c:pt>
                <c:pt idx="282271">
                  <c:v>6.40073</c:v>
                </c:pt>
                <c:pt idx="282272">
                  <c:v>6.40075</c:v>
                </c:pt>
                <c:pt idx="282273">
                  <c:v>6.40077</c:v>
                </c:pt>
                <c:pt idx="282274">
                  <c:v>6.40079</c:v>
                </c:pt>
                <c:pt idx="282275">
                  <c:v>6.40082</c:v>
                </c:pt>
                <c:pt idx="282276">
                  <c:v>6.40084</c:v>
                </c:pt>
                <c:pt idx="282277">
                  <c:v>6.40086</c:v>
                </c:pt>
                <c:pt idx="282278">
                  <c:v>6.40088</c:v>
                </c:pt>
                <c:pt idx="282279">
                  <c:v>6.40091</c:v>
                </c:pt>
                <c:pt idx="282280">
                  <c:v>6.40093</c:v>
                </c:pt>
                <c:pt idx="282281">
                  <c:v>6.40095</c:v>
                </c:pt>
                <c:pt idx="282282">
                  <c:v>6.40097</c:v>
                </c:pt>
                <c:pt idx="282283">
                  <c:v>6.401</c:v>
                </c:pt>
                <c:pt idx="282284">
                  <c:v>6.40102</c:v>
                </c:pt>
                <c:pt idx="282285">
                  <c:v>6.40104</c:v>
                </c:pt>
                <c:pt idx="282286">
                  <c:v>6.40107</c:v>
                </c:pt>
                <c:pt idx="282287">
                  <c:v>6.40109</c:v>
                </c:pt>
                <c:pt idx="282288">
                  <c:v>6.40111</c:v>
                </c:pt>
                <c:pt idx="282289">
                  <c:v>6.40113</c:v>
                </c:pt>
                <c:pt idx="282290">
                  <c:v>6.40116</c:v>
                </c:pt>
                <c:pt idx="282291">
                  <c:v>6.40118</c:v>
                </c:pt>
                <c:pt idx="282292">
                  <c:v>6.4012</c:v>
                </c:pt>
                <c:pt idx="282293">
                  <c:v>6.40122</c:v>
                </c:pt>
                <c:pt idx="282294">
                  <c:v>6.40125</c:v>
                </c:pt>
                <c:pt idx="282295">
                  <c:v>6.40127</c:v>
                </c:pt>
                <c:pt idx="282296">
                  <c:v>6.40129</c:v>
                </c:pt>
                <c:pt idx="282297">
                  <c:v>6.40132</c:v>
                </c:pt>
                <c:pt idx="282298">
                  <c:v>6.40134</c:v>
                </c:pt>
                <c:pt idx="282299">
                  <c:v>6.40136</c:v>
                </c:pt>
                <c:pt idx="282300">
                  <c:v>6.40138</c:v>
                </c:pt>
                <c:pt idx="282301">
                  <c:v>6.40141</c:v>
                </c:pt>
                <c:pt idx="282302">
                  <c:v>6.40143</c:v>
                </c:pt>
                <c:pt idx="282303">
                  <c:v>6.40145</c:v>
                </c:pt>
                <c:pt idx="282304">
                  <c:v>6.40147</c:v>
                </c:pt>
                <c:pt idx="282305">
                  <c:v>6.4015</c:v>
                </c:pt>
                <c:pt idx="282306">
                  <c:v>6.40152</c:v>
                </c:pt>
                <c:pt idx="282307">
                  <c:v>6.40154</c:v>
                </c:pt>
                <c:pt idx="282308">
                  <c:v>6.40156</c:v>
                </c:pt>
                <c:pt idx="282309">
                  <c:v>6.40159</c:v>
                </c:pt>
                <c:pt idx="282310">
                  <c:v>6.40161</c:v>
                </c:pt>
                <c:pt idx="282311">
                  <c:v>6.40163</c:v>
                </c:pt>
                <c:pt idx="282312">
                  <c:v>6.40165</c:v>
                </c:pt>
                <c:pt idx="282313">
                  <c:v>6.40168</c:v>
                </c:pt>
                <c:pt idx="282314">
                  <c:v>6.4017</c:v>
                </c:pt>
                <c:pt idx="282315">
                  <c:v>6.40172</c:v>
                </c:pt>
                <c:pt idx="282316">
                  <c:v>6.40175</c:v>
                </c:pt>
                <c:pt idx="282317">
                  <c:v>6.40177</c:v>
                </c:pt>
                <c:pt idx="282318">
                  <c:v>6.40179</c:v>
                </c:pt>
                <c:pt idx="282319">
                  <c:v>6.40181</c:v>
                </c:pt>
                <c:pt idx="282320">
                  <c:v>6.40184</c:v>
                </c:pt>
                <c:pt idx="282321">
                  <c:v>6.40186</c:v>
                </c:pt>
                <c:pt idx="282322">
                  <c:v>6.40188</c:v>
                </c:pt>
                <c:pt idx="282323">
                  <c:v>6.40191</c:v>
                </c:pt>
                <c:pt idx="282324">
                  <c:v>6.40193</c:v>
                </c:pt>
                <c:pt idx="282325">
                  <c:v>6.40195</c:v>
                </c:pt>
                <c:pt idx="282326">
                  <c:v>6.40197</c:v>
                </c:pt>
                <c:pt idx="282327">
                  <c:v>6.402</c:v>
                </c:pt>
                <c:pt idx="282328">
                  <c:v>6.40202</c:v>
                </c:pt>
                <c:pt idx="282329">
                  <c:v>6.40204</c:v>
                </c:pt>
                <c:pt idx="282330">
                  <c:v>6.40206</c:v>
                </c:pt>
                <c:pt idx="282331">
                  <c:v>6.40209</c:v>
                </c:pt>
                <c:pt idx="282332">
                  <c:v>6.40211</c:v>
                </c:pt>
                <c:pt idx="282333">
                  <c:v>6.40213</c:v>
                </c:pt>
                <c:pt idx="282334">
                  <c:v>6.40215</c:v>
                </c:pt>
                <c:pt idx="282335">
                  <c:v>6.40218</c:v>
                </c:pt>
                <c:pt idx="282336">
                  <c:v>6.4022</c:v>
                </c:pt>
                <c:pt idx="282337">
                  <c:v>6.40222</c:v>
                </c:pt>
                <c:pt idx="282338">
                  <c:v>6.40224</c:v>
                </c:pt>
                <c:pt idx="282339">
                  <c:v>6.40227</c:v>
                </c:pt>
                <c:pt idx="282340">
                  <c:v>6.40229</c:v>
                </c:pt>
                <c:pt idx="282341">
                  <c:v>6.40231</c:v>
                </c:pt>
                <c:pt idx="282342">
                  <c:v>6.40234</c:v>
                </c:pt>
                <c:pt idx="282343">
                  <c:v>6.40236</c:v>
                </c:pt>
                <c:pt idx="282344">
                  <c:v>6.40238</c:v>
                </c:pt>
                <c:pt idx="282345">
                  <c:v>6.4024</c:v>
                </c:pt>
                <c:pt idx="282346">
                  <c:v>6.40243</c:v>
                </c:pt>
                <c:pt idx="282347">
                  <c:v>6.40245</c:v>
                </c:pt>
                <c:pt idx="282348">
                  <c:v>6.40247</c:v>
                </c:pt>
                <c:pt idx="282349">
                  <c:v>6.40249</c:v>
                </c:pt>
                <c:pt idx="282350">
                  <c:v>6.40252</c:v>
                </c:pt>
                <c:pt idx="282351">
                  <c:v>6.40254</c:v>
                </c:pt>
                <c:pt idx="282352">
                  <c:v>6.40256</c:v>
                </c:pt>
                <c:pt idx="282353">
                  <c:v>6.40259</c:v>
                </c:pt>
                <c:pt idx="282354">
                  <c:v>6.40261</c:v>
                </c:pt>
                <c:pt idx="282355">
                  <c:v>6.40263</c:v>
                </c:pt>
                <c:pt idx="282356">
                  <c:v>6.40265</c:v>
                </c:pt>
                <c:pt idx="282357">
                  <c:v>6.40268</c:v>
                </c:pt>
                <c:pt idx="282358">
                  <c:v>6.4027</c:v>
                </c:pt>
                <c:pt idx="282359">
                  <c:v>6.40272</c:v>
                </c:pt>
                <c:pt idx="282360">
                  <c:v>6.40274</c:v>
                </c:pt>
                <c:pt idx="282361">
                  <c:v>6.40277</c:v>
                </c:pt>
                <c:pt idx="282362">
                  <c:v>6.40279</c:v>
                </c:pt>
                <c:pt idx="282363">
                  <c:v>6.40281</c:v>
                </c:pt>
                <c:pt idx="282364">
                  <c:v>6.40283</c:v>
                </c:pt>
                <c:pt idx="282365">
                  <c:v>6.40286</c:v>
                </c:pt>
                <c:pt idx="282366">
                  <c:v>6.40288</c:v>
                </c:pt>
                <c:pt idx="282367">
                  <c:v>6.4029</c:v>
                </c:pt>
                <c:pt idx="282368">
                  <c:v>6.40292</c:v>
                </c:pt>
                <c:pt idx="282369">
                  <c:v>6.40295</c:v>
                </c:pt>
                <c:pt idx="282370">
                  <c:v>6.40297</c:v>
                </c:pt>
                <c:pt idx="282371">
                  <c:v>6.40299</c:v>
                </c:pt>
                <c:pt idx="282372">
                  <c:v>6.40302</c:v>
                </c:pt>
                <c:pt idx="282373">
                  <c:v>6.40304</c:v>
                </c:pt>
                <c:pt idx="282374">
                  <c:v>6.40306</c:v>
                </c:pt>
                <c:pt idx="282375">
                  <c:v>6.40308</c:v>
                </c:pt>
                <c:pt idx="282376">
                  <c:v>6.40311</c:v>
                </c:pt>
                <c:pt idx="282377">
                  <c:v>6.40313</c:v>
                </c:pt>
                <c:pt idx="282378">
                  <c:v>6.40315</c:v>
                </c:pt>
                <c:pt idx="282379">
                  <c:v>6.40318</c:v>
                </c:pt>
                <c:pt idx="282380">
                  <c:v>6.4032</c:v>
                </c:pt>
                <c:pt idx="282381">
                  <c:v>6.40322</c:v>
                </c:pt>
                <c:pt idx="282382">
                  <c:v>6.40324</c:v>
                </c:pt>
                <c:pt idx="282383">
                  <c:v>6.40327</c:v>
                </c:pt>
                <c:pt idx="282384">
                  <c:v>6.40329</c:v>
                </c:pt>
                <c:pt idx="282385">
                  <c:v>6.40331</c:v>
                </c:pt>
                <c:pt idx="282386">
                  <c:v>6.40333</c:v>
                </c:pt>
                <c:pt idx="282387">
                  <c:v>6.40336</c:v>
                </c:pt>
                <c:pt idx="282388">
                  <c:v>6.40338</c:v>
                </c:pt>
                <c:pt idx="282389">
                  <c:v>6.4034</c:v>
                </c:pt>
                <c:pt idx="282390">
                  <c:v>6.40342</c:v>
                </c:pt>
                <c:pt idx="282391">
                  <c:v>6.40345</c:v>
                </c:pt>
                <c:pt idx="282392">
                  <c:v>6.40347</c:v>
                </c:pt>
                <c:pt idx="282393">
                  <c:v>6.40349</c:v>
                </c:pt>
                <c:pt idx="282394">
                  <c:v>6.40351</c:v>
                </c:pt>
                <c:pt idx="282395">
                  <c:v>6.40354</c:v>
                </c:pt>
                <c:pt idx="282396">
                  <c:v>6.40356</c:v>
                </c:pt>
                <c:pt idx="282397">
                  <c:v>6.40358</c:v>
                </c:pt>
                <c:pt idx="282398">
                  <c:v>6.4036</c:v>
                </c:pt>
                <c:pt idx="282399">
                  <c:v>6.40363</c:v>
                </c:pt>
                <c:pt idx="282400">
                  <c:v>6.40365</c:v>
                </c:pt>
                <c:pt idx="282401">
                  <c:v>6.40367</c:v>
                </c:pt>
                <c:pt idx="282402">
                  <c:v>6.4037</c:v>
                </c:pt>
                <c:pt idx="282403">
                  <c:v>6.40372</c:v>
                </c:pt>
                <c:pt idx="282404">
                  <c:v>6.40374</c:v>
                </c:pt>
                <c:pt idx="282405">
                  <c:v>6.40376</c:v>
                </c:pt>
                <c:pt idx="282406">
                  <c:v>6.40379</c:v>
                </c:pt>
                <c:pt idx="282407">
                  <c:v>6.40381</c:v>
                </c:pt>
                <c:pt idx="282408">
                  <c:v>6.40383</c:v>
                </c:pt>
                <c:pt idx="282409">
                  <c:v>6.40386</c:v>
                </c:pt>
                <c:pt idx="282410">
                  <c:v>6.40388</c:v>
                </c:pt>
                <c:pt idx="282411">
                  <c:v>6.4039</c:v>
                </c:pt>
                <c:pt idx="282412">
                  <c:v>6.40392</c:v>
                </c:pt>
                <c:pt idx="282413">
                  <c:v>6.40395</c:v>
                </c:pt>
                <c:pt idx="282414">
                  <c:v>6.40397</c:v>
                </c:pt>
                <c:pt idx="282415">
                  <c:v>6.40399</c:v>
                </c:pt>
                <c:pt idx="282416">
                  <c:v>6.40401</c:v>
                </c:pt>
                <c:pt idx="282417">
                  <c:v>6.40404</c:v>
                </c:pt>
                <c:pt idx="282418">
                  <c:v>6.40406</c:v>
                </c:pt>
                <c:pt idx="282419">
                  <c:v>6.40408</c:v>
                </c:pt>
                <c:pt idx="282420">
                  <c:v>6.4041</c:v>
                </c:pt>
                <c:pt idx="282421">
                  <c:v>6.40413</c:v>
                </c:pt>
                <c:pt idx="282422">
                  <c:v>6.40415</c:v>
                </c:pt>
                <c:pt idx="282423">
                  <c:v>6.40417</c:v>
                </c:pt>
                <c:pt idx="282424">
                  <c:v>6.40419</c:v>
                </c:pt>
                <c:pt idx="282425">
                  <c:v>6.40422</c:v>
                </c:pt>
                <c:pt idx="282426">
                  <c:v>6.40424</c:v>
                </c:pt>
                <c:pt idx="282427">
                  <c:v>6.40426</c:v>
                </c:pt>
                <c:pt idx="282428">
                  <c:v>6.40429</c:v>
                </c:pt>
                <c:pt idx="282429">
                  <c:v>6.40431</c:v>
                </c:pt>
                <c:pt idx="282430">
                  <c:v>6.40433</c:v>
                </c:pt>
                <c:pt idx="282431">
                  <c:v>6.40435</c:v>
                </c:pt>
                <c:pt idx="282432">
                  <c:v>6.40438</c:v>
                </c:pt>
                <c:pt idx="282433">
                  <c:v>6.4044</c:v>
                </c:pt>
                <c:pt idx="282434">
                  <c:v>6.40442</c:v>
                </c:pt>
                <c:pt idx="282435">
                  <c:v>6.40444</c:v>
                </c:pt>
                <c:pt idx="282436">
                  <c:v>6.40447</c:v>
                </c:pt>
                <c:pt idx="282437">
                  <c:v>6.40449</c:v>
                </c:pt>
                <c:pt idx="282438">
                  <c:v>6.40451</c:v>
                </c:pt>
                <c:pt idx="282439">
                  <c:v>6.40454</c:v>
                </c:pt>
                <c:pt idx="282440">
                  <c:v>6.40456</c:v>
                </c:pt>
                <c:pt idx="282441">
                  <c:v>6.40458</c:v>
                </c:pt>
                <c:pt idx="282442">
                  <c:v>6.4046</c:v>
                </c:pt>
                <c:pt idx="282443">
                  <c:v>6.40463</c:v>
                </c:pt>
                <c:pt idx="282444">
                  <c:v>6.40465</c:v>
                </c:pt>
                <c:pt idx="282445">
                  <c:v>6.40467</c:v>
                </c:pt>
                <c:pt idx="282446">
                  <c:v>6.40469</c:v>
                </c:pt>
                <c:pt idx="282447">
                  <c:v>6.40472</c:v>
                </c:pt>
                <c:pt idx="282448">
                  <c:v>6.40474</c:v>
                </c:pt>
                <c:pt idx="282449">
                  <c:v>6.40476</c:v>
                </c:pt>
                <c:pt idx="282450">
                  <c:v>6.40479</c:v>
                </c:pt>
                <c:pt idx="282451">
                  <c:v>6.40481</c:v>
                </c:pt>
                <c:pt idx="282452">
                  <c:v>6.40483</c:v>
                </c:pt>
                <c:pt idx="282453">
                  <c:v>6.40485</c:v>
                </c:pt>
                <c:pt idx="282454">
                  <c:v>6.40487</c:v>
                </c:pt>
                <c:pt idx="282455">
                  <c:v>6.4049</c:v>
                </c:pt>
                <c:pt idx="282456">
                  <c:v>6.40492</c:v>
                </c:pt>
                <c:pt idx="282457">
                  <c:v>6.40494</c:v>
                </c:pt>
                <c:pt idx="282458">
                  <c:v>6.40497</c:v>
                </c:pt>
                <c:pt idx="282459">
                  <c:v>6.40499</c:v>
                </c:pt>
                <c:pt idx="282460">
                  <c:v>6.40501</c:v>
                </c:pt>
                <c:pt idx="282461">
                  <c:v>6.40503</c:v>
                </c:pt>
                <c:pt idx="282462">
                  <c:v>6.40506</c:v>
                </c:pt>
                <c:pt idx="282463">
                  <c:v>6.40508</c:v>
                </c:pt>
                <c:pt idx="282464">
                  <c:v>6.4051</c:v>
                </c:pt>
                <c:pt idx="282465">
                  <c:v>6.40512</c:v>
                </c:pt>
                <c:pt idx="282466">
                  <c:v>6.40515</c:v>
                </c:pt>
                <c:pt idx="282467">
                  <c:v>6.40517</c:v>
                </c:pt>
                <c:pt idx="282468">
                  <c:v>6.40519</c:v>
                </c:pt>
                <c:pt idx="282469">
                  <c:v>6.40522</c:v>
                </c:pt>
                <c:pt idx="282470">
                  <c:v>6.40524</c:v>
                </c:pt>
                <c:pt idx="282471">
                  <c:v>6.40526</c:v>
                </c:pt>
                <c:pt idx="282472">
                  <c:v>6.40528</c:v>
                </c:pt>
                <c:pt idx="282473">
                  <c:v>6.40531</c:v>
                </c:pt>
                <c:pt idx="282474">
                  <c:v>6.40533</c:v>
                </c:pt>
                <c:pt idx="282475">
                  <c:v>6.40535</c:v>
                </c:pt>
                <c:pt idx="282476">
                  <c:v>6.40537</c:v>
                </c:pt>
                <c:pt idx="282477">
                  <c:v>6.4054</c:v>
                </c:pt>
                <c:pt idx="282478">
                  <c:v>6.40542</c:v>
                </c:pt>
                <c:pt idx="282479">
                  <c:v>6.40544</c:v>
                </c:pt>
                <c:pt idx="282480">
                  <c:v>6.40547</c:v>
                </c:pt>
                <c:pt idx="282481">
                  <c:v>6.40549</c:v>
                </c:pt>
                <c:pt idx="282482">
                  <c:v>6.40551</c:v>
                </c:pt>
                <c:pt idx="282483">
                  <c:v>6.40553</c:v>
                </c:pt>
                <c:pt idx="282484">
                  <c:v>6.40556</c:v>
                </c:pt>
                <c:pt idx="282485">
                  <c:v>6.40558</c:v>
                </c:pt>
                <c:pt idx="282486">
                  <c:v>6.4056</c:v>
                </c:pt>
                <c:pt idx="282487">
                  <c:v>6.40562</c:v>
                </c:pt>
                <c:pt idx="282488">
                  <c:v>6.40565</c:v>
                </c:pt>
                <c:pt idx="282489">
                  <c:v>6.40567</c:v>
                </c:pt>
                <c:pt idx="282490">
                  <c:v>6.40569</c:v>
                </c:pt>
                <c:pt idx="282491">
                  <c:v>6.40571</c:v>
                </c:pt>
                <c:pt idx="282492">
                  <c:v>6.40574</c:v>
                </c:pt>
                <c:pt idx="282493">
                  <c:v>6.40576</c:v>
                </c:pt>
                <c:pt idx="282494">
                  <c:v>6.40578</c:v>
                </c:pt>
                <c:pt idx="282495">
                  <c:v>6.4058</c:v>
                </c:pt>
                <c:pt idx="282496">
                  <c:v>6.40583</c:v>
                </c:pt>
                <c:pt idx="282497">
                  <c:v>6.40585</c:v>
                </c:pt>
                <c:pt idx="282498">
                  <c:v>6.40587</c:v>
                </c:pt>
                <c:pt idx="282499">
                  <c:v>6.4059</c:v>
                </c:pt>
                <c:pt idx="282500">
                  <c:v>6.40592</c:v>
                </c:pt>
                <c:pt idx="282501">
                  <c:v>6.40594</c:v>
                </c:pt>
                <c:pt idx="282502">
                  <c:v>6.40596</c:v>
                </c:pt>
                <c:pt idx="282503">
                  <c:v>6.40599</c:v>
                </c:pt>
                <c:pt idx="282504">
                  <c:v>6.40601</c:v>
                </c:pt>
                <c:pt idx="282505">
                  <c:v>6.40603</c:v>
                </c:pt>
                <c:pt idx="282506">
                  <c:v>6.40605</c:v>
                </c:pt>
                <c:pt idx="282507">
                  <c:v>6.40608</c:v>
                </c:pt>
                <c:pt idx="282508">
                  <c:v>6.4061</c:v>
                </c:pt>
                <c:pt idx="282509">
                  <c:v>6.40612</c:v>
                </c:pt>
                <c:pt idx="282510">
                  <c:v>6.40615</c:v>
                </c:pt>
                <c:pt idx="282511">
                  <c:v>6.40617</c:v>
                </c:pt>
                <c:pt idx="282512">
                  <c:v>6.40619</c:v>
                </c:pt>
                <c:pt idx="282513">
                  <c:v>6.40621</c:v>
                </c:pt>
                <c:pt idx="282514">
                  <c:v>6.40624</c:v>
                </c:pt>
                <c:pt idx="282515">
                  <c:v>6.40626</c:v>
                </c:pt>
                <c:pt idx="282516">
                  <c:v>6.40628</c:v>
                </c:pt>
                <c:pt idx="282517">
                  <c:v>6.4063</c:v>
                </c:pt>
                <c:pt idx="282518">
                  <c:v>6.40633</c:v>
                </c:pt>
                <c:pt idx="282519">
                  <c:v>6.40635</c:v>
                </c:pt>
                <c:pt idx="282520">
                  <c:v>6.40637</c:v>
                </c:pt>
                <c:pt idx="282521">
                  <c:v>6.40639</c:v>
                </c:pt>
                <c:pt idx="282522">
                  <c:v>6.40642</c:v>
                </c:pt>
                <c:pt idx="282523">
                  <c:v>6.40644</c:v>
                </c:pt>
                <c:pt idx="282524">
                  <c:v>6.40646</c:v>
                </c:pt>
                <c:pt idx="282525">
                  <c:v>6.40648</c:v>
                </c:pt>
                <c:pt idx="282526">
                  <c:v>6.40651</c:v>
                </c:pt>
                <c:pt idx="282527">
                  <c:v>6.40653</c:v>
                </c:pt>
                <c:pt idx="282528">
                  <c:v>6.40655</c:v>
                </c:pt>
                <c:pt idx="282529">
                  <c:v>6.40658</c:v>
                </c:pt>
                <c:pt idx="282530">
                  <c:v>6.4066</c:v>
                </c:pt>
                <c:pt idx="282531">
                  <c:v>6.40662</c:v>
                </c:pt>
                <c:pt idx="282532">
                  <c:v>6.40664</c:v>
                </c:pt>
                <c:pt idx="282533">
                  <c:v>6.40667</c:v>
                </c:pt>
                <c:pt idx="282534">
                  <c:v>6.40669</c:v>
                </c:pt>
                <c:pt idx="282535">
                  <c:v>6.40671</c:v>
                </c:pt>
                <c:pt idx="282536">
                  <c:v>6.40674</c:v>
                </c:pt>
                <c:pt idx="282537">
                  <c:v>6.40676</c:v>
                </c:pt>
                <c:pt idx="282538">
                  <c:v>6.40678</c:v>
                </c:pt>
                <c:pt idx="282539">
                  <c:v>6.4068</c:v>
                </c:pt>
                <c:pt idx="282540">
                  <c:v>6.40683</c:v>
                </c:pt>
                <c:pt idx="282541">
                  <c:v>6.40685</c:v>
                </c:pt>
                <c:pt idx="282542">
                  <c:v>6.40687</c:v>
                </c:pt>
                <c:pt idx="282543">
                  <c:v>6.40689</c:v>
                </c:pt>
                <c:pt idx="282544">
                  <c:v>6.40692</c:v>
                </c:pt>
                <c:pt idx="282545">
                  <c:v>6.40694</c:v>
                </c:pt>
                <c:pt idx="282546">
                  <c:v>6.40696</c:v>
                </c:pt>
                <c:pt idx="282547">
                  <c:v>6.40698</c:v>
                </c:pt>
                <c:pt idx="282548">
                  <c:v>6.40701</c:v>
                </c:pt>
                <c:pt idx="282549">
                  <c:v>6.40703</c:v>
                </c:pt>
                <c:pt idx="282550">
                  <c:v>6.40705</c:v>
                </c:pt>
                <c:pt idx="282551">
                  <c:v>6.40707</c:v>
                </c:pt>
                <c:pt idx="282552">
                  <c:v>6.4071</c:v>
                </c:pt>
                <c:pt idx="282553">
                  <c:v>6.40712</c:v>
                </c:pt>
                <c:pt idx="282554">
                  <c:v>6.40714</c:v>
                </c:pt>
                <c:pt idx="282555">
                  <c:v>6.40717</c:v>
                </c:pt>
                <c:pt idx="282556">
                  <c:v>6.40719</c:v>
                </c:pt>
                <c:pt idx="282557">
                  <c:v>6.40721</c:v>
                </c:pt>
                <c:pt idx="282558">
                  <c:v>6.40723</c:v>
                </c:pt>
                <c:pt idx="282559">
                  <c:v>6.40726</c:v>
                </c:pt>
                <c:pt idx="282560">
                  <c:v>6.40728</c:v>
                </c:pt>
                <c:pt idx="282561">
                  <c:v>6.4073</c:v>
                </c:pt>
                <c:pt idx="282562">
                  <c:v>6.40732</c:v>
                </c:pt>
                <c:pt idx="282563">
                  <c:v>6.40735</c:v>
                </c:pt>
                <c:pt idx="282564">
                  <c:v>6.40737</c:v>
                </c:pt>
                <c:pt idx="282565">
                  <c:v>6.40739</c:v>
                </c:pt>
                <c:pt idx="282566">
                  <c:v>6.40742</c:v>
                </c:pt>
                <c:pt idx="282567">
                  <c:v>6.40744</c:v>
                </c:pt>
                <c:pt idx="282568">
                  <c:v>6.40746</c:v>
                </c:pt>
                <c:pt idx="282569">
                  <c:v>6.40748</c:v>
                </c:pt>
                <c:pt idx="282570">
                  <c:v>6.40751</c:v>
                </c:pt>
                <c:pt idx="282571">
                  <c:v>6.40753</c:v>
                </c:pt>
                <c:pt idx="282572">
                  <c:v>6.40755</c:v>
                </c:pt>
                <c:pt idx="282573">
                  <c:v>6.40757</c:v>
                </c:pt>
                <c:pt idx="282574">
                  <c:v>6.4076</c:v>
                </c:pt>
                <c:pt idx="282575">
                  <c:v>6.40762</c:v>
                </c:pt>
                <c:pt idx="282576">
                  <c:v>6.40764</c:v>
                </c:pt>
                <c:pt idx="282577">
                  <c:v>6.40766</c:v>
                </c:pt>
                <c:pt idx="282578">
                  <c:v>6.40769</c:v>
                </c:pt>
                <c:pt idx="282579">
                  <c:v>6.40771</c:v>
                </c:pt>
                <c:pt idx="282580">
                  <c:v>6.40773</c:v>
                </c:pt>
                <c:pt idx="282581">
                  <c:v>6.40775</c:v>
                </c:pt>
                <c:pt idx="282582">
                  <c:v>6.40778</c:v>
                </c:pt>
                <c:pt idx="282583">
                  <c:v>6.4078</c:v>
                </c:pt>
                <c:pt idx="282584">
                  <c:v>6.40782</c:v>
                </c:pt>
                <c:pt idx="282585">
                  <c:v>6.40785</c:v>
                </c:pt>
                <c:pt idx="282586">
                  <c:v>6.40787</c:v>
                </c:pt>
                <c:pt idx="282587">
                  <c:v>6.40789</c:v>
                </c:pt>
                <c:pt idx="282588">
                  <c:v>6.40791</c:v>
                </c:pt>
                <c:pt idx="282589">
                  <c:v>6.40794</c:v>
                </c:pt>
                <c:pt idx="282590">
                  <c:v>6.40796</c:v>
                </c:pt>
                <c:pt idx="282591">
                  <c:v>6.40798</c:v>
                </c:pt>
                <c:pt idx="282592">
                  <c:v>6.40801</c:v>
                </c:pt>
                <c:pt idx="282593">
                  <c:v>6.40803</c:v>
                </c:pt>
                <c:pt idx="282594">
                  <c:v>6.40805</c:v>
                </c:pt>
                <c:pt idx="282595">
                  <c:v>6.40807</c:v>
                </c:pt>
                <c:pt idx="282596">
                  <c:v>6.4081</c:v>
                </c:pt>
                <c:pt idx="282597">
                  <c:v>6.40812</c:v>
                </c:pt>
                <c:pt idx="282598">
                  <c:v>6.40814</c:v>
                </c:pt>
                <c:pt idx="282599">
                  <c:v>6.40816</c:v>
                </c:pt>
                <c:pt idx="282600">
                  <c:v>6.40819</c:v>
                </c:pt>
                <c:pt idx="282601">
                  <c:v>6.40821</c:v>
                </c:pt>
                <c:pt idx="282602">
                  <c:v>6.40823</c:v>
                </c:pt>
                <c:pt idx="282603">
                  <c:v>6.40825</c:v>
                </c:pt>
                <c:pt idx="282604">
                  <c:v>6.40828</c:v>
                </c:pt>
                <c:pt idx="282605">
                  <c:v>6.4083</c:v>
                </c:pt>
                <c:pt idx="282606">
                  <c:v>6.40832</c:v>
                </c:pt>
                <c:pt idx="282607">
                  <c:v>6.40834</c:v>
                </c:pt>
                <c:pt idx="282608">
                  <c:v>6.40837</c:v>
                </c:pt>
                <c:pt idx="282609">
                  <c:v>6.40839</c:v>
                </c:pt>
                <c:pt idx="282610">
                  <c:v>6.40841</c:v>
                </c:pt>
                <c:pt idx="282611">
                  <c:v>6.40843</c:v>
                </c:pt>
                <c:pt idx="282612">
                  <c:v>6.40846</c:v>
                </c:pt>
                <c:pt idx="282613">
                  <c:v>6.40848</c:v>
                </c:pt>
                <c:pt idx="282614">
                  <c:v>6.4085</c:v>
                </c:pt>
                <c:pt idx="282615">
                  <c:v>6.40853</c:v>
                </c:pt>
                <c:pt idx="282616">
                  <c:v>6.40855</c:v>
                </c:pt>
                <c:pt idx="282617">
                  <c:v>6.40857</c:v>
                </c:pt>
                <c:pt idx="282618">
                  <c:v>6.40859</c:v>
                </c:pt>
                <c:pt idx="282619">
                  <c:v>6.40862</c:v>
                </c:pt>
                <c:pt idx="282620">
                  <c:v>6.40864</c:v>
                </c:pt>
                <c:pt idx="282621">
                  <c:v>6.40866</c:v>
                </c:pt>
                <c:pt idx="282622">
                  <c:v>6.40869</c:v>
                </c:pt>
                <c:pt idx="282623">
                  <c:v>6.40871</c:v>
                </c:pt>
                <c:pt idx="282624">
                  <c:v>6.40873</c:v>
                </c:pt>
                <c:pt idx="282625">
                  <c:v>6.40875</c:v>
                </c:pt>
                <c:pt idx="282626">
                  <c:v>6.40878</c:v>
                </c:pt>
                <c:pt idx="282627">
                  <c:v>6.4088</c:v>
                </c:pt>
                <c:pt idx="282628">
                  <c:v>6.40882</c:v>
                </c:pt>
                <c:pt idx="282629">
                  <c:v>6.40884</c:v>
                </c:pt>
                <c:pt idx="282630">
                  <c:v>6.40887</c:v>
                </c:pt>
                <c:pt idx="282631">
                  <c:v>6.40889</c:v>
                </c:pt>
                <c:pt idx="282632">
                  <c:v>6.40891</c:v>
                </c:pt>
                <c:pt idx="282633">
                  <c:v>6.40893</c:v>
                </c:pt>
                <c:pt idx="282634">
                  <c:v>6.40896</c:v>
                </c:pt>
                <c:pt idx="282635">
                  <c:v>6.40898</c:v>
                </c:pt>
                <c:pt idx="282636">
                  <c:v>6.409</c:v>
                </c:pt>
                <c:pt idx="282637">
                  <c:v>6.40902</c:v>
                </c:pt>
                <c:pt idx="282638">
                  <c:v>6.40905</c:v>
                </c:pt>
                <c:pt idx="282639">
                  <c:v>6.40907</c:v>
                </c:pt>
                <c:pt idx="282640">
                  <c:v>6.40909</c:v>
                </c:pt>
                <c:pt idx="282641">
                  <c:v>6.40912</c:v>
                </c:pt>
                <c:pt idx="282642">
                  <c:v>6.40914</c:v>
                </c:pt>
                <c:pt idx="282643">
                  <c:v>6.40916</c:v>
                </c:pt>
                <c:pt idx="282644">
                  <c:v>6.40918</c:v>
                </c:pt>
                <c:pt idx="282645">
                  <c:v>6.40921</c:v>
                </c:pt>
                <c:pt idx="282646">
                  <c:v>6.40923</c:v>
                </c:pt>
                <c:pt idx="282647">
                  <c:v>6.40925</c:v>
                </c:pt>
                <c:pt idx="282648">
                  <c:v>6.40927</c:v>
                </c:pt>
                <c:pt idx="282649">
                  <c:v>6.4093</c:v>
                </c:pt>
                <c:pt idx="282650">
                  <c:v>6.40932</c:v>
                </c:pt>
                <c:pt idx="282651">
                  <c:v>6.40934</c:v>
                </c:pt>
                <c:pt idx="282652">
                  <c:v>6.40937</c:v>
                </c:pt>
                <c:pt idx="282653">
                  <c:v>6.40939</c:v>
                </c:pt>
                <c:pt idx="282654">
                  <c:v>6.40941</c:v>
                </c:pt>
                <c:pt idx="282655">
                  <c:v>6.40943</c:v>
                </c:pt>
                <c:pt idx="282656">
                  <c:v>6.40946</c:v>
                </c:pt>
                <c:pt idx="282657">
                  <c:v>6.40948</c:v>
                </c:pt>
                <c:pt idx="282658">
                  <c:v>6.4095</c:v>
                </c:pt>
                <c:pt idx="282659">
                  <c:v>6.40952</c:v>
                </c:pt>
                <c:pt idx="282660">
                  <c:v>6.40955</c:v>
                </c:pt>
                <c:pt idx="282661">
                  <c:v>6.40957</c:v>
                </c:pt>
                <c:pt idx="282662">
                  <c:v>6.40959</c:v>
                </c:pt>
                <c:pt idx="282663">
                  <c:v>6.40961</c:v>
                </c:pt>
                <c:pt idx="282664">
                  <c:v>6.40964</c:v>
                </c:pt>
                <c:pt idx="282665">
                  <c:v>6.40966</c:v>
                </c:pt>
                <c:pt idx="282666">
                  <c:v>6.40968</c:v>
                </c:pt>
                <c:pt idx="282667">
                  <c:v>6.4097</c:v>
                </c:pt>
                <c:pt idx="282668">
                  <c:v>6.40973</c:v>
                </c:pt>
                <c:pt idx="282669">
                  <c:v>6.40975</c:v>
                </c:pt>
                <c:pt idx="282670">
                  <c:v>6.40977</c:v>
                </c:pt>
                <c:pt idx="282671">
                  <c:v>6.4098</c:v>
                </c:pt>
                <c:pt idx="282672">
                  <c:v>6.40982</c:v>
                </c:pt>
                <c:pt idx="282673">
                  <c:v>6.40984</c:v>
                </c:pt>
                <c:pt idx="282674">
                  <c:v>6.40986</c:v>
                </c:pt>
                <c:pt idx="282675">
                  <c:v>6.40989</c:v>
                </c:pt>
                <c:pt idx="282676">
                  <c:v>6.40991</c:v>
                </c:pt>
                <c:pt idx="282677">
                  <c:v>6.40993</c:v>
                </c:pt>
                <c:pt idx="282678">
                  <c:v>6.40996</c:v>
                </c:pt>
                <c:pt idx="282679">
                  <c:v>6.40998</c:v>
                </c:pt>
                <c:pt idx="282680">
                  <c:v>6.41</c:v>
                </c:pt>
                <c:pt idx="282681">
                  <c:v>6.41002</c:v>
                </c:pt>
                <c:pt idx="282682">
                  <c:v>6.41005</c:v>
                </c:pt>
                <c:pt idx="282683">
                  <c:v>6.41007</c:v>
                </c:pt>
                <c:pt idx="282684">
                  <c:v>6.41009</c:v>
                </c:pt>
                <c:pt idx="282685">
                  <c:v>6.41011</c:v>
                </c:pt>
                <c:pt idx="282686">
                  <c:v>6.41014</c:v>
                </c:pt>
                <c:pt idx="282687">
                  <c:v>6.41016</c:v>
                </c:pt>
                <c:pt idx="282688">
                  <c:v>6.41018</c:v>
                </c:pt>
                <c:pt idx="282689">
                  <c:v>6.4102</c:v>
                </c:pt>
                <c:pt idx="282690">
                  <c:v>6.41023</c:v>
                </c:pt>
                <c:pt idx="282691">
                  <c:v>6.41025</c:v>
                </c:pt>
                <c:pt idx="282692">
                  <c:v>6.41027</c:v>
                </c:pt>
                <c:pt idx="282693">
                  <c:v>6.41029</c:v>
                </c:pt>
                <c:pt idx="282694">
                  <c:v>6.41032</c:v>
                </c:pt>
                <c:pt idx="282695">
                  <c:v>6.41034</c:v>
                </c:pt>
                <c:pt idx="282696">
                  <c:v>6.41036</c:v>
                </c:pt>
                <c:pt idx="282697">
                  <c:v>6.41038</c:v>
                </c:pt>
                <c:pt idx="282698">
                  <c:v>6.41041</c:v>
                </c:pt>
                <c:pt idx="282699">
                  <c:v>6.41043</c:v>
                </c:pt>
                <c:pt idx="282700">
                  <c:v>6.41045</c:v>
                </c:pt>
                <c:pt idx="282701">
                  <c:v>6.41048</c:v>
                </c:pt>
                <c:pt idx="282702">
                  <c:v>6.4105</c:v>
                </c:pt>
                <c:pt idx="282703">
                  <c:v>6.41052</c:v>
                </c:pt>
                <c:pt idx="282704">
                  <c:v>6.41054</c:v>
                </c:pt>
                <c:pt idx="282705">
                  <c:v>6.41057</c:v>
                </c:pt>
                <c:pt idx="282706">
                  <c:v>6.41059</c:v>
                </c:pt>
                <c:pt idx="282707">
                  <c:v>6.41061</c:v>
                </c:pt>
                <c:pt idx="282708">
                  <c:v>6.41064</c:v>
                </c:pt>
                <c:pt idx="282709">
                  <c:v>6.41066</c:v>
                </c:pt>
                <c:pt idx="282710">
                  <c:v>6.41068</c:v>
                </c:pt>
                <c:pt idx="282711">
                  <c:v>6.4107</c:v>
                </c:pt>
                <c:pt idx="282712">
                  <c:v>6.41073</c:v>
                </c:pt>
                <c:pt idx="282713">
                  <c:v>6.41075</c:v>
                </c:pt>
                <c:pt idx="282714">
                  <c:v>6.41077</c:v>
                </c:pt>
                <c:pt idx="282715">
                  <c:v>6.41079</c:v>
                </c:pt>
                <c:pt idx="282716">
                  <c:v>6.41082</c:v>
                </c:pt>
                <c:pt idx="282717">
                  <c:v>6.41084</c:v>
                </c:pt>
                <c:pt idx="282718">
                  <c:v>6.41086</c:v>
                </c:pt>
                <c:pt idx="282719">
                  <c:v>6.41088</c:v>
                </c:pt>
                <c:pt idx="282720">
                  <c:v>6.41091</c:v>
                </c:pt>
                <c:pt idx="282721">
                  <c:v>6.41093</c:v>
                </c:pt>
                <c:pt idx="282722">
                  <c:v>6.41095</c:v>
                </c:pt>
                <c:pt idx="282723">
                  <c:v>6.41097</c:v>
                </c:pt>
                <c:pt idx="282724">
                  <c:v>6.411</c:v>
                </c:pt>
                <c:pt idx="282725">
                  <c:v>6.41102</c:v>
                </c:pt>
                <c:pt idx="282726">
                  <c:v>6.41104</c:v>
                </c:pt>
                <c:pt idx="282727">
                  <c:v>6.41107</c:v>
                </c:pt>
                <c:pt idx="282728">
                  <c:v>6.41109</c:v>
                </c:pt>
                <c:pt idx="282729">
                  <c:v>6.41111</c:v>
                </c:pt>
                <c:pt idx="282730">
                  <c:v>6.41113</c:v>
                </c:pt>
                <c:pt idx="282731">
                  <c:v>6.41116</c:v>
                </c:pt>
                <c:pt idx="282732">
                  <c:v>6.41118</c:v>
                </c:pt>
                <c:pt idx="282733">
                  <c:v>6.4112</c:v>
                </c:pt>
                <c:pt idx="282734">
                  <c:v>6.41122</c:v>
                </c:pt>
                <c:pt idx="282735">
                  <c:v>6.41125</c:v>
                </c:pt>
                <c:pt idx="282736">
                  <c:v>6.41127</c:v>
                </c:pt>
                <c:pt idx="282737">
                  <c:v>6.41129</c:v>
                </c:pt>
                <c:pt idx="282738">
                  <c:v>6.41132</c:v>
                </c:pt>
                <c:pt idx="282739">
                  <c:v>6.41134</c:v>
                </c:pt>
                <c:pt idx="282740">
                  <c:v>6.41136</c:v>
                </c:pt>
                <c:pt idx="282741">
                  <c:v>6.41138</c:v>
                </c:pt>
                <c:pt idx="282742">
                  <c:v>6.41141</c:v>
                </c:pt>
                <c:pt idx="282743">
                  <c:v>6.41143</c:v>
                </c:pt>
                <c:pt idx="282744">
                  <c:v>6.41145</c:v>
                </c:pt>
                <c:pt idx="282745">
                  <c:v>6.41147</c:v>
                </c:pt>
                <c:pt idx="282746">
                  <c:v>6.4115</c:v>
                </c:pt>
                <c:pt idx="282747">
                  <c:v>6.41152</c:v>
                </c:pt>
                <c:pt idx="282748">
                  <c:v>6.41154</c:v>
                </c:pt>
                <c:pt idx="282749">
                  <c:v>6.41157</c:v>
                </c:pt>
                <c:pt idx="282750">
                  <c:v>6.41159</c:v>
                </c:pt>
                <c:pt idx="282751">
                  <c:v>6.41161</c:v>
                </c:pt>
                <c:pt idx="282752">
                  <c:v>6.41163</c:v>
                </c:pt>
                <c:pt idx="282753">
                  <c:v>6.41165</c:v>
                </c:pt>
                <c:pt idx="282754">
                  <c:v>6.41168</c:v>
                </c:pt>
                <c:pt idx="282755">
                  <c:v>6.4117</c:v>
                </c:pt>
                <c:pt idx="282756">
                  <c:v>6.41172</c:v>
                </c:pt>
                <c:pt idx="282757">
                  <c:v>6.41175</c:v>
                </c:pt>
                <c:pt idx="282758">
                  <c:v>6.41177</c:v>
                </c:pt>
                <c:pt idx="282759">
                  <c:v>6.41179</c:v>
                </c:pt>
                <c:pt idx="282760">
                  <c:v>6.41181</c:v>
                </c:pt>
                <c:pt idx="282761">
                  <c:v>6.41184</c:v>
                </c:pt>
                <c:pt idx="282762">
                  <c:v>6.41186</c:v>
                </c:pt>
                <c:pt idx="282763">
                  <c:v>6.41188</c:v>
                </c:pt>
                <c:pt idx="282764">
                  <c:v>6.4119</c:v>
                </c:pt>
                <c:pt idx="282765">
                  <c:v>6.41193</c:v>
                </c:pt>
                <c:pt idx="282766">
                  <c:v>6.41195</c:v>
                </c:pt>
                <c:pt idx="282767">
                  <c:v>6.41197</c:v>
                </c:pt>
                <c:pt idx="282768">
                  <c:v>6.412</c:v>
                </c:pt>
                <c:pt idx="282769">
                  <c:v>6.41202</c:v>
                </c:pt>
                <c:pt idx="282770">
                  <c:v>6.41204</c:v>
                </c:pt>
                <c:pt idx="282771">
                  <c:v>6.41206</c:v>
                </c:pt>
                <c:pt idx="282772">
                  <c:v>6.41209</c:v>
                </c:pt>
                <c:pt idx="282773">
                  <c:v>6.41211</c:v>
                </c:pt>
                <c:pt idx="282774">
                  <c:v>6.41213</c:v>
                </c:pt>
                <c:pt idx="282775">
                  <c:v>6.41215</c:v>
                </c:pt>
                <c:pt idx="282776">
                  <c:v>6.41218</c:v>
                </c:pt>
                <c:pt idx="282777">
                  <c:v>6.4122</c:v>
                </c:pt>
                <c:pt idx="282778">
                  <c:v>6.41222</c:v>
                </c:pt>
                <c:pt idx="282779">
                  <c:v>6.41225</c:v>
                </c:pt>
                <c:pt idx="282780">
                  <c:v>6.41227</c:v>
                </c:pt>
                <c:pt idx="282781">
                  <c:v>6.41229</c:v>
                </c:pt>
                <c:pt idx="282782">
                  <c:v>6.41231</c:v>
                </c:pt>
                <c:pt idx="282783">
                  <c:v>6.41234</c:v>
                </c:pt>
                <c:pt idx="282784">
                  <c:v>6.41236</c:v>
                </c:pt>
                <c:pt idx="282785">
                  <c:v>6.41238</c:v>
                </c:pt>
                <c:pt idx="282786">
                  <c:v>6.4124</c:v>
                </c:pt>
                <c:pt idx="282787">
                  <c:v>6.41243</c:v>
                </c:pt>
                <c:pt idx="282788">
                  <c:v>6.41245</c:v>
                </c:pt>
                <c:pt idx="282789">
                  <c:v>6.41247</c:v>
                </c:pt>
                <c:pt idx="282790">
                  <c:v>6.41249</c:v>
                </c:pt>
                <c:pt idx="282791">
                  <c:v>6.41252</c:v>
                </c:pt>
                <c:pt idx="282792">
                  <c:v>6.41254</c:v>
                </c:pt>
                <c:pt idx="282793">
                  <c:v>6.41256</c:v>
                </c:pt>
                <c:pt idx="282794">
                  <c:v>6.41258</c:v>
                </c:pt>
                <c:pt idx="282795">
                  <c:v>6.41261</c:v>
                </c:pt>
                <c:pt idx="282796">
                  <c:v>6.41263</c:v>
                </c:pt>
                <c:pt idx="282797">
                  <c:v>6.41265</c:v>
                </c:pt>
                <c:pt idx="282798">
                  <c:v>6.41268</c:v>
                </c:pt>
                <c:pt idx="282799">
                  <c:v>6.4127</c:v>
                </c:pt>
                <c:pt idx="282800">
                  <c:v>6.41272</c:v>
                </c:pt>
                <c:pt idx="282801">
                  <c:v>6.41274</c:v>
                </c:pt>
                <c:pt idx="282802">
                  <c:v>6.41277</c:v>
                </c:pt>
                <c:pt idx="282803">
                  <c:v>6.41279</c:v>
                </c:pt>
                <c:pt idx="282804">
                  <c:v>6.41281</c:v>
                </c:pt>
                <c:pt idx="282805">
                  <c:v>6.41283</c:v>
                </c:pt>
                <c:pt idx="282806">
                  <c:v>6.41286</c:v>
                </c:pt>
                <c:pt idx="282807">
                  <c:v>6.41288</c:v>
                </c:pt>
                <c:pt idx="282808">
                  <c:v>6.4129</c:v>
                </c:pt>
                <c:pt idx="282809">
                  <c:v>6.41293</c:v>
                </c:pt>
                <c:pt idx="282810">
                  <c:v>6.41295</c:v>
                </c:pt>
                <c:pt idx="282811">
                  <c:v>6.41297</c:v>
                </c:pt>
                <c:pt idx="282812">
                  <c:v>6.41299</c:v>
                </c:pt>
                <c:pt idx="282813">
                  <c:v>6.41302</c:v>
                </c:pt>
                <c:pt idx="282814">
                  <c:v>6.41304</c:v>
                </c:pt>
                <c:pt idx="282815">
                  <c:v>6.41306</c:v>
                </c:pt>
                <c:pt idx="282816">
                  <c:v>6.41308</c:v>
                </c:pt>
                <c:pt idx="282817">
                  <c:v>6.41311</c:v>
                </c:pt>
                <c:pt idx="282818">
                  <c:v>6.41313</c:v>
                </c:pt>
                <c:pt idx="282819">
                  <c:v>6.41315</c:v>
                </c:pt>
                <c:pt idx="282820">
                  <c:v>6.41317</c:v>
                </c:pt>
                <c:pt idx="282821">
                  <c:v>6.4132</c:v>
                </c:pt>
                <c:pt idx="282822">
                  <c:v>6.41322</c:v>
                </c:pt>
                <c:pt idx="282823">
                  <c:v>6.41324</c:v>
                </c:pt>
                <c:pt idx="282824">
                  <c:v>6.41326</c:v>
                </c:pt>
                <c:pt idx="282825">
                  <c:v>6.41329</c:v>
                </c:pt>
                <c:pt idx="282826">
                  <c:v>6.41331</c:v>
                </c:pt>
                <c:pt idx="282827">
                  <c:v>6.41333</c:v>
                </c:pt>
                <c:pt idx="282828">
                  <c:v>6.41336</c:v>
                </c:pt>
                <c:pt idx="282829">
                  <c:v>6.41338</c:v>
                </c:pt>
                <c:pt idx="282830">
                  <c:v>6.4134</c:v>
                </c:pt>
                <c:pt idx="282831">
                  <c:v>6.41342</c:v>
                </c:pt>
                <c:pt idx="282832">
                  <c:v>6.41345</c:v>
                </c:pt>
                <c:pt idx="282833">
                  <c:v>6.41347</c:v>
                </c:pt>
                <c:pt idx="282834">
                  <c:v>6.41349</c:v>
                </c:pt>
                <c:pt idx="282835">
                  <c:v>6.41352</c:v>
                </c:pt>
                <c:pt idx="282836">
                  <c:v>6.41354</c:v>
                </c:pt>
                <c:pt idx="282837">
                  <c:v>6.41356</c:v>
                </c:pt>
                <c:pt idx="282838">
                  <c:v>6.41358</c:v>
                </c:pt>
                <c:pt idx="282839">
                  <c:v>6.41361</c:v>
                </c:pt>
                <c:pt idx="282840">
                  <c:v>6.41363</c:v>
                </c:pt>
                <c:pt idx="282841">
                  <c:v>6.41365</c:v>
                </c:pt>
                <c:pt idx="282842">
                  <c:v>6.41367</c:v>
                </c:pt>
                <c:pt idx="282843">
                  <c:v>6.4137</c:v>
                </c:pt>
                <c:pt idx="282844">
                  <c:v>6.41372</c:v>
                </c:pt>
                <c:pt idx="282845">
                  <c:v>6.41374</c:v>
                </c:pt>
                <c:pt idx="282846">
                  <c:v>6.41376</c:v>
                </c:pt>
                <c:pt idx="282847">
                  <c:v>6.41379</c:v>
                </c:pt>
                <c:pt idx="282848">
                  <c:v>6.41381</c:v>
                </c:pt>
                <c:pt idx="282849">
                  <c:v>6.41383</c:v>
                </c:pt>
                <c:pt idx="282850">
                  <c:v>6.41385</c:v>
                </c:pt>
                <c:pt idx="282851">
                  <c:v>6.41388</c:v>
                </c:pt>
                <c:pt idx="282852">
                  <c:v>6.4139</c:v>
                </c:pt>
                <c:pt idx="282853">
                  <c:v>6.41392</c:v>
                </c:pt>
                <c:pt idx="282854">
                  <c:v>6.41395</c:v>
                </c:pt>
                <c:pt idx="282855">
                  <c:v>6.41397</c:v>
                </c:pt>
                <c:pt idx="282856">
                  <c:v>6.41399</c:v>
                </c:pt>
                <c:pt idx="282857">
                  <c:v>6.41401</c:v>
                </c:pt>
                <c:pt idx="282858">
                  <c:v>6.41404</c:v>
                </c:pt>
                <c:pt idx="282859">
                  <c:v>6.41406</c:v>
                </c:pt>
                <c:pt idx="282860">
                  <c:v>6.41408</c:v>
                </c:pt>
                <c:pt idx="282861">
                  <c:v>6.4141</c:v>
                </c:pt>
                <c:pt idx="282862">
                  <c:v>6.41413</c:v>
                </c:pt>
                <c:pt idx="282863">
                  <c:v>6.41415</c:v>
                </c:pt>
                <c:pt idx="282864">
                  <c:v>6.41417</c:v>
                </c:pt>
                <c:pt idx="282865">
                  <c:v>6.4142</c:v>
                </c:pt>
                <c:pt idx="282866">
                  <c:v>6.41422</c:v>
                </c:pt>
                <c:pt idx="282867">
                  <c:v>6.41424</c:v>
                </c:pt>
                <c:pt idx="282868">
                  <c:v>6.41426</c:v>
                </c:pt>
                <c:pt idx="282869">
                  <c:v>6.41429</c:v>
                </c:pt>
                <c:pt idx="282870">
                  <c:v>6.41431</c:v>
                </c:pt>
                <c:pt idx="282871">
                  <c:v>6.41433</c:v>
                </c:pt>
                <c:pt idx="282872">
                  <c:v>6.41435</c:v>
                </c:pt>
                <c:pt idx="282873">
                  <c:v>6.41438</c:v>
                </c:pt>
                <c:pt idx="282874">
                  <c:v>6.4144</c:v>
                </c:pt>
                <c:pt idx="282875">
                  <c:v>6.41442</c:v>
                </c:pt>
                <c:pt idx="282876">
                  <c:v>6.41444</c:v>
                </c:pt>
                <c:pt idx="282877">
                  <c:v>6.41447</c:v>
                </c:pt>
                <c:pt idx="282878">
                  <c:v>6.41449</c:v>
                </c:pt>
                <c:pt idx="282879">
                  <c:v>6.41451</c:v>
                </c:pt>
                <c:pt idx="282880">
                  <c:v>6.41453</c:v>
                </c:pt>
                <c:pt idx="282881">
                  <c:v>6.41456</c:v>
                </c:pt>
                <c:pt idx="282882">
                  <c:v>6.41458</c:v>
                </c:pt>
                <c:pt idx="282883">
                  <c:v>6.4146</c:v>
                </c:pt>
                <c:pt idx="282884">
                  <c:v>6.41463</c:v>
                </c:pt>
                <c:pt idx="282885">
                  <c:v>6.41465</c:v>
                </c:pt>
                <c:pt idx="282886">
                  <c:v>6.41467</c:v>
                </c:pt>
                <c:pt idx="282887">
                  <c:v>6.41469</c:v>
                </c:pt>
                <c:pt idx="282888">
                  <c:v>6.41472</c:v>
                </c:pt>
                <c:pt idx="282889">
                  <c:v>6.41474</c:v>
                </c:pt>
                <c:pt idx="282890">
                  <c:v>6.41476</c:v>
                </c:pt>
                <c:pt idx="282891">
                  <c:v>6.41479</c:v>
                </c:pt>
                <c:pt idx="282892">
                  <c:v>6.41481</c:v>
                </c:pt>
                <c:pt idx="282893">
                  <c:v>6.41483</c:v>
                </c:pt>
                <c:pt idx="282894">
                  <c:v>6.41485</c:v>
                </c:pt>
                <c:pt idx="282895">
                  <c:v>6.41488</c:v>
                </c:pt>
                <c:pt idx="282896">
                  <c:v>6.4149</c:v>
                </c:pt>
                <c:pt idx="282897">
                  <c:v>6.41492</c:v>
                </c:pt>
                <c:pt idx="282898">
                  <c:v>6.41494</c:v>
                </c:pt>
                <c:pt idx="282899">
                  <c:v>6.41497</c:v>
                </c:pt>
                <c:pt idx="282900">
                  <c:v>6.41499</c:v>
                </c:pt>
                <c:pt idx="282901">
                  <c:v>6.41501</c:v>
                </c:pt>
                <c:pt idx="282902">
                  <c:v>6.41503</c:v>
                </c:pt>
                <c:pt idx="282903">
                  <c:v>6.41506</c:v>
                </c:pt>
                <c:pt idx="282904">
                  <c:v>6.41508</c:v>
                </c:pt>
                <c:pt idx="282905">
                  <c:v>6.4151</c:v>
                </c:pt>
                <c:pt idx="282906">
                  <c:v>6.41512</c:v>
                </c:pt>
                <c:pt idx="282907">
                  <c:v>6.41515</c:v>
                </c:pt>
                <c:pt idx="282908">
                  <c:v>6.41517</c:v>
                </c:pt>
                <c:pt idx="282909">
                  <c:v>6.41519</c:v>
                </c:pt>
                <c:pt idx="282910">
                  <c:v>6.41521</c:v>
                </c:pt>
                <c:pt idx="282911">
                  <c:v>6.41524</c:v>
                </c:pt>
                <c:pt idx="282912">
                  <c:v>6.41526</c:v>
                </c:pt>
                <c:pt idx="282913">
                  <c:v>6.41528</c:v>
                </c:pt>
                <c:pt idx="282914">
                  <c:v>6.41531</c:v>
                </c:pt>
                <c:pt idx="282915">
                  <c:v>6.41533</c:v>
                </c:pt>
                <c:pt idx="282916">
                  <c:v>6.41535</c:v>
                </c:pt>
                <c:pt idx="282917">
                  <c:v>6.41537</c:v>
                </c:pt>
                <c:pt idx="282918">
                  <c:v>6.4154</c:v>
                </c:pt>
                <c:pt idx="282919">
                  <c:v>6.41542</c:v>
                </c:pt>
                <c:pt idx="282920">
                  <c:v>6.41544</c:v>
                </c:pt>
                <c:pt idx="282921">
                  <c:v>6.41547</c:v>
                </c:pt>
                <c:pt idx="282922">
                  <c:v>6.41549</c:v>
                </c:pt>
                <c:pt idx="282923">
                  <c:v>6.41551</c:v>
                </c:pt>
                <c:pt idx="282924">
                  <c:v>6.41553</c:v>
                </c:pt>
                <c:pt idx="282925">
                  <c:v>6.41556</c:v>
                </c:pt>
                <c:pt idx="282926">
                  <c:v>6.41558</c:v>
                </c:pt>
                <c:pt idx="282927">
                  <c:v>6.4156</c:v>
                </c:pt>
                <c:pt idx="282928">
                  <c:v>6.41562</c:v>
                </c:pt>
                <c:pt idx="282929">
                  <c:v>6.41565</c:v>
                </c:pt>
                <c:pt idx="282930">
                  <c:v>6.41567</c:v>
                </c:pt>
                <c:pt idx="282931">
                  <c:v>6.41569</c:v>
                </c:pt>
                <c:pt idx="282932">
                  <c:v>6.41571</c:v>
                </c:pt>
                <c:pt idx="282933">
                  <c:v>6.41574</c:v>
                </c:pt>
                <c:pt idx="282934">
                  <c:v>6.41576</c:v>
                </c:pt>
                <c:pt idx="282935">
                  <c:v>6.41578</c:v>
                </c:pt>
                <c:pt idx="282936">
                  <c:v>6.4158</c:v>
                </c:pt>
                <c:pt idx="282937">
                  <c:v>6.41583</c:v>
                </c:pt>
                <c:pt idx="282938">
                  <c:v>6.41585</c:v>
                </c:pt>
                <c:pt idx="282939">
                  <c:v>6.41587</c:v>
                </c:pt>
                <c:pt idx="282940">
                  <c:v>6.4159</c:v>
                </c:pt>
                <c:pt idx="282941">
                  <c:v>6.41592</c:v>
                </c:pt>
                <c:pt idx="282942">
                  <c:v>6.41594</c:v>
                </c:pt>
                <c:pt idx="282943">
                  <c:v>6.41596</c:v>
                </c:pt>
                <c:pt idx="282944">
                  <c:v>6.41599</c:v>
                </c:pt>
                <c:pt idx="282945">
                  <c:v>6.41601</c:v>
                </c:pt>
                <c:pt idx="282946">
                  <c:v>6.41603</c:v>
                </c:pt>
                <c:pt idx="282947">
                  <c:v>6.41605</c:v>
                </c:pt>
                <c:pt idx="282948">
                  <c:v>6.41608</c:v>
                </c:pt>
                <c:pt idx="282949">
                  <c:v>6.4161</c:v>
                </c:pt>
                <c:pt idx="282950">
                  <c:v>6.41612</c:v>
                </c:pt>
                <c:pt idx="282951">
                  <c:v>6.41615</c:v>
                </c:pt>
                <c:pt idx="282952">
                  <c:v>6.41617</c:v>
                </c:pt>
                <c:pt idx="282953">
                  <c:v>6.41619</c:v>
                </c:pt>
                <c:pt idx="282954">
                  <c:v>6.41621</c:v>
                </c:pt>
                <c:pt idx="282955">
                  <c:v>6.41624</c:v>
                </c:pt>
                <c:pt idx="282956">
                  <c:v>6.41626</c:v>
                </c:pt>
                <c:pt idx="282957">
                  <c:v>6.41628</c:v>
                </c:pt>
                <c:pt idx="282958">
                  <c:v>6.4163</c:v>
                </c:pt>
                <c:pt idx="282959">
                  <c:v>6.41633</c:v>
                </c:pt>
                <c:pt idx="282960">
                  <c:v>6.41635</c:v>
                </c:pt>
                <c:pt idx="282961">
                  <c:v>6.41637</c:v>
                </c:pt>
                <c:pt idx="282962">
                  <c:v>6.41639</c:v>
                </c:pt>
                <c:pt idx="282963">
                  <c:v>6.41642</c:v>
                </c:pt>
                <c:pt idx="282964">
                  <c:v>6.41644</c:v>
                </c:pt>
                <c:pt idx="282965">
                  <c:v>6.41646</c:v>
                </c:pt>
                <c:pt idx="282966">
                  <c:v>6.41648</c:v>
                </c:pt>
                <c:pt idx="282967">
                  <c:v>6.41651</c:v>
                </c:pt>
                <c:pt idx="282968">
                  <c:v>6.41653</c:v>
                </c:pt>
                <c:pt idx="282969">
                  <c:v>6.41655</c:v>
                </c:pt>
                <c:pt idx="282970">
                  <c:v>6.41658</c:v>
                </c:pt>
                <c:pt idx="282971">
                  <c:v>6.4166</c:v>
                </c:pt>
                <c:pt idx="282972">
                  <c:v>6.41662</c:v>
                </c:pt>
                <c:pt idx="282973">
                  <c:v>6.41664</c:v>
                </c:pt>
                <c:pt idx="282974">
                  <c:v>6.41667</c:v>
                </c:pt>
                <c:pt idx="282975">
                  <c:v>6.41669</c:v>
                </c:pt>
                <c:pt idx="282976">
                  <c:v>6.41671</c:v>
                </c:pt>
                <c:pt idx="282977">
                  <c:v>6.41674</c:v>
                </c:pt>
                <c:pt idx="282978">
                  <c:v>6.41676</c:v>
                </c:pt>
                <c:pt idx="282979">
                  <c:v>6.41678</c:v>
                </c:pt>
                <c:pt idx="282980">
                  <c:v>6.4168</c:v>
                </c:pt>
                <c:pt idx="282981">
                  <c:v>6.41683</c:v>
                </c:pt>
                <c:pt idx="282982">
                  <c:v>6.41685</c:v>
                </c:pt>
                <c:pt idx="282983">
                  <c:v>6.41687</c:v>
                </c:pt>
                <c:pt idx="282984">
                  <c:v>6.41689</c:v>
                </c:pt>
                <c:pt idx="282985">
                  <c:v>6.41692</c:v>
                </c:pt>
                <c:pt idx="282986">
                  <c:v>6.41694</c:v>
                </c:pt>
                <c:pt idx="282987">
                  <c:v>6.41696</c:v>
                </c:pt>
                <c:pt idx="282988">
                  <c:v>6.41698</c:v>
                </c:pt>
                <c:pt idx="282989">
                  <c:v>6.41701</c:v>
                </c:pt>
                <c:pt idx="282990">
                  <c:v>6.41703</c:v>
                </c:pt>
                <c:pt idx="282991">
                  <c:v>6.41705</c:v>
                </c:pt>
                <c:pt idx="282992">
                  <c:v>6.41707</c:v>
                </c:pt>
                <c:pt idx="282993">
                  <c:v>6.4171</c:v>
                </c:pt>
                <c:pt idx="282994">
                  <c:v>6.41712</c:v>
                </c:pt>
                <c:pt idx="282995">
                  <c:v>6.41714</c:v>
                </c:pt>
                <c:pt idx="282996">
                  <c:v>6.41717</c:v>
                </c:pt>
                <c:pt idx="282997">
                  <c:v>6.41719</c:v>
                </c:pt>
                <c:pt idx="282998">
                  <c:v>6.41721</c:v>
                </c:pt>
                <c:pt idx="282999">
                  <c:v>6.41723</c:v>
                </c:pt>
                <c:pt idx="283000">
                  <c:v>6.41726</c:v>
                </c:pt>
                <c:pt idx="283001">
                  <c:v>6.41728</c:v>
                </c:pt>
                <c:pt idx="283002">
                  <c:v>6.4173</c:v>
                </c:pt>
                <c:pt idx="283003">
                  <c:v>6.41732</c:v>
                </c:pt>
                <c:pt idx="283004">
                  <c:v>6.41735</c:v>
                </c:pt>
                <c:pt idx="283005">
                  <c:v>6.41737</c:v>
                </c:pt>
                <c:pt idx="283006">
                  <c:v>6.41739</c:v>
                </c:pt>
                <c:pt idx="283007">
                  <c:v>6.41742</c:v>
                </c:pt>
                <c:pt idx="283008">
                  <c:v>6.41744</c:v>
                </c:pt>
                <c:pt idx="283009">
                  <c:v>6.41746</c:v>
                </c:pt>
                <c:pt idx="283010">
                  <c:v>6.41748</c:v>
                </c:pt>
                <c:pt idx="283011">
                  <c:v>6.41751</c:v>
                </c:pt>
                <c:pt idx="283012">
                  <c:v>6.41753</c:v>
                </c:pt>
                <c:pt idx="283013">
                  <c:v>6.41755</c:v>
                </c:pt>
                <c:pt idx="283014">
                  <c:v>6.41757</c:v>
                </c:pt>
                <c:pt idx="283015">
                  <c:v>6.4176</c:v>
                </c:pt>
                <c:pt idx="283016">
                  <c:v>6.41762</c:v>
                </c:pt>
                <c:pt idx="283017">
                  <c:v>6.41764</c:v>
                </c:pt>
                <c:pt idx="283018">
                  <c:v>6.41766</c:v>
                </c:pt>
                <c:pt idx="283019">
                  <c:v>6.41769</c:v>
                </c:pt>
                <c:pt idx="283020">
                  <c:v>6.41771</c:v>
                </c:pt>
                <c:pt idx="283021">
                  <c:v>6.41773</c:v>
                </c:pt>
                <c:pt idx="283022">
                  <c:v>6.41775</c:v>
                </c:pt>
                <c:pt idx="283023">
                  <c:v>6.41778</c:v>
                </c:pt>
                <c:pt idx="283024">
                  <c:v>6.4178</c:v>
                </c:pt>
                <c:pt idx="283025">
                  <c:v>6.41782</c:v>
                </c:pt>
                <c:pt idx="283026">
                  <c:v>6.41785</c:v>
                </c:pt>
                <c:pt idx="283027">
                  <c:v>6.41787</c:v>
                </c:pt>
                <c:pt idx="283028">
                  <c:v>6.41789</c:v>
                </c:pt>
                <c:pt idx="283029">
                  <c:v>6.41791</c:v>
                </c:pt>
                <c:pt idx="283030">
                  <c:v>6.41794</c:v>
                </c:pt>
                <c:pt idx="283031">
                  <c:v>6.41796</c:v>
                </c:pt>
                <c:pt idx="283032">
                  <c:v>6.41798</c:v>
                </c:pt>
                <c:pt idx="283033">
                  <c:v>6.418</c:v>
                </c:pt>
                <c:pt idx="283034">
                  <c:v>6.41803</c:v>
                </c:pt>
                <c:pt idx="283035">
                  <c:v>6.41805</c:v>
                </c:pt>
                <c:pt idx="283036">
                  <c:v>6.41807</c:v>
                </c:pt>
                <c:pt idx="283037">
                  <c:v>6.4181</c:v>
                </c:pt>
                <c:pt idx="283038">
                  <c:v>6.41812</c:v>
                </c:pt>
                <c:pt idx="283039">
                  <c:v>6.41814</c:v>
                </c:pt>
                <c:pt idx="283040">
                  <c:v>6.41816</c:v>
                </c:pt>
                <c:pt idx="283041">
                  <c:v>6.41819</c:v>
                </c:pt>
                <c:pt idx="283042">
                  <c:v>6.41821</c:v>
                </c:pt>
                <c:pt idx="283043">
                  <c:v>6.41823</c:v>
                </c:pt>
                <c:pt idx="283044">
                  <c:v>6.41825</c:v>
                </c:pt>
                <c:pt idx="283045">
                  <c:v>6.41828</c:v>
                </c:pt>
                <c:pt idx="283046">
                  <c:v>6.4183</c:v>
                </c:pt>
                <c:pt idx="283047">
                  <c:v>6.41832</c:v>
                </c:pt>
                <c:pt idx="283048">
                  <c:v>6.41835</c:v>
                </c:pt>
                <c:pt idx="283049">
                  <c:v>6.41837</c:v>
                </c:pt>
                <c:pt idx="283050">
                  <c:v>6.41839</c:v>
                </c:pt>
                <c:pt idx="283051">
                  <c:v>6.41841</c:v>
                </c:pt>
                <c:pt idx="283052">
                  <c:v>6.41843</c:v>
                </c:pt>
                <c:pt idx="283053">
                  <c:v>6.41846</c:v>
                </c:pt>
                <c:pt idx="283054">
                  <c:v>6.41848</c:v>
                </c:pt>
                <c:pt idx="283055">
                  <c:v>6.4185</c:v>
                </c:pt>
                <c:pt idx="283056">
                  <c:v>6.41853</c:v>
                </c:pt>
                <c:pt idx="283057">
                  <c:v>6.41855</c:v>
                </c:pt>
                <c:pt idx="283058">
                  <c:v>6.41857</c:v>
                </c:pt>
                <c:pt idx="283059">
                  <c:v>6.41859</c:v>
                </c:pt>
                <c:pt idx="283060">
                  <c:v>6.41862</c:v>
                </c:pt>
                <c:pt idx="283061">
                  <c:v>6.41864</c:v>
                </c:pt>
                <c:pt idx="283062">
                  <c:v>6.41866</c:v>
                </c:pt>
                <c:pt idx="283063">
                  <c:v>6.41868</c:v>
                </c:pt>
                <c:pt idx="283064">
                  <c:v>6.41871</c:v>
                </c:pt>
                <c:pt idx="283065">
                  <c:v>6.41873</c:v>
                </c:pt>
                <c:pt idx="283066">
                  <c:v>6.41875</c:v>
                </c:pt>
                <c:pt idx="283067">
                  <c:v>6.41878</c:v>
                </c:pt>
                <c:pt idx="283068">
                  <c:v>6.4188</c:v>
                </c:pt>
                <c:pt idx="283069">
                  <c:v>6.41882</c:v>
                </c:pt>
                <c:pt idx="283070">
                  <c:v>6.41884</c:v>
                </c:pt>
                <c:pt idx="283071">
                  <c:v>6.41887</c:v>
                </c:pt>
                <c:pt idx="283072">
                  <c:v>6.41889</c:v>
                </c:pt>
                <c:pt idx="283073">
                  <c:v>6.41891</c:v>
                </c:pt>
                <c:pt idx="283074">
                  <c:v>6.41893</c:v>
                </c:pt>
                <c:pt idx="283075">
                  <c:v>6.41896</c:v>
                </c:pt>
                <c:pt idx="283076">
                  <c:v>6.41898</c:v>
                </c:pt>
                <c:pt idx="283077">
                  <c:v>6.419</c:v>
                </c:pt>
                <c:pt idx="283078">
                  <c:v>6.41903</c:v>
                </c:pt>
                <c:pt idx="283079">
                  <c:v>6.41905</c:v>
                </c:pt>
                <c:pt idx="283080">
                  <c:v>6.41907</c:v>
                </c:pt>
                <c:pt idx="283081">
                  <c:v>6.41909</c:v>
                </c:pt>
                <c:pt idx="283082">
                  <c:v>6.41912</c:v>
                </c:pt>
                <c:pt idx="283083">
                  <c:v>6.41914</c:v>
                </c:pt>
                <c:pt idx="283084">
                  <c:v>6.41916</c:v>
                </c:pt>
                <c:pt idx="283085">
                  <c:v>6.41918</c:v>
                </c:pt>
                <c:pt idx="283086">
                  <c:v>6.41921</c:v>
                </c:pt>
                <c:pt idx="283087">
                  <c:v>6.41923</c:v>
                </c:pt>
                <c:pt idx="283088">
                  <c:v>6.41925</c:v>
                </c:pt>
                <c:pt idx="283089">
                  <c:v>6.41927</c:v>
                </c:pt>
                <c:pt idx="283090">
                  <c:v>6.4193</c:v>
                </c:pt>
                <c:pt idx="283091">
                  <c:v>6.41932</c:v>
                </c:pt>
                <c:pt idx="283092">
                  <c:v>6.41934</c:v>
                </c:pt>
                <c:pt idx="283093">
                  <c:v>6.41936</c:v>
                </c:pt>
                <c:pt idx="283094">
                  <c:v>6.41939</c:v>
                </c:pt>
                <c:pt idx="283095">
                  <c:v>6.41941</c:v>
                </c:pt>
                <c:pt idx="283096">
                  <c:v>6.41943</c:v>
                </c:pt>
                <c:pt idx="283097">
                  <c:v>6.41946</c:v>
                </c:pt>
                <c:pt idx="283098">
                  <c:v>6.41948</c:v>
                </c:pt>
                <c:pt idx="283099">
                  <c:v>6.4195</c:v>
                </c:pt>
                <c:pt idx="283100">
                  <c:v>6.41952</c:v>
                </c:pt>
                <c:pt idx="283101">
                  <c:v>6.41955</c:v>
                </c:pt>
                <c:pt idx="283102">
                  <c:v>6.41957</c:v>
                </c:pt>
                <c:pt idx="283103">
                  <c:v>6.41959</c:v>
                </c:pt>
                <c:pt idx="283104">
                  <c:v>6.41962</c:v>
                </c:pt>
                <c:pt idx="283105">
                  <c:v>6.41964</c:v>
                </c:pt>
                <c:pt idx="283106">
                  <c:v>6.41966</c:v>
                </c:pt>
                <c:pt idx="283107">
                  <c:v>6.41968</c:v>
                </c:pt>
                <c:pt idx="283108">
                  <c:v>6.41971</c:v>
                </c:pt>
                <c:pt idx="283109">
                  <c:v>6.41973</c:v>
                </c:pt>
                <c:pt idx="283110">
                  <c:v>6.41975</c:v>
                </c:pt>
                <c:pt idx="283111">
                  <c:v>6.41977</c:v>
                </c:pt>
                <c:pt idx="283112">
                  <c:v>6.4198</c:v>
                </c:pt>
                <c:pt idx="283113">
                  <c:v>6.41982</c:v>
                </c:pt>
                <c:pt idx="283114">
                  <c:v>6.41984</c:v>
                </c:pt>
                <c:pt idx="283115">
                  <c:v>6.41986</c:v>
                </c:pt>
                <c:pt idx="283116">
                  <c:v>6.41989</c:v>
                </c:pt>
                <c:pt idx="283117">
                  <c:v>6.41991</c:v>
                </c:pt>
                <c:pt idx="283118">
                  <c:v>6.41993</c:v>
                </c:pt>
                <c:pt idx="283119">
                  <c:v>6.41995</c:v>
                </c:pt>
                <c:pt idx="283120">
                  <c:v>6.41998</c:v>
                </c:pt>
                <c:pt idx="283121">
                  <c:v>6.42</c:v>
                </c:pt>
                <c:pt idx="283122">
                  <c:v>6.42002</c:v>
                </c:pt>
                <c:pt idx="283123">
                  <c:v>6.42005</c:v>
                </c:pt>
                <c:pt idx="283124">
                  <c:v>6.42007</c:v>
                </c:pt>
                <c:pt idx="283125">
                  <c:v>6.42009</c:v>
                </c:pt>
                <c:pt idx="283126">
                  <c:v>6.42011</c:v>
                </c:pt>
                <c:pt idx="283127">
                  <c:v>6.42014</c:v>
                </c:pt>
                <c:pt idx="283128">
                  <c:v>6.42016</c:v>
                </c:pt>
                <c:pt idx="283129">
                  <c:v>6.42018</c:v>
                </c:pt>
                <c:pt idx="283130">
                  <c:v>6.4202</c:v>
                </c:pt>
                <c:pt idx="283131">
                  <c:v>6.42023</c:v>
                </c:pt>
                <c:pt idx="283132">
                  <c:v>6.42025</c:v>
                </c:pt>
                <c:pt idx="283133">
                  <c:v>6.42027</c:v>
                </c:pt>
                <c:pt idx="283134">
                  <c:v>6.4203</c:v>
                </c:pt>
                <c:pt idx="283135">
                  <c:v>6.42032</c:v>
                </c:pt>
                <c:pt idx="283136">
                  <c:v>6.42034</c:v>
                </c:pt>
                <c:pt idx="283137">
                  <c:v>6.42036</c:v>
                </c:pt>
                <c:pt idx="283138">
                  <c:v>6.42038</c:v>
                </c:pt>
                <c:pt idx="283139">
                  <c:v>6.42041</c:v>
                </c:pt>
                <c:pt idx="283140">
                  <c:v>6.42043</c:v>
                </c:pt>
                <c:pt idx="283141">
                  <c:v>6.42045</c:v>
                </c:pt>
                <c:pt idx="283142">
                  <c:v>6.42048</c:v>
                </c:pt>
                <c:pt idx="283143">
                  <c:v>6.4205</c:v>
                </c:pt>
                <c:pt idx="283144">
                  <c:v>6.42052</c:v>
                </c:pt>
                <c:pt idx="283145">
                  <c:v>6.42054</c:v>
                </c:pt>
                <c:pt idx="283146">
                  <c:v>6.42057</c:v>
                </c:pt>
                <c:pt idx="283147">
                  <c:v>6.42059</c:v>
                </c:pt>
                <c:pt idx="283148">
                  <c:v>6.42061</c:v>
                </c:pt>
                <c:pt idx="283149">
                  <c:v>6.42063</c:v>
                </c:pt>
                <c:pt idx="283150">
                  <c:v>6.42066</c:v>
                </c:pt>
                <c:pt idx="283151">
                  <c:v>6.42068</c:v>
                </c:pt>
                <c:pt idx="283152">
                  <c:v>6.4207</c:v>
                </c:pt>
                <c:pt idx="283153">
                  <c:v>6.42073</c:v>
                </c:pt>
                <c:pt idx="283154">
                  <c:v>6.42075</c:v>
                </c:pt>
                <c:pt idx="283155">
                  <c:v>6.42077</c:v>
                </c:pt>
                <c:pt idx="283156">
                  <c:v>6.42079</c:v>
                </c:pt>
                <c:pt idx="283157">
                  <c:v>6.42082</c:v>
                </c:pt>
                <c:pt idx="283158">
                  <c:v>6.42084</c:v>
                </c:pt>
                <c:pt idx="283159">
                  <c:v>6.42086</c:v>
                </c:pt>
                <c:pt idx="283160">
                  <c:v>6.42088</c:v>
                </c:pt>
                <c:pt idx="283161">
                  <c:v>6.42091</c:v>
                </c:pt>
                <c:pt idx="283162">
                  <c:v>6.42093</c:v>
                </c:pt>
                <c:pt idx="283163">
                  <c:v>6.42095</c:v>
                </c:pt>
                <c:pt idx="283164">
                  <c:v>6.42098</c:v>
                </c:pt>
                <c:pt idx="283165">
                  <c:v>6.421</c:v>
                </c:pt>
                <c:pt idx="283166">
                  <c:v>6.42102</c:v>
                </c:pt>
                <c:pt idx="283167">
                  <c:v>6.42104</c:v>
                </c:pt>
                <c:pt idx="283168">
                  <c:v>6.42107</c:v>
                </c:pt>
                <c:pt idx="283169">
                  <c:v>6.42109</c:v>
                </c:pt>
                <c:pt idx="283170">
                  <c:v>6.42111</c:v>
                </c:pt>
                <c:pt idx="283171">
                  <c:v>6.42113</c:v>
                </c:pt>
                <c:pt idx="283172">
                  <c:v>6.42116</c:v>
                </c:pt>
                <c:pt idx="283173">
                  <c:v>6.42118</c:v>
                </c:pt>
                <c:pt idx="283174">
                  <c:v>6.4212</c:v>
                </c:pt>
                <c:pt idx="283175">
                  <c:v>6.42122</c:v>
                </c:pt>
                <c:pt idx="283176">
                  <c:v>6.42125</c:v>
                </c:pt>
                <c:pt idx="283177">
                  <c:v>6.42127</c:v>
                </c:pt>
                <c:pt idx="283178">
                  <c:v>6.42129</c:v>
                </c:pt>
                <c:pt idx="283179">
                  <c:v>6.42131</c:v>
                </c:pt>
                <c:pt idx="283180">
                  <c:v>6.42134</c:v>
                </c:pt>
                <c:pt idx="283181">
                  <c:v>6.42136</c:v>
                </c:pt>
                <c:pt idx="283182">
                  <c:v>6.42138</c:v>
                </c:pt>
                <c:pt idx="283183">
                  <c:v>6.42141</c:v>
                </c:pt>
                <c:pt idx="283184">
                  <c:v>6.42143</c:v>
                </c:pt>
                <c:pt idx="283185">
                  <c:v>6.42145</c:v>
                </c:pt>
                <c:pt idx="283186">
                  <c:v>6.42147</c:v>
                </c:pt>
                <c:pt idx="283187">
                  <c:v>6.4215</c:v>
                </c:pt>
                <c:pt idx="283188">
                  <c:v>6.42152</c:v>
                </c:pt>
                <c:pt idx="283189">
                  <c:v>6.42154</c:v>
                </c:pt>
                <c:pt idx="283190">
                  <c:v>6.42157</c:v>
                </c:pt>
                <c:pt idx="283191">
                  <c:v>6.42159</c:v>
                </c:pt>
                <c:pt idx="283192">
                  <c:v>6.42161</c:v>
                </c:pt>
                <c:pt idx="283193">
                  <c:v>6.42163</c:v>
                </c:pt>
                <c:pt idx="283194">
                  <c:v>6.42166</c:v>
                </c:pt>
                <c:pt idx="283195">
                  <c:v>6.42168</c:v>
                </c:pt>
                <c:pt idx="283196">
                  <c:v>6.4217</c:v>
                </c:pt>
                <c:pt idx="283197">
                  <c:v>6.42172</c:v>
                </c:pt>
                <c:pt idx="283198">
                  <c:v>6.42175</c:v>
                </c:pt>
                <c:pt idx="283199">
                  <c:v>6.42177</c:v>
                </c:pt>
                <c:pt idx="283200">
                  <c:v>6.42179</c:v>
                </c:pt>
                <c:pt idx="283201">
                  <c:v>6.42181</c:v>
                </c:pt>
                <c:pt idx="283202">
                  <c:v>6.42184</c:v>
                </c:pt>
                <c:pt idx="283203">
                  <c:v>6.42186</c:v>
                </c:pt>
                <c:pt idx="283204">
                  <c:v>6.42188</c:v>
                </c:pt>
                <c:pt idx="283205">
                  <c:v>6.4219</c:v>
                </c:pt>
                <c:pt idx="283206">
                  <c:v>6.42193</c:v>
                </c:pt>
                <c:pt idx="283207">
                  <c:v>6.42195</c:v>
                </c:pt>
                <c:pt idx="283208">
                  <c:v>6.42197</c:v>
                </c:pt>
                <c:pt idx="283209">
                  <c:v>6.42199</c:v>
                </c:pt>
                <c:pt idx="283210">
                  <c:v>6.42202</c:v>
                </c:pt>
                <c:pt idx="283211">
                  <c:v>6.42204</c:v>
                </c:pt>
                <c:pt idx="283212">
                  <c:v>6.42206</c:v>
                </c:pt>
                <c:pt idx="283213">
                  <c:v>6.42209</c:v>
                </c:pt>
                <c:pt idx="283214">
                  <c:v>6.42211</c:v>
                </c:pt>
                <c:pt idx="283215">
                  <c:v>6.42213</c:v>
                </c:pt>
                <c:pt idx="283216">
                  <c:v>6.42215</c:v>
                </c:pt>
                <c:pt idx="283217">
                  <c:v>6.42218</c:v>
                </c:pt>
                <c:pt idx="283218">
                  <c:v>6.4222</c:v>
                </c:pt>
                <c:pt idx="283219">
                  <c:v>6.42222</c:v>
                </c:pt>
                <c:pt idx="283220">
                  <c:v>6.42225</c:v>
                </c:pt>
                <c:pt idx="283221">
                  <c:v>6.42227</c:v>
                </c:pt>
                <c:pt idx="283222">
                  <c:v>6.42229</c:v>
                </c:pt>
                <c:pt idx="283223">
                  <c:v>6.42231</c:v>
                </c:pt>
                <c:pt idx="283224">
                  <c:v>6.42234</c:v>
                </c:pt>
                <c:pt idx="283225">
                  <c:v>6.42236</c:v>
                </c:pt>
                <c:pt idx="283226">
                  <c:v>6.42238</c:v>
                </c:pt>
                <c:pt idx="283227">
                  <c:v>6.4224</c:v>
                </c:pt>
                <c:pt idx="283228">
                  <c:v>6.42243</c:v>
                </c:pt>
                <c:pt idx="283229">
                  <c:v>6.42245</c:v>
                </c:pt>
                <c:pt idx="283230">
                  <c:v>6.42247</c:v>
                </c:pt>
                <c:pt idx="283231">
                  <c:v>6.42249</c:v>
                </c:pt>
                <c:pt idx="283232">
                  <c:v>6.42252</c:v>
                </c:pt>
                <c:pt idx="283233">
                  <c:v>6.42254</c:v>
                </c:pt>
                <c:pt idx="283234">
                  <c:v>6.42256</c:v>
                </c:pt>
                <c:pt idx="283235">
                  <c:v>6.42258</c:v>
                </c:pt>
                <c:pt idx="283236">
                  <c:v>6.42261</c:v>
                </c:pt>
                <c:pt idx="283237">
                  <c:v>6.42263</c:v>
                </c:pt>
                <c:pt idx="283238">
                  <c:v>6.42265</c:v>
                </c:pt>
                <c:pt idx="283239">
                  <c:v>6.42268</c:v>
                </c:pt>
                <c:pt idx="283240">
                  <c:v>6.4227</c:v>
                </c:pt>
                <c:pt idx="283241">
                  <c:v>6.42272</c:v>
                </c:pt>
                <c:pt idx="283242">
                  <c:v>6.42274</c:v>
                </c:pt>
                <c:pt idx="283243">
                  <c:v>6.42277</c:v>
                </c:pt>
                <c:pt idx="283244">
                  <c:v>6.42279</c:v>
                </c:pt>
                <c:pt idx="283245">
                  <c:v>6.42281</c:v>
                </c:pt>
                <c:pt idx="283246">
                  <c:v>6.42283</c:v>
                </c:pt>
                <c:pt idx="283247">
                  <c:v>6.42286</c:v>
                </c:pt>
                <c:pt idx="283248">
                  <c:v>6.42288</c:v>
                </c:pt>
                <c:pt idx="283249">
                  <c:v>6.4229</c:v>
                </c:pt>
                <c:pt idx="283250">
                  <c:v>6.42293</c:v>
                </c:pt>
                <c:pt idx="283251">
                  <c:v>6.42295</c:v>
                </c:pt>
                <c:pt idx="283252">
                  <c:v>6.42297</c:v>
                </c:pt>
                <c:pt idx="283253">
                  <c:v>6.42299</c:v>
                </c:pt>
                <c:pt idx="283254">
                  <c:v>6.42302</c:v>
                </c:pt>
                <c:pt idx="283255">
                  <c:v>6.42304</c:v>
                </c:pt>
                <c:pt idx="283256">
                  <c:v>6.42306</c:v>
                </c:pt>
                <c:pt idx="283257">
                  <c:v>6.42308</c:v>
                </c:pt>
                <c:pt idx="283258">
                  <c:v>6.42311</c:v>
                </c:pt>
                <c:pt idx="283259">
                  <c:v>6.42313</c:v>
                </c:pt>
                <c:pt idx="283260">
                  <c:v>6.42315</c:v>
                </c:pt>
                <c:pt idx="283261">
                  <c:v>6.42317</c:v>
                </c:pt>
                <c:pt idx="283262">
                  <c:v>6.4232</c:v>
                </c:pt>
                <c:pt idx="283263">
                  <c:v>6.42322</c:v>
                </c:pt>
                <c:pt idx="283264">
                  <c:v>6.42324</c:v>
                </c:pt>
                <c:pt idx="283265">
                  <c:v>6.42326</c:v>
                </c:pt>
                <c:pt idx="283266">
                  <c:v>6.42329</c:v>
                </c:pt>
                <c:pt idx="283267">
                  <c:v>6.42331</c:v>
                </c:pt>
                <c:pt idx="283268">
                  <c:v>6.42333</c:v>
                </c:pt>
                <c:pt idx="283269">
                  <c:v>6.42336</c:v>
                </c:pt>
                <c:pt idx="283270">
                  <c:v>6.42338</c:v>
                </c:pt>
                <c:pt idx="283271">
                  <c:v>6.4234</c:v>
                </c:pt>
                <c:pt idx="283272">
                  <c:v>6.42342</c:v>
                </c:pt>
                <c:pt idx="283273">
                  <c:v>6.42345</c:v>
                </c:pt>
                <c:pt idx="283274">
                  <c:v>6.42347</c:v>
                </c:pt>
                <c:pt idx="283275">
                  <c:v>6.42349</c:v>
                </c:pt>
                <c:pt idx="283276">
                  <c:v>6.42352</c:v>
                </c:pt>
                <c:pt idx="283277">
                  <c:v>6.42354</c:v>
                </c:pt>
                <c:pt idx="283278">
                  <c:v>6.42356</c:v>
                </c:pt>
                <c:pt idx="283279">
                  <c:v>6.42358</c:v>
                </c:pt>
                <c:pt idx="283280">
                  <c:v>6.42361</c:v>
                </c:pt>
                <c:pt idx="283281">
                  <c:v>6.42363</c:v>
                </c:pt>
                <c:pt idx="283282">
                  <c:v>6.42365</c:v>
                </c:pt>
                <c:pt idx="283283">
                  <c:v>6.42367</c:v>
                </c:pt>
                <c:pt idx="283284">
                  <c:v>6.4237</c:v>
                </c:pt>
                <c:pt idx="283285">
                  <c:v>6.42372</c:v>
                </c:pt>
                <c:pt idx="283286">
                  <c:v>6.42374</c:v>
                </c:pt>
                <c:pt idx="283287">
                  <c:v>6.42376</c:v>
                </c:pt>
                <c:pt idx="283288">
                  <c:v>6.42379</c:v>
                </c:pt>
                <c:pt idx="283289">
                  <c:v>6.42381</c:v>
                </c:pt>
                <c:pt idx="283290">
                  <c:v>6.42383</c:v>
                </c:pt>
                <c:pt idx="283291">
                  <c:v>6.42385</c:v>
                </c:pt>
                <c:pt idx="283292">
                  <c:v>6.42388</c:v>
                </c:pt>
                <c:pt idx="283293">
                  <c:v>6.4239</c:v>
                </c:pt>
                <c:pt idx="283294">
                  <c:v>6.42392</c:v>
                </c:pt>
                <c:pt idx="283295">
                  <c:v>6.42395</c:v>
                </c:pt>
                <c:pt idx="283296">
                  <c:v>6.42397</c:v>
                </c:pt>
                <c:pt idx="283297">
                  <c:v>6.42399</c:v>
                </c:pt>
                <c:pt idx="283298">
                  <c:v>6.42401</c:v>
                </c:pt>
                <c:pt idx="283299">
                  <c:v>6.42404</c:v>
                </c:pt>
                <c:pt idx="283300">
                  <c:v>6.42406</c:v>
                </c:pt>
                <c:pt idx="283301">
                  <c:v>6.42408</c:v>
                </c:pt>
                <c:pt idx="283302">
                  <c:v>6.4241</c:v>
                </c:pt>
                <c:pt idx="283303">
                  <c:v>6.42413</c:v>
                </c:pt>
                <c:pt idx="283304">
                  <c:v>6.42415</c:v>
                </c:pt>
                <c:pt idx="283305">
                  <c:v>6.42417</c:v>
                </c:pt>
                <c:pt idx="283306">
                  <c:v>6.4242</c:v>
                </c:pt>
                <c:pt idx="283307">
                  <c:v>6.42422</c:v>
                </c:pt>
                <c:pt idx="283308">
                  <c:v>6.42424</c:v>
                </c:pt>
                <c:pt idx="283309">
                  <c:v>6.42426</c:v>
                </c:pt>
                <c:pt idx="283310">
                  <c:v>6.42429</c:v>
                </c:pt>
                <c:pt idx="283311">
                  <c:v>6.42431</c:v>
                </c:pt>
                <c:pt idx="283312">
                  <c:v>6.42433</c:v>
                </c:pt>
                <c:pt idx="283313">
                  <c:v>6.42435</c:v>
                </c:pt>
                <c:pt idx="283314">
                  <c:v>6.42438</c:v>
                </c:pt>
                <c:pt idx="283315">
                  <c:v>6.4244</c:v>
                </c:pt>
                <c:pt idx="283316">
                  <c:v>6.42442</c:v>
                </c:pt>
                <c:pt idx="283317">
                  <c:v>6.42444</c:v>
                </c:pt>
                <c:pt idx="283318">
                  <c:v>6.42447</c:v>
                </c:pt>
                <c:pt idx="283319">
                  <c:v>6.42449</c:v>
                </c:pt>
                <c:pt idx="283320">
                  <c:v>6.42451</c:v>
                </c:pt>
                <c:pt idx="283321">
                  <c:v>6.42453</c:v>
                </c:pt>
                <c:pt idx="283322">
                  <c:v>6.42456</c:v>
                </c:pt>
                <c:pt idx="283323">
                  <c:v>6.42458</c:v>
                </c:pt>
                <c:pt idx="283324">
                  <c:v>6.4246</c:v>
                </c:pt>
                <c:pt idx="283325">
                  <c:v>6.42463</c:v>
                </c:pt>
                <c:pt idx="283326">
                  <c:v>6.42465</c:v>
                </c:pt>
                <c:pt idx="283327">
                  <c:v>6.42467</c:v>
                </c:pt>
                <c:pt idx="283328">
                  <c:v>6.42469</c:v>
                </c:pt>
                <c:pt idx="283329">
                  <c:v>6.42472</c:v>
                </c:pt>
                <c:pt idx="283330">
                  <c:v>6.42474</c:v>
                </c:pt>
                <c:pt idx="283331">
                  <c:v>6.42476</c:v>
                </c:pt>
                <c:pt idx="283332">
                  <c:v>6.42478</c:v>
                </c:pt>
                <c:pt idx="283333">
                  <c:v>6.42481</c:v>
                </c:pt>
                <c:pt idx="283334">
                  <c:v>6.42483</c:v>
                </c:pt>
                <c:pt idx="283335">
                  <c:v>6.42485</c:v>
                </c:pt>
                <c:pt idx="283336">
                  <c:v>6.42488</c:v>
                </c:pt>
                <c:pt idx="283337">
                  <c:v>6.4249</c:v>
                </c:pt>
                <c:pt idx="283338">
                  <c:v>6.42492</c:v>
                </c:pt>
                <c:pt idx="283339">
                  <c:v>6.42494</c:v>
                </c:pt>
                <c:pt idx="283340">
                  <c:v>6.42497</c:v>
                </c:pt>
                <c:pt idx="283341">
                  <c:v>6.42499</c:v>
                </c:pt>
                <c:pt idx="283342">
                  <c:v>6.42501</c:v>
                </c:pt>
                <c:pt idx="283343">
                  <c:v>6.42503</c:v>
                </c:pt>
                <c:pt idx="283344">
                  <c:v>6.42506</c:v>
                </c:pt>
                <c:pt idx="283345">
                  <c:v>6.42508</c:v>
                </c:pt>
                <c:pt idx="283346">
                  <c:v>6.4251</c:v>
                </c:pt>
                <c:pt idx="283347">
                  <c:v>6.42513</c:v>
                </c:pt>
                <c:pt idx="283348">
                  <c:v>6.42515</c:v>
                </c:pt>
                <c:pt idx="283349">
                  <c:v>6.42517</c:v>
                </c:pt>
                <c:pt idx="283350">
                  <c:v>6.42519</c:v>
                </c:pt>
                <c:pt idx="283351">
                  <c:v>6.42521</c:v>
                </c:pt>
                <c:pt idx="283352">
                  <c:v>6.42524</c:v>
                </c:pt>
                <c:pt idx="283353">
                  <c:v>6.42526</c:v>
                </c:pt>
                <c:pt idx="283354">
                  <c:v>6.42528</c:v>
                </c:pt>
                <c:pt idx="283355">
                  <c:v>6.42531</c:v>
                </c:pt>
                <c:pt idx="283356">
                  <c:v>6.42533</c:v>
                </c:pt>
                <c:pt idx="283357">
                  <c:v>6.42535</c:v>
                </c:pt>
                <c:pt idx="283358">
                  <c:v>6.42537</c:v>
                </c:pt>
                <c:pt idx="283359">
                  <c:v>6.4254</c:v>
                </c:pt>
                <c:pt idx="283360">
                  <c:v>6.42542</c:v>
                </c:pt>
                <c:pt idx="283361">
                  <c:v>6.42544</c:v>
                </c:pt>
                <c:pt idx="283362">
                  <c:v>6.42546</c:v>
                </c:pt>
                <c:pt idx="283363">
                  <c:v>6.42549</c:v>
                </c:pt>
                <c:pt idx="283364">
                  <c:v>6.42551</c:v>
                </c:pt>
                <c:pt idx="283365">
                  <c:v>6.42553</c:v>
                </c:pt>
                <c:pt idx="283366">
                  <c:v>6.42556</c:v>
                </c:pt>
                <c:pt idx="283367">
                  <c:v>6.42558</c:v>
                </c:pt>
                <c:pt idx="283368">
                  <c:v>6.4256</c:v>
                </c:pt>
                <c:pt idx="283369">
                  <c:v>6.42562</c:v>
                </c:pt>
                <c:pt idx="283370">
                  <c:v>6.42565</c:v>
                </c:pt>
                <c:pt idx="283371">
                  <c:v>6.42567</c:v>
                </c:pt>
                <c:pt idx="283372">
                  <c:v>6.42569</c:v>
                </c:pt>
                <c:pt idx="283373">
                  <c:v>6.42571</c:v>
                </c:pt>
                <c:pt idx="283374">
                  <c:v>6.42574</c:v>
                </c:pt>
                <c:pt idx="283375">
                  <c:v>6.42576</c:v>
                </c:pt>
                <c:pt idx="283376">
                  <c:v>6.42578</c:v>
                </c:pt>
                <c:pt idx="283377">
                  <c:v>6.42581</c:v>
                </c:pt>
                <c:pt idx="283378">
                  <c:v>6.42583</c:v>
                </c:pt>
                <c:pt idx="283379">
                  <c:v>6.42585</c:v>
                </c:pt>
                <c:pt idx="283380">
                  <c:v>6.42587</c:v>
                </c:pt>
                <c:pt idx="283381">
                  <c:v>6.4259</c:v>
                </c:pt>
                <c:pt idx="283382">
                  <c:v>6.42592</c:v>
                </c:pt>
                <c:pt idx="283383">
                  <c:v>6.42594</c:v>
                </c:pt>
                <c:pt idx="283384">
                  <c:v>6.42596</c:v>
                </c:pt>
                <c:pt idx="283385">
                  <c:v>6.42599</c:v>
                </c:pt>
                <c:pt idx="283386">
                  <c:v>6.42601</c:v>
                </c:pt>
                <c:pt idx="283387">
                  <c:v>6.42603</c:v>
                </c:pt>
                <c:pt idx="283388">
                  <c:v>6.42605</c:v>
                </c:pt>
                <c:pt idx="283389">
                  <c:v>6.42608</c:v>
                </c:pt>
                <c:pt idx="283390">
                  <c:v>6.4261</c:v>
                </c:pt>
                <c:pt idx="283391">
                  <c:v>6.42612</c:v>
                </c:pt>
                <c:pt idx="283392">
                  <c:v>6.42614</c:v>
                </c:pt>
                <c:pt idx="283393">
                  <c:v>6.42617</c:v>
                </c:pt>
                <c:pt idx="283394">
                  <c:v>6.42619</c:v>
                </c:pt>
                <c:pt idx="283395">
                  <c:v>6.42621</c:v>
                </c:pt>
                <c:pt idx="283396">
                  <c:v>6.42624</c:v>
                </c:pt>
                <c:pt idx="283397">
                  <c:v>6.42626</c:v>
                </c:pt>
                <c:pt idx="283398">
                  <c:v>6.42628</c:v>
                </c:pt>
                <c:pt idx="283399">
                  <c:v>6.4263</c:v>
                </c:pt>
                <c:pt idx="283400">
                  <c:v>6.42633</c:v>
                </c:pt>
                <c:pt idx="283401">
                  <c:v>6.42635</c:v>
                </c:pt>
                <c:pt idx="283402">
                  <c:v>6.42637</c:v>
                </c:pt>
                <c:pt idx="283403">
                  <c:v>6.4264</c:v>
                </c:pt>
                <c:pt idx="283404">
                  <c:v>6.42642</c:v>
                </c:pt>
                <c:pt idx="283405">
                  <c:v>6.42644</c:v>
                </c:pt>
                <c:pt idx="283406">
                  <c:v>6.42646</c:v>
                </c:pt>
                <c:pt idx="283407">
                  <c:v>6.42648</c:v>
                </c:pt>
                <c:pt idx="283408">
                  <c:v>6.42651</c:v>
                </c:pt>
                <c:pt idx="283409">
                  <c:v>6.42653</c:v>
                </c:pt>
                <c:pt idx="283410">
                  <c:v>6.42655</c:v>
                </c:pt>
                <c:pt idx="283411">
                  <c:v>6.42658</c:v>
                </c:pt>
                <c:pt idx="283412">
                  <c:v>6.4266</c:v>
                </c:pt>
                <c:pt idx="283413">
                  <c:v>6.42662</c:v>
                </c:pt>
                <c:pt idx="283414">
                  <c:v>6.42664</c:v>
                </c:pt>
                <c:pt idx="283415">
                  <c:v>6.42667</c:v>
                </c:pt>
                <c:pt idx="283416">
                  <c:v>6.42669</c:v>
                </c:pt>
                <c:pt idx="283417">
                  <c:v>6.42671</c:v>
                </c:pt>
                <c:pt idx="283418">
                  <c:v>6.42673</c:v>
                </c:pt>
                <c:pt idx="283419">
                  <c:v>6.42676</c:v>
                </c:pt>
                <c:pt idx="283420">
                  <c:v>6.42678</c:v>
                </c:pt>
                <c:pt idx="283421">
                  <c:v>6.4268</c:v>
                </c:pt>
                <c:pt idx="283422">
                  <c:v>6.42683</c:v>
                </c:pt>
                <c:pt idx="283423">
                  <c:v>6.42685</c:v>
                </c:pt>
                <c:pt idx="283424">
                  <c:v>6.42687</c:v>
                </c:pt>
                <c:pt idx="283425">
                  <c:v>6.42689</c:v>
                </c:pt>
                <c:pt idx="283426">
                  <c:v>6.42692</c:v>
                </c:pt>
                <c:pt idx="283427">
                  <c:v>6.42694</c:v>
                </c:pt>
                <c:pt idx="283428">
                  <c:v>6.42696</c:v>
                </c:pt>
                <c:pt idx="283429">
                  <c:v>6.42698</c:v>
                </c:pt>
                <c:pt idx="283430">
                  <c:v>6.42701</c:v>
                </c:pt>
                <c:pt idx="283431">
                  <c:v>6.42703</c:v>
                </c:pt>
                <c:pt idx="283432">
                  <c:v>6.42705</c:v>
                </c:pt>
                <c:pt idx="283433">
                  <c:v>6.42708</c:v>
                </c:pt>
                <c:pt idx="283434">
                  <c:v>6.4271</c:v>
                </c:pt>
                <c:pt idx="283435">
                  <c:v>6.42712</c:v>
                </c:pt>
                <c:pt idx="283436">
                  <c:v>6.42714</c:v>
                </c:pt>
                <c:pt idx="283437">
                  <c:v>6.42717</c:v>
                </c:pt>
                <c:pt idx="283438">
                  <c:v>6.42719</c:v>
                </c:pt>
                <c:pt idx="283439">
                  <c:v>6.42721</c:v>
                </c:pt>
                <c:pt idx="283440">
                  <c:v>6.42723</c:v>
                </c:pt>
                <c:pt idx="283441">
                  <c:v>6.42726</c:v>
                </c:pt>
                <c:pt idx="283442">
                  <c:v>6.42728</c:v>
                </c:pt>
                <c:pt idx="283443">
                  <c:v>6.4273</c:v>
                </c:pt>
                <c:pt idx="283444">
                  <c:v>6.42732</c:v>
                </c:pt>
                <c:pt idx="283445">
                  <c:v>6.42735</c:v>
                </c:pt>
                <c:pt idx="283446">
                  <c:v>6.42737</c:v>
                </c:pt>
                <c:pt idx="283447">
                  <c:v>6.42739</c:v>
                </c:pt>
                <c:pt idx="283448">
                  <c:v>6.42741</c:v>
                </c:pt>
                <c:pt idx="283449">
                  <c:v>6.42744</c:v>
                </c:pt>
                <c:pt idx="283450">
                  <c:v>6.42746</c:v>
                </c:pt>
                <c:pt idx="283451">
                  <c:v>6.42748</c:v>
                </c:pt>
                <c:pt idx="283452">
                  <c:v>6.42751</c:v>
                </c:pt>
                <c:pt idx="283453">
                  <c:v>6.42753</c:v>
                </c:pt>
                <c:pt idx="283454">
                  <c:v>6.42755</c:v>
                </c:pt>
                <c:pt idx="283455">
                  <c:v>6.42757</c:v>
                </c:pt>
                <c:pt idx="283456">
                  <c:v>6.4276</c:v>
                </c:pt>
                <c:pt idx="283457">
                  <c:v>6.42762</c:v>
                </c:pt>
                <c:pt idx="283458">
                  <c:v>6.42764</c:v>
                </c:pt>
                <c:pt idx="283459">
                  <c:v>6.42766</c:v>
                </c:pt>
                <c:pt idx="283460">
                  <c:v>6.42769</c:v>
                </c:pt>
                <c:pt idx="283461">
                  <c:v>6.42771</c:v>
                </c:pt>
                <c:pt idx="283462">
                  <c:v>6.42773</c:v>
                </c:pt>
                <c:pt idx="283463">
                  <c:v>6.42776</c:v>
                </c:pt>
                <c:pt idx="283464">
                  <c:v>6.42778</c:v>
                </c:pt>
                <c:pt idx="283465">
                  <c:v>6.4278</c:v>
                </c:pt>
                <c:pt idx="283466">
                  <c:v>6.42782</c:v>
                </c:pt>
                <c:pt idx="283467">
                  <c:v>6.42785</c:v>
                </c:pt>
                <c:pt idx="283468">
                  <c:v>6.42787</c:v>
                </c:pt>
                <c:pt idx="283469">
                  <c:v>6.42789</c:v>
                </c:pt>
                <c:pt idx="283470">
                  <c:v>6.42791</c:v>
                </c:pt>
                <c:pt idx="283471">
                  <c:v>6.42794</c:v>
                </c:pt>
                <c:pt idx="283472">
                  <c:v>6.42796</c:v>
                </c:pt>
                <c:pt idx="283473">
                  <c:v>6.42798</c:v>
                </c:pt>
                <c:pt idx="283474">
                  <c:v>6.428</c:v>
                </c:pt>
                <c:pt idx="283475">
                  <c:v>6.42803</c:v>
                </c:pt>
                <c:pt idx="283476">
                  <c:v>6.42805</c:v>
                </c:pt>
                <c:pt idx="283477">
                  <c:v>6.42807</c:v>
                </c:pt>
                <c:pt idx="283478">
                  <c:v>6.42809</c:v>
                </c:pt>
                <c:pt idx="283479">
                  <c:v>6.42812</c:v>
                </c:pt>
                <c:pt idx="283480">
                  <c:v>6.42814</c:v>
                </c:pt>
                <c:pt idx="283481">
                  <c:v>6.42816</c:v>
                </c:pt>
                <c:pt idx="283482">
                  <c:v>6.42819</c:v>
                </c:pt>
                <c:pt idx="283483">
                  <c:v>6.42821</c:v>
                </c:pt>
                <c:pt idx="283484">
                  <c:v>6.42823</c:v>
                </c:pt>
                <c:pt idx="283485">
                  <c:v>6.42825</c:v>
                </c:pt>
                <c:pt idx="283486">
                  <c:v>6.42828</c:v>
                </c:pt>
                <c:pt idx="283487">
                  <c:v>6.4283</c:v>
                </c:pt>
                <c:pt idx="283488">
                  <c:v>6.42832</c:v>
                </c:pt>
                <c:pt idx="283489">
                  <c:v>6.42835</c:v>
                </c:pt>
                <c:pt idx="283490">
                  <c:v>6.42837</c:v>
                </c:pt>
                <c:pt idx="283491">
                  <c:v>6.42839</c:v>
                </c:pt>
                <c:pt idx="283492">
                  <c:v>6.42841</c:v>
                </c:pt>
                <c:pt idx="283493">
                  <c:v>6.42844</c:v>
                </c:pt>
                <c:pt idx="283494">
                  <c:v>6.42846</c:v>
                </c:pt>
                <c:pt idx="283495">
                  <c:v>6.42848</c:v>
                </c:pt>
                <c:pt idx="283496">
                  <c:v>6.4285</c:v>
                </c:pt>
                <c:pt idx="283497">
                  <c:v>6.42853</c:v>
                </c:pt>
                <c:pt idx="283498">
                  <c:v>6.42855</c:v>
                </c:pt>
                <c:pt idx="283499">
                  <c:v>6.42857</c:v>
                </c:pt>
                <c:pt idx="283500">
                  <c:v>6.42859</c:v>
                </c:pt>
                <c:pt idx="283501">
                  <c:v>6.42862</c:v>
                </c:pt>
                <c:pt idx="283502">
                  <c:v>6.42864</c:v>
                </c:pt>
                <c:pt idx="283503">
                  <c:v>6.42866</c:v>
                </c:pt>
                <c:pt idx="283504">
                  <c:v>6.42868</c:v>
                </c:pt>
                <c:pt idx="283505">
                  <c:v>6.42871</c:v>
                </c:pt>
                <c:pt idx="283506">
                  <c:v>6.42873</c:v>
                </c:pt>
                <c:pt idx="283507">
                  <c:v>6.42875</c:v>
                </c:pt>
                <c:pt idx="283508">
                  <c:v>6.42878</c:v>
                </c:pt>
                <c:pt idx="283509">
                  <c:v>6.4288</c:v>
                </c:pt>
                <c:pt idx="283510">
                  <c:v>6.42882</c:v>
                </c:pt>
                <c:pt idx="283511">
                  <c:v>6.42884</c:v>
                </c:pt>
                <c:pt idx="283512">
                  <c:v>6.42887</c:v>
                </c:pt>
                <c:pt idx="283513">
                  <c:v>6.42889</c:v>
                </c:pt>
                <c:pt idx="283514">
                  <c:v>6.42891</c:v>
                </c:pt>
                <c:pt idx="283515">
                  <c:v>6.42893</c:v>
                </c:pt>
                <c:pt idx="283516">
                  <c:v>6.42896</c:v>
                </c:pt>
                <c:pt idx="283517">
                  <c:v>6.42898</c:v>
                </c:pt>
                <c:pt idx="283518">
                  <c:v>6.429</c:v>
                </c:pt>
                <c:pt idx="283519">
                  <c:v>6.42903</c:v>
                </c:pt>
                <c:pt idx="283520">
                  <c:v>6.42905</c:v>
                </c:pt>
                <c:pt idx="283521">
                  <c:v>6.42907</c:v>
                </c:pt>
                <c:pt idx="283522">
                  <c:v>6.42909</c:v>
                </c:pt>
                <c:pt idx="283523">
                  <c:v>6.42912</c:v>
                </c:pt>
                <c:pt idx="283524">
                  <c:v>6.42914</c:v>
                </c:pt>
                <c:pt idx="283525">
                  <c:v>6.42916</c:v>
                </c:pt>
                <c:pt idx="283526">
                  <c:v>6.42918</c:v>
                </c:pt>
                <c:pt idx="283527">
                  <c:v>6.42921</c:v>
                </c:pt>
                <c:pt idx="283528">
                  <c:v>6.42923</c:v>
                </c:pt>
                <c:pt idx="283529">
                  <c:v>6.42925</c:v>
                </c:pt>
                <c:pt idx="283530">
                  <c:v>6.42927</c:v>
                </c:pt>
                <c:pt idx="283531">
                  <c:v>6.4293</c:v>
                </c:pt>
                <c:pt idx="283532">
                  <c:v>6.42932</c:v>
                </c:pt>
                <c:pt idx="283533">
                  <c:v>6.42934</c:v>
                </c:pt>
                <c:pt idx="283534">
                  <c:v>6.42936</c:v>
                </c:pt>
                <c:pt idx="283535">
                  <c:v>6.42939</c:v>
                </c:pt>
                <c:pt idx="283536">
                  <c:v>6.42941</c:v>
                </c:pt>
                <c:pt idx="283537">
                  <c:v>6.42943</c:v>
                </c:pt>
                <c:pt idx="283538">
                  <c:v>6.42946</c:v>
                </c:pt>
                <c:pt idx="283539">
                  <c:v>6.42948</c:v>
                </c:pt>
                <c:pt idx="283540">
                  <c:v>6.4295</c:v>
                </c:pt>
                <c:pt idx="283541">
                  <c:v>6.42952</c:v>
                </c:pt>
                <c:pt idx="283542">
                  <c:v>6.42955</c:v>
                </c:pt>
                <c:pt idx="283543">
                  <c:v>6.42957</c:v>
                </c:pt>
                <c:pt idx="283544">
                  <c:v>6.42959</c:v>
                </c:pt>
                <c:pt idx="283545">
                  <c:v>6.42962</c:v>
                </c:pt>
                <c:pt idx="283546">
                  <c:v>6.42964</c:v>
                </c:pt>
                <c:pt idx="283547">
                  <c:v>6.42966</c:v>
                </c:pt>
                <c:pt idx="283548">
                  <c:v>6.42968</c:v>
                </c:pt>
                <c:pt idx="283549">
                  <c:v>6.42971</c:v>
                </c:pt>
                <c:pt idx="283550">
                  <c:v>6.42973</c:v>
                </c:pt>
                <c:pt idx="283551">
                  <c:v>6.42975</c:v>
                </c:pt>
                <c:pt idx="283552">
                  <c:v>6.42977</c:v>
                </c:pt>
                <c:pt idx="283553">
                  <c:v>6.4298</c:v>
                </c:pt>
                <c:pt idx="283554">
                  <c:v>6.42982</c:v>
                </c:pt>
                <c:pt idx="283555">
                  <c:v>6.42984</c:v>
                </c:pt>
                <c:pt idx="283556">
                  <c:v>6.42986</c:v>
                </c:pt>
                <c:pt idx="283557">
                  <c:v>6.42989</c:v>
                </c:pt>
                <c:pt idx="283558">
                  <c:v>6.42991</c:v>
                </c:pt>
                <c:pt idx="283559">
                  <c:v>6.42993</c:v>
                </c:pt>
                <c:pt idx="283560">
                  <c:v>6.42995</c:v>
                </c:pt>
                <c:pt idx="283561">
                  <c:v>6.42998</c:v>
                </c:pt>
                <c:pt idx="283562">
                  <c:v>6.43</c:v>
                </c:pt>
                <c:pt idx="283563">
                  <c:v>6.43002</c:v>
                </c:pt>
                <c:pt idx="283564">
                  <c:v>6.43004</c:v>
                </c:pt>
                <c:pt idx="283565">
                  <c:v>6.43007</c:v>
                </c:pt>
                <c:pt idx="283566">
                  <c:v>6.43009</c:v>
                </c:pt>
                <c:pt idx="283567">
                  <c:v>6.43011</c:v>
                </c:pt>
                <c:pt idx="283568">
                  <c:v>6.43014</c:v>
                </c:pt>
                <c:pt idx="283569">
                  <c:v>6.43016</c:v>
                </c:pt>
                <c:pt idx="283570">
                  <c:v>6.43018</c:v>
                </c:pt>
                <c:pt idx="283571">
                  <c:v>6.4302</c:v>
                </c:pt>
                <c:pt idx="283572">
                  <c:v>6.43023</c:v>
                </c:pt>
                <c:pt idx="283573">
                  <c:v>6.43025</c:v>
                </c:pt>
                <c:pt idx="283574">
                  <c:v>6.43027</c:v>
                </c:pt>
                <c:pt idx="283575">
                  <c:v>6.4303</c:v>
                </c:pt>
                <c:pt idx="283576">
                  <c:v>6.43032</c:v>
                </c:pt>
                <c:pt idx="283577">
                  <c:v>6.43034</c:v>
                </c:pt>
                <c:pt idx="283578">
                  <c:v>6.43036</c:v>
                </c:pt>
                <c:pt idx="283579">
                  <c:v>6.43039</c:v>
                </c:pt>
                <c:pt idx="283580">
                  <c:v>6.43041</c:v>
                </c:pt>
                <c:pt idx="283581">
                  <c:v>6.43043</c:v>
                </c:pt>
                <c:pt idx="283582">
                  <c:v>6.43045</c:v>
                </c:pt>
                <c:pt idx="283583">
                  <c:v>6.43048</c:v>
                </c:pt>
                <c:pt idx="283584">
                  <c:v>6.4305</c:v>
                </c:pt>
                <c:pt idx="283585">
                  <c:v>6.43052</c:v>
                </c:pt>
                <c:pt idx="283586">
                  <c:v>6.43054</c:v>
                </c:pt>
                <c:pt idx="283587">
                  <c:v>6.43057</c:v>
                </c:pt>
                <c:pt idx="283588">
                  <c:v>6.43059</c:v>
                </c:pt>
                <c:pt idx="283589">
                  <c:v>6.43061</c:v>
                </c:pt>
                <c:pt idx="283590">
                  <c:v>6.43063</c:v>
                </c:pt>
                <c:pt idx="283591">
                  <c:v>6.43066</c:v>
                </c:pt>
                <c:pt idx="283592">
                  <c:v>6.43068</c:v>
                </c:pt>
                <c:pt idx="283593">
                  <c:v>6.4307</c:v>
                </c:pt>
                <c:pt idx="283594">
                  <c:v>6.43073</c:v>
                </c:pt>
                <c:pt idx="283595">
                  <c:v>6.43075</c:v>
                </c:pt>
                <c:pt idx="283596">
                  <c:v>6.43077</c:v>
                </c:pt>
                <c:pt idx="283597">
                  <c:v>6.43079</c:v>
                </c:pt>
                <c:pt idx="283598">
                  <c:v>6.43082</c:v>
                </c:pt>
                <c:pt idx="283599">
                  <c:v>6.43084</c:v>
                </c:pt>
                <c:pt idx="283600">
                  <c:v>6.43086</c:v>
                </c:pt>
                <c:pt idx="283601">
                  <c:v>6.43088</c:v>
                </c:pt>
                <c:pt idx="283602">
                  <c:v>6.43091</c:v>
                </c:pt>
                <c:pt idx="283603">
                  <c:v>6.43093</c:v>
                </c:pt>
                <c:pt idx="283604">
                  <c:v>6.43095</c:v>
                </c:pt>
                <c:pt idx="283605">
                  <c:v>6.43098</c:v>
                </c:pt>
                <c:pt idx="283606">
                  <c:v>6.431</c:v>
                </c:pt>
                <c:pt idx="283607">
                  <c:v>6.43102</c:v>
                </c:pt>
                <c:pt idx="283608">
                  <c:v>6.43104</c:v>
                </c:pt>
                <c:pt idx="283609">
                  <c:v>6.43107</c:v>
                </c:pt>
                <c:pt idx="283610">
                  <c:v>6.43109</c:v>
                </c:pt>
                <c:pt idx="283611">
                  <c:v>6.43111</c:v>
                </c:pt>
                <c:pt idx="283612">
                  <c:v>6.43113</c:v>
                </c:pt>
                <c:pt idx="283613">
                  <c:v>6.43116</c:v>
                </c:pt>
                <c:pt idx="283614">
                  <c:v>6.43118</c:v>
                </c:pt>
                <c:pt idx="283615">
                  <c:v>6.4312</c:v>
                </c:pt>
                <c:pt idx="283616">
                  <c:v>6.43122</c:v>
                </c:pt>
                <c:pt idx="283617">
                  <c:v>6.43125</c:v>
                </c:pt>
                <c:pt idx="283618">
                  <c:v>6.43127</c:v>
                </c:pt>
                <c:pt idx="283619">
                  <c:v>6.43129</c:v>
                </c:pt>
                <c:pt idx="283620">
                  <c:v>6.43131</c:v>
                </c:pt>
                <c:pt idx="283621">
                  <c:v>6.43134</c:v>
                </c:pt>
                <c:pt idx="283622">
                  <c:v>6.43136</c:v>
                </c:pt>
                <c:pt idx="283623">
                  <c:v>6.43138</c:v>
                </c:pt>
                <c:pt idx="283624">
                  <c:v>6.43141</c:v>
                </c:pt>
                <c:pt idx="283625">
                  <c:v>6.43143</c:v>
                </c:pt>
                <c:pt idx="283626">
                  <c:v>6.43145</c:v>
                </c:pt>
                <c:pt idx="283627">
                  <c:v>6.43147</c:v>
                </c:pt>
                <c:pt idx="283628">
                  <c:v>6.4315</c:v>
                </c:pt>
                <c:pt idx="283629">
                  <c:v>6.43152</c:v>
                </c:pt>
                <c:pt idx="283630">
                  <c:v>6.43154</c:v>
                </c:pt>
                <c:pt idx="283631">
                  <c:v>6.43156</c:v>
                </c:pt>
                <c:pt idx="283632">
                  <c:v>6.43159</c:v>
                </c:pt>
                <c:pt idx="283633">
                  <c:v>6.43161</c:v>
                </c:pt>
                <c:pt idx="283634">
                  <c:v>6.43163</c:v>
                </c:pt>
                <c:pt idx="283635">
                  <c:v>6.43166</c:v>
                </c:pt>
                <c:pt idx="283636">
                  <c:v>6.43168</c:v>
                </c:pt>
                <c:pt idx="283637">
                  <c:v>6.4317</c:v>
                </c:pt>
                <c:pt idx="283638">
                  <c:v>6.43172</c:v>
                </c:pt>
                <c:pt idx="283639">
                  <c:v>6.43175</c:v>
                </c:pt>
                <c:pt idx="283640">
                  <c:v>6.43177</c:v>
                </c:pt>
                <c:pt idx="283641">
                  <c:v>6.43179</c:v>
                </c:pt>
                <c:pt idx="283642">
                  <c:v>6.43181</c:v>
                </c:pt>
                <c:pt idx="283643">
                  <c:v>6.43184</c:v>
                </c:pt>
                <c:pt idx="283644">
                  <c:v>6.43186</c:v>
                </c:pt>
                <c:pt idx="283645">
                  <c:v>6.43188</c:v>
                </c:pt>
                <c:pt idx="283646">
                  <c:v>6.43191</c:v>
                </c:pt>
                <c:pt idx="283647">
                  <c:v>6.43193</c:v>
                </c:pt>
                <c:pt idx="283648">
                  <c:v>6.43195</c:v>
                </c:pt>
                <c:pt idx="283649">
                  <c:v>6.43197</c:v>
                </c:pt>
                <c:pt idx="283650">
                  <c:v>6.43199</c:v>
                </c:pt>
                <c:pt idx="283651">
                  <c:v>6.43202</c:v>
                </c:pt>
                <c:pt idx="283652">
                  <c:v>6.43204</c:v>
                </c:pt>
                <c:pt idx="283653">
                  <c:v>6.43206</c:v>
                </c:pt>
                <c:pt idx="283654">
                  <c:v>6.43209</c:v>
                </c:pt>
                <c:pt idx="283655">
                  <c:v>6.43211</c:v>
                </c:pt>
                <c:pt idx="283656">
                  <c:v>6.43213</c:v>
                </c:pt>
                <c:pt idx="283657">
                  <c:v>6.43215</c:v>
                </c:pt>
                <c:pt idx="283658">
                  <c:v>6.43218</c:v>
                </c:pt>
                <c:pt idx="283659">
                  <c:v>6.4322</c:v>
                </c:pt>
                <c:pt idx="283660">
                  <c:v>6.43222</c:v>
                </c:pt>
                <c:pt idx="283661">
                  <c:v>6.43224</c:v>
                </c:pt>
                <c:pt idx="283662">
                  <c:v>6.43227</c:v>
                </c:pt>
                <c:pt idx="283663">
                  <c:v>6.43229</c:v>
                </c:pt>
                <c:pt idx="283664">
                  <c:v>6.43231</c:v>
                </c:pt>
                <c:pt idx="283665">
                  <c:v>6.43234</c:v>
                </c:pt>
                <c:pt idx="283666">
                  <c:v>6.43236</c:v>
                </c:pt>
                <c:pt idx="283667">
                  <c:v>6.43238</c:v>
                </c:pt>
                <c:pt idx="283668">
                  <c:v>6.4324</c:v>
                </c:pt>
                <c:pt idx="283669">
                  <c:v>6.43243</c:v>
                </c:pt>
                <c:pt idx="283670">
                  <c:v>6.43245</c:v>
                </c:pt>
                <c:pt idx="283671">
                  <c:v>6.43247</c:v>
                </c:pt>
                <c:pt idx="283672">
                  <c:v>6.43249</c:v>
                </c:pt>
                <c:pt idx="283673">
                  <c:v>6.43252</c:v>
                </c:pt>
                <c:pt idx="283674">
                  <c:v>6.43254</c:v>
                </c:pt>
                <c:pt idx="283675">
                  <c:v>6.43256</c:v>
                </c:pt>
                <c:pt idx="283676">
                  <c:v>6.43259</c:v>
                </c:pt>
                <c:pt idx="283677">
                  <c:v>6.43261</c:v>
                </c:pt>
                <c:pt idx="283678">
                  <c:v>6.43263</c:v>
                </c:pt>
                <c:pt idx="283679">
                  <c:v>6.43265</c:v>
                </c:pt>
                <c:pt idx="283680">
                  <c:v>6.43268</c:v>
                </c:pt>
                <c:pt idx="283681">
                  <c:v>6.4327</c:v>
                </c:pt>
                <c:pt idx="283682">
                  <c:v>6.43272</c:v>
                </c:pt>
                <c:pt idx="283683">
                  <c:v>6.43274</c:v>
                </c:pt>
                <c:pt idx="283684">
                  <c:v>6.43277</c:v>
                </c:pt>
                <c:pt idx="283685">
                  <c:v>6.43279</c:v>
                </c:pt>
                <c:pt idx="283686">
                  <c:v>6.43281</c:v>
                </c:pt>
                <c:pt idx="283687">
                  <c:v>6.43283</c:v>
                </c:pt>
                <c:pt idx="283688">
                  <c:v>6.43286</c:v>
                </c:pt>
                <c:pt idx="283689">
                  <c:v>6.43288</c:v>
                </c:pt>
                <c:pt idx="283690">
                  <c:v>6.4329</c:v>
                </c:pt>
                <c:pt idx="283691">
                  <c:v>6.43293</c:v>
                </c:pt>
                <c:pt idx="283692">
                  <c:v>6.43295</c:v>
                </c:pt>
                <c:pt idx="283693">
                  <c:v>6.43297</c:v>
                </c:pt>
                <c:pt idx="283694">
                  <c:v>6.43299</c:v>
                </c:pt>
                <c:pt idx="283695">
                  <c:v>6.43302</c:v>
                </c:pt>
                <c:pt idx="283696">
                  <c:v>6.43304</c:v>
                </c:pt>
                <c:pt idx="283697">
                  <c:v>6.43306</c:v>
                </c:pt>
                <c:pt idx="283698">
                  <c:v>6.43308</c:v>
                </c:pt>
                <c:pt idx="283699">
                  <c:v>6.43311</c:v>
                </c:pt>
                <c:pt idx="283700">
                  <c:v>6.43313</c:v>
                </c:pt>
                <c:pt idx="283701">
                  <c:v>6.43315</c:v>
                </c:pt>
                <c:pt idx="283702">
                  <c:v>6.43318</c:v>
                </c:pt>
                <c:pt idx="283703">
                  <c:v>6.4332</c:v>
                </c:pt>
                <c:pt idx="283704">
                  <c:v>6.43322</c:v>
                </c:pt>
                <c:pt idx="283705">
                  <c:v>6.43324</c:v>
                </c:pt>
                <c:pt idx="283706">
                  <c:v>6.43326</c:v>
                </c:pt>
                <c:pt idx="283707">
                  <c:v>6.43329</c:v>
                </c:pt>
                <c:pt idx="283708">
                  <c:v>6.43331</c:v>
                </c:pt>
                <c:pt idx="283709">
                  <c:v>6.43333</c:v>
                </c:pt>
                <c:pt idx="283710">
                  <c:v>6.43336</c:v>
                </c:pt>
                <c:pt idx="283711">
                  <c:v>6.43338</c:v>
                </c:pt>
                <c:pt idx="283712">
                  <c:v>6.4334</c:v>
                </c:pt>
                <c:pt idx="283713">
                  <c:v>6.43342</c:v>
                </c:pt>
                <c:pt idx="283714">
                  <c:v>6.43345</c:v>
                </c:pt>
                <c:pt idx="283715">
                  <c:v>6.43347</c:v>
                </c:pt>
                <c:pt idx="283716">
                  <c:v>6.43349</c:v>
                </c:pt>
                <c:pt idx="283717">
                  <c:v>6.43351</c:v>
                </c:pt>
                <c:pt idx="283718">
                  <c:v>6.43354</c:v>
                </c:pt>
                <c:pt idx="283719">
                  <c:v>6.43356</c:v>
                </c:pt>
                <c:pt idx="283720">
                  <c:v>6.43358</c:v>
                </c:pt>
                <c:pt idx="283721">
                  <c:v>6.43361</c:v>
                </c:pt>
                <c:pt idx="283722">
                  <c:v>6.43363</c:v>
                </c:pt>
                <c:pt idx="283723">
                  <c:v>6.43365</c:v>
                </c:pt>
                <c:pt idx="283724">
                  <c:v>6.43367</c:v>
                </c:pt>
                <c:pt idx="283725">
                  <c:v>6.4337</c:v>
                </c:pt>
                <c:pt idx="283726">
                  <c:v>6.43372</c:v>
                </c:pt>
                <c:pt idx="283727">
                  <c:v>6.43374</c:v>
                </c:pt>
                <c:pt idx="283728">
                  <c:v>6.43376</c:v>
                </c:pt>
                <c:pt idx="283729">
                  <c:v>6.43379</c:v>
                </c:pt>
                <c:pt idx="283730">
                  <c:v>6.43381</c:v>
                </c:pt>
                <c:pt idx="283731">
                  <c:v>6.43383</c:v>
                </c:pt>
                <c:pt idx="283732">
                  <c:v>6.43386</c:v>
                </c:pt>
                <c:pt idx="283733">
                  <c:v>6.43388</c:v>
                </c:pt>
                <c:pt idx="283734">
                  <c:v>6.4339</c:v>
                </c:pt>
                <c:pt idx="283735">
                  <c:v>6.43392</c:v>
                </c:pt>
                <c:pt idx="283736">
                  <c:v>6.43395</c:v>
                </c:pt>
                <c:pt idx="283737">
                  <c:v>6.43397</c:v>
                </c:pt>
                <c:pt idx="283738">
                  <c:v>6.43399</c:v>
                </c:pt>
                <c:pt idx="283739">
                  <c:v>6.43401</c:v>
                </c:pt>
                <c:pt idx="283740">
                  <c:v>6.43404</c:v>
                </c:pt>
                <c:pt idx="283741">
                  <c:v>6.43406</c:v>
                </c:pt>
                <c:pt idx="283742">
                  <c:v>6.43408</c:v>
                </c:pt>
                <c:pt idx="283743">
                  <c:v>6.4341</c:v>
                </c:pt>
                <c:pt idx="283744">
                  <c:v>6.43413</c:v>
                </c:pt>
                <c:pt idx="283745">
                  <c:v>6.43415</c:v>
                </c:pt>
                <c:pt idx="283746">
                  <c:v>6.43417</c:v>
                </c:pt>
                <c:pt idx="283747">
                  <c:v>6.43419</c:v>
                </c:pt>
                <c:pt idx="283748">
                  <c:v>6.43422</c:v>
                </c:pt>
                <c:pt idx="283749">
                  <c:v>6.43424</c:v>
                </c:pt>
                <c:pt idx="283750">
                  <c:v>6.43426</c:v>
                </c:pt>
                <c:pt idx="283751">
                  <c:v>6.43429</c:v>
                </c:pt>
                <c:pt idx="283752">
                  <c:v>6.43431</c:v>
                </c:pt>
                <c:pt idx="283753">
                  <c:v>6.43433</c:v>
                </c:pt>
                <c:pt idx="283754">
                  <c:v>6.43435</c:v>
                </c:pt>
                <c:pt idx="283755">
                  <c:v>6.43438</c:v>
                </c:pt>
                <c:pt idx="283756">
                  <c:v>6.4344</c:v>
                </c:pt>
                <c:pt idx="283757">
                  <c:v>6.43442</c:v>
                </c:pt>
                <c:pt idx="283758">
                  <c:v>6.43444</c:v>
                </c:pt>
                <c:pt idx="283759">
                  <c:v>6.43447</c:v>
                </c:pt>
                <c:pt idx="283760">
                  <c:v>6.43449</c:v>
                </c:pt>
                <c:pt idx="283761">
                  <c:v>6.43451</c:v>
                </c:pt>
                <c:pt idx="283762">
                  <c:v>6.43454</c:v>
                </c:pt>
                <c:pt idx="283763">
                  <c:v>6.43456</c:v>
                </c:pt>
                <c:pt idx="283764">
                  <c:v>6.43458</c:v>
                </c:pt>
                <c:pt idx="283765">
                  <c:v>6.4346</c:v>
                </c:pt>
                <c:pt idx="283766">
                  <c:v>6.43463</c:v>
                </c:pt>
                <c:pt idx="283767">
                  <c:v>6.43465</c:v>
                </c:pt>
                <c:pt idx="283768">
                  <c:v>6.43467</c:v>
                </c:pt>
                <c:pt idx="283769">
                  <c:v>6.43469</c:v>
                </c:pt>
                <c:pt idx="283770">
                  <c:v>6.43472</c:v>
                </c:pt>
                <c:pt idx="283771">
                  <c:v>6.43474</c:v>
                </c:pt>
                <c:pt idx="283772">
                  <c:v>6.43476</c:v>
                </c:pt>
                <c:pt idx="283773">
                  <c:v>6.43478</c:v>
                </c:pt>
                <c:pt idx="283774">
                  <c:v>6.43481</c:v>
                </c:pt>
                <c:pt idx="283775">
                  <c:v>6.43483</c:v>
                </c:pt>
                <c:pt idx="283776">
                  <c:v>6.43485</c:v>
                </c:pt>
                <c:pt idx="283777">
                  <c:v>6.43487</c:v>
                </c:pt>
                <c:pt idx="283778">
                  <c:v>6.4349</c:v>
                </c:pt>
                <c:pt idx="283779">
                  <c:v>6.43492</c:v>
                </c:pt>
                <c:pt idx="283780">
                  <c:v>6.43494</c:v>
                </c:pt>
                <c:pt idx="283781">
                  <c:v>6.43497</c:v>
                </c:pt>
                <c:pt idx="283782">
                  <c:v>6.43499</c:v>
                </c:pt>
                <c:pt idx="283783">
                  <c:v>6.43501</c:v>
                </c:pt>
                <c:pt idx="283784">
                  <c:v>6.43503</c:v>
                </c:pt>
                <c:pt idx="283785">
                  <c:v>6.43506</c:v>
                </c:pt>
                <c:pt idx="283786">
                  <c:v>6.43508</c:v>
                </c:pt>
                <c:pt idx="283787">
                  <c:v>6.4351</c:v>
                </c:pt>
                <c:pt idx="283788">
                  <c:v>6.43513</c:v>
                </c:pt>
                <c:pt idx="283789">
                  <c:v>6.43515</c:v>
                </c:pt>
                <c:pt idx="283790">
                  <c:v>6.43517</c:v>
                </c:pt>
                <c:pt idx="283791">
                  <c:v>6.43519</c:v>
                </c:pt>
                <c:pt idx="283792">
                  <c:v>6.43522</c:v>
                </c:pt>
                <c:pt idx="283793">
                  <c:v>6.43524</c:v>
                </c:pt>
                <c:pt idx="283794">
                  <c:v>6.43526</c:v>
                </c:pt>
                <c:pt idx="283795">
                  <c:v>6.43528</c:v>
                </c:pt>
                <c:pt idx="283796">
                  <c:v>6.43531</c:v>
                </c:pt>
                <c:pt idx="283797">
                  <c:v>6.43533</c:v>
                </c:pt>
                <c:pt idx="283798">
                  <c:v>6.43535</c:v>
                </c:pt>
                <c:pt idx="283799">
                  <c:v>6.43537</c:v>
                </c:pt>
                <c:pt idx="283800">
                  <c:v>6.4354</c:v>
                </c:pt>
                <c:pt idx="283801">
                  <c:v>6.43542</c:v>
                </c:pt>
                <c:pt idx="283802">
                  <c:v>6.43544</c:v>
                </c:pt>
                <c:pt idx="283803">
                  <c:v>6.43546</c:v>
                </c:pt>
                <c:pt idx="283804">
                  <c:v>6.43549</c:v>
                </c:pt>
                <c:pt idx="283805">
                  <c:v>6.43551</c:v>
                </c:pt>
                <c:pt idx="283806">
                  <c:v>6.43553</c:v>
                </c:pt>
                <c:pt idx="283807">
                  <c:v>6.43556</c:v>
                </c:pt>
                <c:pt idx="283808">
                  <c:v>6.43558</c:v>
                </c:pt>
                <c:pt idx="283809">
                  <c:v>6.4356</c:v>
                </c:pt>
                <c:pt idx="283810">
                  <c:v>6.43562</c:v>
                </c:pt>
                <c:pt idx="283811">
                  <c:v>6.43565</c:v>
                </c:pt>
                <c:pt idx="283812">
                  <c:v>6.43567</c:v>
                </c:pt>
                <c:pt idx="283813">
                  <c:v>6.43569</c:v>
                </c:pt>
                <c:pt idx="283814">
                  <c:v>6.43571</c:v>
                </c:pt>
                <c:pt idx="283815">
                  <c:v>6.43574</c:v>
                </c:pt>
                <c:pt idx="283816">
                  <c:v>6.43576</c:v>
                </c:pt>
                <c:pt idx="283817">
                  <c:v>6.43578</c:v>
                </c:pt>
                <c:pt idx="283818">
                  <c:v>6.43581</c:v>
                </c:pt>
                <c:pt idx="283819">
                  <c:v>6.43583</c:v>
                </c:pt>
                <c:pt idx="283820">
                  <c:v>6.43585</c:v>
                </c:pt>
                <c:pt idx="283821">
                  <c:v>6.43587</c:v>
                </c:pt>
                <c:pt idx="283822">
                  <c:v>6.4359</c:v>
                </c:pt>
                <c:pt idx="283823">
                  <c:v>6.43592</c:v>
                </c:pt>
                <c:pt idx="283824">
                  <c:v>6.43594</c:v>
                </c:pt>
                <c:pt idx="283825">
                  <c:v>6.43596</c:v>
                </c:pt>
                <c:pt idx="283826">
                  <c:v>6.43599</c:v>
                </c:pt>
                <c:pt idx="283827">
                  <c:v>6.43601</c:v>
                </c:pt>
                <c:pt idx="283828">
                  <c:v>6.43603</c:v>
                </c:pt>
                <c:pt idx="283829">
                  <c:v>6.43605</c:v>
                </c:pt>
                <c:pt idx="283830">
                  <c:v>6.43608</c:v>
                </c:pt>
                <c:pt idx="283831">
                  <c:v>6.4361</c:v>
                </c:pt>
                <c:pt idx="283832">
                  <c:v>6.43612</c:v>
                </c:pt>
                <c:pt idx="283833">
                  <c:v>6.43614</c:v>
                </c:pt>
                <c:pt idx="283834">
                  <c:v>6.43617</c:v>
                </c:pt>
                <c:pt idx="283835">
                  <c:v>6.43619</c:v>
                </c:pt>
                <c:pt idx="283836">
                  <c:v>6.43621</c:v>
                </c:pt>
                <c:pt idx="283837">
                  <c:v>6.43624</c:v>
                </c:pt>
                <c:pt idx="283838">
                  <c:v>6.43626</c:v>
                </c:pt>
                <c:pt idx="283839">
                  <c:v>6.43628</c:v>
                </c:pt>
                <c:pt idx="283840">
                  <c:v>6.4363</c:v>
                </c:pt>
                <c:pt idx="283841">
                  <c:v>6.43633</c:v>
                </c:pt>
                <c:pt idx="283842">
                  <c:v>6.43635</c:v>
                </c:pt>
                <c:pt idx="283843">
                  <c:v>6.43637</c:v>
                </c:pt>
                <c:pt idx="283844">
                  <c:v>6.4364</c:v>
                </c:pt>
                <c:pt idx="283845">
                  <c:v>6.43642</c:v>
                </c:pt>
                <c:pt idx="283846">
                  <c:v>6.43644</c:v>
                </c:pt>
                <c:pt idx="283847">
                  <c:v>6.43646</c:v>
                </c:pt>
                <c:pt idx="283848">
                  <c:v>6.43649</c:v>
                </c:pt>
                <c:pt idx="283849">
                  <c:v>6.43651</c:v>
                </c:pt>
                <c:pt idx="283850">
                  <c:v>6.43653</c:v>
                </c:pt>
                <c:pt idx="283851">
                  <c:v>6.43655</c:v>
                </c:pt>
                <c:pt idx="283852">
                  <c:v>6.43658</c:v>
                </c:pt>
                <c:pt idx="283853">
                  <c:v>6.4366</c:v>
                </c:pt>
                <c:pt idx="283854">
                  <c:v>6.43662</c:v>
                </c:pt>
                <c:pt idx="283855">
                  <c:v>6.43664</c:v>
                </c:pt>
                <c:pt idx="283856">
                  <c:v>6.43667</c:v>
                </c:pt>
                <c:pt idx="283857">
                  <c:v>6.43669</c:v>
                </c:pt>
                <c:pt idx="283858">
                  <c:v>6.43671</c:v>
                </c:pt>
                <c:pt idx="283859">
                  <c:v>6.43673</c:v>
                </c:pt>
                <c:pt idx="283860">
                  <c:v>6.43676</c:v>
                </c:pt>
                <c:pt idx="283861">
                  <c:v>6.43678</c:v>
                </c:pt>
                <c:pt idx="283862">
                  <c:v>6.4368</c:v>
                </c:pt>
                <c:pt idx="283863">
                  <c:v>6.43682</c:v>
                </c:pt>
                <c:pt idx="283864">
                  <c:v>6.43685</c:v>
                </c:pt>
                <c:pt idx="283865">
                  <c:v>6.43687</c:v>
                </c:pt>
                <c:pt idx="283866">
                  <c:v>6.43689</c:v>
                </c:pt>
                <c:pt idx="283867">
                  <c:v>6.43692</c:v>
                </c:pt>
                <c:pt idx="283868">
                  <c:v>6.43694</c:v>
                </c:pt>
                <c:pt idx="283869">
                  <c:v>6.43696</c:v>
                </c:pt>
                <c:pt idx="283870">
                  <c:v>6.43698</c:v>
                </c:pt>
                <c:pt idx="283871">
                  <c:v>6.43701</c:v>
                </c:pt>
                <c:pt idx="283872">
                  <c:v>6.43703</c:v>
                </c:pt>
                <c:pt idx="283873">
                  <c:v>6.43705</c:v>
                </c:pt>
                <c:pt idx="283874">
                  <c:v>6.43708</c:v>
                </c:pt>
                <c:pt idx="283875">
                  <c:v>6.4371</c:v>
                </c:pt>
                <c:pt idx="283876">
                  <c:v>6.43712</c:v>
                </c:pt>
                <c:pt idx="283877">
                  <c:v>6.43714</c:v>
                </c:pt>
                <c:pt idx="283878">
                  <c:v>6.43717</c:v>
                </c:pt>
                <c:pt idx="283879">
                  <c:v>6.43719</c:v>
                </c:pt>
                <c:pt idx="283880">
                  <c:v>6.43721</c:v>
                </c:pt>
                <c:pt idx="283881">
                  <c:v>6.43723</c:v>
                </c:pt>
                <c:pt idx="283882">
                  <c:v>6.43726</c:v>
                </c:pt>
                <c:pt idx="283883">
                  <c:v>6.43728</c:v>
                </c:pt>
                <c:pt idx="283884">
                  <c:v>6.4373</c:v>
                </c:pt>
                <c:pt idx="283885">
                  <c:v>6.43732</c:v>
                </c:pt>
                <c:pt idx="283886">
                  <c:v>6.43735</c:v>
                </c:pt>
                <c:pt idx="283887">
                  <c:v>6.43737</c:v>
                </c:pt>
                <c:pt idx="283888">
                  <c:v>6.43739</c:v>
                </c:pt>
                <c:pt idx="283889">
                  <c:v>6.43741</c:v>
                </c:pt>
                <c:pt idx="283890">
                  <c:v>6.43744</c:v>
                </c:pt>
                <c:pt idx="283891">
                  <c:v>6.43746</c:v>
                </c:pt>
                <c:pt idx="283892">
                  <c:v>6.43748</c:v>
                </c:pt>
                <c:pt idx="283893">
                  <c:v>6.43751</c:v>
                </c:pt>
                <c:pt idx="283894">
                  <c:v>6.43753</c:v>
                </c:pt>
                <c:pt idx="283895">
                  <c:v>6.43755</c:v>
                </c:pt>
                <c:pt idx="283896">
                  <c:v>6.43757</c:v>
                </c:pt>
                <c:pt idx="283897">
                  <c:v>6.4376</c:v>
                </c:pt>
                <c:pt idx="283898">
                  <c:v>6.43762</c:v>
                </c:pt>
                <c:pt idx="283899">
                  <c:v>6.43764</c:v>
                </c:pt>
                <c:pt idx="283900">
                  <c:v>6.43766</c:v>
                </c:pt>
                <c:pt idx="283901">
                  <c:v>6.43769</c:v>
                </c:pt>
                <c:pt idx="283902">
                  <c:v>6.43771</c:v>
                </c:pt>
                <c:pt idx="283903">
                  <c:v>6.43773</c:v>
                </c:pt>
                <c:pt idx="283904">
                  <c:v>6.43776</c:v>
                </c:pt>
                <c:pt idx="283905">
                  <c:v>6.43778</c:v>
                </c:pt>
                <c:pt idx="283906">
                  <c:v>6.4378</c:v>
                </c:pt>
                <c:pt idx="283907">
                  <c:v>6.43782</c:v>
                </c:pt>
                <c:pt idx="283908">
                  <c:v>6.43785</c:v>
                </c:pt>
                <c:pt idx="283909">
                  <c:v>6.43787</c:v>
                </c:pt>
                <c:pt idx="283910">
                  <c:v>6.43789</c:v>
                </c:pt>
                <c:pt idx="283911">
                  <c:v>6.43791</c:v>
                </c:pt>
                <c:pt idx="283912">
                  <c:v>6.43794</c:v>
                </c:pt>
                <c:pt idx="283913">
                  <c:v>6.43796</c:v>
                </c:pt>
                <c:pt idx="283914">
                  <c:v>6.43798</c:v>
                </c:pt>
                <c:pt idx="283915">
                  <c:v>6.43801</c:v>
                </c:pt>
                <c:pt idx="283916">
                  <c:v>6.43803</c:v>
                </c:pt>
                <c:pt idx="283917">
                  <c:v>6.43805</c:v>
                </c:pt>
                <c:pt idx="283918">
                  <c:v>6.43807</c:v>
                </c:pt>
                <c:pt idx="283919">
                  <c:v>6.43809</c:v>
                </c:pt>
                <c:pt idx="283920">
                  <c:v>6.43812</c:v>
                </c:pt>
                <c:pt idx="283921">
                  <c:v>6.43814</c:v>
                </c:pt>
                <c:pt idx="283922">
                  <c:v>6.43816</c:v>
                </c:pt>
                <c:pt idx="283923">
                  <c:v>6.43819</c:v>
                </c:pt>
                <c:pt idx="283924">
                  <c:v>6.43821</c:v>
                </c:pt>
                <c:pt idx="283925">
                  <c:v>6.43823</c:v>
                </c:pt>
                <c:pt idx="283926">
                  <c:v>6.43825</c:v>
                </c:pt>
                <c:pt idx="283927">
                  <c:v>6.43828</c:v>
                </c:pt>
                <c:pt idx="283928">
                  <c:v>6.4383</c:v>
                </c:pt>
                <c:pt idx="283929">
                  <c:v>6.43832</c:v>
                </c:pt>
                <c:pt idx="283930">
                  <c:v>6.43834</c:v>
                </c:pt>
                <c:pt idx="283931">
                  <c:v>6.43837</c:v>
                </c:pt>
                <c:pt idx="283932">
                  <c:v>6.43839</c:v>
                </c:pt>
                <c:pt idx="283933">
                  <c:v>6.43841</c:v>
                </c:pt>
                <c:pt idx="283934">
                  <c:v>6.43844</c:v>
                </c:pt>
                <c:pt idx="283935">
                  <c:v>6.43846</c:v>
                </c:pt>
                <c:pt idx="283936">
                  <c:v>6.43848</c:v>
                </c:pt>
                <c:pt idx="283937">
                  <c:v>6.4385</c:v>
                </c:pt>
                <c:pt idx="283938">
                  <c:v>6.43853</c:v>
                </c:pt>
                <c:pt idx="283939">
                  <c:v>6.43855</c:v>
                </c:pt>
                <c:pt idx="283940">
                  <c:v>6.43857</c:v>
                </c:pt>
                <c:pt idx="283941">
                  <c:v>6.43859</c:v>
                </c:pt>
                <c:pt idx="283942">
                  <c:v>6.43862</c:v>
                </c:pt>
                <c:pt idx="283943">
                  <c:v>6.43864</c:v>
                </c:pt>
                <c:pt idx="283944">
                  <c:v>6.43866</c:v>
                </c:pt>
                <c:pt idx="283945">
                  <c:v>6.43869</c:v>
                </c:pt>
                <c:pt idx="283946">
                  <c:v>6.43871</c:v>
                </c:pt>
                <c:pt idx="283947">
                  <c:v>6.43873</c:v>
                </c:pt>
                <c:pt idx="283948">
                  <c:v>6.43875</c:v>
                </c:pt>
                <c:pt idx="283949">
                  <c:v>6.43878</c:v>
                </c:pt>
                <c:pt idx="283950">
                  <c:v>6.4388</c:v>
                </c:pt>
                <c:pt idx="283951">
                  <c:v>6.43882</c:v>
                </c:pt>
                <c:pt idx="283952">
                  <c:v>6.43884</c:v>
                </c:pt>
                <c:pt idx="283953">
                  <c:v>6.43887</c:v>
                </c:pt>
                <c:pt idx="283954">
                  <c:v>6.43889</c:v>
                </c:pt>
                <c:pt idx="283955">
                  <c:v>6.43891</c:v>
                </c:pt>
                <c:pt idx="283956">
                  <c:v>6.43893</c:v>
                </c:pt>
                <c:pt idx="283957">
                  <c:v>6.43896</c:v>
                </c:pt>
                <c:pt idx="283958">
                  <c:v>6.43898</c:v>
                </c:pt>
                <c:pt idx="283959">
                  <c:v>6.439</c:v>
                </c:pt>
                <c:pt idx="283960">
                  <c:v>6.43902</c:v>
                </c:pt>
                <c:pt idx="283961">
                  <c:v>6.43905</c:v>
                </c:pt>
                <c:pt idx="283962">
                  <c:v>6.43907</c:v>
                </c:pt>
                <c:pt idx="283963">
                  <c:v>6.43909</c:v>
                </c:pt>
                <c:pt idx="283964">
                  <c:v>6.43912</c:v>
                </c:pt>
                <c:pt idx="283965">
                  <c:v>6.43914</c:v>
                </c:pt>
                <c:pt idx="283966">
                  <c:v>6.43916</c:v>
                </c:pt>
                <c:pt idx="283967">
                  <c:v>6.43918</c:v>
                </c:pt>
                <c:pt idx="283968">
                  <c:v>6.43921</c:v>
                </c:pt>
                <c:pt idx="283969">
                  <c:v>6.43923</c:v>
                </c:pt>
                <c:pt idx="283970">
                  <c:v>6.43925</c:v>
                </c:pt>
                <c:pt idx="283971">
                  <c:v>6.43927</c:v>
                </c:pt>
                <c:pt idx="283972">
                  <c:v>6.4393</c:v>
                </c:pt>
                <c:pt idx="283973">
                  <c:v>6.43932</c:v>
                </c:pt>
                <c:pt idx="283974">
                  <c:v>6.43934</c:v>
                </c:pt>
                <c:pt idx="283975">
                  <c:v>6.43936</c:v>
                </c:pt>
                <c:pt idx="283976">
                  <c:v>6.43939</c:v>
                </c:pt>
                <c:pt idx="283977">
                  <c:v>6.43941</c:v>
                </c:pt>
                <c:pt idx="283978">
                  <c:v>6.43943</c:v>
                </c:pt>
                <c:pt idx="283979">
                  <c:v>6.43946</c:v>
                </c:pt>
                <c:pt idx="283980">
                  <c:v>6.43948</c:v>
                </c:pt>
                <c:pt idx="283981">
                  <c:v>6.4395</c:v>
                </c:pt>
                <c:pt idx="283982">
                  <c:v>6.43952</c:v>
                </c:pt>
                <c:pt idx="283983">
                  <c:v>6.43955</c:v>
                </c:pt>
                <c:pt idx="283984">
                  <c:v>6.43957</c:v>
                </c:pt>
                <c:pt idx="283985">
                  <c:v>6.43959</c:v>
                </c:pt>
                <c:pt idx="283986">
                  <c:v>6.43961</c:v>
                </c:pt>
                <c:pt idx="283987">
                  <c:v>6.43964</c:v>
                </c:pt>
                <c:pt idx="283988">
                  <c:v>6.43966</c:v>
                </c:pt>
                <c:pt idx="283989">
                  <c:v>6.43968</c:v>
                </c:pt>
                <c:pt idx="283990">
                  <c:v>6.43971</c:v>
                </c:pt>
                <c:pt idx="283991">
                  <c:v>6.43973</c:v>
                </c:pt>
                <c:pt idx="283992">
                  <c:v>6.43975</c:v>
                </c:pt>
                <c:pt idx="283993">
                  <c:v>6.43977</c:v>
                </c:pt>
                <c:pt idx="283994">
                  <c:v>6.4398</c:v>
                </c:pt>
                <c:pt idx="283995">
                  <c:v>6.43982</c:v>
                </c:pt>
                <c:pt idx="283996">
                  <c:v>6.43984</c:v>
                </c:pt>
                <c:pt idx="283997">
                  <c:v>6.43986</c:v>
                </c:pt>
                <c:pt idx="283998">
                  <c:v>6.43989</c:v>
                </c:pt>
                <c:pt idx="283999">
                  <c:v>6.43991</c:v>
                </c:pt>
                <c:pt idx="284000">
                  <c:v>6.43993</c:v>
                </c:pt>
                <c:pt idx="284001">
                  <c:v>6.43996</c:v>
                </c:pt>
                <c:pt idx="284002">
                  <c:v>6.43998</c:v>
                </c:pt>
                <c:pt idx="284003">
                  <c:v>6.44</c:v>
                </c:pt>
                <c:pt idx="284004">
                  <c:v>6.44002</c:v>
                </c:pt>
                <c:pt idx="284005">
                  <c:v>6.44004</c:v>
                </c:pt>
                <c:pt idx="284006">
                  <c:v>6.44007</c:v>
                </c:pt>
                <c:pt idx="284007">
                  <c:v>6.44009</c:v>
                </c:pt>
                <c:pt idx="284008">
                  <c:v>6.44011</c:v>
                </c:pt>
                <c:pt idx="284009">
                  <c:v>6.44014</c:v>
                </c:pt>
                <c:pt idx="284010">
                  <c:v>6.44016</c:v>
                </c:pt>
                <c:pt idx="284011">
                  <c:v>6.44018</c:v>
                </c:pt>
                <c:pt idx="284012">
                  <c:v>6.4402</c:v>
                </c:pt>
                <c:pt idx="284013">
                  <c:v>6.44023</c:v>
                </c:pt>
                <c:pt idx="284014">
                  <c:v>6.44025</c:v>
                </c:pt>
                <c:pt idx="284015">
                  <c:v>6.44027</c:v>
                </c:pt>
                <c:pt idx="284016">
                  <c:v>6.44029</c:v>
                </c:pt>
                <c:pt idx="284017">
                  <c:v>6.44032</c:v>
                </c:pt>
                <c:pt idx="284018">
                  <c:v>6.44034</c:v>
                </c:pt>
                <c:pt idx="284019">
                  <c:v>6.44036</c:v>
                </c:pt>
                <c:pt idx="284020">
                  <c:v>6.44039</c:v>
                </c:pt>
                <c:pt idx="284021">
                  <c:v>6.44041</c:v>
                </c:pt>
                <c:pt idx="284022">
                  <c:v>6.44043</c:v>
                </c:pt>
                <c:pt idx="284023">
                  <c:v>6.44045</c:v>
                </c:pt>
                <c:pt idx="284024">
                  <c:v>6.44048</c:v>
                </c:pt>
                <c:pt idx="284025">
                  <c:v>6.4405</c:v>
                </c:pt>
                <c:pt idx="284026">
                  <c:v>6.44052</c:v>
                </c:pt>
                <c:pt idx="284027">
                  <c:v>6.44054</c:v>
                </c:pt>
                <c:pt idx="284028">
                  <c:v>6.44057</c:v>
                </c:pt>
                <c:pt idx="284029">
                  <c:v>6.44059</c:v>
                </c:pt>
                <c:pt idx="284030">
                  <c:v>6.44061</c:v>
                </c:pt>
                <c:pt idx="284031">
                  <c:v>6.44064</c:v>
                </c:pt>
                <c:pt idx="284032">
                  <c:v>6.44066</c:v>
                </c:pt>
                <c:pt idx="284033">
                  <c:v>6.44068</c:v>
                </c:pt>
                <c:pt idx="284034">
                  <c:v>6.4407</c:v>
                </c:pt>
                <c:pt idx="284035">
                  <c:v>6.44073</c:v>
                </c:pt>
                <c:pt idx="284036">
                  <c:v>6.44075</c:v>
                </c:pt>
                <c:pt idx="284037">
                  <c:v>6.44077</c:v>
                </c:pt>
                <c:pt idx="284038">
                  <c:v>6.44079</c:v>
                </c:pt>
                <c:pt idx="284039">
                  <c:v>6.44082</c:v>
                </c:pt>
                <c:pt idx="284040">
                  <c:v>6.44084</c:v>
                </c:pt>
                <c:pt idx="284041">
                  <c:v>6.44086</c:v>
                </c:pt>
                <c:pt idx="284042">
                  <c:v>6.44088</c:v>
                </c:pt>
                <c:pt idx="284043">
                  <c:v>6.44091</c:v>
                </c:pt>
                <c:pt idx="284044">
                  <c:v>6.44093</c:v>
                </c:pt>
                <c:pt idx="284045">
                  <c:v>6.44095</c:v>
                </c:pt>
                <c:pt idx="284046">
                  <c:v>6.44097</c:v>
                </c:pt>
                <c:pt idx="284047">
                  <c:v>6.441</c:v>
                </c:pt>
                <c:pt idx="284048">
                  <c:v>6.44102</c:v>
                </c:pt>
                <c:pt idx="284049">
                  <c:v>6.44104</c:v>
                </c:pt>
                <c:pt idx="284050">
                  <c:v>6.44107</c:v>
                </c:pt>
                <c:pt idx="284051">
                  <c:v>6.44109</c:v>
                </c:pt>
                <c:pt idx="284052">
                  <c:v>6.44111</c:v>
                </c:pt>
                <c:pt idx="284053">
                  <c:v>6.44113</c:v>
                </c:pt>
                <c:pt idx="284054">
                  <c:v>6.44116</c:v>
                </c:pt>
                <c:pt idx="284055">
                  <c:v>6.44118</c:v>
                </c:pt>
                <c:pt idx="284056">
                  <c:v>6.4412</c:v>
                </c:pt>
                <c:pt idx="284057">
                  <c:v>6.44122</c:v>
                </c:pt>
                <c:pt idx="284058">
                  <c:v>6.44125</c:v>
                </c:pt>
                <c:pt idx="284059">
                  <c:v>6.44127</c:v>
                </c:pt>
                <c:pt idx="284060">
                  <c:v>6.44129</c:v>
                </c:pt>
                <c:pt idx="284061">
                  <c:v>6.44132</c:v>
                </c:pt>
                <c:pt idx="284062">
                  <c:v>6.44134</c:v>
                </c:pt>
                <c:pt idx="284063">
                  <c:v>6.44136</c:v>
                </c:pt>
                <c:pt idx="284064">
                  <c:v>6.44138</c:v>
                </c:pt>
                <c:pt idx="284065">
                  <c:v>6.44141</c:v>
                </c:pt>
                <c:pt idx="284066">
                  <c:v>6.44143</c:v>
                </c:pt>
                <c:pt idx="284067">
                  <c:v>6.44145</c:v>
                </c:pt>
                <c:pt idx="284068">
                  <c:v>6.44147</c:v>
                </c:pt>
                <c:pt idx="284069">
                  <c:v>6.4415</c:v>
                </c:pt>
                <c:pt idx="284070">
                  <c:v>6.44152</c:v>
                </c:pt>
                <c:pt idx="284071">
                  <c:v>6.44154</c:v>
                </c:pt>
                <c:pt idx="284072">
                  <c:v>6.44156</c:v>
                </c:pt>
                <c:pt idx="284073">
                  <c:v>6.44159</c:v>
                </c:pt>
                <c:pt idx="284074">
                  <c:v>6.44161</c:v>
                </c:pt>
                <c:pt idx="284075">
                  <c:v>6.44163</c:v>
                </c:pt>
                <c:pt idx="284076">
                  <c:v>6.44165</c:v>
                </c:pt>
                <c:pt idx="284077">
                  <c:v>6.44168</c:v>
                </c:pt>
                <c:pt idx="284078">
                  <c:v>6.4417</c:v>
                </c:pt>
                <c:pt idx="284079">
                  <c:v>6.44172</c:v>
                </c:pt>
                <c:pt idx="284080">
                  <c:v>6.44175</c:v>
                </c:pt>
                <c:pt idx="284081">
                  <c:v>6.44177</c:v>
                </c:pt>
                <c:pt idx="284082">
                  <c:v>6.44179</c:v>
                </c:pt>
                <c:pt idx="284083">
                  <c:v>6.44181</c:v>
                </c:pt>
                <c:pt idx="284084">
                  <c:v>6.44184</c:v>
                </c:pt>
                <c:pt idx="284085">
                  <c:v>6.44186</c:v>
                </c:pt>
                <c:pt idx="284086">
                  <c:v>6.44188</c:v>
                </c:pt>
                <c:pt idx="284087">
                  <c:v>6.44191</c:v>
                </c:pt>
                <c:pt idx="284088">
                  <c:v>6.44193</c:v>
                </c:pt>
                <c:pt idx="284089">
                  <c:v>6.44195</c:v>
                </c:pt>
                <c:pt idx="284090">
                  <c:v>6.44197</c:v>
                </c:pt>
                <c:pt idx="284091">
                  <c:v>6.442</c:v>
                </c:pt>
                <c:pt idx="284092">
                  <c:v>6.44202</c:v>
                </c:pt>
                <c:pt idx="284093">
                  <c:v>6.44204</c:v>
                </c:pt>
                <c:pt idx="284094">
                  <c:v>6.44206</c:v>
                </c:pt>
                <c:pt idx="284095">
                  <c:v>6.44209</c:v>
                </c:pt>
                <c:pt idx="284096">
                  <c:v>6.44211</c:v>
                </c:pt>
                <c:pt idx="284097">
                  <c:v>6.44213</c:v>
                </c:pt>
                <c:pt idx="284098">
                  <c:v>6.44215</c:v>
                </c:pt>
                <c:pt idx="284099">
                  <c:v>6.44218</c:v>
                </c:pt>
                <c:pt idx="284100">
                  <c:v>6.4422</c:v>
                </c:pt>
                <c:pt idx="284101">
                  <c:v>6.44222</c:v>
                </c:pt>
                <c:pt idx="284102">
                  <c:v>6.44224</c:v>
                </c:pt>
                <c:pt idx="284103">
                  <c:v>6.44227</c:v>
                </c:pt>
                <c:pt idx="284104">
                  <c:v>6.44229</c:v>
                </c:pt>
                <c:pt idx="284105">
                  <c:v>6.44231</c:v>
                </c:pt>
                <c:pt idx="284106">
                  <c:v>6.44234</c:v>
                </c:pt>
                <c:pt idx="284107">
                  <c:v>6.44236</c:v>
                </c:pt>
                <c:pt idx="284108">
                  <c:v>6.44238</c:v>
                </c:pt>
                <c:pt idx="284109">
                  <c:v>6.4424</c:v>
                </c:pt>
                <c:pt idx="284110">
                  <c:v>6.44243</c:v>
                </c:pt>
                <c:pt idx="284111">
                  <c:v>6.44245</c:v>
                </c:pt>
                <c:pt idx="284112">
                  <c:v>6.44247</c:v>
                </c:pt>
                <c:pt idx="284113">
                  <c:v>6.44249</c:v>
                </c:pt>
                <c:pt idx="284114">
                  <c:v>6.44252</c:v>
                </c:pt>
                <c:pt idx="284115">
                  <c:v>6.44254</c:v>
                </c:pt>
                <c:pt idx="284116">
                  <c:v>6.44256</c:v>
                </c:pt>
                <c:pt idx="284117">
                  <c:v>6.44259</c:v>
                </c:pt>
                <c:pt idx="284118">
                  <c:v>6.44261</c:v>
                </c:pt>
                <c:pt idx="284119">
                  <c:v>6.44263</c:v>
                </c:pt>
                <c:pt idx="284120">
                  <c:v>6.44265</c:v>
                </c:pt>
                <c:pt idx="284121">
                  <c:v>6.44268</c:v>
                </c:pt>
                <c:pt idx="284122">
                  <c:v>6.4427</c:v>
                </c:pt>
                <c:pt idx="284123">
                  <c:v>6.44272</c:v>
                </c:pt>
                <c:pt idx="284124">
                  <c:v>6.44274</c:v>
                </c:pt>
                <c:pt idx="284125">
                  <c:v>6.44277</c:v>
                </c:pt>
                <c:pt idx="284126">
                  <c:v>6.44279</c:v>
                </c:pt>
                <c:pt idx="284127">
                  <c:v>6.44281</c:v>
                </c:pt>
                <c:pt idx="284128">
                  <c:v>6.44283</c:v>
                </c:pt>
                <c:pt idx="284129">
                  <c:v>6.44286</c:v>
                </c:pt>
                <c:pt idx="284130">
                  <c:v>6.44288</c:v>
                </c:pt>
                <c:pt idx="284131">
                  <c:v>6.4429</c:v>
                </c:pt>
                <c:pt idx="284132">
                  <c:v>6.44292</c:v>
                </c:pt>
                <c:pt idx="284133">
                  <c:v>6.44295</c:v>
                </c:pt>
                <c:pt idx="284134">
                  <c:v>6.44297</c:v>
                </c:pt>
                <c:pt idx="284135">
                  <c:v>6.44299</c:v>
                </c:pt>
                <c:pt idx="284136">
                  <c:v>6.44302</c:v>
                </c:pt>
                <c:pt idx="284137">
                  <c:v>6.44304</c:v>
                </c:pt>
                <c:pt idx="284138">
                  <c:v>6.44306</c:v>
                </c:pt>
                <c:pt idx="284139">
                  <c:v>6.44308</c:v>
                </c:pt>
                <c:pt idx="284140">
                  <c:v>6.44311</c:v>
                </c:pt>
                <c:pt idx="284141">
                  <c:v>6.44313</c:v>
                </c:pt>
                <c:pt idx="284142">
                  <c:v>6.44315</c:v>
                </c:pt>
                <c:pt idx="284143">
                  <c:v>6.44318</c:v>
                </c:pt>
                <c:pt idx="284144">
                  <c:v>6.4432</c:v>
                </c:pt>
                <c:pt idx="284145">
                  <c:v>6.44322</c:v>
                </c:pt>
                <c:pt idx="284146">
                  <c:v>6.44324</c:v>
                </c:pt>
                <c:pt idx="284147">
                  <c:v>6.44327</c:v>
                </c:pt>
                <c:pt idx="284148">
                  <c:v>6.44329</c:v>
                </c:pt>
                <c:pt idx="284149">
                  <c:v>6.44331</c:v>
                </c:pt>
                <c:pt idx="284150">
                  <c:v>6.44333</c:v>
                </c:pt>
                <c:pt idx="284151">
                  <c:v>6.44336</c:v>
                </c:pt>
                <c:pt idx="284152">
                  <c:v>6.44338</c:v>
                </c:pt>
                <c:pt idx="284153">
                  <c:v>6.4434</c:v>
                </c:pt>
                <c:pt idx="284154">
                  <c:v>6.44342</c:v>
                </c:pt>
                <c:pt idx="284155">
                  <c:v>6.44345</c:v>
                </c:pt>
                <c:pt idx="284156">
                  <c:v>6.44347</c:v>
                </c:pt>
                <c:pt idx="284157">
                  <c:v>6.44349</c:v>
                </c:pt>
                <c:pt idx="284158">
                  <c:v>6.44351</c:v>
                </c:pt>
                <c:pt idx="284159">
                  <c:v>6.44354</c:v>
                </c:pt>
                <c:pt idx="284160">
                  <c:v>6.44356</c:v>
                </c:pt>
                <c:pt idx="284161">
                  <c:v>6.44358</c:v>
                </c:pt>
                <c:pt idx="284162">
                  <c:v>6.4436</c:v>
                </c:pt>
                <c:pt idx="284163">
                  <c:v>6.44363</c:v>
                </c:pt>
                <c:pt idx="284164">
                  <c:v>6.44365</c:v>
                </c:pt>
                <c:pt idx="284165">
                  <c:v>6.44367</c:v>
                </c:pt>
                <c:pt idx="284166">
                  <c:v>6.4437</c:v>
                </c:pt>
                <c:pt idx="284167">
                  <c:v>6.44372</c:v>
                </c:pt>
                <c:pt idx="284168">
                  <c:v>6.44374</c:v>
                </c:pt>
                <c:pt idx="284169">
                  <c:v>6.44376</c:v>
                </c:pt>
                <c:pt idx="284170">
                  <c:v>6.44379</c:v>
                </c:pt>
                <c:pt idx="284171">
                  <c:v>6.44381</c:v>
                </c:pt>
                <c:pt idx="284172">
                  <c:v>6.44383</c:v>
                </c:pt>
                <c:pt idx="284173">
                  <c:v>6.44386</c:v>
                </c:pt>
                <c:pt idx="284174">
                  <c:v>6.44388</c:v>
                </c:pt>
                <c:pt idx="284175">
                  <c:v>6.4439</c:v>
                </c:pt>
                <c:pt idx="284176">
                  <c:v>6.44392</c:v>
                </c:pt>
                <c:pt idx="284177">
                  <c:v>6.44395</c:v>
                </c:pt>
                <c:pt idx="284178">
                  <c:v>6.44397</c:v>
                </c:pt>
                <c:pt idx="284179">
                  <c:v>6.44399</c:v>
                </c:pt>
                <c:pt idx="284180">
                  <c:v>6.44401</c:v>
                </c:pt>
                <c:pt idx="284181">
                  <c:v>6.44404</c:v>
                </c:pt>
                <c:pt idx="284182">
                  <c:v>6.44406</c:v>
                </c:pt>
                <c:pt idx="284183">
                  <c:v>6.44408</c:v>
                </c:pt>
                <c:pt idx="284184">
                  <c:v>6.4441</c:v>
                </c:pt>
                <c:pt idx="284185">
                  <c:v>6.44413</c:v>
                </c:pt>
                <c:pt idx="284186">
                  <c:v>6.44415</c:v>
                </c:pt>
                <c:pt idx="284187">
                  <c:v>6.44417</c:v>
                </c:pt>
                <c:pt idx="284188">
                  <c:v>6.44419</c:v>
                </c:pt>
                <c:pt idx="284189">
                  <c:v>6.44422</c:v>
                </c:pt>
                <c:pt idx="284190">
                  <c:v>6.44424</c:v>
                </c:pt>
                <c:pt idx="284191">
                  <c:v>6.44426</c:v>
                </c:pt>
                <c:pt idx="284192">
                  <c:v>6.44429</c:v>
                </c:pt>
                <c:pt idx="284193">
                  <c:v>6.44431</c:v>
                </c:pt>
                <c:pt idx="284194">
                  <c:v>6.44433</c:v>
                </c:pt>
                <c:pt idx="284195">
                  <c:v>6.44435</c:v>
                </c:pt>
                <c:pt idx="284196">
                  <c:v>6.44438</c:v>
                </c:pt>
                <c:pt idx="284197">
                  <c:v>6.4444</c:v>
                </c:pt>
                <c:pt idx="284198">
                  <c:v>6.44442</c:v>
                </c:pt>
                <c:pt idx="284199">
                  <c:v>6.44444</c:v>
                </c:pt>
                <c:pt idx="284200">
                  <c:v>6.44447</c:v>
                </c:pt>
                <c:pt idx="284201">
                  <c:v>6.44449</c:v>
                </c:pt>
                <c:pt idx="284202">
                  <c:v>6.44451</c:v>
                </c:pt>
                <c:pt idx="284203">
                  <c:v>6.44454</c:v>
                </c:pt>
                <c:pt idx="284204">
                  <c:v>6.44456</c:v>
                </c:pt>
                <c:pt idx="284205">
                  <c:v>6.44458</c:v>
                </c:pt>
                <c:pt idx="284206">
                  <c:v>6.4446</c:v>
                </c:pt>
                <c:pt idx="284207">
                  <c:v>6.44463</c:v>
                </c:pt>
                <c:pt idx="284208">
                  <c:v>6.44465</c:v>
                </c:pt>
                <c:pt idx="284209">
                  <c:v>6.44467</c:v>
                </c:pt>
                <c:pt idx="284210">
                  <c:v>6.44469</c:v>
                </c:pt>
                <c:pt idx="284211">
                  <c:v>6.44472</c:v>
                </c:pt>
                <c:pt idx="284212">
                  <c:v>6.44474</c:v>
                </c:pt>
                <c:pt idx="284213">
                  <c:v>6.44476</c:v>
                </c:pt>
                <c:pt idx="284214">
                  <c:v>6.44479</c:v>
                </c:pt>
                <c:pt idx="284215">
                  <c:v>6.44481</c:v>
                </c:pt>
                <c:pt idx="284216">
                  <c:v>6.44483</c:v>
                </c:pt>
                <c:pt idx="284217">
                  <c:v>6.44485</c:v>
                </c:pt>
                <c:pt idx="284218">
                  <c:v>6.44487</c:v>
                </c:pt>
                <c:pt idx="284219">
                  <c:v>6.4449</c:v>
                </c:pt>
                <c:pt idx="284220">
                  <c:v>6.44492</c:v>
                </c:pt>
                <c:pt idx="284221">
                  <c:v>6.44494</c:v>
                </c:pt>
                <c:pt idx="284222">
                  <c:v>6.44497</c:v>
                </c:pt>
                <c:pt idx="284223">
                  <c:v>6.44499</c:v>
                </c:pt>
                <c:pt idx="284224">
                  <c:v>6.44501</c:v>
                </c:pt>
                <c:pt idx="284225">
                  <c:v>6.44503</c:v>
                </c:pt>
                <c:pt idx="284226">
                  <c:v>6.44506</c:v>
                </c:pt>
                <c:pt idx="284227">
                  <c:v>6.44508</c:v>
                </c:pt>
                <c:pt idx="284228">
                  <c:v>6.4451</c:v>
                </c:pt>
                <c:pt idx="284229">
                  <c:v>6.44512</c:v>
                </c:pt>
                <c:pt idx="284230">
                  <c:v>6.44515</c:v>
                </c:pt>
                <c:pt idx="284231">
                  <c:v>6.44517</c:v>
                </c:pt>
                <c:pt idx="284232">
                  <c:v>6.44519</c:v>
                </c:pt>
                <c:pt idx="284233">
                  <c:v>6.44522</c:v>
                </c:pt>
                <c:pt idx="284234">
                  <c:v>6.44524</c:v>
                </c:pt>
                <c:pt idx="284235">
                  <c:v>6.44526</c:v>
                </c:pt>
                <c:pt idx="284236">
                  <c:v>6.44528</c:v>
                </c:pt>
                <c:pt idx="284237">
                  <c:v>6.44531</c:v>
                </c:pt>
                <c:pt idx="284238">
                  <c:v>6.44533</c:v>
                </c:pt>
                <c:pt idx="284239">
                  <c:v>6.44535</c:v>
                </c:pt>
                <c:pt idx="284240">
                  <c:v>6.44537</c:v>
                </c:pt>
                <c:pt idx="284241">
                  <c:v>6.4454</c:v>
                </c:pt>
                <c:pt idx="284242">
                  <c:v>6.44542</c:v>
                </c:pt>
                <c:pt idx="284243">
                  <c:v>6.44544</c:v>
                </c:pt>
                <c:pt idx="284244">
                  <c:v>6.44547</c:v>
                </c:pt>
                <c:pt idx="284245">
                  <c:v>6.44549</c:v>
                </c:pt>
                <c:pt idx="284246">
                  <c:v>6.44551</c:v>
                </c:pt>
                <c:pt idx="284247">
                  <c:v>6.44553</c:v>
                </c:pt>
                <c:pt idx="284248">
                  <c:v>6.44556</c:v>
                </c:pt>
                <c:pt idx="284249">
                  <c:v>6.44558</c:v>
                </c:pt>
                <c:pt idx="284250">
                  <c:v>6.4456</c:v>
                </c:pt>
                <c:pt idx="284251">
                  <c:v>6.44562</c:v>
                </c:pt>
                <c:pt idx="284252">
                  <c:v>6.44565</c:v>
                </c:pt>
                <c:pt idx="284253">
                  <c:v>6.44567</c:v>
                </c:pt>
                <c:pt idx="284254">
                  <c:v>6.44569</c:v>
                </c:pt>
                <c:pt idx="284255">
                  <c:v>6.44571</c:v>
                </c:pt>
                <c:pt idx="284256">
                  <c:v>6.44574</c:v>
                </c:pt>
                <c:pt idx="284257">
                  <c:v>6.44576</c:v>
                </c:pt>
                <c:pt idx="284258">
                  <c:v>6.44578</c:v>
                </c:pt>
                <c:pt idx="284259">
                  <c:v>6.44581</c:v>
                </c:pt>
                <c:pt idx="284260">
                  <c:v>6.44583</c:v>
                </c:pt>
                <c:pt idx="284261">
                  <c:v>6.44585</c:v>
                </c:pt>
                <c:pt idx="284262">
                  <c:v>6.44587</c:v>
                </c:pt>
                <c:pt idx="284263">
                  <c:v>6.4459</c:v>
                </c:pt>
                <c:pt idx="284264">
                  <c:v>6.44592</c:v>
                </c:pt>
                <c:pt idx="284265">
                  <c:v>6.44594</c:v>
                </c:pt>
                <c:pt idx="284266">
                  <c:v>6.44596</c:v>
                </c:pt>
                <c:pt idx="284267">
                  <c:v>6.44599</c:v>
                </c:pt>
                <c:pt idx="284268">
                  <c:v>6.44601</c:v>
                </c:pt>
                <c:pt idx="284269">
                  <c:v>6.44603</c:v>
                </c:pt>
                <c:pt idx="284270">
                  <c:v>6.44605</c:v>
                </c:pt>
                <c:pt idx="284271">
                  <c:v>6.44608</c:v>
                </c:pt>
                <c:pt idx="284272">
                  <c:v>6.4461</c:v>
                </c:pt>
                <c:pt idx="284273">
                  <c:v>6.44612</c:v>
                </c:pt>
                <c:pt idx="284274">
                  <c:v>6.44614</c:v>
                </c:pt>
                <c:pt idx="284275">
                  <c:v>6.44617</c:v>
                </c:pt>
                <c:pt idx="284276">
                  <c:v>6.44619</c:v>
                </c:pt>
                <c:pt idx="284277">
                  <c:v>6.44621</c:v>
                </c:pt>
                <c:pt idx="284278">
                  <c:v>6.44624</c:v>
                </c:pt>
                <c:pt idx="284279">
                  <c:v>6.44626</c:v>
                </c:pt>
                <c:pt idx="284280">
                  <c:v>6.44628</c:v>
                </c:pt>
                <c:pt idx="284281">
                  <c:v>6.4463</c:v>
                </c:pt>
                <c:pt idx="284282">
                  <c:v>6.44633</c:v>
                </c:pt>
                <c:pt idx="284283">
                  <c:v>6.44635</c:v>
                </c:pt>
                <c:pt idx="284284">
                  <c:v>6.44637</c:v>
                </c:pt>
                <c:pt idx="284285">
                  <c:v>6.44639</c:v>
                </c:pt>
                <c:pt idx="284286">
                  <c:v>6.44642</c:v>
                </c:pt>
                <c:pt idx="284287">
                  <c:v>6.44644</c:v>
                </c:pt>
                <c:pt idx="284288">
                  <c:v>6.44646</c:v>
                </c:pt>
                <c:pt idx="284289">
                  <c:v>6.44649</c:v>
                </c:pt>
                <c:pt idx="284290">
                  <c:v>6.44651</c:v>
                </c:pt>
                <c:pt idx="284291">
                  <c:v>6.44653</c:v>
                </c:pt>
                <c:pt idx="284292">
                  <c:v>6.44655</c:v>
                </c:pt>
                <c:pt idx="284293">
                  <c:v>6.44658</c:v>
                </c:pt>
                <c:pt idx="284294">
                  <c:v>6.4466</c:v>
                </c:pt>
                <c:pt idx="284295">
                  <c:v>6.44662</c:v>
                </c:pt>
                <c:pt idx="284296">
                  <c:v>6.44664</c:v>
                </c:pt>
                <c:pt idx="284297">
                  <c:v>6.44667</c:v>
                </c:pt>
                <c:pt idx="284298">
                  <c:v>6.44669</c:v>
                </c:pt>
                <c:pt idx="284299">
                  <c:v>6.44671</c:v>
                </c:pt>
                <c:pt idx="284300">
                  <c:v>6.44674</c:v>
                </c:pt>
                <c:pt idx="284301">
                  <c:v>6.44676</c:v>
                </c:pt>
                <c:pt idx="284302">
                  <c:v>6.44678</c:v>
                </c:pt>
                <c:pt idx="284303">
                  <c:v>6.4468</c:v>
                </c:pt>
                <c:pt idx="284304">
                  <c:v>6.44682</c:v>
                </c:pt>
                <c:pt idx="284305">
                  <c:v>6.44685</c:v>
                </c:pt>
                <c:pt idx="284306">
                  <c:v>6.44687</c:v>
                </c:pt>
                <c:pt idx="284307">
                  <c:v>6.44689</c:v>
                </c:pt>
                <c:pt idx="284308">
                  <c:v>6.44692</c:v>
                </c:pt>
                <c:pt idx="284309">
                  <c:v>6.44694</c:v>
                </c:pt>
                <c:pt idx="284310">
                  <c:v>6.44696</c:v>
                </c:pt>
                <c:pt idx="284311">
                  <c:v>6.44698</c:v>
                </c:pt>
                <c:pt idx="284312">
                  <c:v>6.44701</c:v>
                </c:pt>
                <c:pt idx="284313">
                  <c:v>6.44703</c:v>
                </c:pt>
                <c:pt idx="284314">
                  <c:v>6.44705</c:v>
                </c:pt>
                <c:pt idx="284315">
                  <c:v>6.44707</c:v>
                </c:pt>
                <c:pt idx="284316">
                  <c:v>6.4471</c:v>
                </c:pt>
                <c:pt idx="284317">
                  <c:v>6.44712</c:v>
                </c:pt>
                <c:pt idx="284318">
                  <c:v>6.44714</c:v>
                </c:pt>
                <c:pt idx="284319">
                  <c:v>6.44717</c:v>
                </c:pt>
                <c:pt idx="284320">
                  <c:v>6.44719</c:v>
                </c:pt>
                <c:pt idx="284321">
                  <c:v>6.44721</c:v>
                </c:pt>
                <c:pt idx="284322">
                  <c:v>6.44723</c:v>
                </c:pt>
                <c:pt idx="284323">
                  <c:v>6.44726</c:v>
                </c:pt>
                <c:pt idx="284324">
                  <c:v>6.44728</c:v>
                </c:pt>
                <c:pt idx="284325">
                  <c:v>6.4473</c:v>
                </c:pt>
                <c:pt idx="284326">
                  <c:v>6.44732</c:v>
                </c:pt>
                <c:pt idx="284327">
                  <c:v>6.44735</c:v>
                </c:pt>
                <c:pt idx="284328">
                  <c:v>6.44737</c:v>
                </c:pt>
                <c:pt idx="284329">
                  <c:v>6.44739</c:v>
                </c:pt>
                <c:pt idx="284330">
                  <c:v>6.44742</c:v>
                </c:pt>
                <c:pt idx="284331">
                  <c:v>6.44744</c:v>
                </c:pt>
                <c:pt idx="284332">
                  <c:v>6.44746</c:v>
                </c:pt>
                <c:pt idx="284333">
                  <c:v>6.44748</c:v>
                </c:pt>
                <c:pt idx="284334">
                  <c:v>6.44751</c:v>
                </c:pt>
                <c:pt idx="284335">
                  <c:v>6.44753</c:v>
                </c:pt>
                <c:pt idx="284336">
                  <c:v>6.44755</c:v>
                </c:pt>
                <c:pt idx="284337">
                  <c:v>6.44757</c:v>
                </c:pt>
                <c:pt idx="284338">
                  <c:v>6.4476</c:v>
                </c:pt>
                <c:pt idx="284339">
                  <c:v>6.44762</c:v>
                </c:pt>
                <c:pt idx="284340">
                  <c:v>6.44764</c:v>
                </c:pt>
                <c:pt idx="284341">
                  <c:v>6.44766</c:v>
                </c:pt>
                <c:pt idx="284342">
                  <c:v>6.44769</c:v>
                </c:pt>
                <c:pt idx="284343">
                  <c:v>6.44771</c:v>
                </c:pt>
                <c:pt idx="284344">
                  <c:v>6.44773</c:v>
                </c:pt>
                <c:pt idx="284345">
                  <c:v>6.44775</c:v>
                </c:pt>
                <c:pt idx="284346">
                  <c:v>6.44778</c:v>
                </c:pt>
                <c:pt idx="284347">
                  <c:v>6.4478</c:v>
                </c:pt>
                <c:pt idx="284348">
                  <c:v>6.44782</c:v>
                </c:pt>
                <c:pt idx="284349">
                  <c:v>6.44785</c:v>
                </c:pt>
                <c:pt idx="284350">
                  <c:v>6.44787</c:v>
                </c:pt>
                <c:pt idx="284351">
                  <c:v>6.44789</c:v>
                </c:pt>
                <c:pt idx="284352">
                  <c:v>6.44791</c:v>
                </c:pt>
                <c:pt idx="284353">
                  <c:v>6.44794</c:v>
                </c:pt>
                <c:pt idx="284354">
                  <c:v>6.44796</c:v>
                </c:pt>
                <c:pt idx="284355">
                  <c:v>6.44798</c:v>
                </c:pt>
                <c:pt idx="284356">
                  <c:v>6.44801</c:v>
                </c:pt>
                <c:pt idx="284357">
                  <c:v>6.44803</c:v>
                </c:pt>
                <c:pt idx="284358">
                  <c:v>6.44805</c:v>
                </c:pt>
                <c:pt idx="284359">
                  <c:v>6.44807</c:v>
                </c:pt>
                <c:pt idx="284360">
                  <c:v>6.4481</c:v>
                </c:pt>
                <c:pt idx="284361">
                  <c:v>6.44812</c:v>
                </c:pt>
                <c:pt idx="284362">
                  <c:v>6.44814</c:v>
                </c:pt>
                <c:pt idx="284363">
                  <c:v>6.44816</c:v>
                </c:pt>
                <c:pt idx="284364">
                  <c:v>6.44819</c:v>
                </c:pt>
                <c:pt idx="284365">
                  <c:v>6.44821</c:v>
                </c:pt>
                <c:pt idx="284366">
                  <c:v>6.44823</c:v>
                </c:pt>
                <c:pt idx="284367">
                  <c:v>6.44825</c:v>
                </c:pt>
                <c:pt idx="284368">
                  <c:v>6.44828</c:v>
                </c:pt>
                <c:pt idx="284369">
                  <c:v>6.4483</c:v>
                </c:pt>
                <c:pt idx="284370">
                  <c:v>6.44832</c:v>
                </c:pt>
                <c:pt idx="284371">
                  <c:v>6.44834</c:v>
                </c:pt>
                <c:pt idx="284372">
                  <c:v>6.44837</c:v>
                </c:pt>
                <c:pt idx="284373">
                  <c:v>6.44839</c:v>
                </c:pt>
                <c:pt idx="284374">
                  <c:v>6.44841</c:v>
                </c:pt>
                <c:pt idx="284375">
                  <c:v>6.44843</c:v>
                </c:pt>
                <c:pt idx="284376">
                  <c:v>6.44846</c:v>
                </c:pt>
                <c:pt idx="284377">
                  <c:v>6.44848</c:v>
                </c:pt>
                <c:pt idx="284378">
                  <c:v>6.4485</c:v>
                </c:pt>
                <c:pt idx="284379">
                  <c:v>6.44853</c:v>
                </c:pt>
                <c:pt idx="284380">
                  <c:v>6.44855</c:v>
                </c:pt>
                <c:pt idx="284381">
                  <c:v>6.44857</c:v>
                </c:pt>
                <c:pt idx="284382">
                  <c:v>6.44859</c:v>
                </c:pt>
                <c:pt idx="284383">
                  <c:v>6.44862</c:v>
                </c:pt>
                <c:pt idx="284384">
                  <c:v>6.44864</c:v>
                </c:pt>
                <c:pt idx="284385">
                  <c:v>6.44866</c:v>
                </c:pt>
                <c:pt idx="284386">
                  <c:v>6.44869</c:v>
                </c:pt>
                <c:pt idx="284387">
                  <c:v>6.44871</c:v>
                </c:pt>
                <c:pt idx="284388">
                  <c:v>6.44873</c:v>
                </c:pt>
                <c:pt idx="284389">
                  <c:v>6.44875</c:v>
                </c:pt>
                <c:pt idx="284390">
                  <c:v>6.44878</c:v>
                </c:pt>
                <c:pt idx="284391">
                  <c:v>6.4488</c:v>
                </c:pt>
                <c:pt idx="284392">
                  <c:v>6.44882</c:v>
                </c:pt>
                <c:pt idx="284393">
                  <c:v>6.44884</c:v>
                </c:pt>
                <c:pt idx="284394">
                  <c:v>6.44887</c:v>
                </c:pt>
                <c:pt idx="284395">
                  <c:v>6.44889</c:v>
                </c:pt>
                <c:pt idx="284396">
                  <c:v>6.44891</c:v>
                </c:pt>
                <c:pt idx="284397">
                  <c:v>6.44893</c:v>
                </c:pt>
                <c:pt idx="284398">
                  <c:v>6.44896</c:v>
                </c:pt>
                <c:pt idx="284399">
                  <c:v>6.44898</c:v>
                </c:pt>
                <c:pt idx="284400">
                  <c:v>6.449</c:v>
                </c:pt>
                <c:pt idx="284401">
                  <c:v>6.44902</c:v>
                </c:pt>
                <c:pt idx="284402">
                  <c:v>6.44905</c:v>
                </c:pt>
                <c:pt idx="284403">
                  <c:v>6.44907</c:v>
                </c:pt>
                <c:pt idx="284404">
                  <c:v>6.44909</c:v>
                </c:pt>
                <c:pt idx="284405">
                  <c:v>6.44912</c:v>
                </c:pt>
                <c:pt idx="284406">
                  <c:v>6.44914</c:v>
                </c:pt>
                <c:pt idx="284407">
                  <c:v>6.44916</c:v>
                </c:pt>
                <c:pt idx="284408">
                  <c:v>6.44918</c:v>
                </c:pt>
                <c:pt idx="284409">
                  <c:v>6.44921</c:v>
                </c:pt>
                <c:pt idx="284410">
                  <c:v>6.44923</c:v>
                </c:pt>
                <c:pt idx="284411">
                  <c:v>6.44925</c:v>
                </c:pt>
                <c:pt idx="284412">
                  <c:v>6.44927</c:v>
                </c:pt>
                <c:pt idx="284413">
                  <c:v>6.4493</c:v>
                </c:pt>
                <c:pt idx="284414">
                  <c:v>6.44932</c:v>
                </c:pt>
                <c:pt idx="284415">
                  <c:v>6.44934</c:v>
                </c:pt>
                <c:pt idx="284416">
                  <c:v>6.44937</c:v>
                </c:pt>
                <c:pt idx="284417">
                  <c:v>6.44939</c:v>
                </c:pt>
                <c:pt idx="284418">
                  <c:v>6.44941</c:v>
                </c:pt>
                <c:pt idx="284419">
                  <c:v>6.44943</c:v>
                </c:pt>
                <c:pt idx="284420">
                  <c:v>6.44946</c:v>
                </c:pt>
                <c:pt idx="284421">
                  <c:v>6.44948</c:v>
                </c:pt>
                <c:pt idx="284422">
                  <c:v>6.4495</c:v>
                </c:pt>
                <c:pt idx="284423">
                  <c:v>6.44952</c:v>
                </c:pt>
                <c:pt idx="284424">
                  <c:v>6.44955</c:v>
                </c:pt>
                <c:pt idx="284425">
                  <c:v>6.44957</c:v>
                </c:pt>
                <c:pt idx="284426">
                  <c:v>6.44959</c:v>
                </c:pt>
                <c:pt idx="284427">
                  <c:v>6.44961</c:v>
                </c:pt>
                <c:pt idx="284428">
                  <c:v>6.44964</c:v>
                </c:pt>
                <c:pt idx="284429">
                  <c:v>6.44966</c:v>
                </c:pt>
                <c:pt idx="284430">
                  <c:v>6.44968</c:v>
                </c:pt>
                <c:pt idx="284431">
                  <c:v>6.4497</c:v>
                </c:pt>
                <c:pt idx="284432">
                  <c:v>6.44973</c:v>
                </c:pt>
                <c:pt idx="284433">
                  <c:v>6.44975</c:v>
                </c:pt>
                <c:pt idx="284434">
                  <c:v>6.44977</c:v>
                </c:pt>
                <c:pt idx="284435">
                  <c:v>6.4498</c:v>
                </c:pt>
                <c:pt idx="284436">
                  <c:v>6.44982</c:v>
                </c:pt>
                <c:pt idx="284437">
                  <c:v>6.44984</c:v>
                </c:pt>
                <c:pt idx="284438">
                  <c:v>6.44986</c:v>
                </c:pt>
                <c:pt idx="284439">
                  <c:v>6.44989</c:v>
                </c:pt>
                <c:pt idx="284440">
                  <c:v>6.44991</c:v>
                </c:pt>
                <c:pt idx="284441">
                  <c:v>6.44993</c:v>
                </c:pt>
                <c:pt idx="284442">
                  <c:v>6.44996</c:v>
                </c:pt>
                <c:pt idx="284443">
                  <c:v>6.44998</c:v>
                </c:pt>
                <c:pt idx="284444">
                  <c:v>6.45</c:v>
                </c:pt>
                <c:pt idx="284445">
                  <c:v>6.45002</c:v>
                </c:pt>
                <c:pt idx="284446">
                  <c:v>6.45005</c:v>
                </c:pt>
                <c:pt idx="284447">
                  <c:v>6.45007</c:v>
                </c:pt>
                <c:pt idx="284448">
                  <c:v>6.45009</c:v>
                </c:pt>
                <c:pt idx="284449">
                  <c:v>6.45011</c:v>
                </c:pt>
                <c:pt idx="284450">
                  <c:v>6.45014</c:v>
                </c:pt>
                <c:pt idx="284451">
                  <c:v>6.45016</c:v>
                </c:pt>
                <c:pt idx="284452">
                  <c:v>6.45018</c:v>
                </c:pt>
                <c:pt idx="284453">
                  <c:v>6.4502</c:v>
                </c:pt>
                <c:pt idx="284454">
                  <c:v>6.45023</c:v>
                </c:pt>
                <c:pt idx="284455">
                  <c:v>6.45025</c:v>
                </c:pt>
                <c:pt idx="284456">
                  <c:v>6.45027</c:v>
                </c:pt>
                <c:pt idx="284457">
                  <c:v>6.45029</c:v>
                </c:pt>
                <c:pt idx="284458">
                  <c:v>6.45032</c:v>
                </c:pt>
                <c:pt idx="284459">
                  <c:v>6.45034</c:v>
                </c:pt>
                <c:pt idx="284460">
                  <c:v>6.45036</c:v>
                </c:pt>
                <c:pt idx="284461">
                  <c:v>6.45038</c:v>
                </c:pt>
                <c:pt idx="284462">
                  <c:v>6.45041</c:v>
                </c:pt>
                <c:pt idx="284463">
                  <c:v>6.45043</c:v>
                </c:pt>
                <c:pt idx="284464">
                  <c:v>6.45045</c:v>
                </c:pt>
                <c:pt idx="284465">
                  <c:v>6.45048</c:v>
                </c:pt>
                <c:pt idx="284466">
                  <c:v>6.4505</c:v>
                </c:pt>
                <c:pt idx="284467">
                  <c:v>6.45052</c:v>
                </c:pt>
                <c:pt idx="284468">
                  <c:v>6.45054</c:v>
                </c:pt>
                <c:pt idx="284469">
                  <c:v>6.45057</c:v>
                </c:pt>
                <c:pt idx="284470">
                  <c:v>6.45059</c:v>
                </c:pt>
                <c:pt idx="284471">
                  <c:v>6.45061</c:v>
                </c:pt>
                <c:pt idx="284472">
                  <c:v>6.45064</c:v>
                </c:pt>
                <c:pt idx="284473">
                  <c:v>6.45066</c:v>
                </c:pt>
                <c:pt idx="284474">
                  <c:v>6.45068</c:v>
                </c:pt>
                <c:pt idx="284475">
                  <c:v>6.4507</c:v>
                </c:pt>
                <c:pt idx="284476">
                  <c:v>6.45073</c:v>
                </c:pt>
                <c:pt idx="284477">
                  <c:v>6.45075</c:v>
                </c:pt>
                <c:pt idx="284478">
                  <c:v>6.45077</c:v>
                </c:pt>
                <c:pt idx="284479">
                  <c:v>6.45079</c:v>
                </c:pt>
                <c:pt idx="284480">
                  <c:v>6.45082</c:v>
                </c:pt>
                <c:pt idx="284481">
                  <c:v>6.45084</c:v>
                </c:pt>
                <c:pt idx="284482">
                  <c:v>6.45086</c:v>
                </c:pt>
                <c:pt idx="284483">
                  <c:v>6.45088</c:v>
                </c:pt>
                <c:pt idx="284484">
                  <c:v>6.45091</c:v>
                </c:pt>
                <c:pt idx="284485">
                  <c:v>6.45093</c:v>
                </c:pt>
                <c:pt idx="284486">
                  <c:v>6.45095</c:v>
                </c:pt>
                <c:pt idx="284487">
                  <c:v>6.45097</c:v>
                </c:pt>
                <c:pt idx="284488">
                  <c:v>6.451</c:v>
                </c:pt>
                <c:pt idx="284489">
                  <c:v>6.45102</c:v>
                </c:pt>
                <c:pt idx="284490">
                  <c:v>6.45104</c:v>
                </c:pt>
                <c:pt idx="284491">
                  <c:v>6.45107</c:v>
                </c:pt>
                <c:pt idx="284492">
                  <c:v>6.45109</c:v>
                </c:pt>
                <c:pt idx="284493">
                  <c:v>6.45111</c:v>
                </c:pt>
                <c:pt idx="284494">
                  <c:v>6.45113</c:v>
                </c:pt>
                <c:pt idx="284495">
                  <c:v>6.45116</c:v>
                </c:pt>
                <c:pt idx="284496">
                  <c:v>6.45118</c:v>
                </c:pt>
                <c:pt idx="284497">
                  <c:v>6.4512</c:v>
                </c:pt>
                <c:pt idx="284498">
                  <c:v>6.45122</c:v>
                </c:pt>
                <c:pt idx="284499">
                  <c:v>6.45125</c:v>
                </c:pt>
                <c:pt idx="284500">
                  <c:v>6.45127</c:v>
                </c:pt>
                <c:pt idx="284501">
                  <c:v>6.45129</c:v>
                </c:pt>
                <c:pt idx="284502">
                  <c:v>6.45132</c:v>
                </c:pt>
                <c:pt idx="284503">
                  <c:v>6.45134</c:v>
                </c:pt>
                <c:pt idx="284504">
                  <c:v>6.45136</c:v>
                </c:pt>
                <c:pt idx="284505">
                  <c:v>6.45138</c:v>
                </c:pt>
                <c:pt idx="284506">
                  <c:v>6.45141</c:v>
                </c:pt>
                <c:pt idx="284507">
                  <c:v>6.45143</c:v>
                </c:pt>
                <c:pt idx="284508">
                  <c:v>6.45145</c:v>
                </c:pt>
                <c:pt idx="284509">
                  <c:v>6.45147</c:v>
                </c:pt>
                <c:pt idx="284510">
                  <c:v>6.4515</c:v>
                </c:pt>
                <c:pt idx="284511">
                  <c:v>6.45152</c:v>
                </c:pt>
                <c:pt idx="284512">
                  <c:v>6.45154</c:v>
                </c:pt>
                <c:pt idx="284513">
                  <c:v>6.45157</c:v>
                </c:pt>
                <c:pt idx="284514">
                  <c:v>6.45159</c:v>
                </c:pt>
                <c:pt idx="284515">
                  <c:v>6.45161</c:v>
                </c:pt>
                <c:pt idx="284516">
                  <c:v>6.45163</c:v>
                </c:pt>
                <c:pt idx="284517">
                  <c:v>6.45165</c:v>
                </c:pt>
                <c:pt idx="284518">
                  <c:v>6.45168</c:v>
                </c:pt>
                <c:pt idx="284519">
                  <c:v>6.4517</c:v>
                </c:pt>
                <c:pt idx="284520">
                  <c:v>6.45172</c:v>
                </c:pt>
                <c:pt idx="284521">
                  <c:v>6.45175</c:v>
                </c:pt>
                <c:pt idx="284522">
                  <c:v>6.45177</c:v>
                </c:pt>
                <c:pt idx="284523">
                  <c:v>6.45179</c:v>
                </c:pt>
                <c:pt idx="284524">
                  <c:v>6.45181</c:v>
                </c:pt>
                <c:pt idx="284525">
                  <c:v>6.45184</c:v>
                </c:pt>
                <c:pt idx="284526">
                  <c:v>6.45186</c:v>
                </c:pt>
                <c:pt idx="284527">
                  <c:v>6.45188</c:v>
                </c:pt>
                <c:pt idx="284528">
                  <c:v>6.45191</c:v>
                </c:pt>
                <c:pt idx="284529">
                  <c:v>6.45193</c:v>
                </c:pt>
                <c:pt idx="284530">
                  <c:v>6.45195</c:v>
                </c:pt>
                <c:pt idx="284531">
                  <c:v>6.45197</c:v>
                </c:pt>
                <c:pt idx="284532">
                  <c:v>6.452</c:v>
                </c:pt>
                <c:pt idx="284533">
                  <c:v>6.45202</c:v>
                </c:pt>
                <c:pt idx="284534">
                  <c:v>6.45204</c:v>
                </c:pt>
                <c:pt idx="284535">
                  <c:v>6.45206</c:v>
                </c:pt>
                <c:pt idx="284536">
                  <c:v>6.45209</c:v>
                </c:pt>
                <c:pt idx="284537">
                  <c:v>6.45211</c:v>
                </c:pt>
                <c:pt idx="284538">
                  <c:v>6.45213</c:v>
                </c:pt>
                <c:pt idx="284539">
                  <c:v>6.45215</c:v>
                </c:pt>
                <c:pt idx="284540">
                  <c:v>6.45218</c:v>
                </c:pt>
                <c:pt idx="284541">
                  <c:v>6.4522</c:v>
                </c:pt>
                <c:pt idx="284542">
                  <c:v>6.45222</c:v>
                </c:pt>
                <c:pt idx="284543">
                  <c:v>6.45224</c:v>
                </c:pt>
                <c:pt idx="284544">
                  <c:v>6.45227</c:v>
                </c:pt>
                <c:pt idx="284545">
                  <c:v>6.45229</c:v>
                </c:pt>
                <c:pt idx="284546">
                  <c:v>6.45231</c:v>
                </c:pt>
                <c:pt idx="284547">
                  <c:v>6.45234</c:v>
                </c:pt>
                <c:pt idx="284548">
                  <c:v>6.45236</c:v>
                </c:pt>
                <c:pt idx="284549">
                  <c:v>6.45238</c:v>
                </c:pt>
                <c:pt idx="284550">
                  <c:v>6.4524</c:v>
                </c:pt>
                <c:pt idx="284551">
                  <c:v>6.45243</c:v>
                </c:pt>
                <c:pt idx="284552">
                  <c:v>6.45245</c:v>
                </c:pt>
                <c:pt idx="284553">
                  <c:v>6.45247</c:v>
                </c:pt>
                <c:pt idx="284554">
                  <c:v>6.45249</c:v>
                </c:pt>
                <c:pt idx="284555">
                  <c:v>6.45252</c:v>
                </c:pt>
                <c:pt idx="284556">
                  <c:v>6.45254</c:v>
                </c:pt>
                <c:pt idx="284557">
                  <c:v>6.45256</c:v>
                </c:pt>
                <c:pt idx="284558">
                  <c:v>6.45259</c:v>
                </c:pt>
                <c:pt idx="284559">
                  <c:v>6.45261</c:v>
                </c:pt>
                <c:pt idx="284560">
                  <c:v>6.45263</c:v>
                </c:pt>
                <c:pt idx="284561">
                  <c:v>6.45265</c:v>
                </c:pt>
                <c:pt idx="284562">
                  <c:v>6.45268</c:v>
                </c:pt>
                <c:pt idx="284563">
                  <c:v>6.4527</c:v>
                </c:pt>
                <c:pt idx="284564">
                  <c:v>6.45272</c:v>
                </c:pt>
                <c:pt idx="284565">
                  <c:v>6.45274</c:v>
                </c:pt>
                <c:pt idx="284566">
                  <c:v>6.45277</c:v>
                </c:pt>
                <c:pt idx="284567">
                  <c:v>6.45279</c:v>
                </c:pt>
                <c:pt idx="284568">
                  <c:v>6.45281</c:v>
                </c:pt>
                <c:pt idx="284569">
                  <c:v>6.45283</c:v>
                </c:pt>
                <c:pt idx="284570">
                  <c:v>6.45286</c:v>
                </c:pt>
                <c:pt idx="284571">
                  <c:v>6.45288</c:v>
                </c:pt>
                <c:pt idx="284572">
                  <c:v>6.4529</c:v>
                </c:pt>
                <c:pt idx="284573">
                  <c:v>6.45292</c:v>
                </c:pt>
                <c:pt idx="284574">
                  <c:v>6.45295</c:v>
                </c:pt>
                <c:pt idx="284575">
                  <c:v>6.45297</c:v>
                </c:pt>
                <c:pt idx="284576">
                  <c:v>6.45299</c:v>
                </c:pt>
                <c:pt idx="284577">
                  <c:v>6.45302</c:v>
                </c:pt>
                <c:pt idx="284578">
                  <c:v>6.45304</c:v>
                </c:pt>
                <c:pt idx="284579">
                  <c:v>6.45306</c:v>
                </c:pt>
                <c:pt idx="284580">
                  <c:v>6.45308</c:v>
                </c:pt>
                <c:pt idx="284581">
                  <c:v>6.45311</c:v>
                </c:pt>
                <c:pt idx="284582">
                  <c:v>6.45313</c:v>
                </c:pt>
                <c:pt idx="284583">
                  <c:v>6.45315</c:v>
                </c:pt>
                <c:pt idx="284584">
                  <c:v>6.45317</c:v>
                </c:pt>
                <c:pt idx="284585">
                  <c:v>6.4532</c:v>
                </c:pt>
                <c:pt idx="284586">
                  <c:v>6.45322</c:v>
                </c:pt>
                <c:pt idx="284587">
                  <c:v>6.45324</c:v>
                </c:pt>
                <c:pt idx="284588">
                  <c:v>6.45327</c:v>
                </c:pt>
                <c:pt idx="284589">
                  <c:v>6.45329</c:v>
                </c:pt>
                <c:pt idx="284590">
                  <c:v>6.45331</c:v>
                </c:pt>
                <c:pt idx="284591">
                  <c:v>6.45333</c:v>
                </c:pt>
                <c:pt idx="284592">
                  <c:v>6.45336</c:v>
                </c:pt>
                <c:pt idx="284593">
                  <c:v>6.45338</c:v>
                </c:pt>
                <c:pt idx="284594">
                  <c:v>6.4534</c:v>
                </c:pt>
                <c:pt idx="284595">
                  <c:v>6.45342</c:v>
                </c:pt>
                <c:pt idx="284596">
                  <c:v>6.45345</c:v>
                </c:pt>
                <c:pt idx="284597">
                  <c:v>6.45347</c:v>
                </c:pt>
                <c:pt idx="284598">
                  <c:v>6.45349</c:v>
                </c:pt>
                <c:pt idx="284599">
                  <c:v>6.45352</c:v>
                </c:pt>
                <c:pt idx="284600">
                  <c:v>6.45354</c:v>
                </c:pt>
                <c:pt idx="284601">
                  <c:v>6.45356</c:v>
                </c:pt>
                <c:pt idx="284602">
                  <c:v>6.45358</c:v>
                </c:pt>
                <c:pt idx="284603">
                  <c:v>6.4536</c:v>
                </c:pt>
                <c:pt idx="284604">
                  <c:v>6.45363</c:v>
                </c:pt>
                <c:pt idx="284605">
                  <c:v>6.45365</c:v>
                </c:pt>
                <c:pt idx="284606">
                  <c:v>6.45367</c:v>
                </c:pt>
                <c:pt idx="284607">
                  <c:v>6.4537</c:v>
                </c:pt>
                <c:pt idx="284608">
                  <c:v>6.45372</c:v>
                </c:pt>
                <c:pt idx="284609">
                  <c:v>6.45374</c:v>
                </c:pt>
                <c:pt idx="284610">
                  <c:v>6.45376</c:v>
                </c:pt>
                <c:pt idx="284611">
                  <c:v>6.45379</c:v>
                </c:pt>
                <c:pt idx="284612">
                  <c:v>6.45381</c:v>
                </c:pt>
                <c:pt idx="284613">
                  <c:v>6.45383</c:v>
                </c:pt>
                <c:pt idx="284614">
                  <c:v>6.45385</c:v>
                </c:pt>
                <c:pt idx="284615">
                  <c:v>6.45388</c:v>
                </c:pt>
                <c:pt idx="284616">
                  <c:v>6.4539</c:v>
                </c:pt>
                <c:pt idx="284617">
                  <c:v>6.45392</c:v>
                </c:pt>
                <c:pt idx="284618">
                  <c:v>6.45395</c:v>
                </c:pt>
                <c:pt idx="284619">
                  <c:v>6.45397</c:v>
                </c:pt>
                <c:pt idx="284620">
                  <c:v>6.45399</c:v>
                </c:pt>
                <c:pt idx="284621">
                  <c:v>6.45401</c:v>
                </c:pt>
                <c:pt idx="284622">
                  <c:v>6.45404</c:v>
                </c:pt>
                <c:pt idx="284623">
                  <c:v>6.45406</c:v>
                </c:pt>
                <c:pt idx="284624">
                  <c:v>6.45408</c:v>
                </c:pt>
                <c:pt idx="284625">
                  <c:v>6.4541</c:v>
                </c:pt>
                <c:pt idx="284626">
                  <c:v>6.45413</c:v>
                </c:pt>
                <c:pt idx="284627">
                  <c:v>6.45415</c:v>
                </c:pt>
                <c:pt idx="284628">
                  <c:v>6.45417</c:v>
                </c:pt>
                <c:pt idx="284629">
                  <c:v>6.4542</c:v>
                </c:pt>
                <c:pt idx="284630">
                  <c:v>6.45422</c:v>
                </c:pt>
                <c:pt idx="284631">
                  <c:v>6.45424</c:v>
                </c:pt>
                <c:pt idx="284632">
                  <c:v>6.45426</c:v>
                </c:pt>
                <c:pt idx="284633">
                  <c:v>6.45429</c:v>
                </c:pt>
                <c:pt idx="284634">
                  <c:v>6.45431</c:v>
                </c:pt>
                <c:pt idx="284635">
                  <c:v>6.45433</c:v>
                </c:pt>
                <c:pt idx="284636">
                  <c:v>6.45435</c:v>
                </c:pt>
                <c:pt idx="284637">
                  <c:v>6.45438</c:v>
                </c:pt>
                <c:pt idx="284638">
                  <c:v>6.4544</c:v>
                </c:pt>
                <c:pt idx="284639">
                  <c:v>6.45442</c:v>
                </c:pt>
                <c:pt idx="284640">
                  <c:v>6.45444</c:v>
                </c:pt>
                <c:pt idx="284641">
                  <c:v>6.45447</c:v>
                </c:pt>
                <c:pt idx="284642">
                  <c:v>6.45449</c:v>
                </c:pt>
                <c:pt idx="284643">
                  <c:v>6.45451</c:v>
                </c:pt>
                <c:pt idx="284644">
                  <c:v>6.45453</c:v>
                </c:pt>
                <c:pt idx="284645">
                  <c:v>6.45456</c:v>
                </c:pt>
                <c:pt idx="284646">
                  <c:v>6.45458</c:v>
                </c:pt>
                <c:pt idx="284647">
                  <c:v>6.4546</c:v>
                </c:pt>
                <c:pt idx="284648">
                  <c:v>6.45463</c:v>
                </c:pt>
                <c:pt idx="284649">
                  <c:v>6.45465</c:v>
                </c:pt>
                <c:pt idx="284650">
                  <c:v>6.45467</c:v>
                </c:pt>
                <c:pt idx="284651">
                  <c:v>6.45469</c:v>
                </c:pt>
                <c:pt idx="284652">
                  <c:v>6.45472</c:v>
                </c:pt>
                <c:pt idx="284653">
                  <c:v>6.45474</c:v>
                </c:pt>
                <c:pt idx="284654">
                  <c:v>6.45476</c:v>
                </c:pt>
                <c:pt idx="284655">
                  <c:v>6.45479</c:v>
                </c:pt>
                <c:pt idx="284656">
                  <c:v>6.45481</c:v>
                </c:pt>
                <c:pt idx="284657">
                  <c:v>6.45483</c:v>
                </c:pt>
                <c:pt idx="284658">
                  <c:v>6.45485</c:v>
                </c:pt>
                <c:pt idx="284659">
                  <c:v>6.45488</c:v>
                </c:pt>
                <c:pt idx="284660">
                  <c:v>6.4549</c:v>
                </c:pt>
                <c:pt idx="284661">
                  <c:v>6.45492</c:v>
                </c:pt>
                <c:pt idx="284662">
                  <c:v>6.45494</c:v>
                </c:pt>
                <c:pt idx="284663">
                  <c:v>6.45497</c:v>
                </c:pt>
                <c:pt idx="284664">
                  <c:v>6.45499</c:v>
                </c:pt>
                <c:pt idx="284665">
                  <c:v>6.45501</c:v>
                </c:pt>
                <c:pt idx="284666">
                  <c:v>6.45503</c:v>
                </c:pt>
                <c:pt idx="284667">
                  <c:v>6.45506</c:v>
                </c:pt>
                <c:pt idx="284668">
                  <c:v>6.45508</c:v>
                </c:pt>
                <c:pt idx="284669">
                  <c:v>6.4551</c:v>
                </c:pt>
                <c:pt idx="284670">
                  <c:v>6.45512</c:v>
                </c:pt>
                <c:pt idx="284671">
                  <c:v>6.45515</c:v>
                </c:pt>
                <c:pt idx="284672">
                  <c:v>6.45517</c:v>
                </c:pt>
                <c:pt idx="284673">
                  <c:v>6.45519</c:v>
                </c:pt>
                <c:pt idx="284674">
                  <c:v>6.45521</c:v>
                </c:pt>
                <c:pt idx="284675">
                  <c:v>6.45524</c:v>
                </c:pt>
                <c:pt idx="284676">
                  <c:v>6.45526</c:v>
                </c:pt>
                <c:pt idx="284677">
                  <c:v>6.45528</c:v>
                </c:pt>
                <c:pt idx="284678">
                  <c:v>6.45531</c:v>
                </c:pt>
                <c:pt idx="284679">
                  <c:v>6.45533</c:v>
                </c:pt>
                <c:pt idx="284680">
                  <c:v>6.45535</c:v>
                </c:pt>
                <c:pt idx="284681">
                  <c:v>6.45537</c:v>
                </c:pt>
                <c:pt idx="284682">
                  <c:v>6.4554</c:v>
                </c:pt>
                <c:pt idx="284683">
                  <c:v>6.45542</c:v>
                </c:pt>
                <c:pt idx="284684">
                  <c:v>6.45544</c:v>
                </c:pt>
                <c:pt idx="284685">
                  <c:v>6.45547</c:v>
                </c:pt>
                <c:pt idx="284686">
                  <c:v>6.45549</c:v>
                </c:pt>
                <c:pt idx="284687">
                  <c:v>6.45551</c:v>
                </c:pt>
                <c:pt idx="284688">
                  <c:v>6.45553</c:v>
                </c:pt>
                <c:pt idx="284689">
                  <c:v>6.45556</c:v>
                </c:pt>
                <c:pt idx="284690">
                  <c:v>6.45558</c:v>
                </c:pt>
                <c:pt idx="284691">
                  <c:v>6.4556</c:v>
                </c:pt>
                <c:pt idx="284692">
                  <c:v>6.45562</c:v>
                </c:pt>
                <c:pt idx="284693">
                  <c:v>6.45565</c:v>
                </c:pt>
                <c:pt idx="284694">
                  <c:v>6.45567</c:v>
                </c:pt>
                <c:pt idx="284695">
                  <c:v>6.45569</c:v>
                </c:pt>
                <c:pt idx="284696">
                  <c:v>6.45571</c:v>
                </c:pt>
                <c:pt idx="284697">
                  <c:v>6.45574</c:v>
                </c:pt>
                <c:pt idx="284698">
                  <c:v>6.45576</c:v>
                </c:pt>
                <c:pt idx="284699">
                  <c:v>6.45578</c:v>
                </c:pt>
                <c:pt idx="284700">
                  <c:v>6.4558</c:v>
                </c:pt>
                <c:pt idx="284701">
                  <c:v>6.45583</c:v>
                </c:pt>
                <c:pt idx="284702">
                  <c:v>6.45585</c:v>
                </c:pt>
                <c:pt idx="284703">
                  <c:v>6.45587</c:v>
                </c:pt>
                <c:pt idx="284704">
                  <c:v>6.4559</c:v>
                </c:pt>
                <c:pt idx="284705">
                  <c:v>6.45592</c:v>
                </c:pt>
                <c:pt idx="284706">
                  <c:v>6.45594</c:v>
                </c:pt>
                <c:pt idx="284707">
                  <c:v>6.45596</c:v>
                </c:pt>
                <c:pt idx="284708">
                  <c:v>6.45599</c:v>
                </c:pt>
                <c:pt idx="284709">
                  <c:v>6.45601</c:v>
                </c:pt>
                <c:pt idx="284710">
                  <c:v>6.45603</c:v>
                </c:pt>
                <c:pt idx="284711">
                  <c:v>6.45605</c:v>
                </c:pt>
                <c:pt idx="284712">
                  <c:v>6.45608</c:v>
                </c:pt>
                <c:pt idx="284713">
                  <c:v>6.4561</c:v>
                </c:pt>
                <c:pt idx="284714">
                  <c:v>6.45612</c:v>
                </c:pt>
                <c:pt idx="284715">
                  <c:v>6.45615</c:v>
                </c:pt>
                <c:pt idx="284716">
                  <c:v>6.45617</c:v>
                </c:pt>
                <c:pt idx="284717">
                  <c:v>6.45619</c:v>
                </c:pt>
                <c:pt idx="284718">
                  <c:v>6.45621</c:v>
                </c:pt>
                <c:pt idx="284719">
                  <c:v>6.45624</c:v>
                </c:pt>
                <c:pt idx="284720">
                  <c:v>6.45626</c:v>
                </c:pt>
                <c:pt idx="284721">
                  <c:v>6.45628</c:v>
                </c:pt>
                <c:pt idx="284722">
                  <c:v>6.4563</c:v>
                </c:pt>
                <c:pt idx="284723">
                  <c:v>6.45633</c:v>
                </c:pt>
                <c:pt idx="284724">
                  <c:v>6.45635</c:v>
                </c:pt>
                <c:pt idx="284725">
                  <c:v>6.45637</c:v>
                </c:pt>
                <c:pt idx="284726">
                  <c:v>6.45639</c:v>
                </c:pt>
                <c:pt idx="284727">
                  <c:v>6.45642</c:v>
                </c:pt>
                <c:pt idx="284728">
                  <c:v>6.45644</c:v>
                </c:pt>
                <c:pt idx="284729">
                  <c:v>6.45646</c:v>
                </c:pt>
                <c:pt idx="284730">
                  <c:v>6.45648</c:v>
                </c:pt>
                <c:pt idx="284731">
                  <c:v>6.45651</c:v>
                </c:pt>
                <c:pt idx="284732">
                  <c:v>6.45653</c:v>
                </c:pt>
                <c:pt idx="284733">
                  <c:v>6.45655</c:v>
                </c:pt>
                <c:pt idx="284734">
                  <c:v>6.45658</c:v>
                </c:pt>
                <c:pt idx="284735">
                  <c:v>6.4566</c:v>
                </c:pt>
                <c:pt idx="284736">
                  <c:v>6.45662</c:v>
                </c:pt>
                <c:pt idx="284737">
                  <c:v>6.45664</c:v>
                </c:pt>
                <c:pt idx="284738">
                  <c:v>6.45667</c:v>
                </c:pt>
                <c:pt idx="284739">
                  <c:v>6.45669</c:v>
                </c:pt>
                <c:pt idx="284740">
                  <c:v>6.45671</c:v>
                </c:pt>
                <c:pt idx="284741">
                  <c:v>6.45674</c:v>
                </c:pt>
                <c:pt idx="284742">
                  <c:v>6.45676</c:v>
                </c:pt>
                <c:pt idx="284743">
                  <c:v>6.45678</c:v>
                </c:pt>
                <c:pt idx="284744">
                  <c:v>6.4568</c:v>
                </c:pt>
                <c:pt idx="284745">
                  <c:v>6.45683</c:v>
                </c:pt>
                <c:pt idx="284746">
                  <c:v>6.45685</c:v>
                </c:pt>
                <c:pt idx="284747">
                  <c:v>6.45687</c:v>
                </c:pt>
                <c:pt idx="284748">
                  <c:v>6.45689</c:v>
                </c:pt>
                <c:pt idx="284749">
                  <c:v>6.45692</c:v>
                </c:pt>
                <c:pt idx="284750">
                  <c:v>6.45694</c:v>
                </c:pt>
                <c:pt idx="284751">
                  <c:v>6.45696</c:v>
                </c:pt>
                <c:pt idx="284752">
                  <c:v>6.45698</c:v>
                </c:pt>
                <c:pt idx="284753">
                  <c:v>6.45701</c:v>
                </c:pt>
                <c:pt idx="284754">
                  <c:v>6.45703</c:v>
                </c:pt>
                <c:pt idx="284755">
                  <c:v>6.45705</c:v>
                </c:pt>
                <c:pt idx="284756">
                  <c:v>6.45707</c:v>
                </c:pt>
                <c:pt idx="284757">
                  <c:v>6.4571</c:v>
                </c:pt>
                <c:pt idx="284758">
                  <c:v>6.45712</c:v>
                </c:pt>
                <c:pt idx="284759">
                  <c:v>6.45714</c:v>
                </c:pt>
                <c:pt idx="284760">
                  <c:v>6.45717</c:v>
                </c:pt>
                <c:pt idx="284761">
                  <c:v>6.45719</c:v>
                </c:pt>
                <c:pt idx="284762">
                  <c:v>6.45721</c:v>
                </c:pt>
                <c:pt idx="284763">
                  <c:v>6.45723</c:v>
                </c:pt>
                <c:pt idx="284764">
                  <c:v>6.45726</c:v>
                </c:pt>
                <c:pt idx="284765">
                  <c:v>6.45728</c:v>
                </c:pt>
                <c:pt idx="284766">
                  <c:v>6.4573</c:v>
                </c:pt>
                <c:pt idx="284767">
                  <c:v>6.45732</c:v>
                </c:pt>
                <c:pt idx="284768">
                  <c:v>6.45735</c:v>
                </c:pt>
                <c:pt idx="284769">
                  <c:v>6.45737</c:v>
                </c:pt>
                <c:pt idx="284770">
                  <c:v>6.45739</c:v>
                </c:pt>
                <c:pt idx="284771">
                  <c:v>6.45742</c:v>
                </c:pt>
                <c:pt idx="284772">
                  <c:v>6.45744</c:v>
                </c:pt>
                <c:pt idx="284773">
                  <c:v>6.45746</c:v>
                </c:pt>
                <c:pt idx="284774">
                  <c:v>6.45748</c:v>
                </c:pt>
                <c:pt idx="284775">
                  <c:v>6.45751</c:v>
                </c:pt>
                <c:pt idx="284776">
                  <c:v>6.45753</c:v>
                </c:pt>
                <c:pt idx="284777">
                  <c:v>6.45755</c:v>
                </c:pt>
                <c:pt idx="284778">
                  <c:v>6.45757</c:v>
                </c:pt>
                <c:pt idx="284779">
                  <c:v>6.4576</c:v>
                </c:pt>
                <c:pt idx="284780">
                  <c:v>6.45762</c:v>
                </c:pt>
                <c:pt idx="284781">
                  <c:v>6.45764</c:v>
                </c:pt>
                <c:pt idx="284782">
                  <c:v>6.45766</c:v>
                </c:pt>
                <c:pt idx="284783">
                  <c:v>6.45769</c:v>
                </c:pt>
                <c:pt idx="284784">
                  <c:v>6.45771</c:v>
                </c:pt>
                <c:pt idx="284785">
                  <c:v>6.45773</c:v>
                </c:pt>
                <c:pt idx="284786">
                  <c:v>6.45775</c:v>
                </c:pt>
                <c:pt idx="284787">
                  <c:v>6.45778</c:v>
                </c:pt>
                <c:pt idx="284788">
                  <c:v>6.4578</c:v>
                </c:pt>
                <c:pt idx="284789">
                  <c:v>6.45782</c:v>
                </c:pt>
                <c:pt idx="284790">
                  <c:v>6.45785</c:v>
                </c:pt>
                <c:pt idx="284791">
                  <c:v>6.45787</c:v>
                </c:pt>
                <c:pt idx="284792">
                  <c:v>6.45789</c:v>
                </c:pt>
                <c:pt idx="284793">
                  <c:v>6.45791</c:v>
                </c:pt>
                <c:pt idx="284794">
                  <c:v>6.45794</c:v>
                </c:pt>
                <c:pt idx="284795">
                  <c:v>6.45796</c:v>
                </c:pt>
                <c:pt idx="284796">
                  <c:v>6.45798</c:v>
                </c:pt>
                <c:pt idx="284797">
                  <c:v>6.458</c:v>
                </c:pt>
                <c:pt idx="284798">
                  <c:v>6.45803</c:v>
                </c:pt>
                <c:pt idx="284799">
                  <c:v>6.45805</c:v>
                </c:pt>
                <c:pt idx="284800">
                  <c:v>6.45807</c:v>
                </c:pt>
                <c:pt idx="284801">
                  <c:v>6.4581</c:v>
                </c:pt>
                <c:pt idx="284802">
                  <c:v>6.45812</c:v>
                </c:pt>
                <c:pt idx="284803">
                  <c:v>6.45814</c:v>
                </c:pt>
                <c:pt idx="284804">
                  <c:v>6.45816</c:v>
                </c:pt>
                <c:pt idx="284805">
                  <c:v>6.45819</c:v>
                </c:pt>
                <c:pt idx="284806">
                  <c:v>6.45821</c:v>
                </c:pt>
                <c:pt idx="284807">
                  <c:v>6.45823</c:v>
                </c:pt>
                <c:pt idx="284808">
                  <c:v>6.45825</c:v>
                </c:pt>
                <c:pt idx="284809">
                  <c:v>6.45828</c:v>
                </c:pt>
                <c:pt idx="284810">
                  <c:v>6.4583</c:v>
                </c:pt>
                <c:pt idx="284811">
                  <c:v>6.45832</c:v>
                </c:pt>
                <c:pt idx="284812">
                  <c:v>6.45834</c:v>
                </c:pt>
                <c:pt idx="284813">
                  <c:v>6.45837</c:v>
                </c:pt>
                <c:pt idx="284814">
                  <c:v>6.45839</c:v>
                </c:pt>
                <c:pt idx="284815">
                  <c:v>6.45841</c:v>
                </c:pt>
                <c:pt idx="284816">
                  <c:v>6.45843</c:v>
                </c:pt>
                <c:pt idx="284817">
                  <c:v>6.45846</c:v>
                </c:pt>
                <c:pt idx="284818">
                  <c:v>6.45848</c:v>
                </c:pt>
                <c:pt idx="284819">
                  <c:v>6.4585</c:v>
                </c:pt>
                <c:pt idx="284820">
                  <c:v>6.45853</c:v>
                </c:pt>
                <c:pt idx="284821">
                  <c:v>6.45855</c:v>
                </c:pt>
                <c:pt idx="284822">
                  <c:v>6.45857</c:v>
                </c:pt>
                <c:pt idx="284823">
                  <c:v>6.45859</c:v>
                </c:pt>
                <c:pt idx="284824">
                  <c:v>6.45862</c:v>
                </c:pt>
                <c:pt idx="284825">
                  <c:v>6.45864</c:v>
                </c:pt>
                <c:pt idx="284826">
                  <c:v>6.45866</c:v>
                </c:pt>
                <c:pt idx="284827">
                  <c:v>6.45869</c:v>
                </c:pt>
                <c:pt idx="284828">
                  <c:v>6.45871</c:v>
                </c:pt>
                <c:pt idx="284829">
                  <c:v>6.45873</c:v>
                </c:pt>
                <c:pt idx="284830">
                  <c:v>6.45875</c:v>
                </c:pt>
                <c:pt idx="284831">
                  <c:v>6.45878</c:v>
                </c:pt>
                <c:pt idx="284832">
                  <c:v>6.4588</c:v>
                </c:pt>
                <c:pt idx="284833">
                  <c:v>6.45882</c:v>
                </c:pt>
                <c:pt idx="284834">
                  <c:v>6.45884</c:v>
                </c:pt>
                <c:pt idx="284835">
                  <c:v>6.45887</c:v>
                </c:pt>
                <c:pt idx="284836">
                  <c:v>6.45889</c:v>
                </c:pt>
                <c:pt idx="284837">
                  <c:v>6.45891</c:v>
                </c:pt>
                <c:pt idx="284838">
                  <c:v>6.45893</c:v>
                </c:pt>
                <c:pt idx="284839">
                  <c:v>6.45896</c:v>
                </c:pt>
                <c:pt idx="284840">
                  <c:v>6.45898</c:v>
                </c:pt>
                <c:pt idx="284841">
                  <c:v>6.459</c:v>
                </c:pt>
                <c:pt idx="284842">
                  <c:v>6.45902</c:v>
                </c:pt>
                <c:pt idx="284843">
                  <c:v>6.45905</c:v>
                </c:pt>
                <c:pt idx="284844">
                  <c:v>6.45907</c:v>
                </c:pt>
                <c:pt idx="284845">
                  <c:v>6.45909</c:v>
                </c:pt>
                <c:pt idx="284846">
                  <c:v>6.45912</c:v>
                </c:pt>
                <c:pt idx="284847">
                  <c:v>6.45914</c:v>
                </c:pt>
                <c:pt idx="284848">
                  <c:v>6.45916</c:v>
                </c:pt>
                <c:pt idx="284849">
                  <c:v>6.45918</c:v>
                </c:pt>
                <c:pt idx="284850">
                  <c:v>6.45921</c:v>
                </c:pt>
                <c:pt idx="284851">
                  <c:v>6.45923</c:v>
                </c:pt>
                <c:pt idx="284852">
                  <c:v>6.45925</c:v>
                </c:pt>
                <c:pt idx="284853">
                  <c:v>6.45927</c:v>
                </c:pt>
                <c:pt idx="284854">
                  <c:v>6.4593</c:v>
                </c:pt>
                <c:pt idx="284855">
                  <c:v>6.45932</c:v>
                </c:pt>
                <c:pt idx="284856">
                  <c:v>6.45934</c:v>
                </c:pt>
                <c:pt idx="284857">
                  <c:v>6.45937</c:v>
                </c:pt>
                <c:pt idx="284858">
                  <c:v>6.45939</c:v>
                </c:pt>
                <c:pt idx="284859">
                  <c:v>6.45941</c:v>
                </c:pt>
                <c:pt idx="284860">
                  <c:v>6.45943</c:v>
                </c:pt>
                <c:pt idx="284861">
                  <c:v>6.45946</c:v>
                </c:pt>
                <c:pt idx="284862">
                  <c:v>6.45948</c:v>
                </c:pt>
                <c:pt idx="284863">
                  <c:v>6.4595</c:v>
                </c:pt>
                <c:pt idx="284864">
                  <c:v>6.45952</c:v>
                </c:pt>
                <c:pt idx="284865">
                  <c:v>6.45955</c:v>
                </c:pt>
                <c:pt idx="284866">
                  <c:v>6.45957</c:v>
                </c:pt>
                <c:pt idx="284867">
                  <c:v>6.45959</c:v>
                </c:pt>
                <c:pt idx="284868">
                  <c:v>6.45962</c:v>
                </c:pt>
                <c:pt idx="284869">
                  <c:v>6.45964</c:v>
                </c:pt>
                <c:pt idx="284870">
                  <c:v>6.45966</c:v>
                </c:pt>
                <c:pt idx="284871">
                  <c:v>6.45968</c:v>
                </c:pt>
                <c:pt idx="284872">
                  <c:v>6.4597</c:v>
                </c:pt>
                <c:pt idx="284873">
                  <c:v>6.45973</c:v>
                </c:pt>
                <c:pt idx="284874">
                  <c:v>6.45975</c:v>
                </c:pt>
                <c:pt idx="284875">
                  <c:v>6.45977</c:v>
                </c:pt>
                <c:pt idx="284876">
                  <c:v>6.4598</c:v>
                </c:pt>
                <c:pt idx="284877">
                  <c:v>6.45982</c:v>
                </c:pt>
                <c:pt idx="284878">
                  <c:v>6.45984</c:v>
                </c:pt>
                <c:pt idx="284879">
                  <c:v>6.45986</c:v>
                </c:pt>
                <c:pt idx="284880">
                  <c:v>6.45989</c:v>
                </c:pt>
                <c:pt idx="284881">
                  <c:v>6.45991</c:v>
                </c:pt>
                <c:pt idx="284882">
                  <c:v>6.45993</c:v>
                </c:pt>
                <c:pt idx="284883">
                  <c:v>6.45995</c:v>
                </c:pt>
                <c:pt idx="284884">
                  <c:v>6.45998</c:v>
                </c:pt>
                <c:pt idx="284885">
                  <c:v>6.46</c:v>
                </c:pt>
                <c:pt idx="284886">
                  <c:v>6.46002</c:v>
                </c:pt>
                <c:pt idx="284887">
                  <c:v>6.46005</c:v>
                </c:pt>
                <c:pt idx="284888">
                  <c:v>6.46007</c:v>
                </c:pt>
                <c:pt idx="284889">
                  <c:v>6.46009</c:v>
                </c:pt>
                <c:pt idx="284890">
                  <c:v>6.46011</c:v>
                </c:pt>
                <c:pt idx="284891">
                  <c:v>6.46014</c:v>
                </c:pt>
                <c:pt idx="284892">
                  <c:v>6.46016</c:v>
                </c:pt>
                <c:pt idx="284893">
                  <c:v>6.46018</c:v>
                </c:pt>
                <c:pt idx="284894">
                  <c:v>6.4602</c:v>
                </c:pt>
                <c:pt idx="284895">
                  <c:v>6.46023</c:v>
                </c:pt>
                <c:pt idx="284896">
                  <c:v>6.46025</c:v>
                </c:pt>
                <c:pt idx="284897">
                  <c:v>6.46027</c:v>
                </c:pt>
                <c:pt idx="284898">
                  <c:v>6.4603</c:v>
                </c:pt>
                <c:pt idx="284899">
                  <c:v>6.46032</c:v>
                </c:pt>
                <c:pt idx="284900">
                  <c:v>6.46034</c:v>
                </c:pt>
                <c:pt idx="284901">
                  <c:v>6.46036</c:v>
                </c:pt>
                <c:pt idx="284902">
                  <c:v>6.46038</c:v>
                </c:pt>
                <c:pt idx="284903">
                  <c:v>6.46041</c:v>
                </c:pt>
                <c:pt idx="284904">
                  <c:v>6.46043</c:v>
                </c:pt>
                <c:pt idx="284905">
                  <c:v>6.46045</c:v>
                </c:pt>
                <c:pt idx="284906">
                  <c:v>6.46048</c:v>
                </c:pt>
                <c:pt idx="284907">
                  <c:v>6.4605</c:v>
                </c:pt>
                <c:pt idx="284908">
                  <c:v>6.46052</c:v>
                </c:pt>
                <c:pt idx="284909">
                  <c:v>6.46054</c:v>
                </c:pt>
                <c:pt idx="284910">
                  <c:v>6.46057</c:v>
                </c:pt>
                <c:pt idx="284911">
                  <c:v>6.46059</c:v>
                </c:pt>
                <c:pt idx="284912">
                  <c:v>6.46061</c:v>
                </c:pt>
                <c:pt idx="284913">
                  <c:v>6.46063</c:v>
                </c:pt>
                <c:pt idx="284914">
                  <c:v>6.46066</c:v>
                </c:pt>
                <c:pt idx="284915">
                  <c:v>6.46068</c:v>
                </c:pt>
                <c:pt idx="284916">
                  <c:v>6.4607</c:v>
                </c:pt>
                <c:pt idx="284917">
                  <c:v>6.46073</c:v>
                </c:pt>
                <c:pt idx="284918">
                  <c:v>6.46075</c:v>
                </c:pt>
                <c:pt idx="284919">
                  <c:v>6.46077</c:v>
                </c:pt>
                <c:pt idx="284920">
                  <c:v>6.46079</c:v>
                </c:pt>
                <c:pt idx="284921">
                  <c:v>6.46082</c:v>
                </c:pt>
                <c:pt idx="284922">
                  <c:v>6.46084</c:v>
                </c:pt>
                <c:pt idx="284923">
                  <c:v>6.46086</c:v>
                </c:pt>
                <c:pt idx="284924">
                  <c:v>6.46088</c:v>
                </c:pt>
                <c:pt idx="284925">
                  <c:v>6.46091</c:v>
                </c:pt>
                <c:pt idx="284926">
                  <c:v>6.46093</c:v>
                </c:pt>
                <c:pt idx="284927">
                  <c:v>6.46095</c:v>
                </c:pt>
                <c:pt idx="284928">
                  <c:v>6.46098</c:v>
                </c:pt>
                <c:pt idx="284929">
                  <c:v>6.461</c:v>
                </c:pt>
                <c:pt idx="284930">
                  <c:v>6.46102</c:v>
                </c:pt>
                <c:pt idx="284931">
                  <c:v>6.46104</c:v>
                </c:pt>
                <c:pt idx="284932">
                  <c:v>6.46107</c:v>
                </c:pt>
                <c:pt idx="284933">
                  <c:v>6.46109</c:v>
                </c:pt>
                <c:pt idx="284934">
                  <c:v>6.46111</c:v>
                </c:pt>
                <c:pt idx="284935">
                  <c:v>6.46113</c:v>
                </c:pt>
                <c:pt idx="284936">
                  <c:v>6.46116</c:v>
                </c:pt>
                <c:pt idx="284937">
                  <c:v>6.46118</c:v>
                </c:pt>
                <c:pt idx="284938">
                  <c:v>6.4612</c:v>
                </c:pt>
                <c:pt idx="284939">
                  <c:v>6.46122</c:v>
                </c:pt>
                <c:pt idx="284940">
                  <c:v>6.46125</c:v>
                </c:pt>
                <c:pt idx="284941">
                  <c:v>6.46127</c:v>
                </c:pt>
                <c:pt idx="284942">
                  <c:v>6.46129</c:v>
                </c:pt>
                <c:pt idx="284943">
                  <c:v>6.46131</c:v>
                </c:pt>
                <c:pt idx="284944">
                  <c:v>6.46134</c:v>
                </c:pt>
                <c:pt idx="284945">
                  <c:v>6.46136</c:v>
                </c:pt>
                <c:pt idx="284946">
                  <c:v>6.46138</c:v>
                </c:pt>
                <c:pt idx="284947">
                  <c:v>6.46141</c:v>
                </c:pt>
                <c:pt idx="284948">
                  <c:v>6.46143</c:v>
                </c:pt>
                <c:pt idx="284949">
                  <c:v>6.46145</c:v>
                </c:pt>
                <c:pt idx="284950">
                  <c:v>6.46147</c:v>
                </c:pt>
                <c:pt idx="284951">
                  <c:v>6.4615</c:v>
                </c:pt>
                <c:pt idx="284952">
                  <c:v>6.46152</c:v>
                </c:pt>
                <c:pt idx="284953">
                  <c:v>6.46154</c:v>
                </c:pt>
                <c:pt idx="284954">
                  <c:v>6.46157</c:v>
                </c:pt>
                <c:pt idx="284955">
                  <c:v>6.46159</c:v>
                </c:pt>
                <c:pt idx="284956">
                  <c:v>6.46161</c:v>
                </c:pt>
                <c:pt idx="284957">
                  <c:v>6.46163</c:v>
                </c:pt>
                <c:pt idx="284958">
                  <c:v>6.46166</c:v>
                </c:pt>
                <c:pt idx="284959">
                  <c:v>6.46168</c:v>
                </c:pt>
                <c:pt idx="284960">
                  <c:v>6.4617</c:v>
                </c:pt>
                <c:pt idx="284961">
                  <c:v>6.46172</c:v>
                </c:pt>
                <c:pt idx="284962">
                  <c:v>6.46175</c:v>
                </c:pt>
                <c:pt idx="284963">
                  <c:v>6.46177</c:v>
                </c:pt>
                <c:pt idx="284964">
                  <c:v>6.46179</c:v>
                </c:pt>
                <c:pt idx="284965">
                  <c:v>6.46181</c:v>
                </c:pt>
                <c:pt idx="284966">
                  <c:v>6.46184</c:v>
                </c:pt>
                <c:pt idx="284967">
                  <c:v>6.46186</c:v>
                </c:pt>
                <c:pt idx="284968">
                  <c:v>6.46188</c:v>
                </c:pt>
                <c:pt idx="284969">
                  <c:v>6.4619</c:v>
                </c:pt>
                <c:pt idx="284970">
                  <c:v>6.46193</c:v>
                </c:pt>
                <c:pt idx="284971">
                  <c:v>6.46195</c:v>
                </c:pt>
                <c:pt idx="284972">
                  <c:v>6.46197</c:v>
                </c:pt>
                <c:pt idx="284973">
                  <c:v>6.46199</c:v>
                </c:pt>
                <c:pt idx="284974">
                  <c:v>6.46202</c:v>
                </c:pt>
                <c:pt idx="284975">
                  <c:v>6.46204</c:v>
                </c:pt>
                <c:pt idx="284976">
                  <c:v>6.46206</c:v>
                </c:pt>
                <c:pt idx="284977">
                  <c:v>6.46209</c:v>
                </c:pt>
                <c:pt idx="284978">
                  <c:v>6.46211</c:v>
                </c:pt>
                <c:pt idx="284979">
                  <c:v>6.46213</c:v>
                </c:pt>
                <c:pt idx="284980">
                  <c:v>6.46215</c:v>
                </c:pt>
                <c:pt idx="284981">
                  <c:v>6.46218</c:v>
                </c:pt>
                <c:pt idx="284982">
                  <c:v>6.4622</c:v>
                </c:pt>
                <c:pt idx="284983">
                  <c:v>6.46222</c:v>
                </c:pt>
                <c:pt idx="284984">
                  <c:v>6.46225</c:v>
                </c:pt>
                <c:pt idx="284985">
                  <c:v>6.46227</c:v>
                </c:pt>
                <c:pt idx="284986">
                  <c:v>6.46229</c:v>
                </c:pt>
                <c:pt idx="284987">
                  <c:v>6.46231</c:v>
                </c:pt>
                <c:pt idx="284988">
                  <c:v>6.46234</c:v>
                </c:pt>
                <c:pt idx="284989">
                  <c:v>6.46236</c:v>
                </c:pt>
                <c:pt idx="284990">
                  <c:v>6.46238</c:v>
                </c:pt>
                <c:pt idx="284991">
                  <c:v>6.4624</c:v>
                </c:pt>
                <c:pt idx="284992">
                  <c:v>6.46243</c:v>
                </c:pt>
                <c:pt idx="284993">
                  <c:v>6.46245</c:v>
                </c:pt>
                <c:pt idx="284994">
                  <c:v>6.46247</c:v>
                </c:pt>
                <c:pt idx="284995">
                  <c:v>6.46249</c:v>
                </c:pt>
                <c:pt idx="284996">
                  <c:v>6.46252</c:v>
                </c:pt>
                <c:pt idx="284997">
                  <c:v>6.46254</c:v>
                </c:pt>
                <c:pt idx="284998">
                  <c:v>6.46256</c:v>
                </c:pt>
                <c:pt idx="284999">
                  <c:v>6.46258</c:v>
                </c:pt>
                <c:pt idx="285000">
                  <c:v>6.46261</c:v>
                </c:pt>
                <c:pt idx="285001">
                  <c:v>6.46263</c:v>
                </c:pt>
                <c:pt idx="285002">
                  <c:v>6.46265</c:v>
                </c:pt>
                <c:pt idx="285003">
                  <c:v>6.46268</c:v>
                </c:pt>
                <c:pt idx="285004">
                  <c:v>6.4627</c:v>
                </c:pt>
                <c:pt idx="285005">
                  <c:v>6.46272</c:v>
                </c:pt>
                <c:pt idx="285006">
                  <c:v>6.46274</c:v>
                </c:pt>
                <c:pt idx="285007">
                  <c:v>6.46277</c:v>
                </c:pt>
                <c:pt idx="285008">
                  <c:v>6.46279</c:v>
                </c:pt>
                <c:pt idx="285009">
                  <c:v>6.46281</c:v>
                </c:pt>
                <c:pt idx="285010">
                  <c:v>6.46283</c:v>
                </c:pt>
                <c:pt idx="285011">
                  <c:v>6.46286</c:v>
                </c:pt>
                <c:pt idx="285012">
                  <c:v>6.46288</c:v>
                </c:pt>
                <c:pt idx="285013">
                  <c:v>6.4629</c:v>
                </c:pt>
                <c:pt idx="285014">
                  <c:v>6.46293</c:v>
                </c:pt>
                <c:pt idx="285015">
                  <c:v>6.46295</c:v>
                </c:pt>
                <c:pt idx="285016">
                  <c:v>6.46297</c:v>
                </c:pt>
                <c:pt idx="285017">
                  <c:v>6.46299</c:v>
                </c:pt>
                <c:pt idx="285018">
                  <c:v>6.46302</c:v>
                </c:pt>
                <c:pt idx="285019">
                  <c:v>6.46304</c:v>
                </c:pt>
                <c:pt idx="285020">
                  <c:v>6.46306</c:v>
                </c:pt>
                <c:pt idx="285021">
                  <c:v>6.46308</c:v>
                </c:pt>
                <c:pt idx="285022">
                  <c:v>6.46311</c:v>
                </c:pt>
                <c:pt idx="285023">
                  <c:v>6.46313</c:v>
                </c:pt>
                <c:pt idx="285024">
                  <c:v>6.46315</c:v>
                </c:pt>
                <c:pt idx="285025">
                  <c:v>6.46317</c:v>
                </c:pt>
                <c:pt idx="285026">
                  <c:v>6.4632</c:v>
                </c:pt>
                <c:pt idx="285027">
                  <c:v>6.46322</c:v>
                </c:pt>
                <c:pt idx="285028">
                  <c:v>6.46324</c:v>
                </c:pt>
                <c:pt idx="285029">
                  <c:v>6.46326</c:v>
                </c:pt>
                <c:pt idx="285030">
                  <c:v>6.46329</c:v>
                </c:pt>
                <c:pt idx="285031">
                  <c:v>6.46331</c:v>
                </c:pt>
                <c:pt idx="285032">
                  <c:v>6.46333</c:v>
                </c:pt>
                <c:pt idx="285033">
                  <c:v>6.46336</c:v>
                </c:pt>
                <c:pt idx="285034">
                  <c:v>6.46338</c:v>
                </c:pt>
                <c:pt idx="285035">
                  <c:v>6.4634</c:v>
                </c:pt>
                <c:pt idx="285036">
                  <c:v>6.46342</c:v>
                </c:pt>
                <c:pt idx="285037">
                  <c:v>6.46345</c:v>
                </c:pt>
                <c:pt idx="285038">
                  <c:v>6.46347</c:v>
                </c:pt>
                <c:pt idx="285039">
                  <c:v>6.46349</c:v>
                </c:pt>
                <c:pt idx="285040">
                  <c:v>6.46352</c:v>
                </c:pt>
                <c:pt idx="285041">
                  <c:v>6.46354</c:v>
                </c:pt>
                <c:pt idx="285042">
                  <c:v>6.46356</c:v>
                </c:pt>
                <c:pt idx="285043">
                  <c:v>6.46358</c:v>
                </c:pt>
                <c:pt idx="285044">
                  <c:v>6.46361</c:v>
                </c:pt>
                <c:pt idx="285045">
                  <c:v>6.46363</c:v>
                </c:pt>
                <c:pt idx="285046">
                  <c:v>6.46365</c:v>
                </c:pt>
                <c:pt idx="285047">
                  <c:v>6.46367</c:v>
                </c:pt>
                <c:pt idx="285048">
                  <c:v>6.4637</c:v>
                </c:pt>
                <c:pt idx="285049">
                  <c:v>6.46372</c:v>
                </c:pt>
                <c:pt idx="285050">
                  <c:v>6.46374</c:v>
                </c:pt>
                <c:pt idx="285051">
                  <c:v>6.46376</c:v>
                </c:pt>
                <c:pt idx="285052">
                  <c:v>6.46379</c:v>
                </c:pt>
                <c:pt idx="285053">
                  <c:v>6.46381</c:v>
                </c:pt>
                <c:pt idx="285054">
                  <c:v>6.46383</c:v>
                </c:pt>
                <c:pt idx="285055">
                  <c:v>6.46385</c:v>
                </c:pt>
                <c:pt idx="285056">
                  <c:v>6.46388</c:v>
                </c:pt>
                <c:pt idx="285057">
                  <c:v>6.4639</c:v>
                </c:pt>
                <c:pt idx="285058">
                  <c:v>6.46392</c:v>
                </c:pt>
                <c:pt idx="285059">
                  <c:v>6.46395</c:v>
                </c:pt>
                <c:pt idx="285060">
                  <c:v>6.46397</c:v>
                </c:pt>
                <c:pt idx="285061">
                  <c:v>6.46399</c:v>
                </c:pt>
                <c:pt idx="285062">
                  <c:v>6.46401</c:v>
                </c:pt>
                <c:pt idx="285063">
                  <c:v>6.46404</c:v>
                </c:pt>
                <c:pt idx="285064">
                  <c:v>6.46406</c:v>
                </c:pt>
                <c:pt idx="285065">
                  <c:v>6.46408</c:v>
                </c:pt>
                <c:pt idx="285066">
                  <c:v>6.4641</c:v>
                </c:pt>
                <c:pt idx="285067">
                  <c:v>6.46413</c:v>
                </c:pt>
                <c:pt idx="285068">
                  <c:v>6.46415</c:v>
                </c:pt>
                <c:pt idx="285069">
                  <c:v>6.46417</c:v>
                </c:pt>
                <c:pt idx="285070">
                  <c:v>6.4642</c:v>
                </c:pt>
                <c:pt idx="285071">
                  <c:v>6.46422</c:v>
                </c:pt>
                <c:pt idx="285072">
                  <c:v>6.46424</c:v>
                </c:pt>
                <c:pt idx="285073">
                  <c:v>6.46426</c:v>
                </c:pt>
                <c:pt idx="285074">
                  <c:v>6.46429</c:v>
                </c:pt>
                <c:pt idx="285075">
                  <c:v>6.46431</c:v>
                </c:pt>
                <c:pt idx="285076">
                  <c:v>6.46433</c:v>
                </c:pt>
                <c:pt idx="285077">
                  <c:v>6.46435</c:v>
                </c:pt>
                <c:pt idx="285078">
                  <c:v>6.46438</c:v>
                </c:pt>
                <c:pt idx="285079">
                  <c:v>6.4644</c:v>
                </c:pt>
                <c:pt idx="285080">
                  <c:v>6.46442</c:v>
                </c:pt>
                <c:pt idx="285081">
                  <c:v>6.46444</c:v>
                </c:pt>
                <c:pt idx="285082">
                  <c:v>6.46447</c:v>
                </c:pt>
                <c:pt idx="285083">
                  <c:v>6.46449</c:v>
                </c:pt>
                <c:pt idx="285084">
                  <c:v>6.46451</c:v>
                </c:pt>
                <c:pt idx="285085">
                  <c:v>6.46453</c:v>
                </c:pt>
                <c:pt idx="285086">
                  <c:v>6.46456</c:v>
                </c:pt>
                <c:pt idx="285087">
                  <c:v>6.46458</c:v>
                </c:pt>
                <c:pt idx="285088">
                  <c:v>6.4646</c:v>
                </c:pt>
                <c:pt idx="285089">
                  <c:v>6.46463</c:v>
                </c:pt>
                <c:pt idx="285090">
                  <c:v>6.46465</c:v>
                </c:pt>
                <c:pt idx="285091">
                  <c:v>6.46467</c:v>
                </c:pt>
                <c:pt idx="285092">
                  <c:v>6.46469</c:v>
                </c:pt>
                <c:pt idx="285093">
                  <c:v>6.46472</c:v>
                </c:pt>
                <c:pt idx="285094">
                  <c:v>6.46474</c:v>
                </c:pt>
                <c:pt idx="285095">
                  <c:v>6.46476</c:v>
                </c:pt>
                <c:pt idx="285096">
                  <c:v>6.46479</c:v>
                </c:pt>
                <c:pt idx="285097">
                  <c:v>6.46481</c:v>
                </c:pt>
                <c:pt idx="285098">
                  <c:v>6.46483</c:v>
                </c:pt>
                <c:pt idx="285099">
                  <c:v>6.46485</c:v>
                </c:pt>
                <c:pt idx="285100">
                  <c:v>6.46488</c:v>
                </c:pt>
                <c:pt idx="285101">
                  <c:v>6.4649</c:v>
                </c:pt>
                <c:pt idx="285102">
                  <c:v>6.46492</c:v>
                </c:pt>
                <c:pt idx="285103">
                  <c:v>6.46494</c:v>
                </c:pt>
                <c:pt idx="285104">
                  <c:v>6.46497</c:v>
                </c:pt>
                <c:pt idx="285105">
                  <c:v>6.46499</c:v>
                </c:pt>
                <c:pt idx="285106">
                  <c:v>6.46501</c:v>
                </c:pt>
                <c:pt idx="285107">
                  <c:v>6.46503</c:v>
                </c:pt>
                <c:pt idx="285108">
                  <c:v>6.46506</c:v>
                </c:pt>
                <c:pt idx="285109">
                  <c:v>6.46508</c:v>
                </c:pt>
                <c:pt idx="285110">
                  <c:v>6.4651</c:v>
                </c:pt>
                <c:pt idx="285111">
                  <c:v>6.46512</c:v>
                </c:pt>
                <c:pt idx="285112">
                  <c:v>6.46515</c:v>
                </c:pt>
                <c:pt idx="285113">
                  <c:v>6.46517</c:v>
                </c:pt>
                <c:pt idx="285114">
                  <c:v>6.46519</c:v>
                </c:pt>
                <c:pt idx="285115">
                  <c:v>6.46521</c:v>
                </c:pt>
                <c:pt idx="285116">
                  <c:v>6.46524</c:v>
                </c:pt>
                <c:pt idx="285117">
                  <c:v>6.46526</c:v>
                </c:pt>
                <c:pt idx="285118">
                  <c:v>6.46528</c:v>
                </c:pt>
                <c:pt idx="285119">
                  <c:v>6.46531</c:v>
                </c:pt>
                <c:pt idx="285120">
                  <c:v>6.46533</c:v>
                </c:pt>
                <c:pt idx="285121">
                  <c:v>6.46535</c:v>
                </c:pt>
                <c:pt idx="285122">
                  <c:v>6.46537</c:v>
                </c:pt>
                <c:pt idx="285123">
                  <c:v>6.4654</c:v>
                </c:pt>
                <c:pt idx="285124">
                  <c:v>6.46542</c:v>
                </c:pt>
                <c:pt idx="285125">
                  <c:v>6.46544</c:v>
                </c:pt>
                <c:pt idx="285126">
                  <c:v>6.46547</c:v>
                </c:pt>
                <c:pt idx="285127">
                  <c:v>6.46549</c:v>
                </c:pt>
                <c:pt idx="285128">
                  <c:v>6.46551</c:v>
                </c:pt>
                <c:pt idx="285129">
                  <c:v>6.46553</c:v>
                </c:pt>
                <c:pt idx="285130">
                  <c:v>6.46556</c:v>
                </c:pt>
                <c:pt idx="285131">
                  <c:v>6.46558</c:v>
                </c:pt>
                <c:pt idx="285132">
                  <c:v>6.4656</c:v>
                </c:pt>
                <c:pt idx="285133">
                  <c:v>6.46562</c:v>
                </c:pt>
                <c:pt idx="285134">
                  <c:v>6.46565</c:v>
                </c:pt>
                <c:pt idx="285135">
                  <c:v>6.46567</c:v>
                </c:pt>
                <c:pt idx="285136">
                  <c:v>6.46569</c:v>
                </c:pt>
                <c:pt idx="285137">
                  <c:v>6.46571</c:v>
                </c:pt>
                <c:pt idx="285138">
                  <c:v>6.46574</c:v>
                </c:pt>
                <c:pt idx="285139">
                  <c:v>6.46576</c:v>
                </c:pt>
                <c:pt idx="285140">
                  <c:v>6.46578</c:v>
                </c:pt>
                <c:pt idx="285141">
                  <c:v>6.4658</c:v>
                </c:pt>
                <c:pt idx="285142">
                  <c:v>6.46583</c:v>
                </c:pt>
                <c:pt idx="285143">
                  <c:v>6.46585</c:v>
                </c:pt>
                <c:pt idx="285144">
                  <c:v>6.46587</c:v>
                </c:pt>
                <c:pt idx="285145">
                  <c:v>6.4659</c:v>
                </c:pt>
                <c:pt idx="285146">
                  <c:v>6.46592</c:v>
                </c:pt>
                <c:pt idx="285147">
                  <c:v>6.46594</c:v>
                </c:pt>
                <c:pt idx="285148">
                  <c:v>6.46596</c:v>
                </c:pt>
                <c:pt idx="285149">
                  <c:v>6.46599</c:v>
                </c:pt>
                <c:pt idx="285150">
                  <c:v>6.46601</c:v>
                </c:pt>
                <c:pt idx="285151">
                  <c:v>6.46603</c:v>
                </c:pt>
                <c:pt idx="285152">
                  <c:v>6.46605</c:v>
                </c:pt>
                <c:pt idx="285153">
                  <c:v>6.46608</c:v>
                </c:pt>
                <c:pt idx="285154">
                  <c:v>6.4661</c:v>
                </c:pt>
                <c:pt idx="285155">
                  <c:v>6.46612</c:v>
                </c:pt>
                <c:pt idx="285156">
                  <c:v>6.46615</c:v>
                </c:pt>
                <c:pt idx="285157">
                  <c:v>6.46617</c:v>
                </c:pt>
                <c:pt idx="285158">
                  <c:v>6.46619</c:v>
                </c:pt>
                <c:pt idx="285159">
                  <c:v>6.46621</c:v>
                </c:pt>
                <c:pt idx="285160">
                  <c:v>6.46624</c:v>
                </c:pt>
                <c:pt idx="285161">
                  <c:v>6.46626</c:v>
                </c:pt>
                <c:pt idx="285162">
                  <c:v>6.46628</c:v>
                </c:pt>
                <c:pt idx="285163">
                  <c:v>6.4663</c:v>
                </c:pt>
                <c:pt idx="285164">
                  <c:v>6.46633</c:v>
                </c:pt>
                <c:pt idx="285165">
                  <c:v>6.46635</c:v>
                </c:pt>
                <c:pt idx="285166">
                  <c:v>6.46637</c:v>
                </c:pt>
                <c:pt idx="285167">
                  <c:v>6.4664</c:v>
                </c:pt>
                <c:pt idx="285168">
                  <c:v>6.46642</c:v>
                </c:pt>
                <c:pt idx="285169">
                  <c:v>6.46644</c:v>
                </c:pt>
                <c:pt idx="285170">
                  <c:v>6.46646</c:v>
                </c:pt>
                <c:pt idx="285171">
                  <c:v>6.46648</c:v>
                </c:pt>
                <c:pt idx="285172">
                  <c:v>6.46651</c:v>
                </c:pt>
                <c:pt idx="285173">
                  <c:v>6.46653</c:v>
                </c:pt>
                <c:pt idx="285174">
                  <c:v>6.46655</c:v>
                </c:pt>
                <c:pt idx="285175">
                  <c:v>6.46658</c:v>
                </c:pt>
                <c:pt idx="285176">
                  <c:v>6.4666</c:v>
                </c:pt>
                <c:pt idx="285177">
                  <c:v>6.46662</c:v>
                </c:pt>
                <c:pt idx="285178">
                  <c:v>6.46664</c:v>
                </c:pt>
                <c:pt idx="285179">
                  <c:v>6.46667</c:v>
                </c:pt>
                <c:pt idx="285180">
                  <c:v>6.46669</c:v>
                </c:pt>
                <c:pt idx="285181">
                  <c:v>6.46671</c:v>
                </c:pt>
                <c:pt idx="285182">
                  <c:v>6.46673</c:v>
                </c:pt>
                <c:pt idx="285183">
                  <c:v>6.46676</c:v>
                </c:pt>
                <c:pt idx="285184">
                  <c:v>6.46678</c:v>
                </c:pt>
                <c:pt idx="285185">
                  <c:v>6.4668</c:v>
                </c:pt>
                <c:pt idx="285186">
                  <c:v>6.46683</c:v>
                </c:pt>
                <c:pt idx="285187">
                  <c:v>6.46685</c:v>
                </c:pt>
                <c:pt idx="285188">
                  <c:v>6.46687</c:v>
                </c:pt>
                <c:pt idx="285189">
                  <c:v>6.46689</c:v>
                </c:pt>
                <c:pt idx="285190">
                  <c:v>6.46692</c:v>
                </c:pt>
                <c:pt idx="285191">
                  <c:v>6.46694</c:v>
                </c:pt>
                <c:pt idx="285192">
                  <c:v>6.46696</c:v>
                </c:pt>
                <c:pt idx="285193">
                  <c:v>6.46698</c:v>
                </c:pt>
                <c:pt idx="285194">
                  <c:v>6.46701</c:v>
                </c:pt>
                <c:pt idx="285195">
                  <c:v>6.46703</c:v>
                </c:pt>
                <c:pt idx="285196">
                  <c:v>6.46705</c:v>
                </c:pt>
                <c:pt idx="285197">
                  <c:v>6.46708</c:v>
                </c:pt>
                <c:pt idx="285198">
                  <c:v>6.4671</c:v>
                </c:pt>
                <c:pt idx="285199">
                  <c:v>6.46712</c:v>
                </c:pt>
                <c:pt idx="285200">
                  <c:v>6.46714</c:v>
                </c:pt>
                <c:pt idx="285201">
                  <c:v>6.46717</c:v>
                </c:pt>
                <c:pt idx="285202">
                  <c:v>6.46719</c:v>
                </c:pt>
                <c:pt idx="285203">
                  <c:v>6.46721</c:v>
                </c:pt>
                <c:pt idx="285204">
                  <c:v>6.46723</c:v>
                </c:pt>
                <c:pt idx="285205">
                  <c:v>6.46726</c:v>
                </c:pt>
                <c:pt idx="285206">
                  <c:v>6.46728</c:v>
                </c:pt>
                <c:pt idx="285207">
                  <c:v>6.4673</c:v>
                </c:pt>
                <c:pt idx="285208">
                  <c:v>6.46732</c:v>
                </c:pt>
                <c:pt idx="285209">
                  <c:v>6.46735</c:v>
                </c:pt>
                <c:pt idx="285210">
                  <c:v>6.46737</c:v>
                </c:pt>
                <c:pt idx="285211">
                  <c:v>6.46739</c:v>
                </c:pt>
                <c:pt idx="285212">
                  <c:v>6.46741</c:v>
                </c:pt>
                <c:pt idx="285213">
                  <c:v>6.46744</c:v>
                </c:pt>
                <c:pt idx="285214">
                  <c:v>6.46746</c:v>
                </c:pt>
                <c:pt idx="285215">
                  <c:v>6.46748</c:v>
                </c:pt>
                <c:pt idx="285216">
                  <c:v>6.46751</c:v>
                </c:pt>
                <c:pt idx="285217">
                  <c:v>6.46753</c:v>
                </c:pt>
                <c:pt idx="285218">
                  <c:v>6.46755</c:v>
                </c:pt>
                <c:pt idx="285219">
                  <c:v>6.46757</c:v>
                </c:pt>
                <c:pt idx="285220">
                  <c:v>6.4676</c:v>
                </c:pt>
                <c:pt idx="285221">
                  <c:v>6.46762</c:v>
                </c:pt>
                <c:pt idx="285222">
                  <c:v>6.46764</c:v>
                </c:pt>
                <c:pt idx="285223">
                  <c:v>6.46766</c:v>
                </c:pt>
                <c:pt idx="285224">
                  <c:v>6.46769</c:v>
                </c:pt>
                <c:pt idx="285225">
                  <c:v>6.46771</c:v>
                </c:pt>
                <c:pt idx="285226">
                  <c:v>6.46773</c:v>
                </c:pt>
                <c:pt idx="285227">
                  <c:v>6.46776</c:v>
                </c:pt>
                <c:pt idx="285228">
                  <c:v>6.46778</c:v>
                </c:pt>
                <c:pt idx="285229">
                  <c:v>6.4678</c:v>
                </c:pt>
                <c:pt idx="285230">
                  <c:v>6.46782</c:v>
                </c:pt>
                <c:pt idx="285231">
                  <c:v>6.46785</c:v>
                </c:pt>
                <c:pt idx="285232">
                  <c:v>6.46787</c:v>
                </c:pt>
                <c:pt idx="285233">
                  <c:v>6.46789</c:v>
                </c:pt>
                <c:pt idx="285234">
                  <c:v>6.46791</c:v>
                </c:pt>
                <c:pt idx="285235">
                  <c:v>6.46794</c:v>
                </c:pt>
                <c:pt idx="285236">
                  <c:v>6.46796</c:v>
                </c:pt>
                <c:pt idx="285237">
                  <c:v>6.46798</c:v>
                </c:pt>
                <c:pt idx="285238">
                  <c:v>6.468</c:v>
                </c:pt>
                <c:pt idx="285239">
                  <c:v>6.46803</c:v>
                </c:pt>
                <c:pt idx="285240">
                  <c:v>6.46805</c:v>
                </c:pt>
                <c:pt idx="285241">
                  <c:v>6.46807</c:v>
                </c:pt>
                <c:pt idx="285242">
                  <c:v>6.46809</c:v>
                </c:pt>
                <c:pt idx="285243">
                  <c:v>6.46812</c:v>
                </c:pt>
                <c:pt idx="285244">
                  <c:v>6.46814</c:v>
                </c:pt>
                <c:pt idx="285245">
                  <c:v>6.46816</c:v>
                </c:pt>
                <c:pt idx="285246">
                  <c:v>6.46819</c:v>
                </c:pt>
                <c:pt idx="285247">
                  <c:v>6.46821</c:v>
                </c:pt>
                <c:pt idx="285248">
                  <c:v>6.46823</c:v>
                </c:pt>
                <c:pt idx="285249">
                  <c:v>6.46825</c:v>
                </c:pt>
                <c:pt idx="285250">
                  <c:v>6.46828</c:v>
                </c:pt>
                <c:pt idx="285251">
                  <c:v>6.4683</c:v>
                </c:pt>
                <c:pt idx="285252">
                  <c:v>6.46832</c:v>
                </c:pt>
                <c:pt idx="285253">
                  <c:v>6.46835</c:v>
                </c:pt>
                <c:pt idx="285254">
                  <c:v>6.46837</c:v>
                </c:pt>
                <c:pt idx="285255">
                  <c:v>6.46839</c:v>
                </c:pt>
                <c:pt idx="285256">
                  <c:v>6.46841</c:v>
                </c:pt>
                <c:pt idx="285257">
                  <c:v>6.46844</c:v>
                </c:pt>
                <c:pt idx="285258">
                  <c:v>6.46846</c:v>
                </c:pt>
                <c:pt idx="285259">
                  <c:v>6.46848</c:v>
                </c:pt>
                <c:pt idx="285260">
                  <c:v>6.4685</c:v>
                </c:pt>
                <c:pt idx="285261">
                  <c:v>6.46853</c:v>
                </c:pt>
                <c:pt idx="285262">
                  <c:v>6.46855</c:v>
                </c:pt>
                <c:pt idx="285263">
                  <c:v>6.46857</c:v>
                </c:pt>
                <c:pt idx="285264">
                  <c:v>6.46859</c:v>
                </c:pt>
                <c:pt idx="285265">
                  <c:v>6.46862</c:v>
                </c:pt>
                <c:pt idx="285266">
                  <c:v>6.46864</c:v>
                </c:pt>
                <c:pt idx="285267">
                  <c:v>6.46866</c:v>
                </c:pt>
                <c:pt idx="285268">
                  <c:v>6.46868</c:v>
                </c:pt>
                <c:pt idx="285269">
                  <c:v>6.46871</c:v>
                </c:pt>
                <c:pt idx="285270">
                  <c:v>6.46873</c:v>
                </c:pt>
                <c:pt idx="285271">
                  <c:v>6.46875</c:v>
                </c:pt>
                <c:pt idx="285272">
                  <c:v>6.46878</c:v>
                </c:pt>
                <c:pt idx="285273">
                  <c:v>6.4688</c:v>
                </c:pt>
                <c:pt idx="285274">
                  <c:v>6.46882</c:v>
                </c:pt>
                <c:pt idx="285275">
                  <c:v>6.46884</c:v>
                </c:pt>
                <c:pt idx="285276">
                  <c:v>6.46887</c:v>
                </c:pt>
                <c:pt idx="285277">
                  <c:v>6.46889</c:v>
                </c:pt>
                <c:pt idx="285278">
                  <c:v>6.46891</c:v>
                </c:pt>
                <c:pt idx="285279">
                  <c:v>6.46893</c:v>
                </c:pt>
                <c:pt idx="285280">
                  <c:v>6.46896</c:v>
                </c:pt>
                <c:pt idx="285281">
                  <c:v>6.46898</c:v>
                </c:pt>
                <c:pt idx="285282">
                  <c:v>6.469</c:v>
                </c:pt>
                <c:pt idx="285283">
                  <c:v>6.46903</c:v>
                </c:pt>
                <c:pt idx="285284">
                  <c:v>6.46905</c:v>
                </c:pt>
                <c:pt idx="285285">
                  <c:v>6.46907</c:v>
                </c:pt>
                <c:pt idx="285286">
                  <c:v>6.46909</c:v>
                </c:pt>
                <c:pt idx="285287">
                  <c:v>6.46912</c:v>
                </c:pt>
                <c:pt idx="285288">
                  <c:v>6.46914</c:v>
                </c:pt>
                <c:pt idx="285289">
                  <c:v>6.46916</c:v>
                </c:pt>
                <c:pt idx="285290">
                  <c:v>6.46918</c:v>
                </c:pt>
                <c:pt idx="285291">
                  <c:v>6.46921</c:v>
                </c:pt>
                <c:pt idx="285292">
                  <c:v>6.46923</c:v>
                </c:pt>
                <c:pt idx="285293">
                  <c:v>6.46925</c:v>
                </c:pt>
                <c:pt idx="285294">
                  <c:v>6.46927</c:v>
                </c:pt>
                <c:pt idx="285295">
                  <c:v>6.4693</c:v>
                </c:pt>
                <c:pt idx="285296">
                  <c:v>6.46932</c:v>
                </c:pt>
                <c:pt idx="285297">
                  <c:v>6.46934</c:v>
                </c:pt>
                <c:pt idx="285298">
                  <c:v>6.46936</c:v>
                </c:pt>
                <c:pt idx="285299">
                  <c:v>6.46939</c:v>
                </c:pt>
                <c:pt idx="285300">
                  <c:v>6.46941</c:v>
                </c:pt>
                <c:pt idx="285301">
                  <c:v>6.46943</c:v>
                </c:pt>
                <c:pt idx="285302">
                  <c:v>6.46946</c:v>
                </c:pt>
                <c:pt idx="285303">
                  <c:v>6.46948</c:v>
                </c:pt>
                <c:pt idx="285304">
                  <c:v>6.4695</c:v>
                </c:pt>
                <c:pt idx="285305">
                  <c:v>6.46952</c:v>
                </c:pt>
                <c:pt idx="285306">
                  <c:v>6.46955</c:v>
                </c:pt>
                <c:pt idx="285307">
                  <c:v>6.46957</c:v>
                </c:pt>
                <c:pt idx="285308">
                  <c:v>6.46959</c:v>
                </c:pt>
                <c:pt idx="285309">
                  <c:v>6.46962</c:v>
                </c:pt>
                <c:pt idx="285310">
                  <c:v>6.46964</c:v>
                </c:pt>
                <c:pt idx="285311">
                  <c:v>6.46966</c:v>
                </c:pt>
                <c:pt idx="285312">
                  <c:v>6.46968</c:v>
                </c:pt>
                <c:pt idx="285313">
                  <c:v>6.46971</c:v>
                </c:pt>
                <c:pt idx="285314">
                  <c:v>6.46973</c:v>
                </c:pt>
                <c:pt idx="285315">
                  <c:v>6.46975</c:v>
                </c:pt>
                <c:pt idx="285316">
                  <c:v>6.46977</c:v>
                </c:pt>
                <c:pt idx="285317">
                  <c:v>6.4698</c:v>
                </c:pt>
                <c:pt idx="285318">
                  <c:v>6.46982</c:v>
                </c:pt>
                <c:pt idx="285319">
                  <c:v>6.46984</c:v>
                </c:pt>
                <c:pt idx="285320">
                  <c:v>6.46986</c:v>
                </c:pt>
                <c:pt idx="285321">
                  <c:v>6.46989</c:v>
                </c:pt>
                <c:pt idx="285322">
                  <c:v>6.46991</c:v>
                </c:pt>
                <c:pt idx="285323">
                  <c:v>6.46993</c:v>
                </c:pt>
                <c:pt idx="285324">
                  <c:v>6.46995</c:v>
                </c:pt>
                <c:pt idx="285325">
                  <c:v>6.46998</c:v>
                </c:pt>
                <c:pt idx="285326">
                  <c:v>6.47</c:v>
                </c:pt>
                <c:pt idx="285327">
                  <c:v>6.47002</c:v>
                </c:pt>
                <c:pt idx="285328">
                  <c:v>6.47004</c:v>
                </c:pt>
                <c:pt idx="285329">
                  <c:v>6.47007</c:v>
                </c:pt>
                <c:pt idx="285330">
                  <c:v>6.47009</c:v>
                </c:pt>
                <c:pt idx="285331">
                  <c:v>6.47011</c:v>
                </c:pt>
                <c:pt idx="285332">
                  <c:v>6.47014</c:v>
                </c:pt>
                <c:pt idx="285333">
                  <c:v>6.47016</c:v>
                </c:pt>
                <c:pt idx="285334">
                  <c:v>6.47018</c:v>
                </c:pt>
                <c:pt idx="285335">
                  <c:v>6.4702</c:v>
                </c:pt>
                <c:pt idx="285336">
                  <c:v>6.47023</c:v>
                </c:pt>
                <c:pt idx="285337">
                  <c:v>6.47025</c:v>
                </c:pt>
                <c:pt idx="285338">
                  <c:v>6.47027</c:v>
                </c:pt>
                <c:pt idx="285339">
                  <c:v>6.4703</c:v>
                </c:pt>
                <c:pt idx="285340">
                  <c:v>6.47032</c:v>
                </c:pt>
                <c:pt idx="285341">
                  <c:v>6.47034</c:v>
                </c:pt>
                <c:pt idx="285342">
                  <c:v>6.47036</c:v>
                </c:pt>
                <c:pt idx="285343">
                  <c:v>6.47039</c:v>
                </c:pt>
                <c:pt idx="285344">
                  <c:v>6.47041</c:v>
                </c:pt>
                <c:pt idx="285345">
                  <c:v>6.47043</c:v>
                </c:pt>
                <c:pt idx="285346">
                  <c:v>6.47045</c:v>
                </c:pt>
                <c:pt idx="285347">
                  <c:v>6.47048</c:v>
                </c:pt>
                <c:pt idx="285348">
                  <c:v>6.4705</c:v>
                </c:pt>
                <c:pt idx="285349">
                  <c:v>6.47052</c:v>
                </c:pt>
                <c:pt idx="285350">
                  <c:v>6.47054</c:v>
                </c:pt>
                <c:pt idx="285351">
                  <c:v>6.47057</c:v>
                </c:pt>
                <c:pt idx="285352">
                  <c:v>6.47059</c:v>
                </c:pt>
                <c:pt idx="285353">
                  <c:v>6.47061</c:v>
                </c:pt>
                <c:pt idx="285354">
                  <c:v>6.47063</c:v>
                </c:pt>
                <c:pt idx="285355">
                  <c:v>6.47066</c:v>
                </c:pt>
                <c:pt idx="285356">
                  <c:v>6.47068</c:v>
                </c:pt>
                <c:pt idx="285357">
                  <c:v>6.4707</c:v>
                </c:pt>
                <c:pt idx="285358">
                  <c:v>6.47073</c:v>
                </c:pt>
                <c:pt idx="285359">
                  <c:v>6.47075</c:v>
                </c:pt>
                <c:pt idx="285360">
                  <c:v>6.47077</c:v>
                </c:pt>
                <c:pt idx="285361">
                  <c:v>6.47079</c:v>
                </c:pt>
                <c:pt idx="285362">
                  <c:v>6.47082</c:v>
                </c:pt>
                <c:pt idx="285363">
                  <c:v>6.47084</c:v>
                </c:pt>
                <c:pt idx="285364">
                  <c:v>6.47086</c:v>
                </c:pt>
                <c:pt idx="285365">
                  <c:v>6.47088</c:v>
                </c:pt>
                <c:pt idx="285366">
                  <c:v>6.47091</c:v>
                </c:pt>
                <c:pt idx="285367">
                  <c:v>6.47093</c:v>
                </c:pt>
                <c:pt idx="285368">
                  <c:v>6.47095</c:v>
                </c:pt>
                <c:pt idx="285369">
                  <c:v>6.47098</c:v>
                </c:pt>
                <c:pt idx="285370">
                  <c:v>6.471</c:v>
                </c:pt>
                <c:pt idx="285371">
                  <c:v>6.47102</c:v>
                </c:pt>
                <c:pt idx="285372">
                  <c:v>6.47104</c:v>
                </c:pt>
                <c:pt idx="285373">
                  <c:v>6.47107</c:v>
                </c:pt>
                <c:pt idx="285374">
                  <c:v>6.47109</c:v>
                </c:pt>
                <c:pt idx="285375">
                  <c:v>6.47111</c:v>
                </c:pt>
                <c:pt idx="285376">
                  <c:v>6.47113</c:v>
                </c:pt>
                <c:pt idx="285377">
                  <c:v>6.47116</c:v>
                </c:pt>
                <c:pt idx="285378">
                  <c:v>6.47118</c:v>
                </c:pt>
                <c:pt idx="285379">
                  <c:v>6.4712</c:v>
                </c:pt>
                <c:pt idx="285380">
                  <c:v>6.47122</c:v>
                </c:pt>
                <c:pt idx="285381">
                  <c:v>6.47125</c:v>
                </c:pt>
                <c:pt idx="285382">
                  <c:v>6.47127</c:v>
                </c:pt>
                <c:pt idx="285383">
                  <c:v>6.47129</c:v>
                </c:pt>
                <c:pt idx="285384">
                  <c:v>6.47131</c:v>
                </c:pt>
                <c:pt idx="285385">
                  <c:v>6.47134</c:v>
                </c:pt>
                <c:pt idx="285386">
                  <c:v>6.47136</c:v>
                </c:pt>
                <c:pt idx="285387">
                  <c:v>6.47138</c:v>
                </c:pt>
                <c:pt idx="285388">
                  <c:v>6.47141</c:v>
                </c:pt>
                <c:pt idx="285389">
                  <c:v>6.47143</c:v>
                </c:pt>
                <c:pt idx="285390">
                  <c:v>6.47145</c:v>
                </c:pt>
                <c:pt idx="285391">
                  <c:v>6.47147</c:v>
                </c:pt>
                <c:pt idx="285392">
                  <c:v>6.4715</c:v>
                </c:pt>
                <c:pt idx="285393">
                  <c:v>6.47152</c:v>
                </c:pt>
                <c:pt idx="285394">
                  <c:v>6.47154</c:v>
                </c:pt>
                <c:pt idx="285395">
                  <c:v>6.47157</c:v>
                </c:pt>
                <c:pt idx="285396">
                  <c:v>6.47159</c:v>
                </c:pt>
                <c:pt idx="285397">
                  <c:v>6.47161</c:v>
                </c:pt>
                <c:pt idx="285398">
                  <c:v>6.47163</c:v>
                </c:pt>
                <c:pt idx="285399">
                  <c:v>6.47166</c:v>
                </c:pt>
                <c:pt idx="285400">
                  <c:v>6.47168</c:v>
                </c:pt>
                <c:pt idx="285401">
                  <c:v>6.4717</c:v>
                </c:pt>
                <c:pt idx="285402">
                  <c:v>6.47172</c:v>
                </c:pt>
                <c:pt idx="285403">
                  <c:v>6.47175</c:v>
                </c:pt>
                <c:pt idx="285404">
                  <c:v>6.47177</c:v>
                </c:pt>
                <c:pt idx="285405">
                  <c:v>6.47179</c:v>
                </c:pt>
                <c:pt idx="285406">
                  <c:v>6.47181</c:v>
                </c:pt>
                <c:pt idx="285407">
                  <c:v>6.47184</c:v>
                </c:pt>
                <c:pt idx="285408">
                  <c:v>6.47186</c:v>
                </c:pt>
                <c:pt idx="285409">
                  <c:v>6.47188</c:v>
                </c:pt>
                <c:pt idx="285410">
                  <c:v>6.4719</c:v>
                </c:pt>
                <c:pt idx="285411">
                  <c:v>6.47193</c:v>
                </c:pt>
                <c:pt idx="285412">
                  <c:v>6.47195</c:v>
                </c:pt>
                <c:pt idx="285413">
                  <c:v>6.47197</c:v>
                </c:pt>
                <c:pt idx="285414">
                  <c:v>6.47199</c:v>
                </c:pt>
                <c:pt idx="285415">
                  <c:v>6.47202</c:v>
                </c:pt>
                <c:pt idx="285416">
                  <c:v>6.47204</c:v>
                </c:pt>
                <c:pt idx="285417">
                  <c:v>6.47206</c:v>
                </c:pt>
                <c:pt idx="285418">
                  <c:v>6.47209</c:v>
                </c:pt>
                <c:pt idx="285419">
                  <c:v>6.47211</c:v>
                </c:pt>
                <c:pt idx="285420">
                  <c:v>6.47213</c:v>
                </c:pt>
                <c:pt idx="285421">
                  <c:v>6.47215</c:v>
                </c:pt>
                <c:pt idx="285422">
                  <c:v>6.47218</c:v>
                </c:pt>
                <c:pt idx="285423">
                  <c:v>6.4722</c:v>
                </c:pt>
                <c:pt idx="285424">
                  <c:v>6.47222</c:v>
                </c:pt>
                <c:pt idx="285425">
                  <c:v>6.47225</c:v>
                </c:pt>
                <c:pt idx="285426">
                  <c:v>6.47227</c:v>
                </c:pt>
                <c:pt idx="285427">
                  <c:v>6.47229</c:v>
                </c:pt>
                <c:pt idx="285428">
                  <c:v>6.47231</c:v>
                </c:pt>
                <c:pt idx="285429">
                  <c:v>6.47234</c:v>
                </c:pt>
                <c:pt idx="285430">
                  <c:v>6.47236</c:v>
                </c:pt>
                <c:pt idx="285431">
                  <c:v>6.47238</c:v>
                </c:pt>
                <c:pt idx="285432">
                  <c:v>6.4724</c:v>
                </c:pt>
                <c:pt idx="285433">
                  <c:v>6.47243</c:v>
                </c:pt>
                <c:pt idx="285434">
                  <c:v>6.47245</c:v>
                </c:pt>
                <c:pt idx="285435">
                  <c:v>6.47247</c:v>
                </c:pt>
                <c:pt idx="285436">
                  <c:v>6.47249</c:v>
                </c:pt>
                <c:pt idx="285437">
                  <c:v>6.47252</c:v>
                </c:pt>
                <c:pt idx="285438">
                  <c:v>6.47254</c:v>
                </c:pt>
                <c:pt idx="285439">
                  <c:v>6.47256</c:v>
                </c:pt>
                <c:pt idx="285440">
                  <c:v>6.47258</c:v>
                </c:pt>
                <c:pt idx="285441">
                  <c:v>6.47261</c:v>
                </c:pt>
                <c:pt idx="285442">
                  <c:v>6.47263</c:v>
                </c:pt>
                <c:pt idx="285443">
                  <c:v>6.47265</c:v>
                </c:pt>
                <c:pt idx="285444">
                  <c:v>6.47268</c:v>
                </c:pt>
                <c:pt idx="285445">
                  <c:v>6.4727</c:v>
                </c:pt>
                <c:pt idx="285446">
                  <c:v>6.47272</c:v>
                </c:pt>
                <c:pt idx="285447">
                  <c:v>6.47274</c:v>
                </c:pt>
                <c:pt idx="285448">
                  <c:v>6.47277</c:v>
                </c:pt>
                <c:pt idx="285449">
                  <c:v>6.47279</c:v>
                </c:pt>
                <c:pt idx="285450">
                  <c:v>6.47281</c:v>
                </c:pt>
                <c:pt idx="285451">
                  <c:v>6.47283</c:v>
                </c:pt>
                <c:pt idx="285452">
                  <c:v>6.47286</c:v>
                </c:pt>
                <c:pt idx="285453">
                  <c:v>6.47288</c:v>
                </c:pt>
                <c:pt idx="285454">
                  <c:v>6.4729</c:v>
                </c:pt>
                <c:pt idx="285455">
                  <c:v>6.47293</c:v>
                </c:pt>
                <c:pt idx="285456">
                  <c:v>6.47295</c:v>
                </c:pt>
                <c:pt idx="285457">
                  <c:v>6.47297</c:v>
                </c:pt>
                <c:pt idx="285458">
                  <c:v>6.47299</c:v>
                </c:pt>
                <c:pt idx="285459">
                  <c:v>6.47302</c:v>
                </c:pt>
                <c:pt idx="285460">
                  <c:v>6.47304</c:v>
                </c:pt>
                <c:pt idx="285461">
                  <c:v>6.47306</c:v>
                </c:pt>
                <c:pt idx="285462">
                  <c:v>6.47308</c:v>
                </c:pt>
                <c:pt idx="285463">
                  <c:v>6.47311</c:v>
                </c:pt>
                <c:pt idx="285464">
                  <c:v>6.47313</c:v>
                </c:pt>
                <c:pt idx="285465">
                  <c:v>6.47315</c:v>
                </c:pt>
                <c:pt idx="285466">
                  <c:v>6.47318</c:v>
                </c:pt>
                <c:pt idx="285467">
                  <c:v>6.4732</c:v>
                </c:pt>
                <c:pt idx="285468">
                  <c:v>6.47322</c:v>
                </c:pt>
                <c:pt idx="285469">
                  <c:v>6.47324</c:v>
                </c:pt>
                <c:pt idx="285470">
                  <c:v>6.47326</c:v>
                </c:pt>
                <c:pt idx="285471">
                  <c:v>6.47329</c:v>
                </c:pt>
                <c:pt idx="285472">
                  <c:v>6.47331</c:v>
                </c:pt>
                <c:pt idx="285473">
                  <c:v>6.47333</c:v>
                </c:pt>
                <c:pt idx="285474">
                  <c:v>6.47336</c:v>
                </c:pt>
                <c:pt idx="285475">
                  <c:v>6.47338</c:v>
                </c:pt>
                <c:pt idx="285476">
                  <c:v>6.4734</c:v>
                </c:pt>
                <c:pt idx="285477">
                  <c:v>6.47342</c:v>
                </c:pt>
                <c:pt idx="285478">
                  <c:v>6.47345</c:v>
                </c:pt>
                <c:pt idx="285479">
                  <c:v>6.47347</c:v>
                </c:pt>
                <c:pt idx="285480">
                  <c:v>6.47349</c:v>
                </c:pt>
                <c:pt idx="285481">
                  <c:v>6.47351</c:v>
                </c:pt>
                <c:pt idx="285482">
                  <c:v>6.47354</c:v>
                </c:pt>
                <c:pt idx="285483">
                  <c:v>6.47356</c:v>
                </c:pt>
                <c:pt idx="285484">
                  <c:v>6.47358</c:v>
                </c:pt>
                <c:pt idx="285485">
                  <c:v>6.47361</c:v>
                </c:pt>
                <c:pt idx="285486">
                  <c:v>6.47363</c:v>
                </c:pt>
                <c:pt idx="285487">
                  <c:v>6.47365</c:v>
                </c:pt>
                <c:pt idx="285488">
                  <c:v>6.47367</c:v>
                </c:pt>
                <c:pt idx="285489">
                  <c:v>6.4737</c:v>
                </c:pt>
                <c:pt idx="285490">
                  <c:v>6.47372</c:v>
                </c:pt>
                <c:pt idx="285491">
                  <c:v>6.47374</c:v>
                </c:pt>
                <c:pt idx="285492">
                  <c:v>6.47376</c:v>
                </c:pt>
                <c:pt idx="285493">
                  <c:v>6.47379</c:v>
                </c:pt>
                <c:pt idx="285494">
                  <c:v>6.47381</c:v>
                </c:pt>
                <c:pt idx="285495">
                  <c:v>6.47383</c:v>
                </c:pt>
                <c:pt idx="285496">
                  <c:v>6.47386</c:v>
                </c:pt>
                <c:pt idx="285497">
                  <c:v>6.47388</c:v>
                </c:pt>
                <c:pt idx="285498">
                  <c:v>6.4739</c:v>
                </c:pt>
                <c:pt idx="285499">
                  <c:v>6.47392</c:v>
                </c:pt>
                <c:pt idx="285500">
                  <c:v>6.47395</c:v>
                </c:pt>
                <c:pt idx="285501">
                  <c:v>6.47397</c:v>
                </c:pt>
                <c:pt idx="285502">
                  <c:v>6.47399</c:v>
                </c:pt>
                <c:pt idx="285503">
                  <c:v>6.47401</c:v>
                </c:pt>
                <c:pt idx="285504">
                  <c:v>6.47404</c:v>
                </c:pt>
                <c:pt idx="285505">
                  <c:v>6.47406</c:v>
                </c:pt>
                <c:pt idx="285506">
                  <c:v>6.47408</c:v>
                </c:pt>
                <c:pt idx="285507">
                  <c:v>6.4741</c:v>
                </c:pt>
                <c:pt idx="285508">
                  <c:v>6.47413</c:v>
                </c:pt>
                <c:pt idx="285509">
                  <c:v>6.47415</c:v>
                </c:pt>
                <c:pt idx="285510">
                  <c:v>6.47417</c:v>
                </c:pt>
                <c:pt idx="285511">
                  <c:v>6.47419</c:v>
                </c:pt>
                <c:pt idx="285512">
                  <c:v>6.47422</c:v>
                </c:pt>
                <c:pt idx="285513">
                  <c:v>6.47424</c:v>
                </c:pt>
                <c:pt idx="285514">
                  <c:v>6.47426</c:v>
                </c:pt>
                <c:pt idx="285515">
                  <c:v>6.47429</c:v>
                </c:pt>
                <c:pt idx="285516">
                  <c:v>6.47431</c:v>
                </c:pt>
                <c:pt idx="285517">
                  <c:v>6.47433</c:v>
                </c:pt>
                <c:pt idx="285518">
                  <c:v>6.47435</c:v>
                </c:pt>
                <c:pt idx="285519">
                  <c:v>6.47438</c:v>
                </c:pt>
                <c:pt idx="285520">
                  <c:v>6.4744</c:v>
                </c:pt>
                <c:pt idx="285521">
                  <c:v>6.47442</c:v>
                </c:pt>
                <c:pt idx="285522">
                  <c:v>6.47444</c:v>
                </c:pt>
                <c:pt idx="285523">
                  <c:v>6.47447</c:v>
                </c:pt>
                <c:pt idx="285524">
                  <c:v>6.47449</c:v>
                </c:pt>
                <c:pt idx="285525">
                  <c:v>6.47451</c:v>
                </c:pt>
                <c:pt idx="285526">
                  <c:v>6.47454</c:v>
                </c:pt>
                <c:pt idx="285527">
                  <c:v>6.47456</c:v>
                </c:pt>
                <c:pt idx="285528">
                  <c:v>6.47458</c:v>
                </c:pt>
                <c:pt idx="285529">
                  <c:v>6.4746</c:v>
                </c:pt>
                <c:pt idx="285530">
                  <c:v>6.47463</c:v>
                </c:pt>
                <c:pt idx="285531">
                  <c:v>6.47465</c:v>
                </c:pt>
                <c:pt idx="285532">
                  <c:v>6.47467</c:v>
                </c:pt>
                <c:pt idx="285533">
                  <c:v>6.47469</c:v>
                </c:pt>
                <c:pt idx="285534">
                  <c:v>6.47472</c:v>
                </c:pt>
                <c:pt idx="285535">
                  <c:v>6.47474</c:v>
                </c:pt>
                <c:pt idx="285536">
                  <c:v>6.47476</c:v>
                </c:pt>
                <c:pt idx="285537">
                  <c:v>6.47478</c:v>
                </c:pt>
                <c:pt idx="285538">
                  <c:v>6.47481</c:v>
                </c:pt>
                <c:pt idx="285539">
                  <c:v>6.47483</c:v>
                </c:pt>
                <c:pt idx="285540">
                  <c:v>6.47485</c:v>
                </c:pt>
                <c:pt idx="285541">
                  <c:v>6.47487</c:v>
                </c:pt>
                <c:pt idx="285542">
                  <c:v>6.4749</c:v>
                </c:pt>
                <c:pt idx="285543">
                  <c:v>6.47492</c:v>
                </c:pt>
                <c:pt idx="285544">
                  <c:v>6.47494</c:v>
                </c:pt>
                <c:pt idx="285545">
                  <c:v>6.47497</c:v>
                </c:pt>
                <c:pt idx="285546">
                  <c:v>6.47499</c:v>
                </c:pt>
                <c:pt idx="285547">
                  <c:v>6.47501</c:v>
                </c:pt>
                <c:pt idx="285548">
                  <c:v>6.47503</c:v>
                </c:pt>
                <c:pt idx="285549">
                  <c:v>6.47506</c:v>
                </c:pt>
                <c:pt idx="285550">
                  <c:v>6.47508</c:v>
                </c:pt>
                <c:pt idx="285551">
                  <c:v>6.4751</c:v>
                </c:pt>
                <c:pt idx="285552">
                  <c:v>6.47513</c:v>
                </c:pt>
                <c:pt idx="285553">
                  <c:v>6.47515</c:v>
                </c:pt>
                <c:pt idx="285554">
                  <c:v>6.47517</c:v>
                </c:pt>
                <c:pt idx="285555">
                  <c:v>6.47519</c:v>
                </c:pt>
                <c:pt idx="285556">
                  <c:v>6.47522</c:v>
                </c:pt>
                <c:pt idx="285557">
                  <c:v>6.47524</c:v>
                </c:pt>
                <c:pt idx="285558">
                  <c:v>6.47526</c:v>
                </c:pt>
                <c:pt idx="285559">
                  <c:v>6.47528</c:v>
                </c:pt>
                <c:pt idx="285560">
                  <c:v>6.47531</c:v>
                </c:pt>
                <c:pt idx="285561">
                  <c:v>6.47533</c:v>
                </c:pt>
                <c:pt idx="285562">
                  <c:v>6.47535</c:v>
                </c:pt>
                <c:pt idx="285563">
                  <c:v>6.47537</c:v>
                </c:pt>
                <c:pt idx="285564">
                  <c:v>6.4754</c:v>
                </c:pt>
                <c:pt idx="285565">
                  <c:v>6.47542</c:v>
                </c:pt>
                <c:pt idx="285566">
                  <c:v>6.47544</c:v>
                </c:pt>
                <c:pt idx="285567">
                  <c:v>6.47546</c:v>
                </c:pt>
                <c:pt idx="285568">
                  <c:v>6.47549</c:v>
                </c:pt>
                <c:pt idx="285569">
                  <c:v>6.47551</c:v>
                </c:pt>
                <c:pt idx="285570">
                  <c:v>6.47553</c:v>
                </c:pt>
                <c:pt idx="285571">
                  <c:v>6.47556</c:v>
                </c:pt>
                <c:pt idx="285572">
                  <c:v>6.47558</c:v>
                </c:pt>
                <c:pt idx="285573">
                  <c:v>6.4756</c:v>
                </c:pt>
                <c:pt idx="285574">
                  <c:v>6.47562</c:v>
                </c:pt>
                <c:pt idx="285575">
                  <c:v>6.47565</c:v>
                </c:pt>
                <c:pt idx="285576">
                  <c:v>6.47567</c:v>
                </c:pt>
                <c:pt idx="285577">
                  <c:v>6.47569</c:v>
                </c:pt>
                <c:pt idx="285578">
                  <c:v>6.47571</c:v>
                </c:pt>
                <c:pt idx="285579">
                  <c:v>6.47574</c:v>
                </c:pt>
                <c:pt idx="285580">
                  <c:v>6.47576</c:v>
                </c:pt>
                <c:pt idx="285581">
                  <c:v>6.47578</c:v>
                </c:pt>
                <c:pt idx="285582">
                  <c:v>6.47581</c:v>
                </c:pt>
                <c:pt idx="285583">
                  <c:v>6.47583</c:v>
                </c:pt>
                <c:pt idx="285584">
                  <c:v>6.47585</c:v>
                </c:pt>
                <c:pt idx="285585">
                  <c:v>6.47587</c:v>
                </c:pt>
                <c:pt idx="285586">
                  <c:v>6.4759</c:v>
                </c:pt>
                <c:pt idx="285587">
                  <c:v>6.47592</c:v>
                </c:pt>
                <c:pt idx="285588">
                  <c:v>6.47594</c:v>
                </c:pt>
                <c:pt idx="285589">
                  <c:v>6.47596</c:v>
                </c:pt>
                <c:pt idx="285590">
                  <c:v>6.47599</c:v>
                </c:pt>
                <c:pt idx="285591">
                  <c:v>6.47601</c:v>
                </c:pt>
                <c:pt idx="285592">
                  <c:v>6.47603</c:v>
                </c:pt>
                <c:pt idx="285593">
                  <c:v>6.47605</c:v>
                </c:pt>
                <c:pt idx="285594">
                  <c:v>6.47608</c:v>
                </c:pt>
                <c:pt idx="285595">
                  <c:v>6.4761</c:v>
                </c:pt>
                <c:pt idx="285596">
                  <c:v>6.47612</c:v>
                </c:pt>
                <c:pt idx="285597">
                  <c:v>6.47614</c:v>
                </c:pt>
                <c:pt idx="285598">
                  <c:v>6.47617</c:v>
                </c:pt>
                <c:pt idx="285599">
                  <c:v>6.47619</c:v>
                </c:pt>
                <c:pt idx="285600">
                  <c:v>6.47621</c:v>
                </c:pt>
                <c:pt idx="285601">
                  <c:v>6.47624</c:v>
                </c:pt>
                <c:pt idx="285602">
                  <c:v>6.47626</c:v>
                </c:pt>
                <c:pt idx="285603">
                  <c:v>6.47628</c:v>
                </c:pt>
                <c:pt idx="285604">
                  <c:v>6.4763</c:v>
                </c:pt>
                <c:pt idx="285605">
                  <c:v>6.47633</c:v>
                </c:pt>
                <c:pt idx="285606">
                  <c:v>6.47635</c:v>
                </c:pt>
                <c:pt idx="285607">
                  <c:v>6.47637</c:v>
                </c:pt>
                <c:pt idx="285608">
                  <c:v>6.4764</c:v>
                </c:pt>
                <c:pt idx="285609">
                  <c:v>6.47642</c:v>
                </c:pt>
                <c:pt idx="285610">
                  <c:v>6.47644</c:v>
                </c:pt>
                <c:pt idx="285611">
                  <c:v>6.47646</c:v>
                </c:pt>
                <c:pt idx="285612">
                  <c:v>6.47649</c:v>
                </c:pt>
                <c:pt idx="285613">
                  <c:v>6.47651</c:v>
                </c:pt>
                <c:pt idx="285614">
                  <c:v>6.47653</c:v>
                </c:pt>
                <c:pt idx="285615">
                  <c:v>6.47655</c:v>
                </c:pt>
                <c:pt idx="285616">
                  <c:v>6.47658</c:v>
                </c:pt>
                <c:pt idx="285617">
                  <c:v>6.4766</c:v>
                </c:pt>
                <c:pt idx="285618">
                  <c:v>6.47662</c:v>
                </c:pt>
                <c:pt idx="285619">
                  <c:v>6.47664</c:v>
                </c:pt>
                <c:pt idx="285620">
                  <c:v>6.47667</c:v>
                </c:pt>
                <c:pt idx="285621">
                  <c:v>6.47669</c:v>
                </c:pt>
                <c:pt idx="285622">
                  <c:v>6.47671</c:v>
                </c:pt>
                <c:pt idx="285623">
                  <c:v>6.47673</c:v>
                </c:pt>
                <c:pt idx="285624">
                  <c:v>6.47676</c:v>
                </c:pt>
                <c:pt idx="285625">
                  <c:v>6.47678</c:v>
                </c:pt>
                <c:pt idx="285626">
                  <c:v>6.4768</c:v>
                </c:pt>
                <c:pt idx="285627">
                  <c:v>6.47682</c:v>
                </c:pt>
                <c:pt idx="285628">
                  <c:v>6.47685</c:v>
                </c:pt>
                <c:pt idx="285629">
                  <c:v>6.47687</c:v>
                </c:pt>
                <c:pt idx="285630">
                  <c:v>6.47689</c:v>
                </c:pt>
                <c:pt idx="285631">
                  <c:v>6.47692</c:v>
                </c:pt>
                <c:pt idx="285632">
                  <c:v>6.47694</c:v>
                </c:pt>
                <c:pt idx="285633">
                  <c:v>6.47696</c:v>
                </c:pt>
                <c:pt idx="285634">
                  <c:v>6.47698</c:v>
                </c:pt>
                <c:pt idx="285635">
                  <c:v>6.47701</c:v>
                </c:pt>
                <c:pt idx="285636">
                  <c:v>6.47703</c:v>
                </c:pt>
                <c:pt idx="285637">
                  <c:v>6.47705</c:v>
                </c:pt>
                <c:pt idx="285638">
                  <c:v>6.47708</c:v>
                </c:pt>
                <c:pt idx="285639">
                  <c:v>6.4771</c:v>
                </c:pt>
                <c:pt idx="285640">
                  <c:v>6.47712</c:v>
                </c:pt>
                <c:pt idx="285641">
                  <c:v>6.47714</c:v>
                </c:pt>
                <c:pt idx="285642">
                  <c:v>6.47717</c:v>
                </c:pt>
                <c:pt idx="285643">
                  <c:v>6.47719</c:v>
                </c:pt>
                <c:pt idx="285644">
                  <c:v>6.47721</c:v>
                </c:pt>
                <c:pt idx="285645">
                  <c:v>6.47723</c:v>
                </c:pt>
                <c:pt idx="285646">
                  <c:v>6.47726</c:v>
                </c:pt>
                <c:pt idx="285647">
                  <c:v>6.47728</c:v>
                </c:pt>
                <c:pt idx="285648">
                  <c:v>6.4773</c:v>
                </c:pt>
                <c:pt idx="285649">
                  <c:v>6.47732</c:v>
                </c:pt>
                <c:pt idx="285650">
                  <c:v>6.47735</c:v>
                </c:pt>
                <c:pt idx="285651">
                  <c:v>6.47737</c:v>
                </c:pt>
                <c:pt idx="285652">
                  <c:v>6.47739</c:v>
                </c:pt>
                <c:pt idx="285653">
                  <c:v>6.47741</c:v>
                </c:pt>
                <c:pt idx="285654">
                  <c:v>6.47744</c:v>
                </c:pt>
                <c:pt idx="285655">
                  <c:v>6.47746</c:v>
                </c:pt>
                <c:pt idx="285656">
                  <c:v>6.47748</c:v>
                </c:pt>
                <c:pt idx="285657">
                  <c:v>6.47751</c:v>
                </c:pt>
                <c:pt idx="285658">
                  <c:v>6.47753</c:v>
                </c:pt>
                <c:pt idx="285659">
                  <c:v>6.47755</c:v>
                </c:pt>
                <c:pt idx="285660">
                  <c:v>6.47757</c:v>
                </c:pt>
                <c:pt idx="285661">
                  <c:v>6.4776</c:v>
                </c:pt>
                <c:pt idx="285662">
                  <c:v>6.47762</c:v>
                </c:pt>
                <c:pt idx="285663">
                  <c:v>6.47764</c:v>
                </c:pt>
                <c:pt idx="285664">
                  <c:v>6.47766</c:v>
                </c:pt>
                <c:pt idx="285665">
                  <c:v>6.47769</c:v>
                </c:pt>
                <c:pt idx="285666">
                  <c:v>6.47771</c:v>
                </c:pt>
                <c:pt idx="285667">
                  <c:v>6.47773</c:v>
                </c:pt>
                <c:pt idx="285668">
                  <c:v>6.47776</c:v>
                </c:pt>
                <c:pt idx="285669">
                  <c:v>6.47778</c:v>
                </c:pt>
                <c:pt idx="285670">
                  <c:v>6.4778</c:v>
                </c:pt>
                <c:pt idx="285671">
                  <c:v>6.47782</c:v>
                </c:pt>
                <c:pt idx="285672">
                  <c:v>6.47785</c:v>
                </c:pt>
                <c:pt idx="285673">
                  <c:v>6.47787</c:v>
                </c:pt>
                <c:pt idx="285674">
                  <c:v>6.47789</c:v>
                </c:pt>
                <c:pt idx="285675">
                  <c:v>6.47791</c:v>
                </c:pt>
                <c:pt idx="285676">
                  <c:v>6.47794</c:v>
                </c:pt>
                <c:pt idx="285677">
                  <c:v>6.47796</c:v>
                </c:pt>
                <c:pt idx="285678">
                  <c:v>6.47798</c:v>
                </c:pt>
                <c:pt idx="285679">
                  <c:v>6.478</c:v>
                </c:pt>
                <c:pt idx="285680">
                  <c:v>6.47803</c:v>
                </c:pt>
                <c:pt idx="285681">
                  <c:v>6.47805</c:v>
                </c:pt>
                <c:pt idx="285682">
                  <c:v>6.47807</c:v>
                </c:pt>
                <c:pt idx="285683">
                  <c:v>6.47809</c:v>
                </c:pt>
                <c:pt idx="285684">
                  <c:v>6.47812</c:v>
                </c:pt>
                <c:pt idx="285685">
                  <c:v>6.47814</c:v>
                </c:pt>
                <c:pt idx="285686">
                  <c:v>6.47816</c:v>
                </c:pt>
                <c:pt idx="285687">
                  <c:v>6.47819</c:v>
                </c:pt>
                <c:pt idx="285688">
                  <c:v>6.47821</c:v>
                </c:pt>
                <c:pt idx="285689">
                  <c:v>6.47823</c:v>
                </c:pt>
                <c:pt idx="285690">
                  <c:v>6.47825</c:v>
                </c:pt>
                <c:pt idx="285691">
                  <c:v>6.47828</c:v>
                </c:pt>
                <c:pt idx="285692">
                  <c:v>6.4783</c:v>
                </c:pt>
                <c:pt idx="285693">
                  <c:v>6.47832</c:v>
                </c:pt>
                <c:pt idx="285694">
                  <c:v>6.47835</c:v>
                </c:pt>
                <c:pt idx="285695">
                  <c:v>6.47837</c:v>
                </c:pt>
                <c:pt idx="285696">
                  <c:v>6.47839</c:v>
                </c:pt>
                <c:pt idx="285697">
                  <c:v>6.47841</c:v>
                </c:pt>
                <c:pt idx="285698">
                  <c:v>6.47844</c:v>
                </c:pt>
                <c:pt idx="285699">
                  <c:v>6.47846</c:v>
                </c:pt>
                <c:pt idx="285700">
                  <c:v>6.47848</c:v>
                </c:pt>
                <c:pt idx="285701">
                  <c:v>6.4785</c:v>
                </c:pt>
                <c:pt idx="285702">
                  <c:v>6.47853</c:v>
                </c:pt>
                <c:pt idx="285703">
                  <c:v>6.47855</c:v>
                </c:pt>
                <c:pt idx="285704">
                  <c:v>6.47857</c:v>
                </c:pt>
                <c:pt idx="285705">
                  <c:v>6.47859</c:v>
                </c:pt>
                <c:pt idx="285706">
                  <c:v>6.47862</c:v>
                </c:pt>
                <c:pt idx="285707">
                  <c:v>6.47864</c:v>
                </c:pt>
                <c:pt idx="285708">
                  <c:v>6.47866</c:v>
                </c:pt>
                <c:pt idx="285709">
                  <c:v>6.47868</c:v>
                </c:pt>
                <c:pt idx="285710">
                  <c:v>6.47871</c:v>
                </c:pt>
                <c:pt idx="285711">
                  <c:v>6.47873</c:v>
                </c:pt>
                <c:pt idx="285712">
                  <c:v>6.47875</c:v>
                </c:pt>
                <c:pt idx="285713">
                  <c:v>6.47878</c:v>
                </c:pt>
                <c:pt idx="285714">
                  <c:v>6.4788</c:v>
                </c:pt>
                <c:pt idx="285715">
                  <c:v>6.47882</c:v>
                </c:pt>
                <c:pt idx="285716">
                  <c:v>6.47884</c:v>
                </c:pt>
                <c:pt idx="285717">
                  <c:v>6.47887</c:v>
                </c:pt>
                <c:pt idx="285718">
                  <c:v>6.47889</c:v>
                </c:pt>
                <c:pt idx="285719">
                  <c:v>6.47891</c:v>
                </c:pt>
                <c:pt idx="285720">
                  <c:v>6.47893</c:v>
                </c:pt>
                <c:pt idx="285721">
                  <c:v>6.47896</c:v>
                </c:pt>
                <c:pt idx="285722">
                  <c:v>6.47898</c:v>
                </c:pt>
                <c:pt idx="285723">
                  <c:v>6.479</c:v>
                </c:pt>
                <c:pt idx="285724">
                  <c:v>6.47903</c:v>
                </c:pt>
                <c:pt idx="285725">
                  <c:v>6.47905</c:v>
                </c:pt>
                <c:pt idx="285726">
                  <c:v>6.47907</c:v>
                </c:pt>
                <c:pt idx="285727">
                  <c:v>6.47909</c:v>
                </c:pt>
                <c:pt idx="285728">
                  <c:v>6.47912</c:v>
                </c:pt>
                <c:pt idx="285729">
                  <c:v>6.47914</c:v>
                </c:pt>
                <c:pt idx="285730">
                  <c:v>6.47916</c:v>
                </c:pt>
                <c:pt idx="285731">
                  <c:v>6.47918</c:v>
                </c:pt>
                <c:pt idx="285732">
                  <c:v>6.47921</c:v>
                </c:pt>
                <c:pt idx="285733">
                  <c:v>6.47923</c:v>
                </c:pt>
                <c:pt idx="285734">
                  <c:v>6.47925</c:v>
                </c:pt>
                <c:pt idx="285735">
                  <c:v>6.47927</c:v>
                </c:pt>
                <c:pt idx="285736">
                  <c:v>6.4793</c:v>
                </c:pt>
                <c:pt idx="285737">
                  <c:v>6.47932</c:v>
                </c:pt>
                <c:pt idx="285738">
                  <c:v>6.47934</c:v>
                </c:pt>
                <c:pt idx="285739">
                  <c:v>6.47936</c:v>
                </c:pt>
                <c:pt idx="285740">
                  <c:v>6.47939</c:v>
                </c:pt>
                <c:pt idx="285741">
                  <c:v>6.47941</c:v>
                </c:pt>
                <c:pt idx="285742">
                  <c:v>6.47943</c:v>
                </c:pt>
                <c:pt idx="285743">
                  <c:v>6.47946</c:v>
                </c:pt>
                <c:pt idx="285744">
                  <c:v>6.47948</c:v>
                </c:pt>
                <c:pt idx="285745">
                  <c:v>6.4795</c:v>
                </c:pt>
                <c:pt idx="285746">
                  <c:v>6.47952</c:v>
                </c:pt>
                <c:pt idx="285747">
                  <c:v>6.47955</c:v>
                </c:pt>
                <c:pt idx="285748">
                  <c:v>6.47957</c:v>
                </c:pt>
                <c:pt idx="285749">
                  <c:v>6.47959</c:v>
                </c:pt>
                <c:pt idx="285750">
                  <c:v>6.47961</c:v>
                </c:pt>
                <c:pt idx="285751">
                  <c:v>6.47964</c:v>
                </c:pt>
                <c:pt idx="285752">
                  <c:v>6.47966</c:v>
                </c:pt>
                <c:pt idx="285753">
                  <c:v>6.47968</c:v>
                </c:pt>
                <c:pt idx="285754">
                  <c:v>6.47971</c:v>
                </c:pt>
                <c:pt idx="285755">
                  <c:v>6.47973</c:v>
                </c:pt>
                <c:pt idx="285756">
                  <c:v>6.47975</c:v>
                </c:pt>
                <c:pt idx="285757">
                  <c:v>6.47977</c:v>
                </c:pt>
                <c:pt idx="285758">
                  <c:v>6.4798</c:v>
                </c:pt>
                <c:pt idx="285759">
                  <c:v>6.47982</c:v>
                </c:pt>
                <c:pt idx="285760">
                  <c:v>6.47984</c:v>
                </c:pt>
                <c:pt idx="285761">
                  <c:v>6.47986</c:v>
                </c:pt>
                <c:pt idx="285762">
                  <c:v>6.47989</c:v>
                </c:pt>
                <c:pt idx="285763">
                  <c:v>6.47991</c:v>
                </c:pt>
                <c:pt idx="285764">
                  <c:v>6.47993</c:v>
                </c:pt>
                <c:pt idx="285765">
                  <c:v>6.47996</c:v>
                </c:pt>
                <c:pt idx="285766">
                  <c:v>6.47998</c:v>
                </c:pt>
                <c:pt idx="285767">
                  <c:v>6.48</c:v>
                </c:pt>
                <c:pt idx="285768">
                  <c:v>6.48002</c:v>
                </c:pt>
                <c:pt idx="285769">
                  <c:v>6.48004</c:v>
                </c:pt>
                <c:pt idx="285770">
                  <c:v>6.48007</c:v>
                </c:pt>
                <c:pt idx="285771">
                  <c:v>6.48009</c:v>
                </c:pt>
                <c:pt idx="285772">
                  <c:v>6.48011</c:v>
                </c:pt>
                <c:pt idx="285773">
                  <c:v>6.48014</c:v>
                </c:pt>
                <c:pt idx="285774">
                  <c:v>6.48016</c:v>
                </c:pt>
                <c:pt idx="285775">
                  <c:v>6.48018</c:v>
                </c:pt>
                <c:pt idx="285776">
                  <c:v>6.4802</c:v>
                </c:pt>
                <c:pt idx="285777">
                  <c:v>6.48023</c:v>
                </c:pt>
                <c:pt idx="285778">
                  <c:v>6.48025</c:v>
                </c:pt>
                <c:pt idx="285779">
                  <c:v>6.48027</c:v>
                </c:pt>
                <c:pt idx="285780">
                  <c:v>6.48029</c:v>
                </c:pt>
                <c:pt idx="285781">
                  <c:v>6.48032</c:v>
                </c:pt>
                <c:pt idx="285782">
                  <c:v>6.48034</c:v>
                </c:pt>
                <c:pt idx="285783">
                  <c:v>6.48036</c:v>
                </c:pt>
                <c:pt idx="285784">
                  <c:v>6.48039</c:v>
                </c:pt>
                <c:pt idx="285785">
                  <c:v>6.48041</c:v>
                </c:pt>
                <c:pt idx="285786">
                  <c:v>6.48043</c:v>
                </c:pt>
                <c:pt idx="285787">
                  <c:v>6.48045</c:v>
                </c:pt>
                <c:pt idx="285788">
                  <c:v>6.48048</c:v>
                </c:pt>
                <c:pt idx="285789">
                  <c:v>6.4805</c:v>
                </c:pt>
                <c:pt idx="285790">
                  <c:v>6.48052</c:v>
                </c:pt>
                <c:pt idx="285791">
                  <c:v>6.48054</c:v>
                </c:pt>
                <c:pt idx="285792">
                  <c:v>6.48057</c:v>
                </c:pt>
                <c:pt idx="285793">
                  <c:v>6.48059</c:v>
                </c:pt>
                <c:pt idx="285794">
                  <c:v>6.48061</c:v>
                </c:pt>
                <c:pt idx="285795">
                  <c:v>6.48064</c:v>
                </c:pt>
                <c:pt idx="285796">
                  <c:v>6.48066</c:v>
                </c:pt>
                <c:pt idx="285797">
                  <c:v>6.48068</c:v>
                </c:pt>
                <c:pt idx="285798">
                  <c:v>6.4807</c:v>
                </c:pt>
                <c:pt idx="285799">
                  <c:v>6.48073</c:v>
                </c:pt>
                <c:pt idx="285800">
                  <c:v>6.48075</c:v>
                </c:pt>
                <c:pt idx="285801">
                  <c:v>6.48077</c:v>
                </c:pt>
                <c:pt idx="285802">
                  <c:v>6.48079</c:v>
                </c:pt>
                <c:pt idx="285803">
                  <c:v>6.48082</c:v>
                </c:pt>
                <c:pt idx="285804">
                  <c:v>6.48084</c:v>
                </c:pt>
                <c:pt idx="285805">
                  <c:v>6.48086</c:v>
                </c:pt>
                <c:pt idx="285806">
                  <c:v>6.48088</c:v>
                </c:pt>
                <c:pt idx="285807">
                  <c:v>6.48091</c:v>
                </c:pt>
                <c:pt idx="285808">
                  <c:v>6.48093</c:v>
                </c:pt>
                <c:pt idx="285809">
                  <c:v>6.48095</c:v>
                </c:pt>
                <c:pt idx="285810">
                  <c:v>6.48097</c:v>
                </c:pt>
                <c:pt idx="285811">
                  <c:v>6.481</c:v>
                </c:pt>
                <c:pt idx="285812">
                  <c:v>6.48102</c:v>
                </c:pt>
                <c:pt idx="285813">
                  <c:v>6.48104</c:v>
                </c:pt>
                <c:pt idx="285814">
                  <c:v>6.48107</c:v>
                </c:pt>
                <c:pt idx="285815">
                  <c:v>6.48109</c:v>
                </c:pt>
                <c:pt idx="285816">
                  <c:v>6.48111</c:v>
                </c:pt>
                <c:pt idx="285817">
                  <c:v>6.48113</c:v>
                </c:pt>
                <c:pt idx="285818">
                  <c:v>6.48116</c:v>
                </c:pt>
                <c:pt idx="285819">
                  <c:v>6.48118</c:v>
                </c:pt>
                <c:pt idx="285820">
                  <c:v>6.4812</c:v>
                </c:pt>
                <c:pt idx="285821">
                  <c:v>6.48122</c:v>
                </c:pt>
                <c:pt idx="285822">
                  <c:v>6.48125</c:v>
                </c:pt>
                <c:pt idx="285823">
                  <c:v>6.48127</c:v>
                </c:pt>
                <c:pt idx="285824">
                  <c:v>6.48129</c:v>
                </c:pt>
                <c:pt idx="285825">
                  <c:v>6.48132</c:v>
                </c:pt>
                <c:pt idx="285826">
                  <c:v>6.48134</c:v>
                </c:pt>
                <c:pt idx="285827">
                  <c:v>6.48136</c:v>
                </c:pt>
                <c:pt idx="285828">
                  <c:v>6.48138</c:v>
                </c:pt>
                <c:pt idx="285829">
                  <c:v>6.48141</c:v>
                </c:pt>
                <c:pt idx="285830">
                  <c:v>6.48143</c:v>
                </c:pt>
                <c:pt idx="285831">
                  <c:v>6.48145</c:v>
                </c:pt>
                <c:pt idx="285832">
                  <c:v>6.48147</c:v>
                </c:pt>
                <c:pt idx="285833">
                  <c:v>6.4815</c:v>
                </c:pt>
                <c:pt idx="285834">
                  <c:v>6.48152</c:v>
                </c:pt>
                <c:pt idx="285835">
                  <c:v>6.48154</c:v>
                </c:pt>
                <c:pt idx="285836">
                  <c:v>6.48156</c:v>
                </c:pt>
                <c:pt idx="285837">
                  <c:v>6.48159</c:v>
                </c:pt>
                <c:pt idx="285838">
                  <c:v>6.48161</c:v>
                </c:pt>
                <c:pt idx="285839">
                  <c:v>6.48163</c:v>
                </c:pt>
                <c:pt idx="285840">
                  <c:v>6.48165</c:v>
                </c:pt>
                <c:pt idx="285841">
                  <c:v>6.48168</c:v>
                </c:pt>
                <c:pt idx="285842">
                  <c:v>6.4817</c:v>
                </c:pt>
                <c:pt idx="285843">
                  <c:v>6.48172</c:v>
                </c:pt>
                <c:pt idx="285844">
                  <c:v>6.48175</c:v>
                </c:pt>
                <c:pt idx="285845">
                  <c:v>6.48177</c:v>
                </c:pt>
                <c:pt idx="285846">
                  <c:v>6.48179</c:v>
                </c:pt>
                <c:pt idx="285847">
                  <c:v>6.48181</c:v>
                </c:pt>
                <c:pt idx="285848">
                  <c:v>6.48184</c:v>
                </c:pt>
                <c:pt idx="285849">
                  <c:v>6.48186</c:v>
                </c:pt>
                <c:pt idx="285850">
                  <c:v>6.48188</c:v>
                </c:pt>
                <c:pt idx="285851">
                  <c:v>6.48191</c:v>
                </c:pt>
                <c:pt idx="285852">
                  <c:v>6.48193</c:v>
                </c:pt>
                <c:pt idx="285853">
                  <c:v>6.48195</c:v>
                </c:pt>
                <c:pt idx="285854">
                  <c:v>6.48197</c:v>
                </c:pt>
                <c:pt idx="285855">
                  <c:v>6.482</c:v>
                </c:pt>
                <c:pt idx="285856">
                  <c:v>6.48202</c:v>
                </c:pt>
                <c:pt idx="285857">
                  <c:v>6.48204</c:v>
                </c:pt>
                <c:pt idx="285858">
                  <c:v>6.48206</c:v>
                </c:pt>
                <c:pt idx="285859">
                  <c:v>6.48209</c:v>
                </c:pt>
                <c:pt idx="285860">
                  <c:v>6.48211</c:v>
                </c:pt>
                <c:pt idx="285861">
                  <c:v>6.48213</c:v>
                </c:pt>
                <c:pt idx="285862">
                  <c:v>6.48215</c:v>
                </c:pt>
                <c:pt idx="285863">
                  <c:v>6.48218</c:v>
                </c:pt>
                <c:pt idx="285864">
                  <c:v>6.4822</c:v>
                </c:pt>
                <c:pt idx="285865">
                  <c:v>6.48222</c:v>
                </c:pt>
                <c:pt idx="285866">
                  <c:v>6.48224</c:v>
                </c:pt>
                <c:pt idx="285867">
                  <c:v>6.48227</c:v>
                </c:pt>
                <c:pt idx="285868">
                  <c:v>6.48229</c:v>
                </c:pt>
                <c:pt idx="285869">
                  <c:v>6.48231</c:v>
                </c:pt>
                <c:pt idx="285870">
                  <c:v>6.48234</c:v>
                </c:pt>
                <c:pt idx="285871">
                  <c:v>6.48236</c:v>
                </c:pt>
                <c:pt idx="285872">
                  <c:v>6.48238</c:v>
                </c:pt>
                <c:pt idx="285873">
                  <c:v>6.4824</c:v>
                </c:pt>
                <c:pt idx="285874">
                  <c:v>6.48243</c:v>
                </c:pt>
                <c:pt idx="285875">
                  <c:v>6.48245</c:v>
                </c:pt>
                <c:pt idx="285876">
                  <c:v>6.48247</c:v>
                </c:pt>
                <c:pt idx="285877">
                  <c:v>6.48249</c:v>
                </c:pt>
                <c:pt idx="285878">
                  <c:v>6.48252</c:v>
                </c:pt>
                <c:pt idx="285879">
                  <c:v>6.48254</c:v>
                </c:pt>
                <c:pt idx="285880">
                  <c:v>6.48256</c:v>
                </c:pt>
                <c:pt idx="285881">
                  <c:v>6.48259</c:v>
                </c:pt>
                <c:pt idx="285882">
                  <c:v>6.48261</c:v>
                </c:pt>
                <c:pt idx="285883">
                  <c:v>6.48263</c:v>
                </c:pt>
                <c:pt idx="285884">
                  <c:v>6.48265</c:v>
                </c:pt>
                <c:pt idx="285885">
                  <c:v>6.48268</c:v>
                </c:pt>
                <c:pt idx="285886">
                  <c:v>6.4827</c:v>
                </c:pt>
                <c:pt idx="285887">
                  <c:v>6.48272</c:v>
                </c:pt>
                <c:pt idx="285888">
                  <c:v>6.48274</c:v>
                </c:pt>
                <c:pt idx="285889">
                  <c:v>6.48277</c:v>
                </c:pt>
                <c:pt idx="285890">
                  <c:v>6.48279</c:v>
                </c:pt>
                <c:pt idx="285891">
                  <c:v>6.48281</c:v>
                </c:pt>
                <c:pt idx="285892">
                  <c:v>6.48283</c:v>
                </c:pt>
                <c:pt idx="285893">
                  <c:v>6.48286</c:v>
                </c:pt>
                <c:pt idx="285894">
                  <c:v>6.48288</c:v>
                </c:pt>
                <c:pt idx="285895">
                  <c:v>6.4829</c:v>
                </c:pt>
                <c:pt idx="285896">
                  <c:v>6.48292</c:v>
                </c:pt>
                <c:pt idx="285897">
                  <c:v>6.48295</c:v>
                </c:pt>
                <c:pt idx="285898">
                  <c:v>6.48297</c:v>
                </c:pt>
                <c:pt idx="285899">
                  <c:v>6.48299</c:v>
                </c:pt>
                <c:pt idx="285900">
                  <c:v>6.48302</c:v>
                </c:pt>
                <c:pt idx="285901">
                  <c:v>6.48304</c:v>
                </c:pt>
                <c:pt idx="285902">
                  <c:v>6.48306</c:v>
                </c:pt>
                <c:pt idx="285903">
                  <c:v>6.48308</c:v>
                </c:pt>
                <c:pt idx="285904">
                  <c:v>6.48311</c:v>
                </c:pt>
                <c:pt idx="285905">
                  <c:v>6.48313</c:v>
                </c:pt>
                <c:pt idx="285906">
                  <c:v>6.48315</c:v>
                </c:pt>
                <c:pt idx="285907">
                  <c:v>6.48318</c:v>
                </c:pt>
                <c:pt idx="285908">
                  <c:v>6.4832</c:v>
                </c:pt>
                <c:pt idx="285909">
                  <c:v>6.48322</c:v>
                </c:pt>
                <c:pt idx="285910">
                  <c:v>6.48324</c:v>
                </c:pt>
                <c:pt idx="285911">
                  <c:v>6.48327</c:v>
                </c:pt>
                <c:pt idx="285912">
                  <c:v>6.48329</c:v>
                </c:pt>
                <c:pt idx="285913">
                  <c:v>6.48331</c:v>
                </c:pt>
                <c:pt idx="285914">
                  <c:v>6.48333</c:v>
                </c:pt>
                <c:pt idx="285915">
                  <c:v>6.48336</c:v>
                </c:pt>
                <c:pt idx="285916">
                  <c:v>6.48338</c:v>
                </c:pt>
                <c:pt idx="285917">
                  <c:v>6.4834</c:v>
                </c:pt>
                <c:pt idx="285918">
                  <c:v>6.48342</c:v>
                </c:pt>
                <c:pt idx="285919">
                  <c:v>6.48345</c:v>
                </c:pt>
                <c:pt idx="285920">
                  <c:v>6.48347</c:v>
                </c:pt>
                <c:pt idx="285921">
                  <c:v>6.48349</c:v>
                </c:pt>
                <c:pt idx="285922">
                  <c:v>6.48351</c:v>
                </c:pt>
                <c:pt idx="285923">
                  <c:v>6.48354</c:v>
                </c:pt>
                <c:pt idx="285924">
                  <c:v>6.48356</c:v>
                </c:pt>
                <c:pt idx="285925">
                  <c:v>6.48358</c:v>
                </c:pt>
                <c:pt idx="285926">
                  <c:v>6.4836</c:v>
                </c:pt>
                <c:pt idx="285927">
                  <c:v>6.48363</c:v>
                </c:pt>
                <c:pt idx="285928">
                  <c:v>6.48365</c:v>
                </c:pt>
                <c:pt idx="285929">
                  <c:v>6.48367</c:v>
                </c:pt>
                <c:pt idx="285930">
                  <c:v>6.4837</c:v>
                </c:pt>
                <c:pt idx="285931">
                  <c:v>6.48372</c:v>
                </c:pt>
                <c:pt idx="285932">
                  <c:v>6.48374</c:v>
                </c:pt>
                <c:pt idx="285933">
                  <c:v>6.48376</c:v>
                </c:pt>
                <c:pt idx="285934">
                  <c:v>6.48379</c:v>
                </c:pt>
                <c:pt idx="285935">
                  <c:v>6.48381</c:v>
                </c:pt>
                <c:pt idx="285936">
                  <c:v>6.48383</c:v>
                </c:pt>
                <c:pt idx="285937">
                  <c:v>6.48386</c:v>
                </c:pt>
                <c:pt idx="285938">
                  <c:v>6.48388</c:v>
                </c:pt>
                <c:pt idx="285939">
                  <c:v>6.4839</c:v>
                </c:pt>
                <c:pt idx="285940">
                  <c:v>6.48392</c:v>
                </c:pt>
                <c:pt idx="285941">
                  <c:v>6.48395</c:v>
                </c:pt>
                <c:pt idx="285942">
                  <c:v>6.48397</c:v>
                </c:pt>
                <c:pt idx="285943">
                  <c:v>6.48399</c:v>
                </c:pt>
                <c:pt idx="285944">
                  <c:v>6.48401</c:v>
                </c:pt>
                <c:pt idx="285945">
                  <c:v>6.48404</c:v>
                </c:pt>
                <c:pt idx="285946">
                  <c:v>6.48406</c:v>
                </c:pt>
                <c:pt idx="285947">
                  <c:v>6.48408</c:v>
                </c:pt>
                <c:pt idx="285948">
                  <c:v>6.4841</c:v>
                </c:pt>
                <c:pt idx="285949">
                  <c:v>6.48413</c:v>
                </c:pt>
                <c:pt idx="285950">
                  <c:v>6.48415</c:v>
                </c:pt>
                <c:pt idx="285951">
                  <c:v>6.48417</c:v>
                </c:pt>
                <c:pt idx="285952">
                  <c:v>6.48419</c:v>
                </c:pt>
                <c:pt idx="285953">
                  <c:v>6.48422</c:v>
                </c:pt>
                <c:pt idx="285954">
                  <c:v>6.48424</c:v>
                </c:pt>
                <c:pt idx="285955">
                  <c:v>6.48426</c:v>
                </c:pt>
                <c:pt idx="285956">
                  <c:v>6.48429</c:v>
                </c:pt>
                <c:pt idx="285957">
                  <c:v>6.48431</c:v>
                </c:pt>
                <c:pt idx="285958">
                  <c:v>6.48433</c:v>
                </c:pt>
                <c:pt idx="285959">
                  <c:v>6.48435</c:v>
                </c:pt>
                <c:pt idx="285960">
                  <c:v>6.48438</c:v>
                </c:pt>
                <c:pt idx="285961">
                  <c:v>6.4844</c:v>
                </c:pt>
                <c:pt idx="285962">
                  <c:v>6.48442</c:v>
                </c:pt>
                <c:pt idx="285963">
                  <c:v>6.48444</c:v>
                </c:pt>
                <c:pt idx="285964">
                  <c:v>6.48447</c:v>
                </c:pt>
                <c:pt idx="285965">
                  <c:v>6.48449</c:v>
                </c:pt>
                <c:pt idx="285966">
                  <c:v>6.48451</c:v>
                </c:pt>
                <c:pt idx="285967">
                  <c:v>6.48454</c:v>
                </c:pt>
                <c:pt idx="285968">
                  <c:v>6.48456</c:v>
                </c:pt>
                <c:pt idx="285969">
                  <c:v>6.48458</c:v>
                </c:pt>
                <c:pt idx="285970">
                  <c:v>6.4846</c:v>
                </c:pt>
                <c:pt idx="285971">
                  <c:v>6.48463</c:v>
                </c:pt>
                <c:pt idx="285972">
                  <c:v>6.48465</c:v>
                </c:pt>
                <c:pt idx="285973">
                  <c:v>6.48467</c:v>
                </c:pt>
                <c:pt idx="285974">
                  <c:v>6.48469</c:v>
                </c:pt>
                <c:pt idx="285975">
                  <c:v>6.48472</c:v>
                </c:pt>
                <c:pt idx="285976">
                  <c:v>6.48474</c:v>
                </c:pt>
                <c:pt idx="285977">
                  <c:v>6.48476</c:v>
                </c:pt>
                <c:pt idx="285978">
                  <c:v>6.48478</c:v>
                </c:pt>
                <c:pt idx="285979">
                  <c:v>6.48481</c:v>
                </c:pt>
                <c:pt idx="285980">
                  <c:v>6.48483</c:v>
                </c:pt>
                <c:pt idx="285981">
                  <c:v>6.48485</c:v>
                </c:pt>
                <c:pt idx="285982">
                  <c:v>6.48487</c:v>
                </c:pt>
                <c:pt idx="285983">
                  <c:v>6.4849</c:v>
                </c:pt>
                <c:pt idx="285984">
                  <c:v>6.48492</c:v>
                </c:pt>
                <c:pt idx="285985">
                  <c:v>6.48494</c:v>
                </c:pt>
                <c:pt idx="285986">
                  <c:v>6.48497</c:v>
                </c:pt>
                <c:pt idx="285987">
                  <c:v>6.48499</c:v>
                </c:pt>
                <c:pt idx="285988">
                  <c:v>6.48501</c:v>
                </c:pt>
                <c:pt idx="285989">
                  <c:v>6.48503</c:v>
                </c:pt>
                <c:pt idx="285990">
                  <c:v>6.48506</c:v>
                </c:pt>
                <c:pt idx="285991">
                  <c:v>6.48508</c:v>
                </c:pt>
                <c:pt idx="285992">
                  <c:v>6.4851</c:v>
                </c:pt>
                <c:pt idx="285993">
                  <c:v>6.48513</c:v>
                </c:pt>
                <c:pt idx="285994">
                  <c:v>6.48515</c:v>
                </c:pt>
                <c:pt idx="285995">
                  <c:v>6.48517</c:v>
                </c:pt>
                <c:pt idx="285996">
                  <c:v>6.48519</c:v>
                </c:pt>
                <c:pt idx="285997">
                  <c:v>6.48522</c:v>
                </c:pt>
                <c:pt idx="285998">
                  <c:v>6.48524</c:v>
                </c:pt>
                <c:pt idx="285999">
                  <c:v>6.48526</c:v>
                </c:pt>
                <c:pt idx="286000">
                  <c:v>6.48528</c:v>
                </c:pt>
                <c:pt idx="286001">
                  <c:v>6.48531</c:v>
                </c:pt>
                <c:pt idx="286002">
                  <c:v>6.48533</c:v>
                </c:pt>
                <c:pt idx="286003">
                  <c:v>6.48535</c:v>
                </c:pt>
                <c:pt idx="286004">
                  <c:v>6.48537</c:v>
                </c:pt>
                <c:pt idx="286005">
                  <c:v>6.4854</c:v>
                </c:pt>
                <c:pt idx="286006">
                  <c:v>6.48542</c:v>
                </c:pt>
                <c:pt idx="286007">
                  <c:v>6.48544</c:v>
                </c:pt>
                <c:pt idx="286008">
                  <c:v>6.48546</c:v>
                </c:pt>
                <c:pt idx="286009">
                  <c:v>6.48549</c:v>
                </c:pt>
                <c:pt idx="286010">
                  <c:v>6.48551</c:v>
                </c:pt>
                <c:pt idx="286011">
                  <c:v>6.48553</c:v>
                </c:pt>
                <c:pt idx="286012">
                  <c:v>6.48556</c:v>
                </c:pt>
                <c:pt idx="286013">
                  <c:v>6.48558</c:v>
                </c:pt>
                <c:pt idx="286014">
                  <c:v>6.4856</c:v>
                </c:pt>
                <c:pt idx="286015">
                  <c:v>6.48562</c:v>
                </c:pt>
                <c:pt idx="286016">
                  <c:v>6.48565</c:v>
                </c:pt>
                <c:pt idx="286017">
                  <c:v>6.48567</c:v>
                </c:pt>
                <c:pt idx="286018">
                  <c:v>6.48569</c:v>
                </c:pt>
                <c:pt idx="286019">
                  <c:v>6.48571</c:v>
                </c:pt>
                <c:pt idx="286020">
                  <c:v>6.48574</c:v>
                </c:pt>
                <c:pt idx="286021">
                  <c:v>6.48576</c:v>
                </c:pt>
                <c:pt idx="286022">
                  <c:v>6.48578</c:v>
                </c:pt>
                <c:pt idx="286023">
                  <c:v>6.48581</c:v>
                </c:pt>
                <c:pt idx="286024">
                  <c:v>6.48583</c:v>
                </c:pt>
                <c:pt idx="286025">
                  <c:v>6.48585</c:v>
                </c:pt>
                <c:pt idx="286026">
                  <c:v>6.48587</c:v>
                </c:pt>
                <c:pt idx="286027">
                  <c:v>6.4859</c:v>
                </c:pt>
                <c:pt idx="286028">
                  <c:v>6.48592</c:v>
                </c:pt>
                <c:pt idx="286029">
                  <c:v>6.48594</c:v>
                </c:pt>
                <c:pt idx="286030">
                  <c:v>6.48596</c:v>
                </c:pt>
                <c:pt idx="286031">
                  <c:v>6.48599</c:v>
                </c:pt>
                <c:pt idx="286032">
                  <c:v>6.48601</c:v>
                </c:pt>
                <c:pt idx="286033">
                  <c:v>6.48603</c:v>
                </c:pt>
                <c:pt idx="286034">
                  <c:v>6.48605</c:v>
                </c:pt>
                <c:pt idx="286035">
                  <c:v>6.48608</c:v>
                </c:pt>
                <c:pt idx="286036">
                  <c:v>6.4861</c:v>
                </c:pt>
                <c:pt idx="286037">
                  <c:v>6.48612</c:v>
                </c:pt>
                <c:pt idx="286038">
                  <c:v>6.48614</c:v>
                </c:pt>
                <c:pt idx="286039">
                  <c:v>6.48617</c:v>
                </c:pt>
                <c:pt idx="286040">
                  <c:v>6.48619</c:v>
                </c:pt>
                <c:pt idx="286041">
                  <c:v>6.48621</c:v>
                </c:pt>
                <c:pt idx="286042">
                  <c:v>6.48624</c:v>
                </c:pt>
                <c:pt idx="286043">
                  <c:v>6.48626</c:v>
                </c:pt>
                <c:pt idx="286044">
                  <c:v>6.48628</c:v>
                </c:pt>
                <c:pt idx="286045">
                  <c:v>6.4863</c:v>
                </c:pt>
                <c:pt idx="286046">
                  <c:v>6.48633</c:v>
                </c:pt>
                <c:pt idx="286047">
                  <c:v>6.48635</c:v>
                </c:pt>
                <c:pt idx="286048">
                  <c:v>6.48637</c:v>
                </c:pt>
                <c:pt idx="286049">
                  <c:v>6.48639</c:v>
                </c:pt>
                <c:pt idx="286050">
                  <c:v>6.48642</c:v>
                </c:pt>
                <c:pt idx="286051">
                  <c:v>6.48644</c:v>
                </c:pt>
                <c:pt idx="286052">
                  <c:v>6.48646</c:v>
                </c:pt>
                <c:pt idx="286053">
                  <c:v>6.48649</c:v>
                </c:pt>
                <c:pt idx="286054">
                  <c:v>6.48651</c:v>
                </c:pt>
                <c:pt idx="286055">
                  <c:v>6.48653</c:v>
                </c:pt>
                <c:pt idx="286056">
                  <c:v>6.48655</c:v>
                </c:pt>
                <c:pt idx="286057">
                  <c:v>6.48658</c:v>
                </c:pt>
                <c:pt idx="286058">
                  <c:v>6.4866</c:v>
                </c:pt>
                <c:pt idx="286059">
                  <c:v>6.48662</c:v>
                </c:pt>
                <c:pt idx="286060">
                  <c:v>6.48664</c:v>
                </c:pt>
                <c:pt idx="286061">
                  <c:v>6.48667</c:v>
                </c:pt>
                <c:pt idx="286062">
                  <c:v>6.48669</c:v>
                </c:pt>
                <c:pt idx="286063">
                  <c:v>6.48671</c:v>
                </c:pt>
                <c:pt idx="286064">
                  <c:v>6.48674</c:v>
                </c:pt>
                <c:pt idx="286065">
                  <c:v>6.48676</c:v>
                </c:pt>
                <c:pt idx="286066">
                  <c:v>6.48678</c:v>
                </c:pt>
                <c:pt idx="286067">
                  <c:v>6.4868</c:v>
                </c:pt>
                <c:pt idx="286068">
                  <c:v>6.48682</c:v>
                </c:pt>
                <c:pt idx="286069">
                  <c:v>6.48685</c:v>
                </c:pt>
                <c:pt idx="286070">
                  <c:v>6.48687</c:v>
                </c:pt>
                <c:pt idx="286071">
                  <c:v>6.48689</c:v>
                </c:pt>
                <c:pt idx="286072">
                  <c:v>6.48692</c:v>
                </c:pt>
                <c:pt idx="286073">
                  <c:v>6.48694</c:v>
                </c:pt>
                <c:pt idx="286074">
                  <c:v>6.48696</c:v>
                </c:pt>
                <c:pt idx="286075">
                  <c:v>6.48698</c:v>
                </c:pt>
                <c:pt idx="286076">
                  <c:v>6.48701</c:v>
                </c:pt>
                <c:pt idx="286077">
                  <c:v>6.48703</c:v>
                </c:pt>
                <c:pt idx="286078">
                  <c:v>6.48705</c:v>
                </c:pt>
                <c:pt idx="286079">
                  <c:v>6.48707</c:v>
                </c:pt>
                <c:pt idx="286080">
                  <c:v>6.4871</c:v>
                </c:pt>
                <c:pt idx="286081">
                  <c:v>6.48712</c:v>
                </c:pt>
                <c:pt idx="286082">
                  <c:v>6.48714</c:v>
                </c:pt>
                <c:pt idx="286083">
                  <c:v>6.48717</c:v>
                </c:pt>
                <c:pt idx="286084">
                  <c:v>6.48719</c:v>
                </c:pt>
                <c:pt idx="286085">
                  <c:v>6.48721</c:v>
                </c:pt>
                <c:pt idx="286086">
                  <c:v>6.48723</c:v>
                </c:pt>
                <c:pt idx="286087">
                  <c:v>6.48726</c:v>
                </c:pt>
                <c:pt idx="286088">
                  <c:v>6.48728</c:v>
                </c:pt>
                <c:pt idx="286089">
                  <c:v>6.4873</c:v>
                </c:pt>
                <c:pt idx="286090">
                  <c:v>6.48732</c:v>
                </c:pt>
                <c:pt idx="286091">
                  <c:v>6.48735</c:v>
                </c:pt>
                <c:pt idx="286092">
                  <c:v>6.48737</c:v>
                </c:pt>
                <c:pt idx="286093">
                  <c:v>6.48739</c:v>
                </c:pt>
                <c:pt idx="286094">
                  <c:v>6.48742</c:v>
                </c:pt>
                <c:pt idx="286095">
                  <c:v>6.48744</c:v>
                </c:pt>
                <c:pt idx="286096">
                  <c:v>6.48746</c:v>
                </c:pt>
                <c:pt idx="286097">
                  <c:v>6.48748</c:v>
                </c:pt>
                <c:pt idx="286098">
                  <c:v>6.48751</c:v>
                </c:pt>
                <c:pt idx="286099">
                  <c:v>6.48753</c:v>
                </c:pt>
                <c:pt idx="286100">
                  <c:v>6.48755</c:v>
                </c:pt>
                <c:pt idx="286101">
                  <c:v>6.48757</c:v>
                </c:pt>
                <c:pt idx="286102">
                  <c:v>6.4876</c:v>
                </c:pt>
                <c:pt idx="286103">
                  <c:v>6.48762</c:v>
                </c:pt>
                <c:pt idx="286104">
                  <c:v>6.48764</c:v>
                </c:pt>
                <c:pt idx="286105">
                  <c:v>6.48766</c:v>
                </c:pt>
                <c:pt idx="286106">
                  <c:v>6.48769</c:v>
                </c:pt>
                <c:pt idx="286107">
                  <c:v>6.48771</c:v>
                </c:pt>
                <c:pt idx="286108">
                  <c:v>6.48773</c:v>
                </c:pt>
                <c:pt idx="286109">
                  <c:v>6.48775</c:v>
                </c:pt>
                <c:pt idx="286110">
                  <c:v>6.48778</c:v>
                </c:pt>
                <c:pt idx="286111">
                  <c:v>6.4878</c:v>
                </c:pt>
                <c:pt idx="286112">
                  <c:v>6.48782</c:v>
                </c:pt>
                <c:pt idx="286113">
                  <c:v>6.48785</c:v>
                </c:pt>
                <c:pt idx="286114">
                  <c:v>6.48787</c:v>
                </c:pt>
                <c:pt idx="286115">
                  <c:v>6.48789</c:v>
                </c:pt>
                <c:pt idx="286116">
                  <c:v>6.48791</c:v>
                </c:pt>
                <c:pt idx="286117">
                  <c:v>6.48794</c:v>
                </c:pt>
                <c:pt idx="286118">
                  <c:v>6.48796</c:v>
                </c:pt>
                <c:pt idx="286119">
                  <c:v>6.48798</c:v>
                </c:pt>
                <c:pt idx="286120">
                  <c:v>6.48801</c:v>
                </c:pt>
                <c:pt idx="286121">
                  <c:v>6.48803</c:v>
                </c:pt>
                <c:pt idx="286122">
                  <c:v>6.48805</c:v>
                </c:pt>
                <c:pt idx="286123">
                  <c:v>6.48807</c:v>
                </c:pt>
                <c:pt idx="286124">
                  <c:v>6.4881</c:v>
                </c:pt>
                <c:pt idx="286125">
                  <c:v>6.48812</c:v>
                </c:pt>
                <c:pt idx="286126">
                  <c:v>6.48814</c:v>
                </c:pt>
                <c:pt idx="286127">
                  <c:v>6.48816</c:v>
                </c:pt>
                <c:pt idx="286128">
                  <c:v>6.48819</c:v>
                </c:pt>
                <c:pt idx="286129">
                  <c:v>6.48821</c:v>
                </c:pt>
                <c:pt idx="286130">
                  <c:v>6.48823</c:v>
                </c:pt>
                <c:pt idx="286131">
                  <c:v>6.48825</c:v>
                </c:pt>
                <c:pt idx="286132">
                  <c:v>6.48828</c:v>
                </c:pt>
                <c:pt idx="286133">
                  <c:v>6.4883</c:v>
                </c:pt>
                <c:pt idx="286134">
                  <c:v>6.48832</c:v>
                </c:pt>
                <c:pt idx="286135">
                  <c:v>6.48834</c:v>
                </c:pt>
                <c:pt idx="286136">
                  <c:v>6.48837</c:v>
                </c:pt>
                <c:pt idx="286137">
                  <c:v>6.48839</c:v>
                </c:pt>
                <c:pt idx="286138">
                  <c:v>6.48841</c:v>
                </c:pt>
                <c:pt idx="286139">
                  <c:v>6.48843</c:v>
                </c:pt>
                <c:pt idx="286140">
                  <c:v>6.48846</c:v>
                </c:pt>
                <c:pt idx="286141">
                  <c:v>6.48848</c:v>
                </c:pt>
                <c:pt idx="286142">
                  <c:v>6.4885</c:v>
                </c:pt>
                <c:pt idx="286143">
                  <c:v>6.48853</c:v>
                </c:pt>
                <c:pt idx="286144">
                  <c:v>6.48855</c:v>
                </c:pt>
                <c:pt idx="286145">
                  <c:v>6.48857</c:v>
                </c:pt>
                <c:pt idx="286146">
                  <c:v>6.48859</c:v>
                </c:pt>
                <c:pt idx="286147">
                  <c:v>6.48862</c:v>
                </c:pt>
                <c:pt idx="286148">
                  <c:v>6.48864</c:v>
                </c:pt>
                <c:pt idx="286149">
                  <c:v>6.48866</c:v>
                </c:pt>
                <c:pt idx="286150">
                  <c:v>6.48869</c:v>
                </c:pt>
                <c:pt idx="286151">
                  <c:v>6.48871</c:v>
                </c:pt>
                <c:pt idx="286152">
                  <c:v>6.48873</c:v>
                </c:pt>
                <c:pt idx="286153">
                  <c:v>6.48875</c:v>
                </c:pt>
                <c:pt idx="286154">
                  <c:v>6.48878</c:v>
                </c:pt>
                <c:pt idx="286155">
                  <c:v>6.4888</c:v>
                </c:pt>
                <c:pt idx="286156">
                  <c:v>6.48882</c:v>
                </c:pt>
                <c:pt idx="286157">
                  <c:v>6.48884</c:v>
                </c:pt>
                <c:pt idx="286158">
                  <c:v>6.48887</c:v>
                </c:pt>
                <c:pt idx="286159">
                  <c:v>6.48889</c:v>
                </c:pt>
                <c:pt idx="286160">
                  <c:v>6.48891</c:v>
                </c:pt>
                <c:pt idx="286161">
                  <c:v>6.48893</c:v>
                </c:pt>
                <c:pt idx="286162">
                  <c:v>6.48896</c:v>
                </c:pt>
                <c:pt idx="286163">
                  <c:v>6.48898</c:v>
                </c:pt>
                <c:pt idx="286164">
                  <c:v>6.489</c:v>
                </c:pt>
                <c:pt idx="286165">
                  <c:v>6.48902</c:v>
                </c:pt>
                <c:pt idx="286166">
                  <c:v>6.48905</c:v>
                </c:pt>
                <c:pt idx="286167">
                  <c:v>6.48907</c:v>
                </c:pt>
                <c:pt idx="286168">
                  <c:v>6.48909</c:v>
                </c:pt>
                <c:pt idx="286169">
                  <c:v>6.48912</c:v>
                </c:pt>
                <c:pt idx="286170">
                  <c:v>6.48914</c:v>
                </c:pt>
                <c:pt idx="286171">
                  <c:v>6.48916</c:v>
                </c:pt>
                <c:pt idx="286172">
                  <c:v>6.48918</c:v>
                </c:pt>
                <c:pt idx="286173">
                  <c:v>6.48921</c:v>
                </c:pt>
                <c:pt idx="286174">
                  <c:v>6.48923</c:v>
                </c:pt>
                <c:pt idx="286175">
                  <c:v>6.48925</c:v>
                </c:pt>
                <c:pt idx="286176">
                  <c:v>6.48927</c:v>
                </c:pt>
                <c:pt idx="286177">
                  <c:v>6.4893</c:v>
                </c:pt>
                <c:pt idx="286178">
                  <c:v>6.48932</c:v>
                </c:pt>
                <c:pt idx="286179">
                  <c:v>6.48934</c:v>
                </c:pt>
                <c:pt idx="286180">
                  <c:v>6.48937</c:v>
                </c:pt>
                <c:pt idx="286181">
                  <c:v>6.48939</c:v>
                </c:pt>
                <c:pt idx="286182">
                  <c:v>6.48941</c:v>
                </c:pt>
                <c:pt idx="286183">
                  <c:v>6.48943</c:v>
                </c:pt>
                <c:pt idx="286184">
                  <c:v>6.48946</c:v>
                </c:pt>
                <c:pt idx="286185">
                  <c:v>6.48948</c:v>
                </c:pt>
                <c:pt idx="286186">
                  <c:v>6.4895</c:v>
                </c:pt>
                <c:pt idx="286187">
                  <c:v>6.48952</c:v>
                </c:pt>
                <c:pt idx="286188">
                  <c:v>6.48955</c:v>
                </c:pt>
                <c:pt idx="286189">
                  <c:v>6.48957</c:v>
                </c:pt>
                <c:pt idx="286190">
                  <c:v>6.48959</c:v>
                </c:pt>
                <c:pt idx="286191">
                  <c:v>6.48961</c:v>
                </c:pt>
                <c:pt idx="286192">
                  <c:v>6.48964</c:v>
                </c:pt>
                <c:pt idx="286193">
                  <c:v>6.48966</c:v>
                </c:pt>
                <c:pt idx="286194">
                  <c:v>6.48968</c:v>
                </c:pt>
                <c:pt idx="286195">
                  <c:v>6.4897</c:v>
                </c:pt>
                <c:pt idx="286196">
                  <c:v>6.48973</c:v>
                </c:pt>
                <c:pt idx="286197">
                  <c:v>6.48975</c:v>
                </c:pt>
                <c:pt idx="286198">
                  <c:v>6.48977</c:v>
                </c:pt>
                <c:pt idx="286199">
                  <c:v>6.4898</c:v>
                </c:pt>
                <c:pt idx="286200">
                  <c:v>6.48982</c:v>
                </c:pt>
                <c:pt idx="286201">
                  <c:v>6.48984</c:v>
                </c:pt>
                <c:pt idx="286202">
                  <c:v>6.48986</c:v>
                </c:pt>
                <c:pt idx="286203">
                  <c:v>6.48989</c:v>
                </c:pt>
                <c:pt idx="286204">
                  <c:v>6.48991</c:v>
                </c:pt>
                <c:pt idx="286205">
                  <c:v>6.48993</c:v>
                </c:pt>
                <c:pt idx="286206">
                  <c:v>6.48996</c:v>
                </c:pt>
                <c:pt idx="286207">
                  <c:v>6.48998</c:v>
                </c:pt>
                <c:pt idx="286208">
                  <c:v>6.49</c:v>
                </c:pt>
                <c:pt idx="286209">
                  <c:v>6.49002</c:v>
                </c:pt>
                <c:pt idx="286210">
                  <c:v>6.49005</c:v>
                </c:pt>
                <c:pt idx="286211">
                  <c:v>6.49007</c:v>
                </c:pt>
                <c:pt idx="286212">
                  <c:v>6.49009</c:v>
                </c:pt>
                <c:pt idx="286213">
                  <c:v>6.49011</c:v>
                </c:pt>
                <c:pt idx="286214">
                  <c:v>6.49014</c:v>
                </c:pt>
                <c:pt idx="286215">
                  <c:v>6.49016</c:v>
                </c:pt>
                <c:pt idx="286216">
                  <c:v>6.49018</c:v>
                </c:pt>
                <c:pt idx="286217">
                  <c:v>6.4902</c:v>
                </c:pt>
                <c:pt idx="286218">
                  <c:v>6.49023</c:v>
                </c:pt>
                <c:pt idx="286219">
                  <c:v>6.49025</c:v>
                </c:pt>
                <c:pt idx="286220">
                  <c:v>6.49027</c:v>
                </c:pt>
                <c:pt idx="286221">
                  <c:v>6.49029</c:v>
                </c:pt>
                <c:pt idx="286222">
                  <c:v>6.49032</c:v>
                </c:pt>
                <c:pt idx="286223">
                  <c:v>6.49034</c:v>
                </c:pt>
                <c:pt idx="286224">
                  <c:v>6.49036</c:v>
                </c:pt>
                <c:pt idx="286225">
                  <c:v>6.49038</c:v>
                </c:pt>
                <c:pt idx="286226">
                  <c:v>6.49041</c:v>
                </c:pt>
                <c:pt idx="286227">
                  <c:v>6.49043</c:v>
                </c:pt>
                <c:pt idx="286228">
                  <c:v>6.49045</c:v>
                </c:pt>
                <c:pt idx="286229">
                  <c:v>6.49048</c:v>
                </c:pt>
                <c:pt idx="286230">
                  <c:v>6.4905</c:v>
                </c:pt>
                <c:pt idx="286231">
                  <c:v>6.49052</c:v>
                </c:pt>
                <c:pt idx="286232">
                  <c:v>6.49054</c:v>
                </c:pt>
                <c:pt idx="286233">
                  <c:v>6.49057</c:v>
                </c:pt>
                <c:pt idx="286234">
                  <c:v>6.49059</c:v>
                </c:pt>
                <c:pt idx="286235">
                  <c:v>6.49061</c:v>
                </c:pt>
                <c:pt idx="286236">
                  <c:v>6.49064</c:v>
                </c:pt>
                <c:pt idx="286237">
                  <c:v>6.49066</c:v>
                </c:pt>
                <c:pt idx="286238">
                  <c:v>6.49068</c:v>
                </c:pt>
                <c:pt idx="286239">
                  <c:v>6.4907</c:v>
                </c:pt>
                <c:pt idx="286240">
                  <c:v>6.49073</c:v>
                </c:pt>
                <c:pt idx="286241">
                  <c:v>6.49075</c:v>
                </c:pt>
                <c:pt idx="286242">
                  <c:v>6.49077</c:v>
                </c:pt>
                <c:pt idx="286243">
                  <c:v>6.49079</c:v>
                </c:pt>
                <c:pt idx="286244">
                  <c:v>6.49082</c:v>
                </c:pt>
                <c:pt idx="286245">
                  <c:v>6.49084</c:v>
                </c:pt>
                <c:pt idx="286246">
                  <c:v>6.49086</c:v>
                </c:pt>
                <c:pt idx="286247">
                  <c:v>6.49088</c:v>
                </c:pt>
                <c:pt idx="286248">
                  <c:v>6.49091</c:v>
                </c:pt>
                <c:pt idx="286249">
                  <c:v>6.49093</c:v>
                </c:pt>
                <c:pt idx="286250">
                  <c:v>6.49095</c:v>
                </c:pt>
                <c:pt idx="286251">
                  <c:v>6.49097</c:v>
                </c:pt>
                <c:pt idx="286252">
                  <c:v>6.491</c:v>
                </c:pt>
                <c:pt idx="286253">
                  <c:v>6.49102</c:v>
                </c:pt>
                <c:pt idx="286254">
                  <c:v>6.49104</c:v>
                </c:pt>
                <c:pt idx="286255">
                  <c:v>6.49107</c:v>
                </c:pt>
                <c:pt idx="286256">
                  <c:v>6.49109</c:v>
                </c:pt>
                <c:pt idx="286257">
                  <c:v>6.49111</c:v>
                </c:pt>
                <c:pt idx="286258">
                  <c:v>6.49113</c:v>
                </c:pt>
                <c:pt idx="286259">
                  <c:v>6.49116</c:v>
                </c:pt>
                <c:pt idx="286260">
                  <c:v>6.49118</c:v>
                </c:pt>
                <c:pt idx="286261">
                  <c:v>6.4912</c:v>
                </c:pt>
                <c:pt idx="286262">
                  <c:v>6.49122</c:v>
                </c:pt>
                <c:pt idx="286263">
                  <c:v>6.49125</c:v>
                </c:pt>
                <c:pt idx="286264">
                  <c:v>6.49127</c:v>
                </c:pt>
                <c:pt idx="286265">
                  <c:v>6.49129</c:v>
                </c:pt>
                <c:pt idx="286266">
                  <c:v>6.49132</c:v>
                </c:pt>
                <c:pt idx="286267">
                  <c:v>6.49134</c:v>
                </c:pt>
                <c:pt idx="286268">
                  <c:v>6.49136</c:v>
                </c:pt>
                <c:pt idx="286269">
                  <c:v>6.49138</c:v>
                </c:pt>
                <c:pt idx="286270">
                  <c:v>6.49141</c:v>
                </c:pt>
                <c:pt idx="286271">
                  <c:v>6.49143</c:v>
                </c:pt>
                <c:pt idx="286272">
                  <c:v>6.49145</c:v>
                </c:pt>
                <c:pt idx="286273">
                  <c:v>6.49147</c:v>
                </c:pt>
                <c:pt idx="286274">
                  <c:v>6.4915</c:v>
                </c:pt>
                <c:pt idx="286275">
                  <c:v>6.49152</c:v>
                </c:pt>
                <c:pt idx="286276">
                  <c:v>6.49154</c:v>
                </c:pt>
                <c:pt idx="286277">
                  <c:v>6.49156</c:v>
                </c:pt>
                <c:pt idx="286278">
                  <c:v>6.49159</c:v>
                </c:pt>
                <c:pt idx="286279">
                  <c:v>6.49161</c:v>
                </c:pt>
                <c:pt idx="286280">
                  <c:v>6.49163</c:v>
                </c:pt>
                <c:pt idx="286281">
                  <c:v>6.49165</c:v>
                </c:pt>
                <c:pt idx="286282">
                  <c:v>6.49168</c:v>
                </c:pt>
                <c:pt idx="286283">
                  <c:v>6.4917</c:v>
                </c:pt>
                <c:pt idx="286284">
                  <c:v>6.49172</c:v>
                </c:pt>
                <c:pt idx="286285">
                  <c:v>6.49175</c:v>
                </c:pt>
                <c:pt idx="286286">
                  <c:v>6.49177</c:v>
                </c:pt>
                <c:pt idx="286287">
                  <c:v>6.49179</c:v>
                </c:pt>
                <c:pt idx="286288">
                  <c:v>6.49181</c:v>
                </c:pt>
                <c:pt idx="286289">
                  <c:v>6.49184</c:v>
                </c:pt>
                <c:pt idx="286290">
                  <c:v>6.49186</c:v>
                </c:pt>
                <c:pt idx="286291">
                  <c:v>6.49188</c:v>
                </c:pt>
                <c:pt idx="286292">
                  <c:v>6.49191</c:v>
                </c:pt>
                <c:pt idx="286293">
                  <c:v>6.49193</c:v>
                </c:pt>
                <c:pt idx="286294">
                  <c:v>6.49195</c:v>
                </c:pt>
                <c:pt idx="286295">
                  <c:v>6.49197</c:v>
                </c:pt>
                <c:pt idx="286296">
                  <c:v>6.492</c:v>
                </c:pt>
                <c:pt idx="286297">
                  <c:v>6.49202</c:v>
                </c:pt>
                <c:pt idx="286298">
                  <c:v>6.49204</c:v>
                </c:pt>
                <c:pt idx="286299">
                  <c:v>6.49206</c:v>
                </c:pt>
                <c:pt idx="286300">
                  <c:v>6.49209</c:v>
                </c:pt>
                <c:pt idx="286301">
                  <c:v>6.49211</c:v>
                </c:pt>
                <c:pt idx="286302">
                  <c:v>6.49213</c:v>
                </c:pt>
                <c:pt idx="286303">
                  <c:v>6.49215</c:v>
                </c:pt>
                <c:pt idx="286304">
                  <c:v>6.49218</c:v>
                </c:pt>
                <c:pt idx="286305">
                  <c:v>6.4922</c:v>
                </c:pt>
                <c:pt idx="286306">
                  <c:v>6.49222</c:v>
                </c:pt>
                <c:pt idx="286307">
                  <c:v>6.49224</c:v>
                </c:pt>
                <c:pt idx="286308">
                  <c:v>6.49227</c:v>
                </c:pt>
                <c:pt idx="286309">
                  <c:v>6.49229</c:v>
                </c:pt>
                <c:pt idx="286310">
                  <c:v>6.49231</c:v>
                </c:pt>
                <c:pt idx="286311">
                  <c:v>6.49234</c:v>
                </c:pt>
                <c:pt idx="286312">
                  <c:v>6.49236</c:v>
                </c:pt>
                <c:pt idx="286313">
                  <c:v>6.49238</c:v>
                </c:pt>
                <c:pt idx="286314">
                  <c:v>6.4924</c:v>
                </c:pt>
                <c:pt idx="286315">
                  <c:v>6.49243</c:v>
                </c:pt>
                <c:pt idx="286316">
                  <c:v>6.49245</c:v>
                </c:pt>
                <c:pt idx="286317">
                  <c:v>6.49247</c:v>
                </c:pt>
                <c:pt idx="286318">
                  <c:v>6.49249</c:v>
                </c:pt>
                <c:pt idx="286319">
                  <c:v>6.49252</c:v>
                </c:pt>
                <c:pt idx="286320">
                  <c:v>6.49254</c:v>
                </c:pt>
                <c:pt idx="286321">
                  <c:v>6.49256</c:v>
                </c:pt>
                <c:pt idx="286322">
                  <c:v>6.49259</c:v>
                </c:pt>
                <c:pt idx="286323">
                  <c:v>6.49261</c:v>
                </c:pt>
                <c:pt idx="286324">
                  <c:v>6.49263</c:v>
                </c:pt>
                <c:pt idx="286325">
                  <c:v>6.49265</c:v>
                </c:pt>
                <c:pt idx="286326">
                  <c:v>6.49268</c:v>
                </c:pt>
                <c:pt idx="286327">
                  <c:v>6.4927</c:v>
                </c:pt>
                <c:pt idx="286328">
                  <c:v>6.49272</c:v>
                </c:pt>
                <c:pt idx="286329">
                  <c:v>6.49274</c:v>
                </c:pt>
                <c:pt idx="286330">
                  <c:v>6.49277</c:v>
                </c:pt>
                <c:pt idx="286331">
                  <c:v>6.49279</c:v>
                </c:pt>
                <c:pt idx="286332">
                  <c:v>6.49281</c:v>
                </c:pt>
                <c:pt idx="286333">
                  <c:v>6.49283</c:v>
                </c:pt>
                <c:pt idx="286334">
                  <c:v>6.49286</c:v>
                </c:pt>
                <c:pt idx="286335">
                  <c:v>6.49288</c:v>
                </c:pt>
                <c:pt idx="286336">
                  <c:v>6.4929</c:v>
                </c:pt>
                <c:pt idx="286337">
                  <c:v>6.49292</c:v>
                </c:pt>
                <c:pt idx="286338">
                  <c:v>6.49295</c:v>
                </c:pt>
                <c:pt idx="286339">
                  <c:v>6.49297</c:v>
                </c:pt>
                <c:pt idx="286340">
                  <c:v>6.49299</c:v>
                </c:pt>
                <c:pt idx="286341">
                  <c:v>6.49302</c:v>
                </c:pt>
                <c:pt idx="286342">
                  <c:v>6.49304</c:v>
                </c:pt>
                <c:pt idx="286343">
                  <c:v>6.49306</c:v>
                </c:pt>
                <c:pt idx="286344">
                  <c:v>6.49308</c:v>
                </c:pt>
                <c:pt idx="286345">
                  <c:v>6.49311</c:v>
                </c:pt>
                <c:pt idx="286346">
                  <c:v>6.49313</c:v>
                </c:pt>
                <c:pt idx="286347">
                  <c:v>6.49315</c:v>
                </c:pt>
                <c:pt idx="286348">
                  <c:v>6.49317</c:v>
                </c:pt>
                <c:pt idx="286349">
                  <c:v>6.4932</c:v>
                </c:pt>
                <c:pt idx="286350">
                  <c:v>6.49322</c:v>
                </c:pt>
                <c:pt idx="286351">
                  <c:v>6.49324</c:v>
                </c:pt>
                <c:pt idx="286352">
                  <c:v>6.49327</c:v>
                </c:pt>
                <c:pt idx="286353">
                  <c:v>6.49329</c:v>
                </c:pt>
                <c:pt idx="286354">
                  <c:v>6.49331</c:v>
                </c:pt>
                <c:pt idx="286355">
                  <c:v>6.49333</c:v>
                </c:pt>
                <c:pt idx="286356">
                  <c:v>6.49336</c:v>
                </c:pt>
                <c:pt idx="286357">
                  <c:v>6.49338</c:v>
                </c:pt>
                <c:pt idx="286358">
                  <c:v>6.4934</c:v>
                </c:pt>
                <c:pt idx="286359">
                  <c:v>6.49342</c:v>
                </c:pt>
                <c:pt idx="286360">
                  <c:v>6.49345</c:v>
                </c:pt>
                <c:pt idx="286361">
                  <c:v>6.49347</c:v>
                </c:pt>
                <c:pt idx="286362">
                  <c:v>6.49349</c:v>
                </c:pt>
                <c:pt idx="286363">
                  <c:v>6.49352</c:v>
                </c:pt>
                <c:pt idx="286364">
                  <c:v>6.49354</c:v>
                </c:pt>
                <c:pt idx="286365">
                  <c:v>6.49356</c:v>
                </c:pt>
                <c:pt idx="286366">
                  <c:v>6.49358</c:v>
                </c:pt>
                <c:pt idx="286367">
                  <c:v>6.4936</c:v>
                </c:pt>
                <c:pt idx="286368">
                  <c:v>6.49363</c:v>
                </c:pt>
                <c:pt idx="286369">
                  <c:v>6.49365</c:v>
                </c:pt>
                <c:pt idx="286370">
                  <c:v>6.49367</c:v>
                </c:pt>
                <c:pt idx="286371">
                  <c:v>6.4937</c:v>
                </c:pt>
                <c:pt idx="286372">
                  <c:v>6.49372</c:v>
                </c:pt>
                <c:pt idx="286373">
                  <c:v>6.49374</c:v>
                </c:pt>
                <c:pt idx="286374">
                  <c:v>6.49376</c:v>
                </c:pt>
                <c:pt idx="286375">
                  <c:v>6.49379</c:v>
                </c:pt>
                <c:pt idx="286376">
                  <c:v>6.49381</c:v>
                </c:pt>
                <c:pt idx="286377">
                  <c:v>6.49383</c:v>
                </c:pt>
                <c:pt idx="286378">
                  <c:v>6.49385</c:v>
                </c:pt>
                <c:pt idx="286379">
                  <c:v>6.49388</c:v>
                </c:pt>
                <c:pt idx="286380">
                  <c:v>6.4939</c:v>
                </c:pt>
                <c:pt idx="286381">
                  <c:v>6.49392</c:v>
                </c:pt>
                <c:pt idx="286382">
                  <c:v>6.49395</c:v>
                </c:pt>
                <c:pt idx="286383">
                  <c:v>6.49397</c:v>
                </c:pt>
                <c:pt idx="286384">
                  <c:v>6.49399</c:v>
                </c:pt>
                <c:pt idx="286385">
                  <c:v>6.49401</c:v>
                </c:pt>
                <c:pt idx="286386">
                  <c:v>6.49404</c:v>
                </c:pt>
                <c:pt idx="286387">
                  <c:v>6.49406</c:v>
                </c:pt>
                <c:pt idx="286388">
                  <c:v>6.49408</c:v>
                </c:pt>
                <c:pt idx="286389">
                  <c:v>6.4941</c:v>
                </c:pt>
                <c:pt idx="286390">
                  <c:v>6.49413</c:v>
                </c:pt>
                <c:pt idx="286391">
                  <c:v>6.49415</c:v>
                </c:pt>
                <c:pt idx="286392">
                  <c:v>6.49417</c:v>
                </c:pt>
                <c:pt idx="286393">
                  <c:v>6.4942</c:v>
                </c:pt>
                <c:pt idx="286394">
                  <c:v>6.49422</c:v>
                </c:pt>
                <c:pt idx="286395">
                  <c:v>6.49424</c:v>
                </c:pt>
                <c:pt idx="286396">
                  <c:v>6.49426</c:v>
                </c:pt>
                <c:pt idx="286397">
                  <c:v>6.49429</c:v>
                </c:pt>
                <c:pt idx="286398">
                  <c:v>6.49431</c:v>
                </c:pt>
                <c:pt idx="286399">
                  <c:v>6.49433</c:v>
                </c:pt>
                <c:pt idx="286400">
                  <c:v>6.49435</c:v>
                </c:pt>
                <c:pt idx="286401">
                  <c:v>6.49438</c:v>
                </c:pt>
                <c:pt idx="286402">
                  <c:v>6.4944</c:v>
                </c:pt>
                <c:pt idx="286403">
                  <c:v>6.49442</c:v>
                </c:pt>
                <c:pt idx="286404">
                  <c:v>6.49444</c:v>
                </c:pt>
                <c:pt idx="286405">
                  <c:v>6.49447</c:v>
                </c:pt>
                <c:pt idx="286406">
                  <c:v>6.49449</c:v>
                </c:pt>
                <c:pt idx="286407">
                  <c:v>6.49451</c:v>
                </c:pt>
                <c:pt idx="286408">
                  <c:v>6.49453</c:v>
                </c:pt>
                <c:pt idx="286409">
                  <c:v>6.49456</c:v>
                </c:pt>
                <c:pt idx="286410">
                  <c:v>6.49458</c:v>
                </c:pt>
                <c:pt idx="286411">
                  <c:v>6.4946</c:v>
                </c:pt>
                <c:pt idx="286412">
                  <c:v>6.49463</c:v>
                </c:pt>
                <c:pt idx="286413">
                  <c:v>6.49465</c:v>
                </c:pt>
                <c:pt idx="286414">
                  <c:v>6.49467</c:v>
                </c:pt>
                <c:pt idx="286415">
                  <c:v>6.49469</c:v>
                </c:pt>
                <c:pt idx="286416">
                  <c:v>6.49472</c:v>
                </c:pt>
                <c:pt idx="286417">
                  <c:v>6.49474</c:v>
                </c:pt>
                <c:pt idx="286418">
                  <c:v>6.49476</c:v>
                </c:pt>
                <c:pt idx="286419">
                  <c:v>6.49479</c:v>
                </c:pt>
                <c:pt idx="286420">
                  <c:v>6.49481</c:v>
                </c:pt>
                <c:pt idx="286421">
                  <c:v>6.49483</c:v>
                </c:pt>
                <c:pt idx="286422">
                  <c:v>6.49485</c:v>
                </c:pt>
                <c:pt idx="286423">
                  <c:v>6.49488</c:v>
                </c:pt>
                <c:pt idx="286424">
                  <c:v>6.4949</c:v>
                </c:pt>
                <c:pt idx="286425">
                  <c:v>6.49492</c:v>
                </c:pt>
                <c:pt idx="286426">
                  <c:v>6.49494</c:v>
                </c:pt>
                <c:pt idx="286427">
                  <c:v>6.49497</c:v>
                </c:pt>
                <c:pt idx="286428">
                  <c:v>6.49499</c:v>
                </c:pt>
                <c:pt idx="286429">
                  <c:v>6.49501</c:v>
                </c:pt>
                <c:pt idx="286430">
                  <c:v>6.49503</c:v>
                </c:pt>
                <c:pt idx="286431">
                  <c:v>6.49506</c:v>
                </c:pt>
                <c:pt idx="286432">
                  <c:v>6.49508</c:v>
                </c:pt>
                <c:pt idx="286433">
                  <c:v>6.4951</c:v>
                </c:pt>
                <c:pt idx="286434">
                  <c:v>6.49512</c:v>
                </c:pt>
                <c:pt idx="286435">
                  <c:v>6.49515</c:v>
                </c:pt>
                <c:pt idx="286436">
                  <c:v>6.49517</c:v>
                </c:pt>
                <c:pt idx="286437">
                  <c:v>6.49519</c:v>
                </c:pt>
                <c:pt idx="286438">
                  <c:v>6.49521</c:v>
                </c:pt>
                <c:pt idx="286439">
                  <c:v>6.49524</c:v>
                </c:pt>
                <c:pt idx="286440">
                  <c:v>6.49526</c:v>
                </c:pt>
                <c:pt idx="286441">
                  <c:v>6.49528</c:v>
                </c:pt>
                <c:pt idx="286442">
                  <c:v>6.49531</c:v>
                </c:pt>
                <c:pt idx="286443">
                  <c:v>6.49533</c:v>
                </c:pt>
                <c:pt idx="286444">
                  <c:v>6.49535</c:v>
                </c:pt>
                <c:pt idx="286445">
                  <c:v>6.49537</c:v>
                </c:pt>
                <c:pt idx="286446">
                  <c:v>6.4954</c:v>
                </c:pt>
                <c:pt idx="286447">
                  <c:v>6.49542</c:v>
                </c:pt>
                <c:pt idx="286448">
                  <c:v>6.49544</c:v>
                </c:pt>
                <c:pt idx="286449">
                  <c:v>6.49547</c:v>
                </c:pt>
                <c:pt idx="286450">
                  <c:v>6.49549</c:v>
                </c:pt>
                <c:pt idx="286451">
                  <c:v>6.49551</c:v>
                </c:pt>
                <c:pt idx="286452">
                  <c:v>6.49553</c:v>
                </c:pt>
                <c:pt idx="286453">
                  <c:v>6.49556</c:v>
                </c:pt>
                <c:pt idx="286454">
                  <c:v>6.49558</c:v>
                </c:pt>
                <c:pt idx="286455">
                  <c:v>6.4956</c:v>
                </c:pt>
                <c:pt idx="286456">
                  <c:v>6.49562</c:v>
                </c:pt>
                <c:pt idx="286457">
                  <c:v>6.49565</c:v>
                </c:pt>
                <c:pt idx="286458">
                  <c:v>6.49567</c:v>
                </c:pt>
                <c:pt idx="286459">
                  <c:v>6.49569</c:v>
                </c:pt>
                <c:pt idx="286460">
                  <c:v>6.49571</c:v>
                </c:pt>
                <c:pt idx="286461">
                  <c:v>6.49574</c:v>
                </c:pt>
                <c:pt idx="286462">
                  <c:v>6.49576</c:v>
                </c:pt>
                <c:pt idx="286463">
                  <c:v>6.49578</c:v>
                </c:pt>
                <c:pt idx="286464">
                  <c:v>6.4958</c:v>
                </c:pt>
                <c:pt idx="286465">
                  <c:v>6.49583</c:v>
                </c:pt>
                <c:pt idx="286466">
                  <c:v>6.49585</c:v>
                </c:pt>
                <c:pt idx="286467">
                  <c:v>6.49587</c:v>
                </c:pt>
                <c:pt idx="286468">
                  <c:v>6.4959</c:v>
                </c:pt>
                <c:pt idx="286469">
                  <c:v>6.49592</c:v>
                </c:pt>
                <c:pt idx="286470">
                  <c:v>6.49594</c:v>
                </c:pt>
                <c:pt idx="286471">
                  <c:v>6.49596</c:v>
                </c:pt>
                <c:pt idx="286472">
                  <c:v>6.49599</c:v>
                </c:pt>
                <c:pt idx="286473">
                  <c:v>6.49601</c:v>
                </c:pt>
                <c:pt idx="286474">
                  <c:v>6.49603</c:v>
                </c:pt>
                <c:pt idx="286475">
                  <c:v>6.49605</c:v>
                </c:pt>
                <c:pt idx="286476">
                  <c:v>6.49608</c:v>
                </c:pt>
                <c:pt idx="286477">
                  <c:v>6.4961</c:v>
                </c:pt>
                <c:pt idx="286478">
                  <c:v>6.49612</c:v>
                </c:pt>
                <c:pt idx="286479">
                  <c:v>6.49615</c:v>
                </c:pt>
                <c:pt idx="286480">
                  <c:v>6.49617</c:v>
                </c:pt>
                <c:pt idx="286481">
                  <c:v>6.49619</c:v>
                </c:pt>
                <c:pt idx="286482">
                  <c:v>6.49621</c:v>
                </c:pt>
                <c:pt idx="286483">
                  <c:v>6.49624</c:v>
                </c:pt>
                <c:pt idx="286484">
                  <c:v>6.49626</c:v>
                </c:pt>
                <c:pt idx="286485">
                  <c:v>6.49628</c:v>
                </c:pt>
                <c:pt idx="286486">
                  <c:v>6.4963</c:v>
                </c:pt>
                <c:pt idx="286487">
                  <c:v>6.49633</c:v>
                </c:pt>
                <c:pt idx="286488">
                  <c:v>6.49635</c:v>
                </c:pt>
                <c:pt idx="286489">
                  <c:v>6.49637</c:v>
                </c:pt>
                <c:pt idx="286490">
                  <c:v>6.49639</c:v>
                </c:pt>
                <c:pt idx="286491">
                  <c:v>6.49642</c:v>
                </c:pt>
                <c:pt idx="286492">
                  <c:v>6.49644</c:v>
                </c:pt>
                <c:pt idx="286493">
                  <c:v>6.49646</c:v>
                </c:pt>
                <c:pt idx="286494">
                  <c:v>6.49648</c:v>
                </c:pt>
                <c:pt idx="286495">
                  <c:v>6.49651</c:v>
                </c:pt>
                <c:pt idx="286496">
                  <c:v>6.49653</c:v>
                </c:pt>
                <c:pt idx="286497">
                  <c:v>6.49655</c:v>
                </c:pt>
                <c:pt idx="286498">
                  <c:v>6.49658</c:v>
                </c:pt>
                <c:pt idx="286499">
                  <c:v>6.4966</c:v>
                </c:pt>
                <c:pt idx="286500">
                  <c:v>6.49662</c:v>
                </c:pt>
                <c:pt idx="286501">
                  <c:v>6.49664</c:v>
                </c:pt>
                <c:pt idx="286502">
                  <c:v>6.49667</c:v>
                </c:pt>
                <c:pt idx="286503">
                  <c:v>6.49669</c:v>
                </c:pt>
                <c:pt idx="286504">
                  <c:v>6.49671</c:v>
                </c:pt>
                <c:pt idx="286505">
                  <c:v>6.49674</c:v>
                </c:pt>
                <c:pt idx="286506">
                  <c:v>6.49676</c:v>
                </c:pt>
                <c:pt idx="286507">
                  <c:v>6.49678</c:v>
                </c:pt>
                <c:pt idx="286508">
                  <c:v>6.4968</c:v>
                </c:pt>
                <c:pt idx="286509">
                  <c:v>6.49683</c:v>
                </c:pt>
                <c:pt idx="286510">
                  <c:v>6.49685</c:v>
                </c:pt>
                <c:pt idx="286511">
                  <c:v>6.49687</c:v>
                </c:pt>
                <c:pt idx="286512">
                  <c:v>6.49689</c:v>
                </c:pt>
                <c:pt idx="286513">
                  <c:v>6.49692</c:v>
                </c:pt>
                <c:pt idx="286514">
                  <c:v>6.49694</c:v>
                </c:pt>
                <c:pt idx="286515">
                  <c:v>6.49696</c:v>
                </c:pt>
                <c:pt idx="286516">
                  <c:v>6.49698</c:v>
                </c:pt>
                <c:pt idx="286517">
                  <c:v>6.49701</c:v>
                </c:pt>
                <c:pt idx="286518">
                  <c:v>6.49703</c:v>
                </c:pt>
                <c:pt idx="286519">
                  <c:v>6.49705</c:v>
                </c:pt>
                <c:pt idx="286520">
                  <c:v>6.49707</c:v>
                </c:pt>
                <c:pt idx="286521">
                  <c:v>6.4971</c:v>
                </c:pt>
                <c:pt idx="286522">
                  <c:v>6.49712</c:v>
                </c:pt>
                <c:pt idx="286523">
                  <c:v>6.49714</c:v>
                </c:pt>
                <c:pt idx="286524">
                  <c:v>6.49717</c:v>
                </c:pt>
                <c:pt idx="286525">
                  <c:v>6.49719</c:v>
                </c:pt>
                <c:pt idx="286526">
                  <c:v>6.49721</c:v>
                </c:pt>
                <c:pt idx="286527">
                  <c:v>6.49723</c:v>
                </c:pt>
                <c:pt idx="286528">
                  <c:v>6.49726</c:v>
                </c:pt>
                <c:pt idx="286529">
                  <c:v>6.49728</c:v>
                </c:pt>
                <c:pt idx="286530">
                  <c:v>6.4973</c:v>
                </c:pt>
                <c:pt idx="286531">
                  <c:v>6.49732</c:v>
                </c:pt>
                <c:pt idx="286532">
                  <c:v>6.49735</c:v>
                </c:pt>
                <c:pt idx="286533">
                  <c:v>6.49737</c:v>
                </c:pt>
                <c:pt idx="286534">
                  <c:v>6.49739</c:v>
                </c:pt>
                <c:pt idx="286535">
                  <c:v>6.49742</c:v>
                </c:pt>
                <c:pt idx="286536">
                  <c:v>6.49744</c:v>
                </c:pt>
                <c:pt idx="286537">
                  <c:v>6.49746</c:v>
                </c:pt>
                <c:pt idx="286538">
                  <c:v>6.49748</c:v>
                </c:pt>
                <c:pt idx="286539">
                  <c:v>6.49751</c:v>
                </c:pt>
                <c:pt idx="286540">
                  <c:v>6.49753</c:v>
                </c:pt>
                <c:pt idx="286541">
                  <c:v>6.49755</c:v>
                </c:pt>
                <c:pt idx="286542">
                  <c:v>6.49757</c:v>
                </c:pt>
                <c:pt idx="286543">
                  <c:v>6.4976</c:v>
                </c:pt>
                <c:pt idx="286544">
                  <c:v>6.49762</c:v>
                </c:pt>
                <c:pt idx="286545">
                  <c:v>6.49764</c:v>
                </c:pt>
                <c:pt idx="286546">
                  <c:v>6.49766</c:v>
                </c:pt>
                <c:pt idx="286547">
                  <c:v>6.49769</c:v>
                </c:pt>
                <c:pt idx="286548">
                  <c:v>6.49771</c:v>
                </c:pt>
                <c:pt idx="286549">
                  <c:v>6.49773</c:v>
                </c:pt>
                <c:pt idx="286550">
                  <c:v>6.49775</c:v>
                </c:pt>
                <c:pt idx="286551">
                  <c:v>6.49778</c:v>
                </c:pt>
                <c:pt idx="286552">
                  <c:v>6.4978</c:v>
                </c:pt>
                <c:pt idx="286553">
                  <c:v>6.49782</c:v>
                </c:pt>
                <c:pt idx="286554">
                  <c:v>6.49785</c:v>
                </c:pt>
                <c:pt idx="286555">
                  <c:v>6.49787</c:v>
                </c:pt>
                <c:pt idx="286556">
                  <c:v>6.49789</c:v>
                </c:pt>
                <c:pt idx="286557">
                  <c:v>6.49791</c:v>
                </c:pt>
                <c:pt idx="286558">
                  <c:v>6.49794</c:v>
                </c:pt>
                <c:pt idx="286559">
                  <c:v>6.49796</c:v>
                </c:pt>
                <c:pt idx="286560">
                  <c:v>6.49798</c:v>
                </c:pt>
                <c:pt idx="286561">
                  <c:v>6.49801</c:v>
                </c:pt>
                <c:pt idx="286562">
                  <c:v>6.49803</c:v>
                </c:pt>
                <c:pt idx="286563">
                  <c:v>6.49805</c:v>
                </c:pt>
                <c:pt idx="286564">
                  <c:v>6.49807</c:v>
                </c:pt>
                <c:pt idx="286565">
                  <c:v>6.4981</c:v>
                </c:pt>
                <c:pt idx="286566">
                  <c:v>6.49812</c:v>
                </c:pt>
                <c:pt idx="286567">
                  <c:v>6.49814</c:v>
                </c:pt>
                <c:pt idx="286568">
                  <c:v>6.49816</c:v>
                </c:pt>
                <c:pt idx="286569">
                  <c:v>6.49819</c:v>
                </c:pt>
                <c:pt idx="286570">
                  <c:v>6.49821</c:v>
                </c:pt>
                <c:pt idx="286571">
                  <c:v>6.49823</c:v>
                </c:pt>
                <c:pt idx="286572">
                  <c:v>6.49825</c:v>
                </c:pt>
                <c:pt idx="286573">
                  <c:v>6.49828</c:v>
                </c:pt>
                <c:pt idx="286574">
                  <c:v>6.4983</c:v>
                </c:pt>
                <c:pt idx="286575">
                  <c:v>6.49832</c:v>
                </c:pt>
                <c:pt idx="286576">
                  <c:v>6.49834</c:v>
                </c:pt>
                <c:pt idx="286577">
                  <c:v>6.49837</c:v>
                </c:pt>
                <c:pt idx="286578">
                  <c:v>6.49839</c:v>
                </c:pt>
                <c:pt idx="286579">
                  <c:v>6.49841</c:v>
                </c:pt>
                <c:pt idx="286580">
                  <c:v>6.49843</c:v>
                </c:pt>
                <c:pt idx="286581">
                  <c:v>6.49846</c:v>
                </c:pt>
                <c:pt idx="286582">
                  <c:v>6.49848</c:v>
                </c:pt>
                <c:pt idx="286583">
                  <c:v>6.4985</c:v>
                </c:pt>
                <c:pt idx="286584">
                  <c:v>6.49853</c:v>
                </c:pt>
                <c:pt idx="286585">
                  <c:v>6.49855</c:v>
                </c:pt>
                <c:pt idx="286586">
                  <c:v>6.49857</c:v>
                </c:pt>
                <c:pt idx="286587">
                  <c:v>6.49859</c:v>
                </c:pt>
                <c:pt idx="286588">
                  <c:v>6.49862</c:v>
                </c:pt>
                <c:pt idx="286589">
                  <c:v>6.49864</c:v>
                </c:pt>
                <c:pt idx="286590">
                  <c:v>6.49866</c:v>
                </c:pt>
                <c:pt idx="286591">
                  <c:v>6.49869</c:v>
                </c:pt>
                <c:pt idx="286592">
                  <c:v>6.49871</c:v>
                </c:pt>
                <c:pt idx="286593">
                  <c:v>6.49873</c:v>
                </c:pt>
                <c:pt idx="286594">
                  <c:v>6.49875</c:v>
                </c:pt>
                <c:pt idx="286595">
                  <c:v>6.49878</c:v>
                </c:pt>
                <c:pt idx="286596">
                  <c:v>6.4988</c:v>
                </c:pt>
                <c:pt idx="286597">
                  <c:v>6.49882</c:v>
                </c:pt>
                <c:pt idx="286598">
                  <c:v>6.49884</c:v>
                </c:pt>
                <c:pt idx="286599">
                  <c:v>6.49887</c:v>
                </c:pt>
                <c:pt idx="286600">
                  <c:v>6.49889</c:v>
                </c:pt>
                <c:pt idx="286601">
                  <c:v>6.49891</c:v>
                </c:pt>
                <c:pt idx="286602">
                  <c:v>6.49893</c:v>
                </c:pt>
                <c:pt idx="286603">
                  <c:v>6.49896</c:v>
                </c:pt>
                <c:pt idx="286604">
                  <c:v>6.49898</c:v>
                </c:pt>
                <c:pt idx="286605">
                  <c:v>6.499</c:v>
                </c:pt>
                <c:pt idx="286606">
                  <c:v>6.49902</c:v>
                </c:pt>
                <c:pt idx="286607">
                  <c:v>6.49905</c:v>
                </c:pt>
                <c:pt idx="286608">
                  <c:v>6.49907</c:v>
                </c:pt>
                <c:pt idx="286609">
                  <c:v>6.49909</c:v>
                </c:pt>
                <c:pt idx="286610">
                  <c:v>6.49912</c:v>
                </c:pt>
                <c:pt idx="286611">
                  <c:v>6.49914</c:v>
                </c:pt>
                <c:pt idx="286612">
                  <c:v>6.49916</c:v>
                </c:pt>
                <c:pt idx="286613">
                  <c:v>6.49918</c:v>
                </c:pt>
                <c:pt idx="286614">
                  <c:v>6.49921</c:v>
                </c:pt>
                <c:pt idx="286615">
                  <c:v>6.49923</c:v>
                </c:pt>
                <c:pt idx="286616">
                  <c:v>6.49925</c:v>
                </c:pt>
                <c:pt idx="286617">
                  <c:v>6.49927</c:v>
                </c:pt>
                <c:pt idx="286618">
                  <c:v>6.4993</c:v>
                </c:pt>
                <c:pt idx="286619">
                  <c:v>6.49932</c:v>
                </c:pt>
                <c:pt idx="286620">
                  <c:v>6.49934</c:v>
                </c:pt>
                <c:pt idx="286621">
                  <c:v>6.49937</c:v>
                </c:pt>
                <c:pt idx="286622">
                  <c:v>6.49939</c:v>
                </c:pt>
                <c:pt idx="286623">
                  <c:v>6.49941</c:v>
                </c:pt>
                <c:pt idx="286624">
                  <c:v>6.49943</c:v>
                </c:pt>
                <c:pt idx="286625">
                  <c:v>6.49946</c:v>
                </c:pt>
                <c:pt idx="286626">
                  <c:v>6.49948</c:v>
                </c:pt>
                <c:pt idx="286627">
                  <c:v>6.4995</c:v>
                </c:pt>
                <c:pt idx="286628">
                  <c:v>6.49952</c:v>
                </c:pt>
                <c:pt idx="286629">
                  <c:v>6.49955</c:v>
                </c:pt>
                <c:pt idx="286630">
                  <c:v>6.49957</c:v>
                </c:pt>
                <c:pt idx="286631">
                  <c:v>6.49959</c:v>
                </c:pt>
                <c:pt idx="286632">
                  <c:v>6.49962</c:v>
                </c:pt>
                <c:pt idx="286633">
                  <c:v>6.49964</c:v>
                </c:pt>
                <c:pt idx="286634">
                  <c:v>6.49966</c:v>
                </c:pt>
                <c:pt idx="286635">
                  <c:v>6.49968</c:v>
                </c:pt>
                <c:pt idx="286636">
                  <c:v>6.4997</c:v>
                </c:pt>
                <c:pt idx="286637">
                  <c:v>6.49973</c:v>
                </c:pt>
                <c:pt idx="286638">
                  <c:v>6.49975</c:v>
                </c:pt>
                <c:pt idx="286639">
                  <c:v>6.49977</c:v>
                </c:pt>
                <c:pt idx="286640">
                  <c:v>6.4998</c:v>
                </c:pt>
                <c:pt idx="286641">
                  <c:v>6.49982</c:v>
                </c:pt>
                <c:pt idx="286642">
                  <c:v>6.49984</c:v>
                </c:pt>
                <c:pt idx="286643">
                  <c:v>6.49986</c:v>
                </c:pt>
                <c:pt idx="286644">
                  <c:v>6.49989</c:v>
                </c:pt>
                <c:pt idx="286645">
                  <c:v>6.49991</c:v>
                </c:pt>
                <c:pt idx="286646">
                  <c:v>6.49993</c:v>
                </c:pt>
                <c:pt idx="286647">
                  <c:v>6.49995</c:v>
                </c:pt>
                <c:pt idx="286648">
                  <c:v>6.49998</c:v>
                </c:pt>
                <c:pt idx="286649">
                  <c:v>6.5</c:v>
                </c:pt>
                <c:pt idx="286650">
                  <c:v>6.50002</c:v>
                </c:pt>
                <c:pt idx="286651">
                  <c:v>6.50005</c:v>
                </c:pt>
                <c:pt idx="286652">
                  <c:v>6.50007</c:v>
                </c:pt>
                <c:pt idx="286653">
                  <c:v>6.50009</c:v>
                </c:pt>
                <c:pt idx="286654">
                  <c:v>6.50011</c:v>
                </c:pt>
                <c:pt idx="286655">
                  <c:v>6.50014</c:v>
                </c:pt>
                <c:pt idx="286656">
                  <c:v>6.50016</c:v>
                </c:pt>
                <c:pt idx="286657">
                  <c:v>6.50018</c:v>
                </c:pt>
                <c:pt idx="286658">
                  <c:v>6.5002</c:v>
                </c:pt>
                <c:pt idx="286659">
                  <c:v>6.50023</c:v>
                </c:pt>
                <c:pt idx="286660">
                  <c:v>6.50025</c:v>
                </c:pt>
                <c:pt idx="286661">
                  <c:v>6.50027</c:v>
                </c:pt>
                <c:pt idx="286662">
                  <c:v>6.5003</c:v>
                </c:pt>
                <c:pt idx="286663">
                  <c:v>6.50032</c:v>
                </c:pt>
                <c:pt idx="286664">
                  <c:v>6.50034</c:v>
                </c:pt>
                <c:pt idx="286665">
                  <c:v>6.50036</c:v>
                </c:pt>
                <c:pt idx="286666">
                  <c:v>6.50038</c:v>
                </c:pt>
                <c:pt idx="286667">
                  <c:v>6.50041</c:v>
                </c:pt>
                <c:pt idx="286668">
                  <c:v>6.50043</c:v>
                </c:pt>
                <c:pt idx="286669">
                  <c:v>6.50045</c:v>
                </c:pt>
                <c:pt idx="286670">
                  <c:v>6.50048</c:v>
                </c:pt>
                <c:pt idx="286671">
                  <c:v>6.5005</c:v>
                </c:pt>
                <c:pt idx="286672">
                  <c:v>6.50052</c:v>
                </c:pt>
                <c:pt idx="286673">
                  <c:v>6.50054</c:v>
                </c:pt>
                <c:pt idx="286674">
                  <c:v>6.50057</c:v>
                </c:pt>
                <c:pt idx="286675">
                  <c:v>6.50059</c:v>
                </c:pt>
                <c:pt idx="286676">
                  <c:v>6.50061</c:v>
                </c:pt>
                <c:pt idx="286677">
                  <c:v>6.50063</c:v>
                </c:pt>
                <c:pt idx="286678">
                  <c:v>6.50066</c:v>
                </c:pt>
                <c:pt idx="286679">
                  <c:v>6.50068</c:v>
                </c:pt>
                <c:pt idx="286680">
                  <c:v>6.5007</c:v>
                </c:pt>
                <c:pt idx="286681">
                  <c:v>6.50073</c:v>
                </c:pt>
                <c:pt idx="286682">
                  <c:v>6.50075</c:v>
                </c:pt>
                <c:pt idx="286683">
                  <c:v>6.50077</c:v>
                </c:pt>
                <c:pt idx="286684">
                  <c:v>6.50079</c:v>
                </c:pt>
                <c:pt idx="286685">
                  <c:v>6.50082</c:v>
                </c:pt>
                <c:pt idx="286686">
                  <c:v>6.50084</c:v>
                </c:pt>
                <c:pt idx="286687">
                  <c:v>6.50086</c:v>
                </c:pt>
                <c:pt idx="286688">
                  <c:v>6.50088</c:v>
                </c:pt>
                <c:pt idx="286689">
                  <c:v>6.50091</c:v>
                </c:pt>
                <c:pt idx="286690">
                  <c:v>6.50093</c:v>
                </c:pt>
                <c:pt idx="286691">
                  <c:v>6.50095</c:v>
                </c:pt>
                <c:pt idx="286692">
                  <c:v>6.50098</c:v>
                </c:pt>
                <c:pt idx="286693">
                  <c:v>6.501</c:v>
                </c:pt>
                <c:pt idx="286694">
                  <c:v>6.50102</c:v>
                </c:pt>
                <c:pt idx="286695">
                  <c:v>6.50104</c:v>
                </c:pt>
                <c:pt idx="286696">
                  <c:v>6.50107</c:v>
                </c:pt>
                <c:pt idx="286697">
                  <c:v>6.50109</c:v>
                </c:pt>
                <c:pt idx="286698">
                  <c:v>6.50111</c:v>
                </c:pt>
                <c:pt idx="286699">
                  <c:v>6.50113</c:v>
                </c:pt>
                <c:pt idx="286700">
                  <c:v>6.50116</c:v>
                </c:pt>
                <c:pt idx="286701">
                  <c:v>6.50118</c:v>
                </c:pt>
                <c:pt idx="286702">
                  <c:v>6.5012</c:v>
                </c:pt>
                <c:pt idx="286703">
                  <c:v>6.50122</c:v>
                </c:pt>
                <c:pt idx="286704">
                  <c:v>6.50125</c:v>
                </c:pt>
                <c:pt idx="286705">
                  <c:v>6.50127</c:v>
                </c:pt>
                <c:pt idx="286706">
                  <c:v>6.50129</c:v>
                </c:pt>
                <c:pt idx="286707">
                  <c:v>6.50131</c:v>
                </c:pt>
                <c:pt idx="286708">
                  <c:v>6.50134</c:v>
                </c:pt>
                <c:pt idx="286709">
                  <c:v>6.50136</c:v>
                </c:pt>
                <c:pt idx="286710">
                  <c:v>6.50138</c:v>
                </c:pt>
                <c:pt idx="286711">
                  <c:v>6.50141</c:v>
                </c:pt>
                <c:pt idx="286712">
                  <c:v>6.50143</c:v>
                </c:pt>
                <c:pt idx="286713">
                  <c:v>6.50145</c:v>
                </c:pt>
                <c:pt idx="286714">
                  <c:v>6.50147</c:v>
                </c:pt>
                <c:pt idx="286715">
                  <c:v>6.5015</c:v>
                </c:pt>
                <c:pt idx="286716">
                  <c:v>6.50152</c:v>
                </c:pt>
                <c:pt idx="286717">
                  <c:v>6.50154</c:v>
                </c:pt>
                <c:pt idx="286718">
                  <c:v>6.50157</c:v>
                </c:pt>
                <c:pt idx="286719">
                  <c:v>6.50159</c:v>
                </c:pt>
                <c:pt idx="286720">
                  <c:v>6.50161</c:v>
                </c:pt>
                <c:pt idx="286721">
                  <c:v>6.50163</c:v>
                </c:pt>
                <c:pt idx="286722">
                  <c:v>6.50166</c:v>
                </c:pt>
                <c:pt idx="286723">
                  <c:v>6.50168</c:v>
                </c:pt>
                <c:pt idx="286724">
                  <c:v>6.5017</c:v>
                </c:pt>
                <c:pt idx="286725">
                  <c:v>6.50172</c:v>
                </c:pt>
                <c:pt idx="286726">
                  <c:v>6.50175</c:v>
                </c:pt>
                <c:pt idx="286727">
                  <c:v>6.50177</c:v>
                </c:pt>
                <c:pt idx="286728">
                  <c:v>6.50179</c:v>
                </c:pt>
                <c:pt idx="286729">
                  <c:v>6.50181</c:v>
                </c:pt>
                <c:pt idx="286730">
                  <c:v>6.50184</c:v>
                </c:pt>
                <c:pt idx="286731">
                  <c:v>6.50186</c:v>
                </c:pt>
                <c:pt idx="286732">
                  <c:v>6.50188</c:v>
                </c:pt>
                <c:pt idx="286733">
                  <c:v>6.5019</c:v>
                </c:pt>
                <c:pt idx="286734">
                  <c:v>6.50193</c:v>
                </c:pt>
                <c:pt idx="286735">
                  <c:v>6.50195</c:v>
                </c:pt>
                <c:pt idx="286736">
                  <c:v>6.50197</c:v>
                </c:pt>
                <c:pt idx="286737">
                  <c:v>6.50199</c:v>
                </c:pt>
                <c:pt idx="286738">
                  <c:v>6.50202</c:v>
                </c:pt>
                <c:pt idx="286739">
                  <c:v>6.50204</c:v>
                </c:pt>
                <c:pt idx="286740">
                  <c:v>6.50206</c:v>
                </c:pt>
                <c:pt idx="286741">
                  <c:v>6.50209</c:v>
                </c:pt>
                <c:pt idx="286742">
                  <c:v>6.50211</c:v>
                </c:pt>
                <c:pt idx="286743">
                  <c:v>6.50213</c:v>
                </c:pt>
                <c:pt idx="286744">
                  <c:v>6.50215</c:v>
                </c:pt>
                <c:pt idx="286745">
                  <c:v>6.50218</c:v>
                </c:pt>
                <c:pt idx="286746">
                  <c:v>6.5022</c:v>
                </c:pt>
                <c:pt idx="286747">
                  <c:v>6.50222</c:v>
                </c:pt>
                <c:pt idx="286748">
                  <c:v>6.50225</c:v>
                </c:pt>
                <c:pt idx="286749">
                  <c:v>6.50227</c:v>
                </c:pt>
                <c:pt idx="286750">
                  <c:v>6.50229</c:v>
                </c:pt>
                <c:pt idx="286751">
                  <c:v>6.50231</c:v>
                </c:pt>
                <c:pt idx="286752">
                  <c:v>6.50234</c:v>
                </c:pt>
                <c:pt idx="286753">
                  <c:v>6.50236</c:v>
                </c:pt>
                <c:pt idx="286754">
                  <c:v>6.50238</c:v>
                </c:pt>
                <c:pt idx="286755">
                  <c:v>6.5024</c:v>
                </c:pt>
                <c:pt idx="286756">
                  <c:v>6.50243</c:v>
                </c:pt>
                <c:pt idx="286757">
                  <c:v>6.50245</c:v>
                </c:pt>
                <c:pt idx="286758">
                  <c:v>6.50247</c:v>
                </c:pt>
                <c:pt idx="286759">
                  <c:v>6.50249</c:v>
                </c:pt>
                <c:pt idx="286760">
                  <c:v>6.50252</c:v>
                </c:pt>
                <c:pt idx="286761">
                  <c:v>6.50254</c:v>
                </c:pt>
                <c:pt idx="286762">
                  <c:v>6.50256</c:v>
                </c:pt>
                <c:pt idx="286763">
                  <c:v>6.50258</c:v>
                </c:pt>
                <c:pt idx="286764">
                  <c:v>6.50261</c:v>
                </c:pt>
                <c:pt idx="286765">
                  <c:v>6.50263</c:v>
                </c:pt>
                <c:pt idx="286766">
                  <c:v>6.50265</c:v>
                </c:pt>
                <c:pt idx="286767">
                  <c:v>6.50268</c:v>
                </c:pt>
                <c:pt idx="286768">
                  <c:v>6.5027</c:v>
                </c:pt>
                <c:pt idx="286769">
                  <c:v>6.50272</c:v>
                </c:pt>
                <c:pt idx="286770">
                  <c:v>6.50274</c:v>
                </c:pt>
                <c:pt idx="286771">
                  <c:v>6.50277</c:v>
                </c:pt>
                <c:pt idx="286772">
                  <c:v>6.50279</c:v>
                </c:pt>
                <c:pt idx="286773">
                  <c:v>6.50281</c:v>
                </c:pt>
                <c:pt idx="286774">
                  <c:v>6.50283</c:v>
                </c:pt>
                <c:pt idx="286775">
                  <c:v>6.50286</c:v>
                </c:pt>
                <c:pt idx="286776">
                  <c:v>6.50288</c:v>
                </c:pt>
                <c:pt idx="286777">
                  <c:v>6.5029</c:v>
                </c:pt>
                <c:pt idx="286778">
                  <c:v>6.50293</c:v>
                </c:pt>
                <c:pt idx="286779">
                  <c:v>6.50295</c:v>
                </c:pt>
                <c:pt idx="286780">
                  <c:v>6.50297</c:v>
                </c:pt>
                <c:pt idx="286781">
                  <c:v>6.50299</c:v>
                </c:pt>
                <c:pt idx="286782">
                  <c:v>6.50302</c:v>
                </c:pt>
                <c:pt idx="286783">
                  <c:v>6.50304</c:v>
                </c:pt>
                <c:pt idx="286784">
                  <c:v>6.50306</c:v>
                </c:pt>
                <c:pt idx="286785">
                  <c:v>6.50308</c:v>
                </c:pt>
                <c:pt idx="286786">
                  <c:v>6.50311</c:v>
                </c:pt>
                <c:pt idx="286787">
                  <c:v>6.50313</c:v>
                </c:pt>
                <c:pt idx="286788">
                  <c:v>6.50315</c:v>
                </c:pt>
                <c:pt idx="286789">
                  <c:v>6.50317</c:v>
                </c:pt>
                <c:pt idx="286790">
                  <c:v>6.5032</c:v>
                </c:pt>
                <c:pt idx="286791">
                  <c:v>6.50322</c:v>
                </c:pt>
                <c:pt idx="286792">
                  <c:v>6.50324</c:v>
                </c:pt>
                <c:pt idx="286793">
                  <c:v>6.50326</c:v>
                </c:pt>
                <c:pt idx="286794">
                  <c:v>6.50329</c:v>
                </c:pt>
                <c:pt idx="286795">
                  <c:v>6.50331</c:v>
                </c:pt>
                <c:pt idx="286796">
                  <c:v>6.50333</c:v>
                </c:pt>
                <c:pt idx="286797">
                  <c:v>6.50336</c:v>
                </c:pt>
                <c:pt idx="286798">
                  <c:v>6.50338</c:v>
                </c:pt>
                <c:pt idx="286799">
                  <c:v>6.5034</c:v>
                </c:pt>
                <c:pt idx="286800">
                  <c:v>6.50342</c:v>
                </c:pt>
                <c:pt idx="286801">
                  <c:v>6.50345</c:v>
                </c:pt>
                <c:pt idx="286802">
                  <c:v>6.50347</c:v>
                </c:pt>
                <c:pt idx="286803">
                  <c:v>6.50349</c:v>
                </c:pt>
                <c:pt idx="286804">
                  <c:v>6.50352</c:v>
                </c:pt>
                <c:pt idx="286805">
                  <c:v>6.50354</c:v>
                </c:pt>
                <c:pt idx="286806">
                  <c:v>6.50356</c:v>
                </c:pt>
                <c:pt idx="286807">
                  <c:v>6.50358</c:v>
                </c:pt>
                <c:pt idx="286808">
                  <c:v>6.50361</c:v>
                </c:pt>
                <c:pt idx="286809">
                  <c:v>6.50363</c:v>
                </c:pt>
                <c:pt idx="286810">
                  <c:v>6.50365</c:v>
                </c:pt>
                <c:pt idx="286811">
                  <c:v>6.50367</c:v>
                </c:pt>
                <c:pt idx="286812">
                  <c:v>6.5037</c:v>
                </c:pt>
                <c:pt idx="286813">
                  <c:v>6.50372</c:v>
                </c:pt>
                <c:pt idx="286814">
                  <c:v>6.50374</c:v>
                </c:pt>
                <c:pt idx="286815">
                  <c:v>6.50376</c:v>
                </c:pt>
                <c:pt idx="286816">
                  <c:v>6.50379</c:v>
                </c:pt>
                <c:pt idx="286817">
                  <c:v>6.50381</c:v>
                </c:pt>
                <c:pt idx="286818">
                  <c:v>6.50383</c:v>
                </c:pt>
                <c:pt idx="286819">
                  <c:v>6.50385</c:v>
                </c:pt>
                <c:pt idx="286820">
                  <c:v>6.50388</c:v>
                </c:pt>
                <c:pt idx="286821">
                  <c:v>6.5039</c:v>
                </c:pt>
                <c:pt idx="286822">
                  <c:v>6.50392</c:v>
                </c:pt>
                <c:pt idx="286823">
                  <c:v>6.50395</c:v>
                </c:pt>
                <c:pt idx="286824">
                  <c:v>6.50397</c:v>
                </c:pt>
                <c:pt idx="286825">
                  <c:v>6.50399</c:v>
                </c:pt>
                <c:pt idx="286826">
                  <c:v>6.50401</c:v>
                </c:pt>
                <c:pt idx="286827">
                  <c:v>6.50404</c:v>
                </c:pt>
                <c:pt idx="286828">
                  <c:v>6.50406</c:v>
                </c:pt>
                <c:pt idx="286829">
                  <c:v>6.50408</c:v>
                </c:pt>
                <c:pt idx="286830">
                  <c:v>6.5041</c:v>
                </c:pt>
                <c:pt idx="286831">
                  <c:v>6.50413</c:v>
                </c:pt>
                <c:pt idx="286832">
                  <c:v>6.50415</c:v>
                </c:pt>
                <c:pt idx="286833">
                  <c:v>6.50417</c:v>
                </c:pt>
                <c:pt idx="286834">
                  <c:v>6.5042</c:v>
                </c:pt>
                <c:pt idx="286835">
                  <c:v>6.50422</c:v>
                </c:pt>
                <c:pt idx="286836">
                  <c:v>6.50424</c:v>
                </c:pt>
                <c:pt idx="286837">
                  <c:v>6.50426</c:v>
                </c:pt>
                <c:pt idx="286838">
                  <c:v>6.50429</c:v>
                </c:pt>
                <c:pt idx="286839">
                  <c:v>6.50431</c:v>
                </c:pt>
                <c:pt idx="286840">
                  <c:v>6.50433</c:v>
                </c:pt>
                <c:pt idx="286841">
                  <c:v>6.50435</c:v>
                </c:pt>
                <c:pt idx="286842">
                  <c:v>6.50438</c:v>
                </c:pt>
                <c:pt idx="286843">
                  <c:v>6.5044</c:v>
                </c:pt>
                <c:pt idx="286844">
                  <c:v>6.50442</c:v>
                </c:pt>
                <c:pt idx="286845">
                  <c:v>6.50444</c:v>
                </c:pt>
                <c:pt idx="286846">
                  <c:v>6.50447</c:v>
                </c:pt>
                <c:pt idx="286847">
                  <c:v>6.50449</c:v>
                </c:pt>
                <c:pt idx="286848">
                  <c:v>6.50451</c:v>
                </c:pt>
                <c:pt idx="286849">
                  <c:v>6.50453</c:v>
                </c:pt>
                <c:pt idx="286850">
                  <c:v>6.50456</c:v>
                </c:pt>
                <c:pt idx="286851">
                  <c:v>6.50458</c:v>
                </c:pt>
                <c:pt idx="286852">
                  <c:v>6.5046</c:v>
                </c:pt>
                <c:pt idx="286853">
                  <c:v>6.50463</c:v>
                </c:pt>
                <c:pt idx="286854">
                  <c:v>6.50465</c:v>
                </c:pt>
                <c:pt idx="286855">
                  <c:v>6.50467</c:v>
                </c:pt>
                <c:pt idx="286856">
                  <c:v>6.50469</c:v>
                </c:pt>
                <c:pt idx="286857">
                  <c:v>6.50472</c:v>
                </c:pt>
                <c:pt idx="286858">
                  <c:v>6.50474</c:v>
                </c:pt>
                <c:pt idx="286859">
                  <c:v>6.50476</c:v>
                </c:pt>
                <c:pt idx="286860">
                  <c:v>6.50479</c:v>
                </c:pt>
                <c:pt idx="286861">
                  <c:v>6.50481</c:v>
                </c:pt>
                <c:pt idx="286862">
                  <c:v>6.50483</c:v>
                </c:pt>
                <c:pt idx="286863">
                  <c:v>6.50485</c:v>
                </c:pt>
                <c:pt idx="286864">
                  <c:v>6.50488</c:v>
                </c:pt>
                <c:pt idx="286865">
                  <c:v>6.5049</c:v>
                </c:pt>
                <c:pt idx="286866">
                  <c:v>6.50492</c:v>
                </c:pt>
                <c:pt idx="286867">
                  <c:v>6.50494</c:v>
                </c:pt>
                <c:pt idx="286868">
                  <c:v>6.50497</c:v>
                </c:pt>
                <c:pt idx="286869">
                  <c:v>6.50499</c:v>
                </c:pt>
                <c:pt idx="286870">
                  <c:v>6.50501</c:v>
                </c:pt>
                <c:pt idx="286871">
                  <c:v>6.50503</c:v>
                </c:pt>
                <c:pt idx="286872">
                  <c:v>6.50506</c:v>
                </c:pt>
                <c:pt idx="286873">
                  <c:v>6.50508</c:v>
                </c:pt>
                <c:pt idx="286874">
                  <c:v>6.5051</c:v>
                </c:pt>
                <c:pt idx="286875">
                  <c:v>6.50512</c:v>
                </c:pt>
                <c:pt idx="286876">
                  <c:v>6.50515</c:v>
                </c:pt>
                <c:pt idx="286877">
                  <c:v>6.50517</c:v>
                </c:pt>
                <c:pt idx="286878">
                  <c:v>6.50519</c:v>
                </c:pt>
                <c:pt idx="286879">
                  <c:v>6.50521</c:v>
                </c:pt>
                <c:pt idx="286880">
                  <c:v>6.50524</c:v>
                </c:pt>
                <c:pt idx="286881">
                  <c:v>6.50526</c:v>
                </c:pt>
                <c:pt idx="286882">
                  <c:v>6.50528</c:v>
                </c:pt>
                <c:pt idx="286883">
                  <c:v>6.50531</c:v>
                </c:pt>
                <c:pt idx="286884">
                  <c:v>6.50533</c:v>
                </c:pt>
                <c:pt idx="286885">
                  <c:v>6.50535</c:v>
                </c:pt>
                <c:pt idx="286886">
                  <c:v>6.50537</c:v>
                </c:pt>
                <c:pt idx="286887">
                  <c:v>6.5054</c:v>
                </c:pt>
                <c:pt idx="286888">
                  <c:v>6.50542</c:v>
                </c:pt>
                <c:pt idx="286889">
                  <c:v>6.50544</c:v>
                </c:pt>
                <c:pt idx="286890">
                  <c:v>6.50547</c:v>
                </c:pt>
                <c:pt idx="286891">
                  <c:v>6.50549</c:v>
                </c:pt>
                <c:pt idx="286892">
                  <c:v>6.50551</c:v>
                </c:pt>
                <c:pt idx="286893">
                  <c:v>6.50553</c:v>
                </c:pt>
                <c:pt idx="286894">
                  <c:v>6.50556</c:v>
                </c:pt>
                <c:pt idx="286895">
                  <c:v>6.50558</c:v>
                </c:pt>
                <c:pt idx="286896">
                  <c:v>6.5056</c:v>
                </c:pt>
                <c:pt idx="286897">
                  <c:v>6.50562</c:v>
                </c:pt>
                <c:pt idx="286898">
                  <c:v>6.50565</c:v>
                </c:pt>
                <c:pt idx="286899">
                  <c:v>6.50567</c:v>
                </c:pt>
                <c:pt idx="286900">
                  <c:v>6.50569</c:v>
                </c:pt>
                <c:pt idx="286901">
                  <c:v>6.50571</c:v>
                </c:pt>
                <c:pt idx="286902">
                  <c:v>6.50574</c:v>
                </c:pt>
                <c:pt idx="286903">
                  <c:v>6.50576</c:v>
                </c:pt>
                <c:pt idx="286904">
                  <c:v>6.50578</c:v>
                </c:pt>
                <c:pt idx="286905">
                  <c:v>6.5058</c:v>
                </c:pt>
                <c:pt idx="286906">
                  <c:v>6.50583</c:v>
                </c:pt>
                <c:pt idx="286907">
                  <c:v>6.50585</c:v>
                </c:pt>
                <c:pt idx="286908">
                  <c:v>6.50587</c:v>
                </c:pt>
                <c:pt idx="286909">
                  <c:v>6.5059</c:v>
                </c:pt>
                <c:pt idx="286910">
                  <c:v>6.50592</c:v>
                </c:pt>
                <c:pt idx="286911">
                  <c:v>6.50594</c:v>
                </c:pt>
                <c:pt idx="286912">
                  <c:v>6.50596</c:v>
                </c:pt>
                <c:pt idx="286913">
                  <c:v>6.50599</c:v>
                </c:pt>
                <c:pt idx="286914">
                  <c:v>6.50601</c:v>
                </c:pt>
                <c:pt idx="286915">
                  <c:v>6.50603</c:v>
                </c:pt>
                <c:pt idx="286916">
                  <c:v>6.50605</c:v>
                </c:pt>
                <c:pt idx="286917">
                  <c:v>6.50608</c:v>
                </c:pt>
                <c:pt idx="286918">
                  <c:v>6.5061</c:v>
                </c:pt>
                <c:pt idx="286919">
                  <c:v>6.50612</c:v>
                </c:pt>
                <c:pt idx="286920">
                  <c:v>6.50615</c:v>
                </c:pt>
                <c:pt idx="286921">
                  <c:v>6.50617</c:v>
                </c:pt>
                <c:pt idx="286922">
                  <c:v>6.50619</c:v>
                </c:pt>
                <c:pt idx="286923">
                  <c:v>6.50621</c:v>
                </c:pt>
                <c:pt idx="286924">
                  <c:v>6.50624</c:v>
                </c:pt>
                <c:pt idx="286925">
                  <c:v>6.50626</c:v>
                </c:pt>
                <c:pt idx="286926">
                  <c:v>6.50628</c:v>
                </c:pt>
                <c:pt idx="286927">
                  <c:v>6.5063</c:v>
                </c:pt>
                <c:pt idx="286928">
                  <c:v>6.50633</c:v>
                </c:pt>
                <c:pt idx="286929">
                  <c:v>6.50635</c:v>
                </c:pt>
                <c:pt idx="286930">
                  <c:v>6.50637</c:v>
                </c:pt>
                <c:pt idx="286931">
                  <c:v>6.5064</c:v>
                </c:pt>
                <c:pt idx="286932">
                  <c:v>6.50642</c:v>
                </c:pt>
                <c:pt idx="286933">
                  <c:v>6.50644</c:v>
                </c:pt>
                <c:pt idx="286934">
                  <c:v>6.50646</c:v>
                </c:pt>
                <c:pt idx="286935">
                  <c:v>6.50648</c:v>
                </c:pt>
                <c:pt idx="286936">
                  <c:v>6.50651</c:v>
                </c:pt>
                <c:pt idx="286937">
                  <c:v>6.50653</c:v>
                </c:pt>
                <c:pt idx="286938">
                  <c:v>6.50655</c:v>
                </c:pt>
                <c:pt idx="286939">
                  <c:v>6.50658</c:v>
                </c:pt>
                <c:pt idx="286940">
                  <c:v>6.5066</c:v>
                </c:pt>
                <c:pt idx="286941">
                  <c:v>6.50662</c:v>
                </c:pt>
                <c:pt idx="286942">
                  <c:v>6.50664</c:v>
                </c:pt>
                <c:pt idx="286943">
                  <c:v>6.50667</c:v>
                </c:pt>
                <c:pt idx="286944">
                  <c:v>6.50669</c:v>
                </c:pt>
                <c:pt idx="286945">
                  <c:v>6.50671</c:v>
                </c:pt>
                <c:pt idx="286946">
                  <c:v>6.50673</c:v>
                </c:pt>
                <c:pt idx="286947">
                  <c:v>6.50676</c:v>
                </c:pt>
                <c:pt idx="286948">
                  <c:v>6.50678</c:v>
                </c:pt>
                <c:pt idx="286949">
                  <c:v>6.5068</c:v>
                </c:pt>
                <c:pt idx="286950">
                  <c:v>6.50683</c:v>
                </c:pt>
                <c:pt idx="286951">
                  <c:v>6.50685</c:v>
                </c:pt>
                <c:pt idx="286952">
                  <c:v>6.50687</c:v>
                </c:pt>
                <c:pt idx="286953">
                  <c:v>6.50689</c:v>
                </c:pt>
                <c:pt idx="286954">
                  <c:v>6.50692</c:v>
                </c:pt>
                <c:pt idx="286955">
                  <c:v>6.50694</c:v>
                </c:pt>
                <c:pt idx="286956">
                  <c:v>6.50696</c:v>
                </c:pt>
                <c:pt idx="286957">
                  <c:v>6.50698</c:v>
                </c:pt>
                <c:pt idx="286958">
                  <c:v>6.50701</c:v>
                </c:pt>
                <c:pt idx="286959">
                  <c:v>6.50703</c:v>
                </c:pt>
                <c:pt idx="286960">
                  <c:v>6.50705</c:v>
                </c:pt>
                <c:pt idx="286961">
                  <c:v>6.50708</c:v>
                </c:pt>
                <c:pt idx="286962">
                  <c:v>6.5071</c:v>
                </c:pt>
                <c:pt idx="286963">
                  <c:v>6.50712</c:v>
                </c:pt>
                <c:pt idx="286964">
                  <c:v>6.50714</c:v>
                </c:pt>
                <c:pt idx="286965">
                  <c:v>6.50717</c:v>
                </c:pt>
                <c:pt idx="286966">
                  <c:v>6.50719</c:v>
                </c:pt>
                <c:pt idx="286967">
                  <c:v>6.50721</c:v>
                </c:pt>
                <c:pt idx="286968">
                  <c:v>6.50723</c:v>
                </c:pt>
                <c:pt idx="286969">
                  <c:v>6.50726</c:v>
                </c:pt>
                <c:pt idx="286970">
                  <c:v>6.50728</c:v>
                </c:pt>
                <c:pt idx="286971">
                  <c:v>6.5073</c:v>
                </c:pt>
                <c:pt idx="286972">
                  <c:v>6.50732</c:v>
                </c:pt>
                <c:pt idx="286973">
                  <c:v>6.50735</c:v>
                </c:pt>
                <c:pt idx="286974">
                  <c:v>6.50737</c:v>
                </c:pt>
                <c:pt idx="286975">
                  <c:v>6.50739</c:v>
                </c:pt>
                <c:pt idx="286976">
                  <c:v>6.50741</c:v>
                </c:pt>
                <c:pt idx="286977">
                  <c:v>6.50744</c:v>
                </c:pt>
                <c:pt idx="286978">
                  <c:v>6.50746</c:v>
                </c:pt>
                <c:pt idx="286979">
                  <c:v>6.50748</c:v>
                </c:pt>
                <c:pt idx="286980">
                  <c:v>6.50751</c:v>
                </c:pt>
                <c:pt idx="286981">
                  <c:v>6.50753</c:v>
                </c:pt>
                <c:pt idx="286982">
                  <c:v>6.50755</c:v>
                </c:pt>
                <c:pt idx="286983">
                  <c:v>6.50757</c:v>
                </c:pt>
                <c:pt idx="286984">
                  <c:v>6.5076</c:v>
                </c:pt>
                <c:pt idx="286985">
                  <c:v>6.50762</c:v>
                </c:pt>
                <c:pt idx="286986">
                  <c:v>6.50764</c:v>
                </c:pt>
                <c:pt idx="286987">
                  <c:v>6.50766</c:v>
                </c:pt>
                <c:pt idx="286988">
                  <c:v>6.50769</c:v>
                </c:pt>
                <c:pt idx="286989">
                  <c:v>6.50771</c:v>
                </c:pt>
                <c:pt idx="286990">
                  <c:v>6.50773</c:v>
                </c:pt>
                <c:pt idx="286991">
                  <c:v>6.50776</c:v>
                </c:pt>
                <c:pt idx="286992">
                  <c:v>6.50778</c:v>
                </c:pt>
                <c:pt idx="286993">
                  <c:v>6.5078</c:v>
                </c:pt>
                <c:pt idx="286994">
                  <c:v>6.50782</c:v>
                </c:pt>
                <c:pt idx="286995">
                  <c:v>6.50785</c:v>
                </c:pt>
                <c:pt idx="286996">
                  <c:v>6.50787</c:v>
                </c:pt>
                <c:pt idx="286997">
                  <c:v>6.50789</c:v>
                </c:pt>
                <c:pt idx="286998">
                  <c:v>6.50791</c:v>
                </c:pt>
                <c:pt idx="286999">
                  <c:v>6.50794</c:v>
                </c:pt>
                <c:pt idx="287000">
                  <c:v>6.50796</c:v>
                </c:pt>
                <c:pt idx="287001">
                  <c:v>6.50798</c:v>
                </c:pt>
                <c:pt idx="287002">
                  <c:v>6.508</c:v>
                </c:pt>
                <c:pt idx="287003">
                  <c:v>6.50803</c:v>
                </c:pt>
                <c:pt idx="287004">
                  <c:v>6.50805</c:v>
                </c:pt>
                <c:pt idx="287005">
                  <c:v>6.50807</c:v>
                </c:pt>
                <c:pt idx="287006">
                  <c:v>6.50809</c:v>
                </c:pt>
                <c:pt idx="287007">
                  <c:v>6.50812</c:v>
                </c:pt>
                <c:pt idx="287008">
                  <c:v>6.50814</c:v>
                </c:pt>
                <c:pt idx="287009">
                  <c:v>6.50816</c:v>
                </c:pt>
                <c:pt idx="287010">
                  <c:v>6.50819</c:v>
                </c:pt>
                <c:pt idx="287011">
                  <c:v>6.50821</c:v>
                </c:pt>
                <c:pt idx="287012">
                  <c:v>6.50823</c:v>
                </c:pt>
                <c:pt idx="287013">
                  <c:v>6.50825</c:v>
                </c:pt>
                <c:pt idx="287014">
                  <c:v>6.50828</c:v>
                </c:pt>
                <c:pt idx="287015">
                  <c:v>6.5083</c:v>
                </c:pt>
                <c:pt idx="287016">
                  <c:v>6.50832</c:v>
                </c:pt>
                <c:pt idx="287017">
                  <c:v>6.50835</c:v>
                </c:pt>
                <c:pt idx="287018">
                  <c:v>6.50837</c:v>
                </c:pt>
                <c:pt idx="287019">
                  <c:v>6.50839</c:v>
                </c:pt>
                <c:pt idx="287020">
                  <c:v>6.50841</c:v>
                </c:pt>
                <c:pt idx="287021">
                  <c:v>6.50844</c:v>
                </c:pt>
                <c:pt idx="287022">
                  <c:v>6.50846</c:v>
                </c:pt>
                <c:pt idx="287023">
                  <c:v>6.50848</c:v>
                </c:pt>
                <c:pt idx="287024">
                  <c:v>6.5085</c:v>
                </c:pt>
                <c:pt idx="287025">
                  <c:v>6.50853</c:v>
                </c:pt>
                <c:pt idx="287026">
                  <c:v>6.50855</c:v>
                </c:pt>
                <c:pt idx="287027">
                  <c:v>6.50857</c:v>
                </c:pt>
                <c:pt idx="287028">
                  <c:v>6.50859</c:v>
                </c:pt>
                <c:pt idx="287029">
                  <c:v>6.50862</c:v>
                </c:pt>
                <c:pt idx="287030">
                  <c:v>6.50864</c:v>
                </c:pt>
                <c:pt idx="287031">
                  <c:v>6.50866</c:v>
                </c:pt>
                <c:pt idx="287032">
                  <c:v>6.50868</c:v>
                </c:pt>
                <c:pt idx="287033">
                  <c:v>6.50871</c:v>
                </c:pt>
                <c:pt idx="287034">
                  <c:v>6.50873</c:v>
                </c:pt>
                <c:pt idx="287035">
                  <c:v>6.50875</c:v>
                </c:pt>
                <c:pt idx="287036">
                  <c:v>6.50878</c:v>
                </c:pt>
                <c:pt idx="287037">
                  <c:v>6.5088</c:v>
                </c:pt>
                <c:pt idx="287038">
                  <c:v>6.50882</c:v>
                </c:pt>
                <c:pt idx="287039">
                  <c:v>6.50884</c:v>
                </c:pt>
                <c:pt idx="287040">
                  <c:v>6.50887</c:v>
                </c:pt>
                <c:pt idx="287041">
                  <c:v>6.50889</c:v>
                </c:pt>
                <c:pt idx="287042">
                  <c:v>6.50891</c:v>
                </c:pt>
                <c:pt idx="287043">
                  <c:v>6.50893</c:v>
                </c:pt>
                <c:pt idx="287044">
                  <c:v>6.50896</c:v>
                </c:pt>
                <c:pt idx="287045">
                  <c:v>6.50898</c:v>
                </c:pt>
                <c:pt idx="287046">
                  <c:v>6.509</c:v>
                </c:pt>
                <c:pt idx="287047">
                  <c:v>6.50903</c:v>
                </c:pt>
                <c:pt idx="287048">
                  <c:v>6.50905</c:v>
                </c:pt>
                <c:pt idx="287049">
                  <c:v>6.50907</c:v>
                </c:pt>
                <c:pt idx="287050">
                  <c:v>6.50909</c:v>
                </c:pt>
                <c:pt idx="287051">
                  <c:v>6.50912</c:v>
                </c:pt>
                <c:pt idx="287052">
                  <c:v>6.50914</c:v>
                </c:pt>
                <c:pt idx="287053">
                  <c:v>6.50916</c:v>
                </c:pt>
                <c:pt idx="287054">
                  <c:v>6.50918</c:v>
                </c:pt>
                <c:pt idx="287055">
                  <c:v>6.50921</c:v>
                </c:pt>
                <c:pt idx="287056">
                  <c:v>6.50923</c:v>
                </c:pt>
                <c:pt idx="287057">
                  <c:v>6.50925</c:v>
                </c:pt>
                <c:pt idx="287058">
                  <c:v>6.50927</c:v>
                </c:pt>
                <c:pt idx="287059">
                  <c:v>6.5093</c:v>
                </c:pt>
                <c:pt idx="287060">
                  <c:v>6.50932</c:v>
                </c:pt>
                <c:pt idx="287061">
                  <c:v>6.50934</c:v>
                </c:pt>
                <c:pt idx="287062">
                  <c:v>6.50936</c:v>
                </c:pt>
                <c:pt idx="287063">
                  <c:v>6.50939</c:v>
                </c:pt>
                <c:pt idx="287064">
                  <c:v>6.50941</c:v>
                </c:pt>
                <c:pt idx="287065">
                  <c:v>6.50943</c:v>
                </c:pt>
                <c:pt idx="287066">
                  <c:v>6.50946</c:v>
                </c:pt>
                <c:pt idx="287067">
                  <c:v>6.50948</c:v>
                </c:pt>
                <c:pt idx="287068">
                  <c:v>6.5095</c:v>
                </c:pt>
                <c:pt idx="287069">
                  <c:v>6.50952</c:v>
                </c:pt>
                <c:pt idx="287070">
                  <c:v>6.50955</c:v>
                </c:pt>
                <c:pt idx="287071">
                  <c:v>6.50957</c:v>
                </c:pt>
                <c:pt idx="287072">
                  <c:v>6.50959</c:v>
                </c:pt>
                <c:pt idx="287073">
                  <c:v>6.50962</c:v>
                </c:pt>
                <c:pt idx="287074">
                  <c:v>6.50964</c:v>
                </c:pt>
                <c:pt idx="287075">
                  <c:v>6.50966</c:v>
                </c:pt>
                <c:pt idx="287076">
                  <c:v>6.50968</c:v>
                </c:pt>
                <c:pt idx="287077">
                  <c:v>6.50971</c:v>
                </c:pt>
                <c:pt idx="287078">
                  <c:v>6.50973</c:v>
                </c:pt>
                <c:pt idx="287079">
                  <c:v>6.50975</c:v>
                </c:pt>
                <c:pt idx="287080">
                  <c:v>6.50977</c:v>
                </c:pt>
                <c:pt idx="287081">
                  <c:v>6.5098</c:v>
                </c:pt>
                <c:pt idx="287082">
                  <c:v>6.50982</c:v>
                </c:pt>
                <c:pt idx="287083">
                  <c:v>6.50984</c:v>
                </c:pt>
                <c:pt idx="287084">
                  <c:v>6.50986</c:v>
                </c:pt>
                <c:pt idx="287085">
                  <c:v>6.50989</c:v>
                </c:pt>
                <c:pt idx="287086">
                  <c:v>6.50991</c:v>
                </c:pt>
                <c:pt idx="287087">
                  <c:v>6.50993</c:v>
                </c:pt>
                <c:pt idx="287088">
                  <c:v>6.50995</c:v>
                </c:pt>
                <c:pt idx="287089">
                  <c:v>6.50998</c:v>
                </c:pt>
                <c:pt idx="287090">
                  <c:v>6.51</c:v>
                </c:pt>
                <c:pt idx="287091">
                  <c:v>6.51002</c:v>
                </c:pt>
                <c:pt idx="287092">
                  <c:v>6.51004</c:v>
                </c:pt>
                <c:pt idx="287093">
                  <c:v>6.51007</c:v>
                </c:pt>
                <c:pt idx="287094">
                  <c:v>6.51009</c:v>
                </c:pt>
                <c:pt idx="287095">
                  <c:v>6.51011</c:v>
                </c:pt>
                <c:pt idx="287096">
                  <c:v>6.51014</c:v>
                </c:pt>
                <c:pt idx="287097">
                  <c:v>6.51016</c:v>
                </c:pt>
                <c:pt idx="287098">
                  <c:v>6.51018</c:v>
                </c:pt>
                <c:pt idx="287099">
                  <c:v>6.5102</c:v>
                </c:pt>
                <c:pt idx="287100">
                  <c:v>6.51023</c:v>
                </c:pt>
                <c:pt idx="287101">
                  <c:v>6.51025</c:v>
                </c:pt>
                <c:pt idx="287102">
                  <c:v>6.51027</c:v>
                </c:pt>
                <c:pt idx="287103">
                  <c:v>6.5103</c:v>
                </c:pt>
                <c:pt idx="287104">
                  <c:v>6.51032</c:v>
                </c:pt>
                <c:pt idx="287105">
                  <c:v>6.51034</c:v>
                </c:pt>
                <c:pt idx="287106">
                  <c:v>6.51036</c:v>
                </c:pt>
                <c:pt idx="287107">
                  <c:v>6.51039</c:v>
                </c:pt>
                <c:pt idx="287108">
                  <c:v>6.51041</c:v>
                </c:pt>
                <c:pt idx="287109">
                  <c:v>6.51043</c:v>
                </c:pt>
                <c:pt idx="287110">
                  <c:v>6.51045</c:v>
                </c:pt>
                <c:pt idx="287111">
                  <c:v>6.51048</c:v>
                </c:pt>
                <c:pt idx="287112">
                  <c:v>6.5105</c:v>
                </c:pt>
                <c:pt idx="287113">
                  <c:v>6.51052</c:v>
                </c:pt>
                <c:pt idx="287114">
                  <c:v>6.51054</c:v>
                </c:pt>
                <c:pt idx="287115">
                  <c:v>6.51057</c:v>
                </c:pt>
                <c:pt idx="287116">
                  <c:v>6.51059</c:v>
                </c:pt>
                <c:pt idx="287117">
                  <c:v>6.51061</c:v>
                </c:pt>
                <c:pt idx="287118">
                  <c:v>6.51063</c:v>
                </c:pt>
                <c:pt idx="287119">
                  <c:v>6.51066</c:v>
                </c:pt>
                <c:pt idx="287120">
                  <c:v>6.51068</c:v>
                </c:pt>
                <c:pt idx="287121">
                  <c:v>6.5107</c:v>
                </c:pt>
                <c:pt idx="287122">
                  <c:v>6.51073</c:v>
                </c:pt>
                <c:pt idx="287123">
                  <c:v>6.51075</c:v>
                </c:pt>
                <c:pt idx="287124">
                  <c:v>6.51077</c:v>
                </c:pt>
                <c:pt idx="287125">
                  <c:v>6.51079</c:v>
                </c:pt>
                <c:pt idx="287126">
                  <c:v>6.51082</c:v>
                </c:pt>
                <c:pt idx="287127">
                  <c:v>6.51084</c:v>
                </c:pt>
                <c:pt idx="287128">
                  <c:v>6.51086</c:v>
                </c:pt>
                <c:pt idx="287129">
                  <c:v>6.51088</c:v>
                </c:pt>
                <c:pt idx="287130">
                  <c:v>6.51091</c:v>
                </c:pt>
                <c:pt idx="287131">
                  <c:v>6.51093</c:v>
                </c:pt>
                <c:pt idx="287132">
                  <c:v>6.51095</c:v>
                </c:pt>
                <c:pt idx="287133">
                  <c:v>6.51098</c:v>
                </c:pt>
                <c:pt idx="287134">
                  <c:v>6.511</c:v>
                </c:pt>
                <c:pt idx="287135">
                  <c:v>6.51102</c:v>
                </c:pt>
                <c:pt idx="287136">
                  <c:v>6.51104</c:v>
                </c:pt>
                <c:pt idx="287137">
                  <c:v>6.51107</c:v>
                </c:pt>
                <c:pt idx="287138">
                  <c:v>6.51109</c:v>
                </c:pt>
                <c:pt idx="287139">
                  <c:v>6.51111</c:v>
                </c:pt>
                <c:pt idx="287140">
                  <c:v>6.51113</c:v>
                </c:pt>
                <c:pt idx="287141">
                  <c:v>6.51116</c:v>
                </c:pt>
                <c:pt idx="287142">
                  <c:v>6.51118</c:v>
                </c:pt>
                <c:pt idx="287143">
                  <c:v>6.5112</c:v>
                </c:pt>
                <c:pt idx="287144">
                  <c:v>6.51122</c:v>
                </c:pt>
                <c:pt idx="287145">
                  <c:v>6.51125</c:v>
                </c:pt>
                <c:pt idx="287146">
                  <c:v>6.51127</c:v>
                </c:pt>
                <c:pt idx="287147">
                  <c:v>6.51129</c:v>
                </c:pt>
                <c:pt idx="287148">
                  <c:v>6.51131</c:v>
                </c:pt>
                <c:pt idx="287149">
                  <c:v>6.51134</c:v>
                </c:pt>
                <c:pt idx="287150">
                  <c:v>6.51136</c:v>
                </c:pt>
                <c:pt idx="287151">
                  <c:v>6.51138</c:v>
                </c:pt>
                <c:pt idx="287152">
                  <c:v>6.51141</c:v>
                </c:pt>
                <c:pt idx="287153">
                  <c:v>6.51143</c:v>
                </c:pt>
                <c:pt idx="287154">
                  <c:v>6.51145</c:v>
                </c:pt>
                <c:pt idx="287155">
                  <c:v>6.51147</c:v>
                </c:pt>
                <c:pt idx="287156">
                  <c:v>6.5115</c:v>
                </c:pt>
                <c:pt idx="287157">
                  <c:v>6.51152</c:v>
                </c:pt>
                <c:pt idx="287158">
                  <c:v>6.51154</c:v>
                </c:pt>
                <c:pt idx="287159">
                  <c:v>6.51157</c:v>
                </c:pt>
                <c:pt idx="287160">
                  <c:v>6.51159</c:v>
                </c:pt>
                <c:pt idx="287161">
                  <c:v>6.51161</c:v>
                </c:pt>
                <c:pt idx="287162">
                  <c:v>6.51163</c:v>
                </c:pt>
                <c:pt idx="287163">
                  <c:v>6.51166</c:v>
                </c:pt>
                <c:pt idx="287164">
                  <c:v>6.51168</c:v>
                </c:pt>
                <c:pt idx="287165">
                  <c:v>6.5117</c:v>
                </c:pt>
                <c:pt idx="287166">
                  <c:v>6.51172</c:v>
                </c:pt>
                <c:pt idx="287167">
                  <c:v>6.51175</c:v>
                </c:pt>
                <c:pt idx="287168">
                  <c:v>6.51177</c:v>
                </c:pt>
                <c:pt idx="287169">
                  <c:v>6.51179</c:v>
                </c:pt>
                <c:pt idx="287170">
                  <c:v>6.51181</c:v>
                </c:pt>
                <c:pt idx="287171">
                  <c:v>6.51184</c:v>
                </c:pt>
                <c:pt idx="287172">
                  <c:v>6.51186</c:v>
                </c:pt>
                <c:pt idx="287173">
                  <c:v>6.51188</c:v>
                </c:pt>
                <c:pt idx="287174">
                  <c:v>6.5119</c:v>
                </c:pt>
                <c:pt idx="287175">
                  <c:v>6.51193</c:v>
                </c:pt>
                <c:pt idx="287176">
                  <c:v>6.51195</c:v>
                </c:pt>
                <c:pt idx="287177">
                  <c:v>6.51197</c:v>
                </c:pt>
                <c:pt idx="287178">
                  <c:v>6.51199</c:v>
                </c:pt>
                <c:pt idx="287179">
                  <c:v>6.51202</c:v>
                </c:pt>
                <c:pt idx="287180">
                  <c:v>6.51204</c:v>
                </c:pt>
                <c:pt idx="287181">
                  <c:v>6.51206</c:v>
                </c:pt>
                <c:pt idx="287182">
                  <c:v>6.51209</c:v>
                </c:pt>
                <c:pt idx="287183">
                  <c:v>6.51211</c:v>
                </c:pt>
                <c:pt idx="287184">
                  <c:v>6.51213</c:v>
                </c:pt>
                <c:pt idx="287185">
                  <c:v>6.51215</c:v>
                </c:pt>
                <c:pt idx="287186">
                  <c:v>6.51218</c:v>
                </c:pt>
                <c:pt idx="287187">
                  <c:v>6.5122</c:v>
                </c:pt>
                <c:pt idx="287188">
                  <c:v>6.51222</c:v>
                </c:pt>
                <c:pt idx="287189">
                  <c:v>6.51225</c:v>
                </c:pt>
                <c:pt idx="287190">
                  <c:v>6.51227</c:v>
                </c:pt>
                <c:pt idx="287191">
                  <c:v>6.51229</c:v>
                </c:pt>
                <c:pt idx="287192">
                  <c:v>6.51231</c:v>
                </c:pt>
                <c:pt idx="287193">
                  <c:v>6.51234</c:v>
                </c:pt>
                <c:pt idx="287194">
                  <c:v>6.51236</c:v>
                </c:pt>
                <c:pt idx="287195">
                  <c:v>6.51238</c:v>
                </c:pt>
                <c:pt idx="287196">
                  <c:v>6.5124</c:v>
                </c:pt>
                <c:pt idx="287197">
                  <c:v>6.51243</c:v>
                </c:pt>
                <c:pt idx="287198">
                  <c:v>6.51245</c:v>
                </c:pt>
                <c:pt idx="287199">
                  <c:v>6.51247</c:v>
                </c:pt>
                <c:pt idx="287200">
                  <c:v>6.51249</c:v>
                </c:pt>
                <c:pt idx="287201">
                  <c:v>6.51252</c:v>
                </c:pt>
                <c:pt idx="287202">
                  <c:v>6.51254</c:v>
                </c:pt>
                <c:pt idx="287203">
                  <c:v>6.51256</c:v>
                </c:pt>
                <c:pt idx="287204">
                  <c:v>6.51258</c:v>
                </c:pt>
                <c:pt idx="287205">
                  <c:v>6.51261</c:v>
                </c:pt>
                <c:pt idx="287206">
                  <c:v>6.51263</c:v>
                </c:pt>
                <c:pt idx="287207">
                  <c:v>6.51265</c:v>
                </c:pt>
                <c:pt idx="287208">
                  <c:v>6.51268</c:v>
                </c:pt>
                <c:pt idx="287209">
                  <c:v>6.5127</c:v>
                </c:pt>
                <c:pt idx="287210">
                  <c:v>6.51272</c:v>
                </c:pt>
                <c:pt idx="287211">
                  <c:v>6.51274</c:v>
                </c:pt>
                <c:pt idx="287212">
                  <c:v>6.51277</c:v>
                </c:pt>
                <c:pt idx="287213">
                  <c:v>6.51279</c:v>
                </c:pt>
                <c:pt idx="287214">
                  <c:v>6.51281</c:v>
                </c:pt>
                <c:pt idx="287215">
                  <c:v>6.51283</c:v>
                </c:pt>
                <c:pt idx="287216">
                  <c:v>6.51286</c:v>
                </c:pt>
                <c:pt idx="287217">
                  <c:v>6.51288</c:v>
                </c:pt>
                <c:pt idx="287218">
                  <c:v>6.5129</c:v>
                </c:pt>
                <c:pt idx="287219">
                  <c:v>6.51293</c:v>
                </c:pt>
                <c:pt idx="287220">
                  <c:v>6.51295</c:v>
                </c:pt>
                <c:pt idx="287221">
                  <c:v>6.51297</c:v>
                </c:pt>
                <c:pt idx="287222">
                  <c:v>6.51299</c:v>
                </c:pt>
                <c:pt idx="287223">
                  <c:v>6.51302</c:v>
                </c:pt>
                <c:pt idx="287224">
                  <c:v>6.51304</c:v>
                </c:pt>
                <c:pt idx="287225">
                  <c:v>6.51306</c:v>
                </c:pt>
                <c:pt idx="287226">
                  <c:v>6.51308</c:v>
                </c:pt>
                <c:pt idx="287227">
                  <c:v>6.51311</c:v>
                </c:pt>
                <c:pt idx="287228">
                  <c:v>6.51313</c:v>
                </c:pt>
                <c:pt idx="287229">
                  <c:v>6.51315</c:v>
                </c:pt>
                <c:pt idx="287230">
                  <c:v>6.51318</c:v>
                </c:pt>
                <c:pt idx="287231">
                  <c:v>6.5132</c:v>
                </c:pt>
                <c:pt idx="287232">
                  <c:v>6.51322</c:v>
                </c:pt>
                <c:pt idx="287233">
                  <c:v>6.51324</c:v>
                </c:pt>
                <c:pt idx="287234">
                  <c:v>6.51326</c:v>
                </c:pt>
                <c:pt idx="287235">
                  <c:v>6.51329</c:v>
                </c:pt>
                <c:pt idx="287236">
                  <c:v>6.51331</c:v>
                </c:pt>
                <c:pt idx="287237">
                  <c:v>6.51333</c:v>
                </c:pt>
                <c:pt idx="287238">
                  <c:v>6.51336</c:v>
                </c:pt>
                <c:pt idx="287239">
                  <c:v>6.51338</c:v>
                </c:pt>
                <c:pt idx="287240">
                  <c:v>6.5134</c:v>
                </c:pt>
                <c:pt idx="287241">
                  <c:v>6.51342</c:v>
                </c:pt>
                <c:pt idx="287242">
                  <c:v>6.51345</c:v>
                </c:pt>
                <c:pt idx="287243">
                  <c:v>6.51347</c:v>
                </c:pt>
                <c:pt idx="287244">
                  <c:v>6.51349</c:v>
                </c:pt>
                <c:pt idx="287245">
                  <c:v>6.51351</c:v>
                </c:pt>
                <c:pt idx="287246">
                  <c:v>6.51354</c:v>
                </c:pt>
                <c:pt idx="287247">
                  <c:v>6.51356</c:v>
                </c:pt>
                <c:pt idx="287248">
                  <c:v>6.51358</c:v>
                </c:pt>
                <c:pt idx="287249">
                  <c:v>6.51361</c:v>
                </c:pt>
                <c:pt idx="287250">
                  <c:v>6.51363</c:v>
                </c:pt>
                <c:pt idx="287251">
                  <c:v>6.51365</c:v>
                </c:pt>
                <c:pt idx="287252">
                  <c:v>6.51367</c:v>
                </c:pt>
                <c:pt idx="287253">
                  <c:v>6.5137</c:v>
                </c:pt>
                <c:pt idx="287254">
                  <c:v>6.51372</c:v>
                </c:pt>
                <c:pt idx="287255">
                  <c:v>6.51374</c:v>
                </c:pt>
                <c:pt idx="287256">
                  <c:v>6.51376</c:v>
                </c:pt>
                <c:pt idx="287257">
                  <c:v>6.51379</c:v>
                </c:pt>
                <c:pt idx="287258">
                  <c:v>6.51381</c:v>
                </c:pt>
                <c:pt idx="287259">
                  <c:v>6.51383</c:v>
                </c:pt>
                <c:pt idx="287260">
                  <c:v>6.51386</c:v>
                </c:pt>
                <c:pt idx="287261">
                  <c:v>6.51388</c:v>
                </c:pt>
                <c:pt idx="287262">
                  <c:v>6.5139</c:v>
                </c:pt>
                <c:pt idx="287263">
                  <c:v>6.51392</c:v>
                </c:pt>
                <c:pt idx="287264">
                  <c:v>6.51395</c:v>
                </c:pt>
                <c:pt idx="287265">
                  <c:v>6.51397</c:v>
                </c:pt>
                <c:pt idx="287266">
                  <c:v>6.51399</c:v>
                </c:pt>
                <c:pt idx="287267">
                  <c:v>6.51401</c:v>
                </c:pt>
                <c:pt idx="287268">
                  <c:v>6.51404</c:v>
                </c:pt>
                <c:pt idx="287269">
                  <c:v>6.51406</c:v>
                </c:pt>
                <c:pt idx="287270">
                  <c:v>6.51408</c:v>
                </c:pt>
                <c:pt idx="287271">
                  <c:v>6.5141</c:v>
                </c:pt>
                <c:pt idx="287272">
                  <c:v>6.51413</c:v>
                </c:pt>
                <c:pt idx="287273">
                  <c:v>6.51415</c:v>
                </c:pt>
                <c:pt idx="287274">
                  <c:v>6.51417</c:v>
                </c:pt>
                <c:pt idx="287275">
                  <c:v>6.51419</c:v>
                </c:pt>
                <c:pt idx="287276">
                  <c:v>6.51422</c:v>
                </c:pt>
                <c:pt idx="287277">
                  <c:v>6.51424</c:v>
                </c:pt>
                <c:pt idx="287278">
                  <c:v>6.51426</c:v>
                </c:pt>
                <c:pt idx="287279">
                  <c:v>6.51429</c:v>
                </c:pt>
                <c:pt idx="287280">
                  <c:v>6.51431</c:v>
                </c:pt>
                <c:pt idx="287281">
                  <c:v>6.51433</c:v>
                </c:pt>
                <c:pt idx="287282">
                  <c:v>6.51435</c:v>
                </c:pt>
                <c:pt idx="287283">
                  <c:v>6.51438</c:v>
                </c:pt>
                <c:pt idx="287284">
                  <c:v>6.5144</c:v>
                </c:pt>
                <c:pt idx="287285">
                  <c:v>6.51442</c:v>
                </c:pt>
                <c:pt idx="287286">
                  <c:v>6.51444</c:v>
                </c:pt>
                <c:pt idx="287287">
                  <c:v>6.51447</c:v>
                </c:pt>
                <c:pt idx="287288">
                  <c:v>6.51449</c:v>
                </c:pt>
                <c:pt idx="287289">
                  <c:v>6.51451</c:v>
                </c:pt>
                <c:pt idx="287290">
                  <c:v>6.51454</c:v>
                </c:pt>
                <c:pt idx="287291">
                  <c:v>6.51456</c:v>
                </c:pt>
                <c:pt idx="287292">
                  <c:v>6.51458</c:v>
                </c:pt>
                <c:pt idx="287293">
                  <c:v>6.5146</c:v>
                </c:pt>
                <c:pt idx="287294">
                  <c:v>6.51463</c:v>
                </c:pt>
                <c:pt idx="287295">
                  <c:v>6.51465</c:v>
                </c:pt>
                <c:pt idx="287296">
                  <c:v>6.51467</c:v>
                </c:pt>
                <c:pt idx="287297">
                  <c:v>6.51469</c:v>
                </c:pt>
                <c:pt idx="287298">
                  <c:v>6.51472</c:v>
                </c:pt>
                <c:pt idx="287299">
                  <c:v>6.51474</c:v>
                </c:pt>
                <c:pt idx="287300">
                  <c:v>6.51476</c:v>
                </c:pt>
                <c:pt idx="287301">
                  <c:v>6.51478</c:v>
                </c:pt>
                <c:pt idx="287302">
                  <c:v>6.51481</c:v>
                </c:pt>
                <c:pt idx="287303">
                  <c:v>6.51483</c:v>
                </c:pt>
                <c:pt idx="287304">
                  <c:v>6.51485</c:v>
                </c:pt>
                <c:pt idx="287305">
                  <c:v>6.51487</c:v>
                </c:pt>
                <c:pt idx="287306">
                  <c:v>6.5149</c:v>
                </c:pt>
                <c:pt idx="287307">
                  <c:v>6.51492</c:v>
                </c:pt>
                <c:pt idx="287308">
                  <c:v>6.51494</c:v>
                </c:pt>
                <c:pt idx="287309">
                  <c:v>6.51497</c:v>
                </c:pt>
                <c:pt idx="287310">
                  <c:v>6.51499</c:v>
                </c:pt>
                <c:pt idx="287311">
                  <c:v>6.51501</c:v>
                </c:pt>
                <c:pt idx="287312">
                  <c:v>6.51503</c:v>
                </c:pt>
                <c:pt idx="287313">
                  <c:v>6.51506</c:v>
                </c:pt>
                <c:pt idx="287314">
                  <c:v>6.51508</c:v>
                </c:pt>
                <c:pt idx="287315">
                  <c:v>6.5151</c:v>
                </c:pt>
                <c:pt idx="287316">
                  <c:v>6.51513</c:v>
                </c:pt>
                <c:pt idx="287317">
                  <c:v>6.51515</c:v>
                </c:pt>
                <c:pt idx="287318">
                  <c:v>6.51517</c:v>
                </c:pt>
                <c:pt idx="287319">
                  <c:v>6.51519</c:v>
                </c:pt>
                <c:pt idx="287320">
                  <c:v>6.51522</c:v>
                </c:pt>
                <c:pt idx="287321">
                  <c:v>6.51524</c:v>
                </c:pt>
                <c:pt idx="287322">
                  <c:v>6.51526</c:v>
                </c:pt>
                <c:pt idx="287323">
                  <c:v>6.51528</c:v>
                </c:pt>
                <c:pt idx="287324">
                  <c:v>6.51531</c:v>
                </c:pt>
                <c:pt idx="287325">
                  <c:v>6.51533</c:v>
                </c:pt>
                <c:pt idx="287326">
                  <c:v>6.51535</c:v>
                </c:pt>
                <c:pt idx="287327">
                  <c:v>6.51537</c:v>
                </c:pt>
                <c:pt idx="287328">
                  <c:v>6.5154</c:v>
                </c:pt>
                <c:pt idx="287329">
                  <c:v>6.51542</c:v>
                </c:pt>
                <c:pt idx="287330">
                  <c:v>6.51544</c:v>
                </c:pt>
                <c:pt idx="287331">
                  <c:v>6.51546</c:v>
                </c:pt>
                <c:pt idx="287332">
                  <c:v>6.51549</c:v>
                </c:pt>
                <c:pt idx="287333">
                  <c:v>6.51551</c:v>
                </c:pt>
                <c:pt idx="287334">
                  <c:v>6.51553</c:v>
                </c:pt>
                <c:pt idx="287335">
                  <c:v>6.51556</c:v>
                </c:pt>
                <c:pt idx="287336">
                  <c:v>6.51558</c:v>
                </c:pt>
                <c:pt idx="287337">
                  <c:v>6.5156</c:v>
                </c:pt>
                <c:pt idx="287338">
                  <c:v>6.51562</c:v>
                </c:pt>
                <c:pt idx="287339">
                  <c:v>6.51565</c:v>
                </c:pt>
                <c:pt idx="287340">
                  <c:v>6.51567</c:v>
                </c:pt>
                <c:pt idx="287341">
                  <c:v>6.51569</c:v>
                </c:pt>
                <c:pt idx="287342">
                  <c:v>6.51571</c:v>
                </c:pt>
                <c:pt idx="287343">
                  <c:v>6.51574</c:v>
                </c:pt>
                <c:pt idx="287344">
                  <c:v>6.51576</c:v>
                </c:pt>
                <c:pt idx="287345">
                  <c:v>6.51578</c:v>
                </c:pt>
                <c:pt idx="287346">
                  <c:v>6.51581</c:v>
                </c:pt>
                <c:pt idx="287347">
                  <c:v>6.51583</c:v>
                </c:pt>
                <c:pt idx="287348">
                  <c:v>6.51585</c:v>
                </c:pt>
                <c:pt idx="287349">
                  <c:v>6.51587</c:v>
                </c:pt>
                <c:pt idx="287350">
                  <c:v>6.5159</c:v>
                </c:pt>
                <c:pt idx="287351">
                  <c:v>6.51592</c:v>
                </c:pt>
                <c:pt idx="287352">
                  <c:v>6.51594</c:v>
                </c:pt>
                <c:pt idx="287353">
                  <c:v>6.51596</c:v>
                </c:pt>
                <c:pt idx="287354">
                  <c:v>6.51599</c:v>
                </c:pt>
                <c:pt idx="287355">
                  <c:v>6.51601</c:v>
                </c:pt>
                <c:pt idx="287356">
                  <c:v>6.51603</c:v>
                </c:pt>
                <c:pt idx="287357">
                  <c:v>6.51605</c:v>
                </c:pt>
                <c:pt idx="287358">
                  <c:v>6.51608</c:v>
                </c:pt>
                <c:pt idx="287359">
                  <c:v>6.5161</c:v>
                </c:pt>
                <c:pt idx="287360">
                  <c:v>6.51612</c:v>
                </c:pt>
                <c:pt idx="287361">
                  <c:v>6.51614</c:v>
                </c:pt>
                <c:pt idx="287362">
                  <c:v>6.51617</c:v>
                </c:pt>
                <c:pt idx="287363">
                  <c:v>6.51619</c:v>
                </c:pt>
                <c:pt idx="287364">
                  <c:v>6.51621</c:v>
                </c:pt>
                <c:pt idx="287365">
                  <c:v>6.51624</c:v>
                </c:pt>
                <c:pt idx="287366">
                  <c:v>6.51626</c:v>
                </c:pt>
                <c:pt idx="287367">
                  <c:v>6.51628</c:v>
                </c:pt>
                <c:pt idx="287368">
                  <c:v>6.5163</c:v>
                </c:pt>
                <c:pt idx="287369">
                  <c:v>6.51633</c:v>
                </c:pt>
                <c:pt idx="287370">
                  <c:v>6.51635</c:v>
                </c:pt>
                <c:pt idx="287371">
                  <c:v>6.51637</c:v>
                </c:pt>
                <c:pt idx="287372">
                  <c:v>6.5164</c:v>
                </c:pt>
                <c:pt idx="287373">
                  <c:v>6.51642</c:v>
                </c:pt>
                <c:pt idx="287374">
                  <c:v>6.51644</c:v>
                </c:pt>
                <c:pt idx="287375">
                  <c:v>6.51646</c:v>
                </c:pt>
                <c:pt idx="287376">
                  <c:v>6.51649</c:v>
                </c:pt>
                <c:pt idx="287377">
                  <c:v>6.51651</c:v>
                </c:pt>
                <c:pt idx="287378">
                  <c:v>6.51653</c:v>
                </c:pt>
                <c:pt idx="287379">
                  <c:v>6.51655</c:v>
                </c:pt>
                <c:pt idx="287380">
                  <c:v>6.51658</c:v>
                </c:pt>
                <c:pt idx="287381">
                  <c:v>6.5166</c:v>
                </c:pt>
                <c:pt idx="287382">
                  <c:v>6.51662</c:v>
                </c:pt>
                <c:pt idx="287383">
                  <c:v>6.51664</c:v>
                </c:pt>
                <c:pt idx="287384">
                  <c:v>6.51667</c:v>
                </c:pt>
                <c:pt idx="287385">
                  <c:v>6.51669</c:v>
                </c:pt>
                <c:pt idx="287386">
                  <c:v>6.51671</c:v>
                </c:pt>
                <c:pt idx="287387">
                  <c:v>6.51673</c:v>
                </c:pt>
                <c:pt idx="287388">
                  <c:v>6.51676</c:v>
                </c:pt>
                <c:pt idx="287389">
                  <c:v>6.51678</c:v>
                </c:pt>
                <c:pt idx="287390">
                  <c:v>6.5168</c:v>
                </c:pt>
                <c:pt idx="287391">
                  <c:v>6.51682</c:v>
                </c:pt>
                <c:pt idx="287392">
                  <c:v>6.51685</c:v>
                </c:pt>
                <c:pt idx="287393">
                  <c:v>6.51687</c:v>
                </c:pt>
                <c:pt idx="287394">
                  <c:v>6.51689</c:v>
                </c:pt>
                <c:pt idx="287395">
                  <c:v>6.51692</c:v>
                </c:pt>
                <c:pt idx="287396">
                  <c:v>6.51694</c:v>
                </c:pt>
                <c:pt idx="287397">
                  <c:v>6.51696</c:v>
                </c:pt>
                <c:pt idx="287398">
                  <c:v>6.51698</c:v>
                </c:pt>
                <c:pt idx="287399">
                  <c:v>6.51701</c:v>
                </c:pt>
                <c:pt idx="287400">
                  <c:v>6.51703</c:v>
                </c:pt>
                <c:pt idx="287401">
                  <c:v>6.51705</c:v>
                </c:pt>
                <c:pt idx="287402">
                  <c:v>6.51708</c:v>
                </c:pt>
                <c:pt idx="287403">
                  <c:v>6.5171</c:v>
                </c:pt>
                <c:pt idx="287404">
                  <c:v>6.51712</c:v>
                </c:pt>
                <c:pt idx="287405">
                  <c:v>6.51714</c:v>
                </c:pt>
                <c:pt idx="287406">
                  <c:v>6.51717</c:v>
                </c:pt>
                <c:pt idx="287407">
                  <c:v>6.51719</c:v>
                </c:pt>
                <c:pt idx="287408">
                  <c:v>6.51721</c:v>
                </c:pt>
                <c:pt idx="287409">
                  <c:v>6.51723</c:v>
                </c:pt>
                <c:pt idx="287410">
                  <c:v>6.51726</c:v>
                </c:pt>
                <c:pt idx="287411">
                  <c:v>6.51728</c:v>
                </c:pt>
                <c:pt idx="287412">
                  <c:v>6.5173</c:v>
                </c:pt>
                <c:pt idx="287413">
                  <c:v>6.51732</c:v>
                </c:pt>
                <c:pt idx="287414">
                  <c:v>6.51735</c:v>
                </c:pt>
                <c:pt idx="287415">
                  <c:v>6.51737</c:v>
                </c:pt>
                <c:pt idx="287416">
                  <c:v>6.51739</c:v>
                </c:pt>
                <c:pt idx="287417">
                  <c:v>6.51741</c:v>
                </c:pt>
                <c:pt idx="287418">
                  <c:v>6.51744</c:v>
                </c:pt>
                <c:pt idx="287419">
                  <c:v>6.51746</c:v>
                </c:pt>
                <c:pt idx="287420">
                  <c:v>6.51748</c:v>
                </c:pt>
                <c:pt idx="287421">
                  <c:v>6.51751</c:v>
                </c:pt>
                <c:pt idx="287422">
                  <c:v>6.51753</c:v>
                </c:pt>
                <c:pt idx="287423">
                  <c:v>6.51755</c:v>
                </c:pt>
                <c:pt idx="287424">
                  <c:v>6.51757</c:v>
                </c:pt>
                <c:pt idx="287425">
                  <c:v>6.5176</c:v>
                </c:pt>
                <c:pt idx="287426">
                  <c:v>6.51762</c:v>
                </c:pt>
                <c:pt idx="287427">
                  <c:v>6.51764</c:v>
                </c:pt>
                <c:pt idx="287428">
                  <c:v>6.51766</c:v>
                </c:pt>
                <c:pt idx="287429">
                  <c:v>6.51769</c:v>
                </c:pt>
                <c:pt idx="287430">
                  <c:v>6.51771</c:v>
                </c:pt>
                <c:pt idx="287431">
                  <c:v>6.51773</c:v>
                </c:pt>
                <c:pt idx="287432">
                  <c:v>6.51776</c:v>
                </c:pt>
                <c:pt idx="287433">
                  <c:v>6.51778</c:v>
                </c:pt>
                <c:pt idx="287434">
                  <c:v>6.5178</c:v>
                </c:pt>
                <c:pt idx="287435">
                  <c:v>6.51782</c:v>
                </c:pt>
                <c:pt idx="287436">
                  <c:v>6.51785</c:v>
                </c:pt>
                <c:pt idx="287437">
                  <c:v>6.51787</c:v>
                </c:pt>
                <c:pt idx="287438">
                  <c:v>6.51789</c:v>
                </c:pt>
                <c:pt idx="287439">
                  <c:v>6.51791</c:v>
                </c:pt>
                <c:pt idx="287440">
                  <c:v>6.51794</c:v>
                </c:pt>
                <c:pt idx="287441">
                  <c:v>6.51796</c:v>
                </c:pt>
                <c:pt idx="287442">
                  <c:v>6.51798</c:v>
                </c:pt>
                <c:pt idx="287443">
                  <c:v>6.518</c:v>
                </c:pt>
                <c:pt idx="287444">
                  <c:v>6.51803</c:v>
                </c:pt>
                <c:pt idx="287445">
                  <c:v>6.51805</c:v>
                </c:pt>
                <c:pt idx="287446">
                  <c:v>6.51807</c:v>
                </c:pt>
                <c:pt idx="287447">
                  <c:v>6.51809</c:v>
                </c:pt>
                <c:pt idx="287448">
                  <c:v>6.51812</c:v>
                </c:pt>
                <c:pt idx="287449">
                  <c:v>6.51814</c:v>
                </c:pt>
                <c:pt idx="287450">
                  <c:v>6.51816</c:v>
                </c:pt>
                <c:pt idx="287451">
                  <c:v>6.51819</c:v>
                </c:pt>
                <c:pt idx="287452">
                  <c:v>6.51821</c:v>
                </c:pt>
                <c:pt idx="287453">
                  <c:v>6.51823</c:v>
                </c:pt>
                <c:pt idx="287454">
                  <c:v>6.51825</c:v>
                </c:pt>
                <c:pt idx="287455">
                  <c:v>6.51828</c:v>
                </c:pt>
                <c:pt idx="287456">
                  <c:v>6.5183</c:v>
                </c:pt>
                <c:pt idx="287457">
                  <c:v>6.51832</c:v>
                </c:pt>
                <c:pt idx="287458">
                  <c:v>6.51835</c:v>
                </c:pt>
                <c:pt idx="287459">
                  <c:v>6.51837</c:v>
                </c:pt>
                <c:pt idx="287460">
                  <c:v>6.51839</c:v>
                </c:pt>
                <c:pt idx="287461">
                  <c:v>6.51841</c:v>
                </c:pt>
                <c:pt idx="287462">
                  <c:v>6.51844</c:v>
                </c:pt>
                <c:pt idx="287463">
                  <c:v>6.51846</c:v>
                </c:pt>
                <c:pt idx="287464">
                  <c:v>6.51848</c:v>
                </c:pt>
                <c:pt idx="287465">
                  <c:v>6.5185</c:v>
                </c:pt>
                <c:pt idx="287466">
                  <c:v>6.51853</c:v>
                </c:pt>
                <c:pt idx="287467">
                  <c:v>6.51855</c:v>
                </c:pt>
                <c:pt idx="287468">
                  <c:v>6.51857</c:v>
                </c:pt>
                <c:pt idx="287469">
                  <c:v>6.51859</c:v>
                </c:pt>
                <c:pt idx="287470">
                  <c:v>6.51862</c:v>
                </c:pt>
                <c:pt idx="287471">
                  <c:v>6.51864</c:v>
                </c:pt>
                <c:pt idx="287472">
                  <c:v>6.51866</c:v>
                </c:pt>
                <c:pt idx="287473">
                  <c:v>6.51868</c:v>
                </c:pt>
                <c:pt idx="287474">
                  <c:v>6.51871</c:v>
                </c:pt>
                <c:pt idx="287475">
                  <c:v>6.51873</c:v>
                </c:pt>
                <c:pt idx="287476">
                  <c:v>6.51875</c:v>
                </c:pt>
                <c:pt idx="287477">
                  <c:v>6.51878</c:v>
                </c:pt>
                <c:pt idx="287478">
                  <c:v>6.5188</c:v>
                </c:pt>
                <c:pt idx="287479">
                  <c:v>6.51882</c:v>
                </c:pt>
                <c:pt idx="287480">
                  <c:v>6.51884</c:v>
                </c:pt>
                <c:pt idx="287481">
                  <c:v>6.51887</c:v>
                </c:pt>
                <c:pt idx="287482">
                  <c:v>6.51889</c:v>
                </c:pt>
                <c:pt idx="287483">
                  <c:v>6.51891</c:v>
                </c:pt>
                <c:pt idx="287484">
                  <c:v>6.51893</c:v>
                </c:pt>
                <c:pt idx="287485">
                  <c:v>6.51896</c:v>
                </c:pt>
                <c:pt idx="287486">
                  <c:v>6.51898</c:v>
                </c:pt>
                <c:pt idx="287487">
                  <c:v>6.519</c:v>
                </c:pt>
                <c:pt idx="287488">
                  <c:v>6.51903</c:v>
                </c:pt>
                <c:pt idx="287489">
                  <c:v>6.51905</c:v>
                </c:pt>
                <c:pt idx="287490">
                  <c:v>6.51907</c:v>
                </c:pt>
                <c:pt idx="287491">
                  <c:v>6.51909</c:v>
                </c:pt>
                <c:pt idx="287492">
                  <c:v>6.51912</c:v>
                </c:pt>
                <c:pt idx="287493">
                  <c:v>6.51914</c:v>
                </c:pt>
                <c:pt idx="287494">
                  <c:v>6.51916</c:v>
                </c:pt>
                <c:pt idx="287495">
                  <c:v>6.51918</c:v>
                </c:pt>
                <c:pt idx="287496">
                  <c:v>6.51921</c:v>
                </c:pt>
                <c:pt idx="287497">
                  <c:v>6.51923</c:v>
                </c:pt>
                <c:pt idx="287498">
                  <c:v>6.51925</c:v>
                </c:pt>
                <c:pt idx="287499">
                  <c:v>6.51927</c:v>
                </c:pt>
                <c:pt idx="287500">
                  <c:v>6.5193</c:v>
                </c:pt>
                <c:pt idx="287501">
                  <c:v>6.51932</c:v>
                </c:pt>
                <c:pt idx="287502">
                  <c:v>6.51934</c:v>
                </c:pt>
                <c:pt idx="287503">
                  <c:v>6.51936</c:v>
                </c:pt>
                <c:pt idx="287504">
                  <c:v>6.51939</c:v>
                </c:pt>
                <c:pt idx="287505">
                  <c:v>6.51941</c:v>
                </c:pt>
                <c:pt idx="287506">
                  <c:v>6.51943</c:v>
                </c:pt>
                <c:pt idx="287507">
                  <c:v>6.51946</c:v>
                </c:pt>
                <c:pt idx="287508">
                  <c:v>6.51948</c:v>
                </c:pt>
                <c:pt idx="287509">
                  <c:v>6.5195</c:v>
                </c:pt>
                <c:pt idx="287510">
                  <c:v>6.51952</c:v>
                </c:pt>
                <c:pt idx="287511">
                  <c:v>6.51955</c:v>
                </c:pt>
                <c:pt idx="287512">
                  <c:v>6.51957</c:v>
                </c:pt>
                <c:pt idx="287513">
                  <c:v>6.51959</c:v>
                </c:pt>
                <c:pt idx="287514">
                  <c:v>6.51961</c:v>
                </c:pt>
                <c:pt idx="287515">
                  <c:v>6.51964</c:v>
                </c:pt>
                <c:pt idx="287516">
                  <c:v>6.51966</c:v>
                </c:pt>
                <c:pt idx="287517">
                  <c:v>6.51968</c:v>
                </c:pt>
                <c:pt idx="287518">
                  <c:v>6.51971</c:v>
                </c:pt>
                <c:pt idx="287519">
                  <c:v>6.51973</c:v>
                </c:pt>
                <c:pt idx="287520">
                  <c:v>6.51975</c:v>
                </c:pt>
                <c:pt idx="287521">
                  <c:v>6.51977</c:v>
                </c:pt>
                <c:pt idx="287522">
                  <c:v>6.5198</c:v>
                </c:pt>
                <c:pt idx="287523">
                  <c:v>6.51982</c:v>
                </c:pt>
                <c:pt idx="287524">
                  <c:v>6.51984</c:v>
                </c:pt>
                <c:pt idx="287525">
                  <c:v>6.51986</c:v>
                </c:pt>
                <c:pt idx="287526">
                  <c:v>6.51989</c:v>
                </c:pt>
                <c:pt idx="287527">
                  <c:v>6.51991</c:v>
                </c:pt>
                <c:pt idx="287528">
                  <c:v>6.51993</c:v>
                </c:pt>
                <c:pt idx="287529">
                  <c:v>6.51996</c:v>
                </c:pt>
                <c:pt idx="287530">
                  <c:v>6.51998</c:v>
                </c:pt>
                <c:pt idx="287531">
                  <c:v>6.52</c:v>
                </c:pt>
                <c:pt idx="287532">
                  <c:v>6.52002</c:v>
                </c:pt>
                <c:pt idx="287533">
                  <c:v>6.52004</c:v>
                </c:pt>
                <c:pt idx="287534">
                  <c:v>6.52007</c:v>
                </c:pt>
                <c:pt idx="287535">
                  <c:v>6.52009</c:v>
                </c:pt>
                <c:pt idx="287536">
                  <c:v>6.52011</c:v>
                </c:pt>
                <c:pt idx="287537">
                  <c:v>6.52014</c:v>
                </c:pt>
                <c:pt idx="287538">
                  <c:v>6.52016</c:v>
                </c:pt>
                <c:pt idx="287539">
                  <c:v>6.52018</c:v>
                </c:pt>
                <c:pt idx="287540">
                  <c:v>6.5202</c:v>
                </c:pt>
                <c:pt idx="287541">
                  <c:v>6.52023</c:v>
                </c:pt>
                <c:pt idx="287542">
                  <c:v>6.52025</c:v>
                </c:pt>
                <c:pt idx="287543">
                  <c:v>6.52027</c:v>
                </c:pt>
                <c:pt idx="287544">
                  <c:v>6.52029</c:v>
                </c:pt>
                <c:pt idx="287545">
                  <c:v>6.52032</c:v>
                </c:pt>
                <c:pt idx="287546">
                  <c:v>6.52034</c:v>
                </c:pt>
                <c:pt idx="287547">
                  <c:v>6.52036</c:v>
                </c:pt>
                <c:pt idx="287548">
                  <c:v>6.52039</c:v>
                </c:pt>
                <c:pt idx="287549">
                  <c:v>6.52041</c:v>
                </c:pt>
                <c:pt idx="287550">
                  <c:v>6.52043</c:v>
                </c:pt>
                <c:pt idx="287551">
                  <c:v>6.52045</c:v>
                </c:pt>
                <c:pt idx="287552">
                  <c:v>6.52048</c:v>
                </c:pt>
                <c:pt idx="287553">
                  <c:v>6.5205</c:v>
                </c:pt>
                <c:pt idx="287554">
                  <c:v>6.52052</c:v>
                </c:pt>
                <c:pt idx="287555">
                  <c:v>6.52054</c:v>
                </c:pt>
                <c:pt idx="287556">
                  <c:v>6.52057</c:v>
                </c:pt>
                <c:pt idx="287557">
                  <c:v>6.52059</c:v>
                </c:pt>
                <c:pt idx="287558">
                  <c:v>6.52061</c:v>
                </c:pt>
                <c:pt idx="287559">
                  <c:v>6.52064</c:v>
                </c:pt>
                <c:pt idx="287560">
                  <c:v>6.52066</c:v>
                </c:pt>
                <c:pt idx="287561">
                  <c:v>6.52068</c:v>
                </c:pt>
                <c:pt idx="287562">
                  <c:v>6.5207</c:v>
                </c:pt>
                <c:pt idx="287563">
                  <c:v>6.52073</c:v>
                </c:pt>
                <c:pt idx="287564">
                  <c:v>6.52075</c:v>
                </c:pt>
                <c:pt idx="287565">
                  <c:v>6.52077</c:v>
                </c:pt>
                <c:pt idx="287566">
                  <c:v>6.52079</c:v>
                </c:pt>
                <c:pt idx="287567">
                  <c:v>6.52082</c:v>
                </c:pt>
                <c:pt idx="287568">
                  <c:v>6.52084</c:v>
                </c:pt>
                <c:pt idx="287569">
                  <c:v>6.52086</c:v>
                </c:pt>
                <c:pt idx="287570">
                  <c:v>6.52088</c:v>
                </c:pt>
                <c:pt idx="287571">
                  <c:v>6.52091</c:v>
                </c:pt>
                <c:pt idx="287572">
                  <c:v>6.52093</c:v>
                </c:pt>
                <c:pt idx="287573">
                  <c:v>6.52095</c:v>
                </c:pt>
                <c:pt idx="287574">
                  <c:v>6.52097</c:v>
                </c:pt>
                <c:pt idx="287575">
                  <c:v>6.521</c:v>
                </c:pt>
                <c:pt idx="287576">
                  <c:v>6.52102</c:v>
                </c:pt>
                <c:pt idx="287577">
                  <c:v>6.52104</c:v>
                </c:pt>
                <c:pt idx="287578">
                  <c:v>6.52107</c:v>
                </c:pt>
                <c:pt idx="287579">
                  <c:v>6.52109</c:v>
                </c:pt>
                <c:pt idx="287580">
                  <c:v>6.52111</c:v>
                </c:pt>
                <c:pt idx="287581">
                  <c:v>6.52113</c:v>
                </c:pt>
                <c:pt idx="287582">
                  <c:v>6.52116</c:v>
                </c:pt>
                <c:pt idx="287583">
                  <c:v>6.52118</c:v>
                </c:pt>
                <c:pt idx="287584">
                  <c:v>6.5212</c:v>
                </c:pt>
                <c:pt idx="287585">
                  <c:v>6.52122</c:v>
                </c:pt>
                <c:pt idx="287586">
                  <c:v>6.52125</c:v>
                </c:pt>
                <c:pt idx="287587">
                  <c:v>6.52127</c:v>
                </c:pt>
                <c:pt idx="287588">
                  <c:v>6.52129</c:v>
                </c:pt>
                <c:pt idx="287589">
                  <c:v>6.52132</c:v>
                </c:pt>
                <c:pt idx="287590">
                  <c:v>6.52134</c:v>
                </c:pt>
                <c:pt idx="287591">
                  <c:v>6.52136</c:v>
                </c:pt>
                <c:pt idx="287592">
                  <c:v>6.52138</c:v>
                </c:pt>
                <c:pt idx="287593">
                  <c:v>6.52141</c:v>
                </c:pt>
                <c:pt idx="287594">
                  <c:v>6.52143</c:v>
                </c:pt>
                <c:pt idx="287595">
                  <c:v>6.52145</c:v>
                </c:pt>
                <c:pt idx="287596">
                  <c:v>6.52147</c:v>
                </c:pt>
                <c:pt idx="287597">
                  <c:v>6.5215</c:v>
                </c:pt>
                <c:pt idx="287598">
                  <c:v>6.52152</c:v>
                </c:pt>
                <c:pt idx="287599">
                  <c:v>6.52154</c:v>
                </c:pt>
                <c:pt idx="287600">
                  <c:v>6.52156</c:v>
                </c:pt>
                <c:pt idx="287601">
                  <c:v>6.52159</c:v>
                </c:pt>
                <c:pt idx="287602">
                  <c:v>6.52161</c:v>
                </c:pt>
                <c:pt idx="287603">
                  <c:v>6.52163</c:v>
                </c:pt>
                <c:pt idx="287604">
                  <c:v>6.52165</c:v>
                </c:pt>
                <c:pt idx="287605">
                  <c:v>6.52168</c:v>
                </c:pt>
                <c:pt idx="287606">
                  <c:v>6.5217</c:v>
                </c:pt>
                <c:pt idx="287607">
                  <c:v>6.52172</c:v>
                </c:pt>
                <c:pt idx="287608">
                  <c:v>6.52175</c:v>
                </c:pt>
                <c:pt idx="287609">
                  <c:v>6.52177</c:v>
                </c:pt>
                <c:pt idx="287610">
                  <c:v>6.52179</c:v>
                </c:pt>
                <c:pt idx="287611">
                  <c:v>6.52181</c:v>
                </c:pt>
                <c:pt idx="287612">
                  <c:v>6.52184</c:v>
                </c:pt>
                <c:pt idx="287613">
                  <c:v>6.52186</c:v>
                </c:pt>
                <c:pt idx="287614">
                  <c:v>6.52188</c:v>
                </c:pt>
                <c:pt idx="287615">
                  <c:v>6.52191</c:v>
                </c:pt>
                <c:pt idx="287616">
                  <c:v>6.52193</c:v>
                </c:pt>
                <c:pt idx="287617">
                  <c:v>6.52195</c:v>
                </c:pt>
                <c:pt idx="287618">
                  <c:v>6.52197</c:v>
                </c:pt>
                <c:pt idx="287619">
                  <c:v>6.522</c:v>
                </c:pt>
                <c:pt idx="287620">
                  <c:v>6.52202</c:v>
                </c:pt>
                <c:pt idx="287621">
                  <c:v>6.52204</c:v>
                </c:pt>
                <c:pt idx="287622">
                  <c:v>6.52206</c:v>
                </c:pt>
                <c:pt idx="287623">
                  <c:v>6.52209</c:v>
                </c:pt>
                <c:pt idx="287624">
                  <c:v>6.52211</c:v>
                </c:pt>
                <c:pt idx="287625">
                  <c:v>6.52213</c:v>
                </c:pt>
                <c:pt idx="287626">
                  <c:v>6.52215</c:v>
                </c:pt>
                <c:pt idx="287627">
                  <c:v>6.52218</c:v>
                </c:pt>
                <c:pt idx="287628">
                  <c:v>6.5222</c:v>
                </c:pt>
                <c:pt idx="287629">
                  <c:v>6.52222</c:v>
                </c:pt>
                <c:pt idx="287630">
                  <c:v>6.52224</c:v>
                </c:pt>
                <c:pt idx="287631">
                  <c:v>6.52227</c:v>
                </c:pt>
                <c:pt idx="287632">
                  <c:v>6.52229</c:v>
                </c:pt>
                <c:pt idx="287633">
                  <c:v>6.52231</c:v>
                </c:pt>
                <c:pt idx="287634">
                  <c:v>6.52234</c:v>
                </c:pt>
                <c:pt idx="287635">
                  <c:v>6.52236</c:v>
                </c:pt>
                <c:pt idx="287636">
                  <c:v>6.52238</c:v>
                </c:pt>
                <c:pt idx="287637">
                  <c:v>6.5224</c:v>
                </c:pt>
                <c:pt idx="287638">
                  <c:v>6.52243</c:v>
                </c:pt>
                <c:pt idx="287639">
                  <c:v>6.52245</c:v>
                </c:pt>
                <c:pt idx="287640">
                  <c:v>6.52247</c:v>
                </c:pt>
                <c:pt idx="287641">
                  <c:v>6.52249</c:v>
                </c:pt>
                <c:pt idx="287642">
                  <c:v>6.52252</c:v>
                </c:pt>
                <c:pt idx="287643">
                  <c:v>6.52254</c:v>
                </c:pt>
                <c:pt idx="287644">
                  <c:v>6.52256</c:v>
                </c:pt>
                <c:pt idx="287645">
                  <c:v>6.52259</c:v>
                </c:pt>
                <c:pt idx="287646">
                  <c:v>6.52261</c:v>
                </c:pt>
                <c:pt idx="287647">
                  <c:v>6.52263</c:v>
                </c:pt>
                <c:pt idx="287648">
                  <c:v>6.52265</c:v>
                </c:pt>
                <c:pt idx="287649">
                  <c:v>6.52268</c:v>
                </c:pt>
                <c:pt idx="287650">
                  <c:v>6.5227</c:v>
                </c:pt>
                <c:pt idx="287651">
                  <c:v>6.52272</c:v>
                </c:pt>
                <c:pt idx="287652">
                  <c:v>6.52274</c:v>
                </c:pt>
                <c:pt idx="287653">
                  <c:v>6.52277</c:v>
                </c:pt>
                <c:pt idx="287654">
                  <c:v>6.52279</c:v>
                </c:pt>
                <c:pt idx="287655">
                  <c:v>6.52281</c:v>
                </c:pt>
                <c:pt idx="287656">
                  <c:v>6.52283</c:v>
                </c:pt>
                <c:pt idx="287657">
                  <c:v>6.52286</c:v>
                </c:pt>
                <c:pt idx="287658">
                  <c:v>6.52288</c:v>
                </c:pt>
                <c:pt idx="287659">
                  <c:v>6.5229</c:v>
                </c:pt>
                <c:pt idx="287660">
                  <c:v>6.52292</c:v>
                </c:pt>
                <c:pt idx="287661">
                  <c:v>6.52295</c:v>
                </c:pt>
                <c:pt idx="287662">
                  <c:v>6.52297</c:v>
                </c:pt>
                <c:pt idx="287663">
                  <c:v>6.52299</c:v>
                </c:pt>
                <c:pt idx="287664">
                  <c:v>6.52302</c:v>
                </c:pt>
                <c:pt idx="287665">
                  <c:v>6.52304</c:v>
                </c:pt>
                <c:pt idx="287666">
                  <c:v>6.52306</c:v>
                </c:pt>
                <c:pt idx="287667">
                  <c:v>6.52308</c:v>
                </c:pt>
                <c:pt idx="287668">
                  <c:v>6.52311</c:v>
                </c:pt>
                <c:pt idx="287669">
                  <c:v>6.52313</c:v>
                </c:pt>
                <c:pt idx="287670">
                  <c:v>6.52315</c:v>
                </c:pt>
                <c:pt idx="287671">
                  <c:v>6.52318</c:v>
                </c:pt>
                <c:pt idx="287672">
                  <c:v>6.5232</c:v>
                </c:pt>
                <c:pt idx="287673">
                  <c:v>6.52322</c:v>
                </c:pt>
                <c:pt idx="287674">
                  <c:v>6.52324</c:v>
                </c:pt>
                <c:pt idx="287675">
                  <c:v>6.52327</c:v>
                </c:pt>
                <c:pt idx="287676">
                  <c:v>6.52329</c:v>
                </c:pt>
                <c:pt idx="287677">
                  <c:v>6.52331</c:v>
                </c:pt>
                <c:pt idx="287678">
                  <c:v>6.52333</c:v>
                </c:pt>
                <c:pt idx="287679">
                  <c:v>6.52336</c:v>
                </c:pt>
                <c:pt idx="287680">
                  <c:v>6.52338</c:v>
                </c:pt>
                <c:pt idx="287681">
                  <c:v>6.5234</c:v>
                </c:pt>
                <c:pt idx="287682">
                  <c:v>6.52342</c:v>
                </c:pt>
                <c:pt idx="287683">
                  <c:v>6.52345</c:v>
                </c:pt>
                <c:pt idx="287684">
                  <c:v>6.52347</c:v>
                </c:pt>
                <c:pt idx="287685">
                  <c:v>6.52349</c:v>
                </c:pt>
                <c:pt idx="287686">
                  <c:v>6.52351</c:v>
                </c:pt>
                <c:pt idx="287687">
                  <c:v>6.52354</c:v>
                </c:pt>
                <c:pt idx="287688">
                  <c:v>6.52356</c:v>
                </c:pt>
                <c:pt idx="287689">
                  <c:v>6.52358</c:v>
                </c:pt>
                <c:pt idx="287690">
                  <c:v>6.5236</c:v>
                </c:pt>
                <c:pt idx="287691">
                  <c:v>6.52363</c:v>
                </c:pt>
                <c:pt idx="287692">
                  <c:v>6.52365</c:v>
                </c:pt>
                <c:pt idx="287693">
                  <c:v>6.52367</c:v>
                </c:pt>
                <c:pt idx="287694">
                  <c:v>6.5237</c:v>
                </c:pt>
                <c:pt idx="287695">
                  <c:v>6.52372</c:v>
                </c:pt>
                <c:pt idx="287696">
                  <c:v>6.52374</c:v>
                </c:pt>
                <c:pt idx="287697">
                  <c:v>6.52376</c:v>
                </c:pt>
                <c:pt idx="287698">
                  <c:v>6.52379</c:v>
                </c:pt>
                <c:pt idx="287699">
                  <c:v>6.52381</c:v>
                </c:pt>
                <c:pt idx="287700">
                  <c:v>6.52383</c:v>
                </c:pt>
                <c:pt idx="287701">
                  <c:v>6.52386</c:v>
                </c:pt>
                <c:pt idx="287702">
                  <c:v>6.52388</c:v>
                </c:pt>
                <c:pt idx="287703">
                  <c:v>6.5239</c:v>
                </c:pt>
                <c:pt idx="287704">
                  <c:v>6.52392</c:v>
                </c:pt>
                <c:pt idx="287705">
                  <c:v>6.52395</c:v>
                </c:pt>
                <c:pt idx="287706">
                  <c:v>6.52397</c:v>
                </c:pt>
                <c:pt idx="287707">
                  <c:v>6.52399</c:v>
                </c:pt>
                <c:pt idx="287708">
                  <c:v>6.52401</c:v>
                </c:pt>
                <c:pt idx="287709">
                  <c:v>6.52404</c:v>
                </c:pt>
                <c:pt idx="287710">
                  <c:v>6.52406</c:v>
                </c:pt>
                <c:pt idx="287711">
                  <c:v>6.52408</c:v>
                </c:pt>
                <c:pt idx="287712">
                  <c:v>6.5241</c:v>
                </c:pt>
                <c:pt idx="287713">
                  <c:v>6.52413</c:v>
                </c:pt>
                <c:pt idx="287714">
                  <c:v>6.52415</c:v>
                </c:pt>
                <c:pt idx="287715">
                  <c:v>6.52417</c:v>
                </c:pt>
                <c:pt idx="287716">
                  <c:v>6.52419</c:v>
                </c:pt>
                <c:pt idx="287717">
                  <c:v>6.52422</c:v>
                </c:pt>
                <c:pt idx="287718">
                  <c:v>6.52424</c:v>
                </c:pt>
                <c:pt idx="287719">
                  <c:v>6.52426</c:v>
                </c:pt>
                <c:pt idx="287720">
                  <c:v>6.52429</c:v>
                </c:pt>
                <c:pt idx="287721">
                  <c:v>6.52431</c:v>
                </c:pt>
                <c:pt idx="287722">
                  <c:v>6.52433</c:v>
                </c:pt>
                <c:pt idx="287723">
                  <c:v>6.52435</c:v>
                </c:pt>
                <c:pt idx="287724">
                  <c:v>6.52438</c:v>
                </c:pt>
                <c:pt idx="287725">
                  <c:v>6.5244</c:v>
                </c:pt>
                <c:pt idx="287726">
                  <c:v>6.52442</c:v>
                </c:pt>
                <c:pt idx="287727">
                  <c:v>6.52444</c:v>
                </c:pt>
                <c:pt idx="287728">
                  <c:v>6.52447</c:v>
                </c:pt>
                <c:pt idx="287729">
                  <c:v>6.52449</c:v>
                </c:pt>
                <c:pt idx="287730">
                  <c:v>6.52451</c:v>
                </c:pt>
                <c:pt idx="287731">
                  <c:v>6.52454</c:v>
                </c:pt>
                <c:pt idx="287732">
                  <c:v>6.52456</c:v>
                </c:pt>
                <c:pt idx="287733">
                  <c:v>6.52458</c:v>
                </c:pt>
                <c:pt idx="287734">
                  <c:v>6.5246</c:v>
                </c:pt>
                <c:pt idx="287735">
                  <c:v>6.52463</c:v>
                </c:pt>
                <c:pt idx="287736">
                  <c:v>6.52465</c:v>
                </c:pt>
                <c:pt idx="287737">
                  <c:v>6.52467</c:v>
                </c:pt>
                <c:pt idx="287738">
                  <c:v>6.52469</c:v>
                </c:pt>
                <c:pt idx="287739">
                  <c:v>6.52472</c:v>
                </c:pt>
                <c:pt idx="287740">
                  <c:v>6.52474</c:v>
                </c:pt>
                <c:pt idx="287741">
                  <c:v>6.52476</c:v>
                </c:pt>
                <c:pt idx="287742">
                  <c:v>6.52478</c:v>
                </c:pt>
                <c:pt idx="287743">
                  <c:v>6.52481</c:v>
                </c:pt>
                <c:pt idx="287744">
                  <c:v>6.52483</c:v>
                </c:pt>
                <c:pt idx="287745">
                  <c:v>6.52485</c:v>
                </c:pt>
                <c:pt idx="287746">
                  <c:v>6.52487</c:v>
                </c:pt>
                <c:pt idx="287747">
                  <c:v>6.5249</c:v>
                </c:pt>
                <c:pt idx="287748">
                  <c:v>6.52492</c:v>
                </c:pt>
                <c:pt idx="287749">
                  <c:v>6.52494</c:v>
                </c:pt>
                <c:pt idx="287750">
                  <c:v>6.52497</c:v>
                </c:pt>
                <c:pt idx="287751">
                  <c:v>6.52499</c:v>
                </c:pt>
                <c:pt idx="287752">
                  <c:v>6.52501</c:v>
                </c:pt>
                <c:pt idx="287753">
                  <c:v>6.52503</c:v>
                </c:pt>
                <c:pt idx="287754">
                  <c:v>6.52506</c:v>
                </c:pt>
                <c:pt idx="287755">
                  <c:v>6.52508</c:v>
                </c:pt>
                <c:pt idx="287756">
                  <c:v>6.5251</c:v>
                </c:pt>
                <c:pt idx="287757">
                  <c:v>6.52513</c:v>
                </c:pt>
                <c:pt idx="287758">
                  <c:v>6.52515</c:v>
                </c:pt>
                <c:pt idx="287759">
                  <c:v>6.52517</c:v>
                </c:pt>
                <c:pt idx="287760">
                  <c:v>6.52519</c:v>
                </c:pt>
                <c:pt idx="287761">
                  <c:v>6.52522</c:v>
                </c:pt>
                <c:pt idx="287762">
                  <c:v>6.52524</c:v>
                </c:pt>
                <c:pt idx="287763">
                  <c:v>6.52526</c:v>
                </c:pt>
                <c:pt idx="287764">
                  <c:v>6.52528</c:v>
                </c:pt>
                <c:pt idx="287765">
                  <c:v>6.52531</c:v>
                </c:pt>
                <c:pt idx="287766">
                  <c:v>6.52533</c:v>
                </c:pt>
                <c:pt idx="287767">
                  <c:v>6.52535</c:v>
                </c:pt>
                <c:pt idx="287768">
                  <c:v>6.52537</c:v>
                </c:pt>
                <c:pt idx="287769">
                  <c:v>6.5254</c:v>
                </c:pt>
                <c:pt idx="287770">
                  <c:v>6.52542</c:v>
                </c:pt>
                <c:pt idx="287771">
                  <c:v>6.52544</c:v>
                </c:pt>
                <c:pt idx="287772">
                  <c:v>6.52546</c:v>
                </c:pt>
                <c:pt idx="287773">
                  <c:v>6.52549</c:v>
                </c:pt>
                <c:pt idx="287774">
                  <c:v>6.52551</c:v>
                </c:pt>
                <c:pt idx="287775">
                  <c:v>6.52553</c:v>
                </c:pt>
                <c:pt idx="287776">
                  <c:v>6.52556</c:v>
                </c:pt>
                <c:pt idx="287777">
                  <c:v>6.52558</c:v>
                </c:pt>
                <c:pt idx="287778">
                  <c:v>6.5256</c:v>
                </c:pt>
                <c:pt idx="287779">
                  <c:v>6.52562</c:v>
                </c:pt>
                <c:pt idx="287780">
                  <c:v>6.52565</c:v>
                </c:pt>
                <c:pt idx="287781">
                  <c:v>6.52567</c:v>
                </c:pt>
                <c:pt idx="287782">
                  <c:v>6.52569</c:v>
                </c:pt>
                <c:pt idx="287783">
                  <c:v>6.52571</c:v>
                </c:pt>
                <c:pt idx="287784">
                  <c:v>6.52574</c:v>
                </c:pt>
                <c:pt idx="287785">
                  <c:v>6.52576</c:v>
                </c:pt>
                <c:pt idx="287786">
                  <c:v>6.52578</c:v>
                </c:pt>
                <c:pt idx="287787">
                  <c:v>6.52581</c:v>
                </c:pt>
                <c:pt idx="287788">
                  <c:v>6.52583</c:v>
                </c:pt>
                <c:pt idx="287789">
                  <c:v>6.52585</c:v>
                </c:pt>
                <c:pt idx="287790">
                  <c:v>6.52587</c:v>
                </c:pt>
                <c:pt idx="287791">
                  <c:v>6.5259</c:v>
                </c:pt>
                <c:pt idx="287792">
                  <c:v>6.52592</c:v>
                </c:pt>
                <c:pt idx="287793">
                  <c:v>6.52594</c:v>
                </c:pt>
                <c:pt idx="287794">
                  <c:v>6.52596</c:v>
                </c:pt>
                <c:pt idx="287795">
                  <c:v>6.52599</c:v>
                </c:pt>
                <c:pt idx="287796">
                  <c:v>6.52601</c:v>
                </c:pt>
                <c:pt idx="287797">
                  <c:v>6.52603</c:v>
                </c:pt>
                <c:pt idx="287798">
                  <c:v>6.52605</c:v>
                </c:pt>
                <c:pt idx="287799">
                  <c:v>6.52608</c:v>
                </c:pt>
                <c:pt idx="287800">
                  <c:v>6.5261</c:v>
                </c:pt>
                <c:pt idx="287801">
                  <c:v>6.52612</c:v>
                </c:pt>
                <c:pt idx="287802">
                  <c:v>6.52614</c:v>
                </c:pt>
                <c:pt idx="287803">
                  <c:v>6.52617</c:v>
                </c:pt>
                <c:pt idx="287804">
                  <c:v>6.52619</c:v>
                </c:pt>
                <c:pt idx="287805">
                  <c:v>6.52621</c:v>
                </c:pt>
                <c:pt idx="287806">
                  <c:v>6.52624</c:v>
                </c:pt>
                <c:pt idx="287807">
                  <c:v>6.52626</c:v>
                </c:pt>
                <c:pt idx="287808">
                  <c:v>6.52628</c:v>
                </c:pt>
                <c:pt idx="287809">
                  <c:v>6.5263</c:v>
                </c:pt>
                <c:pt idx="287810">
                  <c:v>6.52633</c:v>
                </c:pt>
                <c:pt idx="287811">
                  <c:v>6.52635</c:v>
                </c:pt>
                <c:pt idx="287812">
                  <c:v>6.52637</c:v>
                </c:pt>
                <c:pt idx="287813">
                  <c:v>6.52639</c:v>
                </c:pt>
                <c:pt idx="287814">
                  <c:v>6.52642</c:v>
                </c:pt>
                <c:pt idx="287815">
                  <c:v>6.52644</c:v>
                </c:pt>
                <c:pt idx="287816">
                  <c:v>6.52646</c:v>
                </c:pt>
                <c:pt idx="287817">
                  <c:v>6.52649</c:v>
                </c:pt>
                <c:pt idx="287818">
                  <c:v>6.52651</c:v>
                </c:pt>
                <c:pt idx="287819">
                  <c:v>6.52653</c:v>
                </c:pt>
                <c:pt idx="287820">
                  <c:v>6.52655</c:v>
                </c:pt>
                <c:pt idx="287821">
                  <c:v>6.52658</c:v>
                </c:pt>
                <c:pt idx="287822">
                  <c:v>6.5266</c:v>
                </c:pt>
                <c:pt idx="287823">
                  <c:v>6.52662</c:v>
                </c:pt>
                <c:pt idx="287824">
                  <c:v>6.52664</c:v>
                </c:pt>
                <c:pt idx="287825">
                  <c:v>6.52667</c:v>
                </c:pt>
                <c:pt idx="287826">
                  <c:v>6.52669</c:v>
                </c:pt>
                <c:pt idx="287827">
                  <c:v>6.52671</c:v>
                </c:pt>
                <c:pt idx="287828">
                  <c:v>6.52674</c:v>
                </c:pt>
                <c:pt idx="287829">
                  <c:v>6.52676</c:v>
                </c:pt>
                <c:pt idx="287830">
                  <c:v>6.52678</c:v>
                </c:pt>
                <c:pt idx="287831">
                  <c:v>6.5268</c:v>
                </c:pt>
                <c:pt idx="287832">
                  <c:v>6.52682</c:v>
                </c:pt>
                <c:pt idx="287833">
                  <c:v>6.52685</c:v>
                </c:pt>
                <c:pt idx="287834">
                  <c:v>6.52687</c:v>
                </c:pt>
                <c:pt idx="287835">
                  <c:v>6.52689</c:v>
                </c:pt>
                <c:pt idx="287836">
                  <c:v>6.52692</c:v>
                </c:pt>
                <c:pt idx="287837">
                  <c:v>6.52694</c:v>
                </c:pt>
                <c:pt idx="287838">
                  <c:v>6.52696</c:v>
                </c:pt>
                <c:pt idx="287839">
                  <c:v>6.52698</c:v>
                </c:pt>
                <c:pt idx="287840">
                  <c:v>6.52701</c:v>
                </c:pt>
                <c:pt idx="287841">
                  <c:v>6.52703</c:v>
                </c:pt>
                <c:pt idx="287842">
                  <c:v>6.52705</c:v>
                </c:pt>
                <c:pt idx="287843">
                  <c:v>6.52707</c:v>
                </c:pt>
                <c:pt idx="287844">
                  <c:v>6.5271</c:v>
                </c:pt>
                <c:pt idx="287845">
                  <c:v>6.52712</c:v>
                </c:pt>
                <c:pt idx="287846">
                  <c:v>6.52714</c:v>
                </c:pt>
                <c:pt idx="287847">
                  <c:v>6.52717</c:v>
                </c:pt>
                <c:pt idx="287848">
                  <c:v>6.52719</c:v>
                </c:pt>
                <c:pt idx="287849">
                  <c:v>6.52721</c:v>
                </c:pt>
                <c:pt idx="287850">
                  <c:v>6.52723</c:v>
                </c:pt>
                <c:pt idx="287851">
                  <c:v>6.52726</c:v>
                </c:pt>
                <c:pt idx="287852">
                  <c:v>6.52728</c:v>
                </c:pt>
                <c:pt idx="287853">
                  <c:v>6.5273</c:v>
                </c:pt>
                <c:pt idx="287854">
                  <c:v>6.52732</c:v>
                </c:pt>
                <c:pt idx="287855">
                  <c:v>6.52735</c:v>
                </c:pt>
                <c:pt idx="287856">
                  <c:v>6.52737</c:v>
                </c:pt>
                <c:pt idx="287857">
                  <c:v>6.52739</c:v>
                </c:pt>
                <c:pt idx="287858">
                  <c:v>6.52742</c:v>
                </c:pt>
                <c:pt idx="287859">
                  <c:v>6.52744</c:v>
                </c:pt>
                <c:pt idx="287860">
                  <c:v>6.52746</c:v>
                </c:pt>
                <c:pt idx="287861">
                  <c:v>6.52748</c:v>
                </c:pt>
                <c:pt idx="287862">
                  <c:v>6.52751</c:v>
                </c:pt>
                <c:pt idx="287863">
                  <c:v>6.52753</c:v>
                </c:pt>
                <c:pt idx="287864">
                  <c:v>6.52755</c:v>
                </c:pt>
                <c:pt idx="287865">
                  <c:v>6.52757</c:v>
                </c:pt>
                <c:pt idx="287866">
                  <c:v>6.5276</c:v>
                </c:pt>
                <c:pt idx="287867">
                  <c:v>6.52762</c:v>
                </c:pt>
                <c:pt idx="287868">
                  <c:v>6.52764</c:v>
                </c:pt>
                <c:pt idx="287869">
                  <c:v>6.52766</c:v>
                </c:pt>
                <c:pt idx="287870">
                  <c:v>6.52769</c:v>
                </c:pt>
                <c:pt idx="287871">
                  <c:v>6.52771</c:v>
                </c:pt>
                <c:pt idx="287872">
                  <c:v>6.52773</c:v>
                </c:pt>
                <c:pt idx="287873">
                  <c:v>6.52775</c:v>
                </c:pt>
                <c:pt idx="287874">
                  <c:v>6.52778</c:v>
                </c:pt>
                <c:pt idx="287875">
                  <c:v>6.5278</c:v>
                </c:pt>
                <c:pt idx="287876">
                  <c:v>6.52782</c:v>
                </c:pt>
                <c:pt idx="287877">
                  <c:v>6.52785</c:v>
                </c:pt>
                <c:pt idx="287878">
                  <c:v>6.52787</c:v>
                </c:pt>
                <c:pt idx="287879">
                  <c:v>6.52789</c:v>
                </c:pt>
                <c:pt idx="287880">
                  <c:v>6.52791</c:v>
                </c:pt>
                <c:pt idx="287881">
                  <c:v>6.52794</c:v>
                </c:pt>
                <c:pt idx="287882">
                  <c:v>6.52796</c:v>
                </c:pt>
                <c:pt idx="287883">
                  <c:v>6.52798</c:v>
                </c:pt>
                <c:pt idx="287884">
                  <c:v>6.52801</c:v>
                </c:pt>
                <c:pt idx="287885">
                  <c:v>6.52803</c:v>
                </c:pt>
                <c:pt idx="287886">
                  <c:v>6.52805</c:v>
                </c:pt>
                <c:pt idx="287887">
                  <c:v>6.52807</c:v>
                </c:pt>
                <c:pt idx="287888">
                  <c:v>6.5281</c:v>
                </c:pt>
                <c:pt idx="287889">
                  <c:v>6.52812</c:v>
                </c:pt>
                <c:pt idx="287890">
                  <c:v>6.52814</c:v>
                </c:pt>
                <c:pt idx="287891">
                  <c:v>6.52816</c:v>
                </c:pt>
                <c:pt idx="287892">
                  <c:v>6.52819</c:v>
                </c:pt>
                <c:pt idx="287893">
                  <c:v>6.52821</c:v>
                </c:pt>
                <c:pt idx="287894">
                  <c:v>6.52823</c:v>
                </c:pt>
                <c:pt idx="287895">
                  <c:v>6.52825</c:v>
                </c:pt>
                <c:pt idx="287896">
                  <c:v>6.52828</c:v>
                </c:pt>
                <c:pt idx="287897">
                  <c:v>6.5283</c:v>
                </c:pt>
                <c:pt idx="287898">
                  <c:v>6.52832</c:v>
                </c:pt>
                <c:pt idx="287899">
                  <c:v>6.52834</c:v>
                </c:pt>
                <c:pt idx="287900">
                  <c:v>6.52837</c:v>
                </c:pt>
                <c:pt idx="287901">
                  <c:v>6.52839</c:v>
                </c:pt>
                <c:pt idx="287902">
                  <c:v>6.52841</c:v>
                </c:pt>
                <c:pt idx="287903">
                  <c:v>6.52843</c:v>
                </c:pt>
                <c:pt idx="287904">
                  <c:v>6.52846</c:v>
                </c:pt>
                <c:pt idx="287905">
                  <c:v>6.52848</c:v>
                </c:pt>
                <c:pt idx="287906">
                  <c:v>6.5285</c:v>
                </c:pt>
                <c:pt idx="287907">
                  <c:v>6.52853</c:v>
                </c:pt>
                <c:pt idx="287908">
                  <c:v>6.52855</c:v>
                </c:pt>
                <c:pt idx="287909">
                  <c:v>6.52857</c:v>
                </c:pt>
                <c:pt idx="287910">
                  <c:v>6.52859</c:v>
                </c:pt>
                <c:pt idx="287911">
                  <c:v>6.52862</c:v>
                </c:pt>
                <c:pt idx="287912">
                  <c:v>6.52864</c:v>
                </c:pt>
                <c:pt idx="287913">
                  <c:v>6.52866</c:v>
                </c:pt>
                <c:pt idx="287914">
                  <c:v>6.52869</c:v>
                </c:pt>
                <c:pt idx="287915">
                  <c:v>6.52871</c:v>
                </c:pt>
                <c:pt idx="287916">
                  <c:v>6.52873</c:v>
                </c:pt>
                <c:pt idx="287917">
                  <c:v>6.52875</c:v>
                </c:pt>
                <c:pt idx="287918">
                  <c:v>6.52878</c:v>
                </c:pt>
                <c:pt idx="287919">
                  <c:v>6.5288</c:v>
                </c:pt>
                <c:pt idx="287920">
                  <c:v>6.52882</c:v>
                </c:pt>
                <c:pt idx="287921">
                  <c:v>6.52884</c:v>
                </c:pt>
                <c:pt idx="287922">
                  <c:v>6.52887</c:v>
                </c:pt>
                <c:pt idx="287923">
                  <c:v>6.52889</c:v>
                </c:pt>
                <c:pt idx="287924">
                  <c:v>6.52891</c:v>
                </c:pt>
                <c:pt idx="287925">
                  <c:v>6.52893</c:v>
                </c:pt>
                <c:pt idx="287926">
                  <c:v>6.52896</c:v>
                </c:pt>
                <c:pt idx="287927">
                  <c:v>6.52898</c:v>
                </c:pt>
                <c:pt idx="287928">
                  <c:v>6.529</c:v>
                </c:pt>
                <c:pt idx="287929">
                  <c:v>6.52902</c:v>
                </c:pt>
                <c:pt idx="287930">
                  <c:v>6.52905</c:v>
                </c:pt>
                <c:pt idx="287931">
                  <c:v>6.52907</c:v>
                </c:pt>
                <c:pt idx="287932">
                  <c:v>6.52909</c:v>
                </c:pt>
                <c:pt idx="287933">
                  <c:v>6.52912</c:v>
                </c:pt>
                <c:pt idx="287934">
                  <c:v>6.52914</c:v>
                </c:pt>
                <c:pt idx="287935">
                  <c:v>6.52916</c:v>
                </c:pt>
                <c:pt idx="287936">
                  <c:v>6.52918</c:v>
                </c:pt>
                <c:pt idx="287937">
                  <c:v>6.52921</c:v>
                </c:pt>
                <c:pt idx="287938">
                  <c:v>6.52923</c:v>
                </c:pt>
                <c:pt idx="287939">
                  <c:v>6.52925</c:v>
                </c:pt>
                <c:pt idx="287940">
                  <c:v>6.52927</c:v>
                </c:pt>
                <c:pt idx="287941">
                  <c:v>6.5293</c:v>
                </c:pt>
                <c:pt idx="287942">
                  <c:v>6.52932</c:v>
                </c:pt>
                <c:pt idx="287943">
                  <c:v>6.52934</c:v>
                </c:pt>
                <c:pt idx="287944">
                  <c:v>6.52937</c:v>
                </c:pt>
                <c:pt idx="287945">
                  <c:v>6.52939</c:v>
                </c:pt>
                <c:pt idx="287946">
                  <c:v>6.52941</c:v>
                </c:pt>
                <c:pt idx="287947">
                  <c:v>6.52943</c:v>
                </c:pt>
                <c:pt idx="287948">
                  <c:v>6.52946</c:v>
                </c:pt>
                <c:pt idx="287949">
                  <c:v>6.52948</c:v>
                </c:pt>
                <c:pt idx="287950">
                  <c:v>6.5295</c:v>
                </c:pt>
                <c:pt idx="287951">
                  <c:v>6.52952</c:v>
                </c:pt>
                <c:pt idx="287952">
                  <c:v>6.52955</c:v>
                </c:pt>
                <c:pt idx="287953">
                  <c:v>6.52957</c:v>
                </c:pt>
                <c:pt idx="287954">
                  <c:v>6.52959</c:v>
                </c:pt>
                <c:pt idx="287955">
                  <c:v>6.52961</c:v>
                </c:pt>
                <c:pt idx="287956">
                  <c:v>6.52964</c:v>
                </c:pt>
                <c:pt idx="287957">
                  <c:v>6.52966</c:v>
                </c:pt>
                <c:pt idx="287958">
                  <c:v>6.52968</c:v>
                </c:pt>
                <c:pt idx="287959">
                  <c:v>6.5297</c:v>
                </c:pt>
                <c:pt idx="287960">
                  <c:v>6.52973</c:v>
                </c:pt>
                <c:pt idx="287961">
                  <c:v>6.52975</c:v>
                </c:pt>
                <c:pt idx="287962">
                  <c:v>6.52977</c:v>
                </c:pt>
                <c:pt idx="287963">
                  <c:v>6.5298</c:v>
                </c:pt>
                <c:pt idx="287964">
                  <c:v>6.52982</c:v>
                </c:pt>
                <c:pt idx="287965">
                  <c:v>6.52984</c:v>
                </c:pt>
                <c:pt idx="287966">
                  <c:v>6.52986</c:v>
                </c:pt>
                <c:pt idx="287967">
                  <c:v>6.52989</c:v>
                </c:pt>
                <c:pt idx="287968">
                  <c:v>6.52991</c:v>
                </c:pt>
                <c:pt idx="287969">
                  <c:v>6.52993</c:v>
                </c:pt>
                <c:pt idx="287970">
                  <c:v>6.52996</c:v>
                </c:pt>
                <c:pt idx="287971">
                  <c:v>6.52998</c:v>
                </c:pt>
                <c:pt idx="287972">
                  <c:v>6.53</c:v>
                </c:pt>
                <c:pt idx="287973">
                  <c:v>6.53002</c:v>
                </c:pt>
                <c:pt idx="287974">
                  <c:v>6.53005</c:v>
                </c:pt>
                <c:pt idx="287975">
                  <c:v>6.53007</c:v>
                </c:pt>
                <c:pt idx="287976">
                  <c:v>6.53009</c:v>
                </c:pt>
                <c:pt idx="287977">
                  <c:v>6.53011</c:v>
                </c:pt>
                <c:pt idx="287978">
                  <c:v>6.53014</c:v>
                </c:pt>
                <c:pt idx="287979">
                  <c:v>6.53016</c:v>
                </c:pt>
                <c:pt idx="287980">
                  <c:v>6.53018</c:v>
                </c:pt>
                <c:pt idx="287981">
                  <c:v>6.5302</c:v>
                </c:pt>
                <c:pt idx="287982">
                  <c:v>6.53023</c:v>
                </c:pt>
                <c:pt idx="287983">
                  <c:v>6.53025</c:v>
                </c:pt>
                <c:pt idx="287984">
                  <c:v>6.53027</c:v>
                </c:pt>
                <c:pt idx="287985">
                  <c:v>6.53029</c:v>
                </c:pt>
                <c:pt idx="287986">
                  <c:v>6.53032</c:v>
                </c:pt>
                <c:pt idx="287987">
                  <c:v>6.53034</c:v>
                </c:pt>
                <c:pt idx="287988">
                  <c:v>6.53036</c:v>
                </c:pt>
                <c:pt idx="287989">
                  <c:v>6.53038</c:v>
                </c:pt>
                <c:pt idx="287990">
                  <c:v>6.53041</c:v>
                </c:pt>
                <c:pt idx="287991">
                  <c:v>6.53043</c:v>
                </c:pt>
                <c:pt idx="287992">
                  <c:v>6.53045</c:v>
                </c:pt>
                <c:pt idx="287993">
                  <c:v>6.53048</c:v>
                </c:pt>
                <c:pt idx="287994">
                  <c:v>6.5305</c:v>
                </c:pt>
                <c:pt idx="287995">
                  <c:v>6.53052</c:v>
                </c:pt>
                <c:pt idx="287996">
                  <c:v>6.53054</c:v>
                </c:pt>
                <c:pt idx="287997">
                  <c:v>6.53057</c:v>
                </c:pt>
                <c:pt idx="287998">
                  <c:v>6.53059</c:v>
                </c:pt>
                <c:pt idx="287999">
                  <c:v>6.53061</c:v>
                </c:pt>
                <c:pt idx="288000">
                  <c:v>6.53064</c:v>
                </c:pt>
                <c:pt idx="288001">
                  <c:v>6.53066</c:v>
                </c:pt>
                <c:pt idx="288002">
                  <c:v>6.53068</c:v>
                </c:pt>
                <c:pt idx="288003">
                  <c:v>6.5307</c:v>
                </c:pt>
                <c:pt idx="288004">
                  <c:v>6.53073</c:v>
                </c:pt>
                <c:pt idx="288005">
                  <c:v>6.53075</c:v>
                </c:pt>
                <c:pt idx="288006">
                  <c:v>6.53077</c:v>
                </c:pt>
                <c:pt idx="288007">
                  <c:v>6.53079</c:v>
                </c:pt>
                <c:pt idx="288008">
                  <c:v>6.53082</c:v>
                </c:pt>
                <c:pt idx="288009">
                  <c:v>6.53084</c:v>
                </c:pt>
                <c:pt idx="288010">
                  <c:v>6.53086</c:v>
                </c:pt>
                <c:pt idx="288011">
                  <c:v>6.53088</c:v>
                </c:pt>
                <c:pt idx="288012">
                  <c:v>6.53091</c:v>
                </c:pt>
                <c:pt idx="288013">
                  <c:v>6.53093</c:v>
                </c:pt>
                <c:pt idx="288014">
                  <c:v>6.53095</c:v>
                </c:pt>
                <c:pt idx="288015">
                  <c:v>6.53097</c:v>
                </c:pt>
                <c:pt idx="288016">
                  <c:v>6.531</c:v>
                </c:pt>
                <c:pt idx="288017">
                  <c:v>6.53102</c:v>
                </c:pt>
                <c:pt idx="288018">
                  <c:v>6.53104</c:v>
                </c:pt>
                <c:pt idx="288019">
                  <c:v>6.53107</c:v>
                </c:pt>
                <c:pt idx="288020">
                  <c:v>6.53109</c:v>
                </c:pt>
                <c:pt idx="288021">
                  <c:v>6.53111</c:v>
                </c:pt>
                <c:pt idx="288022">
                  <c:v>6.53113</c:v>
                </c:pt>
                <c:pt idx="288023">
                  <c:v>6.53116</c:v>
                </c:pt>
                <c:pt idx="288024">
                  <c:v>6.53118</c:v>
                </c:pt>
                <c:pt idx="288025">
                  <c:v>6.5312</c:v>
                </c:pt>
                <c:pt idx="288026">
                  <c:v>6.53122</c:v>
                </c:pt>
                <c:pt idx="288027">
                  <c:v>6.53125</c:v>
                </c:pt>
                <c:pt idx="288028">
                  <c:v>6.53127</c:v>
                </c:pt>
                <c:pt idx="288029">
                  <c:v>6.53129</c:v>
                </c:pt>
                <c:pt idx="288030">
                  <c:v>6.53132</c:v>
                </c:pt>
                <c:pt idx="288031">
                  <c:v>6.53134</c:v>
                </c:pt>
                <c:pt idx="288032">
                  <c:v>6.53136</c:v>
                </c:pt>
                <c:pt idx="288033">
                  <c:v>6.53138</c:v>
                </c:pt>
                <c:pt idx="288034">
                  <c:v>6.53141</c:v>
                </c:pt>
                <c:pt idx="288035">
                  <c:v>6.53143</c:v>
                </c:pt>
                <c:pt idx="288036">
                  <c:v>6.53145</c:v>
                </c:pt>
                <c:pt idx="288037">
                  <c:v>6.53147</c:v>
                </c:pt>
                <c:pt idx="288038">
                  <c:v>6.5315</c:v>
                </c:pt>
                <c:pt idx="288039">
                  <c:v>6.53152</c:v>
                </c:pt>
                <c:pt idx="288040">
                  <c:v>6.53154</c:v>
                </c:pt>
                <c:pt idx="288041">
                  <c:v>6.53156</c:v>
                </c:pt>
                <c:pt idx="288042">
                  <c:v>6.53159</c:v>
                </c:pt>
                <c:pt idx="288043">
                  <c:v>6.53161</c:v>
                </c:pt>
                <c:pt idx="288044">
                  <c:v>6.53163</c:v>
                </c:pt>
                <c:pt idx="288045">
                  <c:v>6.53165</c:v>
                </c:pt>
                <c:pt idx="288046">
                  <c:v>6.53168</c:v>
                </c:pt>
                <c:pt idx="288047">
                  <c:v>6.5317</c:v>
                </c:pt>
                <c:pt idx="288048">
                  <c:v>6.53172</c:v>
                </c:pt>
                <c:pt idx="288049">
                  <c:v>6.53175</c:v>
                </c:pt>
                <c:pt idx="288050">
                  <c:v>6.53177</c:v>
                </c:pt>
                <c:pt idx="288051">
                  <c:v>6.53179</c:v>
                </c:pt>
                <c:pt idx="288052">
                  <c:v>6.53181</c:v>
                </c:pt>
                <c:pt idx="288053">
                  <c:v>6.53184</c:v>
                </c:pt>
                <c:pt idx="288054">
                  <c:v>6.53186</c:v>
                </c:pt>
                <c:pt idx="288055">
                  <c:v>6.53188</c:v>
                </c:pt>
                <c:pt idx="288056">
                  <c:v>6.53191</c:v>
                </c:pt>
                <c:pt idx="288057">
                  <c:v>6.53193</c:v>
                </c:pt>
                <c:pt idx="288058">
                  <c:v>6.53195</c:v>
                </c:pt>
                <c:pt idx="288059">
                  <c:v>6.53197</c:v>
                </c:pt>
                <c:pt idx="288060">
                  <c:v>6.532</c:v>
                </c:pt>
                <c:pt idx="288061">
                  <c:v>6.53202</c:v>
                </c:pt>
                <c:pt idx="288062">
                  <c:v>6.53204</c:v>
                </c:pt>
                <c:pt idx="288063">
                  <c:v>6.53206</c:v>
                </c:pt>
                <c:pt idx="288064">
                  <c:v>6.53209</c:v>
                </c:pt>
                <c:pt idx="288065">
                  <c:v>6.53211</c:v>
                </c:pt>
                <c:pt idx="288066">
                  <c:v>6.53213</c:v>
                </c:pt>
                <c:pt idx="288067">
                  <c:v>6.53215</c:v>
                </c:pt>
                <c:pt idx="288068">
                  <c:v>6.53218</c:v>
                </c:pt>
                <c:pt idx="288069">
                  <c:v>6.5322</c:v>
                </c:pt>
                <c:pt idx="288070">
                  <c:v>6.53222</c:v>
                </c:pt>
                <c:pt idx="288071">
                  <c:v>6.53224</c:v>
                </c:pt>
                <c:pt idx="288072">
                  <c:v>6.53227</c:v>
                </c:pt>
                <c:pt idx="288073">
                  <c:v>6.53229</c:v>
                </c:pt>
                <c:pt idx="288074">
                  <c:v>6.53231</c:v>
                </c:pt>
                <c:pt idx="288075">
                  <c:v>6.53234</c:v>
                </c:pt>
                <c:pt idx="288076">
                  <c:v>6.53236</c:v>
                </c:pt>
                <c:pt idx="288077">
                  <c:v>6.53238</c:v>
                </c:pt>
                <c:pt idx="288078">
                  <c:v>6.5324</c:v>
                </c:pt>
                <c:pt idx="288079">
                  <c:v>6.53243</c:v>
                </c:pt>
                <c:pt idx="288080">
                  <c:v>6.53245</c:v>
                </c:pt>
                <c:pt idx="288081">
                  <c:v>6.53247</c:v>
                </c:pt>
                <c:pt idx="288082">
                  <c:v>6.53249</c:v>
                </c:pt>
                <c:pt idx="288083">
                  <c:v>6.53252</c:v>
                </c:pt>
                <c:pt idx="288084">
                  <c:v>6.53254</c:v>
                </c:pt>
                <c:pt idx="288085">
                  <c:v>6.53256</c:v>
                </c:pt>
                <c:pt idx="288086">
                  <c:v>6.53259</c:v>
                </c:pt>
                <c:pt idx="288087">
                  <c:v>6.53261</c:v>
                </c:pt>
                <c:pt idx="288088">
                  <c:v>6.53263</c:v>
                </c:pt>
                <c:pt idx="288089">
                  <c:v>6.53265</c:v>
                </c:pt>
                <c:pt idx="288090">
                  <c:v>6.53268</c:v>
                </c:pt>
                <c:pt idx="288091">
                  <c:v>6.5327</c:v>
                </c:pt>
                <c:pt idx="288092">
                  <c:v>6.53272</c:v>
                </c:pt>
                <c:pt idx="288093">
                  <c:v>6.53274</c:v>
                </c:pt>
                <c:pt idx="288094">
                  <c:v>6.53277</c:v>
                </c:pt>
                <c:pt idx="288095">
                  <c:v>6.53279</c:v>
                </c:pt>
                <c:pt idx="288096">
                  <c:v>6.53281</c:v>
                </c:pt>
                <c:pt idx="288097">
                  <c:v>6.53283</c:v>
                </c:pt>
                <c:pt idx="288098">
                  <c:v>6.53286</c:v>
                </c:pt>
                <c:pt idx="288099">
                  <c:v>6.53288</c:v>
                </c:pt>
                <c:pt idx="288100">
                  <c:v>6.5329</c:v>
                </c:pt>
                <c:pt idx="288101">
                  <c:v>6.53292</c:v>
                </c:pt>
                <c:pt idx="288102">
                  <c:v>6.53295</c:v>
                </c:pt>
                <c:pt idx="288103">
                  <c:v>6.53297</c:v>
                </c:pt>
                <c:pt idx="288104">
                  <c:v>6.53299</c:v>
                </c:pt>
                <c:pt idx="288105">
                  <c:v>6.53302</c:v>
                </c:pt>
                <c:pt idx="288106">
                  <c:v>6.53304</c:v>
                </c:pt>
                <c:pt idx="288107">
                  <c:v>6.53306</c:v>
                </c:pt>
                <c:pt idx="288108">
                  <c:v>6.53308</c:v>
                </c:pt>
                <c:pt idx="288109">
                  <c:v>6.53311</c:v>
                </c:pt>
                <c:pt idx="288110">
                  <c:v>6.53313</c:v>
                </c:pt>
                <c:pt idx="288111">
                  <c:v>6.53315</c:v>
                </c:pt>
                <c:pt idx="288112">
                  <c:v>6.53317</c:v>
                </c:pt>
                <c:pt idx="288113">
                  <c:v>6.5332</c:v>
                </c:pt>
                <c:pt idx="288114">
                  <c:v>6.53322</c:v>
                </c:pt>
                <c:pt idx="288115">
                  <c:v>6.53324</c:v>
                </c:pt>
                <c:pt idx="288116">
                  <c:v>6.53327</c:v>
                </c:pt>
                <c:pt idx="288117">
                  <c:v>6.53329</c:v>
                </c:pt>
                <c:pt idx="288118">
                  <c:v>6.53331</c:v>
                </c:pt>
                <c:pt idx="288119">
                  <c:v>6.53333</c:v>
                </c:pt>
                <c:pt idx="288120">
                  <c:v>6.53336</c:v>
                </c:pt>
                <c:pt idx="288121">
                  <c:v>6.53338</c:v>
                </c:pt>
                <c:pt idx="288122">
                  <c:v>6.5334</c:v>
                </c:pt>
                <c:pt idx="288123">
                  <c:v>6.53342</c:v>
                </c:pt>
                <c:pt idx="288124">
                  <c:v>6.53345</c:v>
                </c:pt>
                <c:pt idx="288125">
                  <c:v>6.53347</c:v>
                </c:pt>
                <c:pt idx="288126">
                  <c:v>6.53349</c:v>
                </c:pt>
                <c:pt idx="288127">
                  <c:v>6.53352</c:v>
                </c:pt>
                <c:pt idx="288128">
                  <c:v>6.53354</c:v>
                </c:pt>
                <c:pt idx="288129">
                  <c:v>6.53356</c:v>
                </c:pt>
                <c:pt idx="288130">
                  <c:v>6.53358</c:v>
                </c:pt>
                <c:pt idx="288131">
                  <c:v>6.5336</c:v>
                </c:pt>
                <c:pt idx="288132">
                  <c:v>6.53363</c:v>
                </c:pt>
                <c:pt idx="288133">
                  <c:v>6.53365</c:v>
                </c:pt>
                <c:pt idx="288134">
                  <c:v>6.53367</c:v>
                </c:pt>
                <c:pt idx="288135">
                  <c:v>6.5337</c:v>
                </c:pt>
                <c:pt idx="288136">
                  <c:v>6.53372</c:v>
                </c:pt>
                <c:pt idx="288137">
                  <c:v>6.53374</c:v>
                </c:pt>
                <c:pt idx="288138">
                  <c:v>6.53376</c:v>
                </c:pt>
                <c:pt idx="288139">
                  <c:v>6.53379</c:v>
                </c:pt>
                <c:pt idx="288140">
                  <c:v>6.53381</c:v>
                </c:pt>
                <c:pt idx="288141">
                  <c:v>6.53383</c:v>
                </c:pt>
                <c:pt idx="288142">
                  <c:v>6.53385</c:v>
                </c:pt>
                <c:pt idx="288143">
                  <c:v>6.53388</c:v>
                </c:pt>
                <c:pt idx="288144">
                  <c:v>6.5339</c:v>
                </c:pt>
                <c:pt idx="288145">
                  <c:v>6.53392</c:v>
                </c:pt>
                <c:pt idx="288146">
                  <c:v>6.53395</c:v>
                </c:pt>
                <c:pt idx="288147">
                  <c:v>6.53397</c:v>
                </c:pt>
                <c:pt idx="288148">
                  <c:v>6.53399</c:v>
                </c:pt>
                <c:pt idx="288149">
                  <c:v>6.53401</c:v>
                </c:pt>
                <c:pt idx="288150">
                  <c:v>6.53404</c:v>
                </c:pt>
                <c:pt idx="288151">
                  <c:v>6.53406</c:v>
                </c:pt>
                <c:pt idx="288152">
                  <c:v>6.53408</c:v>
                </c:pt>
                <c:pt idx="288153">
                  <c:v>6.5341</c:v>
                </c:pt>
                <c:pt idx="288154">
                  <c:v>6.53413</c:v>
                </c:pt>
                <c:pt idx="288155">
                  <c:v>6.53415</c:v>
                </c:pt>
                <c:pt idx="288156">
                  <c:v>6.53417</c:v>
                </c:pt>
                <c:pt idx="288157">
                  <c:v>6.5342</c:v>
                </c:pt>
                <c:pt idx="288158">
                  <c:v>6.53422</c:v>
                </c:pt>
                <c:pt idx="288159">
                  <c:v>6.53424</c:v>
                </c:pt>
                <c:pt idx="288160">
                  <c:v>6.53426</c:v>
                </c:pt>
                <c:pt idx="288161">
                  <c:v>6.53429</c:v>
                </c:pt>
                <c:pt idx="288162">
                  <c:v>6.53431</c:v>
                </c:pt>
                <c:pt idx="288163">
                  <c:v>6.53433</c:v>
                </c:pt>
                <c:pt idx="288164">
                  <c:v>6.53435</c:v>
                </c:pt>
                <c:pt idx="288165">
                  <c:v>6.53438</c:v>
                </c:pt>
                <c:pt idx="288166">
                  <c:v>6.5344</c:v>
                </c:pt>
                <c:pt idx="288167">
                  <c:v>6.53442</c:v>
                </c:pt>
                <c:pt idx="288168">
                  <c:v>6.53444</c:v>
                </c:pt>
                <c:pt idx="288169">
                  <c:v>6.53447</c:v>
                </c:pt>
                <c:pt idx="288170">
                  <c:v>6.53449</c:v>
                </c:pt>
                <c:pt idx="288171">
                  <c:v>6.53451</c:v>
                </c:pt>
                <c:pt idx="288172">
                  <c:v>6.53453</c:v>
                </c:pt>
                <c:pt idx="288173">
                  <c:v>6.53456</c:v>
                </c:pt>
                <c:pt idx="288174">
                  <c:v>6.53458</c:v>
                </c:pt>
                <c:pt idx="288175">
                  <c:v>6.5346</c:v>
                </c:pt>
                <c:pt idx="288176">
                  <c:v>6.53463</c:v>
                </c:pt>
                <c:pt idx="288177">
                  <c:v>6.53465</c:v>
                </c:pt>
                <c:pt idx="288178">
                  <c:v>6.53467</c:v>
                </c:pt>
                <c:pt idx="288179">
                  <c:v>6.53469</c:v>
                </c:pt>
                <c:pt idx="288180">
                  <c:v>6.53472</c:v>
                </c:pt>
                <c:pt idx="288181">
                  <c:v>6.53474</c:v>
                </c:pt>
                <c:pt idx="288182">
                  <c:v>6.53476</c:v>
                </c:pt>
                <c:pt idx="288183">
                  <c:v>6.53479</c:v>
                </c:pt>
                <c:pt idx="288184">
                  <c:v>6.53481</c:v>
                </c:pt>
                <c:pt idx="288185">
                  <c:v>6.53483</c:v>
                </c:pt>
                <c:pt idx="288186">
                  <c:v>6.53485</c:v>
                </c:pt>
                <c:pt idx="288187">
                  <c:v>6.53488</c:v>
                </c:pt>
                <c:pt idx="288188">
                  <c:v>6.5349</c:v>
                </c:pt>
                <c:pt idx="288189">
                  <c:v>6.53492</c:v>
                </c:pt>
                <c:pt idx="288190">
                  <c:v>6.53494</c:v>
                </c:pt>
                <c:pt idx="288191">
                  <c:v>6.53497</c:v>
                </c:pt>
                <c:pt idx="288192">
                  <c:v>6.53499</c:v>
                </c:pt>
                <c:pt idx="288193">
                  <c:v>6.53501</c:v>
                </c:pt>
                <c:pt idx="288194">
                  <c:v>6.53503</c:v>
                </c:pt>
                <c:pt idx="288195">
                  <c:v>6.53506</c:v>
                </c:pt>
                <c:pt idx="288196">
                  <c:v>6.53508</c:v>
                </c:pt>
                <c:pt idx="288197">
                  <c:v>6.5351</c:v>
                </c:pt>
                <c:pt idx="288198">
                  <c:v>6.53512</c:v>
                </c:pt>
                <c:pt idx="288199">
                  <c:v>6.53515</c:v>
                </c:pt>
                <c:pt idx="288200">
                  <c:v>6.53517</c:v>
                </c:pt>
                <c:pt idx="288201">
                  <c:v>6.53519</c:v>
                </c:pt>
                <c:pt idx="288202">
                  <c:v>6.53521</c:v>
                </c:pt>
                <c:pt idx="288203">
                  <c:v>6.53524</c:v>
                </c:pt>
                <c:pt idx="288204">
                  <c:v>6.53526</c:v>
                </c:pt>
                <c:pt idx="288205">
                  <c:v>6.53528</c:v>
                </c:pt>
                <c:pt idx="288206">
                  <c:v>6.53531</c:v>
                </c:pt>
                <c:pt idx="288207">
                  <c:v>6.53533</c:v>
                </c:pt>
                <c:pt idx="288208">
                  <c:v>6.53535</c:v>
                </c:pt>
                <c:pt idx="288209">
                  <c:v>6.53537</c:v>
                </c:pt>
                <c:pt idx="288210">
                  <c:v>6.5354</c:v>
                </c:pt>
                <c:pt idx="288211">
                  <c:v>6.53542</c:v>
                </c:pt>
                <c:pt idx="288212">
                  <c:v>6.53544</c:v>
                </c:pt>
                <c:pt idx="288213">
                  <c:v>6.53547</c:v>
                </c:pt>
                <c:pt idx="288214">
                  <c:v>6.53549</c:v>
                </c:pt>
                <c:pt idx="288215">
                  <c:v>6.53551</c:v>
                </c:pt>
                <c:pt idx="288216">
                  <c:v>6.53553</c:v>
                </c:pt>
                <c:pt idx="288217">
                  <c:v>6.53556</c:v>
                </c:pt>
                <c:pt idx="288218">
                  <c:v>6.53558</c:v>
                </c:pt>
                <c:pt idx="288219">
                  <c:v>6.5356</c:v>
                </c:pt>
                <c:pt idx="288220">
                  <c:v>6.53562</c:v>
                </c:pt>
                <c:pt idx="288221">
                  <c:v>6.53565</c:v>
                </c:pt>
                <c:pt idx="288222">
                  <c:v>6.53567</c:v>
                </c:pt>
                <c:pt idx="288223">
                  <c:v>6.53569</c:v>
                </c:pt>
                <c:pt idx="288224">
                  <c:v>6.53571</c:v>
                </c:pt>
                <c:pt idx="288225">
                  <c:v>6.53574</c:v>
                </c:pt>
                <c:pt idx="288226">
                  <c:v>6.53576</c:v>
                </c:pt>
                <c:pt idx="288227">
                  <c:v>6.53578</c:v>
                </c:pt>
                <c:pt idx="288228">
                  <c:v>6.5358</c:v>
                </c:pt>
                <c:pt idx="288229">
                  <c:v>6.53583</c:v>
                </c:pt>
                <c:pt idx="288230">
                  <c:v>6.53585</c:v>
                </c:pt>
                <c:pt idx="288231">
                  <c:v>6.53587</c:v>
                </c:pt>
                <c:pt idx="288232">
                  <c:v>6.5359</c:v>
                </c:pt>
                <c:pt idx="288233">
                  <c:v>6.53592</c:v>
                </c:pt>
                <c:pt idx="288234">
                  <c:v>6.53594</c:v>
                </c:pt>
                <c:pt idx="288235">
                  <c:v>6.53596</c:v>
                </c:pt>
                <c:pt idx="288236">
                  <c:v>6.53599</c:v>
                </c:pt>
                <c:pt idx="288237">
                  <c:v>6.53601</c:v>
                </c:pt>
                <c:pt idx="288238">
                  <c:v>6.53603</c:v>
                </c:pt>
                <c:pt idx="288239">
                  <c:v>6.53605</c:v>
                </c:pt>
                <c:pt idx="288240">
                  <c:v>6.53608</c:v>
                </c:pt>
                <c:pt idx="288241">
                  <c:v>6.5361</c:v>
                </c:pt>
                <c:pt idx="288242">
                  <c:v>6.53612</c:v>
                </c:pt>
                <c:pt idx="288243">
                  <c:v>6.53615</c:v>
                </c:pt>
                <c:pt idx="288244">
                  <c:v>6.53617</c:v>
                </c:pt>
                <c:pt idx="288245">
                  <c:v>6.53619</c:v>
                </c:pt>
                <c:pt idx="288246">
                  <c:v>6.53621</c:v>
                </c:pt>
                <c:pt idx="288247">
                  <c:v>6.53624</c:v>
                </c:pt>
                <c:pt idx="288248">
                  <c:v>6.53626</c:v>
                </c:pt>
                <c:pt idx="288249">
                  <c:v>6.53628</c:v>
                </c:pt>
                <c:pt idx="288250">
                  <c:v>6.5363</c:v>
                </c:pt>
                <c:pt idx="288251">
                  <c:v>6.53633</c:v>
                </c:pt>
                <c:pt idx="288252">
                  <c:v>6.53635</c:v>
                </c:pt>
                <c:pt idx="288253">
                  <c:v>6.53637</c:v>
                </c:pt>
                <c:pt idx="288254">
                  <c:v>6.53639</c:v>
                </c:pt>
                <c:pt idx="288255">
                  <c:v>6.53642</c:v>
                </c:pt>
                <c:pt idx="288256">
                  <c:v>6.53644</c:v>
                </c:pt>
                <c:pt idx="288257">
                  <c:v>6.53646</c:v>
                </c:pt>
                <c:pt idx="288258">
                  <c:v>6.53648</c:v>
                </c:pt>
                <c:pt idx="288259">
                  <c:v>6.53651</c:v>
                </c:pt>
                <c:pt idx="288260">
                  <c:v>6.53653</c:v>
                </c:pt>
                <c:pt idx="288261">
                  <c:v>6.53655</c:v>
                </c:pt>
                <c:pt idx="288262">
                  <c:v>6.53658</c:v>
                </c:pt>
                <c:pt idx="288263">
                  <c:v>6.5366</c:v>
                </c:pt>
                <c:pt idx="288264">
                  <c:v>6.53662</c:v>
                </c:pt>
                <c:pt idx="288265">
                  <c:v>6.53664</c:v>
                </c:pt>
                <c:pt idx="288266">
                  <c:v>6.53667</c:v>
                </c:pt>
                <c:pt idx="288267">
                  <c:v>6.53669</c:v>
                </c:pt>
                <c:pt idx="288268">
                  <c:v>6.53671</c:v>
                </c:pt>
                <c:pt idx="288269">
                  <c:v>6.53674</c:v>
                </c:pt>
                <c:pt idx="288270">
                  <c:v>6.53676</c:v>
                </c:pt>
                <c:pt idx="288271">
                  <c:v>6.53678</c:v>
                </c:pt>
                <c:pt idx="288272">
                  <c:v>6.5368</c:v>
                </c:pt>
                <c:pt idx="288273">
                  <c:v>6.53683</c:v>
                </c:pt>
                <c:pt idx="288274">
                  <c:v>6.53685</c:v>
                </c:pt>
                <c:pt idx="288275">
                  <c:v>6.53687</c:v>
                </c:pt>
                <c:pt idx="288276">
                  <c:v>6.53689</c:v>
                </c:pt>
                <c:pt idx="288277">
                  <c:v>6.53692</c:v>
                </c:pt>
                <c:pt idx="288278">
                  <c:v>6.53694</c:v>
                </c:pt>
                <c:pt idx="288279">
                  <c:v>6.53696</c:v>
                </c:pt>
                <c:pt idx="288280">
                  <c:v>6.53698</c:v>
                </c:pt>
                <c:pt idx="288281">
                  <c:v>6.53701</c:v>
                </c:pt>
                <c:pt idx="288282">
                  <c:v>6.53703</c:v>
                </c:pt>
                <c:pt idx="288283">
                  <c:v>6.53705</c:v>
                </c:pt>
                <c:pt idx="288284">
                  <c:v>6.53707</c:v>
                </c:pt>
                <c:pt idx="288285">
                  <c:v>6.5371</c:v>
                </c:pt>
                <c:pt idx="288286">
                  <c:v>6.53712</c:v>
                </c:pt>
                <c:pt idx="288287">
                  <c:v>6.53714</c:v>
                </c:pt>
                <c:pt idx="288288">
                  <c:v>6.53717</c:v>
                </c:pt>
                <c:pt idx="288289">
                  <c:v>6.53719</c:v>
                </c:pt>
                <c:pt idx="288290">
                  <c:v>6.53721</c:v>
                </c:pt>
                <c:pt idx="288291">
                  <c:v>6.53723</c:v>
                </c:pt>
                <c:pt idx="288292">
                  <c:v>6.53726</c:v>
                </c:pt>
                <c:pt idx="288293">
                  <c:v>6.53728</c:v>
                </c:pt>
                <c:pt idx="288294">
                  <c:v>6.5373</c:v>
                </c:pt>
                <c:pt idx="288295">
                  <c:v>6.53732</c:v>
                </c:pt>
                <c:pt idx="288296">
                  <c:v>6.53735</c:v>
                </c:pt>
                <c:pt idx="288297">
                  <c:v>6.53737</c:v>
                </c:pt>
                <c:pt idx="288298">
                  <c:v>6.53739</c:v>
                </c:pt>
                <c:pt idx="288299">
                  <c:v>6.53742</c:v>
                </c:pt>
                <c:pt idx="288300">
                  <c:v>6.53744</c:v>
                </c:pt>
                <c:pt idx="288301">
                  <c:v>6.53746</c:v>
                </c:pt>
                <c:pt idx="288302">
                  <c:v>6.53748</c:v>
                </c:pt>
                <c:pt idx="288303">
                  <c:v>6.53751</c:v>
                </c:pt>
                <c:pt idx="288304">
                  <c:v>6.53753</c:v>
                </c:pt>
                <c:pt idx="288305">
                  <c:v>6.53755</c:v>
                </c:pt>
                <c:pt idx="288306">
                  <c:v>6.53757</c:v>
                </c:pt>
                <c:pt idx="288307">
                  <c:v>6.5376</c:v>
                </c:pt>
                <c:pt idx="288308">
                  <c:v>6.53762</c:v>
                </c:pt>
                <c:pt idx="288309">
                  <c:v>6.53764</c:v>
                </c:pt>
                <c:pt idx="288310">
                  <c:v>6.53766</c:v>
                </c:pt>
                <c:pt idx="288311">
                  <c:v>6.53769</c:v>
                </c:pt>
                <c:pt idx="288312">
                  <c:v>6.53771</c:v>
                </c:pt>
                <c:pt idx="288313">
                  <c:v>6.53773</c:v>
                </c:pt>
                <c:pt idx="288314">
                  <c:v>6.53775</c:v>
                </c:pt>
                <c:pt idx="288315">
                  <c:v>6.53778</c:v>
                </c:pt>
                <c:pt idx="288316">
                  <c:v>6.5378</c:v>
                </c:pt>
                <c:pt idx="288317">
                  <c:v>6.53782</c:v>
                </c:pt>
                <c:pt idx="288318">
                  <c:v>6.53785</c:v>
                </c:pt>
                <c:pt idx="288319">
                  <c:v>6.53787</c:v>
                </c:pt>
                <c:pt idx="288320">
                  <c:v>6.53789</c:v>
                </c:pt>
                <c:pt idx="288321">
                  <c:v>6.53791</c:v>
                </c:pt>
                <c:pt idx="288322">
                  <c:v>6.53794</c:v>
                </c:pt>
                <c:pt idx="288323">
                  <c:v>6.53796</c:v>
                </c:pt>
                <c:pt idx="288324">
                  <c:v>6.53798</c:v>
                </c:pt>
                <c:pt idx="288325">
                  <c:v>6.53801</c:v>
                </c:pt>
                <c:pt idx="288326">
                  <c:v>6.53803</c:v>
                </c:pt>
                <c:pt idx="288327">
                  <c:v>6.53805</c:v>
                </c:pt>
                <c:pt idx="288328">
                  <c:v>6.53807</c:v>
                </c:pt>
                <c:pt idx="288329">
                  <c:v>6.5381</c:v>
                </c:pt>
                <c:pt idx="288330">
                  <c:v>6.53812</c:v>
                </c:pt>
                <c:pt idx="288331">
                  <c:v>6.53814</c:v>
                </c:pt>
                <c:pt idx="288332">
                  <c:v>6.53816</c:v>
                </c:pt>
                <c:pt idx="288333">
                  <c:v>6.53819</c:v>
                </c:pt>
                <c:pt idx="288334">
                  <c:v>6.53821</c:v>
                </c:pt>
                <c:pt idx="288335">
                  <c:v>6.53823</c:v>
                </c:pt>
                <c:pt idx="288336">
                  <c:v>6.53825</c:v>
                </c:pt>
                <c:pt idx="288337">
                  <c:v>6.53828</c:v>
                </c:pt>
                <c:pt idx="288338">
                  <c:v>6.5383</c:v>
                </c:pt>
                <c:pt idx="288339">
                  <c:v>6.53832</c:v>
                </c:pt>
                <c:pt idx="288340">
                  <c:v>6.53834</c:v>
                </c:pt>
                <c:pt idx="288341">
                  <c:v>6.53837</c:v>
                </c:pt>
                <c:pt idx="288342">
                  <c:v>6.53839</c:v>
                </c:pt>
                <c:pt idx="288343">
                  <c:v>6.53841</c:v>
                </c:pt>
                <c:pt idx="288344">
                  <c:v>6.53843</c:v>
                </c:pt>
                <c:pt idx="288345">
                  <c:v>6.53846</c:v>
                </c:pt>
                <c:pt idx="288346">
                  <c:v>6.53848</c:v>
                </c:pt>
                <c:pt idx="288347">
                  <c:v>6.5385</c:v>
                </c:pt>
                <c:pt idx="288348">
                  <c:v>6.53853</c:v>
                </c:pt>
                <c:pt idx="288349">
                  <c:v>6.53855</c:v>
                </c:pt>
                <c:pt idx="288350">
                  <c:v>6.53857</c:v>
                </c:pt>
                <c:pt idx="288351">
                  <c:v>6.53859</c:v>
                </c:pt>
                <c:pt idx="288352">
                  <c:v>6.53862</c:v>
                </c:pt>
                <c:pt idx="288353">
                  <c:v>6.53864</c:v>
                </c:pt>
                <c:pt idx="288354">
                  <c:v>6.53866</c:v>
                </c:pt>
                <c:pt idx="288355">
                  <c:v>6.53869</c:v>
                </c:pt>
                <c:pt idx="288356">
                  <c:v>6.53871</c:v>
                </c:pt>
                <c:pt idx="288357">
                  <c:v>6.53873</c:v>
                </c:pt>
                <c:pt idx="288358">
                  <c:v>6.53875</c:v>
                </c:pt>
                <c:pt idx="288359">
                  <c:v>6.53878</c:v>
                </c:pt>
                <c:pt idx="288360">
                  <c:v>6.5388</c:v>
                </c:pt>
                <c:pt idx="288361">
                  <c:v>6.53882</c:v>
                </c:pt>
                <c:pt idx="288362">
                  <c:v>6.53884</c:v>
                </c:pt>
                <c:pt idx="288363">
                  <c:v>6.53887</c:v>
                </c:pt>
                <c:pt idx="288364">
                  <c:v>6.53889</c:v>
                </c:pt>
                <c:pt idx="288365">
                  <c:v>6.53891</c:v>
                </c:pt>
                <c:pt idx="288366">
                  <c:v>6.53893</c:v>
                </c:pt>
                <c:pt idx="288367">
                  <c:v>6.53896</c:v>
                </c:pt>
                <c:pt idx="288368">
                  <c:v>6.53898</c:v>
                </c:pt>
                <c:pt idx="288369">
                  <c:v>6.539</c:v>
                </c:pt>
                <c:pt idx="288370">
                  <c:v>6.53902</c:v>
                </c:pt>
                <c:pt idx="288371">
                  <c:v>6.53905</c:v>
                </c:pt>
                <c:pt idx="288372">
                  <c:v>6.53907</c:v>
                </c:pt>
                <c:pt idx="288373">
                  <c:v>6.53909</c:v>
                </c:pt>
                <c:pt idx="288374">
                  <c:v>6.53912</c:v>
                </c:pt>
                <c:pt idx="288375">
                  <c:v>6.53914</c:v>
                </c:pt>
                <c:pt idx="288376">
                  <c:v>6.53916</c:v>
                </c:pt>
                <c:pt idx="288377">
                  <c:v>6.53918</c:v>
                </c:pt>
                <c:pt idx="288378">
                  <c:v>6.53921</c:v>
                </c:pt>
                <c:pt idx="288379">
                  <c:v>6.53923</c:v>
                </c:pt>
                <c:pt idx="288380">
                  <c:v>6.53925</c:v>
                </c:pt>
                <c:pt idx="288381">
                  <c:v>6.53927</c:v>
                </c:pt>
                <c:pt idx="288382">
                  <c:v>6.5393</c:v>
                </c:pt>
                <c:pt idx="288383">
                  <c:v>6.53932</c:v>
                </c:pt>
                <c:pt idx="288384">
                  <c:v>6.53934</c:v>
                </c:pt>
                <c:pt idx="288385">
                  <c:v>6.53937</c:v>
                </c:pt>
                <c:pt idx="288386">
                  <c:v>6.53939</c:v>
                </c:pt>
                <c:pt idx="288387">
                  <c:v>6.53941</c:v>
                </c:pt>
                <c:pt idx="288388">
                  <c:v>6.53943</c:v>
                </c:pt>
                <c:pt idx="288389">
                  <c:v>6.53946</c:v>
                </c:pt>
                <c:pt idx="288390">
                  <c:v>6.53948</c:v>
                </c:pt>
                <c:pt idx="288391">
                  <c:v>6.5395</c:v>
                </c:pt>
                <c:pt idx="288392">
                  <c:v>6.53952</c:v>
                </c:pt>
                <c:pt idx="288393">
                  <c:v>6.53955</c:v>
                </c:pt>
                <c:pt idx="288394">
                  <c:v>6.53957</c:v>
                </c:pt>
                <c:pt idx="288395">
                  <c:v>6.53959</c:v>
                </c:pt>
                <c:pt idx="288396">
                  <c:v>6.53962</c:v>
                </c:pt>
                <c:pt idx="288397">
                  <c:v>6.53964</c:v>
                </c:pt>
                <c:pt idx="288398">
                  <c:v>6.53966</c:v>
                </c:pt>
                <c:pt idx="288399">
                  <c:v>6.53968</c:v>
                </c:pt>
                <c:pt idx="288400">
                  <c:v>6.5397</c:v>
                </c:pt>
                <c:pt idx="288401">
                  <c:v>6.53973</c:v>
                </c:pt>
                <c:pt idx="288402">
                  <c:v>6.53975</c:v>
                </c:pt>
                <c:pt idx="288403">
                  <c:v>6.53977</c:v>
                </c:pt>
                <c:pt idx="288404">
                  <c:v>6.5398</c:v>
                </c:pt>
                <c:pt idx="288405">
                  <c:v>6.53982</c:v>
                </c:pt>
                <c:pt idx="288406">
                  <c:v>6.53984</c:v>
                </c:pt>
                <c:pt idx="288407">
                  <c:v>6.53986</c:v>
                </c:pt>
                <c:pt idx="288408">
                  <c:v>6.53989</c:v>
                </c:pt>
                <c:pt idx="288409">
                  <c:v>6.53991</c:v>
                </c:pt>
                <c:pt idx="288410">
                  <c:v>6.53993</c:v>
                </c:pt>
                <c:pt idx="288411">
                  <c:v>6.53995</c:v>
                </c:pt>
                <c:pt idx="288412">
                  <c:v>6.53998</c:v>
                </c:pt>
                <c:pt idx="288413">
                  <c:v>6.54</c:v>
                </c:pt>
                <c:pt idx="288414">
                  <c:v>6.54002</c:v>
                </c:pt>
                <c:pt idx="288415">
                  <c:v>6.54005</c:v>
                </c:pt>
                <c:pt idx="288416">
                  <c:v>6.54007</c:v>
                </c:pt>
                <c:pt idx="288417">
                  <c:v>6.54009</c:v>
                </c:pt>
                <c:pt idx="288418">
                  <c:v>6.54011</c:v>
                </c:pt>
                <c:pt idx="288419">
                  <c:v>6.54014</c:v>
                </c:pt>
                <c:pt idx="288420">
                  <c:v>6.54016</c:v>
                </c:pt>
                <c:pt idx="288421">
                  <c:v>6.54018</c:v>
                </c:pt>
                <c:pt idx="288422">
                  <c:v>6.5402</c:v>
                </c:pt>
                <c:pt idx="288423">
                  <c:v>6.54023</c:v>
                </c:pt>
                <c:pt idx="288424">
                  <c:v>6.54025</c:v>
                </c:pt>
                <c:pt idx="288425">
                  <c:v>6.54027</c:v>
                </c:pt>
                <c:pt idx="288426">
                  <c:v>6.5403</c:v>
                </c:pt>
                <c:pt idx="288427">
                  <c:v>6.54032</c:v>
                </c:pt>
                <c:pt idx="288428">
                  <c:v>6.54034</c:v>
                </c:pt>
                <c:pt idx="288429">
                  <c:v>6.54036</c:v>
                </c:pt>
                <c:pt idx="288430">
                  <c:v>6.54038</c:v>
                </c:pt>
                <c:pt idx="288431">
                  <c:v>6.54041</c:v>
                </c:pt>
                <c:pt idx="288432">
                  <c:v>6.54043</c:v>
                </c:pt>
                <c:pt idx="288433">
                  <c:v>6.54045</c:v>
                </c:pt>
                <c:pt idx="288434">
                  <c:v>6.54048</c:v>
                </c:pt>
                <c:pt idx="288435">
                  <c:v>6.5405</c:v>
                </c:pt>
                <c:pt idx="288436">
                  <c:v>6.54052</c:v>
                </c:pt>
                <c:pt idx="288437">
                  <c:v>6.54054</c:v>
                </c:pt>
                <c:pt idx="288438">
                  <c:v>6.54057</c:v>
                </c:pt>
                <c:pt idx="288439">
                  <c:v>6.54059</c:v>
                </c:pt>
                <c:pt idx="288440">
                  <c:v>6.54061</c:v>
                </c:pt>
                <c:pt idx="288441">
                  <c:v>6.54063</c:v>
                </c:pt>
                <c:pt idx="288442">
                  <c:v>6.54066</c:v>
                </c:pt>
                <c:pt idx="288443">
                  <c:v>6.54068</c:v>
                </c:pt>
                <c:pt idx="288444">
                  <c:v>6.5407</c:v>
                </c:pt>
                <c:pt idx="288445">
                  <c:v>6.54073</c:v>
                </c:pt>
                <c:pt idx="288446">
                  <c:v>6.54075</c:v>
                </c:pt>
                <c:pt idx="288447">
                  <c:v>6.54077</c:v>
                </c:pt>
                <c:pt idx="288448">
                  <c:v>6.54079</c:v>
                </c:pt>
                <c:pt idx="288449">
                  <c:v>6.54082</c:v>
                </c:pt>
                <c:pt idx="288450">
                  <c:v>6.54084</c:v>
                </c:pt>
                <c:pt idx="288451">
                  <c:v>6.54086</c:v>
                </c:pt>
                <c:pt idx="288452">
                  <c:v>6.54088</c:v>
                </c:pt>
                <c:pt idx="288453">
                  <c:v>6.54091</c:v>
                </c:pt>
                <c:pt idx="288454">
                  <c:v>6.54093</c:v>
                </c:pt>
                <c:pt idx="288455">
                  <c:v>6.54095</c:v>
                </c:pt>
                <c:pt idx="288456">
                  <c:v>6.54098</c:v>
                </c:pt>
                <c:pt idx="288457">
                  <c:v>6.541</c:v>
                </c:pt>
                <c:pt idx="288458">
                  <c:v>6.54102</c:v>
                </c:pt>
                <c:pt idx="288459">
                  <c:v>6.54104</c:v>
                </c:pt>
                <c:pt idx="288460">
                  <c:v>6.54107</c:v>
                </c:pt>
                <c:pt idx="288461">
                  <c:v>6.54109</c:v>
                </c:pt>
                <c:pt idx="288462">
                  <c:v>6.54111</c:v>
                </c:pt>
                <c:pt idx="288463">
                  <c:v>6.54113</c:v>
                </c:pt>
                <c:pt idx="288464">
                  <c:v>6.54116</c:v>
                </c:pt>
                <c:pt idx="288465">
                  <c:v>6.54118</c:v>
                </c:pt>
                <c:pt idx="288466">
                  <c:v>6.5412</c:v>
                </c:pt>
                <c:pt idx="288467">
                  <c:v>6.54122</c:v>
                </c:pt>
                <c:pt idx="288468">
                  <c:v>6.54125</c:v>
                </c:pt>
                <c:pt idx="288469">
                  <c:v>6.54127</c:v>
                </c:pt>
                <c:pt idx="288470">
                  <c:v>6.54129</c:v>
                </c:pt>
                <c:pt idx="288471">
                  <c:v>6.54131</c:v>
                </c:pt>
                <c:pt idx="288472">
                  <c:v>6.54134</c:v>
                </c:pt>
                <c:pt idx="288473">
                  <c:v>6.54136</c:v>
                </c:pt>
                <c:pt idx="288474">
                  <c:v>6.54138</c:v>
                </c:pt>
                <c:pt idx="288475">
                  <c:v>6.54141</c:v>
                </c:pt>
                <c:pt idx="288476">
                  <c:v>6.54143</c:v>
                </c:pt>
                <c:pt idx="288477">
                  <c:v>6.54145</c:v>
                </c:pt>
                <c:pt idx="288478">
                  <c:v>6.54147</c:v>
                </c:pt>
                <c:pt idx="288479">
                  <c:v>6.5415</c:v>
                </c:pt>
                <c:pt idx="288480">
                  <c:v>6.54152</c:v>
                </c:pt>
                <c:pt idx="288481">
                  <c:v>6.54154</c:v>
                </c:pt>
                <c:pt idx="288482">
                  <c:v>6.54157</c:v>
                </c:pt>
                <c:pt idx="288483">
                  <c:v>6.54159</c:v>
                </c:pt>
                <c:pt idx="288484">
                  <c:v>6.54161</c:v>
                </c:pt>
                <c:pt idx="288485">
                  <c:v>6.54163</c:v>
                </c:pt>
                <c:pt idx="288486">
                  <c:v>6.54166</c:v>
                </c:pt>
                <c:pt idx="288487">
                  <c:v>6.54168</c:v>
                </c:pt>
                <c:pt idx="288488">
                  <c:v>6.5417</c:v>
                </c:pt>
                <c:pt idx="288489">
                  <c:v>6.54172</c:v>
                </c:pt>
                <c:pt idx="288490">
                  <c:v>6.54175</c:v>
                </c:pt>
                <c:pt idx="288491">
                  <c:v>6.54177</c:v>
                </c:pt>
                <c:pt idx="288492">
                  <c:v>6.54179</c:v>
                </c:pt>
                <c:pt idx="288493">
                  <c:v>6.54181</c:v>
                </c:pt>
                <c:pt idx="288494">
                  <c:v>6.54184</c:v>
                </c:pt>
                <c:pt idx="288495">
                  <c:v>6.54186</c:v>
                </c:pt>
                <c:pt idx="288496">
                  <c:v>6.54188</c:v>
                </c:pt>
                <c:pt idx="288497">
                  <c:v>6.5419</c:v>
                </c:pt>
                <c:pt idx="288498">
                  <c:v>6.54193</c:v>
                </c:pt>
                <c:pt idx="288499">
                  <c:v>6.54195</c:v>
                </c:pt>
                <c:pt idx="288500">
                  <c:v>6.54197</c:v>
                </c:pt>
                <c:pt idx="288501">
                  <c:v>6.542</c:v>
                </c:pt>
                <c:pt idx="288502">
                  <c:v>6.54202</c:v>
                </c:pt>
                <c:pt idx="288503">
                  <c:v>6.54204</c:v>
                </c:pt>
                <c:pt idx="288504">
                  <c:v>6.54206</c:v>
                </c:pt>
                <c:pt idx="288505">
                  <c:v>6.54209</c:v>
                </c:pt>
                <c:pt idx="288506">
                  <c:v>6.54211</c:v>
                </c:pt>
                <c:pt idx="288507">
                  <c:v>6.54213</c:v>
                </c:pt>
                <c:pt idx="288508">
                  <c:v>6.54215</c:v>
                </c:pt>
                <c:pt idx="288509">
                  <c:v>6.54218</c:v>
                </c:pt>
                <c:pt idx="288510">
                  <c:v>6.5422</c:v>
                </c:pt>
                <c:pt idx="288511">
                  <c:v>6.54222</c:v>
                </c:pt>
                <c:pt idx="288512">
                  <c:v>6.54225</c:v>
                </c:pt>
                <c:pt idx="288513">
                  <c:v>6.54227</c:v>
                </c:pt>
                <c:pt idx="288514">
                  <c:v>6.54229</c:v>
                </c:pt>
                <c:pt idx="288515">
                  <c:v>6.54231</c:v>
                </c:pt>
                <c:pt idx="288516">
                  <c:v>6.54234</c:v>
                </c:pt>
                <c:pt idx="288517">
                  <c:v>6.54236</c:v>
                </c:pt>
                <c:pt idx="288518">
                  <c:v>6.54238</c:v>
                </c:pt>
                <c:pt idx="288519">
                  <c:v>6.5424</c:v>
                </c:pt>
                <c:pt idx="288520">
                  <c:v>6.54243</c:v>
                </c:pt>
                <c:pt idx="288521">
                  <c:v>6.54245</c:v>
                </c:pt>
                <c:pt idx="288522">
                  <c:v>6.54247</c:v>
                </c:pt>
                <c:pt idx="288523">
                  <c:v>6.54249</c:v>
                </c:pt>
                <c:pt idx="288524">
                  <c:v>6.54252</c:v>
                </c:pt>
                <c:pt idx="288525">
                  <c:v>6.54254</c:v>
                </c:pt>
                <c:pt idx="288526">
                  <c:v>6.54256</c:v>
                </c:pt>
                <c:pt idx="288527">
                  <c:v>6.54258</c:v>
                </c:pt>
                <c:pt idx="288528">
                  <c:v>6.54261</c:v>
                </c:pt>
                <c:pt idx="288529">
                  <c:v>6.54263</c:v>
                </c:pt>
                <c:pt idx="288530">
                  <c:v>6.54265</c:v>
                </c:pt>
                <c:pt idx="288531">
                  <c:v>6.54268</c:v>
                </c:pt>
                <c:pt idx="288532">
                  <c:v>6.5427</c:v>
                </c:pt>
                <c:pt idx="288533">
                  <c:v>6.54272</c:v>
                </c:pt>
                <c:pt idx="288534">
                  <c:v>6.54274</c:v>
                </c:pt>
                <c:pt idx="288535">
                  <c:v>6.54277</c:v>
                </c:pt>
                <c:pt idx="288536">
                  <c:v>6.54279</c:v>
                </c:pt>
                <c:pt idx="288537">
                  <c:v>6.54281</c:v>
                </c:pt>
                <c:pt idx="288538">
                  <c:v>6.54283</c:v>
                </c:pt>
                <c:pt idx="288539">
                  <c:v>6.54286</c:v>
                </c:pt>
                <c:pt idx="288540">
                  <c:v>6.54288</c:v>
                </c:pt>
                <c:pt idx="288541">
                  <c:v>6.5429</c:v>
                </c:pt>
                <c:pt idx="288542">
                  <c:v>6.54293</c:v>
                </c:pt>
                <c:pt idx="288543">
                  <c:v>6.54295</c:v>
                </c:pt>
                <c:pt idx="288544">
                  <c:v>6.54297</c:v>
                </c:pt>
                <c:pt idx="288545">
                  <c:v>6.54299</c:v>
                </c:pt>
                <c:pt idx="288546">
                  <c:v>6.54302</c:v>
                </c:pt>
                <c:pt idx="288547">
                  <c:v>6.54304</c:v>
                </c:pt>
                <c:pt idx="288548">
                  <c:v>6.54306</c:v>
                </c:pt>
                <c:pt idx="288549">
                  <c:v>6.54308</c:v>
                </c:pt>
                <c:pt idx="288550">
                  <c:v>6.54311</c:v>
                </c:pt>
                <c:pt idx="288551">
                  <c:v>6.54313</c:v>
                </c:pt>
                <c:pt idx="288552">
                  <c:v>6.54315</c:v>
                </c:pt>
                <c:pt idx="288553">
                  <c:v>6.54317</c:v>
                </c:pt>
                <c:pt idx="288554">
                  <c:v>6.5432</c:v>
                </c:pt>
                <c:pt idx="288555">
                  <c:v>6.54322</c:v>
                </c:pt>
                <c:pt idx="288556">
                  <c:v>6.54324</c:v>
                </c:pt>
                <c:pt idx="288557">
                  <c:v>6.54326</c:v>
                </c:pt>
                <c:pt idx="288558">
                  <c:v>6.54329</c:v>
                </c:pt>
                <c:pt idx="288559">
                  <c:v>6.54331</c:v>
                </c:pt>
                <c:pt idx="288560">
                  <c:v>6.54333</c:v>
                </c:pt>
                <c:pt idx="288561">
                  <c:v>6.54336</c:v>
                </c:pt>
                <c:pt idx="288562">
                  <c:v>6.54338</c:v>
                </c:pt>
                <c:pt idx="288563">
                  <c:v>6.5434</c:v>
                </c:pt>
                <c:pt idx="288564">
                  <c:v>6.54342</c:v>
                </c:pt>
                <c:pt idx="288565">
                  <c:v>6.54345</c:v>
                </c:pt>
                <c:pt idx="288566">
                  <c:v>6.54347</c:v>
                </c:pt>
                <c:pt idx="288567">
                  <c:v>6.54349</c:v>
                </c:pt>
                <c:pt idx="288568">
                  <c:v>6.54352</c:v>
                </c:pt>
                <c:pt idx="288569">
                  <c:v>6.54354</c:v>
                </c:pt>
                <c:pt idx="288570">
                  <c:v>6.54356</c:v>
                </c:pt>
                <c:pt idx="288571">
                  <c:v>6.54358</c:v>
                </c:pt>
                <c:pt idx="288572">
                  <c:v>6.54361</c:v>
                </c:pt>
                <c:pt idx="288573">
                  <c:v>6.54363</c:v>
                </c:pt>
                <c:pt idx="288574">
                  <c:v>6.54365</c:v>
                </c:pt>
                <c:pt idx="288575">
                  <c:v>6.54367</c:v>
                </c:pt>
                <c:pt idx="288576">
                  <c:v>6.5437</c:v>
                </c:pt>
                <c:pt idx="288577">
                  <c:v>6.54372</c:v>
                </c:pt>
                <c:pt idx="288578">
                  <c:v>6.54374</c:v>
                </c:pt>
                <c:pt idx="288579">
                  <c:v>6.54376</c:v>
                </c:pt>
                <c:pt idx="288580">
                  <c:v>6.54379</c:v>
                </c:pt>
                <c:pt idx="288581">
                  <c:v>6.54381</c:v>
                </c:pt>
                <c:pt idx="288582">
                  <c:v>6.54383</c:v>
                </c:pt>
                <c:pt idx="288583">
                  <c:v>6.54385</c:v>
                </c:pt>
                <c:pt idx="288584">
                  <c:v>6.54388</c:v>
                </c:pt>
                <c:pt idx="288585">
                  <c:v>6.5439</c:v>
                </c:pt>
                <c:pt idx="288586">
                  <c:v>6.54392</c:v>
                </c:pt>
                <c:pt idx="288587">
                  <c:v>6.54395</c:v>
                </c:pt>
                <c:pt idx="288588">
                  <c:v>6.54397</c:v>
                </c:pt>
                <c:pt idx="288589">
                  <c:v>6.54399</c:v>
                </c:pt>
                <c:pt idx="288590">
                  <c:v>6.54401</c:v>
                </c:pt>
                <c:pt idx="288591">
                  <c:v>6.54404</c:v>
                </c:pt>
                <c:pt idx="288592">
                  <c:v>6.54406</c:v>
                </c:pt>
                <c:pt idx="288593">
                  <c:v>6.54408</c:v>
                </c:pt>
                <c:pt idx="288594">
                  <c:v>6.5441</c:v>
                </c:pt>
                <c:pt idx="288595">
                  <c:v>6.54413</c:v>
                </c:pt>
                <c:pt idx="288596">
                  <c:v>6.54415</c:v>
                </c:pt>
                <c:pt idx="288597">
                  <c:v>6.54417</c:v>
                </c:pt>
                <c:pt idx="288598">
                  <c:v>6.5442</c:v>
                </c:pt>
                <c:pt idx="288599">
                  <c:v>6.54422</c:v>
                </c:pt>
                <c:pt idx="288600">
                  <c:v>6.54424</c:v>
                </c:pt>
                <c:pt idx="288601">
                  <c:v>6.54426</c:v>
                </c:pt>
                <c:pt idx="288602">
                  <c:v>6.54429</c:v>
                </c:pt>
                <c:pt idx="288603">
                  <c:v>6.54431</c:v>
                </c:pt>
                <c:pt idx="288604">
                  <c:v>6.54433</c:v>
                </c:pt>
                <c:pt idx="288605">
                  <c:v>6.54435</c:v>
                </c:pt>
                <c:pt idx="288606">
                  <c:v>6.54438</c:v>
                </c:pt>
                <c:pt idx="288607">
                  <c:v>6.5444</c:v>
                </c:pt>
                <c:pt idx="288608">
                  <c:v>6.54442</c:v>
                </c:pt>
                <c:pt idx="288609">
                  <c:v>6.54444</c:v>
                </c:pt>
                <c:pt idx="288610">
                  <c:v>6.54447</c:v>
                </c:pt>
                <c:pt idx="288611">
                  <c:v>6.54449</c:v>
                </c:pt>
                <c:pt idx="288612">
                  <c:v>6.54451</c:v>
                </c:pt>
                <c:pt idx="288613">
                  <c:v>6.54453</c:v>
                </c:pt>
                <c:pt idx="288614">
                  <c:v>6.54456</c:v>
                </c:pt>
                <c:pt idx="288615">
                  <c:v>6.54458</c:v>
                </c:pt>
                <c:pt idx="288616">
                  <c:v>6.5446</c:v>
                </c:pt>
                <c:pt idx="288617">
                  <c:v>6.54463</c:v>
                </c:pt>
                <c:pt idx="288618">
                  <c:v>6.54465</c:v>
                </c:pt>
                <c:pt idx="288619">
                  <c:v>6.54467</c:v>
                </c:pt>
                <c:pt idx="288620">
                  <c:v>6.54469</c:v>
                </c:pt>
                <c:pt idx="288621">
                  <c:v>6.54472</c:v>
                </c:pt>
                <c:pt idx="288622">
                  <c:v>6.54474</c:v>
                </c:pt>
                <c:pt idx="288623">
                  <c:v>6.54476</c:v>
                </c:pt>
                <c:pt idx="288624">
                  <c:v>6.54479</c:v>
                </c:pt>
                <c:pt idx="288625">
                  <c:v>6.54481</c:v>
                </c:pt>
                <c:pt idx="288626">
                  <c:v>6.54483</c:v>
                </c:pt>
                <c:pt idx="288627">
                  <c:v>6.54485</c:v>
                </c:pt>
                <c:pt idx="288628">
                  <c:v>6.54488</c:v>
                </c:pt>
                <c:pt idx="288629">
                  <c:v>6.5449</c:v>
                </c:pt>
                <c:pt idx="288630">
                  <c:v>6.54492</c:v>
                </c:pt>
                <c:pt idx="288631">
                  <c:v>6.54494</c:v>
                </c:pt>
                <c:pt idx="288632">
                  <c:v>6.54497</c:v>
                </c:pt>
                <c:pt idx="288633">
                  <c:v>6.54499</c:v>
                </c:pt>
                <c:pt idx="288634">
                  <c:v>6.54501</c:v>
                </c:pt>
                <c:pt idx="288635">
                  <c:v>6.54503</c:v>
                </c:pt>
                <c:pt idx="288636">
                  <c:v>6.54506</c:v>
                </c:pt>
                <c:pt idx="288637">
                  <c:v>6.54508</c:v>
                </c:pt>
                <c:pt idx="288638">
                  <c:v>6.5451</c:v>
                </c:pt>
                <c:pt idx="288639">
                  <c:v>6.54512</c:v>
                </c:pt>
                <c:pt idx="288640">
                  <c:v>6.54515</c:v>
                </c:pt>
                <c:pt idx="288641">
                  <c:v>6.54517</c:v>
                </c:pt>
                <c:pt idx="288642">
                  <c:v>6.54519</c:v>
                </c:pt>
                <c:pt idx="288643">
                  <c:v>6.54521</c:v>
                </c:pt>
                <c:pt idx="288644">
                  <c:v>6.54524</c:v>
                </c:pt>
                <c:pt idx="288645">
                  <c:v>6.54526</c:v>
                </c:pt>
                <c:pt idx="288646">
                  <c:v>6.54528</c:v>
                </c:pt>
                <c:pt idx="288647">
                  <c:v>6.54531</c:v>
                </c:pt>
                <c:pt idx="288648">
                  <c:v>6.54533</c:v>
                </c:pt>
                <c:pt idx="288649">
                  <c:v>6.54535</c:v>
                </c:pt>
                <c:pt idx="288650">
                  <c:v>6.54537</c:v>
                </c:pt>
                <c:pt idx="288651">
                  <c:v>6.5454</c:v>
                </c:pt>
                <c:pt idx="288652">
                  <c:v>6.54542</c:v>
                </c:pt>
                <c:pt idx="288653">
                  <c:v>6.54544</c:v>
                </c:pt>
                <c:pt idx="288654">
                  <c:v>6.54547</c:v>
                </c:pt>
                <c:pt idx="288655">
                  <c:v>6.54549</c:v>
                </c:pt>
                <c:pt idx="288656">
                  <c:v>6.54551</c:v>
                </c:pt>
                <c:pt idx="288657">
                  <c:v>6.54553</c:v>
                </c:pt>
                <c:pt idx="288658">
                  <c:v>6.54556</c:v>
                </c:pt>
                <c:pt idx="288659">
                  <c:v>6.54558</c:v>
                </c:pt>
                <c:pt idx="288660">
                  <c:v>6.5456</c:v>
                </c:pt>
                <c:pt idx="288661">
                  <c:v>6.54562</c:v>
                </c:pt>
                <c:pt idx="288662">
                  <c:v>6.54565</c:v>
                </c:pt>
                <c:pt idx="288663">
                  <c:v>6.54567</c:v>
                </c:pt>
                <c:pt idx="288664">
                  <c:v>6.54569</c:v>
                </c:pt>
                <c:pt idx="288665">
                  <c:v>6.54571</c:v>
                </c:pt>
                <c:pt idx="288666">
                  <c:v>6.54574</c:v>
                </c:pt>
                <c:pt idx="288667">
                  <c:v>6.54576</c:v>
                </c:pt>
                <c:pt idx="288668">
                  <c:v>6.54578</c:v>
                </c:pt>
                <c:pt idx="288669">
                  <c:v>6.5458</c:v>
                </c:pt>
                <c:pt idx="288670">
                  <c:v>6.54583</c:v>
                </c:pt>
                <c:pt idx="288671">
                  <c:v>6.54585</c:v>
                </c:pt>
                <c:pt idx="288672">
                  <c:v>6.54587</c:v>
                </c:pt>
                <c:pt idx="288673">
                  <c:v>6.5459</c:v>
                </c:pt>
                <c:pt idx="288674">
                  <c:v>6.54592</c:v>
                </c:pt>
                <c:pt idx="288675">
                  <c:v>6.54594</c:v>
                </c:pt>
                <c:pt idx="288676">
                  <c:v>6.54596</c:v>
                </c:pt>
                <c:pt idx="288677">
                  <c:v>6.54599</c:v>
                </c:pt>
                <c:pt idx="288678">
                  <c:v>6.54601</c:v>
                </c:pt>
                <c:pt idx="288679">
                  <c:v>6.54603</c:v>
                </c:pt>
                <c:pt idx="288680">
                  <c:v>6.54605</c:v>
                </c:pt>
                <c:pt idx="288681">
                  <c:v>6.54608</c:v>
                </c:pt>
                <c:pt idx="288682">
                  <c:v>6.5461</c:v>
                </c:pt>
                <c:pt idx="288683">
                  <c:v>6.54612</c:v>
                </c:pt>
                <c:pt idx="288684">
                  <c:v>6.54615</c:v>
                </c:pt>
                <c:pt idx="288685">
                  <c:v>6.54617</c:v>
                </c:pt>
                <c:pt idx="288686">
                  <c:v>6.54619</c:v>
                </c:pt>
                <c:pt idx="288687">
                  <c:v>6.54621</c:v>
                </c:pt>
                <c:pt idx="288688">
                  <c:v>6.54624</c:v>
                </c:pt>
                <c:pt idx="288689">
                  <c:v>6.54626</c:v>
                </c:pt>
                <c:pt idx="288690">
                  <c:v>6.54628</c:v>
                </c:pt>
                <c:pt idx="288691">
                  <c:v>6.5463</c:v>
                </c:pt>
                <c:pt idx="288692">
                  <c:v>6.54633</c:v>
                </c:pt>
                <c:pt idx="288693">
                  <c:v>6.54635</c:v>
                </c:pt>
                <c:pt idx="288694">
                  <c:v>6.54637</c:v>
                </c:pt>
                <c:pt idx="288695">
                  <c:v>6.5464</c:v>
                </c:pt>
                <c:pt idx="288696">
                  <c:v>6.54642</c:v>
                </c:pt>
                <c:pt idx="288697">
                  <c:v>6.54644</c:v>
                </c:pt>
                <c:pt idx="288698">
                  <c:v>6.54646</c:v>
                </c:pt>
                <c:pt idx="288699">
                  <c:v>6.54648</c:v>
                </c:pt>
                <c:pt idx="288700">
                  <c:v>6.54651</c:v>
                </c:pt>
                <c:pt idx="288701">
                  <c:v>6.54653</c:v>
                </c:pt>
                <c:pt idx="288702">
                  <c:v>6.54655</c:v>
                </c:pt>
                <c:pt idx="288703">
                  <c:v>6.54658</c:v>
                </c:pt>
                <c:pt idx="288704">
                  <c:v>6.5466</c:v>
                </c:pt>
                <c:pt idx="288705">
                  <c:v>6.54662</c:v>
                </c:pt>
                <c:pt idx="288706">
                  <c:v>6.54664</c:v>
                </c:pt>
                <c:pt idx="288707">
                  <c:v>6.54667</c:v>
                </c:pt>
                <c:pt idx="288708">
                  <c:v>6.54669</c:v>
                </c:pt>
                <c:pt idx="288709">
                  <c:v>6.54671</c:v>
                </c:pt>
                <c:pt idx="288710">
                  <c:v>6.54673</c:v>
                </c:pt>
                <c:pt idx="288711">
                  <c:v>6.54676</c:v>
                </c:pt>
                <c:pt idx="288712">
                  <c:v>6.54678</c:v>
                </c:pt>
                <c:pt idx="288713">
                  <c:v>6.5468</c:v>
                </c:pt>
                <c:pt idx="288714">
                  <c:v>6.54683</c:v>
                </c:pt>
                <c:pt idx="288715">
                  <c:v>6.54685</c:v>
                </c:pt>
                <c:pt idx="288716">
                  <c:v>6.54687</c:v>
                </c:pt>
                <c:pt idx="288717">
                  <c:v>6.54689</c:v>
                </c:pt>
                <c:pt idx="288718">
                  <c:v>6.54692</c:v>
                </c:pt>
                <c:pt idx="288719">
                  <c:v>6.54694</c:v>
                </c:pt>
                <c:pt idx="288720">
                  <c:v>6.54696</c:v>
                </c:pt>
                <c:pt idx="288721">
                  <c:v>6.54698</c:v>
                </c:pt>
                <c:pt idx="288722">
                  <c:v>6.54701</c:v>
                </c:pt>
                <c:pt idx="288723">
                  <c:v>6.54703</c:v>
                </c:pt>
                <c:pt idx="288724">
                  <c:v>6.54705</c:v>
                </c:pt>
                <c:pt idx="288725">
                  <c:v>6.54708</c:v>
                </c:pt>
                <c:pt idx="288726">
                  <c:v>6.5471</c:v>
                </c:pt>
                <c:pt idx="288727">
                  <c:v>6.54712</c:v>
                </c:pt>
                <c:pt idx="288728">
                  <c:v>6.54714</c:v>
                </c:pt>
                <c:pt idx="288729">
                  <c:v>6.54717</c:v>
                </c:pt>
                <c:pt idx="288730">
                  <c:v>6.54719</c:v>
                </c:pt>
                <c:pt idx="288731">
                  <c:v>6.54721</c:v>
                </c:pt>
                <c:pt idx="288732">
                  <c:v>6.54723</c:v>
                </c:pt>
                <c:pt idx="288733">
                  <c:v>6.54726</c:v>
                </c:pt>
                <c:pt idx="288734">
                  <c:v>6.54728</c:v>
                </c:pt>
                <c:pt idx="288735">
                  <c:v>6.5473</c:v>
                </c:pt>
                <c:pt idx="288736">
                  <c:v>6.54732</c:v>
                </c:pt>
                <c:pt idx="288737">
                  <c:v>6.54735</c:v>
                </c:pt>
                <c:pt idx="288738">
                  <c:v>6.54737</c:v>
                </c:pt>
                <c:pt idx="288739">
                  <c:v>6.54739</c:v>
                </c:pt>
                <c:pt idx="288740">
                  <c:v>6.54741</c:v>
                </c:pt>
                <c:pt idx="288741">
                  <c:v>6.54744</c:v>
                </c:pt>
                <c:pt idx="288742">
                  <c:v>6.54746</c:v>
                </c:pt>
                <c:pt idx="288743">
                  <c:v>6.54748</c:v>
                </c:pt>
                <c:pt idx="288744">
                  <c:v>6.54751</c:v>
                </c:pt>
                <c:pt idx="288745">
                  <c:v>6.54753</c:v>
                </c:pt>
                <c:pt idx="288746">
                  <c:v>6.54755</c:v>
                </c:pt>
                <c:pt idx="288747">
                  <c:v>6.54757</c:v>
                </c:pt>
                <c:pt idx="288748">
                  <c:v>6.5476</c:v>
                </c:pt>
                <c:pt idx="288749">
                  <c:v>6.54762</c:v>
                </c:pt>
                <c:pt idx="288750">
                  <c:v>6.54764</c:v>
                </c:pt>
                <c:pt idx="288751">
                  <c:v>6.54766</c:v>
                </c:pt>
                <c:pt idx="288752">
                  <c:v>6.54769</c:v>
                </c:pt>
                <c:pt idx="288753">
                  <c:v>6.54771</c:v>
                </c:pt>
                <c:pt idx="288754">
                  <c:v>6.54773</c:v>
                </c:pt>
                <c:pt idx="288755">
                  <c:v>6.54776</c:v>
                </c:pt>
                <c:pt idx="288756">
                  <c:v>6.54778</c:v>
                </c:pt>
                <c:pt idx="288757">
                  <c:v>6.5478</c:v>
                </c:pt>
                <c:pt idx="288758">
                  <c:v>6.54782</c:v>
                </c:pt>
                <c:pt idx="288759">
                  <c:v>6.54785</c:v>
                </c:pt>
                <c:pt idx="288760">
                  <c:v>6.54787</c:v>
                </c:pt>
                <c:pt idx="288761">
                  <c:v>6.54789</c:v>
                </c:pt>
                <c:pt idx="288762">
                  <c:v>6.54791</c:v>
                </c:pt>
                <c:pt idx="288763">
                  <c:v>6.54794</c:v>
                </c:pt>
                <c:pt idx="288764">
                  <c:v>6.54796</c:v>
                </c:pt>
                <c:pt idx="288765">
                  <c:v>6.54798</c:v>
                </c:pt>
                <c:pt idx="288766">
                  <c:v>6.548</c:v>
                </c:pt>
                <c:pt idx="288767">
                  <c:v>6.54803</c:v>
                </c:pt>
                <c:pt idx="288768">
                  <c:v>6.54805</c:v>
                </c:pt>
                <c:pt idx="288769">
                  <c:v>6.54807</c:v>
                </c:pt>
                <c:pt idx="288770">
                  <c:v>6.54809</c:v>
                </c:pt>
                <c:pt idx="288771">
                  <c:v>6.54812</c:v>
                </c:pt>
                <c:pt idx="288772">
                  <c:v>6.54814</c:v>
                </c:pt>
                <c:pt idx="288773">
                  <c:v>6.54816</c:v>
                </c:pt>
                <c:pt idx="288774">
                  <c:v>6.54819</c:v>
                </c:pt>
                <c:pt idx="288775">
                  <c:v>6.54821</c:v>
                </c:pt>
                <c:pt idx="288776">
                  <c:v>6.54823</c:v>
                </c:pt>
                <c:pt idx="288777">
                  <c:v>6.54825</c:v>
                </c:pt>
                <c:pt idx="288778">
                  <c:v>6.54828</c:v>
                </c:pt>
                <c:pt idx="288779">
                  <c:v>6.5483</c:v>
                </c:pt>
                <c:pt idx="288780">
                  <c:v>6.54832</c:v>
                </c:pt>
                <c:pt idx="288781">
                  <c:v>6.54835</c:v>
                </c:pt>
                <c:pt idx="288782">
                  <c:v>6.54837</c:v>
                </c:pt>
                <c:pt idx="288783">
                  <c:v>6.54839</c:v>
                </c:pt>
                <c:pt idx="288784">
                  <c:v>6.54841</c:v>
                </c:pt>
                <c:pt idx="288785">
                  <c:v>6.54843</c:v>
                </c:pt>
                <c:pt idx="288786">
                  <c:v>6.54846</c:v>
                </c:pt>
                <c:pt idx="288787">
                  <c:v>6.54848</c:v>
                </c:pt>
                <c:pt idx="288788">
                  <c:v>6.5485</c:v>
                </c:pt>
                <c:pt idx="288789">
                  <c:v>6.54853</c:v>
                </c:pt>
                <c:pt idx="288790">
                  <c:v>6.54855</c:v>
                </c:pt>
                <c:pt idx="288791">
                  <c:v>6.54857</c:v>
                </c:pt>
                <c:pt idx="288792">
                  <c:v>6.54859</c:v>
                </c:pt>
                <c:pt idx="288793">
                  <c:v>6.54862</c:v>
                </c:pt>
                <c:pt idx="288794">
                  <c:v>6.54864</c:v>
                </c:pt>
                <c:pt idx="288795">
                  <c:v>6.54866</c:v>
                </c:pt>
                <c:pt idx="288796">
                  <c:v>6.54868</c:v>
                </c:pt>
                <c:pt idx="288797">
                  <c:v>6.54871</c:v>
                </c:pt>
                <c:pt idx="288798">
                  <c:v>6.54873</c:v>
                </c:pt>
                <c:pt idx="288799">
                  <c:v>6.54875</c:v>
                </c:pt>
                <c:pt idx="288800">
                  <c:v>6.54878</c:v>
                </c:pt>
                <c:pt idx="288801">
                  <c:v>6.5488</c:v>
                </c:pt>
                <c:pt idx="288802">
                  <c:v>6.54882</c:v>
                </c:pt>
                <c:pt idx="288803">
                  <c:v>6.54884</c:v>
                </c:pt>
                <c:pt idx="288804">
                  <c:v>6.54887</c:v>
                </c:pt>
                <c:pt idx="288805">
                  <c:v>6.54889</c:v>
                </c:pt>
                <c:pt idx="288806">
                  <c:v>6.54891</c:v>
                </c:pt>
                <c:pt idx="288807">
                  <c:v>6.54893</c:v>
                </c:pt>
                <c:pt idx="288808">
                  <c:v>6.54896</c:v>
                </c:pt>
                <c:pt idx="288809">
                  <c:v>6.54898</c:v>
                </c:pt>
                <c:pt idx="288810">
                  <c:v>6.549</c:v>
                </c:pt>
                <c:pt idx="288811">
                  <c:v>6.54903</c:v>
                </c:pt>
                <c:pt idx="288812">
                  <c:v>6.54905</c:v>
                </c:pt>
                <c:pt idx="288813">
                  <c:v>6.54907</c:v>
                </c:pt>
                <c:pt idx="288814">
                  <c:v>6.54909</c:v>
                </c:pt>
                <c:pt idx="288815">
                  <c:v>6.54912</c:v>
                </c:pt>
                <c:pt idx="288816">
                  <c:v>6.54914</c:v>
                </c:pt>
                <c:pt idx="288817">
                  <c:v>6.54916</c:v>
                </c:pt>
                <c:pt idx="288818">
                  <c:v>6.54918</c:v>
                </c:pt>
                <c:pt idx="288819">
                  <c:v>6.54921</c:v>
                </c:pt>
                <c:pt idx="288820">
                  <c:v>6.54923</c:v>
                </c:pt>
                <c:pt idx="288821">
                  <c:v>6.54925</c:v>
                </c:pt>
                <c:pt idx="288822">
                  <c:v>6.54927</c:v>
                </c:pt>
                <c:pt idx="288823">
                  <c:v>6.5493</c:v>
                </c:pt>
                <c:pt idx="288824">
                  <c:v>6.54932</c:v>
                </c:pt>
                <c:pt idx="288825">
                  <c:v>6.54934</c:v>
                </c:pt>
                <c:pt idx="288826">
                  <c:v>6.54936</c:v>
                </c:pt>
                <c:pt idx="288827">
                  <c:v>6.54939</c:v>
                </c:pt>
                <c:pt idx="288828">
                  <c:v>6.54941</c:v>
                </c:pt>
                <c:pt idx="288829">
                  <c:v>6.54943</c:v>
                </c:pt>
                <c:pt idx="288830">
                  <c:v>6.54946</c:v>
                </c:pt>
                <c:pt idx="288831">
                  <c:v>6.54948</c:v>
                </c:pt>
                <c:pt idx="288832">
                  <c:v>6.5495</c:v>
                </c:pt>
                <c:pt idx="288833">
                  <c:v>6.54952</c:v>
                </c:pt>
                <c:pt idx="288834">
                  <c:v>6.54955</c:v>
                </c:pt>
                <c:pt idx="288835">
                  <c:v>6.54957</c:v>
                </c:pt>
                <c:pt idx="288836">
                  <c:v>6.54959</c:v>
                </c:pt>
                <c:pt idx="288837">
                  <c:v>6.54962</c:v>
                </c:pt>
                <c:pt idx="288838">
                  <c:v>6.54964</c:v>
                </c:pt>
                <c:pt idx="288839">
                  <c:v>6.54966</c:v>
                </c:pt>
                <c:pt idx="288840">
                  <c:v>6.54968</c:v>
                </c:pt>
                <c:pt idx="288841">
                  <c:v>6.54971</c:v>
                </c:pt>
                <c:pt idx="288842">
                  <c:v>6.54973</c:v>
                </c:pt>
                <c:pt idx="288843">
                  <c:v>6.54975</c:v>
                </c:pt>
                <c:pt idx="288844">
                  <c:v>6.54977</c:v>
                </c:pt>
                <c:pt idx="288845">
                  <c:v>6.5498</c:v>
                </c:pt>
                <c:pt idx="288846">
                  <c:v>6.54982</c:v>
                </c:pt>
                <c:pt idx="288847">
                  <c:v>6.54984</c:v>
                </c:pt>
                <c:pt idx="288848">
                  <c:v>6.54986</c:v>
                </c:pt>
                <c:pt idx="288849">
                  <c:v>6.54989</c:v>
                </c:pt>
                <c:pt idx="288850">
                  <c:v>6.54991</c:v>
                </c:pt>
                <c:pt idx="288851">
                  <c:v>6.54993</c:v>
                </c:pt>
                <c:pt idx="288852">
                  <c:v>6.54995</c:v>
                </c:pt>
                <c:pt idx="288853">
                  <c:v>6.54998</c:v>
                </c:pt>
                <c:pt idx="288854">
                  <c:v>6.55</c:v>
                </c:pt>
                <c:pt idx="288855">
                  <c:v>6.55002</c:v>
                </c:pt>
                <c:pt idx="288856">
                  <c:v>6.55004</c:v>
                </c:pt>
                <c:pt idx="288857">
                  <c:v>6.55007</c:v>
                </c:pt>
                <c:pt idx="288858">
                  <c:v>6.55009</c:v>
                </c:pt>
                <c:pt idx="288859">
                  <c:v>6.55011</c:v>
                </c:pt>
                <c:pt idx="288860">
                  <c:v>6.55014</c:v>
                </c:pt>
                <c:pt idx="288861">
                  <c:v>6.55016</c:v>
                </c:pt>
                <c:pt idx="288862">
                  <c:v>6.55018</c:v>
                </c:pt>
                <c:pt idx="288863">
                  <c:v>6.5502</c:v>
                </c:pt>
                <c:pt idx="288864">
                  <c:v>6.55023</c:v>
                </c:pt>
                <c:pt idx="288865">
                  <c:v>6.55025</c:v>
                </c:pt>
                <c:pt idx="288866">
                  <c:v>6.55027</c:v>
                </c:pt>
                <c:pt idx="288867">
                  <c:v>6.5503</c:v>
                </c:pt>
                <c:pt idx="288868">
                  <c:v>6.55032</c:v>
                </c:pt>
                <c:pt idx="288869">
                  <c:v>6.55034</c:v>
                </c:pt>
                <c:pt idx="288870">
                  <c:v>6.55036</c:v>
                </c:pt>
                <c:pt idx="288871">
                  <c:v>6.55039</c:v>
                </c:pt>
                <c:pt idx="288872">
                  <c:v>6.55041</c:v>
                </c:pt>
                <c:pt idx="288873">
                  <c:v>6.55043</c:v>
                </c:pt>
                <c:pt idx="288874">
                  <c:v>6.55045</c:v>
                </c:pt>
                <c:pt idx="288875">
                  <c:v>6.55048</c:v>
                </c:pt>
                <c:pt idx="288876">
                  <c:v>6.5505</c:v>
                </c:pt>
                <c:pt idx="288877">
                  <c:v>6.55052</c:v>
                </c:pt>
                <c:pt idx="288878">
                  <c:v>6.55054</c:v>
                </c:pt>
                <c:pt idx="288879">
                  <c:v>6.55057</c:v>
                </c:pt>
                <c:pt idx="288880">
                  <c:v>6.55059</c:v>
                </c:pt>
                <c:pt idx="288881">
                  <c:v>6.55061</c:v>
                </c:pt>
                <c:pt idx="288882">
                  <c:v>6.55063</c:v>
                </c:pt>
                <c:pt idx="288883">
                  <c:v>6.55066</c:v>
                </c:pt>
                <c:pt idx="288884">
                  <c:v>6.55068</c:v>
                </c:pt>
                <c:pt idx="288885">
                  <c:v>6.5507</c:v>
                </c:pt>
                <c:pt idx="288886">
                  <c:v>6.55073</c:v>
                </c:pt>
                <c:pt idx="288887">
                  <c:v>6.55075</c:v>
                </c:pt>
                <c:pt idx="288888">
                  <c:v>6.55077</c:v>
                </c:pt>
                <c:pt idx="288889">
                  <c:v>6.55079</c:v>
                </c:pt>
                <c:pt idx="288890">
                  <c:v>6.55082</c:v>
                </c:pt>
                <c:pt idx="288891">
                  <c:v>6.55084</c:v>
                </c:pt>
                <c:pt idx="288892">
                  <c:v>6.55086</c:v>
                </c:pt>
                <c:pt idx="288893">
                  <c:v>6.55088</c:v>
                </c:pt>
                <c:pt idx="288894">
                  <c:v>6.55091</c:v>
                </c:pt>
                <c:pt idx="288895">
                  <c:v>6.55093</c:v>
                </c:pt>
                <c:pt idx="288896">
                  <c:v>6.55095</c:v>
                </c:pt>
                <c:pt idx="288897">
                  <c:v>6.55098</c:v>
                </c:pt>
                <c:pt idx="288898">
                  <c:v>6.551</c:v>
                </c:pt>
                <c:pt idx="288899">
                  <c:v>6.55102</c:v>
                </c:pt>
                <c:pt idx="288900">
                  <c:v>6.55104</c:v>
                </c:pt>
                <c:pt idx="288901">
                  <c:v>6.55107</c:v>
                </c:pt>
                <c:pt idx="288902">
                  <c:v>6.55109</c:v>
                </c:pt>
                <c:pt idx="288903">
                  <c:v>6.55111</c:v>
                </c:pt>
                <c:pt idx="288904">
                  <c:v>6.55113</c:v>
                </c:pt>
                <c:pt idx="288905">
                  <c:v>6.55116</c:v>
                </c:pt>
                <c:pt idx="288906">
                  <c:v>6.55118</c:v>
                </c:pt>
                <c:pt idx="288907">
                  <c:v>6.5512</c:v>
                </c:pt>
                <c:pt idx="288908">
                  <c:v>6.55122</c:v>
                </c:pt>
                <c:pt idx="288909">
                  <c:v>6.55125</c:v>
                </c:pt>
                <c:pt idx="288910">
                  <c:v>6.55127</c:v>
                </c:pt>
                <c:pt idx="288911">
                  <c:v>6.55129</c:v>
                </c:pt>
                <c:pt idx="288912">
                  <c:v>6.55131</c:v>
                </c:pt>
                <c:pt idx="288913">
                  <c:v>6.55134</c:v>
                </c:pt>
                <c:pt idx="288914">
                  <c:v>6.55136</c:v>
                </c:pt>
                <c:pt idx="288915">
                  <c:v>6.55138</c:v>
                </c:pt>
                <c:pt idx="288916">
                  <c:v>6.55141</c:v>
                </c:pt>
                <c:pt idx="288917">
                  <c:v>6.55143</c:v>
                </c:pt>
                <c:pt idx="288918">
                  <c:v>6.55145</c:v>
                </c:pt>
                <c:pt idx="288919">
                  <c:v>6.55147</c:v>
                </c:pt>
                <c:pt idx="288920">
                  <c:v>6.5515</c:v>
                </c:pt>
                <c:pt idx="288921">
                  <c:v>6.55152</c:v>
                </c:pt>
                <c:pt idx="288922">
                  <c:v>6.55154</c:v>
                </c:pt>
                <c:pt idx="288923">
                  <c:v>6.55157</c:v>
                </c:pt>
                <c:pt idx="288924">
                  <c:v>6.55159</c:v>
                </c:pt>
                <c:pt idx="288925">
                  <c:v>6.55161</c:v>
                </c:pt>
                <c:pt idx="288926">
                  <c:v>6.55163</c:v>
                </c:pt>
                <c:pt idx="288927">
                  <c:v>6.55166</c:v>
                </c:pt>
                <c:pt idx="288928">
                  <c:v>6.55168</c:v>
                </c:pt>
                <c:pt idx="288929">
                  <c:v>6.5517</c:v>
                </c:pt>
                <c:pt idx="288930">
                  <c:v>6.55172</c:v>
                </c:pt>
                <c:pt idx="288931">
                  <c:v>6.55175</c:v>
                </c:pt>
                <c:pt idx="288932">
                  <c:v>6.55177</c:v>
                </c:pt>
                <c:pt idx="288933">
                  <c:v>6.55179</c:v>
                </c:pt>
                <c:pt idx="288934">
                  <c:v>6.55181</c:v>
                </c:pt>
                <c:pt idx="288935">
                  <c:v>6.55184</c:v>
                </c:pt>
                <c:pt idx="288936">
                  <c:v>6.55186</c:v>
                </c:pt>
                <c:pt idx="288937">
                  <c:v>6.55188</c:v>
                </c:pt>
                <c:pt idx="288938">
                  <c:v>6.5519</c:v>
                </c:pt>
                <c:pt idx="288939">
                  <c:v>6.55193</c:v>
                </c:pt>
                <c:pt idx="288940">
                  <c:v>6.55195</c:v>
                </c:pt>
                <c:pt idx="288941">
                  <c:v>6.55197</c:v>
                </c:pt>
                <c:pt idx="288942">
                  <c:v>6.55199</c:v>
                </c:pt>
                <c:pt idx="288943">
                  <c:v>6.55202</c:v>
                </c:pt>
                <c:pt idx="288944">
                  <c:v>6.55204</c:v>
                </c:pt>
                <c:pt idx="288945">
                  <c:v>6.55206</c:v>
                </c:pt>
                <c:pt idx="288946">
                  <c:v>6.55209</c:v>
                </c:pt>
                <c:pt idx="288947">
                  <c:v>6.55211</c:v>
                </c:pt>
                <c:pt idx="288948">
                  <c:v>6.55213</c:v>
                </c:pt>
                <c:pt idx="288949">
                  <c:v>6.55215</c:v>
                </c:pt>
                <c:pt idx="288950">
                  <c:v>6.55218</c:v>
                </c:pt>
                <c:pt idx="288951">
                  <c:v>6.5522</c:v>
                </c:pt>
                <c:pt idx="288952">
                  <c:v>6.55222</c:v>
                </c:pt>
                <c:pt idx="288953">
                  <c:v>6.55225</c:v>
                </c:pt>
                <c:pt idx="288954">
                  <c:v>6.55227</c:v>
                </c:pt>
                <c:pt idx="288955">
                  <c:v>6.55229</c:v>
                </c:pt>
                <c:pt idx="288956">
                  <c:v>6.55231</c:v>
                </c:pt>
                <c:pt idx="288957">
                  <c:v>6.55234</c:v>
                </c:pt>
                <c:pt idx="288958">
                  <c:v>6.55236</c:v>
                </c:pt>
                <c:pt idx="288959">
                  <c:v>6.55238</c:v>
                </c:pt>
                <c:pt idx="288960">
                  <c:v>6.5524</c:v>
                </c:pt>
                <c:pt idx="288961">
                  <c:v>6.55243</c:v>
                </c:pt>
                <c:pt idx="288962">
                  <c:v>6.55245</c:v>
                </c:pt>
                <c:pt idx="288963">
                  <c:v>6.55247</c:v>
                </c:pt>
                <c:pt idx="288964">
                  <c:v>6.55249</c:v>
                </c:pt>
                <c:pt idx="288965">
                  <c:v>6.55252</c:v>
                </c:pt>
                <c:pt idx="288966">
                  <c:v>6.55254</c:v>
                </c:pt>
                <c:pt idx="288967">
                  <c:v>6.55256</c:v>
                </c:pt>
                <c:pt idx="288968">
                  <c:v>6.55258</c:v>
                </c:pt>
                <c:pt idx="288969">
                  <c:v>6.55261</c:v>
                </c:pt>
                <c:pt idx="288970">
                  <c:v>6.55263</c:v>
                </c:pt>
                <c:pt idx="288971">
                  <c:v>6.55265</c:v>
                </c:pt>
                <c:pt idx="288972">
                  <c:v>6.55268</c:v>
                </c:pt>
                <c:pt idx="288973">
                  <c:v>6.5527</c:v>
                </c:pt>
                <c:pt idx="288974">
                  <c:v>6.55272</c:v>
                </c:pt>
                <c:pt idx="288975">
                  <c:v>6.55274</c:v>
                </c:pt>
                <c:pt idx="288976">
                  <c:v>6.55277</c:v>
                </c:pt>
                <c:pt idx="288977">
                  <c:v>6.55279</c:v>
                </c:pt>
                <c:pt idx="288978">
                  <c:v>6.55281</c:v>
                </c:pt>
                <c:pt idx="288979">
                  <c:v>6.55283</c:v>
                </c:pt>
                <c:pt idx="288980">
                  <c:v>6.55286</c:v>
                </c:pt>
                <c:pt idx="288981">
                  <c:v>6.55288</c:v>
                </c:pt>
                <c:pt idx="288982">
                  <c:v>6.5529</c:v>
                </c:pt>
                <c:pt idx="288983">
                  <c:v>6.55293</c:v>
                </c:pt>
                <c:pt idx="288984">
                  <c:v>6.55295</c:v>
                </c:pt>
                <c:pt idx="288985">
                  <c:v>6.55297</c:v>
                </c:pt>
                <c:pt idx="288986">
                  <c:v>6.55299</c:v>
                </c:pt>
                <c:pt idx="288987">
                  <c:v>6.55302</c:v>
                </c:pt>
                <c:pt idx="288988">
                  <c:v>6.55304</c:v>
                </c:pt>
                <c:pt idx="288989">
                  <c:v>6.55306</c:v>
                </c:pt>
                <c:pt idx="288990">
                  <c:v>6.55308</c:v>
                </c:pt>
                <c:pt idx="288991">
                  <c:v>6.55311</c:v>
                </c:pt>
                <c:pt idx="288992">
                  <c:v>6.55313</c:v>
                </c:pt>
                <c:pt idx="288993">
                  <c:v>6.55315</c:v>
                </c:pt>
                <c:pt idx="288994">
                  <c:v>6.55318</c:v>
                </c:pt>
                <c:pt idx="288995">
                  <c:v>6.5532</c:v>
                </c:pt>
                <c:pt idx="288996">
                  <c:v>6.55322</c:v>
                </c:pt>
                <c:pt idx="288997">
                  <c:v>6.55324</c:v>
                </c:pt>
                <c:pt idx="288998">
                  <c:v>6.55326</c:v>
                </c:pt>
                <c:pt idx="288999">
                  <c:v>6.55329</c:v>
                </c:pt>
                <c:pt idx="289000">
                  <c:v>6.55331</c:v>
                </c:pt>
                <c:pt idx="289001">
                  <c:v>6.55333</c:v>
                </c:pt>
                <c:pt idx="289002">
                  <c:v>6.55336</c:v>
                </c:pt>
                <c:pt idx="289003">
                  <c:v>6.55338</c:v>
                </c:pt>
                <c:pt idx="289004">
                  <c:v>6.5534</c:v>
                </c:pt>
                <c:pt idx="289005">
                  <c:v>6.55342</c:v>
                </c:pt>
                <c:pt idx="289006">
                  <c:v>6.55345</c:v>
                </c:pt>
                <c:pt idx="289007">
                  <c:v>6.55347</c:v>
                </c:pt>
                <c:pt idx="289008">
                  <c:v>6.55349</c:v>
                </c:pt>
                <c:pt idx="289009">
                  <c:v>6.55351</c:v>
                </c:pt>
                <c:pt idx="289010">
                  <c:v>6.55354</c:v>
                </c:pt>
                <c:pt idx="289011">
                  <c:v>6.55356</c:v>
                </c:pt>
                <c:pt idx="289012">
                  <c:v>6.55358</c:v>
                </c:pt>
                <c:pt idx="289013">
                  <c:v>6.55361</c:v>
                </c:pt>
                <c:pt idx="289014">
                  <c:v>6.55363</c:v>
                </c:pt>
                <c:pt idx="289015">
                  <c:v>6.55365</c:v>
                </c:pt>
                <c:pt idx="289016">
                  <c:v>6.55367</c:v>
                </c:pt>
                <c:pt idx="289017">
                  <c:v>6.5537</c:v>
                </c:pt>
                <c:pt idx="289018">
                  <c:v>6.55372</c:v>
                </c:pt>
                <c:pt idx="289019">
                  <c:v>6.55374</c:v>
                </c:pt>
                <c:pt idx="289020">
                  <c:v>6.55376</c:v>
                </c:pt>
                <c:pt idx="289021">
                  <c:v>6.55379</c:v>
                </c:pt>
                <c:pt idx="289022">
                  <c:v>6.55381</c:v>
                </c:pt>
                <c:pt idx="289023">
                  <c:v>6.55383</c:v>
                </c:pt>
                <c:pt idx="289024">
                  <c:v>6.55386</c:v>
                </c:pt>
                <c:pt idx="289025">
                  <c:v>6.55388</c:v>
                </c:pt>
                <c:pt idx="289026">
                  <c:v>6.5539</c:v>
                </c:pt>
                <c:pt idx="289027">
                  <c:v>6.55392</c:v>
                </c:pt>
                <c:pt idx="289028">
                  <c:v>6.55395</c:v>
                </c:pt>
                <c:pt idx="289029">
                  <c:v>6.55397</c:v>
                </c:pt>
                <c:pt idx="289030">
                  <c:v>6.55399</c:v>
                </c:pt>
                <c:pt idx="289031">
                  <c:v>6.55401</c:v>
                </c:pt>
                <c:pt idx="289032">
                  <c:v>6.55404</c:v>
                </c:pt>
                <c:pt idx="289033">
                  <c:v>6.55406</c:v>
                </c:pt>
                <c:pt idx="289034">
                  <c:v>6.55408</c:v>
                </c:pt>
                <c:pt idx="289035">
                  <c:v>6.5541</c:v>
                </c:pt>
                <c:pt idx="289036">
                  <c:v>6.55413</c:v>
                </c:pt>
                <c:pt idx="289037">
                  <c:v>6.55415</c:v>
                </c:pt>
                <c:pt idx="289038">
                  <c:v>6.55417</c:v>
                </c:pt>
                <c:pt idx="289039">
                  <c:v>6.55419</c:v>
                </c:pt>
                <c:pt idx="289040">
                  <c:v>6.55422</c:v>
                </c:pt>
                <c:pt idx="289041">
                  <c:v>6.55424</c:v>
                </c:pt>
                <c:pt idx="289042">
                  <c:v>6.55426</c:v>
                </c:pt>
                <c:pt idx="289043">
                  <c:v>6.55429</c:v>
                </c:pt>
                <c:pt idx="289044">
                  <c:v>6.55431</c:v>
                </c:pt>
                <c:pt idx="289045">
                  <c:v>6.55433</c:v>
                </c:pt>
                <c:pt idx="289046">
                  <c:v>6.55435</c:v>
                </c:pt>
                <c:pt idx="289047">
                  <c:v>6.55438</c:v>
                </c:pt>
                <c:pt idx="289048">
                  <c:v>6.5544</c:v>
                </c:pt>
                <c:pt idx="289049">
                  <c:v>6.55442</c:v>
                </c:pt>
                <c:pt idx="289050">
                  <c:v>6.55444</c:v>
                </c:pt>
                <c:pt idx="289051">
                  <c:v>6.55447</c:v>
                </c:pt>
                <c:pt idx="289052">
                  <c:v>6.55449</c:v>
                </c:pt>
                <c:pt idx="289053">
                  <c:v>6.55451</c:v>
                </c:pt>
                <c:pt idx="289054">
                  <c:v>6.55453</c:v>
                </c:pt>
                <c:pt idx="289055">
                  <c:v>6.55456</c:v>
                </c:pt>
                <c:pt idx="289056">
                  <c:v>6.55458</c:v>
                </c:pt>
                <c:pt idx="289057">
                  <c:v>6.5546</c:v>
                </c:pt>
                <c:pt idx="289058">
                  <c:v>6.55463</c:v>
                </c:pt>
                <c:pt idx="289059">
                  <c:v>6.55465</c:v>
                </c:pt>
                <c:pt idx="289060">
                  <c:v>6.55467</c:v>
                </c:pt>
                <c:pt idx="289061">
                  <c:v>6.55469</c:v>
                </c:pt>
                <c:pt idx="289062">
                  <c:v>6.55472</c:v>
                </c:pt>
                <c:pt idx="289063">
                  <c:v>6.55474</c:v>
                </c:pt>
                <c:pt idx="289064">
                  <c:v>6.55476</c:v>
                </c:pt>
                <c:pt idx="289065">
                  <c:v>6.55478</c:v>
                </c:pt>
                <c:pt idx="289066">
                  <c:v>6.55481</c:v>
                </c:pt>
                <c:pt idx="289067">
                  <c:v>6.55483</c:v>
                </c:pt>
                <c:pt idx="289068">
                  <c:v>6.55485</c:v>
                </c:pt>
                <c:pt idx="289069">
                  <c:v>6.55488</c:v>
                </c:pt>
                <c:pt idx="289070">
                  <c:v>6.5549</c:v>
                </c:pt>
                <c:pt idx="289071">
                  <c:v>6.55492</c:v>
                </c:pt>
                <c:pt idx="289072">
                  <c:v>6.55494</c:v>
                </c:pt>
                <c:pt idx="289073">
                  <c:v>6.55497</c:v>
                </c:pt>
                <c:pt idx="289074">
                  <c:v>6.55499</c:v>
                </c:pt>
                <c:pt idx="289075">
                  <c:v>6.55501</c:v>
                </c:pt>
                <c:pt idx="289076">
                  <c:v>6.55503</c:v>
                </c:pt>
                <c:pt idx="289077">
                  <c:v>6.55506</c:v>
                </c:pt>
                <c:pt idx="289078">
                  <c:v>6.55508</c:v>
                </c:pt>
                <c:pt idx="289079">
                  <c:v>6.5551</c:v>
                </c:pt>
                <c:pt idx="289080">
                  <c:v>6.55513</c:v>
                </c:pt>
                <c:pt idx="289081">
                  <c:v>6.55515</c:v>
                </c:pt>
                <c:pt idx="289082">
                  <c:v>6.55517</c:v>
                </c:pt>
                <c:pt idx="289083">
                  <c:v>6.55519</c:v>
                </c:pt>
                <c:pt idx="289084">
                  <c:v>6.55521</c:v>
                </c:pt>
                <c:pt idx="289085">
                  <c:v>6.55524</c:v>
                </c:pt>
                <c:pt idx="289086">
                  <c:v>6.55526</c:v>
                </c:pt>
                <c:pt idx="289087">
                  <c:v>6.55528</c:v>
                </c:pt>
                <c:pt idx="289088">
                  <c:v>6.55531</c:v>
                </c:pt>
                <c:pt idx="289089">
                  <c:v>6.55533</c:v>
                </c:pt>
                <c:pt idx="289090">
                  <c:v>6.55535</c:v>
                </c:pt>
                <c:pt idx="289091">
                  <c:v>6.55537</c:v>
                </c:pt>
                <c:pt idx="289092">
                  <c:v>6.5554</c:v>
                </c:pt>
                <c:pt idx="289093">
                  <c:v>6.55542</c:v>
                </c:pt>
                <c:pt idx="289094">
                  <c:v>6.55544</c:v>
                </c:pt>
                <c:pt idx="289095">
                  <c:v>6.55546</c:v>
                </c:pt>
                <c:pt idx="289096">
                  <c:v>6.55549</c:v>
                </c:pt>
                <c:pt idx="289097">
                  <c:v>6.55551</c:v>
                </c:pt>
                <c:pt idx="289098">
                  <c:v>6.55553</c:v>
                </c:pt>
                <c:pt idx="289099">
                  <c:v>6.55556</c:v>
                </c:pt>
                <c:pt idx="289100">
                  <c:v>6.55558</c:v>
                </c:pt>
                <c:pt idx="289101">
                  <c:v>6.5556</c:v>
                </c:pt>
                <c:pt idx="289102">
                  <c:v>6.55562</c:v>
                </c:pt>
                <c:pt idx="289103">
                  <c:v>6.55565</c:v>
                </c:pt>
                <c:pt idx="289104">
                  <c:v>6.55567</c:v>
                </c:pt>
                <c:pt idx="289105">
                  <c:v>6.55569</c:v>
                </c:pt>
                <c:pt idx="289106">
                  <c:v>6.55571</c:v>
                </c:pt>
                <c:pt idx="289107">
                  <c:v>6.55574</c:v>
                </c:pt>
                <c:pt idx="289108">
                  <c:v>6.55576</c:v>
                </c:pt>
                <c:pt idx="289109">
                  <c:v>6.55578</c:v>
                </c:pt>
                <c:pt idx="289110">
                  <c:v>6.55581</c:v>
                </c:pt>
                <c:pt idx="289111">
                  <c:v>6.55583</c:v>
                </c:pt>
                <c:pt idx="289112">
                  <c:v>6.55585</c:v>
                </c:pt>
                <c:pt idx="289113">
                  <c:v>6.55587</c:v>
                </c:pt>
                <c:pt idx="289114">
                  <c:v>6.5559</c:v>
                </c:pt>
                <c:pt idx="289115">
                  <c:v>6.55592</c:v>
                </c:pt>
                <c:pt idx="289116">
                  <c:v>6.55594</c:v>
                </c:pt>
                <c:pt idx="289117">
                  <c:v>6.55596</c:v>
                </c:pt>
                <c:pt idx="289118">
                  <c:v>6.55599</c:v>
                </c:pt>
                <c:pt idx="289119">
                  <c:v>6.55601</c:v>
                </c:pt>
                <c:pt idx="289120">
                  <c:v>6.55603</c:v>
                </c:pt>
                <c:pt idx="289121">
                  <c:v>6.55605</c:v>
                </c:pt>
                <c:pt idx="289122">
                  <c:v>6.55608</c:v>
                </c:pt>
                <c:pt idx="289123">
                  <c:v>6.5561</c:v>
                </c:pt>
                <c:pt idx="289124">
                  <c:v>6.55612</c:v>
                </c:pt>
                <c:pt idx="289125">
                  <c:v>6.55614</c:v>
                </c:pt>
                <c:pt idx="289126">
                  <c:v>6.55617</c:v>
                </c:pt>
                <c:pt idx="289127">
                  <c:v>6.55619</c:v>
                </c:pt>
                <c:pt idx="289128">
                  <c:v>6.55621</c:v>
                </c:pt>
                <c:pt idx="289129">
                  <c:v>6.55624</c:v>
                </c:pt>
                <c:pt idx="289130">
                  <c:v>6.55626</c:v>
                </c:pt>
                <c:pt idx="289131">
                  <c:v>6.55628</c:v>
                </c:pt>
                <c:pt idx="289132">
                  <c:v>6.5563</c:v>
                </c:pt>
                <c:pt idx="289133">
                  <c:v>6.55633</c:v>
                </c:pt>
                <c:pt idx="289134">
                  <c:v>6.55635</c:v>
                </c:pt>
                <c:pt idx="289135">
                  <c:v>6.55637</c:v>
                </c:pt>
                <c:pt idx="289136">
                  <c:v>6.5564</c:v>
                </c:pt>
                <c:pt idx="289137">
                  <c:v>6.55642</c:v>
                </c:pt>
                <c:pt idx="289138">
                  <c:v>6.55644</c:v>
                </c:pt>
                <c:pt idx="289139">
                  <c:v>6.55646</c:v>
                </c:pt>
                <c:pt idx="289140">
                  <c:v>6.55649</c:v>
                </c:pt>
                <c:pt idx="289141">
                  <c:v>6.55651</c:v>
                </c:pt>
                <c:pt idx="289142">
                  <c:v>6.55653</c:v>
                </c:pt>
                <c:pt idx="289143">
                  <c:v>6.55655</c:v>
                </c:pt>
                <c:pt idx="289144">
                  <c:v>6.55658</c:v>
                </c:pt>
                <c:pt idx="289145">
                  <c:v>6.5566</c:v>
                </c:pt>
                <c:pt idx="289146">
                  <c:v>6.55662</c:v>
                </c:pt>
                <c:pt idx="289147">
                  <c:v>6.55664</c:v>
                </c:pt>
                <c:pt idx="289148">
                  <c:v>6.55667</c:v>
                </c:pt>
                <c:pt idx="289149">
                  <c:v>6.55669</c:v>
                </c:pt>
                <c:pt idx="289150">
                  <c:v>6.55671</c:v>
                </c:pt>
                <c:pt idx="289151">
                  <c:v>6.55673</c:v>
                </c:pt>
                <c:pt idx="289152">
                  <c:v>6.55676</c:v>
                </c:pt>
                <c:pt idx="289153">
                  <c:v>6.55678</c:v>
                </c:pt>
                <c:pt idx="289154">
                  <c:v>6.5568</c:v>
                </c:pt>
                <c:pt idx="289155">
                  <c:v>6.55682</c:v>
                </c:pt>
                <c:pt idx="289156">
                  <c:v>6.55685</c:v>
                </c:pt>
                <c:pt idx="289157">
                  <c:v>6.55687</c:v>
                </c:pt>
                <c:pt idx="289158">
                  <c:v>6.55689</c:v>
                </c:pt>
                <c:pt idx="289159">
                  <c:v>6.55692</c:v>
                </c:pt>
                <c:pt idx="289160">
                  <c:v>6.55694</c:v>
                </c:pt>
                <c:pt idx="289161">
                  <c:v>6.55696</c:v>
                </c:pt>
                <c:pt idx="289162">
                  <c:v>6.55698</c:v>
                </c:pt>
                <c:pt idx="289163">
                  <c:v>6.55701</c:v>
                </c:pt>
                <c:pt idx="289164">
                  <c:v>6.55703</c:v>
                </c:pt>
                <c:pt idx="289165">
                  <c:v>6.55705</c:v>
                </c:pt>
                <c:pt idx="289166">
                  <c:v>6.55708</c:v>
                </c:pt>
                <c:pt idx="289167">
                  <c:v>6.5571</c:v>
                </c:pt>
                <c:pt idx="289168">
                  <c:v>6.55712</c:v>
                </c:pt>
                <c:pt idx="289169">
                  <c:v>6.55714</c:v>
                </c:pt>
                <c:pt idx="289170">
                  <c:v>6.55717</c:v>
                </c:pt>
                <c:pt idx="289171">
                  <c:v>6.55719</c:v>
                </c:pt>
                <c:pt idx="289172">
                  <c:v>6.55721</c:v>
                </c:pt>
                <c:pt idx="289173">
                  <c:v>6.55723</c:v>
                </c:pt>
                <c:pt idx="289174">
                  <c:v>6.55726</c:v>
                </c:pt>
                <c:pt idx="289175">
                  <c:v>6.55728</c:v>
                </c:pt>
                <c:pt idx="289176">
                  <c:v>6.5573</c:v>
                </c:pt>
                <c:pt idx="289177">
                  <c:v>6.55732</c:v>
                </c:pt>
                <c:pt idx="289178">
                  <c:v>6.55735</c:v>
                </c:pt>
                <c:pt idx="289179">
                  <c:v>6.55737</c:v>
                </c:pt>
                <c:pt idx="289180">
                  <c:v>6.55739</c:v>
                </c:pt>
                <c:pt idx="289181">
                  <c:v>6.55741</c:v>
                </c:pt>
                <c:pt idx="289182">
                  <c:v>6.55744</c:v>
                </c:pt>
                <c:pt idx="289183">
                  <c:v>6.55746</c:v>
                </c:pt>
                <c:pt idx="289184">
                  <c:v>6.55748</c:v>
                </c:pt>
                <c:pt idx="289185">
                  <c:v>6.55751</c:v>
                </c:pt>
                <c:pt idx="289186">
                  <c:v>6.55753</c:v>
                </c:pt>
                <c:pt idx="289187">
                  <c:v>6.55755</c:v>
                </c:pt>
                <c:pt idx="289188">
                  <c:v>6.55757</c:v>
                </c:pt>
                <c:pt idx="289189">
                  <c:v>6.5576</c:v>
                </c:pt>
                <c:pt idx="289190">
                  <c:v>6.55762</c:v>
                </c:pt>
                <c:pt idx="289191">
                  <c:v>6.55764</c:v>
                </c:pt>
                <c:pt idx="289192">
                  <c:v>6.55766</c:v>
                </c:pt>
                <c:pt idx="289193">
                  <c:v>6.55769</c:v>
                </c:pt>
                <c:pt idx="289194">
                  <c:v>6.55771</c:v>
                </c:pt>
                <c:pt idx="289195">
                  <c:v>6.55773</c:v>
                </c:pt>
                <c:pt idx="289196">
                  <c:v>6.55776</c:v>
                </c:pt>
                <c:pt idx="289197">
                  <c:v>6.55778</c:v>
                </c:pt>
                <c:pt idx="289198">
                  <c:v>6.5578</c:v>
                </c:pt>
                <c:pt idx="289199">
                  <c:v>6.55782</c:v>
                </c:pt>
                <c:pt idx="289200">
                  <c:v>6.55785</c:v>
                </c:pt>
                <c:pt idx="289201">
                  <c:v>6.55787</c:v>
                </c:pt>
                <c:pt idx="289202">
                  <c:v>6.55789</c:v>
                </c:pt>
                <c:pt idx="289203">
                  <c:v>6.55791</c:v>
                </c:pt>
                <c:pt idx="289204">
                  <c:v>6.55794</c:v>
                </c:pt>
                <c:pt idx="289205">
                  <c:v>6.55796</c:v>
                </c:pt>
                <c:pt idx="289206">
                  <c:v>6.55798</c:v>
                </c:pt>
                <c:pt idx="289207">
                  <c:v>6.558</c:v>
                </c:pt>
                <c:pt idx="289208">
                  <c:v>6.55803</c:v>
                </c:pt>
                <c:pt idx="289209">
                  <c:v>6.55805</c:v>
                </c:pt>
                <c:pt idx="289210">
                  <c:v>6.55807</c:v>
                </c:pt>
                <c:pt idx="289211">
                  <c:v>6.55809</c:v>
                </c:pt>
                <c:pt idx="289212">
                  <c:v>6.55812</c:v>
                </c:pt>
                <c:pt idx="289213">
                  <c:v>6.55814</c:v>
                </c:pt>
                <c:pt idx="289214">
                  <c:v>6.55816</c:v>
                </c:pt>
                <c:pt idx="289215">
                  <c:v>6.55819</c:v>
                </c:pt>
                <c:pt idx="289216">
                  <c:v>6.55821</c:v>
                </c:pt>
                <c:pt idx="289217">
                  <c:v>6.55823</c:v>
                </c:pt>
                <c:pt idx="289218">
                  <c:v>6.55825</c:v>
                </c:pt>
                <c:pt idx="289219">
                  <c:v>6.55828</c:v>
                </c:pt>
                <c:pt idx="289220">
                  <c:v>6.5583</c:v>
                </c:pt>
                <c:pt idx="289221">
                  <c:v>6.55832</c:v>
                </c:pt>
                <c:pt idx="289222">
                  <c:v>6.55835</c:v>
                </c:pt>
                <c:pt idx="289223">
                  <c:v>6.55837</c:v>
                </c:pt>
                <c:pt idx="289224">
                  <c:v>6.55839</c:v>
                </c:pt>
                <c:pt idx="289225">
                  <c:v>6.55841</c:v>
                </c:pt>
                <c:pt idx="289226">
                  <c:v>6.55844</c:v>
                </c:pt>
                <c:pt idx="289227">
                  <c:v>6.55846</c:v>
                </c:pt>
                <c:pt idx="289228">
                  <c:v>6.55848</c:v>
                </c:pt>
                <c:pt idx="289229">
                  <c:v>6.5585</c:v>
                </c:pt>
                <c:pt idx="289230">
                  <c:v>6.55853</c:v>
                </c:pt>
                <c:pt idx="289231">
                  <c:v>6.55855</c:v>
                </c:pt>
                <c:pt idx="289232">
                  <c:v>6.55857</c:v>
                </c:pt>
                <c:pt idx="289233">
                  <c:v>6.55859</c:v>
                </c:pt>
                <c:pt idx="289234">
                  <c:v>6.55862</c:v>
                </c:pt>
                <c:pt idx="289235">
                  <c:v>6.55864</c:v>
                </c:pt>
                <c:pt idx="289236">
                  <c:v>6.55866</c:v>
                </c:pt>
                <c:pt idx="289237">
                  <c:v>6.55868</c:v>
                </c:pt>
                <c:pt idx="289238">
                  <c:v>6.55871</c:v>
                </c:pt>
                <c:pt idx="289239">
                  <c:v>6.55873</c:v>
                </c:pt>
                <c:pt idx="289240">
                  <c:v>6.55875</c:v>
                </c:pt>
                <c:pt idx="289241">
                  <c:v>6.55878</c:v>
                </c:pt>
                <c:pt idx="289242">
                  <c:v>6.5588</c:v>
                </c:pt>
                <c:pt idx="289243">
                  <c:v>6.55882</c:v>
                </c:pt>
                <c:pt idx="289244">
                  <c:v>6.55884</c:v>
                </c:pt>
                <c:pt idx="289245">
                  <c:v>6.55887</c:v>
                </c:pt>
                <c:pt idx="289246">
                  <c:v>6.55889</c:v>
                </c:pt>
                <c:pt idx="289247">
                  <c:v>6.55891</c:v>
                </c:pt>
                <c:pt idx="289248">
                  <c:v>6.55893</c:v>
                </c:pt>
                <c:pt idx="289249">
                  <c:v>6.55896</c:v>
                </c:pt>
                <c:pt idx="289250">
                  <c:v>6.55898</c:v>
                </c:pt>
                <c:pt idx="289251">
                  <c:v>6.559</c:v>
                </c:pt>
                <c:pt idx="289252">
                  <c:v>6.55903</c:v>
                </c:pt>
                <c:pt idx="289253">
                  <c:v>6.55905</c:v>
                </c:pt>
                <c:pt idx="289254">
                  <c:v>6.55907</c:v>
                </c:pt>
                <c:pt idx="289255">
                  <c:v>6.55909</c:v>
                </c:pt>
                <c:pt idx="289256">
                  <c:v>6.55912</c:v>
                </c:pt>
                <c:pt idx="289257">
                  <c:v>6.55914</c:v>
                </c:pt>
                <c:pt idx="289258">
                  <c:v>6.55916</c:v>
                </c:pt>
                <c:pt idx="289259">
                  <c:v>6.55918</c:v>
                </c:pt>
                <c:pt idx="289260">
                  <c:v>6.55921</c:v>
                </c:pt>
                <c:pt idx="289261">
                  <c:v>6.55923</c:v>
                </c:pt>
                <c:pt idx="289262">
                  <c:v>6.55925</c:v>
                </c:pt>
                <c:pt idx="289263">
                  <c:v>6.55927</c:v>
                </c:pt>
                <c:pt idx="289264">
                  <c:v>6.5593</c:v>
                </c:pt>
                <c:pt idx="289265">
                  <c:v>6.55932</c:v>
                </c:pt>
                <c:pt idx="289266">
                  <c:v>6.55934</c:v>
                </c:pt>
                <c:pt idx="289267">
                  <c:v>6.55936</c:v>
                </c:pt>
                <c:pt idx="289268">
                  <c:v>6.55939</c:v>
                </c:pt>
                <c:pt idx="289269">
                  <c:v>6.55941</c:v>
                </c:pt>
                <c:pt idx="289270">
                  <c:v>6.55943</c:v>
                </c:pt>
                <c:pt idx="289271">
                  <c:v>6.55946</c:v>
                </c:pt>
                <c:pt idx="289272">
                  <c:v>6.55948</c:v>
                </c:pt>
                <c:pt idx="289273">
                  <c:v>6.5595</c:v>
                </c:pt>
                <c:pt idx="289274">
                  <c:v>6.55952</c:v>
                </c:pt>
                <c:pt idx="289275">
                  <c:v>6.55955</c:v>
                </c:pt>
                <c:pt idx="289276">
                  <c:v>6.55957</c:v>
                </c:pt>
                <c:pt idx="289277">
                  <c:v>6.55959</c:v>
                </c:pt>
                <c:pt idx="289278">
                  <c:v>6.55961</c:v>
                </c:pt>
                <c:pt idx="289279">
                  <c:v>6.55964</c:v>
                </c:pt>
                <c:pt idx="289280">
                  <c:v>6.55966</c:v>
                </c:pt>
                <c:pt idx="289281">
                  <c:v>6.55968</c:v>
                </c:pt>
                <c:pt idx="289282">
                  <c:v>6.55971</c:v>
                </c:pt>
                <c:pt idx="289283">
                  <c:v>6.55973</c:v>
                </c:pt>
                <c:pt idx="289284">
                  <c:v>6.55975</c:v>
                </c:pt>
                <c:pt idx="289285">
                  <c:v>6.55977</c:v>
                </c:pt>
                <c:pt idx="289286">
                  <c:v>6.5598</c:v>
                </c:pt>
                <c:pt idx="289287">
                  <c:v>6.55982</c:v>
                </c:pt>
                <c:pt idx="289288">
                  <c:v>6.55984</c:v>
                </c:pt>
                <c:pt idx="289289">
                  <c:v>6.55986</c:v>
                </c:pt>
                <c:pt idx="289290">
                  <c:v>6.55989</c:v>
                </c:pt>
                <c:pt idx="289291">
                  <c:v>6.55991</c:v>
                </c:pt>
                <c:pt idx="289292">
                  <c:v>6.55993</c:v>
                </c:pt>
                <c:pt idx="289293">
                  <c:v>6.55996</c:v>
                </c:pt>
                <c:pt idx="289294">
                  <c:v>6.55998</c:v>
                </c:pt>
                <c:pt idx="289295">
                  <c:v>6.56</c:v>
                </c:pt>
                <c:pt idx="289296">
                  <c:v>6.56002</c:v>
                </c:pt>
                <c:pt idx="289297">
                  <c:v>6.56004</c:v>
                </c:pt>
                <c:pt idx="289298">
                  <c:v>6.56007</c:v>
                </c:pt>
                <c:pt idx="289299">
                  <c:v>6.56009</c:v>
                </c:pt>
                <c:pt idx="289300">
                  <c:v>6.56011</c:v>
                </c:pt>
                <c:pt idx="289301">
                  <c:v>6.56014</c:v>
                </c:pt>
                <c:pt idx="289302">
                  <c:v>6.56016</c:v>
                </c:pt>
                <c:pt idx="289303">
                  <c:v>6.56018</c:v>
                </c:pt>
                <c:pt idx="289304">
                  <c:v>6.5602</c:v>
                </c:pt>
                <c:pt idx="289305">
                  <c:v>6.56023</c:v>
                </c:pt>
                <c:pt idx="289306">
                  <c:v>6.56025</c:v>
                </c:pt>
                <c:pt idx="289307">
                  <c:v>6.56027</c:v>
                </c:pt>
                <c:pt idx="289308">
                  <c:v>6.56029</c:v>
                </c:pt>
                <c:pt idx="289309">
                  <c:v>6.56032</c:v>
                </c:pt>
                <c:pt idx="289310">
                  <c:v>6.56034</c:v>
                </c:pt>
                <c:pt idx="289311">
                  <c:v>6.56036</c:v>
                </c:pt>
                <c:pt idx="289312">
                  <c:v>6.56039</c:v>
                </c:pt>
                <c:pt idx="289313">
                  <c:v>6.56041</c:v>
                </c:pt>
                <c:pt idx="289314">
                  <c:v>6.56043</c:v>
                </c:pt>
                <c:pt idx="289315">
                  <c:v>6.56045</c:v>
                </c:pt>
                <c:pt idx="289316">
                  <c:v>6.56048</c:v>
                </c:pt>
                <c:pt idx="289317">
                  <c:v>6.5605</c:v>
                </c:pt>
                <c:pt idx="289318">
                  <c:v>6.56052</c:v>
                </c:pt>
                <c:pt idx="289319">
                  <c:v>6.56054</c:v>
                </c:pt>
                <c:pt idx="289320">
                  <c:v>6.56057</c:v>
                </c:pt>
                <c:pt idx="289321">
                  <c:v>6.56059</c:v>
                </c:pt>
                <c:pt idx="289322">
                  <c:v>6.56061</c:v>
                </c:pt>
                <c:pt idx="289323">
                  <c:v>6.56064</c:v>
                </c:pt>
                <c:pt idx="289324">
                  <c:v>6.56066</c:v>
                </c:pt>
                <c:pt idx="289325">
                  <c:v>6.56068</c:v>
                </c:pt>
                <c:pt idx="289326">
                  <c:v>6.5607</c:v>
                </c:pt>
                <c:pt idx="289327">
                  <c:v>6.56073</c:v>
                </c:pt>
                <c:pt idx="289328">
                  <c:v>6.56075</c:v>
                </c:pt>
                <c:pt idx="289329">
                  <c:v>6.56077</c:v>
                </c:pt>
                <c:pt idx="289330">
                  <c:v>6.56079</c:v>
                </c:pt>
                <c:pt idx="289331">
                  <c:v>6.56082</c:v>
                </c:pt>
                <c:pt idx="289332">
                  <c:v>6.56084</c:v>
                </c:pt>
                <c:pt idx="289333">
                  <c:v>6.56086</c:v>
                </c:pt>
                <c:pt idx="289334">
                  <c:v>6.56088</c:v>
                </c:pt>
                <c:pt idx="289335">
                  <c:v>6.56091</c:v>
                </c:pt>
                <c:pt idx="289336">
                  <c:v>6.56093</c:v>
                </c:pt>
                <c:pt idx="289337">
                  <c:v>6.56095</c:v>
                </c:pt>
                <c:pt idx="289338">
                  <c:v>6.56098</c:v>
                </c:pt>
                <c:pt idx="289339">
                  <c:v>6.561</c:v>
                </c:pt>
                <c:pt idx="289340">
                  <c:v>6.56102</c:v>
                </c:pt>
                <c:pt idx="289341">
                  <c:v>6.56104</c:v>
                </c:pt>
                <c:pt idx="289342">
                  <c:v>6.56107</c:v>
                </c:pt>
                <c:pt idx="289343">
                  <c:v>6.56109</c:v>
                </c:pt>
                <c:pt idx="289344">
                  <c:v>6.56111</c:v>
                </c:pt>
                <c:pt idx="289345">
                  <c:v>6.56113</c:v>
                </c:pt>
                <c:pt idx="289346">
                  <c:v>6.56116</c:v>
                </c:pt>
                <c:pt idx="289347">
                  <c:v>6.56118</c:v>
                </c:pt>
                <c:pt idx="289348">
                  <c:v>6.5612</c:v>
                </c:pt>
                <c:pt idx="289349">
                  <c:v>6.56122</c:v>
                </c:pt>
                <c:pt idx="289350">
                  <c:v>6.56125</c:v>
                </c:pt>
                <c:pt idx="289351">
                  <c:v>6.56127</c:v>
                </c:pt>
                <c:pt idx="289352">
                  <c:v>6.56129</c:v>
                </c:pt>
                <c:pt idx="289353">
                  <c:v>6.56131</c:v>
                </c:pt>
                <c:pt idx="289354">
                  <c:v>6.56134</c:v>
                </c:pt>
                <c:pt idx="289355">
                  <c:v>6.56136</c:v>
                </c:pt>
                <c:pt idx="289356">
                  <c:v>6.56138</c:v>
                </c:pt>
                <c:pt idx="289357">
                  <c:v>6.56141</c:v>
                </c:pt>
                <c:pt idx="289358">
                  <c:v>6.56143</c:v>
                </c:pt>
                <c:pt idx="289359">
                  <c:v>6.56145</c:v>
                </c:pt>
                <c:pt idx="289360">
                  <c:v>6.56147</c:v>
                </c:pt>
                <c:pt idx="289361">
                  <c:v>6.5615</c:v>
                </c:pt>
                <c:pt idx="289362">
                  <c:v>6.56152</c:v>
                </c:pt>
                <c:pt idx="289363">
                  <c:v>6.56154</c:v>
                </c:pt>
                <c:pt idx="289364">
                  <c:v>6.56156</c:v>
                </c:pt>
                <c:pt idx="289365">
                  <c:v>6.56159</c:v>
                </c:pt>
                <c:pt idx="289366">
                  <c:v>6.56161</c:v>
                </c:pt>
                <c:pt idx="289367">
                  <c:v>6.56163</c:v>
                </c:pt>
                <c:pt idx="289368">
                  <c:v>6.56166</c:v>
                </c:pt>
                <c:pt idx="289369">
                  <c:v>6.56168</c:v>
                </c:pt>
                <c:pt idx="289370">
                  <c:v>6.5617</c:v>
                </c:pt>
                <c:pt idx="289371">
                  <c:v>6.56172</c:v>
                </c:pt>
                <c:pt idx="289372">
                  <c:v>6.56175</c:v>
                </c:pt>
                <c:pt idx="289373">
                  <c:v>6.56177</c:v>
                </c:pt>
                <c:pt idx="289374">
                  <c:v>6.56179</c:v>
                </c:pt>
                <c:pt idx="289375">
                  <c:v>6.56181</c:v>
                </c:pt>
                <c:pt idx="289376">
                  <c:v>6.56184</c:v>
                </c:pt>
                <c:pt idx="289377">
                  <c:v>6.56186</c:v>
                </c:pt>
                <c:pt idx="289378">
                  <c:v>6.56188</c:v>
                </c:pt>
                <c:pt idx="289379">
                  <c:v>6.56191</c:v>
                </c:pt>
                <c:pt idx="289380">
                  <c:v>6.56193</c:v>
                </c:pt>
                <c:pt idx="289381">
                  <c:v>6.56195</c:v>
                </c:pt>
                <c:pt idx="289382">
                  <c:v>6.56197</c:v>
                </c:pt>
                <c:pt idx="289383">
                  <c:v>6.56199</c:v>
                </c:pt>
                <c:pt idx="289384">
                  <c:v>6.56202</c:v>
                </c:pt>
                <c:pt idx="289385">
                  <c:v>6.56204</c:v>
                </c:pt>
                <c:pt idx="289386">
                  <c:v>6.56206</c:v>
                </c:pt>
                <c:pt idx="289387">
                  <c:v>6.56209</c:v>
                </c:pt>
                <c:pt idx="289388">
                  <c:v>6.56211</c:v>
                </c:pt>
                <c:pt idx="289389">
                  <c:v>6.56213</c:v>
                </c:pt>
                <c:pt idx="289390">
                  <c:v>6.56215</c:v>
                </c:pt>
                <c:pt idx="289391">
                  <c:v>6.56218</c:v>
                </c:pt>
                <c:pt idx="289392">
                  <c:v>6.5622</c:v>
                </c:pt>
                <c:pt idx="289393">
                  <c:v>6.56222</c:v>
                </c:pt>
                <c:pt idx="289394">
                  <c:v>6.56224</c:v>
                </c:pt>
                <c:pt idx="289395">
                  <c:v>6.56227</c:v>
                </c:pt>
                <c:pt idx="289396">
                  <c:v>6.56229</c:v>
                </c:pt>
                <c:pt idx="289397">
                  <c:v>6.56231</c:v>
                </c:pt>
                <c:pt idx="289398">
                  <c:v>6.56234</c:v>
                </c:pt>
                <c:pt idx="289399">
                  <c:v>6.56236</c:v>
                </c:pt>
                <c:pt idx="289400">
                  <c:v>6.56238</c:v>
                </c:pt>
                <c:pt idx="289401">
                  <c:v>6.5624</c:v>
                </c:pt>
                <c:pt idx="289402">
                  <c:v>6.56243</c:v>
                </c:pt>
                <c:pt idx="289403">
                  <c:v>6.56245</c:v>
                </c:pt>
                <c:pt idx="289404">
                  <c:v>6.56247</c:v>
                </c:pt>
                <c:pt idx="289405">
                  <c:v>6.56249</c:v>
                </c:pt>
                <c:pt idx="289406">
                  <c:v>6.56252</c:v>
                </c:pt>
                <c:pt idx="289407">
                  <c:v>6.56254</c:v>
                </c:pt>
                <c:pt idx="289408">
                  <c:v>6.56256</c:v>
                </c:pt>
                <c:pt idx="289409">
                  <c:v>6.56259</c:v>
                </c:pt>
                <c:pt idx="289410">
                  <c:v>6.56261</c:v>
                </c:pt>
                <c:pt idx="289411">
                  <c:v>6.56263</c:v>
                </c:pt>
                <c:pt idx="289412">
                  <c:v>6.56265</c:v>
                </c:pt>
                <c:pt idx="289413">
                  <c:v>6.56268</c:v>
                </c:pt>
                <c:pt idx="289414">
                  <c:v>6.5627</c:v>
                </c:pt>
                <c:pt idx="289415">
                  <c:v>6.56272</c:v>
                </c:pt>
                <c:pt idx="289416">
                  <c:v>6.56274</c:v>
                </c:pt>
                <c:pt idx="289417">
                  <c:v>6.56277</c:v>
                </c:pt>
                <c:pt idx="289418">
                  <c:v>6.56279</c:v>
                </c:pt>
                <c:pt idx="289419">
                  <c:v>6.56281</c:v>
                </c:pt>
                <c:pt idx="289420">
                  <c:v>6.56283</c:v>
                </c:pt>
                <c:pt idx="289421">
                  <c:v>6.56286</c:v>
                </c:pt>
                <c:pt idx="289422">
                  <c:v>6.56288</c:v>
                </c:pt>
                <c:pt idx="289423">
                  <c:v>6.5629</c:v>
                </c:pt>
                <c:pt idx="289424">
                  <c:v>6.56292</c:v>
                </c:pt>
                <c:pt idx="289425">
                  <c:v>6.56295</c:v>
                </c:pt>
                <c:pt idx="289426">
                  <c:v>6.56297</c:v>
                </c:pt>
                <c:pt idx="289427">
                  <c:v>6.56299</c:v>
                </c:pt>
                <c:pt idx="289428">
                  <c:v>6.56302</c:v>
                </c:pt>
                <c:pt idx="289429">
                  <c:v>6.56304</c:v>
                </c:pt>
                <c:pt idx="289430">
                  <c:v>6.56306</c:v>
                </c:pt>
                <c:pt idx="289431">
                  <c:v>6.56308</c:v>
                </c:pt>
                <c:pt idx="289432">
                  <c:v>6.56311</c:v>
                </c:pt>
                <c:pt idx="289433">
                  <c:v>6.56313</c:v>
                </c:pt>
                <c:pt idx="289434">
                  <c:v>6.56315</c:v>
                </c:pt>
                <c:pt idx="289435">
                  <c:v>6.56318</c:v>
                </c:pt>
                <c:pt idx="289436">
                  <c:v>6.5632</c:v>
                </c:pt>
                <c:pt idx="289437">
                  <c:v>6.56322</c:v>
                </c:pt>
                <c:pt idx="289438">
                  <c:v>6.56324</c:v>
                </c:pt>
                <c:pt idx="289439">
                  <c:v>6.56327</c:v>
                </c:pt>
                <c:pt idx="289440">
                  <c:v>6.56329</c:v>
                </c:pt>
                <c:pt idx="289441">
                  <c:v>6.56331</c:v>
                </c:pt>
                <c:pt idx="289442">
                  <c:v>6.56333</c:v>
                </c:pt>
                <c:pt idx="289443">
                  <c:v>6.56336</c:v>
                </c:pt>
                <c:pt idx="289444">
                  <c:v>6.56338</c:v>
                </c:pt>
                <c:pt idx="289445">
                  <c:v>6.5634</c:v>
                </c:pt>
                <c:pt idx="289446">
                  <c:v>6.56342</c:v>
                </c:pt>
                <c:pt idx="289447">
                  <c:v>6.56345</c:v>
                </c:pt>
                <c:pt idx="289448">
                  <c:v>6.56347</c:v>
                </c:pt>
                <c:pt idx="289449">
                  <c:v>6.56349</c:v>
                </c:pt>
                <c:pt idx="289450">
                  <c:v>6.56351</c:v>
                </c:pt>
                <c:pt idx="289451">
                  <c:v>6.56354</c:v>
                </c:pt>
                <c:pt idx="289452">
                  <c:v>6.56356</c:v>
                </c:pt>
                <c:pt idx="289453">
                  <c:v>6.56358</c:v>
                </c:pt>
                <c:pt idx="289454">
                  <c:v>6.5636</c:v>
                </c:pt>
                <c:pt idx="289455">
                  <c:v>6.56363</c:v>
                </c:pt>
                <c:pt idx="289456">
                  <c:v>6.56365</c:v>
                </c:pt>
                <c:pt idx="289457">
                  <c:v>6.56367</c:v>
                </c:pt>
                <c:pt idx="289458">
                  <c:v>6.5637</c:v>
                </c:pt>
                <c:pt idx="289459">
                  <c:v>6.56372</c:v>
                </c:pt>
                <c:pt idx="289460">
                  <c:v>6.56374</c:v>
                </c:pt>
                <c:pt idx="289461">
                  <c:v>6.56376</c:v>
                </c:pt>
                <c:pt idx="289462">
                  <c:v>6.56379</c:v>
                </c:pt>
                <c:pt idx="289463">
                  <c:v>6.56381</c:v>
                </c:pt>
                <c:pt idx="289464">
                  <c:v>6.56383</c:v>
                </c:pt>
                <c:pt idx="289465">
                  <c:v>6.56386</c:v>
                </c:pt>
                <c:pt idx="289466">
                  <c:v>6.56388</c:v>
                </c:pt>
                <c:pt idx="289467">
                  <c:v>6.5639</c:v>
                </c:pt>
                <c:pt idx="289468">
                  <c:v>6.56392</c:v>
                </c:pt>
                <c:pt idx="289469">
                  <c:v>6.56395</c:v>
                </c:pt>
                <c:pt idx="289470">
                  <c:v>6.56397</c:v>
                </c:pt>
                <c:pt idx="289471">
                  <c:v>6.56399</c:v>
                </c:pt>
                <c:pt idx="289472">
                  <c:v>6.56401</c:v>
                </c:pt>
                <c:pt idx="289473">
                  <c:v>6.56404</c:v>
                </c:pt>
                <c:pt idx="289474">
                  <c:v>6.56406</c:v>
                </c:pt>
                <c:pt idx="289475">
                  <c:v>6.56408</c:v>
                </c:pt>
                <c:pt idx="289476">
                  <c:v>6.5641</c:v>
                </c:pt>
                <c:pt idx="289477">
                  <c:v>6.56413</c:v>
                </c:pt>
                <c:pt idx="289478">
                  <c:v>6.56415</c:v>
                </c:pt>
                <c:pt idx="289479">
                  <c:v>6.56417</c:v>
                </c:pt>
                <c:pt idx="289480">
                  <c:v>6.56419</c:v>
                </c:pt>
                <c:pt idx="289481">
                  <c:v>6.56422</c:v>
                </c:pt>
                <c:pt idx="289482">
                  <c:v>6.56424</c:v>
                </c:pt>
                <c:pt idx="289483">
                  <c:v>6.56426</c:v>
                </c:pt>
                <c:pt idx="289484">
                  <c:v>6.56429</c:v>
                </c:pt>
                <c:pt idx="289485">
                  <c:v>6.56431</c:v>
                </c:pt>
                <c:pt idx="289486">
                  <c:v>6.56433</c:v>
                </c:pt>
                <c:pt idx="289487">
                  <c:v>6.56435</c:v>
                </c:pt>
                <c:pt idx="289488">
                  <c:v>6.56438</c:v>
                </c:pt>
                <c:pt idx="289489">
                  <c:v>6.5644</c:v>
                </c:pt>
                <c:pt idx="289490">
                  <c:v>6.56442</c:v>
                </c:pt>
                <c:pt idx="289491">
                  <c:v>6.56444</c:v>
                </c:pt>
                <c:pt idx="289492">
                  <c:v>6.56447</c:v>
                </c:pt>
                <c:pt idx="289493">
                  <c:v>6.56449</c:v>
                </c:pt>
                <c:pt idx="289494">
                  <c:v>6.56451</c:v>
                </c:pt>
                <c:pt idx="289495">
                  <c:v>6.56454</c:v>
                </c:pt>
                <c:pt idx="289496">
                  <c:v>6.56456</c:v>
                </c:pt>
                <c:pt idx="289497">
                  <c:v>6.56458</c:v>
                </c:pt>
                <c:pt idx="289498">
                  <c:v>6.5646</c:v>
                </c:pt>
                <c:pt idx="289499">
                  <c:v>6.56463</c:v>
                </c:pt>
                <c:pt idx="289500">
                  <c:v>6.56465</c:v>
                </c:pt>
                <c:pt idx="289501">
                  <c:v>6.56467</c:v>
                </c:pt>
                <c:pt idx="289502">
                  <c:v>6.56469</c:v>
                </c:pt>
                <c:pt idx="289503">
                  <c:v>6.56472</c:v>
                </c:pt>
                <c:pt idx="289504">
                  <c:v>6.56474</c:v>
                </c:pt>
                <c:pt idx="289505">
                  <c:v>6.56476</c:v>
                </c:pt>
                <c:pt idx="289506">
                  <c:v>6.56478</c:v>
                </c:pt>
                <c:pt idx="289507">
                  <c:v>6.56481</c:v>
                </c:pt>
                <c:pt idx="289508">
                  <c:v>6.56483</c:v>
                </c:pt>
                <c:pt idx="289509">
                  <c:v>6.56485</c:v>
                </c:pt>
                <c:pt idx="289510">
                  <c:v>6.56487</c:v>
                </c:pt>
                <c:pt idx="289511">
                  <c:v>6.5649</c:v>
                </c:pt>
                <c:pt idx="289512">
                  <c:v>6.56492</c:v>
                </c:pt>
                <c:pt idx="289513">
                  <c:v>6.56494</c:v>
                </c:pt>
                <c:pt idx="289514">
                  <c:v>6.56497</c:v>
                </c:pt>
                <c:pt idx="289515">
                  <c:v>6.56499</c:v>
                </c:pt>
                <c:pt idx="289516">
                  <c:v>6.56501</c:v>
                </c:pt>
                <c:pt idx="289517">
                  <c:v>6.56503</c:v>
                </c:pt>
                <c:pt idx="289518">
                  <c:v>6.56506</c:v>
                </c:pt>
                <c:pt idx="289519">
                  <c:v>6.56508</c:v>
                </c:pt>
                <c:pt idx="289520">
                  <c:v>6.5651</c:v>
                </c:pt>
                <c:pt idx="289521">
                  <c:v>6.56513</c:v>
                </c:pt>
                <c:pt idx="289522">
                  <c:v>6.56515</c:v>
                </c:pt>
                <c:pt idx="289523">
                  <c:v>6.56517</c:v>
                </c:pt>
                <c:pt idx="289524">
                  <c:v>6.56519</c:v>
                </c:pt>
                <c:pt idx="289525">
                  <c:v>6.56522</c:v>
                </c:pt>
                <c:pt idx="289526">
                  <c:v>6.56524</c:v>
                </c:pt>
                <c:pt idx="289527">
                  <c:v>6.56526</c:v>
                </c:pt>
                <c:pt idx="289528">
                  <c:v>6.56528</c:v>
                </c:pt>
                <c:pt idx="289529">
                  <c:v>6.56531</c:v>
                </c:pt>
                <c:pt idx="289530">
                  <c:v>6.56533</c:v>
                </c:pt>
                <c:pt idx="289531">
                  <c:v>6.56535</c:v>
                </c:pt>
                <c:pt idx="289532">
                  <c:v>6.56537</c:v>
                </c:pt>
                <c:pt idx="289533">
                  <c:v>6.5654</c:v>
                </c:pt>
                <c:pt idx="289534">
                  <c:v>6.56542</c:v>
                </c:pt>
                <c:pt idx="289535">
                  <c:v>6.56544</c:v>
                </c:pt>
                <c:pt idx="289536">
                  <c:v>6.56546</c:v>
                </c:pt>
                <c:pt idx="289537">
                  <c:v>6.56549</c:v>
                </c:pt>
                <c:pt idx="289538">
                  <c:v>6.56551</c:v>
                </c:pt>
                <c:pt idx="289539">
                  <c:v>6.56553</c:v>
                </c:pt>
                <c:pt idx="289540">
                  <c:v>6.56556</c:v>
                </c:pt>
                <c:pt idx="289541">
                  <c:v>6.56558</c:v>
                </c:pt>
                <c:pt idx="289542">
                  <c:v>6.5656</c:v>
                </c:pt>
                <c:pt idx="289543">
                  <c:v>6.56562</c:v>
                </c:pt>
                <c:pt idx="289544">
                  <c:v>6.56565</c:v>
                </c:pt>
                <c:pt idx="289545">
                  <c:v>6.56567</c:v>
                </c:pt>
                <c:pt idx="289546">
                  <c:v>6.56569</c:v>
                </c:pt>
                <c:pt idx="289547">
                  <c:v>6.56571</c:v>
                </c:pt>
                <c:pt idx="289548">
                  <c:v>6.56574</c:v>
                </c:pt>
                <c:pt idx="289549">
                  <c:v>6.56576</c:v>
                </c:pt>
                <c:pt idx="289550">
                  <c:v>6.56578</c:v>
                </c:pt>
                <c:pt idx="289551">
                  <c:v>6.56581</c:v>
                </c:pt>
                <c:pt idx="289552">
                  <c:v>6.56583</c:v>
                </c:pt>
                <c:pt idx="289553">
                  <c:v>6.56585</c:v>
                </c:pt>
                <c:pt idx="289554">
                  <c:v>6.56587</c:v>
                </c:pt>
                <c:pt idx="289555">
                  <c:v>6.5659</c:v>
                </c:pt>
                <c:pt idx="289556">
                  <c:v>6.56592</c:v>
                </c:pt>
                <c:pt idx="289557">
                  <c:v>6.56594</c:v>
                </c:pt>
                <c:pt idx="289558">
                  <c:v>6.56596</c:v>
                </c:pt>
                <c:pt idx="289559">
                  <c:v>6.56599</c:v>
                </c:pt>
                <c:pt idx="289560">
                  <c:v>6.56601</c:v>
                </c:pt>
                <c:pt idx="289561">
                  <c:v>6.56603</c:v>
                </c:pt>
                <c:pt idx="289562">
                  <c:v>6.56605</c:v>
                </c:pt>
                <c:pt idx="289563">
                  <c:v>6.56608</c:v>
                </c:pt>
                <c:pt idx="289564">
                  <c:v>6.5661</c:v>
                </c:pt>
                <c:pt idx="289565">
                  <c:v>6.56612</c:v>
                </c:pt>
                <c:pt idx="289566">
                  <c:v>6.56614</c:v>
                </c:pt>
                <c:pt idx="289567">
                  <c:v>6.56617</c:v>
                </c:pt>
                <c:pt idx="289568">
                  <c:v>6.56619</c:v>
                </c:pt>
                <c:pt idx="289569">
                  <c:v>6.56621</c:v>
                </c:pt>
                <c:pt idx="289570">
                  <c:v>6.56624</c:v>
                </c:pt>
                <c:pt idx="289571">
                  <c:v>6.56626</c:v>
                </c:pt>
                <c:pt idx="289572">
                  <c:v>6.56628</c:v>
                </c:pt>
                <c:pt idx="289573">
                  <c:v>6.5663</c:v>
                </c:pt>
                <c:pt idx="289574">
                  <c:v>6.56633</c:v>
                </c:pt>
                <c:pt idx="289575">
                  <c:v>6.56635</c:v>
                </c:pt>
                <c:pt idx="289576">
                  <c:v>6.56637</c:v>
                </c:pt>
                <c:pt idx="289577">
                  <c:v>6.56639</c:v>
                </c:pt>
                <c:pt idx="289578">
                  <c:v>6.56642</c:v>
                </c:pt>
                <c:pt idx="289579">
                  <c:v>6.56644</c:v>
                </c:pt>
                <c:pt idx="289580">
                  <c:v>6.56646</c:v>
                </c:pt>
                <c:pt idx="289581">
                  <c:v>6.56649</c:v>
                </c:pt>
                <c:pt idx="289582">
                  <c:v>6.56651</c:v>
                </c:pt>
                <c:pt idx="289583">
                  <c:v>6.56653</c:v>
                </c:pt>
                <c:pt idx="289584">
                  <c:v>6.56655</c:v>
                </c:pt>
                <c:pt idx="289585">
                  <c:v>6.56658</c:v>
                </c:pt>
                <c:pt idx="289586">
                  <c:v>6.5666</c:v>
                </c:pt>
                <c:pt idx="289587">
                  <c:v>6.56662</c:v>
                </c:pt>
                <c:pt idx="289588">
                  <c:v>6.56664</c:v>
                </c:pt>
                <c:pt idx="289589">
                  <c:v>6.56667</c:v>
                </c:pt>
                <c:pt idx="289590">
                  <c:v>6.56669</c:v>
                </c:pt>
                <c:pt idx="289591">
                  <c:v>6.56671</c:v>
                </c:pt>
                <c:pt idx="289592">
                  <c:v>6.56674</c:v>
                </c:pt>
                <c:pt idx="289593">
                  <c:v>6.56676</c:v>
                </c:pt>
                <c:pt idx="289594">
                  <c:v>6.56678</c:v>
                </c:pt>
                <c:pt idx="289595">
                  <c:v>6.5668</c:v>
                </c:pt>
                <c:pt idx="289596">
                  <c:v>6.56682</c:v>
                </c:pt>
                <c:pt idx="289597">
                  <c:v>6.56685</c:v>
                </c:pt>
                <c:pt idx="289598">
                  <c:v>6.56687</c:v>
                </c:pt>
                <c:pt idx="289599">
                  <c:v>6.56689</c:v>
                </c:pt>
                <c:pt idx="289600">
                  <c:v>6.56692</c:v>
                </c:pt>
                <c:pt idx="289601">
                  <c:v>6.56694</c:v>
                </c:pt>
                <c:pt idx="289602">
                  <c:v>6.56696</c:v>
                </c:pt>
                <c:pt idx="289603">
                  <c:v>6.56698</c:v>
                </c:pt>
                <c:pt idx="289604">
                  <c:v>6.56701</c:v>
                </c:pt>
                <c:pt idx="289605">
                  <c:v>6.56703</c:v>
                </c:pt>
                <c:pt idx="289606">
                  <c:v>6.56705</c:v>
                </c:pt>
                <c:pt idx="289607">
                  <c:v>6.56707</c:v>
                </c:pt>
                <c:pt idx="289608">
                  <c:v>6.5671</c:v>
                </c:pt>
                <c:pt idx="289609">
                  <c:v>6.56712</c:v>
                </c:pt>
                <c:pt idx="289610">
                  <c:v>6.56714</c:v>
                </c:pt>
                <c:pt idx="289611">
                  <c:v>6.56717</c:v>
                </c:pt>
                <c:pt idx="289612">
                  <c:v>6.56719</c:v>
                </c:pt>
                <c:pt idx="289613">
                  <c:v>6.56721</c:v>
                </c:pt>
                <c:pt idx="289614">
                  <c:v>6.56723</c:v>
                </c:pt>
                <c:pt idx="289615">
                  <c:v>6.56726</c:v>
                </c:pt>
                <c:pt idx="289616">
                  <c:v>6.56728</c:v>
                </c:pt>
                <c:pt idx="289617">
                  <c:v>6.5673</c:v>
                </c:pt>
                <c:pt idx="289618">
                  <c:v>6.56732</c:v>
                </c:pt>
                <c:pt idx="289619">
                  <c:v>6.56735</c:v>
                </c:pt>
                <c:pt idx="289620">
                  <c:v>6.56737</c:v>
                </c:pt>
                <c:pt idx="289621">
                  <c:v>6.56739</c:v>
                </c:pt>
                <c:pt idx="289622">
                  <c:v>6.56741</c:v>
                </c:pt>
                <c:pt idx="289623">
                  <c:v>6.56744</c:v>
                </c:pt>
                <c:pt idx="289624">
                  <c:v>6.56746</c:v>
                </c:pt>
                <c:pt idx="289625">
                  <c:v>6.56748</c:v>
                </c:pt>
                <c:pt idx="289626">
                  <c:v>6.56751</c:v>
                </c:pt>
                <c:pt idx="289627">
                  <c:v>6.56753</c:v>
                </c:pt>
                <c:pt idx="289628">
                  <c:v>6.56755</c:v>
                </c:pt>
                <c:pt idx="289629">
                  <c:v>6.56757</c:v>
                </c:pt>
                <c:pt idx="289630">
                  <c:v>6.5676</c:v>
                </c:pt>
                <c:pt idx="289631">
                  <c:v>6.56762</c:v>
                </c:pt>
                <c:pt idx="289632">
                  <c:v>6.56764</c:v>
                </c:pt>
                <c:pt idx="289633">
                  <c:v>6.56766</c:v>
                </c:pt>
                <c:pt idx="289634">
                  <c:v>6.56769</c:v>
                </c:pt>
                <c:pt idx="289635">
                  <c:v>6.56771</c:v>
                </c:pt>
                <c:pt idx="289636">
                  <c:v>6.56773</c:v>
                </c:pt>
                <c:pt idx="289637">
                  <c:v>6.56776</c:v>
                </c:pt>
                <c:pt idx="289638">
                  <c:v>6.56778</c:v>
                </c:pt>
                <c:pt idx="289639">
                  <c:v>6.5678</c:v>
                </c:pt>
                <c:pt idx="289640">
                  <c:v>6.56782</c:v>
                </c:pt>
                <c:pt idx="289641">
                  <c:v>6.56785</c:v>
                </c:pt>
                <c:pt idx="289642">
                  <c:v>6.56787</c:v>
                </c:pt>
                <c:pt idx="289643">
                  <c:v>6.56789</c:v>
                </c:pt>
                <c:pt idx="289644">
                  <c:v>6.56791</c:v>
                </c:pt>
                <c:pt idx="289645">
                  <c:v>6.56794</c:v>
                </c:pt>
                <c:pt idx="289646">
                  <c:v>6.56796</c:v>
                </c:pt>
                <c:pt idx="289647">
                  <c:v>6.56798</c:v>
                </c:pt>
                <c:pt idx="289648">
                  <c:v>6.56801</c:v>
                </c:pt>
                <c:pt idx="289649">
                  <c:v>6.56803</c:v>
                </c:pt>
                <c:pt idx="289650">
                  <c:v>6.56805</c:v>
                </c:pt>
                <c:pt idx="289651">
                  <c:v>6.56807</c:v>
                </c:pt>
                <c:pt idx="289652">
                  <c:v>6.56809</c:v>
                </c:pt>
                <c:pt idx="289653">
                  <c:v>6.56812</c:v>
                </c:pt>
                <c:pt idx="289654">
                  <c:v>6.56814</c:v>
                </c:pt>
                <c:pt idx="289655">
                  <c:v>6.56816</c:v>
                </c:pt>
                <c:pt idx="289656">
                  <c:v>6.56819</c:v>
                </c:pt>
                <c:pt idx="289657">
                  <c:v>6.56821</c:v>
                </c:pt>
                <c:pt idx="289658">
                  <c:v>6.56823</c:v>
                </c:pt>
                <c:pt idx="289659">
                  <c:v>6.56825</c:v>
                </c:pt>
                <c:pt idx="289660">
                  <c:v>6.56828</c:v>
                </c:pt>
                <c:pt idx="289661">
                  <c:v>6.5683</c:v>
                </c:pt>
                <c:pt idx="289662">
                  <c:v>6.56832</c:v>
                </c:pt>
                <c:pt idx="289663">
                  <c:v>6.56834</c:v>
                </c:pt>
                <c:pt idx="289664">
                  <c:v>6.56837</c:v>
                </c:pt>
                <c:pt idx="289665">
                  <c:v>6.56839</c:v>
                </c:pt>
                <c:pt idx="289666">
                  <c:v>6.56841</c:v>
                </c:pt>
                <c:pt idx="289667">
                  <c:v>6.56844</c:v>
                </c:pt>
                <c:pt idx="289668">
                  <c:v>6.56846</c:v>
                </c:pt>
                <c:pt idx="289669">
                  <c:v>6.56848</c:v>
                </c:pt>
                <c:pt idx="289670">
                  <c:v>6.5685</c:v>
                </c:pt>
                <c:pt idx="289671">
                  <c:v>6.56853</c:v>
                </c:pt>
                <c:pt idx="289672">
                  <c:v>6.56855</c:v>
                </c:pt>
                <c:pt idx="289673">
                  <c:v>6.56857</c:v>
                </c:pt>
                <c:pt idx="289674">
                  <c:v>6.56859</c:v>
                </c:pt>
                <c:pt idx="289675">
                  <c:v>6.56862</c:v>
                </c:pt>
                <c:pt idx="289676">
                  <c:v>6.56864</c:v>
                </c:pt>
                <c:pt idx="289677">
                  <c:v>6.56866</c:v>
                </c:pt>
                <c:pt idx="289678">
                  <c:v>6.56869</c:v>
                </c:pt>
                <c:pt idx="289679">
                  <c:v>6.56871</c:v>
                </c:pt>
                <c:pt idx="289680">
                  <c:v>6.56873</c:v>
                </c:pt>
                <c:pt idx="289681">
                  <c:v>6.56875</c:v>
                </c:pt>
                <c:pt idx="289682">
                  <c:v>6.56878</c:v>
                </c:pt>
                <c:pt idx="289683">
                  <c:v>6.5688</c:v>
                </c:pt>
                <c:pt idx="289684">
                  <c:v>6.56882</c:v>
                </c:pt>
                <c:pt idx="289685">
                  <c:v>6.56884</c:v>
                </c:pt>
                <c:pt idx="289686">
                  <c:v>6.56887</c:v>
                </c:pt>
                <c:pt idx="289687">
                  <c:v>6.56889</c:v>
                </c:pt>
                <c:pt idx="289688">
                  <c:v>6.56891</c:v>
                </c:pt>
                <c:pt idx="289689">
                  <c:v>6.56893</c:v>
                </c:pt>
                <c:pt idx="289690">
                  <c:v>6.56896</c:v>
                </c:pt>
                <c:pt idx="289691">
                  <c:v>6.56898</c:v>
                </c:pt>
                <c:pt idx="289692">
                  <c:v>6.569</c:v>
                </c:pt>
                <c:pt idx="289693">
                  <c:v>6.56902</c:v>
                </c:pt>
                <c:pt idx="289694">
                  <c:v>6.56905</c:v>
                </c:pt>
                <c:pt idx="289695">
                  <c:v>6.56907</c:v>
                </c:pt>
                <c:pt idx="289696">
                  <c:v>6.56909</c:v>
                </c:pt>
                <c:pt idx="289697">
                  <c:v>6.56912</c:v>
                </c:pt>
                <c:pt idx="289698">
                  <c:v>6.56914</c:v>
                </c:pt>
                <c:pt idx="289699">
                  <c:v>6.56916</c:v>
                </c:pt>
                <c:pt idx="289700">
                  <c:v>6.56918</c:v>
                </c:pt>
                <c:pt idx="289701">
                  <c:v>6.56921</c:v>
                </c:pt>
                <c:pt idx="289702">
                  <c:v>6.56923</c:v>
                </c:pt>
                <c:pt idx="289703">
                  <c:v>6.56925</c:v>
                </c:pt>
                <c:pt idx="289704">
                  <c:v>6.56927</c:v>
                </c:pt>
                <c:pt idx="289705">
                  <c:v>6.5693</c:v>
                </c:pt>
                <c:pt idx="289706">
                  <c:v>6.56932</c:v>
                </c:pt>
                <c:pt idx="289707">
                  <c:v>6.56934</c:v>
                </c:pt>
                <c:pt idx="289708">
                  <c:v>6.56937</c:v>
                </c:pt>
                <c:pt idx="289709">
                  <c:v>6.56939</c:v>
                </c:pt>
                <c:pt idx="289710">
                  <c:v>6.56941</c:v>
                </c:pt>
                <c:pt idx="289711">
                  <c:v>6.56943</c:v>
                </c:pt>
                <c:pt idx="289712">
                  <c:v>6.56946</c:v>
                </c:pt>
                <c:pt idx="289713">
                  <c:v>6.56948</c:v>
                </c:pt>
                <c:pt idx="289714">
                  <c:v>6.5695</c:v>
                </c:pt>
                <c:pt idx="289715">
                  <c:v>6.56952</c:v>
                </c:pt>
                <c:pt idx="289716">
                  <c:v>6.56955</c:v>
                </c:pt>
                <c:pt idx="289717">
                  <c:v>6.56957</c:v>
                </c:pt>
                <c:pt idx="289718">
                  <c:v>6.56959</c:v>
                </c:pt>
                <c:pt idx="289719">
                  <c:v>6.56961</c:v>
                </c:pt>
                <c:pt idx="289720">
                  <c:v>6.56964</c:v>
                </c:pt>
                <c:pt idx="289721">
                  <c:v>6.56966</c:v>
                </c:pt>
                <c:pt idx="289722">
                  <c:v>6.56968</c:v>
                </c:pt>
                <c:pt idx="289723">
                  <c:v>6.5697</c:v>
                </c:pt>
                <c:pt idx="289724">
                  <c:v>6.56973</c:v>
                </c:pt>
                <c:pt idx="289725">
                  <c:v>6.56975</c:v>
                </c:pt>
                <c:pt idx="289726">
                  <c:v>6.56977</c:v>
                </c:pt>
                <c:pt idx="289727">
                  <c:v>6.5698</c:v>
                </c:pt>
                <c:pt idx="289728">
                  <c:v>6.56982</c:v>
                </c:pt>
                <c:pt idx="289729">
                  <c:v>6.56984</c:v>
                </c:pt>
                <c:pt idx="289730">
                  <c:v>6.56986</c:v>
                </c:pt>
                <c:pt idx="289731">
                  <c:v>6.56989</c:v>
                </c:pt>
                <c:pt idx="289732">
                  <c:v>6.56991</c:v>
                </c:pt>
                <c:pt idx="289733">
                  <c:v>6.56993</c:v>
                </c:pt>
                <c:pt idx="289734">
                  <c:v>6.56996</c:v>
                </c:pt>
                <c:pt idx="289735">
                  <c:v>6.56998</c:v>
                </c:pt>
                <c:pt idx="289736">
                  <c:v>6.57</c:v>
                </c:pt>
                <c:pt idx="289737">
                  <c:v>6.57002</c:v>
                </c:pt>
                <c:pt idx="289738">
                  <c:v>6.57005</c:v>
                </c:pt>
                <c:pt idx="289739">
                  <c:v>6.57007</c:v>
                </c:pt>
                <c:pt idx="289740">
                  <c:v>6.57009</c:v>
                </c:pt>
                <c:pt idx="289741">
                  <c:v>6.57011</c:v>
                </c:pt>
                <c:pt idx="289742">
                  <c:v>6.57014</c:v>
                </c:pt>
                <c:pt idx="289743">
                  <c:v>6.57016</c:v>
                </c:pt>
                <c:pt idx="289744">
                  <c:v>6.57018</c:v>
                </c:pt>
                <c:pt idx="289745">
                  <c:v>6.5702</c:v>
                </c:pt>
                <c:pt idx="289746">
                  <c:v>6.57023</c:v>
                </c:pt>
                <c:pt idx="289747">
                  <c:v>6.57025</c:v>
                </c:pt>
                <c:pt idx="289748">
                  <c:v>6.57027</c:v>
                </c:pt>
                <c:pt idx="289749">
                  <c:v>6.57029</c:v>
                </c:pt>
                <c:pt idx="289750">
                  <c:v>6.57032</c:v>
                </c:pt>
                <c:pt idx="289751">
                  <c:v>6.57034</c:v>
                </c:pt>
                <c:pt idx="289752">
                  <c:v>6.57036</c:v>
                </c:pt>
                <c:pt idx="289753">
                  <c:v>6.57038</c:v>
                </c:pt>
                <c:pt idx="289754">
                  <c:v>6.57041</c:v>
                </c:pt>
                <c:pt idx="289755">
                  <c:v>6.57043</c:v>
                </c:pt>
                <c:pt idx="289756">
                  <c:v>6.57045</c:v>
                </c:pt>
                <c:pt idx="289757">
                  <c:v>6.57048</c:v>
                </c:pt>
                <c:pt idx="289758">
                  <c:v>6.5705</c:v>
                </c:pt>
                <c:pt idx="289759">
                  <c:v>6.57052</c:v>
                </c:pt>
                <c:pt idx="289760">
                  <c:v>6.57054</c:v>
                </c:pt>
                <c:pt idx="289761">
                  <c:v>6.57057</c:v>
                </c:pt>
                <c:pt idx="289762">
                  <c:v>6.57059</c:v>
                </c:pt>
                <c:pt idx="289763">
                  <c:v>6.57061</c:v>
                </c:pt>
                <c:pt idx="289764">
                  <c:v>6.57064</c:v>
                </c:pt>
                <c:pt idx="289765">
                  <c:v>6.57066</c:v>
                </c:pt>
                <c:pt idx="289766">
                  <c:v>6.57068</c:v>
                </c:pt>
                <c:pt idx="289767">
                  <c:v>6.5707</c:v>
                </c:pt>
                <c:pt idx="289768">
                  <c:v>6.57073</c:v>
                </c:pt>
                <c:pt idx="289769">
                  <c:v>6.57075</c:v>
                </c:pt>
                <c:pt idx="289770">
                  <c:v>6.57077</c:v>
                </c:pt>
                <c:pt idx="289771">
                  <c:v>6.57079</c:v>
                </c:pt>
                <c:pt idx="289772">
                  <c:v>6.57082</c:v>
                </c:pt>
                <c:pt idx="289773">
                  <c:v>6.57084</c:v>
                </c:pt>
                <c:pt idx="289774">
                  <c:v>6.57086</c:v>
                </c:pt>
                <c:pt idx="289775">
                  <c:v>6.57088</c:v>
                </c:pt>
                <c:pt idx="289776">
                  <c:v>6.57091</c:v>
                </c:pt>
                <c:pt idx="289777">
                  <c:v>6.57093</c:v>
                </c:pt>
                <c:pt idx="289778">
                  <c:v>6.57095</c:v>
                </c:pt>
                <c:pt idx="289779">
                  <c:v>6.57097</c:v>
                </c:pt>
                <c:pt idx="289780">
                  <c:v>6.571</c:v>
                </c:pt>
                <c:pt idx="289781">
                  <c:v>6.57102</c:v>
                </c:pt>
                <c:pt idx="289782">
                  <c:v>6.57104</c:v>
                </c:pt>
                <c:pt idx="289783">
                  <c:v>6.57107</c:v>
                </c:pt>
                <c:pt idx="289784">
                  <c:v>6.57109</c:v>
                </c:pt>
                <c:pt idx="289785">
                  <c:v>6.57111</c:v>
                </c:pt>
                <c:pt idx="289786">
                  <c:v>6.57113</c:v>
                </c:pt>
                <c:pt idx="289787">
                  <c:v>6.57116</c:v>
                </c:pt>
                <c:pt idx="289788">
                  <c:v>6.57118</c:v>
                </c:pt>
                <c:pt idx="289789">
                  <c:v>6.5712</c:v>
                </c:pt>
                <c:pt idx="289790">
                  <c:v>6.57122</c:v>
                </c:pt>
                <c:pt idx="289791">
                  <c:v>6.57125</c:v>
                </c:pt>
                <c:pt idx="289792">
                  <c:v>6.57127</c:v>
                </c:pt>
                <c:pt idx="289793">
                  <c:v>6.57129</c:v>
                </c:pt>
                <c:pt idx="289794">
                  <c:v>6.57132</c:v>
                </c:pt>
                <c:pt idx="289795">
                  <c:v>6.57134</c:v>
                </c:pt>
                <c:pt idx="289796">
                  <c:v>6.57136</c:v>
                </c:pt>
                <c:pt idx="289797">
                  <c:v>6.57138</c:v>
                </c:pt>
                <c:pt idx="289798">
                  <c:v>6.57141</c:v>
                </c:pt>
                <c:pt idx="289799">
                  <c:v>6.57143</c:v>
                </c:pt>
                <c:pt idx="289800">
                  <c:v>6.57145</c:v>
                </c:pt>
                <c:pt idx="289801">
                  <c:v>6.57147</c:v>
                </c:pt>
                <c:pt idx="289802">
                  <c:v>6.5715</c:v>
                </c:pt>
                <c:pt idx="289803">
                  <c:v>6.57152</c:v>
                </c:pt>
                <c:pt idx="289804">
                  <c:v>6.57154</c:v>
                </c:pt>
                <c:pt idx="289805">
                  <c:v>6.57156</c:v>
                </c:pt>
                <c:pt idx="289806">
                  <c:v>6.57159</c:v>
                </c:pt>
                <c:pt idx="289807">
                  <c:v>6.57161</c:v>
                </c:pt>
                <c:pt idx="289808">
                  <c:v>6.57163</c:v>
                </c:pt>
                <c:pt idx="289809">
                  <c:v>6.57165</c:v>
                </c:pt>
                <c:pt idx="289810">
                  <c:v>6.57168</c:v>
                </c:pt>
                <c:pt idx="289811">
                  <c:v>6.5717</c:v>
                </c:pt>
                <c:pt idx="289812">
                  <c:v>6.57172</c:v>
                </c:pt>
                <c:pt idx="289813">
                  <c:v>6.57175</c:v>
                </c:pt>
                <c:pt idx="289814">
                  <c:v>6.57177</c:v>
                </c:pt>
                <c:pt idx="289815">
                  <c:v>6.57179</c:v>
                </c:pt>
                <c:pt idx="289816">
                  <c:v>6.57181</c:v>
                </c:pt>
                <c:pt idx="289817">
                  <c:v>6.57184</c:v>
                </c:pt>
                <c:pt idx="289818">
                  <c:v>6.57186</c:v>
                </c:pt>
                <c:pt idx="289819">
                  <c:v>6.57188</c:v>
                </c:pt>
                <c:pt idx="289820">
                  <c:v>6.57191</c:v>
                </c:pt>
                <c:pt idx="289821">
                  <c:v>6.57193</c:v>
                </c:pt>
                <c:pt idx="289822">
                  <c:v>6.57195</c:v>
                </c:pt>
                <c:pt idx="289823">
                  <c:v>6.57197</c:v>
                </c:pt>
                <c:pt idx="289824">
                  <c:v>6.572</c:v>
                </c:pt>
                <c:pt idx="289825">
                  <c:v>6.57202</c:v>
                </c:pt>
                <c:pt idx="289826">
                  <c:v>6.57204</c:v>
                </c:pt>
                <c:pt idx="289827">
                  <c:v>6.57206</c:v>
                </c:pt>
                <c:pt idx="289828">
                  <c:v>6.57209</c:v>
                </c:pt>
                <c:pt idx="289829">
                  <c:v>6.57211</c:v>
                </c:pt>
                <c:pt idx="289830">
                  <c:v>6.57213</c:v>
                </c:pt>
                <c:pt idx="289831">
                  <c:v>6.57215</c:v>
                </c:pt>
                <c:pt idx="289832">
                  <c:v>6.57218</c:v>
                </c:pt>
                <c:pt idx="289833">
                  <c:v>6.5722</c:v>
                </c:pt>
                <c:pt idx="289834">
                  <c:v>6.57222</c:v>
                </c:pt>
                <c:pt idx="289835">
                  <c:v>6.57224</c:v>
                </c:pt>
                <c:pt idx="289836">
                  <c:v>6.57227</c:v>
                </c:pt>
                <c:pt idx="289837">
                  <c:v>6.57229</c:v>
                </c:pt>
                <c:pt idx="289838">
                  <c:v>6.57231</c:v>
                </c:pt>
                <c:pt idx="289839">
                  <c:v>6.57234</c:v>
                </c:pt>
                <c:pt idx="289840">
                  <c:v>6.57236</c:v>
                </c:pt>
                <c:pt idx="289841">
                  <c:v>6.57238</c:v>
                </c:pt>
                <c:pt idx="289842">
                  <c:v>6.5724</c:v>
                </c:pt>
                <c:pt idx="289843">
                  <c:v>6.57243</c:v>
                </c:pt>
                <c:pt idx="289844">
                  <c:v>6.57245</c:v>
                </c:pt>
                <c:pt idx="289845">
                  <c:v>6.57247</c:v>
                </c:pt>
                <c:pt idx="289846">
                  <c:v>6.57249</c:v>
                </c:pt>
                <c:pt idx="289847">
                  <c:v>6.57252</c:v>
                </c:pt>
                <c:pt idx="289848">
                  <c:v>6.57254</c:v>
                </c:pt>
                <c:pt idx="289849">
                  <c:v>6.57256</c:v>
                </c:pt>
                <c:pt idx="289850">
                  <c:v>6.57259</c:v>
                </c:pt>
                <c:pt idx="289851">
                  <c:v>6.57261</c:v>
                </c:pt>
                <c:pt idx="289852">
                  <c:v>6.57263</c:v>
                </c:pt>
                <c:pt idx="289853">
                  <c:v>6.57265</c:v>
                </c:pt>
                <c:pt idx="289854">
                  <c:v>6.57268</c:v>
                </c:pt>
                <c:pt idx="289855">
                  <c:v>6.5727</c:v>
                </c:pt>
                <c:pt idx="289856">
                  <c:v>6.57272</c:v>
                </c:pt>
                <c:pt idx="289857">
                  <c:v>6.57274</c:v>
                </c:pt>
                <c:pt idx="289858">
                  <c:v>6.57277</c:v>
                </c:pt>
                <c:pt idx="289859">
                  <c:v>6.57279</c:v>
                </c:pt>
                <c:pt idx="289860">
                  <c:v>6.57281</c:v>
                </c:pt>
                <c:pt idx="289861">
                  <c:v>6.57283</c:v>
                </c:pt>
                <c:pt idx="289862">
                  <c:v>6.57286</c:v>
                </c:pt>
                <c:pt idx="289863">
                  <c:v>6.57288</c:v>
                </c:pt>
                <c:pt idx="289864">
                  <c:v>6.5729</c:v>
                </c:pt>
                <c:pt idx="289865">
                  <c:v>6.57292</c:v>
                </c:pt>
                <c:pt idx="289866">
                  <c:v>6.57295</c:v>
                </c:pt>
                <c:pt idx="289867">
                  <c:v>6.57297</c:v>
                </c:pt>
                <c:pt idx="289868">
                  <c:v>6.57299</c:v>
                </c:pt>
                <c:pt idx="289869">
                  <c:v>6.57302</c:v>
                </c:pt>
                <c:pt idx="289870">
                  <c:v>6.57304</c:v>
                </c:pt>
                <c:pt idx="289871">
                  <c:v>6.57306</c:v>
                </c:pt>
                <c:pt idx="289872">
                  <c:v>6.57308</c:v>
                </c:pt>
                <c:pt idx="289873">
                  <c:v>6.57311</c:v>
                </c:pt>
                <c:pt idx="289874">
                  <c:v>6.57313</c:v>
                </c:pt>
                <c:pt idx="289875">
                  <c:v>6.57315</c:v>
                </c:pt>
                <c:pt idx="289876">
                  <c:v>6.57317</c:v>
                </c:pt>
                <c:pt idx="289877">
                  <c:v>6.5732</c:v>
                </c:pt>
                <c:pt idx="289878">
                  <c:v>6.57322</c:v>
                </c:pt>
                <c:pt idx="289879">
                  <c:v>6.57324</c:v>
                </c:pt>
                <c:pt idx="289880">
                  <c:v>6.57327</c:v>
                </c:pt>
                <c:pt idx="289881">
                  <c:v>6.57329</c:v>
                </c:pt>
                <c:pt idx="289882">
                  <c:v>6.57331</c:v>
                </c:pt>
                <c:pt idx="289883">
                  <c:v>6.57333</c:v>
                </c:pt>
                <c:pt idx="289884">
                  <c:v>6.57336</c:v>
                </c:pt>
                <c:pt idx="289885">
                  <c:v>6.57338</c:v>
                </c:pt>
                <c:pt idx="289886">
                  <c:v>6.5734</c:v>
                </c:pt>
                <c:pt idx="289887">
                  <c:v>6.57342</c:v>
                </c:pt>
                <c:pt idx="289888">
                  <c:v>6.57345</c:v>
                </c:pt>
                <c:pt idx="289889">
                  <c:v>6.57347</c:v>
                </c:pt>
                <c:pt idx="289890">
                  <c:v>6.57349</c:v>
                </c:pt>
                <c:pt idx="289891">
                  <c:v>6.57352</c:v>
                </c:pt>
                <c:pt idx="289892">
                  <c:v>6.57354</c:v>
                </c:pt>
                <c:pt idx="289893">
                  <c:v>6.57356</c:v>
                </c:pt>
                <c:pt idx="289894">
                  <c:v>6.57358</c:v>
                </c:pt>
                <c:pt idx="289895">
                  <c:v>6.5736</c:v>
                </c:pt>
                <c:pt idx="289896">
                  <c:v>6.57363</c:v>
                </c:pt>
                <c:pt idx="289897">
                  <c:v>6.57365</c:v>
                </c:pt>
                <c:pt idx="289898">
                  <c:v>6.57367</c:v>
                </c:pt>
                <c:pt idx="289899">
                  <c:v>6.5737</c:v>
                </c:pt>
                <c:pt idx="289900">
                  <c:v>6.57372</c:v>
                </c:pt>
                <c:pt idx="289901">
                  <c:v>6.57374</c:v>
                </c:pt>
                <c:pt idx="289902">
                  <c:v>6.57376</c:v>
                </c:pt>
                <c:pt idx="289903">
                  <c:v>6.57379</c:v>
                </c:pt>
                <c:pt idx="289904">
                  <c:v>6.57381</c:v>
                </c:pt>
                <c:pt idx="289905">
                  <c:v>6.57383</c:v>
                </c:pt>
                <c:pt idx="289906">
                  <c:v>6.57386</c:v>
                </c:pt>
                <c:pt idx="289907">
                  <c:v>6.57388</c:v>
                </c:pt>
                <c:pt idx="289908">
                  <c:v>6.5739</c:v>
                </c:pt>
                <c:pt idx="289909">
                  <c:v>6.57392</c:v>
                </c:pt>
                <c:pt idx="289910">
                  <c:v>6.57395</c:v>
                </c:pt>
                <c:pt idx="289911">
                  <c:v>6.57397</c:v>
                </c:pt>
                <c:pt idx="289912">
                  <c:v>6.57399</c:v>
                </c:pt>
                <c:pt idx="289913">
                  <c:v>6.57401</c:v>
                </c:pt>
                <c:pt idx="289914">
                  <c:v>6.57404</c:v>
                </c:pt>
                <c:pt idx="289915">
                  <c:v>6.57406</c:v>
                </c:pt>
                <c:pt idx="289916">
                  <c:v>6.57408</c:v>
                </c:pt>
                <c:pt idx="289917">
                  <c:v>6.5741</c:v>
                </c:pt>
                <c:pt idx="289918">
                  <c:v>6.57413</c:v>
                </c:pt>
                <c:pt idx="289919">
                  <c:v>6.57415</c:v>
                </c:pt>
                <c:pt idx="289920">
                  <c:v>6.57417</c:v>
                </c:pt>
                <c:pt idx="289921">
                  <c:v>6.57419</c:v>
                </c:pt>
                <c:pt idx="289922">
                  <c:v>6.57422</c:v>
                </c:pt>
                <c:pt idx="289923">
                  <c:v>6.57424</c:v>
                </c:pt>
                <c:pt idx="289924">
                  <c:v>6.57426</c:v>
                </c:pt>
                <c:pt idx="289925">
                  <c:v>6.57429</c:v>
                </c:pt>
                <c:pt idx="289926">
                  <c:v>6.57431</c:v>
                </c:pt>
                <c:pt idx="289927">
                  <c:v>6.57433</c:v>
                </c:pt>
                <c:pt idx="289928">
                  <c:v>6.57435</c:v>
                </c:pt>
                <c:pt idx="289929">
                  <c:v>6.57438</c:v>
                </c:pt>
                <c:pt idx="289930">
                  <c:v>6.5744</c:v>
                </c:pt>
                <c:pt idx="289931">
                  <c:v>6.57442</c:v>
                </c:pt>
                <c:pt idx="289932">
                  <c:v>6.57444</c:v>
                </c:pt>
                <c:pt idx="289933">
                  <c:v>6.57447</c:v>
                </c:pt>
                <c:pt idx="289934">
                  <c:v>6.57449</c:v>
                </c:pt>
                <c:pt idx="289935">
                  <c:v>6.57451</c:v>
                </c:pt>
                <c:pt idx="289936">
                  <c:v>6.57454</c:v>
                </c:pt>
                <c:pt idx="289937">
                  <c:v>6.57456</c:v>
                </c:pt>
                <c:pt idx="289938">
                  <c:v>6.57458</c:v>
                </c:pt>
                <c:pt idx="289939">
                  <c:v>6.5746</c:v>
                </c:pt>
                <c:pt idx="289940">
                  <c:v>6.57463</c:v>
                </c:pt>
                <c:pt idx="289941">
                  <c:v>6.57465</c:v>
                </c:pt>
                <c:pt idx="289942">
                  <c:v>6.57467</c:v>
                </c:pt>
                <c:pt idx="289943">
                  <c:v>6.57469</c:v>
                </c:pt>
                <c:pt idx="289944">
                  <c:v>6.57472</c:v>
                </c:pt>
                <c:pt idx="289945">
                  <c:v>6.57474</c:v>
                </c:pt>
                <c:pt idx="289946">
                  <c:v>6.57476</c:v>
                </c:pt>
                <c:pt idx="289947">
                  <c:v>6.57479</c:v>
                </c:pt>
                <c:pt idx="289948">
                  <c:v>6.57481</c:v>
                </c:pt>
                <c:pt idx="289949">
                  <c:v>6.57483</c:v>
                </c:pt>
                <c:pt idx="289950">
                  <c:v>6.57485</c:v>
                </c:pt>
                <c:pt idx="289951">
                  <c:v>6.57487</c:v>
                </c:pt>
                <c:pt idx="289952">
                  <c:v>6.5749</c:v>
                </c:pt>
                <c:pt idx="289953">
                  <c:v>6.57492</c:v>
                </c:pt>
                <c:pt idx="289954">
                  <c:v>6.57494</c:v>
                </c:pt>
                <c:pt idx="289955">
                  <c:v>6.57497</c:v>
                </c:pt>
                <c:pt idx="289956">
                  <c:v>6.57499</c:v>
                </c:pt>
                <c:pt idx="289957">
                  <c:v>6.57501</c:v>
                </c:pt>
                <c:pt idx="289958">
                  <c:v>6.57503</c:v>
                </c:pt>
                <c:pt idx="289959">
                  <c:v>6.57506</c:v>
                </c:pt>
                <c:pt idx="289960">
                  <c:v>6.57508</c:v>
                </c:pt>
                <c:pt idx="289961">
                  <c:v>6.5751</c:v>
                </c:pt>
                <c:pt idx="289962">
                  <c:v>6.57512</c:v>
                </c:pt>
                <c:pt idx="289963">
                  <c:v>6.57515</c:v>
                </c:pt>
                <c:pt idx="289964">
                  <c:v>6.57517</c:v>
                </c:pt>
                <c:pt idx="289965">
                  <c:v>6.57519</c:v>
                </c:pt>
                <c:pt idx="289966">
                  <c:v>6.57522</c:v>
                </c:pt>
                <c:pt idx="289967">
                  <c:v>6.57524</c:v>
                </c:pt>
                <c:pt idx="289968">
                  <c:v>6.57526</c:v>
                </c:pt>
                <c:pt idx="289969">
                  <c:v>6.57528</c:v>
                </c:pt>
                <c:pt idx="289970">
                  <c:v>6.57531</c:v>
                </c:pt>
                <c:pt idx="289971">
                  <c:v>6.57533</c:v>
                </c:pt>
                <c:pt idx="289972">
                  <c:v>6.57535</c:v>
                </c:pt>
                <c:pt idx="289973">
                  <c:v>6.57537</c:v>
                </c:pt>
                <c:pt idx="289974">
                  <c:v>6.5754</c:v>
                </c:pt>
                <c:pt idx="289975">
                  <c:v>6.57542</c:v>
                </c:pt>
                <c:pt idx="289976">
                  <c:v>6.57544</c:v>
                </c:pt>
                <c:pt idx="289977">
                  <c:v>6.57547</c:v>
                </c:pt>
                <c:pt idx="289978">
                  <c:v>6.57549</c:v>
                </c:pt>
                <c:pt idx="289979">
                  <c:v>6.57551</c:v>
                </c:pt>
                <c:pt idx="289980">
                  <c:v>6.57553</c:v>
                </c:pt>
                <c:pt idx="289981">
                  <c:v>6.57556</c:v>
                </c:pt>
                <c:pt idx="289982">
                  <c:v>6.57558</c:v>
                </c:pt>
                <c:pt idx="289983">
                  <c:v>6.5756</c:v>
                </c:pt>
                <c:pt idx="289984">
                  <c:v>6.57562</c:v>
                </c:pt>
                <c:pt idx="289985">
                  <c:v>6.57565</c:v>
                </c:pt>
                <c:pt idx="289986">
                  <c:v>6.57567</c:v>
                </c:pt>
                <c:pt idx="289987">
                  <c:v>6.57569</c:v>
                </c:pt>
                <c:pt idx="289988">
                  <c:v>6.57571</c:v>
                </c:pt>
                <c:pt idx="289989">
                  <c:v>6.57574</c:v>
                </c:pt>
                <c:pt idx="289990">
                  <c:v>6.57576</c:v>
                </c:pt>
                <c:pt idx="289991">
                  <c:v>6.57578</c:v>
                </c:pt>
                <c:pt idx="289992">
                  <c:v>6.5758</c:v>
                </c:pt>
                <c:pt idx="289993">
                  <c:v>6.57583</c:v>
                </c:pt>
                <c:pt idx="289994">
                  <c:v>6.57585</c:v>
                </c:pt>
                <c:pt idx="289995">
                  <c:v>6.57587</c:v>
                </c:pt>
                <c:pt idx="289996">
                  <c:v>6.5759</c:v>
                </c:pt>
                <c:pt idx="289997">
                  <c:v>6.57592</c:v>
                </c:pt>
                <c:pt idx="289998">
                  <c:v>6.57594</c:v>
                </c:pt>
                <c:pt idx="289999">
                  <c:v>6.57596</c:v>
                </c:pt>
                <c:pt idx="290000">
                  <c:v>6.57599</c:v>
                </c:pt>
                <c:pt idx="290001">
                  <c:v>6.57601</c:v>
                </c:pt>
                <c:pt idx="290002">
                  <c:v>6.57603</c:v>
                </c:pt>
                <c:pt idx="290003">
                  <c:v>6.57605</c:v>
                </c:pt>
                <c:pt idx="290004">
                  <c:v>6.57608</c:v>
                </c:pt>
                <c:pt idx="290005">
                  <c:v>6.5761</c:v>
                </c:pt>
                <c:pt idx="290006">
                  <c:v>6.57612</c:v>
                </c:pt>
                <c:pt idx="290007">
                  <c:v>6.57615</c:v>
                </c:pt>
                <c:pt idx="290008">
                  <c:v>6.57617</c:v>
                </c:pt>
                <c:pt idx="290009">
                  <c:v>6.57619</c:v>
                </c:pt>
                <c:pt idx="290010">
                  <c:v>6.57621</c:v>
                </c:pt>
                <c:pt idx="290011">
                  <c:v>6.57624</c:v>
                </c:pt>
                <c:pt idx="290012">
                  <c:v>6.57626</c:v>
                </c:pt>
                <c:pt idx="290013">
                  <c:v>6.57628</c:v>
                </c:pt>
                <c:pt idx="290014">
                  <c:v>6.5763</c:v>
                </c:pt>
                <c:pt idx="290015">
                  <c:v>6.57633</c:v>
                </c:pt>
                <c:pt idx="290016">
                  <c:v>6.57635</c:v>
                </c:pt>
                <c:pt idx="290017">
                  <c:v>6.57637</c:v>
                </c:pt>
                <c:pt idx="290018">
                  <c:v>6.57639</c:v>
                </c:pt>
                <c:pt idx="290019">
                  <c:v>6.57642</c:v>
                </c:pt>
                <c:pt idx="290020">
                  <c:v>6.57644</c:v>
                </c:pt>
                <c:pt idx="290021">
                  <c:v>6.57646</c:v>
                </c:pt>
                <c:pt idx="290022">
                  <c:v>6.57648</c:v>
                </c:pt>
                <c:pt idx="290023">
                  <c:v>6.57651</c:v>
                </c:pt>
                <c:pt idx="290024">
                  <c:v>6.57653</c:v>
                </c:pt>
                <c:pt idx="290025">
                  <c:v>6.57655</c:v>
                </c:pt>
                <c:pt idx="290026">
                  <c:v>6.57658</c:v>
                </c:pt>
                <c:pt idx="290027">
                  <c:v>6.5766</c:v>
                </c:pt>
                <c:pt idx="290028">
                  <c:v>6.57662</c:v>
                </c:pt>
                <c:pt idx="290029">
                  <c:v>6.57664</c:v>
                </c:pt>
                <c:pt idx="290030">
                  <c:v>6.57667</c:v>
                </c:pt>
                <c:pt idx="290031">
                  <c:v>6.57669</c:v>
                </c:pt>
                <c:pt idx="290032">
                  <c:v>6.57671</c:v>
                </c:pt>
                <c:pt idx="290033">
                  <c:v>6.57674</c:v>
                </c:pt>
                <c:pt idx="290034">
                  <c:v>6.57676</c:v>
                </c:pt>
                <c:pt idx="290035">
                  <c:v>6.57678</c:v>
                </c:pt>
                <c:pt idx="290036">
                  <c:v>6.5768</c:v>
                </c:pt>
                <c:pt idx="290037">
                  <c:v>6.57683</c:v>
                </c:pt>
                <c:pt idx="290038">
                  <c:v>6.57685</c:v>
                </c:pt>
                <c:pt idx="290039">
                  <c:v>6.57687</c:v>
                </c:pt>
                <c:pt idx="290040">
                  <c:v>6.57689</c:v>
                </c:pt>
                <c:pt idx="290041">
                  <c:v>6.57692</c:v>
                </c:pt>
                <c:pt idx="290042">
                  <c:v>6.57694</c:v>
                </c:pt>
                <c:pt idx="290043">
                  <c:v>6.57696</c:v>
                </c:pt>
                <c:pt idx="290044">
                  <c:v>6.57698</c:v>
                </c:pt>
                <c:pt idx="290045">
                  <c:v>6.57701</c:v>
                </c:pt>
                <c:pt idx="290046">
                  <c:v>6.57703</c:v>
                </c:pt>
                <c:pt idx="290047">
                  <c:v>6.57705</c:v>
                </c:pt>
                <c:pt idx="290048">
                  <c:v>6.57707</c:v>
                </c:pt>
                <c:pt idx="290049">
                  <c:v>6.5771</c:v>
                </c:pt>
                <c:pt idx="290050">
                  <c:v>6.57712</c:v>
                </c:pt>
                <c:pt idx="290051">
                  <c:v>6.57714</c:v>
                </c:pt>
                <c:pt idx="290052">
                  <c:v>6.57717</c:v>
                </c:pt>
                <c:pt idx="290053">
                  <c:v>6.57719</c:v>
                </c:pt>
                <c:pt idx="290054">
                  <c:v>6.57721</c:v>
                </c:pt>
                <c:pt idx="290055">
                  <c:v>6.57723</c:v>
                </c:pt>
                <c:pt idx="290056">
                  <c:v>6.57726</c:v>
                </c:pt>
                <c:pt idx="290057">
                  <c:v>6.57728</c:v>
                </c:pt>
                <c:pt idx="290058">
                  <c:v>6.5773</c:v>
                </c:pt>
                <c:pt idx="290059">
                  <c:v>6.57732</c:v>
                </c:pt>
                <c:pt idx="290060">
                  <c:v>6.57735</c:v>
                </c:pt>
                <c:pt idx="290061">
                  <c:v>6.57737</c:v>
                </c:pt>
                <c:pt idx="290062">
                  <c:v>6.57739</c:v>
                </c:pt>
                <c:pt idx="290063">
                  <c:v>6.57742</c:v>
                </c:pt>
                <c:pt idx="290064">
                  <c:v>6.57744</c:v>
                </c:pt>
                <c:pt idx="290065">
                  <c:v>6.57746</c:v>
                </c:pt>
                <c:pt idx="290066">
                  <c:v>6.57748</c:v>
                </c:pt>
                <c:pt idx="290067">
                  <c:v>6.57751</c:v>
                </c:pt>
                <c:pt idx="290068">
                  <c:v>6.57753</c:v>
                </c:pt>
                <c:pt idx="290069">
                  <c:v>6.57755</c:v>
                </c:pt>
                <c:pt idx="290070">
                  <c:v>6.57757</c:v>
                </c:pt>
                <c:pt idx="290071">
                  <c:v>6.5776</c:v>
                </c:pt>
                <c:pt idx="290072">
                  <c:v>6.57762</c:v>
                </c:pt>
                <c:pt idx="290073">
                  <c:v>6.57764</c:v>
                </c:pt>
                <c:pt idx="290074">
                  <c:v>6.57766</c:v>
                </c:pt>
                <c:pt idx="290075">
                  <c:v>6.57769</c:v>
                </c:pt>
                <c:pt idx="290076">
                  <c:v>6.57771</c:v>
                </c:pt>
                <c:pt idx="290077">
                  <c:v>6.57773</c:v>
                </c:pt>
                <c:pt idx="290078">
                  <c:v>6.57775</c:v>
                </c:pt>
                <c:pt idx="290079">
                  <c:v>6.57778</c:v>
                </c:pt>
                <c:pt idx="290080">
                  <c:v>6.5778</c:v>
                </c:pt>
                <c:pt idx="290081">
                  <c:v>6.57782</c:v>
                </c:pt>
                <c:pt idx="290082">
                  <c:v>6.57785</c:v>
                </c:pt>
                <c:pt idx="290083">
                  <c:v>6.57787</c:v>
                </c:pt>
                <c:pt idx="290084">
                  <c:v>6.57789</c:v>
                </c:pt>
                <c:pt idx="290085">
                  <c:v>6.57791</c:v>
                </c:pt>
                <c:pt idx="290086">
                  <c:v>6.57794</c:v>
                </c:pt>
                <c:pt idx="290087">
                  <c:v>6.57796</c:v>
                </c:pt>
                <c:pt idx="290088">
                  <c:v>6.57798</c:v>
                </c:pt>
                <c:pt idx="290089">
                  <c:v>6.57801</c:v>
                </c:pt>
                <c:pt idx="290090">
                  <c:v>6.57803</c:v>
                </c:pt>
                <c:pt idx="290091">
                  <c:v>6.57805</c:v>
                </c:pt>
                <c:pt idx="290092">
                  <c:v>6.57807</c:v>
                </c:pt>
                <c:pt idx="290093">
                  <c:v>6.5781</c:v>
                </c:pt>
                <c:pt idx="290094">
                  <c:v>6.57812</c:v>
                </c:pt>
                <c:pt idx="290095">
                  <c:v>6.57814</c:v>
                </c:pt>
                <c:pt idx="290096">
                  <c:v>6.57816</c:v>
                </c:pt>
                <c:pt idx="290097">
                  <c:v>6.57819</c:v>
                </c:pt>
                <c:pt idx="290098">
                  <c:v>6.57821</c:v>
                </c:pt>
                <c:pt idx="290099">
                  <c:v>6.57823</c:v>
                </c:pt>
                <c:pt idx="290100">
                  <c:v>6.57825</c:v>
                </c:pt>
                <c:pt idx="290101">
                  <c:v>6.57828</c:v>
                </c:pt>
                <c:pt idx="290102">
                  <c:v>6.5783</c:v>
                </c:pt>
                <c:pt idx="290103">
                  <c:v>6.57832</c:v>
                </c:pt>
                <c:pt idx="290104">
                  <c:v>6.57834</c:v>
                </c:pt>
                <c:pt idx="290105">
                  <c:v>6.57837</c:v>
                </c:pt>
                <c:pt idx="290106">
                  <c:v>6.57839</c:v>
                </c:pt>
                <c:pt idx="290107">
                  <c:v>6.57841</c:v>
                </c:pt>
                <c:pt idx="290108">
                  <c:v>6.57843</c:v>
                </c:pt>
                <c:pt idx="290109">
                  <c:v>6.57846</c:v>
                </c:pt>
                <c:pt idx="290110">
                  <c:v>6.57848</c:v>
                </c:pt>
                <c:pt idx="290111">
                  <c:v>6.5785</c:v>
                </c:pt>
                <c:pt idx="290112">
                  <c:v>6.57853</c:v>
                </c:pt>
                <c:pt idx="290113">
                  <c:v>6.57855</c:v>
                </c:pt>
                <c:pt idx="290114">
                  <c:v>6.57857</c:v>
                </c:pt>
                <c:pt idx="290115">
                  <c:v>6.57859</c:v>
                </c:pt>
                <c:pt idx="290116">
                  <c:v>6.57862</c:v>
                </c:pt>
                <c:pt idx="290117">
                  <c:v>6.57864</c:v>
                </c:pt>
                <c:pt idx="290118">
                  <c:v>6.57866</c:v>
                </c:pt>
                <c:pt idx="290119">
                  <c:v>6.57869</c:v>
                </c:pt>
                <c:pt idx="290120">
                  <c:v>6.57871</c:v>
                </c:pt>
                <c:pt idx="290121">
                  <c:v>6.57873</c:v>
                </c:pt>
                <c:pt idx="290122">
                  <c:v>6.57875</c:v>
                </c:pt>
                <c:pt idx="290123">
                  <c:v>6.57878</c:v>
                </c:pt>
                <c:pt idx="290124">
                  <c:v>6.5788</c:v>
                </c:pt>
                <c:pt idx="290125">
                  <c:v>6.57882</c:v>
                </c:pt>
                <c:pt idx="290126">
                  <c:v>6.57884</c:v>
                </c:pt>
                <c:pt idx="290127">
                  <c:v>6.57887</c:v>
                </c:pt>
                <c:pt idx="290128">
                  <c:v>6.57889</c:v>
                </c:pt>
                <c:pt idx="290129">
                  <c:v>6.57891</c:v>
                </c:pt>
                <c:pt idx="290130">
                  <c:v>6.57893</c:v>
                </c:pt>
                <c:pt idx="290131">
                  <c:v>6.57896</c:v>
                </c:pt>
                <c:pt idx="290132">
                  <c:v>6.57898</c:v>
                </c:pt>
                <c:pt idx="290133">
                  <c:v>6.579</c:v>
                </c:pt>
                <c:pt idx="290134">
                  <c:v>6.57902</c:v>
                </c:pt>
                <c:pt idx="290135">
                  <c:v>6.57905</c:v>
                </c:pt>
                <c:pt idx="290136">
                  <c:v>6.57907</c:v>
                </c:pt>
                <c:pt idx="290137">
                  <c:v>6.57909</c:v>
                </c:pt>
                <c:pt idx="290138">
                  <c:v>6.57912</c:v>
                </c:pt>
                <c:pt idx="290139">
                  <c:v>6.57914</c:v>
                </c:pt>
                <c:pt idx="290140">
                  <c:v>6.57916</c:v>
                </c:pt>
                <c:pt idx="290141">
                  <c:v>6.57918</c:v>
                </c:pt>
                <c:pt idx="290142">
                  <c:v>6.57921</c:v>
                </c:pt>
                <c:pt idx="290143">
                  <c:v>6.57923</c:v>
                </c:pt>
                <c:pt idx="290144">
                  <c:v>6.57925</c:v>
                </c:pt>
                <c:pt idx="290145">
                  <c:v>6.57927</c:v>
                </c:pt>
                <c:pt idx="290146">
                  <c:v>6.5793</c:v>
                </c:pt>
                <c:pt idx="290147">
                  <c:v>6.57932</c:v>
                </c:pt>
                <c:pt idx="290148">
                  <c:v>6.57934</c:v>
                </c:pt>
                <c:pt idx="290149">
                  <c:v>6.57937</c:v>
                </c:pt>
                <c:pt idx="290150">
                  <c:v>6.57939</c:v>
                </c:pt>
                <c:pt idx="290151">
                  <c:v>6.57941</c:v>
                </c:pt>
                <c:pt idx="290152">
                  <c:v>6.57943</c:v>
                </c:pt>
                <c:pt idx="290153">
                  <c:v>6.57946</c:v>
                </c:pt>
                <c:pt idx="290154">
                  <c:v>6.57948</c:v>
                </c:pt>
                <c:pt idx="290155">
                  <c:v>6.5795</c:v>
                </c:pt>
                <c:pt idx="290156">
                  <c:v>6.57952</c:v>
                </c:pt>
                <c:pt idx="290157">
                  <c:v>6.57955</c:v>
                </c:pt>
                <c:pt idx="290158">
                  <c:v>6.57957</c:v>
                </c:pt>
                <c:pt idx="290159">
                  <c:v>6.57959</c:v>
                </c:pt>
                <c:pt idx="290160">
                  <c:v>6.57962</c:v>
                </c:pt>
                <c:pt idx="290161">
                  <c:v>6.57964</c:v>
                </c:pt>
                <c:pt idx="290162">
                  <c:v>6.57966</c:v>
                </c:pt>
                <c:pt idx="290163">
                  <c:v>6.57968</c:v>
                </c:pt>
                <c:pt idx="290164">
                  <c:v>6.5797</c:v>
                </c:pt>
                <c:pt idx="290165">
                  <c:v>6.57973</c:v>
                </c:pt>
                <c:pt idx="290166">
                  <c:v>6.57975</c:v>
                </c:pt>
                <c:pt idx="290167">
                  <c:v>6.57977</c:v>
                </c:pt>
                <c:pt idx="290168">
                  <c:v>6.5798</c:v>
                </c:pt>
                <c:pt idx="290169">
                  <c:v>6.57982</c:v>
                </c:pt>
                <c:pt idx="290170">
                  <c:v>6.57984</c:v>
                </c:pt>
                <c:pt idx="290171">
                  <c:v>6.57986</c:v>
                </c:pt>
                <c:pt idx="290172">
                  <c:v>6.57989</c:v>
                </c:pt>
                <c:pt idx="290173">
                  <c:v>6.57991</c:v>
                </c:pt>
                <c:pt idx="290174">
                  <c:v>6.57993</c:v>
                </c:pt>
                <c:pt idx="290175">
                  <c:v>6.57995</c:v>
                </c:pt>
                <c:pt idx="290176">
                  <c:v>6.57998</c:v>
                </c:pt>
                <c:pt idx="290177">
                  <c:v>6.58</c:v>
                </c:pt>
                <c:pt idx="290178">
                  <c:v>6.58002</c:v>
                </c:pt>
                <c:pt idx="290179">
                  <c:v>6.58005</c:v>
                </c:pt>
                <c:pt idx="290180">
                  <c:v>6.58007</c:v>
                </c:pt>
                <c:pt idx="290181">
                  <c:v>6.58009</c:v>
                </c:pt>
                <c:pt idx="290182">
                  <c:v>6.58011</c:v>
                </c:pt>
                <c:pt idx="290183">
                  <c:v>6.58014</c:v>
                </c:pt>
                <c:pt idx="290184">
                  <c:v>6.58016</c:v>
                </c:pt>
                <c:pt idx="290185">
                  <c:v>6.58018</c:v>
                </c:pt>
                <c:pt idx="290186">
                  <c:v>6.5802</c:v>
                </c:pt>
                <c:pt idx="290187">
                  <c:v>6.58023</c:v>
                </c:pt>
                <c:pt idx="290188">
                  <c:v>6.58025</c:v>
                </c:pt>
                <c:pt idx="290189">
                  <c:v>6.58027</c:v>
                </c:pt>
                <c:pt idx="290190">
                  <c:v>6.58029</c:v>
                </c:pt>
                <c:pt idx="290191">
                  <c:v>6.58032</c:v>
                </c:pt>
                <c:pt idx="290192">
                  <c:v>6.58034</c:v>
                </c:pt>
                <c:pt idx="290193">
                  <c:v>6.58036</c:v>
                </c:pt>
                <c:pt idx="290194">
                  <c:v>6.58038</c:v>
                </c:pt>
                <c:pt idx="290195">
                  <c:v>6.58041</c:v>
                </c:pt>
                <c:pt idx="290196">
                  <c:v>6.58043</c:v>
                </c:pt>
                <c:pt idx="290197">
                  <c:v>6.58045</c:v>
                </c:pt>
                <c:pt idx="290198">
                  <c:v>6.58048</c:v>
                </c:pt>
                <c:pt idx="290199">
                  <c:v>6.5805</c:v>
                </c:pt>
                <c:pt idx="290200">
                  <c:v>6.58052</c:v>
                </c:pt>
                <c:pt idx="290201">
                  <c:v>6.58054</c:v>
                </c:pt>
                <c:pt idx="290202">
                  <c:v>6.58057</c:v>
                </c:pt>
                <c:pt idx="290203">
                  <c:v>6.58059</c:v>
                </c:pt>
                <c:pt idx="290204">
                  <c:v>6.58061</c:v>
                </c:pt>
                <c:pt idx="290205">
                  <c:v>6.58064</c:v>
                </c:pt>
                <c:pt idx="290206">
                  <c:v>6.58066</c:v>
                </c:pt>
                <c:pt idx="290207">
                  <c:v>6.58068</c:v>
                </c:pt>
                <c:pt idx="290208">
                  <c:v>6.5807</c:v>
                </c:pt>
                <c:pt idx="290209">
                  <c:v>6.58073</c:v>
                </c:pt>
                <c:pt idx="290210">
                  <c:v>6.58075</c:v>
                </c:pt>
                <c:pt idx="290211">
                  <c:v>6.58077</c:v>
                </c:pt>
                <c:pt idx="290212">
                  <c:v>6.58079</c:v>
                </c:pt>
                <c:pt idx="290213">
                  <c:v>6.58082</c:v>
                </c:pt>
                <c:pt idx="290214">
                  <c:v>6.58084</c:v>
                </c:pt>
                <c:pt idx="290215">
                  <c:v>6.58086</c:v>
                </c:pt>
                <c:pt idx="290216">
                  <c:v>6.58088</c:v>
                </c:pt>
                <c:pt idx="290217">
                  <c:v>6.58091</c:v>
                </c:pt>
                <c:pt idx="290218">
                  <c:v>6.58093</c:v>
                </c:pt>
                <c:pt idx="290219">
                  <c:v>6.58095</c:v>
                </c:pt>
                <c:pt idx="290220">
                  <c:v>6.58097</c:v>
                </c:pt>
                <c:pt idx="290221">
                  <c:v>6.581</c:v>
                </c:pt>
                <c:pt idx="290222">
                  <c:v>6.58102</c:v>
                </c:pt>
                <c:pt idx="290223">
                  <c:v>6.58104</c:v>
                </c:pt>
                <c:pt idx="290224">
                  <c:v>6.58107</c:v>
                </c:pt>
                <c:pt idx="290225">
                  <c:v>6.58109</c:v>
                </c:pt>
                <c:pt idx="290226">
                  <c:v>6.58111</c:v>
                </c:pt>
                <c:pt idx="290227">
                  <c:v>6.58113</c:v>
                </c:pt>
                <c:pt idx="290228">
                  <c:v>6.58116</c:v>
                </c:pt>
                <c:pt idx="290229">
                  <c:v>6.58118</c:v>
                </c:pt>
                <c:pt idx="290230">
                  <c:v>6.5812</c:v>
                </c:pt>
                <c:pt idx="290231">
                  <c:v>6.58122</c:v>
                </c:pt>
                <c:pt idx="290232">
                  <c:v>6.58125</c:v>
                </c:pt>
                <c:pt idx="290233">
                  <c:v>6.58127</c:v>
                </c:pt>
                <c:pt idx="290234">
                  <c:v>6.58129</c:v>
                </c:pt>
                <c:pt idx="290235">
                  <c:v>6.58132</c:v>
                </c:pt>
                <c:pt idx="290236">
                  <c:v>6.58134</c:v>
                </c:pt>
                <c:pt idx="290237">
                  <c:v>6.58136</c:v>
                </c:pt>
                <c:pt idx="290238">
                  <c:v>6.58138</c:v>
                </c:pt>
                <c:pt idx="290239">
                  <c:v>6.58141</c:v>
                </c:pt>
                <c:pt idx="290240">
                  <c:v>6.58143</c:v>
                </c:pt>
                <c:pt idx="290241">
                  <c:v>6.58145</c:v>
                </c:pt>
                <c:pt idx="290242">
                  <c:v>6.58147</c:v>
                </c:pt>
                <c:pt idx="290243">
                  <c:v>6.5815</c:v>
                </c:pt>
                <c:pt idx="290244">
                  <c:v>6.58152</c:v>
                </c:pt>
                <c:pt idx="290245">
                  <c:v>6.58154</c:v>
                </c:pt>
                <c:pt idx="290246">
                  <c:v>6.58157</c:v>
                </c:pt>
                <c:pt idx="290247">
                  <c:v>6.58159</c:v>
                </c:pt>
                <c:pt idx="290248">
                  <c:v>6.58161</c:v>
                </c:pt>
                <c:pt idx="290249">
                  <c:v>6.58163</c:v>
                </c:pt>
                <c:pt idx="290250">
                  <c:v>6.58165</c:v>
                </c:pt>
                <c:pt idx="290251">
                  <c:v>6.58168</c:v>
                </c:pt>
                <c:pt idx="290252">
                  <c:v>6.5817</c:v>
                </c:pt>
                <c:pt idx="290253">
                  <c:v>6.58172</c:v>
                </c:pt>
                <c:pt idx="290254">
                  <c:v>6.58175</c:v>
                </c:pt>
                <c:pt idx="290255">
                  <c:v>6.58177</c:v>
                </c:pt>
                <c:pt idx="290256">
                  <c:v>6.58179</c:v>
                </c:pt>
                <c:pt idx="290257">
                  <c:v>6.58181</c:v>
                </c:pt>
                <c:pt idx="290258">
                  <c:v>6.58184</c:v>
                </c:pt>
                <c:pt idx="290259">
                  <c:v>6.58186</c:v>
                </c:pt>
                <c:pt idx="290260">
                  <c:v>6.58188</c:v>
                </c:pt>
                <c:pt idx="290261">
                  <c:v>6.5819</c:v>
                </c:pt>
                <c:pt idx="290262">
                  <c:v>6.58193</c:v>
                </c:pt>
                <c:pt idx="290263">
                  <c:v>6.58195</c:v>
                </c:pt>
                <c:pt idx="290264">
                  <c:v>6.58197</c:v>
                </c:pt>
                <c:pt idx="290265">
                  <c:v>6.582</c:v>
                </c:pt>
                <c:pt idx="290266">
                  <c:v>6.58202</c:v>
                </c:pt>
                <c:pt idx="290267">
                  <c:v>6.58204</c:v>
                </c:pt>
                <c:pt idx="290268">
                  <c:v>6.58206</c:v>
                </c:pt>
                <c:pt idx="290269">
                  <c:v>6.58209</c:v>
                </c:pt>
                <c:pt idx="290270">
                  <c:v>6.58211</c:v>
                </c:pt>
                <c:pt idx="290271">
                  <c:v>6.58213</c:v>
                </c:pt>
                <c:pt idx="290272">
                  <c:v>6.58215</c:v>
                </c:pt>
                <c:pt idx="290273">
                  <c:v>6.58218</c:v>
                </c:pt>
                <c:pt idx="290274">
                  <c:v>6.5822</c:v>
                </c:pt>
                <c:pt idx="290275">
                  <c:v>6.58222</c:v>
                </c:pt>
                <c:pt idx="290276">
                  <c:v>6.58225</c:v>
                </c:pt>
                <c:pt idx="290277">
                  <c:v>6.58227</c:v>
                </c:pt>
                <c:pt idx="290278">
                  <c:v>6.58229</c:v>
                </c:pt>
                <c:pt idx="290279">
                  <c:v>6.58231</c:v>
                </c:pt>
                <c:pt idx="290280">
                  <c:v>6.58234</c:v>
                </c:pt>
                <c:pt idx="290281">
                  <c:v>6.58236</c:v>
                </c:pt>
                <c:pt idx="290282">
                  <c:v>6.58238</c:v>
                </c:pt>
                <c:pt idx="290283">
                  <c:v>6.5824</c:v>
                </c:pt>
                <c:pt idx="290284">
                  <c:v>6.58243</c:v>
                </c:pt>
                <c:pt idx="290285">
                  <c:v>6.58245</c:v>
                </c:pt>
                <c:pt idx="290286">
                  <c:v>6.58247</c:v>
                </c:pt>
                <c:pt idx="290287">
                  <c:v>6.58249</c:v>
                </c:pt>
                <c:pt idx="290288">
                  <c:v>6.58252</c:v>
                </c:pt>
                <c:pt idx="290289">
                  <c:v>6.58254</c:v>
                </c:pt>
                <c:pt idx="290290">
                  <c:v>6.58256</c:v>
                </c:pt>
                <c:pt idx="290291">
                  <c:v>6.58258</c:v>
                </c:pt>
                <c:pt idx="290292">
                  <c:v>6.58261</c:v>
                </c:pt>
                <c:pt idx="290293">
                  <c:v>6.58263</c:v>
                </c:pt>
                <c:pt idx="290294">
                  <c:v>6.58265</c:v>
                </c:pt>
                <c:pt idx="290295">
                  <c:v>6.58268</c:v>
                </c:pt>
                <c:pt idx="290296">
                  <c:v>6.5827</c:v>
                </c:pt>
                <c:pt idx="290297">
                  <c:v>6.58272</c:v>
                </c:pt>
                <c:pt idx="290298">
                  <c:v>6.58274</c:v>
                </c:pt>
                <c:pt idx="290299">
                  <c:v>6.58277</c:v>
                </c:pt>
                <c:pt idx="290300">
                  <c:v>6.58279</c:v>
                </c:pt>
                <c:pt idx="290301">
                  <c:v>6.58281</c:v>
                </c:pt>
                <c:pt idx="290302">
                  <c:v>6.58283</c:v>
                </c:pt>
                <c:pt idx="290303">
                  <c:v>6.58286</c:v>
                </c:pt>
                <c:pt idx="290304">
                  <c:v>6.58288</c:v>
                </c:pt>
                <c:pt idx="290305">
                  <c:v>6.5829</c:v>
                </c:pt>
                <c:pt idx="290306">
                  <c:v>6.58293</c:v>
                </c:pt>
                <c:pt idx="290307">
                  <c:v>6.58295</c:v>
                </c:pt>
                <c:pt idx="290308">
                  <c:v>6.58297</c:v>
                </c:pt>
                <c:pt idx="290309">
                  <c:v>6.58299</c:v>
                </c:pt>
                <c:pt idx="290310">
                  <c:v>6.58302</c:v>
                </c:pt>
                <c:pt idx="290311">
                  <c:v>6.58304</c:v>
                </c:pt>
                <c:pt idx="290312">
                  <c:v>6.58306</c:v>
                </c:pt>
                <c:pt idx="290313">
                  <c:v>6.58308</c:v>
                </c:pt>
                <c:pt idx="290314">
                  <c:v>6.58311</c:v>
                </c:pt>
                <c:pt idx="290315">
                  <c:v>6.58313</c:v>
                </c:pt>
                <c:pt idx="290316">
                  <c:v>6.58315</c:v>
                </c:pt>
                <c:pt idx="290317">
                  <c:v>6.58317</c:v>
                </c:pt>
                <c:pt idx="290318">
                  <c:v>6.5832</c:v>
                </c:pt>
                <c:pt idx="290319">
                  <c:v>6.58322</c:v>
                </c:pt>
                <c:pt idx="290320">
                  <c:v>6.58324</c:v>
                </c:pt>
                <c:pt idx="290321">
                  <c:v>6.58326</c:v>
                </c:pt>
                <c:pt idx="290322">
                  <c:v>6.58329</c:v>
                </c:pt>
                <c:pt idx="290323">
                  <c:v>6.58331</c:v>
                </c:pt>
                <c:pt idx="290324">
                  <c:v>6.58333</c:v>
                </c:pt>
                <c:pt idx="290325">
                  <c:v>6.58336</c:v>
                </c:pt>
                <c:pt idx="290326">
                  <c:v>6.58338</c:v>
                </c:pt>
                <c:pt idx="290327">
                  <c:v>6.5834</c:v>
                </c:pt>
                <c:pt idx="290328">
                  <c:v>6.58342</c:v>
                </c:pt>
                <c:pt idx="290329">
                  <c:v>6.58345</c:v>
                </c:pt>
                <c:pt idx="290330">
                  <c:v>6.58347</c:v>
                </c:pt>
                <c:pt idx="290331">
                  <c:v>6.58349</c:v>
                </c:pt>
                <c:pt idx="290332">
                  <c:v>6.58352</c:v>
                </c:pt>
                <c:pt idx="290333">
                  <c:v>6.58354</c:v>
                </c:pt>
                <c:pt idx="290334">
                  <c:v>6.58356</c:v>
                </c:pt>
                <c:pt idx="290335">
                  <c:v>6.58358</c:v>
                </c:pt>
                <c:pt idx="290336">
                  <c:v>6.58361</c:v>
                </c:pt>
                <c:pt idx="290337">
                  <c:v>6.58363</c:v>
                </c:pt>
                <c:pt idx="290338">
                  <c:v>6.58365</c:v>
                </c:pt>
                <c:pt idx="290339">
                  <c:v>6.58367</c:v>
                </c:pt>
                <c:pt idx="290340">
                  <c:v>6.5837</c:v>
                </c:pt>
                <c:pt idx="290341">
                  <c:v>6.58372</c:v>
                </c:pt>
                <c:pt idx="290342">
                  <c:v>6.58374</c:v>
                </c:pt>
                <c:pt idx="290343">
                  <c:v>6.58376</c:v>
                </c:pt>
                <c:pt idx="290344">
                  <c:v>6.58379</c:v>
                </c:pt>
                <c:pt idx="290345">
                  <c:v>6.58381</c:v>
                </c:pt>
                <c:pt idx="290346">
                  <c:v>6.58383</c:v>
                </c:pt>
                <c:pt idx="290347">
                  <c:v>6.58385</c:v>
                </c:pt>
                <c:pt idx="290348">
                  <c:v>6.58388</c:v>
                </c:pt>
                <c:pt idx="290349">
                  <c:v>6.5839</c:v>
                </c:pt>
                <c:pt idx="290350">
                  <c:v>6.58392</c:v>
                </c:pt>
                <c:pt idx="290351">
                  <c:v>6.58395</c:v>
                </c:pt>
                <c:pt idx="290352">
                  <c:v>6.58397</c:v>
                </c:pt>
                <c:pt idx="290353">
                  <c:v>6.58399</c:v>
                </c:pt>
                <c:pt idx="290354">
                  <c:v>6.58401</c:v>
                </c:pt>
                <c:pt idx="290355">
                  <c:v>6.58404</c:v>
                </c:pt>
                <c:pt idx="290356">
                  <c:v>6.58406</c:v>
                </c:pt>
                <c:pt idx="290357">
                  <c:v>6.58408</c:v>
                </c:pt>
                <c:pt idx="290358">
                  <c:v>6.5841</c:v>
                </c:pt>
                <c:pt idx="290359">
                  <c:v>6.58413</c:v>
                </c:pt>
                <c:pt idx="290360">
                  <c:v>6.58415</c:v>
                </c:pt>
                <c:pt idx="290361">
                  <c:v>6.58417</c:v>
                </c:pt>
                <c:pt idx="290362">
                  <c:v>6.5842</c:v>
                </c:pt>
                <c:pt idx="290363">
                  <c:v>6.58422</c:v>
                </c:pt>
                <c:pt idx="290364">
                  <c:v>6.58424</c:v>
                </c:pt>
                <c:pt idx="290365">
                  <c:v>6.58426</c:v>
                </c:pt>
                <c:pt idx="290366">
                  <c:v>6.58429</c:v>
                </c:pt>
                <c:pt idx="290367">
                  <c:v>6.58431</c:v>
                </c:pt>
                <c:pt idx="290368">
                  <c:v>6.58433</c:v>
                </c:pt>
                <c:pt idx="290369">
                  <c:v>6.58435</c:v>
                </c:pt>
                <c:pt idx="290370">
                  <c:v>6.58438</c:v>
                </c:pt>
                <c:pt idx="290371">
                  <c:v>6.5844</c:v>
                </c:pt>
                <c:pt idx="290372">
                  <c:v>6.58442</c:v>
                </c:pt>
                <c:pt idx="290373">
                  <c:v>6.58444</c:v>
                </c:pt>
                <c:pt idx="290374">
                  <c:v>6.58447</c:v>
                </c:pt>
                <c:pt idx="290375">
                  <c:v>6.58449</c:v>
                </c:pt>
                <c:pt idx="290376">
                  <c:v>6.58451</c:v>
                </c:pt>
                <c:pt idx="290377">
                  <c:v>6.58453</c:v>
                </c:pt>
                <c:pt idx="290378">
                  <c:v>6.58456</c:v>
                </c:pt>
                <c:pt idx="290379">
                  <c:v>6.58458</c:v>
                </c:pt>
                <c:pt idx="290380">
                  <c:v>6.5846</c:v>
                </c:pt>
                <c:pt idx="290381">
                  <c:v>6.58463</c:v>
                </c:pt>
                <c:pt idx="290382">
                  <c:v>6.58465</c:v>
                </c:pt>
                <c:pt idx="290383">
                  <c:v>6.58467</c:v>
                </c:pt>
                <c:pt idx="290384">
                  <c:v>6.58469</c:v>
                </c:pt>
                <c:pt idx="290385">
                  <c:v>6.58472</c:v>
                </c:pt>
                <c:pt idx="290386">
                  <c:v>6.58474</c:v>
                </c:pt>
                <c:pt idx="290387">
                  <c:v>6.58476</c:v>
                </c:pt>
                <c:pt idx="290388">
                  <c:v>6.58479</c:v>
                </c:pt>
                <c:pt idx="290389">
                  <c:v>6.58481</c:v>
                </c:pt>
                <c:pt idx="290390">
                  <c:v>6.58483</c:v>
                </c:pt>
                <c:pt idx="290391">
                  <c:v>6.58485</c:v>
                </c:pt>
                <c:pt idx="290392">
                  <c:v>6.58488</c:v>
                </c:pt>
                <c:pt idx="290393">
                  <c:v>6.5849</c:v>
                </c:pt>
                <c:pt idx="290394">
                  <c:v>6.58492</c:v>
                </c:pt>
                <c:pt idx="290395">
                  <c:v>6.58494</c:v>
                </c:pt>
                <c:pt idx="290396">
                  <c:v>6.58497</c:v>
                </c:pt>
                <c:pt idx="290397">
                  <c:v>6.58499</c:v>
                </c:pt>
                <c:pt idx="290398">
                  <c:v>6.58501</c:v>
                </c:pt>
                <c:pt idx="290399">
                  <c:v>6.58503</c:v>
                </c:pt>
                <c:pt idx="290400">
                  <c:v>6.58506</c:v>
                </c:pt>
                <c:pt idx="290401">
                  <c:v>6.58508</c:v>
                </c:pt>
                <c:pt idx="290402">
                  <c:v>6.5851</c:v>
                </c:pt>
                <c:pt idx="290403">
                  <c:v>6.58512</c:v>
                </c:pt>
                <c:pt idx="290404">
                  <c:v>6.58515</c:v>
                </c:pt>
                <c:pt idx="290405">
                  <c:v>6.58517</c:v>
                </c:pt>
                <c:pt idx="290406">
                  <c:v>6.58519</c:v>
                </c:pt>
                <c:pt idx="290407">
                  <c:v>6.58521</c:v>
                </c:pt>
                <c:pt idx="290408">
                  <c:v>6.58524</c:v>
                </c:pt>
                <c:pt idx="290409">
                  <c:v>6.58526</c:v>
                </c:pt>
                <c:pt idx="290410">
                  <c:v>6.58528</c:v>
                </c:pt>
                <c:pt idx="290411">
                  <c:v>6.58531</c:v>
                </c:pt>
                <c:pt idx="290412">
                  <c:v>6.58533</c:v>
                </c:pt>
                <c:pt idx="290413">
                  <c:v>6.58535</c:v>
                </c:pt>
                <c:pt idx="290414">
                  <c:v>6.58537</c:v>
                </c:pt>
                <c:pt idx="290415">
                  <c:v>6.5854</c:v>
                </c:pt>
                <c:pt idx="290416">
                  <c:v>6.58542</c:v>
                </c:pt>
                <c:pt idx="290417">
                  <c:v>6.58544</c:v>
                </c:pt>
                <c:pt idx="290418">
                  <c:v>6.58547</c:v>
                </c:pt>
                <c:pt idx="290419">
                  <c:v>6.58549</c:v>
                </c:pt>
                <c:pt idx="290420">
                  <c:v>6.58551</c:v>
                </c:pt>
                <c:pt idx="290421">
                  <c:v>6.58553</c:v>
                </c:pt>
                <c:pt idx="290422">
                  <c:v>6.58556</c:v>
                </c:pt>
                <c:pt idx="290423">
                  <c:v>6.58558</c:v>
                </c:pt>
                <c:pt idx="290424">
                  <c:v>6.5856</c:v>
                </c:pt>
                <c:pt idx="290425">
                  <c:v>6.58562</c:v>
                </c:pt>
                <c:pt idx="290426">
                  <c:v>6.58565</c:v>
                </c:pt>
                <c:pt idx="290427">
                  <c:v>6.58567</c:v>
                </c:pt>
                <c:pt idx="290428">
                  <c:v>6.58569</c:v>
                </c:pt>
                <c:pt idx="290429">
                  <c:v>6.58571</c:v>
                </c:pt>
                <c:pt idx="290430">
                  <c:v>6.58574</c:v>
                </c:pt>
                <c:pt idx="290431">
                  <c:v>6.58576</c:v>
                </c:pt>
                <c:pt idx="290432">
                  <c:v>6.58578</c:v>
                </c:pt>
                <c:pt idx="290433">
                  <c:v>6.5858</c:v>
                </c:pt>
                <c:pt idx="290434">
                  <c:v>6.58583</c:v>
                </c:pt>
                <c:pt idx="290435">
                  <c:v>6.58585</c:v>
                </c:pt>
                <c:pt idx="290436">
                  <c:v>6.58587</c:v>
                </c:pt>
                <c:pt idx="290437">
                  <c:v>6.5859</c:v>
                </c:pt>
                <c:pt idx="290438">
                  <c:v>6.58592</c:v>
                </c:pt>
                <c:pt idx="290439">
                  <c:v>6.58594</c:v>
                </c:pt>
                <c:pt idx="290440">
                  <c:v>6.58596</c:v>
                </c:pt>
                <c:pt idx="290441">
                  <c:v>6.58599</c:v>
                </c:pt>
                <c:pt idx="290442">
                  <c:v>6.58601</c:v>
                </c:pt>
                <c:pt idx="290443">
                  <c:v>6.58603</c:v>
                </c:pt>
                <c:pt idx="290444">
                  <c:v>6.58605</c:v>
                </c:pt>
                <c:pt idx="290445">
                  <c:v>6.58608</c:v>
                </c:pt>
                <c:pt idx="290446">
                  <c:v>6.5861</c:v>
                </c:pt>
                <c:pt idx="290447">
                  <c:v>6.58612</c:v>
                </c:pt>
                <c:pt idx="290448">
                  <c:v>6.58615</c:v>
                </c:pt>
                <c:pt idx="290449">
                  <c:v>6.58617</c:v>
                </c:pt>
                <c:pt idx="290450">
                  <c:v>6.58619</c:v>
                </c:pt>
                <c:pt idx="290451">
                  <c:v>6.58621</c:v>
                </c:pt>
                <c:pt idx="290452">
                  <c:v>6.58624</c:v>
                </c:pt>
                <c:pt idx="290453">
                  <c:v>6.58626</c:v>
                </c:pt>
                <c:pt idx="290454">
                  <c:v>6.58628</c:v>
                </c:pt>
                <c:pt idx="290455">
                  <c:v>6.5863</c:v>
                </c:pt>
                <c:pt idx="290456">
                  <c:v>6.58633</c:v>
                </c:pt>
                <c:pt idx="290457">
                  <c:v>6.58635</c:v>
                </c:pt>
                <c:pt idx="290458">
                  <c:v>6.58637</c:v>
                </c:pt>
                <c:pt idx="290459">
                  <c:v>6.5864</c:v>
                </c:pt>
                <c:pt idx="290460">
                  <c:v>6.58642</c:v>
                </c:pt>
                <c:pt idx="290461">
                  <c:v>6.58644</c:v>
                </c:pt>
                <c:pt idx="290462">
                  <c:v>6.58646</c:v>
                </c:pt>
                <c:pt idx="290463">
                  <c:v>6.58648</c:v>
                </c:pt>
                <c:pt idx="290464">
                  <c:v>6.58651</c:v>
                </c:pt>
                <c:pt idx="290465">
                  <c:v>6.58653</c:v>
                </c:pt>
                <c:pt idx="290466">
                  <c:v>6.58655</c:v>
                </c:pt>
                <c:pt idx="290467">
                  <c:v>6.58658</c:v>
                </c:pt>
                <c:pt idx="290468">
                  <c:v>6.5866</c:v>
                </c:pt>
                <c:pt idx="290469">
                  <c:v>6.58662</c:v>
                </c:pt>
                <c:pt idx="290470">
                  <c:v>6.58664</c:v>
                </c:pt>
                <c:pt idx="290471">
                  <c:v>6.58667</c:v>
                </c:pt>
                <c:pt idx="290472">
                  <c:v>6.58669</c:v>
                </c:pt>
                <c:pt idx="290473">
                  <c:v>6.58671</c:v>
                </c:pt>
                <c:pt idx="290474">
                  <c:v>6.58674</c:v>
                </c:pt>
                <c:pt idx="290475">
                  <c:v>6.58676</c:v>
                </c:pt>
                <c:pt idx="290476">
                  <c:v>6.58678</c:v>
                </c:pt>
                <c:pt idx="290477">
                  <c:v>6.5868</c:v>
                </c:pt>
                <c:pt idx="290478">
                  <c:v>6.58683</c:v>
                </c:pt>
                <c:pt idx="290479">
                  <c:v>6.58685</c:v>
                </c:pt>
                <c:pt idx="290480">
                  <c:v>6.58687</c:v>
                </c:pt>
                <c:pt idx="290481">
                  <c:v>6.58689</c:v>
                </c:pt>
                <c:pt idx="290482">
                  <c:v>6.58692</c:v>
                </c:pt>
                <c:pt idx="290483">
                  <c:v>6.58694</c:v>
                </c:pt>
                <c:pt idx="290484">
                  <c:v>6.58696</c:v>
                </c:pt>
                <c:pt idx="290485">
                  <c:v>6.58698</c:v>
                </c:pt>
                <c:pt idx="290486">
                  <c:v>6.58701</c:v>
                </c:pt>
                <c:pt idx="290487">
                  <c:v>6.58703</c:v>
                </c:pt>
                <c:pt idx="290488">
                  <c:v>6.58705</c:v>
                </c:pt>
                <c:pt idx="290489">
                  <c:v>6.58707</c:v>
                </c:pt>
                <c:pt idx="290490">
                  <c:v>6.5871</c:v>
                </c:pt>
                <c:pt idx="290491">
                  <c:v>6.58712</c:v>
                </c:pt>
                <c:pt idx="290492">
                  <c:v>6.58714</c:v>
                </c:pt>
                <c:pt idx="290493">
                  <c:v>6.58717</c:v>
                </c:pt>
                <c:pt idx="290494">
                  <c:v>6.58719</c:v>
                </c:pt>
                <c:pt idx="290495">
                  <c:v>6.58721</c:v>
                </c:pt>
                <c:pt idx="290496">
                  <c:v>6.58723</c:v>
                </c:pt>
                <c:pt idx="290497">
                  <c:v>6.58726</c:v>
                </c:pt>
                <c:pt idx="290498">
                  <c:v>6.58728</c:v>
                </c:pt>
                <c:pt idx="290499">
                  <c:v>6.5873</c:v>
                </c:pt>
                <c:pt idx="290500">
                  <c:v>6.58732</c:v>
                </c:pt>
                <c:pt idx="290501">
                  <c:v>6.58735</c:v>
                </c:pt>
                <c:pt idx="290502">
                  <c:v>6.58737</c:v>
                </c:pt>
                <c:pt idx="290503">
                  <c:v>6.58739</c:v>
                </c:pt>
                <c:pt idx="290504">
                  <c:v>6.58742</c:v>
                </c:pt>
                <c:pt idx="290505">
                  <c:v>6.58744</c:v>
                </c:pt>
                <c:pt idx="290506">
                  <c:v>6.58746</c:v>
                </c:pt>
                <c:pt idx="290507">
                  <c:v>6.58748</c:v>
                </c:pt>
                <c:pt idx="290508">
                  <c:v>6.58751</c:v>
                </c:pt>
                <c:pt idx="290509">
                  <c:v>6.58753</c:v>
                </c:pt>
                <c:pt idx="290510">
                  <c:v>6.58755</c:v>
                </c:pt>
                <c:pt idx="290511">
                  <c:v>6.58757</c:v>
                </c:pt>
                <c:pt idx="290512">
                  <c:v>6.5876</c:v>
                </c:pt>
                <c:pt idx="290513">
                  <c:v>6.58762</c:v>
                </c:pt>
                <c:pt idx="290514">
                  <c:v>6.58764</c:v>
                </c:pt>
                <c:pt idx="290515">
                  <c:v>6.58766</c:v>
                </c:pt>
                <c:pt idx="290516">
                  <c:v>6.58769</c:v>
                </c:pt>
                <c:pt idx="290517">
                  <c:v>6.58771</c:v>
                </c:pt>
                <c:pt idx="290518">
                  <c:v>6.58773</c:v>
                </c:pt>
                <c:pt idx="290519">
                  <c:v>6.58775</c:v>
                </c:pt>
                <c:pt idx="290520">
                  <c:v>6.58778</c:v>
                </c:pt>
                <c:pt idx="290521">
                  <c:v>6.5878</c:v>
                </c:pt>
                <c:pt idx="290522">
                  <c:v>6.58782</c:v>
                </c:pt>
                <c:pt idx="290523">
                  <c:v>6.58785</c:v>
                </c:pt>
                <c:pt idx="290524">
                  <c:v>6.58787</c:v>
                </c:pt>
                <c:pt idx="290525">
                  <c:v>6.58789</c:v>
                </c:pt>
                <c:pt idx="290526">
                  <c:v>6.58791</c:v>
                </c:pt>
                <c:pt idx="290527">
                  <c:v>6.58794</c:v>
                </c:pt>
                <c:pt idx="290528">
                  <c:v>6.58796</c:v>
                </c:pt>
                <c:pt idx="290529">
                  <c:v>6.58798</c:v>
                </c:pt>
                <c:pt idx="290530">
                  <c:v>6.588</c:v>
                </c:pt>
                <c:pt idx="290531">
                  <c:v>6.58803</c:v>
                </c:pt>
                <c:pt idx="290532">
                  <c:v>6.58805</c:v>
                </c:pt>
                <c:pt idx="290533">
                  <c:v>6.58807</c:v>
                </c:pt>
                <c:pt idx="290534">
                  <c:v>6.5881</c:v>
                </c:pt>
                <c:pt idx="290535">
                  <c:v>6.58812</c:v>
                </c:pt>
                <c:pt idx="290536">
                  <c:v>6.58814</c:v>
                </c:pt>
                <c:pt idx="290537">
                  <c:v>6.58816</c:v>
                </c:pt>
                <c:pt idx="290538">
                  <c:v>6.58819</c:v>
                </c:pt>
                <c:pt idx="290539">
                  <c:v>6.58821</c:v>
                </c:pt>
                <c:pt idx="290540">
                  <c:v>6.58823</c:v>
                </c:pt>
                <c:pt idx="290541">
                  <c:v>6.58825</c:v>
                </c:pt>
                <c:pt idx="290542">
                  <c:v>6.58828</c:v>
                </c:pt>
                <c:pt idx="290543">
                  <c:v>6.5883</c:v>
                </c:pt>
                <c:pt idx="290544">
                  <c:v>6.58832</c:v>
                </c:pt>
                <c:pt idx="290545">
                  <c:v>6.58835</c:v>
                </c:pt>
                <c:pt idx="290546">
                  <c:v>6.58837</c:v>
                </c:pt>
                <c:pt idx="290547">
                  <c:v>6.58839</c:v>
                </c:pt>
                <c:pt idx="290548">
                  <c:v>6.58841</c:v>
                </c:pt>
                <c:pt idx="290549">
                  <c:v>6.58843</c:v>
                </c:pt>
                <c:pt idx="290550">
                  <c:v>6.58846</c:v>
                </c:pt>
                <c:pt idx="290551">
                  <c:v>6.58848</c:v>
                </c:pt>
                <c:pt idx="290552">
                  <c:v>6.5885</c:v>
                </c:pt>
                <c:pt idx="290553">
                  <c:v>6.58853</c:v>
                </c:pt>
                <c:pt idx="290554">
                  <c:v>6.58855</c:v>
                </c:pt>
                <c:pt idx="290555">
                  <c:v>6.58857</c:v>
                </c:pt>
                <c:pt idx="290556">
                  <c:v>6.58859</c:v>
                </c:pt>
                <c:pt idx="290557">
                  <c:v>6.58862</c:v>
                </c:pt>
                <c:pt idx="290558">
                  <c:v>6.58864</c:v>
                </c:pt>
                <c:pt idx="290559">
                  <c:v>6.58866</c:v>
                </c:pt>
                <c:pt idx="290560">
                  <c:v>6.58868</c:v>
                </c:pt>
                <c:pt idx="290561">
                  <c:v>6.58871</c:v>
                </c:pt>
                <c:pt idx="290562">
                  <c:v>6.58873</c:v>
                </c:pt>
                <c:pt idx="290563">
                  <c:v>6.58875</c:v>
                </c:pt>
                <c:pt idx="290564">
                  <c:v>6.58878</c:v>
                </c:pt>
                <c:pt idx="290565">
                  <c:v>6.5888</c:v>
                </c:pt>
                <c:pt idx="290566">
                  <c:v>6.58882</c:v>
                </c:pt>
                <c:pt idx="290567">
                  <c:v>6.58884</c:v>
                </c:pt>
                <c:pt idx="290568">
                  <c:v>6.58887</c:v>
                </c:pt>
                <c:pt idx="290569">
                  <c:v>6.58889</c:v>
                </c:pt>
                <c:pt idx="290570">
                  <c:v>6.58891</c:v>
                </c:pt>
                <c:pt idx="290571">
                  <c:v>6.58893</c:v>
                </c:pt>
                <c:pt idx="290572">
                  <c:v>6.58896</c:v>
                </c:pt>
                <c:pt idx="290573">
                  <c:v>6.58898</c:v>
                </c:pt>
                <c:pt idx="290574">
                  <c:v>6.589</c:v>
                </c:pt>
                <c:pt idx="290575">
                  <c:v>6.58903</c:v>
                </c:pt>
                <c:pt idx="290576">
                  <c:v>6.58905</c:v>
                </c:pt>
                <c:pt idx="290577">
                  <c:v>6.58907</c:v>
                </c:pt>
                <c:pt idx="290578">
                  <c:v>6.58909</c:v>
                </c:pt>
                <c:pt idx="290579">
                  <c:v>6.58912</c:v>
                </c:pt>
                <c:pt idx="290580">
                  <c:v>6.58914</c:v>
                </c:pt>
                <c:pt idx="290581">
                  <c:v>6.58916</c:v>
                </c:pt>
                <c:pt idx="290582">
                  <c:v>6.58918</c:v>
                </c:pt>
                <c:pt idx="290583">
                  <c:v>6.58921</c:v>
                </c:pt>
                <c:pt idx="290584">
                  <c:v>6.58923</c:v>
                </c:pt>
                <c:pt idx="290585">
                  <c:v>6.58925</c:v>
                </c:pt>
                <c:pt idx="290586">
                  <c:v>6.58927</c:v>
                </c:pt>
                <c:pt idx="290587">
                  <c:v>6.5893</c:v>
                </c:pt>
                <c:pt idx="290588">
                  <c:v>6.58932</c:v>
                </c:pt>
                <c:pt idx="290589">
                  <c:v>6.58934</c:v>
                </c:pt>
                <c:pt idx="290590">
                  <c:v>6.58936</c:v>
                </c:pt>
                <c:pt idx="290591">
                  <c:v>6.58939</c:v>
                </c:pt>
                <c:pt idx="290592">
                  <c:v>6.58941</c:v>
                </c:pt>
                <c:pt idx="290593">
                  <c:v>6.58943</c:v>
                </c:pt>
                <c:pt idx="290594">
                  <c:v>6.58946</c:v>
                </c:pt>
                <c:pt idx="290595">
                  <c:v>6.58948</c:v>
                </c:pt>
                <c:pt idx="290596">
                  <c:v>6.5895</c:v>
                </c:pt>
                <c:pt idx="290597">
                  <c:v>6.58952</c:v>
                </c:pt>
                <c:pt idx="290598">
                  <c:v>6.58955</c:v>
                </c:pt>
                <c:pt idx="290599">
                  <c:v>6.58957</c:v>
                </c:pt>
                <c:pt idx="290600">
                  <c:v>6.58959</c:v>
                </c:pt>
                <c:pt idx="290601">
                  <c:v>6.58962</c:v>
                </c:pt>
                <c:pt idx="290602">
                  <c:v>6.58964</c:v>
                </c:pt>
                <c:pt idx="290603">
                  <c:v>6.58966</c:v>
                </c:pt>
                <c:pt idx="290604">
                  <c:v>6.58968</c:v>
                </c:pt>
                <c:pt idx="290605">
                  <c:v>6.58971</c:v>
                </c:pt>
                <c:pt idx="290606">
                  <c:v>6.58973</c:v>
                </c:pt>
                <c:pt idx="290607">
                  <c:v>6.58975</c:v>
                </c:pt>
                <c:pt idx="290608">
                  <c:v>6.58977</c:v>
                </c:pt>
                <c:pt idx="290609">
                  <c:v>6.5898</c:v>
                </c:pt>
                <c:pt idx="290610">
                  <c:v>6.58982</c:v>
                </c:pt>
                <c:pt idx="290611">
                  <c:v>6.58984</c:v>
                </c:pt>
                <c:pt idx="290612">
                  <c:v>6.58986</c:v>
                </c:pt>
                <c:pt idx="290613">
                  <c:v>6.58989</c:v>
                </c:pt>
                <c:pt idx="290614">
                  <c:v>6.58991</c:v>
                </c:pt>
                <c:pt idx="290615">
                  <c:v>6.58993</c:v>
                </c:pt>
                <c:pt idx="290616">
                  <c:v>6.58995</c:v>
                </c:pt>
                <c:pt idx="290617">
                  <c:v>6.58998</c:v>
                </c:pt>
                <c:pt idx="290618">
                  <c:v>6.59</c:v>
                </c:pt>
                <c:pt idx="290619">
                  <c:v>6.59002</c:v>
                </c:pt>
                <c:pt idx="290620">
                  <c:v>6.59004</c:v>
                </c:pt>
                <c:pt idx="290621">
                  <c:v>6.59007</c:v>
                </c:pt>
                <c:pt idx="290622">
                  <c:v>6.59009</c:v>
                </c:pt>
                <c:pt idx="290623">
                  <c:v>6.59011</c:v>
                </c:pt>
                <c:pt idx="290624">
                  <c:v>6.59014</c:v>
                </c:pt>
                <c:pt idx="290625">
                  <c:v>6.59016</c:v>
                </c:pt>
                <c:pt idx="290626">
                  <c:v>6.59018</c:v>
                </c:pt>
                <c:pt idx="290627">
                  <c:v>6.5902</c:v>
                </c:pt>
                <c:pt idx="290628">
                  <c:v>6.59023</c:v>
                </c:pt>
                <c:pt idx="290629">
                  <c:v>6.59025</c:v>
                </c:pt>
                <c:pt idx="290630">
                  <c:v>6.59027</c:v>
                </c:pt>
                <c:pt idx="290631">
                  <c:v>6.5903</c:v>
                </c:pt>
                <c:pt idx="290632">
                  <c:v>6.59032</c:v>
                </c:pt>
                <c:pt idx="290633">
                  <c:v>6.59034</c:v>
                </c:pt>
                <c:pt idx="290634">
                  <c:v>6.59036</c:v>
                </c:pt>
                <c:pt idx="290635">
                  <c:v>6.59039</c:v>
                </c:pt>
                <c:pt idx="290636">
                  <c:v>6.59041</c:v>
                </c:pt>
                <c:pt idx="290637">
                  <c:v>6.59043</c:v>
                </c:pt>
                <c:pt idx="290638">
                  <c:v>6.59045</c:v>
                </c:pt>
                <c:pt idx="290639">
                  <c:v>6.59048</c:v>
                </c:pt>
                <c:pt idx="290640">
                  <c:v>6.5905</c:v>
                </c:pt>
                <c:pt idx="290641">
                  <c:v>6.59052</c:v>
                </c:pt>
                <c:pt idx="290642">
                  <c:v>6.59054</c:v>
                </c:pt>
                <c:pt idx="290643">
                  <c:v>6.59057</c:v>
                </c:pt>
                <c:pt idx="290644">
                  <c:v>6.59059</c:v>
                </c:pt>
                <c:pt idx="290645">
                  <c:v>6.59061</c:v>
                </c:pt>
                <c:pt idx="290646">
                  <c:v>6.59063</c:v>
                </c:pt>
                <c:pt idx="290647">
                  <c:v>6.59066</c:v>
                </c:pt>
                <c:pt idx="290648">
                  <c:v>6.59068</c:v>
                </c:pt>
                <c:pt idx="290649">
                  <c:v>6.5907</c:v>
                </c:pt>
                <c:pt idx="290650">
                  <c:v>6.59073</c:v>
                </c:pt>
                <c:pt idx="290651">
                  <c:v>6.59075</c:v>
                </c:pt>
                <c:pt idx="290652">
                  <c:v>6.59077</c:v>
                </c:pt>
                <c:pt idx="290653">
                  <c:v>6.59079</c:v>
                </c:pt>
                <c:pt idx="290654">
                  <c:v>6.59082</c:v>
                </c:pt>
                <c:pt idx="290655">
                  <c:v>6.59084</c:v>
                </c:pt>
                <c:pt idx="290656">
                  <c:v>6.59086</c:v>
                </c:pt>
                <c:pt idx="290657">
                  <c:v>6.59088</c:v>
                </c:pt>
                <c:pt idx="290658">
                  <c:v>6.59091</c:v>
                </c:pt>
                <c:pt idx="290659">
                  <c:v>6.59093</c:v>
                </c:pt>
                <c:pt idx="290660">
                  <c:v>6.59095</c:v>
                </c:pt>
                <c:pt idx="290661">
                  <c:v>6.59098</c:v>
                </c:pt>
                <c:pt idx="290662">
                  <c:v>6.591</c:v>
                </c:pt>
                <c:pt idx="290663">
                  <c:v>6.59102</c:v>
                </c:pt>
                <c:pt idx="290664">
                  <c:v>6.59104</c:v>
                </c:pt>
                <c:pt idx="290665">
                  <c:v>6.59107</c:v>
                </c:pt>
                <c:pt idx="290666">
                  <c:v>6.59109</c:v>
                </c:pt>
                <c:pt idx="290667">
                  <c:v>6.59111</c:v>
                </c:pt>
                <c:pt idx="290668">
                  <c:v>6.59113</c:v>
                </c:pt>
                <c:pt idx="290669">
                  <c:v>6.59116</c:v>
                </c:pt>
                <c:pt idx="290670">
                  <c:v>6.59118</c:v>
                </c:pt>
                <c:pt idx="290671">
                  <c:v>6.5912</c:v>
                </c:pt>
                <c:pt idx="290672">
                  <c:v>6.59122</c:v>
                </c:pt>
                <c:pt idx="290673">
                  <c:v>6.59125</c:v>
                </c:pt>
                <c:pt idx="290674">
                  <c:v>6.59127</c:v>
                </c:pt>
                <c:pt idx="290675">
                  <c:v>6.59129</c:v>
                </c:pt>
                <c:pt idx="290676">
                  <c:v>6.59131</c:v>
                </c:pt>
                <c:pt idx="290677">
                  <c:v>6.59134</c:v>
                </c:pt>
                <c:pt idx="290678">
                  <c:v>6.59136</c:v>
                </c:pt>
                <c:pt idx="290679">
                  <c:v>6.59138</c:v>
                </c:pt>
                <c:pt idx="290680">
                  <c:v>6.59141</c:v>
                </c:pt>
                <c:pt idx="290681">
                  <c:v>6.59143</c:v>
                </c:pt>
                <c:pt idx="290682">
                  <c:v>6.59145</c:v>
                </c:pt>
                <c:pt idx="290683">
                  <c:v>6.59147</c:v>
                </c:pt>
                <c:pt idx="290684">
                  <c:v>6.5915</c:v>
                </c:pt>
                <c:pt idx="290685">
                  <c:v>6.59152</c:v>
                </c:pt>
                <c:pt idx="290686">
                  <c:v>6.59154</c:v>
                </c:pt>
                <c:pt idx="290687">
                  <c:v>6.59157</c:v>
                </c:pt>
                <c:pt idx="290688">
                  <c:v>6.59159</c:v>
                </c:pt>
                <c:pt idx="290689">
                  <c:v>6.59161</c:v>
                </c:pt>
                <c:pt idx="290690">
                  <c:v>6.59163</c:v>
                </c:pt>
                <c:pt idx="290691">
                  <c:v>6.59166</c:v>
                </c:pt>
                <c:pt idx="290692">
                  <c:v>6.59168</c:v>
                </c:pt>
                <c:pt idx="290693">
                  <c:v>6.5917</c:v>
                </c:pt>
                <c:pt idx="290694">
                  <c:v>6.59172</c:v>
                </c:pt>
                <c:pt idx="290695">
                  <c:v>6.59175</c:v>
                </c:pt>
                <c:pt idx="290696">
                  <c:v>6.59177</c:v>
                </c:pt>
                <c:pt idx="290697">
                  <c:v>6.59179</c:v>
                </c:pt>
                <c:pt idx="290698">
                  <c:v>6.59181</c:v>
                </c:pt>
                <c:pt idx="290699">
                  <c:v>6.59184</c:v>
                </c:pt>
                <c:pt idx="290700">
                  <c:v>6.59186</c:v>
                </c:pt>
                <c:pt idx="290701">
                  <c:v>6.59188</c:v>
                </c:pt>
                <c:pt idx="290702">
                  <c:v>6.5919</c:v>
                </c:pt>
                <c:pt idx="290703">
                  <c:v>6.59193</c:v>
                </c:pt>
                <c:pt idx="290704">
                  <c:v>6.59195</c:v>
                </c:pt>
                <c:pt idx="290705">
                  <c:v>6.59197</c:v>
                </c:pt>
                <c:pt idx="290706">
                  <c:v>6.59199</c:v>
                </c:pt>
                <c:pt idx="290707">
                  <c:v>6.59202</c:v>
                </c:pt>
                <c:pt idx="290708">
                  <c:v>6.59204</c:v>
                </c:pt>
                <c:pt idx="290709">
                  <c:v>6.59206</c:v>
                </c:pt>
                <c:pt idx="290710">
                  <c:v>6.59209</c:v>
                </c:pt>
                <c:pt idx="290711">
                  <c:v>6.59211</c:v>
                </c:pt>
                <c:pt idx="290712">
                  <c:v>6.59213</c:v>
                </c:pt>
                <c:pt idx="290713">
                  <c:v>6.59215</c:v>
                </c:pt>
                <c:pt idx="290714">
                  <c:v>6.59218</c:v>
                </c:pt>
                <c:pt idx="290715">
                  <c:v>6.5922</c:v>
                </c:pt>
                <c:pt idx="290716">
                  <c:v>6.59222</c:v>
                </c:pt>
                <c:pt idx="290717">
                  <c:v>6.59225</c:v>
                </c:pt>
                <c:pt idx="290718">
                  <c:v>6.59227</c:v>
                </c:pt>
                <c:pt idx="290719">
                  <c:v>6.59229</c:v>
                </c:pt>
                <c:pt idx="290720">
                  <c:v>6.59231</c:v>
                </c:pt>
                <c:pt idx="290721">
                  <c:v>6.59234</c:v>
                </c:pt>
                <c:pt idx="290722">
                  <c:v>6.59236</c:v>
                </c:pt>
                <c:pt idx="290723">
                  <c:v>6.59238</c:v>
                </c:pt>
                <c:pt idx="290724">
                  <c:v>6.5924</c:v>
                </c:pt>
                <c:pt idx="290725">
                  <c:v>6.59243</c:v>
                </c:pt>
                <c:pt idx="290726">
                  <c:v>6.59245</c:v>
                </c:pt>
                <c:pt idx="290727">
                  <c:v>6.59247</c:v>
                </c:pt>
                <c:pt idx="290728">
                  <c:v>6.59249</c:v>
                </c:pt>
                <c:pt idx="290729">
                  <c:v>6.59252</c:v>
                </c:pt>
                <c:pt idx="290730">
                  <c:v>6.59254</c:v>
                </c:pt>
                <c:pt idx="290731">
                  <c:v>6.59256</c:v>
                </c:pt>
                <c:pt idx="290732">
                  <c:v>6.59258</c:v>
                </c:pt>
                <c:pt idx="290733">
                  <c:v>6.59261</c:v>
                </c:pt>
                <c:pt idx="290734">
                  <c:v>6.59263</c:v>
                </c:pt>
                <c:pt idx="290735">
                  <c:v>6.59265</c:v>
                </c:pt>
                <c:pt idx="290736">
                  <c:v>6.59268</c:v>
                </c:pt>
                <c:pt idx="290737">
                  <c:v>6.5927</c:v>
                </c:pt>
                <c:pt idx="290738">
                  <c:v>6.59272</c:v>
                </c:pt>
                <c:pt idx="290739">
                  <c:v>6.59274</c:v>
                </c:pt>
                <c:pt idx="290740">
                  <c:v>6.59277</c:v>
                </c:pt>
                <c:pt idx="290741">
                  <c:v>6.59279</c:v>
                </c:pt>
                <c:pt idx="290742">
                  <c:v>6.59281</c:v>
                </c:pt>
                <c:pt idx="290743">
                  <c:v>6.59283</c:v>
                </c:pt>
                <c:pt idx="290744">
                  <c:v>6.59286</c:v>
                </c:pt>
                <c:pt idx="290745">
                  <c:v>6.59288</c:v>
                </c:pt>
                <c:pt idx="290746">
                  <c:v>6.5929</c:v>
                </c:pt>
                <c:pt idx="290747">
                  <c:v>6.59293</c:v>
                </c:pt>
                <c:pt idx="290748">
                  <c:v>6.59295</c:v>
                </c:pt>
                <c:pt idx="290749">
                  <c:v>6.59297</c:v>
                </c:pt>
                <c:pt idx="290750">
                  <c:v>6.59299</c:v>
                </c:pt>
                <c:pt idx="290751">
                  <c:v>6.59302</c:v>
                </c:pt>
                <c:pt idx="290752">
                  <c:v>6.59304</c:v>
                </c:pt>
                <c:pt idx="290753">
                  <c:v>6.59306</c:v>
                </c:pt>
                <c:pt idx="290754">
                  <c:v>6.59308</c:v>
                </c:pt>
                <c:pt idx="290755">
                  <c:v>6.59311</c:v>
                </c:pt>
                <c:pt idx="290756">
                  <c:v>6.59313</c:v>
                </c:pt>
                <c:pt idx="290757">
                  <c:v>6.59315</c:v>
                </c:pt>
                <c:pt idx="290758">
                  <c:v>6.59317</c:v>
                </c:pt>
                <c:pt idx="290759">
                  <c:v>6.5932</c:v>
                </c:pt>
                <c:pt idx="290760">
                  <c:v>6.59322</c:v>
                </c:pt>
                <c:pt idx="290761">
                  <c:v>6.59324</c:v>
                </c:pt>
                <c:pt idx="290762">
                  <c:v>6.59326</c:v>
                </c:pt>
                <c:pt idx="290763">
                  <c:v>6.59329</c:v>
                </c:pt>
                <c:pt idx="290764">
                  <c:v>6.59331</c:v>
                </c:pt>
                <c:pt idx="290765">
                  <c:v>6.59333</c:v>
                </c:pt>
                <c:pt idx="290766">
                  <c:v>6.59336</c:v>
                </c:pt>
                <c:pt idx="290767">
                  <c:v>6.59338</c:v>
                </c:pt>
                <c:pt idx="290768">
                  <c:v>6.5934</c:v>
                </c:pt>
                <c:pt idx="290769">
                  <c:v>6.59342</c:v>
                </c:pt>
                <c:pt idx="290770">
                  <c:v>6.59345</c:v>
                </c:pt>
                <c:pt idx="290771">
                  <c:v>6.59347</c:v>
                </c:pt>
                <c:pt idx="290772">
                  <c:v>6.59349</c:v>
                </c:pt>
                <c:pt idx="290773">
                  <c:v>6.59352</c:v>
                </c:pt>
                <c:pt idx="290774">
                  <c:v>6.59354</c:v>
                </c:pt>
                <c:pt idx="290775">
                  <c:v>6.59356</c:v>
                </c:pt>
                <c:pt idx="290776">
                  <c:v>6.59358</c:v>
                </c:pt>
                <c:pt idx="290777">
                  <c:v>6.59361</c:v>
                </c:pt>
                <c:pt idx="290778">
                  <c:v>6.59363</c:v>
                </c:pt>
                <c:pt idx="290779">
                  <c:v>6.59365</c:v>
                </c:pt>
                <c:pt idx="290780">
                  <c:v>6.59367</c:v>
                </c:pt>
                <c:pt idx="290781">
                  <c:v>6.5937</c:v>
                </c:pt>
                <c:pt idx="290782">
                  <c:v>6.59372</c:v>
                </c:pt>
                <c:pt idx="290783">
                  <c:v>6.59374</c:v>
                </c:pt>
                <c:pt idx="290784">
                  <c:v>6.59376</c:v>
                </c:pt>
                <c:pt idx="290785">
                  <c:v>6.59379</c:v>
                </c:pt>
                <c:pt idx="290786">
                  <c:v>6.59381</c:v>
                </c:pt>
                <c:pt idx="290787">
                  <c:v>6.59383</c:v>
                </c:pt>
                <c:pt idx="290788">
                  <c:v>6.59385</c:v>
                </c:pt>
                <c:pt idx="290789">
                  <c:v>6.59388</c:v>
                </c:pt>
                <c:pt idx="290790">
                  <c:v>6.5939</c:v>
                </c:pt>
                <c:pt idx="290791">
                  <c:v>6.59392</c:v>
                </c:pt>
                <c:pt idx="290792">
                  <c:v>6.59395</c:v>
                </c:pt>
                <c:pt idx="290793">
                  <c:v>6.59397</c:v>
                </c:pt>
                <c:pt idx="290794">
                  <c:v>6.59399</c:v>
                </c:pt>
                <c:pt idx="290795">
                  <c:v>6.59401</c:v>
                </c:pt>
                <c:pt idx="290796">
                  <c:v>6.59404</c:v>
                </c:pt>
                <c:pt idx="290797">
                  <c:v>6.59406</c:v>
                </c:pt>
                <c:pt idx="290798">
                  <c:v>6.59408</c:v>
                </c:pt>
                <c:pt idx="290799">
                  <c:v>6.5941</c:v>
                </c:pt>
                <c:pt idx="290800">
                  <c:v>6.59413</c:v>
                </c:pt>
                <c:pt idx="290801">
                  <c:v>6.59415</c:v>
                </c:pt>
                <c:pt idx="290802">
                  <c:v>6.59417</c:v>
                </c:pt>
                <c:pt idx="290803">
                  <c:v>6.5942</c:v>
                </c:pt>
                <c:pt idx="290804">
                  <c:v>6.59422</c:v>
                </c:pt>
                <c:pt idx="290805">
                  <c:v>6.59424</c:v>
                </c:pt>
                <c:pt idx="290806">
                  <c:v>6.59426</c:v>
                </c:pt>
                <c:pt idx="290807">
                  <c:v>6.59429</c:v>
                </c:pt>
                <c:pt idx="290808">
                  <c:v>6.59431</c:v>
                </c:pt>
                <c:pt idx="290809">
                  <c:v>6.59433</c:v>
                </c:pt>
                <c:pt idx="290810">
                  <c:v>6.59435</c:v>
                </c:pt>
                <c:pt idx="290811">
                  <c:v>6.59438</c:v>
                </c:pt>
                <c:pt idx="290812">
                  <c:v>6.5944</c:v>
                </c:pt>
                <c:pt idx="290813">
                  <c:v>6.59442</c:v>
                </c:pt>
                <c:pt idx="290814">
                  <c:v>6.59444</c:v>
                </c:pt>
                <c:pt idx="290815">
                  <c:v>6.59447</c:v>
                </c:pt>
                <c:pt idx="290816">
                  <c:v>6.59449</c:v>
                </c:pt>
                <c:pt idx="290817">
                  <c:v>6.59451</c:v>
                </c:pt>
                <c:pt idx="290818">
                  <c:v>6.59453</c:v>
                </c:pt>
                <c:pt idx="290819">
                  <c:v>6.59456</c:v>
                </c:pt>
                <c:pt idx="290820">
                  <c:v>6.59458</c:v>
                </c:pt>
                <c:pt idx="290821">
                  <c:v>6.5946</c:v>
                </c:pt>
                <c:pt idx="290822">
                  <c:v>6.59463</c:v>
                </c:pt>
                <c:pt idx="290823">
                  <c:v>6.59465</c:v>
                </c:pt>
                <c:pt idx="290824">
                  <c:v>6.59467</c:v>
                </c:pt>
                <c:pt idx="290825">
                  <c:v>6.59469</c:v>
                </c:pt>
                <c:pt idx="290826">
                  <c:v>6.59472</c:v>
                </c:pt>
                <c:pt idx="290827">
                  <c:v>6.59474</c:v>
                </c:pt>
                <c:pt idx="290828">
                  <c:v>6.59476</c:v>
                </c:pt>
                <c:pt idx="290829">
                  <c:v>6.59478</c:v>
                </c:pt>
                <c:pt idx="290830">
                  <c:v>6.59481</c:v>
                </c:pt>
                <c:pt idx="290831">
                  <c:v>6.59483</c:v>
                </c:pt>
                <c:pt idx="290832">
                  <c:v>6.59485</c:v>
                </c:pt>
                <c:pt idx="290833">
                  <c:v>6.59488</c:v>
                </c:pt>
                <c:pt idx="290834">
                  <c:v>6.5949</c:v>
                </c:pt>
                <c:pt idx="290835">
                  <c:v>6.59492</c:v>
                </c:pt>
                <c:pt idx="290836">
                  <c:v>6.59494</c:v>
                </c:pt>
                <c:pt idx="290837">
                  <c:v>6.59497</c:v>
                </c:pt>
                <c:pt idx="290838">
                  <c:v>6.59499</c:v>
                </c:pt>
                <c:pt idx="290839">
                  <c:v>6.59501</c:v>
                </c:pt>
                <c:pt idx="290840">
                  <c:v>6.59503</c:v>
                </c:pt>
                <c:pt idx="290841">
                  <c:v>6.59506</c:v>
                </c:pt>
                <c:pt idx="290842">
                  <c:v>6.59508</c:v>
                </c:pt>
                <c:pt idx="290843">
                  <c:v>6.5951</c:v>
                </c:pt>
                <c:pt idx="290844">
                  <c:v>6.59513</c:v>
                </c:pt>
                <c:pt idx="290845">
                  <c:v>6.59515</c:v>
                </c:pt>
                <c:pt idx="290846">
                  <c:v>6.59517</c:v>
                </c:pt>
                <c:pt idx="290847">
                  <c:v>6.59519</c:v>
                </c:pt>
                <c:pt idx="290848">
                  <c:v>6.59521</c:v>
                </c:pt>
                <c:pt idx="290849">
                  <c:v>6.59524</c:v>
                </c:pt>
                <c:pt idx="290850">
                  <c:v>6.59526</c:v>
                </c:pt>
                <c:pt idx="290851">
                  <c:v>6.59528</c:v>
                </c:pt>
                <c:pt idx="290852">
                  <c:v>6.59531</c:v>
                </c:pt>
                <c:pt idx="290853">
                  <c:v>6.59533</c:v>
                </c:pt>
                <c:pt idx="290854">
                  <c:v>6.59535</c:v>
                </c:pt>
                <c:pt idx="290855">
                  <c:v>6.59537</c:v>
                </c:pt>
                <c:pt idx="290856">
                  <c:v>6.5954</c:v>
                </c:pt>
                <c:pt idx="290857">
                  <c:v>6.59542</c:v>
                </c:pt>
                <c:pt idx="290858">
                  <c:v>6.59544</c:v>
                </c:pt>
                <c:pt idx="290859">
                  <c:v>6.59546</c:v>
                </c:pt>
                <c:pt idx="290860">
                  <c:v>6.59549</c:v>
                </c:pt>
                <c:pt idx="290861">
                  <c:v>6.59551</c:v>
                </c:pt>
                <c:pt idx="290862">
                  <c:v>6.59553</c:v>
                </c:pt>
                <c:pt idx="290863">
                  <c:v>6.59556</c:v>
                </c:pt>
                <c:pt idx="290864">
                  <c:v>6.59558</c:v>
                </c:pt>
                <c:pt idx="290865">
                  <c:v>6.5956</c:v>
                </c:pt>
                <c:pt idx="290866">
                  <c:v>6.59562</c:v>
                </c:pt>
                <c:pt idx="290867">
                  <c:v>6.59565</c:v>
                </c:pt>
                <c:pt idx="290868">
                  <c:v>6.59567</c:v>
                </c:pt>
                <c:pt idx="290869">
                  <c:v>6.59569</c:v>
                </c:pt>
                <c:pt idx="290870">
                  <c:v>6.59571</c:v>
                </c:pt>
                <c:pt idx="290871">
                  <c:v>6.59574</c:v>
                </c:pt>
                <c:pt idx="290872">
                  <c:v>6.59576</c:v>
                </c:pt>
                <c:pt idx="290873">
                  <c:v>6.59578</c:v>
                </c:pt>
                <c:pt idx="290874">
                  <c:v>6.59581</c:v>
                </c:pt>
                <c:pt idx="290875">
                  <c:v>6.59583</c:v>
                </c:pt>
                <c:pt idx="290876">
                  <c:v>6.59585</c:v>
                </c:pt>
                <c:pt idx="290877">
                  <c:v>6.59587</c:v>
                </c:pt>
                <c:pt idx="290878">
                  <c:v>6.5959</c:v>
                </c:pt>
                <c:pt idx="290879">
                  <c:v>6.59592</c:v>
                </c:pt>
                <c:pt idx="290880">
                  <c:v>6.59594</c:v>
                </c:pt>
                <c:pt idx="290881">
                  <c:v>6.59596</c:v>
                </c:pt>
                <c:pt idx="290882">
                  <c:v>6.59599</c:v>
                </c:pt>
                <c:pt idx="290883">
                  <c:v>6.59601</c:v>
                </c:pt>
                <c:pt idx="290884">
                  <c:v>6.59603</c:v>
                </c:pt>
                <c:pt idx="290885">
                  <c:v>6.59605</c:v>
                </c:pt>
                <c:pt idx="290886">
                  <c:v>6.59608</c:v>
                </c:pt>
                <c:pt idx="290887">
                  <c:v>6.5961</c:v>
                </c:pt>
                <c:pt idx="290888">
                  <c:v>6.59612</c:v>
                </c:pt>
                <c:pt idx="290889">
                  <c:v>6.59614</c:v>
                </c:pt>
                <c:pt idx="290890">
                  <c:v>6.59617</c:v>
                </c:pt>
                <c:pt idx="290891">
                  <c:v>6.59619</c:v>
                </c:pt>
                <c:pt idx="290892">
                  <c:v>6.59621</c:v>
                </c:pt>
                <c:pt idx="290893">
                  <c:v>6.59624</c:v>
                </c:pt>
                <c:pt idx="290894">
                  <c:v>6.59626</c:v>
                </c:pt>
                <c:pt idx="290895">
                  <c:v>6.59628</c:v>
                </c:pt>
                <c:pt idx="290896">
                  <c:v>6.5963</c:v>
                </c:pt>
                <c:pt idx="290897">
                  <c:v>6.59633</c:v>
                </c:pt>
                <c:pt idx="290898">
                  <c:v>6.59635</c:v>
                </c:pt>
                <c:pt idx="290899">
                  <c:v>6.59637</c:v>
                </c:pt>
                <c:pt idx="290900">
                  <c:v>6.5964</c:v>
                </c:pt>
                <c:pt idx="290901">
                  <c:v>6.59642</c:v>
                </c:pt>
                <c:pt idx="290902">
                  <c:v>6.59644</c:v>
                </c:pt>
                <c:pt idx="290903">
                  <c:v>6.59646</c:v>
                </c:pt>
                <c:pt idx="290904">
                  <c:v>6.59649</c:v>
                </c:pt>
                <c:pt idx="290905">
                  <c:v>6.59651</c:v>
                </c:pt>
                <c:pt idx="290906">
                  <c:v>6.59653</c:v>
                </c:pt>
                <c:pt idx="290907">
                  <c:v>6.59655</c:v>
                </c:pt>
                <c:pt idx="290908">
                  <c:v>6.59658</c:v>
                </c:pt>
                <c:pt idx="290909">
                  <c:v>6.5966</c:v>
                </c:pt>
                <c:pt idx="290910">
                  <c:v>6.59662</c:v>
                </c:pt>
                <c:pt idx="290911">
                  <c:v>6.59664</c:v>
                </c:pt>
                <c:pt idx="290912">
                  <c:v>6.59667</c:v>
                </c:pt>
                <c:pt idx="290913">
                  <c:v>6.59669</c:v>
                </c:pt>
                <c:pt idx="290914">
                  <c:v>6.59671</c:v>
                </c:pt>
                <c:pt idx="290915">
                  <c:v>6.59673</c:v>
                </c:pt>
                <c:pt idx="290916">
                  <c:v>6.59676</c:v>
                </c:pt>
                <c:pt idx="290917">
                  <c:v>6.59678</c:v>
                </c:pt>
                <c:pt idx="290918">
                  <c:v>6.5968</c:v>
                </c:pt>
                <c:pt idx="290919">
                  <c:v>6.59682</c:v>
                </c:pt>
                <c:pt idx="290920">
                  <c:v>6.59685</c:v>
                </c:pt>
                <c:pt idx="290921">
                  <c:v>6.59687</c:v>
                </c:pt>
                <c:pt idx="290922">
                  <c:v>6.59689</c:v>
                </c:pt>
                <c:pt idx="290923">
                  <c:v>6.59692</c:v>
                </c:pt>
                <c:pt idx="290924">
                  <c:v>6.59694</c:v>
                </c:pt>
                <c:pt idx="290925">
                  <c:v>6.59696</c:v>
                </c:pt>
                <c:pt idx="290926">
                  <c:v>6.59698</c:v>
                </c:pt>
                <c:pt idx="290927">
                  <c:v>6.59701</c:v>
                </c:pt>
                <c:pt idx="290928">
                  <c:v>6.59703</c:v>
                </c:pt>
                <c:pt idx="290929">
                  <c:v>6.59705</c:v>
                </c:pt>
                <c:pt idx="290930">
                  <c:v>6.59708</c:v>
                </c:pt>
                <c:pt idx="290931">
                  <c:v>6.5971</c:v>
                </c:pt>
                <c:pt idx="290932">
                  <c:v>6.59712</c:v>
                </c:pt>
                <c:pt idx="290933">
                  <c:v>6.59714</c:v>
                </c:pt>
                <c:pt idx="290934">
                  <c:v>6.59717</c:v>
                </c:pt>
                <c:pt idx="290935">
                  <c:v>6.59719</c:v>
                </c:pt>
                <c:pt idx="290936">
                  <c:v>6.59721</c:v>
                </c:pt>
                <c:pt idx="290937">
                  <c:v>6.59723</c:v>
                </c:pt>
                <c:pt idx="290938">
                  <c:v>6.59726</c:v>
                </c:pt>
                <c:pt idx="290939">
                  <c:v>6.59728</c:v>
                </c:pt>
                <c:pt idx="290940">
                  <c:v>6.5973</c:v>
                </c:pt>
                <c:pt idx="290941">
                  <c:v>6.59732</c:v>
                </c:pt>
                <c:pt idx="290942">
                  <c:v>6.59735</c:v>
                </c:pt>
                <c:pt idx="290943">
                  <c:v>6.59737</c:v>
                </c:pt>
                <c:pt idx="290944">
                  <c:v>6.59739</c:v>
                </c:pt>
                <c:pt idx="290945">
                  <c:v>6.59741</c:v>
                </c:pt>
                <c:pt idx="290946">
                  <c:v>6.59744</c:v>
                </c:pt>
                <c:pt idx="290947">
                  <c:v>6.59746</c:v>
                </c:pt>
                <c:pt idx="290948">
                  <c:v>6.59748</c:v>
                </c:pt>
                <c:pt idx="290949">
                  <c:v>6.59751</c:v>
                </c:pt>
                <c:pt idx="290950">
                  <c:v>6.59753</c:v>
                </c:pt>
                <c:pt idx="290951">
                  <c:v>6.59755</c:v>
                </c:pt>
                <c:pt idx="290952">
                  <c:v>6.59757</c:v>
                </c:pt>
                <c:pt idx="290953">
                  <c:v>6.5976</c:v>
                </c:pt>
                <c:pt idx="290954">
                  <c:v>6.59762</c:v>
                </c:pt>
                <c:pt idx="290955">
                  <c:v>6.59764</c:v>
                </c:pt>
                <c:pt idx="290956">
                  <c:v>6.59766</c:v>
                </c:pt>
                <c:pt idx="290957">
                  <c:v>6.59769</c:v>
                </c:pt>
                <c:pt idx="290958">
                  <c:v>6.59771</c:v>
                </c:pt>
                <c:pt idx="290959">
                  <c:v>6.59773</c:v>
                </c:pt>
                <c:pt idx="290960">
                  <c:v>6.59776</c:v>
                </c:pt>
                <c:pt idx="290961">
                  <c:v>6.59778</c:v>
                </c:pt>
                <c:pt idx="290962">
                  <c:v>6.5978</c:v>
                </c:pt>
                <c:pt idx="290963">
                  <c:v>6.59782</c:v>
                </c:pt>
                <c:pt idx="290964">
                  <c:v>6.59785</c:v>
                </c:pt>
                <c:pt idx="290965">
                  <c:v>6.59787</c:v>
                </c:pt>
                <c:pt idx="290966">
                  <c:v>6.59789</c:v>
                </c:pt>
                <c:pt idx="290967">
                  <c:v>6.59791</c:v>
                </c:pt>
                <c:pt idx="290968">
                  <c:v>6.59794</c:v>
                </c:pt>
                <c:pt idx="290969">
                  <c:v>6.59796</c:v>
                </c:pt>
                <c:pt idx="290970">
                  <c:v>6.59798</c:v>
                </c:pt>
                <c:pt idx="290971">
                  <c:v>6.598</c:v>
                </c:pt>
                <c:pt idx="290972">
                  <c:v>6.59803</c:v>
                </c:pt>
                <c:pt idx="290973">
                  <c:v>6.59805</c:v>
                </c:pt>
                <c:pt idx="290974">
                  <c:v>6.59807</c:v>
                </c:pt>
                <c:pt idx="290975">
                  <c:v>6.59809</c:v>
                </c:pt>
                <c:pt idx="290976">
                  <c:v>6.59812</c:v>
                </c:pt>
                <c:pt idx="290977">
                  <c:v>6.59814</c:v>
                </c:pt>
                <c:pt idx="290978">
                  <c:v>6.59816</c:v>
                </c:pt>
                <c:pt idx="290979">
                  <c:v>6.59819</c:v>
                </c:pt>
                <c:pt idx="290980">
                  <c:v>6.59821</c:v>
                </c:pt>
                <c:pt idx="290981">
                  <c:v>6.59823</c:v>
                </c:pt>
                <c:pt idx="290982">
                  <c:v>6.59825</c:v>
                </c:pt>
                <c:pt idx="290983">
                  <c:v>6.59828</c:v>
                </c:pt>
                <c:pt idx="290984">
                  <c:v>6.5983</c:v>
                </c:pt>
                <c:pt idx="290985">
                  <c:v>6.59832</c:v>
                </c:pt>
                <c:pt idx="290986">
                  <c:v>6.59835</c:v>
                </c:pt>
                <c:pt idx="290987">
                  <c:v>6.59837</c:v>
                </c:pt>
                <c:pt idx="290988">
                  <c:v>6.59839</c:v>
                </c:pt>
                <c:pt idx="290989">
                  <c:v>6.59841</c:v>
                </c:pt>
                <c:pt idx="290990">
                  <c:v>6.59844</c:v>
                </c:pt>
                <c:pt idx="290991">
                  <c:v>6.59846</c:v>
                </c:pt>
                <c:pt idx="290992">
                  <c:v>6.59848</c:v>
                </c:pt>
                <c:pt idx="290993">
                  <c:v>6.5985</c:v>
                </c:pt>
                <c:pt idx="290994">
                  <c:v>6.59853</c:v>
                </c:pt>
                <c:pt idx="290995">
                  <c:v>6.59855</c:v>
                </c:pt>
                <c:pt idx="290996">
                  <c:v>6.59857</c:v>
                </c:pt>
                <c:pt idx="290997">
                  <c:v>6.59859</c:v>
                </c:pt>
                <c:pt idx="290998">
                  <c:v>6.59862</c:v>
                </c:pt>
                <c:pt idx="290999">
                  <c:v>6.59864</c:v>
                </c:pt>
                <c:pt idx="291000">
                  <c:v>6.59866</c:v>
                </c:pt>
                <c:pt idx="291001">
                  <c:v>6.59868</c:v>
                </c:pt>
                <c:pt idx="291002">
                  <c:v>6.59871</c:v>
                </c:pt>
                <c:pt idx="291003">
                  <c:v>6.59873</c:v>
                </c:pt>
                <c:pt idx="291004">
                  <c:v>6.59875</c:v>
                </c:pt>
                <c:pt idx="291005">
                  <c:v>6.59878</c:v>
                </c:pt>
                <c:pt idx="291006">
                  <c:v>6.5988</c:v>
                </c:pt>
                <c:pt idx="291007">
                  <c:v>6.59882</c:v>
                </c:pt>
                <c:pt idx="291008">
                  <c:v>6.59884</c:v>
                </c:pt>
                <c:pt idx="291009">
                  <c:v>6.59887</c:v>
                </c:pt>
                <c:pt idx="291010">
                  <c:v>6.59889</c:v>
                </c:pt>
                <c:pt idx="291011">
                  <c:v>6.59891</c:v>
                </c:pt>
                <c:pt idx="291012">
                  <c:v>6.59893</c:v>
                </c:pt>
                <c:pt idx="291013">
                  <c:v>6.59896</c:v>
                </c:pt>
                <c:pt idx="291014">
                  <c:v>6.59898</c:v>
                </c:pt>
                <c:pt idx="291015">
                  <c:v>6.599</c:v>
                </c:pt>
                <c:pt idx="291016">
                  <c:v>6.59903</c:v>
                </c:pt>
                <c:pt idx="291017">
                  <c:v>6.59905</c:v>
                </c:pt>
                <c:pt idx="291018">
                  <c:v>6.59907</c:v>
                </c:pt>
                <c:pt idx="291019">
                  <c:v>6.59909</c:v>
                </c:pt>
                <c:pt idx="291020">
                  <c:v>6.59912</c:v>
                </c:pt>
                <c:pt idx="291021">
                  <c:v>6.59914</c:v>
                </c:pt>
                <c:pt idx="291022">
                  <c:v>6.59916</c:v>
                </c:pt>
                <c:pt idx="291023">
                  <c:v>6.59918</c:v>
                </c:pt>
                <c:pt idx="291024">
                  <c:v>6.59921</c:v>
                </c:pt>
                <c:pt idx="291025">
                  <c:v>6.59923</c:v>
                </c:pt>
                <c:pt idx="291026">
                  <c:v>6.59925</c:v>
                </c:pt>
                <c:pt idx="291027">
                  <c:v>6.59927</c:v>
                </c:pt>
                <c:pt idx="291028">
                  <c:v>6.5993</c:v>
                </c:pt>
                <c:pt idx="291029">
                  <c:v>6.59932</c:v>
                </c:pt>
                <c:pt idx="291030">
                  <c:v>6.59934</c:v>
                </c:pt>
                <c:pt idx="291031">
                  <c:v>6.59936</c:v>
                </c:pt>
                <c:pt idx="291032">
                  <c:v>6.59939</c:v>
                </c:pt>
                <c:pt idx="291033">
                  <c:v>6.59941</c:v>
                </c:pt>
                <c:pt idx="291034">
                  <c:v>6.59943</c:v>
                </c:pt>
                <c:pt idx="291035">
                  <c:v>6.59946</c:v>
                </c:pt>
                <c:pt idx="291036">
                  <c:v>6.59948</c:v>
                </c:pt>
                <c:pt idx="291037">
                  <c:v>6.5995</c:v>
                </c:pt>
                <c:pt idx="291038">
                  <c:v>6.59952</c:v>
                </c:pt>
                <c:pt idx="291039">
                  <c:v>6.59955</c:v>
                </c:pt>
                <c:pt idx="291040">
                  <c:v>6.59957</c:v>
                </c:pt>
                <c:pt idx="291041">
                  <c:v>6.59959</c:v>
                </c:pt>
                <c:pt idx="291042">
                  <c:v>6.59962</c:v>
                </c:pt>
                <c:pt idx="291043">
                  <c:v>6.59964</c:v>
                </c:pt>
                <c:pt idx="291044">
                  <c:v>6.59966</c:v>
                </c:pt>
                <c:pt idx="291045">
                  <c:v>6.59968</c:v>
                </c:pt>
                <c:pt idx="291046">
                  <c:v>6.59971</c:v>
                </c:pt>
                <c:pt idx="291047">
                  <c:v>6.59973</c:v>
                </c:pt>
                <c:pt idx="291048">
                  <c:v>6.59975</c:v>
                </c:pt>
                <c:pt idx="291049">
                  <c:v>6.59977</c:v>
                </c:pt>
                <c:pt idx="291050">
                  <c:v>6.5998</c:v>
                </c:pt>
                <c:pt idx="291051">
                  <c:v>6.59982</c:v>
                </c:pt>
                <c:pt idx="291052">
                  <c:v>6.59984</c:v>
                </c:pt>
                <c:pt idx="291053">
                  <c:v>6.59986</c:v>
                </c:pt>
                <c:pt idx="291054">
                  <c:v>6.59989</c:v>
                </c:pt>
                <c:pt idx="291055">
                  <c:v>6.59991</c:v>
                </c:pt>
                <c:pt idx="291056">
                  <c:v>6.59993</c:v>
                </c:pt>
                <c:pt idx="291057">
                  <c:v>6.59995</c:v>
                </c:pt>
                <c:pt idx="291058">
                  <c:v>6.59998</c:v>
                </c:pt>
                <c:pt idx="291059">
                  <c:v>6.6</c:v>
                </c:pt>
                <c:pt idx="291060">
                  <c:v>6.60002</c:v>
                </c:pt>
                <c:pt idx="291061">
                  <c:v>6.60004</c:v>
                </c:pt>
                <c:pt idx="291062">
                  <c:v>6.60007</c:v>
                </c:pt>
                <c:pt idx="291063">
                  <c:v>6.60009</c:v>
                </c:pt>
                <c:pt idx="291064">
                  <c:v>6.60011</c:v>
                </c:pt>
                <c:pt idx="291065">
                  <c:v>6.60014</c:v>
                </c:pt>
                <c:pt idx="291066">
                  <c:v>6.60016</c:v>
                </c:pt>
                <c:pt idx="291067">
                  <c:v>6.60018</c:v>
                </c:pt>
                <c:pt idx="291068">
                  <c:v>6.6002</c:v>
                </c:pt>
                <c:pt idx="291069">
                  <c:v>6.60023</c:v>
                </c:pt>
                <c:pt idx="291070">
                  <c:v>6.60025</c:v>
                </c:pt>
                <c:pt idx="291071">
                  <c:v>6.60027</c:v>
                </c:pt>
                <c:pt idx="291072">
                  <c:v>6.6003</c:v>
                </c:pt>
                <c:pt idx="291073">
                  <c:v>6.60032</c:v>
                </c:pt>
                <c:pt idx="291074">
                  <c:v>6.60034</c:v>
                </c:pt>
                <c:pt idx="291075">
                  <c:v>6.60036</c:v>
                </c:pt>
                <c:pt idx="291076">
                  <c:v>6.60039</c:v>
                </c:pt>
                <c:pt idx="291077">
                  <c:v>6.60041</c:v>
                </c:pt>
                <c:pt idx="291078">
                  <c:v>6.60043</c:v>
                </c:pt>
                <c:pt idx="291079">
                  <c:v>6.60045</c:v>
                </c:pt>
                <c:pt idx="291080">
                  <c:v>6.60048</c:v>
                </c:pt>
                <c:pt idx="291081">
                  <c:v>6.6005</c:v>
                </c:pt>
                <c:pt idx="291082">
                  <c:v>6.60052</c:v>
                </c:pt>
                <c:pt idx="291083">
                  <c:v>6.60054</c:v>
                </c:pt>
                <c:pt idx="291084">
                  <c:v>6.60057</c:v>
                </c:pt>
                <c:pt idx="291085">
                  <c:v>6.60059</c:v>
                </c:pt>
                <c:pt idx="291086">
                  <c:v>6.60061</c:v>
                </c:pt>
                <c:pt idx="291087">
                  <c:v>6.60063</c:v>
                </c:pt>
                <c:pt idx="291088">
                  <c:v>6.60066</c:v>
                </c:pt>
                <c:pt idx="291089">
                  <c:v>6.60068</c:v>
                </c:pt>
                <c:pt idx="291090">
                  <c:v>6.6007</c:v>
                </c:pt>
                <c:pt idx="291091">
                  <c:v>6.60073</c:v>
                </c:pt>
                <c:pt idx="291092">
                  <c:v>6.60075</c:v>
                </c:pt>
                <c:pt idx="291093">
                  <c:v>6.60077</c:v>
                </c:pt>
                <c:pt idx="291094">
                  <c:v>6.60079</c:v>
                </c:pt>
                <c:pt idx="291095">
                  <c:v>6.60082</c:v>
                </c:pt>
                <c:pt idx="291096">
                  <c:v>6.60084</c:v>
                </c:pt>
                <c:pt idx="291097">
                  <c:v>6.60086</c:v>
                </c:pt>
                <c:pt idx="291098">
                  <c:v>6.60088</c:v>
                </c:pt>
                <c:pt idx="291099">
                  <c:v>6.60091</c:v>
                </c:pt>
                <c:pt idx="291100">
                  <c:v>6.60093</c:v>
                </c:pt>
                <c:pt idx="291101">
                  <c:v>6.60095</c:v>
                </c:pt>
                <c:pt idx="291102">
                  <c:v>6.60098</c:v>
                </c:pt>
                <c:pt idx="291103">
                  <c:v>6.601</c:v>
                </c:pt>
                <c:pt idx="291104">
                  <c:v>6.60102</c:v>
                </c:pt>
                <c:pt idx="291105">
                  <c:v>6.60104</c:v>
                </c:pt>
                <c:pt idx="291106">
                  <c:v>6.60107</c:v>
                </c:pt>
                <c:pt idx="291107">
                  <c:v>6.60109</c:v>
                </c:pt>
                <c:pt idx="291108">
                  <c:v>6.60111</c:v>
                </c:pt>
                <c:pt idx="291109">
                  <c:v>6.60113</c:v>
                </c:pt>
                <c:pt idx="291110">
                  <c:v>6.60116</c:v>
                </c:pt>
                <c:pt idx="291111">
                  <c:v>6.60118</c:v>
                </c:pt>
                <c:pt idx="291112">
                  <c:v>6.6012</c:v>
                </c:pt>
                <c:pt idx="291113">
                  <c:v>6.60122</c:v>
                </c:pt>
                <c:pt idx="291114">
                  <c:v>6.60125</c:v>
                </c:pt>
                <c:pt idx="291115">
                  <c:v>6.60127</c:v>
                </c:pt>
                <c:pt idx="291116">
                  <c:v>6.60129</c:v>
                </c:pt>
                <c:pt idx="291117">
                  <c:v>6.60131</c:v>
                </c:pt>
                <c:pt idx="291118">
                  <c:v>6.60134</c:v>
                </c:pt>
                <c:pt idx="291119">
                  <c:v>6.60136</c:v>
                </c:pt>
                <c:pt idx="291120">
                  <c:v>6.60138</c:v>
                </c:pt>
                <c:pt idx="291121">
                  <c:v>6.60141</c:v>
                </c:pt>
                <c:pt idx="291122">
                  <c:v>6.60143</c:v>
                </c:pt>
                <c:pt idx="291123">
                  <c:v>6.60145</c:v>
                </c:pt>
                <c:pt idx="291124">
                  <c:v>6.60147</c:v>
                </c:pt>
                <c:pt idx="291125">
                  <c:v>6.6015</c:v>
                </c:pt>
                <c:pt idx="291126">
                  <c:v>6.60152</c:v>
                </c:pt>
                <c:pt idx="291127">
                  <c:v>6.60154</c:v>
                </c:pt>
                <c:pt idx="291128">
                  <c:v>6.60156</c:v>
                </c:pt>
                <c:pt idx="291129">
                  <c:v>6.60159</c:v>
                </c:pt>
                <c:pt idx="291130">
                  <c:v>6.60161</c:v>
                </c:pt>
                <c:pt idx="291131">
                  <c:v>6.60163</c:v>
                </c:pt>
                <c:pt idx="291132">
                  <c:v>6.60166</c:v>
                </c:pt>
                <c:pt idx="291133">
                  <c:v>6.60168</c:v>
                </c:pt>
                <c:pt idx="291134">
                  <c:v>6.6017</c:v>
                </c:pt>
                <c:pt idx="291135">
                  <c:v>6.60172</c:v>
                </c:pt>
                <c:pt idx="291136">
                  <c:v>6.60175</c:v>
                </c:pt>
                <c:pt idx="291137">
                  <c:v>6.60177</c:v>
                </c:pt>
                <c:pt idx="291138">
                  <c:v>6.60179</c:v>
                </c:pt>
                <c:pt idx="291139">
                  <c:v>6.60181</c:v>
                </c:pt>
                <c:pt idx="291140">
                  <c:v>6.60184</c:v>
                </c:pt>
                <c:pt idx="291141">
                  <c:v>6.60186</c:v>
                </c:pt>
                <c:pt idx="291142">
                  <c:v>6.60188</c:v>
                </c:pt>
                <c:pt idx="291143">
                  <c:v>6.60191</c:v>
                </c:pt>
                <c:pt idx="291144">
                  <c:v>6.60193</c:v>
                </c:pt>
                <c:pt idx="291145">
                  <c:v>6.60195</c:v>
                </c:pt>
                <c:pt idx="291146">
                  <c:v>6.60197</c:v>
                </c:pt>
                <c:pt idx="291147">
                  <c:v>6.60199</c:v>
                </c:pt>
                <c:pt idx="291148">
                  <c:v>6.60202</c:v>
                </c:pt>
                <c:pt idx="291149">
                  <c:v>6.60204</c:v>
                </c:pt>
                <c:pt idx="291150">
                  <c:v>6.60206</c:v>
                </c:pt>
                <c:pt idx="291151">
                  <c:v>6.60209</c:v>
                </c:pt>
                <c:pt idx="291152">
                  <c:v>6.60211</c:v>
                </c:pt>
                <c:pt idx="291153">
                  <c:v>6.60213</c:v>
                </c:pt>
                <c:pt idx="291154">
                  <c:v>6.60215</c:v>
                </c:pt>
                <c:pt idx="291155">
                  <c:v>6.60218</c:v>
                </c:pt>
                <c:pt idx="291156">
                  <c:v>6.6022</c:v>
                </c:pt>
                <c:pt idx="291157">
                  <c:v>6.60222</c:v>
                </c:pt>
                <c:pt idx="291158">
                  <c:v>6.60224</c:v>
                </c:pt>
                <c:pt idx="291159">
                  <c:v>6.60227</c:v>
                </c:pt>
                <c:pt idx="291160">
                  <c:v>6.60229</c:v>
                </c:pt>
                <c:pt idx="291161">
                  <c:v>6.60231</c:v>
                </c:pt>
                <c:pt idx="291162">
                  <c:v>6.60234</c:v>
                </c:pt>
                <c:pt idx="291163">
                  <c:v>6.60236</c:v>
                </c:pt>
                <c:pt idx="291164">
                  <c:v>6.60238</c:v>
                </c:pt>
                <c:pt idx="291165">
                  <c:v>6.6024</c:v>
                </c:pt>
                <c:pt idx="291166">
                  <c:v>6.60243</c:v>
                </c:pt>
                <c:pt idx="291167">
                  <c:v>6.60245</c:v>
                </c:pt>
                <c:pt idx="291168">
                  <c:v>6.60247</c:v>
                </c:pt>
                <c:pt idx="291169">
                  <c:v>6.60249</c:v>
                </c:pt>
                <c:pt idx="291170">
                  <c:v>6.60252</c:v>
                </c:pt>
                <c:pt idx="291171">
                  <c:v>6.60254</c:v>
                </c:pt>
                <c:pt idx="291172">
                  <c:v>6.60256</c:v>
                </c:pt>
                <c:pt idx="291173">
                  <c:v>6.60259</c:v>
                </c:pt>
                <c:pt idx="291174">
                  <c:v>6.60261</c:v>
                </c:pt>
                <c:pt idx="291175">
                  <c:v>6.60263</c:v>
                </c:pt>
                <c:pt idx="291176">
                  <c:v>6.60265</c:v>
                </c:pt>
                <c:pt idx="291177">
                  <c:v>6.60268</c:v>
                </c:pt>
                <c:pt idx="291178">
                  <c:v>6.6027</c:v>
                </c:pt>
                <c:pt idx="291179">
                  <c:v>6.60272</c:v>
                </c:pt>
                <c:pt idx="291180">
                  <c:v>6.60274</c:v>
                </c:pt>
                <c:pt idx="291181">
                  <c:v>6.60277</c:v>
                </c:pt>
                <c:pt idx="291182">
                  <c:v>6.60279</c:v>
                </c:pt>
                <c:pt idx="291183">
                  <c:v>6.60281</c:v>
                </c:pt>
                <c:pt idx="291184">
                  <c:v>6.60283</c:v>
                </c:pt>
                <c:pt idx="291185">
                  <c:v>6.60286</c:v>
                </c:pt>
                <c:pt idx="291186">
                  <c:v>6.60288</c:v>
                </c:pt>
                <c:pt idx="291187">
                  <c:v>6.6029</c:v>
                </c:pt>
                <c:pt idx="291188">
                  <c:v>6.60292</c:v>
                </c:pt>
                <c:pt idx="291189">
                  <c:v>6.60295</c:v>
                </c:pt>
                <c:pt idx="291190">
                  <c:v>6.60297</c:v>
                </c:pt>
                <c:pt idx="291191">
                  <c:v>6.60299</c:v>
                </c:pt>
                <c:pt idx="291192">
                  <c:v>6.60302</c:v>
                </c:pt>
                <c:pt idx="291193">
                  <c:v>6.60304</c:v>
                </c:pt>
                <c:pt idx="291194">
                  <c:v>6.60306</c:v>
                </c:pt>
                <c:pt idx="291195">
                  <c:v>6.60308</c:v>
                </c:pt>
                <c:pt idx="291196">
                  <c:v>6.60311</c:v>
                </c:pt>
                <c:pt idx="291197">
                  <c:v>6.60313</c:v>
                </c:pt>
                <c:pt idx="291198">
                  <c:v>6.60315</c:v>
                </c:pt>
                <c:pt idx="291199">
                  <c:v>6.60318</c:v>
                </c:pt>
                <c:pt idx="291200">
                  <c:v>6.6032</c:v>
                </c:pt>
                <c:pt idx="291201">
                  <c:v>6.60322</c:v>
                </c:pt>
                <c:pt idx="291202">
                  <c:v>6.60324</c:v>
                </c:pt>
                <c:pt idx="291203">
                  <c:v>6.60327</c:v>
                </c:pt>
                <c:pt idx="291204">
                  <c:v>6.60329</c:v>
                </c:pt>
                <c:pt idx="291205">
                  <c:v>6.60331</c:v>
                </c:pt>
                <c:pt idx="291206">
                  <c:v>6.60333</c:v>
                </c:pt>
                <c:pt idx="291207">
                  <c:v>6.60336</c:v>
                </c:pt>
                <c:pt idx="291208">
                  <c:v>6.60338</c:v>
                </c:pt>
                <c:pt idx="291209">
                  <c:v>6.6034</c:v>
                </c:pt>
                <c:pt idx="291210">
                  <c:v>6.60342</c:v>
                </c:pt>
                <c:pt idx="291211">
                  <c:v>6.60345</c:v>
                </c:pt>
                <c:pt idx="291212">
                  <c:v>6.60347</c:v>
                </c:pt>
                <c:pt idx="291213">
                  <c:v>6.60349</c:v>
                </c:pt>
                <c:pt idx="291214">
                  <c:v>6.60351</c:v>
                </c:pt>
                <c:pt idx="291215">
                  <c:v>6.60354</c:v>
                </c:pt>
                <c:pt idx="291216">
                  <c:v>6.60356</c:v>
                </c:pt>
                <c:pt idx="291217">
                  <c:v>6.60358</c:v>
                </c:pt>
                <c:pt idx="291218">
                  <c:v>6.6036</c:v>
                </c:pt>
                <c:pt idx="291219">
                  <c:v>6.60363</c:v>
                </c:pt>
                <c:pt idx="291220">
                  <c:v>6.60365</c:v>
                </c:pt>
                <c:pt idx="291221">
                  <c:v>6.60367</c:v>
                </c:pt>
                <c:pt idx="291222">
                  <c:v>6.6037</c:v>
                </c:pt>
                <c:pt idx="291223">
                  <c:v>6.60372</c:v>
                </c:pt>
                <c:pt idx="291224">
                  <c:v>6.60374</c:v>
                </c:pt>
                <c:pt idx="291225">
                  <c:v>6.60376</c:v>
                </c:pt>
                <c:pt idx="291226">
                  <c:v>6.60379</c:v>
                </c:pt>
                <c:pt idx="291227">
                  <c:v>6.60381</c:v>
                </c:pt>
                <c:pt idx="291228">
                  <c:v>6.60383</c:v>
                </c:pt>
                <c:pt idx="291229">
                  <c:v>6.60386</c:v>
                </c:pt>
                <c:pt idx="291230">
                  <c:v>6.60388</c:v>
                </c:pt>
                <c:pt idx="291231">
                  <c:v>6.6039</c:v>
                </c:pt>
                <c:pt idx="291232">
                  <c:v>6.60392</c:v>
                </c:pt>
                <c:pt idx="291233">
                  <c:v>6.60395</c:v>
                </c:pt>
                <c:pt idx="291234">
                  <c:v>6.60397</c:v>
                </c:pt>
                <c:pt idx="291235">
                  <c:v>6.60399</c:v>
                </c:pt>
                <c:pt idx="291236">
                  <c:v>6.60401</c:v>
                </c:pt>
                <c:pt idx="291237">
                  <c:v>6.60404</c:v>
                </c:pt>
                <c:pt idx="291238">
                  <c:v>6.60406</c:v>
                </c:pt>
                <c:pt idx="291239">
                  <c:v>6.60408</c:v>
                </c:pt>
                <c:pt idx="291240">
                  <c:v>6.6041</c:v>
                </c:pt>
                <c:pt idx="291241">
                  <c:v>6.60413</c:v>
                </c:pt>
                <c:pt idx="291242">
                  <c:v>6.60415</c:v>
                </c:pt>
                <c:pt idx="291243">
                  <c:v>6.60417</c:v>
                </c:pt>
                <c:pt idx="291244">
                  <c:v>6.60419</c:v>
                </c:pt>
                <c:pt idx="291245">
                  <c:v>6.60422</c:v>
                </c:pt>
                <c:pt idx="291246">
                  <c:v>6.60424</c:v>
                </c:pt>
                <c:pt idx="291247">
                  <c:v>6.60426</c:v>
                </c:pt>
                <c:pt idx="291248">
                  <c:v>6.60429</c:v>
                </c:pt>
                <c:pt idx="291249">
                  <c:v>6.60431</c:v>
                </c:pt>
                <c:pt idx="291250">
                  <c:v>6.60433</c:v>
                </c:pt>
                <c:pt idx="291251">
                  <c:v>6.60435</c:v>
                </c:pt>
                <c:pt idx="291252">
                  <c:v>6.60438</c:v>
                </c:pt>
                <c:pt idx="291253">
                  <c:v>6.6044</c:v>
                </c:pt>
                <c:pt idx="291254">
                  <c:v>6.60442</c:v>
                </c:pt>
                <c:pt idx="291255">
                  <c:v>6.60444</c:v>
                </c:pt>
                <c:pt idx="291256">
                  <c:v>6.60447</c:v>
                </c:pt>
                <c:pt idx="291257">
                  <c:v>6.60449</c:v>
                </c:pt>
                <c:pt idx="291258">
                  <c:v>6.60451</c:v>
                </c:pt>
                <c:pt idx="291259">
                  <c:v>6.60454</c:v>
                </c:pt>
                <c:pt idx="291260">
                  <c:v>6.60456</c:v>
                </c:pt>
                <c:pt idx="291261">
                  <c:v>6.60458</c:v>
                </c:pt>
                <c:pt idx="291262">
                  <c:v>6.6046</c:v>
                </c:pt>
                <c:pt idx="291263">
                  <c:v>6.60463</c:v>
                </c:pt>
                <c:pt idx="291264">
                  <c:v>6.60465</c:v>
                </c:pt>
                <c:pt idx="291265">
                  <c:v>6.60467</c:v>
                </c:pt>
                <c:pt idx="291266">
                  <c:v>6.60469</c:v>
                </c:pt>
                <c:pt idx="291267">
                  <c:v>6.60472</c:v>
                </c:pt>
                <c:pt idx="291268">
                  <c:v>6.60474</c:v>
                </c:pt>
                <c:pt idx="291269">
                  <c:v>6.60476</c:v>
                </c:pt>
                <c:pt idx="291270">
                  <c:v>6.60478</c:v>
                </c:pt>
                <c:pt idx="291271">
                  <c:v>6.60481</c:v>
                </c:pt>
                <c:pt idx="291272">
                  <c:v>6.60483</c:v>
                </c:pt>
                <c:pt idx="291273">
                  <c:v>6.60485</c:v>
                </c:pt>
                <c:pt idx="291274">
                  <c:v>6.60487</c:v>
                </c:pt>
                <c:pt idx="291275">
                  <c:v>6.6049</c:v>
                </c:pt>
                <c:pt idx="291276">
                  <c:v>6.60492</c:v>
                </c:pt>
                <c:pt idx="291277">
                  <c:v>6.60494</c:v>
                </c:pt>
                <c:pt idx="291278">
                  <c:v>6.60497</c:v>
                </c:pt>
                <c:pt idx="291279">
                  <c:v>6.60499</c:v>
                </c:pt>
                <c:pt idx="291280">
                  <c:v>6.60501</c:v>
                </c:pt>
                <c:pt idx="291281">
                  <c:v>6.60503</c:v>
                </c:pt>
                <c:pt idx="291282">
                  <c:v>6.60506</c:v>
                </c:pt>
                <c:pt idx="291283">
                  <c:v>6.60508</c:v>
                </c:pt>
                <c:pt idx="291284">
                  <c:v>6.6051</c:v>
                </c:pt>
                <c:pt idx="291285">
                  <c:v>6.60513</c:v>
                </c:pt>
                <c:pt idx="291286">
                  <c:v>6.60515</c:v>
                </c:pt>
                <c:pt idx="291287">
                  <c:v>6.60517</c:v>
                </c:pt>
                <c:pt idx="291288">
                  <c:v>6.60519</c:v>
                </c:pt>
                <c:pt idx="291289">
                  <c:v>6.60522</c:v>
                </c:pt>
                <c:pt idx="291290">
                  <c:v>6.60524</c:v>
                </c:pt>
                <c:pt idx="291291">
                  <c:v>6.60526</c:v>
                </c:pt>
                <c:pt idx="291292">
                  <c:v>6.60528</c:v>
                </c:pt>
                <c:pt idx="291293">
                  <c:v>6.60531</c:v>
                </c:pt>
                <c:pt idx="291294">
                  <c:v>6.60533</c:v>
                </c:pt>
                <c:pt idx="291295">
                  <c:v>6.60535</c:v>
                </c:pt>
                <c:pt idx="291296">
                  <c:v>6.60537</c:v>
                </c:pt>
                <c:pt idx="291297">
                  <c:v>6.6054</c:v>
                </c:pt>
                <c:pt idx="291298">
                  <c:v>6.60542</c:v>
                </c:pt>
                <c:pt idx="291299">
                  <c:v>6.60544</c:v>
                </c:pt>
                <c:pt idx="291300">
                  <c:v>6.60546</c:v>
                </c:pt>
                <c:pt idx="291301">
                  <c:v>6.60549</c:v>
                </c:pt>
                <c:pt idx="291302">
                  <c:v>6.60551</c:v>
                </c:pt>
                <c:pt idx="291303">
                  <c:v>6.60553</c:v>
                </c:pt>
                <c:pt idx="291304">
                  <c:v>6.60556</c:v>
                </c:pt>
                <c:pt idx="291305">
                  <c:v>6.60558</c:v>
                </c:pt>
                <c:pt idx="291306">
                  <c:v>6.6056</c:v>
                </c:pt>
                <c:pt idx="291307">
                  <c:v>6.60562</c:v>
                </c:pt>
                <c:pt idx="291308">
                  <c:v>6.60565</c:v>
                </c:pt>
                <c:pt idx="291309">
                  <c:v>6.60567</c:v>
                </c:pt>
                <c:pt idx="291310">
                  <c:v>6.60569</c:v>
                </c:pt>
                <c:pt idx="291311">
                  <c:v>6.60571</c:v>
                </c:pt>
                <c:pt idx="291312">
                  <c:v>6.60574</c:v>
                </c:pt>
                <c:pt idx="291313">
                  <c:v>6.60576</c:v>
                </c:pt>
                <c:pt idx="291314">
                  <c:v>6.60578</c:v>
                </c:pt>
                <c:pt idx="291315">
                  <c:v>6.60581</c:v>
                </c:pt>
                <c:pt idx="291316">
                  <c:v>6.60583</c:v>
                </c:pt>
                <c:pt idx="291317">
                  <c:v>6.60585</c:v>
                </c:pt>
                <c:pt idx="291318">
                  <c:v>6.60587</c:v>
                </c:pt>
                <c:pt idx="291319">
                  <c:v>6.6059</c:v>
                </c:pt>
                <c:pt idx="291320">
                  <c:v>6.60592</c:v>
                </c:pt>
                <c:pt idx="291321">
                  <c:v>6.60594</c:v>
                </c:pt>
                <c:pt idx="291322">
                  <c:v>6.60596</c:v>
                </c:pt>
                <c:pt idx="291323">
                  <c:v>6.60599</c:v>
                </c:pt>
                <c:pt idx="291324">
                  <c:v>6.60601</c:v>
                </c:pt>
                <c:pt idx="291325">
                  <c:v>6.60603</c:v>
                </c:pt>
                <c:pt idx="291326">
                  <c:v>6.60605</c:v>
                </c:pt>
                <c:pt idx="291327">
                  <c:v>6.60608</c:v>
                </c:pt>
                <c:pt idx="291328">
                  <c:v>6.6061</c:v>
                </c:pt>
                <c:pt idx="291329">
                  <c:v>6.60612</c:v>
                </c:pt>
                <c:pt idx="291330">
                  <c:v>6.60614</c:v>
                </c:pt>
                <c:pt idx="291331">
                  <c:v>6.60617</c:v>
                </c:pt>
                <c:pt idx="291332">
                  <c:v>6.60619</c:v>
                </c:pt>
                <c:pt idx="291333">
                  <c:v>6.60621</c:v>
                </c:pt>
                <c:pt idx="291334">
                  <c:v>6.60624</c:v>
                </c:pt>
                <c:pt idx="291335">
                  <c:v>6.60626</c:v>
                </c:pt>
                <c:pt idx="291336">
                  <c:v>6.60628</c:v>
                </c:pt>
                <c:pt idx="291337">
                  <c:v>6.6063</c:v>
                </c:pt>
                <c:pt idx="291338">
                  <c:v>6.60633</c:v>
                </c:pt>
                <c:pt idx="291339">
                  <c:v>6.60635</c:v>
                </c:pt>
                <c:pt idx="291340">
                  <c:v>6.60637</c:v>
                </c:pt>
                <c:pt idx="291341">
                  <c:v>6.6064</c:v>
                </c:pt>
                <c:pt idx="291342">
                  <c:v>6.60642</c:v>
                </c:pt>
                <c:pt idx="291343">
                  <c:v>6.60644</c:v>
                </c:pt>
                <c:pt idx="291344">
                  <c:v>6.60646</c:v>
                </c:pt>
                <c:pt idx="291345">
                  <c:v>6.60649</c:v>
                </c:pt>
                <c:pt idx="291346">
                  <c:v>6.60651</c:v>
                </c:pt>
                <c:pt idx="291347">
                  <c:v>6.60653</c:v>
                </c:pt>
                <c:pt idx="291348">
                  <c:v>6.60655</c:v>
                </c:pt>
                <c:pt idx="291349">
                  <c:v>6.60658</c:v>
                </c:pt>
                <c:pt idx="291350">
                  <c:v>6.6066</c:v>
                </c:pt>
                <c:pt idx="291351">
                  <c:v>6.60662</c:v>
                </c:pt>
                <c:pt idx="291352">
                  <c:v>6.60664</c:v>
                </c:pt>
                <c:pt idx="291353">
                  <c:v>6.60667</c:v>
                </c:pt>
                <c:pt idx="291354">
                  <c:v>6.60669</c:v>
                </c:pt>
                <c:pt idx="291355">
                  <c:v>6.60671</c:v>
                </c:pt>
                <c:pt idx="291356">
                  <c:v>6.60673</c:v>
                </c:pt>
                <c:pt idx="291357">
                  <c:v>6.60676</c:v>
                </c:pt>
                <c:pt idx="291358">
                  <c:v>6.60678</c:v>
                </c:pt>
                <c:pt idx="291359">
                  <c:v>6.6068</c:v>
                </c:pt>
                <c:pt idx="291360">
                  <c:v>6.60682</c:v>
                </c:pt>
                <c:pt idx="291361">
                  <c:v>6.60685</c:v>
                </c:pt>
                <c:pt idx="291362">
                  <c:v>6.60687</c:v>
                </c:pt>
                <c:pt idx="291363">
                  <c:v>6.60689</c:v>
                </c:pt>
                <c:pt idx="291364">
                  <c:v>6.60692</c:v>
                </c:pt>
                <c:pt idx="291365">
                  <c:v>6.60694</c:v>
                </c:pt>
                <c:pt idx="291366">
                  <c:v>6.60696</c:v>
                </c:pt>
                <c:pt idx="291367">
                  <c:v>6.60698</c:v>
                </c:pt>
                <c:pt idx="291368">
                  <c:v>6.60701</c:v>
                </c:pt>
                <c:pt idx="291369">
                  <c:v>6.60703</c:v>
                </c:pt>
                <c:pt idx="291370">
                  <c:v>6.60705</c:v>
                </c:pt>
                <c:pt idx="291371">
                  <c:v>6.60708</c:v>
                </c:pt>
                <c:pt idx="291372">
                  <c:v>6.6071</c:v>
                </c:pt>
                <c:pt idx="291373">
                  <c:v>6.60712</c:v>
                </c:pt>
                <c:pt idx="291374">
                  <c:v>6.60714</c:v>
                </c:pt>
                <c:pt idx="291375">
                  <c:v>6.60717</c:v>
                </c:pt>
                <c:pt idx="291376">
                  <c:v>6.60719</c:v>
                </c:pt>
                <c:pt idx="291377">
                  <c:v>6.60721</c:v>
                </c:pt>
                <c:pt idx="291378">
                  <c:v>6.60723</c:v>
                </c:pt>
                <c:pt idx="291379">
                  <c:v>6.60726</c:v>
                </c:pt>
                <c:pt idx="291380">
                  <c:v>6.60728</c:v>
                </c:pt>
                <c:pt idx="291381">
                  <c:v>6.6073</c:v>
                </c:pt>
                <c:pt idx="291382">
                  <c:v>6.60732</c:v>
                </c:pt>
                <c:pt idx="291383">
                  <c:v>6.60735</c:v>
                </c:pt>
                <c:pt idx="291384">
                  <c:v>6.60737</c:v>
                </c:pt>
                <c:pt idx="291385">
                  <c:v>6.60739</c:v>
                </c:pt>
                <c:pt idx="291386">
                  <c:v>6.60741</c:v>
                </c:pt>
                <c:pt idx="291387">
                  <c:v>6.60744</c:v>
                </c:pt>
                <c:pt idx="291388">
                  <c:v>6.60746</c:v>
                </c:pt>
                <c:pt idx="291389">
                  <c:v>6.60748</c:v>
                </c:pt>
                <c:pt idx="291390">
                  <c:v>6.60751</c:v>
                </c:pt>
                <c:pt idx="291391">
                  <c:v>6.60753</c:v>
                </c:pt>
                <c:pt idx="291392">
                  <c:v>6.60755</c:v>
                </c:pt>
                <c:pt idx="291393">
                  <c:v>6.60757</c:v>
                </c:pt>
                <c:pt idx="291394">
                  <c:v>6.6076</c:v>
                </c:pt>
                <c:pt idx="291395">
                  <c:v>6.60762</c:v>
                </c:pt>
                <c:pt idx="291396">
                  <c:v>6.60764</c:v>
                </c:pt>
                <c:pt idx="291397">
                  <c:v>6.60766</c:v>
                </c:pt>
                <c:pt idx="291398">
                  <c:v>6.60769</c:v>
                </c:pt>
                <c:pt idx="291399">
                  <c:v>6.60771</c:v>
                </c:pt>
                <c:pt idx="291400">
                  <c:v>6.60773</c:v>
                </c:pt>
                <c:pt idx="291401">
                  <c:v>6.60776</c:v>
                </c:pt>
                <c:pt idx="291402">
                  <c:v>6.60778</c:v>
                </c:pt>
                <c:pt idx="291403">
                  <c:v>6.6078</c:v>
                </c:pt>
                <c:pt idx="291404">
                  <c:v>6.60782</c:v>
                </c:pt>
                <c:pt idx="291405">
                  <c:v>6.60785</c:v>
                </c:pt>
                <c:pt idx="291406">
                  <c:v>6.60787</c:v>
                </c:pt>
                <c:pt idx="291407">
                  <c:v>6.60789</c:v>
                </c:pt>
                <c:pt idx="291408">
                  <c:v>6.60791</c:v>
                </c:pt>
                <c:pt idx="291409">
                  <c:v>6.60794</c:v>
                </c:pt>
                <c:pt idx="291410">
                  <c:v>6.60796</c:v>
                </c:pt>
                <c:pt idx="291411">
                  <c:v>6.60798</c:v>
                </c:pt>
                <c:pt idx="291412">
                  <c:v>6.60801</c:v>
                </c:pt>
                <c:pt idx="291413">
                  <c:v>6.60803</c:v>
                </c:pt>
                <c:pt idx="291414">
                  <c:v>6.60805</c:v>
                </c:pt>
                <c:pt idx="291415">
                  <c:v>6.60807</c:v>
                </c:pt>
                <c:pt idx="291416">
                  <c:v>6.60809</c:v>
                </c:pt>
                <c:pt idx="291417">
                  <c:v>6.60812</c:v>
                </c:pt>
                <c:pt idx="291418">
                  <c:v>6.60814</c:v>
                </c:pt>
                <c:pt idx="291419">
                  <c:v>6.60816</c:v>
                </c:pt>
                <c:pt idx="291420">
                  <c:v>6.60819</c:v>
                </c:pt>
                <c:pt idx="291421">
                  <c:v>6.60821</c:v>
                </c:pt>
                <c:pt idx="291422">
                  <c:v>6.60823</c:v>
                </c:pt>
                <c:pt idx="291423">
                  <c:v>6.60825</c:v>
                </c:pt>
                <c:pt idx="291424">
                  <c:v>6.60828</c:v>
                </c:pt>
                <c:pt idx="291425">
                  <c:v>6.6083</c:v>
                </c:pt>
                <c:pt idx="291426">
                  <c:v>6.60832</c:v>
                </c:pt>
                <c:pt idx="291427">
                  <c:v>6.60834</c:v>
                </c:pt>
                <c:pt idx="291428">
                  <c:v>6.60837</c:v>
                </c:pt>
                <c:pt idx="291429">
                  <c:v>6.60839</c:v>
                </c:pt>
                <c:pt idx="291430">
                  <c:v>6.60841</c:v>
                </c:pt>
                <c:pt idx="291431">
                  <c:v>6.60844</c:v>
                </c:pt>
                <c:pt idx="291432">
                  <c:v>6.60846</c:v>
                </c:pt>
                <c:pt idx="291433">
                  <c:v>6.60848</c:v>
                </c:pt>
                <c:pt idx="291434">
                  <c:v>6.6085</c:v>
                </c:pt>
                <c:pt idx="291435">
                  <c:v>6.60853</c:v>
                </c:pt>
                <c:pt idx="291436">
                  <c:v>6.60855</c:v>
                </c:pt>
                <c:pt idx="291437">
                  <c:v>6.60857</c:v>
                </c:pt>
                <c:pt idx="291438">
                  <c:v>6.60859</c:v>
                </c:pt>
                <c:pt idx="291439">
                  <c:v>6.60862</c:v>
                </c:pt>
                <c:pt idx="291440">
                  <c:v>6.60864</c:v>
                </c:pt>
                <c:pt idx="291441">
                  <c:v>6.60866</c:v>
                </c:pt>
                <c:pt idx="291442">
                  <c:v>6.60869</c:v>
                </c:pt>
                <c:pt idx="291443">
                  <c:v>6.60871</c:v>
                </c:pt>
                <c:pt idx="291444">
                  <c:v>6.60873</c:v>
                </c:pt>
                <c:pt idx="291445">
                  <c:v>6.60875</c:v>
                </c:pt>
                <c:pt idx="291446">
                  <c:v>6.60878</c:v>
                </c:pt>
                <c:pt idx="291447">
                  <c:v>6.6088</c:v>
                </c:pt>
                <c:pt idx="291448">
                  <c:v>6.60882</c:v>
                </c:pt>
                <c:pt idx="291449">
                  <c:v>6.60884</c:v>
                </c:pt>
                <c:pt idx="291450">
                  <c:v>6.60887</c:v>
                </c:pt>
                <c:pt idx="291451">
                  <c:v>6.60889</c:v>
                </c:pt>
                <c:pt idx="291452">
                  <c:v>6.60891</c:v>
                </c:pt>
                <c:pt idx="291453">
                  <c:v>6.60893</c:v>
                </c:pt>
                <c:pt idx="291454">
                  <c:v>6.60896</c:v>
                </c:pt>
                <c:pt idx="291455">
                  <c:v>6.60898</c:v>
                </c:pt>
                <c:pt idx="291456">
                  <c:v>6.609</c:v>
                </c:pt>
                <c:pt idx="291457">
                  <c:v>6.60902</c:v>
                </c:pt>
                <c:pt idx="291458">
                  <c:v>6.60905</c:v>
                </c:pt>
                <c:pt idx="291459">
                  <c:v>6.60907</c:v>
                </c:pt>
                <c:pt idx="291460">
                  <c:v>6.60909</c:v>
                </c:pt>
                <c:pt idx="291461">
                  <c:v>6.60912</c:v>
                </c:pt>
                <c:pt idx="291462">
                  <c:v>6.60914</c:v>
                </c:pt>
                <c:pt idx="291463">
                  <c:v>6.60916</c:v>
                </c:pt>
                <c:pt idx="291464">
                  <c:v>6.60918</c:v>
                </c:pt>
                <c:pt idx="291465">
                  <c:v>6.60921</c:v>
                </c:pt>
                <c:pt idx="291466">
                  <c:v>6.60923</c:v>
                </c:pt>
                <c:pt idx="291467">
                  <c:v>6.60925</c:v>
                </c:pt>
                <c:pt idx="291468">
                  <c:v>6.60927</c:v>
                </c:pt>
                <c:pt idx="291469">
                  <c:v>6.6093</c:v>
                </c:pt>
                <c:pt idx="291470">
                  <c:v>6.60932</c:v>
                </c:pt>
                <c:pt idx="291471">
                  <c:v>6.60934</c:v>
                </c:pt>
                <c:pt idx="291472">
                  <c:v>6.60937</c:v>
                </c:pt>
                <c:pt idx="291473">
                  <c:v>6.60939</c:v>
                </c:pt>
                <c:pt idx="291474">
                  <c:v>6.60941</c:v>
                </c:pt>
                <c:pt idx="291475">
                  <c:v>6.60943</c:v>
                </c:pt>
                <c:pt idx="291476">
                  <c:v>6.60946</c:v>
                </c:pt>
                <c:pt idx="291477">
                  <c:v>6.60948</c:v>
                </c:pt>
                <c:pt idx="291478">
                  <c:v>6.6095</c:v>
                </c:pt>
                <c:pt idx="291479">
                  <c:v>6.60952</c:v>
                </c:pt>
                <c:pt idx="291480">
                  <c:v>6.60955</c:v>
                </c:pt>
                <c:pt idx="291481">
                  <c:v>6.60957</c:v>
                </c:pt>
                <c:pt idx="291482">
                  <c:v>6.60959</c:v>
                </c:pt>
                <c:pt idx="291483">
                  <c:v>6.60961</c:v>
                </c:pt>
                <c:pt idx="291484">
                  <c:v>6.60964</c:v>
                </c:pt>
                <c:pt idx="291485">
                  <c:v>6.60966</c:v>
                </c:pt>
                <c:pt idx="291486">
                  <c:v>6.60968</c:v>
                </c:pt>
                <c:pt idx="291487">
                  <c:v>6.6097</c:v>
                </c:pt>
                <c:pt idx="291488">
                  <c:v>6.60973</c:v>
                </c:pt>
                <c:pt idx="291489">
                  <c:v>6.60975</c:v>
                </c:pt>
                <c:pt idx="291490">
                  <c:v>6.60977</c:v>
                </c:pt>
                <c:pt idx="291491">
                  <c:v>6.6098</c:v>
                </c:pt>
                <c:pt idx="291492">
                  <c:v>6.60982</c:v>
                </c:pt>
                <c:pt idx="291493">
                  <c:v>6.60984</c:v>
                </c:pt>
                <c:pt idx="291494">
                  <c:v>6.60986</c:v>
                </c:pt>
                <c:pt idx="291495">
                  <c:v>6.60989</c:v>
                </c:pt>
                <c:pt idx="291496">
                  <c:v>6.60991</c:v>
                </c:pt>
                <c:pt idx="291497">
                  <c:v>6.60993</c:v>
                </c:pt>
                <c:pt idx="291498">
                  <c:v>6.60996</c:v>
                </c:pt>
                <c:pt idx="291499">
                  <c:v>6.60998</c:v>
                </c:pt>
                <c:pt idx="291500">
                  <c:v>6.61</c:v>
                </c:pt>
                <c:pt idx="291501">
                  <c:v>6.61002</c:v>
                </c:pt>
                <c:pt idx="291502">
                  <c:v>6.61005</c:v>
                </c:pt>
                <c:pt idx="291503">
                  <c:v>6.61007</c:v>
                </c:pt>
                <c:pt idx="291504">
                  <c:v>6.61009</c:v>
                </c:pt>
                <c:pt idx="291505">
                  <c:v>6.61011</c:v>
                </c:pt>
                <c:pt idx="291506">
                  <c:v>6.61014</c:v>
                </c:pt>
                <c:pt idx="291507">
                  <c:v>6.61016</c:v>
                </c:pt>
                <c:pt idx="291508">
                  <c:v>6.61018</c:v>
                </c:pt>
                <c:pt idx="291509">
                  <c:v>6.6102</c:v>
                </c:pt>
                <c:pt idx="291510">
                  <c:v>6.61023</c:v>
                </c:pt>
                <c:pt idx="291511">
                  <c:v>6.61025</c:v>
                </c:pt>
                <c:pt idx="291512">
                  <c:v>6.61027</c:v>
                </c:pt>
                <c:pt idx="291513">
                  <c:v>6.61029</c:v>
                </c:pt>
                <c:pt idx="291514">
                  <c:v>6.61032</c:v>
                </c:pt>
                <c:pt idx="291515">
                  <c:v>6.61034</c:v>
                </c:pt>
                <c:pt idx="291516">
                  <c:v>6.61036</c:v>
                </c:pt>
                <c:pt idx="291517">
                  <c:v>6.61038</c:v>
                </c:pt>
                <c:pt idx="291518">
                  <c:v>6.61041</c:v>
                </c:pt>
                <c:pt idx="291519">
                  <c:v>6.61043</c:v>
                </c:pt>
                <c:pt idx="291520">
                  <c:v>6.61045</c:v>
                </c:pt>
                <c:pt idx="291521">
                  <c:v>6.61048</c:v>
                </c:pt>
                <c:pt idx="291522">
                  <c:v>6.6105</c:v>
                </c:pt>
                <c:pt idx="291523">
                  <c:v>6.61052</c:v>
                </c:pt>
                <c:pt idx="291524">
                  <c:v>6.61054</c:v>
                </c:pt>
                <c:pt idx="291525">
                  <c:v>6.61057</c:v>
                </c:pt>
                <c:pt idx="291526">
                  <c:v>6.61059</c:v>
                </c:pt>
                <c:pt idx="291527">
                  <c:v>6.61061</c:v>
                </c:pt>
                <c:pt idx="291528">
                  <c:v>6.61064</c:v>
                </c:pt>
                <c:pt idx="291529">
                  <c:v>6.61066</c:v>
                </c:pt>
                <c:pt idx="291530">
                  <c:v>6.61068</c:v>
                </c:pt>
                <c:pt idx="291531">
                  <c:v>6.6107</c:v>
                </c:pt>
                <c:pt idx="291532">
                  <c:v>6.61073</c:v>
                </c:pt>
                <c:pt idx="291533">
                  <c:v>6.61075</c:v>
                </c:pt>
                <c:pt idx="291534">
                  <c:v>6.61077</c:v>
                </c:pt>
                <c:pt idx="291535">
                  <c:v>6.61079</c:v>
                </c:pt>
                <c:pt idx="291536">
                  <c:v>6.61082</c:v>
                </c:pt>
                <c:pt idx="291537">
                  <c:v>6.61084</c:v>
                </c:pt>
                <c:pt idx="291538">
                  <c:v>6.61086</c:v>
                </c:pt>
                <c:pt idx="291539">
                  <c:v>6.61088</c:v>
                </c:pt>
                <c:pt idx="291540">
                  <c:v>6.61091</c:v>
                </c:pt>
                <c:pt idx="291541">
                  <c:v>6.61093</c:v>
                </c:pt>
                <c:pt idx="291542">
                  <c:v>6.61095</c:v>
                </c:pt>
                <c:pt idx="291543">
                  <c:v>6.61097</c:v>
                </c:pt>
                <c:pt idx="291544">
                  <c:v>6.611</c:v>
                </c:pt>
                <c:pt idx="291545">
                  <c:v>6.61102</c:v>
                </c:pt>
                <c:pt idx="291546">
                  <c:v>6.61104</c:v>
                </c:pt>
                <c:pt idx="291547">
                  <c:v>6.61107</c:v>
                </c:pt>
                <c:pt idx="291548">
                  <c:v>6.61109</c:v>
                </c:pt>
                <c:pt idx="291549">
                  <c:v>6.61111</c:v>
                </c:pt>
                <c:pt idx="291550">
                  <c:v>6.61113</c:v>
                </c:pt>
                <c:pt idx="291551">
                  <c:v>6.61116</c:v>
                </c:pt>
                <c:pt idx="291552">
                  <c:v>6.61118</c:v>
                </c:pt>
                <c:pt idx="291553">
                  <c:v>6.6112</c:v>
                </c:pt>
                <c:pt idx="291554">
                  <c:v>6.61122</c:v>
                </c:pt>
                <c:pt idx="291555">
                  <c:v>6.61125</c:v>
                </c:pt>
                <c:pt idx="291556">
                  <c:v>6.61127</c:v>
                </c:pt>
                <c:pt idx="291557">
                  <c:v>6.61129</c:v>
                </c:pt>
                <c:pt idx="291558">
                  <c:v>6.61132</c:v>
                </c:pt>
                <c:pt idx="291559">
                  <c:v>6.61134</c:v>
                </c:pt>
                <c:pt idx="291560">
                  <c:v>6.61136</c:v>
                </c:pt>
                <c:pt idx="291561">
                  <c:v>6.61138</c:v>
                </c:pt>
                <c:pt idx="291562">
                  <c:v>6.61141</c:v>
                </c:pt>
                <c:pt idx="291563">
                  <c:v>6.61143</c:v>
                </c:pt>
                <c:pt idx="291564">
                  <c:v>6.61145</c:v>
                </c:pt>
                <c:pt idx="291565">
                  <c:v>6.61147</c:v>
                </c:pt>
                <c:pt idx="291566">
                  <c:v>6.6115</c:v>
                </c:pt>
                <c:pt idx="291567">
                  <c:v>6.61152</c:v>
                </c:pt>
                <c:pt idx="291568">
                  <c:v>6.61154</c:v>
                </c:pt>
                <c:pt idx="291569">
                  <c:v>6.61156</c:v>
                </c:pt>
                <c:pt idx="291570">
                  <c:v>6.61159</c:v>
                </c:pt>
                <c:pt idx="291571">
                  <c:v>6.61161</c:v>
                </c:pt>
                <c:pt idx="291572">
                  <c:v>6.61163</c:v>
                </c:pt>
                <c:pt idx="291573">
                  <c:v>6.61165</c:v>
                </c:pt>
                <c:pt idx="291574">
                  <c:v>6.61168</c:v>
                </c:pt>
                <c:pt idx="291575">
                  <c:v>6.6117</c:v>
                </c:pt>
                <c:pt idx="291576">
                  <c:v>6.61172</c:v>
                </c:pt>
                <c:pt idx="291577">
                  <c:v>6.61175</c:v>
                </c:pt>
                <c:pt idx="291578">
                  <c:v>6.61177</c:v>
                </c:pt>
                <c:pt idx="291579">
                  <c:v>6.61179</c:v>
                </c:pt>
                <c:pt idx="291580">
                  <c:v>6.61181</c:v>
                </c:pt>
                <c:pt idx="291581">
                  <c:v>6.61184</c:v>
                </c:pt>
                <c:pt idx="291582">
                  <c:v>6.61186</c:v>
                </c:pt>
                <c:pt idx="291583">
                  <c:v>6.61188</c:v>
                </c:pt>
                <c:pt idx="291584">
                  <c:v>6.61191</c:v>
                </c:pt>
                <c:pt idx="291585">
                  <c:v>6.61193</c:v>
                </c:pt>
                <c:pt idx="291586">
                  <c:v>6.61195</c:v>
                </c:pt>
                <c:pt idx="291587">
                  <c:v>6.61197</c:v>
                </c:pt>
                <c:pt idx="291588">
                  <c:v>6.612</c:v>
                </c:pt>
                <c:pt idx="291589">
                  <c:v>6.61202</c:v>
                </c:pt>
                <c:pt idx="291590">
                  <c:v>6.61204</c:v>
                </c:pt>
                <c:pt idx="291591">
                  <c:v>6.61206</c:v>
                </c:pt>
                <c:pt idx="291592">
                  <c:v>6.61209</c:v>
                </c:pt>
                <c:pt idx="291593">
                  <c:v>6.61211</c:v>
                </c:pt>
                <c:pt idx="291594">
                  <c:v>6.61213</c:v>
                </c:pt>
                <c:pt idx="291595">
                  <c:v>6.61215</c:v>
                </c:pt>
                <c:pt idx="291596">
                  <c:v>6.61218</c:v>
                </c:pt>
                <c:pt idx="291597">
                  <c:v>6.6122</c:v>
                </c:pt>
                <c:pt idx="291598">
                  <c:v>6.61222</c:v>
                </c:pt>
                <c:pt idx="291599">
                  <c:v>6.61224</c:v>
                </c:pt>
                <c:pt idx="291600">
                  <c:v>6.61227</c:v>
                </c:pt>
                <c:pt idx="291601">
                  <c:v>6.61229</c:v>
                </c:pt>
                <c:pt idx="291602">
                  <c:v>6.61231</c:v>
                </c:pt>
                <c:pt idx="291603">
                  <c:v>6.61234</c:v>
                </c:pt>
                <c:pt idx="291604">
                  <c:v>6.61236</c:v>
                </c:pt>
                <c:pt idx="291605">
                  <c:v>6.61238</c:v>
                </c:pt>
                <c:pt idx="291606">
                  <c:v>6.6124</c:v>
                </c:pt>
                <c:pt idx="291607">
                  <c:v>6.61243</c:v>
                </c:pt>
                <c:pt idx="291608">
                  <c:v>6.61245</c:v>
                </c:pt>
                <c:pt idx="291609">
                  <c:v>6.61247</c:v>
                </c:pt>
                <c:pt idx="291610">
                  <c:v>6.61249</c:v>
                </c:pt>
                <c:pt idx="291611">
                  <c:v>6.61252</c:v>
                </c:pt>
                <c:pt idx="291612">
                  <c:v>6.61254</c:v>
                </c:pt>
                <c:pt idx="291613">
                  <c:v>6.61256</c:v>
                </c:pt>
                <c:pt idx="291614">
                  <c:v>6.61259</c:v>
                </c:pt>
                <c:pt idx="291615">
                  <c:v>6.61261</c:v>
                </c:pt>
                <c:pt idx="291616">
                  <c:v>6.61263</c:v>
                </c:pt>
                <c:pt idx="291617">
                  <c:v>6.61265</c:v>
                </c:pt>
                <c:pt idx="291618">
                  <c:v>6.61268</c:v>
                </c:pt>
                <c:pt idx="291619">
                  <c:v>6.6127</c:v>
                </c:pt>
                <c:pt idx="291620">
                  <c:v>6.61272</c:v>
                </c:pt>
                <c:pt idx="291621">
                  <c:v>6.61274</c:v>
                </c:pt>
                <c:pt idx="291622">
                  <c:v>6.61277</c:v>
                </c:pt>
                <c:pt idx="291623">
                  <c:v>6.61279</c:v>
                </c:pt>
                <c:pt idx="291624">
                  <c:v>6.61281</c:v>
                </c:pt>
                <c:pt idx="291625">
                  <c:v>6.61283</c:v>
                </c:pt>
                <c:pt idx="291626">
                  <c:v>6.61286</c:v>
                </c:pt>
                <c:pt idx="291627">
                  <c:v>6.61288</c:v>
                </c:pt>
                <c:pt idx="291628">
                  <c:v>6.6129</c:v>
                </c:pt>
                <c:pt idx="291629">
                  <c:v>6.61292</c:v>
                </c:pt>
                <c:pt idx="291630">
                  <c:v>6.61295</c:v>
                </c:pt>
                <c:pt idx="291631">
                  <c:v>6.61297</c:v>
                </c:pt>
                <c:pt idx="291632">
                  <c:v>6.61299</c:v>
                </c:pt>
                <c:pt idx="291633">
                  <c:v>6.61302</c:v>
                </c:pt>
                <c:pt idx="291634">
                  <c:v>6.61304</c:v>
                </c:pt>
                <c:pt idx="291635">
                  <c:v>6.61306</c:v>
                </c:pt>
                <c:pt idx="291636">
                  <c:v>6.61308</c:v>
                </c:pt>
                <c:pt idx="291637">
                  <c:v>6.61311</c:v>
                </c:pt>
                <c:pt idx="291638">
                  <c:v>6.61313</c:v>
                </c:pt>
                <c:pt idx="291639">
                  <c:v>6.61315</c:v>
                </c:pt>
                <c:pt idx="291640">
                  <c:v>6.61318</c:v>
                </c:pt>
                <c:pt idx="291641">
                  <c:v>6.6132</c:v>
                </c:pt>
                <c:pt idx="291642">
                  <c:v>6.61322</c:v>
                </c:pt>
                <c:pt idx="291643">
                  <c:v>6.61324</c:v>
                </c:pt>
                <c:pt idx="291644">
                  <c:v>6.61327</c:v>
                </c:pt>
                <c:pt idx="291645">
                  <c:v>6.61329</c:v>
                </c:pt>
                <c:pt idx="291646">
                  <c:v>6.61331</c:v>
                </c:pt>
                <c:pt idx="291647">
                  <c:v>6.61333</c:v>
                </c:pt>
                <c:pt idx="291648">
                  <c:v>6.61336</c:v>
                </c:pt>
                <c:pt idx="291649">
                  <c:v>6.61338</c:v>
                </c:pt>
                <c:pt idx="291650">
                  <c:v>6.6134</c:v>
                </c:pt>
                <c:pt idx="291651">
                  <c:v>6.61342</c:v>
                </c:pt>
                <c:pt idx="291652">
                  <c:v>6.61345</c:v>
                </c:pt>
                <c:pt idx="291653">
                  <c:v>6.61347</c:v>
                </c:pt>
                <c:pt idx="291654">
                  <c:v>6.61349</c:v>
                </c:pt>
                <c:pt idx="291655">
                  <c:v>6.61351</c:v>
                </c:pt>
                <c:pt idx="291656">
                  <c:v>6.61354</c:v>
                </c:pt>
                <c:pt idx="291657">
                  <c:v>6.61356</c:v>
                </c:pt>
                <c:pt idx="291658">
                  <c:v>6.61358</c:v>
                </c:pt>
                <c:pt idx="291659">
                  <c:v>6.6136</c:v>
                </c:pt>
                <c:pt idx="291660">
                  <c:v>6.61363</c:v>
                </c:pt>
                <c:pt idx="291661">
                  <c:v>6.61365</c:v>
                </c:pt>
                <c:pt idx="291662">
                  <c:v>6.61367</c:v>
                </c:pt>
                <c:pt idx="291663">
                  <c:v>6.6137</c:v>
                </c:pt>
                <c:pt idx="291664">
                  <c:v>6.61372</c:v>
                </c:pt>
                <c:pt idx="291665">
                  <c:v>6.61374</c:v>
                </c:pt>
                <c:pt idx="291666">
                  <c:v>6.61376</c:v>
                </c:pt>
                <c:pt idx="291667">
                  <c:v>6.61379</c:v>
                </c:pt>
                <c:pt idx="291668">
                  <c:v>6.61381</c:v>
                </c:pt>
                <c:pt idx="291669">
                  <c:v>6.61383</c:v>
                </c:pt>
                <c:pt idx="291670">
                  <c:v>6.61386</c:v>
                </c:pt>
                <c:pt idx="291671">
                  <c:v>6.61388</c:v>
                </c:pt>
                <c:pt idx="291672">
                  <c:v>6.6139</c:v>
                </c:pt>
                <c:pt idx="291673">
                  <c:v>6.61392</c:v>
                </c:pt>
                <c:pt idx="291674">
                  <c:v>6.61395</c:v>
                </c:pt>
                <c:pt idx="291675">
                  <c:v>6.61397</c:v>
                </c:pt>
                <c:pt idx="291676">
                  <c:v>6.61399</c:v>
                </c:pt>
                <c:pt idx="291677">
                  <c:v>6.61401</c:v>
                </c:pt>
                <c:pt idx="291678">
                  <c:v>6.61404</c:v>
                </c:pt>
                <c:pt idx="291679">
                  <c:v>6.61406</c:v>
                </c:pt>
                <c:pt idx="291680">
                  <c:v>6.61408</c:v>
                </c:pt>
                <c:pt idx="291681">
                  <c:v>6.6141</c:v>
                </c:pt>
                <c:pt idx="291682">
                  <c:v>6.61413</c:v>
                </c:pt>
                <c:pt idx="291683">
                  <c:v>6.61415</c:v>
                </c:pt>
                <c:pt idx="291684">
                  <c:v>6.61417</c:v>
                </c:pt>
                <c:pt idx="291685">
                  <c:v>6.61419</c:v>
                </c:pt>
                <c:pt idx="291686">
                  <c:v>6.61422</c:v>
                </c:pt>
                <c:pt idx="291687">
                  <c:v>6.61424</c:v>
                </c:pt>
                <c:pt idx="291688">
                  <c:v>6.61426</c:v>
                </c:pt>
                <c:pt idx="291689">
                  <c:v>6.61429</c:v>
                </c:pt>
                <c:pt idx="291690">
                  <c:v>6.61431</c:v>
                </c:pt>
                <c:pt idx="291691">
                  <c:v>6.61433</c:v>
                </c:pt>
                <c:pt idx="291692">
                  <c:v>6.61435</c:v>
                </c:pt>
                <c:pt idx="291693">
                  <c:v>6.61438</c:v>
                </c:pt>
                <c:pt idx="291694">
                  <c:v>6.6144</c:v>
                </c:pt>
                <c:pt idx="291695">
                  <c:v>6.61442</c:v>
                </c:pt>
                <c:pt idx="291696">
                  <c:v>6.61444</c:v>
                </c:pt>
                <c:pt idx="291697">
                  <c:v>6.61447</c:v>
                </c:pt>
                <c:pt idx="291698">
                  <c:v>6.61449</c:v>
                </c:pt>
                <c:pt idx="291699">
                  <c:v>6.61451</c:v>
                </c:pt>
                <c:pt idx="291700">
                  <c:v>6.61454</c:v>
                </c:pt>
                <c:pt idx="291701">
                  <c:v>6.61456</c:v>
                </c:pt>
                <c:pt idx="291702">
                  <c:v>6.61458</c:v>
                </c:pt>
                <c:pt idx="291703">
                  <c:v>6.6146</c:v>
                </c:pt>
                <c:pt idx="291704">
                  <c:v>6.61463</c:v>
                </c:pt>
                <c:pt idx="291705">
                  <c:v>6.61465</c:v>
                </c:pt>
                <c:pt idx="291706">
                  <c:v>6.61467</c:v>
                </c:pt>
                <c:pt idx="291707">
                  <c:v>6.61469</c:v>
                </c:pt>
                <c:pt idx="291708">
                  <c:v>6.61472</c:v>
                </c:pt>
                <c:pt idx="291709">
                  <c:v>6.61474</c:v>
                </c:pt>
                <c:pt idx="291710">
                  <c:v>6.61476</c:v>
                </c:pt>
                <c:pt idx="291711">
                  <c:v>6.61479</c:v>
                </c:pt>
                <c:pt idx="291712">
                  <c:v>6.61481</c:v>
                </c:pt>
                <c:pt idx="291713">
                  <c:v>6.61483</c:v>
                </c:pt>
                <c:pt idx="291714">
                  <c:v>6.61485</c:v>
                </c:pt>
                <c:pt idx="291715">
                  <c:v>6.61487</c:v>
                </c:pt>
                <c:pt idx="291716">
                  <c:v>6.6149</c:v>
                </c:pt>
                <c:pt idx="291717">
                  <c:v>6.61492</c:v>
                </c:pt>
                <c:pt idx="291718">
                  <c:v>6.61494</c:v>
                </c:pt>
                <c:pt idx="291719">
                  <c:v>6.61497</c:v>
                </c:pt>
                <c:pt idx="291720">
                  <c:v>6.61499</c:v>
                </c:pt>
                <c:pt idx="291721">
                  <c:v>6.61501</c:v>
                </c:pt>
                <c:pt idx="291722">
                  <c:v>6.61503</c:v>
                </c:pt>
                <c:pt idx="291723">
                  <c:v>6.61506</c:v>
                </c:pt>
                <c:pt idx="291724">
                  <c:v>6.61508</c:v>
                </c:pt>
                <c:pt idx="291725">
                  <c:v>6.6151</c:v>
                </c:pt>
                <c:pt idx="291726">
                  <c:v>6.61512</c:v>
                </c:pt>
                <c:pt idx="291727">
                  <c:v>6.61515</c:v>
                </c:pt>
                <c:pt idx="291728">
                  <c:v>6.61517</c:v>
                </c:pt>
                <c:pt idx="291729">
                  <c:v>6.61519</c:v>
                </c:pt>
                <c:pt idx="291730">
                  <c:v>6.61522</c:v>
                </c:pt>
                <c:pt idx="291731">
                  <c:v>6.61524</c:v>
                </c:pt>
                <c:pt idx="291732">
                  <c:v>6.61526</c:v>
                </c:pt>
                <c:pt idx="291733">
                  <c:v>6.61528</c:v>
                </c:pt>
                <c:pt idx="291734">
                  <c:v>6.61531</c:v>
                </c:pt>
                <c:pt idx="291735">
                  <c:v>6.61533</c:v>
                </c:pt>
                <c:pt idx="291736">
                  <c:v>6.61535</c:v>
                </c:pt>
                <c:pt idx="291737">
                  <c:v>6.61537</c:v>
                </c:pt>
                <c:pt idx="291738">
                  <c:v>6.6154</c:v>
                </c:pt>
                <c:pt idx="291739">
                  <c:v>6.61542</c:v>
                </c:pt>
                <c:pt idx="291740">
                  <c:v>6.61544</c:v>
                </c:pt>
                <c:pt idx="291741">
                  <c:v>6.61547</c:v>
                </c:pt>
                <c:pt idx="291742">
                  <c:v>6.61549</c:v>
                </c:pt>
                <c:pt idx="291743">
                  <c:v>6.61551</c:v>
                </c:pt>
                <c:pt idx="291744">
                  <c:v>6.61553</c:v>
                </c:pt>
                <c:pt idx="291745">
                  <c:v>6.61556</c:v>
                </c:pt>
                <c:pt idx="291746">
                  <c:v>6.61558</c:v>
                </c:pt>
                <c:pt idx="291747">
                  <c:v>6.6156</c:v>
                </c:pt>
                <c:pt idx="291748">
                  <c:v>6.61562</c:v>
                </c:pt>
                <c:pt idx="291749">
                  <c:v>6.61565</c:v>
                </c:pt>
                <c:pt idx="291750">
                  <c:v>6.61567</c:v>
                </c:pt>
                <c:pt idx="291751">
                  <c:v>6.61569</c:v>
                </c:pt>
                <c:pt idx="291752">
                  <c:v>6.61571</c:v>
                </c:pt>
                <c:pt idx="291753">
                  <c:v>6.61574</c:v>
                </c:pt>
                <c:pt idx="291754">
                  <c:v>6.61576</c:v>
                </c:pt>
                <c:pt idx="291755">
                  <c:v>6.61578</c:v>
                </c:pt>
                <c:pt idx="291756">
                  <c:v>6.6158</c:v>
                </c:pt>
                <c:pt idx="291757">
                  <c:v>6.61583</c:v>
                </c:pt>
                <c:pt idx="291758">
                  <c:v>6.61585</c:v>
                </c:pt>
                <c:pt idx="291759">
                  <c:v>6.61587</c:v>
                </c:pt>
                <c:pt idx="291760">
                  <c:v>6.6159</c:v>
                </c:pt>
                <c:pt idx="291761">
                  <c:v>6.61592</c:v>
                </c:pt>
                <c:pt idx="291762">
                  <c:v>6.61594</c:v>
                </c:pt>
                <c:pt idx="291763">
                  <c:v>6.61596</c:v>
                </c:pt>
                <c:pt idx="291764">
                  <c:v>6.61599</c:v>
                </c:pt>
                <c:pt idx="291765">
                  <c:v>6.61601</c:v>
                </c:pt>
                <c:pt idx="291766">
                  <c:v>6.61603</c:v>
                </c:pt>
                <c:pt idx="291767">
                  <c:v>6.61605</c:v>
                </c:pt>
                <c:pt idx="291768">
                  <c:v>6.61608</c:v>
                </c:pt>
                <c:pt idx="291769">
                  <c:v>6.6161</c:v>
                </c:pt>
                <c:pt idx="291770">
                  <c:v>6.61612</c:v>
                </c:pt>
                <c:pt idx="291771">
                  <c:v>6.61615</c:v>
                </c:pt>
                <c:pt idx="291772">
                  <c:v>6.61617</c:v>
                </c:pt>
                <c:pt idx="291773">
                  <c:v>6.61619</c:v>
                </c:pt>
                <c:pt idx="291774">
                  <c:v>6.61621</c:v>
                </c:pt>
                <c:pt idx="291775">
                  <c:v>6.61624</c:v>
                </c:pt>
                <c:pt idx="291776">
                  <c:v>6.61626</c:v>
                </c:pt>
                <c:pt idx="291777">
                  <c:v>6.61628</c:v>
                </c:pt>
                <c:pt idx="291778">
                  <c:v>6.6163</c:v>
                </c:pt>
                <c:pt idx="291779">
                  <c:v>6.61633</c:v>
                </c:pt>
                <c:pt idx="291780">
                  <c:v>6.61635</c:v>
                </c:pt>
                <c:pt idx="291781">
                  <c:v>6.61637</c:v>
                </c:pt>
                <c:pt idx="291782">
                  <c:v>6.61639</c:v>
                </c:pt>
                <c:pt idx="291783">
                  <c:v>6.61642</c:v>
                </c:pt>
                <c:pt idx="291784">
                  <c:v>6.61644</c:v>
                </c:pt>
                <c:pt idx="291785">
                  <c:v>6.61646</c:v>
                </c:pt>
                <c:pt idx="291786">
                  <c:v>6.61648</c:v>
                </c:pt>
                <c:pt idx="291787">
                  <c:v>6.61651</c:v>
                </c:pt>
                <c:pt idx="291788">
                  <c:v>6.61653</c:v>
                </c:pt>
                <c:pt idx="291789">
                  <c:v>6.61655</c:v>
                </c:pt>
                <c:pt idx="291790">
                  <c:v>6.61658</c:v>
                </c:pt>
                <c:pt idx="291791">
                  <c:v>6.6166</c:v>
                </c:pt>
                <c:pt idx="291792">
                  <c:v>6.61662</c:v>
                </c:pt>
                <c:pt idx="291793">
                  <c:v>6.61664</c:v>
                </c:pt>
                <c:pt idx="291794">
                  <c:v>6.61667</c:v>
                </c:pt>
                <c:pt idx="291795">
                  <c:v>6.61669</c:v>
                </c:pt>
                <c:pt idx="291796">
                  <c:v>6.61671</c:v>
                </c:pt>
                <c:pt idx="291797">
                  <c:v>6.61674</c:v>
                </c:pt>
                <c:pt idx="291798">
                  <c:v>6.61676</c:v>
                </c:pt>
                <c:pt idx="291799">
                  <c:v>6.61678</c:v>
                </c:pt>
                <c:pt idx="291800">
                  <c:v>6.6168</c:v>
                </c:pt>
                <c:pt idx="291801">
                  <c:v>6.61683</c:v>
                </c:pt>
                <c:pt idx="291802">
                  <c:v>6.61685</c:v>
                </c:pt>
                <c:pt idx="291803">
                  <c:v>6.61687</c:v>
                </c:pt>
                <c:pt idx="291804">
                  <c:v>6.61689</c:v>
                </c:pt>
                <c:pt idx="291805">
                  <c:v>6.61692</c:v>
                </c:pt>
                <c:pt idx="291806">
                  <c:v>6.61694</c:v>
                </c:pt>
                <c:pt idx="291807">
                  <c:v>6.61696</c:v>
                </c:pt>
                <c:pt idx="291808">
                  <c:v>6.61698</c:v>
                </c:pt>
                <c:pt idx="291809">
                  <c:v>6.61701</c:v>
                </c:pt>
                <c:pt idx="291810">
                  <c:v>6.61703</c:v>
                </c:pt>
                <c:pt idx="291811">
                  <c:v>6.61705</c:v>
                </c:pt>
                <c:pt idx="291812">
                  <c:v>6.61707</c:v>
                </c:pt>
                <c:pt idx="291813">
                  <c:v>6.6171</c:v>
                </c:pt>
                <c:pt idx="291814">
                  <c:v>6.61712</c:v>
                </c:pt>
                <c:pt idx="291815">
                  <c:v>6.61714</c:v>
                </c:pt>
                <c:pt idx="291816">
                  <c:v>6.61717</c:v>
                </c:pt>
                <c:pt idx="291817">
                  <c:v>6.61719</c:v>
                </c:pt>
                <c:pt idx="291818">
                  <c:v>6.61721</c:v>
                </c:pt>
                <c:pt idx="291819">
                  <c:v>6.61723</c:v>
                </c:pt>
                <c:pt idx="291820">
                  <c:v>6.61726</c:v>
                </c:pt>
                <c:pt idx="291821">
                  <c:v>6.61728</c:v>
                </c:pt>
                <c:pt idx="291822">
                  <c:v>6.6173</c:v>
                </c:pt>
                <c:pt idx="291823">
                  <c:v>6.61732</c:v>
                </c:pt>
                <c:pt idx="291824">
                  <c:v>6.61735</c:v>
                </c:pt>
                <c:pt idx="291825">
                  <c:v>6.61737</c:v>
                </c:pt>
                <c:pt idx="291826">
                  <c:v>6.61739</c:v>
                </c:pt>
                <c:pt idx="291827">
                  <c:v>6.61742</c:v>
                </c:pt>
                <c:pt idx="291828">
                  <c:v>6.61744</c:v>
                </c:pt>
                <c:pt idx="291829">
                  <c:v>6.61746</c:v>
                </c:pt>
                <c:pt idx="291830">
                  <c:v>6.61748</c:v>
                </c:pt>
                <c:pt idx="291831">
                  <c:v>6.61751</c:v>
                </c:pt>
                <c:pt idx="291832">
                  <c:v>6.61753</c:v>
                </c:pt>
                <c:pt idx="291833">
                  <c:v>6.61755</c:v>
                </c:pt>
                <c:pt idx="291834">
                  <c:v>6.61757</c:v>
                </c:pt>
                <c:pt idx="291835">
                  <c:v>6.6176</c:v>
                </c:pt>
                <c:pt idx="291836">
                  <c:v>6.61762</c:v>
                </c:pt>
                <c:pt idx="291837">
                  <c:v>6.61764</c:v>
                </c:pt>
                <c:pt idx="291838">
                  <c:v>6.61766</c:v>
                </c:pt>
                <c:pt idx="291839">
                  <c:v>6.61769</c:v>
                </c:pt>
                <c:pt idx="291840">
                  <c:v>6.61771</c:v>
                </c:pt>
                <c:pt idx="291841">
                  <c:v>6.61773</c:v>
                </c:pt>
                <c:pt idx="291842">
                  <c:v>6.61775</c:v>
                </c:pt>
                <c:pt idx="291843">
                  <c:v>6.61778</c:v>
                </c:pt>
                <c:pt idx="291844">
                  <c:v>6.6178</c:v>
                </c:pt>
                <c:pt idx="291845">
                  <c:v>6.61782</c:v>
                </c:pt>
                <c:pt idx="291846">
                  <c:v>6.61785</c:v>
                </c:pt>
                <c:pt idx="291847">
                  <c:v>6.61787</c:v>
                </c:pt>
                <c:pt idx="291848">
                  <c:v>6.61789</c:v>
                </c:pt>
                <c:pt idx="291849">
                  <c:v>6.61791</c:v>
                </c:pt>
                <c:pt idx="291850">
                  <c:v>6.61794</c:v>
                </c:pt>
                <c:pt idx="291851">
                  <c:v>6.61796</c:v>
                </c:pt>
                <c:pt idx="291852">
                  <c:v>6.61798</c:v>
                </c:pt>
                <c:pt idx="291853">
                  <c:v>6.61801</c:v>
                </c:pt>
                <c:pt idx="291854">
                  <c:v>6.61803</c:v>
                </c:pt>
                <c:pt idx="291855">
                  <c:v>6.61805</c:v>
                </c:pt>
                <c:pt idx="291856">
                  <c:v>6.61807</c:v>
                </c:pt>
                <c:pt idx="291857">
                  <c:v>6.6181</c:v>
                </c:pt>
                <c:pt idx="291858">
                  <c:v>6.61812</c:v>
                </c:pt>
                <c:pt idx="291859">
                  <c:v>6.61814</c:v>
                </c:pt>
                <c:pt idx="291860">
                  <c:v>6.61816</c:v>
                </c:pt>
                <c:pt idx="291861">
                  <c:v>6.61819</c:v>
                </c:pt>
                <c:pt idx="291862">
                  <c:v>6.61821</c:v>
                </c:pt>
                <c:pt idx="291863">
                  <c:v>6.61823</c:v>
                </c:pt>
                <c:pt idx="291864">
                  <c:v>6.61825</c:v>
                </c:pt>
                <c:pt idx="291865">
                  <c:v>6.61828</c:v>
                </c:pt>
                <c:pt idx="291866">
                  <c:v>6.6183</c:v>
                </c:pt>
                <c:pt idx="291867">
                  <c:v>6.61832</c:v>
                </c:pt>
                <c:pt idx="291868">
                  <c:v>6.61834</c:v>
                </c:pt>
                <c:pt idx="291869">
                  <c:v>6.61837</c:v>
                </c:pt>
                <c:pt idx="291870">
                  <c:v>6.61839</c:v>
                </c:pt>
                <c:pt idx="291871">
                  <c:v>6.61841</c:v>
                </c:pt>
                <c:pt idx="291872">
                  <c:v>6.61843</c:v>
                </c:pt>
                <c:pt idx="291873">
                  <c:v>6.61846</c:v>
                </c:pt>
                <c:pt idx="291874">
                  <c:v>6.61848</c:v>
                </c:pt>
                <c:pt idx="291875">
                  <c:v>6.6185</c:v>
                </c:pt>
                <c:pt idx="291876">
                  <c:v>6.61853</c:v>
                </c:pt>
                <c:pt idx="291877">
                  <c:v>6.61855</c:v>
                </c:pt>
                <c:pt idx="291878">
                  <c:v>6.61857</c:v>
                </c:pt>
                <c:pt idx="291879">
                  <c:v>6.61859</c:v>
                </c:pt>
                <c:pt idx="291880">
                  <c:v>6.61862</c:v>
                </c:pt>
                <c:pt idx="291881">
                  <c:v>6.61864</c:v>
                </c:pt>
                <c:pt idx="291882">
                  <c:v>6.61866</c:v>
                </c:pt>
                <c:pt idx="291883">
                  <c:v>6.61869</c:v>
                </c:pt>
                <c:pt idx="291884">
                  <c:v>6.61871</c:v>
                </c:pt>
                <c:pt idx="291885">
                  <c:v>6.61873</c:v>
                </c:pt>
                <c:pt idx="291886">
                  <c:v>6.61875</c:v>
                </c:pt>
                <c:pt idx="291887">
                  <c:v>6.61878</c:v>
                </c:pt>
                <c:pt idx="291888">
                  <c:v>6.6188</c:v>
                </c:pt>
                <c:pt idx="291889">
                  <c:v>6.61882</c:v>
                </c:pt>
                <c:pt idx="291890">
                  <c:v>6.61884</c:v>
                </c:pt>
                <c:pt idx="291891">
                  <c:v>6.61887</c:v>
                </c:pt>
                <c:pt idx="291892">
                  <c:v>6.61889</c:v>
                </c:pt>
                <c:pt idx="291893">
                  <c:v>6.61891</c:v>
                </c:pt>
                <c:pt idx="291894">
                  <c:v>6.61893</c:v>
                </c:pt>
                <c:pt idx="291895">
                  <c:v>6.61896</c:v>
                </c:pt>
                <c:pt idx="291896">
                  <c:v>6.61898</c:v>
                </c:pt>
                <c:pt idx="291897">
                  <c:v>6.619</c:v>
                </c:pt>
                <c:pt idx="291898">
                  <c:v>6.61902</c:v>
                </c:pt>
                <c:pt idx="291899">
                  <c:v>6.61905</c:v>
                </c:pt>
                <c:pt idx="291900">
                  <c:v>6.61907</c:v>
                </c:pt>
                <c:pt idx="291901">
                  <c:v>6.61909</c:v>
                </c:pt>
                <c:pt idx="291902">
                  <c:v>6.61912</c:v>
                </c:pt>
                <c:pt idx="291903">
                  <c:v>6.61914</c:v>
                </c:pt>
                <c:pt idx="291904">
                  <c:v>6.61916</c:v>
                </c:pt>
                <c:pt idx="291905">
                  <c:v>6.61918</c:v>
                </c:pt>
                <c:pt idx="291906">
                  <c:v>6.61921</c:v>
                </c:pt>
                <c:pt idx="291907">
                  <c:v>6.61923</c:v>
                </c:pt>
                <c:pt idx="291908">
                  <c:v>6.61925</c:v>
                </c:pt>
                <c:pt idx="291909">
                  <c:v>6.61927</c:v>
                </c:pt>
                <c:pt idx="291910">
                  <c:v>6.6193</c:v>
                </c:pt>
                <c:pt idx="291911">
                  <c:v>6.61932</c:v>
                </c:pt>
                <c:pt idx="291912">
                  <c:v>6.61934</c:v>
                </c:pt>
                <c:pt idx="291913">
                  <c:v>6.61937</c:v>
                </c:pt>
                <c:pt idx="291914">
                  <c:v>6.61939</c:v>
                </c:pt>
                <c:pt idx="291915">
                  <c:v>6.61941</c:v>
                </c:pt>
                <c:pt idx="291916">
                  <c:v>6.61943</c:v>
                </c:pt>
                <c:pt idx="291917">
                  <c:v>6.61946</c:v>
                </c:pt>
                <c:pt idx="291918">
                  <c:v>6.61948</c:v>
                </c:pt>
                <c:pt idx="291919">
                  <c:v>6.6195</c:v>
                </c:pt>
                <c:pt idx="291920">
                  <c:v>6.61952</c:v>
                </c:pt>
                <c:pt idx="291921">
                  <c:v>6.61955</c:v>
                </c:pt>
                <c:pt idx="291922">
                  <c:v>6.61957</c:v>
                </c:pt>
                <c:pt idx="291923">
                  <c:v>6.61959</c:v>
                </c:pt>
                <c:pt idx="291924">
                  <c:v>6.61961</c:v>
                </c:pt>
                <c:pt idx="291925">
                  <c:v>6.61964</c:v>
                </c:pt>
                <c:pt idx="291926">
                  <c:v>6.61966</c:v>
                </c:pt>
                <c:pt idx="291927">
                  <c:v>6.61968</c:v>
                </c:pt>
                <c:pt idx="291928">
                  <c:v>6.6197</c:v>
                </c:pt>
                <c:pt idx="291929">
                  <c:v>6.61973</c:v>
                </c:pt>
                <c:pt idx="291930">
                  <c:v>6.61975</c:v>
                </c:pt>
                <c:pt idx="291931">
                  <c:v>6.61977</c:v>
                </c:pt>
                <c:pt idx="291932">
                  <c:v>6.6198</c:v>
                </c:pt>
                <c:pt idx="291933">
                  <c:v>6.61982</c:v>
                </c:pt>
                <c:pt idx="291934">
                  <c:v>6.61984</c:v>
                </c:pt>
                <c:pt idx="291935">
                  <c:v>6.61986</c:v>
                </c:pt>
                <c:pt idx="291936">
                  <c:v>6.61989</c:v>
                </c:pt>
                <c:pt idx="291937">
                  <c:v>6.61991</c:v>
                </c:pt>
                <c:pt idx="291938">
                  <c:v>6.61993</c:v>
                </c:pt>
                <c:pt idx="291939">
                  <c:v>6.61996</c:v>
                </c:pt>
                <c:pt idx="291940">
                  <c:v>6.61998</c:v>
                </c:pt>
                <c:pt idx="291941">
                  <c:v>6.62</c:v>
                </c:pt>
                <c:pt idx="291942">
                  <c:v>6.62002</c:v>
                </c:pt>
                <c:pt idx="291943">
                  <c:v>6.62005</c:v>
                </c:pt>
                <c:pt idx="291944">
                  <c:v>6.62007</c:v>
                </c:pt>
                <c:pt idx="291945">
                  <c:v>6.62009</c:v>
                </c:pt>
                <c:pt idx="291946">
                  <c:v>6.62011</c:v>
                </c:pt>
                <c:pt idx="291947">
                  <c:v>6.62014</c:v>
                </c:pt>
                <c:pt idx="291948">
                  <c:v>6.62016</c:v>
                </c:pt>
                <c:pt idx="291949">
                  <c:v>6.62018</c:v>
                </c:pt>
                <c:pt idx="291950">
                  <c:v>6.6202</c:v>
                </c:pt>
                <c:pt idx="291951">
                  <c:v>6.62023</c:v>
                </c:pt>
                <c:pt idx="291952">
                  <c:v>6.62025</c:v>
                </c:pt>
                <c:pt idx="291953">
                  <c:v>6.62027</c:v>
                </c:pt>
                <c:pt idx="291954">
                  <c:v>6.62029</c:v>
                </c:pt>
                <c:pt idx="291955">
                  <c:v>6.62032</c:v>
                </c:pt>
                <c:pt idx="291956">
                  <c:v>6.62034</c:v>
                </c:pt>
                <c:pt idx="291957">
                  <c:v>6.62036</c:v>
                </c:pt>
                <c:pt idx="291958">
                  <c:v>6.62038</c:v>
                </c:pt>
                <c:pt idx="291959">
                  <c:v>6.62041</c:v>
                </c:pt>
                <c:pt idx="291960">
                  <c:v>6.62043</c:v>
                </c:pt>
                <c:pt idx="291961">
                  <c:v>6.62045</c:v>
                </c:pt>
                <c:pt idx="291962">
                  <c:v>6.62048</c:v>
                </c:pt>
                <c:pt idx="291963">
                  <c:v>6.6205</c:v>
                </c:pt>
                <c:pt idx="291964">
                  <c:v>6.62052</c:v>
                </c:pt>
                <c:pt idx="291965">
                  <c:v>6.62054</c:v>
                </c:pt>
                <c:pt idx="291966">
                  <c:v>6.62057</c:v>
                </c:pt>
                <c:pt idx="291967">
                  <c:v>6.62059</c:v>
                </c:pt>
                <c:pt idx="291968">
                  <c:v>6.62061</c:v>
                </c:pt>
                <c:pt idx="291969">
                  <c:v>6.62064</c:v>
                </c:pt>
                <c:pt idx="291970">
                  <c:v>6.62066</c:v>
                </c:pt>
                <c:pt idx="291971">
                  <c:v>6.62068</c:v>
                </c:pt>
                <c:pt idx="291972">
                  <c:v>6.6207</c:v>
                </c:pt>
                <c:pt idx="291973">
                  <c:v>6.62073</c:v>
                </c:pt>
                <c:pt idx="291974">
                  <c:v>6.62075</c:v>
                </c:pt>
                <c:pt idx="291975">
                  <c:v>6.62077</c:v>
                </c:pt>
                <c:pt idx="291976">
                  <c:v>6.62079</c:v>
                </c:pt>
                <c:pt idx="291977">
                  <c:v>6.62082</c:v>
                </c:pt>
                <c:pt idx="291978">
                  <c:v>6.62084</c:v>
                </c:pt>
                <c:pt idx="291979">
                  <c:v>6.62086</c:v>
                </c:pt>
                <c:pt idx="291980">
                  <c:v>6.62088</c:v>
                </c:pt>
                <c:pt idx="291981">
                  <c:v>6.62091</c:v>
                </c:pt>
                <c:pt idx="291982">
                  <c:v>6.62093</c:v>
                </c:pt>
                <c:pt idx="291983">
                  <c:v>6.62095</c:v>
                </c:pt>
                <c:pt idx="291984">
                  <c:v>6.62097</c:v>
                </c:pt>
                <c:pt idx="291985">
                  <c:v>6.621</c:v>
                </c:pt>
                <c:pt idx="291986">
                  <c:v>6.62102</c:v>
                </c:pt>
                <c:pt idx="291987">
                  <c:v>6.62104</c:v>
                </c:pt>
                <c:pt idx="291988">
                  <c:v>6.62107</c:v>
                </c:pt>
                <c:pt idx="291989">
                  <c:v>6.62109</c:v>
                </c:pt>
                <c:pt idx="291990">
                  <c:v>6.62111</c:v>
                </c:pt>
                <c:pt idx="291991">
                  <c:v>6.62113</c:v>
                </c:pt>
                <c:pt idx="291992">
                  <c:v>6.62116</c:v>
                </c:pt>
                <c:pt idx="291993">
                  <c:v>6.62118</c:v>
                </c:pt>
                <c:pt idx="291994">
                  <c:v>6.6212</c:v>
                </c:pt>
                <c:pt idx="291995">
                  <c:v>6.62122</c:v>
                </c:pt>
                <c:pt idx="291996">
                  <c:v>6.62125</c:v>
                </c:pt>
                <c:pt idx="291997">
                  <c:v>6.62127</c:v>
                </c:pt>
                <c:pt idx="291998">
                  <c:v>6.62129</c:v>
                </c:pt>
                <c:pt idx="291999">
                  <c:v>6.62132</c:v>
                </c:pt>
                <c:pt idx="292000">
                  <c:v>6.62134</c:v>
                </c:pt>
                <c:pt idx="292001">
                  <c:v>6.62136</c:v>
                </c:pt>
                <c:pt idx="292002">
                  <c:v>6.62138</c:v>
                </c:pt>
                <c:pt idx="292003">
                  <c:v>6.62141</c:v>
                </c:pt>
                <c:pt idx="292004">
                  <c:v>6.62143</c:v>
                </c:pt>
                <c:pt idx="292005">
                  <c:v>6.62145</c:v>
                </c:pt>
                <c:pt idx="292006">
                  <c:v>6.62147</c:v>
                </c:pt>
                <c:pt idx="292007">
                  <c:v>6.6215</c:v>
                </c:pt>
                <c:pt idx="292008">
                  <c:v>6.62152</c:v>
                </c:pt>
                <c:pt idx="292009">
                  <c:v>6.62154</c:v>
                </c:pt>
                <c:pt idx="292010">
                  <c:v>6.62157</c:v>
                </c:pt>
                <c:pt idx="292011">
                  <c:v>6.62159</c:v>
                </c:pt>
                <c:pt idx="292012">
                  <c:v>6.62161</c:v>
                </c:pt>
                <c:pt idx="292013">
                  <c:v>6.62163</c:v>
                </c:pt>
                <c:pt idx="292014">
                  <c:v>6.62165</c:v>
                </c:pt>
                <c:pt idx="292015">
                  <c:v>6.62168</c:v>
                </c:pt>
                <c:pt idx="292016">
                  <c:v>6.6217</c:v>
                </c:pt>
                <c:pt idx="292017">
                  <c:v>6.62172</c:v>
                </c:pt>
                <c:pt idx="292018">
                  <c:v>6.62175</c:v>
                </c:pt>
                <c:pt idx="292019">
                  <c:v>6.62177</c:v>
                </c:pt>
                <c:pt idx="292020">
                  <c:v>6.62179</c:v>
                </c:pt>
                <c:pt idx="292021">
                  <c:v>6.62181</c:v>
                </c:pt>
                <c:pt idx="292022">
                  <c:v>6.62184</c:v>
                </c:pt>
                <c:pt idx="292023">
                  <c:v>6.62186</c:v>
                </c:pt>
                <c:pt idx="292024">
                  <c:v>6.62188</c:v>
                </c:pt>
                <c:pt idx="292025">
                  <c:v>6.6219</c:v>
                </c:pt>
                <c:pt idx="292026">
                  <c:v>6.62193</c:v>
                </c:pt>
                <c:pt idx="292027">
                  <c:v>6.62195</c:v>
                </c:pt>
                <c:pt idx="292028">
                  <c:v>6.62197</c:v>
                </c:pt>
                <c:pt idx="292029">
                  <c:v>6.622</c:v>
                </c:pt>
                <c:pt idx="292030">
                  <c:v>6.62202</c:v>
                </c:pt>
                <c:pt idx="292031">
                  <c:v>6.62204</c:v>
                </c:pt>
                <c:pt idx="292032">
                  <c:v>6.62206</c:v>
                </c:pt>
                <c:pt idx="292033">
                  <c:v>6.62209</c:v>
                </c:pt>
                <c:pt idx="292034">
                  <c:v>6.62211</c:v>
                </c:pt>
                <c:pt idx="292035">
                  <c:v>6.62213</c:v>
                </c:pt>
                <c:pt idx="292036">
                  <c:v>6.62215</c:v>
                </c:pt>
                <c:pt idx="292037">
                  <c:v>6.62218</c:v>
                </c:pt>
                <c:pt idx="292038">
                  <c:v>6.6222</c:v>
                </c:pt>
                <c:pt idx="292039">
                  <c:v>6.62222</c:v>
                </c:pt>
                <c:pt idx="292040">
                  <c:v>6.62225</c:v>
                </c:pt>
                <c:pt idx="292041">
                  <c:v>6.62227</c:v>
                </c:pt>
                <c:pt idx="292042">
                  <c:v>6.62229</c:v>
                </c:pt>
                <c:pt idx="292043">
                  <c:v>6.62231</c:v>
                </c:pt>
                <c:pt idx="292044">
                  <c:v>6.62234</c:v>
                </c:pt>
                <c:pt idx="292045">
                  <c:v>6.62236</c:v>
                </c:pt>
                <c:pt idx="292046">
                  <c:v>6.62238</c:v>
                </c:pt>
                <c:pt idx="292047">
                  <c:v>6.6224</c:v>
                </c:pt>
                <c:pt idx="292048">
                  <c:v>6.62243</c:v>
                </c:pt>
                <c:pt idx="292049">
                  <c:v>6.62245</c:v>
                </c:pt>
                <c:pt idx="292050">
                  <c:v>6.62247</c:v>
                </c:pt>
                <c:pt idx="292051">
                  <c:v>6.62249</c:v>
                </c:pt>
                <c:pt idx="292052">
                  <c:v>6.62252</c:v>
                </c:pt>
                <c:pt idx="292053">
                  <c:v>6.62254</c:v>
                </c:pt>
                <c:pt idx="292054">
                  <c:v>6.62256</c:v>
                </c:pt>
                <c:pt idx="292055">
                  <c:v>6.62258</c:v>
                </c:pt>
                <c:pt idx="292056">
                  <c:v>6.62261</c:v>
                </c:pt>
                <c:pt idx="292057">
                  <c:v>6.62263</c:v>
                </c:pt>
                <c:pt idx="292058">
                  <c:v>6.62265</c:v>
                </c:pt>
                <c:pt idx="292059">
                  <c:v>6.62268</c:v>
                </c:pt>
                <c:pt idx="292060">
                  <c:v>6.6227</c:v>
                </c:pt>
                <c:pt idx="292061">
                  <c:v>6.62272</c:v>
                </c:pt>
                <c:pt idx="292062">
                  <c:v>6.62274</c:v>
                </c:pt>
                <c:pt idx="292063">
                  <c:v>6.62277</c:v>
                </c:pt>
                <c:pt idx="292064">
                  <c:v>6.62279</c:v>
                </c:pt>
                <c:pt idx="292065">
                  <c:v>6.62281</c:v>
                </c:pt>
                <c:pt idx="292066">
                  <c:v>6.62283</c:v>
                </c:pt>
                <c:pt idx="292067">
                  <c:v>6.62286</c:v>
                </c:pt>
                <c:pt idx="292068">
                  <c:v>6.62288</c:v>
                </c:pt>
                <c:pt idx="292069">
                  <c:v>6.6229</c:v>
                </c:pt>
                <c:pt idx="292070">
                  <c:v>6.62293</c:v>
                </c:pt>
                <c:pt idx="292071">
                  <c:v>6.62295</c:v>
                </c:pt>
                <c:pt idx="292072">
                  <c:v>6.62297</c:v>
                </c:pt>
                <c:pt idx="292073">
                  <c:v>6.62299</c:v>
                </c:pt>
                <c:pt idx="292074">
                  <c:v>6.62302</c:v>
                </c:pt>
                <c:pt idx="292075">
                  <c:v>6.62304</c:v>
                </c:pt>
                <c:pt idx="292076">
                  <c:v>6.62306</c:v>
                </c:pt>
                <c:pt idx="292077">
                  <c:v>6.62308</c:v>
                </c:pt>
                <c:pt idx="292078">
                  <c:v>6.62311</c:v>
                </c:pt>
                <c:pt idx="292079">
                  <c:v>6.62313</c:v>
                </c:pt>
                <c:pt idx="292080">
                  <c:v>6.62315</c:v>
                </c:pt>
                <c:pt idx="292081">
                  <c:v>6.62317</c:v>
                </c:pt>
                <c:pt idx="292082">
                  <c:v>6.6232</c:v>
                </c:pt>
                <c:pt idx="292083">
                  <c:v>6.62322</c:v>
                </c:pt>
                <c:pt idx="292084">
                  <c:v>6.62324</c:v>
                </c:pt>
                <c:pt idx="292085">
                  <c:v>6.62326</c:v>
                </c:pt>
                <c:pt idx="292086">
                  <c:v>6.62329</c:v>
                </c:pt>
                <c:pt idx="292087">
                  <c:v>6.62331</c:v>
                </c:pt>
                <c:pt idx="292088">
                  <c:v>6.62333</c:v>
                </c:pt>
                <c:pt idx="292089">
                  <c:v>6.62336</c:v>
                </c:pt>
                <c:pt idx="292090">
                  <c:v>6.62338</c:v>
                </c:pt>
                <c:pt idx="292091">
                  <c:v>6.6234</c:v>
                </c:pt>
                <c:pt idx="292092">
                  <c:v>6.62342</c:v>
                </c:pt>
                <c:pt idx="292093">
                  <c:v>6.62345</c:v>
                </c:pt>
                <c:pt idx="292094">
                  <c:v>6.62347</c:v>
                </c:pt>
                <c:pt idx="292095">
                  <c:v>6.62349</c:v>
                </c:pt>
                <c:pt idx="292096">
                  <c:v>6.62352</c:v>
                </c:pt>
                <c:pt idx="292097">
                  <c:v>6.62354</c:v>
                </c:pt>
                <c:pt idx="292098">
                  <c:v>6.62356</c:v>
                </c:pt>
                <c:pt idx="292099">
                  <c:v>6.62358</c:v>
                </c:pt>
                <c:pt idx="292100">
                  <c:v>6.62361</c:v>
                </c:pt>
                <c:pt idx="292101">
                  <c:v>6.62363</c:v>
                </c:pt>
                <c:pt idx="292102">
                  <c:v>6.62365</c:v>
                </c:pt>
                <c:pt idx="292103">
                  <c:v>6.62367</c:v>
                </c:pt>
                <c:pt idx="292104">
                  <c:v>6.6237</c:v>
                </c:pt>
                <c:pt idx="292105">
                  <c:v>6.62372</c:v>
                </c:pt>
                <c:pt idx="292106">
                  <c:v>6.62374</c:v>
                </c:pt>
                <c:pt idx="292107">
                  <c:v>6.62376</c:v>
                </c:pt>
                <c:pt idx="292108">
                  <c:v>6.62379</c:v>
                </c:pt>
                <c:pt idx="292109">
                  <c:v>6.62381</c:v>
                </c:pt>
                <c:pt idx="292110">
                  <c:v>6.62383</c:v>
                </c:pt>
                <c:pt idx="292111">
                  <c:v>6.62385</c:v>
                </c:pt>
                <c:pt idx="292112">
                  <c:v>6.62388</c:v>
                </c:pt>
                <c:pt idx="292113">
                  <c:v>6.6239</c:v>
                </c:pt>
                <c:pt idx="292114">
                  <c:v>6.62392</c:v>
                </c:pt>
                <c:pt idx="292115">
                  <c:v>6.62395</c:v>
                </c:pt>
                <c:pt idx="292116">
                  <c:v>6.62397</c:v>
                </c:pt>
                <c:pt idx="292117">
                  <c:v>6.62399</c:v>
                </c:pt>
                <c:pt idx="292118">
                  <c:v>6.62401</c:v>
                </c:pt>
                <c:pt idx="292119">
                  <c:v>6.62404</c:v>
                </c:pt>
                <c:pt idx="292120">
                  <c:v>6.62406</c:v>
                </c:pt>
                <c:pt idx="292121">
                  <c:v>6.62408</c:v>
                </c:pt>
                <c:pt idx="292122">
                  <c:v>6.6241</c:v>
                </c:pt>
                <c:pt idx="292123">
                  <c:v>6.62413</c:v>
                </c:pt>
                <c:pt idx="292124">
                  <c:v>6.62415</c:v>
                </c:pt>
                <c:pt idx="292125">
                  <c:v>6.62417</c:v>
                </c:pt>
                <c:pt idx="292126">
                  <c:v>6.6242</c:v>
                </c:pt>
                <c:pt idx="292127">
                  <c:v>6.62422</c:v>
                </c:pt>
                <c:pt idx="292128">
                  <c:v>6.62424</c:v>
                </c:pt>
                <c:pt idx="292129">
                  <c:v>6.62426</c:v>
                </c:pt>
                <c:pt idx="292130">
                  <c:v>6.62429</c:v>
                </c:pt>
                <c:pt idx="292131">
                  <c:v>6.62431</c:v>
                </c:pt>
                <c:pt idx="292132">
                  <c:v>6.62433</c:v>
                </c:pt>
                <c:pt idx="292133">
                  <c:v>6.62435</c:v>
                </c:pt>
                <c:pt idx="292134">
                  <c:v>6.62438</c:v>
                </c:pt>
                <c:pt idx="292135">
                  <c:v>6.6244</c:v>
                </c:pt>
                <c:pt idx="292136">
                  <c:v>6.62442</c:v>
                </c:pt>
                <c:pt idx="292137">
                  <c:v>6.62444</c:v>
                </c:pt>
                <c:pt idx="292138">
                  <c:v>6.62447</c:v>
                </c:pt>
                <c:pt idx="292139">
                  <c:v>6.62449</c:v>
                </c:pt>
                <c:pt idx="292140">
                  <c:v>6.62451</c:v>
                </c:pt>
                <c:pt idx="292141">
                  <c:v>6.62453</c:v>
                </c:pt>
                <c:pt idx="292142">
                  <c:v>6.62456</c:v>
                </c:pt>
                <c:pt idx="292143">
                  <c:v>6.62458</c:v>
                </c:pt>
                <c:pt idx="292144">
                  <c:v>6.6246</c:v>
                </c:pt>
                <c:pt idx="292145">
                  <c:v>6.62463</c:v>
                </c:pt>
                <c:pt idx="292146">
                  <c:v>6.62465</c:v>
                </c:pt>
                <c:pt idx="292147">
                  <c:v>6.62467</c:v>
                </c:pt>
                <c:pt idx="292148">
                  <c:v>6.62469</c:v>
                </c:pt>
                <c:pt idx="292149">
                  <c:v>6.62472</c:v>
                </c:pt>
                <c:pt idx="292150">
                  <c:v>6.62474</c:v>
                </c:pt>
                <c:pt idx="292151">
                  <c:v>6.62476</c:v>
                </c:pt>
                <c:pt idx="292152">
                  <c:v>6.62479</c:v>
                </c:pt>
                <c:pt idx="292153">
                  <c:v>6.62481</c:v>
                </c:pt>
                <c:pt idx="292154">
                  <c:v>6.62483</c:v>
                </c:pt>
                <c:pt idx="292155">
                  <c:v>6.62485</c:v>
                </c:pt>
                <c:pt idx="292156">
                  <c:v>6.62488</c:v>
                </c:pt>
                <c:pt idx="292157">
                  <c:v>6.6249</c:v>
                </c:pt>
                <c:pt idx="292158">
                  <c:v>6.62492</c:v>
                </c:pt>
                <c:pt idx="292159">
                  <c:v>6.62494</c:v>
                </c:pt>
                <c:pt idx="292160">
                  <c:v>6.62497</c:v>
                </c:pt>
                <c:pt idx="292161">
                  <c:v>6.62499</c:v>
                </c:pt>
                <c:pt idx="292162">
                  <c:v>6.62501</c:v>
                </c:pt>
                <c:pt idx="292163">
                  <c:v>6.62503</c:v>
                </c:pt>
                <c:pt idx="292164">
                  <c:v>6.62506</c:v>
                </c:pt>
                <c:pt idx="292165">
                  <c:v>6.62508</c:v>
                </c:pt>
                <c:pt idx="292166">
                  <c:v>6.6251</c:v>
                </c:pt>
                <c:pt idx="292167">
                  <c:v>6.62512</c:v>
                </c:pt>
                <c:pt idx="292168">
                  <c:v>6.62515</c:v>
                </c:pt>
                <c:pt idx="292169">
                  <c:v>6.62517</c:v>
                </c:pt>
                <c:pt idx="292170">
                  <c:v>6.62519</c:v>
                </c:pt>
                <c:pt idx="292171">
                  <c:v>6.62521</c:v>
                </c:pt>
                <c:pt idx="292172">
                  <c:v>6.62524</c:v>
                </c:pt>
                <c:pt idx="292173">
                  <c:v>6.62526</c:v>
                </c:pt>
                <c:pt idx="292174">
                  <c:v>6.62528</c:v>
                </c:pt>
                <c:pt idx="292175">
                  <c:v>6.62531</c:v>
                </c:pt>
                <c:pt idx="292176">
                  <c:v>6.62533</c:v>
                </c:pt>
                <c:pt idx="292177">
                  <c:v>6.62535</c:v>
                </c:pt>
                <c:pt idx="292178">
                  <c:v>6.62537</c:v>
                </c:pt>
                <c:pt idx="292179">
                  <c:v>6.6254</c:v>
                </c:pt>
                <c:pt idx="292180">
                  <c:v>6.62542</c:v>
                </c:pt>
                <c:pt idx="292181">
                  <c:v>6.62544</c:v>
                </c:pt>
                <c:pt idx="292182">
                  <c:v>6.62547</c:v>
                </c:pt>
                <c:pt idx="292183">
                  <c:v>6.62549</c:v>
                </c:pt>
                <c:pt idx="292184">
                  <c:v>6.62551</c:v>
                </c:pt>
                <c:pt idx="292185">
                  <c:v>6.62553</c:v>
                </c:pt>
                <c:pt idx="292186">
                  <c:v>6.62556</c:v>
                </c:pt>
                <c:pt idx="292187">
                  <c:v>6.62558</c:v>
                </c:pt>
                <c:pt idx="292188">
                  <c:v>6.6256</c:v>
                </c:pt>
                <c:pt idx="292189">
                  <c:v>6.62562</c:v>
                </c:pt>
                <c:pt idx="292190">
                  <c:v>6.62565</c:v>
                </c:pt>
                <c:pt idx="292191">
                  <c:v>6.62567</c:v>
                </c:pt>
                <c:pt idx="292192">
                  <c:v>6.62569</c:v>
                </c:pt>
                <c:pt idx="292193">
                  <c:v>6.62571</c:v>
                </c:pt>
                <c:pt idx="292194">
                  <c:v>6.62574</c:v>
                </c:pt>
                <c:pt idx="292195">
                  <c:v>6.62576</c:v>
                </c:pt>
                <c:pt idx="292196">
                  <c:v>6.62578</c:v>
                </c:pt>
                <c:pt idx="292197">
                  <c:v>6.6258</c:v>
                </c:pt>
                <c:pt idx="292198">
                  <c:v>6.62583</c:v>
                </c:pt>
                <c:pt idx="292199">
                  <c:v>6.62585</c:v>
                </c:pt>
                <c:pt idx="292200">
                  <c:v>6.62587</c:v>
                </c:pt>
                <c:pt idx="292201">
                  <c:v>6.6259</c:v>
                </c:pt>
                <c:pt idx="292202">
                  <c:v>6.62592</c:v>
                </c:pt>
                <c:pt idx="292203">
                  <c:v>6.62594</c:v>
                </c:pt>
                <c:pt idx="292204">
                  <c:v>6.62596</c:v>
                </c:pt>
                <c:pt idx="292205">
                  <c:v>6.62599</c:v>
                </c:pt>
                <c:pt idx="292206">
                  <c:v>6.62601</c:v>
                </c:pt>
                <c:pt idx="292207">
                  <c:v>6.62603</c:v>
                </c:pt>
                <c:pt idx="292208">
                  <c:v>6.62605</c:v>
                </c:pt>
                <c:pt idx="292209">
                  <c:v>6.62608</c:v>
                </c:pt>
                <c:pt idx="292210">
                  <c:v>6.6261</c:v>
                </c:pt>
                <c:pt idx="292211">
                  <c:v>6.62612</c:v>
                </c:pt>
                <c:pt idx="292212">
                  <c:v>6.62615</c:v>
                </c:pt>
                <c:pt idx="292213">
                  <c:v>6.62617</c:v>
                </c:pt>
                <c:pt idx="292214">
                  <c:v>6.62619</c:v>
                </c:pt>
                <c:pt idx="292215">
                  <c:v>6.62621</c:v>
                </c:pt>
                <c:pt idx="292216">
                  <c:v>6.62624</c:v>
                </c:pt>
                <c:pt idx="292217">
                  <c:v>6.62626</c:v>
                </c:pt>
                <c:pt idx="292218">
                  <c:v>6.62628</c:v>
                </c:pt>
                <c:pt idx="292219">
                  <c:v>6.6263</c:v>
                </c:pt>
                <c:pt idx="292220">
                  <c:v>6.62633</c:v>
                </c:pt>
                <c:pt idx="292221">
                  <c:v>6.62635</c:v>
                </c:pt>
                <c:pt idx="292222">
                  <c:v>6.62637</c:v>
                </c:pt>
                <c:pt idx="292223">
                  <c:v>6.62639</c:v>
                </c:pt>
                <c:pt idx="292224">
                  <c:v>6.62642</c:v>
                </c:pt>
                <c:pt idx="292225">
                  <c:v>6.62644</c:v>
                </c:pt>
                <c:pt idx="292226">
                  <c:v>6.62646</c:v>
                </c:pt>
                <c:pt idx="292227">
                  <c:v>6.62648</c:v>
                </c:pt>
                <c:pt idx="292228">
                  <c:v>6.62651</c:v>
                </c:pt>
                <c:pt idx="292229">
                  <c:v>6.62653</c:v>
                </c:pt>
                <c:pt idx="292230">
                  <c:v>6.62655</c:v>
                </c:pt>
                <c:pt idx="292231">
                  <c:v>6.62658</c:v>
                </c:pt>
                <c:pt idx="292232">
                  <c:v>6.6266</c:v>
                </c:pt>
                <c:pt idx="292233">
                  <c:v>6.62662</c:v>
                </c:pt>
                <c:pt idx="292234">
                  <c:v>6.62664</c:v>
                </c:pt>
                <c:pt idx="292235">
                  <c:v>6.62667</c:v>
                </c:pt>
                <c:pt idx="292236">
                  <c:v>6.62669</c:v>
                </c:pt>
                <c:pt idx="292237">
                  <c:v>6.62671</c:v>
                </c:pt>
                <c:pt idx="292238">
                  <c:v>6.62674</c:v>
                </c:pt>
                <c:pt idx="292239">
                  <c:v>6.62676</c:v>
                </c:pt>
                <c:pt idx="292240">
                  <c:v>6.62678</c:v>
                </c:pt>
                <c:pt idx="292241">
                  <c:v>6.6268</c:v>
                </c:pt>
                <c:pt idx="292242">
                  <c:v>6.62683</c:v>
                </c:pt>
                <c:pt idx="292243">
                  <c:v>6.62685</c:v>
                </c:pt>
                <c:pt idx="292244">
                  <c:v>6.62687</c:v>
                </c:pt>
                <c:pt idx="292245">
                  <c:v>6.62689</c:v>
                </c:pt>
                <c:pt idx="292246">
                  <c:v>6.62692</c:v>
                </c:pt>
                <c:pt idx="292247">
                  <c:v>6.62694</c:v>
                </c:pt>
                <c:pt idx="292248">
                  <c:v>6.62696</c:v>
                </c:pt>
                <c:pt idx="292249">
                  <c:v>6.62698</c:v>
                </c:pt>
                <c:pt idx="292250">
                  <c:v>6.62701</c:v>
                </c:pt>
                <c:pt idx="292251">
                  <c:v>6.62703</c:v>
                </c:pt>
                <c:pt idx="292252">
                  <c:v>6.62705</c:v>
                </c:pt>
                <c:pt idx="292253">
                  <c:v>6.62707</c:v>
                </c:pt>
                <c:pt idx="292254">
                  <c:v>6.6271</c:v>
                </c:pt>
                <c:pt idx="292255">
                  <c:v>6.62712</c:v>
                </c:pt>
                <c:pt idx="292256">
                  <c:v>6.62714</c:v>
                </c:pt>
                <c:pt idx="292257">
                  <c:v>6.62717</c:v>
                </c:pt>
                <c:pt idx="292258">
                  <c:v>6.62719</c:v>
                </c:pt>
                <c:pt idx="292259">
                  <c:v>6.62721</c:v>
                </c:pt>
                <c:pt idx="292260">
                  <c:v>6.62723</c:v>
                </c:pt>
                <c:pt idx="292261">
                  <c:v>6.62726</c:v>
                </c:pt>
                <c:pt idx="292262">
                  <c:v>6.62728</c:v>
                </c:pt>
                <c:pt idx="292263">
                  <c:v>6.6273</c:v>
                </c:pt>
                <c:pt idx="292264">
                  <c:v>6.62732</c:v>
                </c:pt>
                <c:pt idx="292265">
                  <c:v>6.62735</c:v>
                </c:pt>
                <c:pt idx="292266">
                  <c:v>6.62737</c:v>
                </c:pt>
                <c:pt idx="292267">
                  <c:v>6.62739</c:v>
                </c:pt>
                <c:pt idx="292268">
                  <c:v>6.62742</c:v>
                </c:pt>
                <c:pt idx="292269">
                  <c:v>6.62744</c:v>
                </c:pt>
                <c:pt idx="292270">
                  <c:v>6.62746</c:v>
                </c:pt>
                <c:pt idx="292271">
                  <c:v>6.62748</c:v>
                </c:pt>
                <c:pt idx="292272">
                  <c:v>6.62751</c:v>
                </c:pt>
                <c:pt idx="292273">
                  <c:v>6.62753</c:v>
                </c:pt>
                <c:pt idx="292274">
                  <c:v>6.62755</c:v>
                </c:pt>
                <c:pt idx="292275">
                  <c:v>6.62757</c:v>
                </c:pt>
                <c:pt idx="292276">
                  <c:v>6.6276</c:v>
                </c:pt>
                <c:pt idx="292277">
                  <c:v>6.62762</c:v>
                </c:pt>
                <c:pt idx="292278">
                  <c:v>6.62764</c:v>
                </c:pt>
                <c:pt idx="292279">
                  <c:v>6.62766</c:v>
                </c:pt>
                <c:pt idx="292280">
                  <c:v>6.62769</c:v>
                </c:pt>
                <c:pt idx="292281">
                  <c:v>6.62771</c:v>
                </c:pt>
                <c:pt idx="292282">
                  <c:v>6.62773</c:v>
                </c:pt>
                <c:pt idx="292283">
                  <c:v>6.62775</c:v>
                </c:pt>
                <c:pt idx="292284">
                  <c:v>6.62778</c:v>
                </c:pt>
                <c:pt idx="292285">
                  <c:v>6.6278</c:v>
                </c:pt>
                <c:pt idx="292286">
                  <c:v>6.62782</c:v>
                </c:pt>
                <c:pt idx="292287">
                  <c:v>6.62785</c:v>
                </c:pt>
                <c:pt idx="292288">
                  <c:v>6.62787</c:v>
                </c:pt>
                <c:pt idx="292289">
                  <c:v>6.62789</c:v>
                </c:pt>
                <c:pt idx="292290">
                  <c:v>6.62791</c:v>
                </c:pt>
                <c:pt idx="292291">
                  <c:v>6.62794</c:v>
                </c:pt>
                <c:pt idx="292292">
                  <c:v>6.62796</c:v>
                </c:pt>
                <c:pt idx="292293">
                  <c:v>6.62798</c:v>
                </c:pt>
                <c:pt idx="292294">
                  <c:v>6.628</c:v>
                </c:pt>
                <c:pt idx="292295">
                  <c:v>6.62803</c:v>
                </c:pt>
                <c:pt idx="292296">
                  <c:v>6.62805</c:v>
                </c:pt>
                <c:pt idx="292297">
                  <c:v>6.62807</c:v>
                </c:pt>
                <c:pt idx="292298">
                  <c:v>6.6281</c:v>
                </c:pt>
                <c:pt idx="292299">
                  <c:v>6.62812</c:v>
                </c:pt>
                <c:pt idx="292300">
                  <c:v>6.62814</c:v>
                </c:pt>
                <c:pt idx="292301">
                  <c:v>6.62816</c:v>
                </c:pt>
                <c:pt idx="292302">
                  <c:v>6.62819</c:v>
                </c:pt>
                <c:pt idx="292303">
                  <c:v>6.62821</c:v>
                </c:pt>
                <c:pt idx="292304">
                  <c:v>6.62823</c:v>
                </c:pt>
                <c:pt idx="292305">
                  <c:v>6.62825</c:v>
                </c:pt>
                <c:pt idx="292306">
                  <c:v>6.62828</c:v>
                </c:pt>
                <c:pt idx="292307">
                  <c:v>6.6283</c:v>
                </c:pt>
                <c:pt idx="292308">
                  <c:v>6.62832</c:v>
                </c:pt>
                <c:pt idx="292309">
                  <c:v>6.62835</c:v>
                </c:pt>
                <c:pt idx="292310">
                  <c:v>6.62837</c:v>
                </c:pt>
                <c:pt idx="292311">
                  <c:v>6.62839</c:v>
                </c:pt>
                <c:pt idx="292312">
                  <c:v>6.62841</c:v>
                </c:pt>
                <c:pt idx="292313">
                  <c:v>6.62843</c:v>
                </c:pt>
                <c:pt idx="292314">
                  <c:v>6.62846</c:v>
                </c:pt>
                <c:pt idx="292315">
                  <c:v>6.62848</c:v>
                </c:pt>
                <c:pt idx="292316">
                  <c:v>6.6285</c:v>
                </c:pt>
                <c:pt idx="292317">
                  <c:v>6.62853</c:v>
                </c:pt>
                <c:pt idx="292318">
                  <c:v>6.62855</c:v>
                </c:pt>
                <c:pt idx="292319">
                  <c:v>6.62857</c:v>
                </c:pt>
                <c:pt idx="292320">
                  <c:v>6.62859</c:v>
                </c:pt>
                <c:pt idx="292321">
                  <c:v>6.62862</c:v>
                </c:pt>
                <c:pt idx="292322">
                  <c:v>6.62864</c:v>
                </c:pt>
                <c:pt idx="292323">
                  <c:v>6.62866</c:v>
                </c:pt>
                <c:pt idx="292324">
                  <c:v>6.62868</c:v>
                </c:pt>
                <c:pt idx="292325">
                  <c:v>6.62871</c:v>
                </c:pt>
                <c:pt idx="292326">
                  <c:v>6.62873</c:v>
                </c:pt>
                <c:pt idx="292327">
                  <c:v>6.62875</c:v>
                </c:pt>
                <c:pt idx="292328">
                  <c:v>6.62878</c:v>
                </c:pt>
                <c:pt idx="292329">
                  <c:v>6.6288</c:v>
                </c:pt>
                <c:pt idx="292330">
                  <c:v>6.62882</c:v>
                </c:pt>
                <c:pt idx="292331">
                  <c:v>6.62884</c:v>
                </c:pt>
                <c:pt idx="292332">
                  <c:v>6.62887</c:v>
                </c:pt>
                <c:pt idx="292333">
                  <c:v>6.62889</c:v>
                </c:pt>
                <c:pt idx="292334">
                  <c:v>6.62891</c:v>
                </c:pt>
                <c:pt idx="292335">
                  <c:v>6.62893</c:v>
                </c:pt>
                <c:pt idx="292336">
                  <c:v>6.62896</c:v>
                </c:pt>
                <c:pt idx="292337">
                  <c:v>6.62898</c:v>
                </c:pt>
                <c:pt idx="292338">
                  <c:v>6.629</c:v>
                </c:pt>
                <c:pt idx="292339">
                  <c:v>6.62903</c:v>
                </c:pt>
                <c:pt idx="292340">
                  <c:v>6.62905</c:v>
                </c:pt>
                <c:pt idx="292341">
                  <c:v>6.62907</c:v>
                </c:pt>
                <c:pt idx="292342">
                  <c:v>6.62909</c:v>
                </c:pt>
                <c:pt idx="292343">
                  <c:v>6.62912</c:v>
                </c:pt>
                <c:pt idx="292344">
                  <c:v>6.62914</c:v>
                </c:pt>
                <c:pt idx="292345">
                  <c:v>6.62916</c:v>
                </c:pt>
                <c:pt idx="292346">
                  <c:v>6.62918</c:v>
                </c:pt>
                <c:pt idx="292347">
                  <c:v>6.62921</c:v>
                </c:pt>
                <c:pt idx="292348">
                  <c:v>6.62923</c:v>
                </c:pt>
                <c:pt idx="292349">
                  <c:v>6.62925</c:v>
                </c:pt>
                <c:pt idx="292350">
                  <c:v>6.62927</c:v>
                </c:pt>
                <c:pt idx="292351">
                  <c:v>6.6293</c:v>
                </c:pt>
                <c:pt idx="292352">
                  <c:v>6.62932</c:v>
                </c:pt>
                <c:pt idx="292353">
                  <c:v>6.62934</c:v>
                </c:pt>
                <c:pt idx="292354">
                  <c:v>6.62936</c:v>
                </c:pt>
                <c:pt idx="292355">
                  <c:v>6.62939</c:v>
                </c:pt>
                <c:pt idx="292356">
                  <c:v>6.62941</c:v>
                </c:pt>
                <c:pt idx="292357">
                  <c:v>6.62943</c:v>
                </c:pt>
                <c:pt idx="292358">
                  <c:v>6.62946</c:v>
                </c:pt>
                <c:pt idx="292359">
                  <c:v>6.62948</c:v>
                </c:pt>
                <c:pt idx="292360">
                  <c:v>6.6295</c:v>
                </c:pt>
                <c:pt idx="292361">
                  <c:v>6.62952</c:v>
                </c:pt>
                <c:pt idx="292362">
                  <c:v>6.62955</c:v>
                </c:pt>
                <c:pt idx="292363">
                  <c:v>6.62957</c:v>
                </c:pt>
                <c:pt idx="292364">
                  <c:v>6.62959</c:v>
                </c:pt>
                <c:pt idx="292365">
                  <c:v>6.62962</c:v>
                </c:pt>
                <c:pt idx="292366">
                  <c:v>6.62964</c:v>
                </c:pt>
                <c:pt idx="292367">
                  <c:v>6.62966</c:v>
                </c:pt>
                <c:pt idx="292368">
                  <c:v>6.62968</c:v>
                </c:pt>
                <c:pt idx="292369">
                  <c:v>6.62971</c:v>
                </c:pt>
                <c:pt idx="292370">
                  <c:v>6.62973</c:v>
                </c:pt>
                <c:pt idx="292371">
                  <c:v>6.62975</c:v>
                </c:pt>
                <c:pt idx="292372">
                  <c:v>6.62977</c:v>
                </c:pt>
                <c:pt idx="292373">
                  <c:v>6.6298</c:v>
                </c:pt>
                <c:pt idx="292374">
                  <c:v>6.62982</c:v>
                </c:pt>
                <c:pt idx="292375">
                  <c:v>6.62984</c:v>
                </c:pt>
                <c:pt idx="292376">
                  <c:v>6.62986</c:v>
                </c:pt>
                <c:pt idx="292377">
                  <c:v>6.62989</c:v>
                </c:pt>
                <c:pt idx="292378">
                  <c:v>6.62991</c:v>
                </c:pt>
                <c:pt idx="292379">
                  <c:v>6.62993</c:v>
                </c:pt>
                <c:pt idx="292380">
                  <c:v>6.62995</c:v>
                </c:pt>
                <c:pt idx="292381">
                  <c:v>6.62998</c:v>
                </c:pt>
                <c:pt idx="292382">
                  <c:v>6.63</c:v>
                </c:pt>
                <c:pt idx="292383">
                  <c:v>6.63002</c:v>
                </c:pt>
                <c:pt idx="292384">
                  <c:v>6.63004</c:v>
                </c:pt>
                <c:pt idx="292385">
                  <c:v>6.63007</c:v>
                </c:pt>
                <c:pt idx="292386">
                  <c:v>6.63009</c:v>
                </c:pt>
                <c:pt idx="292387">
                  <c:v>6.63011</c:v>
                </c:pt>
                <c:pt idx="292388">
                  <c:v>6.63014</c:v>
                </c:pt>
                <c:pt idx="292389">
                  <c:v>6.63016</c:v>
                </c:pt>
                <c:pt idx="292390">
                  <c:v>6.63018</c:v>
                </c:pt>
                <c:pt idx="292391">
                  <c:v>6.6302</c:v>
                </c:pt>
                <c:pt idx="292392">
                  <c:v>6.63023</c:v>
                </c:pt>
                <c:pt idx="292393">
                  <c:v>6.63025</c:v>
                </c:pt>
                <c:pt idx="292394">
                  <c:v>6.63027</c:v>
                </c:pt>
                <c:pt idx="292395">
                  <c:v>6.6303</c:v>
                </c:pt>
                <c:pt idx="292396">
                  <c:v>6.63032</c:v>
                </c:pt>
                <c:pt idx="292397">
                  <c:v>6.63034</c:v>
                </c:pt>
                <c:pt idx="292398">
                  <c:v>6.63036</c:v>
                </c:pt>
                <c:pt idx="292399">
                  <c:v>6.63039</c:v>
                </c:pt>
                <c:pt idx="292400">
                  <c:v>6.63041</c:v>
                </c:pt>
                <c:pt idx="292401">
                  <c:v>6.63043</c:v>
                </c:pt>
                <c:pt idx="292402">
                  <c:v>6.63045</c:v>
                </c:pt>
                <c:pt idx="292403">
                  <c:v>6.63048</c:v>
                </c:pt>
                <c:pt idx="292404">
                  <c:v>6.6305</c:v>
                </c:pt>
                <c:pt idx="292405">
                  <c:v>6.63052</c:v>
                </c:pt>
                <c:pt idx="292406">
                  <c:v>6.63054</c:v>
                </c:pt>
                <c:pt idx="292407">
                  <c:v>6.63057</c:v>
                </c:pt>
                <c:pt idx="292408">
                  <c:v>6.63059</c:v>
                </c:pt>
                <c:pt idx="292409">
                  <c:v>6.63061</c:v>
                </c:pt>
                <c:pt idx="292410">
                  <c:v>6.63063</c:v>
                </c:pt>
                <c:pt idx="292411">
                  <c:v>6.63066</c:v>
                </c:pt>
                <c:pt idx="292412">
                  <c:v>6.63068</c:v>
                </c:pt>
                <c:pt idx="292413">
                  <c:v>6.6307</c:v>
                </c:pt>
                <c:pt idx="292414">
                  <c:v>6.63073</c:v>
                </c:pt>
                <c:pt idx="292415">
                  <c:v>6.63075</c:v>
                </c:pt>
                <c:pt idx="292416">
                  <c:v>6.63077</c:v>
                </c:pt>
                <c:pt idx="292417">
                  <c:v>6.63079</c:v>
                </c:pt>
                <c:pt idx="292418">
                  <c:v>6.63082</c:v>
                </c:pt>
                <c:pt idx="292419">
                  <c:v>6.63084</c:v>
                </c:pt>
                <c:pt idx="292420">
                  <c:v>6.63086</c:v>
                </c:pt>
                <c:pt idx="292421">
                  <c:v>6.63088</c:v>
                </c:pt>
                <c:pt idx="292422">
                  <c:v>6.63091</c:v>
                </c:pt>
                <c:pt idx="292423">
                  <c:v>6.63093</c:v>
                </c:pt>
                <c:pt idx="292424">
                  <c:v>6.63095</c:v>
                </c:pt>
                <c:pt idx="292425">
                  <c:v>6.63098</c:v>
                </c:pt>
                <c:pt idx="292426">
                  <c:v>6.631</c:v>
                </c:pt>
                <c:pt idx="292427">
                  <c:v>6.63102</c:v>
                </c:pt>
                <c:pt idx="292428">
                  <c:v>6.63104</c:v>
                </c:pt>
                <c:pt idx="292429">
                  <c:v>6.63107</c:v>
                </c:pt>
                <c:pt idx="292430">
                  <c:v>6.63109</c:v>
                </c:pt>
                <c:pt idx="292431">
                  <c:v>6.63111</c:v>
                </c:pt>
                <c:pt idx="292432">
                  <c:v>6.63113</c:v>
                </c:pt>
                <c:pt idx="292433">
                  <c:v>6.63116</c:v>
                </c:pt>
                <c:pt idx="292434">
                  <c:v>6.63118</c:v>
                </c:pt>
                <c:pt idx="292435">
                  <c:v>6.6312</c:v>
                </c:pt>
                <c:pt idx="292436">
                  <c:v>6.63122</c:v>
                </c:pt>
                <c:pt idx="292437">
                  <c:v>6.63125</c:v>
                </c:pt>
                <c:pt idx="292438">
                  <c:v>6.63127</c:v>
                </c:pt>
                <c:pt idx="292439">
                  <c:v>6.63129</c:v>
                </c:pt>
                <c:pt idx="292440">
                  <c:v>6.63131</c:v>
                </c:pt>
                <c:pt idx="292441">
                  <c:v>6.63134</c:v>
                </c:pt>
                <c:pt idx="292442">
                  <c:v>6.63136</c:v>
                </c:pt>
                <c:pt idx="292443">
                  <c:v>6.63138</c:v>
                </c:pt>
                <c:pt idx="292444">
                  <c:v>6.63141</c:v>
                </c:pt>
                <c:pt idx="292445">
                  <c:v>6.63143</c:v>
                </c:pt>
                <c:pt idx="292446">
                  <c:v>6.63145</c:v>
                </c:pt>
                <c:pt idx="292447">
                  <c:v>6.63147</c:v>
                </c:pt>
                <c:pt idx="292448">
                  <c:v>6.6315</c:v>
                </c:pt>
                <c:pt idx="292449">
                  <c:v>6.63152</c:v>
                </c:pt>
                <c:pt idx="292450">
                  <c:v>6.63154</c:v>
                </c:pt>
                <c:pt idx="292451">
                  <c:v>6.63157</c:v>
                </c:pt>
                <c:pt idx="292452">
                  <c:v>6.63159</c:v>
                </c:pt>
                <c:pt idx="292453">
                  <c:v>6.63161</c:v>
                </c:pt>
                <c:pt idx="292454">
                  <c:v>6.63163</c:v>
                </c:pt>
                <c:pt idx="292455">
                  <c:v>6.63166</c:v>
                </c:pt>
                <c:pt idx="292456">
                  <c:v>6.63168</c:v>
                </c:pt>
                <c:pt idx="292457">
                  <c:v>6.6317</c:v>
                </c:pt>
                <c:pt idx="292458">
                  <c:v>6.63172</c:v>
                </c:pt>
                <c:pt idx="292459">
                  <c:v>6.63175</c:v>
                </c:pt>
                <c:pt idx="292460">
                  <c:v>6.63177</c:v>
                </c:pt>
                <c:pt idx="292461">
                  <c:v>6.63179</c:v>
                </c:pt>
                <c:pt idx="292462">
                  <c:v>6.63181</c:v>
                </c:pt>
                <c:pt idx="292463">
                  <c:v>6.63184</c:v>
                </c:pt>
                <c:pt idx="292464">
                  <c:v>6.63186</c:v>
                </c:pt>
                <c:pt idx="292465">
                  <c:v>6.63188</c:v>
                </c:pt>
                <c:pt idx="292466">
                  <c:v>6.6319</c:v>
                </c:pt>
                <c:pt idx="292467">
                  <c:v>6.63193</c:v>
                </c:pt>
                <c:pt idx="292468">
                  <c:v>6.63195</c:v>
                </c:pt>
                <c:pt idx="292469">
                  <c:v>6.63197</c:v>
                </c:pt>
                <c:pt idx="292470">
                  <c:v>6.63199</c:v>
                </c:pt>
                <c:pt idx="292471">
                  <c:v>6.63202</c:v>
                </c:pt>
                <c:pt idx="292472">
                  <c:v>6.63204</c:v>
                </c:pt>
                <c:pt idx="292473">
                  <c:v>6.63206</c:v>
                </c:pt>
                <c:pt idx="292474">
                  <c:v>6.63209</c:v>
                </c:pt>
                <c:pt idx="292475">
                  <c:v>6.63211</c:v>
                </c:pt>
                <c:pt idx="292476">
                  <c:v>6.63213</c:v>
                </c:pt>
                <c:pt idx="292477">
                  <c:v>6.63215</c:v>
                </c:pt>
                <c:pt idx="292478">
                  <c:v>6.63218</c:v>
                </c:pt>
                <c:pt idx="292479">
                  <c:v>6.6322</c:v>
                </c:pt>
                <c:pt idx="292480">
                  <c:v>6.63222</c:v>
                </c:pt>
                <c:pt idx="292481">
                  <c:v>6.63225</c:v>
                </c:pt>
                <c:pt idx="292482">
                  <c:v>6.63227</c:v>
                </c:pt>
                <c:pt idx="292483">
                  <c:v>6.63229</c:v>
                </c:pt>
                <c:pt idx="292484">
                  <c:v>6.63231</c:v>
                </c:pt>
                <c:pt idx="292485">
                  <c:v>6.63234</c:v>
                </c:pt>
                <c:pt idx="292486">
                  <c:v>6.63236</c:v>
                </c:pt>
                <c:pt idx="292487">
                  <c:v>6.63238</c:v>
                </c:pt>
                <c:pt idx="292488">
                  <c:v>6.6324</c:v>
                </c:pt>
                <c:pt idx="292489">
                  <c:v>6.63243</c:v>
                </c:pt>
                <c:pt idx="292490">
                  <c:v>6.63245</c:v>
                </c:pt>
                <c:pt idx="292491">
                  <c:v>6.63247</c:v>
                </c:pt>
                <c:pt idx="292492">
                  <c:v>6.63249</c:v>
                </c:pt>
                <c:pt idx="292493">
                  <c:v>6.63252</c:v>
                </c:pt>
                <c:pt idx="292494">
                  <c:v>6.63254</c:v>
                </c:pt>
                <c:pt idx="292495">
                  <c:v>6.63256</c:v>
                </c:pt>
                <c:pt idx="292496">
                  <c:v>6.63258</c:v>
                </c:pt>
                <c:pt idx="292497">
                  <c:v>6.63261</c:v>
                </c:pt>
                <c:pt idx="292498">
                  <c:v>6.63263</c:v>
                </c:pt>
                <c:pt idx="292499">
                  <c:v>6.63265</c:v>
                </c:pt>
                <c:pt idx="292500">
                  <c:v>6.63268</c:v>
                </c:pt>
                <c:pt idx="292501">
                  <c:v>6.6327</c:v>
                </c:pt>
                <c:pt idx="292502">
                  <c:v>6.63272</c:v>
                </c:pt>
                <c:pt idx="292503">
                  <c:v>6.63274</c:v>
                </c:pt>
                <c:pt idx="292504">
                  <c:v>6.63277</c:v>
                </c:pt>
                <c:pt idx="292505">
                  <c:v>6.63279</c:v>
                </c:pt>
                <c:pt idx="292506">
                  <c:v>6.63281</c:v>
                </c:pt>
                <c:pt idx="292507">
                  <c:v>6.63283</c:v>
                </c:pt>
                <c:pt idx="292508">
                  <c:v>6.63286</c:v>
                </c:pt>
                <c:pt idx="292509">
                  <c:v>6.63288</c:v>
                </c:pt>
                <c:pt idx="292510">
                  <c:v>6.6329</c:v>
                </c:pt>
                <c:pt idx="292511">
                  <c:v>6.63293</c:v>
                </c:pt>
                <c:pt idx="292512">
                  <c:v>6.63295</c:v>
                </c:pt>
                <c:pt idx="292513">
                  <c:v>6.63297</c:v>
                </c:pt>
                <c:pt idx="292514">
                  <c:v>6.63299</c:v>
                </c:pt>
                <c:pt idx="292515">
                  <c:v>6.63302</c:v>
                </c:pt>
                <c:pt idx="292516">
                  <c:v>6.63304</c:v>
                </c:pt>
                <c:pt idx="292517">
                  <c:v>6.63306</c:v>
                </c:pt>
                <c:pt idx="292518">
                  <c:v>6.63308</c:v>
                </c:pt>
                <c:pt idx="292519">
                  <c:v>6.63311</c:v>
                </c:pt>
                <c:pt idx="292520">
                  <c:v>6.63313</c:v>
                </c:pt>
                <c:pt idx="292521">
                  <c:v>6.63315</c:v>
                </c:pt>
                <c:pt idx="292522">
                  <c:v>6.63317</c:v>
                </c:pt>
                <c:pt idx="292523">
                  <c:v>6.6332</c:v>
                </c:pt>
                <c:pt idx="292524">
                  <c:v>6.63322</c:v>
                </c:pt>
                <c:pt idx="292525">
                  <c:v>6.63324</c:v>
                </c:pt>
                <c:pt idx="292526">
                  <c:v>6.63326</c:v>
                </c:pt>
                <c:pt idx="292527">
                  <c:v>6.63329</c:v>
                </c:pt>
                <c:pt idx="292528">
                  <c:v>6.63331</c:v>
                </c:pt>
                <c:pt idx="292529">
                  <c:v>6.63333</c:v>
                </c:pt>
                <c:pt idx="292530">
                  <c:v>6.63336</c:v>
                </c:pt>
                <c:pt idx="292531">
                  <c:v>6.63338</c:v>
                </c:pt>
                <c:pt idx="292532">
                  <c:v>6.6334</c:v>
                </c:pt>
                <c:pt idx="292533">
                  <c:v>6.63342</c:v>
                </c:pt>
                <c:pt idx="292534">
                  <c:v>6.63345</c:v>
                </c:pt>
                <c:pt idx="292535">
                  <c:v>6.63347</c:v>
                </c:pt>
                <c:pt idx="292536">
                  <c:v>6.63349</c:v>
                </c:pt>
                <c:pt idx="292537">
                  <c:v>6.63352</c:v>
                </c:pt>
                <c:pt idx="292538">
                  <c:v>6.63354</c:v>
                </c:pt>
                <c:pt idx="292539">
                  <c:v>6.63356</c:v>
                </c:pt>
                <c:pt idx="292540">
                  <c:v>6.63358</c:v>
                </c:pt>
                <c:pt idx="292541">
                  <c:v>6.63361</c:v>
                </c:pt>
                <c:pt idx="292542">
                  <c:v>6.63363</c:v>
                </c:pt>
                <c:pt idx="292543">
                  <c:v>6.63365</c:v>
                </c:pt>
                <c:pt idx="292544">
                  <c:v>6.63367</c:v>
                </c:pt>
                <c:pt idx="292545">
                  <c:v>6.6337</c:v>
                </c:pt>
                <c:pt idx="292546">
                  <c:v>6.63372</c:v>
                </c:pt>
                <c:pt idx="292547">
                  <c:v>6.63374</c:v>
                </c:pt>
                <c:pt idx="292548">
                  <c:v>6.63376</c:v>
                </c:pt>
                <c:pt idx="292549">
                  <c:v>6.63379</c:v>
                </c:pt>
                <c:pt idx="292550">
                  <c:v>6.63381</c:v>
                </c:pt>
                <c:pt idx="292551">
                  <c:v>6.63383</c:v>
                </c:pt>
                <c:pt idx="292552">
                  <c:v>6.63385</c:v>
                </c:pt>
                <c:pt idx="292553">
                  <c:v>6.63388</c:v>
                </c:pt>
                <c:pt idx="292554">
                  <c:v>6.6339</c:v>
                </c:pt>
                <c:pt idx="292555">
                  <c:v>6.63392</c:v>
                </c:pt>
                <c:pt idx="292556">
                  <c:v>6.63395</c:v>
                </c:pt>
                <c:pt idx="292557">
                  <c:v>6.63397</c:v>
                </c:pt>
                <c:pt idx="292558">
                  <c:v>6.63399</c:v>
                </c:pt>
                <c:pt idx="292559">
                  <c:v>6.63401</c:v>
                </c:pt>
                <c:pt idx="292560">
                  <c:v>6.63404</c:v>
                </c:pt>
                <c:pt idx="292561">
                  <c:v>6.63406</c:v>
                </c:pt>
                <c:pt idx="292562">
                  <c:v>6.63408</c:v>
                </c:pt>
                <c:pt idx="292563">
                  <c:v>6.6341</c:v>
                </c:pt>
                <c:pt idx="292564">
                  <c:v>6.63413</c:v>
                </c:pt>
                <c:pt idx="292565">
                  <c:v>6.63415</c:v>
                </c:pt>
                <c:pt idx="292566">
                  <c:v>6.63417</c:v>
                </c:pt>
                <c:pt idx="292567">
                  <c:v>6.6342</c:v>
                </c:pt>
                <c:pt idx="292568">
                  <c:v>6.63422</c:v>
                </c:pt>
                <c:pt idx="292569">
                  <c:v>6.63424</c:v>
                </c:pt>
                <c:pt idx="292570">
                  <c:v>6.63426</c:v>
                </c:pt>
                <c:pt idx="292571">
                  <c:v>6.63429</c:v>
                </c:pt>
                <c:pt idx="292572">
                  <c:v>6.63431</c:v>
                </c:pt>
                <c:pt idx="292573">
                  <c:v>6.63433</c:v>
                </c:pt>
                <c:pt idx="292574">
                  <c:v>6.63435</c:v>
                </c:pt>
                <c:pt idx="292575">
                  <c:v>6.63438</c:v>
                </c:pt>
                <c:pt idx="292576">
                  <c:v>6.6344</c:v>
                </c:pt>
                <c:pt idx="292577">
                  <c:v>6.63442</c:v>
                </c:pt>
                <c:pt idx="292578">
                  <c:v>6.63444</c:v>
                </c:pt>
                <c:pt idx="292579">
                  <c:v>6.63447</c:v>
                </c:pt>
                <c:pt idx="292580">
                  <c:v>6.63449</c:v>
                </c:pt>
                <c:pt idx="292581">
                  <c:v>6.63451</c:v>
                </c:pt>
                <c:pt idx="292582">
                  <c:v>6.63453</c:v>
                </c:pt>
                <c:pt idx="292583">
                  <c:v>6.63456</c:v>
                </c:pt>
                <c:pt idx="292584">
                  <c:v>6.63458</c:v>
                </c:pt>
                <c:pt idx="292585">
                  <c:v>6.6346</c:v>
                </c:pt>
                <c:pt idx="292586">
                  <c:v>6.63463</c:v>
                </c:pt>
                <c:pt idx="292587">
                  <c:v>6.63465</c:v>
                </c:pt>
                <c:pt idx="292588">
                  <c:v>6.63467</c:v>
                </c:pt>
                <c:pt idx="292589">
                  <c:v>6.63469</c:v>
                </c:pt>
                <c:pt idx="292590">
                  <c:v>6.63472</c:v>
                </c:pt>
                <c:pt idx="292591">
                  <c:v>6.63474</c:v>
                </c:pt>
                <c:pt idx="292592">
                  <c:v>6.63476</c:v>
                </c:pt>
                <c:pt idx="292593">
                  <c:v>6.63478</c:v>
                </c:pt>
                <c:pt idx="292594">
                  <c:v>6.63481</c:v>
                </c:pt>
                <c:pt idx="292595">
                  <c:v>6.63483</c:v>
                </c:pt>
                <c:pt idx="292596">
                  <c:v>6.63485</c:v>
                </c:pt>
                <c:pt idx="292597">
                  <c:v>6.63488</c:v>
                </c:pt>
                <c:pt idx="292598">
                  <c:v>6.6349</c:v>
                </c:pt>
                <c:pt idx="292599">
                  <c:v>6.63492</c:v>
                </c:pt>
                <c:pt idx="292600">
                  <c:v>6.63494</c:v>
                </c:pt>
                <c:pt idx="292601">
                  <c:v>6.63497</c:v>
                </c:pt>
                <c:pt idx="292602">
                  <c:v>6.63499</c:v>
                </c:pt>
                <c:pt idx="292603">
                  <c:v>6.63501</c:v>
                </c:pt>
                <c:pt idx="292604">
                  <c:v>6.63503</c:v>
                </c:pt>
                <c:pt idx="292605">
                  <c:v>6.63506</c:v>
                </c:pt>
                <c:pt idx="292606">
                  <c:v>6.63508</c:v>
                </c:pt>
                <c:pt idx="292607">
                  <c:v>6.6351</c:v>
                </c:pt>
                <c:pt idx="292608">
                  <c:v>6.63513</c:v>
                </c:pt>
                <c:pt idx="292609">
                  <c:v>6.63515</c:v>
                </c:pt>
                <c:pt idx="292610">
                  <c:v>6.63517</c:v>
                </c:pt>
                <c:pt idx="292611">
                  <c:v>6.63519</c:v>
                </c:pt>
                <c:pt idx="292612">
                  <c:v>6.63521</c:v>
                </c:pt>
                <c:pt idx="292613">
                  <c:v>6.63524</c:v>
                </c:pt>
                <c:pt idx="292614">
                  <c:v>6.63526</c:v>
                </c:pt>
                <c:pt idx="292615">
                  <c:v>6.63528</c:v>
                </c:pt>
                <c:pt idx="292616">
                  <c:v>6.63531</c:v>
                </c:pt>
                <c:pt idx="292617">
                  <c:v>6.63533</c:v>
                </c:pt>
                <c:pt idx="292618">
                  <c:v>6.63535</c:v>
                </c:pt>
                <c:pt idx="292619">
                  <c:v>6.63537</c:v>
                </c:pt>
                <c:pt idx="292620">
                  <c:v>6.6354</c:v>
                </c:pt>
                <c:pt idx="292621">
                  <c:v>6.63542</c:v>
                </c:pt>
                <c:pt idx="292622">
                  <c:v>6.63544</c:v>
                </c:pt>
                <c:pt idx="292623">
                  <c:v>6.63546</c:v>
                </c:pt>
                <c:pt idx="292624">
                  <c:v>6.63549</c:v>
                </c:pt>
                <c:pt idx="292625">
                  <c:v>6.63551</c:v>
                </c:pt>
                <c:pt idx="292626">
                  <c:v>6.63553</c:v>
                </c:pt>
                <c:pt idx="292627">
                  <c:v>6.63556</c:v>
                </c:pt>
                <c:pt idx="292628">
                  <c:v>6.63558</c:v>
                </c:pt>
                <c:pt idx="292629">
                  <c:v>6.6356</c:v>
                </c:pt>
                <c:pt idx="292630">
                  <c:v>6.63562</c:v>
                </c:pt>
                <c:pt idx="292631">
                  <c:v>6.63565</c:v>
                </c:pt>
                <c:pt idx="292632">
                  <c:v>6.63567</c:v>
                </c:pt>
                <c:pt idx="292633">
                  <c:v>6.63569</c:v>
                </c:pt>
                <c:pt idx="292634">
                  <c:v>6.63571</c:v>
                </c:pt>
                <c:pt idx="292635">
                  <c:v>6.63574</c:v>
                </c:pt>
                <c:pt idx="292636">
                  <c:v>6.63576</c:v>
                </c:pt>
                <c:pt idx="292637">
                  <c:v>6.63578</c:v>
                </c:pt>
                <c:pt idx="292638">
                  <c:v>6.63581</c:v>
                </c:pt>
                <c:pt idx="292639">
                  <c:v>6.63583</c:v>
                </c:pt>
                <c:pt idx="292640">
                  <c:v>6.63585</c:v>
                </c:pt>
                <c:pt idx="292641">
                  <c:v>6.63587</c:v>
                </c:pt>
                <c:pt idx="292642">
                  <c:v>6.6359</c:v>
                </c:pt>
                <c:pt idx="292643">
                  <c:v>6.63592</c:v>
                </c:pt>
                <c:pt idx="292644">
                  <c:v>6.63594</c:v>
                </c:pt>
                <c:pt idx="292645">
                  <c:v>6.63596</c:v>
                </c:pt>
                <c:pt idx="292646">
                  <c:v>6.63599</c:v>
                </c:pt>
                <c:pt idx="292647">
                  <c:v>6.63601</c:v>
                </c:pt>
                <c:pt idx="292648">
                  <c:v>6.63603</c:v>
                </c:pt>
                <c:pt idx="292649">
                  <c:v>6.63605</c:v>
                </c:pt>
                <c:pt idx="292650">
                  <c:v>6.63608</c:v>
                </c:pt>
                <c:pt idx="292651">
                  <c:v>6.6361</c:v>
                </c:pt>
                <c:pt idx="292652">
                  <c:v>6.63612</c:v>
                </c:pt>
                <c:pt idx="292653">
                  <c:v>6.63614</c:v>
                </c:pt>
                <c:pt idx="292654">
                  <c:v>6.63617</c:v>
                </c:pt>
                <c:pt idx="292655">
                  <c:v>6.63619</c:v>
                </c:pt>
                <c:pt idx="292656">
                  <c:v>6.63621</c:v>
                </c:pt>
                <c:pt idx="292657">
                  <c:v>6.63624</c:v>
                </c:pt>
                <c:pt idx="292658">
                  <c:v>6.63626</c:v>
                </c:pt>
                <c:pt idx="292659">
                  <c:v>6.63628</c:v>
                </c:pt>
                <c:pt idx="292660">
                  <c:v>6.6363</c:v>
                </c:pt>
                <c:pt idx="292661">
                  <c:v>6.63633</c:v>
                </c:pt>
                <c:pt idx="292662">
                  <c:v>6.63635</c:v>
                </c:pt>
                <c:pt idx="292663">
                  <c:v>6.63637</c:v>
                </c:pt>
                <c:pt idx="292664">
                  <c:v>6.6364</c:v>
                </c:pt>
                <c:pt idx="292665">
                  <c:v>6.63642</c:v>
                </c:pt>
                <c:pt idx="292666">
                  <c:v>6.63644</c:v>
                </c:pt>
                <c:pt idx="292667">
                  <c:v>6.63646</c:v>
                </c:pt>
                <c:pt idx="292668">
                  <c:v>6.63649</c:v>
                </c:pt>
                <c:pt idx="292669">
                  <c:v>6.63651</c:v>
                </c:pt>
                <c:pt idx="292670">
                  <c:v>6.63653</c:v>
                </c:pt>
                <c:pt idx="292671">
                  <c:v>6.63655</c:v>
                </c:pt>
                <c:pt idx="292672">
                  <c:v>6.63658</c:v>
                </c:pt>
                <c:pt idx="292673">
                  <c:v>6.6366</c:v>
                </c:pt>
                <c:pt idx="292674">
                  <c:v>6.63662</c:v>
                </c:pt>
                <c:pt idx="292675">
                  <c:v>6.63664</c:v>
                </c:pt>
                <c:pt idx="292676">
                  <c:v>6.63667</c:v>
                </c:pt>
                <c:pt idx="292677">
                  <c:v>6.63669</c:v>
                </c:pt>
                <c:pt idx="292678">
                  <c:v>6.63671</c:v>
                </c:pt>
                <c:pt idx="292679">
                  <c:v>6.63673</c:v>
                </c:pt>
                <c:pt idx="292680">
                  <c:v>6.63676</c:v>
                </c:pt>
                <c:pt idx="292681">
                  <c:v>6.63678</c:v>
                </c:pt>
                <c:pt idx="292682">
                  <c:v>6.6368</c:v>
                </c:pt>
                <c:pt idx="292683">
                  <c:v>6.63682</c:v>
                </c:pt>
                <c:pt idx="292684">
                  <c:v>6.63685</c:v>
                </c:pt>
                <c:pt idx="292685">
                  <c:v>6.63687</c:v>
                </c:pt>
                <c:pt idx="292686">
                  <c:v>6.63689</c:v>
                </c:pt>
                <c:pt idx="292687">
                  <c:v>6.63692</c:v>
                </c:pt>
                <c:pt idx="292688">
                  <c:v>6.63694</c:v>
                </c:pt>
                <c:pt idx="292689">
                  <c:v>6.63696</c:v>
                </c:pt>
                <c:pt idx="292690">
                  <c:v>6.63698</c:v>
                </c:pt>
                <c:pt idx="292691">
                  <c:v>6.63701</c:v>
                </c:pt>
                <c:pt idx="292692">
                  <c:v>6.63703</c:v>
                </c:pt>
                <c:pt idx="292693">
                  <c:v>6.63705</c:v>
                </c:pt>
                <c:pt idx="292694">
                  <c:v>6.63708</c:v>
                </c:pt>
                <c:pt idx="292695">
                  <c:v>6.6371</c:v>
                </c:pt>
                <c:pt idx="292696">
                  <c:v>6.63712</c:v>
                </c:pt>
                <c:pt idx="292697">
                  <c:v>6.63714</c:v>
                </c:pt>
                <c:pt idx="292698">
                  <c:v>6.63717</c:v>
                </c:pt>
                <c:pt idx="292699">
                  <c:v>6.63719</c:v>
                </c:pt>
                <c:pt idx="292700">
                  <c:v>6.63721</c:v>
                </c:pt>
                <c:pt idx="292701">
                  <c:v>6.63723</c:v>
                </c:pt>
                <c:pt idx="292702">
                  <c:v>6.63726</c:v>
                </c:pt>
                <c:pt idx="292703">
                  <c:v>6.63728</c:v>
                </c:pt>
                <c:pt idx="292704">
                  <c:v>6.6373</c:v>
                </c:pt>
                <c:pt idx="292705">
                  <c:v>6.63732</c:v>
                </c:pt>
                <c:pt idx="292706">
                  <c:v>6.63735</c:v>
                </c:pt>
                <c:pt idx="292707">
                  <c:v>6.63737</c:v>
                </c:pt>
                <c:pt idx="292708">
                  <c:v>6.63739</c:v>
                </c:pt>
                <c:pt idx="292709">
                  <c:v>6.63741</c:v>
                </c:pt>
                <c:pt idx="292710">
                  <c:v>6.63744</c:v>
                </c:pt>
                <c:pt idx="292711">
                  <c:v>6.63746</c:v>
                </c:pt>
                <c:pt idx="292712">
                  <c:v>6.63748</c:v>
                </c:pt>
                <c:pt idx="292713">
                  <c:v>6.63751</c:v>
                </c:pt>
                <c:pt idx="292714">
                  <c:v>6.63753</c:v>
                </c:pt>
                <c:pt idx="292715">
                  <c:v>6.63755</c:v>
                </c:pt>
                <c:pt idx="292716">
                  <c:v>6.63757</c:v>
                </c:pt>
                <c:pt idx="292717">
                  <c:v>6.6376</c:v>
                </c:pt>
                <c:pt idx="292718">
                  <c:v>6.63762</c:v>
                </c:pt>
                <c:pt idx="292719">
                  <c:v>6.63764</c:v>
                </c:pt>
                <c:pt idx="292720">
                  <c:v>6.63766</c:v>
                </c:pt>
                <c:pt idx="292721">
                  <c:v>6.63769</c:v>
                </c:pt>
                <c:pt idx="292722">
                  <c:v>6.63771</c:v>
                </c:pt>
                <c:pt idx="292723">
                  <c:v>6.63773</c:v>
                </c:pt>
                <c:pt idx="292724">
                  <c:v>6.63776</c:v>
                </c:pt>
                <c:pt idx="292725">
                  <c:v>6.63778</c:v>
                </c:pt>
                <c:pt idx="292726">
                  <c:v>6.6378</c:v>
                </c:pt>
                <c:pt idx="292727">
                  <c:v>6.63782</c:v>
                </c:pt>
                <c:pt idx="292728">
                  <c:v>6.63785</c:v>
                </c:pt>
                <c:pt idx="292729">
                  <c:v>6.63787</c:v>
                </c:pt>
                <c:pt idx="292730">
                  <c:v>6.63789</c:v>
                </c:pt>
                <c:pt idx="292731">
                  <c:v>6.63791</c:v>
                </c:pt>
                <c:pt idx="292732">
                  <c:v>6.63794</c:v>
                </c:pt>
                <c:pt idx="292733">
                  <c:v>6.63796</c:v>
                </c:pt>
                <c:pt idx="292734">
                  <c:v>6.63798</c:v>
                </c:pt>
                <c:pt idx="292735">
                  <c:v>6.638</c:v>
                </c:pt>
                <c:pt idx="292736">
                  <c:v>6.63803</c:v>
                </c:pt>
                <c:pt idx="292737">
                  <c:v>6.63805</c:v>
                </c:pt>
                <c:pt idx="292738">
                  <c:v>6.63807</c:v>
                </c:pt>
                <c:pt idx="292739">
                  <c:v>6.63809</c:v>
                </c:pt>
                <c:pt idx="292740">
                  <c:v>6.63812</c:v>
                </c:pt>
                <c:pt idx="292741">
                  <c:v>6.63814</c:v>
                </c:pt>
                <c:pt idx="292742">
                  <c:v>6.63816</c:v>
                </c:pt>
                <c:pt idx="292743">
                  <c:v>6.63819</c:v>
                </c:pt>
                <c:pt idx="292744">
                  <c:v>6.63821</c:v>
                </c:pt>
                <c:pt idx="292745">
                  <c:v>6.63823</c:v>
                </c:pt>
                <c:pt idx="292746">
                  <c:v>6.63825</c:v>
                </c:pt>
                <c:pt idx="292747">
                  <c:v>6.63828</c:v>
                </c:pt>
                <c:pt idx="292748">
                  <c:v>6.6383</c:v>
                </c:pt>
                <c:pt idx="292749">
                  <c:v>6.63832</c:v>
                </c:pt>
                <c:pt idx="292750">
                  <c:v>6.63835</c:v>
                </c:pt>
                <c:pt idx="292751">
                  <c:v>6.63837</c:v>
                </c:pt>
                <c:pt idx="292752">
                  <c:v>6.63839</c:v>
                </c:pt>
                <c:pt idx="292753">
                  <c:v>6.63841</c:v>
                </c:pt>
                <c:pt idx="292754">
                  <c:v>6.63844</c:v>
                </c:pt>
                <c:pt idx="292755">
                  <c:v>6.63846</c:v>
                </c:pt>
                <c:pt idx="292756">
                  <c:v>6.63848</c:v>
                </c:pt>
                <c:pt idx="292757">
                  <c:v>6.6385</c:v>
                </c:pt>
                <c:pt idx="292758">
                  <c:v>6.63853</c:v>
                </c:pt>
                <c:pt idx="292759">
                  <c:v>6.63855</c:v>
                </c:pt>
                <c:pt idx="292760">
                  <c:v>6.63857</c:v>
                </c:pt>
                <c:pt idx="292761">
                  <c:v>6.63859</c:v>
                </c:pt>
                <c:pt idx="292762">
                  <c:v>6.63862</c:v>
                </c:pt>
                <c:pt idx="292763">
                  <c:v>6.63864</c:v>
                </c:pt>
                <c:pt idx="292764">
                  <c:v>6.63866</c:v>
                </c:pt>
                <c:pt idx="292765">
                  <c:v>6.63868</c:v>
                </c:pt>
                <c:pt idx="292766">
                  <c:v>6.63871</c:v>
                </c:pt>
                <c:pt idx="292767">
                  <c:v>6.63873</c:v>
                </c:pt>
                <c:pt idx="292768">
                  <c:v>6.63875</c:v>
                </c:pt>
                <c:pt idx="292769">
                  <c:v>6.63878</c:v>
                </c:pt>
                <c:pt idx="292770">
                  <c:v>6.6388</c:v>
                </c:pt>
                <c:pt idx="292771">
                  <c:v>6.63882</c:v>
                </c:pt>
                <c:pt idx="292772">
                  <c:v>6.63884</c:v>
                </c:pt>
                <c:pt idx="292773">
                  <c:v>6.63887</c:v>
                </c:pt>
                <c:pt idx="292774">
                  <c:v>6.63889</c:v>
                </c:pt>
                <c:pt idx="292775">
                  <c:v>6.63891</c:v>
                </c:pt>
                <c:pt idx="292776">
                  <c:v>6.63893</c:v>
                </c:pt>
                <c:pt idx="292777">
                  <c:v>6.63896</c:v>
                </c:pt>
                <c:pt idx="292778">
                  <c:v>6.63898</c:v>
                </c:pt>
                <c:pt idx="292779">
                  <c:v>6.639</c:v>
                </c:pt>
                <c:pt idx="292780">
                  <c:v>6.63903</c:v>
                </c:pt>
                <c:pt idx="292781">
                  <c:v>6.63905</c:v>
                </c:pt>
                <c:pt idx="292782">
                  <c:v>6.63907</c:v>
                </c:pt>
                <c:pt idx="292783">
                  <c:v>6.63909</c:v>
                </c:pt>
                <c:pt idx="292784">
                  <c:v>6.63912</c:v>
                </c:pt>
                <c:pt idx="292785">
                  <c:v>6.63914</c:v>
                </c:pt>
                <c:pt idx="292786">
                  <c:v>6.63916</c:v>
                </c:pt>
                <c:pt idx="292787">
                  <c:v>6.63918</c:v>
                </c:pt>
                <c:pt idx="292788">
                  <c:v>6.63921</c:v>
                </c:pt>
                <c:pt idx="292789">
                  <c:v>6.63923</c:v>
                </c:pt>
                <c:pt idx="292790">
                  <c:v>6.63925</c:v>
                </c:pt>
                <c:pt idx="292791">
                  <c:v>6.63927</c:v>
                </c:pt>
                <c:pt idx="292792">
                  <c:v>6.6393</c:v>
                </c:pt>
                <c:pt idx="292793">
                  <c:v>6.63932</c:v>
                </c:pt>
                <c:pt idx="292794">
                  <c:v>6.63934</c:v>
                </c:pt>
                <c:pt idx="292795">
                  <c:v>6.63936</c:v>
                </c:pt>
                <c:pt idx="292796">
                  <c:v>6.63939</c:v>
                </c:pt>
                <c:pt idx="292797">
                  <c:v>6.63941</c:v>
                </c:pt>
                <c:pt idx="292798">
                  <c:v>6.63943</c:v>
                </c:pt>
                <c:pt idx="292799">
                  <c:v>6.63946</c:v>
                </c:pt>
                <c:pt idx="292800">
                  <c:v>6.63948</c:v>
                </c:pt>
                <c:pt idx="292801">
                  <c:v>6.6395</c:v>
                </c:pt>
                <c:pt idx="292802">
                  <c:v>6.63952</c:v>
                </c:pt>
                <c:pt idx="292803">
                  <c:v>6.63955</c:v>
                </c:pt>
                <c:pt idx="292804">
                  <c:v>6.63957</c:v>
                </c:pt>
                <c:pt idx="292805">
                  <c:v>6.63959</c:v>
                </c:pt>
                <c:pt idx="292806">
                  <c:v>6.63962</c:v>
                </c:pt>
                <c:pt idx="292807">
                  <c:v>6.63964</c:v>
                </c:pt>
                <c:pt idx="292808">
                  <c:v>6.63966</c:v>
                </c:pt>
                <c:pt idx="292809">
                  <c:v>6.63968</c:v>
                </c:pt>
                <c:pt idx="292810">
                  <c:v>6.63971</c:v>
                </c:pt>
                <c:pt idx="292811">
                  <c:v>6.63973</c:v>
                </c:pt>
                <c:pt idx="292812">
                  <c:v>6.63975</c:v>
                </c:pt>
                <c:pt idx="292813">
                  <c:v>6.63977</c:v>
                </c:pt>
                <c:pt idx="292814">
                  <c:v>6.6398</c:v>
                </c:pt>
                <c:pt idx="292815">
                  <c:v>6.63982</c:v>
                </c:pt>
                <c:pt idx="292816">
                  <c:v>6.63984</c:v>
                </c:pt>
                <c:pt idx="292817">
                  <c:v>6.63986</c:v>
                </c:pt>
                <c:pt idx="292818">
                  <c:v>6.63989</c:v>
                </c:pt>
                <c:pt idx="292819">
                  <c:v>6.63991</c:v>
                </c:pt>
                <c:pt idx="292820">
                  <c:v>6.63993</c:v>
                </c:pt>
                <c:pt idx="292821">
                  <c:v>6.63995</c:v>
                </c:pt>
                <c:pt idx="292822">
                  <c:v>6.63998</c:v>
                </c:pt>
                <c:pt idx="292823">
                  <c:v>6.64</c:v>
                </c:pt>
                <c:pt idx="292824">
                  <c:v>6.64002</c:v>
                </c:pt>
                <c:pt idx="292825">
                  <c:v>6.64004</c:v>
                </c:pt>
                <c:pt idx="292826">
                  <c:v>6.64007</c:v>
                </c:pt>
                <c:pt idx="292827">
                  <c:v>6.64009</c:v>
                </c:pt>
                <c:pt idx="292828">
                  <c:v>6.64011</c:v>
                </c:pt>
                <c:pt idx="292829">
                  <c:v>6.64014</c:v>
                </c:pt>
                <c:pt idx="292830">
                  <c:v>6.64016</c:v>
                </c:pt>
                <c:pt idx="292831">
                  <c:v>6.64018</c:v>
                </c:pt>
                <c:pt idx="292832">
                  <c:v>6.6402</c:v>
                </c:pt>
                <c:pt idx="292833">
                  <c:v>6.64023</c:v>
                </c:pt>
                <c:pt idx="292834">
                  <c:v>6.64025</c:v>
                </c:pt>
                <c:pt idx="292835">
                  <c:v>6.64027</c:v>
                </c:pt>
                <c:pt idx="292836">
                  <c:v>6.6403</c:v>
                </c:pt>
                <c:pt idx="292837">
                  <c:v>6.64032</c:v>
                </c:pt>
                <c:pt idx="292838">
                  <c:v>6.64034</c:v>
                </c:pt>
                <c:pt idx="292839">
                  <c:v>6.64036</c:v>
                </c:pt>
                <c:pt idx="292840">
                  <c:v>6.64039</c:v>
                </c:pt>
                <c:pt idx="292841">
                  <c:v>6.64041</c:v>
                </c:pt>
                <c:pt idx="292842">
                  <c:v>6.64043</c:v>
                </c:pt>
                <c:pt idx="292843">
                  <c:v>6.64045</c:v>
                </c:pt>
                <c:pt idx="292844">
                  <c:v>6.64048</c:v>
                </c:pt>
                <c:pt idx="292845">
                  <c:v>6.6405</c:v>
                </c:pt>
                <c:pt idx="292846">
                  <c:v>6.64052</c:v>
                </c:pt>
                <c:pt idx="292847">
                  <c:v>6.64054</c:v>
                </c:pt>
                <c:pt idx="292848">
                  <c:v>6.64057</c:v>
                </c:pt>
                <c:pt idx="292849">
                  <c:v>6.64059</c:v>
                </c:pt>
                <c:pt idx="292850">
                  <c:v>6.64061</c:v>
                </c:pt>
                <c:pt idx="292851">
                  <c:v>6.64063</c:v>
                </c:pt>
                <c:pt idx="292852">
                  <c:v>6.64066</c:v>
                </c:pt>
                <c:pt idx="292853">
                  <c:v>6.64068</c:v>
                </c:pt>
                <c:pt idx="292854">
                  <c:v>6.6407</c:v>
                </c:pt>
                <c:pt idx="292855">
                  <c:v>6.64073</c:v>
                </c:pt>
                <c:pt idx="292856">
                  <c:v>6.64075</c:v>
                </c:pt>
                <c:pt idx="292857">
                  <c:v>6.64077</c:v>
                </c:pt>
                <c:pt idx="292858">
                  <c:v>6.64079</c:v>
                </c:pt>
                <c:pt idx="292859">
                  <c:v>6.64082</c:v>
                </c:pt>
                <c:pt idx="292860">
                  <c:v>6.64084</c:v>
                </c:pt>
                <c:pt idx="292861">
                  <c:v>6.64086</c:v>
                </c:pt>
                <c:pt idx="292862">
                  <c:v>6.64088</c:v>
                </c:pt>
                <c:pt idx="292863">
                  <c:v>6.64091</c:v>
                </c:pt>
                <c:pt idx="292864">
                  <c:v>6.64093</c:v>
                </c:pt>
                <c:pt idx="292865">
                  <c:v>6.64095</c:v>
                </c:pt>
                <c:pt idx="292866">
                  <c:v>6.64098</c:v>
                </c:pt>
                <c:pt idx="292867">
                  <c:v>6.641</c:v>
                </c:pt>
                <c:pt idx="292868">
                  <c:v>6.64102</c:v>
                </c:pt>
                <c:pt idx="292869">
                  <c:v>6.64104</c:v>
                </c:pt>
                <c:pt idx="292870">
                  <c:v>6.64107</c:v>
                </c:pt>
                <c:pt idx="292871">
                  <c:v>6.64109</c:v>
                </c:pt>
                <c:pt idx="292872">
                  <c:v>6.64111</c:v>
                </c:pt>
                <c:pt idx="292873">
                  <c:v>6.64113</c:v>
                </c:pt>
                <c:pt idx="292874">
                  <c:v>6.64116</c:v>
                </c:pt>
                <c:pt idx="292875">
                  <c:v>6.64118</c:v>
                </c:pt>
                <c:pt idx="292876">
                  <c:v>6.6412</c:v>
                </c:pt>
                <c:pt idx="292877">
                  <c:v>6.64122</c:v>
                </c:pt>
                <c:pt idx="292878">
                  <c:v>6.64125</c:v>
                </c:pt>
                <c:pt idx="292879">
                  <c:v>6.64127</c:v>
                </c:pt>
                <c:pt idx="292880">
                  <c:v>6.64129</c:v>
                </c:pt>
                <c:pt idx="292881">
                  <c:v>6.64131</c:v>
                </c:pt>
                <c:pt idx="292882">
                  <c:v>6.64134</c:v>
                </c:pt>
                <c:pt idx="292883">
                  <c:v>6.64136</c:v>
                </c:pt>
                <c:pt idx="292884">
                  <c:v>6.64138</c:v>
                </c:pt>
                <c:pt idx="292885">
                  <c:v>6.64141</c:v>
                </c:pt>
                <c:pt idx="292886">
                  <c:v>6.64143</c:v>
                </c:pt>
                <c:pt idx="292887">
                  <c:v>6.64145</c:v>
                </c:pt>
                <c:pt idx="292888">
                  <c:v>6.64147</c:v>
                </c:pt>
                <c:pt idx="292889">
                  <c:v>6.6415</c:v>
                </c:pt>
                <c:pt idx="292890">
                  <c:v>6.64152</c:v>
                </c:pt>
                <c:pt idx="292891">
                  <c:v>6.64154</c:v>
                </c:pt>
                <c:pt idx="292892">
                  <c:v>6.64156</c:v>
                </c:pt>
                <c:pt idx="292893">
                  <c:v>6.64159</c:v>
                </c:pt>
                <c:pt idx="292894">
                  <c:v>6.64161</c:v>
                </c:pt>
                <c:pt idx="292895">
                  <c:v>6.64163</c:v>
                </c:pt>
                <c:pt idx="292896">
                  <c:v>6.64166</c:v>
                </c:pt>
                <c:pt idx="292897">
                  <c:v>6.64168</c:v>
                </c:pt>
                <c:pt idx="292898">
                  <c:v>6.6417</c:v>
                </c:pt>
                <c:pt idx="292899">
                  <c:v>6.64172</c:v>
                </c:pt>
                <c:pt idx="292900">
                  <c:v>6.64175</c:v>
                </c:pt>
                <c:pt idx="292901">
                  <c:v>6.64177</c:v>
                </c:pt>
                <c:pt idx="292902">
                  <c:v>6.64179</c:v>
                </c:pt>
                <c:pt idx="292903">
                  <c:v>6.64181</c:v>
                </c:pt>
                <c:pt idx="292904">
                  <c:v>6.64184</c:v>
                </c:pt>
                <c:pt idx="292905">
                  <c:v>6.64186</c:v>
                </c:pt>
                <c:pt idx="292906">
                  <c:v>6.64188</c:v>
                </c:pt>
                <c:pt idx="292907">
                  <c:v>6.64191</c:v>
                </c:pt>
                <c:pt idx="292908">
                  <c:v>6.64193</c:v>
                </c:pt>
                <c:pt idx="292909">
                  <c:v>6.64195</c:v>
                </c:pt>
                <c:pt idx="292910">
                  <c:v>6.64197</c:v>
                </c:pt>
                <c:pt idx="292911">
                  <c:v>6.64199</c:v>
                </c:pt>
                <c:pt idx="292912">
                  <c:v>6.64202</c:v>
                </c:pt>
                <c:pt idx="292913">
                  <c:v>6.64204</c:v>
                </c:pt>
                <c:pt idx="292914">
                  <c:v>6.64206</c:v>
                </c:pt>
                <c:pt idx="292915">
                  <c:v>6.64209</c:v>
                </c:pt>
                <c:pt idx="292916">
                  <c:v>6.64211</c:v>
                </c:pt>
                <c:pt idx="292917">
                  <c:v>6.64213</c:v>
                </c:pt>
                <c:pt idx="292918">
                  <c:v>6.64215</c:v>
                </c:pt>
                <c:pt idx="292919">
                  <c:v>6.64218</c:v>
                </c:pt>
                <c:pt idx="292920">
                  <c:v>6.6422</c:v>
                </c:pt>
                <c:pt idx="292921">
                  <c:v>6.64222</c:v>
                </c:pt>
                <c:pt idx="292922">
                  <c:v>6.64224</c:v>
                </c:pt>
                <c:pt idx="292923">
                  <c:v>6.64227</c:v>
                </c:pt>
                <c:pt idx="292924">
                  <c:v>6.64229</c:v>
                </c:pt>
                <c:pt idx="292925">
                  <c:v>6.64231</c:v>
                </c:pt>
                <c:pt idx="292926">
                  <c:v>6.64234</c:v>
                </c:pt>
                <c:pt idx="292927">
                  <c:v>6.64236</c:v>
                </c:pt>
                <c:pt idx="292928">
                  <c:v>6.64238</c:v>
                </c:pt>
                <c:pt idx="292929">
                  <c:v>6.6424</c:v>
                </c:pt>
                <c:pt idx="292930">
                  <c:v>6.64243</c:v>
                </c:pt>
                <c:pt idx="292931">
                  <c:v>6.64245</c:v>
                </c:pt>
                <c:pt idx="292932">
                  <c:v>6.64247</c:v>
                </c:pt>
                <c:pt idx="292933">
                  <c:v>6.64249</c:v>
                </c:pt>
                <c:pt idx="292934">
                  <c:v>6.64252</c:v>
                </c:pt>
                <c:pt idx="292935">
                  <c:v>6.64254</c:v>
                </c:pt>
                <c:pt idx="292936">
                  <c:v>6.64256</c:v>
                </c:pt>
                <c:pt idx="292937">
                  <c:v>6.64259</c:v>
                </c:pt>
                <c:pt idx="292938">
                  <c:v>6.64261</c:v>
                </c:pt>
                <c:pt idx="292939">
                  <c:v>6.64263</c:v>
                </c:pt>
                <c:pt idx="292940">
                  <c:v>6.64265</c:v>
                </c:pt>
                <c:pt idx="292941">
                  <c:v>6.64268</c:v>
                </c:pt>
                <c:pt idx="292942">
                  <c:v>6.6427</c:v>
                </c:pt>
                <c:pt idx="292943">
                  <c:v>6.64272</c:v>
                </c:pt>
                <c:pt idx="292944">
                  <c:v>6.64274</c:v>
                </c:pt>
                <c:pt idx="292945">
                  <c:v>6.64277</c:v>
                </c:pt>
                <c:pt idx="292946">
                  <c:v>6.64279</c:v>
                </c:pt>
                <c:pt idx="292947">
                  <c:v>6.64281</c:v>
                </c:pt>
                <c:pt idx="292948">
                  <c:v>6.64283</c:v>
                </c:pt>
                <c:pt idx="292949">
                  <c:v>6.64286</c:v>
                </c:pt>
                <c:pt idx="292950">
                  <c:v>6.64288</c:v>
                </c:pt>
                <c:pt idx="292951">
                  <c:v>6.6429</c:v>
                </c:pt>
                <c:pt idx="292952">
                  <c:v>6.64292</c:v>
                </c:pt>
                <c:pt idx="292953">
                  <c:v>6.64295</c:v>
                </c:pt>
                <c:pt idx="292954">
                  <c:v>6.64297</c:v>
                </c:pt>
                <c:pt idx="292955">
                  <c:v>6.64299</c:v>
                </c:pt>
                <c:pt idx="292956">
                  <c:v>6.64302</c:v>
                </c:pt>
                <c:pt idx="292957">
                  <c:v>6.64304</c:v>
                </c:pt>
                <c:pt idx="292958">
                  <c:v>6.64306</c:v>
                </c:pt>
                <c:pt idx="292959">
                  <c:v>6.64308</c:v>
                </c:pt>
                <c:pt idx="292960">
                  <c:v>6.64311</c:v>
                </c:pt>
                <c:pt idx="292961">
                  <c:v>6.64313</c:v>
                </c:pt>
                <c:pt idx="292962">
                  <c:v>6.64315</c:v>
                </c:pt>
                <c:pt idx="292963">
                  <c:v>6.64318</c:v>
                </c:pt>
                <c:pt idx="292964">
                  <c:v>6.6432</c:v>
                </c:pt>
                <c:pt idx="292965">
                  <c:v>6.64322</c:v>
                </c:pt>
                <c:pt idx="292966">
                  <c:v>6.64324</c:v>
                </c:pt>
                <c:pt idx="292967">
                  <c:v>6.64327</c:v>
                </c:pt>
                <c:pt idx="292968">
                  <c:v>6.64329</c:v>
                </c:pt>
                <c:pt idx="292969">
                  <c:v>6.64331</c:v>
                </c:pt>
                <c:pt idx="292970">
                  <c:v>6.64333</c:v>
                </c:pt>
                <c:pt idx="292971">
                  <c:v>6.64336</c:v>
                </c:pt>
                <c:pt idx="292972">
                  <c:v>6.64338</c:v>
                </c:pt>
                <c:pt idx="292973">
                  <c:v>6.6434</c:v>
                </c:pt>
                <c:pt idx="292974">
                  <c:v>6.64342</c:v>
                </c:pt>
                <c:pt idx="292975">
                  <c:v>6.64345</c:v>
                </c:pt>
                <c:pt idx="292976">
                  <c:v>6.64347</c:v>
                </c:pt>
                <c:pt idx="292977">
                  <c:v>6.64349</c:v>
                </c:pt>
                <c:pt idx="292978">
                  <c:v>6.64351</c:v>
                </c:pt>
                <c:pt idx="292979">
                  <c:v>6.64354</c:v>
                </c:pt>
                <c:pt idx="292980">
                  <c:v>6.64356</c:v>
                </c:pt>
                <c:pt idx="292981">
                  <c:v>6.64358</c:v>
                </c:pt>
                <c:pt idx="292982">
                  <c:v>6.6436</c:v>
                </c:pt>
                <c:pt idx="292983">
                  <c:v>6.64363</c:v>
                </c:pt>
                <c:pt idx="292984">
                  <c:v>6.64365</c:v>
                </c:pt>
                <c:pt idx="292985">
                  <c:v>6.64367</c:v>
                </c:pt>
                <c:pt idx="292986">
                  <c:v>6.6437</c:v>
                </c:pt>
                <c:pt idx="292987">
                  <c:v>6.64372</c:v>
                </c:pt>
                <c:pt idx="292988">
                  <c:v>6.64374</c:v>
                </c:pt>
                <c:pt idx="292989">
                  <c:v>6.64376</c:v>
                </c:pt>
                <c:pt idx="292990">
                  <c:v>6.64379</c:v>
                </c:pt>
                <c:pt idx="292991">
                  <c:v>6.64381</c:v>
                </c:pt>
                <c:pt idx="292992">
                  <c:v>6.64383</c:v>
                </c:pt>
                <c:pt idx="292993">
                  <c:v>6.64386</c:v>
                </c:pt>
                <c:pt idx="292994">
                  <c:v>6.64388</c:v>
                </c:pt>
                <c:pt idx="292995">
                  <c:v>6.6439</c:v>
                </c:pt>
                <c:pt idx="292996">
                  <c:v>6.64392</c:v>
                </c:pt>
                <c:pt idx="292997">
                  <c:v>6.64395</c:v>
                </c:pt>
                <c:pt idx="292998">
                  <c:v>6.64397</c:v>
                </c:pt>
                <c:pt idx="292999">
                  <c:v>6.64399</c:v>
                </c:pt>
                <c:pt idx="293000">
                  <c:v>6.64401</c:v>
                </c:pt>
                <c:pt idx="293001">
                  <c:v>6.64404</c:v>
                </c:pt>
                <c:pt idx="293002">
                  <c:v>6.64406</c:v>
                </c:pt>
                <c:pt idx="293003">
                  <c:v>6.64408</c:v>
                </c:pt>
                <c:pt idx="293004">
                  <c:v>6.6441</c:v>
                </c:pt>
                <c:pt idx="293005">
                  <c:v>6.64413</c:v>
                </c:pt>
                <c:pt idx="293006">
                  <c:v>6.64415</c:v>
                </c:pt>
                <c:pt idx="293007">
                  <c:v>6.64417</c:v>
                </c:pt>
                <c:pt idx="293008">
                  <c:v>6.64419</c:v>
                </c:pt>
                <c:pt idx="293009">
                  <c:v>6.64422</c:v>
                </c:pt>
                <c:pt idx="293010">
                  <c:v>6.64424</c:v>
                </c:pt>
                <c:pt idx="293011">
                  <c:v>6.64426</c:v>
                </c:pt>
                <c:pt idx="293012">
                  <c:v>6.64429</c:v>
                </c:pt>
                <c:pt idx="293013">
                  <c:v>6.64431</c:v>
                </c:pt>
                <c:pt idx="293014">
                  <c:v>6.64433</c:v>
                </c:pt>
                <c:pt idx="293015">
                  <c:v>6.64435</c:v>
                </c:pt>
                <c:pt idx="293016">
                  <c:v>6.64438</c:v>
                </c:pt>
                <c:pt idx="293017">
                  <c:v>6.6444</c:v>
                </c:pt>
                <c:pt idx="293018">
                  <c:v>6.64442</c:v>
                </c:pt>
                <c:pt idx="293019">
                  <c:v>6.64444</c:v>
                </c:pt>
                <c:pt idx="293020">
                  <c:v>6.64447</c:v>
                </c:pt>
                <c:pt idx="293021">
                  <c:v>6.64449</c:v>
                </c:pt>
                <c:pt idx="293022">
                  <c:v>6.64451</c:v>
                </c:pt>
                <c:pt idx="293023">
                  <c:v>6.64454</c:v>
                </c:pt>
                <c:pt idx="293024">
                  <c:v>6.64456</c:v>
                </c:pt>
                <c:pt idx="293025">
                  <c:v>6.64458</c:v>
                </c:pt>
                <c:pt idx="293026">
                  <c:v>6.6446</c:v>
                </c:pt>
                <c:pt idx="293027">
                  <c:v>6.64463</c:v>
                </c:pt>
                <c:pt idx="293028">
                  <c:v>6.64465</c:v>
                </c:pt>
                <c:pt idx="293029">
                  <c:v>6.64467</c:v>
                </c:pt>
                <c:pt idx="293030">
                  <c:v>6.64469</c:v>
                </c:pt>
                <c:pt idx="293031">
                  <c:v>6.64472</c:v>
                </c:pt>
                <c:pt idx="293032">
                  <c:v>6.64474</c:v>
                </c:pt>
                <c:pt idx="293033">
                  <c:v>6.64476</c:v>
                </c:pt>
                <c:pt idx="293034">
                  <c:v>6.64478</c:v>
                </c:pt>
                <c:pt idx="293035">
                  <c:v>6.64481</c:v>
                </c:pt>
                <c:pt idx="293036">
                  <c:v>6.64483</c:v>
                </c:pt>
                <c:pt idx="293037">
                  <c:v>6.64485</c:v>
                </c:pt>
                <c:pt idx="293038">
                  <c:v>6.64487</c:v>
                </c:pt>
                <c:pt idx="293039">
                  <c:v>6.6449</c:v>
                </c:pt>
                <c:pt idx="293040">
                  <c:v>6.64492</c:v>
                </c:pt>
                <c:pt idx="293041">
                  <c:v>6.64494</c:v>
                </c:pt>
                <c:pt idx="293042">
                  <c:v>6.64497</c:v>
                </c:pt>
                <c:pt idx="293043">
                  <c:v>6.64499</c:v>
                </c:pt>
                <c:pt idx="293044">
                  <c:v>6.64501</c:v>
                </c:pt>
                <c:pt idx="293045">
                  <c:v>6.64503</c:v>
                </c:pt>
                <c:pt idx="293046">
                  <c:v>6.64506</c:v>
                </c:pt>
                <c:pt idx="293047">
                  <c:v>6.64508</c:v>
                </c:pt>
                <c:pt idx="293048">
                  <c:v>6.6451</c:v>
                </c:pt>
                <c:pt idx="293049">
                  <c:v>6.64513</c:v>
                </c:pt>
                <c:pt idx="293050">
                  <c:v>6.64515</c:v>
                </c:pt>
                <c:pt idx="293051">
                  <c:v>6.64517</c:v>
                </c:pt>
                <c:pt idx="293052">
                  <c:v>6.64519</c:v>
                </c:pt>
                <c:pt idx="293053">
                  <c:v>6.64522</c:v>
                </c:pt>
                <c:pt idx="293054">
                  <c:v>6.64524</c:v>
                </c:pt>
                <c:pt idx="293055">
                  <c:v>6.64526</c:v>
                </c:pt>
                <c:pt idx="293056">
                  <c:v>6.64528</c:v>
                </c:pt>
                <c:pt idx="293057">
                  <c:v>6.64531</c:v>
                </c:pt>
                <c:pt idx="293058">
                  <c:v>6.64533</c:v>
                </c:pt>
                <c:pt idx="293059">
                  <c:v>6.64535</c:v>
                </c:pt>
                <c:pt idx="293060">
                  <c:v>6.64537</c:v>
                </c:pt>
                <c:pt idx="293061">
                  <c:v>6.6454</c:v>
                </c:pt>
                <c:pt idx="293062">
                  <c:v>6.64542</c:v>
                </c:pt>
                <c:pt idx="293063">
                  <c:v>6.64544</c:v>
                </c:pt>
                <c:pt idx="293064">
                  <c:v>6.64546</c:v>
                </c:pt>
                <c:pt idx="293065">
                  <c:v>6.64549</c:v>
                </c:pt>
                <c:pt idx="293066">
                  <c:v>6.64551</c:v>
                </c:pt>
                <c:pt idx="293067">
                  <c:v>6.64553</c:v>
                </c:pt>
                <c:pt idx="293068">
                  <c:v>6.64556</c:v>
                </c:pt>
                <c:pt idx="293069">
                  <c:v>6.64558</c:v>
                </c:pt>
                <c:pt idx="293070">
                  <c:v>6.6456</c:v>
                </c:pt>
                <c:pt idx="293071">
                  <c:v>6.64562</c:v>
                </c:pt>
                <c:pt idx="293072">
                  <c:v>6.64565</c:v>
                </c:pt>
                <c:pt idx="293073">
                  <c:v>6.64567</c:v>
                </c:pt>
                <c:pt idx="293074">
                  <c:v>6.64569</c:v>
                </c:pt>
                <c:pt idx="293075">
                  <c:v>6.64571</c:v>
                </c:pt>
                <c:pt idx="293076">
                  <c:v>6.64574</c:v>
                </c:pt>
                <c:pt idx="293077">
                  <c:v>6.64576</c:v>
                </c:pt>
                <c:pt idx="293078">
                  <c:v>6.64578</c:v>
                </c:pt>
                <c:pt idx="293079">
                  <c:v>6.64581</c:v>
                </c:pt>
                <c:pt idx="293080">
                  <c:v>6.64583</c:v>
                </c:pt>
                <c:pt idx="293081">
                  <c:v>6.64585</c:v>
                </c:pt>
                <c:pt idx="293082">
                  <c:v>6.64587</c:v>
                </c:pt>
                <c:pt idx="293083">
                  <c:v>6.6459</c:v>
                </c:pt>
                <c:pt idx="293084">
                  <c:v>6.64592</c:v>
                </c:pt>
                <c:pt idx="293085">
                  <c:v>6.64594</c:v>
                </c:pt>
                <c:pt idx="293086">
                  <c:v>6.64596</c:v>
                </c:pt>
                <c:pt idx="293087">
                  <c:v>6.64599</c:v>
                </c:pt>
                <c:pt idx="293088">
                  <c:v>6.64601</c:v>
                </c:pt>
                <c:pt idx="293089">
                  <c:v>6.64603</c:v>
                </c:pt>
                <c:pt idx="293090">
                  <c:v>6.64605</c:v>
                </c:pt>
                <c:pt idx="293091">
                  <c:v>6.64608</c:v>
                </c:pt>
                <c:pt idx="293092">
                  <c:v>6.6461</c:v>
                </c:pt>
                <c:pt idx="293093">
                  <c:v>6.64612</c:v>
                </c:pt>
                <c:pt idx="293094">
                  <c:v>6.64614</c:v>
                </c:pt>
                <c:pt idx="293095">
                  <c:v>6.64617</c:v>
                </c:pt>
                <c:pt idx="293096">
                  <c:v>6.64619</c:v>
                </c:pt>
                <c:pt idx="293097">
                  <c:v>6.64621</c:v>
                </c:pt>
                <c:pt idx="293098">
                  <c:v>6.64624</c:v>
                </c:pt>
                <c:pt idx="293099">
                  <c:v>6.64626</c:v>
                </c:pt>
                <c:pt idx="293100">
                  <c:v>6.64628</c:v>
                </c:pt>
                <c:pt idx="293101">
                  <c:v>6.6463</c:v>
                </c:pt>
                <c:pt idx="293102">
                  <c:v>6.64633</c:v>
                </c:pt>
                <c:pt idx="293103">
                  <c:v>6.64635</c:v>
                </c:pt>
                <c:pt idx="293104">
                  <c:v>6.64637</c:v>
                </c:pt>
                <c:pt idx="293105">
                  <c:v>6.6464</c:v>
                </c:pt>
                <c:pt idx="293106">
                  <c:v>6.64642</c:v>
                </c:pt>
                <c:pt idx="293107">
                  <c:v>6.64644</c:v>
                </c:pt>
                <c:pt idx="293108">
                  <c:v>6.64646</c:v>
                </c:pt>
                <c:pt idx="293109">
                  <c:v>6.64649</c:v>
                </c:pt>
                <c:pt idx="293110">
                  <c:v>6.64651</c:v>
                </c:pt>
                <c:pt idx="293111">
                  <c:v>6.64653</c:v>
                </c:pt>
                <c:pt idx="293112">
                  <c:v>6.64655</c:v>
                </c:pt>
                <c:pt idx="293113">
                  <c:v>6.64658</c:v>
                </c:pt>
                <c:pt idx="293114">
                  <c:v>6.6466</c:v>
                </c:pt>
                <c:pt idx="293115">
                  <c:v>6.64662</c:v>
                </c:pt>
                <c:pt idx="293116">
                  <c:v>6.64664</c:v>
                </c:pt>
                <c:pt idx="293117">
                  <c:v>6.64667</c:v>
                </c:pt>
                <c:pt idx="293118">
                  <c:v>6.64669</c:v>
                </c:pt>
                <c:pt idx="293119">
                  <c:v>6.64671</c:v>
                </c:pt>
                <c:pt idx="293120">
                  <c:v>6.64673</c:v>
                </c:pt>
                <c:pt idx="293121">
                  <c:v>6.64676</c:v>
                </c:pt>
                <c:pt idx="293122">
                  <c:v>6.64678</c:v>
                </c:pt>
                <c:pt idx="293123">
                  <c:v>6.6468</c:v>
                </c:pt>
                <c:pt idx="293124">
                  <c:v>6.64682</c:v>
                </c:pt>
                <c:pt idx="293125">
                  <c:v>6.64685</c:v>
                </c:pt>
                <c:pt idx="293126">
                  <c:v>6.64687</c:v>
                </c:pt>
                <c:pt idx="293127">
                  <c:v>6.64689</c:v>
                </c:pt>
                <c:pt idx="293128">
                  <c:v>6.64692</c:v>
                </c:pt>
                <c:pt idx="293129">
                  <c:v>6.64694</c:v>
                </c:pt>
                <c:pt idx="293130">
                  <c:v>6.64696</c:v>
                </c:pt>
                <c:pt idx="293131">
                  <c:v>6.64698</c:v>
                </c:pt>
                <c:pt idx="293132">
                  <c:v>6.64701</c:v>
                </c:pt>
                <c:pt idx="293133">
                  <c:v>6.64703</c:v>
                </c:pt>
                <c:pt idx="293134">
                  <c:v>6.64705</c:v>
                </c:pt>
                <c:pt idx="293135">
                  <c:v>6.64708</c:v>
                </c:pt>
                <c:pt idx="293136">
                  <c:v>6.6471</c:v>
                </c:pt>
                <c:pt idx="293137">
                  <c:v>6.64712</c:v>
                </c:pt>
                <c:pt idx="293138">
                  <c:v>6.64714</c:v>
                </c:pt>
                <c:pt idx="293139">
                  <c:v>6.64717</c:v>
                </c:pt>
                <c:pt idx="293140">
                  <c:v>6.64719</c:v>
                </c:pt>
                <c:pt idx="293141">
                  <c:v>6.64721</c:v>
                </c:pt>
                <c:pt idx="293142">
                  <c:v>6.64723</c:v>
                </c:pt>
                <c:pt idx="293143">
                  <c:v>6.64726</c:v>
                </c:pt>
                <c:pt idx="293144">
                  <c:v>6.64728</c:v>
                </c:pt>
                <c:pt idx="293145">
                  <c:v>6.6473</c:v>
                </c:pt>
                <c:pt idx="293146">
                  <c:v>6.64732</c:v>
                </c:pt>
                <c:pt idx="293147">
                  <c:v>6.64735</c:v>
                </c:pt>
                <c:pt idx="293148">
                  <c:v>6.64737</c:v>
                </c:pt>
                <c:pt idx="293149">
                  <c:v>6.64739</c:v>
                </c:pt>
                <c:pt idx="293150">
                  <c:v>6.64741</c:v>
                </c:pt>
                <c:pt idx="293151">
                  <c:v>6.64744</c:v>
                </c:pt>
                <c:pt idx="293152">
                  <c:v>6.64746</c:v>
                </c:pt>
                <c:pt idx="293153">
                  <c:v>6.64748</c:v>
                </c:pt>
                <c:pt idx="293154">
                  <c:v>6.64751</c:v>
                </c:pt>
                <c:pt idx="293155">
                  <c:v>6.64753</c:v>
                </c:pt>
                <c:pt idx="293156">
                  <c:v>6.64755</c:v>
                </c:pt>
                <c:pt idx="293157">
                  <c:v>6.64757</c:v>
                </c:pt>
                <c:pt idx="293158">
                  <c:v>6.6476</c:v>
                </c:pt>
                <c:pt idx="293159">
                  <c:v>6.64762</c:v>
                </c:pt>
                <c:pt idx="293160">
                  <c:v>6.64764</c:v>
                </c:pt>
                <c:pt idx="293161">
                  <c:v>6.64766</c:v>
                </c:pt>
                <c:pt idx="293162">
                  <c:v>6.64769</c:v>
                </c:pt>
                <c:pt idx="293163">
                  <c:v>6.64771</c:v>
                </c:pt>
                <c:pt idx="293164">
                  <c:v>6.64773</c:v>
                </c:pt>
                <c:pt idx="293165">
                  <c:v>6.64776</c:v>
                </c:pt>
                <c:pt idx="293166">
                  <c:v>6.64778</c:v>
                </c:pt>
                <c:pt idx="293167">
                  <c:v>6.6478</c:v>
                </c:pt>
                <c:pt idx="293168">
                  <c:v>6.64782</c:v>
                </c:pt>
                <c:pt idx="293169">
                  <c:v>6.64785</c:v>
                </c:pt>
                <c:pt idx="293170">
                  <c:v>6.64787</c:v>
                </c:pt>
                <c:pt idx="293171">
                  <c:v>6.64789</c:v>
                </c:pt>
                <c:pt idx="293172">
                  <c:v>6.64791</c:v>
                </c:pt>
                <c:pt idx="293173">
                  <c:v>6.64794</c:v>
                </c:pt>
                <c:pt idx="293174">
                  <c:v>6.64796</c:v>
                </c:pt>
                <c:pt idx="293175">
                  <c:v>6.64798</c:v>
                </c:pt>
                <c:pt idx="293176">
                  <c:v>6.64801</c:v>
                </c:pt>
                <c:pt idx="293177">
                  <c:v>6.64803</c:v>
                </c:pt>
                <c:pt idx="293178">
                  <c:v>6.64805</c:v>
                </c:pt>
                <c:pt idx="293179">
                  <c:v>6.64807</c:v>
                </c:pt>
                <c:pt idx="293180">
                  <c:v>6.64809</c:v>
                </c:pt>
                <c:pt idx="293181">
                  <c:v>6.64812</c:v>
                </c:pt>
                <c:pt idx="293182">
                  <c:v>6.64814</c:v>
                </c:pt>
                <c:pt idx="293183">
                  <c:v>6.64816</c:v>
                </c:pt>
                <c:pt idx="293184">
                  <c:v>6.64819</c:v>
                </c:pt>
                <c:pt idx="293185">
                  <c:v>6.64821</c:v>
                </c:pt>
                <c:pt idx="293186">
                  <c:v>6.64823</c:v>
                </c:pt>
                <c:pt idx="293187">
                  <c:v>6.64825</c:v>
                </c:pt>
                <c:pt idx="293188">
                  <c:v>6.64828</c:v>
                </c:pt>
                <c:pt idx="293189">
                  <c:v>6.6483</c:v>
                </c:pt>
                <c:pt idx="293190">
                  <c:v>6.64832</c:v>
                </c:pt>
                <c:pt idx="293191">
                  <c:v>6.64834</c:v>
                </c:pt>
                <c:pt idx="293192">
                  <c:v>6.64837</c:v>
                </c:pt>
                <c:pt idx="293193">
                  <c:v>6.64839</c:v>
                </c:pt>
                <c:pt idx="293194">
                  <c:v>6.64841</c:v>
                </c:pt>
                <c:pt idx="293195">
                  <c:v>6.64844</c:v>
                </c:pt>
                <c:pt idx="293196">
                  <c:v>6.64846</c:v>
                </c:pt>
                <c:pt idx="293197">
                  <c:v>6.64848</c:v>
                </c:pt>
                <c:pt idx="293198">
                  <c:v>6.6485</c:v>
                </c:pt>
                <c:pt idx="293199">
                  <c:v>6.64853</c:v>
                </c:pt>
                <c:pt idx="293200">
                  <c:v>6.64855</c:v>
                </c:pt>
                <c:pt idx="293201">
                  <c:v>6.64857</c:v>
                </c:pt>
                <c:pt idx="293202">
                  <c:v>6.64859</c:v>
                </c:pt>
                <c:pt idx="293203">
                  <c:v>6.64862</c:v>
                </c:pt>
                <c:pt idx="293204">
                  <c:v>6.64864</c:v>
                </c:pt>
                <c:pt idx="293205">
                  <c:v>6.64866</c:v>
                </c:pt>
                <c:pt idx="293206">
                  <c:v>6.64869</c:v>
                </c:pt>
                <c:pt idx="293207">
                  <c:v>6.64871</c:v>
                </c:pt>
                <c:pt idx="293208">
                  <c:v>6.64873</c:v>
                </c:pt>
                <c:pt idx="293209">
                  <c:v>6.64875</c:v>
                </c:pt>
                <c:pt idx="293210">
                  <c:v>6.64878</c:v>
                </c:pt>
                <c:pt idx="293211">
                  <c:v>6.6488</c:v>
                </c:pt>
                <c:pt idx="293212">
                  <c:v>6.64882</c:v>
                </c:pt>
                <c:pt idx="293213">
                  <c:v>6.64884</c:v>
                </c:pt>
                <c:pt idx="293214">
                  <c:v>6.64887</c:v>
                </c:pt>
                <c:pt idx="293215">
                  <c:v>6.64889</c:v>
                </c:pt>
                <c:pt idx="293216">
                  <c:v>6.64891</c:v>
                </c:pt>
                <c:pt idx="293217">
                  <c:v>6.64893</c:v>
                </c:pt>
                <c:pt idx="293218">
                  <c:v>6.64896</c:v>
                </c:pt>
                <c:pt idx="293219">
                  <c:v>6.64898</c:v>
                </c:pt>
                <c:pt idx="293220">
                  <c:v>6.649</c:v>
                </c:pt>
                <c:pt idx="293221">
                  <c:v>6.64902</c:v>
                </c:pt>
                <c:pt idx="293222">
                  <c:v>6.64905</c:v>
                </c:pt>
                <c:pt idx="293223">
                  <c:v>6.64907</c:v>
                </c:pt>
                <c:pt idx="293224">
                  <c:v>6.64909</c:v>
                </c:pt>
                <c:pt idx="293225">
                  <c:v>6.64912</c:v>
                </c:pt>
                <c:pt idx="293226">
                  <c:v>6.64914</c:v>
                </c:pt>
                <c:pt idx="293227">
                  <c:v>6.64916</c:v>
                </c:pt>
                <c:pt idx="293228">
                  <c:v>6.64918</c:v>
                </c:pt>
                <c:pt idx="293229">
                  <c:v>6.64921</c:v>
                </c:pt>
                <c:pt idx="293230">
                  <c:v>6.64923</c:v>
                </c:pt>
                <c:pt idx="293231">
                  <c:v>6.64925</c:v>
                </c:pt>
                <c:pt idx="293232">
                  <c:v>6.64927</c:v>
                </c:pt>
                <c:pt idx="293233">
                  <c:v>6.6493</c:v>
                </c:pt>
                <c:pt idx="293234">
                  <c:v>6.64932</c:v>
                </c:pt>
                <c:pt idx="293235">
                  <c:v>6.64934</c:v>
                </c:pt>
                <c:pt idx="293236">
                  <c:v>6.64937</c:v>
                </c:pt>
                <c:pt idx="293237">
                  <c:v>6.64939</c:v>
                </c:pt>
                <c:pt idx="293238">
                  <c:v>6.64941</c:v>
                </c:pt>
                <c:pt idx="293239">
                  <c:v>6.64943</c:v>
                </c:pt>
                <c:pt idx="293240">
                  <c:v>6.64946</c:v>
                </c:pt>
                <c:pt idx="293241">
                  <c:v>6.64948</c:v>
                </c:pt>
                <c:pt idx="293242">
                  <c:v>6.6495</c:v>
                </c:pt>
                <c:pt idx="293243">
                  <c:v>6.64952</c:v>
                </c:pt>
                <c:pt idx="293244">
                  <c:v>6.64955</c:v>
                </c:pt>
                <c:pt idx="293245">
                  <c:v>6.64957</c:v>
                </c:pt>
                <c:pt idx="293246">
                  <c:v>6.64959</c:v>
                </c:pt>
                <c:pt idx="293247">
                  <c:v>6.64961</c:v>
                </c:pt>
                <c:pt idx="293248">
                  <c:v>6.64964</c:v>
                </c:pt>
                <c:pt idx="293249">
                  <c:v>6.64966</c:v>
                </c:pt>
                <c:pt idx="293250">
                  <c:v>6.64968</c:v>
                </c:pt>
                <c:pt idx="293251">
                  <c:v>6.6497</c:v>
                </c:pt>
                <c:pt idx="293252">
                  <c:v>6.64973</c:v>
                </c:pt>
                <c:pt idx="293253">
                  <c:v>6.64975</c:v>
                </c:pt>
                <c:pt idx="293254">
                  <c:v>6.64977</c:v>
                </c:pt>
                <c:pt idx="293255">
                  <c:v>6.6498</c:v>
                </c:pt>
                <c:pt idx="293256">
                  <c:v>6.64982</c:v>
                </c:pt>
                <c:pt idx="293257">
                  <c:v>6.64984</c:v>
                </c:pt>
                <c:pt idx="293258">
                  <c:v>6.64986</c:v>
                </c:pt>
                <c:pt idx="293259">
                  <c:v>6.64989</c:v>
                </c:pt>
                <c:pt idx="293260">
                  <c:v>6.64991</c:v>
                </c:pt>
                <c:pt idx="293261">
                  <c:v>6.64993</c:v>
                </c:pt>
                <c:pt idx="293262">
                  <c:v>6.64996</c:v>
                </c:pt>
                <c:pt idx="293263">
                  <c:v>6.64998</c:v>
                </c:pt>
                <c:pt idx="293264">
                  <c:v>6.65</c:v>
                </c:pt>
                <c:pt idx="293265">
                  <c:v>6.65002</c:v>
                </c:pt>
                <c:pt idx="293266">
                  <c:v>6.65005</c:v>
                </c:pt>
                <c:pt idx="293267">
                  <c:v>6.65007</c:v>
                </c:pt>
                <c:pt idx="293268">
                  <c:v>6.65009</c:v>
                </c:pt>
                <c:pt idx="293269">
                  <c:v>6.65011</c:v>
                </c:pt>
                <c:pt idx="293270">
                  <c:v>6.65014</c:v>
                </c:pt>
                <c:pt idx="293271">
                  <c:v>6.65016</c:v>
                </c:pt>
                <c:pt idx="293272">
                  <c:v>6.65018</c:v>
                </c:pt>
                <c:pt idx="293273">
                  <c:v>6.6502</c:v>
                </c:pt>
                <c:pt idx="293274">
                  <c:v>6.65023</c:v>
                </c:pt>
                <c:pt idx="293275">
                  <c:v>6.65025</c:v>
                </c:pt>
                <c:pt idx="293276">
                  <c:v>6.65027</c:v>
                </c:pt>
                <c:pt idx="293277">
                  <c:v>6.65029</c:v>
                </c:pt>
                <c:pt idx="293278">
                  <c:v>6.65032</c:v>
                </c:pt>
                <c:pt idx="293279">
                  <c:v>6.65034</c:v>
                </c:pt>
                <c:pt idx="293280">
                  <c:v>6.65036</c:v>
                </c:pt>
                <c:pt idx="293281">
                  <c:v>6.65038</c:v>
                </c:pt>
                <c:pt idx="293282">
                  <c:v>6.65041</c:v>
                </c:pt>
                <c:pt idx="293283">
                  <c:v>6.65043</c:v>
                </c:pt>
                <c:pt idx="293284">
                  <c:v>6.65045</c:v>
                </c:pt>
                <c:pt idx="293285">
                  <c:v>6.65048</c:v>
                </c:pt>
                <c:pt idx="293286">
                  <c:v>6.6505</c:v>
                </c:pt>
                <c:pt idx="293287">
                  <c:v>6.65052</c:v>
                </c:pt>
                <c:pt idx="293288">
                  <c:v>6.65054</c:v>
                </c:pt>
                <c:pt idx="293289">
                  <c:v>6.65057</c:v>
                </c:pt>
                <c:pt idx="293290">
                  <c:v>6.65059</c:v>
                </c:pt>
                <c:pt idx="293291">
                  <c:v>6.65061</c:v>
                </c:pt>
                <c:pt idx="293292">
                  <c:v>6.65064</c:v>
                </c:pt>
                <c:pt idx="293293">
                  <c:v>6.65066</c:v>
                </c:pt>
                <c:pt idx="293294">
                  <c:v>6.65068</c:v>
                </c:pt>
                <c:pt idx="293295">
                  <c:v>6.6507</c:v>
                </c:pt>
                <c:pt idx="293296">
                  <c:v>6.65073</c:v>
                </c:pt>
                <c:pt idx="293297">
                  <c:v>6.65075</c:v>
                </c:pt>
                <c:pt idx="293298">
                  <c:v>6.65077</c:v>
                </c:pt>
                <c:pt idx="293299">
                  <c:v>6.65079</c:v>
                </c:pt>
                <c:pt idx="293300">
                  <c:v>6.65082</c:v>
                </c:pt>
                <c:pt idx="293301">
                  <c:v>6.65084</c:v>
                </c:pt>
                <c:pt idx="293302">
                  <c:v>6.65086</c:v>
                </c:pt>
                <c:pt idx="293303">
                  <c:v>6.65088</c:v>
                </c:pt>
                <c:pt idx="293304">
                  <c:v>6.65091</c:v>
                </c:pt>
                <c:pt idx="293305">
                  <c:v>6.65093</c:v>
                </c:pt>
                <c:pt idx="293306">
                  <c:v>6.65095</c:v>
                </c:pt>
                <c:pt idx="293307">
                  <c:v>6.65097</c:v>
                </c:pt>
                <c:pt idx="293308">
                  <c:v>6.651</c:v>
                </c:pt>
                <c:pt idx="293309">
                  <c:v>6.65102</c:v>
                </c:pt>
                <c:pt idx="293310">
                  <c:v>6.65104</c:v>
                </c:pt>
                <c:pt idx="293311">
                  <c:v>6.65107</c:v>
                </c:pt>
                <c:pt idx="293312">
                  <c:v>6.65109</c:v>
                </c:pt>
                <c:pt idx="293313">
                  <c:v>6.65111</c:v>
                </c:pt>
                <c:pt idx="293314">
                  <c:v>6.65113</c:v>
                </c:pt>
                <c:pt idx="293315">
                  <c:v>6.65116</c:v>
                </c:pt>
                <c:pt idx="293316">
                  <c:v>6.65118</c:v>
                </c:pt>
                <c:pt idx="293317">
                  <c:v>6.6512</c:v>
                </c:pt>
                <c:pt idx="293318">
                  <c:v>6.65122</c:v>
                </c:pt>
                <c:pt idx="293319">
                  <c:v>6.65125</c:v>
                </c:pt>
                <c:pt idx="293320">
                  <c:v>6.65127</c:v>
                </c:pt>
                <c:pt idx="293321">
                  <c:v>6.65129</c:v>
                </c:pt>
                <c:pt idx="293322">
                  <c:v>6.65132</c:v>
                </c:pt>
                <c:pt idx="293323">
                  <c:v>6.65134</c:v>
                </c:pt>
                <c:pt idx="293324">
                  <c:v>6.65136</c:v>
                </c:pt>
                <c:pt idx="293325">
                  <c:v>6.65138</c:v>
                </c:pt>
                <c:pt idx="293326">
                  <c:v>6.65141</c:v>
                </c:pt>
                <c:pt idx="293327">
                  <c:v>6.65143</c:v>
                </c:pt>
                <c:pt idx="293328">
                  <c:v>6.65145</c:v>
                </c:pt>
                <c:pt idx="293329">
                  <c:v>6.65147</c:v>
                </c:pt>
                <c:pt idx="293330">
                  <c:v>6.6515</c:v>
                </c:pt>
                <c:pt idx="293331">
                  <c:v>6.65152</c:v>
                </c:pt>
                <c:pt idx="293332">
                  <c:v>6.65154</c:v>
                </c:pt>
                <c:pt idx="293333">
                  <c:v>6.65156</c:v>
                </c:pt>
                <c:pt idx="293334">
                  <c:v>6.65159</c:v>
                </c:pt>
                <c:pt idx="293335">
                  <c:v>6.65161</c:v>
                </c:pt>
                <c:pt idx="293336">
                  <c:v>6.65163</c:v>
                </c:pt>
                <c:pt idx="293337">
                  <c:v>6.65165</c:v>
                </c:pt>
                <c:pt idx="293338">
                  <c:v>6.65168</c:v>
                </c:pt>
                <c:pt idx="293339">
                  <c:v>6.6517</c:v>
                </c:pt>
                <c:pt idx="293340">
                  <c:v>6.65172</c:v>
                </c:pt>
                <c:pt idx="293341">
                  <c:v>6.65175</c:v>
                </c:pt>
                <c:pt idx="293342">
                  <c:v>6.65177</c:v>
                </c:pt>
                <c:pt idx="293343">
                  <c:v>6.65179</c:v>
                </c:pt>
                <c:pt idx="293344">
                  <c:v>6.65181</c:v>
                </c:pt>
                <c:pt idx="293345">
                  <c:v>6.65184</c:v>
                </c:pt>
                <c:pt idx="293346">
                  <c:v>6.65186</c:v>
                </c:pt>
                <c:pt idx="293347">
                  <c:v>6.65188</c:v>
                </c:pt>
                <c:pt idx="293348">
                  <c:v>6.65191</c:v>
                </c:pt>
                <c:pt idx="293349">
                  <c:v>6.65193</c:v>
                </c:pt>
                <c:pt idx="293350">
                  <c:v>6.65195</c:v>
                </c:pt>
                <c:pt idx="293351">
                  <c:v>6.65197</c:v>
                </c:pt>
                <c:pt idx="293352">
                  <c:v>6.652</c:v>
                </c:pt>
                <c:pt idx="293353">
                  <c:v>6.65202</c:v>
                </c:pt>
                <c:pt idx="293354">
                  <c:v>6.65204</c:v>
                </c:pt>
                <c:pt idx="293355">
                  <c:v>6.65206</c:v>
                </c:pt>
                <c:pt idx="293356">
                  <c:v>6.65209</c:v>
                </c:pt>
                <c:pt idx="293357">
                  <c:v>6.65211</c:v>
                </c:pt>
                <c:pt idx="293358">
                  <c:v>6.65213</c:v>
                </c:pt>
                <c:pt idx="293359">
                  <c:v>6.65215</c:v>
                </c:pt>
                <c:pt idx="293360">
                  <c:v>6.65218</c:v>
                </c:pt>
                <c:pt idx="293361">
                  <c:v>6.6522</c:v>
                </c:pt>
                <c:pt idx="293362">
                  <c:v>6.65222</c:v>
                </c:pt>
                <c:pt idx="293363">
                  <c:v>6.65224</c:v>
                </c:pt>
                <c:pt idx="293364">
                  <c:v>6.65227</c:v>
                </c:pt>
                <c:pt idx="293365">
                  <c:v>6.65229</c:v>
                </c:pt>
                <c:pt idx="293366">
                  <c:v>6.65231</c:v>
                </c:pt>
                <c:pt idx="293367">
                  <c:v>6.65234</c:v>
                </c:pt>
                <c:pt idx="293368">
                  <c:v>6.65236</c:v>
                </c:pt>
                <c:pt idx="293369">
                  <c:v>6.65238</c:v>
                </c:pt>
                <c:pt idx="293370">
                  <c:v>6.6524</c:v>
                </c:pt>
                <c:pt idx="293371">
                  <c:v>6.65243</c:v>
                </c:pt>
                <c:pt idx="293372">
                  <c:v>6.65245</c:v>
                </c:pt>
                <c:pt idx="293373">
                  <c:v>6.65247</c:v>
                </c:pt>
                <c:pt idx="293374">
                  <c:v>6.65249</c:v>
                </c:pt>
                <c:pt idx="293375">
                  <c:v>6.65252</c:v>
                </c:pt>
                <c:pt idx="293376">
                  <c:v>6.65254</c:v>
                </c:pt>
                <c:pt idx="293377">
                  <c:v>6.65256</c:v>
                </c:pt>
                <c:pt idx="293378">
                  <c:v>6.65259</c:v>
                </c:pt>
                <c:pt idx="293379">
                  <c:v>6.65261</c:v>
                </c:pt>
                <c:pt idx="293380">
                  <c:v>6.65263</c:v>
                </c:pt>
                <c:pt idx="293381">
                  <c:v>6.65265</c:v>
                </c:pt>
                <c:pt idx="293382">
                  <c:v>6.65268</c:v>
                </c:pt>
                <c:pt idx="293383">
                  <c:v>6.6527</c:v>
                </c:pt>
                <c:pt idx="293384">
                  <c:v>6.65272</c:v>
                </c:pt>
                <c:pt idx="293385">
                  <c:v>6.65274</c:v>
                </c:pt>
                <c:pt idx="293386">
                  <c:v>6.65277</c:v>
                </c:pt>
                <c:pt idx="293387">
                  <c:v>6.65279</c:v>
                </c:pt>
                <c:pt idx="293388">
                  <c:v>6.65281</c:v>
                </c:pt>
                <c:pt idx="293389">
                  <c:v>6.65283</c:v>
                </c:pt>
                <c:pt idx="293390">
                  <c:v>6.65286</c:v>
                </c:pt>
                <c:pt idx="293391">
                  <c:v>6.65288</c:v>
                </c:pt>
                <c:pt idx="293392">
                  <c:v>6.6529</c:v>
                </c:pt>
                <c:pt idx="293393">
                  <c:v>6.65292</c:v>
                </c:pt>
                <c:pt idx="293394">
                  <c:v>6.65295</c:v>
                </c:pt>
                <c:pt idx="293395">
                  <c:v>6.65297</c:v>
                </c:pt>
                <c:pt idx="293396">
                  <c:v>6.65299</c:v>
                </c:pt>
                <c:pt idx="293397">
                  <c:v>6.65302</c:v>
                </c:pt>
                <c:pt idx="293398">
                  <c:v>6.65304</c:v>
                </c:pt>
                <c:pt idx="293399">
                  <c:v>6.65306</c:v>
                </c:pt>
                <c:pt idx="293400">
                  <c:v>6.65308</c:v>
                </c:pt>
                <c:pt idx="293401">
                  <c:v>6.65311</c:v>
                </c:pt>
                <c:pt idx="293402">
                  <c:v>6.65313</c:v>
                </c:pt>
                <c:pt idx="293403">
                  <c:v>6.65315</c:v>
                </c:pt>
                <c:pt idx="293404">
                  <c:v>6.65318</c:v>
                </c:pt>
                <c:pt idx="293405">
                  <c:v>6.6532</c:v>
                </c:pt>
                <c:pt idx="293406">
                  <c:v>6.65322</c:v>
                </c:pt>
                <c:pt idx="293407">
                  <c:v>6.65324</c:v>
                </c:pt>
                <c:pt idx="293408">
                  <c:v>6.65327</c:v>
                </c:pt>
                <c:pt idx="293409">
                  <c:v>6.65329</c:v>
                </c:pt>
                <c:pt idx="293410">
                  <c:v>6.65331</c:v>
                </c:pt>
                <c:pt idx="293411">
                  <c:v>6.65333</c:v>
                </c:pt>
                <c:pt idx="293412">
                  <c:v>6.65336</c:v>
                </c:pt>
                <c:pt idx="293413">
                  <c:v>6.65338</c:v>
                </c:pt>
                <c:pt idx="293414">
                  <c:v>6.6534</c:v>
                </c:pt>
                <c:pt idx="293415">
                  <c:v>6.65342</c:v>
                </c:pt>
                <c:pt idx="293416">
                  <c:v>6.65345</c:v>
                </c:pt>
                <c:pt idx="293417">
                  <c:v>6.65347</c:v>
                </c:pt>
                <c:pt idx="293418">
                  <c:v>6.65349</c:v>
                </c:pt>
                <c:pt idx="293419">
                  <c:v>6.65351</c:v>
                </c:pt>
                <c:pt idx="293420">
                  <c:v>6.65354</c:v>
                </c:pt>
                <c:pt idx="293421">
                  <c:v>6.65356</c:v>
                </c:pt>
                <c:pt idx="293422">
                  <c:v>6.65358</c:v>
                </c:pt>
                <c:pt idx="293423">
                  <c:v>6.6536</c:v>
                </c:pt>
                <c:pt idx="293424">
                  <c:v>6.65363</c:v>
                </c:pt>
                <c:pt idx="293425">
                  <c:v>6.65365</c:v>
                </c:pt>
                <c:pt idx="293426">
                  <c:v>6.65367</c:v>
                </c:pt>
                <c:pt idx="293427">
                  <c:v>6.6537</c:v>
                </c:pt>
                <c:pt idx="293428">
                  <c:v>6.65372</c:v>
                </c:pt>
                <c:pt idx="293429">
                  <c:v>6.65374</c:v>
                </c:pt>
                <c:pt idx="293430">
                  <c:v>6.65376</c:v>
                </c:pt>
                <c:pt idx="293431">
                  <c:v>6.65379</c:v>
                </c:pt>
                <c:pt idx="293432">
                  <c:v>6.65381</c:v>
                </c:pt>
                <c:pt idx="293433">
                  <c:v>6.65383</c:v>
                </c:pt>
                <c:pt idx="293434">
                  <c:v>6.65386</c:v>
                </c:pt>
                <c:pt idx="293435">
                  <c:v>6.65388</c:v>
                </c:pt>
                <c:pt idx="293436">
                  <c:v>6.6539</c:v>
                </c:pt>
                <c:pt idx="293437">
                  <c:v>6.65392</c:v>
                </c:pt>
                <c:pt idx="293438">
                  <c:v>6.65395</c:v>
                </c:pt>
                <c:pt idx="293439">
                  <c:v>6.65397</c:v>
                </c:pt>
                <c:pt idx="293440">
                  <c:v>6.65399</c:v>
                </c:pt>
                <c:pt idx="293441">
                  <c:v>6.65401</c:v>
                </c:pt>
                <c:pt idx="293442">
                  <c:v>6.65404</c:v>
                </c:pt>
                <c:pt idx="293443">
                  <c:v>6.65406</c:v>
                </c:pt>
                <c:pt idx="293444">
                  <c:v>6.65408</c:v>
                </c:pt>
                <c:pt idx="293445">
                  <c:v>6.6541</c:v>
                </c:pt>
                <c:pt idx="293446">
                  <c:v>6.65413</c:v>
                </c:pt>
                <c:pt idx="293447">
                  <c:v>6.65415</c:v>
                </c:pt>
                <c:pt idx="293448">
                  <c:v>6.65417</c:v>
                </c:pt>
                <c:pt idx="293449">
                  <c:v>6.65419</c:v>
                </c:pt>
                <c:pt idx="293450">
                  <c:v>6.65422</c:v>
                </c:pt>
                <c:pt idx="293451">
                  <c:v>6.65424</c:v>
                </c:pt>
                <c:pt idx="293452">
                  <c:v>6.65426</c:v>
                </c:pt>
                <c:pt idx="293453">
                  <c:v>6.65429</c:v>
                </c:pt>
                <c:pt idx="293454">
                  <c:v>6.65431</c:v>
                </c:pt>
                <c:pt idx="293455">
                  <c:v>6.65433</c:v>
                </c:pt>
                <c:pt idx="293456">
                  <c:v>6.65435</c:v>
                </c:pt>
                <c:pt idx="293457">
                  <c:v>6.65438</c:v>
                </c:pt>
                <c:pt idx="293458">
                  <c:v>6.6544</c:v>
                </c:pt>
                <c:pt idx="293459">
                  <c:v>6.65442</c:v>
                </c:pt>
                <c:pt idx="293460">
                  <c:v>6.65444</c:v>
                </c:pt>
                <c:pt idx="293461">
                  <c:v>6.65447</c:v>
                </c:pt>
                <c:pt idx="293462">
                  <c:v>6.65449</c:v>
                </c:pt>
                <c:pt idx="293463">
                  <c:v>6.65451</c:v>
                </c:pt>
                <c:pt idx="293464">
                  <c:v>6.65454</c:v>
                </c:pt>
                <c:pt idx="293465">
                  <c:v>6.65456</c:v>
                </c:pt>
                <c:pt idx="293466">
                  <c:v>6.65458</c:v>
                </c:pt>
                <c:pt idx="293467">
                  <c:v>6.6546</c:v>
                </c:pt>
                <c:pt idx="293468">
                  <c:v>6.65463</c:v>
                </c:pt>
                <c:pt idx="293469">
                  <c:v>6.65465</c:v>
                </c:pt>
                <c:pt idx="293470">
                  <c:v>6.65467</c:v>
                </c:pt>
                <c:pt idx="293471">
                  <c:v>6.65469</c:v>
                </c:pt>
                <c:pt idx="293472">
                  <c:v>6.65472</c:v>
                </c:pt>
                <c:pt idx="293473">
                  <c:v>6.65474</c:v>
                </c:pt>
                <c:pt idx="293474">
                  <c:v>6.65476</c:v>
                </c:pt>
                <c:pt idx="293475">
                  <c:v>6.65479</c:v>
                </c:pt>
                <c:pt idx="293476">
                  <c:v>6.65481</c:v>
                </c:pt>
                <c:pt idx="293477">
                  <c:v>6.65483</c:v>
                </c:pt>
                <c:pt idx="293478">
                  <c:v>6.65485</c:v>
                </c:pt>
                <c:pt idx="293479">
                  <c:v>6.65487</c:v>
                </c:pt>
                <c:pt idx="293480">
                  <c:v>6.6549</c:v>
                </c:pt>
                <c:pt idx="293481">
                  <c:v>6.65492</c:v>
                </c:pt>
                <c:pt idx="293482">
                  <c:v>6.65494</c:v>
                </c:pt>
                <c:pt idx="293483">
                  <c:v>6.65497</c:v>
                </c:pt>
                <c:pt idx="293484">
                  <c:v>6.65499</c:v>
                </c:pt>
                <c:pt idx="293485">
                  <c:v>6.65501</c:v>
                </c:pt>
                <c:pt idx="293486">
                  <c:v>6.65503</c:v>
                </c:pt>
                <c:pt idx="293487">
                  <c:v>6.65506</c:v>
                </c:pt>
                <c:pt idx="293488">
                  <c:v>6.65508</c:v>
                </c:pt>
                <c:pt idx="293489">
                  <c:v>6.6551</c:v>
                </c:pt>
                <c:pt idx="293490">
                  <c:v>6.65512</c:v>
                </c:pt>
                <c:pt idx="293491">
                  <c:v>6.65515</c:v>
                </c:pt>
                <c:pt idx="293492">
                  <c:v>6.65517</c:v>
                </c:pt>
                <c:pt idx="293493">
                  <c:v>6.65519</c:v>
                </c:pt>
                <c:pt idx="293494">
                  <c:v>6.65522</c:v>
                </c:pt>
                <c:pt idx="293495">
                  <c:v>6.65524</c:v>
                </c:pt>
                <c:pt idx="293496">
                  <c:v>6.65526</c:v>
                </c:pt>
                <c:pt idx="293497">
                  <c:v>6.65528</c:v>
                </c:pt>
                <c:pt idx="293498">
                  <c:v>6.65531</c:v>
                </c:pt>
                <c:pt idx="293499">
                  <c:v>6.65533</c:v>
                </c:pt>
                <c:pt idx="293500">
                  <c:v>6.65535</c:v>
                </c:pt>
                <c:pt idx="293501">
                  <c:v>6.65537</c:v>
                </c:pt>
                <c:pt idx="293502">
                  <c:v>6.6554</c:v>
                </c:pt>
                <c:pt idx="293503">
                  <c:v>6.65542</c:v>
                </c:pt>
                <c:pt idx="293504">
                  <c:v>6.65544</c:v>
                </c:pt>
                <c:pt idx="293505">
                  <c:v>6.65547</c:v>
                </c:pt>
                <c:pt idx="293506">
                  <c:v>6.65549</c:v>
                </c:pt>
                <c:pt idx="293507">
                  <c:v>6.65551</c:v>
                </c:pt>
                <c:pt idx="293508">
                  <c:v>6.65553</c:v>
                </c:pt>
                <c:pt idx="293509">
                  <c:v>6.65556</c:v>
                </c:pt>
                <c:pt idx="293510">
                  <c:v>6.65558</c:v>
                </c:pt>
                <c:pt idx="293511">
                  <c:v>6.6556</c:v>
                </c:pt>
                <c:pt idx="293512">
                  <c:v>6.65562</c:v>
                </c:pt>
                <c:pt idx="293513">
                  <c:v>6.65565</c:v>
                </c:pt>
                <c:pt idx="293514">
                  <c:v>6.65567</c:v>
                </c:pt>
                <c:pt idx="293515">
                  <c:v>6.65569</c:v>
                </c:pt>
                <c:pt idx="293516">
                  <c:v>6.65571</c:v>
                </c:pt>
                <c:pt idx="293517">
                  <c:v>6.65574</c:v>
                </c:pt>
                <c:pt idx="293518">
                  <c:v>6.65576</c:v>
                </c:pt>
                <c:pt idx="293519">
                  <c:v>6.65578</c:v>
                </c:pt>
                <c:pt idx="293520">
                  <c:v>6.6558</c:v>
                </c:pt>
                <c:pt idx="293521">
                  <c:v>6.65583</c:v>
                </c:pt>
                <c:pt idx="293522">
                  <c:v>6.65585</c:v>
                </c:pt>
                <c:pt idx="293523">
                  <c:v>6.65587</c:v>
                </c:pt>
                <c:pt idx="293524">
                  <c:v>6.6559</c:v>
                </c:pt>
                <c:pt idx="293525">
                  <c:v>6.65592</c:v>
                </c:pt>
                <c:pt idx="293526">
                  <c:v>6.65594</c:v>
                </c:pt>
                <c:pt idx="293527">
                  <c:v>6.65596</c:v>
                </c:pt>
                <c:pt idx="293528">
                  <c:v>6.65599</c:v>
                </c:pt>
                <c:pt idx="293529">
                  <c:v>6.65601</c:v>
                </c:pt>
                <c:pt idx="293530">
                  <c:v>6.65603</c:v>
                </c:pt>
                <c:pt idx="293531">
                  <c:v>6.65605</c:v>
                </c:pt>
                <c:pt idx="293532">
                  <c:v>6.65608</c:v>
                </c:pt>
                <c:pt idx="293533">
                  <c:v>6.6561</c:v>
                </c:pt>
                <c:pt idx="293534">
                  <c:v>6.65612</c:v>
                </c:pt>
                <c:pt idx="293535">
                  <c:v>6.65615</c:v>
                </c:pt>
                <c:pt idx="293536">
                  <c:v>6.65617</c:v>
                </c:pt>
                <c:pt idx="293537">
                  <c:v>6.65619</c:v>
                </c:pt>
                <c:pt idx="293538">
                  <c:v>6.65621</c:v>
                </c:pt>
                <c:pt idx="293539">
                  <c:v>6.65624</c:v>
                </c:pt>
                <c:pt idx="293540">
                  <c:v>6.65626</c:v>
                </c:pt>
                <c:pt idx="293541">
                  <c:v>6.65628</c:v>
                </c:pt>
                <c:pt idx="293542">
                  <c:v>6.6563</c:v>
                </c:pt>
                <c:pt idx="293543">
                  <c:v>6.65633</c:v>
                </c:pt>
                <c:pt idx="293544">
                  <c:v>6.65635</c:v>
                </c:pt>
                <c:pt idx="293545">
                  <c:v>6.65637</c:v>
                </c:pt>
                <c:pt idx="293546">
                  <c:v>6.65639</c:v>
                </c:pt>
                <c:pt idx="293547">
                  <c:v>6.65642</c:v>
                </c:pt>
                <c:pt idx="293548">
                  <c:v>6.65644</c:v>
                </c:pt>
                <c:pt idx="293549">
                  <c:v>6.65646</c:v>
                </c:pt>
                <c:pt idx="293550">
                  <c:v>6.65648</c:v>
                </c:pt>
                <c:pt idx="293551">
                  <c:v>6.65651</c:v>
                </c:pt>
                <c:pt idx="293552">
                  <c:v>6.65653</c:v>
                </c:pt>
                <c:pt idx="293553">
                  <c:v>6.65655</c:v>
                </c:pt>
                <c:pt idx="293554">
                  <c:v>6.65658</c:v>
                </c:pt>
                <c:pt idx="293555">
                  <c:v>6.6566</c:v>
                </c:pt>
                <c:pt idx="293556">
                  <c:v>6.65662</c:v>
                </c:pt>
                <c:pt idx="293557">
                  <c:v>6.65664</c:v>
                </c:pt>
                <c:pt idx="293558">
                  <c:v>6.65667</c:v>
                </c:pt>
                <c:pt idx="293559">
                  <c:v>6.65669</c:v>
                </c:pt>
                <c:pt idx="293560">
                  <c:v>6.65671</c:v>
                </c:pt>
                <c:pt idx="293561">
                  <c:v>6.65674</c:v>
                </c:pt>
                <c:pt idx="293562">
                  <c:v>6.65676</c:v>
                </c:pt>
                <c:pt idx="293563">
                  <c:v>6.65678</c:v>
                </c:pt>
                <c:pt idx="293564">
                  <c:v>6.6568</c:v>
                </c:pt>
                <c:pt idx="293565">
                  <c:v>6.65683</c:v>
                </c:pt>
                <c:pt idx="293566">
                  <c:v>6.65685</c:v>
                </c:pt>
                <c:pt idx="293567">
                  <c:v>6.65687</c:v>
                </c:pt>
                <c:pt idx="293568">
                  <c:v>6.65689</c:v>
                </c:pt>
                <c:pt idx="293569">
                  <c:v>6.65692</c:v>
                </c:pt>
                <c:pt idx="293570">
                  <c:v>6.65694</c:v>
                </c:pt>
                <c:pt idx="293571">
                  <c:v>6.65696</c:v>
                </c:pt>
                <c:pt idx="293572">
                  <c:v>6.65698</c:v>
                </c:pt>
                <c:pt idx="293573">
                  <c:v>6.65701</c:v>
                </c:pt>
                <c:pt idx="293574">
                  <c:v>6.65703</c:v>
                </c:pt>
                <c:pt idx="293575">
                  <c:v>6.65705</c:v>
                </c:pt>
                <c:pt idx="293576">
                  <c:v>6.65707</c:v>
                </c:pt>
                <c:pt idx="293577">
                  <c:v>6.6571</c:v>
                </c:pt>
                <c:pt idx="293578">
                  <c:v>6.65712</c:v>
                </c:pt>
                <c:pt idx="293579">
                  <c:v>6.65714</c:v>
                </c:pt>
                <c:pt idx="293580">
                  <c:v>6.65717</c:v>
                </c:pt>
                <c:pt idx="293581">
                  <c:v>6.65719</c:v>
                </c:pt>
                <c:pt idx="293582">
                  <c:v>6.65721</c:v>
                </c:pt>
                <c:pt idx="293583">
                  <c:v>6.65723</c:v>
                </c:pt>
                <c:pt idx="293584">
                  <c:v>6.65726</c:v>
                </c:pt>
                <c:pt idx="293585">
                  <c:v>6.65728</c:v>
                </c:pt>
                <c:pt idx="293586">
                  <c:v>6.6573</c:v>
                </c:pt>
                <c:pt idx="293587">
                  <c:v>6.65732</c:v>
                </c:pt>
                <c:pt idx="293588">
                  <c:v>6.65735</c:v>
                </c:pt>
                <c:pt idx="293589">
                  <c:v>6.65737</c:v>
                </c:pt>
                <c:pt idx="293590">
                  <c:v>6.65739</c:v>
                </c:pt>
                <c:pt idx="293591">
                  <c:v>6.65742</c:v>
                </c:pt>
                <c:pt idx="293592">
                  <c:v>6.65744</c:v>
                </c:pt>
                <c:pt idx="293593">
                  <c:v>6.65746</c:v>
                </c:pt>
                <c:pt idx="293594">
                  <c:v>6.65748</c:v>
                </c:pt>
                <c:pt idx="293595">
                  <c:v>6.65751</c:v>
                </c:pt>
                <c:pt idx="293596">
                  <c:v>6.65753</c:v>
                </c:pt>
                <c:pt idx="293597">
                  <c:v>6.65755</c:v>
                </c:pt>
                <c:pt idx="293598">
                  <c:v>6.65757</c:v>
                </c:pt>
                <c:pt idx="293599">
                  <c:v>6.6576</c:v>
                </c:pt>
                <c:pt idx="293600">
                  <c:v>6.65762</c:v>
                </c:pt>
                <c:pt idx="293601">
                  <c:v>6.65764</c:v>
                </c:pt>
                <c:pt idx="293602">
                  <c:v>6.65766</c:v>
                </c:pt>
                <c:pt idx="293603">
                  <c:v>6.65769</c:v>
                </c:pt>
                <c:pt idx="293604">
                  <c:v>6.65771</c:v>
                </c:pt>
                <c:pt idx="293605">
                  <c:v>6.65773</c:v>
                </c:pt>
                <c:pt idx="293606">
                  <c:v>6.65775</c:v>
                </c:pt>
                <c:pt idx="293607">
                  <c:v>6.65778</c:v>
                </c:pt>
                <c:pt idx="293608">
                  <c:v>6.6578</c:v>
                </c:pt>
                <c:pt idx="293609">
                  <c:v>6.65782</c:v>
                </c:pt>
                <c:pt idx="293610">
                  <c:v>6.65785</c:v>
                </c:pt>
                <c:pt idx="293611">
                  <c:v>6.65787</c:v>
                </c:pt>
                <c:pt idx="293612">
                  <c:v>6.65789</c:v>
                </c:pt>
                <c:pt idx="293613">
                  <c:v>6.65791</c:v>
                </c:pt>
                <c:pt idx="293614">
                  <c:v>6.65794</c:v>
                </c:pt>
                <c:pt idx="293615">
                  <c:v>6.65796</c:v>
                </c:pt>
                <c:pt idx="293616">
                  <c:v>6.65798</c:v>
                </c:pt>
                <c:pt idx="293617">
                  <c:v>6.65801</c:v>
                </c:pt>
                <c:pt idx="293618">
                  <c:v>6.65803</c:v>
                </c:pt>
                <c:pt idx="293619">
                  <c:v>6.65805</c:v>
                </c:pt>
                <c:pt idx="293620">
                  <c:v>6.65807</c:v>
                </c:pt>
                <c:pt idx="293621">
                  <c:v>6.6581</c:v>
                </c:pt>
                <c:pt idx="293622">
                  <c:v>6.65812</c:v>
                </c:pt>
                <c:pt idx="293623">
                  <c:v>6.65814</c:v>
                </c:pt>
                <c:pt idx="293624">
                  <c:v>6.65816</c:v>
                </c:pt>
                <c:pt idx="293625">
                  <c:v>6.65819</c:v>
                </c:pt>
                <c:pt idx="293626">
                  <c:v>6.65821</c:v>
                </c:pt>
                <c:pt idx="293627">
                  <c:v>6.65823</c:v>
                </c:pt>
                <c:pt idx="293628">
                  <c:v>6.65825</c:v>
                </c:pt>
                <c:pt idx="293629">
                  <c:v>6.65828</c:v>
                </c:pt>
                <c:pt idx="293630">
                  <c:v>6.6583</c:v>
                </c:pt>
                <c:pt idx="293631">
                  <c:v>6.65832</c:v>
                </c:pt>
                <c:pt idx="293632">
                  <c:v>6.65834</c:v>
                </c:pt>
                <c:pt idx="293633">
                  <c:v>6.65837</c:v>
                </c:pt>
                <c:pt idx="293634">
                  <c:v>6.65839</c:v>
                </c:pt>
                <c:pt idx="293635">
                  <c:v>6.65841</c:v>
                </c:pt>
                <c:pt idx="293636">
                  <c:v>6.65843</c:v>
                </c:pt>
                <c:pt idx="293637">
                  <c:v>6.65846</c:v>
                </c:pt>
                <c:pt idx="293638">
                  <c:v>6.65848</c:v>
                </c:pt>
                <c:pt idx="293639">
                  <c:v>6.6585</c:v>
                </c:pt>
                <c:pt idx="293640">
                  <c:v>6.65853</c:v>
                </c:pt>
                <c:pt idx="293641">
                  <c:v>6.65855</c:v>
                </c:pt>
                <c:pt idx="293642">
                  <c:v>6.65857</c:v>
                </c:pt>
                <c:pt idx="293643">
                  <c:v>6.65859</c:v>
                </c:pt>
                <c:pt idx="293644">
                  <c:v>6.65862</c:v>
                </c:pt>
                <c:pt idx="293645">
                  <c:v>6.65864</c:v>
                </c:pt>
                <c:pt idx="293646">
                  <c:v>6.65866</c:v>
                </c:pt>
                <c:pt idx="293647">
                  <c:v>6.65869</c:v>
                </c:pt>
                <c:pt idx="293648">
                  <c:v>6.65871</c:v>
                </c:pt>
                <c:pt idx="293649">
                  <c:v>6.65873</c:v>
                </c:pt>
                <c:pt idx="293650">
                  <c:v>6.65875</c:v>
                </c:pt>
                <c:pt idx="293651">
                  <c:v>6.65878</c:v>
                </c:pt>
                <c:pt idx="293652">
                  <c:v>6.6588</c:v>
                </c:pt>
                <c:pt idx="293653">
                  <c:v>6.65882</c:v>
                </c:pt>
                <c:pt idx="293654">
                  <c:v>6.65884</c:v>
                </c:pt>
                <c:pt idx="293655">
                  <c:v>6.65887</c:v>
                </c:pt>
                <c:pt idx="293656">
                  <c:v>6.65889</c:v>
                </c:pt>
                <c:pt idx="293657">
                  <c:v>6.65891</c:v>
                </c:pt>
                <c:pt idx="293658">
                  <c:v>6.65893</c:v>
                </c:pt>
                <c:pt idx="293659">
                  <c:v>6.65896</c:v>
                </c:pt>
                <c:pt idx="293660">
                  <c:v>6.65898</c:v>
                </c:pt>
                <c:pt idx="293661">
                  <c:v>6.659</c:v>
                </c:pt>
                <c:pt idx="293662">
                  <c:v>6.65902</c:v>
                </c:pt>
                <c:pt idx="293663">
                  <c:v>6.65905</c:v>
                </c:pt>
                <c:pt idx="293664">
                  <c:v>6.65907</c:v>
                </c:pt>
                <c:pt idx="293665">
                  <c:v>6.65909</c:v>
                </c:pt>
                <c:pt idx="293666">
                  <c:v>6.65912</c:v>
                </c:pt>
                <c:pt idx="293667">
                  <c:v>6.65914</c:v>
                </c:pt>
                <c:pt idx="293668">
                  <c:v>6.65916</c:v>
                </c:pt>
                <c:pt idx="293669">
                  <c:v>6.65918</c:v>
                </c:pt>
                <c:pt idx="293670">
                  <c:v>6.65921</c:v>
                </c:pt>
                <c:pt idx="293671">
                  <c:v>6.65923</c:v>
                </c:pt>
                <c:pt idx="293672">
                  <c:v>6.65925</c:v>
                </c:pt>
                <c:pt idx="293673">
                  <c:v>6.65927</c:v>
                </c:pt>
                <c:pt idx="293674">
                  <c:v>6.6593</c:v>
                </c:pt>
                <c:pt idx="293675">
                  <c:v>6.65932</c:v>
                </c:pt>
                <c:pt idx="293676">
                  <c:v>6.65934</c:v>
                </c:pt>
                <c:pt idx="293677">
                  <c:v>6.65937</c:v>
                </c:pt>
                <c:pt idx="293678">
                  <c:v>6.65939</c:v>
                </c:pt>
                <c:pt idx="293679">
                  <c:v>6.65941</c:v>
                </c:pt>
                <c:pt idx="293680">
                  <c:v>6.65943</c:v>
                </c:pt>
                <c:pt idx="293681">
                  <c:v>6.65946</c:v>
                </c:pt>
                <c:pt idx="293682">
                  <c:v>6.65948</c:v>
                </c:pt>
                <c:pt idx="293683">
                  <c:v>6.6595</c:v>
                </c:pt>
                <c:pt idx="293684">
                  <c:v>6.65952</c:v>
                </c:pt>
                <c:pt idx="293685">
                  <c:v>6.65955</c:v>
                </c:pt>
                <c:pt idx="293686">
                  <c:v>6.65957</c:v>
                </c:pt>
                <c:pt idx="293687">
                  <c:v>6.65959</c:v>
                </c:pt>
                <c:pt idx="293688">
                  <c:v>6.65961</c:v>
                </c:pt>
                <c:pt idx="293689">
                  <c:v>6.65964</c:v>
                </c:pt>
                <c:pt idx="293690">
                  <c:v>6.65966</c:v>
                </c:pt>
                <c:pt idx="293691">
                  <c:v>6.65968</c:v>
                </c:pt>
                <c:pt idx="293692">
                  <c:v>6.6597</c:v>
                </c:pt>
                <c:pt idx="293693">
                  <c:v>6.65973</c:v>
                </c:pt>
                <c:pt idx="293694">
                  <c:v>6.65975</c:v>
                </c:pt>
                <c:pt idx="293695">
                  <c:v>6.65977</c:v>
                </c:pt>
                <c:pt idx="293696">
                  <c:v>6.6598</c:v>
                </c:pt>
                <c:pt idx="293697">
                  <c:v>6.65982</c:v>
                </c:pt>
                <c:pt idx="293698">
                  <c:v>6.65984</c:v>
                </c:pt>
                <c:pt idx="293699">
                  <c:v>6.65986</c:v>
                </c:pt>
                <c:pt idx="293700">
                  <c:v>6.65989</c:v>
                </c:pt>
                <c:pt idx="293701">
                  <c:v>6.65991</c:v>
                </c:pt>
                <c:pt idx="293702">
                  <c:v>6.65993</c:v>
                </c:pt>
                <c:pt idx="293703">
                  <c:v>6.65996</c:v>
                </c:pt>
                <c:pt idx="293704">
                  <c:v>6.65998</c:v>
                </c:pt>
                <c:pt idx="293705">
                  <c:v>6.66</c:v>
                </c:pt>
                <c:pt idx="293706">
                  <c:v>6.66002</c:v>
                </c:pt>
                <c:pt idx="293707">
                  <c:v>6.66005</c:v>
                </c:pt>
                <c:pt idx="293708">
                  <c:v>6.66007</c:v>
                </c:pt>
                <c:pt idx="293709">
                  <c:v>6.66009</c:v>
                </c:pt>
                <c:pt idx="293710">
                  <c:v>6.66011</c:v>
                </c:pt>
                <c:pt idx="293711">
                  <c:v>6.66014</c:v>
                </c:pt>
                <c:pt idx="293712">
                  <c:v>6.66016</c:v>
                </c:pt>
                <c:pt idx="293713">
                  <c:v>6.66018</c:v>
                </c:pt>
                <c:pt idx="293714">
                  <c:v>6.6602</c:v>
                </c:pt>
                <c:pt idx="293715">
                  <c:v>6.66023</c:v>
                </c:pt>
                <c:pt idx="293716">
                  <c:v>6.66025</c:v>
                </c:pt>
                <c:pt idx="293717">
                  <c:v>6.66027</c:v>
                </c:pt>
                <c:pt idx="293718">
                  <c:v>6.66029</c:v>
                </c:pt>
                <c:pt idx="293719">
                  <c:v>6.66032</c:v>
                </c:pt>
                <c:pt idx="293720">
                  <c:v>6.66034</c:v>
                </c:pt>
                <c:pt idx="293721">
                  <c:v>6.66036</c:v>
                </c:pt>
                <c:pt idx="293722">
                  <c:v>6.66038</c:v>
                </c:pt>
                <c:pt idx="293723">
                  <c:v>6.66041</c:v>
                </c:pt>
                <c:pt idx="293724">
                  <c:v>6.66043</c:v>
                </c:pt>
                <c:pt idx="293725">
                  <c:v>6.66045</c:v>
                </c:pt>
                <c:pt idx="293726">
                  <c:v>6.66048</c:v>
                </c:pt>
                <c:pt idx="293727">
                  <c:v>6.6605</c:v>
                </c:pt>
                <c:pt idx="293728">
                  <c:v>6.66052</c:v>
                </c:pt>
                <c:pt idx="293729">
                  <c:v>6.66054</c:v>
                </c:pt>
                <c:pt idx="293730">
                  <c:v>6.66057</c:v>
                </c:pt>
                <c:pt idx="293731">
                  <c:v>6.66059</c:v>
                </c:pt>
                <c:pt idx="293732">
                  <c:v>6.66061</c:v>
                </c:pt>
                <c:pt idx="293733">
                  <c:v>6.66064</c:v>
                </c:pt>
                <c:pt idx="293734">
                  <c:v>6.66066</c:v>
                </c:pt>
                <c:pt idx="293735">
                  <c:v>6.66068</c:v>
                </c:pt>
                <c:pt idx="293736">
                  <c:v>6.6607</c:v>
                </c:pt>
                <c:pt idx="293737">
                  <c:v>6.66073</c:v>
                </c:pt>
                <c:pt idx="293738">
                  <c:v>6.66075</c:v>
                </c:pt>
                <c:pt idx="293739">
                  <c:v>6.66077</c:v>
                </c:pt>
                <c:pt idx="293740">
                  <c:v>6.66079</c:v>
                </c:pt>
                <c:pt idx="293741">
                  <c:v>6.66082</c:v>
                </c:pt>
                <c:pt idx="293742">
                  <c:v>6.66084</c:v>
                </c:pt>
                <c:pt idx="293743">
                  <c:v>6.66086</c:v>
                </c:pt>
                <c:pt idx="293744">
                  <c:v>6.66088</c:v>
                </c:pt>
                <c:pt idx="293745">
                  <c:v>6.66091</c:v>
                </c:pt>
                <c:pt idx="293746">
                  <c:v>6.66093</c:v>
                </c:pt>
                <c:pt idx="293747">
                  <c:v>6.66095</c:v>
                </c:pt>
                <c:pt idx="293748">
                  <c:v>6.66097</c:v>
                </c:pt>
                <c:pt idx="293749">
                  <c:v>6.661</c:v>
                </c:pt>
                <c:pt idx="293750">
                  <c:v>6.66102</c:v>
                </c:pt>
                <c:pt idx="293751">
                  <c:v>6.66104</c:v>
                </c:pt>
                <c:pt idx="293752">
                  <c:v>6.66107</c:v>
                </c:pt>
                <c:pt idx="293753">
                  <c:v>6.66109</c:v>
                </c:pt>
                <c:pt idx="293754">
                  <c:v>6.66111</c:v>
                </c:pt>
                <c:pt idx="293755">
                  <c:v>6.66113</c:v>
                </c:pt>
                <c:pt idx="293756">
                  <c:v>6.66116</c:v>
                </c:pt>
                <c:pt idx="293757">
                  <c:v>6.66118</c:v>
                </c:pt>
                <c:pt idx="293758">
                  <c:v>6.6612</c:v>
                </c:pt>
                <c:pt idx="293759">
                  <c:v>6.66122</c:v>
                </c:pt>
                <c:pt idx="293760">
                  <c:v>6.66125</c:v>
                </c:pt>
                <c:pt idx="293761">
                  <c:v>6.66127</c:v>
                </c:pt>
                <c:pt idx="293762">
                  <c:v>6.66129</c:v>
                </c:pt>
                <c:pt idx="293763">
                  <c:v>6.66132</c:v>
                </c:pt>
                <c:pt idx="293764">
                  <c:v>6.66134</c:v>
                </c:pt>
                <c:pt idx="293765">
                  <c:v>6.66136</c:v>
                </c:pt>
                <c:pt idx="293766">
                  <c:v>6.66138</c:v>
                </c:pt>
                <c:pt idx="293767">
                  <c:v>6.66141</c:v>
                </c:pt>
                <c:pt idx="293768">
                  <c:v>6.66143</c:v>
                </c:pt>
                <c:pt idx="293769">
                  <c:v>6.66145</c:v>
                </c:pt>
                <c:pt idx="293770">
                  <c:v>6.66147</c:v>
                </c:pt>
                <c:pt idx="293771">
                  <c:v>6.6615</c:v>
                </c:pt>
                <c:pt idx="293772">
                  <c:v>6.66152</c:v>
                </c:pt>
                <c:pt idx="293773">
                  <c:v>6.66154</c:v>
                </c:pt>
                <c:pt idx="293774">
                  <c:v>6.66157</c:v>
                </c:pt>
                <c:pt idx="293775">
                  <c:v>6.66159</c:v>
                </c:pt>
                <c:pt idx="293776">
                  <c:v>6.66161</c:v>
                </c:pt>
                <c:pt idx="293777">
                  <c:v>6.66163</c:v>
                </c:pt>
                <c:pt idx="293778">
                  <c:v>6.66165</c:v>
                </c:pt>
                <c:pt idx="293779">
                  <c:v>6.66168</c:v>
                </c:pt>
                <c:pt idx="293780">
                  <c:v>6.6617</c:v>
                </c:pt>
                <c:pt idx="293781">
                  <c:v>6.66172</c:v>
                </c:pt>
                <c:pt idx="293782">
                  <c:v>6.66175</c:v>
                </c:pt>
                <c:pt idx="293783">
                  <c:v>6.66177</c:v>
                </c:pt>
                <c:pt idx="293784">
                  <c:v>6.66179</c:v>
                </c:pt>
                <c:pt idx="293785">
                  <c:v>6.66181</c:v>
                </c:pt>
                <c:pt idx="293786">
                  <c:v>6.66184</c:v>
                </c:pt>
                <c:pt idx="293787">
                  <c:v>6.66186</c:v>
                </c:pt>
                <c:pt idx="293788">
                  <c:v>6.66188</c:v>
                </c:pt>
                <c:pt idx="293789">
                  <c:v>6.6619</c:v>
                </c:pt>
                <c:pt idx="293790">
                  <c:v>6.66193</c:v>
                </c:pt>
                <c:pt idx="293791">
                  <c:v>6.66195</c:v>
                </c:pt>
                <c:pt idx="293792">
                  <c:v>6.66197</c:v>
                </c:pt>
                <c:pt idx="293793">
                  <c:v>6.662</c:v>
                </c:pt>
                <c:pt idx="293794">
                  <c:v>6.66202</c:v>
                </c:pt>
                <c:pt idx="293795">
                  <c:v>6.66204</c:v>
                </c:pt>
                <c:pt idx="293796">
                  <c:v>6.66206</c:v>
                </c:pt>
                <c:pt idx="293797">
                  <c:v>6.66209</c:v>
                </c:pt>
                <c:pt idx="293798">
                  <c:v>6.66211</c:v>
                </c:pt>
                <c:pt idx="293799">
                  <c:v>6.66213</c:v>
                </c:pt>
                <c:pt idx="293800">
                  <c:v>6.66215</c:v>
                </c:pt>
                <c:pt idx="293801">
                  <c:v>6.66218</c:v>
                </c:pt>
                <c:pt idx="293802">
                  <c:v>6.6622</c:v>
                </c:pt>
                <c:pt idx="293803">
                  <c:v>6.66222</c:v>
                </c:pt>
                <c:pt idx="293804">
                  <c:v>6.66225</c:v>
                </c:pt>
                <c:pt idx="293805">
                  <c:v>6.66227</c:v>
                </c:pt>
                <c:pt idx="293806">
                  <c:v>6.66229</c:v>
                </c:pt>
                <c:pt idx="293807">
                  <c:v>6.66231</c:v>
                </c:pt>
                <c:pt idx="293808">
                  <c:v>6.66234</c:v>
                </c:pt>
                <c:pt idx="293809">
                  <c:v>6.66236</c:v>
                </c:pt>
                <c:pt idx="293810">
                  <c:v>6.66238</c:v>
                </c:pt>
                <c:pt idx="293811">
                  <c:v>6.6624</c:v>
                </c:pt>
                <c:pt idx="293812">
                  <c:v>6.66243</c:v>
                </c:pt>
                <c:pt idx="293813">
                  <c:v>6.66245</c:v>
                </c:pt>
                <c:pt idx="293814">
                  <c:v>6.66247</c:v>
                </c:pt>
                <c:pt idx="293815">
                  <c:v>6.66249</c:v>
                </c:pt>
                <c:pt idx="293816">
                  <c:v>6.66252</c:v>
                </c:pt>
                <c:pt idx="293817">
                  <c:v>6.66254</c:v>
                </c:pt>
                <c:pt idx="293818">
                  <c:v>6.66256</c:v>
                </c:pt>
                <c:pt idx="293819">
                  <c:v>6.66258</c:v>
                </c:pt>
                <c:pt idx="293820">
                  <c:v>6.66261</c:v>
                </c:pt>
                <c:pt idx="293821">
                  <c:v>6.66263</c:v>
                </c:pt>
                <c:pt idx="293822">
                  <c:v>6.66265</c:v>
                </c:pt>
                <c:pt idx="293823">
                  <c:v>6.66268</c:v>
                </c:pt>
                <c:pt idx="293824">
                  <c:v>6.6627</c:v>
                </c:pt>
                <c:pt idx="293825">
                  <c:v>6.66272</c:v>
                </c:pt>
                <c:pt idx="293826">
                  <c:v>6.66274</c:v>
                </c:pt>
                <c:pt idx="293827">
                  <c:v>6.66277</c:v>
                </c:pt>
                <c:pt idx="293828">
                  <c:v>6.66279</c:v>
                </c:pt>
                <c:pt idx="293829">
                  <c:v>6.66281</c:v>
                </c:pt>
                <c:pt idx="293830">
                  <c:v>6.66283</c:v>
                </c:pt>
                <c:pt idx="293831">
                  <c:v>6.66286</c:v>
                </c:pt>
                <c:pt idx="293832">
                  <c:v>6.66288</c:v>
                </c:pt>
                <c:pt idx="293833">
                  <c:v>6.6629</c:v>
                </c:pt>
                <c:pt idx="293834">
                  <c:v>6.66293</c:v>
                </c:pt>
                <c:pt idx="293835">
                  <c:v>6.66295</c:v>
                </c:pt>
                <c:pt idx="293836">
                  <c:v>6.66297</c:v>
                </c:pt>
                <c:pt idx="293837">
                  <c:v>6.66299</c:v>
                </c:pt>
                <c:pt idx="293838">
                  <c:v>6.66302</c:v>
                </c:pt>
                <c:pt idx="293839">
                  <c:v>6.66304</c:v>
                </c:pt>
                <c:pt idx="293840">
                  <c:v>6.66306</c:v>
                </c:pt>
                <c:pt idx="293841">
                  <c:v>6.66308</c:v>
                </c:pt>
                <c:pt idx="293842">
                  <c:v>6.66311</c:v>
                </c:pt>
                <c:pt idx="293843">
                  <c:v>6.66313</c:v>
                </c:pt>
                <c:pt idx="293844">
                  <c:v>6.66315</c:v>
                </c:pt>
                <c:pt idx="293845">
                  <c:v>6.66317</c:v>
                </c:pt>
                <c:pt idx="293846">
                  <c:v>6.6632</c:v>
                </c:pt>
                <c:pt idx="293847">
                  <c:v>6.66322</c:v>
                </c:pt>
                <c:pt idx="293848">
                  <c:v>6.66324</c:v>
                </c:pt>
                <c:pt idx="293849">
                  <c:v>6.66326</c:v>
                </c:pt>
                <c:pt idx="293850">
                  <c:v>6.66329</c:v>
                </c:pt>
                <c:pt idx="293851">
                  <c:v>6.66331</c:v>
                </c:pt>
                <c:pt idx="293852">
                  <c:v>6.66333</c:v>
                </c:pt>
                <c:pt idx="293853">
                  <c:v>6.66336</c:v>
                </c:pt>
                <c:pt idx="293854">
                  <c:v>6.66338</c:v>
                </c:pt>
                <c:pt idx="293855">
                  <c:v>6.6634</c:v>
                </c:pt>
                <c:pt idx="293856">
                  <c:v>6.66342</c:v>
                </c:pt>
                <c:pt idx="293857">
                  <c:v>6.66345</c:v>
                </c:pt>
                <c:pt idx="293858">
                  <c:v>6.66347</c:v>
                </c:pt>
                <c:pt idx="293859">
                  <c:v>6.66349</c:v>
                </c:pt>
                <c:pt idx="293860">
                  <c:v>6.66352</c:v>
                </c:pt>
                <c:pt idx="293861">
                  <c:v>6.66354</c:v>
                </c:pt>
                <c:pt idx="293862">
                  <c:v>6.66356</c:v>
                </c:pt>
                <c:pt idx="293863">
                  <c:v>6.66358</c:v>
                </c:pt>
                <c:pt idx="293864">
                  <c:v>6.66361</c:v>
                </c:pt>
                <c:pt idx="293865">
                  <c:v>6.66363</c:v>
                </c:pt>
                <c:pt idx="293866">
                  <c:v>6.66365</c:v>
                </c:pt>
                <c:pt idx="293867">
                  <c:v>6.66367</c:v>
                </c:pt>
                <c:pt idx="293868">
                  <c:v>6.6637</c:v>
                </c:pt>
                <c:pt idx="293869">
                  <c:v>6.66372</c:v>
                </c:pt>
                <c:pt idx="293870">
                  <c:v>6.66374</c:v>
                </c:pt>
                <c:pt idx="293871">
                  <c:v>6.66376</c:v>
                </c:pt>
                <c:pt idx="293872">
                  <c:v>6.66379</c:v>
                </c:pt>
                <c:pt idx="293873">
                  <c:v>6.66381</c:v>
                </c:pt>
                <c:pt idx="293874">
                  <c:v>6.66383</c:v>
                </c:pt>
                <c:pt idx="293875">
                  <c:v>6.66385</c:v>
                </c:pt>
                <c:pt idx="293876">
                  <c:v>6.66388</c:v>
                </c:pt>
                <c:pt idx="293877">
                  <c:v>6.6639</c:v>
                </c:pt>
                <c:pt idx="293878">
                  <c:v>6.66392</c:v>
                </c:pt>
                <c:pt idx="293879">
                  <c:v>6.66395</c:v>
                </c:pt>
                <c:pt idx="293880">
                  <c:v>6.66397</c:v>
                </c:pt>
                <c:pt idx="293881">
                  <c:v>6.66399</c:v>
                </c:pt>
                <c:pt idx="293882">
                  <c:v>6.66401</c:v>
                </c:pt>
                <c:pt idx="293883">
                  <c:v>6.66404</c:v>
                </c:pt>
                <c:pt idx="293884">
                  <c:v>6.66406</c:v>
                </c:pt>
                <c:pt idx="293885">
                  <c:v>6.66408</c:v>
                </c:pt>
                <c:pt idx="293886">
                  <c:v>6.6641</c:v>
                </c:pt>
                <c:pt idx="293887">
                  <c:v>6.66413</c:v>
                </c:pt>
                <c:pt idx="293888">
                  <c:v>6.66415</c:v>
                </c:pt>
                <c:pt idx="293889">
                  <c:v>6.66417</c:v>
                </c:pt>
                <c:pt idx="293890">
                  <c:v>6.6642</c:v>
                </c:pt>
                <c:pt idx="293891">
                  <c:v>6.66422</c:v>
                </c:pt>
                <c:pt idx="293892">
                  <c:v>6.66424</c:v>
                </c:pt>
                <c:pt idx="293893">
                  <c:v>6.66426</c:v>
                </c:pt>
                <c:pt idx="293894">
                  <c:v>6.66429</c:v>
                </c:pt>
                <c:pt idx="293895">
                  <c:v>6.66431</c:v>
                </c:pt>
                <c:pt idx="293896">
                  <c:v>6.66433</c:v>
                </c:pt>
                <c:pt idx="293897">
                  <c:v>6.66435</c:v>
                </c:pt>
                <c:pt idx="293898">
                  <c:v>6.66438</c:v>
                </c:pt>
                <c:pt idx="293899">
                  <c:v>6.6644</c:v>
                </c:pt>
                <c:pt idx="293900">
                  <c:v>6.66442</c:v>
                </c:pt>
                <c:pt idx="293901">
                  <c:v>6.66444</c:v>
                </c:pt>
                <c:pt idx="293902">
                  <c:v>6.66447</c:v>
                </c:pt>
                <c:pt idx="293903">
                  <c:v>6.66449</c:v>
                </c:pt>
                <c:pt idx="293904">
                  <c:v>6.66451</c:v>
                </c:pt>
                <c:pt idx="293905">
                  <c:v>6.66453</c:v>
                </c:pt>
                <c:pt idx="293906">
                  <c:v>6.66456</c:v>
                </c:pt>
                <c:pt idx="293907">
                  <c:v>6.66458</c:v>
                </c:pt>
                <c:pt idx="293908">
                  <c:v>6.6646</c:v>
                </c:pt>
                <c:pt idx="293909">
                  <c:v>6.66463</c:v>
                </c:pt>
                <c:pt idx="293910">
                  <c:v>6.66465</c:v>
                </c:pt>
                <c:pt idx="293911">
                  <c:v>6.66467</c:v>
                </c:pt>
                <c:pt idx="293912">
                  <c:v>6.66469</c:v>
                </c:pt>
                <c:pt idx="293913">
                  <c:v>6.66472</c:v>
                </c:pt>
                <c:pt idx="293914">
                  <c:v>6.66474</c:v>
                </c:pt>
                <c:pt idx="293915">
                  <c:v>6.66476</c:v>
                </c:pt>
                <c:pt idx="293916">
                  <c:v>6.66479</c:v>
                </c:pt>
                <c:pt idx="293917">
                  <c:v>6.66481</c:v>
                </c:pt>
                <c:pt idx="293918">
                  <c:v>6.66483</c:v>
                </c:pt>
                <c:pt idx="293919">
                  <c:v>6.66485</c:v>
                </c:pt>
                <c:pt idx="293920">
                  <c:v>6.66488</c:v>
                </c:pt>
                <c:pt idx="293921">
                  <c:v>6.6649</c:v>
                </c:pt>
                <c:pt idx="293922">
                  <c:v>6.66492</c:v>
                </c:pt>
                <c:pt idx="293923">
                  <c:v>6.66494</c:v>
                </c:pt>
                <c:pt idx="293924">
                  <c:v>6.66497</c:v>
                </c:pt>
                <c:pt idx="293925">
                  <c:v>6.66499</c:v>
                </c:pt>
                <c:pt idx="293926">
                  <c:v>6.66501</c:v>
                </c:pt>
                <c:pt idx="293927">
                  <c:v>6.66503</c:v>
                </c:pt>
                <c:pt idx="293928">
                  <c:v>6.66506</c:v>
                </c:pt>
                <c:pt idx="293929">
                  <c:v>6.66508</c:v>
                </c:pt>
                <c:pt idx="293930">
                  <c:v>6.6651</c:v>
                </c:pt>
                <c:pt idx="293931">
                  <c:v>6.66512</c:v>
                </c:pt>
                <c:pt idx="293932">
                  <c:v>6.66515</c:v>
                </c:pt>
                <c:pt idx="293933">
                  <c:v>6.66517</c:v>
                </c:pt>
                <c:pt idx="293934">
                  <c:v>6.66519</c:v>
                </c:pt>
                <c:pt idx="293935">
                  <c:v>6.66521</c:v>
                </c:pt>
                <c:pt idx="293936">
                  <c:v>6.66524</c:v>
                </c:pt>
                <c:pt idx="293937">
                  <c:v>6.66526</c:v>
                </c:pt>
                <c:pt idx="293938">
                  <c:v>6.66528</c:v>
                </c:pt>
                <c:pt idx="293939">
                  <c:v>6.66531</c:v>
                </c:pt>
                <c:pt idx="293940">
                  <c:v>6.66533</c:v>
                </c:pt>
                <c:pt idx="293941">
                  <c:v>6.66535</c:v>
                </c:pt>
                <c:pt idx="293942">
                  <c:v>6.66537</c:v>
                </c:pt>
                <c:pt idx="293943">
                  <c:v>6.6654</c:v>
                </c:pt>
                <c:pt idx="293944">
                  <c:v>6.66542</c:v>
                </c:pt>
                <c:pt idx="293945">
                  <c:v>6.66544</c:v>
                </c:pt>
                <c:pt idx="293946">
                  <c:v>6.66547</c:v>
                </c:pt>
                <c:pt idx="293947">
                  <c:v>6.66549</c:v>
                </c:pt>
                <c:pt idx="293948">
                  <c:v>6.66551</c:v>
                </c:pt>
                <c:pt idx="293949">
                  <c:v>6.66553</c:v>
                </c:pt>
                <c:pt idx="293950">
                  <c:v>6.66556</c:v>
                </c:pt>
                <c:pt idx="293951">
                  <c:v>6.66558</c:v>
                </c:pt>
                <c:pt idx="293952">
                  <c:v>6.6656</c:v>
                </c:pt>
                <c:pt idx="293953">
                  <c:v>6.66562</c:v>
                </c:pt>
                <c:pt idx="293954">
                  <c:v>6.66565</c:v>
                </c:pt>
                <c:pt idx="293955">
                  <c:v>6.66567</c:v>
                </c:pt>
                <c:pt idx="293956">
                  <c:v>6.66569</c:v>
                </c:pt>
                <c:pt idx="293957">
                  <c:v>6.66571</c:v>
                </c:pt>
                <c:pt idx="293958">
                  <c:v>6.66574</c:v>
                </c:pt>
                <c:pt idx="293959">
                  <c:v>6.66576</c:v>
                </c:pt>
                <c:pt idx="293960">
                  <c:v>6.66578</c:v>
                </c:pt>
                <c:pt idx="293961">
                  <c:v>6.6658</c:v>
                </c:pt>
                <c:pt idx="293962">
                  <c:v>6.66583</c:v>
                </c:pt>
                <c:pt idx="293963">
                  <c:v>6.66585</c:v>
                </c:pt>
                <c:pt idx="293964">
                  <c:v>6.66587</c:v>
                </c:pt>
                <c:pt idx="293965">
                  <c:v>6.6659</c:v>
                </c:pt>
                <c:pt idx="293966">
                  <c:v>6.66592</c:v>
                </c:pt>
                <c:pt idx="293967">
                  <c:v>6.66594</c:v>
                </c:pt>
                <c:pt idx="293968">
                  <c:v>6.66596</c:v>
                </c:pt>
                <c:pt idx="293969">
                  <c:v>6.66599</c:v>
                </c:pt>
                <c:pt idx="293970">
                  <c:v>6.66601</c:v>
                </c:pt>
                <c:pt idx="293971">
                  <c:v>6.66603</c:v>
                </c:pt>
                <c:pt idx="293972">
                  <c:v>6.66605</c:v>
                </c:pt>
                <c:pt idx="293973">
                  <c:v>6.66608</c:v>
                </c:pt>
                <c:pt idx="293974">
                  <c:v>6.6661</c:v>
                </c:pt>
                <c:pt idx="293975">
                  <c:v>6.66612</c:v>
                </c:pt>
                <c:pt idx="293976">
                  <c:v>6.66615</c:v>
                </c:pt>
                <c:pt idx="293977">
                  <c:v>6.66617</c:v>
                </c:pt>
                <c:pt idx="293978">
                  <c:v>6.66619</c:v>
                </c:pt>
                <c:pt idx="293979">
                  <c:v>6.66621</c:v>
                </c:pt>
                <c:pt idx="293980">
                  <c:v>6.66624</c:v>
                </c:pt>
                <c:pt idx="293981">
                  <c:v>6.66626</c:v>
                </c:pt>
                <c:pt idx="293982">
                  <c:v>6.66628</c:v>
                </c:pt>
                <c:pt idx="293983">
                  <c:v>6.6663</c:v>
                </c:pt>
                <c:pt idx="293984">
                  <c:v>6.66633</c:v>
                </c:pt>
                <c:pt idx="293985">
                  <c:v>6.66635</c:v>
                </c:pt>
                <c:pt idx="293986">
                  <c:v>6.66637</c:v>
                </c:pt>
                <c:pt idx="293987">
                  <c:v>6.66639</c:v>
                </c:pt>
                <c:pt idx="293988">
                  <c:v>6.66642</c:v>
                </c:pt>
                <c:pt idx="293989">
                  <c:v>6.66644</c:v>
                </c:pt>
                <c:pt idx="293990">
                  <c:v>6.66646</c:v>
                </c:pt>
                <c:pt idx="293991">
                  <c:v>6.66648</c:v>
                </c:pt>
                <c:pt idx="293992">
                  <c:v>6.66651</c:v>
                </c:pt>
                <c:pt idx="293993">
                  <c:v>6.66653</c:v>
                </c:pt>
                <c:pt idx="293994">
                  <c:v>6.66655</c:v>
                </c:pt>
                <c:pt idx="293995">
                  <c:v>6.66658</c:v>
                </c:pt>
                <c:pt idx="293996">
                  <c:v>6.6666</c:v>
                </c:pt>
                <c:pt idx="293997">
                  <c:v>6.66662</c:v>
                </c:pt>
                <c:pt idx="293998">
                  <c:v>6.66664</c:v>
                </c:pt>
                <c:pt idx="293999">
                  <c:v>6.66667</c:v>
                </c:pt>
                <c:pt idx="294000">
                  <c:v>6.66669</c:v>
                </c:pt>
                <c:pt idx="294001">
                  <c:v>6.66671</c:v>
                </c:pt>
                <c:pt idx="294002">
                  <c:v>6.66674</c:v>
                </c:pt>
                <c:pt idx="294003">
                  <c:v>6.66676</c:v>
                </c:pt>
                <c:pt idx="294004">
                  <c:v>6.66678</c:v>
                </c:pt>
                <c:pt idx="294005">
                  <c:v>6.6668</c:v>
                </c:pt>
                <c:pt idx="294006">
                  <c:v>6.66683</c:v>
                </c:pt>
                <c:pt idx="294007">
                  <c:v>6.66685</c:v>
                </c:pt>
                <c:pt idx="294008">
                  <c:v>6.66687</c:v>
                </c:pt>
                <c:pt idx="294009">
                  <c:v>6.66689</c:v>
                </c:pt>
                <c:pt idx="294010">
                  <c:v>6.66692</c:v>
                </c:pt>
                <c:pt idx="294011">
                  <c:v>6.66694</c:v>
                </c:pt>
                <c:pt idx="294012">
                  <c:v>6.66696</c:v>
                </c:pt>
                <c:pt idx="294013">
                  <c:v>6.66698</c:v>
                </c:pt>
                <c:pt idx="294014">
                  <c:v>6.66701</c:v>
                </c:pt>
                <c:pt idx="294015">
                  <c:v>6.66703</c:v>
                </c:pt>
                <c:pt idx="294016">
                  <c:v>6.66705</c:v>
                </c:pt>
                <c:pt idx="294017">
                  <c:v>6.66707</c:v>
                </c:pt>
                <c:pt idx="294018">
                  <c:v>6.6671</c:v>
                </c:pt>
                <c:pt idx="294019">
                  <c:v>6.66712</c:v>
                </c:pt>
                <c:pt idx="294020">
                  <c:v>6.66714</c:v>
                </c:pt>
                <c:pt idx="294021">
                  <c:v>6.66717</c:v>
                </c:pt>
                <c:pt idx="294022">
                  <c:v>6.66719</c:v>
                </c:pt>
                <c:pt idx="294023">
                  <c:v>6.66721</c:v>
                </c:pt>
                <c:pt idx="294024">
                  <c:v>6.66723</c:v>
                </c:pt>
                <c:pt idx="294025">
                  <c:v>6.66726</c:v>
                </c:pt>
                <c:pt idx="294026">
                  <c:v>6.66728</c:v>
                </c:pt>
                <c:pt idx="294027">
                  <c:v>6.6673</c:v>
                </c:pt>
                <c:pt idx="294028">
                  <c:v>6.66732</c:v>
                </c:pt>
                <c:pt idx="294029">
                  <c:v>6.66735</c:v>
                </c:pt>
                <c:pt idx="294030">
                  <c:v>6.66737</c:v>
                </c:pt>
                <c:pt idx="294031">
                  <c:v>6.66739</c:v>
                </c:pt>
                <c:pt idx="294032">
                  <c:v>6.66742</c:v>
                </c:pt>
                <c:pt idx="294033">
                  <c:v>6.66744</c:v>
                </c:pt>
                <c:pt idx="294034">
                  <c:v>6.66746</c:v>
                </c:pt>
                <c:pt idx="294035">
                  <c:v>6.66748</c:v>
                </c:pt>
                <c:pt idx="294036">
                  <c:v>6.66751</c:v>
                </c:pt>
                <c:pt idx="294037">
                  <c:v>6.66753</c:v>
                </c:pt>
                <c:pt idx="294038">
                  <c:v>6.66755</c:v>
                </c:pt>
                <c:pt idx="294039">
                  <c:v>6.66757</c:v>
                </c:pt>
                <c:pt idx="294040">
                  <c:v>6.6676</c:v>
                </c:pt>
                <c:pt idx="294041">
                  <c:v>6.66762</c:v>
                </c:pt>
                <c:pt idx="294042">
                  <c:v>6.66764</c:v>
                </c:pt>
                <c:pt idx="294043">
                  <c:v>6.66766</c:v>
                </c:pt>
                <c:pt idx="294044">
                  <c:v>6.66769</c:v>
                </c:pt>
                <c:pt idx="294045">
                  <c:v>6.66771</c:v>
                </c:pt>
                <c:pt idx="294046">
                  <c:v>6.66773</c:v>
                </c:pt>
                <c:pt idx="294047">
                  <c:v>6.66775</c:v>
                </c:pt>
                <c:pt idx="294048">
                  <c:v>6.66778</c:v>
                </c:pt>
                <c:pt idx="294049">
                  <c:v>6.6678</c:v>
                </c:pt>
                <c:pt idx="294050">
                  <c:v>6.66782</c:v>
                </c:pt>
                <c:pt idx="294051">
                  <c:v>6.66785</c:v>
                </c:pt>
                <c:pt idx="294052">
                  <c:v>6.66787</c:v>
                </c:pt>
                <c:pt idx="294053">
                  <c:v>6.66789</c:v>
                </c:pt>
                <c:pt idx="294054">
                  <c:v>6.66791</c:v>
                </c:pt>
                <c:pt idx="294055">
                  <c:v>6.66794</c:v>
                </c:pt>
                <c:pt idx="294056">
                  <c:v>6.66796</c:v>
                </c:pt>
                <c:pt idx="294057">
                  <c:v>6.66798</c:v>
                </c:pt>
                <c:pt idx="294058">
                  <c:v>6.668</c:v>
                </c:pt>
                <c:pt idx="294059">
                  <c:v>6.66803</c:v>
                </c:pt>
                <c:pt idx="294060">
                  <c:v>6.66805</c:v>
                </c:pt>
                <c:pt idx="294061">
                  <c:v>6.66807</c:v>
                </c:pt>
                <c:pt idx="294062">
                  <c:v>6.6681</c:v>
                </c:pt>
                <c:pt idx="294063">
                  <c:v>6.66812</c:v>
                </c:pt>
                <c:pt idx="294064">
                  <c:v>6.66814</c:v>
                </c:pt>
                <c:pt idx="294065">
                  <c:v>6.66816</c:v>
                </c:pt>
                <c:pt idx="294066">
                  <c:v>6.66819</c:v>
                </c:pt>
                <c:pt idx="294067">
                  <c:v>6.66821</c:v>
                </c:pt>
                <c:pt idx="294068">
                  <c:v>6.66823</c:v>
                </c:pt>
                <c:pt idx="294069">
                  <c:v>6.66825</c:v>
                </c:pt>
                <c:pt idx="294070">
                  <c:v>6.66828</c:v>
                </c:pt>
                <c:pt idx="294071">
                  <c:v>6.6683</c:v>
                </c:pt>
                <c:pt idx="294072">
                  <c:v>6.66832</c:v>
                </c:pt>
                <c:pt idx="294073">
                  <c:v>6.66835</c:v>
                </c:pt>
                <c:pt idx="294074">
                  <c:v>6.66837</c:v>
                </c:pt>
                <c:pt idx="294075">
                  <c:v>6.66839</c:v>
                </c:pt>
                <c:pt idx="294076">
                  <c:v>6.66841</c:v>
                </c:pt>
                <c:pt idx="294077">
                  <c:v>6.66843</c:v>
                </c:pt>
                <c:pt idx="294078">
                  <c:v>6.66846</c:v>
                </c:pt>
                <c:pt idx="294079">
                  <c:v>6.66848</c:v>
                </c:pt>
                <c:pt idx="294080">
                  <c:v>6.6685</c:v>
                </c:pt>
                <c:pt idx="294081">
                  <c:v>6.66853</c:v>
                </c:pt>
                <c:pt idx="294082">
                  <c:v>6.66855</c:v>
                </c:pt>
                <c:pt idx="294083">
                  <c:v>6.66857</c:v>
                </c:pt>
                <c:pt idx="294084">
                  <c:v>6.66859</c:v>
                </c:pt>
                <c:pt idx="294085">
                  <c:v>6.66862</c:v>
                </c:pt>
                <c:pt idx="294086">
                  <c:v>6.66864</c:v>
                </c:pt>
                <c:pt idx="294087">
                  <c:v>6.66866</c:v>
                </c:pt>
                <c:pt idx="294088">
                  <c:v>6.66868</c:v>
                </c:pt>
                <c:pt idx="294089">
                  <c:v>6.66871</c:v>
                </c:pt>
                <c:pt idx="294090">
                  <c:v>6.66873</c:v>
                </c:pt>
                <c:pt idx="294091">
                  <c:v>6.66875</c:v>
                </c:pt>
                <c:pt idx="294092">
                  <c:v>6.66878</c:v>
                </c:pt>
                <c:pt idx="294093">
                  <c:v>6.6688</c:v>
                </c:pt>
                <c:pt idx="294094">
                  <c:v>6.66882</c:v>
                </c:pt>
                <c:pt idx="294095">
                  <c:v>6.66884</c:v>
                </c:pt>
                <c:pt idx="294096">
                  <c:v>6.66887</c:v>
                </c:pt>
                <c:pt idx="294097">
                  <c:v>6.66889</c:v>
                </c:pt>
                <c:pt idx="294098">
                  <c:v>6.66891</c:v>
                </c:pt>
                <c:pt idx="294099">
                  <c:v>6.66893</c:v>
                </c:pt>
                <c:pt idx="294100">
                  <c:v>6.66896</c:v>
                </c:pt>
                <c:pt idx="294101">
                  <c:v>6.66898</c:v>
                </c:pt>
                <c:pt idx="294102">
                  <c:v>6.669</c:v>
                </c:pt>
                <c:pt idx="294103">
                  <c:v>6.66903</c:v>
                </c:pt>
                <c:pt idx="294104">
                  <c:v>6.66905</c:v>
                </c:pt>
                <c:pt idx="294105">
                  <c:v>6.66907</c:v>
                </c:pt>
                <c:pt idx="294106">
                  <c:v>6.66909</c:v>
                </c:pt>
                <c:pt idx="294107">
                  <c:v>6.66912</c:v>
                </c:pt>
                <c:pt idx="294108">
                  <c:v>6.66914</c:v>
                </c:pt>
                <c:pt idx="294109">
                  <c:v>6.66916</c:v>
                </c:pt>
                <c:pt idx="294110">
                  <c:v>6.66918</c:v>
                </c:pt>
                <c:pt idx="294111">
                  <c:v>6.66921</c:v>
                </c:pt>
                <c:pt idx="294112">
                  <c:v>6.66923</c:v>
                </c:pt>
                <c:pt idx="294113">
                  <c:v>6.66925</c:v>
                </c:pt>
                <c:pt idx="294114">
                  <c:v>6.66927</c:v>
                </c:pt>
                <c:pt idx="294115">
                  <c:v>6.6693</c:v>
                </c:pt>
                <c:pt idx="294116">
                  <c:v>6.66932</c:v>
                </c:pt>
                <c:pt idx="294117">
                  <c:v>6.66934</c:v>
                </c:pt>
                <c:pt idx="294118">
                  <c:v>6.66936</c:v>
                </c:pt>
                <c:pt idx="294119">
                  <c:v>6.66939</c:v>
                </c:pt>
                <c:pt idx="294120">
                  <c:v>6.66941</c:v>
                </c:pt>
                <c:pt idx="294121">
                  <c:v>6.66943</c:v>
                </c:pt>
                <c:pt idx="294122">
                  <c:v>6.66946</c:v>
                </c:pt>
                <c:pt idx="294123">
                  <c:v>6.66948</c:v>
                </c:pt>
                <c:pt idx="294124">
                  <c:v>6.6695</c:v>
                </c:pt>
                <c:pt idx="294125">
                  <c:v>6.66952</c:v>
                </c:pt>
                <c:pt idx="294126">
                  <c:v>6.66955</c:v>
                </c:pt>
                <c:pt idx="294127">
                  <c:v>6.66957</c:v>
                </c:pt>
                <c:pt idx="294128">
                  <c:v>6.66959</c:v>
                </c:pt>
                <c:pt idx="294129">
                  <c:v>6.66962</c:v>
                </c:pt>
                <c:pt idx="294130">
                  <c:v>6.66964</c:v>
                </c:pt>
                <c:pt idx="294131">
                  <c:v>6.66966</c:v>
                </c:pt>
                <c:pt idx="294132">
                  <c:v>6.66968</c:v>
                </c:pt>
                <c:pt idx="294133">
                  <c:v>6.66971</c:v>
                </c:pt>
                <c:pt idx="294134">
                  <c:v>6.66973</c:v>
                </c:pt>
                <c:pt idx="294135">
                  <c:v>6.66975</c:v>
                </c:pt>
                <c:pt idx="294136">
                  <c:v>6.66977</c:v>
                </c:pt>
                <c:pt idx="294137">
                  <c:v>6.6698</c:v>
                </c:pt>
                <c:pt idx="294138">
                  <c:v>6.66982</c:v>
                </c:pt>
                <c:pt idx="294139">
                  <c:v>6.66984</c:v>
                </c:pt>
                <c:pt idx="294140">
                  <c:v>6.66986</c:v>
                </c:pt>
                <c:pt idx="294141">
                  <c:v>6.66989</c:v>
                </c:pt>
                <c:pt idx="294142">
                  <c:v>6.66991</c:v>
                </c:pt>
                <c:pt idx="294143">
                  <c:v>6.66993</c:v>
                </c:pt>
                <c:pt idx="294144">
                  <c:v>6.66995</c:v>
                </c:pt>
                <c:pt idx="294145">
                  <c:v>6.66998</c:v>
                </c:pt>
                <c:pt idx="294146">
                  <c:v>6.67</c:v>
                </c:pt>
                <c:pt idx="294147">
                  <c:v>6.67002</c:v>
                </c:pt>
                <c:pt idx="294148">
                  <c:v>6.67005</c:v>
                </c:pt>
                <c:pt idx="294149">
                  <c:v>6.67007</c:v>
                </c:pt>
                <c:pt idx="294150">
                  <c:v>6.67009</c:v>
                </c:pt>
                <c:pt idx="294151">
                  <c:v>6.67011</c:v>
                </c:pt>
                <c:pt idx="294152">
                  <c:v>6.67014</c:v>
                </c:pt>
                <c:pt idx="294153">
                  <c:v>6.67016</c:v>
                </c:pt>
                <c:pt idx="294154">
                  <c:v>6.67018</c:v>
                </c:pt>
                <c:pt idx="294155">
                  <c:v>6.6702</c:v>
                </c:pt>
                <c:pt idx="294156">
                  <c:v>6.67023</c:v>
                </c:pt>
                <c:pt idx="294157">
                  <c:v>6.67025</c:v>
                </c:pt>
                <c:pt idx="294158">
                  <c:v>6.67027</c:v>
                </c:pt>
                <c:pt idx="294159">
                  <c:v>6.6703</c:v>
                </c:pt>
                <c:pt idx="294160">
                  <c:v>6.67032</c:v>
                </c:pt>
                <c:pt idx="294161">
                  <c:v>6.67034</c:v>
                </c:pt>
                <c:pt idx="294162">
                  <c:v>6.67036</c:v>
                </c:pt>
                <c:pt idx="294163">
                  <c:v>6.67038</c:v>
                </c:pt>
                <c:pt idx="294164">
                  <c:v>6.67041</c:v>
                </c:pt>
                <c:pt idx="294165">
                  <c:v>6.67043</c:v>
                </c:pt>
                <c:pt idx="294166">
                  <c:v>6.67045</c:v>
                </c:pt>
                <c:pt idx="294167">
                  <c:v>6.67048</c:v>
                </c:pt>
                <c:pt idx="294168">
                  <c:v>6.6705</c:v>
                </c:pt>
                <c:pt idx="294169">
                  <c:v>6.67052</c:v>
                </c:pt>
                <c:pt idx="294170">
                  <c:v>6.67054</c:v>
                </c:pt>
                <c:pt idx="294171">
                  <c:v>6.67057</c:v>
                </c:pt>
                <c:pt idx="294172">
                  <c:v>6.67059</c:v>
                </c:pt>
                <c:pt idx="294173">
                  <c:v>6.67061</c:v>
                </c:pt>
                <c:pt idx="294174">
                  <c:v>6.67063</c:v>
                </c:pt>
                <c:pt idx="294175">
                  <c:v>6.67066</c:v>
                </c:pt>
                <c:pt idx="294176">
                  <c:v>6.67068</c:v>
                </c:pt>
                <c:pt idx="294177">
                  <c:v>6.6707</c:v>
                </c:pt>
                <c:pt idx="294178">
                  <c:v>6.67073</c:v>
                </c:pt>
                <c:pt idx="294179">
                  <c:v>6.67075</c:v>
                </c:pt>
                <c:pt idx="294180">
                  <c:v>6.67077</c:v>
                </c:pt>
                <c:pt idx="294181">
                  <c:v>6.67079</c:v>
                </c:pt>
                <c:pt idx="294182">
                  <c:v>6.67082</c:v>
                </c:pt>
                <c:pt idx="294183">
                  <c:v>6.67084</c:v>
                </c:pt>
                <c:pt idx="294184">
                  <c:v>6.67086</c:v>
                </c:pt>
                <c:pt idx="294185">
                  <c:v>6.67088</c:v>
                </c:pt>
                <c:pt idx="294186">
                  <c:v>6.67091</c:v>
                </c:pt>
                <c:pt idx="294187">
                  <c:v>6.67093</c:v>
                </c:pt>
                <c:pt idx="294188">
                  <c:v>6.67095</c:v>
                </c:pt>
                <c:pt idx="294189">
                  <c:v>6.67098</c:v>
                </c:pt>
                <c:pt idx="294190">
                  <c:v>6.671</c:v>
                </c:pt>
                <c:pt idx="294191">
                  <c:v>6.67102</c:v>
                </c:pt>
                <c:pt idx="294192">
                  <c:v>6.67104</c:v>
                </c:pt>
                <c:pt idx="294193">
                  <c:v>6.67107</c:v>
                </c:pt>
                <c:pt idx="294194">
                  <c:v>6.67109</c:v>
                </c:pt>
                <c:pt idx="294195">
                  <c:v>6.67111</c:v>
                </c:pt>
                <c:pt idx="294196">
                  <c:v>6.67113</c:v>
                </c:pt>
                <c:pt idx="294197">
                  <c:v>6.67116</c:v>
                </c:pt>
                <c:pt idx="294198">
                  <c:v>6.67118</c:v>
                </c:pt>
                <c:pt idx="294199">
                  <c:v>6.6712</c:v>
                </c:pt>
                <c:pt idx="294200">
                  <c:v>6.67122</c:v>
                </c:pt>
                <c:pt idx="294201">
                  <c:v>6.67125</c:v>
                </c:pt>
                <c:pt idx="294202">
                  <c:v>6.67127</c:v>
                </c:pt>
                <c:pt idx="294203">
                  <c:v>6.67129</c:v>
                </c:pt>
                <c:pt idx="294204">
                  <c:v>6.67131</c:v>
                </c:pt>
                <c:pt idx="294205">
                  <c:v>6.67134</c:v>
                </c:pt>
                <c:pt idx="294206">
                  <c:v>6.67136</c:v>
                </c:pt>
                <c:pt idx="294207">
                  <c:v>6.67138</c:v>
                </c:pt>
                <c:pt idx="294208">
                  <c:v>6.67141</c:v>
                </c:pt>
                <c:pt idx="294209">
                  <c:v>6.67143</c:v>
                </c:pt>
                <c:pt idx="294210">
                  <c:v>6.67145</c:v>
                </c:pt>
                <c:pt idx="294211">
                  <c:v>6.67147</c:v>
                </c:pt>
                <c:pt idx="294212">
                  <c:v>6.6715</c:v>
                </c:pt>
                <c:pt idx="294213">
                  <c:v>6.67152</c:v>
                </c:pt>
                <c:pt idx="294214">
                  <c:v>6.67154</c:v>
                </c:pt>
                <c:pt idx="294215">
                  <c:v>6.67157</c:v>
                </c:pt>
                <c:pt idx="294216">
                  <c:v>6.67159</c:v>
                </c:pt>
                <c:pt idx="294217">
                  <c:v>6.67161</c:v>
                </c:pt>
                <c:pt idx="294218">
                  <c:v>6.67163</c:v>
                </c:pt>
                <c:pt idx="294219">
                  <c:v>6.67166</c:v>
                </c:pt>
                <c:pt idx="294220">
                  <c:v>6.67168</c:v>
                </c:pt>
                <c:pt idx="294221">
                  <c:v>6.6717</c:v>
                </c:pt>
                <c:pt idx="294222">
                  <c:v>6.67172</c:v>
                </c:pt>
                <c:pt idx="294223">
                  <c:v>6.67175</c:v>
                </c:pt>
                <c:pt idx="294224">
                  <c:v>6.67177</c:v>
                </c:pt>
                <c:pt idx="294225">
                  <c:v>6.67179</c:v>
                </c:pt>
                <c:pt idx="294226">
                  <c:v>6.67181</c:v>
                </c:pt>
                <c:pt idx="294227">
                  <c:v>6.67184</c:v>
                </c:pt>
                <c:pt idx="294228">
                  <c:v>6.67186</c:v>
                </c:pt>
                <c:pt idx="294229">
                  <c:v>6.67188</c:v>
                </c:pt>
                <c:pt idx="294230">
                  <c:v>6.6719</c:v>
                </c:pt>
                <c:pt idx="294231">
                  <c:v>6.67193</c:v>
                </c:pt>
                <c:pt idx="294232">
                  <c:v>6.67195</c:v>
                </c:pt>
                <c:pt idx="294233">
                  <c:v>6.67197</c:v>
                </c:pt>
                <c:pt idx="294234">
                  <c:v>6.67199</c:v>
                </c:pt>
                <c:pt idx="294235">
                  <c:v>6.67202</c:v>
                </c:pt>
                <c:pt idx="294236">
                  <c:v>6.67204</c:v>
                </c:pt>
                <c:pt idx="294237">
                  <c:v>6.67206</c:v>
                </c:pt>
                <c:pt idx="294238">
                  <c:v>6.67209</c:v>
                </c:pt>
                <c:pt idx="294239">
                  <c:v>6.67211</c:v>
                </c:pt>
                <c:pt idx="294240">
                  <c:v>6.67213</c:v>
                </c:pt>
                <c:pt idx="294241">
                  <c:v>6.67215</c:v>
                </c:pt>
                <c:pt idx="294242">
                  <c:v>6.67218</c:v>
                </c:pt>
                <c:pt idx="294243">
                  <c:v>6.6722</c:v>
                </c:pt>
                <c:pt idx="294244">
                  <c:v>6.67222</c:v>
                </c:pt>
                <c:pt idx="294245">
                  <c:v>6.67225</c:v>
                </c:pt>
                <c:pt idx="294246">
                  <c:v>6.67227</c:v>
                </c:pt>
                <c:pt idx="294247">
                  <c:v>6.67229</c:v>
                </c:pt>
                <c:pt idx="294248">
                  <c:v>6.67231</c:v>
                </c:pt>
                <c:pt idx="294249">
                  <c:v>6.67234</c:v>
                </c:pt>
                <c:pt idx="294250">
                  <c:v>6.67236</c:v>
                </c:pt>
                <c:pt idx="294251">
                  <c:v>6.67238</c:v>
                </c:pt>
                <c:pt idx="294252">
                  <c:v>6.6724</c:v>
                </c:pt>
                <c:pt idx="294253">
                  <c:v>6.67243</c:v>
                </c:pt>
                <c:pt idx="294254">
                  <c:v>6.67245</c:v>
                </c:pt>
                <c:pt idx="294255">
                  <c:v>6.67247</c:v>
                </c:pt>
                <c:pt idx="294256">
                  <c:v>6.67249</c:v>
                </c:pt>
                <c:pt idx="294257">
                  <c:v>6.67252</c:v>
                </c:pt>
                <c:pt idx="294258">
                  <c:v>6.67254</c:v>
                </c:pt>
                <c:pt idx="294259">
                  <c:v>6.67256</c:v>
                </c:pt>
                <c:pt idx="294260">
                  <c:v>6.67258</c:v>
                </c:pt>
                <c:pt idx="294261">
                  <c:v>6.67261</c:v>
                </c:pt>
                <c:pt idx="294262">
                  <c:v>6.67263</c:v>
                </c:pt>
                <c:pt idx="294263">
                  <c:v>6.67265</c:v>
                </c:pt>
                <c:pt idx="294264">
                  <c:v>6.67268</c:v>
                </c:pt>
                <c:pt idx="294265">
                  <c:v>6.6727</c:v>
                </c:pt>
                <c:pt idx="294266">
                  <c:v>6.67272</c:v>
                </c:pt>
                <c:pt idx="294267">
                  <c:v>6.67274</c:v>
                </c:pt>
                <c:pt idx="294268">
                  <c:v>6.67277</c:v>
                </c:pt>
                <c:pt idx="294269">
                  <c:v>6.67279</c:v>
                </c:pt>
                <c:pt idx="294270">
                  <c:v>6.67281</c:v>
                </c:pt>
                <c:pt idx="294271">
                  <c:v>6.67283</c:v>
                </c:pt>
                <c:pt idx="294272">
                  <c:v>6.67286</c:v>
                </c:pt>
                <c:pt idx="294273">
                  <c:v>6.67288</c:v>
                </c:pt>
                <c:pt idx="294274">
                  <c:v>6.6729</c:v>
                </c:pt>
                <c:pt idx="294275">
                  <c:v>6.67293</c:v>
                </c:pt>
                <c:pt idx="294276">
                  <c:v>6.67295</c:v>
                </c:pt>
                <c:pt idx="294277">
                  <c:v>6.67297</c:v>
                </c:pt>
                <c:pt idx="294278">
                  <c:v>6.67299</c:v>
                </c:pt>
                <c:pt idx="294279">
                  <c:v>6.67302</c:v>
                </c:pt>
                <c:pt idx="294280">
                  <c:v>6.67304</c:v>
                </c:pt>
                <c:pt idx="294281">
                  <c:v>6.67306</c:v>
                </c:pt>
                <c:pt idx="294282">
                  <c:v>6.67308</c:v>
                </c:pt>
                <c:pt idx="294283">
                  <c:v>6.67311</c:v>
                </c:pt>
                <c:pt idx="294284">
                  <c:v>6.67313</c:v>
                </c:pt>
                <c:pt idx="294285">
                  <c:v>6.67315</c:v>
                </c:pt>
                <c:pt idx="294286">
                  <c:v>6.67317</c:v>
                </c:pt>
                <c:pt idx="294287">
                  <c:v>6.6732</c:v>
                </c:pt>
                <c:pt idx="294288">
                  <c:v>6.67322</c:v>
                </c:pt>
                <c:pt idx="294289">
                  <c:v>6.67324</c:v>
                </c:pt>
                <c:pt idx="294290">
                  <c:v>6.67326</c:v>
                </c:pt>
                <c:pt idx="294291">
                  <c:v>6.67329</c:v>
                </c:pt>
                <c:pt idx="294292">
                  <c:v>6.67331</c:v>
                </c:pt>
                <c:pt idx="294293">
                  <c:v>6.67333</c:v>
                </c:pt>
                <c:pt idx="294294">
                  <c:v>6.67336</c:v>
                </c:pt>
                <c:pt idx="294295">
                  <c:v>6.67338</c:v>
                </c:pt>
                <c:pt idx="294296">
                  <c:v>6.6734</c:v>
                </c:pt>
                <c:pt idx="294297">
                  <c:v>6.67342</c:v>
                </c:pt>
                <c:pt idx="294298">
                  <c:v>6.67345</c:v>
                </c:pt>
                <c:pt idx="294299">
                  <c:v>6.67347</c:v>
                </c:pt>
                <c:pt idx="294300">
                  <c:v>6.67349</c:v>
                </c:pt>
                <c:pt idx="294301">
                  <c:v>6.67352</c:v>
                </c:pt>
                <c:pt idx="294302">
                  <c:v>6.67354</c:v>
                </c:pt>
                <c:pt idx="294303">
                  <c:v>6.67356</c:v>
                </c:pt>
                <c:pt idx="294304">
                  <c:v>6.67358</c:v>
                </c:pt>
                <c:pt idx="294305">
                  <c:v>6.67361</c:v>
                </c:pt>
                <c:pt idx="294306">
                  <c:v>6.67363</c:v>
                </c:pt>
                <c:pt idx="294307">
                  <c:v>6.67365</c:v>
                </c:pt>
                <c:pt idx="294308">
                  <c:v>6.67367</c:v>
                </c:pt>
                <c:pt idx="294309">
                  <c:v>6.6737</c:v>
                </c:pt>
                <c:pt idx="294310">
                  <c:v>6.67372</c:v>
                </c:pt>
                <c:pt idx="294311">
                  <c:v>6.67374</c:v>
                </c:pt>
                <c:pt idx="294312">
                  <c:v>6.67376</c:v>
                </c:pt>
                <c:pt idx="294313">
                  <c:v>6.67379</c:v>
                </c:pt>
                <c:pt idx="294314">
                  <c:v>6.67381</c:v>
                </c:pt>
                <c:pt idx="294315">
                  <c:v>6.67383</c:v>
                </c:pt>
                <c:pt idx="294316">
                  <c:v>6.67385</c:v>
                </c:pt>
                <c:pt idx="294317">
                  <c:v>6.67388</c:v>
                </c:pt>
                <c:pt idx="294318">
                  <c:v>6.6739</c:v>
                </c:pt>
                <c:pt idx="294319">
                  <c:v>6.67392</c:v>
                </c:pt>
                <c:pt idx="294320">
                  <c:v>6.67395</c:v>
                </c:pt>
                <c:pt idx="294321">
                  <c:v>6.67397</c:v>
                </c:pt>
                <c:pt idx="294322">
                  <c:v>6.67399</c:v>
                </c:pt>
                <c:pt idx="294323">
                  <c:v>6.67401</c:v>
                </c:pt>
                <c:pt idx="294324">
                  <c:v>6.67404</c:v>
                </c:pt>
                <c:pt idx="294325">
                  <c:v>6.67406</c:v>
                </c:pt>
                <c:pt idx="294326">
                  <c:v>6.67408</c:v>
                </c:pt>
                <c:pt idx="294327">
                  <c:v>6.6741</c:v>
                </c:pt>
                <c:pt idx="294328">
                  <c:v>6.67413</c:v>
                </c:pt>
                <c:pt idx="294329">
                  <c:v>6.67415</c:v>
                </c:pt>
                <c:pt idx="294330">
                  <c:v>6.67417</c:v>
                </c:pt>
                <c:pt idx="294331">
                  <c:v>6.6742</c:v>
                </c:pt>
                <c:pt idx="294332">
                  <c:v>6.67422</c:v>
                </c:pt>
                <c:pt idx="294333">
                  <c:v>6.67424</c:v>
                </c:pt>
                <c:pt idx="294334">
                  <c:v>6.67426</c:v>
                </c:pt>
                <c:pt idx="294335">
                  <c:v>6.67429</c:v>
                </c:pt>
                <c:pt idx="294336">
                  <c:v>6.67431</c:v>
                </c:pt>
                <c:pt idx="294337">
                  <c:v>6.67433</c:v>
                </c:pt>
                <c:pt idx="294338">
                  <c:v>6.67435</c:v>
                </c:pt>
                <c:pt idx="294339">
                  <c:v>6.67438</c:v>
                </c:pt>
                <c:pt idx="294340">
                  <c:v>6.6744</c:v>
                </c:pt>
                <c:pt idx="294341">
                  <c:v>6.67442</c:v>
                </c:pt>
                <c:pt idx="294342">
                  <c:v>6.67444</c:v>
                </c:pt>
                <c:pt idx="294343">
                  <c:v>6.67447</c:v>
                </c:pt>
                <c:pt idx="294344">
                  <c:v>6.67449</c:v>
                </c:pt>
                <c:pt idx="294345">
                  <c:v>6.67451</c:v>
                </c:pt>
                <c:pt idx="294346">
                  <c:v>6.67453</c:v>
                </c:pt>
                <c:pt idx="294347">
                  <c:v>6.67456</c:v>
                </c:pt>
                <c:pt idx="294348">
                  <c:v>6.67458</c:v>
                </c:pt>
                <c:pt idx="294349">
                  <c:v>6.6746</c:v>
                </c:pt>
                <c:pt idx="294350">
                  <c:v>6.67463</c:v>
                </c:pt>
                <c:pt idx="294351">
                  <c:v>6.67465</c:v>
                </c:pt>
                <c:pt idx="294352">
                  <c:v>6.67467</c:v>
                </c:pt>
                <c:pt idx="294353">
                  <c:v>6.67469</c:v>
                </c:pt>
                <c:pt idx="294354">
                  <c:v>6.67472</c:v>
                </c:pt>
                <c:pt idx="294355">
                  <c:v>6.67474</c:v>
                </c:pt>
                <c:pt idx="294356">
                  <c:v>6.67476</c:v>
                </c:pt>
                <c:pt idx="294357">
                  <c:v>6.67478</c:v>
                </c:pt>
                <c:pt idx="294358">
                  <c:v>6.67481</c:v>
                </c:pt>
                <c:pt idx="294359">
                  <c:v>6.67483</c:v>
                </c:pt>
                <c:pt idx="294360">
                  <c:v>6.67485</c:v>
                </c:pt>
                <c:pt idx="294361">
                  <c:v>6.67488</c:v>
                </c:pt>
                <c:pt idx="294362">
                  <c:v>6.6749</c:v>
                </c:pt>
                <c:pt idx="294363">
                  <c:v>6.67492</c:v>
                </c:pt>
                <c:pt idx="294364">
                  <c:v>6.67494</c:v>
                </c:pt>
                <c:pt idx="294365">
                  <c:v>6.67497</c:v>
                </c:pt>
                <c:pt idx="294366">
                  <c:v>6.67499</c:v>
                </c:pt>
                <c:pt idx="294367">
                  <c:v>6.67501</c:v>
                </c:pt>
                <c:pt idx="294368">
                  <c:v>6.67503</c:v>
                </c:pt>
                <c:pt idx="294369">
                  <c:v>6.67506</c:v>
                </c:pt>
                <c:pt idx="294370">
                  <c:v>6.67508</c:v>
                </c:pt>
                <c:pt idx="294371">
                  <c:v>6.6751</c:v>
                </c:pt>
                <c:pt idx="294372">
                  <c:v>6.67513</c:v>
                </c:pt>
                <c:pt idx="294373">
                  <c:v>6.67515</c:v>
                </c:pt>
                <c:pt idx="294374">
                  <c:v>6.67517</c:v>
                </c:pt>
                <c:pt idx="294375">
                  <c:v>6.67519</c:v>
                </c:pt>
                <c:pt idx="294376">
                  <c:v>6.67521</c:v>
                </c:pt>
                <c:pt idx="294377">
                  <c:v>6.67524</c:v>
                </c:pt>
                <c:pt idx="294378">
                  <c:v>6.67526</c:v>
                </c:pt>
                <c:pt idx="294379">
                  <c:v>6.67528</c:v>
                </c:pt>
                <c:pt idx="294380">
                  <c:v>6.67531</c:v>
                </c:pt>
                <c:pt idx="294381">
                  <c:v>6.67533</c:v>
                </c:pt>
                <c:pt idx="294382">
                  <c:v>6.67535</c:v>
                </c:pt>
                <c:pt idx="294383">
                  <c:v>6.67537</c:v>
                </c:pt>
                <c:pt idx="294384">
                  <c:v>6.6754</c:v>
                </c:pt>
                <c:pt idx="294385">
                  <c:v>6.67542</c:v>
                </c:pt>
                <c:pt idx="294386">
                  <c:v>6.67544</c:v>
                </c:pt>
                <c:pt idx="294387">
                  <c:v>6.67546</c:v>
                </c:pt>
                <c:pt idx="294388">
                  <c:v>6.67549</c:v>
                </c:pt>
                <c:pt idx="294389">
                  <c:v>6.67551</c:v>
                </c:pt>
                <c:pt idx="294390">
                  <c:v>6.67553</c:v>
                </c:pt>
                <c:pt idx="294391">
                  <c:v>6.67556</c:v>
                </c:pt>
                <c:pt idx="294392">
                  <c:v>6.67558</c:v>
                </c:pt>
                <c:pt idx="294393">
                  <c:v>6.6756</c:v>
                </c:pt>
                <c:pt idx="294394">
                  <c:v>6.67562</c:v>
                </c:pt>
                <c:pt idx="294395">
                  <c:v>6.67565</c:v>
                </c:pt>
                <c:pt idx="294396">
                  <c:v>6.67567</c:v>
                </c:pt>
                <c:pt idx="294397">
                  <c:v>6.67569</c:v>
                </c:pt>
                <c:pt idx="294398">
                  <c:v>6.67571</c:v>
                </c:pt>
                <c:pt idx="294399">
                  <c:v>6.67574</c:v>
                </c:pt>
                <c:pt idx="294400">
                  <c:v>6.67576</c:v>
                </c:pt>
                <c:pt idx="294401">
                  <c:v>6.67578</c:v>
                </c:pt>
                <c:pt idx="294402">
                  <c:v>6.67581</c:v>
                </c:pt>
                <c:pt idx="294403">
                  <c:v>6.67583</c:v>
                </c:pt>
                <c:pt idx="294404">
                  <c:v>6.67585</c:v>
                </c:pt>
                <c:pt idx="294405">
                  <c:v>6.67587</c:v>
                </c:pt>
                <c:pt idx="294406">
                  <c:v>6.6759</c:v>
                </c:pt>
                <c:pt idx="294407">
                  <c:v>6.67592</c:v>
                </c:pt>
                <c:pt idx="294408">
                  <c:v>6.67594</c:v>
                </c:pt>
                <c:pt idx="294409">
                  <c:v>6.67596</c:v>
                </c:pt>
                <c:pt idx="294410">
                  <c:v>6.67599</c:v>
                </c:pt>
                <c:pt idx="294411">
                  <c:v>6.67601</c:v>
                </c:pt>
                <c:pt idx="294412">
                  <c:v>6.67603</c:v>
                </c:pt>
                <c:pt idx="294413">
                  <c:v>6.67605</c:v>
                </c:pt>
                <c:pt idx="294414">
                  <c:v>6.67608</c:v>
                </c:pt>
                <c:pt idx="294415">
                  <c:v>6.6761</c:v>
                </c:pt>
                <c:pt idx="294416">
                  <c:v>6.67612</c:v>
                </c:pt>
                <c:pt idx="294417">
                  <c:v>6.67614</c:v>
                </c:pt>
                <c:pt idx="294418">
                  <c:v>6.67617</c:v>
                </c:pt>
                <c:pt idx="294419">
                  <c:v>6.67619</c:v>
                </c:pt>
                <c:pt idx="294420">
                  <c:v>6.67621</c:v>
                </c:pt>
                <c:pt idx="294421">
                  <c:v>6.67624</c:v>
                </c:pt>
                <c:pt idx="294422">
                  <c:v>6.67626</c:v>
                </c:pt>
                <c:pt idx="294423">
                  <c:v>6.67628</c:v>
                </c:pt>
                <c:pt idx="294424">
                  <c:v>6.6763</c:v>
                </c:pt>
                <c:pt idx="294425">
                  <c:v>6.67633</c:v>
                </c:pt>
                <c:pt idx="294426">
                  <c:v>6.67635</c:v>
                </c:pt>
                <c:pt idx="294427">
                  <c:v>6.67637</c:v>
                </c:pt>
                <c:pt idx="294428">
                  <c:v>6.6764</c:v>
                </c:pt>
                <c:pt idx="294429">
                  <c:v>6.67642</c:v>
                </c:pt>
                <c:pt idx="294430">
                  <c:v>6.67644</c:v>
                </c:pt>
                <c:pt idx="294431">
                  <c:v>6.67646</c:v>
                </c:pt>
                <c:pt idx="294432">
                  <c:v>6.67648</c:v>
                </c:pt>
                <c:pt idx="294433">
                  <c:v>6.67651</c:v>
                </c:pt>
                <c:pt idx="294434">
                  <c:v>6.67653</c:v>
                </c:pt>
                <c:pt idx="294435">
                  <c:v>6.67655</c:v>
                </c:pt>
                <c:pt idx="294436">
                  <c:v>6.67658</c:v>
                </c:pt>
                <c:pt idx="294437">
                  <c:v>6.6766</c:v>
                </c:pt>
                <c:pt idx="294438">
                  <c:v>6.67662</c:v>
                </c:pt>
                <c:pt idx="294439">
                  <c:v>6.67664</c:v>
                </c:pt>
                <c:pt idx="294440">
                  <c:v>6.67667</c:v>
                </c:pt>
                <c:pt idx="294441">
                  <c:v>6.67669</c:v>
                </c:pt>
                <c:pt idx="294442">
                  <c:v>6.67671</c:v>
                </c:pt>
                <c:pt idx="294443">
                  <c:v>6.67673</c:v>
                </c:pt>
                <c:pt idx="294444">
                  <c:v>6.67676</c:v>
                </c:pt>
                <c:pt idx="294445">
                  <c:v>6.67678</c:v>
                </c:pt>
                <c:pt idx="294446">
                  <c:v>6.6768</c:v>
                </c:pt>
                <c:pt idx="294447">
                  <c:v>6.67683</c:v>
                </c:pt>
                <c:pt idx="294448">
                  <c:v>6.67685</c:v>
                </c:pt>
                <c:pt idx="294449">
                  <c:v>6.67687</c:v>
                </c:pt>
                <c:pt idx="294450">
                  <c:v>6.67689</c:v>
                </c:pt>
                <c:pt idx="294451">
                  <c:v>6.67692</c:v>
                </c:pt>
                <c:pt idx="294452">
                  <c:v>6.67694</c:v>
                </c:pt>
                <c:pt idx="294453">
                  <c:v>6.67696</c:v>
                </c:pt>
                <c:pt idx="294454">
                  <c:v>6.67698</c:v>
                </c:pt>
                <c:pt idx="294455">
                  <c:v>6.67701</c:v>
                </c:pt>
                <c:pt idx="294456">
                  <c:v>6.67703</c:v>
                </c:pt>
                <c:pt idx="294457">
                  <c:v>6.67705</c:v>
                </c:pt>
                <c:pt idx="294458">
                  <c:v>6.67708</c:v>
                </c:pt>
                <c:pt idx="294459">
                  <c:v>6.6771</c:v>
                </c:pt>
                <c:pt idx="294460">
                  <c:v>6.67712</c:v>
                </c:pt>
                <c:pt idx="294461">
                  <c:v>6.67714</c:v>
                </c:pt>
                <c:pt idx="294462">
                  <c:v>6.67717</c:v>
                </c:pt>
                <c:pt idx="294463">
                  <c:v>6.67719</c:v>
                </c:pt>
                <c:pt idx="294464">
                  <c:v>6.67721</c:v>
                </c:pt>
                <c:pt idx="294465">
                  <c:v>6.67723</c:v>
                </c:pt>
                <c:pt idx="294466">
                  <c:v>6.67726</c:v>
                </c:pt>
                <c:pt idx="294467">
                  <c:v>6.67728</c:v>
                </c:pt>
                <c:pt idx="294468">
                  <c:v>6.6773</c:v>
                </c:pt>
                <c:pt idx="294469">
                  <c:v>6.67732</c:v>
                </c:pt>
                <c:pt idx="294470">
                  <c:v>6.67735</c:v>
                </c:pt>
                <c:pt idx="294471">
                  <c:v>6.67737</c:v>
                </c:pt>
                <c:pt idx="294472">
                  <c:v>6.67739</c:v>
                </c:pt>
                <c:pt idx="294473">
                  <c:v>6.67741</c:v>
                </c:pt>
                <c:pt idx="294474">
                  <c:v>6.67744</c:v>
                </c:pt>
                <c:pt idx="294475">
                  <c:v>6.67746</c:v>
                </c:pt>
                <c:pt idx="294476">
                  <c:v>6.67748</c:v>
                </c:pt>
                <c:pt idx="294477">
                  <c:v>6.67751</c:v>
                </c:pt>
                <c:pt idx="294478">
                  <c:v>6.67753</c:v>
                </c:pt>
                <c:pt idx="294479">
                  <c:v>6.67755</c:v>
                </c:pt>
                <c:pt idx="294480">
                  <c:v>6.67757</c:v>
                </c:pt>
                <c:pt idx="294481">
                  <c:v>6.6776</c:v>
                </c:pt>
                <c:pt idx="294482">
                  <c:v>6.67762</c:v>
                </c:pt>
                <c:pt idx="294483">
                  <c:v>6.67764</c:v>
                </c:pt>
                <c:pt idx="294484">
                  <c:v>6.67766</c:v>
                </c:pt>
                <c:pt idx="294485">
                  <c:v>6.67769</c:v>
                </c:pt>
                <c:pt idx="294486">
                  <c:v>6.67771</c:v>
                </c:pt>
                <c:pt idx="294487">
                  <c:v>6.67773</c:v>
                </c:pt>
                <c:pt idx="294488">
                  <c:v>6.67776</c:v>
                </c:pt>
                <c:pt idx="294489">
                  <c:v>6.67778</c:v>
                </c:pt>
                <c:pt idx="294490">
                  <c:v>6.6778</c:v>
                </c:pt>
                <c:pt idx="294491">
                  <c:v>6.67782</c:v>
                </c:pt>
                <c:pt idx="294492">
                  <c:v>6.67785</c:v>
                </c:pt>
                <c:pt idx="294493">
                  <c:v>6.67787</c:v>
                </c:pt>
                <c:pt idx="294494">
                  <c:v>6.67789</c:v>
                </c:pt>
                <c:pt idx="294495">
                  <c:v>6.67791</c:v>
                </c:pt>
                <c:pt idx="294496">
                  <c:v>6.67794</c:v>
                </c:pt>
                <c:pt idx="294497">
                  <c:v>6.67796</c:v>
                </c:pt>
                <c:pt idx="294498">
                  <c:v>6.67798</c:v>
                </c:pt>
                <c:pt idx="294499">
                  <c:v>6.678</c:v>
                </c:pt>
                <c:pt idx="294500">
                  <c:v>6.67803</c:v>
                </c:pt>
                <c:pt idx="294501">
                  <c:v>6.67805</c:v>
                </c:pt>
                <c:pt idx="294502">
                  <c:v>6.67807</c:v>
                </c:pt>
                <c:pt idx="294503">
                  <c:v>6.67809</c:v>
                </c:pt>
                <c:pt idx="294504">
                  <c:v>6.67812</c:v>
                </c:pt>
                <c:pt idx="294505">
                  <c:v>6.67814</c:v>
                </c:pt>
                <c:pt idx="294506">
                  <c:v>6.67816</c:v>
                </c:pt>
                <c:pt idx="294507">
                  <c:v>6.67819</c:v>
                </c:pt>
                <c:pt idx="294508">
                  <c:v>6.67821</c:v>
                </c:pt>
                <c:pt idx="294509">
                  <c:v>6.67823</c:v>
                </c:pt>
                <c:pt idx="294510">
                  <c:v>6.67825</c:v>
                </c:pt>
                <c:pt idx="294511">
                  <c:v>6.67828</c:v>
                </c:pt>
                <c:pt idx="294512">
                  <c:v>6.6783</c:v>
                </c:pt>
                <c:pt idx="294513">
                  <c:v>6.67832</c:v>
                </c:pt>
                <c:pt idx="294514">
                  <c:v>6.67835</c:v>
                </c:pt>
                <c:pt idx="294515">
                  <c:v>6.67837</c:v>
                </c:pt>
                <c:pt idx="294516">
                  <c:v>6.67839</c:v>
                </c:pt>
                <c:pt idx="294517">
                  <c:v>6.67841</c:v>
                </c:pt>
                <c:pt idx="294518">
                  <c:v>6.67844</c:v>
                </c:pt>
                <c:pt idx="294519">
                  <c:v>6.67846</c:v>
                </c:pt>
                <c:pt idx="294520">
                  <c:v>6.67848</c:v>
                </c:pt>
                <c:pt idx="294521">
                  <c:v>6.6785</c:v>
                </c:pt>
                <c:pt idx="294522">
                  <c:v>6.67853</c:v>
                </c:pt>
                <c:pt idx="294523">
                  <c:v>6.67855</c:v>
                </c:pt>
                <c:pt idx="294524">
                  <c:v>6.67857</c:v>
                </c:pt>
                <c:pt idx="294525">
                  <c:v>6.67859</c:v>
                </c:pt>
                <c:pt idx="294526">
                  <c:v>6.67862</c:v>
                </c:pt>
                <c:pt idx="294527">
                  <c:v>6.67864</c:v>
                </c:pt>
                <c:pt idx="294528">
                  <c:v>6.67866</c:v>
                </c:pt>
                <c:pt idx="294529">
                  <c:v>6.67868</c:v>
                </c:pt>
                <c:pt idx="294530">
                  <c:v>6.67871</c:v>
                </c:pt>
                <c:pt idx="294531">
                  <c:v>6.67873</c:v>
                </c:pt>
                <c:pt idx="294532">
                  <c:v>6.67875</c:v>
                </c:pt>
                <c:pt idx="294533">
                  <c:v>6.67878</c:v>
                </c:pt>
                <c:pt idx="294534">
                  <c:v>6.6788</c:v>
                </c:pt>
                <c:pt idx="294535">
                  <c:v>6.67882</c:v>
                </c:pt>
                <c:pt idx="294536">
                  <c:v>6.67884</c:v>
                </c:pt>
                <c:pt idx="294537">
                  <c:v>6.67887</c:v>
                </c:pt>
                <c:pt idx="294538">
                  <c:v>6.67889</c:v>
                </c:pt>
                <c:pt idx="294539">
                  <c:v>6.67891</c:v>
                </c:pt>
                <c:pt idx="294540">
                  <c:v>6.67893</c:v>
                </c:pt>
                <c:pt idx="294541">
                  <c:v>6.67896</c:v>
                </c:pt>
                <c:pt idx="294542">
                  <c:v>6.67898</c:v>
                </c:pt>
                <c:pt idx="294543">
                  <c:v>6.679</c:v>
                </c:pt>
                <c:pt idx="294544">
                  <c:v>6.67903</c:v>
                </c:pt>
                <c:pt idx="294545">
                  <c:v>6.67905</c:v>
                </c:pt>
                <c:pt idx="294546">
                  <c:v>6.67907</c:v>
                </c:pt>
                <c:pt idx="294547">
                  <c:v>6.67909</c:v>
                </c:pt>
                <c:pt idx="294548">
                  <c:v>6.67912</c:v>
                </c:pt>
                <c:pt idx="294549">
                  <c:v>6.67914</c:v>
                </c:pt>
                <c:pt idx="294550">
                  <c:v>6.67916</c:v>
                </c:pt>
                <c:pt idx="294551">
                  <c:v>6.67918</c:v>
                </c:pt>
                <c:pt idx="294552">
                  <c:v>6.67921</c:v>
                </c:pt>
                <c:pt idx="294553">
                  <c:v>6.67923</c:v>
                </c:pt>
                <c:pt idx="294554">
                  <c:v>6.67925</c:v>
                </c:pt>
                <c:pt idx="294555">
                  <c:v>6.67927</c:v>
                </c:pt>
                <c:pt idx="294556">
                  <c:v>6.6793</c:v>
                </c:pt>
                <c:pt idx="294557">
                  <c:v>6.67932</c:v>
                </c:pt>
                <c:pt idx="294558">
                  <c:v>6.67934</c:v>
                </c:pt>
                <c:pt idx="294559">
                  <c:v>6.67936</c:v>
                </c:pt>
                <c:pt idx="294560">
                  <c:v>6.67939</c:v>
                </c:pt>
                <c:pt idx="294561">
                  <c:v>6.67941</c:v>
                </c:pt>
                <c:pt idx="294562">
                  <c:v>6.67943</c:v>
                </c:pt>
                <c:pt idx="294563">
                  <c:v>6.67946</c:v>
                </c:pt>
                <c:pt idx="294564">
                  <c:v>6.67948</c:v>
                </c:pt>
                <c:pt idx="294565">
                  <c:v>6.6795</c:v>
                </c:pt>
                <c:pt idx="294566">
                  <c:v>6.67952</c:v>
                </c:pt>
                <c:pt idx="294567">
                  <c:v>6.67955</c:v>
                </c:pt>
                <c:pt idx="294568">
                  <c:v>6.67957</c:v>
                </c:pt>
                <c:pt idx="294569">
                  <c:v>6.67959</c:v>
                </c:pt>
                <c:pt idx="294570">
                  <c:v>6.67962</c:v>
                </c:pt>
                <c:pt idx="294571">
                  <c:v>6.67964</c:v>
                </c:pt>
                <c:pt idx="294572">
                  <c:v>6.67966</c:v>
                </c:pt>
                <c:pt idx="294573">
                  <c:v>6.67968</c:v>
                </c:pt>
                <c:pt idx="294574">
                  <c:v>6.67971</c:v>
                </c:pt>
                <c:pt idx="294575">
                  <c:v>6.67973</c:v>
                </c:pt>
                <c:pt idx="294576">
                  <c:v>6.67975</c:v>
                </c:pt>
                <c:pt idx="294577">
                  <c:v>6.67977</c:v>
                </c:pt>
                <c:pt idx="294578">
                  <c:v>6.6798</c:v>
                </c:pt>
                <c:pt idx="294579">
                  <c:v>6.67982</c:v>
                </c:pt>
                <c:pt idx="294580">
                  <c:v>6.67984</c:v>
                </c:pt>
                <c:pt idx="294581">
                  <c:v>6.67986</c:v>
                </c:pt>
                <c:pt idx="294582">
                  <c:v>6.67989</c:v>
                </c:pt>
                <c:pt idx="294583">
                  <c:v>6.67991</c:v>
                </c:pt>
                <c:pt idx="294584">
                  <c:v>6.67993</c:v>
                </c:pt>
                <c:pt idx="294585">
                  <c:v>6.67995</c:v>
                </c:pt>
                <c:pt idx="294586">
                  <c:v>6.67998</c:v>
                </c:pt>
                <c:pt idx="294587">
                  <c:v>6.68</c:v>
                </c:pt>
                <c:pt idx="294588">
                  <c:v>6.68002</c:v>
                </c:pt>
                <c:pt idx="294589">
                  <c:v>6.68004</c:v>
                </c:pt>
                <c:pt idx="294590">
                  <c:v>6.68007</c:v>
                </c:pt>
                <c:pt idx="294591">
                  <c:v>6.68009</c:v>
                </c:pt>
                <c:pt idx="294592">
                  <c:v>6.68011</c:v>
                </c:pt>
                <c:pt idx="294593">
                  <c:v>6.68014</c:v>
                </c:pt>
                <c:pt idx="294594">
                  <c:v>6.68016</c:v>
                </c:pt>
                <c:pt idx="294595">
                  <c:v>6.68018</c:v>
                </c:pt>
                <c:pt idx="294596">
                  <c:v>6.6802</c:v>
                </c:pt>
                <c:pt idx="294597">
                  <c:v>6.68023</c:v>
                </c:pt>
                <c:pt idx="294598">
                  <c:v>6.68025</c:v>
                </c:pt>
                <c:pt idx="294599">
                  <c:v>6.68027</c:v>
                </c:pt>
                <c:pt idx="294600">
                  <c:v>6.6803</c:v>
                </c:pt>
                <c:pt idx="294601">
                  <c:v>6.68032</c:v>
                </c:pt>
                <c:pt idx="294602">
                  <c:v>6.68034</c:v>
                </c:pt>
                <c:pt idx="294603">
                  <c:v>6.68036</c:v>
                </c:pt>
                <c:pt idx="294604">
                  <c:v>6.68039</c:v>
                </c:pt>
                <c:pt idx="294605">
                  <c:v>6.68041</c:v>
                </c:pt>
                <c:pt idx="294606">
                  <c:v>6.68043</c:v>
                </c:pt>
                <c:pt idx="294607">
                  <c:v>6.68045</c:v>
                </c:pt>
                <c:pt idx="294608">
                  <c:v>6.68048</c:v>
                </c:pt>
                <c:pt idx="294609">
                  <c:v>6.6805</c:v>
                </c:pt>
                <c:pt idx="294610">
                  <c:v>6.68052</c:v>
                </c:pt>
                <c:pt idx="294611">
                  <c:v>6.68054</c:v>
                </c:pt>
                <c:pt idx="294612">
                  <c:v>6.68057</c:v>
                </c:pt>
                <c:pt idx="294613">
                  <c:v>6.68059</c:v>
                </c:pt>
                <c:pt idx="294614">
                  <c:v>6.68061</c:v>
                </c:pt>
                <c:pt idx="294615">
                  <c:v>6.68063</c:v>
                </c:pt>
                <c:pt idx="294616">
                  <c:v>6.68066</c:v>
                </c:pt>
                <c:pt idx="294617">
                  <c:v>6.68068</c:v>
                </c:pt>
                <c:pt idx="294618">
                  <c:v>6.6807</c:v>
                </c:pt>
                <c:pt idx="294619">
                  <c:v>6.68073</c:v>
                </c:pt>
                <c:pt idx="294620">
                  <c:v>6.68075</c:v>
                </c:pt>
                <c:pt idx="294621">
                  <c:v>6.68077</c:v>
                </c:pt>
                <c:pt idx="294622">
                  <c:v>6.68079</c:v>
                </c:pt>
                <c:pt idx="294623">
                  <c:v>6.68082</c:v>
                </c:pt>
                <c:pt idx="294624">
                  <c:v>6.68084</c:v>
                </c:pt>
                <c:pt idx="294625">
                  <c:v>6.68086</c:v>
                </c:pt>
                <c:pt idx="294626">
                  <c:v>6.68088</c:v>
                </c:pt>
                <c:pt idx="294627">
                  <c:v>6.68091</c:v>
                </c:pt>
                <c:pt idx="294628">
                  <c:v>6.68093</c:v>
                </c:pt>
                <c:pt idx="294629">
                  <c:v>6.68095</c:v>
                </c:pt>
                <c:pt idx="294630">
                  <c:v>6.68098</c:v>
                </c:pt>
                <c:pt idx="294631">
                  <c:v>6.681</c:v>
                </c:pt>
                <c:pt idx="294632">
                  <c:v>6.68102</c:v>
                </c:pt>
                <c:pt idx="294633">
                  <c:v>6.68104</c:v>
                </c:pt>
                <c:pt idx="294634">
                  <c:v>6.68107</c:v>
                </c:pt>
                <c:pt idx="294635">
                  <c:v>6.68109</c:v>
                </c:pt>
                <c:pt idx="294636">
                  <c:v>6.68111</c:v>
                </c:pt>
                <c:pt idx="294637">
                  <c:v>6.68113</c:v>
                </c:pt>
                <c:pt idx="294638">
                  <c:v>6.68116</c:v>
                </c:pt>
                <c:pt idx="294639">
                  <c:v>6.68118</c:v>
                </c:pt>
                <c:pt idx="294640">
                  <c:v>6.6812</c:v>
                </c:pt>
                <c:pt idx="294641">
                  <c:v>6.68122</c:v>
                </c:pt>
                <c:pt idx="294642">
                  <c:v>6.68125</c:v>
                </c:pt>
                <c:pt idx="294643">
                  <c:v>6.68127</c:v>
                </c:pt>
                <c:pt idx="294644">
                  <c:v>6.68129</c:v>
                </c:pt>
                <c:pt idx="294645">
                  <c:v>6.68131</c:v>
                </c:pt>
                <c:pt idx="294646">
                  <c:v>6.68134</c:v>
                </c:pt>
                <c:pt idx="294647">
                  <c:v>6.68136</c:v>
                </c:pt>
                <c:pt idx="294648">
                  <c:v>6.68138</c:v>
                </c:pt>
                <c:pt idx="294649">
                  <c:v>6.68141</c:v>
                </c:pt>
                <c:pt idx="294650">
                  <c:v>6.68143</c:v>
                </c:pt>
                <c:pt idx="294651">
                  <c:v>6.68145</c:v>
                </c:pt>
                <c:pt idx="294652">
                  <c:v>6.68147</c:v>
                </c:pt>
                <c:pt idx="294653">
                  <c:v>6.6815</c:v>
                </c:pt>
                <c:pt idx="294654">
                  <c:v>6.68152</c:v>
                </c:pt>
                <c:pt idx="294655">
                  <c:v>6.68154</c:v>
                </c:pt>
                <c:pt idx="294656">
                  <c:v>6.68156</c:v>
                </c:pt>
                <c:pt idx="294657">
                  <c:v>6.68159</c:v>
                </c:pt>
                <c:pt idx="294658">
                  <c:v>6.68161</c:v>
                </c:pt>
                <c:pt idx="294659">
                  <c:v>6.68163</c:v>
                </c:pt>
                <c:pt idx="294660">
                  <c:v>6.68166</c:v>
                </c:pt>
                <c:pt idx="294661">
                  <c:v>6.68168</c:v>
                </c:pt>
                <c:pt idx="294662">
                  <c:v>6.6817</c:v>
                </c:pt>
                <c:pt idx="294663">
                  <c:v>6.68172</c:v>
                </c:pt>
                <c:pt idx="294664">
                  <c:v>6.68175</c:v>
                </c:pt>
                <c:pt idx="294665">
                  <c:v>6.68177</c:v>
                </c:pt>
                <c:pt idx="294666">
                  <c:v>6.68179</c:v>
                </c:pt>
                <c:pt idx="294667">
                  <c:v>6.68181</c:v>
                </c:pt>
                <c:pt idx="294668">
                  <c:v>6.68184</c:v>
                </c:pt>
                <c:pt idx="294669">
                  <c:v>6.68186</c:v>
                </c:pt>
                <c:pt idx="294670">
                  <c:v>6.68188</c:v>
                </c:pt>
                <c:pt idx="294671">
                  <c:v>6.68191</c:v>
                </c:pt>
                <c:pt idx="294672">
                  <c:v>6.68193</c:v>
                </c:pt>
                <c:pt idx="294673">
                  <c:v>6.68195</c:v>
                </c:pt>
                <c:pt idx="294674">
                  <c:v>6.68197</c:v>
                </c:pt>
                <c:pt idx="294675">
                  <c:v>6.68199</c:v>
                </c:pt>
                <c:pt idx="294676">
                  <c:v>6.68202</c:v>
                </c:pt>
                <c:pt idx="294677">
                  <c:v>6.68204</c:v>
                </c:pt>
                <c:pt idx="294678">
                  <c:v>6.68206</c:v>
                </c:pt>
                <c:pt idx="294679">
                  <c:v>6.68209</c:v>
                </c:pt>
                <c:pt idx="294680">
                  <c:v>6.68211</c:v>
                </c:pt>
                <c:pt idx="294681">
                  <c:v>6.68213</c:v>
                </c:pt>
                <c:pt idx="294682">
                  <c:v>6.68215</c:v>
                </c:pt>
                <c:pt idx="294683">
                  <c:v>6.68218</c:v>
                </c:pt>
                <c:pt idx="294684">
                  <c:v>6.6822</c:v>
                </c:pt>
                <c:pt idx="294685">
                  <c:v>6.68222</c:v>
                </c:pt>
                <c:pt idx="294686">
                  <c:v>6.68224</c:v>
                </c:pt>
                <c:pt idx="294687">
                  <c:v>6.68227</c:v>
                </c:pt>
                <c:pt idx="294688">
                  <c:v>6.68229</c:v>
                </c:pt>
                <c:pt idx="294689">
                  <c:v>6.68231</c:v>
                </c:pt>
                <c:pt idx="294690">
                  <c:v>6.68234</c:v>
                </c:pt>
                <c:pt idx="294691">
                  <c:v>6.68236</c:v>
                </c:pt>
                <c:pt idx="294692">
                  <c:v>6.68238</c:v>
                </c:pt>
                <c:pt idx="294693">
                  <c:v>6.6824</c:v>
                </c:pt>
                <c:pt idx="294694">
                  <c:v>6.68243</c:v>
                </c:pt>
                <c:pt idx="294695">
                  <c:v>6.68245</c:v>
                </c:pt>
                <c:pt idx="294696">
                  <c:v>6.68247</c:v>
                </c:pt>
                <c:pt idx="294697">
                  <c:v>6.68249</c:v>
                </c:pt>
                <c:pt idx="294698">
                  <c:v>6.68252</c:v>
                </c:pt>
                <c:pt idx="294699">
                  <c:v>6.68254</c:v>
                </c:pt>
                <c:pt idx="294700">
                  <c:v>6.68256</c:v>
                </c:pt>
                <c:pt idx="294701">
                  <c:v>6.68259</c:v>
                </c:pt>
                <c:pt idx="294702">
                  <c:v>6.68261</c:v>
                </c:pt>
                <c:pt idx="294703">
                  <c:v>6.68263</c:v>
                </c:pt>
                <c:pt idx="294704">
                  <c:v>6.68265</c:v>
                </c:pt>
                <c:pt idx="294705">
                  <c:v>6.68268</c:v>
                </c:pt>
                <c:pt idx="294706">
                  <c:v>6.6827</c:v>
                </c:pt>
                <c:pt idx="294707">
                  <c:v>6.68272</c:v>
                </c:pt>
                <c:pt idx="294708">
                  <c:v>6.68274</c:v>
                </c:pt>
                <c:pt idx="294709">
                  <c:v>6.68277</c:v>
                </c:pt>
                <c:pt idx="294710">
                  <c:v>6.68279</c:v>
                </c:pt>
                <c:pt idx="294711">
                  <c:v>6.68281</c:v>
                </c:pt>
                <c:pt idx="294712">
                  <c:v>6.68283</c:v>
                </c:pt>
                <c:pt idx="294713">
                  <c:v>6.68286</c:v>
                </c:pt>
                <c:pt idx="294714">
                  <c:v>6.68288</c:v>
                </c:pt>
                <c:pt idx="294715">
                  <c:v>6.6829</c:v>
                </c:pt>
                <c:pt idx="294716">
                  <c:v>6.68293</c:v>
                </c:pt>
                <c:pt idx="294717">
                  <c:v>6.68295</c:v>
                </c:pt>
                <c:pt idx="294718">
                  <c:v>6.68297</c:v>
                </c:pt>
                <c:pt idx="294719">
                  <c:v>6.68299</c:v>
                </c:pt>
                <c:pt idx="294720">
                  <c:v>6.68302</c:v>
                </c:pt>
                <c:pt idx="294721">
                  <c:v>6.68304</c:v>
                </c:pt>
                <c:pt idx="294722">
                  <c:v>6.68306</c:v>
                </c:pt>
                <c:pt idx="294723">
                  <c:v>6.68308</c:v>
                </c:pt>
                <c:pt idx="294724">
                  <c:v>6.68311</c:v>
                </c:pt>
                <c:pt idx="294725">
                  <c:v>6.68313</c:v>
                </c:pt>
                <c:pt idx="294726">
                  <c:v>6.68315</c:v>
                </c:pt>
                <c:pt idx="294727">
                  <c:v>6.68318</c:v>
                </c:pt>
                <c:pt idx="294728">
                  <c:v>6.6832</c:v>
                </c:pt>
                <c:pt idx="294729">
                  <c:v>6.68322</c:v>
                </c:pt>
                <c:pt idx="294730">
                  <c:v>6.68324</c:v>
                </c:pt>
                <c:pt idx="294731">
                  <c:v>6.68326</c:v>
                </c:pt>
                <c:pt idx="294732">
                  <c:v>6.68329</c:v>
                </c:pt>
                <c:pt idx="294733">
                  <c:v>6.68331</c:v>
                </c:pt>
                <c:pt idx="294734">
                  <c:v>6.68333</c:v>
                </c:pt>
                <c:pt idx="294735">
                  <c:v>6.68336</c:v>
                </c:pt>
                <c:pt idx="294736">
                  <c:v>6.68338</c:v>
                </c:pt>
                <c:pt idx="294737">
                  <c:v>6.6834</c:v>
                </c:pt>
                <c:pt idx="294738">
                  <c:v>6.68342</c:v>
                </c:pt>
                <c:pt idx="294739">
                  <c:v>6.68345</c:v>
                </c:pt>
                <c:pt idx="294740">
                  <c:v>6.68347</c:v>
                </c:pt>
                <c:pt idx="294741">
                  <c:v>6.68349</c:v>
                </c:pt>
                <c:pt idx="294742">
                  <c:v>6.68351</c:v>
                </c:pt>
                <c:pt idx="294743">
                  <c:v>6.68354</c:v>
                </c:pt>
                <c:pt idx="294744">
                  <c:v>6.68356</c:v>
                </c:pt>
                <c:pt idx="294745">
                  <c:v>6.68358</c:v>
                </c:pt>
                <c:pt idx="294746">
                  <c:v>6.68361</c:v>
                </c:pt>
                <c:pt idx="294747">
                  <c:v>6.68363</c:v>
                </c:pt>
                <c:pt idx="294748">
                  <c:v>6.68365</c:v>
                </c:pt>
                <c:pt idx="294749">
                  <c:v>6.68367</c:v>
                </c:pt>
                <c:pt idx="294750">
                  <c:v>6.6837</c:v>
                </c:pt>
                <c:pt idx="294751">
                  <c:v>6.68372</c:v>
                </c:pt>
                <c:pt idx="294752">
                  <c:v>6.68374</c:v>
                </c:pt>
                <c:pt idx="294753">
                  <c:v>6.68376</c:v>
                </c:pt>
                <c:pt idx="294754">
                  <c:v>6.68379</c:v>
                </c:pt>
                <c:pt idx="294755">
                  <c:v>6.68381</c:v>
                </c:pt>
                <c:pt idx="294756">
                  <c:v>6.68383</c:v>
                </c:pt>
                <c:pt idx="294757">
                  <c:v>6.68386</c:v>
                </c:pt>
                <c:pt idx="294758">
                  <c:v>6.68388</c:v>
                </c:pt>
                <c:pt idx="294759">
                  <c:v>6.6839</c:v>
                </c:pt>
                <c:pt idx="294760">
                  <c:v>6.68392</c:v>
                </c:pt>
                <c:pt idx="294761">
                  <c:v>6.68395</c:v>
                </c:pt>
                <c:pt idx="294762">
                  <c:v>6.68397</c:v>
                </c:pt>
                <c:pt idx="294763">
                  <c:v>6.68399</c:v>
                </c:pt>
                <c:pt idx="294764">
                  <c:v>6.68401</c:v>
                </c:pt>
                <c:pt idx="294765">
                  <c:v>6.68404</c:v>
                </c:pt>
                <c:pt idx="294766">
                  <c:v>6.68406</c:v>
                </c:pt>
                <c:pt idx="294767">
                  <c:v>6.68408</c:v>
                </c:pt>
                <c:pt idx="294768">
                  <c:v>6.6841</c:v>
                </c:pt>
                <c:pt idx="294769">
                  <c:v>6.68413</c:v>
                </c:pt>
                <c:pt idx="294770">
                  <c:v>6.68415</c:v>
                </c:pt>
                <c:pt idx="294771">
                  <c:v>6.68417</c:v>
                </c:pt>
                <c:pt idx="294772">
                  <c:v>6.68419</c:v>
                </c:pt>
                <c:pt idx="294773">
                  <c:v>6.68422</c:v>
                </c:pt>
                <c:pt idx="294774">
                  <c:v>6.68424</c:v>
                </c:pt>
                <c:pt idx="294775">
                  <c:v>6.68426</c:v>
                </c:pt>
                <c:pt idx="294776">
                  <c:v>6.68429</c:v>
                </c:pt>
                <c:pt idx="294777">
                  <c:v>6.68431</c:v>
                </c:pt>
                <c:pt idx="294778">
                  <c:v>6.68433</c:v>
                </c:pt>
                <c:pt idx="294779">
                  <c:v>6.68435</c:v>
                </c:pt>
                <c:pt idx="294780">
                  <c:v>6.68438</c:v>
                </c:pt>
                <c:pt idx="294781">
                  <c:v>6.6844</c:v>
                </c:pt>
                <c:pt idx="294782">
                  <c:v>6.68442</c:v>
                </c:pt>
                <c:pt idx="294783">
                  <c:v>6.68444</c:v>
                </c:pt>
                <c:pt idx="294784">
                  <c:v>6.68447</c:v>
                </c:pt>
                <c:pt idx="294785">
                  <c:v>6.68449</c:v>
                </c:pt>
                <c:pt idx="294786">
                  <c:v>6.68451</c:v>
                </c:pt>
                <c:pt idx="294787">
                  <c:v>6.68454</c:v>
                </c:pt>
                <c:pt idx="294788">
                  <c:v>6.68456</c:v>
                </c:pt>
                <c:pt idx="294789">
                  <c:v>6.68458</c:v>
                </c:pt>
                <c:pt idx="294790">
                  <c:v>6.6846</c:v>
                </c:pt>
                <c:pt idx="294791">
                  <c:v>6.68463</c:v>
                </c:pt>
                <c:pt idx="294792">
                  <c:v>6.68465</c:v>
                </c:pt>
                <c:pt idx="294793">
                  <c:v>6.68467</c:v>
                </c:pt>
                <c:pt idx="294794">
                  <c:v>6.68469</c:v>
                </c:pt>
                <c:pt idx="294795">
                  <c:v>6.68472</c:v>
                </c:pt>
                <c:pt idx="294796">
                  <c:v>6.68474</c:v>
                </c:pt>
                <c:pt idx="294797">
                  <c:v>6.68476</c:v>
                </c:pt>
                <c:pt idx="294798">
                  <c:v>6.68478</c:v>
                </c:pt>
                <c:pt idx="294799">
                  <c:v>6.68481</c:v>
                </c:pt>
                <c:pt idx="294800">
                  <c:v>6.68483</c:v>
                </c:pt>
                <c:pt idx="294801">
                  <c:v>6.68485</c:v>
                </c:pt>
                <c:pt idx="294802">
                  <c:v>6.68487</c:v>
                </c:pt>
                <c:pt idx="294803">
                  <c:v>6.6849</c:v>
                </c:pt>
                <c:pt idx="294804">
                  <c:v>6.68492</c:v>
                </c:pt>
                <c:pt idx="294805">
                  <c:v>6.68494</c:v>
                </c:pt>
                <c:pt idx="294806">
                  <c:v>6.68497</c:v>
                </c:pt>
                <c:pt idx="294807">
                  <c:v>6.68499</c:v>
                </c:pt>
                <c:pt idx="294808">
                  <c:v>6.68501</c:v>
                </c:pt>
                <c:pt idx="294809">
                  <c:v>6.68503</c:v>
                </c:pt>
                <c:pt idx="294810">
                  <c:v>6.68506</c:v>
                </c:pt>
                <c:pt idx="294811">
                  <c:v>6.68508</c:v>
                </c:pt>
                <c:pt idx="294812">
                  <c:v>6.6851</c:v>
                </c:pt>
                <c:pt idx="294813">
                  <c:v>6.68513</c:v>
                </c:pt>
                <c:pt idx="294814">
                  <c:v>6.68515</c:v>
                </c:pt>
                <c:pt idx="294815">
                  <c:v>6.68517</c:v>
                </c:pt>
                <c:pt idx="294816">
                  <c:v>6.68519</c:v>
                </c:pt>
                <c:pt idx="294817">
                  <c:v>6.68522</c:v>
                </c:pt>
                <c:pt idx="294818">
                  <c:v>6.68524</c:v>
                </c:pt>
                <c:pt idx="294819">
                  <c:v>6.68526</c:v>
                </c:pt>
                <c:pt idx="294820">
                  <c:v>6.68528</c:v>
                </c:pt>
                <c:pt idx="294821">
                  <c:v>6.68531</c:v>
                </c:pt>
                <c:pt idx="294822">
                  <c:v>6.68533</c:v>
                </c:pt>
                <c:pt idx="294823">
                  <c:v>6.68535</c:v>
                </c:pt>
                <c:pt idx="294824">
                  <c:v>6.68537</c:v>
                </c:pt>
                <c:pt idx="294825">
                  <c:v>6.6854</c:v>
                </c:pt>
                <c:pt idx="294826">
                  <c:v>6.68542</c:v>
                </c:pt>
                <c:pt idx="294827">
                  <c:v>6.68544</c:v>
                </c:pt>
                <c:pt idx="294828">
                  <c:v>6.68546</c:v>
                </c:pt>
                <c:pt idx="294829">
                  <c:v>6.68549</c:v>
                </c:pt>
                <c:pt idx="294830">
                  <c:v>6.68551</c:v>
                </c:pt>
                <c:pt idx="294831">
                  <c:v>6.68553</c:v>
                </c:pt>
                <c:pt idx="294832">
                  <c:v>6.68556</c:v>
                </c:pt>
                <c:pt idx="294833">
                  <c:v>6.68558</c:v>
                </c:pt>
                <c:pt idx="294834">
                  <c:v>6.6856</c:v>
                </c:pt>
                <c:pt idx="294835">
                  <c:v>6.68562</c:v>
                </c:pt>
                <c:pt idx="294836">
                  <c:v>6.68565</c:v>
                </c:pt>
                <c:pt idx="294837">
                  <c:v>6.68567</c:v>
                </c:pt>
                <c:pt idx="294838">
                  <c:v>6.68569</c:v>
                </c:pt>
                <c:pt idx="294839">
                  <c:v>6.68571</c:v>
                </c:pt>
                <c:pt idx="294840">
                  <c:v>6.68574</c:v>
                </c:pt>
                <c:pt idx="294841">
                  <c:v>6.68576</c:v>
                </c:pt>
                <c:pt idx="294842">
                  <c:v>6.68578</c:v>
                </c:pt>
                <c:pt idx="294843">
                  <c:v>6.68581</c:v>
                </c:pt>
                <c:pt idx="294844">
                  <c:v>6.68583</c:v>
                </c:pt>
                <c:pt idx="294845">
                  <c:v>6.68585</c:v>
                </c:pt>
                <c:pt idx="294846">
                  <c:v>6.68587</c:v>
                </c:pt>
                <c:pt idx="294847">
                  <c:v>6.6859</c:v>
                </c:pt>
                <c:pt idx="294848">
                  <c:v>6.68592</c:v>
                </c:pt>
                <c:pt idx="294849">
                  <c:v>6.68594</c:v>
                </c:pt>
                <c:pt idx="294850">
                  <c:v>6.68596</c:v>
                </c:pt>
                <c:pt idx="294851">
                  <c:v>6.68599</c:v>
                </c:pt>
                <c:pt idx="294852">
                  <c:v>6.68601</c:v>
                </c:pt>
                <c:pt idx="294853">
                  <c:v>6.68603</c:v>
                </c:pt>
                <c:pt idx="294854">
                  <c:v>6.68605</c:v>
                </c:pt>
                <c:pt idx="294855">
                  <c:v>6.68608</c:v>
                </c:pt>
                <c:pt idx="294856">
                  <c:v>6.6861</c:v>
                </c:pt>
                <c:pt idx="294857">
                  <c:v>6.68612</c:v>
                </c:pt>
                <c:pt idx="294858">
                  <c:v>6.68614</c:v>
                </c:pt>
                <c:pt idx="294859">
                  <c:v>6.68617</c:v>
                </c:pt>
                <c:pt idx="294860">
                  <c:v>6.68619</c:v>
                </c:pt>
                <c:pt idx="294861">
                  <c:v>6.68621</c:v>
                </c:pt>
                <c:pt idx="294862">
                  <c:v>6.68624</c:v>
                </c:pt>
                <c:pt idx="294863">
                  <c:v>6.68626</c:v>
                </c:pt>
                <c:pt idx="294864">
                  <c:v>6.68628</c:v>
                </c:pt>
                <c:pt idx="294865">
                  <c:v>6.6863</c:v>
                </c:pt>
                <c:pt idx="294866">
                  <c:v>6.68633</c:v>
                </c:pt>
                <c:pt idx="294867">
                  <c:v>6.68635</c:v>
                </c:pt>
                <c:pt idx="294868">
                  <c:v>6.68637</c:v>
                </c:pt>
                <c:pt idx="294869">
                  <c:v>6.6864</c:v>
                </c:pt>
                <c:pt idx="294870">
                  <c:v>6.68642</c:v>
                </c:pt>
                <c:pt idx="294871">
                  <c:v>6.68644</c:v>
                </c:pt>
                <c:pt idx="294872">
                  <c:v>6.68646</c:v>
                </c:pt>
                <c:pt idx="294873">
                  <c:v>6.68649</c:v>
                </c:pt>
                <c:pt idx="294874">
                  <c:v>6.68651</c:v>
                </c:pt>
                <c:pt idx="294875">
                  <c:v>6.68653</c:v>
                </c:pt>
                <c:pt idx="294876">
                  <c:v>6.68655</c:v>
                </c:pt>
                <c:pt idx="294877">
                  <c:v>6.68658</c:v>
                </c:pt>
                <c:pt idx="294878">
                  <c:v>6.6866</c:v>
                </c:pt>
                <c:pt idx="294879">
                  <c:v>6.68662</c:v>
                </c:pt>
                <c:pt idx="294880">
                  <c:v>6.68664</c:v>
                </c:pt>
                <c:pt idx="294881">
                  <c:v>6.68667</c:v>
                </c:pt>
                <c:pt idx="294882">
                  <c:v>6.68669</c:v>
                </c:pt>
                <c:pt idx="294883">
                  <c:v>6.68671</c:v>
                </c:pt>
                <c:pt idx="294884">
                  <c:v>6.68673</c:v>
                </c:pt>
                <c:pt idx="294885">
                  <c:v>6.68676</c:v>
                </c:pt>
                <c:pt idx="294886">
                  <c:v>6.68678</c:v>
                </c:pt>
                <c:pt idx="294887">
                  <c:v>6.6868</c:v>
                </c:pt>
                <c:pt idx="294888">
                  <c:v>6.68682</c:v>
                </c:pt>
                <c:pt idx="294889">
                  <c:v>6.68685</c:v>
                </c:pt>
                <c:pt idx="294890">
                  <c:v>6.68687</c:v>
                </c:pt>
                <c:pt idx="294891">
                  <c:v>6.68689</c:v>
                </c:pt>
                <c:pt idx="294892">
                  <c:v>6.68692</c:v>
                </c:pt>
                <c:pt idx="294893">
                  <c:v>6.68694</c:v>
                </c:pt>
                <c:pt idx="294894">
                  <c:v>6.68696</c:v>
                </c:pt>
                <c:pt idx="294895">
                  <c:v>6.68698</c:v>
                </c:pt>
                <c:pt idx="294896">
                  <c:v>6.68701</c:v>
                </c:pt>
                <c:pt idx="294897">
                  <c:v>6.68703</c:v>
                </c:pt>
                <c:pt idx="294898">
                  <c:v>6.68705</c:v>
                </c:pt>
                <c:pt idx="294899">
                  <c:v>6.68708</c:v>
                </c:pt>
                <c:pt idx="294900">
                  <c:v>6.6871</c:v>
                </c:pt>
                <c:pt idx="294901">
                  <c:v>6.68712</c:v>
                </c:pt>
                <c:pt idx="294902">
                  <c:v>6.68714</c:v>
                </c:pt>
                <c:pt idx="294903">
                  <c:v>6.68717</c:v>
                </c:pt>
                <c:pt idx="294904">
                  <c:v>6.68719</c:v>
                </c:pt>
                <c:pt idx="294905">
                  <c:v>6.68721</c:v>
                </c:pt>
                <c:pt idx="294906">
                  <c:v>6.68723</c:v>
                </c:pt>
                <c:pt idx="294907">
                  <c:v>6.68726</c:v>
                </c:pt>
                <c:pt idx="294908">
                  <c:v>6.68728</c:v>
                </c:pt>
                <c:pt idx="294909">
                  <c:v>6.6873</c:v>
                </c:pt>
                <c:pt idx="294910">
                  <c:v>6.68732</c:v>
                </c:pt>
                <c:pt idx="294911">
                  <c:v>6.68735</c:v>
                </c:pt>
                <c:pt idx="294912">
                  <c:v>6.68737</c:v>
                </c:pt>
                <c:pt idx="294913">
                  <c:v>6.68739</c:v>
                </c:pt>
                <c:pt idx="294914">
                  <c:v>6.68741</c:v>
                </c:pt>
                <c:pt idx="294915">
                  <c:v>6.68744</c:v>
                </c:pt>
                <c:pt idx="294916">
                  <c:v>6.68746</c:v>
                </c:pt>
                <c:pt idx="294917">
                  <c:v>6.68748</c:v>
                </c:pt>
                <c:pt idx="294918">
                  <c:v>6.68751</c:v>
                </c:pt>
                <c:pt idx="294919">
                  <c:v>6.68753</c:v>
                </c:pt>
                <c:pt idx="294920">
                  <c:v>6.68755</c:v>
                </c:pt>
                <c:pt idx="294921">
                  <c:v>6.68757</c:v>
                </c:pt>
                <c:pt idx="294922">
                  <c:v>6.6876</c:v>
                </c:pt>
                <c:pt idx="294923">
                  <c:v>6.68762</c:v>
                </c:pt>
                <c:pt idx="294924">
                  <c:v>6.68764</c:v>
                </c:pt>
                <c:pt idx="294925">
                  <c:v>6.68766</c:v>
                </c:pt>
                <c:pt idx="294926">
                  <c:v>6.68769</c:v>
                </c:pt>
                <c:pt idx="294927">
                  <c:v>6.68771</c:v>
                </c:pt>
                <c:pt idx="294928">
                  <c:v>6.68773</c:v>
                </c:pt>
                <c:pt idx="294929">
                  <c:v>6.68776</c:v>
                </c:pt>
                <c:pt idx="294930">
                  <c:v>6.68778</c:v>
                </c:pt>
                <c:pt idx="294931">
                  <c:v>6.6878</c:v>
                </c:pt>
                <c:pt idx="294932">
                  <c:v>6.68782</c:v>
                </c:pt>
                <c:pt idx="294933">
                  <c:v>6.68785</c:v>
                </c:pt>
                <c:pt idx="294934">
                  <c:v>6.68787</c:v>
                </c:pt>
                <c:pt idx="294935">
                  <c:v>6.68789</c:v>
                </c:pt>
                <c:pt idx="294936">
                  <c:v>6.68791</c:v>
                </c:pt>
                <c:pt idx="294937">
                  <c:v>6.68794</c:v>
                </c:pt>
                <c:pt idx="294938">
                  <c:v>6.68796</c:v>
                </c:pt>
                <c:pt idx="294939">
                  <c:v>6.68798</c:v>
                </c:pt>
                <c:pt idx="294940">
                  <c:v>6.68801</c:v>
                </c:pt>
                <c:pt idx="294941">
                  <c:v>6.68803</c:v>
                </c:pt>
                <c:pt idx="294942">
                  <c:v>6.68805</c:v>
                </c:pt>
                <c:pt idx="294943">
                  <c:v>6.68807</c:v>
                </c:pt>
                <c:pt idx="294944">
                  <c:v>6.68809</c:v>
                </c:pt>
                <c:pt idx="294945">
                  <c:v>6.68812</c:v>
                </c:pt>
                <c:pt idx="294946">
                  <c:v>6.68814</c:v>
                </c:pt>
                <c:pt idx="294947">
                  <c:v>6.68816</c:v>
                </c:pt>
                <c:pt idx="294948">
                  <c:v>6.68819</c:v>
                </c:pt>
                <c:pt idx="294949">
                  <c:v>6.68821</c:v>
                </c:pt>
                <c:pt idx="294950">
                  <c:v>6.68823</c:v>
                </c:pt>
                <c:pt idx="294951">
                  <c:v>6.68825</c:v>
                </c:pt>
                <c:pt idx="294952">
                  <c:v>6.68828</c:v>
                </c:pt>
                <c:pt idx="294953">
                  <c:v>6.6883</c:v>
                </c:pt>
                <c:pt idx="294954">
                  <c:v>6.68832</c:v>
                </c:pt>
                <c:pt idx="294955">
                  <c:v>6.68834</c:v>
                </c:pt>
                <c:pt idx="294956">
                  <c:v>6.68837</c:v>
                </c:pt>
                <c:pt idx="294957">
                  <c:v>6.68839</c:v>
                </c:pt>
                <c:pt idx="294958">
                  <c:v>6.68841</c:v>
                </c:pt>
                <c:pt idx="294959">
                  <c:v>6.68844</c:v>
                </c:pt>
                <c:pt idx="294960">
                  <c:v>6.68846</c:v>
                </c:pt>
                <c:pt idx="294961">
                  <c:v>6.68848</c:v>
                </c:pt>
                <c:pt idx="294962">
                  <c:v>6.6885</c:v>
                </c:pt>
                <c:pt idx="294963">
                  <c:v>6.68853</c:v>
                </c:pt>
                <c:pt idx="294964">
                  <c:v>6.68855</c:v>
                </c:pt>
                <c:pt idx="294965">
                  <c:v>6.68857</c:v>
                </c:pt>
                <c:pt idx="294966">
                  <c:v>6.68859</c:v>
                </c:pt>
                <c:pt idx="294967">
                  <c:v>6.68862</c:v>
                </c:pt>
                <c:pt idx="294968">
                  <c:v>6.68864</c:v>
                </c:pt>
                <c:pt idx="294969">
                  <c:v>6.68866</c:v>
                </c:pt>
                <c:pt idx="294970">
                  <c:v>6.68869</c:v>
                </c:pt>
                <c:pt idx="294971">
                  <c:v>6.68871</c:v>
                </c:pt>
                <c:pt idx="294972">
                  <c:v>6.68873</c:v>
                </c:pt>
                <c:pt idx="294973">
                  <c:v>6.68875</c:v>
                </c:pt>
                <c:pt idx="294974">
                  <c:v>6.68878</c:v>
                </c:pt>
                <c:pt idx="294975">
                  <c:v>6.6888</c:v>
                </c:pt>
                <c:pt idx="294976">
                  <c:v>6.68882</c:v>
                </c:pt>
                <c:pt idx="294977">
                  <c:v>6.68884</c:v>
                </c:pt>
                <c:pt idx="294978">
                  <c:v>6.68887</c:v>
                </c:pt>
                <c:pt idx="294979">
                  <c:v>6.68889</c:v>
                </c:pt>
                <c:pt idx="294980">
                  <c:v>6.68891</c:v>
                </c:pt>
                <c:pt idx="294981">
                  <c:v>6.68893</c:v>
                </c:pt>
                <c:pt idx="294982">
                  <c:v>6.68896</c:v>
                </c:pt>
                <c:pt idx="294983">
                  <c:v>6.68898</c:v>
                </c:pt>
                <c:pt idx="294984">
                  <c:v>6.689</c:v>
                </c:pt>
                <c:pt idx="294985">
                  <c:v>6.68902</c:v>
                </c:pt>
                <c:pt idx="294986">
                  <c:v>6.68905</c:v>
                </c:pt>
                <c:pt idx="294987">
                  <c:v>6.68907</c:v>
                </c:pt>
                <c:pt idx="294988">
                  <c:v>6.68909</c:v>
                </c:pt>
                <c:pt idx="294989">
                  <c:v>6.68912</c:v>
                </c:pt>
                <c:pt idx="294990">
                  <c:v>6.68914</c:v>
                </c:pt>
                <c:pt idx="294991">
                  <c:v>6.68916</c:v>
                </c:pt>
                <c:pt idx="294992">
                  <c:v>6.68918</c:v>
                </c:pt>
                <c:pt idx="294993">
                  <c:v>6.68921</c:v>
                </c:pt>
                <c:pt idx="294994">
                  <c:v>6.68923</c:v>
                </c:pt>
                <c:pt idx="294995">
                  <c:v>6.68925</c:v>
                </c:pt>
                <c:pt idx="294996">
                  <c:v>6.68927</c:v>
                </c:pt>
                <c:pt idx="294997">
                  <c:v>6.6893</c:v>
                </c:pt>
                <c:pt idx="294998">
                  <c:v>6.68932</c:v>
                </c:pt>
                <c:pt idx="294999">
                  <c:v>6.68934</c:v>
                </c:pt>
                <c:pt idx="295000">
                  <c:v>6.68936</c:v>
                </c:pt>
                <c:pt idx="295001">
                  <c:v>6.68939</c:v>
                </c:pt>
                <c:pt idx="295002">
                  <c:v>6.68941</c:v>
                </c:pt>
                <c:pt idx="295003">
                  <c:v>6.68943</c:v>
                </c:pt>
                <c:pt idx="295004">
                  <c:v>6.68946</c:v>
                </c:pt>
                <c:pt idx="295005">
                  <c:v>6.68948</c:v>
                </c:pt>
                <c:pt idx="295006">
                  <c:v>6.6895</c:v>
                </c:pt>
                <c:pt idx="295007">
                  <c:v>6.68952</c:v>
                </c:pt>
                <c:pt idx="295008">
                  <c:v>6.68955</c:v>
                </c:pt>
                <c:pt idx="295009">
                  <c:v>6.68957</c:v>
                </c:pt>
                <c:pt idx="295010">
                  <c:v>6.68959</c:v>
                </c:pt>
                <c:pt idx="295011">
                  <c:v>6.68961</c:v>
                </c:pt>
                <c:pt idx="295012">
                  <c:v>6.68964</c:v>
                </c:pt>
                <c:pt idx="295013">
                  <c:v>6.68966</c:v>
                </c:pt>
                <c:pt idx="295014">
                  <c:v>6.68968</c:v>
                </c:pt>
                <c:pt idx="295015">
                  <c:v>6.68971</c:v>
                </c:pt>
                <c:pt idx="295016">
                  <c:v>6.68973</c:v>
                </c:pt>
                <c:pt idx="295017">
                  <c:v>6.68975</c:v>
                </c:pt>
                <c:pt idx="295018">
                  <c:v>6.68977</c:v>
                </c:pt>
                <c:pt idx="295019">
                  <c:v>6.6898</c:v>
                </c:pt>
                <c:pt idx="295020">
                  <c:v>6.68982</c:v>
                </c:pt>
                <c:pt idx="295021">
                  <c:v>6.68984</c:v>
                </c:pt>
                <c:pt idx="295022">
                  <c:v>6.68986</c:v>
                </c:pt>
                <c:pt idx="295023">
                  <c:v>6.68989</c:v>
                </c:pt>
                <c:pt idx="295024">
                  <c:v>6.68991</c:v>
                </c:pt>
                <c:pt idx="295025">
                  <c:v>6.68993</c:v>
                </c:pt>
                <c:pt idx="295026">
                  <c:v>6.68996</c:v>
                </c:pt>
                <c:pt idx="295027">
                  <c:v>6.68998</c:v>
                </c:pt>
                <c:pt idx="295028">
                  <c:v>6.69</c:v>
                </c:pt>
                <c:pt idx="295029">
                  <c:v>6.69002</c:v>
                </c:pt>
                <c:pt idx="295030">
                  <c:v>6.69004</c:v>
                </c:pt>
                <c:pt idx="295031">
                  <c:v>6.69007</c:v>
                </c:pt>
                <c:pt idx="295032">
                  <c:v>6.69009</c:v>
                </c:pt>
                <c:pt idx="295033">
                  <c:v>6.69011</c:v>
                </c:pt>
                <c:pt idx="295034">
                  <c:v>6.69014</c:v>
                </c:pt>
                <c:pt idx="295035">
                  <c:v>6.69016</c:v>
                </c:pt>
                <c:pt idx="295036">
                  <c:v>6.69018</c:v>
                </c:pt>
                <c:pt idx="295037">
                  <c:v>6.6902</c:v>
                </c:pt>
                <c:pt idx="295038">
                  <c:v>6.69023</c:v>
                </c:pt>
                <c:pt idx="295039">
                  <c:v>6.69025</c:v>
                </c:pt>
                <c:pt idx="295040">
                  <c:v>6.69027</c:v>
                </c:pt>
                <c:pt idx="295041">
                  <c:v>6.69029</c:v>
                </c:pt>
                <c:pt idx="295042">
                  <c:v>6.69032</c:v>
                </c:pt>
                <c:pt idx="295043">
                  <c:v>6.69034</c:v>
                </c:pt>
                <c:pt idx="295044">
                  <c:v>6.69036</c:v>
                </c:pt>
                <c:pt idx="295045">
                  <c:v>6.69039</c:v>
                </c:pt>
                <c:pt idx="295046">
                  <c:v>6.69041</c:v>
                </c:pt>
                <c:pt idx="295047">
                  <c:v>6.69043</c:v>
                </c:pt>
                <c:pt idx="295048">
                  <c:v>6.69045</c:v>
                </c:pt>
                <c:pt idx="295049">
                  <c:v>6.69048</c:v>
                </c:pt>
                <c:pt idx="295050">
                  <c:v>6.6905</c:v>
                </c:pt>
                <c:pt idx="295051">
                  <c:v>6.69052</c:v>
                </c:pt>
                <c:pt idx="295052">
                  <c:v>6.69054</c:v>
                </c:pt>
                <c:pt idx="295053">
                  <c:v>6.69057</c:v>
                </c:pt>
                <c:pt idx="295054">
                  <c:v>6.69059</c:v>
                </c:pt>
                <c:pt idx="295055">
                  <c:v>6.69061</c:v>
                </c:pt>
                <c:pt idx="295056">
                  <c:v>6.69064</c:v>
                </c:pt>
                <c:pt idx="295057">
                  <c:v>6.69066</c:v>
                </c:pt>
                <c:pt idx="295058">
                  <c:v>6.69068</c:v>
                </c:pt>
                <c:pt idx="295059">
                  <c:v>6.6907</c:v>
                </c:pt>
                <c:pt idx="295060">
                  <c:v>6.69073</c:v>
                </c:pt>
                <c:pt idx="295061">
                  <c:v>6.69075</c:v>
                </c:pt>
                <c:pt idx="295062">
                  <c:v>6.69077</c:v>
                </c:pt>
                <c:pt idx="295063">
                  <c:v>6.69079</c:v>
                </c:pt>
                <c:pt idx="295064">
                  <c:v>6.69082</c:v>
                </c:pt>
                <c:pt idx="295065">
                  <c:v>6.69084</c:v>
                </c:pt>
                <c:pt idx="295066">
                  <c:v>6.69086</c:v>
                </c:pt>
                <c:pt idx="295067">
                  <c:v>6.69088</c:v>
                </c:pt>
                <c:pt idx="295068">
                  <c:v>6.69091</c:v>
                </c:pt>
                <c:pt idx="295069">
                  <c:v>6.69093</c:v>
                </c:pt>
                <c:pt idx="295070">
                  <c:v>6.69095</c:v>
                </c:pt>
                <c:pt idx="295071">
                  <c:v>6.69097</c:v>
                </c:pt>
                <c:pt idx="295072">
                  <c:v>6.691</c:v>
                </c:pt>
                <c:pt idx="295073">
                  <c:v>6.69102</c:v>
                </c:pt>
                <c:pt idx="295074">
                  <c:v>6.69104</c:v>
                </c:pt>
                <c:pt idx="295075">
                  <c:v>6.69107</c:v>
                </c:pt>
                <c:pt idx="295076">
                  <c:v>6.69109</c:v>
                </c:pt>
                <c:pt idx="295077">
                  <c:v>6.69111</c:v>
                </c:pt>
                <c:pt idx="295078">
                  <c:v>6.69113</c:v>
                </c:pt>
                <c:pt idx="295079">
                  <c:v>6.69116</c:v>
                </c:pt>
                <c:pt idx="295080">
                  <c:v>6.69118</c:v>
                </c:pt>
                <c:pt idx="295081">
                  <c:v>6.6912</c:v>
                </c:pt>
                <c:pt idx="295082">
                  <c:v>6.69122</c:v>
                </c:pt>
                <c:pt idx="295083">
                  <c:v>6.69125</c:v>
                </c:pt>
                <c:pt idx="295084">
                  <c:v>6.69127</c:v>
                </c:pt>
                <c:pt idx="295085">
                  <c:v>6.69129</c:v>
                </c:pt>
                <c:pt idx="295086">
                  <c:v>6.69132</c:v>
                </c:pt>
                <c:pt idx="295087">
                  <c:v>6.69134</c:v>
                </c:pt>
                <c:pt idx="295088">
                  <c:v>6.69136</c:v>
                </c:pt>
                <c:pt idx="295089">
                  <c:v>6.69138</c:v>
                </c:pt>
                <c:pt idx="295090">
                  <c:v>6.69141</c:v>
                </c:pt>
                <c:pt idx="295091">
                  <c:v>6.69143</c:v>
                </c:pt>
                <c:pt idx="295092">
                  <c:v>6.69145</c:v>
                </c:pt>
                <c:pt idx="295093">
                  <c:v>6.69147</c:v>
                </c:pt>
                <c:pt idx="295094">
                  <c:v>6.6915</c:v>
                </c:pt>
                <c:pt idx="295095">
                  <c:v>6.69152</c:v>
                </c:pt>
                <c:pt idx="295096">
                  <c:v>6.69154</c:v>
                </c:pt>
                <c:pt idx="295097">
                  <c:v>6.69156</c:v>
                </c:pt>
                <c:pt idx="295098">
                  <c:v>6.69159</c:v>
                </c:pt>
                <c:pt idx="295099">
                  <c:v>6.69161</c:v>
                </c:pt>
                <c:pt idx="295100">
                  <c:v>6.69163</c:v>
                </c:pt>
                <c:pt idx="295101">
                  <c:v>6.69165</c:v>
                </c:pt>
                <c:pt idx="295102">
                  <c:v>6.69168</c:v>
                </c:pt>
                <c:pt idx="295103">
                  <c:v>6.6917</c:v>
                </c:pt>
                <c:pt idx="295104">
                  <c:v>6.69172</c:v>
                </c:pt>
                <c:pt idx="295105">
                  <c:v>6.69175</c:v>
                </c:pt>
                <c:pt idx="295106">
                  <c:v>6.69177</c:v>
                </c:pt>
                <c:pt idx="295107">
                  <c:v>6.69179</c:v>
                </c:pt>
                <c:pt idx="295108">
                  <c:v>6.69181</c:v>
                </c:pt>
                <c:pt idx="295109">
                  <c:v>6.69184</c:v>
                </c:pt>
                <c:pt idx="295110">
                  <c:v>6.69186</c:v>
                </c:pt>
                <c:pt idx="295111">
                  <c:v>6.69188</c:v>
                </c:pt>
                <c:pt idx="295112">
                  <c:v>6.69191</c:v>
                </c:pt>
                <c:pt idx="295113">
                  <c:v>6.69193</c:v>
                </c:pt>
                <c:pt idx="295114">
                  <c:v>6.69195</c:v>
                </c:pt>
                <c:pt idx="295115">
                  <c:v>6.69197</c:v>
                </c:pt>
                <c:pt idx="295116">
                  <c:v>6.692</c:v>
                </c:pt>
                <c:pt idx="295117">
                  <c:v>6.69202</c:v>
                </c:pt>
                <c:pt idx="295118">
                  <c:v>6.69204</c:v>
                </c:pt>
                <c:pt idx="295119">
                  <c:v>6.69206</c:v>
                </c:pt>
                <c:pt idx="295120">
                  <c:v>6.69209</c:v>
                </c:pt>
                <c:pt idx="295121">
                  <c:v>6.69211</c:v>
                </c:pt>
                <c:pt idx="295122">
                  <c:v>6.69213</c:v>
                </c:pt>
                <c:pt idx="295123">
                  <c:v>6.69215</c:v>
                </c:pt>
                <c:pt idx="295124">
                  <c:v>6.69218</c:v>
                </c:pt>
                <c:pt idx="295125">
                  <c:v>6.6922</c:v>
                </c:pt>
                <c:pt idx="295126">
                  <c:v>6.69222</c:v>
                </c:pt>
                <c:pt idx="295127">
                  <c:v>6.69224</c:v>
                </c:pt>
                <c:pt idx="295128">
                  <c:v>6.69227</c:v>
                </c:pt>
                <c:pt idx="295129">
                  <c:v>6.69229</c:v>
                </c:pt>
                <c:pt idx="295130">
                  <c:v>6.69231</c:v>
                </c:pt>
                <c:pt idx="295131">
                  <c:v>6.69234</c:v>
                </c:pt>
                <c:pt idx="295132">
                  <c:v>6.69236</c:v>
                </c:pt>
                <c:pt idx="295133">
                  <c:v>6.69238</c:v>
                </c:pt>
                <c:pt idx="295134">
                  <c:v>6.6924</c:v>
                </c:pt>
                <c:pt idx="295135">
                  <c:v>6.69243</c:v>
                </c:pt>
                <c:pt idx="295136">
                  <c:v>6.69245</c:v>
                </c:pt>
                <c:pt idx="295137">
                  <c:v>6.69247</c:v>
                </c:pt>
                <c:pt idx="295138">
                  <c:v>6.69249</c:v>
                </c:pt>
                <c:pt idx="295139">
                  <c:v>6.69252</c:v>
                </c:pt>
                <c:pt idx="295140">
                  <c:v>6.69254</c:v>
                </c:pt>
                <c:pt idx="295141">
                  <c:v>6.69256</c:v>
                </c:pt>
                <c:pt idx="295142">
                  <c:v>6.69259</c:v>
                </c:pt>
                <c:pt idx="295143">
                  <c:v>6.69261</c:v>
                </c:pt>
                <c:pt idx="295144">
                  <c:v>6.69263</c:v>
                </c:pt>
                <c:pt idx="295145">
                  <c:v>6.69265</c:v>
                </c:pt>
                <c:pt idx="295146">
                  <c:v>6.69268</c:v>
                </c:pt>
                <c:pt idx="295147">
                  <c:v>6.6927</c:v>
                </c:pt>
                <c:pt idx="295148">
                  <c:v>6.69272</c:v>
                </c:pt>
                <c:pt idx="295149">
                  <c:v>6.69274</c:v>
                </c:pt>
                <c:pt idx="295150">
                  <c:v>6.69277</c:v>
                </c:pt>
                <c:pt idx="295151">
                  <c:v>6.69279</c:v>
                </c:pt>
                <c:pt idx="295152">
                  <c:v>6.69281</c:v>
                </c:pt>
                <c:pt idx="295153">
                  <c:v>6.69283</c:v>
                </c:pt>
                <c:pt idx="295154">
                  <c:v>6.69286</c:v>
                </c:pt>
                <c:pt idx="295155">
                  <c:v>6.69288</c:v>
                </c:pt>
                <c:pt idx="295156">
                  <c:v>6.6929</c:v>
                </c:pt>
                <c:pt idx="295157">
                  <c:v>6.69292</c:v>
                </c:pt>
                <c:pt idx="295158">
                  <c:v>6.69295</c:v>
                </c:pt>
                <c:pt idx="295159">
                  <c:v>6.69297</c:v>
                </c:pt>
                <c:pt idx="295160">
                  <c:v>6.69299</c:v>
                </c:pt>
                <c:pt idx="295161">
                  <c:v>6.69302</c:v>
                </c:pt>
                <c:pt idx="295162">
                  <c:v>6.69304</c:v>
                </c:pt>
                <c:pt idx="295163">
                  <c:v>6.69306</c:v>
                </c:pt>
                <c:pt idx="295164">
                  <c:v>6.69308</c:v>
                </c:pt>
                <c:pt idx="295165">
                  <c:v>6.69311</c:v>
                </c:pt>
                <c:pt idx="295166">
                  <c:v>6.69313</c:v>
                </c:pt>
                <c:pt idx="295167">
                  <c:v>6.69315</c:v>
                </c:pt>
                <c:pt idx="295168">
                  <c:v>6.69318</c:v>
                </c:pt>
                <c:pt idx="295169">
                  <c:v>6.6932</c:v>
                </c:pt>
                <c:pt idx="295170">
                  <c:v>6.69322</c:v>
                </c:pt>
                <c:pt idx="295171">
                  <c:v>6.69324</c:v>
                </c:pt>
                <c:pt idx="295172">
                  <c:v>6.69327</c:v>
                </c:pt>
                <c:pt idx="295173">
                  <c:v>6.69329</c:v>
                </c:pt>
                <c:pt idx="295174">
                  <c:v>6.69331</c:v>
                </c:pt>
                <c:pt idx="295175">
                  <c:v>6.69333</c:v>
                </c:pt>
                <c:pt idx="295176">
                  <c:v>6.69336</c:v>
                </c:pt>
                <c:pt idx="295177">
                  <c:v>6.69338</c:v>
                </c:pt>
                <c:pt idx="295178">
                  <c:v>6.6934</c:v>
                </c:pt>
                <c:pt idx="295179">
                  <c:v>6.69342</c:v>
                </c:pt>
                <c:pt idx="295180">
                  <c:v>6.69345</c:v>
                </c:pt>
                <c:pt idx="295181">
                  <c:v>6.69347</c:v>
                </c:pt>
                <c:pt idx="295182">
                  <c:v>6.69349</c:v>
                </c:pt>
                <c:pt idx="295183">
                  <c:v>6.69351</c:v>
                </c:pt>
                <c:pt idx="295184">
                  <c:v>6.69354</c:v>
                </c:pt>
                <c:pt idx="295185">
                  <c:v>6.69356</c:v>
                </c:pt>
                <c:pt idx="295186">
                  <c:v>6.69358</c:v>
                </c:pt>
                <c:pt idx="295187">
                  <c:v>6.6936</c:v>
                </c:pt>
                <c:pt idx="295188">
                  <c:v>6.69363</c:v>
                </c:pt>
                <c:pt idx="295189">
                  <c:v>6.69365</c:v>
                </c:pt>
                <c:pt idx="295190">
                  <c:v>6.69367</c:v>
                </c:pt>
                <c:pt idx="295191">
                  <c:v>6.6937</c:v>
                </c:pt>
                <c:pt idx="295192">
                  <c:v>6.69372</c:v>
                </c:pt>
                <c:pt idx="295193">
                  <c:v>6.69374</c:v>
                </c:pt>
                <c:pt idx="295194">
                  <c:v>6.69376</c:v>
                </c:pt>
                <c:pt idx="295195">
                  <c:v>6.69379</c:v>
                </c:pt>
                <c:pt idx="295196">
                  <c:v>6.69381</c:v>
                </c:pt>
                <c:pt idx="295197">
                  <c:v>6.69383</c:v>
                </c:pt>
                <c:pt idx="295198">
                  <c:v>6.69386</c:v>
                </c:pt>
                <c:pt idx="295199">
                  <c:v>6.69388</c:v>
                </c:pt>
                <c:pt idx="295200">
                  <c:v>6.6939</c:v>
                </c:pt>
                <c:pt idx="295201">
                  <c:v>6.69392</c:v>
                </c:pt>
                <c:pt idx="295202">
                  <c:v>6.69395</c:v>
                </c:pt>
                <c:pt idx="295203">
                  <c:v>6.69397</c:v>
                </c:pt>
                <c:pt idx="295204">
                  <c:v>6.69399</c:v>
                </c:pt>
                <c:pt idx="295205">
                  <c:v>6.69401</c:v>
                </c:pt>
                <c:pt idx="295206">
                  <c:v>6.69404</c:v>
                </c:pt>
                <c:pt idx="295207">
                  <c:v>6.69406</c:v>
                </c:pt>
                <c:pt idx="295208">
                  <c:v>6.69408</c:v>
                </c:pt>
                <c:pt idx="295209">
                  <c:v>6.6941</c:v>
                </c:pt>
                <c:pt idx="295210">
                  <c:v>6.69413</c:v>
                </c:pt>
                <c:pt idx="295211">
                  <c:v>6.69415</c:v>
                </c:pt>
                <c:pt idx="295212">
                  <c:v>6.69417</c:v>
                </c:pt>
                <c:pt idx="295213">
                  <c:v>6.69419</c:v>
                </c:pt>
                <c:pt idx="295214">
                  <c:v>6.69422</c:v>
                </c:pt>
                <c:pt idx="295215">
                  <c:v>6.69424</c:v>
                </c:pt>
                <c:pt idx="295216">
                  <c:v>6.69426</c:v>
                </c:pt>
                <c:pt idx="295217">
                  <c:v>6.69429</c:v>
                </c:pt>
                <c:pt idx="295218">
                  <c:v>6.69431</c:v>
                </c:pt>
                <c:pt idx="295219">
                  <c:v>6.69433</c:v>
                </c:pt>
                <c:pt idx="295220">
                  <c:v>6.69435</c:v>
                </c:pt>
                <c:pt idx="295221">
                  <c:v>6.69438</c:v>
                </c:pt>
                <c:pt idx="295222">
                  <c:v>6.6944</c:v>
                </c:pt>
                <c:pt idx="295223">
                  <c:v>6.69442</c:v>
                </c:pt>
                <c:pt idx="295224">
                  <c:v>6.69444</c:v>
                </c:pt>
                <c:pt idx="295225">
                  <c:v>6.69447</c:v>
                </c:pt>
                <c:pt idx="295226">
                  <c:v>6.69449</c:v>
                </c:pt>
                <c:pt idx="295227">
                  <c:v>6.69451</c:v>
                </c:pt>
                <c:pt idx="295228">
                  <c:v>6.69454</c:v>
                </c:pt>
                <c:pt idx="295229">
                  <c:v>6.69456</c:v>
                </c:pt>
                <c:pt idx="295230">
                  <c:v>6.69458</c:v>
                </c:pt>
                <c:pt idx="295231">
                  <c:v>6.6946</c:v>
                </c:pt>
                <c:pt idx="295232">
                  <c:v>6.69463</c:v>
                </c:pt>
                <c:pt idx="295233">
                  <c:v>6.69465</c:v>
                </c:pt>
                <c:pt idx="295234">
                  <c:v>6.69467</c:v>
                </c:pt>
                <c:pt idx="295235">
                  <c:v>6.69469</c:v>
                </c:pt>
                <c:pt idx="295236">
                  <c:v>6.69472</c:v>
                </c:pt>
                <c:pt idx="295237">
                  <c:v>6.69474</c:v>
                </c:pt>
                <c:pt idx="295238">
                  <c:v>6.69476</c:v>
                </c:pt>
                <c:pt idx="295239">
                  <c:v>6.69479</c:v>
                </c:pt>
                <c:pt idx="295240">
                  <c:v>6.69481</c:v>
                </c:pt>
                <c:pt idx="295241">
                  <c:v>6.69483</c:v>
                </c:pt>
                <c:pt idx="295242">
                  <c:v>6.69485</c:v>
                </c:pt>
                <c:pt idx="295243">
                  <c:v>6.69487</c:v>
                </c:pt>
                <c:pt idx="295244">
                  <c:v>6.6949</c:v>
                </c:pt>
                <c:pt idx="295245">
                  <c:v>6.69492</c:v>
                </c:pt>
                <c:pt idx="295246">
                  <c:v>6.69494</c:v>
                </c:pt>
                <c:pt idx="295247">
                  <c:v>6.69497</c:v>
                </c:pt>
                <c:pt idx="295248">
                  <c:v>6.69499</c:v>
                </c:pt>
                <c:pt idx="295249">
                  <c:v>6.69501</c:v>
                </c:pt>
                <c:pt idx="295250">
                  <c:v>6.69503</c:v>
                </c:pt>
                <c:pt idx="295251">
                  <c:v>6.69506</c:v>
                </c:pt>
                <c:pt idx="295252">
                  <c:v>6.69508</c:v>
                </c:pt>
                <c:pt idx="295253">
                  <c:v>6.6951</c:v>
                </c:pt>
                <c:pt idx="295254">
                  <c:v>6.69512</c:v>
                </c:pt>
                <c:pt idx="295255">
                  <c:v>6.69515</c:v>
                </c:pt>
                <c:pt idx="295256">
                  <c:v>6.69517</c:v>
                </c:pt>
                <c:pt idx="295257">
                  <c:v>6.69519</c:v>
                </c:pt>
                <c:pt idx="295258">
                  <c:v>6.69522</c:v>
                </c:pt>
                <c:pt idx="295259">
                  <c:v>6.69524</c:v>
                </c:pt>
                <c:pt idx="295260">
                  <c:v>6.69526</c:v>
                </c:pt>
                <c:pt idx="295261">
                  <c:v>6.69528</c:v>
                </c:pt>
                <c:pt idx="295262">
                  <c:v>6.69531</c:v>
                </c:pt>
                <c:pt idx="295263">
                  <c:v>6.69533</c:v>
                </c:pt>
                <c:pt idx="295264">
                  <c:v>6.69535</c:v>
                </c:pt>
                <c:pt idx="295265">
                  <c:v>6.69537</c:v>
                </c:pt>
                <c:pt idx="295266">
                  <c:v>6.6954</c:v>
                </c:pt>
                <c:pt idx="295267">
                  <c:v>6.69542</c:v>
                </c:pt>
                <c:pt idx="295268">
                  <c:v>6.69544</c:v>
                </c:pt>
                <c:pt idx="295269">
                  <c:v>6.69547</c:v>
                </c:pt>
                <c:pt idx="295270">
                  <c:v>6.69549</c:v>
                </c:pt>
                <c:pt idx="295271">
                  <c:v>6.69551</c:v>
                </c:pt>
                <c:pt idx="295272">
                  <c:v>6.69553</c:v>
                </c:pt>
                <c:pt idx="295273">
                  <c:v>6.69556</c:v>
                </c:pt>
                <c:pt idx="295274">
                  <c:v>6.69558</c:v>
                </c:pt>
                <c:pt idx="295275">
                  <c:v>6.6956</c:v>
                </c:pt>
                <c:pt idx="295276">
                  <c:v>6.69562</c:v>
                </c:pt>
                <c:pt idx="295277">
                  <c:v>6.69565</c:v>
                </c:pt>
                <c:pt idx="295278">
                  <c:v>6.69567</c:v>
                </c:pt>
                <c:pt idx="295279">
                  <c:v>6.69569</c:v>
                </c:pt>
                <c:pt idx="295280">
                  <c:v>6.69571</c:v>
                </c:pt>
                <c:pt idx="295281">
                  <c:v>6.69574</c:v>
                </c:pt>
                <c:pt idx="295282">
                  <c:v>6.69576</c:v>
                </c:pt>
                <c:pt idx="295283">
                  <c:v>6.69578</c:v>
                </c:pt>
                <c:pt idx="295284">
                  <c:v>6.69581</c:v>
                </c:pt>
                <c:pt idx="295285">
                  <c:v>6.69583</c:v>
                </c:pt>
                <c:pt idx="295286">
                  <c:v>6.69585</c:v>
                </c:pt>
                <c:pt idx="295287">
                  <c:v>6.69587</c:v>
                </c:pt>
                <c:pt idx="295288">
                  <c:v>6.6959</c:v>
                </c:pt>
                <c:pt idx="295289">
                  <c:v>6.69592</c:v>
                </c:pt>
                <c:pt idx="295290">
                  <c:v>6.69594</c:v>
                </c:pt>
                <c:pt idx="295291">
                  <c:v>6.69596</c:v>
                </c:pt>
                <c:pt idx="295292">
                  <c:v>6.69599</c:v>
                </c:pt>
                <c:pt idx="295293">
                  <c:v>6.69601</c:v>
                </c:pt>
                <c:pt idx="295294">
                  <c:v>6.69603</c:v>
                </c:pt>
                <c:pt idx="295295">
                  <c:v>6.69605</c:v>
                </c:pt>
                <c:pt idx="295296">
                  <c:v>6.69608</c:v>
                </c:pt>
                <c:pt idx="295297">
                  <c:v>6.6961</c:v>
                </c:pt>
                <c:pt idx="295298">
                  <c:v>6.69612</c:v>
                </c:pt>
                <c:pt idx="295299">
                  <c:v>6.69614</c:v>
                </c:pt>
                <c:pt idx="295300">
                  <c:v>6.69617</c:v>
                </c:pt>
                <c:pt idx="295301">
                  <c:v>6.69619</c:v>
                </c:pt>
                <c:pt idx="295302">
                  <c:v>6.69621</c:v>
                </c:pt>
                <c:pt idx="295303">
                  <c:v>6.69624</c:v>
                </c:pt>
                <c:pt idx="295304">
                  <c:v>6.69626</c:v>
                </c:pt>
                <c:pt idx="295305">
                  <c:v>6.69628</c:v>
                </c:pt>
                <c:pt idx="295306">
                  <c:v>6.6963</c:v>
                </c:pt>
                <c:pt idx="295307">
                  <c:v>6.69633</c:v>
                </c:pt>
                <c:pt idx="295308">
                  <c:v>6.69635</c:v>
                </c:pt>
                <c:pt idx="295309">
                  <c:v>6.69637</c:v>
                </c:pt>
                <c:pt idx="295310">
                  <c:v>6.69639</c:v>
                </c:pt>
                <c:pt idx="295311">
                  <c:v>6.69642</c:v>
                </c:pt>
                <c:pt idx="295312">
                  <c:v>6.69644</c:v>
                </c:pt>
                <c:pt idx="295313">
                  <c:v>6.69646</c:v>
                </c:pt>
                <c:pt idx="295314">
                  <c:v>6.69649</c:v>
                </c:pt>
                <c:pt idx="295315">
                  <c:v>6.69651</c:v>
                </c:pt>
                <c:pt idx="295316">
                  <c:v>6.69653</c:v>
                </c:pt>
                <c:pt idx="295317">
                  <c:v>6.69655</c:v>
                </c:pt>
                <c:pt idx="295318">
                  <c:v>6.69658</c:v>
                </c:pt>
                <c:pt idx="295319">
                  <c:v>6.6966</c:v>
                </c:pt>
                <c:pt idx="295320">
                  <c:v>6.69662</c:v>
                </c:pt>
                <c:pt idx="295321">
                  <c:v>6.69664</c:v>
                </c:pt>
                <c:pt idx="295322">
                  <c:v>6.69667</c:v>
                </c:pt>
                <c:pt idx="295323">
                  <c:v>6.69669</c:v>
                </c:pt>
                <c:pt idx="295324">
                  <c:v>6.69671</c:v>
                </c:pt>
                <c:pt idx="295325">
                  <c:v>6.69674</c:v>
                </c:pt>
                <c:pt idx="295326">
                  <c:v>6.69676</c:v>
                </c:pt>
                <c:pt idx="295327">
                  <c:v>6.69678</c:v>
                </c:pt>
                <c:pt idx="295328">
                  <c:v>6.6968</c:v>
                </c:pt>
                <c:pt idx="295329">
                  <c:v>6.69682</c:v>
                </c:pt>
                <c:pt idx="295330">
                  <c:v>6.69685</c:v>
                </c:pt>
                <c:pt idx="295331">
                  <c:v>6.69687</c:v>
                </c:pt>
                <c:pt idx="295332">
                  <c:v>6.69689</c:v>
                </c:pt>
                <c:pt idx="295333">
                  <c:v>6.69692</c:v>
                </c:pt>
                <c:pt idx="295334">
                  <c:v>6.69694</c:v>
                </c:pt>
                <c:pt idx="295335">
                  <c:v>6.69696</c:v>
                </c:pt>
                <c:pt idx="295336">
                  <c:v>6.69698</c:v>
                </c:pt>
                <c:pt idx="295337">
                  <c:v>6.69701</c:v>
                </c:pt>
                <c:pt idx="295338">
                  <c:v>6.69703</c:v>
                </c:pt>
                <c:pt idx="295339">
                  <c:v>6.69705</c:v>
                </c:pt>
                <c:pt idx="295340">
                  <c:v>6.69707</c:v>
                </c:pt>
                <c:pt idx="295341">
                  <c:v>6.6971</c:v>
                </c:pt>
                <c:pt idx="295342">
                  <c:v>6.69712</c:v>
                </c:pt>
                <c:pt idx="295343">
                  <c:v>6.69714</c:v>
                </c:pt>
                <c:pt idx="295344">
                  <c:v>6.69717</c:v>
                </c:pt>
                <c:pt idx="295345">
                  <c:v>6.69719</c:v>
                </c:pt>
                <c:pt idx="295346">
                  <c:v>6.69721</c:v>
                </c:pt>
                <c:pt idx="295347">
                  <c:v>6.69723</c:v>
                </c:pt>
                <c:pt idx="295348">
                  <c:v>6.69726</c:v>
                </c:pt>
                <c:pt idx="295349">
                  <c:v>6.69728</c:v>
                </c:pt>
                <c:pt idx="295350">
                  <c:v>6.6973</c:v>
                </c:pt>
                <c:pt idx="295351">
                  <c:v>6.69732</c:v>
                </c:pt>
                <c:pt idx="295352">
                  <c:v>6.69735</c:v>
                </c:pt>
                <c:pt idx="295353">
                  <c:v>6.69737</c:v>
                </c:pt>
                <c:pt idx="295354">
                  <c:v>6.69739</c:v>
                </c:pt>
                <c:pt idx="295355">
                  <c:v>6.69742</c:v>
                </c:pt>
                <c:pt idx="295356">
                  <c:v>6.69744</c:v>
                </c:pt>
                <c:pt idx="295357">
                  <c:v>6.69746</c:v>
                </c:pt>
                <c:pt idx="295358">
                  <c:v>6.69748</c:v>
                </c:pt>
                <c:pt idx="295359">
                  <c:v>6.69751</c:v>
                </c:pt>
                <c:pt idx="295360">
                  <c:v>6.69753</c:v>
                </c:pt>
                <c:pt idx="295361">
                  <c:v>6.69755</c:v>
                </c:pt>
                <c:pt idx="295362">
                  <c:v>6.69757</c:v>
                </c:pt>
                <c:pt idx="295363">
                  <c:v>6.6976</c:v>
                </c:pt>
                <c:pt idx="295364">
                  <c:v>6.69762</c:v>
                </c:pt>
                <c:pt idx="295365">
                  <c:v>6.69764</c:v>
                </c:pt>
                <c:pt idx="295366">
                  <c:v>6.69766</c:v>
                </c:pt>
                <c:pt idx="295367">
                  <c:v>6.69769</c:v>
                </c:pt>
                <c:pt idx="295368">
                  <c:v>6.69771</c:v>
                </c:pt>
                <c:pt idx="295369">
                  <c:v>6.69773</c:v>
                </c:pt>
                <c:pt idx="295370">
                  <c:v>6.69775</c:v>
                </c:pt>
                <c:pt idx="295371">
                  <c:v>6.69778</c:v>
                </c:pt>
                <c:pt idx="295372">
                  <c:v>6.6978</c:v>
                </c:pt>
                <c:pt idx="295373">
                  <c:v>6.69782</c:v>
                </c:pt>
                <c:pt idx="295374">
                  <c:v>6.69785</c:v>
                </c:pt>
                <c:pt idx="295375">
                  <c:v>6.69787</c:v>
                </c:pt>
                <c:pt idx="295376">
                  <c:v>6.69789</c:v>
                </c:pt>
                <c:pt idx="295377">
                  <c:v>6.69791</c:v>
                </c:pt>
                <c:pt idx="295378">
                  <c:v>6.69794</c:v>
                </c:pt>
                <c:pt idx="295379">
                  <c:v>6.69796</c:v>
                </c:pt>
                <c:pt idx="295380">
                  <c:v>6.69798</c:v>
                </c:pt>
                <c:pt idx="295381">
                  <c:v>6.69801</c:v>
                </c:pt>
                <c:pt idx="295382">
                  <c:v>6.69803</c:v>
                </c:pt>
                <c:pt idx="295383">
                  <c:v>6.69805</c:v>
                </c:pt>
                <c:pt idx="295384">
                  <c:v>6.69807</c:v>
                </c:pt>
                <c:pt idx="295385">
                  <c:v>6.6981</c:v>
                </c:pt>
                <c:pt idx="295386">
                  <c:v>6.69812</c:v>
                </c:pt>
                <c:pt idx="295387">
                  <c:v>6.69814</c:v>
                </c:pt>
                <c:pt idx="295388">
                  <c:v>6.69816</c:v>
                </c:pt>
                <c:pt idx="295389">
                  <c:v>6.69819</c:v>
                </c:pt>
                <c:pt idx="295390">
                  <c:v>6.69821</c:v>
                </c:pt>
                <c:pt idx="295391">
                  <c:v>6.69823</c:v>
                </c:pt>
                <c:pt idx="295392">
                  <c:v>6.69825</c:v>
                </c:pt>
                <c:pt idx="295393">
                  <c:v>6.69828</c:v>
                </c:pt>
                <c:pt idx="295394">
                  <c:v>6.6983</c:v>
                </c:pt>
                <c:pt idx="295395">
                  <c:v>6.69832</c:v>
                </c:pt>
                <c:pt idx="295396">
                  <c:v>6.69834</c:v>
                </c:pt>
                <c:pt idx="295397">
                  <c:v>6.69837</c:v>
                </c:pt>
                <c:pt idx="295398">
                  <c:v>6.69839</c:v>
                </c:pt>
                <c:pt idx="295399">
                  <c:v>6.69841</c:v>
                </c:pt>
                <c:pt idx="295400">
                  <c:v>6.69843</c:v>
                </c:pt>
                <c:pt idx="295401">
                  <c:v>6.69846</c:v>
                </c:pt>
                <c:pt idx="295402">
                  <c:v>6.69848</c:v>
                </c:pt>
                <c:pt idx="295403">
                  <c:v>6.6985</c:v>
                </c:pt>
                <c:pt idx="295404">
                  <c:v>6.69853</c:v>
                </c:pt>
                <c:pt idx="295405">
                  <c:v>6.69855</c:v>
                </c:pt>
                <c:pt idx="295406">
                  <c:v>6.69857</c:v>
                </c:pt>
                <c:pt idx="295407">
                  <c:v>6.69859</c:v>
                </c:pt>
                <c:pt idx="295408">
                  <c:v>6.69862</c:v>
                </c:pt>
                <c:pt idx="295409">
                  <c:v>6.69864</c:v>
                </c:pt>
                <c:pt idx="295410">
                  <c:v>6.69866</c:v>
                </c:pt>
                <c:pt idx="295411">
                  <c:v>6.69869</c:v>
                </c:pt>
                <c:pt idx="295412">
                  <c:v>6.69871</c:v>
                </c:pt>
                <c:pt idx="295413">
                  <c:v>6.69873</c:v>
                </c:pt>
                <c:pt idx="295414">
                  <c:v>6.69875</c:v>
                </c:pt>
                <c:pt idx="295415">
                  <c:v>6.69878</c:v>
                </c:pt>
                <c:pt idx="295416">
                  <c:v>6.6988</c:v>
                </c:pt>
                <c:pt idx="295417">
                  <c:v>6.69882</c:v>
                </c:pt>
                <c:pt idx="295418">
                  <c:v>6.69884</c:v>
                </c:pt>
                <c:pt idx="295419">
                  <c:v>6.69887</c:v>
                </c:pt>
                <c:pt idx="295420">
                  <c:v>6.69889</c:v>
                </c:pt>
                <c:pt idx="295421">
                  <c:v>6.69891</c:v>
                </c:pt>
                <c:pt idx="295422">
                  <c:v>6.69893</c:v>
                </c:pt>
                <c:pt idx="295423">
                  <c:v>6.69896</c:v>
                </c:pt>
                <c:pt idx="295424">
                  <c:v>6.69898</c:v>
                </c:pt>
                <c:pt idx="295425">
                  <c:v>6.699</c:v>
                </c:pt>
                <c:pt idx="295426">
                  <c:v>6.69902</c:v>
                </c:pt>
                <c:pt idx="295427">
                  <c:v>6.69905</c:v>
                </c:pt>
                <c:pt idx="295428">
                  <c:v>6.69907</c:v>
                </c:pt>
                <c:pt idx="295429">
                  <c:v>6.69909</c:v>
                </c:pt>
                <c:pt idx="295430">
                  <c:v>6.69912</c:v>
                </c:pt>
                <c:pt idx="295431">
                  <c:v>6.69914</c:v>
                </c:pt>
                <c:pt idx="295432">
                  <c:v>6.69916</c:v>
                </c:pt>
                <c:pt idx="295433">
                  <c:v>6.69918</c:v>
                </c:pt>
                <c:pt idx="295434">
                  <c:v>6.69921</c:v>
                </c:pt>
                <c:pt idx="295435">
                  <c:v>6.69923</c:v>
                </c:pt>
                <c:pt idx="295436">
                  <c:v>6.69925</c:v>
                </c:pt>
                <c:pt idx="295437">
                  <c:v>6.69927</c:v>
                </c:pt>
                <c:pt idx="295438">
                  <c:v>6.6993</c:v>
                </c:pt>
                <c:pt idx="295439">
                  <c:v>6.69932</c:v>
                </c:pt>
                <c:pt idx="295440">
                  <c:v>6.69934</c:v>
                </c:pt>
                <c:pt idx="295441">
                  <c:v>6.69937</c:v>
                </c:pt>
                <c:pt idx="295442">
                  <c:v>6.69939</c:v>
                </c:pt>
                <c:pt idx="295443">
                  <c:v>6.69941</c:v>
                </c:pt>
                <c:pt idx="295444">
                  <c:v>6.69943</c:v>
                </c:pt>
                <c:pt idx="295445">
                  <c:v>6.69946</c:v>
                </c:pt>
                <c:pt idx="295446">
                  <c:v>6.69948</c:v>
                </c:pt>
                <c:pt idx="295447">
                  <c:v>6.6995</c:v>
                </c:pt>
                <c:pt idx="295448">
                  <c:v>6.69952</c:v>
                </c:pt>
                <c:pt idx="295449">
                  <c:v>6.69955</c:v>
                </c:pt>
                <c:pt idx="295450">
                  <c:v>6.69957</c:v>
                </c:pt>
                <c:pt idx="295451">
                  <c:v>6.69959</c:v>
                </c:pt>
                <c:pt idx="295452">
                  <c:v>6.69961</c:v>
                </c:pt>
                <c:pt idx="295453">
                  <c:v>6.69964</c:v>
                </c:pt>
                <c:pt idx="295454">
                  <c:v>6.69966</c:v>
                </c:pt>
                <c:pt idx="295455">
                  <c:v>6.69968</c:v>
                </c:pt>
                <c:pt idx="295456">
                  <c:v>6.6997</c:v>
                </c:pt>
                <c:pt idx="295457">
                  <c:v>6.69973</c:v>
                </c:pt>
                <c:pt idx="295458">
                  <c:v>6.69975</c:v>
                </c:pt>
                <c:pt idx="295459">
                  <c:v>6.69977</c:v>
                </c:pt>
                <c:pt idx="295460">
                  <c:v>6.6998</c:v>
                </c:pt>
                <c:pt idx="295461">
                  <c:v>6.69982</c:v>
                </c:pt>
                <c:pt idx="295462">
                  <c:v>6.69984</c:v>
                </c:pt>
                <c:pt idx="295463">
                  <c:v>6.69986</c:v>
                </c:pt>
                <c:pt idx="295464">
                  <c:v>6.69989</c:v>
                </c:pt>
                <c:pt idx="295465">
                  <c:v>6.69991</c:v>
                </c:pt>
                <c:pt idx="295466">
                  <c:v>6.69993</c:v>
                </c:pt>
                <c:pt idx="295467">
                  <c:v>6.69996</c:v>
                </c:pt>
                <c:pt idx="295468">
                  <c:v>6.69998</c:v>
                </c:pt>
                <c:pt idx="295469">
                  <c:v>6.7</c:v>
                </c:pt>
                <c:pt idx="295470">
                  <c:v>6.70002</c:v>
                </c:pt>
                <c:pt idx="295471">
                  <c:v>6.70005</c:v>
                </c:pt>
                <c:pt idx="295472">
                  <c:v>6.70007</c:v>
                </c:pt>
                <c:pt idx="295473">
                  <c:v>6.70009</c:v>
                </c:pt>
                <c:pt idx="295474">
                  <c:v>6.70011</c:v>
                </c:pt>
                <c:pt idx="295475">
                  <c:v>6.70014</c:v>
                </c:pt>
                <c:pt idx="295476">
                  <c:v>6.70016</c:v>
                </c:pt>
                <c:pt idx="295477">
                  <c:v>6.70018</c:v>
                </c:pt>
                <c:pt idx="295478">
                  <c:v>6.7002</c:v>
                </c:pt>
                <c:pt idx="295479">
                  <c:v>6.70023</c:v>
                </c:pt>
                <c:pt idx="295480">
                  <c:v>6.70025</c:v>
                </c:pt>
                <c:pt idx="295481">
                  <c:v>6.70027</c:v>
                </c:pt>
                <c:pt idx="295482">
                  <c:v>6.70029</c:v>
                </c:pt>
                <c:pt idx="295483">
                  <c:v>6.70032</c:v>
                </c:pt>
                <c:pt idx="295484">
                  <c:v>6.70034</c:v>
                </c:pt>
                <c:pt idx="295485">
                  <c:v>6.70036</c:v>
                </c:pt>
                <c:pt idx="295486">
                  <c:v>6.70038</c:v>
                </c:pt>
                <c:pt idx="295487">
                  <c:v>6.70041</c:v>
                </c:pt>
                <c:pt idx="295488">
                  <c:v>6.70043</c:v>
                </c:pt>
                <c:pt idx="295489">
                  <c:v>6.70045</c:v>
                </c:pt>
                <c:pt idx="295490">
                  <c:v>6.70048</c:v>
                </c:pt>
                <c:pt idx="295491">
                  <c:v>6.7005</c:v>
                </c:pt>
                <c:pt idx="295492">
                  <c:v>6.70052</c:v>
                </c:pt>
                <c:pt idx="295493">
                  <c:v>6.70054</c:v>
                </c:pt>
                <c:pt idx="295494">
                  <c:v>6.70057</c:v>
                </c:pt>
                <c:pt idx="295495">
                  <c:v>6.70059</c:v>
                </c:pt>
                <c:pt idx="295496">
                  <c:v>6.70061</c:v>
                </c:pt>
                <c:pt idx="295497">
                  <c:v>6.70064</c:v>
                </c:pt>
                <c:pt idx="295498">
                  <c:v>6.70066</c:v>
                </c:pt>
                <c:pt idx="295499">
                  <c:v>6.70068</c:v>
                </c:pt>
                <c:pt idx="295500">
                  <c:v>6.7007</c:v>
                </c:pt>
                <c:pt idx="295501">
                  <c:v>6.70073</c:v>
                </c:pt>
                <c:pt idx="295502">
                  <c:v>6.70075</c:v>
                </c:pt>
                <c:pt idx="295503">
                  <c:v>6.70077</c:v>
                </c:pt>
                <c:pt idx="295504">
                  <c:v>6.70079</c:v>
                </c:pt>
                <c:pt idx="295505">
                  <c:v>6.70082</c:v>
                </c:pt>
                <c:pt idx="295506">
                  <c:v>6.70084</c:v>
                </c:pt>
                <c:pt idx="295507">
                  <c:v>6.70086</c:v>
                </c:pt>
                <c:pt idx="295508">
                  <c:v>6.70088</c:v>
                </c:pt>
                <c:pt idx="295509">
                  <c:v>6.70091</c:v>
                </c:pt>
                <c:pt idx="295510">
                  <c:v>6.70093</c:v>
                </c:pt>
                <c:pt idx="295511">
                  <c:v>6.70095</c:v>
                </c:pt>
                <c:pt idx="295512">
                  <c:v>6.70097</c:v>
                </c:pt>
                <c:pt idx="295513">
                  <c:v>6.701</c:v>
                </c:pt>
                <c:pt idx="295514">
                  <c:v>6.70102</c:v>
                </c:pt>
                <c:pt idx="295515">
                  <c:v>6.70104</c:v>
                </c:pt>
                <c:pt idx="295516">
                  <c:v>6.70107</c:v>
                </c:pt>
                <c:pt idx="295517">
                  <c:v>6.70109</c:v>
                </c:pt>
                <c:pt idx="295518">
                  <c:v>6.70111</c:v>
                </c:pt>
                <c:pt idx="295519">
                  <c:v>6.70113</c:v>
                </c:pt>
                <c:pt idx="295520">
                  <c:v>6.70116</c:v>
                </c:pt>
                <c:pt idx="295521">
                  <c:v>6.70118</c:v>
                </c:pt>
                <c:pt idx="295522">
                  <c:v>6.7012</c:v>
                </c:pt>
                <c:pt idx="295523">
                  <c:v>6.70122</c:v>
                </c:pt>
                <c:pt idx="295524">
                  <c:v>6.70125</c:v>
                </c:pt>
                <c:pt idx="295525">
                  <c:v>6.70127</c:v>
                </c:pt>
                <c:pt idx="295526">
                  <c:v>6.70129</c:v>
                </c:pt>
                <c:pt idx="295527">
                  <c:v>6.70132</c:v>
                </c:pt>
                <c:pt idx="295528">
                  <c:v>6.70134</c:v>
                </c:pt>
                <c:pt idx="295529">
                  <c:v>6.70136</c:v>
                </c:pt>
                <c:pt idx="295530">
                  <c:v>6.70138</c:v>
                </c:pt>
                <c:pt idx="295531">
                  <c:v>6.70141</c:v>
                </c:pt>
                <c:pt idx="295532">
                  <c:v>6.70143</c:v>
                </c:pt>
                <c:pt idx="295533">
                  <c:v>6.70145</c:v>
                </c:pt>
                <c:pt idx="295534">
                  <c:v>6.70147</c:v>
                </c:pt>
                <c:pt idx="295535">
                  <c:v>6.7015</c:v>
                </c:pt>
                <c:pt idx="295536">
                  <c:v>6.70152</c:v>
                </c:pt>
                <c:pt idx="295537">
                  <c:v>6.70154</c:v>
                </c:pt>
                <c:pt idx="295538">
                  <c:v>6.70157</c:v>
                </c:pt>
                <c:pt idx="295539">
                  <c:v>6.70159</c:v>
                </c:pt>
                <c:pt idx="295540">
                  <c:v>6.70161</c:v>
                </c:pt>
                <c:pt idx="295541">
                  <c:v>6.70163</c:v>
                </c:pt>
                <c:pt idx="295542">
                  <c:v>6.70165</c:v>
                </c:pt>
                <c:pt idx="295543">
                  <c:v>6.70168</c:v>
                </c:pt>
                <c:pt idx="295544">
                  <c:v>6.7017</c:v>
                </c:pt>
                <c:pt idx="295545">
                  <c:v>6.70172</c:v>
                </c:pt>
                <c:pt idx="295546">
                  <c:v>6.70175</c:v>
                </c:pt>
                <c:pt idx="295547">
                  <c:v>6.70177</c:v>
                </c:pt>
                <c:pt idx="295548">
                  <c:v>6.70179</c:v>
                </c:pt>
                <c:pt idx="295549">
                  <c:v>6.70181</c:v>
                </c:pt>
                <c:pt idx="295550">
                  <c:v>6.70184</c:v>
                </c:pt>
                <c:pt idx="295551">
                  <c:v>6.70186</c:v>
                </c:pt>
                <c:pt idx="295552">
                  <c:v>6.70188</c:v>
                </c:pt>
                <c:pt idx="295553">
                  <c:v>6.70191</c:v>
                </c:pt>
                <c:pt idx="295554">
                  <c:v>6.70193</c:v>
                </c:pt>
                <c:pt idx="295555">
                  <c:v>6.70195</c:v>
                </c:pt>
                <c:pt idx="295556">
                  <c:v>6.70197</c:v>
                </c:pt>
                <c:pt idx="295557">
                  <c:v>6.702</c:v>
                </c:pt>
                <c:pt idx="295558">
                  <c:v>6.70202</c:v>
                </c:pt>
                <c:pt idx="295559">
                  <c:v>6.70204</c:v>
                </c:pt>
                <c:pt idx="295560">
                  <c:v>6.70206</c:v>
                </c:pt>
                <c:pt idx="295561">
                  <c:v>6.70209</c:v>
                </c:pt>
                <c:pt idx="295562">
                  <c:v>6.70211</c:v>
                </c:pt>
                <c:pt idx="295563">
                  <c:v>6.70213</c:v>
                </c:pt>
                <c:pt idx="295564">
                  <c:v>6.70215</c:v>
                </c:pt>
                <c:pt idx="295565">
                  <c:v>6.70218</c:v>
                </c:pt>
                <c:pt idx="295566">
                  <c:v>6.7022</c:v>
                </c:pt>
                <c:pt idx="295567">
                  <c:v>6.70222</c:v>
                </c:pt>
                <c:pt idx="295568">
                  <c:v>6.70224</c:v>
                </c:pt>
                <c:pt idx="295569">
                  <c:v>6.70227</c:v>
                </c:pt>
                <c:pt idx="295570">
                  <c:v>6.70229</c:v>
                </c:pt>
                <c:pt idx="295571">
                  <c:v>6.70231</c:v>
                </c:pt>
                <c:pt idx="295572">
                  <c:v>6.70234</c:v>
                </c:pt>
                <c:pt idx="295573">
                  <c:v>6.70236</c:v>
                </c:pt>
                <c:pt idx="295574">
                  <c:v>6.70238</c:v>
                </c:pt>
                <c:pt idx="295575">
                  <c:v>6.7024</c:v>
                </c:pt>
                <c:pt idx="295576">
                  <c:v>6.70243</c:v>
                </c:pt>
                <c:pt idx="295577">
                  <c:v>6.70245</c:v>
                </c:pt>
                <c:pt idx="295578">
                  <c:v>6.70247</c:v>
                </c:pt>
                <c:pt idx="295579">
                  <c:v>6.70249</c:v>
                </c:pt>
                <c:pt idx="295580">
                  <c:v>6.70252</c:v>
                </c:pt>
                <c:pt idx="295581">
                  <c:v>6.70254</c:v>
                </c:pt>
                <c:pt idx="295582">
                  <c:v>6.70256</c:v>
                </c:pt>
                <c:pt idx="295583">
                  <c:v>6.70259</c:v>
                </c:pt>
                <c:pt idx="295584">
                  <c:v>6.70261</c:v>
                </c:pt>
                <c:pt idx="295585">
                  <c:v>6.70263</c:v>
                </c:pt>
                <c:pt idx="295586">
                  <c:v>6.70265</c:v>
                </c:pt>
                <c:pt idx="295587">
                  <c:v>6.70268</c:v>
                </c:pt>
                <c:pt idx="295588">
                  <c:v>6.7027</c:v>
                </c:pt>
                <c:pt idx="295589">
                  <c:v>6.70272</c:v>
                </c:pt>
                <c:pt idx="295590">
                  <c:v>6.70274</c:v>
                </c:pt>
                <c:pt idx="295591">
                  <c:v>6.70277</c:v>
                </c:pt>
                <c:pt idx="295592">
                  <c:v>6.70279</c:v>
                </c:pt>
                <c:pt idx="295593">
                  <c:v>6.70281</c:v>
                </c:pt>
                <c:pt idx="295594">
                  <c:v>6.70283</c:v>
                </c:pt>
                <c:pt idx="295595">
                  <c:v>6.70286</c:v>
                </c:pt>
                <c:pt idx="295596">
                  <c:v>6.70288</c:v>
                </c:pt>
                <c:pt idx="295597">
                  <c:v>6.7029</c:v>
                </c:pt>
                <c:pt idx="295598">
                  <c:v>6.70292</c:v>
                </c:pt>
                <c:pt idx="295599">
                  <c:v>6.70295</c:v>
                </c:pt>
                <c:pt idx="295600">
                  <c:v>6.70297</c:v>
                </c:pt>
                <c:pt idx="295601">
                  <c:v>6.70299</c:v>
                </c:pt>
                <c:pt idx="295602">
                  <c:v>6.70302</c:v>
                </c:pt>
                <c:pt idx="295603">
                  <c:v>6.70304</c:v>
                </c:pt>
                <c:pt idx="295604">
                  <c:v>6.70306</c:v>
                </c:pt>
                <c:pt idx="295605">
                  <c:v>6.70308</c:v>
                </c:pt>
                <c:pt idx="295606">
                  <c:v>6.70311</c:v>
                </c:pt>
                <c:pt idx="295607">
                  <c:v>6.70313</c:v>
                </c:pt>
                <c:pt idx="295608">
                  <c:v>6.70315</c:v>
                </c:pt>
                <c:pt idx="295609">
                  <c:v>6.70317</c:v>
                </c:pt>
                <c:pt idx="295610">
                  <c:v>6.7032</c:v>
                </c:pt>
                <c:pt idx="295611">
                  <c:v>6.70322</c:v>
                </c:pt>
                <c:pt idx="295612">
                  <c:v>6.70324</c:v>
                </c:pt>
                <c:pt idx="295613">
                  <c:v>6.70327</c:v>
                </c:pt>
                <c:pt idx="295614">
                  <c:v>6.70329</c:v>
                </c:pt>
                <c:pt idx="295615">
                  <c:v>6.70331</c:v>
                </c:pt>
                <c:pt idx="295616">
                  <c:v>6.70333</c:v>
                </c:pt>
                <c:pt idx="295617">
                  <c:v>6.70336</c:v>
                </c:pt>
                <c:pt idx="295618">
                  <c:v>6.70338</c:v>
                </c:pt>
                <c:pt idx="295619">
                  <c:v>6.7034</c:v>
                </c:pt>
                <c:pt idx="295620">
                  <c:v>6.70342</c:v>
                </c:pt>
                <c:pt idx="295621">
                  <c:v>6.70345</c:v>
                </c:pt>
                <c:pt idx="295622">
                  <c:v>6.70347</c:v>
                </c:pt>
                <c:pt idx="295623">
                  <c:v>6.70349</c:v>
                </c:pt>
                <c:pt idx="295624">
                  <c:v>6.70352</c:v>
                </c:pt>
                <c:pt idx="295625">
                  <c:v>6.70354</c:v>
                </c:pt>
                <c:pt idx="295626">
                  <c:v>6.70356</c:v>
                </c:pt>
                <c:pt idx="295627">
                  <c:v>6.70358</c:v>
                </c:pt>
                <c:pt idx="295628">
                  <c:v>6.7036</c:v>
                </c:pt>
                <c:pt idx="295629">
                  <c:v>6.70363</c:v>
                </c:pt>
                <c:pt idx="295630">
                  <c:v>6.70365</c:v>
                </c:pt>
                <c:pt idx="295631">
                  <c:v>6.70367</c:v>
                </c:pt>
                <c:pt idx="295632">
                  <c:v>6.7037</c:v>
                </c:pt>
                <c:pt idx="295633">
                  <c:v>6.70372</c:v>
                </c:pt>
                <c:pt idx="295634">
                  <c:v>6.70374</c:v>
                </c:pt>
                <c:pt idx="295635">
                  <c:v>6.70376</c:v>
                </c:pt>
                <c:pt idx="295636">
                  <c:v>6.70379</c:v>
                </c:pt>
                <c:pt idx="295637">
                  <c:v>6.70381</c:v>
                </c:pt>
                <c:pt idx="295638">
                  <c:v>6.70383</c:v>
                </c:pt>
                <c:pt idx="295639">
                  <c:v>6.70385</c:v>
                </c:pt>
                <c:pt idx="295640">
                  <c:v>6.70388</c:v>
                </c:pt>
                <c:pt idx="295641">
                  <c:v>6.7039</c:v>
                </c:pt>
                <c:pt idx="295642">
                  <c:v>6.70392</c:v>
                </c:pt>
                <c:pt idx="295643">
                  <c:v>6.70395</c:v>
                </c:pt>
                <c:pt idx="295644">
                  <c:v>6.70397</c:v>
                </c:pt>
                <c:pt idx="295645">
                  <c:v>6.70399</c:v>
                </c:pt>
                <c:pt idx="295646">
                  <c:v>6.70401</c:v>
                </c:pt>
                <c:pt idx="295647">
                  <c:v>6.70404</c:v>
                </c:pt>
                <c:pt idx="295648">
                  <c:v>6.70406</c:v>
                </c:pt>
                <c:pt idx="295649">
                  <c:v>6.70408</c:v>
                </c:pt>
                <c:pt idx="295650">
                  <c:v>6.7041</c:v>
                </c:pt>
                <c:pt idx="295651">
                  <c:v>6.70413</c:v>
                </c:pt>
                <c:pt idx="295652">
                  <c:v>6.70415</c:v>
                </c:pt>
                <c:pt idx="295653">
                  <c:v>6.70417</c:v>
                </c:pt>
                <c:pt idx="295654">
                  <c:v>6.7042</c:v>
                </c:pt>
                <c:pt idx="295655">
                  <c:v>6.70422</c:v>
                </c:pt>
                <c:pt idx="295656">
                  <c:v>6.70424</c:v>
                </c:pt>
                <c:pt idx="295657">
                  <c:v>6.70426</c:v>
                </c:pt>
                <c:pt idx="295658">
                  <c:v>6.70429</c:v>
                </c:pt>
                <c:pt idx="295659">
                  <c:v>6.70431</c:v>
                </c:pt>
                <c:pt idx="295660">
                  <c:v>6.70433</c:v>
                </c:pt>
                <c:pt idx="295661">
                  <c:v>6.70435</c:v>
                </c:pt>
                <c:pt idx="295662">
                  <c:v>6.70438</c:v>
                </c:pt>
                <c:pt idx="295663">
                  <c:v>6.7044</c:v>
                </c:pt>
                <c:pt idx="295664">
                  <c:v>6.70442</c:v>
                </c:pt>
                <c:pt idx="295665">
                  <c:v>6.70444</c:v>
                </c:pt>
                <c:pt idx="295666">
                  <c:v>6.70447</c:v>
                </c:pt>
                <c:pt idx="295667">
                  <c:v>6.70449</c:v>
                </c:pt>
                <c:pt idx="295668">
                  <c:v>6.70451</c:v>
                </c:pt>
                <c:pt idx="295669">
                  <c:v>6.70453</c:v>
                </c:pt>
                <c:pt idx="295670">
                  <c:v>6.70456</c:v>
                </c:pt>
                <c:pt idx="295671">
                  <c:v>6.70458</c:v>
                </c:pt>
                <c:pt idx="295672">
                  <c:v>6.7046</c:v>
                </c:pt>
                <c:pt idx="295673">
                  <c:v>6.70463</c:v>
                </c:pt>
                <c:pt idx="295674">
                  <c:v>6.70465</c:v>
                </c:pt>
                <c:pt idx="295675">
                  <c:v>6.70467</c:v>
                </c:pt>
                <c:pt idx="295676">
                  <c:v>6.70469</c:v>
                </c:pt>
                <c:pt idx="295677">
                  <c:v>6.70472</c:v>
                </c:pt>
                <c:pt idx="295678">
                  <c:v>6.70474</c:v>
                </c:pt>
                <c:pt idx="295679">
                  <c:v>6.70476</c:v>
                </c:pt>
                <c:pt idx="295680">
                  <c:v>6.70479</c:v>
                </c:pt>
                <c:pt idx="295681">
                  <c:v>6.70481</c:v>
                </c:pt>
                <c:pt idx="295682">
                  <c:v>6.70483</c:v>
                </c:pt>
                <c:pt idx="295683">
                  <c:v>6.70485</c:v>
                </c:pt>
                <c:pt idx="295684">
                  <c:v>6.70488</c:v>
                </c:pt>
                <c:pt idx="295685">
                  <c:v>6.7049</c:v>
                </c:pt>
                <c:pt idx="295686">
                  <c:v>6.70492</c:v>
                </c:pt>
                <c:pt idx="295687">
                  <c:v>6.70494</c:v>
                </c:pt>
                <c:pt idx="295688">
                  <c:v>6.70497</c:v>
                </c:pt>
                <c:pt idx="295689">
                  <c:v>6.70499</c:v>
                </c:pt>
                <c:pt idx="295690">
                  <c:v>6.70501</c:v>
                </c:pt>
                <c:pt idx="295691">
                  <c:v>6.70503</c:v>
                </c:pt>
                <c:pt idx="295692">
                  <c:v>6.70506</c:v>
                </c:pt>
                <c:pt idx="295693">
                  <c:v>6.70508</c:v>
                </c:pt>
                <c:pt idx="295694">
                  <c:v>6.7051</c:v>
                </c:pt>
                <c:pt idx="295695">
                  <c:v>6.70512</c:v>
                </c:pt>
                <c:pt idx="295696">
                  <c:v>6.70515</c:v>
                </c:pt>
                <c:pt idx="295697">
                  <c:v>6.70517</c:v>
                </c:pt>
                <c:pt idx="295698">
                  <c:v>6.70519</c:v>
                </c:pt>
                <c:pt idx="295699">
                  <c:v>6.70521</c:v>
                </c:pt>
                <c:pt idx="295700">
                  <c:v>6.70524</c:v>
                </c:pt>
                <c:pt idx="295701">
                  <c:v>6.70526</c:v>
                </c:pt>
                <c:pt idx="295702">
                  <c:v>6.70528</c:v>
                </c:pt>
                <c:pt idx="295703">
                  <c:v>6.70531</c:v>
                </c:pt>
                <c:pt idx="295704">
                  <c:v>6.70533</c:v>
                </c:pt>
                <c:pt idx="295705">
                  <c:v>6.70535</c:v>
                </c:pt>
                <c:pt idx="295706">
                  <c:v>6.70537</c:v>
                </c:pt>
                <c:pt idx="295707">
                  <c:v>6.7054</c:v>
                </c:pt>
                <c:pt idx="295708">
                  <c:v>6.70542</c:v>
                </c:pt>
                <c:pt idx="295709">
                  <c:v>6.70544</c:v>
                </c:pt>
                <c:pt idx="295710">
                  <c:v>6.70547</c:v>
                </c:pt>
                <c:pt idx="295711">
                  <c:v>6.70549</c:v>
                </c:pt>
                <c:pt idx="295712">
                  <c:v>6.70551</c:v>
                </c:pt>
                <c:pt idx="295713">
                  <c:v>6.70553</c:v>
                </c:pt>
                <c:pt idx="295714">
                  <c:v>6.70556</c:v>
                </c:pt>
                <c:pt idx="295715">
                  <c:v>6.70558</c:v>
                </c:pt>
                <c:pt idx="295716">
                  <c:v>6.7056</c:v>
                </c:pt>
                <c:pt idx="295717">
                  <c:v>6.70562</c:v>
                </c:pt>
                <c:pt idx="295718">
                  <c:v>6.70565</c:v>
                </c:pt>
                <c:pt idx="295719">
                  <c:v>6.70567</c:v>
                </c:pt>
                <c:pt idx="295720">
                  <c:v>6.70569</c:v>
                </c:pt>
                <c:pt idx="295721">
                  <c:v>6.70571</c:v>
                </c:pt>
                <c:pt idx="295722">
                  <c:v>6.70574</c:v>
                </c:pt>
                <c:pt idx="295723">
                  <c:v>6.70576</c:v>
                </c:pt>
                <c:pt idx="295724">
                  <c:v>6.70578</c:v>
                </c:pt>
                <c:pt idx="295725">
                  <c:v>6.7058</c:v>
                </c:pt>
                <c:pt idx="295726">
                  <c:v>6.70583</c:v>
                </c:pt>
                <c:pt idx="295727">
                  <c:v>6.70585</c:v>
                </c:pt>
                <c:pt idx="295728">
                  <c:v>6.70587</c:v>
                </c:pt>
                <c:pt idx="295729">
                  <c:v>6.7059</c:v>
                </c:pt>
                <c:pt idx="295730">
                  <c:v>6.70592</c:v>
                </c:pt>
                <c:pt idx="295731">
                  <c:v>6.70594</c:v>
                </c:pt>
                <c:pt idx="295732">
                  <c:v>6.70596</c:v>
                </c:pt>
                <c:pt idx="295733">
                  <c:v>6.70599</c:v>
                </c:pt>
                <c:pt idx="295734">
                  <c:v>6.70601</c:v>
                </c:pt>
                <c:pt idx="295735">
                  <c:v>6.70603</c:v>
                </c:pt>
                <c:pt idx="295736">
                  <c:v>6.70605</c:v>
                </c:pt>
                <c:pt idx="295737">
                  <c:v>6.70608</c:v>
                </c:pt>
                <c:pt idx="295738">
                  <c:v>6.7061</c:v>
                </c:pt>
                <c:pt idx="295739">
                  <c:v>6.70612</c:v>
                </c:pt>
                <c:pt idx="295740">
                  <c:v>6.70615</c:v>
                </c:pt>
                <c:pt idx="295741">
                  <c:v>6.70617</c:v>
                </c:pt>
                <c:pt idx="295742">
                  <c:v>6.70619</c:v>
                </c:pt>
                <c:pt idx="295743">
                  <c:v>6.70621</c:v>
                </c:pt>
                <c:pt idx="295744">
                  <c:v>6.70624</c:v>
                </c:pt>
                <c:pt idx="295745">
                  <c:v>6.70626</c:v>
                </c:pt>
                <c:pt idx="295746">
                  <c:v>6.70628</c:v>
                </c:pt>
                <c:pt idx="295747">
                  <c:v>6.7063</c:v>
                </c:pt>
                <c:pt idx="295748">
                  <c:v>6.70633</c:v>
                </c:pt>
                <c:pt idx="295749">
                  <c:v>6.70635</c:v>
                </c:pt>
                <c:pt idx="295750">
                  <c:v>6.70637</c:v>
                </c:pt>
                <c:pt idx="295751">
                  <c:v>6.70639</c:v>
                </c:pt>
                <c:pt idx="295752">
                  <c:v>6.70642</c:v>
                </c:pt>
                <c:pt idx="295753">
                  <c:v>6.70644</c:v>
                </c:pt>
                <c:pt idx="295754">
                  <c:v>6.70646</c:v>
                </c:pt>
                <c:pt idx="295755">
                  <c:v>6.70648</c:v>
                </c:pt>
                <c:pt idx="295756">
                  <c:v>6.70651</c:v>
                </c:pt>
                <c:pt idx="295757">
                  <c:v>6.70653</c:v>
                </c:pt>
                <c:pt idx="295758">
                  <c:v>6.70655</c:v>
                </c:pt>
                <c:pt idx="295759">
                  <c:v>6.70658</c:v>
                </c:pt>
                <c:pt idx="295760">
                  <c:v>6.7066</c:v>
                </c:pt>
                <c:pt idx="295761">
                  <c:v>6.70662</c:v>
                </c:pt>
                <c:pt idx="295762">
                  <c:v>6.70664</c:v>
                </c:pt>
                <c:pt idx="295763">
                  <c:v>6.70667</c:v>
                </c:pt>
                <c:pt idx="295764">
                  <c:v>6.70669</c:v>
                </c:pt>
                <c:pt idx="295765">
                  <c:v>6.70671</c:v>
                </c:pt>
                <c:pt idx="295766">
                  <c:v>6.70674</c:v>
                </c:pt>
                <c:pt idx="295767">
                  <c:v>6.70676</c:v>
                </c:pt>
                <c:pt idx="295768">
                  <c:v>6.70678</c:v>
                </c:pt>
                <c:pt idx="295769">
                  <c:v>6.7068</c:v>
                </c:pt>
                <c:pt idx="295770">
                  <c:v>6.70683</c:v>
                </c:pt>
                <c:pt idx="295771">
                  <c:v>6.70685</c:v>
                </c:pt>
                <c:pt idx="295772">
                  <c:v>6.70687</c:v>
                </c:pt>
                <c:pt idx="295773">
                  <c:v>6.70689</c:v>
                </c:pt>
                <c:pt idx="295774">
                  <c:v>6.70692</c:v>
                </c:pt>
                <c:pt idx="295775">
                  <c:v>6.70694</c:v>
                </c:pt>
                <c:pt idx="295776">
                  <c:v>6.70696</c:v>
                </c:pt>
                <c:pt idx="295777">
                  <c:v>6.70698</c:v>
                </c:pt>
                <c:pt idx="295778">
                  <c:v>6.70701</c:v>
                </c:pt>
                <c:pt idx="295779">
                  <c:v>6.70703</c:v>
                </c:pt>
                <c:pt idx="295780">
                  <c:v>6.70705</c:v>
                </c:pt>
                <c:pt idx="295781">
                  <c:v>6.70707</c:v>
                </c:pt>
                <c:pt idx="295782">
                  <c:v>6.7071</c:v>
                </c:pt>
                <c:pt idx="295783">
                  <c:v>6.70712</c:v>
                </c:pt>
                <c:pt idx="295784">
                  <c:v>6.70714</c:v>
                </c:pt>
                <c:pt idx="295785">
                  <c:v>6.70717</c:v>
                </c:pt>
                <c:pt idx="295786">
                  <c:v>6.70719</c:v>
                </c:pt>
                <c:pt idx="295787">
                  <c:v>6.70721</c:v>
                </c:pt>
                <c:pt idx="295788">
                  <c:v>6.70723</c:v>
                </c:pt>
                <c:pt idx="295789">
                  <c:v>6.70726</c:v>
                </c:pt>
                <c:pt idx="295790">
                  <c:v>6.70728</c:v>
                </c:pt>
                <c:pt idx="295791">
                  <c:v>6.7073</c:v>
                </c:pt>
                <c:pt idx="295792">
                  <c:v>6.70732</c:v>
                </c:pt>
                <c:pt idx="295793">
                  <c:v>6.70735</c:v>
                </c:pt>
                <c:pt idx="295794">
                  <c:v>6.70737</c:v>
                </c:pt>
                <c:pt idx="295795">
                  <c:v>6.70739</c:v>
                </c:pt>
                <c:pt idx="295796">
                  <c:v>6.70742</c:v>
                </c:pt>
                <c:pt idx="295797">
                  <c:v>6.70744</c:v>
                </c:pt>
                <c:pt idx="295798">
                  <c:v>6.70746</c:v>
                </c:pt>
                <c:pt idx="295799">
                  <c:v>6.70748</c:v>
                </c:pt>
                <c:pt idx="295800">
                  <c:v>6.70751</c:v>
                </c:pt>
                <c:pt idx="295801">
                  <c:v>6.70753</c:v>
                </c:pt>
                <c:pt idx="295802">
                  <c:v>6.70755</c:v>
                </c:pt>
                <c:pt idx="295803">
                  <c:v>6.70757</c:v>
                </c:pt>
                <c:pt idx="295804">
                  <c:v>6.7076</c:v>
                </c:pt>
                <c:pt idx="295805">
                  <c:v>6.70762</c:v>
                </c:pt>
                <c:pt idx="295806">
                  <c:v>6.70764</c:v>
                </c:pt>
                <c:pt idx="295807">
                  <c:v>6.70766</c:v>
                </c:pt>
                <c:pt idx="295808">
                  <c:v>6.70769</c:v>
                </c:pt>
                <c:pt idx="295809">
                  <c:v>6.70771</c:v>
                </c:pt>
                <c:pt idx="295810">
                  <c:v>6.70773</c:v>
                </c:pt>
                <c:pt idx="295811">
                  <c:v>6.70775</c:v>
                </c:pt>
                <c:pt idx="295812">
                  <c:v>6.70778</c:v>
                </c:pt>
                <c:pt idx="295813">
                  <c:v>6.7078</c:v>
                </c:pt>
                <c:pt idx="295814">
                  <c:v>6.70782</c:v>
                </c:pt>
                <c:pt idx="295815">
                  <c:v>6.70785</c:v>
                </c:pt>
                <c:pt idx="295816">
                  <c:v>6.70787</c:v>
                </c:pt>
                <c:pt idx="295817">
                  <c:v>6.70789</c:v>
                </c:pt>
                <c:pt idx="295818">
                  <c:v>6.70791</c:v>
                </c:pt>
                <c:pt idx="295819">
                  <c:v>6.70794</c:v>
                </c:pt>
                <c:pt idx="295820">
                  <c:v>6.70796</c:v>
                </c:pt>
                <c:pt idx="295821">
                  <c:v>6.70798</c:v>
                </c:pt>
                <c:pt idx="295822">
                  <c:v>6.708</c:v>
                </c:pt>
                <c:pt idx="295823">
                  <c:v>6.70803</c:v>
                </c:pt>
                <c:pt idx="295824">
                  <c:v>6.70805</c:v>
                </c:pt>
                <c:pt idx="295825">
                  <c:v>6.70807</c:v>
                </c:pt>
                <c:pt idx="295826">
                  <c:v>6.7081</c:v>
                </c:pt>
                <c:pt idx="295827">
                  <c:v>6.70812</c:v>
                </c:pt>
                <c:pt idx="295828">
                  <c:v>6.70814</c:v>
                </c:pt>
                <c:pt idx="295829">
                  <c:v>6.70816</c:v>
                </c:pt>
                <c:pt idx="295830">
                  <c:v>6.70819</c:v>
                </c:pt>
                <c:pt idx="295831">
                  <c:v>6.70821</c:v>
                </c:pt>
                <c:pt idx="295832">
                  <c:v>6.70823</c:v>
                </c:pt>
                <c:pt idx="295833">
                  <c:v>6.70825</c:v>
                </c:pt>
                <c:pt idx="295834">
                  <c:v>6.70828</c:v>
                </c:pt>
                <c:pt idx="295835">
                  <c:v>6.7083</c:v>
                </c:pt>
                <c:pt idx="295836">
                  <c:v>6.70832</c:v>
                </c:pt>
                <c:pt idx="295837">
                  <c:v>6.70834</c:v>
                </c:pt>
                <c:pt idx="295838">
                  <c:v>6.70837</c:v>
                </c:pt>
                <c:pt idx="295839">
                  <c:v>6.70839</c:v>
                </c:pt>
                <c:pt idx="295840">
                  <c:v>6.70841</c:v>
                </c:pt>
                <c:pt idx="295841">
                  <c:v>6.70843</c:v>
                </c:pt>
                <c:pt idx="295842">
                  <c:v>6.70846</c:v>
                </c:pt>
                <c:pt idx="295843">
                  <c:v>6.70848</c:v>
                </c:pt>
                <c:pt idx="295844">
                  <c:v>6.7085</c:v>
                </c:pt>
                <c:pt idx="295845">
                  <c:v>6.70853</c:v>
                </c:pt>
                <c:pt idx="295846">
                  <c:v>6.70855</c:v>
                </c:pt>
                <c:pt idx="295847">
                  <c:v>6.70857</c:v>
                </c:pt>
                <c:pt idx="295848">
                  <c:v>6.70859</c:v>
                </c:pt>
                <c:pt idx="295849">
                  <c:v>6.70862</c:v>
                </c:pt>
                <c:pt idx="295850">
                  <c:v>6.70864</c:v>
                </c:pt>
                <c:pt idx="295851">
                  <c:v>6.70866</c:v>
                </c:pt>
                <c:pt idx="295852">
                  <c:v>6.70869</c:v>
                </c:pt>
                <c:pt idx="295853">
                  <c:v>6.70871</c:v>
                </c:pt>
                <c:pt idx="295854">
                  <c:v>6.70873</c:v>
                </c:pt>
                <c:pt idx="295855">
                  <c:v>6.70875</c:v>
                </c:pt>
                <c:pt idx="295856">
                  <c:v>6.70878</c:v>
                </c:pt>
                <c:pt idx="295857">
                  <c:v>6.7088</c:v>
                </c:pt>
                <c:pt idx="295858">
                  <c:v>6.70882</c:v>
                </c:pt>
                <c:pt idx="295859">
                  <c:v>6.70884</c:v>
                </c:pt>
                <c:pt idx="295860">
                  <c:v>6.70887</c:v>
                </c:pt>
                <c:pt idx="295861">
                  <c:v>6.70889</c:v>
                </c:pt>
                <c:pt idx="295862">
                  <c:v>6.70891</c:v>
                </c:pt>
                <c:pt idx="295863">
                  <c:v>6.70893</c:v>
                </c:pt>
                <c:pt idx="295864">
                  <c:v>6.70896</c:v>
                </c:pt>
                <c:pt idx="295865">
                  <c:v>6.70898</c:v>
                </c:pt>
                <c:pt idx="295866">
                  <c:v>6.709</c:v>
                </c:pt>
                <c:pt idx="295867">
                  <c:v>6.70902</c:v>
                </c:pt>
                <c:pt idx="295868">
                  <c:v>6.70905</c:v>
                </c:pt>
                <c:pt idx="295869">
                  <c:v>6.70907</c:v>
                </c:pt>
                <c:pt idx="295870">
                  <c:v>6.70909</c:v>
                </c:pt>
                <c:pt idx="295871">
                  <c:v>6.70912</c:v>
                </c:pt>
                <c:pt idx="295872">
                  <c:v>6.70914</c:v>
                </c:pt>
                <c:pt idx="295873">
                  <c:v>6.70916</c:v>
                </c:pt>
                <c:pt idx="295874">
                  <c:v>6.70918</c:v>
                </c:pt>
                <c:pt idx="295875">
                  <c:v>6.70921</c:v>
                </c:pt>
                <c:pt idx="295876">
                  <c:v>6.70923</c:v>
                </c:pt>
                <c:pt idx="295877">
                  <c:v>6.70925</c:v>
                </c:pt>
                <c:pt idx="295878">
                  <c:v>6.70927</c:v>
                </c:pt>
                <c:pt idx="295879">
                  <c:v>6.7093</c:v>
                </c:pt>
                <c:pt idx="295880">
                  <c:v>6.70932</c:v>
                </c:pt>
                <c:pt idx="295881">
                  <c:v>6.70934</c:v>
                </c:pt>
                <c:pt idx="295882">
                  <c:v>6.70937</c:v>
                </c:pt>
                <c:pt idx="295883">
                  <c:v>6.70939</c:v>
                </c:pt>
                <c:pt idx="295884">
                  <c:v>6.70941</c:v>
                </c:pt>
                <c:pt idx="295885">
                  <c:v>6.70943</c:v>
                </c:pt>
                <c:pt idx="295886">
                  <c:v>6.70946</c:v>
                </c:pt>
                <c:pt idx="295887">
                  <c:v>6.70948</c:v>
                </c:pt>
                <c:pt idx="295888">
                  <c:v>6.7095</c:v>
                </c:pt>
                <c:pt idx="295889">
                  <c:v>6.70952</c:v>
                </c:pt>
                <c:pt idx="295890">
                  <c:v>6.70955</c:v>
                </c:pt>
                <c:pt idx="295891">
                  <c:v>6.70957</c:v>
                </c:pt>
                <c:pt idx="295892">
                  <c:v>6.70959</c:v>
                </c:pt>
                <c:pt idx="295893">
                  <c:v>6.70962</c:v>
                </c:pt>
                <c:pt idx="295894">
                  <c:v>6.70964</c:v>
                </c:pt>
                <c:pt idx="295895">
                  <c:v>6.70966</c:v>
                </c:pt>
                <c:pt idx="295896">
                  <c:v>6.70968</c:v>
                </c:pt>
                <c:pt idx="295897">
                  <c:v>6.7097</c:v>
                </c:pt>
                <c:pt idx="295898">
                  <c:v>6.70973</c:v>
                </c:pt>
                <c:pt idx="295899">
                  <c:v>6.70975</c:v>
                </c:pt>
                <c:pt idx="295900">
                  <c:v>6.70977</c:v>
                </c:pt>
                <c:pt idx="295901">
                  <c:v>6.7098</c:v>
                </c:pt>
                <c:pt idx="295902">
                  <c:v>6.70982</c:v>
                </c:pt>
                <c:pt idx="295903">
                  <c:v>6.70984</c:v>
                </c:pt>
                <c:pt idx="295904">
                  <c:v>6.70986</c:v>
                </c:pt>
                <c:pt idx="295905">
                  <c:v>6.70989</c:v>
                </c:pt>
                <c:pt idx="295906">
                  <c:v>6.70991</c:v>
                </c:pt>
                <c:pt idx="295907">
                  <c:v>6.70993</c:v>
                </c:pt>
                <c:pt idx="295908">
                  <c:v>6.70995</c:v>
                </c:pt>
                <c:pt idx="295909">
                  <c:v>6.70998</c:v>
                </c:pt>
                <c:pt idx="295910">
                  <c:v>6.71</c:v>
                </c:pt>
                <c:pt idx="295911">
                  <c:v>6.71002</c:v>
                </c:pt>
                <c:pt idx="295912">
                  <c:v>6.71005</c:v>
                </c:pt>
                <c:pt idx="295913">
                  <c:v>6.71007</c:v>
                </c:pt>
                <c:pt idx="295914">
                  <c:v>6.71009</c:v>
                </c:pt>
                <c:pt idx="295915">
                  <c:v>6.71011</c:v>
                </c:pt>
                <c:pt idx="295916">
                  <c:v>6.71014</c:v>
                </c:pt>
                <c:pt idx="295917">
                  <c:v>6.71016</c:v>
                </c:pt>
                <c:pt idx="295918">
                  <c:v>6.71018</c:v>
                </c:pt>
                <c:pt idx="295919">
                  <c:v>6.7102</c:v>
                </c:pt>
                <c:pt idx="295920">
                  <c:v>6.71023</c:v>
                </c:pt>
                <c:pt idx="295921">
                  <c:v>6.71025</c:v>
                </c:pt>
                <c:pt idx="295922">
                  <c:v>6.71027</c:v>
                </c:pt>
                <c:pt idx="295923">
                  <c:v>6.7103</c:v>
                </c:pt>
                <c:pt idx="295924">
                  <c:v>6.71032</c:v>
                </c:pt>
                <c:pt idx="295925">
                  <c:v>6.71034</c:v>
                </c:pt>
                <c:pt idx="295926">
                  <c:v>6.71036</c:v>
                </c:pt>
                <c:pt idx="295927">
                  <c:v>6.71038</c:v>
                </c:pt>
                <c:pt idx="295928">
                  <c:v>6.71041</c:v>
                </c:pt>
                <c:pt idx="295929">
                  <c:v>6.71043</c:v>
                </c:pt>
                <c:pt idx="295930">
                  <c:v>6.71045</c:v>
                </c:pt>
                <c:pt idx="295931">
                  <c:v>6.71048</c:v>
                </c:pt>
                <c:pt idx="295932">
                  <c:v>6.7105</c:v>
                </c:pt>
                <c:pt idx="295933">
                  <c:v>6.71052</c:v>
                </c:pt>
                <c:pt idx="295934">
                  <c:v>6.71054</c:v>
                </c:pt>
                <c:pt idx="295935">
                  <c:v>6.71057</c:v>
                </c:pt>
                <c:pt idx="295936">
                  <c:v>6.71059</c:v>
                </c:pt>
                <c:pt idx="295937">
                  <c:v>6.71061</c:v>
                </c:pt>
                <c:pt idx="295938">
                  <c:v>6.71063</c:v>
                </c:pt>
                <c:pt idx="295939">
                  <c:v>6.71066</c:v>
                </c:pt>
                <c:pt idx="295940">
                  <c:v>6.71068</c:v>
                </c:pt>
                <c:pt idx="295941">
                  <c:v>6.7107</c:v>
                </c:pt>
                <c:pt idx="295942">
                  <c:v>6.71073</c:v>
                </c:pt>
                <c:pt idx="295943">
                  <c:v>6.71075</c:v>
                </c:pt>
                <c:pt idx="295944">
                  <c:v>6.71077</c:v>
                </c:pt>
                <c:pt idx="295945">
                  <c:v>6.71079</c:v>
                </c:pt>
                <c:pt idx="295946">
                  <c:v>6.71082</c:v>
                </c:pt>
                <c:pt idx="295947">
                  <c:v>6.71084</c:v>
                </c:pt>
                <c:pt idx="295948">
                  <c:v>6.71086</c:v>
                </c:pt>
                <c:pt idx="295949">
                  <c:v>6.71088</c:v>
                </c:pt>
                <c:pt idx="295950">
                  <c:v>6.71091</c:v>
                </c:pt>
                <c:pt idx="295951">
                  <c:v>6.71093</c:v>
                </c:pt>
                <c:pt idx="295952">
                  <c:v>6.71095</c:v>
                </c:pt>
                <c:pt idx="295953">
                  <c:v>6.71098</c:v>
                </c:pt>
                <c:pt idx="295954">
                  <c:v>6.711</c:v>
                </c:pt>
                <c:pt idx="295955">
                  <c:v>6.71102</c:v>
                </c:pt>
                <c:pt idx="295956">
                  <c:v>6.71104</c:v>
                </c:pt>
                <c:pt idx="295957">
                  <c:v>6.71107</c:v>
                </c:pt>
                <c:pt idx="295958">
                  <c:v>6.71109</c:v>
                </c:pt>
                <c:pt idx="295959">
                  <c:v>6.71111</c:v>
                </c:pt>
                <c:pt idx="295960">
                  <c:v>6.71113</c:v>
                </c:pt>
                <c:pt idx="295961">
                  <c:v>6.71116</c:v>
                </c:pt>
                <c:pt idx="295962">
                  <c:v>6.71118</c:v>
                </c:pt>
                <c:pt idx="295963">
                  <c:v>6.7112</c:v>
                </c:pt>
                <c:pt idx="295964">
                  <c:v>6.71122</c:v>
                </c:pt>
                <c:pt idx="295965">
                  <c:v>6.71125</c:v>
                </c:pt>
                <c:pt idx="295966">
                  <c:v>6.71127</c:v>
                </c:pt>
                <c:pt idx="295967">
                  <c:v>6.71129</c:v>
                </c:pt>
                <c:pt idx="295968">
                  <c:v>6.71131</c:v>
                </c:pt>
                <c:pt idx="295969">
                  <c:v>6.71134</c:v>
                </c:pt>
                <c:pt idx="295970">
                  <c:v>6.71136</c:v>
                </c:pt>
                <c:pt idx="295971">
                  <c:v>6.71138</c:v>
                </c:pt>
                <c:pt idx="295972">
                  <c:v>6.71141</c:v>
                </c:pt>
                <c:pt idx="295973">
                  <c:v>6.71143</c:v>
                </c:pt>
                <c:pt idx="295974">
                  <c:v>6.71145</c:v>
                </c:pt>
                <c:pt idx="295975">
                  <c:v>6.71147</c:v>
                </c:pt>
                <c:pt idx="295976">
                  <c:v>6.7115</c:v>
                </c:pt>
                <c:pt idx="295977">
                  <c:v>6.71152</c:v>
                </c:pt>
                <c:pt idx="295978">
                  <c:v>6.71154</c:v>
                </c:pt>
                <c:pt idx="295979">
                  <c:v>6.71157</c:v>
                </c:pt>
                <c:pt idx="295980">
                  <c:v>6.71159</c:v>
                </c:pt>
                <c:pt idx="295981">
                  <c:v>6.71161</c:v>
                </c:pt>
                <c:pt idx="295982">
                  <c:v>6.71163</c:v>
                </c:pt>
                <c:pt idx="295983">
                  <c:v>6.71166</c:v>
                </c:pt>
                <c:pt idx="295984">
                  <c:v>6.71168</c:v>
                </c:pt>
                <c:pt idx="295985">
                  <c:v>6.7117</c:v>
                </c:pt>
                <c:pt idx="295986">
                  <c:v>6.71172</c:v>
                </c:pt>
                <c:pt idx="295987">
                  <c:v>6.71175</c:v>
                </c:pt>
                <c:pt idx="295988">
                  <c:v>6.71177</c:v>
                </c:pt>
                <c:pt idx="295989">
                  <c:v>6.71179</c:v>
                </c:pt>
                <c:pt idx="295990">
                  <c:v>6.71181</c:v>
                </c:pt>
                <c:pt idx="295991">
                  <c:v>6.71184</c:v>
                </c:pt>
                <c:pt idx="295992">
                  <c:v>6.71186</c:v>
                </c:pt>
                <c:pt idx="295993">
                  <c:v>6.71188</c:v>
                </c:pt>
                <c:pt idx="295994">
                  <c:v>6.7119</c:v>
                </c:pt>
                <c:pt idx="295995">
                  <c:v>6.71193</c:v>
                </c:pt>
                <c:pt idx="295996">
                  <c:v>6.71195</c:v>
                </c:pt>
                <c:pt idx="295997">
                  <c:v>6.71197</c:v>
                </c:pt>
                <c:pt idx="295998">
                  <c:v>6.71199</c:v>
                </c:pt>
                <c:pt idx="295999">
                  <c:v>6.71202</c:v>
                </c:pt>
                <c:pt idx="296000">
                  <c:v>6.71204</c:v>
                </c:pt>
                <c:pt idx="296001">
                  <c:v>6.71206</c:v>
                </c:pt>
                <c:pt idx="296002">
                  <c:v>6.71209</c:v>
                </c:pt>
                <c:pt idx="296003">
                  <c:v>6.71211</c:v>
                </c:pt>
                <c:pt idx="296004">
                  <c:v>6.71213</c:v>
                </c:pt>
                <c:pt idx="296005">
                  <c:v>6.71215</c:v>
                </c:pt>
                <c:pt idx="296006">
                  <c:v>6.71218</c:v>
                </c:pt>
                <c:pt idx="296007">
                  <c:v>6.7122</c:v>
                </c:pt>
                <c:pt idx="296008">
                  <c:v>6.71222</c:v>
                </c:pt>
                <c:pt idx="296009">
                  <c:v>6.71225</c:v>
                </c:pt>
                <c:pt idx="296010">
                  <c:v>6.71227</c:v>
                </c:pt>
                <c:pt idx="296011">
                  <c:v>6.71229</c:v>
                </c:pt>
                <c:pt idx="296012">
                  <c:v>6.71231</c:v>
                </c:pt>
                <c:pt idx="296013">
                  <c:v>6.71234</c:v>
                </c:pt>
                <c:pt idx="296014">
                  <c:v>6.71236</c:v>
                </c:pt>
                <c:pt idx="296015">
                  <c:v>6.71238</c:v>
                </c:pt>
                <c:pt idx="296016">
                  <c:v>6.7124</c:v>
                </c:pt>
                <c:pt idx="296017">
                  <c:v>6.71243</c:v>
                </c:pt>
                <c:pt idx="296018">
                  <c:v>6.71245</c:v>
                </c:pt>
                <c:pt idx="296019">
                  <c:v>6.71247</c:v>
                </c:pt>
                <c:pt idx="296020">
                  <c:v>6.71249</c:v>
                </c:pt>
                <c:pt idx="296021">
                  <c:v>6.71252</c:v>
                </c:pt>
                <c:pt idx="296022">
                  <c:v>6.71254</c:v>
                </c:pt>
                <c:pt idx="296023">
                  <c:v>6.71256</c:v>
                </c:pt>
                <c:pt idx="296024">
                  <c:v>6.71258</c:v>
                </c:pt>
                <c:pt idx="296025">
                  <c:v>6.71261</c:v>
                </c:pt>
                <c:pt idx="296026">
                  <c:v>6.71263</c:v>
                </c:pt>
                <c:pt idx="296027">
                  <c:v>6.71265</c:v>
                </c:pt>
                <c:pt idx="296028">
                  <c:v>6.71268</c:v>
                </c:pt>
                <c:pt idx="296029">
                  <c:v>6.7127</c:v>
                </c:pt>
                <c:pt idx="296030">
                  <c:v>6.71272</c:v>
                </c:pt>
                <c:pt idx="296031">
                  <c:v>6.71274</c:v>
                </c:pt>
                <c:pt idx="296032">
                  <c:v>6.71277</c:v>
                </c:pt>
                <c:pt idx="296033">
                  <c:v>6.71279</c:v>
                </c:pt>
                <c:pt idx="296034">
                  <c:v>6.71281</c:v>
                </c:pt>
                <c:pt idx="296035">
                  <c:v>6.71283</c:v>
                </c:pt>
                <c:pt idx="296036">
                  <c:v>6.71286</c:v>
                </c:pt>
                <c:pt idx="296037">
                  <c:v>6.71288</c:v>
                </c:pt>
                <c:pt idx="296038">
                  <c:v>6.7129</c:v>
                </c:pt>
                <c:pt idx="296039">
                  <c:v>6.71293</c:v>
                </c:pt>
                <c:pt idx="296040">
                  <c:v>6.71295</c:v>
                </c:pt>
                <c:pt idx="296041">
                  <c:v>6.71297</c:v>
                </c:pt>
                <c:pt idx="296042">
                  <c:v>6.71299</c:v>
                </c:pt>
                <c:pt idx="296043">
                  <c:v>6.71302</c:v>
                </c:pt>
                <c:pt idx="296044">
                  <c:v>6.71304</c:v>
                </c:pt>
                <c:pt idx="296045">
                  <c:v>6.71306</c:v>
                </c:pt>
                <c:pt idx="296046">
                  <c:v>6.71308</c:v>
                </c:pt>
                <c:pt idx="296047">
                  <c:v>6.71311</c:v>
                </c:pt>
                <c:pt idx="296048">
                  <c:v>6.71313</c:v>
                </c:pt>
                <c:pt idx="296049">
                  <c:v>6.71315</c:v>
                </c:pt>
                <c:pt idx="296050">
                  <c:v>6.71317</c:v>
                </c:pt>
                <c:pt idx="296051">
                  <c:v>6.7132</c:v>
                </c:pt>
                <c:pt idx="296052">
                  <c:v>6.71322</c:v>
                </c:pt>
                <c:pt idx="296053">
                  <c:v>6.71324</c:v>
                </c:pt>
                <c:pt idx="296054">
                  <c:v>6.71326</c:v>
                </c:pt>
                <c:pt idx="296055">
                  <c:v>6.71329</c:v>
                </c:pt>
                <c:pt idx="296056">
                  <c:v>6.71331</c:v>
                </c:pt>
                <c:pt idx="296057">
                  <c:v>6.71333</c:v>
                </c:pt>
                <c:pt idx="296058">
                  <c:v>6.71336</c:v>
                </c:pt>
                <c:pt idx="296059">
                  <c:v>6.71338</c:v>
                </c:pt>
                <c:pt idx="296060">
                  <c:v>6.7134</c:v>
                </c:pt>
                <c:pt idx="296061">
                  <c:v>6.71342</c:v>
                </c:pt>
                <c:pt idx="296062">
                  <c:v>6.71345</c:v>
                </c:pt>
                <c:pt idx="296063">
                  <c:v>6.71347</c:v>
                </c:pt>
                <c:pt idx="296064">
                  <c:v>6.71349</c:v>
                </c:pt>
                <c:pt idx="296065">
                  <c:v>6.71352</c:v>
                </c:pt>
                <c:pt idx="296066">
                  <c:v>6.71354</c:v>
                </c:pt>
                <c:pt idx="296067">
                  <c:v>6.71356</c:v>
                </c:pt>
                <c:pt idx="296068">
                  <c:v>6.71358</c:v>
                </c:pt>
                <c:pt idx="296069">
                  <c:v>6.71361</c:v>
                </c:pt>
                <c:pt idx="296070">
                  <c:v>6.71363</c:v>
                </c:pt>
                <c:pt idx="296071">
                  <c:v>6.71365</c:v>
                </c:pt>
                <c:pt idx="296072">
                  <c:v>6.71367</c:v>
                </c:pt>
                <c:pt idx="296073">
                  <c:v>6.7137</c:v>
                </c:pt>
                <c:pt idx="296074">
                  <c:v>6.71372</c:v>
                </c:pt>
                <c:pt idx="296075">
                  <c:v>6.71374</c:v>
                </c:pt>
                <c:pt idx="296076">
                  <c:v>6.71376</c:v>
                </c:pt>
                <c:pt idx="296077">
                  <c:v>6.71379</c:v>
                </c:pt>
                <c:pt idx="296078">
                  <c:v>6.71381</c:v>
                </c:pt>
                <c:pt idx="296079">
                  <c:v>6.71383</c:v>
                </c:pt>
                <c:pt idx="296080">
                  <c:v>6.71385</c:v>
                </c:pt>
                <c:pt idx="296081">
                  <c:v>6.71388</c:v>
                </c:pt>
                <c:pt idx="296082">
                  <c:v>6.7139</c:v>
                </c:pt>
                <c:pt idx="296083">
                  <c:v>6.71392</c:v>
                </c:pt>
                <c:pt idx="296084">
                  <c:v>6.71395</c:v>
                </c:pt>
                <c:pt idx="296085">
                  <c:v>6.71397</c:v>
                </c:pt>
                <c:pt idx="296086">
                  <c:v>6.71399</c:v>
                </c:pt>
                <c:pt idx="296087">
                  <c:v>6.71401</c:v>
                </c:pt>
                <c:pt idx="296088">
                  <c:v>6.71404</c:v>
                </c:pt>
                <c:pt idx="296089">
                  <c:v>6.71406</c:v>
                </c:pt>
                <c:pt idx="296090">
                  <c:v>6.71408</c:v>
                </c:pt>
                <c:pt idx="296091">
                  <c:v>6.7141</c:v>
                </c:pt>
                <c:pt idx="296092">
                  <c:v>6.71413</c:v>
                </c:pt>
                <c:pt idx="296093">
                  <c:v>6.71415</c:v>
                </c:pt>
                <c:pt idx="296094">
                  <c:v>6.71417</c:v>
                </c:pt>
                <c:pt idx="296095">
                  <c:v>6.7142</c:v>
                </c:pt>
                <c:pt idx="296096">
                  <c:v>6.71422</c:v>
                </c:pt>
                <c:pt idx="296097">
                  <c:v>6.71424</c:v>
                </c:pt>
                <c:pt idx="296098">
                  <c:v>6.71426</c:v>
                </c:pt>
                <c:pt idx="296099">
                  <c:v>6.71429</c:v>
                </c:pt>
                <c:pt idx="296100">
                  <c:v>6.71431</c:v>
                </c:pt>
                <c:pt idx="296101">
                  <c:v>6.71433</c:v>
                </c:pt>
                <c:pt idx="296102">
                  <c:v>6.71435</c:v>
                </c:pt>
                <c:pt idx="296103">
                  <c:v>6.71438</c:v>
                </c:pt>
                <c:pt idx="296104">
                  <c:v>6.7144</c:v>
                </c:pt>
                <c:pt idx="296105">
                  <c:v>6.71442</c:v>
                </c:pt>
                <c:pt idx="296106">
                  <c:v>6.71444</c:v>
                </c:pt>
                <c:pt idx="296107">
                  <c:v>6.71447</c:v>
                </c:pt>
                <c:pt idx="296108">
                  <c:v>6.71449</c:v>
                </c:pt>
                <c:pt idx="296109">
                  <c:v>6.71451</c:v>
                </c:pt>
                <c:pt idx="296110">
                  <c:v>6.71453</c:v>
                </c:pt>
                <c:pt idx="296111">
                  <c:v>6.71456</c:v>
                </c:pt>
                <c:pt idx="296112">
                  <c:v>6.71458</c:v>
                </c:pt>
                <c:pt idx="296113">
                  <c:v>6.7146</c:v>
                </c:pt>
                <c:pt idx="296114">
                  <c:v>6.71463</c:v>
                </c:pt>
                <c:pt idx="296115">
                  <c:v>6.71465</c:v>
                </c:pt>
                <c:pt idx="296116">
                  <c:v>6.71467</c:v>
                </c:pt>
                <c:pt idx="296117">
                  <c:v>6.71469</c:v>
                </c:pt>
                <c:pt idx="296118">
                  <c:v>6.71472</c:v>
                </c:pt>
                <c:pt idx="296119">
                  <c:v>6.71474</c:v>
                </c:pt>
                <c:pt idx="296120">
                  <c:v>6.71476</c:v>
                </c:pt>
                <c:pt idx="296121">
                  <c:v>6.71479</c:v>
                </c:pt>
                <c:pt idx="296122">
                  <c:v>6.71481</c:v>
                </c:pt>
                <c:pt idx="296123">
                  <c:v>6.71483</c:v>
                </c:pt>
                <c:pt idx="296124">
                  <c:v>6.71485</c:v>
                </c:pt>
                <c:pt idx="296125">
                  <c:v>6.71488</c:v>
                </c:pt>
                <c:pt idx="296126">
                  <c:v>6.7149</c:v>
                </c:pt>
                <c:pt idx="296127">
                  <c:v>6.71492</c:v>
                </c:pt>
                <c:pt idx="296128">
                  <c:v>6.71494</c:v>
                </c:pt>
                <c:pt idx="296129">
                  <c:v>6.71497</c:v>
                </c:pt>
                <c:pt idx="296130">
                  <c:v>6.71499</c:v>
                </c:pt>
                <c:pt idx="296131">
                  <c:v>6.71501</c:v>
                </c:pt>
                <c:pt idx="296132">
                  <c:v>6.71503</c:v>
                </c:pt>
                <c:pt idx="296133">
                  <c:v>6.71506</c:v>
                </c:pt>
                <c:pt idx="296134">
                  <c:v>6.71508</c:v>
                </c:pt>
                <c:pt idx="296135">
                  <c:v>6.7151</c:v>
                </c:pt>
                <c:pt idx="296136">
                  <c:v>6.71512</c:v>
                </c:pt>
                <c:pt idx="296137">
                  <c:v>6.71515</c:v>
                </c:pt>
                <c:pt idx="296138">
                  <c:v>6.71517</c:v>
                </c:pt>
                <c:pt idx="296139">
                  <c:v>6.71519</c:v>
                </c:pt>
                <c:pt idx="296140">
                  <c:v>6.71521</c:v>
                </c:pt>
                <c:pt idx="296141">
                  <c:v>6.71524</c:v>
                </c:pt>
                <c:pt idx="296142">
                  <c:v>6.71526</c:v>
                </c:pt>
                <c:pt idx="296143">
                  <c:v>6.71528</c:v>
                </c:pt>
                <c:pt idx="296144">
                  <c:v>6.71531</c:v>
                </c:pt>
                <c:pt idx="296145">
                  <c:v>6.71533</c:v>
                </c:pt>
                <c:pt idx="296146">
                  <c:v>6.71535</c:v>
                </c:pt>
                <c:pt idx="296147">
                  <c:v>6.71537</c:v>
                </c:pt>
                <c:pt idx="296148">
                  <c:v>6.7154</c:v>
                </c:pt>
                <c:pt idx="296149">
                  <c:v>6.71542</c:v>
                </c:pt>
                <c:pt idx="296150">
                  <c:v>6.71544</c:v>
                </c:pt>
                <c:pt idx="296151">
                  <c:v>6.71547</c:v>
                </c:pt>
                <c:pt idx="296152">
                  <c:v>6.71549</c:v>
                </c:pt>
                <c:pt idx="296153">
                  <c:v>6.71551</c:v>
                </c:pt>
                <c:pt idx="296154">
                  <c:v>6.71553</c:v>
                </c:pt>
                <c:pt idx="296155">
                  <c:v>6.71556</c:v>
                </c:pt>
                <c:pt idx="296156">
                  <c:v>6.71558</c:v>
                </c:pt>
                <c:pt idx="296157">
                  <c:v>6.7156</c:v>
                </c:pt>
                <c:pt idx="296158">
                  <c:v>6.71562</c:v>
                </c:pt>
                <c:pt idx="296159">
                  <c:v>6.71565</c:v>
                </c:pt>
                <c:pt idx="296160">
                  <c:v>6.71567</c:v>
                </c:pt>
                <c:pt idx="296161">
                  <c:v>6.71569</c:v>
                </c:pt>
                <c:pt idx="296162">
                  <c:v>6.71571</c:v>
                </c:pt>
                <c:pt idx="296163">
                  <c:v>6.71574</c:v>
                </c:pt>
                <c:pt idx="296164">
                  <c:v>6.71576</c:v>
                </c:pt>
                <c:pt idx="296165">
                  <c:v>6.71578</c:v>
                </c:pt>
                <c:pt idx="296166">
                  <c:v>6.7158</c:v>
                </c:pt>
                <c:pt idx="296167">
                  <c:v>6.71583</c:v>
                </c:pt>
                <c:pt idx="296168">
                  <c:v>6.71585</c:v>
                </c:pt>
                <c:pt idx="296169">
                  <c:v>6.71587</c:v>
                </c:pt>
                <c:pt idx="296170">
                  <c:v>6.7159</c:v>
                </c:pt>
                <c:pt idx="296171">
                  <c:v>6.71592</c:v>
                </c:pt>
                <c:pt idx="296172">
                  <c:v>6.71594</c:v>
                </c:pt>
                <c:pt idx="296173">
                  <c:v>6.71596</c:v>
                </c:pt>
                <c:pt idx="296174">
                  <c:v>6.71599</c:v>
                </c:pt>
                <c:pt idx="296175">
                  <c:v>6.71601</c:v>
                </c:pt>
                <c:pt idx="296176">
                  <c:v>6.71603</c:v>
                </c:pt>
                <c:pt idx="296177">
                  <c:v>6.71605</c:v>
                </c:pt>
                <c:pt idx="296178">
                  <c:v>6.71608</c:v>
                </c:pt>
                <c:pt idx="296179">
                  <c:v>6.7161</c:v>
                </c:pt>
                <c:pt idx="296180">
                  <c:v>6.71612</c:v>
                </c:pt>
                <c:pt idx="296181">
                  <c:v>6.71615</c:v>
                </c:pt>
                <c:pt idx="296182">
                  <c:v>6.71617</c:v>
                </c:pt>
                <c:pt idx="296183">
                  <c:v>6.71619</c:v>
                </c:pt>
                <c:pt idx="296184">
                  <c:v>6.71621</c:v>
                </c:pt>
                <c:pt idx="296185">
                  <c:v>6.71624</c:v>
                </c:pt>
                <c:pt idx="296186">
                  <c:v>6.71626</c:v>
                </c:pt>
                <c:pt idx="296187">
                  <c:v>6.71628</c:v>
                </c:pt>
                <c:pt idx="296188">
                  <c:v>6.7163</c:v>
                </c:pt>
                <c:pt idx="296189">
                  <c:v>6.71633</c:v>
                </c:pt>
                <c:pt idx="296190">
                  <c:v>6.71635</c:v>
                </c:pt>
                <c:pt idx="296191">
                  <c:v>6.71637</c:v>
                </c:pt>
                <c:pt idx="296192">
                  <c:v>6.7164</c:v>
                </c:pt>
                <c:pt idx="296193">
                  <c:v>6.71642</c:v>
                </c:pt>
                <c:pt idx="296194">
                  <c:v>6.71644</c:v>
                </c:pt>
                <c:pt idx="296195">
                  <c:v>6.71646</c:v>
                </c:pt>
                <c:pt idx="296196">
                  <c:v>6.71648</c:v>
                </c:pt>
                <c:pt idx="296197">
                  <c:v>6.71651</c:v>
                </c:pt>
                <c:pt idx="296198">
                  <c:v>6.71653</c:v>
                </c:pt>
                <c:pt idx="296199">
                  <c:v>6.71655</c:v>
                </c:pt>
                <c:pt idx="296200">
                  <c:v>6.71658</c:v>
                </c:pt>
                <c:pt idx="296201">
                  <c:v>6.7166</c:v>
                </c:pt>
                <c:pt idx="296202">
                  <c:v>6.71662</c:v>
                </c:pt>
                <c:pt idx="296203">
                  <c:v>6.71664</c:v>
                </c:pt>
                <c:pt idx="296204">
                  <c:v>6.71667</c:v>
                </c:pt>
                <c:pt idx="296205">
                  <c:v>6.71669</c:v>
                </c:pt>
                <c:pt idx="296206">
                  <c:v>6.71671</c:v>
                </c:pt>
                <c:pt idx="296207">
                  <c:v>6.71673</c:v>
                </c:pt>
                <c:pt idx="296208">
                  <c:v>6.71676</c:v>
                </c:pt>
                <c:pt idx="296209">
                  <c:v>6.71678</c:v>
                </c:pt>
                <c:pt idx="296210">
                  <c:v>6.7168</c:v>
                </c:pt>
                <c:pt idx="296211">
                  <c:v>6.71683</c:v>
                </c:pt>
                <c:pt idx="296212">
                  <c:v>6.71685</c:v>
                </c:pt>
                <c:pt idx="296213">
                  <c:v>6.71687</c:v>
                </c:pt>
                <c:pt idx="296214">
                  <c:v>6.71689</c:v>
                </c:pt>
                <c:pt idx="296215">
                  <c:v>6.71692</c:v>
                </c:pt>
                <c:pt idx="296216">
                  <c:v>6.71694</c:v>
                </c:pt>
                <c:pt idx="296217">
                  <c:v>6.71696</c:v>
                </c:pt>
                <c:pt idx="296218">
                  <c:v>6.71698</c:v>
                </c:pt>
                <c:pt idx="296219">
                  <c:v>6.71701</c:v>
                </c:pt>
                <c:pt idx="296220">
                  <c:v>6.71703</c:v>
                </c:pt>
                <c:pt idx="296221">
                  <c:v>6.71705</c:v>
                </c:pt>
                <c:pt idx="296222">
                  <c:v>6.71708</c:v>
                </c:pt>
                <c:pt idx="296223">
                  <c:v>6.7171</c:v>
                </c:pt>
                <c:pt idx="296224">
                  <c:v>6.71712</c:v>
                </c:pt>
                <c:pt idx="296225">
                  <c:v>6.71714</c:v>
                </c:pt>
                <c:pt idx="296226">
                  <c:v>6.71717</c:v>
                </c:pt>
                <c:pt idx="296227">
                  <c:v>6.71719</c:v>
                </c:pt>
                <c:pt idx="296228">
                  <c:v>6.71721</c:v>
                </c:pt>
                <c:pt idx="296229">
                  <c:v>6.71723</c:v>
                </c:pt>
                <c:pt idx="296230">
                  <c:v>6.71726</c:v>
                </c:pt>
                <c:pt idx="296231">
                  <c:v>6.71728</c:v>
                </c:pt>
                <c:pt idx="296232">
                  <c:v>6.7173</c:v>
                </c:pt>
                <c:pt idx="296233">
                  <c:v>6.71732</c:v>
                </c:pt>
                <c:pt idx="296234">
                  <c:v>6.71735</c:v>
                </c:pt>
                <c:pt idx="296235">
                  <c:v>6.71737</c:v>
                </c:pt>
                <c:pt idx="296236">
                  <c:v>6.71739</c:v>
                </c:pt>
                <c:pt idx="296237">
                  <c:v>6.71741</c:v>
                </c:pt>
                <c:pt idx="296238">
                  <c:v>6.71744</c:v>
                </c:pt>
                <c:pt idx="296239">
                  <c:v>6.71746</c:v>
                </c:pt>
                <c:pt idx="296240">
                  <c:v>6.71748</c:v>
                </c:pt>
                <c:pt idx="296241">
                  <c:v>6.71751</c:v>
                </c:pt>
                <c:pt idx="296242">
                  <c:v>6.71753</c:v>
                </c:pt>
                <c:pt idx="296243">
                  <c:v>6.71755</c:v>
                </c:pt>
                <c:pt idx="296244">
                  <c:v>6.71757</c:v>
                </c:pt>
                <c:pt idx="296245">
                  <c:v>6.7176</c:v>
                </c:pt>
                <c:pt idx="296246">
                  <c:v>6.71762</c:v>
                </c:pt>
                <c:pt idx="296247">
                  <c:v>6.71764</c:v>
                </c:pt>
                <c:pt idx="296248">
                  <c:v>6.71766</c:v>
                </c:pt>
                <c:pt idx="296249">
                  <c:v>6.71769</c:v>
                </c:pt>
                <c:pt idx="296250">
                  <c:v>6.71771</c:v>
                </c:pt>
                <c:pt idx="296251">
                  <c:v>6.71773</c:v>
                </c:pt>
                <c:pt idx="296252">
                  <c:v>6.71776</c:v>
                </c:pt>
                <c:pt idx="296253">
                  <c:v>6.71778</c:v>
                </c:pt>
                <c:pt idx="296254">
                  <c:v>6.7178</c:v>
                </c:pt>
                <c:pt idx="296255">
                  <c:v>6.71782</c:v>
                </c:pt>
                <c:pt idx="296256">
                  <c:v>6.71785</c:v>
                </c:pt>
                <c:pt idx="296257">
                  <c:v>6.71787</c:v>
                </c:pt>
                <c:pt idx="296258">
                  <c:v>6.71789</c:v>
                </c:pt>
                <c:pt idx="296259">
                  <c:v>6.71791</c:v>
                </c:pt>
                <c:pt idx="296260">
                  <c:v>6.71794</c:v>
                </c:pt>
                <c:pt idx="296261">
                  <c:v>6.71796</c:v>
                </c:pt>
                <c:pt idx="296262">
                  <c:v>6.71798</c:v>
                </c:pt>
                <c:pt idx="296263">
                  <c:v>6.718</c:v>
                </c:pt>
                <c:pt idx="296264">
                  <c:v>6.71803</c:v>
                </c:pt>
                <c:pt idx="296265">
                  <c:v>6.71805</c:v>
                </c:pt>
                <c:pt idx="296266">
                  <c:v>6.71807</c:v>
                </c:pt>
                <c:pt idx="296267">
                  <c:v>6.71809</c:v>
                </c:pt>
                <c:pt idx="296268">
                  <c:v>6.71812</c:v>
                </c:pt>
                <c:pt idx="296269">
                  <c:v>6.71814</c:v>
                </c:pt>
                <c:pt idx="296270">
                  <c:v>6.71816</c:v>
                </c:pt>
                <c:pt idx="296271">
                  <c:v>6.71819</c:v>
                </c:pt>
                <c:pt idx="296272">
                  <c:v>6.71821</c:v>
                </c:pt>
                <c:pt idx="296273">
                  <c:v>6.71823</c:v>
                </c:pt>
                <c:pt idx="296274">
                  <c:v>6.71825</c:v>
                </c:pt>
                <c:pt idx="296275">
                  <c:v>6.71828</c:v>
                </c:pt>
                <c:pt idx="296276">
                  <c:v>6.7183</c:v>
                </c:pt>
                <c:pt idx="296277">
                  <c:v>6.71832</c:v>
                </c:pt>
                <c:pt idx="296278">
                  <c:v>6.71835</c:v>
                </c:pt>
                <c:pt idx="296279">
                  <c:v>6.71837</c:v>
                </c:pt>
                <c:pt idx="296280">
                  <c:v>6.71839</c:v>
                </c:pt>
                <c:pt idx="296281">
                  <c:v>6.71841</c:v>
                </c:pt>
                <c:pt idx="296282">
                  <c:v>6.71844</c:v>
                </c:pt>
                <c:pt idx="296283">
                  <c:v>6.71846</c:v>
                </c:pt>
                <c:pt idx="296284">
                  <c:v>6.71848</c:v>
                </c:pt>
                <c:pt idx="296285">
                  <c:v>6.7185</c:v>
                </c:pt>
                <c:pt idx="296286">
                  <c:v>6.71853</c:v>
                </c:pt>
                <c:pt idx="296287">
                  <c:v>6.71855</c:v>
                </c:pt>
                <c:pt idx="296288">
                  <c:v>6.71857</c:v>
                </c:pt>
                <c:pt idx="296289">
                  <c:v>6.71859</c:v>
                </c:pt>
                <c:pt idx="296290">
                  <c:v>6.71862</c:v>
                </c:pt>
                <c:pt idx="296291">
                  <c:v>6.71864</c:v>
                </c:pt>
                <c:pt idx="296292">
                  <c:v>6.71866</c:v>
                </c:pt>
                <c:pt idx="296293">
                  <c:v>6.71868</c:v>
                </c:pt>
                <c:pt idx="296294">
                  <c:v>6.71871</c:v>
                </c:pt>
                <c:pt idx="296295">
                  <c:v>6.71873</c:v>
                </c:pt>
                <c:pt idx="296296">
                  <c:v>6.71875</c:v>
                </c:pt>
                <c:pt idx="296297">
                  <c:v>6.71878</c:v>
                </c:pt>
                <c:pt idx="296298">
                  <c:v>6.7188</c:v>
                </c:pt>
                <c:pt idx="296299">
                  <c:v>6.71882</c:v>
                </c:pt>
                <c:pt idx="296300">
                  <c:v>6.71884</c:v>
                </c:pt>
                <c:pt idx="296301">
                  <c:v>6.71887</c:v>
                </c:pt>
                <c:pt idx="296302">
                  <c:v>6.71889</c:v>
                </c:pt>
                <c:pt idx="296303">
                  <c:v>6.71891</c:v>
                </c:pt>
                <c:pt idx="296304">
                  <c:v>6.71893</c:v>
                </c:pt>
                <c:pt idx="296305">
                  <c:v>6.71896</c:v>
                </c:pt>
                <c:pt idx="296306">
                  <c:v>6.71898</c:v>
                </c:pt>
                <c:pt idx="296307">
                  <c:v>6.719</c:v>
                </c:pt>
                <c:pt idx="296308">
                  <c:v>6.71903</c:v>
                </c:pt>
                <c:pt idx="296309">
                  <c:v>6.71905</c:v>
                </c:pt>
                <c:pt idx="296310">
                  <c:v>6.71907</c:v>
                </c:pt>
                <c:pt idx="296311">
                  <c:v>6.71909</c:v>
                </c:pt>
                <c:pt idx="296312">
                  <c:v>6.71912</c:v>
                </c:pt>
                <c:pt idx="296313">
                  <c:v>6.71914</c:v>
                </c:pt>
                <c:pt idx="296314">
                  <c:v>6.71916</c:v>
                </c:pt>
                <c:pt idx="296315">
                  <c:v>6.71918</c:v>
                </c:pt>
                <c:pt idx="296316">
                  <c:v>6.71921</c:v>
                </c:pt>
                <c:pt idx="296317">
                  <c:v>6.71923</c:v>
                </c:pt>
                <c:pt idx="296318">
                  <c:v>6.71925</c:v>
                </c:pt>
                <c:pt idx="296319">
                  <c:v>6.71927</c:v>
                </c:pt>
                <c:pt idx="296320">
                  <c:v>6.7193</c:v>
                </c:pt>
                <c:pt idx="296321">
                  <c:v>6.71932</c:v>
                </c:pt>
                <c:pt idx="296322">
                  <c:v>6.71934</c:v>
                </c:pt>
                <c:pt idx="296323">
                  <c:v>6.71936</c:v>
                </c:pt>
                <c:pt idx="296324">
                  <c:v>6.71939</c:v>
                </c:pt>
                <c:pt idx="296325">
                  <c:v>6.71941</c:v>
                </c:pt>
                <c:pt idx="296326">
                  <c:v>6.71943</c:v>
                </c:pt>
                <c:pt idx="296327">
                  <c:v>6.71946</c:v>
                </c:pt>
                <c:pt idx="296328">
                  <c:v>6.71948</c:v>
                </c:pt>
                <c:pt idx="296329">
                  <c:v>6.7195</c:v>
                </c:pt>
                <c:pt idx="296330">
                  <c:v>6.71952</c:v>
                </c:pt>
                <c:pt idx="296331">
                  <c:v>6.71955</c:v>
                </c:pt>
                <c:pt idx="296332">
                  <c:v>6.71957</c:v>
                </c:pt>
                <c:pt idx="296333">
                  <c:v>6.71959</c:v>
                </c:pt>
                <c:pt idx="296334">
                  <c:v>6.71962</c:v>
                </c:pt>
                <c:pt idx="296335">
                  <c:v>6.71964</c:v>
                </c:pt>
                <c:pt idx="296336">
                  <c:v>6.71966</c:v>
                </c:pt>
                <c:pt idx="296337">
                  <c:v>6.71968</c:v>
                </c:pt>
                <c:pt idx="296338">
                  <c:v>6.71971</c:v>
                </c:pt>
                <c:pt idx="296339">
                  <c:v>6.71973</c:v>
                </c:pt>
                <c:pt idx="296340">
                  <c:v>6.71975</c:v>
                </c:pt>
                <c:pt idx="296341">
                  <c:v>6.71977</c:v>
                </c:pt>
                <c:pt idx="296342">
                  <c:v>6.7198</c:v>
                </c:pt>
                <c:pt idx="296343">
                  <c:v>6.71982</c:v>
                </c:pt>
                <c:pt idx="296344">
                  <c:v>6.71984</c:v>
                </c:pt>
                <c:pt idx="296345">
                  <c:v>6.71986</c:v>
                </c:pt>
                <c:pt idx="296346">
                  <c:v>6.71989</c:v>
                </c:pt>
                <c:pt idx="296347">
                  <c:v>6.71991</c:v>
                </c:pt>
                <c:pt idx="296348">
                  <c:v>6.71993</c:v>
                </c:pt>
                <c:pt idx="296349">
                  <c:v>6.71995</c:v>
                </c:pt>
                <c:pt idx="296350">
                  <c:v>6.71998</c:v>
                </c:pt>
                <c:pt idx="296351">
                  <c:v>6.72</c:v>
                </c:pt>
                <c:pt idx="296352">
                  <c:v>6.72002</c:v>
                </c:pt>
                <c:pt idx="296353">
                  <c:v>6.72004</c:v>
                </c:pt>
                <c:pt idx="296354">
                  <c:v>6.72007</c:v>
                </c:pt>
                <c:pt idx="296355">
                  <c:v>6.72009</c:v>
                </c:pt>
                <c:pt idx="296356">
                  <c:v>6.72011</c:v>
                </c:pt>
                <c:pt idx="296357">
                  <c:v>6.72014</c:v>
                </c:pt>
                <c:pt idx="296358">
                  <c:v>6.72016</c:v>
                </c:pt>
                <c:pt idx="296359">
                  <c:v>6.72018</c:v>
                </c:pt>
                <c:pt idx="296360">
                  <c:v>6.7202</c:v>
                </c:pt>
                <c:pt idx="296361">
                  <c:v>6.72023</c:v>
                </c:pt>
                <c:pt idx="296362">
                  <c:v>6.72025</c:v>
                </c:pt>
                <c:pt idx="296363">
                  <c:v>6.72027</c:v>
                </c:pt>
                <c:pt idx="296364">
                  <c:v>6.7203</c:v>
                </c:pt>
                <c:pt idx="296365">
                  <c:v>6.72032</c:v>
                </c:pt>
                <c:pt idx="296366">
                  <c:v>6.72034</c:v>
                </c:pt>
                <c:pt idx="296367">
                  <c:v>6.72036</c:v>
                </c:pt>
                <c:pt idx="296368">
                  <c:v>6.72039</c:v>
                </c:pt>
                <c:pt idx="296369">
                  <c:v>6.72041</c:v>
                </c:pt>
                <c:pt idx="296370">
                  <c:v>6.72043</c:v>
                </c:pt>
                <c:pt idx="296371">
                  <c:v>6.72045</c:v>
                </c:pt>
                <c:pt idx="296372">
                  <c:v>6.72048</c:v>
                </c:pt>
                <c:pt idx="296373">
                  <c:v>6.7205</c:v>
                </c:pt>
                <c:pt idx="296374">
                  <c:v>6.72052</c:v>
                </c:pt>
                <c:pt idx="296375">
                  <c:v>6.72054</c:v>
                </c:pt>
                <c:pt idx="296376">
                  <c:v>6.72057</c:v>
                </c:pt>
                <c:pt idx="296377">
                  <c:v>6.72059</c:v>
                </c:pt>
                <c:pt idx="296378">
                  <c:v>6.72061</c:v>
                </c:pt>
                <c:pt idx="296379">
                  <c:v>6.72063</c:v>
                </c:pt>
                <c:pt idx="296380">
                  <c:v>6.72066</c:v>
                </c:pt>
                <c:pt idx="296381">
                  <c:v>6.72068</c:v>
                </c:pt>
                <c:pt idx="296382">
                  <c:v>6.7207</c:v>
                </c:pt>
                <c:pt idx="296383">
                  <c:v>6.72073</c:v>
                </c:pt>
                <c:pt idx="296384">
                  <c:v>6.72075</c:v>
                </c:pt>
                <c:pt idx="296385">
                  <c:v>6.72077</c:v>
                </c:pt>
                <c:pt idx="296386">
                  <c:v>6.72079</c:v>
                </c:pt>
                <c:pt idx="296387">
                  <c:v>6.72082</c:v>
                </c:pt>
                <c:pt idx="296388">
                  <c:v>6.72084</c:v>
                </c:pt>
                <c:pt idx="296389">
                  <c:v>6.72086</c:v>
                </c:pt>
                <c:pt idx="296390">
                  <c:v>6.72088</c:v>
                </c:pt>
                <c:pt idx="296391">
                  <c:v>6.72091</c:v>
                </c:pt>
                <c:pt idx="296392">
                  <c:v>6.72093</c:v>
                </c:pt>
                <c:pt idx="296393">
                  <c:v>6.72095</c:v>
                </c:pt>
                <c:pt idx="296394">
                  <c:v>6.72098</c:v>
                </c:pt>
                <c:pt idx="296395">
                  <c:v>6.721</c:v>
                </c:pt>
                <c:pt idx="296396">
                  <c:v>6.72102</c:v>
                </c:pt>
                <c:pt idx="296397">
                  <c:v>6.72104</c:v>
                </c:pt>
                <c:pt idx="296398">
                  <c:v>6.72107</c:v>
                </c:pt>
                <c:pt idx="296399">
                  <c:v>6.72109</c:v>
                </c:pt>
                <c:pt idx="296400">
                  <c:v>6.72111</c:v>
                </c:pt>
                <c:pt idx="296401">
                  <c:v>6.72113</c:v>
                </c:pt>
                <c:pt idx="296402">
                  <c:v>6.72116</c:v>
                </c:pt>
                <c:pt idx="296403">
                  <c:v>6.72118</c:v>
                </c:pt>
                <c:pt idx="296404">
                  <c:v>6.7212</c:v>
                </c:pt>
                <c:pt idx="296405">
                  <c:v>6.72122</c:v>
                </c:pt>
                <c:pt idx="296406">
                  <c:v>6.72125</c:v>
                </c:pt>
                <c:pt idx="296407">
                  <c:v>6.72127</c:v>
                </c:pt>
                <c:pt idx="296408">
                  <c:v>6.72129</c:v>
                </c:pt>
                <c:pt idx="296409">
                  <c:v>6.72131</c:v>
                </c:pt>
                <c:pt idx="296410">
                  <c:v>6.72134</c:v>
                </c:pt>
                <c:pt idx="296411">
                  <c:v>6.72136</c:v>
                </c:pt>
                <c:pt idx="296412">
                  <c:v>6.72138</c:v>
                </c:pt>
                <c:pt idx="296413">
                  <c:v>6.72141</c:v>
                </c:pt>
                <c:pt idx="296414">
                  <c:v>6.72143</c:v>
                </c:pt>
                <c:pt idx="296415">
                  <c:v>6.72145</c:v>
                </c:pt>
                <c:pt idx="296416">
                  <c:v>6.72147</c:v>
                </c:pt>
                <c:pt idx="296417">
                  <c:v>6.7215</c:v>
                </c:pt>
                <c:pt idx="296418">
                  <c:v>6.72152</c:v>
                </c:pt>
                <c:pt idx="296419">
                  <c:v>6.72154</c:v>
                </c:pt>
                <c:pt idx="296420">
                  <c:v>6.72157</c:v>
                </c:pt>
                <c:pt idx="296421">
                  <c:v>6.72159</c:v>
                </c:pt>
                <c:pt idx="296422">
                  <c:v>6.72161</c:v>
                </c:pt>
                <c:pt idx="296423">
                  <c:v>6.72163</c:v>
                </c:pt>
                <c:pt idx="296424">
                  <c:v>6.72166</c:v>
                </c:pt>
                <c:pt idx="296425">
                  <c:v>6.72168</c:v>
                </c:pt>
                <c:pt idx="296426">
                  <c:v>6.7217</c:v>
                </c:pt>
                <c:pt idx="296427">
                  <c:v>6.72172</c:v>
                </c:pt>
                <c:pt idx="296428">
                  <c:v>6.72175</c:v>
                </c:pt>
                <c:pt idx="296429">
                  <c:v>6.72177</c:v>
                </c:pt>
                <c:pt idx="296430">
                  <c:v>6.72179</c:v>
                </c:pt>
                <c:pt idx="296431">
                  <c:v>6.72181</c:v>
                </c:pt>
                <c:pt idx="296432">
                  <c:v>6.72184</c:v>
                </c:pt>
                <c:pt idx="296433">
                  <c:v>6.72186</c:v>
                </c:pt>
                <c:pt idx="296434">
                  <c:v>6.72188</c:v>
                </c:pt>
                <c:pt idx="296435">
                  <c:v>6.7219</c:v>
                </c:pt>
                <c:pt idx="296436">
                  <c:v>6.72193</c:v>
                </c:pt>
                <c:pt idx="296437">
                  <c:v>6.72195</c:v>
                </c:pt>
                <c:pt idx="296438">
                  <c:v>6.72197</c:v>
                </c:pt>
                <c:pt idx="296439">
                  <c:v>6.72199</c:v>
                </c:pt>
                <c:pt idx="296440">
                  <c:v>6.72202</c:v>
                </c:pt>
                <c:pt idx="296441">
                  <c:v>6.72204</c:v>
                </c:pt>
                <c:pt idx="296442">
                  <c:v>6.72206</c:v>
                </c:pt>
                <c:pt idx="296443">
                  <c:v>6.72209</c:v>
                </c:pt>
                <c:pt idx="296444">
                  <c:v>6.72211</c:v>
                </c:pt>
                <c:pt idx="296445">
                  <c:v>6.72213</c:v>
                </c:pt>
                <c:pt idx="296446">
                  <c:v>6.72215</c:v>
                </c:pt>
                <c:pt idx="296447">
                  <c:v>6.72218</c:v>
                </c:pt>
                <c:pt idx="296448">
                  <c:v>6.7222</c:v>
                </c:pt>
                <c:pt idx="296449">
                  <c:v>6.72222</c:v>
                </c:pt>
                <c:pt idx="296450">
                  <c:v>6.72225</c:v>
                </c:pt>
                <c:pt idx="296451">
                  <c:v>6.72227</c:v>
                </c:pt>
                <c:pt idx="296452">
                  <c:v>6.72229</c:v>
                </c:pt>
                <c:pt idx="296453">
                  <c:v>6.72231</c:v>
                </c:pt>
                <c:pt idx="296454">
                  <c:v>6.72234</c:v>
                </c:pt>
                <c:pt idx="296455">
                  <c:v>6.72236</c:v>
                </c:pt>
                <c:pt idx="296456">
                  <c:v>6.72238</c:v>
                </c:pt>
                <c:pt idx="296457">
                  <c:v>6.7224</c:v>
                </c:pt>
                <c:pt idx="296458">
                  <c:v>6.72243</c:v>
                </c:pt>
                <c:pt idx="296459">
                  <c:v>6.72245</c:v>
                </c:pt>
                <c:pt idx="296460">
                  <c:v>6.72247</c:v>
                </c:pt>
                <c:pt idx="296461">
                  <c:v>6.72249</c:v>
                </c:pt>
                <c:pt idx="296462">
                  <c:v>6.72252</c:v>
                </c:pt>
                <c:pt idx="296463">
                  <c:v>6.72254</c:v>
                </c:pt>
                <c:pt idx="296464">
                  <c:v>6.72256</c:v>
                </c:pt>
                <c:pt idx="296465">
                  <c:v>6.72258</c:v>
                </c:pt>
                <c:pt idx="296466">
                  <c:v>6.72261</c:v>
                </c:pt>
                <c:pt idx="296467">
                  <c:v>6.72263</c:v>
                </c:pt>
                <c:pt idx="296468">
                  <c:v>6.72265</c:v>
                </c:pt>
                <c:pt idx="296469">
                  <c:v>6.72268</c:v>
                </c:pt>
                <c:pt idx="296470">
                  <c:v>6.7227</c:v>
                </c:pt>
                <c:pt idx="296471">
                  <c:v>6.72272</c:v>
                </c:pt>
                <c:pt idx="296472">
                  <c:v>6.72274</c:v>
                </c:pt>
                <c:pt idx="296473">
                  <c:v>6.72277</c:v>
                </c:pt>
                <c:pt idx="296474">
                  <c:v>6.72279</c:v>
                </c:pt>
                <c:pt idx="296475">
                  <c:v>6.72281</c:v>
                </c:pt>
                <c:pt idx="296476">
                  <c:v>6.72283</c:v>
                </c:pt>
                <c:pt idx="296477">
                  <c:v>6.72286</c:v>
                </c:pt>
                <c:pt idx="296478">
                  <c:v>6.72288</c:v>
                </c:pt>
                <c:pt idx="296479">
                  <c:v>6.7229</c:v>
                </c:pt>
                <c:pt idx="296480">
                  <c:v>6.72293</c:v>
                </c:pt>
                <c:pt idx="296481">
                  <c:v>6.72295</c:v>
                </c:pt>
                <c:pt idx="296482">
                  <c:v>6.72297</c:v>
                </c:pt>
                <c:pt idx="296483">
                  <c:v>6.72299</c:v>
                </c:pt>
                <c:pt idx="296484">
                  <c:v>6.72302</c:v>
                </c:pt>
                <c:pt idx="296485">
                  <c:v>6.72304</c:v>
                </c:pt>
                <c:pt idx="296486">
                  <c:v>6.72306</c:v>
                </c:pt>
                <c:pt idx="296487">
                  <c:v>6.72308</c:v>
                </c:pt>
                <c:pt idx="296488">
                  <c:v>6.72311</c:v>
                </c:pt>
                <c:pt idx="296489">
                  <c:v>6.72313</c:v>
                </c:pt>
                <c:pt idx="296490">
                  <c:v>6.72315</c:v>
                </c:pt>
                <c:pt idx="296491">
                  <c:v>6.72318</c:v>
                </c:pt>
                <c:pt idx="296492">
                  <c:v>6.7232</c:v>
                </c:pt>
                <c:pt idx="296493">
                  <c:v>6.72322</c:v>
                </c:pt>
                <c:pt idx="296494">
                  <c:v>6.72324</c:v>
                </c:pt>
                <c:pt idx="296495">
                  <c:v>6.72326</c:v>
                </c:pt>
                <c:pt idx="296496">
                  <c:v>6.72329</c:v>
                </c:pt>
                <c:pt idx="296497">
                  <c:v>6.72331</c:v>
                </c:pt>
                <c:pt idx="296498">
                  <c:v>6.72333</c:v>
                </c:pt>
                <c:pt idx="296499">
                  <c:v>6.72336</c:v>
                </c:pt>
                <c:pt idx="296500">
                  <c:v>6.72338</c:v>
                </c:pt>
                <c:pt idx="296501">
                  <c:v>6.7234</c:v>
                </c:pt>
                <c:pt idx="296502">
                  <c:v>6.72342</c:v>
                </c:pt>
                <c:pt idx="296503">
                  <c:v>6.72345</c:v>
                </c:pt>
                <c:pt idx="296504">
                  <c:v>6.72347</c:v>
                </c:pt>
                <c:pt idx="296505">
                  <c:v>6.72349</c:v>
                </c:pt>
                <c:pt idx="296506">
                  <c:v>6.72351</c:v>
                </c:pt>
                <c:pt idx="296507">
                  <c:v>6.72354</c:v>
                </c:pt>
                <c:pt idx="296508">
                  <c:v>6.72356</c:v>
                </c:pt>
                <c:pt idx="296509">
                  <c:v>6.72358</c:v>
                </c:pt>
                <c:pt idx="296510">
                  <c:v>6.72361</c:v>
                </c:pt>
                <c:pt idx="296511">
                  <c:v>6.72363</c:v>
                </c:pt>
                <c:pt idx="296512">
                  <c:v>6.72365</c:v>
                </c:pt>
                <c:pt idx="296513">
                  <c:v>6.72367</c:v>
                </c:pt>
                <c:pt idx="296514">
                  <c:v>6.7237</c:v>
                </c:pt>
                <c:pt idx="296515">
                  <c:v>6.72372</c:v>
                </c:pt>
                <c:pt idx="296516">
                  <c:v>6.72374</c:v>
                </c:pt>
                <c:pt idx="296517">
                  <c:v>6.72376</c:v>
                </c:pt>
                <c:pt idx="296518">
                  <c:v>6.72379</c:v>
                </c:pt>
                <c:pt idx="296519">
                  <c:v>6.72381</c:v>
                </c:pt>
                <c:pt idx="296520">
                  <c:v>6.72383</c:v>
                </c:pt>
                <c:pt idx="296521">
                  <c:v>6.72386</c:v>
                </c:pt>
                <c:pt idx="296522">
                  <c:v>6.72388</c:v>
                </c:pt>
                <c:pt idx="296523">
                  <c:v>6.7239</c:v>
                </c:pt>
                <c:pt idx="296524">
                  <c:v>6.72392</c:v>
                </c:pt>
                <c:pt idx="296525">
                  <c:v>6.72395</c:v>
                </c:pt>
                <c:pt idx="296526">
                  <c:v>6.72397</c:v>
                </c:pt>
                <c:pt idx="296527">
                  <c:v>6.72399</c:v>
                </c:pt>
                <c:pt idx="296528">
                  <c:v>6.72401</c:v>
                </c:pt>
                <c:pt idx="296529">
                  <c:v>6.72404</c:v>
                </c:pt>
                <c:pt idx="296530">
                  <c:v>6.72406</c:v>
                </c:pt>
                <c:pt idx="296531">
                  <c:v>6.72408</c:v>
                </c:pt>
                <c:pt idx="296532">
                  <c:v>6.7241</c:v>
                </c:pt>
                <c:pt idx="296533">
                  <c:v>6.72413</c:v>
                </c:pt>
                <c:pt idx="296534">
                  <c:v>6.72415</c:v>
                </c:pt>
                <c:pt idx="296535">
                  <c:v>6.72417</c:v>
                </c:pt>
                <c:pt idx="296536">
                  <c:v>6.72419</c:v>
                </c:pt>
                <c:pt idx="296537">
                  <c:v>6.72422</c:v>
                </c:pt>
                <c:pt idx="296538">
                  <c:v>6.72424</c:v>
                </c:pt>
                <c:pt idx="296539">
                  <c:v>6.72426</c:v>
                </c:pt>
                <c:pt idx="296540">
                  <c:v>6.72429</c:v>
                </c:pt>
                <c:pt idx="296541">
                  <c:v>6.72431</c:v>
                </c:pt>
                <c:pt idx="296542">
                  <c:v>6.72433</c:v>
                </c:pt>
                <c:pt idx="296543">
                  <c:v>6.72435</c:v>
                </c:pt>
                <c:pt idx="296544">
                  <c:v>6.72438</c:v>
                </c:pt>
                <c:pt idx="296545">
                  <c:v>6.7244</c:v>
                </c:pt>
                <c:pt idx="296546">
                  <c:v>6.72442</c:v>
                </c:pt>
                <c:pt idx="296547">
                  <c:v>6.72444</c:v>
                </c:pt>
                <c:pt idx="296548">
                  <c:v>6.72447</c:v>
                </c:pt>
                <c:pt idx="296549">
                  <c:v>6.72449</c:v>
                </c:pt>
                <c:pt idx="296550">
                  <c:v>6.72451</c:v>
                </c:pt>
                <c:pt idx="296551">
                  <c:v>6.72454</c:v>
                </c:pt>
                <c:pt idx="296552">
                  <c:v>6.72456</c:v>
                </c:pt>
                <c:pt idx="296553">
                  <c:v>6.72458</c:v>
                </c:pt>
                <c:pt idx="296554">
                  <c:v>6.7246</c:v>
                </c:pt>
                <c:pt idx="296555">
                  <c:v>6.72463</c:v>
                </c:pt>
                <c:pt idx="296556">
                  <c:v>6.72465</c:v>
                </c:pt>
                <c:pt idx="296557">
                  <c:v>6.72467</c:v>
                </c:pt>
                <c:pt idx="296558">
                  <c:v>6.72469</c:v>
                </c:pt>
                <c:pt idx="296559">
                  <c:v>6.72472</c:v>
                </c:pt>
                <c:pt idx="296560">
                  <c:v>6.72474</c:v>
                </c:pt>
                <c:pt idx="296561">
                  <c:v>6.72476</c:v>
                </c:pt>
                <c:pt idx="296562">
                  <c:v>6.72478</c:v>
                </c:pt>
                <c:pt idx="296563">
                  <c:v>6.72481</c:v>
                </c:pt>
                <c:pt idx="296564">
                  <c:v>6.72483</c:v>
                </c:pt>
                <c:pt idx="296565">
                  <c:v>6.72485</c:v>
                </c:pt>
                <c:pt idx="296566">
                  <c:v>6.72487</c:v>
                </c:pt>
                <c:pt idx="296567">
                  <c:v>6.7249</c:v>
                </c:pt>
                <c:pt idx="296568">
                  <c:v>6.72492</c:v>
                </c:pt>
                <c:pt idx="296569">
                  <c:v>6.72494</c:v>
                </c:pt>
                <c:pt idx="296570">
                  <c:v>6.72497</c:v>
                </c:pt>
                <c:pt idx="296571">
                  <c:v>6.72499</c:v>
                </c:pt>
                <c:pt idx="296572">
                  <c:v>6.72501</c:v>
                </c:pt>
                <c:pt idx="296573">
                  <c:v>6.72503</c:v>
                </c:pt>
                <c:pt idx="296574">
                  <c:v>6.72506</c:v>
                </c:pt>
                <c:pt idx="296575">
                  <c:v>6.72508</c:v>
                </c:pt>
                <c:pt idx="296576">
                  <c:v>6.7251</c:v>
                </c:pt>
                <c:pt idx="296577">
                  <c:v>6.72513</c:v>
                </c:pt>
                <c:pt idx="296578">
                  <c:v>6.72515</c:v>
                </c:pt>
                <c:pt idx="296579">
                  <c:v>6.72517</c:v>
                </c:pt>
                <c:pt idx="296580">
                  <c:v>6.72519</c:v>
                </c:pt>
                <c:pt idx="296581">
                  <c:v>6.72522</c:v>
                </c:pt>
                <c:pt idx="296582">
                  <c:v>6.72524</c:v>
                </c:pt>
                <c:pt idx="296583">
                  <c:v>6.72526</c:v>
                </c:pt>
                <c:pt idx="296584">
                  <c:v>6.72528</c:v>
                </c:pt>
                <c:pt idx="296585">
                  <c:v>6.72531</c:v>
                </c:pt>
                <c:pt idx="296586">
                  <c:v>6.72533</c:v>
                </c:pt>
                <c:pt idx="296587">
                  <c:v>6.72535</c:v>
                </c:pt>
                <c:pt idx="296588">
                  <c:v>6.72537</c:v>
                </c:pt>
                <c:pt idx="296589">
                  <c:v>6.7254</c:v>
                </c:pt>
                <c:pt idx="296590">
                  <c:v>6.72542</c:v>
                </c:pt>
                <c:pt idx="296591">
                  <c:v>6.72544</c:v>
                </c:pt>
                <c:pt idx="296592">
                  <c:v>6.72546</c:v>
                </c:pt>
                <c:pt idx="296593">
                  <c:v>6.72549</c:v>
                </c:pt>
                <c:pt idx="296594">
                  <c:v>6.72551</c:v>
                </c:pt>
                <c:pt idx="296595">
                  <c:v>6.72553</c:v>
                </c:pt>
                <c:pt idx="296596">
                  <c:v>6.72556</c:v>
                </c:pt>
                <c:pt idx="296597">
                  <c:v>6.72558</c:v>
                </c:pt>
                <c:pt idx="296598">
                  <c:v>6.7256</c:v>
                </c:pt>
                <c:pt idx="296599">
                  <c:v>6.72562</c:v>
                </c:pt>
                <c:pt idx="296600">
                  <c:v>6.72565</c:v>
                </c:pt>
                <c:pt idx="296601">
                  <c:v>6.72567</c:v>
                </c:pt>
                <c:pt idx="296602">
                  <c:v>6.72569</c:v>
                </c:pt>
                <c:pt idx="296603">
                  <c:v>6.72571</c:v>
                </c:pt>
                <c:pt idx="296604">
                  <c:v>6.72574</c:v>
                </c:pt>
                <c:pt idx="296605">
                  <c:v>6.72576</c:v>
                </c:pt>
                <c:pt idx="296606">
                  <c:v>6.72578</c:v>
                </c:pt>
                <c:pt idx="296607">
                  <c:v>6.72581</c:v>
                </c:pt>
                <c:pt idx="296608">
                  <c:v>6.72583</c:v>
                </c:pt>
                <c:pt idx="296609">
                  <c:v>6.72585</c:v>
                </c:pt>
                <c:pt idx="296610">
                  <c:v>6.72587</c:v>
                </c:pt>
                <c:pt idx="296611">
                  <c:v>6.7259</c:v>
                </c:pt>
                <c:pt idx="296612">
                  <c:v>6.72592</c:v>
                </c:pt>
                <c:pt idx="296613">
                  <c:v>6.72594</c:v>
                </c:pt>
                <c:pt idx="296614">
                  <c:v>6.72596</c:v>
                </c:pt>
                <c:pt idx="296615">
                  <c:v>6.72599</c:v>
                </c:pt>
                <c:pt idx="296616">
                  <c:v>6.72601</c:v>
                </c:pt>
                <c:pt idx="296617">
                  <c:v>6.72603</c:v>
                </c:pt>
                <c:pt idx="296618">
                  <c:v>6.72605</c:v>
                </c:pt>
                <c:pt idx="296619">
                  <c:v>6.72608</c:v>
                </c:pt>
                <c:pt idx="296620">
                  <c:v>6.7261</c:v>
                </c:pt>
                <c:pt idx="296621">
                  <c:v>6.72612</c:v>
                </c:pt>
                <c:pt idx="296622">
                  <c:v>6.72614</c:v>
                </c:pt>
                <c:pt idx="296623">
                  <c:v>6.72617</c:v>
                </c:pt>
                <c:pt idx="296624">
                  <c:v>6.72619</c:v>
                </c:pt>
                <c:pt idx="296625">
                  <c:v>6.72621</c:v>
                </c:pt>
                <c:pt idx="296626">
                  <c:v>6.72624</c:v>
                </c:pt>
                <c:pt idx="296627">
                  <c:v>6.72626</c:v>
                </c:pt>
                <c:pt idx="296628">
                  <c:v>6.72628</c:v>
                </c:pt>
                <c:pt idx="296629">
                  <c:v>6.7263</c:v>
                </c:pt>
                <c:pt idx="296630">
                  <c:v>6.72633</c:v>
                </c:pt>
                <c:pt idx="296631">
                  <c:v>6.72635</c:v>
                </c:pt>
                <c:pt idx="296632">
                  <c:v>6.72637</c:v>
                </c:pt>
                <c:pt idx="296633">
                  <c:v>6.7264</c:v>
                </c:pt>
                <c:pt idx="296634">
                  <c:v>6.72642</c:v>
                </c:pt>
                <c:pt idx="296635">
                  <c:v>6.72644</c:v>
                </c:pt>
                <c:pt idx="296636">
                  <c:v>6.72646</c:v>
                </c:pt>
                <c:pt idx="296637">
                  <c:v>6.72649</c:v>
                </c:pt>
                <c:pt idx="296638">
                  <c:v>6.72651</c:v>
                </c:pt>
                <c:pt idx="296639">
                  <c:v>6.72653</c:v>
                </c:pt>
                <c:pt idx="296640">
                  <c:v>6.72655</c:v>
                </c:pt>
                <c:pt idx="296641">
                  <c:v>6.72658</c:v>
                </c:pt>
                <c:pt idx="296642">
                  <c:v>6.7266</c:v>
                </c:pt>
                <c:pt idx="296643">
                  <c:v>6.72662</c:v>
                </c:pt>
                <c:pt idx="296644">
                  <c:v>6.72664</c:v>
                </c:pt>
                <c:pt idx="296645">
                  <c:v>6.72667</c:v>
                </c:pt>
                <c:pt idx="296646">
                  <c:v>6.72669</c:v>
                </c:pt>
                <c:pt idx="296647">
                  <c:v>6.72671</c:v>
                </c:pt>
                <c:pt idx="296648">
                  <c:v>6.72673</c:v>
                </c:pt>
                <c:pt idx="296649">
                  <c:v>6.72676</c:v>
                </c:pt>
                <c:pt idx="296650">
                  <c:v>6.72678</c:v>
                </c:pt>
                <c:pt idx="296651">
                  <c:v>6.7268</c:v>
                </c:pt>
                <c:pt idx="296652">
                  <c:v>6.72682</c:v>
                </c:pt>
                <c:pt idx="296653">
                  <c:v>6.72685</c:v>
                </c:pt>
                <c:pt idx="296654">
                  <c:v>6.72687</c:v>
                </c:pt>
                <c:pt idx="296655">
                  <c:v>6.72689</c:v>
                </c:pt>
                <c:pt idx="296656">
                  <c:v>6.72692</c:v>
                </c:pt>
                <c:pt idx="296657">
                  <c:v>6.72694</c:v>
                </c:pt>
                <c:pt idx="296658">
                  <c:v>6.72696</c:v>
                </c:pt>
                <c:pt idx="296659">
                  <c:v>6.72698</c:v>
                </c:pt>
                <c:pt idx="296660">
                  <c:v>6.72701</c:v>
                </c:pt>
                <c:pt idx="296661">
                  <c:v>6.72703</c:v>
                </c:pt>
                <c:pt idx="296662">
                  <c:v>6.72705</c:v>
                </c:pt>
                <c:pt idx="296663">
                  <c:v>6.72708</c:v>
                </c:pt>
                <c:pt idx="296664">
                  <c:v>6.7271</c:v>
                </c:pt>
                <c:pt idx="296665">
                  <c:v>6.72712</c:v>
                </c:pt>
                <c:pt idx="296666">
                  <c:v>6.72714</c:v>
                </c:pt>
                <c:pt idx="296667">
                  <c:v>6.72717</c:v>
                </c:pt>
                <c:pt idx="296668">
                  <c:v>6.72719</c:v>
                </c:pt>
                <c:pt idx="296669">
                  <c:v>6.72721</c:v>
                </c:pt>
                <c:pt idx="296670">
                  <c:v>6.72723</c:v>
                </c:pt>
                <c:pt idx="296671">
                  <c:v>6.72726</c:v>
                </c:pt>
                <c:pt idx="296672">
                  <c:v>6.72728</c:v>
                </c:pt>
                <c:pt idx="296673">
                  <c:v>6.7273</c:v>
                </c:pt>
                <c:pt idx="296674">
                  <c:v>6.72732</c:v>
                </c:pt>
                <c:pt idx="296675">
                  <c:v>6.72735</c:v>
                </c:pt>
                <c:pt idx="296676">
                  <c:v>6.72737</c:v>
                </c:pt>
                <c:pt idx="296677">
                  <c:v>6.72739</c:v>
                </c:pt>
                <c:pt idx="296678">
                  <c:v>6.72741</c:v>
                </c:pt>
                <c:pt idx="296679">
                  <c:v>6.72744</c:v>
                </c:pt>
                <c:pt idx="296680">
                  <c:v>6.72746</c:v>
                </c:pt>
                <c:pt idx="296681">
                  <c:v>6.72748</c:v>
                </c:pt>
                <c:pt idx="296682">
                  <c:v>6.72751</c:v>
                </c:pt>
                <c:pt idx="296683">
                  <c:v>6.72753</c:v>
                </c:pt>
                <c:pt idx="296684">
                  <c:v>6.72755</c:v>
                </c:pt>
                <c:pt idx="296685">
                  <c:v>6.72757</c:v>
                </c:pt>
                <c:pt idx="296686">
                  <c:v>6.7276</c:v>
                </c:pt>
                <c:pt idx="296687">
                  <c:v>6.72762</c:v>
                </c:pt>
                <c:pt idx="296688">
                  <c:v>6.72764</c:v>
                </c:pt>
                <c:pt idx="296689">
                  <c:v>6.72766</c:v>
                </c:pt>
                <c:pt idx="296690">
                  <c:v>6.72769</c:v>
                </c:pt>
                <c:pt idx="296691">
                  <c:v>6.72771</c:v>
                </c:pt>
                <c:pt idx="296692">
                  <c:v>6.72773</c:v>
                </c:pt>
                <c:pt idx="296693">
                  <c:v>6.72776</c:v>
                </c:pt>
                <c:pt idx="296694">
                  <c:v>6.72778</c:v>
                </c:pt>
                <c:pt idx="296695">
                  <c:v>6.7278</c:v>
                </c:pt>
                <c:pt idx="296696">
                  <c:v>6.72782</c:v>
                </c:pt>
                <c:pt idx="296697">
                  <c:v>6.72785</c:v>
                </c:pt>
                <c:pt idx="296698">
                  <c:v>6.72787</c:v>
                </c:pt>
                <c:pt idx="296699">
                  <c:v>6.72789</c:v>
                </c:pt>
                <c:pt idx="296700">
                  <c:v>6.72791</c:v>
                </c:pt>
                <c:pt idx="296701">
                  <c:v>6.72794</c:v>
                </c:pt>
                <c:pt idx="296702">
                  <c:v>6.72796</c:v>
                </c:pt>
                <c:pt idx="296703">
                  <c:v>6.72798</c:v>
                </c:pt>
                <c:pt idx="296704">
                  <c:v>6.728</c:v>
                </c:pt>
                <c:pt idx="296705">
                  <c:v>6.72803</c:v>
                </c:pt>
                <c:pt idx="296706">
                  <c:v>6.72805</c:v>
                </c:pt>
                <c:pt idx="296707">
                  <c:v>6.72807</c:v>
                </c:pt>
                <c:pt idx="296708">
                  <c:v>6.72809</c:v>
                </c:pt>
                <c:pt idx="296709">
                  <c:v>6.72812</c:v>
                </c:pt>
                <c:pt idx="296710">
                  <c:v>6.72814</c:v>
                </c:pt>
                <c:pt idx="296711">
                  <c:v>6.72816</c:v>
                </c:pt>
                <c:pt idx="296712">
                  <c:v>6.72819</c:v>
                </c:pt>
                <c:pt idx="296713">
                  <c:v>6.72821</c:v>
                </c:pt>
                <c:pt idx="296714">
                  <c:v>6.72823</c:v>
                </c:pt>
                <c:pt idx="296715">
                  <c:v>6.72825</c:v>
                </c:pt>
                <c:pt idx="296716">
                  <c:v>6.72828</c:v>
                </c:pt>
                <c:pt idx="296717">
                  <c:v>6.7283</c:v>
                </c:pt>
                <c:pt idx="296718">
                  <c:v>6.72832</c:v>
                </c:pt>
                <c:pt idx="296719">
                  <c:v>6.72835</c:v>
                </c:pt>
                <c:pt idx="296720">
                  <c:v>6.72837</c:v>
                </c:pt>
                <c:pt idx="296721">
                  <c:v>6.72839</c:v>
                </c:pt>
                <c:pt idx="296722">
                  <c:v>6.72841</c:v>
                </c:pt>
                <c:pt idx="296723">
                  <c:v>6.72844</c:v>
                </c:pt>
                <c:pt idx="296724">
                  <c:v>6.72846</c:v>
                </c:pt>
                <c:pt idx="296725">
                  <c:v>6.72848</c:v>
                </c:pt>
                <c:pt idx="296726">
                  <c:v>6.7285</c:v>
                </c:pt>
                <c:pt idx="296727">
                  <c:v>6.72853</c:v>
                </c:pt>
                <c:pt idx="296728">
                  <c:v>6.72855</c:v>
                </c:pt>
                <c:pt idx="296729">
                  <c:v>6.72857</c:v>
                </c:pt>
                <c:pt idx="296730">
                  <c:v>6.72859</c:v>
                </c:pt>
                <c:pt idx="296731">
                  <c:v>6.72862</c:v>
                </c:pt>
                <c:pt idx="296732">
                  <c:v>6.72864</c:v>
                </c:pt>
                <c:pt idx="296733">
                  <c:v>6.72866</c:v>
                </c:pt>
                <c:pt idx="296734">
                  <c:v>6.72868</c:v>
                </c:pt>
                <c:pt idx="296735">
                  <c:v>6.72871</c:v>
                </c:pt>
                <c:pt idx="296736">
                  <c:v>6.72873</c:v>
                </c:pt>
                <c:pt idx="296737">
                  <c:v>6.72875</c:v>
                </c:pt>
                <c:pt idx="296738">
                  <c:v>6.72878</c:v>
                </c:pt>
                <c:pt idx="296739">
                  <c:v>6.7288</c:v>
                </c:pt>
                <c:pt idx="296740">
                  <c:v>6.72882</c:v>
                </c:pt>
                <c:pt idx="296741">
                  <c:v>6.72884</c:v>
                </c:pt>
                <c:pt idx="296742">
                  <c:v>6.72887</c:v>
                </c:pt>
                <c:pt idx="296743">
                  <c:v>6.72889</c:v>
                </c:pt>
                <c:pt idx="296744">
                  <c:v>6.72891</c:v>
                </c:pt>
                <c:pt idx="296745">
                  <c:v>6.72893</c:v>
                </c:pt>
                <c:pt idx="296746">
                  <c:v>6.72896</c:v>
                </c:pt>
                <c:pt idx="296747">
                  <c:v>6.72898</c:v>
                </c:pt>
                <c:pt idx="296748">
                  <c:v>6.729</c:v>
                </c:pt>
                <c:pt idx="296749">
                  <c:v>6.72903</c:v>
                </c:pt>
                <c:pt idx="296750">
                  <c:v>6.72905</c:v>
                </c:pt>
                <c:pt idx="296751">
                  <c:v>6.72907</c:v>
                </c:pt>
                <c:pt idx="296752">
                  <c:v>6.72909</c:v>
                </c:pt>
                <c:pt idx="296753">
                  <c:v>6.72912</c:v>
                </c:pt>
                <c:pt idx="296754">
                  <c:v>6.72914</c:v>
                </c:pt>
                <c:pt idx="296755">
                  <c:v>6.72916</c:v>
                </c:pt>
                <c:pt idx="296756">
                  <c:v>6.72918</c:v>
                </c:pt>
                <c:pt idx="296757">
                  <c:v>6.72921</c:v>
                </c:pt>
                <c:pt idx="296758">
                  <c:v>6.72923</c:v>
                </c:pt>
                <c:pt idx="296759">
                  <c:v>6.72925</c:v>
                </c:pt>
                <c:pt idx="296760">
                  <c:v>6.72927</c:v>
                </c:pt>
                <c:pt idx="296761">
                  <c:v>6.7293</c:v>
                </c:pt>
                <c:pt idx="296762">
                  <c:v>6.72932</c:v>
                </c:pt>
                <c:pt idx="296763">
                  <c:v>6.72934</c:v>
                </c:pt>
                <c:pt idx="296764">
                  <c:v>6.72936</c:v>
                </c:pt>
                <c:pt idx="296765">
                  <c:v>6.72939</c:v>
                </c:pt>
                <c:pt idx="296766">
                  <c:v>6.72941</c:v>
                </c:pt>
                <c:pt idx="296767">
                  <c:v>6.72943</c:v>
                </c:pt>
                <c:pt idx="296768">
                  <c:v>6.72946</c:v>
                </c:pt>
                <c:pt idx="296769">
                  <c:v>6.72948</c:v>
                </c:pt>
                <c:pt idx="296770">
                  <c:v>6.7295</c:v>
                </c:pt>
                <c:pt idx="296771">
                  <c:v>6.72952</c:v>
                </c:pt>
                <c:pt idx="296772">
                  <c:v>6.72955</c:v>
                </c:pt>
                <c:pt idx="296773">
                  <c:v>6.72957</c:v>
                </c:pt>
                <c:pt idx="296774">
                  <c:v>6.72959</c:v>
                </c:pt>
                <c:pt idx="296775">
                  <c:v>6.72961</c:v>
                </c:pt>
                <c:pt idx="296776">
                  <c:v>6.72964</c:v>
                </c:pt>
                <c:pt idx="296777">
                  <c:v>6.72966</c:v>
                </c:pt>
                <c:pt idx="296778">
                  <c:v>6.72968</c:v>
                </c:pt>
                <c:pt idx="296779">
                  <c:v>6.72971</c:v>
                </c:pt>
                <c:pt idx="296780">
                  <c:v>6.72973</c:v>
                </c:pt>
                <c:pt idx="296781">
                  <c:v>6.72975</c:v>
                </c:pt>
                <c:pt idx="296782">
                  <c:v>6.72977</c:v>
                </c:pt>
                <c:pt idx="296783">
                  <c:v>6.7298</c:v>
                </c:pt>
                <c:pt idx="296784">
                  <c:v>6.72982</c:v>
                </c:pt>
                <c:pt idx="296785">
                  <c:v>6.72984</c:v>
                </c:pt>
                <c:pt idx="296786">
                  <c:v>6.72986</c:v>
                </c:pt>
                <c:pt idx="296787">
                  <c:v>6.72989</c:v>
                </c:pt>
                <c:pt idx="296788">
                  <c:v>6.72991</c:v>
                </c:pt>
                <c:pt idx="296789">
                  <c:v>6.72993</c:v>
                </c:pt>
                <c:pt idx="296790">
                  <c:v>6.72996</c:v>
                </c:pt>
                <c:pt idx="296791">
                  <c:v>6.72998</c:v>
                </c:pt>
                <c:pt idx="296792">
                  <c:v>6.73</c:v>
                </c:pt>
                <c:pt idx="296793">
                  <c:v>6.73002</c:v>
                </c:pt>
                <c:pt idx="296794">
                  <c:v>6.73004</c:v>
                </c:pt>
                <c:pt idx="296795">
                  <c:v>6.73007</c:v>
                </c:pt>
                <c:pt idx="296796">
                  <c:v>6.73009</c:v>
                </c:pt>
                <c:pt idx="296797">
                  <c:v>6.73011</c:v>
                </c:pt>
                <c:pt idx="296798">
                  <c:v>6.73014</c:v>
                </c:pt>
                <c:pt idx="296799">
                  <c:v>6.73016</c:v>
                </c:pt>
                <c:pt idx="296800">
                  <c:v>6.73018</c:v>
                </c:pt>
                <c:pt idx="296801">
                  <c:v>6.7302</c:v>
                </c:pt>
                <c:pt idx="296802">
                  <c:v>6.73023</c:v>
                </c:pt>
                <c:pt idx="296803">
                  <c:v>6.73025</c:v>
                </c:pt>
                <c:pt idx="296804">
                  <c:v>6.73027</c:v>
                </c:pt>
                <c:pt idx="296805">
                  <c:v>6.73029</c:v>
                </c:pt>
                <c:pt idx="296806">
                  <c:v>6.73032</c:v>
                </c:pt>
                <c:pt idx="296807">
                  <c:v>6.73034</c:v>
                </c:pt>
                <c:pt idx="296808">
                  <c:v>6.73036</c:v>
                </c:pt>
                <c:pt idx="296809">
                  <c:v>6.73039</c:v>
                </c:pt>
                <c:pt idx="296810">
                  <c:v>6.73041</c:v>
                </c:pt>
                <c:pt idx="296811">
                  <c:v>6.73043</c:v>
                </c:pt>
                <c:pt idx="296812">
                  <c:v>6.73045</c:v>
                </c:pt>
                <c:pt idx="296813">
                  <c:v>6.73048</c:v>
                </c:pt>
                <c:pt idx="296814">
                  <c:v>6.7305</c:v>
                </c:pt>
                <c:pt idx="296815">
                  <c:v>6.73052</c:v>
                </c:pt>
                <c:pt idx="296816">
                  <c:v>6.73054</c:v>
                </c:pt>
                <c:pt idx="296817">
                  <c:v>6.73057</c:v>
                </c:pt>
                <c:pt idx="296818">
                  <c:v>6.73059</c:v>
                </c:pt>
                <c:pt idx="296819">
                  <c:v>6.73061</c:v>
                </c:pt>
                <c:pt idx="296820">
                  <c:v>6.73064</c:v>
                </c:pt>
                <c:pt idx="296821">
                  <c:v>6.73066</c:v>
                </c:pt>
                <c:pt idx="296822">
                  <c:v>6.73068</c:v>
                </c:pt>
                <c:pt idx="296823">
                  <c:v>6.7307</c:v>
                </c:pt>
                <c:pt idx="296824">
                  <c:v>6.73073</c:v>
                </c:pt>
                <c:pt idx="296825">
                  <c:v>6.73075</c:v>
                </c:pt>
                <c:pt idx="296826">
                  <c:v>6.73077</c:v>
                </c:pt>
                <c:pt idx="296827">
                  <c:v>6.73079</c:v>
                </c:pt>
                <c:pt idx="296828">
                  <c:v>6.73082</c:v>
                </c:pt>
                <c:pt idx="296829">
                  <c:v>6.73084</c:v>
                </c:pt>
                <c:pt idx="296830">
                  <c:v>6.73086</c:v>
                </c:pt>
                <c:pt idx="296831">
                  <c:v>6.73088</c:v>
                </c:pt>
                <c:pt idx="296832">
                  <c:v>6.73091</c:v>
                </c:pt>
                <c:pt idx="296833">
                  <c:v>6.73093</c:v>
                </c:pt>
                <c:pt idx="296834">
                  <c:v>6.73095</c:v>
                </c:pt>
                <c:pt idx="296835">
                  <c:v>6.73097</c:v>
                </c:pt>
                <c:pt idx="296836">
                  <c:v>6.731</c:v>
                </c:pt>
                <c:pt idx="296837">
                  <c:v>6.73102</c:v>
                </c:pt>
                <c:pt idx="296838">
                  <c:v>6.73104</c:v>
                </c:pt>
                <c:pt idx="296839">
                  <c:v>6.73107</c:v>
                </c:pt>
                <c:pt idx="296840">
                  <c:v>6.73109</c:v>
                </c:pt>
                <c:pt idx="296841">
                  <c:v>6.73111</c:v>
                </c:pt>
                <c:pt idx="296842">
                  <c:v>6.73113</c:v>
                </c:pt>
                <c:pt idx="296843">
                  <c:v>6.73116</c:v>
                </c:pt>
                <c:pt idx="296844">
                  <c:v>6.73118</c:v>
                </c:pt>
                <c:pt idx="296845">
                  <c:v>6.7312</c:v>
                </c:pt>
                <c:pt idx="296846">
                  <c:v>6.73122</c:v>
                </c:pt>
                <c:pt idx="296847">
                  <c:v>6.73125</c:v>
                </c:pt>
                <c:pt idx="296848">
                  <c:v>6.73127</c:v>
                </c:pt>
                <c:pt idx="296849">
                  <c:v>6.73129</c:v>
                </c:pt>
                <c:pt idx="296850">
                  <c:v>6.73132</c:v>
                </c:pt>
                <c:pt idx="296851">
                  <c:v>6.73134</c:v>
                </c:pt>
                <c:pt idx="296852">
                  <c:v>6.73136</c:v>
                </c:pt>
                <c:pt idx="296853">
                  <c:v>6.73138</c:v>
                </c:pt>
                <c:pt idx="296854">
                  <c:v>6.73141</c:v>
                </c:pt>
                <c:pt idx="296855">
                  <c:v>6.73143</c:v>
                </c:pt>
                <c:pt idx="296856">
                  <c:v>6.73145</c:v>
                </c:pt>
                <c:pt idx="296857">
                  <c:v>6.73147</c:v>
                </c:pt>
                <c:pt idx="296858">
                  <c:v>6.7315</c:v>
                </c:pt>
                <c:pt idx="296859">
                  <c:v>6.73152</c:v>
                </c:pt>
                <c:pt idx="296860">
                  <c:v>6.73154</c:v>
                </c:pt>
                <c:pt idx="296861">
                  <c:v>6.73156</c:v>
                </c:pt>
                <c:pt idx="296862">
                  <c:v>6.73159</c:v>
                </c:pt>
                <c:pt idx="296863">
                  <c:v>6.73161</c:v>
                </c:pt>
                <c:pt idx="296864">
                  <c:v>6.73163</c:v>
                </c:pt>
                <c:pt idx="296865">
                  <c:v>6.73165</c:v>
                </c:pt>
                <c:pt idx="296866">
                  <c:v>6.73168</c:v>
                </c:pt>
                <c:pt idx="296867">
                  <c:v>6.7317</c:v>
                </c:pt>
                <c:pt idx="296868">
                  <c:v>6.73172</c:v>
                </c:pt>
                <c:pt idx="296869">
                  <c:v>6.73175</c:v>
                </c:pt>
                <c:pt idx="296870">
                  <c:v>6.73177</c:v>
                </c:pt>
                <c:pt idx="296871">
                  <c:v>6.73179</c:v>
                </c:pt>
                <c:pt idx="296872">
                  <c:v>6.73181</c:v>
                </c:pt>
                <c:pt idx="296873">
                  <c:v>6.73184</c:v>
                </c:pt>
                <c:pt idx="296874">
                  <c:v>6.73186</c:v>
                </c:pt>
                <c:pt idx="296875">
                  <c:v>6.73188</c:v>
                </c:pt>
                <c:pt idx="296876">
                  <c:v>6.73191</c:v>
                </c:pt>
                <c:pt idx="296877">
                  <c:v>6.73193</c:v>
                </c:pt>
                <c:pt idx="296878">
                  <c:v>6.73195</c:v>
                </c:pt>
                <c:pt idx="296879">
                  <c:v>6.73197</c:v>
                </c:pt>
                <c:pt idx="296880">
                  <c:v>6.732</c:v>
                </c:pt>
                <c:pt idx="296881">
                  <c:v>6.73202</c:v>
                </c:pt>
                <c:pt idx="296882">
                  <c:v>6.73204</c:v>
                </c:pt>
                <c:pt idx="296883">
                  <c:v>6.73206</c:v>
                </c:pt>
                <c:pt idx="296884">
                  <c:v>6.73209</c:v>
                </c:pt>
                <c:pt idx="296885">
                  <c:v>6.73211</c:v>
                </c:pt>
                <c:pt idx="296886">
                  <c:v>6.73213</c:v>
                </c:pt>
                <c:pt idx="296887">
                  <c:v>6.73215</c:v>
                </c:pt>
                <c:pt idx="296888">
                  <c:v>6.73218</c:v>
                </c:pt>
                <c:pt idx="296889">
                  <c:v>6.7322</c:v>
                </c:pt>
                <c:pt idx="296890">
                  <c:v>6.73222</c:v>
                </c:pt>
                <c:pt idx="296891">
                  <c:v>6.73224</c:v>
                </c:pt>
                <c:pt idx="296892">
                  <c:v>6.73227</c:v>
                </c:pt>
                <c:pt idx="296893">
                  <c:v>6.73229</c:v>
                </c:pt>
                <c:pt idx="296894">
                  <c:v>6.73231</c:v>
                </c:pt>
                <c:pt idx="296895">
                  <c:v>6.73234</c:v>
                </c:pt>
                <c:pt idx="296896">
                  <c:v>6.73236</c:v>
                </c:pt>
                <c:pt idx="296897">
                  <c:v>6.73238</c:v>
                </c:pt>
                <c:pt idx="296898">
                  <c:v>6.7324</c:v>
                </c:pt>
                <c:pt idx="296899">
                  <c:v>6.73243</c:v>
                </c:pt>
                <c:pt idx="296900">
                  <c:v>6.73245</c:v>
                </c:pt>
                <c:pt idx="296901">
                  <c:v>6.73247</c:v>
                </c:pt>
                <c:pt idx="296902">
                  <c:v>6.73249</c:v>
                </c:pt>
                <c:pt idx="296903">
                  <c:v>6.73252</c:v>
                </c:pt>
                <c:pt idx="296904">
                  <c:v>6.73254</c:v>
                </c:pt>
                <c:pt idx="296905">
                  <c:v>6.73256</c:v>
                </c:pt>
                <c:pt idx="296906">
                  <c:v>6.73259</c:v>
                </c:pt>
                <c:pt idx="296907">
                  <c:v>6.73261</c:v>
                </c:pt>
                <c:pt idx="296908">
                  <c:v>6.73263</c:v>
                </c:pt>
                <c:pt idx="296909">
                  <c:v>6.73265</c:v>
                </c:pt>
                <c:pt idx="296910">
                  <c:v>6.73268</c:v>
                </c:pt>
                <c:pt idx="296911">
                  <c:v>6.7327</c:v>
                </c:pt>
                <c:pt idx="296912">
                  <c:v>6.73272</c:v>
                </c:pt>
                <c:pt idx="296913">
                  <c:v>6.73274</c:v>
                </c:pt>
                <c:pt idx="296914">
                  <c:v>6.73277</c:v>
                </c:pt>
                <c:pt idx="296915">
                  <c:v>6.73279</c:v>
                </c:pt>
                <c:pt idx="296916">
                  <c:v>6.73281</c:v>
                </c:pt>
                <c:pt idx="296917">
                  <c:v>6.73283</c:v>
                </c:pt>
                <c:pt idx="296918">
                  <c:v>6.73286</c:v>
                </c:pt>
                <c:pt idx="296919">
                  <c:v>6.73288</c:v>
                </c:pt>
                <c:pt idx="296920">
                  <c:v>6.7329</c:v>
                </c:pt>
                <c:pt idx="296921">
                  <c:v>6.73292</c:v>
                </c:pt>
                <c:pt idx="296922">
                  <c:v>6.73295</c:v>
                </c:pt>
                <c:pt idx="296923">
                  <c:v>6.73297</c:v>
                </c:pt>
                <c:pt idx="296924">
                  <c:v>6.73299</c:v>
                </c:pt>
                <c:pt idx="296925">
                  <c:v>6.73302</c:v>
                </c:pt>
                <c:pt idx="296926">
                  <c:v>6.73304</c:v>
                </c:pt>
                <c:pt idx="296927">
                  <c:v>6.73306</c:v>
                </c:pt>
                <c:pt idx="296928">
                  <c:v>6.73308</c:v>
                </c:pt>
                <c:pt idx="296929">
                  <c:v>6.73311</c:v>
                </c:pt>
                <c:pt idx="296930">
                  <c:v>6.73313</c:v>
                </c:pt>
                <c:pt idx="296931">
                  <c:v>6.73315</c:v>
                </c:pt>
                <c:pt idx="296932">
                  <c:v>6.73318</c:v>
                </c:pt>
                <c:pt idx="296933">
                  <c:v>6.7332</c:v>
                </c:pt>
                <c:pt idx="296934">
                  <c:v>6.73322</c:v>
                </c:pt>
                <c:pt idx="296935">
                  <c:v>6.73324</c:v>
                </c:pt>
                <c:pt idx="296936">
                  <c:v>6.73327</c:v>
                </c:pt>
                <c:pt idx="296937">
                  <c:v>6.73329</c:v>
                </c:pt>
                <c:pt idx="296938">
                  <c:v>6.73331</c:v>
                </c:pt>
                <c:pt idx="296939">
                  <c:v>6.73333</c:v>
                </c:pt>
                <c:pt idx="296940">
                  <c:v>6.73336</c:v>
                </c:pt>
                <c:pt idx="296941">
                  <c:v>6.73338</c:v>
                </c:pt>
                <c:pt idx="296942">
                  <c:v>6.7334</c:v>
                </c:pt>
                <c:pt idx="296943">
                  <c:v>6.73342</c:v>
                </c:pt>
                <c:pt idx="296944">
                  <c:v>6.73345</c:v>
                </c:pt>
                <c:pt idx="296945">
                  <c:v>6.73347</c:v>
                </c:pt>
                <c:pt idx="296946">
                  <c:v>6.73349</c:v>
                </c:pt>
                <c:pt idx="296947">
                  <c:v>6.73351</c:v>
                </c:pt>
                <c:pt idx="296948">
                  <c:v>6.73354</c:v>
                </c:pt>
                <c:pt idx="296949">
                  <c:v>6.73356</c:v>
                </c:pt>
                <c:pt idx="296950">
                  <c:v>6.73358</c:v>
                </c:pt>
                <c:pt idx="296951">
                  <c:v>6.7336</c:v>
                </c:pt>
                <c:pt idx="296952">
                  <c:v>6.73363</c:v>
                </c:pt>
                <c:pt idx="296953">
                  <c:v>6.73365</c:v>
                </c:pt>
                <c:pt idx="296954">
                  <c:v>6.73367</c:v>
                </c:pt>
                <c:pt idx="296955">
                  <c:v>6.7337</c:v>
                </c:pt>
                <c:pt idx="296956">
                  <c:v>6.73372</c:v>
                </c:pt>
                <c:pt idx="296957">
                  <c:v>6.73374</c:v>
                </c:pt>
                <c:pt idx="296958">
                  <c:v>6.73376</c:v>
                </c:pt>
                <c:pt idx="296959">
                  <c:v>6.73379</c:v>
                </c:pt>
                <c:pt idx="296960">
                  <c:v>6.73381</c:v>
                </c:pt>
                <c:pt idx="296961">
                  <c:v>6.73383</c:v>
                </c:pt>
                <c:pt idx="296962">
                  <c:v>6.73386</c:v>
                </c:pt>
                <c:pt idx="296963">
                  <c:v>6.73388</c:v>
                </c:pt>
                <c:pt idx="296964">
                  <c:v>6.7339</c:v>
                </c:pt>
                <c:pt idx="296965">
                  <c:v>6.73392</c:v>
                </c:pt>
                <c:pt idx="296966">
                  <c:v>6.73395</c:v>
                </c:pt>
                <c:pt idx="296967">
                  <c:v>6.73397</c:v>
                </c:pt>
                <c:pt idx="296968">
                  <c:v>6.73399</c:v>
                </c:pt>
                <c:pt idx="296969">
                  <c:v>6.73401</c:v>
                </c:pt>
                <c:pt idx="296970">
                  <c:v>6.73404</c:v>
                </c:pt>
                <c:pt idx="296971">
                  <c:v>6.73406</c:v>
                </c:pt>
                <c:pt idx="296972">
                  <c:v>6.73408</c:v>
                </c:pt>
                <c:pt idx="296973">
                  <c:v>6.7341</c:v>
                </c:pt>
                <c:pt idx="296974">
                  <c:v>6.73413</c:v>
                </c:pt>
                <c:pt idx="296975">
                  <c:v>6.73415</c:v>
                </c:pt>
                <c:pt idx="296976">
                  <c:v>6.73417</c:v>
                </c:pt>
                <c:pt idx="296977">
                  <c:v>6.73419</c:v>
                </c:pt>
                <c:pt idx="296978">
                  <c:v>6.73422</c:v>
                </c:pt>
                <c:pt idx="296979">
                  <c:v>6.73424</c:v>
                </c:pt>
                <c:pt idx="296980">
                  <c:v>6.73426</c:v>
                </c:pt>
                <c:pt idx="296981">
                  <c:v>6.73429</c:v>
                </c:pt>
                <c:pt idx="296982">
                  <c:v>6.73431</c:v>
                </c:pt>
                <c:pt idx="296983">
                  <c:v>6.73433</c:v>
                </c:pt>
                <c:pt idx="296984">
                  <c:v>6.73435</c:v>
                </c:pt>
                <c:pt idx="296985">
                  <c:v>6.73438</c:v>
                </c:pt>
                <c:pt idx="296986">
                  <c:v>6.7344</c:v>
                </c:pt>
                <c:pt idx="296987">
                  <c:v>6.73442</c:v>
                </c:pt>
                <c:pt idx="296988">
                  <c:v>6.73444</c:v>
                </c:pt>
                <c:pt idx="296989">
                  <c:v>6.73447</c:v>
                </c:pt>
                <c:pt idx="296990">
                  <c:v>6.73449</c:v>
                </c:pt>
                <c:pt idx="296991">
                  <c:v>6.73451</c:v>
                </c:pt>
                <c:pt idx="296992">
                  <c:v>6.73454</c:v>
                </c:pt>
                <c:pt idx="296993">
                  <c:v>6.73456</c:v>
                </c:pt>
                <c:pt idx="296994">
                  <c:v>6.73458</c:v>
                </c:pt>
                <c:pt idx="296995">
                  <c:v>6.7346</c:v>
                </c:pt>
                <c:pt idx="296996">
                  <c:v>6.73463</c:v>
                </c:pt>
                <c:pt idx="296997">
                  <c:v>6.73465</c:v>
                </c:pt>
                <c:pt idx="296998">
                  <c:v>6.73467</c:v>
                </c:pt>
                <c:pt idx="296999">
                  <c:v>6.73469</c:v>
                </c:pt>
                <c:pt idx="297000">
                  <c:v>6.73472</c:v>
                </c:pt>
                <c:pt idx="297001">
                  <c:v>6.73474</c:v>
                </c:pt>
                <c:pt idx="297002">
                  <c:v>6.73476</c:v>
                </c:pt>
                <c:pt idx="297003">
                  <c:v>6.73478</c:v>
                </c:pt>
                <c:pt idx="297004">
                  <c:v>6.73481</c:v>
                </c:pt>
                <c:pt idx="297005">
                  <c:v>6.73483</c:v>
                </c:pt>
                <c:pt idx="297006">
                  <c:v>6.73485</c:v>
                </c:pt>
                <c:pt idx="297007">
                  <c:v>6.73487</c:v>
                </c:pt>
                <c:pt idx="297008">
                  <c:v>6.7349</c:v>
                </c:pt>
                <c:pt idx="297009">
                  <c:v>6.73492</c:v>
                </c:pt>
                <c:pt idx="297010">
                  <c:v>6.73494</c:v>
                </c:pt>
                <c:pt idx="297011">
                  <c:v>6.73497</c:v>
                </c:pt>
                <c:pt idx="297012">
                  <c:v>6.73499</c:v>
                </c:pt>
                <c:pt idx="297013">
                  <c:v>6.73501</c:v>
                </c:pt>
                <c:pt idx="297014">
                  <c:v>6.73503</c:v>
                </c:pt>
                <c:pt idx="297015">
                  <c:v>6.73506</c:v>
                </c:pt>
                <c:pt idx="297016">
                  <c:v>6.73508</c:v>
                </c:pt>
                <c:pt idx="297017">
                  <c:v>6.7351</c:v>
                </c:pt>
                <c:pt idx="297018">
                  <c:v>6.73513</c:v>
                </c:pt>
                <c:pt idx="297019">
                  <c:v>6.73515</c:v>
                </c:pt>
                <c:pt idx="297020">
                  <c:v>6.73517</c:v>
                </c:pt>
                <c:pt idx="297021">
                  <c:v>6.73519</c:v>
                </c:pt>
                <c:pt idx="297022">
                  <c:v>6.73522</c:v>
                </c:pt>
                <c:pt idx="297023">
                  <c:v>6.73524</c:v>
                </c:pt>
                <c:pt idx="297024">
                  <c:v>6.73526</c:v>
                </c:pt>
                <c:pt idx="297025">
                  <c:v>6.73528</c:v>
                </c:pt>
                <c:pt idx="297026">
                  <c:v>6.73531</c:v>
                </c:pt>
                <c:pt idx="297027">
                  <c:v>6.73533</c:v>
                </c:pt>
                <c:pt idx="297028">
                  <c:v>6.73535</c:v>
                </c:pt>
                <c:pt idx="297029">
                  <c:v>6.73537</c:v>
                </c:pt>
                <c:pt idx="297030">
                  <c:v>6.7354</c:v>
                </c:pt>
                <c:pt idx="297031">
                  <c:v>6.73542</c:v>
                </c:pt>
                <c:pt idx="297032">
                  <c:v>6.73544</c:v>
                </c:pt>
                <c:pt idx="297033">
                  <c:v>6.73546</c:v>
                </c:pt>
                <c:pt idx="297034">
                  <c:v>6.73549</c:v>
                </c:pt>
                <c:pt idx="297035">
                  <c:v>6.73551</c:v>
                </c:pt>
                <c:pt idx="297036">
                  <c:v>6.73553</c:v>
                </c:pt>
                <c:pt idx="297037">
                  <c:v>6.73556</c:v>
                </c:pt>
                <c:pt idx="297038">
                  <c:v>6.73558</c:v>
                </c:pt>
                <c:pt idx="297039">
                  <c:v>6.7356</c:v>
                </c:pt>
                <c:pt idx="297040">
                  <c:v>6.73562</c:v>
                </c:pt>
                <c:pt idx="297041">
                  <c:v>6.73565</c:v>
                </c:pt>
                <c:pt idx="297042">
                  <c:v>6.73567</c:v>
                </c:pt>
                <c:pt idx="297043">
                  <c:v>6.73569</c:v>
                </c:pt>
                <c:pt idx="297044">
                  <c:v>6.73571</c:v>
                </c:pt>
                <c:pt idx="297045">
                  <c:v>6.73574</c:v>
                </c:pt>
                <c:pt idx="297046">
                  <c:v>6.73576</c:v>
                </c:pt>
                <c:pt idx="297047">
                  <c:v>6.73578</c:v>
                </c:pt>
                <c:pt idx="297048">
                  <c:v>6.73581</c:v>
                </c:pt>
                <c:pt idx="297049">
                  <c:v>6.73583</c:v>
                </c:pt>
                <c:pt idx="297050">
                  <c:v>6.73585</c:v>
                </c:pt>
                <c:pt idx="297051">
                  <c:v>6.73587</c:v>
                </c:pt>
                <c:pt idx="297052">
                  <c:v>6.7359</c:v>
                </c:pt>
                <c:pt idx="297053">
                  <c:v>6.73592</c:v>
                </c:pt>
                <c:pt idx="297054">
                  <c:v>6.73594</c:v>
                </c:pt>
                <c:pt idx="297055">
                  <c:v>6.73596</c:v>
                </c:pt>
                <c:pt idx="297056">
                  <c:v>6.73599</c:v>
                </c:pt>
                <c:pt idx="297057">
                  <c:v>6.73601</c:v>
                </c:pt>
                <c:pt idx="297058">
                  <c:v>6.73603</c:v>
                </c:pt>
                <c:pt idx="297059">
                  <c:v>6.73605</c:v>
                </c:pt>
                <c:pt idx="297060">
                  <c:v>6.73608</c:v>
                </c:pt>
                <c:pt idx="297061">
                  <c:v>6.7361</c:v>
                </c:pt>
                <c:pt idx="297062">
                  <c:v>6.73612</c:v>
                </c:pt>
                <c:pt idx="297063">
                  <c:v>6.73614</c:v>
                </c:pt>
                <c:pt idx="297064">
                  <c:v>6.73617</c:v>
                </c:pt>
                <c:pt idx="297065">
                  <c:v>6.73619</c:v>
                </c:pt>
                <c:pt idx="297066">
                  <c:v>6.73621</c:v>
                </c:pt>
                <c:pt idx="297067">
                  <c:v>6.73624</c:v>
                </c:pt>
                <c:pt idx="297068">
                  <c:v>6.73626</c:v>
                </c:pt>
                <c:pt idx="297069">
                  <c:v>6.73628</c:v>
                </c:pt>
                <c:pt idx="297070">
                  <c:v>6.7363</c:v>
                </c:pt>
                <c:pt idx="297071">
                  <c:v>6.73633</c:v>
                </c:pt>
                <c:pt idx="297072">
                  <c:v>6.73635</c:v>
                </c:pt>
                <c:pt idx="297073">
                  <c:v>6.73637</c:v>
                </c:pt>
                <c:pt idx="297074">
                  <c:v>6.73639</c:v>
                </c:pt>
                <c:pt idx="297075">
                  <c:v>6.73642</c:v>
                </c:pt>
                <c:pt idx="297076">
                  <c:v>6.73644</c:v>
                </c:pt>
                <c:pt idx="297077">
                  <c:v>6.73646</c:v>
                </c:pt>
                <c:pt idx="297078">
                  <c:v>6.73649</c:v>
                </c:pt>
                <c:pt idx="297079">
                  <c:v>6.73651</c:v>
                </c:pt>
                <c:pt idx="297080">
                  <c:v>6.73653</c:v>
                </c:pt>
                <c:pt idx="297081">
                  <c:v>6.73655</c:v>
                </c:pt>
                <c:pt idx="297082">
                  <c:v>6.73658</c:v>
                </c:pt>
                <c:pt idx="297083">
                  <c:v>6.7366</c:v>
                </c:pt>
                <c:pt idx="297084">
                  <c:v>6.73662</c:v>
                </c:pt>
                <c:pt idx="297085">
                  <c:v>6.73664</c:v>
                </c:pt>
                <c:pt idx="297086">
                  <c:v>6.73667</c:v>
                </c:pt>
                <c:pt idx="297087">
                  <c:v>6.73669</c:v>
                </c:pt>
                <c:pt idx="297088">
                  <c:v>6.73671</c:v>
                </c:pt>
                <c:pt idx="297089">
                  <c:v>6.73674</c:v>
                </c:pt>
                <c:pt idx="297090">
                  <c:v>6.73676</c:v>
                </c:pt>
                <c:pt idx="297091">
                  <c:v>6.73678</c:v>
                </c:pt>
                <c:pt idx="297092">
                  <c:v>6.7368</c:v>
                </c:pt>
                <c:pt idx="297093">
                  <c:v>6.73682</c:v>
                </c:pt>
                <c:pt idx="297094">
                  <c:v>6.73685</c:v>
                </c:pt>
                <c:pt idx="297095">
                  <c:v>6.73687</c:v>
                </c:pt>
                <c:pt idx="297096">
                  <c:v>6.73689</c:v>
                </c:pt>
                <c:pt idx="297097">
                  <c:v>6.73692</c:v>
                </c:pt>
                <c:pt idx="297098">
                  <c:v>6.73694</c:v>
                </c:pt>
                <c:pt idx="297099">
                  <c:v>6.73696</c:v>
                </c:pt>
                <c:pt idx="297100">
                  <c:v>6.73698</c:v>
                </c:pt>
                <c:pt idx="297101">
                  <c:v>6.73701</c:v>
                </c:pt>
                <c:pt idx="297102">
                  <c:v>6.73703</c:v>
                </c:pt>
                <c:pt idx="297103">
                  <c:v>6.73705</c:v>
                </c:pt>
                <c:pt idx="297104">
                  <c:v>6.73707</c:v>
                </c:pt>
                <c:pt idx="297105">
                  <c:v>6.7371</c:v>
                </c:pt>
                <c:pt idx="297106">
                  <c:v>6.73712</c:v>
                </c:pt>
                <c:pt idx="297107">
                  <c:v>6.73714</c:v>
                </c:pt>
                <c:pt idx="297108">
                  <c:v>6.73717</c:v>
                </c:pt>
                <c:pt idx="297109">
                  <c:v>6.73719</c:v>
                </c:pt>
                <c:pt idx="297110">
                  <c:v>6.73721</c:v>
                </c:pt>
                <c:pt idx="297111">
                  <c:v>6.73723</c:v>
                </c:pt>
                <c:pt idx="297112">
                  <c:v>6.73726</c:v>
                </c:pt>
                <c:pt idx="297113">
                  <c:v>6.73728</c:v>
                </c:pt>
                <c:pt idx="297114">
                  <c:v>6.7373</c:v>
                </c:pt>
                <c:pt idx="297115">
                  <c:v>6.73732</c:v>
                </c:pt>
                <c:pt idx="297116">
                  <c:v>6.73735</c:v>
                </c:pt>
                <c:pt idx="297117">
                  <c:v>6.73737</c:v>
                </c:pt>
                <c:pt idx="297118">
                  <c:v>6.73739</c:v>
                </c:pt>
                <c:pt idx="297119">
                  <c:v>6.73742</c:v>
                </c:pt>
                <c:pt idx="297120">
                  <c:v>6.73744</c:v>
                </c:pt>
                <c:pt idx="297121">
                  <c:v>6.73746</c:v>
                </c:pt>
                <c:pt idx="297122">
                  <c:v>6.73748</c:v>
                </c:pt>
                <c:pt idx="297123">
                  <c:v>6.73751</c:v>
                </c:pt>
                <c:pt idx="297124">
                  <c:v>6.73753</c:v>
                </c:pt>
                <c:pt idx="297125">
                  <c:v>6.73755</c:v>
                </c:pt>
                <c:pt idx="297126">
                  <c:v>6.73757</c:v>
                </c:pt>
                <c:pt idx="297127">
                  <c:v>6.7376</c:v>
                </c:pt>
                <c:pt idx="297128">
                  <c:v>6.73762</c:v>
                </c:pt>
                <c:pt idx="297129">
                  <c:v>6.73764</c:v>
                </c:pt>
                <c:pt idx="297130">
                  <c:v>6.73766</c:v>
                </c:pt>
                <c:pt idx="297131">
                  <c:v>6.73769</c:v>
                </c:pt>
                <c:pt idx="297132">
                  <c:v>6.73771</c:v>
                </c:pt>
                <c:pt idx="297133">
                  <c:v>6.73773</c:v>
                </c:pt>
                <c:pt idx="297134">
                  <c:v>6.73775</c:v>
                </c:pt>
                <c:pt idx="297135">
                  <c:v>6.73778</c:v>
                </c:pt>
                <c:pt idx="297136">
                  <c:v>6.7378</c:v>
                </c:pt>
                <c:pt idx="297137">
                  <c:v>6.73782</c:v>
                </c:pt>
                <c:pt idx="297138">
                  <c:v>6.73785</c:v>
                </c:pt>
                <c:pt idx="297139">
                  <c:v>6.73787</c:v>
                </c:pt>
                <c:pt idx="297140">
                  <c:v>6.73789</c:v>
                </c:pt>
                <c:pt idx="297141">
                  <c:v>6.73791</c:v>
                </c:pt>
                <c:pt idx="297142">
                  <c:v>6.73794</c:v>
                </c:pt>
                <c:pt idx="297143">
                  <c:v>6.73796</c:v>
                </c:pt>
                <c:pt idx="297144">
                  <c:v>6.73798</c:v>
                </c:pt>
                <c:pt idx="297145">
                  <c:v>6.73801</c:v>
                </c:pt>
                <c:pt idx="297146">
                  <c:v>6.73803</c:v>
                </c:pt>
                <c:pt idx="297147">
                  <c:v>6.73805</c:v>
                </c:pt>
                <c:pt idx="297148">
                  <c:v>6.73807</c:v>
                </c:pt>
                <c:pt idx="297149">
                  <c:v>6.7381</c:v>
                </c:pt>
                <c:pt idx="297150">
                  <c:v>6.73812</c:v>
                </c:pt>
                <c:pt idx="297151">
                  <c:v>6.73814</c:v>
                </c:pt>
                <c:pt idx="297152">
                  <c:v>6.73816</c:v>
                </c:pt>
                <c:pt idx="297153">
                  <c:v>6.73819</c:v>
                </c:pt>
                <c:pt idx="297154">
                  <c:v>6.73821</c:v>
                </c:pt>
                <c:pt idx="297155">
                  <c:v>6.73823</c:v>
                </c:pt>
                <c:pt idx="297156">
                  <c:v>6.73825</c:v>
                </c:pt>
                <c:pt idx="297157">
                  <c:v>6.73828</c:v>
                </c:pt>
                <c:pt idx="297158">
                  <c:v>6.7383</c:v>
                </c:pt>
                <c:pt idx="297159">
                  <c:v>6.73832</c:v>
                </c:pt>
                <c:pt idx="297160">
                  <c:v>6.73834</c:v>
                </c:pt>
                <c:pt idx="297161">
                  <c:v>6.73837</c:v>
                </c:pt>
                <c:pt idx="297162">
                  <c:v>6.73839</c:v>
                </c:pt>
                <c:pt idx="297163">
                  <c:v>6.73841</c:v>
                </c:pt>
                <c:pt idx="297164">
                  <c:v>6.73843</c:v>
                </c:pt>
                <c:pt idx="297165">
                  <c:v>6.73846</c:v>
                </c:pt>
                <c:pt idx="297166">
                  <c:v>6.73848</c:v>
                </c:pt>
                <c:pt idx="297167">
                  <c:v>6.7385</c:v>
                </c:pt>
                <c:pt idx="297168">
                  <c:v>6.73853</c:v>
                </c:pt>
                <c:pt idx="297169">
                  <c:v>6.73855</c:v>
                </c:pt>
                <c:pt idx="297170">
                  <c:v>6.73857</c:v>
                </c:pt>
                <c:pt idx="297171">
                  <c:v>6.73859</c:v>
                </c:pt>
                <c:pt idx="297172">
                  <c:v>6.73862</c:v>
                </c:pt>
                <c:pt idx="297173">
                  <c:v>6.73864</c:v>
                </c:pt>
                <c:pt idx="297174">
                  <c:v>6.73866</c:v>
                </c:pt>
                <c:pt idx="297175">
                  <c:v>6.73869</c:v>
                </c:pt>
                <c:pt idx="297176">
                  <c:v>6.73871</c:v>
                </c:pt>
                <c:pt idx="297177">
                  <c:v>6.73873</c:v>
                </c:pt>
                <c:pt idx="297178">
                  <c:v>6.73875</c:v>
                </c:pt>
                <c:pt idx="297179">
                  <c:v>6.73878</c:v>
                </c:pt>
                <c:pt idx="297180">
                  <c:v>6.7388</c:v>
                </c:pt>
                <c:pt idx="297181">
                  <c:v>6.73882</c:v>
                </c:pt>
                <c:pt idx="297182">
                  <c:v>6.73884</c:v>
                </c:pt>
                <c:pt idx="297183">
                  <c:v>6.73887</c:v>
                </c:pt>
                <c:pt idx="297184">
                  <c:v>6.73889</c:v>
                </c:pt>
                <c:pt idx="297185">
                  <c:v>6.73891</c:v>
                </c:pt>
                <c:pt idx="297186">
                  <c:v>6.73893</c:v>
                </c:pt>
                <c:pt idx="297187">
                  <c:v>6.73896</c:v>
                </c:pt>
                <c:pt idx="297188">
                  <c:v>6.73898</c:v>
                </c:pt>
                <c:pt idx="297189">
                  <c:v>6.739</c:v>
                </c:pt>
                <c:pt idx="297190">
                  <c:v>6.73902</c:v>
                </c:pt>
                <c:pt idx="297191">
                  <c:v>6.73905</c:v>
                </c:pt>
                <c:pt idx="297192">
                  <c:v>6.73907</c:v>
                </c:pt>
                <c:pt idx="297193">
                  <c:v>6.73909</c:v>
                </c:pt>
                <c:pt idx="297194">
                  <c:v>6.73912</c:v>
                </c:pt>
                <c:pt idx="297195">
                  <c:v>6.73914</c:v>
                </c:pt>
                <c:pt idx="297196">
                  <c:v>6.73916</c:v>
                </c:pt>
                <c:pt idx="297197">
                  <c:v>6.73918</c:v>
                </c:pt>
                <c:pt idx="297198">
                  <c:v>6.73921</c:v>
                </c:pt>
                <c:pt idx="297199">
                  <c:v>6.73923</c:v>
                </c:pt>
                <c:pt idx="297200">
                  <c:v>6.73925</c:v>
                </c:pt>
                <c:pt idx="297201">
                  <c:v>6.73927</c:v>
                </c:pt>
                <c:pt idx="297202">
                  <c:v>6.7393</c:v>
                </c:pt>
                <c:pt idx="297203">
                  <c:v>6.73932</c:v>
                </c:pt>
                <c:pt idx="297204">
                  <c:v>6.73934</c:v>
                </c:pt>
                <c:pt idx="297205">
                  <c:v>6.73937</c:v>
                </c:pt>
                <c:pt idx="297206">
                  <c:v>6.73939</c:v>
                </c:pt>
                <c:pt idx="297207">
                  <c:v>6.73941</c:v>
                </c:pt>
                <c:pt idx="297208">
                  <c:v>6.73943</c:v>
                </c:pt>
                <c:pt idx="297209">
                  <c:v>6.73946</c:v>
                </c:pt>
                <c:pt idx="297210">
                  <c:v>6.73948</c:v>
                </c:pt>
                <c:pt idx="297211">
                  <c:v>6.7395</c:v>
                </c:pt>
                <c:pt idx="297212">
                  <c:v>6.73952</c:v>
                </c:pt>
                <c:pt idx="297213">
                  <c:v>6.73955</c:v>
                </c:pt>
                <c:pt idx="297214">
                  <c:v>6.73957</c:v>
                </c:pt>
                <c:pt idx="297215">
                  <c:v>6.73959</c:v>
                </c:pt>
                <c:pt idx="297216">
                  <c:v>6.73961</c:v>
                </c:pt>
                <c:pt idx="297217">
                  <c:v>6.73964</c:v>
                </c:pt>
                <c:pt idx="297218">
                  <c:v>6.73966</c:v>
                </c:pt>
                <c:pt idx="297219">
                  <c:v>6.73968</c:v>
                </c:pt>
                <c:pt idx="297220">
                  <c:v>6.7397</c:v>
                </c:pt>
                <c:pt idx="297221">
                  <c:v>6.73973</c:v>
                </c:pt>
                <c:pt idx="297222">
                  <c:v>6.73975</c:v>
                </c:pt>
                <c:pt idx="297223">
                  <c:v>6.73977</c:v>
                </c:pt>
                <c:pt idx="297224">
                  <c:v>6.7398</c:v>
                </c:pt>
                <c:pt idx="297225">
                  <c:v>6.73982</c:v>
                </c:pt>
                <c:pt idx="297226">
                  <c:v>6.73984</c:v>
                </c:pt>
                <c:pt idx="297227">
                  <c:v>6.73986</c:v>
                </c:pt>
                <c:pt idx="297228">
                  <c:v>6.73989</c:v>
                </c:pt>
                <c:pt idx="297229">
                  <c:v>6.73991</c:v>
                </c:pt>
                <c:pt idx="297230">
                  <c:v>6.73993</c:v>
                </c:pt>
                <c:pt idx="297231">
                  <c:v>6.73996</c:v>
                </c:pt>
                <c:pt idx="297232">
                  <c:v>6.73998</c:v>
                </c:pt>
                <c:pt idx="297233">
                  <c:v>6.74</c:v>
                </c:pt>
                <c:pt idx="297234">
                  <c:v>6.74002</c:v>
                </c:pt>
                <c:pt idx="297235">
                  <c:v>6.74005</c:v>
                </c:pt>
                <c:pt idx="297236">
                  <c:v>6.74007</c:v>
                </c:pt>
                <c:pt idx="297237">
                  <c:v>6.74009</c:v>
                </c:pt>
                <c:pt idx="297238">
                  <c:v>6.74011</c:v>
                </c:pt>
                <c:pt idx="297239">
                  <c:v>6.74014</c:v>
                </c:pt>
                <c:pt idx="297240">
                  <c:v>6.74016</c:v>
                </c:pt>
                <c:pt idx="297241">
                  <c:v>6.74018</c:v>
                </c:pt>
                <c:pt idx="297242">
                  <c:v>6.7402</c:v>
                </c:pt>
                <c:pt idx="297243">
                  <c:v>6.74023</c:v>
                </c:pt>
                <c:pt idx="297244">
                  <c:v>6.74025</c:v>
                </c:pt>
                <c:pt idx="297245">
                  <c:v>6.74027</c:v>
                </c:pt>
                <c:pt idx="297246">
                  <c:v>6.74029</c:v>
                </c:pt>
                <c:pt idx="297247">
                  <c:v>6.74032</c:v>
                </c:pt>
                <c:pt idx="297248">
                  <c:v>6.74034</c:v>
                </c:pt>
                <c:pt idx="297249">
                  <c:v>6.74036</c:v>
                </c:pt>
                <c:pt idx="297250">
                  <c:v>6.74038</c:v>
                </c:pt>
                <c:pt idx="297251">
                  <c:v>6.74041</c:v>
                </c:pt>
                <c:pt idx="297252">
                  <c:v>6.74043</c:v>
                </c:pt>
                <c:pt idx="297253">
                  <c:v>6.74045</c:v>
                </c:pt>
                <c:pt idx="297254">
                  <c:v>6.74048</c:v>
                </c:pt>
                <c:pt idx="297255">
                  <c:v>6.7405</c:v>
                </c:pt>
                <c:pt idx="297256">
                  <c:v>6.74052</c:v>
                </c:pt>
                <c:pt idx="297257">
                  <c:v>6.74054</c:v>
                </c:pt>
                <c:pt idx="297258">
                  <c:v>6.74057</c:v>
                </c:pt>
                <c:pt idx="297259">
                  <c:v>6.74059</c:v>
                </c:pt>
                <c:pt idx="297260">
                  <c:v>6.74061</c:v>
                </c:pt>
                <c:pt idx="297261">
                  <c:v>6.74064</c:v>
                </c:pt>
                <c:pt idx="297262">
                  <c:v>6.74066</c:v>
                </c:pt>
                <c:pt idx="297263">
                  <c:v>6.74068</c:v>
                </c:pt>
                <c:pt idx="297264">
                  <c:v>6.7407</c:v>
                </c:pt>
                <c:pt idx="297265">
                  <c:v>6.74073</c:v>
                </c:pt>
                <c:pt idx="297266">
                  <c:v>6.74075</c:v>
                </c:pt>
                <c:pt idx="297267">
                  <c:v>6.74077</c:v>
                </c:pt>
                <c:pt idx="297268">
                  <c:v>6.74079</c:v>
                </c:pt>
                <c:pt idx="297269">
                  <c:v>6.74082</c:v>
                </c:pt>
                <c:pt idx="297270">
                  <c:v>6.74084</c:v>
                </c:pt>
                <c:pt idx="297271">
                  <c:v>6.74086</c:v>
                </c:pt>
                <c:pt idx="297272">
                  <c:v>6.74088</c:v>
                </c:pt>
                <c:pt idx="297273">
                  <c:v>6.74091</c:v>
                </c:pt>
                <c:pt idx="297274">
                  <c:v>6.74093</c:v>
                </c:pt>
                <c:pt idx="297275">
                  <c:v>6.74095</c:v>
                </c:pt>
                <c:pt idx="297276">
                  <c:v>6.74097</c:v>
                </c:pt>
                <c:pt idx="297277">
                  <c:v>6.741</c:v>
                </c:pt>
                <c:pt idx="297278">
                  <c:v>6.74102</c:v>
                </c:pt>
                <c:pt idx="297279">
                  <c:v>6.74104</c:v>
                </c:pt>
                <c:pt idx="297280">
                  <c:v>6.74107</c:v>
                </c:pt>
                <c:pt idx="297281">
                  <c:v>6.74109</c:v>
                </c:pt>
                <c:pt idx="297282">
                  <c:v>6.74111</c:v>
                </c:pt>
                <c:pt idx="297283">
                  <c:v>6.74113</c:v>
                </c:pt>
                <c:pt idx="297284">
                  <c:v>6.74116</c:v>
                </c:pt>
                <c:pt idx="297285">
                  <c:v>6.74118</c:v>
                </c:pt>
                <c:pt idx="297286">
                  <c:v>6.7412</c:v>
                </c:pt>
                <c:pt idx="297287">
                  <c:v>6.74122</c:v>
                </c:pt>
                <c:pt idx="297288">
                  <c:v>6.74125</c:v>
                </c:pt>
                <c:pt idx="297289">
                  <c:v>6.74127</c:v>
                </c:pt>
                <c:pt idx="297290">
                  <c:v>6.74129</c:v>
                </c:pt>
                <c:pt idx="297291">
                  <c:v>6.74132</c:v>
                </c:pt>
                <c:pt idx="297292">
                  <c:v>6.74134</c:v>
                </c:pt>
                <c:pt idx="297293">
                  <c:v>6.74136</c:v>
                </c:pt>
                <c:pt idx="297294">
                  <c:v>6.74138</c:v>
                </c:pt>
                <c:pt idx="297295">
                  <c:v>6.74141</c:v>
                </c:pt>
                <c:pt idx="297296">
                  <c:v>6.74143</c:v>
                </c:pt>
                <c:pt idx="297297">
                  <c:v>6.74145</c:v>
                </c:pt>
                <c:pt idx="297298">
                  <c:v>6.74147</c:v>
                </c:pt>
                <c:pt idx="297299">
                  <c:v>6.7415</c:v>
                </c:pt>
                <c:pt idx="297300">
                  <c:v>6.74152</c:v>
                </c:pt>
                <c:pt idx="297301">
                  <c:v>6.74154</c:v>
                </c:pt>
                <c:pt idx="297302">
                  <c:v>6.74156</c:v>
                </c:pt>
                <c:pt idx="297303">
                  <c:v>6.74159</c:v>
                </c:pt>
                <c:pt idx="297304">
                  <c:v>6.74161</c:v>
                </c:pt>
                <c:pt idx="297305">
                  <c:v>6.74163</c:v>
                </c:pt>
                <c:pt idx="297306">
                  <c:v>6.74165</c:v>
                </c:pt>
                <c:pt idx="297307">
                  <c:v>6.74168</c:v>
                </c:pt>
                <c:pt idx="297308">
                  <c:v>6.7417</c:v>
                </c:pt>
                <c:pt idx="297309">
                  <c:v>6.74172</c:v>
                </c:pt>
                <c:pt idx="297310">
                  <c:v>6.74175</c:v>
                </c:pt>
                <c:pt idx="297311">
                  <c:v>6.74177</c:v>
                </c:pt>
                <c:pt idx="297312">
                  <c:v>6.74179</c:v>
                </c:pt>
                <c:pt idx="297313">
                  <c:v>6.74181</c:v>
                </c:pt>
                <c:pt idx="297314">
                  <c:v>6.74184</c:v>
                </c:pt>
                <c:pt idx="297315">
                  <c:v>6.74186</c:v>
                </c:pt>
                <c:pt idx="297316">
                  <c:v>6.74188</c:v>
                </c:pt>
                <c:pt idx="297317">
                  <c:v>6.74191</c:v>
                </c:pt>
                <c:pt idx="297318">
                  <c:v>6.74193</c:v>
                </c:pt>
                <c:pt idx="297319">
                  <c:v>6.74195</c:v>
                </c:pt>
                <c:pt idx="297320">
                  <c:v>6.74197</c:v>
                </c:pt>
                <c:pt idx="297321">
                  <c:v>6.742</c:v>
                </c:pt>
                <c:pt idx="297322">
                  <c:v>6.74202</c:v>
                </c:pt>
                <c:pt idx="297323">
                  <c:v>6.74204</c:v>
                </c:pt>
                <c:pt idx="297324">
                  <c:v>6.74206</c:v>
                </c:pt>
                <c:pt idx="297325">
                  <c:v>6.74209</c:v>
                </c:pt>
                <c:pt idx="297326">
                  <c:v>6.74211</c:v>
                </c:pt>
                <c:pt idx="297327">
                  <c:v>6.74213</c:v>
                </c:pt>
                <c:pt idx="297328">
                  <c:v>6.74215</c:v>
                </c:pt>
                <c:pt idx="297329">
                  <c:v>6.74218</c:v>
                </c:pt>
                <c:pt idx="297330">
                  <c:v>6.7422</c:v>
                </c:pt>
                <c:pt idx="297331">
                  <c:v>6.74222</c:v>
                </c:pt>
                <c:pt idx="297332">
                  <c:v>6.74224</c:v>
                </c:pt>
                <c:pt idx="297333">
                  <c:v>6.74227</c:v>
                </c:pt>
                <c:pt idx="297334">
                  <c:v>6.74229</c:v>
                </c:pt>
                <c:pt idx="297335">
                  <c:v>6.74231</c:v>
                </c:pt>
                <c:pt idx="297336">
                  <c:v>6.74234</c:v>
                </c:pt>
                <c:pt idx="297337">
                  <c:v>6.74236</c:v>
                </c:pt>
                <c:pt idx="297338">
                  <c:v>6.74238</c:v>
                </c:pt>
                <c:pt idx="297339">
                  <c:v>6.7424</c:v>
                </c:pt>
                <c:pt idx="297340">
                  <c:v>6.74243</c:v>
                </c:pt>
                <c:pt idx="297341">
                  <c:v>6.74245</c:v>
                </c:pt>
                <c:pt idx="297342">
                  <c:v>6.74247</c:v>
                </c:pt>
                <c:pt idx="297343">
                  <c:v>6.74249</c:v>
                </c:pt>
                <c:pt idx="297344">
                  <c:v>6.74252</c:v>
                </c:pt>
                <c:pt idx="297345">
                  <c:v>6.74254</c:v>
                </c:pt>
                <c:pt idx="297346">
                  <c:v>6.74256</c:v>
                </c:pt>
                <c:pt idx="297347">
                  <c:v>6.74259</c:v>
                </c:pt>
                <c:pt idx="297348">
                  <c:v>6.74261</c:v>
                </c:pt>
                <c:pt idx="297349">
                  <c:v>6.74263</c:v>
                </c:pt>
                <c:pt idx="297350">
                  <c:v>6.74265</c:v>
                </c:pt>
                <c:pt idx="297351">
                  <c:v>6.74268</c:v>
                </c:pt>
                <c:pt idx="297352">
                  <c:v>6.7427</c:v>
                </c:pt>
                <c:pt idx="297353">
                  <c:v>6.74272</c:v>
                </c:pt>
                <c:pt idx="297354">
                  <c:v>6.74274</c:v>
                </c:pt>
                <c:pt idx="297355">
                  <c:v>6.74277</c:v>
                </c:pt>
                <c:pt idx="297356">
                  <c:v>6.74279</c:v>
                </c:pt>
                <c:pt idx="297357">
                  <c:v>6.74281</c:v>
                </c:pt>
                <c:pt idx="297358">
                  <c:v>6.74283</c:v>
                </c:pt>
                <c:pt idx="297359">
                  <c:v>6.74286</c:v>
                </c:pt>
                <c:pt idx="297360">
                  <c:v>6.74288</c:v>
                </c:pt>
                <c:pt idx="297361">
                  <c:v>6.7429</c:v>
                </c:pt>
                <c:pt idx="297362">
                  <c:v>6.74292</c:v>
                </c:pt>
                <c:pt idx="297363">
                  <c:v>6.74295</c:v>
                </c:pt>
                <c:pt idx="297364">
                  <c:v>6.74297</c:v>
                </c:pt>
                <c:pt idx="297365">
                  <c:v>6.74299</c:v>
                </c:pt>
                <c:pt idx="297366">
                  <c:v>6.74302</c:v>
                </c:pt>
                <c:pt idx="297367">
                  <c:v>6.74304</c:v>
                </c:pt>
                <c:pt idx="297368">
                  <c:v>6.74306</c:v>
                </c:pt>
                <c:pt idx="297369">
                  <c:v>6.74308</c:v>
                </c:pt>
                <c:pt idx="297370">
                  <c:v>6.74311</c:v>
                </c:pt>
                <c:pt idx="297371">
                  <c:v>6.74313</c:v>
                </c:pt>
                <c:pt idx="297372">
                  <c:v>6.74315</c:v>
                </c:pt>
                <c:pt idx="297373">
                  <c:v>6.74317</c:v>
                </c:pt>
                <c:pt idx="297374">
                  <c:v>6.7432</c:v>
                </c:pt>
                <c:pt idx="297375">
                  <c:v>6.74322</c:v>
                </c:pt>
                <c:pt idx="297376">
                  <c:v>6.74324</c:v>
                </c:pt>
                <c:pt idx="297377">
                  <c:v>6.74327</c:v>
                </c:pt>
                <c:pt idx="297378">
                  <c:v>6.74329</c:v>
                </c:pt>
                <c:pt idx="297379">
                  <c:v>6.74331</c:v>
                </c:pt>
                <c:pt idx="297380">
                  <c:v>6.74333</c:v>
                </c:pt>
                <c:pt idx="297381">
                  <c:v>6.74336</c:v>
                </c:pt>
                <c:pt idx="297382">
                  <c:v>6.74338</c:v>
                </c:pt>
                <c:pt idx="297383">
                  <c:v>6.7434</c:v>
                </c:pt>
                <c:pt idx="297384">
                  <c:v>6.74342</c:v>
                </c:pt>
                <c:pt idx="297385">
                  <c:v>6.74345</c:v>
                </c:pt>
                <c:pt idx="297386">
                  <c:v>6.74347</c:v>
                </c:pt>
                <c:pt idx="297387">
                  <c:v>6.74349</c:v>
                </c:pt>
                <c:pt idx="297388">
                  <c:v>6.74352</c:v>
                </c:pt>
                <c:pt idx="297389">
                  <c:v>6.74354</c:v>
                </c:pt>
                <c:pt idx="297390">
                  <c:v>6.74356</c:v>
                </c:pt>
                <c:pt idx="297391">
                  <c:v>6.74358</c:v>
                </c:pt>
                <c:pt idx="297392">
                  <c:v>6.7436</c:v>
                </c:pt>
                <c:pt idx="297393">
                  <c:v>6.74363</c:v>
                </c:pt>
                <c:pt idx="297394">
                  <c:v>6.74365</c:v>
                </c:pt>
                <c:pt idx="297395">
                  <c:v>6.74367</c:v>
                </c:pt>
                <c:pt idx="297396">
                  <c:v>6.7437</c:v>
                </c:pt>
                <c:pt idx="297397">
                  <c:v>6.74372</c:v>
                </c:pt>
                <c:pt idx="297398">
                  <c:v>6.74374</c:v>
                </c:pt>
                <c:pt idx="297399">
                  <c:v>6.74376</c:v>
                </c:pt>
                <c:pt idx="297400">
                  <c:v>6.74379</c:v>
                </c:pt>
                <c:pt idx="297401">
                  <c:v>6.74381</c:v>
                </c:pt>
                <c:pt idx="297402">
                  <c:v>6.74383</c:v>
                </c:pt>
                <c:pt idx="297403">
                  <c:v>6.74385</c:v>
                </c:pt>
                <c:pt idx="297404">
                  <c:v>6.74388</c:v>
                </c:pt>
                <c:pt idx="297405">
                  <c:v>6.7439</c:v>
                </c:pt>
                <c:pt idx="297406">
                  <c:v>6.74392</c:v>
                </c:pt>
                <c:pt idx="297407">
                  <c:v>6.74395</c:v>
                </c:pt>
                <c:pt idx="297408">
                  <c:v>6.74397</c:v>
                </c:pt>
                <c:pt idx="297409">
                  <c:v>6.74399</c:v>
                </c:pt>
                <c:pt idx="297410">
                  <c:v>6.74401</c:v>
                </c:pt>
                <c:pt idx="297411">
                  <c:v>6.74404</c:v>
                </c:pt>
                <c:pt idx="297412">
                  <c:v>6.74406</c:v>
                </c:pt>
                <c:pt idx="297413">
                  <c:v>6.74408</c:v>
                </c:pt>
                <c:pt idx="297414">
                  <c:v>6.7441</c:v>
                </c:pt>
                <c:pt idx="297415">
                  <c:v>6.74413</c:v>
                </c:pt>
                <c:pt idx="297416">
                  <c:v>6.74415</c:v>
                </c:pt>
                <c:pt idx="297417">
                  <c:v>6.74417</c:v>
                </c:pt>
                <c:pt idx="297418">
                  <c:v>6.7442</c:v>
                </c:pt>
                <c:pt idx="297419">
                  <c:v>6.74422</c:v>
                </c:pt>
                <c:pt idx="297420">
                  <c:v>6.74424</c:v>
                </c:pt>
                <c:pt idx="297421">
                  <c:v>6.74426</c:v>
                </c:pt>
                <c:pt idx="297422">
                  <c:v>6.74429</c:v>
                </c:pt>
                <c:pt idx="297423">
                  <c:v>6.74431</c:v>
                </c:pt>
                <c:pt idx="297424">
                  <c:v>6.74433</c:v>
                </c:pt>
                <c:pt idx="297425">
                  <c:v>6.74435</c:v>
                </c:pt>
                <c:pt idx="297426">
                  <c:v>6.74438</c:v>
                </c:pt>
                <c:pt idx="297427">
                  <c:v>6.7444</c:v>
                </c:pt>
                <c:pt idx="297428">
                  <c:v>6.74442</c:v>
                </c:pt>
                <c:pt idx="297429">
                  <c:v>6.74444</c:v>
                </c:pt>
                <c:pt idx="297430">
                  <c:v>6.74447</c:v>
                </c:pt>
                <c:pt idx="297431">
                  <c:v>6.74449</c:v>
                </c:pt>
                <c:pt idx="297432">
                  <c:v>6.74451</c:v>
                </c:pt>
                <c:pt idx="297433">
                  <c:v>6.74453</c:v>
                </c:pt>
                <c:pt idx="297434">
                  <c:v>6.74456</c:v>
                </c:pt>
                <c:pt idx="297435">
                  <c:v>6.74458</c:v>
                </c:pt>
                <c:pt idx="297436">
                  <c:v>6.7446</c:v>
                </c:pt>
                <c:pt idx="297437">
                  <c:v>6.74463</c:v>
                </c:pt>
                <c:pt idx="297438">
                  <c:v>6.74465</c:v>
                </c:pt>
                <c:pt idx="297439">
                  <c:v>6.74467</c:v>
                </c:pt>
                <c:pt idx="297440">
                  <c:v>6.74469</c:v>
                </c:pt>
                <c:pt idx="297441">
                  <c:v>6.74472</c:v>
                </c:pt>
                <c:pt idx="297442">
                  <c:v>6.74474</c:v>
                </c:pt>
                <c:pt idx="297443">
                  <c:v>6.74476</c:v>
                </c:pt>
                <c:pt idx="297444">
                  <c:v>6.74479</c:v>
                </c:pt>
                <c:pt idx="297445">
                  <c:v>6.74481</c:v>
                </c:pt>
                <c:pt idx="297446">
                  <c:v>6.74483</c:v>
                </c:pt>
                <c:pt idx="297447">
                  <c:v>6.74485</c:v>
                </c:pt>
                <c:pt idx="297448">
                  <c:v>6.74488</c:v>
                </c:pt>
                <c:pt idx="297449">
                  <c:v>6.7449</c:v>
                </c:pt>
                <c:pt idx="297450">
                  <c:v>6.74492</c:v>
                </c:pt>
                <c:pt idx="297451">
                  <c:v>6.74494</c:v>
                </c:pt>
                <c:pt idx="297452">
                  <c:v>6.74497</c:v>
                </c:pt>
                <c:pt idx="297453">
                  <c:v>6.74499</c:v>
                </c:pt>
                <c:pt idx="297454">
                  <c:v>6.74501</c:v>
                </c:pt>
                <c:pt idx="297455">
                  <c:v>6.74503</c:v>
                </c:pt>
                <c:pt idx="297456">
                  <c:v>6.74506</c:v>
                </c:pt>
                <c:pt idx="297457">
                  <c:v>6.74508</c:v>
                </c:pt>
                <c:pt idx="297458">
                  <c:v>6.7451</c:v>
                </c:pt>
                <c:pt idx="297459">
                  <c:v>6.74512</c:v>
                </c:pt>
                <c:pt idx="297460">
                  <c:v>6.74515</c:v>
                </c:pt>
                <c:pt idx="297461">
                  <c:v>6.74517</c:v>
                </c:pt>
                <c:pt idx="297462">
                  <c:v>6.74519</c:v>
                </c:pt>
                <c:pt idx="297463">
                  <c:v>6.74521</c:v>
                </c:pt>
                <c:pt idx="297464">
                  <c:v>6.74524</c:v>
                </c:pt>
                <c:pt idx="297465">
                  <c:v>6.74526</c:v>
                </c:pt>
                <c:pt idx="297466">
                  <c:v>6.74528</c:v>
                </c:pt>
                <c:pt idx="297467">
                  <c:v>6.74531</c:v>
                </c:pt>
                <c:pt idx="297468">
                  <c:v>6.74533</c:v>
                </c:pt>
                <c:pt idx="297469">
                  <c:v>6.74535</c:v>
                </c:pt>
                <c:pt idx="297470">
                  <c:v>6.74537</c:v>
                </c:pt>
                <c:pt idx="297471">
                  <c:v>6.7454</c:v>
                </c:pt>
                <c:pt idx="297472">
                  <c:v>6.74542</c:v>
                </c:pt>
                <c:pt idx="297473">
                  <c:v>6.74544</c:v>
                </c:pt>
                <c:pt idx="297474">
                  <c:v>6.74547</c:v>
                </c:pt>
                <c:pt idx="297475">
                  <c:v>6.74549</c:v>
                </c:pt>
                <c:pt idx="297476">
                  <c:v>6.74551</c:v>
                </c:pt>
                <c:pt idx="297477">
                  <c:v>6.74553</c:v>
                </c:pt>
                <c:pt idx="297478">
                  <c:v>6.74556</c:v>
                </c:pt>
                <c:pt idx="297479">
                  <c:v>6.74558</c:v>
                </c:pt>
                <c:pt idx="297480">
                  <c:v>6.7456</c:v>
                </c:pt>
                <c:pt idx="297481">
                  <c:v>6.74562</c:v>
                </c:pt>
                <c:pt idx="297482">
                  <c:v>6.74565</c:v>
                </c:pt>
                <c:pt idx="297483">
                  <c:v>6.74567</c:v>
                </c:pt>
                <c:pt idx="297484">
                  <c:v>6.74569</c:v>
                </c:pt>
                <c:pt idx="297485">
                  <c:v>6.74571</c:v>
                </c:pt>
                <c:pt idx="297486">
                  <c:v>6.74574</c:v>
                </c:pt>
                <c:pt idx="297487">
                  <c:v>6.74576</c:v>
                </c:pt>
                <c:pt idx="297488">
                  <c:v>6.74578</c:v>
                </c:pt>
                <c:pt idx="297489">
                  <c:v>6.7458</c:v>
                </c:pt>
                <c:pt idx="297490">
                  <c:v>6.74583</c:v>
                </c:pt>
                <c:pt idx="297491">
                  <c:v>6.74585</c:v>
                </c:pt>
                <c:pt idx="297492">
                  <c:v>6.74587</c:v>
                </c:pt>
                <c:pt idx="297493">
                  <c:v>6.7459</c:v>
                </c:pt>
                <c:pt idx="297494">
                  <c:v>6.74592</c:v>
                </c:pt>
                <c:pt idx="297495">
                  <c:v>6.74594</c:v>
                </c:pt>
                <c:pt idx="297496">
                  <c:v>6.74596</c:v>
                </c:pt>
                <c:pt idx="297497">
                  <c:v>6.74599</c:v>
                </c:pt>
                <c:pt idx="297498">
                  <c:v>6.74601</c:v>
                </c:pt>
                <c:pt idx="297499">
                  <c:v>6.74603</c:v>
                </c:pt>
                <c:pt idx="297500">
                  <c:v>6.74605</c:v>
                </c:pt>
                <c:pt idx="297501">
                  <c:v>6.74608</c:v>
                </c:pt>
                <c:pt idx="297502">
                  <c:v>6.7461</c:v>
                </c:pt>
                <c:pt idx="297503">
                  <c:v>6.74612</c:v>
                </c:pt>
                <c:pt idx="297504">
                  <c:v>6.74615</c:v>
                </c:pt>
                <c:pt idx="297505">
                  <c:v>6.74617</c:v>
                </c:pt>
                <c:pt idx="297506">
                  <c:v>6.74619</c:v>
                </c:pt>
                <c:pt idx="297507">
                  <c:v>6.74621</c:v>
                </c:pt>
                <c:pt idx="297508">
                  <c:v>6.74624</c:v>
                </c:pt>
                <c:pt idx="297509">
                  <c:v>6.74626</c:v>
                </c:pt>
                <c:pt idx="297510">
                  <c:v>6.74628</c:v>
                </c:pt>
                <c:pt idx="297511">
                  <c:v>6.7463</c:v>
                </c:pt>
                <c:pt idx="297512">
                  <c:v>6.74633</c:v>
                </c:pt>
                <c:pt idx="297513">
                  <c:v>6.74635</c:v>
                </c:pt>
                <c:pt idx="297514">
                  <c:v>6.74637</c:v>
                </c:pt>
                <c:pt idx="297515">
                  <c:v>6.74639</c:v>
                </c:pt>
                <c:pt idx="297516">
                  <c:v>6.74642</c:v>
                </c:pt>
                <c:pt idx="297517">
                  <c:v>6.74644</c:v>
                </c:pt>
                <c:pt idx="297518">
                  <c:v>6.74646</c:v>
                </c:pt>
                <c:pt idx="297519">
                  <c:v>6.74648</c:v>
                </c:pt>
                <c:pt idx="297520">
                  <c:v>6.74651</c:v>
                </c:pt>
                <c:pt idx="297521">
                  <c:v>6.74653</c:v>
                </c:pt>
                <c:pt idx="297522">
                  <c:v>6.74655</c:v>
                </c:pt>
                <c:pt idx="297523">
                  <c:v>6.74658</c:v>
                </c:pt>
                <c:pt idx="297524">
                  <c:v>6.7466</c:v>
                </c:pt>
                <c:pt idx="297525">
                  <c:v>6.74662</c:v>
                </c:pt>
                <c:pt idx="297526">
                  <c:v>6.74664</c:v>
                </c:pt>
                <c:pt idx="297527">
                  <c:v>6.74667</c:v>
                </c:pt>
                <c:pt idx="297528">
                  <c:v>6.74669</c:v>
                </c:pt>
                <c:pt idx="297529">
                  <c:v>6.74671</c:v>
                </c:pt>
                <c:pt idx="297530">
                  <c:v>6.74674</c:v>
                </c:pt>
                <c:pt idx="297531">
                  <c:v>6.74676</c:v>
                </c:pt>
                <c:pt idx="297532">
                  <c:v>6.74678</c:v>
                </c:pt>
                <c:pt idx="297533">
                  <c:v>6.7468</c:v>
                </c:pt>
                <c:pt idx="297534">
                  <c:v>6.74683</c:v>
                </c:pt>
                <c:pt idx="297535">
                  <c:v>6.74685</c:v>
                </c:pt>
                <c:pt idx="297536">
                  <c:v>6.74687</c:v>
                </c:pt>
                <c:pt idx="297537">
                  <c:v>6.74689</c:v>
                </c:pt>
                <c:pt idx="297538">
                  <c:v>6.74692</c:v>
                </c:pt>
                <c:pt idx="297539">
                  <c:v>6.74694</c:v>
                </c:pt>
                <c:pt idx="297540">
                  <c:v>6.74696</c:v>
                </c:pt>
                <c:pt idx="297541">
                  <c:v>6.74698</c:v>
                </c:pt>
                <c:pt idx="297542">
                  <c:v>6.74701</c:v>
                </c:pt>
                <c:pt idx="297543">
                  <c:v>6.74703</c:v>
                </c:pt>
                <c:pt idx="297544">
                  <c:v>6.74705</c:v>
                </c:pt>
                <c:pt idx="297545">
                  <c:v>6.74707</c:v>
                </c:pt>
                <c:pt idx="297546">
                  <c:v>6.7471</c:v>
                </c:pt>
                <c:pt idx="297547">
                  <c:v>6.74712</c:v>
                </c:pt>
                <c:pt idx="297548">
                  <c:v>6.74714</c:v>
                </c:pt>
                <c:pt idx="297549">
                  <c:v>6.74717</c:v>
                </c:pt>
                <c:pt idx="297550">
                  <c:v>6.74719</c:v>
                </c:pt>
                <c:pt idx="297551">
                  <c:v>6.74721</c:v>
                </c:pt>
                <c:pt idx="297552">
                  <c:v>6.74723</c:v>
                </c:pt>
                <c:pt idx="297553">
                  <c:v>6.74726</c:v>
                </c:pt>
                <c:pt idx="297554">
                  <c:v>6.74728</c:v>
                </c:pt>
                <c:pt idx="297555">
                  <c:v>6.7473</c:v>
                </c:pt>
                <c:pt idx="297556">
                  <c:v>6.74732</c:v>
                </c:pt>
                <c:pt idx="297557">
                  <c:v>6.74735</c:v>
                </c:pt>
                <c:pt idx="297558">
                  <c:v>6.74737</c:v>
                </c:pt>
                <c:pt idx="297559">
                  <c:v>6.74739</c:v>
                </c:pt>
                <c:pt idx="297560">
                  <c:v>6.74742</c:v>
                </c:pt>
                <c:pt idx="297561">
                  <c:v>6.74744</c:v>
                </c:pt>
                <c:pt idx="297562">
                  <c:v>6.74746</c:v>
                </c:pt>
                <c:pt idx="297563">
                  <c:v>6.74748</c:v>
                </c:pt>
                <c:pt idx="297564">
                  <c:v>6.74751</c:v>
                </c:pt>
                <c:pt idx="297565">
                  <c:v>6.74753</c:v>
                </c:pt>
                <c:pt idx="297566">
                  <c:v>6.74755</c:v>
                </c:pt>
                <c:pt idx="297567">
                  <c:v>6.74757</c:v>
                </c:pt>
                <c:pt idx="297568">
                  <c:v>6.7476</c:v>
                </c:pt>
                <c:pt idx="297569">
                  <c:v>6.74762</c:v>
                </c:pt>
                <c:pt idx="297570">
                  <c:v>6.74764</c:v>
                </c:pt>
                <c:pt idx="297571">
                  <c:v>6.74766</c:v>
                </c:pt>
                <c:pt idx="297572">
                  <c:v>6.74769</c:v>
                </c:pt>
                <c:pt idx="297573">
                  <c:v>6.74771</c:v>
                </c:pt>
                <c:pt idx="297574">
                  <c:v>6.74773</c:v>
                </c:pt>
                <c:pt idx="297575">
                  <c:v>6.74775</c:v>
                </c:pt>
                <c:pt idx="297576">
                  <c:v>6.74778</c:v>
                </c:pt>
                <c:pt idx="297577">
                  <c:v>6.7478</c:v>
                </c:pt>
                <c:pt idx="297578">
                  <c:v>6.74782</c:v>
                </c:pt>
                <c:pt idx="297579">
                  <c:v>6.74785</c:v>
                </c:pt>
                <c:pt idx="297580">
                  <c:v>6.74787</c:v>
                </c:pt>
                <c:pt idx="297581">
                  <c:v>6.74789</c:v>
                </c:pt>
                <c:pt idx="297582">
                  <c:v>6.74791</c:v>
                </c:pt>
                <c:pt idx="297583">
                  <c:v>6.74794</c:v>
                </c:pt>
                <c:pt idx="297584">
                  <c:v>6.74796</c:v>
                </c:pt>
                <c:pt idx="297585">
                  <c:v>6.74798</c:v>
                </c:pt>
                <c:pt idx="297586">
                  <c:v>6.74801</c:v>
                </c:pt>
                <c:pt idx="297587">
                  <c:v>6.74803</c:v>
                </c:pt>
                <c:pt idx="297588">
                  <c:v>6.74805</c:v>
                </c:pt>
                <c:pt idx="297589">
                  <c:v>6.74807</c:v>
                </c:pt>
                <c:pt idx="297590">
                  <c:v>6.7481</c:v>
                </c:pt>
                <c:pt idx="297591">
                  <c:v>6.74812</c:v>
                </c:pt>
                <c:pt idx="297592">
                  <c:v>6.74814</c:v>
                </c:pt>
                <c:pt idx="297593">
                  <c:v>6.74816</c:v>
                </c:pt>
                <c:pt idx="297594">
                  <c:v>6.74819</c:v>
                </c:pt>
                <c:pt idx="297595">
                  <c:v>6.74821</c:v>
                </c:pt>
                <c:pt idx="297596">
                  <c:v>6.74823</c:v>
                </c:pt>
                <c:pt idx="297597">
                  <c:v>6.74825</c:v>
                </c:pt>
                <c:pt idx="297598">
                  <c:v>6.74828</c:v>
                </c:pt>
                <c:pt idx="297599">
                  <c:v>6.7483</c:v>
                </c:pt>
                <c:pt idx="297600">
                  <c:v>6.74832</c:v>
                </c:pt>
                <c:pt idx="297601">
                  <c:v>6.74834</c:v>
                </c:pt>
                <c:pt idx="297602">
                  <c:v>6.74837</c:v>
                </c:pt>
                <c:pt idx="297603">
                  <c:v>6.74839</c:v>
                </c:pt>
                <c:pt idx="297604">
                  <c:v>6.74841</c:v>
                </c:pt>
                <c:pt idx="297605">
                  <c:v>6.74843</c:v>
                </c:pt>
                <c:pt idx="297606">
                  <c:v>6.74846</c:v>
                </c:pt>
                <c:pt idx="297607">
                  <c:v>6.74848</c:v>
                </c:pt>
                <c:pt idx="297608">
                  <c:v>6.7485</c:v>
                </c:pt>
                <c:pt idx="297609">
                  <c:v>6.74853</c:v>
                </c:pt>
                <c:pt idx="297610">
                  <c:v>6.74855</c:v>
                </c:pt>
                <c:pt idx="297611">
                  <c:v>6.74857</c:v>
                </c:pt>
                <c:pt idx="297612">
                  <c:v>6.74859</c:v>
                </c:pt>
                <c:pt idx="297613">
                  <c:v>6.74862</c:v>
                </c:pt>
                <c:pt idx="297614">
                  <c:v>6.74864</c:v>
                </c:pt>
                <c:pt idx="297615">
                  <c:v>6.74866</c:v>
                </c:pt>
                <c:pt idx="297616">
                  <c:v>6.74869</c:v>
                </c:pt>
                <c:pt idx="297617">
                  <c:v>6.74871</c:v>
                </c:pt>
                <c:pt idx="297618">
                  <c:v>6.74873</c:v>
                </c:pt>
                <c:pt idx="297619">
                  <c:v>6.74875</c:v>
                </c:pt>
                <c:pt idx="297620">
                  <c:v>6.74878</c:v>
                </c:pt>
                <c:pt idx="297621">
                  <c:v>6.7488</c:v>
                </c:pt>
                <c:pt idx="297622">
                  <c:v>6.74882</c:v>
                </c:pt>
                <c:pt idx="297623">
                  <c:v>6.74884</c:v>
                </c:pt>
                <c:pt idx="297624">
                  <c:v>6.74887</c:v>
                </c:pt>
                <c:pt idx="297625">
                  <c:v>6.74889</c:v>
                </c:pt>
                <c:pt idx="297626">
                  <c:v>6.74891</c:v>
                </c:pt>
                <c:pt idx="297627">
                  <c:v>6.74893</c:v>
                </c:pt>
                <c:pt idx="297628">
                  <c:v>6.74896</c:v>
                </c:pt>
                <c:pt idx="297629">
                  <c:v>6.74898</c:v>
                </c:pt>
                <c:pt idx="297630">
                  <c:v>6.749</c:v>
                </c:pt>
                <c:pt idx="297631">
                  <c:v>6.74902</c:v>
                </c:pt>
                <c:pt idx="297632">
                  <c:v>6.74905</c:v>
                </c:pt>
                <c:pt idx="297633">
                  <c:v>6.74907</c:v>
                </c:pt>
                <c:pt idx="297634">
                  <c:v>6.74909</c:v>
                </c:pt>
                <c:pt idx="297635">
                  <c:v>6.74912</c:v>
                </c:pt>
                <c:pt idx="297636">
                  <c:v>6.74914</c:v>
                </c:pt>
                <c:pt idx="297637">
                  <c:v>6.74916</c:v>
                </c:pt>
                <c:pt idx="297638">
                  <c:v>6.74918</c:v>
                </c:pt>
                <c:pt idx="297639">
                  <c:v>6.74921</c:v>
                </c:pt>
                <c:pt idx="297640">
                  <c:v>6.74923</c:v>
                </c:pt>
                <c:pt idx="297641">
                  <c:v>6.74925</c:v>
                </c:pt>
                <c:pt idx="297642">
                  <c:v>6.74927</c:v>
                </c:pt>
                <c:pt idx="297643">
                  <c:v>6.7493</c:v>
                </c:pt>
                <c:pt idx="297644">
                  <c:v>6.74932</c:v>
                </c:pt>
                <c:pt idx="297645">
                  <c:v>6.74934</c:v>
                </c:pt>
                <c:pt idx="297646">
                  <c:v>6.74937</c:v>
                </c:pt>
                <c:pt idx="297647">
                  <c:v>6.74939</c:v>
                </c:pt>
                <c:pt idx="297648">
                  <c:v>6.74941</c:v>
                </c:pt>
                <c:pt idx="297649">
                  <c:v>6.74943</c:v>
                </c:pt>
                <c:pt idx="297650">
                  <c:v>6.74946</c:v>
                </c:pt>
                <c:pt idx="297651">
                  <c:v>6.74948</c:v>
                </c:pt>
                <c:pt idx="297652">
                  <c:v>6.7495</c:v>
                </c:pt>
                <c:pt idx="297653">
                  <c:v>6.74952</c:v>
                </c:pt>
                <c:pt idx="297654">
                  <c:v>6.74955</c:v>
                </c:pt>
                <c:pt idx="297655">
                  <c:v>6.74957</c:v>
                </c:pt>
                <c:pt idx="297656">
                  <c:v>6.74959</c:v>
                </c:pt>
                <c:pt idx="297657">
                  <c:v>6.74962</c:v>
                </c:pt>
                <c:pt idx="297658">
                  <c:v>6.74964</c:v>
                </c:pt>
                <c:pt idx="297659">
                  <c:v>6.74966</c:v>
                </c:pt>
                <c:pt idx="297660">
                  <c:v>6.74968</c:v>
                </c:pt>
                <c:pt idx="297661">
                  <c:v>6.7497</c:v>
                </c:pt>
                <c:pt idx="297662">
                  <c:v>6.74973</c:v>
                </c:pt>
                <c:pt idx="297663">
                  <c:v>6.74975</c:v>
                </c:pt>
                <c:pt idx="297664">
                  <c:v>6.74977</c:v>
                </c:pt>
                <c:pt idx="297665">
                  <c:v>6.7498</c:v>
                </c:pt>
                <c:pt idx="297666">
                  <c:v>6.74982</c:v>
                </c:pt>
                <c:pt idx="297667">
                  <c:v>6.74984</c:v>
                </c:pt>
                <c:pt idx="297668">
                  <c:v>6.74986</c:v>
                </c:pt>
                <c:pt idx="297669">
                  <c:v>6.74989</c:v>
                </c:pt>
                <c:pt idx="297670">
                  <c:v>6.74991</c:v>
                </c:pt>
                <c:pt idx="297671">
                  <c:v>6.74993</c:v>
                </c:pt>
                <c:pt idx="297672">
                  <c:v>6.74995</c:v>
                </c:pt>
                <c:pt idx="297673">
                  <c:v>6.74998</c:v>
                </c:pt>
                <c:pt idx="297674">
                  <c:v>6.75</c:v>
                </c:pt>
                <c:pt idx="297675">
                  <c:v>6.75002</c:v>
                </c:pt>
                <c:pt idx="297676">
                  <c:v>6.75005</c:v>
                </c:pt>
                <c:pt idx="297677">
                  <c:v>6.75007</c:v>
                </c:pt>
                <c:pt idx="297678">
                  <c:v>6.75009</c:v>
                </c:pt>
                <c:pt idx="297679">
                  <c:v>6.75011</c:v>
                </c:pt>
                <c:pt idx="297680">
                  <c:v>6.75014</c:v>
                </c:pt>
                <c:pt idx="297681">
                  <c:v>6.75016</c:v>
                </c:pt>
                <c:pt idx="297682">
                  <c:v>6.75018</c:v>
                </c:pt>
                <c:pt idx="297683">
                  <c:v>6.7502</c:v>
                </c:pt>
                <c:pt idx="297684">
                  <c:v>6.75023</c:v>
                </c:pt>
                <c:pt idx="297685">
                  <c:v>6.75025</c:v>
                </c:pt>
                <c:pt idx="297686">
                  <c:v>6.75027</c:v>
                </c:pt>
                <c:pt idx="297687">
                  <c:v>6.7503</c:v>
                </c:pt>
                <c:pt idx="297688">
                  <c:v>6.75032</c:v>
                </c:pt>
                <c:pt idx="297689">
                  <c:v>6.75034</c:v>
                </c:pt>
                <c:pt idx="297690">
                  <c:v>6.75036</c:v>
                </c:pt>
                <c:pt idx="297691">
                  <c:v>6.75038</c:v>
                </c:pt>
                <c:pt idx="297692">
                  <c:v>6.75041</c:v>
                </c:pt>
                <c:pt idx="297693">
                  <c:v>6.75043</c:v>
                </c:pt>
                <c:pt idx="297694">
                  <c:v>6.75045</c:v>
                </c:pt>
                <c:pt idx="297695">
                  <c:v>6.75048</c:v>
                </c:pt>
                <c:pt idx="297696">
                  <c:v>6.7505</c:v>
                </c:pt>
                <c:pt idx="297697">
                  <c:v>6.75052</c:v>
                </c:pt>
                <c:pt idx="297698">
                  <c:v>6.75054</c:v>
                </c:pt>
                <c:pt idx="297699">
                  <c:v>6.75057</c:v>
                </c:pt>
                <c:pt idx="297700">
                  <c:v>6.75059</c:v>
                </c:pt>
                <c:pt idx="297701">
                  <c:v>6.75061</c:v>
                </c:pt>
                <c:pt idx="297702">
                  <c:v>6.75063</c:v>
                </c:pt>
                <c:pt idx="297703">
                  <c:v>6.75066</c:v>
                </c:pt>
                <c:pt idx="297704">
                  <c:v>6.75068</c:v>
                </c:pt>
                <c:pt idx="297705">
                  <c:v>6.7507</c:v>
                </c:pt>
                <c:pt idx="297706">
                  <c:v>6.75073</c:v>
                </c:pt>
                <c:pt idx="297707">
                  <c:v>6.75075</c:v>
                </c:pt>
                <c:pt idx="297708">
                  <c:v>6.75077</c:v>
                </c:pt>
                <c:pt idx="297709">
                  <c:v>6.75079</c:v>
                </c:pt>
                <c:pt idx="297710">
                  <c:v>6.75082</c:v>
                </c:pt>
                <c:pt idx="297711">
                  <c:v>6.75084</c:v>
                </c:pt>
                <c:pt idx="297712">
                  <c:v>6.75086</c:v>
                </c:pt>
                <c:pt idx="297713">
                  <c:v>6.75088</c:v>
                </c:pt>
                <c:pt idx="297714">
                  <c:v>6.75091</c:v>
                </c:pt>
                <c:pt idx="297715">
                  <c:v>6.75093</c:v>
                </c:pt>
                <c:pt idx="297716">
                  <c:v>6.75095</c:v>
                </c:pt>
                <c:pt idx="297717">
                  <c:v>6.75098</c:v>
                </c:pt>
                <c:pt idx="297718">
                  <c:v>6.751</c:v>
                </c:pt>
                <c:pt idx="297719">
                  <c:v>6.75102</c:v>
                </c:pt>
                <c:pt idx="297720">
                  <c:v>6.75104</c:v>
                </c:pt>
                <c:pt idx="297721">
                  <c:v>6.75107</c:v>
                </c:pt>
                <c:pt idx="297722">
                  <c:v>6.75109</c:v>
                </c:pt>
                <c:pt idx="297723">
                  <c:v>6.75111</c:v>
                </c:pt>
                <c:pt idx="297724">
                  <c:v>6.75113</c:v>
                </c:pt>
                <c:pt idx="297725">
                  <c:v>6.75116</c:v>
                </c:pt>
                <c:pt idx="297726">
                  <c:v>6.75118</c:v>
                </c:pt>
                <c:pt idx="297727">
                  <c:v>6.7512</c:v>
                </c:pt>
                <c:pt idx="297728">
                  <c:v>6.75122</c:v>
                </c:pt>
                <c:pt idx="297729">
                  <c:v>6.75125</c:v>
                </c:pt>
                <c:pt idx="297730">
                  <c:v>6.75127</c:v>
                </c:pt>
                <c:pt idx="297731">
                  <c:v>6.75129</c:v>
                </c:pt>
                <c:pt idx="297732">
                  <c:v>6.75131</c:v>
                </c:pt>
                <c:pt idx="297733">
                  <c:v>6.75134</c:v>
                </c:pt>
                <c:pt idx="297734">
                  <c:v>6.75136</c:v>
                </c:pt>
                <c:pt idx="297735">
                  <c:v>6.75138</c:v>
                </c:pt>
                <c:pt idx="297736">
                  <c:v>6.75141</c:v>
                </c:pt>
                <c:pt idx="297737">
                  <c:v>6.75143</c:v>
                </c:pt>
                <c:pt idx="297738">
                  <c:v>6.75145</c:v>
                </c:pt>
                <c:pt idx="297739">
                  <c:v>6.75147</c:v>
                </c:pt>
                <c:pt idx="297740">
                  <c:v>6.7515</c:v>
                </c:pt>
                <c:pt idx="297741">
                  <c:v>6.75152</c:v>
                </c:pt>
                <c:pt idx="297742">
                  <c:v>6.75154</c:v>
                </c:pt>
                <c:pt idx="297743">
                  <c:v>6.75157</c:v>
                </c:pt>
                <c:pt idx="297744">
                  <c:v>6.75159</c:v>
                </c:pt>
                <c:pt idx="297745">
                  <c:v>6.75161</c:v>
                </c:pt>
                <c:pt idx="297746">
                  <c:v>6.75163</c:v>
                </c:pt>
                <c:pt idx="297747">
                  <c:v>6.75166</c:v>
                </c:pt>
                <c:pt idx="297748">
                  <c:v>6.75168</c:v>
                </c:pt>
                <c:pt idx="297749">
                  <c:v>6.7517</c:v>
                </c:pt>
                <c:pt idx="297750">
                  <c:v>6.75172</c:v>
                </c:pt>
                <c:pt idx="297751">
                  <c:v>6.75175</c:v>
                </c:pt>
                <c:pt idx="297752">
                  <c:v>6.75177</c:v>
                </c:pt>
                <c:pt idx="297753">
                  <c:v>6.75179</c:v>
                </c:pt>
                <c:pt idx="297754">
                  <c:v>6.75181</c:v>
                </c:pt>
                <c:pt idx="297755">
                  <c:v>6.75184</c:v>
                </c:pt>
                <c:pt idx="297756">
                  <c:v>6.75186</c:v>
                </c:pt>
                <c:pt idx="297757">
                  <c:v>6.75188</c:v>
                </c:pt>
                <c:pt idx="297758">
                  <c:v>6.7519</c:v>
                </c:pt>
                <c:pt idx="297759">
                  <c:v>6.75193</c:v>
                </c:pt>
                <c:pt idx="297760">
                  <c:v>6.75195</c:v>
                </c:pt>
                <c:pt idx="297761">
                  <c:v>6.75197</c:v>
                </c:pt>
                <c:pt idx="297762">
                  <c:v>6.75199</c:v>
                </c:pt>
                <c:pt idx="297763">
                  <c:v>6.75202</c:v>
                </c:pt>
                <c:pt idx="297764">
                  <c:v>6.75204</c:v>
                </c:pt>
                <c:pt idx="297765">
                  <c:v>6.75206</c:v>
                </c:pt>
                <c:pt idx="297766">
                  <c:v>6.75209</c:v>
                </c:pt>
                <c:pt idx="297767">
                  <c:v>6.75211</c:v>
                </c:pt>
                <c:pt idx="297768">
                  <c:v>6.75213</c:v>
                </c:pt>
                <c:pt idx="297769">
                  <c:v>6.75215</c:v>
                </c:pt>
                <c:pt idx="297770">
                  <c:v>6.75218</c:v>
                </c:pt>
                <c:pt idx="297771">
                  <c:v>6.7522</c:v>
                </c:pt>
                <c:pt idx="297772">
                  <c:v>6.75222</c:v>
                </c:pt>
                <c:pt idx="297773">
                  <c:v>6.75225</c:v>
                </c:pt>
                <c:pt idx="297774">
                  <c:v>6.75227</c:v>
                </c:pt>
                <c:pt idx="297775">
                  <c:v>6.75229</c:v>
                </c:pt>
                <c:pt idx="297776">
                  <c:v>6.75231</c:v>
                </c:pt>
                <c:pt idx="297777">
                  <c:v>6.75234</c:v>
                </c:pt>
                <c:pt idx="297778">
                  <c:v>6.75236</c:v>
                </c:pt>
                <c:pt idx="297779">
                  <c:v>6.75238</c:v>
                </c:pt>
                <c:pt idx="297780">
                  <c:v>6.7524</c:v>
                </c:pt>
                <c:pt idx="297781">
                  <c:v>6.75243</c:v>
                </c:pt>
                <c:pt idx="297782">
                  <c:v>6.75245</c:v>
                </c:pt>
                <c:pt idx="297783">
                  <c:v>6.75247</c:v>
                </c:pt>
                <c:pt idx="297784">
                  <c:v>6.75249</c:v>
                </c:pt>
                <c:pt idx="297785">
                  <c:v>6.75252</c:v>
                </c:pt>
                <c:pt idx="297786">
                  <c:v>6.75254</c:v>
                </c:pt>
                <c:pt idx="297787">
                  <c:v>6.75256</c:v>
                </c:pt>
                <c:pt idx="297788">
                  <c:v>6.75258</c:v>
                </c:pt>
                <c:pt idx="297789">
                  <c:v>6.75261</c:v>
                </c:pt>
                <c:pt idx="297790">
                  <c:v>6.75263</c:v>
                </c:pt>
                <c:pt idx="297791">
                  <c:v>6.75265</c:v>
                </c:pt>
                <c:pt idx="297792">
                  <c:v>6.75268</c:v>
                </c:pt>
                <c:pt idx="297793">
                  <c:v>6.7527</c:v>
                </c:pt>
                <c:pt idx="297794">
                  <c:v>6.75272</c:v>
                </c:pt>
                <c:pt idx="297795">
                  <c:v>6.75274</c:v>
                </c:pt>
                <c:pt idx="297796">
                  <c:v>6.75277</c:v>
                </c:pt>
                <c:pt idx="297797">
                  <c:v>6.75279</c:v>
                </c:pt>
                <c:pt idx="297798">
                  <c:v>6.75281</c:v>
                </c:pt>
                <c:pt idx="297799">
                  <c:v>6.75283</c:v>
                </c:pt>
                <c:pt idx="297800">
                  <c:v>6.75286</c:v>
                </c:pt>
                <c:pt idx="297801">
                  <c:v>6.75288</c:v>
                </c:pt>
                <c:pt idx="297802">
                  <c:v>6.7529</c:v>
                </c:pt>
                <c:pt idx="297803">
                  <c:v>6.75293</c:v>
                </c:pt>
                <c:pt idx="297804">
                  <c:v>6.75295</c:v>
                </c:pt>
                <c:pt idx="297805">
                  <c:v>6.75297</c:v>
                </c:pt>
                <c:pt idx="297806">
                  <c:v>6.75299</c:v>
                </c:pt>
                <c:pt idx="297807">
                  <c:v>6.75302</c:v>
                </c:pt>
                <c:pt idx="297808">
                  <c:v>6.75304</c:v>
                </c:pt>
                <c:pt idx="297809">
                  <c:v>6.75306</c:v>
                </c:pt>
                <c:pt idx="297810">
                  <c:v>6.75308</c:v>
                </c:pt>
                <c:pt idx="297811">
                  <c:v>6.75311</c:v>
                </c:pt>
                <c:pt idx="297812">
                  <c:v>6.75313</c:v>
                </c:pt>
                <c:pt idx="297813">
                  <c:v>6.75315</c:v>
                </c:pt>
                <c:pt idx="297814">
                  <c:v>6.75317</c:v>
                </c:pt>
                <c:pt idx="297815">
                  <c:v>6.7532</c:v>
                </c:pt>
                <c:pt idx="297816">
                  <c:v>6.75322</c:v>
                </c:pt>
                <c:pt idx="297817">
                  <c:v>6.75324</c:v>
                </c:pt>
                <c:pt idx="297818">
                  <c:v>6.75326</c:v>
                </c:pt>
                <c:pt idx="297819">
                  <c:v>6.75329</c:v>
                </c:pt>
                <c:pt idx="297820">
                  <c:v>6.75331</c:v>
                </c:pt>
                <c:pt idx="297821">
                  <c:v>6.75333</c:v>
                </c:pt>
                <c:pt idx="297822">
                  <c:v>6.75336</c:v>
                </c:pt>
                <c:pt idx="297823">
                  <c:v>6.75338</c:v>
                </c:pt>
                <c:pt idx="297824">
                  <c:v>6.7534</c:v>
                </c:pt>
                <c:pt idx="297825">
                  <c:v>6.75342</c:v>
                </c:pt>
                <c:pt idx="297826">
                  <c:v>6.75345</c:v>
                </c:pt>
                <c:pt idx="297827">
                  <c:v>6.75347</c:v>
                </c:pt>
                <c:pt idx="297828">
                  <c:v>6.75349</c:v>
                </c:pt>
                <c:pt idx="297829">
                  <c:v>6.75352</c:v>
                </c:pt>
                <c:pt idx="297830">
                  <c:v>6.75354</c:v>
                </c:pt>
                <c:pt idx="297831">
                  <c:v>6.75356</c:v>
                </c:pt>
                <c:pt idx="297832">
                  <c:v>6.75358</c:v>
                </c:pt>
                <c:pt idx="297833">
                  <c:v>6.75361</c:v>
                </c:pt>
                <c:pt idx="297834">
                  <c:v>6.75363</c:v>
                </c:pt>
                <c:pt idx="297835">
                  <c:v>6.75365</c:v>
                </c:pt>
                <c:pt idx="297836">
                  <c:v>6.75367</c:v>
                </c:pt>
                <c:pt idx="297837">
                  <c:v>6.7537</c:v>
                </c:pt>
                <c:pt idx="297838">
                  <c:v>6.75372</c:v>
                </c:pt>
                <c:pt idx="297839">
                  <c:v>6.75374</c:v>
                </c:pt>
                <c:pt idx="297840">
                  <c:v>6.75376</c:v>
                </c:pt>
                <c:pt idx="297841">
                  <c:v>6.75379</c:v>
                </c:pt>
                <c:pt idx="297842">
                  <c:v>6.75381</c:v>
                </c:pt>
                <c:pt idx="297843">
                  <c:v>6.75383</c:v>
                </c:pt>
                <c:pt idx="297844">
                  <c:v>6.75385</c:v>
                </c:pt>
                <c:pt idx="297845">
                  <c:v>6.75388</c:v>
                </c:pt>
                <c:pt idx="297846">
                  <c:v>6.7539</c:v>
                </c:pt>
                <c:pt idx="297847">
                  <c:v>6.75392</c:v>
                </c:pt>
                <c:pt idx="297848">
                  <c:v>6.75395</c:v>
                </c:pt>
                <c:pt idx="297849">
                  <c:v>6.75397</c:v>
                </c:pt>
                <c:pt idx="297850">
                  <c:v>6.75399</c:v>
                </c:pt>
                <c:pt idx="297851">
                  <c:v>6.75401</c:v>
                </c:pt>
                <c:pt idx="297852">
                  <c:v>6.75404</c:v>
                </c:pt>
                <c:pt idx="297853">
                  <c:v>6.75406</c:v>
                </c:pt>
                <c:pt idx="297854">
                  <c:v>6.75408</c:v>
                </c:pt>
                <c:pt idx="297855">
                  <c:v>6.7541</c:v>
                </c:pt>
                <c:pt idx="297856">
                  <c:v>6.75413</c:v>
                </c:pt>
                <c:pt idx="297857">
                  <c:v>6.75415</c:v>
                </c:pt>
                <c:pt idx="297858">
                  <c:v>6.75417</c:v>
                </c:pt>
                <c:pt idx="297859">
                  <c:v>6.7542</c:v>
                </c:pt>
                <c:pt idx="297860">
                  <c:v>6.75422</c:v>
                </c:pt>
                <c:pt idx="297861">
                  <c:v>6.75424</c:v>
                </c:pt>
                <c:pt idx="297862">
                  <c:v>6.75426</c:v>
                </c:pt>
                <c:pt idx="297863">
                  <c:v>6.75429</c:v>
                </c:pt>
                <c:pt idx="297864">
                  <c:v>6.75431</c:v>
                </c:pt>
                <c:pt idx="297865">
                  <c:v>6.75433</c:v>
                </c:pt>
                <c:pt idx="297866">
                  <c:v>6.75435</c:v>
                </c:pt>
                <c:pt idx="297867">
                  <c:v>6.75438</c:v>
                </c:pt>
                <c:pt idx="297868">
                  <c:v>6.7544</c:v>
                </c:pt>
                <c:pt idx="297869">
                  <c:v>6.75442</c:v>
                </c:pt>
                <c:pt idx="297870">
                  <c:v>6.75444</c:v>
                </c:pt>
                <c:pt idx="297871">
                  <c:v>6.75447</c:v>
                </c:pt>
                <c:pt idx="297872">
                  <c:v>6.75449</c:v>
                </c:pt>
                <c:pt idx="297873">
                  <c:v>6.75451</c:v>
                </c:pt>
                <c:pt idx="297874">
                  <c:v>6.75453</c:v>
                </c:pt>
                <c:pt idx="297875">
                  <c:v>6.75456</c:v>
                </c:pt>
                <c:pt idx="297876">
                  <c:v>6.75458</c:v>
                </c:pt>
                <c:pt idx="297877">
                  <c:v>6.7546</c:v>
                </c:pt>
                <c:pt idx="297878">
                  <c:v>6.75463</c:v>
                </c:pt>
                <c:pt idx="297879">
                  <c:v>6.75465</c:v>
                </c:pt>
                <c:pt idx="297880">
                  <c:v>6.75467</c:v>
                </c:pt>
                <c:pt idx="297881">
                  <c:v>6.75469</c:v>
                </c:pt>
                <c:pt idx="297882">
                  <c:v>6.75472</c:v>
                </c:pt>
                <c:pt idx="297883">
                  <c:v>6.75474</c:v>
                </c:pt>
                <c:pt idx="297884">
                  <c:v>6.75476</c:v>
                </c:pt>
                <c:pt idx="297885">
                  <c:v>6.75479</c:v>
                </c:pt>
                <c:pt idx="297886">
                  <c:v>6.75481</c:v>
                </c:pt>
                <c:pt idx="297887">
                  <c:v>6.75483</c:v>
                </c:pt>
                <c:pt idx="297888">
                  <c:v>6.75485</c:v>
                </c:pt>
                <c:pt idx="297889">
                  <c:v>6.75488</c:v>
                </c:pt>
                <c:pt idx="297890">
                  <c:v>6.7549</c:v>
                </c:pt>
                <c:pt idx="297891">
                  <c:v>6.75492</c:v>
                </c:pt>
                <c:pt idx="297892">
                  <c:v>6.75494</c:v>
                </c:pt>
                <c:pt idx="297893">
                  <c:v>6.75497</c:v>
                </c:pt>
                <c:pt idx="297894">
                  <c:v>6.75499</c:v>
                </c:pt>
                <c:pt idx="297895">
                  <c:v>6.75501</c:v>
                </c:pt>
                <c:pt idx="297896">
                  <c:v>6.75503</c:v>
                </c:pt>
                <c:pt idx="297897">
                  <c:v>6.75506</c:v>
                </c:pt>
                <c:pt idx="297898">
                  <c:v>6.75508</c:v>
                </c:pt>
                <c:pt idx="297899">
                  <c:v>6.7551</c:v>
                </c:pt>
                <c:pt idx="297900">
                  <c:v>6.75512</c:v>
                </c:pt>
                <c:pt idx="297901">
                  <c:v>6.75515</c:v>
                </c:pt>
                <c:pt idx="297902">
                  <c:v>6.75517</c:v>
                </c:pt>
                <c:pt idx="297903">
                  <c:v>6.75519</c:v>
                </c:pt>
                <c:pt idx="297904">
                  <c:v>6.75521</c:v>
                </c:pt>
                <c:pt idx="297905">
                  <c:v>6.75524</c:v>
                </c:pt>
                <c:pt idx="297906">
                  <c:v>6.75526</c:v>
                </c:pt>
                <c:pt idx="297907">
                  <c:v>6.75528</c:v>
                </c:pt>
                <c:pt idx="297908">
                  <c:v>6.75531</c:v>
                </c:pt>
                <c:pt idx="297909">
                  <c:v>6.75533</c:v>
                </c:pt>
                <c:pt idx="297910">
                  <c:v>6.75535</c:v>
                </c:pt>
                <c:pt idx="297911">
                  <c:v>6.75537</c:v>
                </c:pt>
                <c:pt idx="297912">
                  <c:v>6.7554</c:v>
                </c:pt>
                <c:pt idx="297913">
                  <c:v>6.75542</c:v>
                </c:pt>
                <c:pt idx="297914">
                  <c:v>6.75544</c:v>
                </c:pt>
                <c:pt idx="297915">
                  <c:v>6.75547</c:v>
                </c:pt>
                <c:pt idx="297916">
                  <c:v>6.75549</c:v>
                </c:pt>
                <c:pt idx="297917">
                  <c:v>6.75551</c:v>
                </c:pt>
                <c:pt idx="297918">
                  <c:v>6.75553</c:v>
                </c:pt>
                <c:pt idx="297919">
                  <c:v>6.75556</c:v>
                </c:pt>
                <c:pt idx="297920">
                  <c:v>6.75558</c:v>
                </c:pt>
                <c:pt idx="297921">
                  <c:v>6.7556</c:v>
                </c:pt>
                <c:pt idx="297922">
                  <c:v>6.75562</c:v>
                </c:pt>
                <c:pt idx="297923">
                  <c:v>6.75565</c:v>
                </c:pt>
                <c:pt idx="297924">
                  <c:v>6.75567</c:v>
                </c:pt>
                <c:pt idx="297925">
                  <c:v>6.75569</c:v>
                </c:pt>
                <c:pt idx="297926">
                  <c:v>6.75571</c:v>
                </c:pt>
                <c:pt idx="297927">
                  <c:v>6.75574</c:v>
                </c:pt>
                <c:pt idx="297928">
                  <c:v>6.75576</c:v>
                </c:pt>
                <c:pt idx="297929">
                  <c:v>6.75578</c:v>
                </c:pt>
                <c:pt idx="297930">
                  <c:v>6.7558</c:v>
                </c:pt>
                <c:pt idx="297931">
                  <c:v>6.75583</c:v>
                </c:pt>
                <c:pt idx="297932">
                  <c:v>6.75585</c:v>
                </c:pt>
                <c:pt idx="297933">
                  <c:v>6.75587</c:v>
                </c:pt>
                <c:pt idx="297934">
                  <c:v>6.7559</c:v>
                </c:pt>
                <c:pt idx="297935">
                  <c:v>6.75592</c:v>
                </c:pt>
                <c:pt idx="297936">
                  <c:v>6.75594</c:v>
                </c:pt>
                <c:pt idx="297937">
                  <c:v>6.75596</c:v>
                </c:pt>
                <c:pt idx="297938">
                  <c:v>6.75599</c:v>
                </c:pt>
                <c:pt idx="297939">
                  <c:v>6.75601</c:v>
                </c:pt>
                <c:pt idx="297940">
                  <c:v>6.75603</c:v>
                </c:pt>
                <c:pt idx="297941">
                  <c:v>6.75605</c:v>
                </c:pt>
                <c:pt idx="297942">
                  <c:v>6.75608</c:v>
                </c:pt>
                <c:pt idx="297943">
                  <c:v>6.7561</c:v>
                </c:pt>
                <c:pt idx="297944">
                  <c:v>6.75612</c:v>
                </c:pt>
                <c:pt idx="297945">
                  <c:v>6.75615</c:v>
                </c:pt>
                <c:pt idx="297946">
                  <c:v>6.75617</c:v>
                </c:pt>
                <c:pt idx="297947">
                  <c:v>6.75619</c:v>
                </c:pt>
                <c:pt idx="297948">
                  <c:v>6.75621</c:v>
                </c:pt>
                <c:pt idx="297949">
                  <c:v>6.75624</c:v>
                </c:pt>
                <c:pt idx="297950">
                  <c:v>6.75626</c:v>
                </c:pt>
                <c:pt idx="297951">
                  <c:v>6.75628</c:v>
                </c:pt>
                <c:pt idx="297952">
                  <c:v>6.7563</c:v>
                </c:pt>
                <c:pt idx="297953">
                  <c:v>6.75633</c:v>
                </c:pt>
                <c:pt idx="297954">
                  <c:v>6.75635</c:v>
                </c:pt>
                <c:pt idx="297955">
                  <c:v>6.75637</c:v>
                </c:pt>
                <c:pt idx="297956">
                  <c:v>6.7564</c:v>
                </c:pt>
                <c:pt idx="297957">
                  <c:v>6.75642</c:v>
                </c:pt>
                <c:pt idx="297958">
                  <c:v>6.75644</c:v>
                </c:pt>
                <c:pt idx="297959">
                  <c:v>6.75646</c:v>
                </c:pt>
                <c:pt idx="297960">
                  <c:v>6.75648</c:v>
                </c:pt>
                <c:pt idx="297961">
                  <c:v>6.75651</c:v>
                </c:pt>
                <c:pt idx="297962">
                  <c:v>6.75653</c:v>
                </c:pt>
                <c:pt idx="297963">
                  <c:v>6.75655</c:v>
                </c:pt>
                <c:pt idx="297964">
                  <c:v>6.75658</c:v>
                </c:pt>
                <c:pt idx="297965">
                  <c:v>6.7566</c:v>
                </c:pt>
                <c:pt idx="297966">
                  <c:v>6.75662</c:v>
                </c:pt>
                <c:pt idx="297967">
                  <c:v>6.75664</c:v>
                </c:pt>
                <c:pt idx="297968">
                  <c:v>6.75667</c:v>
                </c:pt>
                <c:pt idx="297969">
                  <c:v>6.75669</c:v>
                </c:pt>
                <c:pt idx="297970">
                  <c:v>6.75671</c:v>
                </c:pt>
                <c:pt idx="297971">
                  <c:v>6.75673</c:v>
                </c:pt>
                <c:pt idx="297972">
                  <c:v>6.75676</c:v>
                </c:pt>
                <c:pt idx="297973">
                  <c:v>6.75678</c:v>
                </c:pt>
                <c:pt idx="297974">
                  <c:v>6.7568</c:v>
                </c:pt>
                <c:pt idx="297975">
                  <c:v>6.75683</c:v>
                </c:pt>
                <c:pt idx="297976">
                  <c:v>6.75685</c:v>
                </c:pt>
                <c:pt idx="297977">
                  <c:v>6.75687</c:v>
                </c:pt>
                <c:pt idx="297978">
                  <c:v>6.75689</c:v>
                </c:pt>
                <c:pt idx="297979">
                  <c:v>6.75692</c:v>
                </c:pt>
                <c:pt idx="297980">
                  <c:v>6.75694</c:v>
                </c:pt>
                <c:pt idx="297981">
                  <c:v>6.75696</c:v>
                </c:pt>
                <c:pt idx="297982">
                  <c:v>6.75698</c:v>
                </c:pt>
                <c:pt idx="297983">
                  <c:v>6.75701</c:v>
                </c:pt>
                <c:pt idx="297984">
                  <c:v>6.75703</c:v>
                </c:pt>
                <c:pt idx="297985">
                  <c:v>6.75705</c:v>
                </c:pt>
                <c:pt idx="297986">
                  <c:v>6.75708</c:v>
                </c:pt>
                <c:pt idx="297987">
                  <c:v>6.7571</c:v>
                </c:pt>
                <c:pt idx="297988">
                  <c:v>6.75712</c:v>
                </c:pt>
                <c:pt idx="297989">
                  <c:v>6.75714</c:v>
                </c:pt>
                <c:pt idx="297990">
                  <c:v>6.75717</c:v>
                </c:pt>
                <c:pt idx="297991">
                  <c:v>6.75719</c:v>
                </c:pt>
                <c:pt idx="297992">
                  <c:v>6.75721</c:v>
                </c:pt>
                <c:pt idx="297993">
                  <c:v>6.75723</c:v>
                </c:pt>
                <c:pt idx="297994">
                  <c:v>6.75726</c:v>
                </c:pt>
                <c:pt idx="297995">
                  <c:v>6.75728</c:v>
                </c:pt>
                <c:pt idx="297996">
                  <c:v>6.7573</c:v>
                </c:pt>
                <c:pt idx="297997">
                  <c:v>6.75732</c:v>
                </c:pt>
                <c:pt idx="297998">
                  <c:v>6.75735</c:v>
                </c:pt>
                <c:pt idx="297999">
                  <c:v>6.75737</c:v>
                </c:pt>
                <c:pt idx="298000">
                  <c:v>6.75739</c:v>
                </c:pt>
                <c:pt idx="298001">
                  <c:v>6.75741</c:v>
                </c:pt>
                <c:pt idx="298002">
                  <c:v>6.75744</c:v>
                </c:pt>
                <c:pt idx="298003">
                  <c:v>6.75746</c:v>
                </c:pt>
                <c:pt idx="298004">
                  <c:v>6.75748</c:v>
                </c:pt>
                <c:pt idx="298005">
                  <c:v>6.75751</c:v>
                </c:pt>
                <c:pt idx="298006">
                  <c:v>6.75753</c:v>
                </c:pt>
                <c:pt idx="298007">
                  <c:v>6.75755</c:v>
                </c:pt>
                <c:pt idx="298008">
                  <c:v>6.75757</c:v>
                </c:pt>
                <c:pt idx="298009">
                  <c:v>6.7576</c:v>
                </c:pt>
                <c:pt idx="298010">
                  <c:v>6.75762</c:v>
                </c:pt>
                <c:pt idx="298011">
                  <c:v>6.75764</c:v>
                </c:pt>
                <c:pt idx="298012">
                  <c:v>6.75766</c:v>
                </c:pt>
                <c:pt idx="298013">
                  <c:v>6.75769</c:v>
                </c:pt>
                <c:pt idx="298014">
                  <c:v>6.75771</c:v>
                </c:pt>
                <c:pt idx="298015">
                  <c:v>6.75773</c:v>
                </c:pt>
                <c:pt idx="298016">
                  <c:v>6.75776</c:v>
                </c:pt>
                <c:pt idx="298017">
                  <c:v>6.75778</c:v>
                </c:pt>
                <c:pt idx="298018">
                  <c:v>6.7578</c:v>
                </c:pt>
                <c:pt idx="298019">
                  <c:v>6.75782</c:v>
                </c:pt>
                <c:pt idx="298020">
                  <c:v>6.75785</c:v>
                </c:pt>
                <c:pt idx="298021">
                  <c:v>6.75787</c:v>
                </c:pt>
                <c:pt idx="298022">
                  <c:v>6.75789</c:v>
                </c:pt>
                <c:pt idx="298023">
                  <c:v>6.75791</c:v>
                </c:pt>
                <c:pt idx="298024">
                  <c:v>6.75794</c:v>
                </c:pt>
                <c:pt idx="298025">
                  <c:v>6.75796</c:v>
                </c:pt>
                <c:pt idx="298026">
                  <c:v>6.75798</c:v>
                </c:pt>
                <c:pt idx="298027">
                  <c:v>6.758</c:v>
                </c:pt>
                <c:pt idx="298028">
                  <c:v>6.75803</c:v>
                </c:pt>
                <c:pt idx="298029">
                  <c:v>6.75805</c:v>
                </c:pt>
                <c:pt idx="298030">
                  <c:v>6.75807</c:v>
                </c:pt>
                <c:pt idx="298031">
                  <c:v>6.75809</c:v>
                </c:pt>
                <c:pt idx="298032">
                  <c:v>6.75812</c:v>
                </c:pt>
                <c:pt idx="298033">
                  <c:v>6.75814</c:v>
                </c:pt>
                <c:pt idx="298034">
                  <c:v>6.75816</c:v>
                </c:pt>
                <c:pt idx="298035">
                  <c:v>6.75819</c:v>
                </c:pt>
                <c:pt idx="298036">
                  <c:v>6.75821</c:v>
                </c:pt>
                <c:pt idx="298037">
                  <c:v>6.75823</c:v>
                </c:pt>
                <c:pt idx="298038">
                  <c:v>6.75825</c:v>
                </c:pt>
                <c:pt idx="298039">
                  <c:v>6.75828</c:v>
                </c:pt>
                <c:pt idx="298040">
                  <c:v>6.7583</c:v>
                </c:pt>
                <c:pt idx="298041">
                  <c:v>6.75832</c:v>
                </c:pt>
                <c:pt idx="298042">
                  <c:v>6.75835</c:v>
                </c:pt>
                <c:pt idx="298043">
                  <c:v>6.75837</c:v>
                </c:pt>
                <c:pt idx="298044">
                  <c:v>6.75839</c:v>
                </c:pt>
                <c:pt idx="298045">
                  <c:v>6.75841</c:v>
                </c:pt>
                <c:pt idx="298046">
                  <c:v>6.75844</c:v>
                </c:pt>
                <c:pt idx="298047">
                  <c:v>6.75846</c:v>
                </c:pt>
                <c:pt idx="298048">
                  <c:v>6.75848</c:v>
                </c:pt>
                <c:pt idx="298049">
                  <c:v>6.7585</c:v>
                </c:pt>
                <c:pt idx="298050">
                  <c:v>6.75853</c:v>
                </c:pt>
                <c:pt idx="298051">
                  <c:v>6.75855</c:v>
                </c:pt>
                <c:pt idx="298052">
                  <c:v>6.75857</c:v>
                </c:pt>
                <c:pt idx="298053">
                  <c:v>6.75859</c:v>
                </c:pt>
                <c:pt idx="298054">
                  <c:v>6.75862</c:v>
                </c:pt>
                <c:pt idx="298055">
                  <c:v>6.75864</c:v>
                </c:pt>
                <c:pt idx="298056">
                  <c:v>6.75866</c:v>
                </c:pt>
                <c:pt idx="298057">
                  <c:v>6.75868</c:v>
                </c:pt>
                <c:pt idx="298058">
                  <c:v>6.75871</c:v>
                </c:pt>
                <c:pt idx="298059">
                  <c:v>6.75873</c:v>
                </c:pt>
                <c:pt idx="298060">
                  <c:v>6.75875</c:v>
                </c:pt>
                <c:pt idx="298061">
                  <c:v>6.75878</c:v>
                </c:pt>
                <c:pt idx="298062">
                  <c:v>6.7588</c:v>
                </c:pt>
                <c:pt idx="298063">
                  <c:v>6.75882</c:v>
                </c:pt>
                <c:pt idx="298064">
                  <c:v>6.75884</c:v>
                </c:pt>
                <c:pt idx="298065">
                  <c:v>6.75887</c:v>
                </c:pt>
                <c:pt idx="298066">
                  <c:v>6.75889</c:v>
                </c:pt>
                <c:pt idx="298067">
                  <c:v>6.75891</c:v>
                </c:pt>
                <c:pt idx="298068">
                  <c:v>6.75893</c:v>
                </c:pt>
                <c:pt idx="298069">
                  <c:v>6.75896</c:v>
                </c:pt>
                <c:pt idx="298070">
                  <c:v>6.75898</c:v>
                </c:pt>
                <c:pt idx="298071">
                  <c:v>6.759</c:v>
                </c:pt>
                <c:pt idx="298072">
                  <c:v>6.75903</c:v>
                </c:pt>
                <c:pt idx="298073">
                  <c:v>6.75905</c:v>
                </c:pt>
                <c:pt idx="298074">
                  <c:v>6.75907</c:v>
                </c:pt>
                <c:pt idx="298075">
                  <c:v>6.75909</c:v>
                </c:pt>
                <c:pt idx="298076">
                  <c:v>6.75912</c:v>
                </c:pt>
                <c:pt idx="298077">
                  <c:v>6.75914</c:v>
                </c:pt>
                <c:pt idx="298078">
                  <c:v>6.75916</c:v>
                </c:pt>
                <c:pt idx="298079">
                  <c:v>6.75918</c:v>
                </c:pt>
                <c:pt idx="298080">
                  <c:v>6.75921</c:v>
                </c:pt>
                <c:pt idx="298081">
                  <c:v>6.75923</c:v>
                </c:pt>
                <c:pt idx="298082">
                  <c:v>6.75925</c:v>
                </c:pt>
                <c:pt idx="298083">
                  <c:v>6.75927</c:v>
                </c:pt>
                <c:pt idx="298084">
                  <c:v>6.7593</c:v>
                </c:pt>
                <c:pt idx="298085">
                  <c:v>6.75932</c:v>
                </c:pt>
                <c:pt idx="298086">
                  <c:v>6.75934</c:v>
                </c:pt>
                <c:pt idx="298087">
                  <c:v>6.75936</c:v>
                </c:pt>
                <c:pt idx="298088">
                  <c:v>6.75939</c:v>
                </c:pt>
                <c:pt idx="298089">
                  <c:v>6.75941</c:v>
                </c:pt>
                <c:pt idx="298090">
                  <c:v>6.75943</c:v>
                </c:pt>
                <c:pt idx="298091">
                  <c:v>6.75946</c:v>
                </c:pt>
                <c:pt idx="298092">
                  <c:v>6.75948</c:v>
                </c:pt>
                <c:pt idx="298093">
                  <c:v>6.7595</c:v>
                </c:pt>
                <c:pt idx="298094">
                  <c:v>6.75952</c:v>
                </c:pt>
                <c:pt idx="298095">
                  <c:v>6.75955</c:v>
                </c:pt>
                <c:pt idx="298096">
                  <c:v>6.75957</c:v>
                </c:pt>
                <c:pt idx="298097">
                  <c:v>6.75959</c:v>
                </c:pt>
                <c:pt idx="298098">
                  <c:v>6.75962</c:v>
                </c:pt>
                <c:pt idx="298099">
                  <c:v>6.75964</c:v>
                </c:pt>
                <c:pt idx="298100">
                  <c:v>6.75966</c:v>
                </c:pt>
                <c:pt idx="298101">
                  <c:v>6.75968</c:v>
                </c:pt>
                <c:pt idx="298102">
                  <c:v>6.75971</c:v>
                </c:pt>
                <c:pt idx="298103">
                  <c:v>6.75973</c:v>
                </c:pt>
                <c:pt idx="298104">
                  <c:v>6.75975</c:v>
                </c:pt>
                <c:pt idx="298105">
                  <c:v>6.75977</c:v>
                </c:pt>
                <c:pt idx="298106">
                  <c:v>6.7598</c:v>
                </c:pt>
                <c:pt idx="298107">
                  <c:v>6.75982</c:v>
                </c:pt>
                <c:pt idx="298108">
                  <c:v>6.75984</c:v>
                </c:pt>
                <c:pt idx="298109">
                  <c:v>6.75986</c:v>
                </c:pt>
                <c:pt idx="298110">
                  <c:v>6.75989</c:v>
                </c:pt>
                <c:pt idx="298111">
                  <c:v>6.75991</c:v>
                </c:pt>
                <c:pt idx="298112">
                  <c:v>6.75993</c:v>
                </c:pt>
                <c:pt idx="298113">
                  <c:v>6.75995</c:v>
                </c:pt>
                <c:pt idx="298114">
                  <c:v>6.75998</c:v>
                </c:pt>
                <c:pt idx="298115">
                  <c:v>6.76</c:v>
                </c:pt>
                <c:pt idx="298116">
                  <c:v>6.76002</c:v>
                </c:pt>
                <c:pt idx="298117">
                  <c:v>6.76004</c:v>
                </c:pt>
                <c:pt idx="298118">
                  <c:v>6.76007</c:v>
                </c:pt>
                <c:pt idx="298119">
                  <c:v>6.76009</c:v>
                </c:pt>
                <c:pt idx="298120">
                  <c:v>6.76011</c:v>
                </c:pt>
                <c:pt idx="298121">
                  <c:v>6.76014</c:v>
                </c:pt>
                <c:pt idx="298122">
                  <c:v>6.76016</c:v>
                </c:pt>
                <c:pt idx="298123">
                  <c:v>6.76018</c:v>
                </c:pt>
                <c:pt idx="298124">
                  <c:v>6.7602</c:v>
                </c:pt>
                <c:pt idx="298125">
                  <c:v>6.76023</c:v>
                </c:pt>
                <c:pt idx="298126">
                  <c:v>6.76025</c:v>
                </c:pt>
                <c:pt idx="298127">
                  <c:v>6.76027</c:v>
                </c:pt>
                <c:pt idx="298128">
                  <c:v>6.7603</c:v>
                </c:pt>
                <c:pt idx="298129">
                  <c:v>6.76032</c:v>
                </c:pt>
                <c:pt idx="298130">
                  <c:v>6.76034</c:v>
                </c:pt>
                <c:pt idx="298131">
                  <c:v>6.76036</c:v>
                </c:pt>
                <c:pt idx="298132">
                  <c:v>6.76039</c:v>
                </c:pt>
                <c:pt idx="298133">
                  <c:v>6.76041</c:v>
                </c:pt>
                <c:pt idx="298134">
                  <c:v>6.76043</c:v>
                </c:pt>
                <c:pt idx="298135">
                  <c:v>6.76045</c:v>
                </c:pt>
                <c:pt idx="298136">
                  <c:v>6.76048</c:v>
                </c:pt>
                <c:pt idx="298137">
                  <c:v>6.7605</c:v>
                </c:pt>
                <c:pt idx="298138">
                  <c:v>6.76052</c:v>
                </c:pt>
                <c:pt idx="298139">
                  <c:v>6.76054</c:v>
                </c:pt>
                <c:pt idx="298140">
                  <c:v>6.76057</c:v>
                </c:pt>
                <c:pt idx="298141">
                  <c:v>6.76059</c:v>
                </c:pt>
                <c:pt idx="298142">
                  <c:v>6.76061</c:v>
                </c:pt>
                <c:pt idx="298143">
                  <c:v>6.76063</c:v>
                </c:pt>
                <c:pt idx="298144">
                  <c:v>6.76066</c:v>
                </c:pt>
                <c:pt idx="298145">
                  <c:v>6.76068</c:v>
                </c:pt>
                <c:pt idx="298146">
                  <c:v>6.7607</c:v>
                </c:pt>
                <c:pt idx="298147">
                  <c:v>6.76073</c:v>
                </c:pt>
                <c:pt idx="298148">
                  <c:v>6.76075</c:v>
                </c:pt>
                <c:pt idx="298149">
                  <c:v>6.76077</c:v>
                </c:pt>
                <c:pt idx="298150">
                  <c:v>6.76079</c:v>
                </c:pt>
                <c:pt idx="298151">
                  <c:v>6.76082</c:v>
                </c:pt>
                <c:pt idx="298152">
                  <c:v>6.76084</c:v>
                </c:pt>
                <c:pt idx="298153">
                  <c:v>6.76086</c:v>
                </c:pt>
                <c:pt idx="298154">
                  <c:v>6.76088</c:v>
                </c:pt>
                <c:pt idx="298155">
                  <c:v>6.76091</c:v>
                </c:pt>
                <c:pt idx="298156">
                  <c:v>6.76093</c:v>
                </c:pt>
                <c:pt idx="298157">
                  <c:v>6.76095</c:v>
                </c:pt>
                <c:pt idx="298158">
                  <c:v>6.76098</c:v>
                </c:pt>
                <c:pt idx="298159">
                  <c:v>6.761</c:v>
                </c:pt>
                <c:pt idx="298160">
                  <c:v>6.76102</c:v>
                </c:pt>
                <c:pt idx="298161">
                  <c:v>6.76104</c:v>
                </c:pt>
                <c:pt idx="298162">
                  <c:v>6.76107</c:v>
                </c:pt>
                <c:pt idx="298163">
                  <c:v>6.76109</c:v>
                </c:pt>
                <c:pt idx="298164">
                  <c:v>6.76111</c:v>
                </c:pt>
                <c:pt idx="298165">
                  <c:v>6.76113</c:v>
                </c:pt>
                <c:pt idx="298166">
                  <c:v>6.76116</c:v>
                </c:pt>
                <c:pt idx="298167">
                  <c:v>6.76118</c:v>
                </c:pt>
                <c:pt idx="298168">
                  <c:v>6.7612</c:v>
                </c:pt>
                <c:pt idx="298169">
                  <c:v>6.76122</c:v>
                </c:pt>
                <c:pt idx="298170">
                  <c:v>6.76125</c:v>
                </c:pt>
                <c:pt idx="298171">
                  <c:v>6.76127</c:v>
                </c:pt>
                <c:pt idx="298172">
                  <c:v>6.76129</c:v>
                </c:pt>
                <c:pt idx="298173">
                  <c:v>6.76131</c:v>
                </c:pt>
                <c:pt idx="298174">
                  <c:v>6.76134</c:v>
                </c:pt>
                <c:pt idx="298175">
                  <c:v>6.76136</c:v>
                </c:pt>
                <c:pt idx="298176">
                  <c:v>6.76138</c:v>
                </c:pt>
                <c:pt idx="298177">
                  <c:v>6.76141</c:v>
                </c:pt>
                <c:pt idx="298178">
                  <c:v>6.76143</c:v>
                </c:pt>
                <c:pt idx="298179">
                  <c:v>6.76145</c:v>
                </c:pt>
                <c:pt idx="298180">
                  <c:v>6.76147</c:v>
                </c:pt>
                <c:pt idx="298181">
                  <c:v>6.7615</c:v>
                </c:pt>
                <c:pt idx="298182">
                  <c:v>6.76152</c:v>
                </c:pt>
                <c:pt idx="298183">
                  <c:v>6.76154</c:v>
                </c:pt>
                <c:pt idx="298184">
                  <c:v>6.76157</c:v>
                </c:pt>
                <c:pt idx="298185">
                  <c:v>6.76159</c:v>
                </c:pt>
                <c:pt idx="298186">
                  <c:v>6.76161</c:v>
                </c:pt>
                <c:pt idx="298187">
                  <c:v>6.76163</c:v>
                </c:pt>
                <c:pt idx="298188">
                  <c:v>6.76166</c:v>
                </c:pt>
                <c:pt idx="298189">
                  <c:v>6.76168</c:v>
                </c:pt>
                <c:pt idx="298190">
                  <c:v>6.7617</c:v>
                </c:pt>
                <c:pt idx="298191">
                  <c:v>6.76172</c:v>
                </c:pt>
                <c:pt idx="298192">
                  <c:v>6.76175</c:v>
                </c:pt>
                <c:pt idx="298193">
                  <c:v>6.76177</c:v>
                </c:pt>
                <c:pt idx="298194">
                  <c:v>6.76179</c:v>
                </c:pt>
                <c:pt idx="298195">
                  <c:v>6.76181</c:v>
                </c:pt>
                <c:pt idx="298196">
                  <c:v>6.76184</c:v>
                </c:pt>
                <c:pt idx="298197">
                  <c:v>6.76186</c:v>
                </c:pt>
                <c:pt idx="298198">
                  <c:v>6.76188</c:v>
                </c:pt>
                <c:pt idx="298199">
                  <c:v>6.7619</c:v>
                </c:pt>
                <c:pt idx="298200">
                  <c:v>6.76193</c:v>
                </c:pt>
                <c:pt idx="298201">
                  <c:v>6.76195</c:v>
                </c:pt>
                <c:pt idx="298202">
                  <c:v>6.76197</c:v>
                </c:pt>
                <c:pt idx="298203">
                  <c:v>6.76199</c:v>
                </c:pt>
                <c:pt idx="298204">
                  <c:v>6.76202</c:v>
                </c:pt>
                <c:pt idx="298205">
                  <c:v>6.76204</c:v>
                </c:pt>
                <c:pt idx="298206">
                  <c:v>6.76206</c:v>
                </c:pt>
                <c:pt idx="298207">
                  <c:v>6.76209</c:v>
                </c:pt>
                <c:pt idx="298208">
                  <c:v>6.76211</c:v>
                </c:pt>
                <c:pt idx="298209">
                  <c:v>6.76213</c:v>
                </c:pt>
                <c:pt idx="298210">
                  <c:v>6.76215</c:v>
                </c:pt>
                <c:pt idx="298211">
                  <c:v>6.76218</c:v>
                </c:pt>
                <c:pt idx="298212">
                  <c:v>6.7622</c:v>
                </c:pt>
                <c:pt idx="298213">
                  <c:v>6.76222</c:v>
                </c:pt>
                <c:pt idx="298214">
                  <c:v>6.76225</c:v>
                </c:pt>
                <c:pt idx="298215">
                  <c:v>6.76227</c:v>
                </c:pt>
                <c:pt idx="298216">
                  <c:v>6.76229</c:v>
                </c:pt>
                <c:pt idx="298217">
                  <c:v>6.76231</c:v>
                </c:pt>
                <c:pt idx="298218">
                  <c:v>6.76234</c:v>
                </c:pt>
                <c:pt idx="298219">
                  <c:v>6.76236</c:v>
                </c:pt>
                <c:pt idx="298220">
                  <c:v>6.76238</c:v>
                </c:pt>
                <c:pt idx="298221">
                  <c:v>6.7624</c:v>
                </c:pt>
                <c:pt idx="298222">
                  <c:v>6.76243</c:v>
                </c:pt>
                <c:pt idx="298223">
                  <c:v>6.76245</c:v>
                </c:pt>
                <c:pt idx="298224">
                  <c:v>6.76247</c:v>
                </c:pt>
                <c:pt idx="298225">
                  <c:v>6.76249</c:v>
                </c:pt>
                <c:pt idx="298226">
                  <c:v>6.76252</c:v>
                </c:pt>
                <c:pt idx="298227">
                  <c:v>6.76254</c:v>
                </c:pt>
                <c:pt idx="298228">
                  <c:v>6.76256</c:v>
                </c:pt>
                <c:pt idx="298229">
                  <c:v>6.76258</c:v>
                </c:pt>
                <c:pt idx="298230">
                  <c:v>6.76261</c:v>
                </c:pt>
                <c:pt idx="298231">
                  <c:v>6.76263</c:v>
                </c:pt>
                <c:pt idx="298232">
                  <c:v>6.76265</c:v>
                </c:pt>
                <c:pt idx="298233">
                  <c:v>6.76268</c:v>
                </c:pt>
                <c:pt idx="298234">
                  <c:v>6.7627</c:v>
                </c:pt>
                <c:pt idx="298235">
                  <c:v>6.76272</c:v>
                </c:pt>
                <c:pt idx="298236">
                  <c:v>6.76274</c:v>
                </c:pt>
                <c:pt idx="298237">
                  <c:v>6.76277</c:v>
                </c:pt>
                <c:pt idx="298238">
                  <c:v>6.76279</c:v>
                </c:pt>
                <c:pt idx="298239">
                  <c:v>6.76281</c:v>
                </c:pt>
                <c:pt idx="298240">
                  <c:v>6.76283</c:v>
                </c:pt>
                <c:pt idx="298241">
                  <c:v>6.76286</c:v>
                </c:pt>
                <c:pt idx="298242">
                  <c:v>6.76288</c:v>
                </c:pt>
                <c:pt idx="298243">
                  <c:v>6.7629</c:v>
                </c:pt>
                <c:pt idx="298244">
                  <c:v>6.76293</c:v>
                </c:pt>
                <c:pt idx="298245">
                  <c:v>6.76295</c:v>
                </c:pt>
                <c:pt idx="298246">
                  <c:v>6.76297</c:v>
                </c:pt>
                <c:pt idx="298247">
                  <c:v>6.76299</c:v>
                </c:pt>
                <c:pt idx="298248">
                  <c:v>6.76302</c:v>
                </c:pt>
                <c:pt idx="298249">
                  <c:v>6.76304</c:v>
                </c:pt>
                <c:pt idx="298250">
                  <c:v>6.76306</c:v>
                </c:pt>
                <c:pt idx="298251">
                  <c:v>6.76308</c:v>
                </c:pt>
                <c:pt idx="298252">
                  <c:v>6.76311</c:v>
                </c:pt>
                <c:pt idx="298253">
                  <c:v>6.76313</c:v>
                </c:pt>
                <c:pt idx="298254">
                  <c:v>6.76315</c:v>
                </c:pt>
                <c:pt idx="298255">
                  <c:v>6.76318</c:v>
                </c:pt>
                <c:pt idx="298256">
                  <c:v>6.7632</c:v>
                </c:pt>
                <c:pt idx="298257">
                  <c:v>6.76322</c:v>
                </c:pt>
                <c:pt idx="298258">
                  <c:v>6.76324</c:v>
                </c:pt>
                <c:pt idx="298259">
                  <c:v>6.76326</c:v>
                </c:pt>
                <c:pt idx="298260">
                  <c:v>6.76329</c:v>
                </c:pt>
                <c:pt idx="298261">
                  <c:v>6.76331</c:v>
                </c:pt>
                <c:pt idx="298262">
                  <c:v>6.76333</c:v>
                </c:pt>
                <c:pt idx="298263">
                  <c:v>6.76336</c:v>
                </c:pt>
                <c:pt idx="298264">
                  <c:v>6.76338</c:v>
                </c:pt>
                <c:pt idx="298265">
                  <c:v>6.7634</c:v>
                </c:pt>
                <c:pt idx="298266">
                  <c:v>6.76342</c:v>
                </c:pt>
                <c:pt idx="298267">
                  <c:v>6.76345</c:v>
                </c:pt>
                <c:pt idx="298268">
                  <c:v>6.76347</c:v>
                </c:pt>
                <c:pt idx="298269">
                  <c:v>6.76349</c:v>
                </c:pt>
                <c:pt idx="298270">
                  <c:v>6.76351</c:v>
                </c:pt>
                <c:pt idx="298271">
                  <c:v>6.76354</c:v>
                </c:pt>
                <c:pt idx="298272">
                  <c:v>6.76356</c:v>
                </c:pt>
                <c:pt idx="298273">
                  <c:v>6.76358</c:v>
                </c:pt>
                <c:pt idx="298274">
                  <c:v>6.76361</c:v>
                </c:pt>
                <c:pt idx="298275">
                  <c:v>6.76363</c:v>
                </c:pt>
                <c:pt idx="298276">
                  <c:v>6.76365</c:v>
                </c:pt>
                <c:pt idx="298277">
                  <c:v>6.76367</c:v>
                </c:pt>
                <c:pt idx="298278">
                  <c:v>6.7637</c:v>
                </c:pt>
                <c:pt idx="298279">
                  <c:v>6.76372</c:v>
                </c:pt>
                <c:pt idx="298280">
                  <c:v>6.76374</c:v>
                </c:pt>
                <c:pt idx="298281">
                  <c:v>6.76376</c:v>
                </c:pt>
                <c:pt idx="298282">
                  <c:v>6.76379</c:v>
                </c:pt>
                <c:pt idx="298283">
                  <c:v>6.76381</c:v>
                </c:pt>
                <c:pt idx="298284">
                  <c:v>6.76383</c:v>
                </c:pt>
                <c:pt idx="298285">
                  <c:v>6.76386</c:v>
                </c:pt>
                <c:pt idx="298286">
                  <c:v>6.76388</c:v>
                </c:pt>
                <c:pt idx="298287">
                  <c:v>6.7639</c:v>
                </c:pt>
                <c:pt idx="298288">
                  <c:v>6.76392</c:v>
                </c:pt>
                <c:pt idx="298289">
                  <c:v>6.76395</c:v>
                </c:pt>
                <c:pt idx="298290">
                  <c:v>6.76397</c:v>
                </c:pt>
                <c:pt idx="298291">
                  <c:v>6.76399</c:v>
                </c:pt>
                <c:pt idx="298292">
                  <c:v>6.76401</c:v>
                </c:pt>
                <c:pt idx="298293">
                  <c:v>6.76404</c:v>
                </c:pt>
                <c:pt idx="298294">
                  <c:v>6.76406</c:v>
                </c:pt>
                <c:pt idx="298295">
                  <c:v>6.76408</c:v>
                </c:pt>
                <c:pt idx="298296">
                  <c:v>6.7641</c:v>
                </c:pt>
                <c:pt idx="298297">
                  <c:v>6.76413</c:v>
                </c:pt>
                <c:pt idx="298298">
                  <c:v>6.76415</c:v>
                </c:pt>
                <c:pt idx="298299">
                  <c:v>6.76417</c:v>
                </c:pt>
                <c:pt idx="298300">
                  <c:v>6.76419</c:v>
                </c:pt>
                <c:pt idx="298301">
                  <c:v>6.76422</c:v>
                </c:pt>
                <c:pt idx="298302">
                  <c:v>6.76424</c:v>
                </c:pt>
                <c:pt idx="298303">
                  <c:v>6.76426</c:v>
                </c:pt>
                <c:pt idx="298304">
                  <c:v>6.76429</c:v>
                </c:pt>
                <c:pt idx="298305">
                  <c:v>6.76431</c:v>
                </c:pt>
                <c:pt idx="298306">
                  <c:v>6.76433</c:v>
                </c:pt>
                <c:pt idx="298307">
                  <c:v>6.76435</c:v>
                </c:pt>
                <c:pt idx="298308">
                  <c:v>6.76438</c:v>
                </c:pt>
                <c:pt idx="298309">
                  <c:v>6.7644</c:v>
                </c:pt>
                <c:pt idx="298310">
                  <c:v>6.76442</c:v>
                </c:pt>
                <c:pt idx="298311">
                  <c:v>6.76444</c:v>
                </c:pt>
                <c:pt idx="298312">
                  <c:v>6.76447</c:v>
                </c:pt>
                <c:pt idx="298313">
                  <c:v>6.76449</c:v>
                </c:pt>
                <c:pt idx="298314">
                  <c:v>6.76451</c:v>
                </c:pt>
                <c:pt idx="298315">
                  <c:v>6.76454</c:v>
                </c:pt>
                <c:pt idx="298316">
                  <c:v>6.76456</c:v>
                </c:pt>
                <c:pt idx="298317">
                  <c:v>6.76458</c:v>
                </c:pt>
                <c:pt idx="298318">
                  <c:v>6.7646</c:v>
                </c:pt>
                <c:pt idx="298319">
                  <c:v>6.76463</c:v>
                </c:pt>
                <c:pt idx="298320">
                  <c:v>6.76465</c:v>
                </c:pt>
                <c:pt idx="298321">
                  <c:v>6.76467</c:v>
                </c:pt>
                <c:pt idx="298322">
                  <c:v>6.76469</c:v>
                </c:pt>
                <c:pt idx="298323">
                  <c:v>6.76472</c:v>
                </c:pt>
                <c:pt idx="298324">
                  <c:v>6.76474</c:v>
                </c:pt>
                <c:pt idx="298325">
                  <c:v>6.76476</c:v>
                </c:pt>
                <c:pt idx="298326">
                  <c:v>6.76478</c:v>
                </c:pt>
                <c:pt idx="298327">
                  <c:v>6.76481</c:v>
                </c:pt>
                <c:pt idx="298328">
                  <c:v>6.76483</c:v>
                </c:pt>
                <c:pt idx="298329">
                  <c:v>6.76485</c:v>
                </c:pt>
                <c:pt idx="298330">
                  <c:v>6.76487</c:v>
                </c:pt>
                <c:pt idx="298331">
                  <c:v>6.7649</c:v>
                </c:pt>
                <c:pt idx="298332">
                  <c:v>6.76492</c:v>
                </c:pt>
                <c:pt idx="298333">
                  <c:v>6.76494</c:v>
                </c:pt>
                <c:pt idx="298334">
                  <c:v>6.76497</c:v>
                </c:pt>
                <c:pt idx="298335">
                  <c:v>6.76499</c:v>
                </c:pt>
                <c:pt idx="298336">
                  <c:v>6.76501</c:v>
                </c:pt>
                <c:pt idx="298337">
                  <c:v>6.76503</c:v>
                </c:pt>
                <c:pt idx="298338">
                  <c:v>6.76506</c:v>
                </c:pt>
                <c:pt idx="298339">
                  <c:v>6.76508</c:v>
                </c:pt>
                <c:pt idx="298340">
                  <c:v>6.7651</c:v>
                </c:pt>
                <c:pt idx="298341">
                  <c:v>6.76513</c:v>
                </c:pt>
                <c:pt idx="298342">
                  <c:v>6.76515</c:v>
                </c:pt>
                <c:pt idx="298343">
                  <c:v>6.76517</c:v>
                </c:pt>
                <c:pt idx="298344">
                  <c:v>6.76519</c:v>
                </c:pt>
                <c:pt idx="298345">
                  <c:v>6.76522</c:v>
                </c:pt>
                <c:pt idx="298346">
                  <c:v>6.76524</c:v>
                </c:pt>
                <c:pt idx="298347">
                  <c:v>6.76526</c:v>
                </c:pt>
                <c:pt idx="298348">
                  <c:v>6.76528</c:v>
                </c:pt>
                <c:pt idx="298349">
                  <c:v>6.76531</c:v>
                </c:pt>
                <c:pt idx="298350">
                  <c:v>6.76533</c:v>
                </c:pt>
                <c:pt idx="298351">
                  <c:v>6.76535</c:v>
                </c:pt>
                <c:pt idx="298352">
                  <c:v>6.76537</c:v>
                </c:pt>
                <c:pt idx="298353">
                  <c:v>6.7654</c:v>
                </c:pt>
                <c:pt idx="298354">
                  <c:v>6.76542</c:v>
                </c:pt>
                <c:pt idx="298355">
                  <c:v>6.76544</c:v>
                </c:pt>
                <c:pt idx="298356">
                  <c:v>6.76546</c:v>
                </c:pt>
                <c:pt idx="298357">
                  <c:v>6.76549</c:v>
                </c:pt>
                <c:pt idx="298358">
                  <c:v>6.76551</c:v>
                </c:pt>
                <c:pt idx="298359">
                  <c:v>6.76553</c:v>
                </c:pt>
                <c:pt idx="298360">
                  <c:v>6.76556</c:v>
                </c:pt>
                <c:pt idx="298361">
                  <c:v>6.76558</c:v>
                </c:pt>
                <c:pt idx="298362">
                  <c:v>6.7656</c:v>
                </c:pt>
                <c:pt idx="298363">
                  <c:v>6.76562</c:v>
                </c:pt>
                <c:pt idx="298364">
                  <c:v>6.76565</c:v>
                </c:pt>
                <c:pt idx="298365">
                  <c:v>6.76567</c:v>
                </c:pt>
                <c:pt idx="298366">
                  <c:v>6.76569</c:v>
                </c:pt>
                <c:pt idx="298367">
                  <c:v>6.76571</c:v>
                </c:pt>
                <c:pt idx="298368">
                  <c:v>6.76574</c:v>
                </c:pt>
                <c:pt idx="298369">
                  <c:v>6.76576</c:v>
                </c:pt>
                <c:pt idx="298370">
                  <c:v>6.76578</c:v>
                </c:pt>
                <c:pt idx="298371">
                  <c:v>6.76581</c:v>
                </c:pt>
                <c:pt idx="298372">
                  <c:v>6.76583</c:v>
                </c:pt>
                <c:pt idx="298373">
                  <c:v>6.76585</c:v>
                </c:pt>
                <c:pt idx="298374">
                  <c:v>6.76587</c:v>
                </c:pt>
                <c:pt idx="298375">
                  <c:v>6.7659</c:v>
                </c:pt>
                <c:pt idx="298376">
                  <c:v>6.76592</c:v>
                </c:pt>
                <c:pt idx="298377">
                  <c:v>6.76594</c:v>
                </c:pt>
                <c:pt idx="298378">
                  <c:v>6.76596</c:v>
                </c:pt>
                <c:pt idx="298379">
                  <c:v>6.76599</c:v>
                </c:pt>
                <c:pt idx="298380">
                  <c:v>6.76601</c:v>
                </c:pt>
                <c:pt idx="298381">
                  <c:v>6.76603</c:v>
                </c:pt>
                <c:pt idx="298382">
                  <c:v>6.76605</c:v>
                </c:pt>
                <c:pt idx="298383">
                  <c:v>6.76608</c:v>
                </c:pt>
                <c:pt idx="298384">
                  <c:v>6.7661</c:v>
                </c:pt>
                <c:pt idx="298385">
                  <c:v>6.76612</c:v>
                </c:pt>
                <c:pt idx="298386">
                  <c:v>6.76614</c:v>
                </c:pt>
                <c:pt idx="298387">
                  <c:v>6.76617</c:v>
                </c:pt>
                <c:pt idx="298388">
                  <c:v>6.76619</c:v>
                </c:pt>
                <c:pt idx="298389">
                  <c:v>6.76621</c:v>
                </c:pt>
                <c:pt idx="298390">
                  <c:v>6.76624</c:v>
                </c:pt>
                <c:pt idx="298391">
                  <c:v>6.76626</c:v>
                </c:pt>
                <c:pt idx="298392">
                  <c:v>6.76628</c:v>
                </c:pt>
                <c:pt idx="298393">
                  <c:v>6.7663</c:v>
                </c:pt>
                <c:pt idx="298394">
                  <c:v>6.76633</c:v>
                </c:pt>
                <c:pt idx="298395">
                  <c:v>6.76635</c:v>
                </c:pt>
                <c:pt idx="298396">
                  <c:v>6.76637</c:v>
                </c:pt>
                <c:pt idx="298397">
                  <c:v>6.7664</c:v>
                </c:pt>
                <c:pt idx="298398">
                  <c:v>6.76642</c:v>
                </c:pt>
                <c:pt idx="298399">
                  <c:v>6.76644</c:v>
                </c:pt>
                <c:pt idx="298400">
                  <c:v>6.76646</c:v>
                </c:pt>
                <c:pt idx="298401">
                  <c:v>6.76649</c:v>
                </c:pt>
                <c:pt idx="298402">
                  <c:v>6.76651</c:v>
                </c:pt>
                <c:pt idx="298403">
                  <c:v>6.76653</c:v>
                </c:pt>
                <c:pt idx="298404">
                  <c:v>6.76655</c:v>
                </c:pt>
                <c:pt idx="298405">
                  <c:v>6.76658</c:v>
                </c:pt>
                <c:pt idx="298406">
                  <c:v>6.7666</c:v>
                </c:pt>
                <c:pt idx="298407">
                  <c:v>6.76662</c:v>
                </c:pt>
                <c:pt idx="298408">
                  <c:v>6.76664</c:v>
                </c:pt>
                <c:pt idx="298409">
                  <c:v>6.76667</c:v>
                </c:pt>
                <c:pt idx="298410">
                  <c:v>6.76669</c:v>
                </c:pt>
                <c:pt idx="298411">
                  <c:v>6.76671</c:v>
                </c:pt>
                <c:pt idx="298412">
                  <c:v>6.76673</c:v>
                </c:pt>
                <c:pt idx="298413">
                  <c:v>6.76676</c:v>
                </c:pt>
                <c:pt idx="298414">
                  <c:v>6.76678</c:v>
                </c:pt>
                <c:pt idx="298415">
                  <c:v>6.7668</c:v>
                </c:pt>
                <c:pt idx="298416">
                  <c:v>6.76682</c:v>
                </c:pt>
                <c:pt idx="298417">
                  <c:v>6.76685</c:v>
                </c:pt>
                <c:pt idx="298418">
                  <c:v>6.76687</c:v>
                </c:pt>
                <c:pt idx="298419">
                  <c:v>6.76689</c:v>
                </c:pt>
                <c:pt idx="298420">
                  <c:v>6.76692</c:v>
                </c:pt>
                <c:pt idx="298421">
                  <c:v>6.76694</c:v>
                </c:pt>
                <c:pt idx="298422">
                  <c:v>6.76696</c:v>
                </c:pt>
                <c:pt idx="298423">
                  <c:v>6.76698</c:v>
                </c:pt>
                <c:pt idx="298424">
                  <c:v>6.76701</c:v>
                </c:pt>
                <c:pt idx="298425">
                  <c:v>6.76703</c:v>
                </c:pt>
                <c:pt idx="298426">
                  <c:v>6.76705</c:v>
                </c:pt>
                <c:pt idx="298427">
                  <c:v>6.76708</c:v>
                </c:pt>
                <c:pt idx="298428">
                  <c:v>6.7671</c:v>
                </c:pt>
                <c:pt idx="298429">
                  <c:v>6.76712</c:v>
                </c:pt>
                <c:pt idx="298430">
                  <c:v>6.76714</c:v>
                </c:pt>
                <c:pt idx="298431">
                  <c:v>6.76717</c:v>
                </c:pt>
                <c:pt idx="298432">
                  <c:v>6.76719</c:v>
                </c:pt>
                <c:pt idx="298433">
                  <c:v>6.76721</c:v>
                </c:pt>
                <c:pt idx="298434">
                  <c:v>6.76723</c:v>
                </c:pt>
                <c:pt idx="298435">
                  <c:v>6.76726</c:v>
                </c:pt>
                <c:pt idx="298436">
                  <c:v>6.76728</c:v>
                </c:pt>
                <c:pt idx="298437">
                  <c:v>6.7673</c:v>
                </c:pt>
                <c:pt idx="298438">
                  <c:v>6.76732</c:v>
                </c:pt>
                <c:pt idx="298439">
                  <c:v>6.76735</c:v>
                </c:pt>
                <c:pt idx="298440">
                  <c:v>6.76737</c:v>
                </c:pt>
                <c:pt idx="298441">
                  <c:v>6.76739</c:v>
                </c:pt>
                <c:pt idx="298442">
                  <c:v>6.76741</c:v>
                </c:pt>
                <c:pt idx="298443">
                  <c:v>6.76744</c:v>
                </c:pt>
                <c:pt idx="298444">
                  <c:v>6.76746</c:v>
                </c:pt>
                <c:pt idx="298445">
                  <c:v>6.76748</c:v>
                </c:pt>
                <c:pt idx="298446">
                  <c:v>6.76751</c:v>
                </c:pt>
                <c:pt idx="298447">
                  <c:v>6.76753</c:v>
                </c:pt>
                <c:pt idx="298448">
                  <c:v>6.76755</c:v>
                </c:pt>
                <c:pt idx="298449">
                  <c:v>6.76757</c:v>
                </c:pt>
                <c:pt idx="298450">
                  <c:v>6.7676</c:v>
                </c:pt>
                <c:pt idx="298451">
                  <c:v>6.76762</c:v>
                </c:pt>
                <c:pt idx="298452">
                  <c:v>6.76764</c:v>
                </c:pt>
                <c:pt idx="298453">
                  <c:v>6.76766</c:v>
                </c:pt>
                <c:pt idx="298454">
                  <c:v>6.76769</c:v>
                </c:pt>
                <c:pt idx="298455">
                  <c:v>6.76771</c:v>
                </c:pt>
                <c:pt idx="298456">
                  <c:v>6.76773</c:v>
                </c:pt>
                <c:pt idx="298457">
                  <c:v>6.76776</c:v>
                </c:pt>
                <c:pt idx="298458">
                  <c:v>6.76778</c:v>
                </c:pt>
                <c:pt idx="298459">
                  <c:v>6.7678</c:v>
                </c:pt>
                <c:pt idx="298460">
                  <c:v>6.76782</c:v>
                </c:pt>
                <c:pt idx="298461">
                  <c:v>6.76785</c:v>
                </c:pt>
                <c:pt idx="298462">
                  <c:v>6.76787</c:v>
                </c:pt>
                <c:pt idx="298463">
                  <c:v>6.76789</c:v>
                </c:pt>
                <c:pt idx="298464">
                  <c:v>6.76791</c:v>
                </c:pt>
                <c:pt idx="298465">
                  <c:v>6.76794</c:v>
                </c:pt>
                <c:pt idx="298466">
                  <c:v>6.76796</c:v>
                </c:pt>
                <c:pt idx="298467">
                  <c:v>6.76798</c:v>
                </c:pt>
                <c:pt idx="298468">
                  <c:v>6.768</c:v>
                </c:pt>
                <c:pt idx="298469">
                  <c:v>6.76803</c:v>
                </c:pt>
                <c:pt idx="298470">
                  <c:v>6.76805</c:v>
                </c:pt>
                <c:pt idx="298471">
                  <c:v>6.76807</c:v>
                </c:pt>
                <c:pt idx="298472">
                  <c:v>6.76809</c:v>
                </c:pt>
                <c:pt idx="298473">
                  <c:v>6.76812</c:v>
                </c:pt>
                <c:pt idx="298474">
                  <c:v>6.76814</c:v>
                </c:pt>
                <c:pt idx="298475">
                  <c:v>6.76816</c:v>
                </c:pt>
                <c:pt idx="298476">
                  <c:v>6.76819</c:v>
                </c:pt>
                <c:pt idx="298477">
                  <c:v>6.76821</c:v>
                </c:pt>
                <c:pt idx="298478">
                  <c:v>6.76823</c:v>
                </c:pt>
                <c:pt idx="298479">
                  <c:v>6.76825</c:v>
                </c:pt>
                <c:pt idx="298480">
                  <c:v>6.76828</c:v>
                </c:pt>
                <c:pt idx="298481">
                  <c:v>6.7683</c:v>
                </c:pt>
                <c:pt idx="298482">
                  <c:v>6.76832</c:v>
                </c:pt>
                <c:pt idx="298483">
                  <c:v>6.76835</c:v>
                </c:pt>
                <c:pt idx="298484">
                  <c:v>6.76837</c:v>
                </c:pt>
                <c:pt idx="298485">
                  <c:v>6.76839</c:v>
                </c:pt>
                <c:pt idx="298486">
                  <c:v>6.76841</c:v>
                </c:pt>
                <c:pt idx="298487">
                  <c:v>6.76844</c:v>
                </c:pt>
                <c:pt idx="298488">
                  <c:v>6.76846</c:v>
                </c:pt>
                <c:pt idx="298489">
                  <c:v>6.76848</c:v>
                </c:pt>
                <c:pt idx="298490">
                  <c:v>6.7685</c:v>
                </c:pt>
                <c:pt idx="298491">
                  <c:v>6.76853</c:v>
                </c:pt>
                <c:pt idx="298492">
                  <c:v>6.76855</c:v>
                </c:pt>
                <c:pt idx="298493">
                  <c:v>6.76857</c:v>
                </c:pt>
                <c:pt idx="298494">
                  <c:v>6.76859</c:v>
                </c:pt>
                <c:pt idx="298495">
                  <c:v>6.76862</c:v>
                </c:pt>
                <c:pt idx="298496">
                  <c:v>6.76864</c:v>
                </c:pt>
                <c:pt idx="298497">
                  <c:v>6.76866</c:v>
                </c:pt>
                <c:pt idx="298498">
                  <c:v>6.76868</c:v>
                </c:pt>
                <c:pt idx="298499">
                  <c:v>6.76871</c:v>
                </c:pt>
                <c:pt idx="298500">
                  <c:v>6.76873</c:v>
                </c:pt>
                <c:pt idx="298501">
                  <c:v>6.76875</c:v>
                </c:pt>
                <c:pt idx="298502">
                  <c:v>6.76878</c:v>
                </c:pt>
                <c:pt idx="298503">
                  <c:v>6.7688</c:v>
                </c:pt>
                <c:pt idx="298504">
                  <c:v>6.76882</c:v>
                </c:pt>
                <c:pt idx="298505">
                  <c:v>6.76884</c:v>
                </c:pt>
                <c:pt idx="298506">
                  <c:v>6.76887</c:v>
                </c:pt>
                <c:pt idx="298507">
                  <c:v>6.76889</c:v>
                </c:pt>
                <c:pt idx="298508">
                  <c:v>6.76891</c:v>
                </c:pt>
                <c:pt idx="298509">
                  <c:v>6.76893</c:v>
                </c:pt>
                <c:pt idx="298510">
                  <c:v>6.76896</c:v>
                </c:pt>
                <c:pt idx="298511">
                  <c:v>6.76898</c:v>
                </c:pt>
                <c:pt idx="298512">
                  <c:v>6.769</c:v>
                </c:pt>
                <c:pt idx="298513">
                  <c:v>6.76903</c:v>
                </c:pt>
                <c:pt idx="298514">
                  <c:v>6.76905</c:v>
                </c:pt>
                <c:pt idx="298515">
                  <c:v>6.76907</c:v>
                </c:pt>
                <c:pt idx="298516">
                  <c:v>6.76909</c:v>
                </c:pt>
                <c:pt idx="298517">
                  <c:v>6.76912</c:v>
                </c:pt>
                <c:pt idx="298518">
                  <c:v>6.76914</c:v>
                </c:pt>
                <c:pt idx="298519">
                  <c:v>6.76916</c:v>
                </c:pt>
                <c:pt idx="298520">
                  <c:v>6.76918</c:v>
                </c:pt>
                <c:pt idx="298521">
                  <c:v>6.76921</c:v>
                </c:pt>
                <c:pt idx="298522">
                  <c:v>6.76923</c:v>
                </c:pt>
                <c:pt idx="298523">
                  <c:v>6.76925</c:v>
                </c:pt>
                <c:pt idx="298524">
                  <c:v>6.76927</c:v>
                </c:pt>
                <c:pt idx="298525">
                  <c:v>6.7693</c:v>
                </c:pt>
                <c:pt idx="298526">
                  <c:v>6.76932</c:v>
                </c:pt>
                <c:pt idx="298527">
                  <c:v>6.76934</c:v>
                </c:pt>
                <c:pt idx="298528">
                  <c:v>6.76936</c:v>
                </c:pt>
                <c:pt idx="298529">
                  <c:v>6.76939</c:v>
                </c:pt>
                <c:pt idx="298530">
                  <c:v>6.76941</c:v>
                </c:pt>
                <c:pt idx="298531">
                  <c:v>6.76943</c:v>
                </c:pt>
                <c:pt idx="298532">
                  <c:v>6.76946</c:v>
                </c:pt>
                <c:pt idx="298533">
                  <c:v>6.76948</c:v>
                </c:pt>
                <c:pt idx="298534">
                  <c:v>6.7695</c:v>
                </c:pt>
                <c:pt idx="298535">
                  <c:v>6.76952</c:v>
                </c:pt>
                <c:pt idx="298536">
                  <c:v>6.76955</c:v>
                </c:pt>
                <c:pt idx="298537">
                  <c:v>6.76957</c:v>
                </c:pt>
                <c:pt idx="298538">
                  <c:v>6.76959</c:v>
                </c:pt>
                <c:pt idx="298539">
                  <c:v>6.76961</c:v>
                </c:pt>
                <c:pt idx="298540">
                  <c:v>6.76964</c:v>
                </c:pt>
                <c:pt idx="298541">
                  <c:v>6.76966</c:v>
                </c:pt>
                <c:pt idx="298542">
                  <c:v>6.76968</c:v>
                </c:pt>
                <c:pt idx="298543">
                  <c:v>6.76971</c:v>
                </c:pt>
                <c:pt idx="298544">
                  <c:v>6.76973</c:v>
                </c:pt>
                <c:pt idx="298545">
                  <c:v>6.76975</c:v>
                </c:pt>
                <c:pt idx="298546">
                  <c:v>6.76977</c:v>
                </c:pt>
                <c:pt idx="298547">
                  <c:v>6.7698</c:v>
                </c:pt>
                <c:pt idx="298548">
                  <c:v>6.76982</c:v>
                </c:pt>
                <c:pt idx="298549">
                  <c:v>6.76984</c:v>
                </c:pt>
                <c:pt idx="298550">
                  <c:v>6.76986</c:v>
                </c:pt>
                <c:pt idx="298551">
                  <c:v>6.76989</c:v>
                </c:pt>
                <c:pt idx="298552">
                  <c:v>6.76991</c:v>
                </c:pt>
                <c:pt idx="298553">
                  <c:v>6.76993</c:v>
                </c:pt>
                <c:pt idx="298554">
                  <c:v>6.76996</c:v>
                </c:pt>
                <c:pt idx="298555">
                  <c:v>6.76998</c:v>
                </c:pt>
                <c:pt idx="298556">
                  <c:v>6.77</c:v>
                </c:pt>
                <c:pt idx="298557">
                  <c:v>6.77002</c:v>
                </c:pt>
                <c:pt idx="298558">
                  <c:v>6.77004</c:v>
                </c:pt>
                <c:pt idx="298559">
                  <c:v>6.77007</c:v>
                </c:pt>
                <c:pt idx="298560">
                  <c:v>6.77009</c:v>
                </c:pt>
                <c:pt idx="298561">
                  <c:v>6.77011</c:v>
                </c:pt>
                <c:pt idx="298562">
                  <c:v>6.77014</c:v>
                </c:pt>
                <c:pt idx="298563">
                  <c:v>6.77016</c:v>
                </c:pt>
                <c:pt idx="298564">
                  <c:v>6.77018</c:v>
                </c:pt>
                <c:pt idx="298565">
                  <c:v>6.7702</c:v>
                </c:pt>
                <c:pt idx="298566">
                  <c:v>6.77023</c:v>
                </c:pt>
                <c:pt idx="298567">
                  <c:v>6.77025</c:v>
                </c:pt>
                <c:pt idx="298568">
                  <c:v>6.77027</c:v>
                </c:pt>
                <c:pt idx="298569">
                  <c:v>6.77029</c:v>
                </c:pt>
                <c:pt idx="298570">
                  <c:v>6.77032</c:v>
                </c:pt>
                <c:pt idx="298571">
                  <c:v>6.77034</c:v>
                </c:pt>
                <c:pt idx="298572">
                  <c:v>6.77036</c:v>
                </c:pt>
                <c:pt idx="298573">
                  <c:v>6.77039</c:v>
                </c:pt>
                <c:pt idx="298574">
                  <c:v>6.77041</c:v>
                </c:pt>
                <c:pt idx="298575">
                  <c:v>6.77043</c:v>
                </c:pt>
                <c:pt idx="298576">
                  <c:v>6.77045</c:v>
                </c:pt>
                <c:pt idx="298577">
                  <c:v>6.77048</c:v>
                </c:pt>
                <c:pt idx="298578">
                  <c:v>6.7705</c:v>
                </c:pt>
                <c:pt idx="298579">
                  <c:v>6.77052</c:v>
                </c:pt>
                <c:pt idx="298580">
                  <c:v>6.77054</c:v>
                </c:pt>
                <c:pt idx="298581">
                  <c:v>6.77057</c:v>
                </c:pt>
                <c:pt idx="298582">
                  <c:v>6.77059</c:v>
                </c:pt>
                <c:pt idx="298583">
                  <c:v>6.77061</c:v>
                </c:pt>
                <c:pt idx="298584">
                  <c:v>6.77064</c:v>
                </c:pt>
                <c:pt idx="298585">
                  <c:v>6.77066</c:v>
                </c:pt>
                <c:pt idx="298586">
                  <c:v>6.77068</c:v>
                </c:pt>
                <c:pt idx="298587">
                  <c:v>6.7707</c:v>
                </c:pt>
                <c:pt idx="298588">
                  <c:v>6.77073</c:v>
                </c:pt>
                <c:pt idx="298589">
                  <c:v>6.77075</c:v>
                </c:pt>
                <c:pt idx="298590">
                  <c:v>6.77077</c:v>
                </c:pt>
                <c:pt idx="298591">
                  <c:v>6.77079</c:v>
                </c:pt>
                <c:pt idx="298592">
                  <c:v>6.77082</c:v>
                </c:pt>
                <c:pt idx="298593">
                  <c:v>6.77084</c:v>
                </c:pt>
                <c:pt idx="298594">
                  <c:v>6.77086</c:v>
                </c:pt>
                <c:pt idx="298595">
                  <c:v>6.77088</c:v>
                </c:pt>
                <c:pt idx="298596">
                  <c:v>6.77091</c:v>
                </c:pt>
                <c:pt idx="298597">
                  <c:v>6.77093</c:v>
                </c:pt>
                <c:pt idx="298598">
                  <c:v>6.77095</c:v>
                </c:pt>
                <c:pt idx="298599">
                  <c:v>6.77097</c:v>
                </c:pt>
                <c:pt idx="298600">
                  <c:v>6.771</c:v>
                </c:pt>
                <c:pt idx="298601">
                  <c:v>6.77102</c:v>
                </c:pt>
                <c:pt idx="298602">
                  <c:v>6.77104</c:v>
                </c:pt>
                <c:pt idx="298603">
                  <c:v>6.77107</c:v>
                </c:pt>
                <c:pt idx="298604">
                  <c:v>6.77109</c:v>
                </c:pt>
                <c:pt idx="298605">
                  <c:v>6.77111</c:v>
                </c:pt>
                <c:pt idx="298606">
                  <c:v>6.77113</c:v>
                </c:pt>
                <c:pt idx="298607">
                  <c:v>6.77116</c:v>
                </c:pt>
                <c:pt idx="298608">
                  <c:v>6.77118</c:v>
                </c:pt>
                <c:pt idx="298609">
                  <c:v>6.7712</c:v>
                </c:pt>
                <c:pt idx="298610">
                  <c:v>6.77122</c:v>
                </c:pt>
                <c:pt idx="298611">
                  <c:v>6.77125</c:v>
                </c:pt>
                <c:pt idx="298612">
                  <c:v>6.77127</c:v>
                </c:pt>
                <c:pt idx="298613">
                  <c:v>6.77129</c:v>
                </c:pt>
                <c:pt idx="298614">
                  <c:v>6.77132</c:v>
                </c:pt>
                <c:pt idx="298615">
                  <c:v>6.77134</c:v>
                </c:pt>
                <c:pt idx="298616">
                  <c:v>6.77136</c:v>
                </c:pt>
                <c:pt idx="298617">
                  <c:v>6.77138</c:v>
                </c:pt>
                <c:pt idx="298618">
                  <c:v>6.77141</c:v>
                </c:pt>
                <c:pt idx="298619">
                  <c:v>6.77143</c:v>
                </c:pt>
                <c:pt idx="298620">
                  <c:v>6.77145</c:v>
                </c:pt>
                <c:pt idx="298621">
                  <c:v>6.77147</c:v>
                </c:pt>
                <c:pt idx="298622">
                  <c:v>6.7715</c:v>
                </c:pt>
                <c:pt idx="298623">
                  <c:v>6.77152</c:v>
                </c:pt>
                <c:pt idx="298624">
                  <c:v>6.77154</c:v>
                </c:pt>
                <c:pt idx="298625">
                  <c:v>6.77156</c:v>
                </c:pt>
                <c:pt idx="298626">
                  <c:v>6.77159</c:v>
                </c:pt>
                <c:pt idx="298627">
                  <c:v>6.77161</c:v>
                </c:pt>
                <c:pt idx="298628">
                  <c:v>6.77163</c:v>
                </c:pt>
                <c:pt idx="298629">
                  <c:v>6.77165</c:v>
                </c:pt>
                <c:pt idx="298630">
                  <c:v>6.77168</c:v>
                </c:pt>
                <c:pt idx="298631">
                  <c:v>6.7717</c:v>
                </c:pt>
                <c:pt idx="298632">
                  <c:v>6.77172</c:v>
                </c:pt>
                <c:pt idx="298633">
                  <c:v>6.77175</c:v>
                </c:pt>
                <c:pt idx="298634">
                  <c:v>6.77177</c:v>
                </c:pt>
                <c:pt idx="298635">
                  <c:v>6.77179</c:v>
                </c:pt>
                <c:pt idx="298636">
                  <c:v>6.77181</c:v>
                </c:pt>
                <c:pt idx="298637">
                  <c:v>6.77184</c:v>
                </c:pt>
                <c:pt idx="298638">
                  <c:v>6.77186</c:v>
                </c:pt>
                <c:pt idx="298639">
                  <c:v>6.77188</c:v>
                </c:pt>
                <c:pt idx="298640">
                  <c:v>6.77191</c:v>
                </c:pt>
                <c:pt idx="298641">
                  <c:v>6.77193</c:v>
                </c:pt>
                <c:pt idx="298642">
                  <c:v>6.77195</c:v>
                </c:pt>
                <c:pt idx="298643">
                  <c:v>6.77197</c:v>
                </c:pt>
                <c:pt idx="298644">
                  <c:v>6.772</c:v>
                </c:pt>
                <c:pt idx="298645">
                  <c:v>6.77202</c:v>
                </c:pt>
                <c:pt idx="298646">
                  <c:v>6.77204</c:v>
                </c:pt>
                <c:pt idx="298647">
                  <c:v>6.77206</c:v>
                </c:pt>
                <c:pt idx="298648">
                  <c:v>6.77209</c:v>
                </c:pt>
                <c:pt idx="298649">
                  <c:v>6.77211</c:v>
                </c:pt>
                <c:pt idx="298650">
                  <c:v>6.77213</c:v>
                </c:pt>
                <c:pt idx="298651">
                  <c:v>6.77215</c:v>
                </c:pt>
                <c:pt idx="298652">
                  <c:v>6.77218</c:v>
                </c:pt>
                <c:pt idx="298653">
                  <c:v>6.7722</c:v>
                </c:pt>
                <c:pt idx="298654">
                  <c:v>6.77222</c:v>
                </c:pt>
                <c:pt idx="298655">
                  <c:v>6.77224</c:v>
                </c:pt>
                <c:pt idx="298656">
                  <c:v>6.77227</c:v>
                </c:pt>
                <c:pt idx="298657">
                  <c:v>6.77229</c:v>
                </c:pt>
                <c:pt idx="298658">
                  <c:v>6.77231</c:v>
                </c:pt>
                <c:pt idx="298659">
                  <c:v>6.77234</c:v>
                </c:pt>
                <c:pt idx="298660">
                  <c:v>6.77236</c:v>
                </c:pt>
                <c:pt idx="298661">
                  <c:v>6.77238</c:v>
                </c:pt>
                <c:pt idx="298662">
                  <c:v>6.7724</c:v>
                </c:pt>
                <c:pt idx="298663">
                  <c:v>6.77243</c:v>
                </c:pt>
                <c:pt idx="298664">
                  <c:v>6.77245</c:v>
                </c:pt>
                <c:pt idx="298665">
                  <c:v>6.77247</c:v>
                </c:pt>
                <c:pt idx="298666">
                  <c:v>6.77249</c:v>
                </c:pt>
                <c:pt idx="298667">
                  <c:v>6.77252</c:v>
                </c:pt>
                <c:pt idx="298668">
                  <c:v>6.77254</c:v>
                </c:pt>
                <c:pt idx="298669">
                  <c:v>6.77256</c:v>
                </c:pt>
                <c:pt idx="298670">
                  <c:v>6.77259</c:v>
                </c:pt>
                <c:pt idx="298671">
                  <c:v>6.77261</c:v>
                </c:pt>
                <c:pt idx="298672">
                  <c:v>6.77263</c:v>
                </c:pt>
                <c:pt idx="298673">
                  <c:v>6.77265</c:v>
                </c:pt>
                <c:pt idx="298674">
                  <c:v>6.77268</c:v>
                </c:pt>
                <c:pt idx="298675">
                  <c:v>6.7727</c:v>
                </c:pt>
                <c:pt idx="298676">
                  <c:v>6.77272</c:v>
                </c:pt>
                <c:pt idx="298677">
                  <c:v>6.77274</c:v>
                </c:pt>
                <c:pt idx="298678">
                  <c:v>6.77277</c:v>
                </c:pt>
                <c:pt idx="298679">
                  <c:v>6.77279</c:v>
                </c:pt>
                <c:pt idx="298680">
                  <c:v>6.77281</c:v>
                </c:pt>
                <c:pt idx="298681">
                  <c:v>6.77283</c:v>
                </c:pt>
                <c:pt idx="298682">
                  <c:v>6.77286</c:v>
                </c:pt>
                <c:pt idx="298683">
                  <c:v>6.77288</c:v>
                </c:pt>
                <c:pt idx="298684">
                  <c:v>6.7729</c:v>
                </c:pt>
                <c:pt idx="298685">
                  <c:v>6.77292</c:v>
                </c:pt>
                <c:pt idx="298686">
                  <c:v>6.77295</c:v>
                </c:pt>
                <c:pt idx="298687">
                  <c:v>6.77297</c:v>
                </c:pt>
                <c:pt idx="298688">
                  <c:v>6.77299</c:v>
                </c:pt>
                <c:pt idx="298689">
                  <c:v>6.77302</c:v>
                </c:pt>
                <c:pt idx="298690">
                  <c:v>6.77304</c:v>
                </c:pt>
                <c:pt idx="298691">
                  <c:v>6.77306</c:v>
                </c:pt>
                <c:pt idx="298692">
                  <c:v>6.77308</c:v>
                </c:pt>
                <c:pt idx="298693">
                  <c:v>6.77311</c:v>
                </c:pt>
                <c:pt idx="298694">
                  <c:v>6.77313</c:v>
                </c:pt>
                <c:pt idx="298695">
                  <c:v>6.77315</c:v>
                </c:pt>
                <c:pt idx="298696">
                  <c:v>6.77318</c:v>
                </c:pt>
                <c:pt idx="298697">
                  <c:v>6.7732</c:v>
                </c:pt>
                <c:pt idx="298698">
                  <c:v>6.77322</c:v>
                </c:pt>
                <c:pt idx="298699">
                  <c:v>6.77324</c:v>
                </c:pt>
                <c:pt idx="298700">
                  <c:v>6.77327</c:v>
                </c:pt>
                <c:pt idx="298701">
                  <c:v>6.77329</c:v>
                </c:pt>
                <c:pt idx="298702">
                  <c:v>6.77331</c:v>
                </c:pt>
                <c:pt idx="298703">
                  <c:v>6.77333</c:v>
                </c:pt>
                <c:pt idx="298704">
                  <c:v>6.77336</c:v>
                </c:pt>
                <c:pt idx="298705">
                  <c:v>6.77338</c:v>
                </c:pt>
                <c:pt idx="298706">
                  <c:v>6.7734</c:v>
                </c:pt>
                <c:pt idx="298707">
                  <c:v>6.77342</c:v>
                </c:pt>
                <c:pt idx="298708">
                  <c:v>6.77345</c:v>
                </c:pt>
                <c:pt idx="298709">
                  <c:v>6.77347</c:v>
                </c:pt>
                <c:pt idx="298710">
                  <c:v>6.77349</c:v>
                </c:pt>
                <c:pt idx="298711">
                  <c:v>6.77351</c:v>
                </c:pt>
                <c:pt idx="298712">
                  <c:v>6.77354</c:v>
                </c:pt>
                <c:pt idx="298713">
                  <c:v>6.77356</c:v>
                </c:pt>
                <c:pt idx="298714">
                  <c:v>6.77358</c:v>
                </c:pt>
                <c:pt idx="298715">
                  <c:v>6.7736</c:v>
                </c:pt>
                <c:pt idx="298716">
                  <c:v>6.77363</c:v>
                </c:pt>
                <c:pt idx="298717">
                  <c:v>6.77365</c:v>
                </c:pt>
                <c:pt idx="298718">
                  <c:v>6.77367</c:v>
                </c:pt>
                <c:pt idx="298719">
                  <c:v>6.7737</c:v>
                </c:pt>
                <c:pt idx="298720">
                  <c:v>6.77372</c:v>
                </c:pt>
                <c:pt idx="298721">
                  <c:v>6.77374</c:v>
                </c:pt>
                <c:pt idx="298722">
                  <c:v>6.77376</c:v>
                </c:pt>
                <c:pt idx="298723">
                  <c:v>6.77379</c:v>
                </c:pt>
                <c:pt idx="298724">
                  <c:v>6.77381</c:v>
                </c:pt>
                <c:pt idx="298725">
                  <c:v>6.77383</c:v>
                </c:pt>
                <c:pt idx="298726">
                  <c:v>6.77386</c:v>
                </c:pt>
                <c:pt idx="298727">
                  <c:v>6.77388</c:v>
                </c:pt>
                <c:pt idx="298728">
                  <c:v>6.7739</c:v>
                </c:pt>
                <c:pt idx="298729">
                  <c:v>6.77392</c:v>
                </c:pt>
                <c:pt idx="298730">
                  <c:v>6.77395</c:v>
                </c:pt>
                <c:pt idx="298731">
                  <c:v>6.77397</c:v>
                </c:pt>
                <c:pt idx="298732">
                  <c:v>6.77399</c:v>
                </c:pt>
                <c:pt idx="298733">
                  <c:v>6.77401</c:v>
                </c:pt>
                <c:pt idx="298734">
                  <c:v>6.77404</c:v>
                </c:pt>
                <c:pt idx="298735">
                  <c:v>6.77406</c:v>
                </c:pt>
                <c:pt idx="298736">
                  <c:v>6.77408</c:v>
                </c:pt>
                <c:pt idx="298737">
                  <c:v>6.7741</c:v>
                </c:pt>
                <c:pt idx="298738">
                  <c:v>6.77413</c:v>
                </c:pt>
                <c:pt idx="298739">
                  <c:v>6.77415</c:v>
                </c:pt>
                <c:pt idx="298740">
                  <c:v>6.77417</c:v>
                </c:pt>
                <c:pt idx="298741">
                  <c:v>6.77419</c:v>
                </c:pt>
                <c:pt idx="298742">
                  <c:v>6.77422</c:v>
                </c:pt>
                <c:pt idx="298743">
                  <c:v>6.77424</c:v>
                </c:pt>
                <c:pt idx="298744">
                  <c:v>6.77426</c:v>
                </c:pt>
                <c:pt idx="298745">
                  <c:v>6.77429</c:v>
                </c:pt>
                <c:pt idx="298746">
                  <c:v>6.77431</c:v>
                </c:pt>
                <c:pt idx="298747">
                  <c:v>6.77433</c:v>
                </c:pt>
                <c:pt idx="298748">
                  <c:v>6.77435</c:v>
                </c:pt>
                <c:pt idx="298749">
                  <c:v>6.77438</c:v>
                </c:pt>
                <c:pt idx="298750">
                  <c:v>6.7744</c:v>
                </c:pt>
                <c:pt idx="298751">
                  <c:v>6.77442</c:v>
                </c:pt>
                <c:pt idx="298752">
                  <c:v>6.77444</c:v>
                </c:pt>
                <c:pt idx="298753">
                  <c:v>6.77447</c:v>
                </c:pt>
                <c:pt idx="298754">
                  <c:v>6.77449</c:v>
                </c:pt>
                <c:pt idx="298755">
                  <c:v>6.77451</c:v>
                </c:pt>
                <c:pt idx="298756">
                  <c:v>6.77454</c:v>
                </c:pt>
                <c:pt idx="298757">
                  <c:v>6.77456</c:v>
                </c:pt>
                <c:pt idx="298758">
                  <c:v>6.77458</c:v>
                </c:pt>
                <c:pt idx="298759">
                  <c:v>6.7746</c:v>
                </c:pt>
                <c:pt idx="298760">
                  <c:v>6.77463</c:v>
                </c:pt>
                <c:pt idx="298761">
                  <c:v>6.77465</c:v>
                </c:pt>
                <c:pt idx="298762">
                  <c:v>6.77467</c:v>
                </c:pt>
                <c:pt idx="298763">
                  <c:v>6.77469</c:v>
                </c:pt>
                <c:pt idx="298764">
                  <c:v>6.77472</c:v>
                </c:pt>
                <c:pt idx="298765">
                  <c:v>6.77474</c:v>
                </c:pt>
                <c:pt idx="298766">
                  <c:v>6.77476</c:v>
                </c:pt>
                <c:pt idx="298767">
                  <c:v>6.77478</c:v>
                </c:pt>
                <c:pt idx="298768">
                  <c:v>6.77481</c:v>
                </c:pt>
                <c:pt idx="298769">
                  <c:v>6.77483</c:v>
                </c:pt>
                <c:pt idx="298770">
                  <c:v>6.77485</c:v>
                </c:pt>
                <c:pt idx="298771">
                  <c:v>6.77487</c:v>
                </c:pt>
                <c:pt idx="298772">
                  <c:v>6.7749</c:v>
                </c:pt>
                <c:pt idx="298773">
                  <c:v>6.77492</c:v>
                </c:pt>
                <c:pt idx="298774">
                  <c:v>6.77494</c:v>
                </c:pt>
                <c:pt idx="298775">
                  <c:v>6.77497</c:v>
                </c:pt>
                <c:pt idx="298776">
                  <c:v>6.77499</c:v>
                </c:pt>
                <c:pt idx="298777">
                  <c:v>6.77501</c:v>
                </c:pt>
                <c:pt idx="298778">
                  <c:v>6.77503</c:v>
                </c:pt>
                <c:pt idx="298779">
                  <c:v>6.77506</c:v>
                </c:pt>
                <c:pt idx="298780">
                  <c:v>6.77508</c:v>
                </c:pt>
                <c:pt idx="298781">
                  <c:v>6.7751</c:v>
                </c:pt>
                <c:pt idx="298782">
                  <c:v>6.77513</c:v>
                </c:pt>
                <c:pt idx="298783">
                  <c:v>6.77515</c:v>
                </c:pt>
                <c:pt idx="298784">
                  <c:v>6.77517</c:v>
                </c:pt>
                <c:pt idx="298785">
                  <c:v>6.77519</c:v>
                </c:pt>
                <c:pt idx="298786">
                  <c:v>6.77522</c:v>
                </c:pt>
                <c:pt idx="298787">
                  <c:v>6.77524</c:v>
                </c:pt>
                <c:pt idx="298788">
                  <c:v>6.77526</c:v>
                </c:pt>
                <c:pt idx="298789">
                  <c:v>6.77528</c:v>
                </c:pt>
                <c:pt idx="298790">
                  <c:v>6.77531</c:v>
                </c:pt>
                <c:pt idx="298791">
                  <c:v>6.77533</c:v>
                </c:pt>
                <c:pt idx="298792">
                  <c:v>6.77535</c:v>
                </c:pt>
                <c:pt idx="298793">
                  <c:v>6.77537</c:v>
                </c:pt>
                <c:pt idx="298794">
                  <c:v>6.7754</c:v>
                </c:pt>
                <c:pt idx="298795">
                  <c:v>6.77542</c:v>
                </c:pt>
                <c:pt idx="298796">
                  <c:v>6.77544</c:v>
                </c:pt>
                <c:pt idx="298797">
                  <c:v>6.77546</c:v>
                </c:pt>
                <c:pt idx="298798">
                  <c:v>6.77549</c:v>
                </c:pt>
                <c:pt idx="298799">
                  <c:v>6.77551</c:v>
                </c:pt>
                <c:pt idx="298800">
                  <c:v>6.77553</c:v>
                </c:pt>
                <c:pt idx="298801">
                  <c:v>6.77556</c:v>
                </c:pt>
                <c:pt idx="298802">
                  <c:v>6.77558</c:v>
                </c:pt>
                <c:pt idx="298803">
                  <c:v>6.7756</c:v>
                </c:pt>
                <c:pt idx="298804">
                  <c:v>6.77562</c:v>
                </c:pt>
                <c:pt idx="298805">
                  <c:v>6.77565</c:v>
                </c:pt>
                <c:pt idx="298806">
                  <c:v>6.77567</c:v>
                </c:pt>
                <c:pt idx="298807">
                  <c:v>6.77569</c:v>
                </c:pt>
                <c:pt idx="298808">
                  <c:v>6.77571</c:v>
                </c:pt>
                <c:pt idx="298809">
                  <c:v>6.77574</c:v>
                </c:pt>
                <c:pt idx="298810">
                  <c:v>6.77576</c:v>
                </c:pt>
                <c:pt idx="298811">
                  <c:v>6.77578</c:v>
                </c:pt>
                <c:pt idx="298812">
                  <c:v>6.77581</c:v>
                </c:pt>
                <c:pt idx="298813">
                  <c:v>6.77583</c:v>
                </c:pt>
                <c:pt idx="298814">
                  <c:v>6.77585</c:v>
                </c:pt>
                <c:pt idx="298815">
                  <c:v>6.77587</c:v>
                </c:pt>
                <c:pt idx="298816">
                  <c:v>6.7759</c:v>
                </c:pt>
                <c:pt idx="298817">
                  <c:v>6.77592</c:v>
                </c:pt>
                <c:pt idx="298818">
                  <c:v>6.77594</c:v>
                </c:pt>
                <c:pt idx="298819">
                  <c:v>6.77596</c:v>
                </c:pt>
                <c:pt idx="298820">
                  <c:v>6.77599</c:v>
                </c:pt>
                <c:pt idx="298821">
                  <c:v>6.77601</c:v>
                </c:pt>
                <c:pt idx="298822">
                  <c:v>6.77603</c:v>
                </c:pt>
                <c:pt idx="298823">
                  <c:v>6.77605</c:v>
                </c:pt>
                <c:pt idx="298824">
                  <c:v>6.77608</c:v>
                </c:pt>
                <c:pt idx="298825">
                  <c:v>6.7761</c:v>
                </c:pt>
                <c:pt idx="298826">
                  <c:v>6.77612</c:v>
                </c:pt>
                <c:pt idx="298827">
                  <c:v>6.77614</c:v>
                </c:pt>
                <c:pt idx="298828">
                  <c:v>6.77617</c:v>
                </c:pt>
                <c:pt idx="298829">
                  <c:v>6.77619</c:v>
                </c:pt>
                <c:pt idx="298830">
                  <c:v>6.77621</c:v>
                </c:pt>
                <c:pt idx="298831">
                  <c:v>6.77624</c:v>
                </c:pt>
                <c:pt idx="298832">
                  <c:v>6.77626</c:v>
                </c:pt>
                <c:pt idx="298833">
                  <c:v>6.77628</c:v>
                </c:pt>
                <c:pt idx="298834">
                  <c:v>6.7763</c:v>
                </c:pt>
                <c:pt idx="298835">
                  <c:v>6.77633</c:v>
                </c:pt>
                <c:pt idx="298836">
                  <c:v>6.77635</c:v>
                </c:pt>
                <c:pt idx="298837">
                  <c:v>6.77637</c:v>
                </c:pt>
                <c:pt idx="298838">
                  <c:v>6.77639</c:v>
                </c:pt>
                <c:pt idx="298839">
                  <c:v>6.77642</c:v>
                </c:pt>
                <c:pt idx="298840">
                  <c:v>6.77644</c:v>
                </c:pt>
                <c:pt idx="298841">
                  <c:v>6.77646</c:v>
                </c:pt>
                <c:pt idx="298842">
                  <c:v>6.77649</c:v>
                </c:pt>
                <c:pt idx="298843">
                  <c:v>6.77651</c:v>
                </c:pt>
                <c:pt idx="298844">
                  <c:v>6.77653</c:v>
                </c:pt>
                <c:pt idx="298845">
                  <c:v>6.77655</c:v>
                </c:pt>
                <c:pt idx="298846">
                  <c:v>6.77658</c:v>
                </c:pt>
                <c:pt idx="298847">
                  <c:v>6.7766</c:v>
                </c:pt>
                <c:pt idx="298848">
                  <c:v>6.77662</c:v>
                </c:pt>
                <c:pt idx="298849">
                  <c:v>6.77664</c:v>
                </c:pt>
                <c:pt idx="298850">
                  <c:v>6.77667</c:v>
                </c:pt>
                <c:pt idx="298851">
                  <c:v>6.77669</c:v>
                </c:pt>
                <c:pt idx="298852">
                  <c:v>6.77671</c:v>
                </c:pt>
                <c:pt idx="298853">
                  <c:v>6.77674</c:v>
                </c:pt>
                <c:pt idx="298854">
                  <c:v>6.77676</c:v>
                </c:pt>
                <c:pt idx="298855">
                  <c:v>6.77678</c:v>
                </c:pt>
                <c:pt idx="298856">
                  <c:v>6.7768</c:v>
                </c:pt>
                <c:pt idx="298857">
                  <c:v>6.77682</c:v>
                </c:pt>
                <c:pt idx="298858">
                  <c:v>6.77685</c:v>
                </c:pt>
                <c:pt idx="298859">
                  <c:v>6.77687</c:v>
                </c:pt>
                <c:pt idx="298860">
                  <c:v>6.77689</c:v>
                </c:pt>
                <c:pt idx="298861">
                  <c:v>6.77692</c:v>
                </c:pt>
                <c:pt idx="298862">
                  <c:v>6.77694</c:v>
                </c:pt>
                <c:pt idx="298863">
                  <c:v>6.77696</c:v>
                </c:pt>
                <c:pt idx="298864">
                  <c:v>6.77698</c:v>
                </c:pt>
                <c:pt idx="298865">
                  <c:v>6.77701</c:v>
                </c:pt>
                <c:pt idx="298866">
                  <c:v>6.77703</c:v>
                </c:pt>
                <c:pt idx="298867">
                  <c:v>6.77705</c:v>
                </c:pt>
                <c:pt idx="298868">
                  <c:v>6.77707</c:v>
                </c:pt>
                <c:pt idx="298869">
                  <c:v>6.7771</c:v>
                </c:pt>
                <c:pt idx="298870">
                  <c:v>6.77712</c:v>
                </c:pt>
                <c:pt idx="298871">
                  <c:v>6.77714</c:v>
                </c:pt>
                <c:pt idx="298872">
                  <c:v>6.77717</c:v>
                </c:pt>
                <c:pt idx="298873">
                  <c:v>6.77719</c:v>
                </c:pt>
                <c:pt idx="298874">
                  <c:v>6.77721</c:v>
                </c:pt>
                <c:pt idx="298875">
                  <c:v>6.77723</c:v>
                </c:pt>
                <c:pt idx="298876">
                  <c:v>6.77726</c:v>
                </c:pt>
                <c:pt idx="298877">
                  <c:v>6.77728</c:v>
                </c:pt>
                <c:pt idx="298878">
                  <c:v>6.7773</c:v>
                </c:pt>
                <c:pt idx="298879">
                  <c:v>6.77732</c:v>
                </c:pt>
                <c:pt idx="298880">
                  <c:v>6.77735</c:v>
                </c:pt>
                <c:pt idx="298881">
                  <c:v>6.77737</c:v>
                </c:pt>
                <c:pt idx="298882">
                  <c:v>6.77739</c:v>
                </c:pt>
                <c:pt idx="298883">
                  <c:v>6.77742</c:v>
                </c:pt>
                <c:pt idx="298884">
                  <c:v>6.77744</c:v>
                </c:pt>
                <c:pt idx="298885">
                  <c:v>6.77746</c:v>
                </c:pt>
                <c:pt idx="298886">
                  <c:v>6.77748</c:v>
                </c:pt>
                <c:pt idx="298887">
                  <c:v>6.77751</c:v>
                </c:pt>
                <c:pt idx="298888">
                  <c:v>6.77753</c:v>
                </c:pt>
                <c:pt idx="298889">
                  <c:v>6.77755</c:v>
                </c:pt>
                <c:pt idx="298890">
                  <c:v>6.77757</c:v>
                </c:pt>
                <c:pt idx="298891">
                  <c:v>6.7776</c:v>
                </c:pt>
                <c:pt idx="298892">
                  <c:v>6.77762</c:v>
                </c:pt>
                <c:pt idx="298893">
                  <c:v>6.77764</c:v>
                </c:pt>
                <c:pt idx="298894">
                  <c:v>6.77766</c:v>
                </c:pt>
                <c:pt idx="298895">
                  <c:v>6.77769</c:v>
                </c:pt>
                <c:pt idx="298896">
                  <c:v>6.77771</c:v>
                </c:pt>
                <c:pt idx="298897">
                  <c:v>6.77773</c:v>
                </c:pt>
                <c:pt idx="298898">
                  <c:v>6.77775</c:v>
                </c:pt>
                <c:pt idx="298899">
                  <c:v>6.77778</c:v>
                </c:pt>
                <c:pt idx="298900">
                  <c:v>6.7778</c:v>
                </c:pt>
                <c:pt idx="298901">
                  <c:v>6.77782</c:v>
                </c:pt>
                <c:pt idx="298902">
                  <c:v>6.77785</c:v>
                </c:pt>
                <c:pt idx="298903">
                  <c:v>6.77787</c:v>
                </c:pt>
                <c:pt idx="298904">
                  <c:v>6.77789</c:v>
                </c:pt>
                <c:pt idx="298905">
                  <c:v>6.77791</c:v>
                </c:pt>
                <c:pt idx="298906">
                  <c:v>6.77794</c:v>
                </c:pt>
                <c:pt idx="298907">
                  <c:v>6.77796</c:v>
                </c:pt>
                <c:pt idx="298908">
                  <c:v>6.77798</c:v>
                </c:pt>
                <c:pt idx="298909">
                  <c:v>6.77801</c:v>
                </c:pt>
                <c:pt idx="298910">
                  <c:v>6.77803</c:v>
                </c:pt>
                <c:pt idx="298911">
                  <c:v>6.77805</c:v>
                </c:pt>
                <c:pt idx="298912">
                  <c:v>6.77807</c:v>
                </c:pt>
                <c:pt idx="298913">
                  <c:v>6.7781</c:v>
                </c:pt>
                <c:pt idx="298914">
                  <c:v>6.77812</c:v>
                </c:pt>
                <c:pt idx="298915">
                  <c:v>6.77814</c:v>
                </c:pt>
                <c:pt idx="298916">
                  <c:v>6.77816</c:v>
                </c:pt>
                <c:pt idx="298917">
                  <c:v>6.77819</c:v>
                </c:pt>
                <c:pt idx="298918">
                  <c:v>6.77821</c:v>
                </c:pt>
                <c:pt idx="298919">
                  <c:v>6.77823</c:v>
                </c:pt>
                <c:pt idx="298920">
                  <c:v>6.77825</c:v>
                </c:pt>
                <c:pt idx="298921">
                  <c:v>6.77828</c:v>
                </c:pt>
                <c:pt idx="298922">
                  <c:v>6.7783</c:v>
                </c:pt>
                <c:pt idx="298923">
                  <c:v>6.77832</c:v>
                </c:pt>
                <c:pt idx="298924">
                  <c:v>6.77834</c:v>
                </c:pt>
                <c:pt idx="298925">
                  <c:v>6.77837</c:v>
                </c:pt>
                <c:pt idx="298926">
                  <c:v>6.77839</c:v>
                </c:pt>
                <c:pt idx="298927">
                  <c:v>6.77841</c:v>
                </c:pt>
                <c:pt idx="298928">
                  <c:v>6.77843</c:v>
                </c:pt>
                <c:pt idx="298929">
                  <c:v>6.77846</c:v>
                </c:pt>
                <c:pt idx="298930">
                  <c:v>6.77848</c:v>
                </c:pt>
                <c:pt idx="298931">
                  <c:v>6.7785</c:v>
                </c:pt>
                <c:pt idx="298932">
                  <c:v>6.77853</c:v>
                </c:pt>
                <c:pt idx="298933">
                  <c:v>6.77855</c:v>
                </c:pt>
                <c:pt idx="298934">
                  <c:v>6.77857</c:v>
                </c:pt>
                <c:pt idx="298935">
                  <c:v>6.77859</c:v>
                </c:pt>
                <c:pt idx="298936">
                  <c:v>6.77862</c:v>
                </c:pt>
                <c:pt idx="298937">
                  <c:v>6.77864</c:v>
                </c:pt>
                <c:pt idx="298938">
                  <c:v>6.77866</c:v>
                </c:pt>
                <c:pt idx="298939">
                  <c:v>6.77869</c:v>
                </c:pt>
                <c:pt idx="298940">
                  <c:v>6.77871</c:v>
                </c:pt>
                <c:pt idx="298941">
                  <c:v>6.77873</c:v>
                </c:pt>
                <c:pt idx="298942">
                  <c:v>6.77875</c:v>
                </c:pt>
                <c:pt idx="298943">
                  <c:v>6.77878</c:v>
                </c:pt>
                <c:pt idx="298944">
                  <c:v>6.7788</c:v>
                </c:pt>
                <c:pt idx="298945">
                  <c:v>6.77882</c:v>
                </c:pt>
                <c:pt idx="298946">
                  <c:v>6.77884</c:v>
                </c:pt>
                <c:pt idx="298947">
                  <c:v>6.77887</c:v>
                </c:pt>
                <c:pt idx="298948">
                  <c:v>6.77889</c:v>
                </c:pt>
                <c:pt idx="298949">
                  <c:v>6.77891</c:v>
                </c:pt>
                <c:pt idx="298950">
                  <c:v>6.77893</c:v>
                </c:pt>
                <c:pt idx="298951">
                  <c:v>6.77896</c:v>
                </c:pt>
                <c:pt idx="298952">
                  <c:v>6.77898</c:v>
                </c:pt>
                <c:pt idx="298953">
                  <c:v>6.779</c:v>
                </c:pt>
                <c:pt idx="298954">
                  <c:v>6.77902</c:v>
                </c:pt>
                <c:pt idx="298955">
                  <c:v>6.77905</c:v>
                </c:pt>
                <c:pt idx="298956">
                  <c:v>6.77907</c:v>
                </c:pt>
                <c:pt idx="298957">
                  <c:v>6.77909</c:v>
                </c:pt>
                <c:pt idx="298958">
                  <c:v>6.77912</c:v>
                </c:pt>
                <c:pt idx="298959">
                  <c:v>6.77914</c:v>
                </c:pt>
                <c:pt idx="298960">
                  <c:v>6.77916</c:v>
                </c:pt>
                <c:pt idx="298961">
                  <c:v>6.77918</c:v>
                </c:pt>
                <c:pt idx="298962">
                  <c:v>6.77921</c:v>
                </c:pt>
                <c:pt idx="298963">
                  <c:v>6.77923</c:v>
                </c:pt>
                <c:pt idx="298964">
                  <c:v>6.77925</c:v>
                </c:pt>
                <c:pt idx="298965">
                  <c:v>6.77927</c:v>
                </c:pt>
                <c:pt idx="298966">
                  <c:v>6.7793</c:v>
                </c:pt>
                <c:pt idx="298967">
                  <c:v>6.77932</c:v>
                </c:pt>
                <c:pt idx="298968">
                  <c:v>6.77934</c:v>
                </c:pt>
                <c:pt idx="298969">
                  <c:v>6.77937</c:v>
                </c:pt>
                <c:pt idx="298970">
                  <c:v>6.77939</c:v>
                </c:pt>
                <c:pt idx="298971">
                  <c:v>6.77941</c:v>
                </c:pt>
                <c:pt idx="298972">
                  <c:v>6.77943</c:v>
                </c:pt>
                <c:pt idx="298973">
                  <c:v>6.77946</c:v>
                </c:pt>
                <c:pt idx="298974">
                  <c:v>6.77948</c:v>
                </c:pt>
                <c:pt idx="298975">
                  <c:v>6.7795</c:v>
                </c:pt>
                <c:pt idx="298976">
                  <c:v>6.77952</c:v>
                </c:pt>
                <c:pt idx="298977">
                  <c:v>6.77955</c:v>
                </c:pt>
                <c:pt idx="298978">
                  <c:v>6.77957</c:v>
                </c:pt>
                <c:pt idx="298979">
                  <c:v>6.77959</c:v>
                </c:pt>
                <c:pt idx="298980">
                  <c:v>6.77961</c:v>
                </c:pt>
                <c:pt idx="298981">
                  <c:v>6.77964</c:v>
                </c:pt>
                <c:pt idx="298982">
                  <c:v>6.77966</c:v>
                </c:pt>
                <c:pt idx="298983">
                  <c:v>6.77968</c:v>
                </c:pt>
                <c:pt idx="298984">
                  <c:v>6.7797</c:v>
                </c:pt>
                <c:pt idx="298985">
                  <c:v>6.77973</c:v>
                </c:pt>
                <c:pt idx="298986">
                  <c:v>6.77975</c:v>
                </c:pt>
                <c:pt idx="298987">
                  <c:v>6.77977</c:v>
                </c:pt>
                <c:pt idx="298988">
                  <c:v>6.7798</c:v>
                </c:pt>
                <c:pt idx="298989">
                  <c:v>6.77982</c:v>
                </c:pt>
                <c:pt idx="298990">
                  <c:v>6.77984</c:v>
                </c:pt>
                <c:pt idx="298991">
                  <c:v>6.77986</c:v>
                </c:pt>
                <c:pt idx="298992">
                  <c:v>6.77989</c:v>
                </c:pt>
                <c:pt idx="298993">
                  <c:v>6.77991</c:v>
                </c:pt>
                <c:pt idx="298994">
                  <c:v>6.77993</c:v>
                </c:pt>
                <c:pt idx="298995">
                  <c:v>6.77996</c:v>
                </c:pt>
                <c:pt idx="298996">
                  <c:v>6.77998</c:v>
                </c:pt>
                <c:pt idx="298997">
                  <c:v>6.78</c:v>
                </c:pt>
                <c:pt idx="298998">
                  <c:v>6.78002</c:v>
                </c:pt>
                <c:pt idx="298999">
                  <c:v>6.78005</c:v>
                </c:pt>
                <c:pt idx="299000">
                  <c:v>6.78007</c:v>
                </c:pt>
                <c:pt idx="299001">
                  <c:v>6.78009</c:v>
                </c:pt>
                <c:pt idx="299002">
                  <c:v>6.78011</c:v>
                </c:pt>
                <c:pt idx="299003">
                  <c:v>6.78014</c:v>
                </c:pt>
                <c:pt idx="299004">
                  <c:v>6.78016</c:v>
                </c:pt>
                <c:pt idx="299005">
                  <c:v>6.78018</c:v>
                </c:pt>
                <c:pt idx="299006">
                  <c:v>6.7802</c:v>
                </c:pt>
                <c:pt idx="299007">
                  <c:v>6.78023</c:v>
                </c:pt>
                <c:pt idx="299008">
                  <c:v>6.78025</c:v>
                </c:pt>
                <c:pt idx="299009">
                  <c:v>6.78027</c:v>
                </c:pt>
                <c:pt idx="299010">
                  <c:v>6.78029</c:v>
                </c:pt>
                <c:pt idx="299011">
                  <c:v>6.78032</c:v>
                </c:pt>
                <c:pt idx="299012">
                  <c:v>6.78034</c:v>
                </c:pt>
                <c:pt idx="299013">
                  <c:v>6.78036</c:v>
                </c:pt>
                <c:pt idx="299014">
                  <c:v>6.78038</c:v>
                </c:pt>
                <c:pt idx="299015">
                  <c:v>6.78041</c:v>
                </c:pt>
                <c:pt idx="299016">
                  <c:v>6.78043</c:v>
                </c:pt>
                <c:pt idx="299017">
                  <c:v>6.78045</c:v>
                </c:pt>
                <c:pt idx="299018">
                  <c:v>6.78048</c:v>
                </c:pt>
                <c:pt idx="299019">
                  <c:v>6.7805</c:v>
                </c:pt>
                <c:pt idx="299020">
                  <c:v>6.78052</c:v>
                </c:pt>
                <c:pt idx="299021">
                  <c:v>6.78054</c:v>
                </c:pt>
                <c:pt idx="299022">
                  <c:v>6.78057</c:v>
                </c:pt>
                <c:pt idx="299023">
                  <c:v>6.78059</c:v>
                </c:pt>
                <c:pt idx="299024">
                  <c:v>6.78061</c:v>
                </c:pt>
                <c:pt idx="299025">
                  <c:v>6.78064</c:v>
                </c:pt>
                <c:pt idx="299026">
                  <c:v>6.78066</c:v>
                </c:pt>
                <c:pt idx="299027">
                  <c:v>6.78068</c:v>
                </c:pt>
                <c:pt idx="299028">
                  <c:v>6.7807</c:v>
                </c:pt>
                <c:pt idx="299029">
                  <c:v>6.78073</c:v>
                </c:pt>
                <c:pt idx="299030">
                  <c:v>6.78075</c:v>
                </c:pt>
                <c:pt idx="299031">
                  <c:v>6.78077</c:v>
                </c:pt>
                <c:pt idx="299032">
                  <c:v>6.78079</c:v>
                </c:pt>
                <c:pt idx="299033">
                  <c:v>6.78082</c:v>
                </c:pt>
                <c:pt idx="299034">
                  <c:v>6.78084</c:v>
                </c:pt>
                <c:pt idx="299035">
                  <c:v>6.78086</c:v>
                </c:pt>
                <c:pt idx="299036">
                  <c:v>6.78088</c:v>
                </c:pt>
                <c:pt idx="299037">
                  <c:v>6.78091</c:v>
                </c:pt>
                <c:pt idx="299038">
                  <c:v>6.78093</c:v>
                </c:pt>
                <c:pt idx="299039">
                  <c:v>6.78095</c:v>
                </c:pt>
                <c:pt idx="299040">
                  <c:v>6.78097</c:v>
                </c:pt>
                <c:pt idx="299041">
                  <c:v>6.781</c:v>
                </c:pt>
                <c:pt idx="299042">
                  <c:v>6.78102</c:v>
                </c:pt>
                <c:pt idx="299043">
                  <c:v>6.78104</c:v>
                </c:pt>
                <c:pt idx="299044">
                  <c:v>6.78107</c:v>
                </c:pt>
                <c:pt idx="299045">
                  <c:v>6.78109</c:v>
                </c:pt>
                <c:pt idx="299046">
                  <c:v>6.78111</c:v>
                </c:pt>
                <c:pt idx="299047">
                  <c:v>6.78113</c:v>
                </c:pt>
                <c:pt idx="299048">
                  <c:v>6.78116</c:v>
                </c:pt>
                <c:pt idx="299049">
                  <c:v>6.78118</c:v>
                </c:pt>
                <c:pt idx="299050">
                  <c:v>6.7812</c:v>
                </c:pt>
                <c:pt idx="299051">
                  <c:v>6.78122</c:v>
                </c:pt>
                <c:pt idx="299052">
                  <c:v>6.78125</c:v>
                </c:pt>
                <c:pt idx="299053">
                  <c:v>6.78127</c:v>
                </c:pt>
                <c:pt idx="299054">
                  <c:v>6.78129</c:v>
                </c:pt>
                <c:pt idx="299055">
                  <c:v>6.78132</c:v>
                </c:pt>
                <c:pt idx="299056">
                  <c:v>6.78134</c:v>
                </c:pt>
                <c:pt idx="299057">
                  <c:v>6.78136</c:v>
                </c:pt>
                <c:pt idx="299058">
                  <c:v>6.78138</c:v>
                </c:pt>
                <c:pt idx="299059">
                  <c:v>6.78141</c:v>
                </c:pt>
                <c:pt idx="299060">
                  <c:v>6.78143</c:v>
                </c:pt>
                <c:pt idx="299061">
                  <c:v>6.78145</c:v>
                </c:pt>
                <c:pt idx="299062">
                  <c:v>6.78147</c:v>
                </c:pt>
                <c:pt idx="299063">
                  <c:v>6.7815</c:v>
                </c:pt>
                <c:pt idx="299064">
                  <c:v>6.78152</c:v>
                </c:pt>
                <c:pt idx="299065">
                  <c:v>6.78154</c:v>
                </c:pt>
                <c:pt idx="299066">
                  <c:v>6.78156</c:v>
                </c:pt>
                <c:pt idx="299067">
                  <c:v>6.78159</c:v>
                </c:pt>
                <c:pt idx="299068">
                  <c:v>6.78161</c:v>
                </c:pt>
                <c:pt idx="299069">
                  <c:v>6.78163</c:v>
                </c:pt>
                <c:pt idx="299070">
                  <c:v>6.78165</c:v>
                </c:pt>
                <c:pt idx="299071">
                  <c:v>6.78168</c:v>
                </c:pt>
                <c:pt idx="299072">
                  <c:v>6.7817</c:v>
                </c:pt>
                <c:pt idx="299073">
                  <c:v>6.78172</c:v>
                </c:pt>
                <c:pt idx="299074">
                  <c:v>6.78175</c:v>
                </c:pt>
                <c:pt idx="299075">
                  <c:v>6.78177</c:v>
                </c:pt>
                <c:pt idx="299076">
                  <c:v>6.78179</c:v>
                </c:pt>
                <c:pt idx="299077">
                  <c:v>6.78181</c:v>
                </c:pt>
                <c:pt idx="299078">
                  <c:v>6.78184</c:v>
                </c:pt>
                <c:pt idx="299079">
                  <c:v>6.78186</c:v>
                </c:pt>
                <c:pt idx="299080">
                  <c:v>6.78188</c:v>
                </c:pt>
                <c:pt idx="299081">
                  <c:v>6.78191</c:v>
                </c:pt>
                <c:pt idx="299082">
                  <c:v>6.78193</c:v>
                </c:pt>
                <c:pt idx="299083">
                  <c:v>6.78195</c:v>
                </c:pt>
                <c:pt idx="299084">
                  <c:v>6.78197</c:v>
                </c:pt>
                <c:pt idx="299085">
                  <c:v>6.782</c:v>
                </c:pt>
                <c:pt idx="299086">
                  <c:v>6.78202</c:v>
                </c:pt>
                <c:pt idx="299087">
                  <c:v>6.78204</c:v>
                </c:pt>
                <c:pt idx="299088">
                  <c:v>6.78206</c:v>
                </c:pt>
                <c:pt idx="299089">
                  <c:v>6.78209</c:v>
                </c:pt>
                <c:pt idx="299090">
                  <c:v>6.78211</c:v>
                </c:pt>
                <c:pt idx="299091">
                  <c:v>6.78213</c:v>
                </c:pt>
                <c:pt idx="299092">
                  <c:v>6.78215</c:v>
                </c:pt>
                <c:pt idx="299093">
                  <c:v>6.78218</c:v>
                </c:pt>
                <c:pt idx="299094">
                  <c:v>6.7822</c:v>
                </c:pt>
                <c:pt idx="299095">
                  <c:v>6.78222</c:v>
                </c:pt>
                <c:pt idx="299096">
                  <c:v>6.78224</c:v>
                </c:pt>
                <c:pt idx="299097">
                  <c:v>6.78227</c:v>
                </c:pt>
                <c:pt idx="299098">
                  <c:v>6.78229</c:v>
                </c:pt>
                <c:pt idx="299099">
                  <c:v>6.78231</c:v>
                </c:pt>
                <c:pt idx="299100">
                  <c:v>6.78234</c:v>
                </c:pt>
                <c:pt idx="299101">
                  <c:v>6.78236</c:v>
                </c:pt>
                <c:pt idx="299102">
                  <c:v>6.78238</c:v>
                </c:pt>
                <c:pt idx="299103">
                  <c:v>6.7824</c:v>
                </c:pt>
                <c:pt idx="299104">
                  <c:v>6.78243</c:v>
                </c:pt>
                <c:pt idx="299105">
                  <c:v>6.78245</c:v>
                </c:pt>
                <c:pt idx="299106">
                  <c:v>6.78247</c:v>
                </c:pt>
                <c:pt idx="299107">
                  <c:v>6.78249</c:v>
                </c:pt>
                <c:pt idx="299108">
                  <c:v>6.78252</c:v>
                </c:pt>
                <c:pt idx="299109">
                  <c:v>6.78254</c:v>
                </c:pt>
                <c:pt idx="299110">
                  <c:v>6.78256</c:v>
                </c:pt>
                <c:pt idx="299111">
                  <c:v>6.78259</c:v>
                </c:pt>
                <c:pt idx="299112">
                  <c:v>6.78261</c:v>
                </c:pt>
                <c:pt idx="299113">
                  <c:v>6.78263</c:v>
                </c:pt>
                <c:pt idx="299114">
                  <c:v>6.78265</c:v>
                </c:pt>
                <c:pt idx="299115">
                  <c:v>6.78268</c:v>
                </c:pt>
                <c:pt idx="299116">
                  <c:v>6.7827</c:v>
                </c:pt>
                <c:pt idx="299117">
                  <c:v>6.78272</c:v>
                </c:pt>
                <c:pt idx="299118">
                  <c:v>6.78274</c:v>
                </c:pt>
                <c:pt idx="299119">
                  <c:v>6.78277</c:v>
                </c:pt>
                <c:pt idx="299120">
                  <c:v>6.78279</c:v>
                </c:pt>
                <c:pt idx="299121">
                  <c:v>6.78281</c:v>
                </c:pt>
                <c:pt idx="299122">
                  <c:v>6.78283</c:v>
                </c:pt>
                <c:pt idx="299123">
                  <c:v>6.78286</c:v>
                </c:pt>
                <c:pt idx="299124">
                  <c:v>6.78288</c:v>
                </c:pt>
                <c:pt idx="299125">
                  <c:v>6.7829</c:v>
                </c:pt>
                <c:pt idx="299126">
                  <c:v>6.78292</c:v>
                </c:pt>
                <c:pt idx="299127">
                  <c:v>6.78295</c:v>
                </c:pt>
                <c:pt idx="299128">
                  <c:v>6.78297</c:v>
                </c:pt>
                <c:pt idx="299129">
                  <c:v>6.78299</c:v>
                </c:pt>
                <c:pt idx="299130">
                  <c:v>6.78302</c:v>
                </c:pt>
                <c:pt idx="299131">
                  <c:v>6.78304</c:v>
                </c:pt>
                <c:pt idx="299132">
                  <c:v>6.78306</c:v>
                </c:pt>
                <c:pt idx="299133">
                  <c:v>6.78308</c:v>
                </c:pt>
                <c:pt idx="299134">
                  <c:v>6.78311</c:v>
                </c:pt>
                <c:pt idx="299135">
                  <c:v>6.78313</c:v>
                </c:pt>
                <c:pt idx="299136">
                  <c:v>6.78315</c:v>
                </c:pt>
                <c:pt idx="299137">
                  <c:v>6.78317</c:v>
                </c:pt>
                <c:pt idx="299138">
                  <c:v>6.7832</c:v>
                </c:pt>
                <c:pt idx="299139">
                  <c:v>6.78322</c:v>
                </c:pt>
                <c:pt idx="299140">
                  <c:v>6.78324</c:v>
                </c:pt>
                <c:pt idx="299141">
                  <c:v>6.78327</c:v>
                </c:pt>
                <c:pt idx="299142">
                  <c:v>6.78329</c:v>
                </c:pt>
                <c:pt idx="299143">
                  <c:v>6.78331</c:v>
                </c:pt>
                <c:pt idx="299144">
                  <c:v>6.78333</c:v>
                </c:pt>
                <c:pt idx="299145">
                  <c:v>6.78336</c:v>
                </c:pt>
                <c:pt idx="299146">
                  <c:v>6.78338</c:v>
                </c:pt>
                <c:pt idx="299147">
                  <c:v>6.7834</c:v>
                </c:pt>
                <c:pt idx="299148">
                  <c:v>6.78342</c:v>
                </c:pt>
                <c:pt idx="299149">
                  <c:v>6.78345</c:v>
                </c:pt>
                <c:pt idx="299150">
                  <c:v>6.78347</c:v>
                </c:pt>
                <c:pt idx="299151">
                  <c:v>6.78349</c:v>
                </c:pt>
                <c:pt idx="299152">
                  <c:v>6.78352</c:v>
                </c:pt>
                <c:pt idx="299153">
                  <c:v>6.78354</c:v>
                </c:pt>
                <c:pt idx="299154">
                  <c:v>6.78356</c:v>
                </c:pt>
                <c:pt idx="299155">
                  <c:v>6.78358</c:v>
                </c:pt>
                <c:pt idx="299156">
                  <c:v>6.7836</c:v>
                </c:pt>
                <c:pt idx="299157">
                  <c:v>6.78363</c:v>
                </c:pt>
                <c:pt idx="299158">
                  <c:v>6.78365</c:v>
                </c:pt>
                <c:pt idx="299159">
                  <c:v>6.78367</c:v>
                </c:pt>
                <c:pt idx="299160">
                  <c:v>6.7837</c:v>
                </c:pt>
                <c:pt idx="299161">
                  <c:v>6.78372</c:v>
                </c:pt>
                <c:pt idx="299162">
                  <c:v>6.78374</c:v>
                </c:pt>
                <c:pt idx="299163">
                  <c:v>6.78376</c:v>
                </c:pt>
                <c:pt idx="299164">
                  <c:v>6.78379</c:v>
                </c:pt>
                <c:pt idx="299165">
                  <c:v>6.78381</c:v>
                </c:pt>
                <c:pt idx="299166">
                  <c:v>6.78383</c:v>
                </c:pt>
                <c:pt idx="299167">
                  <c:v>6.78385</c:v>
                </c:pt>
                <c:pt idx="299168">
                  <c:v>6.78388</c:v>
                </c:pt>
                <c:pt idx="299169">
                  <c:v>6.7839</c:v>
                </c:pt>
                <c:pt idx="299170">
                  <c:v>6.78392</c:v>
                </c:pt>
                <c:pt idx="299171">
                  <c:v>6.78395</c:v>
                </c:pt>
                <c:pt idx="299172">
                  <c:v>6.78397</c:v>
                </c:pt>
                <c:pt idx="299173">
                  <c:v>6.78399</c:v>
                </c:pt>
                <c:pt idx="299174">
                  <c:v>6.78401</c:v>
                </c:pt>
                <c:pt idx="299175">
                  <c:v>6.78404</c:v>
                </c:pt>
                <c:pt idx="299176">
                  <c:v>6.78406</c:v>
                </c:pt>
                <c:pt idx="299177">
                  <c:v>6.78408</c:v>
                </c:pt>
                <c:pt idx="299178">
                  <c:v>6.7841</c:v>
                </c:pt>
                <c:pt idx="299179">
                  <c:v>6.78413</c:v>
                </c:pt>
                <c:pt idx="299180">
                  <c:v>6.78415</c:v>
                </c:pt>
                <c:pt idx="299181">
                  <c:v>6.78417</c:v>
                </c:pt>
                <c:pt idx="299182">
                  <c:v>6.7842</c:v>
                </c:pt>
                <c:pt idx="299183">
                  <c:v>6.78422</c:v>
                </c:pt>
                <c:pt idx="299184">
                  <c:v>6.78424</c:v>
                </c:pt>
                <c:pt idx="299185">
                  <c:v>6.78426</c:v>
                </c:pt>
                <c:pt idx="299186">
                  <c:v>6.78429</c:v>
                </c:pt>
                <c:pt idx="299187">
                  <c:v>6.78431</c:v>
                </c:pt>
                <c:pt idx="299188">
                  <c:v>6.78433</c:v>
                </c:pt>
                <c:pt idx="299189">
                  <c:v>6.78435</c:v>
                </c:pt>
                <c:pt idx="299190">
                  <c:v>6.78438</c:v>
                </c:pt>
                <c:pt idx="299191">
                  <c:v>6.7844</c:v>
                </c:pt>
                <c:pt idx="299192">
                  <c:v>6.78442</c:v>
                </c:pt>
                <c:pt idx="299193">
                  <c:v>6.78444</c:v>
                </c:pt>
                <c:pt idx="299194">
                  <c:v>6.78447</c:v>
                </c:pt>
                <c:pt idx="299195">
                  <c:v>6.78449</c:v>
                </c:pt>
                <c:pt idx="299196">
                  <c:v>6.78451</c:v>
                </c:pt>
                <c:pt idx="299197">
                  <c:v>6.78453</c:v>
                </c:pt>
                <c:pt idx="299198">
                  <c:v>6.78456</c:v>
                </c:pt>
                <c:pt idx="299199">
                  <c:v>6.78458</c:v>
                </c:pt>
                <c:pt idx="299200">
                  <c:v>6.7846</c:v>
                </c:pt>
                <c:pt idx="299201">
                  <c:v>6.78463</c:v>
                </c:pt>
                <c:pt idx="299202">
                  <c:v>6.78465</c:v>
                </c:pt>
                <c:pt idx="299203">
                  <c:v>6.78467</c:v>
                </c:pt>
                <c:pt idx="299204">
                  <c:v>6.78469</c:v>
                </c:pt>
                <c:pt idx="299205">
                  <c:v>6.78472</c:v>
                </c:pt>
                <c:pt idx="299206">
                  <c:v>6.78474</c:v>
                </c:pt>
                <c:pt idx="299207">
                  <c:v>6.78476</c:v>
                </c:pt>
                <c:pt idx="299208">
                  <c:v>6.78479</c:v>
                </c:pt>
                <c:pt idx="299209">
                  <c:v>6.78481</c:v>
                </c:pt>
                <c:pt idx="299210">
                  <c:v>6.78483</c:v>
                </c:pt>
                <c:pt idx="299211">
                  <c:v>6.78485</c:v>
                </c:pt>
                <c:pt idx="299212">
                  <c:v>6.78488</c:v>
                </c:pt>
                <c:pt idx="299213">
                  <c:v>6.7849</c:v>
                </c:pt>
                <c:pt idx="299214">
                  <c:v>6.78492</c:v>
                </c:pt>
                <c:pt idx="299215">
                  <c:v>6.78494</c:v>
                </c:pt>
                <c:pt idx="299216">
                  <c:v>6.78497</c:v>
                </c:pt>
                <c:pt idx="299217">
                  <c:v>6.78499</c:v>
                </c:pt>
                <c:pt idx="299218">
                  <c:v>6.78501</c:v>
                </c:pt>
                <c:pt idx="299219">
                  <c:v>6.78503</c:v>
                </c:pt>
                <c:pt idx="299220">
                  <c:v>6.78506</c:v>
                </c:pt>
                <c:pt idx="299221">
                  <c:v>6.78508</c:v>
                </c:pt>
                <c:pt idx="299222">
                  <c:v>6.7851</c:v>
                </c:pt>
                <c:pt idx="299223">
                  <c:v>6.78512</c:v>
                </c:pt>
                <c:pt idx="299224">
                  <c:v>6.78515</c:v>
                </c:pt>
                <c:pt idx="299225">
                  <c:v>6.78517</c:v>
                </c:pt>
                <c:pt idx="299226">
                  <c:v>6.78519</c:v>
                </c:pt>
                <c:pt idx="299227">
                  <c:v>6.78521</c:v>
                </c:pt>
                <c:pt idx="299228">
                  <c:v>6.78524</c:v>
                </c:pt>
                <c:pt idx="299229">
                  <c:v>6.78526</c:v>
                </c:pt>
                <c:pt idx="299230">
                  <c:v>6.78528</c:v>
                </c:pt>
                <c:pt idx="299231">
                  <c:v>6.78531</c:v>
                </c:pt>
                <c:pt idx="299232">
                  <c:v>6.78533</c:v>
                </c:pt>
                <c:pt idx="299233">
                  <c:v>6.78535</c:v>
                </c:pt>
                <c:pt idx="299234">
                  <c:v>6.78537</c:v>
                </c:pt>
                <c:pt idx="299235">
                  <c:v>6.7854</c:v>
                </c:pt>
                <c:pt idx="299236">
                  <c:v>6.78542</c:v>
                </c:pt>
                <c:pt idx="299237">
                  <c:v>6.78544</c:v>
                </c:pt>
                <c:pt idx="299238">
                  <c:v>6.78547</c:v>
                </c:pt>
                <c:pt idx="299239">
                  <c:v>6.78549</c:v>
                </c:pt>
                <c:pt idx="299240">
                  <c:v>6.78551</c:v>
                </c:pt>
                <c:pt idx="299241">
                  <c:v>6.78553</c:v>
                </c:pt>
                <c:pt idx="299242">
                  <c:v>6.78556</c:v>
                </c:pt>
                <c:pt idx="299243">
                  <c:v>6.78558</c:v>
                </c:pt>
                <c:pt idx="299244">
                  <c:v>6.7856</c:v>
                </c:pt>
                <c:pt idx="299245">
                  <c:v>6.78562</c:v>
                </c:pt>
                <c:pt idx="299246">
                  <c:v>6.78565</c:v>
                </c:pt>
                <c:pt idx="299247">
                  <c:v>6.78567</c:v>
                </c:pt>
                <c:pt idx="299248">
                  <c:v>6.78569</c:v>
                </c:pt>
                <c:pt idx="299249">
                  <c:v>6.78571</c:v>
                </c:pt>
                <c:pt idx="299250">
                  <c:v>6.78574</c:v>
                </c:pt>
                <c:pt idx="299251">
                  <c:v>6.78576</c:v>
                </c:pt>
                <c:pt idx="299252">
                  <c:v>6.78578</c:v>
                </c:pt>
                <c:pt idx="299253">
                  <c:v>6.7858</c:v>
                </c:pt>
                <c:pt idx="299254">
                  <c:v>6.78583</c:v>
                </c:pt>
                <c:pt idx="299255">
                  <c:v>6.78585</c:v>
                </c:pt>
                <c:pt idx="299256">
                  <c:v>6.78587</c:v>
                </c:pt>
                <c:pt idx="299257">
                  <c:v>6.7859</c:v>
                </c:pt>
                <c:pt idx="299258">
                  <c:v>6.78592</c:v>
                </c:pt>
                <c:pt idx="299259">
                  <c:v>6.78594</c:v>
                </c:pt>
                <c:pt idx="299260">
                  <c:v>6.78596</c:v>
                </c:pt>
                <c:pt idx="299261">
                  <c:v>6.78599</c:v>
                </c:pt>
                <c:pt idx="299262">
                  <c:v>6.78601</c:v>
                </c:pt>
                <c:pt idx="299263">
                  <c:v>6.78603</c:v>
                </c:pt>
                <c:pt idx="299264">
                  <c:v>6.78605</c:v>
                </c:pt>
                <c:pt idx="299265">
                  <c:v>6.78608</c:v>
                </c:pt>
                <c:pt idx="299266">
                  <c:v>6.7861</c:v>
                </c:pt>
                <c:pt idx="299267">
                  <c:v>6.78612</c:v>
                </c:pt>
                <c:pt idx="299268">
                  <c:v>6.78615</c:v>
                </c:pt>
                <c:pt idx="299269">
                  <c:v>6.78617</c:v>
                </c:pt>
                <c:pt idx="299270">
                  <c:v>6.78619</c:v>
                </c:pt>
                <c:pt idx="299271">
                  <c:v>6.78621</c:v>
                </c:pt>
                <c:pt idx="299272">
                  <c:v>6.78624</c:v>
                </c:pt>
                <c:pt idx="299273">
                  <c:v>6.78626</c:v>
                </c:pt>
                <c:pt idx="299274">
                  <c:v>6.78628</c:v>
                </c:pt>
                <c:pt idx="299275">
                  <c:v>6.7863</c:v>
                </c:pt>
                <c:pt idx="299276">
                  <c:v>6.78633</c:v>
                </c:pt>
                <c:pt idx="299277">
                  <c:v>6.78635</c:v>
                </c:pt>
                <c:pt idx="299278">
                  <c:v>6.78637</c:v>
                </c:pt>
                <c:pt idx="299279">
                  <c:v>6.78639</c:v>
                </c:pt>
                <c:pt idx="299280">
                  <c:v>6.78642</c:v>
                </c:pt>
                <c:pt idx="299281">
                  <c:v>6.78644</c:v>
                </c:pt>
                <c:pt idx="299282">
                  <c:v>6.78646</c:v>
                </c:pt>
                <c:pt idx="299283">
                  <c:v>6.78648</c:v>
                </c:pt>
                <c:pt idx="299284">
                  <c:v>6.78651</c:v>
                </c:pt>
                <c:pt idx="299285">
                  <c:v>6.78653</c:v>
                </c:pt>
                <c:pt idx="299286">
                  <c:v>6.78655</c:v>
                </c:pt>
                <c:pt idx="299287">
                  <c:v>6.78658</c:v>
                </c:pt>
                <c:pt idx="299288">
                  <c:v>6.7866</c:v>
                </c:pt>
                <c:pt idx="299289">
                  <c:v>6.78662</c:v>
                </c:pt>
                <c:pt idx="299290">
                  <c:v>6.78664</c:v>
                </c:pt>
                <c:pt idx="299291">
                  <c:v>6.78667</c:v>
                </c:pt>
                <c:pt idx="299292">
                  <c:v>6.78669</c:v>
                </c:pt>
                <c:pt idx="299293">
                  <c:v>6.78671</c:v>
                </c:pt>
                <c:pt idx="299294">
                  <c:v>6.78674</c:v>
                </c:pt>
                <c:pt idx="299295">
                  <c:v>6.78676</c:v>
                </c:pt>
                <c:pt idx="299296">
                  <c:v>6.78678</c:v>
                </c:pt>
                <c:pt idx="299297">
                  <c:v>6.7868</c:v>
                </c:pt>
                <c:pt idx="299298">
                  <c:v>6.78683</c:v>
                </c:pt>
                <c:pt idx="299299">
                  <c:v>6.78685</c:v>
                </c:pt>
                <c:pt idx="299300">
                  <c:v>6.78687</c:v>
                </c:pt>
                <c:pt idx="299301">
                  <c:v>6.78689</c:v>
                </c:pt>
                <c:pt idx="299302">
                  <c:v>6.78692</c:v>
                </c:pt>
                <c:pt idx="299303">
                  <c:v>6.78694</c:v>
                </c:pt>
                <c:pt idx="299304">
                  <c:v>6.78696</c:v>
                </c:pt>
                <c:pt idx="299305">
                  <c:v>6.78698</c:v>
                </c:pt>
                <c:pt idx="299306">
                  <c:v>6.78701</c:v>
                </c:pt>
                <c:pt idx="299307">
                  <c:v>6.78703</c:v>
                </c:pt>
                <c:pt idx="299308">
                  <c:v>6.78705</c:v>
                </c:pt>
                <c:pt idx="299309">
                  <c:v>6.78707</c:v>
                </c:pt>
                <c:pt idx="299310">
                  <c:v>6.7871</c:v>
                </c:pt>
                <c:pt idx="299311">
                  <c:v>6.78712</c:v>
                </c:pt>
                <c:pt idx="299312">
                  <c:v>6.78714</c:v>
                </c:pt>
                <c:pt idx="299313">
                  <c:v>6.78717</c:v>
                </c:pt>
                <c:pt idx="299314">
                  <c:v>6.78719</c:v>
                </c:pt>
                <c:pt idx="299315">
                  <c:v>6.78721</c:v>
                </c:pt>
                <c:pt idx="299316">
                  <c:v>6.78723</c:v>
                </c:pt>
                <c:pt idx="299317">
                  <c:v>6.78726</c:v>
                </c:pt>
                <c:pt idx="299318">
                  <c:v>6.78728</c:v>
                </c:pt>
                <c:pt idx="299319">
                  <c:v>6.7873</c:v>
                </c:pt>
                <c:pt idx="299320">
                  <c:v>6.78732</c:v>
                </c:pt>
                <c:pt idx="299321">
                  <c:v>6.78735</c:v>
                </c:pt>
                <c:pt idx="299322">
                  <c:v>6.78737</c:v>
                </c:pt>
                <c:pt idx="299323">
                  <c:v>6.78739</c:v>
                </c:pt>
                <c:pt idx="299324">
                  <c:v>6.78742</c:v>
                </c:pt>
                <c:pt idx="299325">
                  <c:v>6.78744</c:v>
                </c:pt>
                <c:pt idx="299326">
                  <c:v>6.78746</c:v>
                </c:pt>
                <c:pt idx="299327">
                  <c:v>6.78748</c:v>
                </c:pt>
                <c:pt idx="299328">
                  <c:v>6.78751</c:v>
                </c:pt>
                <c:pt idx="299329">
                  <c:v>6.78753</c:v>
                </c:pt>
                <c:pt idx="299330">
                  <c:v>6.78755</c:v>
                </c:pt>
                <c:pt idx="299331">
                  <c:v>6.78757</c:v>
                </c:pt>
                <c:pt idx="299332">
                  <c:v>6.7876</c:v>
                </c:pt>
                <c:pt idx="299333">
                  <c:v>6.78762</c:v>
                </c:pt>
                <c:pt idx="299334">
                  <c:v>6.78764</c:v>
                </c:pt>
                <c:pt idx="299335">
                  <c:v>6.78766</c:v>
                </c:pt>
                <c:pt idx="299336">
                  <c:v>6.78769</c:v>
                </c:pt>
                <c:pt idx="299337">
                  <c:v>6.78771</c:v>
                </c:pt>
                <c:pt idx="299338">
                  <c:v>6.78773</c:v>
                </c:pt>
                <c:pt idx="299339">
                  <c:v>6.78775</c:v>
                </c:pt>
                <c:pt idx="299340">
                  <c:v>6.78778</c:v>
                </c:pt>
                <c:pt idx="299341">
                  <c:v>6.7878</c:v>
                </c:pt>
                <c:pt idx="299342">
                  <c:v>6.78782</c:v>
                </c:pt>
                <c:pt idx="299343">
                  <c:v>6.78785</c:v>
                </c:pt>
                <c:pt idx="299344">
                  <c:v>6.78787</c:v>
                </c:pt>
                <c:pt idx="299345">
                  <c:v>6.78789</c:v>
                </c:pt>
                <c:pt idx="299346">
                  <c:v>6.78791</c:v>
                </c:pt>
                <c:pt idx="299347">
                  <c:v>6.78794</c:v>
                </c:pt>
                <c:pt idx="299348">
                  <c:v>6.78796</c:v>
                </c:pt>
                <c:pt idx="299349">
                  <c:v>6.78798</c:v>
                </c:pt>
                <c:pt idx="299350">
                  <c:v>6.78801</c:v>
                </c:pt>
                <c:pt idx="299351">
                  <c:v>6.78803</c:v>
                </c:pt>
                <c:pt idx="299352">
                  <c:v>6.78805</c:v>
                </c:pt>
                <c:pt idx="299353">
                  <c:v>6.78807</c:v>
                </c:pt>
                <c:pt idx="299354">
                  <c:v>6.7881</c:v>
                </c:pt>
                <c:pt idx="299355">
                  <c:v>6.78812</c:v>
                </c:pt>
                <c:pt idx="299356">
                  <c:v>6.78814</c:v>
                </c:pt>
                <c:pt idx="299357">
                  <c:v>6.78816</c:v>
                </c:pt>
                <c:pt idx="299358">
                  <c:v>6.78819</c:v>
                </c:pt>
                <c:pt idx="299359">
                  <c:v>6.78821</c:v>
                </c:pt>
                <c:pt idx="299360">
                  <c:v>6.78823</c:v>
                </c:pt>
                <c:pt idx="299361">
                  <c:v>6.78825</c:v>
                </c:pt>
                <c:pt idx="299362">
                  <c:v>6.78828</c:v>
                </c:pt>
                <c:pt idx="299363">
                  <c:v>6.7883</c:v>
                </c:pt>
                <c:pt idx="299364">
                  <c:v>6.78832</c:v>
                </c:pt>
                <c:pt idx="299365">
                  <c:v>6.78834</c:v>
                </c:pt>
                <c:pt idx="299366">
                  <c:v>6.78837</c:v>
                </c:pt>
                <c:pt idx="299367">
                  <c:v>6.78839</c:v>
                </c:pt>
                <c:pt idx="299368">
                  <c:v>6.78841</c:v>
                </c:pt>
                <c:pt idx="299369">
                  <c:v>6.78843</c:v>
                </c:pt>
                <c:pt idx="299370">
                  <c:v>6.78846</c:v>
                </c:pt>
                <c:pt idx="299371">
                  <c:v>6.78848</c:v>
                </c:pt>
                <c:pt idx="299372">
                  <c:v>6.7885</c:v>
                </c:pt>
                <c:pt idx="299373">
                  <c:v>6.78853</c:v>
                </c:pt>
                <c:pt idx="299374">
                  <c:v>6.78855</c:v>
                </c:pt>
                <c:pt idx="299375">
                  <c:v>6.78857</c:v>
                </c:pt>
                <c:pt idx="299376">
                  <c:v>6.78859</c:v>
                </c:pt>
                <c:pt idx="299377">
                  <c:v>6.78862</c:v>
                </c:pt>
                <c:pt idx="299378">
                  <c:v>6.78864</c:v>
                </c:pt>
                <c:pt idx="299379">
                  <c:v>6.78866</c:v>
                </c:pt>
                <c:pt idx="299380">
                  <c:v>6.78869</c:v>
                </c:pt>
                <c:pt idx="299381">
                  <c:v>6.78871</c:v>
                </c:pt>
                <c:pt idx="299382">
                  <c:v>6.78873</c:v>
                </c:pt>
                <c:pt idx="299383">
                  <c:v>6.78875</c:v>
                </c:pt>
                <c:pt idx="299384">
                  <c:v>6.78878</c:v>
                </c:pt>
                <c:pt idx="299385">
                  <c:v>6.7888</c:v>
                </c:pt>
                <c:pt idx="299386">
                  <c:v>6.78882</c:v>
                </c:pt>
                <c:pt idx="299387">
                  <c:v>6.78884</c:v>
                </c:pt>
                <c:pt idx="299388">
                  <c:v>6.78887</c:v>
                </c:pt>
                <c:pt idx="299389">
                  <c:v>6.78889</c:v>
                </c:pt>
                <c:pt idx="299390">
                  <c:v>6.78891</c:v>
                </c:pt>
                <c:pt idx="299391">
                  <c:v>6.78893</c:v>
                </c:pt>
                <c:pt idx="299392">
                  <c:v>6.78896</c:v>
                </c:pt>
                <c:pt idx="299393">
                  <c:v>6.78898</c:v>
                </c:pt>
                <c:pt idx="299394">
                  <c:v>6.789</c:v>
                </c:pt>
                <c:pt idx="299395">
                  <c:v>6.78902</c:v>
                </c:pt>
                <c:pt idx="299396">
                  <c:v>6.78905</c:v>
                </c:pt>
                <c:pt idx="299397">
                  <c:v>6.78907</c:v>
                </c:pt>
                <c:pt idx="299398">
                  <c:v>6.78909</c:v>
                </c:pt>
                <c:pt idx="299399">
                  <c:v>6.78912</c:v>
                </c:pt>
                <c:pt idx="299400">
                  <c:v>6.78914</c:v>
                </c:pt>
                <c:pt idx="299401">
                  <c:v>6.78916</c:v>
                </c:pt>
                <c:pt idx="299402">
                  <c:v>6.78918</c:v>
                </c:pt>
                <c:pt idx="299403">
                  <c:v>6.78921</c:v>
                </c:pt>
                <c:pt idx="299404">
                  <c:v>6.78923</c:v>
                </c:pt>
                <c:pt idx="299405">
                  <c:v>6.78925</c:v>
                </c:pt>
                <c:pt idx="299406">
                  <c:v>6.78927</c:v>
                </c:pt>
                <c:pt idx="299407">
                  <c:v>6.7893</c:v>
                </c:pt>
                <c:pt idx="299408">
                  <c:v>6.78932</c:v>
                </c:pt>
                <c:pt idx="299409">
                  <c:v>6.78934</c:v>
                </c:pt>
                <c:pt idx="299410">
                  <c:v>6.78937</c:v>
                </c:pt>
                <c:pt idx="299411">
                  <c:v>6.78939</c:v>
                </c:pt>
                <c:pt idx="299412">
                  <c:v>6.78941</c:v>
                </c:pt>
                <c:pt idx="299413">
                  <c:v>6.78943</c:v>
                </c:pt>
                <c:pt idx="299414">
                  <c:v>6.78946</c:v>
                </c:pt>
                <c:pt idx="299415">
                  <c:v>6.78948</c:v>
                </c:pt>
                <c:pt idx="299416">
                  <c:v>6.7895</c:v>
                </c:pt>
                <c:pt idx="299417">
                  <c:v>6.78952</c:v>
                </c:pt>
                <c:pt idx="299418">
                  <c:v>6.78955</c:v>
                </c:pt>
                <c:pt idx="299419">
                  <c:v>6.78957</c:v>
                </c:pt>
                <c:pt idx="299420">
                  <c:v>6.78959</c:v>
                </c:pt>
                <c:pt idx="299421">
                  <c:v>6.78962</c:v>
                </c:pt>
                <c:pt idx="299422">
                  <c:v>6.78964</c:v>
                </c:pt>
                <c:pt idx="299423">
                  <c:v>6.78966</c:v>
                </c:pt>
                <c:pt idx="299424">
                  <c:v>6.78968</c:v>
                </c:pt>
                <c:pt idx="299425">
                  <c:v>6.7897</c:v>
                </c:pt>
                <c:pt idx="299426">
                  <c:v>6.78973</c:v>
                </c:pt>
                <c:pt idx="299427">
                  <c:v>6.78975</c:v>
                </c:pt>
                <c:pt idx="299428">
                  <c:v>6.78977</c:v>
                </c:pt>
                <c:pt idx="299429">
                  <c:v>6.7898</c:v>
                </c:pt>
                <c:pt idx="299430">
                  <c:v>6.78982</c:v>
                </c:pt>
                <c:pt idx="299431">
                  <c:v>6.78984</c:v>
                </c:pt>
                <c:pt idx="299432">
                  <c:v>6.78986</c:v>
                </c:pt>
                <c:pt idx="299433">
                  <c:v>6.78989</c:v>
                </c:pt>
                <c:pt idx="299434">
                  <c:v>6.78991</c:v>
                </c:pt>
                <c:pt idx="299435">
                  <c:v>6.78993</c:v>
                </c:pt>
                <c:pt idx="299436">
                  <c:v>6.78995</c:v>
                </c:pt>
                <c:pt idx="299437">
                  <c:v>6.78998</c:v>
                </c:pt>
                <c:pt idx="299438">
                  <c:v>6.79</c:v>
                </c:pt>
                <c:pt idx="299439">
                  <c:v>6.79002</c:v>
                </c:pt>
                <c:pt idx="299440">
                  <c:v>6.79005</c:v>
                </c:pt>
                <c:pt idx="299441">
                  <c:v>6.79007</c:v>
                </c:pt>
                <c:pt idx="299442">
                  <c:v>6.79009</c:v>
                </c:pt>
                <c:pt idx="299443">
                  <c:v>6.79011</c:v>
                </c:pt>
                <c:pt idx="299444">
                  <c:v>6.79014</c:v>
                </c:pt>
                <c:pt idx="299445">
                  <c:v>6.79016</c:v>
                </c:pt>
                <c:pt idx="299446">
                  <c:v>6.79018</c:v>
                </c:pt>
                <c:pt idx="299447">
                  <c:v>6.7902</c:v>
                </c:pt>
                <c:pt idx="299448">
                  <c:v>6.79023</c:v>
                </c:pt>
                <c:pt idx="299449">
                  <c:v>6.79025</c:v>
                </c:pt>
                <c:pt idx="299450">
                  <c:v>6.79027</c:v>
                </c:pt>
                <c:pt idx="299451">
                  <c:v>6.7903</c:v>
                </c:pt>
                <c:pt idx="299452">
                  <c:v>6.79032</c:v>
                </c:pt>
                <c:pt idx="299453">
                  <c:v>6.79034</c:v>
                </c:pt>
                <c:pt idx="299454">
                  <c:v>6.79036</c:v>
                </c:pt>
                <c:pt idx="299455">
                  <c:v>6.79038</c:v>
                </c:pt>
                <c:pt idx="299456">
                  <c:v>6.79041</c:v>
                </c:pt>
                <c:pt idx="299457">
                  <c:v>6.79043</c:v>
                </c:pt>
                <c:pt idx="299458">
                  <c:v>6.79045</c:v>
                </c:pt>
                <c:pt idx="299459">
                  <c:v>6.79048</c:v>
                </c:pt>
                <c:pt idx="299460">
                  <c:v>6.7905</c:v>
                </c:pt>
                <c:pt idx="299461">
                  <c:v>6.79052</c:v>
                </c:pt>
                <c:pt idx="299462">
                  <c:v>6.79054</c:v>
                </c:pt>
                <c:pt idx="299463">
                  <c:v>6.79057</c:v>
                </c:pt>
                <c:pt idx="299464">
                  <c:v>6.79059</c:v>
                </c:pt>
                <c:pt idx="299465">
                  <c:v>6.79061</c:v>
                </c:pt>
                <c:pt idx="299466">
                  <c:v>6.79063</c:v>
                </c:pt>
                <c:pt idx="299467">
                  <c:v>6.79066</c:v>
                </c:pt>
                <c:pt idx="299468">
                  <c:v>6.79068</c:v>
                </c:pt>
                <c:pt idx="299469">
                  <c:v>6.7907</c:v>
                </c:pt>
                <c:pt idx="299470">
                  <c:v>6.79073</c:v>
                </c:pt>
                <c:pt idx="299471">
                  <c:v>6.79075</c:v>
                </c:pt>
                <c:pt idx="299472">
                  <c:v>6.79077</c:v>
                </c:pt>
                <c:pt idx="299473">
                  <c:v>6.79079</c:v>
                </c:pt>
                <c:pt idx="299474">
                  <c:v>6.79082</c:v>
                </c:pt>
                <c:pt idx="299475">
                  <c:v>6.79084</c:v>
                </c:pt>
                <c:pt idx="299476">
                  <c:v>6.79086</c:v>
                </c:pt>
                <c:pt idx="299477">
                  <c:v>6.79088</c:v>
                </c:pt>
                <c:pt idx="299478">
                  <c:v>6.79091</c:v>
                </c:pt>
                <c:pt idx="299479">
                  <c:v>6.79093</c:v>
                </c:pt>
                <c:pt idx="299480">
                  <c:v>6.79095</c:v>
                </c:pt>
                <c:pt idx="299481">
                  <c:v>6.79098</c:v>
                </c:pt>
                <c:pt idx="299482">
                  <c:v>6.791</c:v>
                </c:pt>
                <c:pt idx="299483">
                  <c:v>6.79102</c:v>
                </c:pt>
                <c:pt idx="299484">
                  <c:v>6.79104</c:v>
                </c:pt>
                <c:pt idx="299485">
                  <c:v>6.79107</c:v>
                </c:pt>
                <c:pt idx="299486">
                  <c:v>6.79109</c:v>
                </c:pt>
                <c:pt idx="299487">
                  <c:v>6.79111</c:v>
                </c:pt>
                <c:pt idx="299488">
                  <c:v>6.79113</c:v>
                </c:pt>
                <c:pt idx="299489">
                  <c:v>6.79116</c:v>
                </c:pt>
                <c:pt idx="299490">
                  <c:v>6.79118</c:v>
                </c:pt>
                <c:pt idx="299491">
                  <c:v>6.7912</c:v>
                </c:pt>
                <c:pt idx="299492">
                  <c:v>6.79122</c:v>
                </c:pt>
                <c:pt idx="299493">
                  <c:v>6.79125</c:v>
                </c:pt>
                <c:pt idx="299494">
                  <c:v>6.79127</c:v>
                </c:pt>
                <c:pt idx="299495">
                  <c:v>6.79129</c:v>
                </c:pt>
                <c:pt idx="299496">
                  <c:v>6.79131</c:v>
                </c:pt>
                <c:pt idx="299497">
                  <c:v>6.79134</c:v>
                </c:pt>
                <c:pt idx="299498">
                  <c:v>6.79136</c:v>
                </c:pt>
                <c:pt idx="299499">
                  <c:v>6.79138</c:v>
                </c:pt>
                <c:pt idx="299500">
                  <c:v>6.79141</c:v>
                </c:pt>
                <c:pt idx="299501">
                  <c:v>6.79143</c:v>
                </c:pt>
                <c:pt idx="299502">
                  <c:v>6.79145</c:v>
                </c:pt>
                <c:pt idx="299503">
                  <c:v>6.79147</c:v>
                </c:pt>
                <c:pt idx="299504">
                  <c:v>6.7915</c:v>
                </c:pt>
                <c:pt idx="299505">
                  <c:v>6.79152</c:v>
                </c:pt>
                <c:pt idx="299506">
                  <c:v>6.79154</c:v>
                </c:pt>
                <c:pt idx="299507">
                  <c:v>6.79157</c:v>
                </c:pt>
                <c:pt idx="299508">
                  <c:v>6.79159</c:v>
                </c:pt>
                <c:pt idx="299509">
                  <c:v>6.79161</c:v>
                </c:pt>
                <c:pt idx="299510">
                  <c:v>6.79163</c:v>
                </c:pt>
                <c:pt idx="299511">
                  <c:v>6.79166</c:v>
                </c:pt>
                <c:pt idx="299512">
                  <c:v>6.79168</c:v>
                </c:pt>
                <c:pt idx="299513">
                  <c:v>6.7917</c:v>
                </c:pt>
                <c:pt idx="299514">
                  <c:v>6.79172</c:v>
                </c:pt>
                <c:pt idx="299515">
                  <c:v>6.79175</c:v>
                </c:pt>
                <c:pt idx="299516">
                  <c:v>6.79177</c:v>
                </c:pt>
                <c:pt idx="299517">
                  <c:v>6.79179</c:v>
                </c:pt>
                <c:pt idx="299518">
                  <c:v>6.79181</c:v>
                </c:pt>
                <c:pt idx="299519">
                  <c:v>6.79184</c:v>
                </c:pt>
                <c:pt idx="299520">
                  <c:v>6.79186</c:v>
                </c:pt>
                <c:pt idx="299521">
                  <c:v>6.79188</c:v>
                </c:pt>
                <c:pt idx="299522">
                  <c:v>6.7919</c:v>
                </c:pt>
                <c:pt idx="299523">
                  <c:v>6.79193</c:v>
                </c:pt>
                <c:pt idx="299524">
                  <c:v>6.79195</c:v>
                </c:pt>
                <c:pt idx="299525">
                  <c:v>6.79197</c:v>
                </c:pt>
                <c:pt idx="299526">
                  <c:v>6.792</c:v>
                </c:pt>
                <c:pt idx="299527">
                  <c:v>6.79202</c:v>
                </c:pt>
                <c:pt idx="299528">
                  <c:v>6.79204</c:v>
                </c:pt>
                <c:pt idx="299529">
                  <c:v>6.79206</c:v>
                </c:pt>
                <c:pt idx="299530">
                  <c:v>6.79209</c:v>
                </c:pt>
                <c:pt idx="299531">
                  <c:v>6.79211</c:v>
                </c:pt>
                <c:pt idx="299532">
                  <c:v>6.79213</c:v>
                </c:pt>
                <c:pt idx="299533">
                  <c:v>6.79215</c:v>
                </c:pt>
                <c:pt idx="299534">
                  <c:v>6.79218</c:v>
                </c:pt>
                <c:pt idx="299535">
                  <c:v>6.7922</c:v>
                </c:pt>
                <c:pt idx="299536">
                  <c:v>6.79222</c:v>
                </c:pt>
                <c:pt idx="299537">
                  <c:v>6.79225</c:v>
                </c:pt>
                <c:pt idx="299538">
                  <c:v>6.79227</c:v>
                </c:pt>
                <c:pt idx="299539">
                  <c:v>6.79229</c:v>
                </c:pt>
                <c:pt idx="299540">
                  <c:v>6.79231</c:v>
                </c:pt>
                <c:pt idx="299541">
                  <c:v>6.79234</c:v>
                </c:pt>
                <c:pt idx="299542">
                  <c:v>6.79236</c:v>
                </c:pt>
                <c:pt idx="299543">
                  <c:v>6.79238</c:v>
                </c:pt>
                <c:pt idx="299544">
                  <c:v>6.7924</c:v>
                </c:pt>
                <c:pt idx="299545">
                  <c:v>6.79243</c:v>
                </c:pt>
                <c:pt idx="299546">
                  <c:v>6.79245</c:v>
                </c:pt>
                <c:pt idx="299547">
                  <c:v>6.79247</c:v>
                </c:pt>
                <c:pt idx="299548">
                  <c:v>6.79249</c:v>
                </c:pt>
                <c:pt idx="299549">
                  <c:v>6.79252</c:v>
                </c:pt>
                <c:pt idx="299550">
                  <c:v>6.79254</c:v>
                </c:pt>
                <c:pt idx="299551">
                  <c:v>6.79256</c:v>
                </c:pt>
                <c:pt idx="299552">
                  <c:v>6.79258</c:v>
                </c:pt>
                <c:pt idx="299553">
                  <c:v>6.79261</c:v>
                </c:pt>
                <c:pt idx="299554">
                  <c:v>6.79263</c:v>
                </c:pt>
                <c:pt idx="299555">
                  <c:v>6.79265</c:v>
                </c:pt>
                <c:pt idx="299556">
                  <c:v>6.79268</c:v>
                </c:pt>
                <c:pt idx="299557">
                  <c:v>6.7927</c:v>
                </c:pt>
                <c:pt idx="299558">
                  <c:v>6.79272</c:v>
                </c:pt>
                <c:pt idx="299559">
                  <c:v>6.79274</c:v>
                </c:pt>
                <c:pt idx="299560">
                  <c:v>6.79277</c:v>
                </c:pt>
                <c:pt idx="299561">
                  <c:v>6.79279</c:v>
                </c:pt>
                <c:pt idx="299562">
                  <c:v>6.79281</c:v>
                </c:pt>
                <c:pt idx="299563">
                  <c:v>6.79283</c:v>
                </c:pt>
                <c:pt idx="299564">
                  <c:v>6.79286</c:v>
                </c:pt>
                <c:pt idx="299565">
                  <c:v>6.79288</c:v>
                </c:pt>
                <c:pt idx="299566">
                  <c:v>6.7929</c:v>
                </c:pt>
                <c:pt idx="299567">
                  <c:v>6.79293</c:v>
                </c:pt>
                <c:pt idx="299568">
                  <c:v>6.79295</c:v>
                </c:pt>
                <c:pt idx="299569">
                  <c:v>6.79297</c:v>
                </c:pt>
                <c:pt idx="299570">
                  <c:v>6.79299</c:v>
                </c:pt>
                <c:pt idx="299571">
                  <c:v>6.79302</c:v>
                </c:pt>
                <c:pt idx="299572">
                  <c:v>6.79304</c:v>
                </c:pt>
                <c:pt idx="299573">
                  <c:v>6.79306</c:v>
                </c:pt>
                <c:pt idx="299574">
                  <c:v>6.79308</c:v>
                </c:pt>
                <c:pt idx="299575">
                  <c:v>6.79311</c:v>
                </c:pt>
                <c:pt idx="299576">
                  <c:v>6.79313</c:v>
                </c:pt>
                <c:pt idx="299577">
                  <c:v>6.79315</c:v>
                </c:pt>
                <c:pt idx="299578">
                  <c:v>6.79317</c:v>
                </c:pt>
                <c:pt idx="299579">
                  <c:v>6.7932</c:v>
                </c:pt>
                <c:pt idx="299580">
                  <c:v>6.79322</c:v>
                </c:pt>
                <c:pt idx="299581">
                  <c:v>6.79324</c:v>
                </c:pt>
                <c:pt idx="299582">
                  <c:v>6.79326</c:v>
                </c:pt>
                <c:pt idx="299583">
                  <c:v>6.79329</c:v>
                </c:pt>
                <c:pt idx="299584">
                  <c:v>6.79331</c:v>
                </c:pt>
                <c:pt idx="299585">
                  <c:v>6.79333</c:v>
                </c:pt>
                <c:pt idx="299586">
                  <c:v>6.79336</c:v>
                </c:pt>
                <c:pt idx="299587">
                  <c:v>6.79338</c:v>
                </c:pt>
                <c:pt idx="299588">
                  <c:v>6.7934</c:v>
                </c:pt>
                <c:pt idx="299589">
                  <c:v>6.79342</c:v>
                </c:pt>
                <c:pt idx="299590">
                  <c:v>6.79345</c:v>
                </c:pt>
                <c:pt idx="299591">
                  <c:v>6.79347</c:v>
                </c:pt>
                <c:pt idx="299592">
                  <c:v>6.79349</c:v>
                </c:pt>
                <c:pt idx="299593">
                  <c:v>6.79352</c:v>
                </c:pt>
                <c:pt idx="299594">
                  <c:v>6.79354</c:v>
                </c:pt>
                <c:pt idx="299595">
                  <c:v>6.79356</c:v>
                </c:pt>
                <c:pt idx="299596">
                  <c:v>6.79358</c:v>
                </c:pt>
                <c:pt idx="299597">
                  <c:v>6.79361</c:v>
                </c:pt>
                <c:pt idx="299598">
                  <c:v>6.79363</c:v>
                </c:pt>
                <c:pt idx="299599">
                  <c:v>6.79365</c:v>
                </c:pt>
                <c:pt idx="299600">
                  <c:v>6.79367</c:v>
                </c:pt>
                <c:pt idx="299601">
                  <c:v>6.7937</c:v>
                </c:pt>
                <c:pt idx="299602">
                  <c:v>6.79372</c:v>
                </c:pt>
                <c:pt idx="299603">
                  <c:v>6.79374</c:v>
                </c:pt>
                <c:pt idx="299604">
                  <c:v>6.79376</c:v>
                </c:pt>
                <c:pt idx="299605">
                  <c:v>6.79379</c:v>
                </c:pt>
                <c:pt idx="299606">
                  <c:v>6.79381</c:v>
                </c:pt>
                <c:pt idx="299607">
                  <c:v>6.79383</c:v>
                </c:pt>
                <c:pt idx="299608">
                  <c:v>6.79385</c:v>
                </c:pt>
                <c:pt idx="299609">
                  <c:v>6.79388</c:v>
                </c:pt>
                <c:pt idx="299610">
                  <c:v>6.7939</c:v>
                </c:pt>
                <c:pt idx="299611">
                  <c:v>6.79392</c:v>
                </c:pt>
                <c:pt idx="299612">
                  <c:v>6.79395</c:v>
                </c:pt>
                <c:pt idx="299613">
                  <c:v>6.79397</c:v>
                </c:pt>
                <c:pt idx="299614">
                  <c:v>6.79399</c:v>
                </c:pt>
                <c:pt idx="299615">
                  <c:v>6.79401</c:v>
                </c:pt>
                <c:pt idx="299616">
                  <c:v>6.79404</c:v>
                </c:pt>
                <c:pt idx="299617">
                  <c:v>6.79406</c:v>
                </c:pt>
                <c:pt idx="299618">
                  <c:v>6.79408</c:v>
                </c:pt>
                <c:pt idx="299619">
                  <c:v>6.7941</c:v>
                </c:pt>
                <c:pt idx="299620">
                  <c:v>6.79413</c:v>
                </c:pt>
                <c:pt idx="299621">
                  <c:v>6.79415</c:v>
                </c:pt>
                <c:pt idx="299622">
                  <c:v>6.79417</c:v>
                </c:pt>
                <c:pt idx="299623">
                  <c:v>6.7942</c:v>
                </c:pt>
                <c:pt idx="299624">
                  <c:v>6.79422</c:v>
                </c:pt>
                <c:pt idx="299625">
                  <c:v>6.79424</c:v>
                </c:pt>
                <c:pt idx="299626">
                  <c:v>6.79426</c:v>
                </c:pt>
                <c:pt idx="299627">
                  <c:v>6.79429</c:v>
                </c:pt>
                <c:pt idx="299628">
                  <c:v>6.79431</c:v>
                </c:pt>
                <c:pt idx="299629">
                  <c:v>6.79433</c:v>
                </c:pt>
                <c:pt idx="299630">
                  <c:v>6.79435</c:v>
                </c:pt>
                <c:pt idx="299631">
                  <c:v>6.79438</c:v>
                </c:pt>
                <c:pt idx="299632">
                  <c:v>6.7944</c:v>
                </c:pt>
                <c:pt idx="299633">
                  <c:v>6.79442</c:v>
                </c:pt>
                <c:pt idx="299634">
                  <c:v>6.79444</c:v>
                </c:pt>
                <c:pt idx="299635">
                  <c:v>6.79447</c:v>
                </c:pt>
                <c:pt idx="299636">
                  <c:v>6.79449</c:v>
                </c:pt>
                <c:pt idx="299637">
                  <c:v>6.79451</c:v>
                </c:pt>
                <c:pt idx="299638">
                  <c:v>6.79453</c:v>
                </c:pt>
                <c:pt idx="299639">
                  <c:v>6.79456</c:v>
                </c:pt>
                <c:pt idx="299640">
                  <c:v>6.79458</c:v>
                </c:pt>
                <c:pt idx="299641">
                  <c:v>6.7946</c:v>
                </c:pt>
                <c:pt idx="299642">
                  <c:v>6.79463</c:v>
                </c:pt>
                <c:pt idx="299643">
                  <c:v>6.79465</c:v>
                </c:pt>
                <c:pt idx="299644">
                  <c:v>6.79467</c:v>
                </c:pt>
                <c:pt idx="299645">
                  <c:v>6.79469</c:v>
                </c:pt>
                <c:pt idx="299646">
                  <c:v>6.79472</c:v>
                </c:pt>
                <c:pt idx="299647">
                  <c:v>6.79474</c:v>
                </c:pt>
                <c:pt idx="299648">
                  <c:v>6.79476</c:v>
                </c:pt>
                <c:pt idx="299649">
                  <c:v>6.79479</c:v>
                </c:pt>
                <c:pt idx="299650">
                  <c:v>6.79481</c:v>
                </c:pt>
                <c:pt idx="299651">
                  <c:v>6.79483</c:v>
                </c:pt>
                <c:pt idx="299652">
                  <c:v>6.79485</c:v>
                </c:pt>
                <c:pt idx="299653">
                  <c:v>6.79488</c:v>
                </c:pt>
                <c:pt idx="299654">
                  <c:v>6.7949</c:v>
                </c:pt>
                <c:pt idx="299655">
                  <c:v>6.79492</c:v>
                </c:pt>
                <c:pt idx="299656">
                  <c:v>6.79494</c:v>
                </c:pt>
                <c:pt idx="299657">
                  <c:v>6.79497</c:v>
                </c:pt>
                <c:pt idx="299658">
                  <c:v>6.79499</c:v>
                </c:pt>
                <c:pt idx="299659">
                  <c:v>6.79501</c:v>
                </c:pt>
                <c:pt idx="299660">
                  <c:v>6.79503</c:v>
                </c:pt>
                <c:pt idx="299661">
                  <c:v>6.79506</c:v>
                </c:pt>
                <c:pt idx="299662">
                  <c:v>6.79508</c:v>
                </c:pt>
                <c:pt idx="299663">
                  <c:v>6.7951</c:v>
                </c:pt>
                <c:pt idx="299664">
                  <c:v>6.79512</c:v>
                </c:pt>
                <c:pt idx="299665">
                  <c:v>6.79515</c:v>
                </c:pt>
                <c:pt idx="299666">
                  <c:v>6.79517</c:v>
                </c:pt>
                <c:pt idx="299667">
                  <c:v>6.79519</c:v>
                </c:pt>
                <c:pt idx="299668">
                  <c:v>6.79521</c:v>
                </c:pt>
                <c:pt idx="299669">
                  <c:v>6.79524</c:v>
                </c:pt>
                <c:pt idx="299670">
                  <c:v>6.79526</c:v>
                </c:pt>
                <c:pt idx="299671">
                  <c:v>6.79528</c:v>
                </c:pt>
                <c:pt idx="299672">
                  <c:v>6.79531</c:v>
                </c:pt>
                <c:pt idx="299673">
                  <c:v>6.79533</c:v>
                </c:pt>
                <c:pt idx="299674">
                  <c:v>6.79535</c:v>
                </c:pt>
                <c:pt idx="299675">
                  <c:v>6.79537</c:v>
                </c:pt>
                <c:pt idx="299676">
                  <c:v>6.7954</c:v>
                </c:pt>
                <c:pt idx="299677">
                  <c:v>6.79542</c:v>
                </c:pt>
                <c:pt idx="299678">
                  <c:v>6.79544</c:v>
                </c:pt>
                <c:pt idx="299679">
                  <c:v>6.79547</c:v>
                </c:pt>
                <c:pt idx="299680">
                  <c:v>6.79549</c:v>
                </c:pt>
                <c:pt idx="299681">
                  <c:v>6.79551</c:v>
                </c:pt>
                <c:pt idx="299682">
                  <c:v>6.79553</c:v>
                </c:pt>
                <c:pt idx="299683">
                  <c:v>6.79556</c:v>
                </c:pt>
                <c:pt idx="299684">
                  <c:v>6.79558</c:v>
                </c:pt>
                <c:pt idx="299685">
                  <c:v>6.7956</c:v>
                </c:pt>
                <c:pt idx="299686">
                  <c:v>6.79562</c:v>
                </c:pt>
                <c:pt idx="299687">
                  <c:v>6.79565</c:v>
                </c:pt>
                <c:pt idx="299688">
                  <c:v>6.79567</c:v>
                </c:pt>
                <c:pt idx="299689">
                  <c:v>6.79569</c:v>
                </c:pt>
                <c:pt idx="299690">
                  <c:v>6.79571</c:v>
                </c:pt>
                <c:pt idx="299691">
                  <c:v>6.79574</c:v>
                </c:pt>
                <c:pt idx="299692">
                  <c:v>6.79576</c:v>
                </c:pt>
                <c:pt idx="299693">
                  <c:v>6.79578</c:v>
                </c:pt>
                <c:pt idx="299694">
                  <c:v>6.7958</c:v>
                </c:pt>
                <c:pt idx="299695">
                  <c:v>6.79583</c:v>
                </c:pt>
                <c:pt idx="299696">
                  <c:v>6.79585</c:v>
                </c:pt>
                <c:pt idx="299697">
                  <c:v>6.79587</c:v>
                </c:pt>
                <c:pt idx="299698">
                  <c:v>6.7959</c:v>
                </c:pt>
                <c:pt idx="299699">
                  <c:v>6.79592</c:v>
                </c:pt>
                <c:pt idx="299700">
                  <c:v>6.79594</c:v>
                </c:pt>
                <c:pt idx="299701">
                  <c:v>6.79596</c:v>
                </c:pt>
                <c:pt idx="299702">
                  <c:v>6.79599</c:v>
                </c:pt>
                <c:pt idx="299703">
                  <c:v>6.79601</c:v>
                </c:pt>
                <c:pt idx="299704">
                  <c:v>6.79603</c:v>
                </c:pt>
                <c:pt idx="299705">
                  <c:v>6.79605</c:v>
                </c:pt>
                <c:pt idx="299706">
                  <c:v>6.79608</c:v>
                </c:pt>
                <c:pt idx="299707">
                  <c:v>6.7961</c:v>
                </c:pt>
                <c:pt idx="299708">
                  <c:v>6.79612</c:v>
                </c:pt>
                <c:pt idx="299709">
                  <c:v>6.79615</c:v>
                </c:pt>
                <c:pt idx="299710">
                  <c:v>6.79617</c:v>
                </c:pt>
                <c:pt idx="299711">
                  <c:v>6.79619</c:v>
                </c:pt>
                <c:pt idx="299712">
                  <c:v>6.79621</c:v>
                </c:pt>
                <c:pt idx="299713">
                  <c:v>6.79624</c:v>
                </c:pt>
                <c:pt idx="299714">
                  <c:v>6.79626</c:v>
                </c:pt>
                <c:pt idx="299715">
                  <c:v>6.79628</c:v>
                </c:pt>
                <c:pt idx="299716">
                  <c:v>6.7963</c:v>
                </c:pt>
                <c:pt idx="299717">
                  <c:v>6.79633</c:v>
                </c:pt>
                <c:pt idx="299718">
                  <c:v>6.79635</c:v>
                </c:pt>
                <c:pt idx="299719">
                  <c:v>6.79637</c:v>
                </c:pt>
                <c:pt idx="299720">
                  <c:v>6.7964</c:v>
                </c:pt>
                <c:pt idx="299721">
                  <c:v>6.79642</c:v>
                </c:pt>
                <c:pt idx="299722">
                  <c:v>6.79644</c:v>
                </c:pt>
                <c:pt idx="299723">
                  <c:v>6.79646</c:v>
                </c:pt>
                <c:pt idx="299724">
                  <c:v>6.79648</c:v>
                </c:pt>
                <c:pt idx="299725">
                  <c:v>6.79651</c:v>
                </c:pt>
                <c:pt idx="299726">
                  <c:v>6.79653</c:v>
                </c:pt>
                <c:pt idx="299727">
                  <c:v>6.79655</c:v>
                </c:pt>
                <c:pt idx="299728">
                  <c:v>6.79658</c:v>
                </c:pt>
                <c:pt idx="299729">
                  <c:v>6.7966</c:v>
                </c:pt>
                <c:pt idx="299730">
                  <c:v>6.79662</c:v>
                </c:pt>
                <c:pt idx="299731">
                  <c:v>6.79664</c:v>
                </c:pt>
                <c:pt idx="299732">
                  <c:v>6.79667</c:v>
                </c:pt>
                <c:pt idx="299733">
                  <c:v>6.79669</c:v>
                </c:pt>
                <c:pt idx="299734">
                  <c:v>6.79671</c:v>
                </c:pt>
                <c:pt idx="299735">
                  <c:v>6.79673</c:v>
                </c:pt>
                <c:pt idx="299736">
                  <c:v>6.79676</c:v>
                </c:pt>
                <c:pt idx="299737">
                  <c:v>6.79678</c:v>
                </c:pt>
                <c:pt idx="299738">
                  <c:v>6.7968</c:v>
                </c:pt>
                <c:pt idx="299739">
                  <c:v>6.79683</c:v>
                </c:pt>
                <c:pt idx="299740">
                  <c:v>6.79685</c:v>
                </c:pt>
                <c:pt idx="299741">
                  <c:v>6.79687</c:v>
                </c:pt>
                <c:pt idx="299742">
                  <c:v>6.79689</c:v>
                </c:pt>
                <c:pt idx="299743">
                  <c:v>6.79692</c:v>
                </c:pt>
                <c:pt idx="299744">
                  <c:v>6.79694</c:v>
                </c:pt>
                <c:pt idx="299745">
                  <c:v>6.79696</c:v>
                </c:pt>
                <c:pt idx="299746">
                  <c:v>6.79698</c:v>
                </c:pt>
                <c:pt idx="299747">
                  <c:v>6.79701</c:v>
                </c:pt>
                <c:pt idx="299748">
                  <c:v>6.79703</c:v>
                </c:pt>
                <c:pt idx="299749">
                  <c:v>6.79705</c:v>
                </c:pt>
                <c:pt idx="299750">
                  <c:v>6.79708</c:v>
                </c:pt>
                <c:pt idx="299751">
                  <c:v>6.7971</c:v>
                </c:pt>
                <c:pt idx="299752">
                  <c:v>6.79712</c:v>
                </c:pt>
                <c:pt idx="299753">
                  <c:v>6.79714</c:v>
                </c:pt>
                <c:pt idx="299754">
                  <c:v>6.79717</c:v>
                </c:pt>
                <c:pt idx="299755">
                  <c:v>6.79719</c:v>
                </c:pt>
                <c:pt idx="299756">
                  <c:v>6.79721</c:v>
                </c:pt>
                <c:pt idx="299757">
                  <c:v>6.79723</c:v>
                </c:pt>
                <c:pt idx="299758">
                  <c:v>6.79726</c:v>
                </c:pt>
                <c:pt idx="299759">
                  <c:v>6.79728</c:v>
                </c:pt>
                <c:pt idx="299760">
                  <c:v>6.7973</c:v>
                </c:pt>
                <c:pt idx="299761">
                  <c:v>6.79732</c:v>
                </c:pt>
                <c:pt idx="299762">
                  <c:v>6.79735</c:v>
                </c:pt>
                <c:pt idx="299763">
                  <c:v>6.79737</c:v>
                </c:pt>
                <c:pt idx="299764">
                  <c:v>6.79739</c:v>
                </c:pt>
                <c:pt idx="299765">
                  <c:v>6.79741</c:v>
                </c:pt>
                <c:pt idx="299766">
                  <c:v>6.79744</c:v>
                </c:pt>
                <c:pt idx="299767">
                  <c:v>6.79746</c:v>
                </c:pt>
                <c:pt idx="299768">
                  <c:v>6.79748</c:v>
                </c:pt>
                <c:pt idx="299769">
                  <c:v>6.79751</c:v>
                </c:pt>
                <c:pt idx="299770">
                  <c:v>6.79753</c:v>
                </c:pt>
                <c:pt idx="299771">
                  <c:v>6.79755</c:v>
                </c:pt>
                <c:pt idx="299772">
                  <c:v>6.79757</c:v>
                </c:pt>
                <c:pt idx="299773">
                  <c:v>6.7976</c:v>
                </c:pt>
                <c:pt idx="299774">
                  <c:v>6.79762</c:v>
                </c:pt>
                <c:pt idx="299775">
                  <c:v>6.79764</c:v>
                </c:pt>
                <c:pt idx="299776">
                  <c:v>6.79766</c:v>
                </c:pt>
                <c:pt idx="299777">
                  <c:v>6.79769</c:v>
                </c:pt>
                <c:pt idx="299778">
                  <c:v>6.79771</c:v>
                </c:pt>
                <c:pt idx="299779">
                  <c:v>6.79773</c:v>
                </c:pt>
                <c:pt idx="299780">
                  <c:v>6.79776</c:v>
                </c:pt>
                <c:pt idx="299781">
                  <c:v>6.79778</c:v>
                </c:pt>
                <c:pt idx="299782">
                  <c:v>6.7978</c:v>
                </c:pt>
                <c:pt idx="299783">
                  <c:v>6.79782</c:v>
                </c:pt>
                <c:pt idx="299784">
                  <c:v>6.79785</c:v>
                </c:pt>
                <c:pt idx="299785">
                  <c:v>6.79787</c:v>
                </c:pt>
                <c:pt idx="299786">
                  <c:v>6.79789</c:v>
                </c:pt>
                <c:pt idx="299787">
                  <c:v>6.79791</c:v>
                </c:pt>
                <c:pt idx="299788">
                  <c:v>6.79794</c:v>
                </c:pt>
                <c:pt idx="299789">
                  <c:v>6.79796</c:v>
                </c:pt>
                <c:pt idx="299790">
                  <c:v>6.79798</c:v>
                </c:pt>
                <c:pt idx="299791">
                  <c:v>6.798</c:v>
                </c:pt>
                <c:pt idx="299792">
                  <c:v>6.79803</c:v>
                </c:pt>
                <c:pt idx="299793">
                  <c:v>6.79805</c:v>
                </c:pt>
                <c:pt idx="299794">
                  <c:v>6.79807</c:v>
                </c:pt>
                <c:pt idx="299795">
                  <c:v>6.79809</c:v>
                </c:pt>
                <c:pt idx="299796">
                  <c:v>6.79812</c:v>
                </c:pt>
                <c:pt idx="299797">
                  <c:v>6.79814</c:v>
                </c:pt>
                <c:pt idx="299798">
                  <c:v>6.79816</c:v>
                </c:pt>
                <c:pt idx="299799">
                  <c:v>6.79819</c:v>
                </c:pt>
                <c:pt idx="299800">
                  <c:v>6.79821</c:v>
                </c:pt>
                <c:pt idx="299801">
                  <c:v>6.79823</c:v>
                </c:pt>
                <c:pt idx="299802">
                  <c:v>6.79825</c:v>
                </c:pt>
                <c:pt idx="299803">
                  <c:v>6.79828</c:v>
                </c:pt>
                <c:pt idx="299804">
                  <c:v>6.7983</c:v>
                </c:pt>
                <c:pt idx="299805">
                  <c:v>6.79832</c:v>
                </c:pt>
                <c:pt idx="299806">
                  <c:v>6.79835</c:v>
                </c:pt>
                <c:pt idx="299807">
                  <c:v>6.79837</c:v>
                </c:pt>
                <c:pt idx="299808">
                  <c:v>6.79839</c:v>
                </c:pt>
                <c:pt idx="299809">
                  <c:v>6.79841</c:v>
                </c:pt>
                <c:pt idx="299810">
                  <c:v>6.79843</c:v>
                </c:pt>
                <c:pt idx="299811">
                  <c:v>6.79846</c:v>
                </c:pt>
                <c:pt idx="299812">
                  <c:v>6.79848</c:v>
                </c:pt>
                <c:pt idx="299813">
                  <c:v>6.7985</c:v>
                </c:pt>
                <c:pt idx="299814">
                  <c:v>6.79853</c:v>
                </c:pt>
                <c:pt idx="299815">
                  <c:v>6.79855</c:v>
                </c:pt>
                <c:pt idx="299816">
                  <c:v>6.79857</c:v>
                </c:pt>
                <c:pt idx="299817">
                  <c:v>6.79859</c:v>
                </c:pt>
                <c:pt idx="299818">
                  <c:v>6.79862</c:v>
                </c:pt>
                <c:pt idx="299819">
                  <c:v>6.79864</c:v>
                </c:pt>
                <c:pt idx="299820">
                  <c:v>6.79866</c:v>
                </c:pt>
                <c:pt idx="299821">
                  <c:v>6.79868</c:v>
                </c:pt>
                <c:pt idx="299822">
                  <c:v>6.79871</c:v>
                </c:pt>
                <c:pt idx="299823">
                  <c:v>6.79873</c:v>
                </c:pt>
                <c:pt idx="299824">
                  <c:v>6.79875</c:v>
                </c:pt>
                <c:pt idx="299825">
                  <c:v>6.79878</c:v>
                </c:pt>
                <c:pt idx="299826">
                  <c:v>6.7988</c:v>
                </c:pt>
                <c:pt idx="299827">
                  <c:v>6.79882</c:v>
                </c:pt>
                <c:pt idx="299828">
                  <c:v>6.79884</c:v>
                </c:pt>
                <c:pt idx="299829">
                  <c:v>6.79887</c:v>
                </c:pt>
                <c:pt idx="299830">
                  <c:v>6.79889</c:v>
                </c:pt>
                <c:pt idx="299831">
                  <c:v>6.79891</c:v>
                </c:pt>
                <c:pt idx="299832">
                  <c:v>6.79893</c:v>
                </c:pt>
                <c:pt idx="299833">
                  <c:v>6.79896</c:v>
                </c:pt>
                <c:pt idx="299834">
                  <c:v>6.79898</c:v>
                </c:pt>
                <c:pt idx="299835">
                  <c:v>6.799</c:v>
                </c:pt>
                <c:pt idx="299836">
                  <c:v>6.79903</c:v>
                </c:pt>
                <c:pt idx="299837">
                  <c:v>6.79905</c:v>
                </c:pt>
                <c:pt idx="299838">
                  <c:v>6.79907</c:v>
                </c:pt>
                <c:pt idx="299839">
                  <c:v>6.79909</c:v>
                </c:pt>
                <c:pt idx="299840">
                  <c:v>6.79912</c:v>
                </c:pt>
                <c:pt idx="299841">
                  <c:v>6.79914</c:v>
                </c:pt>
                <c:pt idx="299842">
                  <c:v>6.79916</c:v>
                </c:pt>
                <c:pt idx="299843">
                  <c:v>6.79918</c:v>
                </c:pt>
                <c:pt idx="299844">
                  <c:v>6.79921</c:v>
                </c:pt>
                <c:pt idx="299845">
                  <c:v>6.79923</c:v>
                </c:pt>
                <c:pt idx="299846">
                  <c:v>6.79925</c:v>
                </c:pt>
                <c:pt idx="299847">
                  <c:v>6.79927</c:v>
                </c:pt>
                <c:pt idx="299848">
                  <c:v>6.7993</c:v>
                </c:pt>
                <c:pt idx="299849">
                  <c:v>6.79932</c:v>
                </c:pt>
                <c:pt idx="299850">
                  <c:v>6.79934</c:v>
                </c:pt>
                <c:pt idx="299851">
                  <c:v>6.79936</c:v>
                </c:pt>
                <c:pt idx="299852">
                  <c:v>6.79939</c:v>
                </c:pt>
                <c:pt idx="299853">
                  <c:v>6.79941</c:v>
                </c:pt>
                <c:pt idx="299854">
                  <c:v>6.79943</c:v>
                </c:pt>
                <c:pt idx="299855">
                  <c:v>6.79946</c:v>
                </c:pt>
                <c:pt idx="299856">
                  <c:v>6.79948</c:v>
                </c:pt>
                <c:pt idx="299857">
                  <c:v>6.7995</c:v>
                </c:pt>
                <c:pt idx="299858">
                  <c:v>6.79952</c:v>
                </c:pt>
                <c:pt idx="299859">
                  <c:v>6.79955</c:v>
                </c:pt>
                <c:pt idx="299860">
                  <c:v>6.79957</c:v>
                </c:pt>
                <c:pt idx="299861">
                  <c:v>6.79959</c:v>
                </c:pt>
                <c:pt idx="299862">
                  <c:v>6.79962</c:v>
                </c:pt>
                <c:pt idx="299863">
                  <c:v>6.79964</c:v>
                </c:pt>
                <c:pt idx="299864">
                  <c:v>6.79966</c:v>
                </c:pt>
                <c:pt idx="299865">
                  <c:v>6.79968</c:v>
                </c:pt>
                <c:pt idx="299866">
                  <c:v>6.79971</c:v>
                </c:pt>
                <c:pt idx="299867">
                  <c:v>6.79973</c:v>
                </c:pt>
                <c:pt idx="299868">
                  <c:v>6.79975</c:v>
                </c:pt>
                <c:pt idx="299869">
                  <c:v>6.79977</c:v>
                </c:pt>
                <c:pt idx="299870">
                  <c:v>6.7998</c:v>
                </c:pt>
                <c:pt idx="299871">
                  <c:v>6.79982</c:v>
                </c:pt>
                <c:pt idx="299872">
                  <c:v>6.79984</c:v>
                </c:pt>
                <c:pt idx="299873">
                  <c:v>6.79986</c:v>
                </c:pt>
                <c:pt idx="299874">
                  <c:v>6.79989</c:v>
                </c:pt>
                <c:pt idx="299875">
                  <c:v>6.79991</c:v>
                </c:pt>
                <c:pt idx="299876">
                  <c:v>6.79993</c:v>
                </c:pt>
                <c:pt idx="299877">
                  <c:v>6.79995</c:v>
                </c:pt>
                <c:pt idx="299878">
                  <c:v>6.79998</c:v>
                </c:pt>
                <c:pt idx="299879">
                  <c:v>6.8</c:v>
                </c:pt>
                <c:pt idx="299880">
                  <c:v>6.80002</c:v>
                </c:pt>
                <c:pt idx="299881">
                  <c:v>6.80004</c:v>
                </c:pt>
                <c:pt idx="299882">
                  <c:v>6.80007</c:v>
                </c:pt>
                <c:pt idx="299883">
                  <c:v>6.80009</c:v>
                </c:pt>
                <c:pt idx="299884">
                  <c:v>6.80011</c:v>
                </c:pt>
                <c:pt idx="299885">
                  <c:v>6.80014</c:v>
                </c:pt>
                <c:pt idx="299886">
                  <c:v>6.80016</c:v>
                </c:pt>
                <c:pt idx="299887">
                  <c:v>6.80018</c:v>
                </c:pt>
                <c:pt idx="299888">
                  <c:v>6.8002</c:v>
                </c:pt>
                <c:pt idx="299889">
                  <c:v>6.80023</c:v>
                </c:pt>
                <c:pt idx="299890">
                  <c:v>6.80025</c:v>
                </c:pt>
                <c:pt idx="299891">
                  <c:v>6.80027</c:v>
                </c:pt>
                <c:pt idx="299892">
                  <c:v>6.8003</c:v>
                </c:pt>
                <c:pt idx="299893">
                  <c:v>6.80032</c:v>
                </c:pt>
                <c:pt idx="299894">
                  <c:v>6.80034</c:v>
                </c:pt>
                <c:pt idx="299895">
                  <c:v>6.80036</c:v>
                </c:pt>
                <c:pt idx="299896">
                  <c:v>6.80039</c:v>
                </c:pt>
                <c:pt idx="299897">
                  <c:v>6.80041</c:v>
                </c:pt>
                <c:pt idx="299898">
                  <c:v>6.80043</c:v>
                </c:pt>
                <c:pt idx="299899">
                  <c:v>6.80045</c:v>
                </c:pt>
                <c:pt idx="299900">
                  <c:v>6.80048</c:v>
                </c:pt>
                <c:pt idx="299901">
                  <c:v>6.8005</c:v>
                </c:pt>
                <c:pt idx="299902">
                  <c:v>6.80052</c:v>
                </c:pt>
                <c:pt idx="299903">
                  <c:v>6.80054</c:v>
                </c:pt>
                <c:pt idx="299904">
                  <c:v>6.80057</c:v>
                </c:pt>
                <c:pt idx="299905">
                  <c:v>6.80059</c:v>
                </c:pt>
                <c:pt idx="299906">
                  <c:v>6.80061</c:v>
                </c:pt>
                <c:pt idx="299907">
                  <c:v>6.80063</c:v>
                </c:pt>
                <c:pt idx="299908">
                  <c:v>6.80066</c:v>
                </c:pt>
                <c:pt idx="299909">
                  <c:v>6.80068</c:v>
                </c:pt>
                <c:pt idx="299910">
                  <c:v>6.8007</c:v>
                </c:pt>
                <c:pt idx="299911">
                  <c:v>6.80073</c:v>
                </c:pt>
                <c:pt idx="299912">
                  <c:v>6.80075</c:v>
                </c:pt>
                <c:pt idx="299913">
                  <c:v>6.80077</c:v>
                </c:pt>
                <c:pt idx="299914">
                  <c:v>6.80079</c:v>
                </c:pt>
                <c:pt idx="299915">
                  <c:v>6.80082</c:v>
                </c:pt>
                <c:pt idx="299916">
                  <c:v>6.80084</c:v>
                </c:pt>
                <c:pt idx="299917">
                  <c:v>6.80086</c:v>
                </c:pt>
                <c:pt idx="299918">
                  <c:v>6.80088</c:v>
                </c:pt>
                <c:pt idx="299919">
                  <c:v>6.80091</c:v>
                </c:pt>
                <c:pt idx="299920">
                  <c:v>6.80093</c:v>
                </c:pt>
                <c:pt idx="299921">
                  <c:v>6.80095</c:v>
                </c:pt>
                <c:pt idx="299922">
                  <c:v>6.80098</c:v>
                </c:pt>
                <c:pt idx="299923">
                  <c:v>6.801</c:v>
                </c:pt>
                <c:pt idx="299924">
                  <c:v>6.80102</c:v>
                </c:pt>
                <c:pt idx="299925">
                  <c:v>6.80104</c:v>
                </c:pt>
                <c:pt idx="299926">
                  <c:v>6.80107</c:v>
                </c:pt>
                <c:pt idx="299927">
                  <c:v>6.80109</c:v>
                </c:pt>
                <c:pt idx="299928">
                  <c:v>6.80111</c:v>
                </c:pt>
                <c:pt idx="299929">
                  <c:v>6.80113</c:v>
                </c:pt>
                <c:pt idx="299930">
                  <c:v>6.80116</c:v>
                </c:pt>
                <c:pt idx="299931">
                  <c:v>6.80118</c:v>
                </c:pt>
                <c:pt idx="299932">
                  <c:v>6.8012</c:v>
                </c:pt>
                <c:pt idx="299933">
                  <c:v>6.80122</c:v>
                </c:pt>
                <c:pt idx="299934">
                  <c:v>6.80125</c:v>
                </c:pt>
                <c:pt idx="299935">
                  <c:v>6.80127</c:v>
                </c:pt>
                <c:pt idx="299936">
                  <c:v>6.80129</c:v>
                </c:pt>
                <c:pt idx="299937">
                  <c:v>6.80131</c:v>
                </c:pt>
                <c:pt idx="299938">
                  <c:v>6.80134</c:v>
                </c:pt>
                <c:pt idx="299939">
                  <c:v>6.80136</c:v>
                </c:pt>
                <c:pt idx="299940">
                  <c:v>6.80138</c:v>
                </c:pt>
                <c:pt idx="299941">
                  <c:v>6.80141</c:v>
                </c:pt>
                <c:pt idx="299942">
                  <c:v>6.80143</c:v>
                </c:pt>
                <c:pt idx="299943">
                  <c:v>6.80145</c:v>
                </c:pt>
                <c:pt idx="299944">
                  <c:v>6.80147</c:v>
                </c:pt>
                <c:pt idx="299945">
                  <c:v>6.8015</c:v>
                </c:pt>
                <c:pt idx="299946">
                  <c:v>6.80152</c:v>
                </c:pt>
                <c:pt idx="299947">
                  <c:v>6.80154</c:v>
                </c:pt>
                <c:pt idx="299948">
                  <c:v>6.80157</c:v>
                </c:pt>
                <c:pt idx="299949">
                  <c:v>6.80159</c:v>
                </c:pt>
                <c:pt idx="299950">
                  <c:v>6.80161</c:v>
                </c:pt>
                <c:pt idx="299951">
                  <c:v>6.80163</c:v>
                </c:pt>
                <c:pt idx="299952">
                  <c:v>6.80166</c:v>
                </c:pt>
                <c:pt idx="299953">
                  <c:v>6.80168</c:v>
                </c:pt>
                <c:pt idx="299954">
                  <c:v>6.8017</c:v>
                </c:pt>
                <c:pt idx="299955">
                  <c:v>6.80172</c:v>
                </c:pt>
                <c:pt idx="299956">
                  <c:v>6.80175</c:v>
                </c:pt>
                <c:pt idx="299957">
                  <c:v>6.80177</c:v>
                </c:pt>
                <c:pt idx="299958">
                  <c:v>6.80179</c:v>
                </c:pt>
                <c:pt idx="299959">
                  <c:v>6.80181</c:v>
                </c:pt>
                <c:pt idx="299960">
                  <c:v>6.80184</c:v>
                </c:pt>
                <c:pt idx="299961">
                  <c:v>6.80186</c:v>
                </c:pt>
                <c:pt idx="299962">
                  <c:v>6.80188</c:v>
                </c:pt>
                <c:pt idx="299963">
                  <c:v>6.8019</c:v>
                </c:pt>
                <c:pt idx="299964">
                  <c:v>6.80193</c:v>
                </c:pt>
                <c:pt idx="299965">
                  <c:v>6.80195</c:v>
                </c:pt>
                <c:pt idx="299966">
                  <c:v>6.80197</c:v>
                </c:pt>
                <c:pt idx="299967">
                  <c:v>6.80199</c:v>
                </c:pt>
                <c:pt idx="299968">
                  <c:v>6.80202</c:v>
                </c:pt>
                <c:pt idx="299969">
                  <c:v>6.80204</c:v>
                </c:pt>
                <c:pt idx="299970">
                  <c:v>6.80206</c:v>
                </c:pt>
                <c:pt idx="299971">
                  <c:v>6.80209</c:v>
                </c:pt>
                <c:pt idx="299972">
                  <c:v>6.80211</c:v>
                </c:pt>
                <c:pt idx="299973">
                  <c:v>6.80213</c:v>
                </c:pt>
                <c:pt idx="299974">
                  <c:v>6.80215</c:v>
                </c:pt>
                <c:pt idx="299975">
                  <c:v>6.80218</c:v>
                </c:pt>
                <c:pt idx="299976">
                  <c:v>6.8022</c:v>
                </c:pt>
                <c:pt idx="299977">
                  <c:v>6.80222</c:v>
                </c:pt>
                <c:pt idx="299978">
                  <c:v>6.80225</c:v>
                </c:pt>
                <c:pt idx="299979">
                  <c:v>6.80227</c:v>
                </c:pt>
                <c:pt idx="299980">
                  <c:v>6.80229</c:v>
                </c:pt>
                <c:pt idx="299981">
                  <c:v>6.80231</c:v>
                </c:pt>
                <c:pt idx="299982">
                  <c:v>6.80234</c:v>
                </c:pt>
                <c:pt idx="299983">
                  <c:v>6.80236</c:v>
                </c:pt>
                <c:pt idx="299984">
                  <c:v>6.80238</c:v>
                </c:pt>
                <c:pt idx="299985">
                  <c:v>6.8024</c:v>
                </c:pt>
                <c:pt idx="299986">
                  <c:v>6.80243</c:v>
                </c:pt>
                <c:pt idx="299987">
                  <c:v>6.80245</c:v>
                </c:pt>
                <c:pt idx="299988">
                  <c:v>6.80247</c:v>
                </c:pt>
                <c:pt idx="299989">
                  <c:v>6.80249</c:v>
                </c:pt>
                <c:pt idx="299990">
                  <c:v>6.80252</c:v>
                </c:pt>
                <c:pt idx="299991">
                  <c:v>6.80254</c:v>
                </c:pt>
                <c:pt idx="299992">
                  <c:v>6.80256</c:v>
                </c:pt>
                <c:pt idx="299993">
                  <c:v>6.80258</c:v>
                </c:pt>
                <c:pt idx="299994">
                  <c:v>6.80261</c:v>
                </c:pt>
                <c:pt idx="299995">
                  <c:v>6.80263</c:v>
                </c:pt>
                <c:pt idx="299996">
                  <c:v>6.80265</c:v>
                </c:pt>
                <c:pt idx="299997">
                  <c:v>6.80268</c:v>
                </c:pt>
                <c:pt idx="299998">
                  <c:v>6.8027</c:v>
                </c:pt>
                <c:pt idx="299999">
                  <c:v>6.80272</c:v>
                </c:pt>
                <c:pt idx="300000">
                  <c:v>6.80274</c:v>
                </c:pt>
                <c:pt idx="300001">
                  <c:v>6.80277</c:v>
                </c:pt>
                <c:pt idx="300002">
                  <c:v>6.80279</c:v>
                </c:pt>
                <c:pt idx="300003">
                  <c:v>6.80281</c:v>
                </c:pt>
                <c:pt idx="300004">
                  <c:v>6.80283</c:v>
                </c:pt>
                <c:pt idx="300005">
                  <c:v>6.80286</c:v>
                </c:pt>
                <c:pt idx="300006">
                  <c:v>6.80288</c:v>
                </c:pt>
                <c:pt idx="300007">
                  <c:v>6.8029</c:v>
                </c:pt>
                <c:pt idx="300008">
                  <c:v>6.80293</c:v>
                </c:pt>
                <c:pt idx="300009">
                  <c:v>6.80295</c:v>
                </c:pt>
                <c:pt idx="300010">
                  <c:v>6.80297</c:v>
                </c:pt>
                <c:pt idx="300011">
                  <c:v>6.80299</c:v>
                </c:pt>
                <c:pt idx="300012">
                  <c:v>6.80302</c:v>
                </c:pt>
                <c:pt idx="300013">
                  <c:v>6.80304</c:v>
                </c:pt>
                <c:pt idx="300014">
                  <c:v>6.80306</c:v>
                </c:pt>
                <c:pt idx="300015">
                  <c:v>6.80308</c:v>
                </c:pt>
                <c:pt idx="300016">
                  <c:v>6.80311</c:v>
                </c:pt>
                <c:pt idx="300017">
                  <c:v>6.80313</c:v>
                </c:pt>
                <c:pt idx="300018">
                  <c:v>6.80315</c:v>
                </c:pt>
                <c:pt idx="300019">
                  <c:v>6.80318</c:v>
                </c:pt>
                <c:pt idx="300020">
                  <c:v>6.8032</c:v>
                </c:pt>
                <c:pt idx="300021">
                  <c:v>6.80322</c:v>
                </c:pt>
                <c:pt idx="300022">
                  <c:v>6.80324</c:v>
                </c:pt>
                <c:pt idx="300023">
                  <c:v>6.80326</c:v>
                </c:pt>
                <c:pt idx="300024">
                  <c:v>6.80329</c:v>
                </c:pt>
                <c:pt idx="300025">
                  <c:v>6.80331</c:v>
                </c:pt>
                <c:pt idx="300026">
                  <c:v>6.80333</c:v>
                </c:pt>
                <c:pt idx="300027">
                  <c:v>6.80336</c:v>
                </c:pt>
                <c:pt idx="300028">
                  <c:v>6.80338</c:v>
                </c:pt>
                <c:pt idx="300029">
                  <c:v>6.8034</c:v>
                </c:pt>
                <c:pt idx="300030">
                  <c:v>6.80342</c:v>
                </c:pt>
                <c:pt idx="300031">
                  <c:v>6.80345</c:v>
                </c:pt>
                <c:pt idx="300032">
                  <c:v>6.80347</c:v>
                </c:pt>
                <c:pt idx="300033">
                  <c:v>6.80349</c:v>
                </c:pt>
                <c:pt idx="300034">
                  <c:v>6.80351</c:v>
                </c:pt>
                <c:pt idx="300035">
                  <c:v>6.80354</c:v>
                </c:pt>
                <c:pt idx="300036">
                  <c:v>6.80356</c:v>
                </c:pt>
                <c:pt idx="300037">
                  <c:v>6.80358</c:v>
                </c:pt>
                <c:pt idx="300038">
                  <c:v>6.80361</c:v>
                </c:pt>
                <c:pt idx="300039">
                  <c:v>6.80363</c:v>
                </c:pt>
                <c:pt idx="300040">
                  <c:v>6.80365</c:v>
                </c:pt>
                <c:pt idx="300041">
                  <c:v>6.80367</c:v>
                </c:pt>
                <c:pt idx="300042">
                  <c:v>6.8037</c:v>
                </c:pt>
                <c:pt idx="300043">
                  <c:v>6.80372</c:v>
                </c:pt>
                <c:pt idx="300044">
                  <c:v>6.80374</c:v>
                </c:pt>
                <c:pt idx="300045">
                  <c:v>6.80376</c:v>
                </c:pt>
                <c:pt idx="300046">
                  <c:v>6.80379</c:v>
                </c:pt>
                <c:pt idx="300047">
                  <c:v>6.80381</c:v>
                </c:pt>
                <c:pt idx="300048">
                  <c:v>6.80383</c:v>
                </c:pt>
                <c:pt idx="300049">
                  <c:v>6.80386</c:v>
                </c:pt>
                <c:pt idx="300050">
                  <c:v>6.80388</c:v>
                </c:pt>
                <c:pt idx="300051">
                  <c:v>6.8039</c:v>
                </c:pt>
                <c:pt idx="300052">
                  <c:v>6.80392</c:v>
                </c:pt>
                <c:pt idx="300053">
                  <c:v>6.80395</c:v>
                </c:pt>
                <c:pt idx="300054">
                  <c:v>6.80397</c:v>
                </c:pt>
                <c:pt idx="300055">
                  <c:v>6.80399</c:v>
                </c:pt>
                <c:pt idx="300056">
                  <c:v>6.80401</c:v>
                </c:pt>
                <c:pt idx="300057">
                  <c:v>6.80404</c:v>
                </c:pt>
                <c:pt idx="300058">
                  <c:v>6.80406</c:v>
                </c:pt>
                <c:pt idx="300059">
                  <c:v>6.80408</c:v>
                </c:pt>
                <c:pt idx="300060">
                  <c:v>6.8041</c:v>
                </c:pt>
                <c:pt idx="300061">
                  <c:v>6.80413</c:v>
                </c:pt>
                <c:pt idx="300062">
                  <c:v>6.80415</c:v>
                </c:pt>
                <c:pt idx="300063">
                  <c:v>6.80417</c:v>
                </c:pt>
                <c:pt idx="300064">
                  <c:v>6.80419</c:v>
                </c:pt>
                <c:pt idx="300065">
                  <c:v>6.80422</c:v>
                </c:pt>
                <c:pt idx="300066">
                  <c:v>6.80424</c:v>
                </c:pt>
                <c:pt idx="300067">
                  <c:v>6.80426</c:v>
                </c:pt>
                <c:pt idx="300068">
                  <c:v>6.80429</c:v>
                </c:pt>
                <c:pt idx="300069">
                  <c:v>6.80431</c:v>
                </c:pt>
                <c:pt idx="300070">
                  <c:v>6.80433</c:v>
                </c:pt>
                <c:pt idx="300071">
                  <c:v>6.80435</c:v>
                </c:pt>
                <c:pt idx="300072">
                  <c:v>6.80438</c:v>
                </c:pt>
                <c:pt idx="300073">
                  <c:v>6.8044</c:v>
                </c:pt>
                <c:pt idx="300074">
                  <c:v>6.80442</c:v>
                </c:pt>
                <c:pt idx="300075">
                  <c:v>6.80444</c:v>
                </c:pt>
                <c:pt idx="300076">
                  <c:v>6.80447</c:v>
                </c:pt>
                <c:pt idx="300077">
                  <c:v>6.80449</c:v>
                </c:pt>
                <c:pt idx="300078">
                  <c:v>6.80451</c:v>
                </c:pt>
                <c:pt idx="300079">
                  <c:v>6.80453</c:v>
                </c:pt>
                <c:pt idx="300080">
                  <c:v>6.80456</c:v>
                </c:pt>
                <c:pt idx="300081">
                  <c:v>6.80458</c:v>
                </c:pt>
                <c:pt idx="300082">
                  <c:v>6.8046</c:v>
                </c:pt>
                <c:pt idx="300083">
                  <c:v>6.80463</c:v>
                </c:pt>
                <c:pt idx="300084">
                  <c:v>6.80465</c:v>
                </c:pt>
                <c:pt idx="300085">
                  <c:v>6.80467</c:v>
                </c:pt>
                <c:pt idx="300086">
                  <c:v>6.80469</c:v>
                </c:pt>
                <c:pt idx="300087">
                  <c:v>6.80472</c:v>
                </c:pt>
                <c:pt idx="300088">
                  <c:v>6.80474</c:v>
                </c:pt>
                <c:pt idx="300089">
                  <c:v>6.80476</c:v>
                </c:pt>
                <c:pt idx="300090">
                  <c:v>6.80478</c:v>
                </c:pt>
                <c:pt idx="300091">
                  <c:v>6.80481</c:v>
                </c:pt>
                <c:pt idx="300092">
                  <c:v>6.80483</c:v>
                </c:pt>
                <c:pt idx="300093">
                  <c:v>6.80485</c:v>
                </c:pt>
                <c:pt idx="300094">
                  <c:v>6.80488</c:v>
                </c:pt>
                <c:pt idx="300095">
                  <c:v>6.8049</c:v>
                </c:pt>
                <c:pt idx="300096">
                  <c:v>6.80492</c:v>
                </c:pt>
                <c:pt idx="300097">
                  <c:v>6.80494</c:v>
                </c:pt>
                <c:pt idx="300098">
                  <c:v>6.80497</c:v>
                </c:pt>
                <c:pt idx="300099">
                  <c:v>6.80499</c:v>
                </c:pt>
                <c:pt idx="300100">
                  <c:v>6.80501</c:v>
                </c:pt>
                <c:pt idx="300101">
                  <c:v>6.80503</c:v>
                </c:pt>
                <c:pt idx="300102">
                  <c:v>6.80506</c:v>
                </c:pt>
                <c:pt idx="300103">
                  <c:v>6.80508</c:v>
                </c:pt>
                <c:pt idx="300104">
                  <c:v>6.8051</c:v>
                </c:pt>
                <c:pt idx="300105">
                  <c:v>6.80513</c:v>
                </c:pt>
                <c:pt idx="300106">
                  <c:v>6.80515</c:v>
                </c:pt>
                <c:pt idx="300107">
                  <c:v>6.80517</c:v>
                </c:pt>
                <c:pt idx="300108">
                  <c:v>6.80519</c:v>
                </c:pt>
                <c:pt idx="300109">
                  <c:v>6.80521</c:v>
                </c:pt>
                <c:pt idx="300110">
                  <c:v>6.80524</c:v>
                </c:pt>
                <c:pt idx="300111">
                  <c:v>6.80526</c:v>
                </c:pt>
                <c:pt idx="300112">
                  <c:v>6.80528</c:v>
                </c:pt>
                <c:pt idx="300113">
                  <c:v>6.80531</c:v>
                </c:pt>
                <c:pt idx="300114">
                  <c:v>6.80533</c:v>
                </c:pt>
                <c:pt idx="300115">
                  <c:v>6.80535</c:v>
                </c:pt>
                <c:pt idx="300116">
                  <c:v>6.80537</c:v>
                </c:pt>
                <c:pt idx="300117">
                  <c:v>6.8054</c:v>
                </c:pt>
                <c:pt idx="300118">
                  <c:v>6.80542</c:v>
                </c:pt>
                <c:pt idx="300119">
                  <c:v>6.80544</c:v>
                </c:pt>
                <c:pt idx="300120">
                  <c:v>6.80546</c:v>
                </c:pt>
                <c:pt idx="300121">
                  <c:v>6.80549</c:v>
                </c:pt>
                <c:pt idx="300122">
                  <c:v>6.80551</c:v>
                </c:pt>
                <c:pt idx="300123">
                  <c:v>6.80553</c:v>
                </c:pt>
                <c:pt idx="300124">
                  <c:v>6.80556</c:v>
                </c:pt>
                <c:pt idx="300125">
                  <c:v>6.80558</c:v>
                </c:pt>
                <c:pt idx="300126">
                  <c:v>6.8056</c:v>
                </c:pt>
                <c:pt idx="300127">
                  <c:v>6.80562</c:v>
                </c:pt>
                <c:pt idx="300128">
                  <c:v>6.80565</c:v>
                </c:pt>
                <c:pt idx="300129">
                  <c:v>6.80567</c:v>
                </c:pt>
                <c:pt idx="300130">
                  <c:v>6.80569</c:v>
                </c:pt>
                <c:pt idx="300131">
                  <c:v>6.80571</c:v>
                </c:pt>
                <c:pt idx="300132">
                  <c:v>6.80574</c:v>
                </c:pt>
                <c:pt idx="300133">
                  <c:v>6.80576</c:v>
                </c:pt>
                <c:pt idx="300134">
                  <c:v>6.80578</c:v>
                </c:pt>
                <c:pt idx="300135">
                  <c:v>6.80581</c:v>
                </c:pt>
                <c:pt idx="300136">
                  <c:v>6.80583</c:v>
                </c:pt>
                <c:pt idx="300137">
                  <c:v>6.80585</c:v>
                </c:pt>
                <c:pt idx="300138">
                  <c:v>6.80587</c:v>
                </c:pt>
                <c:pt idx="300139">
                  <c:v>6.8059</c:v>
                </c:pt>
                <c:pt idx="300140">
                  <c:v>6.80592</c:v>
                </c:pt>
                <c:pt idx="300141">
                  <c:v>6.80594</c:v>
                </c:pt>
                <c:pt idx="300142">
                  <c:v>6.80596</c:v>
                </c:pt>
                <c:pt idx="300143">
                  <c:v>6.80599</c:v>
                </c:pt>
                <c:pt idx="300144">
                  <c:v>6.80601</c:v>
                </c:pt>
                <c:pt idx="300145">
                  <c:v>6.80603</c:v>
                </c:pt>
                <c:pt idx="300146">
                  <c:v>6.80605</c:v>
                </c:pt>
                <c:pt idx="300147">
                  <c:v>6.80608</c:v>
                </c:pt>
                <c:pt idx="300148">
                  <c:v>6.8061</c:v>
                </c:pt>
                <c:pt idx="300149">
                  <c:v>6.80612</c:v>
                </c:pt>
                <c:pt idx="300150">
                  <c:v>6.80614</c:v>
                </c:pt>
                <c:pt idx="300151">
                  <c:v>6.80617</c:v>
                </c:pt>
                <c:pt idx="300152">
                  <c:v>6.80619</c:v>
                </c:pt>
                <c:pt idx="300153">
                  <c:v>6.80621</c:v>
                </c:pt>
                <c:pt idx="300154">
                  <c:v>6.80624</c:v>
                </c:pt>
                <c:pt idx="300155">
                  <c:v>6.80626</c:v>
                </c:pt>
                <c:pt idx="300156">
                  <c:v>6.80628</c:v>
                </c:pt>
                <c:pt idx="300157">
                  <c:v>6.8063</c:v>
                </c:pt>
                <c:pt idx="300158">
                  <c:v>6.80633</c:v>
                </c:pt>
                <c:pt idx="300159">
                  <c:v>6.80635</c:v>
                </c:pt>
                <c:pt idx="300160">
                  <c:v>6.80637</c:v>
                </c:pt>
                <c:pt idx="300161">
                  <c:v>6.8064</c:v>
                </c:pt>
                <c:pt idx="300162">
                  <c:v>6.80642</c:v>
                </c:pt>
                <c:pt idx="300163">
                  <c:v>6.80644</c:v>
                </c:pt>
                <c:pt idx="300164">
                  <c:v>6.80646</c:v>
                </c:pt>
                <c:pt idx="300165">
                  <c:v>6.80649</c:v>
                </c:pt>
                <c:pt idx="300166">
                  <c:v>6.80651</c:v>
                </c:pt>
                <c:pt idx="300167">
                  <c:v>6.80653</c:v>
                </c:pt>
                <c:pt idx="300168">
                  <c:v>6.80655</c:v>
                </c:pt>
                <c:pt idx="300169">
                  <c:v>6.80658</c:v>
                </c:pt>
                <c:pt idx="300170">
                  <c:v>6.8066</c:v>
                </c:pt>
                <c:pt idx="300171">
                  <c:v>6.80662</c:v>
                </c:pt>
                <c:pt idx="300172">
                  <c:v>6.80664</c:v>
                </c:pt>
                <c:pt idx="300173">
                  <c:v>6.80667</c:v>
                </c:pt>
                <c:pt idx="300174">
                  <c:v>6.80669</c:v>
                </c:pt>
                <c:pt idx="300175">
                  <c:v>6.80671</c:v>
                </c:pt>
                <c:pt idx="300176">
                  <c:v>6.80673</c:v>
                </c:pt>
                <c:pt idx="300177">
                  <c:v>6.80676</c:v>
                </c:pt>
                <c:pt idx="300178">
                  <c:v>6.80678</c:v>
                </c:pt>
                <c:pt idx="300179">
                  <c:v>6.8068</c:v>
                </c:pt>
                <c:pt idx="300180">
                  <c:v>6.80682</c:v>
                </c:pt>
                <c:pt idx="300181">
                  <c:v>6.80685</c:v>
                </c:pt>
                <c:pt idx="300182">
                  <c:v>6.80687</c:v>
                </c:pt>
                <c:pt idx="300183">
                  <c:v>6.80689</c:v>
                </c:pt>
                <c:pt idx="300184">
                  <c:v>6.80692</c:v>
                </c:pt>
                <c:pt idx="300185">
                  <c:v>6.80694</c:v>
                </c:pt>
                <c:pt idx="300186">
                  <c:v>6.80696</c:v>
                </c:pt>
                <c:pt idx="300187">
                  <c:v>6.80698</c:v>
                </c:pt>
                <c:pt idx="300188">
                  <c:v>6.80701</c:v>
                </c:pt>
                <c:pt idx="300189">
                  <c:v>6.80703</c:v>
                </c:pt>
                <c:pt idx="300190">
                  <c:v>6.80705</c:v>
                </c:pt>
                <c:pt idx="300191">
                  <c:v>6.80708</c:v>
                </c:pt>
                <c:pt idx="300192">
                  <c:v>6.8071</c:v>
                </c:pt>
                <c:pt idx="300193">
                  <c:v>6.80712</c:v>
                </c:pt>
                <c:pt idx="300194">
                  <c:v>6.80714</c:v>
                </c:pt>
                <c:pt idx="300195">
                  <c:v>6.80717</c:v>
                </c:pt>
                <c:pt idx="300196">
                  <c:v>6.80719</c:v>
                </c:pt>
                <c:pt idx="300197">
                  <c:v>6.80721</c:v>
                </c:pt>
                <c:pt idx="300198">
                  <c:v>6.80723</c:v>
                </c:pt>
                <c:pt idx="300199">
                  <c:v>6.80726</c:v>
                </c:pt>
                <c:pt idx="300200">
                  <c:v>6.80728</c:v>
                </c:pt>
                <c:pt idx="300201">
                  <c:v>6.8073</c:v>
                </c:pt>
                <c:pt idx="300202">
                  <c:v>6.80732</c:v>
                </c:pt>
                <c:pt idx="300203">
                  <c:v>6.80735</c:v>
                </c:pt>
                <c:pt idx="300204">
                  <c:v>6.80737</c:v>
                </c:pt>
                <c:pt idx="300205">
                  <c:v>6.80739</c:v>
                </c:pt>
                <c:pt idx="300206">
                  <c:v>6.80741</c:v>
                </c:pt>
                <c:pt idx="300207">
                  <c:v>6.80744</c:v>
                </c:pt>
                <c:pt idx="300208">
                  <c:v>6.80746</c:v>
                </c:pt>
                <c:pt idx="300209">
                  <c:v>6.80748</c:v>
                </c:pt>
                <c:pt idx="300210">
                  <c:v>6.80751</c:v>
                </c:pt>
                <c:pt idx="300211">
                  <c:v>6.80753</c:v>
                </c:pt>
                <c:pt idx="300212">
                  <c:v>6.80755</c:v>
                </c:pt>
                <c:pt idx="300213">
                  <c:v>6.80757</c:v>
                </c:pt>
                <c:pt idx="300214">
                  <c:v>6.8076</c:v>
                </c:pt>
                <c:pt idx="300215">
                  <c:v>6.80762</c:v>
                </c:pt>
                <c:pt idx="300216">
                  <c:v>6.80764</c:v>
                </c:pt>
                <c:pt idx="300217">
                  <c:v>6.80766</c:v>
                </c:pt>
                <c:pt idx="300218">
                  <c:v>6.80769</c:v>
                </c:pt>
                <c:pt idx="300219">
                  <c:v>6.80771</c:v>
                </c:pt>
                <c:pt idx="300220">
                  <c:v>6.80773</c:v>
                </c:pt>
                <c:pt idx="300221">
                  <c:v>6.80776</c:v>
                </c:pt>
                <c:pt idx="300222">
                  <c:v>6.80778</c:v>
                </c:pt>
                <c:pt idx="300223">
                  <c:v>6.8078</c:v>
                </c:pt>
                <c:pt idx="300224">
                  <c:v>6.80782</c:v>
                </c:pt>
                <c:pt idx="300225">
                  <c:v>6.80785</c:v>
                </c:pt>
                <c:pt idx="300226">
                  <c:v>6.80787</c:v>
                </c:pt>
                <c:pt idx="300227">
                  <c:v>6.80789</c:v>
                </c:pt>
                <c:pt idx="300228">
                  <c:v>6.80791</c:v>
                </c:pt>
                <c:pt idx="300229">
                  <c:v>6.80794</c:v>
                </c:pt>
                <c:pt idx="300230">
                  <c:v>6.80796</c:v>
                </c:pt>
                <c:pt idx="300231">
                  <c:v>6.80798</c:v>
                </c:pt>
                <c:pt idx="300232">
                  <c:v>6.808</c:v>
                </c:pt>
                <c:pt idx="300233">
                  <c:v>6.80803</c:v>
                </c:pt>
                <c:pt idx="300234">
                  <c:v>6.80805</c:v>
                </c:pt>
                <c:pt idx="300235">
                  <c:v>6.80807</c:v>
                </c:pt>
                <c:pt idx="300236">
                  <c:v>6.80809</c:v>
                </c:pt>
                <c:pt idx="300237">
                  <c:v>6.80812</c:v>
                </c:pt>
                <c:pt idx="300238">
                  <c:v>6.80814</c:v>
                </c:pt>
                <c:pt idx="300239">
                  <c:v>6.80816</c:v>
                </c:pt>
                <c:pt idx="300240">
                  <c:v>6.80819</c:v>
                </c:pt>
                <c:pt idx="300241">
                  <c:v>6.80821</c:v>
                </c:pt>
                <c:pt idx="300242">
                  <c:v>6.80823</c:v>
                </c:pt>
                <c:pt idx="300243">
                  <c:v>6.80825</c:v>
                </c:pt>
                <c:pt idx="300244">
                  <c:v>6.80828</c:v>
                </c:pt>
                <c:pt idx="300245">
                  <c:v>6.8083</c:v>
                </c:pt>
                <c:pt idx="300246">
                  <c:v>6.80832</c:v>
                </c:pt>
                <c:pt idx="300247">
                  <c:v>6.80835</c:v>
                </c:pt>
                <c:pt idx="300248">
                  <c:v>6.80837</c:v>
                </c:pt>
                <c:pt idx="300249">
                  <c:v>6.80839</c:v>
                </c:pt>
                <c:pt idx="300250">
                  <c:v>6.80841</c:v>
                </c:pt>
                <c:pt idx="300251">
                  <c:v>6.80844</c:v>
                </c:pt>
                <c:pt idx="300252">
                  <c:v>6.80846</c:v>
                </c:pt>
                <c:pt idx="300253">
                  <c:v>6.80848</c:v>
                </c:pt>
                <c:pt idx="300254">
                  <c:v>6.8085</c:v>
                </c:pt>
                <c:pt idx="300255">
                  <c:v>6.80853</c:v>
                </c:pt>
                <c:pt idx="300256">
                  <c:v>6.80855</c:v>
                </c:pt>
                <c:pt idx="300257">
                  <c:v>6.80857</c:v>
                </c:pt>
                <c:pt idx="300258">
                  <c:v>6.80859</c:v>
                </c:pt>
                <c:pt idx="300259">
                  <c:v>6.80862</c:v>
                </c:pt>
                <c:pt idx="300260">
                  <c:v>6.80864</c:v>
                </c:pt>
                <c:pt idx="300261">
                  <c:v>6.80866</c:v>
                </c:pt>
                <c:pt idx="300262">
                  <c:v>6.80868</c:v>
                </c:pt>
                <c:pt idx="300263">
                  <c:v>6.80871</c:v>
                </c:pt>
                <c:pt idx="300264">
                  <c:v>6.80873</c:v>
                </c:pt>
                <c:pt idx="300265">
                  <c:v>6.80875</c:v>
                </c:pt>
                <c:pt idx="300266">
                  <c:v>6.80878</c:v>
                </c:pt>
                <c:pt idx="300267">
                  <c:v>6.8088</c:v>
                </c:pt>
                <c:pt idx="300268">
                  <c:v>6.80882</c:v>
                </c:pt>
                <c:pt idx="300269">
                  <c:v>6.80884</c:v>
                </c:pt>
                <c:pt idx="300270">
                  <c:v>6.80887</c:v>
                </c:pt>
                <c:pt idx="300271">
                  <c:v>6.80889</c:v>
                </c:pt>
                <c:pt idx="300272">
                  <c:v>6.80891</c:v>
                </c:pt>
                <c:pt idx="300273">
                  <c:v>6.80893</c:v>
                </c:pt>
                <c:pt idx="300274">
                  <c:v>6.80896</c:v>
                </c:pt>
                <c:pt idx="300275">
                  <c:v>6.80898</c:v>
                </c:pt>
                <c:pt idx="300276">
                  <c:v>6.809</c:v>
                </c:pt>
                <c:pt idx="300277">
                  <c:v>6.80903</c:v>
                </c:pt>
                <c:pt idx="300278">
                  <c:v>6.80905</c:v>
                </c:pt>
                <c:pt idx="300279">
                  <c:v>6.80907</c:v>
                </c:pt>
                <c:pt idx="300280">
                  <c:v>6.80909</c:v>
                </c:pt>
                <c:pt idx="300281">
                  <c:v>6.80912</c:v>
                </c:pt>
                <c:pt idx="300282">
                  <c:v>6.80914</c:v>
                </c:pt>
                <c:pt idx="300283">
                  <c:v>6.80916</c:v>
                </c:pt>
                <c:pt idx="300284">
                  <c:v>6.80918</c:v>
                </c:pt>
                <c:pt idx="300285">
                  <c:v>6.80921</c:v>
                </c:pt>
                <c:pt idx="300286">
                  <c:v>6.80923</c:v>
                </c:pt>
                <c:pt idx="300287">
                  <c:v>6.80925</c:v>
                </c:pt>
                <c:pt idx="300288">
                  <c:v>6.80927</c:v>
                </c:pt>
                <c:pt idx="300289">
                  <c:v>6.8093</c:v>
                </c:pt>
                <c:pt idx="300290">
                  <c:v>6.80932</c:v>
                </c:pt>
                <c:pt idx="300291">
                  <c:v>6.80934</c:v>
                </c:pt>
                <c:pt idx="300292">
                  <c:v>6.80936</c:v>
                </c:pt>
                <c:pt idx="300293">
                  <c:v>6.80939</c:v>
                </c:pt>
                <c:pt idx="300294">
                  <c:v>6.80941</c:v>
                </c:pt>
                <c:pt idx="300295">
                  <c:v>6.80943</c:v>
                </c:pt>
                <c:pt idx="300296">
                  <c:v>6.80946</c:v>
                </c:pt>
                <c:pt idx="300297">
                  <c:v>6.80948</c:v>
                </c:pt>
                <c:pt idx="300298">
                  <c:v>6.8095</c:v>
                </c:pt>
                <c:pt idx="300299">
                  <c:v>6.80952</c:v>
                </c:pt>
                <c:pt idx="300300">
                  <c:v>6.80955</c:v>
                </c:pt>
                <c:pt idx="300301">
                  <c:v>6.80957</c:v>
                </c:pt>
                <c:pt idx="300302">
                  <c:v>6.80959</c:v>
                </c:pt>
                <c:pt idx="300303">
                  <c:v>6.80961</c:v>
                </c:pt>
                <c:pt idx="300304">
                  <c:v>6.80964</c:v>
                </c:pt>
                <c:pt idx="300305">
                  <c:v>6.80966</c:v>
                </c:pt>
                <c:pt idx="300306">
                  <c:v>6.80968</c:v>
                </c:pt>
                <c:pt idx="300307">
                  <c:v>6.80971</c:v>
                </c:pt>
                <c:pt idx="300308">
                  <c:v>6.80973</c:v>
                </c:pt>
                <c:pt idx="300309">
                  <c:v>6.80975</c:v>
                </c:pt>
                <c:pt idx="300310">
                  <c:v>6.80977</c:v>
                </c:pt>
                <c:pt idx="300311">
                  <c:v>6.8098</c:v>
                </c:pt>
                <c:pt idx="300312">
                  <c:v>6.80982</c:v>
                </c:pt>
                <c:pt idx="300313">
                  <c:v>6.80984</c:v>
                </c:pt>
                <c:pt idx="300314">
                  <c:v>6.80986</c:v>
                </c:pt>
                <c:pt idx="300315">
                  <c:v>6.80989</c:v>
                </c:pt>
                <c:pt idx="300316">
                  <c:v>6.80991</c:v>
                </c:pt>
                <c:pt idx="300317">
                  <c:v>6.80993</c:v>
                </c:pt>
                <c:pt idx="300318">
                  <c:v>6.80996</c:v>
                </c:pt>
                <c:pt idx="300319">
                  <c:v>6.80998</c:v>
                </c:pt>
                <c:pt idx="300320">
                  <c:v>6.81</c:v>
                </c:pt>
                <c:pt idx="300321">
                  <c:v>6.81002</c:v>
                </c:pt>
                <c:pt idx="300322">
                  <c:v>6.81004</c:v>
                </c:pt>
                <c:pt idx="300323">
                  <c:v>6.81007</c:v>
                </c:pt>
                <c:pt idx="300324">
                  <c:v>6.81009</c:v>
                </c:pt>
                <c:pt idx="300325">
                  <c:v>6.81011</c:v>
                </c:pt>
                <c:pt idx="300326">
                  <c:v>6.81014</c:v>
                </c:pt>
                <c:pt idx="300327">
                  <c:v>6.81016</c:v>
                </c:pt>
                <c:pt idx="300328">
                  <c:v>6.81018</c:v>
                </c:pt>
                <c:pt idx="300329">
                  <c:v>6.8102</c:v>
                </c:pt>
                <c:pt idx="300330">
                  <c:v>6.81023</c:v>
                </c:pt>
                <c:pt idx="300331">
                  <c:v>6.81025</c:v>
                </c:pt>
                <c:pt idx="300332">
                  <c:v>6.81027</c:v>
                </c:pt>
                <c:pt idx="300333">
                  <c:v>6.81029</c:v>
                </c:pt>
                <c:pt idx="300334">
                  <c:v>6.81032</c:v>
                </c:pt>
                <c:pt idx="300335">
                  <c:v>6.81034</c:v>
                </c:pt>
                <c:pt idx="300336">
                  <c:v>6.81036</c:v>
                </c:pt>
                <c:pt idx="300337">
                  <c:v>6.81039</c:v>
                </c:pt>
                <c:pt idx="300338">
                  <c:v>6.81041</c:v>
                </c:pt>
                <c:pt idx="300339">
                  <c:v>6.81043</c:v>
                </c:pt>
                <c:pt idx="300340">
                  <c:v>6.81045</c:v>
                </c:pt>
                <c:pt idx="300341">
                  <c:v>6.81048</c:v>
                </c:pt>
                <c:pt idx="300342">
                  <c:v>6.8105</c:v>
                </c:pt>
                <c:pt idx="300343">
                  <c:v>6.81052</c:v>
                </c:pt>
                <c:pt idx="300344">
                  <c:v>6.81054</c:v>
                </c:pt>
                <c:pt idx="300345">
                  <c:v>6.81057</c:v>
                </c:pt>
                <c:pt idx="300346">
                  <c:v>6.81059</c:v>
                </c:pt>
                <c:pt idx="300347">
                  <c:v>6.81061</c:v>
                </c:pt>
                <c:pt idx="300348">
                  <c:v>6.81064</c:v>
                </c:pt>
                <c:pt idx="300349">
                  <c:v>6.81066</c:v>
                </c:pt>
                <c:pt idx="300350">
                  <c:v>6.81068</c:v>
                </c:pt>
                <c:pt idx="300351">
                  <c:v>6.8107</c:v>
                </c:pt>
                <c:pt idx="300352">
                  <c:v>6.81073</c:v>
                </c:pt>
                <c:pt idx="300353">
                  <c:v>6.81075</c:v>
                </c:pt>
                <c:pt idx="300354">
                  <c:v>6.81077</c:v>
                </c:pt>
                <c:pt idx="300355">
                  <c:v>6.81079</c:v>
                </c:pt>
                <c:pt idx="300356">
                  <c:v>6.81082</c:v>
                </c:pt>
                <c:pt idx="300357">
                  <c:v>6.81084</c:v>
                </c:pt>
                <c:pt idx="300358">
                  <c:v>6.81086</c:v>
                </c:pt>
                <c:pt idx="300359">
                  <c:v>6.81088</c:v>
                </c:pt>
                <c:pt idx="300360">
                  <c:v>6.81091</c:v>
                </c:pt>
                <c:pt idx="300361">
                  <c:v>6.81093</c:v>
                </c:pt>
                <c:pt idx="300362">
                  <c:v>6.81095</c:v>
                </c:pt>
                <c:pt idx="300363">
                  <c:v>6.81098</c:v>
                </c:pt>
                <c:pt idx="300364">
                  <c:v>6.811</c:v>
                </c:pt>
                <c:pt idx="300365">
                  <c:v>6.81102</c:v>
                </c:pt>
                <c:pt idx="300366">
                  <c:v>6.81104</c:v>
                </c:pt>
                <c:pt idx="300367">
                  <c:v>6.81107</c:v>
                </c:pt>
                <c:pt idx="300368">
                  <c:v>6.81109</c:v>
                </c:pt>
                <c:pt idx="300369">
                  <c:v>6.81111</c:v>
                </c:pt>
                <c:pt idx="300370">
                  <c:v>6.81113</c:v>
                </c:pt>
                <c:pt idx="300371">
                  <c:v>6.81116</c:v>
                </c:pt>
                <c:pt idx="300372">
                  <c:v>6.81118</c:v>
                </c:pt>
                <c:pt idx="300373">
                  <c:v>6.8112</c:v>
                </c:pt>
                <c:pt idx="300374">
                  <c:v>6.81122</c:v>
                </c:pt>
                <c:pt idx="300375">
                  <c:v>6.81125</c:v>
                </c:pt>
                <c:pt idx="300376">
                  <c:v>6.81127</c:v>
                </c:pt>
                <c:pt idx="300377">
                  <c:v>6.81129</c:v>
                </c:pt>
                <c:pt idx="300378">
                  <c:v>6.81131</c:v>
                </c:pt>
                <c:pt idx="300379">
                  <c:v>6.81134</c:v>
                </c:pt>
                <c:pt idx="300380">
                  <c:v>6.81136</c:v>
                </c:pt>
                <c:pt idx="300381">
                  <c:v>6.81138</c:v>
                </c:pt>
                <c:pt idx="300382">
                  <c:v>6.81141</c:v>
                </c:pt>
                <c:pt idx="300383">
                  <c:v>6.81143</c:v>
                </c:pt>
                <c:pt idx="300384">
                  <c:v>6.81145</c:v>
                </c:pt>
                <c:pt idx="300385">
                  <c:v>6.81147</c:v>
                </c:pt>
                <c:pt idx="300386">
                  <c:v>6.8115</c:v>
                </c:pt>
                <c:pt idx="300387">
                  <c:v>6.81152</c:v>
                </c:pt>
                <c:pt idx="300388">
                  <c:v>6.81154</c:v>
                </c:pt>
                <c:pt idx="300389">
                  <c:v>6.81156</c:v>
                </c:pt>
                <c:pt idx="300390">
                  <c:v>6.81159</c:v>
                </c:pt>
                <c:pt idx="300391">
                  <c:v>6.81161</c:v>
                </c:pt>
                <c:pt idx="300392">
                  <c:v>6.81163</c:v>
                </c:pt>
                <c:pt idx="300393">
                  <c:v>6.81166</c:v>
                </c:pt>
                <c:pt idx="300394">
                  <c:v>6.81168</c:v>
                </c:pt>
                <c:pt idx="300395">
                  <c:v>6.8117</c:v>
                </c:pt>
                <c:pt idx="300396">
                  <c:v>6.81172</c:v>
                </c:pt>
                <c:pt idx="300397">
                  <c:v>6.81175</c:v>
                </c:pt>
                <c:pt idx="300398">
                  <c:v>6.81177</c:v>
                </c:pt>
                <c:pt idx="300399">
                  <c:v>6.81179</c:v>
                </c:pt>
                <c:pt idx="300400">
                  <c:v>6.81181</c:v>
                </c:pt>
                <c:pt idx="300401">
                  <c:v>6.81184</c:v>
                </c:pt>
                <c:pt idx="300402">
                  <c:v>6.81186</c:v>
                </c:pt>
                <c:pt idx="300403">
                  <c:v>6.81188</c:v>
                </c:pt>
                <c:pt idx="300404">
                  <c:v>6.81191</c:v>
                </c:pt>
                <c:pt idx="300405">
                  <c:v>6.81193</c:v>
                </c:pt>
                <c:pt idx="300406">
                  <c:v>6.81195</c:v>
                </c:pt>
                <c:pt idx="300407">
                  <c:v>6.81197</c:v>
                </c:pt>
                <c:pt idx="300408">
                  <c:v>6.81199</c:v>
                </c:pt>
                <c:pt idx="300409">
                  <c:v>6.81202</c:v>
                </c:pt>
                <c:pt idx="300410">
                  <c:v>6.81204</c:v>
                </c:pt>
                <c:pt idx="300411">
                  <c:v>6.81206</c:v>
                </c:pt>
                <c:pt idx="300412">
                  <c:v>6.81209</c:v>
                </c:pt>
                <c:pt idx="300413">
                  <c:v>6.81211</c:v>
                </c:pt>
                <c:pt idx="300414">
                  <c:v>6.81213</c:v>
                </c:pt>
                <c:pt idx="300415">
                  <c:v>6.81215</c:v>
                </c:pt>
                <c:pt idx="300416">
                  <c:v>6.81218</c:v>
                </c:pt>
                <c:pt idx="300417">
                  <c:v>6.8122</c:v>
                </c:pt>
                <c:pt idx="300418">
                  <c:v>6.81222</c:v>
                </c:pt>
                <c:pt idx="300419">
                  <c:v>6.81224</c:v>
                </c:pt>
                <c:pt idx="300420">
                  <c:v>6.81227</c:v>
                </c:pt>
                <c:pt idx="300421">
                  <c:v>6.81229</c:v>
                </c:pt>
                <c:pt idx="300422">
                  <c:v>6.81231</c:v>
                </c:pt>
                <c:pt idx="300423">
                  <c:v>6.81234</c:v>
                </c:pt>
                <c:pt idx="300424">
                  <c:v>6.81236</c:v>
                </c:pt>
                <c:pt idx="300425">
                  <c:v>6.81238</c:v>
                </c:pt>
                <c:pt idx="300426">
                  <c:v>6.8124</c:v>
                </c:pt>
                <c:pt idx="300427">
                  <c:v>6.81243</c:v>
                </c:pt>
                <c:pt idx="300428">
                  <c:v>6.81245</c:v>
                </c:pt>
                <c:pt idx="300429">
                  <c:v>6.81247</c:v>
                </c:pt>
                <c:pt idx="300430">
                  <c:v>6.81249</c:v>
                </c:pt>
                <c:pt idx="300431">
                  <c:v>6.81252</c:v>
                </c:pt>
                <c:pt idx="300432">
                  <c:v>6.81254</c:v>
                </c:pt>
                <c:pt idx="300433">
                  <c:v>6.81256</c:v>
                </c:pt>
                <c:pt idx="300434">
                  <c:v>6.81259</c:v>
                </c:pt>
                <c:pt idx="300435">
                  <c:v>6.81261</c:v>
                </c:pt>
                <c:pt idx="300436">
                  <c:v>6.81263</c:v>
                </c:pt>
                <c:pt idx="300437">
                  <c:v>6.81265</c:v>
                </c:pt>
                <c:pt idx="300438">
                  <c:v>6.81268</c:v>
                </c:pt>
                <c:pt idx="300439">
                  <c:v>6.8127</c:v>
                </c:pt>
                <c:pt idx="300440">
                  <c:v>6.81272</c:v>
                </c:pt>
                <c:pt idx="300441">
                  <c:v>6.81274</c:v>
                </c:pt>
                <c:pt idx="300442">
                  <c:v>6.81277</c:v>
                </c:pt>
                <c:pt idx="300443">
                  <c:v>6.81279</c:v>
                </c:pt>
                <c:pt idx="300444">
                  <c:v>6.81281</c:v>
                </c:pt>
                <c:pt idx="300445">
                  <c:v>6.81283</c:v>
                </c:pt>
                <c:pt idx="300446">
                  <c:v>6.81286</c:v>
                </c:pt>
                <c:pt idx="300447">
                  <c:v>6.81288</c:v>
                </c:pt>
                <c:pt idx="300448">
                  <c:v>6.8129</c:v>
                </c:pt>
                <c:pt idx="300449">
                  <c:v>6.81292</c:v>
                </c:pt>
                <c:pt idx="300450">
                  <c:v>6.81295</c:v>
                </c:pt>
                <c:pt idx="300451">
                  <c:v>6.81297</c:v>
                </c:pt>
                <c:pt idx="300452">
                  <c:v>6.81299</c:v>
                </c:pt>
                <c:pt idx="300453">
                  <c:v>6.81302</c:v>
                </c:pt>
                <c:pt idx="300454">
                  <c:v>6.81304</c:v>
                </c:pt>
                <c:pt idx="300455">
                  <c:v>6.81306</c:v>
                </c:pt>
                <c:pt idx="300456">
                  <c:v>6.81308</c:v>
                </c:pt>
                <c:pt idx="300457">
                  <c:v>6.81311</c:v>
                </c:pt>
                <c:pt idx="300458">
                  <c:v>6.81313</c:v>
                </c:pt>
                <c:pt idx="300459">
                  <c:v>6.81315</c:v>
                </c:pt>
                <c:pt idx="300460">
                  <c:v>6.81318</c:v>
                </c:pt>
                <c:pt idx="300461">
                  <c:v>6.8132</c:v>
                </c:pt>
                <c:pt idx="300462">
                  <c:v>6.81322</c:v>
                </c:pt>
                <c:pt idx="300463">
                  <c:v>6.81324</c:v>
                </c:pt>
                <c:pt idx="300464">
                  <c:v>6.81327</c:v>
                </c:pt>
                <c:pt idx="300465">
                  <c:v>6.81329</c:v>
                </c:pt>
                <c:pt idx="300466">
                  <c:v>6.81331</c:v>
                </c:pt>
                <c:pt idx="300467">
                  <c:v>6.81333</c:v>
                </c:pt>
                <c:pt idx="300468">
                  <c:v>6.81336</c:v>
                </c:pt>
                <c:pt idx="300469">
                  <c:v>6.81338</c:v>
                </c:pt>
                <c:pt idx="300470">
                  <c:v>6.8134</c:v>
                </c:pt>
                <c:pt idx="300471">
                  <c:v>6.81342</c:v>
                </c:pt>
                <c:pt idx="300472">
                  <c:v>6.81345</c:v>
                </c:pt>
                <c:pt idx="300473">
                  <c:v>6.81347</c:v>
                </c:pt>
                <c:pt idx="300474">
                  <c:v>6.81349</c:v>
                </c:pt>
                <c:pt idx="300475">
                  <c:v>6.81351</c:v>
                </c:pt>
                <c:pt idx="300476">
                  <c:v>6.81354</c:v>
                </c:pt>
                <c:pt idx="300477">
                  <c:v>6.81356</c:v>
                </c:pt>
                <c:pt idx="300478">
                  <c:v>6.81358</c:v>
                </c:pt>
                <c:pt idx="300479">
                  <c:v>6.8136</c:v>
                </c:pt>
                <c:pt idx="300480">
                  <c:v>6.81363</c:v>
                </c:pt>
                <c:pt idx="300481">
                  <c:v>6.81365</c:v>
                </c:pt>
                <c:pt idx="300482">
                  <c:v>6.81367</c:v>
                </c:pt>
                <c:pt idx="300483">
                  <c:v>6.8137</c:v>
                </c:pt>
                <c:pt idx="300484">
                  <c:v>6.81372</c:v>
                </c:pt>
                <c:pt idx="300485">
                  <c:v>6.81374</c:v>
                </c:pt>
                <c:pt idx="300486">
                  <c:v>6.81376</c:v>
                </c:pt>
                <c:pt idx="300487">
                  <c:v>6.81379</c:v>
                </c:pt>
                <c:pt idx="300488">
                  <c:v>6.81381</c:v>
                </c:pt>
                <c:pt idx="300489">
                  <c:v>6.81383</c:v>
                </c:pt>
                <c:pt idx="300490">
                  <c:v>6.81386</c:v>
                </c:pt>
                <c:pt idx="300491">
                  <c:v>6.81388</c:v>
                </c:pt>
                <c:pt idx="300492">
                  <c:v>6.8139</c:v>
                </c:pt>
                <c:pt idx="300493">
                  <c:v>6.81392</c:v>
                </c:pt>
                <c:pt idx="300494">
                  <c:v>6.81395</c:v>
                </c:pt>
                <c:pt idx="300495">
                  <c:v>6.81397</c:v>
                </c:pt>
                <c:pt idx="300496">
                  <c:v>6.81399</c:v>
                </c:pt>
                <c:pt idx="300497">
                  <c:v>6.81401</c:v>
                </c:pt>
                <c:pt idx="300498">
                  <c:v>6.81404</c:v>
                </c:pt>
                <c:pt idx="300499">
                  <c:v>6.81406</c:v>
                </c:pt>
                <c:pt idx="300500">
                  <c:v>6.81408</c:v>
                </c:pt>
                <c:pt idx="300501">
                  <c:v>6.8141</c:v>
                </c:pt>
                <c:pt idx="300502">
                  <c:v>6.81413</c:v>
                </c:pt>
                <c:pt idx="300503">
                  <c:v>6.81415</c:v>
                </c:pt>
                <c:pt idx="300504">
                  <c:v>6.81417</c:v>
                </c:pt>
                <c:pt idx="300505">
                  <c:v>6.81419</c:v>
                </c:pt>
                <c:pt idx="300506">
                  <c:v>6.81422</c:v>
                </c:pt>
                <c:pt idx="300507">
                  <c:v>6.81424</c:v>
                </c:pt>
                <c:pt idx="300508">
                  <c:v>6.81426</c:v>
                </c:pt>
                <c:pt idx="300509">
                  <c:v>6.81429</c:v>
                </c:pt>
                <c:pt idx="300510">
                  <c:v>6.81431</c:v>
                </c:pt>
                <c:pt idx="300511">
                  <c:v>6.81433</c:v>
                </c:pt>
                <c:pt idx="300512">
                  <c:v>6.81435</c:v>
                </c:pt>
                <c:pt idx="300513">
                  <c:v>6.81438</c:v>
                </c:pt>
                <c:pt idx="300514">
                  <c:v>6.8144</c:v>
                </c:pt>
                <c:pt idx="300515">
                  <c:v>6.81442</c:v>
                </c:pt>
                <c:pt idx="300516">
                  <c:v>6.81444</c:v>
                </c:pt>
                <c:pt idx="300517">
                  <c:v>6.81447</c:v>
                </c:pt>
                <c:pt idx="300518">
                  <c:v>6.81449</c:v>
                </c:pt>
                <c:pt idx="300519">
                  <c:v>6.81451</c:v>
                </c:pt>
                <c:pt idx="300520">
                  <c:v>6.81454</c:v>
                </c:pt>
                <c:pt idx="300521">
                  <c:v>6.81456</c:v>
                </c:pt>
                <c:pt idx="300522">
                  <c:v>6.81458</c:v>
                </c:pt>
                <c:pt idx="300523">
                  <c:v>6.8146</c:v>
                </c:pt>
                <c:pt idx="300524">
                  <c:v>6.81463</c:v>
                </c:pt>
                <c:pt idx="300525">
                  <c:v>6.81465</c:v>
                </c:pt>
                <c:pt idx="300526">
                  <c:v>6.81467</c:v>
                </c:pt>
                <c:pt idx="300527">
                  <c:v>6.81469</c:v>
                </c:pt>
                <c:pt idx="300528">
                  <c:v>6.81472</c:v>
                </c:pt>
                <c:pt idx="300529">
                  <c:v>6.81474</c:v>
                </c:pt>
                <c:pt idx="300530">
                  <c:v>6.81476</c:v>
                </c:pt>
                <c:pt idx="300531">
                  <c:v>6.81478</c:v>
                </c:pt>
                <c:pt idx="300532">
                  <c:v>6.81481</c:v>
                </c:pt>
                <c:pt idx="300533">
                  <c:v>6.81483</c:v>
                </c:pt>
                <c:pt idx="300534">
                  <c:v>6.81485</c:v>
                </c:pt>
                <c:pt idx="300535">
                  <c:v>6.81487</c:v>
                </c:pt>
                <c:pt idx="300536">
                  <c:v>6.8149</c:v>
                </c:pt>
                <c:pt idx="300537">
                  <c:v>6.81492</c:v>
                </c:pt>
                <c:pt idx="300538">
                  <c:v>6.81494</c:v>
                </c:pt>
                <c:pt idx="300539">
                  <c:v>6.81497</c:v>
                </c:pt>
                <c:pt idx="300540">
                  <c:v>6.81499</c:v>
                </c:pt>
                <c:pt idx="300541">
                  <c:v>6.81501</c:v>
                </c:pt>
                <c:pt idx="300542">
                  <c:v>6.81503</c:v>
                </c:pt>
                <c:pt idx="300543">
                  <c:v>6.81506</c:v>
                </c:pt>
                <c:pt idx="300544">
                  <c:v>6.81508</c:v>
                </c:pt>
                <c:pt idx="300545">
                  <c:v>6.8151</c:v>
                </c:pt>
                <c:pt idx="300546">
                  <c:v>6.81513</c:v>
                </c:pt>
                <c:pt idx="300547">
                  <c:v>6.81515</c:v>
                </c:pt>
                <c:pt idx="300548">
                  <c:v>6.81517</c:v>
                </c:pt>
                <c:pt idx="300549">
                  <c:v>6.81519</c:v>
                </c:pt>
                <c:pt idx="300550">
                  <c:v>6.81522</c:v>
                </c:pt>
                <c:pt idx="300551">
                  <c:v>6.81524</c:v>
                </c:pt>
                <c:pt idx="300552">
                  <c:v>6.81526</c:v>
                </c:pt>
                <c:pt idx="300553">
                  <c:v>6.81528</c:v>
                </c:pt>
                <c:pt idx="300554">
                  <c:v>6.81531</c:v>
                </c:pt>
                <c:pt idx="300555">
                  <c:v>6.81533</c:v>
                </c:pt>
                <c:pt idx="300556">
                  <c:v>6.81535</c:v>
                </c:pt>
                <c:pt idx="300557">
                  <c:v>6.81537</c:v>
                </c:pt>
                <c:pt idx="300558">
                  <c:v>6.8154</c:v>
                </c:pt>
                <c:pt idx="300559">
                  <c:v>6.81542</c:v>
                </c:pt>
                <c:pt idx="300560">
                  <c:v>6.81544</c:v>
                </c:pt>
                <c:pt idx="300561">
                  <c:v>6.81546</c:v>
                </c:pt>
                <c:pt idx="300562">
                  <c:v>6.81549</c:v>
                </c:pt>
                <c:pt idx="300563">
                  <c:v>6.81551</c:v>
                </c:pt>
                <c:pt idx="300564">
                  <c:v>6.81553</c:v>
                </c:pt>
                <c:pt idx="300565">
                  <c:v>6.81556</c:v>
                </c:pt>
                <c:pt idx="300566">
                  <c:v>6.81558</c:v>
                </c:pt>
                <c:pt idx="300567">
                  <c:v>6.8156</c:v>
                </c:pt>
                <c:pt idx="300568">
                  <c:v>6.81562</c:v>
                </c:pt>
                <c:pt idx="300569">
                  <c:v>6.81565</c:v>
                </c:pt>
                <c:pt idx="300570">
                  <c:v>6.81567</c:v>
                </c:pt>
                <c:pt idx="300571">
                  <c:v>6.81569</c:v>
                </c:pt>
                <c:pt idx="300572">
                  <c:v>6.81571</c:v>
                </c:pt>
                <c:pt idx="300573">
                  <c:v>6.81574</c:v>
                </c:pt>
                <c:pt idx="300574">
                  <c:v>6.81576</c:v>
                </c:pt>
                <c:pt idx="300575">
                  <c:v>6.81578</c:v>
                </c:pt>
                <c:pt idx="300576">
                  <c:v>6.81581</c:v>
                </c:pt>
                <c:pt idx="300577">
                  <c:v>6.81583</c:v>
                </c:pt>
                <c:pt idx="300578">
                  <c:v>6.81585</c:v>
                </c:pt>
                <c:pt idx="300579">
                  <c:v>6.81587</c:v>
                </c:pt>
                <c:pt idx="300580">
                  <c:v>6.8159</c:v>
                </c:pt>
                <c:pt idx="300581">
                  <c:v>6.81592</c:v>
                </c:pt>
                <c:pt idx="300582">
                  <c:v>6.81594</c:v>
                </c:pt>
                <c:pt idx="300583">
                  <c:v>6.81596</c:v>
                </c:pt>
                <c:pt idx="300584">
                  <c:v>6.81599</c:v>
                </c:pt>
                <c:pt idx="300585">
                  <c:v>6.81601</c:v>
                </c:pt>
                <c:pt idx="300586">
                  <c:v>6.81603</c:v>
                </c:pt>
                <c:pt idx="300587">
                  <c:v>6.81605</c:v>
                </c:pt>
                <c:pt idx="300588">
                  <c:v>6.81608</c:v>
                </c:pt>
                <c:pt idx="300589">
                  <c:v>6.8161</c:v>
                </c:pt>
                <c:pt idx="300590">
                  <c:v>6.81612</c:v>
                </c:pt>
                <c:pt idx="300591">
                  <c:v>6.81614</c:v>
                </c:pt>
                <c:pt idx="300592">
                  <c:v>6.81617</c:v>
                </c:pt>
                <c:pt idx="300593">
                  <c:v>6.81619</c:v>
                </c:pt>
                <c:pt idx="300594">
                  <c:v>6.81621</c:v>
                </c:pt>
                <c:pt idx="300595">
                  <c:v>6.81624</c:v>
                </c:pt>
                <c:pt idx="300596">
                  <c:v>6.81626</c:v>
                </c:pt>
                <c:pt idx="300597">
                  <c:v>6.81628</c:v>
                </c:pt>
                <c:pt idx="300598">
                  <c:v>6.8163</c:v>
                </c:pt>
                <c:pt idx="300599">
                  <c:v>6.81633</c:v>
                </c:pt>
                <c:pt idx="300600">
                  <c:v>6.81635</c:v>
                </c:pt>
                <c:pt idx="300601">
                  <c:v>6.81637</c:v>
                </c:pt>
                <c:pt idx="300602">
                  <c:v>6.81639</c:v>
                </c:pt>
                <c:pt idx="300603">
                  <c:v>6.81642</c:v>
                </c:pt>
                <c:pt idx="300604">
                  <c:v>6.81644</c:v>
                </c:pt>
                <c:pt idx="300605">
                  <c:v>6.81646</c:v>
                </c:pt>
                <c:pt idx="300606">
                  <c:v>6.81649</c:v>
                </c:pt>
                <c:pt idx="300607">
                  <c:v>6.81651</c:v>
                </c:pt>
                <c:pt idx="300608">
                  <c:v>6.81653</c:v>
                </c:pt>
                <c:pt idx="300609">
                  <c:v>6.81655</c:v>
                </c:pt>
                <c:pt idx="300610">
                  <c:v>6.81658</c:v>
                </c:pt>
                <c:pt idx="300611">
                  <c:v>6.8166</c:v>
                </c:pt>
                <c:pt idx="300612">
                  <c:v>6.81662</c:v>
                </c:pt>
                <c:pt idx="300613">
                  <c:v>6.81664</c:v>
                </c:pt>
                <c:pt idx="300614">
                  <c:v>6.81667</c:v>
                </c:pt>
                <c:pt idx="300615">
                  <c:v>6.81669</c:v>
                </c:pt>
                <c:pt idx="300616">
                  <c:v>6.81671</c:v>
                </c:pt>
                <c:pt idx="300617">
                  <c:v>6.81674</c:v>
                </c:pt>
                <c:pt idx="300618">
                  <c:v>6.81676</c:v>
                </c:pt>
                <c:pt idx="300619">
                  <c:v>6.81678</c:v>
                </c:pt>
                <c:pt idx="300620">
                  <c:v>6.8168</c:v>
                </c:pt>
                <c:pt idx="300621">
                  <c:v>6.81682</c:v>
                </c:pt>
                <c:pt idx="300622">
                  <c:v>6.81685</c:v>
                </c:pt>
                <c:pt idx="300623">
                  <c:v>6.81687</c:v>
                </c:pt>
                <c:pt idx="300624">
                  <c:v>6.81689</c:v>
                </c:pt>
                <c:pt idx="300625">
                  <c:v>6.81692</c:v>
                </c:pt>
                <c:pt idx="300626">
                  <c:v>6.81694</c:v>
                </c:pt>
                <c:pt idx="300627">
                  <c:v>6.81696</c:v>
                </c:pt>
                <c:pt idx="300628">
                  <c:v>6.81698</c:v>
                </c:pt>
                <c:pt idx="300629">
                  <c:v>6.81701</c:v>
                </c:pt>
                <c:pt idx="300630">
                  <c:v>6.81703</c:v>
                </c:pt>
                <c:pt idx="300631">
                  <c:v>6.81705</c:v>
                </c:pt>
                <c:pt idx="300632">
                  <c:v>6.81707</c:v>
                </c:pt>
                <c:pt idx="300633">
                  <c:v>6.8171</c:v>
                </c:pt>
                <c:pt idx="300634">
                  <c:v>6.81712</c:v>
                </c:pt>
                <c:pt idx="300635">
                  <c:v>6.81714</c:v>
                </c:pt>
                <c:pt idx="300636">
                  <c:v>6.81717</c:v>
                </c:pt>
                <c:pt idx="300637">
                  <c:v>6.81719</c:v>
                </c:pt>
                <c:pt idx="300638">
                  <c:v>6.81721</c:v>
                </c:pt>
                <c:pt idx="300639">
                  <c:v>6.81723</c:v>
                </c:pt>
                <c:pt idx="300640">
                  <c:v>6.81726</c:v>
                </c:pt>
                <c:pt idx="300641">
                  <c:v>6.81728</c:v>
                </c:pt>
                <c:pt idx="300642">
                  <c:v>6.8173</c:v>
                </c:pt>
                <c:pt idx="300643">
                  <c:v>6.81732</c:v>
                </c:pt>
                <c:pt idx="300644">
                  <c:v>6.81735</c:v>
                </c:pt>
                <c:pt idx="300645">
                  <c:v>6.81737</c:v>
                </c:pt>
                <c:pt idx="300646">
                  <c:v>6.81739</c:v>
                </c:pt>
                <c:pt idx="300647">
                  <c:v>6.81741</c:v>
                </c:pt>
                <c:pt idx="300648">
                  <c:v>6.81744</c:v>
                </c:pt>
                <c:pt idx="300649">
                  <c:v>6.81746</c:v>
                </c:pt>
                <c:pt idx="300650">
                  <c:v>6.81748</c:v>
                </c:pt>
                <c:pt idx="300651">
                  <c:v>6.81751</c:v>
                </c:pt>
                <c:pt idx="300652">
                  <c:v>6.81753</c:v>
                </c:pt>
                <c:pt idx="300653">
                  <c:v>6.81755</c:v>
                </c:pt>
                <c:pt idx="300654">
                  <c:v>6.81757</c:v>
                </c:pt>
                <c:pt idx="300655">
                  <c:v>6.8176</c:v>
                </c:pt>
                <c:pt idx="300656">
                  <c:v>6.81762</c:v>
                </c:pt>
                <c:pt idx="300657">
                  <c:v>6.81764</c:v>
                </c:pt>
                <c:pt idx="300658">
                  <c:v>6.81766</c:v>
                </c:pt>
                <c:pt idx="300659">
                  <c:v>6.81769</c:v>
                </c:pt>
                <c:pt idx="300660">
                  <c:v>6.81771</c:v>
                </c:pt>
                <c:pt idx="300661">
                  <c:v>6.81773</c:v>
                </c:pt>
                <c:pt idx="300662">
                  <c:v>6.81776</c:v>
                </c:pt>
                <c:pt idx="300663">
                  <c:v>6.81778</c:v>
                </c:pt>
                <c:pt idx="300664">
                  <c:v>6.8178</c:v>
                </c:pt>
                <c:pt idx="300665">
                  <c:v>6.81782</c:v>
                </c:pt>
                <c:pt idx="300666">
                  <c:v>6.81785</c:v>
                </c:pt>
                <c:pt idx="300667">
                  <c:v>6.81787</c:v>
                </c:pt>
                <c:pt idx="300668">
                  <c:v>6.81789</c:v>
                </c:pt>
                <c:pt idx="300669">
                  <c:v>6.81791</c:v>
                </c:pt>
                <c:pt idx="300670">
                  <c:v>6.81794</c:v>
                </c:pt>
                <c:pt idx="300671">
                  <c:v>6.81796</c:v>
                </c:pt>
                <c:pt idx="300672">
                  <c:v>6.81798</c:v>
                </c:pt>
                <c:pt idx="300673">
                  <c:v>6.81801</c:v>
                </c:pt>
                <c:pt idx="300674">
                  <c:v>6.81803</c:v>
                </c:pt>
                <c:pt idx="300675">
                  <c:v>6.81805</c:v>
                </c:pt>
                <c:pt idx="300676">
                  <c:v>6.81807</c:v>
                </c:pt>
                <c:pt idx="300677">
                  <c:v>6.81809</c:v>
                </c:pt>
                <c:pt idx="300678">
                  <c:v>6.81812</c:v>
                </c:pt>
                <c:pt idx="300679">
                  <c:v>6.81814</c:v>
                </c:pt>
                <c:pt idx="300680">
                  <c:v>6.81816</c:v>
                </c:pt>
                <c:pt idx="300681">
                  <c:v>6.81819</c:v>
                </c:pt>
                <c:pt idx="300682">
                  <c:v>6.81821</c:v>
                </c:pt>
                <c:pt idx="300683">
                  <c:v>6.81823</c:v>
                </c:pt>
                <c:pt idx="300684">
                  <c:v>6.81825</c:v>
                </c:pt>
                <c:pt idx="300685">
                  <c:v>6.81828</c:v>
                </c:pt>
                <c:pt idx="300686">
                  <c:v>6.8183</c:v>
                </c:pt>
                <c:pt idx="300687">
                  <c:v>6.81832</c:v>
                </c:pt>
                <c:pt idx="300688">
                  <c:v>6.81834</c:v>
                </c:pt>
                <c:pt idx="300689">
                  <c:v>6.81837</c:v>
                </c:pt>
                <c:pt idx="300690">
                  <c:v>6.81839</c:v>
                </c:pt>
                <c:pt idx="300691">
                  <c:v>6.81841</c:v>
                </c:pt>
                <c:pt idx="300692">
                  <c:v>6.81844</c:v>
                </c:pt>
                <c:pt idx="300693">
                  <c:v>6.81846</c:v>
                </c:pt>
                <c:pt idx="300694">
                  <c:v>6.81848</c:v>
                </c:pt>
                <c:pt idx="300695">
                  <c:v>6.8185</c:v>
                </c:pt>
                <c:pt idx="300696">
                  <c:v>6.81853</c:v>
                </c:pt>
                <c:pt idx="300697">
                  <c:v>6.81855</c:v>
                </c:pt>
                <c:pt idx="300698">
                  <c:v>6.81857</c:v>
                </c:pt>
                <c:pt idx="300699">
                  <c:v>6.81859</c:v>
                </c:pt>
                <c:pt idx="300700">
                  <c:v>6.81862</c:v>
                </c:pt>
                <c:pt idx="300701">
                  <c:v>6.81864</c:v>
                </c:pt>
                <c:pt idx="300702">
                  <c:v>6.81866</c:v>
                </c:pt>
                <c:pt idx="300703">
                  <c:v>6.81869</c:v>
                </c:pt>
                <c:pt idx="300704">
                  <c:v>6.81871</c:v>
                </c:pt>
                <c:pt idx="300705">
                  <c:v>6.81873</c:v>
                </c:pt>
                <c:pt idx="300706">
                  <c:v>6.81875</c:v>
                </c:pt>
                <c:pt idx="300707">
                  <c:v>6.81878</c:v>
                </c:pt>
                <c:pt idx="300708">
                  <c:v>6.8188</c:v>
                </c:pt>
                <c:pt idx="300709">
                  <c:v>6.81882</c:v>
                </c:pt>
                <c:pt idx="300710">
                  <c:v>6.81884</c:v>
                </c:pt>
                <c:pt idx="300711">
                  <c:v>6.81887</c:v>
                </c:pt>
                <c:pt idx="300712">
                  <c:v>6.81889</c:v>
                </c:pt>
                <c:pt idx="300713">
                  <c:v>6.81891</c:v>
                </c:pt>
                <c:pt idx="300714">
                  <c:v>6.81893</c:v>
                </c:pt>
                <c:pt idx="300715">
                  <c:v>6.81896</c:v>
                </c:pt>
                <c:pt idx="300716">
                  <c:v>6.81898</c:v>
                </c:pt>
                <c:pt idx="300717">
                  <c:v>6.819</c:v>
                </c:pt>
                <c:pt idx="300718">
                  <c:v>6.81902</c:v>
                </c:pt>
                <c:pt idx="300719">
                  <c:v>6.81905</c:v>
                </c:pt>
                <c:pt idx="300720">
                  <c:v>6.81907</c:v>
                </c:pt>
                <c:pt idx="300721">
                  <c:v>6.81909</c:v>
                </c:pt>
                <c:pt idx="300722">
                  <c:v>6.81912</c:v>
                </c:pt>
                <c:pt idx="300723">
                  <c:v>6.81914</c:v>
                </c:pt>
                <c:pt idx="300724">
                  <c:v>6.81916</c:v>
                </c:pt>
                <c:pt idx="300725">
                  <c:v>6.81918</c:v>
                </c:pt>
                <c:pt idx="300726">
                  <c:v>6.81921</c:v>
                </c:pt>
                <c:pt idx="300727">
                  <c:v>6.81923</c:v>
                </c:pt>
                <c:pt idx="300728">
                  <c:v>6.81925</c:v>
                </c:pt>
                <c:pt idx="300729">
                  <c:v>6.81927</c:v>
                </c:pt>
                <c:pt idx="300730">
                  <c:v>6.8193</c:v>
                </c:pt>
                <c:pt idx="300731">
                  <c:v>6.81932</c:v>
                </c:pt>
                <c:pt idx="300732">
                  <c:v>6.81934</c:v>
                </c:pt>
                <c:pt idx="300733">
                  <c:v>6.81937</c:v>
                </c:pt>
                <c:pt idx="300734">
                  <c:v>6.81939</c:v>
                </c:pt>
                <c:pt idx="300735">
                  <c:v>6.81941</c:v>
                </c:pt>
                <c:pt idx="300736">
                  <c:v>6.81943</c:v>
                </c:pt>
                <c:pt idx="300737">
                  <c:v>6.81946</c:v>
                </c:pt>
                <c:pt idx="300738">
                  <c:v>6.81948</c:v>
                </c:pt>
                <c:pt idx="300739">
                  <c:v>6.8195</c:v>
                </c:pt>
                <c:pt idx="300740">
                  <c:v>6.81952</c:v>
                </c:pt>
                <c:pt idx="300741">
                  <c:v>6.81955</c:v>
                </c:pt>
                <c:pt idx="300742">
                  <c:v>6.81957</c:v>
                </c:pt>
                <c:pt idx="300743">
                  <c:v>6.81959</c:v>
                </c:pt>
                <c:pt idx="300744">
                  <c:v>6.81961</c:v>
                </c:pt>
                <c:pt idx="300745">
                  <c:v>6.81964</c:v>
                </c:pt>
                <c:pt idx="300746">
                  <c:v>6.81966</c:v>
                </c:pt>
                <c:pt idx="300747">
                  <c:v>6.81968</c:v>
                </c:pt>
                <c:pt idx="300748">
                  <c:v>6.8197</c:v>
                </c:pt>
                <c:pt idx="300749">
                  <c:v>6.81973</c:v>
                </c:pt>
                <c:pt idx="300750">
                  <c:v>6.81975</c:v>
                </c:pt>
                <c:pt idx="300751">
                  <c:v>6.81977</c:v>
                </c:pt>
                <c:pt idx="300752">
                  <c:v>6.8198</c:v>
                </c:pt>
                <c:pt idx="300753">
                  <c:v>6.81982</c:v>
                </c:pt>
                <c:pt idx="300754">
                  <c:v>6.81984</c:v>
                </c:pt>
                <c:pt idx="300755">
                  <c:v>6.81986</c:v>
                </c:pt>
                <c:pt idx="300756">
                  <c:v>6.81989</c:v>
                </c:pt>
                <c:pt idx="300757">
                  <c:v>6.81991</c:v>
                </c:pt>
                <c:pt idx="300758">
                  <c:v>6.81993</c:v>
                </c:pt>
                <c:pt idx="300759">
                  <c:v>6.81996</c:v>
                </c:pt>
                <c:pt idx="300760">
                  <c:v>6.81998</c:v>
                </c:pt>
                <c:pt idx="300761">
                  <c:v>6.82</c:v>
                </c:pt>
                <c:pt idx="300762">
                  <c:v>6.82002</c:v>
                </c:pt>
                <c:pt idx="300763">
                  <c:v>6.82005</c:v>
                </c:pt>
                <c:pt idx="300764">
                  <c:v>6.82007</c:v>
                </c:pt>
                <c:pt idx="300765">
                  <c:v>6.82009</c:v>
                </c:pt>
                <c:pt idx="300766">
                  <c:v>6.82011</c:v>
                </c:pt>
                <c:pt idx="300767">
                  <c:v>6.82014</c:v>
                </c:pt>
                <c:pt idx="300768">
                  <c:v>6.82016</c:v>
                </c:pt>
                <c:pt idx="300769">
                  <c:v>6.82018</c:v>
                </c:pt>
                <c:pt idx="300770">
                  <c:v>6.8202</c:v>
                </c:pt>
                <c:pt idx="300771">
                  <c:v>6.82023</c:v>
                </c:pt>
                <c:pt idx="300772">
                  <c:v>6.82025</c:v>
                </c:pt>
                <c:pt idx="300773">
                  <c:v>6.82027</c:v>
                </c:pt>
                <c:pt idx="300774">
                  <c:v>6.82029</c:v>
                </c:pt>
                <c:pt idx="300775">
                  <c:v>6.82032</c:v>
                </c:pt>
                <c:pt idx="300776">
                  <c:v>6.82034</c:v>
                </c:pt>
                <c:pt idx="300777">
                  <c:v>6.82036</c:v>
                </c:pt>
                <c:pt idx="300778">
                  <c:v>6.82038</c:v>
                </c:pt>
                <c:pt idx="300779">
                  <c:v>6.82041</c:v>
                </c:pt>
                <c:pt idx="300780">
                  <c:v>6.82043</c:v>
                </c:pt>
                <c:pt idx="300781">
                  <c:v>6.82045</c:v>
                </c:pt>
                <c:pt idx="300782">
                  <c:v>6.82048</c:v>
                </c:pt>
                <c:pt idx="300783">
                  <c:v>6.8205</c:v>
                </c:pt>
                <c:pt idx="300784">
                  <c:v>6.82052</c:v>
                </c:pt>
                <c:pt idx="300785">
                  <c:v>6.82054</c:v>
                </c:pt>
                <c:pt idx="300786">
                  <c:v>6.82057</c:v>
                </c:pt>
                <c:pt idx="300787">
                  <c:v>6.82059</c:v>
                </c:pt>
                <c:pt idx="300788">
                  <c:v>6.82061</c:v>
                </c:pt>
                <c:pt idx="300789">
                  <c:v>6.82064</c:v>
                </c:pt>
                <c:pt idx="300790">
                  <c:v>6.82066</c:v>
                </c:pt>
                <c:pt idx="300791">
                  <c:v>6.82068</c:v>
                </c:pt>
                <c:pt idx="300792">
                  <c:v>6.8207</c:v>
                </c:pt>
                <c:pt idx="300793">
                  <c:v>6.82073</c:v>
                </c:pt>
                <c:pt idx="300794">
                  <c:v>6.82075</c:v>
                </c:pt>
                <c:pt idx="300795">
                  <c:v>6.82077</c:v>
                </c:pt>
                <c:pt idx="300796">
                  <c:v>6.82079</c:v>
                </c:pt>
                <c:pt idx="300797">
                  <c:v>6.82082</c:v>
                </c:pt>
                <c:pt idx="300798">
                  <c:v>6.82084</c:v>
                </c:pt>
                <c:pt idx="300799">
                  <c:v>6.82086</c:v>
                </c:pt>
                <c:pt idx="300800">
                  <c:v>6.82088</c:v>
                </c:pt>
                <c:pt idx="300801">
                  <c:v>6.82091</c:v>
                </c:pt>
                <c:pt idx="300802">
                  <c:v>6.82093</c:v>
                </c:pt>
                <c:pt idx="300803">
                  <c:v>6.82095</c:v>
                </c:pt>
                <c:pt idx="300804">
                  <c:v>6.82097</c:v>
                </c:pt>
                <c:pt idx="300805">
                  <c:v>6.821</c:v>
                </c:pt>
                <c:pt idx="300806">
                  <c:v>6.82102</c:v>
                </c:pt>
                <c:pt idx="300807">
                  <c:v>6.82104</c:v>
                </c:pt>
                <c:pt idx="300808">
                  <c:v>6.82107</c:v>
                </c:pt>
                <c:pt idx="300809">
                  <c:v>6.82109</c:v>
                </c:pt>
                <c:pt idx="300810">
                  <c:v>6.82111</c:v>
                </c:pt>
                <c:pt idx="300811">
                  <c:v>6.82113</c:v>
                </c:pt>
                <c:pt idx="300812">
                  <c:v>6.82116</c:v>
                </c:pt>
                <c:pt idx="300813">
                  <c:v>6.82118</c:v>
                </c:pt>
                <c:pt idx="300814">
                  <c:v>6.8212</c:v>
                </c:pt>
                <c:pt idx="300815">
                  <c:v>6.82122</c:v>
                </c:pt>
                <c:pt idx="300816">
                  <c:v>6.82125</c:v>
                </c:pt>
                <c:pt idx="300817">
                  <c:v>6.82127</c:v>
                </c:pt>
                <c:pt idx="300818">
                  <c:v>6.82129</c:v>
                </c:pt>
                <c:pt idx="300819">
                  <c:v>6.82132</c:v>
                </c:pt>
                <c:pt idx="300820">
                  <c:v>6.82134</c:v>
                </c:pt>
                <c:pt idx="300821">
                  <c:v>6.82136</c:v>
                </c:pt>
                <c:pt idx="300822">
                  <c:v>6.82138</c:v>
                </c:pt>
                <c:pt idx="300823">
                  <c:v>6.82141</c:v>
                </c:pt>
                <c:pt idx="300824">
                  <c:v>6.82143</c:v>
                </c:pt>
                <c:pt idx="300825">
                  <c:v>6.82145</c:v>
                </c:pt>
                <c:pt idx="300826">
                  <c:v>6.82147</c:v>
                </c:pt>
                <c:pt idx="300827">
                  <c:v>6.8215</c:v>
                </c:pt>
                <c:pt idx="300828">
                  <c:v>6.82152</c:v>
                </c:pt>
                <c:pt idx="300829">
                  <c:v>6.82154</c:v>
                </c:pt>
                <c:pt idx="300830">
                  <c:v>6.82156</c:v>
                </c:pt>
                <c:pt idx="300831">
                  <c:v>6.82159</c:v>
                </c:pt>
                <c:pt idx="300832">
                  <c:v>6.82161</c:v>
                </c:pt>
                <c:pt idx="300833">
                  <c:v>6.82163</c:v>
                </c:pt>
                <c:pt idx="300834">
                  <c:v>6.82165</c:v>
                </c:pt>
                <c:pt idx="300835">
                  <c:v>6.82168</c:v>
                </c:pt>
                <c:pt idx="300836">
                  <c:v>6.8217</c:v>
                </c:pt>
                <c:pt idx="300837">
                  <c:v>6.82172</c:v>
                </c:pt>
                <c:pt idx="300838">
                  <c:v>6.82175</c:v>
                </c:pt>
                <c:pt idx="300839">
                  <c:v>6.82177</c:v>
                </c:pt>
                <c:pt idx="300840">
                  <c:v>6.82179</c:v>
                </c:pt>
                <c:pt idx="300841">
                  <c:v>6.82181</c:v>
                </c:pt>
                <c:pt idx="300842">
                  <c:v>6.82184</c:v>
                </c:pt>
                <c:pt idx="300843">
                  <c:v>6.82186</c:v>
                </c:pt>
                <c:pt idx="300844">
                  <c:v>6.82188</c:v>
                </c:pt>
                <c:pt idx="300845">
                  <c:v>6.82191</c:v>
                </c:pt>
                <c:pt idx="300846">
                  <c:v>6.82193</c:v>
                </c:pt>
                <c:pt idx="300847">
                  <c:v>6.82195</c:v>
                </c:pt>
                <c:pt idx="300848">
                  <c:v>6.82197</c:v>
                </c:pt>
                <c:pt idx="300849">
                  <c:v>6.822</c:v>
                </c:pt>
                <c:pt idx="300850">
                  <c:v>6.82202</c:v>
                </c:pt>
                <c:pt idx="300851">
                  <c:v>6.82204</c:v>
                </c:pt>
                <c:pt idx="300852">
                  <c:v>6.82206</c:v>
                </c:pt>
                <c:pt idx="300853">
                  <c:v>6.82209</c:v>
                </c:pt>
                <c:pt idx="300854">
                  <c:v>6.82211</c:v>
                </c:pt>
                <c:pt idx="300855">
                  <c:v>6.82213</c:v>
                </c:pt>
                <c:pt idx="300856">
                  <c:v>6.82215</c:v>
                </c:pt>
                <c:pt idx="300857">
                  <c:v>6.82218</c:v>
                </c:pt>
                <c:pt idx="300858">
                  <c:v>6.8222</c:v>
                </c:pt>
                <c:pt idx="300859">
                  <c:v>6.82222</c:v>
                </c:pt>
                <c:pt idx="300860">
                  <c:v>6.82224</c:v>
                </c:pt>
                <c:pt idx="300861">
                  <c:v>6.82227</c:v>
                </c:pt>
                <c:pt idx="300862">
                  <c:v>6.82229</c:v>
                </c:pt>
                <c:pt idx="300863">
                  <c:v>6.82231</c:v>
                </c:pt>
                <c:pt idx="300864">
                  <c:v>6.82234</c:v>
                </c:pt>
                <c:pt idx="300865">
                  <c:v>6.82236</c:v>
                </c:pt>
                <c:pt idx="300866">
                  <c:v>6.82238</c:v>
                </c:pt>
                <c:pt idx="300867">
                  <c:v>6.8224</c:v>
                </c:pt>
                <c:pt idx="300868">
                  <c:v>6.82243</c:v>
                </c:pt>
                <c:pt idx="300869">
                  <c:v>6.82245</c:v>
                </c:pt>
                <c:pt idx="300870">
                  <c:v>6.82247</c:v>
                </c:pt>
                <c:pt idx="300871">
                  <c:v>6.82249</c:v>
                </c:pt>
                <c:pt idx="300872">
                  <c:v>6.82252</c:v>
                </c:pt>
                <c:pt idx="300873">
                  <c:v>6.82254</c:v>
                </c:pt>
                <c:pt idx="300874">
                  <c:v>6.82256</c:v>
                </c:pt>
                <c:pt idx="300875">
                  <c:v>6.82259</c:v>
                </c:pt>
                <c:pt idx="300876">
                  <c:v>6.82261</c:v>
                </c:pt>
                <c:pt idx="300877">
                  <c:v>6.82263</c:v>
                </c:pt>
                <c:pt idx="300878">
                  <c:v>6.82265</c:v>
                </c:pt>
                <c:pt idx="300879">
                  <c:v>6.82268</c:v>
                </c:pt>
                <c:pt idx="300880">
                  <c:v>6.8227</c:v>
                </c:pt>
                <c:pt idx="300881">
                  <c:v>6.82272</c:v>
                </c:pt>
                <c:pt idx="300882">
                  <c:v>6.82274</c:v>
                </c:pt>
                <c:pt idx="300883">
                  <c:v>6.82277</c:v>
                </c:pt>
                <c:pt idx="300884">
                  <c:v>6.82279</c:v>
                </c:pt>
                <c:pt idx="300885">
                  <c:v>6.82281</c:v>
                </c:pt>
                <c:pt idx="300886">
                  <c:v>6.82283</c:v>
                </c:pt>
                <c:pt idx="300887">
                  <c:v>6.82286</c:v>
                </c:pt>
                <c:pt idx="300888">
                  <c:v>6.82288</c:v>
                </c:pt>
                <c:pt idx="300889">
                  <c:v>6.8229</c:v>
                </c:pt>
                <c:pt idx="300890">
                  <c:v>6.82292</c:v>
                </c:pt>
                <c:pt idx="300891">
                  <c:v>6.82295</c:v>
                </c:pt>
                <c:pt idx="300892">
                  <c:v>6.82297</c:v>
                </c:pt>
                <c:pt idx="300893">
                  <c:v>6.82299</c:v>
                </c:pt>
                <c:pt idx="300894">
                  <c:v>6.82302</c:v>
                </c:pt>
                <c:pt idx="300895">
                  <c:v>6.82304</c:v>
                </c:pt>
                <c:pt idx="300896">
                  <c:v>6.82306</c:v>
                </c:pt>
                <c:pt idx="300897">
                  <c:v>6.82308</c:v>
                </c:pt>
                <c:pt idx="300898">
                  <c:v>6.82311</c:v>
                </c:pt>
                <c:pt idx="300899">
                  <c:v>6.82313</c:v>
                </c:pt>
                <c:pt idx="300900">
                  <c:v>6.82315</c:v>
                </c:pt>
                <c:pt idx="300901">
                  <c:v>6.82317</c:v>
                </c:pt>
                <c:pt idx="300902">
                  <c:v>6.8232</c:v>
                </c:pt>
                <c:pt idx="300903">
                  <c:v>6.82322</c:v>
                </c:pt>
                <c:pt idx="300904">
                  <c:v>6.82324</c:v>
                </c:pt>
                <c:pt idx="300905">
                  <c:v>6.82327</c:v>
                </c:pt>
                <c:pt idx="300906">
                  <c:v>6.82329</c:v>
                </c:pt>
                <c:pt idx="300907">
                  <c:v>6.82331</c:v>
                </c:pt>
                <c:pt idx="300908">
                  <c:v>6.82333</c:v>
                </c:pt>
                <c:pt idx="300909">
                  <c:v>6.82336</c:v>
                </c:pt>
                <c:pt idx="300910">
                  <c:v>6.82338</c:v>
                </c:pt>
                <c:pt idx="300911">
                  <c:v>6.8234</c:v>
                </c:pt>
                <c:pt idx="300912">
                  <c:v>6.82342</c:v>
                </c:pt>
                <c:pt idx="300913">
                  <c:v>6.82345</c:v>
                </c:pt>
                <c:pt idx="300914">
                  <c:v>6.82347</c:v>
                </c:pt>
                <c:pt idx="300915">
                  <c:v>6.82349</c:v>
                </c:pt>
                <c:pt idx="300916">
                  <c:v>6.82352</c:v>
                </c:pt>
                <c:pt idx="300917">
                  <c:v>6.82354</c:v>
                </c:pt>
                <c:pt idx="300918">
                  <c:v>6.82356</c:v>
                </c:pt>
                <c:pt idx="300919">
                  <c:v>6.82358</c:v>
                </c:pt>
                <c:pt idx="300920">
                  <c:v>6.8236</c:v>
                </c:pt>
                <c:pt idx="300921">
                  <c:v>6.82363</c:v>
                </c:pt>
                <c:pt idx="300922">
                  <c:v>6.82365</c:v>
                </c:pt>
                <c:pt idx="300923">
                  <c:v>6.82367</c:v>
                </c:pt>
                <c:pt idx="300924">
                  <c:v>6.8237</c:v>
                </c:pt>
                <c:pt idx="300925">
                  <c:v>6.82372</c:v>
                </c:pt>
                <c:pt idx="300926">
                  <c:v>6.82374</c:v>
                </c:pt>
                <c:pt idx="300927">
                  <c:v>6.82376</c:v>
                </c:pt>
                <c:pt idx="300928">
                  <c:v>6.82379</c:v>
                </c:pt>
                <c:pt idx="300929">
                  <c:v>6.82381</c:v>
                </c:pt>
                <c:pt idx="300930">
                  <c:v>6.82383</c:v>
                </c:pt>
                <c:pt idx="300931">
                  <c:v>6.82386</c:v>
                </c:pt>
                <c:pt idx="300932">
                  <c:v>6.82388</c:v>
                </c:pt>
                <c:pt idx="300933">
                  <c:v>6.8239</c:v>
                </c:pt>
                <c:pt idx="300934">
                  <c:v>6.82392</c:v>
                </c:pt>
                <c:pt idx="300935">
                  <c:v>6.82395</c:v>
                </c:pt>
                <c:pt idx="300936">
                  <c:v>6.82397</c:v>
                </c:pt>
                <c:pt idx="300937">
                  <c:v>6.82399</c:v>
                </c:pt>
                <c:pt idx="300938">
                  <c:v>6.82401</c:v>
                </c:pt>
                <c:pt idx="300939">
                  <c:v>6.82404</c:v>
                </c:pt>
                <c:pt idx="300940">
                  <c:v>6.82406</c:v>
                </c:pt>
                <c:pt idx="300941">
                  <c:v>6.82408</c:v>
                </c:pt>
                <c:pt idx="300942">
                  <c:v>6.8241</c:v>
                </c:pt>
                <c:pt idx="300943">
                  <c:v>6.82413</c:v>
                </c:pt>
                <c:pt idx="300944">
                  <c:v>6.82415</c:v>
                </c:pt>
                <c:pt idx="300945">
                  <c:v>6.82417</c:v>
                </c:pt>
                <c:pt idx="300946">
                  <c:v>6.82419</c:v>
                </c:pt>
                <c:pt idx="300947">
                  <c:v>6.82422</c:v>
                </c:pt>
                <c:pt idx="300948">
                  <c:v>6.82424</c:v>
                </c:pt>
                <c:pt idx="300949">
                  <c:v>6.82426</c:v>
                </c:pt>
                <c:pt idx="300950">
                  <c:v>6.82429</c:v>
                </c:pt>
                <c:pt idx="300951">
                  <c:v>6.82431</c:v>
                </c:pt>
                <c:pt idx="300952">
                  <c:v>6.82433</c:v>
                </c:pt>
                <c:pt idx="300953">
                  <c:v>6.82435</c:v>
                </c:pt>
                <c:pt idx="300954">
                  <c:v>6.82438</c:v>
                </c:pt>
                <c:pt idx="300955">
                  <c:v>6.8244</c:v>
                </c:pt>
                <c:pt idx="300956">
                  <c:v>6.82442</c:v>
                </c:pt>
                <c:pt idx="300957">
                  <c:v>6.82444</c:v>
                </c:pt>
                <c:pt idx="300958">
                  <c:v>6.82447</c:v>
                </c:pt>
                <c:pt idx="300959">
                  <c:v>6.82449</c:v>
                </c:pt>
                <c:pt idx="300960">
                  <c:v>6.82451</c:v>
                </c:pt>
                <c:pt idx="300961">
                  <c:v>6.82454</c:v>
                </c:pt>
                <c:pt idx="300962">
                  <c:v>6.82456</c:v>
                </c:pt>
                <c:pt idx="300963">
                  <c:v>6.82458</c:v>
                </c:pt>
                <c:pt idx="300964">
                  <c:v>6.8246</c:v>
                </c:pt>
                <c:pt idx="300965">
                  <c:v>6.82463</c:v>
                </c:pt>
                <c:pt idx="300966">
                  <c:v>6.82465</c:v>
                </c:pt>
                <c:pt idx="300967">
                  <c:v>6.82467</c:v>
                </c:pt>
                <c:pt idx="300968">
                  <c:v>6.82469</c:v>
                </c:pt>
                <c:pt idx="300969">
                  <c:v>6.82472</c:v>
                </c:pt>
                <c:pt idx="300970">
                  <c:v>6.82474</c:v>
                </c:pt>
                <c:pt idx="300971">
                  <c:v>6.82476</c:v>
                </c:pt>
                <c:pt idx="300972">
                  <c:v>6.82479</c:v>
                </c:pt>
                <c:pt idx="300973">
                  <c:v>6.82481</c:v>
                </c:pt>
                <c:pt idx="300974">
                  <c:v>6.82483</c:v>
                </c:pt>
                <c:pt idx="300975">
                  <c:v>6.82485</c:v>
                </c:pt>
                <c:pt idx="300976">
                  <c:v>6.82487</c:v>
                </c:pt>
                <c:pt idx="300977">
                  <c:v>6.8249</c:v>
                </c:pt>
                <c:pt idx="300978">
                  <c:v>6.82492</c:v>
                </c:pt>
                <c:pt idx="300979">
                  <c:v>6.82494</c:v>
                </c:pt>
                <c:pt idx="300980">
                  <c:v>6.82497</c:v>
                </c:pt>
                <c:pt idx="300981">
                  <c:v>6.82499</c:v>
                </c:pt>
                <c:pt idx="300982">
                  <c:v>6.82501</c:v>
                </c:pt>
                <c:pt idx="300983">
                  <c:v>6.82503</c:v>
                </c:pt>
                <c:pt idx="300984">
                  <c:v>6.82506</c:v>
                </c:pt>
                <c:pt idx="300985">
                  <c:v>6.82508</c:v>
                </c:pt>
                <c:pt idx="300986">
                  <c:v>6.8251</c:v>
                </c:pt>
                <c:pt idx="300987">
                  <c:v>6.82512</c:v>
                </c:pt>
                <c:pt idx="300988">
                  <c:v>6.82515</c:v>
                </c:pt>
                <c:pt idx="300989">
                  <c:v>6.82517</c:v>
                </c:pt>
                <c:pt idx="300990">
                  <c:v>6.82519</c:v>
                </c:pt>
                <c:pt idx="300991">
                  <c:v>6.82522</c:v>
                </c:pt>
                <c:pt idx="300992">
                  <c:v>6.82524</c:v>
                </c:pt>
                <c:pt idx="300993">
                  <c:v>6.82526</c:v>
                </c:pt>
                <c:pt idx="300994">
                  <c:v>6.82528</c:v>
                </c:pt>
                <c:pt idx="300995">
                  <c:v>6.82531</c:v>
                </c:pt>
                <c:pt idx="300996">
                  <c:v>6.82533</c:v>
                </c:pt>
                <c:pt idx="300997">
                  <c:v>6.82535</c:v>
                </c:pt>
                <c:pt idx="300998">
                  <c:v>6.82537</c:v>
                </c:pt>
                <c:pt idx="300999">
                  <c:v>6.8254</c:v>
                </c:pt>
                <c:pt idx="301000">
                  <c:v>6.82542</c:v>
                </c:pt>
                <c:pt idx="301001">
                  <c:v>6.82544</c:v>
                </c:pt>
                <c:pt idx="301002">
                  <c:v>6.82547</c:v>
                </c:pt>
                <c:pt idx="301003">
                  <c:v>6.82549</c:v>
                </c:pt>
                <c:pt idx="301004">
                  <c:v>6.82551</c:v>
                </c:pt>
                <c:pt idx="301005">
                  <c:v>6.82553</c:v>
                </c:pt>
                <c:pt idx="301006">
                  <c:v>6.82556</c:v>
                </c:pt>
                <c:pt idx="301007">
                  <c:v>6.82558</c:v>
                </c:pt>
                <c:pt idx="301008">
                  <c:v>6.8256</c:v>
                </c:pt>
                <c:pt idx="301009">
                  <c:v>6.82562</c:v>
                </c:pt>
                <c:pt idx="301010">
                  <c:v>6.82565</c:v>
                </c:pt>
                <c:pt idx="301011">
                  <c:v>6.82567</c:v>
                </c:pt>
                <c:pt idx="301012">
                  <c:v>6.82569</c:v>
                </c:pt>
                <c:pt idx="301013">
                  <c:v>6.82571</c:v>
                </c:pt>
                <c:pt idx="301014">
                  <c:v>6.82574</c:v>
                </c:pt>
                <c:pt idx="301015">
                  <c:v>6.82576</c:v>
                </c:pt>
                <c:pt idx="301016">
                  <c:v>6.82578</c:v>
                </c:pt>
                <c:pt idx="301017">
                  <c:v>6.8258</c:v>
                </c:pt>
                <c:pt idx="301018">
                  <c:v>6.82583</c:v>
                </c:pt>
                <c:pt idx="301019">
                  <c:v>6.82585</c:v>
                </c:pt>
                <c:pt idx="301020">
                  <c:v>6.82587</c:v>
                </c:pt>
                <c:pt idx="301021">
                  <c:v>6.8259</c:v>
                </c:pt>
                <c:pt idx="301022">
                  <c:v>6.82592</c:v>
                </c:pt>
                <c:pt idx="301023">
                  <c:v>6.82594</c:v>
                </c:pt>
                <c:pt idx="301024">
                  <c:v>6.82596</c:v>
                </c:pt>
                <c:pt idx="301025">
                  <c:v>6.82599</c:v>
                </c:pt>
                <c:pt idx="301026">
                  <c:v>6.82601</c:v>
                </c:pt>
                <c:pt idx="301027">
                  <c:v>6.82603</c:v>
                </c:pt>
                <c:pt idx="301028">
                  <c:v>6.82605</c:v>
                </c:pt>
                <c:pt idx="301029">
                  <c:v>6.82608</c:v>
                </c:pt>
                <c:pt idx="301030">
                  <c:v>6.8261</c:v>
                </c:pt>
                <c:pt idx="301031">
                  <c:v>6.82612</c:v>
                </c:pt>
                <c:pt idx="301032">
                  <c:v>6.82615</c:v>
                </c:pt>
                <c:pt idx="301033">
                  <c:v>6.82617</c:v>
                </c:pt>
                <c:pt idx="301034">
                  <c:v>6.82619</c:v>
                </c:pt>
                <c:pt idx="301035">
                  <c:v>6.82621</c:v>
                </c:pt>
                <c:pt idx="301036">
                  <c:v>6.82624</c:v>
                </c:pt>
                <c:pt idx="301037">
                  <c:v>6.82626</c:v>
                </c:pt>
                <c:pt idx="301038">
                  <c:v>6.82628</c:v>
                </c:pt>
                <c:pt idx="301039">
                  <c:v>6.8263</c:v>
                </c:pt>
                <c:pt idx="301040">
                  <c:v>6.82633</c:v>
                </c:pt>
                <c:pt idx="301041">
                  <c:v>6.82635</c:v>
                </c:pt>
                <c:pt idx="301042">
                  <c:v>6.82637</c:v>
                </c:pt>
                <c:pt idx="301043">
                  <c:v>6.82639</c:v>
                </c:pt>
                <c:pt idx="301044">
                  <c:v>6.82642</c:v>
                </c:pt>
                <c:pt idx="301045">
                  <c:v>6.82644</c:v>
                </c:pt>
                <c:pt idx="301046">
                  <c:v>6.82646</c:v>
                </c:pt>
                <c:pt idx="301047">
                  <c:v>6.82648</c:v>
                </c:pt>
                <c:pt idx="301048">
                  <c:v>6.82651</c:v>
                </c:pt>
                <c:pt idx="301049">
                  <c:v>6.82653</c:v>
                </c:pt>
                <c:pt idx="301050">
                  <c:v>6.82655</c:v>
                </c:pt>
                <c:pt idx="301051">
                  <c:v>6.82658</c:v>
                </c:pt>
                <c:pt idx="301052">
                  <c:v>6.8266</c:v>
                </c:pt>
                <c:pt idx="301053">
                  <c:v>6.82662</c:v>
                </c:pt>
                <c:pt idx="301054">
                  <c:v>6.82664</c:v>
                </c:pt>
                <c:pt idx="301055">
                  <c:v>6.82667</c:v>
                </c:pt>
                <c:pt idx="301056">
                  <c:v>6.82669</c:v>
                </c:pt>
                <c:pt idx="301057">
                  <c:v>6.82671</c:v>
                </c:pt>
                <c:pt idx="301058">
                  <c:v>6.82674</c:v>
                </c:pt>
                <c:pt idx="301059">
                  <c:v>6.82676</c:v>
                </c:pt>
                <c:pt idx="301060">
                  <c:v>6.82678</c:v>
                </c:pt>
                <c:pt idx="301061">
                  <c:v>6.8268</c:v>
                </c:pt>
                <c:pt idx="301062">
                  <c:v>6.82683</c:v>
                </c:pt>
                <c:pt idx="301063">
                  <c:v>6.82685</c:v>
                </c:pt>
                <c:pt idx="301064">
                  <c:v>6.82687</c:v>
                </c:pt>
                <c:pt idx="301065">
                  <c:v>6.82689</c:v>
                </c:pt>
                <c:pt idx="301066">
                  <c:v>6.82692</c:v>
                </c:pt>
                <c:pt idx="301067">
                  <c:v>6.82694</c:v>
                </c:pt>
                <c:pt idx="301068">
                  <c:v>6.82696</c:v>
                </c:pt>
                <c:pt idx="301069">
                  <c:v>6.82698</c:v>
                </c:pt>
                <c:pt idx="301070">
                  <c:v>6.82701</c:v>
                </c:pt>
                <c:pt idx="301071">
                  <c:v>6.82703</c:v>
                </c:pt>
                <c:pt idx="301072">
                  <c:v>6.82705</c:v>
                </c:pt>
                <c:pt idx="301073">
                  <c:v>6.82707</c:v>
                </c:pt>
                <c:pt idx="301074">
                  <c:v>6.8271</c:v>
                </c:pt>
                <c:pt idx="301075">
                  <c:v>6.82712</c:v>
                </c:pt>
                <c:pt idx="301076">
                  <c:v>6.82714</c:v>
                </c:pt>
                <c:pt idx="301077">
                  <c:v>6.82717</c:v>
                </c:pt>
                <c:pt idx="301078">
                  <c:v>6.82719</c:v>
                </c:pt>
                <c:pt idx="301079">
                  <c:v>6.82721</c:v>
                </c:pt>
                <c:pt idx="301080">
                  <c:v>6.82723</c:v>
                </c:pt>
                <c:pt idx="301081">
                  <c:v>6.82726</c:v>
                </c:pt>
                <c:pt idx="301082">
                  <c:v>6.82728</c:v>
                </c:pt>
                <c:pt idx="301083">
                  <c:v>6.8273</c:v>
                </c:pt>
                <c:pt idx="301084">
                  <c:v>6.82732</c:v>
                </c:pt>
                <c:pt idx="301085">
                  <c:v>6.82735</c:v>
                </c:pt>
                <c:pt idx="301086">
                  <c:v>6.82737</c:v>
                </c:pt>
                <c:pt idx="301087">
                  <c:v>6.82739</c:v>
                </c:pt>
                <c:pt idx="301088">
                  <c:v>6.82742</c:v>
                </c:pt>
                <c:pt idx="301089">
                  <c:v>6.82744</c:v>
                </c:pt>
                <c:pt idx="301090">
                  <c:v>6.82746</c:v>
                </c:pt>
                <c:pt idx="301091">
                  <c:v>6.82748</c:v>
                </c:pt>
                <c:pt idx="301092">
                  <c:v>6.82751</c:v>
                </c:pt>
                <c:pt idx="301093">
                  <c:v>6.82753</c:v>
                </c:pt>
                <c:pt idx="301094">
                  <c:v>6.82755</c:v>
                </c:pt>
                <c:pt idx="301095">
                  <c:v>6.82757</c:v>
                </c:pt>
                <c:pt idx="301096">
                  <c:v>6.8276</c:v>
                </c:pt>
                <c:pt idx="301097">
                  <c:v>6.82762</c:v>
                </c:pt>
                <c:pt idx="301098">
                  <c:v>6.82764</c:v>
                </c:pt>
                <c:pt idx="301099">
                  <c:v>6.82766</c:v>
                </c:pt>
                <c:pt idx="301100">
                  <c:v>6.82769</c:v>
                </c:pt>
                <c:pt idx="301101">
                  <c:v>6.82771</c:v>
                </c:pt>
                <c:pt idx="301102">
                  <c:v>6.82773</c:v>
                </c:pt>
                <c:pt idx="301103">
                  <c:v>6.82775</c:v>
                </c:pt>
                <c:pt idx="301104">
                  <c:v>6.82778</c:v>
                </c:pt>
                <c:pt idx="301105">
                  <c:v>6.8278</c:v>
                </c:pt>
                <c:pt idx="301106">
                  <c:v>6.82782</c:v>
                </c:pt>
                <c:pt idx="301107">
                  <c:v>6.82785</c:v>
                </c:pt>
                <c:pt idx="301108">
                  <c:v>6.82787</c:v>
                </c:pt>
                <c:pt idx="301109">
                  <c:v>6.82789</c:v>
                </c:pt>
                <c:pt idx="301110">
                  <c:v>6.82791</c:v>
                </c:pt>
                <c:pt idx="301111">
                  <c:v>6.82794</c:v>
                </c:pt>
                <c:pt idx="301112">
                  <c:v>6.82796</c:v>
                </c:pt>
                <c:pt idx="301113">
                  <c:v>6.82798</c:v>
                </c:pt>
                <c:pt idx="301114">
                  <c:v>6.82801</c:v>
                </c:pt>
                <c:pt idx="301115">
                  <c:v>6.82803</c:v>
                </c:pt>
                <c:pt idx="301116">
                  <c:v>6.82805</c:v>
                </c:pt>
                <c:pt idx="301117">
                  <c:v>6.82807</c:v>
                </c:pt>
                <c:pt idx="301118">
                  <c:v>6.8281</c:v>
                </c:pt>
                <c:pt idx="301119">
                  <c:v>6.82812</c:v>
                </c:pt>
                <c:pt idx="301120">
                  <c:v>6.82814</c:v>
                </c:pt>
                <c:pt idx="301121">
                  <c:v>6.82816</c:v>
                </c:pt>
                <c:pt idx="301122">
                  <c:v>6.82819</c:v>
                </c:pt>
                <c:pt idx="301123">
                  <c:v>6.82821</c:v>
                </c:pt>
                <c:pt idx="301124">
                  <c:v>6.82823</c:v>
                </c:pt>
                <c:pt idx="301125">
                  <c:v>6.82825</c:v>
                </c:pt>
                <c:pt idx="301126">
                  <c:v>6.82828</c:v>
                </c:pt>
                <c:pt idx="301127">
                  <c:v>6.8283</c:v>
                </c:pt>
                <c:pt idx="301128">
                  <c:v>6.82832</c:v>
                </c:pt>
                <c:pt idx="301129">
                  <c:v>6.82834</c:v>
                </c:pt>
                <c:pt idx="301130">
                  <c:v>6.82837</c:v>
                </c:pt>
                <c:pt idx="301131">
                  <c:v>6.82839</c:v>
                </c:pt>
                <c:pt idx="301132">
                  <c:v>6.82841</c:v>
                </c:pt>
                <c:pt idx="301133">
                  <c:v>6.82843</c:v>
                </c:pt>
                <c:pt idx="301134">
                  <c:v>6.82846</c:v>
                </c:pt>
                <c:pt idx="301135">
                  <c:v>6.82848</c:v>
                </c:pt>
                <c:pt idx="301136">
                  <c:v>6.8285</c:v>
                </c:pt>
                <c:pt idx="301137">
                  <c:v>6.82853</c:v>
                </c:pt>
                <c:pt idx="301138">
                  <c:v>6.82855</c:v>
                </c:pt>
                <c:pt idx="301139">
                  <c:v>6.82857</c:v>
                </c:pt>
                <c:pt idx="301140">
                  <c:v>6.82859</c:v>
                </c:pt>
                <c:pt idx="301141">
                  <c:v>6.82862</c:v>
                </c:pt>
                <c:pt idx="301142">
                  <c:v>6.82864</c:v>
                </c:pt>
                <c:pt idx="301143">
                  <c:v>6.82866</c:v>
                </c:pt>
                <c:pt idx="301144">
                  <c:v>6.82869</c:v>
                </c:pt>
                <c:pt idx="301145">
                  <c:v>6.82871</c:v>
                </c:pt>
                <c:pt idx="301146">
                  <c:v>6.82873</c:v>
                </c:pt>
                <c:pt idx="301147">
                  <c:v>6.82875</c:v>
                </c:pt>
                <c:pt idx="301148">
                  <c:v>6.82878</c:v>
                </c:pt>
                <c:pt idx="301149">
                  <c:v>6.8288</c:v>
                </c:pt>
                <c:pt idx="301150">
                  <c:v>6.82882</c:v>
                </c:pt>
                <c:pt idx="301151">
                  <c:v>6.82884</c:v>
                </c:pt>
                <c:pt idx="301152">
                  <c:v>6.82887</c:v>
                </c:pt>
                <c:pt idx="301153">
                  <c:v>6.82889</c:v>
                </c:pt>
                <c:pt idx="301154">
                  <c:v>6.82891</c:v>
                </c:pt>
                <c:pt idx="301155">
                  <c:v>6.82893</c:v>
                </c:pt>
                <c:pt idx="301156">
                  <c:v>6.82896</c:v>
                </c:pt>
                <c:pt idx="301157">
                  <c:v>6.82898</c:v>
                </c:pt>
                <c:pt idx="301158">
                  <c:v>6.829</c:v>
                </c:pt>
                <c:pt idx="301159">
                  <c:v>6.82902</c:v>
                </c:pt>
                <c:pt idx="301160">
                  <c:v>6.82905</c:v>
                </c:pt>
                <c:pt idx="301161">
                  <c:v>6.82907</c:v>
                </c:pt>
                <c:pt idx="301162">
                  <c:v>6.82909</c:v>
                </c:pt>
                <c:pt idx="301163">
                  <c:v>6.82912</c:v>
                </c:pt>
                <c:pt idx="301164">
                  <c:v>6.82914</c:v>
                </c:pt>
                <c:pt idx="301165">
                  <c:v>6.82916</c:v>
                </c:pt>
                <c:pt idx="301166">
                  <c:v>6.82918</c:v>
                </c:pt>
                <c:pt idx="301167">
                  <c:v>6.82921</c:v>
                </c:pt>
                <c:pt idx="301168">
                  <c:v>6.82923</c:v>
                </c:pt>
                <c:pt idx="301169">
                  <c:v>6.82925</c:v>
                </c:pt>
                <c:pt idx="301170">
                  <c:v>6.82927</c:v>
                </c:pt>
                <c:pt idx="301171">
                  <c:v>6.8293</c:v>
                </c:pt>
                <c:pt idx="301172">
                  <c:v>6.82932</c:v>
                </c:pt>
                <c:pt idx="301173">
                  <c:v>6.82934</c:v>
                </c:pt>
                <c:pt idx="301174">
                  <c:v>6.82937</c:v>
                </c:pt>
                <c:pt idx="301175">
                  <c:v>6.82939</c:v>
                </c:pt>
                <c:pt idx="301176">
                  <c:v>6.82941</c:v>
                </c:pt>
                <c:pt idx="301177">
                  <c:v>6.82943</c:v>
                </c:pt>
                <c:pt idx="301178">
                  <c:v>6.82946</c:v>
                </c:pt>
                <c:pt idx="301179">
                  <c:v>6.82948</c:v>
                </c:pt>
                <c:pt idx="301180">
                  <c:v>6.8295</c:v>
                </c:pt>
                <c:pt idx="301181">
                  <c:v>6.82952</c:v>
                </c:pt>
                <c:pt idx="301182">
                  <c:v>6.82955</c:v>
                </c:pt>
                <c:pt idx="301183">
                  <c:v>6.82957</c:v>
                </c:pt>
                <c:pt idx="301184">
                  <c:v>6.82959</c:v>
                </c:pt>
                <c:pt idx="301185">
                  <c:v>6.82962</c:v>
                </c:pt>
                <c:pt idx="301186">
                  <c:v>6.82964</c:v>
                </c:pt>
                <c:pt idx="301187">
                  <c:v>6.82966</c:v>
                </c:pt>
                <c:pt idx="301188">
                  <c:v>6.82968</c:v>
                </c:pt>
                <c:pt idx="301189">
                  <c:v>6.8297</c:v>
                </c:pt>
                <c:pt idx="301190">
                  <c:v>6.82973</c:v>
                </c:pt>
                <c:pt idx="301191">
                  <c:v>6.82975</c:v>
                </c:pt>
                <c:pt idx="301192">
                  <c:v>6.82977</c:v>
                </c:pt>
                <c:pt idx="301193">
                  <c:v>6.8298</c:v>
                </c:pt>
                <c:pt idx="301194">
                  <c:v>6.82982</c:v>
                </c:pt>
                <c:pt idx="301195">
                  <c:v>6.82984</c:v>
                </c:pt>
                <c:pt idx="301196">
                  <c:v>6.82986</c:v>
                </c:pt>
                <c:pt idx="301197">
                  <c:v>6.82989</c:v>
                </c:pt>
                <c:pt idx="301198">
                  <c:v>6.82991</c:v>
                </c:pt>
                <c:pt idx="301199">
                  <c:v>6.82993</c:v>
                </c:pt>
                <c:pt idx="301200">
                  <c:v>6.82995</c:v>
                </c:pt>
                <c:pt idx="301201">
                  <c:v>6.82998</c:v>
                </c:pt>
                <c:pt idx="301202">
                  <c:v>6.83</c:v>
                </c:pt>
                <c:pt idx="301203">
                  <c:v>6.83002</c:v>
                </c:pt>
                <c:pt idx="301204">
                  <c:v>6.83005</c:v>
                </c:pt>
                <c:pt idx="301205">
                  <c:v>6.83007</c:v>
                </c:pt>
                <c:pt idx="301206">
                  <c:v>6.83009</c:v>
                </c:pt>
                <c:pt idx="301207">
                  <c:v>6.83011</c:v>
                </c:pt>
                <c:pt idx="301208">
                  <c:v>6.83014</c:v>
                </c:pt>
                <c:pt idx="301209">
                  <c:v>6.83016</c:v>
                </c:pt>
                <c:pt idx="301210">
                  <c:v>6.83018</c:v>
                </c:pt>
                <c:pt idx="301211">
                  <c:v>6.8302</c:v>
                </c:pt>
                <c:pt idx="301212">
                  <c:v>6.83023</c:v>
                </c:pt>
                <c:pt idx="301213">
                  <c:v>6.83025</c:v>
                </c:pt>
                <c:pt idx="301214">
                  <c:v>6.83027</c:v>
                </c:pt>
                <c:pt idx="301215">
                  <c:v>6.83029</c:v>
                </c:pt>
                <c:pt idx="301216">
                  <c:v>6.83032</c:v>
                </c:pt>
                <c:pt idx="301217">
                  <c:v>6.83034</c:v>
                </c:pt>
                <c:pt idx="301218">
                  <c:v>6.83036</c:v>
                </c:pt>
                <c:pt idx="301219">
                  <c:v>6.83038</c:v>
                </c:pt>
                <c:pt idx="301220">
                  <c:v>6.83041</c:v>
                </c:pt>
                <c:pt idx="301221">
                  <c:v>6.83043</c:v>
                </c:pt>
                <c:pt idx="301222">
                  <c:v>6.83045</c:v>
                </c:pt>
                <c:pt idx="301223">
                  <c:v>6.83048</c:v>
                </c:pt>
                <c:pt idx="301224">
                  <c:v>6.8305</c:v>
                </c:pt>
                <c:pt idx="301225">
                  <c:v>6.83052</c:v>
                </c:pt>
                <c:pt idx="301226">
                  <c:v>6.83054</c:v>
                </c:pt>
                <c:pt idx="301227">
                  <c:v>6.83057</c:v>
                </c:pt>
                <c:pt idx="301228">
                  <c:v>6.83059</c:v>
                </c:pt>
                <c:pt idx="301229">
                  <c:v>6.83061</c:v>
                </c:pt>
                <c:pt idx="301230">
                  <c:v>6.83064</c:v>
                </c:pt>
                <c:pt idx="301231">
                  <c:v>6.83066</c:v>
                </c:pt>
                <c:pt idx="301232">
                  <c:v>6.83068</c:v>
                </c:pt>
                <c:pt idx="301233">
                  <c:v>6.8307</c:v>
                </c:pt>
                <c:pt idx="301234">
                  <c:v>6.83073</c:v>
                </c:pt>
                <c:pt idx="301235">
                  <c:v>6.83075</c:v>
                </c:pt>
                <c:pt idx="301236">
                  <c:v>6.83077</c:v>
                </c:pt>
                <c:pt idx="301237">
                  <c:v>6.83079</c:v>
                </c:pt>
                <c:pt idx="301238">
                  <c:v>6.83082</c:v>
                </c:pt>
                <c:pt idx="301239">
                  <c:v>6.83084</c:v>
                </c:pt>
                <c:pt idx="301240">
                  <c:v>6.83086</c:v>
                </c:pt>
                <c:pt idx="301241">
                  <c:v>6.83088</c:v>
                </c:pt>
                <c:pt idx="301242">
                  <c:v>6.83091</c:v>
                </c:pt>
                <c:pt idx="301243">
                  <c:v>6.83093</c:v>
                </c:pt>
                <c:pt idx="301244">
                  <c:v>6.83095</c:v>
                </c:pt>
                <c:pt idx="301245">
                  <c:v>6.83097</c:v>
                </c:pt>
                <c:pt idx="301246">
                  <c:v>6.831</c:v>
                </c:pt>
                <c:pt idx="301247">
                  <c:v>6.83102</c:v>
                </c:pt>
                <c:pt idx="301248">
                  <c:v>6.83104</c:v>
                </c:pt>
                <c:pt idx="301249">
                  <c:v>6.83107</c:v>
                </c:pt>
                <c:pt idx="301250">
                  <c:v>6.83109</c:v>
                </c:pt>
                <c:pt idx="301251">
                  <c:v>6.83111</c:v>
                </c:pt>
                <c:pt idx="301252">
                  <c:v>6.83113</c:v>
                </c:pt>
                <c:pt idx="301253">
                  <c:v>6.83116</c:v>
                </c:pt>
                <c:pt idx="301254">
                  <c:v>6.83118</c:v>
                </c:pt>
                <c:pt idx="301255">
                  <c:v>6.8312</c:v>
                </c:pt>
                <c:pt idx="301256">
                  <c:v>6.83122</c:v>
                </c:pt>
                <c:pt idx="301257">
                  <c:v>6.83125</c:v>
                </c:pt>
                <c:pt idx="301258">
                  <c:v>6.83127</c:v>
                </c:pt>
                <c:pt idx="301259">
                  <c:v>6.83129</c:v>
                </c:pt>
                <c:pt idx="301260">
                  <c:v>6.83132</c:v>
                </c:pt>
                <c:pt idx="301261">
                  <c:v>6.83134</c:v>
                </c:pt>
                <c:pt idx="301262">
                  <c:v>6.83136</c:v>
                </c:pt>
                <c:pt idx="301263">
                  <c:v>6.83138</c:v>
                </c:pt>
                <c:pt idx="301264">
                  <c:v>6.83141</c:v>
                </c:pt>
                <c:pt idx="301265">
                  <c:v>6.83143</c:v>
                </c:pt>
                <c:pt idx="301266">
                  <c:v>6.83145</c:v>
                </c:pt>
                <c:pt idx="301267">
                  <c:v>6.83147</c:v>
                </c:pt>
                <c:pt idx="301268">
                  <c:v>6.8315</c:v>
                </c:pt>
                <c:pt idx="301269">
                  <c:v>6.83152</c:v>
                </c:pt>
                <c:pt idx="301270">
                  <c:v>6.83154</c:v>
                </c:pt>
                <c:pt idx="301271">
                  <c:v>6.83157</c:v>
                </c:pt>
                <c:pt idx="301272">
                  <c:v>6.83159</c:v>
                </c:pt>
                <c:pt idx="301273">
                  <c:v>6.83161</c:v>
                </c:pt>
                <c:pt idx="301274">
                  <c:v>6.83163</c:v>
                </c:pt>
                <c:pt idx="301275">
                  <c:v>6.83165</c:v>
                </c:pt>
                <c:pt idx="301276">
                  <c:v>6.83168</c:v>
                </c:pt>
                <c:pt idx="301277">
                  <c:v>6.8317</c:v>
                </c:pt>
                <c:pt idx="301278">
                  <c:v>6.83172</c:v>
                </c:pt>
                <c:pt idx="301279">
                  <c:v>6.83175</c:v>
                </c:pt>
                <c:pt idx="301280">
                  <c:v>6.83177</c:v>
                </c:pt>
                <c:pt idx="301281">
                  <c:v>6.83179</c:v>
                </c:pt>
                <c:pt idx="301282">
                  <c:v>6.83181</c:v>
                </c:pt>
                <c:pt idx="301283">
                  <c:v>6.83184</c:v>
                </c:pt>
                <c:pt idx="301284">
                  <c:v>6.83186</c:v>
                </c:pt>
                <c:pt idx="301285">
                  <c:v>6.83188</c:v>
                </c:pt>
                <c:pt idx="301286">
                  <c:v>6.8319</c:v>
                </c:pt>
                <c:pt idx="301287">
                  <c:v>6.83193</c:v>
                </c:pt>
                <c:pt idx="301288">
                  <c:v>6.83195</c:v>
                </c:pt>
                <c:pt idx="301289">
                  <c:v>6.83197</c:v>
                </c:pt>
                <c:pt idx="301290">
                  <c:v>6.832</c:v>
                </c:pt>
                <c:pt idx="301291">
                  <c:v>6.83202</c:v>
                </c:pt>
                <c:pt idx="301292">
                  <c:v>6.83204</c:v>
                </c:pt>
                <c:pt idx="301293">
                  <c:v>6.83206</c:v>
                </c:pt>
                <c:pt idx="301294">
                  <c:v>6.83209</c:v>
                </c:pt>
                <c:pt idx="301295">
                  <c:v>6.83211</c:v>
                </c:pt>
                <c:pt idx="301296">
                  <c:v>6.83213</c:v>
                </c:pt>
                <c:pt idx="301297">
                  <c:v>6.83215</c:v>
                </c:pt>
                <c:pt idx="301298">
                  <c:v>6.83218</c:v>
                </c:pt>
                <c:pt idx="301299">
                  <c:v>6.8322</c:v>
                </c:pt>
                <c:pt idx="301300">
                  <c:v>6.83222</c:v>
                </c:pt>
                <c:pt idx="301301">
                  <c:v>6.83225</c:v>
                </c:pt>
                <c:pt idx="301302">
                  <c:v>6.83227</c:v>
                </c:pt>
                <c:pt idx="301303">
                  <c:v>6.83229</c:v>
                </c:pt>
                <c:pt idx="301304">
                  <c:v>6.83231</c:v>
                </c:pt>
                <c:pt idx="301305">
                  <c:v>6.83234</c:v>
                </c:pt>
                <c:pt idx="301306">
                  <c:v>6.83236</c:v>
                </c:pt>
                <c:pt idx="301307">
                  <c:v>6.83238</c:v>
                </c:pt>
                <c:pt idx="301308">
                  <c:v>6.8324</c:v>
                </c:pt>
                <c:pt idx="301309">
                  <c:v>6.83243</c:v>
                </c:pt>
                <c:pt idx="301310">
                  <c:v>6.83245</c:v>
                </c:pt>
                <c:pt idx="301311">
                  <c:v>6.83247</c:v>
                </c:pt>
                <c:pt idx="301312">
                  <c:v>6.83249</c:v>
                </c:pt>
                <c:pt idx="301313">
                  <c:v>6.83252</c:v>
                </c:pt>
                <c:pt idx="301314">
                  <c:v>6.83254</c:v>
                </c:pt>
                <c:pt idx="301315">
                  <c:v>6.83256</c:v>
                </c:pt>
                <c:pt idx="301316">
                  <c:v>6.83258</c:v>
                </c:pt>
                <c:pt idx="301317">
                  <c:v>6.83261</c:v>
                </c:pt>
                <c:pt idx="301318">
                  <c:v>6.83263</c:v>
                </c:pt>
                <c:pt idx="301319">
                  <c:v>6.83265</c:v>
                </c:pt>
                <c:pt idx="301320">
                  <c:v>6.83268</c:v>
                </c:pt>
                <c:pt idx="301321">
                  <c:v>6.8327</c:v>
                </c:pt>
                <c:pt idx="301322">
                  <c:v>6.83272</c:v>
                </c:pt>
                <c:pt idx="301323">
                  <c:v>6.83274</c:v>
                </c:pt>
                <c:pt idx="301324">
                  <c:v>6.83277</c:v>
                </c:pt>
                <c:pt idx="301325">
                  <c:v>6.83279</c:v>
                </c:pt>
                <c:pt idx="301326">
                  <c:v>6.83281</c:v>
                </c:pt>
                <c:pt idx="301327">
                  <c:v>6.83283</c:v>
                </c:pt>
                <c:pt idx="301328">
                  <c:v>6.83286</c:v>
                </c:pt>
                <c:pt idx="301329">
                  <c:v>6.83288</c:v>
                </c:pt>
                <c:pt idx="301330">
                  <c:v>6.8329</c:v>
                </c:pt>
                <c:pt idx="301331">
                  <c:v>6.83293</c:v>
                </c:pt>
                <c:pt idx="301332">
                  <c:v>6.83295</c:v>
                </c:pt>
                <c:pt idx="301333">
                  <c:v>6.83297</c:v>
                </c:pt>
                <c:pt idx="301334">
                  <c:v>6.83299</c:v>
                </c:pt>
                <c:pt idx="301335">
                  <c:v>6.83302</c:v>
                </c:pt>
                <c:pt idx="301336">
                  <c:v>6.83304</c:v>
                </c:pt>
                <c:pt idx="301337">
                  <c:v>6.83306</c:v>
                </c:pt>
                <c:pt idx="301338">
                  <c:v>6.83308</c:v>
                </c:pt>
                <c:pt idx="301339">
                  <c:v>6.83311</c:v>
                </c:pt>
                <c:pt idx="301340">
                  <c:v>6.83313</c:v>
                </c:pt>
                <c:pt idx="301341">
                  <c:v>6.83315</c:v>
                </c:pt>
                <c:pt idx="301342">
                  <c:v>6.83317</c:v>
                </c:pt>
                <c:pt idx="301343">
                  <c:v>6.8332</c:v>
                </c:pt>
                <c:pt idx="301344">
                  <c:v>6.83322</c:v>
                </c:pt>
                <c:pt idx="301345">
                  <c:v>6.83324</c:v>
                </c:pt>
                <c:pt idx="301346">
                  <c:v>6.83326</c:v>
                </c:pt>
                <c:pt idx="301347">
                  <c:v>6.83329</c:v>
                </c:pt>
                <c:pt idx="301348">
                  <c:v>6.83331</c:v>
                </c:pt>
                <c:pt idx="301349">
                  <c:v>6.83333</c:v>
                </c:pt>
                <c:pt idx="301350">
                  <c:v>6.83336</c:v>
                </c:pt>
                <c:pt idx="301351">
                  <c:v>6.83338</c:v>
                </c:pt>
                <c:pt idx="301352">
                  <c:v>6.8334</c:v>
                </c:pt>
                <c:pt idx="301353">
                  <c:v>6.83342</c:v>
                </c:pt>
                <c:pt idx="301354">
                  <c:v>6.83345</c:v>
                </c:pt>
                <c:pt idx="301355">
                  <c:v>6.83347</c:v>
                </c:pt>
                <c:pt idx="301356">
                  <c:v>6.83349</c:v>
                </c:pt>
                <c:pt idx="301357">
                  <c:v>6.83352</c:v>
                </c:pt>
                <c:pt idx="301358">
                  <c:v>6.83354</c:v>
                </c:pt>
                <c:pt idx="301359">
                  <c:v>6.83356</c:v>
                </c:pt>
                <c:pt idx="301360">
                  <c:v>6.83358</c:v>
                </c:pt>
                <c:pt idx="301361">
                  <c:v>6.83361</c:v>
                </c:pt>
                <c:pt idx="301362">
                  <c:v>6.83363</c:v>
                </c:pt>
                <c:pt idx="301363">
                  <c:v>6.83365</c:v>
                </c:pt>
                <c:pt idx="301364">
                  <c:v>6.83367</c:v>
                </c:pt>
                <c:pt idx="301365">
                  <c:v>6.8337</c:v>
                </c:pt>
                <c:pt idx="301366">
                  <c:v>6.83372</c:v>
                </c:pt>
                <c:pt idx="301367">
                  <c:v>6.83374</c:v>
                </c:pt>
                <c:pt idx="301368">
                  <c:v>6.83376</c:v>
                </c:pt>
                <c:pt idx="301369">
                  <c:v>6.83379</c:v>
                </c:pt>
                <c:pt idx="301370">
                  <c:v>6.83381</c:v>
                </c:pt>
                <c:pt idx="301371">
                  <c:v>6.83383</c:v>
                </c:pt>
                <c:pt idx="301372">
                  <c:v>6.83385</c:v>
                </c:pt>
                <c:pt idx="301373">
                  <c:v>6.83388</c:v>
                </c:pt>
                <c:pt idx="301374">
                  <c:v>6.8339</c:v>
                </c:pt>
                <c:pt idx="301375">
                  <c:v>6.83392</c:v>
                </c:pt>
                <c:pt idx="301376">
                  <c:v>6.83395</c:v>
                </c:pt>
                <c:pt idx="301377">
                  <c:v>6.83397</c:v>
                </c:pt>
                <c:pt idx="301378">
                  <c:v>6.83399</c:v>
                </c:pt>
                <c:pt idx="301379">
                  <c:v>6.83401</c:v>
                </c:pt>
                <c:pt idx="301380">
                  <c:v>6.83404</c:v>
                </c:pt>
                <c:pt idx="301381">
                  <c:v>6.83406</c:v>
                </c:pt>
                <c:pt idx="301382">
                  <c:v>6.83408</c:v>
                </c:pt>
                <c:pt idx="301383">
                  <c:v>6.8341</c:v>
                </c:pt>
                <c:pt idx="301384">
                  <c:v>6.83413</c:v>
                </c:pt>
                <c:pt idx="301385">
                  <c:v>6.83415</c:v>
                </c:pt>
                <c:pt idx="301386">
                  <c:v>6.83417</c:v>
                </c:pt>
                <c:pt idx="301387">
                  <c:v>6.8342</c:v>
                </c:pt>
                <c:pt idx="301388">
                  <c:v>6.83422</c:v>
                </c:pt>
                <c:pt idx="301389">
                  <c:v>6.83424</c:v>
                </c:pt>
                <c:pt idx="301390">
                  <c:v>6.83426</c:v>
                </c:pt>
                <c:pt idx="301391">
                  <c:v>6.83429</c:v>
                </c:pt>
                <c:pt idx="301392">
                  <c:v>6.83431</c:v>
                </c:pt>
                <c:pt idx="301393">
                  <c:v>6.83433</c:v>
                </c:pt>
                <c:pt idx="301394">
                  <c:v>6.83435</c:v>
                </c:pt>
                <c:pt idx="301395">
                  <c:v>6.83438</c:v>
                </c:pt>
                <c:pt idx="301396">
                  <c:v>6.8344</c:v>
                </c:pt>
                <c:pt idx="301397">
                  <c:v>6.83442</c:v>
                </c:pt>
                <c:pt idx="301398">
                  <c:v>6.83444</c:v>
                </c:pt>
                <c:pt idx="301399">
                  <c:v>6.83447</c:v>
                </c:pt>
                <c:pt idx="301400">
                  <c:v>6.83449</c:v>
                </c:pt>
                <c:pt idx="301401">
                  <c:v>6.83451</c:v>
                </c:pt>
                <c:pt idx="301402">
                  <c:v>6.83453</c:v>
                </c:pt>
                <c:pt idx="301403">
                  <c:v>6.83456</c:v>
                </c:pt>
                <c:pt idx="301404">
                  <c:v>6.83458</c:v>
                </c:pt>
                <c:pt idx="301405">
                  <c:v>6.8346</c:v>
                </c:pt>
                <c:pt idx="301406">
                  <c:v>6.83463</c:v>
                </c:pt>
                <c:pt idx="301407">
                  <c:v>6.83465</c:v>
                </c:pt>
                <c:pt idx="301408">
                  <c:v>6.83467</c:v>
                </c:pt>
                <c:pt idx="301409">
                  <c:v>6.83469</c:v>
                </c:pt>
                <c:pt idx="301410">
                  <c:v>6.83472</c:v>
                </c:pt>
                <c:pt idx="301411">
                  <c:v>6.83474</c:v>
                </c:pt>
                <c:pt idx="301412">
                  <c:v>6.83476</c:v>
                </c:pt>
                <c:pt idx="301413">
                  <c:v>6.83479</c:v>
                </c:pt>
                <c:pt idx="301414">
                  <c:v>6.83481</c:v>
                </c:pt>
                <c:pt idx="301415">
                  <c:v>6.83483</c:v>
                </c:pt>
                <c:pt idx="301416">
                  <c:v>6.83485</c:v>
                </c:pt>
                <c:pt idx="301417">
                  <c:v>6.83488</c:v>
                </c:pt>
                <c:pt idx="301418">
                  <c:v>6.8349</c:v>
                </c:pt>
                <c:pt idx="301419">
                  <c:v>6.83492</c:v>
                </c:pt>
                <c:pt idx="301420">
                  <c:v>6.83494</c:v>
                </c:pt>
                <c:pt idx="301421">
                  <c:v>6.83497</c:v>
                </c:pt>
                <c:pt idx="301422">
                  <c:v>6.83499</c:v>
                </c:pt>
                <c:pt idx="301423">
                  <c:v>6.83501</c:v>
                </c:pt>
                <c:pt idx="301424">
                  <c:v>6.83503</c:v>
                </c:pt>
                <c:pt idx="301425">
                  <c:v>6.83506</c:v>
                </c:pt>
                <c:pt idx="301426">
                  <c:v>6.83508</c:v>
                </c:pt>
                <c:pt idx="301427">
                  <c:v>6.8351</c:v>
                </c:pt>
                <c:pt idx="301428">
                  <c:v>6.83512</c:v>
                </c:pt>
                <c:pt idx="301429">
                  <c:v>6.83515</c:v>
                </c:pt>
                <c:pt idx="301430">
                  <c:v>6.83517</c:v>
                </c:pt>
                <c:pt idx="301431">
                  <c:v>6.83519</c:v>
                </c:pt>
                <c:pt idx="301432">
                  <c:v>6.83521</c:v>
                </c:pt>
                <c:pt idx="301433">
                  <c:v>6.83524</c:v>
                </c:pt>
                <c:pt idx="301434">
                  <c:v>6.83526</c:v>
                </c:pt>
                <c:pt idx="301435">
                  <c:v>6.83528</c:v>
                </c:pt>
                <c:pt idx="301436">
                  <c:v>6.83531</c:v>
                </c:pt>
                <c:pt idx="301437">
                  <c:v>6.83533</c:v>
                </c:pt>
                <c:pt idx="301438">
                  <c:v>6.83535</c:v>
                </c:pt>
                <c:pt idx="301439">
                  <c:v>6.83537</c:v>
                </c:pt>
                <c:pt idx="301440">
                  <c:v>6.8354</c:v>
                </c:pt>
                <c:pt idx="301441">
                  <c:v>6.83542</c:v>
                </c:pt>
                <c:pt idx="301442">
                  <c:v>6.83544</c:v>
                </c:pt>
                <c:pt idx="301443">
                  <c:v>6.83547</c:v>
                </c:pt>
                <c:pt idx="301444">
                  <c:v>6.83549</c:v>
                </c:pt>
                <c:pt idx="301445">
                  <c:v>6.83551</c:v>
                </c:pt>
                <c:pt idx="301446">
                  <c:v>6.83553</c:v>
                </c:pt>
                <c:pt idx="301447">
                  <c:v>6.83556</c:v>
                </c:pt>
                <c:pt idx="301448">
                  <c:v>6.83558</c:v>
                </c:pt>
                <c:pt idx="301449">
                  <c:v>6.8356</c:v>
                </c:pt>
                <c:pt idx="301450">
                  <c:v>6.83562</c:v>
                </c:pt>
                <c:pt idx="301451">
                  <c:v>6.83565</c:v>
                </c:pt>
                <c:pt idx="301452">
                  <c:v>6.83567</c:v>
                </c:pt>
                <c:pt idx="301453">
                  <c:v>6.83569</c:v>
                </c:pt>
                <c:pt idx="301454">
                  <c:v>6.83571</c:v>
                </c:pt>
                <c:pt idx="301455">
                  <c:v>6.83574</c:v>
                </c:pt>
                <c:pt idx="301456">
                  <c:v>6.83576</c:v>
                </c:pt>
                <c:pt idx="301457">
                  <c:v>6.83578</c:v>
                </c:pt>
                <c:pt idx="301458">
                  <c:v>6.8358</c:v>
                </c:pt>
                <c:pt idx="301459">
                  <c:v>6.83583</c:v>
                </c:pt>
                <c:pt idx="301460">
                  <c:v>6.83585</c:v>
                </c:pt>
                <c:pt idx="301461">
                  <c:v>6.83587</c:v>
                </c:pt>
                <c:pt idx="301462">
                  <c:v>6.8359</c:v>
                </c:pt>
                <c:pt idx="301463">
                  <c:v>6.83592</c:v>
                </c:pt>
                <c:pt idx="301464">
                  <c:v>6.83594</c:v>
                </c:pt>
                <c:pt idx="301465">
                  <c:v>6.83596</c:v>
                </c:pt>
                <c:pt idx="301466">
                  <c:v>6.83599</c:v>
                </c:pt>
                <c:pt idx="301467">
                  <c:v>6.83601</c:v>
                </c:pt>
                <c:pt idx="301468">
                  <c:v>6.83603</c:v>
                </c:pt>
                <c:pt idx="301469">
                  <c:v>6.83605</c:v>
                </c:pt>
                <c:pt idx="301470">
                  <c:v>6.83608</c:v>
                </c:pt>
                <c:pt idx="301471">
                  <c:v>6.8361</c:v>
                </c:pt>
                <c:pt idx="301472">
                  <c:v>6.83612</c:v>
                </c:pt>
                <c:pt idx="301473">
                  <c:v>6.83615</c:v>
                </c:pt>
                <c:pt idx="301474">
                  <c:v>6.83617</c:v>
                </c:pt>
                <c:pt idx="301475">
                  <c:v>6.83619</c:v>
                </c:pt>
                <c:pt idx="301476">
                  <c:v>6.83621</c:v>
                </c:pt>
                <c:pt idx="301477">
                  <c:v>6.83624</c:v>
                </c:pt>
                <c:pt idx="301478">
                  <c:v>6.83626</c:v>
                </c:pt>
                <c:pt idx="301479">
                  <c:v>6.83628</c:v>
                </c:pt>
                <c:pt idx="301480">
                  <c:v>6.8363</c:v>
                </c:pt>
                <c:pt idx="301481">
                  <c:v>6.83633</c:v>
                </c:pt>
                <c:pt idx="301482">
                  <c:v>6.83635</c:v>
                </c:pt>
                <c:pt idx="301483">
                  <c:v>6.83637</c:v>
                </c:pt>
                <c:pt idx="301484">
                  <c:v>6.8364</c:v>
                </c:pt>
                <c:pt idx="301485">
                  <c:v>6.83642</c:v>
                </c:pt>
                <c:pt idx="301486">
                  <c:v>6.83644</c:v>
                </c:pt>
                <c:pt idx="301487">
                  <c:v>6.83646</c:v>
                </c:pt>
                <c:pt idx="301488">
                  <c:v>6.83648</c:v>
                </c:pt>
                <c:pt idx="301489">
                  <c:v>6.83651</c:v>
                </c:pt>
                <c:pt idx="301490">
                  <c:v>6.83653</c:v>
                </c:pt>
                <c:pt idx="301491">
                  <c:v>6.83655</c:v>
                </c:pt>
                <c:pt idx="301492">
                  <c:v>6.83658</c:v>
                </c:pt>
                <c:pt idx="301493">
                  <c:v>6.8366</c:v>
                </c:pt>
                <c:pt idx="301494">
                  <c:v>6.83662</c:v>
                </c:pt>
                <c:pt idx="301495">
                  <c:v>6.83664</c:v>
                </c:pt>
                <c:pt idx="301496">
                  <c:v>6.83667</c:v>
                </c:pt>
                <c:pt idx="301497">
                  <c:v>6.83669</c:v>
                </c:pt>
                <c:pt idx="301498">
                  <c:v>6.83671</c:v>
                </c:pt>
                <c:pt idx="301499">
                  <c:v>6.83674</c:v>
                </c:pt>
                <c:pt idx="301500">
                  <c:v>6.83676</c:v>
                </c:pt>
                <c:pt idx="301501">
                  <c:v>6.83678</c:v>
                </c:pt>
                <c:pt idx="301502">
                  <c:v>6.8368</c:v>
                </c:pt>
                <c:pt idx="301503">
                  <c:v>6.83683</c:v>
                </c:pt>
                <c:pt idx="301504">
                  <c:v>6.83685</c:v>
                </c:pt>
                <c:pt idx="301505">
                  <c:v>6.83687</c:v>
                </c:pt>
                <c:pt idx="301506">
                  <c:v>6.83689</c:v>
                </c:pt>
                <c:pt idx="301507">
                  <c:v>6.83692</c:v>
                </c:pt>
                <c:pt idx="301508">
                  <c:v>6.83694</c:v>
                </c:pt>
                <c:pt idx="301509">
                  <c:v>6.83696</c:v>
                </c:pt>
                <c:pt idx="301510">
                  <c:v>6.83698</c:v>
                </c:pt>
                <c:pt idx="301511">
                  <c:v>6.83701</c:v>
                </c:pt>
                <c:pt idx="301512">
                  <c:v>6.83703</c:v>
                </c:pt>
                <c:pt idx="301513">
                  <c:v>6.83705</c:v>
                </c:pt>
                <c:pt idx="301514">
                  <c:v>6.83707</c:v>
                </c:pt>
                <c:pt idx="301515">
                  <c:v>6.8371</c:v>
                </c:pt>
                <c:pt idx="301516">
                  <c:v>6.83712</c:v>
                </c:pt>
                <c:pt idx="301517">
                  <c:v>6.83714</c:v>
                </c:pt>
                <c:pt idx="301518">
                  <c:v>6.83717</c:v>
                </c:pt>
                <c:pt idx="301519">
                  <c:v>6.83719</c:v>
                </c:pt>
                <c:pt idx="301520">
                  <c:v>6.83721</c:v>
                </c:pt>
                <c:pt idx="301521">
                  <c:v>6.83723</c:v>
                </c:pt>
                <c:pt idx="301522">
                  <c:v>6.83726</c:v>
                </c:pt>
                <c:pt idx="301523">
                  <c:v>6.83728</c:v>
                </c:pt>
                <c:pt idx="301524">
                  <c:v>6.8373</c:v>
                </c:pt>
                <c:pt idx="301525">
                  <c:v>6.83732</c:v>
                </c:pt>
                <c:pt idx="301526">
                  <c:v>6.83735</c:v>
                </c:pt>
                <c:pt idx="301527">
                  <c:v>6.83737</c:v>
                </c:pt>
                <c:pt idx="301528">
                  <c:v>6.83739</c:v>
                </c:pt>
                <c:pt idx="301529">
                  <c:v>6.83742</c:v>
                </c:pt>
                <c:pt idx="301530">
                  <c:v>6.83744</c:v>
                </c:pt>
                <c:pt idx="301531">
                  <c:v>6.83746</c:v>
                </c:pt>
                <c:pt idx="301532">
                  <c:v>6.83748</c:v>
                </c:pt>
                <c:pt idx="301533">
                  <c:v>6.83751</c:v>
                </c:pt>
                <c:pt idx="301534">
                  <c:v>6.83753</c:v>
                </c:pt>
                <c:pt idx="301535">
                  <c:v>6.83755</c:v>
                </c:pt>
                <c:pt idx="301536">
                  <c:v>6.83757</c:v>
                </c:pt>
                <c:pt idx="301537">
                  <c:v>6.8376</c:v>
                </c:pt>
                <c:pt idx="301538">
                  <c:v>6.83762</c:v>
                </c:pt>
                <c:pt idx="301539">
                  <c:v>6.83764</c:v>
                </c:pt>
                <c:pt idx="301540">
                  <c:v>6.83766</c:v>
                </c:pt>
                <c:pt idx="301541">
                  <c:v>6.83769</c:v>
                </c:pt>
                <c:pt idx="301542">
                  <c:v>6.83771</c:v>
                </c:pt>
                <c:pt idx="301543">
                  <c:v>6.83773</c:v>
                </c:pt>
                <c:pt idx="301544">
                  <c:v>6.83775</c:v>
                </c:pt>
                <c:pt idx="301545">
                  <c:v>6.83778</c:v>
                </c:pt>
                <c:pt idx="301546">
                  <c:v>6.8378</c:v>
                </c:pt>
                <c:pt idx="301547">
                  <c:v>6.83782</c:v>
                </c:pt>
                <c:pt idx="301548">
                  <c:v>6.83785</c:v>
                </c:pt>
                <c:pt idx="301549">
                  <c:v>6.83787</c:v>
                </c:pt>
                <c:pt idx="301550">
                  <c:v>6.83789</c:v>
                </c:pt>
                <c:pt idx="301551">
                  <c:v>6.83791</c:v>
                </c:pt>
                <c:pt idx="301552">
                  <c:v>6.83794</c:v>
                </c:pt>
                <c:pt idx="301553">
                  <c:v>6.83796</c:v>
                </c:pt>
                <c:pt idx="301554">
                  <c:v>6.83798</c:v>
                </c:pt>
                <c:pt idx="301555">
                  <c:v>6.838</c:v>
                </c:pt>
                <c:pt idx="301556">
                  <c:v>6.83803</c:v>
                </c:pt>
                <c:pt idx="301557">
                  <c:v>6.83805</c:v>
                </c:pt>
                <c:pt idx="301558">
                  <c:v>6.83807</c:v>
                </c:pt>
                <c:pt idx="301559">
                  <c:v>6.8381</c:v>
                </c:pt>
                <c:pt idx="301560">
                  <c:v>6.83812</c:v>
                </c:pt>
                <c:pt idx="301561">
                  <c:v>6.83814</c:v>
                </c:pt>
                <c:pt idx="301562">
                  <c:v>6.83816</c:v>
                </c:pt>
                <c:pt idx="301563">
                  <c:v>6.83819</c:v>
                </c:pt>
                <c:pt idx="301564">
                  <c:v>6.83821</c:v>
                </c:pt>
                <c:pt idx="301565">
                  <c:v>6.83823</c:v>
                </c:pt>
                <c:pt idx="301566">
                  <c:v>6.83825</c:v>
                </c:pt>
                <c:pt idx="301567">
                  <c:v>6.83828</c:v>
                </c:pt>
                <c:pt idx="301568">
                  <c:v>6.8383</c:v>
                </c:pt>
                <c:pt idx="301569">
                  <c:v>6.83832</c:v>
                </c:pt>
                <c:pt idx="301570">
                  <c:v>6.83835</c:v>
                </c:pt>
                <c:pt idx="301571">
                  <c:v>6.83837</c:v>
                </c:pt>
                <c:pt idx="301572">
                  <c:v>6.83839</c:v>
                </c:pt>
                <c:pt idx="301573">
                  <c:v>6.83841</c:v>
                </c:pt>
                <c:pt idx="301574">
                  <c:v>6.83843</c:v>
                </c:pt>
                <c:pt idx="301575">
                  <c:v>6.83846</c:v>
                </c:pt>
                <c:pt idx="301576">
                  <c:v>6.83848</c:v>
                </c:pt>
                <c:pt idx="301577">
                  <c:v>6.8385</c:v>
                </c:pt>
                <c:pt idx="301578">
                  <c:v>6.83853</c:v>
                </c:pt>
                <c:pt idx="301579">
                  <c:v>6.83855</c:v>
                </c:pt>
                <c:pt idx="301580">
                  <c:v>6.83857</c:v>
                </c:pt>
                <c:pt idx="301581">
                  <c:v>6.83859</c:v>
                </c:pt>
                <c:pt idx="301582">
                  <c:v>6.83862</c:v>
                </c:pt>
                <c:pt idx="301583">
                  <c:v>6.83864</c:v>
                </c:pt>
                <c:pt idx="301584">
                  <c:v>6.83866</c:v>
                </c:pt>
                <c:pt idx="301585">
                  <c:v>6.83868</c:v>
                </c:pt>
                <c:pt idx="301586">
                  <c:v>6.83871</c:v>
                </c:pt>
                <c:pt idx="301587">
                  <c:v>6.83873</c:v>
                </c:pt>
                <c:pt idx="301588">
                  <c:v>6.83875</c:v>
                </c:pt>
                <c:pt idx="301589">
                  <c:v>6.83878</c:v>
                </c:pt>
                <c:pt idx="301590">
                  <c:v>6.8388</c:v>
                </c:pt>
                <c:pt idx="301591">
                  <c:v>6.83882</c:v>
                </c:pt>
                <c:pt idx="301592">
                  <c:v>6.83884</c:v>
                </c:pt>
                <c:pt idx="301593">
                  <c:v>6.83887</c:v>
                </c:pt>
                <c:pt idx="301594">
                  <c:v>6.83889</c:v>
                </c:pt>
                <c:pt idx="301595">
                  <c:v>6.83891</c:v>
                </c:pt>
                <c:pt idx="301596">
                  <c:v>6.83893</c:v>
                </c:pt>
                <c:pt idx="301597">
                  <c:v>6.83896</c:v>
                </c:pt>
                <c:pt idx="301598">
                  <c:v>6.83898</c:v>
                </c:pt>
                <c:pt idx="301599">
                  <c:v>6.839</c:v>
                </c:pt>
                <c:pt idx="301600">
                  <c:v>6.83903</c:v>
                </c:pt>
                <c:pt idx="301601">
                  <c:v>6.83905</c:v>
                </c:pt>
                <c:pt idx="301602">
                  <c:v>6.83907</c:v>
                </c:pt>
                <c:pt idx="301603">
                  <c:v>6.83909</c:v>
                </c:pt>
                <c:pt idx="301604">
                  <c:v>6.83912</c:v>
                </c:pt>
                <c:pt idx="301605">
                  <c:v>6.83914</c:v>
                </c:pt>
                <c:pt idx="301606">
                  <c:v>6.83916</c:v>
                </c:pt>
                <c:pt idx="301607">
                  <c:v>6.83918</c:v>
                </c:pt>
                <c:pt idx="301608">
                  <c:v>6.83921</c:v>
                </c:pt>
                <c:pt idx="301609">
                  <c:v>6.83923</c:v>
                </c:pt>
                <c:pt idx="301610">
                  <c:v>6.83925</c:v>
                </c:pt>
                <c:pt idx="301611">
                  <c:v>6.83927</c:v>
                </c:pt>
                <c:pt idx="301612">
                  <c:v>6.8393</c:v>
                </c:pt>
                <c:pt idx="301613">
                  <c:v>6.83932</c:v>
                </c:pt>
                <c:pt idx="301614">
                  <c:v>6.83934</c:v>
                </c:pt>
                <c:pt idx="301615">
                  <c:v>6.83936</c:v>
                </c:pt>
                <c:pt idx="301616">
                  <c:v>6.83939</c:v>
                </c:pt>
                <c:pt idx="301617">
                  <c:v>6.83941</c:v>
                </c:pt>
                <c:pt idx="301618">
                  <c:v>6.83943</c:v>
                </c:pt>
                <c:pt idx="301619">
                  <c:v>6.83946</c:v>
                </c:pt>
                <c:pt idx="301620">
                  <c:v>6.83948</c:v>
                </c:pt>
                <c:pt idx="301621">
                  <c:v>6.8395</c:v>
                </c:pt>
                <c:pt idx="301622">
                  <c:v>6.83952</c:v>
                </c:pt>
                <c:pt idx="301623">
                  <c:v>6.83955</c:v>
                </c:pt>
                <c:pt idx="301624">
                  <c:v>6.83957</c:v>
                </c:pt>
                <c:pt idx="301625">
                  <c:v>6.83959</c:v>
                </c:pt>
                <c:pt idx="301626">
                  <c:v>6.83962</c:v>
                </c:pt>
                <c:pt idx="301627">
                  <c:v>6.83964</c:v>
                </c:pt>
                <c:pt idx="301628">
                  <c:v>6.83966</c:v>
                </c:pt>
                <c:pt idx="301629">
                  <c:v>6.83968</c:v>
                </c:pt>
                <c:pt idx="301630">
                  <c:v>6.83971</c:v>
                </c:pt>
                <c:pt idx="301631">
                  <c:v>6.83973</c:v>
                </c:pt>
                <c:pt idx="301632">
                  <c:v>6.83975</c:v>
                </c:pt>
                <c:pt idx="301633">
                  <c:v>6.83977</c:v>
                </c:pt>
                <c:pt idx="301634">
                  <c:v>6.8398</c:v>
                </c:pt>
                <c:pt idx="301635">
                  <c:v>6.83982</c:v>
                </c:pt>
                <c:pt idx="301636">
                  <c:v>6.83984</c:v>
                </c:pt>
                <c:pt idx="301637">
                  <c:v>6.83986</c:v>
                </c:pt>
                <c:pt idx="301638">
                  <c:v>6.83989</c:v>
                </c:pt>
                <c:pt idx="301639">
                  <c:v>6.83991</c:v>
                </c:pt>
                <c:pt idx="301640">
                  <c:v>6.83993</c:v>
                </c:pt>
                <c:pt idx="301641">
                  <c:v>6.83995</c:v>
                </c:pt>
                <c:pt idx="301642">
                  <c:v>6.83998</c:v>
                </c:pt>
                <c:pt idx="301643">
                  <c:v>6.84</c:v>
                </c:pt>
                <c:pt idx="301644">
                  <c:v>6.84002</c:v>
                </c:pt>
                <c:pt idx="301645">
                  <c:v>6.84004</c:v>
                </c:pt>
                <c:pt idx="301646">
                  <c:v>6.84007</c:v>
                </c:pt>
                <c:pt idx="301647">
                  <c:v>6.84009</c:v>
                </c:pt>
                <c:pt idx="301648">
                  <c:v>6.84011</c:v>
                </c:pt>
                <c:pt idx="301649">
                  <c:v>6.84014</c:v>
                </c:pt>
                <c:pt idx="301650">
                  <c:v>6.84016</c:v>
                </c:pt>
                <c:pt idx="301651">
                  <c:v>6.84018</c:v>
                </c:pt>
                <c:pt idx="301652">
                  <c:v>6.8402</c:v>
                </c:pt>
                <c:pt idx="301653">
                  <c:v>6.84023</c:v>
                </c:pt>
                <c:pt idx="301654">
                  <c:v>6.84025</c:v>
                </c:pt>
                <c:pt idx="301655">
                  <c:v>6.84027</c:v>
                </c:pt>
                <c:pt idx="301656">
                  <c:v>6.8403</c:v>
                </c:pt>
                <c:pt idx="301657">
                  <c:v>6.84032</c:v>
                </c:pt>
                <c:pt idx="301658">
                  <c:v>6.84034</c:v>
                </c:pt>
                <c:pt idx="301659">
                  <c:v>6.84036</c:v>
                </c:pt>
                <c:pt idx="301660">
                  <c:v>6.84039</c:v>
                </c:pt>
                <c:pt idx="301661">
                  <c:v>6.84041</c:v>
                </c:pt>
                <c:pt idx="301662">
                  <c:v>6.84043</c:v>
                </c:pt>
                <c:pt idx="301663">
                  <c:v>6.84045</c:v>
                </c:pt>
                <c:pt idx="301664">
                  <c:v>6.84048</c:v>
                </c:pt>
                <c:pt idx="301665">
                  <c:v>6.8405</c:v>
                </c:pt>
                <c:pt idx="301666">
                  <c:v>6.84052</c:v>
                </c:pt>
                <c:pt idx="301667">
                  <c:v>6.84054</c:v>
                </c:pt>
                <c:pt idx="301668">
                  <c:v>6.84057</c:v>
                </c:pt>
                <c:pt idx="301669">
                  <c:v>6.84059</c:v>
                </c:pt>
                <c:pt idx="301670">
                  <c:v>6.84061</c:v>
                </c:pt>
                <c:pt idx="301671">
                  <c:v>6.84063</c:v>
                </c:pt>
                <c:pt idx="301672">
                  <c:v>6.84066</c:v>
                </c:pt>
                <c:pt idx="301673">
                  <c:v>6.84068</c:v>
                </c:pt>
                <c:pt idx="301674">
                  <c:v>6.8407</c:v>
                </c:pt>
                <c:pt idx="301675">
                  <c:v>6.84073</c:v>
                </c:pt>
                <c:pt idx="301676">
                  <c:v>6.84075</c:v>
                </c:pt>
                <c:pt idx="301677">
                  <c:v>6.84077</c:v>
                </c:pt>
                <c:pt idx="301678">
                  <c:v>6.84079</c:v>
                </c:pt>
                <c:pt idx="301679">
                  <c:v>6.84082</c:v>
                </c:pt>
                <c:pt idx="301680">
                  <c:v>6.84084</c:v>
                </c:pt>
                <c:pt idx="301681">
                  <c:v>6.84086</c:v>
                </c:pt>
                <c:pt idx="301682">
                  <c:v>6.84088</c:v>
                </c:pt>
                <c:pt idx="301683">
                  <c:v>6.84091</c:v>
                </c:pt>
                <c:pt idx="301684">
                  <c:v>6.84093</c:v>
                </c:pt>
                <c:pt idx="301685">
                  <c:v>6.84095</c:v>
                </c:pt>
                <c:pt idx="301686">
                  <c:v>6.84098</c:v>
                </c:pt>
                <c:pt idx="301687">
                  <c:v>6.841</c:v>
                </c:pt>
                <c:pt idx="301688">
                  <c:v>6.84102</c:v>
                </c:pt>
                <c:pt idx="301689">
                  <c:v>6.84104</c:v>
                </c:pt>
                <c:pt idx="301690">
                  <c:v>6.84107</c:v>
                </c:pt>
                <c:pt idx="301691">
                  <c:v>6.84109</c:v>
                </c:pt>
                <c:pt idx="301692">
                  <c:v>6.84111</c:v>
                </c:pt>
                <c:pt idx="301693">
                  <c:v>6.84113</c:v>
                </c:pt>
                <c:pt idx="301694">
                  <c:v>6.84116</c:v>
                </c:pt>
                <c:pt idx="301695">
                  <c:v>6.84118</c:v>
                </c:pt>
                <c:pt idx="301696">
                  <c:v>6.8412</c:v>
                </c:pt>
                <c:pt idx="301697">
                  <c:v>6.84122</c:v>
                </c:pt>
                <c:pt idx="301698">
                  <c:v>6.84125</c:v>
                </c:pt>
                <c:pt idx="301699">
                  <c:v>6.84127</c:v>
                </c:pt>
                <c:pt idx="301700">
                  <c:v>6.84129</c:v>
                </c:pt>
                <c:pt idx="301701">
                  <c:v>6.84131</c:v>
                </c:pt>
                <c:pt idx="301702">
                  <c:v>6.84134</c:v>
                </c:pt>
                <c:pt idx="301703">
                  <c:v>6.84136</c:v>
                </c:pt>
                <c:pt idx="301704">
                  <c:v>6.84138</c:v>
                </c:pt>
                <c:pt idx="301705">
                  <c:v>6.84141</c:v>
                </c:pt>
                <c:pt idx="301706">
                  <c:v>6.84143</c:v>
                </c:pt>
                <c:pt idx="301707">
                  <c:v>6.84145</c:v>
                </c:pt>
                <c:pt idx="301708">
                  <c:v>6.84147</c:v>
                </c:pt>
                <c:pt idx="301709">
                  <c:v>6.8415</c:v>
                </c:pt>
                <c:pt idx="301710">
                  <c:v>6.84152</c:v>
                </c:pt>
                <c:pt idx="301711">
                  <c:v>6.84154</c:v>
                </c:pt>
                <c:pt idx="301712">
                  <c:v>6.84157</c:v>
                </c:pt>
                <c:pt idx="301713">
                  <c:v>6.84159</c:v>
                </c:pt>
                <c:pt idx="301714">
                  <c:v>6.84161</c:v>
                </c:pt>
                <c:pt idx="301715">
                  <c:v>6.84163</c:v>
                </c:pt>
                <c:pt idx="301716">
                  <c:v>6.84166</c:v>
                </c:pt>
                <c:pt idx="301717">
                  <c:v>6.84168</c:v>
                </c:pt>
                <c:pt idx="301718">
                  <c:v>6.8417</c:v>
                </c:pt>
                <c:pt idx="301719">
                  <c:v>6.84172</c:v>
                </c:pt>
                <c:pt idx="301720">
                  <c:v>6.84175</c:v>
                </c:pt>
                <c:pt idx="301721">
                  <c:v>6.84177</c:v>
                </c:pt>
                <c:pt idx="301722">
                  <c:v>6.84179</c:v>
                </c:pt>
                <c:pt idx="301723">
                  <c:v>6.84181</c:v>
                </c:pt>
                <c:pt idx="301724">
                  <c:v>6.84184</c:v>
                </c:pt>
                <c:pt idx="301725">
                  <c:v>6.84186</c:v>
                </c:pt>
                <c:pt idx="301726">
                  <c:v>6.84188</c:v>
                </c:pt>
                <c:pt idx="301727">
                  <c:v>6.8419</c:v>
                </c:pt>
                <c:pt idx="301728">
                  <c:v>6.84193</c:v>
                </c:pt>
                <c:pt idx="301729">
                  <c:v>6.84195</c:v>
                </c:pt>
                <c:pt idx="301730">
                  <c:v>6.84197</c:v>
                </c:pt>
                <c:pt idx="301731">
                  <c:v>6.84199</c:v>
                </c:pt>
                <c:pt idx="301732">
                  <c:v>6.84202</c:v>
                </c:pt>
                <c:pt idx="301733">
                  <c:v>6.84204</c:v>
                </c:pt>
                <c:pt idx="301734">
                  <c:v>6.84206</c:v>
                </c:pt>
                <c:pt idx="301735">
                  <c:v>6.84209</c:v>
                </c:pt>
                <c:pt idx="301736">
                  <c:v>6.84211</c:v>
                </c:pt>
                <c:pt idx="301737">
                  <c:v>6.84213</c:v>
                </c:pt>
                <c:pt idx="301738">
                  <c:v>6.84215</c:v>
                </c:pt>
                <c:pt idx="301739">
                  <c:v>6.84218</c:v>
                </c:pt>
                <c:pt idx="301740">
                  <c:v>6.8422</c:v>
                </c:pt>
                <c:pt idx="301741">
                  <c:v>6.84222</c:v>
                </c:pt>
                <c:pt idx="301742">
                  <c:v>6.84225</c:v>
                </c:pt>
                <c:pt idx="301743">
                  <c:v>6.84227</c:v>
                </c:pt>
                <c:pt idx="301744">
                  <c:v>6.84229</c:v>
                </c:pt>
                <c:pt idx="301745">
                  <c:v>6.84231</c:v>
                </c:pt>
                <c:pt idx="301746">
                  <c:v>6.84234</c:v>
                </c:pt>
                <c:pt idx="301747">
                  <c:v>6.84236</c:v>
                </c:pt>
                <c:pt idx="301748">
                  <c:v>6.84238</c:v>
                </c:pt>
                <c:pt idx="301749">
                  <c:v>6.8424</c:v>
                </c:pt>
                <c:pt idx="301750">
                  <c:v>6.84243</c:v>
                </c:pt>
                <c:pt idx="301751">
                  <c:v>6.84245</c:v>
                </c:pt>
                <c:pt idx="301752">
                  <c:v>6.84247</c:v>
                </c:pt>
                <c:pt idx="301753">
                  <c:v>6.84249</c:v>
                </c:pt>
                <c:pt idx="301754">
                  <c:v>6.84252</c:v>
                </c:pt>
                <c:pt idx="301755">
                  <c:v>6.84254</c:v>
                </c:pt>
                <c:pt idx="301756">
                  <c:v>6.84256</c:v>
                </c:pt>
                <c:pt idx="301757">
                  <c:v>6.84258</c:v>
                </c:pt>
                <c:pt idx="301758">
                  <c:v>6.84261</c:v>
                </c:pt>
                <c:pt idx="301759">
                  <c:v>6.84263</c:v>
                </c:pt>
                <c:pt idx="301760">
                  <c:v>6.84265</c:v>
                </c:pt>
                <c:pt idx="301761">
                  <c:v>6.84268</c:v>
                </c:pt>
                <c:pt idx="301762">
                  <c:v>6.8427</c:v>
                </c:pt>
                <c:pt idx="301763">
                  <c:v>6.84272</c:v>
                </c:pt>
                <c:pt idx="301764">
                  <c:v>6.84274</c:v>
                </c:pt>
                <c:pt idx="301765">
                  <c:v>6.84277</c:v>
                </c:pt>
                <c:pt idx="301766">
                  <c:v>6.84279</c:v>
                </c:pt>
                <c:pt idx="301767">
                  <c:v>6.84281</c:v>
                </c:pt>
                <c:pt idx="301768">
                  <c:v>6.84283</c:v>
                </c:pt>
                <c:pt idx="301769">
                  <c:v>6.84286</c:v>
                </c:pt>
                <c:pt idx="301770">
                  <c:v>6.84288</c:v>
                </c:pt>
                <c:pt idx="301771">
                  <c:v>6.8429</c:v>
                </c:pt>
                <c:pt idx="301772">
                  <c:v>6.84293</c:v>
                </c:pt>
                <c:pt idx="301773">
                  <c:v>6.84295</c:v>
                </c:pt>
                <c:pt idx="301774">
                  <c:v>6.84297</c:v>
                </c:pt>
                <c:pt idx="301775">
                  <c:v>6.84299</c:v>
                </c:pt>
                <c:pt idx="301776">
                  <c:v>6.84302</c:v>
                </c:pt>
                <c:pt idx="301777">
                  <c:v>6.84304</c:v>
                </c:pt>
                <c:pt idx="301778">
                  <c:v>6.84306</c:v>
                </c:pt>
                <c:pt idx="301779">
                  <c:v>6.84308</c:v>
                </c:pt>
                <c:pt idx="301780">
                  <c:v>6.84311</c:v>
                </c:pt>
                <c:pt idx="301781">
                  <c:v>6.84313</c:v>
                </c:pt>
                <c:pt idx="301782">
                  <c:v>6.84315</c:v>
                </c:pt>
                <c:pt idx="301783">
                  <c:v>6.84317</c:v>
                </c:pt>
                <c:pt idx="301784">
                  <c:v>6.8432</c:v>
                </c:pt>
                <c:pt idx="301785">
                  <c:v>6.84322</c:v>
                </c:pt>
                <c:pt idx="301786">
                  <c:v>6.84324</c:v>
                </c:pt>
                <c:pt idx="301787">
                  <c:v>6.84326</c:v>
                </c:pt>
                <c:pt idx="301788">
                  <c:v>6.84329</c:v>
                </c:pt>
                <c:pt idx="301789">
                  <c:v>6.84331</c:v>
                </c:pt>
                <c:pt idx="301790">
                  <c:v>6.84333</c:v>
                </c:pt>
                <c:pt idx="301791">
                  <c:v>6.84336</c:v>
                </c:pt>
                <c:pt idx="301792">
                  <c:v>6.84338</c:v>
                </c:pt>
                <c:pt idx="301793">
                  <c:v>6.8434</c:v>
                </c:pt>
                <c:pt idx="301794">
                  <c:v>6.84342</c:v>
                </c:pt>
                <c:pt idx="301795">
                  <c:v>6.84345</c:v>
                </c:pt>
                <c:pt idx="301796">
                  <c:v>6.84347</c:v>
                </c:pt>
                <c:pt idx="301797">
                  <c:v>6.84349</c:v>
                </c:pt>
                <c:pt idx="301798">
                  <c:v>6.84352</c:v>
                </c:pt>
                <c:pt idx="301799">
                  <c:v>6.84354</c:v>
                </c:pt>
                <c:pt idx="301800">
                  <c:v>6.84356</c:v>
                </c:pt>
                <c:pt idx="301801">
                  <c:v>6.84358</c:v>
                </c:pt>
                <c:pt idx="301802">
                  <c:v>6.84361</c:v>
                </c:pt>
                <c:pt idx="301803">
                  <c:v>6.84363</c:v>
                </c:pt>
                <c:pt idx="301804">
                  <c:v>6.84365</c:v>
                </c:pt>
                <c:pt idx="301805">
                  <c:v>6.84367</c:v>
                </c:pt>
                <c:pt idx="301806">
                  <c:v>6.8437</c:v>
                </c:pt>
                <c:pt idx="301807">
                  <c:v>6.84372</c:v>
                </c:pt>
                <c:pt idx="301808">
                  <c:v>6.84374</c:v>
                </c:pt>
                <c:pt idx="301809">
                  <c:v>6.84376</c:v>
                </c:pt>
                <c:pt idx="301810">
                  <c:v>6.84379</c:v>
                </c:pt>
                <c:pt idx="301811">
                  <c:v>6.84381</c:v>
                </c:pt>
                <c:pt idx="301812">
                  <c:v>6.84383</c:v>
                </c:pt>
                <c:pt idx="301813">
                  <c:v>6.84385</c:v>
                </c:pt>
                <c:pt idx="301814">
                  <c:v>6.84388</c:v>
                </c:pt>
                <c:pt idx="301815">
                  <c:v>6.8439</c:v>
                </c:pt>
                <c:pt idx="301816">
                  <c:v>6.84392</c:v>
                </c:pt>
                <c:pt idx="301817">
                  <c:v>6.84395</c:v>
                </c:pt>
                <c:pt idx="301818">
                  <c:v>6.84397</c:v>
                </c:pt>
                <c:pt idx="301819">
                  <c:v>6.84399</c:v>
                </c:pt>
                <c:pt idx="301820">
                  <c:v>6.84401</c:v>
                </c:pt>
                <c:pt idx="301821">
                  <c:v>6.84404</c:v>
                </c:pt>
                <c:pt idx="301822">
                  <c:v>6.84406</c:v>
                </c:pt>
                <c:pt idx="301823">
                  <c:v>6.84408</c:v>
                </c:pt>
                <c:pt idx="301824">
                  <c:v>6.8441</c:v>
                </c:pt>
                <c:pt idx="301825">
                  <c:v>6.84413</c:v>
                </c:pt>
                <c:pt idx="301826">
                  <c:v>6.84415</c:v>
                </c:pt>
                <c:pt idx="301827">
                  <c:v>6.84417</c:v>
                </c:pt>
                <c:pt idx="301828">
                  <c:v>6.8442</c:v>
                </c:pt>
                <c:pt idx="301829">
                  <c:v>6.84422</c:v>
                </c:pt>
                <c:pt idx="301830">
                  <c:v>6.84424</c:v>
                </c:pt>
                <c:pt idx="301831">
                  <c:v>6.84426</c:v>
                </c:pt>
                <c:pt idx="301832">
                  <c:v>6.84429</c:v>
                </c:pt>
                <c:pt idx="301833">
                  <c:v>6.84431</c:v>
                </c:pt>
                <c:pt idx="301834">
                  <c:v>6.84433</c:v>
                </c:pt>
                <c:pt idx="301835">
                  <c:v>6.84435</c:v>
                </c:pt>
                <c:pt idx="301836">
                  <c:v>6.84438</c:v>
                </c:pt>
                <c:pt idx="301837">
                  <c:v>6.8444</c:v>
                </c:pt>
                <c:pt idx="301838">
                  <c:v>6.84442</c:v>
                </c:pt>
                <c:pt idx="301839">
                  <c:v>6.84444</c:v>
                </c:pt>
                <c:pt idx="301840">
                  <c:v>6.84447</c:v>
                </c:pt>
                <c:pt idx="301841">
                  <c:v>6.84449</c:v>
                </c:pt>
                <c:pt idx="301842">
                  <c:v>6.84451</c:v>
                </c:pt>
                <c:pt idx="301843">
                  <c:v>6.84453</c:v>
                </c:pt>
                <c:pt idx="301844">
                  <c:v>6.84456</c:v>
                </c:pt>
                <c:pt idx="301845">
                  <c:v>6.84458</c:v>
                </c:pt>
                <c:pt idx="301846">
                  <c:v>6.8446</c:v>
                </c:pt>
                <c:pt idx="301847">
                  <c:v>6.84463</c:v>
                </c:pt>
                <c:pt idx="301848">
                  <c:v>6.84465</c:v>
                </c:pt>
                <c:pt idx="301849">
                  <c:v>6.84467</c:v>
                </c:pt>
                <c:pt idx="301850">
                  <c:v>6.84469</c:v>
                </c:pt>
                <c:pt idx="301851">
                  <c:v>6.84472</c:v>
                </c:pt>
                <c:pt idx="301852">
                  <c:v>6.84474</c:v>
                </c:pt>
                <c:pt idx="301853">
                  <c:v>6.84476</c:v>
                </c:pt>
                <c:pt idx="301854">
                  <c:v>6.84478</c:v>
                </c:pt>
                <c:pt idx="301855">
                  <c:v>6.84481</c:v>
                </c:pt>
                <c:pt idx="301856">
                  <c:v>6.84483</c:v>
                </c:pt>
                <c:pt idx="301857">
                  <c:v>6.84485</c:v>
                </c:pt>
                <c:pt idx="301858">
                  <c:v>6.84488</c:v>
                </c:pt>
                <c:pt idx="301859">
                  <c:v>6.8449</c:v>
                </c:pt>
                <c:pt idx="301860">
                  <c:v>6.84492</c:v>
                </c:pt>
                <c:pt idx="301861">
                  <c:v>6.84494</c:v>
                </c:pt>
                <c:pt idx="301862">
                  <c:v>6.84497</c:v>
                </c:pt>
                <c:pt idx="301863">
                  <c:v>6.84499</c:v>
                </c:pt>
                <c:pt idx="301864">
                  <c:v>6.84501</c:v>
                </c:pt>
                <c:pt idx="301865">
                  <c:v>6.84503</c:v>
                </c:pt>
                <c:pt idx="301866">
                  <c:v>6.84506</c:v>
                </c:pt>
                <c:pt idx="301867">
                  <c:v>6.84508</c:v>
                </c:pt>
                <c:pt idx="301868">
                  <c:v>6.8451</c:v>
                </c:pt>
                <c:pt idx="301869">
                  <c:v>6.84513</c:v>
                </c:pt>
                <c:pt idx="301870">
                  <c:v>6.84515</c:v>
                </c:pt>
                <c:pt idx="301871">
                  <c:v>6.84517</c:v>
                </c:pt>
                <c:pt idx="301872">
                  <c:v>6.84519</c:v>
                </c:pt>
                <c:pt idx="301873">
                  <c:v>6.84521</c:v>
                </c:pt>
                <c:pt idx="301874">
                  <c:v>6.84524</c:v>
                </c:pt>
                <c:pt idx="301875">
                  <c:v>6.84526</c:v>
                </c:pt>
                <c:pt idx="301876">
                  <c:v>6.84528</c:v>
                </c:pt>
                <c:pt idx="301877">
                  <c:v>6.84531</c:v>
                </c:pt>
                <c:pt idx="301878">
                  <c:v>6.84533</c:v>
                </c:pt>
                <c:pt idx="301879">
                  <c:v>6.84535</c:v>
                </c:pt>
                <c:pt idx="301880">
                  <c:v>6.84537</c:v>
                </c:pt>
                <c:pt idx="301881">
                  <c:v>6.8454</c:v>
                </c:pt>
                <c:pt idx="301882">
                  <c:v>6.84542</c:v>
                </c:pt>
                <c:pt idx="301883">
                  <c:v>6.84544</c:v>
                </c:pt>
                <c:pt idx="301884">
                  <c:v>6.84546</c:v>
                </c:pt>
                <c:pt idx="301885">
                  <c:v>6.84549</c:v>
                </c:pt>
                <c:pt idx="301886">
                  <c:v>6.84551</c:v>
                </c:pt>
                <c:pt idx="301887">
                  <c:v>6.84553</c:v>
                </c:pt>
                <c:pt idx="301888">
                  <c:v>6.84556</c:v>
                </c:pt>
                <c:pt idx="301889">
                  <c:v>6.84558</c:v>
                </c:pt>
                <c:pt idx="301890">
                  <c:v>6.8456</c:v>
                </c:pt>
                <c:pt idx="301891">
                  <c:v>6.84562</c:v>
                </c:pt>
                <c:pt idx="301892">
                  <c:v>6.84565</c:v>
                </c:pt>
                <c:pt idx="301893">
                  <c:v>6.84567</c:v>
                </c:pt>
                <c:pt idx="301894">
                  <c:v>6.84569</c:v>
                </c:pt>
                <c:pt idx="301895">
                  <c:v>6.84571</c:v>
                </c:pt>
                <c:pt idx="301896">
                  <c:v>6.84574</c:v>
                </c:pt>
                <c:pt idx="301897">
                  <c:v>6.84576</c:v>
                </c:pt>
                <c:pt idx="301898">
                  <c:v>6.84578</c:v>
                </c:pt>
                <c:pt idx="301899">
                  <c:v>6.84581</c:v>
                </c:pt>
                <c:pt idx="301900">
                  <c:v>6.84583</c:v>
                </c:pt>
                <c:pt idx="301901">
                  <c:v>6.84585</c:v>
                </c:pt>
                <c:pt idx="301902">
                  <c:v>6.84587</c:v>
                </c:pt>
                <c:pt idx="301903">
                  <c:v>6.8459</c:v>
                </c:pt>
                <c:pt idx="301904">
                  <c:v>6.84592</c:v>
                </c:pt>
                <c:pt idx="301905">
                  <c:v>6.84594</c:v>
                </c:pt>
                <c:pt idx="301906">
                  <c:v>6.84596</c:v>
                </c:pt>
                <c:pt idx="301907">
                  <c:v>6.84599</c:v>
                </c:pt>
                <c:pt idx="301908">
                  <c:v>6.84601</c:v>
                </c:pt>
                <c:pt idx="301909">
                  <c:v>6.84603</c:v>
                </c:pt>
                <c:pt idx="301910">
                  <c:v>6.84605</c:v>
                </c:pt>
                <c:pt idx="301911">
                  <c:v>6.84608</c:v>
                </c:pt>
                <c:pt idx="301912">
                  <c:v>6.8461</c:v>
                </c:pt>
                <c:pt idx="301913">
                  <c:v>6.84612</c:v>
                </c:pt>
                <c:pt idx="301914">
                  <c:v>6.84614</c:v>
                </c:pt>
                <c:pt idx="301915">
                  <c:v>6.84617</c:v>
                </c:pt>
                <c:pt idx="301916">
                  <c:v>6.84619</c:v>
                </c:pt>
                <c:pt idx="301917">
                  <c:v>6.84621</c:v>
                </c:pt>
                <c:pt idx="301918">
                  <c:v>6.84624</c:v>
                </c:pt>
                <c:pt idx="301919">
                  <c:v>6.84626</c:v>
                </c:pt>
                <c:pt idx="301920">
                  <c:v>6.84628</c:v>
                </c:pt>
                <c:pt idx="301921">
                  <c:v>6.8463</c:v>
                </c:pt>
                <c:pt idx="301922">
                  <c:v>6.84633</c:v>
                </c:pt>
                <c:pt idx="301923">
                  <c:v>6.84635</c:v>
                </c:pt>
                <c:pt idx="301924">
                  <c:v>6.84637</c:v>
                </c:pt>
                <c:pt idx="301925">
                  <c:v>6.8464</c:v>
                </c:pt>
                <c:pt idx="301926">
                  <c:v>6.84642</c:v>
                </c:pt>
                <c:pt idx="301927">
                  <c:v>6.84644</c:v>
                </c:pt>
                <c:pt idx="301928">
                  <c:v>6.84646</c:v>
                </c:pt>
                <c:pt idx="301929">
                  <c:v>6.84649</c:v>
                </c:pt>
                <c:pt idx="301930">
                  <c:v>6.84651</c:v>
                </c:pt>
                <c:pt idx="301931">
                  <c:v>6.84653</c:v>
                </c:pt>
                <c:pt idx="301932">
                  <c:v>6.84655</c:v>
                </c:pt>
                <c:pt idx="301933">
                  <c:v>6.84658</c:v>
                </c:pt>
                <c:pt idx="301934">
                  <c:v>6.8466</c:v>
                </c:pt>
                <c:pt idx="301935">
                  <c:v>6.84662</c:v>
                </c:pt>
                <c:pt idx="301936">
                  <c:v>6.84664</c:v>
                </c:pt>
                <c:pt idx="301937">
                  <c:v>6.84667</c:v>
                </c:pt>
                <c:pt idx="301938">
                  <c:v>6.84669</c:v>
                </c:pt>
                <c:pt idx="301939">
                  <c:v>6.84671</c:v>
                </c:pt>
                <c:pt idx="301940">
                  <c:v>6.84673</c:v>
                </c:pt>
                <c:pt idx="301941">
                  <c:v>6.84676</c:v>
                </c:pt>
                <c:pt idx="301942">
                  <c:v>6.84678</c:v>
                </c:pt>
                <c:pt idx="301943">
                  <c:v>6.8468</c:v>
                </c:pt>
                <c:pt idx="301944">
                  <c:v>6.84682</c:v>
                </c:pt>
                <c:pt idx="301945">
                  <c:v>6.84685</c:v>
                </c:pt>
                <c:pt idx="301946">
                  <c:v>6.84687</c:v>
                </c:pt>
                <c:pt idx="301947">
                  <c:v>6.84689</c:v>
                </c:pt>
                <c:pt idx="301948">
                  <c:v>6.84692</c:v>
                </c:pt>
                <c:pt idx="301949">
                  <c:v>6.84694</c:v>
                </c:pt>
                <c:pt idx="301950">
                  <c:v>6.84696</c:v>
                </c:pt>
                <c:pt idx="301951">
                  <c:v>6.84698</c:v>
                </c:pt>
                <c:pt idx="301952">
                  <c:v>6.84701</c:v>
                </c:pt>
                <c:pt idx="301953">
                  <c:v>6.84703</c:v>
                </c:pt>
                <c:pt idx="301954">
                  <c:v>6.84705</c:v>
                </c:pt>
                <c:pt idx="301955">
                  <c:v>6.84708</c:v>
                </c:pt>
                <c:pt idx="301956">
                  <c:v>6.8471</c:v>
                </c:pt>
                <c:pt idx="301957">
                  <c:v>6.84712</c:v>
                </c:pt>
                <c:pt idx="301958">
                  <c:v>6.84714</c:v>
                </c:pt>
                <c:pt idx="301959">
                  <c:v>6.84717</c:v>
                </c:pt>
                <c:pt idx="301960">
                  <c:v>6.84719</c:v>
                </c:pt>
                <c:pt idx="301961">
                  <c:v>6.84721</c:v>
                </c:pt>
                <c:pt idx="301962">
                  <c:v>6.84723</c:v>
                </c:pt>
                <c:pt idx="301963">
                  <c:v>6.84726</c:v>
                </c:pt>
                <c:pt idx="301964">
                  <c:v>6.84728</c:v>
                </c:pt>
                <c:pt idx="301965">
                  <c:v>6.8473</c:v>
                </c:pt>
                <c:pt idx="301966">
                  <c:v>6.84732</c:v>
                </c:pt>
                <c:pt idx="301967">
                  <c:v>6.84735</c:v>
                </c:pt>
                <c:pt idx="301968">
                  <c:v>6.84737</c:v>
                </c:pt>
                <c:pt idx="301969">
                  <c:v>6.84739</c:v>
                </c:pt>
                <c:pt idx="301970">
                  <c:v>6.84741</c:v>
                </c:pt>
                <c:pt idx="301971">
                  <c:v>6.84744</c:v>
                </c:pt>
                <c:pt idx="301972">
                  <c:v>6.84746</c:v>
                </c:pt>
                <c:pt idx="301973">
                  <c:v>6.84748</c:v>
                </c:pt>
                <c:pt idx="301974">
                  <c:v>6.84751</c:v>
                </c:pt>
                <c:pt idx="301975">
                  <c:v>6.84753</c:v>
                </c:pt>
                <c:pt idx="301976">
                  <c:v>6.84755</c:v>
                </c:pt>
                <c:pt idx="301977">
                  <c:v>6.84757</c:v>
                </c:pt>
                <c:pt idx="301978">
                  <c:v>6.8476</c:v>
                </c:pt>
                <c:pt idx="301979">
                  <c:v>6.84762</c:v>
                </c:pt>
                <c:pt idx="301980">
                  <c:v>6.84764</c:v>
                </c:pt>
                <c:pt idx="301981">
                  <c:v>6.84766</c:v>
                </c:pt>
                <c:pt idx="301982">
                  <c:v>6.84769</c:v>
                </c:pt>
                <c:pt idx="301983">
                  <c:v>6.84771</c:v>
                </c:pt>
                <c:pt idx="301984">
                  <c:v>6.84773</c:v>
                </c:pt>
                <c:pt idx="301985">
                  <c:v>6.84776</c:v>
                </c:pt>
                <c:pt idx="301986">
                  <c:v>6.84778</c:v>
                </c:pt>
                <c:pt idx="301987">
                  <c:v>6.8478</c:v>
                </c:pt>
                <c:pt idx="301988">
                  <c:v>6.84782</c:v>
                </c:pt>
                <c:pt idx="301989">
                  <c:v>6.84785</c:v>
                </c:pt>
                <c:pt idx="301990">
                  <c:v>6.84787</c:v>
                </c:pt>
                <c:pt idx="301991">
                  <c:v>6.84789</c:v>
                </c:pt>
                <c:pt idx="301992">
                  <c:v>6.84791</c:v>
                </c:pt>
                <c:pt idx="301993">
                  <c:v>6.84794</c:v>
                </c:pt>
                <c:pt idx="301994">
                  <c:v>6.84796</c:v>
                </c:pt>
                <c:pt idx="301995">
                  <c:v>6.84798</c:v>
                </c:pt>
                <c:pt idx="301996">
                  <c:v>6.848</c:v>
                </c:pt>
                <c:pt idx="301997">
                  <c:v>6.84803</c:v>
                </c:pt>
                <c:pt idx="301998">
                  <c:v>6.84805</c:v>
                </c:pt>
                <c:pt idx="301999">
                  <c:v>6.84807</c:v>
                </c:pt>
                <c:pt idx="302000">
                  <c:v>6.84809</c:v>
                </c:pt>
                <c:pt idx="302001">
                  <c:v>6.84812</c:v>
                </c:pt>
                <c:pt idx="302002">
                  <c:v>6.84814</c:v>
                </c:pt>
                <c:pt idx="302003">
                  <c:v>6.84816</c:v>
                </c:pt>
                <c:pt idx="302004">
                  <c:v>6.84819</c:v>
                </c:pt>
                <c:pt idx="302005">
                  <c:v>6.84821</c:v>
                </c:pt>
                <c:pt idx="302006">
                  <c:v>6.84823</c:v>
                </c:pt>
                <c:pt idx="302007">
                  <c:v>6.84825</c:v>
                </c:pt>
                <c:pt idx="302008">
                  <c:v>6.84828</c:v>
                </c:pt>
                <c:pt idx="302009">
                  <c:v>6.8483</c:v>
                </c:pt>
                <c:pt idx="302010">
                  <c:v>6.84832</c:v>
                </c:pt>
                <c:pt idx="302011">
                  <c:v>6.84835</c:v>
                </c:pt>
                <c:pt idx="302012">
                  <c:v>6.84837</c:v>
                </c:pt>
                <c:pt idx="302013">
                  <c:v>6.84839</c:v>
                </c:pt>
                <c:pt idx="302014">
                  <c:v>6.84841</c:v>
                </c:pt>
                <c:pt idx="302015">
                  <c:v>6.84844</c:v>
                </c:pt>
                <c:pt idx="302016">
                  <c:v>6.84846</c:v>
                </c:pt>
                <c:pt idx="302017">
                  <c:v>6.84848</c:v>
                </c:pt>
                <c:pt idx="302018">
                  <c:v>6.8485</c:v>
                </c:pt>
                <c:pt idx="302019">
                  <c:v>6.84853</c:v>
                </c:pt>
                <c:pt idx="302020">
                  <c:v>6.84855</c:v>
                </c:pt>
                <c:pt idx="302021">
                  <c:v>6.84857</c:v>
                </c:pt>
                <c:pt idx="302022">
                  <c:v>6.84859</c:v>
                </c:pt>
                <c:pt idx="302023">
                  <c:v>6.84862</c:v>
                </c:pt>
                <c:pt idx="302024">
                  <c:v>6.84864</c:v>
                </c:pt>
                <c:pt idx="302025">
                  <c:v>6.84866</c:v>
                </c:pt>
                <c:pt idx="302026">
                  <c:v>6.84868</c:v>
                </c:pt>
                <c:pt idx="302027">
                  <c:v>6.84871</c:v>
                </c:pt>
                <c:pt idx="302028">
                  <c:v>6.84873</c:v>
                </c:pt>
                <c:pt idx="302029">
                  <c:v>6.84875</c:v>
                </c:pt>
                <c:pt idx="302030">
                  <c:v>6.84878</c:v>
                </c:pt>
                <c:pt idx="302031">
                  <c:v>6.8488</c:v>
                </c:pt>
                <c:pt idx="302032">
                  <c:v>6.84882</c:v>
                </c:pt>
                <c:pt idx="302033">
                  <c:v>6.84884</c:v>
                </c:pt>
                <c:pt idx="302034">
                  <c:v>6.84887</c:v>
                </c:pt>
                <c:pt idx="302035">
                  <c:v>6.84889</c:v>
                </c:pt>
                <c:pt idx="302036">
                  <c:v>6.84891</c:v>
                </c:pt>
                <c:pt idx="302037">
                  <c:v>6.84893</c:v>
                </c:pt>
                <c:pt idx="302038">
                  <c:v>6.84896</c:v>
                </c:pt>
                <c:pt idx="302039">
                  <c:v>6.84898</c:v>
                </c:pt>
                <c:pt idx="302040">
                  <c:v>6.849</c:v>
                </c:pt>
                <c:pt idx="302041">
                  <c:v>6.84903</c:v>
                </c:pt>
                <c:pt idx="302042">
                  <c:v>6.84905</c:v>
                </c:pt>
                <c:pt idx="302043">
                  <c:v>6.84907</c:v>
                </c:pt>
                <c:pt idx="302044">
                  <c:v>6.84909</c:v>
                </c:pt>
                <c:pt idx="302045">
                  <c:v>6.84912</c:v>
                </c:pt>
                <c:pt idx="302046">
                  <c:v>6.84914</c:v>
                </c:pt>
                <c:pt idx="302047">
                  <c:v>6.84916</c:v>
                </c:pt>
                <c:pt idx="302048">
                  <c:v>6.84918</c:v>
                </c:pt>
                <c:pt idx="302049">
                  <c:v>6.84921</c:v>
                </c:pt>
                <c:pt idx="302050">
                  <c:v>6.84923</c:v>
                </c:pt>
                <c:pt idx="302051">
                  <c:v>6.84925</c:v>
                </c:pt>
                <c:pt idx="302052">
                  <c:v>6.84927</c:v>
                </c:pt>
                <c:pt idx="302053">
                  <c:v>6.8493</c:v>
                </c:pt>
                <c:pt idx="302054">
                  <c:v>6.84932</c:v>
                </c:pt>
                <c:pt idx="302055">
                  <c:v>6.84934</c:v>
                </c:pt>
                <c:pt idx="302056">
                  <c:v>6.84936</c:v>
                </c:pt>
                <c:pt idx="302057">
                  <c:v>6.84939</c:v>
                </c:pt>
                <c:pt idx="302058">
                  <c:v>6.84941</c:v>
                </c:pt>
                <c:pt idx="302059">
                  <c:v>6.84943</c:v>
                </c:pt>
                <c:pt idx="302060">
                  <c:v>6.84946</c:v>
                </c:pt>
                <c:pt idx="302061">
                  <c:v>6.84948</c:v>
                </c:pt>
                <c:pt idx="302062">
                  <c:v>6.8495</c:v>
                </c:pt>
                <c:pt idx="302063">
                  <c:v>6.84952</c:v>
                </c:pt>
                <c:pt idx="302064">
                  <c:v>6.84955</c:v>
                </c:pt>
                <c:pt idx="302065">
                  <c:v>6.84957</c:v>
                </c:pt>
                <c:pt idx="302066">
                  <c:v>6.84959</c:v>
                </c:pt>
                <c:pt idx="302067">
                  <c:v>6.84962</c:v>
                </c:pt>
                <c:pt idx="302068">
                  <c:v>6.84964</c:v>
                </c:pt>
                <c:pt idx="302069">
                  <c:v>6.84966</c:v>
                </c:pt>
                <c:pt idx="302070">
                  <c:v>6.84968</c:v>
                </c:pt>
                <c:pt idx="302071">
                  <c:v>6.84971</c:v>
                </c:pt>
                <c:pt idx="302072">
                  <c:v>6.84973</c:v>
                </c:pt>
                <c:pt idx="302073">
                  <c:v>6.84975</c:v>
                </c:pt>
                <c:pt idx="302074">
                  <c:v>6.84977</c:v>
                </c:pt>
                <c:pt idx="302075">
                  <c:v>6.8498</c:v>
                </c:pt>
                <c:pt idx="302076">
                  <c:v>6.84982</c:v>
                </c:pt>
                <c:pt idx="302077">
                  <c:v>6.84984</c:v>
                </c:pt>
                <c:pt idx="302078">
                  <c:v>6.84986</c:v>
                </c:pt>
                <c:pt idx="302079">
                  <c:v>6.84989</c:v>
                </c:pt>
                <c:pt idx="302080">
                  <c:v>6.84991</c:v>
                </c:pt>
                <c:pt idx="302081">
                  <c:v>6.84993</c:v>
                </c:pt>
                <c:pt idx="302082">
                  <c:v>6.84995</c:v>
                </c:pt>
                <c:pt idx="302083">
                  <c:v>6.84998</c:v>
                </c:pt>
                <c:pt idx="302084">
                  <c:v>6.85</c:v>
                </c:pt>
                <c:pt idx="302085">
                  <c:v>6.85002</c:v>
                </c:pt>
                <c:pt idx="302086">
                  <c:v>6.85004</c:v>
                </c:pt>
                <c:pt idx="302087">
                  <c:v>6.85007</c:v>
                </c:pt>
                <c:pt idx="302088">
                  <c:v>6.85009</c:v>
                </c:pt>
                <c:pt idx="302089">
                  <c:v>6.85011</c:v>
                </c:pt>
                <c:pt idx="302090">
                  <c:v>6.85014</c:v>
                </c:pt>
                <c:pt idx="302091">
                  <c:v>6.85016</c:v>
                </c:pt>
                <c:pt idx="302092">
                  <c:v>6.85018</c:v>
                </c:pt>
                <c:pt idx="302093">
                  <c:v>6.8502</c:v>
                </c:pt>
                <c:pt idx="302094">
                  <c:v>6.85023</c:v>
                </c:pt>
                <c:pt idx="302095">
                  <c:v>6.85025</c:v>
                </c:pt>
                <c:pt idx="302096">
                  <c:v>6.85027</c:v>
                </c:pt>
                <c:pt idx="302097">
                  <c:v>6.8503</c:v>
                </c:pt>
                <c:pt idx="302098">
                  <c:v>6.85032</c:v>
                </c:pt>
                <c:pt idx="302099">
                  <c:v>6.85034</c:v>
                </c:pt>
                <c:pt idx="302100">
                  <c:v>6.85036</c:v>
                </c:pt>
                <c:pt idx="302101">
                  <c:v>6.85039</c:v>
                </c:pt>
                <c:pt idx="302102">
                  <c:v>6.85041</c:v>
                </c:pt>
                <c:pt idx="302103">
                  <c:v>6.85043</c:v>
                </c:pt>
                <c:pt idx="302104">
                  <c:v>6.85045</c:v>
                </c:pt>
                <c:pt idx="302105">
                  <c:v>6.85048</c:v>
                </c:pt>
                <c:pt idx="302106">
                  <c:v>6.8505</c:v>
                </c:pt>
                <c:pt idx="302107">
                  <c:v>6.85052</c:v>
                </c:pt>
                <c:pt idx="302108">
                  <c:v>6.85054</c:v>
                </c:pt>
                <c:pt idx="302109">
                  <c:v>6.85057</c:v>
                </c:pt>
                <c:pt idx="302110">
                  <c:v>6.85059</c:v>
                </c:pt>
                <c:pt idx="302111">
                  <c:v>6.85061</c:v>
                </c:pt>
                <c:pt idx="302112">
                  <c:v>6.85063</c:v>
                </c:pt>
                <c:pt idx="302113">
                  <c:v>6.85066</c:v>
                </c:pt>
                <c:pt idx="302114">
                  <c:v>6.85068</c:v>
                </c:pt>
                <c:pt idx="302115">
                  <c:v>6.8507</c:v>
                </c:pt>
                <c:pt idx="302116">
                  <c:v>6.85073</c:v>
                </c:pt>
                <c:pt idx="302117">
                  <c:v>6.85075</c:v>
                </c:pt>
                <c:pt idx="302118">
                  <c:v>6.85077</c:v>
                </c:pt>
                <c:pt idx="302119">
                  <c:v>6.85079</c:v>
                </c:pt>
                <c:pt idx="302120">
                  <c:v>6.85082</c:v>
                </c:pt>
                <c:pt idx="302121">
                  <c:v>6.85084</c:v>
                </c:pt>
                <c:pt idx="302122">
                  <c:v>6.85086</c:v>
                </c:pt>
                <c:pt idx="302123">
                  <c:v>6.85088</c:v>
                </c:pt>
                <c:pt idx="302124">
                  <c:v>6.85091</c:v>
                </c:pt>
                <c:pt idx="302125">
                  <c:v>6.85093</c:v>
                </c:pt>
                <c:pt idx="302126">
                  <c:v>6.85095</c:v>
                </c:pt>
                <c:pt idx="302127">
                  <c:v>6.85098</c:v>
                </c:pt>
                <c:pt idx="302128">
                  <c:v>6.851</c:v>
                </c:pt>
                <c:pt idx="302129">
                  <c:v>6.85102</c:v>
                </c:pt>
                <c:pt idx="302130">
                  <c:v>6.85104</c:v>
                </c:pt>
                <c:pt idx="302131">
                  <c:v>6.85107</c:v>
                </c:pt>
                <c:pt idx="302132">
                  <c:v>6.85109</c:v>
                </c:pt>
                <c:pt idx="302133">
                  <c:v>6.85111</c:v>
                </c:pt>
                <c:pt idx="302134">
                  <c:v>6.85113</c:v>
                </c:pt>
                <c:pt idx="302135">
                  <c:v>6.85116</c:v>
                </c:pt>
                <c:pt idx="302136">
                  <c:v>6.85118</c:v>
                </c:pt>
                <c:pt idx="302137">
                  <c:v>6.8512</c:v>
                </c:pt>
                <c:pt idx="302138">
                  <c:v>6.85122</c:v>
                </c:pt>
                <c:pt idx="302139">
                  <c:v>6.85125</c:v>
                </c:pt>
                <c:pt idx="302140">
                  <c:v>6.85127</c:v>
                </c:pt>
                <c:pt idx="302141">
                  <c:v>6.85129</c:v>
                </c:pt>
                <c:pt idx="302142">
                  <c:v>6.85131</c:v>
                </c:pt>
                <c:pt idx="302143">
                  <c:v>6.85134</c:v>
                </c:pt>
                <c:pt idx="302144">
                  <c:v>6.85136</c:v>
                </c:pt>
                <c:pt idx="302145">
                  <c:v>6.85138</c:v>
                </c:pt>
                <c:pt idx="302146">
                  <c:v>6.85141</c:v>
                </c:pt>
                <c:pt idx="302147">
                  <c:v>6.85143</c:v>
                </c:pt>
                <c:pt idx="302148">
                  <c:v>6.85145</c:v>
                </c:pt>
                <c:pt idx="302149">
                  <c:v>6.85147</c:v>
                </c:pt>
                <c:pt idx="302150">
                  <c:v>6.8515</c:v>
                </c:pt>
                <c:pt idx="302151">
                  <c:v>6.85152</c:v>
                </c:pt>
                <c:pt idx="302152">
                  <c:v>6.85154</c:v>
                </c:pt>
                <c:pt idx="302153">
                  <c:v>6.85156</c:v>
                </c:pt>
                <c:pt idx="302154">
                  <c:v>6.85159</c:v>
                </c:pt>
                <c:pt idx="302155">
                  <c:v>6.85161</c:v>
                </c:pt>
                <c:pt idx="302156">
                  <c:v>6.85163</c:v>
                </c:pt>
                <c:pt idx="302157">
                  <c:v>6.85166</c:v>
                </c:pt>
                <c:pt idx="302158">
                  <c:v>6.85168</c:v>
                </c:pt>
                <c:pt idx="302159">
                  <c:v>6.8517</c:v>
                </c:pt>
                <c:pt idx="302160">
                  <c:v>6.85172</c:v>
                </c:pt>
                <c:pt idx="302161">
                  <c:v>6.85175</c:v>
                </c:pt>
                <c:pt idx="302162">
                  <c:v>6.85177</c:v>
                </c:pt>
                <c:pt idx="302163">
                  <c:v>6.85179</c:v>
                </c:pt>
                <c:pt idx="302164">
                  <c:v>6.85181</c:v>
                </c:pt>
                <c:pt idx="302165">
                  <c:v>6.85184</c:v>
                </c:pt>
                <c:pt idx="302166">
                  <c:v>6.85186</c:v>
                </c:pt>
                <c:pt idx="302167">
                  <c:v>6.85188</c:v>
                </c:pt>
                <c:pt idx="302168">
                  <c:v>6.85191</c:v>
                </c:pt>
                <c:pt idx="302169">
                  <c:v>6.85193</c:v>
                </c:pt>
                <c:pt idx="302170">
                  <c:v>6.85195</c:v>
                </c:pt>
                <c:pt idx="302171">
                  <c:v>6.85197</c:v>
                </c:pt>
                <c:pt idx="302172">
                  <c:v>6.85199</c:v>
                </c:pt>
                <c:pt idx="302173">
                  <c:v>6.85202</c:v>
                </c:pt>
                <c:pt idx="302174">
                  <c:v>6.85204</c:v>
                </c:pt>
                <c:pt idx="302175">
                  <c:v>6.85206</c:v>
                </c:pt>
                <c:pt idx="302176">
                  <c:v>6.85209</c:v>
                </c:pt>
                <c:pt idx="302177">
                  <c:v>6.85211</c:v>
                </c:pt>
                <c:pt idx="302178">
                  <c:v>6.85213</c:v>
                </c:pt>
                <c:pt idx="302179">
                  <c:v>6.85215</c:v>
                </c:pt>
                <c:pt idx="302180">
                  <c:v>6.85218</c:v>
                </c:pt>
                <c:pt idx="302181">
                  <c:v>6.8522</c:v>
                </c:pt>
                <c:pt idx="302182">
                  <c:v>6.85222</c:v>
                </c:pt>
                <c:pt idx="302183">
                  <c:v>6.85224</c:v>
                </c:pt>
                <c:pt idx="302184">
                  <c:v>6.85227</c:v>
                </c:pt>
                <c:pt idx="302185">
                  <c:v>6.85229</c:v>
                </c:pt>
                <c:pt idx="302186">
                  <c:v>6.85231</c:v>
                </c:pt>
                <c:pt idx="302187">
                  <c:v>6.85234</c:v>
                </c:pt>
                <c:pt idx="302188">
                  <c:v>6.85236</c:v>
                </c:pt>
                <c:pt idx="302189">
                  <c:v>6.85238</c:v>
                </c:pt>
                <c:pt idx="302190">
                  <c:v>6.8524</c:v>
                </c:pt>
                <c:pt idx="302191">
                  <c:v>6.85243</c:v>
                </c:pt>
                <c:pt idx="302192">
                  <c:v>6.85245</c:v>
                </c:pt>
                <c:pt idx="302193">
                  <c:v>6.85247</c:v>
                </c:pt>
                <c:pt idx="302194">
                  <c:v>6.85249</c:v>
                </c:pt>
                <c:pt idx="302195">
                  <c:v>6.85252</c:v>
                </c:pt>
                <c:pt idx="302196">
                  <c:v>6.85254</c:v>
                </c:pt>
                <c:pt idx="302197">
                  <c:v>6.85256</c:v>
                </c:pt>
                <c:pt idx="302198">
                  <c:v>6.85259</c:v>
                </c:pt>
                <c:pt idx="302199">
                  <c:v>6.85261</c:v>
                </c:pt>
                <c:pt idx="302200">
                  <c:v>6.85263</c:v>
                </c:pt>
                <c:pt idx="302201">
                  <c:v>6.85265</c:v>
                </c:pt>
                <c:pt idx="302202">
                  <c:v>6.85268</c:v>
                </c:pt>
                <c:pt idx="302203">
                  <c:v>6.8527</c:v>
                </c:pt>
                <c:pt idx="302204">
                  <c:v>6.85272</c:v>
                </c:pt>
                <c:pt idx="302205">
                  <c:v>6.85274</c:v>
                </c:pt>
                <c:pt idx="302206">
                  <c:v>6.85277</c:v>
                </c:pt>
                <c:pt idx="302207">
                  <c:v>6.85279</c:v>
                </c:pt>
                <c:pt idx="302208">
                  <c:v>6.85281</c:v>
                </c:pt>
                <c:pt idx="302209">
                  <c:v>6.85283</c:v>
                </c:pt>
                <c:pt idx="302210">
                  <c:v>6.85286</c:v>
                </c:pt>
                <c:pt idx="302211">
                  <c:v>6.85288</c:v>
                </c:pt>
                <c:pt idx="302212">
                  <c:v>6.8529</c:v>
                </c:pt>
                <c:pt idx="302213">
                  <c:v>6.85292</c:v>
                </c:pt>
                <c:pt idx="302214">
                  <c:v>6.85295</c:v>
                </c:pt>
                <c:pt idx="302215">
                  <c:v>6.85297</c:v>
                </c:pt>
                <c:pt idx="302216">
                  <c:v>6.85299</c:v>
                </c:pt>
                <c:pt idx="302217">
                  <c:v>6.85302</c:v>
                </c:pt>
                <c:pt idx="302218">
                  <c:v>6.85304</c:v>
                </c:pt>
                <c:pt idx="302219">
                  <c:v>6.85306</c:v>
                </c:pt>
                <c:pt idx="302220">
                  <c:v>6.85308</c:v>
                </c:pt>
                <c:pt idx="302221">
                  <c:v>6.85311</c:v>
                </c:pt>
                <c:pt idx="302222">
                  <c:v>6.85313</c:v>
                </c:pt>
                <c:pt idx="302223">
                  <c:v>6.85315</c:v>
                </c:pt>
                <c:pt idx="302224">
                  <c:v>6.85318</c:v>
                </c:pt>
                <c:pt idx="302225">
                  <c:v>6.8532</c:v>
                </c:pt>
                <c:pt idx="302226">
                  <c:v>6.85322</c:v>
                </c:pt>
                <c:pt idx="302227">
                  <c:v>6.85324</c:v>
                </c:pt>
                <c:pt idx="302228">
                  <c:v>6.85327</c:v>
                </c:pt>
                <c:pt idx="302229">
                  <c:v>6.85329</c:v>
                </c:pt>
                <c:pt idx="302230">
                  <c:v>6.85331</c:v>
                </c:pt>
                <c:pt idx="302231">
                  <c:v>6.85333</c:v>
                </c:pt>
                <c:pt idx="302232">
                  <c:v>6.85336</c:v>
                </c:pt>
                <c:pt idx="302233">
                  <c:v>6.85338</c:v>
                </c:pt>
                <c:pt idx="302234">
                  <c:v>6.8534</c:v>
                </c:pt>
                <c:pt idx="302235">
                  <c:v>6.85342</c:v>
                </c:pt>
                <c:pt idx="302236">
                  <c:v>6.85345</c:v>
                </c:pt>
                <c:pt idx="302237">
                  <c:v>6.85347</c:v>
                </c:pt>
                <c:pt idx="302238">
                  <c:v>6.85349</c:v>
                </c:pt>
                <c:pt idx="302239">
                  <c:v>6.85351</c:v>
                </c:pt>
                <c:pt idx="302240">
                  <c:v>6.85354</c:v>
                </c:pt>
                <c:pt idx="302241">
                  <c:v>6.85356</c:v>
                </c:pt>
                <c:pt idx="302242">
                  <c:v>6.85358</c:v>
                </c:pt>
                <c:pt idx="302243">
                  <c:v>6.8536</c:v>
                </c:pt>
                <c:pt idx="302244">
                  <c:v>6.85363</c:v>
                </c:pt>
                <c:pt idx="302245">
                  <c:v>6.85365</c:v>
                </c:pt>
                <c:pt idx="302246">
                  <c:v>6.85367</c:v>
                </c:pt>
                <c:pt idx="302247">
                  <c:v>6.8537</c:v>
                </c:pt>
                <c:pt idx="302248">
                  <c:v>6.85372</c:v>
                </c:pt>
                <c:pt idx="302249">
                  <c:v>6.85374</c:v>
                </c:pt>
                <c:pt idx="302250">
                  <c:v>6.85376</c:v>
                </c:pt>
                <c:pt idx="302251">
                  <c:v>6.85379</c:v>
                </c:pt>
                <c:pt idx="302252">
                  <c:v>6.85381</c:v>
                </c:pt>
                <c:pt idx="302253">
                  <c:v>6.85383</c:v>
                </c:pt>
                <c:pt idx="302254">
                  <c:v>6.85386</c:v>
                </c:pt>
                <c:pt idx="302255">
                  <c:v>6.85388</c:v>
                </c:pt>
                <c:pt idx="302256">
                  <c:v>6.8539</c:v>
                </c:pt>
                <c:pt idx="302257">
                  <c:v>6.85392</c:v>
                </c:pt>
                <c:pt idx="302258">
                  <c:v>6.85395</c:v>
                </c:pt>
                <c:pt idx="302259">
                  <c:v>6.85397</c:v>
                </c:pt>
                <c:pt idx="302260">
                  <c:v>6.85399</c:v>
                </c:pt>
                <c:pt idx="302261">
                  <c:v>6.85401</c:v>
                </c:pt>
                <c:pt idx="302262">
                  <c:v>6.85404</c:v>
                </c:pt>
                <c:pt idx="302263">
                  <c:v>6.85406</c:v>
                </c:pt>
                <c:pt idx="302264">
                  <c:v>6.85408</c:v>
                </c:pt>
                <c:pt idx="302265">
                  <c:v>6.8541</c:v>
                </c:pt>
                <c:pt idx="302266">
                  <c:v>6.85413</c:v>
                </c:pt>
                <c:pt idx="302267">
                  <c:v>6.85415</c:v>
                </c:pt>
                <c:pt idx="302268">
                  <c:v>6.85417</c:v>
                </c:pt>
                <c:pt idx="302269">
                  <c:v>6.85419</c:v>
                </c:pt>
                <c:pt idx="302270">
                  <c:v>6.85422</c:v>
                </c:pt>
                <c:pt idx="302271">
                  <c:v>6.85424</c:v>
                </c:pt>
                <c:pt idx="302272">
                  <c:v>6.85426</c:v>
                </c:pt>
                <c:pt idx="302273">
                  <c:v>6.85429</c:v>
                </c:pt>
                <c:pt idx="302274">
                  <c:v>6.85431</c:v>
                </c:pt>
                <c:pt idx="302275">
                  <c:v>6.85433</c:v>
                </c:pt>
                <c:pt idx="302276">
                  <c:v>6.85435</c:v>
                </c:pt>
                <c:pt idx="302277">
                  <c:v>6.85438</c:v>
                </c:pt>
                <c:pt idx="302278">
                  <c:v>6.8544</c:v>
                </c:pt>
                <c:pt idx="302279">
                  <c:v>6.85442</c:v>
                </c:pt>
                <c:pt idx="302280">
                  <c:v>6.85444</c:v>
                </c:pt>
                <c:pt idx="302281">
                  <c:v>6.85447</c:v>
                </c:pt>
                <c:pt idx="302282">
                  <c:v>6.85449</c:v>
                </c:pt>
                <c:pt idx="302283">
                  <c:v>6.85451</c:v>
                </c:pt>
                <c:pt idx="302284">
                  <c:v>6.85454</c:v>
                </c:pt>
                <c:pt idx="302285">
                  <c:v>6.85456</c:v>
                </c:pt>
                <c:pt idx="302286">
                  <c:v>6.85458</c:v>
                </c:pt>
                <c:pt idx="302287">
                  <c:v>6.8546</c:v>
                </c:pt>
                <c:pt idx="302288">
                  <c:v>6.85463</c:v>
                </c:pt>
                <c:pt idx="302289">
                  <c:v>6.85465</c:v>
                </c:pt>
                <c:pt idx="302290">
                  <c:v>6.85467</c:v>
                </c:pt>
                <c:pt idx="302291">
                  <c:v>6.85469</c:v>
                </c:pt>
                <c:pt idx="302292">
                  <c:v>6.85472</c:v>
                </c:pt>
                <c:pt idx="302293">
                  <c:v>6.85474</c:v>
                </c:pt>
                <c:pt idx="302294">
                  <c:v>6.85476</c:v>
                </c:pt>
                <c:pt idx="302295">
                  <c:v>6.85478</c:v>
                </c:pt>
                <c:pt idx="302296">
                  <c:v>6.85481</c:v>
                </c:pt>
                <c:pt idx="302297">
                  <c:v>6.85483</c:v>
                </c:pt>
                <c:pt idx="302298">
                  <c:v>6.85485</c:v>
                </c:pt>
                <c:pt idx="302299">
                  <c:v>6.85487</c:v>
                </c:pt>
                <c:pt idx="302300">
                  <c:v>6.8549</c:v>
                </c:pt>
                <c:pt idx="302301">
                  <c:v>6.85492</c:v>
                </c:pt>
                <c:pt idx="302302">
                  <c:v>6.85494</c:v>
                </c:pt>
                <c:pt idx="302303">
                  <c:v>6.85497</c:v>
                </c:pt>
                <c:pt idx="302304">
                  <c:v>6.85499</c:v>
                </c:pt>
                <c:pt idx="302305">
                  <c:v>6.85501</c:v>
                </c:pt>
                <c:pt idx="302306">
                  <c:v>6.85503</c:v>
                </c:pt>
                <c:pt idx="302307">
                  <c:v>6.85506</c:v>
                </c:pt>
                <c:pt idx="302308">
                  <c:v>6.85508</c:v>
                </c:pt>
                <c:pt idx="302309">
                  <c:v>6.8551</c:v>
                </c:pt>
                <c:pt idx="302310">
                  <c:v>6.85513</c:v>
                </c:pt>
                <c:pt idx="302311">
                  <c:v>6.85515</c:v>
                </c:pt>
                <c:pt idx="302312">
                  <c:v>6.85517</c:v>
                </c:pt>
                <c:pt idx="302313">
                  <c:v>6.85519</c:v>
                </c:pt>
                <c:pt idx="302314">
                  <c:v>6.85522</c:v>
                </c:pt>
                <c:pt idx="302315">
                  <c:v>6.85524</c:v>
                </c:pt>
                <c:pt idx="302316">
                  <c:v>6.85526</c:v>
                </c:pt>
                <c:pt idx="302317">
                  <c:v>6.85528</c:v>
                </c:pt>
                <c:pt idx="302318">
                  <c:v>6.85531</c:v>
                </c:pt>
                <c:pt idx="302319">
                  <c:v>6.85533</c:v>
                </c:pt>
                <c:pt idx="302320">
                  <c:v>6.85535</c:v>
                </c:pt>
                <c:pt idx="302321">
                  <c:v>6.85537</c:v>
                </c:pt>
                <c:pt idx="302322">
                  <c:v>6.8554</c:v>
                </c:pt>
                <c:pt idx="302323">
                  <c:v>6.85542</c:v>
                </c:pt>
                <c:pt idx="302324">
                  <c:v>6.85544</c:v>
                </c:pt>
                <c:pt idx="302325">
                  <c:v>6.85546</c:v>
                </c:pt>
                <c:pt idx="302326">
                  <c:v>6.85549</c:v>
                </c:pt>
                <c:pt idx="302327">
                  <c:v>6.85551</c:v>
                </c:pt>
                <c:pt idx="302328">
                  <c:v>6.85553</c:v>
                </c:pt>
                <c:pt idx="302329">
                  <c:v>6.85556</c:v>
                </c:pt>
                <c:pt idx="302330">
                  <c:v>6.85558</c:v>
                </c:pt>
                <c:pt idx="302331">
                  <c:v>6.8556</c:v>
                </c:pt>
                <c:pt idx="302332">
                  <c:v>6.85562</c:v>
                </c:pt>
                <c:pt idx="302333">
                  <c:v>6.85565</c:v>
                </c:pt>
                <c:pt idx="302334">
                  <c:v>6.85567</c:v>
                </c:pt>
                <c:pt idx="302335">
                  <c:v>6.85569</c:v>
                </c:pt>
                <c:pt idx="302336">
                  <c:v>6.85571</c:v>
                </c:pt>
                <c:pt idx="302337">
                  <c:v>6.85574</c:v>
                </c:pt>
                <c:pt idx="302338">
                  <c:v>6.85576</c:v>
                </c:pt>
                <c:pt idx="302339">
                  <c:v>6.85578</c:v>
                </c:pt>
                <c:pt idx="302340">
                  <c:v>6.85581</c:v>
                </c:pt>
                <c:pt idx="302341">
                  <c:v>6.85583</c:v>
                </c:pt>
                <c:pt idx="302342">
                  <c:v>6.85585</c:v>
                </c:pt>
                <c:pt idx="302343">
                  <c:v>6.85587</c:v>
                </c:pt>
                <c:pt idx="302344">
                  <c:v>6.8559</c:v>
                </c:pt>
                <c:pt idx="302345">
                  <c:v>6.85592</c:v>
                </c:pt>
                <c:pt idx="302346">
                  <c:v>6.85594</c:v>
                </c:pt>
                <c:pt idx="302347">
                  <c:v>6.85596</c:v>
                </c:pt>
                <c:pt idx="302348">
                  <c:v>6.85599</c:v>
                </c:pt>
                <c:pt idx="302349">
                  <c:v>6.85601</c:v>
                </c:pt>
                <c:pt idx="302350">
                  <c:v>6.85603</c:v>
                </c:pt>
                <c:pt idx="302351">
                  <c:v>6.85605</c:v>
                </c:pt>
                <c:pt idx="302352">
                  <c:v>6.85608</c:v>
                </c:pt>
                <c:pt idx="302353">
                  <c:v>6.8561</c:v>
                </c:pt>
                <c:pt idx="302354">
                  <c:v>6.85612</c:v>
                </c:pt>
                <c:pt idx="302355">
                  <c:v>6.85614</c:v>
                </c:pt>
                <c:pt idx="302356">
                  <c:v>6.85617</c:v>
                </c:pt>
                <c:pt idx="302357">
                  <c:v>6.85619</c:v>
                </c:pt>
                <c:pt idx="302358">
                  <c:v>6.85621</c:v>
                </c:pt>
                <c:pt idx="302359">
                  <c:v>6.85624</c:v>
                </c:pt>
                <c:pt idx="302360">
                  <c:v>6.85626</c:v>
                </c:pt>
                <c:pt idx="302361">
                  <c:v>6.85628</c:v>
                </c:pt>
                <c:pt idx="302362">
                  <c:v>6.8563</c:v>
                </c:pt>
                <c:pt idx="302363">
                  <c:v>6.85633</c:v>
                </c:pt>
                <c:pt idx="302364">
                  <c:v>6.85635</c:v>
                </c:pt>
                <c:pt idx="302365">
                  <c:v>6.85637</c:v>
                </c:pt>
                <c:pt idx="302366">
                  <c:v>6.8564</c:v>
                </c:pt>
                <c:pt idx="302367">
                  <c:v>6.85642</c:v>
                </c:pt>
                <c:pt idx="302368">
                  <c:v>6.85644</c:v>
                </c:pt>
                <c:pt idx="302369">
                  <c:v>6.85646</c:v>
                </c:pt>
                <c:pt idx="302370">
                  <c:v>6.85649</c:v>
                </c:pt>
                <c:pt idx="302371">
                  <c:v>6.85651</c:v>
                </c:pt>
                <c:pt idx="302372">
                  <c:v>6.85653</c:v>
                </c:pt>
                <c:pt idx="302373">
                  <c:v>6.85655</c:v>
                </c:pt>
                <c:pt idx="302374">
                  <c:v>6.85658</c:v>
                </c:pt>
                <c:pt idx="302375">
                  <c:v>6.8566</c:v>
                </c:pt>
                <c:pt idx="302376">
                  <c:v>6.85662</c:v>
                </c:pt>
                <c:pt idx="302377">
                  <c:v>6.85664</c:v>
                </c:pt>
                <c:pt idx="302378">
                  <c:v>6.85667</c:v>
                </c:pt>
                <c:pt idx="302379">
                  <c:v>6.85669</c:v>
                </c:pt>
                <c:pt idx="302380">
                  <c:v>6.85671</c:v>
                </c:pt>
                <c:pt idx="302381">
                  <c:v>6.85673</c:v>
                </c:pt>
                <c:pt idx="302382">
                  <c:v>6.85676</c:v>
                </c:pt>
                <c:pt idx="302383">
                  <c:v>6.85678</c:v>
                </c:pt>
                <c:pt idx="302384">
                  <c:v>6.8568</c:v>
                </c:pt>
                <c:pt idx="302385">
                  <c:v>6.85682</c:v>
                </c:pt>
                <c:pt idx="302386">
                  <c:v>6.85685</c:v>
                </c:pt>
                <c:pt idx="302387">
                  <c:v>6.85687</c:v>
                </c:pt>
                <c:pt idx="302388">
                  <c:v>6.85689</c:v>
                </c:pt>
                <c:pt idx="302389">
                  <c:v>6.85692</c:v>
                </c:pt>
                <c:pt idx="302390">
                  <c:v>6.85694</c:v>
                </c:pt>
                <c:pt idx="302391">
                  <c:v>6.85696</c:v>
                </c:pt>
                <c:pt idx="302392">
                  <c:v>6.85698</c:v>
                </c:pt>
                <c:pt idx="302393">
                  <c:v>6.85701</c:v>
                </c:pt>
                <c:pt idx="302394">
                  <c:v>6.85703</c:v>
                </c:pt>
                <c:pt idx="302395">
                  <c:v>6.85705</c:v>
                </c:pt>
                <c:pt idx="302396">
                  <c:v>6.85708</c:v>
                </c:pt>
                <c:pt idx="302397">
                  <c:v>6.8571</c:v>
                </c:pt>
                <c:pt idx="302398">
                  <c:v>6.85712</c:v>
                </c:pt>
                <c:pt idx="302399">
                  <c:v>6.85714</c:v>
                </c:pt>
                <c:pt idx="302400">
                  <c:v>6.85717</c:v>
                </c:pt>
                <c:pt idx="302401">
                  <c:v>6.85719</c:v>
                </c:pt>
                <c:pt idx="302402">
                  <c:v>6.85721</c:v>
                </c:pt>
                <c:pt idx="302403">
                  <c:v>6.85723</c:v>
                </c:pt>
                <c:pt idx="302404">
                  <c:v>6.85726</c:v>
                </c:pt>
                <c:pt idx="302405">
                  <c:v>6.85728</c:v>
                </c:pt>
                <c:pt idx="302406">
                  <c:v>6.8573</c:v>
                </c:pt>
                <c:pt idx="302407">
                  <c:v>6.85732</c:v>
                </c:pt>
                <c:pt idx="302408">
                  <c:v>6.85735</c:v>
                </c:pt>
                <c:pt idx="302409">
                  <c:v>6.85737</c:v>
                </c:pt>
                <c:pt idx="302410">
                  <c:v>6.85739</c:v>
                </c:pt>
                <c:pt idx="302411">
                  <c:v>6.85741</c:v>
                </c:pt>
                <c:pt idx="302412">
                  <c:v>6.85744</c:v>
                </c:pt>
                <c:pt idx="302413">
                  <c:v>6.85746</c:v>
                </c:pt>
                <c:pt idx="302414">
                  <c:v>6.85748</c:v>
                </c:pt>
                <c:pt idx="302415">
                  <c:v>6.85751</c:v>
                </c:pt>
                <c:pt idx="302416">
                  <c:v>6.85753</c:v>
                </c:pt>
                <c:pt idx="302417">
                  <c:v>6.85755</c:v>
                </c:pt>
                <c:pt idx="302418">
                  <c:v>6.85757</c:v>
                </c:pt>
                <c:pt idx="302419">
                  <c:v>6.8576</c:v>
                </c:pt>
                <c:pt idx="302420">
                  <c:v>6.85762</c:v>
                </c:pt>
                <c:pt idx="302421">
                  <c:v>6.85764</c:v>
                </c:pt>
                <c:pt idx="302422">
                  <c:v>6.85766</c:v>
                </c:pt>
                <c:pt idx="302423">
                  <c:v>6.85769</c:v>
                </c:pt>
                <c:pt idx="302424">
                  <c:v>6.85771</c:v>
                </c:pt>
                <c:pt idx="302425">
                  <c:v>6.85773</c:v>
                </c:pt>
                <c:pt idx="302426">
                  <c:v>6.85776</c:v>
                </c:pt>
                <c:pt idx="302427">
                  <c:v>6.85778</c:v>
                </c:pt>
                <c:pt idx="302428">
                  <c:v>6.8578</c:v>
                </c:pt>
                <c:pt idx="302429">
                  <c:v>6.85782</c:v>
                </c:pt>
                <c:pt idx="302430">
                  <c:v>6.85785</c:v>
                </c:pt>
                <c:pt idx="302431">
                  <c:v>6.85787</c:v>
                </c:pt>
                <c:pt idx="302432">
                  <c:v>6.85789</c:v>
                </c:pt>
                <c:pt idx="302433">
                  <c:v>6.85791</c:v>
                </c:pt>
                <c:pt idx="302434">
                  <c:v>6.85794</c:v>
                </c:pt>
                <c:pt idx="302435">
                  <c:v>6.85796</c:v>
                </c:pt>
                <c:pt idx="302436">
                  <c:v>6.85798</c:v>
                </c:pt>
                <c:pt idx="302437">
                  <c:v>6.85801</c:v>
                </c:pt>
                <c:pt idx="302438">
                  <c:v>6.85803</c:v>
                </c:pt>
                <c:pt idx="302439">
                  <c:v>6.85805</c:v>
                </c:pt>
                <c:pt idx="302440">
                  <c:v>6.85807</c:v>
                </c:pt>
                <c:pt idx="302441">
                  <c:v>6.85809</c:v>
                </c:pt>
                <c:pt idx="302442">
                  <c:v>6.85812</c:v>
                </c:pt>
                <c:pt idx="302443">
                  <c:v>6.85814</c:v>
                </c:pt>
                <c:pt idx="302444">
                  <c:v>6.85816</c:v>
                </c:pt>
                <c:pt idx="302445">
                  <c:v>6.85819</c:v>
                </c:pt>
                <c:pt idx="302446">
                  <c:v>6.85821</c:v>
                </c:pt>
                <c:pt idx="302447">
                  <c:v>6.85823</c:v>
                </c:pt>
                <c:pt idx="302448">
                  <c:v>6.85825</c:v>
                </c:pt>
                <c:pt idx="302449">
                  <c:v>6.85828</c:v>
                </c:pt>
                <c:pt idx="302450">
                  <c:v>6.8583</c:v>
                </c:pt>
                <c:pt idx="302451">
                  <c:v>6.85832</c:v>
                </c:pt>
                <c:pt idx="302452">
                  <c:v>6.85834</c:v>
                </c:pt>
                <c:pt idx="302453">
                  <c:v>6.85837</c:v>
                </c:pt>
                <c:pt idx="302454">
                  <c:v>6.85839</c:v>
                </c:pt>
                <c:pt idx="302455">
                  <c:v>6.85841</c:v>
                </c:pt>
                <c:pt idx="302456">
                  <c:v>6.85844</c:v>
                </c:pt>
                <c:pt idx="302457">
                  <c:v>6.85846</c:v>
                </c:pt>
                <c:pt idx="302458">
                  <c:v>6.85848</c:v>
                </c:pt>
                <c:pt idx="302459">
                  <c:v>6.8585</c:v>
                </c:pt>
                <c:pt idx="302460">
                  <c:v>6.85853</c:v>
                </c:pt>
                <c:pt idx="302461">
                  <c:v>6.85855</c:v>
                </c:pt>
                <c:pt idx="302462">
                  <c:v>6.85857</c:v>
                </c:pt>
                <c:pt idx="302463">
                  <c:v>6.85859</c:v>
                </c:pt>
                <c:pt idx="302464">
                  <c:v>6.85862</c:v>
                </c:pt>
                <c:pt idx="302465">
                  <c:v>6.85864</c:v>
                </c:pt>
                <c:pt idx="302466">
                  <c:v>6.85866</c:v>
                </c:pt>
                <c:pt idx="302467">
                  <c:v>6.85869</c:v>
                </c:pt>
                <c:pt idx="302468">
                  <c:v>6.85871</c:v>
                </c:pt>
                <c:pt idx="302469">
                  <c:v>6.85873</c:v>
                </c:pt>
                <c:pt idx="302470">
                  <c:v>6.85875</c:v>
                </c:pt>
                <c:pt idx="302471">
                  <c:v>6.85878</c:v>
                </c:pt>
                <c:pt idx="302472">
                  <c:v>6.8588</c:v>
                </c:pt>
                <c:pt idx="302473">
                  <c:v>6.85882</c:v>
                </c:pt>
                <c:pt idx="302474">
                  <c:v>6.85884</c:v>
                </c:pt>
                <c:pt idx="302475">
                  <c:v>6.85887</c:v>
                </c:pt>
                <c:pt idx="302476">
                  <c:v>6.85889</c:v>
                </c:pt>
                <c:pt idx="302477">
                  <c:v>6.85891</c:v>
                </c:pt>
                <c:pt idx="302478">
                  <c:v>6.85893</c:v>
                </c:pt>
                <c:pt idx="302479">
                  <c:v>6.85896</c:v>
                </c:pt>
                <c:pt idx="302480">
                  <c:v>6.85898</c:v>
                </c:pt>
                <c:pt idx="302481">
                  <c:v>6.859</c:v>
                </c:pt>
                <c:pt idx="302482">
                  <c:v>6.85902</c:v>
                </c:pt>
                <c:pt idx="302483">
                  <c:v>6.85905</c:v>
                </c:pt>
                <c:pt idx="302484">
                  <c:v>6.85907</c:v>
                </c:pt>
                <c:pt idx="302485">
                  <c:v>6.85909</c:v>
                </c:pt>
                <c:pt idx="302486">
                  <c:v>6.85912</c:v>
                </c:pt>
                <c:pt idx="302487">
                  <c:v>6.85914</c:v>
                </c:pt>
                <c:pt idx="302488">
                  <c:v>6.85916</c:v>
                </c:pt>
                <c:pt idx="302489">
                  <c:v>6.85918</c:v>
                </c:pt>
                <c:pt idx="302490">
                  <c:v>6.85921</c:v>
                </c:pt>
                <c:pt idx="302491">
                  <c:v>6.85923</c:v>
                </c:pt>
                <c:pt idx="302492">
                  <c:v>6.85925</c:v>
                </c:pt>
                <c:pt idx="302493">
                  <c:v>6.85927</c:v>
                </c:pt>
                <c:pt idx="302494">
                  <c:v>6.8593</c:v>
                </c:pt>
                <c:pt idx="302495">
                  <c:v>6.85932</c:v>
                </c:pt>
                <c:pt idx="302496">
                  <c:v>6.85934</c:v>
                </c:pt>
                <c:pt idx="302497">
                  <c:v>6.85937</c:v>
                </c:pt>
                <c:pt idx="302498">
                  <c:v>6.85939</c:v>
                </c:pt>
                <c:pt idx="302499">
                  <c:v>6.85941</c:v>
                </c:pt>
                <c:pt idx="302500">
                  <c:v>6.85943</c:v>
                </c:pt>
                <c:pt idx="302501">
                  <c:v>6.85946</c:v>
                </c:pt>
                <c:pt idx="302502">
                  <c:v>6.85948</c:v>
                </c:pt>
                <c:pt idx="302503">
                  <c:v>6.8595</c:v>
                </c:pt>
                <c:pt idx="302504">
                  <c:v>6.85952</c:v>
                </c:pt>
                <c:pt idx="302505">
                  <c:v>6.85955</c:v>
                </c:pt>
                <c:pt idx="302506">
                  <c:v>6.85957</c:v>
                </c:pt>
                <c:pt idx="302507">
                  <c:v>6.85959</c:v>
                </c:pt>
                <c:pt idx="302508">
                  <c:v>6.85961</c:v>
                </c:pt>
                <c:pt idx="302509">
                  <c:v>6.85964</c:v>
                </c:pt>
                <c:pt idx="302510">
                  <c:v>6.85966</c:v>
                </c:pt>
                <c:pt idx="302511">
                  <c:v>6.85968</c:v>
                </c:pt>
                <c:pt idx="302512">
                  <c:v>6.8597</c:v>
                </c:pt>
                <c:pt idx="302513">
                  <c:v>6.85973</c:v>
                </c:pt>
                <c:pt idx="302514">
                  <c:v>6.85975</c:v>
                </c:pt>
                <c:pt idx="302515">
                  <c:v>6.85977</c:v>
                </c:pt>
                <c:pt idx="302516">
                  <c:v>6.8598</c:v>
                </c:pt>
                <c:pt idx="302517">
                  <c:v>6.85982</c:v>
                </c:pt>
                <c:pt idx="302518">
                  <c:v>6.85984</c:v>
                </c:pt>
                <c:pt idx="302519">
                  <c:v>6.85986</c:v>
                </c:pt>
                <c:pt idx="302520">
                  <c:v>6.85989</c:v>
                </c:pt>
                <c:pt idx="302521">
                  <c:v>6.85991</c:v>
                </c:pt>
                <c:pt idx="302522">
                  <c:v>6.85993</c:v>
                </c:pt>
                <c:pt idx="302523">
                  <c:v>6.85996</c:v>
                </c:pt>
                <c:pt idx="302524">
                  <c:v>6.85998</c:v>
                </c:pt>
                <c:pt idx="302525">
                  <c:v>6.86</c:v>
                </c:pt>
                <c:pt idx="302526">
                  <c:v>6.86002</c:v>
                </c:pt>
                <c:pt idx="302527">
                  <c:v>6.86005</c:v>
                </c:pt>
                <c:pt idx="302528">
                  <c:v>6.86007</c:v>
                </c:pt>
                <c:pt idx="302529">
                  <c:v>6.86009</c:v>
                </c:pt>
                <c:pt idx="302530">
                  <c:v>6.86011</c:v>
                </c:pt>
                <c:pt idx="302531">
                  <c:v>6.86014</c:v>
                </c:pt>
                <c:pt idx="302532">
                  <c:v>6.86016</c:v>
                </c:pt>
                <c:pt idx="302533">
                  <c:v>6.86018</c:v>
                </c:pt>
                <c:pt idx="302534">
                  <c:v>6.8602</c:v>
                </c:pt>
                <c:pt idx="302535">
                  <c:v>6.86023</c:v>
                </c:pt>
                <c:pt idx="302536">
                  <c:v>6.86025</c:v>
                </c:pt>
                <c:pt idx="302537">
                  <c:v>6.86027</c:v>
                </c:pt>
                <c:pt idx="302538">
                  <c:v>6.86029</c:v>
                </c:pt>
                <c:pt idx="302539">
                  <c:v>6.86032</c:v>
                </c:pt>
                <c:pt idx="302540">
                  <c:v>6.86034</c:v>
                </c:pt>
                <c:pt idx="302541">
                  <c:v>6.86036</c:v>
                </c:pt>
                <c:pt idx="302542">
                  <c:v>6.86038</c:v>
                </c:pt>
                <c:pt idx="302543">
                  <c:v>6.86041</c:v>
                </c:pt>
                <c:pt idx="302544">
                  <c:v>6.86043</c:v>
                </c:pt>
                <c:pt idx="302545">
                  <c:v>6.86045</c:v>
                </c:pt>
                <c:pt idx="302546">
                  <c:v>6.86048</c:v>
                </c:pt>
                <c:pt idx="302547">
                  <c:v>6.8605</c:v>
                </c:pt>
                <c:pt idx="302548">
                  <c:v>6.86052</c:v>
                </c:pt>
                <c:pt idx="302549">
                  <c:v>6.86054</c:v>
                </c:pt>
                <c:pt idx="302550">
                  <c:v>6.86057</c:v>
                </c:pt>
                <c:pt idx="302551">
                  <c:v>6.86059</c:v>
                </c:pt>
                <c:pt idx="302552">
                  <c:v>6.86061</c:v>
                </c:pt>
                <c:pt idx="302553">
                  <c:v>6.86064</c:v>
                </c:pt>
                <c:pt idx="302554">
                  <c:v>6.86066</c:v>
                </c:pt>
                <c:pt idx="302555">
                  <c:v>6.86068</c:v>
                </c:pt>
                <c:pt idx="302556">
                  <c:v>6.8607</c:v>
                </c:pt>
                <c:pt idx="302557">
                  <c:v>6.86073</c:v>
                </c:pt>
                <c:pt idx="302558">
                  <c:v>6.86075</c:v>
                </c:pt>
                <c:pt idx="302559">
                  <c:v>6.86077</c:v>
                </c:pt>
                <c:pt idx="302560">
                  <c:v>6.86079</c:v>
                </c:pt>
                <c:pt idx="302561">
                  <c:v>6.86082</c:v>
                </c:pt>
                <c:pt idx="302562">
                  <c:v>6.86084</c:v>
                </c:pt>
                <c:pt idx="302563">
                  <c:v>6.86086</c:v>
                </c:pt>
                <c:pt idx="302564">
                  <c:v>6.86088</c:v>
                </c:pt>
                <c:pt idx="302565">
                  <c:v>6.86091</c:v>
                </c:pt>
                <c:pt idx="302566">
                  <c:v>6.86093</c:v>
                </c:pt>
                <c:pt idx="302567">
                  <c:v>6.86095</c:v>
                </c:pt>
                <c:pt idx="302568">
                  <c:v>6.86097</c:v>
                </c:pt>
                <c:pt idx="302569">
                  <c:v>6.861</c:v>
                </c:pt>
                <c:pt idx="302570">
                  <c:v>6.86102</c:v>
                </c:pt>
                <c:pt idx="302571">
                  <c:v>6.86104</c:v>
                </c:pt>
                <c:pt idx="302572">
                  <c:v>6.86107</c:v>
                </c:pt>
                <c:pt idx="302573">
                  <c:v>6.86109</c:v>
                </c:pt>
                <c:pt idx="302574">
                  <c:v>6.86111</c:v>
                </c:pt>
                <c:pt idx="302575">
                  <c:v>6.86113</c:v>
                </c:pt>
                <c:pt idx="302576">
                  <c:v>6.86116</c:v>
                </c:pt>
                <c:pt idx="302577">
                  <c:v>6.86118</c:v>
                </c:pt>
                <c:pt idx="302578">
                  <c:v>6.8612</c:v>
                </c:pt>
                <c:pt idx="302579">
                  <c:v>6.86122</c:v>
                </c:pt>
                <c:pt idx="302580">
                  <c:v>6.86125</c:v>
                </c:pt>
                <c:pt idx="302581">
                  <c:v>6.86127</c:v>
                </c:pt>
                <c:pt idx="302582">
                  <c:v>6.86129</c:v>
                </c:pt>
                <c:pt idx="302583">
                  <c:v>6.86132</c:v>
                </c:pt>
                <c:pt idx="302584">
                  <c:v>6.86134</c:v>
                </c:pt>
                <c:pt idx="302585">
                  <c:v>6.86136</c:v>
                </c:pt>
                <c:pt idx="302586">
                  <c:v>6.86138</c:v>
                </c:pt>
                <c:pt idx="302587">
                  <c:v>6.86141</c:v>
                </c:pt>
                <c:pt idx="302588">
                  <c:v>6.86143</c:v>
                </c:pt>
                <c:pt idx="302589">
                  <c:v>6.86145</c:v>
                </c:pt>
                <c:pt idx="302590">
                  <c:v>6.86147</c:v>
                </c:pt>
                <c:pt idx="302591">
                  <c:v>6.8615</c:v>
                </c:pt>
                <c:pt idx="302592">
                  <c:v>6.86152</c:v>
                </c:pt>
                <c:pt idx="302593">
                  <c:v>6.86154</c:v>
                </c:pt>
                <c:pt idx="302594">
                  <c:v>6.86156</c:v>
                </c:pt>
                <c:pt idx="302595">
                  <c:v>6.86159</c:v>
                </c:pt>
                <c:pt idx="302596">
                  <c:v>6.86161</c:v>
                </c:pt>
                <c:pt idx="302597">
                  <c:v>6.86163</c:v>
                </c:pt>
                <c:pt idx="302598">
                  <c:v>6.86165</c:v>
                </c:pt>
                <c:pt idx="302599">
                  <c:v>6.86168</c:v>
                </c:pt>
                <c:pt idx="302600">
                  <c:v>6.8617</c:v>
                </c:pt>
                <c:pt idx="302601">
                  <c:v>6.86172</c:v>
                </c:pt>
                <c:pt idx="302602">
                  <c:v>6.86175</c:v>
                </c:pt>
                <c:pt idx="302603">
                  <c:v>6.86177</c:v>
                </c:pt>
                <c:pt idx="302604">
                  <c:v>6.86179</c:v>
                </c:pt>
                <c:pt idx="302605">
                  <c:v>6.86181</c:v>
                </c:pt>
                <c:pt idx="302606">
                  <c:v>6.86184</c:v>
                </c:pt>
                <c:pt idx="302607">
                  <c:v>6.86186</c:v>
                </c:pt>
                <c:pt idx="302608">
                  <c:v>6.86188</c:v>
                </c:pt>
                <c:pt idx="302609">
                  <c:v>6.86191</c:v>
                </c:pt>
                <c:pt idx="302610">
                  <c:v>6.86193</c:v>
                </c:pt>
                <c:pt idx="302611">
                  <c:v>6.86195</c:v>
                </c:pt>
                <c:pt idx="302612">
                  <c:v>6.86197</c:v>
                </c:pt>
                <c:pt idx="302613">
                  <c:v>6.862</c:v>
                </c:pt>
                <c:pt idx="302614">
                  <c:v>6.86202</c:v>
                </c:pt>
                <c:pt idx="302615">
                  <c:v>6.86204</c:v>
                </c:pt>
                <c:pt idx="302616">
                  <c:v>6.86206</c:v>
                </c:pt>
                <c:pt idx="302617">
                  <c:v>6.86209</c:v>
                </c:pt>
                <c:pt idx="302618">
                  <c:v>6.86211</c:v>
                </c:pt>
                <c:pt idx="302619">
                  <c:v>6.86213</c:v>
                </c:pt>
                <c:pt idx="302620">
                  <c:v>6.86215</c:v>
                </c:pt>
                <c:pt idx="302621">
                  <c:v>6.86218</c:v>
                </c:pt>
                <c:pt idx="302622">
                  <c:v>6.8622</c:v>
                </c:pt>
                <c:pt idx="302623">
                  <c:v>6.86222</c:v>
                </c:pt>
                <c:pt idx="302624">
                  <c:v>6.86224</c:v>
                </c:pt>
                <c:pt idx="302625">
                  <c:v>6.86227</c:v>
                </c:pt>
                <c:pt idx="302626">
                  <c:v>6.86229</c:v>
                </c:pt>
                <c:pt idx="302627">
                  <c:v>6.86231</c:v>
                </c:pt>
                <c:pt idx="302628">
                  <c:v>6.86234</c:v>
                </c:pt>
                <c:pt idx="302629">
                  <c:v>6.86236</c:v>
                </c:pt>
                <c:pt idx="302630">
                  <c:v>6.86238</c:v>
                </c:pt>
                <c:pt idx="302631">
                  <c:v>6.8624</c:v>
                </c:pt>
                <c:pt idx="302632">
                  <c:v>6.86243</c:v>
                </c:pt>
                <c:pt idx="302633">
                  <c:v>6.86245</c:v>
                </c:pt>
                <c:pt idx="302634">
                  <c:v>6.86247</c:v>
                </c:pt>
                <c:pt idx="302635">
                  <c:v>6.86249</c:v>
                </c:pt>
                <c:pt idx="302636">
                  <c:v>6.86252</c:v>
                </c:pt>
                <c:pt idx="302637">
                  <c:v>6.86254</c:v>
                </c:pt>
                <c:pt idx="302638">
                  <c:v>6.86256</c:v>
                </c:pt>
                <c:pt idx="302639">
                  <c:v>6.86259</c:v>
                </c:pt>
                <c:pt idx="302640">
                  <c:v>6.86261</c:v>
                </c:pt>
                <c:pt idx="302641">
                  <c:v>6.86263</c:v>
                </c:pt>
                <c:pt idx="302642">
                  <c:v>6.86265</c:v>
                </c:pt>
                <c:pt idx="302643">
                  <c:v>6.86268</c:v>
                </c:pt>
                <c:pt idx="302644">
                  <c:v>6.8627</c:v>
                </c:pt>
                <c:pt idx="302645">
                  <c:v>6.86272</c:v>
                </c:pt>
                <c:pt idx="302646">
                  <c:v>6.86274</c:v>
                </c:pt>
                <c:pt idx="302647">
                  <c:v>6.86277</c:v>
                </c:pt>
                <c:pt idx="302648">
                  <c:v>6.86279</c:v>
                </c:pt>
                <c:pt idx="302649">
                  <c:v>6.86281</c:v>
                </c:pt>
                <c:pt idx="302650">
                  <c:v>6.86283</c:v>
                </c:pt>
                <c:pt idx="302651">
                  <c:v>6.86286</c:v>
                </c:pt>
                <c:pt idx="302652">
                  <c:v>6.86288</c:v>
                </c:pt>
                <c:pt idx="302653">
                  <c:v>6.8629</c:v>
                </c:pt>
                <c:pt idx="302654">
                  <c:v>6.86292</c:v>
                </c:pt>
                <c:pt idx="302655">
                  <c:v>6.86295</c:v>
                </c:pt>
                <c:pt idx="302656">
                  <c:v>6.86297</c:v>
                </c:pt>
                <c:pt idx="302657">
                  <c:v>6.86299</c:v>
                </c:pt>
                <c:pt idx="302658">
                  <c:v>6.86302</c:v>
                </c:pt>
                <c:pt idx="302659">
                  <c:v>6.86304</c:v>
                </c:pt>
                <c:pt idx="302660">
                  <c:v>6.86306</c:v>
                </c:pt>
                <c:pt idx="302661">
                  <c:v>6.86308</c:v>
                </c:pt>
                <c:pt idx="302662">
                  <c:v>6.86311</c:v>
                </c:pt>
                <c:pt idx="302663">
                  <c:v>6.86313</c:v>
                </c:pt>
                <c:pt idx="302664">
                  <c:v>6.86315</c:v>
                </c:pt>
                <c:pt idx="302665">
                  <c:v>6.86318</c:v>
                </c:pt>
                <c:pt idx="302666">
                  <c:v>6.8632</c:v>
                </c:pt>
                <c:pt idx="302667">
                  <c:v>6.86322</c:v>
                </c:pt>
                <c:pt idx="302668">
                  <c:v>6.86324</c:v>
                </c:pt>
                <c:pt idx="302669">
                  <c:v>6.86327</c:v>
                </c:pt>
                <c:pt idx="302670">
                  <c:v>6.86329</c:v>
                </c:pt>
                <c:pt idx="302671">
                  <c:v>6.86331</c:v>
                </c:pt>
                <c:pt idx="302672">
                  <c:v>6.86333</c:v>
                </c:pt>
                <c:pt idx="302673">
                  <c:v>6.86336</c:v>
                </c:pt>
                <c:pt idx="302674">
                  <c:v>6.86338</c:v>
                </c:pt>
                <c:pt idx="302675">
                  <c:v>6.8634</c:v>
                </c:pt>
                <c:pt idx="302676">
                  <c:v>6.86342</c:v>
                </c:pt>
                <c:pt idx="302677">
                  <c:v>6.86345</c:v>
                </c:pt>
                <c:pt idx="302678">
                  <c:v>6.86347</c:v>
                </c:pt>
                <c:pt idx="302679">
                  <c:v>6.86349</c:v>
                </c:pt>
                <c:pt idx="302680">
                  <c:v>6.86351</c:v>
                </c:pt>
                <c:pt idx="302681">
                  <c:v>6.86354</c:v>
                </c:pt>
                <c:pt idx="302682">
                  <c:v>6.86356</c:v>
                </c:pt>
                <c:pt idx="302683">
                  <c:v>6.86358</c:v>
                </c:pt>
                <c:pt idx="302684">
                  <c:v>6.8636</c:v>
                </c:pt>
                <c:pt idx="302685">
                  <c:v>6.86363</c:v>
                </c:pt>
                <c:pt idx="302686">
                  <c:v>6.86365</c:v>
                </c:pt>
                <c:pt idx="302687">
                  <c:v>6.86367</c:v>
                </c:pt>
                <c:pt idx="302688">
                  <c:v>6.8637</c:v>
                </c:pt>
                <c:pt idx="302689">
                  <c:v>6.86372</c:v>
                </c:pt>
                <c:pt idx="302690">
                  <c:v>6.86374</c:v>
                </c:pt>
                <c:pt idx="302691">
                  <c:v>6.86376</c:v>
                </c:pt>
                <c:pt idx="302692">
                  <c:v>6.86379</c:v>
                </c:pt>
                <c:pt idx="302693">
                  <c:v>6.86381</c:v>
                </c:pt>
                <c:pt idx="302694">
                  <c:v>6.86383</c:v>
                </c:pt>
                <c:pt idx="302695">
                  <c:v>6.86386</c:v>
                </c:pt>
                <c:pt idx="302696">
                  <c:v>6.86388</c:v>
                </c:pt>
                <c:pt idx="302697">
                  <c:v>6.8639</c:v>
                </c:pt>
                <c:pt idx="302698">
                  <c:v>6.86392</c:v>
                </c:pt>
                <c:pt idx="302699">
                  <c:v>6.86395</c:v>
                </c:pt>
                <c:pt idx="302700">
                  <c:v>6.86397</c:v>
                </c:pt>
                <c:pt idx="302701">
                  <c:v>6.86399</c:v>
                </c:pt>
                <c:pt idx="302702">
                  <c:v>6.86401</c:v>
                </c:pt>
                <c:pt idx="302703">
                  <c:v>6.86404</c:v>
                </c:pt>
                <c:pt idx="302704">
                  <c:v>6.86406</c:v>
                </c:pt>
                <c:pt idx="302705">
                  <c:v>6.86408</c:v>
                </c:pt>
                <c:pt idx="302706">
                  <c:v>6.8641</c:v>
                </c:pt>
                <c:pt idx="302707">
                  <c:v>6.86413</c:v>
                </c:pt>
                <c:pt idx="302708">
                  <c:v>6.86415</c:v>
                </c:pt>
                <c:pt idx="302709">
                  <c:v>6.86417</c:v>
                </c:pt>
                <c:pt idx="302710">
                  <c:v>6.86419</c:v>
                </c:pt>
                <c:pt idx="302711">
                  <c:v>6.86422</c:v>
                </c:pt>
                <c:pt idx="302712">
                  <c:v>6.86424</c:v>
                </c:pt>
                <c:pt idx="302713">
                  <c:v>6.86426</c:v>
                </c:pt>
                <c:pt idx="302714">
                  <c:v>6.86429</c:v>
                </c:pt>
                <c:pt idx="302715">
                  <c:v>6.86431</c:v>
                </c:pt>
                <c:pt idx="302716">
                  <c:v>6.86433</c:v>
                </c:pt>
                <c:pt idx="302717">
                  <c:v>6.86435</c:v>
                </c:pt>
                <c:pt idx="302718">
                  <c:v>6.86438</c:v>
                </c:pt>
                <c:pt idx="302719">
                  <c:v>6.8644</c:v>
                </c:pt>
                <c:pt idx="302720">
                  <c:v>6.86442</c:v>
                </c:pt>
                <c:pt idx="302721">
                  <c:v>6.86444</c:v>
                </c:pt>
                <c:pt idx="302722">
                  <c:v>6.86447</c:v>
                </c:pt>
                <c:pt idx="302723">
                  <c:v>6.86449</c:v>
                </c:pt>
                <c:pt idx="302724">
                  <c:v>6.86451</c:v>
                </c:pt>
                <c:pt idx="302725">
                  <c:v>6.86454</c:v>
                </c:pt>
                <c:pt idx="302726">
                  <c:v>6.86456</c:v>
                </c:pt>
                <c:pt idx="302727">
                  <c:v>6.86458</c:v>
                </c:pt>
                <c:pt idx="302728">
                  <c:v>6.8646</c:v>
                </c:pt>
                <c:pt idx="302729">
                  <c:v>6.86463</c:v>
                </c:pt>
                <c:pt idx="302730">
                  <c:v>6.86465</c:v>
                </c:pt>
                <c:pt idx="302731">
                  <c:v>6.86467</c:v>
                </c:pt>
                <c:pt idx="302732">
                  <c:v>6.86469</c:v>
                </c:pt>
                <c:pt idx="302733">
                  <c:v>6.86472</c:v>
                </c:pt>
                <c:pt idx="302734">
                  <c:v>6.86474</c:v>
                </c:pt>
                <c:pt idx="302735">
                  <c:v>6.86476</c:v>
                </c:pt>
                <c:pt idx="302736">
                  <c:v>6.86479</c:v>
                </c:pt>
                <c:pt idx="302737">
                  <c:v>6.86481</c:v>
                </c:pt>
                <c:pt idx="302738">
                  <c:v>6.86483</c:v>
                </c:pt>
                <c:pt idx="302739">
                  <c:v>6.86485</c:v>
                </c:pt>
                <c:pt idx="302740">
                  <c:v>6.86487</c:v>
                </c:pt>
                <c:pt idx="302741">
                  <c:v>6.8649</c:v>
                </c:pt>
                <c:pt idx="302742">
                  <c:v>6.86492</c:v>
                </c:pt>
                <c:pt idx="302743">
                  <c:v>6.86494</c:v>
                </c:pt>
                <c:pt idx="302744">
                  <c:v>6.86497</c:v>
                </c:pt>
                <c:pt idx="302745">
                  <c:v>6.86499</c:v>
                </c:pt>
                <c:pt idx="302746">
                  <c:v>6.86501</c:v>
                </c:pt>
                <c:pt idx="302747">
                  <c:v>6.86503</c:v>
                </c:pt>
                <c:pt idx="302748">
                  <c:v>6.86506</c:v>
                </c:pt>
                <c:pt idx="302749">
                  <c:v>6.86508</c:v>
                </c:pt>
                <c:pt idx="302750">
                  <c:v>6.8651</c:v>
                </c:pt>
                <c:pt idx="302751">
                  <c:v>6.86512</c:v>
                </c:pt>
                <c:pt idx="302752">
                  <c:v>6.86515</c:v>
                </c:pt>
                <c:pt idx="302753">
                  <c:v>6.86517</c:v>
                </c:pt>
                <c:pt idx="302754">
                  <c:v>6.86519</c:v>
                </c:pt>
                <c:pt idx="302755">
                  <c:v>6.86522</c:v>
                </c:pt>
                <c:pt idx="302756">
                  <c:v>6.86524</c:v>
                </c:pt>
                <c:pt idx="302757">
                  <c:v>6.86526</c:v>
                </c:pt>
                <c:pt idx="302758">
                  <c:v>6.86528</c:v>
                </c:pt>
                <c:pt idx="302759">
                  <c:v>6.86531</c:v>
                </c:pt>
                <c:pt idx="302760">
                  <c:v>6.86533</c:v>
                </c:pt>
                <c:pt idx="302761">
                  <c:v>6.86535</c:v>
                </c:pt>
                <c:pt idx="302762">
                  <c:v>6.86537</c:v>
                </c:pt>
                <c:pt idx="302763">
                  <c:v>6.8654</c:v>
                </c:pt>
                <c:pt idx="302764">
                  <c:v>6.86542</c:v>
                </c:pt>
                <c:pt idx="302765">
                  <c:v>6.86544</c:v>
                </c:pt>
                <c:pt idx="302766">
                  <c:v>6.86547</c:v>
                </c:pt>
                <c:pt idx="302767">
                  <c:v>6.86549</c:v>
                </c:pt>
                <c:pt idx="302768">
                  <c:v>6.86551</c:v>
                </c:pt>
                <c:pt idx="302769">
                  <c:v>6.86553</c:v>
                </c:pt>
                <c:pt idx="302770">
                  <c:v>6.86556</c:v>
                </c:pt>
                <c:pt idx="302771">
                  <c:v>6.86558</c:v>
                </c:pt>
                <c:pt idx="302772">
                  <c:v>6.8656</c:v>
                </c:pt>
                <c:pt idx="302773">
                  <c:v>6.86562</c:v>
                </c:pt>
                <c:pt idx="302774">
                  <c:v>6.86565</c:v>
                </c:pt>
                <c:pt idx="302775">
                  <c:v>6.86567</c:v>
                </c:pt>
                <c:pt idx="302776">
                  <c:v>6.86569</c:v>
                </c:pt>
                <c:pt idx="302777">
                  <c:v>6.86571</c:v>
                </c:pt>
                <c:pt idx="302778">
                  <c:v>6.86574</c:v>
                </c:pt>
                <c:pt idx="302779">
                  <c:v>6.86576</c:v>
                </c:pt>
                <c:pt idx="302780">
                  <c:v>6.86578</c:v>
                </c:pt>
                <c:pt idx="302781">
                  <c:v>6.8658</c:v>
                </c:pt>
                <c:pt idx="302782">
                  <c:v>6.86583</c:v>
                </c:pt>
                <c:pt idx="302783">
                  <c:v>6.86585</c:v>
                </c:pt>
                <c:pt idx="302784">
                  <c:v>6.86587</c:v>
                </c:pt>
                <c:pt idx="302785">
                  <c:v>6.8659</c:v>
                </c:pt>
                <c:pt idx="302786">
                  <c:v>6.86592</c:v>
                </c:pt>
                <c:pt idx="302787">
                  <c:v>6.86594</c:v>
                </c:pt>
                <c:pt idx="302788">
                  <c:v>6.86596</c:v>
                </c:pt>
                <c:pt idx="302789">
                  <c:v>6.86599</c:v>
                </c:pt>
                <c:pt idx="302790">
                  <c:v>6.86601</c:v>
                </c:pt>
                <c:pt idx="302791">
                  <c:v>6.86603</c:v>
                </c:pt>
                <c:pt idx="302792">
                  <c:v>6.86605</c:v>
                </c:pt>
                <c:pt idx="302793">
                  <c:v>6.86608</c:v>
                </c:pt>
                <c:pt idx="302794">
                  <c:v>6.8661</c:v>
                </c:pt>
                <c:pt idx="302795">
                  <c:v>6.86612</c:v>
                </c:pt>
                <c:pt idx="302796">
                  <c:v>6.86615</c:v>
                </c:pt>
                <c:pt idx="302797">
                  <c:v>6.86617</c:v>
                </c:pt>
                <c:pt idx="302798">
                  <c:v>6.86619</c:v>
                </c:pt>
                <c:pt idx="302799">
                  <c:v>6.86621</c:v>
                </c:pt>
                <c:pt idx="302800">
                  <c:v>6.86624</c:v>
                </c:pt>
                <c:pt idx="302801">
                  <c:v>6.86626</c:v>
                </c:pt>
                <c:pt idx="302802">
                  <c:v>6.86628</c:v>
                </c:pt>
                <c:pt idx="302803">
                  <c:v>6.8663</c:v>
                </c:pt>
                <c:pt idx="302804">
                  <c:v>6.86633</c:v>
                </c:pt>
                <c:pt idx="302805">
                  <c:v>6.86635</c:v>
                </c:pt>
                <c:pt idx="302806">
                  <c:v>6.86637</c:v>
                </c:pt>
                <c:pt idx="302807">
                  <c:v>6.86639</c:v>
                </c:pt>
                <c:pt idx="302808">
                  <c:v>6.86642</c:v>
                </c:pt>
                <c:pt idx="302809">
                  <c:v>6.86644</c:v>
                </c:pt>
                <c:pt idx="302810">
                  <c:v>6.86646</c:v>
                </c:pt>
                <c:pt idx="302811">
                  <c:v>6.86648</c:v>
                </c:pt>
                <c:pt idx="302812">
                  <c:v>6.86651</c:v>
                </c:pt>
                <c:pt idx="302813">
                  <c:v>6.86653</c:v>
                </c:pt>
                <c:pt idx="302814">
                  <c:v>6.86655</c:v>
                </c:pt>
                <c:pt idx="302815">
                  <c:v>6.86658</c:v>
                </c:pt>
                <c:pt idx="302816">
                  <c:v>6.8666</c:v>
                </c:pt>
                <c:pt idx="302817">
                  <c:v>6.86662</c:v>
                </c:pt>
                <c:pt idx="302818">
                  <c:v>6.86664</c:v>
                </c:pt>
                <c:pt idx="302819">
                  <c:v>6.86667</c:v>
                </c:pt>
                <c:pt idx="302820">
                  <c:v>6.86669</c:v>
                </c:pt>
                <c:pt idx="302821">
                  <c:v>6.86671</c:v>
                </c:pt>
                <c:pt idx="302822">
                  <c:v>6.86674</c:v>
                </c:pt>
                <c:pt idx="302823">
                  <c:v>6.86676</c:v>
                </c:pt>
                <c:pt idx="302824">
                  <c:v>6.86678</c:v>
                </c:pt>
                <c:pt idx="302825">
                  <c:v>6.8668</c:v>
                </c:pt>
                <c:pt idx="302826">
                  <c:v>6.86683</c:v>
                </c:pt>
                <c:pt idx="302827">
                  <c:v>6.86685</c:v>
                </c:pt>
                <c:pt idx="302828">
                  <c:v>6.86687</c:v>
                </c:pt>
                <c:pt idx="302829">
                  <c:v>6.86689</c:v>
                </c:pt>
                <c:pt idx="302830">
                  <c:v>6.86692</c:v>
                </c:pt>
                <c:pt idx="302831">
                  <c:v>6.86694</c:v>
                </c:pt>
                <c:pt idx="302832">
                  <c:v>6.86696</c:v>
                </c:pt>
                <c:pt idx="302833">
                  <c:v>6.86698</c:v>
                </c:pt>
                <c:pt idx="302834">
                  <c:v>6.86701</c:v>
                </c:pt>
                <c:pt idx="302835">
                  <c:v>6.86703</c:v>
                </c:pt>
                <c:pt idx="302836">
                  <c:v>6.86705</c:v>
                </c:pt>
                <c:pt idx="302837">
                  <c:v>6.86707</c:v>
                </c:pt>
                <c:pt idx="302838">
                  <c:v>6.8671</c:v>
                </c:pt>
                <c:pt idx="302839">
                  <c:v>6.86712</c:v>
                </c:pt>
                <c:pt idx="302840">
                  <c:v>6.86714</c:v>
                </c:pt>
                <c:pt idx="302841">
                  <c:v>6.86717</c:v>
                </c:pt>
                <c:pt idx="302842">
                  <c:v>6.86719</c:v>
                </c:pt>
                <c:pt idx="302843">
                  <c:v>6.86721</c:v>
                </c:pt>
                <c:pt idx="302844">
                  <c:v>6.86723</c:v>
                </c:pt>
                <c:pt idx="302845">
                  <c:v>6.86726</c:v>
                </c:pt>
                <c:pt idx="302846">
                  <c:v>6.86728</c:v>
                </c:pt>
                <c:pt idx="302847">
                  <c:v>6.8673</c:v>
                </c:pt>
                <c:pt idx="302848">
                  <c:v>6.86732</c:v>
                </c:pt>
                <c:pt idx="302849">
                  <c:v>6.86735</c:v>
                </c:pt>
                <c:pt idx="302850">
                  <c:v>6.86737</c:v>
                </c:pt>
                <c:pt idx="302851">
                  <c:v>6.86739</c:v>
                </c:pt>
                <c:pt idx="302852">
                  <c:v>6.86742</c:v>
                </c:pt>
                <c:pt idx="302853">
                  <c:v>6.86744</c:v>
                </c:pt>
                <c:pt idx="302854">
                  <c:v>6.86746</c:v>
                </c:pt>
                <c:pt idx="302855">
                  <c:v>6.86748</c:v>
                </c:pt>
                <c:pt idx="302856">
                  <c:v>6.86751</c:v>
                </c:pt>
                <c:pt idx="302857">
                  <c:v>6.86753</c:v>
                </c:pt>
                <c:pt idx="302858">
                  <c:v>6.86755</c:v>
                </c:pt>
                <c:pt idx="302859">
                  <c:v>6.86757</c:v>
                </c:pt>
                <c:pt idx="302860">
                  <c:v>6.8676</c:v>
                </c:pt>
                <c:pt idx="302861">
                  <c:v>6.86762</c:v>
                </c:pt>
                <c:pt idx="302862">
                  <c:v>6.86764</c:v>
                </c:pt>
                <c:pt idx="302863">
                  <c:v>6.86766</c:v>
                </c:pt>
                <c:pt idx="302864">
                  <c:v>6.86769</c:v>
                </c:pt>
                <c:pt idx="302865">
                  <c:v>6.86771</c:v>
                </c:pt>
                <c:pt idx="302866">
                  <c:v>6.86773</c:v>
                </c:pt>
                <c:pt idx="302867">
                  <c:v>6.86775</c:v>
                </c:pt>
                <c:pt idx="302868">
                  <c:v>6.86778</c:v>
                </c:pt>
                <c:pt idx="302869">
                  <c:v>6.8678</c:v>
                </c:pt>
                <c:pt idx="302870">
                  <c:v>6.86782</c:v>
                </c:pt>
                <c:pt idx="302871">
                  <c:v>6.86785</c:v>
                </c:pt>
                <c:pt idx="302872">
                  <c:v>6.86787</c:v>
                </c:pt>
                <c:pt idx="302873">
                  <c:v>6.86789</c:v>
                </c:pt>
                <c:pt idx="302874">
                  <c:v>6.86791</c:v>
                </c:pt>
                <c:pt idx="302875">
                  <c:v>6.86794</c:v>
                </c:pt>
                <c:pt idx="302876">
                  <c:v>6.86796</c:v>
                </c:pt>
                <c:pt idx="302877">
                  <c:v>6.86798</c:v>
                </c:pt>
                <c:pt idx="302878">
                  <c:v>6.86801</c:v>
                </c:pt>
                <c:pt idx="302879">
                  <c:v>6.86803</c:v>
                </c:pt>
                <c:pt idx="302880">
                  <c:v>6.86805</c:v>
                </c:pt>
                <c:pt idx="302881">
                  <c:v>6.86807</c:v>
                </c:pt>
                <c:pt idx="302882">
                  <c:v>6.8681</c:v>
                </c:pt>
                <c:pt idx="302883">
                  <c:v>6.86812</c:v>
                </c:pt>
                <c:pt idx="302884">
                  <c:v>6.86814</c:v>
                </c:pt>
                <c:pt idx="302885">
                  <c:v>6.86816</c:v>
                </c:pt>
                <c:pt idx="302886">
                  <c:v>6.86819</c:v>
                </c:pt>
                <c:pt idx="302887">
                  <c:v>6.86821</c:v>
                </c:pt>
                <c:pt idx="302888">
                  <c:v>6.86823</c:v>
                </c:pt>
                <c:pt idx="302889">
                  <c:v>6.86825</c:v>
                </c:pt>
                <c:pt idx="302890">
                  <c:v>6.86828</c:v>
                </c:pt>
                <c:pt idx="302891">
                  <c:v>6.8683</c:v>
                </c:pt>
                <c:pt idx="302892">
                  <c:v>6.86832</c:v>
                </c:pt>
                <c:pt idx="302893">
                  <c:v>6.86834</c:v>
                </c:pt>
                <c:pt idx="302894">
                  <c:v>6.86837</c:v>
                </c:pt>
                <c:pt idx="302895">
                  <c:v>6.86839</c:v>
                </c:pt>
                <c:pt idx="302896">
                  <c:v>6.86841</c:v>
                </c:pt>
                <c:pt idx="302897">
                  <c:v>6.86843</c:v>
                </c:pt>
                <c:pt idx="302898">
                  <c:v>6.86846</c:v>
                </c:pt>
                <c:pt idx="302899">
                  <c:v>6.86848</c:v>
                </c:pt>
                <c:pt idx="302900">
                  <c:v>6.8685</c:v>
                </c:pt>
                <c:pt idx="302901">
                  <c:v>6.86853</c:v>
                </c:pt>
                <c:pt idx="302902">
                  <c:v>6.86855</c:v>
                </c:pt>
                <c:pt idx="302903">
                  <c:v>6.86857</c:v>
                </c:pt>
                <c:pt idx="302904">
                  <c:v>6.86859</c:v>
                </c:pt>
                <c:pt idx="302905">
                  <c:v>6.86862</c:v>
                </c:pt>
                <c:pt idx="302906">
                  <c:v>6.86864</c:v>
                </c:pt>
                <c:pt idx="302907">
                  <c:v>6.86866</c:v>
                </c:pt>
                <c:pt idx="302908">
                  <c:v>6.86869</c:v>
                </c:pt>
                <c:pt idx="302909">
                  <c:v>6.86871</c:v>
                </c:pt>
                <c:pt idx="302910">
                  <c:v>6.86873</c:v>
                </c:pt>
                <c:pt idx="302911">
                  <c:v>6.86875</c:v>
                </c:pt>
                <c:pt idx="302912">
                  <c:v>6.86878</c:v>
                </c:pt>
                <c:pt idx="302913">
                  <c:v>6.8688</c:v>
                </c:pt>
                <c:pt idx="302914">
                  <c:v>6.86882</c:v>
                </c:pt>
                <c:pt idx="302915">
                  <c:v>6.86884</c:v>
                </c:pt>
                <c:pt idx="302916">
                  <c:v>6.86887</c:v>
                </c:pt>
                <c:pt idx="302917">
                  <c:v>6.86889</c:v>
                </c:pt>
                <c:pt idx="302918">
                  <c:v>6.86891</c:v>
                </c:pt>
                <c:pt idx="302919">
                  <c:v>6.86893</c:v>
                </c:pt>
                <c:pt idx="302920">
                  <c:v>6.86896</c:v>
                </c:pt>
                <c:pt idx="302921">
                  <c:v>6.86898</c:v>
                </c:pt>
                <c:pt idx="302922">
                  <c:v>6.869</c:v>
                </c:pt>
                <c:pt idx="302923">
                  <c:v>6.86902</c:v>
                </c:pt>
                <c:pt idx="302924">
                  <c:v>6.86905</c:v>
                </c:pt>
                <c:pt idx="302925">
                  <c:v>6.86907</c:v>
                </c:pt>
                <c:pt idx="302926">
                  <c:v>6.86909</c:v>
                </c:pt>
                <c:pt idx="302927">
                  <c:v>6.86912</c:v>
                </c:pt>
                <c:pt idx="302928">
                  <c:v>6.86914</c:v>
                </c:pt>
                <c:pt idx="302929">
                  <c:v>6.86916</c:v>
                </c:pt>
                <c:pt idx="302930">
                  <c:v>6.86918</c:v>
                </c:pt>
                <c:pt idx="302931">
                  <c:v>6.86921</c:v>
                </c:pt>
                <c:pt idx="302932">
                  <c:v>6.86923</c:v>
                </c:pt>
                <c:pt idx="302933">
                  <c:v>6.86925</c:v>
                </c:pt>
                <c:pt idx="302934">
                  <c:v>6.86927</c:v>
                </c:pt>
                <c:pt idx="302935">
                  <c:v>6.8693</c:v>
                </c:pt>
                <c:pt idx="302936">
                  <c:v>6.86932</c:v>
                </c:pt>
                <c:pt idx="302937">
                  <c:v>6.86934</c:v>
                </c:pt>
                <c:pt idx="302938">
                  <c:v>6.86937</c:v>
                </c:pt>
                <c:pt idx="302939">
                  <c:v>6.86939</c:v>
                </c:pt>
                <c:pt idx="302940">
                  <c:v>6.86941</c:v>
                </c:pt>
                <c:pt idx="302941">
                  <c:v>6.86943</c:v>
                </c:pt>
                <c:pt idx="302942">
                  <c:v>6.86946</c:v>
                </c:pt>
                <c:pt idx="302943">
                  <c:v>6.86948</c:v>
                </c:pt>
                <c:pt idx="302944">
                  <c:v>6.8695</c:v>
                </c:pt>
                <c:pt idx="302945">
                  <c:v>6.86952</c:v>
                </c:pt>
                <c:pt idx="302946">
                  <c:v>6.86955</c:v>
                </c:pt>
                <c:pt idx="302947">
                  <c:v>6.86957</c:v>
                </c:pt>
                <c:pt idx="302948">
                  <c:v>6.86959</c:v>
                </c:pt>
                <c:pt idx="302949">
                  <c:v>6.86961</c:v>
                </c:pt>
                <c:pt idx="302950">
                  <c:v>6.86964</c:v>
                </c:pt>
                <c:pt idx="302951">
                  <c:v>6.86966</c:v>
                </c:pt>
                <c:pt idx="302952">
                  <c:v>6.86968</c:v>
                </c:pt>
                <c:pt idx="302953">
                  <c:v>6.8697</c:v>
                </c:pt>
                <c:pt idx="302954">
                  <c:v>6.86973</c:v>
                </c:pt>
                <c:pt idx="302955">
                  <c:v>6.86975</c:v>
                </c:pt>
                <c:pt idx="302956">
                  <c:v>6.86977</c:v>
                </c:pt>
                <c:pt idx="302957">
                  <c:v>6.8698</c:v>
                </c:pt>
                <c:pt idx="302958">
                  <c:v>6.86982</c:v>
                </c:pt>
                <c:pt idx="302959">
                  <c:v>6.86984</c:v>
                </c:pt>
                <c:pt idx="302960">
                  <c:v>6.86986</c:v>
                </c:pt>
                <c:pt idx="302961">
                  <c:v>6.86989</c:v>
                </c:pt>
                <c:pt idx="302962">
                  <c:v>6.86991</c:v>
                </c:pt>
                <c:pt idx="302963">
                  <c:v>6.86993</c:v>
                </c:pt>
                <c:pt idx="302964">
                  <c:v>6.86996</c:v>
                </c:pt>
                <c:pt idx="302965">
                  <c:v>6.86998</c:v>
                </c:pt>
                <c:pt idx="302966">
                  <c:v>6.87</c:v>
                </c:pt>
                <c:pt idx="302967">
                  <c:v>6.87002</c:v>
                </c:pt>
                <c:pt idx="302968">
                  <c:v>6.87005</c:v>
                </c:pt>
                <c:pt idx="302969">
                  <c:v>6.87007</c:v>
                </c:pt>
                <c:pt idx="302970">
                  <c:v>6.87009</c:v>
                </c:pt>
                <c:pt idx="302971">
                  <c:v>6.87011</c:v>
                </c:pt>
                <c:pt idx="302972">
                  <c:v>6.87014</c:v>
                </c:pt>
                <c:pt idx="302973">
                  <c:v>6.87016</c:v>
                </c:pt>
                <c:pt idx="302974">
                  <c:v>6.87018</c:v>
                </c:pt>
                <c:pt idx="302975">
                  <c:v>6.8702</c:v>
                </c:pt>
                <c:pt idx="302976">
                  <c:v>6.87023</c:v>
                </c:pt>
                <c:pt idx="302977">
                  <c:v>6.87025</c:v>
                </c:pt>
                <c:pt idx="302978">
                  <c:v>6.87027</c:v>
                </c:pt>
                <c:pt idx="302979">
                  <c:v>6.87029</c:v>
                </c:pt>
                <c:pt idx="302980">
                  <c:v>6.87032</c:v>
                </c:pt>
                <c:pt idx="302981">
                  <c:v>6.87034</c:v>
                </c:pt>
                <c:pt idx="302982">
                  <c:v>6.87036</c:v>
                </c:pt>
                <c:pt idx="302983">
                  <c:v>6.87038</c:v>
                </c:pt>
                <c:pt idx="302984">
                  <c:v>6.87041</c:v>
                </c:pt>
                <c:pt idx="302985">
                  <c:v>6.87043</c:v>
                </c:pt>
                <c:pt idx="302986">
                  <c:v>6.87045</c:v>
                </c:pt>
                <c:pt idx="302987">
                  <c:v>6.87048</c:v>
                </c:pt>
                <c:pt idx="302988">
                  <c:v>6.8705</c:v>
                </c:pt>
                <c:pt idx="302989">
                  <c:v>6.87052</c:v>
                </c:pt>
                <c:pt idx="302990">
                  <c:v>6.87054</c:v>
                </c:pt>
                <c:pt idx="302991">
                  <c:v>6.87057</c:v>
                </c:pt>
                <c:pt idx="302992">
                  <c:v>6.87059</c:v>
                </c:pt>
                <c:pt idx="302993">
                  <c:v>6.87061</c:v>
                </c:pt>
                <c:pt idx="302994">
                  <c:v>6.87064</c:v>
                </c:pt>
                <c:pt idx="302995">
                  <c:v>6.87066</c:v>
                </c:pt>
                <c:pt idx="302996">
                  <c:v>6.87068</c:v>
                </c:pt>
                <c:pt idx="302997">
                  <c:v>6.8707</c:v>
                </c:pt>
                <c:pt idx="302998">
                  <c:v>6.87073</c:v>
                </c:pt>
                <c:pt idx="302999">
                  <c:v>6.87075</c:v>
                </c:pt>
                <c:pt idx="303000">
                  <c:v>6.87077</c:v>
                </c:pt>
                <c:pt idx="303001">
                  <c:v>6.87079</c:v>
                </c:pt>
                <c:pt idx="303002">
                  <c:v>6.87082</c:v>
                </c:pt>
                <c:pt idx="303003">
                  <c:v>6.87084</c:v>
                </c:pt>
                <c:pt idx="303004">
                  <c:v>6.87086</c:v>
                </c:pt>
                <c:pt idx="303005">
                  <c:v>6.87088</c:v>
                </c:pt>
                <c:pt idx="303006">
                  <c:v>6.87091</c:v>
                </c:pt>
                <c:pt idx="303007">
                  <c:v>6.87093</c:v>
                </c:pt>
                <c:pt idx="303008">
                  <c:v>6.87095</c:v>
                </c:pt>
                <c:pt idx="303009">
                  <c:v>6.87097</c:v>
                </c:pt>
                <c:pt idx="303010">
                  <c:v>6.871</c:v>
                </c:pt>
                <c:pt idx="303011">
                  <c:v>6.87102</c:v>
                </c:pt>
                <c:pt idx="303012">
                  <c:v>6.87104</c:v>
                </c:pt>
                <c:pt idx="303013">
                  <c:v>6.87107</c:v>
                </c:pt>
                <c:pt idx="303014">
                  <c:v>6.87109</c:v>
                </c:pt>
                <c:pt idx="303015">
                  <c:v>6.87111</c:v>
                </c:pt>
                <c:pt idx="303016">
                  <c:v>6.87113</c:v>
                </c:pt>
                <c:pt idx="303017">
                  <c:v>6.87116</c:v>
                </c:pt>
                <c:pt idx="303018">
                  <c:v>6.87118</c:v>
                </c:pt>
                <c:pt idx="303019">
                  <c:v>6.8712</c:v>
                </c:pt>
                <c:pt idx="303020">
                  <c:v>6.87122</c:v>
                </c:pt>
                <c:pt idx="303021">
                  <c:v>6.87125</c:v>
                </c:pt>
                <c:pt idx="303022">
                  <c:v>6.87127</c:v>
                </c:pt>
                <c:pt idx="303023">
                  <c:v>6.87129</c:v>
                </c:pt>
                <c:pt idx="303024">
                  <c:v>6.87132</c:v>
                </c:pt>
                <c:pt idx="303025">
                  <c:v>6.87134</c:v>
                </c:pt>
                <c:pt idx="303026">
                  <c:v>6.87136</c:v>
                </c:pt>
                <c:pt idx="303027">
                  <c:v>6.87138</c:v>
                </c:pt>
                <c:pt idx="303028">
                  <c:v>6.87141</c:v>
                </c:pt>
                <c:pt idx="303029">
                  <c:v>6.87143</c:v>
                </c:pt>
                <c:pt idx="303030">
                  <c:v>6.87145</c:v>
                </c:pt>
                <c:pt idx="303031">
                  <c:v>6.87147</c:v>
                </c:pt>
                <c:pt idx="303032">
                  <c:v>6.8715</c:v>
                </c:pt>
                <c:pt idx="303033">
                  <c:v>6.87152</c:v>
                </c:pt>
                <c:pt idx="303034">
                  <c:v>6.87154</c:v>
                </c:pt>
                <c:pt idx="303035">
                  <c:v>6.87157</c:v>
                </c:pt>
                <c:pt idx="303036">
                  <c:v>6.87159</c:v>
                </c:pt>
                <c:pt idx="303037">
                  <c:v>6.87161</c:v>
                </c:pt>
                <c:pt idx="303038">
                  <c:v>6.87163</c:v>
                </c:pt>
                <c:pt idx="303039">
                  <c:v>6.87165</c:v>
                </c:pt>
                <c:pt idx="303040">
                  <c:v>6.87168</c:v>
                </c:pt>
                <c:pt idx="303041">
                  <c:v>6.8717</c:v>
                </c:pt>
                <c:pt idx="303042">
                  <c:v>6.87172</c:v>
                </c:pt>
                <c:pt idx="303043">
                  <c:v>6.87175</c:v>
                </c:pt>
                <c:pt idx="303044">
                  <c:v>6.87177</c:v>
                </c:pt>
                <c:pt idx="303045">
                  <c:v>6.87179</c:v>
                </c:pt>
                <c:pt idx="303046">
                  <c:v>6.87181</c:v>
                </c:pt>
                <c:pt idx="303047">
                  <c:v>6.87184</c:v>
                </c:pt>
                <c:pt idx="303048">
                  <c:v>6.87186</c:v>
                </c:pt>
                <c:pt idx="303049">
                  <c:v>6.87188</c:v>
                </c:pt>
                <c:pt idx="303050">
                  <c:v>6.8719</c:v>
                </c:pt>
                <c:pt idx="303051">
                  <c:v>6.87193</c:v>
                </c:pt>
                <c:pt idx="303052">
                  <c:v>6.87195</c:v>
                </c:pt>
                <c:pt idx="303053">
                  <c:v>6.87197</c:v>
                </c:pt>
                <c:pt idx="303054">
                  <c:v>6.872</c:v>
                </c:pt>
                <c:pt idx="303055">
                  <c:v>6.87202</c:v>
                </c:pt>
                <c:pt idx="303056">
                  <c:v>6.87204</c:v>
                </c:pt>
                <c:pt idx="303057">
                  <c:v>6.87206</c:v>
                </c:pt>
                <c:pt idx="303058">
                  <c:v>6.87209</c:v>
                </c:pt>
                <c:pt idx="303059">
                  <c:v>6.87211</c:v>
                </c:pt>
                <c:pt idx="303060">
                  <c:v>6.87213</c:v>
                </c:pt>
                <c:pt idx="303061">
                  <c:v>6.87215</c:v>
                </c:pt>
                <c:pt idx="303062">
                  <c:v>6.87218</c:v>
                </c:pt>
                <c:pt idx="303063">
                  <c:v>6.8722</c:v>
                </c:pt>
                <c:pt idx="303064">
                  <c:v>6.87222</c:v>
                </c:pt>
                <c:pt idx="303065">
                  <c:v>6.87225</c:v>
                </c:pt>
                <c:pt idx="303066">
                  <c:v>6.87227</c:v>
                </c:pt>
                <c:pt idx="303067">
                  <c:v>6.87229</c:v>
                </c:pt>
                <c:pt idx="303068">
                  <c:v>6.87231</c:v>
                </c:pt>
                <c:pt idx="303069">
                  <c:v>6.87234</c:v>
                </c:pt>
                <c:pt idx="303070">
                  <c:v>6.87236</c:v>
                </c:pt>
                <c:pt idx="303071">
                  <c:v>6.87238</c:v>
                </c:pt>
                <c:pt idx="303072">
                  <c:v>6.8724</c:v>
                </c:pt>
                <c:pt idx="303073">
                  <c:v>6.87243</c:v>
                </c:pt>
                <c:pt idx="303074">
                  <c:v>6.87245</c:v>
                </c:pt>
                <c:pt idx="303075">
                  <c:v>6.87247</c:v>
                </c:pt>
                <c:pt idx="303076">
                  <c:v>6.87249</c:v>
                </c:pt>
                <c:pt idx="303077">
                  <c:v>6.87252</c:v>
                </c:pt>
                <c:pt idx="303078">
                  <c:v>6.87254</c:v>
                </c:pt>
                <c:pt idx="303079">
                  <c:v>6.87256</c:v>
                </c:pt>
                <c:pt idx="303080">
                  <c:v>6.87258</c:v>
                </c:pt>
                <c:pt idx="303081">
                  <c:v>6.87261</c:v>
                </c:pt>
                <c:pt idx="303082">
                  <c:v>6.87263</c:v>
                </c:pt>
                <c:pt idx="303083">
                  <c:v>6.87265</c:v>
                </c:pt>
                <c:pt idx="303084">
                  <c:v>6.87268</c:v>
                </c:pt>
                <c:pt idx="303085">
                  <c:v>6.8727</c:v>
                </c:pt>
                <c:pt idx="303086">
                  <c:v>6.87272</c:v>
                </c:pt>
                <c:pt idx="303087">
                  <c:v>6.87274</c:v>
                </c:pt>
                <c:pt idx="303088">
                  <c:v>6.87277</c:v>
                </c:pt>
                <c:pt idx="303089">
                  <c:v>6.87279</c:v>
                </c:pt>
                <c:pt idx="303090">
                  <c:v>6.87281</c:v>
                </c:pt>
                <c:pt idx="303091">
                  <c:v>6.87283</c:v>
                </c:pt>
                <c:pt idx="303092">
                  <c:v>6.87286</c:v>
                </c:pt>
                <c:pt idx="303093">
                  <c:v>6.87288</c:v>
                </c:pt>
                <c:pt idx="303094">
                  <c:v>6.8729</c:v>
                </c:pt>
                <c:pt idx="303095">
                  <c:v>6.87293</c:v>
                </c:pt>
                <c:pt idx="303096">
                  <c:v>6.87295</c:v>
                </c:pt>
                <c:pt idx="303097">
                  <c:v>6.87297</c:v>
                </c:pt>
                <c:pt idx="303098">
                  <c:v>6.87299</c:v>
                </c:pt>
                <c:pt idx="303099">
                  <c:v>6.87302</c:v>
                </c:pt>
                <c:pt idx="303100">
                  <c:v>6.87304</c:v>
                </c:pt>
                <c:pt idx="303101">
                  <c:v>6.87306</c:v>
                </c:pt>
                <c:pt idx="303102">
                  <c:v>6.87308</c:v>
                </c:pt>
                <c:pt idx="303103">
                  <c:v>6.87311</c:v>
                </c:pt>
                <c:pt idx="303104">
                  <c:v>6.87313</c:v>
                </c:pt>
                <c:pt idx="303105">
                  <c:v>6.87315</c:v>
                </c:pt>
                <c:pt idx="303106">
                  <c:v>6.87317</c:v>
                </c:pt>
                <c:pt idx="303107">
                  <c:v>6.8732</c:v>
                </c:pt>
                <c:pt idx="303108">
                  <c:v>6.87322</c:v>
                </c:pt>
                <c:pt idx="303109">
                  <c:v>6.87324</c:v>
                </c:pt>
                <c:pt idx="303110">
                  <c:v>6.87326</c:v>
                </c:pt>
                <c:pt idx="303111">
                  <c:v>6.87329</c:v>
                </c:pt>
                <c:pt idx="303112">
                  <c:v>6.87331</c:v>
                </c:pt>
                <c:pt idx="303113">
                  <c:v>6.87333</c:v>
                </c:pt>
                <c:pt idx="303114">
                  <c:v>6.87336</c:v>
                </c:pt>
                <c:pt idx="303115">
                  <c:v>6.87338</c:v>
                </c:pt>
                <c:pt idx="303116">
                  <c:v>6.8734</c:v>
                </c:pt>
                <c:pt idx="303117">
                  <c:v>6.87342</c:v>
                </c:pt>
                <c:pt idx="303118">
                  <c:v>6.87345</c:v>
                </c:pt>
                <c:pt idx="303119">
                  <c:v>6.87347</c:v>
                </c:pt>
                <c:pt idx="303120">
                  <c:v>6.87349</c:v>
                </c:pt>
                <c:pt idx="303121">
                  <c:v>6.87352</c:v>
                </c:pt>
                <c:pt idx="303122">
                  <c:v>6.87354</c:v>
                </c:pt>
                <c:pt idx="303123">
                  <c:v>6.87356</c:v>
                </c:pt>
                <c:pt idx="303124">
                  <c:v>6.87358</c:v>
                </c:pt>
                <c:pt idx="303125">
                  <c:v>6.87361</c:v>
                </c:pt>
                <c:pt idx="303126">
                  <c:v>6.87363</c:v>
                </c:pt>
                <c:pt idx="303127">
                  <c:v>6.87365</c:v>
                </c:pt>
                <c:pt idx="303128">
                  <c:v>6.87367</c:v>
                </c:pt>
                <c:pt idx="303129">
                  <c:v>6.8737</c:v>
                </c:pt>
                <c:pt idx="303130">
                  <c:v>6.87372</c:v>
                </c:pt>
                <c:pt idx="303131">
                  <c:v>6.87374</c:v>
                </c:pt>
                <c:pt idx="303132">
                  <c:v>6.87376</c:v>
                </c:pt>
                <c:pt idx="303133">
                  <c:v>6.87379</c:v>
                </c:pt>
                <c:pt idx="303134">
                  <c:v>6.87381</c:v>
                </c:pt>
                <c:pt idx="303135">
                  <c:v>6.87383</c:v>
                </c:pt>
                <c:pt idx="303136">
                  <c:v>6.87385</c:v>
                </c:pt>
                <c:pt idx="303137">
                  <c:v>6.87388</c:v>
                </c:pt>
                <c:pt idx="303138">
                  <c:v>6.8739</c:v>
                </c:pt>
                <c:pt idx="303139">
                  <c:v>6.87392</c:v>
                </c:pt>
                <c:pt idx="303140">
                  <c:v>6.87395</c:v>
                </c:pt>
                <c:pt idx="303141">
                  <c:v>6.87397</c:v>
                </c:pt>
                <c:pt idx="303142">
                  <c:v>6.87399</c:v>
                </c:pt>
                <c:pt idx="303143">
                  <c:v>6.87401</c:v>
                </c:pt>
                <c:pt idx="303144">
                  <c:v>6.87404</c:v>
                </c:pt>
                <c:pt idx="303145">
                  <c:v>6.87406</c:v>
                </c:pt>
                <c:pt idx="303146">
                  <c:v>6.87408</c:v>
                </c:pt>
                <c:pt idx="303147">
                  <c:v>6.8741</c:v>
                </c:pt>
                <c:pt idx="303148">
                  <c:v>6.87413</c:v>
                </c:pt>
                <c:pt idx="303149">
                  <c:v>6.87415</c:v>
                </c:pt>
                <c:pt idx="303150">
                  <c:v>6.87417</c:v>
                </c:pt>
                <c:pt idx="303151">
                  <c:v>6.8742</c:v>
                </c:pt>
                <c:pt idx="303152">
                  <c:v>6.87422</c:v>
                </c:pt>
                <c:pt idx="303153">
                  <c:v>6.87424</c:v>
                </c:pt>
                <c:pt idx="303154">
                  <c:v>6.87426</c:v>
                </c:pt>
                <c:pt idx="303155">
                  <c:v>6.87429</c:v>
                </c:pt>
                <c:pt idx="303156">
                  <c:v>6.87431</c:v>
                </c:pt>
                <c:pt idx="303157">
                  <c:v>6.87433</c:v>
                </c:pt>
                <c:pt idx="303158">
                  <c:v>6.87435</c:v>
                </c:pt>
                <c:pt idx="303159">
                  <c:v>6.87438</c:v>
                </c:pt>
                <c:pt idx="303160">
                  <c:v>6.8744</c:v>
                </c:pt>
                <c:pt idx="303161">
                  <c:v>6.87442</c:v>
                </c:pt>
                <c:pt idx="303162">
                  <c:v>6.87444</c:v>
                </c:pt>
                <c:pt idx="303163">
                  <c:v>6.87447</c:v>
                </c:pt>
                <c:pt idx="303164">
                  <c:v>6.87449</c:v>
                </c:pt>
                <c:pt idx="303165">
                  <c:v>6.87451</c:v>
                </c:pt>
                <c:pt idx="303166">
                  <c:v>6.87453</c:v>
                </c:pt>
                <c:pt idx="303167">
                  <c:v>6.87456</c:v>
                </c:pt>
                <c:pt idx="303168">
                  <c:v>6.87458</c:v>
                </c:pt>
                <c:pt idx="303169">
                  <c:v>6.8746</c:v>
                </c:pt>
                <c:pt idx="303170">
                  <c:v>6.87463</c:v>
                </c:pt>
                <c:pt idx="303171">
                  <c:v>6.87465</c:v>
                </c:pt>
                <c:pt idx="303172">
                  <c:v>6.87467</c:v>
                </c:pt>
                <c:pt idx="303173">
                  <c:v>6.87469</c:v>
                </c:pt>
                <c:pt idx="303174">
                  <c:v>6.87472</c:v>
                </c:pt>
                <c:pt idx="303175">
                  <c:v>6.87474</c:v>
                </c:pt>
                <c:pt idx="303176">
                  <c:v>6.87476</c:v>
                </c:pt>
                <c:pt idx="303177">
                  <c:v>6.87479</c:v>
                </c:pt>
                <c:pt idx="303178">
                  <c:v>6.87481</c:v>
                </c:pt>
                <c:pt idx="303179">
                  <c:v>6.87483</c:v>
                </c:pt>
                <c:pt idx="303180">
                  <c:v>6.87485</c:v>
                </c:pt>
                <c:pt idx="303181">
                  <c:v>6.87488</c:v>
                </c:pt>
                <c:pt idx="303182">
                  <c:v>6.8749</c:v>
                </c:pt>
                <c:pt idx="303183">
                  <c:v>6.87492</c:v>
                </c:pt>
                <c:pt idx="303184">
                  <c:v>6.87494</c:v>
                </c:pt>
                <c:pt idx="303185">
                  <c:v>6.87497</c:v>
                </c:pt>
                <c:pt idx="303186">
                  <c:v>6.87499</c:v>
                </c:pt>
                <c:pt idx="303187">
                  <c:v>6.87501</c:v>
                </c:pt>
                <c:pt idx="303188">
                  <c:v>6.87503</c:v>
                </c:pt>
                <c:pt idx="303189">
                  <c:v>6.87506</c:v>
                </c:pt>
                <c:pt idx="303190">
                  <c:v>6.87508</c:v>
                </c:pt>
                <c:pt idx="303191">
                  <c:v>6.8751</c:v>
                </c:pt>
                <c:pt idx="303192">
                  <c:v>6.87512</c:v>
                </c:pt>
                <c:pt idx="303193">
                  <c:v>6.87515</c:v>
                </c:pt>
                <c:pt idx="303194">
                  <c:v>6.87517</c:v>
                </c:pt>
                <c:pt idx="303195">
                  <c:v>6.87519</c:v>
                </c:pt>
                <c:pt idx="303196">
                  <c:v>6.87521</c:v>
                </c:pt>
                <c:pt idx="303197">
                  <c:v>6.87524</c:v>
                </c:pt>
                <c:pt idx="303198">
                  <c:v>6.87526</c:v>
                </c:pt>
                <c:pt idx="303199">
                  <c:v>6.87528</c:v>
                </c:pt>
                <c:pt idx="303200">
                  <c:v>6.87531</c:v>
                </c:pt>
                <c:pt idx="303201">
                  <c:v>6.87533</c:v>
                </c:pt>
                <c:pt idx="303202">
                  <c:v>6.87535</c:v>
                </c:pt>
                <c:pt idx="303203">
                  <c:v>6.87537</c:v>
                </c:pt>
                <c:pt idx="303204">
                  <c:v>6.8754</c:v>
                </c:pt>
                <c:pt idx="303205">
                  <c:v>6.87542</c:v>
                </c:pt>
                <c:pt idx="303206">
                  <c:v>6.87544</c:v>
                </c:pt>
                <c:pt idx="303207">
                  <c:v>6.87547</c:v>
                </c:pt>
                <c:pt idx="303208">
                  <c:v>6.87549</c:v>
                </c:pt>
                <c:pt idx="303209">
                  <c:v>6.87551</c:v>
                </c:pt>
                <c:pt idx="303210">
                  <c:v>6.87553</c:v>
                </c:pt>
                <c:pt idx="303211">
                  <c:v>6.87556</c:v>
                </c:pt>
                <c:pt idx="303212">
                  <c:v>6.87558</c:v>
                </c:pt>
                <c:pt idx="303213">
                  <c:v>6.8756</c:v>
                </c:pt>
                <c:pt idx="303214">
                  <c:v>6.87562</c:v>
                </c:pt>
                <c:pt idx="303215">
                  <c:v>6.87565</c:v>
                </c:pt>
                <c:pt idx="303216">
                  <c:v>6.87567</c:v>
                </c:pt>
                <c:pt idx="303217">
                  <c:v>6.87569</c:v>
                </c:pt>
                <c:pt idx="303218">
                  <c:v>6.87571</c:v>
                </c:pt>
                <c:pt idx="303219">
                  <c:v>6.87574</c:v>
                </c:pt>
                <c:pt idx="303220">
                  <c:v>6.87576</c:v>
                </c:pt>
                <c:pt idx="303221">
                  <c:v>6.87578</c:v>
                </c:pt>
                <c:pt idx="303222">
                  <c:v>6.8758</c:v>
                </c:pt>
                <c:pt idx="303223">
                  <c:v>6.87583</c:v>
                </c:pt>
                <c:pt idx="303224">
                  <c:v>6.87585</c:v>
                </c:pt>
                <c:pt idx="303225">
                  <c:v>6.87587</c:v>
                </c:pt>
                <c:pt idx="303226">
                  <c:v>6.8759</c:v>
                </c:pt>
                <c:pt idx="303227">
                  <c:v>6.87592</c:v>
                </c:pt>
                <c:pt idx="303228">
                  <c:v>6.87594</c:v>
                </c:pt>
                <c:pt idx="303229">
                  <c:v>6.87596</c:v>
                </c:pt>
                <c:pt idx="303230">
                  <c:v>6.87599</c:v>
                </c:pt>
                <c:pt idx="303231">
                  <c:v>6.87601</c:v>
                </c:pt>
                <c:pt idx="303232">
                  <c:v>6.87603</c:v>
                </c:pt>
                <c:pt idx="303233">
                  <c:v>6.87605</c:v>
                </c:pt>
                <c:pt idx="303234">
                  <c:v>6.87608</c:v>
                </c:pt>
                <c:pt idx="303235">
                  <c:v>6.8761</c:v>
                </c:pt>
                <c:pt idx="303236">
                  <c:v>6.87612</c:v>
                </c:pt>
                <c:pt idx="303237">
                  <c:v>6.87615</c:v>
                </c:pt>
                <c:pt idx="303238">
                  <c:v>6.87617</c:v>
                </c:pt>
                <c:pt idx="303239">
                  <c:v>6.87619</c:v>
                </c:pt>
                <c:pt idx="303240">
                  <c:v>6.87621</c:v>
                </c:pt>
                <c:pt idx="303241">
                  <c:v>6.87624</c:v>
                </c:pt>
                <c:pt idx="303242">
                  <c:v>6.87626</c:v>
                </c:pt>
                <c:pt idx="303243">
                  <c:v>6.87628</c:v>
                </c:pt>
                <c:pt idx="303244">
                  <c:v>6.8763</c:v>
                </c:pt>
                <c:pt idx="303245">
                  <c:v>6.87633</c:v>
                </c:pt>
                <c:pt idx="303246">
                  <c:v>6.87635</c:v>
                </c:pt>
                <c:pt idx="303247">
                  <c:v>6.87637</c:v>
                </c:pt>
                <c:pt idx="303248">
                  <c:v>6.87639</c:v>
                </c:pt>
                <c:pt idx="303249">
                  <c:v>6.87642</c:v>
                </c:pt>
                <c:pt idx="303250">
                  <c:v>6.87644</c:v>
                </c:pt>
                <c:pt idx="303251">
                  <c:v>6.87646</c:v>
                </c:pt>
                <c:pt idx="303252">
                  <c:v>6.87648</c:v>
                </c:pt>
                <c:pt idx="303253">
                  <c:v>6.87651</c:v>
                </c:pt>
                <c:pt idx="303254">
                  <c:v>6.87653</c:v>
                </c:pt>
                <c:pt idx="303255">
                  <c:v>6.87655</c:v>
                </c:pt>
                <c:pt idx="303256">
                  <c:v>6.87658</c:v>
                </c:pt>
                <c:pt idx="303257">
                  <c:v>6.8766</c:v>
                </c:pt>
                <c:pt idx="303258">
                  <c:v>6.87662</c:v>
                </c:pt>
                <c:pt idx="303259">
                  <c:v>6.87664</c:v>
                </c:pt>
                <c:pt idx="303260">
                  <c:v>6.87667</c:v>
                </c:pt>
                <c:pt idx="303261">
                  <c:v>6.87669</c:v>
                </c:pt>
                <c:pt idx="303262">
                  <c:v>6.87671</c:v>
                </c:pt>
                <c:pt idx="303263">
                  <c:v>6.87674</c:v>
                </c:pt>
                <c:pt idx="303264">
                  <c:v>6.87676</c:v>
                </c:pt>
                <c:pt idx="303265">
                  <c:v>6.87678</c:v>
                </c:pt>
                <c:pt idx="303266">
                  <c:v>6.8768</c:v>
                </c:pt>
                <c:pt idx="303267">
                  <c:v>6.87683</c:v>
                </c:pt>
                <c:pt idx="303268">
                  <c:v>6.87685</c:v>
                </c:pt>
                <c:pt idx="303269">
                  <c:v>6.87687</c:v>
                </c:pt>
                <c:pt idx="303270">
                  <c:v>6.87689</c:v>
                </c:pt>
                <c:pt idx="303271">
                  <c:v>6.87692</c:v>
                </c:pt>
                <c:pt idx="303272">
                  <c:v>6.87694</c:v>
                </c:pt>
                <c:pt idx="303273">
                  <c:v>6.87696</c:v>
                </c:pt>
                <c:pt idx="303274">
                  <c:v>6.87698</c:v>
                </c:pt>
                <c:pt idx="303275">
                  <c:v>6.87701</c:v>
                </c:pt>
                <c:pt idx="303276">
                  <c:v>6.87703</c:v>
                </c:pt>
                <c:pt idx="303277">
                  <c:v>6.87705</c:v>
                </c:pt>
                <c:pt idx="303278">
                  <c:v>6.87707</c:v>
                </c:pt>
                <c:pt idx="303279">
                  <c:v>6.8771</c:v>
                </c:pt>
                <c:pt idx="303280">
                  <c:v>6.87712</c:v>
                </c:pt>
                <c:pt idx="303281">
                  <c:v>6.87714</c:v>
                </c:pt>
                <c:pt idx="303282">
                  <c:v>6.87717</c:v>
                </c:pt>
                <c:pt idx="303283">
                  <c:v>6.87719</c:v>
                </c:pt>
                <c:pt idx="303284">
                  <c:v>6.87721</c:v>
                </c:pt>
                <c:pt idx="303285">
                  <c:v>6.87723</c:v>
                </c:pt>
                <c:pt idx="303286">
                  <c:v>6.87726</c:v>
                </c:pt>
                <c:pt idx="303287">
                  <c:v>6.87728</c:v>
                </c:pt>
                <c:pt idx="303288">
                  <c:v>6.8773</c:v>
                </c:pt>
                <c:pt idx="303289">
                  <c:v>6.87732</c:v>
                </c:pt>
                <c:pt idx="303290">
                  <c:v>6.87735</c:v>
                </c:pt>
                <c:pt idx="303291">
                  <c:v>6.87737</c:v>
                </c:pt>
                <c:pt idx="303292">
                  <c:v>6.87739</c:v>
                </c:pt>
                <c:pt idx="303293">
                  <c:v>6.87742</c:v>
                </c:pt>
                <c:pt idx="303294">
                  <c:v>6.87744</c:v>
                </c:pt>
                <c:pt idx="303295">
                  <c:v>6.87746</c:v>
                </c:pt>
                <c:pt idx="303296">
                  <c:v>6.87748</c:v>
                </c:pt>
                <c:pt idx="303297">
                  <c:v>6.87751</c:v>
                </c:pt>
                <c:pt idx="303298">
                  <c:v>6.87753</c:v>
                </c:pt>
                <c:pt idx="303299">
                  <c:v>6.87755</c:v>
                </c:pt>
                <c:pt idx="303300">
                  <c:v>6.87757</c:v>
                </c:pt>
                <c:pt idx="303301">
                  <c:v>6.8776</c:v>
                </c:pt>
                <c:pt idx="303302">
                  <c:v>6.87762</c:v>
                </c:pt>
                <c:pt idx="303303">
                  <c:v>6.87764</c:v>
                </c:pt>
                <c:pt idx="303304">
                  <c:v>6.87766</c:v>
                </c:pt>
                <c:pt idx="303305">
                  <c:v>6.87769</c:v>
                </c:pt>
                <c:pt idx="303306">
                  <c:v>6.87771</c:v>
                </c:pt>
                <c:pt idx="303307">
                  <c:v>6.87773</c:v>
                </c:pt>
                <c:pt idx="303308">
                  <c:v>6.87775</c:v>
                </c:pt>
                <c:pt idx="303309">
                  <c:v>6.87778</c:v>
                </c:pt>
                <c:pt idx="303310">
                  <c:v>6.8778</c:v>
                </c:pt>
                <c:pt idx="303311">
                  <c:v>6.87782</c:v>
                </c:pt>
                <c:pt idx="303312">
                  <c:v>6.87785</c:v>
                </c:pt>
                <c:pt idx="303313">
                  <c:v>6.87787</c:v>
                </c:pt>
                <c:pt idx="303314">
                  <c:v>6.87789</c:v>
                </c:pt>
                <c:pt idx="303315">
                  <c:v>6.87791</c:v>
                </c:pt>
                <c:pt idx="303316">
                  <c:v>6.87794</c:v>
                </c:pt>
                <c:pt idx="303317">
                  <c:v>6.87796</c:v>
                </c:pt>
                <c:pt idx="303318">
                  <c:v>6.87798</c:v>
                </c:pt>
                <c:pt idx="303319">
                  <c:v>6.878</c:v>
                </c:pt>
                <c:pt idx="303320">
                  <c:v>6.87803</c:v>
                </c:pt>
                <c:pt idx="303321">
                  <c:v>6.87805</c:v>
                </c:pt>
                <c:pt idx="303322">
                  <c:v>6.87807</c:v>
                </c:pt>
                <c:pt idx="303323">
                  <c:v>6.8781</c:v>
                </c:pt>
                <c:pt idx="303324">
                  <c:v>6.87812</c:v>
                </c:pt>
                <c:pt idx="303325">
                  <c:v>6.87814</c:v>
                </c:pt>
                <c:pt idx="303326">
                  <c:v>6.87816</c:v>
                </c:pt>
                <c:pt idx="303327">
                  <c:v>6.87819</c:v>
                </c:pt>
                <c:pt idx="303328">
                  <c:v>6.87821</c:v>
                </c:pt>
                <c:pt idx="303329">
                  <c:v>6.87823</c:v>
                </c:pt>
                <c:pt idx="303330">
                  <c:v>6.87825</c:v>
                </c:pt>
                <c:pt idx="303331">
                  <c:v>6.87828</c:v>
                </c:pt>
                <c:pt idx="303332">
                  <c:v>6.8783</c:v>
                </c:pt>
                <c:pt idx="303333">
                  <c:v>6.87832</c:v>
                </c:pt>
                <c:pt idx="303334">
                  <c:v>6.87835</c:v>
                </c:pt>
                <c:pt idx="303335">
                  <c:v>6.87837</c:v>
                </c:pt>
                <c:pt idx="303336">
                  <c:v>6.87839</c:v>
                </c:pt>
                <c:pt idx="303337">
                  <c:v>6.87841</c:v>
                </c:pt>
                <c:pt idx="303338">
                  <c:v>6.87843</c:v>
                </c:pt>
                <c:pt idx="303339">
                  <c:v>6.87846</c:v>
                </c:pt>
                <c:pt idx="303340">
                  <c:v>6.87848</c:v>
                </c:pt>
                <c:pt idx="303341">
                  <c:v>6.8785</c:v>
                </c:pt>
                <c:pt idx="303342">
                  <c:v>6.87853</c:v>
                </c:pt>
                <c:pt idx="303343">
                  <c:v>6.87855</c:v>
                </c:pt>
                <c:pt idx="303344">
                  <c:v>6.87857</c:v>
                </c:pt>
                <c:pt idx="303345">
                  <c:v>6.87859</c:v>
                </c:pt>
                <c:pt idx="303346">
                  <c:v>6.87862</c:v>
                </c:pt>
                <c:pt idx="303347">
                  <c:v>6.87864</c:v>
                </c:pt>
                <c:pt idx="303348">
                  <c:v>6.87866</c:v>
                </c:pt>
                <c:pt idx="303349">
                  <c:v>6.87868</c:v>
                </c:pt>
                <c:pt idx="303350">
                  <c:v>6.87871</c:v>
                </c:pt>
                <c:pt idx="303351">
                  <c:v>6.87873</c:v>
                </c:pt>
                <c:pt idx="303352">
                  <c:v>6.87875</c:v>
                </c:pt>
                <c:pt idx="303353">
                  <c:v>6.87878</c:v>
                </c:pt>
                <c:pt idx="303354">
                  <c:v>6.8788</c:v>
                </c:pt>
                <c:pt idx="303355">
                  <c:v>6.87882</c:v>
                </c:pt>
                <c:pt idx="303356">
                  <c:v>6.87884</c:v>
                </c:pt>
                <c:pt idx="303357">
                  <c:v>6.87887</c:v>
                </c:pt>
                <c:pt idx="303358">
                  <c:v>6.87889</c:v>
                </c:pt>
                <c:pt idx="303359">
                  <c:v>6.87891</c:v>
                </c:pt>
                <c:pt idx="303360">
                  <c:v>6.87893</c:v>
                </c:pt>
                <c:pt idx="303361">
                  <c:v>6.87896</c:v>
                </c:pt>
                <c:pt idx="303362">
                  <c:v>6.87898</c:v>
                </c:pt>
                <c:pt idx="303363">
                  <c:v>6.879</c:v>
                </c:pt>
                <c:pt idx="303364">
                  <c:v>6.87903</c:v>
                </c:pt>
                <c:pt idx="303365">
                  <c:v>6.87905</c:v>
                </c:pt>
                <c:pt idx="303366">
                  <c:v>6.87907</c:v>
                </c:pt>
                <c:pt idx="303367">
                  <c:v>6.87909</c:v>
                </c:pt>
                <c:pt idx="303368">
                  <c:v>6.87912</c:v>
                </c:pt>
                <c:pt idx="303369">
                  <c:v>6.87914</c:v>
                </c:pt>
                <c:pt idx="303370">
                  <c:v>6.87916</c:v>
                </c:pt>
                <c:pt idx="303371">
                  <c:v>6.87918</c:v>
                </c:pt>
                <c:pt idx="303372">
                  <c:v>6.87921</c:v>
                </c:pt>
                <c:pt idx="303373">
                  <c:v>6.87923</c:v>
                </c:pt>
                <c:pt idx="303374">
                  <c:v>6.87925</c:v>
                </c:pt>
                <c:pt idx="303375">
                  <c:v>6.87927</c:v>
                </c:pt>
                <c:pt idx="303376">
                  <c:v>6.8793</c:v>
                </c:pt>
                <c:pt idx="303377">
                  <c:v>6.87932</c:v>
                </c:pt>
                <c:pt idx="303378">
                  <c:v>6.87934</c:v>
                </c:pt>
                <c:pt idx="303379">
                  <c:v>6.87936</c:v>
                </c:pt>
                <c:pt idx="303380">
                  <c:v>6.87939</c:v>
                </c:pt>
                <c:pt idx="303381">
                  <c:v>6.87941</c:v>
                </c:pt>
                <c:pt idx="303382">
                  <c:v>6.87943</c:v>
                </c:pt>
                <c:pt idx="303383">
                  <c:v>6.87946</c:v>
                </c:pt>
                <c:pt idx="303384">
                  <c:v>6.87948</c:v>
                </c:pt>
                <c:pt idx="303385">
                  <c:v>6.8795</c:v>
                </c:pt>
                <c:pt idx="303386">
                  <c:v>6.87952</c:v>
                </c:pt>
                <c:pt idx="303387">
                  <c:v>6.87955</c:v>
                </c:pt>
                <c:pt idx="303388">
                  <c:v>6.87957</c:v>
                </c:pt>
                <c:pt idx="303389">
                  <c:v>6.87959</c:v>
                </c:pt>
                <c:pt idx="303390">
                  <c:v>6.87962</c:v>
                </c:pt>
                <c:pt idx="303391">
                  <c:v>6.87964</c:v>
                </c:pt>
                <c:pt idx="303392">
                  <c:v>6.87966</c:v>
                </c:pt>
                <c:pt idx="303393">
                  <c:v>6.87968</c:v>
                </c:pt>
                <c:pt idx="303394">
                  <c:v>6.87971</c:v>
                </c:pt>
                <c:pt idx="303395">
                  <c:v>6.87973</c:v>
                </c:pt>
                <c:pt idx="303396">
                  <c:v>6.87975</c:v>
                </c:pt>
                <c:pt idx="303397">
                  <c:v>6.87977</c:v>
                </c:pt>
                <c:pt idx="303398">
                  <c:v>6.8798</c:v>
                </c:pt>
                <c:pt idx="303399">
                  <c:v>6.87982</c:v>
                </c:pt>
                <c:pt idx="303400">
                  <c:v>6.87984</c:v>
                </c:pt>
                <c:pt idx="303401">
                  <c:v>6.87986</c:v>
                </c:pt>
                <c:pt idx="303402">
                  <c:v>6.87989</c:v>
                </c:pt>
                <c:pt idx="303403">
                  <c:v>6.87991</c:v>
                </c:pt>
                <c:pt idx="303404">
                  <c:v>6.87993</c:v>
                </c:pt>
                <c:pt idx="303405">
                  <c:v>6.87995</c:v>
                </c:pt>
                <c:pt idx="303406">
                  <c:v>6.87998</c:v>
                </c:pt>
                <c:pt idx="303407">
                  <c:v>6.88</c:v>
                </c:pt>
                <c:pt idx="303408">
                  <c:v>6.88002</c:v>
                </c:pt>
                <c:pt idx="303409">
                  <c:v>6.88004</c:v>
                </c:pt>
                <c:pt idx="303410">
                  <c:v>6.88007</c:v>
                </c:pt>
                <c:pt idx="303411">
                  <c:v>6.88009</c:v>
                </c:pt>
                <c:pt idx="303412">
                  <c:v>6.88011</c:v>
                </c:pt>
                <c:pt idx="303413">
                  <c:v>6.88014</c:v>
                </c:pt>
                <c:pt idx="303414">
                  <c:v>6.88016</c:v>
                </c:pt>
                <c:pt idx="303415">
                  <c:v>6.88018</c:v>
                </c:pt>
                <c:pt idx="303416">
                  <c:v>6.8802</c:v>
                </c:pt>
                <c:pt idx="303417">
                  <c:v>6.88023</c:v>
                </c:pt>
                <c:pt idx="303418">
                  <c:v>6.88025</c:v>
                </c:pt>
                <c:pt idx="303419">
                  <c:v>6.88027</c:v>
                </c:pt>
                <c:pt idx="303420">
                  <c:v>6.8803</c:v>
                </c:pt>
                <c:pt idx="303421">
                  <c:v>6.88032</c:v>
                </c:pt>
                <c:pt idx="303422">
                  <c:v>6.88034</c:v>
                </c:pt>
                <c:pt idx="303423">
                  <c:v>6.88036</c:v>
                </c:pt>
                <c:pt idx="303424">
                  <c:v>6.88039</c:v>
                </c:pt>
                <c:pt idx="303425">
                  <c:v>6.88041</c:v>
                </c:pt>
                <c:pt idx="303426">
                  <c:v>6.88043</c:v>
                </c:pt>
                <c:pt idx="303427">
                  <c:v>6.88045</c:v>
                </c:pt>
                <c:pt idx="303428">
                  <c:v>6.88048</c:v>
                </c:pt>
                <c:pt idx="303429">
                  <c:v>6.8805</c:v>
                </c:pt>
                <c:pt idx="303430">
                  <c:v>6.88052</c:v>
                </c:pt>
                <c:pt idx="303431">
                  <c:v>6.88054</c:v>
                </c:pt>
                <c:pt idx="303432">
                  <c:v>6.88057</c:v>
                </c:pt>
                <c:pt idx="303433">
                  <c:v>6.88059</c:v>
                </c:pt>
                <c:pt idx="303434">
                  <c:v>6.88061</c:v>
                </c:pt>
                <c:pt idx="303435">
                  <c:v>6.88063</c:v>
                </c:pt>
                <c:pt idx="303436">
                  <c:v>6.88066</c:v>
                </c:pt>
                <c:pt idx="303437">
                  <c:v>6.88068</c:v>
                </c:pt>
                <c:pt idx="303438">
                  <c:v>6.8807</c:v>
                </c:pt>
                <c:pt idx="303439">
                  <c:v>6.88073</c:v>
                </c:pt>
                <c:pt idx="303440">
                  <c:v>6.88075</c:v>
                </c:pt>
                <c:pt idx="303441">
                  <c:v>6.88077</c:v>
                </c:pt>
                <c:pt idx="303442">
                  <c:v>6.88079</c:v>
                </c:pt>
                <c:pt idx="303443">
                  <c:v>6.88082</c:v>
                </c:pt>
                <c:pt idx="303444">
                  <c:v>6.88084</c:v>
                </c:pt>
                <c:pt idx="303445">
                  <c:v>6.88086</c:v>
                </c:pt>
                <c:pt idx="303446">
                  <c:v>6.88088</c:v>
                </c:pt>
                <c:pt idx="303447">
                  <c:v>6.88091</c:v>
                </c:pt>
                <c:pt idx="303448">
                  <c:v>6.88093</c:v>
                </c:pt>
                <c:pt idx="303449">
                  <c:v>6.88095</c:v>
                </c:pt>
                <c:pt idx="303450">
                  <c:v>6.88098</c:v>
                </c:pt>
                <c:pt idx="303451">
                  <c:v>6.881</c:v>
                </c:pt>
                <c:pt idx="303452">
                  <c:v>6.88102</c:v>
                </c:pt>
                <c:pt idx="303453">
                  <c:v>6.88104</c:v>
                </c:pt>
                <c:pt idx="303454">
                  <c:v>6.88107</c:v>
                </c:pt>
                <c:pt idx="303455">
                  <c:v>6.88109</c:v>
                </c:pt>
                <c:pt idx="303456">
                  <c:v>6.88111</c:v>
                </c:pt>
                <c:pt idx="303457">
                  <c:v>6.88113</c:v>
                </c:pt>
                <c:pt idx="303458">
                  <c:v>6.88116</c:v>
                </c:pt>
                <c:pt idx="303459">
                  <c:v>6.88118</c:v>
                </c:pt>
                <c:pt idx="303460">
                  <c:v>6.8812</c:v>
                </c:pt>
                <c:pt idx="303461">
                  <c:v>6.88122</c:v>
                </c:pt>
                <c:pt idx="303462">
                  <c:v>6.88125</c:v>
                </c:pt>
                <c:pt idx="303463">
                  <c:v>6.88127</c:v>
                </c:pt>
                <c:pt idx="303464">
                  <c:v>6.88129</c:v>
                </c:pt>
                <c:pt idx="303465">
                  <c:v>6.88131</c:v>
                </c:pt>
                <c:pt idx="303466">
                  <c:v>6.88134</c:v>
                </c:pt>
                <c:pt idx="303467">
                  <c:v>6.88136</c:v>
                </c:pt>
                <c:pt idx="303468">
                  <c:v>6.88138</c:v>
                </c:pt>
                <c:pt idx="303469">
                  <c:v>6.88141</c:v>
                </c:pt>
                <c:pt idx="303470">
                  <c:v>6.88143</c:v>
                </c:pt>
                <c:pt idx="303471">
                  <c:v>6.88145</c:v>
                </c:pt>
                <c:pt idx="303472">
                  <c:v>6.88147</c:v>
                </c:pt>
                <c:pt idx="303473">
                  <c:v>6.8815</c:v>
                </c:pt>
                <c:pt idx="303474">
                  <c:v>6.88152</c:v>
                </c:pt>
                <c:pt idx="303475">
                  <c:v>6.88154</c:v>
                </c:pt>
                <c:pt idx="303476">
                  <c:v>6.88157</c:v>
                </c:pt>
                <c:pt idx="303477">
                  <c:v>6.88159</c:v>
                </c:pt>
                <c:pt idx="303478">
                  <c:v>6.88161</c:v>
                </c:pt>
                <c:pt idx="303479">
                  <c:v>6.88163</c:v>
                </c:pt>
                <c:pt idx="303480">
                  <c:v>6.88166</c:v>
                </c:pt>
                <c:pt idx="303481">
                  <c:v>6.88168</c:v>
                </c:pt>
                <c:pt idx="303482">
                  <c:v>6.8817</c:v>
                </c:pt>
                <c:pt idx="303483">
                  <c:v>6.88172</c:v>
                </c:pt>
                <c:pt idx="303484">
                  <c:v>6.88175</c:v>
                </c:pt>
                <c:pt idx="303485">
                  <c:v>6.88177</c:v>
                </c:pt>
                <c:pt idx="303486">
                  <c:v>6.88179</c:v>
                </c:pt>
                <c:pt idx="303487">
                  <c:v>6.88181</c:v>
                </c:pt>
                <c:pt idx="303488">
                  <c:v>6.88184</c:v>
                </c:pt>
                <c:pt idx="303489">
                  <c:v>6.88186</c:v>
                </c:pt>
                <c:pt idx="303490">
                  <c:v>6.88188</c:v>
                </c:pt>
                <c:pt idx="303491">
                  <c:v>6.8819</c:v>
                </c:pt>
                <c:pt idx="303492">
                  <c:v>6.88193</c:v>
                </c:pt>
                <c:pt idx="303493">
                  <c:v>6.88195</c:v>
                </c:pt>
                <c:pt idx="303494">
                  <c:v>6.88197</c:v>
                </c:pt>
                <c:pt idx="303495">
                  <c:v>6.88199</c:v>
                </c:pt>
                <c:pt idx="303496">
                  <c:v>6.88202</c:v>
                </c:pt>
                <c:pt idx="303497">
                  <c:v>6.88204</c:v>
                </c:pt>
                <c:pt idx="303498">
                  <c:v>6.88206</c:v>
                </c:pt>
                <c:pt idx="303499">
                  <c:v>6.88209</c:v>
                </c:pt>
                <c:pt idx="303500">
                  <c:v>6.88211</c:v>
                </c:pt>
                <c:pt idx="303501">
                  <c:v>6.88213</c:v>
                </c:pt>
                <c:pt idx="303502">
                  <c:v>6.88215</c:v>
                </c:pt>
                <c:pt idx="303503">
                  <c:v>6.88218</c:v>
                </c:pt>
                <c:pt idx="303504">
                  <c:v>6.8822</c:v>
                </c:pt>
                <c:pt idx="303505">
                  <c:v>6.88222</c:v>
                </c:pt>
                <c:pt idx="303506">
                  <c:v>6.88225</c:v>
                </c:pt>
                <c:pt idx="303507">
                  <c:v>6.88227</c:v>
                </c:pt>
                <c:pt idx="303508">
                  <c:v>6.88229</c:v>
                </c:pt>
                <c:pt idx="303509">
                  <c:v>6.88231</c:v>
                </c:pt>
                <c:pt idx="303510">
                  <c:v>6.88234</c:v>
                </c:pt>
                <c:pt idx="303511">
                  <c:v>6.88236</c:v>
                </c:pt>
                <c:pt idx="303512">
                  <c:v>6.88238</c:v>
                </c:pt>
                <c:pt idx="303513">
                  <c:v>6.8824</c:v>
                </c:pt>
                <c:pt idx="303514">
                  <c:v>6.88243</c:v>
                </c:pt>
                <c:pt idx="303515">
                  <c:v>6.88245</c:v>
                </c:pt>
                <c:pt idx="303516">
                  <c:v>6.88247</c:v>
                </c:pt>
                <c:pt idx="303517">
                  <c:v>6.88249</c:v>
                </c:pt>
                <c:pt idx="303518">
                  <c:v>6.88252</c:v>
                </c:pt>
                <c:pt idx="303519">
                  <c:v>6.88254</c:v>
                </c:pt>
                <c:pt idx="303520">
                  <c:v>6.88256</c:v>
                </c:pt>
                <c:pt idx="303521">
                  <c:v>6.88258</c:v>
                </c:pt>
                <c:pt idx="303522">
                  <c:v>6.88261</c:v>
                </c:pt>
                <c:pt idx="303523">
                  <c:v>6.88263</c:v>
                </c:pt>
                <c:pt idx="303524">
                  <c:v>6.88265</c:v>
                </c:pt>
                <c:pt idx="303525">
                  <c:v>6.88268</c:v>
                </c:pt>
                <c:pt idx="303526">
                  <c:v>6.8827</c:v>
                </c:pt>
                <c:pt idx="303527">
                  <c:v>6.88272</c:v>
                </c:pt>
                <c:pt idx="303528">
                  <c:v>6.88274</c:v>
                </c:pt>
                <c:pt idx="303529">
                  <c:v>6.88277</c:v>
                </c:pt>
                <c:pt idx="303530">
                  <c:v>6.88279</c:v>
                </c:pt>
                <c:pt idx="303531">
                  <c:v>6.88281</c:v>
                </c:pt>
                <c:pt idx="303532">
                  <c:v>6.88283</c:v>
                </c:pt>
                <c:pt idx="303533">
                  <c:v>6.88286</c:v>
                </c:pt>
                <c:pt idx="303534">
                  <c:v>6.88288</c:v>
                </c:pt>
                <c:pt idx="303535">
                  <c:v>6.8829</c:v>
                </c:pt>
                <c:pt idx="303536">
                  <c:v>6.88293</c:v>
                </c:pt>
                <c:pt idx="303537">
                  <c:v>6.88295</c:v>
                </c:pt>
                <c:pt idx="303538">
                  <c:v>6.88297</c:v>
                </c:pt>
                <c:pt idx="303539">
                  <c:v>6.88299</c:v>
                </c:pt>
                <c:pt idx="303540">
                  <c:v>6.88302</c:v>
                </c:pt>
                <c:pt idx="303541">
                  <c:v>6.88304</c:v>
                </c:pt>
                <c:pt idx="303542">
                  <c:v>6.88306</c:v>
                </c:pt>
                <c:pt idx="303543">
                  <c:v>6.88308</c:v>
                </c:pt>
                <c:pt idx="303544">
                  <c:v>6.88311</c:v>
                </c:pt>
                <c:pt idx="303545">
                  <c:v>6.88313</c:v>
                </c:pt>
                <c:pt idx="303546">
                  <c:v>6.88315</c:v>
                </c:pt>
                <c:pt idx="303547">
                  <c:v>6.88317</c:v>
                </c:pt>
                <c:pt idx="303548">
                  <c:v>6.8832</c:v>
                </c:pt>
                <c:pt idx="303549">
                  <c:v>6.88322</c:v>
                </c:pt>
                <c:pt idx="303550">
                  <c:v>6.88324</c:v>
                </c:pt>
                <c:pt idx="303551">
                  <c:v>6.88326</c:v>
                </c:pt>
                <c:pt idx="303552">
                  <c:v>6.88329</c:v>
                </c:pt>
                <c:pt idx="303553">
                  <c:v>6.88331</c:v>
                </c:pt>
                <c:pt idx="303554">
                  <c:v>6.88333</c:v>
                </c:pt>
                <c:pt idx="303555">
                  <c:v>6.88336</c:v>
                </c:pt>
                <c:pt idx="303556">
                  <c:v>6.88338</c:v>
                </c:pt>
                <c:pt idx="303557">
                  <c:v>6.8834</c:v>
                </c:pt>
                <c:pt idx="303558">
                  <c:v>6.88342</c:v>
                </c:pt>
                <c:pt idx="303559">
                  <c:v>6.88345</c:v>
                </c:pt>
                <c:pt idx="303560">
                  <c:v>6.88347</c:v>
                </c:pt>
                <c:pt idx="303561">
                  <c:v>6.88349</c:v>
                </c:pt>
                <c:pt idx="303562">
                  <c:v>6.88352</c:v>
                </c:pt>
                <c:pt idx="303563">
                  <c:v>6.88354</c:v>
                </c:pt>
                <c:pt idx="303564">
                  <c:v>6.88356</c:v>
                </c:pt>
                <c:pt idx="303565">
                  <c:v>6.88358</c:v>
                </c:pt>
                <c:pt idx="303566">
                  <c:v>6.88361</c:v>
                </c:pt>
                <c:pt idx="303567">
                  <c:v>6.88363</c:v>
                </c:pt>
                <c:pt idx="303568">
                  <c:v>6.88365</c:v>
                </c:pt>
                <c:pt idx="303569">
                  <c:v>6.88367</c:v>
                </c:pt>
                <c:pt idx="303570">
                  <c:v>6.8837</c:v>
                </c:pt>
                <c:pt idx="303571">
                  <c:v>6.88372</c:v>
                </c:pt>
                <c:pt idx="303572">
                  <c:v>6.88374</c:v>
                </c:pt>
                <c:pt idx="303573">
                  <c:v>6.88376</c:v>
                </c:pt>
                <c:pt idx="303574">
                  <c:v>6.88379</c:v>
                </c:pt>
                <c:pt idx="303575">
                  <c:v>6.88381</c:v>
                </c:pt>
                <c:pt idx="303576">
                  <c:v>6.88383</c:v>
                </c:pt>
                <c:pt idx="303577">
                  <c:v>6.88385</c:v>
                </c:pt>
                <c:pt idx="303578">
                  <c:v>6.88388</c:v>
                </c:pt>
                <c:pt idx="303579">
                  <c:v>6.8839</c:v>
                </c:pt>
                <c:pt idx="303580">
                  <c:v>6.88392</c:v>
                </c:pt>
                <c:pt idx="303581">
                  <c:v>6.88395</c:v>
                </c:pt>
                <c:pt idx="303582">
                  <c:v>6.88397</c:v>
                </c:pt>
                <c:pt idx="303583">
                  <c:v>6.88399</c:v>
                </c:pt>
                <c:pt idx="303584">
                  <c:v>6.88401</c:v>
                </c:pt>
                <c:pt idx="303585">
                  <c:v>6.88404</c:v>
                </c:pt>
                <c:pt idx="303586">
                  <c:v>6.88406</c:v>
                </c:pt>
                <c:pt idx="303587">
                  <c:v>6.88408</c:v>
                </c:pt>
                <c:pt idx="303588">
                  <c:v>6.8841</c:v>
                </c:pt>
                <c:pt idx="303589">
                  <c:v>6.88413</c:v>
                </c:pt>
                <c:pt idx="303590">
                  <c:v>6.88415</c:v>
                </c:pt>
                <c:pt idx="303591">
                  <c:v>6.88417</c:v>
                </c:pt>
                <c:pt idx="303592">
                  <c:v>6.8842</c:v>
                </c:pt>
                <c:pt idx="303593">
                  <c:v>6.88422</c:v>
                </c:pt>
                <c:pt idx="303594">
                  <c:v>6.88424</c:v>
                </c:pt>
                <c:pt idx="303595">
                  <c:v>6.88426</c:v>
                </c:pt>
                <c:pt idx="303596">
                  <c:v>6.88429</c:v>
                </c:pt>
                <c:pt idx="303597">
                  <c:v>6.88431</c:v>
                </c:pt>
                <c:pt idx="303598">
                  <c:v>6.88433</c:v>
                </c:pt>
                <c:pt idx="303599">
                  <c:v>6.88435</c:v>
                </c:pt>
                <c:pt idx="303600">
                  <c:v>6.88438</c:v>
                </c:pt>
                <c:pt idx="303601">
                  <c:v>6.8844</c:v>
                </c:pt>
                <c:pt idx="303602">
                  <c:v>6.88442</c:v>
                </c:pt>
                <c:pt idx="303603">
                  <c:v>6.88444</c:v>
                </c:pt>
                <c:pt idx="303604">
                  <c:v>6.88447</c:v>
                </c:pt>
                <c:pt idx="303605">
                  <c:v>6.88449</c:v>
                </c:pt>
                <c:pt idx="303606">
                  <c:v>6.88451</c:v>
                </c:pt>
                <c:pt idx="303607">
                  <c:v>6.88453</c:v>
                </c:pt>
                <c:pt idx="303608">
                  <c:v>6.88456</c:v>
                </c:pt>
                <c:pt idx="303609">
                  <c:v>6.88458</c:v>
                </c:pt>
                <c:pt idx="303610">
                  <c:v>6.8846</c:v>
                </c:pt>
                <c:pt idx="303611">
                  <c:v>6.88463</c:v>
                </c:pt>
                <c:pt idx="303612">
                  <c:v>6.88465</c:v>
                </c:pt>
                <c:pt idx="303613">
                  <c:v>6.88467</c:v>
                </c:pt>
                <c:pt idx="303614">
                  <c:v>6.88469</c:v>
                </c:pt>
                <c:pt idx="303615">
                  <c:v>6.88472</c:v>
                </c:pt>
                <c:pt idx="303616">
                  <c:v>6.88474</c:v>
                </c:pt>
                <c:pt idx="303617">
                  <c:v>6.88476</c:v>
                </c:pt>
                <c:pt idx="303618">
                  <c:v>6.88478</c:v>
                </c:pt>
                <c:pt idx="303619">
                  <c:v>6.88481</c:v>
                </c:pt>
                <c:pt idx="303620">
                  <c:v>6.88483</c:v>
                </c:pt>
                <c:pt idx="303621">
                  <c:v>6.88485</c:v>
                </c:pt>
                <c:pt idx="303622">
                  <c:v>6.88488</c:v>
                </c:pt>
                <c:pt idx="303623">
                  <c:v>6.8849</c:v>
                </c:pt>
                <c:pt idx="303624">
                  <c:v>6.88492</c:v>
                </c:pt>
                <c:pt idx="303625">
                  <c:v>6.88494</c:v>
                </c:pt>
                <c:pt idx="303626">
                  <c:v>6.88497</c:v>
                </c:pt>
                <c:pt idx="303627">
                  <c:v>6.88499</c:v>
                </c:pt>
                <c:pt idx="303628">
                  <c:v>6.88501</c:v>
                </c:pt>
                <c:pt idx="303629">
                  <c:v>6.88503</c:v>
                </c:pt>
                <c:pt idx="303630">
                  <c:v>6.88506</c:v>
                </c:pt>
                <c:pt idx="303631">
                  <c:v>6.88508</c:v>
                </c:pt>
                <c:pt idx="303632">
                  <c:v>6.8851</c:v>
                </c:pt>
                <c:pt idx="303633">
                  <c:v>6.88513</c:v>
                </c:pt>
                <c:pt idx="303634">
                  <c:v>6.88515</c:v>
                </c:pt>
                <c:pt idx="303635">
                  <c:v>6.88517</c:v>
                </c:pt>
                <c:pt idx="303636">
                  <c:v>6.88519</c:v>
                </c:pt>
                <c:pt idx="303637">
                  <c:v>6.88521</c:v>
                </c:pt>
                <c:pt idx="303638">
                  <c:v>6.88524</c:v>
                </c:pt>
                <c:pt idx="303639">
                  <c:v>6.88526</c:v>
                </c:pt>
                <c:pt idx="303640">
                  <c:v>6.88528</c:v>
                </c:pt>
                <c:pt idx="303641">
                  <c:v>6.88531</c:v>
                </c:pt>
                <c:pt idx="303642">
                  <c:v>6.88533</c:v>
                </c:pt>
                <c:pt idx="303643">
                  <c:v>6.88535</c:v>
                </c:pt>
                <c:pt idx="303644">
                  <c:v>6.88537</c:v>
                </c:pt>
                <c:pt idx="303645">
                  <c:v>6.8854</c:v>
                </c:pt>
                <c:pt idx="303646">
                  <c:v>6.88542</c:v>
                </c:pt>
                <c:pt idx="303647">
                  <c:v>6.88544</c:v>
                </c:pt>
                <c:pt idx="303648">
                  <c:v>6.88546</c:v>
                </c:pt>
                <c:pt idx="303649">
                  <c:v>6.88549</c:v>
                </c:pt>
                <c:pt idx="303650">
                  <c:v>6.88551</c:v>
                </c:pt>
                <c:pt idx="303651">
                  <c:v>6.88553</c:v>
                </c:pt>
                <c:pt idx="303652">
                  <c:v>6.88556</c:v>
                </c:pt>
                <c:pt idx="303653">
                  <c:v>6.88558</c:v>
                </c:pt>
                <c:pt idx="303654">
                  <c:v>6.8856</c:v>
                </c:pt>
                <c:pt idx="303655">
                  <c:v>6.88562</c:v>
                </c:pt>
                <c:pt idx="303656">
                  <c:v>6.88565</c:v>
                </c:pt>
                <c:pt idx="303657">
                  <c:v>6.88567</c:v>
                </c:pt>
                <c:pt idx="303658">
                  <c:v>6.88569</c:v>
                </c:pt>
                <c:pt idx="303659">
                  <c:v>6.88571</c:v>
                </c:pt>
                <c:pt idx="303660">
                  <c:v>6.88574</c:v>
                </c:pt>
                <c:pt idx="303661">
                  <c:v>6.88576</c:v>
                </c:pt>
                <c:pt idx="303662">
                  <c:v>6.88578</c:v>
                </c:pt>
                <c:pt idx="303663">
                  <c:v>6.88581</c:v>
                </c:pt>
                <c:pt idx="303664">
                  <c:v>6.88583</c:v>
                </c:pt>
                <c:pt idx="303665">
                  <c:v>6.88585</c:v>
                </c:pt>
                <c:pt idx="303666">
                  <c:v>6.88587</c:v>
                </c:pt>
                <c:pt idx="303667">
                  <c:v>6.8859</c:v>
                </c:pt>
                <c:pt idx="303668">
                  <c:v>6.88592</c:v>
                </c:pt>
                <c:pt idx="303669">
                  <c:v>6.88594</c:v>
                </c:pt>
                <c:pt idx="303670">
                  <c:v>6.88596</c:v>
                </c:pt>
                <c:pt idx="303671">
                  <c:v>6.88599</c:v>
                </c:pt>
                <c:pt idx="303672">
                  <c:v>6.88601</c:v>
                </c:pt>
                <c:pt idx="303673">
                  <c:v>6.88603</c:v>
                </c:pt>
                <c:pt idx="303674">
                  <c:v>6.88605</c:v>
                </c:pt>
                <c:pt idx="303675">
                  <c:v>6.88608</c:v>
                </c:pt>
                <c:pt idx="303676">
                  <c:v>6.8861</c:v>
                </c:pt>
                <c:pt idx="303677">
                  <c:v>6.88612</c:v>
                </c:pt>
                <c:pt idx="303678">
                  <c:v>6.88614</c:v>
                </c:pt>
                <c:pt idx="303679">
                  <c:v>6.88617</c:v>
                </c:pt>
                <c:pt idx="303680">
                  <c:v>6.88619</c:v>
                </c:pt>
                <c:pt idx="303681">
                  <c:v>6.88621</c:v>
                </c:pt>
                <c:pt idx="303682">
                  <c:v>6.88624</c:v>
                </c:pt>
                <c:pt idx="303683">
                  <c:v>6.88626</c:v>
                </c:pt>
                <c:pt idx="303684">
                  <c:v>6.88628</c:v>
                </c:pt>
                <c:pt idx="303685">
                  <c:v>6.8863</c:v>
                </c:pt>
                <c:pt idx="303686">
                  <c:v>6.88633</c:v>
                </c:pt>
                <c:pt idx="303687">
                  <c:v>6.88635</c:v>
                </c:pt>
                <c:pt idx="303688">
                  <c:v>6.88637</c:v>
                </c:pt>
                <c:pt idx="303689">
                  <c:v>6.8864</c:v>
                </c:pt>
                <c:pt idx="303690">
                  <c:v>6.88642</c:v>
                </c:pt>
                <c:pt idx="303691">
                  <c:v>6.88644</c:v>
                </c:pt>
                <c:pt idx="303692">
                  <c:v>6.88646</c:v>
                </c:pt>
                <c:pt idx="303693">
                  <c:v>6.88649</c:v>
                </c:pt>
                <c:pt idx="303694">
                  <c:v>6.88651</c:v>
                </c:pt>
                <c:pt idx="303695">
                  <c:v>6.88653</c:v>
                </c:pt>
                <c:pt idx="303696">
                  <c:v>6.88655</c:v>
                </c:pt>
                <c:pt idx="303697">
                  <c:v>6.88658</c:v>
                </c:pt>
                <c:pt idx="303698">
                  <c:v>6.8866</c:v>
                </c:pt>
                <c:pt idx="303699">
                  <c:v>6.88662</c:v>
                </c:pt>
                <c:pt idx="303700">
                  <c:v>6.88664</c:v>
                </c:pt>
                <c:pt idx="303701">
                  <c:v>6.88667</c:v>
                </c:pt>
                <c:pt idx="303702">
                  <c:v>6.88669</c:v>
                </c:pt>
                <c:pt idx="303703">
                  <c:v>6.88671</c:v>
                </c:pt>
                <c:pt idx="303704">
                  <c:v>6.88673</c:v>
                </c:pt>
                <c:pt idx="303705">
                  <c:v>6.88676</c:v>
                </c:pt>
                <c:pt idx="303706">
                  <c:v>6.88678</c:v>
                </c:pt>
                <c:pt idx="303707">
                  <c:v>6.8868</c:v>
                </c:pt>
                <c:pt idx="303708">
                  <c:v>6.88682</c:v>
                </c:pt>
                <c:pt idx="303709">
                  <c:v>6.88685</c:v>
                </c:pt>
                <c:pt idx="303710">
                  <c:v>6.88687</c:v>
                </c:pt>
                <c:pt idx="303711">
                  <c:v>6.88689</c:v>
                </c:pt>
                <c:pt idx="303712">
                  <c:v>6.88692</c:v>
                </c:pt>
                <c:pt idx="303713">
                  <c:v>6.88694</c:v>
                </c:pt>
                <c:pt idx="303714">
                  <c:v>6.88696</c:v>
                </c:pt>
                <c:pt idx="303715">
                  <c:v>6.88698</c:v>
                </c:pt>
                <c:pt idx="303716">
                  <c:v>6.88701</c:v>
                </c:pt>
                <c:pt idx="303717">
                  <c:v>6.88703</c:v>
                </c:pt>
                <c:pt idx="303718">
                  <c:v>6.88705</c:v>
                </c:pt>
                <c:pt idx="303719">
                  <c:v>6.88708</c:v>
                </c:pt>
                <c:pt idx="303720">
                  <c:v>6.8871</c:v>
                </c:pt>
                <c:pt idx="303721">
                  <c:v>6.88712</c:v>
                </c:pt>
                <c:pt idx="303722">
                  <c:v>6.88714</c:v>
                </c:pt>
                <c:pt idx="303723">
                  <c:v>6.88717</c:v>
                </c:pt>
                <c:pt idx="303724">
                  <c:v>6.88719</c:v>
                </c:pt>
                <c:pt idx="303725">
                  <c:v>6.88721</c:v>
                </c:pt>
                <c:pt idx="303726">
                  <c:v>6.88723</c:v>
                </c:pt>
                <c:pt idx="303727">
                  <c:v>6.88726</c:v>
                </c:pt>
                <c:pt idx="303728">
                  <c:v>6.88728</c:v>
                </c:pt>
                <c:pt idx="303729">
                  <c:v>6.8873</c:v>
                </c:pt>
                <c:pt idx="303730">
                  <c:v>6.88732</c:v>
                </c:pt>
                <c:pt idx="303731">
                  <c:v>6.88735</c:v>
                </c:pt>
                <c:pt idx="303732">
                  <c:v>6.88737</c:v>
                </c:pt>
                <c:pt idx="303733">
                  <c:v>6.88739</c:v>
                </c:pt>
                <c:pt idx="303734">
                  <c:v>6.88741</c:v>
                </c:pt>
                <c:pt idx="303735">
                  <c:v>6.88744</c:v>
                </c:pt>
                <c:pt idx="303736">
                  <c:v>6.88746</c:v>
                </c:pt>
                <c:pt idx="303737">
                  <c:v>6.88748</c:v>
                </c:pt>
                <c:pt idx="303738">
                  <c:v>6.88751</c:v>
                </c:pt>
                <c:pt idx="303739">
                  <c:v>6.88753</c:v>
                </c:pt>
                <c:pt idx="303740">
                  <c:v>6.88755</c:v>
                </c:pt>
                <c:pt idx="303741">
                  <c:v>6.88757</c:v>
                </c:pt>
                <c:pt idx="303742">
                  <c:v>6.8876</c:v>
                </c:pt>
                <c:pt idx="303743">
                  <c:v>6.88762</c:v>
                </c:pt>
                <c:pt idx="303744">
                  <c:v>6.88764</c:v>
                </c:pt>
                <c:pt idx="303745">
                  <c:v>6.88766</c:v>
                </c:pt>
                <c:pt idx="303746">
                  <c:v>6.88769</c:v>
                </c:pt>
                <c:pt idx="303747">
                  <c:v>6.88771</c:v>
                </c:pt>
                <c:pt idx="303748">
                  <c:v>6.88773</c:v>
                </c:pt>
                <c:pt idx="303749">
                  <c:v>6.88776</c:v>
                </c:pt>
                <c:pt idx="303750">
                  <c:v>6.88778</c:v>
                </c:pt>
                <c:pt idx="303751">
                  <c:v>6.8878</c:v>
                </c:pt>
                <c:pt idx="303752">
                  <c:v>6.88782</c:v>
                </c:pt>
                <c:pt idx="303753">
                  <c:v>6.88785</c:v>
                </c:pt>
                <c:pt idx="303754">
                  <c:v>6.88787</c:v>
                </c:pt>
                <c:pt idx="303755">
                  <c:v>6.88789</c:v>
                </c:pt>
                <c:pt idx="303756">
                  <c:v>6.88791</c:v>
                </c:pt>
                <c:pt idx="303757">
                  <c:v>6.88794</c:v>
                </c:pt>
                <c:pt idx="303758">
                  <c:v>6.88796</c:v>
                </c:pt>
                <c:pt idx="303759">
                  <c:v>6.88798</c:v>
                </c:pt>
                <c:pt idx="303760">
                  <c:v>6.888</c:v>
                </c:pt>
                <c:pt idx="303761">
                  <c:v>6.88803</c:v>
                </c:pt>
                <c:pt idx="303762">
                  <c:v>6.88805</c:v>
                </c:pt>
                <c:pt idx="303763">
                  <c:v>6.88807</c:v>
                </c:pt>
                <c:pt idx="303764">
                  <c:v>6.88809</c:v>
                </c:pt>
                <c:pt idx="303765">
                  <c:v>6.88812</c:v>
                </c:pt>
                <c:pt idx="303766">
                  <c:v>6.88814</c:v>
                </c:pt>
                <c:pt idx="303767">
                  <c:v>6.88816</c:v>
                </c:pt>
                <c:pt idx="303768">
                  <c:v>6.88819</c:v>
                </c:pt>
                <c:pt idx="303769">
                  <c:v>6.88821</c:v>
                </c:pt>
                <c:pt idx="303770">
                  <c:v>6.88823</c:v>
                </c:pt>
                <c:pt idx="303771">
                  <c:v>6.88825</c:v>
                </c:pt>
                <c:pt idx="303772">
                  <c:v>6.88828</c:v>
                </c:pt>
                <c:pt idx="303773">
                  <c:v>6.8883</c:v>
                </c:pt>
                <c:pt idx="303774">
                  <c:v>6.88832</c:v>
                </c:pt>
                <c:pt idx="303775">
                  <c:v>6.88835</c:v>
                </c:pt>
                <c:pt idx="303776">
                  <c:v>6.88837</c:v>
                </c:pt>
                <c:pt idx="303777">
                  <c:v>6.88839</c:v>
                </c:pt>
                <c:pt idx="303778">
                  <c:v>6.88841</c:v>
                </c:pt>
                <c:pt idx="303779">
                  <c:v>6.88844</c:v>
                </c:pt>
                <c:pt idx="303780">
                  <c:v>6.88846</c:v>
                </c:pt>
                <c:pt idx="303781">
                  <c:v>6.88848</c:v>
                </c:pt>
                <c:pt idx="303782">
                  <c:v>6.8885</c:v>
                </c:pt>
                <c:pt idx="303783">
                  <c:v>6.88853</c:v>
                </c:pt>
                <c:pt idx="303784">
                  <c:v>6.88855</c:v>
                </c:pt>
                <c:pt idx="303785">
                  <c:v>6.88857</c:v>
                </c:pt>
                <c:pt idx="303786">
                  <c:v>6.88859</c:v>
                </c:pt>
                <c:pt idx="303787">
                  <c:v>6.88862</c:v>
                </c:pt>
                <c:pt idx="303788">
                  <c:v>6.88864</c:v>
                </c:pt>
                <c:pt idx="303789">
                  <c:v>6.88866</c:v>
                </c:pt>
                <c:pt idx="303790">
                  <c:v>6.88868</c:v>
                </c:pt>
                <c:pt idx="303791">
                  <c:v>6.88871</c:v>
                </c:pt>
                <c:pt idx="303792">
                  <c:v>6.88873</c:v>
                </c:pt>
                <c:pt idx="303793">
                  <c:v>6.88875</c:v>
                </c:pt>
                <c:pt idx="303794">
                  <c:v>6.88878</c:v>
                </c:pt>
                <c:pt idx="303795">
                  <c:v>6.8888</c:v>
                </c:pt>
                <c:pt idx="303796">
                  <c:v>6.88882</c:v>
                </c:pt>
                <c:pt idx="303797">
                  <c:v>6.88884</c:v>
                </c:pt>
                <c:pt idx="303798">
                  <c:v>6.88887</c:v>
                </c:pt>
                <c:pt idx="303799">
                  <c:v>6.88889</c:v>
                </c:pt>
                <c:pt idx="303800">
                  <c:v>6.88891</c:v>
                </c:pt>
                <c:pt idx="303801">
                  <c:v>6.88893</c:v>
                </c:pt>
                <c:pt idx="303802">
                  <c:v>6.88896</c:v>
                </c:pt>
                <c:pt idx="303803">
                  <c:v>6.88898</c:v>
                </c:pt>
                <c:pt idx="303804">
                  <c:v>6.889</c:v>
                </c:pt>
                <c:pt idx="303805">
                  <c:v>6.88903</c:v>
                </c:pt>
                <c:pt idx="303806">
                  <c:v>6.88905</c:v>
                </c:pt>
                <c:pt idx="303807">
                  <c:v>6.88907</c:v>
                </c:pt>
                <c:pt idx="303808">
                  <c:v>6.88909</c:v>
                </c:pt>
                <c:pt idx="303809">
                  <c:v>6.88912</c:v>
                </c:pt>
                <c:pt idx="303810">
                  <c:v>6.88914</c:v>
                </c:pt>
                <c:pt idx="303811">
                  <c:v>6.88916</c:v>
                </c:pt>
                <c:pt idx="303812">
                  <c:v>6.88918</c:v>
                </c:pt>
                <c:pt idx="303813">
                  <c:v>6.88921</c:v>
                </c:pt>
                <c:pt idx="303814">
                  <c:v>6.88923</c:v>
                </c:pt>
                <c:pt idx="303815">
                  <c:v>6.88925</c:v>
                </c:pt>
                <c:pt idx="303816">
                  <c:v>6.88927</c:v>
                </c:pt>
                <c:pt idx="303817">
                  <c:v>6.8893</c:v>
                </c:pt>
                <c:pt idx="303818">
                  <c:v>6.88932</c:v>
                </c:pt>
                <c:pt idx="303819">
                  <c:v>6.88934</c:v>
                </c:pt>
                <c:pt idx="303820">
                  <c:v>6.88936</c:v>
                </c:pt>
                <c:pt idx="303821">
                  <c:v>6.88939</c:v>
                </c:pt>
                <c:pt idx="303822">
                  <c:v>6.88941</c:v>
                </c:pt>
                <c:pt idx="303823">
                  <c:v>6.88943</c:v>
                </c:pt>
                <c:pt idx="303824">
                  <c:v>6.88946</c:v>
                </c:pt>
                <c:pt idx="303825">
                  <c:v>6.88948</c:v>
                </c:pt>
                <c:pt idx="303826">
                  <c:v>6.8895</c:v>
                </c:pt>
                <c:pt idx="303827">
                  <c:v>6.88952</c:v>
                </c:pt>
                <c:pt idx="303828">
                  <c:v>6.88955</c:v>
                </c:pt>
                <c:pt idx="303829">
                  <c:v>6.88957</c:v>
                </c:pt>
                <c:pt idx="303830">
                  <c:v>6.88959</c:v>
                </c:pt>
                <c:pt idx="303831">
                  <c:v>6.88962</c:v>
                </c:pt>
                <c:pt idx="303832">
                  <c:v>6.88964</c:v>
                </c:pt>
                <c:pt idx="303833">
                  <c:v>6.88966</c:v>
                </c:pt>
                <c:pt idx="303834">
                  <c:v>6.88968</c:v>
                </c:pt>
                <c:pt idx="303835">
                  <c:v>6.88971</c:v>
                </c:pt>
                <c:pt idx="303836">
                  <c:v>6.88973</c:v>
                </c:pt>
                <c:pt idx="303837">
                  <c:v>6.88975</c:v>
                </c:pt>
                <c:pt idx="303838">
                  <c:v>6.88977</c:v>
                </c:pt>
                <c:pt idx="303839">
                  <c:v>6.8898</c:v>
                </c:pt>
                <c:pt idx="303840">
                  <c:v>6.88982</c:v>
                </c:pt>
                <c:pt idx="303841">
                  <c:v>6.88984</c:v>
                </c:pt>
                <c:pt idx="303842">
                  <c:v>6.88986</c:v>
                </c:pt>
                <c:pt idx="303843">
                  <c:v>6.88989</c:v>
                </c:pt>
                <c:pt idx="303844">
                  <c:v>6.88991</c:v>
                </c:pt>
                <c:pt idx="303845">
                  <c:v>6.88993</c:v>
                </c:pt>
                <c:pt idx="303846">
                  <c:v>6.88995</c:v>
                </c:pt>
                <c:pt idx="303847">
                  <c:v>6.88998</c:v>
                </c:pt>
                <c:pt idx="303848">
                  <c:v>6.89</c:v>
                </c:pt>
                <c:pt idx="303849">
                  <c:v>6.89002</c:v>
                </c:pt>
                <c:pt idx="303850">
                  <c:v>6.89004</c:v>
                </c:pt>
                <c:pt idx="303851">
                  <c:v>6.89007</c:v>
                </c:pt>
                <c:pt idx="303852">
                  <c:v>6.89009</c:v>
                </c:pt>
                <c:pt idx="303853">
                  <c:v>6.89011</c:v>
                </c:pt>
                <c:pt idx="303854">
                  <c:v>6.89014</c:v>
                </c:pt>
                <c:pt idx="303855">
                  <c:v>6.89016</c:v>
                </c:pt>
                <c:pt idx="303856">
                  <c:v>6.89018</c:v>
                </c:pt>
                <c:pt idx="303857">
                  <c:v>6.8902</c:v>
                </c:pt>
                <c:pt idx="303858">
                  <c:v>6.89023</c:v>
                </c:pt>
                <c:pt idx="303859">
                  <c:v>6.89025</c:v>
                </c:pt>
                <c:pt idx="303860">
                  <c:v>6.89027</c:v>
                </c:pt>
                <c:pt idx="303861">
                  <c:v>6.8903</c:v>
                </c:pt>
                <c:pt idx="303862">
                  <c:v>6.89032</c:v>
                </c:pt>
                <c:pt idx="303863">
                  <c:v>6.89034</c:v>
                </c:pt>
                <c:pt idx="303864">
                  <c:v>6.89036</c:v>
                </c:pt>
                <c:pt idx="303865">
                  <c:v>6.89039</c:v>
                </c:pt>
                <c:pt idx="303866">
                  <c:v>6.89041</c:v>
                </c:pt>
                <c:pt idx="303867">
                  <c:v>6.89043</c:v>
                </c:pt>
                <c:pt idx="303868">
                  <c:v>6.89045</c:v>
                </c:pt>
                <c:pt idx="303869">
                  <c:v>6.89048</c:v>
                </c:pt>
                <c:pt idx="303870">
                  <c:v>6.8905</c:v>
                </c:pt>
                <c:pt idx="303871">
                  <c:v>6.89052</c:v>
                </c:pt>
                <c:pt idx="303872">
                  <c:v>6.89054</c:v>
                </c:pt>
                <c:pt idx="303873">
                  <c:v>6.89057</c:v>
                </c:pt>
                <c:pt idx="303874">
                  <c:v>6.89059</c:v>
                </c:pt>
                <c:pt idx="303875">
                  <c:v>6.89061</c:v>
                </c:pt>
                <c:pt idx="303876">
                  <c:v>6.89063</c:v>
                </c:pt>
                <c:pt idx="303877">
                  <c:v>6.89066</c:v>
                </c:pt>
                <c:pt idx="303878">
                  <c:v>6.89068</c:v>
                </c:pt>
                <c:pt idx="303879">
                  <c:v>6.8907</c:v>
                </c:pt>
                <c:pt idx="303880">
                  <c:v>6.89073</c:v>
                </c:pt>
                <c:pt idx="303881">
                  <c:v>6.89075</c:v>
                </c:pt>
                <c:pt idx="303882">
                  <c:v>6.89077</c:v>
                </c:pt>
                <c:pt idx="303883">
                  <c:v>6.89079</c:v>
                </c:pt>
                <c:pt idx="303884">
                  <c:v>6.89082</c:v>
                </c:pt>
                <c:pt idx="303885">
                  <c:v>6.89084</c:v>
                </c:pt>
                <c:pt idx="303886">
                  <c:v>6.89086</c:v>
                </c:pt>
                <c:pt idx="303887">
                  <c:v>6.89088</c:v>
                </c:pt>
                <c:pt idx="303888">
                  <c:v>6.89091</c:v>
                </c:pt>
                <c:pt idx="303889">
                  <c:v>6.89093</c:v>
                </c:pt>
                <c:pt idx="303890">
                  <c:v>6.89095</c:v>
                </c:pt>
                <c:pt idx="303891">
                  <c:v>6.89098</c:v>
                </c:pt>
                <c:pt idx="303892">
                  <c:v>6.891</c:v>
                </c:pt>
                <c:pt idx="303893">
                  <c:v>6.89102</c:v>
                </c:pt>
                <c:pt idx="303894">
                  <c:v>6.89104</c:v>
                </c:pt>
                <c:pt idx="303895">
                  <c:v>6.89107</c:v>
                </c:pt>
                <c:pt idx="303896">
                  <c:v>6.89109</c:v>
                </c:pt>
                <c:pt idx="303897">
                  <c:v>6.89111</c:v>
                </c:pt>
                <c:pt idx="303898">
                  <c:v>6.89113</c:v>
                </c:pt>
                <c:pt idx="303899">
                  <c:v>6.89116</c:v>
                </c:pt>
                <c:pt idx="303900">
                  <c:v>6.89118</c:v>
                </c:pt>
                <c:pt idx="303901">
                  <c:v>6.8912</c:v>
                </c:pt>
                <c:pt idx="303902">
                  <c:v>6.89122</c:v>
                </c:pt>
                <c:pt idx="303903">
                  <c:v>6.89125</c:v>
                </c:pt>
                <c:pt idx="303904">
                  <c:v>6.89127</c:v>
                </c:pt>
                <c:pt idx="303905">
                  <c:v>6.89129</c:v>
                </c:pt>
                <c:pt idx="303906">
                  <c:v>6.89131</c:v>
                </c:pt>
                <c:pt idx="303907">
                  <c:v>6.89134</c:v>
                </c:pt>
                <c:pt idx="303908">
                  <c:v>6.89136</c:v>
                </c:pt>
                <c:pt idx="303909">
                  <c:v>6.89138</c:v>
                </c:pt>
                <c:pt idx="303910">
                  <c:v>6.89141</c:v>
                </c:pt>
                <c:pt idx="303911">
                  <c:v>6.89143</c:v>
                </c:pt>
                <c:pt idx="303912">
                  <c:v>6.89145</c:v>
                </c:pt>
                <c:pt idx="303913">
                  <c:v>6.89147</c:v>
                </c:pt>
                <c:pt idx="303914">
                  <c:v>6.8915</c:v>
                </c:pt>
                <c:pt idx="303915">
                  <c:v>6.89152</c:v>
                </c:pt>
                <c:pt idx="303916">
                  <c:v>6.89154</c:v>
                </c:pt>
                <c:pt idx="303917">
                  <c:v>6.89156</c:v>
                </c:pt>
                <c:pt idx="303918">
                  <c:v>6.89159</c:v>
                </c:pt>
                <c:pt idx="303919">
                  <c:v>6.89161</c:v>
                </c:pt>
                <c:pt idx="303920">
                  <c:v>6.89163</c:v>
                </c:pt>
                <c:pt idx="303921">
                  <c:v>6.89166</c:v>
                </c:pt>
                <c:pt idx="303922">
                  <c:v>6.89168</c:v>
                </c:pt>
                <c:pt idx="303923">
                  <c:v>6.8917</c:v>
                </c:pt>
                <c:pt idx="303924">
                  <c:v>6.89172</c:v>
                </c:pt>
                <c:pt idx="303925">
                  <c:v>6.89175</c:v>
                </c:pt>
                <c:pt idx="303926">
                  <c:v>6.89177</c:v>
                </c:pt>
                <c:pt idx="303927">
                  <c:v>6.89179</c:v>
                </c:pt>
                <c:pt idx="303928">
                  <c:v>6.89181</c:v>
                </c:pt>
                <c:pt idx="303929">
                  <c:v>6.89184</c:v>
                </c:pt>
                <c:pt idx="303930">
                  <c:v>6.89186</c:v>
                </c:pt>
                <c:pt idx="303931">
                  <c:v>6.89188</c:v>
                </c:pt>
                <c:pt idx="303932">
                  <c:v>6.89191</c:v>
                </c:pt>
                <c:pt idx="303933">
                  <c:v>6.89193</c:v>
                </c:pt>
                <c:pt idx="303934">
                  <c:v>6.89195</c:v>
                </c:pt>
                <c:pt idx="303935">
                  <c:v>6.89197</c:v>
                </c:pt>
                <c:pt idx="303936">
                  <c:v>6.89199</c:v>
                </c:pt>
                <c:pt idx="303937">
                  <c:v>6.89202</c:v>
                </c:pt>
                <c:pt idx="303938">
                  <c:v>6.89204</c:v>
                </c:pt>
                <c:pt idx="303939">
                  <c:v>6.89206</c:v>
                </c:pt>
                <c:pt idx="303940">
                  <c:v>6.89209</c:v>
                </c:pt>
                <c:pt idx="303941">
                  <c:v>6.89211</c:v>
                </c:pt>
                <c:pt idx="303942">
                  <c:v>6.89213</c:v>
                </c:pt>
                <c:pt idx="303943">
                  <c:v>6.89215</c:v>
                </c:pt>
                <c:pt idx="303944">
                  <c:v>6.89218</c:v>
                </c:pt>
                <c:pt idx="303945">
                  <c:v>6.8922</c:v>
                </c:pt>
                <c:pt idx="303946">
                  <c:v>6.89222</c:v>
                </c:pt>
                <c:pt idx="303947">
                  <c:v>6.89224</c:v>
                </c:pt>
                <c:pt idx="303948">
                  <c:v>6.89227</c:v>
                </c:pt>
                <c:pt idx="303949">
                  <c:v>6.89229</c:v>
                </c:pt>
                <c:pt idx="303950">
                  <c:v>6.89231</c:v>
                </c:pt>
                <c:pt idx="303951">
                  <c:v>6.89234</c:v>
                </c:pt>
                <c:pt idx="303952">
                  <c:v>6.89236</c:v>
                </c:pt>
                <c:pt idx="303953">
                  <c:v>6.89238</c:v>
                </c:pt>
                <c:pt idx="303954">
                  <c:v>6.8924</c:v>
                </c:pt>
                <c:pt idx="303955">
                  <c:v>6.89243</c:v>
                </c:pt>
                <c:pt idx="303956">
                  <c:v>6.89245</c:v>
                </c:pt>
                <c:pt idx="303957">
                  <c:v>6.89247</c:v>
                </c:pt>
                <c:pt idx="303958">
                  <c:v>6.89249</c:v>
                </c:pt>
                <c:pt idx="303959">
                  <c:v>6.89252</c:v>
                </c:pt>
                <c:pt idx="303960">
                  <c:v>6.89254</c:v>
                </c:pt>
                <c:pt idx="303961">
                  <c:v>6.89256</c:v>
                </c:pt>
                <c:pt idx="303962">
                  <c:v>6.89259</c:v>
                </c:pt>
                <c:pt idx="303963">
                  <c:v>6.89261</c:v>
                </c:pt>
                <c:pt idx="303964">
                  <c:v>6.89263</c:v>
                </c:pt>
                <c:pt idx="303965">
                  <c:v>6.89265</c:v>
                </c:pt>
                <c:pt idx="303966">
                  <c:v>6.89268</c:v>
                </c:pt>
                <c:pt idx="303967">
                  <c:v>6.8927</c:v>
                </c:pt>
                <c:pt idx="303968">
                  <c:v>6.89272</c:v>
                </c:pt>
                <c:pt idx="303969">
                  <c:v>6.89274</c:v>
                </c:pt>
                <c:pt idx="303970">
                  <c:v>6.89277</c:v>
                </c:pt>
                <c:pt idx="303971">
                  <c:v>6.89279</c:v>
                </c:pt>
                <c:pt idx="303972">
                  <c:v>6.89281</c:v>
                </c:pt>
                <c:pt idx="303973">
                  <c:v>6.89283</c:v>
                </c:pt>
                <c:pt idx="303974">
                  <c:v>6.89286</c:v>
                </c:pt>
                <c:pt idx="303975">
                  <c:v>6.89288</c:v>
                </c:pt>
                <c:pt idx="303976">
                  <c:v>6.8929</c:v>
                </c:pt>
                <c:pt idx="303977">
                  <c:v>6.89292</c:v>
                </c:pt>
                <c:pt idx="303978">
                  <c:v>6.89295</c:v>
                </c:pt>
                <c:pt idx="303979">
                  <c:v>6.89297</c:v>
                </c:pt>
                <c:pt idx="303980">
                  <c:v>6.89299</c:v>
                </c:pt>
                <c:pt idx="303981">
                  <c:v>6.89302</c:v>
                </c:pt>
                <c:pt idx="303982">
                  <c:v>6.89304</c:v>
                </c:pt>
                <c:pt idx="303983">
                  <c:v>6.89306</c:v>
                </c:pt>
                <c:pt idx="303984">
                  <c:v>6.89308</c:v>
                </c:pt>
                <c:pt idx="303985">
                  <c:v>6.89311</c:v>
                </c:pt>
                <c:pt idx="303986">
                  <c:v>6.89313</c:v>
                </c:pt>
                <c:pt idx="303987">
                  <c:v>6.89315</c:v>
                </c:pt>
                <c:pt idx="303988">
                  <c:v>6.89318</c:v>
                </c:pt>
                <c:pt idx="303989">
                  <c:v>6.8932</c:v>
                </c:pt>
                <c:pt idx="303990">
                  <c:v>6.89322</c:v>
                </c:pt>
                <c:pt idx="303991">
                  <c:v>6.89324</c:v>
                </c:pt>
                <c:pt idx="303992">
                  <c:v>6.89327</c:v>
                </c:pt>
                <c:pt idx="303993">
                  <c:v>6.89329</c:v>
                </c:pt>
                <c:pt idx="303994">
                  <c:v>6.89331</c:v>
                </c:pt>
                <c:pt idx="303995">
                  <c:v>6.89333</c:v>
                </c:pt>
                <c:pt idx="303996">
                  <c:v>6.89336</c:v>
                </c:pt>
                <c:pt idx="303997">
                  <c:v>6.89338</c:v>
                </c:pt>
                <c:pt idx="303998">
                  <c:v>6.8934</c:v>
                </c:pt>
                <c:pt idx="303999">
                  <c:v>6.89342</c:v>
                </c:pt>
                <c:pt idx="304000">
                  <c:v>6.89345</c:v>
                </c:pt>
                <c:pt idx="304001">
                  <c:v>6.89347</c:v>
                </c:pt>
                <c:pt idx="304002">
                  <c:v>6.89349</c:v>
                </c:pt>
                <c:pt idx="304003">
                  <c:v>6.89351</c:v>
                </c:pt>
                <c:pt idx="304004">
                  <c:v>6.89354</c:v>
                </c:pt>
                <c:pt idx="304005">
                  <c:v>6.89356</c:v>
                </c:pt>
                <c:pt idx="304006">
                  <c:v>6.89358</c:v>
                </c:pt>
                <c:pt idx="304007">
                  <c:v>6.8936</c:v>
                </c:pt>
                <c:pt idx="304008">
                  <c:v>6.89363</c:v>
                </c:pt>
                <c:pt idx="304009">
                  <c:v>6.89365</c:v>
                </c:pt>
                <c:pt idx="304010">
                  <c:v>6.89367</c:v>
                </c:pt>
                <c:pt idx="304011">
                  <c:v>6.8937</c:v>
                </c:pt>
                <c:pt idx="304012">
                  <c:v>6.89372</c:v>
                </c:pt>
                <c:pt idx="304013">
                  <c:v>6.89374</c:v>
                </c:pt>
                <c:pt idx="304014">
                  <c:v>6.89376</c:v>
                </c:pt>
                <c:pt idx="304015">
                  <c:v>6.89379</c:v>
                </c:pt>
                <c:pt idx="304016">
                  <c:v>6.89381</c:v>
                </c:pt>
                <c:pt idx="304017">
                  <c:v>6.89383</c:v>
                </c:pt>
                <c:pt idx="304018">
                  <c:v>6.89386</c:v>
                </c:pt>
                <c:pt idx="304019">
                  <c:v>6.89388</c:v>
                </c:pt>
                <c:pt idx="304020">
                  <c:v>6.8939</c:v>
                </c:pt>
                <c:pt idx="304021">
                  <c:v>6.89392</c:v>
                </c:pt>
                <c:pt idx="304022">
                  <c:v>6.89395</c:v>
                </c:pt>
                <c:pt idx="304023">
                  <c:v>6.89397</c:v>
                </c:pt>
                <c:pt idx="304024">
                  <c:v>6.89399</c:v>
                </c:pt>
                <c:pt idx="304025">
                  <c:v>6.89401</c:v>
                </c:pt>
                <c:pt idx="304026">
                  <c:v>6.89404</c:v>
                </c:pt>
                <c:pt idx="304027">
                  <c:v>6.89406</c:v>
                </c:pt>
                <c:pt idx="304028">
                  <c:v>6.89408</c:v>
                </c:pt>
                <c:pt idx="304029">
                  <c:v>6.8941</c:v>
                </c:pt>
                <c:pt idx="304030">
                  <c:v>6.89413</c:v>
                </c:pt>
                <c:pt idx="304031">
                  <c:v>6.89415</c:v>
                </c:pt>
                <c:pt idx="304032">
                  <c:v>6.89417</c:v>
                </c:pt>
                <c:pt idx="304033">
                  <c:v>6.89419</c:v>
                </c:pt>
                <c:pt idx="304034">
                  <c:v>6.89422</c:v>
                </c:pt>
                <c:pt idx="304035">
                  <c:v>6.89424</c:v>
                </c:pt>
                <c:pt idx="304036">
                  <c:v>6.89426</c:v>
                </c:pt>
                <c:pt idx="304037">
                  <c:v>6.89429</c:v>
                </c:pt>
                <c:pt idx="304038">
                  <c:v>6.89431</c:v>
                </c:pt>
                <c:pt idx="304039">
                  <c:v>6.89433</c:v>
                </c:pt>
                <c:pt idx="304040">
                  <c:v>6.89435</c:v>
                </c:pt>
                <c:pt idx="304041">
                  <c:v>6.89438</c:v>
                </c:pt>
                <c:pt idx="304042">
                  <c:v>6.8944</c:v>
                </c:pt>
                <c:pt idx="304043">
                  <c:v>6.89442</c:v>
                </c:pt>
                <c:pt idx="304044">
                  <c:v>6.89444</c:v>
                </c:pt>
                <c:pt idx="304045">
                  <c:v>6.89447</c:v>
                </c:pt>
                <c:pt idx="304046">
                  <c:v>6.89449</c:v>
                </c:pt>
                <c:pt idx="304047">
                  <c:v>6.89451</c:v>
                </c:pt>
                <c:pt idx="304048">
                  <c:v>6.89454</c:v>
                </c:pt>
                <c:pt idx="304049">
                  <c:v>6.89456</c:v>
                </c:pt>
                <c:pt idx="304050">
                  <c:v>6.89458</c:v>
                </c:pt>
                <c:pt idx="304051">
                  <c:v>6.8946</c:v>
                </c:pt>
                <c:pt idx="304052">
                  <c:v>6.89463</c:v>
                </c:pt>
                <c:pt idx="304053">
                  <c:v>6.89465</c:v>
                </c:pt>
                <c:pt idx="304054">
                  <c:v>6.89467</c:v>
                </c:pt>
                <c:pt idx="304055">
                  <c:v>6.89469</c:v>
                </c:pt>
                <c:pt idx="304056">
                  <c:v>6.89472</c:v>
                </c:pt>
                <c:pt idx="304057">
                  <c:v>6.89474</c:v>
                </c:pt>
                <c:pt idx="304058">
                  <c:v>6.89476</c:v>
                </c:pt>
                <c:pt idx="304059">
                  <c:v>6.89478</c:v>
                </c:pt>
                <c:pt idx="304060">
                  <c:v>6.89481</c:v>
                </c:pt>
                <c:pt idx="304061">
                  <c:v>6.89483</c:v>
                </c:pt>
                <c:pt idx="304062">
                  <c:v>6.89485</c:v>
                </c:pt>
                <c:pt idx="304063">
                  <c:v>6.89487</c:v>
                </c:pt>
                <c:pt idx="304064">
                  <c:v>6.8949</c:v>
                </c:pt>
                <c:pt idx="304065">
                  <c:v>6.89492</c:v>
                </c:pt>
                <c:pt idx="304066">
                  <c:v>6.89494</c:v>
                </c:pt>
                <c:pt idx="304067">
                  <c:v>6.89497</c:v>
                </c:pt>
                <c:pt idx="304068">
                  <c:v>6.89499</c:v>
                </c:pt>
                <c:pt idx="304069">
                  <c:v>6.89501</c:v>
                </c:pt>
                <c:pt idx="304070">
                  <c:v>6.89503</c:v>
                </c:pt>
                <c:pt idx="304071">
                  <c:v>6.89506</c:v>
                </c:pt>
                <c:pt idx="304072">
                  <c:v>6.89508</c:v>
                </c:pt>
                <c:pt idx="304073">
                  <c:v>6.8951</c:v>
                </c:pt>
                <c:pt idx="304074">
                  <c:v>6.89513</c:v>
                </c:pt>
                <c:pt idx="304075">
                  <c:v>6.89515</c:v>
                </c:pt>
                <c:pt idx="304076">
                  <c:v>6.89517</c:v>
                </c:pt>
                <c:pt idx="304077">
                  <c:v>6.89519</c:v>
                </c:pt>
                <c:pt idx="304078">
                  <c:v>6.89522</c:v>
                </c:pt>
                <c:pt idx="304079">
                  <c:v>6.89524</c:v>
                </c:pt>
                <c:pt idx="304080">
                  <c:v>6.89526</c:v>
                </c:pt>
                <c:pt idx="304081">
                  <c:v>6.89528</c:v>
                </c:pt>
                <c:pt idx="304082">
                  <c:v>6.89531</c:v>
                </c:pt>
                <c:pt idx="304083">
                  <c:v>6.89533</c:v>
                </c:pt>
                <c:pt idx="304084">
                  <c:v>6.89535</c:v>
                </c:pt>
                <c:pt idx="304085">
                  <c:v>6.89537</c:v>
                </c:pt>
                <c:pt idx="304086">
                  <c:v>6.8954</c:v>
                </c:pt>
                <c:pt idx="304087">
                  <c:v>6.89542</c:v>
                </c:pt>
                <c:pt idx="304088">
                  <c:v>6.89544</c:v>
                </c:pt>
                <c:pt idx="304089">
                  <c:v>6.89546</c:v>
                </c:pt>
                <c:pt idx="304090">
                  <c:v>6.89549</c:v>
                </c:pt>
                <c:pt idx="304091">
                  <c:v>6.89551</c:v>
                </c:pt>
                <c:pt idx="304092">
                  <c:v>6.89553</c:v>
                </c:pt>
                <c:pt idx="304093">
                  <c:v>6.89556</c:v>
                </c:pt>
                <c:pt idx="304094">
                  <c:v>6.89558</c:v>
                </c:pt>
                <c:pt idx="304095">
                  <c:v>6.8956</c:v>
                </c:pt>
                <c:pt idx="304096">
                  <c:v>6.89562</c:v>
                </c:pt>
                <c:pt idx="304097">
                  <c:v>6.89565</c:v>
                </c:pt>
                <c:pt idx="304098">
                  <c:v>6.89567</c:v>
                </c:pt>
                <c:pt idx="304099">
                  <c:v>6.89569</c:v>
                </c:pt>
                <c:pt idx="304100">
                  <c:v>6.89571</c:v>
                </c:pt>
                <c:pt idx="304101">
                  <c:v>6.89574</c:v>
                </c:pt>
                <c:pt idx="304102">
                  <c:v>6.89576</c:v>
                </c:pt>
                <c:pt idx="304103">
                  <c:v>6.89578</c:v>
                </c:pt>
                <c:pt idx="304104">
                  <c:v>6.89581</c:v>
                </c:pt>
                <c:pt idx="304105">
                  <c:v>6.89583</c:v>
                </c:pt>
                <c:pt idx="304106">
                  <c:v>6.89585</c:v>
                </c:pt>
                <c:pt idx="304107">
                  <c:v>6.89587</c:v>
                </c:pt>
                <c:pt idx="304108">
                  <c:v>6.8959</c:v>
                </c:pt>
                <c:pt idx="304109">
                  <c:v>6.89592</c:v>
                </c:pt>
                <c:pt idx="304110">
                  <c:v>6.89594</c:v>
                </c:pt>
                <c:pt idx="304111">
                  <c:v>6.89596</c:v>
                </c:pt>
                <c:pt idx="304112">
                  <c:v>6.89599</c:v>
                </c:pt>
                <c:pt idx="304113">
                  <c:v>6.89601</c:v>
                </c:pt>
                <c:pt idx="304114">
                  <c:v>6.89603</c:v>
                </c:pt>
                <c:pt idx="304115">
                  <c:v>6.89605</c:v>
                </c:pt>
                <c:pt idx="304116">
                  <c:v>6.89608</c:v>
                </c:pt>
                <c:pt idx="304117">
                  <c:v>6.8961</c:v>
                </c:pt>
                <c:pt idx="304118">
                  <c:v>6.89612</c:v>
                </c:pt>
                <c:pt idx="304119">
                  <c:v>6.89614</c:v>
                </c:pt>
                <c:pt idx="304120">
                  <c:v>6.89617</c:v>
                </c:pt>
                <c:pt idx="304121">
                  <c:v>6.89619</c:v>
                </c:pt>
                <c:pt idx="304122">
                  <c:v>6.89621</c:v>
                </c:pt>
                <c:pt idx="304123">
                  <c:v>6.89624</c:v>
                </c:pt>
                <c:pt idx="304124">
                  <c:v>6.89626</c:v>
                </c:pt>
                <c:pt idx="304125">
                  <c:v>6.89628</c:v>
                </c:pt>
                <c:pt idx="304126">
                  <c:v>6.8963</c:v>
                </c:pt>
                <c:pt idx="304127">
                  <c:v>6.89633</c:v>
                </c:pt>
                <c:pt idx="304128">
                  <c:v>6.89635</c:v>
                </c:pt>
                <c:pt idx="304129">
                  <c:v>6.89637</c:v>
                </c:pt>
                <c:pt idx="304130">
                  <c:v>6.8964</c:v>
                </c:pt>
                <c:pt idx="304131">
                  <c:v>6.89642</c:v>
                </c:pt>
                <c:pt idx="304132">
                  <c:v>6.89644</c:v>
                </c:pt>
                <c:pt idx="304133">
                  <c:v>6.89646</c:v>
                </c:pt>
                <c:pt idx="304134">
                  <c:v>6.89649</c:v>
                </c:pt>
                <c:pt idx="304135">
                  <c:v>6.89651</c:v>
                </c:pt>
                <c:pt idx="304136">
                  <c:v>6.89653</c:v>
                </c:pt>
                <c:pt idx="304137">
                  <c:v>6.89655</c:v>
                </c:pt>
                <c:pt idx="304138">
                  <c:v>6.89658</c:v>
                </c:pt>
                <c:pt idx="304139">
                  <c:v>6.8966</c:v>
                </c:pt>
                <c:pt idx="304140">
                  <c:v>6.89662</c:v>
                </c:pt>
                <c:pt idx="304141">
                  <c:v>6.89664</c:v>
                </c:pt>
                <c:pt idx="304142">
                  <c:v>6.89667</c:v>
                </c:pt>
                <c:pt idx="304143">
                  <c:v>6.89669</c:v>
                </c:pt>
                <c:pt idx="304144">
                  <c:v>6.89671</c:v>
                </c:pt>
                <c:pt idx="304145">
                  <c:v>6.89673</c:v>
                </c:pt>
                <c:pt idx="304146">
                  <c:v>6.89676</c:v>
                </c:pt>
                <c:pt idx="304147">
                  <c:v>6.89678</c:v>
                </c:pt>
                <c:pt idx="304148">
                  <c:v>6.8968</c:v>
                </c:pt>
                <c:pt idx="304149">
                  <c:v>6.89682</c:v>
                </c:pt>
                <c:pt idx="304150">
                  <c:v>6.89685</c:v>
                </c:pt>
                <c:pt idx="304151">
                  <c:v>6.89687</c:v>
                </c:pt>
                <c:pt idx="304152">
                  <c:v>6.89689</c:v>
                </c:pt>
                <c:pt idx="304153">
                  <c:v>6.89692</c:v>
                </c:pt>
                <c:pt idx="304154">
                  <c:v>6.89694</c:v>
                </c:pt>
                <c:pt idx="304155">
                  <c:v>6.89696</c:v>
                </c:pt>
                <c:pt idx="304156">
                  <c:v>6.89698</c:v>
                </c:pt>
                <c:pt idx="304157">
                  <c:v>6.89701</c:v>
                </c:pt>
                <c:pt idx="304158">
                  <c:v>6.89703</c:v>
                </c:pt>
                <c:pt idx="304159">
                  <c:v>6.89705</c:v>
                </c:pt>
                <c:pt idx="304160">
                  <c:v>6.89708</c:v>
                </c:pt>
                <c:pt idx="304161">
                  <c:v>6.8971</c:v>
                </c:pt>
                <c:pt idx="304162">
                  <c:v>6.89712</c:v>
                </c:pt>
                <c:pt idx="304163">
                  <c:v>6.89714</c:v>
                </c:pt>
                <c:pt idx="304164">
                  <c:v>6.89717</c:v>
                </c:pt>
                <c:pt idx="304165">
                  <c:v>6.89719</c:v>
                </c:pt>
                <c:pt idx="304166">
                  <c:v>6.89721</c:v>
                </c:pt>
                <c:pt idx="304167">
                  <c:v>6.89723</c:v>
                </c:pt>
                <c:pt idx="304168">
                  <c:v>6.89726</c:v>
                </c:pt>
                <c:pt idx="304169">
                  <c:v>6.89728</c:v>
                </c:pt>
                <c:pt idx="304170">
                  <c:v>6.8973</c:v>
                </c:pt>
                <c:pt idx="304171">
                  <c:v>6.89732</c:v>
                </c:pt>
                <c:pt idx="304172">
                  <c:v>6.89735</c:v>
                </c:pt>
                <c:pt idx="304173">
                  <c:v>6.89737</c:v>
                </c:pt>
                <c:pt idx="304174">
                  <c:v>6.89739</c:v>
                </c:pt>
                <c:pt idx="304175">
                  <c:v>6.89741</c:v>
                </c:pt>
                <c:pt idx="304176">
                  <c:v>6.89744</c:v>
                </c:pt>
                <c:pt idx="304177">
                  <c:v>6.89746</c:v>
                </c:pt>
                <c:pt idx="304178">
                  <c:v>6.89748</c:v>
                </c:pt>
                <c:pt idx="304179">
                  <c:v>6.89751</c:v>
                </c:pt>
                <c:pt idx="304180">
                  <c:v>6.89753</c:v>
                </c:pt>
                <c:pt idx="304181">
                  <c:v>6.89755</c:v>
                </c:pt>
                <c:pt idx="304182">
                  <c:v>6.89757</c:v>
                </c:pt>
                <c:pt idx="304183">
                  <c:v>6.8976</c:v>
                </c:pt>
                <c:pt idx="304184">
                  <c:v>6.89762</c:v>
                </c:pt>
                <c:pt idx="304185">
                  <c:v>6.89764</c:v>
                </c:pt>
                <c:pt idx="304186">
                  <c:v>6.89766</c:v>
                </c:pt>
                <c:pt idx="304187">
                  <c:v>6.89769</c:v>
                </c:pt>
                <c:pt idx="304188">
                  <c:v>6.89771</c:v>
                </c:pt>
                <c:pt idx="304189">
                  <c:v>6.89773</c:v>
                </c:pt>
                <c:pt idx="304190">
                  <c:v>6.89776</c:v>
                </c:pt>
                <c:pt idx="304191">
                  <c:v>6.89778</c:v>
                </c:pt>
                <c:pt idx="304192">
                  <c:v>6.8978</c:v>
                </c:pt>
                <c:pt idx="304193">
                  <c:v>6.89782</c:v>
                </c:pt>
                <c:pt idx="304194">
                  <c:v>6.89785</c:v>
                </c:pt>
                <c:pt idx="304195">
                  <c:v>6.89787</c:v>
                </c:pt>
                <c:pt idx="304196">
                  <c:v>6.89789</c:v>
                </c:pt>
                <c:pt idx="304197">
                  <c:v>6.89791</c:v>
                </c:pt>
                <c:pt idx="304198">
                  <c:v>6.89794</c:v>
                </c:pt>
                <c:pt idx="304199">
                  <c:v>6.89796</c:v>
                </c:pt>
                <c:pt idx="304200">
                  <c:v>6.89798</c:v>
                </c:pt>
                <c:pt idx="304201">
                  <c:v>6.89801</c:v>
                </c:pt>
                <c:pt idx="304202">
                  <c:v>6.89803</c:v>
                </c:pt>
                <c:pt idx="304203">
                  <c:v>6.89805</c:v>
                </c:pt>
                <c:pt idx="304204">
                  <c:v>6.89807</c:v>
                </c:pt>
                <c:pt idx="304205">
                  <c:v>6.89809</c:v>
                </c:pt>
                <c:pt idx="304206">
                  <c:v>6.89812</c:v>
                </c:pt>
                <c:pt idx="304207">
                  <c:v>6.89814</c:v>
                </c:pt>
                <c:pt idx="304208">
                  <c:v>6.89816</c:v>
                </c:pt>
                <c:pt idx="304209">
                  <c:v>6.89819</c:v>
                </c:pt>
                <c:pt idx="304210">
                  <c:v>6.89821</c:v>
                </c:pt>
                <c:pt idx="304211">
                  <c:v>6.89823</c:v>
                </c:pt>
                <c:pt idx="304212">
                  <c:v>6.89825</c:v>
                </c:pt>
                <c:pt idx="304213">
                  <c:v>6.89828</c:v>
                </c:pt>
                <c:pt idx="304214">
                  <c:v>6.8983</c:v>
                </c:pt>
                <c:pt idx="304215">
                  <c:v>6.89832</c:v>
                </c:pt>
                <c:pt idx="304216">
                  <c:v>6.89834</c:v>
                </c:pt>
                <c:pt idx="304217">
                  <c:v>6.89837</c:v>
                </c:pt>
                <c:pt idx="304218">
                  <c:v>6.89839</c:v>
                </c:pt>
                <c:pt idx="304219">
                  <c:v>6.89841</c:v>
                </c:pt>
                <c:pt idx="304220">
                  <c:v>6.89844</c:v>
                </c:pt>
                <c:pt idx="304221">
                  <c:v>6.89846</c:v>
                </c:pt>
                <c:pt idx="304222">
                  <c:v>6.89848</c:v>
                </c:pt>
                <c:pt idx="304223">
                  <c:v>6.8985</c:v>
                </c:pt>
                <c:pt idx="304224">
                  <c:v>6.89853</c:v>
                </c:pt>
                <c:pt idx="304225">
                  <c:v>6.89855</c:v>
                </c:pt>
                <c:pt idx="304226">
                  <c:v>6.89857</c:v>
                </c:pt>
                <c:pt idx="304227">
                  <c:v>6.89859</c:v>
                </c:pt>
                <c:pt idx="304228">
                  <c:v>6.89862</c:v>
                </c:pt>
                <c:pt idx="304229">
                  <c:v>6.89864</c:v>
                </c:pt>
                <c:pt idx="304230">
                  <c:v>6.89866</c:v>
                </c:pt>
                <c:pt idx="304231">
                  <c:v>6.89869</c:v>
                </c:pt>
                <c:pt idx="304232">
                  <c:v>6.89871</c:v>
                </c:pt>
                <c:pt idx="304233">
                  <c:v>6.89873</c:v>
                </c:pt>
                <c:pt idx="304234">
                  <c:v>6.89875</c:v>
                </c:pt>
                <c:pt idx="304235">
                  <c:v>6.89878</c:v>
                </c:pt>
                <c:pt idx="304236">
                  <c:v>6.8988</c:v>
                </c:pt>
                <c:pt idx="304237">
                  <c:v>6.89882</c:v>
                </c:pt>
                <c:pt idx="304238">
                  <c:v>6.89884</c:v>
                </c:pt>
                <c:pt idx="304239">
                  <c:v>6.89887</c:v>
                </c:pt>
                <c:pt idx="304240">
                  <c:v>6.89889</c:v>
                </c:pt>
                <c:pt idx="304241">
                  <c:v>6.89891</c:v>
                </c:pt>
                <c:pt idx="304242">
                  <c:v>6.89893</c:v>
                </c:pt>
                <c:pt idx="304243">
                  <c:v>6.89896</c:v>
                </c:pt>
                <c:pt idx="304244">
                  <c:v>6.89898</c:v>
                </c:pt>
                <c:pt idx="304245">
                  <c:v>6.899</c:v>
                </c:pt>
                <c:pt idx="304246">
                  <c:v>6.89902</c:v>
                </c:pt>
                <c:pt idx="304247">
                  <c:v>6.89905</c:v>
                </c:pt>
                <c:pt idx="304248">
                  <c:v>6.89907</c:v>
                </c:pt>
                <c:pt idx="304249">
                  <c:v>6.89909</c:v>
                </c:pt>
                <c:pt idx="304250">
                  <c:v>6.89912</c:v>
                </c:pt>
                <c:pt idx="304251">
                  <c:v>6.89914</c:v>
                </c:pt>
                <c:pt idx="304252">
                  <c:v>6.89916</c:v>
                </c:pt>
                <c:pt idx="304253">
                  <c:v>6.89918</c:v>
                </c:pt>
                <c:pt idx="304254">
                  <c:v>6.89921</c:v>
                </c:pt>
                <c:pt idx="304255">
                  <c:v>6.89923</c:v>
                </c:pt>
                <c:pt idx="304256">
                  <c:v>6.89925</c:v>
                </c:pt>
                <c:pt idx="304257">
                  <c:v>6.89927</c:v>
                </c:pt>
                <c:pt idx="304258">
                  <c:v>6.8993</c:v>
                </c:pt>
                <c:pt idx="304259">
                  <c:v>6.89932</c:v>
                </c:pt>
                <c:pt idx="304260">
                  <c:v>6.89934</c:v>
                </c:pt>
                <c:pt idx="304261">
                  <c:v>6.89937</c:v>
                </c:pt>
                <c:pt idx="304262">
                  <c:v>6.89939</c:v>
                </c:pt>
                <c:pt idx="304263">
                  <c:v>6.89941</c:v>
                </c:pt>
                <c:pt idx="304264">
                  <c:v>6.89943</c:v>
                </c:pt>
                <c:pt idx="304265">
                  <c:v>6.89946</c:v>
                </c:pt>
                <c:pt idx="304266">
                  <c:v>6.89948</c:v>
                </c:pt>
                <c:pt idx="304267">
                  <c:v>6.8995</c:v>
                </c:pt>
                <c:pt idx="304268">
                  <c:v>6.89952</c:v>
                </c:pt>
                <c:pt idx="304269">
                  <c:v>6.89955</c:v>
                </c:pt>
                <c:pt idx="304270">
                  <c:v>6.89957</c:v>
                </c:pt>
                <c:pt idx="304271">
                  <c:v>6.89959</c:v>
                </c:pt>
                <c:pt idx="304272">
                  <c:v>6.89961</c:v>
                </c:pt>
                <c:pt idx="304273">
                  <c:v>6.89964</c:v>
                </c:pt>
                <c:pt idx="304274">
                  <c:v>6.89966</c:v>
                </c:pt>
                <c:pt idx="304275">
                  <c:v>6.89968</c:v>
                </c:pt>
                <c:pt idx="304276">
                  <c:v>6.8997</c:v>
                </c:pt>
                <c:pt idx="304277">
                  <c:v>6.89973</c:v>
                </c:pt>
                <c:pt idx="304278">
                  <c:v>6.89975</c:v>
                </c:pt>
                <c:pt idx="304279">
                  <c:v>6.89977</c:v>
                </c:pt>
                <c:pt idx="304280">
                  <c:v>6.8998</c:v>
                </c:pt>
                <c:pt idx="304281">
                  <c:v>6.89982</c:v>
                </c:pt>
                <c:pt idx="304282">
                  <c:v>6.89984</c:v>
                </c:pt>
                <c:pt idx="304283">
                  <c:v>6.89986</c:v>
                </c:pt>
                <c:pt idx="304284">
                  <c:v>6.89989</c:v>
                </c:pt>
                <c:pt idx="304285">
                  <c:v>6.89991</c:v>
                </c:pt>
                <c:pt idx="304286">
                  <c:v>6.89993</c:v>
                </c:pt>
                <c:pt idx="304287">
                  <c:v>6.89996</c:v>
                </c:pt>
                <c:pt idx="304288">
                  <c:v>6.89998</c:v>
                </c:pt>
                <c:pt idx="304289">
                  <c:v>6.9</c:v>
                </c:pt>
                <c:pt idx="304290">
                  <c:v>6.90002</c:v>
                </c:pt>
                <c:pt idx="304291">
                  <c:v>6.90005</c:v>
                </c:pt>
                <c:pt idx="304292">
                  <c:v>6.90007</c:v>
                </c:pt>
                <c:pt idx="304293">
                  <c:v>6.90009</c:v>
                </c:pt>
                <c:pt idx="304294">
                  <c:v>6.90011</c:v>
                </c:pt>
                <c:pt idx="304295">
                  <c:v>6.90014</c:v>
                </c:pt>
                <c:pt idx="304296">
                  <c:v>6.90016</c:v>
                </c:pt>
                <c:pt idx="304297">
                  <c:v>6.90018</c:v>
                </c:pt>
                <c:pt idx="304298">
                  <c:v>6.9002</c:v>
                </c:pt>
                <c:pt idx="304299">
                  <c:v>6.90023</c:v>
                </c:pt>
                <c:pt idx="304300">
                  <c:v>6.90025</c:v>
                </c:pt>
                <c:pt idx="304301">
                  <c:v>6.90027</c:v>
                </c:pt>
                <c:pt idx="304302">
                  <c:v>6.90029</c:v>
                </c:pt>
                <c:pt idx="304303">
                  <c:v>6.90032</c:v>
                </c:pt>
                <c:pt idx="304304">
                  <c:v>6.90034</c:v>
                </c:pt>
                <c:pt idx="304305">
                  <c:v>6.90036</c:v>
                </c:pt>
                <c:pt idx="304306">
                  <c:v>6.90038</c:v>
                </c:pt>
                <c:pt idx="304307">
                  <c:v>6.90041</c:v>
                </c:pt>
                <c:pt idx="304308">
                  <c:v>6.90043</c:v>
                </c:pt>
                <c:pt idx="304309">
                  <c:v>6.90045</c:v>
                </c:pt>
                <c:pt idx="304310">
                  <c:v>6.90048</c:v>
                </c:pt>
                <c:pt idx="304311">
                  <c:v>6.9005</c:v>
                </c:pt>
                <c:pt idx="304312">
                  <c:v>6.90052</c:v>
                </c:pt>
                <c:pt idx="304313">
                  <c:v>6.90054</c:v>
                </c:pt>
                <c:pt idx="304314">
                  <c:v>6.90057</c:v>
                </c:pt>
                <c:pt idx="304315">
                  <c:v>6.90059</c:v>
                </c:pt>
                <c:pt idx="304316">
                  <c:v>6.90061</c:v>
                </c:pt>
                <c:pt idx="304317">
                  <c:v>6.90064</c:v>
                </c:pt>
                <c:pt idx="304318">
                  <c:v>6.90066</c:v>
                </c:pt>
                <c:pt idx="304319">
                  <c:v>6.90068</c:v>
                </c:pt>
                <c:pt idx="304320">
                  <c:v>6.9007</c:v>
                </c:pt>
                <c:pt idx="304321">
                  <c:v>6.90073</c:v>
                </c:pt>
                <c:pt idx="304322">
                  <c:v>6.90075</c:v>
                </c:pt>
                <c:pt idx="304323">
                  <c:v>6.90077</c:v>
                </c:pt>
                <c:pt idx="304324">
                  <c:v>6.90079</c:v>
                </c:pt>
                <c:pt idx="304325">
                  <c:v>6.90082</c:v>
                </c:pt>
                <c:pt idx="304326">
                  <c:v>6.90084</c:v>
                </c:pt>
                <c:pt idx="304327">
                  <c:v>6.90086</c:v>
                </c:pt>
                <c:pt idx="304328">
                  <c:v>6.90088</c:v>
                </c:pt>
                <c:pt idx="304329">
                  <c:v>6.90091</c:v>
                </c:pt>
                <c:pt idx="304330">
                  <c:v>6.90093</c:v>
                </c:pt>
                <c:pt idx="304331">
                  <c:v>6.90095</c:v>
                </c:pt>
                <c:pt idx="304332">
                  <c:v>6.90097</c:v>
                </c:pt>
                <c:pt idx="304333">
                  <c:v>6.901</c:v>
                </c:pt>
                <c:pt idx="304334">
                  <c:v>6.90102</c:v>
                </c:pt>
                <c:pt idx="304335">
                  <c:v>6.90104</c:v>
                </c:pt>
                <c:pt idx="304336">
                  <c:v>6.90107</c:v>
                </c:pt>
                <c:pt idx="304337">
                  <c:v>6.90109</c:v>
                </c:pt>
                <c:pt idx="304338">
                  <c:v>6.90111</c:v>
                </c:pt>
                <c:pt idx="304339">
                  <c:v>6.90113</c:v>
                </c:pt>
                <c:pt idx="304340">
                  <c:v>6.90116</c:v>
                </c:pt>
                <c:pt idx="304341">
                  <c:v>6.90118</c:v>
                </c:pt>
                <c:pt idx="304342">
                  <c:v>6.9012</c:v>
                </c:pt>
                <c:pt idx="304343">
                  <c:v>6.90122</c:v>
                </c:pt>
                <c:pt idx="304344">
                  <c:v>6.90125</c:v>
                </c:pt>
                <c:pt idx="304345">
                  <c:v>6.90127</c:v>
                </c:pt>
                <c:pt idx="304346">
                  <c:v>6.90129</c:v>
                </c:pt>
                <c:pt idx="304347">
                  <c:v>6.90132</c:v>
                </c:pt>
                <c:pt idx="304348">
                  <c:v>6.90134</c:v>
                </c:pt>
                <c:pt idx="304349">
                  <c:v>6.90136</c:v>
                </c:pt>
                <c:pt idx="304350">
                  <c:v>6.90138</c:v>
                </c:pt>
                <c:pt idx="304351">
                  <c:v>6.90141</c:v>
                </c:pt>
                <c:pt idx="304352">
                  <c:v>6.90143</c:v>
                </c:pt>
                <c:pt idx="304353">
                  <c:v>6.90145</c:v>
                </c:pt>
                <c:pt idx="304354">
                  <c:v>6.90147</c:v>
                </c:pt>
                <c:pt idx="304355">
                  <c:v>6.9015</c:v>
                </c:pt>
                <c:pt idx="304356">
                  <c:v>6.90152</c:v>
                </c:pt>
                <c:pt idx="304357">
                  <c:v>6.90154</c:v>
                </c:pt>
                <c:pt idx="304358">
                  <c:v>6.90156</c:v>
                </c:pt>
                <c:pt idx="304359">
                  <c:v>6.90159</c:v>
                </c:pt>
                <c:pt idx="304360">
                  <c:v>6.90161</c:v>
                </c:pt>
                <c:pt idx="304361">
                  <c:v>6.90163</c:v>
                </c:pt>
                <c:pt idx="304362">
                  <c:v>6.90165</c:v>
                </c:pt>
                <c:pt idx="304363">
                  <c:v>6.90168</c:v>
                </c:pt>
                <c:pt idx="304364">
                  <c:v>6.9017</c:v>
                </c:pt>
                <c:pt idx="304365">
                  <c:v>6.90172</c:v>
                </c:pt>
                <c:pt idx="304366">
                  <c:v>6.90175</c:v>
                </c:pt>
                <c:pt idx="304367">
                  <c:v>6.90177</c:v>
                </c:pt>
                <c:pt idx="304368">
                  <c:v>6.90179</c:v>
                </c:pt>
                <c:pt idx="304369">
                  <c:v>6.90181</c:v>
                </c:pt>
                <c:pt idx="304370">
                  <c:v>6.90184</c:v>
                </c:pt>
                <c:pt idx="304371">
                  <c:v>6.90186</c:v>
                </c:pt>
                <c:pt idx="304372">
                  <c:v>6.90188</c:v>
                </c:pt>
                <c:pt idx="304373">
                  <c:v>6.90191</c:v>
                </c:pt>
                <c:pt idx="304374">
                  <c:v>6.90193</c:v>
                </c:pt>
                <c:pt idx="304375">
                  <c:v>6.90195</c:v>
                </c:pt>
                <c:pt idx="304376">
                  <c:v>6.90197</c:v>
                </c:pt>
                <c:pt idx="304377">
                  <c:v>6.902</c:v>
                </c:pt>
                <c:pt idx="304378">
                  <c:v>6.90202</c:v>
                </c:pt>
                <c:pt idx="304379">
                  <c:v>6.90204</c:v>
                </c:pt>
                <c:pt idx="304380">
                  <c:v>6.90206</c:v>
                </c:pt>
                <c:pt idx="304381">
                  <c:v>6.90209</c:v>
                </c:pt>
                <c:pt idx="304382">
                  <c:v>6.90211</c:v>
                </c:pt>
                <c:pt idx="304383">
                  <c:v>6.90213</c:v>
                </c:pt>
                <c:pt idx="304384">
                  <c:v>6.90215</c:v>
                </c:pt>
                <c:pt idx="304385">
                  <c:v>6.90218</c:v>
                </c:pt>
                <c:pt idx="304386">
                  <c:v>6.9022</c:v>
                </c:pt>
                <c:pt idx="304387">
                  <c:v>6.90222</c:v>
                </c:pt>
                <c:pt idx="304388">
                  <c:v>6.90224</c:v>
                </c:pt>
                <c:pt idx="304389">
                  <c:v>6.90227</c:v>
                </c:pt>
                <c:pt idx="304390">
                  <c:v>6.90229</c:v>
                </c:pt>
                <c:pt idx="304391">
                  <c:v>6.90231</c:v>
                </c:pt>
                <c:pt idx="304392">
                  <c:v>6.90234</c:v>
                </c:pt>
                <c:pt idx="304393">
                  <c:v>6.90236</c:v>
                </c:pt>
                <c:pt idx="304394">
                  <c:v>6.90238</c:v>
                </c:pt>
                <c:pt idx="304395">
                  <c:v>6.9024</c:v>
                </c:pt>
                <c:pt idx="304396">
                  <c:v>6.90243</c:v>
                </c:pt>
                <c:pt idx="304397">
                  <c:v>6.90245</c:v>
                </c:pt>
                <c:pt idx="304398">
                  <c:v>6.90247</c:v>
                </c:pt>
                <c:pt idx="304399">
                  <c:v>6.90249</c:v>
                </c:pt>
                <c:pt idx="304400">
                  <c:v>6.90252</c:v>
                </c:pt>
                <c:pt idx="304401">
                  <c:v>6.90254</c:v>
                </c:pt>
                <c:pt idx="304402">
                  <c:v>6.90256</c:v>
                </c:pt>
                <c:pt idx="304403">
                  <c:v>6.90259</c:v>
                </c:pt>
                <c:pt idx="304404">
                  <c:v>6.90261</c:v>
                </c:pt>
                <c:pt idx="304405">
                  <c:v>6.90263</c:v>
                </c:pt>
                <c:pt idx="304406">
                  <c:v>6.90265</c:v>
                </c:pt>
                <c:pt idx="304407">
                  <c:v>6.90268</c:v>
                </c:pt>
                <c:pt idx="304408">
                  <c:v>6.9027</c:v>
                </c:pt>
                <c:pt idx="304409">
                  <c:v>6.90272</c:v>
                </c:pt>
                <c:pt idx="304410">
                  <c:v>6.90274</c:v>
                </c:pt>
                <c:pt idx="304411">
                  <c:v>6.90277</c:v>
                </c:pt>
                <c:pt idx="304412">
                  <c:v>6.90279</c:v>
                </c:pt>
                <c:pt idx="304413">
                  <c:v>6.90281</c:v>
                </c:pt>
                <c:pt idx="304414">
                  <c:v>6.90283</c:v>
                </c:pt>
                <c:pt idx="304415">
                  <c:v>6.90286</c:v>
                </c:pt>
                <c:pt idx="304416">
                  <c:v>6.90288</c:v>
                </c:pt>
                <c:pt idx="304417">
                  <c:v>6.9029</c:v>
                </c:pt>
                <c:pt idx="304418">
                  <c:v>6.90292</c:v>
                </c:pt>
                <c:pt idx="304419">
                  <c:v>6.90295</c:v>
                </c:pt>
                <c:pt idx="304420">
                  <c:v>6.90297</c:v>
                </c:pt>
                <c:pt idx="304421">
                  <c:v>6.90299</c:v>
                </c:pt>
                <c:pt idx="304422">
                  <c:v>6.90302</c:v>
                </c:pt>
                <c:pt idx="304423">
                  <c:v>6.90304</c:v>
                </c:pt>
                <c:pt idx="304424">
                  <c:v>6.90306</c:v>
                </c:pt>
                <c:pt idx="304425">
                  <c:v>6.90308</c:v>
                </c:pt>
                <c:pt idx="304426">
                  <c:v>6.90311</c:v>
                </c:pt>
                <c:pt idx="304427">
                  <c:v>6.90313</c:v>
                </c:pt>
                <c:pt idx="304428">
                  <c:v>6.90315</c:v>
                </c:pt>
                <c:pt idx="304429">
                  <c:v>6.90318</c:v>
                </c:pt>
                <c:pt idx="304430">
                  <c:v>6.9032</c:v>
                </c:pt>
                <c:pt idx="304431">
                  <c:v>6.90322</c:v>
                </c:pt>
                <c:pt idx="304432">
                  <c:v>6.90324</c:v>
                </c:pt>
                <c:pt idx="304433">
                  <c:v>6.90327</c:v>
                </c:pt>
                <c:pt idx="304434">
                  <c:v>6.90329</c:v>
                </c:pt>
                <c:pt idx="304435">
                  <c:v>6.90331</c:v>
                </c:pt>
                <c:pt idx="304436">
                  <c:v>6.90333</c:v>
                </c:pt>
                <c:pt idx="304437">
                  <c:v>6.90336</c:v>
                </c:pt>
                <c:pt idx="304438">
                  <c:v>6.90338</c:v>
                </c:pt>
                <c:pt idx="304439">
                  <c:v>6.9034</c:v>
                </c:pt>
                <c:pt idx="304440">
                  <c:v>6.90342</c:v>
                </c:pt>
                <c:pt idx="304441">
                  <c:v>6.90345</c:v>
                </c:pt>
                <c:pt idx="304442">
                  <c:v>6.90347</c:v>
                </c:pt>
                <c:pt idx="304443">
                  <c:v>6.90349</c:v>
                </c:pt>
                <c:pt idx="304444">
                  <c:v>6.90351</c:v>
                </c:pt>
                <c:pt idx="304445">
                  <c:v>6.90354</c:v>
                </c:pt>
                <c:pt idx="304446">
                  <c:v>6.90356</c:v>
                </c:pt>
                <c:pt idx="304447">
                  <c:v>6.90358</c:v>
                </c:pt>
                <c:pt idx="304448">
                  <c:v>6.9036</c:v>
                </c:pt>
                <c:pt idx="304449">
                  <c:v>6.90363</c:v>
                </c:pt>
                <c:pt idx="304450">
                  <c:v>6.90365</c:v>
                </c:pt>
                <c:pt idx="304451">
                  <c:v>6.90367</c:v>
                </c:pt>
                <c:pt idx="304452">
                  <c:v>6.9037</c:v>
                </c:pt>
                <c:pt idx="304453">
                  <c:v>6.90372</c:v>
                </c:pt>
                <c:pt idx="304454">
                  <c:v>6.90374</c:v>
                </c:pt>
                <c:pt idx="304455">
                  <c:v>6.90376</c:v>
                </c:pt>
                <c:pt idx="304456">
                  <c:v>6.90379</c:v>
                </c:pt>
                <c:pt idx="304457">
                  <c:v>6.90381</c:v>
                </c:pt>
                <c:pt idx="304458">
                  <c:v>6.90383</c:v>
                </c:pt>
                <c:pt idx="304459">
                  <c:v>6.90386</c:v>
                </c:pt>
                <c:pt idx="304460">
                  <c:v>6.90388</c:v>
                </c:pt>
                <c:pt idx="304461">
                  <c:v>6.9039</c:v>
                </c:pt>
                <c:pt idx="304462">
                  <c:v>6.90392</c:v>
                </c:pt>
                <c:pt idx="304463">
                  <c:v>6.90395</c:v>
                </c:pt>
                <c:pt idx="304464">
                  <c:v>6.90397</c:v>
                </c:pt>
                <c:pt idx="304465">
                  <c:v>6.90399</c:v>
                </c:pt>
                <c:pt idx="304466">
                  <c:v>6.90401</c:v>
                </c:pt>
                <c:pt idx="304467">
                  <c:v>6.90404</c:v>
                </c:pt>
                <c:pt idx="304468">
                  <c:v>6.90406</c:v>
                </c:pt>
                <c:pt idx="304469">
                  <c:v>6.90408</c:v>
                </c:pt>
                <c:pt idx="304470">
                  <c:v>6.9041</c:v>
                </c:pt>
                <c:pt idx="304471">
                  <c:v>6.90413</c:v>
                </c:pt>
                <c:pt idx="304472">
                  <c:v>6.90415</c:v>
                </c:pt>
                <c:pt idx="304473">
                  <c:v>6.90417</c:v>
                </c:pt>
                <c:pt idx="304474">
                  <c:v>6.90419</c:v>
                </c:pt>
                <c:pt idx="304475">
                  <c:v>6.90422</c:v>
                </c:pt>
                <c:pt idx="304476">
                  <c:v>6.90424</c:v>
                </c:pt>
                <c:pt idx="304477">
                  <c:v>6.90426</c:v>
                </c:pt>
                <c:pt idx="304478">
                  <c:v>6.90429</c:v>
                </c:pt>
                <c:pt idx="304479">
                  <c:v>6.90431</c:v>
                </c:pt>
                <c:pt idx="304480">
                  <c:v>6.90433</c:v>
                </c:pt>
                <c:pt idx="304481">
                  <c:v>6.90435</c:v>
                </c:pt>
                <c:pt idx="304482">
                  <c:v>6.90438</c:v>
                </c:pt>
                <c:pt idx="304483">
                  <c:v>6.9044</c:v>
                </c:pt>
                <c:pt idx="304484">
                  <c:v>6.90442</c:v>
                </c:pt>
                <c:pt idx="304485">
                  <c:v>6.90444</c:v>
                </c:pt>
                <c:pt idx="304486">
                  <c:v>6.90447</c:v>
                </c:pt>
                <c:pt idx="304487">
                  <c:v>6.90449</c:v>
                </c:pt>
                <c:pt idx="304488">
                  <c:v>6.90451</c:v>
                </c:pt>
                <c:pt idx="304489">
                  <c:v>6.90454</c:v>
                </c:pt>
                <c:pt idx="304490">
                  <c:v>6.90456</c:v>
                </c:pt>
                <c:pt idx="304491">
                  <c:v>6.90458</c:v>
                </c:pt>
                <c:pt idx="304492">
                  <c:v>6.9046</c:v>
                </c:pt>
                <c:pt idx="304493">
                  <c:v>6.90463</c:v>
                </c:pt>
                <c:pt idx="304494">
                  <c:v>6.90465</c:v>
                </c:pt>
                <c:pt idx="304495">
                  <c:v>6.90467</c:v>
                </c:pt>
                <c:pt idx="304496">
                  <c:v>6.90469</c:v>
                </c:pt>
                <c:pt idx="304497">
                  <c:v>6.90472</c:v>
                </c:pt>
                <c:pt idx="304498">
                  <c:v>6.90474</c:v>
                </c:pt>
                <c:pt idx="304499">
                  <c:v>6.90476</c:v>
                </c:pt>
                <c:pt idx="304500">
                  <c:v>6.90479</c:v>
                </c:pt>
                <c:pt idx="304501">
                  <c:v>6.90481</c:v>
                </c:pt>
                <c:pt idx="304502">
                  <c:v>6.90483</c:v>
                </c:pt>
                <c:pt idx="304503">
                  <c:v>6.90485</c:v>
                </c:pt>
                <c:pt idx="304504">
                  <c:v>6.90487</c:v>
                </c:pt>
                <c:pt idx="304505">
                  <c:v>6.9049</c:v>
                </c:pt>
                <c:pt idx="304506">
                  <c:v>6.90492</c:v>
                </c:pt>
                <c:pt idx="304507">
                  <c:v>6.90494</c:v>
                </c:pt>
                <c:pt idx="304508">
                  <c:v>6.90497</c:v>
                </c:pt>
                <c:pt idx="304509">
                  <c:v>6.90499</c:v>
                </c:pt>
                <c:pt idx="304510">
                  <c:v>6.90501</c:v>
                </c:pt>
                <c:pt idx="304511">
                  <c:v>6.90503</c:v>
                </c:pt>
                <c:pt idx="304512">
                  <c:v>6.90506</c:v>
                </c:pt>
                <c:pt idx="304513">
                  <c:v>6.90508</c:v>
                </c:pt>
                <c:pt idx="304514">
                  <c:v>6.9051</c:v>
                </c:pt>
                <c:pt idx="304515">
                  <c:v>6.90512</c:v>
                </c:pt>
                <c:pt idx="304516">
                  <c:v>6.90515</c:v>
                </c:pt>
                <c:pt idx="304517">
                  <c:v>6.90517</c:v>
                </c:pt>
                <c:pt idx="304518">
                  <c:v>6.90519</c:v>
                </c:pt>
                <c:pt idx="304519">
                  <c:v>6.90522</c:v>
                </c:pt>
                <c:pt idx="304520">
                  <c:v>6.90524</c:v>
                </c:pt>
                <c:pt idx="304521">
                  <c:v>6.90526</c:v>
                </c:pt>
                <c:pt idx="304522">
                  <c:v>6.90528</c:v>
                </c:pt>
                <c:pt idx="304523">
                  <c:v>6.90531</c:v>
                </c:pt>
                <c:pt idx="304524">
                  <c:v>6.90533</c:v>
                </c:pt>
                <c:pt idx="304525">
                  <c:v>6.90535</c:v>
                </c:pt>
                <c:pt idx="304526">
                  <c:v>6.90537</c:v>
                </c:pt>
                <c:pt idx="304527">
                  <c:v>6.9054</c:v>
                </c:pt>
                <c:pt idx="304528">
                  <c:v>6.90542</c:v>
                </c:pt>
                <c:pt idx="304529">
                  <c:v>6.90544</c:v>
                </c:pt>
                <c:pt idx="304530">
                  <c:v>6.90547</c:v>
                </c:pt>
                <c:pt idx="304531">
                  <c:v>6.90549</c:v>
                </c:pt>
                <c:pt idx="304532">
                  <c:v>6.90551</c:v>
                </c:pt>
                <c:pt idx="304533">
                  <c:v>6.90553</c:v>
                </c:pt>
                <c:pt idx="304534">
                  <c:v>6.90556</c:v>
                </c:pt>
                <c:pt idx="304535">
                  <c:v>6.90558</c:v>
                </c:pt>
                <c:pt idx="304536">
                  <c:v>6.9056</c:v>
                </c:pt>
                <c:pt idx="304537">
                  <c:v>6.90562</c:v>
                </c:pt>
                <c:pt idx="304538">
                  <c:v>6.90565</c:v>
                </c:pt>
                <c:pt idx="304539">
                  <c:v>6.90567</c:v>
                </c:pt>
                <c:pt idx="304540">
                  <c:v>6.90569</c:v>
                </c:pt>
                <c:pt idx="304541">
                  <c:v>6.90571</c:v>
                </c:pt>
                <c:pt idx="304542">
                  <c:v>6.90574</c:v>
                </c:pt>
                <c:pt idx="304543">
                  <c:v>6.90576</c:v>
                </c:pt>
                <c:pt idx="304544">
                  <c:v>6.90578</c:v>
                </c:pt>
                <c:pt idx="304545">
                  <c:v>6.9058</c:v>
                </c:pt>
                <c:pt idx="304546">
                  <c:v>6.90583</c:v>
                </c:pt>
                <c:pt idx="304547">
                  <c:v>6.90585</c:v>
                </c:pt>
                <c:pt idx="304548">
                  <c:v>6.90587</c:v>
                </c:pt>
                <c:pt idx="304549">
                  <c:v>6.9059</c:v>
                </c:pt>
                <c:pt idx="304550">
                  <c:v>6.90592</c:v>
                </c:pt>
                <c:pt idx="304551">
                  <c:v>6.90594</c:v>
                </c:pt>
                <c:pt idx="304552">
                  <c:v>6.90596</c:v>
                </c:pt>
                <c:pt idx="304553">
                  <c:v>6.90599</c:v>
                </c:pt>
                <c:pt idx="304554">
                  <c:v>6.90601</c:v>
                </c:pt>
                <c:pt idx="304555">
                  <c:v>6.90603</c:v>
                </c:pt>
                <c:pt idx="304556">
                  <c:v>6.90605</c:v>
                </c:pt>
                <c:pt idx="304557">
                  <c:v>6.90608</c:v>
                </c:pt>
                <c:pt idx="304558">
                  <c:v>6.9061</c:v>
                </c:pt>
                <c:pt idx="304559">
                  <c:v>6.90612</c:v>
                </c:pt>
                <c:pt idx="304560">
                  <c:v>6.90615</c:v>
                </c:pt>
                <c:pt idx="304561">
                  <c:v>6.90617</c:v>
                </c:pt>
                <c:pt idx="304562">
                  <c:v>6.90619</c:v>
                </c:pt>
                <c:pt idx="304563">
                  <c:v>6.90621</c:v>
                </c:pt>
                <c:pt idx="304564">
                  <c:v>6.90624</c:v>
                </c:pt>
                <c:pt idx="304565">
                  <c:v>6.90626</c:v>
                </c:pt>
                <c:pt idx="304566">
                  <c:v>6.90628</c:v>
                </c:pt>
                <c:pt idx="304567">
                  <c:v>6.9063</c:v>
                </c:pt>
                <c:pt idx="304568">
                  <c:v>6.90633</c:v>
                </c:pt>
                <c:pt idx="304569">
                  <c:v>6.90635</c:v>
                </c:pt>
                <c:pt idx="304570">
                  <c:v>6.90637</c:v>
                </c:pt>
                <c:pt idx="304571">
                  <c:v>6.90639</c:v>
                </c:pt>
                <c:pt idx="304572">
                  <c:v>6.90642</c:v>
                </c:pt>
                <c:pt idx="304573">
                  <c:v>6.90644</c:v>
                </c:pt>
                <c:pt idx="304574">
                  <c:v>6.90646</c:v>
                </c:pt>
                <c:pt idx="304575">
                  <c:v>6.90648</c:v>
                </c:pt>
                <c:pt idx="304576">
                  <c:v>6.90651</c:v>
                </c:pt>
                <c:pt idx="304577">
                  <c:v>6.90653</c:v>
                </c:pt>
                <c:pt idx="304578">
                  <c:v>6.90655</c:v>
                </c:pt>
                <c:pt idx="304579">
                  <c:v>6.90658</c:v>
                </c:pt>
                <c:pt idx="304580">
                  <c:v>6.9066</c:v>
                </c:pt>
                <c:pt idx="304581">
                  <c:v>6.90662</c:v>
                </c:pt>
                <c:pt idx="304582">
                  <c:v>6.90664</c:v>
                </c:pt>
                <c:pt idx="304583">
                  <c:v>6.90667</c:v>
                </c:pt>
                <c:pt idx="304584">
                  <c:v>6.90669</c:v>
                </c:pt>
                <c:pt idx="304585">
                  <c:v>6.90671</c:v>
                </c:pt>
                <c:pt idx="304586">
                  <c:v>6.90674</c:v>
                </c:pt>
                <c:pt idx="304587">
                  <c:v>6.90676</c:v>
                </c:pt>
                <c:pt idx="304588">
                  <c:v>6.90678</c:v>
                </c:pt>
                <c:pt idx="304589">
                  <c:v>6.9068</c:v>
                </c:pt>
                <c:pt idx="304590">
                  <c:v>6.90683</c:v>
                </c:pt>
                <c:pt idx="304591">
                  <c:v>6.90685</c:v>
                </c:pt>
                <c:pt idx="304592">
                  <c:v>6.90687</c:v>
                </c:pt>
                <c:pt idx="304593">
                  <c:v>6.90689</c:v>
                </c:pt>
                <c:pt idx="304594">
                  <c:v>6.90692</c:v>
                </c:pt>
                <c:pt idx="304595">
                  <c:v>6.90694</c:v>
                </c:pt>
                <c:pt idx="304596">
                  <c:v>6.90696</c:v>
                </c:pt>
                <c:pt idx="304597">
                  <c:v>6.90698</c:v>
                </c:pt>
                <c:pt idx="304598">
                  <c:v>6.90701</c:v>
                </c:pt>
                <c:pt idx="304599">
                  <c:v>6.90703</c:v>
                </c:pt>
                <c:pt idx="304600">
                  <c:v>6.90705</c:v>
                </c:pt>
                <c:pt idx="304601">
                  <c:v>6.90707</c:v>
                </c:pt>
                <c:pt idx="304602">
                  <c:v>6.9071</c:v>
                </c:pt>
                <c:pt idx="304603">
                  <c:v>6.90712</c:v>
                </c:pt>
                <c:pt idx="304604">
                  <c:v>6.90714</c:v>
                </c:pt>
                <c:pt idx="304605">
                  <c:v>6.90717</c:v>
                </c:pt>
                <c:pt idx="304606">
                  <c:v>6.90719</c:v>
                </c:pt>
                <c:pt idx="304607">
                  <c:v>6.90721</c:v>
                </c:pt>
                <c:pt idx="304608">
                  <c:v>6.90723</c:v>
                </c:pt>
                <c:pt idx="304609">
                  <c:v>6.90726</c:v>
                </c:pt>
                <c:pt idx="304610">
                  <c:v>6.90728</c:v>
                </c:pt>
                <c:pt idx="304611">
                  <c:v>6.9073</c:v>
                </c:pt>
                <c:pt idx="304612">
                  <c:v>6.90732</c:v>
                </c:pt>
                <c:pt idx="304613">
                  <c:v>6.90735</c:v>
                </c:pt>
                <c:pt idx="304614">
                  <c:v>6.90737</c:v>
                </c:pt>
                <c:pt idx="304615">
                  <c:v>6.90739</c:v>
                </c:pt>
                <c:pt idx="304616">
                  <c:v>6.90742</c:v>
                </c:pt>
                <c:pt idx="304617">
                  <c:v>6.90744</c:v>
                </c:pt>
                <c:pt idx="304618">
                  <c:v>6.90746</c:v>
                </c:pt>
                <c:pt idx="304619">
                  <c:v>6.90748</c:v>
                </c:pt>
                <c:pt idx="304620">
                  <c:v>6.90751</c:v>
                </c:pt>
                <c:pt idx="304621">
                  <c:v>6.90753</c:v>
                </c:pt>
                <c:pt idx="304622">
                  <c:v>6.90755</c:v>
                </c:pt>
                <c:pt idx="304623">
                  <c:v>6.90757</c:v>
                </c:pt>
                <c:pt idx="304624">
                  <c:v>6.9076</c:v>
                </c:pt>
                <c:pt idx="304625">
                  <c:v>6.90762</c:v>
                </c:pt>
                <c:pt idx="304626">
                  <c:v>6.90764</c:v>
                </c:pt>
                <c:pt idx="304627">
                  <c:v>6.90766</c:v>
                </c:pt>
                <c:pt idx="304628">
                  <c:v>6.90769</c:v>
                </c:pt>
                <c:pt idx="304629">
                  <c:v>6.90771</c:v>
                </c:pt>
                <c:pt idx="304630">
                  <c:v>6.90773</c:v>
                </c:pt>
                <c:pt idx="304631">
                  <c:v>6.90775</c:v>
                </c:pt>
                <c:pt idx="304632">
                  <c:v>6.90778</c:v>
                </c:pt>
                <c:pt idx="304633">
                  <c:v>6.9078</c:v>
                </c:pt>
                <c:pt idx="304634">
                  <c:v>6.90782</c:v>
                </c:pt>
                <c:pt idx="304635">
                  <c:v>6.90785</c:v>
                </c:pt>
                <c:pt idx="304636">
                  <c:v>6.90787</c:v>
                </c:pt>
                <c:pt idx="304637">
                  <c:v>6.90789</c:v>
                </c:pt>
                <c:pt idx="304638">
                  <c:v>6.90791</c:v>
                </c:pt>
                <c:pt idx="304639">
                  <c:v>6.90794</c:v>
                </c:pt>
                <c:pt idx="304640">
                  <c:v>6.90796</c:v>
                </c:pt>
                <c:pt idx="304641">
                  <c:v>6.90798</c:v>
                </c:pt>
                <c:pt idx="304642">
                  <c:v>6.90801</c:v>
                </c:pt>
                <c:pt idx="304643">
                  <c:v>6.90803</c:v>
                </c:pt>
                <c:pt idx="304644">
                  <c:v>6.90805</c:v>
                </c:pt>
                <c:pt idx="304645">
                  <c:v>6.90807</c:v>
                </c:pt>
                <c:pt idx="304646">
                  <c:v>6.9081</c:v>
                </c:pt>
                <c:pt idx="304647">
                  <c:v>6.90812</c:v>
                </c:pt>
                <c:pt idx="304648">
                  <c:v>6.90814</c:v>
                </c:pt>
                <c:pt idx="304649">
                  <c:v>6.90816</c:v>
                </c:pt>
                <c:pt idx="304650">
                  <c:v>6.90819</c:v>
                </c:pt>
                <c:pt idx="304651">
                  <c:v>6.90821</c:v>
                </c:pt>
                <c:pt idx="304652">
                  <c:v>6.90823</c:v>
                </c:pt>
                <c:pt idx="304653">
                  <c:v>6.90825</c:v>
                </c:pt>
                <c:pt idx="304654">
                  <c:v>6.90828</c:v>
                </c:pt>
                <c:pt idx="304655">
                  <c:v>6.9083</c:v>
                </c:pt>
                <c:pt idx="304656">
                  <c:v>6.90832</c:v>
                </c:pt>
                <c:pt idx="304657">
                  <c:v>6.90834</c:v>
                </c:pt>
                <c:pt idx="304658">
                  <c:v>6.90837</c:v>
                </c:pt>
                <c:pt idx="304659">
                  <c:v>6.90839</c:v>
                </c:pt>
                <c:pt idx="304660">
                  <c:v>6.90841</c:v>
                </c:pt>
                <c:pt idx="304661">
                  <c:v>6.90843</c:v>
                </c:pt>
                <c:pt idx="304662">
                  <c:v>6.90846</c:v>
                </c:pt>
                <c:pt idx="304663">
                  <c:v>6.90848</c:v>
                </c:pt>
                <c:pt idx="304664">
                  <c:v>6.9085</c:v>
                </c:pt>
                <c:pt idx="304665">
                  <c:v>6.90853</c:v>
                </c:pt>
                <c:pt idx="304666">
                  <c:v>6.90855</c:v>
                </c:pt>
                <c:pt idx="304667">
                  <c:v>6.90857</c:v>
                </c:pt>
                <c:pt idx="304668">
                  <c:v>6.90859</c:v>
                </c:pt>
                <c:pt idx="304669">
                  <c:v>6.90862</c:v>
                </c:pt>
                <c:pt idx="304670">
                  <c:v>6.90864</c:v>
                </c:pt>
                <c:pt idx="304671">
                  <c:v>6.90866</c:v>
                </c:pt>
                <c:pt idx="304672">
                  <c:v>6.90869</c:v>
                </c:pt>
                <c:pt idx="304673">
                  <c:v>6.90871</c:v>
                </c:pt>
                <c:pt idx="304674">
                  <c:v>6.90873</c:v>
                </c:pt>
                <c:pt idx="304675">
                  <c:v>6.90875</c:v>
                </c:pt>
                <c:pt idx="304676">
                  <c:v>6.90878</c:v>
                </c:pt>
                <c:pt idx="304677">
                  <c:v>6.9088</c:v>
                </c:pt>
                <c:pt idx="304678">
                  <c:v>6.90882</c:v>
                </c:pt>
                <c:pt idx="304679">
                  <c:v>6.90884</c:v>
                </c:pt>
                <c:pt idx="304680">
                  <c:v>6.90887</c:v>
                </c:pt>
                <c:pt idx="304681">
                  <c:v>6.90889</c:v>
                </c:pt>
                <c:pt idx="304682">
                  <c:v>6.90891</c:v>
                </c:pt>
                <c:pt idx="304683">
                  <c:v>6.90893</c:v>
                </c:pt>
                <c:pt idx="304684">
                  <c:v>6.90896</c:v>
                </c:pt>
                <c:pt idx="304685">
                  <c:v>6.90898</c:v>
                </c:pt>
                <c:pt idx="304686">
                  <c:v>6.909</c:v>
                </c:pt>
                <c:pt idx="304687">
                  <c:v>6.90902</c:v>
                </c:pt>
                <c:pt idx="304688">
                  <c:v>6.90905</c:v>
                </c:pt>
                <c:pt idx="304689">
                  <c:v>6.90907</c:v>
                </c:pt>
                <c:pt idx="304690">
                  <c:v>6.90909</c:v>
                </c:pt>
                <c:pt idx="304691">
                  <c:v>6.90912</c:v>
                </c:pt>
                <c:pt idx="304692">
                  <c:v>6.90914</c:v>
                </c:pt>
                <c:pt idx="304693">
                  <c:v>6.90916</c:v>
                </c:pt>
                <c:pt idx="304694">
                  <c:v>6.90918</c:v>
                </c:pt>
                <c:pt idx="304695">
                  <c:v>6.90921</c:v>
                </c:pt>
                <c:pt idx="304696">
                  <c:v>6.90923</c:v>
                </c:pt>
                <c:pt idx="304697">
                  <c:v>6.90925</c:v>
                </c:pt>
                <c:pt idx="304698">
                  <c:v>6.90927</c:v>
                </c:pt>
                <c:pt idx="304699">
                  <c:v>6.9093</c:v>
                </c:pt>
                <c:pt idx="304700">
                  <c:v>6.90932</c:v>
                </c:pt>
                <c:pt idx="304701">
                  <c:v>6.90934</c:v>
                </c:pt>
                <c:pt idx="304702">
                  <c:v>6.90937</c:v>
                </c:pt>
                <c:pt idx="304703">
                  <c:v>6.90939</c:v>
                </c:pt>
                <c:pt idx="304704">
                  <c:v>6.90941</c:v>
                </c:pt>
                <c:pt idx="304705">
                  <c:v>6.90943</c:v>
                </c:pt>
                <c:pt idx="304706">
                  <c:v>6.90946</c:v>
                </c:pt>
                <c:pt idx="304707">
                  <c:v>6.90948</c:v>
                </c:pt>
                <c:pt idx="304708">
                  <c:v>6.9095</c:v>
                </c:pt>
                <c:pt idx="304709">
                  <c:v>6.90952</c:v>
                </c:pt>
                <c:pt idx="304710">
                  <c:v>6.90955</c:v>
                </c:pt>
                <c:pt idx="304711">
                  <c:v>6.90957</c:v>
                </c:pt>
                <c:pt idx="304712">
                  <c:v>6.90959</c:v>
                </c:pt>
                <c:pt idx="304713">
                  <c:v>6.90961</c:v>
                </c:pt>
                <c:pt idx="304714">
                  <c:v>6.90964</c:v>
                </c:pt>
                <c:pt idx="304715">
                  <c:v>6.90966</c:v>
                </c:pt>
                <c:pt idx="304716">
                  <c:v>6.90968</c:v>
                </c:pt>
                <c:pt idx="304717">
                  <c:v>6.9097</c:v>
                </c:pt>
                <c:pt idx="304718">
                  <c:v>6.90973</c:v>
                </c:pt>
                <c:pt idx="304719">
                  <c:v>6.90975</c:v>
                </c:pt>
                <c:pt idx="304720">
                  <c:v>6.90977</c:v>
                </c:pt>
                <c:pt idx="304721">
                  <c:v>6.9098</c:v>
                </c:pt>
                <c:pt idx="304722">
                  <c:v>6.90982</c:v>
                </c:pt>
                <c:pt idx="304723">
                  <c:v>6.90984</c:v>
                </c:pt>
                <c:pt idx="304724">
                  <c:v>6.90986</c:v>
                </c:pt>
                <c:pt idx="304725">
                  <c:v>6.90989</c:v>
                </c:pt>
                <c:pt idx="304726">
                  <c:v>6.90991</c:v>
                </c:pt>
                <c:pt idx="304727">
                  <c:v>6.90993</c:v>
                </c:pt>
                <c:pt idx="304728">
                  <c:v>6.90996</c:v>
                </c:pt>
                <c:pt idx="304729">
                  <c:v>6.90998</c:v>
                </c:pt>
                <c:pt idx="304730">
                  <c:v>6.91</c:v>
                </c:pt>
                <c:pt idx="304731">
                  <c:v>6.91002</c:v>
                </c:pt>
                <c:pt idx="304732">
                  <c:v>6.91005</c:v>
                </c:pt>
                <c:pt idx="304733">
                  <c:v>6.91007</c:v>
                </c:pt>
                <c:pt idx="304734">
                  <c:v>6.91009</c:v>
                </c:pt>
                <c:pt idx="304735">
                  <c:v>6.91011</c:v>
                </c:pt>
                <c:pt idx="304736">
                  <c:v>6.91014</c:v>
                </c:pt>
                <c:pt idx="304737">
                  <c:v>6.91016</c:v>
                </c:pt>
                <c:pt idx="304738">
                  <c:v>6.91018</c:v>
                </c:pt>
                <c:pt idx="304739">
                  <c:v>6.9102</c:v>
                </c:pt>
                <c:pt idx="304740">
                  <c:v>6.91023</c:v>
                </c:pt>
                <c:pt idx="304741">
                  <c:v>6.91025</c:v>
                </c:pt>
                <c:pt idx="304742">
                  <c:v>6.91027</c:v>
                </c:pt>
                <c:pt idx="304743">
                  <c:v>6.91029</c:v>
                </c:pt>
                <c:pt idx="304744">
                  <c:v>6.91032</c:v>
                </c:pt>
                <c:pt idx="304745">
                  <c:v>6.91034</c:v>
                </c:pt>
                <c:pt idx="304746">
                  <c:v>6.91036</c:v>
                </c:pt>
                <c:pt idx="304747">
                  <c:v>6.91038</c:v>
                </c:pt>
                <c:pt idx="304748">
                  <c:v>6.91041</c:v>
                </c:pt>
                <c:pt idx="304749">
                  <c:v>6.91043</c:v>
                </c:pt>
                <c:pt idx="304750">
                  <c:v>6.91045</c:v>
                </c:pt>
                <c:pt idx="304751">
                  <c:v>6.91048</c:v>
                </c:pt>
                <c:pt idx="304752">
                  <c:v>6.9105</c:v>
                </c:pt>
                <c:pt idx="304753">
                  <c:v>6.91052</c:v>
                </c:pt>
                <c:pt idx="304754">
                  <c:v>6.91054</c:v>
                </c:pt>
                <c:pt idx="304755">
                  <c:v>6.91057</c:v>
                </c:pt>
                <c:pt idx="304756">
                  <c:v>6.91059</c:v>
                </c:pt>
                <c:pt idx="304757">
                  <c:v>6.91061</c:v>
                </c:pt>
                <c:pt idx="304758">
                  <c:v>6.91064</c:v>
                </c:pt>
                <c:pt idx="304759">
                  <c:v>6.91066</c:v>
                </c:pt>
                <c:pt idx="304760">
                  <c:v>6.91068</c:v>
                </c:pt>
                <c:pt idx="304761">
                  <c:v>6.9107</c:v>
                </c:pt>
                <c:pt idx="304762">
                  <c:v>6.91073</c:v>
                </c:pt>
                <c:pt idx="304763">
                  <c:v>6.91075</c:v>
                </c:pt>
                <c:pt idx="304764">
                  <c:v>6.91077</c:v>
                </c:pt>
                <c:pt idx="304765">
                  <c:v>6.91079</c:v>
                </c:pt>
                <c:pt idx="304766">
                  <c:v>6.91082</c:v>
                </c:pt>
                <c:pt idx="304767">
                  <c:v>6.91084</c:v>
                </c:pt>
                <c:pt idx="304768">
                  <c:v>6.91086</c:v>
                </c:pt>
                <c:pt idx="304769">
                  <c:v>6.91088</c:v>
                </c:pt>
                <c:pt idx="304770">
                  <c:v>6.91091</c:v>
                </c:pt>
                <c:pt idx="304771">
                  <c:v>6.91093</c:v>
                </c:pt>
                <c:pt idx="304772">
                  <c:v>6.91095</c:v>
                </c:pt>
                <c:pt idx="304773">
                  <c:v>6.91097</c:v>
                </c:pt>
                <c:pt idx="304774">
                  <c:v>6.911</c:v>
                </c:pt>
                <c:pt idx="304775">
                  <c:v>6.91102</c:v>
                </c:pt>
                <c:pt idx="304776">
                  <c:v>6.91104</c:v>
                </c:pt>
                <c:pt idx="304777">
                  <c:v>6.91107</c:v>
                </c:pt>
                <c:pt idx="304778">
                  <c:v>6.91109</c:v>
                </c:pt>
                <c:pt idx="304779">
                  <c:v>6.91111</c:v>
                </c:pt>
                <c:pt idx="304780">
                  <c:v>6.91113</c:v>
                </c:pt>
                <c:pt idx="304781">
                  <c:v>6.91116</c:v>
                </c:pt>
                <c:pt idx="304782">
                  <c:v>6.91118</c:v>
                </c:pt>
                <c:pt idx="304783">
                  <c:v>6.9112</c:v>
                </c:pt>
                <c:pt idx="304784">
                  <c:v>6.91122</c:v>
                </c:pt>
                <c:pt idx="304785">
                  <c:v>6.91125</c:v>
                </c:pt>
                <c:pt idx="304786">
                  <c:v>6.91127</c:v>
                </c:pt>
                <c:pt idx="304787">
                  <c:v>6.91129</c:v>
                </c:pt>
                <c:pt idx="304788">
                  <c:v>6.91132</c:v>
                </c:pt>
                <c:pt idx="304789">
                  <c:v>6.91134</c:v>
                </c:pt>
                <c:pt idx="304790">
                  <c:v>6.91136</c:v>
                </c:pt>
                <c:pt idx="304791">
                  <c:v>6.91138</c:v>
                </c:pt>
                <c:pt idx="304792">
                  <c:v>6.91141</c:v>
                </c:pt>
                <c:pt idx="304793">
                  <c:v>6.91143</c:v>
                </c:pt>
                <c:pt idx="304794">
                  <c:v>6.91145</c:v>
                </c:pt>
                <c:pt idx="304795">
                  <c:v>6.91147</c:v>
                </c:pt>
                <c:pt idx="304796">
                  <c:v>6.9115</c:v>
                </c:pt>
                <c:pt idx="304797">
                  <c:v>6.91152</c:v>
                </c:pt>
                <c:pt idx="304798">
                  <c:v>6.91154</c:v>
                </c:pt>
                <c:pt idx="304799">
                  <c:v>6.91157</c:v>
                </c:pt>
                <c:pt idx="304800">
                  <c:v>6.91159</c:v>
                </c:pt>
                <c:pt idx="304801">
                  <c:v>6.91161</c:v>
                </c:pt>
                <c:pt idx="304802">
                  <c:v>6.91163</c:v>
                </c:pt>
                <c:pt idx="304803">
                  <c:v>6.91165</c:v>
                </c:pt>
                <c:pt idx="304804">
                  <c:v>6.91168</c:v>
                </c:pt>
                <c:pt idx="304805">
                  <c:v>6.9117</c:v>
                </c:pt>
                <c:pt idx="304806">
                  <c:v>6.91172</c:v>
                </c:pt>
                <c:pt idx="304807">
                  <c:v>6.91175</c:v>
                </c:pt>
                <c:pt idx="304808">
                  <c:v>6.91177</c:v>
                </c:pt>
                <c:pt idx="304809">
                  <c:v>6.91179</c:v>
                </c:pt>
                <c:pt idx="304810">
                  <c:v>6.91181</c:v>
                </c:pt>
                <c:pt idx="304811">
                  <c:v>6.91184</c:v>
                </c:pt>
                <c:pt idx="304812">
                  <c:v>6.91186</c:v>
                </c:pt>
                <c:pt idx="304813">
                  <c:v>6.91188</c:v>
                </c:pt>
                <c:pt idx="304814">
                  <c:v>6.9119</c:v>
                </c:pt>
                <c:pt idx="304815">
                  <c:v>6.91193</c:v>
                </c:pt>
                <c:pt idx="304816">
                  <c:v>6.91195</c:v>
                </c:pt>
                <c:pt idx="304817">
                  <c:v>6.91197</c:v>
                </c:pt>
                <c:pt idx="304818">
                  <c:v>6.912</c:v>
                </c:pt>
                <c:pt idx="304819">
                  <c:v>6.91202</c:v>
                </c:pt>
                <c:pt idx="304820">
                  <c:v>6.91204</c:v>
                </c:pt>
                <c:pt idx="304821">
                  <c:v>6.91206</c:v>
                </c:pt>
                <c:pt idx="304822">
                  <c:v>6.91209</c:v>
                </c:pt>
                <c:pt idx="304823">
                  <c:v>6.91211</c:v>
                </c:pt>
                <c:pt idx="304824">
                  <c:v>6.91213</c:v>
                </c:pt>
                <c:pt idx="304825">
                  <c:v>6.91215</c:v>
                </c:pt>
                <c:pt idx="304826">
                  <c:v>6.91218</c:v>
                </c:pt>
                <c:pt idx="304827">
                  <c:v>6.9122</c:v>
                </c:pt>
                <c:pt idx="304828">
                  <c:v>6.91222</c:v>
                </c:pt>
                <c:pt idx="304829">
                  <c:v>6.91225</c:v>
                </c:pt>
                <c:pt idx="304830">
                  <c:v>6.91227</c:v>
                </c:pt>
                <c:pt idx="304831">
                  <c:v>6.91229</c:v>
                </c:pt>
                <c:pt idx="304832">
                  <c:v>6.91231</c:v>
                </c:pt>
                <c:pt idx="304833">
                  <c:v>6.91234</c:v>
                </c:pt>
                <c:pt idx="304834">
                  <c:v>6.91236</c:v>
                </c:pt>
                <c:pt idx="304835">
                  <c:v>6.91238</c:v>
                </c:pt>
                <c:pt idx="304836">
                  <c:v>6.9124</c:v>
                </c:pt>
                <c:pt idx="304837">
                  <c:v>6.91243</c:v>
                </c:pt>
                <c:pt idx="304838">
                  <c:v>6.91245</c:v>
                </c:pt>
                <c:pt idx="304839">
                  <c:v>6.91247</c:v>
                </c:pt>
                <c:pt idx="304840">
                  <c:v>6.91249</c:v>
                </c:pt>
                <c:pt idx="304841">
                  <c:v>6.91252</c:v>
                </c:pt>
                <c:pt idx="304842">
                  <c:v>6.91254</c:v>
                </c:pt>
                <c:pt idx="304843">
                  <c:v>6.91256</c:v>
                </c:pt>
                <c:pt idx="304844">
                  <c:v>6.91258</c:v>
                </c:pt>
                <c:pt idx="304845">
                  <c:v>6.91261</c:v>
                </c:pt>
                <c:pt idx="304846">
                  <c:v>6.91263</c:v>
                </c:pt>
                <c:pt idx="304847">
                  <c:v>6.91265</c:v>
                </c:pt>
                <c:pt idx="304848">
                  <c:v>6.91268</c:v>
                </c:pt>
                <c:pt idx="304849">
                  <c:v>6.9127</c:v>
                </c:pt>
                <c:pt idx="304850">
                  <c:v>6.91272</c:v>
                </c:pt>
                <c:pt idx="304851">
                  <c:v>6.91274</c:v>
                </c:pt>
                <c:pt idx="304852">
                  <c:v>6.91277</c:v>
                </c:pt>
                <c:pt idx="304853">
                  <c:v>6.91279</c:v>
                </c:pt>
                <c:pt idx="304854">
                  <c:v>6.91281</c:v>
                </c:pt>
                <c:pt idx="304855">
                  <c:v>6.91283</c:v>
                </c:pt>
                <c:pt idx="304856">
                  <c:v>6.91286</c:v>
                </c:pt>
                <c:pt idx="304857">
                  <c:v>6.91288</c:v>
                </c:pt>
                <c:pt idx="304858">
                  <c:v>6.9129</c:v>
                </c:pt>
                <c:pt idx="304859">
                  <c:v>6.91293</c:v>
                </c:pt>
                <c:pt idx="304860">
                  <c:v>6.91295</c:v>
                </c:pt>
                <c:pt idx="304861">
                  <c:v>6.91297</c:v>
                </c:pt>
                <c:pt idx="304862">
                  <c:v>6.91299</c:v>
                </c:pt>
                <c:pt idx="304863">
                  <c:v>6.91302</c:v>
                </c:pt>
                <c:pt idx="304864">
                  <c:v>6.91304</c:v>
                </c:pt>
                <c:pt idx="304865">
                  <c:v>6.91306</c:v>
                </c:pt>
                <c:pt idx="304866">
                  <c:v>6.91308</c:v>
                </c:pt>
                <c:pt idx="304867">
                  <c:v>6.91311</c:v>
                </c:pt>
                <c:pt idx="304868">
                  <c:v>6.91313</c:v>
                </c:pt>
                <c:pt idx="304869">
                  <c:v>6.91315</c:v>
                </c:pt>
                <c:pt idx="304870">
                  <c:v>6.91317</c:v>
                </c:pt>
                <c:pt idx="304871">
                  <c:v>6.9132</c:v>
                </c:pt>
                <c:pt idx="304872">
                  <c:v>6.91322</c:v>
                </c:pt>
                <c:pt idx="304873">
                  <c:v>6.91324</c:v>
                </c:pt>
                <c:pt idx="304874">
                  <c:v>6.91326</c:v>
                </c:pt>
                <c:pt idx="304875">
                  <c:v>6.91329</c:v>
                </c:pt>
                <c:pt idx="304876">
                  <c:v>6.91331</c:v>
                </c:pt>
                <c:pt idx="304877">
                  <c:v>6.91333</c:v>
                </c:pt>
                <c:pt idx="304878">
                  <c:v>6.91336</c:v>
                </c:pt>
                <c:pt idx="304879">
                  <c:v>6.91338</c:v>
                </c:pt>
                <c:pt idx="304880">
                  <c:v>6.9134</c:v>
                </c:pt>
                <c:pt idx="304881">
                  <c:v>6.91342</c:v>
                </c:pt>
                <c:pt idx="304882">
                  <c:v>6.91345</c:v>
                </c:pt>
                <c:pt idx="304883">
                  <c:v>6.91347</c:v>
                </c:pt>
                <c:pt idx="304884">
                  <c:v>6.91349</c:v>
                </c:pt>
                <c:pt idx="304885">
                  <c:v>6.91352</c:v>
                </c:pt>
                <c:pt idx="304886">
                  <c:v>6.91354</c:v>
                </c:pt>
                <c:pt idx="304887">
                  <c:v>6.91356</c:v>
                </c:pt>
                <c:pt idx="304888">
                  <c:v>6.91358</c:v>
                </c:pt>
                <c:pt idx="304889">
                  <c:v>6.91361</c:v>
                </c:pt>
                <c:pt idx="304890">
                  <c:v>6.91363</c:v>
                </c:pt>
                <c:pt idx="304891">
                  <c:v>6.91365</c:v>
                </c:pt>
                <c:pt idx="304892">
                  <c:v>6.91367</c:v>
                </c:pt>
                <c:pt idx="304893">
                  <c:v>6.9137</c:v>
                </c:pt>
                <c:pt idx="304894">
                  <c:v>6.91372</c:v>
                </c:pt>
                <c:pt idx="304895">
                  <c:v>6.91374</c:v>
                </c:pt>
                <c:pt idx="304896">
                  <c:v>6.91376</c:v>
                </c:pt>
                <c:pt idx="304897">
                  <c:v>6.91379</c:v>
                </c:pt>
                <c:pt idx="304898">
                  <c:v>6.91381</c:v>
                </c:pt>
                <c:pt idx="304899">
                  <c:v>6.91383</c:v>
                </c:pt>
                <c:pt idx="304900">
                  <c:v>6.91385</c:v>
                </c:pt>
                <c:pt idx="304901">
                  <c:v>6.91388</c:v>
                </c:pt>
                <c:pt idx="304902">
                  <c:v>6.9139</c:v>
                </c:pt>
                <c:pt idx="304903">
                  <c:v>6.91392</c:v>
                </c:pt>
                <c:pt idx="304904">
                  <c:v>6.91395</c:v>
                </c:pt>
                <c:pt idx="304905">
                  <c:v>6.91397</c:v>
                </c:pt>
                <c:pt idx="304906">
                  <c:v>6.91399</c:v>
                </c:pt>
                <c:pt idx="304907">
                  <c:v>6.91401</c:v>
                </c:pt>
                <c:pt idx="304908">
                  <c:v>6.91404</c:v>
                </c:pt>
                <c:pt idx="304909">
                  <c:v>6.91406</c:v>
                </c:pt>
                <c:pt idx="304910">
                  <c:v>6.91408</c:v>
                </c:pt>
                <c:pt idx="304911">
                  <c:v>6.9141</c:v>
                </c:pt>
                <c:pt idx="304912">
                  <c:v>6.91413</c:v>
                </c:pt>
                <c:pt idx="304913">
                  <c:v>6.91415</c:v>
                </c:pt>
                <c:pt idx="304914">
                  <c:v>6.91417</c:v>
                </c:pt>
                <c:pt idx="304915">
                  <c:v>6.9142</c:v>
                </c:pt>
                <c:pt idx="304916">
                  <c:v>6.91422</c:v>
                </c:pt>
                <c:pt idx="304917">
                  <c:v>6.91424</c:v>
                </c:pt>
                <c:pt idx="304918">
                  <c:v>6.91426</c:v>
                </c:pt>
                <c:pt idx="304919">
                  <c:v>6.91429</c:v>
                </c:pt>
                <c:pt idx="304920">
                  <c:v>6.91431</c:v>
                </c:pt>
                <c:pt idx="304921">
                  <c:v>6.91433</c:v>
                </c:pt>
                <c:pt idx="304922">
                  <c:v>6.91435</c:v>
                </c:pt>
                <c:pt idx="304923">
                  <c:v>6.91438</c:v>
                </c:pt>
                <c:pt idx="304924">
                  <c:v>6.9144</c:v>
                </c:pt>
                <c:pt idx="304925">
                  <c:v>6.91442</c:v>
                </c:pt>
                <c:pt idx="304926">
                  <c:v>6.91444</c:v>
                </c:pt>
                <c:pt idx="304927">
                  <c:v>6.91447</c:v>
                </c:pt>
                <c:pt idx="304928">
                  <c:v>6.91449</c:v>
                </c:pt>
                <c:pt idx="304929">
                  <c:v>6.91451</c:v>
                </c:pt>
                <c:pt idx="304930">
                  <c:v>6.91453</c:v>
                </c:pt>
                <c:pt idx="304931">
                  <c:v>6.91456</c:v>
                </c:pt>
                <c:pt idx="304932">
                  <c:v>6.91458</c:v>
                </c:pt>
                <c:pt idx="304933">
                  <c:v>6.9146</c:v>
                </c:pt>
                <c:pt idx="304934">
                  <c:v>6.91463</c:v>
                </c:pt>
                <c:pt idx="304935">
                  <c:v>6.91465</c:v>
                </c:pt>
                <c:pt idx="304936">
                  <c:v>6.91467</c:v>
                </c:pt>
                <c:pt idx="304937">
                  <c:v>6.91469</c:v>
                </c:pt>
                <c:pt idx="304938">
                  <c:v>6.91472</c:v>
                </c:pt>
                <c:pt idx="304939">
                  <c:v>6.91474</c:v>
                </c:pt>
                <c:pt idx="304940">
                  <c:v>6.91476</c:v>
                </c:pt>
                <c:pt idx="304941">
                  <c:v>6.91479</c:v>
                </c:pt>
                <c:pt idx="304942">
                  <c:v>6.91481</c:v>
                </c:pt>
                <c:pt idx="304943">
                  <c:v>6.91483</c:v>
                </c:pt>
                <c:pt idx="304944">
                  <c:v>6.91485</c:v>
                </c:pt>
                <c:pt idx="304945">
                  <c:v>6.91488</c:v>
                </c:pt>
                <c:pt idx="304946">
                  <c:v>6.9149</c:v>
                </c:pt>
                <c:pt idx="304947">
                  <c:v>6.91492</c:v>
                </c:pt>
                <c:pt idx="304948">
                  <c:v>6.91494</c:v>
                </c:pt>
                <c:pt idx="304949">
                  <c:v>6.91497</c:v>
                </c:pt>
                <c:pt idx="304950">
                  <c:v>6.91499</c:v>
                </c:pt>
                <c:pt idx="304951">
                  <c:v>6.91501</c:v>
                </c:pt>
                <c:pt idx="304952">
                  <c:v>6.91503</c:v>
                </c:pt>
                <c:pt idx="304953">
                  <c:v>6.91506</c:v>
                </c:pt>
                <c:pt idx="304954">
                  <c:v>6.91508</c:v>
                </c:pt>
                <c:pt idx="304955">
                  <c:v>6.9151</c:v>
                </c:pt>
                <c:pt idx="304956">
                  <c:v>6.91512</c:v>
                </c:pt>
                <c:pt idx="304957">
                  <c:v>6.91515</c:v>
                </c:pt>
                <c:pt idx="304958">
                  <c:v>6.91517</c:v>
                </c:pt>
                <c:pt idx="304959">
                  <c:v>6.91519</c:v>
                </c:pt>
                <c:pt idx="304960">
                  <c:v>6.91521</c:v>
                </c:pt>
                <c:pt idx="304961">
                  <c:v>6.91524</c:v>
                </c:pt>
                <c:pt idx="304962">
                  <c:v>6.91526</c:v>
                </c:pt>
                <c:pt idx="304963">
                  <c:v>6.91528</c:v>
                </c:pt>
                <c:pt idx="304964">
                  <c:v>6.91531</c:v>
                </c:pt>
                <c:pt idx="304965">
                  <c:v>6.91533</c:v>
                </c:pt>
                <c:pt idx="304966">
                  <c:v>6.91535</c:v>
                </c:pt>
                <c:pt idx="304967">
                  <c:v>6.91537</c:v>
                </c:pt>
                <c:pt idx="304968">
                  <c:v>6.9154</c:v>
                </c:pt>
                <c:pt idx="304969">
                  <c:v>6.91542</c:v>
                </c:pt>
                <c:pt idx="304970">
                  <c:v>6.91544</c:v>
                </c:pt>
                <c:pt idx="304971">
                  <c:v>6.91547</c:v>
                </c:pt>
                <c:pt idx="304972">
                  <c:v>6.91549</c:v>
                </c:pt>
                <c:pt idx="304973">
                  <c:v>6.91551</c:v>
                </c:pt>
                <c:pt idx="304974">
                  <c:v>6.91553</c:v>
                </c:pt>
                <c:pt idx="304975">
                  <c:v>6.91556</c:v>
                </c:pt>
                <c:pt idx="304976">
                  <c:v>6.91558</c:v>
                </c:pt>
                <c:pt idx="304977">
                  <c:v>6.9156</c:v>
                </c:pt>
                <c:pt idx="304978">
                  <c:v>6.91562</c:v>
                </c:pt>
                <c:pt idx="304979">
                  <c:v>6.91565</c:v>
                </c:pt>
                <c:pt idx="304980">
                  <c:v>6.91567</c:v>
                </c:pt>
                <c:pt idx="304981">
                  <c:v>6.91569</c:v>
                </c:pt>
                <c:pt idx="304982">
                  <c:v>6.91571</c:v>
                </c:pt>
                <c:pt idx="304983">
                  <c:v>6.91574</c:v>
                </c:pt>
                <c:pt idx="304984">
                  <c:v>6.91576</c:v>
                </c:pt>
                <c:pt idx="304985">
                  <c:v>6.91578</c:v>
                </c:pt>
                <c:pt idx="304986">
                  <c:v>6.9158</c:v>
                </c:pt>
                <c:pt idx="304987">
                  <c:v>6.91583</c:v>
                </c:pt>
                <c:pt idx="304988">
                  <c:v>6.91585</c:v>
                </c:pt>
                <c:pt idx="304989">
                  <c:v>6.91587</c:v>
                </c:pt>
                <c:pt idx="304990">
                  <c:v>6.9159</c:v>
                </c:pt>
                <c:pt idx="304991">
                  <c:v>6.91592</c:v>
                </c:pt>
                <c:pt idx="304992">
                  <c:v>6.91594</c:v>
                </c:pt>
                <c:pt idx="304993">
                  <c:v>6.91596</c:v>
                </c:pt>
                <c:pt idx="304994">
                  <c:v>6.91599</c:v>
                </c:pt>
                <c:pt idx="304995">
                  <c:v>6.91601</c:v>
                </c:pt>
                <c:pt idx="304996">
                  <c:v>6.91603</c:v>
                </c:pt>
                <c:pt idx="304997">
                  <c:v>6.91605</c:v>
                </c:pt>
                <c:pt idx="304998">
                  <c:v>6.91608</c:v>
                </c:pt>
                <c:pt idx="304999">
                  <c:v>6.9161</c:v>
                </c:pt>
                <c:pt idx="305000">
                  <c:v>6.91612</c:v>
                </c:pt>
                <c:pt idx="305001">
                  <c:v>6.91615</c:v>
                </c:pt>
                <c:pt idx="305002">
                  <c:v>6.91617</c:v>
                </c:pt>
                <c:pt idx="305003">
                  <c:v>6.91619</c:v>
                </c:pt>
                <c:pt idx="305004">
                  <c:v>6.91621</c:v>
                </c:pt>
                <c:pt idx="305005">
                  <c:v>6.91624</c:v>
                </c:pt>
                <c:pt idx="305006">
                  <c:v>6.91626</c:v>
                </c:pt>
                <c:pt idx="305007">
                  <c:v>6.91628</c:v>
                </c:pt>
                <c:pt idx="305008">
                  <c:v>6.9163</c:v>
                </c:pt>
                <c:pt idx="305009">
                  <c:v>6.91633</c:v>
                </c:pt>
                <c:pt idx="305010">
                  <c:v>6.91635</c:v>
                </c:pt>
                <c:pt idx="305011">
                  <c:v>6.91637</c:v>
                </c:pt>
                <c:pt idx="305012">
                  <c:v>6.91639</c:v>
                </c:pt>
                <c:pt idx="305013">
                  <c:v>6.91642</c:v>
                </c:pt>
                <c:pt idx="305014">
                  <c:v>6.91644</c:v>
                </c:pt>
                <c:pt idx="305015">
                  <c:v>6.91646</c:v>
                </c:pt>
                <c:pt idx="305016">
                  <c:v>6.91648</c:v>
                </c:pt>
                <c:pt idx="305017">
                  <c:v>6.91651</c:v>
                </c:pt>
                <c:pt idx="305018">
                  <c:v>6.91653</c:v>
                </c:pt>
                <c:pt idx="305019">
                  <c:v>6.91655</c:v>
                </c:pt>
                <c:pt idx="305020">
                  <c:v>6.91658</c:v>
                </c:pt>
                <c:pt idx="305021">
                  <c:v>6.9166</c:v>
                </c:pt>
                <c:pt idx="305022">
                  <c:v>6.91662</c:v>
                </c:pt>
                <c:pt idx="305023">
                  <c:v>6.91664</c:v>
                </c:pt>
                <c:pt idx="305024">
                  <c:v>6.91667</c:v>
                </c:pt>
                <c:pt idx="305025">
                  <c:v>6.91669</c:v>
                </c:pt>
                <c:pt idx="305026">
                  <c:v>6.91671</c:v>
                </c:pt>
                <c:pt idx="305027">
                  <c:v>6.91674</c:v>
                </c:pt>
                <c:pt idx="305028">
                  <c:v>6.91676</c:v>
                </c:pt>
                <c:pt idx="305029">
                  <c:v>6.91678</c:v>
                </c:pt>
                <c:pt idx="305030">
                  <c:v>6.9168</c:v>
                </c:pt>
                <c:pt idx="305031">
                  <c:v>6.91683</c:v>
                </c:pt>
                <c:pt idx="305032">
                  <c:v>6.91685</c:v>
                </c:pt>
                <c:pt idx="305033">
                  <c:v>6.91687</c:v>
                </c:pt>
                <c:pt idx="305034">
                  <c:v>6.91689</c:v>
                </c:pt>
                <c:pt idx="305035">
                  <c:v>6.91692</c:v>
                </c:pt>
                <c:pt idx="305036">
                  <c:v>6.91694</c:v>
                </c:pt>
                <c:pt idx="305037">
                  <c:v>6.91696</c:v>
                </c:pt>
                <c:pt idx="305038">
                  <c:v>6.91698</c:v>
                </c:pt>
                <c:pt idx="305039">
                  <c:v>6.91701</c:v>
                </c:pt>
                <c:pt idx="305040">
                  <c:v>6.91703</c:v>
                </c:pt>
                <c:pt idx="305041">
                  <c:v>6.91705</c:v>
                </c:pt>
                <c:pt idx="305042">
                  <c:v>6.91707</c:v>
                </c:pt>
                <c:pt idx="305043">
                  <c:v>6.9171</c:v>
                </c:pt>
                <c:pt idx="305044">
                  <c:v>6.91712</c:v>
                </c:pt>
                <c:pt idx="305045">
                  <c:v>6.91714</c:v>
                </c:pt>
                <c:pt idx="305046">
                  <c:v>6.91717</c:v>
                </c:pt>
                <c:pt idx="305047">
                  <c:v>6.91719</c:v>
                </c:pt>
                <c:pt idx="305048">
                  <c:v>6.91721</c:v>
                </c:pt>
                <c:pt idx="305049">
                  <c:v>6.91723</c:v>
                </c:pt>
                <c:pt idx="305050">
                  <c:v>6.91726</c:v>
                </c:pt>
                <c:pt idx="305051">
                  <c:v>6.91728</c:v>
                </c:pt>
                <c:pt idx="305052">
                  <c:v>6.9173</c:v>
                </c:pt>
                <c:pt idx="305053">
                  <c:v>6.91732</c:v>
                </c:pt>
                <c:pt idx="305054">
                  <c:v>6.91735</c:v>
                </c:pt>
                <c:pt idx="305055">
                  <c:v>6.91737</c:v>
                </c:pt>
                <c:pt idx="305056">
                  <c:v>6.91739</c:v>
                </c:pt>
                <c:pt idx="305057">
                  <c:v>6.91742</c:v>
                </c:pt>
                <c:pt idx="305058">
                  <c:v>6.91744</c:v>
                </c:pt>
                <c:pt idx="305059">
                  <c:v>6.91746</c:v>
                </c:pt>
                <c:pt idx="305060">
                  <c:v>6.91748</c:v>
                </c:pt>
                <c:pt idx="305061">
                  <c:v>6.91751</c:v>
                </c:pt>
                <c:pt idx="305062">
                  <c:v>6.91753</c:v>
                </c:pt>
                <c:pt idx="305063">
                  <c:v>6.91755</c:v>
                </c:pt>
                <c:pt idx="305064">
                  <c:v>6.91757</c:v>
                </c:pt>
                <c:pt idx="305065">
                  <c:v>6.9176</c:v>
                </c:pt>
                <c:pt idx="305066">
                  <c:v>6.91762</c:v>
                </c:pt>
                <c:pt idx="305067">
                  <c:v>6.91764</c:v>
                </c:pt>
                <c:pt idx="305068">
                  <c:v>6.91766</c:v>
                </c:pt>
                <c:pt idx="305069">
                  <c:v>6.91769</c:v>
                </c:pt>
                <c:pt idx="305070">
                  <c:v>6.91771</c:v>
                </c:pt>
                <c:pt idx="305071">
                  <c:v>6.91773</c:v>
                </c:pt>
                <c:pt idx="305072">
                  <c:v>6.91775</c:v>
                </c:pt>
                <c:pt idx="305073">
                  <c:v>6.91778</c:v>
                </c:pt>
                <c:pt idx="305074">
                  <c:v>6.9178</c:v>
                </c:pt>
                <c:pt idx="305075">
                  <c:v>6.91782</c:v>
                </c:pt>
                <c:pt idx="305076">
                  <c:v>6.91785</c:v>
                </c:pt>
                <c:pt idx="305077">
                  <c:v>6.91787</c:v>
                </c:pt>
                <c:pt idx="305078">
                  <c:v>6.91789</c:v>
                </c:pt>
                <c:pt idx="305079">
                  <c:v>6.91791</c:v>
                </c:pt>
                <c:pt idx="305080">
                  <c:v>6.91794</c:v>
                </c:pt>
                <c:pt idx="305081">
                  <c:v>6.91796</c:v>
                </c:pt>
                <c:pt idx="305082">
                  <c:v>6.91798</c:v>
                </c:pt>
                <c:pt idx="305083">
                  <c:v>6.918</c:v>
                </c:pt>
                <c:pt idx="305084">
                  <c:v>6.91803</c:v>
                </c:pt>
                <c:pt idx="305085">
                  <c:v>6.91805</c:v>
                </c:pt>
                <c:pt idx="305086">
                  <c:v>6.91807</c:v>
                </c:pt>
                <c:pt idx="305087">
                  <c:v>6.9181</c:v>
                </c:pt>
                <c:pt idx="305088">
                  <c:v>6.91812</c:v>
                </c:pt>
                <c:pt idx="305089">
                  <c:v>6.91814</c:v>
                </c:pt>
                <c:pt idx="305090">
                  <c:v>6.91816</c:v>
                </c:pt>
                <c:pt idx="305091">
                  <c:v>6.91819</c:v>
                </c:pt>
                <c:pt idx="305092">
                  <c:v>6.91821</c:v>
                </c:pt>
                <c:pt idx="305093">
                  <c:v>6.91823</c:v>
                </c:pt>
                <c:pt idx="305094">
                  <c:v>6.91825</c:v>
                </c:pt>
                <c:pt idx="305095">
                  <c:v>6.91828</c:v>
                </c:pt>
                <c:pt idx="305096">
                  <c:v>6.9183</c:v>
                </c:pt>
                <c:pt idx="305097">
                  <c:v>6.91832</c:v>
                </c:pt>
                <c:pt idx="305098">
                  <c:v>6.91835</c:v>
                </c:pt>
                <c:pt idx="305099">
                  <c:v>6.91837</c:v>
                </c:pt>
                <c:pt idx="305100">
                  <c:v>6.91839</c:v>
                </c:pt>
                <c:pt idx="305101">
                  <c:v>6.91841</c:v>
                </c:pt>
                <c:pt idx="305102">
                  <c:v>6.91843</c:v>
                </c:pt>
                <c:pt idx="305103">
                  <c:v>6.91846</c:v>
                </c:pt>
                <c:pt idx="305104">
                  <c:v>6.91848</c:v>
                </c:pt>
                <c:pt idx="305105">
                  <c:v>6.9185</c:v>
                </c:pt>
                <c:pt idx="305106">
                  <c:v>6.91853</c:v>
                </c:pt>
                <c:pt idx="305107">
                  <c:v>6.91855</c:v>
                </c:pt>
                <c:pt idx="305108">
                  <c:v>6.91857</c:v>
                </c:pt>
                <c:pt idx="305109">
                  <c:v>6.91859</c:v>
                </c:pt>
                <c:pt idx="305110">
                  <c:v>6.91862</c:v>
                </c:pt>
                <c:pt idx="305111">
                  <c:v>6.91864</c:v>
                </c:pt>
                <c:pt idx="305112">
                  <c:v>6.91866</c:v>
                </c:pt>
                <c:pt idx="305113">
                  <c:v>6.91868</c:v>
                </c:pt>
                <c:pt idx="305114">
                  <c:v>6.91871</c:v>
                </c:pt>
                <c:pt idx="305115">
                  <c:v>6.91873</c:v>
                </c:pt>
                <c:pt idx="305116">
                  <c:v>6.91875</c:v>
                </c:pt>
                <c:pt idx="305117">
                  <c:v>6.91878</c:v>
                </c:pt>
                <c:pt idx="305118">
                  <c:v>6.9188</c:v>
                </c:pt>
                <c:pt idx="305119">
                  <c:v>6.91882</c:v>
                </c:pt>
                <c:pt idx="305120">
                  <c:v>6.91884</c:v>
                </c:pt>
                <c:pt idx="305121">
                  <c:v>6.91887</c:v>
                </c:pt>
                <c:pt idx="305122">
                  <c:v>6.91889</c:v>
                </c:pt>
                <c:pt idx="305123">
                  <c:v>6.91891</c:v>
                </c:pt>
                <c:pt idx="305124">
                  <c:v>6.91893</c:v>
                </c:pt>
                <c:pt idx="305125">
                  <c:v>6.91896</c:v>
                </c:pt>
                <c:pt idx="305126">
                  <c:v>6.91898</c:v>
                </c:pt>
                <c:pt idx="305127">
                  <c:v>6.919</c:v>
                </c:pt>
                <c:pt idx="305128">
                  <c:v>6.91903</c:v>
                </c:pt>
                <c:pt idx="305129">
                  <c:v>6.91905</c:v>
                </c:pt>
                <c:pt idx="305130">
                  <c:v>6.91907</c:v>
                </c:pt>
                <c:pt idx="305131">
                  <c:v>6.91909</c:v>
                </c:pt>
                <c:pt idx="305132">
                  <c:v>6.91912</c:v>
                </c:pt>
                <c:pt idx="305133">
                  <c:v>6.91914</c:v>
                </c:pt>
                <c:pt idx="305134">
                  <c:v>6.91916</c:v>
                </c:pt>
                <c:pt idx="305135">
                  <c:v>6.91918</c:v>
                </c:pt>
                <c:pt idx="305136">
                  <c:v>6.91921</c:v>
                </c:pt>
                <c:pt idx="305137">
                  <c:v>6.91923</c:v>
                </c:pt>
                <c:pt idx="305138">
                  <c:v>6.91925</c:v>
                </c:pt>
                <c:pt idx="305139">
                  <c:v>6.91927</c:v>
                </c:pt>
                <c:pt idx="305140">
                  <c:v>6.9193</c:v>
                </c:pt>
                <c:pt idx="305141">
                  <c:v>6.91932</c:v>
                </c:pt>
                <c:pt idx="305142">
                  <c:v>6.91934</c:v>
                </c:pt>
                <c:pt idx="305143">
                  <c:v>6.91936</c:v>
                </c:pt>
                <c:pt idx="305144">
                  <c:v>6.91939</c:v>
                </c:pt>
                <c:pt idx="305145">
                  <c:v>6.91941</c:v>
                </c:pt>
                <c:pt idx="305146">
                  <c:v>6.91943</c:v>
                </c:pt>
                <c:pt idx="305147">
                  <c:v>6.91946</c:v>
                </c:pt>
                <c:pt idx="305148">
                  <c:v>6.91948</c:v>
                </c:pt>
                <c:pt idx="305149">
                  <c:v>6.9195</c:v>
                </c:pt>
                <c:pt idx="305150">
                  <c:v>6.91952</c:v>
                </c:pt>
                <c:pt idx="305151">
                  <c:v>6.91955</c:v>
                </c:pt>
                <c:pt idx="305152">
                  <c:v>6.91957</c:v>
                </c:pt>
                <c:pt idx="305153">
                  <c:v>6.91959</c:v>
                </c:pt>
                <c:pt idx="305154">
                  <c:v>6.91962</c:v>
                </c:pt>
                <c:pt idx="305155">
                  <c:v>6.91964</c:v>
                </c:pt>
                <c:pt idx="305156">
                  <c:v>6.91966</c:v>
                </c:pt>
                <c:pt idx="305157">
                  <c:v>6.91968</c:v>
                </c:pt>
                <c:pt idx="305158">
                  <c:v>6.91971</c:v>
                </c:pt>
                <c:pt idx="305159">
                  <c:v>6.91973</c:v>
                </c:pt>
                <c:pt idx="305160">
                  <c:v>6.91975</c:v>
                </c:pt>
                <c:pt idx="305161">
                  <c:v>6.91977</c:v>
                </c:pt>
                <c:pt idx="305162">
                  <c:v>6.9198</c:v>
                </c:pt>
                <c:pt idx="305163">
                  <c:v>6.91982</c:v>
                </c:pt>
                <c:pt idx="305164">
                  <c:v>6.91984</c:v>
                </c:pt>
                <c:pt idx="305165">
                  <c:v>6.91986</c:v>
                </c:pt>
                <c:pt idx="305166">
                  <c:v>6.91989</c:v>
                </c:pt>
                <c:pt idx="305167">
                  <c:v>6.91991</c:v>
                </c:pt>
                <c:pt idx="305168">
                  <c:v>6.91993</c:v>
                </c:pt>
                <c:pt idx="305169">
                  <c:v>6.91995</c:v>
                </c:pt>
                <c:pt idx="305170">
                  <c:v>6.91998</c:v>
                </c:pt>
                <c:pt idx="305171">
                  <c:v>6.92</c:v>
                </c:pt>
                <c:pt idx="305172">
                  <c:v>6.92002</c:v>
                </c:pt>
                <c:pt idx="305173">
                  <c:v>6.92005</c:v>
                </c:pt>
                <c:pt idx="305174">
                  <c:v>6.92007</c:v>
                </c:pt>
                <c:pt idx="305175">
                  <c:v>6.92009</c:v>
                </c:pt>
                <c:pt idx="305176">
                  <c:v>6.92011</c:v>
                </c:pt>
                <c:pt idx="305177">
                  <c:v>6.92014</c:v>
                </c:pt>
                <c:pt idx="305178">
                  <c:v>6.92016</c:v>
                </c:pt>
                <c:pt idx="305179">
                  <c:v>6.92018</c:v>
                </c:pt>
                <c:pt idx="305180">
                  <c:v>6.9202</c:v>
                </c:pt>
                <c:pt idx="305181">
                  <c:v>6.92023</c:v>
                </c:pt>
                <c:pt idx="305182">
                  <c:v>6.92025</c:v>
                </c:pt>
                <c:pt idx="305183">
                  <c:v>6.92027</c:v>
                </c:pt>
                <c:pt idx="305184">
                  <c:v>6.9203</c:v>
                </c:pt>
                <c:pt idx="305185">
                  <c:v>6.92032</c:v>
                </c:pt>
                <c:pt idx="305186">
                  <c:v>6.92034</c:v>
                </c:pt>
                <c:pt idx="305187">
                  <c:v>6.92036</c:v>
                </c:pt>
                <c:pt idx="305188">
                  <c:v>6.92038</c:v>
                </c:pt>
                <c:pt idx="305189">
                  <c:v>6.92041</c:v>
                </c:pt>
                <c:pt idx="305190">
                  <c:v>6.92043</c:v>
                </c:pt>
                <c:pt idx="305191">
                  <c:v>6.92045</c:v>
                </c:pt>
                <c:pt idx="305192">
                  <c:v>6.92048</c:v>
                </c:pt>
                <c:pt idx="305193">
                  <c:v>6.9205</c:v>
                </c:pt>
                <c:pt idx="305194">
                  <c:v>6.92052</c:v>
                </c:pt>
                <c:pt idx="305195">
                  <c:v>6.92054</c:v>
                </c:pt>
                <c:pt idx="305196">
                  <c:v>6.92057</c:v>
                </c:pt>
                <c:pt idx="305197">
                  <c:v>6.92059</c:v>
                </c:pt>
                <c:pt idx="305198">
                  <c:v>6.92061</c:v>
                </c:pt>
                <c:pt idx="305199">
                  <c:v>6.92063</c:v>
                </c:pt>
                <c:pt idx="305200">
                  <c:v>6.92066</c:v>
                </c:pt>
                <c:pt idx="305201">
                  <c:v>6.92068</c:v>
                </c:pt>
                <c:pt idx="305202">
                  <c:v>6.9207</c:v>
                </c:pt>
                <c:pt idx="305203">
                  <c:v>6.92073</c:v>
                </c:pt>
                <c:pt idx="305204">
                  <c:v>6.92075</c:v>
                </c:pt>
                <c:pt idx="305205">
                  <c:v>6.92077</c:v>
                </c:pt>
                <c:pt idx="305206">
                  <c:v>6.92079</c:v>
                </c:pt>
                <c:pt idx="305207">
                  <c:v>6.92082</c:v>
                </c:pt>
                <c:pt idx="305208">
                  <c:v>6.92084</c:v>
                </c:pt>
                <c:pt idx="305209">
                  <c:v>6.92086</c:v>
                </c:pt>
                <c:pt idx="305210">
                  <c:v>6.92088</c:v>
                </c:pt>
                <c:pt idx="305211">
                  <c:v>6.92091</c:v>
                </c:pt>
                <c:pt idx="305212">
                  <c:v>6.92093</c:v>
                </c:pt>
                <c:pt idx="305213">
                  <c:v>6.92095</c:v>
                </c:pt>
                <c:pt idx="305214">
                  <c:v>6.92098</c:v>
                </c:pt>
                <c:pt idx="305215">
                  <c:v>6.921</c:v>
                </c:pt>
                <c:pt idx="305216">
                  <c:v>6.92102</c:v>
                </c:pt>
                <c:pt idx="305217">
                  <c:v>6.92104</c:v>
                </c:pt>
                <c:pt idx="305218">
                  <c:v>6.92107</c:v>
                </c:pt>
                <c:pt idx="305219">
                  <c:v>6.92109</c:v>
                </c:pt>
                <c:pt idx="305220">
                  <c:v>6.92111</c:v>
                </c:pt>
                <c:pt idx="305221">
                  <c:v>6.92113</c:v>
                </c:pt>
                <c:pt idx="305222">
                  <c:v>6.92116</c:v>
                </c:pt>
                <c:pt idx="305223">
                  <c:v>6.92118</c:v>
                </c:pt>
                <c:pt idx="305224">
                  <c:v>6.9212</c:v>
                </c:pt>
                <c:pt idx="305225">
                  <c:v>6.92122</c:v>
                </c:pt>
                <c:pt idx="305226">
                  <c:v>6.92125</c:v>
                </c:pt>
                <c:pt idx="305227">
                  <c:v>6.92127</c:v>
                </c:pt>
                <c:pt idx="305228">
                  <c:v>6.92129</c:v>
                </c:pt>
                <c:pt idx="305229">
                  <c:v>6.92131</c:v>
                </c:pt>
                <c:pt idx="305230">
                  <c:v>6.92134</c:v>
                </c:pt>
                <c:pt idx="305231">
                  <c:v>6.92136</c:v>
                </c:pt>
                <c:pt idx="305232">
                  <c:v>6.92138</c:v>
                </c:pt>
                <c:pt idx="305233">
                  <c:v>6.92141</c:v>
                </c:pt>
                <c:pt idx="305234">
                  <c:v>6.92143</c:v>
                </c:pt>
                <c:pt idx="305235">
                  <c:v>6.92145</c:v>
                </c:pt>
                <c:pt idx="305236">
                  <c:v>6.92147</c:v>
                </c:pt>
                <c:pt idx="305237">
                  <c:v>6.9215</c:v>
                </c:pt>
                <c:pt idx="305238">
                  <c:v>6.92152</c:v>
                </c:pt>
                <c:pt idx="305239">
                  <c:v>6.92154</c:v>
                </c:pt>
                <c:pt idx="305240">
                  <c:v>6.92157</c:v>
                </c:pt>
                <c:pt idx="305241">
                  <c:v>6.92159</c:v>
                </c:pt>
                <c:pt idx="305242">
                  <c:v>6.92161</c:v>
                </c:pt>
                <c:pt idx="305243">
                  <c:v>6.92163</c:v>
                </c:pt>
                <c:pt idx="305244">
                  <c:v>6.92166</c:v>
                </c:pt>
                <c:pt idx="305245">
                  <c:v>6.92168</c:v>
                </c:pt>
                <c:pt idx="305246">
                  <c:v>6.9217</c:v>
                </c:pt>
                <c:pt idx="305247">
                  <c:v>6.92172</c:v>
                </c:pt>
                <c:pt idx="305248">
                  <c:v>6.92175</c:v>
                </c:pt>
                <c:pt idx="305249">
                  <c:v>6.92177</c:v>
                </c:pt>
                <c:pt idx="305250">
                  <c:v>6.92179</c:v>
                </c:pt>
                <c:pt idx="305251">
                  <c:v>6.92181</c:v>
                </c:pt>
                <c:pt idx="305252">
                  <c:v>6.92184</c:v>
                </c:pt>
                <c:pt idx="305253">
                  <c:v>6.92186</c:v>
                </c:pt>
                <c:pt idx="305254">
                  <c:v>6.92188</c:v>
                </c:pt>
                <c:pt idx="305255">
                  <c:v>6.9219</c:v>
                </c:pt>
                <c:pt idx="305256">
                  <c:v>6.92193</c:v>
                </c:pt>
                <c:pt idx="305257">
                  <c:v>6.92195</c:v>
                </c:pt>
                <c:pt idx="305258">
                  <c:v>6.92197</c:v>
                </c:pt>
                <c:pt idx="305259">
                  <c:v>6.92199</c:v>
                </c:pt>
                <c:pt idx="305260">
                  <c:v>6.92202</c:v>
                </c:pt>
                <c:pt idx="305261">
                  <c:v>6.92204</c:v>
                </c:pt>
                <c:pt idx="305262">
                  <c:v>6.92206</c:v>
                </c:pt>
                <c:pt idx="305263">
                  <c:v>6.92209</c:v>
                </c:pt>
                <c:pt idx="305264">
                  <c:v>6.92211</c:v>
                </c:pt>
                <c:pt idx="305265">
                  <c:v>6.92213</c:v>
                </c:pt>
                <c:pt idx="305266">
                  <c:v>6.92215</c:v>
                </c:pt>
                <c:pt idx="305267">
                  <c:v>6.92218</c:v>
                </c:pt>
                <c:pt idx="305268">
                  <c:v>6.9222</c:v>
                </c:pt>
                <c:pt idx="305269">
                  <c:v>6.92222</c:v>
                </c:pt>
                <c:pt idx="305270">
                  <c:v>6.92225</c:v>
                </c:pt>
                <c:pt idx="305271">
                  <c:v>6.92227</c:v>
                </c:pt>
                <c:pt idx="305272">
                  <c:v>6.92229</c:v>
                </c:pt>
                <c:pt idx="305273">
                  <c:v>6.92231</c:v>
                </c:pt>
                <c:pt idx="305274">
                  <c:v>6.92234</c:v>
                </c:pt>
                <c:pt idx="305275">
                  <c:v>6.92236</c:v>
                </c:pt>
                <c:pt idx="305276">
                  <c:v>6.92238</c:v>
                </c:pt>
                <c:pt idx="305277">
                  <c:v>6.9224</c:v>
                </c:pt>
                <c:pt idx="305278">
                  <c:v>6.92243</c:v>
                </c:pt>
                <c:pt idx="305279">
                  <c:v>6.92245</c:v>
                </c:pt>
                <c:pt idx="305280">
                  <c:v>6.92247</c:v>
                </c:pt>
                <c:pt idx="305281">
                  <c:v>6.92249</c:v>
                </c:pt>
                <c:pt idx="305282">
                  <c:v>6.92252</c:v>
                </c:pt>
                <c:pt idx="305283">
                  <c:v>6.92254</c:v>
                </c:pt>
                <c:pt idx="305284">
                  <c:v>6.92256</c:v>
                </c:pt>
                <c:pt idx="305285">
                  <c:v>6.92258</c:v>
                </c:pt>
                <c:pt idx="305286">
                  <c:v>6.92261</c:v>
                </c:pt>
                <c:pt idx="305287">
                  <c:v>6.92263</c:v>
                </c:pt>
                <c:pt idx="305288">
                  <c:v>6.92265</c:v>
                </c:pt>
                <c:pt idx="305289">
                  <c:v>6.92268</c:v>
                </c:pt>
                <c:pt idx="305290">
                  <c:v>6.9227</c:v>
                </c:pt>
                <c:pt idx="305291">
                  <c:v>6.92272</c:v>
                </c:pt>
                <c:pt idx="305292">
                  <c:v>6.92274</c:v>
                </c:pt>
                <c:pt idx="305293">
                  <c:v>6.92277</c:v>
                </c:pt>
                <c:pt idx="305294">
                  <c:v>6.92279</c:v>
                </c:pt>
                <c:pt idx="305295">
                  <c:v>6.92281</c:v>
                </c:pt>
                <c:pt idx="305296">
                  <c:v>6.92283</c:v>
                </c:pt>
                <c:pt idx="305297">
                  <c:v>6.92286</c:v>
                </c:pt>
                <c:pt idx="305298">
                  <c:v>6.92288</c:v>
                </c:pt>
                <c:pt idx="305299">
                  <c:v>6.9229</c:v>
                </c:pt>
                <c:pt idx="305300">
                  <c:v>6.92293</c:v>
                </c:pt>
                <c:pt idx="305301">
                  <c:v>6.92295</c:v>
                </c:pt>
                <c:pt idx="305302">
                  <c:v>6.92297</c:v>
                </c:pt>
                <c:pt idx="305303">
                  <c:v>6.92299</c:v>
                </c:pt>
                <c:pt idx="305304">
                  <c:v>6.92302</c:v>
                </c:pt>
                <c:pt idx="305305">
                  <c:v>6.92304</c:v>
                </c:pt>
                <c:pt idx="305306">
                  <c:v>6.92306</c:v>
                </c:pt>
                <c:pt idx="305307">
                  <c:v>6.92308</c:v>
                </c:pt>
                <c:pt idx="305308">
                  <c:v>6.92311</c:v>
                </c:pt>
                <c:pt idx="305309">
                  <c:v>6.92313</c:v>
                </c:pt>
                <c:pt idx="305310">
                  <c:v>6.92315</c:v>
                </c:pt>
                <c:pt idx="305311">
                  <c:v>6.92317</c:v>
                </c:pt>
                <c:pt idx="305312">
                  <c:v>6.9232</c:v>
                </c:pt>
                <c:pt idx="305313">
                  <c:v>6.92322</c:v>
                </c:pt>
                <c:pt idx="305314">
                  <c:v>6.92324</c:v>
                </c:pt>
                <c:pt idx="305315">
                  <c:v>6.92326</c:v>
                </c:pt>
                <c:pt idx="305316">
                  <c:v>6.92329</c:v>
                </c:pt>
                <c:pt idx="305317">
                  <c:v>6.92331</c:v>
                </c:pt>
                <c:pt idx="305318">
                  <c:v>6.92333</c:v>
                </c:pt>
                <c:pt idx="305319">
                  <c:v>6.92336</c:v>
                </c:pt>
                <c:pt idx="305320">
                  <c:v>6.92338</c:v>
                </c:pt>
                <c:pt idx="305321">
                  <c:v>6.9234</c:v>
                </c:pt>
                <c:pt idx="305322">
                  <c:v>6.92342</c:v>
                </c:pt>
                <c:pt idx="305323">
                  <c:v>6.92345</c:v>
                </c:pt>
                <c:pt idx="305324">
                  <c:v>6.92347</c:v>
                </c:pt>
                <c:pt idx="305325">
                  <c:v>6.92349</c:v>
                </c:pt>
                <c:pt idx="305326">
                  <c:v>6.92352</c:v>
                </c:pt>
                <c:pt idx="305327">
                  <c:v>6.92354</c:v>
                </c:pt>
                <c:pt idx="305328">
                  <c:v>6.92356</c:v>
                </c:pt>
                <c:pt idx="305329">
                  <c:v>6.92358</c:v>
                </c:pt>
                <c:pt idx="305330">
                  <c:v>6.92361</c:v>
                </c:pt>
                <c:pt idx="305331">
                  <c:v>6.92363</c:v>
                </c:pt>
                <c:pt idx="305332">
                  <c:v>6.92365</c:v>
                </c:pt>
                <c:pt idx="305333">
                  <c:v>6.92367</c:v>
                </c:pt>
                <c:pt idx="305334">
                  <c:v>6.9237</c:v>
                </c:pt>
                <c:pt idx="305335">
                  <c:v>6.92372</c:v>
                </c:pt>
                <c:pt idx="305336">
                  <c:v>6.92374</c:v>
                </c:pt>
                <c:pt idx="305337">
                  <c:v>6.92376</c:v>
                </c:pt>
                <c:pt idx="305338">
                  <c:v>6.92379</c:v>
                </c:pt>
                <c:pt idx="305339">
                  <c:v>6.92381</c:v>
                </c:pt>
                <c:pt idx="305340">
                  <c:v>6.92383</c:v>
                </c:pt>
                <c:pt idx="305341">
                  <c:v>6.92385</c:v>
                </c:pt>
                <c:pt idx="305342">
                  <c:v>6.92388</c:v>
                </c:pt>
                <c:pt idx="305343">
                  <c:v>6.9239</c:v>
                </c:pt>
                <c:pt idx="305344">
                  <c:v>6.92392</c:v>
                </c:pt>
                <c:pt idx="305345">
                  <c:v>6.92395</c:v>
                </c:pt>
                <c:pt idx="305346">
                  <c:v>6.92397</c:v>
                </c:pt>
                <c:pt idx="305347">
                  <c:v>6.92399</c:v>
                </c:pt>
                <c:pt idx="305348">
                  <c:v>6.92401</c:v>
                </c:pt>
                <c:pt idx="305349">
                  <c:v>6.92404</c:v>
                </c:pt>
                <c:pt idx="305350">
                  <c:v>6.92406</c:v>
                </c:pt>
                <c:pt idx="305351">
                  <c:v>6.92408</c:v>
                </c:pt>
                <c:pt idx="305352">
                  <c:v>6.9241</c:v>
                </c:pt>
                <c:pt idx="305353">
                  <c:v>6.92413</c:v>
                </c:pt>
                <c:pt idx="305354">
                  <c:v>6.92415</c:v>
                </c:pt>
                <c:pt idx="305355">
                  <c:v>6.92417</c:v>
                </c:pt>
                <c:pt idx="305356">
                  <c:v>6.9242</c:v>
                </c:pt>
                <c:pt idx="305357">
                  <c:v>6.92422</c:v>
                </c:pt>
                <c:pt idx="305358">
                  <c:v>6.92424</c:v>
                </c:pt>
                <c:pt idx="305359">
                  <c:v>6.92426</c:v>
                </c:pt>
                <c:pt idx="305360">
                  <c:v>6.92429</c:v>
                </c:pt>
                <c:pt idx="305361">
                  <c:v>6.92431</c:v>
                </c:pt>
                <c:pt idx="305362">
                  <c:v>6.92433</c:v>
                </c:pt>
                <c:pt idx="305363">
                  <c:v>6.92435</c:v>
                </c:pt>
                <c:pt idx="305364">
                  <c:v>6.92438</c:v>
                </c:pt>
                <c:pt idx="305365">
                  <c:v>6.9244</c:v>
                </c:pt>
                <c:pt idx="305366">
                  <c:v>6.92442</c:v>
                </c:pt>
                <c:pt idx="305367">
                  <c:v>6.92444</c:v>
                </c:pt>
                <c:pt idx="305368">
                  <c:v>6.92447</c:v>
                </c:pt>
                <c:pt idx="305369">
                  <c:v>6.92449</c:v>
                </c:pt>
                <c:pt idx="305370">
                  <c:v>6.92451</c:v>
                </c:pt>
                <c:pt idx="305371">
                  <c:v>6.92453</c:v>
                </c:pt>
                <c:pt idx="305372">
                  <c:v>6.92456</c:v>
                </c:pt>
                <c:pt idx="305373">
                  <c:v>6.92458</c:v>
                </c:pt>
                <c:pt idx="305374">
                  <c:v>6.9246</c:v>
                </c:pt>
                <c:pt idx="305375">
                  <c:v>6.92463</c:v>
                </c:pt>
                <c:pt idx="305376">
                  <c:v>6.92465</c:v>
                </c:pt>
                <c:pt idx="305377">
                  <c:v>6.92467</c:v>
                </c:pt>
                <c:pt idx="305378">
                  <c:v>6.92469</c:v>
                </c:pt>
                <c:pt idx="305379">
                  <c:v>6.92472</c:v>
                </c:pt>
                <c:pt idx="305380">
                  <c:v>6.92474</c:v>
                </c:pt>
                <c:pt idx="305381">
                  <c:v>6.92476</c:v>
                </c:pt>
                <c:pt idx="305382">
                  <c:v>6.92478</c:v>
                </c:pt>
                <c:pt idx="305383">
                  <c:v>6.92481</c:v>
                </c:pt>
                <c:pt idx="305384">
                  <c:v>6.92483</c:v>
                </c:pt>
                <c:pt idx="305385">
                  <c:v>6.92485</c:v>
                </c:pt>
                <c:pt idx="305386">
                  <c:v>6.92488</c:v>
                </c:pt>
                <c:pt idx="305387">
                  <c:v>6.9249</c:v>
                </c:pt>
                <c:pt idx="305388">
                  <c:v>6.92492</c:v>
                </c:pt>
                <c:pt idx="305389">
                  <c:v>6.92494</c:v>
                </c:pt>
                <c:pt idx="305390">
                  <c:v>6.92497</c:v>
                </c:pt>
                <c:pt idx="305391">
                  <c:v>6.92499</c:v>
                </c:pt>
                <c:pt idx="305392">
                  <c:v>6.92501</c:v>
                </c:pt>
                <c:pt idx="305393">
                  <c:v>6.92503</c:v>
                </c:pt>
                <c:pt idx="305394">
                  <c:v>6.92506</c:v>
                </c:pt>
                <c:pt idx="305395">
                  <c:v>6.92508</c:v>
                </c:pt>
                <c:pt idx="305396">
                  <c:v>6.9251</c:v>
                </c:pt>
                <c:pt idx="305397">
                  <c:v>6.92513</c:v>
                </c:pt>
                <c:pt idx="305398">
                  <c:v>6.92515</c:v>
                </c:pt>
                <c:pt idx="305399">
                  <c:v>6.92517</c:v>
                </c:pt>
                <c:pt idx="305400">
                  <c:v>6.92519</c:v>
                </c:pt>
                <c:pt idx="305401">
                  <c:v>6.92521</c:v>
                </c:pt>
                <c:pt idx="305402">
                  <c:v>6.92524</c:v>
                </c:pt>
                <c:pt idx="305403">
                  <c:v>6.92526</c:v>
                </c:pt>
                <c:pt idx="305404">
                  <c:v>6.92528</c:v>
                </c:pt>
                <c:pt idx="305405">
                  <c:v>6.92531</c:v>
                </c:pt>
                <c:pt idx="305406">
                  <c:v>6.92533</c:v>
                </c:pt>
                <c:pt idx="305407">
                  <c:v>6.92535</c:v>
                </c:pt>
                <c:pt idx="305408">
                  <c:v>6.92537</c:v>
                </c:pt>
                <c:pt idx="305409">
                  <c:v>6.9254</c:v>
                </c:pt>
                <c:pt idx="305410">
                  <c:v>6.92542</c:v>
                </c:pt>
                <c:pt idx="305411">
                  <c:v>6.92544</c:v>
                </c:pt>
                <c:pt idx="305412">
                  <c:v>6.92546</c:v>
                </c:pt>
                <c:pt idx="305413">
                  <c:v>6.92549</c:v>
                </c:pt>
                <c:pt idx="305414">
                  <c:v>6.92551</c:v>
                </c:pt>
                <c:pt idx="305415">
                  <c:v>6.92553</c:v>
                </c:pt>
                <c:pt idx="305416">
                  <c:v>6.92556</c:v>
                </c:pt>
                <c:pt idx="305417">
                  <c:v>6.92558</c:v>
                </c:pt>
                <c:pt idx="305418">
                  <c:v>6.9256</c:v>
                </c:pt>
                <c:pt idx="305419">
                  <c:v>6.92562</c:v>
                </c:pt>
                <c:pt idx="305420">
                  <c:v>6.92565</c:v>
                </c:pt>
                <c:pt idx="305421">
                  <c:v>6.92567</c:v>
                </c:pt>
                <c:pt idx="305422">
                  <c:v>6.92569</c:v>
                </c:pt>
                <c:pt idx="305423">
                  <c:v>6.92571</c:v>
                </c:pt>
                <c:pt idx="305424">
                  <c:v>6.92574</c:v>
                </c:pt>
                <c:pt idx="305425">
                  <c:v>6.92576</c:v>
                </c:pt>
                <c:pt idx="305426">
                  <c:v>6.92578</c:v>
                </c:pt>
                <c:pt idx="305427">
                  <c:v>6.92581</c:v>
                </c:pt>
                <c:pt idx="305428">
                  <c:v>6.92583</c:v>
                </c:pt>
                <c:pt idx="305429">
                  <c:v>6.92585</c:v>
                </c:pt>
                <c:pt idx="305430">
                  <c:v>6.92587</c:v>
                </c:pt>
                <c:pt idx="305431">
                  <c:v>6.9259</c:v>
                </c:pt>
                <c:pt idx="305432">
                  <c:v>6.92592</c:v>
                </c:pt>
                <c:pt idx="305433">
                  <c:v>6.92594</c:v>
                </c:pt>
                <c:pt idx="305434">
                  <c:v>6.92596</c:v>
                </c:pt>
                <c:pt idx="305435">
                  <c:v>6.92599</c:v>
                </c:pt>
                <c:pt idx="305436">
                  <c:v>6.92601</c:v>
                </c:pt>
                <c:pt idx="305437">
                  <c:v>6.92603</c:v>
                </c:pt>
                <c:pt idx="305438">
                  <c:v>6.92605</c:v>
                </c:pt>
                <c:pt idx="305439">
                  <c:v>6.92608</c:v>
                </c:pt>
                <c:pt idx="305440">
                  <c:v>6.9261</c:v>
                </c:pt>
                <c:pt idx="305441">
                  <c:v>6.92612</c:v>
                </c:pt>
                <c:pt idx="305442">
                  <c:v>6.92614</c:v>
                </c:pt>
                <c:pt idx="305443">
                  <c:v>6.92617</c:v>
                </c:pt>
                <c:pt idx="305444">
                  <c:v>6.92619</c:v>
                </c:pt>
                <c:pt idx="305445">
                  <c:v>6.92621</c:v>
                </c:pt>
                <c:pt idx="305446">
                  <c:v>6.92624</c:v>
                </c:pt>
                <c:pt idx="305447">
                  <c:v>6.92626</c:v>
                </c:pt>
                <c:pt idx="305448">
                  <c:v>6.92628</c:v>
                </c:pt>
                <c:pt idx="305449">
                  <c:v>6.9263</c:v>
                </c:pt>
                <c:pt idx="305450">
                  <c:v>6.92633</c:v>
                </c:pt>
                <c:pt idx="305451">
                  <c:v>6.92635</c:v>
                </c:pt>
                <c:pt idx="305452">
                  <c:v>6.92637</c:v>
                </c:pt>
                <c:pt idx="305453">
                  <c:v>6.9264</c:v>
                </c:pt>
                <c:pt idx="305454">
                  <c:v>6.92642</c:v>
                </c:pt>
                <c:pt idx="305455">
                  <c:v>6.92644</c:v>
                </c:pt>
                <c:pt idx="305456">
                  <c:v>6.92646</c:v>
                </c:pt>
                <c:pt idx="305457">
                  <c:v>6.92648</c:v>
                </c:pt>
                <c:pt idx="305458">
                  <c:v>6.92651</c:v>
                </c:pt>
                <c:pt idx="305459">
                  <c:v>6.92653</c:v>
                </c:pt>
                <c:pt idx="305460">
                  <c:v>6.92655</c:v>
                </c:pt>
                <c:pt idx="305461">
                  <c:v>6.92658</c:v>
                </c:pt>
                <c:pt idx="305462">
                  <c:v>6.9266</c:v>
                </c:pt>
                <c:pt idx="305463">
                  <c:v>6.92662</c:v>
                </c:pt>
                <c:pt idx="305464">
                  <c:v>6.92664</c:v>
                </c:pt>
                <c:pt idx="305465">
                  <c:v>6.92667</c:v>
                </c:pt>
                <c:pt idx="305466">
                  <c:v>6.92669</c:v>
                </c:pt>
                <c:pt idx="305467">
                  <c:v>6.92671</c:v>
                </c:pt>
                <c:pt idx="305468">
                  <c:v>6.92673</c:v>
                </c:pt>
                <c:pt idx="305469">
                  <c:v>6.92676</c:v>
                </c:pt>
                <c:pt idx="305470">
                  <c:v>6.92678</c:v>
                </c:pt>
                <c:pt idx="305471">
                  <c:v>6.9268</c:v>
                </c:pt>
                <c:pt idx="305472">
                  <c:v>6.92683</c:v>
                </c:pt>
                <c:pt idx="305473">
                  <c:v>6.92685</c:v>
                </c:pt>
                <c:pt idx="305474">
                  <c:v>6.92687</c:v>
                </c:pt>
                <c:pt idx="305475">
                  <c:v>6.92689</c:v>
                </c:pt>
                <c:pt idx="305476">
                  <c:v>6.92692</c:v>
                </c:pt>
                <c:pt idx="305477">
                  <c:v>6.92694</c:v>
                </c:pt>
                <c:pt idx="305478">
                  <c:v>6.92696</c:v>
                </c:pt>
                <c:pt idx="305479">
                  <c:v>6.92698</c:v>
                </c:pt>
                <c:pt idx="305480">
                  <c:v>6.92701</c:v>
                </c:pt>
                <c:pt idx="305481">
                  <c:v>6.92703</c:v>
                </c:pt>
                <c:pt idx="305482">
                  <c:v>6.92705</c:v>
                </c:pt>
                <c:pt idx="305483">
                  <c:v>6.92708</c:v>
                </c:pt>
                <c:pt idx="305484">
                  <c:v>6.9271</c:v>
                </c:pt>
                <c:pt idx="305485">
                  <c:v>6.92712</c:v>
                </c:pt>
                <c:pt idx="305486">
                  <c:v>6.92714</c:v>
                </c:pt>
                <c:pt idx="305487">
                  <c:v>6.92717</c:v>
                </c:pt>
                <c:pt idx="305488">
                  <c:v>6.92719</c:v>
                </c:pt>
                <c:pt idx="305489">
                  <c:v>6.92721</c:v>
                </c:pt>
                <c:pt idx="305490">
                  <c:v>6.92723</c:v>
                </c:pt>
                <c:pt idx="305491">
                  <c:v>6.92726</c:v>
                </c:pt>
                <c:pt idx="305492">
                  <c:v>6.92728</c:v>
                </c:pt>
                <c:pt idx="305493">
                  <c:v>6.9273</c:v>
                </c:pt>
                <c:pt idx="305494">
                  <c:v>6.92732</c:v>
                </c:pt>
                <c:pt idx="305495">
                  <c:v>6.92735</c:v>
                </c:pt>
                <c:pt idx="305496">
                  <c:v>6.92737</c:v>
                </c:pt>
                <c:pt idx="305497">
                  <c:v>6.92739</c:v>
                </c:pt>
                <c:pt idx="305498">
                  <c:v>6.92741</c:v>
                </c:pt>
                <c:pt idx="305499">
                  <c:v>6.92744</c:v>
                </c:pt>
                <c:pt idx="305500">
                  <c:v>6.92746</c:v>
                </c:pt>
                <c:pt idx="305501">
                  <c:v>6.92748</c:v>
                </c:pt>
                <c:pt idx="305502">
                  <c:v>6.92751</c:v>
                </c:pt>
                <c:pt idx="305503">
                  <c:v>6.92753</c:v>
                </c:pt>
                <c:pt idx="305504">
                  <c:v>6.92755</c:v>
                </c:pt>
                <c:pt idx="305505">
                  <c:v>6.92757</c:v>
                </c:pt>
                <c:pt idx="305506">
                  <c:v>6.9276</c:v>
                </c:pt>
                <c:pt idx="305507">
                  <c:v>6.92762</c:v>
                </c:pt>
                <c:pt idx="305508">
                  <c:v>6.92764</c:v>
                </c:pt>
                <c:pt idx="305509">
                  <c:v>6.92766</c:v>
                </c:pt>
                <c:pt idx="305510">
                  <c:v>6.92769</c:v>
                </c:pt>
                <c:pt idx="305511">
                  <c:v>6.92771</c:v>
                </c:pt>
                <c:pt idx="305512">
                  <c:v>6.92773</c:v>
                </c:pt>
                <c:pt idx="305513">
                  <c:v>6.92776</c:v>
                </c:pt>
                <c:pt idx="305514">
                  <c:v>6.92778</c:v>
                </c:pt>
                <c:pt idx="305515">
                  <c:v>6.9278</c:v>
                </c:pt>
                <c:pt idx="305516">
                  <c:v>6.92782</c:v>
                </c:pt>
                <c:pt idx="305517">
                  <c:v>6.92785</c:v>
                </c:pt>
                <c:pt idx="305518">
                  <c:v>6.92787</c:v>
                </c:pt>
                <c:pt idx="305519">
                  <c:v>6.92789</c:v>
                </c:pt>
                <c:pt idx="305520">
                  <c:v>6.92791</c:v>
                </c:pt>
                <c:pt idx="305521">
                  <c:v>6.92794</c:v>
                </c:pt>
                <c:pt idx="305522">
                  <c:v>6.92796</c:v>
                </c:pt>
                <c:pt idx="305523">
                  <c:v>6.92798</c:v>
                </c:pt>
                <c:pt idx="305524">
                  <c:v>6.928</c:v>
                </c:pt>
                <c:pt idx="305525">
                  <c:v>6.92803</c:v>
                </c:pt>
                <c:pt idx="305526">
                  <c:v>6.92805</c:v>
                </c:pt>
                <c:pt idx="305527">
                  <c:v>6.92807</c:v>
                </c:pt>
                <c:pt idx="305528">
                  <c:v>6.92809</c:v>
                </c:pt>
                <c:pt idx="305529">
                  <c:v>6.92812</c:v>
                </c:pt>
                <c:pt idx="305530">
                  <c:v>6.92814</c:v>
                </c:pt>
                <c:pt idx="305531">
                  <c:v>6.92816</c:v>
                </c:pt>
                <c:pt idx="305532">
                  <c:v>6.92819</c:v>
                </c:pt>
                <c:pt idx="305533">
                  <c:v>6.92821</c:v>
                </c:pt>
                <c:pt idx="305534">
                  <c:v>6.92823</c:v>
                </c:pt>
                <c:pt idx="305535">
                  <c:v>6.92825</c:v>
                </c:pt>
                <c:pt idx="305536">
                  <c:v>6.92828</c:v>
                </c:pt>
                <c:pt idx="305537">
                  <c:v>6.9283</c:v>
                </c:pt>
                <c:pt idx="305538">
                  <c:v>6.92832</c:v>
                </c:pt>
                <c:pt idx="305539">
                  <c:v>6.92835</c:v>
                </c:pt>
                <c:pt idx="305540">
                  <c:v>6.92837</c:v>
                </c:pt>
                <c:pt idx="305541">
                  <c:v>6.92839</c:v>
                </c:pt>
                <c:pt idx="305542">
                  <c:v>6.92841</c:v>
                </c:pt>
                <c:pt idx="305543">
                  <c:v>6.92844</c:v>
                </c:pt>
                <c:pt idx="305544">
                  <c:v>6.92846</c:v>
                </c:pt>
                <c:pt idx="305545">
                  <c:v>6.92848</c:v>
                </c:pt>
                <c:pt idx="305546">
                  <c:v>6.9285</c:v>
                </c:pt>
                <c:pt idx="305547">
                  <c:v>6.92853</c:v>
                </c:pt>
                <c:pt idx="305548">
                  <c:v>6.92855</c:v>
                </c:pt>
                <c:pt idx="305549">
                  <c:v>6.92857</c:v>
                </c:pt>
                <c:pt idx="305550">
                  <c:v>6.92859</c:v>
                </c:pt>
                <c:pt idx="305551">
                  <c:v>6.92862</c:v>
                </c:pt>
                <c:pt idx="305552">
                  <c:v>6.92864</c:v>
                </c:pt>
                <c:pt idx="305553">
                  <c:v>6.92866</c:v>
                </c:pt>
                <c:pt idx="305554">
                  <c:v>6.92868</c:v>
                </c:pt>
                <c:pt idx="305555">
                  <c:v>6.92871</c:v>
                </c:pt>
                <c:pt idx="305556">
                  <c:v>6.92873</c:v>
                </c:pt>
                <c:pt idx="305557">
                  <c:v>6.92875</c:v>
                </c:pt>
                <c:pt idx="305558">
                  <c:v>6.92878</c:v>
                </c:pt>
                <c:pt idx="305559">
                  <c:v>6.9288</c:v>
                </c:pt>
                <c:pt idx="305560">
                  <c:v>6.92882</c:v>
                </c:pt>
                <c:pt idx="305561">
                  <c:v>6.92884</c:v>
                </c:pt>
                <c:pt idx="305562">
                  <c:v>6.92887</c:v>
                </c:pt>
                <c:pt idx="305563">
                  <c:v>6.92889</c:v>
                </c:pt>
                <c:pt idx="305564">
                  <c:v>6.92891</c:v>
                </c:pt>
                <c:pt idx="305565">
                  <c:v>6.92893</c:v>
                </c:pt>
                <c:pt idx="305566">
                  <c:v>6.92896</c:v>
                </c:pt>
                <c:pt idx="305567">
                  <c:v>6.92898</c:v>
                </c:pt>
                <c:pt idx="305568">
                  <c:v>6.929</c:v>
                </c:pt>
                <c:pt idx="305569">
                  <c:v>6.92903</c:v>
                </c:pt>
                <c:pt idx="305570">
                  <c:v>6.92905</c:v>
                </c:pt>
                <c:pt idx="305571">
                  <c:v>6.92907</c:v>
                </c:pt>
                <c:pt idx="305572">
                  <c:v>6.92909</c:v>
                </c:pt>
                <c:pt idx="305573">
                  <c:v>6.92912</c:v>
                </c:pt>
                <c:pt idx="305574">
                  <c:v>6.92914</c:v>
                </c:pt>
                <c:pt idx="305575">
                  <c:v>6.92916</c:v>
                </c:pt>
                <c:pt idx="305576">
                  <c:v>6.92918</c:v>
                </c:pt>
                <c:pt idx="305577">
                  <c:v>6.92921</c:v>
                </c:pt>
                <c:pt idx="305578">
                  <c:v>6.92923</c:v>
                </c:pt>
                <c:pt idx="305579">
                  <c:v>6.92925</c:v>
                </c:pt>
                <c:pt idx="305580">
                  <c:v>6.92927</c:v>
                </c:pt>
                <c:pt idx="305581">
                  <c:v>6.9293</c:v>
                </c:pt>
                <c:pt idx="305582">
                  <c:v>6.92932</c:v>
                </c:pt>
                <c:pt idx="305583">
                  <c:v>6.92934</c:v>
                </c:pt>
                <c:pt idx="305584">
                  <c:v>6.92936</c:v>
                </c:pt>
                <c:pt idx="305585">
                  <c:v>6.92939</c:v>
                </c:pt>
                <c:pt idx="305586">
                  <c:v>6.92941</c:v>
                </c:pt>
                <c:pt idx="305587">
                  <c:v>6.92943</c:v>
                </c:pt>
                <c:pt idx="305588">
                  <c:v>6.92946</c:v>
                </c:pt>
                <c:pt idx="305589">
                  <c:v>6.92948</c:v>
                </c:pt>
                <c:pt idx="305590">
                  <c:v>6.9295</c:v>
                </c:pt>
                <c:pt idx="305591">
                  <c:v>6.92952</c:v>
                </c:pt>
                <c:pt idx="305592">
                  <c:v>6.92955</c:v>
                </c:pt>
                <c:pt idx="305593">
                  <c:v>6.92957</c:v>
                </c:pt>
                <c:pt idx="305594">
                  <c:v>6.92959</c:v>
                </c:pt>
                <c:pt idx="305595">
                  <c:v>6.92962</c:v>
                </c:pt>
                <c:pt idx="305596">
                  <c:v>6.92964</c:v>
                </c:pt>
                <c:pt idx="305597">
                  <c:v>6.92966</c:v>
                </c:pt>
                <c:pt idx="305598">
                  <c:v>6.92968</c:v>
                </c:pt>
                <c:pt idx="305599">
                  <c:v>6.92971</c:v>
                </c:pt>
                <c:pt idx="305600">
                  <c:v>6.92973</c:v>
                </c:pt>
                <c:pt idx="305601">
                  <c:v>6.92975</c:v>
                </c:pt>
                <c:pt idx="305602">
                  <c:v>6.92977</c:v>
                </c:pt>
                <c:pt idx="305603">
                  <c:v>6.9298</c:v>
                </c:pt>
                <c:pt idx="305604">
                  <c:v>6.92982</c:v>
                </c:pt>
                <c:pt idx="305605">
                  <c:v>6.92984</c:v>
                </c:pt>
                <c:pt idx="305606">
                  <c:v>6.92986</c:v>
                </c:pt>
                <c:pt idx="305607">
                  <c:v>6.92989</c:v>
                </c:pt>
                <c:pt idx="305608">
                  <c:v>6.92991</c:v>
                </c:pt>
                <c:pt idx="305609">
                  <c:v>6.92993</c:v>
                </c:pt>
                <c:pt idx="305610">
                  <c:v>6.92995</c:v>
                </c:pt>
                <c:pt idx="305611">
                  <c:v>6.92998</c:v>
                </c:pt>
                <c:pt idx="305612">
                  <c:v>6.93</c:v>
                </c:pt>
                <c:pt idx="305613">
                  <c:v>6.93002</c:v>
                </c:pt>
                <c:pt idx="305614">
                  <c:v>6.93004</c:v>
                </c:pt>
                <c:pt idx="305615">
                  <c:v>6.93007</c:v>
                </c:pt>
                <c:pt idx="305616">
                  <c:v>6.93009</c:v>
                </c:pt>
                <c:pt idx="305617">
                  <c:v>6.93011</c:v>
                </c:pt>
                <c:pt idx="305618">
                  <c:v>6.93014</c:v>
                </c:pt>
                <c:pt idx="305619">
                  <c:v>6.93016</c:v>
                </c:pt>
                <c:pt idx="305620">
                  <c:v>6.93018</c:v>
                </c:pt>
                <c:pt idx="305621">
                  <c:v>6.9302</c:v>
                </c:pt>
                <c:pt idx="305622">
                  <c:v>6.93023</c:v>
                </c:pt>
                <c:pt idx="305623">
                  <c:v>6.93025</c:v>
                </c:pt>
                <c:pt idx="305624">
                  <c:v>6.93027</c:v>
                </c:pt>
                <c:pt idx="305625">
                  <c:v>6.9303</c:v>
                </c:pt>
                <c:pt idx="305626">
                  <c:v>6.93032</c:v>
                </c:pt>
                <c:pt idx="305627">
                  <c:v>6.93034</c:v>
                </c:pt>
                <c:pt idx="305628">
                  <c:v>6.93036</c:v>
                </c:pt>
                <c:pt idx="305629">
                  <c:v>6.93039</c:v>
                </c:pt>
                <c:pt idx="305630">
                  <c:v>6.93041</c:v>
                </c:pt>
                <c:pt idx="305631">
                  <c:v>6.93043</c:v>
                </c:pt>
                <c:pt idx="305632">
                  <c:v>6.93045</c:v>
                </c:pt>
                <c:pt idx="305633">
                  <c:v>6.93048</c:v>
                </c:pt>
                <c:pt idx="305634">
                  <c:v>6.9305</c:v>
                </c:pt>
                <c:pt idx="305635">
                  <c:v>6.93052</c:v>
                </c:pt>
                <c:pt idx="305636">
                  <c:v>6.93054</c:v>
                </c:pt>
                <c:pt idx="305637">
                  <c:v>6.93057</c:v>
                </c:pt>
                <c:pt idx="305638">
                  <c:v>6.93059</c:v>
                </c:pt>
                <c:pt idx="305639">
                  <c:v>6.93061</c:v>
                </c:pt>
                <c:pt idx="305640">
                  <c:v>6.93063</c:v>
                </c:pt>
                <c:pt idx="305641">
                  <c:v>6.93066</c:v>
                </c:pt>
                <c:pt idx="305642">
                  <c:v>6.93068</c:v>
                </c:pt>
                <c:pt idx="305643">
                  <c:v>6.9307</c:v>
                </c:pt>
                <c:pt idx="305644">
                  <c:v>6.93073</c:v>
                </c:pt>
                <c:pt idx="305645">
                  <c:v>6.93075</c:v>
                </c:pt>
                <c:pt idx="305646">
                  <c:v>6.93077</c:v>
                </c:pt>
                <c:pt idx="305647">
                  <c:v>6.93079</c:v>
                </c:pt>
                <c:pt idx="305648">
                  <c:v>6.93082</c:v>
                </c:pt>
                <c:pt idx="305649">
                  <c:v>6.93084</c:v>
                </c:pt>
                <c:pt idx="305650">
                  <c:v>6.93086</c:v>
                </c:pt>
                <c:pt idx="305651">
                  <c:v>6.93088</c:v>
                </c:pt>
                <c:pt idx="305652">
                  <c:v>6.93091</c:v>
                </c:pt>
                <c:pt idx="305653">
                  <c:v>6.93093</c:v>
                </c:pt>
                <c:pt idx="305654">
                  <c:v>6.93095</c:v>
                </c:pt>
                <c:pt idx="305655">
                  <c:v>6.93098</c:v>
                </c:pt>
                <c:pt idx="305656">
                  <c:v>6.931</c:v>
                </c:pt>
                <c:pt idx="305657">
                  <c:v>6.93102</c:v>
                </c:pt>
                <c:pt idx="305658">
                  <c:v>6.93104</c:v>
                </c:pt>
                <c:pt idx="305659">
                  <c:v>6.93107</c:v>
                </c:pt>
                <c:pt idx="305660">
                  <c:v>6.93109</c:v>
                </c:pt>
                <c:pt idx="305661">
                  <c:v>6.93111</c:v>
                </c:pt>
                <c:pt idx="305662">
                  <c:v>6.93113</c:v>
                </c:pt>
                <c:pt idx="305663">
                  <c:v>6.93116</c:v>
                </c:pt>
                <c:pt idx="305664">
                  <c:v>6.93118</c:v>
                </c:pt>
                <c:pt idx="305665">
                  <c:v>6.9312</c:v>
                </c:pt>
                <c:pt idx="305666">
                  <c:v>6.93122</c:v>
                </c:pt>
                <c:pt idx="305667">
                  <c:v>6.93125</c:v>
                </c:pt>
                <c:pt idx="305668">
                  <c:v>6.93127</c:v>
                </c:pt>
                <c:pt idx="305669">
                  <c:v>6.93129</c:v>
                </c:pt>
                <c:pt idx="305670">
                  <c:v>6.93131</c:v>
                </c:pt>
                <c:pt idx="305671">
                  <c:v>6.93134</c:v>
                </c:pt>
                <c:pt idx="305672">
                  <c:v>6.93136</c:v>
                </c:pt>
                <c:pt idx="305673">
                  <c:v>6.93138</c:v>
                </c:pt>
                <c:pt idx="305674">
                  <c:v>6.93141</c:v>
                </c:pt>
                <c:pt idx="305675">
                  <c:v>6.93143</c:v>
                </c:pt>
                <c:pt idx="305676">
                  <c:v>6.93145</c:v>
                </c:pt>
                <c:pt idx="305677">
                  <c:v>6.93147</c:v>
                </c:pt>
                <c:pt idx="305678">
                  <c:v>6.9315</c:v>
                </c:pt>
                <c:pt idx="305679">
                  <c:v>6.93152</c:v>
                </c:pt>
                <c:pt idx="305680">
                  <c:v>6.93154</c:v>
                </c:pt>
                <c:pt idx="305681">
                  <c:v>6.93156</c:v>
                </c:pt>
                <c:pt idx="305682">
                  <c:v>6.93159</c:v>
                </c:pt>
                <c:pt idx="305683">
                  <c:v>6.93161</c:v>
                </c:pt>
                <c:pt idx="305684">
                  <c:v>6.93163</c:v>
                </c:pt>
                <c:pt idx="305685">
                  <c:v>6.93166</c:v>
                </c:pt>
                <c:pt idx="305686">
                  <c:v>6.93168</c:v>
                </c:pt>
                <c:pt idx="305687">
                  <c:v>6.9317</c:v>
                </c:pt>
                <c:pt idx="305688">
                  <c:v>6.93172</c:v>
                </c:pt>
                <c:pt idx="305689">
                  <c:v>6.93175</c:v>
                </c:pt>
                <c:pt idx="305690">
                  <c:v>6.93177</c:v>
                </c:pt>
                <c:pt idx="305691">
                  <c:v>6.93179</c:v>
                </c:pt>
                <c:pt idx="305692">
                  <c:v>6.93181</c:v>
                </c:pt>
                <c:pt idx="305693">
                  <c:v>6.93184</c:v>
                </c:pt>
                <c:pt idx="305694">
                  <c:v>6.93186</c:v>
                </c:pt>
                <c:pt idx="305695">
                  <c:v>6.93188</c:v>
                </c:pt>
                <c:pt idx="305696">
                  <c:v>6.93191</c:v>
                </c:pt>
                <c:pt idx="305697">
                  <c:v>6.93193</c:v>
                </c:pt>
                <c:pt idx="305698">
                  <c:v>6.93195</c:v>
                </c:pt>
                <c:pt idx="305699">
                  <c:v>6.93197</c:v>
                </c:pt>
                <c:pt idx="305700">
                  <c:v>6.93199</c:v>
                </c:pt>
                <c:pt idx="305701">
                  <c:v>6.93202</c:v>
                </c:pt>
                <c:pt idx="305702">
                  <c:v>6.93204</c:v>
                </c:pt>
                <c:pt idx="305703">
                  <c:v>6.93206</c:v>
                </c:pt>
                <c:pt idx="305704">
                  <c:v>6.93209</c:v>
                </c:pt>
                <c:pt idx="305705">
                  <c:v>6.93211</c:v>
                </c:pt>
                <c:pt idx="305706">
                  <c:v>6.93213</c:v>
                </c:pt>
                <c:pt idx="305707">
                  <c:v>6.93215</c:v>
                </c:pt>
                <c:pt idx="305708">
                  <c:v>6.93218</c:v>
                </c:pt>
                <c:pt idx="305709">
                  <c:v>6.9322</c:v>
                </c:pt>
                <c:pt idx="305710">
                  <c:v>6.93222</c:v>
                </c:pt>
                <c:pt idx="305711">
                  <c:v>6.93224</c:v>
                </c:pt>
                <c:pt idx="305712">
                  <c:v>6.93227</c:v>
                </c:pt>
                <c:pt idx="305713">
                  <c:v>6.93229</c:v>
                </c:pt>
                <c:pt idx="305714">
                  <c:v>6.93231</c:v>
                </c:pt>
                <c:pt idx="305715">
                  <c:v>6.93234</c:v>
                </c:pt>
                <c:pt idx="305716">
                  <c:v>6.93236</c:v>
                </c:pt>
                <c:pt idx="305717">
                  <c:v>6.93238</c:v>
                </c:pt>
                <c:pt idx="305718">
                  <c:v>6.9324</c:v>
                </c:pt>
                <c:pt idx="305719">
                  <c:v>6.93243</c:v>
                </c:pt>
                <c:pt idx="305720">
                  <c:v>6.93245</c:v>
                </c:pt>
                <c:pt idx="305721">
                  <c:v>6.93247</c:v>
                </c:pt>
                <c:pt idx="305722">
                  <c:v>6.93249</c:v>
                </c:pt>
                <c:pt idx="305723">
                  <c:v>6.93252</c:v>
                </c:pt>
                <c:pt idx="305724">
                  <c:v>6.93254</c:v>
                </c:pt>
                <c:pt idx="305725">
                  <c:v>6.93256</c:v>
                </c:pt>
                <c:pt idx="305726">
                  <c:v>6.93259</c:v>
                </c:pt>
                <c:pt idx="305727">
                  <c:v>6.93261</c:v>
                </c:pt>
                <c:pt idx="305728">
                  <c:v>6.93263</c:v>
                </c:pt>
                <c:pt idx="305729">
                  <c:v>6.93265</c:v>
                </c:pt>
                <c:pt idx="305730">
                  <c:v>6.93268</c:v>
                </c:pt>
                <c:pt idx="305731">
                  <c:v>6.9327</c:v>
                </c:pt>
                <c:pt idx="305732">
                  <c:v>6.93272</c:v>
                </c:pt>
                <c:pt idx="305733">
                  <c:v>6.93274</c:v>
                </c:pt>
                <c:pt idx="305734">
                  <c:v>6.93277</c:v>
                </c:pt>
                <c:pt idx="305735">
                  <c:v>6.93279</c:v>
                </c:pt>
                <c:pt idx="305736">
                  <c:v>6.93281</c:v>
                </c:pt>
                <c:pt idx="305737">
                  <c:v>6.93283</c:v>
                </c:pt>
                <c:pt idx="305738">
                  <c:v>6.93286</c:v>
                </c:pt>
                <c:pt idx="305739">
                  <c:v>6.93288</c:v>
                </c:pt>
                <c:pt idx="305740">
                  <c:v>6.9329</c:v>
                </c:pt>
                <c:pt idx="305741">
                  <c:v>6.93293</c:v>
                </c:pt>
                <c:pt idx="305742">
                  <c:v>6.93295</c:v>
                </c:pt>
                <c:pt idx="305743">
                  <c:v>6.93297</c:v>
                </c:pt>
                <c:pt idx="305744">
                  <c:v>6.93299</c:v>
                </c:pt>
                <c:pt idx="305745">
                  <c:v>6.93302</c:v>
                </c:pt>
                <c:pt idx="305746">
                  <c:v>6.93304</c:v>
                </c:pt>
                <c:pt idx="305747">
                  <c:v>6.93306</c:v>
                </c:pt>
                <c:pt idx="305748">
                  <c:v>6.93308</c:v>
                </c:pt>
                <c:pt idx="305749">
                  <c:v>6.93311</c:v>
                </c:pt>
                <c:pt idx="305750">
                  <c:v>6.93313</c:v>
                </c:pt>
                <c:pt idx="305751">
                  <c:v>6.93315</c:v>
                </c:pt>
                <c:pt idx="305752">
                  <c:v>6.93318</c:v>
                </c:pt>
                <c:pt idx="305753">
                  <c:v>6.9332</c:v>
                </c:pt>
                <c:pt idx="305754">
                  <c:v>6.93322</c:v>
                </c:pt>
                <c:pt idx="305755">
                  <c:v>6.93324</c:v>
                </c:pt>
                <c:pt idx="305756">
                  <c:v>6.93326</c:v>
                </c:pt>
                <c:pt idx="305757">
                  <c:v>6.93329</c:v>
                </c:pt>
                <c:pt idx="305758">
                  <c:v>6.93331</c:v>
                </c:pt>
                <c:pt idx="305759">
                  <c:v>6.93333</c:v>
                </c:pt>
                <c:pt idx="305760">
                  <c:v>6.93336</c:v>
                </c:pt>
                <c:pt idx="305761">
                  <c:v>6.93338</c:v>
                </c:pt>
                <c:pt idx="305762">
                  <c:v>6.9334</c:v>
                </c:pt>
                <c:pt idx="305763">
                  <c:v>6.93342</c:v>
                </c:pt>
                <c:pt idx="305764">
                  <c:v>6.93345</c:v>
                </c:pt>
                <c:pt idx="305765">
                  <c:v>6.93347</c:v>
                </c:pt>
                <c:pt idx="305766">
                  <c:v>6.93349</c:v>
                </c:pt>
                <c:pt idx="305767">
                  <c:v>6.93351</c:v>
                </c:pt>
                <c:pt idx="305768">
                  <c:v>6.93354</c:v>
                </c:pt>
                <c:pt idx="305769">
                  <c:v>6.93356</c:v>
                </c:pt>
                <c:pt idx="305770">
                  <c:v>6.93358</c:v>
                </c:pt>
                <c:pt idx="305771">
                  <c:v>6.93361</c:v>
                </c:pt>
                <c:pt idx="305772">
                  <c:v>6.93363</c:v>
                </c:pt>
                <c:pt idx="305773">
                  <c:v>6.93365</c:v>
                </c:pt>
                <c:pt idx="305774">
                  <c:v>6.93367</c:v>
                </c:pt>
                <c:pt idx="305775">
                  <c:v>6.9337</c:v>
                </c:pt>
                <c:pt idx="305776">
                  <c:v>6.93372</c:v>
                </c:pt>
                <c:pt idx="305777">
                  <c:v>6.93374</c:v>
                </c:pt>
                <c:pt idx="305778">
                  <c:v>6.93376</c:v>
                </c:pt>
                <c:pt idx="305779">
                  <c:v>6.93379</c:v>
                </c:pt>
                <c:pt idx="305780">
                  <c:v>6.93381</c:v>
                </c:pt>
                <c:pt idx="305781">
                  <c:v>6.93383</c:v>
                </c:pt>
                <c:pt idx="305782">
                  <c:v>6.93386</c:v>
                </c:pt>
                <c:pt idx="305783">
                  <c:v>6.93388</c:v>
                </c:pt>
                <c:pt idx="305784">
                  <c:v>6.9339</c:v>
                </c:pt>
                <c:pt idx="305785">
                  <c:v>6.93392</c:v>
                </c:pt>
                <c:pt idx="305786">
                  <c:v>6.93395</c:v>
                </c:pt>
                <c:pt idx="305787">
                  <c:v>6.93397</c:v>
                </c:pt>
                <c:pt idx="305788">
                  <c:v>6.93399</c:v>
                </c:pt>
                <c:pt idx="305789">
                  <c:v>6.93401</c:v>
                </c:pt>
                <c:pt idx="305790">
                  <c:v>6.93404</c:v>
                </c:pt>
                <c:pt idx="305791">
                  <c:v>6.93406</c:v>
                </c:pt>
                <c:pt idx="305792">
                  <c:v>6.93408</c:v>
                </c:pt>
                <c:pt idx="305793">
                  <c:v>6.9341</c:v>
                </c:pt>
                <c:pt idx="305794">
                  <c:v>6.93413</c:v>
                </c:pt>
                <c:pt idx="305795">
                  <c:v>6.93415</c:v>
                </c:pt>
                <c:pt idx="305796">
                  <c:v>6.93417</c:v>
                </c:pt>
                <c:pt idx="305797">
                  <c:v>6.93419</c:v>
                </c:pt>
                <c:pt idx="305798">
                  <c:v>6.93422</c:v>
                </c:pt>
                <c:pt idx="305799">
                  <c:v>6.93424</c:v>
                </c:pt>
                <c:pt idx="305800">
                  <c:v>6.93426</c:v>
                </c:pt>
                <c:pt idx="305801">
                  <c:v>6.93429</c:v>
                </c:pt>
                <c:pt idx="305802">
                  <c:v>6.93431</c:v>
                </c:pt>
                <c:pt idx="305803">
                  <c:v>6.93433</c:v>
                </c:pt>
                <c:pt idx="305804">
                  <c:v>6.93435</c:v>
                </c:pt>
                <c:pt idx="305805">
                  <c:v>6.93438</c:v>
                </c:pt>
                <c:pt idx="305806">
                  <c:v>6.9344</c:v>
                </c:pt>
                <c:pt idx="305807">
                  <c:v>6.93442</c:v>
                </c:pt>
                <c:pt idx="305808">
                  <c:v>6.93444</c:v>
                </c:pt>
                <c:pt idx="305809">
                  <c:v>6.93447</c:v>
                </c:pt>
                <c:pt idx="305810">
                  <c:v>6.93449</c:v>
                </c:pt>
                <c:pt idx="305811">
                  <c:v>6.93451</c:v>
                </c:pt>
                <c:pt idx="305812">
                  <c:v>6.93454</c:v>
                </c:pt>
                <c:pt idx="305813">
                  <c:v>6.93456</c:v>
                </c:pt>
                <c:pt idx="305814">
                  <c:v>6.93458</c:v>
                </c:pt>
                <c:pt idx="305815">
                  <c:v>6.9346</c:v>
                </c:pt>
                <c:pt idx="305816">
                  <c:v>6.93463</c:v>
                </c:pt>
                <c:pt idx="305817">
                  <c:v>6.93465</c:v>
                </c:pt>
                <c:pt idx="305818">
                  <c:v>6.93467</c:v>
                </c:pt>
                <c:pt idx="305819">
                  <c:v>6.93469</c:v>
                </c:pt>
                <c:pt idx="305820">
                  <c:v>6.93472</c:v>
                </c:pt>
                <c:pt idx="305821">
                  <c:v>6.93474</c:v>
                </c:pt>
                <c:pt idx="305822">
                  <c:v>6.93476</c:v>
                </c:pt>
                <c:pt idx="305823">
                  <c:v>6.93478</c:v>
                </c:pt>
                <c:pt idx="305824">
                  <c:v>6.93481</c:v>
                </c:pt>
                <c:pt idx="305825">
                  <c:v>6.93483</c:v>
                </c:pt>
                <c:pt idx="305826">
                  <c:v>6.93485</c:v>
                </c:pt>
                <c:pt idx="305827">
                  <c:v>6.93487</c:v>
                </c:pt>
                <c:pt idx="305828">
                  <c:v>6.9349</c:v>
                </c:pt>
                <c:pt idx="305829">
                  <c:v>6.93492</c:v>
                </c:pt>
                <c:pt idx="305830">
                  <c:v>6.93494</c:v>
                </c:pt>
                <c:pt idx="305831">
                  <c:v>6.93497</c:v>
                </c:pt>
                <c:pt idx="305832">
                  <c:v>6.93499</c:v>
                </c:pt>
                <c:pt idx="305833">
                  <c:v>6.93501</c:v>
                </c:pt>
                <c:pt idx="305834">
                  <c:v>6.93503</c:v>
                </c:pt>
                <c:pt idx="305835">
                  <c:v>6.93506</c:v>
                </c:pt>
                <c:pt idx="305836">
                  <c:v>6.93508</c:v>
                </c:pt>
                <c:pt idx="305837">
                  <c:v>6.9351</c:v>
                </c:pt>
                <c:pt idx="305838">
                  <c:v>6.93513</c:v>
                </c:pt>
                <c:pt idx="305839">
                  <c:v>6.93515</c:v>
                </c:pt>
                <c:pt idx="305840">
                  <c:v>6.93517</c:v>
                </c:pt>
                <c:pt idx="305841">
                  <c:v>6.93519</c:v>
                </c:pt>
                <c:pt idx="305842">
                  <c:v>6.93522</c:v>
                </c:pt>
                <c:pt idx="305843">
                  <c:v>6.93524</c:v>
                </c:pt>
                <c:pt idx="305844">
                  <c:v>6.93526</c:v>
                </c:pt>
                <c:pt idx="305845">
                  <c:v>6.93528</c:v>
                </c:pt>
                <c:pt idx="305846">
                  <c:v>6.93531</c:v>
                </c:pt>
                <c:pt idx="305847">
                  <c:v>6.93533</c:v>
                </c:pt>
                <c:pt idx="305848">
                  <c:v>6.93535</c:v>
                </c:pt>
                <c:pt idx="305849">
                  <c:v>6.93537</c:v>
                </c:pt>
                <c:pt idx="305850">
                  <c:v>6.9354</c:v>
                </c:pt>
                <c:pt idx="305851">
                  <c:v>6.93542</c:v>
                </c:pt>
                <c:pt idx="305852">
                  <c:v>6.93544</c:v>
                </c:pt>
                <c:pt idx="305853">
                  <c:v>6.93546</c:v>
                </c:pt>
                <c:pt idx="305854">
                  <c:v>6.93549</c:v>
                </c:pt>
                <c:pt idx="305855">
                  <c:v>6.93551</c:v>
                </c:pt>
                <c:pt idx="305856">
                  <c:v>6.93553</c:v>
                </c:pt>
                <c:pt idx="305857">
                  <c:v>6.93556</c:v>
                </c:pt>
                <c:pt idx="305858">
                  <c:v>6.93558</c:v>
                </c:pt>
                <c:pt idx="305859">
                  <c:v>6.9356</c:v>
                </c:pt>
                <c:pt idx="305860">
                  <c:v>6.93562</c:v>
                </c:pt>
                <c:pt idx="305861">
                  <c:v>6.93565</c:v>
                </c:pt>
                <c:pt idx="305862">
                  <c:v>6.93567</c:v>
                </c:pt>
                <c:pt idx="305863">
                  <c:v>6.93569</c:v>
                </c:pt>
                <c:pt idx="305864">
                  <c:v>6.93571</c:v>
                </c:pt>
                <c:pt idx="305865">
                  <c:v>6.93574</c:v>
                </c:pt>
                <c:pt idx="305866">
                  <c:v>6.93576</c:v>
                </c:pt>
                <c:pt idx="305867">
                  <c:v>6.93578</c:v>
                </c:pt>
                <c:pt idx="305868">
                  <c:v>6.93581</c:v>
                </c:pt>
                <c:pt idx="305869">
                  <c:v>6.93583</c:v>
                </c:pt>
                <c:pt idx="305870">
                  <c:v>6.93585</c:v>
                </c:pt>
                <c:pt idx="305871">
                  <c:v>6.93587</c:v>
                </c:pt>
                <c:pt idx="305872">
                  <c:v>6.9359</c:v>
                </c:pt>
                <c:pt idx="305873">
                  <c:v>6.93592</c:v>
                </c:pt>
                <c:pt idx="305874">
                  <c:v>6.93594</c:v>
                </c:pt>
                <c:pt idx="305875">
                  <c:v>6.93596</c:v>
                </c:pt>
                <c:pt idx="305876">
                  <c:v>6.93599</c:v>
                </c:pt>
                <c:pt idx="305877">
                  <c:v>6.93601</c:v>
                </c:pt>
                <c:pt idx="305878">
                  <c:v>6.93603</c:v>
                </c:pt>
                <c:pt idx="305879">
                  <c:v>6.93605</c:v>
                </c:pt>
                <c:pt idx="305880">
                  <c:v>6.93608</c:v>
                </c:pt>
                <c:pt idx="305881">
                  <c:v>6.9361</c:v>
                </c:pt>
                <c:pt idx="305882">
                  <c:v>6.93612</c:v>
                </c:pt>
                <c:pt idx="305883">
                  <c:v>6.93614</c:v>
                </c:pt>
                <c:pt idx="305884">
                  <c:v>6.93617</c:v>
                </c:pt>
                <c:pt idx="305885">
                  <c:v>6.93619</c:v>
                </c:pt>
                <c:pt idx="305886">
                  <c:v>6.93621</c:v>
                </c:pt>
                <c:pt idx="305887">
                  <c:v>6.93624</c:v>
                </c:pt>
                <c:pt idx="305888">
                  <c:v>6.93626</c:v>
                </c:pt>
                <c:pt idx="305889">
                  <c:v>6.93628</c:v>
                </c:pt>
                <c:pt idx="305890">
                  <c:v>6.9363</c:v>
                </c:pt>
                <c:pt idx="305891">
                  <c:v>6.93633</c:v>
                </c:pt>
                <c:pt idx="305892">
                  <c:v>6.93635</c:v>
                </c:pt>
                <c:pt idx="305893">
                  <c:v>6.93637</c:v>
                </c:pt>
                <c:pt idx="305894">
                  <c:v>6.9364</c:v>
                </c:pt>
                <c:pt idx="305895">
                  <c:v>6.93642</c:v>
                </c:pt>
                <c:pt idx="305896">
                  <c:v>6.93644</c:v>
                </c:pt>
                <c:pt idx="305897">
                  <c:v>6.93646</c:v>
                </c:pt>
                <c:pt idx="305898">
                  <c:v>6.93649</c:v>
                </c:pt>
                <c:pt idx="305899">
                  <c:v>6.93651</c:v>
                </c:pt>
                <c:pt idx="305900">
                  <c:v>6.93653</c:v>
                </c:pt>
                <c:pt idx="305901">
                  <c:v>6.93655</c:v>
                </c:pt>
                <c:pt idx="305902">
                  <c:v>6.93658</c:v>
                </c:pt>
                <c:pt idx="305903">
                  <c:v>6.9366</c:v>
                </c:pt>
                <c:pt idx="305904">
                  <c:v>6.93662</c:v>
                </c:pt>
                <c:pt idx="305905">
                  <c:v>6.93664</c:v>
                </c:pt>
                <c:pt idx="305906">
                  <c:v>6.93667</c:v>
                </c:pt>
                <c:pt idx="305907">
                  <c:v>6.93669</c:v>
                </c:pt>
                <c:pt idx="305908">
                  <c:v>6.93671</c:v>
                </c:pt>
                <c:pt idx="305909">
                  <c:v>6.93673</c:v>
                </c:pt>
                <c:pt idx="305910">
                  <c:v>6.93676</c:v>
                </c:pt>
                <c:pt idx="305911">
                  <c:v>6.93678</c:v>
                </c:pt>
                <c:pt idx="305912">
                  <c:v>6.9368</c:v>
                </c:pt>
                <c:pt idx="305913">
                  <c:v>6.93682</c:v>
                </c:pt>
                <c:pt idx="305914">
                  <c:v>6.93685</c:v>
                </c:pt>
                <c:pt idx="305915">
                  <c:v>6.93687</c:v>
                </c:pt>
                <c:pt idx="305916">
                  <c:v>6.93689</c:v>
                </c:pt>
                <c:pt idx="305917">
                  <c:v>6.93692</c:v>
                </c:pt>
                <c:pt idx="305918">
                  <c:v>6.93694</c:v>
                </c:pt>
                <c:pt idx="305919">
                  <c:v>6.93696</c:v>
                </c:pt>
                <c:pt idx="305920">
                  <c:v>6.93698</c:v>
                </c:pt>
                <c:pt idx="305921">
                  <c:v>6.93701</c:v>
                </c:pt>
                <c:pt idx="305922">
                  <c:v>6.93703</c:v>
                </c:pt>
                <c:pt idx="305923">
                  <c:v>6.93705</c:v>
                </c:pt>
                <c:pt idx="305924">
                  <c:v>6.93708</c:v>
                </c:pt>
                <c:pt idx="305925">
                  <c:v>6.9371</c:v>
                </c:pt>
                <c:pt idx="305926">
                  <c:v>6.93712</c:v>
                </c:pt>
                <c:pt idx="305927">
                  <c:v>6.93714</c:v>
                </c:pt>
                <c:pt idx="305928">
                  <c:v>6.93717</c:v>
                </c:pt>
                <c:pt idx="305929">
                  <c:v>6.93719</c:v>
                </c:pt>
                <c:pt idx="305930">
                  <c:v>6.93721</c:v>
                </c:pt>
                <c:pt idx="305931">
                  <c:v>6.93723</c:v>
                </c:pt>
                <c:pt idx="305932">
                  <c:v>6.93726</c:v>
                </c:pt>
                <c:pt idx="305933">
                  <c:v>6.93728</c:v>
                </c:pt>
                <c:pt idx="305934">
                  <c:v>6.9373</c:v>
                </c:pt>
                <c:pt idx="305935">
                  <c:v>6.93732</c:v>
                </c:pt>
                <c:pt idx="305936">
                  <c:v>6.93735</c:v>
                </c:pt>
                <c:pt idx="305937">
                  <c:v>6.93737</c:v>
                </c:pt>
                <c:pt idx="305938">
                  <c:v>6.93739</c:v>
                </c:pt>
                <c:pt idx="305939">
                  <c:v>6.93741</c:v>
                </c:pt>
                <c:pt idx="305940">
                  <c:v>6.93744</c:v>
                </c:pt>
                <c:pt idx="305941">
                  <c:v>6.93746</c:v>
                </c:pt>
                <c:pt idx="305942">
                  <c:v>6.93748</c:v>
                </c:pt>
                <c:pt idx="305943">
                  <c:v>6.93751</c:v>
                </c:pt>
                <c:pt idx="305944">
                  <c:v>6.93753</c:v>
                </c:pt>
                <c:pt idx="305945">
                  <c:v>6.93755</c:v>
                </c:pt>
                <c:pt idx="305946">
                  <c:v>6.93757</c:v>
                </c:pt>
                <c:pt idx="305947">
                  <c:v>6.9376</c:v>
                </c:pt>
                <c:pt idx="305948">
                  <c:v>6.93762</c:v>
                </c:pt>
                <c:pt idx="305949">
                  <c:v>6.93764</c:v>
                </c:pt>
                <c:pt idx="305950">
                  <c:v>6.93766</c:v>
                </c:pt>
                <c:pt idx="305951">
                  <c:v>6.93769</c:v>
                </c:pt>
                <c:pt idx="305952">
                  <c:v>6.93771</c:v>
                </c:pt>
                <c:pt idx="305953">
                  <c:v>6.93773</c:v>
                </c:pt>
                <c:pt idx="305954">
                  <c:v>6.93776</c:v>
                </c:pt>
                <c:pt idx="305955">
                  <c:v>6.93778</c:v>
                </c:pt>
                <c:pt idx="305956">
                  <c:v>6.9378</c:v>
                </c:pt>
                <c:pt idx="305957">
                  <c:v>6.93782</c:v>
                </c:pt>
                <c:pt idx="305958">
                  <c:v>6.93785</c:v>
                </c:pt>
                <c:pt idx="305959">
                  <c:v>6.93787</c:v>
                </c:pt>
                <c:pt idx="305960">
                  <c:v>6.93789</c:v>
                </c:pt>
                <c:pt idx="305961">
                  <c:v>6.93791</c:v>
                </c:pt>
                <c:pt idx="305962">
                  <c:v>6.93794</c:v>
                </c:pt>
                <c:pt idx="305963">
                  <c:v>6.93796</c:v>
                </c:pt>
                <c:pt idx="305964">
                  <c:v>6.93798</c:v>
                </c:pt>
                <c:pt idx="305965">
                  <c:v>6.93801</c:v>
                </c:pt>
                <c:pt idx="305966">
                  <c:v>6.93803</c:v>
                </c:pt>
                <c:pt idx="305967">
                  <c:v>6.93805</c:v>
                </c:pt>
                <c:pt idx="305968">
                  <c:v>6.93807</c:v>
                </c:pt>
                <c:pt idx="305969">
                  <c:v>6.93809</c:v>
                </c:pt>
                <c:pt idx="305970">
                  <c:v>6.93812</c:v>
                </c:pt>
                <c:pt idx="305971">
                  <c:v>6.93814</c:v>
                </c:pt>
                <c:pt idx="305972">
                  <c:v>6.93816</c:v>
                </c:pt>
                <c:pt idx="305973">
                  <c:v>6.93819</c:v>
                </c:pt>
                <c:pt idx="305974">
                  <c:v>6.93821</c:v>
                </c:pt>
                <c:pt idx="305975">
                  <c:v>6.93823</c:v>
                </c:pt>
                <c:pt idx="305976">
                  <c:v>6.93825</c:v>
                </c:pt>
                <c:pt idx="305977">
                  <c:v>6.93828</c:v>
                </c:pt>
                <c:pt idx="305978">
                  <c:v>6.9383</c:v>
                </c:pt>
                <c:pt idx="305979">
                  <c:v>6.93832</c:v>
                </c:pt>
                <c:pt idx="305980">
                  <c:v>6.93834</c:v>
                </c:pt>
                <c:pt idx="305981">
                  <c:v>6.93837</c:v>
                </c:pt>
                <c:pt idx="305982">
                  <c:v>6.93839</c:v>
                </c:pt>
                <c:pt idx="305983">
                  <c:v>6.93841</c:v>
                </c:pt>
                <c:pt idx="305984">
                  <c:v>6.93844</c:v>
                </c:pt>
                <c:pt idx="305985">
                  <c:v>6.93846</c:v>
                </c:pt>
                <c:pt idx="305986">
                  <c:v>6.93848</c:v>
                </c:pt>
                <c:pt idx="305987">
                  <c:v>6.9385</c:v>
                </c:pt>
                <c:pt idx="305988">
                  <c:v>6.93853</c:v>
                </c:pt>
                <c:pt idx="305989">
                  <c:v>6.93855</c:v>
                </c:pt>
                <c:pt idx="305990">
                  <c:v>6.93857</c:v>
                </c:pt>
                <c:pt idx="305991">
                  <c:v>6.93859</c:v>
                </c:pt>
                <c:pt idx="305992">
                  <c:v>6.93862</c:v>
                </c:pt>
                <c:pt idx="305993">
                  <c:v>6.93864</c:v>
                </c:pt>
                <c:pt idx="305994">
                  <c:v>6.93866</c:v>
                </c:pt>
                <c:pt idx="305995">
                  <c:v>6.93869</c:v>
                </c:pt>
                <c:pt idx="305996">
                  <c:v>6.93871</c:v>
                </c:pt>
                <c:pt idx="305997">
                  <c:v>6.93873</c:v>
                </c:pt>
                <c:pt idx="305998">
                  <c:v>6.93875</c:v>
                </c:pt>
                <c:pt idx="305999">
                  <c:v>6.93878</c:v>
                </c:pt>
                <c:pt idx="306000">
                  <c:v>6.9388</c:v>
                </c:pt>
                <c:pt idx="306001">
                  <c:v>6.93882</c:v>
                </c:pt>
                <c:pt idx="306002">
                  <c:v>6.93884</c:v>
                </c:pt>
                <c:pt idx="306003">
                  <c:v>6.93887</c:v>
                </c:pt>
                <c:pt idx="306004">
                  <c:v>6.93889</c:v>
                </c:pt>
                <c:pt idx="306005">
                  <c:v>6.93891</c:v>
                </c:pt>
                <c:pt idx="306006">
                  <c:v>6.93893</c:v>
                </c:pt>
                <c:pt idx="306007">
                  <c:v>6.93896</c:v>
                </c:pt>
                <c:pt idx="306008">
                  <c:v>6.93898</c:v>
                </c:pt>
                <c:pt idx="306009">
                  <c:v>6.939</c:v>
                </c:pt>
                <c:pt idx="306010">
                  <c:v>6.93902</c:v>
                </c:pt>
                <c:pt idx="306011">
                  <c:v>6.93905</c:v>
                </c:pt>
                <c:pt idx="306012">
                  <c:v>6.93907</c:v>
                </c:pt>
                <c:pt idx="306013">
                  <c:v>6.93909</c:v>
                </c:pt>
                <c:pt idx="306014">
                  <c:v>6.93912</c:v>
                </c:pt>
                <c:pt idx="306015">
                  <c:v>6.93914</c:v>
                </c:pt>
                <c:pt idx="306016">
                  <c:v>6.93916</c:v>
                </c:pt>
                <c:pt idx="306017">
                  <c:v>6.93918</c:v>
                </c:pt>
                <c:pt idx="306018">
                  <c:v>6.93921</c:v>
                </c:pt>
                <c:pt idx="306019">
                  <c:v>6.93923</c:v>
                </c:pt>
                <c:pt idx="306020">
                  <c:v>6.93925</c:v>
                </c:pt>
                <c:pt idx="306021">
                  <c:v>6.93927</c:v>
                </c:pt>
                <c:pt idx="306022">
                  <c:v>6.9393</c:v>
                </c:pt>
                <c:pt idx="306023">
                  <c:v>6.93932</c:v>
                </c:pt>
                <c:pt idx="306024">
                  <c:v>6.93934</c:v>
                </c:pt>
                <c:pt idx="306025">
                  <c:v>6.93936</c:v>
                </c:pt>
                <c:pt idx="306026">
                  <c:v>6.93939</c:v>
                </c:pt>
                <c:pt idx="306027">
                  <c:v>6.93941</c:v>
                </c:pt>
                <c:pt idx="306028">
                  <c:v>6.93943</c:v>
                </c:pt>
                <c:pt idx="306029">
                  <c:v>6.93946</c:v>
                </c:pt>
                <c:pt idx="306030">
                  <c:v>6.93948</c:v>
                </c:pt>
                <c:pt idx="306031">
                  <c:v>6.9395</c:v>
                </c:pt>
                <c:pt idx="306032">
                  <c:v>6.93952</c:v>
                </c:pt>
                <c:pt idx="306033">
                  <c:v>6.93955</c:v>
                </c:pt>
                <c:pt idx="306034">
                  <c:v>6.93957</c:v>
                </c:pt>
                <c:pt idx="306035">
                  <c:v>6.93959</c:v>
                </c:pt>
                <c:pt idx="306036">
                  <c:v>6.93961</c:v>
                </c:pt>
                <c:pt idx="306037">
                  <c:v>6.93964</c:v>
                </c:pt>
                <c:pt idx="306038">
                  <c:v>6.93966</c:v>
                </c:pt>
                <c:pt idx="306039">
                  <c:v>6.93968</c:v>
                </c:pt>
                <c:pt idx="306040">
                  <c:v>6.93971</c:v>
                </c:pt>
                <c:pt idx="306041">
                  <c:v>6.93973</c:v>
                </c:pt>
                <c:pt idx="306042">
                  <c:v>6.93975</c:v>
                </c:pt>
                <c:pt idx="306043">
                  <c:v>6.93977</c:v>
                </c:pt>
                <c:pt idx="306044">
                  <c:v>6.9398</c:v>
                </c:pt>
                <c:pt idx="306045">
                  <c:v>6.93982</c:v>
                </c:pt>
                <c:pt idx="306046">
                  <c:v>6.93984</c:v>
                </c:pt>
                <c:pt idx="306047">
                  <c:v>6.93986</c:v>
                </c:pt>
                <c:pt idx="306048">
                  <c:v>6.93989</c:v>
                </c:pt>
                <c:pt idx="306049">
                  <c:v>6.93991</c:v>
                </c:pt>
                <c:pt idx="306050">
                  <c:v>6.93993</c:v>
                </c:pt>
                <c:pt idx="306051">
                  <c:v>6.93996</c:v>
                </c:pt>
                <c:pt idx="306052">
                  <c:v>6.93998</c:v>
                </c:pt>
                <c:pt idx="306053">
                  <c:v>6.94</c:v>
                </c:pt>
                <c:pt idx="306054">
                  <c:v>6.94002</c:v>
                </c:pt>
                <c:pt idx="306055">
                  <c:v>6.94004</c:v>
                </c:pt>
                <c:pt idx="306056">
                  <c:v>6.94007</c:v>
                </c:pt>
                <c:pt idx="306057">
                  <c:v>6.94009</c:v>
                </c:pt>
                <c:pt idx="306058">
                  <c:v>6.94011</c:v>
                </c:pt>
                <c:pt idx="306059">
                  <c:v>6.94014</c:v>
                </c:pt>
                <c:pt idx="306060">
                  <c:v>6.94016</c:v>
                </c:pt>
                <c:pt idx="306061">
                  <c:v>6.94018</c:v>
                </c:pt>
                <c:pt idx="306062">
                  <c:v>6.9402</c:v>
                </c:pt>
                <c:pt idx="306063">
                  <c:v>6.94023</c:v>
                </c:pt>
                <c:pt idx="306064">
                  <c:v>6.94025</c:v>
                </c:pt>
                <c:pt idx="306065">
                  <c:v>6.94027</c:v>
                </c:pt>
                <c:pt idx="306066">
                  <c:v>6.94029</c:v>
                </c:pt>
                <c:pt idx="306067">
                  <c:v>6.94032</c:v>
                </c:pt>
                <c:pt idx="306068">
                  <c:v>6.94034</c:v>
                </c:pt>
                <c:pt idx="306069">
                  <c:v>6.94036</c:v>
                </c:pt>
                <c:pt idx="306070">
                  <c:v>6.94039</c:v>
                </c:pt>
                <c:pt idx="306071">
                  <c:v>6.94041</c:v>
                </c:pt>
                <c:pt idx="306072">
                  <c:v>6.94043</c:v>
                </c:pt>
                <c:pt idx="306073">
                  <c:v>6.94045</c:v>
                </c:pt>
                <c:pt idx="306074">
                  <c:v>6.94048</c:v>
                </c:pt>
                <c:pt idx="306075">
                  <c:v>6.9405</c:v>
                </c:pt>
                <c:pt idx="306076">
                  <c:v>6.94052</c:v>
                </c:pt>
                <c:pt idx="306077">
                  <c:v>6.94054</c:v>
                </c:pt>
                <c:pt idx="306078">
                  <c:v>6.94057</c:v>
                </c:pt>
                <c:pt idx="306079">
                  <c:v>6.94059</c:v>
                </c:pt>
                <c:pt idx="306080">
                  <c:v>6.94061</c:v>
                </c:pt>
                <c:pt idx="306081">
                  <c:v>6.94064</c:v>
                </c:pt>
                <c:pt idx="306082">
                  <c:v>6.94066</c:v>
                </c:pt>
                <c:pt idx="306083">
                  <c:v>6.94068</c:v>
                </c:pt>
                <c:pt idx="306084">
                  <c:v>6.9407</c:v>
                </c:pt>
                <c:pt idx="306085">
                  <c:v>6.94073</c:v>
                </c:pt>
                <c:pt idx="306086">
                  <c:v>6.94075</c:v>
                </c:pt>
                <c:pt idx="306087">
                  <c:v>6.94077</c:v>
                </c:pt>
                <c:pt idx="306088">
                  <c:v>6.94079</c:v>
                </c:pt>
                <c:pt idx="306089">
                  <c:v>6.94082</c:v>
                </c:pt>
                <c:pt idx="306090">
                  <c:v>6.94084</c:v>
                </c:pt>
                <c:pt idx="306091">
                  <c:v>6.94086</c:v>
                </c:pt>
                <c:pt idx="306092">
                  <c:v>6.94088</c:v>
                </c:pt>
                <c:pt idx="306093">
                  <c:v>6.94091</c:v>
                </c:pt>
                <c:pt idx="306094">
                  <c:v>6.94093</c:v>
                </c:pt>
                <c:pt idx="306095">
                  <c:v>6.94095</c:v>
                </c:pt>
                <c:pt idx="306096">
                  <c:v>6.94097</c:v>
                </c:pt>
                <c:pt idx="306097">
                  <c:v>6.941</c:v>
                </c:pt>
                <c:pt idx="306098">
                  <c:v>6.94102</c:v>
                </c:pt>
                <c:pt idx="306099">
                  <c:v>6.94104</c:v>
                </c:pt>
                <c:pt idx="306100">
                  <c:v>6.94107</c:v>
                </c:pt>
                <c:pt idx="306101">
                  <c:v>6.94109</c:v>
                </c:pt>
                <c:pt idx="306102">
                  <c:v>6.94111</c:v>
                </c:pt>
                <c:pt idx="306103">
                  <c:v>6.94113</c:v>
                </c:pt>
                <c:pt idx="306104">
                  <c:v>6.94116</c:v>
                </c:pt>
                <c:pt idx="306105">
                  <c:v>6.94118</c:v>
                </c:pt>
                <c:pt idx="306106">
                  <c:v>6.9412</c:v>
                </c:pt>
                <c:pt idx="306107">
                  <c:v>6.94122</c:v>
                </c:pt>
                <c:pt idx="306108">
                  <c:v>6.94125</c:v>
                </c:pt>
                <c:pt idx="306109">
                  <c:v>6.94127</c:v>
                </c:pt>
                <c:pt idx="306110">
                  <c:v>6.94129</c:v>
                </c:pt>
                <c:pt idx="306111">
                  <c:v>6.94132</c:v>
                </c:pt>
                <c:pt idx="306112">
                  <c:v>6.94134</c:v>
                </c:pt>
                <c:pt idx="306113">
                  <c:v>6.94136</c:v>
                </c:pt>
                <c:pt idx="306114">
                  <c:v>6.94138</c:v>
                </c:pt>
                <c:pt idx="306115">
                  <c:v>6.94141</c:v>
                </c:pt>
                <c:pt idx="306116">
                  <c:v>6.94143</c:v>
                </c:pt>
                <c:pt idx="306117">
                  <c:v>6.94145</c:v>
                </c:pt>
                <c:pt idx="306118">
                  <c:v>6.94147</c:v>
                </c:pt>
                <c:pt idx="306119">
                  <c:v>6.9415</c:v>
                </c:pt>
                <c:pt idx="306120">
                  <c:v>6.94152</c:v>
                </c:pt>
                <c:pt idx="306121">
                  <c:v>6.94154</c:v>
                </c:pt>
                <c:pt idx="306122">
                  <c:v>6.94156</c:v>
                </c:pt>
                <c:pt idx="306123">
                  <c:v>6.94159</c:v>
                </c:pt>
                <c:pt idx="306124">
                  <c:v>6.94161</c:v>
                </c:pt>
                <c:pt idx="306125">
                  <c:v>6.94163</c:v>
                </c:pt>
                <c:pt idx="306126">
                  <c:v>6.94165</c:v>
                </c:pt>
                <c:pt idx="306127">
                  <c:v>6.94168</c:v>
                </c:pt>
                <c:pt idx="306128">
                  <c:v>6.9417</c:v>
                </c:pt>
                <c:pt idx="306129">
                  <c:v>6.94172</c:v>
                </c:pt>
                <c:pt idx="306130">
                  <c:v>6.94175</c:v>
                </c:pt>
                <c:pt idx="306131">
                  <c:v>6.94177</c:v>
                </c:pt>
                <c:pt idx="306132">
                  <c:v>6.94179</c:v>
                </c:pt>
                <c:pt idx="306133">
                  <c:v>6.94181</c:v>
                </c:pt>
                <c:pt idx="306134">
                  <c:v>6.94184</c:v>
                </c:pt>
                <c:pt idx="306135">
                  <c:v>6.94186</c:v>
                </c:pt>
                <c:pt idx="306136">
                  <c:v>6.94188</c:v>
                </c:pt>
                <c:pt idx="306137">
                  <c:v>6.94191</c:v>
                </c:pt>
                <c:pt idx="306138">
                  <c:v>6.94193</c:v>
                </c:pt>
                <c:pt idx="306139">
                  <c:v>6.94195</c:v>
                </c:pt>
                <c:pt idx="306140">
                  <c:v>6.94197</c:v>
                </c:pt>
                <c:pt idx="306141">
                  <c:v>6.942</c:v>
                </c:pt>
                <c:pt idx="306142">
                  <c:v>6.94202</c:v>
                </c:pt>
                <c:pt idx="306143">
                  <c:v>6.94204</c:v>
                </c:pt>
                <c:pt idx="306144">
                  <c:v>6.94206</c:v>
                </c:pt>
                <c:pt idx="306145">
                  <c:v>6.94209</c:v>
                </c:pt>
                <c:pt idx="306146">
                  <c:v>6.94211</c:v>
                </c:pt>
                <c:pt idx="306147">
                  <c:v>6.94213</c:v>
                </c:pt>
                <c:pt idx="306148">
                  <c:v>6.94215</c:v>
                </c:pt>
                <c:pt idx="306149">
                  <c:v>6.94218</c:v>
                </c:pt>
                <c:pt idx="306150">
                  <c:v>6.9422</c:v>
                </c:pt>
                <c:pt idx="306151">
                  <c:v>6.94222</c:v>
                </c:pt>
                <c:pt idx="306152">
                  <c:v>6.94224</c:v>
                </c:pt>
                <c:pt idx="306153">
                  <c:v>6.94227</c:v>
                </c:pt>
                <c:pt idx="306154">
                  <c:v>6.94229</c:v>
                </c:pt>
                <c:pt idx="306155">
                  <c:v>6.94231</c:v>
                </c:pt>
                <c:pt idx="306156">
                  <c:v>6.94234</c:v>
                </c:pt>
                <c:pt idx="306157">
                  <c:v>6.94236</c:v>
                </c:pt>
                <c:pt idx="306158">
                  <c:v>6.94238</c:v>
                </c:pt>
                <c:pt idx="306159">
                  <c:v>6.9424</c:v>
                </c:pt>
                <c:pt idx="306160">
                  <c:v>6.94243</c:v>
                </c:pt>
                <c:pt idx="306161">
                  <c:v>6.94245</c:v>
                </c:pt>
                <c:pt idx="306162">
                  <c:v>6.94247</c:v>
                </c:pt>
                <c:pt idx="306163">
                  <c:v>6.94249</c:v>
                </c:pt>
                <c:pt idx="306164">
                  <c:v>6.94252</c:v>
                </c:pt>
                <c:pt idx="306165">
                  <c:v>6.94254</c:v>
                </c:pt>
                <c:pt idx="306166">
                  <c:v>6.94256</c:v>
                </c:pt>
                <c:pt idx="306167">
                  <c:v>6.94259</c:v>
                </c:pt>
                <c:pt idx="306168">
                  <c:v>6.94261</c:v>
                </c:pt>
                <c:pt idx="306169">
                  <c:v>6.94263</c:v>
                </c:pt>
                <c:pt idx="306170">
                  <c:v>6.94265</c:v>
                </c:pt>
                <c:pt idx="306171">
                  <c:v>6.94268</c:v>
                </c:pt>
                <c:pt idx="306172">
                  <c:v>6.9427</c:v>
                </c:pt>
                <c:pt idx="306173">
                  <c:v>6.94272</c:v>
                </c:pt>
                <c:pt idx="306174">
                  <c:v>6.94274</c:v>
                </c:pt>
                <c:pt idx="306175">
                  <c:v>6.94277</c:v>
                </c:pt>
                <c:pt idx="306176">
                  <c:v>6.94279</c:v>
                </c:pt>
                <c:pt idx="306177">
                  <c:v>6.94281</c:v>
                </c:pt>
                <c:pt idx="306178">
                  <c:v>6.94283</c:v>
                </c:pt>
                <c:pt idx="306179">
                  <c:v>6.94286</c:v>
                </c:pt>
                <c:pt idx="306180">
                  <c:v>6.94288</c:v>
                </c:pt>
                <c:pt idx="306181">
                  <c:v>6.9429</c:v>
                </c:pt>
                <c:pt idx="306182">
                  <c:v>6.94292</c:v>
                </c:pt>
                <c:pt idx="306183">
                  <c:v>6.94295</c:v>
                </c:pt>
                <c:pt idx="306184">
                  <c:v>6.94297</c:v>
                </c:pt>
                <c:pt idx="306185">
                  <c:v>6.94299</c:v>
                </c:pt>
                <c:pt idx="306186">
                  <c:v>6.94302</c:v>
                </c:pt>
                <c:pt idx="306187">
                  <c:v>6.94304</c:v>
                </c:pt>
                <c:pt idx="306188">
                  <c:v>6.94306</c:v>
                </c:pt>
                <c:pt idx="306189">
                  <c:v>6.94308</c:v>
                </c:pt>
                <c:pt idx="306190">
                  <c:v>6.94311</c:v>
                </c:pt>
                <c:pt idx="306191">
                  <c:v>6.94313</c:v>
                </c:pt>
                <c:pt idx="306192">
                  <c:v>6.94315</c:v>
                </c:pt>
                <c:pt idx="306193">
                  <c:v>6.94318</c:v>
                </c:pt>
                <c:pt idx="306194">
                  <c:v>6.9432</c:v>
                </c:pt>
                <c:pt idx="306195">
                  <c:v>6.94322</c:v>
                </c:pt>
                <c:pt idx="306196">
                  <c:v>6.94324</c:v>
                </c:pt>
                <c:pt idx="306197">
                  <c:v>6.94327</c:v>
                </c:pt>
                <c:pt idx="306198">
                  <c:v>6.94329</c:v>
                </c:pt>
                <c:pt idx="306199">
                  <c:v>6.94331</c:v>
                </c:pt>
                <c:pt idx="306200">
                  <c:v>6.94333</c:v>
                </c:pt>
                <c:pt idx="306201">
                  <c:v>6.94336</c:v>
                </c:pt>
                <c:pt idx="306202">
                  <c:v>6.94338</c:v>
                </c:pt>
                <c:pt idx="306203">
                  <c:v>6.9434</c:v>
                </c:pt>
                <c:pt idx="306204">
                  <c:v>6.94342</c:v>
                </c:pt>
                <c:pt idx="306205">
                  <c:v>6.94345</c:v>
                </c:pt>
                <c:pt idx="306206">
                  <c:v>6.94347</c:v>
                </c:pt>
                <c:pt idx="306207">
                  <c:v>6.94349</c:v>
                </c:pt>
                <c:pt idx="306208">
                  <c:v>6.94351</c:v>
                </c:pt>
                <c:pt idx="306209">
                  <c:v>6.94354</c:v>
                </c:pt>
                <c:pt idx="306210">
                  <c:v>6.94356</c:v>
                </c:pt>
                <c:pt idx="306211">
                  <c:v>6.94358</c:v>
                </c:pt>
                <c:pt idx="306212">
                  <c:v>6.9436</c:v>
                </c:pt>
                <c:pt idx="306213">
                  <c:v>6.94363</c:v>
                </c:pt>
                <c:pt idx="306214">
                  <c:v>6.94365</c:v>
                </c:pt>
                <c:pt idx="306215">
                  <c:v>6.94367</c:v>
                </c:pt>
                <c:pt idx="306216">
                  <c:v>6.9437</c:v>
                </c:pt>
                <c:pt idx="306217">
                  <c:v>6.94372</c:v>
                </c:pt>
                <c:pt idx="306218">
                  <c:v>6.94374</c:v>
                </c:pt>
                <c:pt idx="306219">
                  <c:v>6.94376</c:v>
                </c:pt>
                <c:pt idx="306220">
                  <c:v>6.94379</c:v>
                </c:pt>
                <c:pt idx="306221">
                  <c:v>6.94381</c:v>
                </c:pt>
                <c:pt idx="306222">
                  <c:v>6.94383</c:v>
                </c:pt>
                <c:pt idx="306223">
                  <c:v>6.94386</c:v>
                </c:pt>
                <c:pt idx="306224">
                  <c:v>6.94388</c:v>
                </c:pt>
                <c:pt idx="306225">
                  <c:v>6.9439</c:v>
                </c:pt>
                <c:pt idx="306226">
                  <c:v>6.94392</c:v>
                </c:pt>
                <c:pt idx="306227">
                  <c:v>6.94395</c:v>
                </c:pt>
                <c:pt idx="306228">
                  <c:v>6.94397</c:v>
                </c:pt>
                <c:pt idx="306229">
                  <c:v>6.94399</c:v>
                </c:pt>
                <c:pt idx="306230">
                  <c:v>6.94401</c:v>
                </c:pt>
                <c:pt idx="306231">
                  <c:v>6.94404</c:v>
                </c:pt>
                <c:pt idx="306232">
                  <c:v>6.94406</c:v>
                </c:pt>
                <c:pt idx="306233">
                  <c:v>6.94408</c:v>
                </c:pt>
                <c:pt idx="306234">
                  <c:v>6.9441</c:v>
                </c:pt>
                <c:pt idx="306235">
                  <c:v>6.94413</c:v>
                </c:pt>
                <c:pt idx="306236">
                  <c:v>6.94415</c:v>
                </c:pt>
                <c:pt idx="306237">
                  <c:v>6.94417</c:v>
                </c:pt>
                <c:pt idx="306238">
                  <c:v>6.94419</c:v>
                </c:pt>
                <c:pt idx="306239">
                  <c:v>6.94422</c:v>
                </c:pt>
                <c:pt idx="306240">
                  <c:v>6.94424</c:v>
                </c:pt>
                <c:pt idx="306241">
                  <c:v>6.94426</c:v>
                </c:pt>
                <c:pt idx="306242">
                  <c:v>6.94429</c:v>
                </c:pt>
                <c:pt idx="306243">
                  <c:v>6.94431</c:v>
                </c:pt>
                <c:pt idx="306244">
                  <c:v>6.94433</c:v>
                </c:pt>
                <c:pt idx="306245">
                  <c:v>6.94435</c:v>
                </c:pt>
                <c:pt idx="306246">
                  <c:v>6.94438</c:v>
                </c:pt>
                <c:pt idx="306247">
                  <c:v>6.9444</c:v>
                </c:pt>
                <c:pt idx="306248">
                  <c:v>6.94442</c:v>
                </c:pt>
                <c:pt idx="306249">
                  <c:v>6.94444</c:v>
                </c:pt>
                <c:pt idx="306250">
                  <c:v>6.94447</c:v>
                </c:pt>
                <c:pt idx="306251">
                  <c:v>6.94449</c:v>
                </c:pt>
                <c:pt idx="306252">
                  <c:v>6.94451</c:v>
                </c:pt>
                <c:pt idx="306253">
                  <c:v>6.94454</c:v>
                </c:pt>
                <c:pt idx="306254">
                  <c:v>6.94456</c:v>
                </c:pt>
                <c:pt idx="306255">
                  <c:v>6.94458</c:v>
                </c:pt>
                <c:pt idx="306256">
                  <c:v>6.9446</c:v>
                </c:pt>
                <c:pt idx="306257">
                  <c:v>6.94463</c:v>
                </c:pt>
                <c:pt idx="306258">
                  <c:v>6.94465</c:v>
                </c:pt>
                <c:pt idx="306259">
                  <c:v>6.94467</c:v>
                </c:pt>
                <c:pt idx="306260">
                  <c:v>6.94469</c:v>
                </c:pt>
                <c:pt idx="306261">
                  <c:v>6.94472</c:v>
                </c:pt>
                <c:pt idx="306262">
                  <c:v>6.94474</c:v>
                </c:pt>
                <c:pt idx="306263">
                  <c:v>6.94476</c:v>
                </c:pt>
                <c:pt idx="306264">
                  <c:v>6.94479</c:v>
                </c:pt>
                <c:pt idx="306265">
                  <c:v>6.94481</c:v>
                </c:pt>
                <c:pt idx="306266">
                  <c:v>6.94483</c:v>
                </c:pt>
                <c:pt idx="306267">
                  <c:v>6.94485</c:v>
                </c:pt>
                <c:pt idx="306268">
                  <c:v>6.94487</c:v>
                </c:pt>
                <c:pt idx="306269">
                  <c:v>6.9449</c:v>
                </c:pt>
                <c:pt idx="306270">
                  <c:v>6.94492</c:v>
                </c:pt>
                <c:pt idx="306271">
                  <c:v>6.94494</c:v>
                </c:pt>
                <c:pt idx="306272">
                  <c:v>6.94497</c:v>
                </c:pt>
                <c:pt idx="306273">
                  <c:v>6.94499</c:v>
                </c:pt>
                <c:pt idx="306274">
                  <c:v>6.94501</c:v>
                </c:pt>
                <c:pt idx="306275">
                  <c:v>6.94503</c:v>
                </c:pt>
                <c:pt idx="306276">
                  <c:v>6.94506</c:v>
                </c:pt>
                <c:pt idx="306277">
                  <c:v>6.94508</c:v>
                </c:pt>
                <c:pt idx="306278">
                  <c:v>6.9451</c:v>
                </c:pt>
                <c:pt idx="306279">
                  <c:v>6.94512</c:v>
                </c:pt>
                <c:pt idx="306280">
                  <c:v>6.94515</c:v>
                </c:pt>
                <c:pt idx="306281">
                  <c:v>6.94517</c:v>
                </c:pt>
                <c:pt idx="306282">
                  <c:v>6.94519</c:v>
                </c:pt>
                <c:pt idx="306283">
                  <c:v>6.94522</c:v>
                </c:pt>
                <c:pt idx="306284">
                  <c:v>6.94524</c:v>
                </c:pt>
                <c:pt idx="306285">
                  <c:v>6.94526</c:v>
                </c:pt>
                <c:pt idx="306286">
                  <c:v>6.94528</c:v>
                </c:pt>
                <c:pt idx="306287">
                  <c:v>6.94531</c:v>
                </c:pt>
                <c:pt idx="306288">
                  <c:v>6.94533</c:v>
                </c:pt>
                <c:pt idx="306289">
                  <c:v>6.94535</c:v>
                </c:pt>
                <c:pt idx="306290">
                  <c:v>6.94537</c:v>
                </c:pt>
                <c:pt idx="306291">
                  <c:v>6.9454</c:v>
                </c:pt>
                <c:pt idx="306292">
                  <c:v>6.94542</c:v>
                </c:pt>
                <c:pt idx="306293">
                  <c:v>6.94544</c:v>
                </c:pt>
                <c:pt idx="306294">
                  <c:v>6.94547</c:v>
                </c:pt>
                <c:pt idx="306295">
                  <c:v>6.94549</c:v>
                </c:pt>
                <c:pt idx="306296">
                  <c:v>6.94551</c:v>
                </c:pt>
                <c:pt idx="306297">
                  <c:v>6.94553</c:v>
                </c:pt>
                <c:pt idx="306298">
                  <c:v>6.94556</c:v>
                </c:pt>
                <c:pt idx="306299">
                  <c:v>6.94558</c:v>
                </c:pt>
                <c:pt idx="306300">
                  <c:v>6.9456</c:v>
                </c:pt>
                <c:pt idx="306301">
                  <c:v>6.94562</c:v>
                </c:pt>
                <c:pt idx="306302">
                  <c:v>6.94565</c:v>
                </c:pt>
                <c:pt idx="306303">
                  <c:v>6.94567</c:v>
                </c:pt>
                <c:pt idx="306304">
                  <c:v>6.94569</c:v>
                </c:pt>
                <c:pt idx="306305">
                  <c:v>6.94571</c:v>
                </c:pt>
                <c:pt idx="306306">
                  <c:v>6.94574</c:v>
                </c:pt>
                <c:pt idx="306307">
                  <c:v>6.94576</c:v>
                </c:pt>
                <c:pt idx="306308">
                  <c:v>6.94578</c:v>
                </c:pt>
                <c:pt idx="306309">
                  <c:v>6.94581</c:v>
                </c:pt>
                <c:pt idx="306310">
                  <c:v>6.94583</c:v>
                </c:pt>
                <c:pt idx="306311">
                  <c:v>6.94585</c:v>
                </c:pt>
                <c:pt idx="306312">
                  <c:v>6.94587</c:v>
                </c:pt>
                <c:pt idx="306313">
                  <c:v>6.9459</c:v>
                </c:pt>
                <c:pt idx="306314">
                  <c:v>6.94592</c:v>
                </c:pt>
                <c:pt idx="306315">
                  <c:v>6.94594</c:v>
                </c:pt>
                <c:pt idx="306316">
                  <c:v>6.94596</c:v>
                </c:pt>
                <c:pt idx="306317">
                  <c:v>6.94599</c:v>
                </c:pt>
                <c:pt idx="306318">
                  <c:v>6.94601</c:v>
                </c:pt>
                <c:pt idx="306319">
                  <c:v>6.94603</c:v>
                </c:pt>
                <c:pt idx="306320">
                  <c:v>6.94605</c:v>
                </c:pt>
                <c:pt idx="306321">
                  <c:v>6.94608</c:v>
                </c:pt>
                <c:pt idx="306322">
                  <c:v>6.9461</c:v>
                </c:pt>
                <c:pt idx="306323">
                  <c:v>6.94612</c:v>
                </c:pt>
                <c:pt idx="306324">
                  <c:v>6.94614</c:v>
                </c:pt>
                <c:pt idx="306325">
                  <c:v>6.94617</c:v>
                </c:pt>
                <c:pt idx="306326">
                  <c:v>6.94619</c:v>
                </c:pt>
                <c:pt idx="306327">
                  <c:v>6.94621</c:v>
                </c:pt>
                <c:pt idx="306328">
                  <c:v>6.94624</c:v>
                </c:pt>
                <c:pt idx="306329">
                  <c:v>6.94626</c:v>
                </c:pt>
                <c:pt idx="306330">
                  <c:v>6.94628</c:v>
                </c:pt>
                <c:pt idx="306331">
                  <c:v>6.9463</c:v>
                </c:pt>
                <c:pt idx="306332">
                  <c:v>6.94633</c:v>
                </c:pt>
                <c:pt idx="306333">
                  <c:v>6.94635</c:v>
                </c:pt>
                <c:pt idx="306334">
                  <c:v>6.94637</c:v>
                </c:pt>
                <c:pt idx="306335">
                  <c:v>6.94639</c:v>
                </c:pt>
                <c:pt idx="306336">
                  <c:v>6.94642</c:v>
                </c:pt>
                <c:pt idx="306337">
                  <c:v>6.94644</c:v>
                </c:pt>
                <c:pt idx="306338">
                  <c:v>6.94646</c:v>
                </c:pt>
                <c:pt idx="306339">
                  <c:v>6.94649</c:v>
                </c:pt>
                <c:pt idx="306340">
                  <c:v>6.94651</c:v>
                </c:pt>
                <c:pt idx="306341">
                  <c:v>6.94653</c:v>
                </c:pt>
                <c:pt idx="306342">
                  <c:v>6.94655</c:v>
                </c:pt>
                <c:pt idx="306343">
                  <c:v>6.94658</c:v>
                </c:pt>
                <c:pt idx="306344">
                  <c:v>6.9466</c:v>
                </c:pt>
                <c:pt idx="306345">
                  <c:v>6.94662</c:v>
                </c:pt>
                <c:pt idx="306346">
                  <c:v>6.94664</c:v>
                </c:pt>
                <c:pt idx="306347">
                  <c:v>6.94667</c:v>
                </c:pt>
                <c:pt idx="306348">
                  <c:v>6.94669</c:v>
                </c:pt>
                <c:pt idx="306349">
                  <c:v>6.94671</c:v>
                </c:pt>
                <c:pt idx="306350">
                  <c:v>6.94674</c:v>
                </c:pt>
                <c:pt idx="306351">
                  <c:v>6.94676</c:v>
                </c:pt>
                <c:pt idx="306352">
                  <c:v>6.94678</c:v>
                </c:pt>
                <c:pt idx="306353">
                  <c:v>6.9468</c:v>
                </c:pt>
                <c:pt idx="306354">
                  <c:v>6.94682</c:v>
                </c:pt>
                <c:pt idx="306355">
                  <c:v>6.94685</c:v>
                </c:pt>
                <c:pt idx="306356">
                  <c:v>6.94687</c:v>
                </c:pt>
                <c:pt idx="306357">
                  <c:v>6.94689</c:v>
                </c:pt>
                <c:pt idx="306358">
                  <c:v>6.94692</c:v>
                </c:pt>
                <c:pt idx="306359">
                  <c:v>6.94694</c:v>
                </c:pt>
                <c:pt idx="306360">
                  <c:v>6.94696</c:v>
                </c:pt>
                <c:pt idx="306361">
                  <c:v>6.94698</c:v>
                </c:pt>
                <c:pt idx="306362">
                  <c:v>6.94701</c:v>
                </c:pt>
                <c:pt idx="306363">
                  <c:v>6.94703</c:v>
                </c:pt>
                <c:pt idx="306364">
                  <c:v>6.94705</c:v>
                </c:pt>
                <c:pt idx="306365">
                  <c:v>6.94707</c:v>
                </c:pt>
                <c:pt idx="306366">
                  <c:v>6.9471</c:v>
                </c:pt>
                <c:pt idx="306367">
                  <c:v>6.94712</c:v>
                </c:pt>
                <c:pt idx="306368">
                  <c:v>6.94714</c:v>
                </c:pt>
                <c:pt idx="306369">
                  <c:v>6.94717</c:v>
                </c:pt>
                <c:pt idx="306370">
                  <c:v>6.94719</c:v>
                </c:pt>
                <c:pt idx="306371">
                  <c:v>6.94721</c:v>
                </c:pt>
                <c:pt idx="306372">
                  <c:v>6.94723</c:v>
                </c:pt>
                <c:pt idx="306373">
                  <c:v>6.94726</c:v>
                </c:pt>
                <c:pt idx="306374">
                  <c:v>6.94728</c:v>
                </c:pt>
                <c:pt idx="306375">
                  <c:v>6.9473</c:v>
                </c:pt>
                <c:pt idx="306376">
                  <c:v>6.94732</c:v>
                </c:pt>
                <c:pt idx="306377">
                  <c:v>6.94735</c:v>
                </c:pt>
                <c:pt idx="306378">
                  <c:v>6.94737</c:v>
                </c:pt>
                <c:pt idx="306379">
                  <c:v>6.94739</c:v>
                </c:pt>
                <c:pt idx="306380">
                  <c:v>6.94742</c:v>
                </c:pt>
                <c:pt idx="306381">
                  <c:v>6.94744</c:v>
                </c:pt>
                <c:pt idx="306382">
                  <c:v>6.94746</c:v>
                </c:pt>
                <c:pt idx="306383">
                  <c:v>6.94748</c:v>
                </c:pt>
                <c:pt idx="306384">
                  <c:v>6.94751</c:v>
                </c:pt>
                <c:pt idx="306385">
                  <c:v>6.94753</c:v>
                </c:pt>
                <c:pt idx="306386">
                  <c:v>6.94755</c:v>
                </c:pt>
                <c:pt idx="306387">
                  <c:v>6.94757</c:v>
                </c:pt>
                <c:pt idx="306388">
                  <c:v>6.9476</c:v>
                </c:pt>
                <c:pt idx="306389">
                  <c:v>6.94762</c:v>
                </c:pt>
                <c:pt idx="306390">
                  <c:v>6.94764</c:v>
                </c:pt>
                <c:pt idx="306391">
                  <c:v>6.94766</c:v>
                </c:pt>
                <c:pt idx="306392">
                  <c:v>6.94769</c:v>
                </c:pt>
                <c:pt idx="306393">
                  <c:v>6.94771</c:v>
                </c:pt>
                <c:pt idx="306394">
                  <c:v>6.94773</c:v>
                </c:pt>
                <c:pt idx="306395">
                  <c:v>6.94775</c:v>
                </c:pt>
                <c:pt idx="306396">
                  <c:v>6.94778</c:v>
                </c:pt>
                <c:pt idx="306397">
                  <c:v>6.9478</c:v>
                </c:pt>
                <c:pt idx="306398">
                  <c:v>6.94782</c:v>
                </c:pt>
                <c:pt idx="306399">
                  <c:v>6.94785</c:v>
                </c:pt>
                <c:pt idx="306400">
                  <c:v>6.94787</c:v>
                </c:pt>
                <c:pt idx="306401">
                  <c:v>6.94789</c:v>
                </c:pt>
                <c:pt idx="306402">
                  <c:v>6.94791</c:v>
                </c:pt>
                <c:pt idx="306403">
                  <c:v>6.94794</c:v>
                </c:pt>
                <c:pt idx="306404">
                  <c:v>6.94796</c:v>
                </c:pt>
                <c:pt idx="306405">
                  <c:v>6.94798</c:v>
                </c:pt>
                <c:pt idx="306406">
                  <c:v>6.94801</c:v>
                </c:pt>
                <c:pt idx="306407">
                  <c:v>6.94803</c:v>
                </c:pt>
                <c:pt idx="306408">
                  <c:v>6.94805</c:v>
                </c:pt>
                <c:pt idx="306409">
                  <c:v>6.94807</c:v>
                </c:pt>
                <c:pt idx="306410">
                  <c:v>6.9481</c:v>
                </c:pt>
                <c:pt idx="306411">
                  <c:v>6.94812</c:v>
                </c:pt>
                <c:pt idx="306412">
                  <c:v>6.94814</c:v>
                </c:pt>
                <c:pt idx="306413">
                  <c:v>6.94816</c:v>
                </c:pt>
                <c:pt idx="306414">
                  <c:v>6.94819</c:v>
                </c:pt>
                <c:pt idx="306415">
                  <c:v>6.94821</c:v>
                </c:pt>
                <c:pt idx="306416">
                  <c:v>6.94823</c:v>
                </c:pt>
                <c:pt idx="306417">
                  <c:v>6.94825</c:v>
                </c:pt>
                <c:pt idx="306418">
                  <c:v>6.94828</c:v>
                </c:pt>
                <c:pt idx="306419">
                  <c:v>6.9483</c:v>
                </c:pt>
                <c:pt idx="306420">
                  <c:v>6.94832</c:v>
                </c:pt>
                <c:pt idx="306421">
                  <c:v>6.94834</c:v>
                </c:pt>
                <c:pt idx="306422">
                  <c:v>6.94837</c:v>
                </c:pt>
                <c:pt idx="306423">
                  <c:v>6.94839</c:v>
                </c:pt>
                <c:pt idx="306424">
                  <c:v>6.94841</c:v>
                </c:pt>
                <c:pt idx="306425">
                  <c:v>6.94843</c:v>
                </c:pt>
                <c:pt idx="306426">
                  <c:v>6.94846</c:v>
                </c:pt>
                <c:pt idx="306427">
                  <c:v>6.94848</c:v>
                </c:pt>
                <c:pt idx="306428">
                  <c:v>6.9485</c:v>
                </c:pt>
                <c:pt idx="306429">
                  <c:v>6.94853</c:v>
                </c:pt>
                <c:pt idx="306430">
                  <c:v>6.94855</c:v>
                </c:pt>
                <c:pt idx="306431">
                  <c:v>6.94857</c:v>
                </c:pt>
                <c:pt idx="306432">
                  <c:v>6.94859</c:v>
                </c:pt>
                <c:pt idx="306433">
                  <c:v>6.94862</c:v>
                </c:pt>
                <c:pt idx="306434">
                  <c:v>6.94864</c:v>
                </c:pt>
                <c:pt idx="306435">
                  <c:v>6.94866</c:v>
                </c:pt>
                <c:pt idx="306436">
                  <c:v>6.94869</c:v>
                </c:pt>
                <c:pt idx="306437">
                  <c:v>6.94871</c:v>
                </c:pt>
                <c:pt idx="306438">
                  <c:v>6.94873</c:v>
                </c:pt>
                <c:pt idx="306439">
                  <c:v>6.94875</c:v>
                </c:pt>
                <c:pt idx="306440">
                  <c:v>6.94878</c:v>
                </c:pt>
                <c:pt idx="306441">
                  <c:v>6.9488</c:v>
                </c:pt>
                <c:pt idx="306442">
                  <c:v>6.94882</c:v>
                </c:pt>
                <c:pt idx="306443">
                  <c:v>6.94884</c:v>
                </c:pt>
                <c:pt idx="306444">
                  <c:v>6.94887</c:v>
                </c:pt>
                <c:pt idx="306445">
                  <c:v>6.94889</c:v>
                </c:pt>
                <c:pt idx="306446">
                  <c:v>6.94891</c:v>
                </c:pt>
                <c:pt idx="306447">
                  <c:v>6.94893</c:v>
                </c:pt>
                <c:pt idx="306448">
                  <c:v>6.94896</c:v>
                </c:pt>
                <c:pt idx="306449">
                  <c:v>6.94898</c:v>
                </c:pt>
                <c:pt idx="306450">
                  <c:v>6.949</c:v>
                </c:pt>
                <c:pt idx="306451">
                  <c:v>6.94902</c:v>
                </c:pt>
                <c:pt idx="306452">
                  <c:v>6.94905</c:v>
                </c:pt>
                <c:pt idx="306453">
                  <c:v>6.94907</c:v>
                </c:pt>
                <c:pt idx="306454">
                  <c:v>6.94909</c:v>
                </c:pt>
                <c:pt idx="306455">
                  <c:v>6.94912</c:v>
                </c:pt>
                <c:pt idx="306456">
                  <c:v>6.94914</c:v>
                </c:pt>
                <c:pt idx="306457">
                  <c:v>6.94916</c:v>
                </c:pt>
                <c:pt idx="306458">
                  <c:v>6.94918</c:v>
                </c:pt>
                <c:pt idx="306459">
                  <c:v>6.94921</c:v>
                </c:pt>
                <c:pt idx="306460">
                  <c:v>6.94923</c:v>
                </c:pt>
                <c:pt idx="306461">
                  <c:v>6.94925</c:v>
                </c:pt>
                <c:pt idx="306462">
                  <c:v>6.94927</c:v>
                </c:pt>
                <c:pt idx="306463">
                  <c:v>6.9493</c:v>
                </c:pt>
                <c:pt idx="306464">
                  <c:v>6.94932</c:v>
                </c:pt>
                <c:pt idx="306465">
                  <c:v>6.94934</c:v>
                </c:pt>
                <c:pt idx="306466">
                  <c:v>6.94937</c:v>
                </c:pt>
                <c:pt idx="306467">
                  <c:v>6.94939</c:v>
                </c:pt>
                <c:pt idx="306468">
                  <c:v>6.94941</c:v>
                </c:pt>
                <c:pt idx="306469">
                  <c:v>6.94943</c:v>
                </c:pt>
                <c:pt idx="306470">
                  <c:v>6.94946</c:v>
                </c:pt>
                <c:pt idx="306471">
                  <c:v>6.94948</c:v>
                </c:pt>
                <c:pt idx="306472">
                  <c:v>6.9495</c:v>
                </c:pt>
                <c:pt idx="306473">
                  <c:v>6.94952</c:v>
                </c:pt>
                <c:pt idx="306474">
                  <c:v>6.94955</c:v>
                </c:pt>
                <c:pt idx="306475">
                  <c:v>6.94957</c:v>
                </c:pt>
                <c:pt idx="306476">
                  <c:v>6.94959</c:v>
                </c:pt>
                <c:pt idx="306477">
                  <c:v>6.94961</c:v>
                </c:pt>
                <c:pt idx="306478">
                  <c:v>6.94964</c:v>
                </c:pt>
                <c:pt idx="306479">
                  <c:v>6.94966</c:v>
                </c:pt>
                <c:pt idx="306480">
                  <c:v>6.94968</c:v>
                </c:pt>
                <c:pt idx="306481">
                  <c:v>6.9497</c:v>
                </c:pt>
                <c:pt idx="306482">
                  <c:v>6.94973</c:v>
                </c:pt>
                <c:pt idx="306483">
                  <c:v>6.94975</c:v>
                </c:pt>
                <c:pt idx="306484">
                  <c:v>6.94977</c:v>
                </c:pt>
                <c:pt idx="306485">
                  <c:v>6.9498</c:v>
                </c:pt>
                <c:pt idx="306486">
                  <c:v>6.94982</c:v>
                </c:pt>
                <c:pt idx="306487">
                  <c:v>6.94984</c:v>
                </c:pt>
                <c:pt idx="306488">
                  <c:v>6.94986</c:v>
                </c:pt>
                <c:pt idx="306489">
                  <c:v>6.94989</c:v>
                </c:pt>
                <c:pt idx="306490">
                  <c:v>6.94991</c:v>
                </c:pt>
                <c:pt idx="306491">
                  <c:v>6.94993</c:v>
                </c:pt>
                <c:pt idx="306492">
                  <c:v>6.94996</c:v>
                </c:pt>
                <c:pt idx="306493">
                  <c:v>6.94998</c:v>
                </c:pt>
                <c:pt idx="306494">
                  <c:v>6.95</c:v>
                </c:pt>
                <c:pt idx="306495">
                  <c:v>6.95002</c:v>
                </c:pt>
                <c:pt idx="306496">
                  <c:v>6.95005</c:v>
                </c:pt>
                <c:pt idx="306497">
                  <c:v>6.95007</c:v>
                </c:pt>
                <c:pt idx="306498">
                  <c:v>6.95009</c:v>
                </c:pt>
                <c:pt idx="306499">
                  <c:v>6.95011</c:v>
                </c:pt>
                <c:pt idx="306500">
                  <c:v>6.95014</c:v>
                </c:pt>
                <c:pt idx="306501">
                  <c:v>6.95016</c:v>
                </c:pt>
                <c:pt idx="306502">
                  <c:v>6.95018</c:v>
                </c:pt>
                <c:pt idx="306503">
                  <c:v>6.9502</c:v>
                </c:pt>
                <c:pt idx="306504">
                  <c:v>6.95023</c:v>
                </c:pt>
                <c:pt idx="306505">
                  <c:v>6.95025</c:v>
                </c:pt>
                <c:pt idx="306506">
                  <c:v>6.95027</c:v>
                </c:pt>
                <c:pt idx="306507">
                  <c:v>6.95029</c:v>
                </c:pt>
                <c:pt idx="306508">
                  <c:v>6.95032</c:v>
                </c:pt>
                <c:pt idx="306509">
                  <c:v>6.95034</c:v>
                </c:pt>
                <c:pt idx="306510">
                  <c:v>6.95036</c:v>
                </c:pt>
                <c:pt idx="306511">
                  <c:v>6.95038</c:v>
                </c:pt>
                <c:pt idx="306512">
                  <c:v>6.95041</c:v>
                </c:pt>
                <c:pt idx="306513">
                  <c:v>6.95043</c:v>
                </c:pt>
                <c:pt idx="306514">
                  <c:v>6.95045</c:v>
                </c:pt>
                <c:pt idx="306515">
                  <c:v>6.95048</c:v>
                </c:pt>
                <c:pt idx="306516">
                  <c:v>6.9505</c:v>
                </c:pt>
                <c:pt idx="306517">
                  <c:v>6.95052</c:v>
                </c:pt>
                <c:pt idx="306518">
                  <c:v>6.95054</c:v>
                </c:pt>
                <c:pt idx="306519">
                  <c:v>6.95057</c:v>
                </c:pt>
                <c:pt idx="306520">
                  <c:v>6.95059</c:v>
                </c:pt>
                <c:pt idx="306521">
                  <c:v>6.95061</c:v>
                </c:pt>
                <c:pt idx="306522">
                  <c:v>6.95064</c:v>
                </c:pt>
                <c:pt idx="306523">
                  <c:v>6.95066</c:v>
                </c:pt>
                <c:pt idx="306524">
                  <c:v>6.95068</c:v>
                </c:pt>
                <c:pt idx="306525">
                  <c:v>6.9507</c:v>
                </c:pt>
                <c:pt idx="306526">
                  <c:v>6.95073</c:v>
                </c:pt>
                <c:pt idx="306527">
                  <c:v>6.95075</c:v>
                </c:pt>
                <c:pt idx="306528">
                  <c:v>6.95077</c:v>
                </c:pt>
                <c:pt idx="306529">
                  <c:v>6.95079</c:v>
                </c:pt>
                <c:pt idx="306530">
                  <c:v>6.95082</c:v>
                </c:pt>
                <c:pt idx="306531">
                  <c:v>6.95084</c:v>
                </c:pt>
                <c:pt idx="306532">
                  <c:v>6.95086</c:v>
                </c:pt>
                <c:pt idx="306533">
                  <c:v>6.95088</c:v>
                </c:pt>
                <c:pt idx="306534">
                  <c:v>6.95091</c:v>
                </c:pt>
                <c:pt idx="306535">
                  <c:v>6.95093</c:v>
                </c:pt>
                <c:pt idx="306536">
                  <c:v>6.95095</c:v>
                </c:pt>
                <c:pt idx="306537">
                  <c:v>6.95097</c:v>
                </c:pt>
                <c:pt idx="306538">
                  <c:v>6.951</c:v>
                </c:pt>
                <c:pt idx="306539">
                  <c:v>6.95102</c:v>
                </c:pt>
                <c:pt idx="306540">
                  <c:v>6.95104</c:v>
                </c:pt>
                <c:pt idx="306541">
                  <c:v>6.95107</c:v>
                </c:pt>
                <c:pt idx="306542">
                  <c:v>6.95109</c:v>
                </c:pt>
                <c:pt idx="306543">
                  <c:v>6.95111</c:v>
                </c:pt>
                <c:pt idx="306544">
                  <c:v>6.95113</c:v>
                </c:pt>
                <c:pt idx="306545">
                  <c:v>6.95116</c:v>
                </c:pt>
                <c:pt idx="306546">
                  <c:v>6.95118</c:v>
                </c:pt>
                <c:pt idx="306547">
                  <c:v>6.9512</c:v>
                </c:pt>
                <c:pt idx="306548">
                  <c:v>6.95122</c:v>
                </c:pt>
                <c:pt idx="306549">
                  <c:v>6.95125</c:v>
                </c:pt>
                <c:pt idx="306550">
                  <c:v>6.95127</c:v>
                </c:pt>
                <c:pt idx="306551">
                  <c:v>6.95129</c:v>
                </c:pt>
                <c:pt idx="306552">
                  <c:v>6.95132</c:v>
                </c:pt>
                <c:pt idx="306553">
                  <c:v>6.95134</c:v>
                </c:pt>
                <c:pt idx="306554">
                  <c:v>6.95136</c:v>
                </c:pt>
                <c:pt idx="306555">
                  <c:v>6.95138</c:v>
                </c:pt>
                <c:pt idx="306556">
                  <c:v>6.95141</c:v>
                </c:pt>
                <c:pt idx="306557">
                  <c:v>6.95143</c:v>
                </c:pt>
                <c:pt idx="306558">
                  <c:v>6.95145</c:v>
                </c:pt>
                <c:pt idx="306559">
                  <c:v>6.95147</c:v>
                </c:pt>
                <c:pt idx="306560">
                  <c:v>6.9515</c:v>
                </c:pt>
                <c:pt idx="306561">
                  <c:v>6.95152</c:v>
                </c:pt>
                <c:pt idx="306562">
                  <c:v>6.95154</c:v>
                </c:pt>
                <c:pt idx="306563">
                  <c:v>6.95157</c:v>
                </c:pt>
                <c:pt idx="306564">
                  <c:v>6.95159</c:v>
                </c:pt>
                <c:pt idx="306565">
                  <c:v>6.95161</c:v>
                </c:pt>
                <c:pt idx="306566">
                  <c:v>6.95163</c:v>
                </c:pt>
                <c:pt idx="306567">
                  <c:v>6.95165</c:v>
                </c:pt>
                <c:pt idx="306568">
                  <c:v>6.95168</c:v>
                </c:pt>
                <c:pt idx="306569">
                  <c:v>6.9517</c:v>
                </c:pt>
                <c:pt idx="306570">
                  <c:v>6.95172</c:v>
                </c:pt>
                <c:pt idx="306571">
                  <c:v>6.95175</c:v>
                </c:pt>
                <c:pt idx="306572">
                  <c:v>6.95177</c:v>
                </c:pt>
                <c:pt idx="306573">
                  <c:v>6.95179</c:v>
                </c:pt>
                <c:pt idx="306574">
                  <c:v>6.95181</c:v>
                </c:pt>
                <c:pt idx="306575">
                  <c:v>6.95184</c:v>
                </c:pt>
                <c:pt idx="306576">
                  <c:v>6.95186</c:v>
                </c:pt>
                <c:pt idx="306577">
                  <c:v>6.95188</c:v>
                </c:pt>
                <c:pt idx="306578">
                  <c:v>6.95191</c:v>
                </c:pt>
                <c:pt idx="306579">
                  <c:v>6.95193</c:v>
                </c:pt>
                <c:pt idx="306580">
                  <c:v>6.95195</c:v>
                </c:pt>
                <c:pt idx="306581">
                  <c:v>6.95197</c:v>
                </c:pt>
                <c:pt idx="306582">
                  <c:v>6.952</c:v>
                </c:pt>
                <c:pt idx="306583">
                  <c:v>6.95202</c:v>
                </c:pt>
                <c:pt idx="306584">
                  <c:v>6.95204</c:v>
                </c:pt>
                <c:pt idx="306585">
                  <c:v>6.95206</c:v>
                </c:pt>
                <c:pt idx="306586">
                  <c:v>6.95209</c:v>
                </c:pt>
                <c:pt idx="306587">
                  <c:v>6.95211</c:v>
                </c:pt>
                <c:pt idx="306588">
                  <c:v>6.95213</c:v>
                </c:pt>
                <c:pt idx="306589">
                  <c:v>6.95215</c:v>
                </c:pt>
                <c:pt idx="306590">
                  <c:v>6.95218</c:v>
                </c:pt>
                <c:pt idx="306591">
                  <c:v>6.9522</c:v>
                </c:pt>
                <c:pt idx="306592">
                  <c:v>6.95222</c:v>
                </c:pt>
                <c:pt idx="306593">
                  <c:v>6.95224</c:v>
                </c:pt>
                <c:pt idx="306594">
                  <c:v>6.95227</c:v>
                </c:pt>
                <c:pt idx="306595">
                  <c:v>6.95229</c:v>
                </c:pt>
                <c:pt idx="306596">
                  <c:v>6.95231</c:v>
                </c:pt>
                <c:pt idx="306597">
                  <c:v>6.95234</c:v>
                </c:pt>
                <c:pt idx="306598">
                  <c:v>6.95236</c:v>
                </c:pt>
                <c:pt idx="306599">
                  <c:v>6.95238</c:v>
                </c:pt>
                <c:pt idx="306600">
                  <c:v>6.9524</c:v>
                </c:pt>
                <c:pt idx="306601">
                  <c:v>6.95243</c:v>
                </c:pt>
                <c:pt idx="306602">
                  <c:v>6.95245</c:v>
                </c:pt>
                <c:pt idx="306603">
                  <c:v>6.95247</c:v>
                </c:pt>
                <c:pt idx="306604">
                  <c:v>6.95249</c:v>
                </c:pt>
                <c:pt idx="306605">
                  <c:v>6.95252</c:v>
                </c:pt>
                <c:pt idx="306606">
                  <c:v>6.95254</c:v>
                </c:pt>
                <c:pt idx="306607">
                  <c:v>6.95256</c:v>
                </c:pt>
                <c:pt idx="306608">
                  <c:v>6.95259</c:v>
                </c:pt>
                <c:pt idx="306609">
                  <c:v>6.95261</c:v>
                </c:pt>
                <c:pt idx="306610">
                  <c:v>6.95263</c:v>
                </c:pt>
                <c:pt idx="306611">
                  <c:v>6.95265</c:v>
                </c:pt>
                <c:pt idx="306612">
                  <c:v>6.95268</c:v>
                </c:pt>
                <c:pt idx="306613">
                  <c:v>6.9527</c:v>
                </c:pt>
                <c:pt idx="306614">
                  <c:v>6.95272</c:v>
                </c:pt>
                <c:pt idx="306615">
                  <c:v>6.95274</c:v>
                </c:pt>
                <c:pt idx="306616">
                  <c:v>6.95277</c:v>
                </c:pt>
                <c:pt idx="306617">
                  <c:v>6.95279</c:v>
                </c:pt>
                <c:pt idx="306618">
                  <c:v>6.95281</c:v>
                </c:pt>
                <c:pt idx="306619">
                  <c:v>6.95283</c:v>
                </c:pt>
                <c:pt idx="306620">
                  <c:v>6.95286</c:v>
                </c:pt>
                <c:pt idx="306621">
                  <c:v>6.95288</c:v>
                </c:pt>
                <c:pt idx="306622">
                  <c:v>6.9529</c:v>
                </c:pt>
                <c:pt idx="306623">
                  <c:v>6.95292</c:v>
                </c:pt>
                <c:pt idx="306624">
                  <c:v>6.95295</c:v>
                </c:pt>
                <c:pt idx="306625">
                  <c:v>6.95297</c:v>
                </c:pt>
                <c:pt idx="306626">
                  <c:v>6.95299</c:v>
                </c:pt>
                <c:pt idx="306627">
                  <c:v>6.95302</c:v>
                </c:pt>
                <c:pt idx="306628">
                  <c:v>6.95304</c:v>
                </c:pt>
                <c:pt idx="306629">
                  <c:v>6.95306</c:v>
                </c:pt>
                <c:pt idx="306630">
                  <c:v>6.95308</c:v>
                </c:pt>
                <c:pt idx="306631">
                  <c:v>6.95311</c:v>
                </c:pt>
                <c:pt idx="306632">
                  <c:v>6.95313</c:v>
                </c:pt>
                <c:pt idx="306633">
                  <c:v>6.95315</c:v>
                </c:pt>
                <c:pt idx="306634">
                  <c:v>6.95317</c:v>
                </c:pt>
                <c:pt idx="306635">
                  <c:v>6.9532</c:v>
                </c:pt>
                <c:pt idx="306636">
                  <c:v>6.95322</c:v>
                </c:pt>
                <c:pt idx="306637">
                  <c:v>6.95324</c:v>
                </c:pt>
                <c:pt idx="306638">
                  <c:v>6.95327</c:v>
                </c:pt>
                <c:pt idx="306639">
                  <c:v>6.95329</c:v>
                </c:pt>
                <c:pt idx="306640">
                  <c:v>6.95331</c:v>
                </c:pt>
                <c:pt idx="306641">
                  <c:v>6.95333</c:v>
                </c:pt>
                <c:pt idx="306642">
                  <c:v>6.95336</c:v>
                </c:pt>
                <c:pt idx="306643">
                  <c:v>6.95338</c:v>
                </c:pt>
                <c:pt idx="306644">
                  <c:v>6.9534</c:v>
                </c:pt>
                <c:pt idx="306645">
                  <c:v>6.95342</c:v>
                </c:pt>
                <c:pt idx="306646">
                  <c:v>6.95345</c:v>
                </c:pt>
                <c:pt idx="306647">
                  <c:v>6.95347</c:v>
                </c:pt>
                <c:pt idx="306648">
                  <c:v>6.95349</c:v>
                </c:pt>
                <c:pt idx="306649">
                  <c:v>6.95352</c:v>
                </c:pt>
                <c:pt idx="306650">
                  <c:v>6.95354</c:v>
                </c:pt>
                <c:pt idx="306651">
                  <c:v>6.95356</c:v>
                </c:pt>
                <c:pt idx="306652">
                  <c:v>6.95358</c:v>
                </c:pt>
                <c:pt idx="306653">
                  <c:v>6.9536</c:v>
                </c:pt>
                <c:pt idx="306654">
                  <c:v>6.95363</c:v>
                </c:pt>
                <c:pt idx="306655">
                  <c:v>6.95365</c:v>
                </c:pt>
                <c:pt idx="306656">
                  <c:v>6.95367</c:v>
                </c:pt>
                <c:pt idx="306657">
                  <c:v>6.9537</c:v>
                </c:pt>
                <c:pt idx="306658">
                  <c:v>6.95372</c:v>
                </c:pt>
                <c:pt idx="306659">
                  <c:v>6.95374</c:v>
                </c:pt>
                <c:pt idx="306660">
                  <c:v>6.95376</c:v>
                </c:pt>
                <c:pt idx="306661">
                  <c:v>6.95379</c:v>
                </c:pt>
                <c:pt idx="306662">
                  <c:v>6.95381</c:v>
                </c:pt>
                <c:pt idx="306663">
                  <c:v>6.95383</c:v>
                </c:pt>
                <c:pt idx="306664">
                  <c:v>6.95385</c:v>
                </c:pt>
                <c:pt idx="306665">
                  <c:v>6.95388</c:v>
                </c:pt>
                <c:pt idx="306666">
                  <c:v>6.9539</c:v>
                </c:pt>
                <c:pt idx="306667">
                  <c:v>6.95392</c:v>
                </c:pt>
                <c:pt idx="306668">
                  <c:v>6.95395</c:v>
                </c:pt>
                <c:pt idx="306669">
                  <c:v>6.95397</c:v>
                </c:pt>
                <c:pt idx="306670">
                  <c:v>6.95399</c:v>
                </c:pt>
                <c:pt idx="306671">
                  <c:v>6.95401</c:v>
                </c:pt>
                <c:pt idx="306672">
                  <c:v>6.95404</c:v>
                </c:pt>
                <c:pt idx="306673">
                  <c:v>6.95406</c:v>
                </c:pt>
                <c:pt idx="306674">
                  <c:v>6.95408</c:v>
                </c:pt>
                <c:pt idx="306675">
                  <c:v>6.9541</c:v>
                </c:pt>
                <c:pt idx="306676">
                  <c:v>6.95413</c:v>
                </c:pt>
                <c:pt idx="306677">
                  <c:v>6.95415</c:v>
                </c:pt>
                <c:pt idx="306678">
                  <c:v>6.95417</c:v>
                </c:pt>
                <c:pt idx="306679">
                  <c:v>6.9542</c:v>
                </c:pt>
                <c:pt idx="306680">
                  <c:v>6.95422</c:v>
                </c:pt>
                <c:pt idx="306681">
                  <c:v>6.95424</c:v>
                </c:pt>
                <c:pt idx="306682">
                  <c:v>6.95426</c:v>
                </c:pt>
                <c:pt idx="306683">
                  <c:v>6.95429</c:v>
                </c:pt>
                <c:pt idx="306684">
                  <c:v>6.95431</c:v>
                </c:pt>
                <c:pt idx="306685">
                  <c:v>6.95433</c:v>
                </c:pt>
                <c:pt idx="306686">
                  <c:v>6.95435</c:v>
                </c:pt>
                <c:pt idx="306687">
                  <c:v>6.95438</c:v>
                </c:pt>
                <c:pt idx="306688">
                  <c:v>6.9544</c:v>
                </c:pt>
                <c:pt idx="306689">
                  <c:v>6.95442</c:v>
                </c:pt>
                <c:pt idx="306690">
                  <c:v>6.95444</c:v>
                </c:pt>
                <c:pt idx="306691">
                  <c:v>6.95447</c:v>
                </c:pt>
                <c:pt idx="306692">
                  <c:v>6.95449</c:v>
                </c:pt>
                <c:pt idx="306693">
                  <c:v>6.95451</c:v>
                </c:pt>
                <c:pt idx="306694">
                  <c:v>6.95453</c:v>
                </c:pt>
                <c:pt idx="306695">
                  <c:v>6.95456</c:v>
                </c:pt>
                <c:pt idx="306696">
                  <c:v>6.95458</c:v>
                </c:pt>
                <c:pt idx="306697">
                  <c:v>6.9546</c:v>
                </c:pt>
                <c:pt idx="306698">
                  <c:v>6.95463</c:v>
                </c:pt>
                <c:pt idx="306699">
                  <c:v>6.95465</c:v>
                </c:pt>
                <c:pt idx="306700">
                  <c:v>6.95467</c:v>
                </c:pt>
                <c:pt idx="306701">
                  <c:v>6.95469</c:v>
                </c:pt>
                <c:pt idx="306702">
                  <c:v>6.95472</c:v>
                </c:pt>
                <c:pt idx="306703">
                  <c:v>6.95474</c:v>
                </c:pt>
                <c:pt idx="306704">
                  <c:v>6.95476</c:v>
                </c:pt>
                <c:pt idx="306705">
                  <c:v>6.95479</c:v>
                </c:pt>
                <c:pt idx="306706">
                  <c:v>6.95481</c:v>
                </c:pt>
                <c:pt idx="306707">
                  <c:v>6.95483</c:v>
                </c:pt>
                <c:pt idx="306708">
                  <c:v>6.95485</c:v>
                </c:pt>
                <c:pt idx="306709">
                  <c:v>6.95488</c:v>
                </c:pt>
                <c:pt idx="306710">
                  <c:v>6.9549</c:v>
                </c:pt>
                <c:pt idx="306711">
                  <c:v>6.95492</c:v>
                </c:pt>
                <c:pt idx="306712">
                  <c:v>6.95494</c:v>
                </c:pt>
                <c:pt idx="306713">
                  <c:v>6.95497</c:v>
                </c:pt>
                <c:pt idx="306714">
                  <c:v>6.95499</c:v>
                </c:pt>
                <c:pt idx="306715">
                  <c:v>6.95501</c:v>
                </c:pt>
                <c:pt idx="306716">
                  <c:v>6.95503</c:v>
                </c:pt>
                <c:pt idx="306717">
                  <c:v>6.95506</c:v>
                </c:pt>
                <c:pt idx="306718">
                  <c:v>6.95508</c:v>
                </c:pt>
                <c:pt idx="306719">
                  <c:v>6.9551</c:v>
                </c:pt>
                <c:pt idx="306720">
                  <c:v>6.95512</c:v>
                </c:pt>
                <c:pt idx="306721">
                  <c:v>6.95515</c:v>
                </c:pt>
                <c:pt idx="306722">
                  <c:v>6.95517</c:v>
                </c:pt>
                <c:pt idx="306723">
                  <c:v>6.95519</c:v>
                </c:pt>
                <c:pt idx="306724">
                  <c:v>6.95521</c:v>
                </c:pt>
                <c:pt idx="306725">
                  <c:v>6.95524</c:v>
                </c:pt>
                <c:pt idx="306726">
                  <c:v>6.95526</c:v>
                </c:pt>
                <c:pt idx="306727">
                  <c:v>6.95528</c:v>
                </c:pt>
                <c:pt idx="306728">
                  <c:v>6.95531</c:v>
                </c:pt>
                <c:pt idx="306729">
                  <c:v>6.95533</c:v>
                </c:pt>
                <c:pt idx="306730">
                  <c:v>6.95535</c:v>
                </c:pt>
                <c:pt idx="306731">
                  <c:v>6.95537</c:v>
                </c:pt>
                <c:pt idx="306732">
                  <c:v>6.9554</c:v>
                </c:pt>
                <c:pt idx="306733">
                  <c:v>6.95542</c:v>
                </c:pt>
                <c:pt idx="306734">
                  <c:v>6.95544</c:v>
                </c:pt>
                <c:pt idx="306735">
                  <c:v>6.95547</c:v>
                </c:pt>
                <c:pt idx="306736">
                  <c:v>6.95549</c:v>
                </c:pt>
                <c:pt idx="306737">
                  <c:v>6.95551</c:v>
                </c:pt>
                <c:pt idx="306738">
                  <c:v>6.95553</c:v>
                </c:pt>
                <c:pt idx="306739">
                  <c:v>6.95556</c:v>
                </c:pt>
                <c:pt idx="306740">
                  <c:v>6.95558</c:v>
                </c:pt>
                <c:pt idx="306741">
                  <c:v>6.9556</c:v>
                </c:pt>
                <c:pt idx="306742">
                  <c:v>6.95562</c:v>
                </c:pt>
                <c:pt idx="306743">
                  <c:v>6.95565</c:v>
                </c:pt>
                <c:pt idx="306744">
                  <c:v>6.95567</c:v>
                </c:pt>
                <c:pt idx="306745">
                  <c:v>6.95569</c:v>
                </c:pt>
                <c:pt idx="306746">
                  <c:v>6.95571</c:v>
                </c:pt>
                <c:pt idx="306747">
                  <c:v>6.95574</c:v>
                </c:pt>
                <c:pt idx="306748">
                  <c:v>6.95576</c:v>
                </c:pt>
                <c:pt idx="306749">
                  <c:v>6.95578</c:v>
                </c:pt>
                <c:pt idx="306750">
                  <c:v>6.9558</c:v>
                </c:pt>
                <c:pt idx="306751">
                  <c:v>6.95583</c:v>
                </c:pt>
                <c:pt idx="306752">
                  <c:v>6.95585</c:v>
                </c:pt>
                <c:pt idx="306753">
                  <c:v>6.95587</c:v>
                </c:pt>
                <c:pt idx="306754">
                  <c:v>6.9559</c:v>
                </c:pt>
                <c:pt idx="306755">
                  <c:v>6.95592</c:v>
                </c:pt>
                <c:pt idx="306756">
                  <c:v>6.95594</c:v>
                </c:pt>
                <c:pt idx="306757">
                  <c:v>6.95596</c:v>
                </c:pt>
                <c:pt idx="306758">
                  <c:v>6.95599</c:v>
                </c:pt>
                <c:pt idx="306759">
                  <c:v>6.95601</c:v>
                </c:pt>
                <c:pt idx="306760">
                  <c:v>6.95603</c:v>
                </c:pt>
                <c:pt idx="306761">
                  <c:v>6.95605</c:v>
                </c:pt>
                <c:pt idx="306762">
                  <c:v>6.95608</c:v>
                </c:pt>
                <c:pt idx="306763">
                  <c:v>6.9561</c:v>
                </c:pt>
                <c:pt idx="306764">
                  <c:v>6.95612</c:v>
                </c:pt>
                <c:pt idx="306765">
                  <c:v>6.95615</c:v>
                </c:pt>
                <c:pt idx="306766">
                  <c:v>6.95617</c:v>
                </c:pt>
                <c:pt idx="306767">
                  <c:v>6.95619</c:v>
                </c:pt>
                <c:pt idx="306768">
                  <c:v>6.95621</c:v>
                </c:pt>
                <c:pt idx="306769">
                  <c:v>6.95624</c:v>
                </c:pt>
                <c:pt idx="306770">
                  <c:v>6.95626</c:v>
                </c:pt>
                <c:pt idx="306771">
                  <c:v>6.95628</c:v>
                </c:pt>
                <c:pt idx="306772">
                  <c:v>6.9563</c:v>
                </c:pt>
                <c:pt idx="306773">
                  <c:v>6.95633</c:v>
                </c:pt>
                <c:pt idx="306774">
                  <c:v>6.95635</c:v>
                </c:pt>
                <c:pt idx="306775">
                  <c:v>6.95637</c:v>
                </c:pt>
                <c:pt idx="306776">
                  <c:v>6.95639</c:v>
                </c:pt>
                <c:pt idx="306777">
                  <c:v>6.95642</c:v>
                </c:pt>
                <c:pt idx="306778">
                  <c:v>6.95644</c:v>
                </c:pt>
                <c:pt idx="306779">
                  <c:v>6.95646</c:v>
                </c:pt>
                <c:pt idx="306780">
                  <c:v>6.95648</c:v>
                </c:pt>
                <c:pt idx="306781">
                  <c:v>6.95651</c:v>
                </c:pt>
                <c:pt idx="306782">
                  <c:v>6.95653</c:v>
                </c:pt>
                <c:pt idx="306783">
                  <c:v>6.95655</c:v>
                </c:pt>
                <c:pt idx="306784">
                  <c:v>6.95658</c:v>
                </c:pt>
                <c:pt idx="306785">
                  <c:v>6.9566</c:v>
                </c:pt>
                <c:pt idx="306786">
                  <c:v>6.95662</c:v>
                </c:pt>
                <c:pt idx="306787">
                  <c:v>6.95664</c:v>
                </c:pt>
                <c:pt idx="306788">
                  <c:v>6.95667</c:v>
                </c:pt>
                <c:pt idx="306789">
                  <c:v>6.95669</c:v>
                </c:pt>
                <c:pt idx="306790">
                  <c:v>6.95671</c:v>
                </c:pt>
                <c:pt idx="306791">
                  <c:v>6.95674</c:v>
                </c:pt>
                <c:pt idx="306792">
                  <c:v>6.95676</c:v>
                </c:pt>
                <c:pt idx="306793">
                  <c:v>6.95678</c:v>
                </c:pt>
                <c:pt idx="306794">
                  <c:v>6.9568</c:v>
                </c:pt>
                <c:pt idx="306795">
                  <c:v>6.95683</c:v>
                </c:pt>
                <c:pt idx="306796">
                  <c:v>6.95685</c:v>
                </c:pt>
                <c:pt idx="306797">
                  <c:v>6.95687</c:v>
                </c:pt>
                <c:pt idx="306798">
                  <c:v>6.95689</c:v>
                </c:pt>
                <c:pt idx="306799">
                  <c:v>6.95692</c:v>
                </c:pt>
                <c:pt idx="306800">
                  <c:v>6.95694</c:v>
                </c:pt>
                <c:pt idx="306801">
                  <c:v>6.95696</c:v>
                </c:pt>
                <c:pt idx="306802">
                  <c:v>6.95698</c:v>
                </c:pt>
                <c:pt idx="306803">
                  <c:v>6.95701</c:v>
                </c:pt>
                <c:pt idx="306804">
                  <c:v>6.95703</c:v>
                </c:pt>
                <c:pt idx="306805">
                  <c:v>6.95705</c:v>
                </c:pt>
                <c:pt idx="306806">
                  <c:v>6.95707</c:v>
                </c:pt>
                <c:pt idx="306807">
                  <c:v>6.9571</c:v>
                </c:pt>
                <c:pt idx="306808">
                  <c:v>6.95712</c:v>
                </c:pt>
                <c:pt idx="306809">
                  <c:v>6.95714</c:v>
                </c:pt>
                <c:pt idx="306810">
                  <c:v>6.95717</c:v>
                </c:pt>
                <c:pt idx="306811">
                  <c:v>6.95719</c:v>
                </c:pt>
                <c:pt idx="306812">
                  <c:v>6.95721</c:v>
                </c:pt>
                <c:pt idx="306813">
                  <c:v>6.95723</c:v>
                </c:pt>
                <c:pt idx="306814">
                  <c:v>6.95726</c:v>
                </c:pt>
                <c:pt idx="306815">
                  <c:v>6.95728</c:v>
                </c:pt>
                <c:pt idx="306816">
                  <c:v>6.9573</c:v>
                </c:pt>
                <c:pt idx="306817">
                  <c:v>6.95732</c:v>
                </c:pt>
                <c:pt idx="306818">
                  <c:v>6.95735</c:v>
                </c:pt>
                <c:pt idx="306819">
                  <c:v>6.95737</c:v>
                </c:pt>
                <c:pt idx="306820">
                  <c:v>6.95739</c:v>
                </c:pt>
                <c:pt idx="306821">
                  <c:v>6.95742</c:v>
                </c:pt>
                <c:pt idx="306822">
                  <c:v>6.95744</c:v>
                </c:pt>
                <c:pt idx="306823">
                  <c:v>6.95746</c:v>
                </c:pt>
                <c:pt idx="306824">
                  <c:v>6.95748</c:v>
                </c:pt>
                <c:pt idx="306825">
                  <c:v>6.95751</c:v>
                </c:pt>
                <c:pt idx="306826">
                  <c:v>6.95753</c:v>
                </c:pt>
                <c:pt idx="306827">
                  <c:v>6.95755</c:v>
                </c:pt>
                <c:pt idx="306828">
                  <c:v>6.95757</c:v>
                </c:pt>
                <c:pt idx="306829">
                  <c:v>6.9576</c:v>
                </c:pt>
                <c:pt idx="306830">
                  <c:v>6.95762</c:v>
                </c:pt>
                <c:pt idx="306831">
                  <c:v>6.95764</c:v>
                </c:pt>
                <c:pt idx="306832">
                  <c:v>6.95766</c:v>
                </c:pt>
                <c:pt idx="306833">
                  <c:v>6.95769</c:v>
                </c:pt>
                <c:pt idx="306834">
                  <c:v>6.95771</c:v>
                </c:pt>
                <c:pt idx="306835">
                  <c:v>6.95773</c:v>
                </c:pt>
                <c:pt idx="306836">
                  <c:v>6.95775</c:v>
                </c:pt>
                <c:pt idx="306837">
                  <c:v>6.95778</c:v>
                </c:pt>
                <c:pt idx="306838">
                  <c:v>6.9578</c:v>
                </c:pt>
                <c:pt idx="306839">
                  <c:v>6.95782</c:v>
                </c:pt>
                <c:pt idx="306840">
                  <c:v>6.95785</c:v>
                </c:pt>
                <c:pt idx="306841">
                  <c:v>6.95787</c:v>
                </c:pt>
                <c:pt idx="306842">
                  <c:v>6.95789</c:v>
                </c:pt>
                <c:pt idx="306843">
                  <c:v>6.95791</c:v>
                </c:pt>
                <c:pt idx="306844">
                  <c:v>6.95794</c:v>
                </c:pt>
                <c:pt idx="306845">
                  <c:v>6.95796</c:v>
                </c:pt>
                <c:pt idx="306846">
                  <c:v>6.95798</c:v>
                </c:pt>
                <c:pt idx="306847">
                  <c:v>6.958</c:v>
                </c:pt>
                <c:pt idx="306848">
                  <c:v>6.95803</c:v>
                </c:pt>
                <c:pt idx="306849">
                  <c:v>6.95805</c:v>
                </c:pt>
                <c:pt idx="306850">
                  <c:v>6.95807</c:v>
                </c:pt>
                <c:pt idx="306851">
                  <c:v>6.9581</c:v>
                </c:pt>
                <c:pt idx="306852">
                  <c:v>6.95812</c:v>
                </c:pt>
                <c:pt idx="306853">
                  <c:v>6.95814</c:v>
                </c:pt>
                <c:pt idx="306854">
                  <c:v>6.95816</c:v>
                </c:pt>
                <c:pt idx="306855">
                  <c:v>6.95819</c:v>
                </c:pt>
                <c:pt idx="306856">
                  <c:v>6.95821</c:v>
                </c:pt>
                <c:pt idx="306857">
                  <c:v>6.95823</c:v>
                </c:pt>
                <c:pt idx="306858">
                  <c:v>6.95825</c:v>
                </c:pt>
                <c:pt idx="306859">
                  <c:v>6.95828</c:v>
                </c:pt>
                <c:pt idx="306860">
                  <c:v>6.9583</c:v>
                </c:pt>
                <c:pt idx="306861">
                  <c:v>6.95832</c:v>
                </c:pt>
                <c:pt idx="306862">
                  <c:v>6.95834</c:v>
                </c:pt>
                <c:pt idx="306863">
                  <c:v>6.95837</c:v>
                </c:pt>
                <c:pt idx="306864">
                  <c:v>6.95839</c:v>
                </c:pt>
                <c:pt idx="306865">
                  <c:v>6.95841</c:v>
                </c:pt>
                <c:pt idx="306866">
                  <c:v>6.95843</c:v>
                </c:pt>
                <c:pt idx="306867">
                  <c:v>6.95846</c:v>
                </c:pt>
                <c:pt idx="306868">
                  <c:v>6.95848</c:v>
                </c:pt>
                <c:pt idx="306869">
                  <c:v>6.9585</c:v>
                </c:pt>
                <c:pt idx="306870">
                  <c:v>6.95853</c:v>
                </c:pt>
                <c:pt idx="306871">
                  <c:v>6.95855</c:v>
                </c:pt>
                <c:pt idx="306872">
                  <c:v>6.95857</c:v>
                </c:pt>
                <c:pt idx="306873">
                  <c:v>6.95859</c:v>
                </c:pt>
                <c:pt idx="306874">
                  <c:v>6.95862</c:v>
                </c:pt>
                <c:pt idx="306875">
                  <c:v>6.95864</c:v>
                </c:pt>
                <c:pt idx="306876">
                  <c:v>6.95866</c:v>
                </c:pt>
                <c:pt idx="306877">
                  <c:v>6.95869</c:v>
                </c:pt>
                <c:pt idx="306878">
                  <c:v>6.95871</c:v>
                </c:pt>
                <c:pt idx="306879">
                  <c:v>6.95873</c:v>
                </c:pt>
                <c:pt idx="306880">
                  <c:v>6.95875</c:v>
                </c:pt>
                <c:pt idx="306881">
                  <c:v>6.95878</c:v>
                </c:pt>
                <c:pt idx="306882">
                  <c:v>6.9588</c:v>
                </c:pt>
                <c:pt idx="306883">
                  <c:v>6.95882</c:v>
                </c:pt>
                <c:pt idx="306884">
                  <c:v>6.95884</c:v>
                </c:pt>
                <c:pt idx="306885">
                  <c:v>6.95887</c:v>
                </c:pt>
                <c:pt idx="306886">
                  <c:v>6.95889</c:v>
                </c:pt>
                <c:pt idx="306887">
                  <c:v>6.95891</c:v>
                </c:pt>
                <c:pt idx="306888">
                  <c:v>6.95893</c:v>
                </c:pt>
                <c:pt idx="306889">
                  <c:v>6.95896</c:v>
                </c:pt>
                <c:pt idx="306890">
                  <c:v>6.95898</c:v>
                </c:pt>
                <c:pt idx="306891">
                  <c:v>6.959</c:v>
                </c:pt>
                <c:pt idx="306892">
                  <c:v>6.95902</c:v>
                </c:pt>
                <c:pt idx="306893">
                  <c:v>6.95905</c:v>
                </c:pt>
                <c:pt idx="306894">
                  <c:v>6.95907</c:v>
                </c:pt>
                <c:pt idx="306895">
                  <c:v>6.95909</c:v>
                </c:pt>
                <c:pt idx="306896">
                  <c:v>6.95912</c:v>
                </c:pt>
                <c:pt idx="306897">
                  <c:v>6.95914</c:v>
                </c:pt>
                <c:pt idx="306898">
                  <c:v>6.95916</c:v>
                </c:pt>
                <c:pt idx="306899">
                  <c:v>6.95918</c:v>
                </c:pt>
                <c:pt idx="306900">
                  <c:v>6.95921</c:v>
                </c:pt>
                <c:pt idx="306901">
                  <c:v>6.95923</c:v>
                </c:pt>
                <c:pt idx="306902">
                  <c:v>6.95925</c:v>
                </c:pt>
                <c:pt idx="306903">
                  <c:v>6.95927</c:v>
                </c:pt>
                <c:pt idx="306904">
                  <c:v>6.9593</c:v>
                </c:pt>
                <c:pt idx="306905">
                  <c:v>6.95932</c:v>
                </c:pt>
                <c:pt idx="306906">
                  <c:v>6.95934</c:v>
                </c:pt>
                <c:pt idx="306907">
                  <c:v>6.95937</c:v>
                </c:pt>
                <c:pt idx="306908">
                  <c:v>6.95939</c:v>
                </c:pt>
                <c:pt idx="306909">
                  <c:v>6.95941</c:v>
                </c:pt>
                <c:pt idx="306910">
                  <c:v>6.95943</c:v>
                </c:pt>
                <c:pt idx="306911">
                  <c:v>6.95946</c:v>
                </c:pt>
                <c:pt idx="306912">
                  <c:v>6.95948</c:v>
                </c:pt>
                <c:pt idx="306913">
                  <c:v>6.9595</c:v>
                </c:pt>
                <c:pt idx="306914">
                  <c:v>6.95952</c:v>
                </c:pt>
                <c:pt idx="306915">
                  <c:v>6.95955</c:v>
                </c:pt>
                <c:pt idx="306916">
                  <c:v>6.95957</c:v>
                </c:pt>
                <c:pt idx="306917">
                  <c:v>6.95959</c:v>
                </c:pt>
                <c:pt idx="306918">
                  <c:v>6.95962</c:v>
                </c:pt>
                <c:pt idx="306919">
                  <c:v>6.95964</c:v>
                </c:pt>
                <c:pt idx="306920">
                  <c:v>6.95966</c:v>
                </c:pt>
                <c:pt idx="306921">
                  <c:v>6.95968</c:v>
                </c:pt>
                <c:pt idx="306922">
                  <c:v>6.9597</c:v>
                </c:pt>
                <c:pt idx="306923">
                  <c:v>6.95973</c:v>
                </c:pt>
                <c:pt idx="306924">
                  <c:v>6.95975</c:v>
                </c:pt>
                <c:pt idx="306925">
                  <c:v>6.95977</c:v>
                </c:pt>
                <c:pt idx="306926">
                  <c:v>6.9598</c:v>
                </c:pt>
                <c:pt idx="306927">
                  <c:v>6.95982</c:v>
                </c:pt>
                <c:pt idx="306928">
                  <c:v>6.95984</c:v>
                </c:pt>
                <c:pt idx="306929">
                  <c:v>6.95986</c:v>
                </c:pt>
                <c:pt idx="306930">
                  <c:v>6.95989</c:v>
                </c:pt>
                <c:pt idx="306931">
                  <c:v>6.95991</c:v>
                </c:pt>
                <c:pt idx="306932">
                  <c:v>6.95993</c:v>
                </c:pt>
                <c:pt idx="306933">
                  <c:v>6.95995</c:v>
                </c:pt>
                <c:pt idx="306934">
                  <c:v>6.95998</c:v>
                </c:pt>
                <c:pt idx="306935">
                  <c:v>6.96</c:v>
                </c:pt>
                <c:pt idx="306936">
                  <c:v>6.96002</c:v>
                </c:pt>
                <c:pt idx="306937">
                  <c:v>6.96005</c:v>
                </c:pt>
                <c:pt idx="306938">
                  <c:v>6.96007</c:v>
                </c:pt>
                <c:pt idx="306939">
                  <c:v>6.96009</c:v>
                </c:pt>
                <c:pt idx="306940">
                  <c:v>6.96011</c:v>
                </c:pt>
                <c:pt idx="306941">
                  <c:v>6.96014</c:v>
                </c:pt>
                <c:pt idx="306942">
                  <c:v>6.96016</c:v>
                </c:pt>
                <c:pt idx="306943">
                  <c:v>6.96018</c:v>
                </c:pt>
                <c:pt idx="306944">
                  <c:v>6.9602</c:v>
                </c:pt>
                <c:pt idx="306945">
                  <c:v>6.96023</c:v>
                </c:pt>
                <c:pt idx="306946">
                  <c:v>6.96025</c:v>
                </c:pt>
                <c:pt idx="306947">
                  <c:v>6.96027</c:v>
                </c:pt>
                <c:pt idx="306948">
                  <c:v>6.9603</c:v>
                </c:pt>
                <c:pt idx="306949">
                  <c:v>6.96032</c:v>
                </c:pt>
                <c:pt idx="306950">
                  <c:v>6.96034</c:v>
                </c:pt>
                <c:pt idx="306951">
                  <c:v>6.96036</c:v>
                </c:pt>
                <c:pt idx="306952">
                  <c:v>6.96038</c:v>
                </c:pt>
                <c:pt idx="306953">
                  <c:v>6.96041</c:v>
                </c:pt>
                <c:pt idx="306954">
                  <c:v>6.96043</c:v>
                </c:pt>
                <c:pt idx="306955">
                  <c:v>6.96045</c:v>
                </c:pt>
                <c:pt idx="306956">
                  <c:v>6.96048</c:v>
                </c:pt>
                <c:pt idx="306957">
                  <c:v>6.9605</c:v>
                </c:pt>
                <c:pt idx="306958">
                  <c:v>6.96052</c:v>
                </c:pt>
                <c:pt idx="306959">
                  <c:v>6.96054</c:v>
                </c:pt>
                <c:pt idx="306960">
                  <c:v>6.96057</c:v>
                </c:pt>
                <c:pt idx="306961">
                  <c:v>6.96059</c:v>
                </c:pt>
                <c:pt idx="306962">
                  <c:v>6.96061</c:v>
                </c:pt>
                <c:pt idx="306963">
                  <c:v>6.96063</c:v>
                </c:pt>
                <c:pt idx="306964">
                  <c:v>6.96066</c:v>
                </c:pt>
                <c:pt idx="306965">
                  <c:v>6.96068</c:v>
                </c:pt>
                <c:pt idx="306966">
                  <c:v>6.9607</c:v>
                </c:pt>
                <c:pt idx="306967">
                  <c:v>6.96073</c:v>
                </c:pt>
                <c:pt idx="306968">
                  <c:v>6.96075</c:v>
                </c:pt>
                <c:pt idx="306969">
                  <c:v>6.96077</c:v>
                </c:pt>
                <c:pt idx="306970">
                  <c:v>6.96079</c:v>
                </c:pt>
                <c:pt idx="306971">
                  <c:v>6.96082</c:v>
                </c:pt>
                <c:pt idx="306972">
                  <c:v>6.96084</c:v>
                </c:pt>
                <c:pt idx="306973">
                  <c:v>6.96086</c:v>
                </c:pt>
                <c:pt idx="306974">
                  <c:v>6.96088</c:v>
                </c:pt>
                <c:pt idx="306975">
                  <c:v>6.96091</c:v>
                </c:pt>
                <c:pt idx="306976">
                  <c:v>6.96093</c:v>
                </c:pt>
                <c:pt idx="306977">
                  <c:v>6.96095</c:v>
                </c:pt>
                <c:pt idx="306978">
                  <c:v>6.96098</c:v>
                </c:pt>
                <c:pt idx="306979">
                  <c:v>6.961</c:v>
                </c:pt>
                <c:pt idx="306980">
                  <c:v>6.96102</c:v>
                </c:pt>
                <c:pt idx="306981">
                  <c:v>6.96104</c:v>
                </c:pt>
                <c:pt idx="306982">
                  <c:v>6.96107</c:v>
                </c:pt>
                <c:pt idx="306983">
                  <c:v>6.96109</c:v>
                </c:pt>
                <c:pt idx="306984">
                  <c:v>6.96111</c:v>
                </c:pt>
                <c:pt idx="306985">
                  <c:v>6.96113</c:v>
                </c:pt>
                <c:pt idx="306986">
                  <c:v>6.96116</c:v>
                </c:pt>
                <c:pt idx="306987">
                  <c:v>6.96118</c:v>
                </c:pt>
                <c:pt idx="306988">
                  <c:v>6.9612</c:v>
                </c:pt>
                <c:pt idx="306989">
                  <c:v>6.96122</c:v>
                </c:pt>
                <c:pt idx="306990">
                  <c:v>6.96125</c:v>
                </c:pt>
                <c:pt idx="306991">
                  <c:v>6.96127</c:v>
                </c:pt>
                <c:pt idx="306992">
                  <c:v>6.96129</c:v>
                </c:pt>
                <c:pt idx="306993">
                  <c:v>6.96131</c:v>
                </c:pt>
                <c:pt idx="306994">
                  <c:v>6.96134</c:v>
                </c:pt>
                <c:pt idx="306995">
                  <c:v>6.96136</c:v>
                </c:pt>
                <c:pt idx="306996">
                  <c:v>6.96138</c:v>
                </c:pt>
                <c:pt idx="306997">
                  <c:v>6.96141</c:v>
                </c:pt>
                <c:pt idx="306998">
                  <c:v>6.96143</c:v>
                </c:pt>
                <c:pt idx="306999">
                  <c:v>6.96145</c:v>
                </c:pt>
                <c:pt idx="307000">
                  <c:v>6.96147</c:v>
                </c:pt>
                <c:pt idx="307001">
                  <c:v>6.9615</c:v>
                </c:pt>
                <c:pt idx="307002">
                  <c:v>6.96152</c:v>
                </c:pt>
                <c:pt idx="307003">
                  <c:v>6.96154</c:v>
                </c:pt>
                <c:pt idx="307004">
                  <c:v>6.96157</c:v>
                </c:pt>
                <c:pt idx="307005">
                  <c:v>6.96159</c:v>
                </c:pt>
                <c:pt idx="307006">
                  <c:v>6.96161</c:v>
                </c:pt>
                <c:pt idx="307007">
                  <c:v>6.96163</c:v>
                </c:pt>
                <c:pt idx="307008">
                  <c:v>6.96166</c:v>
                </c:pt>
                <c:pt idx="307009">
                  <c:v>6.96168</c:v>
                </c:pt>
                <c:pt idx="307010">
                  <c:v>6.9617</c:v>
                </c:pt>
                <c:pt idx="307011">
                  <c:v>6.96172</c:v>
                </c:pt>
                <c:pt idx="307012">
                  <c:v>6.96175</c:v>
                </c:pt>
                <c:pt idx="307013">
                  <c:v>6.96177</c:v>
                </c:pt>
                <c:pt idx="307014">
                  <c:v>6.96179</c:v>
                </c:pt>
                <c:pt idx="307015">
                  <c:v>6.96181</c:v>
                </c:pt>
                <c:pt idx="307016">
                  <c:v>6.96184</c:v>
                </c:pt>
                <c:pt idx="307017">
                  <c:v>6.96186</c:v>
                </c:pt>
                <c:pt idx="307018">
                  <c:v>6.96188</c:v>
                </c:pt>
                <c:pt idx="307019">
                  <c:v>6.9619</c:v>
                </c:pt>
                <c:pt idx="307020">
                  <c:v>6.96193</c:v>
                </c:pt>
                <c:pt idx="307021">
                  <c:v>6.96195</c:v>
                </c:pt>
                <c:pt idx="307022">
                  <c:v>6.96197</c:v>
                </c:pt>
                <c:pt idx="307023">
                  <c:v>6.96199</c:v>
                </c:pt>
                <c:pt idx="307024">
                  <c:v>6.96202</c:v>
                </c:pt>
                <c:pt idx="307025">
                  <c:v>6.96204</c:v>
                </c:pt>
                <c:pt idx="307026">
                  <c:v>6.96206</c:v>
                </c:pt>
                <c:pt idx="307027">
                  <c:v>6.96209</c:v>
                </c:pt>
                <c:pt idx="307028">
                  <c:v>6.96211</c:v>
                </c:pt>
                <c:pt idx="307029">
                  <c:v>6.96213</c:v>
                </c:pt>
                <c:pt idx="307030">
                  <c:v>6.96215</c:v>
                </c:pt>
                <c:pt idx="307031">
                  <c:v>6.96218</c:v>
                </c:pt>
                <c:pt idx="307032">
                  <c:v>6.9622</c:v>
                </c:pt>
                <c:pt idx="307033">
                  <c:v>6.96222</c:v>
                </c:pt>
                <c:pt idx="307034">
                  <c:v>6.96225</c:v>
                </c:pt>
                <c:pt idx="307035">
                  <c:v>6.96227</c:v>
                </c:pt>
                <c:pt idx="307036">
                  <c:v>6.96229</c:v>
                </c:pt>
                <c:pt idx="307037">
                  <c:v>6.96231</c:v>
                </c:pt>
                <c:pt idx="307038">
                  <c:v>6.96234</c:v>
                </c:pt>
                <c:pt idx="307039">
                  <c:v>6.96236</c:v>
                </c:pt>
                <c:pt idx="307040">
                  <c:v>6.96238</c:v>
                </c:pt>
                <c:pt idx="307041">
                  <c:v>6.9624</c:v>
                </c:pt>
                <c:pt idx="307042">
                  <c:v>6.96243</c:v>
                </c:pt>
                <c:pt idx="307043">
                  <c:v>6.96245</c:v>
                </c:pt>
                <c:pt idx="307044">
                  <c:v>6.96247</c:v>
                </c:pt>
                <c:pt idx="307045">
                  <c:v>6.96249</c:v>
                </c:pt>
                <c:pt idx="307046">
                  <c:v>6.96252</c:v>
                </c:pt>
                <c:pt idx="307047">
                  <c:v>6.96254</c:v>
                </c:pt>
                <c:pt idx="307048">
                  <c:v>6.96256</c:v>
                </c:pt>
                <c:pt idx="307049">
                  <c:v>6.96258</c:v>
                </c:pt>
                <c:pt idx="307050">
                  <c:v>6.96261</c:v>
                </c:pt>
                <c:pt idx="307051">
                  <c:v>6.96263</c:v>
                </c:pt>
                <c:pt idx="307052">
                  <c:v>6.96265</c:v>
                </c:pt>
                <c:pt idx="307053">
                  <c:v>6.96268</c:v>
                </c:pt>
                <c:pt idx="307054">
                  <c:v>6.9627</c:v>
                </c:pt>
                <c:pt idx="307055">
                  <c:v>6.96272</c:v>
                </c:pt>
                <c:pt idx="307056">
                  <c:v>6.96274</c:v>
                </c:pt>
                <c:pt idx="307057">
                  <c:v>6.96277</c:v>
                </c:pt>
                <c:pt idx="307058">
                  <c:v>6.96279</c:v>
                </c:pt>
                <c:pt idx="307059">
                  <c:v>6.96281</c:v>
                </c:pt>
                <c:pt idx="307060">
                  <c:v>6.96283</c:v>
                </c:pt>
                <c:pt idx="307061">
                  <c:v>6.96286</c:v>
                </c:pt>
                <c:pt idx="307062">
                  <c:v>6.96288</c:v>
                </c:pt>
                <c:pt idx="307063">
                  <c:v>6.9629</c:v>
                </c:pt>
                <c:pt idx="307064">
                  <c:v>6.96293</c:v>
                </c:pt>
                <c:pt idx="307065">
                  <c:v>6.96295</c:v>
                </c:pt>
                <c:pt idx="307066">
                  <c:v>6.96297</c:v>
                </c:pt>
                <c:pt idx="307067">
                  <c:v>6.96299</c:v>
                </c:pt>
                <c:pt idx="307068">
                  <c:v>6.96302</c:v>
                </c:pt>
                <c:pt idx="307069">
                  <c:v>6.96304</c:v>
                </c:pt>
                <c:pt idx="307070">
                  <c:v>6.96306</c:v>
                </c:pt>
                <c:pt idx="307071">
                  <c:v>6.96308</c:v>
                </c:pt>
                <c:pt idx="307072">
                  <c:v>6.96311</c:v>
                </c:pt>
                <c:pt idx="307073">
                  <c:v>6.96313</c:v>
                </c:pt>
                <c:pt idx="307074">
                  <c:v>6.96315</c:v>
                </c:pt>
                <c:pt idx="307075">
                  <c:v>6.96317</c:v>
                </c:pt>
                <c:pt idx="307076">
                  <c:v>6.9632</c:v>
                </c:pt>
                <c:pt idx="307077">
                  <c:v>6.96322</c:v>
                </c:pt>
                <c:pt idx="307078">
                  <c:v>6.96324</c:v>
                </c:pt>
                <c:pt idx="307079">
                  <c:v>6.96326</c:v>
                </c:pt>
                <c:pt idx="307080">
                  <c:v>6.96329</c:v>
                </c:pt>
                <c:pt idx="307081">
                  <c:v>6.96331</c:v>
                </c:pt>
                <c:pt idx="307082">
                  <c:v>6.96333</c:v>
                </c:pt>
                <c:pt idx="307083">
                  <c:v>6.96336</c:v>
                </c:pt>
                <c:pt idx="307084">
                  <c:v>6.96338</c:v>
                </c:pt>
                <c:pt idx="307085">
                  <c:v>6.9634</c:v>
                </c:pt>
                <c:pt idx="307086">
                  <c:v>6.96342</c:v>
                </c:pt>
                <c:pt idx="307087">
                  <c:v>6.96345</c:v>
                </c:pt>
                <c:pt idx="307088">
                  <c:v>6.96347</c:v>
                </c:pt>
                <c:pt idx="307089">
                  <c:v>6.96349</c:v>
                </c:pt>
                <c:pt idx="307090">
                  <c:v>6.96352</c:v>
                </c:pt>
                <c:pt idx="307091">
                  <c:v>6.96354</c:v>
                </c:pt>
                <c:pt idx="307092">
                  <c:v>6.96356</c:v>
                </c:pt>
                <c:pt idx="307093">
                  <c:v>6.96358</c:v>
                </c:pt>
                <c:pt idx="307094">
                  <c:v>6.96361</c:v>
                </c:pt>
                <c:pt idx="307095">
                  <c:v>6.96363</c:v>
                </c:pt>
                <c:pt idx="307096">
                  <c:v>6.96365</c:v>
                </c:pt>
                <c:pt idx="307097">
                  <c:v>6.96367</c:v>
                </c:pt>
                <c:pt idx="307098">
                  <c:v>6.9637</c:v>
                </c:pt>
                <c:pt idx="307099">
                  <c:v>6.96372</c:v>
                </c:pt>
                <c:pt idx="307100">
                  <c:v>6.96374</c:v>
                </c:pt>
                <c:pt idx="307101">
                  <c:v>6.96376</c:v>
                </c:pt>
                <c:pt idx="307102">
                  <c:v>6.96379</c:v>
                </c:pt>
                <c:pt idx="307103">
                  <c:v>6.96381</c:v>
                </c:pt>
                <c:pt idx="307104">
                  <c:v>6.96383</c:v>
                </c:pt>
                <c:pt idx="307105">
                  <c:v>6.96385</c:v>
                </c:pt>
                <c:pt idx="307106">
                  <c:v>6.96388</c:v>
                </c:pt>
                <c:pt idx="307107">
                  <c:v>6.9639</c:v>
                </c:pt>
                <c:pt idx="307108">
                  <c:v>6.96392</c:v>
                </c:pt>
                <c:pt idx="307109">
                  <c:v>6.96395</c:v>
                </c:pt>
                <c:pt idx="307110">
                  <c:v>6.96397</c:v>
                </c:pt>
                <c:pt idx="307111">
                  <c:v>6.96399</c:v>
                </c:pt>
                <c:pt idx="307112">
                  <c:v>6.96401</c:v>
                </c:pt>
                <c:pt idx="307113">
                  <c:v>6.96404</c:v>
                </c:pt>
                <c:pt idx="307114">
                  <c:v>6.96406</c:v>
                </c:pt>
                <c:pt idx="307115">
                  <c:v>6.96408</c:v>
                </c:pt>
                <c:pt idx="307116">
                  <c:v>6.9641</c:v>
                </c:pt>
                <c:pt idx="307117">
                  <c:v>6.96413</c:v>
                </c:pt>
                <c:pt idx="307118">
                  <c:v>6.96415</c:v>
                </c:pt>
                <c:pt idx="307119">
                  <c:v>6.96417</c:v>
                </c:pt>
                <c:pt idx="307120">
                  <c:v>6.9642</c:v>
                </c:pt>
                <c:pt idx="307121">
                  <c:v>6.96422</c:v>
                </c:pt>
                <c:pt idx="307122">
                  <c:v>6.96424</c:v>
                </c:pt>
                <c:pt idx="307123">
                  <c:v>6.96426</c:v>
                </c:pt>
                <c:pt idx="307124">
                  <c:v>6.96429</c:v>
                </c:pt>
                <c:pt idx="307125">
                  <c:v>6.96431</c:v>
                </c:pt>
                <c:pt idx="307126">
                  <c:v>6.96433</c:v>
                </c:pt>
                <c:pt idx="307127">
                  <c:v>6.96435</c:v>
                </c:pt>
                <c:pt idx="307128">
                  <c:v>6.96438</c:v>
                </c:pt>
                <c:pt idx="307129">
                  <c:v>6.9644</c:v>
                </c:pt>
                <c:pt idx="307130">
                  <c:v>6.96442</c:v>
                </c:pt>
                <c:pt idx="307131">
                  <c:v>6.96444</c:v>
                </c:pt>
                <c:pt idx="307132">
                  <c:v>6.96447</c:v>
                </c:pt>
                <c:pt idx="307133">
                  <c:v>6.96449</c:v>
                </c:pt>
                <c:pt idx="307134">
                  <c:v>6.96451</c:v>
                </c:pt>
                <c:pt idx="307135">
                  <c:v>6.96453</c:v>
                </c:pt>
                <c:pt idx="307136">
                  <c:v>6.96456</c:v>
                </c:pt>
                <c:pt idx="307137">
                  <c:v>6.96458</c:v>
                </c:pt>
                <c:pt idx="307138">
                  <c:v>6.9646</c:v>
                </c:pt>
                <c:pt idx="307139">
                  <c:v>6.96463</c:v>
                </c:pt>
                <c:pt idx="307140">
                  <c:v>6.96465</c:v>
                </c:pt>
                <c:pt idx="307141">
                  <c:v>6.96467</c:v>
                </c:pt>
                <c:pt idx="307142">
                  <c:v>6.96469</c:v>
                </c:pt>
                <c:pt idx="307143">
                  <c:v>6.96472</c:v>
                </c:pt>
                <c:pt idx="307144">
                  <c:v>6.96474</c:v>
                </c:pt>
                <c:pt idx="307145">
                  <c:v>6.96476</c:v>
                </c:pt>
                <c:pt idx="307146">
                  <c:v>6.96479</c:v>
                </c:pt>
                <c:pt idx="307147">
                  <c:v>6.96481</c:v>
                </c:pt>
                <c:pt idx="307148">
                  <c:v>6.96483</c:v>
                </c:pt>
                <c:pt idx="307149">
                  <c:v>6.96485</c:v>
                </c:pt>
                <c:pt idx="307150">
                  <c:v>6.96488</c:v>
                </c:pt>
                <c:pt idx="307151">
                  <c:v>6.9649</c:v>
                </c:pt>
                <c:pt idx="307152">
                  <c:v>6.96492</c:v>
                </c:pt>
                <c:pt idx="307153">
                  <c:v>6.96494</c:v>
                </c:pt>
                <c:pt idx="307154">
                  <c:v>6.96497</c:v>
                </c:pt>
                <c:pt idx="307155">
                  <c:v>6.96499</c:v>
                </c:pt>
                <c:pt idx="307156">
                  <c:v>6.96501</c:v>
                </c:pt>
                <c:pt idx="307157">
                  <c:v>6.96503</c:v>
                </c:pt>
                <c:pt idx="307158">
                  <c:v>6.96506</c:v>
                </c:pt>
                <c:pt idx="307159">
                  <c:v>6.96508</c:v>
                </c:pt>
                <c:pt idx="307160">
                  <c:v>6.9651</c:v>
                </c:pt>
                <c:pt idx="307161">
                  <c:v>6.96512</c:v>
                </c:pt>
                <c:pt idx="307162">
                  <c:v>6.96515</c:v>
                </c:pt>
                <c:pt idx="307163">
                  <c:v>6.96517</c:v>
                </c:pt>
                <c:pt idx="307164">
                  <c:v>6.96519</c:v>
                </c:pt>
                <c:pt idx="307165">
                  <c:v>6.96521</c:v>
                </c:pt>
                <c:pt idx="307166">
                  <c:v>6.96524</c:v>
                </c:pt>
                <c:pt idx="307167">
                  <c:v>6.96526</c:v>
                </c:pt>
                <c:pt idx="307168">
                  <c:v>6.96528</c:v>
                </c:pt>
                <c:pt idx="307169">
                  <c:v>6.96531</c:v>
                </c:pt>
                <c:pt idx="307170">
                  <c:v>6.96533</c:v>
                </c:pt>
                <c:pt idx="307171">
                  <c:v>6.96535</c:v>
                </c:pt>
                <c:pt idx="307172">
                  <c:v>6.96537</c:v>
                </c:pt>
                <c:pt idx="307173">
                  <c:v>6.9654</c:v>
                </c:pt>
                <c:pt idx="307174">
                  <c:v>6.96542</c:v>
                </c:pt>
                <c:pt idx="307175">
                  <c:v>6.96544</c:v>
                </c:pt>
                <c:pt idx="307176">
                  <c:v>6.96547</c:v>
                </c:pt>
                <c:pt idx="307177">
                  <c:v>6.96549</c:v>
                </c:pt>
                <c:pt idx="307178">
                  <c:v>6.96551</c:v>
                </c:pt>
                <c:pt idx="307179">
                  <c:v>6.96553</c:v>
                </c:pt>
                <c:pt idx="307180">
                  <c:v>6.96556</c:v>
                </c:pt>
                <c:pt idx="307181">
                  <c:v>6.96558</c:v>
                </c:pt>
                <c:pt idx="307182">
                  <c:v>6.9656</c:v>
                </c:pt>
                <c:pt idx="307183">
                  <c:v>6.96562</c:v>
                </c:pt>
                <c:pt idx="307184">
                  <c:v>6.96565</c:v>
                </c:pt>
                <c:pt idx="307185">
                  <c:v>6.96567</c:v>
                </c:pt>
                <c:pt idx="307186">
                  <c:v>6.96569</c:v>
                </c:pt>
                <c:pt idx="307187">
                  <c:v>6.96571</c:v>
                </c:pt>
                <c:pt idx="307188">
                  <c:v>6.96574</c:v>
                </c:pt>
                <c:pt idx="307189">
                  <c:v>6.96576</c:v>
                </c:pt>
                <c:pt idx="307190">
                  <c:v>6.96578</c:v>
                </c:pt>
                <c:pt idx="307191">
                  <c:v>6.9658</c:v>
                </c:pt>
                <c:pt idx="307192">
                  <c:v>6.96583</c:v>
                </c:pt>
                <c:pt idx="307193">
                  <c:v>6.96585</c:v>
                </c:pt>
                <c:pt idx="307194">
                  <c:v>6.96587</c:v>
                </c:pt>
                <c:pt idx="307195">
                  <c:v>6.9659</c:v>
                </c:pt>
                <c:pt idx="307196">
                  <c:v>6.96592</c:v>
                </c:pt>
                <c:pt idx="307197">
                  <c:v>6.96594</c:v>
                </c:pt>
                <c:pt idx="307198">
                  <c:v>6.96596</c:v>
                </c:pt>
                <c:pt idx="307199">
                  <c:v>6.96599</c:v>
                </c:pt>
                <c:pt idx="307200">
                  <c:v>6.96601</c:v>
                </c:pt>
                <c:pt idx="307201">
                  <c:v>6.96603</c:v>
                </c:pt>
                <c:pt idx="307202">
                  <c:v>6.96605</c:v>
                </c:pt>
                <c:pt idx="307203">
                  <c:v>6.96608</c:v>
                </c:pt>
                <c:pt idx="307204">
                  <c:v>6.9661</c:v>
                </c:pt>
                <c:pt idx="307205">
                  <c:v>6.96612</c:v>
                </c:pt>
                <c:pt idx="307206">
                  <c:v>6.96615</c:v>
                </c:pt>
                <c:pt idx="307207">
                  <c:v>6.96617</c:v>
                </c:pt>
                <c:pt idx="307208">
                  <c:v>6.96619</c:v>
                </c:pt>
                <c:pt idx="307209">
                  <c:v>6.96621</c:v>
                </c:pt>
                <c:pt idx="307210">
                  <c:v>6.96624</c:v>
                </c:pt>
                <c:pt idx="307211">
                  <c:v>6.96626</c:v>
                </c:pt>
                <c:pt idx="307212">
                  <c:v>6.96628</c:v>
                </c:pt>
                <c:pt idx="307213">
                  <c:v>6.9663</c:v>
                </c:pt>
                <c:pt idx="307214">
                  <c:v>6.96633</c:v>
                </c:pt>
                <c:pt idx="307215">
                  <c:v>6.96635</c:v>
                </c:pt>
                <c:pt idx="307216">
                  <c:v>6.96637</c:v>
                </c:pt>
                <c:pt idx="307217">
                  <c:v>6.9664</c:v>
                </c:pt>
                <c:pt idx="307218">
                  <c:v>6.96642</c:v>
                </c:pt>
                <c:pt idx="307219">
                  <c:v>6.96644</c:v>
                </c:pt>
                <c:pt idx="307220">
                  <c:v>6.96646</c:v>
                </c:pt>
                <c:pt idx="307221">
                  <c:v>6.96648</c:v>
                </c:pt>
                <c:pt idx="307222">
                  <c:v>6.96651</c:v>
                </c:pt>
                <c:pt idx="307223">
                  <c:v>6.96653</c:v>
                </c:pt>
                <c:pt idx="307224">
                  <c:v>6.96655</c:v>
                </c:pt>
                <c:pt idx="307225">
                  <c:v>6.96658</c:v>
                </c:pt>
                <c:pt idx="307226">
                  <c:v>6.9666</c:v>
                </c:pt>
                <c:pt idx="307227">
                  <c:v>6.96662</c:v>
                </c:pt>
                <c:pt idx="307228">
                  <c:v>6.96664</c:v>
                </c:pt>
                <c:pt idx="307229">
                  <c:v>6.96667</c:v>
                </c:pt>
                <c:pt idx="307230">
                  <c:v>6.96669</c:v>
                </c:pt>
                <c:pt idx="307231">
                  <c:v>6.96671</c:v>
                </c:pt>
                <c:pt idx="307232">
                  <c:v>6.96673</c:v>
                </c:pt>
                <c:pt idx="307233">
                  <c:v>6.96676</c:v>
                </c:pt>
                <c:pt idx="307234">
                  <c:v>6.96678</c:v>
                </c:pt>
                <c:pt idx="307235">
                  <c:v>6.9668</c:v>
                </c:pt>
                <c:pt idx="307236">
                  <c:v>6.96683</c:v>
                </c:pt>
                <c:pt idx="307237">
                  <c:v>6.96685</c:v>
                </c:pt>
                <c:pt idx="307238">
                  <c:v>6.96687</c:v>
                </c:pt>
                <c:pt idx="307239">
                  <c:v>6.96689</c:v>
                </c:pt>
                <c:pt idx="307240">
                  <c:v>6.96692</c:v>
                </c:pt>
                <c:pt idx="307241">
                  <c:v>6.96694</c:v>
                </c:pt>
                <c:pt idx="307242">
                  <c:v>6.96696</c:v>
                </c:pt>
                <c:pt idx="307243">
                  <c:v>6.96698</c:v>
                </c:pt>
                <c:pt idx="307244">
                  <c:v>6.96701</c:v>
                </c:pt>
                <c:pt idx="307245">
                  <c:v>6.96703</c:v>
                </c:pt>
                <c:pt idx="307246">
                  <c:v>6.96705</c:v>
                </c:pt>
                <c:pt idx="307247">
                  <c:v>6.96708</c:v>
                </c:pt>
                <c:pt idx="307248">
                  <c:v>6.9671</c:v>
                </c:pt>
                <c:pt idx="307249">
                  <c:v>6.96712</c:v>
                </c:pt>
                <c:pt idx="307250">
                  <c:v>6.96714</c:v>
                </c:pt>
                <c:pt idx="307251">
                  <c:v>6.96717</c:v>
                </c:pt>
                <c:pt idx="307252">
                  <c:v>6.96719</c:v>
                </c:pt>
                <c:pt idx="307253">
                  <c:v>6.96721</c:v>
                </c:pt>
                <c:pt idx="307254">
                  <c:v>6.96723</c:v>
                </c:pt>
                <c:pt idx="307255">
                  <c:v>6.96726</c:v>
                </c:pt>
                <c:pt idx="307256">
                  <c:v>6.96728</c:v>
                </c:pt>
                <c:pt idx="307257">
                  <c:v>6.9673</c:v>
                </c:pt>
                <c:pt idx="307258">
                  <c:v>6.96732</c:v>
                </c:pt>
                <c:pt idx="307259">
                  <c:v>6.96735</c:v>
                </c:pt>
                <c:pt idx="307260">
                  <c:v>6.96737</c:v>
                </c:pt>
                <c:pt idx="307261">
                  <c:v>6.96739</c:v>
                </c:pt>
                <c:pt idx="307262">
                  <c:v>6.96741</c:v>
                </c:pt>
                <c:pt idx="307263">
                  <c:v>6.96744</c:v>
                </c:pt>
                <c:pt idx="307264">
                  <c:v>6.96746</c:v>
                </c:pt>
                <c:pt idx="307265">
                  <c:v>6.96748</c:v>
                </c:pt>
                <c:pt idx="307266">
                  <c:v>6.96751</c:v>
                </c:pt>
                <c:pt idx="307267">
                  <c:v>6.96753</c:v>
                </c:pt>
                <c:pt idx="307268">
                  <c:v>6.96755</c:v>
                </c:pt>
                <c:pt idx="307269">
                  <c:v>6.96757</c:v>
                </c:pt>
                <c:pt idx="307270">
                  <c:v>6.9676</c:v>
                </c:pt>
                <c:pt idx="307271">
                  <c:v>6.96762</c:v>
                </c:pt>
                <c:pt idx="307272">
                  <c:v>6.96764</c:v>
                </c:pt>
                <c:pt idx="307273">
                  <c:v>6.96766</c:v>
                </c:pt>
                <c:pt idx="307274">
                  <c:v>6.96769</c:v>
                </c:pt>
                <c:pt idx="307275">
                  <c:v>6.96771</c:v>
                </c:pt>
                <c:pt idx="307276">
                  <c:v>6.96773</c:v>
                </c:pt>
                <c:pt idx="307277">
                  <c:v>6.96776</c:v>
                </c:pt>
                <c:pt idx="307278">
                  <c:v>6.96778</c:v>
                </c:pt>
                <c:pt idx="307279">
                  <c:v>6.9678</c:v>
                </c:pt>
                <c:pt idx="307280">
                  <c:v>6.96782</c:v>
                </c:pt>
                <c:pt idx="307281">
                  <c:v>6.96785</c:v>
                </c:pt>
                <c:pt idx="307282">
                  <c:v>6.96787</c:v>
                </c:pt>
                <c:pt idx="307283">
                  <c:v>6.96789</c:v>
                </c:pt>
                <c:pt idx="307284">
                  <c:v>6.96791</c:v>
                </c:pt>
                <c:pt idx="307285">
                  <c:v>6.96794</c:v>
                </c:pt>
                <c:pt idx="307286">
                  <c:v>6.96796</c:v>
                </c:pt>
                <c:pt idx="307287">
                  <c:v>6.96798</c:v>
                </c:pt>
                <c:pt idx="307288">
                  <c:v>6.968</c:v>
                </c:pt>
                <c:pt idx="307289">
                  <c:v>6.96803</c:v>
                </c:pt>
                <c:pt idx="307290">
                  <c:v>6.96805</c:v>
                </c:pt>
                <c:pt idx="307291">
                  <c:v>6.96807</c:v>
                </c:pt>
                <c:pt idx="307292">
                  <c:v>6.96809</c:v>
                </c:pt>
                <c:pt idx="307293">
                  <c:v>6.96812</c:v>
                </c:pt>
                <c:pt idx="307294">
                  <c:v>6.96814</c:v>
                </c:pt>
                <c:pt idx="307295">
                  <c:v>6.96816</c:v>
                </c:pt>
                <c:pt idx="307296">
                  <c:v>6.96819</c:v>
                </c:pt>
                <c:pt idx="307297">
                  <c:v>6.96821</c:v>
                </c:pt>
                <c:pt idx="307298">
                  <c:v>6.96823</c:v>
                </c:pt>
                <c:pt idx="307299">
                  <c:v>6.96825</c:v>
                </c:pt>
                <c:pt idx="307300">
                  <c:v>6.96828</c:v>
                </c:pt>
                <c:pt idx="307301">
                  <c:v>6.9683</c:v>
                </c:pt>
                <c:pt idx="307302">
                  <c:v>6.96832</c:v>
                </c:pt>
                <c:pt idx="307303">
                  <c:v>6.96835</c:v>
                </c:pt>
                <c:pt idx="307304">
                  <c:v>6.96837</c:v>
                </c:pt>
                <c:pt idx="307305">
                  <c:v>6.96839</c:v>
                </c:pt>
                <c:pt idx="307306">
                  <c:v>6.96841</c:v>
                </c:pt>
                <c:pt idx="307307">
                  <c:v>6.96844</c:v>
                </c:pt>
                <c:pt idx="307308">
                  <c:v>6.96846</c:v>
                </c:pt>
                <c:pt idx="307309">
                  <c:v>6.96848</c:v>
                </c:pt>
                <c:pt idx="307310">
                  <c:v>6.9685</c:v>
                </c:pt>
                <c:pt idx="307311">
                  <c:v>6.96853</c:v>
                </c:pt>
                <c:pt idx="307312">
                  <c:v>6.96855</c:v>
                </c:pt>
                <c:pt idx="307313">
                  <c:v>6.96857</c:v>
                </c:pt>
                <c:pt idx="307314">
                  <c:v>6.96859</c:v>
                </c:pt>
                <c:pt idx="307315">
                  <c:v>6.96862</c:v>
                </c:pt>
                <c:pt idx="307316">
                  <c:v>6.96864</c:v>
                </c:pt>
                <c:pt idx="307317">
                  <c:v>6.96866</c:v>
                </c:pt>
                <c:pt idx="307318">
                  <c:v>6.96868</c:v>
                </c:pt>
                <c:pt idx="307319">
                  <c:v>6.96871</c:v>
                </c:pt>
                <c:pt idx="307320">
                  <c:v>6.96873</c:v>
                </c:pt>
                <c:pt idx="307321">
                  <c:v>6.96875</c:v>
                </c:pt>
                <c:pt idx="307322">
                  <c:v>6.96878</c:v>
                </c:pt>
                <c:pt idx="307323">
                  <c:v>6.9688</c:v>
                </c:pt>
                <c:pt idx="307324">
                  <c:v>6.96882</c:v>
                </c:pt>
                <c:pt idx="307325">
                  <c:v>6.96884</c:v>
                </c:pt>
                <c:pt idx="307326">
                  <c:v>6.96887</c:v>
                </c:pt>
                <c:pt idx="307327">
                  <c:v>6.96889</c:v>
                </c:pt>
                <c:pt idx="307328">
                  <c:v>6.96891</c:v>
                </c:pt>
                <c:pt idx="307329">
                  <c:v>6.96893</c:v>
                </c:pt>
                <c:pt idx="307330">
                  <c:v>6.96896</c:v>
                </c:pt>
                <c:pt idx="307331">
                  <c:v>6.96898</c:v>
                </c:pt>
                <c:pt idx="307332">
                  <c:v>6.969</c:v>
                </c:pt>
                <c:pt idx="307333">
                  <c:v>6.96903</c:v>
                </c:pt>
                <c:pt idx="307334">
                  <c:v>6.96905</c:v>
                </c:pt>
                <c:pt idx="307335">
                  <c:v>6.96907</c:v>
                </c:pt>
                <c:pt idx="307336">
                  <c:v>6.96909</c:v>
                </c:pt>
                <c:pt idx="307337">
                  <c:v>6.96912</c:v>
                </c:pt>
                <c:pt idx="307338">
                  <c:v>6.96914</c:v>
                </c:pt>
                <c:pt idx="307339">
                  <c:v>6.96916</c:v>
                </c:pt>
                <c:pt idx="307340">
                  <c:v>6.96918</c:v>
                </c:pt>
                <c:pt idx="307341">
                  <c:v>6.96921</c:v>
                </c:pt>
                <c:pt idx="307342">
                  <c:v>6.96923</c:v>
                </c:pt>
                <c:pt idx="307343">
                  <c:v>6.96925</c:v>
                </c:pt>
                <c:pt idx="307344">
                  <c:v>6.96927</c:v>
                </c:pt>
                <c:pt idx="307345">
                  <c:v>6.9693</c:v>
                </c:pt>
                <c:pt idx="307346">
                  <c:v>6.96932</c:v>
                </c:pt>
                <c:pt idx="307347">
                  <c:v>6.96934</c:v>
                </c:pt>
                <c:pt idx="307348">
                  <c:v>6.96936</c:v>
                </c:pt>
                <c:pt idx="307349">
                  <c:v>6.96939</c:v>
                </c:pt>
                <c:pt idx="307350">
                  <c:v>6.96941</c:v>
                </c:pt>
                <c:pt idx="307351">
                  <c:v>6.96943</c:v>
                </c:pt>
                <c:pt idx="307352">
                  <c:v>6.96946</c:v>
                </c:pt>
                <c:pt idx="307353">
                  <c:v>6.96948</c:v>
                </c:pt>
                <c:pt idx="307354">
                  <c:v>6.9695</c:v>
                </c:pt>
                <c:pt idx="307355">
                  <c:v>6.96952</c:v>
                </c:pt>
                <c:pt idx="307356">
                  <c:v>6.96955</c:v>
                </c:pt>
                <c:pt idx="307357">
                  <c:v>6.96957</c:v>
                </c:pt>
                <c:pt idx="307358">
                  <c:v>6.96959</c:v>
                </c:pt>
                <c:pt idx="307359">
                  <c:v>6.96962</c:v>
                </c:pt>
                <c:pt idx="307360">
                  <c:v>6.96964</c:v>
                </c:pt>
                <c:pt idx="307361">
                  <c:v>6.96966</c:v>
                </c:pt>
                <c:pt idx="307362">
                  <c:v>6.96968</c:v>
                </c:pt>
                <c:pt idx="307363">
                  <c:v>6.96971</c:v>
                </c:pt>
                <c:pt idx="307364">
                  <c:v>6.96973</c:v>
                </c:pt>
                <c:pt idx="307365">
                  <c:v>6.96975</c:v>
                </c:pt>
                <c:pt idx="307366">
                  <c:v>6.96977</c:v>
                </c:pt>
                <c:pt idx="307367">
                  <c:v>6.9698</c:v>
                </c:pt>
                <c:pt idx="307368">
                  <c:v>6.96982</c:v>
                </c:pt>
                <c:pt idx="307369">
                  <c:v>6.96984</c:v>
                </c:pt>
                <c:pt idx="307370">
                  <c:v>6.96986</c:v>
                </c:pt>
                <c:pt idx="307371">
                  <c:v>6.96989</c:v>
                </c:pt>
                <c:pt idx="307372">
                  <c:v>6.96991</c:v>
                </c:pt>
                <c:pt idx="307373">
                  <c:v>6.96993</c:v>
                </c:pt>
                <c:pt idx="307374">
                  <c:v>6.96995</c:v>
                </c:pt>
                <c:pt idx="307375">
                  <c:v>6.96998</c:v>
                </c:pt>
                <c:pt idx="307376">
                  <c:v>6.97</c:v>
                </c:pt>
                <c:pt idx="307377">
                  <c:v>6.97002</c:v>
                </c:pt>
                <c:pt idx="307378">
                  <c:v>6.97004</c:v>
                </c:pt>
                <c:pt idx="307379">
                  <c:v>6.97007</c:v>
                </c:pt>
                <c:pt idx="307380">
                  <c:v>6.97009</c:v>
                </c:pt>
                <c:pt idx="307381">
                  <c:v>6.97011</c:v>
                </c:pt>
                <c:pt idx="307382">
                  <c:v>6.97014</c:v>
                </c:pt>
                <c:pt idx="307383">
                  <c:v>6.97016</c:v>
                </c:pt>
                <c:pt idx="307384">
                  <c:v>6.97018</c:v>
                </c:pt>
                <c:pt idx="307385">
                  <c:v>6.9702</c:v>
                </c:pt>
                <c:pt idx="307386">
                  <c:v>6.97023</c:v>
                </c:pt>
                <c:pt idx="307387">
                  <c:v>6.97025</c:v>
                </c:pt>
                <c:pt idx="307388">
                  <c:v>6.97027</c:v>
                </c:pt>
                <c:pt idx="307389">
                  <c:v>6.9703</c:v>
                </c:pt>
                <c:pt idx="307390">
                  <c:v>6.97032</c:v>
                </c:pt>
                <c:pt idx="307391">
                  <c:v>6.97034</c:v>
                </c:pt>
                <c:pt idx="307392">
                  <c:v>6.97036</c:v>
                </c:pt>
                <c:pt idx="307393">
                  <c:v>6.97039</c:v>
                </c:pt>
                <c:pt idx="307394">
                  <c:v>6.97041</c:v>
                </c:pt>
                <c:pt idx="307395">
                  <c:v>6.97043</c:v>
                </c:pt>
                <c:pt idx="307396">
                  <c:v>6.97045</c:v>
                </c:pt>
                <c:pt idx="307397">
                  <c:v>6.97048</c:v>
                </c:pt>
                <c:pt idx="307398">
                  <c:v>6.9705</c:v>
                </c:pt>
                <c:pt idx="307399">
                  <c:v>6.97052</c:v>
                </c:pt>
                <c:pt idx="307400">
                  <c:v>6.97054</c:v>
                </c:pt>
                <c:pt idx="307401">
                  <c:v>6.97057</c:v>
                </c:pt>
                <c:pt idx="307402">
                  <c:v>6.97059</c:v>
                </c:pt>
                <c:pt idx="307403">
                  <c:v>6.97061</c:v>
                </c:pt>
                <c:pt idx="307404">
                  <c:v>6.97063</c:v>
                </c:pt>
                <c:pt idx="307405">
                  <c:v>6.97066</c:v>
                </c:pt>
                <c:pt idx="307406">
                  <c:v>6.97068</c:v>
                </c:pt>
                <c:pt idx="307407">
                  <c:v>6.9707</c:v>
                </c:pt>
                <c:pt idx="307408">
                  <c:v>6.97073</c:v>
                </c:pt>
                <c:pt idx="307409">
                  <c:v>6.97075</c:v>
                </c:pt>
                <c:pt idx="307410">
                  <c:v>6.97077</c:v>
                </c:pt>
                <c:pt idx="307411">
                  <c:v>6.97079</c:v>
                </c:pt>
                <c:pt idx="307412">
                  <c:v>6.97082</c:v>
                </c:pt>
                <c:pt idx="307413">
                  <c:v>6.97084</c:v>
                </c:pt>
                <c:pt idx="307414">
                  <c:v>6.97086</c:v>
                </c:pt>
                <c:pt idx="307415">
                  <c:v>6.97088</c:v>
                </c:pt>
                <c:pt idx="307416">
                  <c:v>6.97091</c:v>
                </c:pt>
                <c:pt idx="307417">
                  <c:v>6.97093</c:v>
                </c:pt>
                <c:pt idx="307418">
                  <c:v>6.97095</c:v>
                </c:pt>
                <c:pt idx="307419">
                  <c:v>6.97098</c:v>
                </c:pt>
                <c:pt idx="307420">
                  <c:v>6.971</c:v>
                </c:pt>
                <c:pt idx="307421">
                  <c:v>6.97102</c:v>
                </c:pt>
                <c:pt idx="307422">
                  <c:v>6.97104</c:v>
                </c:pt>
                <c:pt idx="307423">
                  <c:v>6.97107</c:v>
                </c:pt>
                <c:pt idx="307424">
                  <c:v>6.97109</c:v>
                </c:pt>
                <c:pt idx="307425">
                  <c:v>6.97111</c:v>
                </c:pt>
                <c:pt idx="307426">
                  <c:v>6.97113</c:v>
                </c:pt>
                <c:pt idx="307427">
                  <c:v>6.97116</c:v>
                </c:pt>
                <c:pt idx="307428">
                  <c:v>6.97118</c:v>
                </c:pt>
                <c:pt idx="307429">
                  <c:v>6.9712</c:v>
                </c:pt>
                <c:pt idx="307430">
                  <c:v>6.97122</c:v>
                </c:pt>
                <c:pt idx="307431">
                  <c:v>6.97125</c:v>
                </c:pt>
                <c:pt idx="307432">
                  <c:v>6.97127</c:v>
                </c:pt>
                <c:pt idx="307433">
                  <c:v>6.97129</c:v>
                </c:pt>
                <c:pt idx="307434">
                  <c:v>6.97131</c:v>
                </c:pt>
                <c:pt idx="307435">
                  <c:v>6.97134</c:v>
                </c:pt>
                <c:pt idx="307436">
                  <c:v>6.97136</c:v>
                </c:pt>
                <c:pt idx="307437">
                  <c:v>6.97138</c:v>
                </c:pt>
                <c:pt idx="307438">
                  <c:v>6.97141</c:v>
                </c:pt>
                <c:pt idx="307439">
                  <c:v>6.97143</c:v>
                </c:pt>
                <c:pt idx="307440">
                  <c:v>6.97145</c:v>
                </c:pt>
                <c:pt idx="307441">
                  <c:v>6.97147</c:v>
                </c:pt>
                <c:pt idx="307442">
                  <c:v>6.9715</c:v>
                </c:pt>
                <c:pt idx="307443">
                  <c:v>6.97152</c:v>
                </c:pt>
                <c:pt idx="307444">
                  <c:v>6.97154</c:v>
                </c:pt>
                <c:pt idx="307445">
                  <c:v>6.97157</c:v>
                </c:pt>
                <c:pt idx="307446">
                  <c:v>6.97159</c:v>
                </c:pt>
                <c:pt idx="307447">
                  <c:v>6.97161</c:v>
                </c:pt>
                <c:pt idx="307448">
                  <c:v>6.97163</c:v>
                </c:pt>
                <c:pt idx="307449">
                  <c:v>6.97166</c:v>
                </c:pt>
                <c:pt idx="307450">
                  <c:v>6.97168</c:v>
                </c:pt>
                <c:pt idx="307451">
                  <c:v>6.9717</c:v>
                </c:pt>
                <c:pt idx="307452">
                  <c:v>6.97172</c:v>
                </c:pt>
                <c:pt idx="307453">
                  <c:v>6.97175</c:v>
                </c:pt>
                <c:pt idx="307454">
                  <c:v>6.97177</c:v>
                </c:pt>
                <c:pt idx="307455">
                  <c:v>6.97179</c:v>
                </c:pt>
                <c:pt idx="307456">
                  <c:v>6.97181</c:v>
                </c:pt>
                <c:pt idx="307457">
                  <c:v>6.97184</c:v>
                </c:pt>
                <c:pt idx="307458">
                  <c:v>6.97186</c:v>
                </c:pt>
                <c:pt idx="307459">
                  <c:v>6.97188</c:v>
                </c:pt>
                <c:pt idx="307460">
                  <c:v>6.9719</c:v>
                </c:pt>
                <c:pt idx="307461">
                  <c:v>6.97193</c:v>
                </c:pt>
                <c:pt idx="307462">
                  <c:v>6.97195</c:v>
                </c:pt>
                <c:pt idx="307463">
                  <c:v>6.97197</c:v>
                </c:pt>
                <c:pt idx="307464">
                  <c:v>6.97199</c:v>
                </c:pt>
                <c:pt idx="307465">
                  <c:v>6.97202</c:v>
                </c:pt>
                <c:pt idx="307466">
                  <c:v>6.97204</c:v>
                </c:pt>
                <c:pt idx="307467">
                  <c:v>6.97206</c:v>
                </c:pt>
                <c:pt idx="307468">
                  <c:v>6.97209</c:v>
                </c:pt>
                <c:pt idx="307469">
                  <c:v>6.97211</c:v>
                </c:pt>
                <c:pt idx="307470">
                  <c:v>6.97213</c:v>
                </c:pt>
                <c:pt idx="307471">
                  <c:v>6.97215</c:v>
                </c:pt>
                <c:pt idx="307472">
                  <c:v>6.97218</c:v>
                </c:pt>
                <c:pt idx="307473">
                  <c:v>6.9722</c:v>
                </c:pt>
                <c:pt idx="307474">
                  <c:v>6.97222</c:v>
                </c:pt>
                <c:pt idx="307475">
                  <c:v>6.97225</c:v>
                </c:pt>
                <c:pt idx="307476">
                  <c:v>6.97227</c:v>
                </c:pt>
                <c:pt idx="307477">
                  <c:v>6.97229</c:v>
                </c:pt>
                <c:pt idx="307478">
                  <c:v>6.97231</c:v>
                </c:pt>
                <c:pt idx="307479">
                  <c:v>6.97234</c:v>
                </c:pt>
                <c:pt idx="307480">
                  <c:v>6.97236</c:v>
                </c:pt>
                <c:pt idx="307481">
                  <c:v>6.97238</c:v>
                </c:pt>
                <c:pt idx="307482">
                  <c:v>6.9724</c:v>
                </c:pt>
                <c:pt idx="307483">
                  <c:v>6.97243</c:v>
                </c:pt>
                <c:pt idx="307484">
                  <c:v>6.97245</c:v>
                </c:pt>
                <c:pt idx="307485">
                  <c:v>6.97247</c:v>
                </c:pt>
                <c:pt idx="307486">
                  <c:v>6.97249</c:v>
                </c:pt>
                <c:pt idx="307487">
                  <c:v>6.97252</c:v>
                </c:pt>
                <c:pt idx="307488">
                  <c:v>6.97254</c:v>
                </c:pt>
                <c:pt idx="307489">
                  <c:v>6.97256</c:v>
                </c:pt>
                <c:pt idx="307490">
                  <c:v>6.97258</c:v>
                </c:pt>
                <c:pt idx="307491">
                  <c:v>6.97261</c:v>
                </c:pt>
                <c:pt idx="307492">
                  <c:v>6.97263</c:v>
                </c:pt>
                <c:pt idx="307493">
                  <c:v>6.97265</c:v>
                </c:pt>
                <c:pt idx="307494">
                  <c:v>6.97268</c:v>
                </c:pt>
                <c:pt idx="307495">
                  <c:v>6.9727</c:v>
                </c:pt>
                <c:pt idx="307496">
                  <c:v>6.97272</c:v>
                </c:pt>
                <c:pt idx="307497">
                  <c:v>6.97274</c:v>
                </c:pt>
                <c:pt idx="307498">
                  <c:v>6.97277</c:v>
                </c:pt>
                <c:pt idx="307499">
                  <c:v>6.97279</c:v>
                </c:pt>
                <c:pt idx="307500">
                  <c:v>6.97281</c:v>
                </c:pt>
                <c:pt idx="307501">
                  <c:v>6.97283</c:v>
                </c:pt>
                <c:pt idx="307502">
                  <c:v>6.97286</c:v>
                </c:pt>
                <c:pt idx="307503">
                  <c:v>6.97288</c:v>
                </c:pt>
                <c:pt idx="307504">
                  <c:v>6.9729</c:v>
                </c:pt>
                <c:pt idx="307505">
                  <c:v>6.97293</c:v>
                </c:pt>
                <c:pt idx="307506">
                  <c:v>6.97295</c:v>
                </c:pt>
                <c:pt idx="307507">
                  <c:v>6.97297</c:v>
                </c:pt>
                <c:pt idx="307508">
                  <c:v>6.97299</c:v>
                </c:pt>
                <c:pt idx="307509">
                  <c:v>6.97302</c:v>
                </c:pt>
                <c:pt idx="307510">
                  <c:v>6.97304</c:v>
                </c:pt>
                <c:pt idx="307511">
                  <c:v>6.97306</c:v>
                </c:pt>
                <c:pt idx="307512">
                  <c:v>6.97308</c:v>
                </c:pt>
                <c:pt idx="307513">
                  <c:v>6.97311</c:v>
                </c:pt>
                <c:pt idx="307514">
                  <c:v>6.97313</c:v>
                </c:pt>
                <c:pt idx="307515">
                  <c:v>6.97315</c:v>
                </c:pt>
                <c:pt idx="307516">
                  <c:v>6.97318</c:v>
                </c:pt>
                <c:pt idx="307517">
                  <c:v>6.9732</c:v>
                </c:pt>
                <c:pt idx="307518">
                  <c:v>6.97322</c:v>
                </c:pt>
                <c:pt idx="307519">
                  <c:v>6.97324</c:v>
                </c:pt>
                <c:pt idx="307520">
                  <c:v>6.97326</c:v>
                </c:pt>
                <c:pt idx="307521">
                  <c:v>6.97329</c:v>
                </c:pt>
                <c:pt idx="307522">
                  <c:v>6.97331</c:v>
                </c:pt>
                <c:pt idx="307523">
                  <c:v>6.97333</c:v>
                </c:pt>
                <c:pt idx="307524">
                  <c:v>6.97336</c:v>
                </c:pt>
                <c:pt idx="307525">
                  <c:v>6.97338</c:v>
                </c:pt>
                <c:pt idx="307526">
                  <c:v>6.9734</c:v>
                </c:pt>
                <c:pt idx="307527">
                  <c:v>6.97342</c:v>
                </c:pt>
                <c:pt idx="307528">
                  <c:v>6.97345</c:v>
                </c:pt>
                <c:pt idx="307529">
                  <c:v>6.97347</c:v>
                </c:pt>
                <c:pt idx="307530">
                  <c:v>6.97349</c:v>
                </c:pt>
                <c:pt idx="307531">
                  <c:v>6.97351</c:v>
                </c:pt>
                <c:pt idx="307532">
                  <c:v>6.97354</c:v>
                </c:pt>
                <c:pt idx="307533">
                  <c:v>6.97356</c:v>
                </c:pt>
                <c:pt idx="307534">
                  <c:v>6.97358</c:v>
                </c:pt>
                <c:pt idx="307535">
                  <c:v>6.97361</c:v>
                </c:pt>
                <c:pt idx="307536">
                  <c:v>6.97363</c:v>
                </c:pt>
                <c:pt idx="307537">
                  <c:v>6.97365</c:v>
                </c:pt>
                <c:pt idx="307538">
                  <c:v>6.97367</c:v>
                </c:pt>
                <c:pt idx="307539">
                  <c:v>6.9737</c:v>
                </c:pt>
                <c:pt idx="307540">
                  <c:v>6.97372</c:v>
                </c:pt>
                <c:pt idx="307541">
                  <c:v>6.97374</c:v>
                </c:pt>
                <c:pt idx="307542">
                  <c:v>6.97376</c:v>
                </c:pt>
                <c:pt idx="307543">
                  <c:v>6.97379</c:v>
                </c:pt>
                <c:pt idx="307544">
                  <c:v>6.97381</c:v>
                </c:pt>
                <c:pt idx="307545">
                  <c:v>6.97383</c:v>
                </c:pt>
                <c:pt idx="307546">
                  <c:v>6.97386</c:v>
                </c:pt>
                <c:pt idx="307547">
                  <c:v>6.97388</c:v>
                </c:pt>
                <c:pt idx="307548">
                  <c:v>6.9739</c:v>
                </c:pt>
                <c:pt idx="307549">
                  <c:v>6.97392</c:v>
                </c:pt>
                <c:pt idx="307550">
                  <c:v>6.97395</c:v>
                </c:pt>
                <c:pt idx="307551">
                  <c:v>6.97397</c:v>
                </c:pt>
                <c:pt idx="307552">
                  <c:v>6.97399</c:v>
                </c:pt>
                <c:pt idx="307553">
                  <c:v>6.97401</c:v>
                </c:pt>
                <c:pt idx="307554">
                  <c:v>6.97404</c:v>
                </c:pt>
                <c:pt idx="307555">
                  <c:v>6.97406</c:v>
                </c:pt>
                <c:pt idx="307556">
                  <c:v>6.97408</c:v>
                </c:pt>
                <c:pt idx="307557">
                  <c:v>6.9741</c:v>
                </c:pt>
                <c:pt idx="307558">
                  <c:v>6.97413</c:v>
                </c:pt>
                <c:pt idx="307559">
                  <c:v>6.97415</c:v>
                </c:pt>
                <c:pt idx="307560">
                  <c:v>6.97417</c:v>
                </c:pt>
                <c:pt idx="307561">
                  <c:v>6.97419</c:v>
                </c:pt>
                <c:pt idx="307562">
                  <c:v>6.97422</c:v>
                </c:pt>
                <c:pt idx="307563">
                  <c:v>6.97424</c:v>
                </c:pt>
                <c:pt idx="307564">
                  <c:v>6.97426</c:v>
                </c:pt>
                <c:pt idx="307565">
                  <c:v>6.97429</c:v>
                </c:pt>
                <c:pt idx="307566">
                  <c:v>6.97431</c:v>
                </c:pt>
                <c:pt idx="307567">
                  <c:v>6.97433</c:v>
                </c:pt>
                <c:pt idx="307568">
                  <c:v>6.97435</c:v>
                </c:pt>
                <c:pt idx="307569">
                  <c:v>6.97438</c:v>
                </c:pt>
                <c:pt idx="307570">
                  <c:v>6.9744</c:v>
                </c:pt>
                <c:pt idx="307571">
                  <c:v>6.97442</c:v>
                </c:pt>
                <c:pt idx="307572">
                  <c:v>6.97444</c:v>
                </c:pt>
                <c:pt idx="307573">
                  <c:v>6.97447</c:v>
                </c:pt>
                <c:pt idx="307574">
                  <c:v>6.97449</c:v>
                </c:pt>
                <c:pt idx="307575">
                  <c:v>6.97451</c:v>
                </c:pt>
                <c:pt idx="307576">
                  <c:v>6.97454</c:v>
                </c:pt>
                <c:pt idx="307577">
                  <c:v>6.97456</c:v>
                </c:pt>
                <c:pt idx="307578">
                  <c:v>6.97458</c:v>
                </c:pt>
                <c:pt idx="307579">
                  <c:v>6.9746</c:v>
                </c:pt>
                <c:pt idx="307580">
                  <c:v>6.97463</c:v>
                </c:pt>
                <c:pt idx="307581">
                  <c:v>6.97465</c:v>
                </c:pt>
                <c:pt idx="307582">
                  <c:v>6.97467</c:v>
                </c:pt>
                <c:pt idx="307583">
                  <c:v>6.97469</c:v>
                </c:pt>
                <c:pt idx="307584">
                  <c:v>6.97472</c:v>
                </c:pt>
                <c:pt idx="307585">
                  <c:v>6.97474</c:v>
                </c:pt>
                <c:pt idx="307586">
                  <c:v>6.97476</c:v>
                </c:pt>
                <c:pt idx="307587">
                  <c:v>6.97478</c:v>
                </c:pt>
                <c:pt idx="307588">
                  <c:v>6.97481</c:v>
                </c:pt>
                <c:pt idx="307589">
                  <c:v>6.97483</c:v>
                </c:pt>
                <c:pt idx="307590">
                  <c:v>6.97485</c:v>
                </c:pt>
                <c:pt idx="307591">
                  <c:v>6.97487</c:v>
                </c:pt>
                <c:pt idx="307592">
                  <c:v>6.9749</c:v>
                </c:pt>
                <c:pt idx="307593">
                  <c:v>6.97492</c:v>
                </c:pt>
                <c:pt idx="307594">
                  <c:v>6.97494</c:v>
                </c:pt>
                <c:pt idx="307595">
                  <c:v>6.97497</c:v>
                </c:pt>
                <c:pt idx="307596">
                  <c:v>6.97499</c:v>
                </c:pt>
                <c:pt idx="307597">
                  <c:v>6.97501</c:v>
                </c:pt>
                <c:pt idx="307598">
                  <c:v>6.97503</c:v>
                </c:pt>
                <c:pt idx="307599">
                  <c:v>6.97506</c:v>
                </c:pt>
                <c:pt idx="307600">
                  <c:v>6.97508</c:v>
                </c:pt>
                <c:pt idx="307601">
                  <c:v>6.9751</c:v>
                </c:pt>
                <c:pt idx="307602">
                  <c:v>6.97513</c:v>
                </c:pt>
                <c:pt idx="307603">
                  <c:v>6.97515</c:v>
                </c:pt>
                <c:pt idx="307604">
                  <c:v>6.97517</c:v>
                </c:pt>
                <c:pt idx="307605">
                  <c:v>6.97519</c:v>
                </c:pt>
                <c:pt idx="307606">
                  <c:v>6.97522</c:v>
                </c:pt>
                <c:pt idx="307607">
                  <c:v>6.97524</c:v>
                </c:pt>
                <c:pt idx="307608">
                  <c:v>6.97526</c:v>
                </c:pt>
                <c:pt idx="307609">
                  <c:v>6.97528</c:v>
                </c:pt>
                <c:pt idx="307610">
                  <c:v>6.97531</c:v>
                </c:pt>
                <c:pt idx="307611">
                  <c:v>6.97533</c:v>
                </c:pt>
                <c:pt idx="307612">
                  <c:v>6.97535</c:v>
                </c:pt>
                <c:pt idx="307613">
                  <c:v>6.97537</c:v>
                </c:pt>
                <c:pt idx="307614">
                  <c:v>6.9754</c:v>
                </c:pt>
                <c:pt idx="307615">
                  <c:v>6.97542</c:v>
                </c:pt>
                <c:pt idx="307616">
                  <c:v>6.97544</c:v>
                </c:pt>
                <c:pt idx="307617">
                  <c:v>6.97546</c:v>
                </c:pt>
                <c:pt idx="307618">
                  <c:v>6.97549</c:v>
                </c:pt>
                <c:pt idx="307619">
                  <c:v>6.97551</c:v>
                </c:pt>
                <c:pt idx="307620">
                  <c:v>6.97553</c:v>
                </c:pt>
                <c:pt idx="307621">
                  <c:v>6.97556</c:v>
                </c:pt>
                <c:pt idx="307622">
                  <c:v>6.97558</c:v>
                </c:pt>
                <c:pt idx="307623">
                  <c:v>6.9756</c:v>
                </c:pt>
                <c:pt idx="307624">
                  <c:v>6.97562</c:v>
                </c:pt>
                <c:pt idx="307625">
                  <c:v>6.97565</c:v>
                </c:pt>
                <c:pt idx="307626">
                  <c:v>6.97567</c:v>
                </c:pt>
                <c:pt idx="307627">
                  <c:v>6.97569</c:v>
                </c:pt>
                <c:pt idx="307628">
                  <c:v>6.97571</c:v>
                </c:pt>
                <c:pt idx="307629">
                  <c:v>6.97574</c:v>
                </c:pt>
                <c:pt idx="307630">
                  <c:v>6.97576</c:v>
                </c:pt>
                <c:pt idx="307631">
                  <c:v>6.97578</c:v>
                </c:pt>
                <c:pt idx="307632">
                  <c:v>6.97581</c:v>
                </c:pt>
                <c:pt idx="307633">
                  <c:v>6.97583</c:v>
                </c:pt>
                <c:pt idx="307634">
                  <c:v>6.97585</c:v>
                </c:pt>
                <c:pt idx="307635">
                  <c:v>6.97587</c:v>
                </c:pt>
                <c:pt idx="307636">
                  <c:v>6.9759</c:v>
                </c:pt>
                <c:pt idx="307637">
                  <c:v>6.97592</c:v>
                </c:pt>
                <c:pt idx="307638">
                  <c:v>6.97594</c:v>
                </c:pt>
                <c:pt idx="307639">
                  <c:v>6.97596</c:v>
                </c:pt>
                <c:pt idx="307640">
                  <c:v>6.97599</c:v>
                </c:pt>
                <c:pt idx="307641">
                  <c:v>6.97601</c:v>
                </c:pt>
                <c:pt idx="307642">
                  <c:v>6.97603</c:v>
                </c:pt>
                <c:pt idx="307643">
                  <c:v>6.97605</c:v>
                </c:pt>
                <c:pt idx="307644">
                  <c:v>6.97608</c:v>
                </c:pt>
                <c:pt idx="307645">
                  <c:v>6.9761</c:v>
                </c:pt>
                <c:pt idx="307646">
                  <c:v>6.97612</c:v>
                </c:pt>
                <c:pt idx="307647">
                  <c:v>6.97614</c:v>
                </c:pt>
                <c:pt idx="307648">
                  <c:v>6.97617</c:v>
                </c:pt>
                <c:pt idx="307649">
                  <c:v>6.97619</c:v>
                </c:pt>
                <c:pt idx="307650">
                  <c:v>6.97621</c:v>
                </c:pt>
                <c:pt idx="307651">
                  <c:v>6.97624</c:v>
                </c:pt>
                <c:pt idx="307652">
                  <c:v>6.97626</c:v>
                </c:pt>
                <c:pt idx="307653">
                  <c:v>6.97628</c:v>
                </c:pt>
                <c:pt idx="307654">
                  <c:v>6.9763</c:v>
                </c:pt>
                <c:pt idx="307655">
                  <c:v>6.97633</c:v>
                </c:pt>
                <c:pt idx="307656">
                  <c:v>6.97635</c:v>
                </c:pt>
                <c:pt idx="307657">
                  <c:v>6.97637</c:v>
                </c:pt>
                <c:pt idx="307658">
                  <c:v>6.9764</c:v>
                </c:pt>
                <c:pt idx="307659">
                  <c:v>6.97642</c:v>
                </c:pt>
                <c:pt idx="307660">
                  <c:v>6.97644</c:v>
                </c:pt>
                <c:pt idx="307661">
                  <c:v>6.97646</c:v>
                </c:pt>
                <c:pt idx="307662">
                  <c:v>6.97649</c:v>
                </c:pt>
                <c:pt idx="307663">
                  <c:v>6.97651</c:v>
                </c:pt>
                <c:pt idx="307664">
                  <c:v>6.97653</c:v>
                </c:pt>
                <c:pt idx="307665">
                  <c:v>6.97655</c:v>
                </c:pt>
                <c:pt idx="307666">
                  <c:v>6.97658</c:v>
                </c:pt>
                <c:pt idx="307667">
                  <c:v>6.9766</c:v>
                </c:pt>
                <c:pt idx="307668">
                  <c:v>6.97662</c:v>
                </c:pt>
                <c:pt idx="307669">
                  <c:v>6.97664</c:v>
                </c:pt>
                <c:pt idx="307670">
                  <c:v>6.97667</c:v>
                </c:pt>
                <c:pt idx="307671">
                  <c:v>6.97669</c:v>
                </c:pt>
                <c:pt idx="307672">
                  <c:v>6.97671</c:v>
                </c:pt>
                <c:pt idx="307673">
                  <c:v>6.97673</c:v>
                </c:pt>
                <c:pt idx="307674">
                  <c:v>6.97676</c:v>
                </c:pt>
                <c:pt idx="307675">
                  <c:v>6.97678</c:v>
                </c:pt>
                <c:pt idx="307676">
                  <c:v>6.9768</c:v>
                </c:pt>
                <c:pt idx="307677">
                  <c:v>6.97682</c:v>
                </c:pt>
                <c:pt idx="307678">
                  <c:v>6.97685</c:v>
                </c:pt>
                <c:pt idx="307679">
                  <c:v>6.97687</c:v>
                </c:pt>
                <c:pt idx="307680">
                  <c:v>6.97689</c:v>
                </c:pt>
                <c:pt idx="307681">
                  <c:v>6.97692</c:v>
                </c:pt>
                <c:pt idx="307682">
                  <c:v>6.97694</c:v>
                </c:pt>
                <c:pt idx="307683">
                  <c:v>6.97696</c:v>
                </c:pt>
                <c:pt idx="307684">
                  <c:v>6.97698</c:v>
                </c:pt>
                <c:pt idx="307685">
                  <c:v>6.97701</c:v>
                </c:pt>
                <c:pt idx="307686">
                  <c:v>6.97703</c:v>
                </c:pt>
                <c:pt idx="307687">
                  <c:v>6.97705</c:v>
                </c:pt>
                <c:pt idx="307688">
                  <c:v>6.97708</c:v>
                </c:pt>
                <c:pt idx="307689">
                  <c:v>6.9771</c:v>
                </c:pt>
                <c:pt idx="307690">
                  <c:v>6.97712</c:v>
                </c:pt>
                <c:pt idx="307691">
                  <c:v>6.97714</c:v>
                </c:pt>
                <c:pt idx="307692">
                  <c:v>6.97717</c:v>
                </c:pt>
                <c:pt idx="307693">
                  <c:v>6.97719</c:v>
                </c:pt>
                <c:pt idx="307694">
                  <c:v>6.97721</c:v>
                </c:pt>
                <c:pt idx="307695">
                  <c:v>6.97723</c:v>
                </c:pt>
                <c:pt idx="307696">
                  <c:v>6.97726</c:v>
                </c:pt>
                <c:pt idx="307697">
                  <c:v>6.97728</c:v>
                </c:pt>
                <c:pt idx="307698">
                  <c:v>6.9773</c:v>
                </c:pt>
                <c:pt idx="307699">
                  <c:v>6.97732</c:v>
                </c:pt>
                <c:pt idx="307700">
                  <c:v>6.97735</c:v>
                </c:pt>
                <c:pt idx="307701">
                  <c:v>6.97737</c:v>
                </c:pt>
                <c:pt idx="307702">
                  <c:v>6.97739</c:v>
                </c:pt>
                <c:pt idx="307703">
                  <c:v>6.97741</c:v>
                </c:pt>
                <c:pt idx="307704">
                  <c:v>6.97744</c:v>
                </c:pt>
                <c:pt idx="307705">
                  <c:v>6.97746</c:v>
                </c:pt>
                <c:pt idx="307706">
                  <c:v>6.97748</c:v>
                </c:pt>
                <c:pt idx="307707">
                  <c:v>6.97751</c:v>
                </c:pt>
                <c:pt idx="307708">
                  <c:v>6.97753</c:v>
                </c:pt>
                <c:pt idx="307709">
                  <c:v>6.97755</c:v>
                </c:pt>
                <c:pt idx="307710">
                  <c:v>6.97757</c:v>
                </c:pt>
                <c:pt idx="307711">
                  <c:v>6.9776</c:v>
                </c:pt>
                <c:pt idx="307712">
                  <c:v>6.97762</c:v>
                </c:pt>
                <c:pt idx="307713">
                  <c:v>6.97764</c:v>
                </c:pt>
                <c:pt idx="307714">
                  <c:v>6.97766</c:v>
                </c:pt>
                <c:pt idx="307715">
                  <c:v>6.97769</c:v>
                </c:pt>
                <c:pt idx="307716">
                  <c:v>6.97771</c:v>
                </c:pt>
                <c:pt idx="307717">
                  <c:v>6.97773</c:v>
                </c:pt>
                <c:pt idx="307718">
                  <c:v>6.97776</c:v>
                </c:pt>
                <c:pt idx="307719">
                  <c:v>6.97778</c:v>
                </c:pt>
                <c:pt idx="307720">
                  <c:v>6.9778</c:v>
                </c:pt>
                <c:pt idx="307721">
                  <c:v>6.97782</c:v>
                </c:pt>
                <c:pt idx="307722">
                  <c:v>6.97785</c:v>
                </c:pt>
                <c:pt idx="307723">
                  <c:v>6.97787</c:v>
                </c:pt>
                <c:pt idx="307724">
                  <c:v>6.97789</c:v>
                </c:pt>
                <c:pt idx="307725">
                  <c:v>6.97791</c:v>
                </c:pt>
                <c:pt idx="307726">
                  <c:v>6.97794</c:v>
                </c:pt>
                <c:pt idx="307727">
                  <c:v>6.97796</c:v>
                </c:pt>
                <c:pt idx="307728">
                  <c:v>6.97798</c:v>
                </c:pt>
                <c:pt idx="307729">
                  <c:v>6.978</c:v>
                </c:pt>
                <c:pt idx="307730">
                  <c:v>6.97803</c:v>
                </c:pt>
                <c:pt idx="307731">
                  <c:v>6.97805</c:v>
                </c:pt>
                <c:pt idx="307732">
                  <c:v>6.97807</c:v>
                </c:pt>
                <c:pt idx="307733">
                  <c:v>6.97809</c:v>
                </c:pt>
                <c:pt idx="307734">
                  <c:v>6.97812</c:v>
                </c:pt>
                <c:pt idx="307735">
                  <c:v>6.97814</c:v>
                </c:pt>
                <c:pt idx="307736">
                  <c:v>6.97816</c:v>
                </c:pt>
                <c:pt idx="307737">
                  <c:v>6.97819</c:v>
                </c:pt>
                <c:pt idx="307738">
                  <c:v>6.97821</c:v>
                </c:pt>
                <c:pt idx="307739">
                  <c:v>6.97823</c:v>
                </c:pt>
                <c:pt idx="307740">
                  <c:v>6.97825</c:v>
                </c:pt>
                <c:pt idx="307741">
                  <c:v>6.97828</c:v>
                </c:pt>
                <c:pt idx="307742">
                  <c:v>6.9783</c:v>
                </c:pt>
                <c:pt idx="307743">
                  <c:v>6.97832</c:v>
                </c:pt>
                <c:pt idx="307744">
                  <c:v>6.97835</c:v>
                </c:pt>
                <c:pt idx="307745">
                  <c:v>6.97837</c:v>
                </c:pt>
                <c:pt idx="307746">
                  <c:v>6.97839</c:v>
                </c:pt>
                <c:pt idx="307747">
                  <c:v>6.97841</c:v>
                </c:pt>
                <c:pt idx="307748">
                  <c:v>6.97844</c:v>
                </c:pt>
                <c:pt idx="307749">
                  <c:v>6.97846</c:v>
                </c:pt>
                <c:pt idx="307750">
                  <c:v>6.97848</c:v>
                </c:pt>
                <c:pt idx="307751">
                  <c:v>6.9785</c:v>
                </c:pt>
                <c:pt idx="307752">
                  <c:v>6.97853</c:v>
                </c:pt>
                <c:pt idx="307753">
                  <c:v>6.97855</c:v>
                </c:pt>
                <c:pt idx="307754">
                  <c:v>6.97857</c:v>
                </c:pt>
                <c:pt idx="307755">
                  <c:v>6.97859</c:v>
                </c:pt>
                <c:pt idx="307756">
                  <c:v>6.97862</c:v>
                </c:pt>
                <c:pt idx="307757">
                  <c:v>6.97864</c:v>
                </c:pt>
                <c:pt idx="307758">
                  <c:v>6.97866</c:v>
                </c:pt>
                <c:pt idx="307759">
                  <c:v>6.97868</c:v>
                </c:pt>
                <c:pt idx="307760">
                  <c:v>6.97871</c:v>
                </c:pt>
                <c:pt idx="307761">
                  <c:v>6.97873</c:v>
                </c:pt>
                <c:pt idx="307762">
                  <c:v>6.97875</c:v>
                </c:pt>
                <c:pt idx="307763">
                  <c:v>6.97878</c:v>
                </c:pt>
                <c:pt idx="307764">
                  <c:v>6.9788</c:v>
                </c:pt>
                <c:pt idx="307765">
                  <c:v>6.97882</c:v>
                </c:pt>
                <c:pt idx="307766">
                  <c:v>6.97884</c:v>
                </c:pt>
                <c:pt idx="307767">
                  <c:v>6.97887</c:v>
                </c:pt>
                <c:pt idx="307768">
                  <c:v>6.97889</c:v>
                </c:pt>
                <c:pt idx="307769">
                  <c:v>6.97891</c:v>
                </c:pt>
                <c:pt idx="307770">
                  <c:v>6.97893</c:v>
                </c:pt>
                <c:pt idx="307771">
                  <c:v>6.97896</c:v>
                </c:pt>
                <c:pt idx="307772">
                  <c:v>6.97898</c:v>
                </c:pt>
                <c:pt idx="307773">
                  <c:v>6.979</c:v>
                </c:pt>
                <c:pt idx="307774">
                  <c:v>6.97903</c:v>
                </c:pt>
                <c:pt idx="307775">
                  <c:v>6.97905</c:v>
                </c:pt>
                <c:pt idx="307776">
                  <c:v>6.97907</c:v>
                </c:pt>
                <c:pt idx="307777">
                  <c:v>6.97909</c:v>
                </c:pt>
                <c:pt idx="307778">
                  <c:v>6.97912</c:v>
                </c:pt>
                <c:pt idx="307779">
                  <c:v>6.97914</c:v>
                </c:pt>
                <c:pt idx="307780">
                  <c:v>6.97916</c:v>
                </c:pt>
                <c:pt idx="307781">
                  <c:v>6.97918</c:v>
                </c:pt>
                <c:pt idx="307782">
                  <c:v>6.97921</c:v>
                </c:pt>
                <c:pt idx="307783">
                  <c:v>6.97923</c:v>
                </c:pt>
                <c:pt idx="307784">
                  <c:v>6.97925</c:v>
                </c:pt>
                <c:pt idx="307785">
                  <c:v>6.97927</c:v>
                </c:pt>
                <c:pt idx="307786">
                  <c:v>6.9793</c:v>
                </c:pt>
                <c:pt idx="307787">
                  <c:v>6.97932</c:v>
                </c:pt>
                <c:pt idx="307788">
                  <c:v>6.97934</c:v>
                </c:pt>
                <c:pt idx="307789">
                  <c:v>6.97936</c:v>
                </c:pt>
                <c:pt idx="307790">
                  <c:v>6.97939</c:v>
                </c:pt>
                <c:pt idx="307791">
                  <c:v>6.97941</c:v>
                </c:pt>
                <c:pt idx="307792">
                  <c:v>6.97943</c:v>
                </c:pt>
                <c:pt idx="307793">
                  <c:v>6.97946</c:v>
                </c:pt>
                <c:pt idx="307794">
                  <c:v>6.97948</c:v>
                </c:pt>
                <c:pt idx="307795">
                  <c:v>6.9795</c:v>
                </c:pt>
                <c:pt idx="307796">
                  <c:v>6.97952</c:v>
                </c:pt>
                <c:pt idx="307797">
                  <c:v>6.97955</c:v>
                </c:pt>
                <c:pt idx="307798">
                  <c:v>6.97957</c:v>
                </c:pt>
                <c:pt idx="307799">
                  <c:v>6.97959</c:v>
                </c:pt>
                <c:pt idx="307800">
                  <c:v>6.97961</c:v>
                </c:pt>
                <c:pt idx="307801">
                  <c:v>6.97964</c:v>
                </c:pt>
                <c:pt idx="307802">
                  <c:v>6.97966</c:v>
                </c:pt>
                <c:pt idx="307803">
                  <c:v>6.97968</c:v>
                </c:pt>
                <c:pt idx="307804">
                  <c:v>6.97971</c:v>
                </c:pt>
                <c:pt idx="307805">
                  <c:v>6.97973</c:v>
                </c:pt>
                <c:pt idx="307806">
                  <c:v>6.97975</c:v>
                </c:pt>
                <c:pt idx="307807">
                  <c:v>6.97977</c:v>
                </c:pt>
                <c:pt idx="307808">
                  <c:v>6.9798</c:v>
                </c:pt>
                <c:pt idx="307809">
                  <c:v>6.97982</c:v>
                </c:pt>
                <c:pt idx="307810">
                  <c:v>6.97984</c:v>
                </c:pt>
                <c:pt idx="307811">
                  <c:v>6.97986</c:v>
                </c:pt>
                <c:pt idx="307812">
                  <c:v>6.97989</c:v>
                </c:pt>
                <c:pt idx="307813">
                  <c:v>6.97991</c:v>
                </c:pt>
                <c:pt idx="307814">
                  <c:v>6.97993</c:v>
                </c:pt>
                <c:pt idx="307815">
                  <c:v>6.97996</c:v>
                </c:pt>
                <c:pt idx="307816">
                  <c:v>6.97998</c:v>
                </c:pt>
                <c:pt idx="307817">
                  <c:v>6.98</c:v>
                </c:pt>
                <c:pt idx="307818">
                  <c:v>6.98002</c:v>
                </c:pt>
                <c:pt idx="307819">
                  <c:v>6.98004</c:v>
                </c:pt>
                <c:pt idx="307820">
                  <c:v>6.98007</c:v>
                </c:pt>
                <c:pt idx="307821">
                  <c:v>6.98009</c:v>
                </c:pt>
                <c:pt idx="307822">
                  <c:v>6.98011</c:v>
                </c:pt>
                <c:pt idx="307823">
                  <c:v>6.98014</c:v>
                </c:pt>
                <c:pt idx="307824">
                  <c:v>6.98016</c:v>
                </c:pt>
                <c:pt idx="307825">
                  <c:v>6.98018</c:v>
                </c:pt>
                <c:pt idx="307826">
                  <c:v>6.9802</c:v>
                </c:pt>
                <c:pt idx="307827">
                  <c:v>6.98023</c:v>
                </c:pt>
                <c:pt idx="307828">
                  <c:v>6.98025</c:v>
                </c:pt>
                <c:pt idx="307829">
                  <c:v>6.98027</c:v>
                </c:pt>
                <c:pt idx="307830">
                  <c:v>6.98029</c:v>
                </c:pt>
                <c:pt idx="307831">
                  <c:v>6.98032</c:v>
                </c:pt>
                <c:pt idx="307832">
                  <c:v>6.98034</c:v>
                </c:pt>
                <c:pt idx="307833">
                  <c:v>6.98036</c:v>
                </c:pt>
                <c:pt idx="307834">
                  <c:v>6.98039</c:v>
                </c:pt>
                <c:pt idx="307835">
                  <c:v>6.98041</c:v>
                </c:pt>
                <c:pt idx="307836">
                  <c:v>6.98043</c:v>
                </c:pt>
                <c:pt idx="307837">
                  <c:v>6.98045</c:v>
                </c:pt>
                <c:pt idx="307838">
                  <c:v>6.98048</c:v>
                </c:pt>
                <c:pt idx="307839">
                  <c:v>6.9805</c:v>
                </c:pt>
                <c:pt idx="307840">
                  <c:v>6.98052</c:v>
                </c:pt>
                <c:pt idx="307841">
                  <c:v>6.98054</c:v>
                </c:pt>
                <c:pt idx="307842">
                  <c:v>6.98057</c:v>
                </c:pt>
                <c:pt idx="307843">
                  <c:v>6.98059</c:v>
                </c:pt>
                <c:pt idx="307844">
                  <c:v>6.98061</c:v>
                </c:pt>
                <c:pt idx="307845">
                  <c:v>6.98064</c:v>
                </c:pt>
                <c:pt idx="307846">
                  <c:v>6.98066</c:v>
                </c:pt>
                <c:pt idx="307847">
                  <c:v>6.98068</c:v>
                </c:pt>
                <c:pt idx="307848">
                  <c:v>6.9807</c:v>
                </c:pt>
                <c:pt idx="307849">
                  <c:v>6.98073</c:v>
                </c:pt>
                <c:pt idx="307850">
                  <c:v>6.98075</c:v>
                </c:pt>
                <c:pt idx="307851">
                  <c:v>6.98077</c:v>
                </c:pt>
                <c:pt idx="307852">
                  <c:v>6.98079</c:v>
                </c:pt>
                <c:pt idx="307853">
                  <c:v>6.98082</c:v>
                </c:pt>
                <c:pt idx="307854">
                  <c:v>6.98084</c:v>
                </c:pt>
                <c:pt idx="307855">
                  <c:v>6.98086</c:v>
                </c:pt>
                <c:pt idx="307856">
                  <c:v>6.98088</c:v>
                </c:pt>
                <c:pt idx="307857">
                  <c:v>6.98091</c:v>
                </c:pt>
                <c:pt idx="307858">
                  <c:v>6.98093</c:v>
                </c:pt>
                <c:pt idx="307859">
                  <c:v>6.98095</c:v>
                </c:pt>
                <c:pt idx="307860">
                  <c:v>6.98097</c:v>
                </c:pt>
                <c:pt idx="307861">
                  <c:v>6.981</c:v>
                </c:pt>
                <c:pt idx="307862">
                  <c:v>6.98102</c:v>
                </c:pt>
                <c:pt idx="307863">
                  <c:v>6.98104</c:v>
                </c:pt>
                <c:pt idx="307864">
                  <c:v>6.98107</c:v>
                </c:pt>
                <c:pt idx="307865">
                  <c:v>6.98109</c:v>
                </c:pt>
                <c:pt idx="307866">
                  <c:v>6.98111</c:v>
                </c:pt>
                <c:pt idx="307867">
                  <c:v>6.98113</c:v>
                </c:pt>
                <c:pt idx="307868">
                  <c:v>6.98116</c:v>
                </c:pt>
                <c:pt idx="307869">
                  <c:v>6.98118</c:v>
                </c:pt>
                <c:pt idx="307870">
                  <c:v>6.9812</c:v>
                </c:pt>
                <c:pt idx="307871">
                  <c:v>6.98122</c:v>
                </c:pt>
                <c:pt idx="307872">
                  <c:v>6.98125</c:v>
                </c:pt>
                <c:pt idx="307873">
                  <c:v>6.98127</c:v>
                </c:pt>
                <c:pt idx="307874">
                  <c:v>6.98129</c:v>
                </c:pt>
                <c:pt idx="307875">
                  <c:v>6.98132</c:v>
                </c:pt>
                <c:pt idx="307876">
                  <c:v>6.98134</c:v>
                </c:pt>
                <c:pt idx="307877">
                  <c:v>6.98136</c:v>
                </c:pt>
                <c:pt idx="307878">
                  <c:v>6.98138</c:v>
                </c:pt>
                <c:pt idx="307879">
                  <c:v>6.98141</c:v>
                </c:pt>
                <c:pt idx="307880">
                  <c:v>6.98143</c:v>
                </c:pt>
                <c:pt idx="307881">
                  <c:v>6.98145</c:v>
                </c:pt>
                <c:pt idx="307882">
                  <c:v>6.98147</c:v>
                </c:pt>
                <c:pt idx="307883">
                  <c:v>6.9815</c:v>
                </c:pt>
                <c:pt idx="307884">
                  <c:v>6.98152</c:v>
                </c:pt>
                <c:pt idx="307885">
                  <c:v>6.98154</c:v>
                </c:pt>
                <c:pt idx="307886">
                  <c:v>6.98156</c:v>
                </c:pt>
                <c:pt idx="307887">
                  <c:v>6.98159</c:v>
                </c:pt>
                <c:pt idx="307888">
                  <c:v>6.98161</c:v>
                </c:pt>
                <c:pt idx="307889">
                  <c:v>6.98163</c:v>
                </c:pt>
                <c:pt idx="307890">
                  <c:v>6.98165</c:v>
                </c:pt>
                <c:pt idx="307891">
                  <c:v>6.98168</c:v>
                </c:pt>
                <c:pt idx="307892">
                  <c:v>6.9817</c:v>
                </c:pt>
                <c:pt idx="307893">
                  <c:v>6.98172</c:v>
                </c:pt>
                <c:pt idx="307894">
                  <c:v>6.98175</c:v>
                </c:pt>
                <c:pt idx="307895">
                  <c:v>6.98177</c:v>
                </c:pt>
                <c:pt idx="307896">
                  <c:v>6.98179</c:v>
                </c:pt>
                <c:pt idx="307897">
                  <c:v>6.98181</c:v>
                </c:pt>
                <c:pt idx="307898">
                  <c:v>6.98184</c:v>
                </c:pt>
                <c:pt idx="307899">
                  <c:v>6.98186</c:v>
                </c:pt>
                <c:pt idx="307900">
                  <c:v>6.98188</c:v>
                </c:pt>
                <c:pt idx="307901">
                  <c:v>6.98191</c:v>
                </c:pt>
                <c:pt idx="307902">
                  <c:v>6.98193</c:v>
                </c:pt>
                <c:pt idx="307903">
                  <c:v>6.98195</c:v>
                </c:pt>
                <c:pt idx="307904">
                  <c:v>6.98197</c:v>
                </c:pt>
                <c:pt idx="307905">
                  <c:v>6.982</c:v>
                </c:pt>
                <c:pt idx="307906">
                  <c:v>6.98202</c:v>
                </c:pt>
                <c:pt idx="307907">
                  <c:v>6.98204</c:v>
                </c:pt>
                <c:pt idx="307908">
                  <c:v>6.98206</c:v>
                </c:pt>
                <c:pt idx="307909">
                  <c:v>6.98209</c:v>
                </c:pt>
                <c:pt idx="307910">
                  <c:v>6.98211</c:v>
                </c:pt>
                <c:pt idx="307911">
                  <c:v>6.98213</c:v>
                </c:pt>
                <c:pt idx="307912">
                  <c:v>6.98215</c:v>
                </c:pt>
                <c:pt idx="307913">
                  <c:v>6.98218</c:v>
                </c:pt>
                <c:pt idx="307914">
                  <c:v>6.9822</c:v>
                </c:pt>
                <c:pt idx="307915">
                  <c:v>6.98222</c:v>
                </c:pt>
                <c:pt idx="307916">
                  <c:v>6.98224</c:v>
                </c:pt>
                <c:pt idx="307917">
                  <c:v>6.98227</c:v>
                </c:pt>
                <c:pt idx="307918">
                  <c:v>6.98229</c:v>
                </c:pt>
                <c:pt idx="307919">
                  <c:v>6.98231</c:v>
                </c:pt>
                <c:pt idx="307920">
                  <c:v>6.98234</c:v>
                </c:pt>
                <c:pt idx="307921">
                  <c:v>6.98236</c:v>
                </c:pt>
                <c:pt idx="307922">
                  <c:v>6.98238</c:v>
                </c:pt>
                <c:pt idx="307923">
                  <c:v>6.9824</c:v>
                </c:pt>
                <c:pt idx="307924">
                  <c:v>6.98243</c:v>
                </c:pt>
                <c:pt idx="307925">
                  <c:v>6.98245</c:v>
                </c:pt>
                <c:pt idx="307926">
                  <c:v>6.98247</c:v>
                </c:pt>
                <c:pt idx="307927">
                  <c:v>6.98249</c:v>
                </c:pt>
                <c:pt idx="307928">
                  <c:v>6.98252</c:v>
                </c:pt>
                <c:pt idx="307929">
                  <c:v>6.98254</c:v>
                </c:pt>
                <c:pt idx="307930">
                  <c:v>6.98256</c:v>
                </c:pt>
                <c:pt idx="307931">
                  <c:v>6.98259</c:v>
                </c:pt>
                <c:pt idx="307932">
                  <c:v>6.98261</c:v>
                </c:pt>
                <c:pt idx="307933">
                  <c:v>6.98263</c:v>
                </c:pt>
                <c:pt idx="307934">
                  <c:v>6.98265</c:v>
                </c:pt>
                <c:pt idx="307935">
                  <c:v>6.98268</c:v>
                </c:pt>
                <c:pt idx="307936">
                  <c:v>6.9827</c:v>
                </c:pt>
                <c:pt idx="307937">
                  <c:v>6.98272</c:v>
                </c:pt>
                <c:pt idx="307938">
                  <c:v>6.98274</c:v>
                </c:pt>
                <c:pt idx="307939">
                  <c:v>6.98277</c:v>
                </c:pt>
                <c:pt idx="307940">
                  <c:v>6.98279</c:v>
                </c:pt>
                <c:pt idx="307941">
                  <c:v>6.98281</c:v>
                </c:pt>
                <c:pt idx="307942">
                  <c:v>6.98283</c:v>
                </c:pt>
                <c:pt idx="307943">
                  <c:v>6.98286</c:v>
                </c:pt>
                <c:pt idx="307944">
                  <c:v>6.98288</c:v>
                </c:pt>
                <c:pt idx="307945">
                  <c:v>6.9829</c:v>
                </c:pt>
                <c:pt idx="307946">
                  <c:v>6.98292</c:v>
                </c:pt>
                <c:pt idx="307947">
                  <c:v>6.98295</c:v>
                </c:pt>
                <c:pt idx="307948">
                  <c:v>6.98297</c:v>
                </c:pt>
                <c:pt idx="307949">
                  <c:v>6.98299</c:v>
                </c:pt>
                <c:pt idx="307950">
                  <c:v>6.98302</c:v>
                </c:pt>
                <c:pt idx="307951">
                  <c:v>6.98304</c:v>
                </c:pt>
                <c:pt idx="307952">
                  <c:v>6.98306</c:v>
                </c:pt>
                <c:pt idx="307953">
                  <c:v>6.98308</c:v>
                </c:pt>
                <c:pt idx="307954">
                  <c:v>6.98311</c:v>
                </c:pt>
                <c:pt idx="307955">
                  <c:v>6.98313</c:v>
                </c:pt>
                <c:pt idx="307956">
                  <c:v>6.98315</c:v>
                </c:pt>
                <c:pt idx="307957">
                  <c:v>6.98318</c:v>
                </c:pt>
                <c:pt idx="307958">
                  <c:v>6.9832</c:v>
                </c:pt>
                <c:pt idx="307959">
                  <c:v>6.98322</c:v>
                </c:pt>
                <c:pt idx="307960">
                  <c:v>6.98324</c:v>
                </c:pt>
                <c:pt idx="307961">
                  <c:v>6.98327</c:v>
                </c:pt>
                <c:pt idx="307962">
                  <c:v>6.98329</c:v>
                </c:pt>
                <c:pt idx="307963">
                  <c:v>6.98331</c:v>
                </c:pt>
                <c:pt idx="307964">
                  <c:v>6.98333</c:v>
                </c:pt>
                <c:pt idx="307965">
                  <c:v>6.98336</c:v>
                </c:pt>
                <c:pt idx="307966">
                  <c:v>6.98338</c:v>
                </c:pt>
                <c:pt idx="307967">
                  <c:v>6.9834</c:v>
                </c:pt>
                <c:pt idx="307968">
                  <c:v>6.98342</c:v>
                </c:pt>
                <c:pt idx="307969">
                  <c:v>6.98345</c:v>
                </c:pt>
                <c:pt idx="307970">
                  <c:v>6.98347</c:v>
                </c:pt>
                <c:pt idx="307971">
                  <c:v>6.98349</c:v>
                </c:pt>
                <c:pt idx="307972">
                  <c:v>6.98351</c:v>
                </c:pt>
                <c:pt idx="307973">
                  <c:v>6.98354</c:v>
                </c:pt>
                <c:pt idx="307974">
                  <c:v>6.98356</c:v>
                </c:pt>
                <c:pt idx="307975">
                  <c:v>6.98358</c:v>
                </c:pt>
                <c:pt idx="307976">
                  <c:v>6.9836</c:v>
                </c:pt>
                <c:pt idx="307977">
                  <c:v>6.98363</c:v>
                </c:pt>
                <c:pt idx="307978">
                  <c:v>6.98365</c:v>
                </c:pt>
                <c:pt idx="307979">
                  <c:v>6.98367</c:v>
                </c:pt>
                <c:pt idx="307980">
                  <c:v>6.9837</c:v>
                </c:pt>
                <c:pt idx="307981">
                  <c:v>6.98372</c:v>
                </c:pt>
                <c:pt idx="307982">
                  <c:v>6.98374</c:v>
                </c:pt>
                <c:pt idx="307983">
                  <c:v>6.98376</c:v>
                </c:pt>
                <c:pt idx="307984">
                  <c:v>6.98379</c:v>
                </c:pt>
                <c:pt idx="307985">
                  <c:v>6.98381</c:v>
                </c:pt>
                <c:pt idx="307986">
                  <c:v>6.98383</c:v>
                </c:pt>
                <c:pt idx="307987">
                  <c:v>6.98386</c:v>
                </c:pt>
                <c:pt idx="307988">
                  <c:v>6.98388</c:v>
                </c:pt>
                <c:pt idx="307989">
                  <c:v>6.9839</c:v>
                </c:pt>
                <c:pt idx="307990">
                  <c:v>6.98392</c:v>
                </c:pt>
                <c:pt idx="307991">
                  <c:v>6.98395</c:v>
                </c:pt>
                <c:pt idx="307992">
                  <c:v>6.98397</c:v>
                </c:pt>
                <c:pt idx="307993">
                  <c:v>6.98399</c:v>
                </c:pt>
                <c:pt idx="307994">
                  <c:v>6.98401</c:v>
                </c:pt>
                <c:pt idx="307995">
                  <c:v>6.98404</c:v>
                </c:pt>
                <c:pt idx="307996">
                  <c:v>6.98406</c:v>
                </c:pt>
                <c:pt idx="307997">
                  <c:v>6.98408</c:v>
                </c:pt>
                <c:pt idx="307998">
                  <c:v>6.9841</c:v>
                </c:pt>
                <c:pt idx="307999">
                  <c:v>6.98413</c:v>
                </c:pt>
                <c:pt idx="308000">
                  <c:v>6.98415</c:v>
                </c:pt>
                <c:pt idx="308001">
                  <c:v>6.98417</c:v>
                </c:pt>
                <c:pt idx="308002">
                  <c:v>6.98419</c:v>
                </c:pt>
                <c:pt idx="308003">
                  <c:v>6.98422</c:v>
                </c:pt>
                <c:pt idx="308004">
                  <c:v>6.98424</c:v>
                </c:pt>
                <c:pt idx="308005">
                  <c:v>6.98426</c:v>
                </c:pt>
                <c:pt idx="308006">
                  <c:v>6.98429</c:v>
                </c:pt>
                <c:pt idx="308007">
                  <c:v>6.98431</c:v>
                </c:pt>
                <c:pt idx="308008">
                  <c:v>6.98433</c:v>
                </c:pt>
                <c:pt idx="308009">
                  <c:v>6.98435</c:v>
                </c:pt>
                <c:pt idx="308010">
                  <c:v>6.98438</c:v>
                </c:pt>
                <c:pt idx="308011">
                  <c:v>6.9844</c:v>
                </c:pt>
                <c:pt idx="308012">
                  <c:v>6.98442</c:v>
                </c:pt>
                <c:pt idx="308013">
                  <c:v>6.98444</c:v>
                </c:pt>
                <c:pt idx="308014">
                  <c:v>6.98447</c:v>
                </c:pt>
                <c:pt idx="308015">
                  <c:v>6.98449</c:v>
                </c:pt>
                <c:pt idx="308016">
                  <c:v>6.98451</c:v>
                </c:pt>
                <c:pt idx="308017">
                  <c:v>6.98454</c:v>
                </c:pt>
                <c:pt idx="308018">
                  <c:v>6.98456</c:v>
                </c:pt>
                <c:pt idx="308019">
                  <c:v>6.98458</c:v>
                </c:pt>
                <c:pt idx="308020">
                  <c:v>6.9846</c:v>
                </c:pt>
                <c:pt idx="308021">
                  <c:v>6.98463</c:v>
                </c:pt>
                <c:pt idx="308022">
                  <c:v>6.98465</c:v>
                </c:pt>
                <c:pt idx="308023">
                  <c:v>6.98467</c:v>
                </c:pt>
                <c:pt idx="308024">
                  <c:v>6.98469</c:v>
                </c:pt>
                <c:pt idx="308025">
                  <c:v>6.98472</c:v>
                </c:pt>
                <c:pt idx="308026">
                  <c:v>6.98474</c:v>
                </c:pt>
                <c:pt idx="308027">
                  <c:v>6.98476</c:v>
                </c:pt>
                <c:pt idx="308028">
                  <c:v>6.98478</c:v>
                </c:pt>
                <c:pt idx="308029">
                  <c:v>6.98481</c:v>
                </c:pt>
                <c:pt idx="308030">
                  <c:v>6.98483</c:v>
                </c:pt>
                <c:pt idx="308031">
                  <c:v>6.98485</c:v>
                </c:pt>
                <c:pt idx="308032">
                  <c:v>6.98487</c:v>
                </c:pt>
                <c:pt idx="308033">
                  <c:v>6.9849</c:v>
                </c:pt>
                <c:pt idx="308034">
                  <c:v>6.98492</c:v>
                </c:pt>
                <c:pt idx="308035">
                  <c:v>6.98494</c:v>
                </c:pt>
                <c:pt idx="308036">
                  <c:v>6.98497</c:v>
                </c:pt>
                <c:pt idx="308037">
                  <c:v>6.98499</c:v>
                </c:pt>
                <c:pt idx="308038">
                  <c:v>6.98501</c:v>
                </c:pt>
                <c:pt idx="308039">
                  <c:v>6.98503</c:v>
                </c:pt>
                <c:pt idx="308040">
                  <c:v>6.98506</c:v>
                </c:pt>
                <c:pt idx="308041">
                  <c:v>6.98508</c:v>
                </c:pt>
                <c:pt idx="308042">
                  <c:v>6.9851</c:v>
                </c:pt>
                <c:pt idx="308043">
                  <c:v>6.98513</c:v>
                </c:pt>
                <c:pt idx="308044">
                  <c:v>6.98515</c:v>
                </c:pt>
                <c:pt idx="308045">
                  <c:v>6.98517</c:v>
                </c:pt>
                <c:pt idx="308046">
                  <c:v>6.98519</c:v>
                </c:pt>
                <c:pt idx="308047">
                  <c:v>6.98522</c:v>
                </c:pt>
                <c:pt idx="308048">
                  <c:v>6.98524</c:v>
                </c:pt>
                <c:pt idx="308049">
                  <c:v>6.98526</c:v>
                </c:pt>
                <c:pt idx="308050">
                  <c:v>6.98528</c:v>
                </c:pt>
                <c:pt idx="308051">
                  <c:v>6.98531</c:v>
                </c:pt>
                <c:pt idx="308052">
                  <c:v>6.98533</c:v>
                </c:pt>
                <c:pt idx="308053">
                  <c:v>6.98535</c:v>
                </c:pt>
                <c:pt idx="308054">
                  <c:v>6.98537</c:v>
                </c:pt>
                <c:pt idx="308055">
                  <c:v>6.9854</c:v>
                </c:pt>
                <c:pt idx="308056">
                  <c:v>6.98542</c:v>
                </c:pt>
                <c:pt idx="308057">
                  <c:v>6.98544</c:v>
                </c:pt>
                <c:pt idx="308058">
                  <c:v>6.98546</c:v>
                </c:pt>
                <c:pt idx="308059">
                  <c:v>6.98549</c:v>
                </c:pt>
                <c:pt idx="308060">
                  <c:v>6.98551</c:v>
                </c:pt>
                <c:pt idx="308061">
                  <c:v>6.98553</c:v>
                </c:pt>
                <c:pt idx="308062">
                  <c:v>6.98556</c:v>
                </c:pt>
                <c:pt idx="308063">
                  <c:v>6.98558</c:v>
                </c:pt>
                <c:pt idx="308064">
                  <c:v>6.9856</c:v>
                </c:pt>
                <c:pt idx="308065">
                  <c:v>6.98562</c:v>
                </c:pt>
                <c:pt idx="308066">
                  <c:v>6.98565</c:v>
                </c:pt>
                <c:pt idx="308067">
                  <c:v>6.98567</c:v>
                </c:pt>
                <c:pt idx="308068">
                  <c:v>6.98569</c:v>
                </c:pt>
                <c:pt idx="308069">
                  <c:v>6.98571</c:v>
                </c:pt>
                <c:pt idx="308070">
                  <c:v>6.98574</c:v>
                </c:pt>
                <c:pt idx="308071">
                  <c:v>6.98576</c:v>
                </c:pt>
                <c:pt idx="308072">
                  <c:v>6.98578</c:v>
                </c:pt>
                <c:pt idx="308073">
                  <c:v>6.98581</c:v>
                </c:pt>
                <c:pt idx="308074">
                  <c:v>6.98583</c:v>
                </c:pt>
                <c:pt idx="308075">
                  <c:v>6.98585</c:v>
                </c:pt>
                <c:pt idx="308076">
                  <c:v>6.98587</c:v>
                </c:pt>
                <c:pt idx="308077">
                  <c:v>6.9859</c:v>
                </c:pt>
                <c:pt idx="308078">
                  <c:v>6.98592</c:v>
                </c:pt>
                <c:pt idx="308079">
                  <c:v>6.98594</c:v>
                </c:pt>
                <c:pt idx="308080">
                  <c:v>6.98596</c:v>
                </c:pt>
                <c:pt idx="308081">
                  <c:v>6.98599</c:v>
                </c:pt>
                <c:pt idx="308082">
                  <c:v>6.98601</c:v>
                </c:pt>
                <c:pt idx="308083">
                  <c:v>6.98603</c:v>
                </c:pt>
                <c:pt idx="308084">
                  <c:v>6.98605</c:v>
                </c:pt>
                <c:pt idx="308085">
                  <c:v>6.98608</c:v>
                </c:pt>
                <c:pt idx="308086">
                  <c:v>6.9861</c:v>
                </c:pt>
                <c:pt idx="308087">
                  <c:v>6.98612</c:v>
                </c:pt>
                <c:pt idx="308088">
                  <c:v>6.98614</c:v>
                </c:pt>
                <c:pt idx="308089">
                  <c:v>6.98617</c:v>
                </c:pt>
                <c:pt idx="308090">
                  <c:v>6.98619</c:v>
                </c:pt>
                <c:pt idx="308091">
                  <c:v>6.98621</c:v>
                </c:pt>
                <c:pt idx="308092">
                  <c:v>6.98624</c:v>
                </c:pt>
                <c:pt idx="308093">
                  <c:v>6.98626</c:v>
                </c:pt>
                <c:pt idx="308094">
                  <c:v>6.98628</c:v>
                </c:pt>
                <c:pt idx="308095">
                  <c:v>6.9863</c:v>
                </c:pt>
                <c:pt idx="308096">
                  <c:v>6.98633</c:v>
                </c:pt>
                <c:pt idx="308097">
                  <c:v>6.98635</c:v>
                </c:pt>
                <c:pt idx="308098">
                  <c:v>6.98637</c:v>
                </c:pt>
                <c:pt idx="308099">
                  <c:v>6.98639</c:v>
                </c:pt>
                <c:pt idx="308100">
                  <c:v>6.98642</c:v>
                </c:pt>
                <c:pt idx="308101">
                  <c:v>6.98644</c:v>
                </c:pt>
                <c:pt idx="308102">
                  <c:v>6.98646</c:v>
                </c:pt>
                <c:pt idx="308103">
                  <c:v>6.98649</c:v>
                </c:pt>
                <c:pt idx="308104">
                  <c:v>6.98651</c:v>
                </c:pt>
                <c:pt idx="308105">
                  <c:v>6.98653</c:v>
                </c:pt>
                <c:pt idx="308106">
                  <c:v>6.98655</c:v>
                </c:pt>
                <c:pt idx="308107">
                  <c:v>6.98658</c:v>
                </c:pt>
                <c:pt idx="308108">
                  <c:v>6.9866</c:v>
                </c:pt>
                <c:pt idx="308109">
                  <c:v>6.98662</c:v>
                </c:pt>
                <c:pt idx="308110">
                  <c:v>6.98664</c:v>
                </c:pt>
                <c:pt idx="308111">
                  <c:v>6.98667</c:v>
                </c:pt>
                <c:pt idx="308112">
                  <c:v>6.98669</c:v>
                </c:pt>
                <c:pt idx="308113">
                  <c:v>6.98671</c:v>
                </c:pt>
                <c:pt idx="308114">
                  <c:v>6.98674</c:v>
                </c:pt>
                <c:pt idx="308115">
                  <c:v>6.98676</c:v>
                </c:pt>
                <c:pt idx="308116">
                  <c:v>6.98678</c:v>
                </c:pt>
                <c:pt idx="308117">
                  <c:v>6.9868</c:v>
                </c:pt>
                <c:pt idx="308118">
                  <c:v>6.98682</c:v>
                </c:pt>
                <c:pt idx="308119">
                  <c:v>6.98685</c:v>
                </c:pt>
                <c:pt idx="308120">
                  <c:v>6.98687</c:v>
                </c:pt>
                <c:pt idx="308121">
                  <c:v>6.98689</c:v>
                </c:pt>
                <c:pt idx="308122">
                  <c:v>6.98692</c:v>
                </c:pt>
                <c:pt idx="308123">
                  <c:v>6.98694</c:v>
                </c:pt>
                <c:pt idx="308124">
                  <c:v>6.98696</c:v>
                </c:pt>
                <c:pt idx="308125">
                  <c:v>6.98698</c:v>
                </c:pt>
                <c:pt idx="308126">
                  <c:v>6.98701</c:v>
                </c:pt>
                <c:pt idx="308127">
                  <c:v>6.98703</c:v>
                </c:pt>
                <c:pt idx="308128">
                  <c:v>6.98705</c:v>
                </c:pt>
                <c:pt idx="308129">
                  <c:v>6.98707</c:v>
                </c:pt>
                <c:pt idx="308130">
                  <c:v>6.9871</c:v>
                </c:pt>
                <c:pt idx="308131">
                  <c:v>6.98712</c:v>
                </c:pt>
                <c:pt idx="308132">
                  <c:v>6.98714</c:v>
                </c:pt>
                <c:pt idx="308133">
                  <c:v>6.98717</c:v>
                </c:pt>
                <c:pt idx="308134">
                  <c:v>6.98719</c:v>
                </c:pt>
                <c:pt idx="308135">
                  <c:v>6.98721</c:v>
                </c:pt>
                <c:pt idx="308136">
                  <c:v>6.98723</c:v>
                </c:pt>
                <c:pt idx="308137">
                  <c:v>6.98726</c:v>
                </c:pt>
                <c:pt idx="308138">
                  <c:v>6.98728</c:v>
                </c:pt>
                <c:pt idx="308139">
                  <c:v>6.9873</c:v>
                </c:pt>
                <c:pt idx="308140">
                  <c:v>6.98732</c:v>
                </c:pt>
                <c:pt idx="308141">
                  <c:v>6.98735</c:v>
                </c:pt>
                <c:pt idx="308142">
                  <c:v>6.98737</c:v>
                </c:pt>
                <c:pt idx="308143">
                  <c:v>6.98739</c:v>
                </c:pt>
                <c:pt idx="308144">
                  <c:v>6.98742</c:v>
                </c:pt>
                <c:pt idx="308145">
                  <c:v>6.98744</c:v>
                </c:pt>
                <c:pt idx="308146">
                  <c:v>6.98746</c:v>
                </c:pt>
                <c:pt idx="308147">
                  <c:v>6.98748</c:v>
                </c:pt>
                <c:pt idx="308148">
                  <c:v>6.98751</c:v>
                </c:pt>
                <c:pt idx="308149">
                  <c:v>6.98753</c:v>
                </c:pt>
                <c:pt idx="308150">
                  <c:v>6.98755</c:v>
                </c:pt>
                <c:pt idx="308151">
                  <c:v>6.98757</c:v>
                </c:pt>
                <c:pt idx="308152">
                  <c:v>6.9876</c:v>
                </c:pt>
                <c:pt idx="308153">
                  <c:v>6.98762</c:v>
                </c:pt>
                <c:pt idx="308154">
                  <c:v>6.98764</c:v>
                </c:pt>
                <c:pt idx="308155">
                  <c:v>6.98766</c:v>
                </c:pt>
                <c:pt idx="308156">
                  <c:v>6.98769</c:v>
                </c:pt>
                <c:pt idx="308157">
                  <c:v>6.98771</c:v>
                </c:pt>
                <c:pt idx="308158">
                  <c:v>6.98773</c:v>
                </c:pt>
                <c:pt idx="308159">
                  <c:v>6.98775</c:v>
                </c:pt>
                <c:pt idx="308160">
                  <c:v>6.98778</c:v>
                </c:pt>
                <c:pt idx="308161">
                  <c:v>6.9878</c:v>
                </c:pt>
                <c:pt idx="308162">
                  <c:v>6.98782</c:v>
                </c:pt>
                <c:pt idx="308163">
                  <c:v>6.98785</c:v>
                </c:pt>
                <c:pt idx="308164">
                  <c:v>6.98787</c:v>
                </c:pt>
                <c:pt idx="308165">
                  <c:v>6.98789</c:v>
                </c:pt>
                <c:pt idx="308166">
                  <c:v>6.98791</c:v>
                </c:pt>
                <c:pt idx="308167">
                  <c:v>6.98794</c:v>
                </c:pt>
                <c:pt idx="308168">
                  <c:v>6.98796</c:v>
                </c:pt>
                <c:pt idx="308169">
                  <c:v>6.98798</c:v>
                </c:pt>
                <c:pt idx="308170">
                  <c:v>6.98801</c:v>
                </c:pt>
                <c:pt idx="308171">
                  <c:v>6.98803</c:v>
                </c:pt>
                <c:pt idx="308172">
                  <c:v>6.98805</c:v>
                </c:pt>
                <c:pt idx="308173">
                  <c:v>6.98807</c:v>
                </c:pt>
                <c:pt idx="308174">
                  <c:v>6.9881</c:v>
                </c:pt>
                <c:pt idx="308175">
                  <c:v>6.98812</c:v>
                </c:pt>
                <c:pt idx="308176">
                  <c:v>6.98814</c:v>
                </c:pt>
                <c:pt idx="308177">
                  <c:v>6.98816</c:v>
                </c:pt>
                <c:pt idx="308178">
                  <c:v>6.98819</c:v>
                </c:pt>
                <c:pt idx="308179">
                  <c:v>6.98821</c:v>
                </c:pt>
                <c:pt idx="308180">
                  <c:v>6.98823</c:v>
                </c:pt>
                <c:pt idx="308181">
                  <c:v>6.98825</c:v>
                </c:pt>
                <c:pt idx="308182">
                  <c:v>6.98828</c:v>
                </c:pt>
                <c:pt idx="308183">
                  <c:v>6.9883</c:v>
                </c:pt>
                <c:pt idx="308184">
                  <c:v>6.98832</c:v>
                </c:pt>
                <c:pt idx="308185">
                  <c:v>6.98834</c:v>
                </c:pt>
                <c:pt idx="308186">
                  <c:v>6.98837</c:v>
                </c:pt>
                <c:pt idx="308187">
                  <c:v>6.98839</c:v>
                </c:pt>
                <c:pt idx="308188">
                  <c:v>6.98841</c:v>
                </c:pt>
                <c:pt idx="308189">
                  <c:v>6.98843</c:v>
                </c:pt>
                <c:pt idx="308190">
                  <c:v>6.98846</c:v>
                </c:pt>
                <c:pt idx="308191">
                  <c:v>6.98848</c:v>
                </c:pt>
                <c:pt idx="308192">
                  <c:v>6.9885</c:v>
                </c:pt>
                <c:pt idx="308193">
                  <c:v>6.98853</c:v>
                </c:pt>
                <c:pt idx="308194">
                  <c:v>6.98855</c:v>
                </c:pt>
                <c:pt idx="308195">
                  <c:v>6.98857</c:v>
                </c:pt>
                <c:pt idx="308196">
                  <c:v>6.98859</c:v>
                </c:pt>
                <c:pt idx="308197">
                  <c:v>6.98862</c:v>
                </c:pt>
                <c:pt idx="308198">
                  <c:v>6.98864</c:v>
                </c:pt>
                <c:pt idx="308199">
                  <c:v>6.98866</c:v>
                </c:pt>
                <c:pt idx="308200">
                  <c:v>6.98869</c:v>
                </c:pt>
                <c:pt idx="308201">
                  <c:v>6.98871</c:v>
                </c:pt>
                <c:pt idx="308202">
                  <c:v>6.98873</c:v>
                </c:pt>
                <c:pt idx="308203">
                  <c:v>6.98875</c:v>
                </c:pt>
                <c:pt idx="308204">
                  <c:v>6.98878</c:v>
                </c:pt>
                <c:pt idx="308205">
                  <c:v>6.9888</c:v>
                </c:pt>
                <c:pt idx="308206">
                  <c:v>6.98882</c:v>
                </c:pt>
                <c:pt idx="308207">
                  <c:v>6.98884</c:v>
                </c:pt>
                <c:pt idx="308208">
                  <c:v>6.98887</c:v>
                </c:pt>
                <c:pt idx="308209">
                  <c:v>6.98889</c:v>
                </c:pt>
                <c:pt idx="308210">
                  <c:v>6.98891</c:v>
                </c:pt>
                <c:pt idx="308211">
                  <c:v>6.98893</c:v>
                </c:pt>
                <c:pt idx="308212">
                  <c:v>6.98896</c:v>
                </c:pt>
                <c:pt idx="308213">
                  <c:v>6.98898</c:v>
                </c:pt>
                <c:pt idx="308214">
                  <c:v>6.989</c:v>
                </c:pt>
                <c:pt idx="308215">
                  <c:v>6.98902</c:v>
                </c:pt>
                <c:pt idx="308216">
                  <c:v>6.98905</c:v>
                </c:pt>
                <c:pt idx="308217">
                  <c:v>6.98907</c:v>
                </c:pt>
                <c:pt idx="308218">
                  <c:v>6.98909</c:v>
                </c:pt>
                <c:pt idx="308219">
                  <c:v>6.98912</c:v>
                </c:pt>
                <c:pt idx="308220">
                  <c:v>6.98914</c:v>
                </c:pt>
                <c:pt idx="308221">
                  <c:v>6.98916</c:v>
                </c:pt>
                <c:pt idx="308222">
                  <c:v>6.98918</c:v>
                </c:pt>
                <c:pt idx="308223">
                  <c:v>6.98921</c:v>
                </c:pt>
                <c:pt idx="308224">
                  <c:v>6.98923</c:v>
                </c:pt>
                <c:pt idx="308225">
                  <c:v>6.98925</c:v>
                </c:pt>
                <c:pt idx="308226">
                  <c:v>6.98927</c:v>
                </c:pt>
                <c:pt idx="308227">
                  <c:v>6.9893</c:v>
                </c:pt>
                <c:pt idx="308228">
                  <c:v>6.98932</c:v>
                </c:pt>
                <c:pt idx="308229">
                  <c:v>6.98934</c:v>
                </c:pt>
                <c:pt idx="308230">
                  <c:v>6.98937</c:v>
                </c:pt>
                <c:pt idx="308231">
                  <c:v>6.98939</c:v>
                </c:pt>
                <c:pt idx="308232">
                  <c:v>6.98941</c:v>
                </c:pt>
                <c:pt idx="308233">
                  <c:v>6.98943</c:v>
                </c:pt>
                <c:pt idx="308234">
                  <c:v>6.98946</c:v>
                </c:pt>
                <c:pt idx="308235">
                  <c:v>6.98948</c:v>
                </c:pt>
                <c:pt idx="308236">
                  <c:v>6.9895</c:v>
                </c:pt>
                <c:pt idx="308237">
                  <c:v>6.98952</c:v>
                </c:pt>
                <c:pt idx="308238">
                  <c:v>6.98955</c:v>
                </c:pt>
                <c:pt idx="308239">
                  <c:v>6.98957</c:v>
                </c:pt>
                <c:pt idx="308240">
                  <c:v>6.98959</c:v>
                </c:pt>
                <c:pt idx="308241">
                  <c:v>6.98961</c:v>
                </c:pt>
                <c:pt idx="308242">
                  <c:v>6.98964</c:v>
                </c:pt>
                <c:pt idx="308243">
                  <c:v>6.98966</c:v>
                </c:pt>
                <c:pt idx="308244">
                  <c:v>6.98968</c:v>
                </c:pt>
                <c:pt idx="308245">
                  <c:v>6.9897</c:v>
                </c:pt>
                <c:pt idx="308246">
                  <c:v>6.98973</c:v>
                </c:pt>
                <c:pt idx="308247">
                  <c:v>6.98975</c:v>
                </c:pt>
                <c:pt idx="308248">
                  <c:v>6.98977</c:v>
                </c:pt>
                <c:pt idx="308249">
                  <c:v>6.9898</c:v>
                </c:pt>
                <c:pt idx="308250">
                  <c:v>6.98982</c:v>
                </c:pt>
                <c:pt idx="308251">
                  <c:v>6.98984</c:v>
                </c:pt>
                <c:pt idx="308252">
                  <c:v>6.98986</c:v>
                </c:pt>
                <c:pt idx="308253">
                  <c:v>6.98989</c:v>
                </c:pt>
                <c:pt idx="308254">
                  <c:v>6.98991</c:v>
                </c:pt>
                <c:pt idx="308255">
                  <c:v>6.98993</c:v>
                </c:pt>
                <c:pt idx="308256">
                  <c:v>6.98996</c:v>
                </c:pt>
                <c:pt idx="308257">
                  <c:v>6.98998</c:v>
                </c:pt>
                <c:pt idx="308258">
                  <c:v>6.99</c:v>
                </c:pt>
                <c:pt idx="308259">
                  <c:v>6.99002</c:v>
                </c:pt>
                <c:pt idx="308260">
                  <c:v>6.99005</c:v>
                </c:pt>
                <c:pt idx="308261">
                  <c:v>6.99007</c:v>
                </c:pt>
                <c:pt idx="308262">
                  <c:v>6.99009</c:v>
                </c:pt>
                <c:pt idx="308263">
                  <c:v>6.99011</c:v>
                </c:pt>
                <c:pt idx="308264">
                  <c:v>6.99014</c:v>
                </c:pt>
                <c:pt idx="308265">
                  <c:v>6.99016</c:v>
                </c:pt>
                <c:pt idx="308266">
                  <c:v>6.99018</c:v>
                </c:pt>
                <c:pt idx="308267">
                  <c:v>6.9902</c:v>
                </c:pt>
                <c:pt idx="308268">
                  <c:v>6.99023</c:v>
                </c:pt>
                <c:pt idx="308269">
                  <c:v>6.99025</c:v>
                </c:pt>
                <c:pt idx="308270">
                  <c:v>6.99027</c:v>
                </c:pt>
                <c:pt idx="308271">
                  <c:v>6.99029</c:v>
                </c:pt>
                <c:pt idx="308272">
                  <c:v>6.99032</c:v>
                </c:pt>
                <c:pt idx="308273">
                  <c:v>6.99034</c:v>
                </c:pt>
                <c:pt idx="308274">
                  <c:v>6.99036</c:v>
                </c:pt>
                <c:pt idx="308275">
                  <c:v>6.99038</c:v>
                </c:pt>
                <c:pt idx="308276">
                  <c:v>6.99041</c:v>
                </c:pt>
                <c:pt idx="308277">
                  <c:v>6.99043</c:v>
                </c:pt>
                <c:pt idx="308278">
                  <c:v>6.99045</c:v>
                </c:pt>
                <c:pt idx="308279">
                  <c:v>6.99048</c:v>
                </c:pt>
                <c:pt idx="308280">
                  <c:v>6.9905</c:v>
                </c:pt>
                <c:pt idx="308281">
                  <c:v>6.99052</c:v>
                </c:pt>
                <c:pt idx="308282">
                  <c:v>6.99054</c:v>
                </c:pt>
                <c:pt idx="308283">
                  <c:v>6.99057</c:v>
                </c:pt>
                <c:pt idx="308284">
                  <c:v>6.99059</c:v>
                </c:pt>
                <c:pt idx="308285">
                  <c:v>6.99061</c:v>
                </c:pt>
                <c:pt idx="308286">
                  <c:v>6.99064</c:v>
                </c:pt>
                <c:pt idx="308287">
                  <c:v>6.99066</c:v>
                </c:pt>
                <c:pt idx="308288">
                  <c:v>6.99068</c:v>
                </c:pt>
                <c:pt idx="308289">
                  <c:v>6.9907</c:v>
                </c:pt>
                <c:pt idx="308290">
                  <c:v>6.99073</c:v>
                </c:pt>
                <c:pt idx="308291">
                  <c:v>6.99075</c:v>
                </c:pt>
                <c:pt idx="308292">
                  <c:v>6.99077</c:v>
                </c:pt>
                <c:pt idx="308293">
                  <c:v>6.99079</c:v>
                </c:pt>
                <c:pt idx="308294">
                  <c:v>6.99082</c:v>
                </c:pt>
                <c:pt idx="308295">
                  <c:v>6.99084</c:v>
                </c:pt>
                <c:pt idx="308296">
                  <c:v>6.99086</c:v>
                </c:pt>
                <c:pt idx="308297">
                  <c:v>6.99088</c:v>
                </c:pt>
                <c:pt idx="308298">
                  <c:v>6.99091</c:v>
                </c:pt>
                <c:pt idx="308299">
                  <c:v>6.99093</c:v>
                </c:pt>
                <c:pt idx="308300">
                  <c:v>6.99095</c:v>
                </c:pt>
                <c:pt idx="308301">
                  <c:v>6.99097</c:v>
                </c:pt>
                <c:pt idx="308302">
                  <c:v>6.991</c:v>
                </c:pt>
                <c:pt idx="308303">
                  <c:v>6.99102</c:v>
                </c:pt>
                <c:pt idx="308304">
                  <c:v>6.99104</c:v>
                </c:pt>
                <c:pt idx="308305">
                  <c:v>6.99107</c:v>
                </c:pt>
                <c:pt idx="308306">
                  <c:v>6.99109</c:v>
                </c:pt>
                <c:pt idx="308307">
                  <c:v>6.99111</c:v>
                </c:pt>
                <c:pt idx="308308">
                  <c:v>6.99113</c:v>
                </c:pt>
                <c:pt idx="308309">
                  <c:v>6.99116</c:v>
                </c:pt>
                <c:pt idx="308310">
                  <c:v>6.99118</c:v>
                </c:pt>
                <c:pt idx="308311">
                  <c:v>6.9912</c:v>
                </c:pt>
                <c:pt idx="308312">
                  <c:v>6.99122</c:v>
                </c:pt>
                <c:pt idx="308313">
                  <c:v>6.99125</c:v>
                </c:pt>
                <c:pt idx="308314">
                  <c:v>6.99127</c:v>
                </c:pt>
                <c:pt idx="308315">
                  <c:v>6.99129</c:v>
                </c:pt>
                <c:pt idx="308316">
                  <c:v>6.99132</c:v>
                </c:pt>
                <c:pt idx="308317">
                  <c:v>6.99134</c:v>
                </c:pt>
                <c:pt idx="308318">
                  <c:v>6.99136</c:v>
                </c:pt>
                <c:pt idx="308319">
                  <c:v>6.99138</c:v>
                </c:pt>
                <c:pt idx="308320">
                  <c:v>6.99141</c:v>
                </c:pt>
                <c:pt idx="308321">
                  <c:v>6.99143</c:v>
                </c:pt>
                <c:pt idx="308322">
                  <c:v>6.99145</c:v>
                </c:pt>
                <c:pt idx="308323">
                  <c:v>6.99147</c:v>
                </c:pt>
                <c:pt idx="308324">
                  <c:v>6.9915</c:v>
                </c:pt>
                <c:pt idx="308325">
                  <c:v>6.99152</c:v>
                </c:pt>
                <c:pt idx="308326">
                  <c:v>6.99154</c:v>
                </c:pt>
                <c:pt idx="308327">
                  <c:v>6.99156</c:v>
                </c:pt>
                <c:pt idx="308328">
                  <c:v>6.99159</c:v>
                </c:pt>
                <c:pt idx="308329">
                  <c:v>6.99161</c:v>
                </c:pt>
                <c:pt idx="308330">
                  <c:v>6.99163</c:v>
                </c:pt>
                <c:pt idx="308331">
                  <c:v>6.99165</c:v>
                </c:pt>
                <c:pt idx="308332">
                  <c:v>6.99168</c:v>
                </c:pt>
                <c:pt idx="308333">
                  <c:v>6.9917</c:v>
                </c:pt>
                <c:pt idx="308334">
                  <c:v>6.99172</c:v>
                </c:pt>
                <c:pt idx="308335">
                  <c:v>6.99175</c:v>
                </c:pt>
                <c:pt idx="308336">
                  <c:v>6.99177</c:v>
                </c:pt>
                <c:pt idx="308337">
                  <c:v>6.99179</c:v>
                </c:pt>
                <c:pt idx="308338">
                  <c:v>6.99181</c:v>
                </c:pt>
                <c:pt idx="308339">
                  <c:v>6.99184</c:v>
                </c:pt>
                <c:pt idx="308340">
                  <c:v>6.99186</c:v>
                </c:pt>
                <c:pt idx="308341">
                  <c:v>6.99188</c:v>
                </c:pt>
                <c:pt idx="308342">
                  <c:v>6.99191</c:v>
                </c:pt>
                <c:pt idx="308343">
                  <c:v>6.99193</c:v>
                </c:pt>
                <c:pt idx="308344">
                  <c:v>6.99195</c:v>
                </c:pt>
                <c:pt idx="308345">
                  <c:v>6.99197</c:v>
                </c:pt>
                <c:pt idx="308346">
                  <c:v>6.992</c:v>
                </c:pt>
                <c:pt idx="308347">
                  <c:v>6.99202</c:v>
                </c:pt>
                <c:pt idx="308348">
                  <c:v>6.99204</c:v>
                </c:pt>
                <c:pt idx="308349">
                  <c:v>6.99206</c:v>
                </c:pt>
                <c:pt idx="308350">
                  <c:v>6.99209</c:v>
                </c:pt>
                <c:pt idx="308351">
                  <c:v>6.99211</c:v>
                </c:pt>
                <c:pt idx="308352">
                  <c:v>6.99213</c:v>
                </c:pt>
                <c:pt idx="308353">
                  <c:v>6.99215</c:v>
                </c:pt>
                <c:pt idx="308354">
                  <c:v>6.99218</c:v>
                </c:pt>
                <c:pt idx="308355">
                  <c:v>6.9922</c:v>
                </c:pt>
                <c:pt idx="308356">
                  <c:v>6.99222</c:v>
                </c:pt>
                <c:pt idx="308357">
                  <c:v>6.99224</c:v>
                </c:pt>
                <c:pt idx="308358">
                  <c:v>6.99227</c:v>
                </c:pt>
                <c:pt idx="308359">
                  <c:v>6.99229</c:v>
                </c:pt>
                <c:pt idx="308360">
                  <c:v>6.99231</c:v>
                </c:pt>
                <c:pt idx="308361">
                  <c:v>6.99234</c:v>
                </c:pt>
                <c:pt idx="308362">
                  <c:v>6.99236</c:v>
                </c:pt>
                <c:pt idx="308363">
                  <c:v>6.99238</c:v>
                </c:pt>
                <c:pt idx="308364">
                  <c:v>6.9924</c:v>
                </c:pt>
                <c:pt idx="308365">
                  <c:v>6.99243</c:v>
                </c:pt>
                <c:pt idx="308366">
                  <c:v>6.99245</c:v>
                </c:pt>
                <c:pt idx="308367">
                  <c:v>6.99247</c:v>
                </c:pt>
                <c:pt idx="308368">
                  <c:v>6.99249</c:v>
                </c:pt>
                <c:pt idx="308369">
                  <c:v>6.99252</c:v>
                </c:pt>
                <c:pt idx="308370">
                  <c:v>6.99254</c:v>
                </c:pt>
                <c:pt idx="308371">
                  <c:v>6.99256</c:v>
                </c:pt>
                <c:pt idx="308372">
                  <c:v>6.99259</c:v>
                </c:pt>
                <c:pt idx="308373">
                  <c:v>6.99261</c:v>
                </c:pt>
                <c:pt idx="308374">
                  <c:v>6.99263</c:v>
                </c:pt>
                <c:pt idx="308375">
                  <c:v>6.99265</c:v>
                </c:pt>
                <c:pt idx="308376">
                  <c:v>6.99268</c:v>
                </c:pt>
                <c:pt idx="308377">
                  <c:v>6.9927</c:v>
                </c:pt>
                <c:pt idx="308378">
                  <c:v>6.99272</c:v>
                </c:pt>
                <c:pt idx="308379">
                  <c:v>6.99274</c:v>
                </c:pt>
                <c:pt idx="308380">
                  <c:v>6.99277</c:v>
                </c:pt>
                <c:pt idx="308381">
                  <c:v>6.99279</c:v>
                </c:pt>
                <c:pt idx="308382">
                  <c:v>6.99281</c:v>
                </c:pt>
                <c:pt idx="308383">
                  <c:v>6.99283</c:v>
                </c:pt>
                <c:pt idx="308384">
                  <c:v>6.99286</c:v>
                </c:pt>
                <c:pt idx="308385">
                  <c:v>6.99288</c:v>
                </c:pt>
                <c:pt idx="308386">
                  <c:v>6.9929</c:v>
                </c:pt>
                <c:pt idx="308387">
                  <c:v>6.99292</c:v>
                </c:pt>
                <c:pt idx="308388">
                  <c:v>6.99295</c:v>
                </c:pt>
                <c:pt idx="308389">
                  <c:v>6.99297</c:v>
                </c:pt>
                <c:pt idx="308390">
                  <c:v>6.99299</c:v>
                </c:pt>
                <c:pt idx="308391">
                  <c:v>6.99302</c:v>
                </c:pt>
                <c:pt idx="308392">
                  <c:v>6.99304</c:v>
                </c:pt>
                <c:pt idx="308393">
                  <c:v>6.99306</c:v>
                </c:pt>
                <c:pt idx="308394">
                  <c:v>6.99308</c:v>
                </c:pt>
                <c:pt idx="308395">
                  <c:v>6.99311</c:v>
                </c:pt>
                <c:pt idx="308396">
                  <c:v>6.99313</c:v>
                </c:pt>
                <c:pt idx="308397">
                  <c:v>6.99315</c:v>
                </c:pt>
                <c:pt idx="308398">
                  <c:v>6.99317</c:v>
                </c:pt>
                <c:pt idx="308399">
                  <c:v>6.9932</c:v>
                </c:pt>
                <c:pt idx="308400">
                  <c:v>6.99322</c:v>
                </c:pt>
                <c:pt idx="308401">
                  <c:v>6.99324</c:v>
                </c:pt>
                <c:pt idx="308402">
                  <c:v>6.99327</c:v>
                </c:pt>
                <c:pt idx="308403">
                  <c:v>6.99329</c:v>
                </c:pt>
                <c:pt idx="308404">
                  <c:v>6.99331</c:v>
                </c:pt>
                <c:pt idx="308405">
                  <c:v>6.99333</c:v>
                </c:pt>
                <c:pt idx="308406">
                  <c:v>6.99336</c:v>
                </c:pt>
                <c:pt idx="308407">
                  <c:v>6.99338</c:v>
                </c:pt>
                <c:pt idx="308408">
                  <c:v>6.9934</c:v>
                </c:pt>
                <c:pt idx="308409">
                  <c:v>6.99342</c:v>
                </c:pt>
                <c:pt idx="308410">
                  <c:v>6.99345</c:v>
                </c:pt>
                <c:pt idx="308411">
                  <c:v>6.99347</c:v>
                </c:pt>
                <c:pt idx="308412">
                  <c:v>6.99349</c:v>
                </c:pt>
                <c:pt idx="308413">
                  <c:v>6.99352</c:v>
                </c:pt>
                <c:pt idx="308414">
                  <c:v>6.99354</c:v>
                </c:pt>
                <c:pt idx="308415">
                  <c:v>6.99356</c:v>
                </c:pt>
                <c:pt idx="308416">
                  <c:v>6.99358</c:v>
                </c:pt>
                <c:pt idx="308417">
                  <c:v>6.9936</c:v>
                </c:pt>
                <c:pt idx="308418">
                  <c:v>6.99363</c:v>
                </c:pt>
                <c:pt idx="308419">
                  <c:v>6.99365</c:v>
                </c:pt>
                <c:pt idx="308420">
                  <c:v>6.99367</c:v>
                </c:pt>
                <c:pt idx="308421">
                  <c:v>6.9937</c:v>
                </c:pt>
                <c:pt idx="308422">
                  <c:v>6.99372</c:v>
                </c:pt>
                <c:pt idx="308423">
                  <c:v>6.99374</c:v>
                </c:pt>
                <c:pt idx="308424">
                  <c:v>6.99376</c:v>
                </c:pt>
                <c:pt idx="308425">
                  <c:v>6.99379</c:v>
                </c:pt>
                <c:pt idx="308426">
                  <c:v>6.99381</c:v>
                </c:pt>
                <c:pt idx="308427">
                  <c:v>6.99383</c:v>
                </c:pt>
                <c:pt idx="308428">
                  <c:v>6.99385</c:v>
                </c:pt>
                <c:pt idx="308429">
                  <c:v>6.99388</c:v>
                </c:pt>
                <c:pt idx="308430">
                  <c:v>6.9939</c:v>
                </c:pt>
                <c:pt idx="308431">
                  <c:v>6.99392</c:v>
                </c:pt>
                <c:pt idx="308432">
                  <c:v>6.99395</c:v>
                </c:pt>
                <c:pt idx="308433">
                  <c:v>6.99397</c:v>
                </c:pt>
                <c:pt idx="308434">
                  <c:v>6.99399</c:v>
                </c:pt>
                <c:pt idx="308435">
                  <c:v>6.99401</c:v>
                </c:pt>
                <c:pt idx="308436">
                  <c:v>6.99404</c:v>
                </c:pt>
                <c:pt idx="308437">
                  <c:v>6.99406</c:v>
                </c:pt>
                <c:pt idx="308438">
                  <c:v>6.99408</c:v>
                </c:pt>
                <c:pt idx="308439">
                  <c:v>6.9941</c:v>
                </c:pt>
                <c:pt idx="308440">
                  <c:v>6.99413</c:v>
                </c:pt>
                <c:pt idx="308441">
                  <c:v>6.99415</c:v>
                </c:pt>
                <c:pt idx="308442">
                  <c:v>6.99417</c:v>
                </c:pt>
                <c:pt idx="308443">
                  <c:v>6.9942</c:v>
                </c:pt>
                <c:pt idx="308444">
                  <c:v>6.99422</c:v>
                </c:pt>
                <c:pt idx="308445">
                  <c:v>6.99424</c:v>
                </c:pt>
                <c:pt idx="308446">
                  <c:v>6.99426</c:v>
                </c:pt>
                <c:pt idx="308447">
                  <c:v>6.99429</c:v>
                </c:pt>
                <c:pt idx="308448">
                  <c:v>6.99431</c:v>
                </c:pt>
                <c:pt idx="308449">
                  <c:v>6.99433</c:v>
                </c:pt>
                <c:pt idx="308450">
                  <c:v>6.99435</c:v>
                </c:pt>
                <c:pt idx="308451">
                  <c:v>6.99438</c:v>
                </c:pt>
                <c:pt idx="308452">
                  <c:v>6.9944</c:v>
                </c:pt>
                <c:pt idx="308453">
                  <c:v>6.99442</c:v>
                </c:pt>
                <c:pt idx="308454">
                  <c:v>6.99444</c:v>
                </c:pt>
                <c:pt idx="308455">
                  <c:v>6.99447</c:v>
                </c:pt>
                <c:pt idx="308456">
                  <c:v>6.99449</c:v>
                </c:pt>
                <c:pt idx="308457">
                  <c:v>6.99451</c:v>
                </c:pt>
                <c:pt idx="308458">
                  <c:v>6.99453</c:v>
                </c:pt>
                <c:pt idx="308459">
                  <c:v>6.99456</c:v>
                </c:pt>
                <c:pt idx="308460">
                  <c:v>6.99458</c:v>
                </c:pt>
                <c:pt idx="308461">
                  <c:v>6.9946</c:v>
                </c:pt>
                <c:pt idx="308462">
                  <c:v>6.99463</c:v>
                </c:pt>
                <c:pt idx="308463">
                  <c:v>6.99465</c:v>
                </c:pt>
                <c:pt idx="308464">
                  <c:v>6.99467</c:v>
                </c:pt>
                <c:pt idx="308465">
                  <c:v>6.99469</c:v>
                </c:pt>
                <c:pt idx="308466">
                  <c:v>6.99472</c:v>
                </c:pt>
                <c:pt idx="308467">
                  <c:v>6.99474</c:v>
                </c:pt>
                <c:pt idx="308468">
                  <c:v>6.99476</c:v>
                </c:pt>
                <c:pt idx="308469">
                  <c:v>6.99479</c:v>
                </c:pt>
                <c:pt idx="308470">
                  <c:v>6.99481</c:v>
                </c:pt>
                <c:pt idx="308471">
                  <c:v>6.99483</c:v>
                </c:pt>
                <c:pt idx="308472">
                  <c:v>6.99485</c:v>
                </c:pt>
                <c:pt idx="308473">
                  <c:v>6.99488</c:v>
                </c:pt>
                <c:pt idx="308474">
                  <c:v>6.9949</c:v>
                </c:pt>
                <c:pt idx="308475">
                  <c:v>6.99492</c:v>
                </c:pt>
                <c:pt idx="308476">
                  <c:v>6.99494</c:v>
                </c:pt>
                <c:pt idx="308477">
                  <c:v>6.99497</c:v>
                </c:pt>
                <c:pt idx="308478">
                  <c:v>6.99499</c:v>
                </c:pt>
                <c:pt idx="308479">
                  <c:v>6.99501</c:v>
                </c:pt>
                <c:pt idx="308480">
                  <c:v>6.99503</c:v>
                </c:pt>
                <c:pt idx="308481">
                  <c:v>6.99506</c:v>
                </c:pt>
                <c:pt idx="308482">
                  <c:v>6.99508</c:v>
                </c:pt>
                <c:pt idx="308483">
                  <c:v>6.9951</c:v>
                </c:pt>
                <c:pt idx="308484">
                  <c:v>6.99512</c:v>
                </c:pt>
                <c:pt idx="308485">
                  <c:v>6.99515</c:v>
                </c:pt>
                <c:pt idx="308486">
                  <c:v>6.99517</c:v>
                </c:pt>
                <c:pt idx="308487">
                  <c:v>6.99519</c:v>
                </c:pt>
                <c:pt idx="308488">
                  <c:v>6.99521</c:v>
                </c:pt>
                <c:pt idx="308489">
                  <c:v>6.99524</c:v>
                </c:pt>
                <c:pt idx="308490">
                  <c:v>6.99526</c:v>
                </c:pt>
                <c:pt idx="308491">
                  <c:v>6.99528</c:v>
                </c:pt>
                <c:pt idx="308492">
                  <c:v>6.99531</c:v>
                </c:pt>
                <c:pt idx="308493">
                  <c:v>6.99533</c:v>
                </c:pt>
                <c:pt idx="308494">
                  <c:v>6.99535</c:v>
                </c:pt>
                <c:pt idx="308495">
                  <c:v>6.99537</c:v>
                </c:pt>
                <c:pt idx="308496">
                  <c:v>6.9954</c:v>
                </c:pt>
                <c:pt idx="308497">
                  <c:v>6.99542</c:v>
                </c:pt>
                <c:pt idx="308498">
                  <c:v>6.99544</c:v>
                </c:pt>
                <c:pt idx="308499">
                  <c:v>6.99547</c:v>
                </c:pt>
                <c:pt idx="308500">
                  <c:v>6.99549</c:v>
                </c:pt>
                <c:pt idx="308501">
                  <c:v>6.99551</c:v>
                </c:pt>
                <c:pt idx="308502">
                  <c:v>6.99553</c:v>
                </c:pt>
                <c:pt idx="308503">
                  <c:v>6.99556</c:v>
                </c:pt>
                <c:pt idx="308504">
                  <c:v>6.99558</c:v>
                </c:pt>
                <c:pt idx="308505">
                  <c:v>6.9956</c:v>
                </c:pt>
                <c:pt idx="308506">
                  <c:v>6.99562</c:v>
                </c:pt>
                <c:pt idx="308507">
                  <c:v>6.99565</c:v>
                </c:pt>
                <c:pt idx="308508">
                  <c:v>6.99567</c:v>
                </c:pt>
                <c:pt idx="308509">
                  <c:v>6.99569</c:v>
                </c:pt>
                <c:pt idx="308510">
                  <c:v>6.99571</c:v>
                </c:pt>
                <c:pt idx="308511">
                  <c:v>6.99574</c:v>
                </c:pt>
                <c:pt idx="308512">
                  <c:v>6.99576</c:v>
                </c:pt>
                <c:pt idx="308513">
                  <c:v>6.99578</c:v>
                </c:pt>
                <c:pt idx="308514">
                  <c:v>6.9958</c:v>
                </c:pt>
                <c:pt idx="308515">
                  <c:v>6.99583</c:v>
                </c:pt>
                <c:pt idx="308516">
                  <c:v>6.99585</c:v>
                </c:pt>
                <c:pt idx="308517">
                  <c:v>6.99587</c:v>
                </c:pt>
                <c:pt idx="308518">
                  <c:v>6.9959</c:v>
                </c:pt>
                <c:pt idx="308519">
                  <c:v>6.99592</c:v>
                </c:pt>
                <c:pt idx="308520">
                  <c:v>6.99594</c:v>
                </c:pt>
                <c:pt idx="308521">
                  <c:v>6.99596</c:v>
                </c:pt>
                <c:pt idx="308522">
                  <c:v>6.99599</c:v>
                </c:pt>
                <c:pt idx="308523">
                  <c:v>6.99601</c:v>
                </c:pt>
                <c:pt idx="308524">
                  <c:v>6.99603</c:v>
                </c:pt>
                <c:pt idx="308525">
                  <c:v>6.99605</c:v>
                </c:pt>
                <c:pt idx="308526">
                  <c:v>6.99608</c:v>
                </c:pt>
                <c:pt idx="308527">
                  <c:v>6.9961</c:v>
                </c:pt>
                <c:pt idx="308528">
                  <c:v>6.99612</c:v>
                </c:pt>
                <c:pt idx="308529">
                  <c:v>6.99615</c:v>
                </c:pt>
                <c:pt idx="308530">
                  <c:v>6.99617</c:v>
                </c:pt>
                <c:pt idx="308531">
                  <c:v>6.99619</c:v>
                </c:pt>
                <c:pt idx="308532">
                  <c:v>6.99621</c:v>
                </c:pt>
                <c:pt idx="308533">
                  <c:v>6.99624</c:v>
                </c:pt>
                <c:pt idx="308534">
                  <c:v>6.99626</c:v>
                </c:pt>
                <c:pt idx="308535">
                  <c:v>6.99628</c:v>
                </c:pt>
                <c:pt idx="308536">
                  <c:v>6.9963</c:v>
                </c:pt>
                <c:pt idx="308537">
                  <c:v>6.99633</c:v>
                </c:pt>
                <c:pt idx="308538">
                  <c:v>6.99635</c:v>
                </c:pt>
                <c:pt idx="308539">
                  <c:v>6.99637</c:v>
                </c:pt>
                <c:pt idx="308540">
                  <c:v>6.99639</c:v>
                </c:pt>
                <c:pt idx="308541">
                  <c:v>6.99642</c:v>
                </c:pt>
                <c:pt idx="308542">
                  <c:v>6.99644</c:v>
                </c:pt>
                <c:pt idx="308543">
                  <c:v>6.99646</c:v>
                </c:pt>
                <c:pt idx="308544">
                  <c:v>6.99648</c:v>
                </c:pt>
                <c:pt idx="308545">
                  <c:v>6.99651</c:v>
                </c:pt>
                <c:pt idx="308546">
                  <c:v>6.99653</c:v>
                </c:pt>
                <c:pt idx="308547">
                  <c:v>6.99655</c:v>
                </c:pt>
                <c:pt idx="308548">
                  <c:v>6.99658</c:v>
                </c:pt>
                <c:pt idx="308549">
                  <c:v>6.9966</c:v>
                </c:pt>
                <c:pt idx="308550">
                  <c:v>6.99662</c:v>
                </c:pt>
                <c:pt idx="308551">
                  <c:v>6.99664</c:v>
                </c:pt>
                <c:pt idx="308552">
                  <c:v>6.99667</c:v>
                </c:pt>
                <c:pt idx="308553">
                  <c:v>6.99669</c:v>
                </c:pt>
                <c:pt idx="308554">
                  <c:v>6.99671</c:v>
                </c:pt>
                <c:pt idx="308555">
                  <c:v>6.99674</c:v>
                </c:pt>
                <c:pt idx="308556">
                  <c:v>6.99676</c:v>
                </c:pt>
                <c:pt idx="308557">
                  <c:v>6.99678</c:v>
                </c:pt>
                <c:pt idx="308558">
                  <c:v>6.9968</c:v>
                </c:pt>
                <c:pt idx="308559">
                  <c:v>6.99683</c:v>
                </c:pt>
                <c:pt idx="308560">
                  <c:v>6.99685</c:v>
                </c:pt>
                <c:pt idx="308561">
                  <c:v>6.99687</c:v>
                </c:pt>
                <c:pt idx="308562">
                  <c:v>6.99689</c:v>
                </c:pt>
                <c:pt idx="308563">
                  <c:v>6.99692</c:v>
                </c:pt>
                <c:pt idx="308564">
                  <c:v>6.99694</c:v>
                </c:pt>
                <c:pt idx="308565">
                  <c:v>6.99696</c:v>
                </c:pt>
                <c:pt idx="308566">
                  <c:v>6.99698</c:v>
                </c:pt>
                <c:pt idx="308567">
                  <c:v>6.99701</c:v>
                </c:pt>
                <c:pt idx="308568">
                  <c:v>6.99703</c:v>
                </c:pt>
                <c:pt idx="308569">
                  <c:v>6.99705</c:v>
                </c:pt>
                <c:pt idx="308570">
                  <c:v>6.99707</c:v>
                </c:pt>
                <c:pt idx="308571">
                  <c:v>6.9971</c:v>
                </c:pt>
                <c:pt idx="308572">
                  <c:v>6.99712</c:v>
                </c:pt>
                <c:pt idx="308573">
                  <c:v>6.99714</c:v>
                </c:pt>
                <c:pt idx="308574">
                  <c:v>6.99717</c:v>
                </c:pt>
                <c:pt idx="308575">
                  <c:v>6.99719</c:v>
                </c:pt>
                <c:pt idx="308576">
                  <c:v>6.99721</c:v>
                </c:pt>
                <c:pt idx="308577">
                  <c:v>6.99723</c:v>
                </c:pt>
                <c:pt idx="308578">
                  <c:v>6.99726</c:v>
                </c:pt>
                <c:pt idx="308579">
                  <c:v>6.99728</c:v>
                </c:pt>
                <c:pt idx="308580">
                  <c:v>6.9973</c:v>
                </c:pt>
                <c:pt idx="308581">
                  <c:v>6.99732</c:v>
                </c:pt>
                <c:pt idx="308582">
                  <c:v>6.99735</c:v>
                </c:pt>
                <c:pt idx="308583">
                  <c:v>6.99737</c:v>
                </c:pt>
                <c:pt idx="308584">
                  <c:v>6.99739</c:v>
                </c:pt>
                <c:pt idx="308585">
                  <c:v>6.99742</c:v>
                </c:pt>
                <c:pt idx="308586">
                  <c:v>6.99744</c:v>
                </c:pt>
                <c:pt idx="308587">
                  <c:v>6.99746</c:v>
                </c:pt>
                <c:pt idx="308588">
                  <c:v>6.99748</c:v>
                </c:pt>
                <c:pt idx="308589">
                  <c:v>6.99751</c:v>
                </c:pt>
                <c:pt idx="308590">
                  <c:v>6.99753</c:v>
                </c:pt>
                <c:pt idx="308591">
                  <c:v>6.99755</c:v>
                </c:pt>
                <c:pt idx="308592">
                  <c:v>6.99757</c:v>
                </c:pt>
                <c:pt idx="308593">
                  <c:v>6.9976</c:v>
                </c:pt>
                <c:pt idx="308594">
                  <c:v>6.99762</c:v>
                </c:pt>
                <c:pt idx="308595">
                  <c:v>6.99764</c:v>
                </c:pt>
                <c:pt idx="308596">
                  <c:v>6.99766</c:v>
                </c:pt>
                <c:pt idx="308597">
                  <c:v>6.99769</c:v>
                </c:pt>
                <c:pt idx="308598">
                  <c:v>6.99771</c:v>
                </c:pt>
                <c:pt idx="308599">
                  <c:v>6.99773</c:v>
                </c:pt>
                <c:pt idx="308600">
                  <c:v>6.99775</c:v>
                </c:pt>
                <c:pt idx="308601">
                  <c:v>6.99778</c:v>
                </c:pt>
                <c:pt idx="308602">
                  <c:v>6.9978</c:v>
                </c:pt>
                <c:pt idx="308603">
                  <c:v>6.99782</c:v>
                </c:pt>
                <c:pt idx="308604">
                  <c:v>6.99785</c:v>
                </c:pt>
                <c:pt idx="308605">
                  <c:v>6.99787</c:v>
                </c:pt>
                <c:pt idx="308606">
                  <c:v>6.99789</c:v>
                </c:pt>
                <c:pt idx="308607">
                  <c:v>6.99791</c:v>
                </c:pt>
                <c:pt idx="308608">
                  <c:v>6.99794</c:v>
                </c:pt>
                <c:pt idx="308609">
                  <c:v>6.99796</c:v>
                </c:pt>
                <c:pt idx="308610">
                  <c:v>6.99798</c:v>
                </c:pt>
                <c:pt idx="308611">
                  <c:v>6.99801</c:v>
                </c:pt>
                <c:pt idx="308612">
                  <c:v>6.99803</c:v>
                </c:pt>
                <c:pt idx="308613">
                  <c:v>6.99805</c:v>
                </c:pt>
                <c:pt idx="308614">
                  <c:v>6.99807</c:v>
                </c:pt>
                <c:pt idx="308615">
                  <c:v>6.9981</c:v>
                </c:pt>
                <c:pt idx="308616">
                  <c:v>6.99812</c:v>
                </c:pt>
                <c:pt idx="308617">
                  <c:v>6.99814</c:v>
                </c:pt>
                <c:pt idx="308618">
                  <c:v>6.99816</c:v>
                </c:pt>
                <c:pt idx="308619">
                  <c:v>6.99819</c:v>
                </c:pt>
                <c:pt idx="308620">
                  <c:v>6.99821</c:v>
                </c:pt>
                <c:pt idx="308621">
                  <c:v>6.99823</c:v>
                </c:pt>
                <c:pt idx="308622">
                  <c:v>6.99825</c:v>
                </c:pt>
                <c:pt idx="308623">
                  <c:v>6.99828</c:v>
                </c:pt>
                <c:pt idx="308624">
                  <c:v>6.9983</c:v>
                </c:pt>
                <c:pt idx="308625">
                  <c:v>6.99832</c:v>
                </c:pt>
                <c:pt idx="308626">
                  <c:v>6.99834</c:v>
                </c:pt>
                <c:pt idx="308627">
                  <c:v>6.99837</c:v>
                </c:pt>
                <c:pt idx="308628">
                  <c:v>6.99839</c:v>
                </c:pt>
                <c:pt idx="308629">
                  <c:v>6.99841</c:v>
                </c:pt>
                <c:pt idx="308630">
                  <c:v>6.99843</c:v>
                </c:pt>
                <c:pt idx="308631">
                  <c:v>6.99846</c:v>
                </c:pt>
                <c:pt idx="308632">
                  <c:v>6.99848</c:v>
                </c:pt>
                <c:pt idx="308633">
                  <c:v>6.9985</c:v>
                </c:pt>
                <c:pt idx="308634">
                  <c:v>6.99853</c:v>
                </c:pt>
                <c:pt idx="308635">
                  <c:v>6.99855</c:v>
                </c:pt>
                <c:pt idx="308636">
                  <c:v>6.99857</c:v>
                </c:pt>
                <c:pt idx="308637">
                  <c:v>6.99859</c:v>
                </c:pt>
                <c:pt idx="308638">
                  <c:v>6.99862</c:v>
                </c:pt>
                <c:pt idx="308639">
                  <c:v>6.99864</c:v>
                </c:pt>
                <c:pt idx="308640">
                  <c:v>6.99866</c:v>
                </c:pt>
                <c:pt idx="308641">
                  <c:v>6.99869</c:v>
                </c:pt>
                <c:pt idx="308642">
                  <c:v>6.99871</c:v>
                </c:pt>
                <c:pt idx="308643">
                  <c:v>6.99873</c:v>
                </c:pt>
                <c:pt idx="308644">
                  <c:v>6.99875</c:v>
                </c:pt>
                <c:pt idx="308645">
                  <c:v>6.99878</c:v>
                </c:pt>
                <c:pt idx="308646">
                  <c:v>6.9988</c:v>
                </c:pt>
                <c:pt idx="308647">
                  <c:v>6.99882</c:v>
                </c:pt>
                <c:pt idx="308648">
                  <c:v>6.99884</c:v>
                </c:pt>
                <c:pt idx="308649">
                  <c:v>6.99887</c:v>
                </c:pt>
                <c:pt idx="308650">
                  <c:v>6.99889</c:v>
                </c:pt>
                <c:pt idx="308651">
                  <c:v>6.99891</c:v>
                </c:pt>
                <c:pt idx="308652">
                  <c:v>6.99893</c:v>
                </c:pt>
                <c:pt idx="308653">
                  <c:v>6.99896</c:v>
                </c:pt>
                <c:pt idx="308654">
                  <c:v>6.99898</c:v>
                </c:pt>
                <c:pt idx="308655">
                  <c:v>6.999</c:v>
                </c:pt>
                <c:pt idx="308656">
                  <c:v>6.99902</c:v>
                </c:pt>
                <c:pt idx="308657">
                  <c:v>6.99905</c:v>
                </c:pt>
                <c:pt idx="308658">
                  <c:v>6.99907</c:v>
                </c:pt>
                <c:pt idx="308659">
                  <c:v>6.99909</c:v>
                </c:pt>
                <c:pt idx="308660">
                  <c:v>6.99912</c:v>
                </c:pt>
                <c:pt idx="308661">
                  <c:v>6.99914</c:v>
                </c:pt>
                <c:pt idx="308662">
                  <c:v>6.99916</c:v>
                </c:pt>
                <c:pt idx="308663">
                  <c:v>6.99918</c:v>
                </c:pt>
                <c:pt idx="308664">
                  <c:v>6.99921</c:v>
                </c:pt>
                <c:pt idx="308665">
                  <c:v>6.99923</c:v>
                </c:pt>
                <c:pt idx="308666">
                  <c:v>6.99925</c:v>
                </c:pt>
                <c:pt idx="308667">
                  <c:v>6.99927</c:v>
                </c:pt>
                <c:pt idx="308668">
                  <c:v>6.9993</c:v>
                </c:pt>
                <c:pt idx="308669">
                  <c:v>6.99932</c:v>
                </c:pt>
                <c:pt idx="308670">
                  <c:v>6.99934</c:v>
                </c:pt>
                <c:pt idx="308671">
                  <c:v>6.99937</c:v>
                </c:pt>
                <c:pt idx="308672">
                  <c:v>6.99939</c:v>
                </c:pt>
                <c:pt idx="308673">
                  <c:v>6.99941</c:v>
                </c:pt>
                <c:pt idx="308674">
                  <c:v>6.99943</c:v>
                </c:pt>
                <c:pt idx="308675">
                  <c:v>6.99946</c:v>
                </c:pt>
                <c:pt idx="308676">
                  <c:v>6.99948</c:v>
                </c:pt>
                <c:pt idx="308677">
                  <c:v>6.9995</c:v>
                </c:pt>
                <c:pt idx="308678">
                  <c:v>6.99952</c:v>
                </c:pt>
                <c:pt idx="308679">
                  <c:v>6.99955</c:v>
                </c:pt>
                <c:pt idx="308680">
                  <c:v>6.99957</c:v>
                </c:pt>
                <c:pt idx="308681">
                  <c:v>6.99959</c:v>
                </c:pt>
                <c:pt idx="308682">
                  <c:v>6.99962</c:v>
                </c:pt>
                <c:pt idx="308683">
                  <c:v>6.99964</c:v>
                </c:pt>
                <c:pt idx="308684">
                  <c:v>6.99966</c:v>
                </c:pt>
                <c:pt idx="308685">
                  <c:v>6.99968</c:v>
                </c:pt>
                <c:pt idx="308686">
                  <c:v>6.9997</c:v>
                </c:pt>
                <c:pt idx="308687">
                  <c:v>6.99973</c:v>
                </c:pt>
                <c:pt idx="308688">
                  <c:v>6.99975</c:v>
                </c:pt>
                <c:pt idx="308689">
                  <c:v>6.99977</c:v>
                </c:pt>
                <c:pt idx="308690">
                  <c:v>6.9998</c:v>
                </c:pt>
                <c:pt idx="308691">
                  <c:v>6.99982</c:v>
                </c:pt>
                <c:pt idx="308692">
                  <c:v>6.99984</c:v>
                </c:pt>
                <c:pt idx="308693">
                  <c:v>6.99986</c:v>
                </c:pt>
                <c:pt idx="308694">
                  <c:v>6.99989</c:v>
                </c:pt>
                <c:pt idx="308695">
                  <c:v>6.99991</c:v>
                </c:pt>
                <c:pt idx="308696">
                  <c:v>6.99993</c:v>
                </c:pt>
                <c:pt idx="308697">
                  <c:v>6.99995</c:v>
                </c:pt>
                <c:pt idx="308698">
                  <c:v>6.99998</c:v>
                </c:pt>
                <c:pt idx="308699">
                  <c:v>7</c:v>
                </c:pt>
                <c:pt idx="308700">
                  <c:v>7.00002</c:v>
                </c:pt>
                <c:pt idx="308701">
                  <c:v>7.00005</c:v>
                </c:pt>
                <c:pt idx="308702">
                  <c:v>7.00007</c:v>
                </c:pt>
                <c:pt idx="308703">
                  <c:v>7.00009</c:v>
                </c:pt>
                <c:pt idx="308704">
                  <c:v>7.00011</c:v>
                </c:pt>
                <c:pt idx="308705">
                  <c:v>7.00014</c:v>
                </c:pt>
                <c:pt idx="308706">
                  <c:v>7.00016</c:v>
                </c:pt>
                <c:pt idx="308707">
                  <c:v>7.00018</c:v>
                </c:pt>
                <c:pt idx="308708">
                  <c:v>7.0002</c:v>
                </c:pt>
                <c:pt idx="308709">
                  <c:v>7.00023</c:v>
                </c:pt>
                <c:pt idx="308710">
                  <c:v>7.00025</c:v>
                </c:pt>
                <c:pt idx="308711">
                  <c:v>7.00027</c:v>
                </c:pt>
                <c:pt idx="308712">
                  <c:v>7.0003</c:v>
                </c:pt>
                <c:pt idx="308713">
                  <c:v>7.00032</c:v>
                </c:pt>
                <c:pt idx="308714">
                  <c:v>7.00034</c:v>
                </c:pt>
                <c:pt idx="308715">
                  <c:v>7.00036</c:v>
                </c:pt>
                <c:pt idx="308716">
                  <c:v>7.00038</c:v>
                </c:pt>
                <c:pt idx="308717">
                  <c:v>7.00041</c:v>
                </c:pt>
                <c:pt idx="308718">
                  <c:v>7.00043</c:v>
                </c:pt>
                <c:pt idx="308719">
                  <c:v>7.00045</c:v>
                </c:pt>
                <c:pt idx="308720">
                  <c:v>7.00048</c:v>
                </c:pt>
                <c:pt idx="308721">
                  <c:v>7.0005</c:v>
                </c:pt>
                <c:pt idx="308722">
                  <c:v>7.00052</c:v>
                </c:pt>
                <c:pt idx="308723">
                  <c:v>7.00054</c:v>
                </c:pt>
                <c:pt idx="308724">
                  <c:v>7.00057</c:v>
                </c:pt>
                <c:pt idx="308725">
                  <c:v>7.00059</c:v>
                </c:pt>
                <c:pt idx="308726">
                  <c:v>7.00061</c:v>
                </c:pt>
                <c:pt idx="308727">
                  <c:v>7.00063</c:v>
                </c:pt>
                <c:pt idx="308728">
                  <c:v>7.00066</c:v>
                </c:pt>
                <c:pt idx="308729">
                  <c:v>7.00068</c:v>
                </c:pt>
                <c:pt idx="308730">
                  <c:v>7.0007</c:v>
                </c:pt>
                <c:pt idx="308731">
                  <c:v>7.00073</c:v>
                </c:pt>
                <c:pt idx="308732">
                  <c:v>7.00075</c:v>
                </c:pt>
                <c:pt idx="308733">
                  <c:v>7.00077</c:v>
                </c:pt>
                <c:pt idx="308734">
                  <c:v>7.00079</c:v>
                </c:pt>
                <c:pt idx="308735">
                  <c:v>7.00082</c:v>
                </c:pt>
                <c:pt idx="308736">
                  <c:v>7.00084</c:v>
                </c:pt>
                <c:pt idx="308737">
                  <c:v>7.00086</c:v>
                </c:pt>
                <c:pt idx="308738">
                  <c:v>7.00088</c:v>
                </c:pt>
                <c:pt idx="308739">
                  <c:v>7.00091</c:v>
                </c:pt>
                <c:pt idx="308740">
                  <c:v>7.00093</c:v>
                </c:pt>
                <c:pt idx="308741">
                  <c:v>7.00095</c:v>
                </c:pt>
                <c:pt idx="308742">
                  <c:v>7.00098</c:v>
                </c:pt>
                <c:pt idx="308743">
                  <c:v>7.001</c:v>
                </c:pt>
                <c:pt idx="308744">
                  <c:v>7.00102</c:v>
                </c:pt>
                <c:pt idx="308745">
                  <c:v>7.00104</c:v>
                </c:pt>
                <c:pt idx="308746">
                  <c:v>7.00107</c:v>
                </c:pt>
                <c:pt idx="308747">
                  <c:v>7.00109</c:v>
                </c:pt>
                <c:pt idx="308748">
                  <c:v>7.00111</c:v>
                </c:pt>
                <c:pt idx="308749">
                  <c:v>7.00113</c:v>
                </c:pt>
                <c:pt idx="308750">
                  <c:v>7.00116</c:v>
                </c:pt>
                <c:pt idx="308751">
                  <c:v>7.00118</c:v>
                </c:pt>
                <c:pt idx="308752">
                  <c:v>7.0012</c:v>
                </c:pt>
                <c:pt idx="308753">
                  <c:v>7.00122</c:v>
                </c:pt>
                <c:pt idx="308754">
                  <c:v>7.00125</c:v>
                </c:pt>
                <c:pt idx="308755">
                  <c:v>7.00127</c:v>
                </c:pt>
                <c:pt idx="308756">
                  <c:v>7.00129</c:v>
                </c:pt>
                <c:pt idx="308757">
                  <c:v>7.00131</c:v>
                </c:pt>
                <c:pt idx="308758">
                  <c:v>7.00134</c:v>
                </c:pt>
                <c:pt idx="308759">
                  <c:v>7.00136</c:v>
                </c:pt>
                <c:pt idx="308760">
                  <c:v>7.00138</c:v>
                </c:pt>
                <c:pt idx="308761">
                  <c:v>7.00141</c:v>
                </c:pt>
                <c:pt idx="308762">
                  <c:v>7.00143</c:v>
                </c:pt>
                <c:pt idx="308763">
                  <c:v>7.00145</c:v>
                </c:pt>
                <c:pt idx="308764">
                  <c:v>7.00147</c:v>
                </c:pt>
                <c:pt idx="308765">
                  <c:v>7.0015</c:v>
                </c:pt>
                <c:pt idx="308766">
                  <c:v>7.00152</c:v>
                </c:pt>
                <c:pt idx="308767">
                  <c:v>7.00154</c:v>
                </c:pt>
                <c:pt idx="308768">
                  <c:v>7.00157</c:v>
                </c:pt>
                <c:pt idx="308769">
                  <c:v>7.00159</c:v>
                </c:pt>
                <c:pt idx="308770">
                  <c:v>7.00161</c:v>
                </c:pt>
                <c:pt idx="308771">
                  <c:v>7.00163</c:v>
                </c:pt>
                <c:pt idx="308772">
                  <c:v>7.00166</c:v>
                </c:pt>
                <c:pt idx="308773">
                  <c:v>7.00168</c:v>
                </c:pt>
                <c:pt idx="308774">
                  <c:v>7.0017</c:v>
                </c:pt>
                <c:pt idx="308775">
                  <c:v>7.00172</c:v>
                </c:pt>
                <c:pt idx="308776">
                  <c:v>7.00175</c:v>
                </c:pt>
                <c:pt idx="308777">
                  <c:v>7.00177</c:v>
                </c:pt>
                <c:pt idx="308778">
                  <c:v>7.00179</c:v>
                </c:pt>
                <c:pt idx="308779">
                  <c:v>7.00181</c:v>
                </c:pt>
                <c:pt idx="308780">
                  <c:v>7.00184</c:v>
                </c:pt>
                <c:pt idx="308781">
                  <c:v>7.00186</c:v>
                </c:pt>
                <c:pt idx="308782">
                  <c:v>7.00188</c:v>
                </c:pt>
                <c:pt idx="308783">
                  <c:v>7.0019</c:v>
                </c:pt>
                <c:pt idx="308784">
                  <c:v>7.00193</c:v>
                </c:pt>
                <c:pt idx="308785">
                  <c:v>7.00195</c:v>
                </c:pt>
                <c:pt idx="308786">
                  <c:v>7.00197</c:v>
                </c:pt>
                <c:pt idx="308787">
                  <c:v>7.00199</c:v>
                </c:pt>
                <c:pt idx="308788">
                  <c:v>7.00202</c:v>
                </c:pt>
                <c:pt idx="308789">
                  <c:v>7.00204</c:v>
                </c:pt>
                <c:pt idx="308790">
                  <c:v>7.00206</c:v>
                </c:pt>
                <c:pt idx="308791">
                  <c:v>7.00209</c:v>
                </c:pt>
                <c:pt idx="308792">
                  <c:v>7.00211</c:v>
                </c:pt>
                <c:pt idx="308793">
                  <c:v>7.00213</c:v>
                </c:pt>
                <c:pt idx="308794">
                  <c:v>7.00215</c:v>
                </c:pt>
                <c:pt idx="308795">
                  <c:v>7.00218</c:v>
                </c:pt>
                <c:pt idx="308796">
                  <c:v>7.0022</c:v>
                </c:pt>
                <c:pt idx="308797">
                  <c:v>7.00222</c:v>
                </c:pt>
                <c:pt idx="308798">
                  <c:v>7.00225</c:v>
                </c:pt>
                <c:pt idx="308799">
                  <c:v>7.00227</c:v>
                </c:pt>
                <c:pt idx="308800">
                  <c:v>7.00229</c:v>
                </c:pt>
                <c:pt idx="308801">
                  <c:v>7.00231</c:v>
                </c:pt>
                <c:pt idx="308802">
                  <c:v>7.00234</c:v>
                </c:pt>
                <c:pt idx="308803">
                  <c:v>7.00236</c:v>
                </c:pt>
                <c:pt idx="308804">
                  <c:v>7.00238</c:v>
                </c:pt>
                <c:pt idx="308805">
                  <c:v>7.0024</c:v>
                </c:pt>
                <c:pt idx="308806">
                  <c:v>7.00243</c:v>
                </c:pt>
                <c:pt idx="308807">
                  <c:v>7.00245</c:v>
                </c:pt>
                <c:pt idx="308808">
                  <c:v>7.00247</c:v>
                </c:pt>
                <c:pt idx="308809">
                  <c:v>7.00249</c:v>
                </c:pt>
                <c:pt idx="308810">
                  <c:v>7.00252</c:v>
                </c:pt>
                <c:pt idx="308811">
                  <c:v>7.00254</c:v>
                </c:pt>
                <c:pt idx="308812">
                  <c:v>7.00256</c:v>
                </c:pt>
                <c:pt idx="308813">
                  <c:v>7.00258</c:v>
                </c:pt>
                <c:pt idx="308814">
                  <c:v>7.00261</c:v>
                </c:pt>
                <c:pt idx="308815">
                  <c:v>7.00263</c:v>
                </c:pt>
                <c:pt idx="308816">
                  <c:v>7.00265</c:v>
                </c:pt>
                <c:pt idx="308817">
                  <c:v>7.00268</c:v>
                </c:pt>
                <c:pt idx="308818">
                  <c:v>7.0027</c:v>
                </c:pt>
                <c:pt idx="308819">
                  <c:v>7.00272</c:v>
                </c:pt>
                <c:pt idx="308820">
                  <c:v>7.00274</c:v>
                </c:pt>
                <c:pt idx="308821">
                  <c:v>7.00277</c:v>
                </c:pt>
                <c:pt idx="308822">
                  <c:v>7.00279</c:v>
                </c:pt>
                <c:pt idx="308823">
                  <c:v>7.00281</c:v>
                </c:pt>
                <c:pt idx="308824">
                  <c:v>7.00283</c:v>
                </c:pt>
                <c:pt idx="308825">
                  <c:v>7.00286</c:v>
                </c:pt>
                <c:pt idx="308826">
                  <c:v>7.00288</c:v>
                </c:pt>
                <c:pt idx="308827">
                  <c:v>7.0029</c:v>
                </c:pt>
                <c:pt idx="308828">
                  <c:v>7.00293</c:v>
                </c:pt>
                <c:pt idx="308829">
                  <c:v>7.00295</c:v>
                </c:pt>
                <c:pt idx="308830">
                  <c:v>7.00297</c:v>
                </c:pt>
                <c:pt idx="308831">
                  <c:v>7.00299</c:v>
                </c:pt>
                <c:pt idx="308832">
                  <c:v>7.00302</c:v>
                </c:pt>
                <c:pt idx="308833">
                  <c:v>7.00304</c:v>
                </c:pt>
                <c:pt idx="308834">
                  <c:v>7.00306</c:v>
                </c:pt>
                <c:pt idx="308835">
                  <c:v>7.00308</c:v>
                </c:pt>
                <c:pt idx="308836">
                  <c:v>7.00311</c:v>
                </c:pt>
                <c:pt idx="308837">
                  <c:v>7.00313</c:v>
                </c:pt>
                <c:pt idx="308838">
                  <c:v>7.00315</c:v>
                </c:pt>
                <c:pt idx="308839">
                  <c:v>7.00317</c:v>
                </c:pt>
                <c:pt idx="308840">
                  <c:v>7.0032</c:v>
                </c:pt>
                <c:pt idx="308841">
                  <c:v>7.00322</c:v>
                </c:pt>
                <c:pt idx="308842">
                  <c:v>7.00324</c:v>
                </c:pt>
                <c:pt idx="308843">
                  <c:v>7.00326</c:v>
                </c:pt>
                <c:pt idx="308844">
                  <c:v>7.00329</c:v>
                </c:pt>
                <c:pt idx="308845">
                  <c:v>7.00331</c:v>
                </c:pt>
                <c:pt idx="308846">
                  <c:v>7.00333</c:v>
                </c:pt>
                <c:pt idx="308847">
                  <c:v>7.00336</c:v>
                </c:pt>
                <c:pt idx="308848">
                  <c:v>7.00338</c:v>
                </c:pt>
                <c:pt idx="308849">
                  <c:v>7.0034</c:v>
                </c:pt>
                <c:pt idx="308850">
                  <c:v>7.00342</c:v>
                </c:pt>
                <c:pt idx="308851">
                  <c:v>7.00345</c:v>
                </c:pt>
                <c:pt idx="308852">
                  <c:v>7.00347</c:v>
                </c:pt>
                <c:pt idx="308853">
                  <c:v>7.00349</c:v>
                </c:pt>
                <c:pt idx="308854">
                  <c:v>7.00352</c:v>
                </c:pt>
                <c:pt idx="308855">
                  <c:v>7.00354</c:v>
                </c:pt>
                <c:pt idx="308856">
                  <c:v>7.00356</c:v>
                </c:pt>
                <c:pt idx="308857">
                  <c:v>7.00358</c:v>
                </c:pt>
                <c:pt idx="308858">
                  <c:v>7.00361</c:v>
                </c:pt>
                <c:pt idx="308859">
                  <c:v>7.00363</c:v>
                </c:pt>
                <c:pt idx="308860">
                  <c:v>7.00365</c:v>
                </c:pt>
                <c:pt idx="308861">
                  <c:v>7.00367</c:v>
                </c:pt>
                <c:pt idx="308862">
                  <c:v>7.0037</c:v>
                </c:pt>
                <c:pt idx="308863">
                  <c:v>7.00372</c:v>
                </c:pt>
                <c:pt idx="308864">
                  <c:v>7.00374</c:v>
                </c:pt>
                <c:pt idx="308865">
                  <c:v>7.00376</c:v>
                </c:pt>
                <c:pt idx="308866">
                  <c:v>7.00379</c:v>
                </c:pt>
                <c:pt idx="308867">
                  <c:v>7.00381</c:v>
                </c:pt>
                <c:pt idx="308868">
                  <c:v>7.00383</c:v>
                </c:pt>
                <c:pt idx="308869">
                  <c:v>7.00385</c:v>
                </c:pt>
                <c:pt idx="308870">
                  <c:v>7.00388</c:v>
                </c:pt>
                <c:pt idx="308871">
                  <c:v>7.0039</c:v>
                </c:pt>
                <c:pt idx="308872">
                  <c:v>7.00392</c:v>
                </c:pt>
                <c:pt idx="308873">
                  <c:v>7.00395</c:v>
                </c:pt>
                <c:pt idx="308874">
                  <c:v>7.00397</c:v>
                </c:pt>
                <c:pt idx="308875">
                  <c:v>7.00399</c:v>
                </c:pt>
                <c:pt idx="308876">
                  <c:v>7.00401</c:v>
                </c:pt>
                <c:pt idx="308877">
                  <c:v>7.00404</c:v>
                </c:pt>
                <c:pt idx="308878">
                  <c:v>7.00406</c:v>
                </c:pt>
                <c:pt idx="308879">
                  <c:v>7.00408</c:v>
                </c:pt>
                <c:pt idx="308880">
                  <c:v>7.0041</c:v>
                </c:pt>
                <c:pt idx="308881">
                  <c:v>7.00413</c:v>
                </c:pt>
                <c:pt idx="308882">
                  <c:v>7.00415</c:v>
                </c:pt>
                <c:pt idx="308883">
                  <c:v>7.00417</c:v>
                </c:pt>
                <c:pt idx="308884">
                  <c:v>7.0042</c:v>
                </c:pt>
                <c:pt idx="308885">
                  <c:v>7.00422</c:v>
                </c:pt>
                <c:pt idx="308886">
                  <c:v>7.00424</c:v>
                </c:pt>
                <c:pt idx="308887">
                  <c:v>7.00426</c:v>
                </c:pt>
                <c:pt idx="308888">
                  <c:v>7.00429</c:v>
                </c:pt>
                <c:pt idx="308889">
                  <c:v>7.00431</c:v>
                </c:pt>
                <c:pt idx="308890">
                  <c:v>7.00433</c:v>
                </c:pt>
                <c:pt idx="308891">
                  <c:v>7.00435</c:v>
                </c:pt>
                <c:pt idx="308892">
                  <c:v>7.00438</c:v>
                </c:pt>
                <c:pt idx="308893">
                  <c:v>7.0044</c:v>
                </c:pt>
                <c:pt idx="308894">
                  <c:v>7.00442</c:v>
                </c:pt>
                <c:pt idx="308895">
                  <c:v>7.00444</c:v>
                </c:pt>
                <c:pt idx="308896">
                  <c:v>7.00447</c:v>
                </c:pt>
                <c:pt idx="308897">
                  <c:v>7.00449</c:v>
                </c:pt>
                <c:pt idx="308898">
                  <c:v>7.00451</c:v>
                </c:pt>
                <c:pt idx="308899">
                  <c:v>7.00453</c:v>
                </c:pt>
                <c:pt idx="308900">
                  <c:v>7.00456</c:v>
                </c:pt>
                <c:pt idx="308901">
                  <c:v>7.00458</c:v>
                </c:pt>
                <c:pt idx="308902">
                  <c:v>7.0046</c:v>
                </c:pt>
                <c:pt idx="308903">
                  <c:v>7.00463</c:v>
                </c:pt>
                <c:pt idx="308904">
                  <c:v>7.00465</c:v>
                </c:pt>
                <c:pt idx="308905">
                  <c:v>7.00467</c:v>
                </c:pt>
                <c:pt idx="308906">
                  <c:v>7.00469</c:v>
                </c:pt>
                <c:pt idx="308907">
                  <c:v>7.00472</c:v>
                </c:pt>
                <c:pt idx="308908">
                  <c:v>7.00474</c:v>
                </c:pt>
                <c:pt idx="308909">
                  <c:v>7.00476</c:v>
                </c:pt>
                <c:pt idx="308910">
                  <c:v>7.00479</c:v>
                </c:pt>
                <c:pt idx="308911">
                  <c:v>7.00481</c:v>
                </c:pt>
                <c:pt idx="308912">
                  <c:v>7.00483</c:v>
                </c:pt>
                <c:pt idx="308913">
                  <c:v>7.00485</c:v>
                </c:pt>
                <c:pt idx="308914">
                  <c:v>7.00488</c:v>
                </c:pt>
                <c:pt idx="308915">
                  <c:v>7.0049</c:v>
                </c:pt>
                <c:pt idx="308916">
                  <c:v>7.00492</c:v>
                </c:pt>
                <c:pt idx="308917">
                  <c:v>7.00494</c:v>
                </c:pt>
                <c:pt idx="308918">
                  <c:v>7.00497</c:v>
                </c:pt>
                <c:pt idx="308919">
                  <c:v>7.00499</c:v>
                </c:pt>
                <c:pt idx="308920">
                  <c:v>7.00501</c:v>
                </c:pt>
                <c:pt idx="308921">
                  <c:v>7.00503</c:v>
                </c:pt>
                <c:pt idx="308922">
                  <c:v>7.00506</c:v>
                </c:pt>
                <c:pt idx="308923">
                  <c:v>7.00508</c:v>
                </c:pt>
                <c:pt idx="308924">
                  <c:v>7.0051</c:v>
                </c:pt>
                <c:pt idx="308925">
                  <c:v>7.00512</c:v>
                </c:pt>
                <c:pt idx="308926">
                  <c:v>7.00515</c:v>
                </c:pt>
                <c:pt idx="308927">
                  <c:v>7.00517</c:v>
                </c:pt>
                <c:pt idx="308928">
                  <c:v>7.00519</c:v>
                </c:pt>
                <c:pt idx="308929">
                  <c:v>7.00521</c:v>
                </c:pt>
                <c:pt idx="308930">
                  <c:v>7.00524</c:v>
                </c:pt>
                <c:pt idx="308931">
                  <c:v>7.00526</c:v>
                </c:pt>
                <c:pt idx="308932">
                  <c:v>7.00528</c:v>
                </c:pt>
                <c:pt idx="308933">
                  <c:v>7.00531</c:v>
                </c:pt>
                <c:pt idx="308934">
                  <c:v>7.00533</c:v>
                </c:pt>
                <c:pt idx="308935">
                  <c:v>7.00535</c:v>
                </c:pt>
                <c:pt idx="308936">
                  <c:v>7.00537</c:v>
                </c:pt>
                <c:pt idx="308937">
                  <c:v>7.0054</c:v>
                </c:pt>
                <c:pt idx="308938">
                  <c:v>7.00542</c:v>
                </c:pt>
                <c:pt idx="308939">
                  <c:v>7.00544</c:v>
                </c:pt>
                <c:pt idx="308940">
                  <c:v>7.00547</c:v>
                </c:pt>
                <c:pt idx="308941">
                  <c:v>7.00549</c:v>
                </c:pt>
                <c:pt idx="308942">
                  <c:v>7.00551</c:v>
                </c:pt>
                <c:pt idx="308943">
                  <c:v>7.00553</c:v>
                </c:pt>
                <c:pt idx="308944">
                  <c:v>7.00556</c:v>
                </c:pt>
                <c:pt idx="308945">
                  <c:v>7.00558</c:v>
                </c:pt>
                <c:pt idx="308946">
                  <c:v>7.0056</c:v>
                </c:pt>
                <c:pt idx="308947">
                  <c:v>7.00562</c:v>
                </c:pt>
                <c:pt idx="308948">
                  <c:v>7.00565</c:v>
                </c:pt>
                <c:pt idx="308949">
                  <c:v>7.00567</c:v>
                </c:pt>
                <c:pt idx="308950">
                  <c:v>7.00569</c:v>
                </c:pt>
                <c:pt idx="308951">
                  <c:v>7.00571</c:v>
                </c:pt>
                <c:pt idx="308952">
                  <c:v>7.00574</c:v>
                </c:pt>
                <c:pt idx="308953">
                  <c:v>7.00576</c:v>
                </c:pt>
                <c:pt idx="308954">
                  <c:v>7.00578</c:v>
                </c:pt>
                <c:pt idx="308955">
                  <c:v>7.0058</c:v>
                </c:pt>
                <c:pt idx="308956">
                  <c:v>7.00583</c:v>
                </c:pt>
                <c:pt idx="308957">
                  <c:v>7.00585</c:v>
                </c:pt>
                <c:pt idx="308958">
                  <c:v>7.00587</c:v>
                </c:pt>
                <c:pt idx="308959">
                  <c:v>7.0059</c:v>
                </c:pt>
                <c:pt idx="308960">
                  <c:v>7.00592</c:v>
                </c:pt>
                <c:pt idx="308961">
                  <c:v>7.00594</c:v>
                </c:pt>
                <c:pt idx="308962">
                  <c:v>7.00596</c:v>
                </c:pt>
                <c:pt idx="308963">
                  <c:v>7.00599</c:v>
                </c:pt>
                <c:pt idx="308964">
                  <c:v>7.00601</c:v>
                </c:pt>
                <c:pt idx="308965">
                  <c:v>7.00603</c:v>
                </c:pt>
                <c:pt idx="308966">
                  <c:v>7.00605</c:v>
                </c:pt>
                <c:pt idx="308967">
                  <c:v>7.00608</c:v>
                </c:pt>
                <c:pt idx="308968">
                  <c:v>7.0061</c:v>
                </c:pt>
                <c:pt idx="308969">
                  <c:v>7.00612</c:v>
                </c:pt>
                <c:pt idx="308970">
                  <c:v>7.00615</c:v>
                </c:pt>
                <c:pt idx="308971">
                  <c:v>7.00617</c:v>
                </c:pt>
                <c:pt idx="308972">
                  <c:v>7.00619</c:v>
                </c:pt>
                <c:pt idx="308973">
                  <c:v>7.00621</c:v>
                </c:pt>
                <c:pt idx="308974">
                  <c:v>7.00624</c:v>
                </c:pt>
                <c:pt idx="308975">
                  <c:v>7.00626</c:v>
                </c:pt>
                <c:pt idx="308976">
                  <c:v>7.00628</c:v>
                </c:pt>
                <c:pt idx="308977">
                  <c:v>7.0063</c:v>
                </c:pt>
                <c:pt idx="308978">
                  <c:v>7.00633</c:v>
                </c:pt>
                <c:pt idx="308979">
                  <c:v>7.00635</c:v>
                </c:pt>
                <c:pt idx="308980">
                  <c:v>7.00637</c:v>
                </c:pt>
                <c:pt idx="308981">
                  <c:v>7.0064</c:v>
                </c:pt>
                <c:pt idx="308982">
                  <c:v>7.00642</c:v>
                </c:pt>
                <c:pt idx="308983">
                  <c:v>7.00644</c:v>
                </c:pt>
                <c:pt idx="308984">
                  <c:v>7.00646</c:v>
                </c:pt>
                <c:pt idx="308985">
                  <c:v>7.00648</c:v>
                </c:pt>
                <c:pt idx="308986">
                  <c:v>7.00651</c:v>
                </c:pt>
                <c:pt idx="308987">
                  <c:v>7.00653</c:v>
                </c:pt>
                <c:pt idx="308988">
                  <c:v>7.00655</c:v>
                </c:pt>
                <c:pt idx="308989">
                  <c:v>7.00658</c:v>
                </c:pt>
                <c:pt idx="308990">
                  <c:v>7.0066</c:v>
                </c:pt>
                <c:pt idx="308991">
                  <c:v>7.00662</c:v>
                </c:pt>
                <c:pt idx="308992">
                  <c:v>7.00664</c:v>
                </c:pt>
                <c:pt idx="308993">
                  <c:v>7.00667</c:v>
                </c:pt>
                <c:pt idx="308994">
                  <c:v>7.00669</c:v>
                </c:pt>
                <c:pt idx="308995">
                  <c:v>7.00671</c:v>
                </c:pt>
                <c:pt idx="308996">
                  <c:v>7.00673</c:v>
                </c:pt>
                <c:pt idx="308997">
                  <c:v>7.00676</c:v>
                </c:pt>
                <c:pt idx="308998">
                  <c:v>7.00678</c:v>
                </c:pt>
                <c:pt idx="308999">
                  <c:v>7.0068</c:v>
                </c:pt>
                <c:pt idx="309000">
                  <c:v>7.00683</c:v>
                </c:pt>
                <c:pt idx="309001">
                  <c:v>7.00685</c:v>
                </c:pt>
                <c:pt idx="309002">
                  <c:v>7.00687</c:v>
                </c:pt>
                <c:pt idx="309003">
                  <c:v>7.00689</c:v>
                </c:pt>
                <c:pt idx="309004">
                  <c:v>7.00692</c:v>
                </c:pt>
                <c:pt idx="309005">
                  <c:v>7.00694</c:v>
                </c:pt>
                <c:pt idx="309006">
                  <c:v>7.00696</c:v>
                </c:pt>
                <c:pt idx="309007">
                  <c:v>7.00698</c:v>
                </c:pt>
                <c:pt idx="309008">
                  <c:v>7.00701</c:v>
                </c:pt>
                <c:pt idx="309009">
                  <c:v>7.00703</c:v>
                </c:pt>
                <c:pt idx="309010">
                  <c:v>7.00705</c:v>
                </c:pt>
                <c:pt idx="309011">
                  <c:v>7.00708</c:v>
                </c:pt>
                <c:pt idx="309012">
                  <c:v>7.0071</c:v>
                </c:pt>
                <c:pt idx="309013">
                  <c:v>7.00712</c:v>
                </c:pt>
                <c:pt idx="309014">
                  <c:v>7.00714</c:v>
                </c:pt>
                <c:pt idx="309015">
                  <c:v>7.00717</c:v>
                </c:pt>
                <c:pt idx="309016">
                  <c:v>7.00719</c:v>
                </c:pt>
                <c:pt idx="309017">
                  <c:v>7.00721</c:v>
                </c:pt>
                <c:pt idx="309018">
                  <c:v>7.00723</c:v>
                </c:pt>
                <c:pt idx="309019">
                  <c:v>7.00726</c:v>
                </c:pt>
                <c:pt idx="309020">
                  <c:v>7.00728</c:v>
                </c:pt>
                <c:pt idx="309021">
                  <c:v>7.0073</c:v>
                </c:pt>
                <c:pt idx="309022">
                  <c:v>7.00732</c:v>
                </c:pt>
                <c:pt idx="309023">
                  <c:v>7.00735</c:v>
                </c:pt>
                <c:pt idx="309024">
                  <c:v>7.00737</c:v>
                </c:pt>
                <c:pt idx="309025">
                  <c:v>7.00739</c:v>
                </c:pt>
                <c:pt idx="309026">
                  <c:v>7.00741</c:v>
                </c:pt>
                <c:pt idx="309027">
                  <c:v>7.00744</c:v>
                </c:pt>
                <c:pt idx="309028">
                  <c:v>7.00746</c:v>
                </c:pt>
                <c:pt idx="309029">
                  <c:v>7.00748</c:v>
                </c:pt>
                <c:pt idx="309030">
                  <c:v>7.00751</c:v>
                </c:pt>
                <c:pt idx="309031">
                  <c:v>7.00753</c:v>
                </c:pt>
                <c:pt idx="309032">
                  <c:v>7.00755</c:v>
                </c:pt>
                <c:pt idx="309033">
                  <c:v>7.00757</c:v>
                </c:pt>
                <c:pt idx="309034">
                  <c:v>7.0076</c:v>
                </c:pt>
                <c:pt idx="309035">
                  <c:v>7.00762</c:v>
                </c:pt>
                <c:pt idx="309036">
                  <c:v>7.00764</c:v>
                </c:pt>
                <c:pt idx="309037">
                  <c:v>7.00766</c:v>
                </c:pt>
                <c:pt idx="309038">
                  <c:v>7.00769</c:v>
                </c:pt>
                <c:pt idx="309039">
                  <c:v>7.00771</c:v>
                </c:pt>
                <c:pt idx="309040">
                  <c:v>7.00773</c:v>
                </c:pt>
                <c:pt idx="309041">
                  <c:v>7.00776</c:v>
                </c:pt>
                <c:pt idx="309042">
                  <c:v>7.00778</c:v>
                </c:pt>
                <c:pt idx="309043">
                  <c:v>7.0078</c:v>
                </c:pt>
                <c:pt idx="309044">
                  <c:v>7.00782</c:v>
                </c:pt>
                <c:pt idx="309045">
                  <c:v>7.00785</c:v>
                </c:pt>
                <c:pt idx="309046">
                  <c:v>7.00787</c:v>
                </c:pt>
                <c:pt idx="309047">
                  <c:v>7.00789</c:v>
                </c:pt>
                <c:pt idx="309048">
                  <c:v>7.00791</c:v>
                </c:pt>
                <c:pt idx="309049">
                  <c:v>7.00794</c:v>
                </c:pt>
                <c:pt idx="309050">
                  <c:v>7.00796</c:v>
                </c:pt>
                <c:pt idx="309051">
                  <c:v>7.00798</c:v>
                </c:pt>
                <c:pt idx="309052">
                  <c:v>7.008</c:v>
                </c:pt>
                <c:pt idx="309053">
                  <c:v>7.00803</c:v>
                </c:pt>
                <c:pt idx="309054">
                  <c:v>7.00805</c:v>
                </c:pt>
                <c:pt idx="309055">
                  <c:v>7.00807</c:v>
                </c:pt>
                <c:pt idx="309056">
                  <c:v>7.00809</c:v>
                </c:pt>
                <c:pt idx="309057">
                  <c:v>7.00812</c:v>
                </c:pt>
                <c:pt idx="309058">
                  <c:v>7.00814</c:v>
                </c:pt>
                <c:pt idx="309059">
                  <c:v>7.00816</c:v>
                </c:pt>
                <c:pt idx="309060">
                  <c:v>7.00819</c:v>
                </c:pt>
                <c:pt idx="309061">
                  <c:v>7.00821</c:v>
                </c:pt>
                <c:pt idx="309062">
                  <c:v>7.00823</c:v>
                </c:pt>
                <c:pt idx="309063">
                  <c:v>7.00825</c:v>
                </c:pt>
                <c:pt idx="309064">
                  <c:v>7.00828</c:v>
                </c:pt>
                <c:pt idx="309065">
                  <c:v>7.0083</c:v>
                </c:pt>
                <c:pt idx="309066">
                  <c:v>7.00832</c:v>
                </c:pt>
                <c:pt idx="309067">
                  <c:v>7.00835</c:v>
                </c:pt>
                <c:pt idx="309068">
                  <c:v>7.00837</c:v>
                </c:pt>
                <c:pt idx="309069">
                  <c:v>7.00839</c:v>
                </c:pt>
                <c:pt idx="309070">
                  <c:v>7.00841</c:v>
                </c:pt>
                <c:pt idx="309071">
                  <c:v>7.00844</c:v>
                </c:pt>
                <c:pt idx="309072">
                  <c:v>7.00846</c:v>
                </c:pt>
                <c:pt idx="309073">
                  <c:v>7.00848</c:v>
                </c:pt>
                <c:pt idx="309074">
                  <c:v>7.0085</c:v>
                </c:pt>
                <c:pt idx="309075">
                  <c:v>7.00853</c:v>
                </c:pt>
                <c:pt idx="309076">
                  <c:v>7.00855</c:v>
                </c:pt>
                <c:pt idx="309077">
                  <c:v>7.00857</c:v>
                </c:pt>
                <c:pt idx="309078">
                  <c:v>7.00859</c:v>
                </c:pt>
                <c:pt idx="309079">
                  <c:v>7.00862</c:v>
                </c:pt>
                <c:pt idx="309080">
                  <c:v>7.00864</c:v>
                </c:pt>
                <c:pt idx="309081">
                  <c:v>7.00866</c:v>
                </c:pt>
                <c:pt idx="309082">
                  <c:v>7.00868</c:v>
                </c:pt>
                <c:pt idx="309083">
                  <c:v>7.00871</c:v>
                </c:pt>
                <c:pt idx="309084">
                  <c:v>7.00873</c:v>
                </c:pt>
                <c:pt idx="309085">
                  <c:v>7.00875</c:v>
                </c:pt>
                <c:pt idx="309086">
                  <c:v>7.00878</c:v>
                </c:pt>
                <c:pt idx="309087">
                  <c:v>7.0088</c:v>
                </c:pt>
                <c:pt idx="309088">
                  <c:v>7.00882</c:v>
                </c:pt>
                <c:pt idx="309089">
                  <c:v>7.00884</c:v>
                </c:pt>
                <c:pt idx="309090">
                  <c:v>7.00887</c:v>
                </c:pt>
                <c:pt idx="309091">
                  <c:v>7.00889</c:v>
                </c:pt>
                <c:pt idx="309092">
                  <c:v>7.00891</c:v>
                </c:pt>
                <c:pt idx="309093">
                  <c:v>7.00893</c:v>
                </c:pt>
                <c:pt idx="309094">
                  <c:v>7.00896</c:v>
                </c:pt>
                <c:pt idx="309095">
                  <c:v>7.00898</c:v>
                </c:pt>
                <c:pt idx="309096">
                  <c:v>7.009</c:v>
                </c:pt>
                <c:pt idx="309097">
                  <c:v>7.00903</c:v>
                </c:pt>
                <c:pt idx="309098">
                  <c:v>7.00905</c:v>
                </c:pt>
                <c:pt idx="309099">
                  <c:v>7.00907</c:v>
                </c:pt>
                <c:pt idx="309100">
                  <c:v>7.00909</c:v>
                </c:pt>
                <c:pt idx="309101">
                  <c:v>7.00912</c:v>
                </c:pt>
                <c:pt idx="309102">
                  <c:v>7.00914</c:v>
                </c:pt>
                <c:pt idx="309103">
                  <c:v>7.00916</c:v>
                </c:pt>
                <c:pt idx="309104">
                  <c:v>7.00918</c:v>
                </c:pt>
                <c:pt idx="309105">
                  <c:v>7.00921</c:v>
                </c:pt>
                <c:pt idx="309106">
                  <c:v>7.00923</c:v>
                </c:pt>
                <c:pt idx="309107">
                  <c:v>7.00925</c:v>
                </c:pt>
                <c:pt idx="309108">
                  <c:v>7.00927</c:v>
                </c:pt>
                <c:pt idx="309109">
                  <c:v>7.0093</c:v>
                </c:pt>
                <c:pt idx="309110">
                  <c:v>7.00932</c:v>
                </c:pt>
                <c:pt idx="309111">
                  <c:v>7.00934</c:v>
                </c:pt>
                <c:pt idx="309112">
                  <c:v>7.00936</c:v>
                </c:pt>
                <c:pt idx="309113">
                  <c:v>7.00939</c:v>
                </c:pt>
                <c:pt idx="309114">
                  <c:v>7.00941</c:v>
                </c:pt>
                <c:pt idx="309115">
                  <c:v>7.00943</c:v>
                </c:pt>
                <c:pt idx="309116">
                  <c:v>7.00946</c:v>
                </c:pt>
                <c:pt idx="309117">
                  <c:v>7.00948</c:v>
                </c:pt>
                <c:pt idx="309118">
                  <c:v>7.0095</c:v>
                </c:pt>
                <c:pt idx="309119">
                  <c:v>7.00952</c:v>
                </c:pt>
                <c:pt idx="309120">
                  <c:v>7.00955</c:v>
                </c:pt>
                <c:pt idx="309121">
                  <c:v>7.00957</c:v>
                </c:pt>
                <c:pt idx="309122">
                  <c:v>7.00959</c:v>
                </c:pt>
                <c:pt idx="309123">
                  <c:v>7.00962</c:v>
                </c:pt>
                <c:pt idx="309124">
                  <c:v>7.00964</c:v>
                </c:pt>
                <c:pt idx="309125">
                  <c:v>7.00966</c:v>
                </c:pt>
                <c:pt idx="309126">
                  <c:v>7.00968</c:v>
                </c:pt>
                <c:pt idx="309127">
                  <c:v>7.00971</c:v>
                </c:pt>
                <c:pt idx="309128">
                  <c:v>7.00973</c:v>
                </c:pt>
                <c:pt idx="309129">
                  <c:v>7.00975</c:v>
                </c:pt>
                <c:pt idx="309130">
                  <c:v>7.00977</c:v>
                </c:pt>
                <c:pt idx="309131">
                  <c:v>7.0098</c:v>
                </c:pt>
                <c:pt idx="309132">
                  <c:v>7.00982</c:v>
                </c:pt>
                <c:pt idx="309133">
                  <c:v>7.00984</c:v>
                </c:pt>
                <c:pt idx="309134">
                  <c:v>7.00986</c:v>
                </c:pt>
                <c:pt idx="309135">
                  <c:v>7.00989</c:v>
                </c:pt>
                <c:pt idx="309136">
                  <c:v>7.00991</c:v>
                </c:pt>
                <c:pt idx="309137">
                  <c:v>7.00993</c:v>
                </c:pt>
                <c:pt idx="309138">
                  <c:v>7.00995</c:v>
                </c:pt>
                <c:pt idx="309139">
                  <c:v>7.00998</c:v>
                </c:pt>
                <c:pt idx="309140">
                  <c:v>7.01</c:v>
                </c:pt>
                <c:pt idx="309141">
                  <c:v>7.01002</c:v>
                </c:pt>
                <c:pt idx="309142">
                  <c:v>7.01004</c:v>
                </c:pt>
                <c:pt idx="309143">
                  <c:v>7.01007</c:v>
                </c:pt>
                <c:pt idx="309144">
                  <c:v>7.01009</c:v>
                </c:pt>
                <c:pt idx="309145">
                  <c:v>7.01011</c:v>
                </c:pt>
                <c:pt idx="309146">
                  <c:v>7.01014</c:v>
                </c:pt>
                <c:pt idx="309147">
                  <c:v>7.01016</c:v>
                </c:pt>
                <c:pt idx="309148">
                  <c:v>7.01018</c:v>
                </c:pt>
                <c:pt idx="309149">
                  <c:v>7.0102</c:v>
                </c:pt>
                <c:pt idx="309150">
                  <c:v>7.01023</c:v>
                </c:pt>
                <c:pt idx="309151">
                  <c:v>7.01025</c:v>
                </c:pt>
                <c:pt idx="309152">
                  <c:v>7.01027</c:v>
                </c:pt>
                <c:pt idx="309153">
                  <c:v>7.0103</c:v>
                </c:pt>
                <c:pt idx="309154">
                  <c:v>7.01032</c:v>
                </c:pt>
                <c:pt idx="309155">
                  <c:v>7.01034</c:v>
                </c:pt>
                <c:pt idx="309156">
                  <c:v>7.01036</c:v>
                </c:pt>
                <c:pt idx="309157">
                  <c:v>7.01039</c:v>
                </c:pt>
                <c:pt idx="309158">
                  <c:v>7.01041</c:v>
                </c:pt>
                <c:pt idx="309159">
                  <c:v>7.01043</c:v>
                </c:pt>
                <c:pt idx="309160">
                  <c:v>7.01045</c:v>
                </c:pt>
                <c:pt idx="309161">
                  <c:v>7.01048</c:v>
                </c:pt>
                <c:pt idx="309162">
                  <c:v>7.0105</c:v>
                </c:pt>
                <c:pt idx="309163">
                  <c:v>7.01052</c:v>
                </c:pt>
                <c:pt idx="309164">
                  <c:v>7.01054</c:v>
                </c:pt>
                <c:pt idx="309165">
                  <c:v>7.01057</c:v>
                </c:pt>
                <c:pt idx="309166">
                  <c:v>7.01059</c:v>
                </c:pt>
                <c:pt idx="309167">
                  <c:v>7.01061</c:v>
                </c:pt>
                <c:pt idx="309168">
                  <c:v>7.01063</c:v>
                </c:pt>
                <c:pt idx="309169">
                  <c:v>7.01066</c:v>
                </c:pt>
                <c:pt idx="309170">
                  <c:v>7.01068</c:v>
                </c:pt>
                <c:pt idx="309171">
                  <c:v>7.0107</c:v>
                </c:pt>
                <c:pt idx="309172">
                  <c:v>7.01073</c:v>
                </c:pt>
                <c:pt idx="309173">
                  <c:v>7.01075</c:v>
                </c:pt>
                <c:pt idx="309174">
                  <c:v>7.01077</c:v>
                </c:pt>
                <c:pt idx="309175">
                  <c:v>7.01079</c:v>
                </c:pt>
                <c:pt idx="309176">
                  <c:v>7.01082</c:v>
                </c:pt>
                <c:pt idx="309177">
                  <c:v>7.01084</c:v>
                </c:pt>
                <c:pt idx="309178">
                  <c:v>7.01086</c:v>
                </c:pt>
                <c:pt idx="309179">
                  <c:v>7.01088</c:v>
                </c:pt>
                <c:pt idx="309180">
                  <c:v>7.01091</c:v>
                </c:pt>
                <c:pt idx="309181">
                  <c:v>7.01093</c:v>
                </c:pt>
                <c:pt idx="309182">
                  <c:v>7.01095</c:v>
                </c:pt>
                <c:pt idx="309183">
                  <c:v>7.01098</c:v>
                </c:pt>
                <c:pt idx="309184">
                  <c:v>7.011</c:v>
                </c:pt>
                <c:pt idx="309185">
                  <c:v>7.01102</c:v>
                </c:pt>
                <c:pt idx="309186">
                  <c:v>7.01104</c:v>
                </c:pt>
                <c:pt idx="309187">
                  <c:v>7.01107</c:v>
                </c:pt>
                <c:pt idx="309188">
                  <c:v>7.01109</c:v>
                </c:pt>
                <c:pt idx="309189">
                  <c:v>7.01111</c:v>
                </c:pt>
                <c:pt idx="309190">
                  <c:v>7.01113</c:v>
                </c:pt>
                <c:pt idx="309191">
                  <c:v>7.01116</c:v>
                </c:pt>
                <c:pt idx="309192">
                  <c:v>7.01118</c:v>
                </c:pt>
                <c:pt idx="309193">
                  <c:v>7.0112</c:v>
                </c:pt>
                <c:pt idx="309194">
                  <c:v>7.01122</c:v>
                </c:pt>
                <c:pt idx="309195">
                  <c:v>7.01125</c:v>
                </c:pt>
                <c:pt idx="309196">
                  <c:v>7.01127</c:v>
                </c:pt>
                <c:pt idx="309197">
                  <c:v>7.01129</c:v>
                </c:pt>
                <c:pt idx="309198">
                  <c:v>7.01131</c:v>
                </c:pt>
                <c:pt idx="309199">
                  <c:v>7.01134</c:v>
                </c:pt>
                <c:pt idx="309200">
                  <c:v>7.01136</c:v>
                </c:pt>
                <c:pt idx="309201">
                  <c:v>7.01138</c:v>
                </c:pt>
                <c:pt idx="309202">
                  <c:v>7.01141</c:v>
                </c:pt>
                <c:pt idx="309203">
                  <c:v>7.01143</c:v>
                </c:pt>
                <c:pt idx="309204">
                  <c:v>7.01145</c:v>
                </c:pt>
                <c:pt idx="309205">
                  <c:v>7.01147</c:v>
                </c:pt>
                <c:pt idx="309206">
                  <c:v>7.0115</c:v>
                </c:pt>
                <c:pt idx="309207">
                  <c:v>7.01152</c:v>
                </c:pt>
                <c:pt idx="309208">
                  <c:v>7.01154</c:v>
                </c:pt>
                <c:pt idx="309209">
                  <c:v>7.01157</c:v>
                </c:pt>
                <c:pt idx="309210">
                  <c:v>7.01159</c:v>
                </c:pt>
                <c:pt idx="309211">
                  <c:v>7.01161</c:v>
                </c:pt>
                <c:pt idx="309212">
                  <c:v>7.01163</c:v>
                </c:pt>
                <c:pt idx="309213">
                  <c:v>7.01166</c:v>
                </c:pt>
                <c:pt idx="309214">
                  <c:v>7.01168</c:v>
                </c:pt>
                <c:pt idx="309215">
                  <c:v>7.0117</c:v>
                </c:pt>
                <c:pt idx="309216">
                  <c:v>7.01172</c:v>
                </c:pt>
                <c:pt idx="309217">
                  <c:v>7.01175</c:v>
                </c:pt>
                <c:pt idx="309218">
                  <c:v>7.01177</c:v>
                </c:pt>
                <c:pt idx="309219">
                  <c:v>7.01179</c:v>
                </c:pt>
                <c:pt idx="309220">
                  <c:v>7.01181</c:v>
                </c:pt>
                <c:pt idx="309221">
                  <c:v>7.01184</c:v>
                </c:pt>
                <c:pt idx="309222">
                  <c:v>7.01186</c:v>
                </c:pt>
                <c:pt idx="309223">
                  <c:v>7.01188</c:v>
                </c:pt>
                <c:pt idx="309224">
                  <c:v>7.0119</c:v>
                </c:pt>
                <c:pt idx="309225">
                  <c:v>7.01193</c:v>
                </c:pt>
                <c:pt idx="309226">
                  <c:v>7.01195</c:v>
                </c:pt>
                <c:pt idx="309227">
                  <c:v>7.01197</c:v>
                </c:pt>
                <c:pt idx="309228">
                  <c:v>7.01199</c:v>
                </c:pt>
                <c:pt idx="309229">
                  <c:v>7.01202</c:v>
                </c:pt>
                <c:pt idx="309230">
                  <c:v>7.01204</c:v>
                </c:pt>
                <c:pt idx="309231">
                  <c:v>7.01206</c:v>
                </c:pt>
                <c:pt idx="309232">
                  <c:v>7.01209</c:v>
                </c:pt>
                <c:pt idx="309233">
                  <c:v>7.01211</c:v>
                </c:pt>
                <c:pt idx="309234">
                  <c:v>7.01213</c:v>
                </c:pt>
                <c:pt idx="309235">
                  <c:v>7.01215</c:v>
                </c:pt>
                <c:pt idx="309236">
                  <c:v>7.01218</c:v>
                </c:pt>
                <c:pt idx="309237">
                  <c:v>7.0122</c:v>
                </c:pt>
                <c:pt idx="309238">
                  <c:v>7.01222</c:v>
                </c:pt>
                <c:pt idx="309239">
                  <c:v>7.01225</c:v>
                </c:pt>
                <c:pt idx="309240">
                  <c:v>7.01227</c:v>
                </c:pt>
                <c:pt idx="309241">
                  <c:v>7.01229</c:v>
                </c:pt>
                <c:pt idx="309242">
                  <c:v>7.01231</c:v>
                </c:pt>
                <c:pt idx="309243">
                  <c:v>7.01234</c:v>
                </c:pt>
                <c:pt idx="309244">
                  <c:v>7.01236</c:v>
                </c:pt>
                <c:pt idx="309245">
                  <c:v>7.01238</c:v>
                </c:pt>
                <c:pt idx="309246">
                  <c:v>7.0124</c:v>
                </c:pt>
                <c:pt idx="309247">
                  <c:v>7.01243</c:v>
                </c:pt>
                <c:pt idx="309248">
                  <c:v>7.01245</c:v>
                </c:pt>
                <c:pt idx="309249">
                  <c:v>7.01247</c:v>
                </c:pt>
                <c:pt idx="309250">
                  <c:v>7.01249</c:v>
                </c:pt>
                <c:pt idx="309251">
                  <c:v>7.01252</c:v>
                </c:pt>
                <c:pt idx="309252">
                  <c:v>7.01254</c:v>
                </c:pt>
                <c:pt idx="309253">
                  <c:v>7.01256</c:v>
                </c:pt>
                <c:pt idx="309254">
                  <c:v>7.01258</c:v>
                </c:pt>
                <c:pt idx="309255">
                  <c:v>7.01261</c:v>
                </c:pt>
                <c:pt idx="309256">
                  <c:v>7.01263</c:v>
                </c:pt>
                <c:pt idx="309257">
                  <c:v>7.01265</c:v>
                </c:pt>
                <c:pt idx="309258">
                  <c:v>7.01268</c:v>
                </c:pt>
                <c:pt idx="309259">
                  <c:v>7.0127</c:v>
                </c:pt>
                <c:pt idx="309260">
                  <c:v>7.01272</c:v>
                </c:pt>
                <c:pt idx="309261">
                  <c:v>7.01274</c:v>
                </c:pt>
                <c:pt idx="309262">
                  <c:v>7.01277</c:v>
                </c:pt>
                <c:pt idx="309263">
                  <c:v>7.01279</c:v>
                </c:pt>
                <c:pt idx="309264">
                  <c:v>7.01281</c:v>
                </c:pt>
                <c:pt idx="309265">
                  <c:v>7.01283</c:v>
                </c:pt>
                <c:pt idx="309266">
                  <c:v>7.01286</c:v>
                </c:pt>
                <c:pt idx="309267">
                  <c:v>7.01288</c:v>
                </c:pt>
                <c:pt idx="309268">
                  <c:v>7.0129</c:v>
                </c:pt>
                <c:pt idx="309269">
                  <c:v>7.01293</c:v>
                </c:pt>
                <c:pt idx="309270">
                  <c:v>7.01295</c:v>
                </c:pt>
                <c:pt idx="309271">
                  <c:v>7.01297</c:v>
                </c:pt>
                <c:pt idx="309272">
                  <c:v>7.01299</c:v>
                </c:pt>
                <c:pt idx="309273">
                  <c:v>7.01302</c:v>
                </c:pt>
                <c:pt idx="309274">
                  <c:v>7.01304</c:v>
                </c:pt>
                <c:pt idx="309275">
                  <c:v>7.01306</c:v>
                </c:pt>
                <c:pt idx="309276">
                  <c:v>7.01308</c:v>
                </c:pt>
                <c:pt idx="309277">
                  <c:v>7.01311</c:v>
                </c:pt>
                <c:pt idx="309278">
                  <c:v>7.01313</c:v>
                </c:pt>
                <c:pt idx="309279">
                  <c:v>7.01315</c:v>
                </c:pt>
                <c:pt idx="309280">
                  <c:v>7.01318</c:v>
                </c:pt>
                <c:pt idx="309281">
                  <c:v>7.0132</c:v>
                </c:pt>
                <c:pt idx="309282">
                  <c:v>7.01322</c:v>
                </c:pt>
                <c:pt idx="309283">
                  <c:v>7.01324</c:v>
                </c:pt>
                <c:pt idx="309284">
                  <c:v>7.01326</c:v>
                </c:pt>
                <c:pt idx="309285">
                  <c:v>7.01329</c:v>
                </c:pt>
                <c:pt idx="309286">
                  <c:v>7.01331</c:v>
                </c:pt>
                <c:pt idx="309287">
                  <c:v>7.01333</c:v>
                </c:pt>
                <c:pt idx="309288">
                  <c:v>7.01336</c:v>
                </c:pt>
                <c:pt idx="309289">
                  <c:v>7.01338</c:v>
                </c:pt>
                <c:pt idx="309290">
                  <c:v>7.0134</c:v>
                </c:pt>
                <c:pt idx="309291">
                  <c:v>7.01342</c:v>
                </c:pt>
                <c:pt idx="309292">
                  <c:v>7.01345</c:v>
                </c:pt>
                <c:pt idx="309293">
                  <c:v>7.01347</c:v>
                </c:pt>
                <c:pt idx="309294">
                  <c:v>7.01349</c:v>
                </c:pt>
                <c:pt idx="309295">
                  <c:v>7.01351</c:v>
                </c:pt>
                <c:pt idx="309296">
                  <c:v>7.01354</c:v>
                </c:pt>
                <c:pt idx="309297">
                  <c:v>7.01356</c:v>
                </c:pt>
                <c:pt idx="309298">
                  <c:v>7.01358</c:v>
                </c:pt>
                <c:pt idx="309299">
                  <c:v>7.01361</c:v>
                </c:pt>
                <c:pt idx="309300">
                  <c:v>7.01363</c:v>
                </c:pt>
                <c:pt idx="309301">
                  <c:v>7.01365</c:v>
                </c:pt>
                <c:pt idx="309302">
                  <c:v>7.01367</c:v>
                </c:pt>
                <c:pt idx="309303">
                  <c:v>7.0137</c:v>
                </c:pt>
                <c:pt idx="309304">
                  <c:v>7.01372</c:v>
                </c:pt>
                <c:pt idx="309305">
                  <c:v>7.01374</c:v>
                </c:pt>
                <c:pt idx="309306">
                  <c:v>7.01376</c:v>
                </c:pt>
                <c:pt idx="309307">
                  <c:v>7.01379</c:v>
                </c:pt>
                <c:pt idx="309308">
                  <c:v>7.01381</c:v>
                </c:pt>
                <c:pt idx="309309">
                  <c:v>7.01383</c:v>
                </c:pt>
                <c:pt idx="309310">
                  <c:v>7.01386</c:v>
                </c:pt>
                <c:pt idx="309311">
                  <c:v>7.01388</c:v>
                </c:pt>
                <c:pt idx="309312">
                  <c:v>7.0139</c:v>
                </c:pt>
                <c:pt idx="309313">
                  <c:v>7.01392</c:v>
                </c:pt>
                <c:pt idx="309314">
                  <c:v>7.01395</c:v>
                </c:pt>
                <c:pt idx="309315">
                  <c:v>7.01397</c:v>
                </c:pt>
                <c:pt idx="309316">
                  <c:v>7.01399</c:v>
                </c:pt>
                <c:pt idx="309317">
                  <c:v>7.01401</c:v>
                </c:pt>
                <c:pt idx="309318">
                  <c:v>7.01404</c:v>
                </c:pt>
                <c:pt idx="309319">
                  <c:v>7.01406</c:v>
                </c:pt>
                <c:pt idx="309320">
                  <c:v>7.01408</c:v>
                </c:pt>
                <c:pt idx="309321">
                  <c:v>7.0141</c:v>
                </c:pt>
                <c:pt idx="309322">
                  <c:v>7.01413</c:v>
                </c:pt>
                <c:pt idx="309323">
                  <c:v>7.01415</c:v>
                </c:pt>
                <c:pt idx="309324">
                  <c:v>7.01417</c:v>
                </c:pt>
                <c:pt idx="309325">
                  <c:v>7.01419</c:v>
                </c:pt>
                <c:pt idx="309326">
                  <c:v>7.01422</c:v>
                </c:pt>
                <c:pt idx="309327">
                  <c:v>7.01424</c:v>
                </c:pt>
                <c:pt idx="309328">
                  <c:v>7.01426</c:v>
                </c:pt>
                <c:pt idx="309329">
                  <c:v>7.01429</c:v>
                </c:pt>
                <c:pt idx="309330">
                  <c:v>7.01431</c:v>
                </c:pt>
                <c:pt idx="309331">
                  <c:v>7.01433</c:v>
                </c:pt>
                <c:pt idx="309332">
                  <c:v>7.01435</c:v>
                </c:pt>
                <c:pt idx="309333">
                  <c:v>7.01438</c:v>
                </c:pt>
                <c:pt idx="309334">
                  <c:v>7.0144</c:v>
                </c:pt>
                <c:pt idx="309335">
                  <c:v>7.01442</c:v>
                </c:pt>
                <c:pt idx="309336">
                  <c:v>7.01444</c:v>
                </c:pt>
                <c:pt idx="309337">
                  <c:v>7.01447</c:v>
                </c:pt>
                <c:pt idx="309338">
                  <c:v>7.01449</c:v>
                </c:pt>
                <c:pt idx="309339">
                  <c:v>7.01451</c:v>
                </c:pt>
                <c:pt idx="309340">
                  <c:v>7.01454</c:v>
                </c:pt>
                <c:pt idx="309341">
                  <c:v>7.01456</c:v>
                </c:pt>
                <c:pt idx="309342">
                  <c:v>7.01458</c:v>
                </c:pt>
                <c:pt idx="309343">
                  <c:v>7.0146</c:v>
                </c:pt>
                <c:pt idx="309344">
                  <c:v>7.01463</c:v>
                </c:pt>
                <c:pt idx="309345">
                  <c:v>7.01465</c:v>
                </c:pt>
                <c:pt idx="309346">
                  <c:v>7.01467</c:v>
                </c:pt>
                <c:pt idx="309347">
                  <c:v>7.01469</c:v>
                </c:pt>
                <c:pt idx="309348">
                  <c:v>7.01472</c:v>
                </c:pt>
                <c:pt idx="309349">
                  <c:v>7.01474</c:v>
                </c:pt>
                <c:pt idx="309350">
                  <c:v>7.01476</c:v>
                </c:pt>
                <c:pt idx="309351">
                  <c:v>7.01478</c:v>
                </c:pt>
                <c:pt idx="309352">
                  <c:v>7.01481</c:v>
                </c:pt>
                <c:pt idx="309353">
                  <c:v>7.01483</c:v>
                </c:pt>
                <c:pt idx="309354">
                  <c:v>7.01485</c:v>
                </c:pt>
                <c:pt idx="309355">
                  <c:v>7.01487</c:v>
                </c:pt>
                <c:pt idx="309356">
                  <c:v>7.0149</c:v>
                </c:pt>
                <c:pt idx="309357">
                  <c:v>7.01492</c:v>
                </c:pt>
                <c:pt idx="309358">
                  <c:v>7.01494</c:v>
                </c:pt>
                <c:pt idx="309359">
                  <c:v>7.01497</c:v>
                </c:pt>
                <c:pt idx="309360">
                  <c:v>7.01499</c:v>
                </c:pt>
                <c:pt idx="309361">
                  <c:v>7.01501</c:v>
                </c:pt>
                <c:pt idx="309362">
                  <c:v>7.01503</c:v>
                </c:pt>
                <c:pt idx="309363">
                  <c:v>7.01506</c:v>
                </c:pt>
                <c:pt idx="309364">
                  <c:v>7.01508</c:v>
                </c:pt>
                <c:pt idx="309365">
                  <c:v>7.0151</c:v>
                </c:pt>
                <c:pt idx="309366">
                  <c:v>7.01513</c:v>
                </c:pt>
                <c:pt idx="309367">
                  <c:v>7.01515</c:v>
                </c:pt>
                <c:pt idx="309368">
                  <c:v>7.01517</c:v>
                </c:pt>
                <c:pt idx="309369">
                  <c:v>7.01519</c:v>
                </c:pt>
                <c:pt idx="309370">
                  <c:v>7.01522</c:v>
                </c:pt>
                <c:pt idx="309371">
                  <c:v>7.01524</c:v>
                </c:pt>
                <c:pt idx="309372">
                  <c:v>7.01526</c:v>
                </c:pt>
                <c:pt idx="309373">
                  <c:v>7.01528</c:v>
                </c:pt>
                <c:pt idx="309374">
                  <c:v>7.01531</c:v>
                </c:pt>
                <c:pt idx="309375">
                  <c:v>7.01533</c:v>
                </c:pt>
                <c:pt idx="309376">
                  <c:v>7.01535</c:v>
                </c:pt>
                <c:pt idx="309377">
                  <c:v>7.01537</c:v>
                </c:pt>
                <c:pt idx="309378">
                  <c:v>7.0154</c:v>
                </c:pt>
                <c:pt idx="309379">
                  <c:v>7.01542</c:v>
                </c:pt>
                <c:pt idx="309380">
                  <c:v>7.01544</c:v>
                </c:pt>
                <c:pt idx="309381">
                  <c:v>7.01546</c:v>
                </c:pt>
                <c:pt idx="309382">
                  <c:v>7.01549</c:v>
                </c:pt>
                <c:pt idx="309383">
                  <c:v>7.01551</c:v>
                </c:pt>
                <c:pt idx="309384">
                  <c:v>7.01553</c:v>
                </c:pt>
                <c:pt idx="309385">
                  <c:v>7.01556</c:v>
                </c:pt>
                <c:pt idx="309386">
                  <c:v>7.01558</c:v>
                </c:pt>
                <c:pt idx="309387">
                  <c:v>7.0156</c:v>
                </c:pt>
                <c:pt idx="309388">
                  <c:v>7.01562</c:v>
                </c:pt>
                <c:pt idx="309389">
                  <c:v>7.01565</c:v>
                </c:pt>
                <c:pt idx="309390">
                  <c:v>7.01567</c:v>
                </c:pt>
                <c:pt idx="309391">
                  <c:v>7.01569</c:v>
                </c:pt>
                <c:pt idx="309392">
                  <c:v>7.01571</c:v>
                </c:pt>
                <c:pt idx="309393">
                  <c:v>7.01574</c:v>
                </c:pt>
                <c:pt idx="309394">
                  <c:v>7.01576</c:v>
                </c:pt>
                <c:pt idx="309395">
                  <c:v>7.01578</c:v>
                </c:pt>
                <c:pt idx="309396">
                  <c:v>7.01581</c:v>
                </c:pt>
                <c:pt idx="309397">
                  <c:v>7.01583</c:v>
                </c:pt>
                <c:pt idx="309398">
                  <c:v>7.01585</c:v>
                </c:pt>
                <c:pt idx="309399">
                  <c:v>7.01587</c:v>
                </c:pt>
                <c:pt idx="309400">
                  <c:v>7.0159</c:v>
                </c:pt>
                <c:pt idx="309401">
                  <c:v>7.01592</c:v>
                </c:pt>
                <c:pt idx="309402">
                  <c:v>7.01594</c:v>
                </c:pt>
                <c:pt idx="309403">
                  <c:v>7.01596</c:v>
                </c:pt>
                <c:pt idx="309404">
                  <c:v>7.01599</c:v>
                </c:pt>
                <c:pt idx="309405">
                  <c:v>7.01601</c:v>
                </c:pt>
                <c:pt idx="309406">
                  <c:v>7.01603</c:v>
                </c:pt>
                <c:pt idx="309407">
                  <c:v>7.01605</c:v>
                </c:pt>
                <c:pt idx="309408">
                  <c:v>7.01608</c:v>
                </c:pt>
                <c:pt idx="309409">
                  <c:v>7.0161</c:v>
                </c:pt>
                <c:pt idx="309410">
                  <c:v>7.01612</c:v>
                </c:pt>
                <c:pt idx="309411">
                  <c:v>7.01614</c:v>
                </c:pt>
                <c:pt idx="309412">
                  <c:v>7.01617</c:v>
                </c:pt>
                <c:pt idx="309413">
                  <c:v>7.01619</c:v>
                </c:pt>
                <c:pt idx="309414">
                  <c:v>7.01621</c:v>
                </c:pt>
                <c:pt idx="309415">
                  <c:v>7.01624</c:v>
                </c:pt>
                <c:pt idx="309416">
                  <c:v>7.01626</c:v>
                </c:pt>
                <c:pt idx="309417">
                  <c:v>7.01628</c:v>
                </c:pt>
                <c:pt idx="309418">
                  <c:v>7.0163</c:v>
                </c:pt>
                <c:pt idx="309419">
                  <c:v>7.01633</c:v>
                </c:pt>
                <c:pt idx="309420">
                  <c:v>7.01635</c:v>
                </c:pt>
                <c:pt idx="309421">
                  <c:v>7.01637</c:v>
                </c:pt>
                <c:pt idx="309422">
                  <c:v>7.0164</c:v>
                </c:pt>
                <c:pt idx="309423">
                  <c:v>7.01642</c:v>
                </c:pt>
                <c:pt idx="309424">
                  <c:v>7.01644</c:v>
                </c:pt>
                <c:pt idx="309425">
                  <c:v>7.01646</c:v>
                </c:pt>
                <c:pt idx="309426">
                  <c:v>7.01649</c:v>
                </c:pt>
                <c:pt idx="309427">
                  <c:v>7.01651</c:v>
                </c:pt>
                <c:pt idx="309428">
                  <c:v>7.01653</c:v>
                </c:pt>
                <c:pt idx="309429">
                  <c:v>7.01655</c:v>
                </c:pt>
                <c:pt idx="309430">
                  <c:v>7.01658</c:v>
                </c:pt>
                <c:pt idx="309431">
                  <c:v>7.0166</c:v>
                </c:pt>
                <c:pt idx="309432">
                  <c:v>7.01662</c:v>
                </c:pt>
                <c:pt idx="309433">
                  <c:v>7.01664</c:v>
                </c:pt>
                <c:pt idx="309434">
                  <c:v>7.01667</c:v>
                </c:pt>
                <c:pt idx="309435">
                  <c:v>7.01669</c:v>
                </c:pt>
                <c:pt idx="309436">
                  <c:v>7.01671</c:v>
                </c:pt>
                <c:pt idx="309437">
                  <c:v>7.01673</c:v>
                </c:pt>
                <c:pt idx="309438">
                  <c:v>7.01676</c:v>
                </c:pt>
                <c:pt idx="309439">
                  <c:v>7.01678</c:v>
                </c:pt>
                <c:pt idx="309440">
                  <c:v>7.0168</c:v>
                </c:pt>
                <c:pt idx="309441">
                  <c:v>7.01682</c:v>
                </c:pt>
                <c:pt idx="309442">
                  <c:v>7.01685</c:v>
                </c:pt>
                <c:pt idx="309443">
                  <c:v>7.01687</c:v>
                </c:pt>
                <c:pt idx="309444">
                  <c:v>7.01689</c:v>
                </c:pt>
                <c:pt idx="309445">
                  <c:v>7.01692</c:v>
                </c:pt>
                <c:pt idx="309446">
                  <c:v>7.01694</c:v>
                </c:pt>
                <c:pt idx="309447">
                  <c:v>7.01696</c:v>
                </c:pt>
                <c:pt idx="309448">
                  <c:v>7.01698</c:v>
                </c:pt>
                <c:pt idx="309449">
                  <c:v>7.01701</c:v>
                </c:pt>
                <c:pt idx="309450">
                  <c:v>7.01703</c:v>
                </c:pt>
                <c:pt idx="309451">
                  <c:v>7.01705</c:v>
                </c:pt>
                <c:pt idx="309452">
                  <c:v>7.01708</c:v>
                </c:pt>
                <c:pt idx="309453">
                  <c:v>7.0171</c:v>
                </c:pt>
                <c:pt idx="309454">
                  <c:v>7.01712</c:v>
                </c:pt>
                <c:pt idx="309455">
                  <c:v>7.01714</c:v>
                </c:pt>
                <c:pt idx="309456">
                  <c:v>7.01717</c:v>
                </c:pt>
                <c:pt idx="309457">
                  <c:v>7.01719</c:v>
                </c:pt>
                <c:pt idx="309458">
                  <c:v>7.01721</c:v>
                </c:pt>
                <c:pt idx="309459">
                  <c:v>7.01723</c:v>
                </c:pt>
                <c:pt idx="309460">
                  <c:v>7.01726</c:v>
                </c:pt>
                <c:pt idx="309461">
                  <c:v>7.01728</c:v>
                </c:pt>
                <c:pt idx="309462">
                  <c:v>7.0173</c:v>
                </c:pt>
                <c:pt idx="309463">
                  <c:v>7.01732</c:v>
                </c:pt>
                <c:pt idx="309464">
                  <c:v>7.01735</c:v>
                </c:pt>
                <c:pt idx="309465">
                  <c:v>7.01737</c:v>
                </c:pt>
                <c:pt idx="309466">
                  <c:v>7.01739</c:v>
                </c:pt>
                <c:pt idx="309467">
                  <c:v>7.01741</c:v>
                </c:pt>
                <c:pt idx="309468">
                  <c:v>7.01744</c:v>
                </c:pt>
                <c:pt idx="309469">
                  <c:v>7.01746</c:v>
                </c:pt>
                <c:pt idx="309470">
                  <c:v>7.01748</c:v>
                </c:pt>
                <c:pt idx="309471">
                  <c:v>7.01751</c:v>
                </c:pt>
                <c:pt idx="309472">
                  <c:v>7.01753</c:v>
                </c:pt>
                <c:pt idx="309473">
                  <c:v>7.01755</c:v>
                </c:pt>
                <c:pt idx="309474">
                  <c:v>7.01757</c:v>
                </c:pt>
                <c:pt idx="309475">
                  <c:v>7.0176</c:v>
                </c:pt>
                <c:pt idx="309476">
                  <c:v>7.01762</c:v>
                </c:pt>
                <c:pt idx="309477">
                  <c:v>7.01764</c:v>
                </c:pt>
                <c:pt idx="309478">
                  <c:v>7.01766</c:v>
                </c:pt>
                <c:pt idx="309479">
                  <c:v>7.01769</c:v>
                </c:pt>
                <c:pt idx="309480">
                  <c:v>7.01771</c:v>
                </c:pt>
                <c:pt idx="309481">
                  <c:v>7.01773</c:v>
                </c:pt>
                <c:pt idx="309482">
                  <c:v>7.01776</c:v>
                </c:pt>
                <c:pt idx="309483">
                  <c:v>7.01778</c:v>
                </c:pt>
                <c:pt idx="309484">
                  <c:v>7.0178</c:v>
                </c:pt>
                <c:pt idx="309485">
                  <c:v>7.01782</c:v>
                </c:pt>
                <c:pt idx="309486">
                  <c:v>7.01785</c:v>
                </c:pt>
                <c:pt idx="309487">
                  <c:v>7.01787</c:v>
                </c:pt>
                <c:pt idx="309488">
                  <c:v>7.01789</c:v>
                </c:pt>
                <c:pt idx="309489">
                  <c:v>7.01791</c:v>
                </c:pt>
                <c:pt idx="309490">
                  <c:v>7.01794</c:v>
                </c:pt>
                <c:pt idx="309491">
                  <c:v>7.01796</c:v>
                </c:pt>
                <c:pt idx="309492">
                  <c:v>7.01798</c:v>
                </c:pt>
                <c:pt idx="309493">
                  <c:v>7.018</c:v>
                </c:pt>
                <c:pt idx="309494">
                  <c:v>7.01803</c:v>
                </c:pt>
                <c:pt idx="309495">
                  <c:v>7.01805</c:v>
                </c:pt>
                <c:pt idx="309496">
                  <c:v>7.01807</c:v>
                </c:pt>
                <c:pt idx="309497">
                  <c:v>7.01809</c:v>
                </c:pt>
                <c:pt idx="309498">
                  <c:v>7.01812</c:v>
                </c:pt>
                <c:pt idx="309499">
                  <c:v>7.01814</c:v>
                </c:pt>
                <c:pt idx="309500">
                  <c:v>7.01816</c:v>
                </c:pt>
                <c:pt idx="309501">
                  <c:v>7.01819</c:v>
                </c:pt>
                <c:pt idx="309502">
                  <c:v>7.01821</c:v>
                </c:pt>
                <c:pt idx="309503">
                  <c:v>7.01823</c:v>
                </c:pt>
                <c:pt idx="309504">
                  <c:v>7.01825</c:v>
                </c:pt>
                <c:pt idx="309505">
                  <c:v>7.01828</c:v>
                </c:pt>
                <c:pt idx="309506">
                  <c:v>7.0183</c:v>
                </c:pt>
                <c:pt idx="309507">
                  <c:v>7.01832</c:v>
                </c:pt>
                <c:pt idx="309508">
                  <c:v>7.01835</c:v>
                </c:pt>
                <c:pt idx="309509">
                  <c:v>7.01837</c:v>
                </c:pt>
                <c:pt idx="309510">
                  <c:v>7.01839</c:v>
                </c:pt>
                <c:pt idx="309511">
                  <c:v>7.01841</c:v>
                </c:pt>
                <c:pt idx="309512">
                  <c:v>7.01844</c:v>
                </c:pt>
                <c:pt idx="309513">
                  <c:v>7.01846</c:v>
                </c:pt>
                <c:pt idx="309514">
                  <c:v>7.01848</c:v>
                </c:pt>
                <c:pt idx="309515">
                  <c:v>7.0185</c:v>
                </c:pt>
                <c:pt idx="309516">
                  <c:v>7.01853</c:v>
                </c:pt>
                <c:pt idx="309517">
                  <c:v>7.01855</c:v>
                </c:pt>
                <c:pt idx="309518">
                  <c:v>7.01857</c:v>
                </c:pt>
                <c:pt idx="309519">
                  <c:v>7.01859</c:v>
                </c:pt>
                <c:pt idx="309520">
                  <c:v>7.01862</c:v>
                </c:pt>
                <c:pt idx="309521">
                  <c:v>7.01864</c:v>
                </c:pt>
                <c:pt idx="309522">
                  <c:v>7.01866</c:v>
                </c:pt>
                <c:pt idx="309523">
                  <c:v>7.01868</c:v>
                </c:pt>
                <c:pt idx="309524">
                  <c:v>7.01871</c:v>
                </c:pt>
                <c:pt idx="309525">
                  <c:v>7.01873</c:v>
                </c:pt>
                <c:pt idx="309526">
                  <c:v>7.01875</c:v>
                </c:pt>
                <c:pt idx="309527">
                  <c:v>7.01878</c:v>
                </c:pt>
                <c:pt idx="309528">
                  <c:v>7.0188</c:v>
                </c:pt>
                <c:pt idx="309529">
                  <c:v>7.01882</c:v>
                </c:pt>
                <c:pt idx="309530">
                  <c:v>7.01884</c:v>
                </c:pt>
                <c:pt idx="309531">
                  <c:v>7.01887</c:v>
                </c:pt>
                <c:pt idx="309532">
                  <c:v>7.01889</c:v>
                </c:pt>
                <c:pt idx="309533">
                  <c:v>7.01891</c:v>
                </c:pt>
                <c:pt idx="309534">
                  <c:v>7.01893</c:v>
                </c:pt>
                <c:pt idx="309535">
                  <c:v>7.01896</c:v>
                </c:pt>
                <c:pt idx="309536">
                  <c:v>7.01898</c:v>
                </c:pt>
                <c:pt idx="309537">
                  <c:v>7.019</c:v>
                </c:pt>
                <c:pt idx="309538">
                  <c:v>7.01903</c:v>
                </c:pt>
                <c:pt idx="309539">
                  <c:v>7.01905</c:v>
                </c:pt>
                <c:pt idx="309540">
                  <c:v>7.01907</c:v>
                </c:pt>
                <c:pt idx="309541">
                  <c:v>7.01909</c:v>
                </c:pt>
                <c:pt idx="309542">
                  <c:v>7.01912</c:v>
                </c:pt>
                <c:pt idx="309543">
                  <c:v>7.01914</c:v>
                </c:pt>
                <c:pt idx="309544">
                  <c:v>7.01916</c:v>
                </c:pt>
                <c:pt idx="309545">
                  <c:v>7.01918</c:v>
                </c:pt>
                <c:pt idx="309546">
                  <c:v>7.01921</c:v>
                </c:pt>
                <c:pt idx="309547">
                  <c:v>7.01923</c:v>
                </c:pt>
                <c:pt idx="309548">
                  <c:v>7.01925</c:v>
                </c:pt>
                <c:pt idx="309549">
                  <c:v>7.01927</c:v>
                </c:pt>
                <c:pt idx="309550">
                  <c:v>7.0193</c:v>
                </c:pt>
                <c:pt idx="309551">
                  <c:v>7.01932</c:v>
                </c:pt>
                <c:pt idx="309552">
                  <c:v>7.01934</c:v>
                </c:pt>
                <c:pt idx="309553">
                  <c:v>7.01936</c:v>
                </c:pt>
                <c:pt idx="309554">
                  <c:v>7.01939</c:v>
                </c:pt>
                <c:pt idx="309555">
                  <c:v>7.01941</c:v>
                </c:pt>
                <c:pt idx="309556">
                  <c:v>7.01943</c:v>
                </c:pt>
                <c:pt idx="309557">
                  <c:v>7.01946</c:v>
                </c:pt>
                <c:pt idx="309558">
                  <c:v>7.01948</c:v>
                </c:pt>
                <c:pt idx="309559">
                  <c:v>7.0195</c:v>
                </c:pt>
                <c:pt idx="309560">
                  <c:v>7.01952</c:v>
                </c:pt>
                <c:pt idx="309561">
                  <c:v>7.01955</c:v>
                </c:pt>
                <c:pt idx="309562">
                  <c:v>7.01957</c:v>
                </c:pt>
                <c:pt idx="309563">
                  <c:v>7.01959</c:v>
                </c:pt>
                <c:pt idx="309564">
                  <c:v>7.01961</c:v>
                </c:pt>
                <c:pt idx="309565">
                  <c:v>7.01964</c:v>
                </c:pt>
                <c:pt idx="309566">
                  <c:v>7.01966</c:v>
                </c:pt>
                <c:pt idx="309567">
                  <c:v>7.01968</c:v>
                </c:pt>
                <c:pt idx="309568">
                  <c:v>7.01971</c:v>
                </c:pt>
                <c:pt idx="309569">
                  <c:v>7.01973</c:v>
                </c:pt>
                <c:pt idx="309570">
                  <c:v>7.01975</c:v>
                </c:pt>
                <c:pt idx="309571">
                  <c:v>7.01977</c:v>
                </c:pt>
                <c:pt idx="309572">
                  <c:v>7.0198</c:v>
                </c:pt>
                <c:pt idx="309573">
                  <c:v>7.01982</c:v>
                </c:pt>
                <c:pt idx="309574">
                  <c:v>7.01984</c:v>
                </c:pt>
                <c:pt idx="309575">
                  <c:v>7.01986</c:v>
                </c:pt>
                <c:pt idx="309576">
                  <c:v>7.01989</c:v>
                </c:pt>
                <c:pt idx="309577">
                  <c:v>7.01991</c:v>
                </c:pt>
                <c:pt idx="309578">
                  <c:v>7.01993</c:v>
                </c:pt>
                <c:pt idx="309579">
                  <c:v>7.01996</c:v>
                </c:pt>
                <c:pt idx="309580">
                  <c:v>7.01998</c:v>
                </c:pt>
                <c:pt idx="309581">
                  <c:v>7.02</c:v>
                </c:pt>
                <c:pt idx="309582">
                  <c:v>7.02002</c:v>
                </c:pt>
                <c:pt idx="309583">
                  <c:v>7.02004</c:v>
                </c:pt>
                <c:pt idx="309584">
                  <c:v>7.02007</c:v>
                </c:pt>
                <c:pt idx="309585">
                  <c:v>7.02009</c:v>
                </c:pt>
                <c:pt idx="309586">
                  <c:v>7.02011</c:v>
                </c:pt>
                <c:pt idx="309587">
                  <c:v>7.02014</c:v>
                </c:pt>
                <c:pt idx="309588">
                  <c:v>7.02016</c:v>
                </c:pt>
                <c:pt idx="309589">
                  <c:v>7.02018</c:v>
                </c:pt>
                <c:pt idx="309590">
                  <c:v>7.0202</c:v>
                </c:pt>
                <c:pt idx="309591">
                  <c:v>7.02023</c:v>
                </c:pt>
                <c:pt idx="309592">
                  <c:v>7.02025</c:v>
                </c:pt>
                <c:pt idx="309593">
                  <c:v>7.02027</c:v>
                </c:pt>
                <c:pt idx="309594">
                  <c:v>7.02029</c:v>
                </c:pt>
                <c:pt idx="309595">
                  <c:v>7.02032</c:v>
                </c:pt>
                <c:pt idx="309596">
                  <c:v>7.02034</c:v>
                </c:pt>
                <c:pt idx="309597">
                  <c:v>7.02036</c:v>
                </c:pt>
                <c:pt idx="309598">
                  <c:v>7.02039</c:v>
                </c:pt>
                <c:pt idx="309599">
                  <c:v>7.02041</c:v>
                </c:pt>
                <c:pt idx="309600">
                  <c:v>7.02043</c:v>
                </c:pt>
                <c:pt idx="309601">
                  <c:v>7.02045</c:v>
                </c:pt>
                <c:pt idx="309602">
                  <c:v>7.02048</c:v>
                </c:pt>
                <c:pt idx="309603">
                  <c:v>7.0205</c:v>
                </c:pt>
                <c:pt idx="309604">
                  <c:v>7.02052</c:v>
                </c:pt>
                <c:pt idx="309605">
                  <c:v>7.02054</c:v>
                </c:pt>
                <c:pt idx="309606">
                  <c:v>7.02057</c:v>
                </c:pt>
                <c:pt idx="309607">
                  <c:v>7.02059</c:v>
                </c:pt>
                <c:pt idx="309608">
                  <c:v>7.02061</c:v>
                </c:pt>
                <c:pt idx="309609">
                  <c:v>7.02064</c:v>
                </c:pt>
                <c:pt idx="309610">
                  <c:v>7.02066</c:v>
                </c:pt>
                <c:pt idx="309611">
                  <c:v>7.02068</c:v>
                </c:pt>
                <c:pt idx="309612">
                  <c:v>7.0207</c:v>
                </c:pt>
                <c:pt idx="309613">
                  <c:v>7.02073</c:v>
                </c:pt>
                <c:pt idx="309614">
                  <c:v>7.02075</c:v>
                </c:pt>
                <c:pt idx="309615">
                  <c:v>7.02077</c:v>
                </c:pt>
                <c:pt idx="309616">
                  <c:v>7.02079</c:v>
                </c:pt>
                <c:pt idx="309617">
                  <c:v>7.02082</c:v>
                </c:pt>
                <c:pt idx="309618">
                  <c:v>7.02084</c:v>
                </c:pt>
                <c:pt idx="309619">
                  <c:v>7.02086</c:v>
                </c:pt>
                <c:pt idx="309620">
                  <c:v>7.02088</c:v>
                </c:pt>
                <c:pt idx="309621">
                  <c:v>7.02091</c:v>
                </c:pt>
                <c:pt idx="309622">
                  <c:v>7.02093</c:v>
                </c:pt>
                <c:pt idx="309623">
                  <c:v>7.02095</c:v>
                </c:pt>
                <c:pt idx="309624">
                  <c:v>7.02097</c:v>
                </c:pt>
                <c:pt idx="309625">
                  <c:v>7.021</c:v>
                </c:pt>
                <c:pt idx="309626">
                  <c:v>7.02102</c:v>
                </c:pt>
                <c:pt idx="309627">
                  <c:v>7.02104</c:v>
                </c:pt>
                <c:pt idx="309628">
                  <c:v>7.02107</c:v>
                </c:pt>
                <c:pt idx="309629">
                  <c:v>7.02109</c:v>
                </c:pt>
                <c:pt idx="309630">
                  <c:v>7.02111</c:v>
                </c:pt>
                <c:pt idx="309631">
                  <c:v>7.02113</c:v>
                </c:pt>
                <c:pt idx="309632">
                  <c:v>7.02116</c:v>
                </c:pt>
                <c:pt idx="309633">
                  <c:v>7.02118</c:v>
                </c:pt>
                <c:pt idx="309634">
                  <c:v>7.0212</c:v>
                </c:pt>
                <c:pt idx="309635">
                  <c:v>7.02122</c:v>
                </c:pt>
                <c:pt idx="309636">
                  <c:v>7.02125</c:v>
                </c:pt>
                <c:pt idx="309637">
                  <c:v>7.02127</c:v>
                </c:pt>
                <c:pt idx="309638">
                  <c:v>7.02129</c:v>
                </c:pt>
                <c:pt idx="309639">
                  <c:v>7.02132</c:v>
                </c:pt>
                <c:pt idx="309640">
                  <c:v>7.02134</c:v>
                </c:pt>
                <c:pt idx="309641">
                  <c:v>7.02136</c:v>
                </c:pt>
                <c:pt idx="309642">
                  <c:v>7.02138</c:v>
                </c:pt>
                <c:pt idx="309643">
                  <c:v>7.02141</c:v>
                </c:pt>
                <c:pt idx="309644">
                  <c:v>7.02143</c:v>
                </c:pt>
                <c:pt idx="309645">
                  <c:v>7.02145</c:v>
                </c:pt>
                <c:pt idx="309646">
                  <c:v>7.02147</c:v>
                </c:pt>
                <c:pt idx="309647">
                  <c:v>7.0215</c:v>
                </c:pt>
                <c:pt idx="309648">
                  <c:v>7.02152</c:v>
                </c:pt>
                <c:pt idx="309649">
                  <c:v>7.02154</c:v>
                </c:pt>
                <c:pt idx="309650">
                  <c:v>7.02156</c:v>
                </c:pt>
                <c:pt idx="309651">
                  <c:v>7.02159</c:v>
                </c:pt>
                <c:pt idx="309652">
                  <c:v>7.02161</c:v>
                </c:pt>
                <c:pt idx="309653">
                  <c:v>7.02163</c:v>
                </c:pt>
                <c:pt idx="309654">
                  <c:v>7.02165</c:v>
                </c:pt>
                <c:pt idx="309655">
                  <c:v>7.02168</c:v>
                </c:pt>
                <c:pt idx="309656">
                  <c:v>7.0217</c:v>
                </c:pt>
                <c:pt idx="309657">
                  <c:v>7.02172</c:v>
                </c:pt>
                <c:pt idx="309658">
                  <c:v>7.02175</c:v>
                </c:pt>
                <c:pt idx="309659">
                  <c:v>7.02177</c:v>
                </c:pt>
                <c:pt idx="309660">
                  <c:v>7.02179</c:v>
                </c:pt>
                <c:pt idx="309661">
                  <c:v>7.02181</c:v>
                </c:pt>
                <c:pt idx="309662">
                  <c:v>7.02184</c:v>
                </c:pt>
                <c:pt idx="309663">
                  <c:v>7.02186</c:v>
                </c:pt>
                <c:pt idx="309664">
                  <c:v>7.02188</c:v>
                </c:pt>
                <c:pt idx="309665">
                  <c:v>7.02191</c:v>
                </c:pt>
                <c:pt idx="309666">
                  <c:v>7.02193</c:v>
                </c:pt>
                <c:pt idx="309667">
                  <c:v>7.02195</c:v>
                </c:pt>
                <c:pt idx="309668">
                  <c:v>7.02197</c:v>
                </c:pt>
                <c:pt idx="309669">
                  <c:v>7.022</c:v>
                </c:pt>
                <c:pt idx="309670">
                  <c:v>7.02202</c:v>
                </c:pt>
                <c:pt idx="309671">
                  <c:v>7.02204</c:v>
                </c:pt>
                <c:pt idx="309672">
                  <c:v>7.02206</c:v>
                </c:pt>
                <c:pt idx="309673">
                  <c:v>7.02209</c:v>
                </c:pt>
                <c:pt idx="309674">
                  <c:v>7.02211</c:v>
                </c:pt>
                <c:pt idx="309675">
                  <c:v>7.02213</c:v>
                </c:pt>
                <c:pt idx="309676">
                  <c:v>7.02215</c:v>
                </c:pt>
                <c:pt idx="309677">
                  <c:v>7.02218</c:v>
                </c:pt>
                <c:pt idx="309678">
                  <c:v>7.0222</c:v>
                </c:pt>
                <c:pt idx="309679">
                  <c:v>7.02222</c:v>
                </c:pt>
                <c:pt idx="309680">
                  <c:v>7.02224</c:v>
                </c:pt>
                <c:pt idx="309681">
                  <c:v>7.02227</c:v>
                </c:pt>
                <c:pt idx="309682">
                  <c:v>7.02229</c:v>
                </c:pt>
                <c:pt idx="309683">
                  <c:v>7.02231</c:v>
                </c:pt>
                <c:pt idx="309684">
                  <c:v>7.02234</c:v>
                </c:pt>
                <c:pt idx="309685">
                  <c:v>7.02236</c:v>
                </c:pt>
                <c:pt idx="309686">
                  <c:v>7.02238</c:v>
                </c:pt>
                <c:pt idx="309687">
                  <c:v>7.0224</c:v>
                </c:pt>
                <c:pt idx="309688">
                  <c:v>7.02243</c:v>
                </c:pt>
                <c:pt idx="309689">
                  <c:v>7.02245</c:v>
                </c:pt>
                <c:pt idx="309690">
                  <c:v>7.02247</c:v>
                </c:pt>
                <c:pt idx="309691">
                  <c:v>7.02249</c:v>
                </c:pt>
                <c:pt idx="309692">
                  <c:v>7.02252</c:v>
                </c:pt>
                <c:pt idx="309693">
                  <c:v>7.02254</c:v>
                </c:pt>
                <c:pt idx="309694">
                  <c:v>7.02256</c:v>
                </c:pt>
                <c:pt idx="309695">
                  <c:v>7.02259</c:v>
                </c:pt>
                <c:pt idx="309696">
                  <c:v>7.02261</c:v>
                </c:pt>
                <c:pt idx="309697">
                  <c:v>7.02263</c:v>
                </c:pt>
                <c:pt idx="309698">
                  <c:v>7.02265</c:v>
                </c:pt>
                <c:pt idx="309699">
                  <c:v>7.02268</c:v>
                </c:pt>
                <c:pt idx="309700">
                  <c:v>7.0227</c:v>
                </c:pt>
                <c:pt idx="309701">
                  <c:v>7.02272</c:v>
                </c:pt>
                <c:pt idx="309702">
                  <c:v>7.02274</c:v>
                </c:pt>
                <c:pt idx="309703">
                  <c:v>7.02277</c:v>
                </c:pt>
                <c:pt idx="309704">
                  <c:v>7.02279</c:v>
                </c:pt>
                <c:pt idx="309705">
                  <c:v>7.02281</c:v>
                </c:pt>
                <c:pt idx="309706">
                  <c:v>7.02283</c:v>
                </c:pt>
                <c:pt idx="309707">
                  <c:v>7.02286</c:v>
                </c:pt>
                <c:pt idx="309708">
                  <c:v>7.02288</c:v>
                </c:pt>
                <c:pt idx="309709">
                  <c:v>7.0229</c:v>
                </c:pt>
                <c:pt idx="309710">
                  <c:v>7.02292</c:v>
                </c:pt>
                <c:pt idx="309711">
                  <c:v>7.02295</c:v>
                </c:pt>
                <c:pt idx="309712">
                  <c:v>7.02297</c:v>
                </c:pt>
                <c:pt idx="309713">
                  <c:v>7.02299</c:v>
                </c:pt>
                <c:pt idx="309714">
                  <c:v>7.02302</c:v>
                </c:pt>
                <c:pt idx="309715">
                  <c:v>7.02304</c:v>
                </c:pt>
                <c:pt idx="309716">
                  <c:v>7.02306</c:v>
                </c:pt>
                <c:pt idx="309717">
                  <c:v>7.02308</c:v>
                </c:pt>
                <c:pt idx="309718">
                  <c:v>7.02311</c:v>
                </c:pt>
                <c:pt idx="309719">
                  <c:v>7.02313</c:v>
                </c:pt>
                <c:pt idx="309720">
                  <c:v>7.02315</c:v>
                </c:pt>
                <c:pt idx="309721">
                  <c:v>7.02318</c:v>
                </c:pt>
                <c:pt idx="309722">
                  <c:v>7.0232</c:v>
                </c:pt>
                <c:pt idx="309723">
                  <c:v>7.02322</c:v>
                </c:pt>
                <c:pt idx="309724">
                  <c:v>7.02324</c:v>
                </c:pt>
                <c:pt idx="309725">
                  <c:v>7.02327</c:v>
                </c:pt>
                <c:pt idx="309726">
                  <c:v>7.02329</c:v>
                </c:pt>
                <c:pt idx="309727">
                  <c:v>7.02331</c:v>
                </c:pt>
                <c:pt idx="309728">
                  <c:v>7.02333</c:v>
                </c:pt>
                <c:pt idx="309729">
                  <c:v>7.02336</c:v>
                </c:pt>
                <c:pt idx="309730">
                  <c:v>7.02338</c:v>
                </c:pt>
                <c:pt idx="309731">
                  <c:v>7.0234</c:v>
                </c:pt>
                <c:pt idx="309732">
                  <c:v>7.02342</c:v>
                </c:pt>
                <c:pt idx="309733">
                  <c:v>7.02345</c:v>
                </c:pt>
                <c:pt idx="309734">
                  <c:v>7.02347</c:v>
                </c:pt>
                <c:pt idx="309735">
                  <c:v>7.02349</c:v>
                </c:pt>
                <c:pt idx="309736">
                  <c:v>7.02351</c:v>
                </c:pt>
                <c:pt idx="309737">
                  <c:v>7.02354</c:v>
                </c:pt>
                <c:pt idx="309738">
                  <c:v>7.02356</c:v>
                </c:pt>
                <c:pt idx="309739">
                  <c:v>7.02358</c:v>
                </c:pt>
                <c:pt idx="309740">
                  <c:v>7.0236</c:v>
                </c:pt>
                <c:pt idx="309741">
                  <c:v>7.02363</c:v>
                </c:pt>
                <c:pt idx="309742">
                  <c:v>7.02365</c:v>
                </c:pt>
                <c:pt idx="309743">
                  <c:v>7.02367</c:v>
                </c:pt>
                <c:pt idx="309744">
                  <c:v>7.0237</c:v>
                </c:pt>
                <c:pt idx="309745">
                  <c:v>7.02372</c:v>
                </c:pt>
                <c:pt idx="309746">
                  <c:v>7.02374</c:v>
                </c:pt>
                <c:pt idx="309747">
                  <c:v>7.02376</c:v>
                </c:pt>
                <c:pt idx="309748">
                  <c:v>7.02379</c:v>
                </c:pt>
                <c:pt idx="309749">
                  <c:v>7.02381</c:v>
                </c:pt>
                <c:pt idx="309750">
                  <c:v>7.02383</c:v>
                </c:pt>
                <c:pt idx="309751">
                  <c:v>7.02386</c:v>
                </c:pt>
                <c:pt idx="309752">
                  <c:v>7.02388</c:v>
                </c:pt>
                <c:pt idx="309753">
                  <c:v>7.0239</c:v>
                </c:pt>
                <c:pt idx="309754">
                  <c:v>7.02392</c:v>
                </c:pt>
                <c:pt idx="309755">
                  <c:v>7.02395</c:v>
                </c:pt>
                <c:pt idx="309756">
                  <c:v>7.02397</c:v>
                </c:pt>
                <c:pt idx="309757">
                  <c:v>7.02399</c:v>
                </c:pt>
                <c:pt idx="309758">
                  <c:v>7.02401</c:v>
                </c:pt>
                <c:pt idx="309759">
                  <c:v>7.02404</c:v>
                </c:pt>
                <c:pt idx="309760">
                  <c:v>7.02406</c:v>
                </c:pt>
                <c:pt idx="309761">
                  <c:v>7.02408</c:v>
                </c:pt>
                <c:pt idx="309762">
                  <c:v>7.0241</c:v>
                </c:pt>
                <c:pt idx="309763">
                  <c:v>7.02413</c:v>
                </c:pt>
                <c:pt idx="309764">
                  <c:v>7.02415</c:v>
                </c:pt>
                <c:pt idx="309765">
                  <c:v>7.02417</c:v>
                </c:pt>
                <c:pt idx="309766">
                  <c:v>7.02419</c:v>
                </c:pt>
                <c:pt idx="309767">
                  <c:v>7.02422</c:v>
                </c:pt>
                <c:pt idx="309768">
                  <c:v>7.02424</c:v>
                </c:pt>
                <c:pt idx="309769">
                  <c:v>7.02426</c:v>
                </c:pt>
                <c:pt idx="309770">
                  <c:v>7.02429</c:v>
                </c:pt>
                <c:pt idx="309771">
                  <c:v>7.02431</c:v>
                </c:pt>
                <c:pt idx="309772">
                  <c:v>7.02433</c:v>
                </c:pt>
                <c:pt idx="309773">
                  <c:v>7.02435</c:v>
                </c:pt>
                <c:pt idx="309774">
                  <c:v>7.02438</c:v>
                </c:pt>
                <c:pt idx="309775">
                  <c:v>7.0244</c:v>
                </c:pt>
                <c:pt idx="309776">
                  <c:v>7.02442</c:v>
                </c:pt>
                <c:pt idx="309777">
                  <c:v>7.02444</c:v>
                </c:pt>
                <c:pt idx="309778">
                  <c:v>7.02447</c:v>
                </c:pt>
                <c:pt idx="309779">
                  <c:v>7.02449</c:v>
                </c:pt>
                <c:pt idx="309780">
                  <c:v>7.02451</c:v>
                </c:pt>
                <c:pt idx="309781">
                  <c:v>7.02454</c:v>
                </c:pt>
                <c:pt idx="309782">
                  <c:v>7.02456</c:v>
                </c:pt>
                <c:pt idx="309783">
                  <c:v>7.02458</c:v>
                </c:pt>
                <c:pt idx="309784">
                  <c:v>7.0246</c:v>
                </c:pt>
                <c:pt idx="309785">
                  <c:v>7.02463</c:v>
                </c:pt>
                <c:pt idx="309786">
                  <c:v>7.02465</c:v>
                </c:pt>
                <c:pt idx="309787">
                  <c:v>7.02467</c:v>
                </c:pt>
                <c:pt idx="309788">
                  <c:v>7.02469</c:v>
                </c:pt>
                <c:pt idx="309789">
                  <c:v>7.02472</c:v>
                </c:pt>
                <c:pt idx="309790">
                  <c:v>7.02474</c:v>
                </c:pt>
                <c:pt idx="309791">
                  <c:v>7.02476</c:v>
                </c:pt>
                <c:pt idx="309792">
                  <c:v>7.02478</c:v>
                </c:pt>
                <c:pt idx="309793">
                  <c:v>7.02481</c:v>
                </c:pt>
                <c:pt idx="309794">
                  <c:v>7.02483</c:v>
                </c:pt>
                <c:pt idx="309795">
                  <c:v>7.02485</c:v>
                </c:pt>
                <c:pt idx="309796">
                  <c:v>7.02487</c:v>
                </c:pt>
                <c:pt idx="309797">
                  <c:v>7.0249</c:v>
                </c:pt>
                <c:pt idx="309798">
                  <c:v>7.02492</c:v>
                </c:pt>
                <c:pt idx="309799">
                  <c:v>7.02494</c:v>
                </c:pt>
                <c:pt idx="309800">
                  <c:v>7.02497</c:v>
                </c:pt>
                <c:pt idx="309801">
                  <c:v>7.02499</c:v>
                </c:pt>
                <c:pt idx="309802">
                  <c:v>7.02501</c:v>
                </c:pt>
                <c:pt idx="309803">
                  <c:v>7.02503</c:v>
                </c:pt>
                <c:pt idx="309804">
                  <c:v>7.02506</c:v>
                </c:pt>
                <c:pt idx="309805">
                  <c:v>7.02508</c:v>
                </c:pt>
                <c:pt idx="309806">
                  <c:v>7.0251</c:v>
                </c:pt>
                <c:pt idx="309807">
                  <c:v>7.02513</c:v>
                </c:pt>
                <c:pt idx="309808">
                  <c:v>7.02515</c:v>
                </c:pt>
                <c:pt idx="309809">
                  <c:v>7.02517</c:v>
                </c:pt>
                <c:pt idx="309810">
                  <c:v>7.02519</c:v>
                </c:pt>
                <c:pt idx="309811">
                  <c:v>7.02522</c:v>
                </c:pt>
                <c:pt idx="309812">
                  <c:v>7.02524</c:v>
                </c:pt>
                <c:pt idx="309813">
                  <c:v>7.02526</c:v>
                </c:pt>
                <c:pt idx="309814">
                  <c:v>7.02528</c:v>
                </c:pt>
                <c:pt idx="309815">
                  <c:v>7.02531</c:v>
                </c:pt>
                <c:pt idx="309816">
                  <c:v>7.02533</c:v>
                </c:pt>
                <c:pt idx="309817">
                  <c:v>7.02535</c:v>
                </c:pt>
                <c:pt idx="309818">
                  <c:v>7.02537</c:v>
                </c:pt>
                <c:pt idx="309819">
                  <c:v>7.0254</c:v>
                </c:pt>
                <c:pt idx="309820">
                  <c:v>7.02542</c:v>
                </c:pt>
                <c:pt idx="309821">
                  <c:v>7.02544</c:v>
                </c:pt>
                <c:pt idx="309822">
                  <c:v>7.02546</c:v>
                </c:pt>
                <c:pt idx="309823">
                  <c:v>7.02549</c:v>
                </c:pt>
                <c:pt idx="309824">
                  <c:v>7.02551</c:v>
                </c:pt>
                <c:pt idx="309825">
                  <c:v>7.02553</c:v>
                </c:pt>
                <c:pt idx="309826">
                  <c:v>7.02556</c:v>
                </c:pt>
                <c:pt idx="309827">
                  <c:v>7.02558</c:v>
                </c:pt>
                <c:pt idx="309828">
                  <c:v>7.0256</c:v>
                </c:pt>
                <c:pt idx="309829">
                  <c:v>7.02562</c:v>
                </c:pt>
                <c:pt idx="309830">
                  <c:v>7.02565</c:v>
                </c:pt>
                <c:pt idx="309831">
                  <c:v>7.02567</c:v>
                </c:pt>
                <c:pt idx="309832">
                  <c:v>7.02569</c:v>
                </c:pt>
                <c:pt idx="309833">
                  <c:v>7.02571</c:v>
                </c:pt>
                <c:pt idx="309834">
                  <c:v>7.02574</c:v>
                </c:pt>
                <c:pt idx="309835">
                  <c:v>7.02576</c:v>
                </c:pt>
                <c:pt idx="309836">
                  <c:v>7.02578</c:v>
                </c:pt>
                <c:pt idx="309837">
                  <c:v>7.02581</c:v>
                </c:pt>
                <c:pt idx="309838">
                  <c:v>7.02583</c:v>
                </c:pt>
                <c:pt idx="309839">
                  <c:v>7.02585</c:v>
                </c:pt>
                <c:pt idx="309840">
                  <c:v>7.02587</c:v>
                </c:pt>
                <c:pt idx="309841">
                  <c:v>7.0259</c:v>
                </c:pt>
                <c:pt idx="309842">
                  <c:v>7.02592</c:v>
                </c:pt>
                <c:pt idx="309843">
                  <c:v>7.02594</c:v>
                </c:pt>
                <c:pt idx="309844">
                  <c:v>7.02596</c:v>
                </c:pt>
                <c:pt idx="309845">
                  <c:v>7.02599</c:v>
                </c:pt>
                <c:pt idx="309846">
                  <c:v>7.02601</c:v>
                </c:pt>
                <c:pt idx="309847">
                  <c:v>7.02603</c:v>
                </c:pt>
                <c:pt idx="309848">
                  <c:v>7.02605</c:v>
                </c:pt>
                <c:pt idx="309849">
                  <c:v>7.02608</c:v>
                </c:pt>
                <c:pt idx="309850">
                  <c:v>7.0261</c:v>
                </c:pt>
                <c:pt idx="309851">
                  <c:v>7.02612</c:v>
                </c:pt>
                <c:pt idx="309852">
                  <c:v>7.02614</c:v>
                </c:pt>
                <c:pt idx="309853">
                  <c:v>7.02617</c:v>
                </c:pt>
                <c:pt idx="309854">
                  <c:v>7.02619</c:v>
                </c:pt>
                <c:pt idx="309855">
                  <c:v>7.02621</c:v>
                </c:pt>
                <c:pt idx="309856">
                  <c:v>7.02624</c:v>
                </c:pt>
                <c:pt idx="309857">
                  <c:v>7.02626</c:v>
                </c:pt>
                <c:pt idx="309858">
                  <c:v>7.02628</c:v>
                </c:pt>
                <c:pt idx="309859">
                  <c:v>7.0263</c:v>
                </c:pt>
                <c:pt idx="309860">
                  <c:v>7.02633</c:v>
                </c:pt>
                <c:pt idx="309861">
                  <c:v>7.02635</c:v>
                </c:pt>
                <c:pt idx="309862">
                  <c:v>7.02637</c:v>
                </c:pt>
                <c:pt idx="309863">
                  <c:v>7.02639</c:v>
                </c:pt>
                <c:pt idx="309864">
                  <c:v>7.02642</c:v>
                </c:pt>
                <c:pt idx="309865">
                  <c:v>7.02644</c:v>
                </c:pt>
                <c:pt idx="309866">
                  <c:v>7.02646</c:v>
                </c:pt>
                <c:pt idx="309867">
                  <c:v>7.02649</c:v>
                </c:pt>
                <c:pt idx="309868">
                  <c:v>7.02651</c:v>
                </c:pt>
                <c:pt idx="309869">
                  <c:v>7.02653</c:v>
                </c:pt>
                <c:pt idx="309870">
                  <c:v>7.02655</c:v>
                </c:pt>
                <c:pt idx="309871">
                  <c:v>7.02658</c:v>
                </c:pt>
                <c:pt idx="309872">
                  <c:v>7.0266</c:v>
                </c:pt>
                <c:pt idx="309873">
                  <c:v>7.02662</c:v>
                </c:pt>
                <c:pt idx="309874">
                  <c:v>7.02664</c:v>
                </c:pt>
                <c:pt idx="309875">
                  <c:v>7.02667</c:v>
                </c:pt>
                <c:pt idx="309876">
                  <c:v>7.02669</c:v>
                </c:pt>
                <c:pt idx="309877">
                  <c:v>7.02671</c:v>
                </c:pt>
                <c:pt idx="309878">
                  <c:v>7.02674</c:v>
                </c:pt>
                <c:pt idx="309879">
                  <c:v>7.02676</c:v>
                </c:pt>
                <c:pt idx="309880">
                  <c:v>7.02678</c:v>
                </c:pt>
                <c:pt idx="309881">
                  <c:v>7.0268</c:v>
                </c:pt>
                <c:pt idx="309882">
                  <c:v>7.02682</c:v>
                </c:pt>
                <c:pt idx="309883">
                  <c:v>7.02685</c:v>
                </c:pt>
                <c:pt idx="309884">
                  <c:v>7.02687</c:v>
                </c:pt>
                <c:pt idx="309885">
                  <c:v>7.02689</c:v>
                </c:pt>
                <c:pt idx="309886">
                  <c:v>7.02692</c:v>
                </c:pt>
                <c:pt idx="309887">
                  <c:v>7.02694</c:v>
                </c:pt>
                <c:pt idx="309888">
                  <c:v>7.02696</c:v>
                </c:pt>
                <c:pt idx="309889">
                  <c:v>7.02698</c:v>
                </c:pt>
                <c:pt idx="309890">
                  <c:v>7.02701</c:v>
                </c:pt>
                <c:pt idx="309891">
                  <c:v>7.02703</c:v>
                </c:pt>
                <c:pt idx="309892">
                  <c:v>7.02705</c:v>
                </c:pt>
                <c:pt idx="309893">
                  <c:v>7.02707</c:v>
                </c:pt>
                <c:pt idx="309894">
                  <c:v>7.0271</c:v>
                </c:pt>
                <c:pt idx="309895">
                  <c:v>7.02712</c:v>
                </c:pt>
                <c:pt idx="309896">
                  <c:v>7.02714</c:v>
                </c:pt>
                <c:pt idx="309897">
                  <c:v>7.02717</c:v>
                </c:pt>
                <c:pt idx="309898">
                  <c:v>7.02719</c:v>
                </c:pt>
                <c:pt idx="309899">
                  <c:v>7.02721</c:v>
                </c:pt>
                <c:pt idx="309900">
                  <c:v>7.02723</c:v>
                </c:pt>
                <c:pt idx="309901">
                  <c:v>7.02726</c:v>
                </c:pt>
                <c:pt idx="309902">
                  <c:v>7.02728</c:v>
                </c:pt>
                <c:pt idx="309903">
                  <c:v>7.0273</c:v>
                </c:pt>
                <c:pt idx="309904">
                  <c:v>7.02732</c:v>
                </c:pt>
                <c:pt idx="309905">
                  <c:v>7.02735</c:v>
                </c:pt>
                <c:pt idx="309906">
                  <c:v>7.02737</c:v>
                </c:pt>
                <c:pt idx="309907">
                  <c:v>7.02739</c:v>
                </c:pt>
                <c:pt idx="309908">
                  <c:v>7.02742</c:v>
                </c:pt>
                <c:pt idx="309909">
                  <c:v>7.02744</c:v>
                </c:pt>
                <c:pt idx="309910">
                  <c:v>7.02746</c:v>
                </c:pt>
                <c:pt idx="309911">
                  <c:v>7.02748</c:v>
                </c:pt>
                <c:pt idx="309912">
                  <c:v>7.02751</c:v>
                </c:pt>
                <c:pt idx="309913">
                  <c:v>7.02753</c:v>
                </c:pt>
                <c:pt idx="309914">
                  <c:v>7.02755</c:v>
                </c:pt>
                <c:pt idx="309915">
                  <c:v>7.02757</c:v>
                </c:pt>
                <c:pt idx="309916">
                  <c:v>7.0276</c:v>
                </c:pt>
                <c:pt idx="309917">
                  <c:v>7.02762</c:v>
                </c:pt>
                <c:pt idx="309918">
                  <c:v>7.02764</c:v>
                </c:pt>
                <c:pt idx="309919">
                  <c:v>7.02766</c:v>
                </c:pt>
                <c:pt idx="309920">
                  <c:v>7.02769</c:v>
                </c:pt>
                <c:pt idx="309921">
                  <c:v>7.02771</c:v>
                </c:pt>
                <c:pt idx="309922">
                  <c:v>7.02773</c:v>
                </c:pt>
                <c:pt idx="309923">
                  <c:v>7.02775</c:v>
                </c:pt>
                <c:pt idx="309924">
                  <c:v>7.02778</c:v>
                </c:pt>
                <c:pt idx="309925">
                  <c:v>7.0278</c:v>
                </c:pt>
                <c:pt idx="309926">
                  <c:v>7.02782</c:v>
                </c:pt>
                <c:pt idx="309927">
                  <c:v>7.02785</c:v>
                </c:pt>
                <c:pt idx="309928">
                  <c:v>7.02787</c:v>
                </c:pt>
                <c:pt idx="309929">
                  <c:v>7.02789</c:v>
                </c:pt>
                <c:pt idx="309930">
                  <c:v>7.02791</c:v>
                </c:pt>
                <c:pt idx="309931">
                  <c:v>7.02794</c:v>
                </c:pt>
                <c:pt idx="309932">
                  <c:v>7.02796</c:v>
                </c:pt>
                <c:pt idx="309933">
                  <c:v>7.02798</c:v>
                </c:pt>
                <c:pt idx="309934">
                  <c:v>7.02801</c:v>
                </c:pt>
                <c:pt idx="309935">
                  <c:v>7.02803</c:v>
                </c:pt>
                <c:pt idx="309936">
                  <c:v>7.02805</c:v>
                </c:pt>
                <c:pt idx="309937">
                  <c:v>7.02807</c:v>
                </c:pt>
                <c:pt idx="309938">
                  <c:v>7.0281</c:v>
                </c:pt>
                <c:pt idx="309939">
                  <c:v>7.02812</c:v>
                </c:pt>
                <c:pt idx="309940">
                  <c:v>7.02814</c:v>
                </c:pt>
                <c:pt idx="309941">
                  <c:v>7.02816</c:v>
                </c:pt>
                <c:pt idx="309942">
                  <c:v>7.02819</c:v>
                </c:pt>
                <c:pt idx="309943">
                  <c:v>7.02821</c:v>
                </c:pt>
                <c:pt idx="309944">
                  <c:v>7.02823</c:v>
                </c:pt>
                <c:pt idx="309945">
                  <c:v>7.02825</c:v>
                </c:pt>
                <c:pt idx="309946">
                  <c:v>7.02828</c:v>
                </c:pt>
                <c:pt idx="309947">
                  <c:v>7.0283</c:v>
                </c:pt>
                <c:pt idx="309948">
                  <c:v>7.02832</c:v>
                </c:pt>
                <c:pt idx="309949">
                  <c:v>7.02834</c:v>
                </c:pt>
                <c:pt idx="309950">
                  <c:v>7.02837</c:v>
                </c:pt>
                <c:pt idx="309951">
                  <c:v>7.02839</c:v>
                </c:pt>
                <c:pt idx="309952">
                  <c:v>7.02841</c:v>
                </c:pt>
                <c:pt idx="309953">
                  <c:v>7.02843</c:v>
                </c:pt>
                <c:pt idx="309954">
                  <c:v>7.02846</c:v>
                </c:pt>
                <c:pt idx="309955">
                  <c:v>7.02848</c:v>
                </c:pt>
                <c:pt idx="309956">
                  <c:v>7.0285</c:v>
                </c:pt>
                <c:pt idx="309957">
                  <c:v>7.02853</c:v>
                </c:pt>
                <c:pt idx="309958">
                  <c:v>7.02855</c:v>
                </c:pt>
                <c:pt idx="309959">
                  <c:v>7.02857</c:v>
                </c:pt>
                <c:pt idx="309960">
                  <c:v>7.02859</c:v>
                </c:pt>
                <c:pt idx="309961">
                  <c:v>7.02862</c:v>
                </c:pt>
                <c:pt idx="309962">
                  <c:v>7.02864</c:v>
                </c:pt>
                <c:pt idx="309963">
                  <c:v>7.02866</c:v>
                </c:pt>
                <c:pt idx="309964">
                  <c:v>7.02869</c:v>
                </c:pt>
                <c:pt idx="309965">
                  <c:v>7.02871</c:v>
                </c:pt>
                <c:pt idx="309966">
                  <c:v>7.02873</c:v>
                </c:pt>
                <c:pt idx="309967">
                  <c:v>7.02875</c:v>
                </c:pt>
                <c:pt idx="309968">
                  <c:v>7.02878</c:v>
                </c:pt>
                <c:pt idx="309969">
                  <c:v>7.0288</c:v>
                </c:pt>
                <c:pt idx="309970">
                  <c:v>7.02882</c:v>
                </c:pt>
                <c:pt idx="309971">
                  <c:v>7.02884</c:v>
                </c:pt>
                <c:pt idx="309972">
                  <c:v>7.02887</c:v>
                </c:pt>
                <c:pt idx="309973">
                  <c:v>7.02889</c:v>
                </c:pt>
                <c:pt idx="309974">
                  <c:v>7.02891</c:v>
                </c:pt>
                <c:pt idx="309975">
                  <c:v>7.02893</c:v>
                </c:pt>
                <c:pt idx="309976">
                  <c:v>7.02896</c:v>
                </c:pt>
                <c:pt idx="309977">
                  <c:v>7.02898</c:v>
                </c:pt>
                <c:pt idx="309978">
                  <c:v>7.029</c:v>
                </c:pt>
                <c:pt idx="309979">
                  <c:v>7.02902</c:v>
                </c:pt>
                <c:pt idx="309980">
                  <c:v>7.02905</c:v>
                </c:pt>
                <c:pt idx="309981">
                  <c:v>7.02907</c:v>
                </c:pt>
                <c:pt idx="309982">
                  <c:v>7.02909</c:v>
                </c:pt>
                <c:pt idx="309983">
                  <c:v>7.02912</c:v>
                </c:pt>
                <c:pt idx="309984">
                  <c:v>7.02914</c:v>
                </c:pt>
                <c:pt idx="309985">
                  <c:v>7.02916</c:v>
                </c:pt>
                <c:pt idx="309986">
                  <c:v>7.02918</c:v>
                </c:pt>
                <c:pt idx="309987">
                  <c:v>7.02921</c:v>
                </c:pt>
                <c:pt idx="309988">
                  <c:v>7.02923</c:v>
                </c:pt>
                <c:pt idx="309989">
                  <c:v>7.02925</c:v>
                </c:pt>
                <c:pt idx="309990">
                  <c:v>7.02927</c:v>
                </c:pt>
                <c:pt idx="309991">
                  <c:v>7.0293</c:v>
                </c:pt>
                <c:pt idx="309992">
                  <c:v>7.02932</c:v>
                </c:pt>
                <c:pt idx="309993">
                  <c:v>7.02934</c:v>
                </c:pt>
                <c:pt idx="309994">
                  <c:v>7.02937</c:v>
                </c:pt>
                <c:pt idx="309995">
                  <c:v>7.02939</c:v>
                </c:pt>
                <c:pt idx="309996">
                  <c:v>7.02941</c:v>
                </c:pt>
                <c:pt idx="309997">
                  <c:v>7.02943</c:v>
                </c:pt>
                <c:pt idx="309998">
                  <c:v>7.02946</c:v>
                </c:pt>
                <c:pt idx="309999">
                  <c:v>7.02948</c:v>
                </c:pt>
                <c:pt idx="310000">
                  <c:v>7.0295</c:v>
                </c:pt>
                <c:pt idx="310001">
                  <c:v>7.02952</c:v>
                </c:pt>
                <c:pt idx="310002">
                  <c:v>7.02955</c:v>
                </c:pt>
                <c:pt idx="310003">
                  <c:v>7.02957</c:v>
                </c:pt>
                <c:pt idx="310004">
                  <c:v>7.02959</c:v>
                </c:pt>
                <c:pt idx="310005">
                  <c:v>7.02961</c:v>
                </c:pt>
                <c:pt idx="310006">
                  <c:v>7.02964</c:v>
                </c:pt>
                <c:pt idx="310007">
                  <c:v>7.02966</c:v>
                </c:pt>
                <c:pt idx="310008">
                  <c:v>7.02968</c:v>
                </c:pt>
                <c:pt idx="310009">
                  <c:v>7.0297</c:v>
                </c:pt>
                <c:pt idx="310010">
                  <c:v>7.02973</c:v>
                </c:pt>
                <c:pt idx="310011">
                  <c:v>7.02975</c:v>
                </c:pt>
                <c:pt idx="310012">
                  <c:v>7.02977</c:v>
                </c:pt>
                <c:pt idx="310013">
                  <c:v>7.0298</c:v>
                </c:pt>
                <c:pt idx="310014">
                  <c:v>7.02982</c:v>
                </c:pt>
                <c:pt idx="310015">
                  <c:v>7.02984</c:v>
                </c:pt>
                <c:pt idx="310016">
                  <c:v>7.02986</c:v>
                </c:pt>
                <c:pt idx="310017">
                  <c:v>7.02989</c:v>
                </c:pt>
                <c:pt idx="310018">
                  <c:v>7.02991</c:v>
                </c:pt>
                <c:pt idx="310019">
                  <c:v>7.02993</c:v>
                </c:pt>
                <c:pt idx="310020">
                  <c:v>7.02996</c:v>
                </c:pt>
                <c:pt idx="310021">
                  <c:v>7.02998</c:v>
                </c:pt>
                <c:pt idx="310022">
                  <c:v>7.03</c:v>
                </c:pt>
                <c:pt idx="310023">
                  <c:v>7.03002</c:v>
                </c:pt>
                <c:pt idx="310024">
                  <c:v>7.03005</c:v>
                </c:pt>
                <c:pt idx="310025">
                  <c:v>7.03007</c:v>
                </c:pt>
                <c:pt idx="310026">
                  <c:v>7.03009</c:v>
                </c:pt>
                <c:pt idx="310027">
                  <c:v>7.03011</c:v>
                </c:pt>
                <c:pt idx="310028">
                  <c:v>7.03014</c:v>
                </c:pt>
                <c:pt idx="310029">
                  <c:v>7.03016</c:v>
                </c:pt>
                <c:pt idx="310030">
                  <c:v>7.03018</c:v>
                </c:pt>
                <c:pt idx="310031">
                  <c:v>7.0302</c:v>
                </c:pt>
                <c:pt idx="310032">
                  <c:v>7.03023</c:v>
                </c:pt>
                <c:pt idx="310033">
                  <c:v>7.03025</c:v>
                </c:pt>
                <c:pt idx="310034">
                  <c:v>7.03027</c:v>
                </c:pt>
                <c:pt idx="310035">
                  <c:v>7.03029</c:v>
                </c:pt>
                <c:pt idx="310036">
                  <c:v>7.03032</c:v>
                </c:pt>
                <c:pt idx="310037">
                  <c:v>7.03034</c:v>
                </c:pt>
                <c:pt idx="310038">
                  <c:v>7.03036</c:v>
                </c:pt>
                <c:pt idx="310039">
                  <c:v>7.03038</c:v>
                </c:pt>
                <c:pt idx="310040">
                  <c:v>7.03041</c:v>
                </c:pt>
                <c:pt idx="310041">
                  <c:v>7.03043</c:v>
                </c:pt>
                <c:pt idx="310042">
                  <c:v>7.03045</c:v>
                </c:pt>
                <c:pt idx="310043">
                  <c:v>7.03048</c:v>
                </c:pt>
                <c:pt idx="310044">
                  <c:v>7.0305</c:v>
                </c:pt>
                <c:pt idx="310045">
                  <c:v>7.03052</c:v>
                </c:pt>
                <c:pt idx="310046">
                  <c:v>7.03054</c:v>
                </c:pt>
                <c:pt idx="310047">
                  <c:v>7.03057</c:v>
                </c:pt>
                <c:pt idx="310048">
                  <c:v>7.03059</c:v>
                </c:pt>
                <c:pt idx="310049">
                  <c:v>7.03061</c:v>
                </c:pt>
                <c:pt idx="310050">
                  <c:v>7.03064</c:v>
                </c:pt>
                <c:pt idx="310051">
                  <c:v>7.03066</c:v>
                </c:pt>
                <c:pt idx="310052">
                  <c:v>7.03068</c:v>
                </c:pt>
                <c:pt idx="310053">
                  <c:v>7.0307</c:v>
                </c:pt>
                <c:pt idx="310054">
                  <c:v>7.03073</c:v>
                </c:pt>
                <c:pt idx="310055">
                  <c:v>7.03075</c:v>
                </c:pt>
                <c:pt idx="310056">
                  <c:v>7.03077</c:v>
                </c:pt>
                <c:pt idx="310057">
                  <c:v>7.03079</c:v>
                </c:pt>
                <c:pt idx="310058">
                  <c:v>7.03082</c:v>
                </c:pt>
                <c:pt idx="310059">
                  <c:v>7.03084</c:v>
                </c:pt>
                <c:pt idx="310060">
                  <c:v>7.03086</c:v>
                </c:pt>
                <c:pt idx="310061">
                  <c:v>7.03088</c:v>
                </c:pt>
                <c:pt idx="310062">
                  <c:v>7.03091</c:v>
                </c:pt>
                <c:pt idx="310063">
                  <c:v>7.03093</c:v>
                </c:pt>
                <c:pt idx="310064">
                  <c:v>7.03095</c:v>
                </c:pt>
                <c:pt idx="310065">
                  <c:v>7.03097</c:v>
                </c:pt>
                <c:pt idx="310066">
                  <c:v>7.031</c:v>
                </c:pt>
                <c:pt idx="310067">
                  <c:v>7.03102</c:v>
                </c:pt>
                <c:pt idx="310068">
                  <c:v>7.03104</c:v>
                </c:pt>
                <c:pt idx="310069">
                  <c:v>7.03107</c:v>
                </c:pt>
                <c:pt idx="310070">
                  <c:v>7.03109</c:v>
                </c:pt>
                <c:pt idx="310071">
                  <c:v>7.03111</c:v>
                </c:pt>
                <c:pt idx="310072">
                  <c:v>7.03113</c:v>
                </c:pt>
                <c:pt idx="310073">
                  <c:v>7.03116</c:v>
                </c:pt>
                <c:pt idx="310074">
                  <c:v>7.03118</c:v>
                </c:pt>
                <c:pt idx="310075">
                  <c:v>7.0312</c:v>
                </c:pt>
                <c:pt idx="310076">
                  <c:v>7.03122</c:v>
                </c:pt>
                <c:pt idx="310077">
                  <c:v>7.03125</c:v>
                </c:pt>
                <c:pt idx="310078">
                  <c:v>7.03127</c:v>
                </c:pt>
                <c:pt idx="310079">
                  <c:v>7.03129</c:v>
                </c:pt>
                <c:pt idx="310080">
                  <c:v>7.03132</c:v>
                </c:pt>
                <c:pt idx="310081">
                  <c:v>7.03134</c:v>
                </c:pt>
                <c:pt idx="310082">
                  <c:v>7.03136</c:v>
                </c:pt>
                <c:pt idx="310083">
                  <c:v>7.03138</c:v>
                </c:pt>
                <c:pt idx="310084">
                  <c:v>7.03141</c:v>
                </c:pt>
                <c:pt idx="310085">
                  <c:v>7.03143</c:v>
                </c:pt>
                <c:pt idx="310086">
                  <c:v>7.03145</c:v>
                </c:pt>
                <c:pt idx="310087">
                  <c:v>7.03147</c:v>
                </c:pt>
                <c:pt idx="310088">
                  <c:v>7.0315</c:v>
                </c:pt>
                <c:pt idx="310089">
                  <c:v>7.03152</c:v>
                </c:pt>
                <c:pt idx="310090">
                  <c:v>7.03154</c:v>
                </c:pt>
                <c:pt idx="310091">
                  <c:v>7.03156</c:v>
                </c:pt>
                <c:pt idx="310092">
                  <c:v>7.03159</c:v>
                </c:pt>
                <c:pt idx="310093">
                  <c:v>7.03161</c:v>
                </c:pt>
                <c:pt idx="310094">
                  <c:v>7.03163</c:v>
                </c:pt>
                <c:pt idx="310095">
                  <c:v>7.03165</c:v>
                </c:pt>
                <c:pt idx="310096">
                  <c:v>7.03168</c:v>
                </c:pt>
                <c:pt idx="310097">
                  <c:v>7.0317</c:v>
                </c:pt>
                <c:pt idx="310098">
                  <c:v>7.03172</c:v>
                </c:pt>
                <c:pt idx="310099">
                  <c:v>7.03175</c:v>
                </c:pt>
                <c:pt idx="310100">
                  <c:v>7.03177</c:v>
                </c:pt>
                <c:pt idx="310101">
                  <c:v>7.03179</c:v>
                </c:pt>
                <c:pt idx="310102">
                  <c:v>7.03181</c:v>
                </c:pt>
                <c:pt idx="310103">
                  <c:v>7.03184</c:v>
                </c:pt>
                <c:pt idx="310104">
                  <c:v>7.03186</c:v>
                </c:pt>
                <c:pt idx="310105">
                  <c:v>7.03188</c:v>
                </c:pt>
                <c:pt idx="310106">
                  <c:v>7.03191</c:v>
                </c:pt>
                <c:pt idx="310107">
                  <c:v>7.03193</c:v>
                </c:pt>
                <c:pt idx="310108">
                  <c:v>7.03195</c:v>
                </c:pt>
                <c:pt idx="310109">
                  <c:v>7.03197</c:v>
                </c:pt>
                <c:pt idx="310110">
                  <c:v>7.032</c:v>
                </c:pt>
                <c:pt idx="310111">
                  <c:v>7.03202</c:v>
                </c:pt>
                <c:pt idx="310112">
                  <c:v>7.03204</c:v>
                </c:pt>
                <c:pt idx="310113">
                  <c:v>7.03206</c:v>
                </c:pt>
                <c:pt idx="310114">
                  <c:v>7.03209</c:v>
                </c:pt>
                <c:pt idx="310115">
                  <c:v>7.03211</c:v>
                </c:pt>
                <c:pt idx="310116">
                  <c:v>7.03213</c:v>
                </c:pt>
                <c:pt idx="310117">
                  <c:v>7.03215</c:v>
                </c:pt>
                <c:pt idx="310118">
                  <c:v>7.03218</c:v>
                </c:pt>
                <c:pt idx="310119">
                  <c:v>7.0322</c:v>
                </c:pt>
                <c:pt idx="310120">
                  <c:v>7.03222</c:v>
                </c:pt>
                <c:pt idx="310121">
                  <c:v>7.03224</c:v>
                </c:pt>
                <c:pt idx="310122">
                  <c:v>7.03227</c:v>
                </c:pt>
                <c:pt idx="310123">
                  <c:v>7.03229</c:v>
                </c:pt>
                <c:pt idx="310124">
                  <c:v>7.03231</c:v>
                </c:pt>
                <c:pt idx="310125">
                  <c:v>7.03234</c:v>
                </c:pt>
                <c:pt idx="310126">
                  <c:v>7.03236</c:v>
                </c:pt>
                <c:pt idx="310127">
                  <c:v>7.03238</c:v>
                </c:pt>
                <c:pt idx="310128">
                  <c:v>7.0324</c:v>
                </c:pt>
                <c:pt idx="310129">
                  <c:v>7.03243</c:v>
                </c:pt>
                <c:pt idx="310130">
                  <c:v>7.03245</c:v>
                </c:pt>
                <c:pt idx="310131">
                  <c:v>7.03247</c:v>
                </c:pt>
                <c:pt idx="310132">
                  <c:v>7.03249</c:v>
                </c:pt>
                <c:pt idx="310133">
                  <c:v>7.03252</c:v>
                </c:pt>
                <c:pt idx="310134">
                  <c:v>7.03254</c:v>
                </c:pt>
                <c:pt idx="310135">
                  <c:v>7.03256</c:v>
                </c:pt>
                <c:pt idx="310136">
                  <c:v>7.03259</c:v>
                </c:pt>
                <c:pt idx="310137">
                  <c:v>7.03261</c:v>
                </c:pt>
                <c:pt idx="310138">
                  <c:v>7.03263</c:v>
                </c:pt>
                <c:pt idx="310139">
                  <c:v>7.03265</c:v>
                </c:pt>
                <c:pt idx="310140">
                  <c:v>7.03268</c:v>
                </c:pt>
                <c:pt idx="310141">
                  <c:v>7.0327</c:v>
                </c:pt>
                <c:pt idx="310142">
                  <c:v>7.03272</c:v>
                </c:pt>
                <c:pt idx="310143">
                  <c:v>7.03274</c:v>
                </c:pt>
                <c:pt idx="310144">
                  <c:v>7.03277</c:v>
                </c:pt>
                <c:pt idx="310145">
                  <c:v>7.03279</c:v>
                </c:pt>
                <c:pt idx="310146">
                  <c:v>7.03281</c:v>
                </c:pt>
                <c:pt idx="310147">
                  <c:v>7.03283</c:v>
                </c:pt>
                <c:pt idx="310148">
                  <c:v>7.03286</c:v>
                </c:pt>
                <c:pt idx="310149">
                  <c:v>7.03288</c:v>
                </c:pt>
                <c:pt idx="310150">
                  <c:v>7.0329</c:v>
                </c:pt>
                <c:pt idx="310151">
                  <c:v>7.03292</c:v>
                </c:pt>
                <c:pt idx="310152">
                  <c:v>7.03295</c:v>
                </c:pt>
                <c:pt idx="310153">
                  <c:v>7.03297</c:v>
                </c:pt>
                <c:pt idx="310154">
                  <c:v>7.03299</c:v>
                </c:pt>
                <c:pt idx="310155">
                  <c:v>7.03302</c:v>
                </c:pt>
                <c:pt idx="310156">
                  <c:v>7.03304</c:v>
                </c:pt>
                <c:pt idx="310157">
                  <c:v>7.03306</c:v>
                </c:pt>
                <c:pt idx="310158">
                  <c:v>7.03308</c:v>
                </c:pt>
                <c:pt idx="310159">
                  <c:v>7.03311</c:v>
                </c:pt>
                <c:pt idx="310160">
                  <c:v>7.03313</c:v>
                </c:pt>
                <c:pt idx="310161">
                  <c:v>7.03315</c:v>
                </c:pt>
                <c:pt idx="310162">
                  <c:v>7.03317</c:v>
                </c:pt>
                <c:pt idx="310163">
                  <c:v>7.0332</c:v>
                </c:pt>
                <c:pt idx="310164">
                  <c:v>7.03322</c:v>
                </c:pt>
                <c:pt idx="310165">
                  <c:v>7.03324</c:v>
                </c:pt>
                <c:pt idx="310166">
                  <c:v>7.03327</c:v>
                </c:pt>
                <c:pt idx="310167">
                  <c:v>7.03329</c:v>
                </c:pt>
                <c:pt idx="310168">
                  <c:v>7.03331</c:v>
                </c:pt>
                <c:pt idx="310169">
                  <c:v>7.03333</c:v>
                </c:pt>
                <c:pt idx="310170">
                  <c:v>7.03336</c:v>
                </c:pt>
                <c:pt idx="310171">
                  <c:v>7.03338</c:v>
                </c:pt>
                <c:pt idx="310172">
                  <c:v>7.0334</c:v>
                </c:pt>
                <c:pt idx="310173">
                  <c:v>7.03342</c:v>
                </c:pt>
                <c:pt idx="310174">
                  <c:v>7.03345</c:v>
                </c:pt>
                <c:pt idx="310175">
                  <c:v>7.03347</c:v>
                </c:pt>
                <c:pt idx="310176">
                  <c:v>7.03349</c:v>
                </c:pt>
                <c:pt idx="310177">
                  <c:v>7.03352</c:v>
                </c:pt>
                <c:pt idx="310178">
                  <c:v>7.03354</c:v>
                </c:pt>
                <c:pt idx="310179">
                  <c:v>7.03356</c:v>
                </c:pt>
                <c:pt idx="310180">
                  <c:v>7.03358</c:v>
                </c:pt>
                <c:pt idx="310181">
                  <c:v>7.0336</c:v>
                </c:pt>
                <c:pt idx="310182">
                  <c:v>7.03363</c:v>
                </c:pt>
                <c:pt idx="310183">
                  <c:v>7.03365</c:v>
                </c:pt>
                <c:pt idx="310184">
                  <c:v>7.03367</c:v>
                </c:pt>
                <c:pt idx="310185">
                  <c:v>7.0337</c:v>
                </c:pt>
                <c:pt idx="310186">
                  <c:v>7.03372</c:v>
                </c:pt>
                <c:pt idx="310187">
                  <c:v>7.03374</c:v>
                </c:pt>
                <c:pt idx="310188">
                  <c:v>7.03376</c:v>
                </c:pt>
                <c:pt idx="310189">
                  <c:v>7.03379</c:v>
                </c:pt>
                <c:pt idx="310190">
                  <c:v>7.03381</c:v>
                </c:pt>
                <c:pt idx="310191">
                  <c:v>7.03383</c:v>
                </c:pt>
                <c:pt idx="310192">
                  <c:v>7.03385</c:v>
                </c:pt>
                <c:pt idx="310193">
                  <c:v>7.03388</c:v>
                </c:pt>
                <c:pt idx="310194">
                  <c:v>7.0339</c:v>
                </c:pt>
                <c:pt idx="310195">
                  <c:v>7.03392</c:v>
                </c:pt>
                <c:pt idx="310196">
                  <c:v>7.03395</c:v>
                </c:pt>
                <c:pt idx="310197">
                  <c:v>7.03397</c:v>
                </c:pt>
                <c:pt idx="310198">
                  <c:v>7.03399</c:v>
                </c:pt>
                <c:pt idx="310199">
                  <c:v>7.03401</c:v>
                </c:pt>
                <c:pt idx="310200">
                  <c:v>7.03404</c:v>
                </c:pt>
                <c:pt idx="310201">
                  <c:v>7.03406</c:v>
                </c:pt>
                <c:pt idx="310202">
                  <c:v>7.03408</c:v>
                </c:pt>
                <c:pt idx="310203">
                  <c:v>7.0341</c:v>
                </c:pt>
                <c:pt idx="310204">
                  <c:v>7.03413</c:v>
                </c:pt>
                <c:pt idx="310205">
                  <c:v>7.03415</c:v>
                </c:pt>
                <c:pt idx="310206">
                  <c:v>7.03417</c:v>
                </c:pt>
                <c:pt idx="310207">
                  <c:v>7.0342</c:v>
                </c:pt>
                <c:pt idx="310208">
                  <c:v>7.03422</c:v>
                </c:pt>
                <c:pt idx="310209">
                  <c:v>7.03424</c:v>
                </c:pt>
                <c:pt idx="310210">
                  <c:v>7.03426</c:v>
                </c:pt>
                <c:pt idx="310211">
                  <c:v>7.03429</c:v>
                </c:pt>
                <c:pt idx="310212">
                  <c:v>7.03431</c:v>
                </c:pt>
                <c:pt idx="310213">
                  <c:v>7.03433</c:v>
                </c:pt>
                <c:pt idx="310214">
                  <c:v>7.03435</c:v>
                </c:pt>
                <c:pt idx="310215">
                  <c:v>7.03438</c:v>
                </c:pt>
                <c:pt idx="310216">
                  <c:v>7.0344</c:v>
                </c:pt>
                <c:pt idx="310217">
                  <c:v>7.03442</c:v>
                </c:pt>
                <c:pt idx="310218">
                  <c:v>7.03444</c:v>
                </c:pt>
                <c:pt idx="310219">
                  <c:v>7.03447</c:v>
                </c:pt>
                <c:pt idx="310220">
                  <c:v>7.03449</c:v>
                </c:pt>
                <c:pt idx="310221">
                  <c:v>7.03451</c:v>
                </c:pt>
                <c:pt idx="310222">
                  <c:v>7.03453</c:v>
                </c:pt>
                <c:pt idx="310223">
                  <c:v>7.03456</c:v>
                </c:pt>
                <c:pt idx="310224">
                  <c:v>7.03458</c:v>
                </c:pt>
                <c:pt idx="310225">
                  <c:v>7.0346</c:v>
                </c:pt>
                <c:pt idx="310226">
                  <c:v>7.03463</c:v>
                </c:pt>
                <c:pt idx="310227">
                  <c:v>7.03465</c:v>
                </c:pt>
                <c:pt idx="310228">
                  <c:v>7.03467</c:v>
                </c:pt>
                <c:pt idx="310229">
                  <c:v>7.03469</c:v>
                </c:pt>
                <c:pt idx="310230">
                  <c:v>7.03472</c:v>
                </c:pt>
                <c:pt idx="310231">
                  <c:v>7.03474</c:v>
                </c:pt>
                <c:pt idx="310232">
                  <c:v>7.03476</c:v>
                </c:pt>
                <c:pt idx="310233">
                  <c:v>7.03479</c:v>
                </c:pt>
                <c:pt idx="310234">
                  <c:v>7.03481</c:v>
                </c:pt>
                <c:pt idx="310235">
                  <c:v>7.03483</c:v>
                </c:pt>
                <c:pt idx="310236">
                  <c:v>7.03485</c:v>
                </c:pt>
                <c:pt idx="310237">
                  <c:v>7.03488</c:v>
                </c:pt>
                <c:pt idx="310238">
                  <c:v>7.0349</c:v>
                </c:pt>
                <c:pt idx="310239">
                  <c:v>7.03492</c:v>
                </c:pt>
                <c:pt idx="310240">
                  <c:v>7.03494</c:v>
                </c:pt>
                <c:pt idx="310241">
                  <c:v>7.03497</c:v>
                </c:pt>
                <c:pt idx="310242">
                  <c:v>7.03499</c:v>
                </c:pt>
                <c:pt idx="310243">
                  <c:v>7.03501</c:v>
                </c:pt>
                <c:pt idx="310244">
                  <c:v>7.03503</c:v>
                </c:pt>
                <c:pt idx="310245">
                  <c:v>7.03506</c:v>
                </c:pt>
                <c:pt idx="310246">
                  <c:v>7.03508</c:v>
                </c:pt>
                <c:pt idx="310247">
                  <c:v>7.0351</c:v>
                </c:pt>
                <c:pt idx="310248">
                  <c:v>7.03512</c:v>
                </c:pt>
                <c:pt idx="310249">
                  <c:v>7.03515</c:v>
                </c:pt>
                <c:pt idx="310250">
                  <c:v>7.03517</c:v>
                </c:pt>
                <c:pt idx="310251">
                  <c:v>7.03519</c:v>
                </c:pt>
                <c:pt idx="310252">
                  <c:v>7.03521</c:v>
                </c:pt>
                <c:pt idx="310253">
                  <c:v>7.03524</c:v>
                </c:pt>
                <c:pt idx="310254">
                  <c:v>7.03526</c:v>
                </c:pt>
                <c:pt idx="310255">
                  <c:v>7.03528</c:v>
                </c:pt>
                <c:pt idx="310256">
                  <c:v>7.03531</c:v>
                </c:pt>
                <c:pt idx="310257">
                  <c:v>7.03533</c:v>
                </c:pt>
                <c:pt idx="310258">
                  <c:v>7.03535</c:v>
                </c:pt>
                <c:pt idx="310259">
                  <c:v>7.03537</c:v>
                </c:pt>
                <c:pt idx="310260">
                  <c:v>7.0354</c:v>
                </c:pt>
                <c:pt idx="310261">
                  <c:v>7.03542</c:v>
                </c:pt>
                <c:pt idx="310262">
                  <c:v>7.03544</c:v>
                </c:pt>
                <c:pt idx="310263">
                  <c:v>7.03547</c:v>
                </c:pt>
                <c:pt idx="310264">
                  <c:v>7.03549</c:v>
                </c:pt>
                <c:pt idx="310265">
                  <c:v>7.03551</c:v>
                </c:pt>
                <c:pt idx="310266">
                  <c:v>7.03553</c:v>
                </c:pt>
                <c:pt idx="310267">
                  <c:v>7.03556</c:v>
                </c:pt>
                <c:pt idx="310268">
                  <c:v>7.03558</c:v>
                </c:pt>
                <c:pt idx="310269">
                  <c:v>7.0356</c:v>
                </c:pt>
                <c:pt idx="310270">
                  <c:v>7.03562</c:v>
                </c:pt>
                <c:pt idx="310271">
                  <c:v>7.03565</c:v>
                </c:pt>
                <c:pt idx="310272">
                  <c:v>7.03567</c:v>
                </c:pt>
                <c:pt idx="310273">
                  <c:v>7.03569</c:v>
                </c:pt>
                <c:pt idx="310274">
                  <c:v>7.03571</c:v>
                </c:pt>
                <c:pt idx="310275">
                  <c:v>7.03574</c:v>
                </c:pt>
                <c:pt idx="310276">
                  <c:v>7.03576</c:v>
                </c:pt>
                <c:pt idx="310277">
                  <c:v>7.03578</c:v>
                </c:pt>
                <c:pt idx="310278">
                  <c:v>7.0358</c:v>
                </c:pt>
                <c:pt idx="310279">
                  <c:v>7.03583</c:v>
                </c:pt>
                <c:pt idx="310280">
                  <c:v>7.03585</c:v>
                </c:pt>
                <c:pt idx="310281">
                  <c:v>7.03587</c:v>
                </c:pt>
                <c:pt idx="310282">
                  <c:v>7.0359</c:v>
                </c:pt>
                <c:pt idx="310283">
                  <c:v>7.03592</c:v>
                </c:pt>
                <c:pt idx="310284">
                  <c:v>7.03594</c:v>
                </c:pt>
                <c:pt idx="310285">
                  <c:v>7.03596</c:v>
                </c:pt>
                <c:pt idx="310286">
                  <c:v>7.03599</c:v>
                </c:pt>
                <c:pt idx="310287">
                  <c:v>7.03601</c:v>
                </c:pt>
                <c:pt idx="310288">
                  <c:v>7.03603</c:v>
                </c:pt>
                <c:pt idx="310289">
                  <c:v>7.03605</c:v>
                </c:pt>
                <c:pt idx="310290">
                  <c:v>7.03608</c:v>
                </c:pt>
                <c:pt idx="310291">
                  <c:v>7.0361</c:v>
                </c:pt>
                <c:pt idx="310292">
                  <c:v>7.03612</c:v>
                </c:pt>
                <c:pt idx="310293">
                  <c:v>7.03615</c:v>
                </c:pt>
                <c:pt idx="310294">
                  <c:v>7.03617</c:v>
                </c:pt>
                <c:pt idx="310295">
                  <c:v>7.03619</c:v>
                </c:pt>
                <c:pt idx="310296">
                  <c:v>7.03621</c:v>
                </c:pt>
                <c:pt idx="310297">
                  <c:v>7.03624</c:v>
                </c:pt>
                <c:pt idx="310298">
                  <c:v>7.03626</c:v>
                </c:pt>
                <c:pt idx="310299">
                  <c:v>7.03628</c:v>
                </c:pt>
                <c:pt idx="310300">
                  <c:v>7.0363</c:v>
                </c:pt>
                <c:pt idx="310301">
                  <c:v>7.03633</c:v>
                </c:pt>
                <c:pt idx="310302">
                  <c:v>7.03635</c:v>
                </c:pt>
                <c:pt idx="310303">
                  <c:v>7.03637</c:v>
                </c:pt>
                <c:pt idx="310304">
                  <c:v>7.03639</c:v>
                </c:pt>
                <c:pt idx="310305">
                  <c:v>7.03642</c:v>
                </c:pt>
                <c:pt idx="310306">
                  <c:v>7.03644</c:v>
                </c:pt>
                <c:pt idx="310307">
                  <c:v>7.03646</c:v>
                </c:pt>
                <c:pt idx="310308">
                  <c:v>7.03648</c:v>
                </c:pt>
                <c:pt idx="310309">
                  <c:v>7.03651</c:v>
                </c:pt>
                <c:pt idx="310310">
                  <c:v>7.03653</c:v>
                </c:pt>
                <c:pt idx="310311">
                  <c:v>7.03655</c:v>
                </c:pt>
                <c:pt idx="310312">
                  <c:v>7.03658</c:v>
                </c:pt>
                <c:pt idx="310313">
                  <c:v>7.0366</c:v>
                </c:pt>
                <c:pt idx="310314">
                  <c:v>7.03662</c:v>
                </c:pt>
                <c:pt idx="310315">
                  <c:v>7.03664</c:v>
                </c:pt>
                <c:pt idx="310316">
                  <c:v>7.03667</c:v>
                </c:pt>
                <c:pt idx="310317">
                  <c:v>7.03669</c:v>
                </c:pt>
                <c:pt idx="310318">
                  <c:v>7.03671</c:v>
                </c:pt>
                <c:pt idx="310319">
                  <c:v>7.03674</c:v>
                </c:pt>
                <c:pt idx="310320">
                  <c:v>7.03676</c:v>
                </c:pt>
                <c:pt idx="310321">
                  <c:v>7.03678</c:v>
                </c:pt>
                <c:pt idx="310322">
                  <c:v>7.0368</c:v>
                </c:pt>
                <c:pt idx="310323">
                  <c:v>7.03683</c:v>
                </c:pt>
                <c:pt idx="310324">
                  <c:v>7.03685</c:v>
                </c:pt>
                <c:pt idx="310325">
                  <c:v>7.03687</c:v>
                </c:pt>
                <c:pt idx="310326">
                  <c:v>7.03689</c:v>
                </c:pt>
                <c:pt idx="310327">
                  <c:v>7.03692</c:v>
                </c:pt>
                <c:pt idx="310328">
                  <c:v>7.03694</c:v>
                </c:pt>
                <c:pt idx="310329">
                  <c:v>7.03696</c:v>
                </c:pt>
                <c:pt idx="310330">
                  <c:v>7.03698</c:v>
                </c:pt>
                <c:pt idx="310331">
                  <c:v>7.03701</c:v>
                </c:pt>
                <c:pt idx="310332">
                  <c:v>7.03703</c:v>
                </c:pt>
                <c:pt idx="310333">
                  <c:v>7.03705</c:v>
                </c:pt>
                <c:pt idx="310334">
                  <c:v>7.03707</c:v>
                </c:pt>
                <c:pt idx="310335">
                  <c:v>7.0371</c:v>
                </c:pt>
                <c:pt idx="310336">
                  <c:v>7.03712</c:v>
                </c:pt>
                <c:pt idx="310337">
                  <c:v>7.03714</c:v>
                </c:pt>
                <c:pt idx="310338">
                  <c:v>7.03717</c:v>
                </c:pt>
                <c:pt idx="310339">
                  <c:v>7.03719</c:v>
                </c:pt>
                <c:pt idx="310340">
                  <c:v>7.03721</c:v>
                </c:pt>
                <c:pt idx="310341">
                  <c:v>7.03723</c:v>
                </c:pt>
                <c:pt idx="310342">
                  <c:v>7.03726</c:v>
                </c:pt>
                <c:pt idx="310343">
                  <c:v>7.03728</c:v>
                </c:pt>
                <c:pt idx="310344">
                  <c:v>7.0373</c:v>
                </c:pt>
                <c:pt idx="310345">
                  <c:v>7.03732</c:v>
                </c:pt>
                <c:pt idx="310346">
                  <c:v>7.03735</c:v>
                </c:pt>
                <c:pt idx="310347">
                  <c:v>7.03737</c:v>
                </c:pt>
                <c:pt idx="310348">
                  <c:v>7.03739</c:v>
                </c:pt>
                <c:pt idx="310349">
                  <c:v>7.03742</c:v>
                </c:pt>
                <c:pt idx="310350">
                  <c:v>7.03744</c:v>
                </c:pt>
                <c:pt idx="310351">
                  <c:v>7.03746</c:v>
                </c:pt>
                <c:pt idx="310352">
                  <c:v>7.03748</c:v>
                </c:pt>
                <c:pt idx="310353">
                  <c:v>7.03751</c:v>
                </c:pt>
                <c:pt idx="310354">
                  <c:v>7.03753</c:v>
                </c:pt>
                <c:pt idx="310355">
                  <c:v>7.03755</c:v>
                </c:pt>
                <c:pt idx="310356">
                  <c:v>7.03757</c:v>
                </c:pt>
                <c:pt idx="310357">
                  <c:v>7.0376</c:v>
                </c:pt>
                <c:pt idx="310358">
                  <c:v>7.03762</c:v>
                </c:pt>
                <c:pt idx="310359">
                  <c:v>7.03764</c:v>
                </c:pt>
                <c:pt idx="310360">
                  <c:v>7.03766</c:v>
                </c:pt>
                <c:pt idx="310361">
                  <c:v>7.03769</c:v>
                </c:pt>
                <c:pt idx="310362">
                  <c:v>7.03771</c:v>
                </c:pt>
                <c:pt idx="310363">
                  <c:v>7.03773</c:v>
                </c:pt>
                <c:pt idx="310364">
                  <c:v>7.03775</c:v>
                </c:pt>
                <c:pt idx="310365">
                  <c:v>7.03778</c:v>
                </c:pt>
                <c:pt idx="310366">
                  <c:v>7.0378</c:v>
                </c:pt>
                <c:pt idx="310367">
                  <c:v>7.03782</c:v>
                </c:pt>
                <c:pt idx="310368">
                  <c:v>7.03785</c:v>
                </c:pt>
                <c:pt idx="310369">
                  <c:v>7.03787</c:v>
                </c:pt>
                <c:pt idx="310370">
                  <c:v>7.03789</c:v>
                </c:pt>
                <c:pt idx="310371">
                  <c:v>7.03791</c:v>
                </c:pt>
                <c:pt idx="310372">
                  <c:v>7.03794</c:v>
                </c:pt>
                <c:pt idx="310373">
                  <c:v>7.03796</c:v>
                </c:pt>
                <c:pt idx="310374">
                  <c:v>7.03798</c:v>
                </c:pt>
                <c:pt idx="310375">
                  <c:v>7.03801</c:v>
                </c:pt>
                <c:pt idx="310376">
                  <c:v>7.03803</c:v>
                </c:pt>
                <c:pt idx="310377">
                  <c:v>7.03805</c:v>
                </c:pt>
                <c:pt idx="310378">
                  <c:v>7.03807</c:v>
                </c:pt>
                <c:pt idx="310379">
                  <c:v>7.0381</c:v>
                </c:pt>
                <c:pt idx="310380">
                  <c:v>7.03812</c:v>
                </c:pt>
                <c:pt idx="310381">
                  <c:v>7.03814</c:v>
                </c:pt>
                <c:pt idx="310382">
                  <c:v>7.03816</c:v>
                </c:pt>
                <c:pt idx="310383">
                  <c:v>7.03819</c:v>
                </c:pt>
                <c:pt idx="310384">
                  <c:v>7.03821</c:v>
                </c:pt>
                <c:pt idx="310385">
                  <c:v>7.03823</c:v>
                </c:pt>
                <c:pt idx="310386">
                  <c:v>7.03825</c:v>
                </c:pt>
                <c:pt idx="310387">
                  <c:v>7.03828</c:v>
                </c:pt>
                <c:pt idx="310388">
                  <c:v>7.0383</c:v>
                </c:pt>
                <c:pt idx="310389">
                  <c:v>7.03832</c:v>
                </c:pt>
                <c:pt idx="310390">
                  <c:v>7.03834</c:v>
                </c:pt>
                <c:pt idx="310391">
                  <c:v>7.03837</c:v>
                </c:pt>
                <c:pt idx="310392">
                  <c:v>7.03839</c:v>
                </c:pt>
                <c:pt idx="310393">
                  <c:v>7.03841</c:v>
                </c:pt>
                <c:pt idx="310394">
                  <c:v>7.03843</c:v>
                </c:pt>
                <c:pt idx="310395">
                  <c:v>7.03846</c:v>
                </c:pt>
                <c:pt idx="310396">
                  <c:v>7.03848</c:v>
                </c:pt>
                <c:pt idx="310397">
                  <c:v>7.0385</c:v>
                </c:pt>
                <c:pt idx="310398">
                  <c:v>7.03853</c:v>
                </c:pt>
                <c:pt idx="310399">
                  <c:v>7.03855</c:v>
                </c:pt>
                <c:pt idx="310400">
                  <c:v>7.03857</c:v>
                </c:pt>
                <c:pt idx="310401">
                  <c:v>7.03859</c:v>
                </c:pt>
                <c:pt idx="310402">
                  <c:v>7.03862</c:v>
                </c:pt>
                <c:pt idx="310403">
                  <c:v>7.03864</c:v>
                </c:pt>
                <c:pt idx="310404">
                  <c:v>7.03866</c:v>
                </c:pt>
                <c:pt idx="310405">
                  <c:v>7.03869</c:v>
                </c:pt>
                <c:pt idx="310406">
                  <c:v>7.03871</c:v>
                </c:pt>
                <c:pt idx="310407">
                  <c:v>7.03873</c:v>
                </c:pt>
                <c:pt idx="310408">
                  <c:v>7.03875</c:v>
                </c:pt>
                <c:pt idx="310409">
                  <c:v>7.03878</c:v>
                </c:pt>
                <c:pt idx="310410">
                  <c:v>7.0388</c:v>
                </c:pt>
                <c:pt idx="310411">
                  <c:v>7.03882</c:v>
                </c:pt>
                <c:pt idx="310412">
                  <c:v>7.03884</c:v>
                </c:pt>
                <c:pt idx="310413">
                  <c:v>7.03887</c:v>
                </c:pt>
                <c:pt idx="310414">
                  <c:v>7.03889</c:v>
                </c:pt>
                <c:pt idx="310415">
                  <c:v>7.03891</c:v>
                </c:pt>
                <c:pt idx="310416">
                  <c:v>7.03893</c:v>
                </c:pt>
                <c:pt idx="310417">
                  <c:v>7.03896</c:v>
                </c:pt>
                <c:pt idx="310418">
                  <c:v>7.03898</c:v>
                </c:pt>
                <c:pt idx="310419">
                  <c:v>7.039</c:v>
                </c:pt>
                <c:pt idx="310420">
                  <c:v>7.03902</c:v>
                </c:pt>
                <c:pt idx="310421">
                  <c:v>7.03905</c:v>
                </c:pt>
                <c:pt idx="310422">
                  <c:v>7.03907</c:v>
                </c:pt>
                <c:pt idx="310423">
                  <c:v>7.03909</c:v>
                </c:pt>
                <c:pt idx="310424">
                  <c:v>7.03912</c:v>
                </c:pt>
                <c:pt idx="310425">
                  <c:v>7.03914</c:v>
                </c:pt>
                <c:pt idx="310426">
                  <c:v>7.03916</c:v>
                </c:pt>
                <c:pt idx="310427">
                  <c:v>7.03918</c:v>
                </c:pt>
                <c:pt idx="310428">
                  <c:v>7.03921</c:v>
                </c:pt>
                <c:pt idx="310429">
                  <c:v>7.03923</c:v>
                </c:pt>
                <c:pt idx="310430">
                  <c:v>7.03925</c:v>
                </c:pt>
                <c:pt idx="310431">
                  <c:v>7.03927</c:v>
                </c:pt>
                <c:pt idx="310432">
                  <c:v>7.0393</c:v>
                </c:pt>
                <c:pt idx="310433">
                  <c:v>7.03932</c:v>
                </c:pt>
                <c:pt idx="310434">
                  <c:v>7.03934</c:v>
                </c:pt>
                <c:pt idx="310435">
                  <c:v>7.03937</c:v>
                </c:pt>
                <c:pt idx="310436">
                  <c:v>7.03939</c:v>
                </c:pt>
                <c:pt idx="310437">
                  <c:v>7.03941</c:v>
                </c:pt>
                <c:pt idx="310438">
                  <c:v>7.03943</c:v>
                </c:pt>
                <c:pt idx="310439">
                  <c:v>7.03946</c:v>
                </c:pt>
                <c:pt idx="310440">
                  <c:v>7.03948</c:v>
                </c:pt>
                <c:pt idx="310441">
                  <c:v>7.0395</c:v>
                </c:pt>
                <c:pt idx="310442">
                  <c:v>7.03952</c:v>
                </c:pt>
                <c:pt idx="310443">
                  <c:v>7.03955</c:v>
                </c:pt>
                <c:pt idx="310444">
                  <c:v>7.03957</c:v>
                </c:pt>
                <c:pt idx="310445">
                  <c:v>7.03959</c:v>
                </c:pt>
                <c:pt idx="310446">
                  <c:v>7.03962</c:v>
                </c:pt>
                <c:pt idx="310447">
                  <c:v>7.03964</c:v>
                </c:pt>
                <c:pt idx="310448">
                  <c:v>7.03966</c:v>
                </c:pt>
                <c:pt idx="310449">
                  <c:v>7.03968</c:v>
                </c:pt>
                <c:pt idx="310450">
                  <c:v>7.0397</c:v>
                </c:pt>
                <c:pt idx="310451">
                  <c:v>7.03973</c:v>
                </c:pt>
                <c:pt idx="310452">
                  <c:v>7.03975</c:v>
                </c:pt>
                <c:pt idx="310453">
                  <c:v>7.03977</c:v>
                </c:pt>
                <c:pt idx="310454">
                  <c:v>7.0398</c:v>
                </c:pt>
                <c:pt idx="310455">
                  <c:v>7.03982</c:v>
                </c:pt>
                <c:pt idx="310456">
                  <c:v>7.03984</c:v>
                </c:pt>
                <c:pt idx="310457">
                  <c:v>7.03986</c:v>
                </c:pt>
                <c:pt idx="310458">
                  <c:v>7.03989</c:v>
                </c:pt>
                <c:pt idx="310459">
                  <c:v>7.03991</c:v>
                </c:pt>
                <c:pt idx="310460">
                  <c:v>7.03993</c:v>
                </c:pt>
                <c:pt idx="310461">
                  <c:v>7.03995</c:v>
                </c:pt>
                <c:pt idx="310462">
                  <c:v>7.03998</c:v>
                </c:pt>
                <c:pt idx="310463">
                  <c:v>7.04</c:v>
                </c:pt>
                <c:pt idx="310464">
                  <c:v>7.04002</c:v>
                </c:pt>
                <c:pt idx="310465">
                  <c:v>7.04005</c:v>
                </c:pt>
                <c:pt idx="310466">
                  <c:v>7.04007</c:v>
                </c:pt>
                <c:pt idx="310467">
                  <c:v>7.04009</c:v>
                </c:pt>
                <c:pt idx="310468">
                  <c:v>7.04011</c:v>
                </c:pt>
                <c:pt idx="310469">
                  <c:v>7.04014</c:v>
                </c:pt>
                <c:pt idx="310470">
                  <c:v>7.04016</c:v>
                </c:pt>
                <c:pt idx="310471">
                  <c:v>7.04018</c:v>
                </c:pt>
                <c:pt idx="310472">
                  <c:v>7.0402</c:v>
                </c:pt>
                <c:pt idx="310473">
                  <c:v>7.04023</c:v>
                </c:pt>
                <c:pt idx="310474">
                  <c:v>7.04025</c:v>
                </c:pt>
                <c:pt idx="310475">
                  <c:v>7.04027</c:v>
                </c:pt>
                <c:pt idx="310476">
                  <c:v>7.0403</c:v>
                </c:pt>
                <c:pt idx="310477">
                  <c:v>7.04032</c:v>
                </c:pt>
                <c:pt idx="310478">
                  <c:v>7.04034</c:v>
                </c:pt>
                <c:pt idx="310479">
                  <c:v>7.04036</c:v>
                </c:pt>
                <c:pt idx="310480">
                  <c:v>7.04038</c:v>
                </c:pt>
                <c:pt idx="310481">
                  <c:v>7.04041</c:v>
                </c:pt>
                <c:pt idx="310482">
                  <c:v>7.04043</c:v>
                </c:pt>
                <c:pt idx="310483">
                  <c:v>7.04045</c:v>
                </c:pt>
                <c:pt idx="310484">
                  <c:v>7.04048</c:v>
                </c:pt>
                <c:pt idx="310485">
                  <c:v>7.0405</c:v>
                </c:pt>
                <c:pt idx="310486">
                  <c:v>7.04052</c:v>
                </c:pt>
                <c:pt idx="310487">
                  <c:v>7.04054</c:v>
                </c:pt>
                <c:pt idx="310488">
                  <c:v>7.04057</c:v>
                </c:pt>
                <c:pt idx="310489">
                  <c:v>7.04059</c:v>
                </c:pt>
                <c:pt idx="310490">
                  <c:v>7.04061</c:v>
                </c:pt>
                <c:pt idx="310491">
                  <c:v>7.04063</c:v>
                </c:pt>
                <c:pt idx="310492">
                  <c:v>7.04066</c:v>
                </c:pt>
                <c:pt idx="310493">
                  <c:v>7.04068</c:v>
                </c:pt>
                <c:pt idx="310494">
                  <c:v>7.0407</c:v>
                </c:pt>
                <c:pt idx="310495">
                  <c:v>7.04073</c:v>
                </c:pt>
                <c:pt idx="310496">
                  <c:v>7.04075</c:v>
                </c:pt>
                <c:pt idx="310497">
                  <c:v>7.04077</c:v>
                </c:pt>
                <c:pt idx="310498">
                  <c:v>7.04079</c:v>
                </c:pt>
                <c:pt idx="310499">
                  <c:v>7.04082</c:v>
                </c:pt>
                <c:pt idx="310500">
                  <c:v>7.04084</c:v>
                </c:pt>
                <c:pt idx="310501">
                  <c:v>7.04086</c:v>
                </c:pt>
                <c:pt idx="310502">
                  <c:v>7.04088</c:v>
                </c:pt>
                <c:pt idx="310503">
                  <c:v>7.04091</c:v>
                </c:pt>
                <c:pt idx="310504">
                  <c:v>7.04093</c:v>
                </c:pt>
                <c:pt idx="310505">
                  <c:v>7.04095</c:v>
                </c:pt>
                <c:pt idx="310506">
                  <c:v>7.04098</c:v>
                </c:pt>
                <c:pt idx="310507">
                  <c:v>7.041</c:v>
                </c:pt>
                <c:pt idx="310508">
                  <c:v>7.04102</c:v>
                </c:pt>
                <c:pt idx="310509">
                  <c:v>7.04104</c:v>
                </c:pt>
                <c:pt idx="310510">
                  <c:v>7.04107</c:v>
                </c:pt>
                <c:pt idx="310511">
                  <c:v>7.04109</c:v>
                </c:pt>
                <c:pt idx="310512">
                  <c:v>7.04111</c:v>
                </c:pt>
                <c:pt idx="310513">
                  <c:v>7.04113</c:v>
                </c:pt>
                <c:pt idx="310514">
                  <c:v>7.04116</c:v>
                </c:pt>
                <c:pt idx="310515">
                  <c:v>7.04118</c:v>
                </c:pt>
                <c:pt idx="310516">
                  <c:v>7.0412</c:v>
                </c:pt>
                <c:pt idx="310517">
                  <c:v>7.04122</c:v>
                </c:pt>
                <c:pt idx="310518">
                  <c:v>7.04125</c:v>
                </c:pt>
                <c:pt idx="310519">
                  <c:v>7.04127</c:v>
                </c:pt>
                <c:pt idx="310520">
                  <c:v>7.04129</c:v>
                </c:pt>
                <c:pt idx="310521">
                  <c:v>7.04131</c:v>
                </c:pt>
                <c:pt idx="310522">
                  <c:v>7.04134</c:v>
                </c:pt>
                <c:pt idx="310523">
                  <c:v>7.04136</c:v>
                </c:pt>
                <c:pt idx="310524">
                  <c:v>7.04138</c:v>
                </c:pt>
                <c:pt idx="310525">
                  <c:v>7.04141</c:v>
                </c:pt>
                <c:pt idx="310526">
                  <c:v>7.04143</c:v>
                </c:pt>
                <c:pt idx="310527">
                  <c:v>7.04145</c:v>
                </c:pt>
                <c:pt idx="310528">
                  <c:v>7.04147</c:v>
                </c:pt>
                <c:pt idx="310529">
                  <c:v>7.0415</c:v>
                </c:pt>
                <c:pt idx="310530">
                  <c:v>7.04152</c:v>
                </c:pt>
                <c:pt idx="310531">
                  <c:v>7.04154</c:v>
                </c:pt>
                <c:pt idx="310532">
                  <c:v>7.04157</c:v>
                </c:pt>
                <c:pt idx="310533">
                  <c:v>7.04159</c:v>
                </c:pt>
                <c:pt idx="310534">
                  <c:v>7.04161</c:v>
                </c:pt>
                <c:pt idx="310535">
                  <c:v>7.04163</c:v>
                </c:pt>
                <c:pt idx="310536">
                  <c:v>7.04166</c:v>
                </c:pt>
                <c:pt idx="310537">
                  <c:v>7.04168</c:v>
                </c:pt>
                <c:pt idx="310538">
                  <c:v>7.0417</c:v>
                </c:pt>
                <c:pt idx="310539">
                  <c:v>7.04172</c:v>
                </c:pt>
                <c:pt idx="310540">
                  <c:v>7.04175</c:v>
                </c:pt>
                <c:pt idx="310541">
                  <c:v>7.04177</c:v>
                </c:pt>
                <c:pt idx="310542">
                  <c:v>7.04179</c:v>
                </c:pt>
                <c:pt idx="310543">
                  <c:v>7.04181</c:v>
                </c:pt>
                <c:pt idx="310544">
                  <c:v>7.04184</c:v>
                </c:pt>
                <c:pt idx="310545">
                  <c:v>7.04186</c:v>
                </c:pt>
                <c:pt idx="310546">
                  <c:v>7.04188</c:v>
                </c:pt>
                <c:pt idx="310547">
                  <c:v>7.0419</c:v>
                </c:pt>
                <c:pt idx="310548">
                  <c:v>7.04193</c:v>
                </c:pt>
                <c:pt idx="310549">
                  <c:v>7.04195</c:v>
                </c:pt>
                <c:pt idx="310550">
                  <c:v>7.04197</c:v>
                </c:pt>
                <c:pt idx="310551">
                  <c:v>7.042</c:v>
                </c:pt>
                <c:pt idx="310552">
                  <c:v>7.04202</c:v>
                </c:pt>
                <c:pt idx="310553">
                  <c:v>7.04204</c:v>
                </c:pt>
                <c:pt idx="310554">
                  <c:v>7.04206</c:v>
                </c:pt>
                <c:pt idx="310555">
                  <c:v>7.04209</c:v>
                </c:pt>
                <c:pt idx="310556">
                  <c:v>7.04211</c:v>
                </c:pt>
                <c:pt idx="310557">
                  <c:v>7.04213</c:v>
                </c:pt>
                <c:pt idx="310558">
                  <c:v>7.04215</c:v>
                </c:pt>
                <c:pt idx="310559">
                  <c:v>7.04218</c:v>
                </c:pt>
                <c:pt idx="310560">
                  <c:v>7.0422</c:v>
                </c:pt>
                <c:pt idx="310561">
                  <c:v>7.04222</c:v>
                </c:pt>
                <c:pt idx="310562">
                  <c:v>7.04225</c:v>
                </c:pt>
                <c:pt idx="310563">
                  <c:v>7.04227</c:v>
                </c:pt>
                <c:pt idx="310564">
                  <c:v>7.04229</c:v>
                </c:pt>
                <c:pt idx="310565">
                  <c:v>7.04231</c:v>
                </c:pt>
                <c:pt idx="310566">
                  <c:v>7.04234</c:v>
                </c:pt>
                <c:pt idx="310567">
                  <c:v>7.04236</c:v>
                </c:pt>
                <c:pt idx="310568">
                  <c:v>7.04238</c:v>
                </c:pt>
                <c:pt idx="310569">
                  <c:v>7.0424</c:v>
                </c:pt>
                <c:pt idx="310570">
                  <c:v>7.04243</c:v>
                </c:pt>
                <c:pt idx="310571">
                  <c:v>7.04245</c:v>
                </c:pt>
                <c:pt idx="310572">
                  <c:v>7.04247</c:v>
                </c:pt>
                <c:pt idx="310573">
                  <c:v>7.04249</c:v>
                </c:pt>
                <c:pt idx="310574">
                  <c:v>7.04252</c:v>
                </c:pt>
                <c:pt idx="310575">
                  <c:v>7.04254</c:v>
                </c:pt>
                <c:pt idx="310576">
                  <c:v>7.04256</c:v>
                </c:pt>
                <c:pt idx="310577">
                  <c:v>7.04258</c:v>
                </c:pt>
                <c:pt idx="310578">
                  <c:v>7.04261</c:v>
                </c:pt>
                <c:pt idx="310579">
                  <c:v>7.04263</c:v>
                </c:pt>
                <c:pt idx="310580">
                  <c:v>7.04265</c:v>
                </c:pt>
                <c:pt idx="310581">
                  <c:v>7.04268</c:v>
                </c:pt>
                <c:pt idx="310582">
                  <c:v>7.0427</c:v>
                </c:pt>
                <c:pt idx="310583">
                  <c:v>7.04272</c:v>
                </c:pt>
                <c:pt idx="310584">
                  <c:v>7.04274</c:v>
                </c:pt>
                <c:pt idx="310585">
                  <c:v>7.04277</c:v>
                </c:pt>
                <c:pt idx="310586">
                  <c:v>7.04279</c:v>
                </c:pt>
                <c:pt idx="310587">
                  <c:v>7.04281</c:v>
                </c:pt>
                <c:pt idx="310588">
                  <c:v>7.04283</c:v>
                </c:pt>
                <c:pt idx="310589">
                  <c:v>7.04286</c:v>
                </c:pt>
                <c:pt idx="310590">
                  <c:v>7.04288</c:v>
                </c:pt>
                <c:pt idx="310591">
                  <c:v>7.0429</c:v>
                </c:pt>
                <c:pt idx="310592">
                  <c:v>7.04293</c:v>
                </c:pt>
                <c:pt idx="310593">
                  <c:v>7.04295</c:v>
                </c:pt>
                <c:pt idx="310594">
                  <c:v>7.04297</c:v>
                </c:pt>
                <c:pt idx="310595">
                  <c:v>7.04299</c:v>
                </c:pt>
                <c:pt idx="310596">
                  <c:v>7.04302</c:v>
                </c:pt>
                <c:pt idx="310597">
                  <c:v>7.04304</c:v>
                </c:pt>
                <c:pt idx="310598">
                  <c:v>7.04306</c:v>
                </c:pt>
                <c:pt idx="310599">
                  <c:v>7.04308</c:v>
                </c:pt>
                <c:pt idx="310600">
                  <c:v>7.04311</c:v>
                </c:pt>
                <c:pt idx="310601">
                  <c:v>7.04313</c:v>
                </c:pt>
                <c:pt idx="310602">
                  <c:v>7.04315</c:v>
                </c:pt>
                <c:pt idx="310603">
                  <c:v>7.04317</c:v>
                </c:pt>
                <c:pt idx="310604">
                  <c:v>7.0432</c:v>
                </c:pt>
                <c:pt idx="310605">
                  <c:v>7.04322</c:v>
                </c:pt>
                <c:pt idx="310606">
                  <c:v>7.04324</c:v>
                </c:pt>
                <c:pt idx="310607">
                  <c:v>7.04326</c:v>
                </c:pt>
                <c:pt idx="310608">
                  <c:v>7.04329</c:v>
                </c:pt>
                <c:pt idx="310609">
                  <c:v>7.04331</c:v>
                </c:pt>
                <c:pt idx="310610">
                  <c:v>7.04333</c:v>
                </c:pt>
                <c:pt idx="310611">
                  <c:v>7.04336</c:v>
                </c:pt>
                <c:pt idx="310612">
                  <c:v>7.04338</c:v>
                </c:pt>
                <c:pt idx="310613">
                  <c:v>7.0434</c:v>
                </c:pt>
                <c:pt idx="310614">
                  <c:v>7.04342</c:v>
                </c:pt>
                <c:pt idx="310615">
                  <c:v>7.04345</c:v>
                </c:pt>
                <c:pt idx="310616">
                  <c:v>7.04347</c:v>
                </c:pt>
                <c:pt idx="310617">
                  <c:v>7.04349</c:v>
                </c:pt>
                <c:pt idx="310618">
                  <c:v>7.04352</c:v>
                </c:pt>
                <c:pt idx="310619">
                  <c:v>7.04354</c:v>
                </c:pt>
                <c:pt idx="310620">
                  <c:v>7.04356</c:v>
                </c:pt>
                <c:pt idx="310621">
                  <c:v>7.04358</c:v>
                </c:pt>
                <c:pt idx="310622">
                  <c:v>7.04361</c:v>
                </c:pt>
                <c:pt idx="310623">
                  <c:v>7.04363</c:v>
                </c:pt>
                <c:pt idx="310624">
                  <c:v>7.04365</c:v>
                </c:pt>
                <c:pt idx="310625">
                  <c:v>7.04367</c:v>
                </c:pt>
                <c:pt idx="310626">
                  <c:v>7.0437</c:v>
                </c:pt>
                <c:pt idx="310627">
                  <c:v>7.04372</c:v>
                </c:pt>
                <c:pt idx="310628">
                  <c:v>7.04374</c:v>
                </c:pt>
                <c:pt idx="310629">
                  <c:v>7.04376</c:v>
                </c:pt>
                <c:pt idx="310630">
                  <c:v>7.04379</c:v>
                </c:pt>
                <c:pt idx="310631">
                  <c:v>7.04381</c:v>
                </c:pt>
                <c:pt idx="310632">
                  <c:v>7.04383</c:v>
                </c:pt>
                <c:pt idx="310633">
                  <c:v>7.04385</c:v>
                </c:pt>
                <c:pt idx="310634">
                  <c:v>7.04388</c:v>
                </c:pt>
                <c:pt idx="310635">
                  <c:v>7.0439</c:v>
                </c:pt>
                <c:pt idx="310636">
                  <c:v>7.04392</c:v>
                </c:pt>
                <c:pt idx="310637">
                  <c:v>7.04395</c:v>
                </c:pt>
                <c:pt idx="310638">
                  <c:v>7.04397</c:v>
                </c:pt>
                <c:pt idx="310639">
                  <c:v>7.04399</c:v>
                </c:pt>
                <c:pt idx="310640">
                  <c:v>7.04401</c:v>
                </c:pt>
                <c:pt idx="310641">
                  <c:v>7.04404</c:v>
                </c:pt>
                <c:pt idx="310642">
                  <c:v>7.04406</c:v>
                </c:pt>
                <c:pt idx="310643">
                  <c:v>7.04408</c:v>
                </c:pt>
                <c:pt idx="310644">
                  <c:v>7.0441</c:v>
                </c:pt>
                <c:pt idx="310645">
                  <c:v>7.04413</c:v>
                </c:pt>
                <c:pt idx="310646">
                  <c:v>7.04415</c:v>
                </c:pt>
                <c:pt idx="310647">
                  <c:v>7.04417</c:v>
                </c:pt>
                <c:pt idx="310648">
                  <c:v>7.0442</c:v>
                </c:pt>
                <c:pt idx="310649">
                  <c:v>7.04422</c:v>
                </c:pt>
                <c:pt idx="310650">
                  <c:v>7.04424</c:v>
                </c:pt>
                <c:pt idx="310651">
                  <c:v>7.04426</c:v>
                </c:pt>
                <c:pt idx="310652">
                  <c:v>7.04429</c:v>
                </c:pt>
                <c:pt idx="310653">
                  <c:v>7.04431</c:v>
                </c:pt>
                <c:pt idx="310654">
                  <c:v>7.04433</c:v>
                </c:pt>
                <c:pt idx="310655">
                  <c:v>7.04435</c:v>
                </c:pt>
                <c:pt idx="310656">
                  <c:v>7.04438</c:v>
                </c:pt>
                <c:pt idx="310657">
                  <c:v>7.0444</c:v>
                </c:pt>
                <c:pt idx="310658">
                  <c:v>7.04442</c:v>
                </c:pt>
                <c:pt idx="310659">
                  <c:v>7.04444</c:v>
                </c:pt>
                <c:pt idx="310660">
                  <c:v>7.04447</c:v>
                </c:pt>
                <c:pt idx="310661">
                  <c:v>7.04449</c:v>
                </c:pt>
                <c:pt idx="310662">
                  <c:v>7.04451</c:v>
                </c:pt>
                <c:pt idx="310663">
                  <c:v>7.04453</c:v>
                </c:pt>
                <c:pt idx="310664">
                  <c:v>7.04456</c:v>
                </c:pt>
                <c:pt idx="310665">
                  <c:v>7.04458</c:v>
                </c:pt>
                <c:pt idx="310666">
                  <c:v>7.0446</c:v>
                </c:pt>
                <c:pt idx="310667">
                  <c:v>7.04463</c:v>
                </c:pt>
                <c:pt idx="310668">
                  <c:v>7.04465</c:v>
                </c:pt>
                <c:pt idx="310669">
                  <c:v>7.04467</c:v>
                </c:pt>
                <c:pt idx="310670">
                  <c:v>7.04469</c:v>
                </c:pt>
                <c:pt idx="310671">
                  <c:v>7.04472</c:v>
                </c:pt>
                <c:pt idx="310672">
                  <c:v>7.04474</c:v>
                </c:pt>
                <c:pt idx="310673">
                  <c:v>7.04476</c:v>
                </c:pt>
                <c:pt idx="310674">
                  <c:v>7.04479</c:v>
                </c:pt>
                <c:pt idx="310675">
                  <c:v>7.04481</c:v>
                </c:pt>
                <c:pt idx="310676">
                  <c:v>7.04483</c:v>
                </c:pt>
                <c:pt idx="310677">
                  <c:v>7.04485</c:v>
                </c:pt>
                <c:pt idx="310678">
                  <c:v>7.04488</c:v>
                </c:pt>
                <c:pt idx="310679">
                  <c:v>7.0449</c:v>
                </c:pt>
                <c:pt idx="310680">
                  <c:v>7.04492</c:v>
                </c:pt>
                <c:pt idx="310681">
                  <c:v>7.04494</c:v>
                </c:pt>
                <c:pt idx="310682">
                  <c:v>7.04497</c:v>
                </c:pt>
                <c:pt idx="310683">
                  <c:v>7.04499</c:v>
                </c:pt>
                <c:pt idx="310684">
                  <c:v>7.04501</c:v>
                </c:pt>
                <c:pt idx="310685">
                  <c:v>7.04503</c:v>
                </c:pt>
                <c:pt idx="310686">
                  <c:v>7.04506</c:v>
                </c:pt>
                <c:pt idx="310687">
                  <c:v>7.04508</c:v>
                </c:pt>
                <c:pt idx="310688">
                  <c:v>7.0451</c:v>
                </c:pt>
                <c:pt idx="310689">
                  <c:v>7.04512</c:v>
                </c:pt>
                <c:pt idx="310690">
                  <c:v>7.04515</c:v>
                </c:pt>
                <c:pt idx="310691">
                  <c:v>7.04517</c:v>
                </c:pt>
                <c:pt idx="310692">
                  <c:v>7.04519</c:v>
                </c:pt>
                <c:pt idx="310693">
                  <c:v>7.04521</c:v>
                </c:pt>
                <c:pt idx="310694">
                  <c:v>7.04524</c:v>
                </c:pt>
                <c:pt idx="310695">
                  <c:v>7.04526</c:v>
                </c:pt>
                <c:pt idx="310696">
                  <c:v>7.04528</c:v>
                </c:pt>
                <c:pt idx="310697">
                  <c:v>7.04531</c:v>
                </c:pt>
                <c:pt idx="310698">
                  <c:v>7.04533</c:v>
                </c:pt>
                <c:pt idx="310699">
                  <c:v>7.04535</c:v>
                </c:pt>
                <c:pt idx="310700">
                  <c:v>7.04537</c:v>
                </c:pt>
                <c:pt idx="310701">
                  <c:v>7.0454</c:v>
                </c:pt>
                <c:pt idx="310702">
                  <c:v>7.04542</c:v>
                </c:pt>
                <c:pt idx="310703">
                  <c:v>7.04544</c:v>
                </c:pt>
                <c:pt idx="310704">
                  <c:v>7.04547</c:v>
                </c:pt>
                <c:pt idx="310705">
                  <c:v>7.04549</c:v>
                </c:pt>
                <c:pt idx="310706">
                  <c:v>7.04551</c:v>
                </c:pt>
                <c:pt idx="310707">
                  <c:v>7.04553</c:v>
                </c:pt>
                <c:pt idx="310708">
                  <c:v>7.04556</c:v>
                </c:pt>
                <c:pt idx="310709">
                  <c:v>7.04558</c:v>
                </c:pt>
                <c:pt idx="310710">
                  <c:v>7.0456</c:v>
                </c:pt>
                <c:pt idx="310711">
                  <c:v>7.04562</c:v>
                </c:pt>
                <c:pt idx="310712">
                  <c:v>7.04565</c:v>
                </c:pt>
                <c:pt idx="310713">
                  <c:v>7.04567</c:v>
                </c:pt>
                <c:pt idx="310714">
                  <c:v>7.04569</c:v>
                </c:pt>
                <c:pt idx="310715">
                  <c:v>7.04571</c:v>
                </c:pt>
                <c:pt idx="310716">
                  <c:v>7.04574</c:v>
                </c:pt>
                <c:pt idx="310717">
                  <c:v>7.04576</c:v>
                </c:pt>
                <c:pt idx="310718">
                  <c:v>7.04578</c:v>
                </c:pt>
                <c:pt idx="310719">
                  <c:v>7.0458</c:v>
                </c:pt>
                <c:pt idx="310720">
                  <c:v>7.04583</c:v>
                </c:pt>
                <c:pt idx="310721">
                  <c:v>7.04585</c:v>
                </c:pt>
                <c:pt idx="310722">
                  <c:v>7.04587</c:v>
                </c:pt>
                <c:pt idx="310723">
                  <c:v>7.0459</c:v>
                </c:pt>
                <c:pt idx="310724">
                  <c:v>7.04592</c:v>
                </c:pt>
                <c:pt idx="310725">
                  <c:v>7.04594</c:v>
                </c:pt>
                <c:pt idx="310726">
                  <c:v>7.04596</c:v>
                </c:pt>
                <c:pt idx="310727">
                  <c:v>7.04599</c:v>
                </c:pt>
                <c:pt idx="310728">
                  <c:v>7.04601</c:v>
                </c:pt>
                <c:pt idx="310729">
                  <c:v>7.04603</c:v>
                </c:pt>
                <c:pt idx="310730">
                  <c:v>7.04605</c:v>
                </c:pt>
                <c:pt idx="310731">
                  <c:v>7.04608</c:v>
                </c:pt>
                <c:pt idx="310732">
                  <c:v>7.0461</c:v>
                </c:pt>
                <c:pt idx="310733">
                  <c:v>7.04612</c:v>
                </c:pt>
                <c:pt idx="310734">
                  <c:v>7.04615</c:v>
                </c:pt>
                <c:pt idx="310735">
                  <c:v>7.04617</c:v>
                </c:pt>
                <c:pt idx="310736">
                  <c:v>7.04619</c:v>
                </c:pt>
                <c:pt idx="310737">
                  <c:v>7.04621</c:v>
                </c:pt>
                <c:pt idx="310738">
                  <c:v>7.04624</c:v>
                </c:pt>
                <c:pt idx="310739">
                  <c:v>7.04626</c:v>
                </c:pt>
                <c:pt idx="310740">
                  <c:v>7.04628</c:v>
                </c:pt>
                <c:pt idx="310741">
                  <c:v>7.0463</c:v>
                </c:pt>
                <c:pt idx="310742">
                  <c:v>7.04633</c:v>
                </c:pt>
                <c:pt idx="310743">
                  <c:v>7.04635</c:v>
                </c:pt>
                <c:pt idx="310744">
                  <c:v>7.04637</c:v>
                </c:pt>
                <c:pt idx="310745">
                  <c:v>7.0464</c:v>
                </c:pt>
                <c:pt idx="310746">
                  <c:v>7.04642</c:v>
                </c:pt>
                <c:pt idx="310747">
                  <c:v>7.04644</c:v>
                </c:pt>
                <c:pt idx="310748">
                  <c:v>7.04646</c:v>
                </c:pt>
                <c:pt idx="310749">
                  <c:v>7.04648</c:v>
                </c:pt>
                <c:pt idx="310750">
                  <c:v>7.04651</c:v>
                </c:pt>
                <c:pt idx="310751">
                  <c:v>7.04653</c:v>
                </c:pt>
                <c:pt idx="310752">
                  <c:v>7.04655</c:v>
                </c:pt>
                <c:pt idx="310753">
                  <c:v>7.04658</c:v>
                </c:pt>
                <c:pt idx="310754">
                  <c:v>7.0466</c:v>
                </c:pt>
                <c:pt idx="310755">
                  <c:v>7.04662</c:v>
                </c:pt>
                <c:pt idx="310756">
                  <c:v>7.04664</c:v>
                </c:pt>
                <c:pt idx="310757">
                  <c:v>7.04667</c:v>
                </c:pt>
                <c:pt idx="310758">
                  <c:v>7.04669</c:v>
                </c:pt>
                <c:pt idx="310759">
                  <c:v>7.04671</c:v>
                </c:pt>
                <c:pt idx="310760">
                  <c:v>7.04673</c:v>
                </c:pt>
                <c:pt idx="310761">
                  <c:v>7.04676</c:v>
                </c:pt>
                <c:pt idx="310762">
                  <c:v>7.04678</c:v>
                </c:pt>
                <c:pt idx="310763">
                  <c:v>7.0468</c:v>
                </c:pt>
                <c:pt idx="310764">
                  <c:v>7.04683</c:v>
                </c:pt>
                <c:pt idx="310765">
                  <c:v>7.04685</c:v>
                </c:pt>
                <c:pt idx="310766">
                  <c:v>7.04687</c:v>
                </c:pt>
                <c:pt idx="310767">
                  <c:v>7.04689</c:v>
                </c:pt>
                <c:pt idx="310768">
                  <c:v>7.04692</c:v>
                </c:pt>
                <c:pt idx="310769">
                  <c:v>7.04694</c:v>
                </c:pt>
                <c:pt idx="310770">
                  <c:v>7.04696</c:v>
                </c:pt>
                <c:pt idx="310771">
                  <c:v>7.04698</c:v>
                </c:pt>
                <c:pt idx="310772">
                  <c:v>7.04701</c:v>
                </c:pt>
                <c:pt idx="310773">
                  <c:v>7.04703</c:v>
                </c:pt>
                <c:pt idx="310774">
                  <c:v>7.04705</c:v>
                </c:pt>
                <c:pt idx="310775">
                  <c:v>7.04708</c:v>
                </c:pt>
                <c:pt idx="310776">
                  <c:v>7.0471</c:v>
                </c:pt>
                <c:pt idx="310777">
                  <c:v>7.04712</c:v>
                </c:pt>
                <c:pt idx="310778">
                  <c:v>7.04714</c:v>
                </c:pt>
                <c:pt idx="310779">
                  <c:v>7.04717</c:v>
                </c:pt>
                <c:pt idx="310780">
                  <c:v>7.04719</c:v>
                </c:pt>
                <c:pt idx="310781">
                  <c:v>7.04721</c:v>
                </c:pt>
                <c:pt idx="310782">
                  <c:v>7.04723</c:v>
                </c:pt>
                <c:pt idx="310783">
                  <c:v>7.04726</c:v>
                </c:pt>
                <c:pt idx="310784">
                  <c:v>7.04728</c:v>
                </c:pt>
                <c:pt idx="310785">
                  <c:v>7.0473</c:v>
                </c:pt>
                <c:pt idx="310786">
                  <c:v>7.04732</c:v>
                </c:pt>
                <c:pt idx="310787">
                  <c:v>7.04735</c:v>
                </c:pt>
                <c:pt idx="310788">
                  <c:v>7.04737</c:v>
                </c:pt>
                <c:pt idx="310789">
                  <c:v>7.04739</c:v>
                </c:pt>
                <c:pt idx="310790">
                  <c:v>7.04741</c:v>
                </c:pt>
                <c:pt idx="310791">
                  <c:v>7.04744</c:v>
                </c:pt>
                <c:pt idx="310792">
                  <c:v>7.04746</c:v>
                </c:pt>
                <c:pt idx="310793">
                  <c:v>7.04748</c:v>
                </c:pt>
                <c:pt idx="310794">
                  <c:v>7.04751</c:v>
                </c:pt>
                <c:pt idx="310795">
                  <c:v>7.04753</c:v>
                </c:pt>
                <c:pt idx="310796">
                  <c:v>7.04755</c:v>
                </c:pt>
                <c:pt idx="310797">
                  <c:v>7.04757</c:v>
                </c:pt>
                <c:pt idx="310798">
                  <c:v>7.0476</c:v>
                </c:pt>
                <c:pt idx="310799">
                  <c:v>7.04762</c:v>
                </c:pt>
                <c:pt idx="310800">
                  <c:v>7.04764</c:v>
                </c:pt>
                <c:pt idx="310801">
                  <c:v>7.04766</c:v>
                </c:pt>
                <c:pt idx="310802">
                  <c:v>7.04769</c:v>
                </c:pt>
                <c:pt idx="310803">
                  <c:v>7.04771</c:v>
                </c:pt>
                <c:pt idx="310804">
                  <c:v>7.04773</c:v>
                </c:pt>
                <c:pt idx="310805">
                  <c:v>7.04776</c:v>
                </c:pt>
                <c:pt idx="310806">
                  <c:v>7.04778</c:v>
                </c:pt>
                <c:pt idx="310807">
                  <c:v>7.0478</c:v>
                </c:pt>
                <c:pt idx="310808">
                  <c:v>7.04782</c:v>
                </c:pt>
                <c:pt idx="310809">
                  <c:v>7.04785</c:v>
                </c:pt>
                <c:pt idx="310810">
                  <c:v>7.04787</c:v>
                </c:pt>
                <c:pt idx="310811">
                  <c:v>7.04789</c:v>
                </c:pt>
                <c:pt idx="310812">
                  <c:v>7.04791</c:v>
                </c:pt>
                <c:pt idx="310813">
                  <c:v>7.04794</c:v>
                </c:pt>
                <c:pt idx="310814">
                  <c:v>7.04796</c:v>
                </c:pt>
                <c:pt idx="310815">
                  <c:v>7.04798</c:v>
                </c:pt>
                <c:pt idx="310816">
                  <c:v>7.048</c:v>
                </c:pt>
                <c:pt idx="310817">
                  <c:v>7.04803</c:v>
                </c:pt>
                <c:pt idx="310818">
                  <c:v>7.04805</c:v>
                </c:pt>
                <c:pt idx="310819">
                  <c:v>7.04807</c:v>
                </c:pt>
                <c:pt idx="310820">
                  <c:v>7.04809</c:v>
                </c:pt>
                <c:pt idx="310821">
                  <c:v>7.04812</c:v>
                </c:pt>
                <c:pt idx="310822">
                  <c:v>7.04814</c:v>
                </c:pt>
                <c:pt idx="310823">
                  <c:v>7.04816</c:v>
                </c:pt>
                <c:pt idx="310824">
                  <c:v>7.04819</c:v>
                </c:pt>
                <c:pt idx="310825">
                  <c:v>7.04821</c:v>
                </c:pt>
                <c:pt idx="310826">
                  <c:v>7.04823</c:v>
                </c:pt>
                <c:pt idx="310827">
                  <c:v>7.04825</c:v>
                </c:pt>
                <c:pt idx="310828">
                  <c:v>7.04828</c:v>
                </c:pt>
                <c:pt idx="310829">
                  <c:v>7.0483</c:v>
                </c:pt>
                <c:pt idx="310830">
                  <c:v>7.04832</c:v>
                </c:pt>
                <c:pt idx="310831">
                  <c:v>7.04835</c:v>
                </c:pt>
                <c:pt idx="310832">
                  <c:v>7.04837</c:v>
                </c:pt>
                <c:pt idx="310833">
                  <c:v>7.04839</c:v>
                </c:pt>
                <c:pt idx="310834">
                  <c:v>7.04841</c:v>
                </c:pt>
                <c:pt idx="310835">
                  <c:v>7.04843</c:v>
                </c:pt>
                <c:pt idx="310836">
                  <c:v>7.04846</c:v>
                </c:pt>
                <c:pt idx="310837">
                  <c:v>7.04848</c:v>
                </c:pt>
                <c:pt idx="310838">
                  <c:v>7.0485</c:v>
                </c:pt>
                <c:pt idx="310839">
                  <c:v>7.04853</c:v>
                </c:pt>
                <c:pt idx="310840">
                  <c:v>7.04855</c:v>
                </c:pt>
                <c:pt idx="310841">
                  <c:v>7.04857</c:v>
                </c:pt>
                <c:pt idx="310842">
                  <c:v>7.04859</c:v>
                </c:pt>
                <c:pt idx="310843">
                  <c:v>7.04862</c:v>
                </c:pt>
                <c:pt idx="310844">
                  <c:v>7.04864</c:v>
                </c:pt>
                <c:pt idx="310845">
                  <c:v>7.04866</c:v>
                </c:pt>
                <c:pt idx="310846">
                  <c:v>7.04868</c:v>
                </c:pt>
                <c:pt idx="310847">
                  <c:v>7.04871</c:v>
                </c:pt>
                <c:pt idx="310848">
                  <c:v>7.04873</c:v>
                </c:pt>
                <c:pt idx="310849">
                  <c:v>7.04875</c:v>
                </c:pt>
                <c:pt idx="310850">
                  <c:v>7.04878</c:v>
                </c:pt>
                <c:pt idx="310851">
                  <c:v>7.0488</c:v>
                </c:pt>
                <c:pt idx="310852">
                  <c:v>7.04882</c:v>
                </c:pt>
                <c:pt idx="310853">
                  <c:v>7.04884</c:v>
                </c:pt>
                <c:pt idx="310854">
                  <c:v>7.04887</c:v>
                </c:pt>
                <c:pt idx="310855">
                  <c:v>7.04889</c:v>
                </c:pt>
                <c:pt idx="310856">
                  <c:v>7.04891</c:v>
                </c:pt>
                <c:pt idx="310857">
                  <c:v>7.04893</c:v>
                </c:pt>
                <c:pt idx="310858">
                  <c:v>7.04896</c:v>
                </c:pt>
                <c:pt idx="310859">
                  <c:v>7.04898</c:v>
                </c:pt>
                <c:pt idx="310860">
                  <c:v>7.049</c:v>
                </c:pt>
                <c:pt idx="310861">
                  <c:v>7.04903</c:v>
                </c:pt>
                <c:pt idx="310862">
                  <c:v>7.04905</c:v>
                </c:pt>
                <c:pt idx="310863">
                  <c:v>7.04907</c:v>
                </c:pt>
                <c:pt idx="310864">
                  <c:v>7.04909</c:v>
                </c:pt>
                <c:pt idx="310865">
                  <c:v>7.04912</c:v>
                </c:pt>
                <c:pt idx="310866">
                  <c:v>7.04914</c:v>
                </c:pt>
                <c:pt idx="310867">
                  <c:v>7.04916</c:v>
                </c:pt>
                <c:pt idx="310868">
                  <c:v>7.04918</c:v>
                </c:pt>
                <c:pt idx="310869">
                  <c:v>7.04921</c:v>
                </c:pt>
                <c:pt idx="310870">
                  <c:v>7.04923</c:v>
                </c:pt>
                <c:pt idx="310871">
                  <c:v>7.04925</c:v>
                </c:pt>
                <c:pt idx="310872">
                  <c:v>7.04927</c:v>
                </c:pt>
                <c:pt idx="310873">
                  <c:v>7.0493</c:v>
                </c:pt>
                <c:pt idx="310874">
                  <c:v>7.04932</c:v>
                </c:pt>
                <c:pt idx="310875">
                  <c:v>7.04934</c:v>
                </c:pt>
                <c:pt idx="310876">
                  <c:v>7.04936</c:v>
                </c:pt>
                <c:pt idx="310877">
                  <c:v>7.04939</c:v>
                </c:pt>
                <c:pt idx="310878">
                  <c:v>7.04941</c:v>
                </c:pt>
                <c:pt idx="310879">
                  <c:v>7.04943</c:v>
                </c:pt>
                <c:pt idx="310880">
                  <c:v>7.04946</c:v>
                </c:pt>
                <c:pt idx="310881">
                  <c:v>7.04948</c:v>
                </c:pt>
                <c:pt idx="310882">
                  <c:v>7.0495</c:v>
                </c:pt>
                <c:pt idx="310883">
                  <c:v>7.04952</c:v>
                </c:pt>
                <c:pt idx="310884">
                  <c:v>7.04955</c:v>
                </c:pt>
                <c:pt idx="310885">
                  <c:v>7.04957</c:v>
                </c:pt>
                <c:pt idx="310886">
                  <c:v>7.04959</c:v>
                </c:pt>
                <c:pt idx="310887">
                  <c:v>7.04962</c:v>
                </c:pt>
                <c:pt idx="310888">
                  <c:v>7.04964</c:v>
                </c:pt>
                <c:pt idx="310889">
                  <c:v>7.04966</c:v>
                </c:pt>
                <c:pt idx="310890">
                  <c:v>7.04968</c:v>
                </c:pt>
                <c:pt idx="310891">
                  <c:v>7.04971</c:v>
                </c:pt>
                <c:pt idx="310892">
                  <c:v>7.04973</c:v>
                </c:pt>
                <c:pt idx="310893">
                  <c:v>7.04975</c:v>
                </c:pt>
                <c:pt idx="310894">
                  <c:v>7.04977</c:v>
                </c:pt>
                <c:pt idx="310895">
                  <c:v>7.0498</c:v>
                </c:pt>
                <c:pt idx="310896">
                  <c:v>7.04982</c:v>
                </c:pt>
                <c:pt idx="310897">
                  <c:v>7.04984</c:v>
                </c:pt>
                <c:pt idx="310898">
                  <c:v>7.04986</c:v>
                </c:pt>
                <c:pt idx="310899">
                  <c:v>7.04989</c:v>
                </c:pt>
                <c:pt idx="310900">
                  <c:v>7.04991</c:v>
                </c:pt>
                <c:pt idx="310901">
                  <c:v>7.04993</c:v>
                </c:pt>
                <c:pt idx="310902">
                  <c:v>7.04995</c:v>
                </c:pt>
                <c:pt idx="310903">
                  <c:v>7.04998</c:v>
                </c:pt>
                <c:pt idx="310904">
                  <c:v>7.05</c:v>
                </c:pt>
                <c:pt idx="310905">
                  <c:v>7.05002</c:v>
                </c:pt>
                <c:pt idx="310906">
                  <c:v>7.05004</c:v>
                </c:pt>
                <c:pt idx="310907">
                  <c:v>7.05007</c:v>
                </c:pt>
                <c:pt idx="310908">
                  <c:v>7.05009</c:v>
                </c:pt>
                <c:pt idx="310909">
                  <c:v>7.05011</c:v>
                </c:pt>
                <c:pt idx="310910">
                  <c:v>7.05014</c:v>
                </c:pt>
                <c:pt idx="310911">
                  <c:v>7.05016</c:v>
                </c:pt>
                <c:pt idx="310912">
                  <c:v>7.05018</c:v>
                </c:pt>
                <c:pt idx="310913">
                  <c:v>7.0502</c:v>
                </c:pt>
                <c:pt idx="310914">
                  <c:v>7.05023</c:v>
                </c:pt>
                <c:pt idx="310915">
                  <c:v>7.05025</c:v>
                </c:pt>
                <c:pt idx="310916">
                  <c:v>7.05027</c:v>
                </c:pt>
                <c:pt idx="310917">
                  <c:v>7.0503</c:v>
                </c:pt>
                <c:pt idx="310918">
                  <c:v>7.05032</c:v>
                </c:pt>
                <c:pt idx="310919">
                  <c:v>7.05034</c:v>
                </c:pt>
                <c:pt idx="310920">
                  <c:v>7.05036</c:v>
                </c:pt>
                <c:pt idx="310921">
                  <c:v>7.05039</c:v>
                </c:pt>
                <c:pt idx="310922">
                  <c:v>7.05041</c:v>
                </c:pt>
                <c:pt idx="310923">
                  <c:v>7.05043</c:v>
                </c:pt>
                <c:pt idx="310924">
                  <c:v>7.05045</c:v>
                </c:pt>
                <c:pt idx="310925">
                  <c:v>7.05048</c:v>
                </c:pt>
                <c:pt idx="310926">
                  <c:v>7.0505</c:v>
                </c:pt>
                <c:pt idx="310927">
                  <c:v>7.05052</c:v>
                </c:pt>
                <c:pt idx="310928">
                  <c:v>7.05054</c:v>
                </c:pt>
                <c:pt idx="310929">
                  <c:v>7.05057</c:v>
                </c:pt>
                <c:pt idx="310930">
                  <c:v>7.05059</c:v>
                </c:pt>
                <c:pt idx="310931">
                  <c:v>7.05061</c:v>
                </c:pt>
                <c:pt idx="310932">
                  <c:v>7.05063</c:v>
                </c:pt>
                <c:pt idx="310933">
                  <c:v>7.05066</c:v>
                </c:pt>
                <c:pt idx="310934">
                  <c:v>7.05068</c:v>
                </c:pt>
                <c:pt idx="310935">
                  <c:v>7.0507</c:v>
                </c:pt>
                <c:pt idx="310936">
                  <c:v>7.05073</c:v>
                </c:pt>
                <c:pt idx="310937">
                  <c:v>7.05075</c:v>
                </c:pt>
                <c:pt idx="310938">
                  <c:v>7.05077</c:v>
                </c:pt>
                <c:pt idx="310939">
                  <c:v>7.05079</c:v>
                </c:pt>
                <c:pt idx="310940">
                  <c:v>7.05082</c:v>
                </c:pt>
                <c:pt idx="310941">
                  <c:v>7.05084</c:v>
                </c:pt>
                <c:pt idx="310942">
                  <c:v>7.05086</c:v>
                </c:pt>
                <c:pt idx="310943">
                  <c:v>7.05088</c:v>
                </c:pt>
                <c:pt idx="310944">
                  <c:v>7.05091</c:v>
                </c:pt>
                <c:pt idx="310945">
                  <c:v>7.05093</c:v>
                </c:pt>
                <c:pt idx="310946">
                  <c:v>7.05095</c:v>
                </c:pt>
                <c:pt idx="310947">
                  <c:v>7.05098</c:v>
                </c:pt>
                <c:pt idx="310948">
                  <c:v>7.051</c:v>
                </c:pt>
                <c:pt idx="310949">
                  <c:v>7.05102</c:v>
                </c:pt>
                <c:pt idx="310950">
                  <c:v>7.05104</c:v>
                </c:pt>
                <c:pt idx="310951">
                  <c:v>7.05107</c:v>
                </c:pt>
                <c:pt idx="310952">
                  <c:v>7.05109</c:v>
                </c:pt>
                <c:pt idx="310953">
                  <c:v>7.05111</c:v>
                </c:pt>
                <c:pt idx="310954">
                  <c:v>7.05113</c:v>
                </c:pt>
                <c:pt idx="310955">
                  <c:v>7.05116</c:v>
                </c:pt>
                <c:pt idx="310956">
                  <c:v>7.05118</c:v>
                </c:pt>
                <c:pt idx="310957">
                  <c:v>7.0512</c:v>
                </c:pt>
                <c:pt idx="310958">
                  <c:v>7.05122</c:v>
                </c:pt>
                <c:pt idx="310959">
                  <c:v>7.05125</c:v>
                </c:pt>
                <c:pt idx="310960">
                  <c:v>7.05127</c:v>
                </c:pt>
                <c:pt idx="310961">
                  <c:v>7.05129</c:v>
                </c:pt>
                <c:pt idx="310962">
                  <c:v>7.05131</c:v>
                </c:pt>
                <c:pt idx="310963">
                  <c:v>7.05134</c:v>
                </c:pt>
                <c:pt idx="310964">
                  <c:v>7.05136</c:v>
                </c:pt>
                <c:pt idx="310965">
                  <c:v>7.05138</c:v>
                </c:pt>
                <c:pt idx="310966">
                  <c:v>7.05141</c:v>
                </c:pt>
                <c:pt idx="310967">
                  <c:v>7.05143</c:v>
                </c:pt>
                <c:pt idx="310968">
                  <c:v>7.05145</c:v>
                </c:pt>
                <c:pt idx="310969">
                  <c:v>7.05147</c:v>
                </c:pt>
                <c:pt idx="310970">
                  <c:v>7.0515</c:v>
                </c:pt>
                <c:pt idx="310971">
                  <c:v>7.05152</c:v>
                </c:pt>
                <c:pt idx="310972">
                  <c:v>7.05154</c:v>
                </c:pt>
                <c:pt idx="310973">
                  <c:v>7.05157</c:v>
                </c:pt>
                <c:pt idx="310974">
                  <c:v>7.05159</c:v>
                </c:pt>
                <c:pt idx="310975">
                  <c:v>7.05161</c:v>
                </c:pt>
                <c:pt idx="310976">
                  <c:v>7.05163</c:v>
                </c:pt>
                <c:pt idx="310977">
                  <c:v>7.05166</c:v>
                </c:pt>
                <c:pt idx="310978">
                  <c:v>7.05168</c:v>
                </c:pt>
                <c:pt idx="310979">
                  <c:v>7.0517</c:v>
                </c:pt>
                <c:pt idx="310980">
                  <c:v>7.05172</c:v>
                </c:pt>
                <c:pt idx="310981">
                  <c:v>7.05175</c:v>
                </c:pt>
                <c:pt idx="310982">
                  <c:v>7.05177</c:v>
                </c:pt>
                <c:pt idx="310983">
                  <c:v>7.05179</c:v>
                </c:pt>
                <c:pt idx="310984">
                  <c:v>7.05181</c:v>
                </c:pt>
                <c:pt idx="310985">
                  <c:v>7.05184</c:v>
                </c:pt>
                <c:pt idx="310986">
                  <c:v>7.05186</c:v>
                </c:pt>
                <c:pt idx="310987">
                  <c:v>7.05188</c:v>
                </c:pt>
                <c:pt idx="310988">
                  <c:v>7.0519</c:v>
                </c:pt>
                <c:pt idx="310989">
                  <c:v>7.05193</c:v>
                </c:pt>
                <c:pt idx="310990">
                  <c:v>7.05195</c:v>
                </c:pt>
                <c:pt idx="310991">
                  <c:v>7.05197</c:v>
                </c:pt>
                <c:pt idx="310992">
                  <c:v>7.05199</c:v>
                </c:pt>
                <c:pt idx="310993">
                  <c:v>7.05202</c:v>
                </c:pt>
                <c:pt idx="310994">
                  <c:v>7.05204</c:v>
                </c:pt>
                <c:pt idx="310995">
                  <c:v>7.05206</c:v>
                </c:pt>
                <c:pt idx="310996">
                  <c:v>7.05209</c:v>
                </c:pt>
                <c:pt idx="310997">
                  <c:v>7.05211</c:v>
                </c:pt>
                <c:pt idx="310998">
                  <c:v>7.05213</c:v>
                </c:pt>
                <c:pt idx="310999">
                  <c:v>7.05215</c:v>
                </c:pt>
                <c:pt idx="311000">
                  <c:v>7.05218</c:v>
                </c:pt>
                <c:pt idx="311001">
                  <c:v>7.0522</c:v>
                </c:pt>
                <c:pt idx="311002">
                  <c:v>7.05222</c:v>
                </c:pt>
                <c:pt idx="311003">
                  <c:v>7.05225</c:v>
                </c:pt>
                <c:pt idx="311004">
                  <c:v>7.05227</c:v>
                </c:pt>
                <c:pt idx="311005">
                  <c:v>7.05229</c:v>
                </c:pt>
                <c:pt idx="311006">
                  <c:v>7.05231</c:v>
                </c:pt>
                <c:pt idx="311007">
                  <c:v>7.05234</c:v>
                </c:pt>
                <c:pt idx="311008">
                  <c:v>7.05236</c:v>
                </c:pt>
                <c:pt idx="311009">
                  <c:v>7.05238</c:v>
                </c:pt>
                <c:pt idx="311010">
                  <c:v>7.0524</c:v>
                </c:pt>
                <c:pt idx="311011">
                  <c:v>7.05243</c:v>
                </c:pt>
                <c:pt idx="311012">
                  <c:v>7.05245</c:v>
                </c:pt>
                <c:pt idx="311013">
                  <c:v>7.05247</c:v>
                </c:pt>
                <c:pt idx="311014">
                  <c:v>7.05249</c:v>
                </c:pt>
                <c:pt idx="311015">
                  <c:v>7.05252</c:v>
                </c:pt>
                <c:pt idx="311016">
                  <c:v>7.05254</c:v>
                </c:pt>
                <c:pt idx="311017">
                  <c:v>7.05256</c:v>
                </c:pt>
                <c:pt idx="311018">
                  <c:v>7.05258</c:v>
                </c:pt>
                <c:pt idx="311019">
                  <c:v>7.05261</c:v>
                </c:pt>
                <c:pt idx="311020">
                  <c:v>7.05263</c:v>
                </c:pt>
                <c:pt idx="311021">
                  <c:v>7.05265</c:v>
                </c:pt>
                <c:pt idx="311022">
                  <c:v>7.05268</c:v>
                </c:pt>
                <c:pt idx="311023">
                  <c:v>7.0527</c:v>
                </c:pt>
                <c:pt idx="311024">
                  <c:v>7.05272</c:v>
                </c:pt>
                <c:pt idx="311025">
                  <c:v>7.05274</c:v>
                </c:pt>
                <c:pt idx="311026">
                  <c:v>7.05277</c:v>
                </c:pt>
                <c:pt idx="311027">
                  <c:v>7.05279</c:v>
                </c:pt>
                <c:pt idx="311028">
                  <c:v>7.05281</c:v>
                </c:pt>
                <c:pt idx="311029">
                  <c:v>7.05283</c:v>
                </c:pt>
                <c:pt idx="311030">
                  <c:v>7.05286</c:v>
                </c:pt>
                <c:pt idx="311031">
                  <c:v>7.05288</c:v>
                </c:pt>
                <c:pt idx="311032">
                  <c:v>7.0529</c:v>
                </c:pt>
                <c:pt idx="311033">
                  <c:v>7.05293</c:v>
                </c:pt>
                <c:pt idx="311034">
                  <c:v>7.05295</c:v>
                </c:pt>
                <c:pt idx="311035">
                  <c:v>7.05297</c:v>
                </c:pt>
                <c:pt idx="311036">
                  <c:v>7.05299</c:v>
                </c:pt>
                <c:pt idx="311037">
                  <c:v>7.05302</c:v>
                </c:pt>
                <c:pt idx="311038">
                  <c:v>7.05304</c:v>
                </c:pt>
                <c:pt idx="311039">
                  <c:v>7.05306</c:v>
                </c:pt>
                <c:pt idx="311040">
                  <c:v>7.05308</c:v>
                </c:pt>
                <c:pt idx="311041">
                  <c:v>7.05311</c:v>
                </c:pt>
                <c:pt idx="311042">
                  <c:v>7.05313</c:v>
                </c:pt>
                <c:pt idx="311043">
                  <c:v>7.05315</c:v>
                </c:pt>
                <c:pt idx="311044">
                  <c:v>7.05318</c:v>
                </c:pt>
                <c:pt idx="311045">
                  <c:v>7.0532</c:v>
                </c:pt>
                <c:pt idx="311046">
                  <c:v>7.05322</c:v>
                </c:pt>
                <c:pt idx="311047">
                  <c:v>7.05324</c:v>
                </c:pt>
                <c:pt idx="311048">
                  <c:v>7.05326</c:v>
                </c:pt>
                <c:pt idx="311049">
                  <c:v>7.05329</c:v>
                </c:pt>
                <c:pt idx="311050">
                  <c:v>7.05331</c:v>
                </c:pt>
                <c:pt idx="311051">
                  <c:v>7.05333</c:v>
                </c:pt>
                <c:pt idx="311052">
                  <c:v>7.05336</c:v>
                </c:pt>
                <c:pt idx="311053">
                  <c:v>7.05338</c:v>
                </c:pt>
                <c:pt idx="311054">
                  <c:v>7.0534</c:v>
                </c:pt>
                <c:pt idx="311055">
                  <c:v>7.05342</c:v>
                </c:pt>
                <c:pt idx="311056">
                  <c:v>7.05345</c:v>
                </c:pt>
                <c:pt idx="311057">
                  <c:v>7.05347</c:v>
                </c:pt>
                <c:pt idx="311058">
                  <c:v>7.05349</c:v>
                </c:pt>
                <c:pt idx="311059">
                  <c:v>7.05351</c:v>
                </c:pt>
                <c:pt idx="311060">
                  <c:v>7.05354</c:v>
                </c:pt>
                <c:pt idx="311061">
                  <c:v>7.05356</c:v>
                </c:pt>
                <c:pt idx="311062">
                  <c:v>7.05358</c:v>
                </c:pt>
                <c:pt idx="311063">
                  <c:v>7.05361</c:v>
                </c:pt>
                <c:pt idx="311064">
                  <c:v>7.05363</c:v>
                </c:pt>
                <c:pt idx="311065">
                  <c:v>7.05365</c:v>
                </c:pt>
                <c:pt idx="311066">
                  <c:v>7.05367</c:v>
                </c:pt>
                <c:pt idx="311067">
                  <c:v>7.0537</c:v>
                </c:pt>
                <c:pt idx="311068">
                  <c:v>7.05372</c:v>
                </c:pt>
                <c:pt idx="311069">
                  <c:v>7.05374</c:v>
                </c:pt>
                <c:pt idx="311070">
                  <c:v>7.05376</c:v>
                </c:pt>
                <c:pt idx="311071">
                  <c:v>7.05379</c:v>
                </c:pt>
                <c:pt idx="311072">
                  <c:v>7.05381</c:v>
                </c:pt>
                <c:pt idx="311073">
                  <c:v>7.05383</c:v>
                </c:pt>
                <c:pt idx="311074">
                  <c:v>7.05386</c:v>
                </c:pt>
                <c:pt idx="311075">
                  <c:v>7.05388</c:v>
                </c:pt>
                <c:pt idx="311076">
                  <c:v>7.0539</c:v>
                </c:pt>
                <c:pt idx="311077">
                  <c:v>7.05392</c:v>
                </c:pt>
                <c:pt idx="311078">
                  <c:v>7.05395</c:v>
                </c:pt>
                <c:pt idx="311079">
                  <c:v>7.05397</c:v>
                </c:pt>
                <c:pt idx="311080">
                  <c:v>7.05399</c:v>
                </c:pt>
                <c:pt idx="311081">
                  <c:v>7.05401</c:v>
                </c:pt>
                <c:pt idx="311082">
                  <c:v>7.05404</c:v>
                </c:pt>
                <c:pt idx="311083">
                  <c:v>7.05406</c:v>
                </c:pt>
                <c:pt idx="311084">
                  <c:v>7.05408</c:v>
                </c:pt>
                <c:pt idx="311085">
                  <c:v>7.0541</c:v>
                </c:pt>
                <c:pt idx="311086">
                  <c:v>7.05413</c:v>
                </c:pt>
                <c:pt idx="311087">
                  <c:v>7.05415</c:v>
                </c:pt>
                <c:pt idx="311088">
                  <c:v>7.05417</c:v>
                </c:pt>
                <c:pt idx="311089">
                  <c:v>7.05419</c:v>
                </c:pt>
                <c:pt idx="311090">
                  <c:v>7.05422</c:v>
                </c:pt>
                <c:pt idx="311091">
                  <c:v>7.05424</c:v>
                </c:pt>
                <c:pt idx="311092">
                  <c:v>7.05426</c:v>
                </c:pt>
                <c:pt idx="311093">
                  <c:v>7.05429</c:v>
                </c:pt>
                <c:pt idx="311094">
                  <c:v>7.05431</c:v>
                </c:pt>
                <c:pt idx="311095">
                  <c:v>7.05433</c:v>
                </c:pt>
                <c:pt idx="311096">
                  <c:v>7.05435</c:v>
                </c:pt>
                <c:pt idx="311097">
                  <c:v>7.05438</c:v>
                </c:pt>
                <c:pt idx="311098">
                  <c:v>7.0544</c:v>
                </c:pt>
                <c:pt idx="311099">
                  <c:v>7.05442</c:v>
                </c:pt>
                <c:pt idx="311100">
                  <c:v>7.05444</c:v>
                </c:pt>
                <c:pt idx="311101">
                  <c:v>7.05447</c:v>
                </c:pt>
                <c:pt idx="311102">
                  <c:v>7.05449</c:v>
                </c:pt>
                <c:pt idx="311103">
                  <c:v>7.05451</c:v>
                </c:pt>
                <c:pt idx="311104">
                  <c:v>7.05453</c:v>
                </c:pt>
                <c:pt idx="311105">
                  <c:v>7.05456</c:v>
                </c:pt>
                <c:pt idx="311106">
                  <c:v>7.05458</c:v>
                </c:pt>
                <c:pt idx="311107">
                  <c:v>7.0546</c:v>
                </c:pt>
                <c:pt idx="311108">
                  <c:v>7.05463</c:v>
                </c:pt>
                <c:pt idx="311109">
                  <c:v>7.05465</c:v>
                </c:pt>
                <c:pt idx="311110">
                  <c:v>7.05467</c:v>
                </c:pt>
                <c:pt idx="311111">
                  <c:v>7.05469</c:v>
                </c:pt>
                <c:pt idx="311112">
                  <c:v>7.05472</c:v>
                </c:pt>
                <c:pt idx="311113">
                  <c:v>7.05474</c:v>
                </c:pt>
                <c:pt idx="311114">
                  <c:v>7.05476</c:v>
                </c:pt>
                <c:pt idx="311115">
                  <c:v>7.05478</c:v>
                </c:pt>
                <c:pt idx="311116">
                  <c:v>7.05481</c:v>
                </c:pt>
                <c:pt idx="311117">
                  <c:v>7.05483</c:v>
                </c:pt>
                <c:pt idx="311118">
                  <c:v>7.05485</c:v>
                </c:pt>
                <c:pt idx="311119">
                  <c:v>7.05488</c:v>
                </c:pt>
                <c:pt idx="311120">
                  <c:v>7.0549</c:v>
                </c:pt>
                <c:pt idx="311121">
                  <c:v>7.05492</c:v>
                </c:pt>
                <c:pt idx="311122">
                  <c:v>7.05494</c:v>
                </c:pt>
                <c:pt idx="311123">
                  <c:v>7.05497</c:v>
                </c:pt>
                <c:pt idx="311124">
                  <c:v>7.05499</c:v>
                </c:pt>
                <c:pt idx="311125">
                  <c:v>7.05501</c:v>
                </c:pt>
                <c:pt idx="311126">
                  <c:v>7.05503</c:v>
                </c:pt>
                <c:pt idx="311127">
                  <c:v>7.05506</c:v>
                </c:pt>
                <c:pt idx="311128">
                  <c:v>7.05508</c:v>
                </c:pt>
                <c:pt idx="311129">
                  <c:v>7.0551</c:v>
                </c:pt>
                <c:pt idx="311130">
                  <c:v>7.05513</c:v>
                </c:pt>
                <c:pt idx="311131">
                  <c:v>7.05515</c:v>
                </c:pt>
                <c:pt idx="311132">
                  <c:v>7.05517</c:v>
                </c:pt>
                <c:pt idx="311133">
                  <c:v>7.05519</c:v>
                </c:pt>
                <c:pt idx="311134">
                  <c:v>7.05521</c:v>
                </c:pt>
                <c:pt idx="311135">
                  <c:v>7.05524</c:v>
                </c:pt>
                <c:pt idx="311136">
                  <c:v>7.05526</c:v>
                </c:pt>
                <c:pt idx="311137">
                  <c:v>7.05528</c:v>
                </c:pt>
                <c:pt idx="311138">
                  <c:v>7.05531</c:v>
                </c:pt>
                <c:pt idx="311139">
                  <c:v>7.05533</c:v>
                </c:pt>
                <c:pt idx="311140">
                  <c:v>7.05535</c:v>
                </c:pt>
                <c:pt idx="311141">
                  <c:v>7.05537</c:v>
                </c:pt>
                <c:pt idx="311142">
                  <c:v>7.0554</c:v>
                </c:pt>
                <c:pt idx="311143">
                  <c:v>7.05542</c:v>
                </c:pt>
                <c:pt idx="311144">
                  <c:v>7.05544</c:v>
                </c:pt>
                <c:pt idx="311145">
                  <c:v>7.05546</c:v>
                </c:pt>
                <c:pt idx="311146">
                  <c:v>7.05549</c:v>
                </c:pt>
                <c:pt idx="311147">
                  <c:v>7.05551</c:v>
                </c:pt>
                <c:pt idx="311148">
                  <c:v>7.05553</c:v>
                </c:pt>
                <c:pt idx="311149">
                  <c:v>7.05556</c:v>
                </c:pt>
                <c:pt idx="311150">
                  <c:v>7.05558</c:v>
                </c:pt>
                <c:pt idx="311151">
                  <c:v>7.0556</c:v>
                </c:pt>
                <c:pt idx="311152">
                  <c:v>7.05562</c:v>
                </c:pt>
                <c:pt idx="311153">
                  <c:v>7.05565</c:v>
                </c:pt>
                <c:pt idx="311154">
                  <c:v>7.05567</c:v>
                </c:pt>
                <c:pt idx="311155">
                  <c:v>7.05569</c:v>
                </c:pt>
                <c:pt idx="311156">
                  <c:v>7.05571</c:v>
                </c:pt>
                <c:pt idx="311157">
                  <c:v>7.05574</c:v>
                </c:pt>
                <c:pt idx="311158">
                  <c:v>7.05576</c:v>
                </c:pt>
                <c:pt idx="311159">
                  <c:v>7.05578</c:v>
                </c:pt>
                <c:pt idx="311160">
                  <c:v>7.05581</c:v>
                </c:pt>
                <c:pt idx="311161">
                  <c:v>7.05583</c:v>
                </c:pt>
                <c:pt idx="311162">
                  <c:v>7.05585</c:v>
                </c:pt>
                <c:pt idx="311163">
                  <c:v>7.05587</c:v>
                </c:pt>
                <c:pt idx="311164">
                  <c:v>7.0559</c:v>
                </c:pt>
                <c:pt idx="311165">
                  <c:v>7.05592</c:v>
                </c:pt>
                <c:pt idx="311166">
                  <c:v>7.05594</c:v>
                </c:pt>
                <c:pt idx="311167">
                  <c:v>7.05596</c:v>
                </c:pt>
                <c:pt idx="311168">
                  <c:v>7.05599</c:v>
                </c:pt>
                <c:pt idx="311169">
                  <c:v>7.05601</c:v>
                </c:pt>
                <c:pt idx="311170">
                  <c:v>7.05603</c:v>
                </c:pt>
                <c:pt idx="311171">
                  <c:v>7.05605</c:v>
                </c:pt>
                <c:pt idx="311172">
                  <c:v>7.05608</c:v>
                </c:pt>
                <c:pt idx="311173">
                  <c:v>7.0561</c:v>
                </c:pt>
                <c:pt idx="311174">
                  <c:v>7.05612</c:v>
                </c:pt>
                <c:pt idx="311175">
                  <c:v>7.05614</c:v>
                </c:pt>
                <c:pt idx="311176">
                  <c:v>7.05617</c:v>
                </c:pt>
                <c:pt idx="311177">
                  <c:v>7.05619</c:v>
                </c:pt>
                <c:pt idx="311178">
                  <c:v>7.05621</c:v>
                </c:pt>
                <c:pt idx="311179">
                  <c:v>7.05624</c:v>
                </c:pt>
                <c:pt idx="311180">
                  <c:v>7.05626</c:v>
                </c:pt>
                <c:pt idx="311181">
                  <c:v>7.05628</c:v>
                </c:pt>
                <c:pt idx="311182">
                  <c:v>7.0563</c:v>
                </c:pt>
                <c:pt idx="311183">
                  <c:v>7.05633</c:v>
                </c:pt>
                <c:pt idx="311184">
                  <c:v>7.05635</c:v>
                </c:pt>
                <c:pt idx="311185">
                  <c:v>7.05637</c:v>
                </c:pt>
                <c:pt idx="311186">
                  <c:v>7.0564</c:v>
                </c:pt>
                <c:pt idx="311187">
                  <c:v>7.05642</c:v>
                </c:pt>
                <c:pt idx="311188">
                  <c:v>7.05644</c:v>
                </c:pt>
                <c:pt idx="311189">
                  <c:v>7.05646</c:v>
                </c:pt>
                <c:pt idx="311190">
                  <c:v>7.05649</c:v>
                </c:pt>
                <c:pt idx="311191">
                  <c:v>7.05651</c:v>
                </c:pt>
                <c:pt idx="311192">
                  <c:v>7.05653</c:v>
                </c:pt>
                <c:pt idx="311193">
                  <c:v>7.05655</c:v>
                </c:pt>
                <c:pt idx="311194">
                  <c:v>7.05658</c:v>
                </c:pt>
                <c:pt idx="311195">
                  <c:v>7.0566</c:v>
                </c:pt>
                <c:pt idx="311196">
                  <c:v>7.05662</c:v>
                </c:pt>
                <c:pt idx="311197">
                  <c:v>7.05664</c:v>
                </c:pt>
                <c:pt idx="311198">
                  <c:v>7.05667</c:v>
                </c:pt>
                <c:pt idx="311199">
                  <c:v>7.05669</c:v>
                </c:pt>
                <c:pt idx="311200">
                  <c:v>7.05671</c:v>
                </c:pt>
                <c:pt idx="311201">
                  <c:v>7.05673</c:v>
                </c:pt>
                <c:pt idx="311202">
                  <c:v>7.05676</c:v>
                </c:pt>
                <c:pt idx="311203">
                  <c:v>7.05678</c:v>
                </c:pt>
                <c:pt idx="311204">
                  <c:v>7.0568</c:v>
                </c:pt>
                <c:pt idx="311205">
                  <c:v>7.05682</c:v>
                </c:pt>
                <c:pt idx="311206">
                  <c:v>7.05685</c:v>
                </c:pt>
                <c:pt idx="311207">
                  <c:v>7.05687</c:v>
                </c:pt>
                <c:pt idx="311208">
                  <c:v>7.05689</c:v>
                </c:pt>
                <c:pt idx="311209">
                  <c:v>7.05692</c:v>
                </c:pt>
                <c:pt idx="311210">
                  <c:v>7.05694</c:v>
                </c:pt>
                <c:pt idx="311211">
                  <c:v>7.05696</c:v>
                </c:pt>
                <c:pt idx="311212">
                  <c:v>7.05698</c:v>
                </c:pt>
                <c:pt idx="311213">
                  <c:v>7.05701</c:v>
                </c:pt>
                <c:pt idx="311214">
                  <c:v>7.05703</c:v>
                </c:pt>
                <c:pt idx="311215">
                  <c:v>7.05705</c:v>
                </c:pt>
                <c:pt idx="311216">
                  <c:v>7.05708</c:v>
                </c:pt>
                <c:pt idx="311217">
                  <c:v>7.0571</c:v>
                </c:pt>
                <c:pt idx="311218">
                  <c:v>7.05712</c:v>
                </c:pt>
                <c:pt idx="311219">
                  <c:v>7.05714</c:v>
                </c:pt>
                <c:pt idx="311220">
                  <c:v>7.05717</c:v>
                </c:pt>
                <c:pt idx="311221">
                  <c:v>7.05719</c:v>
                </c:pt>
                <c:pt idx="311222">
                  <c:v>7.05721</c:v>
                </c:pt>
                <c:pt idx="311223">
                  <c:v>7.05723</c:v>
                </c:pt>
                <c:pt idx="311224">
                  <c:v>7.05726</c:v>
                </c:pt>
                <c:pt idx="311225">
                  <c:v>7.05728</c:v>
                </c:pt>
                <c:pt idx="311226">
                  <c:v>7.0573</c:v>
                </c:pt>
                <c:pt idx="311227">
                  <c:v>7.05732</c:v>
                </c:pt>
                <c:pt idx="311228">
                  <c:v>7.05735</c:v>
                </c:pt>
                <c:pt idx="311229">
                  <c:v>7.05737</c:v>
                </c:pt>
                <c:pt idx="311230">
                  <c:v>7.05739</c:v>
                </c:pt>
                <c:pt idx="311231">
                  <c:v>7.05741</c:v>
                </c:pt>
                <c:pt idx="311232">
                  <c:v>7.05744</c:v>
                </c:pt>
                <c:pt idx="311233">
                  <c:v>7.05746</c:v>
                </c:pt>
                <c:pt idx="311234">
                  <c:v>7.05748</c:v>
                </c:pt>
                <c:pt idx="311235">
                  <c:v>7.05751</c:v>
                </c:pt>
                <c:pt idx="311236">
                  <c:v>7.05753</c:v>
                </c:pt>
                <c:pt idx="311237">
                  <c:v>7.05755</c:v>
                </c:pt>
                <c:pt idx="311238">
                  <c:v>7.05757</c:v>
                </c:pt>
                <c:pt idx="311239">
                  <c:v>7.0576</c:v>
                </c:pt>
                <c:pt idx="311240">
                  <c:v>7.05762</c:v>
                </c:pt>
                <c:pt idx="311241">
                  <c:v>7.05764</c:v>
                </c:pt>
                <c:pt idx="311242">
                  <c:v>7.05766</c:v>
                </c:pt>
                <c:pt idx="311243">
                  <c:v>7.05769</c:v>
                </c:pt>
                <c:pt idx="311244">
                  <c:v>7.05771</c:v>
                </c:pt>
                <c:pt idx="311245">
                  <c:v>7.05773</c:v>
                </c:pt>
                <c:pt idx="311246">
                  <c:v>7.05776</c:v>
                </c:pt>
                <c:pt idx="311247">
                  <c:v>7.05778</c:v>
                </c:pt>
                <c:pt idx="311248">
                  <c:v>7.0578</c:v>
                </c:pt>
                <c:pt idx="311249">
                  <c:v>7.05782</c:v>
                </c:pt>
                <c:pt idx="311250">
                  <c:v>7.05785</c:v>
                </c:pt>
                <c:pt idx="311251">
                  <c:v>7.05787</c:v>
                </c:pt>
                <c:pt idx="311252">
                  <c:v>7.05789</c:v>
                </c:pt>
                <c:pt idx="311253">
                  <c:v>7.05791</c:v>
                </c:pt>
                <c:pt idx="311254">
                  <c:v>7.05794</c:v>
                </c:pt>
                <c:pt idx="311255">
                  <c:v>7.05796</c:v>
                </c:pt>
                <c:pt idx="311256">
                  <c:v>7.05798</c:v>
                </c:pt>
                <c:pt idx="311257">
                  <c:v>7.058</c:v>
                </c:pt>
                <c:pt idx="311258">
                  <c:v>7.05803</c:v>
                </c:pt>
                <c:pt idx="311259">
                  <c:v>7.05805</c:v>
                </c:pt>
                <c:pt idx="311260">
                  <c:v>7.05807</c:v>
                </c:pt>
                <c:pt idx="311261">
                  <c:v>7.05809</c:v>
                </c:pt>
                <c:pt idx="311262">
                  <c:v>7.05812</c:v>
                </c:pt>
                <c:pt idx="311263">
                  <c:v>7.05814</c:v>
                </c:pt>
                <c:pt idx="311264">
                  <c:v>7.05816</c:v>
                </c:pt>
                <c:pt idx="311265">
                  <c:v>7.05819</c:v>
                </c:pt>
                <c:pt idx="311266">
                  <c:v>7.05821</c:v>
                </c:pt>
                <c:pt idx="311267">
                  <c:v>7.05823</c:v>
                </c:pt>
                <c:pt idx="311268">
                  <c:v>7.05825</c:v>
                </c:pt>
                <c:pt idx="311269">
                  <c:v>7.05828</c:v>
                </c:pt>
                <c:pt idx="311270">
                  <c:v>7.0583</c:v>
                </c:pt>
                <c:pt idx="311271">
                  <c:v>7.05832</c:v>
                </c:pt>
                <c:pt idx="311272">
                  <c:v>7.05835</c:v>
                </c:pt>
                <c:pt idx="311273">
                  <c:v>7.05837</c:v>
                </c:pt>
                <c:pt idx="311274">
                  <c:v>7.05839</c:v>
                </c:pt>
                <c:pt idx="311275">
                  <c:v>7.05841</c:v>
                </c:pt>
                <c:pt idx="311276">
                  <c:v>7.05844</c:v>
                </c:pt>
                <c:pt idx="311277">
                  <c:v>7.05846</c:v>
                </c:pt>
                <c:pt idx="311278">
                  <c:v>7.05848</c:v>
                </c:pt>
                <c:pt idx="311279">
                  <c:v>7.0585</c:v>
                </c:pt>
                <c:pt idx="311280">
                  <c:v>7.05853</c:v>
                </c:pt>
                <c:pt idx="311281">
                  <c:v>7.05855</c:v>
                </c:pt>
                <c:pt idx="311282">
                  <c:v>7.05857</c:v>
                </c:pt>
                <c:pt idx="311283">
                  <c:v>7.05859</c:v>
                </c:pt>
                <c:pt idx="311284">
                  <c:v>7.05862</c:v>
                </c:pt>
                <c:pt idx="311285">
                  <c:v>7.05864</c:v>
                </c:pt>
                <c:pt idx="311286">
                  <c:v>7.05866</c:v>
                </c:pt>
                <c:pt idx="311287">
                  <c:v>7.05868</c:v>
                </c:pt>
                <c:pt idx="311288">
                  <c:v>7.05871</c:v>
                </c:pt>
                <c:pt idx="311289">
                  <c:v>7.05873</c:v>
                </c:pt>
                <c:pt idx="311290">
                  <c:v>7.05875</c:v>
                </c:pt>
                <c:pt idx="311291">
                  <c:v>7.05878</c:v>
                </c:pt>
                <c:pt idx="311292">
                  <c:v>7.0588</c:v>
                </c:pt>
                <c:pt idx="311293">
                  <c:v>7.05882</c:v>
                </c:pt>
                <c:pt idx="311294">
                  <c:v>7.05884</c:v>
                </c:pt>
                <c:pt idx="311295">
                  <c:v>7.05887</c:v>
                </c:pt>
                <c:pt idx="311296">
                  <c:v>7.05889</c:v>
                </c:pt>
                <c:pt idx="311297">
                  <c:v>7.05891</c:v>
                </c:pt>
                <c:pt idx="311298">
                  <c:v>7.05893</c:v>
                </c:pt>
                <c:pt idx="311299">
                  <c:v>7.05896</c:v>
                </c:pt>
                <c:pt idx="311300">
                  <c:v>7.05898</c:v>
                </c:pt>
                <c:pt idx="311301">
                  <c:v>7.059</c:v>
                </c:pt>
                <c:pt idx="311302">
                  <c:v>7.05903</c:v>
                </c:pt>
                <c:pt idx="311303">
                  <c:v>7.05905</c:v>
                </c:pt>
                <c:pt idx="311304">
                  <c:v>7.05907</c:v>
                </c:pt>
                <c:pt idx="311305">
                  <c:v>7.05909</c:v>
                </c:pt>
                <c:pt idx="311306">
                  <c:v>7.05912</c:v>
                </c:pt>
                <c:pt idx="311307">
                  <c:v>7.05914</c:v>
                </c:pt>
                <c:pt idx="311308">
                  <c:v>7.05916</c:v>
                </c:pt>
                <c:pt idx="311309">
                  <c:v>7.05918</c:v>
                </c:pt>
                <c:pt idx="311310">
                  <c:v>7.05921</c:v>
                </c:pt>
                <c:pt idx="311311">
                  <c:v>7.05923</c:v>
                </c:pt>
                <c:pt idx="311312">
                  <c:v>7.05925</c:v>
                </c:pt>
                <c:pt idx="311313">
                  <c:v>7.05927</c:v>
                </c:pt>
                <c:pt idx="311314">
                  <c:v>7.0593</c:v>
                </c:pt>
                <c:pt idx="311315">
                  <c:v>7.05932</c:v>
                </c:pt>
                <c:pt idx="311316">
                  <c:v>7.05934</c:v>
                </c:pt>
                <c:pt idx="311317">
                  <c:v>7.05936</c:v>
                </c:pt>
                <c:pt idx="311318">
                  <c:v>7.05939</c:v>
                </c:pt>
                <c:pt idx="311319">
                  <c:v>7.05941</c:v>
                </c:pt>
                <c:pt idx="311320">
                  <c:v>7.05943</c:v>
                </c:pt>
                <c:pt idx="311321">
                  <c:v>7.05946</c:v>
                </c:pt>
                <c:pt idx="311322">
                  <c:v>7.05948</c:v>
                </c:pt>
                <c:pt idx="311323">
                  <c:v>7.0595</c:v>
                </c:pt>
                <c:pt idx="311324">
                  <c:v>7.05952</c:v>
                </c:pt>
                <c:pt idx="311325">
                  <c:v>7.05955</c:v>
                </c:pt>
                <c:pt idx="311326">
                  <c:v>7.05957</c:v>
                </c:pt>
                <c:pt idx="311327">
                  <c:v>7.05959</c:v>
                </c:pt>
                <c:pt idx="311328">
                  <c:v>7.05961</c:v>
                </c:pt>
                <c:pt idx="311329">
                  <c:v>7.05964</c:v>
                </c:pt>
                <c:pt idx="311330">
                  <c:v>7.05966</c:v>
                </c:pt>
                <c:pt idx="311331">
                  <c:v>7.05968</c:v>
                </c:pt>
                <c:pt idx="311332">
                  <c:v>7.05971</c:v>
                </c:pt>
                <c:pt idx="311333">
                  <c:v>7.05973</c:v>
                </c:pt>
                <c:pt idx="311334">
                  <c:v>7.05975</c:v>
                </c:pt>
                <c:pt idx="311335">
                  <c:v>7.05977</c:v>
                </c:pt>
                <c:pt idx="311336">
                  <c:v>7.0598</c:v>
                </c:pt>
                <c:pt idx="311337">
                  <c:v>7.05982</c:v>
                </c:pt>
                <c:pt idx="311338">
                  <c:v>7.05984</c:v>
                </c:pt>
                <c:pt idx="311339">
                  <c:v>7.05986</c:v>
                </c:pt>
                <c:pt idx="311340">
                  <c:v>7.05989</c:v>
                </c:pt>
                <c:pt idx="311341">
                  <c:v>7.05991</c:v>
                </c:pt>
                <c:pt idx="311342">
                  <c:v>7.05993</c:v>
                </c:pt>
                <c:pt idx="311343">
                  <c:v>7.05996</c:v>
                </c:pt>
                <c:pt idx="311344">
                  <c:v>7.05998</c:v>
                </c:pt>
                <c:pt idx="311345">
                  <c:v>7.06</c:v>
                </c:pt>
                <c:pt idx="311346">
                  <c:v>7.06002</c:v>
                </c:pt>
                <c:pt idx="311347">
                  <c:v>7.06004</c:v>
                </c:pt>
                <c:pt idx="311348">
                  <c:v>7.06007</c:v>
                </c:pt>
                <c:pt idx="311349">
                  <c:v>7.06009</c:v>
                </c:pt>
                <c:pt idx="311350">
                  <c:v>7.06011</c:v>
                </c:pt>
                <c:pt idx="311351">
                  <c:v>7.06014</c:v>
                </c:pt>
                <c:pt idx="311352">
                  <c:v>7.06016</c:v>
                </c:pt>
                <c:pt idx="311353">
                  <c:v>7.06018</c:v>
                </c:pt>
                <c:pt idx="311354">
                  <c:v>7.0602</c:v>
                </c:pt>
                <c:pt idx="311355">
                  <c:v>7.06023</c:v>
                </c:pt>
                <c:pt idx="311356">
                  <c:v>7.06025</c:v>
                </c:pt>
                <c:pt idx="311357">
                  <c:v>7.06027</c:v>
                </c:pt>
                <c:pt idx="311358">
                  <c:v>7.06029</c:v>
                </c:pt>
                <c:pt idx="311359">
                  <c:v>7.06032</c:v>
                </c:pt>
                <c:pt idx="311360">
                  <c:v>7.06034</c:v>
                </c:pt>
                <c:pt idx="311361">
                  <c:v>7.06036</c:v>
                </c:pt>
                <c:pt idx="311362">
                  <c:v>7.06039</c:v>
                </c:pt>
                <c:pt idx="311363">
                  <c:v>7.06041</c:v>
                </c:pt>
                <c:pt idx="311364">
                  <c:v>7.06043</c:v>
                </c:pt>
                <c:pt idx="311365">
                  <c:v>7.06045</c:v>
                </c:pt>
                <c:pt idx="311366">
                  <c:v>7.06048</c:v>
                </c:pt>
                <c:pt idx="311367">
                  <c:v>7.0605</c:v>
                </c:pt>
                <c:pt idx="311368">
                  <c:v>7.06052</c:v>
                </c:pt>
                <c:pt idx="311369">
                  <c:v>7.06054</c:v>
                </c:pt>
                <c:pt idx="311370">
                  <c:v>7.06057</c:v>
                </c:pt>
                <c:pt idx="311371">
                  <c:v>7.06059</c:v>
                </c:pt>
                <c:pt idx="311372">
                  <c:v>7.06061</c:v>
                </c:pt>
                <c:pt idx="311373">
                  <c:v>7.06064</c:v>
                </c:pt>
                <c:pt idx="311374">
                  <c:v>7.06066</c:v>
                </c:pt>
                <c:pt idx="311375">
                  <c:v>7.06068</c:v>
                </c:pt>
                <c:pt idx="311376">
                  <c:v>7.0607</c:v>
                </c:pt>
                <c:pt idx="311377">
                  <c:v>7.06073</c:v>
                </c:pt>
                <c:pt idx="311378">
                  <c:v>7.06075</c:v>
                </c:pt>
                <c:pt idx="311379">
                  <c:v>7.06077</c:v>
                </c:pt>
                <c:pt idx="311380">
                  <c:v>7.06079</c:v>
                </c:pt>
                <c:pt idx="311381">
                  <c:v>7.06082</c:v>
                </c:pt>
                <c:pt idx="311382">
                  <c:v>7.06084</c:v>
                </c:pt>
                <c:pt idx="311383">
                  <c:v>7.06086</c:v>
                </c:pt>
                <c:pt idx="311384">
                  <c:v>7.06088</c:v>
                </c:pt>
                <c:pt idx="311385">
                  <c:v>7.06091</c:v>
                </c:pt>
                <c:pt idx="311386">
                  <c:v>7.06093</c:v>
                </c:pt>
                <c:pt idx="311387">
                  <c:v>7.06095</c:v>
                </c:pt>
                <c:pt idx="311388">
                  <c:v>7.06098</c:v>
                </c:pt>
                <c:pt idx="311389">
                  <c:v>7.061</c:v>
                </c:pt>
                <c:pt idx="311390">
                  <c:v>7.06102</c:v>
                </c:pt>
                <c:pt idx="311391">
                  <c:v>7.06104</c:v>
                </c:pt>
                <c:pt idx="311392">
                  <c:v>7.06107</c:v>
                </c:pt>
                <c:pt idx="311393">
                  <c:v>7.06109</c:v>
                </c:pt>
                <c:pt idx="311394">
                  <c:v>7.06111</c:v>
                </c:pt>
                <c:pt idx="311395">
                  <c:v>7.06113</c:v>
                </c:pt>
                <c:pt idx="311396">
                  <c:v>7.06116</c:v>
                </c:pt>
                <c:pt idx="311397">
                  <c:v>7.06118</c:v>
                </c:pt>
                <c:pt idx="311398">
                  <c:v>7.0612</c:v>
                </c:pt>
                <c:pt idx="311399">
                  <c:v>7.06122</c:v>
                </c:pt>
                <c:pt idx="311400">
                  <c:v>7.06125</c:v>
                </c:pt>
                <c:pt idx="311401">
                  <c:v>7.06127</c:v>
                </c:pt>
                <c:pt idx="311402">
                  <c:v>7.06129</c:v>
                </c:pt>
                <c:pt idx="311403">
                  <c:v>7.06131</c:v>
                </c:pt>
                <c:pt idx="311404">
                  <c:v>7.06134</c:v>
                </c:pt>
                <c:pt idx="311405">
                  <c:v>7.06136</c:v>
                </c:pt>
                <c:pt idx="311406">
                  <c:v>7.06138</c:v>
                </c:pt>
                <c:pt idx="311407">
                  <c:v>7.06141</c:v>
                </c:pt>
                <c:pt idx="311408">
                  <c:v>7.06143</c:v>
                </c:pt>
                <c:pt idx="311409">
                  <c:v>7.06145</c:v>
                </c:pt>
                <c:pt idx="311410">
                  <c:v>7.06147</c:v>
                </c:pt>
                <c:pt idx="311411">
                  <c:v>7.0615</c:v>
                </c:pt>
                <c:pt idx="311412">
                  <c:v>7.06152</c:v>
                </c:pt>
                <c:pt idx="311413">
                  <c:v>7.06154</c:v>
                </c:pt>
                <c:pt idx="311414">
                  <c:v>7.06156</c:v>
                </c:pt>
                <c:pt idx="311415">
                  <c:v>7.06159</c:v>
                </c:pt>
                <c:pt idx="311416">
                  <c:v>7.06161</c:v>
                </c:pt>
                <c:pt idx="311417">
                  <c:v>7.06163</c:v>
                </c:pt>
                <c:pt idx="311418">
                  <c:v>7.06166</c:v>
                </c:pt>
                <c:pt idx="311419">
                  <c:v>7.06168</c:v>
                </c:pt>
                <c:pt idx="311420">
                  <c:v>7.0617</c:v>
                </c:pt>
                <c:pt idx="311421">
                  <c:v>7.06172</c:v>
                </c:pt>
                <c:pt idx="311422">
                  <c:v>7.06175</c:v>
                </c:pt>
                <c:pt idx="311423">
                  <c:v>7.06177</c:v>
                </c:pt>
                <c:pt idx="311424">
                  <c:v>7.06179</c:v>
                </c:pt>
                <c:pt idx="311425">
                  <c:v>7.06181</c:v>
                </c:pt>
                <c:pt idx="311426">
                  <c:v>7.06184</c:v>
                </c:pt>
                <c:pt idx="311427">
                  <c:v>7.06186</c:v>
                </c:pt>
                <c:pt idx="311428">
                  <c:v>7.06188</c:v>
                </c:pt>
                <c:pt idx="311429">
                  <c:v>7.06191</c:v>
                </c:pt>
                <c:pt idx="311430">
                  <c:v>7.06193</c:v>
                </c:pt>
                <c:pt idx="311431">
                  <c:v>7.06195</c:v>
                </c:pt>
                <c:pt idx="311432">
                  <c:v>7.06197</c:v>
                </c:pt>
                <c:pt idx="311433">
                  <c:v>7.06199</c:v>
                </c:pt>
                <c:pt idx="311434">
                  <c:v>7.06202</c:v>
                </c:pt>
                <c:pt idx="311435">
                  <c:v>7.06204</c:v>
                </c:pt>
                <c:pt idx="311436">
                  <c:v>7.06206</c:v>
                </c:pt>
                <c:pt idx="311437">
                  <c:v>7.06209</c:v>
                </c:pt>
                <c:pt idx="311438">
                  <c:v>7.06211</c:v>
                </c:pt>
                <c:pt idx="311439">
                  <c:v>7.06213</c:v>
                </c:pt>
                <c:pt idx="311440">
                  <c:v>7.06215</c:v>
                </c:pt>
                <c:pt idx="311441">
                  <c:v>7.06218</c:v>
                </c:pt>
                <c:pt idx="311442">
                  <c:v>7.0622</c:v>
                </c:pt>
                <c:pt idx="311443">
                  <c:v>7.06222</c:v>
                </c:pt>
                <c:pt idx="311444">
                  <c:v>7.06224</c:v>
                </c:pt>
                <c:pt idx="311445">
                  <c:v>7.06227</c:v>
                </c:pt>
                <c:pt idx="311446">
                  <c:v>7.06229</c:v>
                </c:pt>
                <c:pt idx="311447">
                  <c:v>7.06231</c:v>
                </c:pt>
                <c:pt idx="311448">
                  <c:v>7.06234</c:v>
                </c:pt>
                <c:pt idx="311449">
                  <c:v>7.06236</c:v>
                </c:pt>
                <c:pt idx="311450">
                  <c:v>7.06238</c:v>
                </c:pt>
                <c:pt idx="311451">
                  <c:v>7.0624</c:v>
                </c:pt>
                <c:pt idx="311452">
                  <c:v>7.06243</c:v>
                </c:pt>
                <c:pt idx="311453">
                  <c:v>7.06245</c:v>
                </c:pt>
                <c:pt idx="311454">
                  <c:v>7.06247</c:v>
                </c:pt>
                <c:pt idx="311455">
                  <c:v>7.06249</c:v>
                </c:pt>
                <c:pt idx="311456">
                  <c:v>7.06252</c:v>
                </c:pt>
                <c:pt idx="311457">
                  <c:v>7.06254</c:v>
                </c:pt>
                <c:pt idx="311458">
                  <c:v>7.06256</c:v>
                </c:pt>
                <c:pt idx="311459">
                  <c:v>7.06259</c:v>
                </c:pt>
                <c:pt idx="311460">
                  <c:v>7.06261</c:v>
                </c:pt>
                <c:pt idx="311461">
                  <c:v>7.06263</c:v>
                </c:pt>
                <c:pt idx="311462">
                  <c:v>7.06265</c:v>
                </c:pt>
                <c:pt idx="311463">
                  <c:v>7.06268</c:v>
                </c:pt>
                <c:pt idx="311464">
                  <c:v>7.0627</c:v>
                </c:pt>
                <c:pt idx="311465">
                  <c:v>7.06272</c:v>
                </c:pt>
                <c:pt idx="311466">
                  <c:v>7.06274</c:v>
                </c:pt>
                <c:pt idx="311467">
                  <c:v>7.06277</c:v>
                </c:pt>
                <c:pt idx="311468">
                  <c:v>7.06279</c:v>
                </c:pt>
                <c:pt idx="311469">
                  <c:v>7.06281</c:v>
                </c:pt>
                <c:pt idx="311470">
                  <c:v>7.06283</c:v>
                </c:pt>
                <c:pt idx="311471">
                  <c:v>7.06286</c:v>
                </c:pt>
                <c:pt idx="311472">
                  <c:v>7.06288</c:v>
                </c:pt>
                <c:pt idx="311473">
                  <c:v>7.0629</c:v>
                </c:pt>
                <c:pt idx="311474">
                  <c:v>7.06292</c:v>
                </c:pt>
                <c:pt idx="311475">
                  <c:v>7.06295</c:v>
                </c:pt>
                <c:pt idx="311476">
                  <c:v>7.06297</c:v>
                </c:pt>
                <c:pt idx="311477">
                  <c:v>7.06299</c:v>
                </c:pt>
                <c:pt idx="311478">
                  <c:v>7.06302</c:v>
                </c:pt>
                <c:pt idx="311479">
                  <c:v>7.06304</c:v>
                </c:pt>
                <c:pt idx="311480">
                  <c:v>7.06306</c:v>
                </c:pt>
                <c:pt idx="311481">
                  <c:v>7.06308</c:v>
                </c:pt>
                <c:pt idx="311482">
                  <c:v>7.06311</c:v>
                </c:pt>
                <c:pt idx="311483">
                  <c:v>7.06313</c:v>
                </c:pt>
                <c:pt idx="311484">
                  <c:v>7.06315</c:v>
                </c:pt>
                <c:pt idx="311485">
                  <c:v>7.06318</c:v>
                </c:pt>
                <c:pt idx="311486">
                  <c:v>7.0632</c:v>
                </c:pt>
                <c:pt idx="311487">
                  <c:v>7.06322</c:v>
                </c:pt>
                <c:pt idx="311488">
                  <c:v>7.06324</c:v>
                </c:pt>
                <c:pt idx="311489">
                  <c:v>7.06327</c:v>
                </c:pt>
                <c:pt idx="311490">
                  <c:v>7.06329</c:v>
                </c:pt>
                <c:pt idx="311491">
                  <c:v>7.06331</c:v>
                </c:pt>
                <c:pt idx="311492">
                  <c:v>7.06333</c:v>
                </c:pt>
                <c:pt idx="311493">
                  <c:v>7.06336</c:v>
                </c:pt>
                <c:pt idx="311494">
                  <c:v>7.06338</c:v>
                </c:pt>
                <c:pt idx="311495">
                  <c:v>7.0634</c:v>
                </c:pt>
                <c:pt idx="311496">
                  <c:v>7.06342</c:v>
                </c:pt>
                <c:pt idx="311497">
                  <c:v>7.06345</c:v>
                </c:pt>
                <c:pt idx="311498">
                  <c:v>7.06347</c:v>
                </c:pt>
                <c:pt idx="311499">
                  <c:v>7.06349</c:v>
                </c:pt>
                <c:pt idx="311500">
                  <c:v>7.06351</c:v>
                </c:pt>
                <c:pt idx="311501">
                  <c:v>7.06354</c:v>
                </c:pt>
                <c:pt idx="311502">
                  <c:v>7.06356</c:v>
                </c:pt>
                <c:pt idx="311503">
                  <c:v>7.06358</c:v>
                </c:pt>
                <c:pt idx="311504">
                  <c:v>7.0636</c:v>
                </c:pt>
                <c:pt idx="311505">
                  <c:v>7.06363</c:v>
                </c:pt>
                <c:pt idx="311506">
                  <c:v>7.06365</c:v>
                </c:pt>
                <c:pt idx="311507">
                  <c:v>7.06367</c:v>
                </c:pt>
                <c:pt idx="311508">
                  <c:v>7.0637</c:v>
                </c:pt>
                <c:pt idx="311509">
                  <c:v>7.06372</c:v>
                </c:pt>
                <c:pt idx="311510">
                  <c:v>7.06374</c:v>
                </c:pt>
                <c:pt idx="311511">
                  <c:v>7.06376</c:v>
                </c:pt>
                <c:pt idx="311512">
                  <c:v>7.06379</c:v>
                </c:pt>
                <c:pt idx="311513">
                  <c:v>7.06381</c:v>
                </c:pt>
                <c:pt idx="311514">
                  <c:v>7.06383</c:v>
                </c:pt>
                <c:pt idx="311515">
                  <c:v>7.06386</c:v>
                </c:pt>
                <c:pt idx="311516">
                  <c:v>7.06388</c:v>
                </c:pt>
                <c:pt idx="311517">
                  <c:v>7.0639</c:v>
                </c:pt>
                <c:pt idx="311518">
                  <c:v>7.06392</c:v>
                </c:pt>
                <c:pt idx="311519">
                  <c:v>7.06395</c:v>
                </c:pt>
                <c:pt idx="311520">
                  <c:v>7.06397</c:v>
                </c:pt>
                <c:pt idx="311521">
                  <c:v>7.06399</c:v>
                </c:pt>
                <c:pt idx="311522">
                  <c:v>7.06401</c:v>
                </c:pt>
                <c:pt idx="311523">
                  <c:v>7.06404</c:v>
                </c:pt>
                <c:pt idx="311524">
                  <c:v>7.06406</c:v>
                </c:pt>
                <c:pt idx="311525">
                  <c:v>7.06408</c:v>
                </c:pt>
                <c:pt idx="311526">
                  <c:v>7.0641</c:v>
                </c:pt>
                <c:pt idx="311527">
                  <c:v>7.06413</c:v>
                </c:pt>
                <c:pt idx="311528">
                  <c:v>7.06415</c:v>
                </c:pt>
                <c:pt idx="311529">
                  <c:v>7.06417</c:v>
                </c:pt>
                <c:pt idx="311530">
                  <c:v>7.06419</c:v>
                </c:pt>
                <c:pt idx="311531">
                  <c:v>7.06422</c:v>
                </c:pt>
                <c:pt idx="311532">
                  <c:v>7.06424</c:v>
                </c:pt>
                <c:pt idx="311533">
                  <c:v>7.06426</c:v>
                </c:pt>
                <c:pt idx="311534">
                  <c:v>7.06429</c:v>
                </c:pt>
                <c:pt idx="311535">
                  <c:v>7.06431</c:v>
                </c:pt>
                <c:pt idx="311536">
                  <c:v>7.06433</c:v>
                </c:pt>
                <c:pt idx="311537">
                  <c:v>7.06435</c:v>
                </c:pt>
                <c:pt idx="311538">
                  <c:v>7.06438</c:v>
                </c:pt>
                <c:pt idx="311539">
                  <c:v>7.0644</c:v>
                </c:pt>
                <c:pt idx="311540">
                  <c:v>7.06442</c:v>
                </c:pt>
                <c:pt idx="311541">
                  <c:v>7.06444</c:v>
                </c:pt>
                <c:pt idx="311542">
                  <c:v>7.06447</c:v>
                </c:pt>
                <c:pt idx="311543">
                  <c:v>7.06449</c:v>
                </c:pt>
                <c:pt idx="311544">
                  <c:v>7.06451</c:v>
                </c:pt>
                <c:pt idx="311545">
                  <c:v>7.06454</c:v>
                </c:pt>
                <c:pt idx="311546">
                  <c:v>7.06456</c:v>
                </c:pt>
                <c:pt idx="311547">
                  <c:v>7.06458</c:v>
                </c:pt>
                <c:pt idx="311548">
                  <c:v>7.0646</c:v>
                </c:pt>
                <c:pt idx="311549">
                  <c:v>7.06463</c:v>
                </c:pt>
                <c:pt idx="311550">
                  <c:v>7.06465</c:v>
                </c:pt>
                <c:pt idx="311551">
                  <c:v>7.06467</c:v>
                </c:pt>
                <c:pt idx="311552">
                  <c:v>7.06469</c:v>
                </c:pt>
                <c:pt idx="311553">
                  <c:v>7.06472</c:v>
                </c:pt>
                <c:pt idx="311554">
                  <c:v>7.06474</c:v>
                </c:pt>
                <c:pt idx="311555">
                  <c:v>7.06476</c:v>
                </c:pt>
                <c:pt idx="311556">
                  <c:v>7.06478</c:v>
                </c:pt>
                <c:pt idx="311557">
                  <c:v>7.06481</c:v>
                </c:pt>
                <c:pt idx="311558">
                  <c:v>7.06483</c:v>
                </c:pt>
                <c:pt idx="311559">
                  <c:v>7.06485</c:v>
                </c:pt>
                <c:pt idx="311560">
                  <c:v>7.06487</c:v>
                </c:pt>
                <c:pt idx="311561">
                  <c:v>7.0649</c:v>
                </c:pt>
                <c:pt idx="311562">
                  <c:v>7.06492</c:v>
                </c:pt>
                <c:pt idx="311563">
                  <c:v>7.06494</c:v>
                </c:pt>
                <c:pt idx="311564">
                  <c:v>7.06497</c:v>
                </c:pt>
                <c:pt idx="311565">
                  <c:v>7.06499</c:v>
                </c:pt>
                <c:pt idx="311566">
                  <c:v>7.06501</c:v>
                </c:pt>
                <c:pt idx="311567">
                  <c:v>7.06503</c:v>
                </c:pt>
                <c:pt idx="311568">
                  <c:v>7.06506</c:v>
                </c:pt>
                <c:pt idx="311569">
                  <c:v>7.06508</c:v>
                </c:pt>
                <c:pt idx="311570">
                  <c:v>7.0651</c:v>
                </c:pt>
                <c:pt idx="311571">
                  <c:v>7.06513</c:v>
                </c:pt>
                <c:pt idx="311572">
                  <c:v>7.06515</c:v>
                </c:pt>
                <c:pt idx="311573">
                  <c:v>7.06517</c:v>
                </c:pt>
                <c:pt idx="311574">
                  <c:v>7.06519</c:v>
                </c:pt>
                <c:pt idx="311575">
                  <c:v>7.06522</c:v>
                </c:pt>
                <c:pt idx="311576">
                  <c:v>7.06524</c:v>
                </c:pt>
                <c:pt idx="311577">
                  <c:v>7.06526</c:v>
                </c:pt>
                <c:pt idx="311578">
                  <c:v>7.06528</c:v>
                </c:pt>
                <c:pt idx="311579">
                  <c:v>7.06531</c:v>
                </c:pt>
                <c:pt idx="311580">
                  <c:v>7.06533</c:v>
                </c:pt>
                <c:pt idx="311581">
                  <c:v>7.06535</c:v>
                </c:pt>
                <c:pt idx="311582">
                  <c:v>7.06537</c:v>
                </c:pt>
                <c:pt idx="311583">
                  <c:v>7.0654</c:v>
                </c:pt>
                <c:pt idx="311584">
                  <c:v>7.06542</c:v>
                </c:pt>
                <c:pt idx="311585">
                  <c:v>7.06544</c:v>
                </c:pt>
                <c:pt idx="311586">
                  <c:v>7.06546</c:v>
                </c:pt>
                <c:pt idx="311587">
                  <c:v>7.06549</c:v>
                </c:pt>
                <c:pt idx="311588">
                  <c:v>7.06551</c:v>
                </c:pt>
                <c:pt idx="311589">
                  <c:v>7.06553</c:v>
                </c:pt>
                <c:pt idx="311590">
                  <c:v>7.06556</c:v>
                </c:pt>
                <c:pt idx="311591">
                  <c:v>7.06558</c:v>
                </c:pt>
                <c:pt idx="311592">
                  <c:v>7.0656</c:v>
                </c:pt>
                <c:pt idx="311593">
                  <c:v>7.06562</c:v>
                </c:pt>
                <c:pt idx="311594">
                  <c:v>7.06565</c:v>
                </c:pt>
                <c:pt idx="311595">
                  <c:v>7.06567</c:v>
                </c:pt>
                <c:pt idx="311596">
                  <c:v>7.06569</c:v>
                </c:pt>
                <c:pt idx="311597">
                  <c:v>7.06571</c:v>
                </c:pt>
                <c:pt idx="311598">
                  <c:v>7.06574</c:v>
                </c:pt>
                <c:pt idx="311599">
                  <c:v>7.06576</c:v>
                </c:pt>
                <c:pt idx="311600">
                  <c:v>7.06578</c:v>
                </c:pt>
                <c:pt idx="311601">
                  <c:v>7.06581</c:v>
                </c:pt>
                <c:pt idx="311602">
                  <c:v>7.06583</c:v>
                </c:pt>
                <c:pt idx="311603">
                  <c:v>7.06585</c:v>
                </c:pt>
                <c:pt idx="311604">
                  <c:v>7.06587</c:v>
                </c:pt>
                <c:pt idx="311605">
                  <c:v>7.0659</c:v>
                </c:pt>
                <c:pt idx="311606">
                  <c:v>7.06592</c:v>
                </c:pt>
                <c:pt idx="311607">
                  <c:v>7.06594</c:v>
                </c:pt>
                <c:pt idx="311608">
                  <c:v>7.06596</c:v>
                </c:pt>
                <c:pt idx="311609">
                  <c:v>7.06599</c:v>
                </c:pt>
                <c:pt idx="311610">
                  <c:v>7.06601</c:v>
                </c:pt>
                <c:pt idx="311611">
                  <c:v>7.06603</c:v>
                </c:pt>
                <c:pt idx="311612">
                  <c:v>7.06605</c:v>
                </c:pt>
                <c:pt idx="311613">
                  <c:v>7.06608</c:v>
                </c:pt>
                <c:pt idx="311614">
                  <c:v>7.0661</c:v>
                </c:pt>
                <c:pt idx="311615">
                  <c:v>7.06612</c:v>
                </c:pt>
                <c:pt idx="311616">
                  <c:v>7.06614</c:v>
                </c:pt>
                <c:pt idx="311617">
                  <c:v>7.06617</c:v>
                </c:pt>
                <c:pt idx="311618">
                  <c:v>7.06619</c:v>
                </c:pt>
                <c:pt idx="311619">
                  <c:v>7.06621</c:v>
                </c:pt>
                <c:pt idx="311620">
                  <c:v>7.06624</c:v>
                </c:pt>
                <c:pt idx="311621">
                  <c:v>7.06626</c:v>
                </c:pt>
                <c:pt idx="311622">
                  <c:v>7.06628</c:v>
                </c:pt>
                <c:pt idx="311623">
                  <c:v>7.0663</c:v>
                </c:pt>
                <c:pt idx="311624">
                  <c:v>7.06633</c:v>
                </c:pt>
                <c:pt idx="311625">
                  <c:v>7.06635</c:v>
                </c:pt>
                <c:pt idx="311626">
                  <c:v>7.06637</c:v>
                </c:pt>
                <c:pt idx="311627">
                  <c:v>7.06639</c:v>
                </c:pt>
                <c:pt idx="311628">
                  <c:v>7.06642</c:v>
                </c:pt>
                <c:pt idx="311629">
                  <c:v>7.06644</c:v>
                </c:pt>
                <c:pt idx="311630">
                  <c:v>7.06646</c:v>
                </c:pt>
                <c:pt idx="311631">
                  <c:v>7.06649</c:v>
                </c:pt>
                <c:pt idx="311632">
                  <c:v>7.06651</c:v>
                </c:pt>
                <c:pt idx="311633">
                  <c:v>7.06653</c:v>
                </c:pt>
                <c:pt idx="311634">
                  <c:v>7.06655</c:v>
                </c:pt>
                <c:pt idx="311635">
                  <c:v>7.06658</c:v>
                </c:pt>
                <c:pt idx="311636">
                  <c:v>7.0666</c:v>
                </c:pt>
                <c:pt idx="311637">
                  <c:v>7.06662</c:v>
                </c:pt>
                <c:pt idx="311638">
                  <c:v>7.06664</c:v>
                </c:pt>
                <c:pt idx="311639">
                  <c:v>7.06667</c:v>
                </c:pt>
                <c:pt idx="311640">
                  <c:v>7.06669</c:v>
                </c:pt>
                <c:pt idx="311641">
                  <c:v>7.06671</c:v>
                </c:pt>
                <c:pt idx="311642">
                  <c:v>7.06674</c:v>
                </c:pt>
                <c:pt idx="311643">
                  <c:v>7.06676</c:v>
                </c:pt>
                <c:pt idx="311644">
                  <c:v>7.06678</c:v>
                </c:pt>
                <c:pt idx="311645">
                  <c:v>7.0668</c:v>
                </c:pt>
                <c:pt idx="311646">
                  <c:v>7.06682</c:v>
                </c:pt>
                <c:pt idx="311647">
                  <c:v>7.06685</c:v>
                </c:pt>
                <c:pt idx="311648">
                  <c:v>7.06687</c:v>
                </c:pt>
                <c:pt idx="311649">
                  <c:v>7.06689</c:v>
                </c:pt>
                <c:pt idx="311650">
                  <c:v>7.06692</c:v>
                </c:pt>
                <c:pt idx="311651">
                  <c:v>7.06694</c:v>
                </c:pt>
                <c:pt idx="311652">
                  <c:v>7.06696</c:v>
                </c:pt>
                <c:pt idx="311653">
                  <c:v>7.06698</c:v>
                </c:pt>
                <c:pt idx="311654">
                  <c:v>7.06701</c:v>
                </c:pt>
                <c:pt idx="311655">
                  <c:v>7.06703</c:v>
                </c:pt>
                <c:pt idx="311656">
                  <c:v>7.06705</c:v>
                </c:pt>
                <c:pt idx="311657">
                  <c:v>7.06707</c:v>
                </c:pt>
                <c:pt idx="311658">
                  <c:v>7.0671</c:v>
                </c:pt>
                <c:pt idx="311659">
                  <c:v>7.06712</c:v>
                </c:pt>
                <c:pt idx="311660">
                  <c:v>7.06714</c:v>
                </c:pt>
                <c:pt idx="311661">
                  <c:v>7.06717</c:v>
                </c:pt>
                <c:pt idx="311662">
                  <c:v>7.06719</c:v>
                </c:pt>
                <c:pt idx="311663">
                  <c:v>7.06721</c:v>
                </c:pt>
                <c:pt idx="311664">
                  <c:v>7.06723</c:v>
                </c:pt>
                <c:pt idx="311665">
                  <c:v>7.06726</c:v>
                </c:pt>
                <c:pt idx="311666">
                  <c:v>7.06728</c:v>
                </c:pt>
                <c:pt idx="311667">
                  <c:v>7.0673</c:v>
                </c:pt>
                <c:pt idx="311668">
                  <c:v>7.06732</c:v>
                </c:pt>
                <c:pt idx="311669">
                  <c:v>7.06735</c:v>
                </c:pt>
                <c:pt idx="311670">
                  <c:v>7.06737</c:v>
                </c:pt>
                <c:pt idx="311671">
                  <c:v>7.06739</c:v>
                </c:pt>
                <c:pt idx="311672">
                  <c:v>7.06741</c:v>
                </c:pt>
                <c:pt idx="311673">
                  <c:v>7.06744</c:v>
                </c:pt>
                <c:pt idx="311674">
                  <c:v>7.06746</c:v>
                </c:pt>
                <c:pt idx="311675">
                  <c:v>7.06748</c:v>
                </c:pt>
                <c:pt idx="311676">
                  <c:v>7.06751</c:v>
                </c:pt>
                <c:pt idx="311677">
                  <c:v>7.06753</c:v>
                </c:pt>
                <c:pt idx="311678">
                  <c:v>7.06755</c:v>
                </c:pt>
                <c:pt idx="311679">
                  <c:v>7.06757</c:v>
                </c:pt>
                <c:pt idx="311680">
                  <c:v>7.0676</c:v>
                </c:pt>
                <c:pt idx="311681">
                  <c:v>7.06762</c:v>
                </c:pt>
                <c:pt idx="311682">
                  <c:v>7.06764</c:v>
                </c:pt>
                <c:pt idx="311683">
                  <c:v>7.06766</c:v>
                </c:pt>
                <c:pt idx="311684">
                  <c:v>7.06769</c:v>
                </c:pt>
                <c:pt idx="311685">
                  <c:v>7.06771</c:v>
                </c:pt>
                <c:pt idx="311686">
                  <c:v>7.06773</c:v>
                </c:pt>
                <c:pt idx="311687">
                  <c:v>7.06776</c:v>
                </c:pt>
                <c:pt idx="311688">
                  <c:v>7.06778</c:v>
                </c:pt>
                <c:pt idx="311689">
                  <c:v>7.0678</c:v>
                </c:pt>
                <c:pt idx="311690">
                  <c:v>7.06782</c:v>
                </c:pt>
                <c:pt idx="311691">
                  <c:v>7.06785</c:v>
                </c:pt>
                <c:pt idx="311692">
                  <c:v>7.06787</c:v>
                </c:pt>
                <c:pt idx="311693">
                  <c:v>7.06789</c:v>
                </c:pt>
                <c:pt idx="311694">
                  <c:v>7.06791</c:v>
                </c:pt>
                <c:pt idx="311695">
                  <c:v>7.06794</c:v>
                </c:pt>
                <c:pt idx="311696">
                  <c:v>7.06796</c:v>
                </c:pt>
                <c:pt idx="311697">
                  <c:v>7.06798</c:v>
                </c:pt>
                <c:pt idx="311698">
                  <c:v>7.06801</c:v>
                </c:pt>
                <c:pt idx="311699">
                  <c:v>7.06803</c:v>
                </c:pt>
                <c:pt idx="311700">
                  <c:v>7.06805</c:v>
                </c:pt>
                <c:pt idx="311701">
                  <c:v>7.06807</c:v>
                </c:pt>
                <c:pt idx="311702">
                  <c:v>7.06809</c:v>
                </c:pt>
                <c:pt idx="311703">
                  <c:v>7.06812</c:v>
                </c:pt>
                <c:pt idx="311704">
                  <c:v>7.06814</c:v>
                </c:pt>
                <c:pt idx="311705">
                  <c:v>7.06816</c:v>
                </c:pt>
                <c:pt idx="311706">
                  <c:v>7.06819</c:v>
                </c:pt>
                <c:pt idx="311707">
                  <c:v>7.06821</c:v>
                </c:pt>
                <c:pt idx="311708">
                  <c:v>7.06823</c:v>
                </c:pt>
                <c:pt idx="311709">
                  <c:v>7.06825</c:v>
                </c:pt>
                <c:pt idx="311710">
                  <c:v>7.06828</c:v>
                </c:pt>
                <c:pt idx="311711">
                  <c:v>7.0683</c:v>
                </c:pt>
                <c:pt idx="311712">
                  <c:v>7.06832</c:v>
                </c:pt>
                <c:pt idx="311713">
                  <c:v>7.06834</c:v>
                </c:pt>
                <c:pt idx="311714">
                  <c:v>7.06837</c:v>
                </c:pt>
                <c:pt idx="311715">
                  <c:v>7.06839</c:v>
                </c:pt>
                <c:pt idx="311716">
                  <c:v>7.06841</c:v>
                </c:pt>
                <c:pt idx="311717">
                  <c:v>7.06844</c:v>
                </c:pt>
                <c:pt idx="311718">
                  <c:v>7.06846</c:v>
                </c:pt>
                <c:pt idx="311719">
                  <c:v>7.06848</c:v>
                </c:pt>
                <c:pt idx="311720">
                  <c:v>7.0685</c:v>
                </c:pt>
                <c:pt idx="311721">
                  <c:v>7.06853</c:v>
                </c:pt>
                <c:pt idx="311722">
                  <c:v>7.06855</c:v>
                </c:pt>
                <c:pt idx="311723">
                  <c:v>7.06857</c:v>
                </c:pt>
                <c:pt idx="311724">
                  <c:v>7.06859</c:v>
                </c:pt>
                <c:pt idx="311725">
                  <c:v>7.06862</c:v>
                </c:pt>
                <c:pt idx="311726">
                  <c:v>7.06864</c:v>
                </c:pt>
                <c:pt idx="311727">
                  <c:v>7.06866</c:v>
                </c:pt>
                <c:pt idx="311728">
                  <c:v>7.06869</c:v>
                </c:pt>
                <c:pt idx="311729">
                  <c:v>7.06871</c:v>
                </c:pt>
                <c:pt idx="311730">
                  <c:v>7.06873</c:v>
                </c:pt>
                <c:pt idx="311731">
                  <c:v>7.06875</c:v>
                </c:pt>
                <c:pt idx="311732">
                  <c:v>7.06878</c:v>
                </c:pt>
                <c:pt idx="311733">
                  <c:v>7.0688</c:v>
                </c:pt>
                <c:pt idx="311734">
                  <c:v>7.06882</c:v>
                </c:pt>
                <c:pt idx="311735">
                  <c:v>7.06884</c:v>
                </c:pt>
                <c:pt idx="311736">
                  <c:v>7.06887</c:v>
                </c:pt>
                <c:pt idx="311737">
                  <c:v>7.06889</c:v>
                </c:pt>
                <c:pt idx="311738">
                  <c:v>7.06891</c:v>
                </c:pt>
                <c:pt idx="311739">
                  <c:v>7.06893</c:v>
                </c:pt>
                <c:pt idx="311740">
                  <c:v>7.06896</c:v>
                </c:pt>
                <c:pt idx="311741">
                  <c:v>7.06898</c:v>
                </c:pt>
                <c:pt idx="311742">
                  <c:v>7.069</c:v>
                </c:pt>
                <c:pt idx="311743">
                  <c:v>7.06902</c:v>
                </c:pt>
                <c:pt idx="311744">
                  <c:v>7.06905</c:v>
                </c:pt>
                <c:pt idx="311745">
                  <c:v>7.06907</c:v>
                </c:pt>
                <c:pt idx="311746">
                  <c:v>7.06909</c:v>
                </c:pt>
                <c:pt idx="311747">
                  <c:v>7.06912</c:v>
                </c:pt>
                <c:pt idx="311748">
                  <c:v>7.06914</c:v>
                </c:pt>
                <c:pt idx="311749">
                  <c:v>7.06916</c:v>
                </c:pt>
                <c:pt idx="311750">
                  <c:v>7.06918</c:v>
                </c:pt>
                <c:pt idx="311751">
                  <c:v>7.06921</c:v>
                </c:pt>
                <c:pt idx="311752">
                  <c:v>7.06923</c:v>
                </c:pt>
                <c:pt idx="311753">
                  <c:v>7.06925</c:v>
                </c:pt>
                <c:pt idx="311754">
                  <c:v>7.06927</c:v>
                </c:pt>
                <c:pt idx="311755">
                  <c:v>7.0693</c:v>
                </c:pt>
                <c:pt idx="311756">
                  <c:v>7.06932</c:v>
                </c:pt>
                <c:pt idx="311757">
                  <c:v>7.06934</c:v>
                </c:pt>
                <c:pt idx="311758">
                  <c:v>7.06937</c:v>
                </c:pt>
                <c:pt idx="311759">
                  <c:v>7.06939</c:v>
                </c:pt>
                <c:pt idx="311760">
                  <c:v>7.06941</c:v>
                </c:pt>
                <c:pt idx="311761">
                  <c:v>7.06943</c:v>
                </c:pt>
                <c:pt idx="311762">
                  <c:v>7.06946</c:v>
                </c:pt>
                <c:pt idx="311763">
                  <c:v>7.06948</c:v>
                </c:pt>
                <c:pt idx="311764">
                  <c:v>7.0695</c:v>
                </c:pt>
                <c:pt idx="311765">
                  <c:v>7.06952</c:v>
                </c:pt>
                <c:pt idx="311766">
                  <c:v>7.06955</c:v>
                </c:pt>
                <c:pt idx="311767">
                  <c:v>7.06957</c:v>
                </c:pt>
                <c:pt idx="311768">
                  <c:v>7.06959</c:v>
                </c:pt>
                <c:pt idx="311769">
                  <c:v>7.06961</c:v>
                </c:pt>
                <c:pt idx="311770">
                  <c:v>7.06964</c:v>
                </c:pt>
                <c:pt idx="311771">
                  <c:v>7.06966</c:v>
                </c:pt>
                <c:pt idx="311772">
                  <c:v>7.06968</c:v>
                </c:pt>
                <c:pt idx="311773">
                  <c:v>7.0697</c:v>
                </c:pt>
                <c:pt idx="311774">
                  <c:v>7.06973</c:v>
                </c:pt>
                <c:pt idx="311775">
                  <c:v>7.06975</c:v>
                </c:pt>
                <c:pt idx="311776">
                  <c:v>7.06977</c:v>
                </c:pt>
                <c:pt idx="311777">
                  <c:v>7.0698</c:v>
                </c:pt>
                <c:pt idx="311778">
                  <c:v>7.06982</c:v>
                </c:pt>
                <c:pt idx="311779">
                  <c:v>7.06984</c:v>
                </c:pt>
                <c:pt idx="311780">
                  <c:v>7.06986</c:v>
                </c:pt>
                <c:pt idx="311781">
                  <c:v>7.06989</c:v>
                </c:pt>
                <c:pt idx="311782">
                  <c:v>7.06991</c:v>
                </c:pt>
                <c:pt idx="311783">
                  <c:v>7.06993</c:v>
                </c:pt>
                <c:pt idx="311784">
                  <c:v>7.06996</c:v>
                </c:pt>
                <c:pt idx="311785">
                  <c:v>7.06998</c:v>
                </c:pt>
                <c:pt idx="311786">
                  <c:v>7.07</c:v>
                </c:pt>
                <c:pt idx="311787">
                  <c:v>7.07002</c:v>
                </c:pt>
                <c:pt idx="311788">
                  <c:v>7.07005</c:v>
                </c:pt>
                <c:pt idx="311789">
                  <c:v>7.07007</c:v>
                </c:pt>
                <c:pt idx="311790">
                  <c:v>7.07009</c:v>
                </c:pt>
                <c:pt idx="311791">
                  <c:v>7.07011</c:v>
                </c:pt>
                <c:pt idx="311792">
                  <c:v>7.07014</c:v>
                </c:pt>
                <c:pt idx="311793">
                  <c:v>7.07016</c:v>
                </c:pt>
                <c:pt idx="311794">
                  <c:v>7.07018</c:v>
                </c:pt>
                <c:pt idx="311795">
                  <c:v>7.0702</c:v>
                </c:pt>
                <c:pt idx="311796">
                  <c:v>7.07023</c:v>
                </c:pt>
                <c:pt idx="311797">
                  <c:v>7.07025</c:v>
                </c:pt>
                <c:pt idx="311798">
                  <c:v>7.07027</c:v>
                </c:pt>
                <c:pt idx="311799">
                  <c:v>7.07029</c:v>
                </c:pt>
                <c:pt idx="311800">
                  <c:v>7.07032</c:v>
                </c:pt>
                <c:pt idx="311801">
                  <c:v>7.07034</c:v>
                </c:pt>
                <c:pt idx="311802">
                  <c:v>7.07036</c:v>
                </c:pt>
                <c:pt idx="311803">
                  <c:v>7.07038</c:v>
                </c:pt>
                <c:pt idx="311804">
                  <c:v>7.07041</c:v>
                </c:pt>
                <c:pt idx="311805">
                  <c:v>7.07043</c:v>
                </c:pt>
                <c:pt idx="311806">
                  <c:v>7.07045</c:v>
                </c:pt>
                <c:pt idx="311807">
                  <c:v>7.07048</c:v>
                </c:pt>
                <c:pt idx="311808">
                  <c:v>7.0705</c:v>
                </c:pt>
                <c:pt idx="311809">
                  <c:v>7.07052</c:v>
                </c:pt>
                <c:pt idx="311810">
                  <c:v>7.07054</c:v>
                </c:pt>
                <c:pt idx="311811">
                  <c:v>7.07057</c:v>
                </c:pt>
                <c:pt idx="311812">
                  <c:v>7.07059</c:v>
                </c:pt>
                <c:pt idx="311813">
                  <c:v>7.07061</c:v>
                </c:pt>
                <c:pt idx="311814">
                  <c:v>7.07064</c:v>
                </c:pt>
                <c:pt idx="311815">
                  <c:v>7.07066</c:v>
                </c:pt>
                <c:pt idx="311816">
                  <c:v>7.07068</c:v>
                </c:pt>
                <c:pt idx="311817">
                  <c:v>7.0707</c:v>
                </c:pt>
                <c:pt idx="311818">
                  <c:v>7.07073</c:v>
                </c:pt>
                <c:pt idx="311819">
                  <c:v>7.07075</c:v>
                </c:pt>
                <c:pt idx="311820">
                  <c:v>7.07077</c:v>
                </c:pt>
                <c:pt idx="311821">
                  <c:v>7.07079</c:v>
                </c:pt>
                <c:pt idx="311822">
                  <c:v>7.07082</c:v>
                </c:pt>
                <c:pt idx="311823">
                  <c:v>7.07084</c:v>
                </c:pt>
                <c:pt idx="311824">
                  <c:v>7.07086</c:v>
                </c:pt>
                <c:pt idx="311825">
                  <c:v>7.07088</c:v>
                </c:pt>
                <c:pt idx="311826">
                  <c:v>7.07091</c:v>
                </c:pt>
                <c:pt idx="311827">
                  <c:v>7.07093</c:v>
                </c:pt>
                <c:pt idx="311828">
                  <c:v>7.07095</c:v>
                </c:pt>
                <c:pt idx="311829">
                  <c:v>7.07097</c:v>
                </c:pt>
                <c:pt idx="311830">
                  <c:v>7.071</c:v>
                </c:pt>
                <c:pt idx="311831">
                  <c:v>7.07102</c:v>
                </c:pt>
                <c:pt idx="311832">
                  <c:v>7.07104</c:v>
                </c:pt>
                <c:pt idx="311833">
                  <c:v>7.07107</c:v>
                </c:pt>
                <c:pt idx="311834">
                  <c:v>7.07109</c:v>
                </c:pt>
                <c:pt idx="311835">
                  <c:v>7.07111</c:v>
                </c:pt>
                <c:pt idx="311836">
                  <c:v>7.07113</c:v>
                </c:pt>
                <c:pt idx="311837">
                  <c:v>7.07116</c:v>
                </c:pt>
                <c:pt idx="311838">
                  <c:v>7.07118</c:v>
                </c:pt>
                <c:pt idx="311839">
                  <c:v>7.0712</c:v>
                </c:pt>
                <c:pt idx="311840">
                  <c:v>7.07122</c:v>
                </c:pt>
                <c:pt idx="311841">
                  <c:v>7.07125</c:v>
                </c:pt>
                <c:pt idx="311842">
                  <c:v>7.07127</c:v>
                </c:pt>
                <c:pt idx="311843">
                  <c:v>7.07129</c:v>
                </c:pt>
                <c:pt idx="311844">
                  <c:v>7.07132</c:v>
                </c:pt>
                <c:pt idx="311845">
                  <c:v>7.07134</c:v>
                </c:pt>
                <c:pt idx="311846">
                  <c:v>7.07136</c:v>
                </c:pt>
                <c:pt idx="311847">
                  <c:v>7.07138</c:v>
                </c:pt>
                <c:pt idx="311848">
                  <c:v>7.07141</c:v>
                </c:pt>
                <c:pt idx="311849">
                  <c:v>7.07143</c:v>
                </c:pt>
                <c:pt idx="311850">
                  <c:v>7.07145</c:v>
                </c:pt>
                <c:pt idx="311851">
                  <c:v>7.07147</c:v>
                </c:pt>
                <c:pt idx="311852">
                  <c:v>7.0715</c:v>
                </c:pt>
                <c:pt idx="311853">
                  <c:v>7.07152</c:v>
                </c:pt>
                <c:pt idx="311854">
                  <c:v>7.07154</c:v>
                </c:pt>
                <c:pt idx="311855">
                  <c:v>7.07156</c:v>
                </c:pt>
                <c:pt idx="311856">
                  <c:v>7.07159</c:v>
                </c:pt>
                <c:pt idx="311857">
                  <c:v>7.07161</c:v>
                </c:pt>
                <c:pt idx="311858">
                  <c:v>7.07163</c:v>
                </c:pt>
                <c:pt idx="311859">
                  <c:v>7.07165</c:v>
                </c:pt>
                <c:pt idx="311860">
                  <c:v>7.07168</c:v>
                </c:pt>
                <c:pt idx="311861">
                  <c:v>7.0717</c:v>
                </c:pt>
                <c:pt idx="311862">
                  <c:v>7.07172</c:v>
                </c:pt>
                <c:pt idx="311863">
                  <c:v>7.07175</c:v>
                </c:pt>
                <c:pt idx="311864">
                  <c:v>7.07177</c:v>
                </c:pt>
                <c:pt idx="311865">
                  <c:v>7.07179</c:v>
                </c:pt>
                <c:pt idx="311866">
                  <c:v>7.07181</c:v>
                </c:pt>
                <c:pt idx="311867">
                  <c:v>7.07184</c:v>
                </c:pt>
                <c:pt idx="311868">
                  <c:v>7.07186</c:v>
                </c:pt>
                <c:pt idx="311869">
                  <c:v>7.07188</c:v>
                </c:pt>
                <c:pt idx="311870">
                  <c:v>7.07191</c:v>
                </c:pt>
                <c:pt idx="311871">
                  <c:v>7.07193</c:v>
                </c:pt>
                <c:pt idx="311872">
                  <c:v>7.07195</c:v>
                </c:pt>
                <c:pt idx="311873">
                  <c:v>7.07197</c:v>
                </c:pt>
                <c:pt idx="311874">
                  <c:v>7.072</c:v>
                </c:pt>
                <c:pt idx="311875">
                  <c:v>7.07202</c:v>
                </c:pt>
                <c:pt idx="311876">
                  <c:v>7.07204</c:v>
                </c:pt>
                <c:pt idx="311877">
                  <c:v>7.07206</c:v>
                </c:pt>
                <c:pt idx="311878">
                  <c:v>7.07209</c:v>
                </c:pt>
                <c:pt idx="311879">
                  <c:v>7.07211</c:v>
                </c:pt>
                <c:pt idx="311880">
                  <c:v>7.07213</c:v>
                </c:pt>
                <c:pt idx="311881">
                  <c:v>7.07215</c:v>
                </c:pt>
                <c:pt idx="311882">
                  <c:v>7.07218</c:v>
                </c:pt>
                <c:pt idx="311883">
                  <c:v>7.0722</c:v>
                </c:pt>
                <c:pt idx="311884">
                  <c:v>7.07222</c:v>
                </c:pt>
                <c:pt idx="311885">
                  <c:v>7.07224</c:v>
                </c:pt>
                <c:pt idx="311886">
                  <c:v>7.07227</c:v>
                </c:pt>
                <c:pt idx="311887">
                  <c:v>7.07229</c:v>
                </c:pt>
                <c:pt idx="311888">
                  <c:v>7.07231</c:v>
                </c:pt>
                <c:pt idx="311889">
                  <c:v>7.07234</c:v>
                </c:pt>
                <c:pt idx="311890">
                  <c:v>7.07236</c:v>
                </c:pt>
                <c:pt idx="311891">
                  <c:v>7.07238</c:v>
                </c:pt>
                <c:pt idx="311892">
                  <c:v>7.0724</c:v>
                </c:pt>
                <c:pt idx="311893">
                  <c:v>7.07243</c:v>
                </c:pt>
                <c:pt idx="311894">
                  <c:v>7.07245</c:v>
                </c:pt>
                <c:pt idx="311895">
                  <c:v>7.07247</c:v>
                </c:pt>
                <c:pt idx="311896">
                  <c:v>7.07249</c:v>
                </c:pt>
                <c:pt idx="311897">
                  <c:v>7.07252</c:v>
                </c:pt>
                <c:pt idx="311898">
                  <c:v>7.07254</c:v>
                </c:pt>
                <c:pt idx="311899">
                  <c:v>7.07256</c:v>
                </c:pt>
                <c:pt idx="311900">
                  <c:v>7.07259</c:v>
                </c:pt>
                <c:pt idx="311901">
                  <c:v>7.07261</c:v>
                </c:pt>
                <c:pt idx="311902">
                  <c:v>7.07263</c:v>
                </c:pt>
                <c:pt idx="311903">
                  <c:v>7.07265</c:v>
                </c:pt>
                <c:pt idx="311904">
                  <c:v>7.07268</c:v>
                </c:pt>
                <c:pt idx="311905">
                  <c:v>7.0727</c:v>
                </c:pt>
                <c:pt idx="311906">
                  <c:v>7.07272</c:v>
                </c:pt>
                <c:pt idx="311907">
                  <c:v>7.07274</c:v>
                </c:pt>
                <c:pt idx="311908">
                  <c:v>7.07277</c:v>
                </c:pt>
                <c:pt idx="311909">
                  <c:v>7.07279</c:v>
                </c:pt>
                <c:pt idx="311910">
                  <c:v>7.07281</c:v>
                </c:pt>
                <c:pt idx="311911">
                  <c:v>7.07283</c:v>
                </c:pt>
                <c:pt idx="311912">
                  <c:v>7.07286</c:v>
                </c:pt>
                <c:pt idx="311913">
                  <c:v>7.07288</c:v>
                </c:pt>
                <c:pt idx="311914">
                  <c:v>7.0729</c:v>
                </c:pt>
                <c:pt idx="311915">
                  <c:v>7.07292</c:v>
                </c:pt>
                <c:pt idx="311916">
                  <c:v>7.07295</c:v>
                </c:pt>
                <c:pt idx="311917">
                  <c:v>7.07297</c:v>
                </c:pt>
                <c:pt idx="311918">
                  <c:v>7.07299</c:v>
                </c:pt>
                <c:pt idx="311919">
                  <c:v>7.07302</c:v>
                </c:pt>
                <c:pt idx="311920">
                  <c:v>7.07304</c:v>
                </c:pt>
                <c:pt idx="311921">
                  <c:v>7.07306</c:v>
                </c:pt>
                <c:pt idx="311922">
                  <c:v>7.07308</c:v>
                </c:pt>
                <c:pt idx="311923">
                  <c:v>7.07311</c:v>
                </c:pt>
                <c:pt idx="311924">
                  <c:v>7.07313</c:v>
                </c:pt>
                <c:pt idx="311925">
                  <c:v>7.07315</c:v>
                </c:pt>
                <c:pt idx="311926">
                  <c:v>7.07317</c:v>
                </c:pt>
                <c:pt idx="311927">
                  <c:v>7.0732</c:v>
                </c:pt>
                <c:pt idx="311928">
                  <c:v>7.07322</c:v>
                </c:pt>
                <c:pt idx="311929">
                  <c:v>7.07324</c:v>
                </c:pt>
                <c:pt idx="311930">
                  <c:v>7.07327</c:v>
                </c:pt>
                <c:pt idx="311931">
                  <c:v>7.07329</c:v>
                </c:pt>
                <c:pt idx="311932">
                  <c:v>7.07331</c:v>
                </c:pt>
                <c:pt idx="311933">
                  <c:v>7.07333</c:v>
                </c:pt>
                <c:pt idx="311934">
                  <c:v>7.07336</c:v>
                </c:pt>
                <c:pt idx="311935">
                  <c:v>7.07338</c:v>
                </c:pt>
                <c:pt idx="311936">
                  <c:v>7.0734</c:v>
                </c:pt>
                <c:pt idx="311937">
                  <c:v>7.07342</c:v>
                </c:pt>
                <c:pt idx="311938">
                  <c:v>7.07345</c:v>
                </c:pt>
                <c:pt idx="311939">
                  <c:v>7.07347</c:v>
                </c:pt>
                <c:pt idx="311940">
                  <c:v>7.07349</c:v>
                </c:pt>
                <c:pt idx="311941">
                  <c:v>7.07352</c:v>
                </c:pt>
                <c:pt idx="311942">
                  <c:v>7.07354</c:v>
                </c:pt>
                <c:pt idx="311943">
                  <c:v>7.07356</c:v>
                </c:pt>
                <c:pt idx="311944">
                  <c:v>7.07358</c:v>
                </c:pt>
                <c:pt idx="311945">
                  <c:v>7.0736</c:v>
                </c:pt>
                <c:pt idx="311946">
                  <c:v>7.07363</c:v>
                </c:pt>
                <c:pt idx="311947">
                  <c:v>7.07365</c:v>
                </c:pt>
                <c:pt idx="311948">
                  <c:v>7.07367</c:v>
                </c:pt>
                <c:pt idx="311949">
                  <c:v>7.0737</c:v>
                </c:pt>
                <c:pt idx="311950">
                  <c:v>7.07372</c:v>
                </c:pt>
                <c:pt idx="311951">
                  <c:v>7.07374</c:v>
                </c:pt>
                <c:pt idx="311952">
                  <c:v>7.07376</c:v>
                </c:pt>
                <c:pt idx="311953">
                  <c:v>7.07379</c:v>
                </c:pt>
                <c:pt idx="311954">
                  <c:v>7.07381</c:v>
                </c:pt>
                <c:pt idx="311955">
                  <c:v>7.07383</c:v>
                </c:pt>
                <c:pt idx="311956">
                  <c:v>7.07386</c:v>
                </c:pt>
                <c:pt idx="311957">
                  <c:v>7.07388</c:v>
                </c:pt>
                <c:pt idx="311958">
                  <c:v>7.0739</c:v>
                </c:pt>
                <c:pt idx="311959">
                  <c:v>7.07392</c:v>
                </c:pt>
                <c:pt idx="311960">
                  <c:v>7.07395</c:v>
                </c:pt>
                <c:pt idx="311961">
                  <c:v>7.07397</c:v>
                </c:pt>
                <c:pt idx="311962">
                  <c:v>7.07399</c:v>
                </c:pt>
                <c:pt idx="311963">
                  <c:v>7.07401</c:v>
                </c:pt>
                <c:pt idx="311964">
                  <c:v>7.07404</c:v>
                </c:pt>
                <c:pt idx="311965">
                  <c:v>7.07406</c:v>
                </c:pt>
                <c:pt idx="311966">
                  <c:v>7.07408</c:v>
                </c:pt>
                <c:pt idx="311967">
                  <c:v>7.0741</c:v>
                </c:pt>
                <c:pt idx="311968">
                  <c:v>7.07413</c:v>
                </c:pt>
                <c:pt idx="311969">
                  <c:v>7.07415</c:v>
                </c:pt>
                <c:pt idx="311970">
                  <c:v>7.07417</c:v>
                </c:pt>
                <c:pt idx="311971">
                  <c:v>7.07419</c:v>
                </c:pt>
                <c:pt idx="311972">
                  <c:v>7.07422</c:v>
                </c:pt>
                <c:pt idx="311973">
                  <c:v>7.07424</c:v>
                </c:pt>
                <c:pt idx="311974">
                  <c:v>7.07426</c:v>
                </c:pt>
                <c:pt idx="311975">
                  <c:v>7.07429</c:v>
                </c:pt>
                <c:pt idx="311976">
                  <c:v>7.07431</c:v>
                </c:pt>
                <c:pt idx="311977">
                  <c:v>7.07433</c:v>
                </c:pt>
                <c:pt idx="311978">
                  <c:v>7.07435</c:v>
                </c:pt>
                <c:pt idx="311979">
                  <c:v>7.07438</c:v>
                </c:pt>
                <c:pt idx="311980">
                  <c:v>7.0744</c:v>
                </c:pt>
                <c:pt idx="311981">
                  <c:v>7.07442</c:v>
                </c:pt>
                <c:pt idx="311982">
                  <c:v>7.07444</c:v>
                </c:pt>
                <c:pt idx="311983">
                  <c:v>7.07447</c:v>
                </c:pt>
                <c:pt idx="311984">
                  <c:v>7.07449</c:v>
                </c:pt>
                <c:pt idx="311985">
                  <c:v>7.07451</c:v>
                </c:pt>
                <c:pt idx="311986">
                  <c:v>7.07454</c:v>
                </c:pt>
                <c:pt idx="311987">
                  <c:v>7.07456</c:v>
                </c:pt>
                <c:pt idx="311988">
                  <c:v>7.07458</c:v>
                </c:pt>
                <c:pt idx="311989">
                  <c:v>7.0746</c:v>
                </c:pt>
                <c:pt idx="311990">
                  <c:v>7.07463</c:v>
                </c:pt>
                <c:pt idx="311991">
                  <c:v>7.07465</c:v>
                </c:pt>
                <c:pt idx="311992">
                  <c:v>7.07467</c:v>
                </c:pt>
                <c:pt idx="311993">
                  <c:v>7.07469</c:v>
                </c:pt>
                <c:pt idx="311994">
                  <c:v>7.07472</c:v>
                </c:pt>
                <c:pt idx="311995">
                  <c:v>7.07474</c:v>
                </c:pt>
                <c:pt idx="311996">
                  <c:v>7.07476</c:v>
                </c:pt>
                <c:pt idx="311997">
                  <c:v>7.07479</c:v>
                </c:pt>
                <c:pt idx="311998">
                  <c:v>7.07481</c:v>
                </c:pt>
                <c:pt idx="311999">
                  <c:v>7.07483</c:v>
                </c:pt>
                <c:pt idx="312000">
                  <c:v>7.07485</c:v>
                </c:pt>
                <c:pt idx="312001">
                  <c:v>7.07487</c:v>
                </c:pt>
                <c:pt idx="312002">
                  <c:v>7.0749</c:v>
                </c:pt>
                <c:pt idx="312003">
                  <c:v>7.07492</c:v>
                </c:pt>
                <c:pt idx="312004">
                  <c:v>7.07494</c:v>
                </c:pt>
                <c:pt idx="312005">
                  <c:v>7.07497</c:v>
                </c:pt>
                <c:pt idx="312006">
                  <c:v>7.07499</c:v>
                </c:pt>
                <c:pt idx="312007">
                  <c:v>7.07501</c:v>
                </c:pt>
                <c:pt idx="312008">
                  <c:v>7.07503</c:v>
                </c:pt>
                <c:pt idx="312009">
                  <c:v>7.07506</c:v>
                </c:pt>
                <c:pt idx="312010">
                  <c:v>7.07508</c:v>
                </c:pt>
                <c:pt idx="312011">
                  <c:v>7.0751</c:v>
                </c:pt>
                <c:pt idx="312012">
                  <c:v>7.07512</c:v>
                </c:pt>
                <c:pt idx="312013">
                  <c:v>7.07515</c:v>
                </c:pt>
                <c:pt idx="312014">
                  <c:v>7.07517</c:v>
                </c:pt>
                <c:pt idx="312015">
                  <c:v>7.07519</c:v>
                </c:pt>
                <c:pt idx="312016">
                  <c:v>7.07522</c:v>
                </c:pt>
                <c:pt idx="312017">
                  <c:v>7.07524</c:v>
                </c:pt>
                <c:pt idx="312018">
                  <c:v>7.07526</c:v>
                </c:pt>
                <c:pt idx="312019">
                  <c:v>7.07528</c:v>
                </c:pt>
                <c:pt idx="312020">
                  <c:v>7.07531</c:v>
                </c:pt>
                <c:pt idx="312021">
                  <c:v>7.07533</c:v>
                </c:pt>
                <c:pt idx="312022">
                  <c:v>7.07535</c:v>
                </c:pt>
                <c:pt idx="312023">
                  <c:v>7.07537</c:v>
                </c:pt>
                <c:pt idx="312024">
                  <c:v>7.0754</c:v>
                </c:pt>
                <c:pt idx="312025">
                  <c:v>7.07542</c:v>
                </c:pt>
                <c:pt idx="312026">
                  <c:v>7.07544</c:v>
                </c:pt>
                <c:pt idx="312027">
                  <c:v>7.07547</c:v>
                </c:pt>
                <c:pt idx="312028">
                  <c:v>7.07549</c:v>
                </c:pt>
                <c:pt idx="312029">
                  <c:v>7.07551</c:v>
                </c:pt>
                <c:pt idx="312030">
                  <c:v>7.07553</c:v>
                </c:pt>
                <c:pt idx="312031">
                  <c:v>7.07556</c:v>
                </c:pt>
                <c:pt idx="312032">
                  <c:v>7.07558</c:v>
                </c:pt>
                <c:pt idx="312033">
                  <c:v>7.0756</c:v>
                </c:pt>
                <c:pt idx="312034">
                  <c:v>7.07562</c:v>
                </c:pt>
                <c:pt idx="312035">
                  <c:v>7.07565</c:v>
                </c:pt>
                <c:pt idx="312036">
                  <c:v>7.07567</c:v>
                </c:pt>
                <c:pt idx="312037">
                  <c:v>7.07569</c:v>
                </c:pt>
                <c:pt idx="312038">
                  <c:v>7.07571</c:v>
                </c:pt>
                <c:pt idx="312039">
                  <c:v>7.07574</c:v>
                </c:pt>
                <c:pt idx="312040">
                  <c:v>7.07576</c:v>
                </c:pt>
                <c:pt idx="312041">
                  <c:v>7.07578</c:v>
                </c:pt>
                <c:pt idx="312042">
                  <c:v>7.0758</c:v>
                </c:pt>
                <c:pt idx="312043">
                  <c:v>7.07583</c:v>
                </c:pt>
                <c:pt idx="312044">
                  <c:v>7.07585</c:v>
                </c:pt>
                <c:pt idx="312045">
                  <c:v>7.07587</c:v>
                </c:pt>
                <c:pt idx="312046">
                  <c:v>7.0759</c:v>
                </c:pt>
                <c:pt idx="312047">
                  <c:v>7.07592</c:v>
                </c:pt>
                <c:pt idx="312048">
                  <c:v>7.07594</c:v>
                </c:pt>
                <c:pt idx="312049">
                  <c:v>7.07596</c:v>
                </c:pt>
                <c:pt idx="312050">
                  <c:v>7.07599</c:v>
                </c:pt>
                <c:pt idx="312051">
                  <c:v>7.07601</c:v>
                </c:pt>
                <c:pt idx="312052">
                  <c:v>7.07603</c:v>
                </c:pt>
                <c:pt idx="312053">
                  <c:v>7.07605</c:v>
                </c:pt>
                <c:pt idx="312054">
                  <c:v>7.07608</c:v>
                </c:pt>
                <c:pt idx="312055">
                  <c:v>7.0761</c:v>
                </c:pt>
                <c:pt idx="312056">
                  <c:v>7.07612</c:v>
                </c:pt>
                <c:pt idx="312057">
                  <c:v>7.07615</c:v>
                </c:pt>
                <c:pt idx="312058">
                  <c:v>7.07617</c:v>
                </c:pt>
                <c:pt idx="312059">
                  <c:v>7.07619</c:v>
                </c:pt>
                <c:pt idx="312060">
                  <c:v>7.07621</c:v>
                </c:pt>
                <c:pt idx="312061">
                  <c:v>7.07624</c:v>
                </c:pt>
                <c:pt idx="312062">
                  <c:v>7.07626</c:v>
                </c:pt>
                <c:pt idx="312063">
                  <c:v>7.07628</c:v>
                </c:pt>
                <c:pt idx="312064">
                  <c:v>7.0763</c:v>
                </c:pt>
                <c:pt idx="312065">
                  <c:v>7.07633</c:v>
                </c:pt>
                <c:pt idx="312066">
                  <c:v>7.07635</c:v>
                </c:pt>
                <c:pt idx="312067">
                  <c:v>7.07637</c:v>
                </c:pt>
                <c:pt idx="312068">
                  <c:v>7.07639</c:v>
                </c:pt>
                <c:pt idx="312069">
                  <c:v>7.07642</c:v>
                </c:pt>
                <c:pt idx="312070">
                  <c:v>7.07644</c:v>
                </c:pt>
                <c:pt idx="312071">
                  <c:v>7.07646</c:v>
                </c:pt>
                <c:pt idx="312072">
                  <c:v>7.07648</c:v>
                </c:pt>
                <c:pt idx="312073">
                  <c:v>7.07651</c:v>
                </c:pt>
                <c:pt idx="312074">
                  <c:v>7.07653</c:v>
                </c:pt>
                <c:pt idx="312075">
                  <c:v>7.07655</c:v>
                </c:pt>
                <c:pt idx="312076">
                  <c:v>7.07658</c:v>
                </c:pt>
                <c:pt idx="312077">
                  <c:v>7.0766</c:v>
                </c:pt>
                <c:pt idx="312078">
                  <c:v>7.07662</c:v>
                </c:pt>
                <c:pt idx="312079">
                  <c:v>7.07664</c:v>
                </c:pt>
                <c:pt idx="312080">
                  <c:v>7.07667</c:v>
                </c:pt>
                <c:pt idx="312081">
                  <c:v>7.07669</c:v>
                </c:pt>
                <c:pt idx="312082">
                  <c:v>7.07671</c:v>
                </c:pt>
                <c:pt idx="312083">
                  <c:v>7.07674</c:v>
                </c:pt>
                <c:pt idx="312084">
                  <c:v>7.07676</c:v>
                </c:pt>
                <c:pt idx="312085">
                  <c:v>7.07678</c:v>
                </c:pt>
                <c:pt idx="312086">
                  <c:v>7.0768</c:v>
                </c:pt>
                <c:pt idx="312087">
                  <c:v>7.07683</c:v>
                </c:pt>
                <c:pt idx="312088">
                  <c:v>7.07685</c:v>
                </c:pt>
                <c:pt idx="312089">
                  <c:v>7.07687</c:v>
                </c:pt>
                <c:pt idx="312090">
                  <c:v>7.07689</c:v>
                </c:pt>
                <c:pt idx="312091">
                  <c:v>7.07692</c:v>
                </c:pt>
                <c:pt idx="312092">
                  <c:v>7.07694</c:v>
                </c:pt>
                <c:pt idx="312093">
                  <c:v>7.07696</c:v>
                </c:pt>
                <c:pt idx="312094">
                  <c:v>7.07698</c:v>
                </c:pt>
                <c:pt idx="312095">
                  <c:v>7.07701</c:v>
                </c:pt>
                <c:pt idx="312096">
                  <c:v>7.07703</c:v>
                </c:pt>
                <c:pt idx="312097">
                  <c:v>7.07705</c:v>
                </c:pt>
                <c:pt idx="312098">
                  <c:v>7.07707</c:v>
                </c:pt>
                <c:pt idx="312099">
                  <c:v>7.0771</c:v>
                </c:pt>
                <c:pt idx="312100">
                  <c:v>7.07712</c:v>
                </c:pt>
                <c:pt idx="312101">
                  <c:v>7.07714</c:v>
                </c:pt>
                <c:pt idx="312102">
                  <c:v>7.07717</c:v>
                </c:pt>
                <c:pt idx="312103">
                  <c:v>7.07719</c:v>
                </c:pt>
                <c:pt idx="312104">
                  <c:v>7.07721</c:v>
                </c:pt>
                <c:pt idx="312105">
                  <c:v>7.07723</c:v>
                </c:pt>
                <c:pt idx="312106">
                  <c:v>7.07726</c:v>
                </c:pt>
                <c:pt idx="312107">
                  <c:v>7.07728</c:v>
                </c:pt>
                <c:pt idx="312108">
                  <c:v>7.0773</c:v>
                </c:pt>
                <c:pt idx="312109">
                  <c:v>7.07732</c:v>
                </c:pt>
                <c:pt idx="312110">
                  <c:v>7.07735</c:v>
                </c:pt>
                <c:pt idx="312111">
                  <c:v>7.07737</c:v>
                </c:pt>
                <c:pt idx="312112">
                  <c:v>7.07739</c:v>
                </c:pt>
                <c:pt idx="312113">
                  <c:v>7.07742</c:v>
                </c:pt>
                <c:pt idx="312114">
                  <c:v>7.07744</c:v>
                </c:pt>
                <c:pt idx="312115">
                  <c:v>7.07746</c:v>
                </c:pt>
                <c:pt idx="312116">
                  <c:v>7.07748</c:v>
                </c:pt>
                <c:pt idx="312117">
                  <c:v>7.07751</c:v>
                </c:pt>
                <c:pt idx="312118">
                  <c:v>7.07753</c:v>
                </c:pt>
                <c:pt idx="312119">
                  <c:v>7.07755</c:v>
                </c:pt>
                <c:pt idx="312120">
                  <c:v>7.07757</c:v>
                </c:pt>
                <c:pt idx="312121">
                  <c:v>7.0776</c:v>
                </c:pt>
                <c:pt idx="312122">
                  <c:v>7.07762</c:v>
                </c:pt>
                <c:pt idx="312123">
                  <c:v>7.07764</c:v>
                </c:pt>
                <c:pt idx="312124">
                  <c:v>7.07766</c:v>
                </c:pt>
                <c:pt idx="312125">
                  <c:v>7.07769</c:v>
                </c:pt>
                <c:pt idx="312126">
                  <c:v>7.07771</c:v>
                </c:pt>
                <c:pt idx="312127">
                  <c:v>7.07773</c:v>
                </c:pt>
                <c:pt idx="312128">
                  <c:v>7.07775</c:v>
                </c:pt>
                <c:pt idx="312129">
                  <c:v>7.07778</c:v>
                </c:pt>
                <c:pt idx="312130">
                  <c:v>7.0778</c:v>
                </c:pt>
                <c:pt idx="312131">
                  <c:v>7.07782</c:v>
                </c:pt>
                <c:pt idx="312132">
                  <c:v>7.07785</c:v>
                </c:pt>
                <c:pt idx="312133">
                  <c:v>7.07787</c:v>
                </c:pt>
                <c:pt idx="312134">
                  <c:v>7.07789</c:v>
                </c:pt>
                <c:pt idx="312135">
                  <c:v>7.07791</c:v>
                </c:pt>
                <c:pt idx="312136">
                  <c:v>7.07794</c:v>
                </c:pt>
                <c:pt idx="312137">
                  <c:v>7.07796</c:v>
                </c:pt>
                <c:pt idx="312138">
                  <c:v>7.07798</c:v>
                </c:pt>
                <c:pt idx="312139">
                  <c:v>7.07801</c:v>
                </c:pt>
                <c:pt idx="312140">
                  <c:v>7.07803</c:v>
                </c:pt>
                <c:pt idx="312141">
                  <c:v>7.07805</c:v>
                </c:pt>
                <c:pt idx="312142">
                  <c:v>7.07807</c:v>
                </c:pt>
                <c:pt idx="312143">
                  <c:v>7.0781</c:v>
                </c:pt>
                <c:pt idx="312144">
                  <c:v>7.07812</c:v>
                </c:pt>
                <c:pt idx="312145">
                  <c:v>7.07814</c:v>
                </c:pt>
                <c:pt idx="312146">
                  <c:v>7.07816</c:v>
                </c:pt>
                <c:pt idx="312147">
                  <c:v>7.07819</c:v>
                </c:pt>
                <c:pt idx="312148">
                  <c:v>7.07821</c:v>
                </c:pt>
                <c:pt idx="312149">
                  <c:v>7.07823</c:v>
                </c:pt>
                <c:pt idx="312150">
                  <c:v>7.07825</c:v>
                </c:pt>
                <c:pt idx="312151">
                  <c:v>7.07828</c:v>
                </c:pt>
                <c:pt idx="312152">
                  <c:v>7.0783</c:v>
                </c:pt>
                <c:pt idx="312153">
                  <c:v>7.07832</c:v>
                </c:pt>
                <c:pt idx="312154">
                  <c:v>7.07834</c:v>
                </c:pt>
                <c:pt idx="312155">
                  <c:v>7.07837</c:v>
                </c:pt>
                <c:pt idx="312156">
                  <c:v>7.07839</c:v>
                </c:pt>
                <c:pt idx="312157">
                  <c:v>7.07841</c:v>
                </c:pt>
                <c:pt idx="312158">
                  <c:v>7.07843</c:v>
                </c:pt>
                <c:pt idx="312159">
                  <c:v>7.07846</c:v>
                </c:pt>
                <c:pt idx="312160">
                  <c:v>7.07848</c:v>
                </c:pt>
                <c:pt idx="312161">
                  <c:v>7.0785</c:v>
                </c:pt>
                <c:pt idx="312162">
                  <c:v>7.07853</c:v>
                </c:pt>
                <c:pt idx="312163">
                  <c:v>7.07855</c:v>
                </c:pt>
                <c:pt idx="312164">
                  <c:v>7.07857</c:v>
                </c:pt>
                <c:pt idx="312165">
                  <c:v>7.07859</c:v>
                </c:pt>
                <c:pt idx="312166">
                  <c:v>7.07862</c:v>
                </c:pt>
                <c:pt idx="312167">
                  <c:v>7.07864</c:v>
                </c:pt>
                <c:pt idx="312168">
                  <c:v>7.07866</c:v>
                </c:pt>
                <c:pt idx="312169">
                  <c:v>7.07869</c:v>
                </c:pt>
                <c:pt idx="312170">
                  <c:v>7.07871</c:v>
                </c:pt>
                <c:pt idx="312171">
                  <c:v>7.07873</c:v>
                </c:pt>
                <c:pt idx="312172">
                  <c:v>7.07875</c:v>
                </c:pt>
                <c:pt idx="312173">
                  <c:v>7.07878</c:v>
                </c:pt>
                <c:pt idx="312174">
                  <c:v>7.0788</c:v>
                </c:pt>
                <c:pt idx="312175">
                  <c:v>7.07882</c:v>
                </c:pt>
                <c:pt idx="312176">
                  <c:v>7.07884</c:v>
                </c:pt>
                <c:pt idx="312177">
                  <c:v>7.07887</c:v>
                </c:pt>
                <c:pt idx="312178">
                  <c:v>7.07889</c:v>
                </c:pt>
                <c:pt idx="312179">
                  <c:v>7.07891</c:v>
                </c:pt>
                <c:pt idx="312180">
                  <c:v>7.07893</c:v>
                </c:pt>
                <c:pt idx="312181">
                  <c:v>7.07896</c:v>
                </c:pt>
                <c:pt idx="312182">
                  <c:v>7.07898</c:v>
                </c:pt>
                <c:pt idx="312183">
                  <c:v>7.079</c:v>
                </c:pt>
                <c:pt idx="312184">
                  <c:v>7.07902</c:v>
                </c:pt>
                <c:pt idx="312185">
                  <c:v>7.07905</c:v>
                </c:pt>
                <c:pt idx="312186">
                  <c:v>7.07907</c:v>
                </c:pt>
                <c:pt idx="312187">
                  <c:v>7.07909</c:v>
                </c:pt>
                <c:pt idx="312188">
                  <c:v>7.07912</c:v>
                </c:pt>
                <c:pt idx="312189">
                  <c:v>7.07914</c:v>
                </c:pt>
                <c:pt idx="312190">
                  <c:v>7.07916</c:v>
                </c:pt>
                <c:pt idx="312191">
                  <c:v>7.07918</c:v>
                </c:pt>
                <c:pt idx="312192">
                  <c:v>7.07921</c:v>
                </c:pt>
                <c:pt idx="312193">
                  <c:v>7.07923</c:v>
                </c:pt>
                <c:pt idx="312194">
                  <c:v>7.07925</c:v>
                </c:pt>
                <c:pt idx="312195">
                  <c:v>7.07927</c:v>
                </c:pt>
                <c:pt idx="312196">
                  <c:v>7.0793</c:v>
                </c:pt>
                <c:pt idx="312197">
                  <c:v>7.07932</c:v>
                </c:pt>
                <c:pt idx="312198">
                  <c:v>7.07934</c:v>
                </c:pt>
                <c:pt idx="312199">
                  <c:v>7.07937</c:v>
                </c:pt>
                <c:pt idx="312200">
                  <c:v>7.07939</c:v>
                </c:pt>
                <c:pt idx="312201">
                  <c:v>7.07941</c:v>
                </c:pt>
                <c:pt idx="312202">
                  <c:v>7.07943</c:v>
                </c:pt>
                <c:pt idx="312203">
                  <c:v>7.07946</c:v>
                </c:pt>
                <c:pt idx="312204">
                  <c:v>7.07948</c:v>
                </c:pt>
                <c:pt idx="312205">
                  <c:v>7.0795</c:v>
                </c:pt>
                <c:pt idx="312206">
                  <c:v>7.07952</c:v>
                </c:pt>
                <c:pt idx="312207">
                  <c:v>7.07955</c:v>
                </c:pt>
                <c:pt idx="312208">
                  <c:v>7.07957</c:v>
                </c:pt>
                <c:pt idx="312209">
                  <c:v>7.07959</c:v>
                </c:pt>
                <c:pt idx="312210">
                  <c:v>7.07962</c:v>
                </c:pt>
                <c:pt idx="312211">
                  <c:v>7.07964</c:v>
                </c:pt>
                <c:pt idx="312212">
                  <c:v>7.07966</c:v>
                </c:pt>
                <c:pt idx="312213">
                  <c:v>7.07968</c:v>
                </c:pt>
                <c:pt idx="312214">
                  <c:v>7.0797</c:v>
                </c:pt>
                <c:pt idx="312215">
                  <c:v>7.07973</c:v>
                </c:pt>
                <c:pt idx="312216">
                  <c:v>7.07975</c:v>
                </c:pt>
                <c:pt idx="312217">
                  <c:v>7.07977</c:v>
                </c:pt>
                <c:pt idx="312218">
                  <c:v>7.0798</c:v>
                </c:pt>
                <c:pt idx="312219">
                  <c:v>7.07982</c:v>
                </c:pt>
                <c:pt idx="312220">
                  <c:v>7.07984</c:v>
                </c:pt>
                <c:pt idx="312221">
                  <c:v>7.07986</c:v>
                </c:pt>
                <c:pt idx="312222">
                  <c:v>7.07989</c:v>
                </c:pt>
                <c:pt idx="312223">
                  <c:v>7.07991</c:v>
                </c:pt>
                <c:pt idx="312224">
                  <c:v>7.07993</c:v>
                </c:pt>
                <c:pt idx="312225">
                  <c:v>7.07995</c:v>
                </c:pt>
                <c:pt idx="312226">
                  <c:v>7.07998</c:v>
                </c:pt>
                <c:pt idx="312227">
                  <c:v>7.08</c:v>
                </c:pt>
                <c:pt idx="312228">
                  <c:v>7.08002</c:v>
                </c:pt>
                <c:pt idx="312229">
                  <c:v>7.08005</c:v>
                </c:pt>
                <c:pt idx="312230">
                  <c:v>7.08007</c:v>
                </c:pt>
                <c:pt idx="312231">
                  <c:v>7.08009</c:v>
                </c:pt>
                <c:pt idx="312232">
                  <c:v>7.08011</c:v>
                </c:pt>
                <c:pt idx="312233">
                  <c:v>7.08014</c:v>
                </c:pt>
                <c:pt idx="312234">
                  <c:v>7.08016</c:v>
                </c:pt>
                <c:pt idx="312235">
                  <c:v>7.08018</c:v>
                </c:pt>
                <c:pt idx="312236">
                  <c:v>7.0802</c:v>
                </c:pt>
                <c:pt idx="312237">
                  <c:v>7.08023</c:v>
                </c:pt>
                <c:pt idx="312238">
                  <c:v>7.08025</c:v>
                </c:pt>
                <c:pt idx="312239">
                  <c:v>7.08027</c:v>
                </c:pt>
                <c:pt idx="312240">
                  <c:v>7.08029</c:v>
                </c:pt>
                <c:pt idx="312241">
                  <c:v>7.08032</c:v>
                </c:pt>
                <c:pt idx="312242">
                  <c:v>7.08034</c:v>
                </c:pt>
                <c:pt idx="312243">
                  <c:v>7.08036</c:v>
                </c:pt>
                <c:pt idx="312244">
                  <c:v>7.08038</c:v>
                </c:pt>
                <c:pt idx="312245">
                  <c:v>7.08041</c:v>
                </c:pt>
                <c:pt idx="312246">
                  <c:v>7.08043</c:v>
                </c:pt>
                <c:pt idx="312247">
                  <c:v>7.08045</c:v>
                </c:pt>
                <c:pt idx="312248">
                  <c:v>7.08048</c:v>
                </c:pt>
                <c:pt idx="312249">
                  <c:v>7.0805</c:v>
                </c:pt>
                <c:pt idx="312250">
                  <c:v>7.08052</c:v>
                </c:pt>
                <c:pt idx="312251">
                  <c:v>7.08054</c:v>
                </c:pt>
                <c:pt idx="312252">
                  <c:v>7.08057</c:v>
                </c:pt>
                <c:pt idx="312253">
                  <c:v>7.08059</c:v>
                </c:pt>
                <c:pt idx="312254">
                  <c:v>7.08061</c:v>
                </c:pt>
                <c:pt idx="312255">
                  <c:v>7.08064</c:v>
                </c:pt>
                <c:pt idx="312256">
                  <c:v>7.08066</c:v>
                </c:pt>
                <c:pt idx="312257">
                  <c:v>7.08068</c:v>
                </c:pt>
                <c:pt idx="312258">
                  <c:v>7.0807</c:v>
                </c:pt>
                <c:pt idx="312259">
                  <c:v>7.08073</c:v>
                </c:pt>
                <c:pt idx="312260">
                  <c:v>7.08075</c:v>
                </c:pt>
                <c:pt idx="312261">
                  <c:v>7.08077</c:v>
                </c:pt>
                <c:pt idx="312262">
                  <c:v>7.08079</c:v>
                </c:pt>
                <c:pt idx="312263">
                  <c:v>7.08082</c:v>
                </c:pt>
                <c:pt idx="312264">
                  <c:v>7.08084</c:v>
                </c:pt>
                <c:pt idx="312265">
                  <c:v>7.08086</c:v>
                </c:pt>
                <c:pt idx="312266">
                  <c:v>7.08088</c:v>
                </c:pt>
                <c:pt idx="312267">
                  <c:v>7.08091</c:v>
                </c:pt>
                <c:pt idx="312268">
                  <c:v>7.08093</c:v>
                </c:pt>
                <c:pt idx="312269">
                  <c:v>7.08095</c:v>
                </c:pt>
                <c:pt idx="312270">
                  <c:v>7.08097</c:v>
                </c:pt>
                <c:pt idx="312271">
                  <c:v>7.081</c:v>
                </c:pt>
                <c:pt idx="312272">
                  <c:v>7.08102</c:v>
                </c:pt>
                <c:pt idx="312273">
                  <c:v>7.08104</c:v>
                </c:pt>
                <c:pt idx="312274">
                  <c:v>7.08107</c:v>
                </c:pt>
                <c:pt idx="312275">
                  <c:v>7.08109</c:v>
                </c:pt>
                <c:pt idx="312276">
                  <c:v>7.08111</c:v>
                </c:pt>
                <c:pt idx="312277">
                  <c:v>7.08113</c:v>
                </c:pt>
                <c:pt idx="312278">
                  <c:v>7.08116</c:v>
                </c:pt>
                <c:pt idx="312279">
                  <c:v>7.08118</c:v>
                </c:pt>
                <c:pt idx="312280">
                  <c:v>7.0812</c:v>
                </c:pt>
                <c:pt idx="312281">
                  <c:v>7.08122</c:v>
                </c:pt>
                <c:pt idx="312282">
                  <c:v>7.08125</c:v>
                </c:pt>
                <c:pt idx="312283">
                  <c:v>7.08127</c:v>
                </c:pt>
                <c:pt idx="312284">
                  <c:v>7.08129</c:v>
                </c:pt>
                <c:pt idx="312285">
                  <c:v>7.08132</c:v>
                </c:pt>
                <c:pt idx="312286">
                  <c:v>7.08134</c:v>
                </c:pt>
                <c:pt idx="312287">
                  <c:v>7.08136</c:v>
                </c:pt>
                <c:pt idx="312288">
                  <c:v>7.08138</c:v>
                </c:pt>
                <c:pt idx="312289">
                  <c:v>7.08141</c:v>
                </c:pt>
                <c:pt idx="312290">
                  <c:v>7.08143</c:v>
                </c:pt>
                <c:pt idx="312291">
                  <c:v>7.08145</c:v>
                </c:pt>
                <c:pt idx="312292">
                  <c:v>7.08147</c:v>
                </c:pt>
                <c:pt idx="312293">
                  <c:v>7.0815</c:v>
                </c:pt>
                <c:pt idx="312294">
                  <c:v>7.08152</c:v>
                </c:pt>
                <c:pt idx="312295">
                  <c:v>7.08154</c:v>
                </c:pt>
                <c:pt idx="312296">
                  <c:v>7.08157</c:v>
                </c:pt>
                <c:pt idx="312297">
                  <c:v>7.08159</c:v>
                </c:pt>
                <c:pt idx="312298">
                  <c:v>7.08161</c:v>
                </c:pt>
                <c:pt idx="312299">
                  <c:v>7.08163</c:v>
                </c:pt>
                <c:pt idx="312300">
                  <c:v>7.08165</c:v>
                </c:pt>
                <c:pt idx="312301">
                  <c:v>7.08168</c:v>
                </c:pt>
                <c:pt idx="312302">
                  <c:v>7.0817</c:v>
                </c:pt>
                <c:pt idx="312303">
                  <c:v>7.08172</c:v>
                </c:pt>
                <c:pt idx="312304">
                  <c:v>7.08175</c:v>
                </c:pt>
                <c:pt idx="312305">
                  <c:v>7.08177</c:v>
                </c:pt>
                <c:pt idx="312306">
                  <c:v>7.08179</c:v>
                </c:pt>
                <c:pt idx="312307">
                  <c:v>7.08181</c:v>
                </c:pt>
                <c:pt idx="312308">
                  <c:v>7.08184</c:v>
                </c:pt>
                <c:pt idx="312309">
                  <c:v>7.08186</c:v>
                </c:pt>
                <c:pt idx="312310">
                  <c:v>7.08188</c:v>
                </c:pt>
                <c:pt idx="312311">
                  <c:v>7.0819</c:v>
                </c:pt>
                <c:pt idx="312312">
                  <c:v>7.08193</c:v>
                </c:pt>
                <c:pt idx="312313">
                  <c:v>7.08195</c:v>
                </c:pt>
                <c:pt idx="312314">
                  <c:v>7.08197</c:v>
                </c:pt>
                <c:pt idx="312315">
                  <c:v>7.082</c:v>
                </c:pt>
                <c:pt idx="312316">
                  <c:v>7.08202</c:v>
                </c:pt>
                <c:pt idx="312317">
                  <c:v>7.08204</c:v>
                </c:pt>
                <c:pt idx="312318">
                  <c:v>7.08206</c:v>
                </c:pt>
                <c:pt idx="312319">
                  <c:v>7.08209</c:v>
                </c:pt>
                <c:pt idx="312320">
                  <c:v>7.08211</c:v>
                </c:pt>
                <c:pt idx="312321">
                  <c:v>7.08213</c:v>
                </c:pt>
                <c:pt idx="312322">
                  <c:v>7.08215</c:v>
                </c:pt>
                <c:pt idx="312323">
                  <c:v>7.08218</c:v>
                </c:pt>
                <c:pt idx="312324">
                  <c:v>7.0822</c:v>
                </c:pt>
                <c:pt idx="312325">
                  <c:v>7.08222</c:v>
                </c:pt>
                <c:pt idx="312326">
                  <c:v>7.08225</c:v>
                </c:pt>
                <c:pt idx="312327">
                  <c:v>7.08227</c:v>
                </c:pt>
                <c:pt idx="312328">
                  <c:v>7.08229</c:v>
                </c:pt>
                <c:pt idx="312329">
                  <c:v>7.08231</c:v>
                </c:pt>
                <c:pt idx="312330">
                  <c:v>7.08234</c:v>
                </c:pt>
                <c:pt idx="312331">
                  <c:v>7.08236</c:v>
                </c:pt>
                <c:pt idx="312332">
                  <c:v>7.08238</c:v>
                </c:pt>
                <c:pt idx="312333">
                  <c:v>7.0824</c:v>
                </c:pt>
                <c:pt idx="312334">
                  <c:v>7.08243</c:v>
                </c:pt>
                <c:pt idx="312335">
                  <c:v>7.08245</c:v>
                </c:pt>
                <c:pt idx="312336">
                  <c:v>7.08247</c:v>
                </c:pt>
                <c:pt idx="312337">
                  <c:v>7.08249</c:v>
                </c:pt>
                <c:pt idx="312338">
                  <c:v>7.08252</c:v>
                </c:pt>
                <c:pt idx="312339">
                  <c:v>7.08254</c:v>
                </c:pt>
                <c:pt idx="312340">
                  <c:v>7.08256</c:v>
                </c:pt>
                <c:pt idx="312341">
                  <c:v>7.08258</c:v>
                </c:pt>
                <c:pt idx="312342">
                  <c:v>7.08261</c:v>
                </c:pt>
                <c:pt idx="312343">
                  <c:v>7.08263</c:v>
                </c:pt>
                <c:pt idx="312344">
                  <c:v>7.08265</c:v>
                </c:pt>
                <c:pt idx="312345">
                  <c:v>7.08268</c:v>
                </c:pt>
                <c:pt idx="312346">
                  <c:v>7.0827</c:v>
                </c:pt>
                <c:pt idx="312347">
                  <c:v>7.08272</c:v>
                </c:pt>
                <c:pt idx="312348">
                  <c:v>7.08274</c:v>
                </c:pt>
                <c:pt idx="312349">
                  <c:v>7.08277</c:v>
                </c:pt>
                <c:pt idx="312350">
                  <c:v>7.08279</c:v>
                </c:pt>
                <c:pt idx="312351">
                  <c:v>7.08281</c:v>
                </c:pt>
                <c:pt idx="312352">
                  <c:v>7.08283</c:v>
                </c:pt>
                <c:pt idx="312353">
                  <c:v>7.08286</c:v>
                </c:pt>
                <c:pt idx="312354">
                  <c:v>7.08288</c:v>
                </c:pt>
                <c:pt idx="312355">
                  <c:v>7.0829</c:v>
                </c:pt>
                <c:pt idx="312356">
                  <c:v>7.08293</c:v>
                </c:pt>
                <c:pt idx="312357">
                  <c:v>7.08295</c:v>
                </c:pt>
                <c:pt idx="312358">
                  <c:v>7.08297</c:v>
                </c:pt>
                <c:pt idx="312359">
                  <c:v>7.08299</c:v>
                </c:pt>
                <c:pt idx="312360">
                  <c:v>7.08302</c:v>
                </c:pt>
                <c:pt idx="312361">
                  <c:v>7.08304</c:v>
                </c:pt>
                <c:pt idx="312362">
                  <c:v>7.08306</c:v>
                </c:pt>
                <c:pt idx="312363">
                  <c:v>7.08308</c:v>
                </c:pt>
                <c:pt idx="312364">
                  <c:v>7.08311</c:v>
                </c:pt>
                <c:pt idx="312365">
                  <c:v>7.08313</c:v>
                </c:pt>
                <c:pt idx="312366">
                  <c:v>7.08315</c:v>
                </c:pt>
                <c:pt idx="312367">
                  <c:v>7.08317</c:v>
                </c:pt>
                <c:pt idx="312368">
                  <c:v>7.0832</c:v>
                </c:pt>
                <c:pt idx="312369">
                  <c:v>7.08322</c:v>
                </c:pt>
                <c:pt idx="312370">
                  <c:v>7.08324</c:v>
                </c:pt>
                <c:pt idx="312371">
                  <c:v>7.08326</c:v>
                </c:pt>
                <c:pt idx="312372">
                  <c:v>7.08329</c:v>
                </c:pt>
                <c:pt idx="312373">
                  <c:v>7.08331</c:v>
                </c:pt>
                <c:pt idx="312374">
                  <c:v>7.08333</c:v>
                </c:pt>
                <c:pt idx="312375">
                  <c:v>7.08336</c:v>
                </c:pt>
                <c:pt idx="312376">
                  <c:v>7.08338</c:v>
                </c:pt>
                <c:pt idx="312377">
                  <c:v>7.0834</c:v>
                </c:pt>
                <c:pt idx="312378">
                  <c:v>7.08342</c:v>
                </c:pt>
                <c:pt idx="312379">
                  <c:v>7.08345</c:v>
                </c:pt>
                <c:pt idx="312380">
                  <c:v>7.08347</c:v>
                </c:pt>
                <c:pt idx="312381">
                  <c:v>7.08349</c:v>
                </c:pt>
                <c:pt idx="312382">
                  <c:v>7.08352</c:v>
                </c:pt>
                <c:pt idx="312383">
                  <c:v>7.08354</c:v>
                </c:pt>
                <c:pt idx="312384">
                  <c:v>7.08356</c:v>
                </c:pt>
                <c:pt idx="312385">
                  <c:v>7.08358</c:v>
                </c:pt>
                <c:pt idx="312386">
                  <c:v>7.08361</c:v>
                </c:pt>
                <c:pt idx="312387">
                  <c:v>7.08363</c:v>
                </c:pt>
                <c:pt idx="312388">
                  <c:v>7.08365</c:v>
                </c:pt>
                <c:pt idx="312389">
                  <c:v>7.08367</c:v>
                </c:pt>
                <c:pt idx="312390">
                  <c:v>7.0837</c:v>
                </c:pt>
                <c:pt idx="312391">
                  <c:v>7.08372</c:v>
                </c:pt>
                <c:pt idx="312392">
                  <c:v>7.08374</c:v>
                </c:pt>
                <c:pt idx="312393">
                  <c:v>7.08376</c:v>
                </c:pt>
                <c:pt idx="312394">
                  <c:v>7.08379</c:v>
                </c:pt>
                <c:pt idx="312395">
                  <c:v>7.08381</c:v>
                </c:pt>
                <c:pt idx="312396">
                  <c:v>7.08383</c:v>
                </c:pt>
                <c:pt idx="312397">
                  <c:v>7.08385</c:v>
                </c:pt>
                <c:pt idx="312398">
                  <c:v>7.08388</c:v>
                </c:pt>
                <c:pt idx="312399">
                  <c:v>7.0839</c:v>
                </c:pt>
                <c:pt idx="312400">
                  <c:v>7.08392</c:v>
                </c:pt>
                <c:pt idx="312401">
                  <c:v>7.08395</c:v>
                </c:pt>
                <c:pt idx="312402">
                  <c:v>7.08397</c:v>
                </c:pt>
                <c:pt idx="312403">
                  <c:v>7.08399</c:v>
                </c:pt>
                <c:pt idx="312404">
                  <c:v>7.08401</c:v>
                </c:pt>
                <c:pt idx="312405">
                  <c:v>7.08404</c:v>
                </c:pt>
                <c:pt idx="312406">
                  <c:v>7.08406</c:v>
                </c:pt>
                <c:pt idx="312407">
                  <c:v>7.08408</c:v>
                </c:pt>
                <c:pt idx="312408">
                  <c:v>7.0841</c:v>
                </c:pt>
                <c:pt idx="312409">
                  <c:v>7.08413</c:v>
                </c:pt>
                <c:pt idx="312410">
                  <c:v>7.08415</c:v>
                </c:pt>
                <c:pt idx="312411">
                  <c:v>7.08417</c:v>
                </c:pt>
                <c:pt idx="312412">
                  <c:v>7.0842</c:v>
                </c:pt>
                <c:pt idx="312413">
                  <c:v>7.08422</c:v>
                </c:pt>
                <c:pt idx="312414">
                  <c:v>7.08424</c:v>
                </c:pt>
                <c:pt idx="312415">
                  <c:v>7.08426</c:v>
                </c:pt>
                <c:pt idx="312416">
                  <c:v>7.08429</c:v>
                </c:pt>
                <c:pt idx="312417">
                  <c:v>7.08431</c:v>
                </c:pt>
                <c:pt idx="312418">
                  <c:v>7.08433</c:v>
                </c:pt>
                <c:pt idx="312419">
                  <c:v>7.08435</c:v>
                </c:pt>
                <c:pt idx="312420">
                  <c:v>7.08438</c:v>
                </c:pt>
                <c:pt idx="312421">
                  <c:v>7.0844</c:v>
                </c:pt>
                <c:pt idx="312422">
                  <c:v>7.08442</c:v>
                </c:pt>
                <c:pt idx="312423">
                  <c:v>7.08444</c:v>
                </c:pt>
                <c:pt idx="312424">
                  <c:v>7.08447</c:v>
                </c:pt>
                <c:pt idx="312425">
                  <c:v>7.08449</c:v>
                </c:pt>
                <c:pt idx="312426">
                  <c:v>7.08451</c:v>
                </c:pt>
                <c:pt idx="312427">
                  <c:v>7.08453</c:v>
                </c:pt>
                <c:pt idx="312428">
                  <c:v>7.08456</c:v>
                </c:pt>
                <c:pt idx="312429">
                  <c:v>7.08458</c:v>
                </c:pt>
                <c:pt idx="312430">
                  <c:v>7.0846</c:v>
                </c:pt>
                <c:pt idx="312431">
                  <c:v>7.08463</c:v>
                </c:pt>
                <c:pt idx="312432">
                  <c:v>7.08465</c:v>
                </c:pt>
                <c:pt idx="312433">
                  <c:v>7.08467</c:v>
                </c:pt>
                <c:pt idx="312434">
                  <c:v>7.08469</c:v>
                </c:pt>
                <c:pt idx="312435">
                  <c:v>7.08472</c:v>
                </c:pt>
                <c:pt idx="312436">
                  <c:v>7.08474</c:v>
                </c:pt>
                <c:pt idx="312437">
                  <c:v>7.08476</c:v>
                </c:pt>
                <c:pt idx="312438">
                  <c:v>7.08479</c:v>
                </c:pt>
                <c:pt idx="312439">
                  <c:v>7.08481</c:v>
                </c:pt>
                <c:pt idx="312440">
                  <c:v>7.08483</c:v>
                </c:pt>
                <c:pt idx="312441">
                  <c:v>7.08485</c:v>
                </c:pt>
                <c:pt idx="312442">
                  <c:v>7.08488</c:v>
                </c:pt>
                <c:pt idx="312443">
                  <c:v>7.0849</c:v>
                </c:pt>
                <c:pt idx="312444">
                  <c:v>7.08492</c:v>
                </c:pt>
                <c:pt idx="312445">
                  <c:v>7.08494</c:v>
                </c:pt>
                <c:pt idx="312446">
                  <c:v>7.08497</c:v>
                </c:pt>
                <c:pt idx="312447">
                  <c:v>7.08499</c:v>
                </c:pt>
                <c:pt idx="312448">
                  <c:v>7.08501</c:v>
                </c:pt>
                <c:pt idx="312449">
                  <c:v>7.08503</c:v>
                </c:pt>
                <c:pt idx="312450">
                  <c:v>7.08506</c:v>
                </c:pt>
                <c:pt idx="312451">
                  <c:v>7.08508</c:v>
                </c:pt>
                <c:pt idx="312452">
                  <c:v>7.0851</c:v>
                </c:pt>
                <c:pt idx="312453">
                  <c:v>7.08512</c:v>
                </c:pt>
                <c:pt idx="312454">
                  <c:v>7.08515</c:v>
                </c:pt>
                <c:pt idx="312455">
                  <c:v>7.08517</c:v>
                </c:pt>
                <c:pt idx="312456">
                  <c:v>7.08519</c:v>
                </c:pt>
                <c:pt idx="312457">
                  <c:v>7.08521</c:v>
                </c:pt>
                <c:pt idx="312458">
                  <c:v>7.08524</c:v>
                </c:pt>
                <c:pt idx="312459">
                  <c:v>7.08526</c:v>
                </c:pt>
                <c:pt idx="312460">
                  <c:v>7.08528</c:v>
                </c:pt>
                <c:pt idx="312461">
                  <c:v>7.08531</c:v>
                </c:pt>
                <c:pt idx="312462">
                  <c:v>7.08533</c:v>
                </c:pt>
                <c:pt idx="312463">
                  <c:v>7.08535</c:v>
                </c:pt>
                <c:pt idx="312464">
                  <c:v>7.08537</c:v>
                </c:pt>
                <c:pt idx="312465">
                  <c:v>7.0854</c:v>
                </c:pt>
                <c:pt idx="312466">
                  <c:v>7.08542</c:v>
                </c:pt>
                <c:pt idx="312467">
                  <c:v>7.08544</c:v>
                </c:pt>
                <c:pt idx="312468">
                  <c:v>7.08547</c:v>
                </c:pt>
                <c:pt idx="312469">
                  <c:v>7.08549</c:v>
                </c:pt>
                <c:pt idx="312470">
                  <c:v>7.08551</c:v>
                </c:pt>
                <c:pt idx="312471">
                  <c:v>7.08553</c:v>
                </c:pt>
                <c:pt idx="312472">
                  <c:v>7.08556</c:v>
                </c:pt>
                <c:pt idx="312473">
                  <c:v>7.08558</c:v>
                </c:pt>
                <c:pt idx="312474">
                  <c:v>7.0856</c:v>
                </c:pt>
                <c:pt idx="312475">
                  <c:v>7.08562</c:v>
                </c:pt>
                <c:pt idx="312476">
                  <c:v>7.08565</c:v>
                </c:pt>
                <c:pt idx="312477">
                  <c:v>7.08567</c:v>
                </c:pt>
                <c:pt idx="312478">
                  <c:v>7.08569</c:v>
                </c:pt>
                <c:pt idx="312479">
                  <c:v>7.08571</c:v>
                </c:pt>
                <c:pt idx="312480">
                  <c:v>7.08574</c:v>
                </c:pt>
                <c:pt idx="312481">
                  <c:v>7.08576</c:v>
                </c:pt>
                <c:pt idx="312482">
                  <c:v>7.08578</c:v>
                </c:pt>
                <c:pt idx="312483">
                  <c:v>7.0858</c:v>
                </c:pt>
                <c:pt idx="312484">
                  <c:v>7.08583</c:v>
                </c:pt>
                <c:pt idx="312485">
                  <c:v>7.08585</c:v>
                </c:pt>
                <c:pt idx="312486">
                  <c:v>7.08587</c:v>
                </c:pt>
                <c:pt idx="312487">
                  <c:v>7.0859</c:v>
                </c:pt>
                <c:pt idx="312488">
                  <c:v>7.08592</c:v>
                </c:pt>
                <c:pt idx="312489">
                  <c:v>7.08594</c:v>
                </c:pt>
                <c:pt idx="312490">
                  <c:v>7.08596</c:v>
                </c:pt>
                <c:pt idx="312491">
                  <c:v>7.08599</c:v>
                </c:pt>
                <c:pt idx="312492">
                  <c:v>7.08601</c:v>
                </c:pt>
                <c:pt idx="312493">
                  <c:v>7.08603</c:v>
                </c:pt>
                <c:pt idx="312494">
                  <c:v>7.08605</c:v>
                </c:pt>
                <c:pt idx="312495">
                  <c:v>7.08608</c:v>
                </c:pt>
                <c:pt idx="312496">
                  <c:v>7.0861</c:v>
                </c:pt>
                <c:pt idx="312497">
                  <c:v>7.08612</c:v>
                </c:pt>
                <c:pt idx="312498">
                  <c:v>7.08615</c:v>
                </c:pt>
                <c:pt idx="312499">
                  <c:v>7.08617</c:v>
                </c:pt>
                <c:pt idx="312500">
                  <c:v>7.08619</c:v>
                </c:pt>
                <c:pt idx="312501">
                  <c:v>7.08621</c:v>
                </c:pt>
                <c:pt idx="312502">
                  <c:v>7.08624</c:v>
                </c:pt>
                <c:pt idx="312503">
                  <c:v>7.08626</c:v>
                </c:pt>
                <c:pt idx="312504">
                  <c:v>7.08628</c:v>
                </c:pt>
                <c:pt idx="312505">
                  <c:v>7.0863</c:v>
                </c:pt>
                <c:pt idx="312506">
                  <c:v>7.08633</c:v>
                </c:pt>
                <c:pt idx="312507">
                  <c:v>7.08635</c:v>
                </c:pt>
                <c:pt idx="312508">
                  <c:v>7.08637</c:v>
                </c:pt>
                <c:pt idx="312509">
                  <c:v>7.0864</c:v>
                </c:pt>
                <c:pt idx="312510">
                  <c:v>7.08642</c:v>
                </c:pt>
                <c:pt idx="312511">
                  <c:v>7.08644</c:v>
                </c:pt>
                <c:pt idx="312512">
                  <c:v>7.08646</c:v>
                </c:pt>
                <c:pt idx="312513">
                  <c:v>7.08648</c:v>
                </c:pt>
                <c:pt idx="312514">
                  <c:v>7.08651</c:v>
                </c:pt>
                <c:pt idx="312515">
                  <c:v>7.08653</c:v>
                </c:pt>
                <c:pt idx="312516">
                  <c:v>7.08655</c:v>
                </c:pt>
                <c:pt idx="312517">
                  <c:v>7.08658</c:v>
                </c:pt>
                <c:pt idx="312518">
                  <c:v>7.0866</c:v>
                </c:pt>
                <c:pt idx="312519">
                  <c:v>7.08662</c:v>
                </c:pt>
                <c:pt idx="312520">
                  <c:v>7.08664</c:v>
                </c:pt>
                <c:pt idx="312521">
                  <c:v>7.08667</c:v>
                </c:pt>
                <c:pt idx="312522">
                  <c:v>7.08669</c:v>
                </c:pt>
                <c:pt idx="312523">
                  <c:v>7.08671</c:v>
                </c:pt>
                <c:pt idx="312524">
                  <c:v>7.08674</c:v>
                </c:pt>
                <c:pt idx="312525">
                  <c:v>7.08676</c:v>
                </c:pt>
                <c:pt idx="312526">
                  <c:v>7.08678</c:v>
                </c:pt>
                <c:pt idx="312527">
                  <c:v>7.0868</c:v>
                </c:pt>
                <c:pt idx="312528">
                  <c:v>7.08683</c:v>
                </c:pt>
                <c:pt idx="312529">
                  <c:v>7.08685</c:v>
                </c:pt>
                <c:pt idx="312530">
                  <c:v>7.08687</c:v>
                </c:pt>
                <c:pt idx="312531">
                  <c:v>7.08689</c:v>
                </c:pt>
                <c:pt idx="312532">
                  <c:v>7.08692</c:v>
                </c:pt>
                <c:pt idx="312533">
                  <c:v>7.08694</c:v>
                </c:pt>
                <c:pt idx="312534">
                  <c:v>7.08696</c:v>
                </c:pt>
                <c:pt idx="312535">
                  <c:v>7.08698</c:v>
                </c:pt>
                <c:pt idx="312536">
                  <c:v>7.08701</c:v>
                </c:pt>
                <c:pt idx="312537">
                  <c:v>7.08703</c:v>
                </c:pt>
                <c:pt idx="312538">
                  <c:v>7.08705</c:v>
                </c:pt>
                <c:pt idx="312539">
                  <c:v>7.08707</c:v>
                </c:pt>
                <c:pt idx="312540">
                  <c:v>7.0871</c:v>
                </c:pt>
                <c:pt idx="312541">
                  <c:v>7.08712</c:v>
                </c:pt>
                <c:pt idx="312542">
                  <c:v>7.08714</c:v>
                </c:pt>
                <c:pt idx="312543">
                  <c:v>7.08717</c:v>
                </c:pt>
                <c:pt idx="312544">
                  <c:v>7.08719</c:v>
                </c:pt>
                <c:pt idx="312545">
                  <c:v>7.08721</c:v>
                </c:pt>
                <c:pt idx="312546">
                  <c:v>7.08723</c:v>
                </c:pt>
                <c:pt idx="312547">
                  <c:v>7.08726</c:v>
                </c:pt>
                <c:pt idx="312548">
                  <c:v>7.08728</c:v>
                </c:pt>
                <c:pt idx="312549">
                  <c:v>7.0873</c:v>
                </c:pt>
                <c:pt idx="312550">
                  <c:v>7.08732</c:v>
                </c:pt>
                <c:pt idx="312551">
                  <c:v>7.08735</c:v>
                </c:pt>
                <c:pt idx="312552">
                  <c:v>7.08737</c:v>
                </c:pt>
                <c:pt idx="312553">
                  <c:v>7.08739</c:v>
                </c:pt>
                <c:pt idx="312554">
                  <c:v>7.08742</c:v>
                </c:pt>
                <c:pt idx="312555">
                  <c:v>7.08744</c:v>
                </c:pt>
                <c:pt idx="312556">
                  <c:v>7.08746</c:v>
                </c:pt>
                <c:pt idx="312557">
                  <c:v>7.08748</c:v>
                </c:pt>
                <c:pt idx="312558">
                  <c:v>7.08751</c:v>
                </c:pt>
                <c:pt idx="312559">
                  <c:v>7.08753</c:v>
                </c:pt>
                <c:pt idx="312560">
                  <c:v>7.08755</c:v>
                </c:pt>
                <c:pt idx="312561">
                  <c:v>7.08757</c:v>
                </c:pt>
                <c:pt idx="312562">
                  <c:v>7.0876</c:v>
                </c:pt>
                <c:pt idx="312563">
                  <c:v>7.08762</c:v>
                </c:pt>
                <c:pt idx="312564">
                  <c:v>7.08764</c:v>
                </c:pt>
                <c:pt idx="312565">
                  <c:v>7.08766</c:v>
                </c:pt>
                <c:pt idx="312566">
                  <c:v>7.08769</c:v>
                </c:pt>
                <c:pt idx="312567">
                  <c:v>7.08771</c:v>
                </c:pt>
                <c:pt idx="312568">
                  <c:v>7.08773</c:v>
                </c:pt>
                <c:pt idx="312569">
                  <c:v>7.08775</c:v>
                </c:pt>
                <c:pt idx="312570">
                  <c:v>7.08778</c:v>
                </c:pt>
                <c:pt idx="312571">
                  <c:v>7.0878</c:v>
                </c:pt>
                <c:pt idx="312572">
                  <c:v>7.08782</c:v>
                </c:pt>
                <c:pt idx="312573">
                  <c:v>7.08785</c:v>
                </c:pt>
                <c:pt idx="312574">
                  <c:v>7.08787</c:v>
                </c:pt>
                <c:pt idx="312575">
                  <c:v>7.08789</c:v>
                </c:pt>
                <c:pt idx="312576">
                  <c:v>7.08791</c:v>
                </c:pt>
                <c:pt idx="312577">
                  <c:v>7.08794</c:v>
                </c:pt>
                <c:pt idx="312578">
                  <c:v>7.08796</c:v>
                </c:pt>
                <c:pt idx="312579">
                  <c:v>7.08798</c:v>
                </c:pt>
                <c:pt idx="312580">
                  <c:v>7.088</c:v>
                </c:pt>
                <c:pt idx="312581">
                  <c:v>7.08803</c:v>
                </c:pt>
                <c:pt idx="312582">
                  <c:v>7.08805</c:v>
                </c:pt>
                <c:pt idx="312583">
                  <c:v>7.08807</c:v>
                </c:pt>
                <c:pt idx="312584">
                  <c:v>7.0881</c:v>
                </c:pt>
                <c:pt idx="312585">
                  <c:v>7.08812</c:v>
                </c:pt>
                <c:pt idx="312586">
                  <c:v>7.08814</c:v>
                </c:pt>
                <c:pt idx="312587">
                  <c:v>7.08816</c:v>
                </c:pt>
                <c:pt idx="312588">
                  <c:v>7.08819</c:v>
                </c:pt>
                <c:pt idx="312589">
                  <c:v>7.08821</c:v>
                </c:pt>
                <c:pt idx="312590">
                  <c:v>7.08823</c:v>
                </c:pt>
                <c:pt idx="312591">
                  <c:v>7.08825</c:v>
                </c:pt>
                <c:pt idx="312592">
                  <c:v>7.08828</c:v>
                </c:pt>
                <c:pt idx="312593">
                  <c:v>7.0883</c:v>
                </c:pt>
                <c:pt idx="312594">
                  <c:v>7.08832</c:v>
                </c:pt>
                <c:pt idx="312595">
                  <c:v>7.08835</c:v>
                </c:pt>
                <c:pt idx="312596">
                  <c:v>7.08837</c:v>
                </c:pt>
                <c:pt idx="312597">
                  <c:v>7.08839</c:v>
                </c:pt>
                <c:pt idx="312598">
                  <c:v>7.08841</c:v>
                </c:pt>
                <c:pt idx="312599">
                  <c:v>7.08843</c:v>
                </c:pt>
                <c:pt idx="312600">
                  <c:v>7.08846</c:v>
                </c:pt>
                <c:pt idx="312601">
                  <c:v>7.08848</c:v>
                </c:pt>
                <c:pt idx="312602">
                  <c:v>7.0885</c:v>
                </c:pt>
                <c:pt idx="312603">
                  <c:v>7.08853</c:v>
                </c:pt>
                <c:pt idx="312604">
                  <c:v>7.08855</c:v>
                </c:pt>
                <c:pt idx="312605">
                  <c:v>7.08857</c:v>
                </c:pt>
                <c:pt idx="312606">
                  <c:v>7.08859</c:v>
                </c:pt>
                <c:pt idx="312607">
                  <c:v>7.08862</c:v>
                </c:pt>
                <c:pt idx="312608">
                  <c:v>7.08864</c:v>
                </c:pt>
                <c:pt idx="312609">
                  <c:v>7.08866</c:v>
                </c:pt>
                <c:pt idx="312610">
                  <c:v>7.08868</c:v>
                </c:pt>
                <c:pt idx="312611">
                  <c:v>7.08871</c:v>
                </c:pt>
                <c:pt idx="312612">
                  <c:v>7.08873</c:v>
                </c:pt>
                <c:pt idx="312613">
                  <c:v>7.08875</c:v>
                </c:pt>
                <c:pt idx="312614">
                  <c:v>7.08878</c:v>
                </c:pt>
                <c:pt idx="312615">
                  <c:v>7.0888</c:v>
                </c:pt>
                <c:pt idx="312616">
                  <c:v>7.08882</c:v>
                </c:pt>
                <c:pt idx="312617">
                  <c:v>7.08884</c:v>
                </c:pt>
                <c:pt idx="312618">
                  <c:v>7.08887</c:v>
                </c:pt>
                <c:pt idx="312619">
                  <c:v>7.08889</c:v>
                </c:pt>
                <c:pt idx="312620">
                  <c:v>7.08891</c:v>
                </c:pt>
                <c:pt idx="312621">
                  <c:v>7.08893</c:v>
                </c:pt>
                <c:pt idx="312622">
                  <c:v>7.08896</c:v>
                </c:pt>
                <c:pt idx="312623">
                  <c:v>7.08898</c:v>
                </c:pt>
                <c:pt idx="312624">
                  <c:v>7.089</c:v>
                </c:pt>
                <c:pt idx="312625">
                  <c:v>7.08903</c:v>
                </c:pt>
                <c:pt idx="312626">
                  <c:v>7.08905</c:v>
                </c:pt>
                <c:pt idx="312627">
                  <c:v>7.08907</c:v>
                </c:pt>
                <c:pt idx="312628">
                  <c:v>7.08909</c:v>
                </c:pt>
                <c:pt idx="312629">
                  <c:v>7.08912</c:v>
                </c:pt>
                <c:pt idx="312630">
                  <c:v>7.08914</c:v>
                </c:pt>
                <c:pt idx="312631">
                  <c:v>7.08916</c:v>
                </c:pt>
                <c:pt idx="312632">
                  <c:v>7.08918</c:v>
                </c:pt>
                <c:pt idx="312633">
                  <c:v>7.08921</c:v>
                </c:pt>
                <c:pt idx="312634">
                  <c:v>7.08923</c:v>
                </c:pt>
                <c:pt idx="312635">
                  <c:v>7.08925</c:v>
                </c:pt>
                <c:pt idx="312636">
                  <c:v>7.08927</c:v>
                </c:pt>
                <c:pt idx="312637">
                  <c:v>7.0893</c:v>
                </c:pt>
                <c:pt idx="312638">
                  <c:v>7.08932</c:v>
                </c:pt>
                <c:pt idx="312639">
                  <c:v>7.08934</c:v>
                </c:pt>
                <c:pt idx="312640">
                  <c:v>7.08936</c:v>
                </c:pt>
                <c:pt idx="312641">
                  <c:v>7.08939</c:v>
                </c:pt>
                <c:pt idx="312642">
                  <c:v>7.08941</c:v>
                </c:pt>
                <c:pt idx="312643">
                  <c:v>7.08943</c:v>
                </c:pt>
                <c:pt idx="312644">
                  <c:v>7.08946</c:v>
                </c:pt>
                <c:pt idx="312645">
                  <c:v>7.08948</c:v>
                </c:pt>
                <c:pt idx="312646">
                  <c:v>7.0895</c:v>
                </c:pt>
                <c:pt idx="312647">
                  <c:v>7.08952</c:v>
                </c:pt>
                <c:pt idx="312648">
                  <c:v>7.08955</c:v>
                </c:pt>
                <c:pt idx="312649">
                  <c:v>7.08957</c:v>
                </c:pt>
                <c:pt idx="312650">
                  <c:v>7.08959</c:v>
                </c:pt>
                <c:pt idx="312651">
                  <c:v>7.08962</c:v>
                </c:pt>
                <c:pt idx="312652">
                  <c:v>7.08964</c:v>
                </c:pt>
                <c:pt idx="312653">
                  <c:v>7.08966</c:v>
                </c:pt>
                <c:pt idx="312654">
                  <c:v>7.08968</c:v>
                </c:pt>
                <c:pt idx="312655">
                  <c:v>7.08971</c:v>
                </c:pt>
                <c:pt idx="312656">
                  <c:v>7.08973</c:v>
                </c:pt>
                <c:pt idx="312657">
                  <c:v>7.08975</c:v>
                </c:pt>
                <c:pt idx="312658">
                  <c:v>7.08977</c:v>
                </c:pt>
                <c:pt idx="312659">
                  <c:v>7.0898</c:v>
                </c:pt>
                <c:pt idx="312660">
                  <c:v>7.08982</c:v>
                </c:pt>
                <c:pt idx="312661">
                  <c:v>7.08984</c:v>
                </c:pt>
                <c:pt idx="312662">
                  <c:v>7.08986</c:v>
                </c:pt>
                <c:pt idx="312663">
                  <c:v>7.08989</c:v>
                </c:pt>
                <c:pt idx="312664">
                  <c:v>7.08991</c:v>
                </c:pt>
                <c:pt idx="312665">
                  <c:v>7.08993</c:v>
                </c:pt>
                <c:pt idx="312666">
                  <c:v>7.08995</c:v>
                </c:pt>
                <c:pt idx="312667">
                  <c:v>7.08998</c:v>
                </c:pt>
                <c:pt idx="312668">
                  <c:v>7.09</c:v>
                </c:pt>
                <c:pt idx="312669">
                  <c:v>7.09002</c:v>
                </c:pt>
                <c:pt idx="312670">
                  <c:v>7.09004</c:v>
                </c:pt>
                <c:pt idx="312671">
                  <c:v>7.09007</c:v>
                </c:pt>
                <c:pt idx="312672">
                  <c:v>7.09009</c:v>
                </c:pt>
                <c:pt idx="312673">
                  <c:v>7.09011</c:v>
                </c:pt>
                <c:pt idx="312674">
                  <c:v>7.09014</c:v>
                </c:pt>
                <c:pt idx="312675">
                  <c:v>7.09016</c:v>
                </c:pt>
                <c:pt idx="312676">
                  <c:v>7.09018</c:v>
                </c:pt>
                <c:pt idx="312677">
                  <c:v>7.0902</c:v>
                </c:pt>
                <c:pt idx="312678">
                  <c:v>7.09023</c:v>
                </c:pt>
                <c:pt idx="312679">
                  <c:v>7.09025</c:v>
                </c:pt>
                <c:pt idx="312680">
                  <c:v>7.09027</c:v>
                </c:pt>
                <c:pt idx="312681">
                  <c:v>7.0903</c:v>
                </c:pt>
                <c:pt idx="312682">
                  <c:v>7.09032</c:v>
                </c:pt>
                <c:pt idx="312683">
                  <c:v>7.09034</c:v>
                </c:pt>
                <c:pt idx="312684">
                  <c:v>7.09036</c:v>
                </c:pt>
                <c:pt idx="312685">
                  <c:v>7.09039</c:v>
                </c:pt>
                <c:pt idx="312686">
                  <c:v>7.09041</c:v>
                </c:pt>
                <c:pt idx="312687">
                  <c:v>7.09043</c:v>
                </c:pt>
                <c:pt idx="312688">
                  <c:v>7.09045</c:v>
                </c:pt>
                <c:pt idx="312689">
                  <c:v>7.09048</c:v>
                </c:pt>
                <c:pt idx="312690">
                  <c:v>7.0905</c:v>
                </c:pt>
                <c:pt idx="312691">
                  <c:v>7.09052</c:v>
                </c:pt>
                <c:pt idx="312692">
                  <c:v>7.09054</c:v>
                </c:pt>
                <c:pt idx="312693">
                  <c:v>7.09057</c:v>
                </c:pt>
                <c:pt idx="312694">
                  <c:v>7.09059</c:v>
                </c:pt>
                <c:pt idx="312695">
                  <c:v>7.09061</c:v>
                </c:pt>
                <c:pt idx="312696">
                  <c:v>7.09063</c:v>
                </c:pt>
                <c:pt idx="312697">
                  <c:v>7.09066</c:v>
                </c:pt>
                <c:pt idx="312698">
                  <c:v>7.09068</c:v>
                </c:pt>
                <c:pt idx="312699">
                  <c:v>7.0907</c:v>
                </c:pt>
                <c:pt idx="312700">
                  <c:v>7.09073</c:v>
                </c:pt>
                <c:pt idx="312701">
                  <c:v>7.09075</c:v>
                </c:pt>
                <c:pt idx="312702">
                  <c:v>7.09077</c:v>
                </c:pt>
                <c:pt idx="312703">
                  <c:v>7.09079</c:v>
                </c:pt>
                <c:pt idx="312704">
                  <c:v>7.09082</c:v>
                </c:pt>
                <c:pt idx="312705">
                  <c:v>7.09084</c:v>
                </c:pt>
                <c:pt idx="312706">
                  <c:v>7.09086</c:v>
                </c:pt>
                <c:pt idx="312707">
                  <c:v>7.09088</c:v>
                </c:pt>
                <c:pt idx="312708">
                  <c:v>7.09091</c:v>
                </c:pt>
                <c:pt idx="312709">
                  <c:v>7.09093</c:v>
                </c:pt>
                <c:pt idx="312710">
                  <c:v>7.09095</c:v>
                </c:pt>
                <c:pt idx="312711">
                  <c:v>7.09098</c:v>
                </c:pt>
                <c:pt idx="312712">
                  <c:v>7.091</c:v>
                </c:pt>
                <c:pt idx="312713">
                  <c:v>7.09102</c:v>
                </c:pt>
                <c:pt idx="312714">
                  <c:v>7.09104</c:v>
                </c:pt>
                <c:pt idx="312715">
                  <c:v>7.09107</c:v>
                </c:pt>
                <c:pt idx="312716">
                  <c:v>7.09109</c:v>
                </c:pt>
                <c:pt idx="312717">
                  <c:v>7.09111</c:v>
                </c:pt>
                <c:pt idx="312718">
                  <c:v>7.09113</c:v>
                </c:pt>
                <c:pt idx="312719">
                  <c:v>7.09116</c:v>
                </c:pt>
                <c:pt idx="312720">
                  <c:v>7.09118</c:v>
                </c:pt>
                <c:pt idx="312721">
                  <c:v>7.0912</c:v>
                </c:pt>
                <c:pt idx="312722">
                  <c:v>7.09122</c:v>
                </c:pt>
                <c:pt idx="312723">
                  <c:v>7.09125</c:v>
                </c:pt>
                <c:pt idx="312724">
                  <c:v>7.09127</c:v>
                </c:pt>
                <c:pt idx="312725">
                  <c:v>7.09129</c:v>
                </c:pt>
                <c:pt idx="312726">
                  <c:v>7.09131</c:v>
                </c:pt>
                <c:pt idx="312727">
                  <c:v>7.09134</c:v>
                </c:pt>
                <c:pt idx="312728">
                  <c:v>7.09136</c:v>
                </c:pt>
                <c:pt idx="312729">
                  <c:v>7.09138</c:v>
                </c:pt>
                <c:pt idx="312730">
                  <c:v>7.09141</c:v>
                </c:pt>
                <c:pt idx="312731">
                  <c:v>7.09143</c:v>
                </c:pt>
                <c:pt idx="312732">
                  <c:v>7.09145</c:v>
                </c:pt>
                <c:pt idx="312733">
                  <c:v>7.09147</c:v>
                </c:pt>
                <c:pt idx="312734">
                  <c:v>7.0915</c:v>
                </c:pt>
                <c:pt idx="312735">
                  <c:v>7.09152</c:v>
                </c:pt>
                <c:pt idx="312736">
                  <c:v>7.09154</c:v>
                </c:pt>
                <c:pt idx="312737">
                  <c:v>7.09157</c:v>
                </c:pt>
                <c:pt idx="312738">
                  <c:v>7.09159</c:v>
                </c:pt>
                <c:pt idx="312739">
                  <c:v>7.09161</c:v>
                </c:pt>
                <c:pt idx="312740">
                  <c:v>7.09163</c:v>
                </c:pt>
                <c:pt idx="312741">
                  <c:v>7.09166</c:v>
                </c:pt>
                <c:pt idx="312742">
                  <c:v>7.09168</c:v>
                </c:pt>
                <c:pt idx="312743">
                  <c:v>7.0917</c:v>
                </c:pt>
                <c:pt idx="312744">
                  <c:v>7.09172</c:v>
                </c:pt>
                <c:pt idx="312745">
                  <c:v>7.09175</c:v>
                </c:pt>
                <c:pt idx="312746">
                  <c:v>7.09177</c:v>
                </c:pt>
                <c:pt idx="312747">
                  <c:v>7.09179</c:v>
                </c:pt>
                <c:pt idx="312748">
                  <c:v>7.09181</c:v>
                </c:pt>
                <c:pt idx="312749">
                  <c:v>7.09184</c:v>
                </c:pt>
                <c:pt idx="312750">
                  <c:v>7.09186</c:v>
                </c:pt>
                <c:pt idx="312751">
                  <c:v>7.09188</c:v>
                </c:pt>
                <c:pt idx="312752">
                  <c:v>7.0919</c:v>
                </c:pt>
                <c:pt idx="312753">
                  <c:v>7.09193</c:v>
                </c:pt>
                <c:pt idx="312754">
                  <c:v>7.09195</c:v>
                </c:pt>
                <c:pt idx="312755">
                  <c:v>7.09197</c:v>
                </c:pt>
                <c:pt idx="312756">
                  <c:v>7.09199</c:v>
                </c:pt>
                <c:pt idx="312757">
                  <c:v>7.09202</c:v>
                </c:pt>
                <c:pt idx="312758">
                  <c:v>7.09204</c:v>
                </c:pt>
                <c:pt idx="312759">
                  <c:v>7.09206</c:v>
                </c:pt>
                <c:pt idx="312760">
                  <c:v>7.09209</c:v>
                </c:pt>
                <c:pt idx="312761">
                  <c:v>7.09211</c:v>
                </c:pt>
                <c:pt idx="312762">
                  <c:v>7.09213</c:v>
                </c:pt>
                <c:pt idx="312763">
                  <c:v>7.09215</c:v>
                </c:pt>
                <c:pt idx="312764">
                  <c:v>7.09218</c:v>
                </c:pt>
                <c:pt idx="312765">
                  <c:v>7.0922</c:v>
                </c:pt>
                <c:pt idx="312766">
                  <c:v>7.09222</c:v>
                </c:pt>
                <c:pt idx="312767">
                  <c:v>7.09225</c:v>
                </c:pt>
                <c:pt idx="312768">
                  <c:v>7.09227</c:v>
                </c:pt>
                <c:pt idx="312769">
                  <c:v>7.09229</c:v>
                </c:pt>
                <c:pt idx="312770">
                  <c:v>7.09231</c:v>
                </c:pt>
                <c:pt idx="312771">
                  <c:v>7.09234</c:v>
                </c:pt>
                <c:pt idx="312772">
                  <c:v>7.09236</c:v>
                </c:pt>
                <c:pt idx="312773">
                  <c:v>7.09238</c:v>
                </c:pt>
                <c:pt idx="312774">
                  <c:v>7.0924</c:v>
                </c:pt>
                <c:pt idx="312775">
                  <c:v>7.09243</c:v>
                </c:pt>
                <c:pt idx="312776">
                  <c:v>7.09245</c:v>
                </c:pt>
                <c:pt idx="312777">
                  <c:v>7.09247</c:v>
                </c:pt>
                <c:pt idx="312778">
                  <c:v>7.09249</c:v>
                </c:pt>
                <c:pt idx="312779">
                  <c:v>7.09252</c:v>
                </c:pt>
                <c:pt idx="312780">
                  <c:v>7.09254</c:v>
                </c:pt>
                <c:pt idx="312781">
                  <c:v>7.09256</c:v>
                </c:pt>
                <c:pt idx="312782">
                  <c:v>7.09258</c:v>
                </c:pt>
                <c:pt idx="312783">
                  <c:v>7.09261</c:v>
                </c:pt>
                <c:pt idx="312784">
                  <c:v>7.09263</c:v>
                </c:pt>
                <c:pt idx="312785">
                  <c:v>7.09265</c:v>
                </c:pt>
                <c:pt idx="312786">
                  <c:v>7.09268</c:v>
                </c:pt>
                <c:pt idx="312787">
                  <c:v>7.0927</c:v>
                </c:pt>
                <c:pt idx="312788">
                  <c:v>7.09272</c:v>
                </c:pt>
                <c:pt idx="312789">
                  <c:v>7.09274</c:v>
                </c:pt>
                <c:pt idx="312790">
                  <c:v>7.09277</c:v>
                </c:pt>
                <c:pt idx="312791">
                  <c:v>7.09279</c:v>
                </c:pt>
                <c:pt idx="312792">
                  <c:v>7.09281</c:v>
                </c:pt>
                <c:pt idx="312793">
                  <c:v>7.09283</c:v>
                </c:pt>
                <c:pt idx="312794">
                  <c:v>7.09286</c:v>
                </c:pt>
                <c:pt idx="312795">
                  <c:v>7.09288</c:v>
                </c:pt>
                <c:pt idx="312796">
                  <c:v>7.0929</c:v>
                </c:pt>
                <c:pt idx="312797">
                  <c:v>7.09293</c:v>
                </c:pt>
                <c:pt idx="312798">
                  <c:v>7.09295</c:v>
                </c:pt>
                <c:pt idx="312799">
                  <c:v>7.09297</c:v>
                </c:pt>
                <c:pt idx="312800">
                  <c:v>7.09299</c:v>
                </c:pt>
                <c:pt idx="312801">
                  <c:v>7.09302</c:v>
                </c:pt>
                <c:pt idx="312802">
                  <c:v>7.09304</c:v>
                </c:pt>
                <c:pt idx="312803">
                  <c:v>7.09306</c:v>
                </c:pt>
                <c:pt idx="312804">
                  <c:v>7.09308</c:v>
                </c:pt>
                <c:pt idx="312805">
                  <c:v>7.09311</c:v>
                </c:pt>
                <c:pt idx="312806">
                  <c:v>7.09313</c:v>
                </c:pt>
                <c:pt idx="312807">
                  <c:v>7.09315</c:v>
                </c:pt>
                <c:pt idx="312808">
                  <c:v>7.09317</c:v>
                </c:pt>
                <c:pt idx="312809">
                  <c:v>7.0932</c:v>
                </c:pt>
                <c:pt idx="312810">
                  <c:v>7.09322</c:v>
                </c:pt>
                <c:pt idx="312811">
                  <c:v>7.09324</c:v>
                </c:pt>
                <c:pt idx="312812">
                  <c:v>7.09326</c:v>
                </c:pt>
                <c:pt idx="312813">
                  <c:v>7.09329</c:v>
                </c:pt>
                <c:pt idx="312814">
                  <c:v>7.09331</c:v>
                </c:pt>
                <c:pt idx="312815">
                  <c:v>7.09333</c:v>
                </c:pt>
                <c:pt idx="312816">
                  <c:v>7.09336</c:v>
                </c:pt>
                <c:pt idx="312817">
                  <c:v>7.09338</c:v>
                </c:pt>
                <c:pt idx="312818">
                  <c:v>7.0934</c:v>
                </c:pt>
                <c:pt idx="312819">
                  <c:v>7.09342</c:v>
                </c:pt>
                <c:pt idx="312820">
                  <c:v>7.09345</c:v>
                </c:pt>
                <c:pt idx="312821">
                  <c:v>7.09347</c:v>
                </c:pt>
                <c:pt idx="312822">
                  <c:v>7.09349</c:v>
                </c:pt>
                <c:pt idx="312823">
                  <c:v>7.09352</c:v>
                </c:pt>
                <c:pt idx="312824">
                  <c:v>7.09354</c:v>
                </c:pt>
                <c:pt idx="312825">
                  <c:v>7.09356</c:v>
                </c:pt>
                <c:pt idx="312826">
                  <c:v>7.09358</c:v>
                </c:pt>
                <c:pt idx="312827">
                  <c:v>7.09361</c:v>
                </c:pt>
                <c:pt idx="312828">
                  <c:v>7.09363</c:v>
                </c:pt>
                <c:pt idx="312829">
                  <c:v>7.09365</c:v>
                </c:pt>
                <c:pt idx="312830">
                  <c:v>7.09367</c:v>
                </c:pt>
                <c:pt idx="312831">
                  <c:v>7.0937</c:v>
                </c:pt>
                <c:pt idx="312832">
                  <c:v>7.09372</c:v>
                </c:pt>
                <c:pt idx="312833">
                  <c:v>7.09374</c:v>
                </c:pt>
                <c:pt idx="312834">
                  <c:v>7.09376</c:v>
                </c:pt>
                <c:pt idx="312835">
                  <c:v>7.09379</c:v>
                </c:pt>
                <c:pt idx="312836">
                  <c:v>7.09381</c:v>
                </c:pt>
                <c:pt idx="312837">
                  <c:v>7.09383</c:v>
                </c:pt>
                <c:pt idx="312838">
                  <c:v>7.09385</c:v>
                </c:pt>
                <c:pt idx="312839">
                  <c:v>7.09388</c:v>
                </c:pt>
                <c:pt idx="312840">
                  <c:v>7.0939</c:v>
                </c:pt>
                <c:pt idx="312841">
                  <c:v>7.09392</c:v>
                </c:pt>
                <c:pt idx="312842">
                  <c:v>7.09395</c:v>
                </c:pt>
                <c:pt idx="312843">
                  <c:v>7.09397</c:v>
                </c:pt>
                <c:pt idx="312844">
                  <c:v>7.09399</c:v>
                </c:pt>
                <c:pt idx="312845">
                  <c:v>7.09401</c:v>
                </c:pt>
                <c:pt idx="312846">
                  <c:v>7.09404</c:v>
                </c:pt>
                <c:pt idx="312847">
                  <c:v>7.09406</c:v>
                </c:pt>
                <c:pt idx="312848">
                  <c:v>7.09408</c:v>
                </c:pt>
                <c:pt idx="312849">
                  <c:v>7.0941</c:v>
                </c:pt>
                <c:pt idx="312850">
                  <c:v>7.09413</c:v>
                </c:pt>
                <c:pt idx="312851">
                  <c:v>7.09415</c:v>
                </c:pt>
                <c:pt idx="312852">
                  <c:v>7.09417</c:v>
                </c:pt>
                <c:pt idx="312853">
                  <c:v>7.0942</c:v>
                </c:pt>
                <c:pt idx="312854">
                  <c:v>7.09422</c:v>
                </c:pt>
                <c:pt idx="312855">
                  <c:v>7.09424</c:v>
                </c:pt>
                <c:pt idx="312856">
                  <c:v>7.09426</c:v>
                </c:pt>
                <c:pt idx="312857">
                  <c:v>7.09429</c:v>
                </c:pt>
                <c:pt idx="312858">
                  <c:v>7.09431</c:v>
                </c:pt>
                <c:pt idx="312859">
                  <c:v>7.09433</c:v>
                </c:pt>
                <c:pt idx="312860">
                  <c:v>7.09435</c:v>
                </c:pt>
                <c:pt idx="312861">
                  <c:v>7.09438</c:v>
                </c:pt>
                <c:pt idx="312862">
                  <c:v>7.0944</c:v>
                </c:pt>
                <c:pt idx="312863">
                  <c:v>7.09442</c:v>
                </c:pt>
                <c:pt idx="312864">
                  <c:v>7.09444</c:v>
                </c:pt>
                <c:pt idx="312865">
                  <c:v>7.09447</c:v>
                </c:pt>
                <c:pt idx="312866">
                  <c:v>7.09449</c:v>
                </c:pt>
                <c:pt idx="312867">
                  <c:v>7.09451</c:v>
                </c:pt>
                <c:pt idx="312868">
                  <c:v>7.09453</c:v>
                </c:pt>
                <c:pt idx="312869">
                  <c:v>7.09456</c:v>
                </c:pt>
                <c:pt idx="312870">
                  <c:v>7.09458</c:v>
                </c:pt>
                <c:pt idx="312871">
                  <c:v>7.0946</c:v>
                </c:pt>
                <c:pt idx="312872">
                  <c:v>7.09463</c:v>
                </c:pt>
                <c:pt idx="312873">
                  <c:v>7.09465</c:v>
                </c:pt>
                <c:pt idx="312874">
                  <c:v>7.09467</c:v>
                </c:pt>
                <c:pt idx="312875">
                  <c:v>7.09469</c:v>
                </c:pt>
                <c:pt idx="312876">
                  <c:v>7.09472</c:v>
                </c:pt>
                <c:pt idx="312877">
                  <c:v>7.09474</c:v>
                </c:pt>
                <c:pt idx="312878">
                  <c:v>7.09476</c:v>
                </c:pt>
                <c:pt idx="312879">
                  <c:v>7.09478</c:v>
                </c:pt>
                <c:pt idx="312880">
                  <c:v>7.09481</c:v>
                </c:pt>
                <c:pt idx="312881">
                  <c:v>7.09483</c:v>
                </c:pt>
                <c:pt idx="312882">
                  <c:v>7.09485</c:v>
                </c:pt>
                <c:pt idx="312883">
                  <c:v>7.09488</c:v>
                </c:pt>
                <c:pt idx="312884">
                  <c:v>7.0949</c:v>
                </c:pt>
                <c:pt idx="312885">
                  <c:v>7.09492</c:v>
                </c:pt>
                <c:pt idx="312886">
                  <c:v>7.09494</c:v>
                </c:pt>
                <c:pt idx="312887">
                  <c:v>7.09497</c:v>
                </c:pt>
                <c:pt idx="312888">
                  <c:v>7.09499</c:v>
                </c:pt>
                <c:pt idx="312889">
                  <c:v>7.09501</c:v>
                </c:pt>
                <c:pt idx="312890">
                  <c:v>7.09503</c:v>
                </c:pt>
                <c:pt idx="312891">
                  <c:v>7.09506</c:v>
                </c:pt>
                <c:pt idx="312892">
                  <c:v>7.09508</c:v>
                </c:pt>
                <c:pt idx="312893">
                  <c:v>7.0951</c:v>
                </c:pt>
                <c:pt idx="312894">
                  <c:v>7.09513</c:v>
                </c:pt>
                <c:pt idx="312895">
                  <c:v>7.09515</c:v>
                </c:pt>
                <c:pt idx="312896">
                  <c:v>7.09517</c:v>
                </c:pt>
                <c:pt idx="312897">
                  <c:v>7.09519</c:v>
                </c:pt>
                <c:pt idx="312898">
                  <c:v>7.09521</c:v>
                </c:pt>
                <c:pt idx="312899">
                  <c:v>7.09524</c:v>
                </c:pt>
                <c:pt idx="312900">
                  <c:v>7.09526</c:v>
                </c:pt>
                <c:pt idx="312901">
                  <c:v>7.09528</c:v>
                </c:pt>
                <c:pt idx="312902">
                  <c:v>7.09531</c:v>
                </c:pt>
                <c:pt idx="312903">
                  <c:v>7.09533</c:v>
                </c:pt>
                <c:pt idx="312904">
                  <c:v>7.09535</c:v>
                </c:pt>
                <c:pt idx="312905">
                  <c:v>7.09537</c:v>
                </c:pt>
                <c:pt idx="312906">
                  <c:v>7.0954</c:v>
                </c:pt>
                <c:pt idx="312907">
                  <c:v>7.09542</c:v>
                </c:pt>
                <c:pt idx="312908">
                  <c:v>7.09544</c:v>
                </c:pt>
                <c:pt idx="312909">
                  <c:v>7.09546</c:v>
                </c:pt>
                <c:pt idx="312910">
                  <c:v>7.09549</c:v>
                </c:pt>
                <c:pt idx="312911">
                  <c:v>7.09551</c:v>
                </c:pt>
                <c:pt idx="312912">
                  <c:v>7.09553</c:v>
                </c:pt>
                <c:pt idx="312913">
                  <c:v>7.09556</c:v>
                </c:pt>
                <c:pt idx="312914">
                  <c:v>7.09558</c:v>
                </c:pt>
                <c:pt idx="312915">
                  <c:v>7.0956</c:v>
                </c:pt>
                <c:pt idx="312916">
                  <c:v>7.09562</c:v>
                </c:pt>
                <c:pt idx="312917">
                  <c:v>7.09565</c:v>
                </c:pt>
                <c:pt idx="312918">
                  <c:v>7.09567</c:v>
                </c:pt>
                <c:pt idx="312919">
                  <c:v>7.09569</c:v>
                </c:pt>
                <c:pt idx="312920">
                  <c:v>7.09571</c:v>
                </c:pt>
                <c:pt idx="312921">
                  <c:v>7.09574</c:v>
                </c:pt>
                <c:pt idx="312922">
                  <c:v>7.09576</c:v>
                </c:pt>
                <c:pt idx="312923">
                  <c:v>7.09578</c:v>
                </c:pt>
                <c:pt idx="312924">
                  <c:v>7.09581</c:v>
                </c:pt>
                <c:pt idx="312925">
                  <c:v>7.09583</c:v>
                </c:pt>
                <c:pt idx="312926">
                  <c:v>7.09585</c:v>
                </c:pt>
                <c:pt idx="312927">
                  <c:v>7.09587</c:v>
                </c:pt>
                <c:pt idx="312928">
                  <c:v>7.0959</c:v>
                </c:pt>
                <c:pt idx="312929">
                  <c:v>7.09592</c:v>
                </c:pt>
                <c:pt idx="312930">
                  <c:v>7.09594</c:v>
                </c:pt>
                <c:pt idx="312931">
                  <c:v>7.09596</c:v>
                </c:pt>
                <c:pt idx="312932">
                  <c:v>7.09599</c:v>
                </c:pt>
                <c:pt idx="312933">
                  <c:v>7.09601</c:v>
                </c:pt>
                <c:pt idx="312934">
                  <c:v>7.09603</c:v>
                </c:pt>
                <c:pt idx="312935">
                  <c:v>7.09605</c:v>
                </c:pt>
                <c:pt idx="312936">
                  <c:v>7.09608</c:v>
                </c:pt>
                <c:pt idx="312937">
                  <c:v>7.0961</c:v>
                </c:pt>
                <c:pt idx="312938">
                  <c:v>7.09612</c:v>
                </c:pt>
                <c:pt idx="312939">
                  <c:v>7.09614</c:v>
                </c:pt>
                <c:pt idx="312940">
                  <c:v>7.09617</c:v>
                </c:pt>
                <c:pt idx="312941">
                  <c:v>7.09619</c:v>
                </c:pt>
                <c:pt idx="312942">
                  <c:v>7.09621</c:v>
                </c:pt>
                <c:pt idx="312943">
                  <c:v>7.09624</c:v>
                </c:pt>
                <c:pt idx="312944">
                  <c:v>7.09626</c:v>
                </c:pt>
                <c:pt idx="312945">
                  <c:v>7.09628</c:v>
                </c:pt>
                <c:pt idx="312946">
                  <c:v>7.0963</c:v>
                </c:pt>
                <c:pt idx="312947">
                  <c:v>7.09633</c:v>
                </c:pt>
                <c:pt idx="312948">
                  <c:v>7.09635</c:v>
                </c:pt>
                <c:pt idx="312949">
                  <c:v>7.09637</c:v>
                </c:pt>
                <c:pt idx="312950">
                  <c:v>7.0964</c:v>
                </c:pt>
                <c:pt idx="312951">
                  <c:v>7.09642</c:v>
                </c:pt>
                <c:pt idx="312952">
                  <c:v>7.09644</c:v>
                </c:pt>
                <c:pt idx="312953">
                  <c:v>7.09646</c:v>
                </c:pt>
                <c:pt idx="312954">
                  <c:v>7.09649</c:v>
                </c:pt>
                <c:pt idx="312955">
                  <c:v>7.09651</c:v>
                </c:pt>
                <c:pt idx="312956">
                  <c:v>7.09653</c:v>
                </c:pt>
                <c:pt idx="312957">
                  <c:v>7.09655</c:v>
                </c:pt>
                <c:pt idx="312958">
                  <c:v>7.09658</c:v>
                </c:pt>
                <c:pt idx="312959">
                  <c:v>7.0966</c:v>
                </c:pt>
                <c:pt idx="312960">
                  <c:v>7.09662</c:v>
                </c:pt>
                <c:pt idx="312961">
                  <c:v>7.09664</c:v>
                </c:pt>
                <c:pt idx="312962">
                  <c:v>7.09667</c:v>
                </c:pt>
                <c:pt idx="312963">
                  <c:v>7.09669</c:v>
                </c:pt>
                <c:pt idx="312964">
                  <c:v>7.09671</c:v>
                </c:pt>
                <c:pt idx="312965">
                  <c:v>7.09673</c:v>
                </c:pt>
                <c:pt idx="312966">
                  <c:v>7.09676</c:v>
                </c:pt>
                <c:pt idx="312967">
                  <c:v>7.09678</c:v>
                </c:pt>
                <c:pt idx="312968">
                  <c:v>7.0968</c:v>
                </c:pt>
                <c:pt idx="312969">
                  <c:v>7.09682</c:v>
                </c:pt>
                <c:pt idx="312970">
                  <c:v>7.09685</c:v>
                </c:pt>
                <c:pt idx="312971">
                  <c:v>7.09687</c:v>
                </c:pt>
                <c:pt idx="312972">
                  <c:v>7.09689</c:v>
                </c:pt>
                <c:pt idx="312973">
                  <c:v>7.09692</c:v>
                </c:pt>
                <c:pt idx="312974">
                  <c:v>7.09694</c:v>
                </c:pt>
                <c:pt idx="312975">
                  <c:v>7.09696</c:v>
                </c:pt>
                <c:pt idx="312976">
                  <c:v>7.09698</c:v>
                </c:pt>
                <c:pt idx="312977">
                  <c:v>7.09701</c:v>
                </c:pt>
                <c:pt idx="312978">
                  <c:v>7.09703</c:v>
                </c:pt>
                <c:pt idx="312979">
                  <c:v>7.09705</c:v>
                </c:pt>
                <c:pt idx="312980">
                  <c:v>7.09708</c:v>
                </c:pt>
                <c:pt idx="312981">
                  <c:v>7.0971</c:v>
                </c:pt>
                <c:pt idx="312982">
                  <c:v>7.09712</c:v>
                </c:pt>
                <c:pt idx="312983">
                  <c:v>7.09714</c:v>
                </c:pt>
                <c:pt idx="312984">
                  <c:v>7.09717</c:v>
                </c:pt>
                <c:pt idx="312985">
                  <c:v>7.09719</c:v>
                </c:pt>
                <c:pt idx="312986">
                  <c:v>7.09721</c:v>
                </c:pt>
                <c:pt idx="312987">
                  <c:v>7.09723</c:v>
                </c:pt>
                <c:pt idx="312988">
                  <c:v>7.09726</c:v>
                </c:pt>
                <c:pt idx="312989">
                  <c:v>7.09728</c:v>
                </c:pt>
                <c:pt idx="312990">
                  <c:v>7.0973</c:v>
                </c:pt>
                <c:pt idx="312991">
                  <c:v>7.09732</c:v>
                </c:pt>
                <c:pt idx="312992">
                  <c:v>7.09735</c:v>
                </c:pt>
                <c:pt idx="312993">
                  <c:v>7.09737</c:v>
                </c:pt>
                <c:pt idx="312994">
                  <c:v>7.09739</c:v>
                </c:pt>
                <c:pt idx="312995">
                  <c:v>7.09741</c:v>
                </c:pt>
                <c:pt idx="312996">
                  <c:v>7.09744</c:v>
                </c:pt>
                <c:pt idx="312997">
                  <c:v>7.09746</c:v>
                </c:pt>
                <c:pt idx="312998">
                  <c:v>7.09748</c:v>
                </c:pt>
                <c:pt idx="312999">
                  <c:v>7.09751</c:v>
                </c:pt>
                <c:pt idx="313000">
                  <c:v>7.09753</c:v>
                </c:pt>
                <c:pt idx="313001">
                  <c:v>7.09755</c:v>
                </c:pt>
                <c:pt idx="313002">
                  <c:v>7.09757</c:v>
                </c:pt>
                <c:pt idx="313003">
                  <c:v>7.0976</c:v>
                </c:pt>
                <c:pt idx="313004">
                  <c:v>7.09762</c:v>
                </c:pt>
                <c:pt idx="313005">
                  <c:v>7.09764</c:v>
                </c:pt>
                <c:pt idx="313006">
                  <c:v>7.09766</c:v>
                </c:pt>
                <c:pt idx="313007">
                  <c:v>7.09769</c:v>
                </c:pt>
                <c:pt idx="313008">
                  <c:v>7.09771</c:v>
                </c:pt>
                <c:pt idx="313009">
                  <c:v>7.09773</c:v>
                </c:pt>
                <c:pt idx="313010">
                  <c:v>7.09776</c:v>
                </c:pt>
                <c:pt idx="313011">
                  <c:v>7.09778</c:v>
                </c:pt>
                <c:pt idx="313012">
                  <c:v>7.0978</c:v>
                </c:pt>
                <c:pt idx="313013">
                  <c:v>7.09782</c:v>
                </c:pt>
                <c:pt idx="313014">
                  <c:v>7.09785</c:v>
                </c:pt>
                <c:pt idx="313015">
                  <c:v>7.09787</c:v>
                </c:pt>
                <c:pt idx="313016">
                  <c:v>7.09789</c:v>
                </c:pt>
                <c:pt idx="313017">
                  <c:v>7.09791</c:v>
                </c:pt>
                <c:pt idx="313018">
                  <c:v>7.09794</c:v>
                </c:pt>
                <c:pt idx="313019">
                  <c:v>7.09796</c:v>
                </c:pt>
                <c:pt idx="313020">
                  <c:v>7.09798</c:v>
                </c:pt>
                <c:pt idx="313021">
                  <c:v>7.098</c:v>
                </c:pt>
                <c:pt idx="313022">
                  <c:v>7.09803</c:v>
                </c:pt>
                <c:pt idx="313023">
                  <c:v>7.09805</c:v>
                </c:pt>
                <c:pt idx="313024">
                  <c:v>7.09807</c:v>
                </c:pt>
                <c:pt idx="313025">
                  <c:v>7.09809</c:v>
                </c:pt>
                <c:pt idx="313026">
                  <c:v>7.09812</c:v>
                </c:pt>
                <c:pt idx="313027">
                  <c:v>7.09814</c:v>
                </c:pt>
                <c:pt idx="313028">
                  <c:v>7.09816</c:v>
                </c:pt>
                <c:pt idx="313029">
                  <c:v>7.09819</c:v>
                </c:pt>
                <c:pt idx="313030">
                  <c:v>7.09821</c:v>
                </c:pt>
                <c:pt idx="313031">
                  <c:v>7.09823</c:v>
                </c:pt>
                <c:pt idx="313032">
                  <c:v>7.09825</c:v>
                </c:pt>
                <c:pt idx="313033">
                  <c:v>7.09828</c:v>
                </c:pt>
                <c:pt idx="313034">
                  <c:v>7.0983</c:v>
                </c:pt>
                <c:pt idx="313035">
                  <c:v>7.09832</c:v>
                </c:pt>
                <c:pt idx="313036">
                  <c:v>7.09835</c:v>
                </c:pt>
                <c:pt idx="313037">
                  <c:v>7.09837</c:v>
                </c:pt>
                <c:pt idx="313038">
                  <c:v>7.09839</c:v>
                </c:pt>
                <c:pt idx="313039">
                  <c:v>7.09841</c:v>
                </c:pt>
                <c:pt idx="313040">
                  <c:v>7.09844</c:v>
                </c:pt>
                <c:pt idx="313041">
                  <c:v>7.09846</c:v>
                </c:pt>
                <c:pt idx="313042">
                  <c:v>7.09848</c:v>
                </c:pt>
                <c:pt idx="313043">
                  <c:v>7.0985</c:v>
                </c:pt>
                <c:pt idx="313044">
                  <c:v>7.09853</c:v>
                </c:pt>
                <c:pt idx="313045">
                  <c:v>7.09855</c:v>
                </c:pt>
                <c:pt idx="313046">
                  <c:v>7.09857</c:v>
                </c:pt>
                <c:pt idx="313047">
                  <c:v>7.09859</c:v>
                </c:pt>
                <c:pt idx="313048">
                  <c:v>7.09862</c:v>
                </c:pt>
                <c:pt idx="313049">
                  <c:v>7.09864</c:v>
                </c:pt>
                <c:pt idx="313050">
                  <c:v>7.09866</c:v>
                </c:pt>
                <c:pt idx="313051">
                  <c:v>7.09868</c:v>
                </c:pt>
                <c:pt idx="313052">
                  <c:v>7.09871</c:v>
                </c:pt>
                <c:pt idx="313053">
                  <c:v>7.09873</c:v>
                </c:pt>
                <c:pt idx="313054">
                  <c:v>7.09875</c:v>
                </c:pt>
                <c:pt idx="313055">
                  <c:v>7.09878</c:v>
                </c:pt>
                <c:pt idx="313056">
                  <c:v>7.0988</c:v>
                </c:pt>
                <c:pt idx="313057">
                  <c:v>7.09882</c:v>
                </c:pt>
                <c:pt idx="313058">
                  <c:v>7.09884</c:v>
                </c:pt>
                <c:pt idx="313059">
                  <c:v>7.09887</c:v>
                </c:pt>
                <c:pt idx="313060">
                  <c:v>7.09889</c:v>
                </c:pt>
                <c:pt idx="313061">
                  <c:v>7.09891</c:v>
                </c:pt>
                <c:pt idx="313062">
                  <c:v>7.09893</c:v>
                </c:pt>
                <c:pt idx="313063">
                  <c:v>7.09896</c:v>
                </c:pt>
                <c:pt idx="313064">
                  <c:v>7.09898</c:v>
                </c:pt>
                <c:pt idx="313065">
                  <c:v>7.099</c:v>
                </c:pt>
                <c:pt idx="313066">
                  <c:v>7.09903</c:v>
                </c:pt>
                <c:pt idx="313067">
                  <c:v>7.09905</c:v>
                </c:pt>
                <c:pt idx="313068">
                  <c:v>7.09907</c:v>
                </c:pt>
                <c:pt idx="313069">
                  <c:v>7.09909</c:v>
                </c:pt>
                <c:pt idx="313070">
                  <c:v>7.09912</c:v>
                </c:pt>
                <c:pt idx="313071">
                  <c:v>7.09914</c:v>
                </c:pt>
                <c:pt idx="313072">
                  <c:v>7.09916</c:v>
                </c:pt>
                <c:pt idx="313073">
                  <c:v>7.09918</c:v>
                </c:pt>
                <c:pt idx="313074">
                  <c:v>7.09921</c:v>
                </c:pt>
                <c:pt idx="313075">
                  <c:v>7.09923</c:v>
                </c:pt>
                <c:pt idx="313076">
                  <c:v>7.09925</c:v>
                </c:pt>
                <c:pt idx="313077">
                  <c:v>7.09927</c:v>
                </c:pt>
                <c:pt idx="313078">
                  <c:v>7.0993</c:v>
                </c:pt>
                <c:pt idx="313079">
                  <c:v>7.09932</c:v>
                </c:pt>
                <c:pt idx="313080">
                  <c:v>7.09934</c:v>
                </c:pt>
                <c:pt idx="313081">
                  <c:v>7.09936</c:v>
                </c:pt>
                <c:pt idx="313082">
                  <c:v>7.09939</c:v>
                </c:pt>
                <c:pt idx="313083">
                  <c:v>7.09941</c:v>
                </c:pt>
                <c:pt idx="313084">
                  <c:v>7.09943</c:v>
                </c:pt>
                <c:pt idx="313085">
                  <c:v>7.09946</c:v>
                </c:pt>
                <c:pt idx="313086">
                  <c:v>7.09948</c:v>
                </c:pt>
                <c:pt idx="313087">
                  <c:v>7.0995</c:v>
                </c:pt>
                <c:pt idx="313088">
                  <c:v>7.09952</c:v>
                </c:pt>
                <c:pt idx="313089">
                  <c:v>7.09955</c:v>
                </c:pt>
                <c:pt idx="313090">
                  <c:v>7.09957</c:v>
                </c:pt>
                <c:pt idx="313091">
                  <c:v>7.09959</c:v>
                </c:pt>
                <c:pt idx="313092">
                  <c:v>7.09962</c:v>
                </c:pt>
                <c:pt idx="313093">
                  <c:v>7.09964</c:v>
                </c:pt>
                <c:pt idx="313094">
                  <c:v>7.09966</c:v>
                </c:pt>
                <c:pt idx="313095">
                  <c:v>7.09968</c:v>
                </c:pt>
                <c:pt idx="313096">
                  <c:v>7.09971</c:v>
                </c:pt>
                <c:pt idx="313097">
                  <c:v>7.09973</c:v>
                </c:pt>
                <c:pt idx="313098">
                  <c:v>7.09975</c:v>
                </c:pt>
                <c:pt idx="313099">
                  <c:v>7.09977</c:v>
                </c:pt>
                <c:pt idx="313100">
                  <c:v>7.0998</c:v>
                </c:pt>
                <c:pt idx="313101">
                  <c:v>7.09982</c:v>
                </c:pt>
                <c:pt idx="313102">
                  <c:v>7.09984</c:v>
                </c:pt>
                <c:pt idx="313103">
                  <c:v>7.09986</c:v>
                </c:pt>
                <c:pt idx="313104">
                  <c:v>7.09989</c:v>
                </c:pt>
                <c:pt idx="313105">
                  <c:v>7.09991</c:v>
                </c:pt>
                <c:pt idx="313106">
                  <c:v>7.09993</c:v>
                </c:pt>
                <c:pt idx="313107">
                  <c:v>7.09995</c:v>
                </c:pt>
                <c:pt idx="313108">
                  <c:v>7.09998</c:v>
                </c:pt>
                <c:pt idx="313109">
                  <c:v>7.1</c:v>
                </c:pt>
                <c:pt idx="313110">
                  <c:v>7.10002</c:v>
                </c:pt>
                <c:pt idx="313111">
                  <c:v>7.10004</c:v>
                </c:pt>
                <c:pt idx="313112">
                  <c:v>7.10007</c:v>
                </c:pt>
                <c:pt idx="313113">
                  <c:v>7.10009</c:v>
                </c:pt>
                <c:pt idx="313114">
                  <c:v>7.10011</c:v>
                </c:pt>
                <c:pt idx="313115">
                  <c:v>7.10014</c:v>
                </c:pt>
                <c:pt idx="313116">
                  <c:v>7.10016</c:v>
                </c:pt>
                <c:pt idx="313117">
                  <c:v>7.10018</c:v>
                </c:pt>
                <c:pt idx="313118">
                  <c:v>7.1002</c:v>
                </c:pt>
                <c:pt idx="313119">
                  <c:v>7.10023</c:v>
                </c:pt>
                <c:pt idx="313120">
                  <c:v>7.10025</c:v>
                </c:pt>
                <c:pt idx="313121">
                  <c:v>7.10027</c:v>
                </c:pt>
                <c:pt idx="313122">
                  <c:v>7.1003</c:v>
                </c:pt>
                <c:pt idx="313123">
                  <c:v>7.10032</c:v>
                </c:pt>
                <c:pt idx="313124">
                  <c:v>7.10034</c:v>
                </c:pt>
                <c:pt idx="313125">
                  <c:v>7.10036</c:v>
                </c:pt>
                <c:pt idx="313126">
                  <c:v>7.10039</c:v>
                </c:pt>
                <c:pt idx="313127">
                  <c:v>7.10041</c:v>
                </c:pt>
                <c:pt idx="313128">
                  <c:v>7.10043</c:v>
                </c:pt>
                <c:pt idx="313129">
                  <c:v>7.10045</c:v>
                </c:pt>
                <c:pt idx="313130">
                  <c:v>7.10048</c:v>
                </c:pt>
                <c:pt idx="313131">
                  <c:v>7.1005</c:v>
                </c:pt>
                <c:pt idx="313132">
                  <c:v>7.10052</c:v>
                </c:pt>
                <c:pt idx="313133">
                  <c:v>7.10054</c:v>
                </c:pt>
                <c:pt idx="313134">
                  <c:v>7.10057</c:v>
                </c:pt>
                <c:pt idx="313135">
                  <c:v>7.10059</c:v>
                </c:pt>
                <c:pt idx="313136">
                  <c:v>7.10061</c:v>
                </c:pt>
                <c:pt idx="313137">
                  <c:v>7.10063</c:v>
                </c:pt>
                <c:pt idx="313138">
                  <c:v>7.10066</c:v>
                </c:pt>
                <c:pt idx="313139">
                  <c:v>7.10068</c:v>
                </c:pt>
                <c:pt idx="313140">
                  <c:v>7.1007</c:v>
                </c:pt>
                <c:pt idx="313141">
                  <c:v>7.10073</c:v>
                </c:pt>
                <c:pt idx="313142">
                  <c:v>7.10075</c:v>
                </c:pt>
                <c:pt idx="313143">
                  <c:v>7.10077</c:v>
                </c:pt>
                <c:pt idx="313144">
                  <c:v>7.10079</c:v>
                </c:pt>
                <c:pt idx="313145">
                  <c:v>7.10082</c:v>
                </c:pt>
                <c:pt idx="313146">
                  <c:v>7.10084</c:v>
                </c:pt>
                <c:pt idx="313147">
                  <c:v>7.10086</c:v>
                </c:pt>
                <c:pt idx="313148">
                  <c:v>7.10088</c:v>
                </c:pt>
                <c:pt idx="313149">
                  <c:v>7.10091</c:v>
                </c:pt>
                <c:pt idx="313150">
                  <c:v>7.10093</c:v>
                </c:pt>
                <c:pt idx="313151">
                  <c:v>7.10095</c:v>
                </c:pt>
                <c:pt idx="313152">
                  <c:v>7.10098</c:v>
                </c:pt>
                <c:pt idx="313153">
                  <c:v>7.101</c:v>
                </c:pt>
                <c:pt idx="313154">
                  <c:v>7.10102</c:v>
                </c:pt>
                <c:pt idx="313155">
                  <c:v>7.10104</c:v>
                </c:pt>
                <c:pt idx="313156">
                  <c:v>7.10107</c:v>
                </c:pt>
                <c:pt idx="313157">
                  <c:v>7.10109</c:v>
                </c:pt>
                <c:pt idx="313158">
                  <c:v>7.10111</c:v>
                </c:pt>
                <c:pt idx="313159">
                  <c:v>7.10113</c:v>
                </c:pt>
                <c:pt idx="313160">
                  <c:v>7.10116</c:v>
                </c:pt>
                <c:pt idx="313161">
                  <c:v>7.10118</c:v>
                </c:pt>
                <c:pt idx="313162">
                  <c:v>7.1012</c:v>
                </c:pt>
                <c:pt idx="313163">
                  <c:v>7.10122</c:v>
                </c:pt>
                <c:pt idx="313164">
                  <c:v>7.10125</c:v>
                </c:pt>
                <c:pt idx="313165">
                  <c:v>7.10127</c:v>
                </c:pt>
                <c:pt idx="313166">
                  <c:v>7.10129</c:v>
                </c:pt>
                <c:pt idx="313167">
                  <c:v>7.10131</c:v>
                </c:pt>
                <c:pt idx="313168">
                  <c:v>7.10134</c:v>
                </c:pt>
                <c:pt idx="313169">
                  <c:v>7.10136</c:v>
                </c:pt>
                <c:pt idx="313170">
                  <c:v>7.10138</c:v>
                </c:pt>
                <c:pt idx="313171">
                  <c:v>7.10141</c:v>
                </c:pt>
                <c:pt idx="313172">
                  <c:v>7.10143</c:v>
                </c:pt>
                <c:pt idx="313173">
                  <c:v>7.10145</c:v>
                </c:pt>
                <c:pt idx="313174">
                  <c:v>7.10147</c:v>
                </c:pt>
                <c:pt idx="313175">
                  <c:v>7.1015</c:v>
                </c:pt>
                <c:pt idx="313176">
                  <c:v>7.10152</c:v>
                </c:pt>
                <c:pt idx="313177">
                  <c:v>7.10154</c:v>
                </c:pt>
                <c:pt idx="313178">
                  <c:v>7.10156</c:v>
                </c:pt>
                <c:pt idx="313179">
                  <c:v>7.10159</c:v>
                </c:pt>
                <c:pt idx="313180">
                  <c:v>7.10161</c:v>
                </c:pt>
                <c:pt idx="313181">
                  <c:v>7.10163</c:v>
                </c:pt>
                <c:pt idx="313182">
                  <c:v>7.10166</c:v>
                </c:pt>
                <c:pt idx="313183">
                  <c:v>7.10168</c:v>
                </c:pt>
                <c:pt idx="313184">
                  <c:v>7.1017</c:v>
                </c:pt>
                <c:pt idx="313185">
                  <c:v>7.10172</c:v>
                </c:pt>
                <c:pt idx="313186">
                  <c:v>7.10175</c:v>
                </c:pt>
                <c:pt idx="313187">
                  <c:v>7.10177</c:v>
                </c:pt>
                <c:pt idx="313188">
                  <c:v>7.10179</c:v>
                </c:pt>
                <c:pt idx="313189">
                  <c:v>7.10181</c:v>
                </c:pt>
                <c:pt idx="313190">
                  <c:v>7.10184</c:v>
                </c:pt>
                <c:pt idx="313191">
                  <c:v>7.10186</c:v>
                </c:pt>
                <c:pt idx="313192">
                  <c:v>7.10188</c:v>
                </c:pt>
                <c:pt idx="313193">
                  <c:v>7.10191</c:v>
                </c:pt>
                <c:pt idx="313194">
                  <c:v>7.10193</c:v>
                </c:pt>
                <c:pt idx="313195">
                  <c:v>7.10195</c:v>
                </c:pt>
                <c:pt idx="313196">
                  <c:v>7.10197</c:v>
                </c:pt>
                <c:pt idx="313197">
                  <c:v>7.10199</c:v>
                </c:pt>
                <c:pt idx="313198">
                  <c:v>7.10202</c:v>
                </c:pt>
                <c:pt idx="313199">
                  <c:v>7.10204</c:v>
                </c:pt>
                <c:pt idx="313200">
                  <c:v>7.10206</c:v>
                </c:pt>
                <c:pt idx="313201">
                  <c:v>7.10209</c:v>
                </c:pt>
                <c:pt idx="313202">
                  <c:v>7.10211</c:v>
                </c:pt>
                <c:pt idx="313203">
                  <c:v>7.10213</c:v>
                </c:pt>
                <c:pt idx="313204">
                  <c:v>7.10215</c:v>
                </c:pt>
                <c:pt idx="313205">
                  <c:v>7.10218</c:v>
                </c:pt>
                <c:pt idx="313206">
                  <c:v>7.1022</c:v>
                </c:pt>
                <c:pt idx="313207">
                  <c:v>7.10222</c:v>
                </c:pt>
                <c:pt idx="313208">
                  <c:v>7.10224</c:v>
                </c:pt>
                <c:pt idx="313209">
                  <c:v>7.10227</c:v>
                </c:pt>
                <c:pt idx="313210">
                  <c:v>7.10229</c:v>
                </c:pt>
                <c:pt idx="313211">
                  <c:v>7.10231</c:v>
                </c:pt>
                <c:pt idx="313212">
                  <c:v>7.10234</c:v>
                </c:pt>
                <c:pt idx="313213">
                  <c:v>7.10236</c:v>
                </c:pt>
                <c:pt idx="313214">
                  <c:v>7.10238</c:v>
                </c:pt>
                <c:pt idx="313215">
                  <c:v>7.1024</c:v>
                </c:pt>
                <c:pt idx="313216">
                  <c:v>7.10243</c:v>
                </c:pt>
                <c:pt idx="313217">
                  <c:v>7.10245</c:v>
                </c:pt>
                <c:pt idx="313218">
                  <c:v>7.10247</c:v>
                </c:pt>
                <c:pt idx="313219">
                  <c:v>7.10249</c:v>
                </c:pt>
                <c:pt idx="313220">
                  <c:v>7.10252</c:v>
                </c:pt>
                <c:pt idx="313221">
                  <c:v>7.10254</c:v>
                </c:pt>
                <c:pt idx="313222">
                  <c:v>7.10256</c:v>
                </c:pt>
                <c:pt idx="313223">
                  <c:v>7.10259</c:v>
                </c:pt>
                <c:pt idx="313224">
                  <c:v>7.10261</c:v>
                </c:pt>
                <c:pt idx="313225">
                  <c:v>7.10263</c:v>
                </c:pt>
                <c:pt idx="313226">
                  <c:v>7.10265</c:v>
                </c:pt>
                <c:pt idx="313227">
                  <c:v>7.10268</c:v>
                </c:pt>
                <c:pt idx="313228">
                  <c:v>7.1027</c:v>
                </c:pt>
                <c:pt idx="313229">
                  <c:v>7.10272</c:v>
                </c:pt>
                <c:pt idx="313230">
                  <c:v>7.10274</c:v>
                </c:pt>
                <c:pt idx="313231">
                  <c:v>7.10277</c:v>
                </c:pt>
                <c:pt idx="313232">
                  <c:v>7.10279</c:v>
                </c:pt>
                <c:pt idx="313233">
                  <c:v>7.10281</c:v>
                </c:pt>
                <c:pt idx="313234">
                  <c:v>7.10283</c:v>
                </c:pt>
                <c:pt idx="313235">
                  <c:v>7.10286</c:v>
                </c:pt>
                <c:pt idx="313236">
                  <c:v>7.10288</c:v>
                </c:pt>
                <c:pt idx="313237">
                  <c:v>7.1029</c:v>
                </c:pt>
                <c:pt idx="313238">
                  <c:v>7.10292</c:v>
                </c:pt>
                <c:pt idx="313239">
                  <c:v>7.10295</c:v>
                </c:pt>
                <c:pt idx="313240">
                  <c:v>7.10297</c:v>
                </c:pt>
                <c:pt idx="313241">
                  <c:v>7.10299</c:v>
                </c:pt>
                <c:pt idx="313242">
                  <c:v>7.10302</c:v>
                </c:pt>
                <c:pt idx="313243">
                  <c:v>7.10304</c:v>
                </c:pt>
                <c:pt idx="313244">
                  <c:v>7.10306</c:v>
                </c:pt>
                <c:pt idx="313245">
                  <c:v>7.10308</c:v>
                </c:pt>
                <c:pt idx="313246">
                  <c:v>7.10311</c:v>
                </c:pt>
                <c:pt idx="313247">
                  <c:v>7.10313</c:v>
                </c:pt>
                <c:pt idx="313248">
                  <c:v>7.10315</c:v>
                </c:pt>
                <c:pt idx="313249">
                  <c:v>7.10318</c:v>
                </c:pt>
                <c:pt idx="313250">
                  <c:v>7.1032</c:v>
                </c:pt>
                <c:pt idx="313251">
                  <c:v>7.10322</c:v>
                </c:pt>
                <c:pt idx="313252">
                  <c:v>7.10324</c:v>
                </c:pt>
                <c:pt idx="313253">
                  <c:v>7.10327</c:v>
                </c:pt>
                <c:pt idx="313254">
                  <c:v>7.10329</c:v>
                </c:pt>
                <c:pt idx="313255">
                  <c:v>7.10331</c:v>
                </c:pt>
                <c:pt idx="313256">
                  <c:v>7.10333</c:v>
                </c:pt>
                <c:pt idx="313257">
                  <c:v>7.10336</c:v>
                </c:pt>
                <c:pt idx="313258">
                  <c:v>7.10338</c:v>
                </c:pt>
                <c:pt idx="313259">
                  <c:v>7.1034</c:v>
                </c:pt>
                <c:pt idx="313260">
                  <c:v>7.10342</c:v>
                </c:pt>
                <c:pt idx="313261">
                  <c:v>7.10345</c:v>
                </c:pt>
                <c:pt idx="313262">
                  <c:v>7.10347</c:v>
                </c:pt>
                <c:pt idx="313263">
                  <c:v>7.10349</c:v>
                </c:pt>
                <c:pt idx="313264">
                  <c:v>7.10351</c:v>
                </c:pt>
                <c:pt idx="313265">
                  <c:v>7.10354</c:v>
                </c:pt>
                <c:pt idx="313266">
                  <c:v>7.10356</c:v>
                </c:pt>
                <c:pt idx="313267">
                  <c:v>7.10358</c:v>
                </c:pt>
                <c:pt idx="313268">
                  <c:v>7.1036</c:v>
                </c:pt>
                <c:pt idx="313269">
                  <c:v>7.10363</c:v>
                </c:pt>
                <c:pt idx="313270">
                  <c:v>7.10365</c:v>
                </c:pt>
                <c:pt idx="313271">
                  <c:v>7.10367</c:v>
                </c:pt>
                <c:pt idx="313272">
                  <c:v>7.1037</c:v>
                </c:pt>
                <c:pt idx="313273">
                  <c:v>7.10372</c:v>
                </c:pt>
                <c:pt idx="313274">
                  <c:v>7.10374</c:v>
                </c:pt>
                <c:pt idx="313275">
                  <c:v>7.10376</c:v>
                </c:pt>
                <c:pt idx="313276">
                  <c:v>7.10379</c:v>
                </c:pt>
                <c:pt idx="313277">
                  <c:v>7.10381</c:v>
                </c:pt>
                <c:pt idx="313278">
                  <c:v>7.10383</c:v>
                </c:pt>
                <c:pt idx="313279">
                  <c:v>7.10386</c:v>
                </c:pt>
                <c:pt idx="313280">
                  <c:v>7.10388</c:v>
                </c:pt>
                <c:pt idx="313281">
                  <c:v>7.1039</c:v>
                </c:pt>
                <c:pt idx="313282">
                  <c:v>7.10392</c:v>
                </c:pt>
                <c:pt idx="313283">
                  <c:v>7.10395</c:v>
                </c:pt>
                <c:pt idx="313284">
                  <c:v>7.10397</c:v>
                </c:pt>
                <c:pt idx="313285">
                  <c:v>7.10399</c:v>
                </c:pt>
                <c:pt idx="313286">
                  <c:v>7.10401</c:v>
                </c:pt>
                <c:pt idx="313287">
                  <c:v>7.10404</c:v>
                </c:pt>
                <c:pt idx="313288">
                  <c:v>7.10406</c:v>
                </c:pt>
                <c:pt idx="313289">
                  <c:v>7.10408</c:v>
                </c:pt>
                <c:pt idx="313290">
                  <c:v>7.1041</c:v>
                </c:pt>
                <c:pt idx="313291">
                  <c:v>7.10413</c:v>
                </c:pt>
                <c:pt idx="313292">
                  <c:v>7.10415</c:v>
                </c:pt>
                <c:pt idx="313293">
                  <c:v>7.10417</c:v>
                </c:pt>
                <c:pt idx="313294">
                  <c:v>7.10419</c:v>
                </c:pt>
                <c:pt idx="313295">
                  <c:v>7.10422</c:v>
                </c:pt>
                <c:pt idx="313296">
                  <c:v>7.10424</c:v>
                </c:pt>
                <c:pt idx="313297">
                  <c:v>7.10426</c:v>
                </c:pt>
                <c:pt idx="313298">
                  <c:v>7.10429</c:v>
                </c:pt>
                <c:pt idx="313299">
                  <c:v>7.10431</c:v>
                </c:pt>
                <c:pt idx="313300">
                  <c:v>7.10433</c:v>
                </c:pt>
                <c:pt idx="313301">
                  <c:v>7.10435</c:v>
                </c:pt>
                <c:pt idx="313302">
                  <c:v>7.10438</c:v>
                </c:pt>
                <c:pt idx="313303">
                  <c:v>7.1044</c:v>
                </c:pt>
                <c:pt idx="313304">
                  <c:v>7.10442</c:v>
                </c:pt>
                <c:pt idx="313305">
                  <c:v>7.10444</c:v>
                </c:pt>
                <c:pt idx="313306">
                  <c:v>7.10447</c:v>
                </c:pt>
                <c:pt idx="313307">
                  <c:v>7.10449</c:v>
                </c:pt>
                <c:pt idx="313308">
                  <c:v>7.10451</c:v>
                </c:pt>
                <c:pt idx="313309">
                  <c:v>7.10454</c:v>
                </c:pt>
                <c:pt idx="313310">
                  <c:v>7.10456</c:v>
                </c:pt>
                <c:pt idx="313311">
                  <c:v>7.10458</c:v>
                </c:pt>
                <c:pt idx="313312">
                  <c:v>7.1046</c:v>
                </c:pt>
                <c:pt idx="313313">
                  <c:v>7.10463</c:v>
                </c:pt>
                <c:pt idx="313314">
                  <c:v>7.10465</c:v>
                </c:pt>
                <c:pt idx="313315">
                  <c:v>7.10467</c:v>
                </c:pt>
                <c:pt idx="313316">
                  <c:v>7.10469</c:v>
                </c:pt>
                <c:pt idx="313317">
                  <c:v>7.10472</c:v>
                </c:pt>
                <c:pt idx="313318">
                  <c:v>7.10474</c:v>
                </c:pt>
                <c:pt idx="313319">
                  <c:v>7.10476</c:v>
                </c:pt>
                <c:pt idx="313320">
                  <c:v>7.10478</c:v>
                </c:pt>
                <c:pt idx="313321">
                  <c:v>7.10481</c:v>
                </c:pt>
                <c:pt idx="313322">
                  <c:v>7.10483</c:v>
                </c:pt>
                <c:pt idx="313323">
                  <c:v>7.10485</c:v>
                </c:pt>
                <c:pt idx="313324">
                  <c:v>7.10487</c:v>
                </c:pt>
                <c:pt idx="313325">
                  <c:v>7.1049</c:v>
                </c:pt>
                <c:pt idx="313326">
                  <c:v>7.10492</c:v>
                </c:pt>
                <c:pt idx="313327">
                  <c:v>7.10494</c:v>
                </c:pt>
                <c:pt idx="313328">
                  <c:v>7.10497</c:v>
                </c:pt>
                <c:pt idx="313329">
                  <c:v>7.10499</c:v>
                </c:pt>
                <c:pt idx="313330">
                  <c:v>7.10501</c:v>
                </c:pt>
                <c:pt idx="313331">
                  <c:v>7.10503</c:v>
                </c:pt>
                <c:pt idx="313332">
                  <c:v>7.10506</c:v>
                </c:pt>
                <c:pt idx="313333">
                  <c:v>7.10508</c:v>
                </c:pt>
                <c:pt idx="313334">
                  <c:v>7.1051</c:v>
                </c:pt>
                <c:pt idx="313335">
                  <c:v>7.10513</c:v>
                </c:pt>
                <c:pt idx="313336">
                  <c:v>7.10515</c:v>
                </c:pt>
                <c:pt idx="313337">
                  <c:v>7.10517</c:v>
                </c:pt>
                <c:pt idx="313338">
                  <c:v>7.10519</c:v>
                </c:pt>
                <c:pt idx="313339">
                  <c:v>7.10522</c:v>
                </c:pt>
                <c:pt idx="313340">
                  <c:v>7.10524</c:v>
                </c:pt>
                <c:pt idx="313341">
                  <c:v>7.10526</c:v>
                </c:pt>
                <c:pt idx="313342">
                  <c:v>7.10528</c:v>
                </c:pt>
                <c:pt idx="313343">
                  <c:v>7.10531</c:v>
                </c:pt>
                <c:pt idx="313344">
                  <c:v>7.10533</c:v>
                </c:pt>
                <c:pt idx="313345">
                  <c:v>7.10535</c:v>
                </c:pt>
                <c:pt idx="313346">
                  <c:v>7.10537</c:v>
                </c:pt>
                <c:pt idx="313347">
                  <c:v>7.1054</c:v>
                </c:pt>
                <c:pt idx="313348">
                  <c:v>7.10542</c:v>
                </c:pt>
                <c:pt idx="313349">
                  <c:v>7.10544</c:v>
                </c:pt>
                <c:pt idx="313350">
                  <c:v>7.10546</c:v>
                </c:pt>
                <c:pt idx="313351">
                  <c:v>7.10549</c:v>
                </c:pt>
                <c:pt idx="313352">
                  <c:v>7.10551</c:v>
                </c:pt>
                <c:pt idx="313353">
                  <c:v>7.10553</c:v>
                </c:pt>
                <c:pt idx="313354">
                  <c:v>7.10556</c:v>
                </c:pt>
                <c:pt idx="313355">
                  <c:v>7.10558</c:v>
                </c:pt>
                <c:pt idx="313356">
                  <c:v>7.1056</c:v>
                </c:pt>
                <c:pt idx="313357">
                  <c:v>7.10562</c:v>
                </c:pt>
                <c:pt idx="313358">
                  <c:v>7.10565</c:v>
                </c:pt>
                <c:pt idx="313359">
                  <c:v>7.10567</c:v>
                </c:pt>
                <c:pt idx="313360">
                  <c:v>7.10569</c:v>
                </c:pt>
                <c:pt idx="313361">
                  <c:v>7.10571</c:v>
                </c:pt>
                <c:pt idx="313362">
                  <c:v>7.10574</c:v>
                </c:pt>
                <c:pt idx="313363">
                  <c:v>7.10576</c:v>
                </c:pt>
                <c:pt idx="313364">
                  <c:v>7.10578</c:v>
                </c:pt>
                <c:pt idx="313365">
                  <c:v>7.10581</c:v>
                </c:pt>
                <c:pt idx="313366">
                  <c:v>7.10583</c:v>
                </c:pt>
                <c:pt idx="313367">
                  <c:v>7.10585</c:v>
                </c:pt>
                <c:pt idx="313368">
                  <c:v>7.10587</c:v>
                </c:pt>
                <c:pt idx="313369">
                  <c:v>7.1059</c:v>
                </c:pt>
                <c:pt idx="313370">
                  <c:v>7.10592</c:v>
                </c:pt>
                <c:pt idx="313371">
                  <c:v>7.10594</c:v>
                </c:pt>
                <c:pt idx="313372">
                  <c:v>7.10596</c:v>
                </c:pt>
                <c:pt idx="313373">
                  <c:v>7.10599</c:v>
                </c:pt>
                <c:pt idx="313374">
                  <c:v>7.10601</c:v>
                </c:pt>
                <c:pt idx="313375">
                  <c:v>7.10603</c:v>
                </c:pt>
                <c:pt idx="313376">
                  <c:v>7.10605</c:v>
                </c:pt>
                <c:pt idx="313377">
                  <c:v>7.10608</c:v>
                </c:pt>
                <c:pt idx="313378">
                  <c:v>7.1061</c:v>
                </c:pt>
                <c:pt idx="313379">
                  <c:v>7.10612</c:v>
                </c:pt>
                <c:pt idx="313380">
                  <c:v>7.10614</c:v>
                </c:pt>
                <c:pt idx="313381">
                  <c:v>7.10617</c:v>
                </c:pt>
                <c:pt idx="313382">
                  <c:v>7.10619</c:v>
                </c:pt>
                <c:pt idx="313383">
                  <c:v>7.10621</c:v>
                </c:pt>
                <c:pt idx="313384">
                  <c:v>7.10624</c:v>
                </c:pt>
                <c:pt idx="313385">
                  <c:v>7.10626</c:v>
                </c:pt>
                <c:pt idx="313386">
                  <c:v>7.10628</c:v>
                </c:pt>
                <c:pt idx="313387">
                  <c:v>7.1063</c:v>
                </c:pt>
                <c:pt idx="313388">
                  <c:v>7.10633</c:v>
                </c:pt>
                <c:pt idx="313389">
                  <c:v>7.10635</c:v>
                </c:pt>
                <c:pt idx="313390">
                  <c:v>7.10637</c:v>
                </c:pt>
                <c:pt idx="313391">
                  <c:v>7.1064</c:v>
                </c:pt>
                <c:pt idx="313392">
                  <c:v>7.10642</c:v>
                </c:pt>
                <c:pt idx="313393">
                  <c:v>7.10644</c:v>
                </c:pt>
                <c:pt idx="313394">
                  <c:v>7.10646</c:v>
                </c:pt>
                <c:pt idx="313395">
                  <c:v>7.10649</c:v>
                </c:pt>
                <c:pt idx="313396">
                  <c:v>7.10651</c:v>
                </c:pt>
                <c:pt idx="313397">
                  <c:v>7.10653</c:v>
                </c:pt>
                <c:pt idx="313398">
                  <c:v>7.10655</c:v>
                </c:pt>
                <c:pt idx="313399">
                  <c:v>7.10658</c:v>
                </c:pt>
                <c:pt idx="313400">
                  <c:v>7.1066</c:v>
                </c:pt>
                <c:pt idx="313401">
                  <c:v>7.10662</c:v>
                </c:pt>
                <c:pt idx="313402">
                  <c:v>7.10664</c:v>
                </c:pt>
                <c:pt idx="313403">
                  <c:v>7.10667</c:v>
                </c:pt>
                <c:pt idx="313404">
                  <c:v>7.10669</c:v>
                </c:pt>
                <c:pt idx="313405">
                  <c:v>7.10671</c:v>
                </c:pt>
                <c:pt idx="313406">
                  <c:v>7.10673</c:v>
                </c:pt>
                <c:pt idx="313407">
                  <c:v>7.10676</c:v>
                </c:pt>
                <c:pt idx="313408">
                  <c:v>7.10678</c:v>
                </c:pt>
                <c:pt idx="313409">
                  <c:v>7.1068</c:v>
                </c:pt>
                <c:pt idx="313410">
                  <c:v>7.10682</c:v>
                </c:pt>
                <c:pt idx="313411">
                  <c:v>7.10685</c:v>
                </c:pt>
                <c:pt idx="313412">
                  <c:v>7.10687</c:v>
                </c:pt>
                <c:pt idx="313413">
                  <c:v>7.10689</c:v>
                </c:pt>
                <c:pt idx="313414">
                  <c:v>7.10692</c:v>
                </c:pt>
                <c:pt idx="313415">
                  <c:v>7.10694</c:v>
                </c:pt>
                <c:pt idx="313416">
                  <c:v>7.10696</c:v>
                </c:pt>
                <c:pt idx="313417">
                  <c:v>7.10698</c:v>
                </c:pt>
                <c:pt idx="313418">
                  <c:v>7.10701</c:v>
                </c:pt>
                <c:pt idx="313419">
                  <c:v>7.10703</c:v>
                </c:pt>
                <c:pt idx="313420">
                  <c:v>7.10705</c:v>
                </c:pt>
                <c:pt idx="313421">
                  <c:v>7.10708</c:v>
                </c:pt>
                <c:pt idx="313422">
                  <c:v>7.1071</c:v>
                </c:pt>
                <c:pt idx="313423">
                  <c:v>7.10712</c:v>
                </c:pt>
                <c:pt idx="313424">
                  <c:v>7.10714</c:v>
                </c:pt>
                <c:pt idx="313425">
                  <c:v>7.10717</c:v>
                </c:pt>
                <c:pt idx="313426">
                  <c:v>7.10719</c:v>
                </c:pt>
                <c:pt idx="313427">
                  <c:v>7.10721</c:v>
                </c:pt>
                <c:pt idx="313428">
                  <c:v>7.10723</c:v>
                </c:pt>
                <c:pt idx="313429">
                  <c:v>7.10726</c:v>
                </c:pt>
                <c:pt idx="313430">
                  <c:v>7.10728</c:v>
                </c:pt>
                <c:pt idx="313431">
                  <c:v>7.1073</c:v>
                </c:pt>
                <c:pt idx="313432">
                  <c:v>7.10732</c:v>
                </c:pt>
                <c:pt idx="313433">
                  <c:v>7.10735</c:v>
                </c:pt>
                <c:pt idx="313434">
                  <c:v>7.10737</c:v>
                </c:pt>
                <c:pt idx="313435">
                  <c:v>7.10739</c:v>
                </c:pt>
                <c:pt idx="313436">
                  <c:v>7.10741</c:v>
                </c:pt>
                <c:pt idx="313437">
                  <c:v>7.10744</c:v>
                </c:pt>
                <c:pt idx="313438">
                  <c:v>7.10746</c:v>
                </c:pt>
                <c:pt idx="313439">
                  <c:v>7.10748</c:v>
                </c:pt>
                <c:pt idx="313440">
                  <c:v>7.10751</c:v>
                </c:pt>
                <c:pt idx="313441">
                  <c:v>7.10753</c:v>
                </c:pt>
                <c:pt idx="313442">
                  <c:v>7.10755</c:v>
                </c:pt>
                <c:pt idx="313443">
                  <c:v>7.10757</c:v>
                </c:pt>
                <c:pt idx="313444">
                  <c:v>7.1076</c:v>
                </c:pt>
                <c:pt idx="313445">
                  <c:v>7.10762</c:v>
                </c:pt>
                <c:pt idx="313446">
                  <c:v>7.10764</c:v>
                </c:pt>
                <c:pt idx="313447">
                  <c:v>7.10766</c:v>
                </c:pt>
                <c:pt idx="313448">
                  <c:v>7.10769</c:v>
                </c:pt>
                <c:pt idx="313449">
                  <c:v>7.10771</c:v>
                </c:pt>
                <c:pt idx="313450">
                  <c:v>7.10773</c:v>
                </c:pt>
                <c:pt idx="313451">
                  <c:v>7.10776</c:v>
                </c:pt>
                <c:pt idx="313452">
                  <c:v>7.10778</c:v>
                </c:pt>
                <c:pt idx="313453">
                  <c:v>7.1078</c:v>
                </c:pt>
                <c:pt idx="313454">
                  <c:v>7.10782</c:v>
                </c:pt>
                <c:pt idx="313455">
                  <c:v>7.10785</c:v>
                </c:pt>
                <c:pt idx="313456">
                  <c:v>7.10787</c:v>
                </c:pt>
                <c:pt idx="313457">
                  <c:v>7.10789</c:v>
                </c:pt>
                <c:pt idx="313458">
                  <c:v>7.10791</c:v>
                </c:pt>
                <c:pt idx="313459">
                  <c:v>7.10794</c:v>
                </c:pt>
                <c:pt idx="313460">
                  <c:v>7.10796</c:v>
                </c:pt>
                <c:pt idx="313461">
                  <c:v>7.10798</c:v>
                </c:pt>
                <c:pt idx="313462">
                  <c:v>7.10801</c:v>
                </c:pt>
                <c:pt idx="313463">
                  <c:v>7.10803</c:v>
                </c:pt>
                <c:pt idx="313464">
                  <c:v>7.10805</c:v>
                </c:pt>
                <c:pt idx="313465">
                  <c:v>7.10807</c:v>
                </c:pt>
                <c:pt idx="313466">
                  <c:v>7.10809</c:v>
                </c:pt>
                <c:pt idx="313467">
                  <c:v>7.10812</c:v>
                </c:pt>
                <c:pt idx="313468">
                  <c:v>7.10814</c:v>
                </c:pt>
                <c:pt idx="313469">
                  <c:v>7.10816</c:v>
                </c:pt>
                <c:pt idx="313470">
                  <c:v>7.10819</c:v>
                </c:pt>
                <c:pt idx="313471">
                  <c:v>7.10821</c:v>
                </c:pt>
                <c:pt idx="313472">
                  <c:v>7.10823</c:v>
                </c:pt>
                <c:pt idx="313473">
                  <c:v>7.10825</c:v>
                </c:pt>
                <c:pt idx="313474">
                  <c:v>7.10828</c:v>
                </c:pt>
                <c:pt idx="313475">
                  <c:v>7.1083</c:v>
                </c:pt>
                <c:pt idx="313476">
                  <c:v>7.10832</c:v>
                </c:pt>
                <c:pt idx="313477">
                  <c:v>7.10834</c:v>
                </c:pt>
                <c:pt idx="313478">
                  <c:v>7.10837</c:v>
                </c:pt>
                <c:pt idx="313479">
                  <c:v>7.10839</c:v>
                </c:pt>
                <c:pt idx="313480">
                  <c:v>7.10841</c:v>
                </c:pt>
                <c:pt idx="313481">
                  <c:v>7.10844</c:v>
                </c:pt>
                <c:pt idx="313482">
                  <c:v>7.10846</c:v>
                </c:pt>
                <c:pt idx="313483">
                  <c:v>7.10848</c:v>
                </c:pt>
                <c:pt idx="313484">
                  <c:v>7.1085</c:v>
                </c:pt>
                <c:pt idx="313485">
                  <c:v>7.10853</c:v>
                </c:pt>
                <c:pt idx="313486">
                  <c:v>7.10855</c:v>
                </c:pt>
                <c:pt idx="313487">
                  <c:v>7.10857</c:v>
                </c:pt>
                <c:pt idx="313488">
                  <c:v>7.10859</c:v>
                </c:pt>
                <c:pt idx="313489">
                  <c:v>7.10862</c:v>
                </c:pt>
                <c:pt idx="313490">
                  <c:v>7.10864</c:v>
                </c:pt>
                <c:pt idx="313491">
                  <c:v>7.10866</c:v>
                </c:pt>
                <c:pt idx="313492">
                  <c:v>7.10869</c:v>
                </c:pt>
                <c:pt idx="313493">
                  <c:v>7.10871</c:v>
                </c:pt>
                <c:pt idx="313494">
                  <c:v>7.10873</c:v>
                </c:pt>
                <c:pt idx="313495">
                  <c:v>7.10875</c:v>
                </c:pt>
                <c:pt idx="313496">
                  <c:v>7.10878</c:v>
                </c:pt>
                <c:pt idx="313497">
                  <c:v>7.1088</c:v>
                </c:pt>
                <c:pt idx="313498">
                  <c:v>7.10882</c:v>
                </c:pt>
                <c:pt idx="313499">
                  <c:v>7.10884</c:v>
                </c:pt>
                <c:pt idx="313500">
                  <c:v>7.10887</c:v>
                </c:pt>
                <c:pt idx="313501">
                  <c:v>7.10889</c:v>
                </c:pt>
                <c:pt idx="313502">
                  <c:v>7.10891</c:v>
                </c:pt>
                <c:pt idx="313503">
                  <c:v>7.10893</c:v>
                </c:pt>
                <c:pt idx="313504">
                  <c:v>7.10896</c:v>
                </c:pt>
                <c:pt idx="313505">
                  <c:v>7.10898</c:v>
                </c:pt>
                <c:pt idx="313506">
                  <c:v>7.109</c:v>
                </c:pt>
                <c:pt idx="313507">
                  <c:v>7.10902</c:v>
                </c:pt>
                <c:pt idx="313508">
                  <c:v>7.10905</c:v>
                </c:pt>
                <c:pt idx="313509">
                  <c:v>7.10907</c:v>
                </c:pt>
                <c:pt idx="313510">
                  <c:v>7.10909</c:v>
                </c:pt>
                <c:pt idx="313511">
                  <c:v>7.10912</c:v>
                </c:pt>
                <c:pt idx="313512">
                  <c:v>7.10914</c:v>
                </c:pt>
                <c:pt idx="313513">
                  <c:v>7.10916</c:v>
                </c:pt>
                <c:pt idx="313514">
                  <c:v>7.10918</c:v>
                </c:pt>
                <c:pt idx="313515">
                  <c:v>7.10921</c:v>
                </c:pt>
                <c:pt idx="313516">
                  <c:v>7.10923</c:v>
                </c:pt>
                <c:pt idx="313517">
                  <c:v>7.10925</c:v>
                </c:pt>
                <c:pt idx="313518">
                  <c:v>7.10927</c:v>
                </c:pt>
                <c:pt idx="313519">
                  <c:v>7.1093</c:v>
                </c:pt>
                <c:pt idx="313520">
                  <c:v>7.10932</c:v>
                </c:pt>
                <c:pt idx="313521">
                  <c:v>7.10934</c:v>
                </c:pt>
                <c:pt idx="313522">
                  <c:v>7.10937</c:v>
                </c:pt>
                <c:pt idx="313523">
                  <c:v>7.10939</c:v>
                </c:pt>
                <c:pt idx="313524">
                  <c:v>7.10941</c:v>
                </c:pt>
                <c:pt idx="313525">
                  <c:v>7.10943</c:v>
                </c:pt>
                <c:pt idx="313526">
                  <c:v>7.10946</c:v>
                </c:pt>
                <c:pt idx="313527">
                  <c:v>7.10948</c:v>
                </c:pt>
                <c:pt idx="313528">
                  <c:v>7.1095</c:v>
                </c:pt>
                <c:pt idx="313529">
                  <c:v>7.10952</c:v>
                </c:pt>
                <c:pt idx="313530">
                  <c:v>7.10955</c:v>
                </c:pt>
                <c:pt idx="313531">
                  <c:v>7.10957</c:v>
                </c:pt>
                <c:pt idx="313532">
                  <c:v>7.10959</c:v>
                </c:pt>
                <c:pt idx="313533">
                  <c:v>7.10961</c:v>
                </c:pt>
                <c:pt idx="313534">
                  <c:v>7.10964</c:v>
                </c:pt>
                <c:pt idx="313535">
                  <c:v>7.10966</c:v>
                </c:pt>
                <c:pt idx="313536">
                  <c:v>7.10968</c:v>
                </c:pt>
                <c:pt idx="313537">
                  <c:v>7.1097</c:v>
                </c:pt>
                <c:pt idx="313538">
                  <c:v>7.10973</c:v>
                </c:pt>
                <c:pt idx="313539">
                  <c:v>7.10975</c:v>
                </c:pt>
                <c:pt idx="313540">
                  <c:v>7.10977</c:v>
                </c:pt>
                <c:pt idx="313541">
                  <c:v>7.1098</c:v>
                </c:pt>
                <c:pt idx="313542">
                  <c:v>7.10982</c:v>
                </c:pt>
                <c:pt idx="313543">
                  <c:v>7.10984</c:v>
                </c:pt>
                <c:pt idx="313544">
                  <c:v>7.10986</c:v>
                </c:pt>
                <c:pt idx="313545">
                  <c:v>7.10989</c:v>
                </c:pt>
                <c:pt idx="313546">
                  <c:v>7.10991</c:v>
                </c:pt>
                <c:pt idx="313547">
                  <c:v>7.10993</c:v>
                </c:pt>
                <c:pt idx="313548">
                  <c:v>7.10996</c:v>
                </c:pt>
                <c:pt idx="313549">
                  <c:v>7.10998</c:v>
                </c:pt>
                <c:pt idx="313550">
                  <c:v>7.11</c:v>
                </c:pt>
                <c:pt idx="313551">
                  <c:v>7.11002</c:v>
                </c:pt>
                <c:pt idx="313552">
                  <c:v>7.11005</c:v>
                </c:pt>
                <c:pt idx="313553">
                  <c:v>7.11007</c:v>
                </c:pt>
                <c:pt idx="313554">
                  <c:v>7.11009</c:v>
                </c:pt>
                <c:pt idx="313555">
                  <c:v>7.11011</c:v>
                </c:pt>
                <c:pt idx="313556">
                  <c:v>7.11014</c:v>
                </c:pt>
                <c:pt idx="313557">
                  <c:v>7.11016</c:v>
                </c:pt>
                <c:pt idx="313558">
                  <c:v>7.11018</c:v>
                </c:pt>
                <c:pt idx="313559">
                  <c:v>7.1102</c:v>
                </c:pt>
                <c:pt idx="313560">
                  <c:v>7.11023</c:v>
                </c:pt>
                <c:pt idx="313561">
                  <c:v>7.11025</c:v>
                </c:pt>
                <c:pt idx="313562">
                  <c:v>7.11027</c:v>
                </c:pt>
                <c:pt idx="313563">
                  <c:v>7.11029</c:v>
                </c:pt>
                <c:pt idx="313564">
                  <c:v>7.11032</c:v>
                </c:pt>
                <c:pt idx="313565">
                  <c:v>7.11034</c:v>
                </c:pt>
                <c:pt idx="313566">
                  <c:v>7.11036</c:v>
                </c:pt>
                <c:pt idx="313567">
                  <c:v>7.11038</c:v>
                </c:pt>
                <c:pt idx="313568">
                  <c:v>7.11041</c:v>
                </c:pt>
                <c:pt idx="313569">
                  <c:v>7.11043</c:v>
                </c:pt>
                <c:pt idx="313570">
                  <c:v>7.11045</c:v>
                </c:pt>
                <c:pt idx="313571">
                  <c:v>7.11048</c:v>
                </c:pt>
                <c:pt idx="313572">
                  <c:v>7.1105</c:v>
                </c:pt>
                <c:pt idx="313573">
                  <c:v>7.11052</c:v>
                </c:pt>
                <c:pt idx="313574">
                  <c:v>7.11054</c:v>
                </c:pt>
                <c:pt idx="313575">
                  <c:v>7.11057</c:v>
                </c:pt>
                <c:pt idx="313576">
                  <c:v>7.11059</c:v>
                </c:pt>
                <c:pt idx="313577">
                  <c:v>7.11061</c:v>
                </c:pt>
                <c:pt idx="313578">
                  <c:v>7.11064</c:v>
                </c:pt>
                <c:pt idx="313579">
                  <c:v>7.11066</c:v>
                </c:pt>
                <c:pt idx="313580">
                  <c:v>7.11068</c:v>
                </c:pt>
                <c:pt idx="313581">
                  <c:v>7.1107</c:v>
                </c:pt>
                <c:pt idx="313582">
                  <c:v>7.11073</c:v>
                </c:pt>
                <c:pt idx="313583">
                  <c:v>7.11075</c:v>
                </c:pt>
                <c:pt idx="313584">
                  <c:v>7.11077</c:v>
                </c:pt>
                <c:pt idx="313585">
                  <c:v>7.11079</c:v>
                </c:pt>
                <c:pt idx="313586">
                  <c:v>7.11082</c:v>
                </c:pt>
                <c:pt idx="313587">
                  <c:v>7.11084</c:v>
                </c:pt>
                <c:pt idx="313588">
                  <c:v>7.11086</c:v>
                </c:pt>
                <c:pt idx="313589">
                  <c:v>7.11088</c:v>
                </c:pt>
                <c:pt idx="313590">
                  <c:v>7.11091</c:v>
                </c:pt>
                <c:pt idx="313591">
                  <c:v>7.11093</c:v>
                </c:pt>
                <c:pt idx="313592">
                  <c:v>7.11095</c:v>
                </c:pt>
                <c:pt idx="313593">
                  <c:v>7.11097</c:v>
                </c:pt>
                <c:pt idx="313594">
                  <c:v>7.111</c:v>
                </c:pt>
                <c:pt idx="313595">
                  <c:v>7.11102</c:v>
                </c:pt>
                <c:pt idx="313596">
                  <c:v>7.11104</c:v>
                </c:pt>
                <c:pt idx="313597">
                  <c:v>7.11107</c:v>
                </c:pt>
                <c:pt idx="313598">
                  <c:v>7.11109</c:v>
                </c:pt>
                <c:pt idx="313599">
                  <c:v>7.11111</c:v>
                </c:pt>
                <c:pt idx="313600">
                  <c:v>7.11113</c:v>
                </c:pt>
                <c:pt idx="313601">
                  <c:v>7.11116</c:v>
                </c:pt>
                <c:pt idx="313602">
                  <c:v>7.11118</c:v>
                </c:pt>
                <c:pt idx="313603">
                  <c:v>7.1112</c:v>
                </c:pt>
                <c:pt idx="313604">
                  <c:v>7.11122</c:v>
                </c:pt>
                <c:pt idx="313605">
                  <c:v>7.11125</c:v>
                </c:pt>
                <c:pt idx="313606">
                  <c:v>7.11127</c:v>
                </c:pt>
                <c:pt idx="313607">
                  <c:v>7.11129</c:v>
                </c:pt>
                <c:pt idx="313608">
                  <c:v>7.11132</c:v>
                </c:pt>
                <c:pt idx="313609">
                  <c:v>7.11134</c:v>
                </c:pt>
                <c:pt idx="313610">
                  <c:v>7.11136</c:v>
                </c:pt>
                <c:pt idx="313611">
                  <c:v>7.11138</c:v>
                </c:pt>
                <c:pt idx="313612">
                  <c:v>7.11141</c:v>
                </c:pt>
                <c:pt idx="313613">
                  <c:v>7.11143</c:v>
                </c:pt>
                <c:pt idx="313614">
                  <c:v>7.11145</c:v>
                </c:pt>
                <c:pt idx="313615">
                  <c:v>7.11147</c:v>
                </c:pt>
                <c:pt idx="313616">
                  <c:v>7.1115</c:v>
                </c:pt>
                <c:pt idx="313617">
                  <c:v>7.11152</c:v>
                </c:pt>
                <c:pt idx="313618">
                  <c:v>7.11154</c:v>
                </c:pt>
                <c:pt idx="313619">
                  <c:v>7.11156</c:v>
                </c:pt>
                <c:pt idx="313620">
                  <c:v>7.11159</c:v>
                </c:pt>
                <c:pt idx="313621">
                  <c:v>7.11161</c:v>
                </c:pt>
                <c:pt idx="313622">
                  <c:v>7.11163</c:v>
                </c:pt>
                <c:pt idx="313623">
                  <c:v>7.11165</c:v>
                </c:pt>
                <c:pt idx="313624">
                  <c:v>7.11168</c:v>
                </c:pt>
                <c:pt idx="313625">
                  <c:v>7.1117</c:v>
                </c:pt>
                <c:pt idx="313626">
                  <c:v>7.11172</c:v>
                </c:pt>
                <c:pt idx="313627">
                  <c:v>7.11175</c:v>
                </c:pt>
                <c:pt idx="313628">
                  <c:v>7.11177</c:v>
                </c:pt>
                <c:pt idx="313629">
                  <c:v>7.11179</c:v>
                </c:pt>
                <c:pt idx="313630">
                  <c:v>7.11181</c:v>
                </c:pt>
                <c:pt idx="313631">
                  <c:v>7.11184</c:v>
                </c:pt>
                <c:pt idx="313632">
                  <c:v>7.11186</c:v>
                </c:pt>
                <c:pt idx="313633">
                  <c:v>7.11188</c:v>
                </c:pt>
                <c:pt idx="313634">
                  <c:v>7.11191</c:v>
                </c:pt>
                <c:pt idx="313635">
                  <c:v>7.11193</c:v>
                </c:pt>
                <c:pt idx="313636">
                  <c:v>7.11195</c:v>
                </c:pt>
                <c:pt idx="313637">
                  <c:v>7.11197</c:v>
                </c:pt>
                <c:pt idx="313638">
                  <c:v>7.112</c:v>
                </c:pt>
                <c:pt idx="313639">
                  <c:v>7.11202</c:v>
                </c:pt>
                <c:pt idx="313640">
                  <c:v>7.11204</c:v>
                </c:pt>
                <c:pt idx="313641">
                  <c:v>7.11206</c:v>
                </c:pt>
                <c:pt idx="313642">
                  <c:v>7.11209</c:v>
                </c:pt>
                <c:pt idx="313643">
                  <c:v>7.11211</c:v>
                </c:pt>
                <c:pt idx="313644">
                  <c:v>7.11213</c:v>
                </c:pt>
                <c:pt idx="313645">
                  <c:v>7.11215</c:v>
                </c:pt>
                <c:pt idx="313646">
                  <c:v>7.11218</c:v>
                </c:pt>
                <c:pt idx="313647">
                  <c:v>7.1122</c:v>
                </c:pt>
                <c:pt idx="313648">
                  <c:v>7.11222</c:v>
                </c:pt>
                <c:pt idx="313649">
                  <c:v>7.11224</c:v>
                </c:pt>
                <c:pt idx="313650">
                  <c:v>7.11227</c:v>
                </c:pt>
                <c:pt idx="313651">
                  <c:v>7.11229</c:v>
                </c:pt>
                <c:pt idx="313652">
                  <c:v>7.11231</c:v>
                </c:pt>
                <c:pt idx="313653">
                  <c:v>7.11234</c:v>
                </c:pt>
                <c:pt idx="313654">
                  <c:v>7.11236</c:v>
                </c:pt>
                <c:pt idx="313655">
                  <c:v>7.11238</c:v>
                </c:pt>
                <c:pt idx="313656">
                  <c:v>7.1124</c:v>
                </c:pt>
                <c:pt idx="313657">
                  <c:v>7.11243</c:v>
                </c:pt>
                <c:pt idx="313658">
                  <c:v>7.11245</c:v>
                </c:pt>
                <c:pt idx="313659">
                  <c:v>7.11247</c:v>
                </c:pt>
                <c:pt idx="313660">
                  <c:v>7.11249</c:v>
                </c:pt>
                <c:pt idx="313661">
                  <c:v>7.11252</c:v>
                </c:pt>
                <c:pt idx="313662">
                  <c:v>7.11254</c:v>
                </c:pt>
                <c:pt idx="313663">
                  <c:v>7.11256</c:v>
                </c:pt>
                <c:pt idx="313664">
                  <c:v>7.11259</c:v>
                </c:pt>
                <c:pt idx="313665">
                  <c:v>7.11261</c:v>
                </c:pt>
                <c:pt idx="313666">
                  <c:v>7.11263</c:v>
                </c:pt>
                <c:pt idx="313667">
                  <c:v>7.11265</c:v>
                </c:pt>
                <c:pt idx="313668">
                  <c:v>7.11268</c:v>
                </c:pt>
                <c:pt idx="313669">
                  <c:v>7.1127</c:v>
                </c:pt>
                <c:pt idx="313670">
                  <c:v>7.11272</c:v>
                </c:pt>
                <c:pt idx="313671">
                  <c:v>7.11274</c:v>
                </c:pt>
                <c:pt idx="313672">
                  <c:v>7.11277</c:v>
                </c:pt>
                <c:pt idx="313673">
                  <c:v>7.11279</c:v>
                </c:pt>
                <c:pt idx="313674">
                  <c:v>7.11281</c:v>
                </c:pt>
                <c:pt idx="313675">
                  <c:v>7.11283</c:v>
                </c:pt>
                <c:pt idx="313676">
                  <c:v>7.11286</c:v>
                </c:pt>
                <c:pt idx="313677">
                  <c:v>7.11288</c:v>
                </c:pt>
                <c:pt idx="313678">
                  <c:v>7.1129</c:v>
                </c:pt>
                <c:pt idx="313679">
                  <c:v>7.11292</c:v>
                </c:pt>
                <c:pt idx="313680">
                  <c:v>7.11295</c:v>
                </c:pt>
                <c:pt idx="313681">
                  <c:v>7.11297</c:v>
                </c:pt>
                <c:pt idx="313682">
                  <c:v>7.11299</c:v>
                </c:pt>
                <c:pt idx="313683">
                  <c:v>7.11302</c:v>
                </c:pt>
                <c:pt idx="313684">
                  <c:v>7.11304</c:v>
                </c:pt>
                <c:pt idx="313685">
                  <c:v>7.11306</c:v>
                </c:pt>
                <c:pt idx="313686">
                  <c:v>7.11308</c:v>
                </c:pt>
                <c:pt idx="313687">
                  <c:v>7.11311</c:v>
                </c:pt>
                <c:pt idx="313688">
                  <c:v>7.11313</c:v>
                </c:pt>
                <c:pt idx="313689">
                  <c:v>7.11315</c:v>
                </c:pt>
                <c:pt idx="313690">
                  <c:v>7.11318</c:v>
                </c:pt>
                <c:pt idx="313691">
                  <c:v>7.1132</c:v>
                </c:pt>
                <c:pt idx="313692">
                  <c:v>7.11322</c:v>
                </c:pt>
                <c:pt idx="313693">
                  <c:v>7.11324</c:v>
                </c:pt>
                <c:pt idx="313694">
                  <c:v>7.11327</c:v>
                </c:pt>
                <c:pt idx="313695">
                  <c:v>7.11329</c:v>
                </c:pt>
                <c:pt idx="313696">
                  <c:v>7.11331</c:v>
                </c:pt>
                <c:pt idx="313697">
                  <c:v>7.11333</c:v>
                </c:pt>
                <c:pt idx="313698">
                  <c:v>7.11336</c:v>
                </c:pt>
                <c:pt idx="313699">
                  <c:v>7.11338</c:v>
                </c:pt>
                <c:pt idx="313700">
                  <c:v>7.1134</c:v>
                </c:pt>
                <c:pt idx="313701">
                  <c:v>7.11342</c:v>
                </c:pt>
                <c:pt idx="313702">
                  <c:v>7.11345</c:v>
                </c:pt>
                <c:pt idx="313703">
                  <c:v>7.11347</c:v>
                </c:pt>
                <c:pt idx="313704">
                  <c:v>7.11349</c:v>
                </c:pt>
                <c:pt idx="313705">
                  <c:v>7.11351</c:v>
                </c:pt>
                <c:pt idx="313706">
                  <c:v>7.11354</c:v>
                </c:pt>
                <c:pt idx="313707">
                  <c:v>7.11356</c:v>
                </c:pt>
                <c:pt idx="313708">
                  <c:v>7.11358</c:v>
                </c:pt>
                <c:pt idx="313709">
                  <c:v>7.1136</c:v>
                </c:pt>
                <c:pt idx="313710">
                  <c:v>7.11363</c:v>
                </c:pt>
                <c:pt idx="313711">
                  <c:v>7.11365</c:v>
                </c:pt>
                <c:pt idx="313712">
                  <c:v>7.11367</c:v>
                </c:pt>
                <c:pt idx="313713">
                  <c:v>7.1137</c:v>
                </c:pt>
                <c:pt idx="313714">
                  <c:v>7.11372</c:v>
                </c:pt>
                <c:pt idx="313715">
                  <c:v>7.11374</c:v>
                </c:pt>
                <c:pt idx="313716">
                  <c:v>7.11376</c:v>
                </c:pt>
                <c:pt idx="313717">
                  <c:v>7.11379</c:v>
                </c:pt>
                <c:pt idx="313718">
                  <c:v>7.11381</c:v>
                </c:pt>
                <c:pt idx="313719">
                  <c:v>7.11383</c:v>
                </c:pt>
                <c:pt idx="313720">
                  <c:v>7.11386</c:v>
                </c:pt>
                <c:pt idx="313721">
                  <c:v>7.11388</c:v>
                </c:pt>
                <c:pt idx="313722">
                  <c:v>7.1139</c:v>
                </c:pt>
                <c:pt idx="313723">
                  <c:v>7.11392</c:v>
                </c:pt>
                <c:pt idx="313724">
                  <c:v>7.11395</c:v>
                </c:pt>
                <c:pt idx="313725">
                  <c:v>7.11397</c:v>
                </c:pt>
                <c:pt idx="313726">
                  <c:v>7.11399</c:v>
                </c:pt>
                <c:pt idx="313727">
                  <c:v>7.11401</c:v>
                </c:pt>
                <c:pt idx="313728">
                  <c:v>7.11404</c:v>
                </c:pt>
                <c:pt idx="313729">
                  <c:v>7.11406</c:v>
                </c:pt>
                <c:pt idx="313730">
                  <c:v>7.11408</c:v>
                </c:pt>
                <c:pt idx="313731">
                  <c:v>7.1141</c:v>
                </c:pt>
                <c:pt idx="313732">
                  <c:v>7.11413</c:v>
                </c:pt>
                <c:pt idx="313733">
                  <c:v>7.11415</c:v>
                </c:pt>
                <c:pt idx="313734">
                  <c:v>7.11417</c:v>
                </c:pt>
                <c:pt idx="313735">
                  <c:v>7.11419</c:v>
                </c:pt>
                <c:pt idx="313736">
                  <c:v>7.11422</c:v>
                </c:pt>
                <c:pt idx="313737">
                  <c:v>7.11424</c:v>
                </c:pt>
                <c:pt idx="313738">
                  <c:v>7.11426</c:v>
                </c:pt>
                <c:pt idx="313739">
                  <c:v>7.11429</c:v>
                </c:pt>
                <c:pt idx="313740">
                  <c:v>7.11431</c:v>
                </c:pt>
                <c:pt idx="313741">
                  <c:v>7.11433</c:v>
                </c:pt>
                <c:pt idx="313742">
                  <c:v>7.11435</c:v>
                </c:pt>
                <c:pt idx="313743">
                  <c:v>7.11438</c:v>
                </c:pt>
                <c:pt idx="313744">
                  <c:v>7.1144</c:v>
                </c:pt>
                <c:pt idx="313745">
                  <c:v>7.11442</c:v>
                </c:pt>
                <c:pt idx="313746">
                  <c:v>7.11444</c:v>
                </c:pt>
                <c:pt idx="313747">
                  <c:v>7.11447</c:v>
                </c:pt>
                <c:pt idx="313748">
                  <c:v>7.11449</c:v>
                </c:pt>
                <c:pt idx="313749">
                  <c:v>7.11451</c:v>
                </c:pt>
                <c:pt idx="313750">
                  <c:v>7.11454</c:v>
                </c:pt>
                <c:pt idx="313751">
                  <c:v>7.11456</c:v>
                </c:pt>
                <c:pt idx="313752">
                  <c:v>7.11458</c:v>
                </c:pt>
                <c:pt idx="313753">
                  <c:v>7.1146</c:v>
                </c:pt>
                <c:pt idx="313754">
                  <c:v>7.11463</c:v>
                </c:pt>
                <c:pt idx="313755">
                  <c:v>7.11465</c:v>
                </c:pt>
                <c:pt idx="313756">
                  <c:v>7.11467</c:v>
                </c:pt>
                <c:pt idx="313757">
                  <c:v>7.11469</c:v>
                </c:pt>
                <c:pt idx="313758">
                  <c:v>7.11472</c:v>
                </c:pt>
                <c:pt idx="313759">
                  <c:v>7.11474</c:v>
                </c:pt>
                <c:pt idx="313760">
                  <c:v>7.11476</c:v>
                </c:pt>
                <c:pt idx="313761">
                  <c:v>7.11479</c:v>
                </c:pt>
                <c:pt idx="313762">
                  <c:v>7.11481</c:v>
                </c:pt>
                <c:pt idx="313763">
                  <c:v>7.11483</c:v>
                </c:pt>
                <c:pt idx="313764">
                  <c:v>7.11485</c:v>
                </c:pt>
                <c:pt idx="313765">
                  <c:v>7.11487</c:v>
                </c:pt>
                <c:pt idx="313766">
                  <c:v>7.1149</c:v>
                </c:pt>
                <c:pt idx="313767">
                  <c:v>7.11492</c:v>
                </c:pt>
                <c:pt idx="313768">
                  <c:v>7.11494</c:v>
                </c:pt>
                <c:pt idx="313769">
                  <c:v>7.11497</c:v>
                </c:pt>
                <c:pt idx="313770">
                  <c:v>7.11499</c:v>
                </c:pt>
                <c:pt idx="313771">
                  <c:v>7.11501</c:v>
                </c:pt>
                <c:pt idx="313772">
                  <c:v>7.11503</c:v>
                </c:pt>
                <c:pt idx="313773">
                  <c:v>7.11506</c:v>
                </c:pt>
                <c:pt idx="313774">
                  <c:v>7.11508</c:v>
                </c:pt>
                <c:pt idx="313775">
                  <c:v>7.1151</c:v>
                </c:pt>
                <c:pt idx="313776">
                  <c:v>7.11512</c:v>
                </c:pt>
                <c:pt idx="313777">
                  <c:v>7.11515</c:v>
                </c:pt>
                <c:pt idx="313778">
                  <c:v>7.11517</c:v>
                </c:pt>
                <c:pt idx="313779">
                  <c:v>7.11519</c:v>
                </c:pt>
                <c:pt idx="313780">
                  <c:v>7.11522</c:v>
                </c:pt>
                <c:pt idx="313781">
                  <c:v>7.11524</c:v>
                </c:pt>
                <c:pt idx="313782">
                  <c:v>7.11526</c:v>
                </c:pt>
                <c:pt idx="313783">
                  <c:v>7.11528</c:v>
                </c:pt>
                <c:pt idx="313784">
                  <c:v>7.11531</c:v>
                </c:pt>
                <c:pt idx="313785">
                  <c:v>7.11533</c:v>
                </c:pt>
                <c:pt idx="313786">
                  <c:v>7.11535</c:v>
                </c:pt>
                <c:pt idx="313787">
                  <c:v>7.11537</c:v>
                </c:pt>
                <c:pt idx="313788">
                  <c:v>7.1154</c:v>
                </c:pt>
                <c:pt idx="313789">
                  <c:v>7.11542</c:v>
                </c:pt>
                <c:pt idx="313790">
                  <c:v>7.11544</c:v>
                </c:pt>
                <c:pt idx="313791">
                  <c:v>7.11547</c:v>
                </c:pt>
                <c:pt idx="313792">
                  <c:v>7.11549</c:v>
                </c:pt>
                <c:pt idx="313793">
                  <c:v>7.11551</c:v>
                </c:pt>
                <c:pt idx="313794">
                  <c:v>7.11553</c:v>
                </c:pt>
                <c:pt idx="313795">
                  <c:v>7.11556</c:v>
                </c:pt>
                <c:pt idx="313796">
                  <c:v>7.11558</c:v>
                </c:pt>
                <c:pt idx="313797">
                  <c:v>7.1156</c:v>
                </c:pt>
                <c:pt idx="313798">
                  <c:v>7.11562</c:v>
                </c:pt>
                <c:pt idx="313799">
                  <c:v>7.11565</c:v>
                </c:pt>
                <c:pt idx="313800">
                  <c:v>7.11567</c:v>
                </c:pt>
                <c:pt idx="313801">
                  <c:v>7.11569</c:v>
                </c:pt>
                <c:pt idx="313802">
                  <c:v>7.11571</c:v>
                </c:pt>
                <c:pt idx="313803">
                  <c:v>7.11574</c:v>
                </c:pt>
                <c:pt idx="313804">
                  <c:v>7.11576</c:v>
                </c:pt>
                <c:pt idx="313805">
                  <c:v>7.11578</c:v>
                </c:pt>
                <c:pt idx="313806">
                  <c:v>7.1158</c:v>
                </c:pt>
                <c:pt idx="313807">
                  <c:v>7.11583</c:v>
                </c:pt>
                <c:pt idx="313808">
                  <c:v>7.11585</c:v>
                </c:pt>
                <c:pt idx="313809">
                  <c:v>7.11587</c:v>
                </c:pt>
                <c:pt idx="313810">
                  <c:v>7.1159</c:v>
                </c:pt>
                <c:pt idx="313811">
                  <c:v>7.11592</c:v>
                </c:pt>
                <c:pt idx="313812">
                  <c:v>7.11594</c:v>
                </c:pt>
                <c:pt idx="313813">
                  <c:v>7.11596</c:v>
                </c:pt>
                <c:pt idx="313814">
                  <c:v>7.11599</c:v>
                </c:pt>
                <c:pt idx="313815">
                  <c:v>7.11601</c:v>
                </c:pt>
                <c:pt idx="313816">
                  <c:v>7.11603</c:v>
                </c:pt>
                <c:pt idx="313817">
                  <c:v>7.11605</c:v>
                </c:pt>
                <c:pt idx="313818">
                  <c:v>7.11608</c:v>
                </c:pt>
                <c:pt idx="313819">
                  <c:v>7.1161</c:v>
                </c:pt>
                <c:pt idx="313820">
                  <c:v>7.11612</c:v>
                </c:pt>
                <c:pt idx="313821">
                  <c:v>7.11615</c:v>
                </c:pt>
                <c:pt idx="313822">
                  <c:v>7.11617</c:v>
                </c:pt>
                <c:pt idx="313823">
                  <c:v>7.11619</c:v>
                </c:pt>
                <c:pt idx="313824">
                  <c:v>7.11621</c:v>
                </c:pt>
                <c:pt idx="313825">
                  <c:v>7.11624</c:v>
                </c:pt>
                <c:pt idx="313826">
                  <c:v>7.11626</c:v>
                </c:pt>
                <c:pt idx="313827">
                  <c:v>7.11628</c:v>
                </c:pt>
                <c:pt idx="313828">
                  <c:v>7.1163</c:v>
                </c:pt>
                <c:pt idx="313829">
                  <c:v>7.11633</c:v>
                </c:pt>
                <c:pt idx="313830">
                  <c:v>7.11635</c:v>
                </c:pt>
                <c:pt idx="313831">
                  <c:v>7.11637</c:v>
                </c:pt>
                <c:pt idx="313832">
                  <c:v>7.11639</c:v>
                </c:pt>
                <c:pt idx="313833">
                  <c:v>7.11642</c:v>
                </c:pt>
                <c:pt idx="313834">
                  <c:v>7.11644</c:v>
                </c:pt>
                <c:pt idx="313835">
                  <c:v>7.11646</c:v>
                </c:pt>
                <c:pt idx="313836">
                  <c:v>7.11648</c:v>
                </c:pt>
                <c:pt idx="313837">
                  <c:v>7.11651</c:v>
                </c:pt>
                <c:pt idx="313838">
                  <c:v>7.11653</c:v>
                </c:pt>
                <c:pt idx="313839">
                  <c:v>7.11655</c:v>
                </c:pt>
                <c:pt idx="313840">
                  <c:v>7.11658</c:v>
                </c:pt>
                <c:pt idx="313841">
                  <c:v>7.1166</c:v>
                </c:pt>
                <c:pt idx="313842">
                  <c:v>7.11662</c:v>
                </c:pt>
                <c:pt idx="313843">
                  <c:v>7.11664</c:v>
                </c:pt>
                <c:pt idx="313844">
                  <c:v>7.11667</c:v>
                </c:pt>
                <c:pt idx="313845">
                  <c:v>7.11669</c:v>
                </c:pt>
                <c:pt idx="313846">
                  <c:v>7.11671</c:v>
                </c:pt>
                <c:pt idx="313847">
                  <c:v>7.11674</c:v>
                </c:pt>
                <c:pt idx="313848">
                  <c:v>7.11676</c:v>
                </c:pt>
                <c:pt idx="313849">
                  <c:v>7.11678</c:v>
                </c:pt>
                <c:pt idx="313850">
                  <c:v>7.1168</c:v>
                </c:pt>
                <c:pt idx="313851">
                  <c:v>7.11683</c:v>
                </c:pt>
                <c:pt idx="313852">
                  <c:v>7.11685</c:v>
                </c:pt>
                <c:pt idx="313853">
                  <c:v>7.11687</c:v>
                </c:pt>
                <c:pt idx="313854">
                  <c:v>7.11689</c:v>
                </c:pt>
                <c:pt idx="313855">
                  <c:v>7.11692</c:v>
                </c:pt>
                <c:pt idx="313856">
                  <c:v>7.11694</c:v>
                </c:pt>
                <c:pt idx="313857">
                  <c:v>7.11696</c:v>
                </c:pt>
                <c:pt idx="313858">
                  <c:v>7.11698</c:v>
                </c:pt>
                <c:pt idx="313859">
                  <c:v>7.11701</c:v>
                </c:pt>
                <c:pt idx="313860">
                  <c:v>7.11703</c:v>
                </c:pt>
                <c:pt idx="313861">
                  <c:v>7.11705</c:v>
                </c:pt>
                <c:pt idx="313862">
                  <c:v>7.11707</c:v>
                </c:pt>
                <c:pt idx="313863">
                  <c:v>7.1171</c:v>
                </c:pt>
                <c:pt idx="313864">
                  <c:v>7.11712</c:v>
                </c:pt>
                <c:pt idx="313865">
                  <c:v>7.11714</c:v>
                </c:pt>
                <c:pt idx="313866">
                  <c:v>7.11717</c:v>
                </c:pt>
                <c:pt idx="313867">
                  <c:v>7.11719</c:v>
                </c:pt>
                <c:pt idx="313868">
                  <c:v>7.11721</c:v>
                </c:pt>
                <c:pt idx="313869">
                  <c:v>7.11723</c:v>
                </c:pt>
                <c:pt idx="313870">
                  <c:v>7.11726</c:v>
                </c:pt>
                <c:pt idx="313871">
                  <c:v>7.11728</c:v>
                </c:pt>
                <c:pt idx="313872">
                  <c:v>7.1173</c:v>
                </c:pt>
                <c:pt idx="313873">
                  <c:v>7.11732</c:v>
                </c:pt>
                <c:pt idx="313874">
                  <c:v>7.11735</c:v>
                </c:pt>
                <c:pt idx="313875">
                  <c:v>7.11737</c:v>
                </c:pt>
                <c:pt idx="313876">
                  <c:v>7.11739</c:v>
                </c:pt>
                <c:pt idx="313877">
                  <c:v>7.11742</c:v>
                </c:pt>
                <c:pt idx="313878">
                  <c:v>7.11744</c:v>
                </c:pt>
                <c:pt idx="313879">
                  <c:v>7.11746</c:v>
                </c:pt>
                <c:pt idx="313880">
                  <c:v>7.11748</c:v>
                </c:pt>
                <c:pt idx="313881">
                  <c:v>7.11751</c:v>
                </c:pt>
                <c:pt idx="313882">
                  <c:v>7.11753</c:v>
                </c:pt>
                <c:pt idx="313883">
                  <c:v>7.11755</c:v>
                </c:pt>
                <c:pt idx="313884">
                  <c:v>7.11757</c:v>
                </c:pt>
                <c:pt idx="313885">
                  <c:v>7.1176</c:v>
                </c:pt>
                <c:pt idx="313886">
                  <c:v>7.11762</c:v>
                </c:pt>
                <c:pt idx="313887">
                  <c:v>7.11764</c:v>
                </c:pt>
                <c:pt idx="313888">
                  <c:v>7.11766</c:v>
                </c:pt>
                <c:pt idx="313889">
                  <c:v>7.11769</c:v>
                </c:pt>
                <c:pt idx="313890">
                  <c:v>7.11771</c:v>
                </c:pt>
                <c:pt idx="313891">
                  <c:v>7.11773</c:v>
                </c:pt>
                <c:pt idx="313892">
                  <c:v>7.11775</c:v>
                </c:pt>
                <c:pt idx="313893">
                  <c:v>7.11778</c:v>
                </c:pt>
                <c:pt idx="313894">
                  <c:v>7.1178</c:v>
                </c:pt>
                <c:pt idx="313895">
                  <c:v>7.11782</c:v>
                </c:pt>
                <c:pt idx="313896">
                  <c:v>7.11785</c:v>
                </c:pt>
                <c:pt idx="313897">
                  <c:v>7.11787</c:v>
                </c:pt>
                <c:pt idx="313898">
                  <c:v>7.11789</c:v>
                </c:pt>
                <c:pt idx="313899">
                  <c:v>7.11791</c:v>
                </c:pt>
                <c:pt idx="313900">
                  <c:v>7.11794</c:v>
                </c:pt>
                <c:pt idx="313901">
                  <c:v>7.11796</c:v>
                </c:pt>
                <c:pt idx="313902">
                  <c:v>7.11798</c:v>
                </c:pt>
                <c:pt idx="313903">
                  <c:v>7.11801</c:v>
                </c:pt>
                <c:pt idx="313904">
                  <c:v>7.11803</c:v>
                </c:pt>
                <c:pt idx="313905">
                  <c:v>7.11805</c:v>
                </c:pt>
                <c:pt idx="313906">
                  <c:v>7.11807</c:v>
                </c:pt>
                <c:pt idx="313907">
                  <c:v>7.1181</c:v>
                </c:pt>
                <c:pt idx="313908">
                  <c:v>7.11812</c:v>
                </c:pt>
                <c:pt idx="313909">
                  <c:v>7.11814</c:v>
                </c:pt>
                <c:pt idx="313910">
                  <c:v>7.11816</c:v>
                </c:pt>
                <c:pt idx="313911">
                  <c:v>7.11819</c:v>
                </c:pt>
                <c:pt idx="313912">
                  <c:v>7.11821</c:v>
                </c:pt>
                <c:pt idx="313913">
                  <c:v>7.11823</c:v>
                </c:pt>
                <c:pt idx="313914">
                  <c:v>7.11825</c:v>
                </c:pt>
                <c:pt idx="313915">
                  <c:v>7.11828</c:v>
                </c:pt>
                <c:pt idx="313916">
                  <c:v>7.1183</c:v>
                </c:pt>
                <c:pt idx="313917">
                  <c:v>7.11832</c:v>
                </c:pt>
                <c:pt idx="313918">
                  <c:v>7.11834</c:v>
                </c:pt>
                <c:pt idx="313919">
                  <c:v>7.11837</c:v>
                </c:pt>
                <c:pt idx="313920">
                  <c:v>7.11839</c:v>
                </c:pt>
                <c:pt idx="313921">
                  <c:v>7.11841</c:v>
                </c:pt>
                <c:pt idx="313922">
                  <c:v>7.11843</c:v>
                </c:pt>
                <c:pt idx="313923">
                  <c:v>7.11846</c:v>
                </c:pt>
                <c:pt idx="313924">
                  <c:v>7.11848</c:v>
                </c:pt>
                <c:pt idx="313925">
                  <c:v>7.1185</c:v>
                </c:pt>
                <c:pt idx="313926">
                  <c:v>7.11853</c:v>
                </c:pt>
                <c:pt idx="313927">
                  <c:v>7.11855</c:v>
                </c:pt>
                <c:pt idx="313928">
                  <c:v>7.11857</c:v>
                </c:pt>
                <c:pt idx="313929">
                  <c:v>7.11859</c:v>
                </c:pt>
                <c:pt idx="313930">
                  <c:v>7.11862</c:v>
                </c:pt>
                <c:pt idx="313931">
                  <c:v>7.11864</c:v>
                </c:pt>
                <c:pt idx="313932">
                  <c:v>7.11866</c:v>
                </c:pt>
                <c:pt idx="313933">
                  <c:v>7.11869</c:v>
                </c:pt>
                <c:pt idx="313934">
                  <c:v>7.11871</c:v>
                </c:pt>
                <c:pt idx="313935">
                  <c:v>7.11873</c:v>
                </c:pt>
                <c:pt idx="313936">
                  <c:v>7.11875</c:v>
                </c:pt>
                <c:pt idx="313937">
                  <c:v>7.11878</c:v>
                </c:pt>
                <c:pt idx="313938">
                  <c:v>7.1188</c:v>
                </c:pt>
                <c:pt idx="313939">
                  <c:v>7.11882</c:v>
                </c:pt>
                <c:pt idx="313940">
                  <c:v>7.11884</c:v>
                </c:pt>
                <c:pt idx="313941">
                  <c:v>7.11887</c:v>
                </c:pt>
                <c:pt idx="313942">
                  <c:v>7.11889</c:v>
                </c:pt>
                <c:pt idx="313943">
                  <c:v>7.11891</c:v>
                </c:pt>
                <c:pt idx="313944">
                  <c:v>7.11893</c:v>
                </c:pt>
                <c:pt idx="313945">
                  <c:v>7.11896</c:v>
                </c:pt>
                <c:pt idx="313946">
                  <c:v>7.11898</c:v>
                </c:pt>
                <c:pt idx="313947">
                  <c:v>7.119</c:v>
                </c:pt>
                <c:pt idx="313948">
                  <c:v>7.11902</c:v>
                </c:pt>
                <c:pt idx="313949">
                  <c:v>7.11905</c:v>
                </c:pt>
                <c:pt idx="313950">
                  <c:v>7.11907</c:v>
                </c:pt>
                <c:pt idx="313951">
                  <c:v>7.11909</c:v>
                </c:pt>
                <c:pt idx="313952">
                  <c:v>7.11912</c:v>
                </c:pt>
                <c:pt idx="313953">
                  <c:v>7.11914</c:v>
                </c:pt>
                <c:pt idx="313954">
                  <c:v>7.11916</c:v>
                </c:pt>
                <c:pt idx="313955">
                  <c:v>7.11918</c:v>
                </c:pt>
                <c:pt idx="313956">
                  <c:v>7.11921</c:v>
                </c:pt>
                <c:pt idx="313957">
                  <c:v>7.11923</c:v>
                </c:pt>
                <c:pt idx="313958">
                  <c:v>7.11925</c:v>
                </c:pt>
                <c:pt idx="313959">
                  <c:v>7.11927</c:v>
                </c:pt>
                <c:pt idx="313960">
                  <c:v>7.1193</c:v>
                </c:pt>
                <c:pt idx="313961">
                  <c:v>7.11932</c:v>
                </c:pt>
                <c:pt idx="313962">
                  <c:v>7.11934</c:v>
                </c:pt>
                <c:pt idx="313963">
                  <c:v>7.11937</c:v>
                </c:pt>
                <c:pt idx="313964">
                  <c:v>7.11939</c:v>
                </c:pt>
                <c:pt idx="313965">
                  <c:v>7.11941</c:v>
                </c:pt>
                <c:pt idx="313966">
                  <c:v>7.11943</c:v>
                </c:pt>
                <c:pt idx="313967">
                  <c:v>7.11946</c:v>
                </c:pt>
                <c:pt idx="313968">
                  <c:v>7.11948</c:v>
                </c:pt>
                <c:pt idx="313969">
                  <c:v>7.1195</c:v>
                </c:pt>
                <c:pt idx="313970">
                  <c:v>7.11952</c:v>
                </c:pt>
                <c:pt idx="313971">
                  <c:v>7.11955</c:v>
                </c:pt>
                <c:pt idx="313972">
                  <c:v>7.11957</c:v>
                </c:pt>
                <c:pt idx="313973">
                  <c:v>7.11959</c:v>
                </c:pt>
                <c:pt idx="313974">
                  <c:v>7.11961</c:v>
                </c:pt>
                <c:pt idx="313975">
                  <c:v>7.11964</c:v>
                </c:pt>
                <c:pt idx="313976">
                  <c:v>7.11966</c:v>
                </c:pt>
                <c:pt idx="313977">
                  <c:v>7.11968</c:v>
                </c:pt>
                <c:pt idx="313978">
                  <c:v>7.1197</c:v>
                </c:pt>
                <c:pt idx="313979">
                  <c:v>7.11973</c:v>
                </c:pt>
                <c:pt idx="313980">
                  <c:v>7.11975</c:v>
                </c:pt>
                <c:pt idx="313981">
                  <c:v>7.11977</c:v>
                </c:pt>
                <c:pt idx="313982">
                  <c:v>7.1198</c:v>
                </c:pt>
                <c:pt idx="313983">
                  <c:v>7.11982</c:v>
                </c:pt>
                <c:pt idx="313984">
                  <c:v>7.11984</c:v>
                </c:pt>
                <c:pt idx="313985">
                  <c:v>7.11986</c:v>
                </c:pt>
                <c:pt idx="313986">
                  <c:v>7.11989</c:v>
                </c:pt>
                <c:pt idx="313987">
                  <c:v>7.11991</c:v>
                </c:pt>
                <c:pt idx="313988">
                  <c:v>7.11993</c:v>
                </c:pt>
                <c:pt idx="313989">
                  <c:v>7.11996</c:v>
                </c:pt>
                <c:pt idx="313990">
                  <c:v>7.11998</c:v>
                </c:pt>
                <c:pt idx="313991">
                  <c:v>7.12</c:v>
                </c:pt>
                <c:pt idx="313992">
                  <c:v>7.12002</c:v>
                </c:pt>
                <c:pt idx="313993">
                  <c:v>7.12005</c:v>
                </c:pt>
                <c:pt idx="313994">
                  <c:v>7.12007</c:v>
                </c:pt>
                <c:pt idx="313995">
                  <c:v>7.12009</c:v>
                </c:pt>
                <c:pt idx="313996">
                  <c:v>7.12011</c:v>
                </c:pt>
                <c:pt idx="313997">
                  <c:v>7.12014</c:v>
                </c:pt>
                <c:pt idx="313998">
                  <c:v>7.12016</c:v>
                </c:pt>
                <c:pt idx="313999">
                  <c:v>7.12018</c:v>
                </c:pt>
                <c:pt idx="314000">
                  <c:v>7.1202</c:v>
                </c:pt>
                <c:pt idx="314001">
                  <c:v>7.12023</c:v>
                </c:pt>
                <c:pt idx="314002">
                  <c:v>7.12025</c:v>
                </c:pt>
                <c:pt idx="314003">
                  <c:v>7.12027</c:v>
                </c:pt>
                <c:pt idx="314004">
                  <c:v>7.12029</c:v>
                </c:pt>
                <c:pt idx="314005">
                  <c:v>7.12032</c:v>
                </c:pt>
                <c:pt idx="314006">
                  <c:v>7.12034</c:v>
                </c:pt>
                <c:pt idx="314007">
                  <c:v>7.12036</c:v>
                </c:pt>
                <c:pt idx="314008">
                  <c:v>7.12038</c:v>
                </c:pt>
                <c:pt idx="314009">
                  <c:v>7.12041</c:v>
                </c:pt>
                <c:pt idx="314010">
                  <c:v>7.12043</c:v>
                </c:pt>
                <c:pt idx="314011">
                  <c:v>7.12045</c:v>
                </c:pt>
                <c:pt idx="314012">
                  <c:v>7.12048</c:v>
                </c:pt>
                <c:pt idx="314013">
                  <c:v>7.1205</c:v>
                </c:pt>
                <c:pt idx="314014">
                  <c:v>7.12052</c:v>
                </c:pt>
                <c:pt idx="314015">
                  <c:v>7.12054</c:v>
                </c:pt>
                <c:pt idx="314016">
                  <c:v>7.12057</c:v>
                </c:pt>
                <c:pt idx="314017">
                  <c:v>7.12059</c:v>
                </c:pt>
                <c:pt idx="314018">
                  <c:v>7.12061</c:v>
                </c:pt>
                <c:pt idx="314019">
                  <c:v>7.12064</c:v>
                </c:pt>
                <c:pt idx="314020">
                  <c:v>7.12066</c:v>
                </c:pt>
                <c:pt idx="314021">
                  <c:v>7.12068</c:v>
                </c:pt>
                <c:pt idx="314022">
                  <c:v>7.1207</c:v>
                </c:pt>
                <c:pt idx="314023">
                  <c:v>7.12073</c:v>
                </c:pt>
                <c:pt idx="314024">
                  <c:v>7.12075</c:v>
                </c:pt>
                <c:pt idx="314025">
                  <c:v>7.12077</c:v>
                </c:pt>
                <c:pt idx="314026">
                  <c:v>7.12079</c:v>
                </c:pt>
                <c:pt idx="314027">
                  <c:v>7.12082</c:v>
                </c:pt>
                <c:pt idx="314028">
                  <c:v>7.12084</c:v>
                </c:pt>
                <c:pt idx="314029">
                  <c:v>7.12086</c:v>
                </c:pt>
                <c:pt idx="314030">
                  <c:v>7.12088</c:v>
                </c:pt>
                <c:pt idx="314031">
                  <c:v>7.12091</c:v>
                </c:pt>
                <c:pt idx="314032">
                  <c:v>7.12093</c:v>
                </c:pt>
                <c:pt idx="314033">
                  <c:v>7.12095</c:v>
                </c:pt>
                <c:pt idx="314034">
                  <c:v>7.12097</c:v>
                </c:pt>
                <c:pt idx="314035">
                  <c:v>7.121</c:v>
                </c:pt>
                <c:pt idx="314036">
                  <c:v>7.12102</c:v>
                </c:pt>
                <c:pt idx="314037">
                  <c:v>7.12104</c:v>
                </c:pt>
                <c:pt idx="314038">
                  <c:v>7.12107</c:v>
                </c:pt>
                <c:pt idx="314039">
                  <c:v>7.12109</c:v>
                </c:pt>
                <c:pt idx="314040">
                  <c:v>7.12111</c:v>
                </c:pt>
                <c:pt idx="314041">
                  <c:v>7.12113</c:v>
                </c:pt>
                <c:pt idx="314042">
                  <c:v>7.12116</c:v>
                </c:pt>
                <c:pt idx="314043">
                  <c:v>7.12118</c:v>
                </c:pt>
                <c:pt idx="314044">
                  <c:v>7.1212</c:v>
                </c:pt>
                <c:pt idx="314045">
                  <c:v>7.12122</c:v>
                </c:pt>
                <c:pt idx="314046">
                  <c:v>7.12125</c:v>
                </c:pt>
                <c:pt idx="314047">
                  <c:v>7.12127</c:v>
                </c:pt>
                <c:pt idx="314048">
                  <c:v>7.12129</c:v>
                </c:pt>
                <c:pt idx="314049">
                  <c:v>7.12132</c:v>
                </c:pt>
                <c:pt idx="314050">
                  <c:v>7.12134</c:v>
                </c:pt>
                <c:pt idx="314051">
                  <c:v>7.12136</c:v>
                </c:pt>
                <c:pt idx="314052">
                  <c:v>7.12138</c:v>
                </c:pt>
                <c:pt idx="314053">
                  <c:v>7.12141</c:v>
                </c:pt>
                <c:pt idx="314054">
                  <c:v>7.12143</c:v>
                </c:pt>
                <c:pt idx="314055">
                  <c:v>7.12145</c:v>
                </c:pt>
                <c:pt idx="314056">
                  <c:v>7.12147</c:v>
                </c:pt>
                <c:pt idx="314057">
                  <c:v>7.1215</c:v>
                </c:pt>
                <c:pt idx="314058">
                  <c:v>7.12152</c:v>
                </c:pt>
                <c:pt idx="314059">
                  <c:v>7.12154</c:v>
                </c:pt>
                <c:pt idx="314060">
                  <c:v>7.12157</c:v>
                </c:pt>
                <c:pt idx="314061">
                  <c:v>7.12159</c:v>
                </c:pt>
                <c:pt idx="314062">
                  <c:v>7.12161</c:v>
                </c:pt>
                <c:pt idx="314063">
                  <c:v>7.12163</c:v>
                </c:pt>
                <c:pt idx="314064">
                  <c:v>7.12165</c:v>
                </c:pt>
                <c:pt idx="314065">
                  <c:v>7.12168</c:v>
                </c:pt>
                <c:pt idx="314066">
                  <c:v>7.1217</c:v>
                </c:pt>
                <c:pt idx="314067">
                  <c:v>7.12172</c:v>
                </c:pt>
                <c:pt idx="314068">
                  <c:v>7.12175</c:v>
                </c:pt>
                <c:pt idx="314069">
                  <c:v>7.12177</c:v>
                </c:pt>
                <c:pt idx="314070">
                  <c:v>7.12179</c:v>
                </c:pt>
                <c:pt idx="314071">
                  <c:v>7.12181</c:v>
                </c:pt>
                <c:pt idx="314072">
                  <c:v>7.12184</c:v>
                </c:pt>
                <c:pt idx="314073">
                  <c:v>7.12186</c:v>
                </c:pt>
                <c:pt idx="314074">
                  <c:v>7.12188</c:v>
                </c:pt>
                <c:pt idx="314075">
                  <c:v>7.1219</c:v>
                </c:pt>
                <c:pt idx="314076">
                  <c:v>7.12193</c:v>
                </c:pt>
                <c:pt idx="314077">
                  <c:v>7.12195</c:v>
                </c:pt>
                <c:pt idx="314078">
                  <c:v>7.12197</c:v>
                </c:pt>
                <c:pt idx="314079">
                  <c:v>7.122</c:v>
                </c:pt>
                <c:pt idx="314080">
                  <c:v>7.12202</c:v>
                </c:pt>
                <c:pt idx="314081">
                  <c:v>7.12204</c:v>
                </c:pt>
                <c:pt idx="314082">
                  <c:v>7.12206</c:v>
                </c:pt>
                <c:pt idx="314083">
                  <c:v>7.12209</c:v>
                </c:pt>
                <c:pt idx="314084">
                  <c:v>7.12211</c:v>
                </c:pt>
                <c:pt idx="314085">
                  <c:v>7.12213</c:v>
                </c:pt>
                <c:pt idx="314086">
                  <c:v>7.12215</c:v>
                </c:pt>
                <c:pt idx="314087">
                  <c:v>7.12218</c:v>
                </c:pt>
                <c:pt idx="314088">
                  <c:v>7.1222</c:v>
                </c:pt>
                <c:pt idx="314089">
                  <c:v>7.12222</c:v>
                </c:pt>
                <c:pt idx="314090">
                  <c:v>7.12225</c:v>
                </c:pt>
                <c:pt idx="314091">
                  <c:v>7.12227</c:v>
                </c:pt>
                <c:pt idx="314092">
                  <c:v>7.12229</c:v>
                </c:pt>
                <c:pt idx="314093">
                  <c:v>7.12231</c:v>
                </c:pt>
                <c:pt idx="314094">
                  <c:v>7.12234</c:v>
                </c:pt>
                <c:pt idx="314095">
                  <c:v>7.12236</c:v>
                </c:pt>
                <c:pt idx="314096">
                  <c:v>7.12238</c:v>
                </c:pt>
                <c:pt idx="314097">
                  <c:v>7.1224</c:v>
                </c:pt>
                <c:pt idx="314098">
                  <c:v>7.12243</c:v>
                </c:pt>
                <c:pt idx="314099">
                  <c:v>7.12245</c:v>
                </c:pt>
                <c:pt idx="314100">
                  <c:v>7.12247</c:v>
                </c:pt>
                <c:pt idx="314101">
                  <c:v>7.12249</c:v>
                </c:pt>
                <c:pt idx="314102">
                  <c:v>7.12252</c:v>
                </c:pt>
                <c:pt idx="314103">
                  <c:v>7.12254</c:v>
                </c:pt>
                <c:pt idx="314104">
                  <c:v>7.12256</c:v>
                </c:pt>
                <c:pt idx="314105">
                  <c:v>7.12258</c:v>
                </c:pt>
                <c:pt idx="314106">
                  <c:v>7.12261</c:v>
                </c:pt>
                <c:pt idx="314107">
                  <c:v>7.12263</c:v>
                </c:pt>
                <c:pt idx="314108">
                  <c:v>7.12265</c:v>
                </c:pt>
                <c:pt idx="314109">
                  <c:v>7.12268</c:v>
                </c:pt>
                <c:pt idx="314110">
                  <c:v>7.1227</c:v>
                </c:pt>
                <c:pt idx="314111">
                  <c:v>7.12272</c:v>
                </c:pt>
                <c:pt idx="314112">
                  <c:v>7.12274</c:v>
                </c:pt>
                <c:pt idx="314113">
                  <c:v>7.12277</c:v>
                </c:pt>
                <c:pt idx="314114">
                  <c:v>7.12279</c:v>
                </c:pt>
                <c:pt idx="314115">
                  <c:v>7.12281</c:v>
                </c:pt>
                <c:pt idx="314116">
                  <c:v>7.12283</c:v>
                </c:pt>
                <c:pt idx="314117">
                  <c:v>7.12286</c:v>
                </c:pt>
                <c:pt idx="314118">
                  <c:v>7.12288</c:v>
                </c:pt>
                <c:pt idx="314119">
                  <c:v>7.1229</c:v>
                </c:pt>
                <c:pt idx="314120">
                  <c:v>7.12293</c:v>
                </c:pt>
                <c:pt idx="314121">
                  <c:v>7.12295</c:v>
                </c:pt>
                <c:pt idx="314122">
                  <c:v>7.12297</c:v>
                </c:pt>
                <c:pt idx="314123">
                  <c:v>7.12299</c:v>
                </c:pt>
                <c:pt idx="314124">
                  <c:v>7.12302</c:v>
                </c:pt>
                <c:pt idx="314125">
                  <c:v>7.12304</c:v>
                </c:pt>
                <c:pt idx="314126">
                  <c:v>7.12306</c:v>
                </c:pt>
                <c:pt idx="314127">
                  <c:v>7.12308</c:v>
                </c:pt>
                <c:pt idx="314128">
                  <c:v>7.12311</c:v>
                </c:pt>
                <c:pt idx="314129">
                  <c:v>7.12313</c:v>
                </c:pt>
                <c:pt idx="314130">
                  <c:v>7.12315</c:v>
                </c:pt>
                <c:pt idx="314131">
                  <c:v>7.12317</c:v>
                </c:pt>
                <c:pt idx="314132">
                  <c:v>7.1232</c:v>
                </c:pt>
                <c:pt idx="314133">
                  <c:v>7.12322</c:v>
                </c:pt>
                <c:pt idx="314134">
                  <c:v>7.12324</c:v>
                </c:pt>
                <c:pt idx="314135">
                  <c:v>7.12326</c:v>
                </c:pt>
                <c:pt idx="314136">
                  <c:v>7.12329</c:v>
                </c:pt>
                <c:pt idx="314137">
                  <c:v>7.12331</c:v>
                </c:pt>
                <c:pt idx="314138">
                  <c:v>7.12333</c:v>
                </c:pt>
                <c:pt idx="314139">
                  <c:v>7.12336</c:v>
                </c:pt>
                <c:pt idx="314140">
                  <c:v>7.12338</c:v>
                </c:pt>
                <c:pt idx="314141">
                  <c:v>7.1234</c:v>
                </c:pt>
                <c:pt idx="314142">
                  <c:v>7.12342</c:v>
                </c:pt>
                <c:pt idx="314143">
                  <c:v>7.12345</c:v>
                </c:pt>
                <c:pt idx="314144">
                  <c:v>7.12347</c:v>
                </c:pt>
                <c:pt idx="314145">
                  <c:v>7.12349</c:v>
                </c:pt>
                <c:pt idx="314146">
                  <c:v>7.12352</c:v>
                </c:pt>
                <c:pt idx="314147">
                  <c:v>7.12354</c:v>
                </c:pt>
                <c:pt idx="314148">
                  <c:v>7.12356</c:v>
                </c:pt>
                <c:pt idx="314149">
                  <c:v>7.12358</c:v>
                </c:pt>
                <c:pt idx="314150">
                  <c:v>7.12361</c:v>
                </c:pt>
                <c:pt idx="314151">
                  <c:v>7.12363</c:v>
                </c:pt>
                <c:pt idx="314152">
                  <c:v>7.12365</c:v>
                </c:pt>
                <c:pt idx="314153">
                  <c:v>7.12367</c:v>
                </c:pt>
                <c:pt idx="314154">
                  <c:v>7.1237</c:v>
                </c:pt>
                <c:pt idx="314155">
                  <c:v>7.12372</c:v>
                </c:pt>
                <c:pt idx="314156">
                  <c:v>7.12374</c:v>
                </c:pt>
                <c:pt idx="314157">
                  <c:v>7.12376</c:v>
                </c:pt>
                <c:pt idx="314158">
                  <c:v>7.12379</c:v>
                </c:pt>
                <c:pt idx="314159">
                  <c:v>7.12381</c:v>
                </c:pt>
                <c:pt idx="314160">
                  <c:v>7.12383</c:v>
                </c:pt>
                <c:pt idx="314161">
                  <c:v>7.12385</c:v>
                </c:pt>
                <c:pt idx="314162">
                  <c:v>7.12388</c:v>
                </c:pt>
                <c:pt idx="314163">
                  <c:v>7.1239</c:v>
                </c:pt>
                <c:pt idx="314164">
                  <c:v>7.12392</c:v>
                </c:pt>
                <c:pt idx="314165">
                  <c:v>7.12395</c:v>
                </c:pt>
                <c:pt idx="314166">
                  <c:v>7.12397</c:v>
                </c:pt>
                <c:pt idx="314167">
                  <c:v>7.12399</c:v>
                </c:pt>
                <c:pt idx="314168">
                  <c:v>7.12401</c:v>
                </c:pt>
                <c:pt idx="314169">
                  <c:v>7.12404</c:v>
                </c:pt>
                <c:pt idx="314170">
                  <c:v>7.12406</c:v>
                </c:pt>
                <c:pt idx="314171">
                  <c:v>7.12408</c:v>
                </c:pt>
                <c:pt idx="314172">
                  <c:v>7.1241</c:v>
                </c:pt>
                <c:pt idx="314173">
                  <c:v>7.12413</c:v>
                </c:pt>
                <c:pt idx="314174">
                  <c:v>7.12415</c:v>
                </c:pt>
                <c:pt idx="314175">
                  <c:v>7.12417</c:v>
                </c:pt>
                <c:pt idx="314176">
                  <c:v>7.1242</c:v>
                </c:pt>
                <c:pt idx="314177">
                  <c:v>7.12422</c:v>
                </c:pt>
                <c:pt idx="314178">
                  <c:v>7.12424</c:v>
                </c:pt>
                <c:pt idx="314179">
                  <c:v>7.12426</c:v>
                </c:pt>
                <c:pt idx="314180">
                  <c:v>7.12429</c:v>
                </c:pt>
                <c:pt idx="314181">
                  <c:v>7.12431</c:v>
                </c:pt>
                <c:pt idx="314182">
                  <c:v>7.12433</c:v>
                </c:pt>
                <c:pt idx="314183">
                  <c:v>7.12435</c:v>
                </c:pt>
                <c:pt idx="314184">
                  <c:v>7.12438</c:v>
                </c:pt>
                <c:pt idx="314185">
                  <c:v>7.1244</c:v>
                </c:pt>
                <c:pt idx="314186">
                  <c:v>7.12442</c:v>
                </c:pt>
                <c:pt idx="314187">
                  <c:v>7.12444</c:v>
                </c:pt>
                <c:pt idx="314188">
                  <c:v>7.12447</c:v>
                </c:pt>
                <c:pt idx="314189">
                  <c:v>7.12449</c:v>
                </c:pt>
                <c:pt idx="314190">
                  <c:v>7.12451</c:v>
                </c:pt>
                <c:pt idx="314191">
                  <c:v>7.12453</c:v>
                </c:pt>
                <c:pt idx="314192">
                  <c:v>7.12456</c:v>
                </c:pt>
                <c:pt idx="314193">
                  <c:v>7.12458</c:v>
                </c:pt>
                <c:pt idx="314194">
                  <c:v>7.1246</c:v>
                </c:pt>
                <c:pt idx="314195">
                  <c:v>7.12463</c:v>
                </c:pt>
                <c:pt idx="314196">
                  <c:v>7.12465</c:v>
                </c:pt>
                <c:pt idx="314197">
                  <c:v>7.12467</c:v>
                </c:pt>
                <c:pt idx="314198">
                  <c:v>7.12469</c:v>
                </c:pt>
                <c:pt idx="314199">
                  <c:v>7.12472</c:v>
                </c:pt>
                <c:pt idx="314200">
                  <c:v>7.12474</c:v>
                </c:pt>
                <c:pt idx="314201">
                  <c:v>7.12476</c:v>
                </c:pt>
                <c:pt idx="314202">
                  <c:v>7.12479</c:v>
                </c:pt>
                <c:pt idx="314203">
                  <c:v>7.12481</c:v>
                </c:pt>
                <c:pt idx="314204">
                  <c:v>7.12483</c:v>
                </c:pt>
                <c:pt idx="314205">
                  <c:v>7.12485</c:v>
                </c:pt>
                <c:pt idx="314206">
                  <c:v>7.12488</c:v>
                </c:pt>
                <c:pt idx="314207">
                  <c:v>7.1249</c:v>
                </c:pt>
                <c:pt idx="314208">
                  <c:v>7.12492</c:v>
                </c:pt>
                <c:pt idx="314209">
                  <c:v>7.12494</c:v>
                </c:pt>
                <c:pt idx="314210">
                  <c:v>7.12497</c:v>
                </c:pt>
                <c:pt idx="314211">
                  <c:v>7.12499</c:v>
                </c:pt>
                <c:pt idx="314212">
                  <c:v>7.12501</c:v>
                </c:pt>
                <c:pt idx="314213">
                  <c:v>7.12503</c:v>
                </c:pt>
                <c:pt idx="314214">
                  <c:v>7.12506</c:v>
                </c:pt>
                <c:pt idx="314215">
                  <c:v>7.12508</c:v>
                </c:pt>
                <c:pt idx="314216">
                  <c:v>7.1251</c:v>
                </c:pt>
                <c:pt idx="314217">
                  <c:v>7.12512</c:v>
                </c:pt>
                <c:pt idx="314218">
                  <c:v>7.12515</c:v>
                </c:pt>
                <c:pt idx="314219">
                  <c:v>7.12517</c:v>
                </c:pt>
                <c:pt idx="314220">
                  <c:v>7.12519</c:v>
                </c:pt>
                <c:pt idx="314221">
                  <c:v>7.12521</c:v>
                </c:pt>
                <c:pt idx="314222">
                  <c:v>7.12524</c:v>
                </c:pt>
                <c:pt idx="314223">
                  <c:v>7.12526</c:v>
                </c:pt>
                <c:pt idx="314224">
                  <c:v>7.12528</c:v>
                </c:pt>
                <c:pt idx="314225">
                  <c:v>7.12531</c:v>
                </c:pt>
                <c:pt idx="314226">
                  <c:v>7.12533</c:v>
                </c:pt>
                <c:pt idx="314227">
                  <c:v>7.12535</c:v>
                </c:pt>
                <c:pt idx="314228">
                  <c:v>7.12537</c:v>
                </c:pt>
                <c:pt idx="314229">
                  <c:v>7.1254</c:v>
                </c:pt>
                <c:pt idx="314230">
                  <c:v>7.12542</c:v>
                </c:pt>
                <c:pt idx="314231">
                  <c:v>7.12544</c:v>
                </c:pt>
                <c:pt idx="314232">
                  <c:v>7.12547</c:v>
                </c:pt>
                <c:pt idx="314233">
                  <c:v>7.12549</c:v>
                </c:pt>
                <c:pt idx="314234">
                  <c:v>7.12551</c:v>
                </c:pt>
                <c:pt idx="314235">
                  <c:v>7.12553</c:v>
                </c:pt>
                <c:pt idx="314236">
                  <c:v>7.12556</c:v>
                </c:pt>
                <c:pt idx="314237">
                  <c:v>7.12558</c:v>
                </c:pt>
                <c:pt idx="314238">
                  <c:v>7.1256</c:v>
                </c:pt>
                <c:pt idx="314239">
                  <c:v>7.12562</c:v>
                </c:pt>
                <c:pt idx="314240">
                  <c:v>7.12565</c:v>
                </c:pt>
                <c:pt idx="314241">
                  <c:v>7.12567</c:v>
                </c:pt>
                <c:pt idx="314242">
                  <c:v>7.12569</c:v>
                </c:pt>
                <c:pt idx="314243">
                  <c:v>7.12571</c:v>
                </c:pt>
                <c:pt idx="314244">
                  <c:v>7.12574</c:v>
                </c:pt>
                <c:pt idx="314245">
                  <c:v>7.12576</c:v>
                </c:pt>
                <c:pt idx="314246">
                  <c:v>7.12578</c:v>
                </c:pt>
                <c:pt idx="314247">
                  <c:v>7.1258</c:v>
                </c:pt>
                <c:pt idx="314248">
                  <c:v>7.12583</c:v>
                </c:pt>
                <c:pt idx="314249">
                  <c:v>7.12585</c:v>
                </c:pt>
                <c:pt idx="314250">
                  <c:v>7.12587</c:v>
                </c:pt>
                <c:pt idx="314251">
                  <c:v>7.1259</c:v>
                </c:pt>
                <c:pt idx="314252">
                  <c:v>7.12592</c:v>
                </c:pt>
                <c:pt idx="314253">
                  <c:v>7.12594</c:v>
                </c:pt>
                <c:pt idx="314254">
                  <c:v>7.12596</c:v>
                </c:pt>
                <c:pt idx="314255">
                  <c:v>7.12599</c:v>
                </c:pt>
                <c:pt idx="314256">
                  <c:v>7.12601</c:v>
                </c:pt>
                <c:pt idx="314257">
                  <c:v>7.12603</c:v>
                </c:pt>
                <c:pt idx="314258">
                  <c:v>7.12605</c:v>
                </c:pt>
                <c:pt idx="314259">
                  <c:v>7.12608</c:v>
                </c:pt>
                <c:pt idx="314260">
                  <c:v>7.1261</c:v>
                </c:pt>
                <c:pt idx="314261">
                  <c:v>7.12612</c:v>
                </c:pt>
                <c:pt idx="314262">
                  <c:v>7.12615</c:v>
                </c:pt>
                <c:pt idx="314263">
                  <c:v>7.12617</c:v>
                </c:pt>
                <c:pt idx="314264">
                  <c:v>7.12619</c:v>
                </c:pt>
                <c:pt idx="314265">
                  <c:v>7.12621</c:v>
                </c:pt>
                <c:pt idx="314266">
                  <c:v>7.12624</c:v>
                </c:pt>
                <c:pt idx="314267">
                  <c:v>7.12626</c:v>
                </c:pt>
                <c:pt idx="314268">
                  <c:v>7.12628</c:v>
                </c:pt>
                <c:pt idx="314269">
                  <c:v>7.1263</c:v>
                </c:pt>
                <c:pt idx="314270">
                  <c:v>7.12633</c:v>
                </c:pt>
                <c:pt idx="314271">
                  <c:v>7.12635</c:v>
                </c:pt>
                <c:pt idx="314272">
                  <c:v>7.12637</c:v>
                </c:pt>
                <c:pt idx="314273">
                  <c:v>7.12639</c:v>
                </c:pt>
                <c:pt idx="314274">
                  <c:v>7.12642</c:v>
                </c:pt>
                <c:pt idx="314275">
                  <c:v>7.12644</c:v>
                </c:pt>
                <c:pt idx="314276">
                  <c:v>7.12646</c:v>
                </c:pt>
                <c:pt idx="314277">
                  <c:v>7.12648</c:v>
                </c:pt>
                <c:pt idx="314278">
                  <c:v>7.12651</c:v>
                </c:pt>
                <c:pt idx="314279">
                  <c:v>7.12653</c:v>
                </c:pt>
                <c:pt idx="314280">
                  <c:v>7.12655</c:v>
                </c:pt>
                <c:pt idx="314281">
                  <c:v>7.12658</c:v>
                </c:pt>
                <c:pt idx="314282">
                  <c:v>7.1266</c:v>
                </c:pt>
                <c:pt idx="314283">
                  <c:v>7.12662</c:v>
                </c:pt>
                <c:pt idx="314284">
                  <c:v>7.12664</c:v>
                </c:pt>
                <c:pt idx="314285">
                  <c:v>7.12667</c:v>
                </c:pt>
                <c:pt idx="314286">
                  <c:v>7.12669</c:v>
                </c:pt>
                <c:pt idx="314287">
                  <c:v>7.12671</c:v>
                </c:pt>
                <c:pt idx="314288">
                  <c:v>7.12674</c:v>
                </c:pt>
                <c:pt idx="314289">
                  <c:v>7.12676</c:v>
                </c:pt>
                <c:pt idx="314290">
                  <c:v>7.12678</c:v>
                </c:pt>
                <c:pt idx="314291">
                  <c:v>7.1268</c:v>
                </c:pt>
                <c:pt idx="314292">
                  <c:v>7.12683</c:v>
                </c:pt>
                <c:pt idx="314293">
                  <c:v>7.12685</c:v>
                </c:pt>
                <c:pt idx="314294">
                  <c:v>7.12687</c:v>
                </c:pt>
                <c:pt idx="314295">
                  <c:v>7.12689</c:v>
                </c:pt>
                <c:pt idx="314296">
                  <c:v>7.12692</c:v>
                </c:pt>
                <c:pt idx="314297">
                  <c:v>7.12694</c:v>
                </c:pt>
                <c:pt idx="314298">
                  <c:v>7.12696</c:v>
                </c:pt>
                <c:pt idx="314299">
                  <c:v>7.12698</c:v>
                </c:pt>
                <c:pt idx="314300">
                  <c:v>7.12701</c:v>
                </c:pt>
                <c:pt idx="314301">
                  <c:v>7.12703</c:v>
                </c:pt>
                <c:pt idx="314302">
                  <c:v>7.12705</c:v>
                </c:pt>
                <c:pt idx="314303">
                  <c:v>7.12707</c:v>
                </c:pt>
                <c:pt idx="314304">
                  <c:v>7.1271</c:v>
                </c:pt>
                <c:pt idx="314305">
                  <c:v>7.12712</c:v>
                </c:pt>
                <c:pt idx="314306">
                  <c:v>7.12714</c:v>
                </c:pt>
                <c:pt idx="314307">
                  <c:v>7.12717</c:v>
                </c:pt>
                <c:pt idx="314308">
                  <c:v>7.12719</c:v>
                </c:pt>
                <c:pt idx="314309">
                  <c:v>7.12721</c:v>
                </c:pt>
                <c:pt idx="314310">
                  <c:v>7.12723</c:v>
                </c:pt>
                <c:pt idx="314311">
                  <c:v>7.12726</c:v>
                </c:pt>
                <c:pt idx="314312">
                  <c:v>7.12728</c:v>
                </c:pt>
                <c:pt idx="314313">
                  <c:v>7.1273</c:v>
                </c:pt>
                <c:pt idx="314314">
                  <c:v>7.12732</c:v>
                </c:pt>
                <c:pt idx="314315">
                  <c:v>7.12735</c:v>
                </c:pt>
                <c:pt idx="314316">
                  <c:v>7.12737</c:v>
                </c:pt>
                <c:pt idx="314317">
                  <c:v>7.12739</c:v>
                </c:pt>
                <c:pt idx="314318">
                  <c:v>7.12742</c:v>
                </c:pt>
                <c:pt idx="314319">
                  <c:v>7.12744</c:v>
                </c:pt>
                <c:pt idx="314320">
                  <c:v>7.12746</c:v>
                </c:pt>
                <c:pt idx="314321">
                  <c:v>7.12748</c:v>
                </c:pt>
                <c:pt idx="314322">
                  <c:v>7.12751</c:v>
                </c:pt>
                <c:pt idx="314323">
                  <c:v>7.12753</c:v>
                </c:pt>
                <c:pt idx="314324">
                  <c:v>7.12755</c:v>
                </c:pt>
                <c:pt idx="314325">
                  <c:v>7.12757</c:v>
                </c:pt>
                <c:pt idx="314326">
                  <c:v>7.1276</c:v>
                </c:pt>
                <c:pt idx="314327">
                  <c:v>7.12762</c:v>
                </c:pt>
                <c:pt idx="314328">
                  <c:v>7.12764</c:v>
                </c:pt>
                <c:pt idx="314329">
                  <c:v>7.12766</c:v>
                </c:pt>
                <c:pt idx="314330">
                  <c:v>7.12769</c:v>
                </c:pt>
                <c:pt idx="314331">
                  <c:v>7.12771</c:v>
                </c:pt>
                <c:pt idx="314332">
                  <c:v>7.12773</c:v>
                </c:pt>
                <c:pt idx="314333">
                  <c:v>7.12775</c:v>
                </c:pt>
                <c:pt idx="314334">
                  <c:v>7.12778</c:v>
                </c:pt>
                <c:pt idx="314335">
                  <c:v>7.1278</c:v>
                </c:pt>
                <c:pt idx="314336">
                  <c:v>7.12782</c:v>
                </c:pt>
                <c:pt idx="314337">
                  <c:v>7.12785</c:v>
                </c:pt>
                <c:pt idx="314338">
                  <c:v>7.12787</c:v>
                </c:pt>
                <c:pt idx="314339">
                  <c:v>7.12789</c:v>
                </c:pt>
                <c:pt idx="314340">
                  <c:v>7.12791</c:v>
                </c:pt>
                <c:pt idx="314341">
                  <c:v>7.12794</c:v>
                </c:pt>
                <c:pt idx="314342">
                  <c:v>7.12796</c:v>
                </c:pt>
                <c:pt idx="314343">
                  <c:v>7.12798</c:v>
                </c:pt>
                <c:pt idx="314344">
                  <c:v>7.128</c:v>
                </c:pt>
                <c:pt idx="314345">
                  <c:v>7.12803</c:v>
                </c:pt>
                <c:pt idx="314346">
                  <c:v>7.12805</c:v>
                </c:pt>
                <c:pt idx="314347">
                  <c:v>7.12807</c:v>
                </c:pt>
                <c:pt idx="314348">
                  <c:v>7.1281</c:v>
                </c:pt>
                <c:pt idx="314349">
                  <c:v>7.12812</c:v>
                </c:pt>
                <c:pt idx="314350">
                  <c:v>7.12814</c:v>
                </c:pt>
                <c:pt idx="314351">
                  <c:v>7.12816</c:v>
                </c:pt>
                <c:pt idx="314352">
                  <c:v>7.12819</c:v>
                </c:pt>
                <c:pt idx="314353">
                  <c:v>7.12821</c:v>
                </c:pt>
                <c:pt idx="314354">
                  <c:v>7.12823</c:v>
                </c:pt>
                <c:pt idx="314355">
                  <c:v>7.12825</c:v>
                </c:pt>
                <c:pt idx="314356">
                  <c:v>7.12828</c:v>
                </c:pt>
                <c:pt idx="314357">
                  <c:v>7.1283</c:v>
                </c:pt>
                <c:pt idx="314358">
                  <c:v>7.12832</c:v>
                </c:pt>
                <c:pt idx="314359">
                  <c:v>7.12835</c:v>
                </c:pt>
                <c:pt idx="314360">
                  <c:v>7.12837</c:v>
                </c:pt>
                <c:pt idx="314361">
                  <c:v>7.12839</c:v>
                </c:pt>
                <c:pt idx="314362">
                  <c:v>7.12841</c:v>
                </c:pt>
                <c:pt idx="314363">
                  <c:v>7.12843</c:v>
                </c:pt>
                <c:pt idx="314364">
                  <c:v>7.12846</c:v>
                </c:pt>
                <c:pt idx="314365">
                  <c:v>7.12848</c:v>
                </c:pt>
                <c:pt idx="314366">
                  <c:v>7.1285</c:v>
                </c:pt>
                <c:pt idx="314367">
                  <c:v>7.12853</c:v>
                </c:pt>
                <c:pt idx="314368">
                  <c:v>7.12855</c:v>
                </c:pt>
                <c:pt idx="314369">
                  <c:v>7.12857</c:v>
                </c:pt>
                <c:pt idx="314370">
                  <c:v>7.12859</c:v>
                </c:pt>
                <c:pt idx="314371">
                  <c:v>7.12862</c:v>
                </c:pt>
                <c:pt idx="314372">
                  <c:v>7.12864</c:v>
                </c:pt>
                <c:pt idx="314373">
                  <c:v>7.12866</c:v>
                </c:pt>
                <c:pt idx="314374">
                  <c:v>7.12868</c:v>
                </c:pt>
                <c:pt idx="314375">
                  <c:v>7.12871</c:v>
                </c:pt>
                <c:pt idx="314376">
                  <c:v>7.12873</c:v>
                </c:pt>
                <c:pt idx="314377">
                  <c:v>7.12875</c:v>
                </c:pt>
                <c:pt idx="314378">
                  <c:v>7.12878</c:v>
                </c:pt>
                <c:pt idx="314379">
                  <c:v>7.1288</c:v>
                </c:pt>
                <c:pt idx="314380">
                  <c:v>7.12882</c:v>
                </c:pt>
                <c:pt idx="314381">
                  <c:v>7.12884</c:v>
                </c:pt>
                <c:pt idx="314382">
                  <c:v>7.12887</c:v>
                </c:pt>
                <c:pt idx="314383">
                  <c:v>7.12889</c:v>
                </c:pt>
                <c:pt idx="314384">
                  <c:v>7.12891</c:v>
                </c:pt>
                <c:pt idx="314385">
                  <c:v>7.12893</c:v>
                </c:pt>
                <c:pt idx="314386">
                  <c:v>7.12896</c:v>
                </c:pt>
                <c:pt idx="314387">
                  <c:v>7.12898</c:v>
                </c:pt>
                <c:pt idx="314388">
                  <c:v>7.129</c:v>
                </c:pt>
                <c:pt idx="314389">
                  <c:v>7.12903</c:v>
                </c:pt>
                <c:pt idx="314390">
                  <c:v>7.12905</c:v>
                </c:pt>
                <c:pt idx="314391">
                  <c:v>7.12907</c:v>
                </c:pt>
                <c:pt idx="314392">
                  <c:v>7.12909</c:v>
                </c:pt>
                <c:pt idx="314393">
                  <c:v>7.12912</c:v>
                </c:pt>
                <c:pt idx="314394">
                  <c:v>7.12914</c:v>
                </c:pt>
                <c:pt idx="314395">
                  <c:v>7.12916</c:v>
                </c:pt>
                <c:pt idx="314396">
                  <c:v>7.12918</c:v>
                </c:pt>
                <c:pt idx="314397">
                  <c:v>7.12921</c:v>
                </c:pt>
                <c:pt idx="314398">
                  <c:v>7.12923</c:v>
                </c:pt>
                <c:pt idx="314399">
                  <c:v>7.12925</c:v>
                </c:pt>
                <c:pt idx="314400">
                  <c:v>7.12927</c:v>
                </c:pt>
                <c:pt idx="314401">
                  <c:v>7.1293</c:v>
                </c:pt>
                <c:pt idx="314402">
                  <c:v>7.12932</c:v>
                </c:pt>
                <c:pt idx="314403">
                  <c:v>7.12934</c:v>
                </c:pt>
                <c:pt idx="314404">
                  <c:v>7.12936</c:v>
                </c:pt>
                <c:pt idx="314405">
                  <c:v>7.12939</c:v>
                </c:pt>
                <c:pt idx="314406">
                  <c:v>7.12941</c:v>
                </c:pt>
                <c:pt idx="314407">
                  <c:v>7.12943</c:v>
                </c:pt>
                <c:pt idx="314408">
                  <c:v>7.12946</c:v>
                </c:pt>
                <c:pt idx="314409">
                  <c:v>7.12948</c:v>
                </c:pt>
                <c:pt idx="314410">
                  <c:v>7.1295</c:v>
                </c:pt>
                <c:pt idx="314411">
                  <c:v>7.12952</c:v>
                </c:pt>
                <c:pt idx="314412">
                  <c:v>7.12955</c:v>
                </c:pt>
                <c:pt idx="314413">
                  <c:v>7.12957</c:v>
                </c:pt>
                <c:pt idx="314414">
                  <c:v>7.12959</c:v>
                </c:pt>
                <c:pt idx="314415">
                  <c:v>7.12962</c:v>
                </c:pt>
                <c:pt idx="314416">
                  <c:v>7.12964</c:v>
                </c:pt>
                <c:pt idx="314417">
                  <c:v>7.12966</c:v>
                </c:pt>
                <c:pt idx="314418">
                  <c:v>7.12968</c:v>
                </c:pt>
                <c:pt idx="314419">
                  <c:v>7.12971</c:v>
                </c:pt>
                <c:pt idx="314420">
                  <c:v>7.12973</c:v>
                </c:pt>
                <c:pt idx="314421">
                  <c:v>7.12975</c:v>
                </c:pt>
                <c:pt idx="314422">
                  <c:v>7.12977</c:v>
                </c:pt>
                <c:pt idx="314423">
                  <c:v>7.1298</c:v>
                </c:pt>
                <c:pt idx="314424">
                  <c:v>7.12982</c:v>
                </c:pt>
                <c:pt idx="314425">
                  <c:v>7.12984</c:v>
                </c:pt>
                <c:pt idx="314426">
                  <c:v>7.12986</c:v>
                </c:pt>
                <c:pt idx="314427">
                  <c:v>7.12989</c:v>
                </c:pt>
                <c:pt idx="314428">
                  <c:v>7.12991</c:v>
                </c:pt>
                <c:pt idx="314429">
                  <c:v>7.12993</c:v>
                </c:pt>
                <c:pt idx="314430">
                  <c:v>7.12995</c:v>
                </c:pt>
                <c:pt idx="314431">
                  <c:v>7.12998</c:v>
                </c:pt>
                <c:pt idx="314432">
                  <c:v>7.13</c:v>
                </c:pt>
                <c:pt idx="314433">
                  <c:v>7.13002</c:v>
                </c:pt>
                <c:pt idx="314434">
                  <c:v>7.13004</c:v>
                </c:pt>
                <c:pt idx="314435">
                  <c:v>7.13007</c:v>
                </c:pt>
                <c:pt idx="314436">
                  <c:v>7.13009</c:v>
                </c:pt>
                <c:pt idx="314437">
                  <c:v>7.13011</c:v>
                </c:pt>
                <c:pt idx="314438">
                  <c:v>7.13014</c:v>
                </c:pt>
                <c:pt idx="314439">
                  <c:v>7.13016</c:v>
                </c:pt>
                <c:pt idx="314440">
                  <c:v>7.13018</c:v>
                </c:pt>
                <c:pt idx="314441">
                  <c:v>7.1302</c:v>
                </c:pt>
                <c:pt idx="314442">
                  <c:v>7.13023</c:v>
                </c:pt>
                <c:pt idx="314443">
                  <c:v>7.13025</c:v>
                </c:pt>
                <c:pt idx="314444">
                  <c:v>7.13027</c:v>
                </c:pt>
                <c:pt idx="314445">
                  <c:v>7.1303</c:v>
                </c:pt>
                <c:pt idx="314446">
                  <c:v>7.13032</c:v>
                </c:pt>
                <c:pt idx="314447">
                  <c:v>7.13034</c:v>
                </c:pt>
                <c:pt idx="314448">
                  <c:v>7.13036</c:v>
                </c:pt>
                <c:pt idx="314449">
                  <c:v>7.13039</c:v>
                </c:pt>
                <c:pt idx="314450">
                  <c:v>7.13041</c:v>
                </c:pt>
                <c:pt idx="314451">
                  <c:v>7.13043</c:v>
                </c:pt>
                <c:pt idx="314452">
                  <c:v>7.13045</c:v>
                </c:pt>
                <c:pt idx="314453">
                  <c:v>7.13048</c:v>
                </c:pt>
                <c:pt idx="314454">
                  <c:v>7.1305</c:v>
                </c:pt>
                <c:pt idx="314455">
                  <c:v>7.13052</c:v>
                </c:pt>
                <c:pt idx="314456">
                  <c:v>7.13054</c:v>
                </c:pt>
                <c:pt idx="314457">
                  <c:v>7.13057</c:v>
                </c:pt>
                <c:pt idx="314458">
                  <c:v>7.13059</c:v>
                </c:pt>
                <c:pt idx="314459">
                  <c:v>7.13061</c:v>
                </c:pt>
                <c:pt idx="314460">
                  <c:v>7.13063</c:v>
                </c:pt>
                <c:pt idx="314461">
                  <c:v>7.13066</c:v>
                </c:pt>
                <c:pt idx="314462">
                  <c:v>7.13068</c:v>
                </c:pt>
                <c:pt idx="314463">
                  <c:v>7.1307</c:v>
                </c:pt>
                <c:pt idx="314464">
                  <c:v>7.13073</c:v>
                </c:pt>
                <c:pt idx="314465">
                  <c:v>7.13075</c:v>
                </c:pt>
                <c:pt idx="314466">
                  <c:v>7.13077</c:v>
                </c:pt>
                <c:pt idx="314467">
                  <c:v>7.13079</c:v>
                </c:pt>
                <c:pt idx="314468">
                  <c:v>7.13082</c:v>
                </c:pt>
                <c:pt idx="314469">
                  <c:v>7.13084</c:v>
                </c:pt>
                <c:pt idx="314470">
                  <c:v>7.13086</c:v>
                </c:pt>
                <c:pt idx="314471">
                  <c:v>7.13088</c:v>
                </c:pt>
                <c:pt idx="314472">
                  <c:v>7.13091</c:v>
                </c:pt>
                <c:pt idx="314473">
                  <c:v>7.13093</c:v>
                </c:pt>
                <c:pt idx="314474">
                  <c:v>7.13095</c:v>
                </c:pt>
                <c:pt idx="314475">
                  <c:v>7.13098</c:v>
                </c:pt>
                <c:pt idx="314476">
                  <c:v>7.131</c:v>
                </c:pt>
                <c:pt idx="314477">
                  <c:v>7.13102</c:v>
                </c:pt>
                <c:pt idx="314478">
                  <c:v>7.13104</c:v>
                </c:pt>
                <c:pt idx="314479">
                  <c:v>7.13107</c:v>
                </c:pt>
                <c:pt idx="314480">
                  <c:v>7.13109</c:v>
                </c:pt>
                <c:pt idx="314481">
                  <c:v>7.13111</c:v>
                </c:pt>
                <c:pt idx="314482">
                  <c:v>7.13113</c:v>
                </c:pt>
                <c:pt idx="314483">
                  <c:v>7.13116</c:v>
                </c:pt>
                <c:pt idx="314484">
                  <c:v>7.13118</c:v>
                </c:pt>
                <c:pt idx="314485">
                  <c:v>7.1312</c:v>
                </c:pt>
                <c:pt idx="314486">
                  <c:v>7.13122</c:v>
                </c:pt>
                <c:pt idx="314487">
                  <c:v>7.13125</c:v>
                </c:pt>
                <c:pt idx="314488">
                  <c:v>7.13127</c:v>
                </c:pt>
                <c:pt idx="314489">
                  <c:v>7.13129</c:v>
                </c:pt>
                <c:pt idx="314490">
                  <c:v>7.13131</c:v>
                </c:pt>
                <c:pt idx="314491">
                  <c:v>7.13134</c:v>
                </c:pt>
                <c:pt idx="314492">
                  <c:v>7.13136</c:v>
                </c:pt>
                <c:pt idx="314493">
                  <c:v>7.13138</c:v>
                </c:pt>
                <c:pt idx="314494">
                  <c:v>7.13141</c:v>
                </c:pt>
                <c:pt idx="314495">
                  <c:v>7.13143</c:v>
                </c:pt>
                <c:pt idx="314496">
                  <c:v>7.13145</c:v>
                </c:pt>
                <c:pt idx="314497">
                  <c:v>7.13147</c:v>
                </c:pt>
                <c:pt idx="314498">
                  <c:v>7.1315</c:v>
                </c:pt>
                <c:pt idx="314499">
                  <c:v>7.13152</c:v>
                </c:pt>
                <c:pt idx="314500">
                  <c:v>7.13154</c:v>
                </c:pt>
                <c:pt idx="314501">
                  <c:v>7.13157</c:v>
                </c:pt>
                <c:pt idx="314502">
                  <c:v>7.13159</c:v>
                </c:pt>
                <c:pt idx="314503">
                  <c:v>7.13161</c:v>
                </c:pt>
                <c:pt idx="314504">
                  <c:v>7.13163</c:v>
                </c:pt>
                <c:pt idx="314505">
                  <c:v>7.13166</c:v>
                </c:pt>
                <c:pt idx="314506">
                  <c:v>7.13168</c:v>
                </c:pt>
                <c:pt idx="314507">
                  <c:v>7.1317</c:v>
                </c:pt>
                <c:pt idx="314508">
                  <c:v>7.13172</c:v>
                </c:pt>
                <c:pt idx="314509">
                  <c:v>7.13175</c:v>
                </c:pt>
                <c:pt idx="314510">
                  <c:v>7.13177</c:v>
                </c:pt>
                <c:pt idx="314511">
                  <c:v>7.13179</c:v>
                </c:pt>
                <c:pt idx="314512">
                  <c:v>7.13181</c:v>
                </c:pt>
                <c:pt idx="314513">
                  <c:v>7.13184</c:v>
                </c:pt>
                <c:pt idx="314514">
                  <c:v>7.13186</c:v>
                </c:pt>
                <c:pt idx="314515">
                  <c:v>7.13188</c:v>
                </c:pt>
                <c:pt idx="314516">
                  <c:v>7.1319</c:v>
                </c:pt>
                <c:pt idx="314517">
                  <c:v>7.13193</c:v>
                </c:pt>
                <c:pt idx="314518">
                  <c:v>7.13195</c:v>
                </c:pt>
                <c:pt idx="314519">
                  <c:v>7.13197</c:v>
                </c:pt>
                <c:pt idx="314520">
                  <c:v>7.13199</c:v>
                </c:pt>
                <c:pt idx="314521">
                  <c:v>7.13202</c:v>
                </c:pt>
                <c:pt idx="314522">
                  <c:v>7.13204</c:v>
                </c:pt>
                <c:pt idx="314523">
                  <c:v>7.13206</c:v>
                </c:pt>
                <c:pt idx="314524">
                  <c:v>7.13209</c:v>
                </c:pt>
                <c:pt idx="314525">
                  <c:v>7.13211</c:v>
                </c:pt>
                <c:pt idx="314526">
                  <c:v>7.13213</c:v>
                </c:pt>
                <c:pt idx="314527">
                  <c:v>7.13215</c:v>
                </c:pt>
                <c:pt idx="314528">
                  <c:v>7.13218</c:v>
                </c:pt>
                <c:pt idx="314529">
                  <c:v>7.1322</c:v>
                </c:pt>
                <c:pt idx="314530">
                  <c:v>7.13222</c:v>
                </c:pt>
                <c:pt idx="314531">
                  <c:v>7.13225</c:v>
                </c:pt>
                <c:pt idx="314532">
                  <c:v>7.13227</c:v>
                </c:pt>
                <c:pt idx="314533">
                  <c:v>7.13229</c:v>
                </c:pt>
                <c:pt idx="314534">
                  <c:v>7.13231</c:v>
                </c:pt>
                <c:pt idx="314535">
                  <c:v>7.13234</c:v>
                </c:pt>
                <c:pt idx="314536">
                  <c:v>7.13236</c:v>
                </c:pt>
                <c:pt idx="314537">
                  <c:v>7.13238</c:v>
                </c:pt>
                <c:pt idx="314538">
                  <c:v>7.1324</c:v>
                </c:pt>
                <c:pt idx="314539">
                  <c:v>7.13243</c:v>
                </c:pt>
                <c:pt idx="314540">
                  <c:v>7.13245</c:v>
                </c:pt>
                <c:pt idx="314541">
                  <c:v>7.13247</c:v>
                </c:pt>
                <c:pt idx="314542">
                  <c:v>7.13249</c:v>
                </c:pt>
                <c:pt idx="314543">
                  <c:v>7.13252</c:v>
                </c:pt>
                <c:pt idx="314544">
                  <c:v>7.13254</c:v>
                </c:pt>
                <c:pt idx="314545">
                  <c:v>7.13256</c:v>
                </c:pt>
                <c:pt idx="314546">
                  <c:v>7.13258</c:v>
                </c:pt>
                <c:pt idx="314547">
                  <c:v>7.13261</c:v>
                </c:pt>
                <c:pt idx="314548">
                  <c:v>7.13263</c:v>
                </c:pt>
                <c:pt idx="314549">
                  <c:v>7.13265</c:v>
                </c:pt>
                <c:pt idx="314550">
                  <c:v>7.13268</c:v>
                </c:pt>
                <c:pt idx="314551">
                  <c:v>7.1327</c:v>
                </c:pt>
                <c:pt idx="314552">
                  <c:v>7.13272</c:v>
                </c:pt>
                <c:pt idx="314553">
                  <c:v>7.13274</c:v>
                </c:pt>
                <c:pt idx="314554">
                  <c:v>7.13277</c:v>
                </c:pt>
                <c:pt idx="314555">
                  <c:v>7.13279</c:v>
                </c:pt>
                <c:pt idx="314556">
                  <c:v>7.13281</c:v>
                </c:pt>
                <c:pt idx="314557">
                  <c:v>7.13283</c:v>
                </c:pt>
                <c:pt idx="314558">
                  <c:v>7.13286</c:v>
                </c:pt>
                <c:pt idx="314559">
                  <c:v>7.13288</c:v>
                </c:pt>
                <c:pt idx="314560">
                  <c:v>7.1329</c:v>
                </c:pt>
                <c:pt idx="314561">
                  <c:v>7.13293</c:v>
                </c:pt>
                <c:pt idx="314562">
                  <c:v>7.13295</c:v>
                </c:pt>
                <c:pt idx="314563">
                  <c:v>7.13297</c:v>
                </c:pt>
                <c:pt idx="314564">
                  <c:v>7.13299</c:v>
                </c:pt>
                <c:pt idx="314565">
                  <c:v>7.13302</c:v>
                </c:pt>
                <c:pt idx="314566">
                  <c:v>7.13304</c:v>
                </c:pt>
                <c:pt idx="314567">
                  <c:v>7.13306</c:v>
                </c:pt>
                <c:pt idx="314568">
                  <c:v>7.13308</c:v>
                </c:pt>
                <c:pt idx="314569">
                  <c:v>7.13311</c:v>
                </c:pt>
                <c:pt idx="314570">
                  <c:v>7.13313</c:v>
                </c:pt>
                <c:pt idx="314571">
                  <c:v>7.13315</c:v>
                </c:pt>
                <c:pt idx="314572">
                  <c:v>7.13317</c:v>
                </c:pt>
                <c:pt idx="314573">
                  <c:v>7.1332</c:v>
                </c:pt>
                <c:pt idx="314574">
                  <c:v>7.13322</c:v>
                </c:pt>
                <c:pt idx="314575">
                  <c:v>7.13324</c:v>
                </c:pt>
                <c:pt idx="314576">
                  <c:v>7.13326</c:v>
                </c:pt>
                <c:pt idx="314577">
                  <c:v>7.13329</c:v>
                </c:pt>
                <c:pt idx="314578">
                  <c:v>7.13331</c:v>
                </c:pt>
                <c:pt idx="314579">
                  <c:v>7.13333</c:v>
                </c:pt>
                <c:pt idx="314580">
                  <c:v>7.13336</c:v>
                </c:pt>
                <c:pt idx="314581">
                  <c:v>7.13338</c:v>
                </c:pt>
                <c:pt idx="314582">
                  <c:v>7.1334</c:v>
                </c:pt>
                <c:pt idx="314583">
                  <c:v>7.13342</c:v>
                </c:pt>
                <c:pt idx="314584">
                  <c:v>7.13345</c:v>
                </c:pt>
                <c:pt idx="314585">
                  <c:v>7.13347</c:v>
                </c:pt>
                <c:pt idx="314586">
                  <c:v>7.13349</c:v>
                </c:pt>
                <c:pt idx="314587">
                  <c:v>7.13352</c:v>
                </c:pt>
                <c:pt idx="314588">
                  <c:v>7.13354</c:v>
                </c:pt>
                <c:pt idx="314589">
                  <c:v>7.13356</c:v>
                </c:pt>
                <c:pt idx="314590">
                  <c:v>7.13358</c:v>
                </c:pt>
                <c:pt idx="314591">
                  <c:v>7.13361</c:v>
                </c:pt>
                <c:pt idx="314592">
                  <c:v>7.13363</c:v>
                </c:pt>
                <c:pt idx="314593">
                  <c:v>7.13365</c:v>
                </c:pt>
                <c:pt idx="314594">
                  <c:v>7.13367</c:v>
                </c:pt>
                <c:pt idx="314595">
                  <c:v>7.1337</c:v>
                </c:pt>
                <c:pt idx="314596">
                  <c:v>7.13372</c:v>
                </c:pt>
                <c:pt idx="314597">
                  <c:v>7.13374</c:v>
                </c:pt>
                <c:pt idx="314598">
                  <c:v>7.13376</c:v>
                </c:pt>
                <c:pt idx="314599">
                  <c:v>7.13379</c:v>
                </c:pt>
                <c:pt idx="314600">
                  <c:v>7.13381</c:v>
                </c:pt>
                <c:pt idx="314601">
                  <c:v>7.13383</c:v>
                </c:pt>
                <c:pt idx="314602">
                  <c:v>7.13385</c:v>
                </c:pt>
                <c:pt idx="314603">
                  <c:v>7.13388</c:v>
                </c:pt>
                <c:pt idx="314604">
                  <c:v>7.1339</c:v>
                </c:pt>
                <c:pt idx="314605">
                  <c:v>7.13392</c:v>
                </c:pt>
                <c:pt idx="314606">
                  <c:v>7.13395</c:v>
                </c:pt>
                <c:pt idx="314607">
                  <c:v>7.13397</c:v>
                </c:pt>
                <c:pt idx="314608">
                  <c:v>7.13399</c:v>
                </c:pt>
                <c:pt idx="314609">
                  <c:v>7.13401</c:v>
                </c:pt>
                <c:pt idx="314610">
                  <c:v>7.13404</c:v>
                </c:pt>
                <c:pt idx="314611">
                  <c:v>7.13406</c:v>
                </c:pt>
                <c:pt idx="314612">
                  <c:v>7.13408</c:v>
                </c:pt>
                <c:pt idx="314613">
                  <c:v>7.1341</c:v>
                </c:pt>
                <c:pt idx="314614">
                  <c:v>7.13413</c:v>
                </c:pt>
                <c:pt idx="314615">
                  <c:v>7.13415</c:v>
                </c:pt>
                <c:pt idx="314616">
                  <c:v>7.13417</c:v>
                </c:pt>
                <c:pt idx="314617">
                  <c:v>7.1342</c:v>
                </c:pt>
                <c:pt idx="314618">
                  <c:v>7.13422</c:v>
                </c:pt>
                <c:pt idx="314619">
                  <c:v>7.13424</c:v>
                </c:pt>
                <c:pt idx="314620">
                  <c:v>7.13426</c:v>
                </c:pt>
                <c:pt idx="314621">
                  <c:v>7.13429</c:v>
                </c:pt>
                <c:pt idx="314622">
                  <c:v>7.13431</c:v>
                </c:pt>
                <c:pt idx="314623">
                  <c:v>7.13433</c:v>
                </c:pt>
                <c:pt idx="314624">
                  <c:v>7.13435</c:v>
                </c:pt>
                <c:pt idx="314625">
                  <c:v>7.13438</c:v>
                </c:pt>
                <c:pt idx="314626">
                  <c:v>7.1344</c:v>
                </c:pt>
                <c:pt idx="314627">
                  <c:v>7.13442</c:v>
                </c:pt>
                <c:pt idx="314628">
                  <c:v>7.13444</c:v>
                </c:pt>
                <c:pt idx="314629">
                  <c:v>7.13447</c:v>
                </c:pt>
                <c:pt idx="314630">
                  <c:v>7.13449</c:v>
                </c:pt>
                <c:pt idx="314631">
                  <c:v>7.13451</c:v>
                </c:pt>
                <c:pt idx="314632">
                  <c:v>7.13453</c:v>
                </c:pt>
                <c:pt idx="314633">
                  <c:v>7.13456</c:v>
                </c:pt>
                <c:pt idx="314634">
                  <c:v>7.13458</c:v>
                </c:pt>
                <c:pt idx="314635">
                  <c:v>7.1346</c:v>
                </c:pt>
                <c:pt idx="314636">
                  <c:v>7.13463</c:v>
                </c:pt>
                <c:pt idx="314637">
                  <c:v>7.13465</c:v>
                </c:pt>
                <c:pt idx="314638">
                  <c:v>7.13467</c:v>
                </c:pt>
                <c:pt idx="314639">
                  <c:v>7.13469</c:v>
                </c:pt>
                <c:pt idx="314640">
                  <c:v>7.13472</c:v>
                </c:pt>
                <c:pt idx="314641">
                  <c:v>7.13474</c:v>
                </c:pt>
                <c:pt idx="314642">
                  <c:v>7.13476</c:v>
                </c:pt>
                <c:pt idx="314643">
                  <c:v>7.13478</c:v>
                </c:pt>
                <c:pt idx="314644">
                  <c:v>7.13481</c:v>
                </c:pt>
                <c:pt idx="314645">
                  <c:v>7.13483</c:v>
                </c:pt>
                <c:pt idx="314646">
                  <c:v>7.13485</c:v>
                </c:pt>
                <c:pt idx="314647">
                  <c:v>7.13488</c:v>
                </c:pt>
                <c:pt idx="314648">
                  <c:v>7.1349</c:v>
                </c:pt>
                <c:pt idx="314649">
                  <c:v>7.13492</c:v>
                </c:pt>
                <c:pt idx="314650">
                  <c:v>7.13494</c:v>
                </c:pt>
                <c:pt idx="314651">
                  <c:v>7.13497</c:v>
                </c:pt>
                <c:pt idx="314652">
                  <c:v>7.13499</c:v>
                </c:pt>
                <c:pt idx="314653">
                  <c:v>7.13501</c:v>
                </c:pt>
                <c:pt idx="314654">
                  <c:v>7.13503</c:v>
                </c:pt>
                <c:pt idx="314655">
                  <c:v>7.13506</c:v>
                </c:pt>
                <c:pt idx="314656">
                  <c:v>7.13508</c:v>
                </c:pt>
                <c:pt idx="314657">
                  <c:v>7.1351</c:v>
                </c:pt>
                <c:pt idx="314658">
                  <c:v>7.13513</c:v>
                </c:pt>
                <c:pt idx="314659">
                  <c:v>7.13515</c:v>
                </c:pt>
                <c:pt idx="314660">
                  <c:v>7.13517</c:v>
                </c:pt>
                <c:pt idx="314661">
                  <c:v>7.13519</c:v>
                </c:pt>
                <c:pt idx="314662">
                  <c:v>7.13521</c:v>
                </c:pt>
                <c:pt idx="314663">
                  <c:v>7.13524</c:v>
                </c:pt>
                <c:pt idx="314664">
                  <c:v>7.13526</c:v>
                </c:pt>
                <c:pt idx="314665">
                  <c:v>7.13528</c:v>
                </c:pt>
                <c:pt idx="314666">
                  <c:v>7.13531</c:v>
                </c:pt>
                <c:pt idx="314667">
                  <c:v>7.13533</c:v>
                </c:pt>
                <c:pt idx="314668">
                  <c:v>7.13535</c:v>
                </c:pt>
                <c:pt idx="314669">
                  <c:v>7.13537</c:v>
                </c:pt>
                <c:pt idx="314670">
                  <c:v>7.1354</c:v>
                </c:pt>
                <c:pt idx="314671">
                  <c:v>7.13542</c:v>
                </c:pt>
                <c:pt idx="314672">
                  <c:v>7.13544</c:v>
                </c:pt>
                <c:pt idx="314673">
                  <c:v>7.13546</c:v>
                </c:pt>
                <c:pt idx="314674">
                  <c:v>7.13549</c:v>
                </c:pt>
                <c:pt idx="314675">
                  <c:v>7.13551</c:v>
                </c:pt>
                <c:pt idx="314676">
                  <c:v>7.13553</c:v>
                </c:pt>
                <c:pt idx="314677">
                  <c:v>7.13556</c:v>
                </c:pt>
                <c:pt idx="314678">
                  <c:v>7.13558</c:v>
                </c:pt>
                <c:pt idx="314679">
                  <c:v>7.1356</c:v>
                </c:pt>
                <c:pt idx="314680">
                  <c:v>7.13562</c:v>
                </c:pt>
                <c:pt idx="314681">
                  <c:v>7.13565</c:v>
                </c:pt>
                <c:pt idx="314682">
                  <c:v>7.13567</c:v>
                </c:pt>
                <c:pt idx="314683">
                  <c:v>7.13569</c:v>
                </c:pt>
                <c:pt idx="314684">
                  <c:v>7.13571</c:v>
                </c:pt>
                <c:pt idx="314685">
                  <c:v>7.13574</c:v>
                </c:pt>
                <c:pt idx="314686">
                  <c:v>7.13576</c:v>
                </c:pt>
                <c:pt idx="314687">
                  <c:v>7.13578</c:v>
                </c:pt>
                <c:pt idx="314688">
                  <c:v>7.13581</c:v>
                </c:pt>
                <c:pt idx="314689">
                  <c:v>7.13583</c:v>
                </c:pt>
                <c:pt idx="314690">
                  <c:v>7.13585</c:v>
                </c:pt>
                <c:pt idx="314691">
                  <c:v>7.13587</c:v>
                </c:pt>
                <c:pt idx="314692">
                  <c:v>7.1359</c:v>
                </c:pt>
                <c:pt idx="314693">
                  <c:v>7.13592</c:v>
                </c:pt>
                <c:pt idx="314694">
                  <c:v>7.13594</c:v>
                </c:pt>
                <c:pt idx="314695">
                  <c:v>7.13596</c:v>
                </c:pt>
                <c:pt idx="314696">
                  <c:v>7.13599</c:v>
                </c:pt>
                <c:pt idx="314697">
                  <c:v>7.13601</c:v>
                </c:pt>
                <c:pt idx="314698">
                  <c:v>7.13603</c:v>
                </c:pt>
                <c:pt idx="314699">
                  <c:v>7.13605</c:v>
                </c:pt>
                <c:pt idx="314700">
                  <c:v>7.13608</c:v>
                </c:pt>
                <c:pt idx="314701">
                  <c:v>7.1361</c:v>
                </c:pt>
                <c:pt idx="314702">
                  <c:v>7.13612</c:v>
                </c:pt>
                <c:pt idx="314703">
                  <c:v>7.13614</c:v>
                </c:pt>
                <c:pt idx="314704">
                  <c:v>7.13617</c:v>
                </c:pt>
                <c:pt idx="314705">
                  <c:v>7.13619</c:v>
                </c:pt>
                <c:pt idx="314706">
                  <c:v>7.13621</c:v>
                </c:pt>
                <c:pt idx="314707">
                  <c:v>7.13624</c:v>
                </c:pt>
                <c:pt idx="314708">
                  <c:v>7.13626</c:v>
                </c:pt>
                <c:pt idx="314709">
                  <c:v>7.13628</c:v>
                </c:pt>
                <c:pt idx="314710">
                  <c:v>7.1363</c:v>
                </c:pt>
                <c:pt idx="314711">
                  <c:v>7.13633</c:v>
                </c:pt>
                <c:pt idx="314712">
                  <c:v>7.13635</c:v>
                </c:pt>
                <c:pt idx="314713">
                  <c:v>7.13637</c:v>
                </c:pt>
                <c:pt idx="314714">
                  <c:v>7.1364</c:v>
                </c:pt>
                <c:pt idx="314715">
                  <c:v>7.13642</c:v>
                </c:pt>
                <c:pt idx="314716">
                  <c:v>7.13644</c:v>
                </c:pt>
                <c:pt idx="314717">
                  <c:v>7.13646</c:v>
                </c:pt>
                <c:pt idx="314718">
                  <c:v>7.13649</c:v>
                </c:pt>
                <c:pt idx="314719">
                  <c:v>7.13651</c:v>
                </c:pt>
                <c:pt idx="314720">
                  <c:v>7.13653</c:v>
                </c:pt>
                <c:pt idx="314721">
                  <c:v>7.13655</c:v>
                </c:pt>
                <c:pt idx="314722">
                  <c:v>7.13658</c:v>
                </c:pt>
                <c:pt idx="314723">
                  <c:v>7.1366</c:v>
                </c:pt>
                <c:pt idx="314724">
                  <c:v>7.13662</c:v>
                </c:pt>
                <c:pt idx="314725">
                  <c:v>7.13664</c:v>
                </c:pt>
                <c:pt idx="314726">
                  <c:v>7.13667</c:v>
                </c:pt>
                <c:pt idx="314727">
                  <c:v>7.13669</c:v>
                </c:pt>
                <c:pt idx="314728">
                  <c:v>7.13671</c:v>
                </c:pt>
                <c:pt idx="314729">
                  <c:v>7.13673</c:v>
                </c:pt>
                <c:pt idx="314730">
                  <c:v>7.13676</c:v>
                </c:pt>
                <c:pt idx="314731">
                  <c:v>7.13678</c:v>
                </c:pt>
                <c:pt idx="314732">
                  <c:v>7.1368</c:v>
                </c:pt>
                <c:pt idx="314733">
                  <c:v>7.13682</c:v>
                </c:pt>
                <c:pt idx="314734">
                  <c:v>7.13685</c:v>
                </c:pt>
                <c:pt idx="314735">
                  <c:v>7.13687</c:v>
                </c:pt>
                <c:pt idx="314736">
                  <c:v>7.13689</c:v>
                </c:pt>
                <c:pt idx="314737">
                  <c:v>7.13692</c:v>
                </c:pt>
                <c:pt idx="314738">
                  <c:v>7.13694</c:v>
                </c:pt>
                <c:pt idx="314739">
                  <c:v>7.13696</c:v>
                </c:pt>
                <c:pt idx="314740">
                  <c:v>7.13698</c:v>
                </c:pt>
                <c:pt idx="314741">
                  <c:v>7.13701</c:v>
                </c:pt>
                <c:pt idx="314742">
                  <c:v>7.13703</c:v>
                </c:pt>
                <c:pt idx="314743">
                  <c:v>7.13705</c:v>
                </c:pt>
                <c:pt idx="314744">
                  <c:v>7.13708</c:v>
                </c:pt>
                <c:pt idx="314745">
                  <c:v>7.1371</c:v>
                </c:pt>
                <c:pt idx="314746">
                  <c:v>7.13712</c:v>
                </c:pt>
                <c:pt idx="314747">
                  <c:v>7.13714</c:v>
                </c:pt>
                <c:pt idx="314748">
                  <c:v>7.13717</c:v>
                </c:pt>
                <c:pt idx="314749">
                  <c:v>7.13719</c:v>
                </c:pt>
                <c:pt idx="314750">
                  <c:v>7.13721</c:v>
                </c:pt>
                <c:pt idx="314751">
                  <c:v>7.13723</c:v>
                </c:pt>
                <c:pt idx="314752">
                  <c:v>7.13726</c:v>
                </c:pt>
                <c:pt idx="314753">
                  <c:v>7.13728</c:v>
                </c:pt>
                <c:pt idx="314754">
                  <c:v>7.1373</c:v>
                </c:pt>
                <c:pt idx="314755">
                  <c:v>7.13732</c:v>
                </c:pt>
                <c:pt idx="314756">
                  <c:v>7.13735</c:v>
                </c:pt>
                <c:pt idx="314757">
                  <c:v>7.13737</c:v>
                </c:pt>
                <c:pt idx="314758">
                  <c:v>7.13739</c:v>
                </c:pt>
                <c:pt idx="314759">
                  <c:v>7.13741</c:v>
                </c:pt>
                <c:pt idx="314760">
                  <c:v>7.13744</c:v>
                </c:pt>
                <c:pt idx="314761">
                  <c:v>7.13746</c:v>
                </c:pt>
                <c:pt idx="314762">
                  <c:v>7.13748</c:v>
                </c:pt>
                <c:pt idx="314763">
                  <c:v>7.13751</c:v>
                </c:pt>
                <c:pt idx="314764">
                  <c:v>7.13753</c:v>
                </c:pt>
                <c:pt idx="314765">
                  <c:v>7.13755</c:v>
                </c:pt>
                <c:pt idx="314766">
                  <c:v>7.13757</c:v>
                </c:pt>
                <c:pt idx="314767">
                  <c:v>7.1376</c:v>
                </c:pt>
                <c:pt idx="314768">
                  <c:v>7.13762</c:v>
                </c:pt>
                <c:pt idx="314769">
                  <c:v>7.13764</c:v>
                </c:pt>
                <c:pt idx="314770">
                  <c:v>7.13766</c:v>
                </c:pt>
                <c:pt idx="314771">
                  <c:v>7.13769</c:v>
                </c:pt>
                <c:pt idx="314772">
                  <c:v>7.13771</c:v>
                </c:pt>
                <c:pt idx="314773">
                  <c:v>7.13773</c:v>
                </c:pt>
                <c:pt idx="314774">
                  <c:v>7.13776</c:v>
                </c:pt>
                <c:pt idx="314775">
                  <c:v>7.13778</c:v>
                </c:pt>
                <c:pt idx="314776">
                  <c:v>7.1378</c:v>
                </c:pt>
                <c:pt idx="314777">
                  <c:v>7.13782</c:v>
                </c:pt>
                <c:pt idx="314778">
                  <c:v>7.13785</c:v>
                </c:pt>
                <c:pt idx="314779">
                  <c:v>7.13787</c:v>
                </c:pt>
                <c:pt idx="314780">
                  <c:v>7.13789</c:v>
                </c:pt>
                <c:pt idx="314781">
                  <c:v>7.13791</c:v>
                </c:pt>
                <c:pt idx="314782">
                  <c:v>7.13794</c:v>
                </c:pt>
                <c:pt idx="314783">
                  <c:v>7.13796</c:v>
                </c:pt>
                <c:pt idx="314784">
                  <c:v>7.13798</c:v>
                </c:pt>
                <c:pt idx="314785">
                  <c:v>7.138</c:v>
                </c:pt>
                <c:pt idx="314786">
                  <c:v>7.13803</c:v>
                </c:pt>
                <c:pt idx="314787">
                  <c:v>7.13805</c:v>
                </c:pt>
                <c:pt idx="314788">
                  <c:v>7.13807</c:v>
                </c:pt>
                <c:pt idx="314789">
                  <c:v>7.13809</c:v>
                </c:pt>
                <c:pt idx="314790">
                  <c:v>7.13812</c:v>
                </c:pt>
                <c:pt idx="314791">
                  <c:v>7.13814</c:v>
                </c:pt>
                <c:pt idx="314792">
                  <c:v>7.13816</c:v>
                </c:pt>
                <c:pt idx="314793">
                  <c:v>7.13819</c:v>
                </c:pt>
                <c:pt idx="314794">
                  <c:v>7.13821</c:v>
                </c:pt>
                <c:pt idx="314795">
                  <c:v>7.13823</c:v>
                </c:pt>
                <c:pt idx="314796">
                  <c:v>7.13825</c:v>
                </c:pt>
                <c:pt idx="314797">
                  <c:v>7.13828</c:v>
                </c:pt>
                <c:pt idx="314798">
                  <c:v>7.1383</c:v>
                </c:pt>
                <c:pt idx="314799">
                  <c:v>7.13832</c:v>
                </c:pt>
                <c:pt idx="314800">
                  <c:v>7.13835</c:v>
                </c:pt>
                <c:pt idx="314801">
                  <c:v>7.13837</c:v>
                </c:pt>
                <c:pt idx="314802">
                  <c:v>7.13839</c:v>
                </c:pt>
                <c:pt idx="314803">
                  <c:v>7.13841</c:v>
                </c:pt>
                <c:pt idx="314804">
                  <c:v>7.13844</c:v>
                </c:pt>
                <c:pt idx="314805">
                  <c:v>7.13846</c:v>
                </c:pt>
                <c:pt idx="314806">
                  <c:v>7.13848</c:v>
                </c:pt>
                <c:pt idx="314807">
                  <c:v>7.1385</c:v>
                </c:pt>
                <c:pt idx="314808">
                  <c:v>7.13853</c:v>
                </c:pt>
                <c:pt idx="314809">
                  <c:v>7.13855</c:v>
                </c:pt>
                <c:pt idx="314810">
                  <c:v>7.13857</c:v>
                </c:pt>
                <c:pt idx="314811">
                  <c:v>7.13859</c:v>
                </c:pt>
                <c:pt idx="314812">
                  <c:v>7.13862</c:v>
                </c:pt>
                <c:pt idx="314813">
                  <c:v>7.13864</c:v>
                </c:pt>
                <c:pt idx="314814">
                  <c:v>7.13866</c:v>
                </c:pt>
                <c:pt idx="314815">
                  <c:v>7.13868</c:v>
                </c:pt>
                <c:pt idx="314816">
                  <c:v>7.13871</c:v>
                </c:pt>
                <c:pt idx="314817">
                  <c:v>7.13873</c:v>
                </c:pt>
                <c:pt idx="314818">
                  <c:v>7.13875</c:v>
                </c:pt>
                <c:pt idx="314819">
                  <c:v>7.13878</c:v>
                </c:pt>
                <c:pt idx="314820">
                  <c:v>7.1388</c:v>
                </c:pt>
                <c:pt idx="314821">
                  <c:v>7.13882</c:v>
                </c:pt>
                <c:pt idx="314822">
                  <c:v>7.13884</c:v>
                </c:pt>
                <c:pt idx="314823">
                  <c:v>7.13887</c:v>
                </c:pt>
                <c:pt idx="314824">
                  <c:v>7.13889</c:v>
                </c:pt>
                <c:pt idx="314825">
                  <c:v>7.13891</c:v>
                </c:pt>
                <c:pt idx="314826">
                  <c:v>7.13893</c:v>
                </c:pt>
                <c:pt idx="314827">
                  <c:v>7.13896</c:v>
                </c:pt>
                <c:pt idx="314828">
                  <c:v>7.13898</c:v>
                </c:pt>
                <c:pt idx="314829">
                  <c:v>7.139</c:v>
                </c:pt>
                <c:pt idx="314830">
                  <c:v>7.13903</c:v>
                </c:pt>
                <c:pt idx="314831">
                  <c:v>7.13905</c:v>
                </c:pt>
                <c:pt idx="314832">
                  <c:v>7.13907</c:v>
                </c:pt>
                <c:pt idx="314833">
                  <c:v>7.13909</c:v>
                </c:pt>
                <c:pt idx="314834">
                  <c:v>7.13912</c:v>
                </c:pt>
                <c:pt idx="314835">
                  <c:v>7.13914</c:v>
                </c:pt>
                <c:pt idx="314836">
                  <c:v>7.13916</c:v>
                </c:pt>
                <c:pt idx="314837">
                  <c:v>7.13918</c:v>
                </c:pt>
                <c:pt idx="314838">
                  <c:v>7.13921</c:v>
                </c:pt>
                <c:pt idx="314839">
                  <c:v>7.13923</c:v>
                </c:pt>
                <c:pt idx="314840">
                  <c:v>7.13925</c:v>
                </c:pt>
                <c:pt idx="314841">
                  <c:v>7.13927</c:v>
                </c:pt>
                <c:pt idx="314842">
                  <c:v>7.1393</c:v>
                </c:pt>
                <c:pt idx="314843">
                  <c:v>7.13932</c:v>
                </c:pt>
                <c:pt idx="314844">
                  <c:v>7.13934</c:v>
                </c:pt>
                <c:pt idx="314845">
                  <c:v>7.13936</c:v>
                </c:pt>
                <c:pt idx="314846">
                  <c:v>7.13939</c:v>
                </c:pt>
                <c:pt idx="314847">
                  <c:v>7.13941</c:v>
                </c:pt>
                <c:pt idx="314848">
                  <c:v>7.13943</c:v>
                </c:pt>
                <c:pt idx="314849">
                  <c:v>7.13946</c:v>
                </c:pt>
                <c:pt idx="314850">
                  <c:v>7.13948</c:v>
                </c:pt>
                <c:pt idx="314851">
                  <c:v>7.1395</c:v>
                </c:pt>
                <c:pt idx="314852">
                  <c:v>7.13952</c:v>
                </c:pt>
                <c:pt idx="314853">
                  <c:v>7.13955</c:v>
                </c:pt>
                <c:pt idx="314854">
                  <c:v>7.13957</c:v>
                </c:pt>
                <c:pt idx="314855">
                  <c:v>7.13959</c:v>
                </c:pt>
                <c:pt idx="314856">
                  <c:v>7.13962</c:v>
                </c:pt>
                <c:pt idx="314857">
                  <c:v>7.13964</c:v>
                </c:pt>
                <c:pt idx="314858">
                  <c:v>7.13966</c:v>
                </c:pt>
                <c:pt idx="314859">
                  <c:v>7.13968</c:v>
                </c:pt>
                <c:pt idx="314860">
                  <c:v>7.13971</c:v>
                </c:pt>
                <c:pt idx="314861">
                  <c:v>7.13973</c:v>
                </c:pt>
                <c:pt idx="314862">
                  <c:v>7.13975</c:v>
                </c:pt>
                <c:pt idx="314863">
                  <c:v>7.13977</c:v>
                </c:pt>
                <c:pt idx="314864">
                  <c:v>7.1398</c:v>
                </c:pt>
                <c:pt idx="314865">
                  <c:v>7.13982</c:v>
                </c:pt>
                <c:pt idx="314866">
                  <c:v>7.13984</c:v>
                </c:pt>
                <c:pt idx="314867">
                  <c:v>7.13986</c:v>
                </c:pt>
                <c:pt idx="314868">
                  <c:v>7.13989</c:v>
                </c:pt>
                <c:pt idx="314869">
                  <c:v>7.13991</c:v>
                </c:pt>
                <c:pt idx="314870">
                  <c:v>7.13993</c:v>
                </c:pt>
                <c:pt idx="314871">
                  <c:v>7.13995</c:v>
                </c:pt>
                <c:pt idx="314872">
                  <c:v>7.13998</c:v>
                </c:pt>
                <c:pt idx="314873">
                  <c:v>7.14</c:v>
                </c:pt>
                <c:pt idx="314874">
                  <c:v>7.14002</c:v>
                </c:pt>
                <c:pt idx="314875">
                  <c:v>7.14004</c:v>
                </c:pt>
                <c:pt idx="314876">
                  <c:v>7.14007</c:v>
                </c:pt>
                <c:pt idx="314877">
                  <c:v>7.14009</c:v>
                </c:pt>
                <c:pt idx="314878">
                  <c:v>7.14011</c:v>
                </c:pt>
                <c:pt idx="314879">
                  <c:v>7.14014</c:v>
                </c:pt>
                <c:pt idx="314880">
                  <c:v>7.14016</c:v>
                </c:pt>
                <c:pt idx="314881">
                  <c:v>7.14018</c:v>
                </c:pt>
                <c:pt idx="314882">
                  <c:v>7.1402</c:v>
                </c:pt>
                <c:pt idx="314883">
                  <c:v>7.14023</c:v>
                </c:pt>
                <c:pt idx="314884">
                  <c:v>7.14025</c:v>
                </c:pt>
                <c:pt idx="314885">
                  <c:v>7.14027</c:v>
                </c:pt>
                <c:pt idx="314886">
                  <c:v>7.1403</c:v>
                </c:pt>
                <c:pt idx="314887">
                  <c:v>7.14032</c:v>
                </c:pt>
                <c:pt idx="314888">
                  <c:v>7.14034</c:v>
                </c:pt>
                <c:pt idx="314889">
                  <c:v>7.14036</c:v>
                </c:pt>
                <c:pt idx="314890">
                  <c:v>7.14039</c:v>
                </c:pt>
                <c:pt idx="314891">
                  <c:v>7.14041</c:v>
                </c:pt>
                <c:pt idx="314892">
                  <c:v>7.14043</c:v>
                </c:pt>
                <c:pt idx="314893">
                  <c:v>7.14045</c:v>
                </c:pt>
                <c:pt idx="314894">
                  <c:v>7.14048</c:v>
                </c:pt>
                <c:pt idx="314895">
                  <c:v>7.1405</c:v>
                </c:pt>
                <c:pt idx="314896">
                  <c:v>7.14052</c:v>
                </c:pt>
                <c:pt idx="314897">
                  <c:v>7.14054</c:v>
                </c:pt>
                <c:pt idx="314898">
                  <c:v>7.14057</c:v>
                </c:pt>
                <c:pt idx="314899">
                  <c:v>7.14059</c:v>
                </c:pt>
                <c:pt idx="314900">
                  <c:v>7.14061</c:v>
                </c:pt>
                <c:pt idx="314901">
                  <c:v>7.14063</c:v>
                </c:pt>
                <c:pt idx="314902">
                  <c:v>7.14066</c:v>
                </c:pt>
                <c:pt idx="314903">
                  <c:v>7.14068</c:v>
                </c:pt>
                <c:pt idx="314904">
                  <c:v>7.1407</c:v>
                </c:pt>
                <c:pt idx="314905">
                  <c:v>7.14073</c:v>
                </c:pt>
                <c:pt idx="314906">
                  <c:v>7.14075</c:v>
                </c:pt>
                <c:pt idx="314907">
                  <c:v>7.14077</c:v>
                </c:pt>
                <c:pt idx="314908">
                  <c:v>7.14079</c:v>
                </c:pt>
                <c:pt idx="314909">
                  <c:v>7.14082</c:v>
                </c:pt>
                <c:pt idx="314910">
                  <c:v>7.14084</c:v>
                </c:pt>
                <c:pt idx="314911">
                  <c:v>7.14086</c:v>
                </c:pt>
                <c:pt idx="314912">
                  <c:v>7.14088</c:v>
                </c:pt>
                <c:pt idx="314913">
                  <c:v>7.14091</c:v>
                </c:pt>
                <c:pt idx="314914">
                  <c:v>7.14093</c:v>
                </c:pt>
                <c:pt idx="314915">
                  <c:v>7.14095</c:v>
                </c:pt>
                <c:pt idx="314916">
                  <c:v>7.14098</c:v>
                </c:pt>
                <c:pt idx="314917">
                  <c:v>7.141</c:v>
                </c:pt>
                <c:pt idx="314918">
                  <c:v>7.14102</c:v>
                </c:pt>
                <c:pt idx="314919">
                  <c:v>7.14104</c:v>
                </c:pt>
                <c:pt idx="314920">
                  <c:v>7.14107</c:v>
                </c:pt>
                <c:pt idx="314921">
                  <c:v>7.14109</c:v>
                </c:pt>
                <c:pt idx="314922">
                  <c:v>7.14111</c:v>
                </c:pt>
                <c:pt idx="314923">
                  <c:v>7.14113</c:v>
                </c:pt>
                <c:pt idx="314924">
                  <c:v>7.14116</c:v>
                </c:pt>
                <c:pt idx="314925">
                  <c:v>7.14118</c:v>
                </c:pt>
                <c:pt idx="314926">
                  <c:v>7.1412</c:v>
                </c:pt>
                <c:pt idx="314927">
                  <c:v>7.14122</c:v>
                </c:pt>
                <c:pt idx="314928">
                  <c:v>7.14125</c:v>
                </c:pt>
                <c:pt idx="314929">
                  <c:v>7.14127</c:v>
                </c:pt>
                <c:pt idx="314930">
                  <c:v>7.14129</c:v>
                </c:pt>
                <c:pt idx="314931">
                  <c:v>7.14131</c:v>
                </c:pt>
                <c:pt idx="314932">
                  <c:v>7.14134</c:v>
                </c:pt>
                <c:pt idx="314933">
                  <c:v>7.14136</c:v>
                </c:pt>
                <c:pt idx="314934">
                  <c:v>7.14138</c:v>
                </c:pt>
                <c:pt idx="314935">
                  <c:v>7.14141</c:v>
                </c:pt>
                <c:pt idx="314936">
                  <c:v>7.14143</c:v>
                </c:pt>
                <c:pt idx="314937">
                  <c:v>7.14145</c:v>
                </c:pt>
                <c:pt idx="314938">
                  <c:v>7.14147</c:v>
                </c:pt>
                <c:pt idx="314939">
                  <c:v>7.1415</c:v>
                </c:pt>
                <c:pt idx="314940">
                  <c:v>7.14152</c:v>
                </c:pt>
                <c:pt idx="314941">
                  <c:v>7.14154</c:v>
                </c:pt>
                <c:pt idx="314942">
                  <c:v>7.14156</c:v>
                </c:pt>
                <c:pt idx="314943">
                  <c:v>7.14159</c:v>
                </c:pt>
                <c:pt idx="314944">
                  <c:v>7.14161</c:v>
                </c:pt>
                <c:pt idx="314945">
                  <c:v>7.14163</c:v>
                </c:pt>
                <c:pt idx="314946">
                  <c:v>7.14166</c:v>
                </c:pt>
                <c:pt idx="314947">
                  <c:v>7.14168</c:v>
                </c:pt>
                <c:pt idx="314948">
                  <c:v>7.1417</c:v>
                </c:pt>
                <c:pt idx="314949">
                  <c:v>7.14172</c:v>
                </c:pt>
                <c:pt idx="314950">
                  <c:v>7.14175</c:v>
                </c:pt>
                <c:pt idx="314951">
                  <c:v>7.14177</c:v>
                </c:pt>
                <c:pt idx="314952">
                  <c:v>7.14179</c:v>
                </c:pt>
                <c:pt idx="314953">
                  <c:v>7.14181</c:v>
                </c:pt>
                <c:pt idx="314954">
                  <c:v>7.14184</c:v>
                </c:pt>
                <c:pt idx="314955">
                  <c:v>7.14186</c:v>
                </c:pt>
                <c:pt idx="314956">
                  <c:v>7.14188</c:v>
                </c:pt>
                <c:pt idx="314957">
                  <c:v>7.14191</c:v>
                </c:pt>
                <c:pt idx="314958">
                  <c:v>7.14193</c:v>
                </c:pt>
                <c:pt idx="314959">
                  <c:v>7.14195</c:v>
                </c:pt>
                <c:pt idx="314960">
                  <c:v>7.14197</c:v>
                </c:pt>
                <c:pt idx="314961">
                  <c:v>7.14199</c:v>
                </c:pt>
                <c:pt idx="314962">
                  <c:v>7.14202</c:v>
                </c:pt>
                <c:pt idx="314963">
                  <c:v>7.14204</c:v>
                </c:pt>
                <c:pt idx="314964">
                  <c:v>7.14206</c:v>
                </c:pt>
                <c:pt idx="314965">
                  <c:v>7.14209</c:v>
                </c:pt>
                <c:pt idx="314966">
                  <c:v>7.14211</c:v>
                </c:pt>
                <c:pt idx="314967">
                  <c:v>7.14213</c:v>
                </c:pt>
                <c:pt idx="314968">
                  <c:v>7.14215</c:v>
                </c:pt>
                <c:pt idx="314969">
                  <c:v>7.14218</c:v>
                </c:pt>
                <c:pt idx="314970">
                  <c:v>7.1422</c:v>
                </c:pt>
                <c:pt idx="314971">
                  <c:v>7.14222</c:v>
                </c:pt>
                <c:pt idx="314972">
                  <c:v>7.14224</c:v>
                </c:pt>
                <c:pt idx="314973">
                  <c:v>7.14227</c:v>
                </c:pt>
                <c:pt idx="314974">
                  <c:v>7.14229</c:v>
                </c:pt>
                <c:pt idx="314975">
                  <c:v>7.14231</c:v>
                </c:pt>
                <c:pt idx="314976">
                  <c:v>7.14234</c:v>
                </c:pt>
                <c:pt idx="314977">
                  <c:v>7.14236</c:v>
                </c:pt>
                <c:pt idx="314978">
                  <c:v>7.14238</c:v>
                </c:pt>
                <c:pt idx="314979">
                  <c:v>7.1424</c:v>
                </c:pt>
                <c:pt idx="314980">
                  <c:v>7.14243</c:v>
                </c:pt>
                <c:pt idx="314981">
                  <c:v>7.14245</c:v>
                </c:pt>
                <c:pt idx="314982">
                  <c:v>7.14247</c:v>
                </c:pt>
                <c:pt idx="314983">
                  <c:v>7.14249</c:v>
                </c:pt>
                <c:pt idx="314984">
                  <c:v>7.14252</c:v>
                </c:pt>
                <c:pt idx="314985">
                  <c:v>7.14254</c:v>
                </c:pt>
                <c:pt idx="314986">
                  <c:v>7.14256</c:v>
                </c:pt>
                <c:pt idx="314987">
                  <c:v>7.14259</c:v>
                </c:pt>
                <c:pt idx="314988">
                  <c:v>7.14261</c:v>
                </c:pt>
                <c:pt idx="314989">
                  <c:v>7.14263</c:v>
                </c:pt>
                <c:pt idx="314990">
                  <c:v>7.14265</c:v>
                </c:pt>
                <c:pt idx="314991">
                  <c:v>7.14268</c:v>
                </c:pt>
                <c:pt idx="314992">
                  <c:v>7.1427</c:v>
                </c:pt>
                <c:pt idx="314993">
                  <c:v>7.14272</c:v>
                </c:pt>
                <c:pt idx="314994">
                  <c:v>7.14274</c:v>
                </c:pt>
                <c:pt idx="314995">
                  <c:v>7.14277</c:v>
                </c:pt>
                <c:pt idx="314996">
                  <c:v>7.14279</c:v>
                </c:pt>
                <c:pt idx="314997">
                  <c:v>7.14281</c:v>
                </c:pt>
                <c:pt idx="314998">
                  <c:v>7.14283</c:v>
                </c:pt>
                <c:pt idx="314999">
                  <c:v>7.14286</c:v>
                </c:pt>
                <c:pt idx="315000">
                  <c:v>7.14288</c:v>
                </c:pt>
                <c:pt idx="315001">
                  <c:v>7.1429</c:v>
                </c:pt>
                <c:pt idx="315002">
                  <c:v>7.14292</c:v>
                </c:pt>
                <c:pt idx="315003">
                  <c:v>7.14295</c:v>
                </c:pt>
                <c:pt idx="315004">
                  <c:v>7.14297</c:v>
                </c:pt>
                <c:pt idx="315005">
                  <c:v>7.14299</c:v>
                </c:pt>
                <c:pt idx="315006">
                  <c:v>7.14302</c:v>
                </c:pt>
                <c:pt idx="315007">
                  <c:v>7.14304</c:v>
                </c:pt>
                <c:pt idx="315008">
                  <c:v>7.14306</c:v>
                </c:pt>
                <c:pt idx="315009">
                  <c:v>7.14308</c:v>
                </c:pt>
                <c:pt idx="315010">
                  <c:v>7.14311</c:v>
                </c:pt>
                <c:pt idx="315011">
                  <c:v>7.14313</c:v>
                </c:pt>
                <c:pt idx="315012">
                  <c:v>7.14315</c:v>
                </c:pt>
                <c:pt idx="315013">
                  <c:v>7.14318</c:v>
                </c:pt>
                <c:pt idx="315014">
                  <c:v>7.1432</c:v>
                </c:pt>
                <c:pt idx="315015">
                  <c:v>7.14322</c:v>
                </c:pt>
                <c:pt idx="315016">
                  <c:v>7.14324</c:v>
                </c:pt>
                <c:pt idx="315017">
                  <c:v>7.14327</c:v>
                </c:pt>
                <c:pt idx="315018">
                  <c:v>7.14329</c:v>
                </c:pt>
                <c:pt idx="315019">
                  <c:v>7.14331</c:v>
                </c:pt>
                <c:pt idx="315020">
                  <c:v>7.14333</c:v>
                </c:pt>
                <c:pt idx="315021">
                  <c:v>7.14336</c:v>
                </c:pt>
                <c:pt idx="315022">
                  <c:v>7.14338</c:v>
                </c:pt>
                <c:pt idx="315023">
                  <c:v>7.1434</c:v>
                </c:pt>
                <c:pt idx="315024">
                  <c:v>7.14342</c:v>
                </c:pt>
                <c:pt idx="315025">
                  <c:v>7.14345</c:v>
                </c:pt>
                <c:pt idx="315026">
                  <c:v>7.14347</c:v>
                </c:pt>
                <c:pt idx="315027">
                  <c:v>7.14349</c:v>
                </c:pt>
                <c:pt idx="315028">
                  <c:v>7.14351</c:v>
                </c:pt>
                <c:pt idx="315029">
                  <c:v>7.14354</c:v>
                </c:pt>
                <c:pt idx="315030">
                  <c:v>7.14356</c:v>
                </c:pt>
                <c:pt idx="315031">
                  <c:v>7.14358</c:v>
                </c:pt>
                <c:pt idx="315032">
                  <c:v>7.1436</c:v>
                </c:pt>
                <c:pt idx="315033">
                  <c:v>7.14363</c:v>
                </c:pt>
                <c:pt idx="315034">
                  <c:v>7.14365</c:v>
                </c:pt>
                <c:pt idx="315035">
                  <c:v>7.14367</c:v>
                </c:pt>
                <c:pt idx="315036">
                  <c:v>7.1437</c:v>
                </c:pt>
                <c:pt idx="315037">
                  <c:v>7.14372</c:v>
                </c:pt>
                <c:pt idx="315038">
                  <c:v>7.14374</c:v>
                </c:pt>
                <c:pt idx="315039">
                  <c:v>7.14376</c:v>
                </c:pt>
                <c:pt idx="315040">
                  <c:v>7.14379</c:v>
                </c:pt>
                <c:pt idx="315041">
                  <c:v>7.14381</c:v>
                </c:pt>
                <c:pt idx="315042">
                  <c:v>7.14383</c:v>
                </c:pt>
                <c:pt idx="315043">
                  <c:v>7.14386</c:v>
                </c:pt>
                <c:pt idx="315044">
                  <c:v>7.14388</c:v>
                </c:pt>
                <c:pt idx="315045">
                  <c:v>7.1439</c:v>
                </c:pt>
                <c:pt idx="315046">
                  <c:v>7.14392</c:v>
                </c:pt>
                <c:pt idx="315047">
                  <c:v>7.14395</c:v>
                </c:pt>
                <c:pt idx="315048">
                  <c:v>7.14397</c:v>
                </c:pt>
                <c:pt idx="315049">
                  <c:v>7.14399</c:v>
                </c:pt>
                <c:pt idx="315050">
                  <c:v>7.14401</c:v>
                </c:pt>
                <c:pt idx="315051">
                  <c:v>7.14404</c:v>
                </c:pt>
                <c:pt idx="315052">
                  <c:v>7.14406</c:v>
                </c:pt>
                <c:pt idx="315053">
                  <c:v>7.14408</c:v>
                </c:pt>
                <c:pt idx="315054">
                  <c:v>7.1441</c:v>
                </c:pt>
                <c:pt idx="315055">
                  <c:v>7.14413</c:v>
                </c:pt>
                <c:pt idx="315056">
                  <c:v>7.14415</c:v>
                </c:pt>
                <c:pt idx="315057">
                  <c:v>7.14417</c:v>
                </c:pt>
                <c:pt idx="315058">
                  <c:v>7.14419</c:v>
                </c:pt>
                <c:pt idx="315059">
                  <c:v>7.14422</c:v>
                </c:pt>
                <c:pt idx="315060">
                  <c:v>7.14424</c:v>
                </c:pt>
                <c:pt idx="315061">
                  <c:v>7.14426</c:v>
                </c:pt>
                <c:pt idx="315062">
                  <c:v>7.14429</c:v>
                </c:pt>
                <c:pt idx="315063">
                  <c:v>7.14431</c:v>
                </c:pt>
                <c:pt idx="315064">
                  <c:v>7.14433</c:v>
                </c:pt>
                <c:pt idx="315065">
                  <c:v>7.14435</c:v>
                </c:pt>
                <c:pt idx="315066">
                  <c:v>7.14438</c:v>
                </c:pt>
                <c:pt idx="315067">
                  <c:v>7.1444</c:v>
                </c:pt>
                <c:pt idx="315068">
                  <c:v>7.14442</c:v>
                </c:pt>
                <c:pt idx="315069">
                  <c:v>7.14444</c:v>
                </c:pt>
                <c:pt idx="315070">
                  <c:v>7.14447</c:v>
                </c:pt>
                <c:pt idx="315071">
                  <c:v>7.14449</c:v>
                </c:pt>
                <c:pt idx="315072">
                  <c:v>7.14451</c:v>
                </c:pt>
                <c:pt idx="315073">
                  <c:v>7.14454</c:v>
                </c:pt>
                <c:pt idx="315074">
                  <c:v>7.14456</c:v>
                </c:pt>
                <c:pt idx="315075">
                  <c:v>7.14458</c:v>
                </c:pt>
                <c:pt idx="315076">
                  <c:v>7.1446</c:v>
                </c:pt>
                <c:pt idx="315077">
                  <c:v>7.14463</c:v>
                </c:pt>
                <c:pt idx="315078">
                  <c:v>7.14465</c:v>
                </c:pt>
                <c:pt idx="315079">
                  <c:v>7.14467</c:v>
                </c:pt>
                <c:pt idx="315080">
                  <c:v>7.14469</c:v>
                </c:pt>
                <c:pt idx="315081">
                  <c:v>7.14472</c:v>
                </c:pt>
                <c:pt idx="315082">
                  <c:v>7.14474</c:v>
                </c:pt>
                <c:pt idx="315083">
                  <c:v>7.14476</c:v>
                </c:pt>
                <c:pt idx="315084">
                  <c:v>7.14478</c:v>
                </c:pt>
                <c:pt idx="315085">
                  <c:v>7.14481</c:v>
                </c:pt>
                <c:pt idx="315086">
                  <c:v>7.14483</c:v>
                </c:pt>
                <c:pt idx="315087">
                  <c:v>7.14485</c:v>
                </c:pt>
                <c:pt idx="315088">
                  <c:v>7.14487</c:v>
                </c:pt>
                <c:pt idx="315089">
                  <c:v>7.1449</c:v>
                </c:pt>
                <c:pt idx="315090">
                  <c:v>7.14492</c:v>
                </c:pt>
                <c:pt idx="315091">
                  <c:v>7.14494</c:v>
                </c:pt>
                <c:pt idx="315092">
                  <c:v>7.14497</c:v>
                </c:pt>
                <c:pt idx="315093">
                  <c:v>7.14499</c:v>
                </c:pt>
                <c:pt idx="315094">
                  <c:v>7.14501</c:v>
                </c:pt>
                <c:pt idx="315095">
                  <c:v>7.14503</c:v>
                </c:pt>
                <c:pt idx="315096">
                  <c:v>7.14506</c:v>
                </c:pt>
                <c:pt idx="315097">
                  <c:v>7.14508</c:v>
                </c:pt>
                <c:pt idx="315098">
                  <c:v>7.1451</c:v>
                </c:pt>
                <c:pt idx="315099">
                  <c:v>7.14513</c:v>
                </c:pt>
                <c:pt idx="315100">
                  <c:v>7.14515</c:v>
                </c:pt>
                <c:pt idx="315101">
                  <c:v>7.14517</c:v>
                </c:pt>
                <c:pt idx="315102">
                  <c:v>7.14519</c:v>
                </c:pt>
                <c:pt idx="315103">
                  <c:v>7.14522</c:v>
                </c:pt>
                <c:pt idx="315104">
                  <c:v>7.14524</c:v>
                </c:pt>
                <c:pt idx="315105">
                  <c:v>7.14526</c:v>
                </c:pt>
                <c:pt idx="315106">
                  <c:v>7.14528</c:v>
                </c:pt>
                <c:pt idx="315107">
                  <c:v>7.14531</c:v>
                </c:pt>
                <c:pt idx="315108">
                  <c:v>7.14533</c:v>
                </c:pt>
                <c:pt idx="315109">
                  <c:v>7.14535</c:v>
                </c:pt>
                <c:pt idx="315110">
                  <c:v>7.14537</c:v>
                </c:pt>
                <c:pt idx="315111">
                  <c:v>7.1454</c:v>
                </c:pt>
                <c:pt idx="315112">
                  <c:v>7.14542</c:v>
                </c:pt>
                <c:pt idx="315113">
                  <c:v>7.14544</c:v>
                </c:pt>
                <c:pt idx="315114">
                  <c:v>7.14546</c:v>
                </c:pt>
                <c:pt idx="315115">
                  <c:v>7.14549</c:v>
                </c:pt>
                <c:pt idx="315116">
                  <c:v>7.14551</c:v>
                </c:pt>
                <c:pt idx="315117">
                  <c:v>7.14553</c:v>
                </c:pt>
                <c:pt idx="315118">
                  <c:v>7.14556</c:v>
                </c:pt>
                <c:pt idx="315119">
                  <c:v>7.14558</c:v>
                </c:pt>
                <c:pt idx="315120">
                  <c:v>7.1456</c:v>
                </c:pt>
                <c:pt idx="315121">
                  <c:v>7.14562</c:v>
                </c:pt>
                <c:pt idx="315122">
                  <c:v>7.14565</c:v>
                </c:pt>
                <c:pt idx="315123">
                  <c:v>7.14567</c:v>
                </c:pt>
                <c:pt idx="315124">
                  <c:v>7.14569</c:v>
                </c:pt>
                <c:pt idx="315125">
                  <c:v>7.14571</c:v>
                </c:pt>
                <c:pt idx="315126">
                  <c:v>7.14574</c:v>
                </c:pt>
                <c:pt idx="315127">
                  <c:v>7.14576</c:v>
                </c:pt>
                <c:pt idx="315128">
                  <c:v>7.14578</c:v>
                </c:pt>
                <c:pt idx="315129">
                  <c:v>7.14581</c:v>
                </c:pt>
                <c:pt idx="315130">
                  <c:v>7.14583</c:v>
                </c:pt>
                <c:pt idx="315131">
                  <c:v>7.14585</c:v>
                </c:pt>
                <c:pt idx="315132">
                  <c:v>7.14587</c:v>
                </c:pt>
                <c:pt idx="315133">
                  <c:v>7.1459</c:v>
                </c:pt>
                <c:pt idx="315134">
                  <c:v>7.14592</c:v>
                </c:pt>
                <c:pt idx="315135">
                  <c:v>7.14594</c:v>
                </c:pt>
                <c:pt idx="315136">
                  <c:v>7.14596</c:v>
                </c:pt>
                <c:pt idx="315137">
                  <c:v>7.14599</c:v>
                </c:pt>
                <c:pt idx="315138">
                  <c:v>7.14601</c:v>
                </c:pt>
                <c:pt idx="315139">
                  <c:v>7.14603</c:v>
                </c:pt>
                <c:pt idx="315140">
                  <c:v>7.14605</c:v>
                </c:pt>
                <c:pt idx="315141">
                  <c:v>7.14608</c:v>
                </c:pt>
                <c:pt idx="315142">
                  <c:v>7.1461</c:v>
                </c:pt>
                <c:pt idx="315143">
                  <c:v>7.14612</c:v>
                </c:pt>
                <c:pt idx="315144">
                  <c:v>7.14614</c:v>
                </c:pt>
                <c:pt idx="315145">
                  <c:v>7.14617</c:v>
                </c:pt>
                <c:pt idx="315146">
                  <c:v>7.14619</c:v>
                </c:pt>
                <c:pt idx="315147">
                  <c:v>7.14621</c:v>
                </c:pt>
                <c:pt idx="315148">
                  <c:v>7.14624</c:v>
                </c:pt>
                <c:pt idx="315149">
                  <c:v>7.14626</c:v>
                </c:pt>
                <c:pt idx="315150">
                  <c:v>7.14628</c:v>
                </c:pt>
                <c:pt idx="315151">
                  <c:v>7.1463</c:v>
                </c:pt>
                <c:pt idx="315152">
                  <c:v>7.14633</c:v>
                </c:pt>
                <c:pt idx="315153">
                  <c:v>7.14635</c:v>
                </c:pt>
                <c:pt idx="315154">
                  <c:v>7.14637</c:v>
                </c:pt>
                <c:pt idx="315155">
                  <c:v>7.1464</c:v>
                </c:pt>
                <c:pt idx="315156">
                  <c:v>7.14642</c:v>
                </c:pt>
                <c:pt idx="315157">
                  <c:v>7.14644</c:v>
                </c:pt>
                <c:pt idx="315158">
                  <c:v>7.14646</c:v>
                </c:pt>
                <c:pt idx="315159">
                  <c:v>7.14649</c:v>
                </c:pt>
                <c:pt idx="315160">
                  <c:v>7.14651</c:v>
                </c:pt>
                <c:pt idx="315161">
                  <c:v>7.14653</c:v>
                </c:pt>
                <c:pt idx="315162">
                  <c:v>7.14655</c:v>
                </c:pt>
                <c:pt idx="315163">
                  <c:v>7.14658</c:v>
                </c:pt>
                <c:pt idx="315164">
                  <c:v>7.1466</c:v>
                </c:pt>
                <c:pt idx="315165">
                  <c:v>7.14662</c:v>
                </c:pt>
                <c:pt idx="315166">
                  <c:v>7.14664</c:v>
                </c:pt>
                <c:pt idx="315167">
                  <c:v>7.14667</c:v>
                </c:pt>
                <c:pt idx="315168">
                  <c:v>7.14669</c:v>
                </c:pt>
                <c:pt idx="315169">
                  <c:v>7.14671</c:v>
                </c:pt>
                <c:pt idx="315170">
                  <c:v>7.14673</c:v>
                </c:pt>
                <c:pt idx="315171">
                  <c:v>7.14676</c:v>
                </c:pt>
                <c:pt idx="315172">
                  <c:v>7.14678</c:v>
                </c:pt>
                <c:pt idx="315173">
                  <c:v>7.1468</c:v>
                </c:pt>
                <c:pt idx="315174">
                  <c:v>7.14682</c:v>
                </c:pt>
                <c:pt idx="315175">
                  <c:v>7.14685</c:v>
                </c:pt>
                <c:pt idx="315176">
                  <c:v>7.14687</c:v>
                </c:pt>
                <c:pt idx="315177">
                  <c:v>7.14689</c:v>
                </c:pt>
                <c:pt idx="315178">
                  <c:v>7.14692</c:v>
                </c:pt>
                <c:pt idx="315179">
                  <c:v>7.14694</c:v>
                </c:pt>
                <c:pt idx="315180">
                  <c:v>7.14696</c:v>
                </c:pt>
                <c:pt idx="315181">
                  <c:v>7.14698</c:v>
                </c:pt>
                <c:pt idx="315182">
                  <c:v>7.14701</c:v>
                </c:pt>
                <c:pt idx="315183">
                  <c:v>7.14703</c:v>
                </c:pt>
                <c:pt idx="315184">
                  <c:v>7.14705</c:v>
                </c:pt>
                <c:pt idx="315185">
                  <c:v>7.14708</c:v>
                </c:pt>
                <c:pt idx="315186">
                  <c:v>7.1471</c:v>
                </c:pt>
                <c:pt idx="315187">
                  <c:v>7.14712</c:v>
                </c:pt>
                <c:pt idx="315188">
                  <c:v>7.14714</c:v>
                </c:pt>
                <c:pt idx="315189">
                  <c:v>7.14717</c:v>
                </c:pt>
                <c:pt idx="315190">
                  <c:v>7.14719</c:v>
                </c:pt>
                <c:pt idx="315191">
                  <c:v>7.14721</c:v>
                </c:pt>
                <c:pt idx="315192">
                  <c:v>7.14723</c:v>
                </c:pt>
                <c:pt idx="315193">
                  <c:v>7.14726</c:v>
                </c:pt>
                <c:pt idx="315194">
                  <c:v>7.14728</c:v>
                </c:pt>
                <c:pt idx="315195">
                  <c:v>7.1473</c:v>
                </c:pt>
                <c:pt idx="315196">
                  <c:v>7.14732</c:v>
                </c:pt>
                <c:pt idx="315197">
                  <c:v>7.14735</c:v>
                </c:pt>
                <c:pt idx="315198">
                  <c:v>7.14737</c:v>
                </c:pt>
                <c:pt idx="315199">
                  <c:v>7.14739</c:v>
                </c:pt>
                <c:pt idx="315200">
                  <c:v>7.14741</c:v>
                </c:pt>
                <c:pt idx="315201">
                  <c:v>7.14744</c:v>
                </c:pt>
                <c:pt idx="315202">
                  <c:v>7.14746</c:v>
                </c:pt>
                <c:pt idx="315203">
                  <c:v>7.14748</c:v>
                </c:pt>
                <c:pt idx="315204">
                  <c:v>7.14751</c:v>
                </c:pt>
                <c:pt idx="315205">
                  <c:v>7.14753</c:v>
                </c:pt>
                <c:pt idx="315206">
                  <c:v>7.14755</c:v>
                </c:pt>
                <c:pt idx="315207">
                  <c:v>7.14757</c:v>
                </c:pt>
                <c:pt idx="315208">
                  <c:v>7.1476</c:v>
                </c:pt>
                <c:pt idx="315209">
                  <c:v>7.14762</c:v>
                </c:pt>
                <c:pt idx="315210">
                  <c:v>7.14764</c:v>
                </c:pt>
                <c:pt idx="315211">
                  <c:v>7.14766</c:v>
                </c:pt>
                <c:pt idx="315212">
                  <c:v>7.14769</c:v>
                </c:pt>
                <c:pt idx="315213">
                  <c:v>7.14771</c:v>
                </c:pt>
                <c:pt idx="315214">
                  <c:v>7.14773</c:v>
                </c:pt>
                <c:pt idx="315215">
                  <c:v>7.14776</c:v>
                </c:pt>
                <c:pt idx="315216">
                  <c:v>7.14778</c:v>
                </c:pt>
                <c:pt idx="315217">
                  <c:v>7.1478</c:v>
                </c:pt>
                <c:pt idx="315218">
                  <c:v>7.14782</c:v>
                </c:pt>
                <c:pt idx="315219">
                  <c:v>7.14785</c:v>
                </c:pt>
                <c:pt idx="315220">
                  <c:v>7.14787</c:v>
                </c:pt>
                <c:pt idx="315221">
                  <c:v>7.14789</c:v>
                </c:pt>
                <c:pt idx="315222">
                  <c:v>7.14791</c:v>
                </c:pt>
                <c:pt idx="315223">
                  <c:v>7.14794</c:v>
                </c:pt>
                <c:pt idx="315224">
                  <c:v>7.14796</c:v>
                </c:pt>
                <c:pt idx="315225">
                  <c:v>7.14798</c:v>
                </c:pt>
                <c:pt idx="315226">
                  <c:v>7.14801</c:v>
                </c:pt>
                <c:pt idx="315227">
                  <c:v>7.14803</c:v>
                </c:pt>
                <c:pt idx="315228">
                  <c:v>7.14805</c:v>
                </c:pt>
                <c:pt idx="315229">
                  <c:v>7.14807</c:v>
                </c:pt>
                <c:pt idx="315230">
                  <c:v>7.14809</c:v>
                </c:pt>
                <c:pt idx="315231">
                  <c:v>7.14812</c:v>
                </c:pt>
                <c:pt idx="315232">
                  <c:v>7.14814</c:v>
                </c:pt>
                <c:pt idx="315233">
                  <c:v>7.14816</c:v>
                </c:pt>
                <c:pt idx="315234">
                  <c:v>7.14819</c:v>
                </c:pt>
                <c:pt idx="315235">
                  <c:v>7.14821</c:v>
                </c:pt>
                <c:pt idx="315236">
                  <c:v>7.14823</c:v>
                </c:pt>
                <c:pt idx="315237">
                  <c:v>7.14825</c:v>
                </c:pt>
                <c:pt idx="315238">
                  <c:v>7.14828</c:v>
                </c:pt>
                <c:pt idx="315239">
                  <c:v>7.1483</c:v>
                </c:pt>
                <c:pt idx="315240">
                  <c:v>7.14832</c:v>
                </c:pt>
                <c:pt idx="315241">
                  <c:v>7.14834</c:v>
                </c:pt>
                <c:pt idx="315242">
                  <c:v>7.14837</c:v>
                </c:pt>
                <c:pt idx="315243">
                  <c:v>7.14839</c:v>
                </c:pt>
                <c:pt idx="315244">
                  <c:v>7.14841</c:v>
                </c:pt>
                <c:pt idx="315245">
                  <c:v>7.14844</c:v>
                </c:pt>
                <c:pt idx="315246">
                  <c:v>7.14846</c:v>
                </c:pt>
                <c:pt idx="315247">
                  <c:v>7.14848</c:v>
                </c:pt>
                <c:pt idx="315248">
                  <c:v>7.1485</c:v>
                </c:pt>
                <c:pt idx="315249">
                  <c:v>7.14853</c:v>
                </c:pt>
                <c:pt idx="315250">
                  <c:v>7.14855</c:v>
                </c:pt>
                <c:pt idx="315251">
                  <c:v>7.14857</c:v>
                </c:pt>
                <c:pt idx="315252">
                  <c:v>7.14859</c:v>
                </c:pt>
                <c:pt idx="315253">
                  <c:v>7.14862</c:v>
                </c:pt>
                <c:pt idx="315254">
                  <c:v>7.14864</c:v>
                </c:pt>
                <c:pt idx="315255">
                  <c:v>7.14866</c:v>
                </c:pt>
                <c:pt idx="315256">
                  <c:v>7.14869</c:v>
                </c:pt>
                <c:pt idx="315257">
                  <c:v>7.14871</c:v>
                </c:pt>
                <c:pt idx="315258">
                  <c:v>7.14873</c:v>
                </c:pt>
                <c:pt idx="315259">
                  <c:v>7.14875</c:v>
                </c:pt>
                <c:pt idx="315260">
                  <c:v>7.14878</c:v>
                </c:pt>
                <c:pt idx="315261">
                  <c:v>7.1488</c:v>
                </c:pt>
                <c:pt idx="315262">
                  <c:v>7.14882</c:v>
                </c:pt>
                <c:pt idx="315263">
                  <c:v>7.14884</c:v>
                </c:pt>
                <c:pt idx="315264">
                  <c:v>7.14887</c:v>
                </c:pt>
                <c:pt idx="315265">
                  <c:v>7.14889</c:v>
                </c:pt>
                <c:pt idx="315266">
                  <c:v>7.14891</c:v>
                </c:pt>
                <c:pt idx="315267">
                  <c:v>7.14893</c:v>
                </c:pt>
                <c:pt idx="315268">
                  <c:v>7.14896</c:v>
                </c:pt>
                <c:pt idx="315269">
                  <c:v>7.14898</c:v>
                </c:pt>
                <c:pt idx="315270">
                  <c:v>7.149</c:v>
                </c:pt>
                <c:pt idx="315271">
                  <c:v>7.14902</c:v>
                </c:pt>
                <c:pt idx="315272">
                  <c:v>7.14905</c:v>
                </c:pt>
                <c:pt idx="315273">
                  <c:v>7.14907</c:v>
                </c:pt>
                <c:pt idx="315274">
                  <c:v>7.14909</c:v>
                </c:pt>
                <c:pt idx="315275">
                  <c:v>7.14912</c:v>
                </c:pt>
                <c:pt idx="315276">
                  <c:v>7.14914</c:v>
                </c:pt>
                <c:pt idx="315277">
                  <c:v>7.14916</c:v>
                </c:pt>
                <c:pt idx="315278">
                  <c:v>7.14918</c:v>
                </c:pt>
                <c:pt idx="315279">
                  <c:v>7.14921</c:v>
                </c:pt>
                <c:pt idx="315280">
                  <c:v>7.14923</c:v>
                </c:pt>
                <c:pt idx="315281">
                  <c:v>7.14925</c:v>
                </c:pt>
                <c:pt idx="315282">
                  <c:v>7.14927</c:v>
                </c:pt>
                <c:pt idx="315283">
                  <c:v>7.1493</c:v>
                </c:pt>
                <c:pt idx="315284">
                  <c:v>7.14932</c:v>
                </c:pt>
                <c:pt idx="315285">
                  <c:v>7.14934</c:v>
                </c:pt>
                <c:pt idx="315286">
                  <c:v>7.14937</c:v>
                </c:pt>
                <c:pt idx="315287">
                  <c:v>7.14939</c:v>
                </c:pt>
                <c:pt idx="315288">
                  <c:v>7.14941</c:v>
                </c:pt>
                <c:pt idx="315289">
                  <c:v>7.14943</c:v>
                </c:pt>
                <c:pt idx="315290">
                  <c:v>7.14946</c:v>
                </c:pt>
                <c:pt idx="315291">
                  <c:v>7.14948</c:v>
                </c:pt>
                <c:pt idx="315292">
                  <c:v>7.1495</c:v>
                </c:pt>
                <c:pt idx="315293">
                  <c:v>7.14952</c:v>
                </c:pt>
                <c:pt idx="315294">
                  <c:v>7.14955</c:v>
                </c:pt>
                <c:pt idx="315295">
                  <c:v>7.14957</c:v>
                </c:pt>
                <c:pt idx="315296">
                  <c:v>7.14959</c:v>
                </c:pt>
                <c:pt idx="315297">
                  <c:v>7.14961</c:v>
                </c:pt>
                <c:pt idx="315298">
                  <c:v>7.14964</c:v>
                </c:pt>
                <c:pt idx="315299">
                  <c:v>7.14966</c:v>
                </c:pt>
                <c:pt idx="315300">
                  <c:v>7.14968</c:v>
                </c:pt>
                <c:pt idx="315301">
                  <c:v>7.1497</c:v>
                </c:pt>
                <c:pt idx="315302">
                  <c:v>7.14973</c:v>
                </c:pt>
                <c:pt idx="315303">
                  <c:v>7.14975</c:v>
                </c:pt>
                <c:pt idx="315304">
                  <c:v>7.14977</c:v>
                </c:pt>
                <c:pt idx="315305">
                  <c:v>7.1498</c:v>
                </c:pt>
                <c:pt idx="315306">
                  <c:v>7.14982</c:v>
                </c:pt>
                <c:pt idx="315307">
                  <c:v>7.14984</c:v>
                </c:pt>
                <c:pt idx="315308">
                  <c:v>7.14986</c:v>
                </c:pt>
                <c:pt idx="315309">
                  <c:v>7.14989</c:v>
                </c:pt>
                <c:pt idx="315310">
                  <c:v>7.14991</c:v>
                </c:pt>
                <c:pt idx="315311">
                  <c:v>7.14993</c:v>
                </c:pt>
                <c:pt idx="315312">
                  <c:v>7.14996</c:v>
                </c:pt>
                <c:pt idx="315313">
                  <c:v>7.14998</c:v>
                </c:pt>
                <c:pt idx="315314">
                  <c:v>7.15</c:v>
                </c:pt>
                <c:pt idx="315315">
                  <c:v>7.15002</c:v>
                </c:pt>
                <c:pt idx="315316">
                  <c:v>7.15005</c:v>
                </c:pt>
                <c:pt idx="315317">
                  <c:v>7.15007</c:v>
                </c:pt>
                <c:pt idx="315318">
                  <c:v>7.15009</c:v>
                </c:pt>
                <c:pt idx="315319">
                  <c:v>7.15011</c:v>
                </c:pt>
                <c:pt idx="315320">
                  <c:v>7.15014</c:v>
                </c:pt>
                <c:pt idx="315321">
                  <c:v>7.15016</c:v>
                </c:pt>
                <c:pt idx="315322">
                  <c:v>7.15018</c:v>
                </c:pt>
                <c:pt idx="315323">
                  <c:v>7.1502</c:v>
                </c:pt>
                <c:pt idx="315324">
                  <c:v>7.15023</c:v>
                </c:pt>
                <c:pt idx="315325">
                  <c:v>7.15025</c:v>
                </c:pt>
                <c:pt idx="315326">
                  <c:v>7.15027</c:v>
                </c:pt>
                <c:pt idx="315327">
                  <c:v>7.15029</c:v>
                </c:pt>
                <c:pt idx="315328">
                  <c:v>7.15032</c:v>
                </c:pt>
                <c:pt idx="315329">
                  <c:v>7.15034</c:v>
                </c:pt>
                <c:pt idx="315330">
                  <c:v>7.15036</c:v>
                </c:pt>
                <c:pt idx="315331">
                  <c:v>7.15038</c:v>
                </c:pt>
                <c:pt idx="315332">
                  <c:v>7.15041</c:v>
                </c:pt>
                <c:pt idx="315333">
                  <c:v>7.15043</c:v>
                </c:pt>
                <c:pt idx="315334">
                  <c:v>7.15045</c:v>
                </c:pt>
                <c:pt idx="315335">
                  <c:v>7.15048</c:v>
                </c:pt>
                <c:pt idx="315336">
                  <c:v>7.1505</c:v>
                </c:pt>
                <c:pt idx="315337">
                  <c:v>7.15052</c:v>
                </c:pt>
                <c:pt idx="315338">
                  <c:v>7.15054</c:v>
                </c:pt>
                <c:pt idx="315339">
                  <c:v>7.15057</c:v>
                </c:pt>
                <c:pt idx="315340">
                  <c:v>7.15059</c:v>
                </c:pt>
                <c:pt idx="315341">
                  <c:v>7.15061</c:v>
                </c:pt>
                <c:pt idx="315342">
                  <c:v>7.15064</c:v>
                </c:pt>
                <c:pt idx="315343">
                  <c:v>7.15066</c:v>
                </c:pt>
                <c:pt idx="315344">
                  <c:v>7.15068</c:v>
                </c:pt>
                <c:pt idx="315345">
                  <c:v>7.1507</c:v>
                </c:pt>
                <c:pt idx="315346">
                  <c:v>7.15073</c:v>
                </c:pt>
                <c:pt idx="315347">
                  <c:v>7.15075</c:v>
                </c:pt>
                <c:pt idx="315348">
                  <c:v>7.15077</c:v>
                </c:pt>
                <c:pt idx="315349">
                  <c:v>7.15079</c:v>
                </c:pt>
                <c:pt idx="315350">
                  <c:v>7.15082</c:v>
                </c:pt>
                <c:pt idx="315351">
                  <c:v>7.15084</c:v>
                </c:pt>
                <c:pt idx="315352">
                  <c:v>7.15086</c:v>
                </c:pt>
                <c:pt idx="315353">
                  <c:v>7.15088</c:v>
                </c:pt>
                <c:pt idx="315354">
                  <c:v>7.15091</c:v>
                </c:pt>
                <c:pt idx="315355">
                  <c:v>7.15093</c:v>
                </c:pt>
                <c:pt idx="315356">
                  <c:v>7.15095</c:v>
                </c:pt>
                <c:pt idx="315357">
                  <c:v>7.15097</c:v>
                </c:pt>
                <c:pt idx="315358">
                  <c:v>7.151</c:v>
                </c:pt>
                <c:pt idx="315359">
                  <c:v>7.15102</c:v>
                </c:pt>
                <c:pt idx="315360">
                  <c:v>7.15104</c:v>
                </c:pt>
                <c:pt idx="315361">
                  <c:v>7.15107</c:v>
                </c:pt>
                <c:pt idx="315362">
                  <c:v>7.15109</c:v>
                </c:pt>
                <c:pt idx="315363">
                  <c:v>7.15111</c:v>
                </c:pt>
                <c:pt idx="315364">
                  <c:v>7.15113</c:v>
                </c:pt>
                <c:pt idx="315365">
                  <c:v>7.15116</c:v>
                </c:pt>
                <c:pt idx="315366">
                  <c:v>7.15118</c:v>
                </c:pt>
                <c:pt idx="315367">
                  <c:v>7.1512</c:v>
                </c:pt>
                <c:pt idx="315368">
                  <c:v>7.15122</c:v>
                </c:pt>
                <c:pt idx="315369">
                  <c:v>7.15125</c:v>
                </c:pt>
                <c:pt idx="315370">
                  <c:v>7.15127</c:v>
                </c:pt>
                <c:pt idx="315371">
                  <c:v>7.15129</c:v>
                </c:pt>
                <c:pt idx="315372">
                  <c:v>7.15132</c:v>
                </c:pt>
                <c:pt idx="315373">
                  <c:v>7.15134</c:v>
                </c:pt>
                <c:pt idx="315374">
                  <c:v>7.15136</c:v>
                </c:pt>
                <c:pt idx="315375">
                  <c:v>7.15138</c:v>
                </c:pt>
                <c:pt idx="315376">
                  <c:v>7.15141</c:v>
                </c:pt>
                <c:pt idx="315377">
                  <c:v>7.15143</c:v>
                </c:pt>
                <c:pt idx="315378">
                  <c:v>7.15145</c:v>
                </c:pt>
                <c:pt idx="315379">
                  <c:v>7.15147</c:v>
                </c:pt>
                <c:pt idx="315380">
                  <c:v>7.1515</c:v>
                </c:pt>
                <c:pt idx="315381">
                  <c:v>7.15152</c:v>
                </c:pt>
                <c:pt idx="315382">
                  <c:v>7.15154</c:v>
                </c:pt>
                <c:pt idx="315383">
                  <c:v>7.15156</c:v>
                </c:pt>
                <c:pt idx="315384">
                  <c:v>7.15159</c:v>
                </c:pt>
                <c:pt idx="315385">
                  <c:v>7.15161</c:v>
                </c:pt>
                <c:pt idx="315386">
                  <c:v>7.15163</c:v>
                </c:pt>
                <c:pt idx="315387">
                  <c:v>7.15165</c:v>
                </c:pt>
                <c:pt idx="315388">
                  <c:v>7.15168</c:v>
                </c:pt>
                <c:pt idx="315389">
                  <c:v>7.1517</c:v>
                </c:pt>
                <c:pt idx="315390">
                  <c:v>7.15172</c:v>
                </c:pt>
                <c:pt idx="315391">
                  <c:v>7.15175</c:v>
                </c:pt>
                <c:pt idx="315392">
                  <c:v>7.15177</c:v>
                </c:pt>
                <c:pt idx="315393">
                  <c:v>7.15179</c:v>
                </c:pt>
                <c:pt idx="315394">
                  <c:v>7.15181</c:v>
                </c:pt>
                <c:pt idx="315395">
                  <c:v>7.15184</c:v>
                </c:pt>
                <c:pt idx="315396">
                  <c:v>7.15186</c:v>
                </c:pt>
                <c:pt idx="315397">
                  <c:v>7.15188</c:v>
                </c:pt>
                <c:pt idx="315398">
                  <c:v>7.15191</c:v>
                </c:pt>
                <c:pt idx="315399">
                  <c:v>7.15193</c:v>
                </c:pt>
                <c:pt idx="315400">
                  <c:v>7.15195</c:v>
                </c:pt>
                <c:pt idx="315401">
                  <c:v>7.15197</c:v>
                </c:pt>
                <c:pt idx="315402">
                  <c:v>7.152</c:v>
                </c:pt>
                <c:pt idx="315403">
                  <c:v>7.15202</c:v>
                </c:pt>
                <c:pt idx="315404">
                  <c:v>7.15204</c:v>
                </c:pt>
                <c:pt idx="315405">
                  <c:v>7.15206</c:v>
                </c:pt>
                <c:pt idx="315406">
                  <c:v>7.15209</c:v>
                </c:pt>
                <c:pt idx="315407">
                  <c:v>7.15211</c:v>
                </c:pt>
                <c:pt idx="315408">
                  <c:v>7.15213</c:v>
                </c:pt>
                <c:pt idx="315409">
                  <c:v>7.15215</c:v>
                </c:pt>
                <c:pt idx="315410">
                  <c:v>7.15218</c:v>
                </c:pt>
                <c:pt idx="315411">
                  <c:v>7.1522</c:v>
                </c:pt>
                <c:pt idx="315412">
                  <c:v>7.15222</c:v>
                </c:pt>
                <c:pt idx="315413">
                  <c:v>7.15224</c:v>
                </c:pt>
                <c:pt idx="315414">
                  <c:v>7.15227</c:v>
                </c:pt>
                <c:pt idx="315415">
                  <c:v>7.15229</c:v>
                </c:pt>
                <c:pt idx="315416">
                  <c:v>7.15231</c:v>
                </c:pt>
                <c:pt idx="315417">
                  <c:v>7.15234</c:v>
                </c:pt>
                <c:pt idx="315418">
                  <c:v>7.15236</c:v>
                </c:pt>
                <c:pt idx="315419">
                  <c:v>7.15238</c:v>
                </c:pt>
                <c:pt idx="315420">
                  <c:v>7.1524</c:v>
                </c:pt>
                <c:pt idx="315421">
                  <c:v>7.15243</c:v>
                </c:pt>
                <c:pt idx="315422">
                  <c:v>7.15245</c:v>
                </c:pt>
                <c:pt idx="315423">
                  <c:v>7.15247</c:v>
                </c:pt>
                <c:pt idx="315424">
                  <c:v>7.15249</c:v>
                </c:pt>
                <c:pt idx="315425">
                  <c:v>7.15252</c:v>
                </c:pt>
                <c:pt idx="315426">
                  <c:v>7.15254</c:v>
                </c:pt>
                <c:pt idx="315427">
                  <c:v>7.15256</c:v>
                </c:pt>
                <c:pt idx="315428">
                  <c:v>7.15259</c:v>
                </c:pt>
                <c:pt idx="315429">
                  <c:v>7.15261</c:v>
                </c:pt>
                <c:pt idx="315430">
                  <c:v>7.15263</c:v>
                </c:pt>
                <c:pt idx="315431">
                  <c:v>7.15265</c:v>
                </c:pt>
                <c:pt idx="315432">
                  <c:v>7.15268</c:v>
                </c:pt>
                <c:pt idx="315433">
                  <c:v>7.1527</c:v>
                </c:pt>
                <c:pt idx="315434">
                  <c:v>7.15272</c:v>
                </c:pt>
                <c:pt idx="315435">
                  <c:v>7.15274</c:v>
                </c:pt>
                <c:pt idx="315436">
                  <c:v>7.15277</c:v>
                </c:pt>
                <c:pt idx="315437">
                  <c:v>7.15279</c:v>
                </c:pt>
                <c:pt idx="315438">
                  <c:v>7.15281</c:v>
                </c:pt>
                <c:pt idx="315439">
                  <c:v>7.15283</c:v>
                </c:pt>
                <c:pt idx="315440">
                  <c:v>7.15286</c:v>
                </c:pt>
                <c:pt idx="315441">
                  <c:v>7.15288</c:v>
                </c:pt>
                <c:pt idx="315442">
                  <c:v>7.1529</c:v>
                </c:pt>
                <c:pt idx="315443">
                  <c:v>7.15292</c:v>
                </c:pt>
                <c:pt idx="315444">
                  <c:v>7.15295</c:v>
                </c:pt>
                <c:pt idx="315445">
                  <c:v>7.15297</c:v>
                </c:pt>
                <c:pt idx="315446">
                  <c:v>7.15299</c:v>
                </c:pt>
                <c:pt idx="315447">
                  <c:v>7.15302</c:v>
                </c:pt>
                <c:pt idx="315448">
                  <c:v>7.15304</c:v>
                </c:pt>
                <c:pt idx="315449">
                  <c:v>7.15306</c:v>
                </c:pt>
                <c:pt idx="315450">
                  <c:v>7.15308</c:v>
                </c:pt>
                <c:pt idx="315451">
                  <c:v>7.15311</c:v>
                </c:pt>
                <c:pt idx="315452">
                  <c:v>7.15313</c:v>
                </c:pt>
                <c:pt idx="315453">
                  <c:v>7.15315</c:v>
                </c:pt>
                <c:pt idx="315454">
                  <c:v>7.15318</c:v>
                </c:pt>
                <c:pt idx="315455">
                  <c:v>7.1532</c:v>
                </c:pt>
                <c:pt idx="315456">
                  <c:v>7.15322</c:v>
                </c:pt>
                <c:pt idx="315457">
                  <c:v>7.15324</c:v>
                </c:pt>
                <c:pt idx="315458">
                  <c:v>7.15327</c:v>
                </c:pt>
                <c:pt idx="315459">
                  <c:v>7.15329</c:v>
                </c:pt>
                <c:pt idx="315460">
                  <c:v>7.15331</c:v>
                </c:pt>
                <c:pt idx="315461">
                  <c:v>7.15333</c:v>
                </c:pt>
                <c:pt idx="315462">
                  <c:v>7.15336</c:v>
                </c:pt>
                <c:pt idx="315463">
                  <c:v>7.15338</c:v>
                </c:pt>
                <c:pt idx="315464">
                  <c:v>7.1534</c:v>
                </c:pt>
                <c:pt idx="315465">
                  <c:v>7.15342</c:v>
                </c:pt>
                <c:pt idx="315466">
                  <c:v>7.15345</c:v>
                </c:pt>
                <c:pt idx="315467">
                  <c:v>7.15347</c:v>
                </c:pt>
                <c:pt idx="315468">
                  <c:v>7.15349</c:v>
                </c:pt>
                <c:pt idx="315469">
                  <c:v>7.15351</c:v>
                </c:pt>
                <c:pt idx="315470">
                  <c:v>7.15354</c:v>
                </c:pt>
                <c:pt idx="315471">
                  <c:v>7.15356</c:v>
                </c:pt>
                <c:pt idx="315472">
                  <c:v>7.15358</c:v>
                </c:pt>
                <c:pt idx="315473">
                  <c:v>7.1536</c:v>
                </c:pt>
                <c:pt idx="315474">
                  <c:v>7.15363</c:v>
                </c:pt>
                <c:pt idx="315475">
                  <c:v>7.15365</c:v>
                </c:pt>
                <c:pt idx="315476">
                  <c:v>7.15367</c:v>
                </c:pt>
                <c:pt idx="315477">
                  <c:v>7.1537</c:v>
                </c:pt>
                <c:pt idx="315478">
                  <c:v>7.15372</c:v>
                </c:pt>
                <c:pt idx="315479">
                  <c:v>7.15374</c:v>
                </c:pt>
                <c:pt idx="315480">
                  <c:v>7.15376</c:v>
                </c:pt>
                <c:pt idx="315481">
                  <c:v>7.15379</c:v>
                </c:pt>
                <c:pt idx="315482">
                  <c:v>7.15381</c:v>
                </c:pt>
                <c:pt idx="315483">
                  <c:v>7.15383</c:v>
                </c:pt>
                <c:pt idx="315484">
                  <c:v>7.15386</c:v>
                </c:pt>
                <c:pt idx="315485">
                  <c:v>7.15388</c:v>
                </c:pt>
                <c:pt idx="315486">
                  <c:v>7.1539</c:v>
                </c:pt>
                <c:pt idx="315487">
                  <c:v>7.15392</c:v>
                </c:pt>
                <c:pt idx="315488">
                  <c:v>7.15395</c:v>
                </c:pt>
                <c:pt idx="315489">
                  <c:v>7.15397</c:v>
                </c:pt>
                <c:pt idx="315490">
                  <c:v>7.15399</c:v>
                </c:pt>
                <c:pt idx="315491">
                  <c:v>7.15401</c:v>
                </c:pt>
                <c:pt idx="315492">
                  <c:v>7.15404</c:v>
                </c:pt>
                <c:pt idx="315493">
                  <c:v>7.15406</c:v>
                </c:pt>
                <c:pt idx="315494">
                  <c:v>7.15408</c:v>
                </c:pt>
                <c:pt idx="315495">
                  <c:v>7.1541</c:v>
                </c:pt>
                <c:pt idx="315496">
                  <c:v>7.15413</c:v>
                </c:pt>
                <c:pt idx="315497">
                  <c:v>7.15415</c:v>
                </c:pt>
                <c:pt idx="315498">
                  <c:v>7.15417</c:v>
                </c:pt>
                <c:pt idx="315499">
                  <c:v>7.15419</c:v>
                </c:pt>
                <c:pt idx="315500">
                  <c:v>7.15422</c:v>
                </c:pt>
                <c:pt idx="315501">
                  <c:v>7.15424</c:v>
                </c:pt>
                <c:pt idx="315502">
                  <c:v>7.15426</c:v>
                </c:pt>
                <c:pt idx="315503">
                  <c:v>7.15429</c:v>
                </c:pt>
                <c:pt idx="315504">
                  <c:v>7.15431</c:v>
                </c:pt>
                <c:pt idx="315505">
                  <c:v>7.15433</c:v>
                </c:pt>
                <c:pt idx="315506">
                  <c:v>7.15435</c:v>
                </c:pt>
                <c:pt idx="315507">
                  <c:v>7.15438</c:v>
                </c:pt>
                <c:pt idx="315508">
                  <c:v>7.1544</c:v>
                </c:pt>
                <c:pt idx="315509">
                  <c:v>7.15442</c:v>
                </c:pt>
                <c:pt idx="315510">
                  <c:v>7.15444</c:v>
                </c:pt>
                <c:pt idx="315511">
                  <c:v>7.15447</c:v>
                </c:pt>
                <c:pt idx="315512">
                  <c:v>7.15449</c:v>
                </c:pt>
                <c:pt idx="315513">
                  <c:v>7.15451</c:v>
                </c:pt>
                <c:pt idx="315514">
                  <c:v>7.15454</c:v>
                </c:pt>
                <c:pt idx="315515">
                  <c:v>7.15456</c:v>
                </c:pt>
                <c:pt idx="315516">
                  <c:v>7.15458</c:v>
                </c:pt>
                <c:pt idx="315517">
                  <c:v>7.1546</c:v>
                </c:pt>
                <c:pt idx="315518">
                  <c:v>7.15463</c:v>
                </c:pt>
                <c:pt idx="315519">
                  <c:v>7.15465</c:v>
                </c:pt>
                <c:pt idx="315520">
                  <c:v>7.15467</c:v>
                </c:pt>
                <c:pt idx="315521">
                  <c:v>7.15469</c:v>
                </c:pt>
                <c:pt idx="315522">
                  <c:v>7.15472</c:v>
                </c:pt>
                <c:pt idx="315523">
                  <c:v>7.15474</c:v>
                </c:pt>
                <c:pt idx="315524">
                  <c:v>7.15476</c:v>
                </c:pt>
                <c:pt idx="315525">
                  <c:v>7.15479</c:v>
                </c:pt>
                <c:pt idx="315526">
                  <c:v>7.15481</c:v>
                </c:pt>
                <c:pt idx="315527">
                  <c:v>7.15483</c:v>
                </c:pt>
                <c:pt idx="315528">
                  <c:v>7.15485</c:v>
                </c:pt>
                <c:pt idx="315529">
                  <c:v>7.15487</c:v>
                </c:pt>
                <c:pt idx="315530">
                  <c:v>7.1549</c:v>
                </c:pt>
                <c:pt idx="315531">
                  <c:v>7.15492</c:v>
                </c:pt>
                <c:pt idx="315532">
                  <c:v>7.15494</c:v>
                </c:pt>
                <c:pt idx="315533">
                  <c:v>7.15497</c:v>
                </c:pt>
                <c:pt idx="315534">
                  <c:v>7.15499</c:v>
                </c:pt>
                <c:pt idx="315535">
                  <c:v>7.15501</c:v>
                </c:pt>
                <c:pt idx="315536">
                  <c:v>7.15503</c:v>
                </c:pt>
                <c:pt idx="315537">
                  <c:v>7.15506</c:v>
                </c:pt>
                <c:pt idx="315538">
                  <c:v>7.15508</c:v>
                </c:pt>
                <c:pt idx="315539">
                  <c:v>7.1551</c:v>
                </c:pt>
                <c:pt idx="315540">
                  <c:v>7.15512</c:v>
                </c:pt>
                <c:pt idx="315541">
                  <c:v>7.15515</c:v>
                </c:pt>
                <c:pt idx="315542">
                  <c:v>7.15517</c:v>
                </c:pt>
                <c:pt idx="315543">
                  <c:v>7.15519</c:v>
                </c:pt>
                <c:pt idx="315544">
                  <c:v>7.15522</c:v>
                </c:pt>
                <c:pt idx="315545">
                  <c:v>7.15524</c:v>
                </c:pt>
                <c:pt idx="315546">
                  <c:v>7.15526</c:v>
                </c:pt>
                <c:pt idx="315547">
                  <c:v>7.15528</c:v>
                </c:pt>
                <c:pt idx="315548">
                  <c:v>7.15531</c:v>
                </c:pt>
                <c:pt idx="315549">
                  <c:v>7.15533</c:v>
                </c:pt>
                <c:pt idx="315550">
                  <c:v>7.15535</c:v>
                </c:pt>
                <c:pt idx="315551">
                  <c:v>7.15537</c:v>
                </c:pt>
                <c:pt idx="315552">
                  <c:v>7.1554</c:v>
                </c:pt>
                <c:pt idx="315553">
                  <c:v>7.15542</c:v>
                </c:pt>
                <c:pt idx="315554">
                  <c:v>7.15544</c:v>
                </c:pt>
                <c:pt idx="315555">
                  <c:v>7.15547</c:v>
                </c:pt>
                <c:pt idx="315556">
                  <c:v>7.15549</c:v>
                </c:pt>
                <c:pt idx="315557">
                  <c:v>7.15551</c:v>
                </c:pt>
                <c:pt idx="315558">
                  <c:v>7.15553</c:v>
                </c:pt>
                <c:pt idx="315559">
                  <c:v>7.15556</c:v>
                </c:pt>
                <c:pt idx="315560">
                  <c:v>7.15558</c:v>
                </c:pt>
                <c:pt idx="315561">
                  <c:v>7.1556</c:v>
                </c:pt>
                <c:pt idx="315562">
                  <c:v>7.15562</c:v>
                </c:pt>
                <c:pt idx="315563">
                  <c:v>7.15565</c:v>
                </c:pt>
                <c:pt idx="315564">
                  <c:v>7.15567</c:v>
                </c:pt>
                <c:pt idx="315565">
                  <c:v>7.15569</c:v>
                </c:pt>
                <c:pt idx="315566">
                  <c:v>7.15571</c:v>
                </c:pt>
                <c:pt idx="315567">
                  <c:v>7.15574</c:v>
                </c:pt>
                <c:pt idx="315568">
                  <c:v>7.15576</c:v>
                </c:pt>
                <c:pt idx="315569">
                  <c:v>7.15578</c:v>
                </c:pt>
                <c:pt idx="315570">
                  <c:v>7.1558</c:v>
                </c:pt>
                <c:pt idx="315571">
                  <c:v>7.15583</c:v>
                </c:pt>
                <c:pt idx="315572">
                  <c:v>7.15585</c:v>
                </c:pt>
                <c:pt idx="315573">
                  <c:v>7.15587</c:v>
                </c:pt>
                <c:pt idx="315574">
                  <c:v>7.1559</c:v>
                </c:pt>
                <c:pt idx="315575">
                  <c:v>7.15592</c:v>
                </c:pt>
                <c:pt idx="315576">
                  <c:v>7.15594</c:v>
                </c:pt>
                <c:pt idx="315577">
                  <c:v>7.15596</c:v>
                </c:pt>
                <c:pt idx="315578">
                  <c:v>7.15599</c:v>
                </c:pt>
                <c:pt idx="315579">
                  <c:v>7.15601</c:v>
                </c:pt>
                <c:pt idx="315580">
                  <c:v>7.15603</c:v>
                </c:pt>
                <c:pt idx="315581">
                  <c:v>7.15605</c:v>
                </c:pt>
                <c:pt idx="315582">
                  <c:v>7.15608</c:v>
                </c:pt>
                <c:pt idx="315583">
                  <c:v>7.1561</c:v>
                </c:pt>
                <c:pt idx="315584">
                  <c:v>7.15612</c:v>
                </c:pt>
                <c:pt idx="315585">
                  <c:v>7.15615</c:v>
                </c:pt>
                <c:pt idx="315586">
                  <c:v>7.15617</c:v>
                </c:pt>
                <c:pt idx="315587">
                  <c:v>7.15619</c:v>
                </c:pt>
                <c:pt idx="315588">
                  <c:v>7.15621</c:v>
                </c:pt>
                <c:pt idx="315589">
                  <c:v>7.15624</c:v>
                </c:pt>
                <c:pt idx="315590">
                  <c:v>7.15626</c:v>
                </c:pt>
                <c:pt idx="315591">
                  <c:v>7.15628</c:v>
                </c:pt>
                <c:pt idx="315592">
                  <c:v>7.1563</c:v>
                </c:pt>
                <c:pt idx="315593">
                  <c:v>7.15633</c:v>
                </c:pt>
                <c:pt idx="315594">
                  <c:v>7.15635</c:v>
                </c:pt>
                <c:pt idx="315595">
                  <c:v>7.15637</c:v>
                </c:pt>
                <c:pt idx="315596">
                  <c:v>7.15639</c:v>
                </c:pt>
                <c:pt idx="315597">
                  <c:v>7.15642</c:v>
                </c:pt>
                <c:pt idx="315598">
                  <c:v>7.15644</c:v>
                </c:pt>
                <c:pt idx="315599">
                  <c:v>7.15646</c:v>
                </c:pt>
                <c:pt idx="315600">
                  <c:v>7.15648</c:v>
                </c:pt>
                <c:pt idx="315601">
                  <c:v>7.15651</c:v>
                </c:pt>
                <c:pt idx="315602">
                  <c:v>7.15653</c:v>
                </c:pt>
                <c:pt idx="315603">
                  <c:v>7.15655</c:v>
                </c:pt>
                <c:pt idx="315604">
                  <c:v>7.15658</c:v>
                </c:pt>
                <c:pt idx="315605">
                  <c:v>7.1566</c:v>
                </c:pt>
                <c:pt idx="315606">
                  <c:v>7.15662</c:v>
                </c:pt>
                <c:pt idx="315607">
                  <c:v>7.15664</c:v>
                </c:pt>
                <c:pt idx="315608">
                  <c:v>7.15667</c:v>
                </c:pt>
                <c:pt idx="315609">
                  <c:v>7.15669</c:v>
                </c:pt>
                <c:pt idx="315610">
                  <c:v>7.15671</c:v>
                </c:pt>
                <c:pt idx="315611">
                  <c:v>7.15674</c:v>
                </c:pt>
                <c:pt idx="315612">
                  <c:v>7.15676</c:v>
                </c:pt>
                <c:pt idx="315613">
                  <c:v>7.15678</c:v>
                </c:pt>
                <c:pt idx="315614">
                  <c:v>7.1568</c:v>
                </c:pt>
                <c:pt idx="315615">
                  <c:v>7.15683</c:v>
                </c:pt>
                <c:pt idx="315616">
                  <c:v>7.15685</c:v>
                </c:pt>
                <c:pt idx="315617">
                  <c:v>7.15687</c:v>
                </c:pt>
                <c:pt idx="315618">
                  <c:v>7.15689</c:v>
                </c:pt>
                <c:pt idx="315619">
                  <c:v>7.15692</c:v>
                </c:pt>
                <c:pt idx="315620">
                  <c:v>7.15694</c:v>
                </c:pt>
                <c:pt idx="315621">
                  <c:v>7.15696</c:v>
                </c:pt>
                <c:pt idx="315622">
                  <c:v>7.15698</c:v>
                </c:pt>
                <c:pt idx="315623">
                  <c:v>7.15701</c:v>
                </c:pt>
                <c:pt idx="315624">
                  <c:v>7.15703</c:v>
                </c:pt>
                <c:pt idx="315625">
                  <c:v>7.15705</c:v>
                </c:pt>
                <c:pt idx="315626">
                  <c:v>7.15707</c:v>
                </c:pt>
                <c:pt idx="315627">
                  <c:v>7.1571</c:v>
                </c:pt>
                <c:pt idx="315628">
                  <c:v>7.15712</c:v>
                </c:pt>
                <c:pt idx="315629">
                  <c:v>7.15714</c:v>
                </c:pt>
                <c:pt idx="315630">
                  <c:v>7.15717</c:v>
                </c:pt>
                <c:pt idx="315631">
                  <c:v>7.15719</c:v>
                </c:pt>
                <c:pt idx="315632">
                  <c:v>7.15721</c:v>
                </c:pt>
                <c:pt idx="315633">
                  <c:v>7.15723</c:v>
                </c:pt>
                <c:pt idx="315634">
                  <c:v>7.15726</c:v>
                </c:pt>
                <c:pt idx="315635">
                  <c:v>7.15728</c:v>
                </c:pt>
                <c:pt idx="315636">
                  <c:v>7.1573</c:v>
                </c:pt>
                <c:pt idx="315637">
                  <c:v>7.15732</c:v>
                </c:pt>
                <c:pt idx="315638">
                  <c:v>7.15735</c:v>
                </c:pt>
                <c:pt idx="315639">
                  <c:v>7.15737</c:v>
                </c:pt>
                <c:pt idx="315640">
                  <c:v>7.15739</c:v>
                </c:pt>
                <c:pt idx="315641">
                  <c:v>7.15742</c:v>
                </c:pt>
                <c:pt idx="315642">
                  <c:v>7.15744</c:v>
                </c:pt>
                <c:pt idx="315643">
                  <c:v>7.15746</c:v>
                </c:pt>
                <c:pt idx="315644">
                  <c:v>7.15748</c:v>
                </c:pt>
                <c:pt idx="315645">
                  <c:v>7.15751</c:v>
                </c:pt>
                <c:pt idx="315646">
                  <c:v>7.15753</c:v>
                </c:pt>
                <c:pt idx="315647">
                  <c:v>7.15755</c:v>
                </c:pt>
                <c:pt idx="315648">
                  <c:v>7.15757</c:v>
                </c:pt>
                <c:pt idx="315649">
                  <c:v>7.1576</c:v>
                </c:pt>
                <c:pt idx="315650">
                  <c:v>7.15762</c:v>
                </c:pt>
                <c:pt idx="315651">
                  <c:v>7.15764</c:v>
                </c:pt>
                <c:pt idx="315652">
                  <c:v>7.15766</c:v>
                </c:pt>
                <c:pt idx="315653">
                  <c:v>7.15769</c:v>
                </c:pt>
                <c:pt idx="315654">
                  <c:v>7.15771</c:v>
                </c:pt>
                <c:pt idx="315655">
                  <c:v>7.15773</c:v>
                </c:pt>
                <c:pt idx="315656">
                  <c:v>7.15775</c:v>
                </c:pt>
                <c:pt idx="315657">
                  <c:v>7.15778</c:v>
                </c:pt>
                <c:pt idx="315658">
                  <c:v>7.1578</c:v>
                </c:pt>
                <c:pt idx="315659">
                  <c:v>7.15782</c:v>
                </c:pt>
                <c:pt idx="315660">
                  <c:v>7.15785</c:v>
                </c:pt>
                <c:pt idx="315661">
                  <c:v>7.15787</c:v>
                </c:pt>
                <c:pt idx="315662">
                  <c:v>7.15789</c:v>
                </c:pt>
                <c:pt idx="315663">
                  <c:v>7.15791</c:v>
                </c:pt>
                <c:pt idx="315664">
                  <c:v>7.15794</c:v>
                </c:pt>
                <c:pt idx="315665">
                  <c:v>7.15796</c:v>
                </c:pt>
                <c:pt idx="315666">
                  <c:v>7.15798</c:v>
                </c:pt>
                <c:pt idx="315667">
                  <c:v>7.15801</c:v>
                </c:pt>
                <c:pt idx="315668">
                  <c:v>7.15803</c:v>
                </c:pt>
                <c:pt idx="315669">
                  <c:v>7.15805</c:v>
                </c:pt>
                <c:pt idx="315670">
                  <c:v>7.15807</c:v>
                </c:pt>
                <c:pt idx="315671">
                  <c:v>7.1581</c:v>
                </c:pt>
                <c:pt idx="315672">
                  <c:v>7.15812</c:v>
                </c:pt>
                <c:pt idx="315673">
                  <c:v>7.15814</c:v>
                </c:pt>
                <c:pt idx="315674">
                  <c:v>7.15816</c:v>
                </c:pt>
                <c:pt idx="315675">
                  <c:v>7.15819</c:v>
                </c:pt>
                <c:pt idx="315676">
                  <c:v>7.15821</c:v>
                </c:pt>
                <c:pt idx="315677">
                  <c:v>7.15823</c:v>
                </c:pt>
                <c:pt idx="315678">
                  <c:v>7.15825</c:v>
                </c:pt>
                <c:pt idx="315679">
                  <c:v>7.15828</c:v>
                </c:pt>
                <c:pt idx="315680">
                  <c:v>7.1583</c:v>
                </c:pt>
                <c:pt idx="315681">
                  <c:v>7.15832</c:v>
                </c:pt>
                <c:pt idx="315682">
                  <c:v>7.15834</c:v>
                </c:pt>
                <c:pt idx="315683">
                  <c:v>7.15837</c:v>
                </c:pt>
                <c:pt idx="315684">
                  <c:v>7.15839</c:v>
                </c:pt>
                <c:pt idx="315685">
                  <c:v>7.15841</c:v>
                </c:pt>
                <c:pt idx="315686">
                  <c:v>7.15843</c:v>
                </c:pt>
                <c:pt idx="315687">
                  <c:v>7.15846</c:v>
                </c:pt>
                <c:pt idx="315688">
                  <c:v>7.15848</c:v>
                </c:pt>
                <c:pt idx="315689">
                  <c:v>7.1585</c:v>
                </c:pt>
                <c:pt idx="315690">
                  <c:v>7.15853</c:v>
                </c:pt>
                <c:pt idx="315691">
                  <c:v>7.15855</c:v>
                </c:pt>
                <c:pt idx="315692">
                  <c:v>7.15857</c:v>
                </c:pt>
                <c:pt idx="315693">
                  <c:v>7.15859</c:v>
                </c:pt>
                <c:pt idx="315694">
                  <c:v>7.15862</c:v>
                </c:pt>
                <c:pt idx="315695">
                  <c:v>7.15864</c:v>
                </c:pt>
                <c:pt idx="315696">
                  <c:v>7.15866</c:v>
                </c:pt>
                <c:pt idx="315697">
                  <c:v>7.15869</c:v>
                </c:pt>
                <c:pt idx="315698">
                  <c:v>7.15871</c:v>
                </c:pt>
                <c:pt idx="315699">
                  <c:v>7.15873</c:v>
                </c:pt>
                <c:pt idx="315700">
                  <c:v>7.15875</c:v>
                </c:pt>
                <c:pt idx="315701">
                  <c:v>7.15878</c:v>
                </c:pt>
                <c:pt idx="315702">
                  <c:v>7.1588</c:v>
                </c:pt>
                <c:pt idx="315703">
                  <c:v>7.15882</c:v>
                </c:pt>
                <c:pt idx="315704">
                  <c:v>7.15884</c:v>
                </c:pt>
                <c:pt idx="315705">
                  <c:v>7.15887</c:v>
                </c:pt>
                <c:pt idx="315706">
                  <c:v>7.15889</c:v>
                </c:pt>
                <c:pt idx="315707">
                  <c:v>7.15891</c:v>
                </c:pt>
                <c:pt idx="315708">
                  <c:v>7.15893</c:v>
                </c:pt>
                <c:pt idx="315709">
                  <c:v>7.15896</c:v>
                </c:pt>
                <c:pt idx="315710">
                  <c:v>7.15898</c:v>
                </c:pt>
                <c:pt idx="315711">
                  <c:v>7.159</c:v>
                </c:pt>
                <c:pt idx="315712">
                  <c:v>7.15902</c:v>
                </c:pt>
                <c:pt idx="315713">
                  <c:v>7.15905</c:v>
                </c:pt>
                <c:pt idx="315714">
                  <c:v>7.15907</c:v>
                </c:pt>
                <c:pt idx="315715">
                  <c:v>7.15909</c:v>
                </c:pt>
                <c:pt idx="315716">
                  <c:v>7.15912</c:v>
                </c:pt>
                <c:pt idx="315717">
                  <c:v>7.15914</c:v>
                </c:pt>
                <c:pt idx="315718">
                  <c:v>7.15916</c:v>
                </c:pt>
                <c:pt idx="315719">
                  <c:v>7.15918</c:v>
                </c:pt>
                <c:pt idx="315720">
                  <c:v>7.15921</c:v>
                </c:pt>
                <c:pt idx="315721">
                  <c:v>7.15923</c:v>
                </c:pt>
                <c:pt idx="315722">
                  <c:v>7.15925</c:v>
                </c:pt>
                <c:pt idx="315723">
                  <c:v>7.15927</c:v>
                </c:pt>
                <c:pt idx="315724">
                  <c:v>7.1593</c:v>
                </c:pt>
                <c:pt idx="315725">
                  <c:v>7.15932</c:v>
                </c:pt>
                <c:pt idx="315726">
                  <c:v>7.15934</c:v>
                </c:pt>
                <c:pt idx="315727">
                  <c:v>7.15937</c:v>
                </c:pt>
                <c:pt idx="315728">
                  <c:v>7.15939</c:v>
                </c:pt>
                <c:pt idx="315729">
                  <c:v>7.15941</c:v>
                </c:pt>
                <c:pt idx="315730">
                  <c:v>7.15943</c:v>
                </c:pt>
                <c:pt idx="315731">
                  <c:v>7.15946</c:v>
                </c:pt>
                <c:pt idx="315732">
                  <c:v>7.15948</c:v>
                </c:pt>
                <c:pt idx="315733">
                  <c:v>7.1595</c:v>
                </c:pt>
                <c:pt idx="315734">
                  <c:v>7.15952</c:v>
                </c:pt>
                <c:pt idx="315735">
                  <c:v>7.15955</c:v>
                </c:pt>
                <c:pt idx="315736">
                  <c:v>7.15957</c:v>
                </c:pt>
                <c:pt idx="315737">
                  <c:v>7.15959</c:v>
                </c:pt>
                <c:pt idx="315738">
                  <c:v>7.15961</c:v>
                </c:pt>
                <c:pt idx="315739">
                  <c:v>7.15964</c:v>
                </c:pt>
                <c:pt idx="315740">
                  <c:v>7.15966</c:v>
                </c:pt>
                <c:pt idx="315741">
                  <c:v>7.15968</c:v>
                </c:pt>
                <c:pt idx="315742">
                  <c:v>7.1597</c:v>
                </c:pt>
                <c:pt idx="315743">
                  <c:v>7.15973</c:v>
                </c:pt>
                <c:pt idx="315744">
                  <c:v>7.15975</c:v>
                </c:pt>
                <c:pt idx="315745">
                  <c:v>7.15977</c:v>
                </c:pt>
                <c:pt idx="315746">
                  <c:v>7.1598</c:v>
                </c:pt>
                <c:pt idx="315747">
                  <c:v>7.15982</c:v>
                </c:pt>
                <c:pt idx="315748">
                  <c:v>7.15984</c:v>
                </c:pt>
                <c:pt idx="315749">
                  <c:v>7.15986</c:v>
                </c:pt>
                <c:pt idx="315750">
                  <c:v>7.15989</c:v>
                </c:pt>
                <c:pt idx="315751">
                  <c:v>7.15991</c:v>
                </c:pt>
                <c:pt idx="315752">
                  <c:v>7.15993</c:v>
                </c:pt>
                <c:pt idx="315753">
                  <c:v>7.15996</c:v>
                </c:pt>
                <c:pt idx="315754">
                  <c:v>7.15998</c:v>
                </c:pt>
                <c:pt idx="315755">
                  <c:v>7.16</c:v>
                </c:pt>
                <c:pt idx="315756">
                  <c:v>7.16002</c:v>
                </c:pt>
                <c:pt idx="315757">
                  <c:v>7.16005</c:v>
                </c:pt>
                <c:pt idx="315758">
                  <c:v>7.16007</c:v>
                </c:pt>
                <c:pt idx="315759">
                  <c:v>7.16009</c:v>
                </c:pt>
                <c:pt idx="315760">
                  <c:v>7.16011</c:v>
                </c:pt>
                <c:pt idx="315761">
                  <c:v>7.16014</c:v>
                </c:pt>
                <c:pt idx="315762">
                  <c:v>7.16016</c:v>
                </c:pt>
                <c:pt idx="315763">
                  <c:v>7.16018</c:v>
                </c:pt>
                <c:pt idx="315764">
                  <c:v>7.1602</c:v>
                </c:pt>
                <c:pt idx="315765">
                  <c:v>7.16023</c:v>
                </c:pt>
                <c:pt idx="315766">
                  <c:v>7.16025</c:v>
                </c:pt>
                <c:pt idx="315767">
                  <c:v>7.16027</c:v>
                </c:pt>
                <c:pt idx="315768">
                  <c:v>7.16029</c:v>
                </c:pt>
                <c:pt idx="315769">
                  <c:v>7.16032</c:v>
                </c:pt>
                <c:pt idx="315770">
                  <c:v>7.16034</c:v>
                </c:pt>
                <c:pt idx="315771">
                  <c:v>7.16036</c:v>
                </c:pt>
                <c:pt idx="315772">
                  <c:v>7.16038</c:v>
                </c:pt>
                <c:pt idx="315773">
                  <c:v>7.16041</c:v>
                </c:pt>
                <c:pt idx="315774">
                  <c:v>7.16043</c:v>
                </c:pt>
                <c:pt idx="315775">
                  <c:v>7.16045</c:v>
                </c:pt>
                <c:pt idx="315776">
                  <c:v>7.16048</c:v>
                </c:pt>
                <c:pt idx="315777">
                  <c:v>7.1605</c:v>
                </c:pt>
                <c:pt idx="315778">
                  <c:v>7.16052</c:v>
                </c:pt>
                <c:pt idx="315779">
                  <c:v>7.16054</c:v>
                </c:pt>
                <c:pt idx="315780">
                  <c:v>7.16057</c:v>
                </c:pt>
                <c:pt idx="315781">
                  <c:v>7.16059</c:v>
                </c:pt>
                <c:pt idx="315782">
                  <c:v>7.16061</c:v>
                </c:pt>
                <c:pt idx="315783">
                  <c:v>7.16064</c:v>
                </c:pt>
                <c:pt idx="315784">
                  <c:v>7.16066</c:v>
                </c:pt>
                <c:pt idx="315785">
                  <c:v>7.16068</c:v>
                </c:pt>
                <c:pt idx="315786">
                  <c:v>7.1607</c:v>
                </c:pt>
                <c:pt idx="315787">
                  <c:v>7.16073</c:v>
                </c:pt>
                <c:pt idx="315788">
                  <c:v>7.16075</c:v>
                </c:pt>
                <c:pt idx="315789">
                  <c:v>7.16077</c:v>
                </c:pt>
                <c:pt idx="315790">
                  <c:v>7.16079</c:v>
                </c:pt>
                <c:pt idx="315791">
                  <c:v>7.16082</c:v>
                </c:pt>
                <c:pt idx="315792">
                  <c:v>7.16084</c:v>
                </c:pt>
                <c:pt idx="315793">
                  <c:v>7.16086</c:v>
                </c:pt>
                <c:pt idx="315794">
                  <c:v>7.16088</c:v>
                </c:pt>
                <c:pt idx="315795">
                  <c:v>7.16091</c:v>
                </c:pt>
                <c:pt idx="315796">
                  <c:v>7.16093</c:v>
                </c:pt>
                <c:pt idx="315797">
                  <c:v>7.16095</c:v>
                </c:pt>
                <c:pt idx="315798">
                  <c:v>7.16097</c:v>
                </c:pt>
                <c:pt idx="315799">
                  <c:v>7.161</c:v>
                </c:pt>
                <c:pt idx="315800">
                  <c:v>7.16102</c:v>
                </c:pt>
                <c:pt idx="315801">
                  <c:v>7.16104</c:v>
                </c:pt>
                <c:pt idx="315802">
                  <c:v>7.16107</c:v>
                </c:pt>
                <c:pt idx="315803">
                  <c:v>7.16109</c:v>
                </c:pt>
                <c:pt idx="315804">
                  <c:v>7.16111</c:v>
                </c:pt>
                <c:pt idx="315805">
                  <c:v>7.16113</c:v>
                </c:pt>
                <c:pt idx="315806">
                  <c:v>7.16116</c:v>
                </c:pt>
                <c:pt idx="315807">
                  <c:v>7.16118</c:v>
                </c:pt>
                <c:pt idx="315808">
                  <c:v>7.1612</c:v>
                </c:pt>
                <c:pt idx="315809">
                  <c:v>7.16122</c:v>
                </c:pt>
                <c:pt idx="315810">
                  <c:v>7.16125</c:v>
                </c:pt>
                <c:pt idx="315811">
                  <c:v>7.16127</c:v>
                </c:pt>
                <c:pt idx="315812">
                  <c:v>7.16129</c:v>
                </c:pt>
                <c:pt idx="315813">
                  <c:v>7.16132</c:v>
                </c:pt>
                <c:pt idx="315814">
                  <c:v>7.16134</c:v>
                </c:pt>
                <c:pt idx="315815">
                  <c:v>7.16136</c:v>
                </c:pt>
                <c:pt idx="315816">
                  <c:v>7.16138</c:v>
                </c:pt>
                <c:pt idx="315817">
                  <c:v>7.16141</c:v>
                </c:pt>
                <c:pt idx="315818">
                  <c:v>7.16143</c:v>
                </c:pt>
                <c:pt idx="315819">
                  <c:v>7.16145</c:v>
                </c:pt>
                <c:pt idx="315820">
                  <c:v>7.16147</c:v>
                </c:pt>
                <c:pt idx="315821">
                  <c:v>7.1615</c:v>
                </c:pt>
                <c:pt idx="315822">
                  <c:v>7.16152</c:v>
                </c:pt>
                <c:pt idx="315823">
                  <c:v>7.16154</c:v>
                </c:pt>
                <c:pt idx="315824">
                  <c:v>7.16157</c:v>
                </c:pt>
                <c:pt idx="315825">
                  <c:v>7.16159</c:v>
                </c:pt>
                <c:pt idx="315826">
                  <c:v>7.16161</c:v>
                </c:pt>
                <c:pt idx="315827">
                  <c:v>7.16163</c:v>
                </c:pt>
                <c:pt idx="315828">
                  <c:v>7.16165</c:v>
                </c:pt>
                <c:pt idx="315829">
                  <c:v>7.16168</c:v>
                </c:pt>
                <c:pt idx="315830">
                  <c:v>7.1617</c:v>
                </c:pt>
                <c:pt idx="315831">
                  <c:v>7.16172</c:v>
                </c:pt>
                <c:pt idx="315832">
                  <c:v>7.16175</c:v>
                </c:pt>
                <c:pt idx="315833">
                  <c:v>7.16177</c:v>
                </c:pt>
                <c:pt idx="315834">
                  <c:v>7.16179</c:v>
                </c:pt>
                <c:pt idx="315835">
                  <c:v>7.16181</c:v>
                </c:pt>
                <c:pt idx="315836">
                  <c:v>7.16184</c:v>
                </c:pt>
                <c:pt idx="315837">
                  <c:v>7.16186</c:v>
                </c:pt>
                <c:pt idx="315838">
                  <c:v>7.16188</c:v>
                </c:pt>
                <c:pt idx="315839">
                  <c:v>7.1619</c:v>
                </c:pt>
                <c:pt idx="315840">
                  <c:v>7.16193</c:v>
                </c:pt>
                <c:pt idx="315841">
                  <c:v>7.16195</c:v>
                </c:pt>
                <c:pt idx="315842">
                  <c:v>7.16197</c:v>
                </c:pt>
                <c:pt idx="315843">
                  <c:v>7.162</c:v>
                </c:pt>
                <c:pt idx="315844">
                  <c:v>7.16202</c:v>
                </c:pt>
                <c:pt idx="315845">
                  <c:v>7.16204</c:v>
                </c:pt>
                <c:pt idx="315846">
                  <c:v>7.16206</c:v>
                </c:pt>
                <c:pt idx="315847">
                  <c:v>7.16209</c:v>
                </c:pt>
                <c:pt idx="315848">
                  <c:v>7.16211</c:v>
                </c:pt>
                <c:pt idx="315849">
                  <c:v>7.16213</c:v>
                </c:pt>
                <c:pt idx="315850">
                  <c:v>7.16215</c:v>
                </c:pt>
                <c:pt idx="315851">
                  <c:v>7.16218</c:v>
                </c:pt>
                <c:pt idx="315852">
                  <c:v>7.1622</c:v>
                </c:pt>
                <c:pt idx="315853">
                  <c:v>7.16222</c:v>
                </c:pt>
                <c:pt idx="315854">
                  <c:v>7.16225</c:v>
                </c:pt>
                <c:pt idx="315855">
                  <c:v>7.16227</c:v>
                </c:pt>
                <c:pt idx="315856">
                  <c:v>7.16229</c:v>
                </c:pt>
                <c:pt idx="315857">
                  <c:v>7.16231</c:v>
                </c:pt>
                <c:pt idx="315858">
                  <c:v>7.16234</c:v>
                </c:pt>
                <c:pt idx="315859">
                  <c:v>7.16236</c:v>
                </c:pt>
                <c:pt idx="315860">
                  <c:v>7.16238</c:v>
                </c:pt>
                <c:pt idx="315861">
                  <c:v>7.1624</c:v>
                </c:pt>
                <c:pt idx="315862">
                  <c:v>7.16243</c:v>
                </c:pt>
                <c:pt idx="315863">
                  <c:v>7.16245</c:v>
                </c:pt>
                <c:pt idx="315864">
                  <c:v>7.16247</c:v>
                </c:pt>
                <c:pt idx="315865">
                  <c:v>7.16249</c:v>
                </c:pt>
                <c:pt idx="315866">
                  <c:v>7.16252</c:v>
                </c:pt>
                <c:pt idx="315867">
                  <c:v>7.16254</c:v>
                </c:pt>
                <c:pt idx="315868">
                  <c:v>7.16256</c:v>
                </c:pt>
                <c:pt idx="315869">
                  <c:v>7.16258</c:v>
                </c:pt>
                <c:pt idx="315870">
                  <c:v>7.16261</c:v>
                </c:pt>
                <c:pt idx="315871">
                  <c:v>7.16263</c:v>
                </c:pt>
                <c:pt idx="315872">
                  <c:v>7.16265</c:v>
                </c:pt>
                <c:pt idx="315873">
                  <c:v>7.16268</c:v>
                </c:pt>
                <c:pt idx="315874">
                  <c:v>7.1627</c:v>
                </c:pt>
                <c:pt idx="315875">
                  <c:v>7.16272</c:v>
                </c:pt>
                <c:pt idx="315876">
                  <c:v>7.16274</c:v>
                </c:pt>
                <c:pt idx="315877">
                  <c:v>7.16277</c:v>
                </c:pt>
                <c:pt idx="315878">
                  <c:v>7.16279</c:v>
                </c:pt>
                <c:pt idx="315879">
                  <c:v>7.16281</c:v>
                </c:pt>
                <c:pt idx="315880">
                  <c:v>7.16283</c:v>
                </c:pt>
                <c:pt idx="315881">
                  <c:v>7.16286</c:v>
                </c:pt>
                <c:pt idx="315882">
                  <c:v>7.16288</c:v>
                </c:pt>
                <c:pt idx="315883">
                  <c:v>7.1629</c:v>
                </c:pt>
                <c:pt idx="315884">
                  <c:v>7.16293</c:v>
                </c:pt>
                <c:pt idx="315885">
                  <c:v>7.16295</c:v>
                </c:pt>
                <c:pt idx="315886">
                  <c:v>7.16297</c:v>
                </c:pt>
                <c:pt idx="315887">
                  <c:v>7.16299</c:v>
                </c:pt>
                <c:pt idx="315888">
                  <c:v>7.16302</c:v>
                </c:pt>
                <c:pt idx="315889">
                  <c:v>7.16304</c:v>
                </c:pt>
                <c:pt idx="315890">
                  <c:v>7.16306</c:v>
                </c:pt>
                <c:pt idx="315891">
                  <c:v>7.16308</c:v>
                </c:pt>
                <c:pt idx="315892">
                  <c:v>7.16311</c:v>
                </c:pt>
                <c:pt idx="315893">
                  <c:v>7.16313</c:v>
                </c:pt>
                <c:pt idx="315894">
                  <c:v>7.16315</c:v>
                </c:pt>
                <c:pt idx="315895">
                  <c:v>7.16317</c:v>
                </c:pt>
                <c:pt idx="315896">
                  <c:v>7.1632</c:v>
                </c:pt>
                <c:pt idx="315897">
                  <c:v>7.16322</c:v>
                </c:pt>
                <c:pt idx="315898">
                  <c:v>7.16324</c:v>
                </c:pt>
                <c:pt idx="315899">
                  <c:v>7.16326</c:v>
                </c:pt>
                <c:pt idx="315900">
                  <c:v>7.16329</c:v>
                </c:pt>
                <c:pt idx="315901">
                  <c:v>7.16331</c:v>
                </c:pt>
                <c:pt idx="315902">
                  <c:v>7.16333</c:v>
                </c:pt>
                <c:pt idx="315903">
                  <c:v>7.16336</c:v>
                </c:pt>
                <c:pt idx="315904">
                  <c:v>7.16338</c:v>
                </c:pt>
                <c:pt idx="315905">
                  <c:v>7.1634</c:v>
                </c:pt>
                <c:pt idx="315906">
                  <c:v>7.16342</c:v>
                </c:pt>
                <c:pt idx="315907">
                  <c:v>7.16345</c:v>
                </c:pt>
                <c:pt idx="315908">
                  <c:v>7.16347</c:v>
                </c:pt>
                <c:pt idx="315909">
                  <c:v>7.16349</c:v>
                </c:pt>
                <c:pt idx="315910">
                  <c:v>7.16352</c:v>
                </c:pt>
                <c:pt idx="315911">
                  <c:v>7.16354</c:v>
                </c:pt>
                <c:pt idx="315912">
                  <c:v>7.16356</c:v>
                </c:pt>
                <c:pt idx="315913">
                  <c:v>7.16358</c:v>
                </c:pt>
                <c:pt idx="315914">
                  <c:v>7.16361</c:v>
                </c:pt>
                <c:pt idx="315915">
                  <c:v>7.16363</c:v>
                </c:pt>
                <c:pt idx="315916">
                  <c:v>7.16365</c:v>
                </c:pt>
                <c:pt idx="315917">
                  <c:v>7.16367</c:v>
                </c:pt>
                <c:pt idx="315918">
                  <c:v>7.1637</c:v>
                </c:pt>
                <c:pt idx="315919">
                  <c:v>7.16372</c:v>
                </c:pt>
                <c:pt idx="315920">
                  <c:v>7.16374</c:v>
                </c:pt>
                <c:pt idx="315921">
                  <c:v>7.16376</c:v>
                </c:pt>
                <c:pt idx="315922">
                  <c:v>7.16379</c:v>
                </c:pt>
                <c:pt idx="315923">
                  <c:v>7.16381</c:v>
                </c:pt>
                <c:pt idx="315924">
                  <c:v>7.16383</c:v>
                </c:pt>
                <c:pt idx="315925">
                  <c:v>7.16385</c:v>
                </c:pt>
                <c:pt idx="315926">
                  <c:v>7.16388</c:v>
                </c:pt>
                <c:pt idx="315927">
                  <c:v>7.1639</c:v>
                </c:pt>
                <c:pt idx="315928">
                  <c:v>7.16392</c:v>
                </c:pt>
                <c:pt idx="315929">
                  <c:v>7.16395</c:v>
                </c:pt>
                <c:pt idx="315930">
                  <c:v>7.16397</c:v>
                </c:pt>
                <c:pt idx="315931">
                  <c:v>7.16399</c:v>
                </c:pt>
                <c:pt idx="315932">
                  <c:v>7.16401</c:v>
                </c:pt>
                <c:pt idx="315933">
                  <c:v>7.16404</c:v>
                </c:pt>
                <c:pt idx="315934">
                  <c:v>7.16406</c:v>
                </c:pt>
                <c:pt idx="315935">
                  <c:v>7.16408</c:v>
                </c:pt>
                <c:pt idx="315936">
                  <c:v>7.1641</c:v>
                </c:pt>
                <c:pt idx="315937">
                  <c:v>7.16413</c:v>
                </c:pt>
                <c:pt idx="315938">
                  <c:v>7.16415</c:v>
                </c:pt>
                <c:pt idx="315939">
                  <c:v>7.16417</c:v>
                </c:pt>
                <c:pt idx="315940">
                  <c:v>7.1642</c:v>
                </c:pt>
                <c:pt idx="315941">
                  <c:v>7.16422</c:v>
                </c:pt>
                <c:pt idx="315942">
                  <c:v>7.16424</c:v>
                </c:pt>
                <c:pt idx="315943">
                  <c:v>7.16426</c:v>
                </c:pt>
                <c:pt idx="315944">
                  <c:v>7.16429</c:v>
                </c:pt>
                <c:pt idx="315945">
                  <c:v>7.16431</c:v>
                </c:pt>
                <c:pt idx="315946">
                  <c:v>7.16433</c:v>
                </c:pt>
                <c:pt idx="315947">
                  <c:v>7.16435</c:v>
                </c:pt>
                <c:pt idx="315948">
                  <c:v>7.16438</c:v>
                </c:pt>
                <c:pt idx="315949">
                  <c:v>7.1644</c:v>
                </c:pt>
                <c:pt idx="315950">
                  <c:v>7.16442</c:v>
                </c:pt>
                <c:pt idx="315951">
                  <c:v>7.16444</c:v>
                </c:pt>
                <c:pt idx="315952">
                  <c:v>7.16447</c:v>
                </c:pt>
                <c:pt idx="315953">
                  <c:v>7.16449</c:v>
                </c:pt>
                <c:pt idx="315954">
                  <c:v>7.16451</c:v>
                </c:pt>
                <c:pt idx="315955">
                  <c:v>7.16453</c:v>
                </c:pt>
                <c:pt idx="315956">
                  <c:v>7.16456</c:v>
                </c:pt>
                <c:pt idx="315957">
                  <c:v>7.16458</c:v>
                </c:pt>
                <c:pt idx="315958">
                  <c:v>7.1646</c:v>
                </c:pt>
                <c:pt idx="315959">
                  <c:v>7.16463</c:v>
                </c:pt>
                <c:pt idx="315960">
                  <c:v>7.16465</c:v>
                </c:pt>
                <c:pt idx="315961">
                  <c:v>7.16467</c:v>
                </c:pt>
                <c:pt idx="315962">
                  <c:v>7.16469</c:v>
                </c:pt>
                <c:pt idx="315963">
                  <c:v>7.16472</c:v>
                </c:pt>
                <c:pt idx="315964">
                  <c:v>7.16474</c:v>
                </c:pt>
                <c:pt idx="315965">
                  <c:v>7.16476</c:v>
                </c:pt>
                <c:pt idx="315966">
                  <c:v>7.16479</c:v>
                </c:pt>
                <c:pt idx="315967">
                  <c:v>7.16481</c:v>
                </c:pt>
                <c:pt idx="315968">
                  <c:v>7.16483</c:v>
                </c:pt>
                <c:pt idx="315969">
                  <c:v>7.16485</c:v>
                </c:pt>
                <c:pt idx="315970">
                  <c:v>7.16488</c:v>
                </c:pt>
                <c:pt idx="315971">
                  <c:v>7.1649</c:v>
                </c:pt>
                <c:pt idx="315972">
                  <c:v>7.16492</c:v>
                </c:pt>
                <c:pt idx="315973">
                  <c:v>7.16494</c:v>
                </c:pt>
                <c:pt idx="315974">
                  <c:v>7.16497</c:v>
                </c:pt>
                <c:pt idx="315975">
                  <c:v>7.16499</c:v>
                </c:pt>
                <c:pt idx="315976">
                  <c:v>7.16501</c:v>
                </c:pt>
                <c:pt idx="315977">
                  <c:v>7.16503</c:v>
                </c:pt>
                <c:pt idx="315978">
                  <c:v>7.16506</c:v>
                </c:pt>
                <c:pt idx="315979">
                  <c:v>7.16508</c:v>
                </c:pt>
                <c:pt idx="315980">
                  <c:v>7.1651</c:v>
                </c:pt>
                <c:pt idx="315981">
                  <c:v>7.16512</c:v>
                </c:pt>
                <c:pt idx="315982">
                  <c:v>7.16515</c:v>
                </c:pt>
                <c:pt idx="315983">
                  <c:v>7.16517</c:v>
                </c:pt>
                <c:pt idx="315984">
                  <c:v>7.16519</c:v>
                </c:pt>
                <c:pt idx="315985">
                  <c:v>7.16521</c:v>
                </c:pt>
                <c:pt idx="315986">
                  <c:v>7.16524</c:v>
                </c:pt>
                <c:pt idx="315987">
                  <c:v>7.16526</c:v>
                </c:pt>
                <c:pt idx="315988">
                  <c:v>7.16528</c:v>
                </c:pt>
                <c:pt idx="315989">
                  <c:v>7.16531</c:v>
                </c:pt>
                <c:pt idx="315990">
                  <c:v>7.16533</c:v>
                </c:pt>
                <c:pt idx="315991">
                  <c:v>7.16535</c:v>
                </c:pt>
                <c:pt idx="315992">
                  <c:v>7.16537</c:v>
                </c:pt>
                <c:pt idx="315993">
                  <c:v>7.1654</c:v>
                </c:pt>
                <c:pt idx="315994">
                  <c:v>7.16542</c:v>
                </c:pt>
                <c:pt idx="315995">
                  <c:v>7.16544</c:v>
                </c:pt>
                <c:pt idx="315996">
                  <c:v>7.16547</c:v>
                </c:pt>
                <c:pt idx="315997">
                  <c:v>7.16549</c:v>
                </c:pt>
                <c:pt idx="315998">
                  <c:v>7.16551</c:v>
                </c:pt>
                <c:pt idx="315999">
                  <c:v>7.16553</c:v>
                </c:pt>
                <c:pt idx="316000">
                  <c:v>7.16556</c:v>
                </c:pt>
                <c:pt idx="316001">
                  <c:v>7.16558</c:v>
                </c:pt>
                <c:pt idx="316002">
                  <c:v>7.1656</c:v>
                </c:pt>
                <c:pt idx="316003">
                  <c:v>7.16562</c:v>
                </c:pt>
                <c:pt idx="316004">
                  <c:v>7.16565</c:v>
                </c:pt>
                <c:pt idx="316005">
                  <c:v>7.16567</c:v>
                </c:pt>
                <c:pt idx="316006">
                  <c:v>7.16569</c:v>
                </c:pt>
                <c:pt idx="316007">
                  <c:v>7.16571</c:v>
                </c:pt>
                <c:pt idx="316008">
                  <c:v>7.16574</c:v>
                </c:pt>
                <c:pt idx="316009">
                  <c:v>7.16576</c:v>
                </c:pt>
                <c:pt idx="316010">
                  <c:v>7.16578</c:v>
                </c:pt>
                <c:pt idx="316011">
                  <c:v>7.1658</c:v>
                </c:pt>
                <c:pt idx="316012">
                  <c:v>7.16583</c:v>
                </c:pt>
                <c:pt idx="316013">
                  <c:v>7.16585</c:v>
                </c:pt>
                <c:pt idx="316014">
                  <c:v>7.16587</c:v>
                </c:pt>
                <c:pt idx="316015">
                  <c:v>7.1659</c:v>
                </c:pt>
                <c:pt idx="316016">
                  <c:v>7.16592</c:v>
                </c:pt>
                <c:pt idx="316017">
                  <c:v>7.16594</c:v>
                </c:pt>
                <c:pt idx="316018">
                  <c:v>7.16596</c:v>
                </c:pt>
                <c:pt idx="316019">
                  <c:v>7.16599</c:v>
                </c:pt>
                <c:pt idx="316020">
                  <c:v>7.16601</c:v>
                </c:pt>
                <c:pt idx="316021">
                  <c:v>7.16603</c:v>
                </c:pt>
                <c:pt idx="316022">
                  <c:v>7.16605</c:v>
                </c:pt>
                <c:pt idx="316023">
                  <c:v>7.16608</c:v>
                </c:pt>
                <c:pt idx="316024">
                  <c:v>7.1661</c:v>
                </c:pt>
                <c:pt idx="316025">
                  <c:v>7.16612</c:v>
                </c:pt>
                <c:pt idx="316026">
                  <c:v>7.16615</c:v>
                </c:pt>
                <c:pt idx="316027">
                  <c:v>7.16617</c:v>
                </c:pt>
                <c:pt idx="316028">
                  <c:v>7.16619</c:v>
                </c:pt>
                <c:pt idx="316029">
                  <c:v>7.16621</c:v>
                </c:pt>
                <c:pt idx="316030">
                  <c:v>7.16624</c:v>
                </c:pt>
                <c:pt idx="316031">
                  <c:v>7.16626</c:v>
                </c:pt>
                <c:pt idx="316032">
                  <c:v>7.16628</c:v>
                </c:pt>
                <c:pt idx="316033">
                  <c:v>7.1663</c:v>
                </c:pt>
                <c:pt idx="316034">
                  <c:v>7.16633</c:v>
                </c:pt>
                <c:pt idx="316035">
                  <c:v>7.16635</c:v>
                </c:pt>
                <c:pt idx="316036">
                  <c:v>7.16637</c:v>
                </c:pt>
                <c:pt idx="316037">
                  <c:v>7.16639</c:v>
                </c:pt>
                <c:pt idx="316038">
                  <c:v>7.16642</c:v>
                </c:pt>
                <c:pt idx="316039">
                  <c:v>7.16644</c:v>
                </c:pt>
                <c:pt idx="316040">
                  <c:v>7.16646</c:v>
                </c:pt>
                <c:pt idx="316041">
                  <c:v>7.16648</c:v>
                </c:pt>
                <c:pt idx="316042">
                  <c:v>7.16651</c:v>
                </c:pt>
                <c:pt idx="316043">
                  <c:v>7.16653</c:v>
                </c:pt>
                <c:pt idx="316044">
                  <c:v>7.16655</c:v>
                </c:pt>
                <c:pt idx="316045">
                  <c:v>7.16658</c:v>
                </c:pt>
                <c:pt idx="316046">
                  <c:v>7.1666</c:v>
                </c:pt>
                <c:pt idx="316047">
                  <c:v>7.16662</c:v>
                </c:pt>
                <c:pt idx="316048">
                  <c:v>7.16664</c:v>
                </c:pt>
                <c:pt idx="316049">
                  <c:v>7.16667</c:v>
                </c:pt>
                <c:pt idx="316050">
                  <c:v>7.16669</c:v>
                </c:pt>
                <c:pt idx="316051">
                  <c:v>7.16671</c:v>
                </c:pt>
                <c:pt idx="316052">
                  <c:v>7.16674</c:v>
                </c:pt>
                <c:pt idx="316053">
                  <c:v>7.16676</c:v>
                </c:pt>
                <c:pt idx="316054">
                  <c:v>7.16678</c:v>
                </c:pt>
                <c:pt idx="316055">
                  <c:v>7.1668</c:v>
                </c:pt>
                <c:pt idx="316056">
                  <c:v>7.16683</c:v>
                </c:pt>
                <c:pt idx="316057">
                  <c:v>7.16685</c:v>
                </c:pt>
                <c:pt idx="316058">
                  <c:v>7.16687</c:v>
                </c:pt>
                <c:pt idx="316059">
                  <c:v>7.16689</c:v>
                </c:pt>
                <c:pt idx="316060">
                  <c:v>7.16692</c:v>
                </c:pt>
                <c:pt idx="316061">
                  <c:v>7.16694</c:v>
                </c:pt>
                <c:pt idx="316062">
                  <c:v>7.16696</c:v>
                </c:pt>
                <c:pt idx="316063">
                  <c:v>7.16698</c:v>
                </c:pt>
                <c:pt idx="316064">
                  <c:v>7.16701</c:v>
                </c:pt>
                <c:pt idx="316065">
                  <c:v>7.16703</c:v>
                </c:pt>
                <c:pt idx="316066">
                  <c:v>7.16705</c:v>
                </c:pt>
                <c:pt idx="316067">
                  <c:v>7.16707</c:v>
                </c:pt>
                <c:pt idx="316068">
                  <c:v>7.1671</c:v>
                </c:pt>
                <c:pt idx="316069">
                  <c:v>7.16712</c:v>
                </c:pt>
                <c:pt idx="316070">
                  <c:v>7.16714</c:v>
                </c:pt>
                <c:pt idx="316071">
                  <c:v>7.16717</c:v>
                </c:pt>
                <c:pt idx="316072">
                  <c:v>7.16719</c:v>
                </c:pt>
                <c:pt idx="316073">
                  <c:v>7.16721</c:v>
                </c:pt>
                <c:pt idx="316074">
                  <c:v>7.16723</c:v>
                </c:pt>
                <c:pt idx="316075">
                  <c:v>7.16726</c:v>
                </c:pt>
                <c:pt idx="316076">
                  <c:v>7.16728</c:v>
                </c:pt>
                <c:pt idx="316077">
                  <c:v>7.1673</c:v>
                </c:pt>
                <c:pt idx="316078">
                  <c:v>7.16732</c:v>
                </c:pt>
                <c:pt idx="316079">
                  <c:v>7.16735</c:v>
                </c:pt>
                <c:pt idx="316080">
                  <c:v>7.16737</c:v>
                </c:pt>
                <c:pt idx="316081">
                  <c:v>7.16739</c:v>
                </c:pt>
                <c:pt idx="316082">
                  <c:v>7.16742</c:v>
                </c:pt>
                <c:pt idx="316083">
                  <c:v>7.16744</c:v>
                </c:pt>
                <c:pt idx="316084">
                  <c:v>7.16746</c:v>
                </c:pt>
                <c:pt idx="316085">
                  <c:v>7.16748</c:v>
                </c:pt>
                <c:pt idx="316086">
                  <c:v>7.16751</c:v>
                </c:pt>
                <c:pt idx="316087">
                  <c:v>7.16753</c:v>
                </c:pt>
                <c:pt idx="316088">
                  <c:v>7.16755</c:v>
                </c:pt>
                <c:pt idx="316089">
                  <c:v>7.16757</c:v>
                </c:pt>
                <c:pt idx="316090">
                  <c:v>7.1676</c:v>
                </c:pt>
                <c:pt idx="316091">
                  <c:v>7.16762</c:v>
                </c:pt>
                <c:pt idx="316092">
                  <c:v>7.16764</c:v>
                </c:pt>
                <c:pt idx="316093">
                  <c:v>7.16766</c:v>
                </c:pt>
                <c:pt idx="316094">
                  <c:v>7.16769</c:v>
                </c:pt>
                <c:pt idx="316095">
                  <c:v>7.16771</c:v>
                </c:pt>
                <c:pt idx="316096">
                  <c:v>7.16773</c:v>
                </c:pt>
                <c:pt idx="316097">
                  <c:v>7.16775</c:v>
                </c:pt>
                <c:pt idx="316098">
                  <c:v>7.16778</c:v>
                </c:pt>
                <c:pt idx="316099">
                  <c:v>7.1678</c:v>
                </c:pt>
                <c:pt idx="316100">
                  <c:v>7.16782</c:v>
                </c:pt>
                <c:pt idx="316101">
                  <c:v>7.16785</c:v>
                </c:pt>
                <c:pt idx="316102">
                  <c:v>7.16787</c:v>
                </c:pt>
                <c:pt idx="316103">
                  <c:v>7.16789</c:v>
                </c:pt>
                <c:pt idx="316104">
                  <c:v>7.16791</c:v>
                </c:pt>
                <c:pt idx="316105">
                  <c:v>7.16794</c:v>
                </c:pt>
                <c:pt idx="316106">
                  <c:v>7.16796</c:v>
                </c:pt>
                <c:pt idx="316107">
                  <c:v>7.16798</c:v>
                </c:pt>
                <c:pt idx="316108">
                  <c:v>7.168</c:v>
                </c:pt>
                <c:pt idx="316109">
                  <c:v>7.16803</c:v>
                </c:pt>
                <c:pt idx="316110">
                  <c:v>7.16805</c:v>
                </c:pt>
                <c:pt idx="316111">
                  <c:v>7.16807</c:v>
                </c:pt>
                <c:pt idx="316112">
                  <c:v>7.1681</c:v>
                </c:pt>
                <c:pt idx="316113">
                  <c:v>7.16812</c:v>
                </c:pt>
                <c:pt idx="316114">
                  <c:v>7.16814</c:v>
                </c:pt>
                <c:pt idx="316115">
                  <c:v>7.16816</c:v>
                </c:pt>
                <c:pt idx="316116">
                  <c:v>7.16819</c:v>
                </c:pt>
                <c:pt idx="316117">
                  <c:v>7.16821</c:v>
                </c:pt>
                <c:pt idx="316118">
                  <c:v>7.16823</c:v>
                </c:pt>
                <c:pt idx="316119">
                  <c:v>7.16825</c:v>
                </c:pt>
                <c:pt idx="316120">
                  <c:v>7.16828</c:v>
                </c:pt>
                <c:pt idx="316121">
                  <c:v>7.1683</c:v>
                </c:pt>
                <c:pt idx="316122">
                  <c:v>7.16832</c:v>
                </c:pt>
                <c:pt idx="316123">
                  <c:v>7.16835</c:v>
                </c:pt>
                <c:pt idx="316124">
                  <c:v>7.16837</c:v>
                </c:pt>
                <c:pt idx="316125">
                  <c:v>7.16839</c:v>
                </c:pt>
                <c:pt idx="316126">
                  <c:v>7.16841</c:v>
                </c:pt>
                <c:pt idx="316127">
                  <c:v>7.16843</c:v>
                </c:pt>
                <c:pt idx="316128">
                  <c:v>7.16846</c:v>
                </c:pt>
                <c:pt idx="316129">
                  <c:v>7.16848</c:v>
                </c:pt>
                <c:pt idx="316130">
                  <c:v>7.1685</c:v>
                </c:pt>
                <c:pt idx="316131">
                  <c:v>7.16853</c:v>
                </c:pt>
                <c:pt idx="316132">
                  <c:v>7.16855</c:v>
                </c:pt>
                <c:pt idx="316133">
                  <c:v>7.16857</c:v>
                </c:pt>
                <c:pt idx="316134">
                  <c:v>7.16859</c:v>
                </c:pt>
                <c:pt idx="316135">
                  <c:v>7.16862</c:v>
                </c:pt>
                <c:pt idx="316136">
                  <c:v>7.16864</c:v>
                </c:pt>
                <c:pt idx="316137">
                  <c:v>7.16866</c:v>
                </c:pt>
                <c:pt idx="316138">
                  <c:v>7.16868</c:v>
                </c:pt>
                <c:pt idx="316139">
                  <c:v>7.16871</c:v>
                </c:pt>
                <c:pt idx="316140">
                  <c:v>7.16873</c:v>
                </c:pt>
                <c:pt idx="316141">
                  <c:v>7.16875</c:v>
                </c:pt>
                <c:pt idx="316142">
                  <c:v>7.16878</c:v>
                </c:pt>
                <c:pt idx="316143">
                  <c:v>7.1688</c:v>
                </c:pt>
                <c:pt idx="316144">
                  <c:v>7.16882</c:v>
                </c:pt>
                <c:pt idx="316145">
                  <c:v>7.16884</c:v>
                </c:pt>
                <c:pt idx="316146">
                  <c:v>7.16887</c:v>
                </c:pt>
                <c:pt idx="316147">
                  <c:v>7.16889</c:v>
                </c:pt>
                <c:pt idx="316148">
                  <c:v>7.16891</c:v>
                </c:pt>
                <c:pt idx="316149">
                  <c:v>7.16893</c:v>
                </c:pt>
                <c:pt idx="316150">
                  <c:v>7.16896</c:v>
                </c:pt>
                <c:pt idx="316151">
                  <c:v>7.16898</c:v>
                </c:pt>
                <c:pt idx="316152">
                  <c:v>7.169</c:v>
                </c:pt>
                <c:pt idx="316153">
                  <c:v>7.16903</c:v>
                </c:pt>
                <c:pt idx="316154">
                  <c:v>7.16905</c:v>
                </c:pt>
                <c:pt idx="316155">
                  <c:v>7.16907</c:v>
                </c:pt>
                <c:pt idx="316156">
                  <c:v>7.16909</c:v>
                </c:pt>
                <c:pt idx="316157">
                  <c:v>7.16912</c:v>
                </c:pt>
                <c:pt idx="316158">
                  <c:v>7.16914</c:v>
                </c:pt>
                <c:pt idx="316159">
                  <c:v>7.16916</c:v>
                </c:pt>
                <c:pt idx="316160">
                  <c:v>7.16918</c:v>
                </c:pt>
                <c:pt idx="316161">
                  <c:v>7.16921</c:v>
                </c:pt>
                <c:pt idx="316162">
                  <c:v>7.16923</c:v>
                </c:pt>
                <c:pt idx="316163">
                  <c:v>7.16925</c:v>
                </c:pt>
                <c:pt idx="316164">
                  <c:v>7.16927</c:v>
                </c:pt>
                <c:pt idx="316165">
                  <c:v>7.1693</c:v>
                </c:pt>
                <c:pt idx="316166">
                  <c:v>7.16932</c:v>
                </c:pt>
                <c:pt idx="316167">
                  <c:v>7.16934</c:v>
                </c:pt>
                <c:pt idx="316168">
                  <c:v>7.16936</c:v>
                </c:pt>
                <c:pt idx="316169">
                  <c:v>7.16939</c:v>
                </c:pt>
                <c:pt idx="316170">
                  <c:v>7.16941</c:v>
                </c:pt>
                <c:pt idx="316171">
                  <c:v>7.16943</c:v>
                </c:pt>
                <c:pt idx="316172">
                  <c:v>7.16946</c:v>
                </c:pt>
                <c:pt idx="316173">
                  <c:v>7.16948</c:v>
                </c:pt>
                <c:pt idx="316174">
                  <c:v>7.1695</c:v>
                </c:pt>
                <c:pt idx="316175">
                  <c:v>7.16952</c:v>
                </c:pt>
                <c:pt idx="316176">
                  <c:v>7.16955</c:v>
                </c:pt>
                <c:pt idx="316177">
                  <c:v>7.16957</c:v>
                </c:pt>
                <c:pt idx="316178">
                  <c:v>7.16959</c:v>
                </c:pt>
                <c:pt idx="316179">
                  <c:v>7.16962</c:v>
                </c:pt>
                <c:pt idx="316180">
                  <c:v>7.16964</c:v>
                </c:pt>
                <c:pt idx="316181">
                  <c:v>7.16966</c:v>
                </c:pt>
                <c:pt idx="316182">
                  <c:v>7.16968</c:v>
                </c:pt>
                <c:pt idx="316183">
                  <c:v>7.16971</c:v>
                </c:pt>
                <c:pt idx="316184">
                  <c:v>7.16973</c:v>
                </c:pt>
                <c:pt idx="316185">
                  <c:v>7.16975</c:v>
                </c:pt>
                <c:pt idx="316186">
                  <c:v>7.16977</c:v>
                </c:pt>
                <c:pt idx="316187">
                  <c:v>7.1698</c:v>
                </c:pt>
                <c:pt idx="316188">
                  <c:v>7.16982</c:v>
                </c:pt>
                <c:pt idx="316189">
                  <c:v>7.16984</c:v>
                </c:pt>
                <c:pt idx="316190">
                  <c:v>7.16986</c:v>
                </c:pt>
                <c:pt idx="316191">
                  <c:v>7.16989</c:v>
                </c:pt>
                <c:pt idx="316192">
                  <c:v>7.16991</c:v>
                </c:pt>
                <c:pt idx="316193">
                  <c:v>7.16993</c:v>
                </c:pt>
                <c:pt idx="316194">
                  <c:v>7.16995</c:v>
                </c:pt>
                <c:pt idx="316195">
                  <c:v>7.16998</c:v>
                </c:pt>
                <c:pt idx="316196">
                  <c:v>7.17</c:v>
                </c:pt>
                <c:pt idx="316197">
                  <c:v>7.17002</c:v>
                </c:pt>
                <c:pt idx="316198">
                  <c:v>7.17005</c:v>
                </c:pt>
                <c:pt idx="316199">
                  <c:v>7.17007</c:v>
                </c:pt>
                <c:pt idx="316200">
                  <c:v>7.17009</c:v>
                </c:pt>
                <c:pt idx="316201">
                  <c:v>7.17011</c:v>
                </c:pt>
                <c:pt idx="316202">
                  <c:v>7.17014</c:v>
                </c:pt>
                <c:pt idx="316203">
                  <c:v>7.17016</c:v>
                </c:pt>
                <c:pt idx="316204">
                  <c:v>7.17018</c:v>
                </c:pt>
                <c:pt idx="316205">
                  <c:v>7.1702</c:v>
                </c:pt>
                <c:pt idx="316206">
                  <c:v>7.17023</c:v>
                </c:pt>
                <c:pt idx="316207">
                  <c:v>7.17025</c:v>
                </c:pt>
                <c:pt idx="316208">
                  <c:v>7.17027</c:v>
                </c:pt>
                <c:pt idx="316209">
                  <c:v>7.1703</c:v>
                </c:pt>
                <c:pt idx="316210">
                  <c:v>7.17032</c:v>
                </c:pt>
                <c:pt idx="316211">
                  <c:v>7.17034</c:v>
                </c:pt>
                <c:pt idx="316212">
                  <c:v>7.17036</c:v>
                </c:pt>
                <c:pt idx="316213">
                  <c:v>7.17038</c:v>
                </c:pt>
                <c:pt idx="316214">
                  <c:v>7.17041</c:v>
                </c:pt>
                <c:pt idx="316215">
                  <c:v>7.17043</c:v>
                </c:pt>
                <c:pt idx="316216">
                  <c:v>7.17045</c:v>
                </c:pt>
                <c:pt idx="316217">
                  <c:v>7.17048</c:v>
                </c:pt>
                <c:pt idx="316218">
                  <c:v>7.1705</c:v>
                </c:pt>
                <c:pt idx="316219">
                  <c:v>7.17052</c:v>
                </c:pt>
                <c:pt idx="316220">
                  <c:v>7.17054</c:v>
                </c:pt>
                <c:pt idx="316221">
                  <c:v>7.17057</c:v>
                </c:pt>
                <c:pt idx="316222">
                  <c:v>7.17059</c:v>
                </c:pt>
                <c:pt idx="316223">
                  <c:v>7.17061</c:v>
                </c:pt>
                <c:pt idx="316224">
                  <c:v>7.17063</c:v>
                </c:pt>
                <c:pt idx="316225">
                  <c:v>7.17066</c:v>
                </c:pt>
                <c:pt idx="316226">
                  <c:v>7.17068</c:v>
                </c:pt>
                <c:pt idx="316227">
                  <c:v>7.1707</c:v>
                </c:pt>
                <c:pt idx="316228">
                  <c:v>7.17073</c:v>
                </c:pt>
                <c:pt idx="316229">
                  <c:v>7.17075</c:v>
                </c:pt>
                <c:pt idx="316230">
                  <c:v>7.17077</c:v>
                </c:pt>
                <c:pt idx="316231">
                  <c:v>7.17079</c:v>
                </c:pt>
                <c:pt idx="316232">
                  <c:v>7.17082</c:v>
                </c:pt>
                <c:pt idx="316233">
                  <c:v>7.17084</c:v>
                </c:pt>
                <c:pt idx="316234">
                  <c:v>7.17086</c:v>
                </c:pt>
                <c:pt idx="316235">
                  <c:v>7.17088</c:v>
                </c:pt>
                <c:pt idx="316236">
                  <c:v>7.17091</c:v>
                </c:pt>
                <c:pt idx="316237">
                  <c:v>7.17093</c:v>
                </c:pt>
                <c:pt idx="316238">
                  <c:v>7.17095</c:v>
                </c:pt>
                <c:pt idx="316239">
                  <c:v>7.17098</c:v>
                </c:pt>
                <c:pt idx="316240">
                  <c:v>7.171</c:v>
                </c:pt>
                <c:pt idx="316241">
                  <c:v>7.17102</c:v>
                </c:pt>
                <c:pt idx="316242">
                  <c:v>7.17104</c:v>
                </c:pt>
                <c:pt idx="316243">
                  <c:v>7.17107</c:v>
                </c:pt>
                <c:pt idx="316244">
                  <c:v>7.17109</c:v>
                </c:pt>
                <c:pt idx="316245">
                  <c:v>7.17111</c:v>
                </c:pt>
                <c:pt idx="316246">
                  <c:v>7.17113</c:v>
                </c:pt>
                <c:pt idx="316247">
                  <c:v>7.17116</c:v>
                </c:pt>
                <c:pt idx="316248">
                  <c:v>7.17118</c:v>
                </c:pt>
                <c:pt idx="316249">
                  <c:v>7.1712</c:v>
                </c:pt>
                <c:pt idx="316250">
                  <c:v>7.17122</c:v>
                </c:pt>
                <c:pt idx="316251">
                  <c:v>7.17125</c:v>
                </c:pt>
                <c:pt idx="316252">
                  <c:v>7.17127</c:v>
                </c:pt>
                <c:pt idx="316253">
                  <c:v>7.17129</c:v>
                </c:pt>
                <c:pt idx="316254">
                  <c:v>7.17131</c:v>
                </c:pt>
                <c:pt idx="316255">
                  <c:v>7.17134</c:v>
                </c:pt>
                <c:pt idx="316256">
                  <c:v>7.17136</c:v>
                </c:pt>
                <c:pt idx="316257">
                  <c:v>7.17138</c:v>
                </c:pt>
                <c:pt idx="316258">
                  <c:v>7.17141</c:v>
                </c:pt>
                <c:pt idx="316259">
                  <c:v>7.17143</c:v>
                </c:pt>
                <c:pt idx="316260">
                  <c:v>7.17145</c:v>
                </c:pt>
                <c:pt idx="316261">
                  <c:v>7.17147</c:v>
                </c:pt>
                <c:pt idx="316262">
                  <c:v>7.1715</c:v>
                </c:pt>
                <c:pt idx="316263">
                  <c:v>7.17152</c:v>
                </c:pt>
                <c:pt idx="316264">
                  <c:v>7.17154</c:v>
                </c:pt>
                <c:pt idx="316265">
                  <c:v>7.17157</c:v>
                </c:pt>
                <c:pt idx="316266">
                  <c:v>7.17159</c:v>
                </c:pt>
                <c:pt idx="316267">
                  <c:v>7.17161</c:v>
                </c:pt>
                <c:pt idx="316268">
                  <c:v>7.17163</c:v>
                </c:pt>
                <c:pt idx="316269">
                  <c:v>7.17166</c:v>
                </c:pt>
                <c:pt idx="316270">
                  <c:v>7.17168</c:v>
                </c:pt>
                <c:pt idx="316271">
                  <c:v>7.1717</c:v>
                </c:pt>
                <c:pt idx="316272">
                  <c:v>7.17172</c:v>
                </c:pt>
                <c:pt idx="316273">
                  <c:v>7.17175</c:v>
                </c:pt>
                <c:pt idx="316274">
                  <c:v>7.17177</c:v>
                </c:pt>
                <c:pt idx="316275">
                  <c:v>7.17179</c:v>
                </c:pt>
                <c:pt idx="316276">
                  <c:v>7.17181</c:v>
                </c:pt>
                <c:pt idx="316277">
                  <c:v>7.17184</c:v>
                </c:pt>
                <c:pt idx="316278">
                  <c:v>7.17186</c:v>
                </c:pt>
                <c:pt idx="316279">
                  <c:v>7.17188</c:v>
                </c:pt>
                <c:pt idx="316280">
                  <c:v>7.1719</c:v>
                </c:pt>
                <c:pt idx="316281">
                  <c:v>7.17193</c:v>
                </c:pt>
                <c:pt idx="316282">
                  <c:v>7.17195</c:v>
                </c:pt>
                <c:pt idx="316283">
                  <c:v>7.17197</c:v>
                </c:pt>
                <c:pt idx="316284">
                  <c:v>7.17199</c:v>
                </c:pt>
                <c:pt idx="316285">
                  <c:v>7.17202</c:v>
                </c:pt>
                <c:pt idx="316286">
                  <c:v>7.17204</c:v>
                </c:pt>
                <c:pt idx="316287">
                  <c:v>7.17206</c:v>
                </c:pt>
                <c:pt idx="316288">
                  <c:v>7.17209</c:v>
                </c:pt>
                <c:pt idx="316289">
                  <c:v>7.17211</c:v>
                </c:pt>
                <c:pt idx="316290">
                  <c:v>7.17213</c:v>
                </c:pt>
                <c:pt idx="316291">
                  <c:v>7.17215</c:v>
                </c:pt>
                <c:pt idx="316292">
                  <c:v>7.17218</c:v>
                </c:pt>
                <c:pt idx="316293">
                  <c:v>7.1722</c:v>
                </c:pt>
                <c:pt idx="316294">
                  <c:v>7.17222</c:v>
                </c:pt>
                <c:pt idx="316295">
                  <c:v>7.17225</c:v>
                </c:pt>
                <c:pt idx="316296">
                  <c:v>7.17227</c:v>
                </c:pt>
                <c:pt idx="316297">
                  <c:v>7.17229</c:v>
                </c:pt>
                <c:pt idx="316298">
                  <c:v>7.17231</c:v>
                </c:pt>
                <c:pt idx="316299">
                  <c:v>7.17234</c:v>
                </c:pt>
                <c:pt idx="316300">
                  <c:v>7.17236</c:v>
                </c:pt>
                <c:pt idx="316301">
                  <c:v>7.17238</c:v>
                </c:pt>
                <c:pt idx="316302">
                  <c:v>7.1724</c:v>
                </c:pt>
                <c:pt idx="316303">
                  <c:v>7.17243</c:v>
                </c:pt>
                <c:pt idx="316304">
                  <c:v>7.17245</c:v>
                </c:pt>
                <c:pt idx="316305">
                  <c:v>7.17247</c:v>
                </c:pt>
                <c:pt idx="316306">
                  <c:v>7.17249</c:v>
                </c:pt>
                <c:pt idx="316307">
                  <c:v>7.17252</c:v>
                </c:pt>
                <c:pt idx="316308">
                  <c:v>7.17254</c:v>
                </c:pt>
                <c:pt idx="316309">
                  <c:v>7.17256</c:v>
                </c:pt>
                <c:pt idx="316310">
                  <c:v>7.17258</c:v>
                </c:pt>
                <c:pt idx="316311">
                  <c:v>7.17261</c:v>
                </c:pt>
                <c:pt idx="316312">
                  <c:v>7.17263</c:v>
                </c:pt>
                <c:pt idx="316313">
                  <c:v>7.17265</c:v>
                </c:pt>
                <c:pt idx="316314">
                  <c:v>7.17268</c:v>
                </c:pt>
                <c:pt idx="316315">
                  <c:v>7.1727</c:v>
                </c:pt>
                <c:pt idx="316316">
                  <c:v>7.17272</c:v>
                </c:pt>
                <c:pt idx="316317">
                  <c:v>7.17274</c:v>
                </c:pt>
                <c:pt idx="316318">
                  <c:v>7.17277</c:v>
                </c:pt>
                <c:pt idx="316319">
                  <c:v>7.17279</c:v>
                </c:pt>
                <c:pt idx="316320">
                  <c:v>7.17281</c:v>
                </c:pt>
                <c:pt idx="316321">
                  <c:v>7.17283</c:v>
                </c:pt>
                <c:pt idx="316322">
                  <c:v>7.17286</c:v>
                </c:pt>
                <c:pt idx="316323">
                  <c:v>7.17288</c:v>
                </c:pt>
                <c:pt idx="316324">
                  <c:v>7.1729</c:v>
                </c:pt>
                <c:pt idx="316325">
                  <c:v>7.17293</c:v>
                </c:pt>
                <c:pt idx="316326">
                  <c:v>7.17295</c:v>
                </c:pt>
                <c:pt idx="316327">
                  <c:v>7.17297</c:v>
                </c:pt>
                <c:pt idx="316328">
                  <c:v>7.17299</c:v>
                </c:pt>
                <c:pt idx="316329">
                  <c:v>7.17302</c:v>
                </c:pt>
                <c:pt idx="316330">
                  <c:v>7.17304</c:v>
                </c:pt>
                <c:pt idx="316331">
                  <c:v>7.17306</c:v>
                </c:pt>
                <c:pt idx="316332">
                  <c:v>7.17308</c:v>
                </c:pt>
                <c:pt idx="316333">
                  <c:v>7.17311</c:v>
                </c:pt>
                <c:pt idx="316334">
                  <c:v>7.17313</c:v>
                </c:pt>
                <c:pt idx="316335">
                  <c:v>7.17315</c:v>
                </c:pt>
                <c:pt idx="316336">
                  <c:v>7.17317</c:v>
                </c:pt>
                <c:pt idx="316337">
                  <c:v>7.1732</c:v>
                </c:pt>
                <c:pt idx="316338">
                  <c:v>7.17322</c:v>
                </c:pt>
                <c:pt idx="316339">
                  <c:v>7.17324</c:v>
                </c:pt>
                <c:pt idx="316340">
                  <c:v>7.17326</c:v>
                </c:pt>
                <c:pt idx="316341">
                  <c:v>7.17329</c:v>
                </c:pt>
                <c:pt idx="316342">
                  <c:v>7.17331</c:v>
                </c:pt>
                <c:pt idx="316343">
                  <c:v>7.17333</c:v>
                </c:pt>
                <c:pt idx="316344">
                  <c:v>7.17336</c:v>
                </c:pt>
                <c:pt idx="316345">
                  <c:v>7.17338</c:v>
                </c:pt>
                <c:pt idx="316346">
                  <c:v>7.1734</c:v>
                </c:pt>
                <c:pt idx="316347">
                  <c:v>7.17342</c:v>
                </c:pt>
                <c:pt idx="316348">
                  <c:v>7.17345</c:v>
                </c:pt>
                <c:pt idx="316349">
                  <c:v>7.17347</c:v>
                </c:pt>
                <c:pt idx="316350">
                  <c:v>7.17349</c:v>
                </c:pt>
                <c:pt idx="316351">
                  <c:v>7.17352</c:v>
                </c:pt>
                <c:pt idx="316352">
                  <c:v>7.17354</c:v>
                </c:pt>
                <c:pt idx="316353">
                  <c:v>7.17356</c:v>
                </c:pt>
                <c:pt idx="316354">
                  <c:v>7.17358</c:v>
                </c:pt>
                <c:pt idx="316355">
                  <c:v>7.17361</c:v>
                </c:pt>
                <c:pt idx="316356">
                  <c:v>7.17363</c:v>
                </c:pt>
                <c:pt idx="316357">
                  <c:v>7.17365</c:v>
                </c:pt>
                <c:pt idx="316358">
                  <c:v>7.17367</c:v>
                </c:pt>
                <c:pt idx="316359">
                  <c:v>7.1737</c:v>
                </c:pt>
                <c:pt idx="316360">
                  <c:v>7.17372</c:v>
                </c:pt>
                <c:pt idx="316361">
                  <c:v>7.17374</c:v>
                </c:pt>
                <c:pt idx="316362">
                  <c:v>7.17376</c:v>
                </c:pt>
                <c:pt idx="316363">
                  <c:v>7.17379</c:v>
                </c:pt>
                <c:pt idx="316364">
                  <c:v>7.17381</c:v>
                </c:pt>
                <c:pt idx="316365">
                  <c:v>7.17383</c:v>
                </c:pt>
                <c:pt idx="316366">
                  <c:v>7.17385</c:v>
                </c:pt>
                <c:pt idx="316367">
                  <c:v>7.17388</c:v>
                </c:pt>
                <c:pt idx="316368">
                  <c:v>7.1739</c:v>
                </c:pt>
                <c:pt idx="316369">
                  <c:v>7.17392</c:v>
                </c:pt>
                <c:pt idx="316370">
                  <c:v>7.17395</c:v>
                </c:pt>
                <c:pt idx="316371">
                  <c:v>7.17397</c:v>
                </c:pt>
                <c:pt idx="316372">
                  <c:v>7.17399</c:v>
                </c:pt>
                <c:pt idx="316373">
                  <c:v>7.17401</c:v>
                </c:pt>
                <c:pt idx="316374">
                  <c:v>7.17404</c:v>
                </c:pt>
                <c:pt idx="316375">
                  <c:v>7.17406</c:v>
                </c:pt>
                <c:pt idx="316376">
                  <c:v>7.17408</c:v>
                </c:pt>
                <c:pt idx="316377">
                  <c:v>7.1741</c:v>
                </c:pt>
                <c:pt idx="316378">
                  <c:v>7.17413</c:v>
                </c:pt>
                <c:pt idx="316379">
                  <c:v>7.17415</c:v>
                </c:pt>
                <c:pt idx="316380">
                  <c:v>7.17417</c:v>
                </c:pt>
                <c:pt idx="316381">
                  <c:v>7.1742</c:v>
                </c:pt>
                <c:pt idx="316382">
                  <c:v>7.17422</c:v>
                </c:pt>
                <c:pt idx="316383">
                  <c:v>7.17424</c:v>
                </c:pt>
                <c:pt idx="316384">
                  <c:v>7.17426</c:v>
                </c:pt>
                <c:pt idx="316385">
                  <c:v>7.17429</c:v>
                </c:pt>
                <c:pt idx="316386">
                  <c:v>7.17431</c:v>
                </c:pt>
                <c:pt idx="316387">
                  <c:v>7.17433</c:v>
                </c:pt>
                <c:pt idx="316388">
                  <c:v>7.17435</c:v>
                </c:pt>
                <c:pt idx="316389">
                  <c:v>7.17438</c:v>
                </c:pt>
                <c:pt idx="316390">
                  <c:v>7.1744</c:v>
                </c:pt>
                <c:pt idx="316391">
                  <c:v>7.17442</c:v>
                </c:pt>
                <c:pt idx="316392">
                  <c:v>7.17444</c:v>
                </c:pt>
                <c:pt idx="316393">
                  <c:v>7.17447</c:v>
                </c:pt>
                <c:pt idx="316394">
                  <c:v>7.17449</c:v>
                </c:pt>
                <c:pt idx="316395">
                  <c:v>7.17451</c:v>
                </c:pt>
                <c:pt idx="316396">
                  <c:v>7.17453</c:v>
                </c:pt>
                <c:pt idx="316397">
                  <c:v>7.17456</c:v>
                </c:pt>
                <c:pt idx="316398">
                  <c:v>7.17458</c:v>
                </c:pt>
                <c:pt idx="316399">
                  <c:v>7.1746</c:v>
                </c:pt>
                <c:pt idx="316400">
                  <c:v>7.17463</c:v>
                </c:pt>
                <c:pt idx="316401">
                  <c:v>7.17465</c:v>
                </c:pt>
                <c:pt idx="316402">
                  <c:v>7.17467</c:v>
                </c:pt>
                <c:pt idx="316403">
                  <c:v>7.17469</c:v>
                </c:pt>
                <c:pt idx="316404">
                  <c:v>7.17472</c:v>
                </c:pt>
                <c:pt idx="316405">
                  <c:v>7.17474</c:v>
                </c:pt>
                <c:pt idx="316406">
                  <c:v>7.17476</c:v>
                </c:pt>
                <c:pt idx="316407">
                  <c:v>7.17478</c:v>
                </c:pt>
                <c:pt idx="316408">
                  <c:v>7.17481</c:v>
                </c:pt>
                <c:pt idx="316409">
                  <c:v>7.17483</c:v>
                </c:pt>
                <c:pt idx="316410">
                  <c:v>7.17485</c:v>
                </c:pt>
                <c:pt idx="316411">
                  <c:v>7.17488</c:v>
                </c:pt>
                <c:pt idx="316412">
                  <c:v>7.1749</c:v>
                </c:pt>
                <c:pt idx="316413">
                  <c:v>7.17492</c:v>
                </c:pt>
                <c:pt idx="316414">
                  <c:v>7.17494</c:v>
                </c:pt>
                <c:pt idx="316415">
                  <c:v>7.17497</c:v>
                </c:pt>
                <c:pt idx="316416">
                  <c:v>7.17499</c:v>
                </c:pt>
                <c:pt idx="316417">
                  <c:v>7.17501</c:v>
                </c:pt>
                <c:pt idx="316418">
                  <c:v>7.17503</c:v>
                </c:pt>
                <c:pt idx="316419">
                  <c:v>7.17506</c:v>
                </c:pt>
                <c:pt idx="316420">
                  <c:v>7.17508</c:v>
                </c:pt>
                <c:pt idx="316421">
                  <c:v>7.1751</c:v>
                </c:pt>
                <c:pt idx="316422">
                  <c:v>7.17513</c:v>
                </c:pt>
                <c:pt idx="316423">
                  <c:v>7.17515</c:v>
                </c:pt>
                <c:pt idx="316424">
                  <c:v>7.17517</c:v>
                </c:pt>
                <c:pt idx="316425">
                  <c:v>7.17519</c:v>
                </c:pt>
                <c:pt idx="316426">
                  <c:v>7.17521</c:v>
                </c:pt>
                <c:pt idx="316427">
                  <c:v>7.17524</c:v>
                </c:pt>
                <c:pt idx="316428">
                  <c:v>7.17526</c:v>
                </c:pt>
                <c:pt idx="316429">
                  <c:v>7.17528</c:v>
                </c:pt>
                <c:pt idx="316430">
                  <c:v>7.17531</c:v>
                </c:pt>
                <c:pt idx="316431">
                  <c:v>7.17533</c:v>
                </c:pt>
                <c:pt idx="316432">
                  <c:v>7.17535</c:v>
                </c:pt>
                <c:pt idx="316433">
                  <c:v>7.17537</c:v>
                </c:pt>
                <c:pt idx="316434">
                  <c:v>7.1754</c:v>
                </c:pt>
                <c:pt idx="316435">
                  <c:v>7.17542</c:v>
                </c:pt>
                <c:pt idx="316436">
                  <c:v>7.17544</c:v>
                </c:pt>
                <c:pt idx="316437">
                  <c:v>7.17546</c:v>
                </c:pt>
                <c:pt idx="316438">
                  <c:v>7.17549</c:v>
                </c:pt>
                <c:pt idx="316439">
                  <c:v>7.17551</c:v>
                </c:pt>
                <c:pt idx="316440">
                  <c:v>7.17553</c:v>
                </c:pt>
                <c:pt idx="316441">
                  <c:v>7.17556</c:v>
                </c:pt>
                <c:pt idx="316442">
                  <c:v>7.17558</c:v>
                </c:pt>
                <c:pt idx="316443">
                  <c:v>7.1756</c:v>
                </c:pt>
                <c:pt idx="316444">
                  <c:v>7.17562</c:v>
                </c:pt>
                <c:pt idx="316445">
                  <c:v>7.17565</c:v>
                </c:pt>
                <c:pt idx="316446">
                  <c:v>7.17567</c:v>
                </c:pt>
                <c:pt idx="316447">
                  <c:v>7.17569</c:v>
                </c:pt>
                <c:pt idx="316448">
                  <c:v>7.17571</c:v>
                </c:pt>
                <c:pt idx="316449">
                  <c:v>7.17574</c:v>
                </c:pt>
                <c:pt idx="316450">
                  <c:v>7.17576</c:v>
                </c:pt>
                <c:pt idx="316451">
                  <c:v>7.17578</c:v>
                </c:pt>
                <c:pt idx="316452">
                  <c:v>7.17581</c:v>
                </c:pt>
                <c:pt idx="316453">
                  <c:v>7.17583</c:v>
                </c:pt>
                <c:pt idx="316454">
                  <c:v>7.17585</c:v>
                </c:pt>
                <c:pt idx="316455">
                  <c:v>7.17587</c:v>
                </c:pt>
                <c:pt idx="316456">
                  <c:v>7.1759</c:v>
                </c:pt>
                <c:pt idx="316457">
                  <c:v>7.17592</c:v>
                </c:pt>
                <c:pt idx="316458">
                  <c:v>7.17594</c:v>
                </c:pt>
                <c:pt idx="316459">
                  <c:v>7.17596</c:v>
                </c:pt>
                <c:pt idx="316460">
                  <c:v>7.17599</c:v>
                </c:pt>
                <c:pt idx="316461">
                  <c:v>7.17601</c:v>
                </c:pt>
                <c:pt idx="316462">
                  <c:v>7.17603</c:v>
                </c:pt>
                <c:pt idx="316463">
                  <c:v>7.17605</c:v>
                </c:pt>
                <c:pt idx="316464">
                  <c:v>7.17608</c:v>
                </c:pt>
                <c:pt idx="316465">
                  <c:v>7.1761</c:v>
                </c:pt>
                <c:pt idx="316466">
                  <c:v>7.17612</c:v>
                </c:pt>
                <c:pt idx="316467">
                  <c:v>7.17614</c:v>
                </c:pt>
                <c:pt idx="316468">
                  <c:v>7.17617</c:v>
                </c:pt>
                <c:pt idx="316469">
                  <c:v>7.17619</c:v>
                </c:pt>
                <c:pt idx="316470">
                  <c:v>7.17621</c:v>
                </c:pt>
                <c:pt idx="316471">
                  <c:v>7.17624</c:v>
                </c:pt>
                <c:pt idx="316472">
                  <c:v>7.17626</c:v>
                </c:pt>
                <c:pt idx="316473">
                  <c:v>7.17628</c:v>
                </c:pt>
                <c:pt idx="316474">
                  <c:v>7.1763</c:v>
                </c:pt>
                <c:pt idx="316475">
                  <c:v>7.17633</c:v>
                </c:pt>
                <c:pt idx="316476">
                  <c:v>7.17635</c:v>
                </c:pt>
                <c:pt idx="316477">
                  <c:v>7.17637</c:v>
                </c:pt>
                <c:pt idx="316478">
                  <c:v>7.1764</c:v>
                </c:pt>
                <c:pt idx="316479">
                  <c:v>7.17642</c:v>
                </c:pt>
                <c:pt idx="316480">
                  <c:v>7.17644</c:v>
                </c:pt>
                <c:pt idx="316481">
                  <c:v>7.17646</c:v>
                </c:pt>
                <c:pt idx="316482">
                  <c:v>7.17648</c:v>
                </c:pt>
                <c:pt idx="316483">
                  <c:v>7.17651</c:v>
                </c:pt>
                <c:pt idx="316484">
                  <c:v>7.17653</c:v>
                </c:pt>
                <c:pt idx="316485">
                  <c:v>7.17655</c:v>
                </c:pt>
                <c:pt idx="316486">
                  <c:v>7.17658</c:v>
                </c:pt>
                <c:pt idx="316487">
                  <c:v>7.1766</c:v>
                </c:pt>
                <c:pt idx="316488">
                  <c:v>7.17662</c:v>
                </c:pt>
                <c:pt idx="316489">
                  <c:v>7.17664</c:v>
                </c:pt>
                <c:pt idx="316490">
                  <c:v>7.17667</c:v>
                </c:pt>
                <c:pt idx="316491">
                  <c:v>7.17669</c:v>
                </c:pt>
                <c:pt idx="316492">
                  <c:v>7.17671</c:v>
                </c:pt>
                <c:pt idx="316493">
                  <c:v>7.17673</c:v>
                </c:pt>
                <c:pt idx="316494">
                  <c:v>7.17676</c:v>
                </c:pt>
                <c:pt idx="316495">
                  <c:v>7.17678</c:v>
                </c:pt>
                <c:pt idx="316496">
                  <c:v>7.1768</c:v>
                </c:pt>
                <c:pt idx="316497">
                  <c:v>7.17683</c:v>
                </c:pt>
                <c:pt idx="316498">
                  <c:v>7.17685</c:v>
                </c:pt>
                <c:pt idx="316499">
                  <c:v>7.17687</c:v>
                </c:pt>
                <c:pt idx="316500">
                  <c:v>7.17689</c:v>
                </c:pt>
                <c:pt idx="316501">
                  <c:v>7.17692</c:v>
                </c:pt>
                <c:pt idx="316502">
                  <c:v>7.17694</c:v>
                </c:pt>
                <c:pt idx="316503">
                  <c:v>7.17696</c:v>
                </c:pt>
                <c:pt idx="316504">
                  <c:v>7.17698</c:v>
                </c:pt>
                <c:pt idx="316505">
                  <c:v>7.17701</c:v>
                </c:pt>
                <c:pt idx="316506">
                  <c:v>7.17703</c:v>
                </c:pt>
                <c:pt idx="316507">
                  <c:v>7.17705</c:v>
                </c:pt>
                <c:pt idx="316508">
                  <c:v>7.17708</c:v>
                </c:pt>
                <c:pt idx="316509">
                  <c:v>7.1771</c:v>
                </c:pt>
                <c:pt idx="316510">
                  <c:v>7.17712</c:v>
                </c:pt>
                <c:pt idx="316511">
                  <c:v>7.17714</c:v>
                </c:pt>
                <c:pt idx="316512">
                  <c:v>7.17717</c:v>
                </c:pt>
                <c:pt idx="316513">
                  <c:v>7.17719</c:v>
                </c:pt>
                <c:pt idx="316514">
                  <c:v>7.17721</c:v>
                </c:pt>
                <c:pt idx="316515">
                  <c:v>7.17723</c:v>
                </c:pt>
                <c:pt idx="316516">
                  <c:v>7.17726</c:v>
                </c:pt>
                <c:pt idx="316517">
                  <c:v>7.17728</c:v>
                </c:pt>
                <c:pt idx="316518">
                  <c:v>7.1773</c:v>
                </c:pt>
                <c:pt idx="316519">
                  <c:v>7.17732</c:v>
                </c:pt>
                <c:pt idx="316520">
                  <c:v>7.17735</c:v>
                </c:pt>
                <c:pt idx="316521">
                  <c:v>7.17737</c:v>
                </c:pt>
                <c:pt idx="316522">
                  <c:v>7.17739</c:v>
                </c:pt>
                <c:pt idx="316523">
                  <c:v>7.17741</c:v>
                </c:pt>
                <c:pt idx="316524">
                  <c:v>7.17744</c:v>
                </c:pt>
                <c:pt idx="316525">
                  <c:v>7.17746</c:v>
                </c:pt>
                <c:pt idx="316526">
                  <c:v>7.17748</c:v>
                </c:pt>
                <c:pt idx="316527">
                  <c:v>7.17751</c:v>
                </c:pt>
                <c:pt idx="316528">
                  <c:v>7.17753</c:v>
                </c:pt>
                <c:pt idx="316529">
                  <c:v>7.17755</c:v>
                </c:pt>
                <c:pt idx="316530">
                  <c:v>7.17757</c:v>
                </c:pt>
                <c:pt idx="316531">
                  <c:v>7.1776</c:v>
                </c:pt>
                <c:pt idx="316532">
                  <c:v>7.17762</c:v>
                </c:pt>
                <c:pt idx="316533">
                  <c:v>7.17764</c:v>
                </c:pt>
                <c:pt idx="316534">
                  <c:v>7.17766</c:v>
                </c:pt>
                <c:pt idx="316535">
                  <c:v>7.17769</c:v>
                </c:pt>
                <c:pt idx="316536">
                  <c:v>7.17771</c:v>
                </c:pt>
                <c:pt idx="316537">
                  <c:v>7.17773</c:v>
                </c:pt>
                <c:pt idx="316538">
                  <c:v>7.17776</c:v>
                </c:pt>
                <c:pt idx="316539">
                  <c:v>7.17778</c:v>
                </c:pt>
                <c:pt idx="316540">
                  <c:v>7.1778</c:v>
                </c:pt>
                <c:pt idx="316541">
                  <c:v>7.17782</c:v>
                </c:pt>
                <c:pt idx="316542">
                  <c:v>7.17785</c:v>
                </c:pt>
                <c:pt idx="316543">
                  <c:v>7.17787</c:v>
                </c:pt>
                <c:pt idx="316544">
                  <c:v>7.17789</c:v>
                </c:pt>
                <c:pt idx="316545">
                  <c:v>7.17791</c:v>
                </c:pt>
                <c:pt idx="316546">
                  <c:v>7.17794</c:v>
                </c:pt>
                <c:pt idx="316547">
                  <c:v>7.17796</c:v>
                </c:pt>
                <c:pt idx="316548">
                  <c:v>7.17798</c:v>
                </c:pt>
                <c:pt idx="316549">
                  <c:v>7.178</c:v>
                </c:pt>
                <c:pt idx="316550">
                  <c:v>7.17803</c:v>
                </c:pt>
                <c:pt idx="316551">
                  <c:v>7.17805</c:v>
                </c:pt>
                <c:pt idx="316552">
                  <c:v>7.17807</c:v>
                </c:pt>
                <c:pt idx="316553">
                  <c:v>7.17809</c:v>
                </c:pt>
                <c:pt idx="316554">
                  <c:v>7.17812</c:v>
                </c:pt>
                <c:pt idx="316555">
                  <c:v>7.17814</c:v>
                </c:pt>
                <c:pt idx="316556">
                  <c:v>7.17816</c:v>
                </c:pt>
                <c:pt idx="316557">
                  <c:v>7.17819</c:v>
                </c:pt>
                <c:pt idx="316558">
                  <c:v>7.17821</c:v>
                </c:pt>
                <c:pt idx="316559">
                  <c:v>7.17823</c:v>
                </c:pt>
                <c:pt idx="316560">
                  <c:v>7.17825</c:v>
                </c:pt>
                <c:pt idx="316561">
                  <c:v>7.17828</c:v>
                </c:pt>
                <c:pt idx="316562">
                  <c:v>7.1783</c:v>
                </c:pt>
                <c:pt idx="316563">
                  <c:v>7.17832</c:v>
                </c:pt>
                <c:pt idx="316564">
                  <c:v>7.17835</c:v>
                </c:pt>
                <c:pt idx="316565">
                  <c:v>7.17837</c:v>
                </c:pt>
                <c:pt idx="316566">
                  <c:v>7.17839</c:v>
                </c:pt>
                <c:pt idx="316567">
                  <c:v>7.17841</c:v>
                </c:pt>
                <c:pt idx="316568">
                  <c:v>7.17844</c:v>
                </c:pt>
                <c:pt idx="316569">
                  <c:v>7.17846</c:v>
                </c:pt>
                <c:pt idx="316570">
                  <c:v>7.17848</c:v>
                </c:pt>
                <c:pt idx="316571">
                  <c:v>7.1785</c:v>
                </c:pt>
                <c:pt idx="316572">
                  <c:v>7.17853</c:v>
                </c:pt>
                <c:pt idx="316573">
                  <c:v>7.17855</c:v>
                </c:pt>
                <c:pt idx="316574">
                  <c:v>7.17857</c:v>
                </c:pt>
                <c:pt idx="316575">
                  <c:v>7.17859</c:v>
                </c:pt>
                <c:pt idx="316576">
                  <c:v>7.17862</c:v>
                </c:pt>
                <c:pt idx="316577">
                  <c:v>7.17864</c:v>
                </c:pt>
                <c:pt idx="316578">
                  <c:v>7.17866</c:v>
                </c:pt>
                <c:pt idx="316579">
                  <c:v>7.17868</c:v>
                </c:pt>
                <c:pt idx="316580">
                  <c:v>7.17871</c:v>
                </c:pt>
                <c:pt idx="316581">
                  <c:v>7.17873</c:v>
                </c:pt>
                <c:pt idx="316582">
                  <c:v>7.17875</c:v>
                </c:pt>
                <c:pt idx="316583">
                  <c:v>7.17878</c:v>
                </c:pt>
                <c:pt idx="316584">
                  <c:v>7.1788</c:v>
                </c:pt>
                <c:pt idx="316585">
                  <c:v>7.17882</c:v>
                </c:pt>
                <c:pt idx="316586">
                  <c:v>7.17884</c:v>
                </c:pt>
                <c:pt idx="316587">
                  <c:v>7.17887</c:v>
                </c:pt>
                <c:pt idx="316588">
                  <c:v>7.17889</c:v>
                </c:pt>
                <c:pt idx="316589">
                  <c:v>7.17891</c:v>
                </c:pt>
                <c:pt idx="316590">
                  <c:v>7.17893</c:v>
                </c:pt>
                <c:pt idx="316591">
                  <c:v>7.17896</c:v>
                </c:pt>
                <c:pt idx="316592">
                  <c:v>7.17898</c:v>
                </c:pt>
                <c:pt idx="316593">
                  <c:v>7.179</c:v>
                </c:pt>
                <c:pt idx="316594">
                  <c:v>7.17903</c:v>
                </c:pt>
                <c:pt idx="316595">
                  <c:v>7.17905</c:v>
                </c:pt>
                <c:pt idx="316596">
                  <c:v>7.17907</c:v>
                </c:pt>
                <c:pt idx="316597">
                  <c:v>7.17909</c:v>
                </c:pt>
                <c:pt idx="316598">
                  <c:v>7.17912</c:v>
                </c:pt>
                <c:pt idx="316599">
                  <c:v>7.17914</c:v>
                </c:pt>
                <c:pt idx="316600">
                  <c:v>7.17916</c:v>
                </c:pt>
                <c:pt idx="316601">
                  <c:v>7.17918</c:v>
                </c:pt>
                <c:pt idx="316602">
                  <c:v>7.17921</c:v>
                </c:pt>
                <c:pt idx="316603">
                  <c:v>7.17923</c:v>
                </c:pt>
                <c:pt idx="316604">
                  <c:v>7.17925</c:v>
                </c:pt>
                <c:pt idx="316605">
                  <c:v>7.17927</c:v>
                </c:pt>
                <c:pt idx="316606">
                  <c:v>7.1793</c:v>
                </c:pt>
                <c:pt idx="316607">
                  <c:v>7.17932</c:v>
                </c:pt>
                <c:pt idx="316608">
                  <c:v>7.17934</c:v>
                </c:pt>
                <c:pt idx="316609">
                  <c:v>7.17936</c:v>
                </c:pt>
                <c:pt idx="316610">
                  <c:v>7.17939</c:v>
                </c:pt>
                <c:pt idx="316611">
                  <c:v>7.17941</c:v>
                </c:pt>
                <c:pt idx="316612">
                  <c:v>7.17943</c:v>
                </c:pt>
                <c:pt idx="316613">
                  <c:v>7.17946</c:v>
                </c:pt>
                <c:pt idx="316614">
                  <c:v>7.17948</c:v>
                </c:pt>
                <c:pt idx="316615">
                  <c:v>7.1795</c:v>
                </c:pt>
                <c:pt idx="316616">
                  <c:v>7.17952</c:v>
                </c:pt>
                <c:pt idx="316617">
                  <c:v>7.17955</c:v>
                </c:pt>
                <c:pt idx="316618">
                  <c:v>7.17957</c:v>
                </c:pt>
                <c:pt idx="316619">
                  <c:v>7.17959</c:v>
                </c:pt>
                <c:pt idx="316620">
                  <c:v>7.17962</c:v>
                </c:pt>
                <c:pt idx="316621">
                  <c:v>7.17964</c:v>
                </c:pt>
                <c:pt idx="316622">
                  <c:v>7.17966</c:v>
                </c:pt>
                <c:pt idx="316623">
                  <c:v>7.17968</c:v>
                </c:pt>
                <c:pt idx="316624">
                  <c:v>7.17971</c:v>
                </c:pt>
                <c:pt idx="316625">
                  <c:v>7.17973</c:v>
                </c:pt>
                <c:pt idx="316626">
                  <c:v>7.17975</c:v>
                </c:pt>
                <c:pt idx="316627">
                  <c:v>7.17977</c:v>
                </c:pt>
                <c:pt idx="316628">
                  <c:v>7.1798</c:v>
                </c:pt>
                <c:pt idx="316629">
                  <c:v>7.17982</c:v>
                </c:pt>
                <c:pt idx="316630">
                  <c:v>7.17984</c:v>
                </c:pt>
                <c:pt idx="316631">
                  <c:v>7.17986</c:v>
                </c:pt>
                <c:pt idx="316632">
                  <c:v>7.17989</c:v>
                </c:pt>
                <c:pt idx="316633">
                  <c:v>7.17991</c:v>
                </c:pt>
                <c:pt idx="316634">
                  <c:v>7.17993</c:v>
                </c:pt>
                <c:pt idx="316635">
                  <c:v>7.17995</c:v>
                </c:pt>
                <c:pt idx="316636">
                  <c:v>7.17998</c:v>
                </c:pt>
                <c:pt idx="316637">
                  <c:v>7.18</c:v>
                </c:pt>
                <c:pt idx="316638">
                  <c:v>7.18002</c:v>
                </c:pt>
                <c:pt idx="316639">
                  <c:v>7.18004</c:v>
                </c:pt>
                <c:pt idx="316640">
                  <c:v>7.18007</c:v>
                </c:pt>
                <c:pt idx="316641">
                  <c:v>7.18009</c:v>
                </c:pt>
                <c:pt idx="316642">
                  <c:v>7.18011</c:v>
                </c:pt>
                <c:pt idx="316643">
                  <c:v>7.18014</c:v>
                </c:pt>
                <c:pt idx="316644">
                  <c:v>7.18016</c:v>
                </c:pt>
                <c:pt idx="316645">
                  <c:v>7.18018</c:v>
                </c:pt>
                <c:pt idx="316646">
                  <c:v>7.1802</c:v>
                </c:pt>
                <c:pt idx="316647">
                  <c:v>7.18023</c:v>
                </c:pt>
                <c:pt idx="316648">
                  <c:v>7.18025</c:v>
                </c:pt>
                <c:pt idx="316649">
                  <c:v>7.18027</c:v>
                </c:pt>
                <c:pt idx="316650">
                  <c:v>7.1803</c:v>
                </c:pt>
                <c:pt idx="316651">
                  <c:v>7.18032</c:v>
                </c:pt>
                <c:pt idx="316652">
                  <c:v>7.18034</c:v>
                </c:pt>
                <c:pt idx="316653">
                  <c:v>7.18036</c:v>
                </c:pt>
                <c:pt idx="316654">
                  <c:v>7.18039</c:v>
                </c:pt>
                <c:pt idx="316655">
                  <c:v>7.18041</c:v>
                </c:pt>
                <c:pt idx="316656">
                  <c:v>7.18043</c:v>
                </c:pt>
                <c:pt idx="316657">
                  <c:v>7.18045</c:v>
                </c:pt>
                <c:pt idx="316658">
                  <c:v>7.18048</c:v>
                </c:pt>
                <c:pt idx="316659">
                  <c:v>7.1805</c:v>
                </c:pt>
                <c:pt idx="316660">
                  <c:v>7.18052</c:v>
                </c:pt>
                <c:pt idx="316661">
                  <c:v>7.18054</c:v>
                </c:pt>
                <c:pt idx="316662">
                  <c:v>7.18057</c:v>
                </c:pt>
                <c:pt idx="316663">
                  <c:v>7.18059</c:v>
                </c:pt>
                <c:pt idx="316664">
                  <c:v>7.18061</c:v>
                </c:pt>
                <c:pt idx="316665">
                  <c:v>7.18063</c:v>
                </c:pt>
                <c:pt idx="316666">
                  <c:v>7.18066</c:v>
                </c:pt>
                <c:pt idx="316667">
                  <c:v>7.18068</c:v>
                </c:pt>
                <c:pt idx="316668">
                  <c:v>7.1807</c:v>
                </c:pt>
                <c:pt idx="316669">
                  <c:v>7.18073</c:v>
                </c:pt>
                <c:pt idx="316670">
                  <c:v>7.18075</c:v>
                </c:pt>
                <c:pt idx="316671">
                  <c:v>7.18077</c:v>
                </c:pt>
                <c:pt idx="316672">
                  <c:v>7.18079</c:v>
                </c:pt>
                <c:pt idx="316673">
                  <c:v>7.18082</c:v>
                </c:pt>
                <c:pt idx="316674">
                  <c:v>7.18084</c:v>
                </c:pt>
                <c:pt idx="316675">
                  <c:v>7.18086</c:v>
                </c:pt>
                <c:pt idx="316676">
                  <c:v>7.18088</c:v>
                </c:pt>
                <c:pt idx="316677">
                  <c:v>7.18091</c:v>
                </c:pt>
                <c:pt idx="316678">
                  <c:v>7.18093</c:v>
                </c:pt>
                <c:pt idx="316679">
                  <c:v>7.18095</c:v>
                </c:pt>
                <c:pt idx="316680">
                  <c:v>7.18098</c:v>
                </c:pt>
                <c:pt idx="316681">
                  <c:v>7.181</c:v>
                </c:pt>
                <c:pt idx="316682">
                  <c:v>7.18102</c:v>
                </c:pt>
                <c:pt idx="316683">
                  <c:v>7.18104</c:v>
                </c:pt>
                <c:pt idx="316684">
                  <c:v>7.18107</c:v>
                </c:pt>
                <c:pt idx="316685">
                  <c:v>7.18109</c:v>
                </c:pt>
                <c:pt idx="316686">
                  <c:v>7.18111</c:v>
                </c:pt>
                <c:pt idx="316687">
                  <c:v>7.18113</c:v>
                </c:pt>
                <c:pt idx="316688">
                  <c:v>7.18116</c:v>
                </c:pt>
                <c:pt idx="316689">
                  <c:v>7.18118</c:v>
                </c:pt>
                <c:pt idx="316690">
                  <c:v>7.1812</c:v>
                </c:pt>
                <c:pt idx="316691">
                  <c:v>7.18122</c:v>
                </c:pt>
                <c:pt idx="316692">
                  <c:v>7.18125</c:v>
                </c:pt>
                <c:pt idx="316693">
                  <c:v>7.18127</c:v>
                </c:pt>
                <c:pt idx="316694">
                  <c:v>7.18129</c:v>
                </c:pt>
                <c:pt idx="316695">
                  <c:v>7.18131</c:v>
                </c:pt>
                <c:pt idx="316696">
                  <c:v>7.18134</c:v>
                </c:pt>
                <c:pt idx="316697">
                  <c:v>7.18136</c:v>
                </c:pt>
                <c:pt idx="316698">
                  <c:v>7.18138</c:v>
                </c:pt>
                <c:pt idx="316699">
                  <c:v>7.18141</c:v>
                </c:pt>
                <c:pt idx="316700">
                  <c:v>7.18143</c:v>
                </c:pt>
                <c:pt idx="316701">
                  <c:v>7.18145</c:v>
                </c:pt>
                <c:pt idx="316702">
                  <c:v>7.18147</c:v>
                </c:pt>
                <c:pt idx="316703">
                  <c:v>7.1815</c:v>
                </c:pt>
                <c:pt idx="316704">
                  <c:v>7.18152</c:v>
                </c:pt>
                <c:pt idx="316705">
                  <c:v>7.18154</c:v>
                </c:pt>
                <c:pt idx="316706">
                  <c:v>7.18156</c:v>
                </c:pt>
                <c:pt idx="316707">
                  <c:v>7.18159</c:v>
                </c:pt>
                <c:pt idx="316708">
                  <c:v>7.18161</c:v>
                </c:pt>
                <c:pt idx="316709">
                  <c:v>7.18163</c:v>
                </c:pt>
                <c:pt idx="316710">
                  <c:v>7.18166</c:v>
                </c:pt>
                <c:pt idx="316711">
                  <c:v>7.18168</c:v>
                </c:pt>
                <c:pt idx="316712">
                  <c:v>7.1817</c:v>
                </c:pt>
                <c:pt idx="316713">
                  <c:v>7.18172</c:v>
                </c:pt>
                <c:pt idx="316714">
                  <c:v>7.18175</c:v>
                </c:pt>
                <c:pt idx="316715">
                  <c:v>7.18177</c:v>
                </c:pt>
                <c:pt idx="316716">
                  <c:v>7.18179</c:v>
                </c:pt>
                <c:pt idx="316717">
                  <c:v>7.18181</c:v>
                </c:pt>
                <c:pt idx="316718">
                  <c:v>7.18184</c:v>
                </c:pt>
                <c:pt idx="316719">
                  <c:v>7.18186</c:v>
                </c:pt>
                <c:pt idx="316720">
                  <c:v>7.18188</c:v>
                </c:pt>
                <c:pt idx="316721">
                  <c:v>7.18191</c:v>
                </c:pt>
                <c:pt idx="316722">
                  <c:v>7.18193</c:v>
                </c:pt>
                <c:pt idx="316723">
                  <c:v>7.18195</c:v>
                </c:pt>
                <c:pt idx="316724">
                  <c:v>7.18197</c:v>
                </c:pt>
                <c:pt idx="316725">
                  <c:v>7.18199</c:v>
                </c:pt>
                <c:pt idx="316726">
                  <c:v>7.18202</c:v>
                </c:pt>
                <c:pt idx="316727">
                  <c:v>7.18204</c:v>
                </c:pt>
                <c:pt idx="316728">
                  <c:v>7.18206</c:v>
                </c:pt>
                <c:pt idx="316729">
                  <c:v>7.18209</c:v>
                </c:pt>
                <c:pt idx="316730">
                  <c:v>7.18211</c:v>
                </c:pt>
                <c:pt idx="316731">
                  <c:v>7.18213</c:v>
                </c:pt>
                <c:pt idx="316732">
                  <c:v>7.18215</c:v>
                </c:pt>
                <c:pt idx="316733">
                  <c:v>7.18218</c:v>
                </c:pt>
                <c:pt idx="316734">
                  <c:v>7.1822</c:v>
                </c:pt>
                <c:pt idx="316735">
                  <c:v>7.18222</c:v>
                </c:pt>
                <c:pt idx="316736">
                  <c:v>7.18224</c:v>
                </c:pt>
                <c:pt idx="316737">
                  <c:v>7.18227</c:v>
                </c:pt>
                <c:pt idx="316738">
                  <c:v>7.18229</c:v>
                </c:pt>
                <c:pt idx="316739">
                  <c:v>7.18231</c:v>
                </c:pt>
                <c:pt idx="316740">
                  <c:v>7.18234</c:v>
                </c:pt>
                <c:pt idx="316741">
                  <c:v>7.18236</c:v>
                </c:pt>
                <c:pt idx="316742">
                  <c:v>7.18238</c:v>
                </c:pt>
                <c:pt idx="316743">
                  <c:v>7.1824</c:v>
                </c:pt>
                <c:pt idx="316744">
                  <c:v>7.18243</c:v>
                </c:pt>
                <c:pt idx="316745">
                  <c:v>7.18245</c:v>
                </c:pt>
                <c:pt idx="316746">
                  <c:v>7.18247</c:v>
                </c:pt>
                <c:pt idx="316747">
                  <c:v>7.18249</c:v>
                </c:pt>
                <c:pt idx="316748">
                  <c:v>7.18252</c:v>
                </c:pt>
                <c:pt idx="316749">
                  <c:v>7.18254</c:v>
                </c:pt>
                <c:pt idx="316750">
                  <c:v>7.18256</c:v>
                </c:pt>
                <c:pt idx="316751">
                  <c:v>7.18259</c:v>
                </c:pt>
                <c:pt idx="316752">
                  <c:v>7.18261</c:v>
                </c:pt>
                <c:pt idx="316753">
                  <c:v>7.18263</c:v>
                </c:pt>
                <c:pt idx="316754">
                  <c:v>7.18265</c:v>
                </c:pt>
                <c:pt idx="316755">
                  <c:v>7.18268</c:v>
                </c:pt>
                <c:pt idx="316756">
                  <c:v>7.1827</c:v>
                </c:pt>
                <c:pt idx="316757">
                  <c:v>7.18272</c:v>
                </c:pt>
                <c:pt idx="316758">
                  <c:v>7.18274</c:v>
                </c:pt>
                <c:pt idx="316759">
                  <c:v>7.18277</c:v>
                </c:pt>
                <c:pt idx="316760">
                  <c:v>7.18279</c:v>
                </c:pt>
                <c:pt idx="316761">
                  <c:v>7.18281</c:v>
                </c:pt>
                <c:pt idx="316762">
                  <c:v>7.18283</c:v>
                </c:pt>
                <c:pt idx="316763">
                  <c:v>7.18286</c:v>
                </c:pt>
                <c:pt idx="316764">
                  <c:v>7.18288</c:v>
                </c:pt>
                <c:pt idx="316765">
                  <c:v>7.1829</c:v>
                </c:pt>
                <c:pt idx="316766">
                  <c:v>7.18293</c:v>
                </c:pt>
                <c:pt idx="316767">
                  <c:v>7.18295</c:v>
                </c:pt>
                <c:pt idx="316768">
                  <c:v>7.18297</c:v>
                </c:pt>
                <c:pt idx="316769">
                  <c:v>7.18299</c:v>
                </c:pt>
                <c:pt idx="316770">
                  <c:v>7.18302</c:v>
                </c:pt>
                <c:pt idx="316771">
                  <c:v>7.18304</c:v>
                </c:pt>
                <c:pt idx="316772">
                  <c:v>7.18306</c:v>
                </c:pt>
                <c:pt idx="316773">
                  <c:v>7.18308</c:v>
                </c:pt>
                <c:pt idx="316774">
                  <c:v>7.18311</c:v>
                </c:pt>
                <c:pt idx="316775">
                  <c:v>7.18313</c:v>
                </c:pt>
                <c:pt idx="316776">
                  <c:v>7.18315</c:v>
                </c:pt>
                <c:pt idx="316777">
                  <c:v>7.18318</c:v>
                </c:pt>
                <c:pt idx="316778">
                  <c:v>7.1832</c:v>
                </c:pt>
                <c:pt idx="316779">
                  <c:v>7.18322</c:v>
                </c:pt>
                <c:pt idx="316780">
                  <c:v>7.18324</c:v>
                </c:pt>
                <c:pt idx="316781">
                  <c:v>7.18326</c:v>
                </c:pt>
                <c:pt idx="316782">
                  <c:v>7.18329</c:v>
                </c:pt>
                <c:pt idx="316783">
                  <c:v>7.18331</c:v>
                </c:pt>
                <c:pt idx="316784">
                  <c:v>7.18333</c:v>
                </c:pt>
                <c:pt idx="316785">
                  <c:v>7.18336</c:v>
                </c:pt>
                <c:pt idx="316786">
                  <c:v>7.18338</c:v>
                </c:pt>
                <c:pt idx="316787">
                  <c:v>7.1834</c:v>
                </c:pt>
                <c:pt idx="316788">
                  <c:v>7.18342</c:v>
                </c:pt>
                <c:pt idx="316789">
                  <c:v>7.18345</c:v>
                </c:pt>
                <c:pt idx="316790">
                  <c:v>7.18347</c:v>
                </c:pt>
                <c:pt idx="316791">
                  <c:v>7.18349</c:v>
                </c:pt>
                <c:pt idx="316792">
                  <c:v>7.18351</c:v>
                </c:pt>
                <c:pt idx="316793">
                  <c:v>7.18354</c:v>
                </c:pt>
                <c:pt idx="316794">
                  <c:v>7.18356</c:v>
                </c:pt>
                <c:pt idx="316795">
                  <c:v>7.18358</c:v>
                </c:pt>
                <c:pt idx="316796">
                  <c:v>7.18361</c:v>
                </c:pt>
                <c:pt idx="316797">
                  <c:v>7.18363</c:v>
                </c:pt>
                <c:pt idx="316798">
                  <c:v>7.18365</c:v>
                </c:pt>
                <c:pt idx="316799">
                  <c:v>7.18367</c:v>
                </c:pt>
                <c:pt idx="316800">
                  <c:v>7.1837</c:v>
                </c:pt>
                <c:pt idx="316801">
                  <c:v>7.18372</c:v>
                </c:pt>
                <c:pt idx="316802">
                  <c:v>7.18374</c:v>
                </c:pt>
                <c:pt idx="316803">
                  <c:v>7.18376</c:v>
                </c:pt>
                <c:pt idx="316804">
                  <c:v>7.18379</c:v>
                </c:pt>
                <c:pt idx="316805">
                  <c:v>7.18381</c:v>
                </c:pt>
                <c:pt idx="316806">
                  <c:v>7.18383</c:v>
                </c:pt>
                <c:pt idx="316807">
                  <c:v>7.18386</c:v>
                </c:pt>
                <c:pt idx="316808">
                  <c:v>7.18388</c:v>
                </c:pt>
                <c:pt idx="316809">
                  <c:v>7.1839</c:v>
                </c:pt>
                <c:pt idx="316810">
                  <c:v>7.18392</c:v>
                </c:pt>
                <c:pt idx="316811">
                  <c:v>7.18395</c:v>
                </c:pt>
                <c:pt idx="316812">
                  <c:v>7.18397</c:v>
                </c:pt>
                <c:pt idx="316813">
                  <c:v>7.18399</c:v>
                </c:pt>
                <c:pt idx="316814">
                  <c:v>7.18401</c:v>
                </c:pt>
                <c:pt idx="316815">
                  <c:v>7.18404</c:v>
                </c:pt>
                <c:pt idx="316816">
                  <c:v>7.18406</c:v>
                </c:pt>
                <c:pt idx="316817">
                  <c:v>7.18408</c:v>
                </c:pt>
                <c:pt idx="316818">
                  <c:v>7.1841</c:v>
                </c:pt>
                <c:pt idx="316819">
                  <c:v>7.18413</c:v>
                </c:pt>
                <c:pt idx="316820">
                  <c:v>7.18415</c:v>
                </c:pt>
                <c:pt idx="316821">
                  <c:v>7.18417</c:v>
                </c:pt>
                <c:pt idx="316822">
                  <c:v>7.18419</c:v>
                </c:pt>
                <c:pt idx="316823">
                  <c:v>7.18422</c:v>
                </c:pt>
                <c:pt idx="316824">
                  <c:v>7.18424</c:v>
                </c:pt>
                <c:pt idx="316825">
                  <c:v>7.18426</c:v>
                </c:pt>
                <c:pt idx="316826">
                  <c:v>7.18429</c:v>
                </c:pt>
                <c:pt idx="316827">
                  <c:v>7.18431</c:v>
                </c:pt>
                <c:pt idx="316828">
                  <c:v>7.18433</c:v>
                </c:pt>
                <c:pt idx="316829">
                  <c:v>7.18435</c:v>
                </c:pt>
                <c:pt idx="316830">
                  <c:v>7.18438</c:v>
                </c:pt>
                <c:pt idx="316831">
                  <c:v>7.1844</c:v>
                </c:pt>
                <c:pt idx="316832">
                  <c:v>7.18442</c:v>
                </c:pt>
                <c:pt idx="316833">
                  <c:v>7.18444</c:v>
                </c:pt>
                <c:pt idx="316834">
                  <c:v>7.18447</c:v>
                </c:pt>
                <c:pt idx="316835">
                  <c:v>7.18449</c:v>
                </c:pt>
                <c:pt idx="316836">
                  <c:v>7.18451</c:v>
                </c:pt>
                <c:pt idx="316837">
                  <c:v>7.18454</c:v>
                </c:pt>
                <c:pt idx="316838">
                  <c:v>7.18456</c:v>
                </c:pt>
                <c:pt idx="316839">
                  <c:v>7.18458</c:v>
                </c:pt>
                <c:pt idx="316840">
                  <c:v>7.1846</c:v>
                </c:pt>
                <c:pt idx="316841">
                  <c:v>7.18463</c:v>
                </c:pt>
                <c:pt idx="316842">
                  <c:v>7.18465</c:v>
                </c:pt>
                <c:pt idx="316843">
                  <c:v>7.18467</c:v>
                </c:pt>
                <c:pt idx="316844">
                  <c:v>7.18469</c:v>
                </c:pt>
                <c:pt idx="316845">
                  <c:v>7.18472</c:v>
                </c:pt>
                <c:pt idx="316846">
                  <c:v>7.18474</c:v>
                </c:pt>
                <c:pt idx="316847">
                  <c:v>7.18476</c:v>
                </c:pt>
                <c:pt idx="316848">
                  <c:v>7.18478</c:v>
                </c:pt>
                <c:pt idx="316849">
                  <c:v>7.18481</c:v>
                </c:pt>
                <c:pt idx="316850">
                  <c:v>7.18483</c:v>
                </c:pt>
                <c:pt idx="316851">
                  <c:v>7.18485</c:v>
                </c:pt>
                <c:pt idx="316852">
                  <c:v>7.18487</c:v>
                </c:pt>
                <c:pt idx="316853">
                  <c:v>7.1849</c:v>
                </c:pt>
                <c:pt idx="316854">
                  <c:v>7.18492</c:v>
                </c:pt>
                <c:pt idx="316855">
                  <c:v>7.18494</c:v>
                </c:pt>
                <c:pt idx="316856">
                  <c:v>7.18497</c:v>
                </c:pt>
                <c:pt idx="316857">
                  <c:v>7.18499</c:v>
                </c:pt>
                <c:pt idx="316858">
                  <c:v>7.18501</c:v>
                </c:pt>
                <c:pt idx="316859">
                  <c:v>7.18503</c:v>
                </c:pt>
                <c:pt idx="316860">
                  <c:v>7.18506</c:v>
                </c:pt>
                <c:pt idx="316861">
                  <c:v>7.18508</c:v>
                </c:pt>
                <c:pt idx="316862">
                  <c:v>7.1851</c:v>
                </c:pt>
                <c:pt idx="316863">
                  <c:v>7.18513</c:v>
                </c:pt>
                <c:pt idx="316864">
                  <c:v>7.18515</c:v>
                </c:pt>
                <c:pt idx="316865">
                  <c:v>7.18517</c:v>
                </c:pt>
                <c:pt idx="316866">
                  <c:v>7.18519</c:v>
                </c:pt>
                <c:pt idx="316867">
                  <c:v>7.18522</c:v>
                </c:pt>
                <c:pt idx="316868">
                  <c:v>7.18524</c:v>
                </c:pt>
                <c:pt idx="316869">
                  <c:v>7.18526</c:v>
                </c:pt>
                <c:pt idx="316870">
                  <c:v>7.18528</c:v>
                </c:pt>
                <c:pt idx="316871">
                  <c:v>7.18531</c:v>
                </c:pt>
                <c:pt idx="316872">
                  <c:v>7.18533</c:v>
                </c:pt>
                <c:pt idx="316873">
                  <c:v>7.18535</c:v>
                </c:pt>
                <c:pt idx="316874">
                  <c:v>7.18537</c:v>
                </c:pt>
                <c:pt idx="316875">
                  <c:v>7.1854</c:v>
                </c:pt>
                <c:pt idx="316876">
                  <c:v>7.18542</c:v>
                </c:pt>
                <c:pt idx="316877">
                  <c:v>7.18544</c:v>
                </c:pt>
                <c:pt idx="316878">
                  <c:v>7.18546</c:v>
                </c:pt>
                <c:pt idx="316879">
                  <c:v>7.18549</c:v>
                </c:pt>
                <c:pt idx="316880">
                  <c:v>7.18551</c:v>
                </c:pt>
                <c:pt idx="316881">
                  <c:v>7.18553</c:v>
                </c:pt>
                <c:pt idx="316882">
                  <c:v>7.18556</c:v>
                </c:pt>
                <c:pt idx="316883">
                  <c:v>7.18558</c:v>
                </c:pt>
                <c:pt idx="316884">
                  <c:v>7.1856</c:v>
                </c:pt>
                <c:pt idx="316885">
                  <c:v>7.18562</c:v>
                </c:pt>
                <c:pt idx="316886">
                  <c:v>7.18565</c:v>
                </c:pt>
                <c:pt idx="316887">
                  <c:v>7.18567</c:v>
                </c:pt>
                <c:pt idx="316888">
                  <c:v>7.18569</c:v>
                </c:pt>
                <c:pt idx="316889">
                  <c:v>7.18571</c:v>
                </c:pt>
                <c:pt idx="316890">
                  <c:v>7.18574</c:v>
                </c:pt>
                <c:pt idx="316891">
                  <c:v>7.18576</c:v>
                </c:pt>
                <c:pt idx="316892">
                  <c:v>7.18578</c:v>
                </c:pt>
                <c:pt idx="316893">
                  <c:v>7.18581</c:v>
                </c:pt>
                <c:pt idx="316894">
                  <c:v>7.18583</c:v>
                </c:pt>
                <c:pt idx="316895">
                  <c:v>7.18585</c:v>
                </c:pt>
                <c:pt idx="316896">
                  <c:v>7.18587</c:v>
                </c:pt>
                <c:pt idx="316897">
                  <c:v>7.1859</c:v>
                </c:pt>
                <c:pt idx="316898">
                  <c:v>7.18592</c:v>
                </c:pt>
                <c:pt idx="316899">
                  <c:v>7.18594</c:v>
                </c:pt>
                <c:pt idx="316900">
                  <c:v>7.18596</c:v>
                </c:pt>
                <c:pt idx="316901">
                  <c:v>7.18599</c:v>
                </c:pt>
                <c:pt idx="316902">
                  <c:v>7.18601</c:v>
                </c:pt>
                <c:pt idx="316903">
                  <c:v>7.18603</c:v>
                </c:pt>
                <c:pt idx="316904">
                  <c:v>7.18605</c:v>
                </c:pt>
                <c:pt idx="316905">
                  <c:v>7.18608</c:v>
                </c:pt>
                <c:pt idx="316906">
                  <c:v>7.1861</c:v>
                </c:pt>
                <c:pt idx="316907">
                  <c:v>7.18612</c:v>
                </c:pt>
                <c:pt idx="316908">
                  <c:v>7.18614</c:v>
                </c:pt>
                <c:pt idx="316909">
                  <c:v>7.18617</c:v>
                </c:pt>
                <c:pt idx="316910">
                  <c:v>7.18619</c:v>
                </c:pt>
                <c:pt idx="316911">
                  <c:v>7.18621</c:v>
                </c:pt>
                <c:pt idx="316912">
                  <c:v>7.18624</c:v>
                </c:pt>
                <c:pt idx="316913">
                  <c:v>7.18626</c:v>
                </c:pt>
                <c:pt idx="316914">
                  <c:v>7.18628</c:v>
                </c:pt>
                <c:pt idx="316915">
                  <c:v>7.1863</c:v>
                </c:pt>
                <c:pt idx="316916">
                  <c:v>7.18633</c:v>
                </c:pt>
                <c:pt idx="316917">
                  <c:v>7.18635</c:v>
                </c:pt>
                <c:pt idx="316918">
                  <c:v>7.18637</c:v>
                </c:pt>
                <c:pt idx="316919">
                  <c:v>7.1864</c:v>
                </c:pt>
                <c:pt idx="316920">
                  <c:v>7.18642</c:v>
                </c:pt>
                <c:pt idx="316921">
                  <c:v>7.18644</c:v>
                </c:pt>
                <c:pt idx="316922">
                  <c:v>7.18646</c:v>
                </c:pt>
                <c:pt idx="316923">
                  <c:v>7.18649</c:v>
                </c:pt>
                <c:pt idx="316924">
                  <c:v>7.18651</c:v>
                </c:pt>
                <c:pt idx="316925">
                  <c:v>7.18653</c:v>
                </c:pt>
                <c:pt idx="316926">
                  <c:v>7.18655</c:v>
                </c:pt>
                <c:pt idx="316927">
                  <c:v>7.18658</c:v>
                </c:pt>
                <c:pt idx="316928">
                  <c:v>7.1866</c:v>
                </c:pt>
                <c:pt idx="316929">
                  <c:v>7.18662</c:v>
                </c:pt>
                <c:pt idx="316930">
                  <c:v>7.18664</c:v>
                </c:pt>
                <c:pt idx="316931">
                  <c:v>7.18667</c:v>
                </c:pt>
                <c:pt idx="316932">
                  <c:v>7.18669</c:v>
                </c:pt>
                <c:pt idx="316933">
                  <c:v>7.18671</c:v>
                </c:pt>
                <c:pt idx="316934">
                  <c:v>7.18673</c:v>
                </c:pt>
                <c:pt idx="316935">
                  <c:v>7.18676</c:v>
                </c:pt>
                <c:pt idx="316936">
                  <c:v>7.18678</c:v>
                </c:pt>
                <c:pt idx="316937">
                  <c:v>7.1868</c:v>
                </c:pt>
                <c:pt idx="316938">
                  <c:v>7.18682</c:v>
                </c:pt>
                <c:pt idx="316939">
                  <c:v>7.18685</c:v>
                </c:pt>
                <c:pt idx="316940">
                  <c:v>7.18687</c:v>
                </c:pt>
                <c:pt idx="316941">
                  <c:v>7.18689</c:v>
                </c:pt>
                <c:pt idx="316942">
                  <c:v>7.18692</c:v>
                </c:pt>
                <c:pt idx="316943">
                  <c:v>7.18694</c:v>
                </c:pt>
                <c:pt idx="316944">
                  <c:v>7.18696</c:v>
                </c:pt>
                <c:pt idx="316945">
                  <c:v>7.18698</c:v>
                </c:pt>
                <c:pt idx="316946">
                  <c:v>7.18701</c:v>
                </c:pt>
                <c:pt idx="316947">
                  <c:v>7.18703</c:v>
                </c:pt>
                <c:pt idx="316948">
                  <c:v>7.18705</c:v>
                </c:pt>
                <c:pt idx="316949">
                  <c:v>7.18708</c:v>
                </c:pt>
                <c:pt idx="316950">
                  <c:v>7.1871</c:v>
                </c:pt>
                <c:pt idx="316951">
                  <c:v>7.18712</c:v>
                </c:pt>
                <c:pt idx="316952">
                  <c:v>7.18714</c:v>
                </c:pt>
                <c:pt idx="316953">
                  <c:v>7.18717</c:v>
                </c:pt>
                <c:pt idx="316954">
                  <c:v>7.18719</c:v>
                </c:pt>
                <c:pt idx="316955">
                  <c:v>7.18721</c:v>
                </c:pt>
                <c:pt idx="316956">
                  <c:v>7.18723</c:v>
                </c:pt>
                <c:pt idx="316957">
                  <c:v>7.18726</c:v>
                </c:pt>
                <c:pt idx="316958">
                  <c:v>7.18728</c:v>
                </c:pt>
                <c:pt idx="316959">
                  <c:v>7.1873</c:v>
                </c:pt>
                <c:pt idx="316960">
                  <c:v>7.18732</c:v>
                </c:pt>
                <c:pt idx="316961">
                  <c:v>7.18735</c:v>
                </c:pt>
                <c:pt idx="316962">
                  <c:v>7.18737</c:v>
                </c:pt>
                <c:pt idx="316963">
                  <c:v>7.18739</c:v>
                </c:pt>
                <c:pt idx="316964">
                  <c:v>7.18741</c:v>
                </c:pt>
                <c:pt idx="316965">
                  <c:v>7.18744</c:v>
                </c:pt>
                <c:pt idx="316966">
                  <c:v>7.18746</c:v>
                </c:pt>
                <c:pt idx="316967">
                  <c:v>7.18748</c:v>
                </c:pt>
                <c:pt idx="316968">
                  <c:v>7.18751</c:v>
                </c:pt>
                <c:pt idx="316969">
                  <c:v>7.18753</c:v>
                </c:pt>
                <c:pt idx="316970">
                  <c:v>7.18755</c:v>
                </c:pt>
                <c:pt idx="316971">
                  <c:v>7.18757</c:v>
                </c:pt>
                <c:pt idx="316972">
                  <c:v>7.1876</c:v>
                </c:pt>
                <c:pt idx="316973">
                  <c:v>7.18762</c:v>
                </c:pt>
                <c:pt idx="316974">
                  <c:v>7.18764</c:v>
                </c:pt>
                <c:pt idx="316975">
                  <c:v>7.18766</c:v>
                </c:pt>
                <c:pt idx="316976">
                  <c:v>7.18769</c:v>
                </c:pt>
                <c:pt idx="316977">
                  <c:v>7.18771</c:v>
                </c:pt>
                <c:pt idx="316978">
                  <c:v>7.18773</c:v>
                </c:pt>
                <c:pt idx="316979">
                  <c:v>7.18776</c:v>
                </c:pt>
                <c:pt idx="316980">
                  <c:v>7.18778</c:v>
                </c:pt>
                <c:pt idx="316981">
                  <c:v>7.1878</c:v>
                </c:pt>
                <c:pt idx="316982">
                  <c:v>7.18782</c:v>
                </c:pt>
                <c:pt idx="316983">
                  <c:v>7.18785</c:v>
                </c:pt>
                <c:pt idx="316984">
                  <c:v>7.18787</c:v>
                </c:pt>
                <c:pt idx="316985">
                  <c:v>7.18789</c:v>
                </c:pt>
                <c:pt idx="316986">
                  <c:v>7.18791</c:v>
                </c:pt>
                <c:pt idx="316987">
                  <c:v>7.18794</c:v>
                </c:pt>
                <c:pt idx="316988">
                  <c:v>7.18796</c:v>
                </c:pt>
                <c:pt idx="316989">
                  <c:v>7.18798</c:v>
                </c:pt>
                <c:pt idx="316990">
                  <c:v>7.18801</c:v>
                </c:pt>
                <c:pt idx="316991">
                  <c:v>7.18803</c:v>
                </c:pt>
                <c:pt idx="316992">
                  <c:v>7.18805</c:v>
                </c:pt>
                <c:pt idx="316993">
                  <c:v>7.18807</c:v>
                </c:pt>
                <c:pt idx="316994">
                  <c:v>7.18809</c:v>
                </c:pt>
                <c:pt idx="316995">
                  <c:v>7.18812</c:v>
                </c:pt>
                <c:pt idx="316996">
                  <c:v>7.18814</c:v>
                </c:pt>
                <c:pt idx="316997">
                  <c:v>7.18816</c:v>
                </c:pt>
                <c:pt idx="316998">
                  <c:v>7.18819</c:v>
                </c:pt>
                <c:pt idx="316999">
                  <c:v>7.18821</c:v>
                </c:pt>
                <c:pt idx="317000">
                  <c:v>7.18823</c:v>
                </c:pt>
                <c:pt idx="317001">
                  <c:v>7.18825</c:v>
                </c:pt>
                <c:pt idx="317002">
                  <c:v>7.18828</c:v>
                </c:pt>
                <c:pt idx="317003">
                  <c:v>7.1883</c:v>
                </c:pt>
                <c:pt idx="317004">
                  <c:v>7.18832</c:v>
                </c:pt>
                <c:pt idx="317005">
                  <c:v>7.18834</c:v>
                </c:pt>
                <c:pt idx="317006">
                  <c:v>7.18837</c:v>
                </c:pt>
                <c:pt idx="317007">
                  <c:v>7.18839</c:v>
                </c:pt>
                <c:pt idx="317008">
                  <c:v>7.18841</c:v>
                </c:pt>
                <c:pt idx="317009">
                  <c:v>7.18844</c:v>
                </c:pt>
                <c:pt idx="317010">
                  <c:v>7.18846</c:v>
                </c:pt>
                <c:pt idx="317011">
                  <c:v>7.18848</c:v>
                </c:pt>
                <c:pt idx="317012">
                  <c:v>7.1885</c:v>
                </c:pt>
                <c:pt idx="317013">
                  <c:v>7.18853</c:v>
                </c:pt>
                <c:pt idx="317014">
                  <c:v>7.18855</c:v>
                </c:pt>
                <c:pt idx="317015">
                  <c:v>7.18857</c:v>
                </c:pt>
                <c:pt idx="317016">
                  <c:v>7.18859</c:v>
                </c:pt>
                <c:pt idx="317017">
                  <c:v>7.18862</c:v>
                </c:pt>
                <c:pt idx="317018">
                  <c:v>7.18864</c:v>
                </c:pt>
                <c:pt idx="317019">
                  <c:v>7.18866</c:v>
                </c:pt>
                <c:pt idx="317020">
                  <c:v>7.18869</c:v>
                </c:pt>
                <c:pt idx="317021">
                  <c:v>7.18871</c:v>
                </c:pt>
                <c:pt idx="317022">
                  <c:v>7.18873</c:v>
                </c:pt>
                <c:pt idx="317023">
                  <c:v>7.18875</c:v>
                </c:pt>
                <c:pt idx="317024">
                  <c:v>7.18878</c:v>
                </c:pt>
                <c:pt idx="317025">
                  <c:v>7.1888</c:v>
                </c:pt>
                <c:pt idx="317026">
                  <c:v>7.18882</c:v>
                </c:pt>
                <c:pt idx="317027">
                  <c:v>7.18884</c:v>
                </c:pt>
                <c:pt idx="317028">
                  <c:v>7.18887</c:v>
                </c:pt>
                <c:pt idx="317029">
                  <c:v>7.18889</c:v>
                </c:pt>
                <c:pt idx="317030">
                  <c:v>7.18891</c:v>
                </c:pt>
                <c:pt idx="317031">
                  <c:v>7.18893</c:v>
                </c:pt>
                <c:pt idx="317032">
                  <c:v>7.18896</c:v>
                </c:pt>
                <c:pt idx="317033">
                  <c:v>7.18898</c:v>
                </c:pt>
                <c:pt idx="317034">
                  <c:v>7.189</c:v>
                </c:pt>
                <c:pt idx="317035">
                  <c:v>7.18902</c:v>
                </c:pt>
                <c:pt idx="317036">
                  <c:v>7.18905</c:v>
                </c:pt>
                <c:pt idx="317037">
                  <c:v>7.18907</c:v>
                </c:pt>
                <c:pt idx="317038">
                  <c:v>7.18909</c:v>
                </c:pt>
                <c:pt idx="317039">
                  <c:v>7.18912</c:v>
                </c:pt>
                <c:pt idx="317040">
                  <c:v>7.18914</c:v>
                </c:pt>
                <c:pt idx="317041">
                  <c:v>7.18916</c:v>
                </c:pt>
                <c:pt idx="317042">
                  <c:v>7.18918</c:v>
                </c:pt>
                <c:pt idx="317043">
                  <c:v>7.18921</c:v>
                </c:pt>
                <c:pt idx="317044">
                  <c:v>7.18923</c:v>
                </c:pt>
                <c:pt idx="317045">
                  <c:v>7.18925</c:v>
                </c:pt>
                <c:pt idx="317046">
                  <c:v>7.18927</c:v>
                </c:pt>
                <c:pt idx="317047">
                  <c:v>7.1893</c:v>
                </c:pt>
                <c:pt idx="317048">
                  <c:v>7.18932</c:v>
                </c:pt>
                <c:pt idx="317049">
                  <c:v>7.18934</c:v>
                </c:pt>
                <c:pt idx="317050">
                  <c:v>7.18936</c:v>
                </c:pt>
                <c:pt idx="317051">
                  <c:v>7.18939</c:v>
                </c:pt>
                <c:pt idx="317052">
                  <c:v>7.18941</c:v>
                </c:pt>
                <c:pt idx="317053">
                  <c:v>7.18943</c:v>
                </c:pt>
                <c:pt idx="317054">
                  <c:v>7.18946</c:v>
                </c:pt>
                <c:pt idx="317055">
                  <c:v>7.18948</c:v>
                </c:pt>
                <c:pt idx="317056">
                  <c:v>7.1895</c:v>
                </c:pt>
                <c:pt idx="317057">
                  <c:v>7.18952</c:v>
                </c:pt>
                <c:pt idx="317058">
                  <c:v>7.18955</c:v>
                </c:pt>
                <c:pt idx="317059">
                  <c:v>7.18957</c:v>
                </c:pt>
                <c:pt idx="317060">
                  <c:v>7.18959</c:v>
                </c:pt>
                <c:pt idx="317061">
                  <c:v>7.18961</c:v>
                </c:pt>
                <c:pt idx="317062">
                  <c:v>7.18964</c:v>
                </c:pt>
                <c:pt idx="317063">
                  <c:v>7.18966</c:v>
                </c:pt>
                <c:pt idx="317064">
                  <c:v>7.18968</c:v>
                </c:pt>
                <c:pt idx="317065">
                  <c:v>7.18971</c:v>
                </c:pt>
                <c:pt idx="317066">
                  <c:v>7.18973</c:v>
                </c:pt>
                <c:pt idx="317067">
                  <c:v>7.18975</c:v>
                </c:pt>
                <c:pt idx="317068">
                  <c:v>7.18977</c:v>
                </c:pt>
                <c:pt idx="317069">
                  <c:v>7.1898</c:v>
                </c:pt>
                <c:pt idx="317070">
                  <c:v>7.18982</c:v>
                </c:pt>
                <c:pt idx="317071">
                  <c:v>7.18984</c:v>
                </c:pt>
                <c:pt idx="317072">
                  <c:v>7.18986</c:v>
                </c:pt>
                <c:pt idx="317073">
                  <c:v>7.18989</c:v>
                </c:pt>
                <c:pt idx="317074">
                  <c:v>7.18991</c:v>
                </c:pt>
                <c:pt idx="317075">
                  <c:v>7.18993</c:v>
                </c:pt>
                <c:pt idx="317076">
                  <c:v>7.18996</c:v>
                </c:pt>
                <c:pt idx="317077">
                  <c:v>7.18998</c:v>
                </c:pt>
                <c:pt idx="317078">
                  <c:v>7.19</c:v>
                </c:pt>
                <c:pt idx="317079">
                  <c:v>7.19002</c:v>
                </c:pt>
                <c:pt idx="317080">
                  <c:v>7.19004</c:v>
                </c:pt>
                <c:pt idx="317081">
                  <c:v>7.19007</c:v>
                </c:pt>
                <c:pt idx="317082">
                  <c:v>7.19009</c:v>
                </c:pt>
                <c:pt idx="317083">
                  <c:v>7.19011</c:v>
                </c:pt>
                <c:pt idx="317084">
                  <c:v>7.19014</c:v>
                </c:pt>
                <c:pt idx="317085">
                  <c:v>7.19016</c:v>
                </c:pt>
                <c:pt idx="317086">
                  <c:v>7.19018</c:v>
                </c:pt>
                <c:pt idx="317087">
                  <c:v>7.1902</c:v>
                </c:pt>
                <c:pt idx="317088">
                  <c:v>7.19023</c:v>
                </c:pt>
                <c:pt idx="317089">
                  <c:v>7.19025</c:v>
                </c:pt>
                <c:pt idx="317090">
                  <c:v>7.19027</c:v>
                </c:pt>
                <c:pt idx="317091">
                  <c:v>7.19029</c:v>
                </c:pt>
                <c:pt idx="317092">
                  <c:v>7.19032</c:v>
                </c:pt>
                <c:pt idx="317093">
                  <c:v>7.19034</c:v>
                </c:pt>
                <c:pt idx="317094">
                  <c:v>7.19036</c:v>
                </c:pt>
                <c:pt idx="317095">
                  <c:v>7.19039</c:v>
                </c:pt>
                <c:pt idx="317096">
                  <c:v>7.19041</c:v>
                </c:pt>
                <c:pt idx="317097">
                  <c:v>7.19043</c:v>
                </c:pt>
                <c:pt idx="317098">
                  <c:v>7.19045</c:v>
                </c:pt>
                <c:pt idx="317099">
                  <c:v>7.19048</c:v>
                </c:pt>
                <c:pt idx="317100">
                  <c:v>7.1905</c:v>
                </c:pt>
                <c:pt idx="317101">
                  <c:v>7.19052</c:v>
                </c:pt>
                <c:pt idx="317102">
                  <c:v>7.19054</c:v>
                </c:pt>
                <c:pt idx="317103">
                  <c:v>7.19057</c:v>
                </c:pt>
                <c:pt idx="317104">
                  <c:v>7.19059</c:v>
                </c:pt>
                <c:pt idx="317105">
                  <c:v>7.19061</c:v>
                </c:pt>
                <c:pt idx="317106">
                  <c:v>7.19064</c:v>
                </c:pt>
                <c:pt idx="317107">
                  <c:v>7.19066</c:v>
                </c:pt>
                <c:pt idx="317108">
                  <c:v>7.19068</c:v>
                </c:pt>
                <c:pt idx="317109">
                  <c:v>7.1907</c:v>
                </c:pt>
                <c:pt idx="317110">
                  <c:v>7.19073</c:v>
                </c:pt>
                <c:pt idx="317111">
                  <c:v>7.19075</c:v>
                </c:pt>
                <c:pt idx="317112">
                  <c:v>7.19077</c:v>
                </c:pt>
                <c:pt idx="317113">
                  <c:v>7.19079</c:v>
                </c:pt>
                <c:pt idx="317114">
                  <c:v>7.19082</c:v>
                </c:pt>
                <c:pt idx="317115">
                  <c:v>7.19084</c:v>
                </c:pt>
                <c:pt idx="317116">
                  <c:v>7.19086</c:v>
                </c:pt>
                <c:pt idx="317117">
                  <c:v>7.19088</c:v>
                </c:pt>
                <c:pt idx="317118">
                  <c:v>7.19091</c:v>
                </c:pt>
                <c:pt idx="317119">
                  <c:v>7.19093</c:v>
                </c:pt>
                <c:pt idx="317120">
                  <c:v>7.19095</c:v>
                </c:pt>
                <c:pt idx="317121">
                  <c:v>7.19097</c:v>
                </c:pt>
                <c:pt idx="317122">
                  <c:v>7.191</c:v>
                </c:pt>
                <c:pt idx="317123">
                  <c:v>7.19102</c:v>
                </c:pt>
                <c:pt idx="317124">
                  <c:v>7.19104</c:v>
                </c:pt>
                <c:pt idx="317125">
                  <c:v>7.19107</c:v>
                </c:pt>
                <c:pt idx="317126">
                  <c:v>7.19109</c:v>
                </c:pt>
                <c:pt idx="317127">
                  <c:v>7.19111</c:v>
                </c:pt>
                <c:pt idx="317128">
                  <c:v>7.19113</c:v>
                </c:pt>
                <c:pt idx="317129">
                  <c:v>7.19116</c:v>
                </c:pt>
                <c:pt idx="317130">
                  <c:v>7.19118</c:v>
                </c:pt>
                <c:pt idx="317131">
                  <c:v>7.1912</c:v>
                </c:pt>
                <c:pt idx="317132">
                  <c:v>7.19122</c:v>
                </c:pt>
                <c:pt idx="317133">
                  <c:v>7.19125</c:v>
                </c:pt>
                <c:pt idx="317134">
                  <c:v>7.19127</c:v>
                </c:pt>
                <c:pt idx="317135">
                  <c:v>7.19129</c:v>
                </c:pt>
                <c:pt idx="317136">
                  <c:v>7.19132</c:v>
                </c:pt>
                <c:pt idx="317137">
                  <c:v>7.19134</c:v>
                </c:pt>
                <c:pt idx="317138">
                  <c:v>7.19136</c:v>
                </c:pt>
                <c:pt idx="317139">
                  <c:v>7.19138</c:v>
                </c:pt>
                <c:pt idx="317140">
                  <c:v>7.19141</c:v>
                </c:pt>
                <c:pt idx="317141">
                  <c:v>7.19143</c:v>
                </c:pt>
                <c:pt idx="317142">
                  <c:v>7.19145</c:v>
                </c:pt>
                <c:pt idx="317143">
                  <c:v>7.19147</c:v>
                </c:pt>
                <c:pt idx="317144">
                  <c:v>7.1915</c:v>
                </c:pt>
                <c:pt idx="317145">
                  <c:v>7.19152</c:v>
                </c:pt>
                <c:pt idx="317146">
                  <c:v>7.19154</c:v>
                </c:pt>
                <c:pt idx="317147">
                  <c:v>7.19156</c:v>
                </c:pt>
                <c:pt idx="317148">
                  <c:v>7.19159</c:v>
                </c:pt>
                <c:pt idx="317149">
                  <c:v>7.19161</c:v>
                </c:pt>
                <c:pt idx="317150">
                  <c:v>7.19163</c:v>
                </c:pt>
                <c:pt idx="317151">
                  <c:v>7.19165</c:v>
                </c:pt>
                <c:pt idx="317152">
                  <c:v>7.19168</c:v>
                </c:pt>
                <c:pt idx="317153">
                  <c:v>7.1917</c:v>
                </c:pt>
                <c:pt idx="317154">
                  <c:v>7.19172</c:v>
                </c:pt>
                <c:pt idx="317155">
                  <c:v>7.19175</c:v>
                </c:pt>
                <c:pt idx="317156">
                  <c:v>7.19177</c:v>
                </c:pt>
                <c:pt idx="317157">
                  <c:v>7.19179</c:v>
                </c:pt>
                <c:pt idx="317158">
                  <c:v>7.19181</c:v>
                </c:pt>
                <c:pt idx="317159">
                  <c:v>7.19184</c:v>
                </c:pt>
                <c:pt idx="317160">
                  <c:v>7.19186</c:v>
                </c:pt>
                <c:pt idx="317161">
                  <c:v>7.19188</c:v>
                </c:pt>
                <c:pt idx="317162">
                  <c:v>7.19191</c:v>
                </c:pt>
                <c:pt idx="317163">
                  <c:v>7.19193</c:v>
                </c:pt>
                <c:pt idx="317164">
                  <c:v>7.19195</c:v>
                </c:pt>
                <c:pt idx="317165">
                  <c:v>7.19197</c:v>
                </c:pt>
                <c:pt idx="317166">
                  <c:v>7.192</c:v>
                </c:pt>
                <c:pt idx="317167">
                  <c:v>7.19202</c:v>
                </c:pt>
                <c:pt idx="317168">
                  <c:v>7.19204</c:v>
                </c:pt>
                <c:pt idx="317169">
                  <c:v>7.19206</c:v>
                </c:pt>
                <c:pt idx="317170">
                  <c:v>7.19209</c:v>
                </c:pt>
                <c:pt idx="317171">
                  <c:v>7.19211</c:v>
                </c:pt>
                <c:pt idx="317172">
                  <c:v>7.19213</c:v>
                </c:pt>
                <c:pt idx="317173">
                  <c:v>7.19215</c:v>
                </c:pt>
                <c:pt idx="317174">
                  <c:v>7.19218</c:v>
                </c:pt>
                <c:pt idx="317175">
                  <c:v>7.1922</c:v>
                </c:pt>
                <c:pt idx="317176">
                  <c:v>7.19222</c:v>
                </c:pt>
                <c:pt idx="317177">
                  <c:v>7.19224</c:v>
                </c:pt>
                <c:pt idx="317178">
                  <c:v>7.19227</c:v>
                </c:pt>
                <c:pt idx="317179">
                  <c:v>7.19229</c:v>
                </c:pt>
                <c:pt idx="317180">
                  <c:v>7.19231</c:v>
                </c:pt>
                <c:pt idx="317181">
                  <c:v>7.19234</c:v>
                </c:pt>
                <c:pt idx="317182">
                  <c:v>7.19236</c:v>
                </c:pt>
                <c:pt idx="317183">
                  <c:v>7.19238</c:v>
                </c:pt>
                <c:pt idx="317184">
                  <c:v>7.1924</c:v>
                </c:pt>
                <c:pt idx="317185">
                  <c:v>7.19243</c:v>
                </c:pt>
                <c:pt idx="317186">
                  <c:v>7.19245</c:v>
                </c:pt>
                <c:pt idx="317187">
                  <c:v>7.19247</c:v>
                </c:pt>
                <c:pt idx="317188">
                  <c:v>7.19249</c:v>
                </c:pt>
                <c:pt idx="317189">
                  <c:v>7.19252</c:v>
                </c:pt>
                <c:pt idx="317190">
                  <c:v>7.19254</c:v>
                </c:pt>
                <c:pt idx="317191">
                  <c:v>7.19256</c:v>
                </c:pt>
                <c:pt idx="317192">
                  <c:v>7.19259</c:v>
                </c:pt>
                <c:pt idx="317193">
                  <c:v>7.19261</c:v>
                </c:pt>
                <c:pt idx="317194">
                  <c:v>7.19263</c:v>
                </c:pt>
                <c:pt idx="317195">
                  <c:v>7.19265</c:v>
                </c:pt>
                <c:pt idx="317196">
                  <c:v>7.19268</c:v>
                </c:pt>
                <c:pt idx="317197">
                  <c:v>7.1927</c:v>
                </c:pt>
                <c:pt idx="317198">
                  <c:v>7.19272</c:v>
                </c:pt>
                <c:pt idx="317199">
                  <c:v>7.19274</c:v>
                </c:pt>
                <c:pt idx="317200">
                  <c:v>7.19277</c:v>
                </c:pt>
                <c:pt idx="317201">
                  <c:v>7.19279</c:v>
                </c:pt>
                <c:pt idx="317202">
                  <c:v>7.19281</c:v>
                </c:pt>
                <c:pt idx="317203">
                  <c:v>7.19283</c:v>
                </c:pt>
                <c:pt idx="317204">
                  <c:v>7.19286</c:v>
                </c:pt>
                <c:pt idx="317205">
                  <c:v>7.19288</c:v>
                </c:pt>
                <c:pt idx="317206">
                  <c:v>7.1929</c:v>
                </c:pt>
                <c:pt idx="317207">
                  <c:v>7.19292</c:v>
                </c:pt>
                <c:pt idx="317208">
                  <c:v>7.19295</c:v>
                </c:pt>
                <c:pt idx="317209">
                  <c:v>7.19297</c:v>
                </c:pt>
                <c:pt idx="317210">
                  <c:v>7.19299</c:v>
                </c:pt>
                <c:pt idx="317211">
                  <c:v>7.19302</c:v>
                </c:pt>
                <c:pt idx="317212">
                  <c:v>7.19304</c:v>
                </c:pt>
                <c:pt idx="317213">
                  <c:v>7.19306</c:v>
                </c:pt>
                <c:pt idx="317214">
                  <c:v>7.19308</c:v>
                </c:pt>
                <c:pt idx="317215">
                  <c:v>7.19311</c:v>
                </c:pt>
                <c:pt idx="317216">
                  <c:v>7.19313</c:v>
                </c:pt>
                <c:pt idx="317217">
                  <c:v>7.19315</c:v>
                </c:pt>
                <c:pt idx="317218">
                  <c:v>7.19318</c:v>
                </c:pt>
                <c:pt idx="317219">
                  <c:v>7.1932</c:v>
                </c:pt>
                <c:pt idx="317220">
                  <c:v>7.19322</c:v>
                </c:pt>
                <c:pt idx="317221">
                  <c:v>7.19324</c:v>
                </c:pt>
                <c:pt idx="317222">
                  <c:v>7.19327</c:v>
                </c:pt>
                <c:pt idx="317223">
                  <c:v>7.19329</c:v>
                </c:pt>
                <c:pt idx="317224">
                  <c:v>7.19331</c:v>
                </c:pt>
                <c:pt idx="317225">
                  <c:v>7.19333</c:v>
                </c:pt>
                <c:pt idx="317226">
                  <c:v>7.19336</c:v>
                </c:pt>
                <c:pt idx="317227">
                  <c:v>7.19338</c:v>
                </c:pt>
                <c:pt idx="317228">
                  <c:v>7.1934</c:v>
                </c:pt>
                <c:pt idx="317229">
                  <c:v>7.19342</c:v>
                </c:pt>
                <c:pt idx="317230">
                  <c:v>7.19345</c:v>
                </c:pt>
                <c:pt idx="317231">
                  <c:v>7.19347</c:v>
                </c:pt>
                <c:pt idx="317232">
                  <c:v>7.19349</c:v>
                </c:pt>
                <c:pt idx="317233">
                  <c:v>7.19351</c:v>
                </c:pt>
                <c:pt idx="317234">
                  <c:v>7.19354</c:v>
                </c:pt>
                <c:pt idx="317235">
                  <c:v>7.19356</c:v>
                </c:pt>
                <c:pt idx="317236">
                  <c:v>7.19358</c:v>
                </c:pt>
                <c:pt idx="317237">
                  <c:v>7.1936</c:v>
                </c:pt>
                <c:pt idx="317238">
                  <c:v>7.19363</c:v>
                </c:pt>
                <c:pt idx="317239">
                  <c:v>7.19365</c:v>
                </c:pt>
                <c:pt idx="317240">
                  <c:v>7.19367</c:v>
                </c:pt>
                <c:pt idx="317241">
                  <c:v>7.1937</c:v>
                </c:pt>
                <c:pt idx="317242">
                  <c:v>7.19372</c:v>
                </c:pt>
                <c:pt idx="317243">
                  <c:v>7.19374</c:v>
                </c:pt>
                <c:pt idx="317244">
                  <c:v>7.19376</c:v>
                </c:pt>
                <c:pt idx="317245">
                  <c:v>7.19379</c:v>
                </c:pt>
                <c:pt idx="317246">
                  <c:v>7.19381</c:v>
                </c:pt>
                <c:pt idx="317247">
                  <c:v>7.19383</c:v>
                </c:pt>
                <c:pt idx="317248">
                  <c:v>7.19386</c:v>
                </c:pt>
                <c:pt idx="317249">
                  <c:v>7.19388</c:v>
                </c:pt>
                <c:pt idx="317250">
                  <c:v>7.1939</c:v>
                </c:pt>
                <c:pt idx="317251">
                  <c:v>7.19392</c:v>
                </c:pt>
                <c:pt idx="317252">
                  <c:v>7.19395</c:v>
                </c:pt>
                <c:pt idx="317253">
                  <c:v>7.19397</c:v>
                </c:pt>
                <c:pt idx="317254">
                  <c:v>7.19399</c:v>
                </c:pt>
                <c:pt idx="317255">
                  <c:v>7.19401</c:v>
                </c:pt>
                <c:pt idx="317256">
                  <c:v>7.19404</c:v>
                </c:pt>
                <c:pt idx="317257">
                  <c:v>7.19406</c:v>
                </c:pt>
                <c:pt idx="317258">
                  <c:v>7.19408</c:v>
                </c:pt>
                <c:pt idx="317259">
                  <c:v>7.1941</c:v>
                </c:pt>
                <c:pt idx="317260">
                  <c:v>7.19413</c:v>
                </c:pt>
                <c:pt idx="317261">
                  <c:v>7.19415</c:v>
                </c:pt>
                <c:pt idx="317262">
                  <c:v>7.19417</c:v>
                </c:pt>
                <c:pt idx="317263">
                  <c:v>7.19419</c:v>
                </c:pt>
                <c:pt idx="317264">
                  <c:v>7.19422</c:v>
                </c:pt>
                <c:pt idx="317265">
                  <c:v>7.19424</c:v>
                </c:pt>
                <c:pt idx="317266">
                  <c:v>7.19426</c:v>
                </c:pt>
                <c:pt idx="317267">
                  <c:v>7.19429</c:v>
                </c:pt>
                <c:pt idx="317268">
                  <c:v>7.19431</c:v>
                </c:pt>
                <c:pt idx="317269">
                  <c:v>7.19433</c:v>
                </c:pt>
                <c:pt idx="317270">
                  <c:v>7.19435</c:v>
                </c:pt>
                <c:pt idx="317271">
                  <c:v>7.19438</c:v>
                </c:pt>
                <c:pt idx="317272">
                  <c:v>7.1944</c:v>
                </c:pt>
                <c:pt idx="317273">
                  <c:v>7.19442</c:v>
                </c:pt>
                <c:pt idx="317274">
                  <c:v>7.19444</c:v>
                </c:pt>
                <c:pt idx="317275">
                  <c:v>7.19447</c:v>
                </c:pt>
                <c:pt idx="317276">
                  <c:v>7.19449</c:v>
                </c:pt>
                <c:pt idx="317277">
                  <c:v>7.19451</c:v>
                </c:pt>
                <c:pt idx="317278">
                  <c:v>7.19454</c:v>
                </c:pt>
                <c:pt idx="317279">
                  <c:v>7.19456</c:v>
                </c:pt>
                <c:pt idx="317280">
                  <c:v>7.19458</c:v>
                </c:pt>
                <c:pt idx="317281">
                  <c:v>7.1946</c:v>
                </c:pt>
                <c:pt idx="317282">
                  <c:v>7.19463</c:v>
                </c:pt>
                <c:pt idx="317283">
                  <c:v>7.19465</c:v>
                </c:pt>
                <c:pt idx="317284">
                  <c:v>7.19467</c:v>
                </c:pt>
                <c:pt idx="317285">
                  <c:v>7.19469</c:v>
                </c:pt>
                <c:pt idx="317286">
                  <c:v>7.19472</c:v>
                </c:pt>
                <c:pt idx="317287">
                  <c:v>7.19474</c:v>
                </c:pt>
                <c:pt idx="317288">
                  <c:v>7.19476</c:v>
                </c:pt>
                <c:pt idx="317289">
                  <c:v>7.19479</c:v>
                </c:pt>
                <c:pt idx="317290">
                  <c:v>7.19481</c:v>
                </c:pt>
                <c:pt idx="317291">
                  <c:v>7.19483</c:v>
                </c:pt>
                <c:pt idx="317292">
                  <c:v>7.19485</c:v>
                </c:pt>
                <c:pt idx="317293">
                  <c:v>7.19487</c:v>
                </c:pt>
                <c:pt idx="317294">
                  <c:v>7.1949</c:v>
                </c:pt>
                <c:pt idx="317295">
                  <c:v>7.19492</c:v>
                </c:pt>
                <c:pt idx="317296">
                  <c:v>7.19494</c:v>
                </c:pt>
                <c:pt idx="317297">
                  <c:v>7.19497</c:v>
                </c:pt>
                <c:pt idx="317298">
                  <c:v>7.19499</c:v>
                </c:pt>
                <c:pt idx="317299">
                  <c:v>7.19501</c:v>
                </c:pt>
                <c:pt idx="317300">
                  <c:v>7.19503</c:v>
                </c:pt>
                <c:pt idx="317301">
                  <c:v>7.19506</c:v>
                </c:pt>
                <c:pt idx="317302">
                  <c:v>7.19508</c:v>
                </c:pt>
                <c:pt idx="317303">
                  <c:v>7.1951</c:v>
                </c:pt>
                <c:pt idx="317304">
                  <c:v>7.19512</c:v>
                </c:pt>
                <c:pt idx="317305">
                  <c:v>7.19515</c:v>
                </c:pt>
                <c:pt idx="317306">
                  <c:v>7.19517</c:v>
                </c:pt>
                <c:pt idx="317307">
                  <c:v>7.19519</c:v>
                </c:pt>
                <c:pt idx="317308">
                  <c:v>7.19522</c:v>
                </c:pt>
                <c:pt idx="317309">
                  <c:v>7.19524</c:v>
                </c:pt>
                <c:pt idx="317310">
                  <c:v>7.19526</c:v>
                </c:pt>
                <c:pt idx="317311">
                  <c:v>7.19528</c:v>
                </c:pt>
                <c:pt idx="317312">
                  <c:v>7.19531</c:v>
                </c:pt>
                <c:pt idx="317313">
                  <c:v>7.19533</c:v>
                </c:pt>
                <c:pt idx="317314">
                  <c:v>7.19535</c:v>
                </c:pt>
                <c:pt idx="317315">
                  <c:v>7.19537</c:v>
                </c:pt>
                <c:pt idx="317316">
                  <c:v>7.1954</c:v>
                </c:pt>
                <c:pt idx="317317">
                  <c:v>7.19542</c:v>
                </c:pt>
                <c:pt idx="317318">
                  <c:v>7.19544</c:v>
                </c:pt>
                <c:pt idx="317319">
                  <c:v>7.19547</c:v>
                </c:pt>
                <c:pt idx="317320">
                  <c:v>7.19549</c:v>
                </c:pt>
                <c:pt idx="317321">
                  <c:v>7.19551</c:v>
                </c:pt>
                <c:pt idx="317322">
                  <c:v>7.19553</c:v>
                </c:pt>
                <c:pt idx="317323">
                  <c:v>7.19556</c:v>
                </c:pt>
                <c:pt idx="317324">
                  <c:v>7.19558</c:v>
                </c:pt>
                <c:pt idx="317325">
                  <c:v>7.1956</c:v>
                </c:pt>
                <c:pt idx="317326">
                  <c:v>7.19562</c:v>
                </c:pt>
                <c:pt idx="317327">
                  <c:v>7.19565</c:v>
                </c:pt>
                <c:pt idx="317328">
                  <c:v>7.19567</c:v>
                </c:pt>
                <c:pt idx="317329">
                  <c:v>7.19569</c:v>
                </c:pt>
                <c:pt idx="317330">
                  <c:v>7.19571</c:v>
                </c:pt>
                <c:pt idx="317331">
                  <c:v>7.19574</c:v>
                </c:pt>
                <c:pt idx="317332">
                  <c:v>7.19576</c:v>
                </c:pt>
                <c:pt idx="317333">
                  <c:v>7.19578</c:v>
                </c:pt>
                <c:pt idx="317334">
                  <c:v>7.19581</c:v>
                </c:pt>
                <c:pt idx="317335">
                  <c:v>7.19583</c:v>
                </c:pt>
                <c:pt idx="317336">
                  <c:v>7.19585</c:v>
                </c:pt>
                <c:pt idx="317337">
                  <c:v>7.19587</c:v>
                </c:pt>
                <c:pt idx="317338">
                  <c:v>7.1959</c:v>
                </c:pt>
                <c:pt idx="317339">
                  <c:v>7.19592</c:v>
                </c:pt>
                <c:pt idx="317340">
                  <c:v>7.19594</c:v>
                </c:pt>
                <c:pt idx="317341">
                  <c:v>7.19596</c:v>
                </c:pt>
                <c:pt idx="317342">
                  <c:v>7.19599</c:v>
                </c:pt>
                <c:pt idx="317343">
                  <c:v>7.19601</c:v>
                </c:pt>
                <c:pt idx="317344">
                  <c:v>7.19603</c:v>
                </c:pt>
                <c:pt idx="317345">
                  <c:v>7.19605</c:v>
                </c:pt>
                <c:pt idx="317346">
                  <c:v>7.19608</c:v>
                </c:pt>
                <c:pt idx="317347">
                  <c:v>7.1961</c:v>
                </c:pt>
                <c:pt idx="317348">
                  <c:v>7.19612</c:v>
                </c:pt>
                <c:pt idx="317349">
                  <c:v>7.19614</c:v>
                </c:pt>
                <c:pt idx="317350">
                  <c:v>7.19617</c:v>
                </c:pt>
                <c:pt idx="317351">
                  <c:v>7.19619</c:v>
                </c:pt>
                <c:pt idx="317352">
                  <c:v>7.19621</c:v>
                </c:pt>
                <c:pt idx="317353">
                  <c:v>7.19624</c:v>
                </c:pt>
                <c:pt idx="317354">
                  <c:v>7.19626</c:v>
                </c:pt>
                <c:pt idx="317355">
                  <c:v>7.19628</c:v>
                </c:pt>
                <c:pt idx="317356">
                  <c:v>7.1963</c:v>
                </c:pt>
                <c:pt idx="317357">
                  <c:v>7.19633</c:v>
                </c:pt>
                <c:pt idx="317358">
                  <c:v>7.19635</c:v>
                </c:pt>
                <c:pt idx="317359">
                  <c:v>7.19637</c:v>
                </c:pt>
                <c:pt idx="317360">
                  <c:v>7.19639</c:v>
                </c:pt>
                <c:pt idx="317361">
                  <c:v>7.19642</c:v>
                </c:pt>
                <c:pt idx="317362">
                  <c:v>7.19644</c:v>
                </c:pt>
                <c:pt idx="317363">
                  <c:v>7.19646</c:v>
                </c:pt>
                <c:pt idx="317364">
                  <c:v>7.19649</c:v>
                </c:pt>
                <c:pt idx="317365">
                  <c:v>7.19651</c:v>
                </c:pt>
                <c:pt idx="317366">
                  <c:v>7.19653</c:v>
                </c:pt>
                <c:pt idx="317367">
                  <c:v>7.19655</c:v>
                </c:pt>
                <c:pt idx="317368">
                  <c:v>7.19658</c:v>
                </c:pt>
                <c:pt idx="317369">
                  <c:v>7.1966</c:v>
                </c:pt>
                <c:pt idx="317370">
                  <c:v>7.19662</c:v>
                </c:pt>
                <c:pt idx="317371">
                  <c:v>7.19664</c:v>
                </c:pt>
                <c:pt idx="317372">
                  <c:v>7.19667</c:v>
                </c:pt>
                <c:pt idx="317373">
                  <c:v>7.19669</c:v>
                </c:pt>
                <c:pt idx="317374">
                  <c:v>7.19671</c:v>
                </c:pt>
                <c:pt idx="317375">
                  <c:v>7.19674</c:v>
                </c:pt>
                <c:pt idx="317376">
                  <c:v>7.19676</c:v>
                </c:pt>
                <c:pt idx="317377">
                  <c:v>7.19678</c:v>
                </c:pt>
                <c:pt idx="317378">
                  <c:v>7.1968</c:v>
                </c:pt>
                <c:pt idx="317379">
                  <c:v>7.19682</c:v>
                </c:pt>
                <c:pt idx="317380">
                  <c:v>7.19685</c:v>
                </c:pt>
                <c:pt idx="317381">
                  <c:v>7.19687</c:v>
                </c:pt>
                <c:pt idx="317382">
                  <c:v>7.19689</c:v>
                </c:pt>
                <c:pt idx="317383">
                  <c:v>7.19692</c:v>
                </c:pt>
                <c:pt idx="317384">
                  <c:v>7.19694</c:v>
                </c:pt>
                <c:pt idx="317385">
                  <c:v>7.19696</c:v>
                </c:pt>
                <c:pt idx="317386">
                  <c:v>7.19698</c:v>
                </c:pt>
                <c:pt idx="317387">
                  <c:v>7.19701</c:v>
                </c:pt>
                <c:pt idx="317388">
                  <c:v>7.19703</c:v>
                </c:pt>
                <c:pt idx="317389">
                  <c:v>7.19705</c:v>
                </c:pt>
                <c:pt idx="317390">
                  <c:v>7.19707</c:v>
                </c:pt>
                <c:pt idx="317391">
                  <c:v>7.1971</c:v>
                </c:pt>
                <c:pt idx="317392">
                  <c:v>7.19712</c:v>
                </c:pt>
                <c:pt idx="317393">
                  <c:v>7.19714</c:v>
                </c:pt>
                <c:pt idx="317394">
                  <c:v>7.19717</c:v>
                </c:pt>
                <c:pt idx="317395">
                  <c:v>7.19719</c:v>
                </c:pt>
                <c:pt idx="317396">
                  <c:v>7.19721</c:v>
                </c:pt>
                <c:pt idx="317397">
                  <c:v>7.19723</c:v>
                </c:pt>
                <c:pt idx="317398">
                  <c:v>7.19726</c:v>
                </c:pt>
                <c:pt idx="317399">
                  <c:v>7.19728</c:v>
                </c:pt>
                <c:pt idx="317400">
                  <c:v>7.1973</c:v>
                </c:pt>
                <c:pt idx="317401">
                  <c:v>7.19732</c:v>
                </c:pt>
                <c:pt idx="317402">
                  <c:v>7.19735</c:v>
                </c:pt>
                <c:pt idx="317403">
                  <c:v>7.19737</c:v>
                </c:pt>
                <c:pt idx="317404">
                  <c:v>7.19739</c:v>
                </c:pt>
                <c:pt idx="317405">
                  <c:v>7.19742</c:v>
                </c:pt>
                <c:pt idx="317406">
                  <c:v>7.19744</c:v>
                </c:pt>
                <c:pt idx="317407">
                  <c:v>7.19746</c:v>
                </c:pt>
                <c:pt idx="317408">
                  <c:v>7.19748</c:v>
                </c:pt>
                <c:pt idx="317409">
                  <c:v>7.19751</c:v>
                </c:pt>
                <c:pt idx="317410">
                  <c:v>7.19753</c:v>
                </c:pt>
                <c:pt idx="317411">
                  <c:v>7.19755</c:v>
                </c:pt>
                <c:pt idx="317412">
                  <c:v>7.19757</c:v>
                </c:pt>
                <c:pt idx="317413">
                  <c:v>7.1976</c:v>
                </c:pt>
                <c:pt idx="317414">
                  <c:v>7.19762</c:v>
                </c:pt>
                <c:pt idx="317415">
                  <c:v>7.19764</c:v>
                </c:pt>
                <c:pt idx="317416">
                  <c:v>7.19766</c:v>
                </c:pt>
                <c:pt idx="317417">
                  <c:v>7.19769</c:v>
                </c:pt>
                <c:pt idx="317418">
                  <c:v>7.19771</c:v>
                </c:pt>
                <c:pt idx="317419">
                  <c:v>7.19773</c:v>
                </c:pt>
                <c:pt idx="317420">
                  <c:v>7.19775</c:v>
                </c:pt>
                <c:pt idx="317421">
                  <c:v>7.19778</c:v>
                </c:pt>
                <c:pt idx="317422">
                  <c:v>7.1978</c:v>
                </c:pt>
                <c:pt idx="317423">
                  <c:v>7.19782</c:v>
                </c:pt>
                <c:pt idx="317424">
                  <c:v>7.19785</c:v>
                </c:pt>
                <c:pt idx="317425">
                  <c:v>7.19787</c:v>
                </c:pt>
                <c:pt idx="317426">
                  <c:v>7.19789</c:v>
                </c:pt>
                <c:pt idx="317427">
                  <c:v>7.19791</c:v>
                </c:pt>
                <c:pt idx="317428">
                  <c:v>7.19794</c:v>
                </c:pt>
                <c:pt idx="317429">
                  <c:v>7.19796</c:v>
                </c:pt>
                <c:pt idx="317430">
                  <c:v>7.19798</c:v>
                </c:pt>
                <c:pt idx="317431">
                  <c:v>7.19801</c:v>
                </c:pt>
                <c:pt idx="317432">
                  <c:v>7.19803</c:v>
                </c:pt>
                <c:pt idx="317433">
                  <c:v>7.19805</c:v>
                </c:pt>
                <c:pt idx="317434">
                  <c:v>7.19807</c:v>
                </c:pt>
                <c:pt idx="317435">
                  <c:v>7.1981</c:v>
                </c:pt>
                <c:pt idx="317436">
                  <c:v>7.19812</c:v>
                </c:pt>
                <c:pt idx="317437">
                  <c:v>7.19814</c:v>
                </c:pt>
                <c:pt idx="317438">
                  <c:v>7.19816</c:v>
                </c:pt>
                <c:pt idx="317439">
                  <c:v>7.19819</c:v>
                </c:pt>
                <c:pt idx="317440">
                  <c:v>7.19821</c:v>
                </c:pt>
                <c:pt idx="317441">
                  <c:v>7.19823</c:v>
                </c:pt>
                <c:pt idx="317442">
                  <c:v>7.19825</c:v>
                </c:pt>
                <c:pt idx="317443">
                  <c:v>7.19828</c:v>
                </c:pt>
                <c:pt idx="317444">
                  <c:v>7.1983</c:v>
                </c:pt>
                <c:pt idx="317445">
                  <c:v>7.19832</c:v>
                </c:pt>
                <c:pt idx="317446">
                  <c:v>7.19834</c:v>
                </c:pt>
                <c:pt idx="317447">
                  <c:v>7.19837</c:v>
                </c:pt>
                <c:pt idx="317448">
                  <c:v>7.19839</c:v>
                </c:pt>
                <c:pt idx="317449">
                  <c:v>7.19841</c:v>
                </c:pt>
                <c:pt idx="317450">
                  <c:v>7.19843</c:v>
                </c:pt>
                <c:pt idx="317451">
                  <c:v>7.19846</c:v>
                </c:pt>
                <c:pt idx="317452">
                  <c:v>7.19848</c:v>
                </c:pt>
                <c:pt idx="317453">
                  <c:v>7.1985</c:v>
                </c:pt>
                <c:pt idx="317454">
                  <c:v>7.19853</c:v>
                </c:pt>
                <c:pt idx="317455">
                  <c:v>7.19855</c:v>
                </c:pt>
                <c:pt idx="317456">
                  <c:v>7.19857</c:v>
                </c:pt>
                <c:pt idx="317457">
                  <c:v>7.19859</c:v>
                </c:pt>
                <c:pt idx="317458">
                  <c:v>7.19862</c:v>
                </c:pt>
                <c:pt idx="317459">
                  <c:v>7.19864</c:v>
                </c:pt>
                <c:pt idx="317460">
                  <c:v>7.19866</c:v>
                </c:pt>
                <c:pt idx="317461">
                  <c:v>7.19869</c:v>
                </c:pt>
                <c:pt idx="317462">
                  <c:v>7.19871</c:v>
                </c:pt>
                <c:pt idx="317463">
                  <c:v>7.19873</c:v>
                </c:pt>
                <c:pt idx="317464">
                  <c:v>7.19875</c:v>
                </c:pt>
                <c:pt idx="317465">
                  <c:v>7.19878</c:v>
                </c:pt>
                <c:pt idx="317466">
                  <c:v>7.1988</c:v>
                </c:pt>
                <c:pt idx="317467">
                  <c:v>7.19882</c:v>
                </c:pt>
                <c:pt idx="317468">
                  <c:v>7.19884</c:v>
                </c:pt>
                <c:pt idx="317469">
                  <c:v>7.19887</c:v>
                </c:pt>
                <c:pt idx="317470">
                  <c:v>7.19889</c:v>
                </c:pt>
                <c:pt idx="317471">
                  <c:v>7.19891</c:v>
                </c:pt>
                <c:pt idx="317472">
                  <c:v>7.19893</c:v>
                </c:pt>
                <c:pt idx="317473">
                  <c:v>7.19896</c:v>
                </c:pt>
                <c:pt idx="317474">
                  <c:v>7.19898</c:v>
                </c:pt>
                <c:pt idx="317475">
                  <c:v>7.199</c:v>
                </c:pt>
                <c:pt idx="317476">
                  <c:v>7.19902</c:v>
                </c:pt>
                <c:pt idx="317477">
                  <c:v>7.19905</c:v>
                </c:pt>
                <c:pt idx="317478">
                  <c:v>7.19907</c:v>
                </c:pt>
                <c:pt idx="317479">
                  <c:v>7.19909</c:v>
                </c:pt>
                <c:pt idx="317480">
                  <c:v>7.19912</c:v>
                </c:pt>
                <c:pt idx="317481">
                  <c:v>7.19914</c:v>
                </c:pt>
                <c:pt idx="317482">
                  <c:v>7.19916</c:v>
                </c:pt>
                <c:pt idx="317483">
                  <c:v>7.19918</c:v>
                </c:pt>
                <c:pt idx="317484">
                  <c:v>7.19921</c:v>
                </c:pt>
                <c:pt idx="317485">
                  <c:v>7.19923</c:v>
                </c:pt>
                <c:pt idx="317486">
                  <c:v>7.19925</c:v>
                </c:pt>
                <c:pt idx="317487">
                  <c:v>7.19927</c:v>
                </c:pt>
                <c:pt idx="317488">
                  <c:v>7.1993</c:v>
                </c:pt>
                <c:pt idx="317489">
                  <c:v>7.19932</c:v>
                </c:pt>
                <c:pt idx="317490">
                  <c:v>7.19934</c:v>
                </c:pt>
                <c:pt idx="317491">
                  <c:v>7.19937</c:v>
                </c:pt>
                <c:pt idx="317492">
                  <c:v>7.19939</c:v>
                </c:pt>
                <c:pt idx="317493">
                  <c:v>7.19941</c:v>
                </c:pt>
                <c:pt idx="317494">
                  <c:v>7.19943</c:v>
                </c:pt>
                <c:pt idx="317495">
                  <c:v>7.19946</c:v>
                </c:pt>
                <c:pt idx="317496">
                  <c:v>7.19948</c:v>
                </c:pt>
                <c:pt idx="317497">
                  <c:v>7.1995</c:v>
                </c:pt>
                <c:pt idx="317498">
                  <c:v>7.19952</c:v>
                </c:pt>
                <c:pt idx="317499">
                  <c:v>7.19955</c:v>
                </c:pt>
                <c:pt idx="317500">
                  <c:v>7.19957</c:v>
                </c:pt>
                <c:pt idx="317501">
                  <c:v>7.19959</c:v>
                </c:pt>
                <c:pt idx="317502">
                  <c:v>7.19961</c:v>
                </c:pt>
                <c:pt idx="317503">
                  <c:v>7.19964</c:v>
                </c:pt>
                <c:pt idx="317504">
                  <c:v>7.19966</c:v>
                </c:pt>
                <c:pt idx="317505">
                  <c:v>7.19968</c:v>
                </c:pt>
                <c:pt idx="317506">
                  <c:v>7.1997</c:v>
                </c:pt>
                <c:pt idx="317507">
                  <c:v>7.19973</c:v>
                </c:pt>
                <c:pt idx="317508">
                  <c:v>7.19975</c:v>
                </c:pt>
                <c:pt idx="317509">
                  <c:v>7.19977</c:v>
                </c:pt>
                <c:pt idx="317510">
                  <c:v>7.1998</c:v>
                </c:pt>
                <c:pt idx="317511">
                  <c:v>7.19982</c:v>
                </c:pt>
                <c:pt idx="317512">
                  <c:v>7.19984</c:v>
                </c:pt>
                <c:pt idx="317513">
                  <c:v>7.19986</c:v>
                </c:pt>
                <c:pt idx="317514">
                  <c:v>7.19989</c:v>
                </c:pt>
                <c:pt idx="317515">
                  <c:v>7.19991</c:v>
                </c:pt>
                <c:pt idx="317516">
                  <c:v>7.19993</c:v>
                </c:pt>
                <c:pt idx="317517">
                  <c:v>7.19996</c:v>
                </c:pt>
                <c:pt idx="317518">
                  <c:v>7.19998</c:v>
                </c:pt>
                <c:pt idx="317519">
                  <c:v>7.2</c:v>
                </c:pt>
                <c:pt idx="317520">
                  <c:v>7.20002</c:v>
                </c:pt>
                <c:pt idx="317521">
                  <c:v>7.20005</c:v>
                </c:pt>
                <c:pt idx="317522">
                  <c:v>7.20007</c:v>
                </c:pt>
                <c:pt idx="317523">
                  <c:v>7.20009</c:v>
                </c:pt>
                <c:pt idx="317524">
                  <c:v>7.20011</c:v>
                </c:pt>
                <c:pt idx="317525">
                  <c:v>7.20014</c:v>
                </c:pt>
                <c:pt idx="317526">
                  <c:v>7.20016</c:v>
                </c:pt>
                <c:pt idx="317527">
                  <c:v>7.20018</c:v>
                </c:pt>
                <c:pt idx="317528">
                  <c:v>7.2002</c:v>
                </c:pt>
                <c:pt idx="317529">
                  <c:v>7.20023</c:v>
                </c:pt>
                <c:pt idx="317530">
                  <c:v>7.20025</c:v>
                </c:pt>
                <c:pt idx="317531">
                  <c:v>7.20027</c:v>
                </c:pt>
                <c:pt idx="317532">
                  <c:v>7.20029</c:v>
                </c:pt>
                <c:pt idx="317533">
                  <c:v>7.20032</c:v>
                </c:pt>
                <c:pt idx="317534">
                  <c:v>7.20034</c:v>
                </c:pt>
                <c:pt idx="317535">
                  <c:v>7.20036</c:v>
                </c:pt>
                <c:pt idx="317536">
                  <c:v>7.20038</c:v>
                </c:pt>
                <c:pt idx="317537">
                  <c:v>7.20041</c:v>
                </c:pt>
                <c:pt idx="317538">
                  <c:v>7.20043</c:v>
                </c:pt>
                <c:pt idx="317539">
                  <c:v>7.20045</c:v>
                </c:pt>
                <c:pt idx="317540">
                  <c:v>7.20048</c:v>
                </c:pt>
                <c:pt idx="317541">
                  <c:v>7.2005</c:v>
                </c:pt>
                <c:pt idx="317542">
                  <c:v>7.20052</c:v>
                </c:pt>
                <c:pt idx="317543">
                  <c:v>7.20054</c:v>
                </c:pt>
                <c:pt idx="317544">
                  <c:v>7.20057</c:v>
                </c:pt>
                <c:pt idx="317545">
                  <c:v>7.20059</c:v>
                </c:pt>
                <c:pt idx="317546">
                  <c:v>7.20061</c:v>
                </c:pt>
                <c:pt idx="317547">
                  <c:v>7.20064</c:v>
                </c:pt>
                <c:pt idx="317548">
                  <c:v>7.20066</c:v>
                </c:pt>
                <c:pt idx="317549">
                  <c:v>7.20068</c:v>
                </c:pt>
                <c:pt idx="317550">
                  <c:v>7.2007</c:v>
                </c:pt>
                <c:pt idx="317551">
                  <c:v>7.20073</c:v>
                </c:pt>
                <c:pt idx="317552">
                  <c:v>7.20075</c:v>
                </c:pt>
                <c:pt idx="317553">
                  <c:v>7.20077</c:v>
                </c:pt>
                <c:pt idx="317554">
                  <c:v>7.20079</c:v>
                </c:pt>
                <c:pt idx="317555">
                  <c:v>7.20082</c:v>
                </c:pt>
                <c:pt idx="317556">
                  <c:v>7.20084</c:v>
                </c:pt>
                <c:pt idx="317557">
                  <c:v>7.20086</c:v>
                </c:pt>
                <c:pt idx="317558">
                  <c:v>7.20088</c:v>
                </c:pt>
                <c:pt idx="317559">
                  <c:v>7.20091</c:v>
                </c:pt>
                <c:pt idx="317560">
                  <c:v>7.20093</c:v>
                </c:pt>
                <c:pt idx="317561">
                  <c:v>7.20095</c:v>
                </c:pt>
                <c:pt idx="317562">
                  <c:v>7.20097</c:v>
                </c:pt>
                <c:pt idx="317563">
                  <c:v>7.201</c:v>
                </c:pt>
                <c:pt idx="317564">
                  <c:v>7.20102</c:v>
                </c:pt>
                <c:pt idx="317565">
                  <c:v>7.20104</c:v>
                </c:pt>
                <c:pt idx="317566">
                  <c:v>7.20107</c:v>
                </c:pt>
                <c:pt idx="317567">
                  <c:v>7.20109</c:v>
                </c:pt>
                <c:pt idx="317568">
                  <c:v>7.20111</c:v>
                </c:pt>
                <c:pt idx="317569">
                  <c:v>7.20113</c:v>
                </c:pt>
                <c:pt idx="317570">
                  <c:v>7.20116</c:v>
                </c:pt>
                <c:pt idx="317571">
                  <c:v>7.20118</c:v>
                </c:pt>
                <c:pt idx="317572">
                  <c:v>7.2012</c:v>
                </c:pt>
                <c:pt idx="317573">
                  <c:v>7.20122</c:v>
                </c:pt>
                <c:pt idx="317574">
                  <c:v>7.20125</c:v>
                </c:pt>
                <c:pt idx="317575">
                  <c:v>7.20127</c:v>
                </c:pt>
                <c:pt idx="317576">
                  <c:v>7.20129</c:v>
                </c:pt>
                <c:pt idx="317577">
                  <c:v>7.20132</c:v>
                </c:pt>
                <c:pt idx="317578">
                  <c:v>7.20134</c:v>
                </c:pt>
                <c:pt idx="317579">
                  <c:v>7.20136</c:v>
                </c:pt>
                <c:pt idx="317580">
                  <c:v>7.20138</c:v>
                </c:pt>
                <c:pt idx="317581">
                  <c:v>7.20141</c:v>
                </c:pt>
                <c:pt idx="317582">
                  <c:v>7.20143</c:v>
                </c:pt>
                <c:pt idx="317583">
                  <c:v>7.20145</c:v>
                </c:pt>
                <c:pt idx="317584">
                  <c:v>7.20147</c:v>
                </c:pt>
                <c:pt idx="317585">
                  <c:v>7.2015</c:v>
                </c:pt>
                <c:pt idx="317586">
                  <c:v>7.20152</c:v>
                </c:pt>
                <c:pt idx="317587">
                  <c:v>7.20154</c:v>
                </c:pt>
                <c:pt idx="317588">
                  <c:v>7.20157</c:v>
                </c:pt>
                <c:pt idx="317589">
                  <c:v>7.20159</c:v>
                </c:pt>
                <c:pt idx="317590">
                  <c:v>7.20161</c:v>
                </c:pt>
                <c:pt idx="317591">
                  <c:v>7.20163</c:v>
                </c:pt>
                <c:pt idx="317592">
                  <c:v>7.20165</c:v>
                </c:pt>
                <c:pt idx="317593">
                  <c:v>7.20168</c:v>
                </c:pt>
                <c:pt idx="317594">
                  <c:v>7.2017</c:v>
                </c:pt>
                <c:pt idx="317595">
                  <c:v>7.20172</c:v>
                </c:pt>
                <c:pt idx="317596">
                  <c:v>7.20175</c:v>
                </c:pt>
                <c:pt idx="317597">
                  <c:v>7.20177</c:v>
                </c:pt>
                <c:pt idx="317598">
                  <c:v>7.20179</c:v>
                </c:pt>
                <c:pt idx="317599">
                  <c:v>7.20181</c:v>
                </c:pt>
                <c:pt idx="317600">
                  <c:v>7.20184</c:v>
                </c:pt>
                <c:pt idx="317601">
                  <c:v>7.20186</c:v>
                </c:pt>
                <c:pt idx="317602">
                  <c:v>7.20188</c:v>
                </c:pt>
                <c:pt idx="317603">
                  <c:v>7.20191</c:v>
                </c:pt>
                <c:pt idx="317604">
                  <c:v>7.20193</c:v>
                </c:pt>
                <c:pt idx="317605">
                  <c:v>7.20195</c:v>
                </c:pt>
                <c:pt idx="317606">
                  <c:v>7.20197</c:v>
                </c:pt>
                <c:pt idx="317607">
                  <c:v>7.202</c:v>
                </c:pt>
                <c:pt idx="317608">
                  <c:v>7.20202</c:v>
                </c:pt>
                <c:pt idx="317609">
                  <c:v>7.20204</c:v>
                </c:pt>
                <c:pt idx="317610">
                  <c:v>7.20206</c:v>
                </c:pt>
                <c:pt idx="317611">
                  <c:v>7.20209</c:v>
                </c:pt>
                <c:pt idx="317612">
                  <c:v>7.20211</c:v>
                </c:pt>
                <c:pt idx="317613">
                  <c:v>7.20213</c:v>
                </c:pt>
                <c:pt idx="317614">
                  <c:v>7.20215</c:v>
                </c:pt>
                <c:pt idx="317615">
                  <c:v>7.20218</c:v>
                </c:pt>
                <c:pt idx="317616">
                  <c:v>7.2022</c:v>
                </c:pt>
                <c:pt idx="317617">
                  <c:v>7.20222</c:v>
                </c:pt>
                <c:pt idx="317618">
                  <c:v>7.20224</c:v>
                </c:pt>
                <c:pt idx="317619">
                  <c:v>7.20227</c:v>
                </c:pt>
                <c:pt idx="317620">
                  <c:v>7.20229</c:v>
                </c:pt>
                <c:pt idx="317621">
                  <c:v>7.20231</c:v>
                </c:pt>
                <c:pt idx="317622">
                  <c:v>7.20234</c:v>
                </c:pt>
                <c:pt idx="317623">
                  <c:v>7.20236</c:v>
                </c:pt>
                <c:pt idx="317624">
                  <c:v>7.20238</c:v>
                </c:pt>
                <c:pt idx="317625">
                  <c:v>7.2024</c:v>
                </c:pt>
                <c:pt idx="317626">
                  <c:v>7.20243</c:v>
                </c:pt>
                <c:pt idx="317627">
                  <c:v>7.20245</c:v>
                </c:pt>
                <c:pt idx="317628">
                  <c:v>7.20247</c:v>
                </c:pt>
                <c:pt idx="317629">
                  <c:v>7.20249</c:v>
                </c:pt>
                <c:pt idx="317630">
                  <c:v>7.20252</c:v>
                </c:pt>
                <c:pt idx="317631">
                  <c:v>7.20254</c:v>
                </c:pt>
                <c:pt idx="317632">
                  <c:v>7.20256</c:v>
                </c:pt>
                <c:pt idx="317633">
                  <c:v>7.20259</c:v>
                </c:pt>
                <c:pt idx="317634">
                  <c:v>7.20261</c:v>
                </c:pt>
                <c:pt idx="317635">
                  <c:v>7.20263</c:v>
                </c:pt>
                <c:pt idx="317636">
                  <c:v>7.20265</c:v>
                </c:pt>
                <c:pt idx="317637">
                  <c:v>7.20268</c:v>
                </c:pt>
                <c:pt idx="317638">
                  <c:v>7.2027</c:v>
                </c:pt>
                <c:pt idx="317639">
                  <c:v>7.20272</c:v>
                </c:pt>
                <c:pt idx="317640">
                  <c:v>7.20274</c:v>
                </c:pt>
                <c:pt idx="317641">
                  <c:v>7.20277</c:v>
                </c:pt>
                <c:pt idx="317642">
                  <c:v>7.20279</c:v>
                </c:pt>
                <c:pt idx="317643">
                  <c:v>7.20281</c:v>
                </c:pt>
                <c:pt idx="317644">
                  <c:v>7.20283</c:v>
                </c:pt>
                <c:pt idx="317645">
                  <c:v>7.20286</c:v>
                </c:pt>
                <c:pt idx="317646">
                  <c:v>7.20288</c:v>
                </c:pt>
                <c:pt idx="317647">
                  <c:v>7.2029</c:v>
                </c:pt>
                <c:pt idx="317648">
                  <c:v>7.20292</c:v>
                </c:pt>
                <c:pt idx="317649">
                  <c:v>7.20295</c:v>
                </c:pt>
                <c:pt idx="317650">
                  <c:v>7.20297</c:v>
                </c:pt>
                <c:pt idx="317651">
                  <c:v>7.20299</c:v>
                </c:pt>
                <c:pt idx="317652">
                  <c:v>7.20302</c:v>
                </c:pt>
                <c:pt idx="317653">
                  <c:v>7.20304</c:v>
                </c:pt>
                <c:pt idx="317654">
                  <c:v>7.20306</c:v>
                </c:pt>
                <c:pt idx="317655">
                  <c:v>7.20308</c:v>
                </c:pt>
                <c:pt idx="317656">
                  <c:v>7.20311</c:v>
                </c:pt>
                <c:pt idx="317657">
                  <c:v>7.20313</c:v>
                </c:pt>
                <c:pt idx="317658">
                  <c:v>7.20315</c:v>
                </c:pt>
                <c:pt idx="317659">
                  <c:v>7.20317</c:v>
                </c:pt>
                <c:pt idx="317660">
                  <c:v>7.2032</c:v>
                </c:pt>
                <c:pt idx="317661">
                  <c:v>7.20322</c:v>
                </c:pt>
                <c:pt idx="317662">
                  <c:v>7.20324</c:v>
                </c:pt>
                <c:pt idx="317663">
                  <c:v>7.20327</c:v>
                </c:pt>
                <c:pt idx="317664">
                  <c:v>7.20329</c:v>
                </c:pt>
                <c:pt idx="317665">
                  <c:v>7.20331</c:v>
                </c:pt>
                <c:pt idx="317666">
                  <c:v>7.20333</c:v>
                </c:pt>
                <c:pt idx="317667">
                  <c:v>7.20336</c:v>
                </c:pt>
                <c:pt idx="317668">
                  <c:v>7.20338</c:v>
                </c:pt>
                <c:pt idx="317669">
                  <c:v>7.2034</c:v>
                </c:pt>
                <c:pt idx="317670">
                  <c:v>7.20342</c:v>
                </c:pt>
                <c:pt idx="317671">
                  <c:v>7.20345</c:v>
                </c:pt>
                <c:pt idx="317672">
                  <c:v>7.20347</c:v>
                </c:pt>
                <c:pt idx="317673">
                  <c:v>7.20349</c:v>
                </c:pt>
                <c:pt idx="317674">
                  <c:v>7.20352</c:v>
                </c:pt>
                <c:pt idx="317675">
                  <c:v>7.20354</c:v>
                </c:pt>
                <c:pt idx="317676">
                  <c:v>7.20356</c:v>
                </c:pt>
                <c:pt idx="317677">
                  <c:v>7.20358</c:v>
                </c:pt>
                <c:pt idx="317678">
                  <c:v>7.2036</c:v>
                </c:pt>
                <c:pt idx="317679">
                  <c:v>7.20363</c:v>
                </c:pt>
                <c:pt idx="317680">
                  <c:v>7.20365</c:v>
                </c:pt>
                <c:pt idx="317681">
                  <c:v>7.20367</c:v>
                </c:pt>
                <c:pt idx="317682">
                  <c:v>7.2037</c:v>
                </c:pt>
                <c:pt idx="317683">
                  <c:v>7.20372</c:v>
                </c:pt>
                <c:pt idx="317684">
                  <c:v>7.20374</c:v>
                </c:pt>
                <c:pt idx="317685">
                  <c:v>7.20376</c:v>
                </c:pt>
                <c:pt idx="317686">
                  <c:v>7.20379</c:v>
                </c:pt>
                <c:pt idx="317687">
                  <c:v>7.20381</c:v>
                </c:pt>
                <c:pt idx="317688">
                  <c:v>7.20383</c:v>
                </c:pt>
                <c:pt idx="317689">
                  <c:v>7.20385</c:v>
                </c:pt>
                <c:pt idx="317690">
                  <c:v>7.20388</c:v>
                </c:pt>
                <c:pt idx="317691">
                  <c:v>7.2039</c:v>
                </c:pt>
                <c:pt idx="317692">
                  <c:v>7.20392</c:v>
                </c:pt>
                <c:pt idx="317693">
                  <c:v>7.20395</c:v>
                </c:pt>
                <c:pt idx="317694">
                  <c:v>7.20397</c:v>
                </c:pt>
                <c:pt idx="317695">
                  <c:v>7.20399</c:v>
                </c:pt>
                <c:pt idx="317696">
                  <c:v>7.20401</c:v>
                </c:pt>
                <c:pt idx="317697">
                  <c:v>7.20404</c:v>
                </c:pt>
                <c:pt idx="317698">
                  <c:v>7.20406</c:v>
                </c:pt>
                <c:pt idx="317699">
                  <c:v>7.20408</c:v>
                </c:pt>
                <c:pt idx="317700">
                  <c:v>7.2041</c:v>
                </c:pt>
                <c:pt idx="317701">
                  <c:v>7.20413</c:v>
                </c:pt>
                <c:pt idx="317702">
                  <c:v>7.20415</c:v>
                </c:pt>
                <c:pt idx="317703">
                  <c:v>7.20417</c:v>
                </c:pt>
                <c:pt idx="317704">
                  <c:v>7.2042</c:v>
                </c:pt>
                <c:pt idx="317705">
                  <c:v>7.20422</c:v>
                </c:pt>
                <c:pt idx="317706">
                  <c:v>7.20424</c:v>
                </c:pt>
                <c:pt idx="317707">
                  <c:v>7.20426</c:v>
                </c:pt>
                <c:pt idx="317708">
                  <c:v>7.20429</c:v>
                </c:pt>
                <c:pt idx="317709">
                  <c:v>7.20431</c:v>
                </c:pt>
                <c:pt idx="317710">
                  <c:v>7.20433</c:v>
                </c:pt>
                <c:pt idx="317711">
                  <c:v>7.20435</c:v>
                </c:pt>
                <c:pt idx="317712">
                  <c:v>7.20438</c:v>
                </c:pt>
                <c:pt idx="317713">
                  <c:v>7.2044</c:v>
                </c:pt>
                <c:pt idx="317714">
                  <c:v>7.20442</c:v>
                </c:pt>
                <c:pt idx="317715">
                  <c:v>7.20444</c:v>
                </c:pt>
                <c:pt idx="317716">
                  <c:v>7.20447</c:v>
                </c:pt>
                <c:pt idx="317717">
                  <c:v>7.20449</c:v>
                </c:pt>
                <c:pt idx="317718">
                  <c:v>7.20451</c:v>
                </c:pt>
                <c:pt idx="317719">
                  <c:v>7.20453</c:v>
                </c:pt>
                <c:pt idx="317720">
                  <c:v>7.20456</c:v>
                </c:pt>
                <c:pt idx="317721">
                  <c:v>7.20458</c:v>
                </c:pt>
                <c:pt idx="317722">
                  <c:v>7.2046</c:v>
                </c:pt>
                <c:pt idx="317723">
                  <c:v>7.20463</c:v>
                </c:pt>
                <c:pt idx="317724">
                  <c:v>7.20465</c:v>
                </c:pt>
                <c:pt idx="317725">
                  <c:v>7.20467</c:v>
                </c:pt>
                <c:pt idx="317726">
                  <c:v>7.20469</c:v>
                </c:pt>
                <c:pt idx="317727">
                  <c:v>7.20472</c:v>
                </c:pt>
                <c:pt idx="317728">
                  <c:v>7.20474</c:v>
                </c:pt>
                <c:pt idx="317729">
                  <c:v>7.20476</c:v>
                </c:pt>
                <c:pt idx="317730">
                  <c:v>7.20479</c:v>
                </c:pt>
                <c:pt idx="317731">
                  <c:v>7.20481</c:v>
                </c:pt>
                <c:pt idx="317732">
                  <c:v>7.20483</c:v>
                </c:pt>
                <c:pt idx="317733">
                  <c:v>7.20485</c:v>
                </c:pt>
                <c:pt idx="317734">
                  <c:v>7.20488</c:v>
                </c:pt>
                <c:pt idx="317735">
                  <c:v>7.2049</c:v>
                </c:pt>
                <c:pt idx="317736">
                  <c:v>7.20492</c:v>
                </c:pt>
                <c:pt idx="317737">
                  <c:v>7.20494</c:v>
                </c:pt>
                <c:pt idx="317738">
                  <c:v>7.20497</c:v>
                </c:pt>
                <c:pt idx="317739">
                  <c:v>7.20499</c:v>
                </c:pt>
                <c:pt idx="317740">
                  <c:v>7.20501</c:v>
                </c:pt>
                <c:pt idx="317741">
                  <c:v>7.20503</c:v>
                </c:pt>
                <c:pt idx="317742">
                  <c:v>7.20506</c:v>
                </c:pt>
                <c:pt idx="317743">
                  <c:v>7.20508</c:v>
                </c:pt>
                <c:pt idx="317744">
                  <c:v>7.2051</c:v>
                </c:pt>
                <c:pt idx="317745">
                  <c:v>7.20512</c:v>
                </c:pt>
                <c:pt idx="317746">
                  <c:v>7.20515</c:v>
                </c:pt>
                <c:pt idx="317747">
                  <c:v>7.20517</c:v>
                </c:pt>
                <c:pt idx="317748">
                  <c:v>7.20519</c:v>
                </c:pt>
                <c:pt idx="317749">
                  <c:v>7.20521</c:v>
                </c:pt>
                <c:pt idx="317750">
                  <c:v>7.20524</c:v>
                </c:pt>
                <c:pt idx="317751">
                  <c:v>7.20526</c:v>
                </c:pt>
                <c:pt idx="317752">
                  <c:v>7.20528</c:v>
                </c:pt>
                <c:pt idx="317753">
                  <c:v>7.20531</c:v>
                </c:pt>
                <c:pt idx="317754">
                  <c:v>7.20533</c:v>
                </c:pt>
                <c:pt idx="317755">
                  <c:v>7.20535</c:v>
                </c:pt>
                <c:pt idx="317756">
                  <c:v>7.20537</c:v>
                </c:pt>
                <c:pt idx="317757">
                  <c:v>7.2054</c:v>
                </c:pt>
                <c:pt idx="317758">
                  <c:v>7.20542</c:v>
                </c:pt>
                <c:pt idx="317759">
                  <c:v>7.20544</c:v>
                </c:pt>
                <c:pt idx="317760">
                  <c:v>7.20547</c:v>
                </c:pt>
                <c:pt idx="317761">
                  <c:v>7.20549</c:v>
                </c:pt>
                <c:pt idx="317762">
                  <c:v>7.20551</c:v>
                </c:pt>
                <c:pt idx="317763">
                  <c:v>7.20553</c:v>
                </c:pt>
                <c:pt idx="317764">
                  <c:v>7.20556</c:v>
                </c:pt>
                <c:pt idx="317765">
                  <c:v>7.20558</c:v>
                </c:pt>
                <c:pt idx="317766">
                  <c:v>7.2056</c:v>
                </c:pt>
                <c:pt idx="317767">
                  <c:v>7.20562</c:v>
                </c:pt>
                <c:pt idx="317768">
                  <c:v>7.20565</c:v>
                </c:pt>
                <c:pt idx="317769">
                  <c:v>7.20567</c:v>
                </c:pt>
                <c:pt idx="317770">
                  <c:v>7.20569</c:v>
                </c:pt>
                <c:pt idx="317771">
                  <c:v>7.20571</c:v>
                </c:pt>
                <c:pt idx="317772">
                  <c:v>7.20574</c:v>
                </c:pt>
                <c:pt idx="317773">
                  <c:v>7.20576</c:v>
                </c:pt>
                <c:pt idx="317774">
                  <c:v>7.20578</c:v>
                </c:pt>
                <c:pt idx="317775">
                  <c:v>7.2058</c:v>
                </c:pt>
                <c:pt idx="317776">
                  <c:v>7.20583</c:v>
                </c:pt>
                <c:pt idx="317777">
                  <c:v>7.20585</c:v>
                </c:pt>
                <c:pt idx="317778">
                  <c:v>7.20587</c:v>
                </c:pt>
                <c:pt idx="317779">
                  <c:v>7.2059</c:v>
                </c:pt>
                <c:pt idx="317780">
                  <c:v>7.20592</c:v>
                </c:pt>
                <c:pt idx="317781">
                  <c:v>7.20594</c:v>
                </c:pt>
                <c:pt idx="317782">
                  <c:v>7.20596</c:v>
                </c:pt>
                <c:pt idx="317783">
                  <c:v>7.20599</c:v>
                </c:pt>
                <c:pt idx="317784">
                  <c:v>7.20601</c:v>
                </c:pt>
                <c:pt idx="317785">
                  <c:v>7.20603</c:v>
                </c:pt>
                <c:pt idx="317786">
                  <c:v>7.20605</c:v>
                </c:pt>
                <c:pt idx="317787">
                  <c:v>7.20608</c:v>
                </c:pt>
                <c:pt idx="317788">
                  <c:v>7.2061</c:v>
                </c:pt>
                <c:pt idx="317789">
                  <c:v>7.20612</c:v>
                </c:pt>
                <c:pt idx="317790">
                  <c:v>7.20615</c:v>
                </c:pt>
                <c:pt idx="317791">
                  <c:v>7.20617</c:v>
                </c:pt>
                <c:pt idx="317792">
                  <c:v>7.20619</c:v>
                </c:pt>
                <c:pt idx="317793">
                  <c:v>7.20621</c:v>
                </c:pt>
                <c:pt idx="317794">
                  <c:v>7.20624</c:v>
                </c:pt>
                <c:pt idx="317795">
                  <c:v>7.20626</c:v>
                </c:pt>
                <c:pt idx="317796">
                  <c:v>7.20628</c:v>
                </c:pt>
                <c:pt idx="317797">
                  <c:v>7.2063</c:v>
                </c:pt>
                <c:pt idx="317798">
                  <c:v>7.20633</c:v>
                </c:pt>
                <c:pt idx="317799">
                  <c:v>7.20635</c:v>
                </c:pt>
                <c:pt idx="317800">
                  <c:v>7.20637</c:v>
                </c:pt>
                <c:pt idx="317801">
                  <c:v>7.20639</c:v>
                </c:pt>
                <c:pt idx="317802">
                  <c:v>7.20642</c:v>
                </c:pt>
                <c:pt idx="317803">
                  <c:v>7.20644</c:v>
                </c:pt>
                <c:pt idx="317804">
                  <c:v>7.20646</c:v>
                </c:pt>
                <c:pt idx="317805">
                  <c:v>7.20648</c:v>
                </c:pt>
                <c:pt idx="317806">
                  <c:v>7.20651</c:v>
                </c:pt>
                <c:pt idx="317807">
                  <c:v>7.20653</c:v>
                </c:pt>
                <c:pt idx="317808">
                  <c:v>7.20655</c:v>
                </c:pt>
                <c:pt idx="317809">
                  <c:v>7.20658</c:v>
                </c:pt>
                <c:pt idx="317810">
                  <c:v>7.2066</c:v>
                </c:pt>
                <c:pt idx="317811">
                  <c:v>7.20662</c:v>
                </c:pt>
                <c:pt idx="317812">
                  <c:v>7.20664</c:v>
                </c:pt>
                <c:pt idx="317813">
                  <c:v>7.20667</c:v>
                </c:pt>
                <c:pt idx="317814">
                  <c:v>7.20669</c:v>
                </c:pt>
                <c:pt idx="317815">
                  <c:v>7.20671</c:v>
                </c:pt>
                <c:pt idx="317816">
                  <c:v>7.20674</c:v>
                </c:pt>
                <c:pt idx="317817">
                  <c:v>7.20676</c:v>
                </c:pt>
                <c:pt idx="317818">
                  <c:v>7.20678</c:v>
                </c:pt>
                <c:pt idx="317819">
                  <c:v>7.2068</c:v>
                </c:pt>
                <c:pt idx="317820">
                  <c:v>7.20683</c:v>
                </c:pt>
                <c:pt idx="317821">
                  <c:v>7.20685</c:v>
                </c:pt>
                <c:pt idx="317822">
                  <c:v>7.20687</c:v>
                </c:pt>
                <c:pt idx="317823">
                  <c:v>7.20689</c:v>
                </c:pt>
                <c:pt idx="317824">
                  <c:v>7.20692</c:v>
                </c:pt>
                <c:pt idx="317825">
                  <c:v>7.20694</c:v>
                </c:pt>
                <c:pt idx="317826">
                  <c:v>7.20696</c:v>
                </c:pt>
                <c:pt idx="317827">
                  <c:v>7.20698</c:v>
                </c:pt>
                <c:pt idx="317828">
                  <c:v>7.20701</c:v>
                </c:pt>
                <c:pt idx="317829">
                  <c:v>7.20703</c:v>
                </c:pt>
                <c:pt idx="317830">
                  <c:v>7.20705</c:v>
                </c:pt>
                <c:pt idx="317831">
                  <c:v>7.20707</c:v>
                </c:pt>
                <c:pt idx="317832">
                  <c:v>7.2071</c:v>
                </c:pt>
                <c:pt idx="317833">
                  <c:v>7.20712</c:v>
                </c:pt>
                <c:pt idx="317834">
                  <c:v>7.20714</c:v>
                </c:pt>
                <c:pt idx="317835">
                  <c:v>7.20717</c:v>
                </c:pt>
                <c:pt idx="317836">
                  <c:v>7.20719</c:v>
                </c:pt>
                <c:pt idx="317837">
                  <c:v>7.20721</c:v>
                </c:pt>
                <c:pt idx="317838">
                  <c:v>7.20723</c:v>
                </c:pt>
                <c:pt idx="317839">
                  <c:v>7.20726</c:v>
                </c:pt>
                <c:pt idx="317840">
                  <c:v>7.20728</c:v>
                </c:pt>
                <c:pt idx="317841">
                  <c:v>7.2073</c:v>
                </c:pt>
                <c:pt idx="317842">
                  <c:v>7.20732</c:v>
                </c:pt>
                <c:pt idx="317843">
                  <c:v>7.20735</c:v>
                </c:pt>
                <c:pt idx="317844">
                  <c:v>7.20737</c:v>
                </c:pt>
                <c:pt idx="317845">
                  <c:v>7.20739</c:v>
                </c:pt>
                <c:pt idx="317846">
                  <c:v>7.20742</c:v>
                </c:pt>
                <c:pt idx="317847">
                  <c:v>7.20744</c:v>
                </c:pt>
                <c:pt idx="317848">
                  <c:v>7.20746</c:v>
                </c:pt>
                <c:pt idx="317849">
                  <c:v>7.20748</c:v>
                </c:pt>
                <c:pt idx="317850">
                  <c:v>7.20751</c:v>
                </c:pt>
                <c:pt idx="317851">
                  <c:v>7.20753</c:v>
                </c:pt>
                <c:pt idx="317852">
                  <c:v>7.20755</c:v>
                </c:pt>
                <c:pt idx="317853">
                  <c:v>7.20757</c:v>
                </c:pt>
                <c:pt idx="317854">
                  <c:v>7.2076</c:v>
                </c:pt>
                <c:pt idx="317855">
                  <c:v>7.20762</c:v>
                </c:pt>
                <c:pt idx="317856">
                  <c:v>7.20764</c:v>
                </c:pt>
                <c:pt idx="317857">
                  <c:v>7.20766</c:v>
                </c:pt>
                <c:pt idx="317858">
                  <c:v>7.20769</c:v>
                </c:pt>
                <c:pt idx="317859">
                  <c:v>7.20771</c:v>
                </c:pt>
                <c:pt idx="317860">
                  <c:v>7.20773</c:v>
                </c:pt>
                <c:pt idx="317861">
                  <c:v>7.20775</c:v>
                </c:pt>
                <c:pt idx="317862">
                  <c:v>7.20778</c:v>
                </c:pt>
                <c:pt idx="317863">
                  <c:v>7.2078</c:v>
                </c:pt>
                <c:pt idx="317864">
                  <c:v>7.20782</c:v>
                </c:pt>
                <c:pt idx="317865">
                  <c:v>7.20785</c:v>
                </c:pt>
                <c:pt idx="317866">
                  <c:v>7.20787</c:v>
                </c:pt>
                <c:pt idx="317867">
                  <c:v>7.20789</c:v>
                </c:pt>
                <c:pt idx="317868">
                  <c:v>7.20791</c:v>
                </c:pt>
                <c:pt idx="317869">
                  <c:v>7.20794</c:v>
                </c:pt>
                <c:pt idx="317870">
                  <c:v>7.20796</c:v>
                </c:pt>
                <c:pt idx="317871">
                  <c:v>7.20798</c:v>
                </c:pt>
                <c:pt idx="317872">
                  <c:v>7.208</c:v>
                </c:pt>
                <c:pt idx="317873">
                  <c:v>7.20803</c:v>
                </c:pt>
                <c:pt idx="317874">
                  <c:v>7.20805</c:v>
                </c:pt>
                <c:pt idx="317875">
                  <c:v>7.20807</c:v>
                </c:pt>
                <c:pt idx="317876">
                  <c:v>7.2081</c:v>
                </c:pt>
                <c:pt idx="317877">
                  <c:v>7.20812</c:v>
                </c:pt>
                <c:pt idx="317878">
                  <c:v>7.20814</c:v>
                </c:pt>
                <c:pt idx="317879">
                  <c:v>7.20816</c:v>
                </c:pt>
                <c:pt idx="317880">
                  <c:v>7.20819</c:v>
                </c:pt>
                <c:pt idx="317881">
                  <c:v>7.20821</c:v>
                </c:pt>
                <c:pt idx="317882">
                  <c:v>7.20823</c:v>
                </c:pt>
                <c:pt idx="317883">
                  <c:v>7.20825</c:v>
                </c:pt>
                <c:pt idx="317884">
                  <c:v>7.20828</c:v>
                </c:pt>
                <c:pt idx="317885">
                  <c:v>7.2083</c:v>
                </c:pt>
                <c:pt idx="317886">
                  <c:v>7.20832</c:v>
                </c:pt>
                <c:pt idx="317887">
                  <c:v>7.20834</c:v>
                </c:pt>
                <c:pt idx="317888">
                  <c:v>7.20837</c:v>
                </c:pt>
                <c:pt idx="317889">
                  <c:v>7.20839</c:v>
                </c:pt>
                <c:pt idx="317890">
                  <c:v>7.20841</c:v>
                </c:pt>
                <c:pt idx="317891">
                  <c:v>7.20843</c:v>
                </c:pt>
                <c:pt idx="317892">
                  <c:v>7.20846</c:v>
                </c:pt>
                <c:pt idx="317893">
                  <c:v>7.20848</c:v>
                </c:pt>
                <c:pt idx="317894">
                  <c:v>7.2085</c:v>
                </c:pt>
                <c:pt idx="317895">
                  <c:v>7.20853</c:v>
                </c:pt>
                <c:pt idx="317896">
                  <c:v>7.20855</c:v>
                </c:pt>
                <c:pt idx="317897">
                  <c:v>7.20857</c:v>
                </c:pt>
                <c:pt idx="317898">
                  <c:v>7.20859</c:v>
                </c:pt>
                <c:pt idx="317899">
                  <c:v>7.20862</c:v>
                </c:pt>
                <c:pt idx="317900">
                  <c:v>7.20864</c:v>
                </c:pt>
                <c:pt idx="317901">
                  <c:v>7.20866</c:v>
                </c:pt>
                <c:pt idx="317902">
                  <c:v>7.20869</c:v>
                </c:pt>
                <c:pt idx="317903">
                  <c:v>7.20871</c:v>
                </c:pt>
                <c:pt idx="317904">
                  <c:v>7.20873</c:v>
                </c:pt>
                <c:pt idx="317905">
                  <c:v>7.20875</c:v>
                </c:pt>
                <c:pt idx="317906">
                  <c:v>7.20878</c:v>
                </c:pt>
                <c:pt idx="317907">
                  <c:v>7.2088</c:v>
                </c:pt>
                <c:pt idx="317908">
                  <c:v>7.20882</c:v>
                </c:pt>
                <c:pt idx="317909">
                  <c:v>7.20884</c:v>
                </c:pt>
                <c:pt idx="317910">
                  <c:v>7.20887</c:v>
                </c:pt>
                <c:pt idx="317911">
                  <c:v>7.20889</c:v>
                </c:pt>
                <c:pt idx="317912">
                  <c:v>7.20891</c:v>
                </c:pt>
                <c:pt idx="317913">
                  <c:v>7.20893</c:v>
                </c:pt>
                <c:pt idx="317914">
                  <c:v>7.20896</c:v>
                </c:pt>
                <c:pt idx="317915">
                  <c:v>7.20898</c:v>
                </c:pt>
                <c:pt idx="317916">
                  <c:v>7.209</c:v>
                </c:pt>
                <c:pt idx="317917">
                  <c:v>7.20902</c:v>
                </c:pt>
                <c:pt idx="317918">
                  <c:v>7.20905</c:v>
                </c:pt>
                <c:pt idx="317919">
                  <c:v>7.20907</c:v>
                </c:pt>
                <c:pt idx="317920">
                  <c:v>7.20909</c:v>
                </c:pt>
                <c:pt idx="317921">
                  <c:v>7.20912</c:v>
                </c:pt>
                <c:pt idx="317922">
                  <c:v>7.20914</c:v>
                </c:pt>
                <c:pt idx="317923">
                  <c:v>7.20916</c:v>
                </c:pt>
                <c:pt idx="317924">
                  <c:v>7.20918</c:v>
                </c:pt>
                <c:pt idx="317925">
                  <c:v>7.20921</c:v>
                </c:pt>
                <c:pt idx="317926">
                  <c:v>7.20923</c:v>
                </c:pt>
                <c:pt idx="317927">
                  <c:v>7.20925</c:v>
                </c:pt>
                <c:pt idx="317928">
                  <c:v>7.20927</c:v>
                </c:pt>
                <c:pt idx="317929">
                  <c:v>7.2093</c:v>
                </c:pt>
                <c:pt idx="317930">
                  <c:v>7.20932</c:v>
                </c:pt>
                <c:pt idx="317931">
                  <c:v>7.20934</c:v>
                </c:pt>
                <c:pt idx="317932">
                  <c:v>7.20937</c:v>
                </c:pt>
                <c:pt idx="317933">
                  <c:v>7.20939</c:v>
                </c:pt>
                <c:pt idx="317934">
                  <c:v>7.20941</c:v>
                </c:pt>
                <c:pt idx="317935">
                  <c:v>7.20943</c:v>
                </c:pt>
                <c:pt idx="317936">
                  <c:v>7.20946</c:v>
                </c:pt>
                <c:pt idx="317937">
                  <c:v>7.20948</c:v>
                </c:pt>
                <c:pt idx="317938">
                  <c:v>7.2095</c:v>
                </c:pt>
                <c:pt idx="317939">
                  <c:v>7.20952</c:v>
                </c:pt>
                <c:pt idx="317940">
                  <c:v>7.20955</c:v>
                </c:pt>
                <c:pt idx="317941">
                  <c:v>7.20957</c:v>
                </c:pt>
                <c:pt idx="317942">
                  <c:v>7.20959</c:v>
                </c:pt>
                <c:pt idx="317943">
                  <c:v>7.20962</c:v>
                </c:pt>
                <c:pt idx="317944">
                  <c:v>7.20964</c:v>
                </c:pt>
                <c:pt idx="317945">
                  <c:v>7.20966</c:v>
                </c:pt>
                <c:pt idx="317946">
                  <c:v>7.20968</c:v>
                </c:pt>
                <c:pt idx="317947">
                  <c:v>7.2097</c:v>
                </c:pt>
                <c:pt idx="317948">
                  <c:v>7.20973</c:v>
                </c:pt>
                <c:pt idx="317949">
                  <c:v>7.20975</c:v>
                </c:pt>
                <c:pt idx="317950">
                  <c:v>7.20977</c:v>
                </c:pt>
                <c:pt idx="317951">
                  <c:v>7.2098</c:v>
                </c:pt>
                <c:pt idx="317952">
                  <c:v>7.20982</c:v>
                </c:pt>
                <c:pt idx="317953">
                  <c:v>7.20984</c:v>
                </c:pt>
                <c:pt idx="317954">
                  <c:v>7.20986</c:v>
                </c:pt>
                <c:pt idx="317955">
                  <c:v>7.20989</c:v>
                </c:pt>
                <c:pt idx="317956">
                  <c:v>7.20991</c:v>
                </c:pt>
                <c:pt idx="317957">
                  <c:v>7.20993</c:v>
                </c:pt>
                <c:pt idx="317958">
                  <c:v>7.20995</c:v>
                </c:pt>
                <c:pt idx="317959">
                  <c:v>7.20998</c:v>
                </c:pt>
                <c:pt idx="317960">
                  <c:v>7.21</c:v>
                </c:pt>
                <c:pt idx="317961">
                  <c:v>7.21002</c:v>
                </c:pt>
                <c:pt idx="317962">
                  <c:v>7.21005</c:v>
                </c:pt>
                <c:pt idx="317963">
                  <c:v>7.21007</c:v>
                </c:pt>
                <c:pt idx="317964">
                  <c:v>7.21009</c:v>
                </c:pt>
                <c:pt idx="317965">
                  <c:v>7.21011</c:v>
                </c:pt>
                <c:pt idx="317966">
                  <c:v>7.21014</c:v>
                </c:pt>
                <c:pt idx="317967">
                  <c:v>7.21016</c:v>
                </c:pt>
                <c:pt idx="317968">
                  <c:v>7.21018</c:v>
                </c:pt>
                <c:pt idx="317969">
                  <c:v>7.2102</c:v>
                </c:pt>
                <c:pt idx="317970">
                  <c:v>7.21023</c:v>
                </c:pt>
                <c:pt idx="317971">
                  <c:v>7.21025</c:v>
                </c:pt>
                <c:pt idx="317972">
                  <c:v>7.21027</c:v>
                </c:pt>
                <c:pt idx="317973">
                  <c:v>7.2103</c:v>
                </c:pt>
                <c:pt idx="317974">
                  <c:v>7.21032</c:v>
                </c:pt>
                <c:pt idx="317975">
                  <c:v>7.21034</c:v>
                </c:pt>
                <c:pt idx="317976">
                  <c:v>7.21036</c:v>
                </c:pt>
                <c:pt idx="317977">
                  <c:v>7.21038</c:v>
                </c:pt>
                <c:pt idx="317978">
                  <c:v>7.21041</c:v>
                </c:pt>
                <c:pt idx="317979">
                  <c:v>7.21043</c:v>
                </c:pt>
                <c:pt idx="317980">
                  <c:v>7.21045</c:v>
                </c:pt>
                <c:pt idx="317981">
                  <c:v>7.21048</c:v>
                </c:pt>
                <c:pt idx="317982">
                  <c:v>7.2105</c:v>
                </c:pt>
                <c:pt idx="317983">
                  <c:v>7.21052</c:v>
                </c:pt>
                <c:pt idx="317984">
                  <c:v>7.21054</c:v>
                </c:pt>
                <c:pt idx="317985">
                  <c:v>7.21057</c:v>
                </c:pt>
                <c:pt idx="317986">
                  <c:v>7.21059</c:v>
                </c:pt>
                <c:pt idx="317987">
                  <c:v>7.21061</c:v>
                </c:pt>
                <c:pt idx="317988">
                  <c:v>7.21063</c:v>
                </c:pt>
                <c:pt idx="317989">
                  <c:v>7.21066</c:v>
                </c:pt>
                <c:pt idx="317990">
                  <c:v>7.21068</c:v>
                </c:pt>
                <c:pt idx="317991">
                  <c:v>7.2107</c:v>
                </c:pt>
                <c:pt idx="317992">
                  <c:v>7.21073</c:v>
                </c:pt>
                <c:pt idx="317993">
                  <c:v>7.21075</c:v>
                </c:pt>
                <c:pt idx="317994">
                  <c:v>7.21077</c:v>
                </c:pt>
                <c:pt idx="317995">
                  <c:v>7.21079</c:v>
                </c:pt>
                <c:pt idx="317996">
                  <c:v>7.21082</c:v>
                </c:pt>
                <c:pt idx="317997">
                  <c:v>7.21084</c:v>
                </c:pt>
                <c:pt idx="317998">
                  <c:v>7.21086</c:v>
                </c:pt>
                <c:pt idx="317999">
                  <c:v>7.21088</c:v>
                </c:pt>
                <c:pt idx="318000">
                  <c:v>7.21091</c:v>
                </c:pt>
                <c:pt idx="318001">
                  <c:v>7.21093</c:v>
                </c:pt>
                <c:pt idx="318002">
                  <c:v>7.21095</c:v>
                </c:pt>
                <c:pt idx="318003">
                  <c:v>7.21098</c:v>
                </c:pt>
                <c:pt idx="318004">
                  <c:v>7.211</c:v>
                </c:pt>
                <c:pt idx="318005">
                  <c:v>7.21102</c:v>
                </c:pt>
                <c:pt idx="318006">
                  <c:v>7.21104</c:v>
                </c:pt>
                <c:pt idx="318007">
                  <c:v>7.21107</c:v>
                </c:pt>
                <c:pt idx="318008">
                  <c:v>7.21109</c:v>
                </c:pt>
                <c:pt idx="318009">
                  <c:v>7.21111</c:v>
                </c:pt>
                <c:pt idx="318010">
                  <c:v>7.21113</c:v>
                </c:pt>
                <c:pt idx="318011">
                  <c:v>7.21116</c:v>
                </c:pt>
                <c:pt idx="318012">
                  <c:v>7.21118</c:v>
                </c:pt>
                <c:pt idx="318013">
                  <c:v>7.2112</c:v>
                </c:pt>
                <c:pt idx="318014">
                  <c:v>7.21122</c:v>
                </c:pt>
                <c:pt idx="318015">
                  <c:v>7.21125</c:v>
                </c:pt>
                <c:pt idx="318016">
                  <c:v>7.21127</c:v>
                </c:pt>
                <c:pt idx="318017">
                  <c:v>7.21129</c:v>
                </c:pt>
                <c:pt idx="318018">
                  <c:v>7.21131</c:v>
                </c:pt>
                <c:pt idx="318019">
                  <c:v>7.21134</c:v>
                </c:pt>
                <c:pt idx="318020">
                  <c:v>7.21136</c:v>
                </c:pt>
                <c:pt idx="318021">
                  <c:v>7.21138</c:v>
                </c:pt>
                <c:pt idx="318022">
                  <c:v>7.21141</c:v>
                </c:pt>
                <c:pt idx="318023">
                  <c:v>7.21143</c:v>
                </c:pt>
                <c:pt idx="318024">
                  <c:v>7.21145</c:v>
                </c:pt>
                <c:pt idx="318025">
                  <c:v>7.21147</c:v>
                </c:pt>
                <c:pt idx="318026">
                  <c:v>7.2115</c:v>
                </c:pt>
                <c:pt idx="318027">
                  <c:v>7.21152</c:v>
                </c:pt>
                <c:pt idx="318028">
                  <c:v>7.21154</c:v>
                </c:pt>
                <c:pt idx="318029">
                  <c:v>7.21157</c:v>
                </c:pt>
                <c:pt idx="318030">
                  <c:v>7.21159</c:v>
                </c:pt>
                <c:pt idx="318031">
                  <c:v>7.21161</c:v>
                </c:pt>
                <c:pt idx="318032">
                  <c:v>7.21163</c:v>
                </c:pt>
                <c:pt idx="318033">
                  <c:v>7.21166</c:v>
                </c:pt>
                <c:pt idx="318034">
                  <c:v>7.21168</c:v>
                </c:pt>
                <c:pt idx="318035">
                  <c:v>7.2117</c:v>
                </c:pt>
                <c:pt idx="318036">
                  <c:v>7.21172</c:v>
                </c:pt>
                <c:pt idx="318037">
                  <c:v>7.21175</c:v>
                </c:pt>
                <c:pt idx="318038">
                  <c:v>7.21177</c:v>
                </c:pt>
                <c:pt idx="318039">
                  <c:v>7.21179</c:v>
                </c:pt>
                <c:pt idx="318040">
                  <c:v>7.21181</c:v>
                </c:pt>
                <c:pt idx="318041">
                  <c:v>7.21184</c:v>
                </c:pt>
                <c:pt idx="318042">
                  <c:v>7.21186</c:v>
                </c:pt>
                <c:pt idx="318043">
                  <c:v>7.21188</c:v>
                </c:pt>
                <c:pt idx="318044">
                  <c:v>7.2119</c:v>
                </c:pt>
                <c:pt idx="318045">
                  <c:v>7.21193</c:v>
                </c:pt>
                <c:pt idx="318046">
                  <c:v>7.21195</c:v>
                </c:pt>
                <c:pt idx="318047">
                  <c:v>7.21197</c:v>
                </c:pt>
                <c:pt idx="318048">
                  <c:v>7.21199</c:v>
                </c:pt>
                <c:pt idx="318049">
                  <c:v>7.21202</c:v>
                </c:pt>
                <c:pt idx="318050">
                  <c:v>7.21204</c:v>
                </c:pt>
                <c:pt idx="318051">
                  <c:v>7.21206</c:v>
                </c:pt>
                <c:pt idx="318052">
                  <c:v>7.21209</c:v>
                </c:pt>
                <c:pt idx="318053">
                  <c:v>7.21211</c:v>
                </c:pt>
                <c:pt idx="318054">
                  <c:v>7.21213</c:v>
                </c:pt>
                <c:pt idx="318055">
                  <c:v>7.21215</c:v>
                </c:pt>
                <c:pt idx="318056">
                  <c:v>7.21218</c:v>
                </c:pt>
                <c:pt idx="318057">
                  <c:v>7.2122</c:v>
                </c:pt>
                <c:pt idx="318058">
                  <c:v>7.21222</c:v>
                </c:pt>
                <c:pt idx="318059">
                  <c:v>7.21225</c:v>
                </c:pt>
                <c:pt idx="318060">
                  <c:v>7.21227</c:v>
                </c:pt>
                <c:pt idx="318061">
                  <c:v>7.21229</c:v>
                </c:pt>
                <c:pt idx="318062">
                  <c:v>7.21231</c:v>
                </c:pt>
                <c:pt idx="318063">
                  <c:v>7.21234</c:v>
                </c:pt>
                <c:pt idx="318064">
                  <c:v>7.21236</c:v>
                </c:pt>
                <c:pt idx="318065">
                  <c:v>7.21238</c:v>
                </c:pt>
                <c:pt idx="318066">
                  <c:v>7.2124</c:v>
                </c:pt>
                <c:pt idx="318067">
                  <c:v>7.21243</c:v>
                </c:pt>
                <c:pt idx="318068">
                  <c:v>7.21245</c:v>
                </c:pt>
                <c:pt idx="318069">
                  <c:v>7.21247</c:v>
                </c:pt>
                <c:pt idx="318070">
                  <c:v>7.21249</c:v>
                </c:pt>
                <c:pt idx="318071">
                  <c:v>7.21252</c:v>
                </c:pt>
                <c:pt idx="318072">
                  <c:v>7.21254</c:v>
                </c:pt>
                <c:pt idx="318073">
                  <c:v>7.21256</c:v>
                </c:pt>
                <c:pt idx="318074">
                  <c:v>7.21258</c:v>
                </c:pt>
                <c:pt idx="318075">
                  <c:v>7.21261</c:v>
                </c:pt>
                <c:pt idx="318076">
                  <c:v>7.21263</c:v>
                </c:pt>
                <c:pt idx="318077">
                  <c:v>7.21265</c:v>
                </c:pt>
                <c:pt idx="318078">
                  <c:v>7.21268</c:v>
                </c:pt>
                <c:pt idx="318079">
                  <c:v>7.2127</c:v>
                </c:pt>
                <c:pt idx="318080">
                  <c:v>7.21272</c:v>
                </c:pt>
                <c:pt idx="318081">
                  <c:v>7.21274</c:v>
                </c:pt>
                <c:pt idx="318082">
                  <c:v>7.21277</c:v>
                </c:pt>
                <c:pt idx="318083">
                  <c:v>7.21279</c:v>
                </c:pt>
                <c:pt idx="318084">
                  <c:v>7.21281</c:v>
                </c:pt>
                <c:pt idx="318085">
                  <c:v>7.21283</c:v>
                </c:pt>
                <c:pt idx="318086">
                  <c:v>7.21286</c:v>
                </c:pt>
                <c:pt idx="318087">
                  <c:v>7.21288</c:v>
                </c:pt>
                <c:pt idx="318088">
                  <c:v>7.2129</c:v>
                </c:pt>
                <c:pt idx="318089">
                  <c:v>7.21293</c:v>
                </c:pt>
                <c:pt idx="318090">
                  <c:v>7.21295</c:v>
                </c:pt>
                <c:pt idx="318091">
                  <c:v>7.21297</c:v>
                </c:pt>
                <c:pt idx="318092">
                  <c:v>7.21299</c:v>
                </c:pt>
                <c:pt idx="318093">
                  <c:v>7.21302</c:v>
                </c:pt>
                <c:pt idx="318094">
                  <c:v>7.21304</c:v>
                </c:pt>
                <c:pt idx="318095">
                  <c:v>7.21306</c:v>
                </c:pt>
                <c:pt idx="318096">
                  <c:v>7.21308</c:v>
                </c:pt>
                <c:pt idx="318097">
                  <c:v>7.21311</c:v>
                </c:pt>
                <c:pt idx="318098">
                  <c:v>7.21313</c:v>
                </c:pt>
                <c:pt idx="318099">
                  <c:v>7.21315</c:v>
                </c:pt>
                <c:pt idx="318100">
                  <c:v>7.21317</c:v>
                </c:pt>
                <c:pt idx="318101">
                  <c:v>7.2132</c:v>
                </c:pt>
                <c:pt idx="318102">
                  <c:v>7.21322</c:v>
                </c:pt>
                <c:pt idx="318103">
                  <c:v>7.21324</c:v>
                </c:pt>
                <c:pt idx="318104">
                  <c:v>7.21326</c:v>
                </c:pt>
                <c:pt idx="318105">
                  <c:v>7.21329</c:v>
                </c:pt>
                <c:pt idx="318106">
                  <c:v>7.21331</c:v>
                </c:pt>
                <c:pt idx="318107">
                  <c:v>7.21333</c:v>
                </c:pt>
                <c:pt idx="318108">
                  <c:v>7.21336</c:v>
                </c:pt>
                <c:pt idx="318109">
                  <c:v>7.21338</c:v>
                </c:pt>
                <c:pt idx="318110">
                  <c:v>7.2134</c:v>
                </c:pt>
                <c:pt idx="318111">
                  <c:v>7.21342</c:v>
                </c:pt>
                <c:pt idx="318112">
                  <c:v>7.21345</c:v>
                </c:pt>
                <c:pt idx="318113">
                  <c:v>7.21347</c:v>
                </c:pt>
                <c:pt idx="318114">
                  <c:v>7.21349</c:v>
                </c:pt>
                <c:pt idx="318115">
                  <c:v>7.21352</c:v>
                </c:pt>
                <c:pt idx="318116">
                  <c:v>7.21354</c:v>
                </c:pt>
                <c:pt idx="318117">
                  <c:v>7.21356</c:v>
                </c:pt>
                <c:pt idx="318118">
                  <c:v>7.21358</c:v>
                </c:pt>
                <c:pt idx="318119">
                  <c:v>7.21361</c:v>
                </c:pt>
                <c:pt idx="318120">
                  <c:v>7.21363</c:v>
                </c:pt>
                <c:pt idx="318121">
                  <c:v>7.21365</c:v>
                </c:pt>
                <c:pt idx="318122">
                  <c:v>7.21367</c:v>
                </c:pt>
                <c:pt idx="318123">
                  <c:v>7.2137</c:v>
                </c:pt>
                <c:pt idx="318124">
                  <c:v>7.21372</c:v>
                </c:pt>
                <c:pt idx="318125">
                  <c:v>7.21374</c:v>
                </c:pt>
                <c:pt idx="318126">
                  <c:v>7.21376</c:v>
                </c:pt>
                <c:pt idx="318127">
                  <c:v>7.21379</c:v>
                </c:pt>
                <c:pt idx="318128">
                  <c:v>7.21381</c:v>
                </c:pt>
                <c:pt idx="318129">
                  <c:v>7.21383</c:v>
                </c:pt>
                <c:pt idx="318130">
                  <c:v>7.21385</c:v>
                </c:pt>
                <c:pt idx="318131">
                  <c:v>7.21388</c:v>
                </c:pt>
                <c:pt idx="318132">
                  <c:v>7.2139</c:v>
                </c:pt>
                <c:pt idx="318133">
                  <c:v>7.21392</c:v>
                </c:pt>
                <c:pt idx="318134">
                  <c:v>7.21395</c:v>
                </c:pt>
                <c:pt idx="318135">
                  <c:v>7.21397</c:v>
                </c:pt>
                <c:pt idx="318136">
                  <c:v>7.21399</c:v>
                </c:pt>
                <c:pt idx="318137">
                  <c:v>7.21401</c:v>
                </c:pt>
                <c:pt idx="318138">
                  <c:v>7.21404</c:v>
                </c:pt>
                <c:pt idx="318139">
                  <c:v>7.21406</c:v>
                </c:pt>
                <c:pt idx="318140">
                  <c:v>7.21408</c:v>
                </c:pt>
                <c:pt idx="318141">
                  <c:v>7.2141</c:v>
                </c:pt>
                <c:pt idx="318142">
                  <c:v>7.21413</c:v>
                </c:pt>
                <c:pt idx="318143">
                  <c:v>7.21415</c:v>
                </c:pt>
                <c:pt idx="318144">
                  <c:v>7.21417</c:v>
                </c:pt>
                <c:pt idx="318145">
                  <c:v>7.2142</c:v>
                </c:pt>
                <c:pt idx="318146">
                  <c:v>7.21422</c:v>
                </c:pt>
                <c:pt idx="318147">
                  <c:v>7.21424</c:v>
                </c:pt>
                <c:pt idx="318148">
                  <c:v>7.21426</c:v>
                </c:pt>
                <c:pt idx="318149">
                  <c:v>7.21429</c:v>
                </c:pt>
                <c:pt idx="318150">
                  <c:v>7.21431</c:v>
                </c:pt>
                <c:pt idx="318151">
                  <c:v>7.21433</c:v>
                </c:pt>
                <c:pt idx="318152">
                  <c:v>7.21435</c:v>
                </c:pt>
                <c:pt idx="318153">
                  <c:v>7.21438</c:v>
                </c:pt>
                <c:pt idx="318154">
                  <c:v>7.2144</c:v>
                </c:pt>
                <c:pt idx="318155">
                  <c:v>7.21442</c:v>
                </c:pt>
                <c:pt idx="318156">
                  <c:v>7.21444</c:v>
                </c:pt>
                <c:pt idx="318157">
                  <c:v>7.21447</c:v>
                </c:pt>
                <c:pt idx="318158">
                  <c:v>7.21449</c:v>
                </c:pt>
                <c:pt idx="318159">
                  <c:v>7.21451</c:v>
                </c:pt>
                <c:pt idx="318160">
                  <c:v>7.21453</c:v>
                </c:pt>
                <c:pt idx="318161">
                  <c:v>7.21456</c:v>
                </c:pt>
                <c:pt idx="318162">
                  <c:v>7.21458</c:v>
                </c:pt>
                <c:pt idx="318163">
                  <c:v>7.2146</c:v>
                </c:pt>
                <c:pt idx="318164">
                  <c:v>7.21463</c:v>
                </c:pt>
                <c:pt idx="318165">
                  <c:v>7.21465</c:v>
                </c:pt>
                <c:pt idx="318166">
                  <c:v>7.21467</c:v>
                </c:pt>
                <c:pt idx="318167">
                  <c:v>7.21469</c:v>
                </c:pt>
                <c:pt idx="318168">
                  <c:v>7.21472</c:v>
                </c:pt>
                <c:pt idx="318169">
                  <c:v>7.21474</c:v>
                </c:pt>
                <c:pt idx="318170">
                  <c:v>7.21476</c:v>
                </c:pt>
                <c:pt idx="318171">
                  <c:v>7.21479</c:v>
                </c:pt>
                <c:pt idx="318172">
                  <c:v>7.21481</c:v>
                </c:pt>
                <c:pt idx="318173">
                  <c:v>7.21483</c:v>
                </c:pt>
                <c:pt idx="318174">
                  <c:v>7.21485</c:v>
                </c:pt>
                <c:pt idx="318175">
                  <c:v>7.21488</c:v>
                </c:pt>
                <c:pt idx="318176">
                  <c:v>7.2149</c:v>
                </c:pt>
                <c:pt idx="318177">
                  <c:v>7.21492</c:v>
                </c:pt>
                <c:pt idx="318178">
                  <c:v>7.21494</c:v>
                </c:pt>
                <c:pt idx="318179">
                  <c:v>7.21497</c:v>
                </c:pt>
                <c:pt idx="318180">
                  <c:v>7.21499</c:v>
                </c:pt>
                <c:pt idx="318181">
                  <c:v>7.21501</c:v>
                </c:pt>
                <c:pt idx="318182">
                  <c:v>7.21503</c:v>
                </c:pt>
                <c:pt idx="318183">
                  <c:v>7.21506</c:v>
                </c:pt>
                <c:pt idx="318184">
                  <c:v>7.21508</c:v>
                </c:pt>
                <c:pt idx="318185">
                  <c:v>7.2151</c:v>
                </c:pt>
                <c:pt idx="318186">
                  <c:v>7.21512</c:v>
                </c:pt>
                <c:pt idx="318187">
                  <c:v>7.21515</c:v>
                </c:pt>
                <c:pt idx="318188">
                  <c:v>7.21517</c:v>
                </c:pt>
                <c:pt idx="318189">
                  <c:v>7.21519</c:v>
                </c:pt>
                <c:pt idx="318190">
                  <c:v>7.21521</c:v>
                </c:pt>
                <c:pt idx="318191">
                  <c:v>7.21524</c:v>
                </c:pt>
                <c:pt idx="318192">
                  <c:v>7.21526</c:v>
                </c:pt>
                <c:pt idx="318193">
                  <c:v>7.21528</c:v>
                </c:pt>
                <c:pt idx="318194">
                  <c:v>7.21531</c:v>
                </c:pt>
                <c:pt idx="318195">
                  <c:v>7.21533</c:v>
                </c:pt>
                <c:pt idx="318196">
                  <c:v>7.21535</c:v>
                </c:pt>
                <c:pt idx="318197">
                  <c:v>7.21537</c:v>
                </c:pt>
                <c:pt idx="318198">
                  <c:v>7.2154</c:v>
                </c:pt>
                <c:pt idx="318199">
                  <c:v>7.21542</c:v>
                </c:pt>
                <c:pt idx="318200">
                  <c:v>7.21544</c:v>
                </c:pt>
                <c:pt idx="318201">
                  <c:v>7.21547</c:v>
                </c:pt>
                <c:pt idx="318202">
                  <c:v>7.21549</c:v>
                </c:pt>
                <c:pt idx="318203">
                  <c:v>7.21551</c:v>
                </c:pt>
                <c:pt idx="318204">
                  <c:v>7.21553</c:v>
                </c:pt>
                <c:pt idx="318205">
                  <c:v>7.21556</c:v>
                </c:pt>
                <c:pt idx="318206">
                  <c:v>7.21558</c:v>
                </c:pt>
                <c:pt idx="318207">
                  <c:v>7.2156</c:v>
                </c:pt>
                <c:pt idx="318208">
                  <c:v>7.21562</c:v>
                </c:pt>
                <c:pt idx="318209">
                  <c:v>7.21565</c:v>
                </c:pt>
                <c:pt idx="318210">
                  <c:v>7.21567</c:v>
                </c:pt>
                <c:pt idx="318211">
                  <c:v>7.21569</c:v>
                </c:pt>
                <c:pt idx="318212">
                  <c:v>7.21571</c:v>
                </c:pt>
                <c:pt idx="318213">
                  <c:v>7.21574</c:v>
                </c:pt>
                <c:pt idx="318214">
                  <c:v>7.21576</c:v>
                </c:pt>
                <c:pt idx="318215">
                  <c:v>7.21578</c:v>
                </c:pt>
                <c:pt idx="318216">
                  <c:v>7.2158</c:v>
                </c:pt>
                <c:pt idx="318217">
                  <c:v>7.21583</c:v>
                </c:pt>
                <c:pt idx="318218">
                  <c:v>7.21585</c:v>
                </c:pt>
                <c:pt idx="318219">
                  <c:v>7.21587</c:v>
                </c:pt>
                <c:pt idx="318220">
                  <c:v>7.2159</c:v>
                </c:pt>
                <c:pt idx="318221">
                  <c:v>7.21592</c:v>
                </c:pt>
                <c:pt idx="318222">
                  <c:v>7.21594</c:v>
                </c:pt>
                <c:pt idx="318223">
                  <c:v>7.21596</c:v>
                </c:pt>
                <c:pt idx="318224">
                  <c:v>7.21599</c:v>
                </c:pt>
                <c:pt idx="318225">
                  <c:v>7.21601</c:v>
                </c:pt>
                <c:pt idx="318226">
                  <c:v>7.21603</c:v>
                </c:pt>
                <c:pt idx="318227">
                  <c:v>7.21605</c:v>
                </c:pt>
                <c:pt idx="318228">
                  <c:v>7.21608</c:v>
                </c:pt>
                <c:pt idx="318229">
                  <c:v>7.2161</c:v>
                </c:pt>
                <c:pt idx="318230">
                  <c:v>7.21612</c:v>
                </c:pt>
                <c:pt idx="318231">
                  <c:v>7.21615</c:v>
                </c:pt>
                <c:pt idx="318232">
                  <c:v>7.21617</c:v>
                </c:pt>
                <c:pt idx="318233">
                  <c:v>7.21619</c:v>
                </c:pt>
                <c:pt idx="318234">
                  <c:v>7.21621</c:v>
                </c:pt>
                <c:pt idx="318235">
                  <c:v>7.21624</c:v>
                </c:pt>
                <c:pt idx="318236">
                  <c:v>7.21626</c:v>
                </c:pt>
                <c:pt idx="318237">
                  <c:v>7.21628</c:v>
                </c:pt>
                <c:pt idx="318238">
                  <c:v>7.2163</c:v>
                </c:pt>
                <c:pt idx="318239">
                  <c:v>7.21633</c:v>
                </c:pt>
                <c:pt idx="318240">
                  <c:v>7.21635</c:v>
                </c:pt>
                <c:pt idx="318241">
                  <c:v>7.21637</c:v>
                </c:pt>
                <c:pt idx="318242">
                  <c:v>7.2164</c:v>
                </c:pt>
                <c:pt idx="318243">
                  <c:v>7.21642</c:v>
                </c:pt>
                <c:pt idx="318244">
                  <c:v>7.21644</c:v>
                </c:pt>
                <c:pt idx="318245">
                  <c:v>7.21646</c:v>
                </c:pt>
                <c:pt idx="318246">
                  <c:v>7.21648</c:v>
                </c:pt>
                <c:pt idx="318247">
                  <c:v>7.21651</c:v>
                </c:pt>
                <c:pt idx="318248">
                  <c:v>7.21653</c:v>
                </c:pt>
                <c:pt idx="318249">
                  <c:v>7.21655</c:v>
                </c:pt>
                <c:pt idx="318250">
                  <c:v>7.21658</c:v>
                </c:pt>
                <c:pt idx="318251">
                  <c:v>7.2166</c:v>
                </c:pt>
                <c:pt idx="318252">
                  <c:v>7.21662</c:v>
                </c:pt>
                <c:pt idx="318253">
                  <c:v>7.21664</c:v>
                </c:pt>
                <c:pt idx="318254">
                  <c:v>7.21667</c:v>
                </c:pt>
                <c:pt idx="318255">
                  <c:v>7.21669</c:v>
                </c:pt>
                <c:pt idx="318256">
                  <c:v>7.21671</c:v>
                </c:pt>
                <c:pt idx="318257">
                  <c:v>7.21673</c:v>
                </c:pt>
                <c:pt idx="318258">
                  <c:v>7.21676</c:v>
                </c:pt>
                <c:pt idx="318259">
                  <c:v>7.21678</c:v>
                </c:pt>
                <c:pt idx="318260">
                  <c:v>7.2168</c:v>
                </c:pt>
                <c:pt idx="318261">
                  <c:v>7.21683</c:v>
                </c:pt>
                <c:pt idx="318262">
                  <c:v>7.21685</c:v>
                </c:pt>
                <c:pt idx="318263">
                  <c:v>7.21687</c:v>
                </c:pt>
                <c:pt idx="318264">
                  <c:v>7.21689</c:v>
                </c:pt>
                <c:pt idx="318265">
                  <c:v>7.21692</c:v>
                </c:pt>
                <c:pt idx="318266">
                  <c:v>7.21694</c:v>
                </c:pt>
                <c:pt idx="318267">
                  <c:v>7.21696</c:v>
                </c:pt>
                <c:pt idx="318268">
                  <c:v>7.21698</c:v>
                </c:pt>
                <c:pt idx="318269">
                  <c:v>7.21701</c:v>
                </c:pt>
                <c:pt idx="318270">
                  <c:v>7.21703</c:v>
                </c:pt>
                <c:pt idx="318271">
                  <c:v>7.21705</c:v>
                </c:pt>
                <c:pt idx="318272">
                  <c:v>7.21708</c:v>
                </c:pt>
                <c:pt idx="318273">
                  <c:v>7.2171</c:v>
                </c:pt>
                <c:pt idx="318274">
                  <c:v>7.21712</c:v>
                </c:pt>
                <c:pt idx="318275">
                  <c:v>7.21714</c:v>
                </c:pt>
                <c:pt idx="318276">
                  <c:v>7.21717</c:v>
                </c:pt>
                <c:pt idx="318277">
                  <c:v>7.21719</c:v>
                </c:pt>
                <c:pt idx="318278">
                  <c:v>7.21721</c:v>
                </c:pt>
                <c:pt idx="318279">
                  <c:v>7.21723</c:v>
                </c:pt>
                <c:pt idx="318280">
                  <c:v>7.21726</c:v>
                </c:pt>
                <c:pt idx="318281">
                  <c:v>7.21728</c:v>
                </c:pt>
                <c:pt idx="318282">
                  <c:v>7.2173</c:v>
                </c:pt>
                <c:pt idx="318283">
                  <c:v>7.21732</c:v>
                </c:pt>
                <c:pt idx="318284">
                  <c:v>7.21735</c:v>
                </c:pt>
                <c:pt idx="318285">
                  <c:v>7.21737</c:v>
                </c:pt>
                <c:pt idx="318286">
                  <c:v>7.21739</c:v>
                </c:pt>
                <c:pt idx="318287">
                  <c:v>7.21741</c:v>
                </c:pt>
                <c:pt idx="318288">
                  <c:v>7.21744</c:v>
                </c:pt>
                <c:pt idx="318289">
                  <c:v>7.21746</c:v>
                </c:pt>
                <c:pt idx="318290">
                  <c:v>7.21748</c:v>
                </c:pt>
                <c:pt idx="318291">
                  <c:v>7.21751</c:v>
                </c:pt>
                <c:pt idx="318292">
                  <c:v>7.21753</c:v>
                </c:pt>
                <c:pt idx="318293">
                  <c:v>7.21755</c:v>
                </c:pt>
                <c:pt idx="318294">
                  <c:v>7.21757</c:v>
                </c:pt>
                <c:pt idx="318295">
                  <c:v>7.2176</c:v>
                </c:pt>
                <c:pt idx="318296">
                  <c:v>7.21762</c:v>
                </c:pt>
                <c:pt idx="318297">
                  <c:v>7.21764</c:v>
                </c:pt>
                <c:pt idx="318298">
                  <c:v>7.21766</c:v>
                </c:pt>
                <c:pt idx="318299">
                  <c:v>7.21769</c:v>
                </c:pt>
                <c:pt idx="318300">
                  <c:v>7.21771</c:v>
                </c:pt>
                <c:pt idx="318301">
                  <c:v>7.21773</c:v>
                </c:pt>
                <c:pt idx="318302">
                  <c:v>7.21776</c:v>
                </c:pt>
                <c:pt idx="318303">
                  <c:v>7.21778</c:v>
                </c:pt>
                <c:pt idx="318304">
                  <c:v>7.2178</c:v>
                </c:pt>
                <c:pt idx="318305">
                  <c:v>7.21782</c:v>
                </c:pt>
                <c:pt idx="318306">
                  <c:v>7.21785</c:v>
                </c:pt>
                <c:pt idx="318307">
                  <c:v>7.21787</c:v>
                </c:pt>
                <c:pt idx="318308">
                  <c:v>7.21789</c:v>
                </c:pt>
                <c:pt idx="318309">
                  <c:v>7.21791</c:v>
                </c:pt>
                <c:pt idx="318310">
                  <c:v>7.21794</c:v>
                </c:pt>
                <c:pt idx="318311">
                  <c:v>7.21796</c:v>
                </c:pt>
                <c:pt idx="318312">
                  <c:v>7.21798</c:v>
                </c:pt>
                <c:pt idx="318313">
                  <c:v>7.218</c:v>
                </c:pt>
                <c:pt idx="318314">
                  <c:v>7.21803</c:v>
                </c:pt>
                <c:pt idx="318315">
                  <c:v>7.21805</c:v>
                </c:pt>
                <c:pt idx="318316">
                  <c:v>7.21807</c:v>
                </c:pt>
                <c:pt idx="318317">
                  <c:v>7.21809</c:v>
                </c:pt>
                <c:pt idx="318318">
                  <c:v>7.21812</c:v>
                </c:pt>
                <c:pt idx="318319">
                  <c:v>7.21814</c:v>
                </c:pt>
                <c:pt idx="318320">
                  <c:v>7.21816</c:v>
                </c:pt>
                <c:pt idx="318321">
                  <c:v>7.21819</c:v>
                </c:pt>
                <c:pt idx="318322">
                  <c:v>7.21821</c:v>
                </c:pt>
                <c:pt idx="318323">
                  <c:v>7.21823</c:v>
                </c:pt>
                <c:pt idx="318324">
                  <c:v>7.21825</c:v>
                </c:pt>
                <c:pt idx="318325">
                  <c:v>7.21828</c:v>
                </c:pt>
                <c:pt idx="318326">
                  <c:v>7.2183</c:v>
                </c:pt>
                <c:pt idx="318327">
                  <c:v>7.21832</c:v>
                </c:pt>
                <c:pt idx="318328">
                  <c:v>7.21835</c:v>
                </c:pt>
                <c:pt idx="318329">
                  <c:v>7.21837</c:v>
                </c:pt>
                <c:pt idx="318330">
                  <c:v>7.21839</c:v>
                </c:pt>
                <c:pt idx="318331">
                  <c:v>7.21841</c:v>
                </c:pt>
                <c:pt idx="318332">
                  <c:v>7.21844</c:v>
                </c:pt>
                <c:pt idx="318333">
                  <c:v>7.21846</c:v>
                </c:pt>
                <c:pt idx="318334">
                  <c:v>7.21848</c:v>
                </c:pt>
                <c:pt idx="318335">
                  <c:v>7.2185</c:v>
                </c:pt>
                <c:pt idx="318336">
                  <c:v>7.21853</c:v>
                </c:pt>
                <c:pt idx="318337">
                  <c:v>7.21855</c:v>
                </c:pt>
                <c:pt idx="318338">
                  <c:v>7.21857</c:v>
                </c:pt>
                <c:pt idx="318339">
                  <c:v>7.21859</c:v>
                </c:pt>
                <c:pt idx="318340">
                  <c:v>7.21862</c:v>
                </c:pt>
                <c:pt idx="318341">
                  <c:v>7.21864</c:v>
                </c:pt>
                <c:pt idx="318342">
                  <c:v>7.21866</c:v>
                </c:pt>
                <c:pt idx="318343">
                  <c:v>7.21868</c:v>
                </c:pt>
                <c:pt idx="318344">
                  <c:v>7.21871</c:v>
                </c:pt>
                <c:pt idx="318345">
                  <c:v>7.21873</c:v>
                </c:pt>
                <c:pt idx="318346">
                  <c:v>7.21875</c:v>
                </c:pt>
                <c:pt idx="318347">
                  <c:v>7.21878</c:v>
                </c:pt>
                <c:pt idx="318348">
                  <c:v>7.2188</c:v>
                </c:pt>
                <c:pt idx="318349">
                  <c:v>7.21882</c:v>
                </c:pt>
                <c:pt idx="318350">
                  <c:v>7.21884</c:v>
                </c:pt>
                <c:pt idx="318351">
                  <c:v>7.21887</c:v>
                </c:pt>
                <c:pt idx="318352">
                  <c:v>7.21889</c:v>
                </c:pt>
                <c:pt idx="318353">
                  <c:v>7.21891</c:v>
                </c:pt>
                <c:pt idx="318354">
                  <c:v>7.21893</c:v>
                </c:pt>
                <c:pt idx="318355">
                  <c:v>7.21896</c:v>
                </c:pt>
                <c:pt idx="318356">
                  <c:v>7.21898</c:v>
                </c:pt>
                <c:pt idx="318357">
                  <c:v>7.219</c:v>
                </c:pt>
                <c:pt idx="318358">
                  <c:v>7.21903</c:v>
                </c:pt>
                <c:pt idx="318359">
                  <c:v>7.21905</c:v>
                </c:pt>
                <c:pt idx="318360">
                  <c:v>7.21907</c:v>
                </c:pt>
                <c:pt idx="318361">
                  <c:v>7.21909</c:v>
                </c:pt>
                <c:pt idx="318362">
                  <c:v>7.21912</c:v>
                </c:pt>
                <c:pt idx="318363">
                  <c:v>7.21914</c:v>
                </c:pt>
                <c:pt idx="318364">
                  <c:v>7.21916</c:v>
                </c:pt>
                <c:pt idx="318365">
                  <c:v>7.21918</c:v>
                </c:pt>
                <c:pt idx="318366">
                  <c:v>7.21921</c:v>
                </c:pt>
                <c:pt idx="318367">
                  <c:v>7.21923</c:v>
                </c:pt>
                <c:pt idx="318368">
                  <c:v>7.21925</c:v>
                </c:pt>
                <c:pt idx="318369">
                  <c:v>7.21927</c:v>
                </c:pt>
                <c:pt idx="318370">
                  <c:v>7.2193</c:v>
                </c:pt>
                <c:pt idx="318371">
                  <c:v>7.21932</c:v>
                </c:pt>
                <c:pt idx="318372">
                  <c:v>7.21934</c:v>
                </c:pt>
                <c:pt idx="318373">
                  <c:v>7.21936</c:v>
                </c:pt>
                <c:pt idx="318374">
                  <c:v>7.21939</c:v>
                </c:pt>
                <c:pt idx="318375">
                  <c:v>7.21941</c:v>
                </c:pt>
                <c:pt idx="318376">
                  <c:v>7.21943</c:v>
                </c:pt>
                <c:pt idx="318377">
                  <c:v>7.21946</c:v>
                </c:pt>
                <c:pt idx="318378">
                  <c:v>7.21948</c:v>
                </c:pt>
                <c:pt idx="318379">
                  <c:v>7.2195</c:v>
                </c:pt>
                <c:pt idx="318380">
                  <c:v>7.21952</c:v>
                </c:pt>
                <c:pt idx="318381">
                  <c:v>7.21955</c:v>
                </c:pt>
                <c:pt idx="318382">
                  <c:v>7.21957</c:v>
                </c:pt>
                <c:pt idx="318383">
                  <c:v>7.21959</c:v>
                </c:pt>
                <c:pt idx="318384">
                  <c:v>7.21962</c:v>
                </c:pt>
                <c:pt idx="318385">
                  <c:v>7.21964</c:v>
                </c:pt>
                <c:pt idx="318386">
                  <c:v>7.21966</c:v>
                </c:pt>
                <c:pt idx="318387">
                  <c:v>7.21968</c:v>
                </c:pt>
                <c:pt idx="318388">
                  <c:v>7.21971</c:v>
                </c:pt>
                <c:pt idx="318389">
                  <c:v>7.21973</c:v>
                </c:pt>
                <c:pt idx="318390">
                  <c:v>7.21975</c:v>
                </c:pt>
                <c:pt idx="318391">
                  <c:v>7.21977</c:v>
                </c:pt>
                <c:pt idx="318392">
                  <c:v>7.2198</c:v>
                </c:pt>
                <c:pt idx="318393">
                  <c:v>7.21982</c:v>
                </c:pt>
                <c:pt idx="318394">
                  <c:v>7.21984</c:v>
                </c:pt>
                <c:pt idx="318395">
                  <c:v>7.21986</c:v>
                </c:pt>
                <c:pt idx="318396">
                  <c:v>7.21989</c:v>
                </c:pt>
                <c:pt idx="318397">
                  <c:v>7.21991</c:v>
                </c:pt>
                <c:pt idx="318398">
                  <c:v>7.21993</c:v>
                </c:pt>
                <c:pt idx="318399">
                  <c:v>7.21995</c:v>
                </c:pt>
                <c:pt idx="318400">
                  <c:v>7.21998</c:v>
                </c:pt>
                <c:pt idx="318401">
                  <c:v>7.22</c:v>
                </c:pt>
                <c:pt idx="318402">
                  <c:v>7.22002</c:v>
                </c:pt>
                <c:pt idx="318403">
                  <c:v>7.22004</c:v>
                </c:pt>
                <c:pt idx="318404">
                  <c:v>7.22007</c:v>
                </c:pt>
                <c:pt idx="318405">
                  <c:v>7.22009</c:v>
                </c:pt>
                <c:pt idx="318406">
                  <c:v>7.22011</c:v>
                </c:pt>
                <c:pt idx="318407">
                  <c:v>7.22014</c:v>
                </c:pt>
                <c:pt idx="318408">
                  <c:v>7.22016</c:v>
                </c:pt>
                <c:pt idx="318409">
                  <c:v>7.22018</c:v>
                </c:pt>
                <c:pt idx="318410">
                  <c:v>7.2202</c:v>
                </c:pt>
                <c:pt idx="318411">
                  <c:v>7.22023</c:v>
                </c:pt>
                <c:pt idx="318412">
                  <c:v>7.22025</c:v>
                </c:pt>
                <c:pt idx="318413">
                  <c:v>7.22027</c:v>
                </c:pt>
                <c:pt idx="318414">
                  <c:v>7.2203</c:v>
                </c:pt>
                <c:pt idx="318415">
                  <c:v>7.22032</c:v>
                </c:pt>
                <c:pt idx="318416">
                  <c:v>7.22034</c:v>
                </c:pt>
                <c:pt idx="318417">
                  <c:v>7.22036</c:v>
                </c:pt>
                <c:pt idx="318418">
                  <c:v>7.22039</c:v>
                </c:pt>
                <c:pt idx="318419">
                  <c:v>7.22041</c:v>
                </c:pt>
                <c:pt idx="318420">
                  <c:v>7.22043</c:v>
                </c:pt>
                <c:pt idx="318421">
                  <c:v>7.22045</c:v>
                </c:pt>
                <c:pt idx="318422">
                  <c:v>7.22048</c:v>
                </c:pt>
                <c:pt idx="318423">
                  <c:v>7.2205</c:v>
                </c:pt>
                <c:pt idx="318424">
                  <c:v>7.22052</c:v>
                </c:pt>
                <c:pt idx="318425">
                  <c:v>7.22054</c:v>
                </c:pt>
                <c:pt idx="318426">
                  <c:v>7.22057</c:v>
                </c:pt>
                <c:pt idx="318427">
                  <c:v>7.22059</c:v>
                </c:pt>
                <c:pt idx="318428">
                  <c:v>7.22061</c:v>
                </c:pt>
                <c:pt idx="318429">
                  <c:v>7.22063</c:v>
                </c:pt>
                <c:pt idx="318430">
                  <c:v>7.22066</c:v>
                </c:pt>
                <c:pt idx="318431">
                  <c:v>7.22068</c:v>
                </c:pt>
                <c:pt idx="318432">
                  <c:v>7.2207</c:v>
                </c:pt>
                <c:pt idx="318433">
                  <c:v>7.22073</c:v>
                </c:pt>
                <c:pt idx="318434">
                  <c:v>7.22075</c:v>
                </c:pt>
                <c:pt idx="318435">
                  <c:v>7.22077</c:v>
                </c:pt>
                <c:pt idx="318436">
                  <c:v>7.22079</c:v>
                </c:pt>
                <c:pt idx="318437">
                  <c:v>7.22082</c:v>
                </c:pt>
                <c:pt idx="318438">
                  <c:v>7.22084</c:v>
                </c:pt>
                <c:pt idx="318439">
                  <c:v>7.22086</c:v>
                </c:pt>
                <c:pt idx="318440">
                  <c:v>7.22088</c:v>
                </c:pt>
                <c:pt idx="318441">
                  <c:v>7.22091</c:v>
                </c:pt>
                <c:pt idx="318442">
                  <c:v>7.22093</c:v>
                </c:pt>
                <c:pt idx="318443">
                  <c:v>7.22095</c:v>
                </c:pt>
                <c:pt idx="318444">
                  <c:v>7.22098</c:v>
                </c:pt>
                <c:pt idx="318445">
                  <c:v>7.221</c:v>
                </c:pt>
                <c:pt idx="318446">
                  <c:v>7.22102</c:v>
                </c:pt>
                <c:pt idx="318447">
                  <c:v>7.22104</c:v>
                </c:pt>
                <c:pt idx="318448">
                  <c:v>7.22107</c:v>
                </c:pt>
                <c:pt idx="318449">
                  <c:v>7.22109</c:v>
                </c:pt>
                <c:pt idx="318450">
                  <c:v>7.22111</c:v>
                </c:pt>
                <c:pt idx="318451">
                  <c:v>7.22113</c:v>
                </c:pt>
                <c:pt idx="318452">
                  <c:v>7.22116</c:v>
                </c:pt>
                <c:pt idx="318453">
                  <c:v>7.22118</c:v>
                </c:pt>
                <c:pt idx="318454">
                  <c:v>7.2212</c:v>
                </c:pt>
                <c:pt idx="318455">
                  <c:v>7.22122</c:v>
                </c:pt>
                <c:pt idx="318456">
                  <c:v>7.22125</c:v>
                </c:pt>
                <c:pt idx="318457">
                  <c:v>7.22127</c:v>
                </c:pt>
                <c:pt idx="318458">
                  <c:v>7.22129</c:v>
                </c:pt>
                <c:pt idx="318459">
                  <c:v>7.22131</c:v>
                </c:pt>
                <c:pt idx="318460">
                  <c:v>7.22134</c:v>
                </c:pt>
                <c:pt idx="318461">
                  <c:v>7.22136</c:v>
                </c:pt>
                <c:pt idx="318462">
                  <c:v>7.22138</c:v>
                </c:pt>
                <c:pt idx="318463">
                  <c:v>7.22141</c:v>
                </c:pt>
                <c:pt idx="318464">
                  <c:v>7.22143</c:v>
                </c:pt>
                <c:pt idx="318465">
                  <c:v>7.22145</c:v>
                </c:pt>
                <c:pt idx="318466">
                  <c:v>7.22147</c:v>
                </c:pt>
                <c:pt idx="318467">
                  <c:v>7.2215</c:v>
                </c:pt>
                <c:pt idx="318468">
                  <c:v>7.22152</c:v>
                </c:pt>
                <c:pt idx="318469">
                  <c:v>7.22154</c:v>
                </c:pt>
                <c:pt idx="318470">
                  <c:v>7.22157</c:v>
                </c:pt>
                <c:pt idx="318471">
                  <c:v>7.22159</c:v>
                </c:pt>
                <c:pt idx="318472">
                  <c:v>7.22161</c:v>
                </c:pt>
                <c:pt idx="318473">
                  <c:v>7.22163</c:v>
                </c:pt>
                <c:pt idx="318474">
                  <c:v>7.22166</c:v>
                </c:pt>
                <c:pt idx="318475">
                  <c:v>7.22168</c:v>
                </c:pt>
                <c:pt idx="318476">
                  <c:v>7.2217</c:v>
                </c:pt>
                <c:pt idx="318477">
                  <c:v>7.22172</c:v>
                </c:pt>
                <c:pt idx="318478">
                  <c:v>7.22175</c:v>
                </c:pt>
                <c:pt idx="318479">
                  <c:v>7.22177</c:v>
                </c:pt>
                <c:pt idx="318480">
                  <c:v>7.22179</c:v>
                </c:pt>
                <c:pt idx="318481">
                  <c:v>7.22181</c:v>
                </c:pt>
                <c:pt idx="318482">
                  <c:v>7.22184</c:v>
                </c:pt>
                <c:pt idx="318483">
                  <c:v>7.22186</c:v>
                </c:pt>
                <c:pt idx="318484">
                  <c:v>7.22188</c:v>
                </c:pt>
                <c:pt idx="318485">
                  <c:v>7.2219</c:v>
                </c:pt>
                <c:pt idx="318486">
                  <c:v>7.22193</c:v>
                </c:pt>
                <c:pt idx="318487">
                  <c:v>7.22195</c:v>
                </c:pt>
                <c:pt idx="318488">
                  <c:v>7.22197</c:v>
                </c:pt>
                <c:pt idx="318489">
                  <c:v>7.22199</c:v>
                </c:pt>
                <c:pt idx="318490">
                  <c:v>7.22202</c:v>
                </c:pt>
                <c:pt idx="318491">
                  <c:v>7.22204</c:v>
                </c:pt>
                <c:pt idx="318492">
                  <c:v>7.22206</c:v>
                </c:pt>
                <c:pt idx="318493">
                  <c:v>7.22209</c:v>
                </c:pt>
                <c:pt idx="318494">
                  <c:v>7.22211</c:v>
                </c:pt>
                <c:pt idx="318495">
                  <c:v>7.22213</c:v>
                </c:pt>
                <c:pt idx="318496">
                  <c:v>7.22215</c:v>
                </c:pt>
                <c:pt idx="318497">
                  <c:v>7.22218</c:v>
                </c:pt>
                <c:pt idx="318498">
                  <c:v>7.2222</c:v>
                </c:pt>
                <c:pt idx="318499">
                  <c:v>7.22222</c:v>
                </c:pt>
                <c:pt idx="318500">
                  <c:v>7.22225</c:v>
                </c:pt>
                <c:pt idx="318501">
                  <c:v>7.22227</c:v>
                </c:pt>
                <c:pt idx="318502">
                  <c:v>7.22229</c:v>
                </c:pt>
                <c:pt idx="318503">
                  <c:v>7.22231</c:v>
                </c:pt>
                <c:pt idx="318504">
                  <c:v>7.22234</c:v>
                </c:pt>
                <c:pt idx="318505">
                  <c:v>7.22236</c:v>
                </c:pt>
                <c:pt idx="318506">
                  <c:v>7.22238</c:v>
                </c:pt>
                <c:pt idx="318507">
                  <c:v>7.2224</c:v>
                </c:pt>
                <c:pt idx="318508">
                  <c:v>7.22243</c:v>
                </c:pt>
                <c:pt idx="318509">
                  <c:v>7.22245</c:v>
                </c:pt>
                <c:pt idx="318510">
                  <c:v>7.22247</c:v>
                </c:pt>
                <c:pt idx="318511">
                  <c:v>7.22249</c:v>
                </c:pt>
                <c:pt idx="318512">
                  <c:v>7.22252</c:v>
                </c:pt>
                <c:pt idx="318513">
                  <c:v>7.22254</c:v>
                </c:pt>
                <c:pt idx="318514">
                  <c:v>7.22256</c:v>
                </c:pt>
                <c:pt idx="318515">
                  <c:v>7.22258</c:v>
                </c:pt>
                <c:pt idx="318516">
                  <c:v>7.22261</c:v>
                </c:pt>
                <c:pt idx="318517">
                  <c:v>7.22263</c:v>
                </c:pt>
                <c:pt idx="318518">
                  <c:v>7.22265</c:v>
                </c:pt>
                <c:pt idx="318519">
                  <c:v>7.22268</c:v>
                </c:pt>
                <c:pt idx="318520">
                  <c:v>7.2227</c:v>
                </c:pt>
                <c:pt idx="318521">
                  <c:v>7.22272</c:v>
                </c:pt>
                <c:pt idx="318522">
                  <c:v>7.22274</c:v>
                </c:pt>
                <c:pt idx="318523">
                  <c:v>7.22277</c:v>
                </c:pt>
                <c:pt idx="318524">
                  <c:v>7.22279</c:v>
                </c:pt>
                <c:pt idx="318525">
                  <c:v>7.22281</c:v>
                </c:pt>
                <c:pt idx="318526">
                  <c:v>7.22283</c:v>
                </c:pt>
                <c:pt idx="318527">
                  <c:v>7.22286</c:v>
                </c:pt>
                <c:pt idx="318528">
                  <c:v>7.22288</c:v>
                </c:pt>
                <c:pt idx="318529">
                  <c:v>7.2229</c:v>
                </c:pt>
                <c:pt idx="318530">
                  <c:v>7.22293</c:v>
                </c:pt>
                <c:pt idx="318531">
                  <c:v>7.22295</c:v>
                </c:pt>
                <c:pt idx="318532">
                  <c:v>7.22297</c:v>
                </c:pt>
                <c:pt idx="318533">
                  <c:v>7.22299</c:v>
                </c:pt>
                <c:pt idx="318534">
                  <c:v>7.22302</c:v>
                </c:pt>
                <c:pt idx="318535">
                  <c:v>7.22304</c:v>
                </c:pt>
                <c:pt idx="318536">
                  <c:v>7.22306</c:v>
                </c:pt>
                <c:pt idx="318537">
                  <c:v>7.22308</c:v>
                </c:pt>
                <c:pt idx="318538">
                  <c:v>7.22311</c:v>
                </c:pt>
                <c:pt idx="318539">
                  <c:v>7.22313</c:v>
                </c:pt>
                <c:pt idx="318540">
                  <c:v>7.22315</c:v>
                </c:pt>
                <c:pt idx="318541">
                  <c:v>7.22318</c:v>
                </c:pt>
                <c:pt idx="318542">
                  <c:v>7.2232</c:v>
                </c:pt>
                <c:pt idx="318543">
                  <c:v>7.22322</c:v>
                </c:pt>
                <c:pt idx="318544">
                  <c:v>7.22324</c:v>
                </c:pt>
                <c:pt idx="318545">
                  <c:v>7.22326</c:v>
                </c:pt>
                <c:pt idx="318546">
                  <c:v>7.22329</c:v>
                </c:pt>
                <c:pt idx="318547">
                  <c:v>7.22331</c:v>
                </c:pt>
                <c:pt idx="318548">
                  <c:v>7.22333</c:v>
                </c:pt>
                <c:pt idx="318549">
                  <c:v>7.22336</c:v>
                </c:pt>
                <c:pt idx="318550">
                  <c:v>7.22338</c:v>
                </c:pt>
                <c:pt idx="318551">
                  <c:v>7.2234</c:v>
                </c:pt>
                <c:pt idx="318552">
                  <c:v>7.22342</c:v>
                </c:pt>
                <c:pt idx="318553">
                  <c:v>7.22345</c:v>
                </c:pt>
                <c:pt idx="318554">
                  <c:v>7.22347</c:v>
                </c:pt>
                <c:pt idx="318555">
                  <c:v>7.22349</c:v>
                </c:pt>
                <c:pt idx="318556">
                  <c:v>7.22351</c:v>
                </c:pt>
                <c:pt idx="318557">
                  <c:v>7.22354</c:v>
                </c:pt>
                <c:pt idx="318558">
                  <c:v>7.22356</c:v>
                </c:pt>
                <c:pt idx="318559">
                  <c:v>7.22358</c:v>
                </c:pt>
                <c:pt idx="318560">
                  <c:v>7.22361</c:v>
                </c:pt>
                <c:pt idx="318561">
                  <c:v>7.22363</c:v>
                </c:pt>
                <c:pt idx="318562">
                  <c:v>7.22365</c:v>
                </c:pt>
                <c:pt idx="318563">
                  <c:v>7.22367</c:v>
                </c:pt>
                <c:pt idx="318564">
                  <c:v>7.2237</c:v>
                </c:pt>
                <c:pt idx="318565">
                  <c:v>7.22372</c:v>
                </c:pt>
                <c:pt idx="318566">
                  <c:v>7.22374</c:v>
                </c:pt>
                <c:pt idx="318567">
                  <c:v>7.22376</c:v>
                </c:pt>
                <c:pt idx="318568">
                  <c:v>7.22379</c:v>
                </c:pt>
                <c:pt idx="318569">
                  <c:v>7.22381</c:v>
                </c:pt>
                <c:pt idx="318570">
                  <c:v>7.22383</c:v>
                </c:pt>
                <c:pt idx="318571">
                  <c:v>7.22386</c:v>
                </c:pt>
                <c:pt idx="318572">
                  <c:v>7.22388</c:v>
                </c:pt>
                <c:pt idx="318573">
                  <c:v>7.2239</c:v>
                </c:pt>
                <c:pt idx="318574">
                  <c:v>7.22392</c:v>
                </c:pt>
                <c:pt idx="318575">
                  <c:v>7.22395</c:v>
                </c:pt>
                <c:pt idx="318576">
                  <c:v>7.22397</c:v>
                </c:pt>
                <c:pt idx="318577">
                  <c:v>7.22399</c:v>
                </c:pt>
                <c:pt idx="318578">
                  <c:v>7.22401</c:v>
                </c:pt>
                <c:pt idx="318579">
                  <c:v>7.22404</c:v>
                </c:pt>
                <c:pt idx="318580">
                  <c:v>7.22406</c:v>
                </c:pt>
                <c:pt idx="318581">
                  <c:v>7.22408</c:v>
                </c:pt>
                <c:pt idx="318582">
                  <c:v>7.2241</c:v>
                </c:pt>
                <c:pt idx="318583">
                  <c:v>7.22413</c:v>
                </c:pt>
                <c:pt idx="318584">
                  <c:v>7.22415</c:v>
                </c:pt>
                <c:pt idx="318585">
                  <c:v>7.22417</c:v>
                </c:pt>
                <c:pt idx="318586">
                  <c:v>7.22419</c:v>
                </c:pt>
                <c:pt idx="318587">
                  <c:v>7.22422</c:v>
                </c:pt>
                <c:pt idx="318588">
                  <c:v>7.22424</c:v>
                </c:pt>
                <c:pt idx="318589">
                  <c:v>7.22426</c:v>
                </c:pt>
                <c:pt idx="318590">
                  <c:v>7.22429</c:v>
                </c:pt>
                <c:pt idx="318591">
                  <c:v>7.22431</c:v>
                </c:pt>
                <c:pt idx="318592">
                  <c:v>7.22433</c:v>
                </c:pt>
                <c:pt idx="318593">
                  <c:v>7.22435</c:v>
                </c:pt>
                <c:pt idx="318594">
                  <c:v>7.22438</c:v>
                </c:pt>
                <c:pt idx="318595">
                  <c:v>7.2244</c:v>
                </c:pt>
                <c:pt idx="318596">
                  <c:v>7.22442</c:v>
                </c:pt>
                <c:pt idx="318597">
                  <c:v>7.22444</c:v>
                </c:pt>
                <c:pt idx="318598">
                  <c:v>7.22447</c:v>
                </c:pt>
                <c:pt idx="318599">
                  <c:v>7.22449</c:v>
                </c:pt>
                <c:pt idx="318600">
                  <c:v>7.22451</c:v>
                </c:pt>
                <c:pt idx="318601">
                  <c:v>7.22454</c:v>
                </c:pt>
                <c:pt idx="318602">
                  <c:v>7.22456</c:v>
                </c:pt>
                <c:pt idx="318603">
                  <c:v>7.22458</c:v>
                </c:pt>
                <c:pt idx="318604">
                  <c:v>7.2246</c:v>
                </c:pt>
                <c:pt idx="318605">
                  <c:v>7.22463</c:v>
                </c:pt>
                <c:pt idx="318606">
                  <c:v>7.22465</c:v>
                </c:pt>
                <c:pt idx="318607">
                  <c:v>7.22467</c:v>
                </c:pt>
                <c:pt idx="318608">
                  <c:v>7.22469</c:v>
                </c:pt>
                <c:pt idx="318609">
                  <c:v>7.22472</c:v>
                </c:pt>
                <c:pt idx="318610">
                  <c:v>7.22474</c:v>
                </c:pt>
                <c:pt idx="318611">
                  <c:v>7.22476</c:v>
                </c:pt>
                <c:pt idx="318612">
                  <c:v>7.22478</c:v>
                </c:pt>
                <c:pt idx="318613">
                  <c:v>7.22481</c:v>
                </c:pt>
                <c:pt idx="318614">
                  <c:v>7.22483</c:v>
                </c:pt>
                <c:pt idx="318615">
                  <c:v>7.22485</c:v>
                </c:pt>
                <c:pt idx="318616">
                  <c:v>7.22487</c:v>
                </c:pt>
                <c:pt idx="318617">
                  <c:v>7.2249</c:v>
                </c:pt>
                <c:pt idx="318618">
                  <c:v>7.22492</c:v>
                </c:pt>
                <c:pt idx="318619">
                  <c:v>7.22494</c:v>
                </c:pt>
                <c:pt idx="318620">
                  <c:v>7.22497</c:v>
                </c:pt>
                <c:pt idx="318621">
                  <c:v>7.22499</c:v>
                </c:pt>
                <c:pt idx="318622">
                  <c:v>7.22501</c:v>
                </c:pt>
                <c:pt idx="318623">
                  <c:v>7.22503</c:v>
                </c:pt>
                <c:pt idx="318624">
                  <c:v>7.22506</c:v>
                </c:pt>
                <c:pt idx="318625">
                  <c:v>7.22508</c:v>
                </c:pt>
                <c:pt idx="318626">
                  <c:v>7.2251</c:v>
                </c:pt>
                <c:pt idx="318627">
                  <c:v>7.22513</c:v>
                </c:pt>
                <c:pt idx="318628">
                  <c:v>7.22515</c:v>
                </c:pt>
                <c:pt idx="318629">
                  <c:v>7.22517</c:v>
                </c:pt>
                <c:pt idx="318630">
                  <c:v>7.22519</c:v>
                </c:pt>
                <c:pt idx="318631">
                  <c:v>7.22522</c:v>
                </c:pt>
                <c:pt idx="318632">
                  <c:v>7.22524</c:v>
                </c:pt>
                <c:pt idx="318633">
                  <c:v>7.22526</c:v>
                </c:pt>
                <c:pt idx="318634">
                  <c:v>7.22528</c:v>
                </c:pt>
                <c:pt idx="318635">
                  <c:v>7.22531</c:v>
                </c:pt>
                <c:pt idx="318636">
                  <c:v>7.22533</c:v>
                </c:pt>
                <c:pt idx="318637">
                  <c:v>7.22535</c:v>
                </c:pt>
                <c:pt idx="318638">
                  <c:v>7.22537</c:v>
                </c:pt>
                <c:pt idx="318639">
                  <c:v>7.2254</c:v>
                </c:pt>
                <c:pt idx="318640">
                  <c:v>7.22542</c:v>
                </c:pt>
                <c:pt idx="318641">
                  <c:v>7.22544</c:v>
                </c:pt>
                <c:pt idx="318642">
                  <c:v>7.22546</c:v>
                </c:pt>
                <c:pt idx="318643">
                  <c:v>7.22549</c:v>
                </c:pt>
                <c:pt idx="318644">
                  <c:v>7.22551</c:v>
                </c:pt>
                <c:pt idx="318645">
                  <c:v>7.22553</c:v>
                </c:pt>
                <c:pt idx="318646">
                  <c:v>7.22556</c:v>
                </c:pt>
                <c:pt idx="318647">
                  <c:v>7.22558</c:v>
                </c:pt>
                <c:pt idx="318648">
                  <c:v>7.2256</c:v>
                </c:pt>
                <c:pt idx="318649">
                  <c:v>7.22562</c:v>
                </c:pt>
                <c:pt idx="318650">
                  <c:v>7.22565</c:v>
                </c:pt>
                <c:pt idx="318651">
                  <c:v>7.22567</c:v>
                </c:pt>
                <c:pt idx="318652">
                  <c:v>7.22569</c:v>
                </c:pt>
                <c:pt idx="318653">
                  <c:v>7.22571</c:v>
                </c:pt>
                <c:pt idx="318654">
                  <c:v>7.22574</c:v>
                </c:pt>
                <c:pt idx="318655">
                  <c:v>7.22576</c:v>
                </c:pt>
                <c:pt idx="318656">
                  <c:v>7.22578</c:v>
                </c:pt>
                <c:pt idx="318657">
                  <c:v>7.22581</c:v>
                </c:pt>
                <c:pt idx="318658">
                  <c:v>7.22583</c:v>
                </c:pt>
                <c:pt idx="318659">
                  <c:v>7.22585</c:v>
                </c:pt>
                <c:pt idx="318660">
                  <c:v>7.22587</c:v>
                </c:pt>
                <c:pt idx="318661">
                  <c:v>7.2259</c:v>
                </c:pt>
                <c:pt idx="318662">
                  <c:v>7.22592</c:v>
                </c:pt>
                <c:pt idx="318663">
                  <c:v>7.22594</c:v>
                </c:pt>
                <c:pt idx="318664">
                  <c:v>7.22596</c:v>
                </c:pt>
                <c:pt idx="318665">
                  <c:v>7.22599</c:v>
                </c:pt>
                <c:pt idx="318666">
                  <c:v>7.22601</c:v>
                </c:pt>
                <c:pt idx="318667">
                  <c:v>7.22603</c:v>
                </c:pt>
                <c:pt idx="318668">
                  <c:v>7.22605</c:v>
                </c:pt>
                <c:pt idx="318669">
                  <c:v>7.22608</c:v>
                </c:pt>
                <c:pt idx="318670">
                  <c:v>7.2261</c:v>
                </c:pt>
                <c:pt idx="318671">
                  <c:v>7.22612</c:v>
                </c:pt>
                <c:pt idx="318672">
                  <c:v>7.22614</c:v>
                </c:pt>
                <c:pt idx="318673">
                  <c:v>7.22617</c:v>
                </c:pt>
                <c:pt idx="318674">
                  <c:v>7.22619</c:v>
                </c:pt>
                <c:pt idx="318675">
                  <c:v>7.22621</c:v>
                </c:pt>
                <c:pt idx="318676">
                  <c:v>7.22624</c:v>
                </c:pt>
                <c:pt idx="318677">
                  <c:v>7.22626</c:v>
                </c:pt>
                <c:pt idx="318678">
                  <c:v>7.22628</c:v>
                </c:pt>
                <c:pt idx="318679">
                  <c:v>7.2263</c:v>
                </c:pt>
                <c:pt idx="318680">
                  <c:v>7.22633</c:v>
                </c:pt>
                <c:pt idx="318681">
                  <c:v>7.22635</c:v>
                </c:pt>
                <c:pt idx="318682">
                  <c:v>7.22637</c:v>
                </c:pt>
                <c:pt idx="318683">
                  <c:v>7.2264</c:v>
                </c:pt>
                <c:pt idx="318684">
                  <c:v>7.22642</c:v>
                </c:pt>
                <c:pt idx="318685">
                  <c:v>7.22644</c:v>
                </c:pt>
                <c:pt idx="318686">
                  <c:v>7.22646</c:v>
                </c:pt>
                <c:pt idx="318687">
                  <c:v>7.22649</c:v>
                </c:pt>
                <c:pt idx="318688">
                  <c:v>7.22651</c:v>
                </c:pt>
                <c:pt idx="318689">
                  <c:v>7.22653</c:v>
                </c:pt>
                <c:pt idx="318690">
                  <c:v>7.22655</c:v>
                </c:pt>
                <c:pt idx="318691">
                  <c:v>7.22658</c:v>
                </c:pt>
                <c:pt idx="318692">
                  <c:v>7.2266</c:v>
                </c:pt>
                <c:pt idx="318693">
                  <c:v>7.22662</c:v>
                </c:pt>
                <c:pt idx="318694">
                  <c:v>7.22664</c:v>
                </c:pt>
                <c:pt idx="318695">
                  <c:v>7.22667</c:v>
                </c:pt>
                <c:pt idx="318696">
                  <c:v>7.22669</c:v>
                </c:pt>
                <c:pt idx="318697">
                  <c:v>7.22671</c:v>
                </c:pt>
                <c:pt idx="318698">
                  <c:v>7.22673</c:v>
                </c:pt>
                <c:pt idx="318699">
                  <c:v>7.22676</c:v>
                </c:pt>
                <c:pt idx="318700">
                  <c:v>7.22678</c:v>
                </c:pt>
                <c:pt idx="318701">
                  <c:v>7.2268</c:v>
                </c:pt>
                <c:pt idx="318702">
                  <c:v>7.22682</c:v>
                </c:pt>
                <c:pt idx="318703">
                  <c:v>7.22685</c:v>
                </c:pt>
                <c:pt idx="318704">
                  <c:v>7.22687</c:v>
                </c:pt>
                <c:pt idx="318705">
                  <c:v>7.22689</c:v>
                </c:pt>
                <c:pt idx="318706">
                  <c:v>7.22692</c:v>
                </c:pt>
                <c:pt idx="318707">
                  <c:v>7.22694</c:v>
                </c:pt>
                <c:pt idx="318708">
                  <c:v>7.22696</c:v>
                </c:pt>
                <c:pt idx="318709">
                  <c:v>7.22698</c:v>
                </c:pt>
                <c:pt idx="318710">
                  <c:v>7.22701</c:v>
                </c:pt>
                <c:pt idx="318711">
                  <c:v>7.22703</c:v>
                </c:pt>
                <c:pt idx="318712">
                  <c:v>7.22705</c:v>
                </c:pt>
                <c:pt idx="318713">
                  <c:v>7.22708</c:v>
                </c:pt>
                <c:pt idx="318714">
                  <c:v>7.2271</c:v>
                </c:pt>
                <c:pt idx="318715">
                  <c:v>7.22712</c:v>
                </c:pt>
                <c:pt idx="318716">
                  <c:v>7.22714</c:v>
                </c:pt>
                <c:pt idx="318717">
                  <c:v>7.22717</c:v>
                </c:pt>
                <c:pt idx="318718">
                  <c:v>7.22719</c:v>
                </c:pt>
                <c:pt idx="318719">
                  <c:v>7.22721</c:v>
                </c:pt>
                <c:pt idx="318720">
                  <c:v>7.22723</c:v>
                </c:pt>
                <c:pt idx="318721">
                  <c:v>7.22726</c:v>
                </c:pt>
                <c:pt idx="318722">
                  <c:v>7.22728</c:v>
                </c:pt>
                <c:pt idx="318723">
                  <c:v>7.2273</c:v>
                </c:pt>
                <c:pt idx="318724">
                  <c:v>7.22732</c:v>
                </c:pt>
                <c:pt idx="318725">
                  <c:v>7.22735</c:v>
                </c:pt>
                <c:pt idx="318726">
                  <c:v>7.22737</c:v>
                </c:pt>
                <c:pt idx="318727">
                  <c:v>7.22739</c:v>
                </c:pt>
                <c:pt idx="318728">
                  <c:v>7.22741</c:v>
                </c:pt>
                <c:pt idx="318729">
                  <c:v>7.22744</c:v>
                </c:pt>
                <c:pt idx="318730">
                  <c:v>7.22746</c:v>
                </c:pt>
                <c:pt idx="318731">
                  <c:v>7.22748</c:v>
                </c:pt>
                <c:pt idx="318732">
                  <c:v>7.22751</c:v>
                </c:pt>
                <c:pt idx="318733">
                  <c:v>7.22753</c:v>
                </c:pt>
                <c:pt idx="318734">
                  <c:v>7.22755</c:v>
                </c:pt>
                <c:pt idx="318735">
                  <c:v>7.22757</c:v>
                </c:pt>
                <c:pt idx="318736">
                  <c:v>7.2276</c:v>
                </c:pt>
                <c:pt idx="318737">
                  <c:v>7.22762</c:v>
                </c:pt>
                <c:pt idx="318738">
                  <c:v>7.22764</c:v>
                </c:pt>
                <c:pt idx="318739">
                  <c:v>7.22766</c:v>
                </c:pt>
                <c:pt idx="318740">
                  <c:v>7.22769</c:v>
                </c:pt>
                <c:pt idx="318741">
                  <c:v>7.22771</c:v>
                </c:pt>
                <c:pt idx="318742">
                  <c:v>7.22773</c:v>
                </c:pt>
                <c:pt idx="318743">
                  <c:v>7.22776</c:v>
                </c:pt>
                <c:pt idx="318744">
                  <c:v>7.22778</c:v>
                </c:pt>
                <c:pt idx="318745">
                  <c:v>7.2278</c:v>
                </c:pt>
                <c:pt idx="318746">
                  <c:v>7.22782</c:v>
                </c:pt>
                <c:pt idx="318747">
                  <c:v>7.22785</c:v>
                </c:pt>
                <c:pt idx="318748">
                  <c:v>7.22787</c:v>
                </c:pt>
                <c:pt idx="318749">
                  <c:v>7.22789</c:v>
                </c:pt>
                <c:pt idx="318750">
                  <c:v>7.22791</c:v>
                </c:pt>
                <c:pt idx="318751">
                  <c:v>7.22794</c:v>
                </c:pt>
                <c:pt idx="318752">
                  <c:v>7.22796</c:v>
                </c:pt>
                <c:pt idx="318753">
                  <c:v>7.22798</c:v>
                </c:pt>
                <c:pt idx="318754">
                  <c:v>7.228</c:v>
                </c:pt>
                <c:pt idx="318755">
                  <c:v>7.22803</c:v>
                </c:pt>
                <c:pt idx="318756">
                  <c:v>7.22805</c:v>
                </c:pt>
                <c:pt idx="318757">
                  <c:v>7.22807</c:v>
                </c:pt>
                <c:pt idx="318758">
                  <c:v>7.22809</c:v>
                </c:pt>
                <c:pt idx="318759">
                  <c:v>7.22812</c:v>
                </c:pt>
                <c:pt idx="318760">
                  <c:v>7.22814</c:v>
                </c:pt>
                <c:pt idx="318761">
                  <c:v>7.22816</c:v>
                </c:pt>
                <c:pt idx="318762">
                  <c:v>7.22819</c:v>
                </c:pt>
                <c:pt idx="318763">
                  <c:v>7.22821</c:v>
                </c:pt>
                <c:pt idx="318764">
                  <c:v>7.22823</c:v>
                </c:pt>
                <c:pt idx="318765">
                  <c:v>7.22825</c:v>
                </c:pt>
                <c:pt idx="318766">
                  <c:v>7.22828</c:v>
                </c:pt>
                <c:pt idx="318767">
                  <c:v>7.2283</c:v>
                </c:pt>
                <c:pt idx="318768">
                  <c:v>7.22832</c:v>
                </c:pt>
                <c:pt idx="318769">
                  <c:v>7.22835</c:v>
                </c:pt>
                <c:pt idx="318770">
                  <c:v>7.22837</c:v>
                </c:pt>
                <c:pt idx="318771">
                  <c:v>7.22839</c:v>
                </c:pt>
                <c:pt idx="318772">
                  <c:v>7.22841</c:v>
                </c:pt>
                <c:pt idx="318773">
                  <c:v>7.22844</c:v>
                </c:pt>
                <c:pt idx="318774">
                  <c:v>7.22846</c:v>
                </c:pt>
                <c:pt idx="318775">
                  <c:v>7.22848</c:v>
                </c:pt>
                <c:pt idx="318776">
                  <c:v>7.2285</c:v>
                </c:pt>
                <c:pt idx="318777">
                  <c:v>7.22853</c:v>
                </c:pt>
                <c:pt idx="318778">
                  <c:v>7.22855</c:v>
                </c:pt>
                <c:pt idx="318779">
                  <c:v>7.22857</c:v>
                </c:pt>
                <c:pt idx="318780">
                  <c:v>7.22859</c:v>
                </c:pt>
                <c:pt idx="318781">
                  <c:v>7.22862</c:v>
                </c:pt>
                <c:pt idx="318782">
                  <c:v>7.22864</c:v>
                </c:pt>
                <c:pt idx="318783">
                  <c:v>7.22866</c:v>
                </c:pt>
                <c:pt idx="318784">
                  <c:v>7.22868</c:v>
                </c:pt>
                <c:pt idx="318785">
                  <c:v>7.22871</c:v>
                </c:pt>
                <c:pt idx="318786">
                  <c:v>7.22873</c:v>
                </c:pt>
                <c:pt idx="318787">
                  <c:v>7.22875</c:v>
                </c:pt>
                <c:pt idx="318788">
                  <c:v>7.22878</c:v>
                </c:pt>
                <c:pt idx="318789">
                  <c:v>7.2288</c:v>
                </c:pt>
                <c:pt idx="318790">
                  <c:v>7.22882</c:v>
                </c:pt>
                <c:pt idx="318791">
                  <c:v>7.22884</c:v>
                </c:pt>
                <c:pt idx="318792">
                  <c:v>7.22887</c:v>
                </c:pt>
                <c:pt idx="318793">
                  <c:v>7.22889</c:v>
                </c:pt>
                <c:pt idx="318794">
                  <c:v>7.22891</c:v>
                </c:pt>
                <c:pt idx="318795">
                  <c:v>7.22893</c:v>
                </c:pt>
                <c:pt idx="318796">
                  <c:v>7.22896</c:v>
                </c:pt>
                <c:pt idx="318797">
                  <c:v>7.22898</c:v>
                </c:pt>
                <c:pt idx="318798">
                  <c:v>7.229</c:v>
                </c:pt>
                <c:pt idx="318799">
                  <c:v>7.22903</c:v>
                </c:pt>
                <c:pt idx="318800">
                  <c:v>7.22905</c:v>
                </c:pt>
                <c:pt idx="318801">
                  <c:v>7.22907</c:v>
                </c:pt>
                <c:pt idx="318802">
                  <c:v>7.22909</c:v>
                </c:pt>
                <c:pt idx="318803">
                  <c:v>7.22912</c:v>
                </c:pt>
                <c:pt idx="318804">
                  <c:v>7.22914</c:v>
                </c:pt>
                <c:pt idx="318805">
                  <c:v>7.22916</c:v>
                </c:pt>
                <c:pt idx="318806">
                  <c:v>7.22918</c:v>
                </c:pt>
                <c:pt idx="318807">
                  <c:v>7.22921</c:v>
                </c:pt>
                <c:pt idx="318808">
                  <c:v>7.22923</c:v>
                </c:pt>
                <c:pt idx="318809">
                  <c:v>7.22925</c:v>
                </c:pt>
                <c:pt idx="318810">
                  <c:v>7.22927</c:v>
                </c:pt>
                <c:pt idx="318811">
                  <c:v>7.2293</c:v>
                </c:pt>
                <c:pt idx="318812">
                  <c:v>7.22932</c:v>
                </c:pt>
                <c:pt idx="318813">
                  <c:v>7.22934</c:v>
                </c:pt>
                <c:pt idx="318814">
                  <c:v>7.22936</c:v>
                </c:pt>
                <c:pt idx="318815">
                  <c:v>7.22939</c:v>
                </c:pt>
                <c:pt idx="318816">
                  <c:v>7.22941</c:v>
                </c:pt>
                <c:pt idx="318817">
                  <c:v>7.22943</c:v>
                </c:pt>
                <c:pt idx="318818">
                  <c:v>7.22946</c:v>
                </c:pt>
                <c:pt idx="318819">
                  <c:v>7.22948</c:v>
                </c:pt>
                <c:pt idx="318820">
                  <c:v>7.2295</c:v>
                </c:pt>
                <c:pt idx="318821">
                  <c:v>7.22952</c:v>
                </c:pt>
                <c:pt idx="318822">
                  <c:v>7.22955</c:v>
                </c:pt>
                <c:pt idx="318823">
                  <c:v>7.22957</c:v>
                </c:pt>
                <c:pt idx="318824">
                  <c:v>7.22959</c:v>
                </c:pt>
                <c:pt idx="318825">
                  <c:v>7.22961</c:v>
                </c:pt>
                <c:pt idx="318826">
                  <c:v>7.22964</c:v>
                </c:pt>
                <c:pt idx="318827">
                  <c:v>7.22966</c:v>
                </c:pt>
                <c:pt idx="318828">
                  <c:v>7.22968</c:v>
                </c:pt>
                <c:pt idx="318829">
                  <c:v>7.22971</c:v>
                </c:pt>
                <c:pt idx="318830">
                  <c:v>7.22973</c:v>
                </c:pt>
                <c:pt idx="318831">
                  <c:v>7.22975</c:v>
                </c:pt>
                <c:pt idx="318832">
                  <c:v>7.22977</c:v>
                </c:pt>
                <c:pt idx="318833">
                  <c:v>7.2298</c:v>
                </c:pt>
                <c:pt idx="318834">
                  <c:v>7.22982</c:v>
                </c:pt>
                <c:pt idx="318835">
                  <c:v>7.22984</c:v>
                </c:pt>
                <c:pt idx="318836">
                  <c:v>7.22986</c:v>
                </c:pt>
                <c:pt idx="318837">
                  <c:v>7.22989</c:v>
                </c:pt>
                <c:pt idx="318838">
                  <c:v>7.22991</c:v>
                </c:pt>
                <c:pt idx="318839">
                  <c:v>7.22993</c:v>
                </c:pt>
                <c:pt idx="318840">
                  <c:v>7.22996</c:v>
                </c:pt>
                <c:pt idx="318841">
                  <c:v>7.22998</c:v>
                </c:pt>
                <c:pt idx="318842">
                  <c:v>7.23</c:v>
                </c:pt>
                <c:pt idx="318843">
                  <c:v>7.23002</c:v>
                </c:pt>
                <c:pt idx="318844">
                  <c:v>7.23004</c:v>
                </c:pt>
                <c:pt idx="318845">
                  <c:v>7.23007</c:v>
                </c:pt>
                <c:pt idx="318846">
                  <c:v>7.23009</c:v>
                </c:pt>
                <c:pt idx="318847">
                  <c:v>7.23011</c:v>
                </c:pt>
                <c:pt idx="318848">
                  <c:v>7.23014</c:v>
                </c:pt>
                <c:pt idx="318849">
                  <c:v>7.23016</c:v>
                </c:pt>
                <c:pt idx="318850">
                  <c:v>7.23018</c:v>
                </c:pt>
                <c:pt idx="318851">
                  <c:v>7.2302</c:v>
                </c:pt>
                <c:pt idx="318852">
                  <c:v>7.23023</c:v>
                </c:pt>
                <c:pt idx="318853">
                  <c:v>7.23025</c:v>
                </c:pt>
                <c:pt idx="318854">
                  <c:v>7.23027</c:v>
                </c:pt>
                <c:pt idx="318855">
                  <c:v>7.23029</c:v>
                </c:pt>
                <c:pt idx="318856">
                  <c:v>7.23032</c:v>
                </c:pt>
                <c:pt idx="318857">
                  <c:v>7.23034</c:v>
                </c:pt>
                <c:pt idx="318858">
                  <c:v>7.23036</c:v>
                </c:pt>
                <c:pt idx="318859">
                  <c:v>7.23039</c:v>
                </c:pt>
                <c:pt idx="318860">
                  <c:v>7.23041</c:v>
                </c:pt>
                <c:pt idx="318861">
                  <c:v>7.23043</c:v>
                </c:pt>
                <c:pt idx="318862">
                  <c:v>7.23045</c:v>
                </c:pt>
                <c:pt idx="318863">
                  <c:v>7.23048</c:v>
                </c:pt>
                <c:pt idx="318864">
                  <c:v>7.2305</c:v>
                </c:pt>
                <c:pt idx="318865">
                  <c:v>7.23052</c:v>
                </c:pt>
                <c:pt idx="318866">
                  <c:v>7.23054</c:v>
                </c:pt>
                <c:pt idx="318867">
                  <c:v>7.23057</c:v>
                </c:pt>
                <c:pt idx="318868">
                  <c:v>7.23059</c:v>
                </c:pt>
                <c:pt idx="318869">
                  <c:v>7.23061</c:v>
                </c:pt>
                <c:pt idx="318870">
                  <c:v>7.23064</c:v>
                </c:pt>
                <c:pt idx="318871">
                  <c:v>7.23066</c:v>
                </c:pt>
                <c:pt idx="318872">
                  <c:v>7.23068</c:v>
                </c:pt>
                <c:pt idx="318873">
                  <c:v>7.2307</c:v>
                </c:pt>
                <c:pt idx="318874">
                  <c:v>7.23073</c:v>
                </c:pt>
                <c:pt idx="318875">
                  <c:v>7.23075</c:v>
                </c:pt>
                <c:pt idx="318876">
                  <c:v>7.23077</c:v>
                </c:pt>
                <c:pt idx="318877">
                  <c:v>7.23079</c:v>
                </c:pt>
                <c:pt idx="318878">
                  <c:v>7.23082</c:v>
                </c:pt>
                <c:pt idx="318879">
                  <c:v>7.23084</c:v>
                </c:pt>
                <c:pt idx="318880">
                  <c:v>7.23086</c:v>
                </c:pt>
                <c:pt idx="318881">
                  <c:v>7.23088</c:v>
                </c:pt>
                <c:pt idx="318882">
                  <c:v>7.23091</c:v>
                </c:pt>
                <c:pt idx="318883">
                  <c:v>7.23093</c:v>
                </c:pt>
                <c:pt idx="318884">
                  <c:v>7.23095</c:v>
                </c:pt>
                <c:pt idx="318885">
                  <c:v>7.23097</c:v>
                </c:pt>
                <c:pt idx="318886">
                  <c:v>7.231</c:v>
                </c:pt>
                <c:pt idx="318887">
                  <c:v>7.23102</c:v>
                </c:pt>
                <c:pt idx="318888">
                  <c:v>7.23104</c:v>
                </c:pt>
                <c:pt idx="318889">
                  <c:v>7.23107</c:v>
                </c:pt>
                <c:pt idx="318890">
                  <c:v>7.23109</c:v>
                </c:pt>
                <c:pt idx="318891">
                  <c:v>7.23111</c:v>
                </c:pt>
                <c:pt idx="318892">
                  <c:v>7.23113</c:v>
                </c:pt>
                <c:pt idx="318893">
                  <c:v>7.23116</c:v>
                </c:pt>
                <c:pt idx="318894">
                  <c:v>7.23118</c:v>
                </c:pt>
                <c:pt idx="318895">
                  <c:v>7.2312</c:v>
                </c:pt>
                <c:pt idx="318896">
                  <c:v>7.23122</c:v>
                </c:pt>
                <c:pt idx="318897">
                  <c:v>7.23125</c:v>
                </c:pt>
                <c:pt idx="318898">
                  <c:v>7.23127</c:v>
                </c:pt>
                <c:pt idx="318899">
                  <c:v>7.23129</c:v>
                </c:pt>
                <c:pt idx="318900">
                  <c:v>7.23132</c:v>
                </c:pt>
                <c:pt idx="318901">
                  <c:v>7.23134</c:v>
                </c:pt>
                <c:pt idx="318902">
                  <c:v>7.23136</c:v>
                </c:pt>
                <c:pt idx="318903">
                  <c:v>7.23138</c:v>
                </c:pt>
                <c:pt idx="318904">
                  <c:v>7.23141</c:v>
                </c:pt>
                <c:pt idx="318905">
                  <c:v>7.23143</c:v>
                </c:pt>
                <c:pt idx="318906">
                  <c:v>7.23145</c:v>
                </c:pt>
                <c:pt idx="318907">
                  <c:v>7.23147</c:v>
                </c:pt>
                <c:pt idx="318908">
                  <c:v>7.2315</c:v>
                </c:pt>
                <c:pt idx="318909">
                  <c:v>7.23152</c:v>
                </c:pt>
                <c:pt idx="318910">
                  <c:v>7.23154</c:v>
                </c:pt>
                <c:pt idx="318911">
                  <c:v>7.23156</c:v>
                </c:pt>
                <c:pt idx="318912">
                  <c:v>7.23159</c:v>
                </c:pt>
                <c:pt idx="318913">
                  <c:v>7.23161</c:v>
                </c:pt>
                <c:pt idx="318914">
                  <c:v>7.23163</c:v>
                </c:pt>
                <c:pt idx="318915">
                  <c:v>7.23165</c:v>
                </c:pt>
                <c:pt idx="318916">
                  <c:v>7.23168</c:v>
                </c:pt>
                <c:pt idx="318917">
                  <c:v>7.2317</c:v>
                </c:pt>
                <c:pt idx="318918">
                  <c:v>7.23172</c:v>
                </c:pt>
                <c:pt idx="318919">
                  <c:v>7.23175</c:v>
                </c:pt>
                <c:pt idx="318920">
                  <c:v>7.23177</c:v>
                </c:pt>
                <c:pt idx="318921">
                  <c:v>7.23179</c:v>
                </c:pt>
                <c:pt idx="318922">
                  <c:v>7.23181</c:v>
                </c:pt>
                <c:pt idx="318923">
                  <c:v>7.23184</c:v>
                </c:pt>
                <c:pt idx="318924">
                  <c:v>7.23186</c:v>
                </c:pt>
                <c:pt idx="318925">
                  <c:v>7.23188</c:v>
                </c:pt>
                <c:pt idx="318926">
                  <c:v>7.23191</c:v>
                </c:pt>
                <c:pt idx="318927">
                  <c:v>7.23193</c:v>
                </c:pt>
                <c:pt idx="318928">
                  <c:v>7.23195</c:v>
                </c:pt>
                <c:pt idx="318929">
                  <c:v>7.23197</c:v>
                </c:pt>
                <c:pt idx="318930">
                  <c:v>7.232</c:v>
                </c:pt>
                <c:pt idx="318931">
                  <c:v>7.23202</c:v>
                </c:pt>
                <c:pt idx="318932">
                  <c:v>7.23204</c:v>
                </c:pt>
                <c:pt idx="318933">
                  <c:v>7.23206</c:v>
                </c:pt>
                <c:pt idx="318934">
                  <c:v>7.23209</c:v>
                </c:pt>
                <c:pt idx="318935">
                  <c:v>7.23211</c:v>
                </c:pt>
                <c:pt idx="318936">
                  <c:v>7.23213</c:v>
                </c:pt>
                <c:pt idx="318937">
                  <c:v>7.23215</c:v>
                </c:pt>
                <c:pt idx="318938">
                  <c:v>7.23218</c:v>
                </c:pt>
                <c:pt idx="318939">
                  <c:v>7.2322</c:v>
                </c:pt>
                <c:pt idx="318940">
                  <c:v>7.23222</c:v>
                </c:pt>
                <c:pt idx="318941">
                  <c:v>7.23224</c:v>
                </c:pt>
                <c:pt idx="318942">
                  <c:v>7.23227</c:v>
                </c:pt>
                <c:pt idx="318943">
                  <c:v>7.23229</c:v>
                </c:pt>
                <c:pt idx="318944">
                  <c:v>7.23231</c:v>
                </c:pt>
                <c:pt idx="318945">
                  <c:v>7.23234</c:v>
                </c:pt>
                <c:pt idx="318946">
                  <c:v>7.23236</c:v>
                </c:pt>
                <c:pt idx="318947">
                  <c:v>7.23238</c:v>
                </c:pt>
                <c:pt idx="318948">
                  <c:v>7.2324</c:v>
                </c:pt>
                <c:pt idx="318949">
                  <c:v>7.23243</c:v>
                </c:pt>
                <c:pt idx="318950">
                  <c:v>7.23245</c:v>
                </c:pt>
                <c:pt idx="318951">
                  <c:v>7.23247</c:v>
                </c:pt>
                <c:pt idx="318952">
                  <c:v>7.23249</c:v>
                </c:pt>
                <c:pt idx="318953">
                  <c:v>7.23252</c:v>
                </c:pt>
                <c:pt idx="318954">
                  <c:v>7.23254</c:v>
                </c:pt>
                <c:pt idx="318955">
                  <c:v>7.23256</c:v>
                </c:pt>
                <c:pt idx="318956">
                  <c:v>7.23259</c:v>
                </c:pt>
                <c:pt idx="318957">
                  <c:v>7.23261</c:v>
                </c:pt>
                <c:pt idx="318958">
                  <c:v>7.23263</c:v>
                </c:pt>
                <c:pt idx="318959">
                  <c:v>7.23265</c:v>
                </c:pt>
                <c:pt idx="318960">
                  <c:v>7.23268</c:v>
                </c:pt>
                <c:pt idx="318961">
                  <c:v>7.2327</c:v>
                </c:pt>
                <c:pt idx="318962">
                  <c:v>7.23272</c:v>
                </c:pt>
                <c:pt idx="318963">
                  <c:v>7.23274</c:v>
                </c:pt>
                <c:pt idx="318964">
                  <c:v>7.23277</c:v>
                </c:pt>
                <c:pt idx="318965">
                  <c:v>7.23279</c:v>
                </c:pt>
                <c:pt idx="318966">
                  <c:v>7.23281</c:v>
                </c:pt>
                <c:pt idx="318967">
                  <c:v>7.23283</c:v>
                </c:pt>
                <c:pt idx="318968">
                  <c:v>7.23286</c:v>
                </c:pt>
                <c:pt idx="318969">
                  <c:v>7.23288</c:v>
                </c:pt>
                <c:pt idx="318970">
                  <c:v>7.2329</c:v>
                </c:pt>
                <c:pt idx="318971">
                  <c:v>7.23292</c:v>
                </c:pt>
                <c:pt idx="318972">
                  <c:v>7.23295</c:v>
                </c:pt>
                <c:pt idx="318973">
                  <c:v>7.23297</c:v>
                </c:pt>
                <c:pt idx="318974">
                  <c:v>7.23299</c:v>
                </c:pt>
                <c:pt idx="318975">
                  <c:v>7.23302</c:v>
                </c:pt>
                <c:pt idx="318976">
                  <c:v>7.23304</c:v>
                </c:pt>
                <c:pt idx="318977">
                  <c:v>7.23306</c:v>
                </c:pt>
                <c:pt idx="318978">
                  <c:v>7.23308</c:v>
                </c:pt>
                <c:pt idx="318979">
                  <c:v>7.23311</c:v>
                </c:pt>
                <c:pt idx="318980">
                  <c:v>7.23313</c:v>
                </c:pt>
                <c:pt idx="318981">
                  <c:v>7.23315</c:v>
                </c:pt>
                <c:pt idx="318982">
                  <c:v>7.23318</c:v>
                </c:pt>
                <c:pt idx="318983">
                  <c:v>7.2332</c:v>
                </c:pt>
                <c:pt idx="318984">
                  <c:v>7.23322</c:v>
                </c:pt>
                <c:pt idx="318985">
                  <c:v>7.23324</c:v>
                </c:pt>
                <c:pt idx="318986">
                  <c:v>7.23327</c:v>
                </c:pt>
                <c:pt idx="318987">
                  <c:v>7.23329</c:v>
                </c:pt>
                <c:pt idx="318988">
                  <c:v>7.23331</c:v>
                </c:pt>
                <c:pt idx="318989">
                  <c:v>7.23333</c:v>
                </c:pt>
                <c:pt idx="318990">
                  <c:v>7.23336</c:v>
                </c:pt>
                <c:pt idx="318991">
                  <c:v>7.23338</c:v>
                </c:pt>
                <c:pt idx="318992">
                  <c:v>7.2334</c:v>
                </c:pt>
                <c:pt idx="318993">
                  <c:v>7.23342</c:v>
                </c:pt>
                <c:pt idx="318994">
                  <c:v>7.23345</c:v>
                </c:pt>
                <c:pt idx="318995">
                  <c:v>7.23347</c:v>
                </c:pt>
                <c:pt idx="318996">
                  <c:v>7.23349</c:v>
                </c:pt>
                <c:pt idx="318997">
                  <c:v>7.23351</c:v>
                </c:pt>
                <c:pt idx="318998">
                  <c:v>7.23354</c:v>
                </c:pt>
                <c:pt idx="318999">
                  <c:v>7.23356</c:v>
                </c:pt>
                <c:pt idx="319000">
                  <c:v>7.23358</c:v>
                </c:pt>
                <c:pt idx="319001">
                  <c:v>7.2336</c:v>
                </c:pt>
                <c:pt idx="319002">
                  <c:v>7.23363</c:v>
                </c:pt>
                <c:pt idx="319003">
                  <c:v>7.23365</c:v>
                </c:pt>
                <c:pt idx="319004">
                  <c:v>7.23367</c:v>
                </c:pt>
                <c:pt idx="319005">
                  <c:v>7.2337</c:v>
                </c:pt>
                <c:pt idx="319006">
                  <c:v>7.23372</c:v>
                </c:pt>
                <c:pt idx="319007">
                  <c:v>7.23374</c:v>
                </c:pt>
                <c:pt idx="319008">
                  <c:v>7.23376</c:v>
                </c:pt>
                <c:pt idx="319009">
                  <c:v>7.23379</c:v>
                </c:pt>
                <c:pt idx="319010">
                  <c:v>7.23381</c:v>
                </c:pt>
                <c:pt idx="319011">
                  <c:v>7.23383</c:v>
                </c:pt>
                <c:pt idx="319012">
                  <c:v>7.23386</c:v>
                </c:pt>
                <c:pt idx="319013">
                  <c:v>7.23388</c:v>
                </c:pt>
                <c:pt idx="319014">
                  <c:v>7.2339</c:v>
                </c:pt>
                <c:pt idx="319015">
                  <c:v>7.23392</c:v>
                </c:pt>
                <c:pt idx="319016">
                  <c:v>7.23395</c:v>
                </c:pt>
                <c:pt idx="319017">
                  <c:v>7.23397</c:v>
                </c:pt>
                <c:pt idx="319018">
                  <c:v>7.23399</c:v>
                </c:pt>
                <c:pt idx="319019">
                  <c:v>7.23401</c:v>
                </c:pt>
                <c:pt idx="319020">
                  <c:v>7.23404</c:v>
                </c:pt>
                <c:pt idx="319021">
                  <c:v>7.23406</c:v>
                </c:pt>
                <c:pt idx="319022">
                  <c:v>7.23408</c:v>
                </c:pt>
                <c:pt idx="319023">
                  <c:v>7.2341</c:v>
                </c:pt>
                <c:pt idx="319024">
                  <c:v>7.23413</c:v>
                </c:pt>
                <c:pt idx="319025">
                  <c:v>7.23415</c:v>
                </c:pt>
                <c:pt idx="319026">
                  <c:v>7.23417</c:v>
                </c:pt>
                <c:pt idx="319027">
                  <c:v>7.23419</c:v>
                </c:pt>
                <c:pt idx="319028">
                  <c:v>7.23422</c:v>
                </c:pt>
                <c:pt idx="319029">
                  <c:v>7.23424</c:v>
                </c:pt>
                <c:pt idx="319030">
                  <c:v>7.23426</c:v>
                </c:pt>
                <c:pt idx="319031">
                  <c:v>7.23429</c:v>
                </c:pt>
                <c:pt idx="319032">
                  <c:v>7.23431</c:v>
                </c:pt>
                <c:pt idx="319033">
                  <c:v>7.23433</c:v>
                </c:pt>
                <c:pt idx="319034">
                  <c:v>7.23435</c:v>
                </c:pt>
                <c:pt idx="319035">
                  <c:v>7.23438</c:v>
                </c:pt>
                <c:pt idx="319036">
                  <c:v>7.2344</c:v>
                </c:pt>
                <c:pt idx="319037">
                  <c:v>7.23442</c:v>
                </c:pt>
                <c:pt idx="319038">
                  <c:v>7.23444</c:v>
                </c:pt>
                <c:pt idx="319039">
                  <c:v>7.23447</c:v>
                </c:pt>
                <c:pt idx="319040">
                  <c:v>7.23449</c:v>
                </c:pt>
                <c:pt idx="319041">
                  <c:v>7.23451</c:v>
                </c:pt>
                <c:pt idx="319042">
                  <c:v>7.23454</c:v>
                </c:pt>
                <c:pt idx="319043">
                  <c:v>7.23456</c:v>
                </c:pt>
                <c:pt idx="319044">
                  <c:v>7.23458</c:v>
                </c:pt>
                <c:pt idx="319045">
                  <c:v>7.2346</c:v>
                </c:pt>
                <c:pt idx="319046">
                  <c:v>7.23463</c:v>
                </c:pt>
                <c:pt idx="319047">
                  <c:v>7.23465</c:v>
                </c:pt>
                <c:pt idx="319048">
                  <c:v>7.23467</c:v>
                </c:pt>
                <c:pt idx="319049">
                  <c:v>7.23469</c:v>
                </c:pt>
                <c:pt idx="319050">
                  <c:v>7.23472</c:v>
                </c:pt>
                <c:pt idx="319051">
                  <c:v>7.23474</c:v>
                </c:pt>
                <c:pt idx="319052">
                  <c:v>7.23476</c:v>
                </c:pt>
                <c:pt idx="319053">
                  <c:v>7.23478</c:v>
                </c:pt>
                <c:pt idx="319054">
                  <c:v>7.23481</c:v>
                </c:pt>
                <c:pt idx="319055">
                  <c:v>7.23483</c:v>
                </c:pt>
                <c:pt idx="319056">
                  <c:v>7.23485</c:v>
                </c:pt>
                <c:pt idx="319057">
                  <c:v>7.23487</c:v>
                </c:pt>
                <c:pt idx="319058">
                  <c:v>7.2349</c:v>
                </c:pt>
                <c:pt idx="319059">
                  <c:v>7.23492</c:v>
                </c:pt>
                <c:pt idx="319060">
                  <c:v>7.23494</c:v>
                </c:pt>
                <c:pt idx="319061">
                  <c:v>7.23497</c:v>
                </c:pt>
                <c:pt idx="319062">
                  <c:v>7.23499</c:v>
                </c:pt>
                <c:pt idx="319063">
                  <c:v>7.23501</c:v>
                </c:pt>
                <c:pt idx="319064">
                  <c:v>7.23503</c:v>
                </c:pt>
                <c:pt idx="319065">
                  <c:v>7.23506</c:v>
                </c:pt>
                <c:pt idx="319066">
                  <c:v>7.23508</c:v>
                </c:pt>
                <c:pt idx="319067">
                  <c:v>7.2351</c:v>
                </c:pt>
                <c:pt idx="319068">
                  <c:v>7.23513</c:v>
                </c:pt>
                <c:pt idx="319069">
                  <c:v>7.23515</c:v>
                </c:pt>
                <c:pt idx="319070">
                  <c:v>7.23517</c:v>
                </c:pt>
                <c:pt idx="319071">
                  <c:v>7.23519</c:v>
                </c:pt>
                <c:pt idx="319072">
                  <c:v>7.23522</c:v>
                </c:pt>
                <c:pt idx="319073">
                  <c:v>7.23524</c:v>
                </c:pt>
                <c:pt idx="319074">
                  <c:v>7.23526</c:v>
                </c:pt>
                <c:pt idx="319075">
                  <c:v>7.23528</c:v>
                </c:pt>
                <c:pt idx="319076">
                  <c:v>7.23531</c:v>
                </c:pt>
                <c:pt idx="319077">
                  <c:v>7.23533</c:v>
                </c:pt>
                <c:pt idx="319078">
                  <c:v>7.23535</c:v>
                </c:pt>
                <c:pt idx="319079">
                  <c:v>7.23537</c:v>
                </c:pt>
                <c:pt idx="319080">
                  <c:v>7.2354</c:v>
                </c:pt>
                <c:pt idx="319081">
                  <c:v>7.23542</c:v>
                </c:pt>
                <c:pt idx="319082">
                  <c:v>7.23544</c:v>
                </c:pt>
                <c:pt idx="319083">
                  <c:v>7.23546</c:v>
                </c:pt>
                <c:pt idx="319084">
                  <c:v>7.23549</c:v>
                </c:pt>
                <c:pt idx="319085">
                  <c:v>7.23551</c:v>
                </c:pt>
                <c:pt idx="319086">
                  <c:v>7.23553</c:v>
                </c:pt>
                <c:pt idx="319087">
                  <c:v>7.23556</c:v>
                </c:pt>
                <c:pt idx="319088">
                  <c:v>7.23558</c:v>
                </c:pt>
                <c:pt idx="319089">
                  <c:v>7.2356</c:v>
                </c:pt>
                <c:pt idx="319090">
                  <c:v>7.23562</c:v>
                </c:pt>
                <c:pt idx="319091">
                  <c:v>7.23565</c:v>
                </c:pt>
                <c:pt idx="319092">
                  <c:v>7.23567</c:v>
                </c:pt>
                <c:pt idx="319093">
                  <c:v>7.23569</c:v>
                </c:pt>
                <c:pt idx="319094">
                  <c:v>7.23571</c:v>
                </c:pt>
                <c:pt idx="319095">
                  <c:v>7.23574</c:v>
                </c:pt>
                <c:pt idx="319096">
                  <c:v>7.23576</c:v>
                </c:pt>
                <c:pt idx="319097">
                  <c:v>7.23578</c:v>
                </c:pt>
                <c:pt idx="319098">
                  <c:v>7.23581</c:v>
                </c:pt>
                <c:pt idx="319099">
                  <c:v>7.23583</c:v>
                </c:pt>
                <c:pt idx="319100">
                  <c:v>7.23585</c:v>
                </c:pt>
                <c:pt idx="319101">
                  <c:v>7.23587</c:v>
                </c:pt>
                <c:pt idx="319102">
                  <c:v>7.2359</c:v>
                </c:pt>
                <c:pt idx="319103">
                  <c:v>7.23592</c:v>
                </c:pt>
                <c:pt idx="319104">
                  <c:v>7.23594</c:v>
                </c:pt>
                <c:pt idx="319105">
                  <c:v>7.23596</c:v>
                </c:pt>
                <c:pt idx="319106">
                  <c:v>7.23599</c:v>
                </c:pt>
                <c:pt idx="319107">
                  <c:v>7.23601</c:v>
                </c:pt>
                <c:pt idx="319108">
                  <c:v>7.23603</c:v>
                </c:pt>
                <c:pt idx="319109">
                  <c:v>7.23605</c:v>
                </c:pt>
                <c:pt idx="319110">
                  <c:v>7.23608</c:v>
                </c:pt>
                <c:pt idx="319111">
                  <c:v>7.2361</c:v>
                </c:pt>
                <c:pt idx="319112">
                  <c:v>7.23612</c:v>
                </c:pt>
                <c:pt idx="319113">
                  <c:v>7.23614</c:v>
                </c:pt>
                <c:pt idx="319114">
                  <c:v>7.23617</c:v>
                </c:pt>
                <c:pt idx="319115">
                  <c:v>7.23619</c:v>
                </c:pt>
                <c:pt idx="319116">
                  <c:v>7.23621</c:v>
                </c:pt>
                <c:pt idx="319117">
                  <c:v>7.23624</c:v>
                </c:pt>
                <c:pt idx="319118">
                  <c:v>7.23626</c:v>
                </c:pt>
                <c:pt idx="319119">
                  <c:v>7.23628</c:v>
                </c:pt>
                <c:pt idx="319120">
                  <c:v>7.2363</c:v>
                </c:pt>
                <c:pt idx="319121">
                  <c:v>7.23633</c:v>
                </c:pt>
                <c:pt idx="319122">
                  <c:v>7.23635</c:v>
                </c:pt>
                <c:pt idx="319123">
                  <c:v>7.23637</c:v>
                </c:pt>
                <c:pt idx="319124">
                  <c:v>7.23639</c:v>
                </c:pt>
                <c:pt idx="319125">
                  <c:v>7.23642</c:v>
                </c:pt>
                <c:pt idx="319126">
                  <c:v>7.23644</c:v>
                </c:pt>
                <c:pt idx="319127">
                  <c:v>7.23646</c:v>
                </c:pt>
                <c:pt idx="319128">
                  <c:v>7.23649</c:v>
                </c:pt>
                <c:pt idx="319129">
                  <c:v>7.23651</c:v>
                </c:pt>
                <c:pt idx="319130">
                  <c:v>7.23653</c:v>
                </c:pt>
                <c:pt idx="319131">
                  <c:v>7.23655</c:v>
                </c:pt>
                <c:pt idx="319132">
                  <c:v>7.23658</c:v>
                </c:pt>
                <c:pt idx="319133">
                  <c:v>7.2366</c:v>
                </c:pt>
                <c:pt idx="319134">
                  <c:v>7.23662</c:v>
                </c:pt>
                <c:pt idx="319135">
                  <c:v>7.23664</c:v>
                </c:pt>
                <c:pt idx="319136">
                  <c:v>7.23667</c:v>
                </c:pt>
                <c:pt idx="319137">
                  <c:v>7.23669</c:v>
                </c:pt>
                <c:pt idx="319138">
                  <c:v>7.23671</c:v>
                </c:pt>
                <c:pt idx="319139">
                  <c:v>7.23674</c:v>
                </c:pt>
                <c:pt idx="319140">
                  <c:v>7.23676</c:v>
                </c:pt>
                <c:pt idx="319141">
                  <c:v>7.23678</c:v>
                </c:pt>
                <c:pt idx="319142">
                  <c:v>7.2368</c:v>
                </c:pt>
                <c:pt idx="319143">
                  <c:v>7.23682</c:v>
                </c:pt>
                <c:pt idx="319144">
                  <c:v>7.23685</c:v>
                </c:pt>
                <c:pt idx="319145">
                  <c:v>7.23687</c:v>
                </c:pt>
                <c:pt idx="319146">
                  <c:v>7.23689</c:v>
                </c:pt>
                <c:pt idx="319147">
                  <c:v>7.23692</c:v>
                </c:pt>
                <c:pt idx="319148">
                  <c:v>7.23694</c:v>
                </c:pt>
                <c:pt idx="319149">
                  <c:v>7.23696</c:v>
                </c:pt>
                <c:pt idx="319150">
                  <c:v>7.23698</c:v>
                </c:pt>
                <c:pt idx="319151">
                  <c:v>7.23701</c:v>
                </c:pt>
                <c:pt idx="319152">
                  <c:v>7.23703</c:v>
                </c:pt>
                <c:pt idx="319153">
                  <c:v>7.23705</c:v>
                </c:pt>
                <c:pt idx="319154">
                  <c:v>7.23707</c:v>
                </c:pt>
                <c:pt idx="319155">
                  <c:v>7.2371</c:v>
                </c:pt>
                <c:pt idx="319156">
                  <c:v>7.23712</c:v>
                </c:pt>
                <c:pt idx="319157">
                  <c:v>7.23714</c:v>
                </c:pt>
                <c:pt idx="319158">
                  <c:v>7.23717</c:v>
                </c:pt>
                <c:pt idx="319159">
                  <c:v>7.23719</c:v>
                </c:pt>
                <c:pt idx="319160">
                  <c:v>7.23721</c:v>
                </c:pt>
                <c:pt idx="319161">
                  <c:v>7.23723</c:v>
                </c:pt>
                <c:pt idx="319162">
                  <c:v>7.23726</c:v>
                </c:pt>
                <c:pt idx="319163">
                  <c:v>7.23728</c:v>
                </c:pt>
                <c:pt idx="319164">
                  <c:v>7.2373</c:v>
                </c:pt>
                <c:pt idx="319165">
                  <c:v>7.23732</c:v>
                </c:pt>
                <c:pt idx="319166">
                  <c:v>7.23735</c:v>
                </c:pt>
                <c:pt idx="319167">
                  <c:v>7.23737</c:v>
                </c:pt>
                <c:pt idx="319168">
                  <c:v>7.23739</c:v>
                </c:pt>
                <c:pt idx="319169">
                  <c:v>7.23742</c:v>
                </c:pt>
                <c:pt idx="319170">
                  <c:v>7.23744</c:v>
                </c:pt>
                <c:pt idx="319171">
                  <c:v>7.23746</c:v>
                </c:pt>
                <c:pt idx="319172">
                  <c:v>7.23748</c:v>
                </c:pt>
                <c:pt idx="319173">
                  <c:v>7.23751</c:v>
                </c:pt>
                <c:pt idx="319174">
                  <c:v>7.23753</c:v>
                </c:pt>
                <c:pt idx="319175">
                  <c:v>7.23755</c:v>
                </c:pt>
                <c:pt idx="319176">
                  <c:v>7.23757</c:v>
                </c:pt>
                <c:pt idx="319177">
                  <c:v>7.2376</c:v>
                </c:pt>
                <c:pt idx="319178">
                  <c:v>7.23762</c:v>
                </c:pt>
                <c:pt idx="319179">
                  <c:v>7.23764</c:v>
                </c:pt>
                <c:pt idx="319180">
                  <c:v>7.23766</c:v>
                </c:pt>
                <c:pt idx="319181">
                  <c:v>7.23769</c:v>
                </c:pt>
                <c:pt idx="319182">
                  <c:v>7.23771</c:v>
                </c:pt>
                <c:pt idx="319183">
                  <c:v>7.23773</c:v>
                </c:pt>
                <c:pt idx="319184">
                  <c:v>7.23775</c:v>
                </c:pt>
                <c:pt idx="319185">
                  <c:v>7.23778</c:v>
                </c:pt>
                <c:pt idx="319186">
                  <c:v>7.2378</c:v>
                </c:pt>
                <c:pt idx="319187">
                  <c:v>7.23782</c:v>
                </c:pt>
                <c:pt idx="319188">
                  <c:v>7.23785</c:v>
                </c:pt>
                <c:pt idx="319189">
                  <c:v>7.23787</c:v>
                </c:pt>
                <c:pt idx="319190">
                  <c:v>7.23789</c:v>
                </c:pt>
                <c:pt idx="319191">
                  <c:v>7.23791</c:v>
                </c:pt>
                <c:pt idx="319192">
                  <c:v>7.23794</c:v>
                </c:pt>
                <c:pt idx="319193">
                  <c:v>7.23796</c:v>
                </c:pt>
                <c:pt idx="319194">
                  <c:v>7.23798</c:v>
                </c:pt>
                <c:pt idx="319195">
                  <c:v>7.23801</c:v>
                </c:pt>
                <c:pt idx="319196">
                  <c:v>7.23803</c:v>
                </c:pt>
                <c:pt idx="319197">
                  <c:v>7.23805</c:v>
                </c:pt>
                <c:pt idx="319198">
                  <c:v>7.23807</c:v>
                </c:pt>
                <c:pt idx="319199">
                  <c:v>7.2381</c:v>
                </c:pt>
                <c:pt idx="319200">
                  <c:v>7.23812</c:v>
                </c:pt>
                <c:pt idx="319201">
                  <c:v>7.23814</c:v>
                </c:pt>
                <c:pt idx="319202">
                  <c:v>7.23816</c:v>
                </c:pt>
                <c:pt idx="319203">
                  <c:v>7.23819</c:v>
                </c:pt>
                <c:pt idx="319204">
                  <c:v>7.23821</c:v>
                </c:pt>
                <c:pt idx="319205">
                  <c:v>7.23823</c:v>
                </c:pt>
                <c:pt idx="319206">
                  <c:v>7.23825</c:v>
                </c:pt>
                <c:pt idx="319207">
                  <c:v>7.23828</c:v>
                </c:pt>
                <c:pt idx="319208">
                  <c:v>7.2383</c:v>
                </c:pt>
                <c:pt idx="319209">
                  <c:v>7.23832</c:v>
                </c:pt>
                <c:pt idx="319210">
                  <c:v>7.23834</c:v>
                </c:pt>
                <c:pt idx="319211">
                  <c:v>7.23837</c:v>
                </c:pt>
                <c:pt idx="319212">
                  <c:v>7.23839</c:v>
                </c:pt>
                <c:pt idx="319213">
                  <c:v>7.23841</c:v>
                </c:pt>
                <c:pt idx="319214">
                  <c:v>7.23843</c:v>
                </c:pt>
                <c:pt idx="319215">
                  <c:v>7.23846</c:v>
                </c:pt>
                <c:pt idx="319216">
                  <c:v>7.23848</c:v>
                </c:pt>
                <c:pt idx="319217">
                  <c:v>7.2385</c:v>
                </c:pt>
                <c:pt idx="319218">
                  <c:v>7.23853</c:v>
                </c:pt>
                <c:pt idx="319219">
                  <c:v>7.23855</c:v>
                </c:pt>
                <c:pt idx="319220">
                  <c:v>7.23857</c:v>
                </c:pt>
                <c:pt idx="319221">
                  <c:v>7.23859</c:v>
                </c:pt>
                <c:pt idx="319222">
                  <c:v>7.23862</c:v>
                </c:pt>
                <c:pt idx="319223">
                  <c:v>7.23864</c:v>
                </c:pt>
                <c:pt idx="319224">
                  <c:v>7.23866</c:v>
                </c:pt>
                <c:pt idx="319225">
                  <c:v>7.23869</c:v>
                </c:pt>
                <c:pt idx="319226">
                  <c:v>7.23871</c:v>
                </c:pt>
                <c:pt idx="319227">
                  <c:v>7.23873</c:v>
                </c:pt>
                <c:pt idx="319228">
                  <c:v>7.23875</c:v>
                </c:pt>
                <c:pt idx="319229">
                  <c:v>7.23878</c:v>
                </c:pt>
                <c:pt idx="319230">
                  <c:v>7.2388</c:v>
                </c:pt>
                <c:pt idx="319231">
                  <c:v>7.23882</c:v>
                </c:pt>
                <c:pt idx="319232">
                  <c:v>7.23884</c:v>
                </c:pt>
                <c:pt idx="319233">
                  <c:v>7.23887</c:v>
                </c:pt>
                <c:pt idx="319234">
                  <c:v>7.23889</c:v>
                </c:pt>
                <c:pt idx="319235">
                  <c:v>7.23891</c:v>
                </c:pt>
                <c:pt idx="319236">
                  <c:v>7.23893</c:v>
                </c:pt>
                <c:pt idx="319237">
                  <c:v>7.23896</c:v>
                </c:pt>
                <c:pt idx="319238">
                  <c:v>7.23898</c:v>
                </c:pt>
                <c:pt idx="319239">
                  <c:v>7.239</c:v>
                </c:pt>
                <c:pt idx="319240">
                  <c:v>7.23902</c:v>
                </c:pt>
                <c:pt idx="319241">
                  <c:v>7.23905</c:v>
                </c:pt>
                <c:pt idx="319242">
                  <c:v>7.23907</c:v>
                </c:pt>
                <c:pt idx="319243">
                  <c:v>7.23909</c:v>
                </c:pt>
                <c:pt idx="319244">
                  <c:v>7.23912</c:v>
                </c:pt>
                <c:pt idx="319245">
                  <c:v>7.23914</c:v>
                </c:pt>
                <c:pt idx="319246">
                  <c:v>7.23916</c:v>
                </c:pt>
                <c:pt idx="319247">
                  <c:v>7.23918</c:v>
                </c:pt>
                <c:pt idx="319248">
                  <c:v>7.23921</c:v>
                </c:pt>
                <c:pt idx="319249">
                  <c:v>7.23923</c:v>
                </c:pt>
                <c:pt idx="319250">
                  <c:v>7.23925</c:v>
                </c:pt>
                <c:pt idx="319251">
                  <c:v>7.23927</c:v>
                </c:pt>
                <c:pt idx="319252">
                  <c:v>7.2393</c:v>
                </c:pt>
                <c:pt idx="319253">
                  <c:v>7.23932</c:v>
                </c:pt>
                <c:pt idx="319254">
                  <c:v>7.23934</c:v>
                </c:pt>
                <c:pt idx="319255">
                  <c:v>7.23937</c:v>
                </c:pt>
                <c:pt idx="319256">
                  <c:v>7.23939</c:v>
                </c:pt>
                <c:pt idx="319257">
                  <c:v>7.23941</c:v>
                </c:pt>
                <c:pt idx="319258">
                  <c:v>7.23943</c:v>
                </c:pt>
                <c:pt idx="319259">
                  <c:v>7.23946</c:v>
                </c:pt>
                <c:pt idx="319260">
                  <c:v>7.23948</c:v>
                </c:pt>
                <c:pt idx="319261">
                  <c:v>7.2395</c:v>
                </c:pt>
                <c:pt idx="319262">
                  <c:v>7.23952</c:v>
                </c:pt>
                <c:pt idx="319263">
                  <c:v>7.23955</c:v>
                </c:pt>
                <c:pt idx="319264">
                  <c:v>7.23957</c:v>
                </c:pt>
                <c:pt idx="319265">
                  <c:v>7.23959</c:v>
                </c:pt>
                <c:pt idx="319266">
                  <c:v>7.23961</c:v>
                </c:pt>
                <c:pt idx="319267">
                  <c:v>7.23964</c:v>
                </c:pt>
                <c:pt idx="319268">
                  <c:v>7.23966</c:v>
                </c:pt>
                <c:pt idx="319269">
                  <c:v>7.23968</c:v>
                </c:pt>
                <c:pt idx="319270">
                  <c:v>7.2397</c:v>
                </c:pt>
                <c:pt idx="319271">
                  <c:v>7.23973</c:v>
                </c:pt>
                <c:pt idx="319272">
                  <c:v>7.23975</c:v>
                </c:pt>
                <c:pt idx="319273">
                  <c:v>7.23977</c:v>
                </c:pt>
                <c:pt idx="319274">
                  <c:v>7.2398</c:v>
                </c:pt>
                <c:pt idx="319275">
                  <c:v>7.23982</c:v>
                </c:pt>
                <c:pt idx="319276">
                  <c:v>7.23984</c:v>
                </c:pt>
                <c:pt idx="319277">
                  <c:v>7.23986</c:v>
                </c:pt>
                <c:pt idx="319278">
                  <c:v>7.23989</c:v>
                </c:pt>
                <c:pt idx="319279">
                  <c:v>7.23991</c:v>
                </c:pt>
                <c:pt idx="319280">
                  <c:v>7.23993</c:v>
                </c:pt>
                <c:pt idx="319281">
                  <c:v>7.23996</c:v>
                </c:pt>
                <c:pt idx="319282">
                  <c:v>7.23998</c:v>
                </c:pt>
                <c:pt idx="319283">
                  <c:v>7.24</c:v>
                </c:pt>
                <c:pt idx="319284">
                  <c:v>7.24002</c:v>
                </c:pt>
                <c:pt idx="319285">
                  <c:v>7.24005</c:v>
                </c:pt>
                <c:pt idx="319286">
                  <c:v>7.24007</c:v>
                </c:pt>
                <c:pt idx="319287">
                  <c:v>7.24009</c:v>
                </c:pt>
                <c:pt idx="319288">
                  <c:v>7.24011</c:v>
                </c:pt>
                <c:pt idx="319289">
                  <c:v>7.24014</c:v>
                </c:pt>
                <c:pt idx="319290">
                  <c:v>7.24016</c:v>
                </c:pt>
                <c:pt idx="319291">
                  <c:v>7.24018</c:v>
                </c:pt>
                <c:pt idx="319292">
                  <c:v>7.2402</c:v>
                </c:pt>
                <c:pt idx="319293">
                  <c:v>7.24023</c:v>
                </c:pt>
                <c:pt idx="319294">
                  <c:v>7.24025</c:v>
                </c:pt>
                <c:pt idx="319295">
                  <c:v>7.24027</c:v>
                </c:pt>
                <c:pt idx="319296">
                  <c:v>7.24029</c:v>
                </c:pt>
                <c:pt idx="319297">
                  <c:v>7.24032</c:v>
                </c:pt>
                <c:pt idx="319298">
                  <c:v>7.24034</c:v>
                </c:pt>
                <c:pt idx="319299">
                  <c:v>7.24036</c:v>
                </c:pt>
                <c:pt idx="319300">
                  <c:v>7.24038</c:v>
                </c:pt>
                <c:pt idx="319301">
                  <c:v>7.24041</c:v>
                </c:pt>
                <c:pt idx="319302">
                  <c:v>7.24043</c:v>
                </c:pt>
                <c:pt idx="319303">
                  <c:v>7.24045</c:v>
                </c:pt>
                <c:pt idx="319304">
                  <c:v>7.24048</c:v>
                </c:pt>
                <c:pt idx="319305">
                  <c:v>7.2405</c:v>
                </c:pt>
                <c:pt idx="319306">
                  <c:v>7.24052</c:v>
                </c:pt>
                <c:pt idx="319307">
                  <c:v>7.24054</c:v>
                </c:pt>
                <c:pt idx="319308">
                  <c:v>7.24057</c:v>
                </c:pt>
                <c:pt idx="319309">
                  <c:v>7.24059</c:v>
                </c:pt>
                <c:pt idx="319310">
                  <c:v>7.24061</c:v>
                </c:pt>
                <c:pt idx="319311">
                  <c:v>7.24064</c:v>
                </c:pt>
                <c:pt idx="319312">
                  <c:v>7.24066</c:v>
                </c:pt>
                <c:pt idx="319313">
                  <c:v>7.24068</c:v>
                </c:pt>
                <c:pt idx="319314">
                  <c:v>7.2407</c:v>
                </c:pt>
                <c:pt idx="319315">
                  <c:v>7.24073</c:v>
                </c:pt>
                <c:pt idx="319316">
                  <c:v>7.24075</c:v>
                </c:pt>
                <c:pt idx="319317">
                  <c:v>7.24077</c:v>
                </c:pt>
                <c:pt idx="319318">
                  <c:v>7.24079</c:v>
                </c:pt>
                <c:pt idx="319319">
                  <c:v>7.24082</c:v>
                </c:pt>
                <c:pt idx="319320">
                  <c:v>7.24084</c:v>
                </c:pt>
                <c:pt idx="319321">
                  <c:v>7.24086</c:v>
                </c:pt>
                <c:pt idx="319322">
                  <c:v>7.24088</c:v>
                </c:pt>
                <c:pt idx="319323">
                  <c:v>7.24091</c:v>
                </c:pt>
                <c:pt idx="319324">
                  <c:v>7.24093</c:v>
                </c:pt>
                <c:pt idx="319325">
                  <c:v>7.24095</c:v>
                </c:pt>
                <c:pt idx="319326">
                  <c:v>7.24097</c:v>
                </c:pt>
                <c:pt idx="319327">
                  <c:v>7.241</c:v>
                </c:pt>
                <c:pt idx="319328">
                  <c:v>7.24102</c:v>
                </c:pt>
                <c:pt idx="319329">
                  <c:v>7.24104</c:v>
                </c:pt>
                <c:pt idx="319330">
                  <c:v>7.24107</c:v>
                </c:pt>
                <c:pt idx="319331">
                  <c:v>7.24109</c:v>
                </c:pt>
                <c:pt idx="319332">
                  <c:v>7.24111</c:v>
                </c:pt>
                <c:pt idx="319333">
                  <c:v>7.24113</c:v>
                </c:pt>
                <c:pt idx="319334">
                  <c:v>7.24116</c:v>
                </c:pt>
                <c:pt idx="319335">
                  <c:v>7.24118</c:v>
                </c:pt>
                <c:pt idx="319336">
                  <c:v>7.2412</c:v>
                </c:pt>
                <c:pt idx="319337">
                  <c:v>7.24122</c:v>
                </c:pt>
                <c:pt idx="319338">
                  <c:v>7.24125</c:v>
                </c:pt>
                <c:pt idx="319339">
                  <c:v>7.24127</c:v>
                </c:pt>
                <c:pt idx="319340">
                  <c:v>7.24129</c:v>
                </c:pt>
                <c:pt idx="319341">
                  <c:v>7.24132</c:v>
                </c:pt>
                <c:pt idx="319342">
                  <c:v>7.24134</c:v>
                </c:pt>
                <c:pt idx="319343">
                  <c:v>7.24136</c:v>
                </c:pt>
                <c:pt idx="319344">
                  <c:v>7.24138</c:v>
                </c:pt>
                <c:pt idx="319345">
                  <c:v>7.24141</c:v>
                </c:pt>
                <c:pt idx="319346">
                  <c:v>7.24143</c:v>
                </c:pt>
                <c:pt idx="319347">
                  <c:v>7.24145</c:v>
                </c:pt>
                <c:pt idx="319348">
                  <c:v>7.24147</c:v>
                </c:pt>
                <c:pt idx="319349">
                  <c:v>7.2415</c:v>
                </c:pt>
                <c:pt idx="319350">
                  <c:v>7.24152</c:v>
                </c:pt>
                <c:pt idx="319351">
                  <c:v>7.24154</c:v>
                </c:pt>
                <c:pt idx="319352">
                  <c:v>7.24156</c:v>
                </c:pt>
                <c:pt idx="319353">
                  <c:v>7.24159</c:v>
                </c:pt>
                <c:pt idx="319354">
                  <c:v>7.24161</c:v>
                </c:pt>
                <c:pt idx="319355">
                  <c:v>7.24163</c:v>
                </c:pt>
                <c:pt idx="319356">
                  <c:v>7.24165</c:v>
                </c:pt>
                <c:pt idx="319357">
                  <c:v>7.24168</c:v>
                </c:pt>
                <c:pt idx="319358">
                  <c:v>7.2417</c:v>
                </c:pt>
                <c:pt idx="319359">
                  <c:v>7.24172</c:v>
                </c:pt>
                <c:pt idx="319360">
                  <c:v>7.24175</c:v>
                </c:pt>
                <c:pt idx="319361">
                  <c:v>7.24177</c:v>
                </c:pt>
                <c:pt idx="319362">
                  <c:v>7.24179</c:v>
                </c:pt>
                <c:pt idx="319363">
                  <c:v>7.24181</c:v>
                </c:pt>
                <c:pt idx="319364">
                  <c:v>7.24184</c:v>
                </c:pt>
                <c:pt idx="319365">
                  <c:v>7.24186</c:v>
                </c:pt>
                <c:pt idx="319366">
                  <c:v>7.24188</c:v>
                </c:pt>
                <c:pt idx="319367">
                  <c:v>7.24191</c:v>
                </c:pt>
                <c:pt idx="319368">
                  <c:v>7.24193</c:v>
                </c:pt>
                <c:pt idx="319369">
                  <c:v>7.24195</c:v>
                </c:pt>
                <c:pt idx="319370">
                  <c:v>7.24197</c:v>
                </c:pt>
                <c:pt idx="319371">
                  <c:v>7.242</c:v>
                </c:pt>
                <c:pt idx="319372">
                  <c:v>7.24202</c:v>
                </c:pt>
                <c:pt idx="319373">
                  <c:v>7.24204</c:v>
                </c:pt>
                <c:pt idx="319374">
                  <c:v>7.24206</c:v>
                </c:pt>
                <c:pt idx="319375">
                  <c:v>7.24209</c:v>
                </c:pt>
                <c:pt idx="319376">
                  <c:v>7.24211</c:v>
                </c:pt>
                <c:pt idx="319377">
                  <c:v>7.24213</c:v>
                </c:pt>
                <c:pt idx="319378">
                  <c:v>7.24215</c:v>
                </c:pt>
                <c:pt idx="319379">
                  <c:v>7.24218</c:v>
                </c:pt>
                <c:pt idx="319380">
                  <c:v>7.2422</c:v>
                </c:pt>
                <c:pt idx="319381">
                  <c:v>7.24222</c:v>
                </c:pt>
                <c:pt idx="319382">
                  <c:v>7.24224</c:v>
                </c:pt>
                <c:pt idx="319383">
                  <c:v>7.24227</c:v>
                </c:pt>
                <c:pt idx="319384">
                  <c:v>7.24229</c:v>
                </c:pt>
                <c:pt idx="319385">
                  <c:v>7.24231</c:v>
                </c:pt>
                <c:pt idx="319386">
                  <c:v>7.24234</c:v>
                </c:pt>
                <c:pt idx="319387">
                  <c:v>7.24236</c:v>
                </c:pt>
                <c:pt idx="319388">
                  <c:v>7.24238</c:v>
                </c:pt>
                <c:pt idx="319389">
                  <c:v>7.2424</c:v>
                </c:pt>
                <c:pt idx="319390">
                  <c:v>7.24243</c:v>
                </c:pt>
                <c:pt idx="319391">
                  <c:v>7.24245</c:v>
                </c:pt>
                <c:pt idx="319392">
                  <c:v>7.24247</c:v>
                </c:pt>
                <c:pt idx="319393">
                  <c:v>7.24249</c:v>
                </c:pt>
                <c:pt idx="319394">
                  <c:v>7.24252</c:v>
                </c:pt>
                <c:pt idx="319395">
                  <c:v>7.24254</c:v>
                </c:pt>
                <c:pt idx="319396">
                  <c:v>7.24256</c:v>
                </c:pt>
                <c:pt idx="319397">
                  <c:v>7.24259</c:v>
                </c:pt>
                <c:pt idx="319398">
                  <c:v>7.24261</c:v>
                </c:pt>
                <c:pt idx="319399">
                  <c:v>7.24263</c:v>
                </c:pt>
                <c:pt idx="319400">
                  <c:v>7.24265</c:v>
                </c:pt>
                <c:pt idx="319401">
                  <c:v>7.24268</c:v>
                </c:pt>
                <c:pt idx="319402">
                  <c:v>7.2427</c:v>
                </c:pt>
                <c:pt idx="319403">
                  <c:v>7.24272</c:v>
                </c:pt>
                <c:pt idx="319404">
                  <c:v>7.24274</c:v>
                </c:pt>
                <c:pt idx="319405">
                  <c:v>7.24277</c:v>
                </c:pt>
                <c:pt idx="319406">
                  <c:v>7.24279</c:v>
                </c:pt>
                <c:pt idx="319407">
                  <c:v>7.24281</c:v>
                </c:pt>
                <c:pt idx="319408">
                  <c:v>7.24283</c:v>
                </c:pt>
                <c:pt idx="319409">
                  <c:v>7.24286</c:v>
                </c:pt>
                <c:pt idx="319410">
                  <c:v>7.24288</c:v>
                </c:pt>
                <c:pt idx="319411">
                  <c:v>7.2429</c:v>
                </c:pt>
                <c:pt idx="319412">
                  <c:v>7.24292</c:v>
                </c:pt>
                <c:pt idx="319413">
                  <c:v>7.24295</c:v>
                </c:pt>
                <c:pt idx="319414">
                  <c:v>7.24297</c:v>
                </c:pt>
                <c:pt idx="319415">
                  <c:v>7.24299</c:v>
                </c:pt>
                <c:pt idx="319416">
                  <c:v>7.24302</c:v>
                </c:pt>
                <c:pt idx="319417">
                  <c:v>7.24304</c:v>
                </c:pt>
                <c:pt idx="319418">
                  <c:v>7.24306</c:v>
                </c:pt>
                <c:pt idx="319419">
                  <c:v>7.24308</c:v>
                </c:pt>
                <c:pt idx="319420">
                  <c:v>7.24311</c:v>
                </c:pt>
                <c:pt idx="319421">
                  <c:v>7.24313</c:v>
                </c:pt>
                <c:pt idx="319422">
                  <c:v>7.24315</c:v>
                </c:pt>
                <c:pt idx="319423">
                  <c:v>7.24317</c:v>
                </c:pt>
                <c:pt idx="319424">
                  <c:v>7.2432</c:v>
                </c:pt>
                <c:pt idx="319425">
                  <c:v>7.24322</c:v>
                </c:pt>
                <c:pt idx="319426">
                  <c:v>7.24324</c:v>
                </c:pt>
                <c:pt idx="319427">
                  <c:v>7.24327</c:v>
                </c:pt>
                <c:pt idx="319428">
                  <c:v>7.24329</c:v>
                </c:pt>
                <c:pt idx="319429">
                  <c:v>7.24331</c:v>
                </c:pt>
                <c:pt idx="319430">
                  <c:v>7.24333</c:v>
                </c:pt>
                <c:pt idx="319431">
                  <c:v>7.24336</c:v>
                </c:pt>
                <c:pt idx="319432">
                  <c:v>7.24338</c:v>
                </c:pt>
                <c:pt idx="319433">
                  <c:v>7.2434</c:v>
                </c:pt>
                <c:pt idx="319434">
                  <c:v>7.24342</c:v>
                </c:pt>
                <c:pt idx="319435">
                  <c:v>7.24345</c:v>
                </c:pt>
                <c:pt idx="319436">
                  <c:v>7.24347</c:v>
                </c:pt>
                <c:pt idx="319437">
                  <c:v>7.24349</c:v>
                </c:pt>
                <c:pt idx="319438">
                  <c:v>7.24352</c:v>
                </c:pt>
                <c:pt idx="319439">
                  <c:v>7.24354</c:v>
                </c:pt>
                <c:pt idx="319440">
                  <c:v>7.24356</c:v>
                </c:pt>
                <c:pt idx="319441">
                  <c:v>7.24358</c:v>
                </c:pt>
                <c:pt idx="319442">
                  <c:v>7.2436</c:v>
                </c:pt>
                <c:pt idx="319443">
                  <c:v>7.24363</c:v>
                </c:pt>
                <c:pt idx="319444">
                  <c:v>7.24365</c:v>
                </c:pt>
                <c:pt idx="319445">
                  <c:v>7.24367</c:v>
                </c:pt>
                <c:pt idx="319446">
                  <c:v>7.2437</c:v>
                </c:pt>
                <c:pt idx="319447">
                  <c:v>7.24372</c:v>
                </c:pt>
                <c:pt idx="319448">
                  <c:v>7.24374</c:v>
                </c:pt>
                <c:pt idx="319449">
                  <c:v>7.24376</c:v>
                </c:pt>
                <c:pt idx="319450">
                  <c:v>7.24379</c:v>
                </c:pt>
                <c:pt idx="319451">
                  <c:v>7.24381</c:v>
                </c:pt>
                <c:pt idx="319452">
                  <c:v>7.24383</c:v>
                </c:pt>
                <c:pt idx="319453">
                  <c:v>7.24385</c:v>
                </c:pt>
                <c:pt idx="319454">
                  <c:v>7.24388</c:v>
                </c:pt>
                <c:pt idx="319455">
                  <c:v>7.2439</c:v>
                </c:pt>
                <c:pt idx="319456">
                  <c:v>7.24392</c:v>
                </c:pt>
                <c:pt idx="319457">
                  <c:v>7.24395</c:v>
                </c:pt>
                <c:pt idx="319458">
                  <c:v>7.24397</c:v>
                </c:pt>
                <c:pt idx="319459">
                  <c:v>7.24399</c:v>
                </c:pt>
                <c:pt idx="319460">
                  <c:v>7.24401</c:v>
                </c:pt>
                <c:pt idx="319461">
                  <c:v>7.24404</c:v>
                </c:pt>
                <c:pt idx="319462">
                  <c:v>7.24406</c:v>
                </c:pt>
                <c:pt idx="319463">
                  <c:v>7.24408</c:v>
                </c:pt>
                <c:pt idx="319464">
                  <c:v>7.2441</c:v>
                </c:pt>
                <c:pt idx="319465">
                  <c:v>7.24413</c:v>
                </c:pt>
                <c:pt idx="319466">
                  <c:v>7.24415</c:v>
                </c:pt>
                <c:pt idx="319467">
                  <c:v>7.24417</c:v>
                </c:pt>
                <c:pt idx="319468">
                  <c:v>7.2442</c:v>
                </c:pt>
                <c:pt idx="319469">
                  <c:v>7.24422</c:v>
                </c:pt>
                <c:pt idx="319470">
                  <c:v>7.24424</c:v>
                </c:pt>
                <c:pt idx="319471">
                  <c:v>7.24426</c:v>
                </c:pt>
                <c:pt idx="319472">
                  <c:v>7.24429</c:v>
                </c:pt>
                <c:pt idx="319473">
                  <c:v>7.24431</c:v>
                </c:pt>
                <c:pt idx="319474">
                  <c:v>7.24433</c:v>
                </c:pt>
                <c:pt idx="319475">
                  <c:v>7.24435</c:v>
                </c:pt>
                <c:pt idx="319476">
                  <c:v>7.24438</c:v>
                </c:pt>
                <c:pt idx="319477">
                  <c:v>7.2444</c:v>
                </c:pt>
                <c:pt idx="319478">
                  <c:v>7.24442</c:v>
                </c:pt>
                <c:pt idx="319479">
                  <c:v>7.24444</c:v>
                </c:pt>
                <c:pt idx="319480">
                  <c:v>7.24447</c:v>
                </c:pt>
                <c:pt idx="319481">
                  <c:v>7.24449</c:v>
                </c:pt>
                <c:pt idx="319482">
                  <c:v>7.24451</c:v>
                </c:pt>
                <c:pt idx="319483">
                  <c:v>7.24453</c:v>
                </c:pt>
                <c:pt idx="319484">
                  <c:v>7.24456</c:v>
                </c:pt>
                <c:pt idx="319485">
                  <c:v>7.24458</c:v>
                </c:pt>
                <c:pt idx="319486">
                  <c:v>7.2446</c:v>
                </c:pt>
                <c:pt idx="319487">
                  <c:v>7.24463</c:v>
                </c:pt>
                <c:pt idx="319488">
                  <c:v>7.24465</c:v>
                </c:pt>
                <c:pt idx="319489">
                  <c:v>7.24467</c:v>
                </c:pt>
                <c:pt idx="319490">
                  <c:v>7.24469</c:v>
                </c:pt>
                <c:pt idx="319491">
                  <c:v>7.24472</c:v>
                </c:pt>
                <c:pt idx="319492">
                  <c:v>7.24474</c:v>
                </c:pt>
                <c:pt idx="319493">
                  <c:v>7.24476</c:v>
                </c:pt>
                <c:pt idx="319494">
                  <c:v>7.24479</c:v>
                </c:pt>
                <c:pt idx="319495">
                  <c:v>7.24481</c:v>
                </c:pt>
                <c:pt idx="319496">
                  <c:v>7.24483</c:v>
                </c:pt>
                <c:pt idx="319497">
                  <c:v>7.24485</c:v>
                </c:pt>
                <c:pt idx="319498">
                  <c:v>7.24488</c:v>
                </c:pt>
                <c:pt idx="319499">
                  <c:v>7.2449</c:v>
                </c:pt>
                <c:pt idx="319500">
                  <c:v>7.24492</c:v>
                </c:pt>
                <c:pt idx="319501">
                  <c:v>7.24494</c:v>
                </c:pt>
                <c:pt idx="319502">
                  <c:v>7.24497</c:v>
                </c:pt>
                <c:pt idx="319503">
                  <c:v>7.24499</c:v>
                </c:pt>
                <c:pt idx="319504">
                  <c:v>7.24501</c:v>
                </c:pt>
                <c:pt idx="319505">
                  <c:v>7.24503</c:v>
                </c:pt>
                <c:pt idx="319506">
                  <c:v>7.24506</c:v>
                </c:pt>
                <c:pt idx="319507">
                  <c:v>7.24508</c:v>
                </c:pt>
                <c:pt idx="319508">
                  <c:v>7.2451</c:v>
                </c:pt>
                <c:pt idx="319509">
                  <c:v>7.24512</c:v>
                </c:pt>
                <c:pt idx="319510">
                  <c:v>7.24515</c:v>
                </c:pt>
                <c:pt idx="319511">
                  <c:v>7.24517</c:v>
                </c:pt>
                <c:pt idx="319512">
                  <c:v>7.24519</c:v>
                </c:pt>
                <c:pt idx="319513">
                  <c:v>7.24521</c:v>
                </c:pt>
                <c:pt idx="319514">
                  <c:v>7.24524</c:v>
                </c:pt>
                <c:pt idx="319515">
                  <c:v>7.24526</c:v>
                </c:pt>
                <c:pt idx="319516">
                  <c:v>7.24528</c:v>
                </c:pt>
                <c:pt idx="319517">
                  <c:v>7.24531</c:v>
                </c:pt>
                <c:pt idx="319518">
                  <c:v>7.24533</c:v>
                </c:pt>
                <c:pt idx="319519">
                  <c:v>7.24535</c:v>
                </c:pt>
                <c:pt idx="319520">
                  <c:v>7.24537</c:v>
                </c:pt>
                <c:pt idx="319521">
                  <c:v>7.2454</c:v>
                </c:pt>
                <c:pt idx="319522">
                  <c:v>7.24542</c:v>
                </c:pt>
                <c:pt idx="319523">
                  <c:v>7.24544</c:v>
                </c:pt>
                <c:pt idx="319524">
                  <c:v>7.24547</c:v>
                </c:pt>
                <c:pt idx="319525">
                  <c:v>7.24549</c:v>
                </c:pt>
                <c:pt idx="319526">
                  <c:v>7.24551</c:v>
                </c:pt>
                <c:pt idx="319527">
                  <c:v>7.24553</c:v>
                </c:pt>
                <c:pt idx="319528">
                  <c:v>7.24556</c:v>
                </c:pt>
                <c:pt idx="319529">
                  <c:v>7.24558</c:v>
                </c:pt>
                <c:pt idx="319530">
                  <c:v>7.2456</c:v>
                </c:pt>
                <c:pt idx="319531">
                  <c:v>7.24562</c:v>
                </c:pt>
                <c:pt idx="319532">
                  <c:v>7.24565</c:v>
                </c:pt>
                <c:pt idx="319533">
                  <c:v>7.24567</c:v>
                </c:pt>
                <c:pt idx="319534">
                  <c:v>7.24569</c:v>
                </c:pt>
                <c:pt idx="319535">
                  <c:v>7.24571</c:v>
                </c:pt>
                <c:pt idx="319536">
                  <c:v>7.24574</c:v>
                </c:pt>
                <c:pt idx="319537">
                  <c:v>7.24576</c:v>
                </c:pt>
                <c:pt idx="319538">
                  <c:v>7.24578</c:v>
                </c:pt>
                <c:pt idx="319539">
                  <c:v>7.2458</c:v>
                </c:pt>
                <c:pt idx="319540">
                  <c:v>7.24583</c:v>
                </c:pt>
                <c:pt idx="319541">
                  <c:v>7.24585</c:v>
                </c:pt>
                <c:pt idx="319542">
                  <c:v>7.24587</c:v>
                </c:pt>
                <c:pt idx="319543">
                  <c:v>7.2459</c:v>
                </c:pt>
                <c:pt idx="319544">
                  <c:v>7.24592</c:v>
                </c:pt>
                <c:pt idx="319545">
                  <c:v>7.24594</c:v>
                </c:pt>
                <c:pt idx="319546">
                  <c:v>7.24596</c:v>
                </c:pt>
                <c:pt idx="319547">
                  <c:v>7.24599</c:v>
                </c:pt>
                <c:pt idx="319548">
                  <c:v>7.24601</c:v>
                </c:pt>
                <c:pt idx="319549">
                  <c:v>7.24603</c:v>
                </c:pt>
                <c:pt idx="319550">
                  <c:v>7.24605</c:v>
                </c:pt>
                <c:pt idx="319551">
                  <c:v>7.24608</c:v>
                </c:pt>
                <c:pt idx="319552">
                  <c:v>7.2461</c:v>
                </c:pt>
                <c:pt idx="319553">
                  <c:v>7.24612</c:v>
                </c:pt>
                <c:pt idx="319554">
                  <c:v>7.24615</c:v>
                </c:pt>
                <c:pt idx="319555">
                  <c:v>7.24617</c:v>
                </c:pt>
                <c:pt idx="319556">
                  <c:v>7.24619</c:v>
                </c:pt>
                <c:pt idx="319557">
                  <c:v>7.24621</c:v>
                </c:pt>
                <c:pt idx="319558">
                  <c:v>7.24624</c:v>
                </c:pt>
                <c:pt idx="319559">
                  <c:v>7.24626</c:v>
                </c:pt>
                <c:pt idx="319560">
                  <c:v>7.24628</c:v>
                </c:pt>
                <c:pt idx="319561">
                  <c:v>7.2463</c:v>
                </c:pt>
                <c:pt idx="319562">
                  <c:v>7.24633</c:v>
                </c:pt>
                <c:pt idx="319563">
                  <c:v>7.24635</c:v>
                </c:pt>
                <c:pt idx="319564">
                  <c:v>7.24637</c:v>
                </c:pt>
                <c:pt idx="319565">
                  <c:v>7.24639</c:v>
                </c:pt>
                <c:pt idx="319566">
                  <c:v>7.24642</c:v>
                </c:pt>
                <c:pt idx="319567">
                  <c:v>7.24644</c:v>
                </c:pt>
                <c:pt idx="319568">
                  <c:v>7.24646</c:v>
                </c:pt>
                <c:pt idx="319569">
                  <c:v>7.24648</c:v>
                </c:pt>
                <c:pt idx="319570">
                  <c:v>7.24651</c:v>
                </c:pt>
                <c:pt idx="319571">
                  <c:v>7.24653</c:v>
                </c:pt>
                <c:pt idx="319572">
                  <c:v>7.24655</c:v>
                </c:pt>
                <c:pt idx="319573">
                  <c:v>7.24658</c:v>
                </c:pt>
                <c:pt idx="319574">
                  <c:v>7.2466</c:v>
                </c:pt>
                <c:pt idx="319575">
                  <c:v>7.24662</c:v>
                </c:pt>
                <c:pt idx="319576">
                  <c:v>7.24664</c:v>
                </c:pt>
                <c:pt idx="319577">
                  <c:v>7.24667</c:v>
                </c:pt>
                <c:pt idx="319578">
                  <c:v>7.24669</c:v>
                </c:pt>
                <c:pt idx="319579">
                  <c:v>7.24671</c:v>
                </c:pt>
                <c:pt idx="319580">
                  <c:v>7.24674</c:v>
                </c:pt>
                <c:pt idx="319581">
                  <c:v>7.24676</c:v>
                </c:pt>
                <c:pt idx="319582">
                  <c:v>7.24678</c:v>
                </c:pt>
                <c:pt idx="319583">
                  <c:v>7.2468</c:v>
                </c:pt>
                <c:pt idx="319584">
                  <c:v>7.24683</c:v>
                </c:pt>
                <c:pt idx="319585">
                  <c:v>7.24685</c:v>
                </c:pt>
                <c:pt idx="319586">
                  <c:v>7.24687</c:v>
                </c:pt>
                <c:pt idx="319587">
                  <c:v>7.24689</c:v>
                </c:pt>
                <c:pt idx="319588">
                  <c:v>7.24692</c:v>
                </c:pt>
                <c:pt idx="319589">
                  <c:v>7.24694</c:v>
                </c:pt>
                <c:pt idx="319590">
                  <c:v>7.24696</c:v>
                </c:pt>
                <c:pt idx="319591">
                  <c:v>7.24698</c:v>
                </c:pt>
                <c:pt idx="319592">
                  <c:v>7.24701</c:v>
                </c:pt>
                <c:pt idx="319593">
                  <c:v>7.24703</c:v>
                </c:pt>
                <c:pt idx="319594">
                  <c:v>7.24705</c:v>
                </c:pt>
                <c:pt idx="319595">
                  <c:v>7.24707</c:v>
                </c:pt>
                <c:pt idx="319596">
                  <c:v>7.2471</c:v>
                </c:pt>
                <c:pt idx="319597">
                  <c:v>7.24712</c:v>
                </c:pt>
                <c:pt idx="319598">
                  <c:v>7.24714</c:v>
                </c:pt>
                <c:pt idx="319599">
                  <c:v>7.24717</c:v>
                </c:pt>
                <c:pt idx="319600">
                  <c:v>7.24719</c:v>
                </c:pt>
                <c:pt idx="319601">
                  <c:v>7.24721</c:v>
                </c:pt>
                <c:pt idx="319602">
                  <c:v>7.24723</c:v>
                </c:pt>
                <c:pt idx="319603">
                  <c:v>7.24726</c:v>
                </c:pt>
                <c:pt idx="319604">
                  <c:v>7.24728</c:v>
                </c:pt>
                <c:pt idx="319605">
                  <c:v>7.2473</c:v>
                </c:pt>
                <c:pt idx="319606">
                  <c:v>7.24732</c:v>
                </c:pt>
                <c:pt idx="319607">
                  <c:v>7.24735</c:v>
                </c:pt>
                <c:pt idx="319608">
                  <c:v>7.24737</c:v>
                </c:pt>
                <c:pt idx="319609">
                  <c:v>7.24739</c:v>
                </c:pt>
                <c:pt idx="319610">
                  <c:v>7.24742</c:v>
                </c:pt>
                <c:pt idx="319611">
                  <c:v>7.24744</c:v>
                </c:pt>
                <c:pt idx="319612">
                  <c:v>7.24746</c:v>
                </c:pt>
                <c:pt idx="319613">
                  <c:v>7.24748</c:v>
                </c:pt>
                <c:pt idx="319614">
                  <c:v>7.24751</c:v>
                </c:pt>
                <c:pt idx="319615">
                  <c:v>7.24753</c:v>
                </c:pt>
                <c:pt idx="319616">
                  <c:v>7.24755</c:v>
                </c:pt>
                <c:pt idx="319617">
                  <c:v>7.24757</c:v>
                </c:pt>
                <c:pt idx="319618">
                  <c:v>7.2476</c:v>
                </c:pt>
                <c:pt idx="319619">
                  <c:v>7.24762</c:v>
                </c:pt>
                <c:pt idx="319620">
                  <c:v>7.24764</c:v>
                </c:pt>
                <c:pt idx="319621">
                  <c:v>7.24766</c:v>
                </c:pt>
                <c:pt idx="319622">
                  <c:v>7.24769</c:v>
                </c:pt>
                <c:pt idx="319623">
                  <c:v>7.24771</c:v>
                </c:pt>
                <c:pt idx="319624">
                  <c:v>7.24773</c:v>
                </c:pt>
                <c:pt idx="319625">
                  <c:v>7.24775</c:v>
                </c:pt>
                <c:pt idx="319626">
                  <c:v>7.24778</c:v>
                </c:pt>
                <c:pt idx="319627">
                  <c:v>7.2478</c:v>
                </c:pt>
                <c:pt idx="319628">
                  <c:v>7.24782</c:v>
                </c:pt>
                <c:pt idx="319629">
                  <c:v>7.24785</c:v>
                </c:pt>
                <c:pt idx="319630">
                  <c:v>7.24787</c:v>
                </c:pt>
                <c:pt idx="319631">
                  <c:v>7.24789</c:v>
                </c:pt>
                <c:pt idx="319632">
                  <c:v>7.24791</c:v>
                </c:pt>
                <c:pt idx="319633">
                  <c:v>7.24794</c:v>
                </c:pt>
                <c:pt idx="319634">
                  <c:v>7.24796</c:v>
                </c:pt>
                <c:pt idx="319635">
                  <c:v>7.24798</c:v>
                </c:pt>
                <c:pt idx="319636">
                  <c:v>7.24801</c:v>
                </c:pt>
                <c:pt idx="319637">
                  <c:v>7.24803</c:v>
                </c:pt>
                <c:pt idx="319638">
                  <c:v>7.24805</c:v>
                </c:pt>
                <c:pt idx="319639">
                  <c:v>7.24807</c:v>
                </c:pt>
                <c:pt idx="319640">
                  <c:v>7.2481</c:v>
                </c:pt>
                <c:pt idx="319641">
                  <c:v>7.24812</c:v>
                </c:pt>
                <c:pt idx="319642">
                  <c:v>7.24814</c:v>
                </c:pt>
                <c:pt idx="319643">
                  <c:v>7.24816</c:v>
                </c:pt>
                <c:pt idx="319644">
                  <c:v>7.24819</c:v>
                </c:pt>
                <c:pt idx="319645">
                  <c:v>7.24821</c:v>
                </c:pt>
                <c:pt idx="319646">
                  <c:v>7.24823</c:v>
                </c:pt>
                <c:pt idx="319647">
                  <c:v>7.24825</c:v>
                </c:pt>
                <c:pt idx="319648">
                  <c:v>7.24828</c:v>
                </c:pt>
                <c:pt idx="319649">
                  <c:v>7.2483</c:v>
                </c:pt>
                <c:pt idx="319650">
                  <c:v>7.24832</c:v>
                </c:pt>
                <c:pt idx="319651">
                  <c:v>7.24834</c:v>
                </c:pt>
                <c:pt idx="319652">
                  <c:v>7.24837</c:v>
                </c:pt>
                <c:pt idx="319653">
                  <c:v>7.24839</c:v>
                </c:pt>
                <c:pt idx="319654">
                  <c:v>7.24841</c:v>
                </c:pt>
                <c:pt idx="319655">
                  <c:v>7.24843</c:v>
                </c:pt>
                <c:pt idx="319656">
                  <c:v>7.24846</c:v>
                </c:pt>
                <c:pt idx="319657">
                  <c:v>7.24848</c:v>
                </c:pt>
                <c:pt idx="319658">
                  <c:v>7.2485</c:v>
                </c:pt>
                <c:pt idx="319659">
                  <c:v>7.24853</c:v>
                </c:pt>
                <c:pt idx="319660">
                  <c:v>7.24855</c:v>
                </c:pt>
                <c:pt idx="319661">
                  <c:v>7.24857</c:v>
                </c:pt>
                <c:pt idx="319662">
                  <c:v>7.24859</c:v>
                </c:pt>
                <c:pt idx="319663">
                  <c:v>7.24862</c:v>
                </c:pt>
                <c:pt idx="319664">
                  <c:v>7.24864</c:v>
                </c:pt>
                <c:pt idx="319665">
                  <c:v>7.24866</c:v>
                </c:pt>
                <c:pt idx="319666">
                  <c:v>7.24869</c:v>
                </c:pt>
                <c:pt idx="319667">
                  <c:v>7.24871</c:v>
                </c:pt>
                <c:pt idx="319668">
                  <c:v>7.24873</c:v>
                </c:pt>
                <c:pt idx="319669">
                  <c:v>7.24875</c:v>
                </c:pt>
                <c:pt idx="319670">
                  <c:v>7.24878</c:v>
                </c:pt>
                <c:pt idx="319671">
                  <c:v>7.2488</c:v>
                </c:pt>
                <c:pt idx="319672">
                  <c:v>7.24882</c:v>
                </c:pt>
                <c:pt idx="319673">
                  <c:v>7.24884</c:v>
                </c:pt>
                <c:pt idx="319674">
                  <c:v>7.24887</c:v>
                </c:pt>
                <c:pt idx="319675">
                  <c:v>7.24889</c:v>
                </c:pt>
                <c:pt idx="319676">
                  <c:v>7.24891</c:v>
                </c:pt>
                <c:pt idx="319677">
                  <c:v>7.24893</c:v>
                </c:pt>
                <c:pt idx="319678">
                  <c:v>7.24896</c:v>
                </c:pt>
                <c:pt idx="319679">
                  <c:v>7.24898</c:v>
                </c:pt>
                <c:pt idx="319680">
                  <c:v>7.249</c:v>
                </c:pt>
                <c:pt idx="319681">
                  <c:v>7.24902</c:v>
                </c:pt>
                <c:pt idx="319682">
                  <c:v>7.24905</c:v>
                </c:pt>
                <c:pt idx="319683">
                  <c:v>7.24907</c:v>
                </c:pt>
                <c:pt idx="319684">
                  <c:v>7.24909</c:v>
                </c:pt>
                <c:pt idx="319685">
                  <c:v>7.24912</c:v>
                </c:pt>
                <c:pt idx="319686">
                  <c:v>7.24914</c:v>
                </c:pt>
                <c:pt idx="319687">
                  <c:v>7.24916</c:v>
                </c:pt>
                <c:pt idx="319688">
                  <c:v>7.24918</c:v>
                </c:pt>
                <c:pt idx="319689">
                  <c:v>7.24921</c:v>
                </c:pt>
                <c:pt idx="319690">
                  <c:v>7.24923</c:v>
                </c:pt>
                <c:pt idx="319691">
                  <c:v>7.24925</c:v>
                </c:pt>
                <c:pt idx="319692">
                  <c:v>7.24927</c:v>
                </c:pt>
                <c:pt idx="319693">
                  <c:v>7.2493</c:v>
                </c:pt>
                <c:pt idx="319694">
                  <c:v>7.24932</c:v>
                </c:pt>
                <c:pt idx="319695">
                  <c:v>7.24934</c:v>
                </c:pt>
                <c:pt idx="319696">
                  <c:v>7.24937</c:v>
                </c:pt>
                <c:pt idx="319697">
                  <c:v>7.24939</c:v>
                </c:pt>
                <c:pt idx="319698">
                  <c:v>7.24941</c:v>
                </c:pt>
                <c:pt idx="319699">
                  <c:v>7.24943</c:v>
                </c:pt>
                <c:pt idx="319700">
                  <c:v>7.24946</c:v>
                </c:pt>
                <c:pt idx="319701">
                  <c:v>7.24948</c:v>
                </c:pt>
                <c:pt idx="319702">
                  <c:v>7.2495</c:v>
                </c:pt>
                <c:pt idx="319703">
                  <c:v>7.24952</c:v>
                </c:pt>
                <c:pt idx="319704">
                  <c:v>7.24955</c:v>
                </c:pt>
                <c:pt idx="319705">
                  <c:v>7.24957</c:v>
                </c:pt>
                <c:pt idx="319706">
                  <c:v>7.24959</c:v>
                </c:pt>
                <c:pt idx="319707">
                  <c:v>7.24962</c:v>
                </c:pt>
                <c:pt idx="319708">
                  <c:v>7.24964</c:v>
                </c:pt>
                <c:pt idx="319709">
                  <c:v>7.24966</c:v>
                </c:pt>
                <c:pt idx="319710">
                  <c:v>7.24968</c:v>
                </c:pt>
                <c:pt idx="319711">
                  <c:v>7.2497</c:v>
                </c:pt>
                <c:pt idx="319712">
                  <c:v>7.24973</c:v>
                </c:pt>
                <c:pt idx="319713">
                  <c:v>7.24975</c:v>
                </c:pt>
                <c:pt idx="319714">
                  <c:v>7.24977</c:v>
                </c:pt>
                <c:pt idx="319715">
                  <c:v>7.2498</c:v>
                </c:pt>
                <c:pt idx="319716">
                  <c:v>7.24982</c:v>
                </c:pt>
                <c:pt idx="319717">
                  <c:v>7.24984</c:v>
                </c:pt>
                <c:pt idx="319718">
                  <c:v>7.24986</c:v>
                </c:pt>
                <c:pt idx="319719">
                  <c:v>7.24989</c:v>
                </c:pt>
                <c:pt idx="319720">
                  <c:v>7.24991</c:v>
                </c:pt>
                <c:pt idx="319721">
                  <c:v>7.24993</c:v>
                </c:pt>
                <c:pt idx="319722">
                  <c:v>7.24995</c:v>
                </c:pt>
                <c:pt idx="319723">
                  <c:v>7.24998</c:v>
                </c:pt>
                <c:pt idx="319724">
                  <c:v>7.25</c:v>
                </c:pt>
                <c:pt idx="319725">
                  <c:v>7.25002</c:v>
                </c:pt>
                <c:pt idx="319726">
                  <c:v>7.25005</c:v>
                </c:pt>
                <c:pt idx="319727">
                  <c:v>7.25007</c:v>
                </c:pt>
                <c:pt idx="319728">
                  <c:v>7.25009</c:v>
                </c:pt>
                <c:pt idx="319729">
                  <c:v>7.25011</c:v>
                </c:pt>
                <c:pt idx="319730">
                  <c:v>7.25014</c:v>
                </c:pt>
                <c:pt idx="319731">
                  <c:v>7.25016</c:v>
                </c:pt>
                <c:pt idx="319732">
                  <c:v>7.25018</c:v>
                </c:pt>
                <c:pt idx="319733">
                  <c:v>7.2502</c:v>
                </c:pt>
                <c:pt idx="319734">
                  <c:v>7.25023</c:v>
                </c:pt>
                <c:pt idx="319735">
                  <c:v>7.25025</c:v>
                </c:pt>
                <c:pt idx="319736">
                  <c:v>7.25027</c:v>
                </c:pt>
                <c:pt idx="319737">
                  <c:v>7.2503</c:v>
                </c:pt>
                <c:pt idx="319738">
                  <c:v>7.25032</c:v>
                </c:pt>
                <c:pt idx="319739">
                  <c:v>7.25034</c:v>
                </c:pt>
                <c:pt idx="319740">
                  <c:v>7.25036</c:v>
                </c:pt>
                <c:pt idx="319741">
                  <c:v>7.25038</c:v>
                </c:pt>
                <c:pt idx="319742">
                  <c:v>7.25041</c:v>
                </c:pt>
                <c:pt idx="319743">
                  <c:v>7.25043</c:v>
                </c:pt>
                <c:pt idx="319744">
                  <c:v>7.25045</c:v>
                </c:pt>
                <c:pt idx="319745">
                  <c:v>7.25048</c:v>
                </c:pt>
                <c:pt idx="319746">
                  <c:v>7.2505</c:v>
                </c:pt>
                <c:pt idx="319747">
                  <c:v>7.25052</c:v>
                </c:pt>
                <c:pt idx="319748">
                  <c:v>7.25054</c:v>
                </c:pt>
                <c:pt idx="319749">
                  <c:v>7.25057</c:v>
                </c:pt>
                <c:pt idx="319750">
                  <c:v>7.25059</c:v>
                </c:pt>
                <c:pt idx="319751">
                  <c:v>7.25061</c:v>
                </c:pt>
                <c:pt idx="319752">
                  <c:v>7.25063</c:v>
                </c:pt>
                <c:pt idx="319753">
                  <c:v>7.25066</c:v>
                </c:pt>
                <c:pt idx="319754">
                  <c:v>7.25068</c:v>
                </c:pt>
                <c:pt idx="319755">
                  <c:v>7.2507</c:v>
                </c:pt>
                <c:pt idx="319756">
                  <c:v>7.25073</c:v>
                </c:pt>
                <c:pt idx="319757">
                  <c:v>7.25075</c:v>
                </c:pt>
                <c:pt idx="319758">
                  <c:v>7.25077</c:v>
                </c:pt>
                <c:pt idx="319759">
                  <c:v>7.25079</c:v>
                </c:pt>
                <c:pt idx="319760">
                  <c:v>7.25082</c:v>
                </c:pt>
                <c:pt idx="319761">
                  <c:v>7.25084</c:v>
                </c:pt>
                <c:pt idx="319762">
                  <c:v>7.25086</c:v>
                </c:pt>
                <c:pt idx="319763">
                  <c:v>7.25088</c:v>
                </c:pt>
                <c:pt idx="319764">
                  <c:v>7.25091</c:v>
                </c:pt>
                <c:pt idx="319765">
                  <c:v>7.25093</c:v>
                </c:pt>
                <c:pt idx="319766">
                  <c:v>7.25095</c:v>
                </c:pt>
                <c:pt idx="319767">
                  <c:v>7.25098</c:v>
                </c:pt>
                <c:pt idx="319768">
                  <c:v>7.251</c:v>
                </c:pt>
                <c:pt idx="319769">
                  <c:v>7.25102</c:v>
                </c:pt>
                <c:pt idx="319770">
                  <c:v>7.25104</c:v>
                </c:pt>
                <c:pt idx="319771">
                  <c:v>7.25107</c:v>
                </c:pt>
                <c:pt idx="319772">
                  <c:v>7.25109</c:v>
                </c:pt>
                <c:pt idx="319773">
                  <c:v>7.25111</c:v>
                </c:pt>
                <c:pt idx="319774">
                  <c:v>7.25113</c:v>
                </c:pt>
                <c:pt idx="319775">
                  <c:v>7.25116</c:v>
                </c:pt>
                <c:pt idx="319776">
                  <c:v>7.25118</c:v>
                </c:pt>
                <c:pt idx="319777">
                  <c:v>7.2512</c:v>
                </c:pt>
                <c:pt idx="319778">
                  <c:v>7.25122</c:v>
                </c:pt>
                <c:pt idx="319779">
                  <c:v>7.25125</c:v>
                </c:pt>
                <c:pt idx="319780">
                  <c:v>7.25127</c:v>
                </c:pt>
                <c:pt idx="319781">
                  <c:v>7.25129</c:v>
                </c:pt>
                <c:pt idx="319782">
                  <c:v>7.25131</c:v>
                </c:pt>
                <c:pt idx="319783">
                  <c:v>7.25134</c:v>
                </c:pt>
                <c:pt idx="319784">
                  <c:v>7.25136</c:v>
                </c:pt>
                <c:pt idx="319785">
                  <c:v>7.25138</c:v>
                </c:pt>
                <c:pt idx="319786">
                  <c:v>7.25141</c:v>
                </c:pt>
                <c:pt idx="319787">
                  <c:v>7.25143</c:v>
                </c:pt>
                <c:pt idx="319788">
                  <c:v>7.25145</c:v>
                </c:pt>
                <c:pt idx="319789">
                  <c:v>7.25147</c:v>
                </c:pt>
                <c:pt idx="319790">
                  <c:v>7.2515</c:v>
                </c:pt>
                <c:pt idx="319791">
                  <c:v>7.25152</c:v>
                </c:pt>
                <c:pt idx="319792">
                  <c:v>7.25154</c:v>
                </c:pt>
                <c:pt idx="319793">
                  <c:v>7.25157</c:v>
                </c:pt>
                <c:pt idx="319794">
                  <c:v>7.25159</c:v>
                </c:pt>
                <c:pt idx="319795">
                  <c:v>7.25161</c:v>
                </c:pt>
                <c:pt idx="319796">
                  <c:v>7.25163</c:v>
                </c:pt>
                <c:pt idx="319797">
                  <c:v>7.25166</c:v>
                </c:pt>
                <c:pt idx="319798">
                  <c:v>7.25168</c:v>
                </c:pt>
                <c:pt idx="319799">
                  <c:v>7.2517</c:v>
                </c:pt>
                <c:pt idx="319800">
                  <c:v>7.25172</c:v>
                </c:pt>
                <c:pt idx="319801">
                  <c:v>7.25175</c:v>
                </c:pt>
                <c:pt idx="319802">
                  <c:v>7.25177</c:v>
                </c:pt>
                <c:pt idx="319803">
                  <c:v>7.25179</c:v>
                </c:pt>
                <c:pt idx="319804">
                  <c:v>7.25181</c:v>
                </c:pt>
                <c:pt idx="319805">
                  <c:v>7.25184</c:v>
                </c:pt>
                <c:pt idx="319806">
                  <c:v>7.25186</c:v>
                </c:pt>
                <c:pt idx="319807">
                  <c:v>7.25188</c:v>
                </c:pt>
                <c:pt idx="319808">
                  <c:v>7.2519</c:v>
                </c:pt>
                <c:pt idx="319809">
                  <c:v>7.25193</c:v>
                </c:pt>
                <c:pt idx="319810">
                  <c:v>7.25195</c:v>
                </c:pt>
                <c:pt idx="319811">
                  <c:v>7.25197</c:v>
                </c:pt>
                <c:pt idx="319812">
                  <c:v>7.25199</c:v>
                </c:pt>
                <c:pt idx="319813">
                  <c:v>7.25202</c:v>
                </c:pt>
                <c:pt idx="319814">
                  <c:v>7.25204</c:v>
                </c:pt>
                <c:pt idx="319815">
                  <c:v>7.25206</c:v>
                </c:pt>
                <c:pt idx="319816">
                  <c:v>7.25209</c:v>
                </c:pt>
                <c:pt idx="319817">
                  <c:v>7.25211</c:v>
                </c:pt>
                <c:pt idx="319818">
                  <c:v>7.25213</c:v>
                </c:pt>
                <c:pt idx="319819">
                  <c:v>7.25215</c:v>
                </c:pt>
                <c:pt idx="319820">
                  <c:v>7.25218</c:v>
                </c:pt>
                <c:pt idx="319821">
                  <c:v>7.2522</c:v>
                </c:pt>
                <c:pt idx="319822">
                  <c:v>7.25222</c:v>
                </c:pt>
                <c:pt idx="319823">
                  <c:v>7.25225</c:v>
                </c:pt>
                <c:pt idx="319824">
                  <c:v>7.25227</c:v>
                </c:pt>
                <c:pt idx="319825">
                  <c:v>7.25229</c:v>
                </c:pt>
                <c:pt idx="319826">
                  <c:v>7.25231</c:v>
                </c:pt>
                <c:pt idx="319827">
                  <c:v>7.25234</c:v>
                </c:pt>
                <c:pt idx="319828">
                  <c:v>7.25236</c:v>
                </c:pt>
                <c:pt idx="319829">
                  <c:v>7.25238</c:v>
                </c:pt>
                <c:pt idx="319830">
                  <c:v>7.2524</c:v>
                </c:pt>
                <c:pt idx="319831">
                  <c:v>7.25243</c:v>
                </c:pt>
                <c:pt idx="319832">
                  <c:v>7.25245</c:v>
                </c:pt>
                <c:pt idx="319833">
                  <c:v>7.25247</c:v>
                </c:pt>
                <c:pt idx="319834">
                  <c:v>7.25249</c:v>
                </c:pt>
                <c:pt idx="319835">
                  <c:v>7.25252</c:v>
                </c:pt>
                <c:pt idx="319836">
                  <c:v>7.25254</c:v>
                </c:pt>
                <c:pt idx="319837">
                  <c:v>7.25256</c:v>
                </c:pt>
                <c:pt idx="319838">
                  <c:v>7.25258</c:v>
                </c:pt>
                <c:pt idx="319839">
                  <c:v>7.25261</c:v>
                </c:pt>
                <c:pt idx="319840">
                  <c:v>7.25263</c:v>
                </c:pt>
                <c:pt idx="319841">
                  <c:v>7.25265</c:v>
                </c:pt>
                <c:pt idx="319842">
                  <c:v>7.25268</c:v>
                </c:pt>
                <c:pt idx="319843">
                  <c:v>7.2527</c:v>
                </c:pt>
                <c:pt idx="319844">
                  <c:v>7.25272</c:v>
                </c:pt>
                <c:pt idx="319845">
                  <c:v>7.25274</c:v>
                </c:pt>
                <c:pt idx="319846">
                  <c:v>7.25277</c:v>
                </c:pt>
                <c:pt idx="319847">
                  <c:v>7.25279</c:v>
                </c:pt>
                <c:pt idx="319848">
                  <c:v>7.25281</c:v>
                </c:pt>
                <c:pt idx="319849">
                  <c:v>7.25283</c:v>
                </c:pt>
                <c:pt idx="319850">
                  <c:v>7.25286</c:v>
                </c:pt>
                <c:pt idx="319851">
                  <c:v>7.25288</c:v>
                </c:pt>
                <c:pt idx="319852">
                  <c:v>7.2529</c:v>
                </c:pt>
                <c:pt idx="319853">
                  <c:v>7.25293</c:v>
                </c:pt>
                <c:pt idx="319854">
                  <c:v>7.25295</c:v>
                </c:pt>
                <c:pt idx="319855">
                  <c:v>7.25297</c:v>
                </c:pt>
                <c:pt idx="319856">
                  <c:v>7.25299</c:v>
                </c:pt>
                <c:pt idx="319857">
                  <c:v>7.25302</c:v>
                </c:pt>
                <c:pt idx="319858">
                  <c:v>7.25304</c:v>
                </c:pt>
                <c:pt idx="319859">
                  <c:v>7.25306</c:v>
                </c:pt>
                <c:pt idx="319860">
                  <c:v>7.25308</c:v>
                </c:pt>
                <c:pt idx="319861">
                  <c:v>7.25311</c:v>
                </c:pt>
                <c:pt idx="319862">
                  <c:v>7.25313</c:v>
                </c:pt>
                <c:pt idx="319863">
                  <c:v>7.25315</c:v>
                </c:pt>
                <c:pt idx="319864">
                  <c:v>7.25317</c:v>
                </c:pt>
                <c:pt idx="319865">
                  <c:v>7.2532</c:v>
                </c:pt>
                <c:pt idx="319866">
                  <c:v>7.25322</c:v>
                </c:pt>
                <c:pt idx="319867">
                  <c:v>7.25324</c:v>
                </c:pt>
                <c:pt idx="319868">
                  <c:v>7.25326</c:v>
                </c:pt>
                <c:pt idx="319869">
                  <c:v>7.25329</c:v>
                </c:pt>
                <c:pt idx="319870">
                  <c:v>7.25331</c:v>
                </c:pt>
                <c:pt idx="319871">
                  <c:v>7.25333</c:v>
                </c:pt>
                <c:pt idx="319872">
                  <c:v>7.25336</c:v>
                </c:pt>
                <c:pt idx="319873">
                  <c:v>7.25338</c:v>
                </c:pt>
                <c:pt idx="319874">
                  <c:v>7.2534</c:v>
                </c:pt>
                <c:pt idx="319875">
                  <c:v>7.25342</c:v>
                </c:pt>
                <c:pt idx="319876">
                  <c:v>7.25345</c:v>
                </c:pt>
                <c:pt idx="319877">
                  <c:v>7.25347</c:v>
                </c:pt>
                <c:pt idx="319878">
                  <c:v>7.25349</c:v>
                </c:pt>
                <c:pt idx="319879">
                  <c:v>7.25352</c:v>
                </c:pt>
                <c:pt idx="319880">
                  <c:v>7.25354</c:v>
                </c:pt>
                <c:pt idx="319881">
                  <c:v>7.25356</c:v>
                </c:pt>
                <c:pt idx="319882">
                  <c:v>7.25358</c:v>
                </c:pt>
                <c:pt idx="319883">
                  <c:v>7.25361</c:v>
                </c:pt>
                <c:pt idx="319884">
                  <c:v>7.25363</c:v>
                </c:pt>
                <c:pt idx="319885">
                  <c:v>7.25365</c:v>
                </c:pt>
                <c:pt idx="319886">
                  <c:v>7.25367</c:v>
                </c:pt>
                <c:pt idx="319887">
                  <c:v>7.2537</c:v>
                </c:pt>
                <c:pt idx="319888">
                  <c:v>7.25372</c:v>
                </c:pt>
                <c:pt idx="319889">
                  <c:v>7.25374</c:v>
                </c:pt>
                <c:pt idx="319890">
                  <c:v>7.25376</c:v>
                </c:pt>
                <c:pt idx="319891">
                  <c:v>7.25379</c:v>
                </c:pt>
                <c:pt idx="319892">
                  <c:v>7.25381</c:v>
                </c:pt>
                <c:pt idx="319893">
                  <c:v>7.25383</c:v>
                </c:pt>
                <c:pt idx="319894">
                  <c:v>7.25385</c:v>
                </c:pt>
                <c:pt idx="319895">
                  <c:v>7.25388</c:v>
                </c:pt>
                <c:pt idx="319896">
                  <c:v>7.2539</c:v>
                </c:pt>
                <c:pt idx="319897">
                  <c:v>7.25392</c:v>
                </c:pt>
                <c:pt idx="319898">
                  <c:v>7.25395</c:v>
                </c:pt>
                <c:pt idx="319899">
                  <c:v>7.25397</c:v>
                </c:pt>
                <c:pt idx="319900">
                  <c:v>7.25399</c:v>
                </c:pt>
                <c:pt idx="319901">
                  <c:v>7.25401</c:v>
                </c:pt>
                <c:pt idx="319902">
                  <c:v>7.25404</c:v>
                </c:pt>
                <c:pt idx="319903">
                  <c:v>7.25406</c:v>
                </c:pt>
                <c:pt idx="319904">
                  <c:v>7.25408</c:v>
                </c:pt>
                <c:pt idx="319905">
                  <c:v>7.2541</c:v>
                </c:pt>
                <c:pt idx="319906">
                  <c:v>7.25413</c:v>
                </c:pt>
                <c:pt idx="319907">
                  <c:v>7.25415</c:v>
                </c:pt>
                <c:pt idx="319908">
                  <c:v>7.25417</c:v>
                </c:pt>
                <c:pt idx="319909">
                  <c:v>7.2542</c:v>
                </c:pt>
                <c:pt idx="319910">
                  <c:v>7.25422</c:v>
                </c:pt>
                <c:pt idx="319911">
                  <c:v>7.25424</c:v>
                </c:pt>
                <c:pt idx="319912">
                  <c:v>7.25426</c:v>
                </c:pt>
                <c:pt idx="319913">
                  <c:v>7.25429</c:v>
                </c:pt>
                <c:pt idx="319914">
                  <c:v>7.25431</c:v>
                </c:pt>
                <c:pt idx="319915">
                  <c:v>7.25433</c:v>
                </c:pt>
                <c:pt idx="319916">
                  <c:v>7.25435</c:v>
                </c:pt>
                <c:pt idx="319917">
                  <c:v>7.25438</c:v>
                </c:pt>
                <c:pt idx="319918">
                  <c:v>7.2544</c:v>
                </c:pt>
                <c:pt idx="319919">
                  <c:v>7.25442</c:v>
                </c:pt>
                <c:pt idx="319920">
                  <c:v>7.25444</c:v>
                </c:pt>
                <c:pt idx="319921">
                  <c:v>7.25447</c:v>
                </c:pt>
                <c:pt idx="319922">
                  <c:v>7.25449</c:v>
                </c:pt>
                <c:pt idx="319923">
                  <c:v>7.25451</c:v>
                </c:pt>
                <c:pt idx="319924">
                  <c:v>7.25453</c:v>
                </c:pt>
                <c:pt idx="319925">
                  <c:v>7.25456</c:v>
                </c:pt>
                <c:pt idx="319926">
                  <c:v>7.25458</c:v>
                </c:pt>
                <c:pt idx="319927">
                  <c:v>7.2546</c:v>
                </c:pt>
                <c:pt idx="319928">
                  <c:v>7.25463</c:v>
                </c:pt>
                <c:pt idx="319929">
                  <c:v>7.25465</c:v>
                </c:pt>
                <c:pt idx="319930">
                  <c:v>7.25467</c:v>
                </c:pt>
                <c:pt idx="319931">
                  <c:v>7.25469</c:v>
                </c:pt>
                <c:pt idx="319932">
                  <c:v>7.25472</c:v>
                </c:pt>
                <c:pt idx="319933">
                  <c:v>7.25474</c:v>
                </c:pt>
                <c:pt idx="319934">
                  <c:v>7.25476</c:v>
                </c:pt>
                <c:pt idx="319935">
                  <c:v>7.25479</c:v>
                </c:pt>
                <c:pt idx="319936">
                  <c:v>7.25481</c:v>
                </c:pt>
                <c:pt idx="319937">
                  <c:v>7.25483</c:v>
                </c:pt>
                <c:pt idx="319938">
                  <c:v>7.25485</c:v>
                </c:pt>
                <c:pt idx="319939">
                  <c:v>7.25488</c:v>
                </c:pt>
                <c:pt idx="319940">
                  <c:v>7.2549</c:v>
                </c:pt>
                <c:pt idx="319941">
                  <c:v>7.25492</c:v>
                </c:pt>
                <c:pt idx="319942">
                  <c:v>7.25494</c:v>
                </c:pt>
                <c:pt idx="319943">
                  <c:v>7.25497</c:v>
                </c:pt>
                <c:pt idx="319944">
                  <c:v>7.25499</c:v>
                </c:pt>
                <c:pt idx="319945">
                  <c:v>7.25501</c:v>
                </c:pt>
                <c:pt idx="319946">
                  <c:v>7.25503</c:v>
                </c:pt>
                <c:pt idx="319947">
                  <c:v>7.25506</c:v>
                </c:pt>
                <c:pt idx="319948">
                  <c:v>7.25508</c:v>
                </c:pt>
                <c:pt idx="319949">
                  <c:v>7.2551</c:v>
                </c:pt>
                <c:pt idx="319950">
                  <c:v>7.25512</c:v>
                </c:pt>
                <c:pt idx="319951">
                  <c:v>7.25515</c:v>
                </c:pt>
                <c:pt idx="319952">
                  <c:v>7.25517</c:v>
                </c:pt>
                <c:pt idx="319953">
                  <c:v>7.25519</c:v>
                </c:pt>
                <c:pt idx="319954">
                  <c:v>7.25521</c:v>
                </c:pt>
                <c:pt idx="319955">
                  <c:v>7.25524</c:v>
                </c:pt>
                <c:pt idx="319956">
                  <c:v>7.25526</c:v>
                </c:pt>
                <c:pt idx="319957">
                  <c:v>7.25528</c:v>
                </c:pt>
                <c:pt idx="319958">
                  <c:v>7.25531</c:v>
                </c:pt>
                <c:pt idx="319959">
                  <c:v>7.25533</c:v>
                </c:pt>
                <c:pt idx="319960">
                  <c:v>7.25535</c:v>
                </c:pt>
                <c:pt idx="319961">
                  <c:v>7.25537</c:v>
                </c:pt>
                <c:pt idx="319962">
                  <c:v>7.2554</c:v>
                </c:pt>
                <c:pt idx="319963">
                  <c:v>7.25542</c:v>
                </c:pt>
                <c:pt idx="319964">
                  <c:v>7.25544</c:v>
                </c:pt>
                <c:pt idx="319965">
                  <c:v>7.25547</c:v>
                </c:pt>
                <c:pt idx="319966">
                  <c:v>7.25549</c:v>
                </c:pt>
                <c:pt idx="319967">
                  <c:v>7.25551</c:v>
                </c:pt>
                <c:pt idx="319968">
                  <c:v>7.25553</c:v>
                </c:pt>
                <c:pt idx="319969">
                  <c:v>7.25556</c:v>
                </c:pt>
                <c:pt idx="319970">
                  <c:v>7.25558</c:v>
                </c:pt>
                <c:pt idx="319971">
                  <c:v>7.2556</c:v>
                </c:pt>
                <c:pt idx="319972">
                  <c:v>7.25562</c:v>
                </c:pt>
                <c:pt idx="319973">
                  <c:v>7.25565</c:v>
                </c:pt>
                <c:pt idx="319974">
                  <c:v>7.25567</c:v>
                </c:pt>
                <c:pt idx="319975">
                  <c:v>7.25569</c:v>
                </c:pt>
                <c:pt idx="319976">
                  <c:v>7.25571</c:v>
                </c:pt>
                <c:pt idx="319977">
                  <c:v>7.25574</c:v>
                </c:pt>
                <c:pt idx="319978">
                  <c:v>7.25576</c:v>
                </c:pt>
                <c:pt idx="319979">
                  <c:v>7.25578</c:v>
                </c:pt>
                <c:pt idx="319980">
                  <c:v>7.2558</c:v>
                </c:pt>
                <c:pt idx="319981">
                  <c:v>7.25583</c:v>
                </c:pt>
                <c:pt idx="319982">
                  <c:v>7.25585</c:v>
                </c:pt>
                <c:pt idx="319983">
                  <c:v>7.25587</c:v>
                </c:pt>
                <c:pt idx="319984">
                  <c:v>7.2559</c:v>
                </c:pt>
                <c:pt idx="319985">
                  <c:v>7.25592</c:v>
                </c:pt>
                <c:pt idx="319986">
                  <c:v>7.25594</c:v>
                </c:pt>
                <c:pt idx="319987">
                  <c:v>7.25596</c:v>
                </c:pt>
                <c:pt idx="319988">
                  <c:v>7.25599</c:v>
                </c:pt>
                <c:pt idx="319989">
                  <c:v>7.25601</c:v>
                </c:pt>
                <c:pt idx="319990">
                  <c:v>7.25603</c:v>
                </c:pt>
                <c:pt idx="319991">
                  <c:v>7.25605</c:v>
                </c:pt>
                <c:pt idx="319992">
                  <c:v>7.25608</c:v>
                </c:pt>
                <c:pt idx="319993">
                  <c:v>7.2561</c:v>
                </c:pt>
                <c:pt idx="319994">
                  <c:v>7.25612</c:v>
                </c:pt>
                <c:pt idx="319995">
                  <c:v>7.25615</c:v>
                </c:pt>
                <c:pt idx="319996">
                  <c:v>7.25617</c:v>
                </c:pt>
                <c:pt idx="319997">
                  <c:v>7.25619</c:v>
                </c:pt>
                <c:pt idx="319998">
                  <c:v>7.25621</c:v>
                </c:pt>
                <c:pt idx="319999">
                  <c:v>7.25624</c:v>
                </c:pt>
                <c:pt idx="320000">
                  <c:v>7.25626</c:v>
                </c:pt>
                <c:pt idx="320001">
                  <c:v>7.25628</c:v>
                </c:pt>
                <c:pt idx="320002">
                  <c:v>7.2563</c:v>
                </c:pt>
                <c:pt idx="320003">
                  <c:v>7.25633</c:v>
                </c:pt>
                <c:pt idx="320004">
                  <c:v>7.25635</c:v>
                </c:pt>
                <c:pt idx="320005">
                  <c:v>7.25637</c:v>
                </c:pt>
                <c:pt idx="320006">
                  <c:v>7.2564</c:v>
                </c:pt>
                <c:pt idx="320007">
                  <c:v>7.25642</c:v>
                </c:pt>
                <c:pt idx="320008">
                  <c:v>7.25644</c:v>
                </c:pt>
                <c:pt idx="320009">
                  <c:v>7.25646</c:v>
                </c:pt>
                <c:pt idx="320010">
                  <c:v>7.25648</c:v>
                </c:pt>
                <c:pt idx="320011">
                  <c:v>7.25651</c:v>
                </c:pt>
                <c:pt idx="320012">
                  <c:v>7.25653</c:v>
                </c:pt>
                <c:pt idx="320013">
                  <c:v>7.25655</c:v>
                </c:pt>
                <c:pt idx="320014">
                  <c:v>7.25658</c:v>
                </c:pt>
                <c:pt idx="320015">
                  <c:v>7.2566</c:v>
                </c:pt>
                <c:pt idx="320016">
                  <c:v>7.25662</c:v>
                </c:pt>
                <c:pt idx="320017">
                  <c:v>7.25664</c:v>
                </c:pt>
                <c:pt idx="320018">
                  <c:v>7.25667</c:v>
                </c:pt>
                <c:pt idx="320019">
                  <c:v>7.25669</c:v>
                </c:pt>
                <c:pt idx="320020">
                  <c:v>7.25671</c:v>
                </c:pt>
                <c:pt idx="320021">
                  <c:v>7.25673</c:v>
                </c:pt>
                <c:pt idx="320022">
                  <c:v>7.25676</c:v>
                </c:pt>
                <c:pt idx="320023">
                  <c:v>7.25678</c:v>
                </c:pt>
                <c:pt idx="320024">
                  <c:v>7.2568</c:v>
                </c:pt>
                <c:pt idx="320025">
                  <c:v>7.25683</c:v>
                </c:pt>
                <c:pt idx="320026">
                  <c:v>7.25685</c:v>
                </c:pt>
                <c:pt idx="320027">
                  <c:v>7.25687</c:v>
                </c:pt>
                <c:pt idx="320028">
                  <c:v>7.25689</c:v>
                </c:pt>
                <c:pt idx="320029">
                  <c:v>7.25692</c:v>
                </c:pt>
                <c:pt idx="320030">
                  <c:v>7.25694</c:v>
                </c:pt>
                <c:pt idx="320031">
                  <c:v>7.25696</c:v>
                </c:pt>
                <c:pt idx="320032">
                  <c:v>7.25698</c:v>
                </c:pt>
                <c:pt idx="320033">
                  <c:v>7.25701</c:v>
                </c:pt>
                <c:pt idx="320034">
                  <c:v>7.25703</c:v>
                </c:pt>
                <c:pt idx="320035">
                  <c:v>7.25705</c:v>
                </c:pt>
                <c:pt idx="320036">
                  <c:v>7.25708</c:v>
                </c:pt>
                <c:pt idx="320037">
                  <c:v>7.2571</c:v>
                </c:pt>
                <c:pt idx="320038">
                  <c:v>7.25712</c:v>
                </c:pt>
                <c:pt idx="320039">
                  <c:v>7.25714</c:v>
                </c:pt>
                <c:pt idx="320040">
                  <c:v>7.25717</c:v>
                </c:pt>
                <c:pt idx="320041">
                  <c:v>7.25719</c:v>
                </c:pt>
                <c:pt idx="320042">
                  <c:v>7.25721</c:v>
                </c:pt>
                <c:pt idx="320043">
                  <c:v>7.25723</c:v>
                </c:pt>
                <c:pt idx="320044">
                  <c:v>7.25726</c:v>
                </c:pt>
                <c:pt idx="320045">
                  <c:v>7.25728</c:v>
                </c:pt>
                <c:pt idx="320046">
                  <c:v>7.2573</c:v>
                </c:pt>
                <c:pt idx="320047">
                  <c:v>7.25732</c:v>
                </c:pt>
                <c:pt idx="320048">
                  <c:v>7.25735</c:v>
                </c:pt>
                <c:pt idx="320049">
                  <c:v>7.25737</c:v>
                </c:pt>
                <c:pt idx="320050">
                  <c:v>7.25739</c:v>
                </c:pt>
                <c:pt idx="320051">
                  <c:v>7.25741</c:v>
                </c:pt>
                <c:pt idx="320052">
                  <c:v>7.25744</c:v>
                </c:pt>
                <c:pt idx="320053">
                  <c:v>7.25746</c:v>
                </c:pt>
                <c:pt idx="320054">
                  <c:v>7.25748</c:v>
                </c:pt>
                <c:pt idx="320055">
                  <c:v>7.25751</c:v>
                </c:pt>
                <c:pt idx="320056">
                  <c:v>7.25753</c:v>
                </c:pt>
                <c:pt idx="320057">
                  <c:v>7.25755</c:v>
                </c:pt>
                <c:pt idx="320058">
                  <c:v>7.25757</c:v>
                </c:pt>
                <c:pt idx="320059">
                  <c:v>7.2576</c:v>
                </c:pt>
                <c:pt idx="320060">
                  <c:v>7.25762</c:v>
                </c:pt>
                <c:pt idx="320061">
                  <c:v>7.25764</c:v>
                </c:pt>
                <c:pt idx="320062">
                  <c:v>7.25766</c:v>
                </c:pt>
                <c:pt idx="320063">
                  <c:v>7.25769</c:v>
                </c:pt>
                <c:pt idx="320064">
                  <c:v>7.25771</c:v>
                </c:pt>
                <c:pt idx="320065">
                  <c:v>7.25773</c:v>
                </c:pt>
                <c:pt idx="320066">
                  <c:v>7.25776</c:v>
                </c:pt>
                <c:pt idx="320067">
                  <c:v>7.25778</c:v>
                </c:pt>
                <c:pt idx="320068">
                  <c:v>7.2578</c:v>
                </c:pt>
                <c:pt idx="320069">
                  <c:v>7.25782</c:v>
                </c:pt>
                <c:pt idx="320070">
                  <c:v>7.25785</c:v>
                </c:pt>
                <c:pt idx="320071">
                  <c:v>7.25787</c:v>
                </c:pt>
                <c:pt idx="320072">
                  <c:v>7.25789</c:v>
                </c:pt>
                <c:pt idx="320073">
                  <c:v>7.25791</c:v>
                </c:pt>
                <c:pt idx="320074">
                  <c:v>7.25794</c:v>
                </c:pt>
                <c:pt idx="320075">
                  <c:v>7.25796</c:v>
                </c:pt>
                <c:pt idx="320076">
                  <c:v>7.25798</c:v>
                </c:pt>
                <c:pt idx="320077">
                  <c:v>7.258</c:v>
                </c:pt>
                <c:pt idx="320078">
                  <c:v>7.25803</c:v>
                </c:pt>
                <c:pt idx="320079">
                  <c:v>7.25805</c:v>
                </c:pt>
                <c:pt idx="320080">
                  <c:v>7.25807</c:v>
                </c:pt>
                <c:pt idx="320081">
                  <c:v>7.25809</c:v>
                </c:pt>
                <c:pt idx="320082">
                  <c:v>7.25812</c:v>
                </c:pt>
                <c:pt idx="320083">
                  <c:v>7.25814</c:v>
                </c:pt>
                <c:pt idx="320084">
                  <c:v>7.25816</c:v>
                </c:pt>
                <c:pt idx="320085">
                  <c:v>7.25819</c:v>
                </c:pt>
                <c:pt idx="320086">
                  <c:v>7.25821</c:v>
                </c:pt>
                <c:pt idx="320087">
                  <c:v>7.25823</c:v>
                </c:pt>
                <c:pt idx="320088">
                  <c:v>7.25825</c:v>
                </c:pt>
                <c:pt idx="320089">
                  <c:v>7.25828</c:v>
                </c:pt>
                <c:pt idx="320090">
                  <c:v>7.2583</c:v>
                </c:pt>
                <c:pt idx="320091">
                  <c:v>7.25832</c:v>
                </c:pt>
                <c:pt idx="320092">
                  <c:v>7.25835</c:v>
                </c:pt>
                <c:pt idx="320093">
                  <c:v>7.25837</c:v>
                </c:pt>
                <c:pt idx="320094">
                  <c:v>7.25839</c:v>
                </c:pt>
                <c:pt idx="320095">
                  <c:v>7.25841</c:v>
                </c:pt>
                <c:pt idx="320096">
                  <c:v>7.25844</c:v>
                </c:pt>
                <c:pt idx="320097">
                  <c:v>7.25846</c:v>
                </c:pt>
                <c:pt idx="320098">
                  <c:v>7.25848</c:v>
                </c:pt>
                <c:pt idx="320099">
                  <c:v>7.2585</c:v>
                </c:pt>
                <c:pt idx="320100">
                  <c:v>7.25853</c:v>
                </c:pt>
                <c:pt idx="320101">
                  <c:v>7.25855</c:v>
                </c:pt>
                <c:pt idx="320102">
                  <c:v>7.25857</c:v>
                </c:pt>
                <c:pt idx="320103">
                  <c:v>7.25859</c:v>
                </c:pt>
                <c:pt idx="320104">
                  <c:v>7.25862</c:v>
                </c:pt>
                <c:pt idx="320105">
                  <c:v>7.25864</c:v>
                </c:pt>
                <c:pt idx="320106">
                  <c:v>7.25866</c:v>
                </c:pt>
                <c:pt idx="320107">
                  <c:v>7.25868</c:v>
                </c:pt>
                <c:pt idx="320108">
                  <c:v>7.25871</c:v>
                </c:pt>
                <c:pt idx="320109">
                  <c:v>7.25873</c:v>
                </c:pt>
                <c:pt idx="320110">
                  <c:v>7.25875</c:v>
                </c:pt>
                <c:pt idx="320111">
                  <c:v>7.25878</c:v>
                </c:pt>
                <c:pt idx="320112">
                  <c:v>7.2588</c:v>
                </c:pt>
                <c:pt idx="320113">
                  <c:v>7.25882</c:v>
                </c:pt>
                <c:pt idx="320114">
                  <c:v>7.25884</c:v>
                </c:pt>
                <c:pt idx="320115">
                  <c:v>7.25887</c:v>
                </c:pt>
                <c:pt idx="320116">
                  <c:v>7.25889</c:v>
                </c:pt>
                <c:pt idx="320117">
                  <c:v>7.25891</c:v>
                </c:pt>
                <c:pt idx="320118">
                  <c:v>7.25893</c:v>
                </c:pt>
                <c:pt idx="320119">
                  <c:v>7.25896</c:v>
                </c:pt>
                <c:pt idx="320120">
                  <c:v>7.25898</c:v>
                </c:pt>
                <c:pt idx="320121">
                  <c:v>7.259</c:v>
                </c:pt>
                <c:pt idx="320122">
                  <c:v>7.25903</c:v>
                </c:pt>
                <c:pt idx="320123">
                  <c:v>7.25905</c:v>
                </c:pt>
                <c:pt idx="320124">
                  <c:v>7.25907</c:v>
                </c:pt>
                <c:pt idx="320125">
                  <c:v>7.25909</c:v>
                </c:pt>
                <c:pt idx="320126">
                  <c:v>7.25912</c:v>
                </c:pt>
                <c:pt idx="320127">
                  <c:v>7.25914</c:v>
                </c:pt>
                <c:pt idx="320128">
                  <c:v>7.25916</c:v>
                </c:pt>
                <c:pt idx="320129">
                  <c:v>7.25918</c:v>
                </c:pt>
                <c:pt idx="320130">
                  <c:v>7.25921</c:v>
                </c:pt>
                <c:pt idx="320131">
                  <c:v>7.25923</c:v>
                </c:pt>
                <c:pt idx="320132">
                  <c:v>7.25925</c:v>
                </c:pt>
                <c:pt idx="320133">
                  <c:v>7.25927</c:v>
                </c:pt>
                <c:pt idx="320134">
                  <c:v>7.2593</c:v>
                </c:pt>
                <c:pt idx="320135">
                  <c:v>7.25932</c:v>
                </c:pt>
                <c:pt idx="320136">
                  <c:v>7.25934</c:v>
                </c:pt>
                <c:pt idx="320137">
                  <c:v>7.25936</c:v>
                </c:pt>
                <c:pt idx="320138">
                  <c:v>7.25939</c:v>
                </c:pt>
                <c:pt idx="320139">
                  <c:v>7.25941</c:v>
                </c:pt>
                <c:pt idx="320140">
                  <c:v>7.25943</c:v>
                </c:pt>
                <c:pt idx="320141">
                  <c:v>7.25946</c:v>
                </c:pt>
                <c:pt idx="320142">
                  <c:v>7.25948</c:v>
                </c:pt>
                <c:pt idx="320143">
                  <c:v>7.2595</c:v>
                </c:pt>
                <c:pt idx="320144">
                  <c:v>7.25952</c:v>
                </c:pt>
                <c:pt idx="320145">
                  <c:v>7.25955</c:v>
                </c:pt>
                <c:pt idx="320146">
                  <c:v>7.25957</c:v>
                </c:pt>
                <c:pt idx="320147">
                  <c:v>7.25959</c:v>
                </c:pt>
                <c:pt idx="320148">
                  <c:v>7.25962</c:v>
                </c:pt>
                <c:pt idx="320149">
                  <c:v>7.25964</c:v>
                </c:pt>
                <c:pt idx="320150">
                  <c:v>7.25966</c:v>
                </c:pt>
                <c:pt idx="320151">
                  <c:v>7.25968</c:v>
                </c:pt>
                <c:pt idx="320152">
                  <c:v>7.25971</c:v>
                </c:pt>
                <c:pt idx="320153">
                  <c:v>7.25973</c:v>
                </c:pt>
                <c:pt idx="320154">
                  <c:v>7.25975</c:v>
                </c:pt>
                <c:pt idx="320155">
                  <c:v>7.25977</c:v>
                </c:pt>
                <c:pt idx="320156">
                  <c:v>7.2598</c:v>
                </c:pt>
                <c:pt idx="320157">
                  <c:v>7.25982</c:v>
                </c:pt>
                <c:pt idx="320158">
                  <c:v>7.25984</c:v>
                </c:pt>
                <c:pt idx="320159">
                  <c:v>7.25986</c:v>
                </c:pt>
                <c:pt idx="320160">
                  <c:v>7.25989</c:v>
                </c:pt>
                <c:pt idx="320161">
                  <c:v>7.25991</c:v>
                </c:pt>
                <c:pt idx="320162">
                  <c:v>7.25993</c:v>
                </c:pt>
                <c:pt idx="320163">
                  <c:v>7.25995</c:v>
                </c:pt>
                <c:pt idx="320164">
                  <c:v>7.25998</c:v>
                </c:pt>
                <c:pt idx="320165">
                  <c:v>7.26</c:v>
                </c:pt>
                <c:pt idx="320166">
                  <c:v>7.26002</c:v>
                </c:pt>
                <c:pt idx="320167">
                  <c:v>7.26004</c:v>
                </c:pt>
                <c:pt idx="320168">
                  <c:v>7.26007</c:v>
                </c:pt>
                <c:pt idx="320169">
                  <c:v>7.26009</c:v>
                </c:pt>
                <c:pt idx="320170">
                  <c:v>7.26011</c:v>
                </c:pt>
                <c:pt idx="320171">
                  <c:v>7.26014</c:v>
                </c:pt>
                <c:pt idx="320172">
                  <c:v>7.26016</c:v>
                </c:pt>
                <c:pt idx="320173">
                  <c:v>7.26018</c:v>
                </c:pt>
                <c:pt idx="320174">
                  <c:v>7.2602</c:v>
                </c:pt>
                <c:pt idx="320175">
                  <c:v>7.26023</c:v>
                </c:pt>
                <c:pt idx="320176">
                  <c:v>7.26025</c:v>
                </c:pt>
                <c:pt idx="320177">
                  <c:v>7.26027</c:v>
                </c:pt>
                <c:pt idx="320178">
                  <c:v>7.2603</c:v>
                </c:pt>
                <c:pt idx="320179">
                  <c:v>7.26032</c:v>
                </c:pt>
                <c:pt idx="320180">
                  <c:v>7.26034</c:v>
                </c:pt>
                <c:pt idx="320181">
                  <c:v>7.26036</c:v>
                </c:pt>
                <c:pt idx="320182">
                  <c:v>7.26039</c:v>
                </c:pt>
                <c:pt idx="320183">
                  <c:v>7.26041</c:v>
                </c:pt>
                <c:pt idx="320184">
                  <c:v>7.26043</c:v>
                </c:pt>
                <c:pt idx="320185">
                  <c:v>7.26045</c:v>
                </c:pt>
                <c:pt idx="320186">
                  <c:v>7.26048</c:v>
                </c:pt>
                <c:pt idx="320187">
                  <c:v>7.2605</c:v>
                </c:pt>
                <c:pt idx="320188">
                  <c:v>7.26052</c:v>
                </c:pt>
                <c:pt idx="320189">
                  <c:v>7.26054</c:v>
                </c:pt>
                <c:pt idx="320190">
                  <c:v>7.26057</c:v>
                </c:pt>
                <c:pt idx="320191">
                  <c:v>7.26059</c:v>
                </c:pt>
                <c:pt idx="320192">
                  <c:v>7.26061</c:v>
                </c:pt>
                <c:pt idx="320193">
                  <c:v>7.26063</c:v>
                </c:pt>
                <c:pt idx="320194">
                  <c:v>7.26066</c:v>
                </c:pt>
                <c:pt idx="320195">
                  <c:v>7.26068</c:v>
                </c:pt>
                <c:pt idx="320196">
                  <c:v>7.2607</c:v>
                </c:pt>
                <c:pt idx="320197">
                  <c:v>7.26073</c:v>
                </c:pt>
                <c:pt idx="320198">
                  <c:v>7.26075</c:v>
                </c:pt>
                <c:pt idx="320199">
                  <c:v>7.26077</c:v>
                </c:pt>
                <c:pt idx="320200">
                  <c:v>7.26079</c:v>
                </c:pt>
                <c:pt idx="320201">
                  <c:v>7.26082</c:v>
                </c:pt>
                <c:pt idx="320202">
                  <c:v>7.26084</c:v>
                </c:pt>
                <c:pt idx="320203">
                  <c:v>7.26086</c:v>
                </c:pt>
                <c:pt idx="320204">
                  <c:v>7.26088</c:v>
                </c:pt>
                <c:pt idx="320205">
                  <c:v>7.26091</c:v>
                </c:pt>
                <c:pt idx="320206">
                  <c:v>7.26093</c:v>
                </c:pt>
                <c:pt idx="320207">
                  <c:v>7.26095</c:v>
                </c:pt>
                <c:pt idx="320208">
                  <c:v>7.26098</c:v>
                </c:pt>
                <c:pt idx="320209">
                  <c:v>7.261</c:v>
                </c:pt>
                <c:pt idx="320210">
                  <c:v>7.26102</c:v>
                </c:pt>
                <c:pt idx="320211">
                  <c:v>7.26104</c:v>
                </c:pt>
                <c:pt idx="320212">
                  <c:v>7.26107</c:v>
                </c:pt>
                <c:pt idx="320213">
                  <c:v>7.26109</c:v>
                </c:pt>
                <c:pt idx="320214">
                  <c:v>7.26111</c:v>
                </c:pt>
                <c:pt idx="320215">
                  <c:v>7.26113</c:v>
                </c:pt>
                <c:pt idx="320216">
                  <c:v>7.26116</c:v>
                </c:pt>
                <c:pt idx="320217">
                  <c:v>7.26118</c:v>
                </c:pt>
                <c:pt idx="320218">
                  <c:v>7.2612</c:v>
                </c:pt>
                <c:pt idx="320219">
                  <c:v>7.26122</c:v>
                </c:pt>
                <c:pt idx="320220">
                  <c:v>7.26125</c:v>
                </c:pt>
                <c:pt idx="320221">
                  <c:v>7.26127</c:v>
                </c:pt>
                <c:pt idx="320222">
                  <c:v>7.26129</c:v>
                </c:pt>
                <c:pt idx="320223">
                  <c:v>7.26131</c:v>
                </c:pt>
                <c:pt idx="320224">
                  <c:v>7.26134</c:v>
                </c:pt>
                <c:pt idx="320225">
                  <c:v>7.26136</c:v>
                </c:pt>
                <c:pt idx="320226">
                  <c:v>7.26138</c:v>
                </c:pt>
                <c:pt idx="320227">
                  <c:v>7.26141</c:v>
                </c:pt>
                <c:pt idx="320228">
                  <c:v>7.26143</c:v>
                </c:pt>
                <c:pt idx="320229">
                  <c:v>7.26145</c:v>
                </c:pt>
                <c:pt idx="320230">
                  <c:v>7.26147</c:v>
                </c:pt>
                <c:pt idx="320231">
                  <c:v>7.2615</c:v>
                </c:pt>
                <c:pt idx="320232">
                  <c:v>7.26152</c:v>
                </c:pt>
                <c:pt idx="320233">
                  <c:v>7.26154</c:v>
                </c:pt>
                <c:pt idx="320234">
                  <c:v>7.26157</c:v>
                </c:pt>
                <c:pt idx="320235">
                  <c:v>7.26159</c:v>
                </c:pt>
                <c:pt idx="320236">
                  <c:v>7.26161</c:v>
                </c:pt>
                <c:pt idx="320237">
                  <c:v>7.26163</c:v>
                </c:pt>
                <c:pt idx="320238">
                  <c:v>7.26166</c:v>
                </c:pt>
                <c:pt idx="320239">
                  <c:v>7.26168</c:v>
                </c:pt>
                <c:pt idx="320240">
                  <c:v>7.2617</c:v>
                </c:pt>
                <c:pt idx="320241">
                  <c:v>7.26172</c:v>
                </c:pt>
                <c:pt idx="320242">
                  <c:v>7.26175</c:v>
                </c:pt>
                <c:pt idx="320243">
                  <c:v>7.26177</c:v>
                </c:pt>
                <c:pt idx="320244">
                  <c:v>7.26179</c:v>
                </c:pt>
                <c:pt idx="320245">
                  <c:v>7.26181</c:v>
                </c:pt>
                <c:pt idx="320246">
                  <c:v>7.26184</c:v>
                </c:pt>
                <c:pt idx="320247">
                  <c:v>7.26186</c:v>
                </c:pt>
                <c:pt idx="320248">
                  <c:v>7.26188</c:v>
                </c:pt>
                <c:pt idx="320249">
                  <c:v>7.2619</c:v>
                </c:pt>
                <c:pt idx="320250">
                  <c:v>7.26193</c:v>
                </c:pt>
                <c:pt idx="320251">
                  <c:v>7.26195</c:v>
                </c:pt>
                <c:pt idx="320252">
                  <c:v>7.26197</c:v>
                </c:pt>
                <c:pt idx="320253">
                  <c:v>7.26199</c:v>
                </c:pt>
                <c:pt idx="320254">
                  <c:v>7.26202</c:v>
                </c:pt>
                <c:pt idx="320255">
                  <c:v>7.26204</c:v>
                </c:pt>
                <c:pt idx="320256">
                  <c:v>7.26206</c:v>
                </c:pt>
                <c:pt idx="320257">
                  <c:v>7.26209</c:v>
                </c:pt>
                <c:pt idx="320258">
                  <c:v>7.26211</c:v>
                </c:pt>
                <c:pt idx="320259">
                  <c:v>7.26213</c:v>
                </c:pt>
                <c:pt idx="320260">
                  <c:v>7.26215</c:v>
                </c:pt>
                <c:pt idx="320261">
                  <c:v>7.26218</c:v>
                </c:pt>
                <c:pt idx="320262">
                  <c:v>7.2622</c:v>
                </c:pt>
                <c:pt idx="320263">
                  <c:v>7.26222</c:v>
                </c:pt>
                <c:pt idx="320264">
                  <c:v>7.26225</c:v>
                </c:pt>
                <c:pt idx="320265">
                  <c:v>7.26227</c:v>
                </c:pt>
                <c:pt idx="320266">
                  <c:v>7.26229</c:v>
                </c:pt>
                <c:pt idx="320267">
                  <c:v>7.26231</c:v>
                </c:pt>
                <c:pt idx="320268">
                  <c:v>7.26234</c:v>
                </c:pt>
                <c:pt idx="320269">
                  <c:v>7.26236</c:v>
                </c:pt>
                <c:pt idx="320270">
                  <c:v>7.26238</c:v>
                </c:pt>
                <c:pt idx="320271">
                  <c:v>7.2624</c:v>
                </c:pt>
                <c:pt idx="320272">
                  <c:v>7.26243</c:v>
                </c:pt>
                <c:pt idx="320273">
                  <c:v>7.26245</c:v>
                </c:pt>
                <c:pt idx="320274">
                  <c:v>7.26247</c:v>
                </c:pt>
                <c:pt idx="320275">
                  <c:v>7.26249</c:v>
                </c:pt>
                <c:pt idx="320276">
                  <c:v>7.26252</c:v>
                </c:pt>
                <c:pt idx="320277">
                  <c:v>7.26254</c:v>
                </c:pt>
                <c:pt idx="320278">
                  <c:v>7.26256</c:v>
                </c:pt>
                <c:pt idx="320279">
                  <c:v>7.26258</c:v>
                </c:pt>
                <c:pt idx="320280">
                  <c:v>7.26261</c:v>
                </c:pt>
                <c:pt idx="320281">
                  <c:v>7.26263</c:v>
                </c:pt>
                <c:pt idx="320282">
                  <c:v>7.26265</c:v>
                </c:pt>
                <c:pt idx="320283">
                  <c:v>7.26268</c:v>
                </c:pt>
                <c:pt idx="320284">
                  <c:v>7.2627</c:v>
                </c:pt>
                <c:pt idx="320285">
                  <c:v>7.26272</c:v>
                </c:pt>
                <c:pt idx="320286">
                  <c:v>7.26274</c:v>
                </c:pt>
                <c:pt idx="320287">
                  <c:v>7.26277</c:v>
                </c:pt>
                <c:pt idx="320288">
                  <c:v>7.26279</c:v>
                </c:pt>
                <c:pt idx="320289">
                  <c:v>7.26281</c:v>
                </c:pt>
                <c:pt idx="320290">
                  <c:v>7.26283</c:v>
                </c:pt>
                <c:pt idx="320291">
                  <c:v>7.26286</c:v>
                </c:pt>
                <c:pt idx="320292">
                  <c:v>7.26288</c:v>
                </c:pt>
                <c:pt idx="320293">
                  <c:v>7.2629</c:v>
                </c:pt>
                <c:pt idx="320294">
                  <c:v>7.26293</c:v>
                </c:pt>
                <c:pt idx="320295">
                  <c:v>7.26295</c:v>
                </c:pt>
                <c:pt idx="320296">
                  <c:v>7.26297</c:v>
                </c:pt>
                <c:pt idx="320297">
                  <c:v>7.26299</c:v>
                </c:pt>
                <c:pt idx="320298">
                  <c:v>7.26302</c:v>
                </c:pt>
                <c:pt idx="320299">
                  <c:v>7.26304</c:v>
                </c:pt>
                <c:pt idx="320300">
                  <c:v>7.26306</c:v>
                </c:pt>
                <c:pt idx="320301">
                  <c:v>7.26308</c:v>
                </c:pt>
                <c:pt idx="320302">
                  <c:v>7.26311</c:v>
                </c:pt>
                <c:pt idx="320303">
                  <c:v>7.26313</c:v>
                </c:pt>
                <c:pt idx="320304">
                  <c:v>7.26315</c:v>
                </c:pt>
                <c:pt idx="320305">
                  <c:v>7.26318</c:v>
                </c:pt>
                <c:pt idx="320306">
                  <c:v>7.2632</c:v>
                </c:pt>
                <c:pt idx="320307">
                  <c:v>7.26322</c:v>
                </c:pt>
                <c:pt idx="320308">
                  <c:v>7.26324</c:v>
                </c:pt>
                <c:pt idx="320309">
                  <c:v>7.26326</c:v>
                </c:pt>
                <c:pt idx="320310">
                  <c:v>7.26329</c:v>
                </c:pt>
                <c:pt idx="320311">
                  <c:v>7.26331</c:v>
                </c:pt>
                <c:pt idx="320312">
                  <c:v>7.26333</c:v>
                </c:pt>
                <c:pt idx="320313">
                  <c:v>7.26336</c:v>
                </c:pt>
                <c:pt idx="320314">
                  <c:v>7.26338</c:v>
                </c:pt>
                <c:pt idx="320315">
                  <c:v>7.2634</c:v>
                </c:pt>
                <c:pt idx="320316">
                  <c:v>7.26342</c:v>
                </c:pt>
                <c:pt idx="320317">
                  <c:v>7.26345</c:v>
                </c:pt>
                <c:pt idx="320318">
                  <c:v>7.26347</c:v>
                </c:pt>
                <c:pt idx="320319">
                  <c:v>7.26349</c:v>
                </c:pt>
                <c:pt idx="320320">
                  <c:v>7.26351</c:v>
                </c:pt>
                <c:pt idx="320321">
                  <c:v>7.26354</c:v>
                </c:pt>
                <c:pt idx="320322">
                  <c:v>7.26356</c:v>
                </c:pt>
                <c:pt idx="320323">
                  <c:v>7.26358</c:v>
                </c:pt>
                <c:pt idx="320324">
                  <c:v>7.26361</c:v>
                </c:pt>
                <c:pt idx="320325">
                  <c:v>7.26363</c:v>
                </c:pt>
                <c:pt idx="320326">
                  <c:v>7.26365</c:v>
                </c:pt>
                <c:pt idx="320327">
                  <c:v>7.26367</c:v>
                </c:pt>
                <c:pt idx="320328">
                  <c:v>7.2637</c:v>
                </c:pt>
                <c:pt idx="320329">
                  <c:v>7.26372</c:v>
                </c:pt>
                <c:pt idx="320330">
                  <c:v>7.26374</c:v>
                </c:pt>
                <c:pt idx="320331">
                  <c:v>7.26376</c:v>
                </c:pt>
                <c:pt idx="320332">
                  <c:v>7.26379</c:v>
                </c:pt>
                <c:pt idx="320333">
                  <c:v>7.26381</c:v>
                </c:pt>
                <c:pt idx="320334">
                  <c:v>7.26383</c:v>
                </c:pt>
                <c:pt idx="320335">
                  <c:v>7.26386</c:v>
                </c:pt>
                <c:pt idx="320336">
                  <c:v>7.26388</c:v>
                </c:pt>
                <c:pt idx="320337">
                  <c:v>7.2639</c:v>
                </c:pt>
                <c:pt idx="320338">
                  <c:v>7.26392</c:v>
                </c:pt>
                <c:pt idx="320339">
                  <c:v>7.26395</c:v>
                </c:pt>
                <c:pt idx="320340">
                  <c:v>7.26397</c:v>
                </c:pt>
                <c:pt idx="320341">
                  <c:v>7.26399</c:v>
                </c:pt>
                <c:pt idx="320342">
                  <c:v>7.26401</c:v>
                </c:pt>
                <c:pt idx="320343">
                  <c:v>7.26404</c:v>
                </c:pt>
                <c:pt idx="320344">
                  <c:v>7.26406</c:v>
                </c:pt>
                <c:pt idx="320345">
                  <c:v>7.26408</c:v>
                </c:pt>
                <c:pt idx="320346">
                  <c:v>7.2641</c:v>
                </c:pt>
                <c:pt idx="320347">
                  <c:v>7.26413</c:v>
                </c:pt>
                <c:pt idx="320348">
                  <c:v>7.26415</c:v>
                </c:pt>
                <c:pt idx="320349">
                  <c:v>7.26417</c:v>
                </c:pt>
                <c:pt idx="320350">
                  <c:v>7.26419</c:v>
                </c:pt>
                <c:pt idx="320351">
                  <c:v>7.26422</c:v>
                </c:pt>
                <c:pt idx="320352">
                  <c:v>7.26424</c:v>
                </c:pt>
                <c:pt idx="320353">
                  <c:v>7.26426</c:v>
                </c:pt>
                <c:pt idx="320354">
                  <c:v>7.26429</c:v>
                </c:pt>
                <c:pt idx="320355">
                  <c:v>7.26431</c:v>
                </c:pt>
                <c:pt idx="320356">
                  <c:v>7.26433</c:v>
                </c:pt>
                <c:pt idx="320357">
                  <c:v>7.26435</c:v>
                </c:pt>
                <c:pt idx="320358">
                  <c:v>7.26438</c:v>
                </c:pt>
                <c:pt idx="320359">
                  <c:v>7.2644</c:v>
                </c:pt>
                <c:pt idx="320360">
                  <c:v>7.26442</c:v>
                </c:pt>
                <c:pt idx="320361">
                  <c:v>7.26444</c:v>
                </c:pt>
                <c:pt idx="320362">
                  <c:v>7.26447</c:v>
                </c:pt>
                <c:pt idx="320363">
                  <c:v>7.26449</c:v>
                </c:pt>
                <c:pt idx="320364">
                  <c:v>7.26451</c:v>
                </c:pt>
                <c:pt idx="320365">
                  <c:v>7.26454</c:v>
                </c:pt>
                <c:pt idx="320366">
                  <c:v>7.26456</c:v>
                </c:pt>
                <c:pt idx="320367">
                  <c:v>7.26458</c:v>
                </c:pt>
                <c:pt idx="320368">
                  <c:v>7.2646</c:v>
                </c:pt>
                <c:pt idx="320369">
                  <c:v>7.26463</c:v>
                </c:pt>
                <c:pt idx="320370">
                  <c:v>7.26465</c:v>
                </c:pt>
                <c:pt idx="320371">
                  <c:v>7.26467</c:v>
                </c:pt>
                <c:pt idx="320372">
                  <c:v>7.26469</c:v>
                </c:pt>
                <c:pt idx="320373">
                  <c:v>7.26472</c:v>
                </c:pt>
                <c:pt idx="320374">
                  <c:v>7.26474</c:v>
                </c:pt>
                <c:pt idx="320375">
                  <c:v>7.26476</c:v>
                </c:pt>
                <c:pt idx="320376">
                  <c:v>7.26478</c:v>
                </c:pt>
                <c:pt idx="320377">
                  <c:v>7.26481</c:v>
                </c:pt>
                <c:pt idx="320378">
                  <c:v>7.26483</c:v>
                </c:pt>
                <c:pt idx="320379">
                  <c:v>7.26485</c:v>
                </c:pt>
                <c:pt idx="320380">
                  <c:v>7.26487</c:v>
                </c:pt>
                <c:pt idx="320381">
                  <c:v>7.2649</c:v>
                </c:pt>
                <c:pt idx="320382">
                  <c:v>7.26492</c:v>
                </c:pt>
                <c:pt idx="320383">
                  <c:v>7.26494</c:v>
                </c:pt>
                <c:pt idx="320384">
                  <c:v>7.26497</c:v>
                </c:pt>
                <c:pt idx="320385">
                  <c:v>7.26499</c:v>
                </c:pt>
                <c:pt idx="320386">
                  <c:v>7.26501</c:v>
                </c:pt>
                <c:pt idx="320387">
                  <c:v>7.26503</c:v>
                </c:pt>
                <c:pt idx="320388">
                  <c:v>7.26506</c:v>
                </c:pt>
                <c:pt idx="320389">
                  <c:v>7.26508</c:v>
                </c:pt>
                <c:pt idx="320390">
                  <c:v>7.2651</c:v>
                </c:pt>
                <c:pt idx="320391">
                  <c:v>7.26513</c:v>
                </c:pt>
                <c:pt idx="320392">
                  <c:v>7.26515</c:v>
                </c:pt>
                <c:pt idx="320393">
                  <c:v>7.26517</c:v>
                </c:pt>
                <c:pt idx="320394">
                  <c:v>7.26519</c:v>
                </c:pt>
                <c:pt idx="320395">
                  <c:v>7.26522</c:v>
                </c:pt>
                <c:pt idx="320396">
                  <c:v>7.26524</c:v>
                </c:pt>
                <c:pt idx="320397">
                  <c:v>7.26526</c:v>
                </c:pt>
                <c:pt idx="320398">
                  <c:v>7.26528</c:v>
                </c:pt>
                <c:pt idx="320399">
                  <c:v>7.26531</c:v>
                </c:pt>
                <c:pt idx="320400">
                  <c:v>7.26533</c:v>
                </c:pt>
                <c:pt idx="320401">
                  <c:v>7.26535</c:v>
                </c:pt>
                <c:pt idx="320402">
                  <c:v>7.26537</c:v>
                </c:pt>
                <c:pt idx="320403">
                  <c:v>7.2654</c:v>
                </c:pt>
                <c:pt idx="320404">
                  <c:v>7.26542</c:v>
                </c:pt>
                <c:pt idx="320405">
                  <c:v>7.26544</c:v>
                </c:pt>
                <c:pt idx="320406">
                  <c:v>7.26546</c:v>
                </c:pt>
                <c:pt idx="320407">
                  <c:v>7.26549</c:v>
                </c:pt>
                <c:pt idx="320408">
                  <c:v>7.26551</c:v>
                </c:pt>
                <c:pt idx="320409">
                  <c:v>7.26553</c:v>
                </c:pt>
                <c:pt idx="320410">
                  <c:v>7.26556</c:v>
                </c:pt>
                <c:pt idx="320411">
                  <c:v>7.26558</c:v>
                </c:pt>
                <c:pt idx="320412">
                  <c:v>7.2656</c:v>
                </c:pt>
                <c:pt idx="320413">
                  <c:v>7.26562</c:v>
                </c:pt>
                <c:pt idx="320414">
                  <c:v>7.26565</c:v>
                </c:pt>
                <c:pt idx="320415">
                  <c:v>7.26567</c:v>
                </c:pt>
                <c:pt idx="320416">
                  <c:v>7.26569</c:v>
                </c:pt>
                <c:pt idx="320417">
                  <c:v>7.26571</c:v>
                </c:pt>
                <c:pt idx="320418">
                  <c:v>7.26574</c:v>
                </c:pt>
                <c:pt idx="320419">
                  <c:v>7.26576</c:v>
                </c:pt>
                <c:pt idx="320420">
                  <c:v>7.26578</c:v>
                </c:pt>
                <c:pt idx="320421">
                  <c:v>7.26581</c:v>
                </c:pt>
                <c:pt idx="320422">
                  <c:v>7.26583</c:v>
                </c:pt>
                <c:pt idx="320423">
                  <c:v>7.26585</c:v>
                </c:pt>
                <c:pt idx="320424">
                  <c:v>7.26587</c:v>
                </c:pt>
                <c:pt idx="320425">
                  <c:v>7.2659</c:v>
                </c:pt>
                <c:pt idx="320426">
                  <c:v>7.26592</c:v>
                </c:pt>
                <c:pt idx="320427">
                  <c:v>7.26594</c:v>
                </c:pt>
                <c:pt idx="320428">
                  <c:v>7.26596</c:v>
                </c:pt>
                <c:pt idx="320429">
                  <c:v>7.26599</c:v>
                </c:pt>
                <c:pt idx="320430">
                  <c:v>7.26601</c:v>
                </c:pt>
                <c:pt idx="320431">
                  <c:v>7.26603</c:v>
                </c:pt>
                <c:pt idx="320432">
                  <c:v>7.26605</c:v>
                </c:pt>
                <c:pt idx="320433">
                  <c:v>7.26608</c:v>
                </c:pt>
                <c:pt idx="320434">
                  <c:v>7.2661</c:v>
                </c:pt>
                <c:pt idx="320435">
                  <c:v>7.26612</c:v>
                </c:pt>
                <c:pt idx="320436">
                  <c:v>7.26614</c:v>
                </c:pt>
                <c:pt idx="320437">
                  <c:v>7.26617</c:v>
                </c:pt>
                <c:pt idx="320438">
                  <c:v>7.26619</c:v>
                </c:pt>
                <c:pt idx="320439">
                  <c:v>7.26621</c:v>
                </c:pt>
                <c:pt idx="320440">
                  <c:v>7.26624</c:v>
                </c:pt>
                <c:pt idx="320441">
                  <c:v>7.26626</c:v>
                </c:pt>
                <c:pt idx="320442">
                  <c:v>7.26628</c:v>
                </c:pt>
                <c:pt idx="320443">
                  <c:v>7.2663</c:v>
                </c:pt>
                <c:pt idx="320444">
                  <c:v>7.26633</c:v>
                </c:pt>
                <c:pt idx="320445">
                  <c:v>7.26635</c:v>
                </c:pt>
                <c:pt idx="320446">
                  <c:v>7.26637</c:v>
                </c:pt>
                <c:pt idx="320447">
                  <c:v>7.2664</c:v>
                </c:pt>
                <c:pt idx="320448">
                  <c:v>7.26642</c:v>
                </c:pt>
                <c:pt idx="320449">
                  <c:v>7.26644</c:v>
                </c:pt>
                <c:pt idx="320450">
                  <c:v>7.26646</c:v>
                </c:pt>
                <c:pt idx="320451">
                  <c:v>7.26649</c:v>
                </c:pt>
                <c:pt idx="320452">
                  <c:v>7.26651</c:v>
                </c:pt>
                <c:pt idx="320453">
                  <c:v>7.26653</c:v>
                </c:pt>
                <c:pt idx="320454">
                  <c:v>7.26655</c:v>
                </c:pt>
                <c:pt idx="320455">
                  <c:v>7.26658</c:v>
                </c:pt>
                <c:pt idx="320456">
                  <c:v>7.2666</c:v>
                </c:pt>
                <c:pt idx="320457">
                  <c:v>7.26662</c:v>
                </c:pt>
                <c:pt idx="320458">
                  <c:v>7.26664</c:v>
                </c:pt>
                <c:pt idx="320459">
                  <c:v>7.26667</c:v>
                </c:pt>
                <c:pt idx="320460">
                  <c:v>7.26669</c:v>
                </c:pt>
                <c:pt idx="320461">
                  <c:v>7.26671</c:v>
                </c:pt>
                <c:pt idx="320462">
                  <c:v>7.26673</c:v>
                </c:pt>
                <c:pt idx="320463">
                  <c:v>7.26676</c:v>
                </c:pt>
                <c:pt idx="320464">
                  <c:v>7.26678</c:v>
                </c:pt>
                <c:pt idx="320465">
                  <c:v>7.2668</c:v>
                </c:pt>
                <c:pt idx="320466">
                  <c:v>7.26682</c:v>
                </c:pt>
                <c:pt idx="320467">
                  <c:v>7.26685</c:v>
                </c:pt>
                <c:pt idx="320468">
                  <c:v>7.26687</c:v>
                </c:pt>
                <c:pt idx="320469">
                  <c:v>7.26689</c:v>
                </c:pt>
                <c:pt idx="320470">
                  <c:v>7.26692</c:v>
                </c:pt>
                <c:pt idx="320471">
                  <c:v>7.26694</c:v>
                </c:pt>
                <c:pt idx="320472">
                  <c:v>7.26696</c:v>
                </c:pt>
                <c:pt idx="320473">
                  <c:v>7.26698</c:v>
                </c:pt>
                <c:pt idx="320474">
                  <c:v>7.26701</c:v>
                </c:pt>
                <c:pt idx="320475">
                  <c:v>7.26703</c:v>
                </c:pt>
                <c:pt idx="320476">
                  <c:v>7.26705</c:v>
                </c:pt>
                <c:pt idx="320477">
                  <c:v>7.26708</c:v>
                </c:pt>
                <c:pt idx="320478">
                  <c:v>7.2671</c:v>
                </c:pt>
                <c:pt idx="320479">
                  <c:v>7.26712</c:v>
                </c:pt>
                <c:pt idx="320480">
                  <c:v>7.26714</c:v>
                </c:pt>
                <c:pt idx="320481">
                  <c:v>7.26717</c:v>
                </c:pt>
                <c:pt idx="320482">
                  <c:v>7.26719</c:v>
                </c:pt>
                <c:pt idx="320483">
                  <c:v>7.26721</c:v>
                </c:pt>
                <c:pt idx="320484">
                  <c:v>7.26723</c:v>
                </c:pt>
                <c:pt idx="320485">
                  <c:v>7.26726</c:v>
                </c:pt>
                <c:pt idx="320486">
                  <c:v>7.26728</c:v>
                </c:pt>
                <c:pt idx="320487">
                  <c:v>7.2673</c:v>
                </c:pt>
                <c:pt idx="320488">
                  <c:v>7.26732</c:v>
                </c:pt>
                <c:pt idx="320489">
                  <c:v>7.26735</c:v>
                </c:pt>
                <c:pt idx="320490">
                  <c:v>7.26737</c:v>
                </c:pt>
                <c:pt idx="320491">
                  <c:v>7.26739</c:v>
                </c:pt>
                <c:pt idx="320492">
                  <c:v>7.26741</c:v>
                </c:pt>
                <c:pt idx="320493">
                  <c:v>7.26744</c:v>
                </c:pt>
                <c:pt idx="320494">
                  <c:v>7.26746</c:v>
                </c:pt>
                <c:pt idx="320495">
                  <c:v>7.26748</c:v>
                </c:pt>
                <c:pt idx="320496">
                  <c:v>7.26751</c:v>
                </c:pt>
                <c:pt idx="320497">
                  <c:v>7.26753</c:v>
                </c:pt>
                <c:pt idx="320498">
                  <c:v>7.26755</c:v>
                </c:pt>
                <c:pt idx="320499">
                  <c:v>7.26757</c:v>
                </c:pt>
                <c:pt idx="320500">
                  <c:v>7.2676</c:v>
                </c:pt>
                <c:pt idx="320501">
                  <c:v>7.26762</c:v>
                </c:pt>
                <c:pt idx="320502">
                  <c:v>7.26764</c:v>
                </c:pt>
                <c:pt idx="320503">
                  <c:v>7.26766</c:v>
                </c:pt>
                <c:pt idx="320504">
                  <c:v>7.26769</c:v>
                </c:pt>
                <c:pt idx="320505">
                  <c:v>7.26771</c:v>
                </c:pt>
                <c:pt idx="320506">
                  <c:v>7.26773</c:v>
                </c:pt>
                <c:pt idx="320507">
                  <c:v>7.26776</c:v>
                </c:pt>
                <c:pt idx="320508">
                  <c:v>7.26778</c:v>
                </c:pt>
                <c:pt idx="320509">
                  <c:v>7.2678</c:v>
                </c:pt>
                <c:pt idx="320510">
                  <c:v>7.26782</c:v>
                </c:pt>
                <c:pt idx="320511">
                  <c:v>7.26785</c:v>
                </c:pt>
                <c:pt idx="320512">
                  <c:v>7.26787</c:v>
                </c:pt>
                <c:pt idx="320513">
                  <c:v>7.26789</c:v>
                </c:pt>
                <c:pt idx="320514">
                  <c:v>7.26791</c:v>
                </c:pt>
                <c:pt idx="320515">
                  <c:v>7.26794</c:v>
                </c:pt>
                <c:pt idx="320516">
                  <c:v>7.26796</c:v>
                </c:pt>
                <c:pt idx="320517">
                  <c:v>7.26798</c:v>
                </c:pt>
                <c:pt idx="320518">
                  <c:v>7.268</c:v>
                </c:pt>
                <c:pt idx="320519">
                  <c:v>7.26803</c:v>
                </c:pt>
                <c:pt idx="320520">
                  <c:v>7.26805</c:v>
                </c:pt>
                <c:pt idx="320521">
                  <c:v>7.26807</c:v>
                </c:pt>
                <c:pt idx="320522">
                  <c:v>7.26809</c:v>
                </c:pt>
                <c:pt idx="320523">
                  <c:v>7.26812</c:v>
                </c:pt>
                <c:pt idx="320524">
                  <c:v>7.26814</c:v>
                </c:pt>
                <c:pt idx="320525">
                  <c:v>7.26816</c:v>
                </c:pt>
                <c:pt idx="320526">
                  <c:v>7.26819</c:v>
                </c:pt>
                <c:pt idx="320527">
                  <c:v>7.26821</c:v>
                </c:pt>
                <c:pt idx="320528">
                  <c:v>7.26823</c:v>
                </c:pt>
                <c:pt idx="320529">
                  <c:v>7.26825</c:v>
                </c:pt>
                <c:pt idx="320530">
                  <c:v>7.26828</c:v>
                </c:pt>
                <c:pt idx="320531">
                  <c:v>7.2683</c:v>
                </c:pt>
                <c:pt idx="320532">
                  <c:v>7.26832</c:v>
                </c:pt>
                <c:pt idx="320533">
                  <c:v>7.26835</c:v>
                </c:pt>
                <c:pt idx="320534">
                  <c:v>7.26837</c:v>
                </c:pt>
                <c:pt idx="320535">
                  <c:v>7.26839</c:v>
                </c:pt>
                <c:pt idx="320536">
                  <c:v>7.26841</c:v>
                </c:pt>
                <c:pt idx="320537">
                  <c:v>7.26844</c:v>
                </c:pt>
                <c:pt idx="320538">
                  <c:v>7.26846</c:v>
                </c:pt>
                <c:pt idx="320539">
                  <c:v>7.26848</c:v>
                </c:pt>
                <c:pt idx="320540">
                  <c:v>7.2685</c:v>
                </c:pt>
                <c:pt idx="320541">
                  <c:v>7.26853</c:v>
                </c:pt>
                <c:pt idx="320542">
                  <c:v>7.26855</c:v>
                </c:pt>
                <c:pt idx="320543">
                  <c:v>7.26857</c:v>
                </c:pt>
                <c:pt idx="320544">
                  <c:v>7.26859</c:v>
                </c:pt>
                <c:pt idx="320545">
                  <c:v>7.26862</c:v>
                </c:pt>
                <c:pt idx="320546">
                  <c:v>7.26864</c:v>
                </c:pt>
                <c:pt idx="320547">
                  <c:v>7.26866</c:v>
                </c:pt>
                <c:pt idx="320548">
                  <c:v>7.26868</c:v>
                </c:pt>
                <c:pt idx="320549">
                  <c:v>7.26871</c:v>
                </c:pt>
                <c:pt idx="320550">
                  <c:v>7.26873</c:v>
                </c:pt>
                <c:pt idx="320551">
                  <c:v>7.26875</c:v>
                </c:pt>
                <c:pt idx="320552">
                  <c:v>7.26878</c:v>
                </c:pt>
                <c:pt idx="320553">
                  <c:v>7.2688</c:v>
                </c:pt>
                <c:pt idx="320554">
                  <c:v>7.26882</c:v>
                </c:pt>
                <c:pt idx="320555">
                  <c:v>7.26884</c:v>
                </c:pt>
                <c:pt idx="320556">
                  <c:v>7.26887</c:v>
                </c:pt>
                <c:pt idx="320557">
                  <c:v>7.26889</c:v>
                </c:pt>
                <c:pt idx="320558">
                  <c:v>7.26891</c:v>
                </c:pt>
                <c:pt idx="320559">
                  <c:v>7.26893</c:v>
                </c:pt>
                <c:pt idx="320560">
                  <c:v>7.26896</c:v>
                </c:pt>
                <c:pt idx="320561">
                  <c:v>7.26898</c:v>
                </c:pt>
                <c:pt idx="320562">
                  <c:v>7.269</c:v>
                </c:pt>
                <c:pt idx="320563">
                  <c:v>7.26903</c:v>
                </c:pt>
                <c:pt idx="320564">
                  <c:v>7.26905</c:v>
                </c:pt>
                <c:pt idx="320565">
                  <c:v>7.26907</c:v>
                </c:pt>
                <c:pt idx="320566">
                  <c:v>7.26909</c:v>
                </c:pt>
                <c:pt idx="320567">
                  <c:v>7.26912</c:v>
                </c:pt>
                <c:pt idx="320568">
                  <c:v>7.26914</c:v>
                </c:pt>
                <c:pt idx="320569">
                  <c:v>7.26916</c:v>
                </c:pt>
                <c:pt idx="320570">
                  <c:v>7.26918</c:v>
                </c:pt>
                <c:pt idx="320571">
                  <c:v>7.26921</c:v>
                </c:pt>
                <c:pt idx="320572">
                  <c:v>7.26923</c:v>
                </c:pt>
                <c:pt idx="320573">
                  <c:v>7.26925</c:v>
                </c:pt>
                <c:pt idx="320574">
                  <c:v>7.26927</c:v>
                </c:pt>
                <c:pt idx="320575">
                  <c:v>7.2693</c:v>
                </c:pt>
                <c:pt idx="320576">
                  <c:v>7.26932</c:v>
                </c:pt>
                <c:pt idx="320577">
                  <c:v>7.26934</c:v>
                </c:pt>
                <c:pt idx="320578">
                  <c:v>7.26936</c:v>
                </c:pt>
                <c:pt idx="320579">
                  <c:v>7.26939</c:v>
                </c:pt>
                <c:pt idx="320580">
                  <c:v>7.26941</c:v>
                </c:pt>
                <c:pt idx="320581">
                  <c:v>7.26943</c:v>
                </c:pt>
                <c:pt idx="320582">
                  <c:v>7.26946</c:v>
                </c:pt>
                <c:pt idx="320583">
                  <c:v>7.26948</c:v>
                </c:pt>
                <c:pt idx="320584">
                  <c:v>7.2695</c:v>
                </c:pt>
                <c:pt idx="320585">
                  <c:v>7.26952</c:v>
                </c:pt>
                <c:pt idx="320586">
                  <c:v>7.26955</c:v>
                </c:pt>
                <c:pt idx="320587">
                  <c:v>7.26957</c:v>
                </c:pt>
                <c:pt idx="320588">
                  <c:v>7.26959</c:v>
                </c:pt>
                <c:pt idx="320589">
                  <c:v>7.26961</c:v>
                </c:pt>
                <c:pt idx="320590">
                  <c:v>7.26964</c:v>
                </c:pt>
                <c:pt idx="320591">
                  <c:v>7.26966</c:v>
                </c:pt>
                <c:pt idx="320592">
                  <c:v>7.26968</c:v>
                </c:pt>
                <c:pt idx="320593">
                  <c:v>7.26971</c:v>
                </c:pt>
                <c:pt idx="320594">
                  <c:v>7.26973</c:v>
                </c:pt>
                <c:pt idx="320595">
                  <c:v>7.26975</c:v>
                </c:pt>
                <c:pt idx="320596">
                  <c:v>7.26977</c:v>
                </c:pt>
                <c:pt idx="320597">
                  <c:v>7.2698</c:v>
                </c:pt>
                <c:pt idx="320598">
                  <c:v>7.26982</c:v>
                </c:pt>
                <c:pt idx="320599">
                  <c:v>7.26984</c:v>
                </c:pt>
                <c:pt idx="320600">
                  <c:v>7.26986</c:v>
                </c:pt>
                <c:pt idx="320601">
                  <c:v>7.26989</c:v>
                </c:pt>
                <c:pt idx="320602">
                  <c:v>7.26991</c:v>
                </c:pt>
                <c:pt idx="320603">
                  <c:v>7.26993</c:v>
                </c:pt>
                <c:pt idx="320604">
                  <c:v>7.26996</c:v>
                </c:pt>
                <c:pt idx="320605">
                  <c:v>7.26998</c:v>
                </c:pt>
                <c:pt idx="320606">
                  <c:v>7.27</c:v>
                </c:pt>
                <c:pt idx="320607">
                  <c:v>7.27002</c:v>
                </c:pt>
                <c:pt idx="320608">
                  <c:v>7.27004</c:v>
                </c:pt>
                <c:pt idx="320609">
                  <c:v>7.27007</c:v>
                </c:pt>
                <c:pt idx="320610">
                  <c:v>7.27009</c:v>
                </c:pt>
                <c:pt idx="320611">
                  <c:v>7.27011</c:v>
                </c:pt>
                <c:pt idx="320612">
                  <c:v>7.27014</c:v>
                </c:pt>
                <c:pt idx="320613">
                  <c:v>7.27016</c:v>
                </c:pt>
                <c:pt idx="320614">
                  <c:v>7.27018</c:v>
                </c:pt>
                <c:pt idx="320615">
                  <c:v>7.2702</c:v>
                </c:pt>
                <c:pt idx="320616">
                  <c:v>7.27023</c:v>
                </c:pt>
                <c:pt idx="320617">
                  <c:v>7.27025</c:v>
                </c:pt>
                <c:pt idx="320618">
                  <c:v>7.27027</c:v>
                </c:pt>
                <c:pt idx="320619">
                  <c:v>7.27029</c:v>
                </c:pt>
                <c:pt idx="320620">
                  <c:v>7.27032</c:v>
                </c:pt>
                <c:pt idx="320621">
                  <c:v>7.27034</c:v>
                </c:pt>
                <c:pt idx="320622">
                  <c:v>7.27036</c:v>
                </c:pt>
                <c:pt idx="320623">
                  <c:v>7.27039</c:v>
                </c:pt>
                <c:pt idx="320624">
                  <c:v>7.27041</c:v>
                </c:pt>
                <c:pt idx="320625">
                  <c:v>7.27043</c:v>
                </c:pt>
                <c:pt idx="320626">
                  <c:v>7.27045</c:v>
                </c:pt>
                <c:pt idx="320627">
                  <c:v>7.27048</c:v>
                </c:pt>
                <c:pt idx="320628">
                  <c:v>7.2705</c:v>
                </c:pt>
                <c:pt idx="320629">
                  <c:v>7.27052</c:v>
                </c:pt>
                <c:pt idx="320630">
                  <c:v>7.27054</c:v>
                </c:pt>
                <c:pt idx="320631">
                  <c:v>7.27057</c:v>
                </c:pt>
                <c:pt idx="320632">
                  <c:v>7.27059</c:v>
                </c:pt>
                <c:pt idx="320633">
                  <c:v>7.27061</c:v>
                </c:pt>
                <c:pt idx="320634">
                  <c:v>7.27064</c:v>
                </c:pt>
                <c:pt idx="320635">
                  <c:v>7.27066</c:v>
                </c:pt>
                <c:pt idx="320636">
                  <c:v>7.27068</c:v>
                </c:pt>
                <c:pt idx="320637">
                  <c:v>7.2707</c:v>
                </c:pt>
                <c:pt idx="320638">
                  <c:v>7.27073</c:v>
                </c:pt>
                <c:pt idx="320639">
                  <c:v>7.27075</c:v>
                </c:pt>
                <c:pt idx="320640">
                  <c:v>7.27077</c:v>
                </c:pt>
                <c:pt idx="320641">
                  <c:v>7.27079</c:v>
                </c:pt>
                <c:pt idx="320642">
                  <c:v>7.27082</c:v>
                </c:pt>
                <c:pt idx="320643">
                  <c:v>7.27084</c:v>
                </c:pt>
                <c:pt idx="320644">
                  <c:v>7.27086</c:v>
                </c:pt>
                <c:pt idx="320645">
                  <c:v>7.27088</c:v>
                </c:pt>
                <c:pt idx="320646">
                  <c:v>7.27091</c:v>
                </c:pt>
                <c:pt idx="320647">
                  <c:v>7.27093</c:v>
                </c:pt>
                <c:pt idx="320648">
                  <c:v>7.27095</c:v>
                </c:pt>
                <c:pt idx="320649">
                  <c:v>7.27097</c:v>
                </c:pt>
                <c:pt idx="320650">
                  <c:v>7.271</c:v>
                </c:pt>
                <c:pt idx="320651">
                  <c:v>7.27102</c:v>
                </c:pt>
                <c:pt idx="320652">
                  <c:v>7.27104</c:v>
                </c:pt>
                <c:pt idx="320653">
                  <c:v>7.27107</c:v>
                </c:pt>
                <c:pt idx="320654">
                  <c:v>7.27109</c:v>
                </c:pt>
                <c:pt idx="320655">
                  <c:v>7.27111</c:v>
                </c:pt>
                <c:pt idx="320656">
                  <c:v>7.27113</c:v>
                </c:pt>
                <c:pt idx="320657">
                  <c:v>7.27116</c:v>
                </c:pt>
                <c:pt idx="320658">
                  <c:v>7.27118</c:v>
                </c:pt>
                <c:pt idx="320659">
                  <c:v>7.2712</c:v>
                </c:pt>
                <c:pt idx="320660">
                  <c:v>7.27122</c:v>
                </c:pt>
                <c:pt idx="320661">
                  <c:v>7.27125</c:v>
                </c:pt>
                <c:pt idx="320662">
                  <c:v>7.27127</c:v>
                </c:pt>
                <c:pt idx="320663">
                  <c:v>7.27129</c:v>
                </c:pt>
                <c:pt idx="320664">
                  <c:v>7.27132</c:v>
                </c:pt>
                <c:pt idx="320665">
                  <c:v>7.27134</c:v>
                </c:pt>
                <c:pt idx="320666">
                  <c:v>7.27136</c:v>
                </c:pt>
                <c:pt idx="320667">
                  <c:v>7.27138</c:v>
                </c:pt>
                <c:pt idx="320668">
                  <c:v>7.27141</c:v>
                </c:pt>
                <c:pt idx="320669">
                  <c:v>7.27143</c:v>
                </c:pt>
                <c:pt idx="320670">
                  <c:v>7.27145</c:v>
                </c:pt>
                <c:pt idx="320671">
                  <c:v>7.27147</c:v>
                </c:pt>
                <c:pt idx="320672">
                  <c:v>7.2715</c:v>
                </c:pt>
                <c:pt idx="320673">
                  <c:v>7.27152</c:v>
                </c:pt>
                <c:pt idx="320674">
                  <c:v>7.27154</c:v>
                </c:pt>
                <c:pt idx="320675">
                  <c:v>7.27156</c:v>
                </c:pt>
                <c:pt idx="320676">
                  <c:v>7.27159</c:v>
                </c:pt>
                <c:pt idx="320677">
                  <c:v>7.27161</c:v>
                </c:pt>
                <c:pt idx="320678">
                  <c:v>7.27163</c:v>
                </c:pt>
                <c:pt idx="320679">
                  <c:v>7.27165</c:v>
                </c:pt>
                <c:pt idx="320680">
                  <c:v>7.27168</c:v>
                </c:pt>
                <c:pt idx="320681">
                  <c:v>7.2717</c:v>
                </c:pt>
                <c:pt idx="320682">
                  <c:v>7.27172</c:v>
                </c:pt>
                <c:pt idx="320683">
                  <c:v>7.27175</c:v>
                </c:pt>
                <c:pt idx="320684">
                  <c:v>7.27177</c:v>
                </c:pt>
                <c:pt idx="320685">
                  <c:v>7.27179</c:v>
                </c:pt>
                <c:pt idx="320686">
                  <c:v>7.27181</c:v>
                </c:pt>
                <c:pt idx="320687">
                  <c:v>7.27184</c:v>
                </c:pt>
                <c:pt idx="320688">
                  <c:v>7.27186</c:v>
                </c:pt>
                <c:pt idx="320689">
                  <c:v>7.27188</c:v>
                </c:pt>
                <c:pt idx="320690">
                  <c:v>7.27191</c:v>
                </c:pt>
                <c:pt idx="320691">
                  <c:v>7.27193</c:v>
                </c:pt>
                <c:pt idx="320692">
                  <c:v>7.27195</c:v>
                </c:pt>
                <c:pt idx="320693">
                  <c:v>7.27197</c:v>
                </c:pt>
                <c:pt idx="320694">
                  <c:v>7.272</c:v>
                </c:pt>
                <c:pt idx="320695">
                  <c:v>7.27202</c:v>
                </c:pt>
                <c:pt idx="320696">
                  <c:v>7.27204</c:v>
                </c:pt>
                <c:pt idx="320697">
                  <c:v>7.27206</c:v>
                </c:pt>
                <c:pt idx="320698">
                  <c:v>7.27209</c:v>
                </c:pt>
                <c:pt idx="320699">
                  <c:v>7.27211</c:v>
                </c:pt>
                <c:pt idx="320700">
                  <c:v>7.27213</c:v>
                </c:pt>
                <c:pt idx="320701">
                  <c:v>7.27215</c:v>
                </c:pt>
                <c:pt idx="320702">
                  <c:v>7.27218</c:v>
                </c:pt>
                <c:pt idx="320703">
                  <c:v>7.2722</c:v>
                </c:pt>
                <c:pt idx="320704">
                  <c:v>7.27222</c:v>
                </c:pt>
                <c:pt idx="320705">
                  <c:v>7.27224</c:v>
                </c:pt>
                <c:pt idx="320706">
                  <c:v>7.27227</c:v>
                </c:pt>
                <c:pt idx="320707">
                  <c:v>7.27229</c:v>
                </c:pt>
                <c:pt idx="320708">
                  <c:v>7.27231</c:v>
                </c:pt>
                <c:pt idx="320709">
                  <c:v>7.27234</c:v>
                </c:pt>
                <c:pt idx="320710">
                  <c:v>7.27236</c:v>
                </c:pt>
                <c:pt idx="320711">
                  <c:v>7.27238</c:v>
                </c:pt>
                <c:pt idx="320712">
                  <c:v>7.2724</c:v>
                </c:pt>
                <c:pt idx="320713">
                  <c:v>7.27243</c:v>
                </c:pt>
                <c:pt idx="320714">
                  <c:v>7.27245</c:v>
                </c:pt>
                <c:pt idx="320715">
                  <c:v>7.27247</c:v>
                </c:pt>
                <c:pt idx="320716">
                  <c:v>7.27249</c:v>
                </c:pt>
                <c:pt idx="320717">
                  <c:v>7.27252</c:v>
                </c:pt>
                <c:pt idx="320718">
                  <c:v>7.27254</c:v>
                </c:pt>
                <c:pt idx="320719">
                  <c:v>7.27256</c:v>
                </c:pt>
                <c:pt idx="320720">
                  <c:v>7.27259</c:v>
                </c:pt>
                <c:pt idx="320721">
                  <c:v>7.27261</c:v>
                </c:pt>
                <c:pt idx="320722">
                  <c:v>7.27263</c:v>
                </c:pt>
                <c:pt idx="320723">
                  <c:v>7.27265</c:v>
                </c:pt>
                <c:pt idx="320724">
                  <c:v>7.27268</c:v>
                </c:pt>
                <c:pt idx="320725">
                  <c:v>7.2727</c:v>
                </c:pt>
                <c:pt idx="320726">
                  <c:v>7.27272</c:v>
                </c:pt>
                <c:pt idx="320727">
                  <c:v>7.27274</c:v>
                </c:pt>
                <c:pt idx="320728">
                  <c:v>7.27277</c:v>
                </c:pt>
                <c:pt idx="320729">
                  <c:v>7.27279</c:v>
                </c:pt>
                <c:pt idx="320730">
                  <c:v>7.27281</c:v>
                </c:pt>
                <c:pt idx="320731">
                  <c:v>7.27283</c:v>
                </c:pt>
                <c:pt idx="320732">
                  <c:v>7.27286</c:v>
                </c:pt>
                <c:pt idx="320733">
                  <c:v>7.27288</c:v>
                </c:pt>
                <c:pt idx="320734">
                  <c:v>7.2729</c:v>
                </c:pt>
                <c:pt idx="320735">
                  <c:v>7.27292</c:v>
                </c:pt>
                <c:pt idx="320736">
                  <c:v>7.27295</c:v>
                </c:pt>
                <c:pt idx="320737">
                  <c:v>7.27297</c:v>
                </c:pt>
                <c:pt idx="320738">
                  <c:v>7.27299</c:v>
                </c:pt>
                <c:pt idx="320739">
                  <c:v>7.27302</c:v>
                </c:pt>
                <c:pt idx="320740">
                  <c:v>7.27304</c:v>
                </c:pt>
                <c:pt idx="320741">
                  <c:v>7.27306</c:v>
                </c:pt>
                <c:pt idx="320742">
                  <c:v>7.27308</c:v>
                </c:pt>
                <c:pt idx="320743">
                  <c:v>7.27311</c:v>
                </c:pt>
                <c:pt idx="320744">
                  <c:v>7.27313</c:v>
                </c:pt>
                <c:pt idx="320745">
                  <c:v>7.27315</c:v>
                </c:pt>
                <c:pt idx="320746">
                  <c:v>7.27318</c:v>
                </c:pt>
                <c:pt idx="320747">
                  <c:v>7.2732</c:v>
                </c:pt>
                <c:pt idx="320748">
                  <c:v>7.27322</c:v>
                </c:pt>
                <c:pt idx="320749">
                  <c:v>7.27324</c:v>
                </c:pt>
                <c:pt idx="320750">
                  <c:v>7.27327</c:v>
                </c:pt>
                <c:pt idx="320751">
                  <c:v>7.27329</c:v>
                </c:pt>
                <c:pt idx="320752">
                  <c:v>7.27331</c:v>
                </c:pt>
                <c:pt idx="320753">
                  <c:v>7.27333</c:v>
                </c:pt>
                <c:pt idx="320754">
                  <c:v>7.27336</c:v>
                </c:pt>
                <c:pt idx="320755">
                  <c:v>7.27338</c:v>
                </c:pt>
                <c:pt idx="320756">
                  <c:v>7.2734</c:v>
                </c:pt>
                <c:pt idx="320757">
                  <c:v>7.27342</c:v>
                </c:pt>
                <c:pt idx="320758">
                  <c:v>7.27345</c:v>
                </c:pt>
                <c:pt idx="320759">
                  <c:v>7.27347</c:v>
                </c:pt>
                <c:pt idx="320760">
                  <c:v>7.27349</c:v>
                </c:pt>
                <c:pt idx="320761">
                  <c:v>7.27351</c:v>
                </c:pt>
                <c:pt idx="320762">
                  <c:v>7.27354</c:v>
                </c:pt>
                <c:pt idx="320763">
                  <c:v>7.27356</c:v>
                </c:pt>
                <c:pt idx="320764">
                  <c:v>7.27358</c:v>
                </c:pt>
                <c:pt idx="320765">
                  <c:v>7.2736</c:v>
                </c:pt>
                <c:pt idx="320766">
                  <c:v>7.27363</c:v>
                </c:pt>
                <c:pt idx="320767">
                  <c:v>7.27365</c:v>
                </c:pt>
                <c:pt idx="320768">
                  <c:v>7.27367</c:v>
                </c:pt>
                <c:pt idx="320769">
                  <c:v>7.2737</c:v>
                </c:pt>
                <c:pt idx="320770">
                  <c:v>7.27372</c:v>
                </c:pt>
                <c:pt idx="320771">
                  <c:v>7.27374</c:v>
                </c:pt>
                <c:pt idx="320772">
                  <c:v>7.27376</c:v>
                </c:pt>
                <c:pt idx="320773">
                  <c:v>7.27379</c:v>
                </c:pt>
                <c:pt idx="320774">
                  <c:v>7.27381</c:v>
                </c:pt>
                <c:pt idx="320775">
                  <c:v>7.27383</c:v>
                </c:pt>
                <c:pt idx="320776">
                  <c:v>7.27386</c:v>
                </c:pt>
                <c:pt idx="320777">
                  <c:v>7.27388</c:v>
                </c:pt>
                <c:pt idx="320778">
                  <c:v>7.2739</c:v>
                </c:pt>
                <c:pt idx="320779">
                  <c:v>7.27392</c:v>
                </c:pt>
                <c:pt idx="320780">
                  <c:v>7.27395</c:v>
                </c:pt>
                <c:pt idx="320781">
                  <c:v>7.27397</c:v>
                </c:pt>
                <c:pt idx="320782">
                  <c:v>7.27399</c:v>
                </c:pt>
                <c:pt idx="320783">
                  <c:v>7.27401</c:v>
                </c:pt>
                <c:pt idx="320784">
                  <c:v>7.27404</c:v>
                </c:pt>
                <c:pt idx="320785">
                  <c:v>7.27406</c:v>
                </c:pt>
                <c:pt idx="320786">
                  <c:v>7.27408</c:v>
                </c:pt>
                <c:pt idx="320787">
                  <c:v>7.2741</c:v>
                </c:pt>
                <c:pt idx="320788">
                  <c:v>7.27413</c:v>
                </c:pt>
                <c:pt idx="320789">
                  <c:v>7.27415</c:v>
                </c:pt>
                <c:pt idx="320790">
                  <c:v>7.27417</c:v>
                </c:pt>
                <c:pt idx="320791">
                  <c:v>7.27419</c:v>
                </c:pt>
                <c:pt idx="320792">
                  <c:v>7.27422</c:v>
                </c:pt>
                <c:pt idx="320793">
                  <c:v>7.27424</c:v>
                </c:pt>
                <c:pt idx="320794">
                  <c:v>7.27426</c:v>
                </c:pt>
                <c:pt idx="320795">
                  <c:v>7.27429</c:v>
                </c:pt>
                <c:pt idx="320796">
                  <c:v>7.27431</c:v>
                </c:pt>
                <c:pt idx="320797">
                  <c:v>7.27433</c:v>
                </c:pt>
                <c:pt idx="320798">
                  <c:v>7.27435</c:v>
                </c:pt>
                <c:pt idx="320799">
                  <c:v>7.27438</c:v>
                </c:pt>
                <c:pt idx="320800">
                  <c:v>7.2744</c:v>
                </c:pt>
                <c:pt idx="320801">
                  <c:v>7.27442</c:v>
                </c:pt>
                <c:pt idx="320802">
                  <c:v>7.27444</c:v>
                </c:pt>
                <c:pt idx="320803">
                  <c:v>7.27447</c:v>
                </c:pt>
                <c:pt idx="320804">
                  <c:v>7.27449</c:v>
                </c:pt>
                <c:pt idx="320805">
                  <c:v>7.27451</c:v>
                </c:pt>
                <c:pt idx="320806">
                  <c:v>7.27454</c:v>
                </c:pt>
                <c:pt idx="320807">
                  <c:v>7.27456</c:v>
                </c:pt>
                <c:pt idx="320808">
                  <c:v>7.27458</c:v>
                </c:pt>
                <c:pt idx="320809">
                  <c:v>7.2746</c:v>
                </c:pt>
                <c:pt idx="320810">
                  <c:v>7.27463</c:v>
                </c:pt>
                <c:pt idx="320811">
                  <c:v>7.27465</c:v>
                </c:pt>
                <c:pt idx="320812">
                  <c:v>7.27467</c:v>
                </c:pt>
                <c:pt idx="320813">
                  <c:v>7.27469</c:v>
                </c:pt>
                <c:pt idx="320814">
                  <c:v>7.27472</c:v>
                </c:pt>
                <c:pt idx="320815">
                  <c:v>7.27474</c:v>
                </c:pt>
                <c:pt idx="320816">
                  <c:v>7.27476</c:v>
                </c:pt>
                <c:pt idx="320817">
                  <c:v>7.27478</c:v>
                </c:pt>
                <c:pt idx="320818">
                  <c:v>7.27481</c:v>
                </c:pt>
                <c:pt idx="320819">
                  <c:v>7.27483</c:v>
                </c:pt>
                <c:pt idx="320820">
                  <c:v>7.27485</c:v>
                </c:pt>
                <c:pt idx="320821">
                  <c:v>7.27487</c:v>
                </c:pt>
                <c:pt idx="320822">
                  <c:v>7.2749</c:v>
                </c:pt>
                <c:pt idx="320823">
                  <c:v>7.27492</c:v>
                </c:pt>
                <c:pt idx="320824">
                  <c:v>7.27494</c:v>
                </c:pt>
                <c:pt idx="320825">
                  <c:v>7.27497</c:v>
                </c:pt>
                <c:pt idx="320826">
                  <c:v>7.27499</c:v>
                </c:pt>
                <c:pt idx="320827">
                  <c:v>7.27501</c:v>
                </c:pt>
                <c:pt idx="320828">
                  <c:v>7.27503</c:v>
                </c:pt>
                <c:pt idx="320829">
                  <c:v>7.27506</c:v>
                </c:pt>
                <c:pt idx="320830">
                  <c:v>7.27508</c:v>
                </c:pt>
                <c:pt idx="320831">
                  <c:v>7.2751</c:v>
                </c:pt>
                <c:pt idx="320832">
                  <c:v>7.27513</c:v>
                </c:pt>
                <c:pt idx="320833">
                  <c:v>7.27515</c:v>
                </c:pt>
                <c:pt idx="320834">
                  <c:v>7.27517</c:v>
                </c:pt>
                <c:pt idx="320835">
                  <c:v>7.27519</c:v>
                </c:pt>
                <c:pt idx="320836">
                  <c:v>7.27522</c:v>
                </c:pt>
                <c:pt idx="320837">
                  <c:v>7.27524</c:v>
                </c:pt>
                <c:pt idx="320838">
                  <c:v>7.27526</c:v>
                </c:pt>
                <c:pt idx="320839">
                  <c:v>7.27528</c:v>
                </c:pt>
                <c:pt idx="320840">
                  <c:v>7.27531</c:v>
                </c:pt>
                <c:pt idx="320841">
                  <c:v>7.27533</c:v>
                </c:pt>
                <c:pt idx="320842">
                  <c:v>7.27535</c:v>
                </c:pt>
                <c:pt idx="320843">
                  <c:v>7.27537</c:v>
                </c:pt>
                <c:pt idx="320844">
                  <c:v>7.2754</c:v>
                </c:pt>
                <c:pt idx="320845">
                  <c:v>7.27542</c:v>
                </c:pt>
                <c:pt idx="320846">
                  <c:v>7.27544</c:v>
                </c:pt>
                <c:pt idx="320847">
                  <c:v>7.27546</c:v>
                </c:pt>
                <c:pt idx="320848">
                  <c:v>7.27549</c:v>
                </c:pt>
                <c:pt idx="320849">
                  <c:v>7.27551</c:v>
                </c:pt>
                <c:pt idx="320850">
                  <c:v>7.27553</c:v>
                </c:pt>
                <c:pt idx="320851">
                  <c:v>7.27556</c:v>
                </c:pt>
                <c:pt idx="320852">
                  <c:v>7.27558</c:v>
                </c:pt>
                <c:pt idx="320853">
                  <c:v>7.2756</c:v>
                </c:pt>
                <c:pt idx="320854">
                  <c:v>7.27562</c:v>
                </c:pt>
                <c:pt idx="320855">
                  <c:v>7.27565</c:v>
                </c:pt>
                <c:pt idx="320856">
                  <c:v>7.27567</c:v>
                </c:pt>
                <c:pt idx="320857">
                  <c:v>7.27569</c:v>
                </c:pt>
                <c:pt idx="320858">
                  <c:v>7.27571</c:v>
                </c:pt>
                <c:pt idx="320859">
                  <c:v>7.27574</c:v>
                </c:pt>
                <c:pt idx="320860">
                  <c:v>7.27576</c:v>
                </c:pt>
                <c:pt idx="320861">
                  <c:v>7.27578</c:v>
                </c:pt>
                <c:pt idx="320862">
                  <c:v>7.27581</c:v>
                </c:pt>
                <c:pt idx="320863">
                  <c:v>7.27583</c:v>
                </c:pt>
                <c:pt idx="320864">
                  <c:v>7.27585</c:v>
                </c:pt>
                <c:pt idx="320865">
                  <c:v>7.27587</c:v>
                </c:pt>
                <c:pt idx="320866">
                  <c:v>7.2759</c:v>
                </c:pt>
                <c:pt idx="320867">
                  <c:v>7.27592</c:v>
                </c:pt>
                <c:pt idx="320868">
                  <c:v>7.27594</c:v>
                </c:pt>
                <c:pt idx="320869">
                  <c:v>7.27596</c:v>
                </c:pt>
                <c:pt idx="320870">
                  <c:v>7.27599</c:v>
                </c:pt>
                <c:pt idx="320871">
                  <c:v>7.27601</c:v>
                </c:pt>
                <c:pt idx="320872">
                  <c:v>7.27603</c:v>
                </c:pt>
                <c:pt idx="320873">
                  <c:v>7.27605</c:v>
                </c:pt>
                <c:pt idx="320874">
                  <c:v>7.27608</c:v>
                </c:pt>
                <c:pt idx="320875">
                  <c:v>7.2761</c:v>
                </c:pt>
                <c:pt idx="320876">
                  <c:v>7.27612</c:v>
                </c:pt>
                <c:pt idx="320877">
                  <c:v>7.27614</c:v>
                </c:pt>
                <c:pt idx="320878">
                  <c:v>7.27617</c:v>
                </c:pt>
                <c:pt idx="320879">
                  <c:v>7.27619</c:v>
                </c:pt>
                <c:pt idx="320880">
                  <c:v>7.27621</c:v>
                </c:pt>
                <c:pt idx="320881">
                  <c:v>7.27624</c:v>
                </c:pt>
                <c:pt idx="320882">
                  <c:v>7.27626</c:v>
                </c:pt>
                <c:pt idx="320883">
                  <c:v>7.27628</c:v>
                </c:pt>
                <c:pt idx="320884">
                  <c:v>7.2763</c:v>
                </c:pt>
                <c:pt idx="320885">
                  <c:v>7.27633</c:v>
                </c:pt>
                <c:pt idx="320886">
                  <c:v>7.27635</c:v>
                </c:pt>
                <c:pt idx="320887">
                  <c:v>7.27637</c:v>
                </c:pt>
                <c:pt idx="320888">
                  <c:v>7.27639</c:v>
                </c:pt>
                <c:pt idx="320889">
                  <c:v>7.27642</c:v>
                </c:pt>
                <c:pt idx="320890">
                  <c:v>7.27644</c:v>
                </c:pt>
                <c:pt idx="320891">
                  <c:v>7.27646</c:v>
                </c:pt>
                <c:pt idx="320892">
                  <c:v>7.27649</c:v>
                </c:pt>
                <c:pt idx="320893">
                  <c:v>7.27651</c:v>
                </c:pt>
                <c:pt idx="320894">
                  <c:v>7.27653</c:v>
                </c:pt>
                <c:pt idx="320895">
                  <c:v>7.27655</c:v>
                </c:pt>
                <c:pt idx="320896">
                  <c:v>7.27658</c:v>
                </c:pt>
                <c:pt idx="320897">
                  <c:v>7.2766</c:v>
                </c:pt>
                <c:pt idx="320898">
                  <c:v>7.27662</c:v>
                </c:pt>
                <c:pt idx="320899">
                  <c:v>7.27664</c:v>
                </c:pt>
                <c:pt idx="320900">
                  <c:v>7.27667</c:v>
                </c:pt>
                <c:pt idx="320901">
                  <c:v>7.27669</c:v>
                </c:pt>
                <c:pt idx="320902">
                  <c:v>7.27671</c:v>
                </c:pt>
                <c:pt idx="320903">
                  <c:v>7.27674</c:v>
                </c:pt>
                <c:pt idx="320904">
                  <c:v>7.27676</c:v>
                </c:pt>
                <c:pt idx="320905">
                  <c:v>7.27678</c:v>
                </c:pt>
                <c:pt idx="320906">
                  <c:v>7.2768</c:v>
                </c:pt>
                <c:pt idx="320907">
                  <c:v>7.27682</c:v>
                </c:pt>
                <c:pt idx="320908">
                  <c:v>7.27685</c:v>
                </c:pt>
                <c:pt idx="320909">
                  <c:v>7.27687</c:v>
                </c:pt>
                <c:pt idx="320910">
                  <c:v>7.27689</c:v>
                </c:pt>
                <c:pt idx="320911">
                  <c:v>7.27692</c:v>
                </c:pt>
                <c:pt idx="320912">
                  <c:v>7.27694</c:v>
                </c:pt>
                <c:pt idx="320913">
                  <c:v>7.27696</c:v>
                </c:pt>
                <c:pt idx="320914">
                  <c:v>7.27698</c:v>
                </c:pt>
                <c:pt idx="320915">
                  <c:v>7.27701</c:v>
                </c:pt>
                <c:pt idx="320916">
                  <c:v>7.27703</c:v>
                </c:pt>
                <c:pt idx="320917">
                  <c:v>7.27705</c:v>
                </c:pt>
                <c:pt idx="320918">
                  <c:v>7.27707</c:v>
                </c:pt>
                <c:pt idx="320919">
                  <c:v>7.2771</c:v>
                </c:pt>
                <c:pt idx="320920">
                  <c:v>7.27712</c:v>
                </c:pt>
                <c:pt idx="320921">
                  <c:v>7.27714</c:v>
                </c:pt>
                <c:pt idx="320922">
                  <c:v>7.27717</c:v>
                </c:pt>
                <c:pt idx="320923">
                  <c:v>7.27719</c:v>
                </c:pt>
                <c:pt idx="320924">
                  <c:v>7.27721</c:v>
                </c:pt>
                <c:pt idx="320925">
                  <c:v>7.27723</c:v>
                </c:pt>
                <c:pt idx="320926">
                  <c:v>7.27726</c:v>
                </c:pt>
                <c:pt idx="320927">
                  <c:v>7.27728</c:v>
                </c:pt>
                <c:pt idx="320928">
                  <c:v>7.2773</c:v>
                </c:pt>
                <c:pt idx="320929">
                  <c:v>7.27732</c:v>
                </c:pt>
                <c:pt idx="320930">
                  <c:v>7.27735</c:v>
                </c:pt>
                <c:pt idx="320931">
                  <c:v>7.27737</c:v>
                </c:pt>
                <c:pt idx="320932">
                  <c:v>7.27739</c:v>
                </c:pt>
                <c:pt idx="320933">
                  <c:v>7.27742</c:v>
                </c:pt>
                <c:pt idx="320934">
                  <c:v>7.27744</c:v>
                </c:pt>
                <c:pt idx="320935">
                  <c:v>7.27746</c:v>
                </c:pt>
                <c:pt idx="320936">
                  <c:v>7.27748</c:v>
                </c:pt>
                <c:pt idx="320937">
                  <c:v>7.27751</c:v>
                </c:pt>
                <c:pt idx="320938">
                  <c:v>7.27753</c:v>
                </c:pt>
                <c:pt idx="320939">
                  <c:v>7.27755</c:v>
                </c:pt>
                <c:pt idx="320940">
                  <c:v>7.27757</c:v>
                </c:pt>
                <c:pt idx="320941">
                  <c:v>7.2776</c:v>
                </c:pt>
                <c:pt idx="320942">
                  <c:v>7.27762</c:v>
                </c:pt>
                <c:pt idx="320943">
                  <c:v>7.27764</c:v>
                </c:pt>
                <c:pt idx="320944">
                  <c:v>7.27766</c:v>
                </c:pt>
                <c:pt idx="320945">
                  <c:v>7.27769</c:v>
                </c:pt>
                <c:pt idx="320946">
                  <c:v>7.27771</c:v>
                </c:pt>
                <c:pt idx="320947">
                  <c:v>7.27773</c:v>
                </c:pt>
                <c:pt idx="320948">
                  <c:v>7.27775</c:v>
                </c:pt>
                <c:pt idx="320949">
                  <c:v>7.27778</c:v>
                </c:pt>
                <c:pt idx="320950">
                  <c:v>7.2778</c:v>
                </c:pt>
                <c:pt idx="320951">
                  <c:v>7.27782</c:v>
                </c:pt>
                <c:pt idx="320952">
                  <c:v>7.27785</c:v>
                </c:pt>
                <c:pt idx="320953">
                  <c:v>7.27787</c:v>
                </c:pt>
                <c:pt idx="320954">
                  <c:v>7.27789</c:v>
                </c:pt>
                <c:pt idx="320955">
                  <c:v>7.27791</c:v>
                </c:pt>
                <c:pt idx="320956">
                  <c:v>7.27794</c:v>
                </c:pt>
                <c:pt idx="320957">
                  <c:v>7.27796</c:v>
                </c:pt>
                <c:pt idx="320958">
                  <c:v>7.27798</c:v>
                </c:pt>
                <c:pt idx="320959">
                  <c:v>7.27801</c:v>
                </c:pt>
                <c:pt idx="320960">
                  <c:v>7.27803</c:v>
                </c:pt>
                <c:pt idx="320961">
                  <c:v>7.27805</c:v>
                </c:pt>
                <c:pt idx="320962">
                  <c:v>7.27807</c:v>
                </c:pt>
                <c:pt idx="320963">
                  <c:v>7.2781</c:v>
                </c:pt>
                <c:pt idx="320964">
                  <c:v>7.27812</c:v>
                </c:pt>
                <c:pt idx="320965">
                  <c:v>7.27814</c:v>
                </c:pt>
                <c:pt idx="320966">
                  <c:v>7.27816</c:v>
                </c:pt>
                <c:pt idx="320967">
                  <c:v>7.27819</c:v>
                </c:pt>
                <c:pt idx="320968">
                  <c:v>7.27821</c:v>
                </c:pt>
                <c:pt idx="320969">
                  <c:v>7.27823</c:v>
                </c:pt>
                <c:pt idx="320970">
                  <c:v>7.27825</c:v>
                </c:pt>
                <c:pt idx="320971">
                  <c:v>7.27828</c:v>
                </c:pt>
                <c:pt idx="320972">
                  <c:v>7.2783</c:v>
                </c:pt>
                <c:pt idx="320973">
                  <c:v>7.27832</c:v>
                </c:pt>
                <c:pt idx="320974">
                  <c:v>7.27834</c:v>
                </c:pt>
                <c:pt idx="320975">
                  <c:v>7.27837</c:v>
                </c:pt>
                <c:pt idx="320976">
                  <c:v>7.27839</c:v>
                </c:pt>
                <c:pt idx="320977">
                  <c:v>7.27841</c:v>
                </c:pt>
                <c:pt idx="320978">
                  <c:v>7.27843</c:v>
                </c:pt>
                <c:pt idx="320979">
                  <c:v>7.27846</c:v>
                </c:pt>
                <c:pt idx="320980">
                  <c:v>7.27848</c:v>
                </c:pt>
                <c:pt idx="320981">
                  <c:v>7.2785</c:v>
                </c:pt>
                <c:pt idx="320982">
                  <c:v>7.27853</c:v>
                </c:pt>
                <c:pt idx="320983">
                  <c:v>7.27855</c:v>
                </c:pt>
                <c:pt idx="320984">
                  <c:v>7.27857</c:v>
                </c:pt>
                <c:pt idx="320985">
                  <c:v>7.27859</c:v>
                </c:pt>
                <c:pt idx="320986">
                  <c:v>7.27862</c:v>
                </c:pt>
                <c:pt idx="320987">
                  <c:v>7.27864</c:v>
                </c:pt>
                <c:pt idx="320988">
                  <c:v>7.27866</c:v>
                </c:pt>
                <c:pt idx="320989">
                  <c:v>7.27869</c:v>
                </c:pt>
                <c:pt idx="320990">
                  <c:v>7.27871</c:v>
                </c:pt>
                <c:pt idx="320991">
                  <c:v>7.27873</c:v>
                </c:pt>
                <c:pt idx="320992">
                  <c:v>7.27875</c:v>
                </c:pt>
                <c:pt idx="320993">
                  <c:v>7.27878</c:v>
                </c:pt>
                <c:pt idx="320994">
                  <c:v>7.2788</c:v>
                </c:pt>
                <c:pt idx="320995">
                  <c:v>7.27882</c:v>
                </c:pt>
                <c:pt idx="320996">
                  <c:v>7.27884</c:v>
                </c:pt>
                <c:pt idx="320997">
                  <c:v>7.27887</c:v>
                </c:pt>
                <c:pt idx="320998">
                  <c:v>7.27889</c:v>
                </c:pt>
                <c:pt idx="320999">
                  <c:v>7.27891</c:v>
                </c:pt>
                <c:pt idx="321000">
                  <c:v>7.27893</c:v>
                </c:pt>
                <c:pt idx="321001">
                  <c:v>7.27896</c:v>
                </c:pt>
                <c:pt idx="321002">
                  <c:v>7.27898</c:v>
                </c:pt>
                <c:pt idx="321003">
                  <c:v>7.279</c:v>
                </c:pt>
                <c:pt idx="321004">
                  <c:v>7.27902</c:v>
                </c:pt>
                <c:pt idx="321005">
                  <c:v>7.27905</c:v>
                </c:pt>
                <c:pt idx="321006">
                  <c:v>7.27907</c:v>
                </c:pt>
                <c:pt idx="321007">
                  <c:v>7.27909</c:v>
                </c:pt>
                <c:pt idx="321008">
                  <c:v>7.27912</c:v>
                </c:pt>
                <c:pt idx="321009">
                  <c:v>7.27914</c:v>
                </c:pt>
                <c:pt idx="321010">
                  <c:v>7.27916</c:v>
                </c:pt>
                <c:pt idx="321011">
                  <c:v>7.27918</c:v>
                </c:pt>
                <c:pt idx="321012">
                  <c:v>7.27921</c:v>
                </c:pt>
                <c:pt idx="321013">
                  <c:v>7.27923</c:v>
                </c:pt>
                <c:pt idx="321014">
                  <c:v>7.27925</c:v>
                </c:pt>
                <c:pt idx="321015">
                  <c:v>7.27927</c:v>
                </c:pt>
                <c:pt idx="321016">
                  <c:v>7.2793</c:v>
                </c:pt>
                <c:pt idx="321017">
                  <c:v>7.27932</c:v>
                </c:pt>
                <c:pt idx="321018">
                  <c:v>7.27934</c:v>
                </c:pt>
                <c:pt idx="321019">
                  <c:v>7.27937</c:v>
                </c:pt>
                <c:pt idx="321020">
                  <c:v>7.27939</c:v>
                </c:pt>
                <c:pt idx="321021">
                  <c:v>7.27941</c:v>
                </c:pt>
                <c:pt idx="321022">
                  <c:v>7.27943</c:v>
                </c:pt>
                <c:pt idx="321023">
                  <c:v>7.27946</c:v>
                </c:pt>
                <c:pt idx="321024">
                  <c:v>7.27948</c:v>
                </c:pt>
                <c:pt idx="321025">
                  <c:v>7.2795</c:v>
                </c:pt>
                <c:pt idx="321026">
                  <c:v>7.27952</c:v>
                </c:pt>
                <c:pt idx="321027">
                  <c:v>7.27955</c:v>
                </c:pt>
                <c:pt idx="321028">
                  <c:v>7.27957</c:v>
                </c:pt>
                <c:pt idx="321029">
                  <c:v>7.27959</c:v>
                </c:pt>
                <c:pt idx="321030">
                  <c:v>7.27961</c:v>
                </c:pt>
                <c:pt idx="321031">
                  <c:v>7.27964</c:v>
                </c:pt>
                <c:pt idx="321032">
                  <c:v>7.27966</c:v>
                </c:pt>
                <c:pt idx="321033">
                  <c:v>7.27968</c:v>
                </c:pt>
                <c:pt idx="321034">
                  <c:v>7.2797</c:v>
                </c:pt>
                <c:pt idx="321035">
                  <c:v>7.27973</c:v>
                </c:pt>
                <c:pt idx="321036">
                  <c:v>7.27975</c:v>
                </c:pt>
                <c:pt idx="321037">
                  <c:v>7.27977</c:v>
                </c:pt>
                <c:pt idx="321038">
                  <c:v>7.2798</c:v>
                </c:pt>
                <c:pt idx="321039">
                  <c:v>7.27982</c:v>
                </c:pt>
                <c:pt idx="321040">
                  <c:v>7.27984</c:v>
                </c:pt>
                <c:pt idx="321041">
                  <c:v>7.27986</c:v>
                </c:pt>
                <c:pt idx="321042">
                  <c:v>7.27989</c:v>
                </c:pt>
                <c:pt idx="321043">
                  <c:v>7.27991</c:v>
                </c:pt>
                <c:pt idx="321044">
                  <c:v>7.27993</c:v>
                </c:pt>
                <c:pt idx="321045">
                  <c:v>7.27996</c:v>
                </c:pt>
                <c:pt idx="321046">
                  <c:v>7.27998</c:v>
                </c:pt>
                <c:pt idx="321047">
                  <c:v>7.28</c:v>
                </c:pt>
                <c:pt idx="321048">
                  <c:v>7.28002</c:v>
                </c:pt>
                <c:pt idx="321049">
                  <c:v>7.28005</c:v>
                </c:pt>
                <c:pt idx="321050">
                  <c:v>7.28007</c:v>
                </c:pt>
                <c:pt idx="321051">
                  <c:v>7.28009</c:v>
                </c:pt>
                <c:pt idx="321052">
                  <c:v>7.28011</c:v>
                </c:pt>
                <c:pt idx="321053">
                  <c:v>7.28014</c:v>
                </c:pt>
                <c:pt idx="321054">
                  <c:v>7.28016</c:v>
                </c:pt>
                <c:pt idx="321055">
                  <c:v>7.28018</c:v>
                </c:pt>
                <c:pt idx="321056">
                  <c:v>7.2802</c:v>
                </c:pt>
                <c:pt idx="321057">
                  <c:v>7.28023</c:v>
                </c:pt>
                <c:pt idx="321058">
                  <c:v>7.28025</c:v>
                </c:pt>
                <c:pt idx="321059">
                  <c:v>7.28027</c:v>
                </c:pt>
                <c:pt idx="321060">
                  <c:v>7.28029</c:v>
                </c:pt>
                <c:pt idx="321061">
                  <c:v>7.28032</c:v>
                </c:pt>
                <c:pt idx="321062">
                  <c:v>7.28034</c:v>
                </c:pt>
                <c:pt idx="321063">
                  <c:v>7.28036</c:v>
                </c:pt>
                <c:pt idx="321064">
                  <c:v>7.28038</c:v>
                </c:pt>
                <c:pt idx="321065">
                  <c:v>7.28041</c:v>
                </c:pt>
                <c:pt idx="321066">
                  <c:v>7.28043</c:v>
                </c:pt>
                <c:pt idx="321067">
                  <c:v>7.28045</c:v>
                </c:pt>
                <c:pt idx="321068">
                  <c:v>7.28048</c:v>
                </c:pt>
                <c:pt idx="321069">
                  <c:v>7.2805</c:v>
                </c:pt>
                <c:pt idx="321070">
                  <c:v>7.28052</c:v>
                </c:pt>
                <c:pt idx="321071">
                  <c:v>7.28054</c:v>
                </c:pt>
                <c:pt idx="321072">
                  <c:v>7.28057</c:v>
                </c:pt>
                <c:pt idx="321073">
                  <c:v>7.28059</c:v>
                </c:pt>
                <c:pt idx="321074">
                  <c:v>7.28061</c:v>
                </c:pt>
                <c:pt idx="321075">
                  <c:v>7.28064</c:v>
                </c:pt>
                <c:pt idx="321076">
                  <c:v>7.28066</c:v>
                </c:pt>
                <c:pt idx="321077">
                  <c:v>7.28068</c:v>
                </c:pt>
                <c:pt idx="321078">
                  <c:v>7.2807</c:v>
                </c:pt>
                <c:pt idx="321079">
                  <c:v>7.28073</c:v>
                </c:pt>
                <c:pt idx="321080">
                  <c:v>7.28075</c:v>
                </c:pt>
                <c:pt idx="321081">
                  <c:v>7.28077</c:v>
                </c:pt>
                <c:pt idx="321082">
                  <c:v>7.28079</c:v>
                </c:pt>
                <c:pt idx="321083">
                  <c:v>7.28082</c:v>
                </c:pt>
                <c:pt idx="321084">
                  <c:v>7.28084</c:v>
                </c:pt>
                <c:pt idx="321085">
                  <c:v>7.28086</c:v>
                </c:pt>
                <c:pt idx="321086">
                  <c:v>7.28088</c:v>
                </c:pt>
                <c:pt idx="321087">
                  <c:v>7.28091</c:v>
                </c:pt>
                <c:pt idx="321088">
                  <c:v>7.28093</c:v>
                </c:pt>
                <c:pt idx="321089">
                  <c:v>7.28095</c:v>
                </c:pt>
                <c:pt idx="321090">
                  <c:v>7.28097</c:v>
                </c:pt>
                <c:pt idx="321091">
                  <c:v>7.281</c:v>
                </c:pt>
                <c:pt idx="321092">
                  <c:v>7.28102</c:v>
                </c:pt>
                <c:pt idx="321093">
                  <c:v>7.28104</c:v>
                </c:pt>
                <c:pt idx="321094">
                  <c:v>7.28107</c:v>
                </c:pt>
                <c:pt idx="321095">
                  <c:v>7.28109</c:v>
                </c:pt>
                <c:pt idx="321096">
                  <c:v>7.28111</c:v>
                </c:pt>
                <c:pt idx="321097">
                  <c:v>7.28113</c:v>
                </c:pt>
                <c:pt idx="321098">
                  <c:v>7.28116</c:v>
                </c:pt>
                <c:pt idx="321099">
                  <c:v>7.28118</c:v>
                </c:pt>
                <c:pt idx="321100">
                  <c:v>7.2812</c:v>
                </c:pt>
                <c:pt idx="321101">
                  <c:v>7.28122</c:v>
                </c:pt>
                <c:pt idx="321102">
                  <c:v>7.28125</c:v>
                </c:pt>
                <c:pt idx="321103">
                  <c:v>7.28127</c:v>
                </c:pt>
                <c:pt idx="321104">
                  <c:v>7.28129</c:v>
                </c:pt>
                <c:pt idx="321105">
                  <c:v>7.28132</c:v>
                </c:pt>
                <c:pt idx="321106">
                  <c:v>7.28134</c:v>
                </c:pt>
                <c:pt idx="321107">
                  <c:v>7.28136</c:v>
                </c:pt>
                <c:pt idx="321108">
                  <c:v>7.28138</c:v>
                </c:pt>
                <c:pt idx="321109">
                  <c:v>7.28141</c:v>
                </c:pt>
                <c:pt idx="321110">
                  <c:v>7.28143</c:v>
                </c:pt>
                <c:pt idx="321111">
                  <c:v>7.28145</c:v>
                </c:pt>
                <c:pt idx="321112">
                  <c:v>7.28147</c:v>
                </c:pt>
                <c:pt idx="321113">
                  <c:v>7.2815</c:v>
                </c:pt>
                <c:pt idx="321114">
                  <c:v>7.28152</c:v>
                </c:pt>
                <c:pt idx="321115">
                  <c:v>7.28154</c:v>
                </c:pt>
                <c:pt idx="321116">
                  <c:v>7.28156</c:v>
                </c:pt>
                <c:pt idx="321117">
                  <c:v>7.28159</c:v>
                </c:pt>
                <c:pt idx="321118">
                  <c:v>7.28161</c:v>
                </c:pt>
                <c:pt idx="321119">
                  <c:v>7.28163</c:v>
                </c:pt>
                <c:pt idx="321120">
                  <c:v>7.28165</c:v>
                </c:pt>
                <c:pt idx="321121">
                  <c:v>7.28168</c:v>
                </c:pt>
                <c:pt idx="321122">
                  <c:v>7.2817</c:v>
                </c:pt>
                <c:pt idx="321123">
                  <c:v>7.28172</c:v>
                </c:pt>
                <c:pt idx="321124">
                  <c:v>7.28175</c:v>
                </c:pt>
                <c:pt idx="321125">
                  <c:v>7.28177</c:v>
                </c:pt>
                <c:pt idx="321126">
                  <c:v>7.28179</c:v>
                </c:pt>
                <c:pt idx="321127">
                  <c:v>7.28181</c:v>
                </c:pt>
                <c:pt idx="321128">
                  <c:v>7.28184</c:v>
                </c:pt>
                <c:pt idx="321129">
                  <c:v>7.28186</c:v>
                </c:pt>
                <c:pt idx="321130">
                  <c:v>7.28188</c:v>
                </c:pt>
                <c:pt idx="321131">
                  <c:v>7.28191</c:v>
                </c:pt>
                <c:pt idx="321132">
                  <c:v>7.28193</c:v>
                </c:pt>
                <c:pt idx="321133">
                  <c:v>7.28195</c:v>
                </c:pt>
                <c:pt idx="321134">
                  <c:v>7.28197</c:v>
                </c:pt>
                <c:pt idx="321135">
                  <c:v>7.282</c:v>
                </c:pt>
                <c:pt idx="321136">
                  <c:v>7.28202</c:v>
                </c:pt>
                <c:pt idx="321137">
                  <c:v>7.28204</c:v>
                </c:pt>
                <c:pt idx="321138">
                  <c:v>7.28206</c:v>
                </c:pt>
                <c:pt idx="321139">
                  <c:v>7.28209</c:v>
                </c:pt>
                <c:pt idx="321140">
                  <c:v>7.28211</c:v>
                </c:pt>
                <c:pt idx="321141">
                  <c:v>7.28213</c:v>
                </c:pt>
                <c:pt idx="321142">
                  <c:v>7.28215</c:v>
                </c:pt>
                <c:pt idx="321143">
                  <c:v>7.28218</c:v>
                </c:pt>
                <c:pt idx="321144">
                  <c:v>7.2822</c:v>
                </c:pt>
                <c:pt idx="321145">
                  <c:v>7.28222</c:v>
                </c:pt>
                <c:pt idx="321146">
                  <c:v>7.28224</c:v>
                </c:pt>
                <c:pt idx="321147">
                  <c:v>7.28227</c:v>
                </c:pt>
                <c:pt idx="321148">
                  <c:v>7.28229</c:v>
                </c:pt>
                <c:pt idx="321149">
                  <c:v>7.28231</c:v>
                </c:pt>
                <c:pt idx="321150">
                  <c:v>7.28234</c:v>
                </c:pt>
                <c:pt idx="321151">
                  <c:v>7.28236</c:v>
                </c:pt>
                <c:pt idx="321152">
                  <c:v>7.28238</c:v>
                </c:pt>
                <c:pt idx="321153">
                  <c:v>7.2824</c:v>
                </c:pt>
                <c:pt idx="321154">
                  <c:v>7.28243</c:v>
                </c:pt>
                <c:pt idx="321155">
                  <c:v>7.28245</c:v>
                </c:pt>
                <c:pt idx="321156">
                  <c:v>7.28247</c:v>
                </c:pt>
                <c:pt idx="321157">
                  <c:v>7.28249</c:v>
                </c:pt>
                <c:pt idx="321158">
                  <c:v>7.28252</c:v>
                </c:pt>
                <c:pt idx="321159">
                  <c:v>7.28254</c:v>
                </c:pt>
                <c:pt idx="321160">
                  <c:v>7.28256</c:v>
                </c:pt>
                <c:pt idx="321161">
                  <c:v>7.28259</c:v>
                </c:pt>
                <c:pt idx="321162">
                  <c:v>7.28261</c:v>
                </c:pt>
                <c:pt idx="321163">
                  <c:v>7.28263</c:v>
                </c:pt>
                <c:pt idx="321164">
                  <c:v>7.28265</c:v>
                </c:pt>
                <c:pt idx="321165">
                  <c:v>7.28268</c:v>
                </c:pt>
                <c:pt idx="321166">
                  <c:v>7.2827</c:v>
                </c:pt>
                <c:pt idx="321167">
                  <c:v>7.28272</c:v>
                </c:pt>
                <c:pt idx="321168">
                  <c:v>7.28274</c:v>
                </c:pt>
                <c:pt idx="321169">
                  <c:v>7.28277</c:v>
                </c:pt>
                <c:pt idx="321170">
                  <c:v>7.28279</c:v>
                </c:pt>
                <c:pt idx="321171">
                  <c:v>7.28281</c:v>
                </c:pt>
                <c:pt idx="321172">
                  <c:v>7.28283</c:v>
                </c:pt>
                <c:pt idx="321173">
                  <c:v>7.28286</c:v>
                </c:pt>
                <c:pt idx="321174">
                  <c:v>7.28288</c:v>
                </c:pt>
                <c:pt idx="321175">
                  <c:v>7.2829</c:v>
                </c:pt>
                <c:pt idx="321176">
                  <c:v>7.28292</c:v>
                </c:pt>
                <c:pt idx="321177">
                  <c:v>7.28295</c:v>
                </c:pt>
                <c:pt idx="321178">
                  <c:v>7.28297</c:v>
                </c:pt>
                <c:pt idx="321179">
                  <c:v>7.28299</c:v>
                </c:pt>
                <c:pt idx="321180">
                  <c:v>7.28302</c:v>
                </c:pt>
                <c:pt idx="321181">
                  <c:v>7.28304</c:v>
                </c:pt>
                <c:pt idx="321182">
                  <c:v>7.28306</c:v>
                </c:pt>
                <c:pt idx="321183">
                  <c:v>7.28308</c:v>
                </c:pt>
                <c:pt idx="321184">
                  <c:v>7.28311</c:v>
                </c:pt>
                <c:pt idx="321185">
                  <c:v>7.28313</c:v>
                </c:pt>
                <c:pt idx="321186">
                  <c:v>7.28315</c:v>
                </c:pt>
                <c:pt idx="321187">
                  <c:v>7.28317</c:v>
                </c:pt>
                <c:pt idx="321188">
                  <c:v>7.2832</c:v>
                </c:pt>
                <c:pt idx="321189">
                  <c:v>7.28322</c:v>
                </c:pt>
                <c:pt idx="321190">
                  <c:v>7.28324</c:v>
                </c:pt>
                <c:pt idx="321191">
                  <c:v>7.28327</c:v>
                </c:pt>
                <c:pt idx="321192">
                  <c:v>7.28329</c:v>
                </c:pt>
                <c:pt idx="321193">
                  <c:v>7.28331</c:v>
                </c:pt>
                <c:pt idx="321194">
                  <c:v>7.28333</c:v>
                </c:pt>
                <c:pt idx="321195">
                  <c:v>7.28336</c:v>
                </c:pt>
                <c:pt idx="321196">
                  <c:v>7.28338</c:v>
                </c:pt>
                <c:pt idx="321197">
                  <c:v>7.2834</c:v>
                </c:pt>
                <c:pt idx="321198">
                  <c:v>7.28342</c:v>
                </c:pt>
                <c:pt idx="321199">
                  <c:v>7.28345</c:v>
                </c:pt>
                <c:pt idx="321200">
                  <c:v>7.28347</c:v>
                </c:pt>
                <c:pt idx="321201">
                  <c:v>7.28349</c:v>
                </c:pt>
                <c:pt idx="321202">
                  <c:v>7.28352</c:v>
                </c:pt>
                <c:pt idx="321203">
                  <c:v>7.28354</c:v>
                </c:pt>
                <c:pt idx="321204">
                  <c:v>7.28356</c:v>
                </c:pt>
                <c:pt idx="321205">
                  <c:v>7.28358</c:v>
                </c:pt>
                <c:pt idx="321206">
                  <c:v>7.2836</c:v>
                </c:pt>
                <c:pt idx="321207">
                  <c:v>7.28363</c:v>
                </c:pt>
                <c:pt idx="321208">
                  <c:v>7.28365</c:v>
                </c:pt>
                <c:pt idx="321209">
                  <c:v>7.28367</c:v>
                </c:pt>
                <c:pt idx="321210">
                  <c:v>7.2837</c:v>
                </c:pt>
                <c:pt idx="321211">
                  <c:v>7.28372</c:v>
                </c:pt>
                <c:pt idx="321212">
                  <c:v>7.28374</c:v>
                </c:pt>
                <c:pt idx="321213">
                  <c:v>7.28376</c:v>
                </c:pt>
                <c:pt idx="321214">
                  <c:v>7.28379</c:v>
                </c:pt>
                <c:pt idx="321215">
                  <c:v>7.28381</c:v>
                </c:pt>
                <c:pt idx="321216">
                  <c:v>7.28383</c:v>
                </c:pt>
                <c:pt idx="321217">
                  <c:v>7.28385</c:v>
                </c:pt>
                <c:pt idx="321218">
                  <c:v>7.28388</c:v>
                </c:pt>
                <c:pt idx="321219">
                  <c:v>7.2839</c:v>
                </c:pt>
                <c:pt idx="321220">
                  <c:v>7.28392</c:v>
                </c:pt>
                <c:pt idx="321221">
                  <c:v>7.28395</c:v>
                </c:pt>
                <c:pt idx="321222">
                  <c:v>7.28397</c:v>
                </c:pt>
                <c:pt idx="321223">
                  <c:v>7.28399</c:v>
                </c:pt>
                <c:pt idx="321224">
                  <c:v>7.28401</c:v>
                </c:pt>
                <c:pt idx="321225">
                  <c:v>7.28404</c:v>
                </c:pt>
                <c:pt idx="321226">
                  <c:v>7.28406</c:v>
                </c:pt>
                <c:pt idx="321227">
                  <c:v>7.28408</c:v>
                </c:pt>
                <c:pt idx="321228">
                  <c:v>7.2841</c:v>
                </c:pt>
                <c:pt idx="321229">
                  <c:v>7.28413</c:v>
                </c:pt>
                <c:pt idx="321230">
                  <c:v>7.28415</c:v>
                </c:pt>
                <c:pt idx="321231">
                  <c:v>7.28417</c:v>
                </c:pt>
                <c:pt idx="321232">
                  <c:v>7.2842</c:v>
                </c:pt>
                <c:pt idx="321233">
                  <c:v>7.28422</c:v>
                </c:pt>
                <c:pt idx="321234">
                  <c:v>7.28424</c:v>
                </c:pt>
                <c:pt idx="321235">
                  <c:v>7.28426</c:v>
                </c:pt>
                <c:pt idx="321236">
                  <c:v>7.28429</c:v>
                </c:pt>
                <c:pt idx="321237">
                  <c:v>7.28431</c:v>
                </c:pt>
                <c:pt idx="321238">
                  <c:v>7.28433</c:v>
                </c:pt>
                <c:pt idx="321239">
                  <c:v>7.28435</c:v>
                </c:pt>
                <c:pt idx="321240">
                  <c:v>7.28438</c:v>
                </c:pt>
                <c:pt idx="321241">
                  <c:v>7.2844</c:v>
                </c:pt>
                <c:pt idx="321242">
                  <c:v>7.28442</c:v>
                </c:pt>
                <c:pt idx="321243">
                  <c:v>7.28444</c:v>
                </c:pt>
                <c:pt idx="321244">
                  <c:v>7.28447</c:v>
                </c:pt>
                <c:pt idx="321245">
                  <c:v>7.28449</c:v>
                </c:pt>
                <c:pt idx="321246">
                  <c:v>7.28451</c:v>
                </c:pt>
                <c:pt idx="321247">
                  <c:v>7.28453</c:v>
                </c:pt>
                <c:pt idx="321248">
                  <c:v>7.28456</c:v>
                </c:pt>
                <c:pt idx="321249">
                  <c:v>7.28458</c:v>
                </c:pt>
                <c:pt idx="321250">
                  <c:v>7.2846</c:v>
                </c:pt>
                <c:pt idx="321251">
                  <c:v>7.28463</c:v>
                </c:pt>
                <c:pt idx="321252">
                  <c:v>7.28465</c:v>
                </c:pt>
                <c:pt idx="321253">
                  <c:v>7.28467</c:v>
                </c:pt>
                <c:pt idx="321254">
                  <c:v>7.28469</c:v>
                </c:pt>
                <c:pt idx="321255">
                  <c:v>7.28472</c:v>
                </c:pt>
                <c:pt idx="321256">
                  <c:v>7.28474</c:v>
                </c:pt>
                <c:pt idx="321257">
                  <c:v>7.28476</c:v>
                </c:pt>
                <c:pt idx="321258">
                  <c:v>7.28479</c:v>
                </c:pt>
                <c:pt idx="321259">
                  <c:v>7.28481</c:v>
                </c:pt>
                <c:pt idx="321260">
                  <c:v>7.28483</c:v>
                </c:pt>
                <c:pt idx="321261">
                  <c:v>7.28485</c:v>
                </c:pt>
                <c:pt idx="321262">
                  <c:v>7.28488</c:v>
                </c:pt>
                <c:pt idx="321263">
                  <c:v>7.2849</c:v>
                </c:pt>
                <c:pt idx="321264">
                  <c:v>7.28492</c:v>
                </c:pt>
                <c:pt idx="321265">
                  <c:v>7.28494</c:v>
                </c:pt>
                <c:pt idx="321266">
                  <c:v>7.28497</c:v>
                </c:pt>
                <c:pt idx="321267">
                  <c:v>7.28499</c:v>
                </c:pt>
                <c:pt idx="321268">
                  <c:v>7.28501</c:v>
                </c:pt>
                <c:pt idx="321269">
                  <c:v>7.28503</c:v>
                </c:pt>
                <c:pt idx="321270">
                  <c:v>7.28506</c:v>
                </c:pt>
                <c:pt idx="321271">
                  <c:v>7.28508</c:v>
                </c:pt>
                <c:pt idx="321272">
                  <c:v>7.2851</c:v>
                </c:pt>
                <c:pt idx="321273">
                  <c:v>7.28512</c:v>
                </c:pt>
                <c:pt idx="321274">
                  <c:v>7.28515</c:v>
                </c:pt>
                <c:pt idx="321275">
                  <c:v>7.28517</c:v>
                </c:pt>
                <c:pt idx="321276">
                  <c:v>7.28519</c:v>
                </c:pt>
                <c:pt idx="321277">
                  <c:v>7.28521</c:v>
                </c:pt>
                <c:pt idx="321278">
                  <c:v>7.28524</c:v>
                </c:pt>
                <c:pt idx="321279">
                  <c:v>7.28526</c:v>
                </c:pt>
                <c:pt idx="321280">
                  <c:v>7.28528</c:v>
                </c:pt>
                <c:pt idx="321281">
                  <c:v>7.28531</c:v>
                </c:pt>
                <c:pt idx="321282">
                  <c:v>7.28533</c:v>
                </c:pt>
                <c:pt idx="321283">
                  <c:v>7.28535</c:v>
                </c:pt>
                <c:pt idx="321284">
                  <c:v>7.28537</c:v>
                </c:pt>
                <c:pt idx="321285">
                  <c:v>7.2854</c:v>
                </c:pt>
                <c:pt idx="321286">
                  <c:v>7.28542</c:v>
                </c:pt>
                <c:pt idx="321287">
                  <c:v>7.28544</c:v>
                </c:pt>
                <c:pt idx="321288">
                  <c:v>7.28547</c:v>
                </c:pt>
                <c:pt idx="321289">
                  <c:v>7.28549</c:v>
                </c:pt>
                <c:pt idx="321290">
                  <c:v>7.28551</c:v>
                </c:pt>
                <c:pt idx="321291">
                  <c:v>7.28553</c:v>
                </c:pt>
                <c:pt idx="321292">
                  <c:v>7.28556</c:v>
                </c:pt>
                <c:pt idx="321293">
                  <c:v>7.28558</c:v>
                </c:pt>
                <c:pt idx="321294">
                  <c:v>7.2856</c:v>
                </c:pt>
                <c:pt idx="321295">
                  <c:v>7.28562</c:v>
                </c:pt>
                <c:pt idx="321296">
                  <c:v>7.28565</c:v>
                </c:pt>
                <c:pt idx="321297">
                  <c:v>7.28567</c:v>
                </c:pt>
                <c:pt idx="321298">
                  <c:v>7.28569</c:v>
                </c:pt>
                <c:pt idx="321299">
                  <c:v>7.28571</c:v>
                </c:pt>
                <c:pt idx="321300">
                  <c:v>7.28574</c:v>
                </c:pt>
                <c:pt idx="321301">
                  <c:v>7.28576</c:v>
                </c:pt>
                <c:pt idx="321302">
                  <c:v>7.28578</c:v>
                </c:pt>
                <c:pt idx="321303">
                  <c:v>7.2858</c:v>
                </c:pt>
                <c:pt idx="321304">
                  <c:v>7.28583</c:v>
                </c:pt>
                <c:pt idx="321305">
                  <c:v>7.28585</c:v>
                </c:pt>
                <c:pt idx="321306">
                  <c:v>7.28587</c:v>
                </c:pt>
                <c:pt idx="321307">
                  <c:v>7.2859</c:v>
                </c:pt>
                <c:pt idx="321308">
                  <c:v>7.28592</c:v>
                </c:pt>
                <c:pt idx="321309">
                  <c:v>7.28594</c:v>
                </c:pt>
                <c:pt idx="321310">
                  <c:v>7.28596</c:v>
                </c:pt>
                <c:pt idx="321311">
                  <c:v>7.28599</c:v>
                </c:pt>
                <c:pt idx="321312">
                  <c:v>7.28601</c:v>
                </c:pt>
                <c:pt idx="321313">
                  <c:v>7.28603</c:v>
                </c:pt>
                <c:pt idx="321314">
                  <c:v>7.28605</c:v>
                </c:pt>
                <c:pt idx="321315">
                  <c:v>7.28608</c:v>
                </c:pt>
                <c:pt idx="321316">
                  <c:v>7.2861</c:v>
                </c:pt>
                <c:pt idx="321317">
                  <c:v>7.28612</c:v>
                </c:pt>
                <c:pt idx="321318">
                  <c:v>7.28615</c:v>
                </c:pt>
                <c:pt idx="321319">
                  <c:v>7.28617</c:v>
                </c:pt>
                <c:pt idx="321320">
                  <c:v>7.28619</c:v>
                </c:pt>
                <c:pt idx="321321">
                  <c:v>7.28621</c:v>
                </c:pt>
                <c:pt idx="321322">
                  <c:v>7.28624</c:v>
                </c:pt>
                <c:pt idx="321323">
                  <c:v>7.28626</c:v>
                </c:pt>
                <c:pt idx="321324">
                  <c:v>7.28628</c:v>
                </c:pt>
                <c:pt idx="321325">
                  <c:v>7.2863</c:v>
                </c:pt>
                <c:pt idx="321326">
                  <c:v>7.28633</c:v>
                </c:pt>
                <c:pt idx="321327">
                  <c:v>7.28635</c:v>
                </c:pt>
                <c:pt idx="321328">
                  <c:v>7.28637</c:v>
                </c:pt>
                <c:pt idx="321329">
                  <c:v>7.28639</c:v>
                </c:pt>
                <c:pt idx="321330">
                  <c:v>7.28642</c:v>
                </c:pt>
                <c:pt idx="321331">
                  <c:v>7.28644</c:v>
                </c:pt>
                <c:pt idx="321332">
                  <c:v>7.28646</c:v>
                </c:pt>
                <c:pt idx="321333">
                  <c:v>7.28648</c:v>
                </c:pt>
                <c:pt idx="321334">
                  <c:v>7.28651</c:v>
                </c:pt>
                <c:pt idx="321335">
                  <c:v>7.28653</c:v>
                </c:pt>
                <c:pt idx="321336">
                  <c:v>7.28655</c:v>
                </c:pt>
                <c:pt idx="321337">
                  <c:v>7.28658</c:v>
                </c:pt>
                <c:pt idx="321338">
                  <c:v>7.2866</c:v>
                </c:pt>
                <c:pt idx="321339">
                  <c:v>7.28662</c:v>
                </c:pt>
                <c:pt idx="321340">
                  <c:v>7.28664</c:v>
                </c:pt>
                <c:pt idx="321341">
                  <c:v>7.28667</c:v>
                </c:pt>
                <c:pt idx="321342">
                  <c:v>7.28669</c:v>
                </c:pt>
                <c:pt idx="321343">
                  <c:v>7.28671</c:v>
                </c:pt>
                <c:pt idx="321344">
                  <c:v>7.28674</c:v>
                </c:pt>
                <c:pt idx="321345">
                  <c:v>7.28676</c:v>
                </c:pt>
                <c:pt idx="321346">
                  <c:v>7.28678</c:v>
                </c:pt>
                <c:pt idx="321347">
                  <c:v>7.2868</c:v>
                </c:pt>
                <c:pt idx="321348">
                  <c:v>7.28683</c:v>
                </c:pt>
                <c:pt idx="321349">
                  <c:v>7.28685</c:v>
                </c:pt>
                <c:pt idx="321350">
                  <c:v>7.28687</c:v>
                </c:pt>
                <c:pt idx="321351">
                  <c:v>7.28689</c:v>
                </c:pt>
                <c:pt idx="321352">
                  <c:v>7.28692</c:v>
                </c:pt>
                <c:pt idx="321353">
                  <c:v>7.28694</c:v>
                </c:pt>
                <c:pt idx="321354">
                  <c:v>7.28696</c:v>
                </c:pt>
                <c:pt idx="321355">
                  <c:v>7.28698</c:v>
                </c:pt>
                <c:pt idx="321356">
                  <c:v>7.28701</c:v>
                </c:pt>
                <c:pt idx="321357">
                  <c:v>7.28703</c:v>
                </c:pt>
                <c:pt idx="321358">
                  <c:v>7.28705</c:v>
                </c:pt>
                <c:pt idx="321359">
                  <c:v>7.28707</c:v>
                </c:pt>
                <c:pt idx="321360">
                  <c:v>7.2871</c:v>
                </c:pt>
                <c:pt idx="321361">
                  <c:v>7.28712</c:v>
                </c:pt>
                <c:pt idx="321362">
                  <c:v>7.28714</c:v>
                </c:pt>
                <c:pt idx="321363">
                  <c:v>7.28717</c:v>
                </c:pt>
                <c:pt idx="321364">
                  <c:v>7.28719</c:v>
                </c:pt>
                <c:pt idx="321365">
                  <c:v>7.28721</c:v>
                </c:pt>
                <c:pt idx="321366">
                  <c:v>7.28723</c:v>
                </c:pt>
                <c:pt idx="321367">
                  <c:v>7.28726</c:v>
                </c:pt>
                <c:pt idx="321368">
                  <c:v>7.28728</c:v>
                </c:pt>
                <c:pt idx="321369">
                  <c:v>7.2873</c:v>
                </c:pt>
                <c:pt idx="321370">
                  <c:v>7.28732</c:v>
                </c:pt>
                <c:pt idx="321371">
                  <c:v>7.28735</c:v>
                </c:pt>
                <c:pt idx="321372">
                  <c:v>7.28737</c:v>
                </c:pt>
                <c:pt idx="321373">
                  <c:v>7.28739</c:v>
                </c:pt>
                <c:pt idx="321374">
                  <c:v>7.28742</c:v>
                </c:pt>
                <c:pt idx="321375">
                  <c:v>7.28744</c:v>
                </c:pt>
                <c:pt idx="321376">
                  <c:v>7.28746</c:v>
                </c:pt>
                <c:pt idx="321377">
                  <c:v>7.28748</c:v>
                </c:pt>
                <c:pt idx="321378">
                  <c:v>7.28751</c:v>
                </c:pt>
                <c:pt idx="321379">
                  <c:v>7.28753</c:v>
                </c:pt>
                <c:pt idx="321380">
                  <c:v>7.28755</c:v>
                </c:pt>
                <c:pt idx="321381">
                  <c:v>7.28757</c:v>
                </c:pt>
                <c:pt idx="321382">
                  <c:v>7.2876</c:v>
                </c:pt>
                <c:pt idx="321383">
                  <c:v>7.28762</c:v>
                </c:pt>
                <c:pt idx="321384">
                  <c:v>7.28764</c:v>
                </c:pt>
                <c:pt idx="321385">
                  <c:v>7.28766</c:v>
                </c:pt>
                <c:pt idx="321386">
                  <c:v>7.28769</c:v>
                </c:pt>
                <c:pt idx="321387">
                  <c:v>7.28771</c:v>
                </c:pt>
                <c:pt idx="321388">
                  <c:v>7.28773</c:v>
                </c:pt>
                <c:pt idx="321389">
                  <c:v>7.28775</c:v>
                </c:pt>
                <c:pt idx="321390">
                  <c:v>7.28778</c:v>
                </c:pt>
                <c:pt idx="321391">
                  <c:v>7.2878</c:v>
                </c:pt>
                <c:pt idx="321392">
                  <c:v>7.28782</c:v>
                </c:pt>
                <c:pt idx="321393">
                  <c:v>7.28785</c:v>
                </c:pt>
                <c:pt idx="321394">
                  <c:v>7.28787</c:v>
                </c:pt>
                <c:pt idx="321395">
                  <c:v>7.28789</c:v>
                </c:pt>
                <c:pt idx="321396">
                  <c:v>7.28791</c:v>
                </c:pt>
                <c:pt idx="321397">
                  <c:v>7.28794</c:v>
                </c:pt>
                <c:pt idx="321398">
                  <c:v>7.28796</c:v>
                </c:pt>
                <c:pt idx="321399">
                  <c:v>7.28798</c:v>
                </c:pt>
                <c:pt idx="321400">
                  <c:v>7.28801</c:v>
                </c:pt>
                <c:pt idx="321401">
                  <c:v>7.28803</c:v>
                </c:pt>
                <c:pt idx="321402">
                  <c:v>7.28805</c:v>
                </c:pt>
                <c:pt idx="321403">
                  <c:v>7.28807</c:v>
                </c:pt>
                <c:pt idx="321404">
                  <c:v>7.2881</c:v>
                </c:pt>
                <c:pt idx="321405">
                  <c:v>7.28812</c:v>
                </c:pt>
                <c:pt idx="321406">
                  <c:v>7.28814</c:v>
                </c:pt>
                <c:pt idx="321407">
                  <c:v>7.28816</c:v>
                </c:pt>
                <c:pt idx="321408">
                  <c:v>7.28819</c:v>
                </c:pt>
                <c:pt idx="321409">
                  <c:v>7.28821</c:v>
                </c:pt>
                <c:pt idx="321410">
                  <c:v>7.28823</c:v>
                </c:pt>
                <c:pt idx="321411">
                  <c:v>7.28825</c:v>
                </c:pt>
                <c:pt idx="321412">
                  <c:v>7.28828</c:v>
                </c:pt>
                <c:pt idx="321413">
                  <c:v>7.2883</c:v>
                </c:pt>
                <c:pt idx="321414">
                  <c:v>7.28832</c:v>
                </c:pt>
                <c:pt idx="321415">
                  <c:v>7.28834</c:v>
                </c:pt>
                <c:pt idx="321416">
                  <c:v>7.28837</c:v>
                </c:pt>
                <c:pt idx="321417">
                  <c:v>7.28839</c:v>
                </c:pt>
                <c:pt idx="321418">
                  <c:v>7.28841</c:v>
                </c:pt>
                <c:pt idx="321419">
                  <c:v>7.28843</c:v>
                </c:pt>
                <c:pt idx="321420">
                  <c:v>7.28846</c:v>
                </c:pt>
                <c:pt idx="321421">
                  <c:v>7.28848</c:v>
                </c:pt>
                <c:pt idx="321422">
                  <c:v>7.2885</c:v>
                </c:pt>
                <c:pt idx="321423">
                  <c:v>7.28853</c:v>
                </c:pt>
                <c:pt idx="321424">
                  <c:v>7.28855</c:v>
                </c:pt>
                <c:pt idx="321425">
                  <c:v>7.28857</c:v>
                </c:pt>
                <c:pt idx="321426">
                  <c:v>7.28859</c:v>
                </c:pt>
                <c:pt idx="321427">
                  <c:v>7.28862</c:v>
                </c:pt>
                <c:pt idx="321428">
                  <c:v>7.28864</c:v>
                </c:pt>
                <c:pt idx="321429">
                  <c:v>7.28866</c:v>
                </c:pt>
                <c:pt idx="321430">
                  <c:v>7.28869</c:v>
                </c:pt>
                <c:pt idx="321431">
                  <c:v>7.28871</c:v>
                </c:pt>
                <c:pt idx="321432">
                  <c:v>7.28873</c:v>
                </c:pt>
                <c:pt idx="321433">
                  <c:v>7.28875</c:v>
                </c:pt>
                <c:pt idx="321434">
                  <c:v>7.28878</c:v>
                </c:pt>
                <c:pt idx="321435">
                  <c:v>7.2888</c:v>
                </c:pt>
                <c:pt idx="321436">
                  <c:v>7.28882</c:v>
                </c:pt>
                <c:pt idx="321437">
                  <c:v>7.28884</c:v>
                </c:pt>
                <c:pt idx="321438">
                  <c:v>7.28887</c:v>
                </c:pt>
                <c:pt idx="321439">
                  <c:v>7.28889</c:v>
                </c:pt>
                <c:pt idx="321440">
                  <c:v>7.28891</c:v>
                </c:pt>
                <c:pt idx="321441">
                  <c:v>7.28893</c:v>
                </c:pt>
                <c:pt idx="321442">
                  <c:v>7.28896</c:v>
                </c:pt>
                <c:pt idx="321443">
                  <c:v>7.28898</c:v>
                </c:pt>
                <c:pt idx="321444">
                  <c:v>7.289</c:v>
                </c:pt>
                <c:pt idx="321445">
                  <c:v>7.28902</c:v>
                </c:pt>
                <c:pt idx="321446">
                  <c:v>7.28905</c:v>
                </c:pt>
                <c:pt idx="321447">
                  <c:v>7.28907</c:v>
                </c:pt>
                <c:pt idx="321448">
                  <c:v>7.28909</c:v>
                </c:pt>
                <c:pt idx="321449">
                  <c:v>7.28912</c:v>
                </c:pt>
                <c:pt idx="321450">
                  <c:v>7.28914</c:v>
                </c:pt>
                <c:pt idx="321451">
                  <c:v>7.28916</c:v>
                </c:pt>
                <c:pt idx="321452">
                  <c:v>7.28918</c:v>
                </c:pt>
                <c:pt idx="321453">
                  <c:v>7.28921</c:v>
                </c:pt>
                <c:pt idx="321454">
                  <c:v>7.28923</c:v>
                </c:pt>
                <c:pt idx="321455">
                  <c:v>7.28925</c:v>
                </c:pt>
                <c:pt idx="321456">
                  <c:v>7.28927</c:v>
                </c:pt>
                <c:pt idx="321457">
                  <c:v>7.2893</c:v>
                </c:pt>
                <c:pt idx="321458">
                  <c:v>7.28932</c:v>
                </c:pt>
                <c:pt idx="321459">
                  <c:v>7.28934</c:v>
                </c:pt>
                <c:pt idx="321460">
                  <c:v>7.28937</c:v>
                </c:pt>
                <c:pt idx="321461">
                  <c:v>7.28939</c:v>
                </c:pt>
                <c:pt idx="321462">
                  <c:v>7.28941</c:v>
                </c:pt>
                <c:pt idx="321463">
                  <c:v>7.28943</c:v>
                </c:pt>
                <c:pt idx="321464">
                  <c:v>7.28946</c:v>
                </c:pt>
                <c:pt idx="321465">
                  <c:v>7.28948</c:v>
                </c:pt>
                <c:pt idx="321466">
                  <c:v>7.2895</c:v>
                </c:pt>
                <c:pt idx="321467">
                  <c:v>7.28952</c:v>
                </c:pt>
                <c:pt idx="321468">
                  <c:v>7.28955</c:v>
                </c:pt>
                <c:pt idx="321469">
                  <c:v>7.28957</c:v>
                </c:pt>
                <c:pt idx="321470">
                  <c:v>7.28959</c:v>
                </c:pt>
                <c:pt idx="321471">
                  <c:v>7.28962</c:v>
                </c:pt>
                <c:pt idx="321472">
                  <c:v>7.28964</c:v>
                </c:pt>
                <c:pt idx="321473">
                  <c:v>7.28966</c:v>
                </c:pt>
                <c:pt idx="321474">
                  <c:v>7.28968</c:v>
                </c:pt>
                <c:pt idx="321475">
                  <c:v>7.2897</c:v>
                </c:pt>
                <c:pt idx="321476">
                  <c:v>7.28973</c:v>
                </c:pt>
                <c:pt idx="321477">
                  <c:v>7.28975</c:v>
                </c:pt>
                <c:pt idx="321478">
                  <c:v>7.28977</c:v>
                </c:pt>
                <c:pt idx="321479">
                  <c:v>7.2898</c:v>
                </c:pt>
                <c:pt idx="321480">
                  <c:v>7.28982</c:v>
                </c:pt>
                <c:pt idx="321481">
                  <c:v>7.28984</c:v>
                </c:pt>
                <c:pt idx="321482">
                  <c:v>7.28986</c:v>
                </c:pt>
                <c:pt idx="321483">
                  <c:v>7.28989</c:v>
                </c:pt>
                <c:pt idx="321484">
                  <c:v>7.28991</c:v>
                </c:pt>
                <c:pt idx="321485">
                  <c:v>7.28993</c:v>
                </c:pt>
                <c:pt idx="321486">
                  <c:v>7.28995</c:v>
                </c:pt>
                <c:pt idx="321487">
                  <c:v>7.28998</c:v>
                </c:pt>
                <c:pt idx="321488">
                  <c:v>7.29</c:v>
                </c:pt>
                <c:pt idx="321489">
                  <c:v>7.29002</c:v>
                </c:pt>
                <c:pt idx="321490">
                  <c:v>7.29005</c:v>
                </c:pt>
                <c:pt idx="321491">
                  <c:v>7.29007</c:v>
                </c:pt>
                <c:pt idx="321492">
                  <c:v>7.29009</c:v>
                </c:pt>
                <c:pt idx="321493">
                  <c:v>7.29011</c:v>
                </c:pt>
                <c:pt idx="321494">
                  <c:v>7.29014</c:v>
                </c:pt>
                <c:pt idx="321495">
                  <c:v>7.29016</c:v>
                </c:pt>
                <c:pt idx="321496">
                  <c:v>7.29018</c:v>
                </c:pt>
                <c:pt idx="321497">
                  <c:v>7.2902</c:v>
                </c:pt>
                <c:pt idx="321498">
                  <c:v>7.29023</c:v>
                </c:pt>
                <c:pt idx="321499">
                  <c:v>7.29025</c:v>
                </c:pt>
                <c:pt idx="321500">
                  <c:v>7.29027</c:v>
                </c:pt>
                <c:pt idx="321501">
                  <c:v>7.2903</c:v>
                </c:pt>
                <c:pt idx="321502">
                  <c:v>7.29032</c:v>
                </c:pt>
                <c:pt idx="321503">
                  <c:v>7.29034</c:v>
                </c:pt>
                <c:pt idx="321504">
                  <c:v>7.29036</c:v>
                </c:pt>
                <c:pt idx="321505">
                  <c:v>7.29038</c:v>
                </c:pt>
                <c:pt idx="321506">
                  <c:v>7.29041</c:v>
                </c:pt>
                <c:pt idx="321507">
                  <c:v>7.29043</c:v>
                </c:pt>
                <c:pt idx="321508">
                  <c:v>7.29045</c:v>
                </c:pt>
                <c:pt idx="321509">
                  <c:v>7.29048</c:v>
                </c:pt>
                <c:pt idx="321510">
                  <c:v>7.2905</c:v>
                </c:pt>
                <c:pt idx="321511">
                  <c:v>7.29052</c:v>
                </c:pt>
                <c:pt idx="321512">
                  <c:v>7.29054</c:v>
                </c:pt>
                <c:pt idx="321513">
                  <c:v>7.29057</c:v>
                </c:pt>
                <c:pt idx="321514">
                  <c:v>7.29059</c:v>
                </c:pt>
                <c:pt idx="321515">
                  <c:v>7.29061</c:v>
                </c:pt>
                <c:pt idx="321516">
                  <c:v>7.29063</c:v>
                </c:pt>
                <c:pt idx="321517">
                  <c:v>7.29066</c:v>
                </c:pt>
                <c:pt idx="321518">
                  <c:v>7.29068</c:v>
                </c:pt>
                <c:pt idx="321519">
                  <c:v>7.2907</c:v>
                </c:pt>
                <c:pt idx="321520">
                  <c:v>7.29073</c:v>
                </c:pt>
                <c:pt idx="321521">
                  <c:v>7.29075</c:v>
                </c:pt>
                <c:pt idx="321522">
                  <c:v>7.29077</c:v>
                </c:pt>
                <c:pt idx="321523">
                  <c:v>7.29079</c:v>
                </c:pt>
                <c:pt idx="321524">
                  <c:v>7.29082</c:v>
                </c:pt>
                <c:pt idx="321525">
                  <c:v>7.29084</c:v>
                </c:pt>
                <c:pt idx="321526">
                  <c:v>7.29086</c:v>
                </c:pt>
                <c:pt idx="321527">
                  <c:v>7.29088</c:v>
                </c:pt>
                <c:pt idx="321528">
                  <c:v>7.29091</c:v>
                </c:pt>
                <c:pt idx="321529">
                  <c:v>7.29093</c:v>
                </c:pt>
                <c:pt idx="321530">
                  <c:v>7.29095</c:v>
                </c:pt>
                <c:pt idx="321531">
                  <c:v>7.29098</c:v>
                </c:pt>
                <c:pt idx="321532">
                  <c:v>7.291</c:v>
                </c:pt>
                <c:pt idx="321533">
                  <c:v>7.29102</c:v>
                </c:pt>
                <c:pt idx="321534">
                  <c:v>7.29104</c:v>
                </c:pt>
                <c:pt idx="321535">
                  <c:v>7.29107</c:v>
                </c:pt>
                <c:pt idx="321536">
                  <c:v>7.29109</c:v>
                </c:pt>
                <c:pt idx="321537">
                  <c:v>7.29111</c:v>
                </c:pt>
                <c:pt idx="321538">
                  <c:v>7.29113</c:v>
                </c:pt>
                <c:pt idx="321539">
                  <c:v>7.29116</c:v>
                </c:pt>
                <c:pt idx="321540">
                  <c:v>7.29118</c:v>
                </c:pt>
                <c:pt idx="321541">
                  <c:v>7.2912</c:v>
                </c:pt>
                <c:pt idx="321542">
                  <c:v>7.29122</c:v>
                </c:pt>
                <c:pt idx="321543">
                  <c:v>7.29125</c:v>
                </c:pt>
                <c:pt idx="321544">
                  <c:v>7.29127</c:v>
                </c:pt>
                <c:pt idx="321545">
                  <c:v>7.29129</c:v>
                </c:pt>
                <c:pt idx="321546">
                  <c:v>7.29131</c:v>
                </c:pt>
                <c:pt idx="321547">
                  <c:v>7.29134</c:v>
                </c:pt>
                <c:pt idx="321548">
                  <c:v>7.29136</c:v>
                </c:pt>
                <c:pt idx="321549">
                  <c:v>7.29138</c:v>
                </c:pt>
                <c:pt idx="321550">
                  <c:v>7.29141</c:v>
                </c:pt>
                <c:pt idx="321551">
                  <c:v>7.29143</c:v>
                </c:pt>
                <c:pt idx="321552">
                  <c:v>7.29145</c:v>
                </c:pt>
                <c:pt idx="321553">
                  <c:v>7.29147</c:v>
                </c:pt>
                <c:pt idx="321554">
                  <c:v>7.2915</c:v>
                </c:pt>
                <c:pt idx="321555">
                  <c:v>7.29152</c:v>
                </c:pt>
                <c:pt idx="321556">
                  <c:v>7.29154</c:v>
                </c:pt>
                <c:pt idx="321557">
                  <c:v>7.29157</c:v>
                </c:pt>
                <c:pt idx="321558">
                  <c:v>7.29159</c:v>
                </c:pt>
                <c:pt idx="321559">
                  <c:v>7.29161</c:v>
                </c:pt>
                <c:pt idx="321560">
                  <c:v>7.29163</c:v>
                </c:pt>
                <c:pt idx="321561">
                  <c:v>7.29166</c:v>
                </c:pt>
                <c:pt idx="321562">
                  <c:v>7.29168</c:v>
                </c:pt>
                <c:pt idx="321563">
                  <c:v>7.2917</c:v>
                </c:pt>
                <c:pt idx="321564">
                  <c:v>7.29172</c:v>
                </c:pt>
                <c:pt idx="321565">
                  <c:v>7.29175</c:v>
                </c:pt>
                <c:pt idx="321566">
                  <c:v>7.29177</c:v>
                </c:pt>
                <c:pt idx="321567">
                  <c:v>7.29179</c:v>
                </c:pt>
                <c:pt idx="321568">
                  <c:v>7.29181</c:v>
                </c:pt>
                <c:pt idx="321569">
                  <c:v>7.29184</c:v>
                </c:pt>
                <c:pt idx="321570">
                  <c:v>7.29186</c:v>
                </c:pt>
                <c:pt idx="321571">
                  <c:v>7.29188</c:v>
                </c:pt>
                <c:pt idx="321572">
                  <c:v>7.2919</c:v>
                </c:pt>
                <c:pt idx="321573">
                  <c:v>7.29193</c:v>
                </c:pt>
                <c:pt idx="321574">
                  <c:v>7.29195</c:v>
                </c:pt>
                <c:pt idx="321575">
                  <c:v>7.29197</c:v>
                </c:pt>
                <c:pt idx="321576">
                  <c:v>7.292</c:v>
                </c:pt>
                <c:pt idx="321577">
                  <c:v>7.29202</c:v>
                </c:pt>
                <c:pt idx="321578">
                  <c:v>7.29204</c:v>
                </c:pt>
                <c:pt idx="321579">
                  <c:v>7.29206</c:v>
                </c:pt>
                <c:pt idx="321580">
                  <c:v>7.29209</c:v>
                </c:pt>
                <c:pt idx="321581">
                  <c:v>7.29211</c:v>
                </c:pt>
                <c:pt idx="321582">
                  <c:v>7.29213</c:v>
                </c:pt>
                <c:pt idx="321583">
                  <c:v>7.29215</c:v>
                </c:pt>
                <c:pt idx="321584">
                  <c:v>7.29218</c:v>
                </c:pt>
                <c:pt idx="321585">
                  <c:v>7.2922</c:v>
                </c:pt>
                <c:pt idx="321586">
                  <c:v>7.29222</c:v>
                </c:pt>
                <c:pt idx="321587">
                  <c:v>7.29225</c:v>
                </c:pt>
                <c:pt idx="321588">
                  <c:v>7.29227</c:v>
                </c:pt>
                <c:pt idx="321589">
                  <c:v>7.29229</c:v>
                </c:pt>
                <c:pt idx="321590">
                  <c:v>7.29231</c:v>
                </c:pt>
                <c:pt idx="321591">
                  <c:v>7.29234</c:v>
                </c:pt>
                <c:pt idx="321592">
                  <c:v>7.29236</c:v>
                </c:pt>
                <c:pt idx="321593">
                  <c:v>7.29238</c:v>
                </c:pt>
                <c:pt idx="321594">
                  <c:v>7.2924</c:v>
                </c:pt>
                <c:pt idx="321595">
                  <c:v>7.29243</c:v>
                </c:pt>
                <c:pt idx="321596">
                  <c:v>7.29245</c:v>
                </c:pt>
                <c:pt idx="321597">
                  <c:v>7.29247</c:v>
                </c:pt>
                <c:pt idx="321598">
                  <c:v>7.29249</c:v>
                </c:pt>
                <c:pt idx="321599">
                  <c:v>7.29252</c:v>
                </c:pt>
                <c:pt idx="321600">
                  <c:v>7.29254</c:v>
                </c:pt>
                <c:pt idx="321601">
                  <c:v>7.29256</c:v>
                </c:pt>
                <c:pt idx="321602">
                  <c:v>7.29258</c:v>
                </c:pt>
                <c:pt idx="321603">
                  <c:v>7.29261</c:v>
                </c:pt>
                <c:pt idx="321604">
                  <c:v>7.29263</c:v>
                </c:pt>
                <c:pt idx="321605">
                  <c:v>7.29265</c:v>
                </c:pt>
                <c:pt idx="321606">
                  <c:v>7.29268</c:v>
                </c:pt>
                <c:pt idx="321607">
                  <c:v>7.2927</c:v>
                </c:pt>
                <c:pt idx="321608">
                  <c:v>7.29272</c:v>
                </c:pt>
                <c:pt idx="321609">
                  <c:v>7.29274</c:v>
                </c:pt>
                <c:pt idx="321610">
                  <c:v>7.29277</c:v>
                </c:pt>
                <c:pt idx="321611">
                  <c:v>7.29279</c:v>
                </c:pt>
                <c:pt idx="321612">
                  <c:v>7.29281</c:v>
                </c:pt>
                <c:pt idx="321613">
                  <c:v>7.29283</c:v>
                </c:pt>
                <c:pt idx="321614">
                  <c:v>7.29286</c:v>
                </c:pt>
                <c:pt idx="321615">
                  <c:v>7.29288</c:v>
                </c:pt>
                <c:pt idx="321616">
                  <c:v>7.2929</c:v>
                </c:pt>
                <c:pt idx="321617">
                  <c:v>7.29293</c:v>
                </c:pt>
                <c:pt idx="321618">
                  <c:v>7.29295</c:v>
                </c:pt>
                <c:pt idx="321619">
                  <c:v>7.29297</c:v>
                </c:pt>
                <c:pt idx="321620">
                  <c:v>7.29299</c:v>
                </c:pt>
                <c:pt idx="321621">
                  <c:v>7.29302</c:v>
                </c:pt>
                <c:pt idx="321622">
                  <c:v>7.29304</c:v>
                </c:pt>
                <c:pt idx="321623">
                  <c:v>7.29306</c:v>
                </c:pt>
                <c:pt idx="321624">
                  <c:v>7.29308</c:v>
                </c:pt>
                <c:pt idx="321625">
                  <c:v>7.29311</c:v>
                </c:pt>
                <c:pt idx="321626">
                  <c:v>7.29313</c:v>
                </c:pt>
                <c:pt idx="321627">
                  <c:v>7.29315</c:v>
                </c:pt>
                <c:pt idx="321628">
                  <c:v>7.29317</c:v>
                </c:pt>
                <c:pt idx="321629">
                  <c:v>7.2932</c:v>
                </c:pt>
                <c:pt idx="321630">
                  <c:v>7.29322</c:v>
                </c:pt>
                <c:pt idx="321631">
                  <c:v>7.29324</c:v>
                </c:pt>
                <c:pt idx="321632">
                  <c:v>7.29326</c:v>
                </c:pt>
                <c:pt idx="321633">
                  <c:v>7.29329</c:v>
                </c:pt>
                <c:pt idx="321634">
                  <c:v>7.29331</c:v>
                </c:pt>
                <c:pt idx="321635">
                  <c:v>7.29333</c:v>
                </c:pt>
                <c:pt idx="321636">
                  <c:v>7.29336</c:v>
                </c:pt>
                <c:pt idx="321637">
                  <c:v>7.29338</c:v>
                </c:pt>
                <c:pt idx="321638">
                  <c:v>7.2934</c:v>
                </c:pt>
                <c:pt idx="321639">
                  <c:v>7.29342</c:v>
                </c:pt>
                <c:pt idx="321640">
                  <c:v>7.29345</c:v>
                </c:pt>
                <c:pt idx="321641">
                  <c:v>7.29347</c:v>
                </c:pt>
                <c:pt idx="321642">
                  <c:v>7.29349</c:v>
                </c:pt>
                <c:pt idx="321643">
                  <c:v>7.29352</c:v>
                </c:pt>
                <c:pt idx="321644">
                  <c:v>7.29354</c:v>
                </c:pt>
                <c:pt idx="321645">
                  <c:v>7.29356</c:v>
                </c:pt>
                <c:pt idx="321646">
                  <c:v>7.29358</c:v>
                </c:pt>
                <c:pt idx="321647">
                  <c:v>7.29361</c:v>
                </c:pt>
                <c:pt idx="321648">
                  <c:v>7.29363</c:v>
                </c:pt>
                <c:pt idx="321649">
                  <c:v>7.29365</c:v>
                </c:pt>
                <c:pt idx="321650">
                  <c:v>7.29367</c:v>
                </c:pt>
                <c:pt idx="321651">
                  <c:v>7.2937</c:v>
                </c:pt>
                <c:pt idx="321652">
                  <c:v>7.29372</c:v>
                </c:pt>
                <c:pt idx="321653">
                  <c:v>7.29374</c:v>
                </c:pt>
                <c:pt idx="321654">
                  <c:v>7.29376</c:v>
                </c:pt>
                <c:pt idx="321655">
                  <c:v>7.29379</c:v>
                </c:pt>
                <c:pt idx="321656">
                  <c:v>7.29381</c:v>
                </c:pt>
                <c:pt idx="321657">
                  <c:v>7.29383</c:v>
                </c:pt>
                <c:pt idx="321658">
                  <c:v>7.29385</c:v>
                </c:pt>
                <c:pt idx="321659">
                  <c:v>7.29388</c:v>
                </c:pt>
                <c:pt idx="321660">
                  <c:v>7.2939</c:v>
                </c:pt>
                <c:pt idx="321661">
                  <c:v>7.29392</c:v>
                </c:pt>
                <c:pt idx="321662">
                  <c:v>7.29395</c:v>
                </c:pt>
                <c:pt idx="321663">
                  <c:v>7.29397</c:v>
                </c:pt>
                <c:pt idx="321664">
                  <c:v>7.29399</c:v>
                </c:pt>
                <c:pt idx="321665">
                  <c:v>7.29401</c:v>
                </c:pt>
                <c:pt idx="321666">
                  <c:v>7.29404</c:v>
                </c:pt>
                <c:pt idx="321667">
                  <c:v>7.29406</c:v>
                </c:pt>
                <c:pt idx="321668">
                  <c:v>7.29408</c:v>
                </c:pt>
                <c:pt idx="321669">
                  <c:v>7.2941</c:v>
                </c:pt>
                <c:pt idx="321670">
                  <c:v>7.29413</c:v>
                </c:pt>
                <c:pt idx="321671">
                  <c:v>7.29415</c:v>
                </c:pt>
                <c:pt idx="321672">
                  <c:v>7.29417</c:v>
                </c:pt>
                <c:pt idx="321673">
                  <c:v>7.2942</c:v>
                </c:pt>
                <c:pt idx="321674">
                  <c:v>7.29422</c:v>
                </c:pt>
                <c:pt idx="321675">
                  <c:v>7.29424</c:v>
                </c:pt>
                <c:pt idx="321676">
                  <c:v>7.29426</c:v>
                </c:pt>
                <c:pt idx="321677">
                  <c:v>7.29429</c:v>
                </c:pt>
                <c:pt idx="321678">
                  <c:v>7.29431</c:v>
                </c:pt>
                <c:pt idx="321679">
                  <c:v>7.29433</c:v>
                </c:pt>
                <c:pt idx="321680">
                  <c:v>7.29435</c:v>
                </c:pt>
                <c:pt idx="321681">
                  <c:v>7.29438</c:v>
                </c:pt>
                <c:pt idx="321682">
                  <c:v>7.2944</c:v>
                </c:pt>
                <c:pt idx="321683">
                  <c:v>7.29442</c:v>
                </c:pt>
                <c:pt idx="321684">
                  <c:v>7.29444</c:v>
                </c:pt>
                <c:pt idx="321685">
                  <c:v>7.29447</c:v>
                </c:pt>
                <c:pt idx="321686">
                  <c:v>7.29449</c:v>
                </c:pt>
                <c:pt idx="321687">
                  <c:v>7.29451</c:v>
                </c:pt>
                <c:pt idx="321688">
                  <c:v>7.29453</c:v>
                </c:pt>
                <c:pt idx="321689">
                  <c:v>7.29456</c:v>
                </c:pt>
                <c:pt idx="321690">
                  <c:v>7.29458</c:v>
                </c:pt>
                <c:pt idx="321691">
                  <c:v>7.2946</c:v>
                </c:pt>
                <c:pt idx="321692">
                  <c:v>7.29463</c:v>
                </c:pt>
                <c:pt idx="321693">
                  <c:v>7.29465</c:v>
                </c:pt>
                <c:pt idx="321694">
                  <c:v>7.29467</c:v>
                </c:pt>
                <c:pt idx="321695">
                  <c:v>7.29469</c:v>
                </c:pt>
                <c:pt idx="321696">
                  <c:v>7.29472</c:v>
                </c:pt>
                <c:pt idx="321697">
                  <c:v>7.29474</c:v>
                </c:pt>
                <c:pt idx="321698">
                  <c:v>7.29476</c:v>
                </c:pt>
                <c:pt idx="321699">
                  <c:v>7.29479</c:v>
                </c:pt>
                <c:pt idx="321700">
                  <c:v>7.29481</c:v>
                </c:pt>
                <c:pt idx="321701">
                  <c:v>7.29483</c:v>
                </c:pt>
                <c:pt idx="321702">
                  <c:v>7.29485</c:v>
                </c:pt>
                <c:pt idx="321703">
                  <c:v>7.29488</c:v>
                </c:pt>
                <c:pt idx="321704">
                  <c:v>7.2949</c:v>
                </c:pt>
                <c:pt idx="321705">
                  <c:v>7.29492</c:v>
                </c:pt>
                <c:pt idx="321706">
                  <c:v>7.29494</c:v>
                </c:pt>
                <c:pt idx="321707">
                  <c:v>7.29497</c:v>
                </c:pt>
                <c:pt idx="321708">
                  <c:v>7.29499</c:v>
                </c:pt>
                <c:pt idx="321709">
                  <c:v>7.29501</c:v>
                </c:pt>
                <c:pt idx="321710">
                  <c:v>7.29503</c:v>
                </c:pt>
                <c:pt idx="321711">
                  <c:v>7.29506</c:v>
                </c:pt>
                <c:pt idx="321712">
                  <c:v>7.29508</c:v>
                </c:pt>
                <c:pt idx="321713">
                  <c:v>7.2951</c:v>
                </c:pt>
                <c:pt idx="321714">
                  <c:v>7.29512</c:v>
                </c:pt>
                <c:pt idx="321715">
                  <c:v>7.29515</c:v>
                </c:pt>
                <c:pt idx="321716">
                  <c:v>7.29517</c:v>
                </c:pt>
                <c:pt idx="321717">
                  <c:v>7.29519</c:v>
                </c:pt>
                <c:pt idx="321718">
                  <c:v>7.29521</c:v>
                </c:pt>
                <c:pt idx="321719">
                  <c:v>7.29524</c:v>
                </c:pt>
                <c:pt idx="321720">
                  <c:v>7.29526</c:v>
                </c:pt>
                <c:pt idx="321721">
                  <c:v>7.29528</c:v>
                </c:pt>
                <c:pt idx="321722">
                  <c:v>7.29531</c:v>
                </c:pt>
                <c:pt idx="321723">
                  <c:v>7.29533</c:v>
                </c:pt>
                <c:pt idx="321724">
                  <c:v>7.29535</c:v>
                </c:pt>
                <c:pt idx="321725">
                  <c:v>7.29537</c:v>
                </c:pt>
                <c:pt idx="321726">
                  <c:v>7.2954</c:v>
                </c:pt>
                <c:pt idx="321727">
                  <c:v>7.29542</c:v>
                </c:pt>
                <c:pt idx="321728">
                  <c:v>7.29544</c:v>
                </c:pt>
                <c:pt idx="321729">
                  <c:v>7.29547</c:v>
                </c:pt>
                <c:pt idx="321730">
                  <c:v>7.29549</c:v>
                </c:pt>
                <c:pt idx="321731">
                  <c:v>7.29551</c:v>
                </c:pt>
                <c:pt idx="321732">
                  <c:v>7.29553</c:v>
                </c:pt>
                <c:pt idx="321733">
                  <c:v>7.29556</c:v>
                </c:pt>
                <c:pt idx="321734">
                  <c:v>7.29558</c:v>
                </c:pt>
                <c:pt idx="321735">
                  <c:v>7.2956</c:v>
                </c:pt>
                <c:pt idx="321736">
                  <c:v>7.29562</c:v>
                </c:pt>
                <c:pt idx="321737">
                  <c:v>7.29565</c:v>
                </c:pt>
                <c:pt idx="321738">
                  <c:v>7.29567</c:v>
                </c:pt>
                <c:pt idx="321739">
                  <c:v>7.29569</c:v>
                </c:pt>
                <c:pt idx="321740">
                  <c:v>7.29571</c:v>
                </c:pt>
                <c:pt idx="321741">
                  <c:v>7.29574</c:v>
                </c:pt>
                <c:pt idx="321742">
                  <c:v>7.29576</c:v>
                </c:pt>
                <c:pt idx="321743">
                  <c:v>7.29578</c:v>
                </c:pt>
                <c:pt idx="321744">
                  <c:v>7.2958</c:v>
                </c:pt>
                <c:pt idx="321745">
                  <c:v>7.29583</c:v>
                </c:pt>
                <c:pt idx="321746">
                  <c:v>7.29585</c:v>
                </c:pt>
                <c:pt idx="321747">
                  <c:v>7.29587</c:v>
                </c:pt>
                <c:pt idx="321748">
                  <c:v>7.2959</c:v>
                </c:pt>
                <c:pt idx="321749">
                  <c:v>7.29592</c:v>
                </c:pt>
                <c:pt idx="321750">
                  <c:v>7.29594</c:v>
                </c:pt>
                <c:pt idx="321751">
                  <c:v>7.29596</c:v>
                </c:pt>
                <c:pt idx="321752">
                  <c:v>7.29599</c:v>
                </c:pt>
                <c:pt idx="321753">
                  <c:v>7.29601</c:v>
                </c:pt>
                <c:pt idx="321754">
                  <c:v>7.29603</c:v>
                </c:pt>
                <c:pt idx="321755">
                  <c:v>7.29605</c:v>
                </c:pt>
                <c:pt idx="321756">
                  <c:v>7.29608</c:v>
                </c:pt>
                <c:pt idx="321757">
                  <c:v>7.2961</c:v>
                </c:pt>
                <c:pt idx="321758">
                  <c:v>7.29612</c:v>
                </c:pt>
                <c:pt idx="321759">
                  <c:v>7.29615</c:v>
                </c:pt>
                <c:pt idx="321760">
                  <c:v>7.29617</c:v>
                </c:pt>
                <c:pt idx="321761">
                  <c:v>7.29619</c:v>
                </c:pt>
                <c:pt idx="321762">
                  <c:v>7.29621</c:v>
                </c:pt>
                <c:pt idx="321763">
                  <c:v>7.29624</c:v>
                </c:pt>
                <c:pt idx="321764">
                  <c:v>7.29626</c:v>
                </c:pt>
                <c:pt idx="321765">
                  <c:v>7.29628</c:v>
                </c:pt>
                <c:pt idx="321766">
                  <c:v>7.2963</c:v>
                </c:pt>
                <c:pt idx="321767">
                  <c:v>7.29633</c:v>
                </c:pt>
                <c:pt idx="321768">
                  <c:v>7.29635</c:v>
                </c:pt>
                <c:pt idx="321769">
                  <c:v>7.29637</c:v>
                </c:pt>
                <c:pt idx="321770">
                  <c:v>7.2964</c:v>
                </c:pt>
                <c:pt idx="321771">
                  <c:v>7.29642</c:v>
                </c:pt>
                <c:pt idx="321772">
                  <c:v>7.29644</c:v>
                </c:pt>
                <c:pt idx="321773">
                  <c:v>7.29646</c:v>
                </c:pt>
                <c:pt idx="321774">
                  <c:v>7.29648</c:v>
                </c:pt>
                <c:pt idx="321775">
                  <c:v>7.29651</c:v>
                </c:pt>
                <c:pt idx="321776">
                  <c:v>7.29653</c:v>
                </c:pt>
                <c:pt idx="321777">
                  <c:v>7.29655</c:v>
                </c:pt>
                <c:pt idx="321778">
                  <c:v>7.29658</c:v>
                </c:pt>
                <c:pt idx="321779">
                  <c:v>7.2966</c:v>
                </c:pt>
                <c:pt idx="321780">
                  <c:v>7.29662</c:v>
                </c:pt>
                <c:pt idx="321781">
                  <c:v>7.29664</c:v>
                </c:pt>
                <c:pt idx="321782">
                  <c:v>7.29667</c:v>
                </c:pt>
                <c:pt idx="321783">
                  <c:v>7.29669</c:v>
                </c:pt>
                <c:pt idx="321784">
                  <c:v>7.29671</c:v>
                </c:pt>
                <c:pt idx="321785">
                  <c:v>7.29673</c:v>
                </c:pt>
                <c:pt idx="321786">
                  <c:v>7.29676</c:v>
                </c:pt>
                <c:pt idx="321787">
                  <c:v>7.29678</c:v>
                </c:pt>
                <c:pt idx="321788">
                  <c:v>7.2968</c:v>
                </c:pt>
                <c:pt idx="321789">
                  <c:v>7.29683</c:v>
                </c:pt>
                <c:pt idx="321790">
                  <c:v>7.29685</c:v>
                </c:pt>
                <c:pt idx="321791">
                  <c:v>7.29687</c:v>
                </c:pt>
                <c:pt idx="321792">
                  <c:v>7.29689</c:v>
                </c:pt>
                <c:pt idx="321793">
                  <c:v>7.29692</c:v>
                </c:pt>
                <c:pt idx="321794">
                  <c:v>7.29694</c:v>
                </c:pt>
                <c:pt idx="321795">
                  <c:v>7.29696</c:v>
                </c:pt>
                <c:pt idx="321796">
                  <c:v>7.29698</c:v>
                </c:pt>
                <c:pt idx="321797">
                  <c:v>7.29701</c:v>
                </c:pt>
                <c:pt idx="321798">
                  <c:v>7.29703</c:v>
                </c:pt>
                <c:pt idx="321799">
                  <c:v>7.29705</c:v>
                </c:pt>
                <c:pt idx="321800">
                  <c:v>7.29708</c:v>
                </c:pt>
                <c:pt idx="321801">
                  <c:v>7.2971</c:v>
                </c:pt>
                <c:pt idx="321802">
                  <c:v>7.29712</c:v>
                </c:pt>
                <c:pt idx="321803">
                  <c:v>7.29714</c:v>
                </c:pt>
                <c:pt idx="321804">
                  <c:v>7.29717</c:v>
                </c:pt>
                <c:pt idx="321805">
                  <c:v>7.29719</c:v>
                </c:pt>
                <c:pt idx="321806">
                  <c:v>7.29721</c:v>
                </c:pt>
                <c:pt idx="321807">
                  <c:v>7.29723</c:v>
                </c:pt>
                <c:pt idx="321808">
                  <c:v>7.29726</c:v>
                </c:pt>
                <c:pt idx="321809">
                  <c:v>7.29728</c:v>
                </c:pt>
                <c:pt idx="321810">
                  <c:v>7.2973</c:v>
                </c:pt>
                <c:pt idx="321811">
                  <c:v>7.29732</c:v>
                </c:pt>
                <c:pt idx="321812">
                  <c:v>7.29735</c:v>
                </c:pt>
                <c:pt idx="321813">
                  <c:v>7.29737</c:v>
                </c:pt>
                <c:pt idx="321814">
                  <c:v>7.29739</c:v>
                </c:pt>
                <c:pt idx="321815">
                  <c:v>7.29741</c:v>
                </c:pt>
                <c:pt idx="321816">
                  <c:v>7.29744</c:v>
                </c:pt>
                <c:pt idx="321817">
                  <c:v>7.29746</c:v>
                </c:pt>
                <c:pt idx="321818">
                  <c:v>7.29748</c:v>
                </c:pt>
                <c:pt idx="321819">
                  <c:v>7.29751</c:v>
                </c:pt>
                <c:pt idx="321820">
                  <c:v>7.29753</c:v>
                </c:pt>
                <c:pt idx="321821">
                  <c:v>7.29755</c:v>
                </c:pt>
                <c:pt idx="321822">
                  <c:v>7.29757</c:v>
                </c:pt>
                <c:pt idx="321823">
                  <c:v>7.2976</c:v>
                </c:pt>
                <c:pt idx="321824">
                  <c:v>7.29762</c:v>
                </c:pt>
                <c:pt idx="321825">
                  <c:v>7.29764</c:v>
                </c:pt>
                <c:pt idx="321826">
                  <c:v>7.29766</c:v>
                </c:pt>
                <c:pt idx="321827">
                  <c:v>7.29769</c:v>
                </c:pt>
                <c:pt idx="321828">
                  <c:v>7.29771</c:v>
                </c:pt>
                <c:pt idx="321829">
                  <c:v>7.29773</c:v>
                </c:pt>
                <c:pt idx="321830">
                  <c:v>7.29776</c:v>
                </c:pt>
                <c:pt idx="321831">
                  <c:v>7.29778</c:v>
                </c:pt>
                <c:pt idx="321832">
                  <c:v>7.2978</c:v>
                </c:pt>
                <c:pt idx="321833">
                  <c:v>7.29782</c:v>
                </c:pt>
                <c:pt idx="321834">
                  <c:v>7.29785</c:v>
                </c:pt>
                <c:pt idx="321835">
                  <c:v>7.29787</c:v>
                </c:pt>
                <c:pt idx="321836">
                  <c:v>7.29789</c:v>
                </c:pt>
                <c:pt idx="321837">
                  <c:v>7.29791</c:v>
                </c:pt>
                <c:pt idx="321838">
                  <c:v>7.29794</c:v>
                </c:pt>
                <c:pt idx="321839">
                  <c:v>7.29796</c:v>
                </c:pt>
                <c:pt idx="321840">
                  <c:v>7.29798</c:v>
                </c:pt>
                <c:pt idx="321841">
                  <c:v>7.298</c:v>
                </c:pt>
                <c:pt idx="321842">
                  <c:v>7.29803</c:v>
                </c:pt>
                <c:pt idx="321843">
                  <c:v>7.29805</c:v>
                </c:pt>
                <c:pt idx="321844">
                  <c:v>7.29807</c:v>
                </c:pt>
                <c:pt idx="321845">
                  <c:v>7.29809</c:v>
                </c:pt>
                <c:pt idx="321846">
                  <c:v>7.29812</c:v>
                </c:pt>
                <c:pt idx="321847">
                  <c:v>7.29814</c:v>
                </c:pt>
                <c:pt idx="321848">
                  <c:v>7.29816</c:v>
                </c:pt>
                <c:pt idx="321849">
                  <c:v>7.29819</c:v>
                </c:pt>
                <c:pt idx="321850">
                  <c:v>7.29821</c:v>
                </c:pt>
                <c:pt idx="321851">
                  <c:v>7.29823</c:v>
                </c:pt>
                <c:pt idx="321852">
                  <c:v>7.29825</c:v>
                </c:pt>
                <c:pt idx="321853">
                  <c:v>7.29828</c:v>
                </c:pt>
                <c:pt idx="321854">
                  <c:v>7.2983</c:v>
                </c:pt>
                <c:pt idx="321855">
                  <c:v>7.29832</c:v>
                </c:pt>
                <c:pt idx="321856">
                  <c:v>7.29835</c:v>
                </c:pt>
                <c:pt idx="321857">
                  <c:v>7.29837</c:v>
                </c:pt>
                <c:pt idx="321858">
                  <c:v>7.29839</c:v>
                </c:pt>
                <c:pt idx="321859">
                  <c:v>7.29841</c:v>
                </c:pt>
                <c:pt idx="321860">
                  <c:v>7.29843</c:v>
                </c:pt>
                <c:pt idx="321861">
                  <c:v>7.29846</c:v>
                </c:pt>
                <c:pt idx="321862">
                  <c:v>7.29848</c:v>
                </c:pt>
                <c:pt idx="321863">
                  <c:v>7.2985</c:v>
                </c:pt>
                <c:pt idx="321864">
                  <c:v>7.29853</c:v>
                </c:pt>
                <c:pt idx="321865">
                  <c:v>7.29855</c:v>
                </c:pt>
                <c:pt idx="321866">
                  <c:v>7.29857</c:v>
                </c:pt>
                <c:pt idx="321867">
                  <c:v>7.29859</c:v>
                </c:pt>
                <c:pt idx="321868">
                  <c:v>7.29862</c:v>
                </c:pt>
                <c:pt idx="321869">
                  <c:v>7.29864</c:v>
                </c:pt>
                <c:pt idx="321870">
                  <c:v>7.29866</c:v>
                </c:pt>
                <c:pt idx="321871">
                  <c:v>7.29868</c:v>
                </c:pt>
                <c:pt idx="321872">
                  <c:v>7.29871</c:v>
                </c:pt>
                <c:pt idx="321873">
                  <c:v>7.29873</c:v>
                </c:pt>
                <c:pt idx="321874">
                  <c:v>7.29875</c:v>
                </c:pt>
                <c:pt idx="321875">
                  <c:v>7.29878</c:v>
                </c:pt>
                <c:pt idx="321876">
                  <c:v>7.2988</c:v>
                </c:pt>
                <c:pt idx="321877">
                  <c:v>7.29882</c:v>
                </c:pt>
                <c:pt idx="321878">
                  <c:v>7.29884</c:v>
                </c:pt>
                <c:pt idx="321879">
                  <c:v>7.29887</c:v>
                </c:pt>
                <c:pt idx="321880">
                  <c:v>7.29889</c:v>
                </c:pt>
                <c:pt idx="321881">
                  <c:v>7.29891</c:v>
                </c:pt>
                <c:pt idx="321882">
                  <c:v>7.29893</c:v>
                </c:pt>
                <c:pt idx="321883">
                  <c:v>7.29896</c:v>
                </c:pt>
                <c:pt idx="321884">
                  <c:v>7.29898</c:v>
                </c:pt>
                <c:pt idx="321885">
                  <c:v>7.299</c:v>
                </c:pt>
                <c:pt idx="321886">
                  <c:v>7.29903</c:v>
                </c:pt>
                <c:pt idx="321887">
                  <c:v>7.29905</c:v>
                </c:pt>
                <c:pt idx="321888">
                  <c:v>7.29907</c:v>
                </c:pt>
                <c:pt idx="321889">
                  <c:v>7.29909</c:v>
                </c:pt>
                <c:pt idx="321890">
                  <c:v>7.29912</c:v>
                </c:pt>
                <c:pt idx="321891">
                  <c:v>7.29914</c:v>
                </c:pt>
                <c:pt idx="321892">
                  <c:v>7.29916</c:v>
                </c:pt>
                <c:pt idx="321893">
                  <c:v>7.29918</c:v>
                </c:pt>
                <c:pt idx="321894">
                  <c:v>7.29921</c:v>
                </c:pt>
                <c:pt idx="321895">
                  <c:v>7.29923</c:v>
                </c:pt>
                <c:pt idx="321896">
                  <c:v>7.29925</c:v>
                </c:pt>
                <c:pt idx="321897">
                  <c:v>7.29927</c:v>
                </c:pt>
                <c:pt idx="321898">
                  <c:v>7.2993</c:v>
                </c:pt>
                <c:pt idx="321899">
                  <c:v>7.29932</c:v>
                </c:pt>
                <c:pt idx="321900">
                  <c:v>7.29934</c:v>
                </c:pt>
                <c:pt idx="321901">
                  <c:v>7.29936</c:v>
                </c:pt>
                <c:pt idx="321902">
                  <c:v>7.29939</c:v>
                </c:pt>
                <c:pt idx="321903">
                  <c:v>7.29941</c:v>
                </c:pt>
                <c:pt idx="321904">
                  <c:v>7.29943</c:v>
                </c:pt>
                <c:pt idx="321905">
                  <c:v>7.29946</c:v>
                </c:pt>
                <c:pt idx="321906">
                  <c:v>7.29948</c:v>
                </c:pt>
                <c:pt idx="321907">
                  <c:v>7.2995</c:v>
                </c:pt>
                <c:pt idx="321908">
                  <c:v>7.29952</c:v>
                </c:pt>
                <c:pt idx="321909">
                  <c:v>7.29955</c:v>
                </c:pt>
                <c:pt idx="321910">
                  <c:v>7.29957</c:v>
                </c:pt>
                <c:pt idx="321911">
                  <c:v>7.29959</c:v>
                </c:pt>
                <c:pt idx="321912">
                  <c:v>7.29962</c:v>
                </c:pt>
                <c:pt idx="321913">
                  <c:v>7.29964</c:v>
                </c:pt>
                <c:pt idx="321914">
                  <c:v>7.29966</c:v>
                </c:pt>
                <c:pt idx="321915">
                  <c:v>7.29968</c:v>
                </c:pt>
                <c:pt idx="321916">
                  <c:v>7.29971</c:v>
                </c:pt>
                <c:pt idx="321917">
                  <c:v>7.29973</c:v>
                </c:pt>
                <c:pt idx="321918">
                  <c:v>7.29975</c:v>
                </c:pt>
                <c:pt idx="321919">
                  <c:v>7.29977</c:v>
                </c:pt>
                <c:pt idx="321920">
                  <c:v>7.2998</c:v>
                </c:pt>
                <c:pt idx="321921">
                  <c:v>7.29982</c:v>
                </c:pt>
                <c:pt idx="321922">
                  <c:v>7.29984</c:v>
                </c:pt>
                <c:pt idx="321923">
                  <c:v>7.29986</c:v>
                </c:pt>
                <c:pt idx="321924">
                  <c:v>7.29989</c:v>
                </c:pt>
                <c:pt idx="321925">
                  <c:v>7.29991</c:v>
                </c:pt>
                <c:pt idx="321926">
                  <c:v>7.29993</c:v>
                </c:pt>
                <c:pt idx="321927">
                  <c:v>7.29995</c:v>
                </c:pt>
                <c:pt idx="321928">
                  <c:v>7.29998</c:v>
                </c:pt>
                <c:pt idx="321929">
                  <c:v>7.3</c:v>
                </c:pt>
                <c:pt idx="321930">
                  <c:v>7.30002</c:v>
                </c:pt>
                <c:pt idx="321931">
                  <c:v>7.30004</c:v>
                </c:pt>
                <c:pt idx="321932">
                  <c:v>7.30007</c:v>
                </c:pt>
                <c:pt idx="321933">
                  <c:v>7.30009</c:v>
                </c:pt>
                <c:pt idx="321934">
                  <c:v>7.30011</c:v>
                </c:pt>
                <c:pt idx="321935">
                  <c:v>7.30014</c:v>
                </c:pt>
                <c:pt idx="321936">
                  <c:v>7.30016</c:v>
                </c:pt>
                <c:pt idx="321937">
                  <c:v>7.30018</c:v>
                </c:pt>
                <c:pt idx="321938">
                  <c:v>7.3002</c:v>
                </c:pt>
                <c:pt idx="321939">
                  <c:v>7.30023</c:v>
                </c:pt>
                <c:pt idx="321940">
                  <c:v>7.30025</c:v>
                </c:pt>
                <c:pt idx="321941">
                  <c:v>7.30027</c:v>
                </c:pt>
                <c:pt idx="321942">
                  <c:v>7.3003</c:v>
                </c:pt>
                <c:pt idx="321943">
                  <c:v>7.30032</c:v>
                </c:pt>
                <c:pt idx="321944">
                  <c:v>7.30034</c:v>
                </c:pt>
                <c:pt idx="321945">
                  <c:v>7.30036</c:v>
                </c:pt>
                <c:pt idx="321946">
                  <c:v>7.30039</c:v>
                </c:pt>
                <c:pt idx="321947">
                  <c:v>7.30041</c:v>
                </c:pt>
                <c:pt idx="321948">
                  <c:v>7.30043</c:v>
                </c:pt>
                <c:pt idx="321949">
                  <c:v>7.30045</c:v>
                </c:pt>
                <c:pt idx="321950">
                  <c:v>7.30048</c:v>
                </c:pt>
                <c:pt idx="321951">
                  <c:v>7.3005</c:v>
                </c:pt>
                <c:pt idx="321952">
                  <c:v>7.30052</c:v>
                </c:pt>
                <c:pt idx="321953">
                  <c:v>7.30054</c:v>
                </c:pt>
                <c:pt idx="321954">
                  <c:v>7.30057</c:v>
                </c:pt>
                <c:pt idx="321955">
                  <c:v>7.30059</c:v>
                </c:pt>
                <c:pt idx="321956">
                  <c:v>7.30061</c:v>
                </c:pt>
                <c:pt idx="321957">
                  <c:v>7.30063</c:v>
                </c:pt>
                <c:pt idx="321958">
                  <c:v>7.30066</c:v>
                </c:pt>
                <c:pt idx="321959">
                  <c:v>7.30068</c:v>
                </c:pt>
                <c:pt idx="321960">
                  <c:v>7.3007</c:v>
                </c:pt>
                <c:pt idx="321961">
                  <c:v>7.30073</c:v>
                </c:pt>
                <c:pt idx="321962">
                  <c:v>7.30075</c:v>
                </c:pt>
                <c:pt idx="321963">
                  <c:v>7.30077</c:v>
                </c:pt>
                <c:pt idx="321964">
                  <c:v>7.30079</c:v>
                </c:pt>
                <c:pt idx="321965">
                  <c:v>7.30082</c:v>
                </c:pt>
                <c:pt idx="321966">
                  <c:v>7.30084</c:v>
                </c:pt>
                <c:pt idx="321967">
                  <c:v>7.30086</c:v>
                </c:pt>
                <c:pt idx="321968">
                  <c:v>7.30088</c:v>
                </c:pt>
                <c:pt idx="321969">
                  <c:v>7.30091</c:v>
                </c:pt>
                <c:pt idx="321970">
                  <c:v>7.30093</c:v>
                </c:pt>
                <c:pt idx="321971">
                  <c:v>7.30095</c:v>
                </c:pt>
                <c:pt idx="321972">
                  <c:v>7.30098</c:v>
                </c:pt>
                <c:pt idx="321973">
                  <c:v>7.301</c:v>
                </c:pt>
                <c:pt idx="321974">
                  <c:v>7.30102</c:v>
                </c:pt>
                <c:pt idx="321975">
                  <c:v>7.30104</c:v>
                </c:pt>
                <c:pt idx="321976">
                  <c:v>7.30107</c:v>
                </c:pt>
                <c:pt idx="321977">
                  <c:v>7.30109</c:v>
                </c:pt>
                <c:pt idx="321978">
                  <c:v>7.30111</c:v>
                </c:pt>
                <c:pt idx="321979">
                  <c:v>7.30113</c:v>
                </c:pt>
                <c:pt idx="321980">
                  <c:v>7.30116</c:v>
                </c:pt>
                <c:pt idx="321981">
                  <c:v>7.30118</c:v>
                </c:pt>
                <c:pt idx="321982">
                  <c:v>7.3012</c:v>
                </c:pt>
                <c:pt idx="321983">
                  <c:v>7.30122</c:v>
                </c:pt>
                <c:pt idx="321984">
                  <c:v>7.30125</c:v>
                </c:pt>
                <c:pt idx="321985">
                  <c:v>7.30127</c:v>
                </c:pt>
                <c:pt idx="321986">
                  <c:v>7.30129</c:v>
                </c:pt>
                <c:pt idx="321987">
                  <c:v>7.30131</c:v>
                </c:pt>
                <c:pt idx="321988">
                  <c:v>7.30134</c:v>
                </c:pt>
                <c:pt idx="321989">
                  <c:v>7.30136</c:v>
                </c:pt>
                <c:pt idx="321990">
                  <c:v>7.30138</c:v>
                </c:pt>
                <c:pt idx="321991">
                  <c:v>7.30141</c:v>
                </c:pt>
                <c:pt idx="321992">
                  <c:v>7.30143</c:v>
                </c:pt>
                <c:pt idx="321993">
                  <c:v>7.30145</c:v>
                </c:pt>
                <c:pt idx="321994">
                  <c:v>7.30147</c:v>
                </c:pt>
                <c:pt idx="321995">
                  <c:v>7.3015</c:v>
                </c:pt>
                <c:pt idx="321996">
                  <c:v>7.30152</c:v>
                </c:pt>
                <c:pt idx="321997">
                  <c:v>7.30154</c:v>
                </c:pt>
                <c:pt idx="321998">
                  <c:v>7.30157</c:v>
                </c:pt>
                <c:pt idx="321999">
                  <c:v>7.30159</c:v>
                </c:pt>
                <c:pt idx="322000">
                  <c:v>7.30161</c:v>
                </c:pt>
                <c:pt idx="322001">
                  <c:v>7.30163</c:v>
                </c:pt>
                <c:pt idx="322002">
                  <c:v>7.30166</c:v>
                </c:pt>
                <c:pt idx="322003">
                  <c:v>7.30168</c:v>
                </c:pt>
                <c:pt idx="322004">
                  <c:v>7.3017</c:v>
                </c:pt>
                <c:pt idx="322005">
                  <c:v>7.30172</c:v>
                </c:pt>
                <c:pt idx="322006">
                  <c:v>7.30175</c:v>
                </c:pt>
                <c:pt idx="322007">
                  <c:v>7.30177</c:v>
                </c:pt>
                <c:pt idx="322008">
                  <c:v>7.30179</c:v>
                </c:pt>
                <c:pt idx="322009">
                  <c:v>7.30181</c:v>
                </c:pt>
                <c:pt idx="322010">
                  <c:v>7.30184</c:v>
                </c:pt>
                <c:pt idx="322011">
                  <c:v>7.30186</c:v>
                </c:pt>
                <c:pt idx="322012">
                  <c:v>7.30188</c:v>
                </c:pt>
                <c:pt idx="322013">
                  <c:v>7.3019</c:v>
                </c:pt>
                <c:pt idx="322014">
                  <c:v>7.30193</c:v>
                </c:pt>
                <c:pt idx="322015">
                  <c:v>7.30195</c:v>
                </c:pt>
                <c:pt idx="322016">
                  <c:v>7.30197</c:v>
                </c:pt>
                <c:pt idx="322017">
                  <c:v>7.30199</c:v>
                </c:pt>
                <c:pt idx="322018">
                  <c:v>7.30202</c:v>
                </c:pt>
                <c:pt idx="322019">
                  <c:v>7.30204</c:v>
                </c:pt>
                <c:pt idx="322020">
                  <c:v>7.30206</c:v>
                </c:pt>
                <c:pt idx="322021">
                  <c:v>7.30209</c:v>
                </c:pt>
                <c:pt idx="322022">
                  <c:v>7.30211</c:v>
                </c:pt>
                <c:pt idx="322023">
                  <c:v>7.30213</c:v>
                </c:pt>
                <c:pt idx="322024">
                  <c:v>7.30215</c:v>
                </c:pt>
                <c:pt idx="322025">
                  <c:v>7.30218</c:v>
                </c:pt>
                <c:pt idx="322026">
                  <c:v>7.3022</c:v>
                </c:pt>
                <c:pt idx="322027">
                  <c:v>7.30222</c:v>
                </c:pt>
                <c:pt idx="322028">
                  <c:v>7.30225</c:v>
                </c:pt>
                <c:pt idx="322029">
                  <c:v>7.30227</c:v>
                </c:pt>
                <c:pt idx="322030">
                  <c:v>7.30229</c:v>
                </c:pt>
                <c:pt idx="322031">
                  <c:v>7.30231</c:v>
                </c:pt>
                <c:pt idx="322032">
                  <c:v>7.30234</c:v>
                </c:pt>
                <c:pt idx="322033">
                  <c:v>7.30236</c:v>
                </c:pt>
                <c:pt idx="322034">
                  <c:v>7.30238</c:v>
                </c:pt>
                <c:pt idx="322035">
                  <c:v>7.3024</c:v>
                </c:pt>
                <c:pt idx="322036">
                  <c:v>7.30243</c:v>
                </c:pt>
                <c:pt idx="322037">
                  <c:v>7.30245</c:v>
                </c:pt>
                <c:pt idx="322038">
                  <c:v>7.30247</c:v>
                </c:pt>
                <c:pt idx="322039">
                  <c:v>7.30249</c:v>
                </c:pt>
                <c:pt idx="322040">
                  <c:v>7.30252</c:v>
                </c:pt>
                <c:pt idx="322041">
                  <c:v>7.30254</c:v>
                </c:pt>
                <c:pt idx="322042">
                  <c:v>7.30256</c:v>
                </c:pt>
                <c:pt idx="322043">
                  <c:v>7.30258</c:v>
                </c:pt>
                <c:pt idx="322044">
                  <c:v>7.30261</c:v>
                </c:pt>
                <c:pt idx="322045">
                  <c:v>7.30263</c:v>
                </c:pt>
                <c:pt idx="322046">
                  <c:v>7.30265</c:v>
                </c:pt>
                <c:pt idx="322047">
                  <c:v>7.30268</c:v>
                </c:pt>
                <c:pt idx="322048">
                  <c:v>7.3027</c:v>
                </c:pt>
                <c:pt idx="322049">
                  <c:v>7.30272</c:v>
                </c:pt>
                <c:pt idx="322050">
                  <c:v>7.30274</c:v>
                </c:pt>
                <c:pt idx="322051">
                  <c:v>7.30277</c:v>
                </c:pt>
                <c:pt idx="322052">
                  <c:v>7.30279</c:v>
                </c:pt>
                <c:pt idx="322053">
                  <c:v>7.30281</c:v>
                </c:pt>
                <c:pt idx="322054">
                  <c:v>7.30283</c:v>
                </c:pt>
                <c:pt idx="322055">
                  <c:v>7.30286</c:v>
                </c:pt>
                <c:pt idx="322056">
                  <c:v>7.30288</c:v>
                </c:pt>
                <c:pt idx="322057">
                  <c:v>7.3029</c:v>
                </c:pt>
                <c:pt idx="322058">
                  <c:v>7.30293</c:v>
                </c:pt>
                <c:pt idx="322059">
                  <c:v>7.30295</c:v>
                </c:pt>
                <c:pt idx="322060">
                  <c:v>7.30297</c:v>
                </c:pt>
                <c:pt idx="322061">
                  <c:v>7.30299</c:v>
                </c:pt>
                <c:pt idx="322062">
                  <c:v>7.30302</c:v>
                </c:pt>
                <c:pt idx="322063">
                  <c:v>7.30304</c:v>
                </c:pt>
                <c:pt idx="322064">
                  <c:v>7.30306</c:v>
                </c:pt>
                <c:pt idx="322065">
                  <c:v>7.30308</c:v>
                </c:pt>
                <c:pt idx="322066">
                  <c:v>7.30311</c:v>
                </c:pt>
                <c:pt idx="322067">
                  <c:v>7.30313</c:v>
                </c:pt>
                <c:pt idx="322068">
                  <c:v>7.30315</c:v>
                </c:pt>
                <c:pt idx="322069">
                  <c:v>7.30318</c:v>
                </c:pt>
                <c:pt idx="322070">
                  <c:v>7.3032</c:v>
                </c:pt>
                <c:pt idx="322071">
                  <c:v>7.30322</c:v>
                </c:pt>
                <c:pt idx="322072">
                  <c:v>7.30324</c:v>
                </c:pt>
                <c:pt idx="322073">
                  <c:v>7.30326</c:v>
                </c:pt>
                <c:pt idx="322074">
                  <c:v>7.30329</c:v>
                </c:pt>
                <c:pt idx="322075">
                  <c:v>7.30331</c:v>
                </c:pt>
                <c:pt idx="322076">
                  <c:v>7.30333</c:v>
                </c:pt>
                <c:pt idx="322077">
                  <c:v>7.30336</c:v>
                </c:pt>
                <c:pt idx="322078">
                  <c:v>7.30338</c:v>
                </c:pt>
                <c:pt idx="322079">
                  <c:v>7.3034</c:v>
                </c:pt>
                <c:pt idx="322080">
                  <c:v>7.30342</c:v>
                </c:pt>
                <c:pt idx="322081">
                  <c:v>7.30345</c:v>
                </c:pt>
                <c:pt idx="322082">
                  <c:v>7.30347</c:v>
                </c:pt>
                <c:pt idx="322083">
                  <c:v>7.30349</c:v>
                </c:pt>
                <c:pt idx="322084">
                  <c:v>7.30351</c:v>
                </c:pt>
                <c:pt idx="322085">
                  <c:v>7.30354</c:v>
                </c:pt>
                <c:pt idx="322086">
                  <c:v>7.30356</c:v>
                </c:pt>
                <c:pt idx="322087">
                  <c:v>7.30358</c:v>
                </c:pt>
                <c:pt idx="322088">
                  <c:v>7.30361</c:v>
                </c:pt>
                <c:pt idx="322089">
                  <c:v>7.30363</c:v>
                </c:pt>
                <c:pt idx="322090">
                  <c:v>7.30365</c:v>
                </c:pt>
                <c:pt idx="322091">
                  <c:v>7.30367</c:v>
                </c:pt>
                <c:pt idx="322092">
                  <c:v>7.3037</c:v>
                </c:pt>
                <c:pt idx="322093">
                  <c:v>7.30372</c:v>
                </c:pt>
                <c:pt idx="322094">
                  <c:v>7.30374</c:v>
                </c:pt>
                <c:pt idx="322095">
                  <c:v>7.30376</c:v>
                </c:pt>
                <c:pt idx="322096">
                  <c:v>7.30379</c:v>
                </c:pt>
                <c:pt idx="322097">
                  <c:v>7.30381</c:v>
                </c:pt>
                <c:pt idx="322098">
                  <c:v>7.30383</c:v>
                </c:pt>
                <c:pt idx="322099">
                  <c:v>7.30386</c:v>
                </c:pt>
                <c:pt idx="322100">
                  <c:v>7.30388</c:v>
                </c:pt>
                <c:pt idx="322101">
                  <c:v>7.3039</c:v>
                </c:pt>
                <c:pt idx="322102">
                  <c:v>7.30392</c:v>
                </c:pt>
                <c:pt idx="322103">
                  <c:v>7.30395</c:v>
                </c:pt>
                <c:pt idx="322104">
                  <c:v>7.30397</c:v>
                </c:pt>
                <c:pt idx="322105">
                  <c:v>7.30399</c:v>
                </c:pt>
                <c:pt idx="322106">
                  <c:v>7.30401</c:v>
                </c:pt>
                <c:pt idx="322107">
                  <c:v>7.30404</c:v>
                </c:pt>
                <c:pt idx="322108">
                  <c:v>7.30406</c:v>
                </c:pt>
                <c:pt idx="322109">
                  <c:v>7.30408</c:v>
                </c:pt>
                <c:pt idx="322110">
                  <c:v>7.3041</c:v>
                </c:pt>
                <c:pt idx="322111">
                  <c:v>7.30413</c:v>
                </c:pt>
                <c:pt idx="322112">
                  <c:v>7.30415</c:v>
                </c:pt>
                <c:pt idx="322113">
                  <c:v>7.30417</c:v>
                </c:pt>
                <c:pt idx="322114">
                  <c:v>7.30419</c:v>
                </c:pt>
                <c:pt idx="322115">
                  <c:v>7.30422</c:v>
                </c:pt>
                <c:pt idx="322116">
                  <c:v>7.30424</c:v>
                </c:pt>
                <c:pt idx="322117">
                  <c:v>7.30426</c:v>
                </c:pt>
                <c:pt idx="322118">
                  <c:v>7.30429</c:v>
                </c:pt>
                <c:pt idx="322119">
                  <c:v>7.30431</c:v>
                </c:pt>
                <c:pt idx="322120">
                  <c:v>7.30433</c:v>
                </c:pt>
                <c:pt idx="322121">
                  <c:v>7.30435</c:v>
                </c:pt>
                <c:pt idx="322122">
                  <c:v>7.30438</c:v>
                </c:pt>
                <c:pt idx="322123">
                  <c:v>7.3044</c:v>
                </c:pt>
                <c:pt idx="322124">
                  <c:v>7.30442</c:v>
                </c:pt>
                <c:pt idx="322125">
                  <c:v>7.30444</c:v>
                </c:pt>
                <c:pt idx="322126">
                  <c:v>7.30447</c:v>
                </c:pt>
                <c:pt idx="322127">
                  <c:v>7.30449</c:v>
                </c:pt>
                <c:pt idx="322128">
                  <c:v>7.30451</c:v>
                </c:pt>
                <c:pt idx="322129">
                  <c:v>7.30453</c:v>
                </c:pt>
                <c:pt idx="322130">
                  <c:v>7.30456</c:v>
                </c:pt>
                <c:pt idx="322131">
                  <c:v>7.30458</c:v>
                </c:pt>
                <c:pt idx="322132">
                  <c:v>7.3046</c:v>
                </c:pt>
                <c:pt idx="322133">
                  <c:v>7.30463</c:v>
                </c:pt>
                <c:pt idx="322134">
                  <c:v>7.30465</c:v>
                </c:pt>
                <c:pt idx="322135">
                  <c:v>7.30467</c:v>
                </c:pt>
                <c:pt idx="322136">
                  <c:v>7.30469</c:v>
                </c:pt>
                <c:pt idx="322137">
                  <c:v>7.30472</c:v>
                </c:pt>
                <c:pt idx="322138">
                  <c:v>7.30474</c:v>
                </c:pt>
                <c:pt idx="322139">
                  <c:v>7.30476</c:v>
                </c:pt>
                <c:pt idx="322140">
                  <c:v>7.30478</c:v>
                </c:pt>
                <c:pt idx="322141">
                  <c:v>7.30481</c:v>
                </c:pt>
                <c:pt idx="322142">
                  <c:v>7.30483</c:v>
                </c:pt>
                <c:pt idx="322143">
                  <c:v>7.30485</c:v>
                </c:pt>
                <c:pt idx="322144">
                  <c:v>7.30488</c:v>
                </c:pt>
                <c:pt idx="322145">
                  <c:v>7.3049</c:v>
                </c:pt>
                <c:pt idx="322146">
                  <c:v>7.30492</c:v>
                </c:pt>
                <c:pt idx="322147">
                  <c:v>7.30494</c:v>
                </c:pt>
                <c:pt idx="322148">
                  <c:v>7.30497</c:v>
                </c:pt>
                <c:pt idx="322149">
                  <c:v>7.30499</c:v>
                </c:pt>
                <c:pt idx="322150">
                  <c:v>7.30501</c:v>
                </c:pt>
                <c:pt idx="322151">
                  <c:v>7.30503</c:v>
                </c:pt>
                <c:pt idx="322152">
                  <c:v>7.30506</c:v>
                </c:pt>
                <c:pt idx="322153">
                  <c:v>7.30508</c:v>
                </c:pt>
                <c:pt idx="322154">
                  <c:v>7.3051</c:v>
                </c:pt>
                <c:pt idx="322155">
                  <c:v>7.30513</c:v>
                </c:pt>
                <c:pt idx="322156">
                  <c:v>7.30515</c:v>
                </c:pt>
                <c:pt idx="322157">
                  <c:v>7.30517</c:v>
                </c:pt>
                <c:pt idx="322158">
                  <c:v>7.30519</c:v>
                </c:pt>
                <c:pt idx="322159">
                  <c:v>7.30521</c:v>
                </c:pt>
                <c:pt idx="322160">
                  <c:v>7.30524</c:v>
                </c:pt>
                <c:pt idx="322161">
                  <c:v>7.30526</c:v>
                </c:pt>
                <c:pt idx="322162">
                  <c:v>7.30528</c:v>
                </c:pt>
                <c:pt idx="322163">
                  <c:v>7.30531</c:v>
                </c:pt>
                <c:pt idx="322164">
                  <c:v>7.30533</c:v>
                </c:pt>
                <c:pt idx="322165">
                  <c:v>7.30535</c:v>
                </c:pt>
                <c:pt idx="322166">
                  <c:v>7.30537</c:v>
                </c:pt>
                <c:pt idx="322167">
                  <c:v>7.3054</c:v>
                </c:pt>
                <c:pt idx="322168">
                  <c:v>7.30542</c:v>
                </c:pt>
                <c:pt idx="322169">
                  <c:v>7.30544</c:v>
                </c:pt>
                <c:pt idx="322170">
                  <c:v>7.30546</c:v>
                </c:pt>
                <c:pt idx="322171">
                  <c:v>7.30549</c:v>
                </c:pt>
                <c:pt idx="322172">
                  <c:v>7.30551</c:v>
                </c:pt>
                <c:pt idx="322173">
                  <c:v>7.30553</c:v>
                </c:pt>
                <c:pt idx="322174">
                  <c:v>7.30556</c:v>
                </c:pt>
                <c:pt idx="322175">
                  <c:v>7.30558</c:v>
                </c:pt>
                <c:pt idx="322176">
                  <c:v>7.3056</c:v>
                </c:pt>
                <c:pt idx="322177">
                  <c:v>7.30562</c:v>
                </c:pt>
                <c:pt idx="322178">
                  <c:v>7.30565</c:v>
                </c:pt>
                <c:pt idx="322179">
                  <c:v>7.30567</c:v>
                </c:pt>
                <c:pt idx="322180">
                  <c:v>7.30569</c:v>
                </c:pt>
                <c:pt idx="322181">
                  <c:v>7.30571</c:v>
                </c:pt>
                <c:pt idx="322182">
                  <c:v>7.30574</c:v>
                </c:pt>
                <c:pt idx="322183">
                  <c:v>7.30576</c:v>
                </c:pt>
                <c:pt idx="322184">
                  <c:v>7.30578</c:v>
                </c:pt>
                <c:pt idx="322185">
                  <c:v>7.30581</c:v>
                </c:pt>
                <c:pt idx="322186">
                  <c:v>7.30583</c:v>
                </c:pt>
                <c:pt idx="322187">
                  <c:v>7.30585</c:v>
                </c:pt>
                <c:pt idx="322188">
                  <c:v>7.30587</c:v>
                </c:pt>
                <c:pt idx="322189">
                  <c:v>7.3059</c:v>
                </c:pt>
                <c:pt idx="322190">
                  <c:v>7.30592</c:v>
                </c:pt>
                <c:pt idx="322191">
                  <c:v>7.30594</c:v>
                </c:pt>
                <c:pt idx="322192">
                  <c:v>7.30596</c:v>
                </c:pt>
                <c:pt idx="322193">
                  <c:v>7.30599</c:v>
                </c:pt>
                <c:pt idx="322194">
                  <c:v>7.30601</c:v>
                </c:pt>
                <c:pt idx="322195">
                  <c:v>7.30603</c:v>
                </c:pt>
                <c:pt idx="322196">
                  <c:v>7.30605</c:v>
                </c:pt>
                <c:pt idx="322197">
                  <c:v>7.30608</c:v>
                </c:pt>
                <c:pt idx="322198">
                  <c:v>7.3061</c:v>
                </c:pt>
                <c:pt idx="322199">
                  <c:v>7.30612</c:v>
                </c:pt>
                <c:pt idx="322200">
                  <c:v>7.30614</c:v>
                </c:pt>
                <c:pt idx="322201">
                  <c:v>7.30617</c:v>
                </c:pt>
                <c:pt idx="322202">
                  <c:v>7.30619</c:v>
                </c:pt>
                <c:pt idx="322203">
                  <c:v>7.30621</c:v>
                </c:pt>
                <c:pt idx="322204">
                  <c:v>7.30624</c:v>
                </c:pt>
                <c:pt idx="322205">
                  <c:v>7.30626</c:v>
                </c:pt>
                <c:pt idx="322206">
                  <c:v>7.30628</c:v>
                </c:pt>
                <c:pt idx="322207">
                  <c:v>7.3063</c:v>
                </c:pt>
                <c:pt idx="322208">
                  <c:v>7.30633</c:v>
                </c:pt>
                <c:pt idx="322209">
                  <c:v>7.30635</c:v>
                </c:pt>
                <c:pt idx="322210">
                  <c:v>7.30637</c:v>
                </c:pt>
                <c:pt idx="322211">
                  <c:v>7.3064</c:v>
                </c:pt>
                <c:pt idx="322212">
                  <c:v>7.30642</c:v>
                </c:pt>
                <c:pt idx="322213">
                  <c:v>7.30644</c:v>
                </c:pt>
                <c:pt idx="322214">
                  <c:v>7.30646</c:v>
                </c:pt>
                <c:pt idx="322215">
                  <c:v>7.30649</c:v>
                </c:pt>
                <c:pt idx="322216">
                  <c:v>7.30651</c:v>
                </c:pt>
                <c:pt idx="322217">
                  <c:v>7.30653</c:v>
                </c:pt>
                <c:pt idx="322218">
                  <c:v>7.30655</c:v>
                </c:pt>
                <c:pt idx="322219">
                  <c:v>7.30658</c:v>
                </c:pt>
                <c:pt idx="322220">
                  <c:v>7.3066</c:v>
                </c:pt>
                <c:pt idx="322221">
                  <c:v>7.30662</c:v>
                </c:pt>
                <c:pt idx="322222">
                  <c:v>7.30664</c:v>
                </c:pt>
                <c:pt idx="322223">
                  <c:v>7.30667</c:v>
                </c:pt>
                <c:pt idx="322224">
                  <c:v>7.30669</c:v>
                </c:pt>
                <c:pt idx="322225">
                  <c:v>7.30671</c:v>
                </c:pt>
                <c:pt idx="322226">
                  <c:v>7.30673</c:v>
                </c:pt>
                <c:pt idx="322227">
                  <c:v>7.30676</c:v>
                </c:pt>
                <c:pt idx="322228">
                  <c:v>7.30678</c:v>
                </c:pt>
                <c:pt idx="322229">
                  <c:v>7.3068</c:v>
                </c:pt>
                <c:pt idx="322230">
                  <c:v>7.30682</c:v>
                </c:pt>
                <c:pt idx="322231">
                  <c:v>7.30685</c:v>
                </c:pt>
                <c:pt idx="322232">
                  <c:v>7.30687</c:v>
                </c:pt>
                <c:pt idx="322233">
                  <c:v>7.30689</c:v>
                </c:pt>
                <c:pt idx="322234">
                  <c:v>7.30692</c:v>
                </c:pt>
                <c:pt idx="322235">
                  <c:v>7.30694</c:v>
                </c:pt>
                <c:pt idx="322236">
                  <c:v>7.30696</c:v>
                </c:pt>
                <c:pt idx="322237">
                  <c:v>7.30698</c:v>
                </c:pt>
                <c:pt idx="322238">
                  <c:v>7.30701</c:v>
                </c:pt>
                <c:pt idx="322239">
                  <c:v>7.30703</c:v>
                </c:pt>
                <c:pt idx="322240">
                  <c:v>7.30705</c:v>
                </c:pt>
                <c:pt idx="322241">
                  <c:v>7.30708</c:v>
                </c:pt>
                <c:pt idx="322242">
                  <c:v>7.3071</c:v>
                </c:pt>
                <c:pt idx="322243">
                  <c:v>7.30712</c:v>
                </c:pt>
                <c:pt idx="322244">
                  <c:v>7.30714</c:v>
                </c:pt>
                <c:pt idx="322245">
                  <c:v>7.30717</c:v>
                </c:pt>
                <c:pt idx="322246">
                  <c:v>7.30719</c:v>
                </c:pt>
                <c:pt idx="322247">
                  <c:v>7.30721</c:v>
                </c:pt>
                <c:pt idx="322248">
                  <c:v>7.30723</c:v>
                </c:pt>
                <c:pt idx="322249">
                  <c:v>7.30726</c:v>
                </c:pt>
                <c:pt idx="322250">
                  <c:v>7.30728</c:v>
                </c:pt>
                <c:pt idx="322251">
                  <c:v>7.3073</c:v>
                </c:pt>
                <c:pt idx="322252">
                  <c:v>7.30732</c:v>
                </c:pt>
                <c:pt idx="322253">
                  <c:v>7.30735</c:v>
                </c:pt>
                <c:pt idx="322254">
                  <c:v>7.30737</c:v>
                </c:pt>
                <c:pt idx="322255">
                  <c:v>7.30739</c:v>
                </c:pt>
                <c:pt idx="322256">
                  <c:v>7.30741</c:v>
                </c:pt>
                <c:pt idx="322257">
                  <c:v>7.30744</c:v>
                </c:pt>
                <c:pt idx="322258">
                  <c:v>7.30746</c:v>
                </c:pt>
                <c:pt idx="322259">
                  <c:v>7.30748</c:v>
                </c:pt>
                <c:pt idx="322260">
                  <c:v>7.30751</c:v>
                </c:pt>
                <c:pt idx="322261">
                  <c:v>7.30753</c:v>
                </c:pt>
                <c:pt idx="322262">
                  <c:v>7.30755</c:v>
                </c:pt>
                <c:pt idx="322263">
                  <c:v>7.30757</c:v>
                </c:pt>
                <c:pt idx="322264">
                  <c:v>7.3076</c:v>
                </c:pt>
                <c:pt idx="322265">
                  <c:v>7.30762</c:v>
                </c:pt>
                <c:pt idx="322266">
                  <c:v>7.30764</c:v>
                </c:pt>
                <c:pt idx="322267">
                  <c:v>7.30766</c:v>
                </c:pt>
                <c:pt idx="322268">
                  <c:v>7.30769</c:v>
                </c:pt>
                <c:pt idx="322269">
                  <c:v>7.30771</c:v>
                </c:pt>
                <c:pt idx="322270">
                  <c:v>7.30773</c:v>
                </c:pt>
                <c:pt idx="322271">
                  <c:v>7.30776</c:v>
                </c:pt>
                <c:pt idx="322272">
                  <c:v>7.30778</c:v>
                </c:pt>
                <c:pt idx="322273">
                  <c:v>7.3078</c:v>
                </c:pt>
                <c:pt idx="322274">
                  <c:v>7.30782</c:v>
                </c:pt>
                <c:pt idx="322275">
                  <c:v>7.30785</c:v>
                </c:pt>
                <c:pt idx="322276">
                  <c:v>7.30787</c:v>
                </c:pt>
                <c:pt idx="322277">
                  <c:v>7.30789</c:v>
                </c:pt>
                <c:pt idx="322278">
                  <c:v>7.30791</c:v>
                </c:pt>
                <c:pt idx="322279">
                  <c:v>7.30794</c:v>
                </c:pt>
                <c:pt idx="322280">
                  <c:v>7.30796</c:v>
                </c:pt>
                <c:pt idx="322281">
                  <c:v>7.30798</c:v>
                </c:pt>
                <c:pt idx="322282">
                  <c:v>7.308</c:v>
                </c:pt>
                <c:pt idx="322283">
                  <c:v>7.30803</c:v>
                </c:pt>
                <c:pt idx="322284">
                  <c:v>7.30805</c:v>
                </c:pt>
                <c:pt idx="322285">
                  <c:v>7.30807</c:v>
                </c:pt>
                <c:pt idx="322286">
                  <c:v>7.30809</c:v>
                </c:pt>
                <c:pt idx="322287">
                  <c:v>7.30812</c:v>
                </c:pt>
                <c:pt idx="322288">
                  <c:v>7.30814</c:v>
                </c:pt>
                <c:pt idx="322289">
                  <c:v>7.30816</c:v>
                </c:pt>
                <c:pt idx="322290">
                  <c:v>7.30819</c:v>
                </c:pt>
                <c:pt idx="322291">
                  <c:v>7.30821</c:v>
                </c:pt>
                <c:pt idx="322292">
                  <c:v>7.30823</c:v>
                </c:pt>
                <c:pt idx="322293">
                  <c:v>7.30825</c:v>
                </c:pt>
                <c:pt idx="322294">
                  <c:v>7.30828</c:v>
                </c:pt>
                <c:pt idx="322295">
                  <c:v>7.3083</c:v>
                </c:pt>
                <c:pt idx="322296">
                  <c:v>7.30832</c:v>
                </c:pt>
                <c:pt idx="322297">
                  <c:v>7.30835</c:v>
                </c:pt>
                <c:pt idx="322298">
                  <c:v>7.30837</c:v>
                </c:pt>
                <c:pt idx="322299">
                  <c:v>7.30839</c:v>
                </c:pt>
                <c:pt idx="322300">
                  <c:v>7.30841</c:v>
                </c:pt>
                <c:pt idx="322301">
                  <c:v>7.30844</c:v>
                </c:pt>
                <c:pt idx="322302">
                  <c:v>7.30846</c:v>
                </c:pt>
                <c:pt idx="322303">
                  <c:v>7.30848</c:v>
                </c:pt>
                <c:pt idx="322304">
                  <c:v>7.3085</c:v>
                </c:pt>
                <c:pt idx="322305">
                  <c:v>7.30853</c:v>
                </c:pt>
                <c:pt idx="322306">
                  <c:v>7.30855</c:v>
                </c:pt>
                <c:pt idx="322307">
                  <c:v>7.30857</c:v>
                </c:pt>
                <c:pt idx="322308">
                  <c:v>7.30859</c:v>
                </c:pt>
                <c:pt idx="322309">
                  <c:v>7.30862</c:v>
                </c:pt>
                <c:pt idx="322310">
                  <c:v>7.30864</c:v>
                </c:pt>
                <c:pt idx="322311">
                  <c:v>7.30866</c:v>
                </c:pt>
                <c:pt idx="322312">
                  <c:v>7.30868</c:v>
                </c:pt>
                <c:pt idx="322313">
                  <c:v>7.30871</c:v>
                </c:pt>
                <c:pt idx="322314">
                  <c:v>7.30873</c:v>
                </c:pt>
                <c:pt idx="322315">
                  <c:v>7.30875</c:v>
                </c:pt>
                <c:pt idx="322316">
                  <c:v>7.30878</c:v>
                </c:pt>
                <c:pt idx="322317">
                  <c:v>7.3088</c:v>
                </c:pt>
                <c:pt idx="322318">
                  <c:v>7.30882</c:v>
                </c:pt>
                <c:pt idx="322319">
                  <c:v>7.30884</c:v>
                </c:pt>
                <c:pt idx="322320">
                  <c:v>7.30887</c:v>
                </c:pt>
                <c:pt idx="322321">
                  <c:v>7.30889</c:v>
                </c:pt>
                <c:pt idx="322322">
                  <c:v>7.30891</c:v>
                </c:pt>
                <c:pt idx="322323">
                  <c:v>7.30893</c:v>
                </c:pt>
                <c:pt idx="322324">
                  <c:v>7.30896</c:v>
                </c:pt>
                <c:pt idx="322325">
                  <c:v>7.30898</c:v>
                </c:pt>
                <c:pt idx="322326">
                  <c:v>7.309</c:v>
                </c:pt>
                <c:pt idx="322327">
                  <c:v>7.30903</c:v>
                </c:pt>
                <c:pt idx="322328">
                  <c:v>7.30905</c:v>
                </c:pt>
                <c:pt idx="322329">
                  <c:v>7.30907</c:v>
                </c:pt>
                <c:pt idx="322330">
                  <c:v>7.30909</c:v>
                </c:pt>
                <c:pt idx="322331">
                  <c:v>7.30912</c:v>
                </c:pt>
                <c:pt idx="322332">
                  <c:v>7.30914</c:v>
                </c:pt>
                <c:pt idx="322333">
                  <c:v>7.30916</c:v>
                </c:pt>
                <c:pt idx="322334">
                  <c:v>7.30918</c:v>
                </c:pt>
                <c:pt idx="322335">
                  <c:v>7.30921</c:v>
                </c:pt>
                <c:pt idx="322336">
                  <c:v>7.30923</c:v>
                </c:pt>
                <c:pt idx="322337">
                  <c:v>7.30925</c:v>
                </c:pt>
                <c:pt idx="322338">
                  <c:v>7.30927</c:v>
                </c:pt>
                <c:pt idx="322339">
                  <c:v>7.3093</c:v>
                </c:pt>
                <c:pt idx="322340">
                  <c:v>7.30932</c:v>
                </c:pt>
                <c:pt idx="322341">
                  <c:v>7.30934</c:v>
                </c:pt>
                <c:pt idx="322342">
                  <c:v>7.30936</c:v>
                </c:pt>
                <c:pt idx="322343">
                  <c:v>7.30939</c:v>
                </c:pt>
                <c:pt idx="322344">
                  <c:v>7.30941</c:v>
                </c:pt>
                <c:pt idx="322345">
                  <c:v>7.30943</c:v>
                </c:pt>
                <c:pt idx="322346">
                  <c:v>7.30946</c:v>
                </c:pt>
                <c:pt idx="322347">
                  <c:v>7.30948</c:v>
                </c:pt>
                <c:pt idx="322348">
                  <c:v>7.3095</c:v>
                </c:pt>
                <c:pt idx="322349">
                  <c:v>7.30952</c:v>
                </c:pt>
                <c:pt idx="322350">
                  <c:v>7.30955</c:v>
                </c:pt>
                <c:pt idx="322351">
                  <c:v>7.30957</c:v>
                </c:pt>
                <c:pt idx="322352">
                  <c:v>7.30959</c:v>
                </c:pt>
                <c:pt idx="322353">
                  <c:v>7.30961</c:v>
                </c:pt>
                <c:pt idx="322354">
                  <c:v>7.30964</c:v>
                </c:pt>
                <c:pt idx="322355">
                  <c:v>7.30966</c:v>
                </c:pt>
                <c:pt idx="322356">
                  <c:v>7.30968</c:v>
                </c:pt>
                <c:pt idx="322357">
                  <c:v>7.30971</c:v>
                </c:pt>
                <c:pt idx="322358">
                  <c:v>7.30973</c:v>
                </c:pt>
                <c:pt idx="322359">
                  <c:v>7.30975</c:v>
                </c:pt>
                <c:pt idx="322360">
                  <c:v>7.30977</c:v>
                </c:pt>
                <c:pt idx="322361">
                  <c:v>7.3098</c:v>
                </c:pt>
                <c:pt idx="322362">
                  <c:v>7.30982</c:v>
                </c:pt>
                <c:pt idx="322363">
                  <c:v>7.30984</c:v>
                </c:pt>
                <c:pt idx="322364">
                  <c:v>7.30986</c:v>
                </c:pt>
                <c:pt idx="322365">
                  <c:v>7.30989</c:v>
                </c:pt>
                <c:pt idx="322366">
                  <c:v>7.30991</c:v>
                </c:pt>
                <c:pt idx="322367">
                  <c:v>7.30993</c:v>
                </c:pt>
                <c:pt idx="322368">
                  <c:v>7.30996</c:v>
                </c:pt>
                <c:pt idx="322369">
                  <c:v>7.30998</c:v>
                </c:pt>
                <c:pt idx="322370">
                  <c:v>7.31</c:v>
                </c:pt>
                <c:pt idx="322371">
                  <c:v>7.31002</c:v>
                </c:pt>
                <c:pt idx="322372">
                  <c:v>7.31004</c:v>
                </c:pt>
                <c:pt idx="322373">
                  <c:v>7.31007</c:v>
                </c:pt>
                <c:pt idx="322374">
                  <c:v>7.31009</c:v>
                </c:pt>
                <c:pt idx="322375">
                  <c:v>7.31011</c:v>
                </c:pt>
                <c:pt idx="322376">
                  <c:v>7.31014</c:v>
                </c:pt>
                <c:pt idx="322377">
                  <c:v>7.31016</c:v>
                </c:pt>
                <c:pt idx="322378">
                  <c:v>7.31018</c:v>
                </c:pt>
                <c:pt idx="322379">
                  <c:v>7.3102</c:v>
                </c:pt>
                <c:pt idx="322380">
                  <c:v>7.31023</c:v>
                </c:pt>
                <c:pt idx="322381">
                  <c:v>7.31025</c:v>
                </c:pt>
                <c:pt idx="322382">
                  <c:v>7.31027</c:v>
                </c:pt>
                <c:pt idx="322383">
                  <c:v>7.31029</c:v>
                </c:pt>
                <c:pt idx="322384">
                  <c:v>7.31032</c:v>
                </c:pt>
                <c:pt idx="322385">
                  <c:v>7.31034</c:v>
                </c:pt>
                <c:pt idx="322386">
                  <c:v>7.31036</c:v>
                </c:pt>
                <c:pt idx="322387">
                  <c:v>7.31039</c:v>
                </c:pt>
                <c:pt idx="322388">
                  <c:v>7.31041</c:v>
                </c:pt>
                <c:pt idx="322389">
                  <c:v>7.31043</c:v>
                </c:pt>
                <c:pt idx="322390">
                  <c:v>7.31045</c:v>
                </c:pt>
                <c:pt idx="322391">
                  <c:v>7.31048</c:v>
                </c:pt>
                <c:pt idx="322392">
                  <c:v>7.3105</c:v>
                </c:pt>
                <c:pt idx="322393">
                  <c:v>7.31052</c:v>
                </c:pt>
                <c:pt idx="322394">
                  <c:v>7.31054</c:v>
                </c:pt>
                <c:pt idx="322395">
                  <c:v>7.31057</c:v>
                </c:pt>
                <c:pt idx="322396">
                  <c:v>7.31059</c:v>
                </c:pt>
                <c:pt idx="322397">
                  <c:v>7.31061</c:v>
                </c:pt>
                <c:pt idx="322398">
                  <c:v>7.31064</c:v>
                </c:pt>
                <c:pt idx="322399">
                  <c:v>7.31066</c:v>
                </c:pt>
                <c:pt idx="322400">
                  <c:v>7.31068</c:v>
                </c:pt>
                <c:pt idx="322401">
                  <c:v>7.3107</c:v>
                </c:pt>
                <c:pt idx="322402">
                  <c:v>7.31073</c:v>
                </c:pt>
                <c:pt idx="322403">
                  <c:v>7.31075</c:v>
                </c:pt>
                <c:pt idx="322404">
                  <c:v>7.31077</c:v>
                </c:pt>
                <c:pt idx="322405">
                  <c:v>7.31079</c:v>
                </c:pt>
                <c:pt idx="322406">
                  <c:v>7.31082</c:v>
                </c:pt>
                <c:pt idx="322407">
                  <c:v>7.31084</c:v>
                </c:pt>
                <c:pt idx="322408">
                  <c:v>7.31086</c:v>
                </c:pt>
                <c:pt idx="322409">
                  <c:v>7.31088</c:v>
                </c:pt>
                <c:pt idx="322410">
                  <c:v>7.31091</c:v>
                </c:pt>
                <c:pt idx="322411">
                  <c:v>7.31093</c:v>
                </c:pt>
                <c:pt idx="322412">
                  <c:v>7.31095</c:v>
                </c:pt>
                <c:pt idx="322413">
                  <c:v>7.31098</c:v>
                </c:pt>
                <c:pt idx="322414">
                  <c:v>7.311</c:v>
                </c:pt>
                <c:pt idx="322415">
                  <c:v>7.31102</c:v>
                </c:pt>
                <c:pt idx="322416">
                  <c:v>7.31104</c:v>
                </c:pt>
                <c:pt idx="322417">
                  <c:v>7.31107</c:v>
                </c:pt>
                <c:pt idx="322418">
                  <c:v>7.31109</c:v>
                </c:pt>
                <c:pt idx="322419">
                  <c:v>7.31111</c:v>
                </c:pt>
                <c:pt idx="322420">
                  <c:v>7.31113</c:v>
                </c:pt>
                <c:pt idx="322421">
                  <c:v>7.31116</c:v>
                </c:pt>
                <c:pt idx="322422">
                  <c:v>7.31118</c:v>
                </c:pt>
                <c:pt idx="322423">
                  <c:v>7.3112</c:v>
                </c:pt>
                <c:pt idx="322424">
                  <c:v>7.31122</c:v>
                </c:pt>
                <c:pt idx="322425">
                  <c:v>7.31125</c:v>
                </c:pt>
                <c:pt idx="322426">
                  <c:v>7.31127</c:v>
                </c:pt>
                <c:pt idx="322427">
                  <c:v>7.31129</c:v>
                </c:pt>
                <c:pt idx="322428">
                  <c:v>7.31131</c:v>
                </c:pt>
                <c:pt idx="322429">
                  <c:v>7.31134</c:v>
                </c:pt>
                <c:pt idx="322430">
                  <c:v>7.31136</c:v>
                </c:pt>
                <c:pt idx="322431">
                  <c:v>7.31138</c:v>
                </c:pt>
                <c:pt idx="322432">
                  <c:v>7.31141</c:v>
                </c:pt>
                <c:pt idx="322433">
                  <c:v>7.31143</c:v>
                </c:pt>
                <c:pt idx="322434">
                  <c:v>7.31145</c:v>
                </c:pt>
                <c:pt idx="322435">
                  <c:v>7.31147</c:v>
                </c:pt>
                <c:pt idx="322436">
                  <c:v>7.3115</c:v>
                </c:pt>
                <c:pt idx="322437">
                  <c:v>7.31152</c:v>
                </c:pt>
                <c:pt idx="322438">
                  <c:v>7.31154</c:v>
                </c:pt>
                <c:pt idx="322439">
                  <c:v>7.31156</c:v>
                </c:pt>
                <c:pt idx="322440">
                  <c:v>7.31159</c:v>
                </c:pt>
                <c:pt idx="322441">
                  <c:v>7.31161</c:v>
                </c:pt>
                <c:pt idx="322442">
                  <c:v>7.31163</c:v>
                </c:pt>
                <c:pt idx="322443">
                  <c:v>7.31166</c:v>
                </c:pt>
                <c:pt idx="322444">
                  <c:v>7.31168</c:v>
                </c:pt>
                <c:pt idx="322445">
                  <c:v>7.3117</c:v>
                </c:pt>
                <c:pt idx="322446">
                  <c:v>7.31172</c:v>
                </c:pt>
                <c:pt idx="322447">
                  <c:v>7.31175</c:v>
                </c:pt>
                <c:pt idx="322448">
                  <c:v>7.31177</c:v>
                </c:pt>
                <c:pt idx="322449">
                  <c:v>7.31179</c:v>
                </c:pt>
                <c:pt idx="322450">
                  <c:v>7.31181</c:v>
                </c:pt>
                <c:pt idx="322451">
                  <c:v>7.31184</c:v>
                </c:pt>
                <c:pt idx="322452">
                  <c:v>7.31186</c:v>
                </c:pt>
                <c:pt idx="322453">
                  <c:v>7.31188</c:v>
                </c:pt>
                <c:pt idx="322454">
                  <c:v>7.31191</c:v>
                </c:pt>
                <c:pt idx="322455">
                  <c:v>7.31193</c:v>
                </c:pt>
                <c:pt idx="322456">
                  <c:v>7.31195</c:v>
                </c:pt>
                <c:pt idx="322457">
                  <c:v>7.31197</c:v>
                </c:pt>
                <c:pt idx="322458">
                  <c:v>7.31199</c:v>
                </c:pt>
                <c:pt idx="322459">
                  <c:v>7.31202</c:v>
                </c:pt>
                <c:pt idx="322460">
                  <c:v>7.31204</c:v>
                </c:pt>
                <c:pt idx="322461">
                  <c:v>7.31206</c:v>
                </c:pt>
                <c:pt idx="322462">
                  <c:v>7.31209</c:v>
                </c:pt>
                <c:pt idx="322463">
                  <c:v>7.31211</c:v>
                </c:pt>
                <c:pt idx="322464">
                  <c:v>7.31213</c:v>
                </c:pt>
                <c:pt idx="322465">
                  <c:v>7.31215</c:v>
                </c:pt>
                <c:pt idx="322466">
                  <c:v>7.31218</c:v>
                </c:pt>
                <c:pt idx="322467">
                  <c:v>7.3122</c:v>
                </c:pt>
                <c:pt idx="322468">
                  <c:v>7.31222</c:v>
                </c:pt>
                <c:pt idx="322469">
                  <c:v>7.31224</c:v>
                </c:pt>
                <c:pt idx="322470">
                  <c:v>7.31227</c:v>
                </c:pt>
                <c:pt idx="322471">
                  <c:v>7.31229</c:v>
                </c:pt>
                <c:pt idx="322472">
                  <c:v>7.31231</c:v>
                </c:pt>
                <c:pt idx="322473">
                  <c:v>7.31234</c:v>
                </c:pt>
                <c:pt idx="322474">
                  <c:v>7.31236</c:v>
                </c:pt>
                <c:pt idx="322475">
                  <c:v>7.31238</c:v>
                </c:pt>
                <c:pt idx="322476">
                  <c:v>7.3124</c:v>
                </c:pt>
                <c:pt idx="322477">
                  <c:v>7.31243</c:v>
                </c:pt>
                <c:pt idx="322478">
                  <c:v>7.31245</c:v>
                </c:pt>
                <c:pt idx="322479">
                  <c:v>7.31247</c:v>
                </c:pt>
                <c:pt idx="322480">
                  <c:v>7.31249</c:v>
                </c:pt>
                <c:pt idx="322481">
                  <c:v>7.31252</c:v>
                </c:pt>
                <c:pt idx="322482">
                  <c:v>7.31254</c:v>
                </c:pt>
                <c:pt idx="322483">
                  <c:v>7.31256</c:v>
                </c:pt>
                <c:pt idx="322484">
                  <c:v>7.31259</c:v>
                </c:pt>
                <c:pt idx="322485">
                  <c:v>7.31261</c:v>
                </c:pt>
                <c:pt idx="322486">
                  <c:v>7.31263</c:v>
                </c:pt>
                <c:pt idx="322487">
                  <c:v>7.31265</c:v>
                </c:pt>
                <c:pt idx="322488">
                  <c:v>7.31268</c:v>
                </c:pt>
                <c:pt idx="322489">
                  <c:v>7.3127</c:v>
                </c:pt>
                <c:pt idx="322490">
                  <c:v>7.31272</c:v>
                </c:pt>
                <c:pt idx="322491">
                  <c:v>7.31274</c:v>
                </c:pt>
                <c:pt idx="322492">
                  <c:v>7.31277</c:v>
                </c:pt>
                <c:pt idx="322493">
                  <c:v>7.31279</c:v>
                </c:pt>
                <c:pt idx="322494">
                  <c:v>7.31281</c:v>
                </c:pt>
                <c:pt idx="322495">
                  <c:v>7.31283</c:v>
                </c:pt>
                <c:pt idx="322496">
                  <c:v>7.31286</c:v>
                </c:pt>
                <c:pt idx="322497">
                  <c:v>7.31288</c:v>
                </c:pt>
                <c:pt idx="322498">
                  <c:v>7.3129</c:v>
                </c:pt>
                <c:pt idx="322499">
                  <c:v>7.31292</c:v>
                </c:pt>
                <c:pt idx="322500">
                  <c:v>7.31295</c:v>
                </c:pt>
                <c:pt idx="322501">
                  <c:v>7.31297</c:v>
                </c:pt>
                <c:pt idx="322502">
                  <c:v>7.31299</c:v>
                </c:pt>
                <c:pt idx="322503">
                  <c:v>7.31302</c:v>
                </c:pt>
                <c:pt idx="322504">
                  <c:v>7.31304</c:v>
                </c:pt>
                <c:pt idx="322505">
                  <c:v>7.31306</c:v>
                </c:pt>
                <c:pt idx="322506">
                  <c:v>7.31308</c:v>
                </c:pt>
                <c:pt idx="322507">
                  <c:v>7.31311</c:v>
                </c:pt>
                <c:pt idx="322508">
                  <c:v>7.31313</c:v>
                </c:pt>
                <c:pt idx="322509">
                  <c:v>7.31315</c:v>
                </c:pt>
                <c:pt idx="322510">
                  <c:v>7.31318</c:v>
                </c:pt>
                <c:pt idx="322511">
                  <c:v>7.3132</c:v>
                </c:pt>
                <c:pt idx="322512">
                  <c:v>7.31322</c:v>
                </c:pt>
                <c:pt idx="322513">
                  <c:v>7.31324</c:v>
                </c:pt>
                <c:pt idx="322514">
                  <c:v>7.31327</c:v>
                </c:pt>
                <c:pt idx="322515">
                  <c:v>7.31329</c:v>
                </c:pt>
                <c:pt idx="322516">
                  <c:v>7.31331</c:v>
                </c:pt>
                <c:pt idx="322517">
                  <c:v>7.31333</c:v>
                </c:pt>
                <c:pt idx="322518">
                  <c:v>7.31336</c:v>
                </c:pt>
                <c:pt idx="322519">
                  <c:v>7.31338</c:v>
                </c:pt>
                <c:pt idx="322520">
                  <c:v>7.3134</c:v>
                </c:pt>
                <c:pt idx="322521">
                  <c:v>7.31342</c:v>
                </c:pt>
                <c:pt idx="322522">
                  <c:v>7.31345</c:v>
                </c:pt>
                <c:pt idx="322523">
                  <c:v>7.31347</c:v>
                </c:pt>
                <c:pt idx="322524">
                  <c:v>7.31349</c:v>
                </c:pt>
                <c:pt idx="322525">
                  <c:v>7.31351</c:v>
                </c:pt>
                <c:pt idx="322526">
                  <c:v>7.31354</c:v>
                </c:pt>
                <c:pt idx="322527">
                  <c:v>7.31356</c:v>
                </c:pt>
                <c:pt idx="322528">
                  <c:v>7.31358</c:v>
                </c:pt>
                <c:pt idx="322529">
                  <c:v>7.3136</c:v>
                </c:pt>
                <c:pt idx="322530">
                  <c:v>7.31363</c:v>
                </c:pt>
                <c:pt idx="322531">
                  <c:v>7.31365</c:v>
                </c:pt>
                <c:pt idx="322532">
                  <c:v>7.31367</c:v>
                </c:pt>
                <c:pt idx="322533">
                  <c:v>7.3137</c:v>
                </c:pt>
                <c:pt idx="322534">
                  <c:v>7.31372</c:v>
                </c:pt>
                <c:pt idx="322535">
                  <c:v>7.31374</c:v>
                </c:pt>
                <c:pt idx="322536">
                  <c:v>7.31376</c:v>
                </c:pt>
                <c:pt idx="322537">
                  <c:v>7.31379</c:v>
                </c:pt>
                <c:pt idx="322538">
                  <c:v>7.31381</c:v>
                </c:pt>
                <c:pt idx="322539">
                  <c:v>7.31383</c:v>
                </c:pt>
                <c:pt idx="322540">
                  <c:v>7.31386</c:v>
                </c:pt>
                <c:pt idx="322541">
                  <c:v>7.31388</c:v>
                </c:pt>
                <c:pt idx="322542">
                  <c:v>7.3139</c:v>
                </c:pt>
                <c:pt idx="322543">
                  <c:v>7.31392</c:v>
                </c:pt>
                <c:pt idx="322544">
                  <c:v>7.31395</c:v>
                </c:pt>
                <c:pt idx="322545">
                  <c:v>7.31397</c:v>
                </c:pt>
                <c:pt idx="322546">
                  <c:v>7.31399</c:v>
                </c:pt>
                <c:pt idx="322547">
                  <c:v>7.31401</c:v>
                </c:pt>
                <c:pt idx="322548">
                  <c:v>7.31404</c:v>
                </c:pt>
                <c:pt idx="322549">
                  <c:v>7.31406</c:v>
                </c:pt>
                <c:pt idx="322550">
                  <c:v>7.31408</c:v>
                </c:pt>
                <c:pt idx="322551">
                  <c:v>7.3141</c:v>
                </c:pt>
                <c:pt idx="322552">
                  <c:v>7.31413</c:v>
                </c:pt>
                <c:pt idx="322553">
                  <c:v>7.31415</c:v>
                </c:pt>
                <c:pt idx="322554">
                  <c:v>7.31417</c:v>
                </c:pt>
                <c:pt idx="322555">
                  <c:v>7.31419</c:v>
                </c:pt>
                <c:pt idx="322556">
                  <c:v>7.31422</c:v>
                </c:pt>
                <c:pt idx="322557">
                  <c:v>7.31424</c:v>
                </c:pt>
                <c:pt idx="322558">
                  <c:v>7.31426</c:v>
                </c:pt>
                <c:pt idx="322559">
                  <c:v>7.31429</c:v>
                </c:pt>
                <c:pt idx="322560">
                  <c:v>7.31431</c:v>
                </c:pt>
                <c:pt idx="322561">
                  <c:v>7.31433</c:v>
                </c:pt>
                <c:pt idx="322562">
                  <c:v>7.31435</c:v>
                </c:pt>
                <c:pt idx="322563">
                  <c:v>7.31438</c:v>
                </c:pt>
                <c:pt idx="322564">
                  <c:v>7.3144</c:v>
                </c:pt>
                <c:pt idx="322565">
                  <c:v>7.31442</c:v>
                </c:pt>
                <c:pt idx="322566">
                  <c:v>7.31444</c:v>
                </c:pt>
                <c:pt idx="322567">
                  <c:v>7.31447</c:v>
                </c:pt>
                <c:pt idx="322568">
                  <c:v>7.31449</c:v>
                </c:pt>
                <c:pt idx="322569">
                  <c:v>7.31451</c:v>
                </c:pt>
                <c:pt idx="322570">
                  <c:v>7.31454</c:v>
                </c:pt>
                <c:pt idx="322571">
                  <c:v>7.31456</c:v>
                </c:pt>
                <c:pt idx="322572">
                  <c:v>7.31458</c:v>
                </c:pt>
                <c:pt idx="322573">
                  <c:v>7.3146</c:v>
                </c:pt>
                <c:pt idx="322574">
                  <c:v>7.31463</c:v>
                </c:pt>
                <c:pt idx="322575">
                  <c:v>7.31465</c:v>
                </c:pt>
                <c:pt idx="322576">
                  <c:v>7.31467</c:v>
                </c:pt>
                <c:pt idx="322577">
                  <c:v>7.31469</c:v>
                </c:pt>
                <c:pt idx="322578">
                  <c:v>7.31472</c:v>
                </c:pt>
                <c:pt idx="322579">
                  <c:v>7.31474</c:v>
                </c:pt>
                <c:pt idx="322580">
                  <c:v>7.31476</c:v>
                </c:pt>
                <c:pt idx="322581">
                  <c:v>7.31478</c:v>
                </c:pt>
                <c:pt idx="322582">
                  <c:v>7.31481</c:v>
                </c:pt>
                <c:pt idx="322583">
                  <c:v>7.31483</c:v>
                </c:pt>
                <c:pt idx="322584">
                  <c:v>7.31485</c:v>
                </c:pt>
                <c:pt idx="322585">
                  <c:v>7.31487</c:v>
                </c:pt>
                <c:pt idx="322586">
                  <c:v>7.3149</c:v>
                </c:pt>
                <c:pt idx="322587">
                  <c:v>7.31492</c:v>
                </c:pt>
                <c:pt idx="322588">
                  <c:v>7.31494</c:v>
                </c:pt>
                <c:pt idx="322589">
                  <c:v>7.31497</c:v>
                </c:pt>
                <c:pt idx="322590">
                  <c:v>7.31499</c:v>
                </c:pt>
                <c:pt idx="322591">
                  <c:v>7.31501</c:v>
                </c:pt>
                <c:pt idx="322592">
                  <c:v>7.31503</c:v>
                </c:pt>
                <c:pt idx="322593">
                  <c:v>7.31506</c:v>
                </c:pt>
                <c:pt idx="322594">
                  <c:v>7.31508</c:v>
                </c:pt>
                <c:pt idx="322595">
                  <c:v>7.3151</c:v>
                </c:pt>
                <c:pt idx="322596">
                  <c:v>7.31513</c:v>
                </c:pt>
                <c:pt idx="322597">
                  <c:v>7.31515</c:v>
                </c:pt>
                <c:pt idx="322598">
                  <c:v>7.31517</c:v>
                </c:pt>
                <c:pt idx="322599">
                  <c:v>7.31519</c:v>
                </c:pt>
                <c:pt idx="322600">
                  <c:v>7.31522</c:v>
                </c:pt>
                <c:pt idx="322601">
                  <c:v>7.31524</c:v>
                </c:pt>
                <c:pt idx="322602">
                  <c:v>7.31526</c:v>
                </c:pt>
                <c:pt idx="322603">
                  <c:v>7.31528</c:v>
                </c:pt>
                <c:pt idx="322604">
                  <c:v>7.31531</c:v>
                </c:pt>
                <c:pt idx="322605">
                  <c:v>7.31533</c:v>
                </c:pt>
                <c:pt idx="322606">
                  <c:v>7.31535</c:v>
                </c:pt>
                <c:pt idx="322607">
                  <c:v>7.31537</c:v>
                </c:pt>
                <c:pt idx="322608">
                  <c:v>7.3154</c:v>
                </c:pt>
                <c:pt idx="322609">
                  <c:v>7.31542</c:v>
                </c:pt>
                <c:pt idx="322610">
                  <c:v>7.31544</c:v>
                </c:pt>
                <c:pt idx="322611">
                  <c:v>7.31546</c:v>
                </c:pt>
                <c:pt idx="322612">
                  <c:v>7.31549</c:v>
                </c:pt>
                <c:pt idx="322613">
                  <c:v>7.31551</c:v>
                </c:pt>
                <c:pt idx="322614">
                  <c:v>7.31553</c:v>
                </c:pt>
                <c:pt idx="322615">
                  <c:v>7.31556</c:v>
                </c:pt>
                <c:pt idx="322616">
                  <c:v>7.31558</c:v>
                </c:pt>
                <c:pt idx="322617">
                  <c:v>7.3156</c:v>
                </c:pt>
                <c:pt idx="322618">
                  <c:v>7.31562</c:v>
                </c:pt>
                <c:pt idx="322619">
                  <c:v>7.31565</c:v>
                </c:pt>
                <c:pt idx="322620">
                  <c:v>7.31567</c:v>
                </c:pt>
                <c:pt idx="322621">
                  <c:v>7.31569</c:v>
                </c:pt>
                <c:pt idx="322622">
                  <c:v>7.31571</c:v>
                </c:pt>
                <c:pt idx="322623">
                  <c:v>7.31574</c:v>
                </c:pt>
                <c:pt idx="322624">
                  <c:v>7.31576</c:v>
                </c:pt>
                <c:pt idx="322625">
                  <c:v>7.31578</c:v>
                </c:pt>
                <c:pt idx="322626">
                  <c:v>7.31581</c:v>
                </c:pt>
                <c:pt idx="322627">
                  <c:v>7.31583</c:v>
                </c:pt>
                <c:pt idx="322628">
                  <c:v>7.31585</c:v>
                </c:pt>
                <c:pt idx="322629">
                  <c:v>7.31587</c:v>
                </c:pt>
                <c:pt idx="322630">
                  <c:v>7.3159</c:v>
                </c:pt>
                <c:pt idx="322631">
                  <c:v>7.31592</c:v>
                </c:pt>
                <c:pt idx="322632">
                  <c:v>7.31594</c:v>
                </c:pt>
                <c:pt idx="322633">
                  <c:v>7.31596</c:v>
                </c:pt>
                <c:pt idx="322634">
                  <c:v>7.31599</c:v>
                </c:pt>
                <c:pt idx="322635">
                  <c:v>7.31601</c:v>
                </c:pt>
                <c:pt idx="322636">
                  <c:v>7.31603</c:v>
                </c:pt>
                <c:pt idx="322637">
                  <c:v>7.31605</c:v>
                </c:pt>
                <c:pt idx="322638">
                  <c:v>7.31608</c:v>
                </c:pt>
                <c:pt idx="322639">
                  <c:v>7.3161</c:v>
                </c:pt>
                <c:pt idx="322640">
                  <c:v>7.31612</c:v>
                </c:pt>
                <c:pt idx="322641">
                  <c:v>7.31614</c:v>
                </c:pt>
                <c:pt idx="322642">
                  <c:v>7.31617</c:v>
                </c:pt>
                <c:pt idx="322643">
                  <c:v>7.31619</c:v>
                </c:pt>
                <c:pt idx="322644">
                  <c:v>7.31621</c:v>
                </c:pt>
                <c:pt idx="322645">
                  <c:v>7.31624</c:v>
                </c:pt>
                <c:pt idx="322646">
                  <c:v>7.31626</c:v>
                </c:pt>
                <c:pt idx="322647">
                  <c:v>7.31628</c:v>
                </c:pt>
                <c:pt idx="322648">
                  <c:v>7.3163</c:v>
                </c:pt>
                <c:pt idx="322649">
                  <c:v>7.31633</c:v>
                </c:pt>
                <c:pt idx="322650">
                  <c:v>7.31635</c:v>
                </c:pt>
                <c:pt idx="322651">
                  <c:v>7.31637</c:v>
                </c:pt>
                <c:pt idx="322652">
                  <c:v>7.31639</c:v>
                </c:pt>
                <c:pt idx="322653">
                  <c:v>7.31642</c:v>
                </c:pt>
                <c:pt idx="322654">
                  <c:v>7.31644</c:v>
                </c:pt>
                <c:pt idx="322655">
                  <c:v>7.31646</c:v>
                </c:pt>
                <c:pt idx="322656">
                  <c:v>7.31649</c:v>
                </c:pt>
                <c:pt idx="322657">
                  <c:v>7.31651</c:v>
                </c:pt>
                <c:pt idx="322658">
                  <c:v>7.31653</c:v>
                </c:pt>
                <c:pt idx="322659">
                  <c:v>7.31655</c:v>
                </c:pt>
                <c:pt idx="322660">
                  <c:v>7.31658</c:v>
                </c:pt>
                <c:pt idx="322661">
                  <c:v>7.3166</c:v>
                </c:pt>
                <c:pt idx="322662">
                  <c:v>7.31662</c:v>
                </c:pt>
                <c:pt idx="322663">
                  <c:v>7.31664</c:v>
                </c:pt>
                <c:pt idx="322664">
                  <c:v>7.31667</c:v>
                </c:pt>
                <c:pt idx="322665">
                  <c:v>7.31669</c:v>
                </c:pt>
                <c:pt idx="322666">
                  <c:v>7.31671</c:v>
                </c:pt>
                <c:pt idx="322667">
                  <c:v>7.31674</c:v>
                </c:pt>
                <c:pt idx="322668">
                  <c:v>7.31676</c:v>
                </c:pt>
                <c:pt idx="322669">
                  <c:v>7.31678</c:v>
                </c:pt>
                <c:pt idx="322670">
                  <c:v>7.3168</c:v>
                </c:pt>
                <c:pt idx="322671">
                  <c:v>7.31682</c:v>
                </c:pt>
                <c:pt idx="322672">
                  <c:v>7.31685</c:v>
                </c:pt>
                <c:pt idx="322673">
                  <c:v>7.31687</c:v>
                </c:pt>
                <c:pt idx="322674">
                  <c:v>7.31689</c:v>
                </c:pt>
                <c:pt idx="322675">
                  <c:v>7.31692</c:v>
                </c:pt>
                <c:pt idx="322676">
                  <c:v>7.31694</c:v>
                </c:pt>
                <c:pt idx="322677">
                  <c:v>7.31696</c:v>
                </c:pt>
                <c:pt idx="322678">
                  <c:v>7.31698</c:v>
                </c:pt>
                <c:pt idx="322679">
                  <c:v>7.31701</c:v>
                </c:pt>
                <c:pt idx="322680">
                  <c:v>7.31703</c:v>
                </c:pt>
                <c:pt idx="322681">
                  <c:v>7.31705</c:v>
                </c:pt>
                <c:pt idx="322682">
                  <c:v>7.31707</c:v>
                </c:pt>
                <c:pt idx="322683">
                  <c:v>7.3171</c:v>
                </c:pt>
                <c:pt idx="322684">
                  <c:v>7.31712</c:v>
                </c:pt>
                <c:pt idx="322685">
                  <c:v>7.31714</c:v>
                </c:pt>
                <c:pt idx="322686">
                  <c:v>7.31717</c:v>
                </c:pt>
                <c:pt idx="322687">
                  <c:v>7.31719</c:v>
                </c:pt>
                <c:pt idx="322688">
                  <c:v>7.31721</c:v>
                </c:pt>
                <c:pt idx="322689">
                  <c:v>7.31723</c:v>
                </c:pt>
                <c:pt idx="322690">
                  <c:v>7.31726</c:v>
                </c:pt>
                <c:pt idx="322691">
                  <c:v>7.31728</c:v>
                </c:pt>
                <c:pt idx="322692">
                  <c:v>7.3173</c:v>
                </c:pt>
                <c:pt idx="322693">
                  <c:v>7.31732</c:v>
                </c:pt>
                <c:pt idx="322694">
                  <c:v>7.31735</c:v>
                </c:pt>
                <c:pt idx="322695">
                  <c:v>7.31737</c:v>
                </c:pt>
                <c:pt idx="322696">
                  <c:v>7.31739</c:v>
                </c:pt>
                <c:pt idx="322697">
                  <c:v>7.31741</c:v>
                </c:pt>
                <c:pt idx="322698">
                  <c:v>7.31744</c:v>
                </c:pt>
                <c:pt idx="322699">
                  <c:v>7.31746</c:v>
                </c:pt>
                <c:pt idx="322700">
                  <c:v>7.31748</c:v>
                </c:pt>
                <c:pt idx="322701">
                  <c:v>7.31751</c:v>
                </c:pt>
                <c:pt idx="322702">
                  <c:v>7.31753</c:v>
                </c:pt>
                <c:pt idx="322703">
                  <c:v>7.31755</c:v>
                </c:pt>
                <c:pt idx="322704">
                  <c:v>7.31757</c:v>
                </c:pt>
                <c:pt idx="322705">
                  <c:v>7.3176</c:v>
                </c:pt>
                <c:pt idx="322706">
                  <c:v>7.31762</c:v>
                </c:pt>
                <c:pt idx="322707">
                  <c:v>7.31764</c:v>
                </c:pt>
                <c:pt idx="322708">
                  <c:v>7.31766</c:v>
                </c:pt>
                <c:pt idx="322709">
                  <c:v>7.31769</c:v>
                </c:pt>
                <c:pt idx="322710">
                  <c:v>7.31771</c:v>
                </c:pt>
                <c:pt idx="322711">
                  <c:v>7.31773</c:v>
                </c:pt>
                <c:pt idx="322712">
                  <c:v>7.31776</c:v>
                </c:pt>
                <c:pt idx="322713">
                  <c:v>7.31778</c:v>
                </c:pt>
                <c:pt idx="322714">
                  <c:v>7.3178</c:v>
                </c:pt>
                <c:pt idx="322715">
                  <c:v>7.31782</c:v>
                </c:pt>
                <c:pt idx="322716">
                  <c:v>7.31785</c:v>
                </c:pt>
                <c:pt idx="322717">
                  <c:v>7.31787</c:v>
                </c:pt>
                <c:pt idx="322718">
                  <c:v>7.31789</c:v>
                </c:pt>
                <c:pt idx="322719">
                  <c:v>7.31791</c:v>
                </c:pt>
                <c:pt idx="322720">
                  <c:v>7.31794</c:v>
                </c:pt>
                <c:pt idx="322721">
                  <c:v>7.31796</c:v>
                </c:pt>
                <c:pt idx="322722">
                  <c:v>7.31798</c:v>
                </c:pt>
                <c:pt idx="322723">
                  <c:v>7.31801</c:v>
                </c:pt>
                <c:pt idx="322724">
                  <c:v>7.31803</c:v>
                </c:pt>
                <c:pt idx="322725">
                  <c:v>7.31805</c:v>
                </c:pt>
                <c:pt idx="322726">
                  <c:v>7.31807</c:v>
                </c:pt>
                <c:pt idx="322727">
                  <c:v>7.31809</c:v>
                </c:pt>
                <c:pt idx="322728">
                  <c:v>7.31812</c:v>
                </c:pt>
                <c:pt idx="322729">
                  <c:v>7.31814</c:v>
                </c:pt>
                <c:pt idx="322730">
                  <c:v>7.31816</c:v>
                </c:pt>
                <c:pt idx="322731">
                  <c:v>7.31819</c:v>
                </c:pt>
                <c:pt idx="322732">
                  <c:v>7.31821</c:v>
                </c:pt>
                <c:pt idx="322733">
                  <c:v>7.31823</c:v>
                </c:pt>
                <c:pt idx="322734">
                  <c:v>7.31825</c:v>
                </c:pt>
                <c:pt idx="322735">
                  <c:v>7.31828</c:v>
                </c:pt>
                <c:pt idx="322736">
                  <c:v>7.3183</c:v>
                </c:pt>
                <c:pt idx="322737">
                  <c:v>7.31832</c:v>
                </c:pt>
                <c:pt idx="322738">
                  <c:v>7.31834</c:v>
                </c:pt>
                <c:pt idx="322739">
                  <c:v>7.31837</c:v>
                </c:pt>
                <c:pt idx="322740">
                  <c:v>7.31839</c:v>
                </c:pt>
                <c:pt idx="322741">
                  <c:v>7.31841</c:v>
                </c:pt>
                <c:pt idx="322742">
                  <c:v>7.31844</c:v>
                </c:pt>
                <c:pt idx="322743">
                  <c:v>7.31846</c:v>
                </c:pt>
                <c:pt idx="322744">
                  <c:v>7.31848</c:v>
                </c:pt>
                <c:pt idx="322745">
                  <c:v>7.3185</c:v>
                </c:pt>
                <c:pt idx="322746">
                  <c:v>7.31853</c:v>
                </c:pt>
                <c:pt idx="322747">
                  <c:v>7.31855</c:v>
                </c:pt>
                <c:pt idx="322748">
                  <c:v>7.31857</c:v>
                </c:pt>
                <c:pt idx="322749">
                  <c:v>7.31859</c:v>
                </c:pt>
                <c:pt idx="322750">
                  <c:v>7.31862</c:v>
                </c:pt>
                <c:pt idx="322751">
                  <c:v>7.31864</c:v>
                </c:pt>
                <c:pt idx="322752">
                  <c:v>7.31866</c:v>
                </c:pt>
                <c:pt idx="322753">
                  <c:v>7.31869</c:v>
                </c:pt>
                <c:pt idx="322754">
                  <c:v>7.31871</c:v>
                </c:pt>
                <c:pt idx="322755">
                  <c:v>7.31873</c:v>
                </c:pt>
                <c:pt idx="322756">
                  <c:v>7.31875</c:v>
                </c:pt>
                <c:pt idx="322757">
                  <c:v>7.31878</c:v>
                </c:pt>
                <c:pt idx="322758">
                  <c:v>7.3188</c:v>
                </c:pt>
                <c:pt idx="322759">
                  <c:v>7.31882</c:v>
                </c:pt>
                <c:pt idx="322760">
                  <c:v>7.31884</c:v>
                </c:pt>
                <c:pt idx="322761">
                  <c:v>7.31887</c:v>
                </c:pt>
                <c:pt idx="322762">
                  <c:v>7.31889</c:v>
                </c:pt>
                <c:pt idx="322763">
                  <c:v>7.31891</c:v>
                </c:pt>
                <c:pt idx="322764">
                  <c:v>7.31893</c:v>
                </c:pt>
                <c:pt idx="322765">
                  <c:v>7.31896</c:v>
                </c:pt>
                <c:pt idx="322766">
                  <c:v>7.31898</c:v>
                </c:pt>
                <c:pt idx="322767">
                  <c:v>7.319</c:v>
                </c:pt>
                <c:pt idx="322768">
                  <c:v>7.31902</c:v>
                </c:pt>
                <c:pt idx="322769">
                  <c:v>7.31905</c:v>
                </c:pt>
                <c:pt idx="322770">
                  <c:v>7.31907</c:v>
                </c:pt>
                <c:pt idx="322771">
                  <c:v>7.31909</c:v>
                </c:pt>
                <c:pt idx="322772">
                  <c:v>7.31912</c:v>
                </c:pt>
                <c:pt idx="322773">
                  <c:v>7.31914</c:v>
                </c:pt>
                <c:pt idx="322774">
                  <c:v>7.31916</c:v>
                </c:pt>
                <c:pt idx="322775">
                  <c:v>7.31918</c:v>
                </c:pt>
                <c:pt idx="322776">
                  <c:v>7.31921</c:v>
                </c:pt>
                <c:pt idx="322777">
                  <c:v>7.31923</c:v>
                </c:pt>
                <c:pt idx="322778">
                  <c:v>7.31925</c:v>
                </c:pt>
                <c:pt idx="322779">
                  <c:v>7.31927</c:v>
                </c:pt>
                <c:pt idx="322780">
                  <c:v>7.3193</c:v>
                </c:pt>
                <c:pt idx="322781">
                  <c:v>7.31932</c:v>
                </c:pt>
                <c:pt idx="322782">
                  <c:v>7.31934</c:v>
                </c:pt>
                <c:pt idx="322783">
                  <c:v>7.31937</c:v>
                </c:pt>
                <c:pt idx="322784">
                  <c:v>7.31939</c:v>
                </c:pt>
                <c:pt idx="322785">
                  <c:v>7.31941</c:v>
                </c:pt>
                <c:pt idx="322786">
                  <c:v>7.31943</c:v>
                </c:pt>
                <c:pt idx="322787">
                  <c:v>7.31946</c:v>
                </c:pt>
                <c:pt idx="322788">
                  <c:v>7.31948</c:v>
                </c:pt>
                <c:pt idx="322789">
                  <c:v>7.3195</c:v>
                </c:pt>
                <c:pt idx="322790">
                  <c:v>7.31952</c:v>
                </c:pt>
                <c:pt idx="322791">
                  <c:v>7.31955</c:v>
                </c:pt>
                <c:pt idx="322792">
                  <c:v>7.31957</c:v>
                </c:pt>
                <c:pt idx="322793">
                  <c:v>7.31959</c:v>
                </c:pt>
                <c:pt idx="322794">
                  <c:v>7.31961</c:v>
                </c:pt>
                <c:pt idx="322795">
                  <c:v>7.31964</c:v>
                </c:pt>
                <c:pt idx="322796">
                  <c:v>7.31966</c:v>
                </c:pt>
                <c:pt idx="322797">
                  <c:v>7.31968</c:v>
                </c:pt>
                <c:pt idx="322798">
                  <c:v>7.3197</c:v>
                </c:pt>
                <c:pt idx="322799">
                  <c:v>7.31973</c:v>
                </c:pt>
                <c:pt idx="322800">
                  <c:v>7.31975</c:v>
                </c:pt>
                <c:pt idx="322801">
                  <c:v>7.31977</c:v>
                </c:pt>
                <c:pt idx="322802">
                  <c:v>7.3198</c:v>
                </c:pt>
                <c:pt idx="322803">
                  <c:v>7.31982</c:v>
                </c:pt>
                <c:pt idx="322804">
                  <c:v>7.31984</c:v>
                </c:pt>
                <c:pt idx="322805">
                  <c:v>7.31986</c:v>
                </c:pt>
                <c:pt idx="322806">
                  <c:v>7.31989</c:v>
                </c:pt>
                <c:pt idx="322807">
                  <c:v>7.31991</c:v>
                </c:pt>
                <c:pt idx="322808">
                  <c:v>7.31993</c:v>
                </c:pt>
                <c:pt idx="322809">
                  <c:v>7.31996</c:v>
                </c:pt>
                <c:pt idx="322810">
                  <c:v>7.31998</c:v>
                </c:pt>
                <c:pt idx="322811">
                  <c:v>7.32</c:v>
                </c:pt>
                <c:pt idx="322812">
                  <c:v>7.32002</c:v>
                </c:pt>
                <c:pt idx="322813">
                  <c:v>7.32005</c:v>
                </c:pt>
                <c:pt idx="322814">
                  <c:v>7.32007</c:v>
                </c:pt>
                <c:pt idx="322815">
                  <c:v>7.32009</c:v>
                </c:pt>
                <c:pt idx="322816">
                  <c:v>7.32011</c:v>
                </c:pt>
                <c:pt idx="322817">
                  <c:v>7.32014</c:v>
                </c:pt>
                <c:pt idx="322818">
                  <c:v>7.32016</c:v>
                </c:pt>
                <c:pt idx="322819">
                  <c:v>7.32018</c:v>
                </c:pt>
                <c:pt idx="322820">
                  <c:v>7.3202</c:v>
                </c:pt>
                <c:pt idx="322821">
                  <c:v>7.32023</c:v>
                </c:pt>
                <c:pt idx="322822">
                  <c:v>7.32025</c:v>
                </c:pt>
                <c:pt idx="322823">
                  <c:v>7.32027</c:v>
                </c:pt>
                <c:pt idx="322824">
                  <c:v>7.32029</c:v>
                </c:pt>
                <c:pt idx="322825">
                  <c:v>7.32032</c:v>
                </c:pt>
                <c:pt idx="322826">
                  <c:v>7.32034</c:v>
                </c:pt>
                <c:pt idx="322827">
                  <c:v>7.32036</c:v>
                </c:pt>
                <c:pt idx="322828">
                  <c:v>7.32038</c:v>
                </c:pt>
                <c:pt idx="322829">
                  <c:v>7.32041</c:v>
                </c:pt>
                <c:pt idx="322830">
                  <c:v>7.32043</c:v>
                </c:pt>
                <c:pt idx="322831">
                  <c:v>7.32045</c:v>
                </c:pt>
                <c:pt idx="322832">
                  <c:v>7.32048</c:v>
                </c:pt>
                <c:pt idx="322833">
                  <c:v>7.3205</c:v>
                </c:pt>
                <c:pt idx="322834">
                  <c:v>7.32052</c:v>
                </c:pt>
                <c:pt idx="322835">
                  <c:v>7.32054</c:v>
                </c:pt>
                <c:pt idx="322836">
                  <c:v>7.32057</c:v>
                </c:pt>
                <c:pt idx="322837">
                  <c:v>7.32059</c:v>
                </c:pt>
                <c:pt idx="322838">
                  <c:v>7.32061</c:v>
                </c:pt>
                <c:pt idx="322839">
                  <c:v>7.32064</c:v>
                </c:pt>
                <c:pt idx="322840">
                  <c:v>7.32066</c:v>
                </c:pt>
                <c:pt idx="322841">
                  <c:v>7.32068</c:v>
                </c:pt>
                <c:pt idx="322842">
                  <c:v>7.3207</c:v>
                </c:pt>
                <c:pt idx="322843">
                  <c:v>7.32073</c:v>
                </c:pt>
                <c:pt idx="322844">
                  <c:v>7.32075</c:v>
                </c:pt>
                <c:pt idx="322845">
                  <c:v>7.32077</c:v>
                </c:pt>
                <c:pt idx="322846">
                  <c:v>7.32079</c:v>
                </c:pt>
                <c:pt idx="322847">
                  <c:v>7.32082</c:v>
                </c:pt>
                <c:pt idx="322848">
                  <c:v>7.32084</c:v>
                </c:pt>
                <c:pt idx="322849">
                  <c:v>7.32086</c:v>
                </c:pt>
                <c:pt idx="322850">
                  <c:v>7.32088</c:v>
                </c:pt>
                <c:pt idx="322851">
                  <c:v>7.32091</c:v>
                </c:pt>
                <c:pt idx="322852">
                  <c:v>7.32093</c:v>
                </c:pt>
                <c:pt idx="322853">
                  <c:v>7.32095</c:v>
                </c:pt>
                <c:pt idx="322854">
                  <c:v>7.32097</c:v>
                </c:pt>
                <c:pt idx="322855">
                  <c:v>7.321</c:v>
                </c:pt>
                <c:pt idx="322856">
                  <c:v>7.32102</c:v>
                </c:pt>
                <c:pt idx="322857">
                  <c:v>7.32104</c:v>
                </c:pt>
                <c:pt idx="322858">
                  <c:v>7.32107</c:v>
                </c:pt>
                <c:pt idx="322859">
                  <c:v>7.32109</c:v>
                </c:pt>
                <c:pt idx="322860">
                  <c:v>7.32111</c:v>
                </c:pt>
                <c:pt idx="322861">
                  <c:v>7.32113</c:v>
                </c:pt>
                <c:pt idx="322862">
                  <c:v>7.32116</c:v>
                </c:pt>
                <c:pt idx="322863">
                  <c:v>7.32118</c:v>
                </c:pt>
                <c:pt idx="322864">
                  <c:v>7.3212</c:v>
                </c:pt>
                <c:pt idx="322865">
                  <c:v>7.32122</c:v>
                </c:pt>
                <c:pt idx="322866">
                  <c:v>7.32125</c:v>
                </c:pt>
                <c:pt idx="322867">
                  <c:v>7.32127</c:v>
                </c:pt>
                <c:pt idx="322868">
                  <c:v>7.32129</c:v>
                </c:pt>
                <c:pt idx="322869">
                  <c:v>7.32132</c:v>
                </c:pt>
                <c:pt idx="322870">
                  <c:v>7.32134</c:v>
                </c:pt>
                <c:pt idx="322871">
                  <c:v>7.32136</c:v>
                </c:pt>
                <c:pt idx="322872">
                  <c:v>7.32138</c:v>
                </c:pt>
                <c:pt idx="322873">
                  <c:v>7.32141</c:v>
                </c:pt>
                <c:pt idx="322874">
                  <c:v>7.32143</c:v>
                </c:pt>
                <c:pt idx="322875">
                  <c:v>7.32145</c:v>
                </c:pt>
                <c:pt idx="322876">
                  <c:v>7.32147</c:v>
                </c:pt>
                <c:pt idx="322877">
                  <c:v>7.3215</c:v>
                </c:pt>
                <c:pt idx="322878">
                  <c:v>7.32152</c:v>
                </c:pt>
                <c:pt idx="322879">
                  <c:v>7.32154</c:v>
                </c:pt>
                <c:pt idx="322880">
                  <c:v>7.32156</c:v>
                </c:pt>
                <c:pt idx="322881">
                  <c:v>7.32159</c:v>
                </c:pt>
                <c:pt idx="322882">
                  <c:v>7.32161</c:v>
                </c:pt>
                <c:pt idx="322883">
                  <c:v>7.32163</c:v>
                </c:pt>
                <c:pt idx="322884">
                  <c:v>7.32165</c:v>
                </c:pt>
                <c:pt idx="322885">
                  <c:v>7.32168</c:v>
                </c:pt>
                <c:pt idx="322886">
                  <c:v>7.3217</c:v>
                </c:pt>
                <c:pt idx="322887">
                  <c:v>7.32172</c:v>
                </c:pt>
                <c:pt idx="322888">
                  <c:v>7.32175</c:v>
                </c:pt>
                <c:pt idx="322889">
                  <c:v>7.32177</c:v>
                </c:pt>
                <c:pt idx="322890">
                  <c:v>7.32179</c:v>
                </c:pt>
                <c:pt idx="322891">
                  <c:v>7.32181</c:v>
                </c:pt>
                <c:pt idx="322892">
                  <c:v>7.32184</c:v>
                </c:pt>
                <c:pt idx="322893">
                  <c:v>7.32186</c:v>
                </c:pt>
                <c:pt idx="322894">
                  <c:v>7.32188</c:v>
                </c:pt>
                <c:pt idx="322895">
                  <c:v>7.32191</c:v>
                </c:pt>
                <c:pt idx="322896">
                  <c:v>7.32193</c:v>
                </c:pt>
                <c:pt idx="322897">
                  <c:v>7.32195</c:v>
                </c:pt>
                <c:pt idx="322898">
                  <c:v>7.32197</c:v>
                </c:pt>
                <c:pt idx="322899">
                  <c:v>7.322</c:v>
                </c:pt>
                <c:pt idx="322900">
                  <c:v>7.32202</c:v>
                </c:pt>
                <c:pt idx="322901">
                  <c:v>7.32204</c:v>
                </c:pt>
                <c:pt idx="322902">
                  <c:v>7.32206</c:v>
                </c:pt>
                <c:pt idx="322903">
                  <c:v>7.32209</c:v>
                </c:pt>
                <c:pt idx="322904">
                  <c:v>7.32211</c:v>
                </c:pt>
                <c:pt idx="322905">
                  <c:v>7.32213</c:v>
                </c:pt>
                <c:pt idx="322906">
                  <c:v>7.32215</c:v>
                </c:pt>
                <c:pt idx="322907">
                  <c:v>7.32218</c:v>
                </c:pt>
                <c:pt idx="322908">
                  <c:v>7.3222</c:v>
                </c:pt>
                <c:pt idx="322909">
                  <c:v>7.32222</c:v>
                </c:pt>
                <c:pt idx="322910">
                  <c:v>7.32224</c:v>
                </c:pt>
                <c:pt idx="322911">
                  <c:v>7.32227</c:v>
                </c:pt>
                <c:pt idx="322912">
                  <c:v>7.32229</c:v>
                </c:pt>
                <c:pt idx="322913">
                  <c:v>7.32231</c:v>
                </c:pt>
                <c:pt idx="322914">
                  <c:v>7.32234</c:v>
                </c:pt>
                <c:pt idx="322915">
                  <c:v>7.32236</c:v>
                </c:pt>
                <c:pt idx="322916">
                  <c:v>7.32238</c:v>
                </c:pt>
                <c:pt idx="322917">
                  <c:v>7.3224</c:v>
                </c:pt>
                <c:pt idx="322918">
                  <c:v>7.32243</c:v>
                </c:pt>
                <c:pt idx="322919">
                  <c:v>7.32245</c:v>
                </c:pt>
                <c:pt idx="322920">
                  <c:v>7.32247</c:v>
                </c:pt>
                <c:pt idx="322921">
                  <c:v>7.32249</c:v>
                </c:pt>
                <c:pt idx="322922">
                  <c:v>7.32252</c:v>
                </c:pt>
                <c:pt idx="322923">
                  <c:v>7.32254</c:v>
                </c:pt>
                <c:pt idx="322924">
                  <c:v>7.32256</c:v>
                </c:pt>
                <c:pt idx="322925">
                  <c:v>7.32259</c:v>
                </c:pt>
                <c:pt idx="322926">
                  <c:v>7.32261</c:v>
                </c:pt>
                <c:pt idx="322927">
                  <c:v>7.32263</c:v>
                </c:pt>
                <c:pt idx="322928">
                  <c:v>7.32265</c:v>
                </c:pt>
                <c:pt idx="322929">
                  <c:v>7.32268</c:v>
                </c:pt>
                <c:pt idx="322930">
                  <c:v>7.3227</c:v>
                </c:pt>
                <c:pt idx="322931">
                  <c:v>7.32272</c:v>
                </c:pt>
                <c:pt idx="322932">
                  <c:v>7.32274</c:v>
                </c:pt>
                <c:pt idx="322933">
                  <c:v>7.32277</c:v>
                </c:pt>
                <c:pt idx="322934">
                  <c:v>7.32279</c:v>
                </c:pt>
                <c:pt idx="322935">
                  <c:v>7.32281</c:v>
                </c:pt>
                <c:pt idx="322936">
                  <c:v>7.32283</c:v>
                </c:pt>
                <c:pt idx="322937">
                  <c:v>7.32286</c:v>
                </c:pt>
                <c:pt idx="322938">
                  <c:v>7.32288</c:v>
                </c:pt>
                <c:pt idx="322939">
                  <c:v>7.3229</c:v>
                </c:pt>
                <c:pt idx="322940">
                  <c:v>7.32292</c:v>
                </c:pt>
                <c:pt idx="322941">
                  <c:v>7.32295</c:v>
                </c:pt>
                <c:pt idx="322942">
                  <c:v>7.32297</c:v>
                </c:pt>
                <c:pt idx="322943">
                  <c:v>7.32299</c:v>
                </c:pt>
                <c:pt idx="322944">
                  <c:v>7.32302</c:v>
                </c:pt>
                <c:pt idx="322945">
                  <c:v>7.32304</c:v>
                </c:pt>
                <c:pt idx="322946">
                  <c:v>7.32306</c:v>
                </c:pt>
                <c:pt idx="322947">
                  <c:v>7.32308</c:v>
                </c:pt>
                <c:pt idx="322948">
                  <c:v>7.32311</c:v>
                </c:pt>
                <c:pt idx="322949">
                  <c:v>7.32313</c:v>
                </c:pt>
                <c:pt idx="322950">
                  <c:v>7.32315</c:v>
                </c:pt>
                <c:pt idx="322951">
                  <c:v>7.32317</c:v>
                </c:pt>
                <c:pt idx="322952">
                  <c:v>7.3232</c:v>
                </c:pt>
                <c:pt idx="322953">
                  <c:v>7.32322</c:v>
                </c:pt>
                <c:pt idx="322954">
                  <c:v>7.32324</c:v>
                </c:pt>
                <c:pt idx="322955">
                  <c:v>7.32327</c:v>
                </c:pt>
                <c:pt idx="322956">
                  <c:v>7.32329</c:v>
                </c:pt>
                <c:pt idx="322957">
                  <c:v>7.32331</c:v>
                </c:pt>
                <c:pt idx="322958">
                  <c:v>7.32333</c:v>
                </c:pt>
                <c:pt idx="322959">
                  <c:v>7.32336</c:v>
                </c:pt>
                <c:pt idx="322960">
                  <c:v>7.32338</c:v>
                </c:pt>
                <c:pt idx="322961">
                  <c:v>7.3234</c:v>
                </c:pt>
                <c:pt idx="322962">
                  <c:v>7.32342</c:v>
                </c:pt>
                <c:pt idx="322963">
                  <c:v>7.32345</c:v>
                </c:pt>
                <c:pt idx="322964">
                  <c:v>7.32347</c:v>
                </c:pt>
                <c:pt idx="322965">
                  <c:v>7.32349</c:v>
                </c:pt>
                <c:pt idx="322966">
                  <c:v>7.32352</c:v>
                </c:pt>
                <c:pt idx="322967">
                  <c:v>7.32354</c:v>
                </c:pt>
                <c:pt idx="322968">
                  <c:v>7.32356</c:v>
                </c:pt>
                <c:pt idx="322969">
                  <c:v>7.32358</c:v>
                </c:pt>
                <c:pt idx="322970">
                  <c:v>7.3236</c:v>
                </c:pt>
                <c:pt idx="322971">
                  <c:v>7.32363</c:v>
                </c:pt>
                <c:pt idx="322972">
                  <c:v>7.32365</c:v>
                </c:pt>
                <c:pt idx="322973">
                  <c:v>7.32367</c:v>
                </c:pt>
                <c:pt idx="322974">
                  <c:v>7.3237</c:v>
                </c:pt>
                <c:pt idx="322975">
                  <c:v>7.32372</c:v>
                </c:pt>
                <c:pt idx="322976">
                  <c:v>7.32374</c:v>
                </c:pt>
                <c:pt idx="322977">
                  <c:v>7.32376</c:v>
                </c:pt>
                <c:pt idx="322978">
                  <c:v>7.32379</c:v>
                </c:pt>
                <c:pt idx="322979">
                  <c:v>7.32381</c:v>
                </c:pt>
                <c:pt idx="322980">
                  <c:v>7.32383</c:v>
                </c:pt>
                <c:pt idx="322981">
                  <c:v>7.32386</c:v>
                </c:pt>
                <c:pt idx="322982">
                  <c:v>7.32388</c:v>
                </c:pt>
                <c:pt idx="322983">
                  <c:v>7.3239</c:v>
                </c:pt>
                <c:pt idx="322984">
                  <c:v>7.32392</c:v>
                </c:pt>
                <c:pt idx="322985">
                  <c:v>7.32395</c:v>
                </c:pt>
                <c:pt idx="322986">
                  <c:v>7.32397</c:v>
                </c:pt>
                <c:pt idx="322987">
                  <c:v>7.32399</c:v>
                </c:pt>
                <c:pt idx="322988">
                  <c:v>7.32401</c:v>
                </c:pt>
                <c:pt idx="322989">
                  <c:v>7.32404</c:v>
                </c:pt>
                <c:pt idx="322990">
                  <c:v>7.32406</c:v>
                </c:pt>
                <c:pt idx="322991">
                  <c:v>7.32408</c:v>
                </c:pt>
                <c:pt idx="322992">
                  <c:v>7.3241</c:v>
                </c:pt>
                <c:pt idx="322993">
                  <c:v>7.32413</c:v>
                </c:pt>
                <c:pt idx="322994">
                  <c:v>7.32415</c:v>
                </c:pt>
                <c:pt idx="322995">
                  <c:v>7.32417</c:v>
                </c:pt>
                <c:pt idx="322996">
                  <c:v>7.32419</c:v>
                </c:pt>
                <c:pt idx="322997">
                  <c:v>7.32422</c:v>
                </c:pt>
                <c:pt idx="322998">
                  <c:v>7.32424</c:v>
                </c:pt>
                <c:pt idx="322999">
                  <c:v>7.32426</c:v>
                </c:pt>
                <c:pt idx="323000">
                  <c:v>7.32429</c:v>
                </c:pt>
                <c:pt idx="323001">
                  <c:v>7.32431</c:v>
                </c:pt>
                <c:pt idx="323002">
                  <c:v>7.32433</c:v>
                </c:pt>
                <c:pt idx="323003">
                  <c:v>7.32435</c:v>
                </c:pt>
                <c:pt idx="323004">
                  <c:v>7.32438</c:v>
                </c:pt>
                <c:pt idx="323005">
                  <c:v>7.3244</c:v>
                </c:pt>
                <c:pt idx="323006">
                  <c:v>7.32442</c:v>
                </c:pt>
                <c:pt idx="323007">
                  <c:v>7.32444</c:v>
                </c:pt>
                <c:pt idx="323008">
                  <c:v>7.32447</c:v>
                </c:pt>
                <c:pt idx="323009">
                  <c:v>7.32449</c:v>
                </c:pt>
                <c:pt idx="323010">
                  <c:v>7.32451</c:v>
                </c:pt>
                <c:pt idx="323011">
                  <c:v>7.32454</c:v>
                </c:pt>
                <c:pt idx="323012">
                  <c:v>7.32456</c:v>
                </c:pt>
                <c:pt idx="323013">
                  <c:v>7.32458</c:v>
                </c:pt>
                <c:pt idx="323014">
                  <c:v>7.3246</c:v>
                </c:pt>
                <c:pt idx="323015">
                  <c:v>7.32463</c:v>
                </c:pt>
                <c:pt idx="323016">
                  <c:v>7.32465</c:v>
                </c:pt>
                <c:pt idx="323017">
                  <c:v>7.32467</c:v>
                </c:pt>
                <c:pt idx="323018">
                  <c:v>7.32469</c:v>
                </c:pt>
                <c:pt idx="323019">
                  <c:v>7.32472</c:v>
                </c:pt>
                <c:pt idx="323020">
                  <c:v>7.32474</c:v>
                </c:pt>
                <c:pt idx="323021">
                  <c:v>7.32476</c:v>
                </c:pt>
                <c:pt idx="323022">
                  <c:v>7.32479</c:v>
                </c:pt>
                <c:pt idx="323023">
                  <c:v>7.32481</c:v>
                </c:pt>
                <c:pt idx="323024">
                  <c:v>7.32483</c:v>
                </c:pt>
                <c:pt idx="323025">
                  <c:v>7.32485</c:v>
                </c:pt>
                <c:pt idx="323026">
                  <c:v>7.32487</c:v>
                </c:pt>
                <c:pt idx="323027">
                  <c:v>7.3249</c:v>
                </c:pt>
                <c:pt idx="323028">
                  <c:v>7.32492</c:v>
                </c:pt>
                <c:pt idx="323029">
                  <c:v>7.32494</c:v>
                </c:pt>
                <c:pt idx="323030">
                  <c:v>7.32497</c:v>
                </c:pt>
                <c:pt idx="323031">
                  <c:v>7.32499</c:v>
                </c:pt>
                <c:pt idx="323032">
                  <c:v>7.32501</c:v>
                </c:pt>
                <c:pt idx="323033">
                  <c:v>7.32503</c:v>
                </c:pt>
                <c:pt idx="323034">
                  <c:v>7.32506</c:v>
                </c:pt>
                <c:pt idx="323035">
                  <c:v>7.32508</c:v>
                </c:pt>
                <c:pt idx="323036">
                  <c:v>7.3251</c:v>
                </c:pt>
                <c:pt idx="323037">
                  <c:v>7.32512</c:v>
                </c:pt>
                <c:pt idx="323038">
                  <c:v>7.32515</c:v>
                </c:pt>
                <c:pt idx="323039">
                  <c:v>7.32517</c:v>
                </c:pt>
                <c:pt idx="323040">
                  <c:v>7.32519</c:v>
                </c:pt>
                <c:pt idx="323041">
                  <c:v>7.32522</c:v>
                </c:pt>
                <c:pt idx="323042">
                  <c:v>7.32524</c:v>
                </c:pt>
                <c:pt idx="323043">
                  <c:v>7.32526</c:v>
                </c:pt>
                <c:pt idx="323044">
                  <c:v>7.32528</c:v>
                </c:pt>
                <c:pt idx="323045">
                  <c:v>7.32531</c:v>
                </c:pt>
                <c:pt idx="323046">
                  <c:v>7.32533</c:v>
                </c:pt>
                <c:pt idx="323047">
                  <c:v>7.32535</c:v>
                </c:pt>
                <c:pt idx="323048">
                  <c:v>7.32537</c:v>
                </c:pt>
                <c:pt idx="323049">
                  <c:v>7.3254</c:v>
                </c:pt>
                <c:pt idx="323050">
                  <c:v>7.32542</c:v>
                </c:pt>
                <c:pt idx="323051">
                  <c:v>7.32544</c:v>
                </c:pt>
                <c:pt idx="323052">
                  <c:v>7.32547</c:v>
                </c:pt>
                <c:pt idx="323053">
                  <c:v>7.32549</c:v>
                </c:pt>
                <c:pt idx="323054">
                  <c:v>7.32551</c:v>
                </c:pt>
                <c:pt idx="323055">
                  <c:v>7.32553</c:v>
                </c:pt>
                <c:pt idx="323056">
                  <c:v>7.32556</c:v>
                </c:pt>
                <c:pt idx="323057">
                  <c:v>7.32558</c:v>
                </c:pt>
                <c:pt idx="323058">
                  <c:v>7.3256</c:v>
                </c:pt>
                <c:pt idx="323059">
                  <c:v>7.32562</c:v>
                </c:pt>
                <c:pt idx="323060">
                  <c:v>7.32565</c:v>
                </c:pt>
                <c:pt idx="323061">
                  <c:v>7.32567</c:v>
                </c:pt>
                <c:pt idx="323062">
                  <c:v>7.32569</c:v>
                </c:pt>
                <c:pt idx="323063">
                  <c:v>7.32571</c:v>
                </c:pt>
                <c:pt idx="323064">
                  <c:v>7.32574</c:v>
                </c:pt>
                <c:pt idx="323065">
                  <c:v>7.32576</c:v>
                </c:pt>
                <c:pt idx="323066">
                  <c:v>7.32578</c:v>
                </c:pt>
                <c:pt idx="323067">
                  <c:v>7.3258</c:v>
                </c:pt>
                <c:pt idx="323068">
                  <c:v>7.32583</c:v>
                </c:pt>
                <c:pt idx="323069">
                  <c:v>7.32585</c:v>
                </c:pt>
                <c:pt idx="323070">
                  <c:v>7.32587</c:v>
                </c:pt>
                <c:pt idx="323071">
                  <c:v>7.3259</c:v>
                </c:pt>
                <c:pt idx="323072">
                  <c:v>7.32592</c:v>
                </c:pt>
                <c:pt idx="323073">
                  <c:v>7.32594</c:v>
                </c:pt>
                <c:pt idx="323074">
                  <c:v>7.32596</c:v>
                </c:pt>
                <c:pt idx="323075">
                  <c:v>7.32599</c:v>
                </c:pt>
                <c:pt idx="323076">
                  <c:v>7.32601</c:v>
                </c:pt>
                <c:pt idx="323077">
                  <c:v>7.32603</c:v>
                </c:pt>
                <c:pt idx="323078">
                  <c:v>7.32605</c:v>
                </c:pt>
                <c:pt idx="323079">
                  <c:v>7.32608</c:v>
                </c:pt>
                <c:pt idx="323080">
                  <c:v>7.3261</c:v>
                </c:pt>
                <c:pt idx="323081">
                  <c:v>7.32612</c:v>
                </c:pt>
                <c:pt idx="323082">
                  <c:v>7.32615</c:v>
                </c:pt>
                <c:pt idx="323083">
                  <c:v>7.32617</c:v>
                </c:pt>
                <c:pt idx="323084">
                  <c:v>7.32619</c:v>
                </c:pt>
                <c:pt idx="323085">
                  <c:v>7.32621</c:v>
                </c:pt>
                <c:pt idx="323086">
                  <c:v>7.32624</c:v>
                </c:pt>
                <c:pt idx="323087">
                  <c:v>7.32626</c:v>
                </c:pt>
                <c:pt idx="323088">
                  <c:v>7.32628</c:v>
                </c:pt>
                <c:pt idx="323089">
                  <c:v>7.3263</c:v>
                </c:pt>
                <c:pt idx="323090">
                  <c:v>7.32633</c:v>
                </c:pt>
                <c:pt idx="323091">
                  <c:v>7.32635</c:v>
                </c:pt>
                <c:pt idx="323092">
                  <c:v>7.32637</c:v>
                </c:pt>
                <c:pt idx="323093">
                  <c:v>7.32639</c:v>
                </c:pt>
                <c:pt idx="323094">
                  <c:v>7.32642</c:v>
                </c:pt>
                <c:pt idx="323095">
                  <c:v>7.32644</c:v>
                </c:pt>
                <c:pt idx="323096">
                  <c:v>7.32646</c:v>
                </c:pt>
                <c:pt idx="323097">
                  <c:v>7.32648</c:v>
                </c:pt>
                <c:pt idx="323098">
                  <c:v>7.32651</c:v>
                </c:pt>
                <c:pt idx="323099">
                  <c:v>7.32653</c:v>
                </c:pt>
                <c:pt idx="323100">
                  <c:v>7.32655</c:v>
                </c:pt>
                <c:pt idx="323101">
                  <c:v>7.32658</c:v>
                </c:pt>
                <c:pt idx="323102">
                  <c:v>7.3266</c:v>
                </c:pt>
                <c:pt idx="323103">
                  <c:v>7.32662</c:v>
                </c:pt>
                <c:pt idx="323104">
                  <c:v>7.32664</c:v>
                </c:pt>
                <c:pt idx="323105">
                  <c:v>7.32667</c:v>
                </c:pt>
                <c:pt idx="323106">
                  <c:v>7.32669</c:v>
                </c:pt>
                <c:pt idx="323107">
                  <c:v>7.32671</c:v>
                </c:pt>
                <c:pt idx="323108">
                  <c:v>7.32674</c:v>
                </c:pt>
                <c:pt idx="323109">
                  <c:v>7.32676</c:v>
                </c:pt>
                <c:pt idx="323110">
                  <c:v>7.32678</c:v>
                </c:pt>
                <c:pt idx="323111">
                  <c:v>7.3268</c:v>
                </c:pt>
                <c:pt idx="323112">
                  <c:v>7.32683</c:v>
                </c:pt>
                <c:pt idx="323113">
                  <c:v>7.32685</c:v>
                </c:pt>
                <c:pt idx="323114">
                  <c:v>7.32687</c:v>
                </c:pt>
                <c:pt idx="323115">
                  <c:v>7.32689</c:v>
                </c:pt>
                <c:pt idx="323116">
                  <c:v>7.32692</c:v>
                </c:pt>
                <c:pt idx="323117">
                  <c:v>7.32694</c:v>
                </c:pt>
                <c:pt idx="323118">
                  <c:v>7.32696</c:v>
                </c:pt>
                <c:pt idx="323119">
                  <c:v>7.32698</c:v>
                </c:pt>
                <c:pt idx="323120">
                  <c:v>7.32701</c:v>
                </c:pt>
                <c:pt idx="323121">
                  <c:v>7.32703</c:v>
                </c:pt>
                <c:pt idx="323122">
                  <c:v>7.32705</c:v>
                </c:pt>
                <c:pt idx="323123">
                  <c:v>7.32707</c:v>
                </c:pt>
                <c:pt idx="323124">
                  <c:v>7.3271</c:v>
                </c:pt>
                <c:pt idx="323125">
                  <c:v>7.32712</c:v>
                </c:pt>
                <c:pt idx="323126">
                  <c:v>7.32714</c:v>
                </c:pt>
                <c:pt idx="323127">
                  <c:v>7.32717</c:v>
                </c:pt>
                <c:pt idx="323128">
                  <c:v>7.32719</c:v>
                </c:pt>
                <c:pt idx="323129">
                  <c:v>7.32721</c:v>
                </c:pt>
                <c:pt idx="323130">
                  <c:v>7.32723</c:v>
                </c:pt>
                <c:pt idx="323131">
                  <c:v>7.32726</c:v>
                </c:pt>
                <c:pt idx="323132">
                  <c:v>7.32728</c:v>
                </c:pt>
                <c:pt idx="323133">
                  <c:v>7.3273</c:v>
                </c:pt>
                <c:pt idx="323134">
                  <c:v>7.32732</c:v>
                </c:pt>
                <c:pt idx="323135">
                  <c:v>7.32735</c:v>
                </c:pt>
                <c:pt idx="323136">
                  <c:v>7.32737</c:v>
                </c:pt>
                <c:pt idx="323137">
                  <c:v>7.32739</c:v>
                </c:pt>
                <c:pt idx="323138">
                  <c:v>7.32742</c:v>
                </c:pt>
                <c:pt idx="323139">
                  <c:v>7.32744</c:v>
                </c:pt>
                <c:pt idx="323140">
                  <c:v>7.32746</c:v>
                </c:pt>
                <c:pt idx="323141">
                  <c:v>7.32748</c:v>
                </c:pt>
                <c:pt idx="323142">
                  <c:v>7.32751</c:v>
                </c:pt>
                <c:pt idx="323143">
                  <c:v>7.32753</c:v>
                </c:pt>
                <c:pt idx="323144">
                  <c:v>7.32755</c:v>
                </c:pt>
                <c:pt idx="323145">
                  <c:v>7.32757</c:v>
                </c:pt>
                <c:pt idx="323146">
                  <c:v>7.3276</c:v>
                </c:pt>
                <c:pt idx="323147">
                  <c:v>7.32762</c:v>
                </c:pt>
                <c:pt idx="323148">
                  <c:v>7.32764</c:v>
                </c:pt>
                <c:pt idx="323149">
                  <c:v>7.32766</c:v>
                </c:pt>
                <c:pt idx="323150">
                  <c:v>7.32769</c:v>
                </c:pt>
                <c:pt idx="323151">
                  <c:v>7.32771</c:v>
                </c:pt>
                <c:pt idx="323152">
                  <c:v>7.32773</c:v>
                </c:pt>
                <c:pt idx="323153">
                  <c:v>7.32775</c:v>
                </c:pt>
                <c:pt idx="323154">
                  <c:v>7.32778</c:v>
                </c:pt>
                <c:pt idx="323155">
                  <c:v>7.3278</c:v>
                </c:pt>
                <c:pt idx="323156">
                  <c:v>7.32782</c:v>
                </c:pt>
                <c:pt idx="323157">
                  <c:v>7.32785</c:v>
                </c:pt>
                <c:pt idx="323158">
                  <c:v>7.32787</c:v>
                </c:pt>
                <c:pt idx="323159">
                  <c:v>7.32789</c:v>
                </c:pt>
                <c:pt idx="323160">
                  <c:v>7.32791</c:v>
                </c:pt>
                <c:pt idx="323161">
                  <c:v>7.32794</c:v>
                </c:pt>
                <c:pt idx="323162">
                  <c:v>7.32796</c:v>
                </c:pt>
                <c:pt idx="323163">
                  <c:v>7.32798</c:v>
                </c:pt>
                <c:pt idx="323164">
                  <c:v>7.32801</c:v>
                </c:pt>
                <c:pt idx="323165">
                  <c:v>7.32803</c:v>
                </c:pt>
                <c:pt idx="323166">
                  <c:v>7.32805</c:v>
                </c:pt>
                <c:pt idx="323167">
                  <c:v>7.32807</c:v>
                </c:pt>
                <c:pt idx="323168">
                  <c:v>7.3281</c:v>
                </c:pt>
                <c:pt idx="323169">
                  <c:v>7.32812</c:v>
                </c:pt>
                <c:pt idx="323170">
                  <c:v>7.32814</c:v>
                </c:pt>
                <c:pt idx="323171">
                  <c:v>7.32816</c:v>
                </c:pt>
                <c:pt idx="323172">
                  <c:v>7.32819</c:v>
                </c:pt>
                <c:pt idx="323173">
                  <c:v>7.32821</c:v>
                </c:pt>
                <c:pt idx="323174">
                  <c:v>7.32823</c:v>
                </c:pt>
                <c:pt idx="323175">
                  <c:v>7.32825</c:v>
                </c:pt>
                <c:pt idx="323176">
                  <c:v>7.32828</c:v>
                </c:pt>
                <c:pt idx="323177">
                  <c:v>7.3283</c:v>
                </c:pt>
                <c:pt idx="323178">
                  <c:v>7.32832</c:v>
                </c:pt>
                <c:pt idx="323179">
                  <c:v>7.32834</c:v>
                </c:pt>
                <c:pt idx="323180">
                  <c:v>7.32837</c:v>
                </c:pt>
                <c:pt idx="323181">
                  <c:v>7.32839</c:v>
                </c:pt>
                <c:pt idx="323182">
                  <c:v>7.32841</c:v>
                </c:pt>
                <c:pt idx="323183">
                  <c:v>7.32843</c:v>
                </c:pt>
                <c:pt idx="323184">
                  <c:v>7.32846</c:v>
                </c:pt>
                <c:pt idx="323185">
                  <c:v>7.32848</c:v>
                </c:pt>
                <c:pt idx="323186">
                  <c:v>7.3285</c:v>
                </c:pt>
                <c:pt idx="323187">
                  <c:v>7.32853</c:v>
                </c:pt>
                <c:pt idx="323188">
                  <c:v>7.32855</c:v>
                </c:pt>
                <c:pt idx="323189">
                  <c:v>7.32857</c:v>
                </c:pt>
                <c:pt idx="323190">
                  <c:v>7.32859</c:v>
                </c:pt>
                <c:pt idx="323191">
                  <c:v>7.32862</c:v>
                </c:pt>
                <c:pt idx="323192">
                  <c:v>7.32864</c:v>
                </c:pt>
                <c:pt idx="323193">
                  <c:v>7.32866</c:v>
                </c:pt>
                <c:pt idx="323194">
                  <c:v>7.32869</c:v>
                </c:pt>
                <c:pt idx="323195">
                  <c:v>7.32871</c:v>
                </c:pt>
                <c:pt idx="323196">
                  <c:v>7.32873</c:v>
                </c:pt>
                <c:pt idx="323197">
                  <c:v>7.32875</c:v>
                </c:pt>
                <c:pt idx="323198">
                  <c:v>7.32878</c:v>
                </c:pt>
                <c:pt idx="323199">
                  <c:v>7.3288</c:v>
                </c:pt>
                <c:pt idx="323200">
                  <c:v>7.32882</c:v>
                </c:pt>
                <c:pt idx="323201">
                  <c:v>7.32884</c:v>
                </c:pt>
                <c:pt idx="323202">
                  <c:v>7.32887</c:v>
                </c:pt>
                <c:pt idx="323203">
                  <c:v>7.32889</c:v>
                </c:pt>
                <c:pt idx="323204">
                  <c:v>7.32891</c:v>
                </c:pt>
                <c:pt idx="323205">
                  <c:v>7.32893</c:v>
                </c:pt>
                <c:pt idx="323206">
                  <c:v>7.32896</c:v>
                </c:pt>
                <c:pt idx="323207">
                  <c:v>7.32898</c:v>
                </c:pt>
                <c:pt idx="323208">
                  <c:v>7.329</c:v>
                </c:pt>
                <c:pt idx="323209">
                  <c:v>7.32902</c:v>
                </c:pt>
                <c:pt idx="323210">
                  <c:v>7.32905</c:v>
                </c:pt>
                <c:pt idx="323211">
                  <c:v>7.32907</c:v>
                </c:pt>
                <c:pt idx="323212">
                  <c:v>7.32909</c:v>
                </c:pt>
                <c:pt idx="323213">
                  <c:v>7.32912</c:v>
                </c:pt>
                <c:pt idx="323214">
                  <c:v>7.32914</c:v>
                </c:pt>
                <c:pt idx="323215">
                  <c:v>7.32916</c:v>
                </c:pt>
                <c:pt idx="323216">
                  <c:v>7.32918</c:v>
                </c:pt>
                <c:pt idx="323217">
                  <c:v>7.32921</c:v>
                </c:pt>
                <c:pt idx="323218">
                  <c:v>7.32923</c:v>
                </c:pt>
                <c:pt idx="323219">
                  <c:v>7.32925</c:v>
                </c:pt>
                <c:pt idx="323220">
                  <c:v>7.32927</c:v>
                </c:pt>
                <c:pt idx="323221">
                  <c:v>7.3293</c:v>
                </c:pt>
                <c:pt idx="323222">
                  <c:v>7.32932</c:v>
                </c:pt>
                <c:pt idx="323223">
                  <c:v>7.32934</c:v>
                </c:pt>
                <c:pt idx="323224">
                  <c:v>7.32937</c:v>
                </c:pt>
                <c:pt idx="323225">
                  <c:v>7.32939</c:v>
                </c:pt>
                <c:pt idx="323226">
                  <c:v>7.32941</c:v>
                </c:pt>
                <c:pt idx="323227">
                  <c:v>7.32943</c:v>
                </c:pt>
                <c:pt idx="323228">
                  <c:v>7.32946</c:v>
                </c:pt>
                <c:pt idx="323229">
                  <c:v>7.32948</c:v>
                </c:pt>
                <c:pt idx="323230">
                  <c:v>7.3295</c:v>
                </c:pt>
                <c:pt idx="323231">
                  <c:v>7.32952</c:v>
                </c:pt>
                <c:pt idx="323232">
                  <c:v>7.32955</c:v>
                </c:pt>
                <c:pt idx="323233">
                  <c:v>7.32957</c:v>
                </c:pt>
                <c:pt idx="323234">
                  <c:v>7.32959</c:v>
                </c:pt>
                <c:pt idx="323235">
                  <c:v>7.32962</c:v>
                </c:pt>
                <c:pt idx="323236">
                  <c:v>7.32964</c:v>
                </c:pt>
                <c:pt idx="323237">
                  <c:v>7.32966</c:v>
                </c:pt>
                <c:pt idx="323238">
                  <c:v>7.32968</c:v>
                </c:pt>
                <c:pt idx="323239">
                  <c:v>7.3297</c:v>
                </c:pt>
                <c:pt idx="323240">
                  <c:v>7.32973</c:v>
                </c:pt>
                <c:pt idx="323241">
                  <c:v>7.32975</c:v>
                </c:pt>
                <c:pt idx="323242">
                  <c:v>7.32977</c:v>
                </c:pt>
                <c:pt idx="323243">
                  <c:v>7.3298</c:v>
                </c:pt>
                <c:pt idx="323244">
                  <c:v>7.32982</c:v>
                </c:pt>
                <c:pt idx="323245">
                  <c:v>7.32984</c:v>
                </c:pt>
                <c:pt idx="323246">
                  <c:v>7.32986</c:v>
                </c:pt>
                <c:pt idx="323247">
                  <c:v>7.32989</c:v>
                </c:pt>
                <c:pt idx="323248">
                  <c:v>7.32991</c:v>
                </c:pt>
                <c:pt idx="323249">
                  <c:v>7.32993</c:v>
                </c:pt>
                <c:pt idx="323250">
                  <c:v>7.32995</c:v>
                </c:pt>
                <c:pt idx="323251">
                  <c:v>7.32998</c:v>
                </c:pt>
                <c:pt idx="323252">
                  <c:v>7.33</c:v>
                </c:pt>
                <c:pt idx="323253">
                  <c:v>7.33002</c:v>
                </c:pt>
                <c:pt idx="323254">
                  <c:v>7.33005</c:v>
                </c:pt>
                <c:pt idx="323255">
                  <c:v>7.33007</c:v>
                </c:pt>
                <c:pt idx="323256">
                  <c:v>7.33009</c:v>
                </c:pt>
                <c:pt idx="323257">
                  <c:v>7.33011</c:v>
                </c:pt>
                <c:pt idx="323258">
                  <c:v>7.33014</c:v>
                </c:pt>
                <c:pt idx="323259">
                  <c:v>7.33016</c:v>
                </c:pt>
                <c:pt idx="323260">
                  <c:v>7.33018</c:v>
                </c:pt>
                <c:pt idx="323261">
                  <c:v>7.3302</c:v>
                </c:pt>
                <c:pt idx="323262">
                  <c:v>7.33023</c:v>
                </c:pt>
                <c:pt idx="323263">
                  <c:v>7.33025</c:v>
                </c:pt>
                <c:pt idx="323264">
                  <c:v>7.33027</c:v>
                </c:pt>
                <c:pt idx="323265">
                  <c:v>7.33029</c:v>
                </c:pt>
                <c:pt idx="323266">
                  <c:v>7.33032</c:v>
                </c:pt>
                <c:pt idx="323267">
                  <c:v>7.33034</c:v>
                </c:pt>
                <c:pt idx="323268">
                  <c:v>7.33036</c:v>
                </c:pt>
                <c:pt idx="323269">
                  <c:v>7.33038</c:v>
                </c:pt>
                <c:pt idx="323270">
                  <c:v>7.33041</c:v>
                </c:pt>
                <c:pt idx="323271">
                  <c:v>7.33043</c:v>
                </c:pt>
                <c:pt idx="323272">
                  <c:v>7.33045</c:v>
                </c:pt>
                <c:pt idx="323273">
                  <c:v>7.33048</c:v>
                </c:pt>
                <c:pt idx="323274">
                  <c:v>7.3305</c:v>
                </c:pt>
                <c:pt idx="323275">
                  <c:v>7.33052</c:v>
                </c:pt>
                <c:pt idx="323276">
                  <c:v>7.33054</c:v>
                </c:pt>
                <c:pt idx="323277">
                  <c:v>7.33057</c:v>
                </c:pt>
                <c:pt idx="323278">
                  <c:v>7.33059</c:v>
                </c:pt>
                <c:pt idx="323279">
                  <c:v>7.33061</c:v>
                </c:pt>
                <c:pt idx="323280">
                  <c:v>7.33064</c:v>
                </c:pt>
                <c:pt idx="323281">
                  <c:v>7.33066</c:v>
                </c:pt>
                <c:pt idx="323282">
                  <c:v>7.33068</c:v>
                </c:pt>
                <c:pt idx="323283">
                  <c:v>7.3307</c:v>
                </c:pt>
                <c:pt idx="323284">
                  <c:v>7.33073</c:v>
                </c:pt>
                <c:pt idx="323285">
                  <c:v>7.33075</c:v>
                </c:pt>
                <c:pt idx="323286">
                  <c:v>7.33077</c:v>
                </c:pt>
                <c:pt idx="323287">
                  <c:v>7.33079</c:v>
                </c:pt>
                <c:pt idx="323288">
                  <c:v>7.33082</c:v>
                </c:pt>
                <c:pt idx="323289">
                  <c:v>7.33084</c:v>
                </c:pt>
                <c:pt idx="323290">
                  <c:v>7.33086</c:v>
                </c:pt>
                <c:pt idx="323291">
                  <c:v>7.33088</c:v>
                </c:pt>
                <c:pt idx="323292">
                  <c:v>7.33091</c:v>
                </c:pt>
                <c:pt idx="323293">
                  <c:v>7.33093</c:v>
                </c:pt>
                <c:pt idx="323294">
                  <c:v>7.33095</c:v>
                </c:pt>
                <c:pt idx="323295">
                  <c:v>7.33097</c:v>
                </c:pt>
                <c:pt idx="323296">
                  <c:v>7.331</c:v>
                </c:pt>
                <c:pt idx="323297">
                  <c:v>7.33102</c:v>
                </c:pt>
                <c:pt idx="323298">
                  <c:v>7.33104</c:v>
                </c:pt>
                <c:pt idx="323299">
                  <c:v>7.33107</c:v>
                </c:pt>
                <c:pt idx="323300">
                  <c:v>7.33109</c:v>
                </c:pt>
                <c:pt idx="323301">
                  <c:v>7.33111</c:v>
                </c:pt>
                <c:pt idx="323302">
                  <c:v>7.33113</c:v>
                </c:pt>
                <c:pt idx="323303">
                  <c:v>7.33116</c:v>
                </c:pt>
                <c:pt idx="323304">
                  <c:v>7.33118</c:v>
                </c:pt>
                <c:pt idx="323305">
                  <c:v>7.3312</c:v>
                </c:pt>
                <c:pt idx="323306">
                  <c:v>7.33122</c:v>
                </c:pt>
                <c:pt idx="323307">
                  <c:v>7.33125</c:v>
                </c:pt>
                <c:pt idx="323308">
                  <c:v>7.33127</c:v>
                </c:pt>
                <c:pt idx="323309">
                  <c:v>7.33129</c:v>
                </c:pt>
                <c:pt idx="323310">
                  <c:v>7.33132</c:v>
                </c:pt>
                <c:pt idx="323311">
                  <c:v>7.33134</c:v>
                </c:pt>
                <c:pt idx="323312">
                  <c:v>7.33136</c:v>
                </c:pt>
                <c:pt idx="323313">
                  <c:v>7.33138</c:v>
                </c:pt>
                <c:pt idx="323314">
                  <c:v>7.33141</c:v>
                </c:pt>
                <c:pt idx="323315">
                  <c:v>7.33143</c:v>
                </c:pt>
                <c:pt idx="323316">
                  <c:v>7.33145</c:v>
                </c:pt>
                <c:pt idx="323317">
                  <c:v>7.33147</c:v>
                </c:pt>
                <c:pt idx="323318">
                  <c:v>7.3315</c:v>
                </c:pt>
                <c:pt idx="323319">
                  <c:v>7.33152</c:v>
                </c:pt>
                <c:pt idx="323320">
                  <c:v>7.33154</c:v>
                </c:pt>
                <c:pt idx="323321">
                  <c:v>7.33157</c:v>
                </c:pt>
                <c:pt idx="323322">
                  <c:v>7.33159</c:v>
                </c:pt>
                <c:pt idx="323323">
                  <c:v>7.33161</c:v>
                </c:pt>
                <c:pt idx="323324">
                  <c:v>7.33163</c:v>
                </c:pt>
                <c:pt idx="323325">
                  <c:v>7.33165</c:v>
                </c:pt>
                <c:pt idx="323326">
                  <c:v>7.33168</c:v>
                </c:pt>
                <c:pt idx="323327">
                  <c:v>7.3317</c:v>
                </c:pt>
                <c:pt idx="323328">
                  <c:v>7.33172</c:v>
                </c:pt>
                <c:pt idx="323329">
                  <c:v>7.33175</c:v>
                </c:pt>
                <c:pt idx="323330">
                  <c:v>7.33177</c:v>
                </c:pt>
                <c:pt idx="323331">
                  <c:v>7.33179</c:v>
                </c:pt>
                <c:pt idx="323332">
                  <c:v>7.33181</c:v>
                </c:pt>
                <c:pt idx="323333">
                  <c:v>7.33184</c:v>
                </c:pt>
                <c:pt idx="323334">
                  <c:v>7.33186</c:v>
                </c:pt>
                <c:pt idx="323335">
                  <c:v>7.33188</c:v>
                </c:pt>
                <c:pt idx="323336">
                  <c:v>7.3319</c:v>
                </c:pt>
                <c:pt idx="323337">
                  <c:v>7.33193</c:v>
                </c:pt>
                <c:pt idx="323338">
                  <c:v>7.33195</c:v>
                </c:pt>
                <c:pt idx="323339">
                  <c:v>7.33197</c:v>
                </c:pt>
                <c:pt idx="323340">
                  <c:v>7.332</c:v>
                </c:pt>
                <c:pt idx="323341">
                  <c:v>7.33202</c:v>
                </c:pt>
                <c:pt idx="323342">
                  <c:v>7.33204</c:v>
                </c:pt>
                <c:pt idx="323343">
                  <c:v>7.33206</c:v>
                </c:pt>
                <c:pt idx="323344">
                  <c:v>7.33209</c:v>
                </c:pt>
                <c:pt idx="323345">
                  <c:v>7.33211</c:v>
                </c:pt>
                <c:pt idx="323346">
                  <c:v>7.33213</c:v>
                </c:pt>
                <c:pt idx="323347">
                  <c:v>7.33215</c:v>
                </c:pt>
                <c:pt idx="323348">
                  <c:v>7.33218</c:v>
                </c:pt>
                <c:pt idx="323349">
                  <c:v>7.3322</c:v>
                </c:pt>
                <c:pt idx="323350">
                  <c:v>7.33222</c:v>
                </c:pt>
                <c:pt idx="323351">
                  <c:v>7.33225</c:v>
                </c:pt>
                <c:pt idx="323352">
                  <c:v>7.33227</c:v>
                </c:pt>
                <c:pt idx="323353">
                  <c:v>7.33229</c:v>
                </c:pt>
                <c:pt idx="323354">
                  <c:v>7.33231</c:v>
                </c:pt>
                <c:pt idx="323355">
                  <c:v>7.33234</c:v>
                </c:pt>
                <c:pt idx="323356">
                  <c:v>7.33236</c:v>
                </c:pt>
                <c:pt idx="323357">
                  <c:v>7.33238</c:v>
                </c:pt>
                <c:pt idx="323358">
                  <c:v>7.3324</c:v>
                </c:pt>
                <c:pt idx="323359">
                  <c:v>7.33243</c:v>
                </c:pt>
                <c:pt idx="323360">
                  <c:v>7.33245</c:v>
                </c:pt>
                <c:pt idx="323361">
                  <c:v>7.33247</c:v>
                </c:pt>
                <c:pt idx="323362">
                  <c:v>7.33249</c:v>
                </c:pt>
                <c:pt idx="323363">
                  <c:v>7.33252</c:v>
                </c:pt>
                <c:pt idx="323364">
                  <c:v>7.33254</c:v>
                </c:pt>
                <c:pt idx="323365">
                  <c:v>7.33256</c:v>
                </c:pt>
                <c:pt idx="323366">
                  <c:v>7.33258</c:v>
                </c:pt>
                <c:pt idx="323367">
                  <c:v>7.33261</c:v>
                </c:pt>
                <c:pt idx="323368">
                  <c:v>7.33263</c:v>
                </c:pt>
                <c:pt idx="323369">
                  <c:v>7.33265</c:v>
                </c:pt>
                <c:pt idx="323370">
                  <c:v>7.33268</c:v>
                </c:pt>
                <c:pt idx="323371">
                  <c:v>7.3327</c:v>
                </c:pt>
                <c:pt idx="323372">
                  <c:v>7.33272</c:v>
                </c:pt>
                <c:pt idx="323373">
                  <c:v>7.33274</c:v>
                </c:pt>
                <c:pt idx="323374">
                  <c:v>7.33277</c:v>
                </c:pt>
                <c:pt idx="323375">
                  <c:v>7.33279</c:v>
                </c:pt>
                <c:pt idx="323376">
                  <c:v>7.33281</c:v>
                </c:pt>
                <c:pt idx="323377">
                  <c:v>7.33283</c:v>
                </c:pt>
                <c:pt idx="323378">
                  <c:v>7.33286</c:v>
                </c:pt>
                <c:pt idx="323379">
                  <c:v>7.33288</c:v>
                </c:pt>
                <c:pt idx="323380">
                  <c:v>7.3329</c:v>
                </c:pt>
                <c:pt idx="323381">
                  <c:v>7.33293</c:v>
                </c:pt>
                <c:pt idx="323382">
                  <c:v>7.33295</c:v>
                </c:pt>
                <c:pt idx="323383">
                  <c:v>7.33297</c:v>
                </c:pt>
                <c:pt idx="323384">
                  <c:v>7.33299</c:v>
                </c:pt>
                <c:pt idx="323385">
                  <c:v>7.33302</c:v>
                </c:pt>
                <c:pt idx="323386">
                  <c:v>7.33304</c:v>
                </c:pt>
                <c:pt idx="323387">
                  <c:v>7.33306</c:v>
                </c:pt>
                <c:pt idx="323388">
                  <c:v>7.33308</c:v>
                </c:pt>
                <c:pt idx="323389">
                  <c:v>7.33311</c:v>
                </c:pt>
                <c:pt idx="323390">
                  <c:v>7.33313</c:v>
                </c:pt>
                <c:pt idx="323391">
                  <c:v>7.33315</c:v>
                </c:pt>
                <c:pt idx="323392">
                  <c:v>7.33317</c:v>
                </c:pt>
                <c:pt idx="323393">
                  <c:v>7.3332</c:v>
                </c:pt>
                <c:pt idx="323394">
                  <c:v>7.33322</c:v>
                </c:pt>
                <c:pt idx="323395">
                  <c:v>7.33324</c:v>
                </c:pt>
                <c:pt idx="323396">
                  <c:v>7.33326</c:v>
                </c:pt>
                <c:pt idx="323397">
                  <c:v>7.33329</c:v>
                </c:pt>
                <c:pt idx="323398">
                  <c:v>7.33331</c:v>
                </c:pt>
                <c:pt idx="323399">
                  <c:v>7.33333</c:v>
                </c:pt>
                <c:pt idx="323400">
                  <c:v>7.33336</c:v>
                </c:pt>
                <c:pt idx="323401">
                  <c:v>7.33338</c:v>
                </c:pt>
                <c:pt idx="323402">
                  <c:v>7.3334</c:v>
                </c:pt>
                <c:pt idx="323403">
                  <c:v>7.33342</c:v>
                </c:pt>
                <c:pt idx="323404">
                  <c:v>7.33345</c:v>
                </c:pt>
                <c:pt idx="323405">
                  <c:v>7.33347</c:v>
                </c:pt>
                <c:pt idx="323406">
                  <c:v>7.33349</c:v>
                </c:pt>
                <c:pt idx="323407">
                  <c:v>7.33352</c:v>
                </c:pt>
                <c:pt idx="323408">
                  <c:v>7.33354</c:v>
                </c:pt>
                <c:pt idx="323409">
                  <c:v>7.33356</c:v>
                </c:pt>
                <c:pt idx="323410">
                  <c:v>7.33358</c:v>
                </c:pt>
                <c:pt idx="323411">
                  <c:v>7.33361</c:v>
                </c:pt>
                <c:pt idx="323412">
                  <c:v>7.33363</c:v>
                </c:pt>
                <c:pt idx="323413">
                  <c:v>7.33365</c:v>
                </c:pt>
                <c:pt idx="323414">
                  <c:v>7.33367</c:v>
                </c:pt>
                <c:pt idx="323415">
                  <c:v>7.3337</c:v>
                </c:pt>
                <c:pt idx="323416">
                  <c:v>7.33372</c:v>
                </c:pt>
                <c:pt idx="323417">
                  <c:v>7.33374</c:v>
                </c:pt>
                <c:pt idx="323418">
                  <c:v>7.33376</c:v>
                </c:pt>
                <c:pt idx="323419">
                  <c:v>7.33379</c:v>
                </c:pt>
                <c:pt idx="323420">
                  <c:v>7.33381</c:v>
                </c:pt>
                <c:pt idx="323421">
                  <c:v>7.33383</c:v>
                </c:pt>
                <c:pt idx="323422">
                  <c:v>7.33385</c:v>
                </c:pt>
                <c:pt idx="323423">
                  <c:v>7.33388</c:v>
                </c:pt>
                <c:pt idx="323424">
                  <c:v>7.3339</c:v>
                </c:pt>
                <c:pt idx="323425">
                  <c:v>7.33392</c:v>
                </c:pt>
                <c:pt idx="323426">
                  <c:v>7.33395</c:v>
                </c:pt>
                <c:pt idx="323427">
                  <c:v>7.33397</c:v>
                </c:pt>
                <c:pt idx="323428">
                  <c:v>7.33399</c:v>
                </c:pt>
                <c:pt idx="323429">
                  <c:v>7.33401</c:v>
                </c:pt>
                <c:pt idx="323430">
                  <c:v>7.33404</c:v>
                </c:pt>
                <c:pt idx="323431">
                  <c:v>7.33406</c:v>
                </c:pt>
                <c:pt idx="323432">
                  <c:v>7.33408</c:v>
                </c:pt>
                <c:pt idx="323433">
                  <c:v>7.3341</c:v>
                </c:pt>
                <c:pt idx="323434">
                  <c:v>7.33413</c:v>
                </c:pt>
                <c:pt idx="323435">
                  <c:v>7.33415</c:v>
                </c:pt>
                <c:pt idx="323436">
                  <c:v>7.33417</c:v>
                </c:pt>
                <c:pt idx="323437">
                  <c:v>7.3342</c:v>
                </c:pt>
                <c:pt idx="323438">
                  <c:v>7.33422</c:v>
                </c:pt>
                <c:pt idx="323439">
                  <c:v>7.33424</c:v>
                </c:pt>
                <c:pt idx="323440">
                  <c:v>7.33426</c:v>
                </c:pt>
                <c:pt idx="323441">
                  <c:v>7.33429</c:v>
                </c:pt>
                <c:pt idx="323442">
                  <c:v>7.33431</c:v>
                </c:pt>
                <c:pt idx="323443">
                  <c:v>7.33433</c:v>
                </c:pt>
                <c:pt idx="323444">
                  <c:v>7.33435</c:v>
                </c:pt>
                <c:pt idx="323445">
                  <c:v>7.33438</c:v>
                </c:pt>
                <c:pt idx="323446">
                  <c:v>7.3344</c:v>
                </c:pt>
                <c:pt idx="323447">
                  <c:v>7.33442</c:v>
                </c:pt>
                <c:pt idx="323448">
                  <c:v>7.33444</c:v>
                </c:pt>
                <c:pt idx="323449">
                  <c:v>7.33447</c:v>
                </c:pt>
                <c:pt idx="323450">
                  <c:v>7.33449</c:v>
                </c:pt>
                <c:pt idx="323451">
                  <c:v>7.33451</c:v>
                </c:pt>
                <c:pt idx="323452">
                  <c:v>7.33453</c:v>
                </c:pt>
                <c:pt idx="323453">
                  <c:v>7.33456</c:v>
                </c:pt>
                <c:pt idx="323454">
                  <c:v>7.33458</c:v>
                </c:pt>
                <c:pt idx="323455">
                  <c:v>7.3346</c:v>
                </c:pt>
                <c:pt idx="323456">
                  <c:v>7.33463</c:v>
                </c:pt>
                <c:pt idx="323457">
                  <c:v>7.33465</c:v>
                </c:pt>
                <c:pt idx="323458">
                  <c:v>7.33467</c:v>
                </c:pt>
                <c:pt idx="323459">
                  <c:v>7.33469</c:v>
                </c:pt>
                <c:pt idx="323460">
                  <c:v>7.33472</c:v>
                </c:pt>
                <c:pt idx="323461">
                  <c:v>7.33474</c:v>
                </c:pt>
                <c:pt idx="323462">
                  <c:v>7.33476</c:v>
                </c:pt>
                <c:pt idx="323463">
                  <c:v>7.33479</c:v>
                </c:pt>
                <c:pt idx="323464">
                  <c:v>7.33481</c:v>
                </c:pt>
                <c:pt idx="323465">
                  <c:v>7.33483</c:v>
                </c:pt>
                <c:pt idx="323466">
                  <c:v>7.33485</c:v>
                </c:pt>
                <c:pt idx="323467">
                  <c:v>7.33488</c:v>
                </c:pt>
                <c:pt idx="323468">
                  <c:v>7.3349</c:v>
                </c:pt>
                <c:pt idx="323469">
                  <c:v>7.33492</c:v>
                </c:pt>
                <c:pt idx="323470">
                  <c:v>7.33494</c:v>
                </c:pt>
                <c:pt idx="323471">
                  <c:v>7.33497</c:v>
                </c:pt>
                <c:pt idx="323472">
                  <c:v>7.33499</c:v>
                </c:pt>
                <c:pt idx="323473">
                  <c:v>7.33501</c:v>
                </c:pt>
                <c:pt idx="323474">
                  <c:v>7.33503</c:v>
                </c:pt>
                <c:pt idx="323475">
                  <c:v>7.33506</c:v>
                </c:pt>
                <c:pt idx="323476">
                  <c:v>7.33508</c:v>
                </c:pt>
                <c:pt idx="323477">
                  <c:v>7.3351</c:v>
                </c:pt>
                <c:pt idx="323478">
                  <c:v>7.33512</c:v>
                </c:pt>
                <c:pt idx="323479">
                  <c:v>7.33515</c:v>
                </c:pt>
                <c:pt idx="323480">
                  <c:v>7.33517</c:v>
                </c:pt>
                <c:pt idx="323481">
                  <c:v>7.33519</c:v>
                </c:pt>
                <c:pt idx="323482">
                  <c:v>7.33521</c:v>
                </c:pt>
                <c:pt idx="323483">
                  <c:v>7.33524</c:v>
                </c:pt>
                <c:pt idx="323484">
                  <c:v>7.33526</c:v>
                </c:pt>
                <c:pt idx="323485">
                  <c:v>7.33528</c:v>
                </c:pt>
                <c:pt idx="323486">
                  <c:v>7.33531</c:v>
                </c:pt>
                <c:pt idx="323487">
                  <c:v>7.33533</c:v>
                </c:pt>
                <c:pt idx="323488">
                  <c:v>7.33535</c:v>
                </c:pt>
                <c:pt idx="323489">
                  <c:v>7.33537</c:v>
                </c:pt>
                <c:pt idx="323490">
                  <c:v>7.3354</c:v>
                </c:pt>
                <c:pt idx="323491">
                  <c:v>7.33542</c:v>
                </c:pt>
                <c:pt idx="323492">
                  <c:v>7.33544</c:v>
                </c:pt>
                <c:pt idx="323493">
                  <c:v>7.33547</c:v>
                </c:pt>
                <c:pt idx="323494">
                  <c:v>7.33549</c:v>
                </c:pt>
                <c:pt idx="323495">
                  <c:v>7.33551</c:v>
                </c:pt>
                <c:pt idx="323496">
                  <c:v>7.33553</c:v>
                </c:pt>
                <c:pt idx="323497">
                  <c:v>7.33556</c:v>
                </c:pt>
                <c:pt idx="323498">
                  <c:v>7.33558</c:v>
                </c:pt>
                <c:pt idx="323499">
                  <c:v>7.3356</c:v>
                </c:pt>
                <c:pt idx="323500">
                  <c:v>7.33562</c:v>
                </c:pt>
                <c:pt idx="323501">
                  <c:v>7.33565</c:v>
                </c:pt>
                <c:pt idx="323502">
                  <c:v>7.33567</c:v>
                </c:pt>
                <c:pt idx="323503">
                  <c:v>7.33569</c:v>
                </c:pt>
                <c:pt idx="323504">
                  <c:v>7.33571</c:v>
                </c:pt>
                <c:pt idx="323505">
                  <c:v>7.33574</c:v>
                </c:pt>
                <c:pt idx="323506">
                  <c:v>7.33576</c:v>
                </c:pt>
                <c:pt idx="323507">
                  <c:v>7.33578</c:v>
                </c:pt>
                <c:pt idx="323508">
                  <c:v>7.3358</c:v>
                </c:pt>
                <c:pt idx="323509">
                  <c:v>7.33583</c:v>
                </c:pt>
                <c:pt idx="323510">
                  <c:v>7.33585</c:v>
                </c:pt>
                <c:pt idx="323511">
                  <c:v>7.33587</c:v>
                </c:pt>
                <c:pt idx="323512">
                  <c:v>7.3359</c:v>
                </c:pt>
                <c:pt idx="323513">
                  <c:v>7.33592</c:v>
                </c:pt>
                <c:pt idx="323514">
                  <c:v>7.33594</c:v>
                </c:pt>
                <c:pt idx="323515">
                  <c:v>7.33596</c:v>
                </c:pt>
                <c:pt idx="323516">
                  <c:v>7.33599</c:v>
                </c:pt>
                <c:pt idx="323517">
                  <c:v>7.33601</c:v>
                </c:pt>
                <c:pt idx="323518">
                  <c:v>7.33603</c:v>
                </c:pt>
                <c:pt idx="323519">
                  <c:v>7.33605</c:v>
                </c:pt>
                <c:pt idx="323520">
                  <c:v>7.33608</c:v>
                </c:pt>
                <c:pt idx="323521">
                  <c:v>7.3361</c:v>
                </c:pt>
                <c:pt idx="323522">
                  <c:v>7.33612</c:v>
                </c:pt>
                <c:pt idx="323523">
                  <c:v>7.33615</c:v>
                </c:pt>
                <c:pt idx="323524">
                  <c:v>7.33617</c:v>
                </c:pt>
                <c:pt idx="323525">
                  <c:v>7.33619</c:v>
                </c:pt>
                <c:pt idx="323526">
                  <c:v>7.33621</c:v>
                </c:pt>
                <c:pt idx="323527">
                  <c:v>7.33624</c:v>
                </c:pt>
                <c:pt idx="323528">
                  <c:v>7.33626</c:v>
                </c:pt>
                <c:pt idx="323529">
                  <c:v>7.33628</c:v>
                </c:pt>
                <c:pt idx="323530">
                  <c:v>7.3363</c:v>
                </c:pt>
                <c:pt idx="323531">
                  <c:v>7.33633</c:v>
                </c:pt>
                <c:pt idx="323532">
                  <c:v>7.33635</c:v>
                </c:pt>
                <c:pt idx="323533">
                  <c:v>7.33637</c:v>
                </c:pt>
                <c:pt idx="323534">
                  <c:v>7.3364</c:v>
                </c:pt>
                <c:pt idx="323535">
                  <c:v>7.33642</c:v>
                </c:pt>
                <c:pt idx="323536">
                  <c:v>7.33644</c:v>
                </c:pt>
                <c:pt idx="323537">
                  <c:v>7.33646</c:v>
                </c:pt>
                <c:pt idx="323538">
                  <c:v>7.33648</c:v>
                </c:pt>
                <c:pt idx="323539">
                  <c:v>7.33651</c:v>
                </c:pt>
                <c:pt idx="323540">
                  <c:v>7.33653</c:v>
                </c:pt>
                <c:pt idx="323541">
                  <c:v>7.33655</c:v>
                </c:pt>
                <c:pt idx="323542">
                  <c:v>7.33658</c:v>
                </c:pt>
                <c:pt idx="323543">
                  <c:v>7.3366</c:v>
                </c:pt>
                <c:pt idx="323544">
                  <c:v>7.33662</c:v>
                </c:pt>
                <c:pt idx="323545">
                  <c:v>7.33664</c:v>
                </c:pt>
                <c:pt idx="323546">
                  <c:v>7.33667</c:v>
                </c:pt>
                <c:pt idx="323547">
                  <c:v>7.33669</c:v>
                </c:pt>
                <c:pt idx="323548">
                  <c:v>7.33671</c:v>
                </c:pt>
                <c:pt idx="323549">
                  <c:v>7.33674</c:v>
                </c:pt>
                <c:pt idx="323550">
                  <c:v>7.33676</c:v>
                </c:pt>
                <c:pt idx="323551">
                  <c:v>7.33678</c:v>
                </c:pt>
                <c:pt idx="323552">
                  <c:v>7.3368</c:v>
                </c:pt>
                <c:pt idx="323553">
                  <c:v>7.33683</c:v>
                </c:pt>
                <c:pt idx="323554">
                  <c:v>7.33685</c:v>
                </c:pt>
                <c:pt idx="323555">
                  <c:v>7.33687</c:v>
                </c:pt>
                <c:pt idx="323556">
                  <c:v>7.33689</c:v>
                </c:pt>
                <c:pt idx="323557">
                  <c:v>7.33692</c:v>
                </c:pt>
                <c:pt idx="323558">
                  <c:v>7.33694</c:v>
                </c:pt>
                <c:pt idx="323559">
                  <c:v>7.33696</c:v>
                </c:pt>
                <c:pt idx="323560">
                  <c:v>7.33698</c:v>
                </c:pt>
                <c:pt idx="323561">
                  <c:v>7.33701</c:v>
                </c:pt>
                <c:pt idx="323562">
                  <c:v>7.33703</c:v>
                </c:pt>
                <c:pt idx="323563">
                  <c:v>7.33705</c:v>
                </c:pt>
                <c:pt idx="323564">
                  <c:v>7.33707</c:v>
                </c:pt>
                <c:pt idx="323565">
                  <c:v>7.3371</c:v>
                </c:pt>
                <c:pt idx="323566">
                  <c:v>7.33712</c:v>
                </c:pt>
                <c:pt idx="323567">
                  <c:v>7.33714</c:v>
                </c:pt>
                <c:pt idx="323568">
                  <c:v>7.33717</c:v>
                </c:pt>
                <c:pt idx="323569">
                  <c:v>7.33719</c:v>
                </c:pt>
                <c:pt idx="323570">
                  <c:v>7.33721</c:v>
                </c:pt>
                <c:pt idx="323571">
                  <c:v>7.33723</c:v>
                </c:pt>
                <c:pt idx="323572">
                  <c:v>7.33726</c:v>
                </c:pt>
                <c:pt idx="323573">
                  <c:v>7.33728</c:v>
                </c:pt>
                <c:pt idx="323574">
                  <c:v>7.3373</c:v>
                </c:pt>
                <c:pt idx="323575">
                  <c:v>7.33732</c:v>
                </c:pt>
                <c:pt idx="323576">
                  <c:v>7.33735</c:v>
                </c:pt>
                <c:pt idx="323577">
                  <c:v>7.33737</c:v>
                </c:pt>
                <c:pt idx="323578">
                  <c:v>7.33739</c:v>
                </c:pt>
                <c:pt idx="323579">
                  <c:v>7.33742</c:v>
                </c:pt>
                <c:pt idx="323580">
                  <c:v>7.33744</c:v>
                </c:pt>
                <c:pt idx="323581">
                  <c:v>7.33746</c:v>
                </c:pt>
                <c:pt idx="323582">
                  <c:v>7.33748</c:v>
                </c:pt>
                <c:pt idx="323583">
                  <c:v>7.33751</c:v>
                </c:pt>
                <c:pt idx="323584">
                  <c:v>7.33753</c:v>
                </c:pt>
                <c:pt idx="323585">
                  <c:v>7.33755</c:v>
                </c:pt>
                <c:pt idx="323586">
                  <c:v>7.33757</c:v>
                </c:pt>
                <c:pt idx="323587">
                  <c:v>7.3376</c:v>
                </c:pt>
                <c:pt idx="323588">
                  <c:v>7.33762</c:v>
                </c:pt>
                <c:pt idx="323589">
                  <c:v>7.33764</c:v>
                </c:pt>
                <c:pt idx="323590">
                  <c:v>7.33766</c:v>
                </c:pt>
                <c:pt idx="323591">
                  <c:v>7.33769</c:v>
                </c:pt>
                <c:pt idx="323592">
                  <c:v>7.33771</c:v>
                </c:pt>
                <c:pt idx="323593">
                  <c:v>7.33773</c:v>
                </c:pt>
                <c:pt idx="323594">
                  <c:v>7.33775</c:v>
                </c:pt>
                <c:pt idx="323595">
                  <c:v>7.33778</c:v>
                </c:pt>
                <c:pt idx="323596">
                  <c:v>7.3378</c:v>
                </c:pt>
                <c:pt idx="323597">
                  <c:v>7.33782</c:v>
                </c:pt>
                <c:pt idx="323598">
                  <c:v>7.33785</c:v>
                </c:pt>
                <c:pt idx="323599">
                  <c:v>7.33787</c:v>
                </c:pt>
                <c:pt idx="323600">
                  <c:v>7.33789</c:v>
                </c:pt>
                <c:pt idx="323601">
                  <c:v>7.33791</c:v>
                </c:pt>
                <c:pt idx="323602">
                  <c:v>7.33794</c:v>
                </c:pt>
                <c:pt idx="323603">
                  <c:v>7.33796</c:v>
                </c:pt>
                <c:pt idx="323604">
                  <c:v>7.33798</c:v>
                </c:pt>
                <c:pt idx="323605">
                  <c:v>7.338</c:v>
                </c:pt>
                <c:pt idx="323606">
                  <c:v>7.33803</c:v>
                </c:pt>
                <c:pt idx="323607">
                  <c:v>7.33805</c:v>
                </c:pt>
                <c:pt idx="323608">
                  <c:v>7.33807</c:v>
                </c:pt>
                <c:pt idx="323609">
                  <c:v>7.3381</c:v>
                </c:pt>
                <c:pt idx="323610">
                  <c:v>7.33812</c:v>
                </c:pt>
                <c:pt idx="323611">
                  <c:v>7.33814</c:v>
                </c:pt>
                <c:pt idx="323612">
                  <c:v>7.33816</c:v>
                </c:pt>
                <c:pt idx="323613">
                  <c:v>7.33819</c:v>
                </c:pt>
                <c:pt idx="323614">
                  <c:v>7.33821</c:v>
                </c:pt>
                <c:pt idx="323615">
                  <c:v>7.33823</c:v>
                </c:pt>
                <c:pt idx="323616">
                  <c:v>7.33825</c:v>
                </c:pt>
                <c:pt idx="323617">
                  <c:v>7.33828</c:v>
                </c:pt>
                <c:pt idx="323618">
                  <c:v>7.3383</c:v>
                </c:pt>
                <c:pt idx="323619">
                  <c:v>7.33832</c:v>
                </c:pt>
                <c:pt idx="323620">
                  <c:v>7.33835</c:v>
                </c:pt>
                <c:pt idx="323621">
                  <c:v>7.33837</c:v>
                </c:pt>
                <c:pt idx="323622">
                  <c:v>7.33839</c:v>
                </c:pt>
                <c:pt idx="323623">
                  <c:v>7.33841</c:v>
                </c:pt>
                <c:pt idx="323624">
                  <c:v>7.33843</c:v>
                </c:pt>
                <c:pt idx="323625">
                  <c:v>7.33846</c:v>
                </c:pt>
                <c:pt idx="323626">
                  <c:v>7.33848</c:v>
                </c:pt>
                <c:pt idx="323627">
                  <c:v>7.3385</c:v>
                </c:pt>
                <c:pt idx="323628">
                  <c:v>7.33853</c:v>
                </c:pt>
                <c:pt idx="323629">
                  <c:v>7.33855</c:v>
                </c:pt>
                <c:pt idx="323630">
                  <c:v>7.33857</c:v>
                </c:pt>
                <c:pt idx="323631">
                  <c:v>7.33859</c:v>
                </c:pt>
                <c:pt idx="323632">
                  <c:v>7.33862</c:v>
                </c:pt>
                <c:pt idx="323633">
                  <c:v>7.33864</c:v>
                </c:pt>
                <c:pt idx="323634">
                  <c:v>7.33866</c:v>
                </c:pt>
                <c:pt idx="323635">
                  <c:v>7.33868</c:v>
                </c:pt>
                <c:pt idx="323636">
                  <c:v>7.33871</c:v>
                </c:pt>
                <c:pt idx="323637">
                  <c:v>7.33873</c:v>
                </c:pt>
                <c:pt idx="323638">
                  <c:v>7.33875</c:v>
                </c:pt>
                <c:pt idx="323639">
                  <c:v>7.33878</c:v>
                </c:pt>
                <c:pt idx="323640">
                  <c:v>7.3388</c:v>
                </c:pt>
                <c:pt idx="323641">
                  <c:v>7.33882</c:v>
                </c:pt>
                <c:pt idx="323642">
                  <c:v>7.33884</c:v>
                </c:pt>
                <c:pt idx="323643">
                  <c:v>7.33887</c:v>
                </c:pt>
                <c:pt idx="323644">
                  <c:v>7.33889</c:v>
                </c:pt>
                <c:pt idx="323645">
                  <c:v>7.33891</c:v>
                </c:pt>
                <c:pt idx="323646">
                  <c:v>7.33893</c:v>
                </c:pt>
                <c:pt idx="323647">
                  <c:v>7.33896</c:v>
                </c:pt>
                <c:pt idx="323648">
                  <c:v>7.33898</c:v>
                </c:pt>
                <c:pt idx="323649">
                  <c:v>7.339</c:v>
                </c:pt>
                <c:pt idx="323650">
                  <c:v>7.33903</c:v>
                </c:pt>
                <c:pt idx="323651">
                  <c:v>7.33905</c:v>
                </c:pt>
                <c:pt idx="323652">
                  <c:v>7.33907</c:v>
                </c:pt>
                <c:pt idx="323653">
                  <c:v>7.33909</c:v>
                </c:pt>
                <c:pt idx="323654">
                  <c:v>7.33912</c:v>
                </c:pt>
                <c:pt idx="323655">
                  <c:v>7.33914</c:v>
                </c:pt>
                <c:pt idx="323656">
                  <c:v>7.33916</c:v>
                </c:pt>
                <c:pt idx="323657">
                  <c:v>7.33918</c:v>
                </c:pt>
                <c:pt idx="323658">
                  <c:v>7.33921</c:v>
                </c:pt>
                <c:pt idx="323659">
                  <c:v>7.33923</c:v>
                </c:pt>
                <c:pt idx="323660">
                  <c:v>7.33925</c:v>
                </c:pt>
                <c:pt idx="323661">
                  <c:v>7.33927</c:v>
                </c:pt>
                <c:pt idx="323662">
                  <c:v>7.3393</c:v>
                </c:pt>
                <c:pt idx="323663">
                  <c:v>7.33932</c:v>
                </c:pt>
                <c:pt idx="323664">
                  <c:v>7.33934</c:v>
                </c:pt>
                <c:pt idx="323665">
                  <c:v>7.33936</c:v>
                </c:pt>
                <c:pt idx="323666">
                  <c:v>7.33939</c:v>
                </c:pt>
                <c:pt idx="323667">
                  <c:v>7.33941</c:v>
                </c:pt>
                <c:pt idx="323668">
                  <c:v>7.33943</c:v>
                </c:pt>
                <c:pt idx="323669">
                  <c:v>7.33946</c:v>
                </c:pt>
                <c:pt idx="323670">
                  <c:v>7.33948</c:v>
                </c:pt>
                <c:pt idx="323671">
                  <c:v>7.3395</c:v>
                </c:pt>
                <c:pt idx="323672">
                  <c:v>7.33952</c:v>
                </c:pt>
                <c:pt idx="323673">
                  <c:v>7.33955</c:v>
                </c:pt>
                <c:pt idx="323674">
                  <c:v>7.33957</c:v>
                </c:pt>
                <c:pt idx="323675">
                  <c:v>7.33959</c:v>
                </c:pt>
                <c:pt idx="323676">
                  <c:v>7.33962</c:v>
                </c:pt>
                <c:pt idx="323677">
                  <c:v>7.33964</c:v>
                </c:pt>
                <c:pt idx="323678">
                  <c:v>7.33966</c:v>
                </c:pt>
                <c:pt idx="323679">
                  <c:v>7.33968</c:v>
                </c:pt>
                <c:pt idx="323680">
                  <c:v>7.33971</c:v>
                </c:pt>
                <c:pt idx="323681">
                  <c:v>7.33973</c:v>
                </c:pt>
                <c:pt idx="323682">
                  <c:v>7.33975</c:v>
                </c:pt>
                <c:pt idx="323683">
                  <c:v>7.33977</c:v>
                </c:pt>
                <c:pt idx="323684">
                  <c:v>7.3398</c:v>
                </c:pt>
                <c:pt idx="323685">
                  <c:v>7.33982</c:v>
                </c:pt>
                <c:pt idx="323686">
                  <c:v>7.33984</c:v>
                </c:pt>
                <c:pt idx="323687">
                  <c:v>7.33986</c:v>
                </c:pt>
                <c:pt idx="323688">
                  <c:v>7.33989</c:v>
                </c:pt>
                <c:pt idx="323689">
                  <c:v>7.33991</c:v>
                </c:pt>
                <c:pt idx="323690">
                  <c:v>7.33993</c:v>
                </c:pt>
                <c:pt idx="323691">
                  <c:v>7.33995</c:v>
                </c:pt>
                <c:pt idx="323692">
                  <c:v>7.33998</c:v>
                </c:pt>
                <c:pt idx="323693">
                  <c:v>7.34</c:v>
                </c:pt>
                <c:pt idx="323694">
                  <c:v>7.34002</c:v>
                </c:pt>
                <c:pt idx="323695">
                  <c:v>7.34004</c:v>
                </c:pt>
                <c:pt idx="323696">
                  <c:v>7.34007</c:v>
                </c:pt>
                <c:pt idx="323697">
                  <c:v>7.34009</c:v>
                </c:pt>
                <c:pt idx="323698">
                  <c:v>7.34011</c:v>
                </c:pt>
                <c:pt idx="323699">
                  <c:v>7.34014</c:v>
                </c:pt>
                <c:pt idx="323700">
                  <c:v>7.34016</c:v>
                </c:pt>
                <c:pt idx="323701">
                  <c:v>7.34018</c:v>
                </c:pt>
                <c:pt idx="323702">
                  <c:v>7.3402</c:v>
                </c:pt>
                <c:pt idx="323703">
                  <c:v>7.34023</c:v>
                </c:pt>
                <c:pt idx="323704">
                  <c:v>7.34025</c:v>
                </c:pt>
                <c:pt idx="323705">
                  <c:v>7.34027</c:v>
                </c:pt>
                <c:pt idx="323706">
                  <c:v>7.3403</c:v>
                </c:pt>
                <c:pt idx="323707">
                  <c:v>7.34032</c:v>
                </c:pt>
                <c:pt idx="323708">
                  <c:v>7.34034</c:v>
                </c:pt>
                <c:pt idx="323709">
                  <c:v>7.34036</c:v>
                </c:pt>
                <c:pt idx="323710">
                  <c:v>7.34039</c:v>
                </c:pt>
                <c:pt idx="323711">
                  <c:v>7.34041</c:v>
                </c:pt>
                <c:pt idx="323712">
                  <c:v>7.34043</c:v>
                </c:pt>
                <c:pt idx="323713">
                  <c:v>7.34045</c:v>
                </c:pt>
                <c:pt idx="323714">
                  <c:v>7.34048</c:v>
                </c:pt>
                <c:pt idx="323715">
                  <c:v>7.3405</c:v>
                </c:pt>
                <c:pt idx="323716">
                  <c:v>7.34052</c:v>
                </c:pt>
                <c:pt idx="323717">
                  <c:v>7.34054</c:v>
                </c:pt>
                <c:pt idx="323718">
                  <c:v>7.34057</c:v>
                </c:pt>
                <c:pt idx="323719">
                  <c:v>7.34059</c:v>
                </c:pt>
                <c:pt idx="323720">
                  <c:v>7.34061</c:v>
                </c:pt>
                <c:pt idx="323721">
                  <c:v>7.34063</c:v>
                </c:pt>
                <c:pt idx="323722">
                  <c:v>7.34066</c:v>
                </c:pt>
                <c:pt idx="323723">
                  <c:v>7.34068</c:v>
                </c:pt>
                <c:pt idx="323724">
                  <c:v>7.3407</c:v>
                </c:pt>
                <c:pt idx="323725">
                  <c:v>7.34073</c:v>
                </c:pt>
                <c:pt idx="323726">
                  <c:v>7.34075</c:v>
                </c:pt>
                <c:pt idx="323727">
                  <c:v>7.34077</c:v>
                </c:pt>
                <c:pt idx="323728">
                  <c:v>7.34079</c:v>
                </c:pt>
                <c:pt idx="323729">
                  <c:v>7.34082</c:v>
                </c:pt>
                <c:pt idx="323730">
                  <c:v>7.34084</c:v>
                </c:pt>
                <c:pt idx="323731">
                  <c:v>7.34086</c:v>
                </c:pt>
                <c:pt idx="323732">
                  <c:v>7.34088</c:v>
                </c:pt>
                <c:pt idx="323733">
                  <c:v>7.34091</c:v>
                </c:pt>
                <c:pt idx="323734">
                  <c:v>7.34093</c:v>
                </c:pt>
                <c:pt idx="323735">
                  <c:v>7.34095</c:v>
                </c:pt>
                <c:pt idx="323736">
                  <c:v>7.34098</c:v>
                </c:pt>
                <c:pt idx="323737">
                  <c:v>7.341</c:v>
                </c:pt>
                <c:pt idx="323738">
                  <c:v>7.34102</c:v>
                </c:pt>
                <c:pt idx="323739">
                  <c:v>7.34104</c:v>
                </c:pt>
                <c:pt idx="323740">
                  <c:v>7.34107</c:v>
                </c:pt>
                <c:pt idx="323741">
                  <c:v>7.34109</c:v>
                </c:pt>
                <c:pt idx="323742">
                  <c:v>7.34111</c:v>
                </c:pt>
                <c:pt idx="323743">
                  <c:v>7.34113</c:v>
                </c:pt>
                <c:pt idx="323744">
                  <c:v>7.34116</c:v>
                </c:pt>
                <c:pt idx="323745">
                  <c:v>7.34118</c:v>
                </c:pt>
                <c:pt idx="323746">
                  <c:v>7.3412</c:v>
                </c:pt>
                <c:pt idx="323747">
                  <c:v>7.34122</c:v>
                </c:pt>
                <c:pt idx="323748">
                  <c:v>7.34125</c:v>
                </c:pt>
                <c:pt idx="323749">
                  <c:v>7.34127</c:v>
                </c:pt>
                <c:pt idx="323750">
                  <c:v>7.34129</c:v>
                </c:pt>
                <c:pt idx="323751">
                  <c:v>7.34131</c:v>
                </c:pt>
                <c:pt idx="323752">
                  <c:v>7.34134</c:v>
                </c:pt>
                <c:pt idx="323753">
                  <c:v>7.34136</c:v>
                </c:pt>
                <c:pt idx="323754">
                  <c:v>7.34138</c:v>
                </c:pt>
                <c:pt idx="323755">
                  <c:v>7.34141</c:v>
                </c:pt>
                <c:pt idx="323756">
                  <c:v>7.34143</c:v>
                </c:pt>
                <c:pt idx="323757">
                  <c:v>7.34145</c:v>
                </c:pt>
                <c:pt idx="323758">
                  <c:v>7.34147</c:v>
                </c:pt>
                <c:pt idx="323759">
                  <c:v>7.3415</c:v>
                </c:pt>
                <c:pt idx="323760">
                  <c:v>7.34152</c:v>
                </c:pt>
                <c:pt idx="323761">
                  <c:v>7.34154</c:v>
                </c:pt>
                <c:pt idx="323762">
                  <c:v>7.34157</c:v>
                </c:pt>
                <c:pt idx="323763">
                  <c:v>7.34159</c:v>
                </c:pt>
                <c:pt idx="323764">
                  <c:v>7.34161</c:v>
                </c:pt>
                <c:pt idx="323765">
                  <c:v>7.34163</c:v>
                </c:pt>
                <c:pt idx="323766">
                  <c:v>7.34166</c:v>
                </c:pt>
                <c:pt idx="323767">
                  <c:v>7.34168</c:v>
                </c:pt>
                <c:pt idx="323768">
                  <c:v>7.3417</c:v>
                </c:pt>
                <c:pt idx="323769">
                  <c:v>7.34172</c:v>
                </c:pt>
                <c:pt idx="323770">
                  <c:v>7.34175</c:v>
                </c:pt>
                <c:pt idx="323771">
                  <c:v>7.34177</c:v>
                </c:pt>
                <c:pt idx="323772">
                  <c:v>7.34179</c:v>
                </c:pt>
                <c:pt idx="323773">
                  <c:v>7.34181</c:v>
                </c:pt>
                <c:pt idx="323774">
                  <c:v>7.34184</c:v>
                </c:pt>
                <c:pt idx="323775">
                  <c:v>7.34186</c:v>
                </c:pt>
                <c:pt idx="323776">
                  <c:v>7.34188</c:v>
                </c:pt>
                <c:pt idx="323777">
                  <c:v>7.3419</c:v>
                </c:pt>
                <c:pt idx="323778">
                  <c:v>7.34193</c:v>
                </c:pt>
                <c:pt idx="323779">
                  <c:v>7.34195</c:v>
                </c:pt>
                <c:pt idx="323780">
                  <c:v>7.34197</c:v>
                </c:pt>
                <c:pt idx="323781">
                  <c:v>7.34199</c:v>
                </c:pt>
                <c:pt idx="323782">
                  <c:v>7.34202</c:v>
                </c:pt>
                <c:pt idx="323783">
                  <c:v>7.34204</c:v>
                </c:pt>
                <c:pt idx="323784">
                  <c:v>7.34206</c:v>
                </c:pt>
                <c:pt idx="323785">
                  <c:v>7.34209</c:v>
                </c:pt>
                <c:pt idx="323786">
                  <c:v>7.34211</c:v>
                </c:pt>
                <c:pt idx="323787">
                  <c:v>7.34213</c:v>
                </c:pt>
                <c:pt idx="323788">
                  <c:v>7.34215</c:v>
                </c:pt>
                <c:pt idx="323789">
                  <c:v>7.34218</c:v>
                </c:pt>
                <c:pt idx="323790">
                  <c:v>7.3422</c:v>
                </c:pt>
                <c:pt idx="323791">
                  <c:v>7.34222</c:v>
                </c:pt>
                <c:pt idx="323792">
                  <c:v>7.34225</c:v>
                </c:pt>
                <c:pt idx="323793">
                  <c:v>7.34227</c:v>
                </c:pt>
                <c:pt idx="323794">
                  <c:v>7.34229</c:v>
                </c:pt>
                <c:pt idx="323795">
                  <c:v>7.34231</c:v>
                </c:pt>
                <c:pt idx="323796">
                  <c:v>7.34234</c:v>
                </c:pt>
                <c:pt idx="323797">
                  <c:v>7.34236</c:v>
                </c:pt>
                <c:pt idx="323798">
                  <c:v>7.34238</c:v>
                </c:pt>
                <c:pt idx="323799">
                  <c:v>7.3424</c:v>
                </c:pt>
                <c:pt idx="323800">
                  <c:v>7.34243</c:v>
                </c:pt>
                <c:pt idx="323801">
                  <c:v>7.34245</c:v>
                </c:pt>
                <c:pt idx="323802">
                  <c:v>7.34247</c:v>
                </c:pt>
                <c:pt idx="323803">
                  <c:v>7.34249</c:v>
                </c:pt>
                <c:pt idx="323804">
                  <c:v>7.34252</c:v>
                </c:pt>
                <c:pt idx="323805">
                  <c:v>7.34254</c:v>
                </c:pt>
                <c:pt idx="323806">
                  <c:v>7.34256</c:v>
                </c:pt>
                <c:pt idx="323807">
                  <c:v>7.34258</c:v>
                </c:pt>
                <c:pt idx="323808">
                  <c:v>7.34261</c:v>
                </c:pt>
                <c:pt idx="323809">
                  <c:v>7.34263</c:v>
                </c:pt>
                <c:pt idx="323810">
                  <c:v>7.34265</c:v>
                </c:pt>
                <c:pt idx="323811">
                  <c:v>7.34268</c:v>
                </c:pt>
                <c:pt idx="323812">
                  <c:v>7.3427</c:v>
                </c:pt>
                <c:pt idx="323813">
                  <c:v>7.34272</c:v>
                </c:pt>
                <c:pt idx="323814">
                  <c:v>7.34274</c:v>
                </c:pt>
                <c:pt idx="323815">
                  <c:v>7.34277</c:v>
                </c:pt>
                <c:pt idx="323816">
                  <c:v>7.34279</c:v>
                </c:pt>
                <c:pt idx="323817">
                  <c:v>7.34281</c:v>
                </c:pt>
                <c:pt idx="323818">
                  <c:v>7.34283</c:v>
                </c:pt>
                <c:pt idx="323819">
                  <c:v>7.34286</c:v>
                </c:pt>
                <c:pt idx="323820">
                  <c:v>7.34288</c:v>
                </c:pt>
                <c:pt idx="323821">
                  <c:v>7.3429</c:v>
                </c:pt>
                <c:pt idx="323822">
                  <c:v>7.34293</c:v>
                </c:pt>
                <c:pt idx="323823">
                  <c:v>7.34295</c:v>
                </c:pt>
                <c:pt idx="323824">
                  <c:v>7.34297</c:v>
                </c:pt>
                <c:pt idx="323825">
                  <c:v>7.34299</c:v>
                </c:pt>
                <c:pt idx="323826">
                  <c:v>7.34302</c:v>
                </c:pt>
                <c:pt idx="323827">
                  <c:v>7.34304</c:v>
                </c:pt>
                <c:pt idx="323828">
                  <c:v>7.34306</c:v>
                </c:pt>
                <c:pt idx="323829">
                  <c:v>7.34308</c:v>
                </c:pt>
                <c:pt idx="323830">
                  <c:v>7.34311</c:v>
                </c:pt>
                <c:pt idx="323831">
                  <c:v>7.34313</c:v>
                </c:pt>
                <c:pt idx="323832">
                  <c:v>7.34315</c:v>
                </c:pt>
                <c:pt idx="323833">
                  <c:v>7.34317</c:v>
                </c:pt>
                <c:pt idx="323834">
                  <c:v>7.3432</c:v>
                </c:pt>
                <c:pt idx="323835">
                  <c:v>7.34322</c:v>
                </c:pt>
                <c:pt idx="323836">
                  <c:v>7.34324</c:v>
                </c:pt>
                <c:pt idx="323837">
                  <c:v>7.34326</c:v>
                </c:pt>
                <c:pt idx="323838">
                  <c:v>7.34329</c:v>
                </c:pt>
                <c:pt idx="323839">
                  <c:v>7.34331</c:v>
                </c:pt>
                <c:pt idx="323840">
                  <c:v>7.34333</c:v>
                </c:pt>
                <c:pt idx="323841">
                  <c:v>7.34336</c:v>
                </c:pt>
                <c:pt idx="323842">
                  <c:v>7.34338</c:v>
                </c:pt>
                <c:pt idx="323843">
                  <c:v>7.3434</c:v>
                </c:pt>
                <c:pt idx="323844">
                  <c:v>7.34342</c:v>
                </c:pt>
                <c:pt idx="323845">
                  <c:v>7.34345</c:v>
                </c:pt>
                <c:pt idx="323846">
                  <c:v>7.34347</c:v>
                </c:pt>
                <c:pt idx="323847">
                  <c:v>7.34349</c:v>
                </c:pt>
                <c:pt idx="323848">
                  <c:v>7.34352</c:v>
                </c:pt>
                <c:pt idx="323849">
                  <c:v>7.34354</c:v>
                </c:pt>
                <c:pt idx="323850">
                  <c:v>7.34356</c:v>
                </c:pt>
                <c:pt idx="323851">
                  <c:v>7.34358</c:v>
                </c:pt>
                <c:pt idx="323852">
                  <c:v>7.34361</c:v>
                </c:pt>
                <c:pt idx="323853">
                  <c:v>7.34363</c:v>
                </c:pt>
                <c:pt idx="323854">
                  <c:v>7.34365</c:v>
                </c:pt>
                <c:pt idx="323855">
                  <c:v>7.34367</c:v>
                </c:pt>
                <c:pt idx="323856">
                  <c:v>7.3437</c:v>
                </c:pt>
                <c:pt idx="323857">
                  <c:v>7.34372</c:v>
                </c:pt>
                <c:pt idx="323858">
                  <c:v>7.34374</c:v>
                </c:pt>
                <c:pt idx="323859">
                  <c:v>7.34376</c:v>
                </c:pt>
                <c:pt idx="323860">
                  <c:v>7.34379</c:v>
                </c:pt>
                <c:pt idx="323861">
                  <c:v>7.34381</c:v>
                </c:pt>
                <c:pt idx="323862">
                  <c:v>7.34383</c:v>
                </c:pt>
                <c:pt idx="323863">
                  <c:v>7.34385</c:v>
                </c:pt>
                <c:pt idx="323864">
                  <c:v>7.34388</c:v>
                </c:pt>
                <c:pt idx="323865">
                  <c:v>7.3439</c:v>
                </c:pt>
                <c:pt idx="323866">
                  <c:v>7.34392</c:v>
                </c:pt>
                <c:pt idx="323867">
                  <c:v>7.34395</c:v>
                </c:pt>
                <c:pt idx="323868">
                  <c:v>7.34397</c:v>
                </c:pt>
                <c:pt idx="323869">
                  <c:v>7.34399</c:v>
                </c:pt>
                <c:pt idx="323870">
                  <c:v>7.34401</c:v>
                </c:pt>
                <c:pt idx="323871">
                  <c:v>7.34404</c:v>
                </c:pt>
                <c:pt idx="323872">
                  <c:v>7.34406</c:v>
                </c:pt>
                <c:pt idx="323873">
                  <c:v>7.34408</c:v>
                </c:pt>
                <c:pt idx="323874">
                  <c:v>7.3441</c:v>
                </c:pt>
                <c:pt idx="323875">
                  <c:v>7.34413</c:v>
                </c:pt>
                <c:pt idx="323876">
                  <c:v>7.34415</c:v>
                </c:pt>
                <c:pt idx="323877">
                  <c:v>7.34417</c:v>
                </c:pt>
                <c:pt idx="323878">
                  <c:v>7.3442</c:v>
                </c:pt>
                <c:pt idx="323879">
                  <c:v>7.34422</c:v>
                </c:pt>
                <c:pt idx="323880">
                  <c:v>7.34424</c:v>
                </c:pt>
                <c:pt idx="323881">
                  <c:v>7.34426</c:v>
                </c:pt>
                <c:pt idx="323882">
                  <c:v>7.34429</c:v>
                </c:pt>
                <c:pt idx="323883">
                  <c:v>7.34431</c:v>
                </c:pt>
                <c:pt idx="323884">
                  <c:v>7.34433</c:v>
                </c:pt>
                <c:pt idx="323885">
                  <c:v>7.34435</c:v>
                </c:pt>
                <c:pt idx="323886">
                  <c:v>7.34438</c:v>
                </c:pt>
                <c:pt idx="323887">
                  <c:v>7.3444</c:v>
                </c:pt>
                <c:pt idx="323888">
                  <c:v>7.34442</c:v>
                </c:pt>
                <c:pt idx="323889">
                  <c:v>7.34444</c:v>
                </c:pt>
                <c:pt idx="323890">
                  <c:v>7.34447</c:v>
                </c:pt>
                <c:pt idx="323891">
                  <c:v>7.34449</c:v>
                </c:pt>
                <c:pt idx="323892">
                  <c:v>7.34451</c:v>
                </c:pt>
                <c:pt idx="323893">
                  <c:v>7.34453</c:v>
                </c:pt>
                <c:pt idx="323894">
                  <c:v>7.34456</c:v>
                </c:pt>
                <c:pt idx="323895">
                  <c:v>7.34458</c:v>
                </c:pt>
                <c:pt idx="323896">
                  <c:v>7.3446</c:v>
                </c:pt>
                <c:pt idx="323897">
                  <c:v>7.34463</c:v>
                </c:pt>
                <c:pt idx="323898">
                  <c:v>7.34465</c:v>
                </c:pt>
                <c:pt idx="323899">
                  <c:v>7.34467</c:v>
                </c:pt>
                <c:pt idx="323900">
                  <c:v>7.34469</c:v>
                </c:pt>
                <c:pt idx="323901">
                  <c:v>7.34472</c:v>
                </c:pt>
                <c:pt idx="323902">
                  <c:v>7.34474</c:v>
                </c:pt>
                <c:pt idx="323903">
                  <c:v>7.34476</c:v>
                </c:pt>
                <c:pt idx="323904">
                  <c:v>7.34478</c:v>
                </c:pt>
                <c:pt idx="323905">
                  <c:v>7.34481</c:v>
                </c:pt>
                <c:pt idx="323906">
                  <c:v>7.34483</c:v>
                </c:pt>
                <c:pt idx="323907">
                  <c:v>7.34485</c:v>
                </c:pt>
                <c:pt idx="323908">
                  <c:v>7.34488</c:v>
                </c:pt>
                <c:pt idx="323909">
                  <c:v>7.3449</c:v>
                </c:pt>
                <c:pt idx="323910">
                  <c:v>7.34492</c:v>
                </c:pt>
                <c:pt idx="323911">
                  <c:v>7.34494</c:v>
                </c:pt>
                <c:pt idx="323912">
                  <c:v>7.34497</c:v>
                </c:pt>
                <c:pt idx="323913">
                  <c:v>7.34499</c:v>
                </c:pt>
                <c:pt idx="323914">
                  <c:v>7.34501</c:v>
                </c:pt>
                <c:pt idx="323915">
                  <c:v>7.34503</c:v>
                </c:pt>
                <c:pt idx="323916">
                  <c:v>7.34506</c:v>
                </c:pt>
                <c:pt idx="323917">
                  <c:v>7.34508</c:v>
                </c:pt>
                <c:pt idx="323918">
                  <c:v>7.3451</c:v>
                </c:pt>
                <c:pt idx="323919">
                  <c:v>7.34513</c:v>
                </c:pt>
                <c:pt idx="323920">
                  <c:v>7.34515</c:v>
                </c:pt>
                <c:pt idx="323921">
                  <c:v>7.34517</c:v>
                </c:pt>
                <c:pt idx="323922">
                  <c:v>7.34519</c:v>
                </c:pt>
                <c:pt idx="323923">
                  <c:v>7.34521</c:v>
                </c:pt>
                <c:pt idx="323924">
                  <c:v>7.34524</c:v>
                </c:pt>
                <c:pt idx="323925">
                  <c:v>7.34526</c:v>
                </c:pt>
                <c:pt idx="323926">
                  <c:v>7.34528</c:v>
                </c:pt>
                <c:pt idx="323927">
                  <c:v>7.34531</c:v>
                </c:pt>
                <c:pt idx="323928">
                  <c:v>7.34533</c:v>
                </c:pt>
                <c:pt idx="323929">
                  <c:v>7.34535</c:v>
                </c:pt>
                <c:pt idx="323930">
                  <c:v>7.34537</c:v>
                </c:pt>
                <c:pt idx="323931">
                  <c:v>7.3454</c:v>
                </c:pt>
                <c:pt idx="323932">
                  <c:v>7.34542</c:v>
                </c:pt>
                <c:pt idx="323933">
                  <c:v>7.34544</c:v>
                </c:pt>
                <c:pt idx="323934">
                  <c:v>7.34546</c:v>
                </c:pt>
                <c:pt idx="323935">
                  <c:v>7.34549</c:v>
                </c:pt>
                <c:pt idx="323936">
                  <c:v>7.34551</c:v>
                </c:pt>
                <c:pt idx="323937">
                  <c:v>7.34553</c:v>
                </c:pt>
                <c:pt idx="323938">
                  <c:v>7.34556</c:v>
                </c:pt>
                <c:pt idx="323939">
                  <c:v>7.34558</c:v>
                </c:pt>
                <c:pt idx="323940">
                  <c:v>7.3456</c:v>
                </c:pt>
                <c:pt idx="323941">
                  <c:v>7.34562</c:v>
                </c:pt>
                <c:pt idx="323942">
                  <c:v>7.34565</c:v>
                </c:pt>
                <c:pt idx="323943">
                  <c:v>7.34567</c:v>
                </c:pt>
                <c:pt idx="323944">
                  <c:v>7.34569</c:v>
                </c:pt>
                <c:pt idx="323945">
                  <c:v>7.34571</c:v>
                </c:pt>
                <c:pt idx="323946">
                  <c:v>7.34574</c:v>
                </c:pt>
                <c:pt idx="323947">
                  <c:v>7.34576</c:v>
                </c:pt>
                <c:pt idx="323948">
                  <c:v>7.34578</c:v>
                </c:pt>
                <c:pt idx="323949">
                  <c:v>7.34581</c:v>
                </c:pt>
                <c:pt idx="323950">
                  <c:v>7.34583</c:v>
                </c:pt>
                <c:pt idx="323951">
                  <c:v>7.34585</c:v>
                </c:pt>
                <c:pt idx="323952">
                  <c:v>7.34587</c:v>
                </c:pt>
                <c:pt idx="323953">
                  <c:v>7.3459</c:v>
                </c:pt>
                <c:pt idx="323954">
                  <c:v>7.34592</c:v>
                </c:pt>
                <c:pt idx="323955">
                  <c:v>7.34594</c:v>
                </c:pt>
                <c:pt idx="323956">
                  <c:v>7.34596</c:v>
                </c:pt>
                <c:pt idx="323957">
                  <c:v>7.34599</c:v>
                </c:pt>
                <c:pt idx="323958">
                  <c:v>7.34601</c:v>
                </c:pt>
                <c:pt idx="323959">
                  <c:v>7.34603</c:v>
                </c:pt>
                <c:pt idx="323960">
                  <c:v>7.34605</c:v>
                </c:pt>
                <c:pt idx="323961">
                  <c:v>7.34608</c:v>
                </c:pt>
                <c:pt idx="323962">
                  <c:v>7.3461</c:v>
                </c:pt>
                <c:pt idx="323963">
                  <c:v>7.34612</c:v>
                </c:pt>
                <c:pt idx="323964">
                  <c:v>7.34614</c:v>
                </c:pt>
                <c:pt idx="323965">
                  <c:v>7.34617</c:v>
                </c:pt>
                <c:pt idx="323966">
                  <c:v>7.34619</c:v>
                </c:pt>
                <c:pt idx="323967">
                  <c:v>7.34621</c:v>
                </c:pt>
                <c:pt idx="323968">
                  <c:v>7.34624</c:v>
                </c:pt>
                <c:pt idx="323969">
                  <c:v>7.34626</c:v>
                </c:pt>
                <c:pt idx="323970">
                  <c:v>7.34628</c:v>
                </c:pt>
                <c:pt idx="323971">
                  <c:v>7.3463</c:v>
                </c:pt>
                <c:pt idx="323972">
                  <c:v>7.34633</c:v>
                </c:pt>
                <c:pt idx="323973">
                  <c:v>7.34635</c:v>
                </c:pt>
                <c:pt idx="323974">
                  <c:v>7.34637</c:v>
                </c:pt>
                <c:pt idx="323975">
                  <c:v>7.3464</c:v>
                </c:pt>
                <c:pt idx="323976">
                  <c:v>7.34642</c:v>
                </c:pt>
                <c:pt idx="323977">
                  <c:v>7.34644</c:v>
                </c:pt>
                <c:pt idx="323978">
                  <c:v>7.34646</c:v>
                </c:pt>
                <c:pt idx="323979">
                  <c:v>7.34649</c:v>
                </c:pt>
                <c:pt idx="323980">
                  <c:v>7.34651</c:v>
                </c:pt>
                <c:pt idx="323981">
                  <c:v>7.34653</c:v>
                </c:pt>
                <c:pt idx="323982">
                  <c:v>7.34655</c:v>
                </c:pt>
                <c:pt idx="323983">
                  <c:v>7.34658</c:v>
                </c:pt>
                <c:pt idx="323984">
                  <c:v>7.3466</c:v>
                </c:pt>
                <c:pt idx="323985">
                  <c:v>7.34662</c:v>
                </c:pt>
                <c:pt idx="323986">
                  <c:v>7.34664</c:v>
                </c:pt>
                <c:pt idx="323987">
                  <c:v>7.34667</c:v>
                </c:pt>
                <c:pt idx="323988">
                  <c:v>7.34669</c:v>
                </c:pt>
                <c:pt idx="323989">
                  <c:v>7.34671</c:v>
                </c:pt>
                <c:pt idx="323990">
                  <c:v>7.34673</c:v>
                </c:pt>
                <c:pt idx="323991">
                  <c:v>7.34676</c:v>
                </c:pt>
                <c:pt idx="323992">
                  <c:v>7.34678</c:v>
                </c:pt>
                <c:pt idx="323993">
                  <c:v>7.3468</c:v>
                </c:pt>
                <c:pt idx="323994">
                  <c:v>7.34682</c:v>
                </c:pt>
                <c:pt idx="323995">
                  <c:v>7.34685</c:v>
                </c:pt>
                <c:pt idx="323996">
                  <c:v>7.34687</c:v>
                </c:pt>
                <c:pt idx="323997">
                  <c:v>7.34689</c:v>
                </c:pt>
                <c:pt idx="323998">
                  <c:v>7.34692</c:v>
                </c:pt>
                <c:pt idx="323999">
                  <c:v>7.34694</c:v>
                </c:pt>
                <c:pt idx="324000">
                  <c:v>7.34696</c:v>
                </c:pt>
                <c:pt idx="324001">
                  <c:v>7.34698</c:v>
                </c:pt>
                <c:pt idx="324002">
                  <c:v>7.34701</c:v>
                </c:pt>
                <c:pt idx="324003">
                  <c:v>7.34703</c:v>
                </c:pt>
                <c:pt idx="324004">
                  <c:v>7.34705</c:v>
                </c:pt>
                <c:pt idx="324005">
                  <c:v>7.34708</c:v>
                </c:pt>
                <c:pt idx="324006">
                  <c:v>7.3471</c:v>
                </c:pt>
                <c:pt idx="324007">
                  <c:v>7.34712</c:v>
                </c:pt>
                <c:pt idx="324008">
                  <c:v>7.34714</c:v>
                </c:pt>
                <c:pt idx="324009">
                  <c:v>7.34717</c:v>
                </c:pt>
                <c:pt idx="324010">
                  <c:v>7.34719</c:v>
                </c:pt>
                <c:pt idx="324011">
                  <c:v>7.34721</c:v>
                </c:pt>
                <c:pt idx="324012">
                  <c:v>7.34723</c:v>
                </c:pt>
                <c:pt idx="324013">
                  <c:v>7.34726</c:v>
                </c:pt>
                <c:pt idx="324014">
                  <c:v>7.34728</c:v>
                </c:pt>
                <c:pt idx="324015">
                  <c:v>7.3473</c:v>
                </c:pt>
                <c:pt idx="324016">
                  <c:v>7.34732</c:v>
                </c:pt>
                <c:pt idx="324017">
                  <c:v>7.34735</c:v>
                </c:pt>
                <c:pt idx="324018">
                  <c:v>7.34737</c:v>
                </c:pt>
                <c:pt idx="324019">
                  <c:v>7.34739</c:v>
                </c:pt>
                <c:pt idx="324020">
                  <c:v>7.34741</c:v>
                </c:pt>
                <c:pt idx="324021">
                  <c:v>7.34744</c:v>
                </c:pt>
                <c:pt idx="324022">
                  <c:v>7.34746</c:v>
                </c:pt>
                <c:pt idx="324023">
                  <c:v>7.34748</c:v>
                </c:pt>
                <c:pt idx="324024">
                  <c:v>7.34751</c:v>
                </c:pt>
                <c:pt idx="324025">
                  <c:v>7.34753</c:v>
                </c:pt>
                <c:pt idx="324026">
                  <c:v>7.34755</c:v>
                </c:pt>
                <c:pt idx="324027">
                  <c:v>7.34757</c:v>
                </c:pt>
                <c:pt idx="324028">
                  <c:v>7.3476</c:v>
                </c:pt>
                <c:pt idx="324029">
                  <c:v>7.34762</c:v>
                </c:pt>
                <c:pt idx="324030">
                  <c:v>7.34764</c:v>
                </c:pt>
                <c:pt idx="324031">
                  <c:v>7.34766</c:v>
                </c:pt>
                <c:pt idx="324032">
                  <c:v>7.34769</c:v>
                </c:pt>
                <c:pt idx="324033">
                  <c:v>7.34771</c:v>
                </c:pt>
                <c:pt idx="324034">
                  <c:v>7.34773</c:v>
                </c:pt>
                <c:pt idx="324035">
                  <c:v>7.34776</c:v>
                </c:pt>
                <c:pt idx="324036">
                  <c:v>7.34778</c:v>
                </c:pt>
                <c:pt idx="324037">
                  <c:v>7.3478</c:v>
                </c:pt>
                <c:pt idx="324038">
                  <c:v>7.34782</c:v>
                </c:pt>
                <c:pt idx="324039">
                  <c:v>7.34785</c:v>
                </c:pt>
                <c:pt idx="324040">
                  <c:v>7.34787</c:v>
                </c:pt>
                <c:pt idx="324041">
                  <c:v>7.34789</c:v>
                </c:pt>
                <c:pt idx="324042">
                  <c:v>7.34791</c:v>
                </c:pt>
                <c:pt idx="324043">
                  <c:v>7.34794</c:v>
                </c:pt>
                <c:pt idx="324044">
                  <c:v>7.34796</c:v>
                </c:pt>
                <c:pt idx="324045">
                  <c:v>7.34798</c:v>
                </c:pt>
                <c:pt idx="324046">
                  <c:v>7.348</c:v>
                </c:pt>
                <c:pt idx="324047">
                  <c:v>7.34803</c:v>
                </c:pt>
                <c:pt idx="324048">
                  <c:v>7.34805</c:v>
                </c:pt>
                <c:pt idx="324049">
                  <c:v>7.34807</c:v>
                </c:pt>
                <c:pt idx="324050">
                  <c:v>7.34809</c:v>
                </c:pt>
                <c:pt idx="324051">
                  <c:v>7.34812</c:v>
                </c:pt>
                <c:pt idx="324052">
                  <c:v>7.34814</c:v>
                </c:pt>
                <c:pt idx="324053">
                  <c:v>7.34816</c:v>
                </c:pt>
                <c:pt idx="324054">
                  <c:v>7.34819</c:v>
                </c:pt>
                <c:pt idx="324055">
                  <c:v>7.34821</c:v>
                </c:pt>
                <c:pt idx="324056">
                  <c:v>7.34823</c:v>
                </c:pt>
                <c:pt idx="324057">
                  <c:v>7.34825</c:v>
                </c:pt>
                <c:pt idx="324058">
                  <c:v>7.34828</c:v>
                </c:pt>
                <c:pt idx="324059">
                  <c:v>7.3483</c:v>
                </c:pt>
                <c:pt idx="324060">
                  <c:v>7.34832</c:v>
                </c:pt>
                <c:pt idx="324061">
                  <c:v>7.34835</c:v>
                </c:pt>
                <c:pt idx="324062">
                  <c:v>7.34837</c:v>
                </c:pt>
                <c:pt idx="324063">
                  <c:v>7.34839</c:v>
                </c:pt>
                <c:pt idx="324064">
                  <c:v>7.34841</c:v>
                </c:pt>
                <c:pt idx="324065">
                  <c:v>7.34844</c:v>
                </c:pt>
                <c:pt idx="324066">
                  <c:v>7.34846</c:v>
                </c:pt>
                <c:pt idx="324067">
                  <c:v>7.34848</c:v>
                </c:pt>
                <c:pt idx="324068">
                  <c:v>7.3485</c:v>
                </c:pt>
                <c:pt idx="324069">
                  <c:v>7.34853</c:v>
                </c:pt>
                <c:pt idx="324070">
                  <c:v>7.34855</c:v>
                </c:pt>
                <c:pt idx="324071">
                  <c:v>7.34857</c:v>
                </c:pt>
                <c:pt idx="324072">
                  <c:v>7.34859</c:v>
                </c:pt>
                <c:pt idx="324073">
                  <c:v>7.34862</c:v>
                </c:pt>
                <c:pt idx="324074">
                  <c:v>7.34864</c:v>
                </c:pt>
                <c:pt idx="324075">
                  <c:v>7.34866</c:v>
                </c:pt>
                <c:pt idx="324076">
                  <c:v>7.34868</c:v>
                </c:pt>
                <c:pt idx="324077">
                  <c:v>7.34871</c:v>
                </c:pt>
                <c:pt idx="324078">
                  <c:v>7.34873</c:v>
                </c:pt>
                <c:pt idx="324079">
                  <c:v>7.34875</c:v>
                </c:pt>
                <c:pt idx="324080">
                  <c:v>7.34878</c:v>
                </c:pt>
                <c:pt idx="324081">
                  <c:v>7.3488</c:v>
                </c:pt>
                <c:pt idx="324082">
                  <c:v>7.34882</c:v>
                </c:pt>
                <c:pt idx="324083">
                  <c:v>7.34884</c:v>
                </c:pt>
                <c:pt idx="324084">
                  <c:v>7.34887</c:v>
                </c:pt>
                <c:pt idx="324085">
                  <c:v>7.34889</c:v>
                </c:pt>
                <c:pt idx="324086">
                  <c:v>7.34891</c:v>
                </c:pt>
                <c:pt idx="324087">
                  <c:v>7.34893</c:v>
                </c:pt>
                <c:pt idx="324088">
                  <c:v>7.34896</c:v>
                </c:pt>
                <c:pt idx="324089">
                  <c:v>7.34898</c:v>
                </c:pt>
                <c:pt idx="324090">
                  <c:v>7.349</c:v>
                </c:pt>
                <c:pt idx="324091">
                  <c:v>7.34903</c:v>
                </c:pt>
                <c:pt idx="324092">
                  <c:v>7.34905</c:v>
                </c:pt>
                <c:pt idx="324093">
                  <c:v>7.34907</c:v>
                </c:pt>
                <c:pt idx="324094">
                  <c:v>7.34909</c:v>
                </c:pt>
                <c:pt idx="324095">
                  <c:v>7.34912</c:v>
                </c:pt>
                <c:pt idx="324096">
                  <c:v>7.34914</c:v>
                </c:pt>
                <c:pt idx="324097">
                  <c:v>7.34916</c:v>
                </c:pt>
                <c:pt idx="324098">
                  <c:v>7.34918</c:v>
                </c:pt>
                <c:pt idx="324099">
                  <c:v>7.34921</c:v>
                </c:pt>
                <c:pt idx="324100">
                  <c:v>7.34923</c:v>
                </c:pt>
                <c:pt idx="324101">
                  <c:v>7.34925</c:v>
                </c:pt>
                <c:pt idx="324102">
                  <c:v>7.34927</c:v>
                </c:pt>
                <c:pt idx="324103">
                  <c:v>7.3493</c:v>
                </c:pt>
                <c:pt idx="324104">
                  <c:v>7.34932</c:v>
                </c:pt>
                <c:pt idx="324105">
                  <c:v>7.34934</c:v>
                </c:pt>
                <c:pt idx="324106">
                  <c:v>7.34936</c:v>
                </c:pt>
                <c:pt idx="324107">
                  <c:v>7.34939</c:v>
                </c:pt>
                <c:pt idx="324108">
                  <c:v>7.34941</c:v>
                </c:pt>
                <c:pt idx="324109">
                  <c:v>7.34943</c:v>
                </c:pt>
                <c:pt idx="324110">
                  <c:v>7.34946</c:v>
                </c:pt>
                <c:pt idx="324111">
                  <c:v>7.34948</c:v>
                </c:pt>
                <c:pt idx="324112">
                  <c:v>7.3495</c:v>
                </c:pt>
                <c:pt idx="324113">
                  <c:v>7.34952</c:v>
                </c:pt>
                <c:pt idx="324114">
                  <c:v>7.34955</c:v>
                </c:pt>
                <c:pt idx="324115">
                  <c:v>7.34957</c:v>
                </c:pt>
                <c:pt idx="324116">
                  <c:v>7.34959</c:v>
                </c:pt>
                <c:pt idx="324117">
                  <c:v>7.34962</c:v>
                </c:pt>
                <c:pt idx="324118">
                  <c:v>7.34964</c:v>
                </c:pt>
                <c:pt idx="324119">
                  <c:v>7.34966</c:v>
                </c:pt>
                <c:pt idx="324120">
                  <c:v>7.34968</c:v>
                </c:pt>
                <c:pt idx="324121">
                  <c:v>7.34971</c:v>
                </c:pt>
                <c:pt idx="324122">
                  <c:v>7.34973</c:v>
                </c:pt>
                <c:pt idx="324123">
                  <c:v>7.34975</c:v>
                </c:pt>
                <c:pt idx="324124">
                  <c:v>7.34977</c:v>
                </c:pt>
                <c:pt idx="324125">
                  <c:v>7.3498</c:v>
                </c:pt>
                <c:pt idx="324126">
                  <c:v>7.34982</c:v>
                </c:pt>
                <c:pt idx="324127">
                  <c:v>7.34984</c:v>
                </c:pt>
                <c:pt idx="324128">
                  <c:v>7.34986</c:v>
                </c:pt>
                <c:pt idx="324129">
                  <c:v>7.34989</c:v>
                </c:pt>
                <c:pt idx="324130">
                  <c:v>7.34991</c:v>
                </c:pt>
                <c:pt idx="324131">
                  <c:v>7.34993</c:v>
                </c:pt>
                <c:pt idx="324132">
                  <c:v>7.34995</c:v>
                </c:pt>
                <c:pt idx="324133">
                  <c:v>7.34998</c:v>
                </c:pt>
                <c:pt idx="324134">
                  <c:v>7.35</c:v>
                </c:pt>
                <c:pt idx="324135">
                  <c:v>7.35002</c:v>
                </c:pt>
                <c:pt idx="324136">
                  <c:v>7.35004</c:v>
                </c:pt>
                <c:pt idx="324137">
                  <c:v>7.35007</c:v>
                </c:pt>
                <c:pt idx="324138">
                  <c:v>7.35009</c:v>
                </c:pt>
                <c:pt idx="324139">
                  <c:v>7.35011</c:v>
                </c:pt>
                <c:pt idx="324140">
                  <c:v>7.35014</c:v>
                </c:pt>
                <c:pt idx="324141">
                  <c:v>7.35016</c:v>
                </c:pt>
                <c:pt idx="324142">
                  <c:v>7.35018</c:v>
                </c:pt>
                <c:pt idx="324143">
                  <c:v>7.3502</c:v>
                </c:pt>
                <c:pt idx="324144">
                  <c:v>7.35023</c:v>
                </c:pt>
                <c:pt idx="324145">
                  <c:v>7.35025</c:v>
                </c:pt>
                <c:pt idx="324146">
                  <c:v>7.35027</c:v>
                </c:pt>
                <c:pt idx="324147">
                  <c:v>7.3503</c:v>
                </c:pt>
                <c:pt idx="324148">
                  <c:v>7.35032</c:v>
                </c:pt>
                <c:pt idx="324149">
                  <c:v>7.35034</c:v>
                </c:pt>
                <c:pt idx="324150">
                  <c:v>7.35036</c:v>
                </c:pt>
                <c:pt idx="324151">
                  <c:v>7.35039</c:v>
                </c:pt>
                <c:pt idx="324152">
                  <c:v>7.35041</c:v>
                </c:pt>
                <c:pt idx="324153">
                  <c:v>7.35043</c:v>
                </c:pt>
                <c:pt idx="324154">
                  <c:v>7.35045</c:v>
                </c:pt>
                <c:pt idx="324155">
                  <c:v>7.35048</c:v>
                </c:pt>
                <c:pt idx="324156">
                  <c:v>7.3505</c:v>
                </c:pt>
                <c:pt idx="324157">
                  <c:v>7.35052</c:v>
                </c:pt>
                <c:pt idx="324158">
                  <c:v>7.35054</c:v>
                </c:pt>
                <c:pt idx="324159">
                  <c:v>7.35057</c:v>
                </c:pt>
                <c:pt idx="324160">
                  <c:v>7.35059</c:v>
                </c:pt>
                <c:pt idx="324161">
                  <c:v>7.35061</c:v>
                </c:pt>
                <c:pt idx="324162">
                  <c:v>7.35063</c:v>
                </c:pt>
                <c:pt idx="324163">
                  <c:v>7.35066</c:v>
                </c:pt>
                <c:pt idx="324164">
                  <c:v>7.35068</c:v>
                </c:pt>
                <c:pt idx="324165">
                  <c:v>7.3507</c:v>
                </c:pt>
                <c:pt idx="324166">
                  <c:v>7.35073</c:v>
                </c:pt>
                <c:pt idx="324167">
                  <c:v>7.35075</c:v>
                </c:pt>
                <c:pt idx="324168">
                  <c:v>7.35077</c:v>
                </c:pt>
                <c:pt idx="324169">
                  <c:v>7.35079</c:v>
                </c:pt>
                <c:pt idx="324170">
                  <c:v>7.35082</c:v>
                </c:pt>
                <c:pt idx="324171">
                  <c:v>7.35084</c:v>
                </c:pt>
                <c:pt idx="324172">
                  <c:v>7.35086</c:v>
                </c:pt>
                <c:pt idx="324173">
                  <c:v>7.35088</c:v>
                </c:pt>
                <c:pt idx="324174">
                  <c:v>7.35091</c:v>
                </c:pt>
                <c:pt idx="324175">
                  <c:v>7.35093</c:v>
                </c:pt>
                <c:pt idx="324176">
                  <c:v>7.35095</c:v>
                </c:pt>
                <c:pt idx="324177">
                  <c:v>7.35098</c:v>
                </c:pt>
                <c:pt idx="324178">
                  <c:v>7.351</c:v>
                </c:pt>
                <c:pt idx="324179">
                  <c:v>7.35102</c:v>
                </c:pt>
                <c:pt idx="324180">
                  <c:v>7.35104</c:v>
                </c:pt>
                <c:pt idx="324181">
                  <c:v>7.35107</c:v>
                </c:pt>
                <c:pt idx="324182">
                  <c:v>7.35109</c:v>
                </c:pt>
                <c:pt idx="324183">
                  <c:v>7.35111</c:v>
                </c:pt>
                <c:pt idx="324184">
                  <c:v>7.35113</c:v>
                </c:pt>
                <c:pt idx="324185">
                  <c:v>7.35116</c:v>
                </c:pt>
                <c:pt idx="324186">
                  <c:v>7.35118</c:v>
                </c:pt>
                <c:pt idx="324187">
                  <c:v>7.3512</c:v>
                </c:pt>
                <c:pt idx="324188">
                  <c:v>7.35122</c:v>
                </c:pt>
                <c:pt idx="324189">
                  <c:v>7.35125</c:v>
                </c:pt>
                <c:pt idx="324190">
                  <c:v>7.35127</c:v>
                </c:pt>
                <c:pt idx="324191">
                  <c:v>7.35129</c:v>
                </c:pt>
                <c:pt idx="324192">
                  <c:v>7.35131</c:v>
                </c:pt>
                <c:pt idx="324193">
                  <c:v>7.35134</c:v>
                </c:pt>
                <c:pt idx="324194">
                  <c:v>7.35136</c:v>
                </c:pt>
                <c:pt idx="324195">
                  <c:v>7.35138</c:v>
                </c:pt>
                <c:pt idx="324196">
                  <c:v>7.35141</c:v>
                </c:pt>
                <c:pt idx="324197">
                  <c:v>7.35143</c:v>
                </c:pt>
                <c:pt idx="324198">
                  <c:v>7.35145</c:v>
                </c:pt>
                <c:pt idx="324199">
                  <c:v>7.35147</c:v>
                </c:pt>
                <c:pt idx="324200">
                  <c:v>7.3515</c:v>
                </c:pt>
                <c:pt idx="324201">
                  <c:v>7.35152</c:v>
                </c:pt>
                <c:pt idx="324202">
                  <c:v>7.35154</c:v>
                </c:pt>
                <c:pt idx="324203">
                  <c:v>7.35156</c:v>
                </c:pt>
                <c:pt idx="324204">
                  <c:v>7.35159</c:v>
                </c:pt>
                <c:pt idx="324205">
                  <c:v>7.35161</c:v>
                </c:pt>
                <c:pt idx="324206">
                  <c:v>7.35163</c:v>
                </c:pt>
                <c:pt idx="324207">
                  <c:v>7.35166</c:v>
                </c:pt>
                <c:pt idx="324208">
                  <c:v>7.35168</c:v>
                </c:pt>
                <c:pt idx="324209">
                  <c:v>7.3517</c:v>
                </c:pt>
                <c:pt idx="324210">
                  <c:v>7.35172</c:v>
                </c:pt>
                <c:pt idx="324211">
                  <c:v>7.35175</c:v>
                </c:pt>
                <c:pt idx="324212">
                  <c:v>7.35177</c:v>
                </c:pt>
                <c:pt idx="324213">
                  <c:v>7.35179</c:v>
                </c:pt>
                <c:pt idx="324214">
                  <c:v>7.35181</c:v>
                </c:pt>
                <c:pt idx="324215">
                  <c:v>7.35184</c:v>
                </c:pt>
                <c:pt idx="324216">
                  <c:v>7.35186</c:v>
                </c:pt>
                <c:pt idx="324217">
                  <c:v>7.35188</c:v>
                </c:pt>
                <c:pt idx="324218">
                  <c:v>7.35191</c:v>
                </c:pt>
                <c:pt idx="324219">
                  <c:v>7.35193</c:v>
                </c:pt>
                <c:pt idx="324220">
                  <c:v>7.35195</c:v>
                </c:pt>
                <c:pt idx="324221">
                  <c:v>7.35197</c:v>
                </c:pt>
                <c:pt idx="324222">
                  <c:v>7.35199</c:v>
                </c:pt>
                <c:pt idx="324223">
                  <c:v>7.35202</c:v>
                </c:pt>
                <c:pt idx="324224">
                  <c:v>7.35204</c:v>
                </c:pt>
                <c:pt idx="324225">
                  <c:v>7.35206</c:v>
                </c:pt>
                <c:pt idx="324226">
                  <c:v>7.35209</c:v>
                </c:pt>
                <c:pt idx="324227">
                  <c:v>7.35211</c:v>
                </c:pt>
                <c:pt idx="324228">
                  <c:v>7.35213</c:v>
                </c:pt>
                <c:pt idx="324229">
                  <c:v>7.35215</c:v>
                </c:pt>
                <c:pt idx="324230">
                  <c:v>7.35218</c:v>
                </c:pt>
                <c:pt idx="324231">
                  <c:v>7.3522</c:v>
                </c:pt>
                <c:pt idx="324232">
                  <c:v>7.35222</c:v>
                </c:pt>
                <c:pt idx="324233">
                  <c:v>7.35224</c:v>
                </c:pt>
                <c:pt idx="324234">
                  <c:v>7.35227</c:v>
                </c:pt>
                <c:pt idx="324235">
                  <c:v>7.35229</c:v>
                </c:pt>
                <c:pt idx="324236">
                  <c:v>7.35231</c:v>
                </c:pt>
                <c:pt idx="324237">
                  <c:v>7.35234</c:v>
                </c:pt>
                <c:pt idx="324238">
                  <c:v>7.35236</c:v>
                </c:pt>
                <c:pt idx="324239">
                  <c:v>7.35238</c:v>
                </c:pt>
                <c:pt idx="324240">
                  <c:v>7.3524</c:v>
                </c:pt>
                <c:pt idx="324241">
                  <c:v>7.35243</c:v>
                </c:pt>
                <c:pt idx="324242">
                  <c:v>7.35245</c:v>
                </c:pt>
                <c:pt idx="324243">
                  <c:v>7.35247</c:v>
                </c:pt>
                <c:pt idx="324244">
                  <c:v>7.35249</c:v>
                </c:pt>
                <c:pt idx="324245">
                  <c:v>7.35252</c:v>
                </c:pt>
                <c:pt idx="324246">
                  <c:v>7.35254</c:v>
                </c:pt>
                <c:pt idx="324247">
                  <c:v>7.35256</c:v>
                </c:pt>
                <c:pt idx="324248">
                  <c:v>7.35259</c:v>
                </c:pt>
                <c:pt idx="324249">
                  <c:v>7.35261</c:v>
                </c:pt>
                <c:pt idx="324250">
                  <c:v>7.35263</c:v>
                </c:pt>
                <c:pt idx="324251">
                  <c:v>7.35265</c:v>
                </c:pt>
                <c:pt idx="324252">
                  <c:v>7.35268</c:v>
                </c:pt>
                <c:pt idx="324253">
                  <c:v>7.3527</c:v>
                </c:pt>
                <c:pt idx="324254">
                  <c:v>7.35272</c:v>
                </c:pt>
                <c:pt idx="324255">
                  <c:v>7.35274</c:v>
                </c:pt>
                <c:pt idx="324256">
                  <c:v>7.35277</c:v>
                </c:pt>
                <c:pt idx="324257">
                  <c:v>7.35279</c:v>
                </c:pt>
                <c:pt idx="324258">
                  <c:v>7.35281</c:v>
                </c:pt>
                <c:pt idx="324259">
                  <c:v>7.35283</c:v>
                </c:pt>
                <c:pt idx="324260">
                  <c:v>7.35286</c:v>
                </c:pt>
                <c:pt idx="324261">
                  <c:v>7.35288</c:v>
                </c:pt>
                <c:pt idx="324262">
                  <c:v>7.3529</c:v>
                </c:pt>
                <c:pt idx="324263">
                  <c:v>7.35292</c:v>
                </c:pt>
                <c:pt idx="324264">
                  <c:v>7.35295</c:v>
                </c:pt>
                <c:pt idx="324265">
                  <c:v>7.35297</c:v>
                </c:pt>
                <c:pt idx="324266">
                  <c:v>7.35299</c:v>
                </c:pt>
                <c:pt idx="324267">
                  <c:v>7.35302</c:v>
                </c:pt>
                <c:pt idx="324268">
                  <c:v>7.35304</c:v>
                </c:pt>
                <c:pt idx="324269">
                  <c:v>7.35306</c:v>
                </c:pt>
                <c:pt idx="324270">
                  <c:v>7.35308</c:v>
                </c:pt>
                <c:pt idx="324271">
                  <c:v>7.35311</c:v>
                </c:pt>
                <c:pt idx="324272">
                  <c:v>7.35313</c:v>
                </c:pt>
                <c:pt idx="324273">
                  <c:v>7.35315</c:v>
                </c:pt>
                <c:pt idx="324274">
                  <c:v>7.35318</c:v>
                </c:pt>
                <c:pt idx="324275">
                  <c:v>7.3532</c:v>
                </c:pt>
                <c:pt idx="324276">
                  <c:v>7.35322</c:v>
                </c:pt>
                <c:pt idx="324277">
                  <c:v>7.35324</c:v>
                </c:pt>
                <c:pt idx="324278">
                  <c:v>7.35327</c:v>
                </c:pt>
                <c:pt idx="324279">
                  <c:v>7.35329</c:v>
                </c:pt>
                <c:pt idx="324280">
                  <c:v>7.35331</c:v>
                </c:pt>
                <c:pt idx="324281">
                  <c:v>7.35333</c:v>
                </c:pt>
                <c:pt idx="324282">
                  <c:v>7.35336</c:v>
                </c:pt>
                <c:pt idx="324283">
                  <c:v>7.35338</c:v>
                </c:pt>
                <c:pt idx="324284">
                  <c:v>7.3534</c:v>
                </c:pt>
                <c:pt idx="324285">
                  <c:v>7.35342</c:v>
                </c:pt>
                <c:pt idx="324286">
                  <c:v>7.35345</c:v>
                </c:pt>
                <c:pt idx="324287">
                  <c:v>7.35347</c:v>
                </c:pt>
                <c:pt idx="324288">
                  <c:v>7.35349</c:v>
                </c:pt>
                <c:pt idx="324289">
                  <c:v>7.35351</c:v>
                </c:pt>
                <c:pt idx="324290">
                  <c:v>7.35354</c:v>
                </c:pt>
                <c:pt idx="324291">
                  <c:v>7.35356</c:v>
                </c:pt>
                <c:pt idx="324292">
                  <c:v>7.35358</c:v>
                </c:pt>
                <c:pt idx="324293">
                  <c:v>7.3536</c:v>
                </c:pt>
                <c:pt idx="324294">
                  <c:v>7.35363</c:v>
                </c:pt>
                <c:pt idx="324295">
                  <c:v>7.35365</c:v>
                </c:pt>
                <c:pt idx="324296">
                  <c:v>7.35367</c:v>
                </c:pt>
                <c:pt idx="324297">
                  <c:v>7.3537</c:v>
                </c:pt>
                <c:pt idx="324298">
                  <c:v>7.35372</c:v>
                </c:pt>
                <c:pt idx="324299">
                  <c:v>7.35374</c:v>
                </c:pt>
                <c:pt idx="324300">
                  <c:v>7.35376</c:v>
                </c:pt>
                <c:pt idx="324301">
                  <c:v>7.35379</c:v>
                </c:pt>
                <c:pt idx="324302">
                  <c:v>7.35381</c:v>
                </c:pt>
                <c:pt idx="324303">
                  <c:v>7.35383</c:v>
                </c:pt>
                <c:pt idx="324304">
                  <c:v>7.35386</c:v>
                </c:pt>
                <c:pt idx="324305">
                  <c:v>7.35388</c:v>
                </c:pt>
                <c:pt idx="324306">
                  <c:v>7.3539</c:v>
                </c:pt>
                <c:pt idx="324307">
                  <c:v>7.35392</c:v>
                </c:pt>
                <c:pt idx="324308">
                  <c:v>7.35395</c:v>
                </c:pt>
                <c:pt idx="324309">
                  <c:v>7.35397</c:v>
                </c:pt>
                <c:pt idx="324310">
                  <c:v>7.35399</c:v>
                </c:pt>
                <c:pt idx="324311">
                  <c:v>7.35401</c:v>
                </c:pt>
                <c:pt idx="324312">
                  <c:v>7.35404</c:v>
                </c:pt>
                <c:pt idx="324313">
                  <c:v>7.35406</c:v>
                </c:pt>
                <c:pt idx="324314">
                  <c:v>7.35408</c:v>
                </c:pt>
                <c:pt idx="324315">
                  <c:v>7.3541</c:v>
                </c:pt>
                <c:pt idx="324316">
                  <c:v>7.35413</c:v>
                </c:pt>
                <c:pt idx="324317">
                  <c:v>7.35415</c:v>
                </c:pt>
                <c:pt idx="324318">
                  <c:v>7.35417</c:v>
                </c:pt>
                <c:pt idx="324319">
                  <c:v>7.35419</c:v>
                </c:pt>
                <c:pt idx="324320">
                  <c:v>7.35422</c:v>
                </c:pt>
                <c:pt idx="324321">
                  <c:v>7.35424</c:v>
                </c:pt>
                <c:pt idx="324322">
                  <c:v>7.35426</c:v>
                </c:pt>
                <c:pt idx="324323">
                  <c:v>7.35429</c:v>
                </c:pt>
                <c:pt idx="324324">
                  <c:v>7.35431</c:v>
                </c:pt>
                <c:pt idx="324325">
                  <c:v>7.35433</c:v>
                </c:pt>
                <c:pt idx="324326">
                  <c:v>7.35435</c:v>
                </c:pt>
                <c:pt idx="324327">
                  <c:v>7.35438</c:v>
                </c:pt>
                <c:pt idx="324328">
                  <c:v>7.3544</c:v>
                </c:pt>
                <c:pt idx="324329">
                  <c:v>7.35442</c:v>
                </c:pt>
                <c:pt idx="324330">
                  <c:v>7.35444</c:v>
                </c:pt>
                <c:pt idx="324331">
                  <c:v>7.35447</c:v>
                </c:pt>
                <c:pt idx="324332">
                  <c:v>7.35449</c:v>
                </c:pt>
                <c:pt idx="324333">
                  <c:v>7.35451</c:v>
                </c:pt>
                <c:pt idx="324334">
                  <c:v>7.35454</c:v>
                </c:pt>
                <c:pt idx="324335">
                  <c:v>7.35456</c:v>
                </c:pt>
                <c:pt idx="324336">
                  <c:v>7.35458</c:v>
                </c:pt>
                <c:pt idx="324337">
                  <c:v>7.3546</c:v>
                </c:pt>
                <c:pt idx="324338">
                  <c:v>7.35463</c:v>
                </c:pt>
                <c:pt idx="324339">
                  <c:v>7.35465</c:v>
                </c:pt>
                <c:pt idx="324340">
                  <c:v>7.35467</c:v>
                </c:pt>
                <c:pt idx="324341">
                  <c:v>7.35469</c:v>
                </c:pt>
                <c:pt idx="324342">
                  <c:v>7.35472</c:v>
                </c:pt>
                <c:pt idx="324343">
                  <c:v>7.35474</c:v>
                </c:pt>
                <c:pt idx="324344">
                  <c:v>7.35476</c:v>
                </c:pt>
                <c:pt idx="324345">
                  <c:v>7.35478</c:v>
                </c:pt>
                <c:pt idx="324346">
                  <c:v>7.35481</c:v>
                </c:pt>
                <c:pt idx="324347">
                  <c:v>7.35483</c:v>
                </c:pt>
                <c:pt idx="324348">
                  <c:v>7.35485</c:v>
                </c:pt>
                <c:pt idx="324349">
                  <c:v>7.35487</c:v>
                </c:pt>
                <c:pt idx="324350">
                  <c:v>7.3549</c:v>
                </c:pt>
                <c:pt idx="324351">
                  <c:v>7.35492</c:v>
                </c:pt>
                <c:pt idx="324352">
                  <c:v>7.35494</c:v>
                </c:pt>
                <c:pt idx="324353">
                  <c:v>7.35497</c:v>
                </c:pt>
                <c:pt idx="324354">
                  <c:v>7.35499</c:v>
                </c:pt>
                <c:pt idx="324355">
                  <c:v>7.35501</c:v>
                </c:pt>
                <c:pt idx="324356">
                  <c:v>7.35503</c:v>
                </c:pt>
                <c:pt idx="324357">
                  <c:v>7.35506</c:v>
                </c:pt>
                <c:pt idx="324358">
                  <c:v>7.35508</c:v>
                </c:pt>
                <c:pt idx="324359">
                  <c:v>7.3551</c:v>
                </c:pt>
                <c:pt idx="324360">
                  <c:v>7.35513</c:v>
                </c:pt>
                <c:pt idx="324361">
                  <c:v>7.35515</c:v>
                </c:pt>
                <c:pt idx="324362">
                  <c:v>7.35517</c:v>
                </c:pt>
                <c:pt idx="324363">
                  <c:v>7.35519</c:v>
                </c:pt>
                <c:pt idx="324364">
                  <c:v>7.35522</c:v>
                </c:pt>
                <c:pt idx="324365">
                  <c:v>7.35524</c:v>
                </c:pt>
                <c:pt idx="324366">
                  <c:v>7.35526</c:v>
                </c:pt>
                <c:pt idx="324367">
                  <c:v>7.35528</c:v>
                </c:pt>
                <c:pt idx="324368">
                  <c:v>7.35531</c:v>
                </c:pt>
                <c:pt idx="324369">
                  <c:v>7.35533</c:v>
                </c:pt>
                <c:pt idx="324370">
                  <c:v>7.35535</c:v>
                </c:pt>
                <c:pt idx="324371">
                  <c:v>7.35537</c:v>
                </c:pt>
                <c:pt idx="324372">
                  <c:v>7.3554</c:v>
                </c:pt>
                <c:pt idx="324373">
                  <c:v>7.35542</c:v>
                </c:pt>
                <c:pt idx="324374">
                  <c:v>7.35544</c:v>
                </c:pt>
                <c:pt idx="324375">
                  <c:v>7.35546</c:v>
                </c:pt>
                <c:pt idx="324376">
                  <c:v>7.35549</c:v>
                </c:pt>
                <c:pt idx="324377">
                  <c:v>7.35551</c:v>
                </c:pt>
                <c:pt idx="324378">
                  <c:v>7.35553</c:v>
                </c:pt>
                <c:pt idx="324379">
                  <c:v>7.35556</c:v>
                </c:pt>
                <c:pt idx="324380">
                  <c:v>7.35558</c:v>
                </c:pt>
                <c:pt idx="324381">
                  <c:v>7.3556</c:v>
                </c:pt>
                <c:pt idx="324382">
                  <c:v>7.35562</c:v>
                </c:pt>
                <c:pt idx="324383">
                  <c:v>7.35565</c:v>
                </c:pt>
                <c:pt idx="324384">
                  <c:v>7.35567</c:v>
                </c:pt>
                <c:pt idx="324385">
                  <c:v>7.35569</c:v>
                </c:pt>
                <c:pt idx="324386">
                  <c:v>7.35571</c:v>
                </c:pt>
                <c:pt idx="324387">
                  <c:v>7.35574</c:v>
                </c:pt>
                <c:pt idx="324388">
                  <c:v>7.35576</c:v>
                </c:pt>
                <c:pt idx="324389">
                  <c:v>7.35578</c:v>
                </c:pt>
                <c:pt idx="324390">
                  <c:v>7.35581</c:v>
                </c:pt>
                <c:pt idx="324391">
                  <c:v>7.35583</c:v>
                </c:pt>
                <c:pt idx="324392">
                  <c:v>7.35585</c:v>
                </c:pt>
                <c:pt idx="324393">
                  <c:v>7.35587</c:v>
                </c:pt>
                <c:pt idx="324394">
                  <c:v>7.3559</c:v>
                </c:pt>
                <c:pt idx="324395">
                  <c:v>7.35592</c:v>
                </c:pt>
                <c:pt idx="324396">
                  <c:v>7.35594</c:v>
                </c:pt>
                <c:pt idx="324397">
                  <c:v>7.35596</c:v>
                </c:pt>
                <c:pt idx="324398">
                  <c:v>7.35599</c:v>
                </c:pt>
                <c:pt idx="324399">
                  <c:v>7.35601</c:v>
                </c:pt>
                <c:pt idx="324400">
                  <c:v>7.35603</c:v>
                </c:pt>
                <c:pt idx="324401">
                  <c:v>7.35605</c:v>
                </c:pt>
                <c:pt idx="324402">
                  <c:v>7.35608</c:v>
                </c:pt>
                <c:pt idx="324403">
                  <c:v>7.3561</c:v>
                </c:pt>
                <c:pt idx="324404">
                  <c:v>7.35612</c:v>
                </c:pt>
                <c:pt idx="324405">
                  <c:v>7.35614</c:v>
                </c:pt>
                <c:pt idx="324406">
                  <c:v>7.35617</c:v>
                </c:pt>
                <c:pt idx="324407">
                  <c:v>7.35619</c:v>
                </c:pt>
                <c:pt idx="324408">
                  <c:v>7.35621</c:v>
                </c:pt>
                <c:pt idx="324409">
                  <c:v>7.35624</c:v>
                </c:pt>
                <c:pt idx="324410">
                  <c:v>7.35626</c:v>
                </c:pt>
                <c:pt idx="324411">
                  <c:v>7.35628</c:v>
                </c:pt>
                <c:pt idx="324412">
                  <c:v>7.3563</c:v>
                </c:pt>
                <c:pt idx="324413">
                  <c:v>7.35633</c:v>
                </c:pt>
                <c:pt idx="324414">
                  <c:v>7.35635</c:v>
                </c:pt>
                <c:pt idx="324415">
                  <c:v>7.35637</c:v>
                </c:pt>
                <c:pt idx="324416">
                  <c:v>7.3564</c:v>
                </c:pt>
                <c:pt idx="324417">
                  <c:v>7.35642</c:v>
                </c:pt>
                <c:pt idx="324418">
                  <c:v>7.35644</c:v>
                </c:pt>
                <c:pt idx="324419">
                  <c:v>7.35646</c:v>
                </c:pt>
                <c:pt idx="324420">
                  <c:v>7.35649</c:v>
                </c:pt>
                <c:pt idx="324421">
                  <c:v>7.35651</c:v>
                </c:pt>
                <c:pt idx="324422">
                  <c:v>7.35653</c:v>
                </c:pt>
                <c:pt idx="324423">
                  <c:v>7.35655</c:v>
                </c:pt>
                <c:pt idx="324424">
                  <c:v>7.35658</c:v>
                </c:pt>
                <c:pt idx="324425">
                  <c:v>7.3566</c:v>
                </c:pt>
                <c:pt idx="324426">
                  <c:v>7.35662</c:v>
                </c:pt>
                <c:pt idx="324427">
                  <c:v>7.35664</c:v>
                </c:pt>
                <c:pt idx="324428">
                  <c:v>7.35667</c:v>
                </c:pt>
                <c:pt idx="324429">
                  <c:v>7.35669</c:v>
                </c:pt>
                <c:pt idx="324430">
                  <c:v>7.35671</c:v>
                </c:pt>
                <c:pt idx="324431">
                  <c:v>7.35673</c:v>
                </c:pt>
                <c:pt idx="324432">
                  <c:v>7.35676</c:v>
                </c:pt>
                <c:pt idx="324433">
                  <c:v>7.35678</c:v>
                </c:pt>
                <c:pt idx="324434">
                  <c:v>7.3568</c:v>
                </c:pt>
                <c:pt idx="324435">
                  <c:v>7.35682</c:v>
                </c:pt>
                <c:pt idx="324436">
                  <c:v>7.35685</c:v>
                </c:pt>
                <c:pt idx="324437">
                  <c:v>7.35687</c:v>
                </c:pt>
                <c:pt idx="324438">
                  <c:v>7.35689</c:v>
                </c:pt>
                <c:pt idx="324439">
                  <c:v>7.35692</c:v>
                </c:pt>
                <c:pt idx="324440">
                  <c:v>7.35694</c:v>
                </c:pt>
                <c:pt idx="324441">
                  <c:v>7.35696</c:v>
                </c:pt>
                <c:pt idx="324442">
                  <c:v>7.35698</c:v>
                </c:pt>
                <c:pt idx="324443">
                  <c:v>7.35701</c:v>
                </c:pt>
                <c:pt idx="324444">
                  <c:v>7.35703</c:v>
                </c:pt>
                <c:pt idx="324445">
                  <c:v>7.35705</c:v>
                </c:pt>
                <c:pt idx="324446">
                  <c:v>7.35708</c:v>
                </c:pt>
                <c:pt idx="324447">
                  <c:v>7.3571</c:v>
                </c:pt>
                <c:pt idx="324448">
                  <c:v>7.35712</c:v>
                </c:pt>
                <c:pt idx="324449">
                  <c:v>7.35714</c:v>
                </c:pt>
                <c:pt idx="324450">
                  <c:v>7.35717</c:v>
                </c:pt>
                <c:pt idx="324451">
                  <c:v>7.35719</c:v>
                </c:pt>
                <c:pt idx="324452">
                  <c:v>7.35721</c:v>
                </c:pt>
                <c:pt idx="324453">
                  <c:v>7.35723</c:v>
                </c:pt>
                <c:pt idx="324454">
                  <c:v>7.35726</c:v>
                </c:pt>
                <c:pt idx="324455">
                  <c:v>7.35728</c:v>
                </c:pt>
                <c:pt idx="324456">
                  <c:v>7.3573</c:v>
                </c:pt>
                <c:pt idx="324457">
                  <c:v>7.35732</c:v>
                </c:pt>
                <c:pt idx="324458">
                  <c:v>7.35735</c:v>
                </c:pt>
                <c:pt idx="324459">
                  <c:v>7.35737</c:v>
                </c:pt>
                <c:pt idx="324460">
                  <c:v>7.35739</c:v>
                </c:pt>
                <c:pt idx="324461">
                  <c:v>7.35741</c:v>
                </c:pt>
                <c:pt idx="324462">
                  <c:v>7.35744</c:v>
                </c:pt>
                <c:pt idx="324463">
                  <c:v>7.35746</c:v>
                </c:pt>
                <c:pt idx="324464">
                  <c:v>7.35748</c:v>
                </c:pt>
                <c:pt idx="324465">
                  <c:v>7.35751</c:v>
                </c:pt>
                <c:pt idx="324466">
                  <c:v>7.35753</c:v>
                </c:pt>
                <c:pt idx="324467">
                  <c:v>7.35755</c:v>
                </c:pt>
                <c:pt idx="324468">
                  <c:v>7.35757</c:v>
                </c:pt>
                <c:pt idx="324469">
                  <c:v>7.3576</c:v>
                </c:pt>
                <c:pt idx="324470">
                  <c:v>7.35762</c:v>
                </c:pt>
                <c:pt idx="324471">
                  <c:v>7.35764</c:v>
                </c:pt>
                <c:pt idx="324472">
                  <c:v>7.35766</c:v>
                </c:pt>
                <c:pt idx="324473">
                  <c:v>7.35769</c:v>
                </c:pt>
                <c:pt idx="324474">
                  <c:v>7.35771</c:v>
                </c:pt>
                <c:pt idx="324475">
                  <c:v>7.35773</c:v>
                </c:pt>
                <c:pt idx="324476">
                  <c:v>7.35776</c:v>
                </c:pt>
                <c:pt idx="324477">
                  <c:v>7.35778</c:v>
                </c:pt>
                <c:pt idx="324478">
                  <c:v>7.3578</c:v>
                </c:pt>
                <c:pt idx="324479">
                  <c:v>7.35782</c:v>
                </c:pt>
                <c:pt idx="324480">
                  <c:v>7.35785</c:v>
                </c:pt>
                <c:pt idx="324481">
                  <c:v>7.35787</c:v>
                </c:pt>
                <c:pt idx="324482">
                  <c:v>7.35789</c:v>
                </c:pt>
                <c:pt idx="324483">
                  <c:v>7.35791</c:v>
                </c:pt>
                <c:pt idx="324484">
                  <c:v>7.35794</c:v>
                </c:pt>
                <c:pt idx="324485">
                  <c:v>7.35796</c:v>
                </c:pt>
                <c:pt idx="324486">
                  <c:v>7.35798</c:v>
                </c:pt>
                <c:pt idx="324487">
                  <c:v>7.35801</c:v>
                </c:pt>
                <c:pt idx="324488">
                  <c:v>7.35803</c:v>
                </c:pt>
                <c:pt idx="324489">
                  <c:v>7.35805</c:v>
                </c:pt>
                <c:pt idx="324490">
                  <c:v>7.35807</c:v>
                </c:pt>
                <c:pt idx="324491">
                  <c:v>7.35809</c:v>
                </c:pt>
                <c:pt idx="324492">
                  <c:v>7.35812</c:v>
                </c:pt>
                <c:pt idx="324493">
                  <c:v>7.35814</c:v>
                </c:pt>
                <c:pt idx="324494">
                  <c:v>7.35816</c:v>
                </c:pt>
                <c:pt idx="324495">
                  <c:v>7.35819</c:v>
                </c:pt>
                <c:pt idx="324496">
                  <c:v>7.35821</c:v>
                </c:pt>
                <c:pt idx="324497">
                  <c:v>7.35823</c:v>
                </c:pt>
                <c:pt idx="324498">
                  <c:v>7.35825</c:v>
                </c:pt>
                <c:pt idx="324499">
                  <c:v>7.35828</c:v>
                </c:pt>
                <c:pt idx="324500">
                  <c:v>7.3583</c:v>
                </c:pt>
                <c:pt idx="324501">
                  <c:v>7.35832</c:v>
                </c:pt>
                <c:pt idx="324502">
                  <c:v>7.35834</c:v>
                </c:pt>
                <c:pt idx="324503">
                  <c:v>7.35837</c:v>
                </c:pt>
                <c:pt idx="324504">
                  <c:v>7.35839</c:v>
                </c:pt>
                <c:pt idx="324505">
                  <c:v>7.35841</c:v>
                </c:pt>
                <c:pt idx="324506">
                  <c:v>7.35844</c:v>
                </c:pt>
                <c:pt idx="324507">
                  <c:v>7.35846</c:v>
                </c:pt>
                <c:pt idx="324508">
                  <c:v>7.35848</c:v>
                </c:pt>
                <c:pt idx="324509">
                  <c:v>7.3585</c:v>
                </c:pt>
                <c:pt idx="324510">
                  <c:v>7.35853</c:v>
                </c:pt>
                <c:pt idx="324511">
                  <c:v>7.35855</c:v>
                </c:pt>
                <c:pt idx="324512">
                  <c:v>7.35857</c:v>
                </c:pt>
                <c:pt idx="324513">
                  <c:v>7.35859</c:v>
                </c:pt>
                <c:pt idx="324514">
                  <c:v>7.35862</c:v>
                </c:pt>
                <c:pt idx="324515">
                  <c:v>7.35864</c:v>
                </c:pt>
                <c:pt idx="324516">
                  <c:v>7.35866</c:v>
                </c:pt>
                <c:pt idx="324517">
                  <c:v>7.35869</c:v>
                </c:pt>
                <c:pt idx="324518">
                  <c:v>7.35871</c:v>
                </c:pt>
                <c:pt idx="324519">
                  <c:v>7.35873</c:v>
                </c:pt>
                <c:pt idx="324520">
                  <c:v>7.35875</c:v>
                </c:pt>
                <c:pt idx="324521">
                  <c:v>7.35878</c:v>
                </c:pt>
                <c:pt idx="324522">
                  <c:v>7.3588</c:v>
                </c:pt>
                <c:pt idx="324523">
                  <c:v>7.35882</c:v>
                </c:pt>
                <c:pt idx="324524">
                  <c:v>7.35884</c:v>
                </c:pt>
                <c:pt idx="324525">
                  <c:v>7.35887</c:v>
                </c:pt>
                <c:pt idx="324526">
                  <c:v>7.35889</c:v>
                </c:pt>
                <c:pt idx="324527">
                  <c:v>7.35891</c:v>
                </c:pt>
                <c:pt idx="324528">
                  <c:v>7.35893</c:v>
                </c:pt>
                <c:pt idx="324529">
                  <c:v>7.35896</c:v>
                </c:pt>
                <c:pt idx="324530">
                  <c:v>7.35898</c:v>
                </c:pt>
                <c:pt idx="324531">
                  <c:v>7.359</c:v>
                </c:pt>
                <c:pt idx="324532">
                  <c:v>7.35902</c:v>
                </c:pt>
                <c:pt idx="324533">
                  <c:v>7.35905</c:v>
                </c:pt>
                <c:pt idx="324534">
                  <c:v>7.35907</c:v>
                </c:pt>
                <c:pt idx="324535">
                  <c:v>7.35909</c:v>
                </c:pt>
                <c:pt idx="324536">
                  <c:v>7.35912</c:v>
                </c:pt>
                <c:pt idx="324537">
                  <c:v>7.35914</c:v>
                </c:pt>
                <c:pt idx="324538">
                  <c:v>7.35916</c:v>
                </c:pt>
                <c:pt idx="324539">
                  <c:v>7.35918</c:v>
                </c:pt>
                <c:pt idx="324540">
                  <c:v>7.35921</c:v>
                </c:pt>
                <c:pt idx="324541">
                  <c:v>7.35923</c:v>
                </c:pt>
                <c:pt idx="324542">
                  <c:v>7.35925</c:v>
                </c:pt>
                <c:pt idx="324543">
                  <c:v>7.35927</c:v>
                </c:pt>
                <c:pt idx="324544">
                  <c:v>7.3593</c:v>
                </c:pt>
                <c:pt idx="324545">
                  <c:v>7.35932</c:v>
                </c:pt>
                <c:pt idx="324546">
                  <c:v>7.35934</c:v>
                </c:pt>
                <c:pt idx="324547">
                  <c:v>7.35937</c:v>
                </c:pt>
                <c:pt idx="324548">
                  <c:v>7.35939</c:v>
                </c:pt>
                <c:pt idx="324549">
                  <c:v>7.35941</c:v>
                </c:pt>
                <c:pt idx="324550">
                  <c:v>7.35943</c:v>
                </c:pt>
                <c:pt idx="324551">
                  <c:v>7.35946</c:v>
                </c:pt>
                <c:pt idx="324552">
                  <c:v>7.35948</c:v>
                </c:pt>
                <c:pt idx="324553">
                  <c:v>7.3595</c:v>
                </c:pt>
                <c:pt idx="324554">
                  <c:v>7.35952</c:v>
                </c:pt>
                <c:pt idx="324555">
                  <c:v>7.35955</c:v>
                </c:pt>
                <c:pt idx="324556">
                  <c:v>7.35957</c:v>
                </c:pt>
                <c:pt idx="324557">
                  <c:v>7.35959</c:v>
                </c:pt>
                <c:pt idx="324558">
                  <c:v>7.35961</c:v>
                </c:pt>
                <c:pt idx="324559">
                  <c:v>7.35964</c:v>
                </c:pt>
                <c:pt idx="324560">
                  <c:v>7.35966</c:v>
                </c:pt>
                <c:pt idx="324561">
                  <c:v>7.35968</c:v>
                </c:pt>
                <c:pt idx="324562">
                  <c:v>7.3597</c:v>
                </c:pt>
                <c:pt idx="324563">
                  <c:v>7.35973</c:v>
                </c:pt>
                <c:pt idx="324564">
                  <c:v>7.35975</c:v>
                </c:pt>
                <c:pt idx="324565">
                  <c:v>7.35977</c:v>
                </c:pt>
                <c:pt idx="324566">
                  <c:v>7.3598</c:v>
                </c:pt>
                <c:pt idx="324567">
                  <c:v>7.35982</c:v>
                </c:pt>
                <c:pt idx="324568">
                  <c:v>7.35984</c:v>
                </c:pt>
                <c:pt idx="324569">
                  <c:v>7.35986</c:v>
                </c:pt>
                <c:pt idx="324570">
                  <c:v>7.35989</c:v>
                </c:pt>
                <c:pt idx="324571">
                  <c:v>7.35991</c:v>
                </c:pt>
                <c:pt idx="324572">
                  <c:v>7.35993</c:v>
                </c:pt>
                <c:pt idx="324573">
                  <c:v>7.35996</c:v>
                </c:pt>
                <c:pt idx="324574">
                  <c:v>7.35998</c:v>
                </c:pt>
                <c:pt idx="324575">
                  <c:v>7.36</c:v>
                </c:pt>
                <c:pt idx="324576">
                  <c:v>7.36002</c:v>
                </c:pt>
                <c:pt idx="324577">
                  <c:v>7.36005</c:v>
                </c:pt>
                <c:pt idx="324578">
                  <c:v>7.36007</c:v>
                </c:pt>
                <c:pt idx="324579">
                  <c:v>7.36009</c:v>
                </c:pt>
                <c:pt idx="324580">
                  <c:v>7.36011</c:v>
                </c:pt>
                <c:pt idx="324581">
                  <c:v>7.36014</c:v>
                </c:pt>
                <c:pt idx="324582">
                  <c:v>7.36016</c:v>
                </c:pt>
                <c:pt idx="324583">
                  <c:v>7.36018</c:v>
                </c:pt>
                <c:pt idx="324584">
                  <c:v>7.3602</c:v>
                </c:pt>
                <c:pt idx="324585">
                  <c:v>7.36023</c:v>
                </c:pt>
                <c:pt idx="324586">
                  <c:v>7.36025</c:v>
                </c:pt>
                <c:pt idx="324587">
                  <c:v>7.36027</c:v>
                </c:pt>
                <c:pt idx="324588">
                  <c:v>7.36029</c:v>
                </c:pt>
                <c:pt idx="324589">
                  <c:v>7.36032</c:v>
                </c:pt>
                <c:pt idx="324590">
                  <c:v>7.36034</c:v>
                </c:pt>
                <c:pt idx="324591">
                  <c:v>7.36036</c:v>
                </c:pt>
                <c:pt idx="324592">
                  <c:v>7.36038</c:v>
                </c:pt>
                <c:pt idx="324593">
                  <c:v>7.36041</c:v>
                </c:pt>
                <c:pt idx="324594">
                  <c:v>7.36043</c:v>
                </c:pt>
                <c:pt idx="324595">
                  <c:v>7.36045</c:v>
                </c:pt>
                <c:pt idx="324596">
                  <c:v>7.36048</c:v>
                </c:pt>
                <c:pt idx="324597">
                  <c:v>7.3605</c:v>
                </c:pt>
                <c:pt idx="324598">
                  <c:v>7.36052</c:v>
                </c:pt>
                <c:pt idx="324599">
                  <c:v>7.36054</c:v>
                </c:pt>
                <c:pt idx="324600">
                  <c:v>7.36057</c:v>
                </c:pt>
                <c:pt idx="324601">
                  <c:v>7.36059</c:v>
                </c:pt>
                <c:pt idx="324602">
                  <c:v>7.36061</c:v>
                </c:pt>
                <c:pt idx="324603">
                  <c:v>7.36064</c:v>
                </c:pt>
                <c:pt idx="324604">
                  <c:v>7.36066</c:v>
                </c:pt>
                <c:pt idx="324605">
                  <c:v>7.36068</c:v>
                </c:pt>
                <c:pt idx="324606">
                  <c:v>7.3607</c:v>
                </c:pt>
                <c:pt idx="324607">
                  <c:v>7.36073</c:v>
                </c:pt>
                <c:pt idx="324608">
                  <c:v>7.36075</c:v>
                </c:pt>
                <c:pt idx="324609">
                  <c:v>7.36077</c:v>
                </c:pt>
                <c:pt idx="324610">
                  <c:v>7.36079</c:v>
                </c:pt>
                <c:pt idx="324611">
                  <c:v>7.36082</c:v>
                </c:pt>
                <c:pt idx="324612">
                  <c:v>7.36084</c:v>
                </c:pt>
                <c:pt idx="324613">
                  <c:v>7.36086</c:v>
                </c:pt>
                <c:pt idx="324614">
                  <c:v>7.36088</c:v>
                </c:pt>
                <c:pt idx="324615">
                  <c:v>7.36091</c:v>
                </c:pt>
                <c:pt idx="324616">
                  <c:v>7.36093</c:v>
                </c:pt>
                <c:pt idx="324617">
                  <c:v>7.36095</c:v>
                </c:pt>
                <c:pt idx="324618">
                  <c:v>7.36097</c:v>
                </c:pt>
                <c:pt idx="324619">
                  <c:v>7.361</c:v>
                </c:pt>
                <c:pt idx="324620">
                  <c:v>7.36102</c:v>
                </c:pt>
                <c:pt idx="324621">
                  <c:v>7.36104</c:v>
                </c:pt>
                <c:pt idx="324622">
                  <c:v>7.36107</c:v>
                </c:pt>
                <c:pt idx="324623">
                  <c:v>7.36109</c:v>
                </c:pt>
                <c:pt idx="324624">
                  <c:v>7.36111</c:v>
                </c:pt>
                <c:pt idx="324625">
                  <c:v>7.36113</c:v>
                </c:pt>
                <c:pt idx="324626">
                  <c:v>7.36116</c:v>
                </c:pt>
                <c:pt idx="324627">
                  <c:v>7.36118</c:v>
                </c:pt>
                <c:pt idx="324628">
                  <c:v>7.3612</c:v>
                </c:pt>
                <c:pt idx="324629">
                  <c:v>7.36122</c:v>
                </c:pt>
                <c:pt idx="324630">
                  <c:v>7.36125</c:v>
                </c:pt>
                <c:pt idx="324631">
                  <c:v>7.36127</c:v>
                </c:pt>
                <c:pt idx="324632">
                  <c:v>7.36129</c:v>
                </c:pt>
                <c:pt idx="324633">
                  <c:v>7.36132</c:v>
                </c:pt>
                <c:pt idx="324634">
                  <c:v>7.36134</c:v>
                </c:pt>
                <c:pt idx="324635">
                  <c:v>7.36136</c:v>
                </c:pt>
                <c:pt idx="324636">
                  <c:v>7.36138</c:v>
                </c:pt>
                <c:pt idx="324637">
                  <c:v>7.36141</c:v>
                </c:pt>
                <c:pt idx="324638">
                  <c:v>7.36143</c:v>
                </c:pt>
                <c:pt idx="324639">
                  <c:v>7.36145</c:v>
                </c:pt>
                <c:pt idx="324640">
                  <c:v>7.36147</c:v>
                </c:pt>
                <c:pt idx="324641">
                  <c:v>7.3615</c:v>
                </c:pt>
                <c:pt idx="324642">
                  <c:v>7.36152</c:v>
                </c:pt>
                <c:pt idx="324643">
                  <c:v>7.36154</c:v>
                </c:pt>
                <c:pt idx="324644">
                  <c:v>7.36156</c:v>
                </c:pt>
                <c:pt idx="324645">
                  <c:v>7.36159</c:v>
                </c:pt>
                <c:pt idx="324646">
                  <c:v>7.36161</c:v>
                </c:pt>
                <c:pt idx="324647">
                  <c:v>7.36163</c:v>
                </c:pt>
                <c:pt idx="324648">
                  <c:v>7.36165</c:v>
                </c:pt>
                <c:pt idx="324649">
                  <c:v>7.36168</c:v>
                </c:pt>
                <c:pt idx="324650">
                  <c:v>7.3617</c:v>
                </c:pt>
                <c:pt idx="324651">
                  <c:v>7.36172</c:v>
                </c:pt>
                <c:pt idx="324652">
                  <c:v>7.36175</c:v>
                </c:pt>
                <c:pt idx="324653">
                  <c:v>7.36177</c:v>
                </c:pt>
                <c:pt idx="324654">
                  <c:v>7.36179</c:v>
                </c:pt>
                <c:pt idx="324655">
                  <c:v>7.36181</c:v>
                </c:pt>
                <c:pt idx="324656">
                  <c:v>7.36184</c:v>
                </c:pt>
                <c:pt idx="324657">
                  <c:v>7.36186</c:v>
                </c:pt>
                <c:pt idx="324658">
                  <c:v>7.36188</c:v>
                </c:pt>
                <c:pt idx="324659">
                  <c:v>7.36191</c:v>
                </c:pt>
                <c:pt idx="324660">
                  <c:v>7.36193</c:v>
                </c:pt>
                <c:pt idx="324661">
                  <c:v>7.36195</c:v>
                </c:pt>
                <c:pt idx="324662">
                  <c:v>7.36197</c:v>
                </c:pt>
                <c:pt idx="324663">
                  <c:v>7.362</c:v>
                </c:pt>
                <c:pt idx="324664">
                  <c:v>7.36202</c:v>
                </c:pt>
                <c:pt idx="324665">
                  <c:v>7.36204</c:v>
                </c:pt>
                <c:pt idx="324666">
                  <c:v>7.36206</c:v>
                </c:pt>
                <c:pt idx="324667">
                  <c:v>7.36209</c:v>
                </c:pt>
                <c:pt idx="324668">
                  <c:v>7.36211</c:v>
                </c:pt>
                <c:pt idx="324669">
                  <c:v>7.36213</c:v>
                </c:pt>
                <c:pt idx="324670">
                  <c:v>7.36215</c:v>
                </c:pt>
                <c:pt idx="324671">
                  <c:v>7.36218</c:v>
                </c:pt>
                <c:pt idx="324672">
                  <c:v>7.3622</c:v>
                </c:pt>
                <c:pt idx="324673">
                  <c:v>7.36222</c:v>
                </c:pt>
                <c:pt idx="324674">
                  <c:v>7.36224</c:v>
                </c:pt>
                <c:pt idx="324675">
                  <c:v>7.36227</c:v>
                </c:pt>
                <c:pt idx="324676">
                  <c:v>7.36229</c:v>
                </c:pt>
                <c:pt idx="324677">
                  <c:v>7.36231</c:v>
                </c:pt>
                <c:pt idx="324678">
                  <c:v>7.36234</c:v>
                </c:pt>
                <c:pt idx="324679">
                  <c:v>7.36236</c:v>
                </c:pt>
                <c:pt idx="324680">
                  <c:v>7.36238</c:v>
                </c:pt>
                <c:pt idx="324681">
                  <c:v>7.3624</c:v>
                </c:pt>
                <c:pt idx="324682">
                  <c:v>7.36243</c:v>
                </c:pt>
                <c:pt idx="324683">
                  <c:v>7.36245</c:v>
                </c:pt>
                <c:pt idx="324684">
                  <c:v>7.36247</c:v>
                </c:pt>
                <c:pt idx="324685">
                  <c:v>7.36249</c:v>
                </c:pt>
                <c:pt idx="324686">
                  <c:v>7.36252</c:v>
                </c:pt>
                <c:pt idx="324687">
                  <c:v>7.36254</c:v>
                </c:pt>
                <c:pt idx="324688">
                  <c:v>7.36256</c:v>
                </c:pt>
                <c:pt idx="324689">
                  <c:v>7.36259</c:v>
                </c:pt>
                <c:pt idx="324690">
                  <c:v>7.36261</c:v>
                </c:pt>
                <c:pt idx="324691">
                  <c:v>7.36263</c:v>
                </c:pt>
                <c:pt idx="324692">
                  <c:v>7.36265</c:v>
                </c:pt>
                <c:pt idx="324693">
                  <c:v>7.36268</c:v>
                </c:pt>
                <c:pt idx="324694">
                  <c:v>7.3627</c:v>
                </c:pt>
                <c:pt idx="324695">
                  <c:v>7.36272</c:v>
                </c:pt>
                <c:pt idx="324696">
                  <c:v>7.36274</c:v>
                </c:pt>
                <c:pt idx="324697">
                  <c:v>7.36277</c:v>
                </c:pt>
                <c:pt idx="324698">
                  <c:v>7.36279</c:v>
                </c:pt>
                <c:pt idx="324699">
                  <c:v>7.36281</c:v>
                </c:pt>
                <c:pt idx="324700">
                  <c:v>7.36283</c:v>
                </c:pt>
                <c:pt idx="324701">
                  <c:v>7.36286</c:v>
                </c:pt>
                <c:pt idx="324702">
                  <c:v>7.36288</c:v>
                </c:pt>
                <c:pt idx="324703">
                  <c:v>7.3629</c:v>
                </c:pt>
                <c:pt idx="324704">
                  <c:v>7.36292</c:v>
                </c:pt>
                <c:pt idx="324705">
                  <c:v>7.36295</c:v>
                </c:pt>
                <c:pt idx="324706">
                  <c:v>7.36297</c:v>
                </c:pt>
                <c:pt idx="324707">
                  <c:v>7.36299</c:v>
                </c:pt>
                <c:pt idx="324708">
                  <c:v>7.36302</c:v>
                </c:pt>
                <c:pt idx="324709">
                  <c:v>7.36304</c:v>
                </c:pt>
                <c:pt idx="324710">
                  <c:v>7.36306</c:v>
                </c:pt>
                <c:pt idx="324711">
                  <c:v>7.36308</c:v>
                </c:pt>
                <c:pt idx="324712">
                  <c:v>7.36311</c:v>
                </c:pt>
                <c:pt idx="324713">
                  <c:v>7.36313</c:v>
                </c:pt>
                <c:pt idx="324714">
                  <c:v>7.36315</c:v>
                </c:pt>
                <c:pt idx="324715">
                  <c:v>7.36318</c:v>
                </c:pt>
                <c:pt idx="324716">
                  <c:v>7.3632</c:v>
                </c:pt>
                <c:pt idx="324717">
                  <c:v>7.36322</c:v>
                </c:pt>
                <c:pt idx="324718">
                  <c:v>7.36324</c:v>
                </c:pt>
                <c:pt idx="324719">
                  <c:v>7.36327</c:v>
                </c:pt>
                <c:pt idx="324720">
                  <c:v>7.36329</c:v>
                </c:pt>
                <c:pt idx="324721">
                  <c:v>7.36331</c:v>
                </c:pt>
                <c:pt idx="324722">
                  <c:v>7.36333</c:v>
                </c:pt>
                <c:pt idx="324723">
                  <c:v>7.36336</c:v>
                </c:pt>
                <c:pt idx="324724">
                  <c:v>7.36338</c:v>
                </c:pt>
                <c:pt idx="324725">
                  <c:v>7.3634</c:v>
                </c:pt>
                <c:pt idx="324726">
                  <c:v>7.36342</c:v>
                </c:pt>
                <c:pt idx="324727">
                  <c:v>7.36345</c:v>
                </c:pt>
                <c:pt idx="324728">
                  <c:v>7.36347</c:v>
                </c:pt>
                <c:pt idx="324729">
                  <c:v>7.36349</c:v>
                </c:pt>
                <c:pt idx="324730">
                  <c:v>7.36351</c:v>
                </c:pt>
                <c:pt idx="324731">
                  <c:v>7.36354</c:v>
                </c:pt>
                <c:pt idx="324732">
                  <c:v>7.36356</c:v>
                </c:pt>
                <c:pt idx="324733">
                  <c:v>7.36358</c:v>
                </c:pt>
                <c:pt idx="324734">
                  <c:v>7.3636</c:v>
                </c:pt>
                <c:pt idx="324735">
                  <c:v>7.36363</c:v>
                </c:pt>
                <c:pt idx="324736">
                  <c:v>7.36365</c:v>
                </c:pt>
                <c:pt idx="324737">
                  <c:v>7.36367</c:v>
                </c:pt>
                <c:pt idx="324738">
                  <c:v>7.3637</c:v>
                </c:pt>
                <c:pt idx="324739">
                  <c:v>7.36372</c:v>
                </c:pt>
                <c:pt idx="324740">
                  <c:v>7.36374</c:v>
                </c:pt>
                <c:pt idx="324741">
                  <c:v>7.36376</c:v>
                </c:pt>
                <c:pt idx="324742">
                  <c:v>7.36379</c:v>
                </c:pt>
                <c:pt idx="324743">
                  <c:v>7.36381</c:v>
                </c:pt>
                <c:pt idx="324744">
                  <c:v>7.36383</c:v>
                </c:pt>
                <c:pt idx="324745">
                  <c:v>7.36386</c:v>
                </c:pt>
                <c:pt idx="324746">
                  <c:v>7.36388</c:v>
                </c:pt>
                <c:pt idx="324747">
                  <c:v>7.3639</c:v>
                </c:pt>
                <c:pt idx="324748">
                  <c:v>7.36392</c:v>
                </c:pt>
                <c:pt idx="324749">
                  <c:v>7.36395</c:v>
                </c:pt>
                <c:pt idx="324750">
                  <c:v>7.36397</c:v>
                </c:pt>
                <c:pt idx="324751">
                  <c:v>7.36399</c:v>
                </c:pt>
                <c:pt idx="324752">
                  <c:v>7.36401</c:v>
                </c:pt>
                <c:pt idx="324753">
                  <c:v>7.36404</c:v>
                </c:pt>
                <c:pt idx="324754">
                  <c:v>7.36406</c:v>
                </c:pt>
                <c:pt idx="324755">
                  <c:v>7.36408</c:v>
                </c:pt>
                <c:pt idx="324756">
                  <c:v>7.3641</c:v>
                </c:pt>
                <c:pt idx="324757">
                  <c:v>7.36413</c:v>
                </c:pt>
                <c:pt idx="324758">
                  <c:v>7.36415</c:v>
                </c:pt>
                <c:pt idx="324759">
                  <c:v>7.36417</c:v>
                </c:pt>
                <c:pt idx="324760">
                  <c:v>7.36419</c:v>
                </c:pt>
                <c:pt idx="324761">
                  <c:v>7.36422</c:v>
                </c:pt>
                <c:pt idx="324762">
                  <c:v>7.36424</c:v>
                </c:pt>
                <c:pt idx="324763">
                  <c:v>7.36426</c:v>
                </c:pt>
                <c:pt idx="324764">
                  <c:v>7.36429</c:v>
                </c:pt>
                <c:pt idx="324765">
                  <c:v>7.36431</c:v>
                </c:pt>
                <c:pt idx="324766">
                  <c:v>7.36433</c:v>
                </c:pt>
                <c:pt idx="324767">
                  <c:v>7.36435</c:v>
                </c:pt>
                <c:pt idx="324768">
                  <c:v>7.36438</c:v>
                </c:pt>
                <c:pt idx="324769">
                  <c:v>7.3644</c:v>
                </c:pt>
                <c:pt idx="324770">
                  <c:v>7.36442</c:v>
                </c:pt>
                <c:pt idx="324771">
                  <c:v>7.36444</c:v>
                </c:pt>
                <c:pt idx="324772">
                  <c:v>7.36447</c:v>
                </c:pt>
                <c:pt idx="324773">
                  <c:v>7.36449</c:v>
                </c:pt>
                <c:pt idx="324774">
                  <c:v>7.36451</c:v>
                </c:pt>
                <c:pt idx="324775">
                  <c:v>7.36454</c:v>
                </c:pt>
                <c:pt idx="324776">
                  <c:v>7.36456</c:v>
                </c:pt>
                <c:pt idx="324777">
                  <c:v>7.36458</c:v>
                </c:pt>
                <c:pt idx="324778">
                  <c:v>7.3646</c:v>
                </c:pt>
                <c:pt idx="324779">
                  <c:v>7.36463</c:v>
                </c:pt>
                <c:pt idx="324780">
                  <c:v>7.36465</c:v>
                </c:pt>
                <c:pt idx="324781">
                  <c:v>7.36467</c:v>
                </c:pt>
                <c:pt idx="324782">
                  <c:v>7.36469</c:v>
                </c:pt>
                <c:pt idx="324783">
                  <c:v>7.36472</c:v>
                </c:pt>
                <c:pt idx="324784">
                  <c:v>7.36474</c:v>
                </c:pt>
                <c:pt idx="324785">
                  <c:v>7.36476</c:v>
                </c:pt>
                <c:pt idx="324786">
                  <c:v>7.36479</c:v>
                </c:pt>
                <c:pt idx="324787">
                  <c:v>7.36481</c:v>
                </c:pt>
                <c:pt idx="324788">
                  <c:v>7.36483</c:v>
                </c:pt>
                <c:pt idx="324789">
                  <c:v>7.36485</c:v>
                </c:pt>
                <c:pt idx="324790">
                  <c:v>7.36487</c:v>
                </c:pt>
                <c:pt idx="324791">
                  <c:v>7.3649</c:v>
                </c:pt>
                <c:pt idx="324792">
                  <c:v>7.36492</c:v>
                </c:pt>
                <c:pt idx="324793">
                  <c:v>7.36494</c:v>
                </c:pt>
                <c:pt idx="324794">
                  <c:v>7.36497</c:v>
                </c:pt>
                <c:pt idx="324795">
                  <c:v>7.36499</c:v>
                </c:pt>
                <c:pt idx="324796">
                  <c:v>7.36501</c:v>
                </c:pt>
                <c:pt idx="324797">
                  <c:v>7.36503</c:v>
                </c:pt>
                <c:pt idx="324798">
                  <c:v>7.36506</c:v>
                </c:pt>
                <c:pt idx="324799">
                  <c:v>7.36508</c:v>
                </c:pt>
                <c:pt idx="324800">
                  <c:v>7.3651</c:v>
                </c:pt>
                <c:pt idx="324801">
                  <c:v>7.36512</c:v>
                </c:pt>
                <c:pt idx="324802">
                  <c:v>7.36515</c:v>
                </c:pt>
                <c:pt idx="324803">
                  <c:v>7.36517</c:v>
                </c:pt>
                <c:pt idx="324804">
                  <c:v>7.36519</c:v>
                </c:pt>
                <c:pt idx="324805">
                  <c:v>7.36522</c:v>
                </c:pt>
                <c:pt idx="324806">
                  <c:v>7.36524</c:v>
                </c:pt>
                <c:pt idx="324807">
                  <c:v>7.36526</c:v>
                </c:pt>
                <c:pt idx="324808">
                  <c:v>7.36528</c:v>
                </c:pt>
                <c:pt idx="324809">
                  <c:v>7.36531</c:v>
                </c:pt>
                <c:pt idx="324810">
                  <c:v>7.36533</c:v>
                </c:pt>
                <c:pt idx="324811">
                  <c:v>7.36535</c:v>
                </c:pt>
                <c:pt idx="324812">
                  <c:v>7.36537</c:v>
                </c:pt>
                <c:pt idx="324813">
                  <c:v>7.3654</c:v>
                </c:pt>
                <c:pt idx="324814">
                  <c:v>7.36542</c:v>
                </c:pt>
                <c:pt idx="324815">
                  <c:v>7.36544</c:v>
                </c:pt>
                <c:pt idx="324816">
                  <c:v>7.36547</c:v>
                </c:pt>
                <c:pt idx="324817">
                  <c:v>7.36549</c:v>
                </c:pt>
                <c:pt idx="324818">
                  <c:v>7.36551</c:v>
                </c:pt>
                <c:pt idx="324819">
                  <c:v>7.36553</c:v>
                </c:pt>
                <c:pt idx="324820">
                  <c:v>7.36556</c:v>
                </c:pt>
                <c:pt idx="324821">
                  <c:v>7.36558</c:v>
                </c:pt>
                <c:pt idx="324822">
                  <c:v>7.3656</c:v>
                </c:pt>
                <c:pt idx="324823">
                  <c:v>7.36562</c:v>
                </c:pt>
                <c:pt idx="324824">
                  <c:v>7.36565</c:v>
                </c:pt>
                <c:pt idx="324825">
                  <c:v>7.36567</c:v>
                </c:pt>
                <c:pt idx="324826">
                  <c:v>7.36569</c:v>
                </c:pt>
                <c:pt idx="324827">
                  <c:v>7.36571</c:v>
                </c:pt>
                <c:pt idx="324828">
                  <c:v>7.36574</c:v>
                </c:pt>
                <c:pt idx="324829">
                  <c:v>7.36576</c:v>
                </c:pt>
                <c:pt idx="324830">
                  <c:v>7.36578</c:v>
                </c:pt>
                <c:pt idx="324831">
                  <c:v>7.3658</c:v>
                </c:pt>
                <c:pt idx="324832">
                  <c:v>7.36583</c:v>
                </c:pt>
                <c:pt idx="324833">
                  <c:v>7.36585</c:v>
                </c:pt>
                <c:pt idx="324834">
                  <c:v>7.36587</c:v>
                </c:pt>
                <c:pt idx="324835">
                  <c:v>7.3659</c:v>
                </c:pt>
                <c:pt idx="324836">
                  <c:v>7.36592</c:v>
                </c:pt>
                <c:pt idx="324837">
                  <c:v>7.36594</c:v>
                </c:pt>
                <c:pt idx="324838">
                  <c:v>7.36596</c:v>
                </c:pt>
                <c:pt idx="324839">
                  <c:v>7.36599</c:v>
                </c:pt>
                <c:pt idx="324840">
                  <c:v>7.36601</c:v>
                </c:pt>
                <c:pt idx="324841">
                  <c:v>7.36603</c:v>
                </c:pt>
                <c:pt idx="324842">
                  <c:v>7.36605</c:v>
                </c:pt>
                <c:pt idx="324843">
                  <c:v>7.36608</c:v>
                </c:pt>
                <c:pt idx="324844">
                  <c:v>7.3661</c:v>
                </c:pt>
                <c:pt idx="324845">
                  <c:v>7.36612</c:v>
                </c:pt>
                <c:pt idx="324846">
                  <c:v>7.36615</c:v>
                </c:pt>
                <c:pt idx="324847">
                  <c:v>7.36617</c:v>
                </c:pt>
                <c:pt idx="324848">
                  <c:v>7.36619</c:v>
                </c:pt>
                <c:pt idx="324849">
                  <c:v>7.36621</c:v>
                </c:pt>
                <c:pt idx="324850">
                  <c:v>7.36624</c:v>
                </c:pt>
                <c:pt idx="324851">
                  <c:v>7.36626</c:v>
                </c:pt>
                <c:pt idx="324852">
                  <c:v>7.36628</c:v>
                </c:pt>
                <c:pt idx="324853">
                  <c:v>7.3663</c:v>
                </c:pt>
                <c:pt idx="324854">
                  <c:v>7.36633</c:v>
                </c:pt>
                <c:pt idx="324855">
                  <c:v>7.36635</c:v>
                </c:pt>
                <c:pt idx="324856">
                  <c:v>7.36637</c:v>
                </c:pt>
                <c:pt idx="324857">
                  <c:v>7.36639</c:v>
                </c:pt>
                <c:pt idx="324858">
                  <c:v>7.36642</c:v>
                </c:pt>
                <c:pt idx="324859">
                  <c:v>7.36644</c:v>
                </c:pt>
                <c:pt idx="324860">
                  <c:v>7.36646</c:v>
                </c:pt>
                <c:pt idx="324861">
                  <c:v>7.36648</c:v>
                </c:pt>
                <c:pt idx="324862">
                  <c:v>7.36651</c:v>
                </c:pt>
                <c:pt idx="324863">
                  <c:v>7.36653</c:v>
                </c:pt>
                <c:pt idx="324864">
                  <c:v>7.36655</c:v>
                </c:pt>
                <c:pt idx="324865">
                  <c:v>7.36658</c:v>
                </c:pt>
                <c:pt idx="324866">
                  <c:v>7.3666</c:v>
                </c:pt>
                <c:pt idx="324867">
                  <c:v>7.36662</c:v>
                </c:pt>
                <c:pt idx="324868">
                  <c:v>7.36664</c:v>
                </c:pt>
                <c:pt idx="324869">
                  <c:v>7.36667</c:v>
                </c:pt>
                <c:pt idx="324870">
                  <c:v>7.36669</c:v>
                </c:pt>
                <c:pt idx="324871">
                  <c:v>7.36671</c:v>
                </c:pt>
                <c:pt idx="324872">
                  <c:v>7.36674</c:v>
                </c:pt>
                <c:pt idx="324873">
                  <c:v>7.36676</c:v>
                </c:pt>
                <c:pt idx="324874">
                  <c:v>7.36678</c:v>
                </c:pt>
                <c:pt idx="324875">
                  <c:v>7.3668</c:v>
                </c:pt>
                <c:pt idx="324876">
                  <c:v>7.36683</c:v>
                </c:pt>
                <c:pt idx="324877">
                  <c:v>7.36685</c:v>
                </c:pt>
                <c:pt idx="324878">
                  <c:v>7.36687</c:v>
                </c:pt>
                <c:pt idx="324879">
                  <c:v>7.36689</c:v>
                </c:pt>
                <c:pt idx="324880">
                  <c:v>7.36692</c:v>
                </c:pt>
                <c:pt idx="324881">
                  <c:v>7.36694</c:v>
                </c:pt>
                <c:pt idx="324882">
                  <c:v>7.36696</c:v>
                </c:pt>
                <c:pt idx="324883">
                  <c:v>7.36698</c:v>
                </c:pt>
                <c:pt idx="324884">
                  <c:v>7.36701</c:v>
                </c:pt>
                <c:pt idx="324885">
                  <c:v>7.36703</c:v>
                </c:pt>
                <c:pt idx="324886">
                  <c:v>7.36705</c:v>
                </c:pt>
                <c:pt idx="324887">
                  <c:v>7.36707</c:v>
                </c:pt>
                <c:pt idx="324888">
                  <c:v>7.3671</c:v>
                </c:pt>
                <c:pt idx="324889">
                  <c:v>7.36712</c:v>
                </c:pt>
                <c:pt idx="324890">
                  <c:v>7.36714</c:v>
                </c:pt>
                <c:pt idx="324891">
                  <c:v>7.36717</c:v>
                </c:pt>
                <c:pt idx="324892">
                  <c:v>7.36719</c:v>
                </c:pt>
                <c:pt idx="324893">
                  <c:v>7.36721</c:v>
                </c:pt>
                <c:pt idx="324894">
                  <c:v>7.36723</c:v>
                </c:pt>
                <c:pt idx="324895">
                  <c:v>7.36726</c:v>
                </c:pt>
                <c:pt idx="324896">
                  <c:v>7.36728</c:v>
                </c:pt>
                <c:pt idx="324897">
                  <c:v>7.3673</c:v>
                </c:pt>
                <c:pt idx="324898">
                  <c:v>7.36732</c:v>
                </c:pt>
                <c:pt idx="324899">
                  <c:v>7.36735</c:v>
                </c:pt>
                <c:pt idx="324900">
                  <c:v>7.36737</c:v>
                </c:pt>
                <c:pt idx="324901">
                  <c:v>7.36739</c:v>
                </c:pt>
                <c:pt idx="324902">
                  <c:v>7.36742</c:v>
                </c:pt>
                <c:pt idx="324903">
                  <c:v>7.36744</c:v>
                </c:pt>
                <c:pt idx="324904">
                  <c:v>7.36746</c:v>
                </c:pt>
                <c:pt idx="324905">
                  <c:v>7.36748</c:v>
                </c:pt>
                <c:pt idx="324906">
                  <c:v>7.36751</c:v>
                </c:pt>
                <c:pt idx="324907">
                  <c:v>7.36753</c:v>
                </c:pt>
                <c:pt idx="324908">
                  <c:v>7.36755</c:v>
                </c:pt>
                <c:pt idx="324909">
                  <c:v>7.36757</c:v>
                </c:pt>
                <c:pt idx="324910">
                  <c:v>7.3676</c:v>
                </c:pt>
                <c:pt idx="324911">
                  <c:v>7.36762</c:v>
                </c:pt>
                <c:pt idx="324912">
                  <c:v>7.36764</c:v>
                </c:pt>
                <c:pt idx="324913">
                  <c:v>7.36766</c:v>
                </c:pt>
                <c:pt idx="324914">
                  <c:v>7.36769</c:v>
                </c:pt>
                <c:pt idx="324915">
                  <c:v>7.36771</c:v>
                </c:pt>
                <c:pt idx="324916">
                  <c:v>7.36773</c:v>
                </c:pt>
                <c:pt idx="324917">
                  <c:v>7.36775</c:v>
                </c:pt>
                <c:pt idx="324918">
                  <c:v>7.36778</c:v>
                </c:pt>
                <c:pt idx="324919">
                  <c:v>7.3678</c:v>
                </c:pt>
                <c:pt idx="324920">
                  <c:v>7.36782</c:v>
                </c:pt>
                <c:pt idx="324921">
                  <c:v>7.36785</c:v>
                </c:pt>
                <c:pt idx="324922">
                  <c:v>7.36787</c:v>
                </c:pt>
                <c:pt idx="324923">
                  <c:v>7.36789</c:v>
                </c:pt>
                <c:pt idx="324924">
                  <c:v>7.36791</c:v>
                </c:pt>
                <c:pt idx="324925">
                  <c:v>7.36794</c:v>
                </c:pt>
                <c:pt idx="324926">
                  <c:v>7.36796</c:v>
                </c:pt>
                <c:pt idx="324927">
                  <c:v>7.36798</c:v>
                </c:pt>
                <c:pt idx="324928">
                  <c:v>7.36801</c:v>
                </c:pt>
                <c:pt idx="324929">
                  <c:v>7.36803</c:v>
                </c:pt>
                <c:pt idx="324930">
                  <c:v>7.36805</c:v>
                </c:pt>
                <c:pt idx="324931">
                  <c:v>7.36807</c:v>
                </c:pt>
                <c:pt idx="324932">
                  <c:v>7.3681</c:v>
                </c:pt>
                <c:pt idx="324933">
                  <c:v>7.36812</c:v>
                </c:pt>
                <c:pt idx="324934">
                  <c:v>7.36814</c:v>
                </c:pt>
                <c:pt idx="324935">
                  <c:v>7.36816</c:v>
                </c:pt>
                <c:pt idx="324936">
                  <c:v>7.36819</c:v>
                </c:pt>
                <c:pt idx="324937">
                  <c:v>7.36821</c:v>
                </c:pt>
                <c:pt idx="324938">
                  <c:v>7.36823</c:v>
                </c:pt>
                <c:pt idx="324939">
                  <c:v>7.36825</c:v>
                </c:pt>
                <c:pt idx="324940">
                  <c:v>7.36828</c:v>
                </c:pt>
                <c:pt idx="324941">
                  <c:v>7.3683</c:v>
                </c:pt>
                <c:pt idx="324942">
                  <c:v>7.36832</c:v>
                </c:pt>
                <c:pt idx="324943">
                  <c:v>7.36834</c:v>
                </c:pt>
                <c:pt idx="324944">
                  <c:v>7.36837</c:v>
                </c:pt>
                <c:pt idx="324945">
                  <c:v>7.36839</c:v>
                </c:pt>
                <c:pt idx="324946">
                  <c:v>7.36841</c:v>
                </c:pt>
                <c:pt idx="324947">
                  <c:v>7.36843</c:v>
                </c:pt>
                <c:pt idx="324948">
                  <c:v>7.36846</c:v>
                </c:pt>
                <c:pt idx="324949">
                  <c:v>7.36848</c:v>
                </c:pt>
                <c:pt idx="324950">
                  <c:v>7.3685</c:v>
                </c:pt>
                <c:pt idx="324951">
                  <c:v>7.36853</c:v>
                </c:pt>
                <c:pt idx="324952">
                  <c:v>7.36855</c:v>
                </c:pt>
                <c:pt idx="324953">
                  <c:v>7.36857</c:v>
                </c:pt>
                <c:pt idx="324954">
                  <c:v>7.36859</c:v>
                </c:pt>
                <c:pt idx="324955">
                  <c:v>7.36862</c:v>
                </c:pt>
                <c:pt idx="324956">
                  <c:v>7.36864</c:v>
                </c:pt>
                <c:pt idx="324957">
                  <c:v>7.36866</c:v>
                </c:pt>
                <c:pt idx="324958">
                  <c:v>7.36869</c:v>
                </c:pt>
                <c:pt idx="324959">
                  <c:v>7.36871</c:v>
                </c:pt>
                <c:pt idx="324960">
                  <c:v>7.36873</c:v>
                </c:pt>
                <c:pt idx="324961">
                  <c:v>7.36875</c:v>
                </c:pt>
                <c:pt idx="324962">
                  <c:v>7.36878</c:v>
                </c:pt>
                <c:pt idx="324963">
                  <c:v>7.3688</c:v>
                </c:pt>
                <c:pt idx="324964">
                  <c:v>7.36882</c:v>
                </c:pt>
                <c:pt idx="324965">
                  <c:v>7.36884</c:v>
                </c:pt>
                <c:pt idx="324966">
                  <c:v>7.36887</c:v>
                </c:pt>
                <c:pt idx="324967">
                  <c:v>7.36889</c:v>
                </c:pt>
                <c:pt idx="324968">
                  <c:v>7.36891</c:v>
                </c:pt>
                <c:pt idx="324969">
                  <c:v>7.36893</c:v>
                </c:pt>
                <c:pt idx="324970">
                  <c:v>7.36896</c:v>
                </c:pt>
                <c:pt idx="324971">
                  <c:v>7.36898</c:v>
                </c:pt>
                <c:pt idx="324972">
                  <c:v>7.369</c:v>
                </c:pt>
                <c:pt idx="324973">
                  <c:v>7.36902</c:v>
                </c:pt>
                <c:pt idx="324974">
                  <c:v>7.36905</c:v>
                </c:pt>
                <c:pt idx="324975">
                  <c:v>7.36907</c:v>
                </c:pt>
                <c:pt idx="324976">
                  <c:v>7.36909</c:v>
                </c:pt>
                <c:pt idx="324977">
                  <c:v>7.36912</c:v>
                </c:pt>
                <c:pt idx="324978">
                  <c:v>7.36914</c:v>
                </c:pt>
                <c:pt idx="324979">
                  <c:v>7.36916</c:v>
                </c:pt>
                <c:pt idx="324980">
                  <c:v>7.36918</c:v>
                </c:pt>
                <c:pt idx="324981">
                  <c:v>7.36921</c:v>
                </c:pt>
                <c:pt idx="324982">
                  <c:v>7.36923</c:v>
                </c:pt>
                <c:pt idx="324983">
                  <c:v>7.36925</c:v>
                </c:pt>
                <c:pt idx="324984">
                  <c:v>7.36927</c:v>
                </c:pt>
                <c:pt idx="324985">
                  <c:v>7.3693</c:v>
                </c:pt>
                <c:pt idx="324986">
                  <c:v>7.36932</c:v>
                </c:pt>
                <c:pt idx="324987">
                  <c:v>7.36934</c:v>
                </c:pt>
                <c:pt idx="324988">
                  <c:v>7.36937</c:v>
                </c:pt>
                <c:pt idx="324989">
                  <c:v>7.36939</c:v>
                </c:pt>
                <c:pt idx="324990">
                  <c:v>7.36941</c:v>
                </c:pt>
                <c:pt idx="324991">
                  <c:v>7.36943</c:v>
                </c:pt>
                <c:pt idx="324992">
                  <c:v>7.36946</c:v>
                </c:pt>
                <c:pt idx="324993">
                  <c:v>7.36948</c:v>
                </c:pt>
                <c:pt idx="324994">
                  <c:v>7.3695</c:v>
                </c:pt>
                <c:pt idx="324995">
                  <c:v>7.36952</c:v>
                </c:pt>
                <c:pt idx="324996">
                  <c:v>7.36955</c:v>
                </c:pt>
                <c:pt idx="324997">
                  <c:v>7.36957</c:v>
                </c:pt>
                <c:pt idx="324998">
                  <c:v>7.36959</c:v>
                </c:pt>
                <c:pt idx="324999">
                  <c:v>7.36961</c:v>
                </c:pt>
                <c:pt idx="325000">
                  <c:v>7.36964</c:v>
                </c:pt>
                <c:pt idx="325001">
                  <c:v>7.36966</c:v>
                </c:pt>
                <c:pt idx="325002">
                  <c:v>7.36968</c:v>
                </c:pt>
                <c:pt idx="325003">
                  <c:v>7.3697</c:v>
                </c:pt>
                <c:pt idx="325004">
                  <c:v>7.36973</c:v>
                </c:pt>
                <c:pt idx="325005">
                  <c:v>7.36975</c:v>
                </c:pt>
                <c:pt idx="325006">
                  <c:v>7.36977</c:v>
                </c:pt>
                <c:pt idx="325007">
                  <c:v>7.3698</c:v>
                </c:pt>
                <c:pt idx="325008">
                  <c:v>7.36982</c:v>
                </c:pt>
                <c:pt idx="325009">
                  <c:v>7.36984</c:v>
                </c:pt>
                <c:pt idx="325010">
                  <c:v>7.36986</c:v>
                </c:pt>
                <c:pt idx="325011">
                  <c:v>7.36989</c:v>
                </c:pt>
                <c:pt idx="325012">
                  <c:v>7.36991</c:v>
                </c:pt>
                <c:pt idx="325013">
                  <c:v>7.36993</c:v>
                </c:pt>
                <c:pt idx="325014">
                  <c:v>7.36996</c:v>
                </c:pt>
                <c:pt idx="325015">
                  <c:v>7.36998</c:v>
                </c:pt>
                <c:pt idx="325016">
                  <c:v>7.37</c:v>
                </c:pt>
                <c:pt idx="325017">
                  <c:v>7.37002</c:v>
                </c:pt>
                <c:pt idx="325018">
                  <c:v>7.37005</c:v>
                </c:pt>
                <c:pt idx="325019">
                  <c:v>7.37007</c:v>
                </c:pt>
                <c:pt idx="325020">
                  <c:v>7.37009</c:v>
                </c:pt>
                <c:pt idx="325021">
                  <c:v>7.37011</c:v>
                </c:pt>
                <c:pt idx="325022">
                  <c:v>7.37014</c:v>
                </c:pt>
                <c:pt idx="325023">
                  <c:v>7.37016</c:v>
                </c:pt>
                <c:pt idx="325024">
                  <c:v>7.37018</c:v>
                </c:pt>
                <c:pt idx="325025">
                  <c:v>7.3702</c:v>
                </c:pt>
                <c:pt idx="325026">
                  <c:v>7.37023</c:v>
                </c:pt>
                <c:pt idx="325027">
                  <c:v>7.37025</c:v>
                </c:pt>
                <c:pt idx="325028">
                  <c:v>7.37027</c:v>
                </c:pt>
                <c:pt idx="325029">
                  <c:v>7.37029</c:v>
                </c:pt>
                <c:pt idx="325030">
                  <c:v>7.37032</c:v>
                </c:pt>
                <c:pt idx="325031">
                  <c:v>7.37034</c:v>
                </c:pt>
                <c:pt idx="325032">
                  <c:v>7.37036</c:v>
                </c:pt>
                <c:pt idx="325033">
                  <c:v>7.37038</c:v>
                </c:pt>
                <c:pt idx="325034">
                  <c:v>7.37041</c:v>
                </c:pt>
                <c:pt idx="325035">
                  <c:v>7.37043</c:v>
                </c:pt>
                <c:pt idx="325036">
                  <c:v>7.37045</c:v>
                </c:pt>
                <c:pt idx="325037">
                  <c:v>7.37048</c:v>
                </c:pt>
                <c:pt idx="325038">
                  <c:v>7.3705</c:v>
                </c:pt>
                <c:pt idx="325039">
                  <c:v>7.37052</c:v>
                </c:pt>
                <c:pt idx="325040">
                  <c:v>7.37054</c:v>
                </c:pt>
                <c:pt idx="325041">
                  <c:v>7.37057</c:v>
                </c:pt>
                <c:pt idx="325042">
                  <c:v>7.37059</c:v>
                </c:pt>
                <c:pt idx="325043">
                  <c:v>7.37061</c:v>
                </c:pt>
                <c:pt idx="325044">
                  <c:v>7.37064</c:v>
                </c:pt>
                <c:pt idx="325045">
                  <c:v>7.37066</c:v>
                </c:pt>
                <c:pt idx="325046">
                  <c:v>7.37068</c:v>
                </c:pt>
                <c:pt idx="325047">
                  <c:v>7.3707</c:v>
                </c:pt>
                <c:pt idx="325048">
                  <c:v>7.37073</c:v>
                </c:pt>
                <c:pt idx="325049">
                  <c:v>7.37075</c:v>
                </c:pt>
                <c:pt idx="325050">
                  <c:v>7.37077</c:v>
                </c:pt>
                <c:pt idx="325051">
                  <c:v>7.37079</c:v>
                </c:pt>
                <c:pt idx="325052">
                  <c:v>7.37082</c:v>
                </c:pt>
                <c:pt idx="325053">
                  <c:v>7.37084</c:v>
                </c:pt>
                <c:pt idx="325054">
                  <c:v>7.37086</c:v>
                </c:pt>
                <c:pt idx="325055">
                  <c:v>7.37088</c:v>
                </c:pt>
                <c:pt idx="325056">
                  <c:v>7.37091</c:v>
                </c:pt>
                <c:pt idx="325057">
                  <c:v>7.37093</c:v>
                </c:pt>
                <c:pt idx="325058">
                  <c:v>7.37095</c:v>
                </c:pt>
                <c:pt idx="325059">
                  <c:v>7.37097</c:v>
                </c:pt>
                <c:pt idx="325060">
                  <c:v>7.371</c:v>
                </c:pt>
                <c:pt idx="325061">
                  <c:v>7.37102</c:v>
                </c:pt>
                <c:pt idx="325062">
                  <c:v>7.37104</c:v>
                </c:pt>
                <c:pt idx="325063">
                  <c:v>7.37107</c:v>
                </c:pt>
                <c:pt idx="325064">
                  <c:v>7.37109</c:v>
                </c:pt>
                <c:pt idx="325065">
                  <c:v>7.37111</c:v>
                </c:pt>
                <c:pt idx="325066">
                  <c:v>7.37113</c:v>
                </c:pt>
                <c:pt idx="325067">
                  <c:v>7.37116</c:v>
                </c:pt>
                <c:pt idx="325068">
                  <c:v>7.37118</c:v>
                </c:pt>
                <c:pt idx="325069">
                  <c:v>7.3712</c:v>
                </c:pt>
                <c:pt idx="325070">
                  <c:v>7.37122</c:v>
                </c:pt>
                <c:pt idx="325071">
                  <c:v>7.37125</c:v>
                </c:pt>
                <c:pt idx="325072">
                  <c:v>7.37127</c:v>
                </c:pt>
                <c:pt idx="325073">
                  <c:v>7.37129</c:v>
                </c:pt>
                <c:pt idx="325074">
                  <c:v>7.37132</c:v>
                </c:pt>
                <c:pt idx="325075">
                  <c:v>7.37134</c:v>
                </c:pt>
                <c:pt idx="325076">
                  <c:v>7.37136</c:v>
                </c:pt>
                <c:pt idx="325077">
                  <c:v>7.37138</c:v>
                </c:pt>
                <c:pt idx="325078">
                  <c:v>7.37141</c:v>
                </c:pt>
                <c:pt idx="325079">
                  <c:v>7.37143</c:v>
                </c:pt>
                <c:pt idx="325080">
                  <c:v>7.37145</c:v>
                </c:pt>
                <c:pt idx="325081">
                  <c:v>7.37147</c:v>
                </c:pt>
                <c:pt idx="325082">
                  <c:v>7.3715</c:v>
                </c:pt>
                <c:pt idx="325083">
                  <c:v>7.37152</c:v>
                </c:pt>
                <c:pt idx="325084">
                  <c:v>7.37154</c:v>
                </c:pt>
                <c:pt idx="325085">
                  <c:v>7.37157</c:v>
                </c:pt>
                <c:pt idx="325086">
                  <c:v>7.37159</c:v>
                </c:pt>
                <c:pt idx="325087">
                  <c:v>7.37161</c:v>
                </c:pt>
                <c:pt idx="325088">
                  <c:v>7.37163</c:v>
                </c:pt>
                <c:pt idx="325089">
                  <c:v>7.37165</c:v>
                </c:pt>
                <c:pt idx="325090">
                  <c:v>7.37168</c:v>
                </c:pt>
                <c:pt idx="325091">
                  <c:v>7.3717</c:v>
                </c:pt>
                <c:pt idx="325092">
                  <c:v>7.37172</c:v>
                </c:pt>
                <c:pt idx="325093">
                  <c:v>7.37175</c:v>
                </c:pt>
                <c:pt idx="325094">
                  <c:v>7.37177</c:v>
                </c:pt>
                <c:pt idx="325095">
                  <c:v>7.37179</c:v>
                </c:pt>
                <c:pt idx="325096">
                  <c:v>7.37181</c:v>
                </c:pt>
                <c:pt idx="325097">
                  <c:v>7.37184</c:v>
                </c:pt>
                <c:pt idx="325098">
                  <c:v>7.37186</c:v>
                </c:pt>
                <c:pt idx="325099">
                  <c:v>7.37188</c:v>
                </c:pt>
                <c:pt idx="325100">
                  <c:v>7.3719</c:v>
                </c:pt>
                <c:pt idx="325101">
                  <c:v>7.37193</c:v>
                </c:pt>
                <c:pt idx="325102">
                  <c:v>7.37195</c:v>
                </c:pt>
                <c:pt idx="325103">
                  <c:v>7.37197</c:v>
                </c:pt>
                <c:pt idx="325104">
                  <c:v>7.372</c:v>
                </c:pt>
                <c:pt idx="325105">
                  <c:v>7.37202</c:v>
                </c:pt>
                <c:pt idx="325106">
                  <c:v>7.37204</c:v>
                </c:pt>
                <c:pt idx="325107">
                  <c:v>7.37206</c:v>
                </c:pt>
                <c:pt idx="325108">
                  <c:v>7.37209</c:v>
                </c:pt>
                <c:pt idx="325109">
                  <c:v>7.37211</c:v>
                </c:pt>
                <c:pt idx="325110">
                  <c:v>7.37213</c:v>
                </c:pt>
                <c:pt idx="325111">
                  <c:v>7.37215</c:v>
                </c:pt>
                <c:pt idx="325112">
                  <c:v>7.37218</c:v>
                </c:pt>
                <c:pt idx="325113">
                  <c:v>7.3722</c:v>
                </c:pt>
                <c:pt idx="325114">
                  <c:v>7.37222</c:v>
                </c:pt>
                <c:pt idx="325115">
                  <c:v>7.37225</c:v>
                </c:pt>
                <c:pt idx="325116">
                  <c:v>7.37227</c:v>
                </c:pt>
                <c:pt idx="325117">
                  <c:v>7.37229</c:v>
                </c:pt>
                <c:pt idx="325118">
                  <c:v>7.37231</c:v>
                </c:pt>
                <c:pt idx="325119">
                  <c:v>7.37234</c:v>
                </c:pt>
                <c:pt idx="325120">
                  <c:v>7.37236</c:v>
                </c:pt>
                <c:pt idx="325121">
                  <c:v>7.37238</c:v>
                </c:pt>
                <c:pt idx="325122">
                  <c:v>7.3724</c:v>
                </c:pt>
                <c:pt idx="325123">
                  <c:v>7.37243</c:v>
                </c:pt>
                <c:pt idx="325124">
                  <c:v>7.37245</c:v>
                </c:pt>
                <c:pt idx="325125">
                  <c:v>7.37247</c:v>
                </c:pt>
                <c:pt idx="325126">
                  <c:v>7.37249</c:v>
                </c:pt>
                <c:pt idx="325127">
                  <c:v>7.37252</c:v>
                </c:pt>
                <c:pt idx="325128">
                  <c:v>7.37254</c:v>
                </c:pt>
                <c:pt idx="325129">
                  <c:v>7.37256</c:v>
                </c:pt>
                <c:pt idx="325130">
                  <c:v>7.37258</c:v>
                </c:pt>
                <c:pt idx="325131">
                  <c:v>7.37261</c:v>
                </c:pt>
                <c:pt idx="325132">
                  <c:v>7.37263</c:v>
                </c:pt>
                <c:pt idx="325133">
                  <c:v>7.37265</c:v>
                </c:pt>
                <c:pt idx="325134">
                  <c:v>7.37268</c:v>
                </c:pt>
                <c:pt idx="325135">
                  <c:v>7.3727</c:v>
                </c:pt>
                <c:pt idx="325136">
                  <c:v>7.37272</c:v>
                </c:pt>
                <c:pt idx="325137">
                  <c:v>7.37274</c:v>
                </c:pt>
                <c:pt idx="325138">
                  <c:v>7.37277</c:v>
                </c:pt>
                <c:pt idx="325139">
                  <c:v>7.37279</c:v>
                </c:pt>
                <c:pt idx="325140">
                  <c:v>7.37281</c:v>
                </c:pt>
                <c:pt idx="325141">
                  <c:v>7.37283</c:v>
                </c:pt>
                <c:pt idx="325142">
                  <c:v>7.37286</c:v>
                </c:pt>
                <c:pt idx="325143">
                  <c:v>7.37288</c:v>
                </c:pt>
                <c:pt idx="325144">
                  <c:v>7.3729</c:v>
                </c:pt>
                <c:pt idx="325145">
                  <c:v>7.37293</c:v>
                </c:pt>
                <c:pt idx="325146">
                  <c:v>7.37295</c:v>
                </c:pt>
                <c:pt idx="325147">
                  <c:v>7.37297</c:v>
                </c:pt>
                <c:pt idx="325148">
                  <c:v>7.37299</c:v>
                </c:pt>
                <c:pt idx="325149">
                  <c:v>7.37302</c:v>
                </c:pt>
                <c:pt idx="325150">
                  <c:v>7.37304</c:v>
                </c:pt>
                <c:pt idx="325151">
                  <c:v>7.37306</c:v>
                </c:pt>
                <c:pt idx="325152">
                  <c:v>7.37308</c:v>
                </c:pt>
                <c:pt idx="325153">
                  <c:v>7.37311</c:v>
                </c:pt>
                <c:pt idx="325154">
                  <c:v>7.37313</c:v>
                </c:pt>
                <c:pt idx="325155">
                  <c:v>7.37315</c:v>
                </c:pt>
                <c:pt idx="325156">
                  <c:v>7.37317</c:v>
                </c:pt>
                <c:pt idx="325157">
                  <c:v>7.3732</c:v>
                </c:pt>
                <c:pt idx="325158">
                  <c:v>7.37322</c:v>
                </c:pt>
                <c:pt idx="325159">
                  <c:v>7.37324</c:v>
                </c:pt>
                <c:pt idx="325160">
                  <c:v>7.37326</c:v>
                </c:pt>
                <c:pt idx="325161">
                  <c:v>7.37329</c:v>
                </c:pt>
                <c:pt idx="325162">
                  <c:v>7.37331</c:v>
                </c:pt>
                <c:pt idx="325163">
                  <c:v>7.37333</c:v>
                </c:pt>
                <c:pt idx="325164">
                  <c:v>7.37336</c:v>
                </c:pt>
                <c:pt idx="325165">
                  <c:v>7.37338</c:v>
                </c:pt>
                <c:pt idx="325166">
                  <c:v>7.3734</c:v>
                </c:pt>
                <c:pt idx="325167">
                  <c:v>7.37342</c:v>
                </c:pt>
                <c:pt idx="325168">
                  <c:v>7.37345</c:v>
                </c:pt>
                <c:pt idx="325169">
                  <c:v>7.37347</c:v>
                </c:pt>
                <c:pt idx="325170">
                  <c:v>7.37349</c:v>
                </c:pt>
                <c:pt idx="325171">
                  <c:v>7.37352</c:v>
                </c:pt>
                <c:pt idx="325172">
                  <c:v>7.37354</c:v>
                </c:pt>
                <c:pt idx="325173">
                  <c:v>7.37356</c:v>
                </c:pt>
                <c:pt idx="325174">
                  <c:v>7.37358</c:v>
                </c:pt>
                <c:pt idx="325175">
                  <c:v>7.37361</c:v>
                </c:pt>
                <c:pt idx="325176">
                  <c:v>7.37363</c:v>
                </c:pt>
                <c:pt idx="325177">
                  <c:v>7.37365</c:v>
                </c:pt>
                <c:pt idx="325178">
                  <c:v>7.37367</c:v>
                </c:pt>
                <c:pt idx="325179">
                  <c:v>7.3737</c:v>
                </c:pt>
                <c:pt idx="325180">
                  <c:v>7.37372</c:v>
                </c:pt>
                <c:pt idx="325181">
                  <c:v>7.37374</c:v>
                </c:pt>
                <c:pt idx="325182">
                  <c:v>7.37376</c:v>
                </c:pt>
                <c:pt idx="325183">
                  <c:v>7.37379</c:v>
                </c:pt>
                <c:pt idx="325184">
                  <c:v>7.37381</c:v>
                </c:pt>
                <c:pt idx="325185">
                  <c:v>7.37383</c:v>
                </c:pt>
                <c:pt idx="325186">
                  <c:v>7.37385</c:v>
                </c:pt>
                <c:pt idx="325187">
                  <c:v>7.37388</c:v>
                </c:pt>
                <c:pt idx="325188">
                  <c:v>7.3739</c:v>
                </c:pt>
                <c:pt idx="325189">
                  <c:v>7.37392</c:v>
                </c:pt>
                <c:pt idx="325190">
                  <c:v>7.37395</c:v>
                </c:pt>
                <c:pt idx="325191">
                  <c:v>7.37397</c:v>
                </c:pt>
                <c:pt idx="325192">
                  <c:v>7.37399</c:v>
                </c:pt>
                <c:pt idx="325193">
                  <c:v>7.37401</c:v>
                </c:pt>
                <c:pt idx="325194">
                  <c:v>7.37404</c:v>
                </c:pt>
                <c:pt idx="325195">
                  <c:v>7.37406</c:v>
                </c:pt>
                <c:pt idx="325196">
                  <c:v>7.37408</c:v>
                </c:pt>
                <c:pt idx="325197">
                  <c:v>7.3741</c:v>
                </c:pt>
                <c:pt idx="325198">
                  <c:v>7.37413</c:v>
                </c:pt>
                <c:pt idx="325199">
                  <c:v>7.37415</c:v>
                </c:pt>
                <c:pt idx="325200">
                  <c:v>7.37417</c:v>
                </c:pt>
                <c:pt idx="325201">
                  <c:v>7.3742</c:v>
                </c:pt>
                <c:pt idx="325202">
                  <c:v>7.37422</c:v>
                </c:pt>
                <c:pt idx="325203">
                  <c:v>7.37424</c:v>
                </c:pt>
                <c:pt idx="325204">
                  <c:v>7.37426</c:v>
                </c:pt>
                <c:pt idx="325205">
                  <c:v>7.37429</c:v>
                </c:pt>
                <c:pt idx="325206">
                  <c:v>7.37431</c:v>
                </c:pt>
                <c:pt idx="325207">
                  <c:v>7.37433</c:v>
                </c:pt>
                <c:pt idx="325208">
                  <c:v>7.37435</c:v>
                </c:pt>
                <c:pt idx="325209">
                  <c:v>7.37438</c:v>
                </c:pt>
                <c:pt idx="325210">
                  <c:v>7.3744</c:v>
                </c:pt>
                <c:pt idx="325211">
                  <c:v>7.37442</c:v>
                </c:pt>
                <c:pt idx="325212">
                  <c:v>7.37444</c:v>
                </c:pt>
                <c:pt idx="325213">
                  <c:v>7.37447</c:v>
                </c:pt>
                <c:pt idx="325214">
                  <c:v>7.37449</c:v>
                </c:pt>
                <c:pt idx="325215">
                  <c:v>7.37451</c:v>
                </c:pt>
                <c:pt idx="325216">
                  <c:v>7.37453</c:v>
                </c:pt>
                <c:pt idx="325217">
                  <c:v>7.37456</c:v>
                </c:pt>
                <c:pt idx="325218">
                  <c:v>7.37458</c:v>
                </c:pt>
                <c:pt idx="325219">
                  <c:v>7.3746</c:v>
                </c:pt>
                <c:pt idx="325220">
                  <c:v>7.37463</c:v>
                </c:pt>
                <c:pt idx="325221">
                  <c:v>7.37465</c:v>
                </c:pt>
                <c:pt idx="325222">
                  <c:v>7.37467</c:v>
                </c:pt>
                <c:pt idx="325223">
                  <c:v>7.37469</c:v>
                </c:pt>
                <c:pt idx="325224">
                  <c:v>7.37472</c:v>
                </c:pt>
                <c:pt idx="325225">
                  <c:v>7.37474</c:v>
                </c:pt>
                <c:pt idx="325226">
                  <c:v>7.37476</c:v>
                </c:pt>
                <c:pt idx="325227">
                  <c:v>7.37479</c:v>
                </c:pt>
                <c:pt idx="325228">
                  <c:v>7.37481</c:v>
                </c:pt>
                <c:pt idx="325229">
                  <c:v>7.37483</c:v>
                </c:pt>
                <c:pt idx="325230">
                  <c:v>7.37485</c:v>
                </c:pt>
                <c:pt idx="325231">
                  <c:v>7.37488</c:v>
                </c:pt>
                <c:pt idx="325232">
                  <c:v>7.3749</c:v>
                </c:pt>
                <c:pt idx="325233">
                  <c:v>7.37492</c:v>
                </c:pt>
                <c:pt idx="325234">
                  <c:v>7.37494</c:v>
                </c:pt>
                <c:pt idx="325235">
                  <c:v>7.37497</c:v>
                </c:pt>
                <c:pt idx="325236">
                  <c:v>7.37499</c:v>
                </c:pt>
                <c:pt idx="325237">
                  <c:v>7.37501</c:v>
                </c:pt>
                <c:pt idx="325238">
                  <c:v>7.37503</c:v>
                </c:pt>
                <c:pt idx="325239">
                  <c:v>7.37506</c:v>
                </c:pt>
                <c:pt idx="325240">
                  <c:v>7.37508</c:v>
                </c:pt>
                <c:pt idx="325241">
                  <c:v>7.3751</c:v>
                </c:pt>
                <c:pt idx="325242">
                  <c:v>7.37512</c:v>
                </c:pt>
                <c:pt idx="325243">
                  <c:v>7.37515</c:v>
                </c:pt>
                <c:pt idx="325244">
                  <c:v>7.37517</c:v>
                </c:pt>
                <c:pt idx="325245">
                  <c:v>7.37519</c:v>
                </c:pt>
                <c:pt idx="325246">
                  <c:v>7.37521</c:v>
                </c:pt>
                <c:pt idx="325247">
                  <c:v>7.37524</c:v>
                </c:pt>
                <c:pt idx="325248">
                  <c:v>7.37526</c:v>
                </c:pt>
                <c:pt idx="325249">
                  <c:v>7.37528</c:v>
                </c:pt>
                <c:pt idx="325250">
                  <c:v>7.37531</c:v>
                </c:pt>
                <c:pt idx="325251">
                  <c:v>7.37533</c:v>
                </c:pt>
                <c:pt idx="325252">
                  <c:v>7.37535</c:v>
                </c:pt>
                <c:pt idx="325253">
                  <c:v>7.37537</c:v>
                </c:pt>
                <c:pt idx="325254">
                  <c:v>7.3754</c:v>
                </c:pt>
                <c:pt idx="325255">
                  <c:v>7.37542</c:v>
                </c:pt>
                <c:pt idx="325256">
                  <c:v>7.37544</c:v>
                </c:pt>
                <c:pt idx="325257">
                  <c:v>7.37547</c:v>
                </c:pt>
                <c:pt idx="325258">
                  <c:v>7.37549</c:v>
                </c:pt>
                <c:pt idx="325259">
                  <c:v>7.37551</c:v>
                </c:pt>
                <c:pt idx="325260">
                  <c:v>7.37553</c:v>
                </c:pt>
                <c:pt idx="325261">
                  <c:v>7.37556</c:v>
                </c:pt>
                <c:pt idx="325262">
                  <c:v>7.37558</c:v>
                </c:pt>
                <c:pt idx="325263">
                  <c:v>7.3756</c:v>
                </c:pt>
                <c:pt idx="325264">
                  <c:v>7.37562</c:v>
                </c:pt>
                <c:pt idx="325265">
                  <c:v>7.37565</c:v>
                </c:pt>
                <c:pt idx="325266">
                  <c:v>7.37567</c:v>
                </c:pt>
                <c:pt idx="325267">
                  <c:v>7.37569</c:v>
                </c:pt>
                <c:pt idx="325268">
                  <c:v>7.37571</c:v>
                </c:pt>
                <c:pt idx="325269">
                  <c:v>7.37574</c:v>
                </c:pt>
                <c:pt idx="325270">
                  <c:v>7.37576</c:v>
                </c:pt>
                <c:pt idx="325271">
                  <c:v>7.37578</c:v>
                </c:pt>
                <c:pt idx="325272">
                  <c:v>7.3758</c:v>
                </c:pt>
                <c:pt idx="325273">
                  <c:v>7.37583</c:v>
                </c:pt>
                <c:pt idx="325274">
                  <c:v>7.37585</c:v>
                </c:pt>
                <c:pt idx="325275">
                  <c:v>7.37587</c:v>
                </c:pt>
                <c:pt idx="325276">
                  <c:v>7.3759</c:v>
                </c:pt>
                <c:pt idx="325277">
                  <c:v>7.37592</c:v>
                </c:pt>
                <c:pt idx="325278">
                  <c:v>7.37594</c:v>
                </c:pt>
                <c:pt idx="325279">
                  <c:v>7.37596</c:v>
                </c:pt>
                <c:pt idx="325280">
                  <c:v>7.37599</c:v>
                </c:pt>
                <c:pt idx="325281">
                  <c:v>7.37601</c:v>
                </c:pt>
                <c:pt idx="325282">
                  <c:v>7.37603</c:v>
                </c:pt>
                <c:pt idx="325283">
                  <c:v>7.37605</c:v>
                </c:pt>
                <c:pt idx="325284">
                  <c:v>7.37608</c:v>
                </c:pt>
                <c:pt idx="325285">
                  <c:v>7.3761</c:v>
                </c:pt>
                <c:pt idx="325286">
                  <c:v>7.37612</c:v>
                </c:pt>
                <c:pt idx="325287">
                  <c:v>7.37615</c:v>
                </c:pt>
                <c:pt idx="325288">
                  <c:v>7.37617</c:v>
                </c:pt>
                <c:pt idx="325289">
                  <c:v>7.37619</c:v>
                </c:pt>
                <c:pt idx="325290">
                  <c:v>7.37621</c:v>
                </c:pt>
                <c:pt idx="325291">
                  <c:v>7.37624</c:v>
                </c:pt>
                <c:pt idx="325292">
                  <c:v>7.37626</c:v>
                </c:pt>
                <c:pt idx="325293">
                  <c:v>7.37628</c:v>
                </c:pt>
                <c:pt idx="325294">
                  <c:v>7.3763</c:v>
                </c:pt>
                <c:pt idx="325295">
                  <c:v>7.37633</c:v>
                </c:pt>
                <c:pt idx="325296">
                  <c:v>7.37635</c:v>
                </c:pt>
                <c:pt idx="325297">
                  <c:v>7.37637</c:v>
                </c:pt>
                <c:pt idx="325298">
                  <c:v>7.37639</c:v>
                </c:pt>
                <c:pt idx="325299">
                  <c:v>7.37642</c:v>
                </c:pt>
                <c:pt idx="325300">
                  <c:v>7.37644</c:v>
                </c:pt>
                <c:pt idx="325301">
                  <c:v>7.37646</c:v>
                </c:pt>
                <c:pt idx="325302">
                  <c:v>7.37648</c:v>
                </c:pt>
                <c:pt idx="325303">
                  <c:v>7.37651</c:v>
                </c:pt>
                <c:pt idx="325304">
                  <c:v>7.37653</c:v>
                </c:pt>
                <c:pt idx="325305">
                  <c:v>7.37655</c:v>
                </c:pt>
                <c:pt idx="325306">
                  <c:v>7.37658</c:v>
                </c:pt>
                <c:pt idx="325307">
                  <c:v>7.3766</c:v>
                </c:pt>
                <c:pt idx="325308">
                  <c:v>7.37662</c:v>
                </c:pt>
                <c:pt idx="325309">
                  <c:v>7.37664</c:v>
                </c:pt>
                <c:pt idx="325310">
                  <c:v>7.37667</c:v>
                </c:pt>
                <c:pt idx="325311">
                  <c:v>7.37669</c:v>
                </c:pt>
                <c:pt idx="325312">
                  <c:v>7.37671</c:v>
                </c:pt>
                <c:pt idx="325313">
                  <c:v>7.37674</c:v>
                </c:pt>
                <c:pt idx="325314">
                  <c:v>7.37676</c:v>
                </c:pt>
                <c:pt idx="325315">
                  <c:v>7.37678</c:v>
                </c:pt>
                <c:pt idx="325316">
                  <c:v>7.3768</c:v>
                </c:pt>
                <c:pt idx="325317">
                  <c:v>7.37683</c:v>
                </c:pt>
                <c:pt idx="325318">
                  <c:v>7.37685</c:v>
                </c:pt>
                <c:pt idx="325319">
                  <c:v>7.37687</c:v>
                </c:pt>
                <c:pt idx="325320">
                  <c:v>7.37689</c:v>
                </c:pt>
                <c:pt idx="325321">
                  <c:v>7.37692</c:v>
                </c:pt>
                <c:pt idx="325322">
                  <c:v>7.37694</c:v>
                </c:pt>
                <c:pt idx="325323">
                  <c:v>7.37696</c:v>
                </c:pt>
                <c:pt idx="325324">
                  <c:v>7.37698</c:v>
                </c:pt>
                <c:pt idx="325325">
                  <c:v>7.37701</c:v>
                </c:pt>
                <c:pt idx="325326">
                  <c:v>7.37703</c:v>
                </c:pt>
                <c:pt idx="325327">
                  <c:v>7.37705</c:v>
                </c:pt>
                <c:pt idx="325328">
                  <c:v>7.37707</c:v>
                </c:pt>
                <c:pt idx="325329">
                  <c:v>7.3771</c:v>
                </c:pt>
                <c:pt idx="325330">
                  <c:v>7.37712</c:v>
                </c:pt>
                <c:pt idx="325331">
                  <c:v>7.37714</c:v>
                </c:pt>
                <c:pt idx="325332">
                  <c:v>7.37717</c:v>
                </c:pt>
                <c:pt idx="325333">
                  <c:v>7.37719</c:v>
                </c:pt>
                <c:pt idx="325334">
                  <c:v>7.37721</c:v>
                </c:pt>
                <c:pt idx="325335">
                  <c:v>7.37723</c:v>
                </c:pt>
                <c:pt idx="325336">
                  <c:v>7.37726</c:v>
                </c:pt>
                <c:pt idx="325337">
                  <c:v>7.37728</c:v>
                </c:pt>
                <c:pt idx="325338">
                  <c:v>7.3773</c:v>
                </c:pt>
                <c:pt idx="325339">
                  <c:v>7.37732</c:v>
                </c:pt>
                <c:pt idx="325340">
                  <c:v>7.37735</c:v>
                </c:pt>
                <c:pt idx="325341">
                  <c:v>7.37737</c:v>
                </c:pt>
                <c:pt idx="325342">
                  <c:v>7.37739</c:v>
                </c:pt>
                <c:pt idx="325343">
                  <c:v>7.37742</c:v>
                </c:pt>
                <c:pt idx="325344">
                  <c:v>7.37744</c:v>
                </c:pt>
                <c:pt idx="325345">
                  <c:v>7.37746</c:v>
                </c:pt>
                <c:pt idx="325346">
                  <c:v>7.37748</c:v>
                </c:pt>
                <c:pt idx="325347">
                  <c:v>7.37751</c:v>
                </c:pt>
                <c:pt idx="325348">
                  <c:v>7.37753</c:v>
                </c:pt>
                <c:pt idx="325349">
                  <c:v>7.37755</c:v>
                </c:pt>
                <c:pt idx="325350">
                  <c:v>7.37757</c:v>
                </c:pt>
                <c:pt idx="325351">
                  <c:v>7.3776</c:v>
                </c:pt>
                <c:pt idx="325352">
                  <c:v>7.37762</c:v>
                </c:pt>
                <c:pt idx="325353">
                  <c:v>7.37764</c:v>
                </c:pt>
                <c:pt idx="325354">
                  <c:v>7.37766</c:v>
                </c:pt>
                <c:pt idx="325355">
                  <c:v>7.37769</c:v>
                </c:pt>
                <c:pt idx="325356">
                  <c:v>7.37771</c:v>
                </c:pt>
                <c:pt idx="325357">
                  <c:v>7.37773</c:v>
                </c:pt>
                <c:pt idx="325358">
                  <c:v>7.37775</c:v>
                </c:pt>
                <c:pt idx="325359">
                  <c:v>7.37778</c:v>
                </c:pt>
                <c:pt idx="325360">
                  <c:v>7.3778</c:v>
                </c:pt>
                <c:pt idx="325361">
                  <c:v>7.37782</c:v>
                </c:pt>
                <c:pt idx="325362">
                  <c:v>7.37785</c:v>
                </c:pt>
                <c:pt idx="325363">
                  <c:v>7.37787</c:v>
                </c:pt>
                <c:pt idx="325364">
                  <c:v>7.37789</c:v>
                </c:pt>
                <c:pt idx="325365">
                  <c:v>7.37791</c:v>
                </c:pt>
                <c:pt idx="325366">
                  <c:v>7.37794</c:v>
                </c:pt>
                <c:pt idx="325367">
                  <c:v>7.37796</c:v>
                </c:pt>
                <c:pt idx="325368">
                  <c:v>7.37798</c:v>
                </c:pt>
                <c:pt idx="325369">
                  <c:v>7.378</c:v>
                </c:pt>
                <c:pt idx="325370">
                  <c:v>7.37803</c:v>
                </c:pt>
                <c:pt idx="325371">
                  <c:v>7.37805</c:v>
                </c:pt>
                <c:pt idx="325372">
                  <c:v>7.37807</c:v>
                </c:pt>
                <c:pt idx="325373">
                  <c:v>7.3781</c:v>
                </c:pt>
                <c:pt idx="325374">
                  <c:v>7.37812</c:v>
                </c:pt>
                <c:pt idx="325375">
                  <c:v>7.37814</c:v>
                </c:pt>
                <c:pt idx="325376">
                  <c:v>7.37816</c:v>
                </c:pt>
                <c:pt idx="325377">
                  <c:v>7.37819</c:v>
                </c:pt>
                <c:pt idx="325378">
                  <c:v>7.37821</c:v>
                </c:pt>
                <c:pt idx="325379">
                  <c:v>7.37823</c:v>
                </c:pt>
                <c:pt idx="325380">
                  <c:v>7.37825</c:v>
                </c:pt>
                <c:pt idx="325381">
                  <c:v>7.37828</c:v>
                </c:pt>
                <c:pt idx="325382">
                  <c:v>7.3783</c:v>
                </c:pt>
                <c:pt idx="325383">
                  <c:v>7.37832</c:v>
                </c:pt>
                <c:pt idx="325384">
                  <c:v>7.37835</c:v>
                </c:pt>
                <c:pt idx="325385">
                  <c:v>7.37837</c:v>
                </c:pt>
                <c:pt idx="325386">
                  <c:v>7.37839</c:v>
                </c:pt>
                <c:pt idx="325387">
                  <c:v>7.37841</c:v>
                </c:pt>
                <c:pt idx="325388">
                  <c:v>7.37843</c:v>
                </c:pt>
                <c:pt idx="325389">
                  <c:v>7.37846</c:v>
                </c:pt>
                <c:pt idx="325390">
                  <c:v>7.37848</c:v>
                </c:pt>
                <c:pt idx="325391">
                  <c:v>7.3785</c:v>
                </c:pt>
                <c:pt idx="325392">
                  <c:v>7.37853</c:v>
                </c:pt>
                <c:pt idx="325393">
                  <c:v>7.37855</c:v>
                </c:pt>
                <c:pt idx="325394">
                  <c:v>7.37857</c:v>
                </c:pt>
                <c:pt idx="325395">
                  <c:v>7.37859</c:v>
                </c:pt>
                <c:pt idx="325396">
                  <c:v>7.37862</c:v>
                </c:pt>
                <c:pt idx="325397">
                  <c:v>7.37864</c:v>
                </c:pt>
                <c:pt idx="325398">
                  <c:v>7.37866</c:v>
                </c:pt>
                <c:pt idx="325399">
                  <c:v>7.37868</c:v>
                </c:pt>
                <c:pt idx="325400">
                  <c:v>7.37871</c:v>
                </c:pt>
                <c:pt idx="325401">
                  <c:v>7.37873</c:v>
                </c:pt>
                <c:pt idx="325402">
                  <c:v>7.37875</c:v>
                </c:pt>
                <c:pt idx="325403">
                  <c:v>7.37878</c:v>
                </c:pt>
                <c:pt idx="325404">
                  <c:v>7.3788</c:v>
                </c:pt>
                <c:pt idx="325405">
                  <c:v>7.37882</c:v>
                </c:pt>
                <c:pt idx="325406">
                  <c:v>7.37884</c:v>
                </c:pt>
                <c:pt idx="325407">
                  <c:v>7.37887</c:v>
                </c:pt>
                <c:pt idx="325408">
                  <c:v>7.37889</c:v>
                </c:pt>
                <c:pt idx="325409">
                  <c:v>7.37891</c:v>
                </c:pt>
                <c:pt idx="325410">
                  <c:v>7.37893</c:v>
                </c:pt>
                <c:pt idx="325411">
                  <c:v>7.37896</c:v>
                </c:pt>
                <c:pt idx="325412">
                  <c:v>7.37898</c:v>
                </c:pt>
                <c:pt idx="325413">
                  <c:v>7.379</c:v>
                </c:pt>
                <c:pt idx="325414">
                  <c:v>7.37903</c:v>
                </c:pt>
                <c:pt idx="325415">
                  <c:v>7.37905</c:v>
                </c:pt>
                <c:pt idx="325416">
                  <c:v>7.37907</c:v>
                </c:pt>
                <c:pt idx="325417">
                  <c:v>7.37909</c:v>
                </c:pt>
                <c:pt idx="325418">
                  <c:v>7.37912</c:v>
                </c:pt>
                <c:pt idx="325419">
                  <c:v>7.37914</c:v>
                </c:pt>
                <c:pt idx="325420">
                  <c:v>7.37916</c:v>
                </c:pt>
                <c:pt idx="325421">
                  <c:v>7.37918</c:v>
                </c:pt>
                <c:pt idx="325422">
                  <c:v>7.37921</c:v>
                </c:pt>
                <c:pt idx="325423">
                  <c:v>7.37923</c:v>
                </c:pt>
                <c:pt idx="325424">
                  <c:v>7.37925</c:v>
                </c:pt>
                <c:pt idx="325425">
                  <c:v>7.37927</c:v>
                </c:pt>
                <c:pt idx="325426">
                  <c:v>7.3793</c:v>
                </c:pt>
                <c:pt idx="325427">
                  <c:v>7.37932</c:v>
                </c:pt>
                <c:pt idx="325428">
                  <c:v>7.37934</c:v>
                </c:pt>
                <c:pt idx="325429">
                  <c:v>7.37936</c:v>
                </c:pt>
                <c:pt idx="325430">
                  <c:v>7.37939</c:v>
                </c:pt>
                <c:pt idx="325431">
                  <c:v>7.37941</c:v>
                </c:pt>
                <c:pt idx="325432">
                  <c:v>7.37943</c:v>
                </c:pt>
                <c:pt idx="325433">
                  <c:v>7.37946</c:v>
                </c:pt>
                <c:pt idx="325434">
                  <c:v>7.37948</c:v>
                </c:pt>
                <c:pt idx="325435">
                  <c:v>7.3795</c:v>
                </c:pt>
                <c:pt idx="325436">
                  <c:v>7.37952</c:v>
                </c:pt>
                <c:pt idx="325437">
                  <c:v>7.37955</c:v>
                </c:pt>
                <c:pt idx="325438">
                  <c:v>7.37957</c:v>
                </c:pt>
                <c:pt idx="325439">
                  <c:v>7.37959</c:v>
                </c:pt>
                <c:pt idx="325440">
                  <c:v>7.37962</c:v>
                </c:pt>
                <c:pt idx="325441">
                  <c:v>7.37964</c:v>
                </c:pt>
                <c:pt idx="325442">
                  <c:v>7.37966</c:v>
                </c:pt>
                <c:pt idx="325443">
                  <c:v>7.37968</c:v>
                </c:pt>
                <c:pt idx="325444">
                  <c:v>7.37971</c:v>
                </c:pt>
                <c:pt idx="325445">
                  <c:v>7.37973</c:v>
                </c:pt>
                <c:pt idx="325446">
                  <c:v>7.37975</c:v>
                </c:pt>
                <c:pt idx="325447">
                  <c:v>7.37977</c:v>
                </c:pt>
                <c:pt idx="325448">
                  <c:v>7.3798</c:v>
                </c:pt>
                <c:pt idx="325449">
                  <c:v>7.37982</c:v>
                </c:pt>
                <c:pt idx="325450">
                  <c:v>7.37984</c:v>
                </c:pt>
                <c:pt idx="325451">
                  <c:v>7.37986</c:v>
                </c:pt>
                <c:pt idx="325452">
                  <c:v>7.37989</c:v>
                </c:pt>
                <c:pt idx="325453">
                  <c:v>7.37991</c:v>
                </c:pt>
                <c:pt idx="325454">
                  <c:v>7.37993</c:v>
                </c:pt>
                <c:pt idx="325455">
                  <c:v>7.37995</c:v>
                </c:pt>
                <c:pt idx="325456">
                  <c:v>7.37998</c:v>
                </c:pt>
                <c:pt idx="325457">
                  <c:v>7.38</c:v>
                </c:pt>
                <c:pt idx="325458">
                  <c:v>7.38002</c:v>
                </c:pt>
                <c:pt idx="325459">
                  <c:v>7.38004</c:v>
                </c:pt>
                <c:pt idx="325460">
                  <c:v>7.38007</c:v>
                </c:pt>
                <c:pt idx="325461">
                  <c:v>7.38009</c:v>
                </c:pt>
                <c:pt idx="325462">
                  <c:v>7.38011</c:v>
                </c:pt>
                <c:pt idx="325463">
                  <c:v>7.38014</c:v>
                </c:pt>
                <c:pt idx="325464">
                  <c:v>7.38016</c:v>
                </c:pt>
                <c:pt idx="325465">
                  <c:v>7.38018</c:v>
                </c:pt>
                <c:pt idx="325466">
                  <c:v>7.3802</c:v>
                </c:pt>
                <c:pt idx="325467">
                  <c:v>7.38023</c:v>
                </c:pt>
                <c:pt idx="325468">
                  <c:v>7.38025</c:v>
                </c:pt>
                <c:pt idx="325469">
                  <c:v>7.38027</c:v>
                </c:pt>
                <c:pt idx="325470">
                  <c:v>7.3803</c:v>
                </c:pt>
                <c:pt idx="325471">
                  <c:v>7.38032</c:v>
                </c:pt>
                <c:pt idx="325472">
                  <c:v>7.38034</c:v>
                </c:pt>
                <c:pt idx="325473">
                  <c:v>7.38036</c:v>
                </c:pt>
                <c:pt idx="325474">
                  <c:v>7.38039</c:v>
                </c:pt>
                <c:pt idx="325475">
                  <c:v>7.38041</c:v>
                </c:pt>
                <c:pt idx="325476">
                  <c:v>7.38043</c:v>
                </c:pt>
                <c:pt idx="325477">
                  <c:v>7.38045</c:v>
                </c:pt>
                <c:pt idx="325478">
                  <c:v>7.38048</c:v>
                </c:pt>
                <c:pt idx="325479">
                  <c:v>7.3805</c:v>
                </c:pt>
                <c:pt idx="325480">
                  <c:v>7.38052</c:v>
                </c:pt>
                <c:pt idx="325481">
                  <c:v>7.38054</c:v>
                </c:pt>
                <c:pt idx="325482">
                  <c:v>7.38057</c:v>
                </c:pt>
                <c:pt idx="325483">
                  <c:v>7.38059</c:v>
                </c:pt>
                <c:pt idx="325484">
                  <c:v>7.38061</c:v>
                </c:pt>
                <c:pt idx="325485">
                  <c:v>7.38063</c:v>
                </c:pt>
                <c:pt idx="325486">
                  <c:v>7.38066</c:v>
                </c:pt>
                <c:pt idx="325487">
                  <c:v>7.38068</c:v>
                </c:pt>
                <c:pt idx="325488">
                  <c:v>7.3807</c:v>
                </c:pt>
                <c:pt idx="325489">
                  <c:v>7.38073</c:v>
                </c:pt>
                <c:pt idx="325490">
                  <c:v>7.38075</c:v>
                </c:pt>
                <c:pt idx="325491">
                  <c:v>7.38077</c:v>
                </c:pt>
                <c:pt idx="325492">
                  <c:v>7.38079</c:v>
                </c:pt>
                <c:pt idx="325493">
                  <c:v>7.38082</c:v>
                </c:pt>
                <c:pt idx="325494">
                  <c:v>7.38084</c:v>
                </c:pt>
                <c:pt idx="325495">
                  <c:v>7.38086</c:v>
                </c:pt>
                <c:pt idx="325496">
                  <c:v>7.38088</c:v>
                </c:pt>
                <c:pt idx="325497">
                  <c:v>7.38091</c:v>
                </c:pt>
                <c:pt idx="325498">
                  <c:v>7.38093</c:v>
                </c:pt>
                <c:pt idx="325499">
                  <c:v>7.38095</c:v>
                </c:pt>
                <c:pt idx="325500">
                  <c:v>7.38098</c:v>
                </c:pt>
                <c:pt idx="325501">
                  <c:v>7.381</c:v>
                </c:pt>
                <c:pt idx="325502">
                  <c:v>7.38102</c:v>
                </c:pt>
                <c:pt idx="325503">
                  <c:v>7.38104</c:v>
                </c:pt>
                <c:pt idx="325504">
                  <c:v>7.38107</c:v>
                </c:pt>
                <c:pt idx="325505">
                  <c:v>7.38109</c:v>
                </c:pt>
                <c:pt idx="325506">
                  <c:v>7.38111</c:v>
                </c:pt>
                <c:pt idx="325507">
                  <c:v>7.38113</c:v>
                </c:pt>
                <c:pt idx="325508">
                  <c:v>7.38116</c:v>
                </c:pt>
                <c:pt idx="325509">
                  <c:v>7.38118</c:v>
                </c:pt>
                <c:pt idx="325510">
                  <c:v>7.3812</c:v>
                </c:pt>
                <c:pt idx="325511">
                  <c:v>7.38122</c:v>
                </c:pt>
                <c:pt idx="325512">
                  <c:v>7.38125</c:v>
                </c:pt>
                <c:pt idx="325513">
                  <c:v>7.38127</c:v>
                </c:pt>
                <c:pt idx="325514">
                  <c:v>7.38129</c:v>
                </c:pt>
                <c:pt idx="325515">
                  <c:v>7.38131</c:v>
                </c:pt>
                <c:pt idx="325516">
                  <c:v>7.38134</c:v>
                </c:pt>
                <c:pt idx="325517">
                  <c:v>7.38136</c:v>
                </c:pt>
                <c:pt idx="325518">
                  <c:v>7.38138</c:v>
                </c:pt>
                <c:pt idx="325519">
                  <c:v>7.38141</c:v>
                </c:pt>
                <c:pt idx="325520">
                  <c:v>7.38143</c:v>
                </c:pt>
                <c:pt idx="325521">
                  <c:v>7.38145</c:v>
                </c:pt>
                <c:pt idx="325522">
                  <c:v>7.38147</c:v>
                </c:pt>
                <c:pt idx="325523">
                  <c:v>7.3815</c:v>
                </c:pt>
                <c:pt idx="325524">
                  <c:v>7.38152</c:v>
                </c:pt>
                <c:pt idx="325525">
                  <c:v>7.38154</c:v>
                </c:pt>
                <c:pt idx="325526">
                  <c:v>7.38157</c:v>
                </c:pt>
                <c:pt idx="325527">
                  <c:v>7.38159</c:v>
                </c:pt>
                <c:pt idx="325528">
                  <c:v>7.38161</c:v>
                </c:pt>
                <c:pt idx="325529">
                  <c:v>7.38163</c:v>
                </c:pt>
                <c:pt idx="325530">
                  <c:v>7.38166</c:v>
                </c:pt>
                <c:pt idx="325531">
                  <c:v>7.38168</c:v>
                </c:pt>
                <c:pt idx="325532">
                  <c:v>7.3817</c:v>
                </c:pt>
                <c:pt idx="325533">
                  <c:v>7.38172</c:v>
                </c:pt>
                <c:pt idx="325534">
                  <c:v>7.38175</c:v>
                </c:pt>
                <c:pt idx="325535">
                  <c:v>7.38177</c:v>
                </c:pt>
                <c:pt idx="325536">
                  <c:v>7.38179</c:v>
                </c:pt>
                <c:pt idx="325537">
                  <c:v>7.38181</c:v>
                </c:pt>
                <c:pt idx="325538">
                  <c:v>7.38184</c:v>
                </c:pt>
                <c:pt idx="325539">
                  <c:v>7.38186</c:v>
                </c:pt>
                <c:pt idx="325540">
                  <c:v>7.38188</c:v>
                </c:pt>
                <c:pt idx="325541">
                  <c:v>7.3819</c:v>
                </c:pt>
                <c:pt idx="325542">
                  <c:v>7.38193</c:v>
                </c:pt>
                <c:pt idx="325543">
                  <c:v>7.38195</c:v>
                </c:pt>
                <c:pt idx="325544">
                  <c:v>7.38197</c:v>
                </c:pt>
                <c:pt idx="325545">
                  <c:v>7.38199</c:v>
                </c:pt>
                <c:pt idx="325546">
                  <c:v>7.38202</c:v>
                </c:pt>
                <c:pt idx="325547">
                  <c:v>7.38204</c:v>
                </c:pt>
                <c:pt idx="325548">
                  <c:v>7.38206</c:v>
                </c:pt>
                <c:pt idx="325549">
                  <c:v>7.38209</c:v>
                </c:pt>
                <c:pt idx="325550">
                  <c:v>7.38211</c:v>
                </c:pt>
                <c:pt idx="325551">
                  <c:v>7.38213</c:v>
                </c:pt>
                <c:pt idx="325552">
                  <c:v>7.38215</c:v>
                </c:pt>
                <c:pt idx="325553">
                  <c:v>7.38218</c:v>
                </c:pt>
                <c:pt idx="325554">
                  <c:v>7.3822</c:v>
                </c:pt>
                <c:pt idx="325555">
                  <c:v>7.38222</c:v>
                </c:pt>
                <c:pt idx="325556">
                  <c:v>7.38225</c:v>
                </c:pt>
                <c:pt idx="325557">
                  <c:v>7.38227</c:v>
                </c:pt>
                <c:pt idx="325558">
                  <c:v>7.38229</c:v>
                </c:pt>
                <c:pt idx="325559">
                  <c:v>7.38231</c:v>
                </c:pt>
                <c:pt idx="325560">
                  <c:v>7.38234</c:v>
                </c:pt>
                <c:pt idx="325561">
                  <c:v>7.38236</c:v>
                </c:pt>
                <c:pt idx="325562">
                  <c:v>7.38238</c:v>
                </c:pt>
                <c:pt idx="325563">
                  <c:v>7.3824</c:v>
                </c:pt>
                <c:pt idx="325564">
                  <c:v>7.38243</c:v>
                </c:pt>
                <c:pt idx="325565">
                  <c:v>7.38245</c:v>
                </c:pt>
                <c:pt idx="325566">
                  <c:v>7.38247</c:v>
                </c:pt>
                <c:pt idx="325567">
                  <c:v>7.38249</c:v>
                </c:pt>
                <c:pt idx="325568">
                  <c:v>7.38252</c:v>
                </c:pt>
                <c:pt idx="325569">
                  <c:v>7.38254</c:v>
                </c:pt>
                <c:pt idx="325570">
                  <c:v>7.38256</c:v>
                </c:pt>
                <c:pt idx="325571">
                  <c:v>7.38258</c:v>
                </c:pt>
                <c:pt idx="325572">
                  <c:v>7.38261</c:v>
                </c:pt>
                <c:pt idx="325573">
                  <c:v>7.38263</c:v>
                </c:pt>
                <c:pt idx="325574">
                  <c:v>7.38265</c:v>
                </c:pt>
                <c:pt idx="325575">
                  <c:v>7.38268</c:v>
                </c:pt>
                <c:pt idx="325576">
                  <c:v>7.3827</c:v>
                </c:pt>
                <c:pt idx="325577">
                  <c:v>7.38272</c:v>
                </c:pt>
                <c:pt idx="325578">
                  <c:v>7.38274</c:v>
                </c:pt>
                <c:pt idx="325579">
                  <c:v>7.38277</c:v>
                </c:pt>
                <c:pt idx="325580">
                  <c:v>7.38279</c:v>
                </c:pt>
                <c:pt idx="325581">
                  <c:v>7.38281</c:v>
                </c:pt>
                <c:pt idx="325582">
                  <c:v>7.38283</c:v>
                </c:pt>
                <c:pt idx="325583">
                  <c:v>7.38286</c:v>
                </c:pt>
                <c:pt idx="325584">
                  <c:v>7.38288</c:v>
                </c:pt>
                <c:pt idx="325585">
                  <c:v>7.3829</c:v>
                </c:pt>
                <c:pt idx="325586">
                  <c:v>7.38293</c:v>
                </c:pt>
                <c:pt idx="325587">
                  <c:v>7.38295</c:v>
                </c:pt>
                <c:pt idx="325588">
                  <c:v>7.38297</c:v>
                </c:pt>
                <c:pt idx="325589">
                  <c:v>7.38299</c:v>
                </c:pt>
                <c:pt idx="325590">
                  <c:v>7.38302</c:v>
                </c:pt>
                <c:pt idx="325591">
                  <c:v>7.38304</c:v>
                </c:pt>
                <c:pt idx="325592">
                  <c:v>7.38306</c:v>
                </c:pt>
                <c:pt idx="325593">
                  <c:v>7.38308</c:v>
                </c:pt>
                <c:pt idx="325594">
                  <c:v>7.38311</c:v>
                </c:pt>
                <c:pt idx="325595">
                  <c:v>7.38313</c:v>
                </c:pt>
                <c:pt idx="325596">
                  <c:v>7.38315</c:v>
                </c:pt>
                <c:pt idx="325597">
                  <c:v>7.38317</c:v>
                </c:pt>
                <c:pt idx="325598">
                  <c:v>7.3832</c:v>
                </c:pt>
                <c:pt idx="325599">
                  <c:v>7.38322</c:v>
                </c:pt>
                <c:pt idx="325600">
                  <c:v>7.38324</c:v>
                </c:pt>
                <c:pt idx="325601">
                  <c:v>7.38326</c:v>
                </c:pt>
                <c:pt idx="325602">
                  <c:v>7.38329</c:v>
                </c:pt>
                <c:pt idx="325603">
                  <c:v>7.38331</c:v>
                </c:pt>
                <c:pt idx="325604">
                  <c:v>7.38333</c:v>
                </c:pt>
                <c:pt idx="325605">
                  <c:v>7.38336</c:v>
                </c:pt>
                <c:pt idx="325606">
                  <c:v>7.38338</c:v>
                </c:pt>
                <c:pt idx="325607">
                  <c:v>7.3834</c:v>
                </c:pt>
                <c:pt idx="325608">
                  <c:v>7.38342</c:v>
                </c:pt>
                <c:pt idx="325609">
                  <c:v>7.38345</c:v>
                </c:pt>
                <c:pt idx="325610">
                  <c:v>7.38347</c:v>
                </c:pt>
                <c:pt idx="325611">
                  <c:v>7.38349</c:v>
                </c:pt>
                <c:pt idx="325612">
                  <c:v>7.38352</c:v>
                </c:pt>
                <c:pt idx="325613">
                  <c:v>7.38354</c:v>
                </c:pt>
                <c:pt idx="325614">
                  <c:v>7.38356</c:v>
                </c:pt>
                <c:pt idx="325615">
                  <c:v>7.38358</c:v>
                </c:pt>
                <c:pt idx="325616">
                  <c:v>7.38361</c:v>
                </c:pt>
                <c:pt idx="325617">
                  <c:v>7.38363</c:v>
                </c:pt>
                <c:pt idx="325618">
                  <c:v>7.38365</c:v>
                </c:pt>
                <c:pt idx="325619">
                  <c:v>7.38367</c:v>
                </c:pt>
                <c:pt idx="325620">
                  <c:v>7.3837</c:v>
                </c:pt>
                <c:pt idx="325621">
                  <c:v>7.38372</c:v>
                </c:pt>
                <c:pt idx="325622">
                  <c:v>7.38374</c:v>
                </c:pt>
                <c:pt idx="325623">
                  <c:v>7.38376</c:v>
                </c:pt>
                <c:pt idx="325624">
                  <c:v>7.38379</c:v>
                </c:pt>
                <c:pt idx="325625">
                  <c:v>7.38381</c:v>
                </c:pt>
                <c:pt idx="325626">
                  <c:v>7.38383</c:v>
                </c:pt>
                <c:pt idx="325627">
                  <c:v>7.38385</c:v>
                </c:pt>
                <c:pt idx="325628">
                  <c:v>7.38388</c:v>
                </c:pt>
                <c:pt idx="325629">
                  <c:v>7.3839</c:v>
                </c:pt>
                <c:pt idx="325630">
                  <c:v>7.38392</c:v>
                </c:pt>
                <c:pt idx="325631">
                  <c:v>7.38395</c:v>
                </c:pt>
                <c:pt idx="325632">
                  <c:v>7.38397</c:v>
                </c:pt>
                <c:pt idx="325633">
                  <c:v>7.38399</c:v>
                </c:pt>
                <c:pt idx="325634">
                  <c:v>7.38401</c:v>
                </c:pt>
                <c:pt idx="325635">
                  <c:v>7.38404</c:v>
                </c:pt>
                <c:pt idx="325636">
                  <c:v>7.38406</c:v>
                </c:pt>
                <c:pt idx="325637">
                  <c:v>7.38408</c:v>
                </c:pt>
                <c:pt idx="325638">
                  <c:v>7.3841</c:v>
                </c:pt>
                <c:pt idx="325639">
                  <c:v>7.38413</c:v>
                </c:pt>
                <c:pt idx="325640">
                  <c:v>7.38415</c:v>
                </c:pt>
                <c:pt idx="325641">
                  <c:v>7.38417</c:v>
                </c:pt>
                <c:pt idx="325642">
                  <c:v>7.3842</c:v>
                </c:pt>
                <c:pt idx="325643">
                  <c:v>7.38422</c:v>
                </c:pt>
                <c:pt idx="325644">
                  <c:v>7.38424</c:v>
                </c:pt>
                <c:pt idx="325645">
                  <c:v>7.38426</c:v>
                </c:pt>
                <c:pt idx="325646">
                  <c:v>7.38429</c:v>
                </c:pt>
                <c:pt idx="325647">
                  <c:v>7.38431</c:v>
                </c:pt>
                <c:pt idx="325648">
                  <c:v>7.38433</c:v>
                </c:pt>
                <c:pt idx="325649">
                  <c:v>7.38435</c:v>
                </c:pt>
                <c:pt idx="325650">
                  <c:v>7.38438</c:v>
                </c:pt>
                <c:pt idx="325651">
                  <c:v>7.3844</c:v>
                </c:pt>
                <c:pt idx="325652">
                  <c:v>7.38442</c:v>
                </c:pt>
                <c:pt idx="325653">
                  <c:v>7.38444</c:v>
                </c:pt>
                <c:pt idx="325654">
                  <c:v>7.38447</c:v>
                </c:pt>
                <c:pt idx="325655">
                  <c:v>7.38449</c:v>
                </c:pt>
                <c:pt idx="325656">
                  <c:v>7.38451</c:v>
                </c:pt>
                <c:pt idx="325657">
                  <c:v>7.38453</c:v>
                </c:pt>
                <c:pt idx="325658">
                  <c:v>7.38456</c:v>
                </c:pt>
                <c:pt idx="325659">
                  <c:v>7.38458</c:v>
                </c:pt>
                <c:pt idx="325660">
                  <c:v>7.3846</c:v>
                </c:pt>
                <c:pt idx="325661">
                  <c:v>7.38463</c:v>
                </c:pt>
                <c:pt idx="325662">
                  <c:v>7.38465</c:v>
                </c:pt>
                <c:pt idx="325663">
                  <c:v>7.38467</c:v>
                </c:pt>
                <c:pt idx="325664">
                  <c:v>7.38469</c:v>
                </c:pt>
                <c:pt idx="325665">
                  <c:v>7.38472</c:v>
                </c:pt>
                <c:pt idx="325666">
                  <c:v>7.38474</c:v>
                </c:pt>
                <c:pt idx="325667">
                  <c:v>7.38476</c:v>
                </c:pt>
                <c:pt idx="325668">
                  <c:v>7.38478</c:v>
                </c:pt>
                <c:pt idx="325669">
                  <c:v>7.38481</c:v>
                </c:pt>
                <c:pt idx="325670">
                  <c:v>7.38483</c:v>
                </c:pt>
                <c:pt idx="325671">
                  <c:v>7.38485</c:v>
                </c:pt>
                <c:pt idx="325672">
                  <c:v>7.38488</c:v>
                </c:pt>
                <c:pt idx="325673">
                  <c:v>7.3849</c:v>
                </c:pt>
                <c:pt idx="325674">
                  <c:v>7.38492</c:v>
                </c:pt>
                <c:pt idx="325675">
                  <c:v>7.38494</c:v>
                </c:pt>
                <c:pt idx="325676">
                  <c:v>7.38497</c:v>
                </c:pt>
                <c:pt idx="325677">
                  <c:v>7.38499</c:v>
                </c:pt>
                <c:pt idx="325678">
                  <c:v>7.38501</c:v>
                </c:pt>
                <c:pt idx="325679">
                  <c:v>7.38503</c:v>
                </c:pt>
                <c:pt idx="325680">
                  <c:v>7.38506</c:v>
                </c:pt>
                <c:pt idx="325681">
                  <c:v>7.38508</c:v>
                </c:pt>
                <c:pt idx="325682">
                  <c:v>7.3851</c:v>
                </c:pt>
                <c:pt idx="325683">
                  <c:v>7.38513</c:v>
                </c:pt>
                <c:pt idx="325684">
                  <c:v>7.38515</c:v>
                </c:pt>
                <c:pt idx="325685">
                  <c:v>7.38517</c:v>
                </c:pt>
                <c:pt idx="325686">
                  <c:v>7.38519</c:v>
                </c:pt>
                <c:pt idx="325687">
                  <c:v>7.38521</c:v>
                </c:pt>
                <c:pt idx="325688">
                  <c:v>7.38524</c:v>
                </c:pt>
                <c:pt idx="325689">
                  <c:v>7.38526</c:v>
                </c:pt>
                <c:pt idx="325690">
                  <c:v>7.38528</c:v>
                </c:pt>
                <c:pt idx="325691">
                  <c:v>7.38531</c:v>
                </c:pt>
                <c:pt idx="325692">
                  <c:v>7.38533</c:v>
                </c:pt>
                <c:pt idx="325693">
                  <c:v>7.38535</c:v>
                </c:pt>
                <c:pt idx="325694">
                  <c:v>7.38537</c:v>
                </c:pt>
                <c:pt idx="325695">
                  <c:v>7.3854</c:v>
                </c:pt>
                <c:pt idx="325696">
                  <c:v>7.38542</c:v>
                </c:pt>
                <c:pt idx="325697">
                  <c:v>7.38544</c:v>
                </c:pt>
                <c:pt idx="325698">
                  <c:v>7.38546</c:v>
                </c:pt>
                <c:pt idx="325699">
                  <c:v>7.38549</c:v>
                </c:pt>
                <c:pt idx="325700">
                  <c:v>7.38551</c:v>
                </c:pt>
                <c:pt idx="325701">
                  <c:v>7.38553</c:v>
                </c:pt>
                <c:pt idx="325702">
                  <c:v>7.38556</c:v>
                </c:pt>
                <c:pt idx="325703">
                  <c:v>7.38558</c:v>
                </c:pt>
                <c:pt idx="325704">
                  <c:v>7.3856</c:v>
                </c:pt>
                <c:pt idx="325705">
                  <c:v>7.38562</c:v>
                </c:pt>
                <c:pt idx="325706">
                  <c:v>7.38565</c:v>
                </c:pt>
                <c:pt idx="325707">
                  <c:v>7.38567</c:v>
                </c:pt>
                <c:pt idx="325708">
                  <c:v>7.38569</c:v>
                </c:pt>
                <c:pt idx="325709">
                  <c:v>7.38571</c:v>
                </c:pt>
                <c:pt idx="325710">
                  <c:v>7.38574</c:v>
                </c:pt>
                <c:pt idx="325711">
                  <c:v>7.38576</c:v>
                </c:pt>
                <c:pt idx="325712">
                  <c:v>7.38578</c:v>
                </c:pt>
                <c:pt idx="325713">
                  <c:v>7.38581</c:v>
                </c:pt>
                <c:pt idx="325714">
                  <c:v>7.38583</c:v>
                </c:pt>
                <c:pt idx="325715">
                  <c:v>7.38585</c:v>
                </c:pt>
                <c:pt idx="325716">
                  <c:v>7.38587</c:v>
                </c:pt>
                <c:pt idx="325717">
                  <c:v>7.3859</c:v>
                </c:pt>
                <c:pt idx="325718">
                  <c:v>7.38592</c:v>
                </c:pt>
                <c:pt idx="325719">
                  <c:v>7.38594</c:v>
                </c:pt>
                <c:pt idx="325720">
                  <c:v>7.38596</c:v>
                </c:pt>
                <c:pt idx="325721">
                  <c:v>7.38599</c:v>
                </c:pt>
                <c:pt idx="325722">
                  <c:v>7.38601</c:v>
                </c:pt>
                <c:pt idx="325723">
                  <c:v>7.38603</c:v>
                </c:pt>
                <c:pt idx="325724">
                  <c:v>7.38605</c:v>
                </c:pt>
                <c:pt idx="325725">
                  <c:v>7.38608</c:v>
                </c:pt>
                <c:pt idx="325726">
                  <c:v>7.3861</c:v>
                </c:pt>
                <c:pt idx="325727">
                  <c:v>7.38612</c:v>
                </c:pt>
                <c:pt idx="325728">
                  <c:v>7.38614</c:v>
                </c:pt>
                <c:pt idx="325729">
                  <c:v>7.38617</c:v>
                </c:pt>
                <c:pt idx="325730">
                  <c:v>7.38619</c:v>
                </c:pt>
                <c:pt idx="325731">
                  <c:v>7.38621</c:v>
                </c:pt>
                <c:pt idx="325732">
                  <c:v>7.38624</c:v>
                </c:pt>
                <c:pt idx="325733">
                  <c:v>7.38626</c:v>
                </c:pt>
                <c:pt idx="325734">
                  <c:v>7.38628</c:v>
                </c:pt>
                <c:pt idx="325735">
                  <c:v>7.3863</c:v>
                </c:pt>
                <c:pt idx="325736">
                  <c:v>7.38633</c:v>
                </c:pt>
                <c:pt idx="325737">
                  <c:v>7.38635</c:v>
                </c:pt>
                <c:pt idx="325738">
                  <c:v>7.38637</c:v>
                </c:pt>
                <c:pt idx="325739">
                  <c:v>7.3864</c:v>
                </c:pt>
                <c:pt idx="325740">
                  <c:v>7.38642</c:v>
                </c:pt>
                <c:pt idx="325741">
                  <c:v>7.38644</c:v>
                </c:pt>
                <c:pt idx="325742">
                  <c:v>7.38646</c:v>
                </c:pt>
                <c:pt idx="325743">
                  <c:v>7.38649</c:v>
                </c:pt>
                <c:pt idx="325744">
                  <c:v>7.38651</c:v>
                </c:pt>
                <c:pt idx="325745">
                  <c:v>7.38653</c:v>
                </c:pt>
                <c:pt idx="325746">
                  <c:v>7.38655</c:v>
                </c:pt>
                <c:pt idx="325747">
                  <c:v>7.38658</c:v>
                </c:pt>
                <c:pt idx="325748">
                  <c:v>7.3866</c:v>
                </c:pt>
                <c:pt idx="325749">
                  <c:v>7.38662</c:v>
                </c:pt>
                <c:pt idx="325750">
                  <c:v>7.38664</c:v>
                </c:pt>
                <c:pt idx="325751">
                  <c:v>7.38667</c:v>
                </c:pt>
                <c:pt idx="325752">
                  <c:v>7.38669</c:v>
                </c:pt>
                <c:pt idx="325753">
                  <c:v>7.38671</c:v>
                </c:pt>
                <c:pt idx="325754">
                  <c:v>7.38673</c:v>
                </c:pt>
                <c:pt idx="325755">
                  <c:v>7.38676</c:v>
                </c:pt>
                <c:pt idx="325756">
                  <c:v>7.38678</c:v>
                </c:pt>
                <c:pt idx="325757">
                  <c:v>7.3868</c:v>
                </c:pt>
                <c:pt idx="325758">
                  <c:v>7.38682</c:v>
                </c:pt>
                <c:pt idx="325759">
                  <c:v>7.38685</c:v>
                </c:pt>
                <c:pt idx="325760">
                  <c:v>7.38687</c:v>
                </c:pt>
                <c:pt idx="325761">
                  <c:v>7.38689</c:v>
                </c:pt>
                <c:pt idx="325762">
                  <c:v>7.38692</c:v>
                </c:pt>
                <c:pt idx="325763">
                  <c:v>7.38694</c:v>
                </c:pt>
                <c:pt idx="325764">
                  <c:v>7.38696</c:v>
                </c:pt>
                <c:pt idx="325765">
                  <c:v>7.38698</c:v>
                </c:pt>
                <c:pt idx="325766">
                  <c:v>7.38701</c:v>
                </c:pt>
                <c:pt idx="325767">
                  <c:v>7.38703</c:v>
                </c:pt>
                <c:pt idx="325768">
                  <c:v>7.38705</c:v>
                </c:pt>
                <c:pt idx="325769">
                  <c:v>7.38708</c:v>
                </c:pt>
                <c:pt idx="325770">
                  <c:v>7.3871</c:v>
                </c:pt>
                <c:pt idx="325771">
                  <c:v>7.38712</c:v>
                </c:pt>
                <c:pt idx="325772">
                  <c:v>7.38714</c:v>
                </c:pt>
                <c:pt idx="325773">
                  <c:v>7.38717</c:v>
                </c:pt>
                <c:pt idx="325774">
                  <c:v>7.38719</c:v>
                </c:pt>
                <c:pt idx="325775">
                  <c:v>7.38721</c:v>
                </c:pt>
                <c:pt idx="325776">
                  <c:v>7.38723</c:v>
                </c:pt>
                <c:pt idx="325777">
                  <c:v>7.38726</c:v>
                </c:pt>
                <c:pt idx="325778">
                  <c:v>7.38728</c:v>
                </c:pt>
                <c:pt idx="325779">
                  <c:v>7.3873</c:v>
                </c:pt>
                <c:pt idx="325780">
                  <c:v>7.38732</c:v>
                </c:pt>
                <c:pt idx="325781">
                  <c:v>7.38735</c:v>
                </c:pt>
                <c:pt idx="325782">
                  <c:v>7.38737</c:v>
                </c:pt>
                <c:pt idx="325783">
                  <c:v>7.38739</c:v>
                </c:pt>
                <c:pt idx="325784">
                  <c:v>7.38741</c:v>
                </c:pt>
                <c:pt idx="325785">
                  <c:v>7.38744</c:v>
                </c:pt>
                <c:pt idx="325786">
                  <c:v>7.38746</c:v>
                </c:pt>
                <c:pt idx="325787">
                  <c:v>7.38748</c:v>
                </c:pt>
                <c:pt idx="325788">
                  <c:v>7.38751</c:v>
                </c:pt>
                <c:pt idx="325789">
                  <c:v>7.38753</c:v>
                </c:pt>
                <c:pt idx="325790">
                  <c:v>7.38755</c:v>
                </c:pt>
                <c:pt idx="325791">
                  <c:v>7.38757</c:v>
                </c:pt>
                <c:pt idx="325792">
                  <c:v>7.3876</c:v>
                </c:pt>
                <c:pt idx="325793">
                  <c:v>7.38762</c:v>
                </c:pt>
                <c:pt idx="325794">
                  <c:v>7.38764</c:v>
                </c:pt>
                <c:pt idx="325795">
                  <c:v>7.38766</c:v>
                </c:pt>
                <c:pt idx="325796">
                  <c:v>7.38769</c:v>
                </c:pt>
                <c:pt idx="325797">
                  <c:v>7.38771</c:v>
                </c:pt>
                <c:pt idx="325798">
                  <c:v>7.38773</c:v>
                </c:pt>
                <c:pt idx="325799">
                  <c:v>7.38776</c:v>
                </c:pt>
                <c:pt idx="325800">
                  <c:v>7.38778</c:v>
                </c:pt>
                <c:pt idx="325801">
                  <c:v>7.3878</c:v>
                </c:pt>
                <c:pt idx="325802">
                  <c:v>7.38782</c:v>
                </c:pt>
                <c:pt idx="325803">
                  <c:v>7.38785</c:v>
                </c:pt>
                <c:pt idx="325804">
                  <c:v>7.38787</c:v>
                </c:pt>
                <c:pt idx="325805">
                  <c:v>7.38789</c:v>
                </c:pt>
                <c:pt idx="325806">
                  <c:v>7.38791</c:v>
                </c:pt>
                <c:pt idx="325807">
                  <c:v>7.38794</c:v>
                </c:pt>
                <c:pt idx="325808">
                  <c:v>7.38796</c:v>
                </c:pt>
                <c:pt idx="325809">
                  <c:v>7.38798</c:v>
                </c:pt>
                <c:pt idx="325810">
                  <c:v>7.388</c:v>
                </c:pt>
                <c:pt idx="325811">
                  <c:v>7.38803</c:v>
                </c:pt>
                <c:pt idx="325812">
                  <c:v>7.38805</c:v>
                </c:pt>
                <c:pt idx="325813">
                  <c:v>7.38807</c:v>
                </c:pt>
                <c:pt idx="325814">
                  <c:v>7.38809</c:v>
                </c:pt>
                <c:pt idx="325815">
                  <c:v>7.38812</c:v>
                </c:pt>
                <c:pt idx="325816">
                  <c:v>7.38814</c:v>
                </c:pt>
                <c:pt idx="325817">
                  <c:v>7.38816</c:v>
                </c:pt>
                <c:pt idx="325818">
                  <c:v>7.38819</c:v>
                </c:pt>
                <c:pt idx="325819">
                  <c:v>7.38821</c:v>
                </c:pt>
                <c:pt idx="325820">
                  <c:v>7.38823</c:v>
                </c:pt>
                <c:pt idx="325821">
                  <c:v>7.38825</c:v>
                </c:pt>
                <c:pt idx="325822">
                  <c:v>7.38828</c:v>
                </c:pt>
                <c:pt idx="325823">
                  <c:v>7.3883</c:v>
                </c:pt>
                <c:pt idx="325824">
                  <c:v>7.38832</c:v>
                </c:pt>
                <c:pt idx="325825">
                  <c:v>7.38835</c:v>
                </c:pt>
                <c:pt idx="325826">
                  <c:v>7.38837</c:v>
                </c:pt>
                <c:pt idx="325827">
                  <c:v>7.38839</c:v>
                </c:pt>
                <c:pt idx="325828">
                  <c:v>7.38841</c:v>
                </c:pt>
                <c:pt idx="325829">
                  <c:v>7.38844</c:v>
                </c:pt>
                <c:pt idx="325830">
                  <c:v>7.38846</c:v>
                </c:pt>
                <c:pt idx="325831">
                  <c:v>7.38848</c:v>
                </c:pt>
                <c:pt idx="325832">
                  <c:v>7.3885</c:v>
                </c:pt>
                <c:pt idx="325833">
                  <c:v>7.38853</c:v>
                </c:pt>
                <c:pt idx="325834">
                  <c:v>7.38855</c:v>
                </c:pt>
                <c:pt idx="325835">
                  <c:v>7.38857</c:v>
                </c:pt>
                <c:pt idx="325836">
                  <c:v>7.38859</c:v>
                </c:pt>
                <c:pt idx="325837">
                  <c:v>7.38862</c:v>
                </c:pt>
                <c:pt idx="325838">
                  <c:v>7.38864</c:v>
                </c:pt>
                <c:pt idx="325839">
                  <c:v>7.38866</c:v>
                </c:pt>
                <c:pt idx="325840">
                  <c:v>7.38868</c:v>
                </c:pt>
                <c:pt idx="325841">
                  <c:v>7.38871</c:v>
                </c:pt>
                <c:pt idx="325842">
                  <c:v>7.38873</c:v>
                </c:pt>
                <c:pt idx="325843">
                  <c:v>7.38875</c:v>
                </c:pt>
                <c:pt idx="325844">
                  <c:v>7.38878</c:v>
                </c:pt>
                <c:pt idx="325845">
                  <c:v>7.3888</c:v>
                </c:pt>
                <c:pt idx="325846">
                  <c:v>7.38882</c:v>
                </c:pt>
                <c:pt idx="325847">
                  <c:v>7.38884</c:v>
                </c:pt>
                <c:pt idx="325848">
                  <c:v>7.38887</c:v>
                </c:pt>
                <c:pt idx="325849">
                  <c:v>7.38889</c:v>
                </c:pt>
                <c:pt idx="325850">
                  <c:v>7.38891</c:v>
                </c:pt>
                <c:pt idx="325851">
                  <c:v>7.38893</c:v>
                </c:pt>
                <c:pt idx="325852">
                  <c:v>7.38896</c:v>
                </c:pt>
                <c:pt idx="325853">
                  <c:v>7.38898</c:v>
                </c:pt>
                <c:pt idx="325854">
                  <c:v>7.389</c:v>
                </c:pt>
                <c:pt idx="325855">
                  <c:v>7.38903</c:v>
                </c:pt>
                <c:pt idx="325856">
                  <c:v>7.38905</c:v>
                </c:pt>
                <c:pt idx="325857">
                  <c:v>7.38907</c:v>
                </c:pt>
                <c:pt idx="325858">
                  <c:v>7.38909</c:v>
                </c:pt>
                <c:pt idx="325859">
                  <c:v>7.38912</c:v>
                </c:pt>
                <c:pt idx="325860">
                  <c:v>7.38914</c:v>
                </c:pt>
                <c:pt idx="325861">
                  <c:v>7.38916</c:v>
                </c:pt>
                <c:pt idx="325862">
                  <c:v>7.38918</c:v>
                </c:pt>
                <c:pt idx="325863">
                  <c:v>7.38921</c:v>
                </c:pt>
                <c:pt idx="325864">
                  <c:v>7.38923</c:v>
                </c:pt>
                <c:pt idx="325865">
                  <c:v>7.38925</c:v>
                </c:pt>
                <c:pt idx="325866">
                  <c:v>7.38927</c:v>
                </c:pt>
                <c:pt idx="325867">
                  <c:v>7.3893</c:v>
                </c:pt>
                <c:pt idx="325868">
                  <c:v>7.38932</c:v>
                </c:pt>
                <c:pt idx="325869">
                  <c:v>7.38934</c:v>
                </c:pt>
                <c:pt idx="325870">
                  <c:v>7.38936</c:v>
                </c:pt>
                <c:pt idx="325871">
                  <c:v>7.38939</c:v>
                </c:pt>
                <c:pt idx="325872">
                  <c:v>7.38941</c:v>
                </c:pt>
                <c:pt idx="325873">
                  <c:v>7.38943</c:v>
                </c:pt>
                <c:pt idx="325874">
                  <c:v>7.38946</c:v>
                </c:pt>
                <c:pt idx="325875">
                  <c:v>7.38948</c:v>
                </c:pt>
                <c:pt idx="325876">
                  <c:v>7.3895</c:v>
                </c:pt>
                <c:pt idx="325877">
                  <c:v>7.38952</c:v>
                </c:pt>
                <c:pt idx="325878">
                  <c:v>7.38955</c:v>
                </c:pt>
                <c:pt idx="325879">
                  <c:v>7.38957</c:v>
                </c:pt>
                <c:pt idx="325880">
                  <c:v>7.38959</c:v>
                </c:pt>
                <c:pt idx="325881">
                  <c:v>7.38962</c:v>
                </c:pt>
                <c:pt idx="325882">
                  <c:v>7.38964</c:v>
                </c:pt>
                <c:pt idx="325883">
                  <c:v>7.38966</c:v>
                </c:pt>
                <c:pt idx="325884">
                  <c:v>7.38968</c:v>
                </c:pt>
                <c:pt idx="325885">
                  <c:v>7.38971</c:v>
                </c:pt>
                <c:pt idx="325886">
                  <c:v>7.38973</c:v>
                </c:pt>
                <c:pt idx="325887">
                  <c:v>7.38975</c:v>
                </c:pt>
                <c:pt idx="325888">
                  <c:v>7.38977</c:v>
                </c:pt>
                <c:pt idx="325889">
                  <c:v>7.3898</c:v>
                </c:pt>
                <c:pt idx="325890">
                  <c:v>7.38982</c:v>
                </c:pt>
                <c:pt idx="325891">
                  <c:v>7.38984</c:v>
                </c:pt>
                <c:pt idx="325892">
                  <c:v>7.38986</c:v>
                </c:pt>
                <c:pt idx="325893">
                  <c:v>7.38989</c:v>
                </c:pt>
                <c:pt idx="325894">
                  <c:v>7.38991</c:v>
                </c:pt>
                <c:pt idx="325895">
                  <c:v>7.38993</c:v>
                </c:pt>
                <c:pt idx="325896">
                  <c:v>7.38995</c:v>
                </c:pt>
                <c:pt idx="325897">
                  <c:v>7.38998</c:v>
                </c:pt>
                <c:pt idx="325898">
                  <c:v>7.39</c:v>
                </c:pt>
                <c:pt idx="325899">
                  <c:v>7.39002</c:v>
                </c:pt>
                <c:pt idx="325900">
                  <c:v>7.39004</c:v>
                </c:pt>
                <c:pt idx="325901">
                  <c:v>7.39007</c:v>
                </c:pt>
                <c:pt idx="325902">
                  <c:v>7.39009</c:v>
                </c:pt>
                <c:pt idx="325903">
                  <c:v>7.39011</c:v>
                </c:pt>
                <c:pt idx="325904">
                  <c:v>7.39014</c:v>
                </c:pt>
                <c:pt idx="325905">
                  <c:v>7.39016</c:v>
                </c:pt>
                <c:pt idx="325906">
                  <c:v>7.39018</c:v>
                </c:pt>
                <c:pt idx="325907">
                  <c:v>7.3902</c:v>
                </c:pt>
                <c:pt idx="325908">
                  <c:v>7.39023</c:v>
                </c:pt>
                <c:pt idx="325909">
                  <c:v>7.39025</c:v>
                </c:pt>
                <c:pt idx="325910">
                  <c:v>7.39027</c:v>
                </c:pt>
                <c:pt idx="325911">
                  <c:v>7.3903</c:v>
                </c:pt>
                <c:pt idx="325912">
                  <c:v>7.39032</c:v>
                </c:pt>
                <c:pt idx="325913">
                  <c:v>7.39034</c:v>
                </c:pt>
                <c:pt idx="325914">
                  <c:v>7.39036</c:v>
                </c:pt>
                <c:pt idx="325915">
                  <c:v>7.39039</c:v>
                </c:pt>
                <c:pt idx="325916">
                  <c:v>7.39041</c:v>
                </c:pt>
                <c:pt idx="325917">
                  <c:v>7.39043</c:v>
                </c:pt>
                <c:pt idx="325918">
                  <c:v>7.39045</c:v>
                </c:pt>
                <c:pt idx="325919">
                  <c:v>7.39048</c:v>
                </c:pt>
                <c:pt idx="325920">
                  <c:v>7.3905</c:v>
                </c:pt>
                <c:pt idx="325921">
                  <c:v>7.39052</c:v>
                </c:pt>
                <c:pt idx="325922">
                  <c:v>7.39054</c:v>
                </c:pt>
                <c:pt idx="325923">
                  <c:v>7.39057</c:v>
                </c:pt>
                <c:pt idx="325924">
                  <c:v>7.39059</c:v>
                </c:pt>
                <c:pt idx="325925">
                  <c:v>7.39061</c:v>
                </c:pt>
                <c:pt idx="325926">
                  <c:v>7.39063</c:v>
                </c:pt>
                <c:pt idx="325927">
                  <c:v>7.39066</c:v>
                </c:pt>
                <c:pt idx="325928">
                  <c:v>7.39068</c:v>
                </c:pt>
                <c:pt idx="325929">
                  <c:v>7.3907</c:v>
                </c:pt>
                <c:pt idx="325930">
                  <c:v>7.39073</c:v>
                </c:pt>
                <c:pt idx="325931">
                  <c:v>7.39075</c:v>
                </c:pt>
                <c:pt idx="325932">
                  <c:v>7.39077</c:v>
                </c:pt>
                <c:pt idx="325933">
                  <c:v>7.39079</c:v>
                </c:pt>
                <c:pt idx="325934">
                  <c:v>7.39082</c:v>
                </c:pt>
                <c:pt idx="325935">
                  <c:v>7.39084</c:v>
                </c:pt>
                <c:pt idx="325936">
                  <c:v>7.39086</c:v>
                </c:pt>
                <c:pt idx="325937">
                  <c:v>7.39088</c:v>
                </c:pt>
                <c:pt idx="325938">
                  <c:v>7.39091</c:v>
                </c:pt>
                <c:pt idx="325939">
                  <c:v>7.39093</c:v>
                </c:pt>
                <c:pt idx="325940">
                  <c:v>7.39095</c:v>
                </c:pt>
                <c:pt idx="325941">
                  <c:v>7.39098</c:v>
                </c:pt>
                <c:pt idx="325942">
                  <c:v>7.391</c:v>
                </c:pt>
                <c:pt idx="325943">
                  <c:v>7.39102</c:v>
                </c:pt>
                <c:pt idx="325944">
                  <c:v>7.39104</c:v>
                </c:pt>
                <c:pt idx="325945">
                  <c:v>7.39107</c:v>
                </c:pt>
                <c:pt idx="325946">
                  <c:v>7.39109</c:v>
                </c:pt>
                <c:pt idx="325947">
                  <c:v>7.39111</c:v>
                </c:pt>
                <c:pt idx="325948">
                  <c:v>7.39113</c:v>
                </c:pt>
                <c:pt idx="325949">
                  <c:v>7.39116</c:v>
                </c:pt>
                <c:pt idx="325950">
                  <c:v>7.39118</c:v>
                </c:pt>
                <c:pt idx="325951">
                  <c:v>7.3912</c:v>
                </c:pt>
                <c:pt idx="325952">
                  <c:v>7.39122</c:v>
                </c:pt>
                <c:pt idx="325953">
                  <c:v>7.39125</c:v>
                </c:pt>
                <c:pt idx="325954">
                  <c:v>7.39127</c:v>
                </c:pt>
                <c:pt idx="325955">
                  <c:v>7.39129</c:v>
                </c:pt>
                <c:pt idx="325956">
                  <c:v>7.39131</c:v>
                </c:pt>
                <c:pt idx="325957">
                  <c:v>7.39134</c:v>
                </c:pt>
                <c:pt idx="325958">
                  <c:v>7.39136</c:v>
                </c:pt>
                <c:pt idx="325959">
                  <c:v>7.39138</c:v>
                </c:pt>
                <c:pt idx="325960">
                  <c:v>7.39141</c:v>
                </c:pt>
                <c:pt idx="325961">
                  <c:v>7.39143</c:v>
                </c:pt>
                <c:pt idx="325962">
                  <c:v>7.39145</c:v>
                </c:pt>
                <c:pt idx="325963">
                  <c:v>7.39147</c:v>
                </c:pt>
                <c:pt idx="325964">
                  <c:v>7.3915</c:v>
                </c:pt>
                <c:pt idx="325965">
                  <c:v>7.39152</c:v>
                </c:pt>
                <c:pt idx="325966">
                  <c:v>7.39154</c:v>
                </c:pt>
                <c:pt idx="325967">
                  <c:v>7.39156</c:v>
                </c:pt>
                <c:pt idx="325968">
                  <c:v>7.39159</c:v>
                </c:pt>
                <c:pt idx="325969">
                  <c:v>7.39161</c:v>
                </c:pt>
                <c:pt idx="325970">
                  <c:v>7.39163</c:v>
                </c:pt>
                <c:pt idx="325971">
                  <c:v>7.39166</c:v>
                </c:pt>
                <c:pt idx="325972">
                  <c:v>7.39168</c:v>
                </c:pt>
                <c:pt idx="325973">
                  <c:v>7.3917</c:v>
                </c:pt>
                <c:pt idx="325974">
                  <c:v>7.39172</c:v>
                </c:pt>
                <c:pt idx="325975">
                  <c:v>7.39175</c:v>
                </c:pt>
                <c:pt idx="325976">
                  <c:v>7.39177</c:v>
                </c:pt>
                <c:pt idx="325977">
                  <c:v>7.39179</c:v>
                </c:pt>
                <c:pt idx="325978">
                  <c:v>7.39181</c:v>
                </c:pt>
                <c:pt idx="325979">
                  <c:v>7.39184</c:v>
                </c:pt>
                <c:pt idx="325980">
                  <c:v>7.39186</c:v>
                </c:pt>
                <c:pt idx="325981">
                  <c:v>7.39188</c:v>
                </c:pt>
                <c:pt idx="325982">
                  <c:v>7.39191</c:v>
                </c:pt>
                <c:pt idx="325983">
                  <c:v>7.39193</c:v>
                </c:pt>
                <c:pt idx="325984">
                  <c:v>7.39195</c:v>
                </c:pt>
                <c:pt idx="325985">
                  <c:v>7.39197</c:v>
                </c:pt>
                <c:pt idx="325986">
                  <c:v>7.39199</c:v>
                </c:pt>
                <c:pt idx="325987">
                  <c:v>7.39202</c:v>
                </c:pt>
                <c:pt idx="325988">
                  <c:v>7.39204</c:v>
                </c:pt>
                <c:pt idx="325989">
                  <c:v>7.39206</c:v>
                </c:pt>
                <c:pt idx="325990">
                  <c:v>7.39209</c:v>
                </c:pt>
                <c:pt idx="325991">
                  <c:v>7.39211</c:v>
                </c:pt>
                <c:pt idx="325992">
                  <c:v>7.39213</c:v>
                </c:pt>
                <c:pt idx="325993">
                  <c:v>7.39215</c:v>
                </c:pt>
                <c:pt idx="325994">
                  <c:v>7.39218</c:v>
                </c:pt>
                <c:pt idx="325995">
                  <c:v>7.3922</c:v>
                </c:pt>
                <c:pt idx="325996">
                  <c:v>7.39222</c:v>
                </c:pt>
                <c:pt idx="325997">
                  <c:v>7.39224</c:v>
                </c:pt>
                <c:pt idx="325998">
                  <c:v>7.39227</c:v>
                </c:pt>
                <c:pt idx="325999">
                  <c:v>7.39229</c:v>
                </c:pt>
                <c:pt idx="326000">
                  <c:v>7.39231</c:v>
                </c:pt>
                <c:pt idx="326001">
                  <c:v>7.39234</c:v>
                </c:pt>
                <c:pt idx="326002">
                  <c:v>7.39236</c:v>
                </c:pt>
                <c:pt idx="326003">
                  <c:v>7.39238</c:v>
                </c:pt>
                <c:pt idx="326004">
                  <c:v>7.3924</c:v>
                </c:pt>
                <c:pt idx="326005">
                  <c:v>7.39243</c:v>
                </c:pt>
                <c:pt idx="326006">
                  <c:v>7.39245</c:v>
                </c:pt>
                <c:pt idx="326007">
                  <c:v>7.39247</c:v>
                </c:pt>
                <c:pt idx="326008">
                  <c:v>7.39249</c:v>
                </c:pt>
                <c:pt idx="326009">
                  <c:v>7.39252</c:v>
                </c:pt>
                <c:pt idx="326010">
                  <c:v>7.39254</c:v>
                </c:pt>
                <c:pt idx="326011">
                  <c:v>7.39256</c:v>
                </c:pt>
                <c:pt idx="326012">
                  <c:v>7.39259</c:v>
                </c:pt>
                <c:pt idx="326013">
                  <c:v>7.39261</c:v>
                </c:pt>
                <c:pt idx="326014">
                  <c:v>7.39263</c:v>
                </c:pt>
                <c:pt idx="326015">
                  <c:v>7.39265</c:v>
                </c:pt>
                <c:pt idx="326016">
                  <c:v>7.39268</c:v>
                </c:pt>
                <c:pt idx="326017">
                  <c:v>7.3927</c:v>
                </c:pt>
                <c:pt idx="326018">
                  <c:v>7.39272</c:v>
                </c:pt>
                <c:pt idx="326019">
                  <c:v>7.39274</c:v>
                </c:pt>
                <c:pt idx="326020">
                  <c:v>7.39277</c:v>
                </c:pt>
                <c:pt idx="326021">
                  <c:v>7.39279</c:v>
                </c:pt>
                <c:pt idx="326022">
                  <c:v>7.39281</c:v>
                </c:pt>
                <c:pt idx="326023">
                  <c:v>7.39283</c:v>
                </c:pt>
                <c:pt idx="326024">
                  <c:v>7.39286</c:v>
                </c:pt>
                <c:pt idx="326025">
                  <c:v>7.39288</c:v>
                </c:pt>
                <c:pt idx="326026">
                  <c:v>7.3929</c:v>
                </c:pt>
                <c:pt idx="326027">
                  <c:v>7.39292</c:v>
                </c:pt>
                <c:pt idx="326028">
                  <c:v>7.39295</c:v>
                </c:pt>
                <c:pt idx="326029">
                  <c:v>7.39297</c:v>
                </c:pt>
                <c:pt idx="326030">
                  <c:v>7.39299</c:v>
                </c:pt>
                <c:pt idx="326031">
                  <c:v>7.39302</c:v>
                </c:pt>
                <c:pt idx="326032">
                  <c:v>7.39304</c:v>
                </c:pt>
                <c:pt idx="326033">
                  <c:v>7.39306</c:v>
                </c:pt>
                <c:pt idx="326034">
                  <c:v>7.39308</c:v>
                </c:pt>
                <c:pt idx="326035">
                  <c:v>7.39311</c:v>
                </c:pt>
                <c:pt idx="326036">
                  <c:v>7.39313</c:v>
                </c:pt>
                <c:pt idx="326037">
                  <c:v>7.39315</c:v>
                </c:pt>
                <c:pt idx="326038">
                  <c:v>7.39318</c:v>
                </c:pt>
                <c:pt idx="326039">
                  <c:v>7.3932</c:v>
                </c:pt>
                <c:pt idx="326040">
                  <c:v>7.39322</c:v>
                </c:pt>
                <c:pt idx="326041">
                  <c:v>7.39324</c:v>
                </c:pt>
                <c:pt idx="326042">
                  <c:v>7.39327</c:v>
                </c:pt>
                <c:pt idx="326043">
                  <c:v>7.39329</c:v>
                </c:pt>
                <c:pt idx="326044">
                  <c:v>7.39331</c:v>
                </c:pt>
                <c:pt idx="326045">
                  <c:v>7.39333</c:v>
                </c:pt>
                <c:pt idx="326046">
                  <c:v>7.39336</c:v>
                </c:pt>
                <c:pt idx="326047">
                  <c:v>7.39338</c:v>
                </c:pt>
                <c:pt idx="326048">
                  <c:v>7.3934</c:v>
                </c:pt>
                <c:pt idx="326049">
                  <c:v>7.39342</c:v>
                </c:pt>
                <c:pt idx="326050">
                  <c:v>7.39345</c:v>
                </c:pt>
                <c:pt idx="326051">
                  <c:v>7.39347</c:v>
                </c:pt>
                <c:pt idx="326052">
                  <c:v>7.39349</c:v>
                </c:pt>
                <c:pt idx="326053">
                  <c:v>7.39351</c:v>
                </c:pt>
                <c:pt idx="326054">
                  <c:v>7.39354</c:v>
                </c:pt>
                <c:pt idx="326055">
                  <c:v>7.39356</c:v>
                </c:pt>
                <c:pt idx="326056">
                  <c:v>7.39358</c:v>
                </c:pt>
                <c:pt idx="326057">
                  <c:v>7.3936</c:v>
                </c:pt>
                <c:pt idx="326058">
                  <c:v>7.39363</c:v>
                </c:pt>
                <c:pt idx="326059">
                  <c:v>7.39365</c:v>
                </c:pt>
                <c:pt idx="326060">
                  <c:v>7.39367</c:v>
                </c:pt>
                <c:pt idx="326061">
                  <c:v>7.3937</c:v>
                </c:pt>
                <c:pt idx="326062">
                  <c:v>7.39372</c:v>
                </c:pt>
                <c:pt idx="326063">
                  <c:v>7.39374</c:v>
                </c:pt>
                <c:pt idx="326064">
                  <c:v>7.39376</c:v>
                </c:pt>
                <c:pt idx="326065">
                  <c:v>7.39379</c:v>
                </c:pt>
                <c:pt idx="326066">
                  <c:v>7.39381</c:v>
                </c:pt>
                <c:pt idx="326067">
                  <c:v>7.39383</c:v>
                </c:pt>
                <c:pt idx="326068">
                  <c:v>7.39386</c:v>
                </c:pt>
                <c:pt idx="326069">
                  <c:v>7.39388</c:v>
                </c:pt>
                <c:pt idx="326070">
                  <c:v>7.3939</c:v>
                </c:pt>
                <c:pt idx="326071">
                  <c:v>7.39392</c:v>
                </c:pt>
                <c:pt idx="326072">
                  <c:v>7.39395</c:v>
                </c:pt>
                <c:pt idx="326073">
                  <c:v>7.39397</c:v>
                </c:pt>
                <c:pt idx="326074">
                  <c:v>7.39399</c:v>
                </c:pt>
                <c:pt idx="326075">
                  <c:v>7.39401</c:v>
                </c:pt>
                <c:pt idx="326076">
                  <c:v>7.39404</c:v>
                </c:pt>
                <c:pt idx="326077">
                  <c:v>7.39406</c:v>
                </c:pt>
                <c:pt idx="326078">
                  <c:v>7.39408</c:v>
                </c:pt>
                <c:pt idx="326079">
                  <c:v>7.3941</c:v>
                </c:pt>
                <c:pt idx="326080">
                  <c:v>7.39413</c:v>
                </c:pt>
                <c:pt idx="326081">
                  <c:v>7.39415</c:v>
                </c:pt>
                <c:pt idx="326082">
                  <c:v>7.39417</c:v>
                </c:pt>
                <c:pt idx="326083">
                  <c:v>7.39419</c:v>
                </c:pt>
                <c:pt idx="326084">
                  <c:v>7.39422</c:v>
                </c:pt>
                <c:pt idx="326085">
                  <c:v>7.39424</c:v>
                </c:pt>
                <c:pt idx="326086">
                  <c:v>7.39426</c:v>
                </c:pt>
                <c:pt idx="326087">
                  <c:v>7.39429</c:v>
                </c:pt>
                <c:pt idx="326088">
                  <c:v>7.39431</c:v>
                </c:pt>
                <c:pt idx="326089">
                  <c:v>7.39433</c:v>
                </c:pt>
                <c:pt idx="326090">
                  <c:v>7.39435</c:v>
                </c:pt>
                <c:pt idx="326091">
                  <c:v>7.39438</c:v>
                </c:pt>
                <c:pt idx="326092">
                  <c:v>7.3944</c:v>
                </c:pt>
                <c:pt idx="326093">
                  <c:v>7.39442</c:v>
                </c:pt>
                <c:pt idx="326094">
                  <c:v>7.39444</c:v>
                </c:pt>
                <c:pt idx="326095">
                  <c:v>7.39447</c:v>
                </c:pt>
                <c:pt idx="326096">
                  <c:v>7.39449</c:v>
                </c:pt>
                <c:pt idx="326097">
                  <c:v>7.39451</c:v>
                </c:pt>
                <c:pt idx="326098">
                  <c:v>7.39454</c:v>
                </c:pt>
                <c:pt idx="326099">
                  <c:v>7.39456</c:v>
                </c:pt>
                <c:pt idx="326100">
                  <c:v>7.39458</c:v>
                </c:pt>
                <c:pt idx="326101">
                  <c:v>7.3946</c:v>
                </c:pt>
                <c:pt idx="326102">
                  <c:v>7.39463</c:v>
                </c:pt>
                <c:pt idx="326103">
                  <c:v>7.39465</c:v>
                </c:pt>
                <c:pt idx="326104">
                  <c:v>7.39467</c:v>
                </c:pt>
                <c:pt idx="326105">
                  <c:v>7.39469</c:v>
                </c:pt>
                <c:pt idx="326106">
                  <c:v>7.39472</c:v>
                </c:pt>
                <c:pt idx="326107">
                  <c:v>7.39474</c:v>
                </c:pt>
                <c:pt idx="326108">
                  <c:v>7.39476</c:v>
                </c:pt>
                <c:pt idx="326109">
                  <c:v>7.39478</c:v>
                </c:pt>
                <c:pt idx="326110">
                  <c:v>7.39481</c:v>
                </c:pt>
                <c:pt idx="326111">
                  <c:v>7.39483</c:v>
                </c:pt>
                <c:pt idx="326112">
                  <c:v>7.39485</c:v>
                </c:pt>
                <c:pt idx="326113">
                  <c:v>7.39487</c:v>
                </c:pt>
                <c:pt idx="326114">
                  <c:v>7.3949</c:v>
                </c:pt>
                <c:pt idx="326115">
                  <c:v>7.39492</c:v>
                </c:pt>
                <c:pt idx="326116">
                  <c:v>7.39494</c:v>
                </c:pt>
                <c:pt idx="326117">
                  <c:v>7.39497</c:v>
                </c:pt>
                <c:pt idx="326118">
                  <c:v>7.39499</c:v>
                </c:pt>
                <c:pt idx="326119">
                  <c:v>7.39501</c:v>
                </c:pt>
                <c:pt idx="326120">
                  <c:v>7.39503</c:v>
                </c:pt>
                <c:pt idx="326121">
                  <c:v>7.39506</c:v>
                </c:pt>
                <c:pt idx="326122">
                  <c:v>7.39508</c:v>
                </c:pt>
                <c:pt idx="326123">
                  <c:v>7.3951</c:v>
                </c:pt>
                <c:pt idx="326124">
                  <c:v>7.39513</c:v>
                </c:pt>
                <c:pt idx="326125">
                  <c:v>7.39515</c:v>
                </c:pt>
                <c:pt idx="326126">
                  <c:v>7.39517</c:v>
                </c:pt>
                <c:pt idx="326127">
                  <c:v>7.39519</c:v>
                </c:pt>
                <c:pt idx="326128">
                  <c:v>7.39522</c:v>
                </c:pt>
                <c:pt idx="326129">
                  <c:v>7.39524</c:v>
                </c:pt>
                <c:pt idx="326130">
                  <c:v>7.39526</c:v>
                </c:pt>
                <c:pt idx="326131">
                  <c:v>7.39528</c:v>
                </c:pt>
                <c:pt idx="326132">
                  <c:v>7.39531</c:v>
                </c:pt>
                <c:pt idx="326133">
                  <c:v>7.39533</c:v>
                </c:pt>
                <c:pt idx="326134">
                  <c:v>7.39535</c:v>
                </c:pt>
                <c:pt idx="326135">
                  <c:v>7.39537</c:v>
                </c:pt>
                <c:pt idx="326136">
                  <c:v>7.3954</c:v>
                </c:pt>
                <c:pt idx="326137">
                  <c:v>7.39542</c:v>
                </c:pt>
                <c:pt idx="326138">
                  <c:v>7.39544</c:v>
                </c:pt>
                <c:pt idx="326139">
                  <c:v>7.39546</c:v>
                </c:pt>
                <c:pt idx="326140">
                  <c:v>7.39549</c:v>
                </c:pt>
                <c:pt idx="326141">
                  <c:v>7.39551</c:v>
                </c:pt>
                <c:pt idx="326142">
                  <c:v>7.39553</c:v>
                </c:pt>
                <c:pt idx="326143">
                  <c:v>7.39556</c:v>
                </c:pt>
                <c:pt idx="326144">
                  <c:v>7.39558</c:v>
                </c:pt>
                <c:pt idx="326145">
                  <c:v>7.3956</c:v>
                </c:pt>
                <c:pt idx="326146">
                  <c:v>7.39562</c:v>
                </c:pt>
                <c:pt idx="326147">
                  <c:v>7.39565</c:v>
                </c:pt>
                <c:pt idx="326148">
                  <c:v>7.39567</c:v>
                </c:pt>
                <c:pt idx="326149">
                  <c:v>7.39569</c:v>
                </c:pt>
                <c:pt idx="326150">
                  <c:v>7.39571</c:v>
                </c:pt>
                <c:pt idx="326151">
                  <c:v>7.39574</c:v>
                </c:pt>
                <c:pt idx="326152">
                  <c:v>7.39576</c:v>
                </c:pt>
                <c:pt idx="326153">
                  <c:v>7.39578</c:v>
                </c:pt>
                <c:pt idx="326154">
                  <c:v>7.39581</c:v>
                </c:pt>
                <c:pt idx="326155">
                  <c:v>7.39583</c:v>
                </c:pt>
                <c:pt idx="326156">
                  <c:v>7.39585</c:v>
                </c:pt>
                <c:pt idx="326157">
                  <c:v>7.39587</c:v>
                </c:pt>
                <c:pt idx="326158">
                  <c:v>7.3959</c:v>
                </c:pt>
                <c:pt idx="326159">
                  <c:v>7.39592</c:v>
                </c:pt>
                <c:pt idx="326160">
                  <c:v>7.39594</c:v>
                </c:pt>
                <c:pt idx="326161">
                  <c:v>7.39596</c:v>
                </c:pt>
                <c:pt idx="326162">
                  <c:v>7.39599</c:v>
                </c:pt>
                <c:pt idx="326163">
                  <c:v>7.39601</c:v>
                </c:pt>
                <c:pt idx="326164">
                  <c:v>7.39603</c:v>
                </c:pt>
                <c:pt idx="326165">
                  <c:v>7.39605</c:v>
                </c:pt>
                <c:pt idx="326166">
                  <c:v>7.39608</c:v>
                </c:pt>
                <c:pt idx="326167">
                  <c:v>7.3961</c:v>
                </c:pt>
                <c:pt idx="326168">
                  <c:v>7.39612</c:v>
                </c:pt>
                <c:pt idx="326169">
                  <c:v>7.39614</c:v>
                </c:pt>
                <c:pt idx="326170">
                  <c:v>7.39617</c:v>
                </c:pt>
                <c:pt idx="326171">
                  <c:v>7.39619</c:v>
                </c:pt>
                <c:pt idx="326172">
                  <c:v>7.39621</c:v>
                </c:pt>
                <c:pt idx="326173">
                  <c:v>7.39624</c:v>
                </c:pt>
                <c:pt idx="326174">
                  <c:v>7.39626</c:v>
                </c:pt>
                <c:pt idx="326175">
                  <c:v>7.39628</c:v>
                </c:pt>
                <c:pt idx="326176">
                  <c:v>7.3963</c:v>
                </c:pt>
                <c:pt idx="326177">
                  <c:v>7.39633</c:v>
                </c:pt>
                <c:pt idx="326178">
                  <c:v>7.39635</c:v>
                </c:pt>
                <c:pt idx="326179">
                  <c:v>7.39637</c:v>
                </c:pt>
                <c:pt idx="326180">
                  <c:v>7.3964</c:v>
                </c:pt>
                <c:pt idx="326181">
                  <c:v>7.39642</c:v>
                </c:pt>
                <c:pt idx="326182">
                  <c:v>7.39644</c:v>
                </c:pt>
                <c:pt idx="326183">
                  <c:v>7.39646</c:v>
                </c:pt>
                <c:pt idx="326184">
                  <c:v>7.39649</c:v>
                </c:pt>
                <c:pt idx="326185">
                  <c:v>7.39651</c:v>
                </c:pt>
                <c:pt idx="326186">
                  <c:v>7.39653</c:v>
                </c:pt>
                <c:pt idx="326187">
                  <c:v>7.39655</c:v>
                </c:pt>
                <c:pt idx="326188">
                  <c:v>7.39658</c:v>
                </c:pt>
                <c:pt idx="326189">
                  <c:v>7.3966</c:v>
                </c:pt>
                <c:pt idx="326190">
                  <c:v>7.39662</c:v>
                </c:pt>
                <c:pt idx="326191">
                  <c:v>7.39664</c:v>
                </c:pt>
                <c:pt idx="326192">
                  <c:v>7.39667</c:v>
                </c:pt>
                <c:pt idx="326193">
                  <c:v>7.39669</c:v>
                </c:pt>
                <c:pt idx="326194">
                  <c:v>7.39671</c:v>
                </c:pt>
                <c:pt idx="326195">
                  <c:v>7.39673</c:v>
                </c:pt>
                <c:pt idx="326196">
                  <c:v>7.39676</c:v>
                </c:pt>
                <c:pt idx="326197">
                  <c:v>7.39678</c:v>
                </c:pt>
                <c:pt idx="326198">
                  <c:v>7.3968</c:v>
                </c:pt>
                <c:pt idx="326199">
                  <c:v>7.39682</c:v>
                </c:pt>
                <c:pt idx="326200">
                  <c:v>7.39685</c:v>
                </c:pt>
                <c:pt idx="326201">
                  <c:v>7.39687</c:v>
                </c:pt>
                <c:pt idx="326202">
                  <c:v>7.39689</c:v>
                </c:pt>
                <c:pt idx="326203">
                  <c:v>7.39692</c:v>
                </c:pt>
                <c:pt idx="326204">
                  <c:v>7.39694</c:v>
                </c:pt>
                <c:pt idx="326205">
                  <c:v>7.39696</c:v>
                </c:pt>
                <c:pt idx="326206">
                  <c:v>7.39698</c:v>
                </c:pt>
                <c:pt idx="326207">
                  <c:v>7.39701</c:v>
                </c:pt>
                <c:pt idx="326208">
                  <c:v>7.39703</c:v>
                </c:pt>
                <c:pt idx="326209">
                  <c:v>7.39705</c:v>
                </c:pt>
                <c:pt idx="326210">
                  <c:v>7.39708</c:v>
                </c:pt>
                <c:pt idx="326211">
                  <c:v>7.3971</c:v>
                </c:pt>
                <c:pt idx="326212">
                  <c:v>7.39712</c:v>
                </c:pt>
                <c:pt idx="326213">
                  <c:v>7.39714</c:v>
                </c:pt>
                <c:pt idx="326214">
                  <c:v>7.39717</c:v>
                </c:pt>
                <c:pt idx="326215">
                  <c:v>7.39719</c:v>
                </c:pt>
                <c:pt idx="326216">
                  <c:v>7.39721</c:v>
                </c:pt>
                <c:pt idx="326217">
                  <c:v>7.39723</c:v>
                </c:pt>
                <c:pt idx="326218">
                  <c:v>7.39726</c:v>
                </c:pt>
                <c:pt idx="326219">
                  <c:v>7.39728</c:v>
                </c:pt>
                <c:pt idx="326220">
                  <c:v>7.3973</c:v>
                </c:pt>
                <c:pt idx="326221">
                  <c:v>7.39732</c:v>
                </c:pt>
                <c:pt idx="326222">
                  <c:v>7.39735</c:v>
                </c:pt>
                <c:pt idx="326223">
                  <c:v>7.39737</c:v>
                </c:pt>
                <c:pt idx="326224">
                  <c:v>7.39739</c:v>
                </c:pt>
                <c:pt idx="326225">
                  <c:v>7.39741</c:v>
                </c:pt>
                <c:pt idx="326226">
                  <c:v>7.39744</c:v>
                </c:pt>
                <c:pt idx="326227">
                  <c:v>7.39746</c:v>
                </c:pt>
                <c:pt idx="326228">
                  <c:v>7.39748</c:v>
                </c:pt>
                <c:pt idx="326229">
                  <c:v>7.39751</c:v>
                </c:pt>
                <c:pt idx="326230">
                  <c:v>7.39753</c:v>
                </c:pt>
                <c:pt idx="326231">
                  <c:v>7.39755</c:v>
                </c:pt>
                <c:pt idx="326232">
                  <c:v>7.39757</c:v>
                </c:pt>
                <c:pt idx="326233">
                  <c:v>7.3976</c:v>
                </c:pt>
                <c:pt idx="326234">
                  <c:v>7.39762</c:v>
                </c:pt>
                <c:pt idx="326235">
                  <c:v>7.39764</c:v>
                </c:pt>
                <c:pt idx="326236">
                  <c:v>7.39766</c:v>
                </c:pt>
                <c:pt idx="326237">
                  <c:v>7.39769</c:v>
                </c:pt>
                <c:pt idx="326238">
                  <c:v>7.39771</c:v>
                </c:pt>
                <c:pt idx="326239">
                  <c:v>7.39773</c:v>
                </c:pt>
                <c:pt idx="326240">
                  <c:v>7.39776</c:v>
                </c:pt>
                <c:pt idx="326241">
                  <c:v>7.39778</c:v>
                </c:pt>
                <c:pt idx="326242">
                  <c:v>7.3978</c:v>
                </c:pt>
                <c:pt idx="326243">
                  <c:v>7.39782</c:v>
                </c:pt>
                <c:pt idx="326244">
                  <c:v>7.39785</c:v>
                </c:pt>
                <c:pt idx="326245">
                  <c:v>7.39787</c:v>
                </c:pt>
                <c:pt idx="326246">
                  <c:v>7.39789</c:v>
                </c:pt>
                <c:pt idx="326247">
                  <c:v>7.39791</c:v>
                </c:pt>
                <c:pt idx="326248">
                  <c:v>7.39794</c:v>
                </c:pt>
                <c:pt idx="326249">
                  <c:v>7.39796</c:v>
                </c:pt>
                <c:pt idx="326250">
                  <c:v>7.39798</c:v>
                </c:pt>
                <c:pt idx="326251">
                  <c:v>7.39801</c:v>
                </c:pt>
                <c:pt idx="326252">
                  <c:v>7.39803</c:v>
                </c:pt>
                <c:pt idx="326253">
                  <c:v>7.39805</c:v>
                </c:pt>
                <c:pt idx="326254">
                  <c:v>7.39807</c:v>
                </c:pt>
                <c:pt idx="326255">
                  <c:v>7.39809</c:v>
                </c:pt>
                <c:pt idx="326256">
                  <c:v>7.39812</c:v>
                </c:pt>
                <c:pt idx="326257">
                  <c:v>7.39814</c:v>
                </c:pt>
                <c:pt idx="326258">
                  <c:v>7.39816</c:v>
                </c:pt>
                <c:pt idx="326259">
                  <c:v>7.39819</c:v>
                </c:pt>
                <c:pt idx="326260">
                  <c:v>7.39821</c:v>
                </c:pt>
                <c:pt idx="326261">
                  <c:v>7.39823</c:v>
                </c:pt>
                <c:pt idx="326262">
                  <c:v>7.39825</c:v>
                </c:pt>
                <c:pt idx="326263">
                  <c:v>7.39828</c:v>
                </c:pt>
                <c:pt idx="326264">
                  <c:v>7.3983</c:v>
                </c:pt>
                <c:pt idx="326265">
                  <c:v>7.39832</c:v>
                </c:pt>
                <c:pt idx="326266">
                  <c:v>7.39834</c:v>
                </c:pt>
                <c:pt idx="326267">
                  <c:v>7.39837</c:v>
                </c:pt>
                <c:pt idx="326268">
                  <c:v>7.39839</c:v>
                </c:pt>
                <c:pt idx="326269">
                  <c:v>7.39841</c:v>
                </c:pt>
                <c:pt idx="326270">
                  <c:v>7.39844</c:v>
                </c:pt>
                <c:pt idx="326271">
                  <c:v>7.39846</c:v>
                </c:pt>
                <c:pt idx="326272">
                  <c:v>7.39848</c:v>
                </c:pt>
                <c:pt idx="326273">
                  <c:v>7.3985</c:v>
                </c:pt>
                <c:pt idx="326274">
                  <c:v>7.39853</c:v>
                </c:pt>
                <c:pt idx="326275">
                  <c:v>7.39855</c:v>
                </c:pt>
                <c:pt idx="326276">
                  <c:v>7.39857</c:v>
                </c:pt>
                <c:pt idx="326277">
                  <c:v>7.39859</c:v>
                </c:pt>
                <c:pt idx="326278">
                  <c:v>7.39862</c:v>
                </c:pt>
                <c:pt idx="326279">
                  <c:v>7.39864</c:v>
                </c:pt>
                <c:pt idx="326280">
                  <c:v>7.39866</c:v>
                </c:pt>
                <c:pt idx="326281">
                  <c:v>7.39869</c:v>
                </c:pt>
                <c:pt idx="326282">
                  <c:v>7.39871</c:v>
                </c:pt>
                <c:pt idx="326283">
                  <c:v>7.39873</c:v>
                </c:pt>
                <c:pt idx="326284">
                  <c:v>7.39875</c:v>
                </c:pt>
                <c:pt idx="326285">
                  <c:v>7.39878</c:v>
                </c:pt>
                <c:pt idx="326286">
                  <c:v>7.3988</c:v>
                </c:pt>
                <c:pt idx="326287">
                  <c:v>7.39882</c:v>
                </c:pt>
                <c:pt idx="326288">
                  <c:v>7.39884</c:v>
                </c:pt>
                <c:pt idx="326289">
                  <c:v>7.39887</c:v>
                </c:pt>
                <c:pt idx="326290">
                  <c:v>7.39889</c:v>
                </c:pt>
                <c:pt idx="326291">
                  <c:v>7.39891</c:v>
                </c:pt>
                <c:pt idx="326292">
                  <c:v>7.39893</c:v>
                </c:pt>
                <c:pt idx="326293">
                  <c:v>7.39896</c:v>
                </c:pt>
                <c:pt idx="326294">
                  <c:v>7.39898</c:v>
                </c:pt>
                <c:pt idx="326295">
                  <c:v>7.399</c:v>
                </c:pt>
                <c:pt idx="326296">
                  <c:v>7.39902</c:v>
                </c:pt>
                <c:pt idx="326297">
                  <c:v>7.39905</c:v>
                </c:pt>
                <c:pt idx="326298">
                  <c:v>7.39907</c:v>
                </c:pt>
                <c:pt idx="326299">
                  <c:v>7.39909</c:v>
                </c:pt>
                <c:pt idx="326300">
                  <c:v>7.39912</c:v>
                </c:pt>
                <c:pt idx="326301">
                  <c:v>7.39914</c:v>
                </c:pt>
                <c:pt idx="326302">
                  <c:v>7.39916</c:v>
                </c:pt>
                <c:pt idx="326303">
                  <c:v>7.39918</c:v>
                </c:pt>
                <c:pt idx="326304">
                  <c:v>7.39921</c:v>
                </c:pt>
                <c:pt idx="326305">
                  <c:v>7.39923</c:v>
                </c:pt>
                <c:pt idx="326306">
                  <c:v>7.39925</c:v>
                </c:pt>
                <c:pt idx="326307">
                  <c:v>7.39927</c:v>
                </c:pt>
                <c:pt idx="326308">
                  <c:v>7.3993</c:v>
                </c:pt>
                <c:pt idx="326309">
                  <c:v>7.39932</c:v>
                </c:pt>
                <c:pt idx="326310">
                  <c:v>7.39934</c:v>
                </c:pt>
                <c:pt idx="326311">
                  <c:v>7.39937</c:v>
                </c:pt>
                <c:pt idx="326312">
                  <c:v>7.39939</c:v>
                </c:pt>
                <c:pt idx="326313">
                  <c:v>7.39941</c:v>
                </c:pt>
                <c:pt idx="326314">
                  <c:v>7.39943</c:v>
                </c:pt>
                <c:pt idx="326315">
                  <c:v>7.39946</c:v>
                </c:pt>
                <c:pt idx="326316">
                  <c:v>7.39948</c:v>
                </c:pt>
                <c:pt idx="326317">
                  <c:v>7.3995</c:v>
                </c:pt>
                <c:pt idx="326318">
                  <c:v>7.39952</c:v>
                </c:pt>
                <c:pt idx="326319">
                  <c:v>7.39955</c:v>
                </c:pt>
                <c:pt idx="326320">
                  <c:v>7.39957</c:v>
                </c:pt>
                <c:pt idx="326321">
                  <c:v>7.39959</c:v>
                </c:pt>
                <c:pt idx="326322">
                  <c:v>7.39961</c:v>
                </c:pt>
                <c:pt idx="326323">
                  <c:v>7.39964</c:v>
                </c:pt>
                <c:pt idx="326324">
                  <c:v>7.39966</c:v>
                </c:pt>
                <c:pt idx="326325">
                  <c:v>7.39968</c:v>
                </c:pt>
                <c:pt idx="326326">
                  <c:v>7.3997</c:v>
                </c:pt>
                <c:pt idx="326327">
                  <c:v>7.39973</c:v>
                </c:pt>
                <c:pt idx="326328">
                  <c:v>7.39975</c:v>
                </c:pt>
                <c:pt idx="326329">
                  <c:v>7.39977</c:v>
                </c:pt>
                <c:pt idx="326330">
                  <c:v>7.3998</c:v>
                </c:pt>
                <c:pt idx="326331">
                  <c:v>7.39982</c:v>
                </c:pt>
                <c:pt idx="326332">
                  <c:v>7.39984</c:v>
                </c:pt>
                <c:pt idx="326333">
                  <c:v>7.39986</c:v>
                </c:pt>
                <c:pt idx="326334">
                  <c:v>7.39989</c:v>
                </c:pt>
                <c:pt idx="326335">
                  <c:v>7.39991</c:v>
                </c:pt>
                <c:pt idx="326336">
                  <c:v>7.39993</c:v>
                </c:pt>
                <c:pt idx="326337">
                  <c:v>7.39996</c:v>
                </c:pt>
                <c:pt idx="326338">
                  <c:v>7.39998</c:v>
                </c:pt>
                <c:pt idx="326339">
                  <c:v>7.4</c:v>
                </c:pt>
                <c:pt idx="326340">
                  <c:v>7.40002</c:v>
                </c:pt>
                <c:pt idx="326341">
                  <c:v>7.40005</c:v>
                </c:pt>
                <c:pt idx="326342">
                  <c:v>7.40007</c:v>
                </c:pt>
                <c:pt idx="326343">
                  <c:v>7.40009</c:v>
                </c:pt>
                <c:pt idx="326344">
                  <c:v>7.40011</c:v>
                </c:pt>
                <c:pt idx="326345">
                  <c:v>7.40014</c:v>
                </c:pt>
                <c:pt idx="326346">
                  <c:v>7.40016</c:v>
                </c:pt>
                <c:pt idx="326347">
                  <c:v>7.40018</c:v>
                </c:pt>
                <c:pt idx="326348">
                  <c:v>7.4002</c:v>
                </c:pt>
                <c:pt idx="326349">
                  <c:v>7.40023</c:v>
                </c:pt>
                <c:pt idx="326350">
                  <c:v>7.40025</c:v>
                </c:pt>
                <c:pt idx="326351">
                  <c:v>7.40027</c:v>
                </c:pt>
                <c:pt idx="326352">
                  <c:v>7.40029</c:v>
                </c:pt>
                <c:pt idx="326353">
                  <c:v>7.40032</c:v>
                </c:pt>
                <c:pt idx="326354">
                  <c:v>7.40034</c:v>
                </c:pt>
                <c:pt idx="326355">
                  <c:v>7.40036</c:v>
                </c:pt>
                <c:pt idx="326356">
                  <c:v>7.40038</c:v>
                </c:pt>
                <c:pt idx="326357">
                  <c:v>7.40041</c:v>
                </c:pt>
                <c:pt idx="326358">
                  <c:v>7.40043</c:v>
                </c:pt>
                <c:pt idx="326359">
                  <c:v>7.40045</c:v>
                </c:pt>
                <c:pt idx="326360">
                  <c:v>7.40048</c:v>
                </c:pt>
                <c:pt idx="326361">
                  <c:v>7.4005</c:v>
                </c:pt>
                <c:pt idx="326362">
                  <c:v>7.40052</c:v>
                </c:pt>
                <c:pt idx="326363">
                  <c:v>7.40054</c:v>
                </c:pt>
                <c:pt idx="326364">
                  <c:v>7.40057</c:v>
                </c:pt>
                <c:pt idx="326365">
                  <c:v>7.40059</c:v>
                </c:pt>
                <c:pt idx="326366">
                  <c:v>7.40061</c:v>
                </c:pt>
                <c:pt idx="326367">
                  <c:v>7.40064</c:v>
                </c:pt>
                <c:pt idx="326368">
                  <c:v>7.40066</c:v>
                </c:pt>
                <c:pt idx="326369">
                  <c:v>7.40068</c:v>
                </c:pt>
                <c:pt idx="326370">
                  <c:v>7.4007</c:v>
                </c:pt>
                <c:pt idx="326371">
                  <c:v>7.40073</c:v>
                </c:pt>
                <c:pt idx="326372">
                  <c:v>7.40075</c:v>
                </c:pt>
                <c:pt idx="326373">
                  <c:v>7.40077</c:v>
                </c:pt>
                <c:pt idx="326374">
                  <c:v>7.40079</c:v>
                </c:pt>
                <c:pt idx="326375">
                  <c:v>7.40082</c:v>
                </c:pt>
                <c:pt idx="326376">
                  <c:v>7.40084</c:v>
                </c:pt>
                <c:pt idx="326377">
                  <c:v>7.40086</c:v>
                </c:pt>
                <c:pt idx="326378">
                  <c:v>7.40088</c:v>
                </c:pt>
                <c:pt idx="326379">
                  <c:v>7.40091</c:v>
                </c:pt>
                <c:pt idx="326380">
                  <c:v>7.40093</c:v>
                </c:pt>
                <c:pt idx="326381">
                  <c:v>7.40095</c:v>
                </c:pt>
                <c:pt idx="326382">
                  <c:v>7.40097</c:v>
                </c:pt>
                <c:pt idx="326383">
                  <c:v>7.401</c:v>
                </c:pt>
                <c:pt idx="326384">
                  <c:v>7.40102</c:v>
                </c:pt>
                <c:pt idx="326385">
                  <c:v>7.40104</c:v>
                </c:pt>
                <c:pt idx="326386">
                  <c:v>7.40107</c:v>
                </c:pt>
                <c:pt idx="326387">
                  <c:v>7.40109</c:v>
                </c:pt>
                <c:pt idx="326388">
                  <c:v>7.40111</c:v>
                </c:pt>
                <c:pt idx="326389">
                  <c:v>7.40113</c:v>
                </c:pt>
                <c:pt idx="326390">
                  <c:v>7.40116</c:v>
                </c:pt>
                <c:pt idx="326391">
                  <c:v>7.40118</c:v>
                </c:pt>
                <c:pt idx="326392">
                  <c:v>7.4012</c:v>
                </c:pt>
                <c:pt idx="326393">
                  <c:v>7.40122</c:v>
                </c:pt>
                <c:pt idx="326394">
                  <c:v>7.40125</c:v>
                </c:pt>
                <c:pt idx="326395">
                  <c:v>7.40127</c:v>
                </c:pt>
                <c:pt idx="326396">
                  <c:v>7.40129</c:v>
                </c:pt>
                <c:pt idx="326397">
                  <c:v>7.40132</c:v>
                </c:pt>
                <c:pt idx="326398">
                  <c:v>7.40134</c:v>
                </c:pt>
                <c:pt idx="326399">
                  <c:v>7.40136</c:v>
                </c:pt>
                <c:pt idx="326400">
                  <c:v>7.40138</c:v>
                </c:pt>
                <c:pt idx="326401">
                  <c:v>7.40141</c:v>
                </c:pt>
                <c:pt idx="326402">
                  <c:v>7.40143</c:v>
                </c:pt>
                <c:pt idx="326403">
                  <c:v>7.40145</c:v>
                </c:pt>
                <c:pt idx="326404">
                  <c:v>7.40147</c:v>
                </c:pt>
                <c:pt idx="326405">
                  <c:v>7.4015</c:v>
                </c:pt>
                <c:pt idx="326406">
                  <c:v>7.40152</c:v>
                </c:pt>
                <c:pt idx="326407">
                  <c:v>7.40154</c:v>
                </c:pt>
                <c:pt idx="326408">
                  <c:v>7.40156</c:v>
                </c:pt>
                <c:pt idx="326409">
                  <c:v>7.40159</c:v>
                </c:pt>
                <c:pt idx="326410">
                  <c:v>7.40161</c:v>
                </c:pt>
                <c:pt idx="326411">
                  <c:v>7.40163</c:v>
                </c:pt>
                <c:pt idx="326412">
                  <c:v>7.40165</c:v>
                </c:pt>
                <c:pt idx="326413">
                  <c:v>7.40168</c:v>
                </c:pt>
                <c:pt idx="326414">
                  <c:v>7.4017</c:v>
                </c:pt>
                <c:pt idx="326415">
                  <c:v>7.40172</c:v>
                </c:pt>
                <c:pt idx="326416">
                  <c:v>7.40175</c:v>
                </c:pt>
                <c:pt idx="326417">
                  <c:v>7.40177</c:v>
                </c:pt>
                <c:pt idx="326418">
                  <c:v>7.40179</c:v>
                </c:pt>
                <c:pt idx="326419">
                  <c:v>7.40181</c:v>
                </c:pt>
                <c:pt idx="326420">
                  <c:v>7.40184</c:v>
                </c:pt>
                <c:pt idx="326421">
                  <c:v>7.40186</c:v>
                </c:pt>
                <c:pt idx="326422">
                  <c:v>7.40188</c:v>
                </c:pt>
                <c:pt idx="326423">
                  <c:v>7.40191</c:v>
                </c:pt>
                <c:pt idx="326424">
                  <c:v>7.40193</c:v>
                </c:pt>
                <c:pt idx="326425">
                  <c:v>7.40195</c:v>
                </c:pt>
                <c:pt idx="326426">
                  <c:v>7.40197</c:v>
                </c:pt>
                <c:pt idx="326427">
                  <c:v>7.402</c:v>
                </c:pt>
                <c:pt idx="326428">
                  <c:v>7.40202</c:v>
                </c:pt>
                <c:pt idx="326429">
                  <c:v>7.40204</c:v>
                </c:pt>
                <c:pt idx="326430">
                  <c:v>7.40206</c:v>
                </c:pt>
                <c:pt idx="326431">
                  <c:v>7.40209</c:v>
                </c:pt>
                <c:pt idx="326432">
                  <c:v>7.40211</c:v>
                </c:pt>
                <c:pt idx="326433">
                  <c:v>7.40213</c:v>
                </c:pt>
                <c:pt idx="326434">
                  <c:v>7.40215</c:v>
                </c:pt>
                <c:pt idx="326435">
                  <c:v>7.40218</c:v>
                </c:pt>
                <c:pt idx="326436">
                  <c:v>7.4022</c:v>
                </c:pt>
                <c:pt idx="326437">
                  <c:v>7.40222</c:v>
                </c:pt>
                <c:pt idx="326438">
                  <c:v>7.40224</c:v>
                </c:pt>
                <c:pt idx="326439">
                  <c:v>7.40227</c:v>
                </c:pt>
                <c:pt idx="326440">
                  <c:v>7.40229</c:v>
                </c:pt>
                <c:pt idx="326441">
                  <c:v>7.40231</c:v>
                </c:pt>
                <c:pt idx="326442">
                  <c:v>7.40234</c:v>
                </c:pt>
                <c:pt idx="326443">
                  <c:v>7.40236</c:v>
                </c:pt>
                <c:pt idx="326444">
                  <c:v>7.40238</c:v>
                </c:pt>
                <c:pt idx="326445">
                  <c:v>7.4024</c:v>
                </c:pt>
                <c:pt idx="326446">
                  <c:v>7.40243</c:v>
                </c:pt>
                <c:pt idx="326447">
                  <c:v>7.40245</c:v>
                </c:pt>
                <c:pt idx="326448">
                  <c:v>7.40247</c:v>
                </c:pt>
                <c:pt idx="326449">
                  <c:v>7.40249</c:v>
                </c:pt>
                <c:pt idx="326450">
                  <c:v>7.40252</c:v>
                </c:pt>
                <c:pt idx="326451">
                  <c:v>7.40254</c:v>
                </c:pt>
                <c:pt idx="326452">
                  <c:v>7.40256</c:v>
                </c:pt>
                <c:pt idx="326453">
                  <c:v>7.40259</c:v>
                </c:pt>
                <c:pt idx="326454">
                  <c:v>7.40261</c:v>
                </c:pt>
                <c:pt idx="326455">
                  <c:v>7.40263</c:v>
                </c:pt>
                <c:pt idx="326456">
                  <c:v>7.40265</c:v>
                </c:pt>
                <c:pt idx="326457">
                  <c:v>7.40268</c:v>
                </c:pt>
                <c:pt idx="326458">
                  <c:v>7.4027</c:v>
                </c:pt>
                <c:pt idx="326459">
                  <c:v>7.40272</c:v>
                </c:pt>
                <c:pt idx="326460">
                  <c:v>7.40274</c:v>
                </c:pt>
                <c:pt idx="326461">
                  <c:v>7.40277</c:v>
                </c:pt>
                <c:pt idx="326462">
                  <c:v>7.40279</c:v>
                </c:pt>
                <c:pt idx="326463">
                  <c:v>7.40281</c:v>
                </c:pt>
                <c:pt idx="326464">
                  <c:v>7.40283</c:v>
                </c:pt>
                <c:pt idx="326465">
                  <c:v>7.40286</c:v>
                </c:pt>
                <c:pt idx="326466">
                  <c:v>7.40288</c:v>
                </c:pt>
                <c:pt idx="326467">
                  <c:v>7.4029</c:v>
                </c:pt>
                <c:pt idx="326468">
                  <c:v>7.40292</c:v>
                </c:pt>
                <c:pt idx="326469">
                  <c:v>7.40295</c:v>
                </c:pt>
                <c:pt idx="326470">
                  <c:v>7.40297</c:v>
                </c:pt>
                <c:pt idx="326471">
                  <c:v>7.40299</c:v>
                </c:pt>
                <c:pt idx="326472">
                  <c:v>7.40302</c:v>
                </c:pt>
                <c:pt idx="326473">
                  <c:v>7.40304</c:v>
                </c:pt>
                <c:pt idx="326474">
                  <c:v>7.40306</c:v>
                </c:pt>
                <c:pt idx="326475">
                  <c:v>7.40308</c:v>
                </c:pt>
                <c:pt idx="326476">
                  <c:v>7.40311</c:v>
                </c:pt>
                <c:pt idx="326477">
                  <c:v>7.40313</c:v>
                </c:pt>
                <c:pt idx="326478">
                  <c:v>7.40315</c:v>
                </c:pt>
                <c:pt idx="326479">
                  <c:v>7.40318</c:v>
                </c:pt>
                <c:pt idx="326480">
                  <c:v>7.4032</c:v>
                </c:pt>
                <c:pt idx="326481">
                  <c:v>7.40322</c:v>
                </c:pt>
                <c:pt idx="326482">
                  <c:v>7.40324</c:v>
                </c:pt>
                <c:pt idx="326483">
                  <c:v>7.40327</c:v>
                </c:pt>
                <c:pt idx="326484">
                  <c:v>7.40329</c:v>
                </c:pt>
                <c:pt idx="326485">
                  <c:v>7.40331</c:v>
                </c:pt>
                <c:pt idx="326486">
                  <c:v>7.40333</c:v>
                </c:pt>
                <c:pt idx="326487">
                  <c:v>7.40336</c:v>
                </c:pt>
                <c:pt idx="326488">
                  <c:v>7.40338</c:v>
                </c:pt>
                <c:pt idx="326489">
                  <c:v>7.4034</c:v>
                </c:pt>
                <c:pt idx="326490">
                  <c:v>7.40342</c:v>
                </c:pt>
                <c:pt idx="326491">
                  <c:v>7.40345</c:v>
                </c:pt>
                <c:pt idx="326492">
                  <c:v>7.40347</c:v>
                </c:pt>
                <c:pt idx="326493">
                  <c:v>7.40349</c:v>
                </c:pt>
                <c:pt idx="326494">
                  <c:v>7.40351</c:v>
                </c:pt>
                <c:pt idx="326495">
                  <c:v>7.40354</c:v>
                </c:pt>
                <c:pt idx="326496">
                  <c:v>7.40356</c:v>
                </c:pt>
                <c:pt idx="326497">
                  <c:v>7.40358</c:v>
                </c:pt>
                <c:pt idx="326498">
                  <c:v>7.4036</c:v>
                </c:pt>
                <c:pt idx="326499">
                  <c:v>7.40363</c:v>
                </c:pt>
                <c:pt idx="326500">
                  <c:v>7.40365</c:v>
                </c:pt>
                <c:pt idx="326501">
                  <c:v>7.40367</c:v>
                </c:pt>
                <c:pt idx="326502">
                  <c:v>7.4037</c:v>
                </c:pt>
                <c:pt idx="326503">
                  <c:v>7.40372</c:v>
                </c:pt>
                <c:pt idx="326504">
                  <c:v>7.40374</c:v>
                </c:pt>
                <c:pt idx="326505">
                  <c:v>7.40376</c:v>
                </c:pt>
                <c:pt idx="326506">
                  <c:v>7.40379</c:v>
                </c:pt>
                <c:pt idx="326507">
                  <c:v>7.40381</c:v>
                </c:pt>
                <c:pt idx="326508">
                  <c:v>7.40383</c:v>
                </c:pt>
                <c:pt idx="326509">
                  <c:v>7.40386</c:v>
                </c:pt>
                <c:pt idx="326510">
                  <c:v>7.40388</c:v>
                </c:pt>
                <c:pt idx="326511">
                  <c:v>7.4039</c:v>
                </c:pt>
                <c:pt idx="326512">
                  <c:v>7.40392</c:v>
                </c:pt>
                <c:pt idx="326513">
                  <c:v>7.40395</c:v>
                </c:pt>
                <c:pt idx="326514">
                  <c:v>7.40397</c:v>
                </c:pt>
                <c:pt idx="326515">
                  <c:v>7.40399</c:v>
                </c:pt>
                <c:pt idx="326516">
                  <c:v>7.40401</c:v>
                </c:pt>
                <c:pt idx="326517">
                  <c:v>7.40404</c:v>
                </c:pt>
                <c:pt idx="326518">
                  <c:v>7.40406</c:v>
                </c:pt>
                <c:pt idx="326519">
                  <c:v>7.40408</c:v>
                </c:pt>
                <c:pt idx="326520">
                  <c:v>7.4041</c:v>
                </c:pt>
                <c:pt idx="326521">
                  <c:v>7.40413</c:v>
                </c:pt>
                <c:pt idx="326522">
                  <c:v>7.40415</c:v>
                </c:pt>
                <c:pt idx="326523">
                  <c:v>7.40417</c:v>
                </c:pt>
                <c:pt idx="326524">
                  <c:v>7.40419</c:v>
                </c:pt>
                <c:pt idx="326525">
                  <c:v>7.40422</c:v>
                </c:pt>
                <c:pt idx="326526">
                  <c:v>7.40424</c:v>
                </c:pt>
                <c:pt idx="326527">
                  <c:v>7.40426</c:v>
                </c:pt>
                <c:pt idx="326528">
                  <c:v>7.40429</c:v>
                </c:pt>
                <c:pt idx="326529">
                  <c:v>7.40431</c:v>
                </c:pt>
                <c:pt idx="326530">
                  <c:v>7.40433</c:v>
                </c:pt>
                <c:pt idx="326531">
                  <c:v>7.40435</c:v>
                </c:pt>
                <c:pt idx="326532">
                  <c:v>7.40438</c:v>
                </c:pt>
                <c:pt idx="326533">
                  <c:v>7.4044</c:v>
                </c:pt>
                <c:pt idx="326534">
                  <c:v>7.40442</c:v>
                </c:pt>
                <c:pt idx="326535">
                  <c:v>7.40444</c:v>
                </c:pt>
                <c:pt idx="326536">
                  <c:v>7.40447</c:v>
                </c:pt>
                <c:pt idx="326537">
                  <c:v>7.40449</c:v>
                </c:pt>
                <c:pt idx="326538">
                  <c:v>7.40451</c:v>
                </c:pt>
                <c:pt idx="326539">
                  <c:v>7.40454</c:v>
                </c:pt>
                <c:pt idx="326540">
                  <c:v>7.40456</c:v>
                </c:pt>
                <c:pt idx="326541">
                  <c:v>7.40458</c:v>
                </c:pt>
                <c:pt idx="326542">
                  <c:v>7.4046</c:v>
                </c:pt>
                <c:pt idx="326543">
                  <c:v>7.40463</c:v>
                </c:pt>
                <c:pt idx="326544">
                  <c:v>7.40465</c:v>
                </c:pt>
                <c:pt idx="326545">
                  <c:v>7.40467</c:v>
                </c:pt>
                <c:pt idx="326546">
                  <c:v>7.40469</c:v>
                </c:pt>
                <c:pt idx="326547">
                  <c:v>7.40472</c:v>
                </c:pt>
                <c:pt idx="326548">
                  <c:v>7.40474</c:v>
                </c:pt>
                <c:pt idx="326549">
                  <c:v>7.40476</c:v>
                </c:pt>
                <c:pt idx="326550">
                  <c:v>7.40479</c:v>
                </c:pt>
                <c:pt idx="326551">
                  <c:v>7.40481</c:v>
                </c:pt>
                <c:pt idx="326552">
                  <c:v>7.40483</c:v>
                </c:pt>
                <c:pt idx="326553">
                  <c:v>7.40485</c:v>
                </c:pt>
                <c:pt idx="326554">
                  <c:v>7.40487</c:v>
                </c:pt>
                <c:pt idx="326555">
                  <c:v>7.4049</c:v>
                </c:pt>
                <c:pt idx="326556">
                  <c:v>7.40492</c:v>
                </c:pt>
                <c:pt idx="326557">
                  <c:v>7.40494</c:v>
                </c:pt>
                <c:pt idx="326558">
                  <c:v>7.40497</c:v>
                </c:pt>
                <c:pt idx="326559">
                  <c:v>7.40499</c:v>
                </c:pt>
                <c:pt idx="326560">
                  <c:v>7.40501</c:v>
                </c:pt>
                <c:pt idx="326561">
                  <c:v>7.40503</c:v>
                </c:pt>
                <c:pt idx="326562">
                  <c:v>7.40506</c:v>
                </c:pt>
                <c:pt idx="326563">
                  <c:v>7.40508</c:v>
                </c:pt>
                <c:pt idx="326564">
                  <c:v>7.4051</c:v>
                </c:pt>
                <c:pt idx="326565">
                  <c:v>7.40512</c:v>
                </c:pt>
                <c:pt idx="326566">
                  <c:v>7.40515</c:v>
                </c:pt>
                <c:pt idx="326567">
                  <c:v>7.40517</c:v>
                </c:pt>
                <c:pt idx="326568">
                  <c:v>7.40519</c:v>
                </c:pt>
                <c:pt idx="326569">
                  <c:v>7.40522</c:v>
                </c:pt>
                <c:pt idx="326570">
                  <c:v>7.40524</c:v>
                </c:pt>
                <c:pt idx="326571">
                  <c:v>7.40526</c:v>
                </c:pt>
                <c:pt idx="326572">
                  <c:v>7.40528</c:v>
                </c:pt>
                <c:pt idx="326573">
                  <c:v>7.40531</c:v>
                </c:pt>
                <c:pt idx="326574">
                  <c:v>7.40533</c:v>
                </c:pt>
                <c:pt idx="326575">
                  <c:v>7.40535</c:v>
                </c:pt>
                <c:pt idx="326576">
                  <c:v>7.40537</c:v>
                </c:pt>
                <c:pt idx="326577">
                  <c:v>7.4054</c:v>
                </c:pt>
                <c:pt idx="326578">
                  <c:v>7.40542</c:v>
                </c:pt>
                <c:pt idx="326579">
                  <c:v>7.40544</c:v>
                </c:pt>
                <c:pt idx="326580">
                  <c:v>7.40547</c:v>
                </c:pt>
                <c:pt idx="326581">
                  <c:v>7.40549</c:v>
                </c:pt>
                <c:pt idx="326582">
                  <c:v>7.40551</c:v>
                </c:pt>
                <c:pt idx="326583">
                  <c:v>7.40553</c:v>
                </c:pt>
                <c:pt idx="326584">
                  <c:v>7.40556</c:v>
                </c:pt>
                <c:pt idx="326585">
                  <c:v>7.40558</c:v>
                </c:pt>
                <c:pt idx="326586">
                  <c:v>7.4056</c:v>
                </c:pt>
                <c:pt idx="326587">
                  <c:v>7.40562</c:v>
                </c:pt>
                <c:pt idx="326588">
                  <c:v>7.40565</c:v>
                </c:pt>
                <c:pt idx="326589">
                  <c:v>7.40567</c:v>
                </c:pt>
                <c:pt idx="326590">
                  <c:v>7.40569</c:v>
                </c:pt>
                <c:pt idx="326591">
                  <c:v>7.40571</c:v>
                </c:pt>
                <c:pt idx="326592">
                  <c:v>7.40574</c:v>
                </c:pt>
                <c:pt idx="326593">
                  <c:v>7.40576</c:v>
                </c:pt>
                <c:pt idx="326594">
                  <c:v>7.40578</c:v>
                </c:pt>
                <c:pt idx="326595">
                  <c:v>7.4058</c:v>
                </c:pt>
                <c:pt idx="326596">
                  <c:v>7.40583</c:v>
                </c:pt>
                <c:pt idx="326597">
                  <c:v>7.40585</c:v>
                </c:pt>
                <c:pt idx="326598">
                  <c:v>7.40587</c:v>
                </c:pt>
                <c:pt idx="326599">
                  <c:v>7.4059</c:v>
                </c:pt>
                <c:pt idx="326600">
                  <c:v>7.40592</c:v>
                </c:pt>
                <c:pt idx="326601">
                  <c:v>7.40594</c:v>
                </c:pt>
                <c:pt idx="326602">
                  <c:v>7.40596</c:v>
                </c:pt>
                <c:pt idx="326603">
                  <c:v>7.40599</c:v>
                </c:pt>
                <c:pt idx="326604">
                  <c:v>7.40601</c:v>
                </c:pt>
                <c:pt idx="326605">
                  <c:v>7.40603</c:v>
                </c:pt>
                <c:pt idx="326606">
                  <c:v>7.40605</c:v>
                </c:pt>
                <c:pt idx="326607">
                  <c:v>7.40608</c:v>
                </c:pt>
                <c:pt idx="326608">
                  <c:v>7.4061</c:v>
                </c:pt>
                <c:pt idx="326609">
                  <c:v>7.40612</c:v>
                </c:pt>
                <c:pt idx="326610">
                  <c:v>7.40615</c:v>
                </c:pt>
                <c:pt idx="326611">
                  <c:v>7.40617</c:v>
                </c:pt>
                <c:pt idx="326612">
                  <c:v>7.40619</c:v>
                </c:pt>
                <c:pt idx="326613">
                  <c:v>7.40621</c:v>
                </c:pt>
                <c:pt idx="326614">
                  <c:v>7.40624</c:v>
                </c:pt>
                <c:pt idx="326615">
                  <c:v>7.40626</c:v>
                </c:pt>
                <c:pt idx="326616">
                  <c:v>7.40628</c:v>
                </c:pt>
                <c:pt idx="326617">
                  <c:v>7.4063</c:v>
                </c:pt>
                <c:pt idx="326618">
                  <c:v>7.40633</c:v>
                </c:pt>
                <c:pt idx="326619">
                  <c:v>7.40635</c:v>
                </c:pt>
                <c:pt idx="326620">
                  <c:v>7.40637</c:v>
                </c:pt>
                <c:pt idx="326621">
                  <c:v>7.40639</c:v>
                </c:pt>
                <c:pt idx="326622">
                  <c:v>7.40642</c:v>
                </c:pt>
                <c:pt idx="326623">
                  <c:v>7.40644</c:v>
                </c:pt>
                <c:pt idx="326624">
                  <c:v>7.40646</c:v>
                </c:pt>
                <c:pt idx="326625">
                  <c:v>7.40648</c:v>
                </c:pt>
                <c:pt idx="326626">
                  <c:v>7.40651</c:v>
                </c:pt>
                <c:pt idx="326627">
                  <c:v>7.40653</c:v>
                </c:pt>
                <c:pt idx="326628">
                  <c:v>7.40655</c:v>
                </c:pt>
                <c:pt idx="326629">
                  <c:v>7.40658</c:v>
                </c:pt>
                <c:pt idx="326630">
                  <c:v>7.4066</c:v>
                </c:pt>
                <c:pt idx="326631">
                  <c:v>7.40662</c:v>
                </c:pt>
                <c:pt idx="326632">
                  <c:v>7.40664</c:v>
                </c:pt>
                <c:pt idx="326633">
                  <c:v>7.40667</c:v>
                </c:pt>
                <c:pt idx="326634">
                  <c:v>7.40669</c:v>
                </c:pt>
                <c:pt idx="326635">
                  <c:v>7.40671</c:v>
                </c:pt>
                <c:pt idx="326636">
                  <c:v>7.40674</c:v>
                </c:pt>
                <c:pt idx="326637">
                  <c:v>7.40676</c:v>
                </c:pt>
                <c:pt idx="326638">
                  <c:v>7.40678</c:v>
                </c:pt>
                <c:pt idx="326639">
                  <c:v>7.4068</c:v>
                </c:pt>
                <c:pt idx="326640">
                  <c:v>7.40683</c:v>
                </c:pt>
                <c:pt idx="326641">
                  <c:v>7.40685</c:v>
                </c:pt>
                <c:pt idx="326642">
                  <c:v>7.40687</c:v>
                </c:pt>
                <c:pt idx="326643">
                  <c:v>7.40689</c:v>
                </c:pt>
                <c:pt idx="326644">
                  <c:v>7.40692</c:v>
                </c:pt>
                <c:pt idx="326645">
                  <c:v>7.40694</c:v>
                </c:pt>
                <c:pt idx="326646">
                  <c:v>7.40696</c:v>
                </c:pt>
                <c:pt idx="326647">
                  <c:v>7.40698</c:v>
                </c:pt>
                <c:pt idx="326648">
                  <c:v>7.40701</c:v>
                </c:pt>
                <c:pt idx="326649">
                  <c:v>7.40703</c:v>
                </c:pt>
                <c:pt idx="326650">
                  <c:v>7.40705</c:v>
                </c:pt>
                <c:pt idx="326651">
                  <c:v>7.40707</c:v>
                </c:pt>
                <c:pt idx="326652">
                  <c:v>7.4071</c:v>
                </c:pt>
                <c:pt idx="326653">
                  <c:v>7.40712</c:v>
                </c:pt>
                <c:pt idx="326654">
                  <c:v>7.40714</c:v>
                </c:pt>
                <c:pt idx="326655">
                  <c:v>7.40717</c:v>
                </c:pt>
                <c:pt idx="326656">
                  <c:v>7.40719</c:v>
                </c:pt>
                <c:pt idx="326657">
                  <c:v>7.40721</c:v>
                </c:pt>
                <c:pt idx="326658">
                  <c:v>7.40723</c:v>
                </c:pt>
                <c:pt idx="326659">
                  <c:v>7.40726</c:v>
                </c:pt>
                <c:pt idx="326660">
                  <c:v>7.40728</c:v>
                </c:pt>
                <c:pt idx="326661">
                  <c:v>7.4073</c:v>
                </c:pt>
                <c:pt idx="326662">
                  <c:v>7.40732</c:v>
                </c:pt>
                <c:pt idx="326663">
                  <c:v>7.40735</c:v>
                </c:pt>
                <c:pt idx="326664">
                  <c:v>7.40737</c:v>
                </c:pt>
                <c:pt idx="326665">
                  <c:v>7.40739</c:v>
                </c:pt>
                <c:pt idx="326666">
                  <c:v>7.40742</c:v>
                </c:pt>
                <c:pt idx="326667">
                  <c:v>7.40744</c:v>
                </c:pt>
                <c:pt idx="326668">
                  <c:v>7.40746</c:v>
                </c:pt>
                <c:pt idx="326669">
                  <c:v>7.40748</c:v>
                </c:pt>
                <c:pt idx="326670">
                  <c:v>7.40751</c:v>
                </c:pt>
                <c:pt idx="326671">
                  <c:v>7.40753</c:v>
                </c:pt>
                <c:pt idx="326672">
                  <c:v>7.40755</c:v>
                </c:pt>
                <c:pt idx="326673">
                  <c:v>7.40757</c:v>
                </c:pt>
                <c:pt idx="326674">
                  <c:v>7.4076</c:v>
                </c:pt>
                <c:pt idx="326675">
                  <c:v>7.40762</c:v>
                </c:pt>
                <c:pt idx="326676">
                  <c:v>7.40764</c:v>
                </c:pt>
                <c:pt idx="326677">
                  <c:v>7.40766</c:v>
                </c:pt>
                <c:pt idx="326678">
                  <c:v>7.40769</c:v>
                </c:pt>
                <c:pt idx="326679">
                  <c:v>7.40771</c:v>
                </c:pt>
                <c:pt idx="326680">
                  <c:v>7.40773</c:v>
                </c:pt>
                <c:pt idx="326681">
                  <c:v>7.40775</c:v>
                </c:pt>
                <c:pt idx="326682">
                  <c:v>7.40778</c:v>
                </c:pt>
                <c:pt idx="326683">
                  <c:v>7.4078</c:v>
                </c:pt>
                <c:pt idx="326684">
                  <c:v>7.40782</c:v>
                </c:pt>
                <c:pt idx="326685">
                  <c:v>7.40785</c:v>
                </c:pt>
                <c:pt idx="326686">
                  <c:v>7.40787</c:v>
                </c:pt>
                <c:pt idx="326687">
                  <c:v>7.40789</c:v>
                </c:pt>
                <c:pt idx="326688">
                  <c:v>7.40791</c:v>
                </c:pt>
                <c:pt idx="326689">
                  <c:v>7.40794</c:v>
                </c:pt>
                <c:pt idx="326690">
                  <c:v>7.40796</c:v>
                </c:pt>
                <c:pt idx="326691">
                  <c:v>7.40798</c:v>
                </c:pt>
                <c:pt idx="326692">
                  <c:v>7.40801</c:v>
                </c:pt>
                <c:pt idx="326693">
                  <c:v>7.40803</c:v>
                </c:pt>
                <c:pt idx="326694">
                  <c:v>7.40805</c:v>
                </c:pt>
                <c:pt idx="326695">
                  <c:v>7.40807</c:v>
                </c:pt>
                <c:pt idx="326696">
                  <c:v>7.4081</c:v>
                </c:pt>
                <c:pt idx="326697">
                  <c:v>7.40812</c:v>
                </c:pt>
                <c:pt idx="326698">
                  <c:v>7.40814</c:v>
                </c:pt>
                <c:pt idx="326699">
                  <c:v>7.40816</c:v>
                </c:pt>
                <c:pt idx="326700">
                  <c:v>7.40819</c:v>
                </c:pt>
                <c:pt idx="326701">
                  <c:v>7.40821</c:v>
                </c:pt>
                <c:pt idx="326702">
                  <c:v>7.40823</c:v>
                </c:pt>
                <c:pt idx="326703">
                  <c:v>7.40825</c:v>
                </c:pt>
                <c:pt idx="326704">
                  <c:v>7.40828</c:v>
                </c:pt>
                <c:pt idx="326705">
                  <c:v>7.4083</c:v>
                </c:pt>
                <c:pt idx="326706">
                  <c:v>7.40832</c:v>
                </c:pt>
                <c:pt idx="326707">
                  <c:v>7.40834</c:v>
                </c:pt>
                <c:pt idx="326708">
                  <c:v>7.40837</c:v>
                </c:pt>
                <c:pt idx="326709">
                  <c:v>7.40839</c:v>
                </c:pt>
                <c:pt idx="326710">
                  <c:v>7.40841</c:v>
                </c:pt>
                <c:pt idx="326711">
                  <c:v>7.40843</c:v>
                </c:pt>
                <c:pt idx="326712">
                  <c:v>7.40846</c:v>
                </c:pt>
                <c:pt idx="326713">
                  <c:v>7.40848</c:v>
                </c:pt>
                <c:pt idx="326714">
                  <c:v>7.4085</c:v>
                </c:pt>
                <c:pt idx="326715">
                  <c:v>7.40853</c:v>
                </c:pt>
                <c:pt idx="326716">
                  <c:v>7.40855</c:v>
                </c:pt>
                <c:pt idx="326717">
                  <c:v>7.40857</c:v>
                </c:pt>
                <c:pt idx="326718">
                  <c:v>7.40859</c:v>
                </c:pt>
                <c:pt idx="326719">
                  <c:v>7.40862</c:v>
                </c:pt>
                <c:pt idx="326720">
                  <c:v>7.40864</c:v>
                </c:pt>
                <c:pt idx="326721">
                  <c:v>7.40866</c:v>
                </c:pt>
                <c:pt idx="326722">
                  <c:v>7.40869</c:v>
                </c:pt>
                <c:pt idx="326723">
                  <c:v>7.40871</c:v>
                </c:pt>
                <c:pt idx="326724">
                  <c:v>7.40873</c:v>
                </c:pt>
                <c:pt idx="326725">
                  <c:v>7.40875</c:v>
                </c:pt>
                <c:pt idx="326726">
                  <c:v>7.40878</c:v>
                </c:pt>
                <c:pt idx="326727">
                  <c:v>7.4088</c:v>
                </c:pt>
                <c:pt idx="326728">
                  <c:v>7.40882</c:v>
                </c:pt>
                <c:pt idx="326729">
                  <c:v>7.40884</c:v>
                </c:pt>
                <c:pt idx="326730">
                  <c:v>7.40887</c:v>
                </c:pt>
                <c:pt idx="326731">
                  <c:v>7.40889</c:v>
                </c:pt>
                <c:pt idx="326732">
                  <c:v>7.40891</c:v>
                </c:pt>
                <c:pt idx="326733">
                  <c:v>7.40893</c:v>
                </c:pt>
                <c:pt idx="326734">
                  <c:v>7.40896</c:v>
                </c:pt>
                <c:pt idx="326735">
                  <c:v>7.40898</c:v>
                </c:pt>
                <c:pt idx="326736">
                  <c:v>7.409</c:v>
                </c:pt>
                <c:pt idx="326737">
                  <c:v>7.40902</c:v>
                </c:pt>
                <c:pt idx="326738">
                  <c:v>7.40905</c:v>
                </c:pt>
                <c:pt idx="326739">
                  <c:v>7.40907</c:v>
                </c:pt>
                <c:pt idx="326740">
                  <c:v>7.40909</c:v>
                </c:pt>
                <c:pt idx="326741">
                  <c:v>7.40912</c:v>
                </c:pt>
                <c:pt idx="326742">
                  <c:v>7.40914</c:v>
                </c:pt>
                <c:pt idx="326743">
                  <c:v>7.40916</c:v>
                </c:pt>
                <c:pt idx="326744">
                  <c:v>7.40918</c:v>
                </c:pt>
                <c:pt idx="326745">
                  <c:v>7.40921</c:v>
                </c:pt>
                <c:pt idx="326746">
                  <c:v>7.40923</c:v>
                </c:pt>
                <c:pt idx="326747">
                  <c:v>7.40925</c:v>
                </c:pt>
                <c:pt idx="326748">
                  <c:v>7.40927</c:v>
                </c:pt>
                <c:pt idx="326749">
                  <c:v>7.4093</c:v>
                </c:pt>
                <c:pt idx="326750">
                  <c:v>7.40932</c:v>
                </c:pt>
                <c:pt idx="326751">
                  <c:v>7.40934</c:v>
                </c:pt>
                <c:pt idx="326752">
                  <c:v>7.40937</c:v>
                </c:pt>
                <c:pt idx="326753">
                  <c:v>7.40939</c:v>
                </c:pt>
                <c:pt idx="326754">
                  <c:v>7.40941</c:v>
                </c:pt>
                <c:pt idx="326755">
                  <c:v>7.40943</c:v>
                </c:pt>
                <c:pt idx="326756">
                  <c:v>7.40946</c:v>
                </c:pt>
                <c:pt idx="326757">
                  <c:v>7.40948</c:v>
                </c:pt>
                <c:pt idx="326758">
                  <c:v>7.4095</c:v>
                </c:pt>
                <c:pt idx="326759">
                  <c:v>7.40952</c:v>
                </c:pt>
                <c:pt idx="326760">
                  <c:v>7.40955</c:v>
                </c:pt>
                <c:pt idx="326761">
                  <c:v>7.40957</c:v>
                </c:pt>
                <c:pt idx="326762">
                  <c:v>7.40959</c:v>
                </c:pt>
                <c:pt idx="326763">
                  <c:v>7.40961</c:v>
                </c:pt>
                <c:pt idx="326764">
                  <c:v>7.40964</c:v>
                </c:pt>
                <c:pt idx="326765">
                  <c:v>7.40966</c:v>
                </c:pt>
                <c:pt idx="326766">
                  <c:v>7.40968</c:v>
                </c:pt>
                <c:pt idx="326767">
                  <c:v>7.4097</c:v>
                </c:pt>
                <c:pt idx="326768">
                  <c:v>7.40973</c:v>
                </c:pt>
                <c:pt idx="326769">
                  <c:v>7.40975</c:v>
                </c:pt>
                <c:pt idx="326770">
                  <c:v>7.40977</c:v>
                </c:pt>
                <c:pt idx="326771">
                  <c:v>7.4098</c:v>
                </c:pt>
                <c:pt idx="326772">
                  <c:v>7.40982</c:v>
                </c:pt>
                <c:pt idx="326773">
                  <c:v>7.40984</c:v>
                </c:pt>
                <c:pt idx="326774">
                  <c:v>7.40986</c:v>
                </c:pt>
                <c:pt idx="326775">
                  <c:v>7.40989</c:v>
                </c:pt>
                <c:pt idx="326776">
                  <c:v>7.40991</c:v>
                </c:pt>
                <c:pt idx="326777">
                  <c:v>7.40993</c:v>
                </c:pt>
                <c:pt idx="326778">
                  <c:v>7.40996</c:v>
                </c:pt>
                <c:pt idx="326779">
                  <c:v>7.40998</c:v>
                </c:pt>
                <c:pt idx="326780">
                  <c:v>7.41</c:v>
                </c:pt>
                <c:pt idx="326781">
                  <c:v>7.41002</c:v>
                </c:pt>
                <c:pt idx="326782">
                  <c:v>7.41005</c:v>
                </c:pt>
                <c:pt idx="326783">
                  <c:v>7.41007</c:v>
                </c:pt>
                <c:pt idx="326784">
                  <c:v>7.41009</c:v>
                </c:pt>
                <c:pt idx="326785">
                  <c:v>7.41011</c:v>
                </c:pt>
                <c:pt idx="326786">
                  <c:v>7.41014</c:v>
                </c:pt>
                <c:pt idx="326787">
                  <c:v>7.41016</c:v>
                </c:pt>
                <c:pt idx="326788">
                  <c:v>7.41018</c:v>
                </c:pt>
                <c:pt idx="326789">
                  <c:v>7.4102</c:v>
                </c:pt>
                <c:pt idx="326790">
                  <c:v>7.41023</c:v>
                </c:pt>
                <c:pt idx="326791">
                  <c:v>7.41025</c:v>
                </c:pt>
                <c:pt idx="326792">
                  <c:v>7.41027</c:v>
                </c:pt>
                <c:pt idx="326793">
                  <c:v>7.41029</c:v>
                </c:pt>
                <c:pt idx="326794">
                  <c:v>7.41032</c:v>
                </c:pt>
                <c:pt idx="326795">
                  <c:v>7.41034</c:v>
                </c:pt>
                <c:pt idx="326796">
                  <c:v>7.41036</c:v>
                </c:pt>
                <c:pt idx="326797">
                  <c:v>7.41038</c:v>
                </c:pt>
                <c:pt idx="326798">
                  <c:v>7.41041</c:v>
                </c:pt>
                <c:pt idx="326799">
                  <c:v>7.41043</c:v>
                </c:pt>
                <c:pt idx="326800">
                  <c:v>7.41045</c:v>
                </c:pt>
                <c:pt idx="326801">
                  <c:v>7.41048</c:v>
                </c:pt>
                <c:pt idx="326802">
                  <c:v>7.4105</c:v>
                </c:pt>
                <c:pt idx="326803">
                  <c:v>7.41052</c:v>
                </c:pt>
                <c:pt idx="326804">
                  <c:v>7.41054</c:v>
                </c:pt>
                <c:pt idx="326805">
                  <c:v>7.41057</c:v>
                </c:pt>
                <c:pt idx="326806">
                  <c:v>7.41059</c:v>
                </c:pt>
                <c:pt idx="326807">
                  <c:v>7.41061</c:v>
                </c:pt>
                <c:pt idx="326808">
                  <c:v>7.41064</c:v>
                </c:pt>
                <c:pt idx="326809">
                  <c:v>7.41066</c:v>
                </c:pt>
                <c:pt idx="326810">
                  <c:v>7.41068</c:v>
                </c:pt>
                <c:pt idx="326811">
                  <c:v>7.4107</c:v>
                </c:pt>
                <c:pt idx="326812">
                  <c:v>7.41073</c:v>
                </c:pt>
                <c:pt idx="326813">
                  <c:v>7.41075</c:v>
                </c:pt>
                <c:pt idx="326814">
                  <c:v>7.41077</c:v>
                </c:pt>
                <c:pt idx="326815">
                  <c:v>7.41079</c:v>
                </c:pt>
                <c:pt idx="326816">
                  <c:v>7.41082</c:v>
                </c:pt>
                <c:pt idx="326817">
                  <c:v>7.41084</c:v>
                </c:pt>
                <c:pt idx="326818">
                  <c:v>7.41086</c:v>
                </c:pt>
                <c:pt idx="326819">
                  <c:v>7.41088</c:v>
                </c:pt>
                <c:pt idx="326820">
                  <c:v>7.41091</c:v>
                </c:pt>
                <c:pt idx="326821">
                  <c:v>7.41093</c:v>
                </c:pt>
                <c:pt idx="326822">
                  <c:v>7.41095</c:v>
                </c:pt>
                <c:pt idx="326823">
                  <c:v>7.41097</c:v>
                </c:pt>
                <c:pt idx="326824">
                  <c:v>7.411</c:v>
                </c:pt>
                <c:pt idx="326825">
                  <c:v>7.41102</c:v>
                </c:pt>
                <c:pt idx="326826">
                  <c:v>7.41104</c:v>
                </c:pt>
                <c:pt idx="326827">
                  <c:v>7.41107</c:v>
                </c:pt>
                <c:pt idx="326828">
                  <c:v>7.41109</c:v>
                </c:pt>
                <c:pt idx="326829">
                  <c:v>7.41111</c:v>
                </c:pt>
                <c:pt idx="326830">
                  <c:v>7.41113</c:v>
                </c:pt>
                <c:pt idx="326831">
                  <c:v>7.41116</c:v>
                </c:pt>
                <c:pt idx="326832">
                  <c:v>7.41118</c:v>
                </c:pt>
                <c:pt idx="326833">
                  <c:v>7.4112</c:v>
                </c:pt>
                <c:pt idx="326834">
                  <c:v>7.41122</c:v>
                </c:pt>
                <c:pt idx="326835">
                  <c:v>7.41125</c:v>
                </c:pt>
                <c:pt idx="326836">
                  <c:v>7.41127</c:v>
                </c:pt>
                <c:pt idx="326837">
                  <c:v>7.41129</c:v>
                </c:pt>
                <c:pt idx="326838">
                  <c:v>7.41132</c:v>
                </c:pt>
                <c:pt idx="326839">
                  <c:v>7.41134</c:v>
                </c:pt>
                <c:pt idx="326840">
                  <c:v>7.41136</c:v>
                </c:pt>
                <c:pt idx="326841">
                  <c:v>7.41138</c:v>
                </c:pt>
                <c:pt idx="326842">
                  <c:v>7.41141</c:v>
                </c:pt>
                <c:pt idx="326843">
                  <c:v>7.41143</c:v>
                </c:pt>
                <c:pt idx="326844">
                  <c:v>7.41145</c:v>
                </c:pt>
                <c:pt idx="326845">
                  <c:v>7.41147</c:v>
                </c:pt>
                <c:pt idx="326846">
                  <c:v>7.4115</c:v>
                </c:pt>
                <c:pt idx="326847">
                  <c:v>7.41152</c:v>
                </c:pt>
                <c:pt idx="326848">
                  <c:v>7.41154</c:v>
                </c:pt>
                <c:pt idx="326849">
                  <c:v>7.41157</c:v>
                </c:pt>
                <c:pt idx="326850">
                  <c:v>7.41159</c:v>
                </c:pt>
                <c:pt idx="326851">
                  <c:v>7.41161</c:v>
                </c:pt>
                <c:pt idx="326852">
                  <c:v>7.41163</c:v>
                </c:pt>
                <c:pt idx="326853">
                  <c:v>7.41165</c:v>
                </c:pt>
                <c:pt idx="326854">
                  <c:v>7.41168</c:v>
                </c:pt>
                <c:pt idx="326855">
                  <c:v>7.4117</c:v>
                </c:pt>
                <c:pt idx="326856">
                  <c:v>7.41172</c:v>
                </c:pt>
                <c:pt idx="326857">
                  <c:v>7.41175</c:v>
                </c:pt>
                <c:pt idx="326858">
                  <c:v>7.41177</c:v>
                </c:pt>
                <c:pt idx="326859">
                  <c:v>7.41179</c:v>
                </c:pt>
                <c:pt idx="326860">
                  <c:v>7.41181</c:v>
                </c:pt>
                <c:pt idx="326861">
                  <c:v>7.41184</c:v>
                </c:pt>
                <c:pt idx="326862">
                  <c:v>7.41186</c:v>
                </c:pt>
                <c:pt idx="326863">
                  <c:v>7.41188</c:v>
                </c:pt>
                <c:pt idx="326864">
                  <c:v>7.4119</c:v>
                </c:pt>
                <c:pt idx="326865">
                  <c:v>7.41193</c:v>
                </c:pt>
                <c:pt idx="326866">
                  <c:v>7.41195</c:v>
                </c:pt>
                <c:pt idx="326867">
                  <c:v>7.41197</c:v>
                </c:pt>
                <c:pt idx="326868">
                  <c:v>7.412</c:v>
                </c:pt>
                <c:pt idx="326869">
                  <c:v>7.41202</c:v>
                </c:pt>
                <c:pt idx="326870">
                  <c:v>7.41204</c:v>
                </c:pt>
                <c:pt idx="326871">
                  <c:v>7.41206</c:v>
                </c:pt>
                <c:pt idx="326872">
                  <c:v>7.41209</c:v>
                </c:pt>
                <c:pt idx="326873">
                  <c:v>7.41211</c:v>
                </c:pt>
                <c:pt idx="326874">
                  <c:v>7.41213</c:v>
                </c:pt>
                <c:pt idx="326875">
                  <c:v>7.41215</c:v>
                </c:pt>
                <c:pt idx="326876">
                  <c:v>7.41218</c:v>
                </c:pt>
                <c:pt idx="326877">
                  <c:v>7.4122</c:v>
                </c:pt>
                <c:pt idx="326878">
                  <c:v>7.41222</c:v>
                </c:pt>
                <c:pt idx="326879">
                  <c:v>7.41225</c:v>
                </c:pt>
                <c:pt idx="326880">
                  <c:v>7.41227</c:v>
                </c:pt>
                <c:pt idx="326881">
                  <c:v>7.41229</c:v>
                </c:pt>
                <c:pt idx="326882">
                  <c:v>7.41231</c:v>
                </c:pt>
                <c:pt idx="326883">
                  <c:v>7.41234</c:v>
                </c:pt>
                <c:pt idx="326884">
                  <c:v>7.41236</c:v>
                </c:pt>
                <c:pt idx="326885">
                  <c:v>7.41238</c:v>
                </c:pt>
                <c:pt idx="326886">
                  <c:v>7.4124</c:v>
                </c:pt>
                <c:pt idx="326887">
                  <c:v>7.41243</c:v>
                </c:pt>
                <c:pt idx="326888">
                  <c:v>7.41245</c:v>
                </c:pt>
                <c:pt idx="326889">
                  <c:v>7.41247</c:v>
                </c:pt>
                <c:pt idx="326890">
                  <c:v>7.41249</c:v>
                </c:pt>
                <c:pt idx="326891">
                  <c:v>7.41252</c:v>
                </c:pt>
                <c:pt idx="326892">
                  <c:v>7.41254</c:v>
                </c:pt>
                <c:pt idx="326893">
                  <c:v>7.41256</c:v>
                </c:pt>
                <c:pt idx="326894">
                  <c:v>7.41258</c:v>
                </c:pt>
                <c:pt idx="326895">
                  <c:v>7.41261</c:v>
                </c:pt>
                <c:pt idx="326896">
                  <c:v>7.41263</c:v>
                </c:pt>
                <c:pt idx="326897">
                  <c:v>7.41265</c:v>
                </c:pt>
                <c:pt idx="326898">
                  <c:v>7.41268</c:v>
                </c:pt>
                <c:pt idx="326899">
                  <c:v>7.4127</c:v>
                </c:pt>
                <c:pt idx="326900">
                  <c:v>7.41272</c:v>
                </c:pt>
                <c:pt idx="326901">
                  <c:v>7.41274</c:v>
                </c:pt>
                <c:pt idx="326902">
                  <c:v>7.41277</c:v>
                </c:pt>
                <c:pt idx="326903">
                  <c:v>7.41279</c:v>
                </c:pt>
                <c:pt idx="326904">
                  <c:v>7.41281</c:v>
                </c:pt>
                <c:pt idx="326905">
                  <c:v>7.41283</c:v>
                </c:pt>
                <c:pt idx="326906">
                  <c:v>7.41286</c:v>
                </c:pt>
                <c:pt idx="326907">
                  <c:v>7.41288</c:v>
                </c:pt>
                <c:pt idx="326908">
                  <c:v>7.4129</c:v>
                </c:pt>
                <c:pt idx="326909">
                  <c:v>7.41293</c:v>
                </c:pt>
                <c:pt idx="326910">
                  <c:v>7.41295</c:v>
                </c:pt>
                <c:pt idx="326911">
                  <c:v>7.41297</c:v>
                </c:pt>
                <c:pt idx="326912">
                  <c:v>7.41299</c:v>
                </c:pt>
                <c:pt idx="326913">
                  <c:v>7.41302</c:v>
                </c:pt>
                <c:pt idx="326914">
                  <c:v>7.41304</c:v>
                </c:pt>
                <c:pt idx="326915">
                  <c:v>7.41306</c:v>
                </c:pt>
                <c:pt idx="326916">
                  <c:v>7.41308</c:v>
                </c:pt>
                <c:pt idx="326917">
                  <c:v>7.41311</c:v>
                </c:pt>
                <c:pt idx="326918">
                  <c:v>7.41313</c:v>
                </c:pt>
                <c:pt idx="326919">
                  <c:v>7.41315</c:v>
                </c:pt>
                <c:pt idx="326920">
                  <c:v>7.41317</c:v>
                </c:pt>
                <c:pt idx="326921">
                  <c:v>7.4132</c:v>
                </c:pt>
                <c:pt idx="326922">
                  <c:v>7.41322</c:v>
                </c:pt>
                <c:pt idx="326923">
                  <c:v>7.41324</c:v>
                </c:pt>
                <c:pt idx="326924">
                  <c:v>7.41326</c:v>
                </c:pt>
                <c:pt idx="326925">
                  <c:v>7.41329</c:v>
                </c:pt>
                <c:pt idx="326926">
                  <c:v>7.41331</c:v>
                </c:pt>
                <c:pt idx="326927">
                  <c:v>7.41333</c:v>
                </c:pt>
                <c:pt idx="326928">
                  <c:v>7.41336</c:v>
                </c:pt>
                <c:pt idx="326929">
                  <c:v>7.41338</c:v>
                </c:pt>
                <c:pt idx="326930">
                  <c:v>7.4134</c:v>
                </c:pt>
                <c:pt idx="326931">
                  <c:v>7.41342</c:v>
                </c:pt>
                <c:pt idx="326932">
                  <c:v>7.41345</c:v>
                </c:pt>
                <c:pt idx="326933">
                  <c:v>7.41347</c:v>
                </c:pt>
                <c:pt idx="326934">
                  <c:v>7.41349</c:v>
                </c:pt>
                <c:pt idx="326935">
                  <c:v>7.41352</c:v>
                </c:pt>
                <c:pt idx="326936">
                  <c:v>7.41354</c:v>
                </c:pt>
                <c:pt idx="326937">
                  <c:v>7.41356</c:v>
                </c:pt>
                <c:pt idx="326938">
                  <c:v>7.41358</c:v>
                </c:pt>
                <c:pt idx="326939">
                  <c:v>7.41361</c:v>
                </c:pt>
                <c:pt idx="326940">
                  <c:v>7.41363</c:v>
                </c:pt>
                <c:pt idx="326941">
                  <c:v>7.41365</c:v>
                </c:pt>
                <c:pt idx="326942">
                  <c:v>7.41367</c:v>
                </c:pt>
                <c:pt idx="326943">
                  <c:v>7.4137</c:v>
                </c:pt>
                <c:pt idx="326944">
                  <c:v>7.41372</c:v>
                </c:pt>
                <c:pt idx="326945">
                  <c:v>7.41374</c:v>
                </c:pt>
                <c:pt idx="326946">
                  <c:v>7.41376</c:v>
                </c:pt>
                <c:pt idx="326947">
                  <c:v>7.41379</c:v>
                </c:pt>
                <c:pt idx="326948">
                  <c:v>7.41381</c:v>
                </c:pt>
                <c:pt idx="326949">
                  <c:v>7.41383</c:v>
                </c:pt>
                <c:pt idx="326950">
                  <c:v>7.41385</c:v>
                </c:pt>
                <c:pt idx="326951">
                  <c:v>7.41388</c:v>
                </c:pt>
                <c:pt idx="326952">
                  <c:v>7.4139</c:v>
                </c:pt>
                <c:pt idx="326953">
                  <c:v>7.41392</c:v>
                </c:pt>
                <c:pt idx="326954">
                  <c:v>7.41395</c:v>
                </c:pt>
                <c:pt idx="326955">
                  <c:v>7.41397</c:v>
                </c:pt>
                <c:pt idx="326956">
                  <c:v>7.41399</c:v>
                </c:pt>
                <c:pt idx="326957">
                  <c:v>7.41401</c:v>
                </c:pt>
                <c:pt idx="326958">
                  <c:v>7.41404</c:v>
                </c:pt>
                <c:pt idx="326959">
                  <c:v>7.41406</c:v>
                </c:pt>
                <c:pt idx="326960">
                  <c:v>7.41408</c:v>
                </c:pt>
                <c:pt idx="326961">
                  <c:v>7.4141</c:v>
                </c:pt>
                <c:pt idx="326962">
                  <c:v>7.41413</c:v>
                </c:pt>
                <c:pt idx="326963">
                  <c:v>7.41415</c:v>
                </c:pt>
                <c:pt idx="326964">
                  <c:v>7.41417</c:v>
                </c:pt>
                <c:pt idx="326965">
                  <c:v>7.4142</c:v>
                </c:pt>
                <c:pt idx="326966">
                  <c:v>7.41422</c:v>
                </c:pt>
                <c:pt idx="326967">
                  <c:v>7.41424</c:v>
                </c:pt>
                <c:pt idx="326968">
                  <c:v>7.41426</c:v>
                </c:pt>
                <c:pt idx="326969">
                  <c:v>7.41429</c:v>
                </c:pt>
                <c:pt idx="326970">
                  <c:v>7.41431</c:v>
                </c:pt>
                <c:pt idx="326971">
                  <c:v>7.41433</c:v>
                </c:pt>
                <c:pt idx="326972">
                  <c:v>7.41435</c:v>
                </c:pt>
                <c:pt idx="326973">
                  <c:v>7.41438</c:v>
                </c:pt>
                <c:pt idx="326974">
                  <c:v>7.4144</c:v>
                </c:pt>
                <c:pt idx="326975">
                  <c:v>7.41442</c:v>
                </c:pt>
                <c:pt idx="326976">
                  <c:v>7.41444</c:v>
                </c:pt>
                <c:pt idx="326977">
                  <c:v>7.41447</c:v>
                </c:pt>
                <c:pt idx="326978">
                  <c:v>7.41449</c:v>
                </c:pt>
                <c:pt idx="326979">
                  <c:v>7.41451</c:v>
                </c:pt>
                <c:pt idx="326980">
                  <c:v>7.41453</c:v>
                </c:pt>
                <c:pt idx="326981">
                  <c:v>7.41456</c:v>
                </c:pt>
                <c:pt idx="326982">
                  <c:v>7.41458</c:v>
                </c:pt>
                <c:pt idx="326983">
                  <c:v>7.4146</c:v>
                </c:pt>
                <c:pt idx="326984">
                  <c:v>7.41463</c:v>
                </c:pt>
                <c:pt idx="326985">
                  <c:v>7.41465</c:v>
                </c:pt>
                <c:pt idx="326986">
                  <c:v>7.41467</c:v>
                </c:pt>
                <c:pt idx="326987">
                  <c:v>7.41469</c:v>
                </c:pt>
                <c:pt idx="326988">
                  <c:v>7.41472</c:v>
                </c:pt>
                <c:pt idx="326989">
                  <c:v>7.41474</c:v>
                </c:pt>
                <c:pt idx="326990">
                  <c:v>7.41476</c:v>
                </c:pt>
                <c:pt idx="326991">
                  <c:v>7.41479</c:v>
                </c:pt>
                <c:pt idx="326992">
                  <c:v>7.41481</c:v>
                </c:pt>
                <c:pt idx="326993">
                  <c:v>7.41483</c:v>
                </c:pt>
                <c:pt idx="326994">
                  <c:v>7.41485</c:v>
                </c:pt>
                <c:pt idx="326995">
                  <c:v>7.41488</c:v>
                </c:pt>
                <c:pt idx="326996">
                  <c:v>7.4149</c:v>
                </c:pt>
                <c:pt idx="326997">
                  <c:v>7.41492</c:v>
                </c:pt>
                <c:pt idx="326998">
                  <c:v>7.41494</c:v>
                </c:pt>
                <c:pt idx="326999">
                  <c:v>7.41497</c:v>
                </c:pt>
                <c:pt idx="327000">
                  <c:v>7.41499</c:v>
                </c:pt>
                <c:pt idx="327001">
                  <c:v>7.41501</c:v>
                </c:pt>
                <c:pt idx="327002">
                  <c:v>7.41503</c:v>
                </c:pt>
                <c:pt idx="327003">
                  <c:v>7.41506</c:v>
                </c:pt>
                <c:pt idx="327004">
                  <c:v>7.41508</c:v>
                </c:pt>
                <c:pt idx="327005">
                  <c:v>7.4151</c:v>
                </c:pt>
                <c:pt idx="327006">
                  <c:v>7.41512</c:v>
                </c:pt>
                <c:pt idx="327007">
                  <c:v>7.41515</c:v>
                </c:pt>
                <c:pt idx="327008">
                  <c:v>7.41517</c:v>
                </c:pt>
                <c:pt idx="327009">
                  <c:v>7.41519</c:v>
                </c:pt>
                <c:pt idx="327010">
                  <c:v>7.41521</c:v>
                </c:pt>
                <c:pt idx="327011">
                  <c:v>7.41524</c:v>
                </c:pt>
                <c:pt idx="327012">
                  <c:v>7.41526</c:v>
                </c:pt>
                <c:pt idx="327013">
                  <c:v>7.41528</c:v>
                </c:pt>
                <c:pt idx="327014">
                  <c:v>7.41531</c:v>
                </c:pt>
                <c:pt idx="327015">
                  <c:v>7.41533</c:v>
                </c:pt>
                <c:pt idx="327016">
                  <c:v>7.41535</c:v>
                </c:pt>
                <c:pt idx="327017">
                  <c:v>7.41537</c:v>
                </c:pt>
                <c:pt idx="327018">
                  <c:v>7.4154</c:v>
                </c:pt>
                <c:pt idx="327019">
                  <c:v>7.41542</c:v>
                </c:pt>
                <c:pt idx="327020">
                  <c:v>7.41544</c:v>
                </c:pt>
                <c:pt idx="327021">
                  <c:v>7.41547</c:v>
                </c:pt>
                <c:pt idx="327022">
                  <c:v>7.41549</c:v>
                </c:pt>
                <c:pt idx="327023">
                  <c:v>7.41551</c:v>
                </c:pt>
                <c:pt idx="327024">
                  <c:v>7.41553</c:v>
                </c:pt>
                <c:pt idx="327025">
                  <c:v>7.41556</c:v>
                </c:pt>
                <c:pt idx="327026">
                  <c:v>7.41558</c:v>
                </c:pt>
                <c:pt idx="327027">
                  <c:v>7.4156</c:v>
                </c:pt>
                <c:pt idx="327028">
                  <c:v>7.41562</c:v>
                </c:pt>
                <c:pt idx="327029">
                  <c:v>7.41565</c:v>
                </c:pt>
                <c:pt idx="327030">
                  <c:v>7.41567</c:v>
                </c:pt>
                <c:pt idx="327031">
                  <c:v>7.41569</c:v>
                </c:pt>
                <c:pt idx="327032">
                  <c:v>7.41571</c:v>
                </c:pt>
                <c:pt idx="327033">
                  <c:v>7.41574</c:v>
                </c:pt>
                <c:pt idx="327034">
                  <c:v>7.41576</c:v>
                </c:pt>
                <c:pt idx="327035">
                  <c:v>7.41578</c:v>
                </c:pt>
                <c:pt idx="327036">
                  <c:v>7.4158</c:v>
                </c:pt>
                <c:pt idx="327037">
                  <c:v>7.41583</c:v>
                </c:pt>
                <c:pt idx="327038">
                  <c:v>7.41585</c:v>
                </c:pt>
                <c:pt idx="327039">
                  <c:v>7.41587</c:v>
                </c:pt>
                <c:pt idx="327040">
                  <c:v>7.4159</c:v>
                </c:pt>
                <c:pt idx="327041">
                  <c:v>7.41592</c:v>
                </c:pt>
                <c:pt idx="327042">
                  <c:v>7.41594</c:v>
                </c:pt>
                <c:pt idx="327043">
                  <c:v>7.41596</c:v>
                </c:pt>
                <c:pt idx="327044">
                  <c:v>7.41599</c:v>
                </c:pt>
                <c:pt idx="327045">
                  <c:v>7.41601</c:v>
                </c:pt>
                <c:pt idx="327046">
                  <c:v>7.41603</c:v>
                </c:pt>
                <c:pt idx="327047">
                  <c:v>7.41605</c:v>
                </c:pt>
                <c:pt idx="327048">
                  <c:v>7.41608</c:v>
                </c:pt>
                <c:pt idx="327049">
                  <c:v>7.4161</c:v>
                </c:pt>
                <c:pt idx="327050">
                  <c:v>7.41612</c:v>
                </c:pt>
                <c:pt idx="327051">
                  <c:v>7.41615</c:v>
                </c:pt>
                <c:pt idx="327052">
                  <c:v>7.41617</c:v>
                </c:pt>
                <c:pt idx="327053">
                  <c:v>7.41619</c:v>
                </c:pt>
                <c:pt idx="327054">
                  <c:v>7.41621</c:v>
                </c:pt>
                <c:pt idx="327055">
                  <c:v>7.41624</c:v>
                </c:pt>
                <c:pt idx="327056">
                  <c:v>7.41626</c:v>
                </c:pt>
                <c:pt idx="327057">
                  <c:v>7.41628</c:v>
                </c:pt>
                <c:pt idx="327058">
                  <c:v>7.4163</c:v>
                </c:pt>
                <c:pt idx="327059">
                  <c:v>7.41633</c:v>
                </c:pt>
                <c:pt idx="327060">
                  <c:v>7.41635</c:v>
                </c:pt>
                <c:pt idx="327061">
                  <c:v>7.41637</c:v>
                </c:pt>
                <c:pt idx="327062">
                  <c:v>7.41639</c:v>
                </c:pt>
                <c:pt idx="327063">
                  <c:v>7.41642</c:v>
                </c:pt>
                <c:pt idx="327064">
                  <c:v>7.41644</c:v>
                </c:pt>
                <c:pt idx="327065">
                  <c:v>7.41646</c:v>
                </c:pt>
                <c:pt idx="327066">
                  <c:v>7.41648</c:v>
                </c:pt>
                <c:pt idx="327067">
                  <c:v>7.41651</c:v>
                </c:pt>
                <c:pt idx="327068">
                  <c:v>7.41653</c:v>
                </c:pt>
                <c:pt idx="327069">
                  <c:v>7.41655</c:v>
                </c:pt>
                <c:pt idx="327070">
                  <c:v>7.41658</c:v>
                </c:pt>
                <c:pt idx="327071">
                  <c:v>7.4166</c:v>
                </c:pt>
                <c:pt idx="327072">
                  <c:v>7.41662</c:v>
                </c:pt>
                <c:pt idx="327073">
                  <c:v>7.41664</c:v>
                </c:pt>
                <c:pt idx="327074">
                  <c:v>7.41667</c:v>
                </c:pt>
                <c:pt idx="327075">
                  <c:v>7.41669</c:v>
                </c:pt>
                <c:pt idx="327076">
                  <c:v>7.41671</c:v>
                </c:pt>
                <c:pt idx="327077">
                  <c:v>7.41674</c:v>
                </c:pt>
                <c:pt idx="327078">
                  <c:v>7.41676</c:v>
                </c:pt>
                <c:pt idx="327079">
                  <c:v>7.41678</c:v>
                </c:pt>
                <c:pt idx="327080">
                  <c:v>7.4168</c:v>
                </c:pt>
                <c:pt idx="327081">
                  <c:v>7.41683</c:v>
                </c:pt>
                <c:pt idx="327082">
                  <c:v>7.41685</c:v>
                </c:pt>
                <c:pt idx="327083">
                  <c:v>7.41687</c:v>
                </c:pt>
                <c:pt idx="327084">
                  <c:v>7.41689</c:v>
                </c:pt>
                <c:pt idx="327085">
                  <c:v>7.41692</c:v>
                </c:pt>
                <c:pt idx="327086">
                  <c:v>7.41694</c:v>
                </c:pt>
                <c:pt idx="327087">
                  <c:v>7.41696</c:v>
                </c:pt>
                <c:pt idx="327088">
                  <c:v>7.41698</c:v>
                </c:pt>
                <c:pt idx="327089">
                  <c:v>7.41701</c:v>
                </c:pt>
                <c:pt idx="327090">
                  <c:v>7.41703</c:v>
                </c:pt>
                <c:pt idx="327091">
                  <c:v>7.41705</c:v>
                </c:pt>
                <c:pt idx="327092">
                  <c:v>7.41707</c:v>
                </c:pt>
                <c:pt idx="327093">
                  <c:v>7.4171</c:v>
                </c:pt>
                <c:pt idx="327094">
                  <c:v>7.41712</c:v>
                </c:pt>
                <c:pt idx="327095">
                  <c:v>7.41714</c:v>
                </c:pt>
                <c:pt idx="327096">
                  <c:v>7.41717</c:v>
                </c:pt>
                <c:pt idx="327097">
                  <c:v>7.41719</c:v>
                </c:pt>
                <c:pt idx="327098">
                  <c:v>7.41721</c:v>
                </c:pt>
                <c:pt idx="327099">
                  <c:v>7.41723</c:v>
                </c:pt>
                <c:pt idx="327100">
                  <c:v>7.41726</c:v>
                </c:pt>
                <c:pt idx="327101">
                  <c:v>7.41728</c:v>
                </c:pt>
                <c:pt idx="327102">
                  <c:v>7.4173</c:v>
                </c:pt>
                <c:pt idx="327103">
                  <c:v>7.41732</c:v>
                </c:pt>
                <c:pt idx="327104">
                  <c:v>7.41735</c:v>
                </c:pt>
                <c:pt idx="327105">
                  <c:v>7.41737</c:v>
                </c:pt>
                <c:pt idx="327106">
                  <c:v>7.41739</c:v>
                </c:pt>
                <c:pt idx="327107">
                  <c:v>7.41742</c:v>
                </c:pt>
                <c:pt idx="327108">
                  <c:v>7.41744</c:v>
                </c:pt>
                <c:pt idx="327109">
                  <c:v>7.41746</c:v>
                </c:pt>
                <c:pt idx="327110">
                  <c:v>7.41748</c:v>
                </c:pt>
                <c:pt idx="327111">
                  <c:v>7.41751</c:v>
                </c:pt>
                <c:pt idx="327112">
                  <c:v>7.41753</c:v>
                </c:pt>
                <c:pt idx="327113">
                  <c:v>7.41755</c:v>
                </c:pt>
                <c:pt idx="327114">
                  <c:v>7.41757</c:v>
                </c:pt>
                <c:pt idx="327115">
                  <c:v>7.4176</c:v>
                </c:pt>
                <c:pt idx="327116">
                  <c:v>7.41762</c:v>
                </c:pt>
                <c:pt idx="327117">
                  <c:v>7.41764</c:v>
                </c:pt>
                <c:pt idx="327118">
                  <c:v>7.41766</c:v>
                </c:pt>
                <c:pt idx="327119">
                  <c:v>7.41769</c:v>
                </c:pt>
                <c:pt idx="327120">
                  <c:v>7.41771</c:v>
                </c:pt>
                <c:pt idx="327121">
                  <c:v>7.41773</c:v>
                </c:pt>
                <c:pt idx="327122">
                  <c:v>7.41775</c:v>
                </c:pt>
                <c:pt idx="327123">
                  <c:v>7.41778</c:v>
                </c:pt>
                <c:pt idx="327124">
                  <c:v>7.4178</c:v>
                </c:pt>
                <c:pt idx="327125">
                  <c:v>7.41782</c:v>
                </c:pt>
                <c:pt idx="327126">
                  <c:v>7.41785</c:v>
                </c:pt>
                <c:pt idx="327127">
                  <c:v>7.41787</c:v>
                </c:pt>
                <c:pt idx="327128">
                  <c:v>7.41789</c:v>
                </c:pt>
                <c:pt idx="327129">
                  <c:v>7.41791</c:v>
                </c:pt>
                <c:pt idx="327130">
                  <c:v>7.41794</c:v>
                </c:pt>
                <c:pt idx="327131">
                  <c:v>7.41796</c:v>
                </c:pt>
                <c:pt idx="327132">
                  <c:v>7.41798</c:v>
                </c:pt>
                <c:pt idx="327133">
                  <c:v>7.418</c:v>
                </c:pt>
                <c:pt idx="327134">
                  <c:v>7.41803</c:v>
                </c:pt>
                <c:pt idx="327135">
                  <c:v>7.41805</c:v>
                </c:pt>
                <c:pt idx="327136">
                  <c:v>7.41807</c:v>
                </c:pt>
                <c:pt idx="327137">
                  <c:v>7.4181</c:v>
                </c:pt>
                <c:pt idx="327138">
                  <c:v>7.41812</c:v>
                </c:pt>
                <c:pt idx="327139">
                  <c:v>7.41814</c:v>
                </c:pt>
                <c:pt idx="327140">
                  <c:v>7.41816</c:v>
                </c:pt>
                <c:pt idx="327141">
                  <c:v>7.41819</c:v>
                </c:pt>
                <c:pt idx="327142">
                  <c:v>7.41821</c:v>
                </c:pt>
                <c:pt idx="327143">
                  <c:v>7.41823</c:v>
                </c:pt>
                <c:pt idx="327144">
                  <c:v>7.41825</c:v>
                </c:pt>
                <c:pt idx="327145">
                  <c:v>7.41828</c:v>
                </c:pt>
                <c:pt idx="327146">
                  <c:v>7.4183</c:v>
                </c:pt>
                <c:pt idx="327147">
                  <c:v>7.41832</c:v>
                </c:pt>
                <c:pt idx="327148">
                  <c:v>7.41835</c:v>
                </c:pt>
                <c:pt idx="327149">
                  <c:v>7.41837</c:v>
                </c:pt>
                <c:pt idx="327150">
                  <c:v>7.41839</c:v>
                </c:pt>
                <c:pt idx="327151">
                  <c:v>7.41841</c:v>
                </c:pt>
                <c:pt idx="327152">
                  <c:v>7.41843</c:v>
                </c:pt>
                <c:pt idx="327153">
                  <c:v>7.41846</c:v>
                </c:pt>
                <c:pt idx="327154">
                  <c:v>7.41848</c:v>
                </c:pt>
                <c:pt idx="327155">
                  <c:v>7.4185</c:v>
                </c:pt>
                <c:pt idx="327156">
                  <c:v>7.41853</c:v>
                </c:pt>
                <c:pt idx="327157">
                  <c:v>7.41855</c:v>
                </c:pt>
                <c:pt idx="327158">
                  <c:v>7.41857</c:v>
                </c:pt>
                <c:pt idx="327159">
                  <c:v>7.41859</c:v>
                </c:pt>
                <c:pt idx="327160">
                  <c:v>7.41862</c:v>
                </c:pt>
                <c:pt idx="327161">
                  <c:v>7.41864</c:v>
                </c:pt>
                <c:pt idx="327162">
                  <c:v>7.41866</c:v>
                </c:pt>
                <c:pt idx="327163">
                  <c:v>7.41868</c:v>
                </c:pt>
                <c:pt idx="327164">
                  <c:v>7.41871</c:v>
                </c:pt>
                <c:pt idx="327165">
                  <c:v>7.41873</c:v>
                </c:pt>
                <c:pt idx="327166">
                  <c:v>7.41875</c:v>
                </c:pt>
                <c:pt idx="327167">
                  <c:v>7.41878</c:v>
                </c:pt>
                <c:pt idx="327168">
                  <c:v>7.4188</c:v>
                </c:pt>
                <c:pt idx="327169">
                  <c:v>7.41882</c:v>
                </c:pt>
                <c:pt idx="327170">
                  <c:v>7.41884</c:v>
                </c:pt>
                <c:pt idx="327171">
                  <c:v>7.41887</c:v>
                </c:pt>
                <c:pt idx="327172">
                  <c:v>7.41889</c:v>
                </c:pt>
                <c:pt idx="327173">
                  <c:v>7.41891</c:v>
                </c:pt>
                <c:pt idx="327174">
                  <c:v>7.41893</c:v>
                </c:pt>
                <c:pt idx="327175">
                  <c:v>7.41896</c:v>
                </c:pt>
                <c:pt idx="327176">
                  <c:v>7.41898</c:v>
                </c:pt>
                <c:pt idx="327177">
                  <c:v>7.419</c:v>
                </c:pt>
                <c:pt idx="327178">
                  <c:v>7.41903</c:v>
                </c:pt>
                <c:pt idx="327179">
                  <c:v>7.41905</c:v>
                </c:pt>
                <c:pt idx="327180">
                  <c:v>7.41907</c:v>
                </c:pt>
                <c:pt idx="327181">
                  <c:v>7.41909</c:v>
                </c:pt>
                <c:pt idx="327182">
                  <c:v>7.41912</c:v>
                </c:pt>
                <c:pt idx="327183">
                  <c:v>7.41914</c:v>
                </c:pt>
                <c:pt idx="327184">
                  <c:v>7.41916</c:v>
                </c:pt>
                <c:pt idx="327185">
                  <c:v>7.41918</c:v>
                </c:pt>
                <c:pt idx="327186">
                  <c:v>7.41921</c:v>
                </c:pt>
                <c:pt idx="327187">
                  <c:v>7.41923</c:v>
                </c:pt>
                <c:pt idx="327188">
                  <c:v>7.41925</c:v>
                </c:pt>
                <c:pt idx="327189">
                  <c:v>7.41927</c:v>
                </c:pt>
                <c:pt idx="327190">
                  <c:v>7.4193</c:v>
                </c:pt>
                <c:pt idx="327191">
                  <c:v>7.41932</c:v>
                </c:pt>
                <c:pt idx="327192">
                  <c:v>7.41934</c:v>
                </c:pt>
                <c:pt idx="327193">
                  <c:v>7.41936</c:v>
                </c:pt>
                <c:pt idx="327194">
                  <c:v>7.41939</c:v>
                </c:pt>
                <c:pt idx="327195">
                  <c:v>7.41941</c:v>
                </c:pt>
                <c:pt idx="327196">
                  <c:v>7.41943</c:v>
                </c:pt>
                <c:pt idx="327197">
                  <c:v>7.41946</c:v>
                </c:pt>
                <c:pt idx="327198">
                  <c:v>7.41948</c:v>
                </c:pt>
                <c:pt idx="327199">
                  <c:v>7.4195</c:v>
                </c:pt>
                <c:pt idx="327200">
                  <c:v>7.41952</c:v>
                </c:pt>
                <c:pt idx="327201">
                  <c:v>7.41955</c:v>
                </c:pt>
                <c:pt idx="327202">
                  <c:v>7.41957</c:v>
                </c:pt>
                <c:pt idx="327203">
                  <c:v>7.41959</c:v>
                </c:pt>
                <c:pt idx="327204">
                  <c:v>7.41962</c:v>
                </c:pt>
                <c:pt idx="327205">
                  <c:v>7.41964</c:v>
                </c:pt>
                <c:pt idx="327206">
                  <c:v>7.41966</c:v>
                </c:pt>
                <c:pt idx="327207">
                  <c:v>7.41968</c:v>
                </c:pt>
                <c:pt idx="327208">
                  <c:v>7.41971</c:v>
                </c:pt>
                <c:pt idx="327209">
                  <c:v>7.41973</c:v>
                </c:pt>
                <c:pt idx="327210">
                  <c:v>7.41975</c:v>
                </c:pt>
                <c:pt idx="327211">
                  <c:v>7.41977</c:v>
                </c:pt>
                <c:pt idx="327212">
                  <c:v>7.4198</c:v>
                </c:pt>
                <c:pt idx="327213">
                  <c:v>7.41982</c:v>
                </c:pt>
                <c:pt idx="327214">
                  <c:v>7.41984</c:v>
                </c:pt>
                <c:pt idx="327215">
                  <c:v>7.41986</c:v>
                </c:pt>
                <c:pt idx="327216">
                  <c:v>7.41989</c:v>
                </c:pt>
                <c:pt idx="327217">
                  <c:v>7.41991</c:v>
                </c:pt>
                <c:pt idx="327218">
                  <c:v>7.41993</c:v>
                </c:pt>
                <c:pt idx="327219">
                  <c:v>7.41995</c:v>
                </c:pt>
                <c:pt idx="327220">
                  <c:v>7.41998</c:v>
                </c:pt>
                <c:pt idx="327221">
                  <c:v>7.42</c:v>
                </c:pt>
                <c:pt idx="327222">
                  <c:v>7.42002</c:v>
                </c:pt>
                <c:pt idx="327223">
                  <c:v>7.42005</c:v>
                </c:pt>
                <c:pt idx="327224">
                  <c:v>7.42007</c:v>
                </c:pt>
                <c:pt idx="327225">
                  <c:v>7.42009</c:v>
                </c:pt>
                <c:pt idx="327226">
                  <c:v>7.42011</c:v>
                </c:pt>
                <c:pt idx="327227">
                  <c:v>7.42014</c:v>
                </c:pt>
                <c:pt idx="327228">
                  <c:v>7.42016</c:v>
                </c:pt>
                <c:pt idx="327229">
                  <c:v>7.42018</c:v>
                </c:pt>
                <c:pt idx="327230">
                  <c:v>7.4202</c:v>
                </c:pt>
                <c:pt idx="327231">
                  <c:v>7.42023</c:v>
                </c:pt>
                <c:pt idx="327232">
                  <c:v>7.42025</c:v>
                </c:pt>
                <c:pt idx="327233">
                  <c:v>7.42027</c:v>
                </c:pt>
                <c:pt idx="327234">
                  <c:v>7.4203</c:v>
                </c:pt>
                <c:pt idx="327235">
                  <c:v>7.42032</c:v>
                </c:pt>
                <c:pt idx="327236">
                  <c:v>7.42034</c:v>
                </c:pt>
                <c:pt idx="327237">
                  <c:v>7.42036</c:v>
                </c:pt>
                <c:pt idx="327238">
                  <c:v>7.42038</c:v>
                </c:pt>
                <c:pt idx="327239">
                  <c:v>7.42041</c:v>
                </c:pt>
                <c:pt idx="327240">
                  <c:v>7.42043</c:v>
                </c:pt>
                <c:pt idx="327241">
                  <c:v>7.42045</c:v>
                </c:pt>
                <c:pt idx="327242">
                  <c:v>7.42048</c:v>
                </c:pt>
                <c:pt idx="327243">
                  <c:v>7.4205</c:v>
                </c:pt>
                <c:pt idx="327244">
                  <c:v>7.42052</c:v>
                </c:pt>
                <c:pt idx="327245">
                  <c:v>7.42054</c:v>
                </c:pt>
                <c:pt idx="327246">
                  <c:v>7.42057</c:v>
                </c:pt>
                <c:pt idx="327247">
                  <c:v>7.42059</c:v>
                </c:pt>
                <c:pt idx="327248">
                  <c:v>7.42061</c:v>
                </c:pt>
                <c:pt idx="327249">
                  <c:v>7.42063</c:v>
                </c:pt>
                <c:pt idx="327250">
                  <c:v>7.42066</c:v>
                </c:pt>
                <c:pt idx="327251">
                  <c:v>7.42068</c:v>
                </c:pt>
                <c:pt idx="327252">
                  <c:v>7.4207</c:v>
                </c:pt>
                <c:pt idx="327253">
                  <c:v>7.42073</c:v>
                </c:pt>
                <c:pt idx="327254">
                  <c:v>7.42075</c:v>
                </c:pt>
                <c:pt idx="327255">
                  <c:v>7.42077</c:v>
                </c:pt>
                <c:pt idx="327256">
                  <c:v>7.42079</c:v>
                </c:pt>
                <c:pt idx="327257">
                  <c:v>7.42082</c:v>
                </c:pt>
                <c:pt idx="327258">
                  <c:v>7.42084</c:v>
                </c:pt>
                <c:pt idx="327259">
                  <c:v>7.42086</c:v>
                </c:pt>
                <c:pt idx="327260">
                  <c:v>7.42088</c:v>
                </c:pt>
                <c:pt idx="327261">
                  <c:v>7.42091</c:v>
                </c:pt>
                <c:pt idx="327262">
                  <c:v>7.42093</c:v>
                </c:pt>
                <c:pt idx="327263">
                  <c:v>7.42095</c:v>
                </c:pt>
                <c:pt idx="327264">
                  <c:v>7.42098</c:v>
                </c:pt>
                <c:pt idx="327265">
                  <c:v>7.421</c:v>
                </c:pt>
                <c:pt idx="327266">
                  <c:v>7.42102</c:v>
                </c:pt>
                <c:pt idx="327267">
                  <c:v>7.42104</c:v>
                </c:pt>
                <c:pt idx="327268">
                  <c:v>7.42107</c:v>
                </c:pt>
                <c:pt idx="327269">
                  <c:v>7.42109</c:v>
                </c:pt>
                <c:pt idx="327270">
                  <c:v>7.42111</c:v>
                </c:pt>
                <c:pt idx="327271">
                  <c:v>7.42113</c:v>
                </c:pt>
                <c:pt idx="327272">
                  <c:v>7.42116</c:v>
                </c:pt>
                <c:pt idx="327273">
                  <c:v>7.42118</c:v>
                </c:pt>
                <c:pt idx="327274">
                  <c:v>7.4212</c:v>
                </c:pt>
                <c:pt idx="327275">
                  <c:v>7.42122</c:v>
                </c:pt>
                <c:pt idx="327276">
                  <c:v>7.42125</c:v>
                </c:pt>
                <c:pt idx="327277">
                  <c:v>7.42127</c:v>
                </c:pt>
                <c:pt idx="327278">
                  <c:v>7.42129</c:v>
                </c:pt>
                <c:pt idx="327279">
                  <c:v>7.42131</c:v>
                </c:pt>
                <c:pt idx="327280">
                  <c:v>7.42134</c:v>
                </c:pt>
                <c:pt idx="327281">
                  <c:v>7.42136</c:v>
                </c:pt>
                <c:pt idx="327282">
                  <c:v>7.42138</c:v>
                </c:pt>
                <c:pt idx="327283">
                  <c:v>7.42141</c:v>
                </c:pt>
                <c:pt idx="327284">
                  <c:v>7.42143</c:v>
                </c:pt>
                <c:pt idx="327285">
                  <c:v>7.42145</c:v>
                </c:pt>
                <c:pt idx="327286">
                  <c:v>7.42147</c:v>
                </c:pt>
                <c:pt idx="327287">
                  <c:v>7.4215</c:v>
                </c:pt>
                <c:pt idx="327288">
                  <c:v>7.42152</c:v>
                </c:pt>
                <c:pt idx="327289">
                  <c:v>7.42154</c:v>
                </c:pt>
                <c:pt idx="327290">
                  <c:v>7.42157</c:v>
                </c:pt>
                <c:pt idx="327291">
                  <c:v>7.42159</c:v>
                </c:pt>
                <c:pt idx="327292">
                  <c:v>7.42161</c:v>
                </c:pt>
                <c:pt idx="327293">
                  <c:v>7.42163</c:v>
                </c:pt>
                <c:pt idx="327294">
                  <c:v>7.42166</c:v>
                </c:pt>
                <c:pt idx="327295">
                  <c:v>7.42168</c:v>
                </c:pt>
                <c:pt idx="327296">
                  <c:v>7.4217</c:v>
                </c:pt>
                <c:pt idx="327297">
                  <c:v>7.42172</c:v>
                </c:pt>
                <c:pt idx="327298">
                  <c:v>7.42175</c:v>
                </c:pt>
                <c:pt idx="327299">
                  <c:v>7.42177</c:v>
                </c:pt>
                <c:pt idx="327300">
                  <c:v>7.42179</c:v>
                </c:pt>
                <c:pt idx="327301">
                  <c:v>7.42181</c:v>
                </c:pt>
                <c:pt idx="327302">
                  <c:v>7.42184</c:v>
                </c:pt>
                <c:pt idx="327303">
                  <c:v>7.42186</c:v>
                </c:pt>
                <c:pt idx="327304">
                  <c:v>7.42188</c:v>
                </c:pt>
                <c:pt idx="327305">
                  <c:v>7.4219</c:v>
                </c:pt>
                <c:pt idx="327306">
                  <c:v>7.42193</c:v>
                </c:pt>
                <c:pt idx="327307">
                  <c:v>7.42195</c:v>
                </c:pt>
                <c:pt idx="327308">
                  <c:v>7.42197</c:v>
                </c:pt>
                <c:pt idx="327309">
                  <c:v>7.42199</c:v>
                </c:pt>
                <c:pt idx="327310">
                  <c:v>7.42202</c:v>
                </c:pt>
                <c:pt idx="327311">
                  <c:v>7.42204</c:v>
                </c:pt>
                <c:pt idx="327312">
                  <c:v>7.42206</c:v>
                </c:pt>
                <c:pt idx="327313">
                  <c:v>7.42209</c:v>
                </c:pt>
                <c:pt idx="327314">
                  <c:v>7.42211</c:v>
                </c:pt>
                <c:pt idx="327315">
                  <c:v>7.42213</c:v>
                </c:pt>
                <c:pt idx="327316">
                  <c:v>7.42215</c:v>
                </c:pt>
                <c:pt idx="327317">
                  <c:v>7.42218</c:v>
                </c:pt>
                <c:pt idx="327318">
                  <c:v>7.4222</c:v>
                </c:pt>
                <c:pt idx="327319">
                  <c:v>7.42222</c:v>
                </c:pt>
                <c:pt idx="327320">
                  <c:v>7.42225</c:v>
                </c:pt>
                <c:pt idx="327321">
                  <c:v>7.42227</c:v>
                </c:pt>
                <c:pt idx="327322">
                  <c:v>7.42229</c:v>
                </c:pt>
                <c:pt idx="327323">
                  <c:v>7.42231</c:v>
                </c:pt>
                <c:pt idx="327324">
                  <c:v>7.42234</c:v>
                </c:pt>
                <c:pt idx="327325">
                  <c:v>7.42236</c:v>
                </c:pt>
                <c:pt idx="327326">
                  <c:v>7.42238</c:v>
                </c:pt>
                <c:pt idx="327327">
                  <c:v>7.4224</c:v>
                </c:pt>
                <c:pt idx="327328">
                  <c:v>7.42243</c:v>
                </c:pt>
                <c:pt idx="327329">
                  <c:v>7.42245</c:v>
                </c:pt>
                <c:pt idx="327330">
                  <c:v>7.42247</c:v>
                </c:pt>
                <c:pt idx="327331">
                  <c:v>7.42249</c:v>
                </c:pt>
                <c:pt idx="327332">
                  <c:v>7.42252</c:v>
                </c:pt>
                <c:pt idx="327333">
                  <c:v>7.42254</c:v>
                </c:pt>
                <c:pt idx="327334">
                  <c:v>7.42256</c:v>
                </c:pt>
                <c:pt idx="327335">
                  <c:v>7.42258</c:v>
                </c:pt>
                <c:pt idx="327336">
                  <c:v>7.42261</c:v>
                </c:pt>
                <c:pt idx="327337">
                  <c:v>7.42263</c:v>
                </c:pt>
                <c:pt idx="327338">
                  <c:v>7.42265</c:v>
                </c:pt>
                <c:pt idx="327339">
                  <c:v>7.42268</c:v>
                </c:pt>
                <c:pt idx="327340">
                  <c:v>7.4227</c:v>
                </c:pt>
                <c:pt idx="327341">
                  <c:v>7.42272</c:v>
                </c:pt>
                <c:pt idx="327342">
                  <c:v>7.42274</c:v>
                </c:pt>
                <c:pt idx="327343">
                  <c:v>7.42277</c:v>
                </c:pt>
                <c:pt idx="327344">
                  <c:v>7.42279</c:v>
                </c:pt>
                <c:pt idx="327345">
                  <c:v>7.42281</c:v>
                </c:pt>
                <c:pt idx="327346">
                  <c:v>7.42283</c:v>
                </c:pt>
                <c:pt idx="327347">
                  <c:v>7.42286</c:v>
                </c:pt>
                <c:pt idx="327348">
                  <c:v>7.42288</c:v>
                </c:pt>
                <c:pt idx="327349">
                  <c:v>7.4229</c:v>
                </c:pt>
                <c:pt idx="327350">
                  <c:v>7.42293</c:v>
                </c:pt>
                <c:pt idx="327351">
                  <c:v>7.42295</c:v>
                </c:pt>
                <c:pt idx="327352">
                  <c:v>7.42297</c:v>
                </c:pt>
                <c:pt idx="327353">
                  <c:v>7.42299</c:v>
                </c:pt>
                <c:pt idx="327354">
                  <c:v>7.42302</c:v>
                </c:pt>
                <c:pt idx="327355">
                  <c:v>7.42304</c:v>
                </c:pt>
                <c:pt idx="327356">
                  <c:v>7.42306</c:v>
                </c:pt>
                <c:pt idx="327357">
                  <c:v>7.42308</c:v>
                </c:pt>
                <c:pt idx="327358">
                  <c:v>7.42311</c:v>
                </c:pt>
                <c:pt idx="327359">
                  <c:v>7.42313</c:v>
                </c:pt>
                <c:pt idx="327360">
                  <c:v>7.42315</c:v>
                </c:pt>
                <c:pt idx="327361">
                  <c:v>7.42317</c:v>
                </c:pt>
                <c:pt idx="327362">
                  <c:v>7.4232</c:v>
                </c:pt>
                <c:pt idx="327363">
                  <c:v>7.42322</c:v>
                </c:pt>
                <c:pt idx="327364">
                  <c:v>7.42324</c:v>
                </c:pt>
                <c:pt idx="327365">
                  <c:v>7.42326</c:v>
                </c:pt>
                <c:pt idx="327366">
                  <c:v>7.42329</c:v>
                </c:pt>
                <c:pt idx="327367">
                  <c:v>7.42331</c:v>
                </c:pt>
                <c:pt idx="327368">
                  <c:v>7.42333</c:v>
                </c:pt>
                <c:pt idx="327369">
                  <c:v>7.42336</c:v>
                </c:pt>
                <c:pt idx="327370">
                  <c:v>7.42338</c:v>
                </c:pt>
                <c:pt idx="327371">
                  <c:v>7.4234</c:v>
                </c:pt>
                <c:pt idx="327372">
                  <c:v>7.42342</c:v>
                </c:pt>
                <c:pt idx="327373">
                  <c:v>7.42345</c:v>
                </c:pt>
                <c:pt idx="327374">
                  <c:v>7.42347</c:v>
                </c:pt>
                <c:pt idx="327375">
                  <c:v>7.42349</c:v>
                </c:pt>
                <c:pt idx="327376">
                  <c:v>7.42352</c:v>
                </c:pt>
                <c:pt idx="327377">
                  <c:v>7.42354</c:v>
                </c:pt>
                <c:pt idx="327378">
                  <c:v>7.42356</c:v>
                </c:pt>
                <c:pt idx="327379">
                  <c:v>7.42358</c:v>
                </c:pt>
                <c:pt idx="327380">
                  <c:v>7.42361</c:v>
                </c:pt>
                <c:pt idx="327381">
                  <c:v>7.42363</c:v>
                </c:pt>
                <c:pt idx="327382">
                  <c:v>7.42365</c:v>
                </c:pt>
                <c:pt idx="327383">
                  <c:v>7.42367</c:v>
                </c:pt>
                <c:pt idx="327384">
                  <c:v>7.4237</c:v>
                </c:pt>
                <c:pt idx="327385">
                  <c:v>7.42372</c:v>
                </c:pt>
                <c:pt idx="327386">
                  <c:v>7.42374</c:v>
                </c:pt>
                <c:pt idx="327387">
                  <c:v>7.42376</c:v>
                </c:pt>
                <c:pt idx="327388">
                  <c:v>7.42379</c:v>
                </c:pt>
                <c:pt idx="327389">
                  <c:v>7.42381</c:v>
                </c:pt>
                <c:pt idx="327390">
                  <c:v>7.42383</c:v>
                </c:pt>
                <c:pt idx="327391">
                  <c:v>7.42385</c:v>
                </c:pt>
                <c:pt idx="327392">
                  <c:v>7.42388</c:v>
                </c:pt>
                <c:pt idx="327393">
                  <c:v>7.4239</c:v>
                </c:pt>
                <c:pt idx="327394">
                  <c:v>7.42392</c:v>
                </c:pt>
                <c:pt idx="327395">
                  <c:v>7.42395</c:v>
                </c:pt>
                <c:pt idx="327396">
                  <c:v>7.42397</c:v>
                </c:pt>
                <c:pt idx="327397">
                  <c:v>7.42399</c:v>
                </c:pt>
                <c:pt idx="327398">
                  <c:v>7.42401</c:v>
                </c:pt>
                <c:pt idx="327399">
                  <c:v>7.42404</c:v>
                </c:pt>
                <c:pt idx="327400">
                  <c:v>7.42406</c:v>
                </c:pt>
                <c:pt idx="327401">
                  <c:v>7.42408</c:v>
                </c:pt>
                <c:pt idx="327402">
                  <c:v>7.4241</c:v>
                </c:pt>
                <c:pt idx="327403">
                  <c:v>7.42413</c:v>
                </c:pt>
                <c:pt idx="327404">
                  <c:v>7.42415</c:v>
                </c:pt>
                <c:pt idx="327405">
                  <c:v>7.42417</c:v>
                </c:pt>
                <c:pt idx="327406">
                  <c:v>7.4242</c:v>
                </c:pt>
                <c:pt idx="327407">
                  <c:v>7.42422</c:v>
                </c:pt>
                <c:pt idx="327408">
                  <c:v>7.42424</c:v>
                </c:pt>
                <c:pt idx="327409">
                  <c:v>7.42426</c:v>
                </c:pt>
                <c:pt idx="327410">
                  <c:v>7.42429</c:v>
                </c:pt>
                <c:pt idx="327411">
                  <c:v>7.42431</c:v>
                </c:pt>
                <c:pt idx="327412">
                  <c:v>7.42433</c:v>
                </c:pt>
                <c:pt idx="327413">
                  <c:v>7.42435</c:v>
                </c:pt>
                <c:pt idx="327414">
                  <c:v>7.42438</c:v>
                </c:pt>
                <c:pt idx="327415">
                  <c:v>7.4244</c:v>
                </c:pt>
                <c:pt idx="327416">
                  <c:v>7.42442</c:v>
                </c:pt>
                <c:pt idx="327417">
                  <c:v>7.42444</c:v>
                </c:pt>
                <c:pt idx="327418">
                  <c:v>7.42447</c:v>
                </c:pt>
                <c:pt idx="327419">
                  <c:v>7.42449</c:v>
                </c:pt>
                <c:pt idx="327420">
                  <c:v>7.42451</c:v>
                </c:pt>
                <c:pt idx="327421">
                  <c:v>7.42453</c:v>
                </c:pt>
                <c:pt idx="327422">
                  <c:v>7.42456</c:v>
                </c:pt>
                <c:pt idx="327423">
                  <c:v>7.42458</c:v>
                </c:pt>
                <c:pt idx="327424">
                  <c:v>7.4246</c:v>
                </c:pt>
                <c:pt idx="327425">
                  <c:v>7.42463</c:v>
                </c:pt>
                <c:pt idx="327426">
                  <c:v>7.42465</c:v>
                </c:pt>
                <c:pt idx="327427">
                  <c:v>7.42467</c:v>
                </c:pt>
                <c:pt idx="327428">
                  <c:v>7.42469</c:v>
                </c:pt>
                <c:pt idx="327429">
                  <c:v>7.42472</c:v>
                </c:pt>
                <c:pt idx="327430">
                  <c:v>7.42474</c:v>
                </c:pt>
                <c:pt idx="327431">
                  <c:v>7.42476</c:v>
                </c:pt>
                <c:pt idx="327432">
                  <c:v>7.42478</c:v>
                </c:pt>
                <c:pt idx="327433">
                  <c:v>7.42481</c:v>
                </c:pt>
                <c:pt idx="327434">
                  <c:v>7.42483</c:v>
                </c:pt>
                <c:pt idx="327435">
                  <c:v>7.42485</c:v>
                </c:pt>
                <c:pt idx="327436">
                  <c:v>7.42488</c:v>
                </c:pt>
                <c:pt idx="327437">
                  <c:v>7.4249</c:v>
                </c:pt>
                <c:pt idx="327438">
                  <c:v>7.42492</c:v>
                </c:pt>
                <c:pt idx="327439">
                  <c:v>7.42494</c:v>
                </c:pt>
                <c:pt idx="327440">
                  <c:v>7.42497</c:v>
                </c:pt>
                <c:pt idx="327441">
                  <c:v>7.42499</c:v>
                </c:pt>
                <c:pt idx="327442">
                  <c:v>7.42501</c:v>
                </c:pt>
                <c:pt idx="327443">
                  <c:v>7.42503</c:v>
                </c:pt>
                <c:pt idx="327444">
                  <c:v>7.42506</c:v>
                </c:pt>
                <c:pt idx="327445">
                  <c:v>7.42508</c:v>
                </c:pt>
                <c:pt idx="327446">
                  <c:v>7.4251</c:v>
                </c:pt>
                <c:pt idx="327447">
                  <c:v>7.42513</c:v>
                </c:pt>
                <c:pt idx="327448">
                  <c:v>7.42515</c:v>
                </c:pt>
                <c:pt idx="327449">
                  <c:v>7.42517</c:v>
                </c:pt>
                <c:pt idx="327450">
                  <c:v>7.42519</c:v>
                </c:pt>
                <c:pt idx="327451">
                  <c:v>7.42521</c:v>
                </c:pt>
                <c:pt idx="327452">
                  <c:v>7.42524</c:v>
                </c:pt>
                <c:pt idx="327453">
                  <c:v>7.42526</c:v>
                </c:pt>
                <c:pt idx="327454">
                  <c:v>7.42528</c:v>
                </c:pt>
                <c:pt idx="327455">
                  <c:v>7.42531</c:v>
                </c:pt>
                <c:pt idx="327456">
                  <c:v>7.42533</c:v>
                </c:pt>
                <c:pt idx="327457">
                  <c:v>7.42535</c:v>
                </c:pt>
                <c:pt idx="327458">
                  <c:v>7.42537</c:v>
                </c:pt>
                <c:pt idx="327459">
                  <c:v>7.4254</c:v>
                </c:pt>
                <c:pt idx="327460">
                  <c:v>7.42542</c:v>
                </c:pt>
                <c:pt idx="327461">
                  <c:v>7.42544</c:v>
                </c:pt>
                <c:pt idx="327462">
                  <c:v>7.42546</c:v>
                </c:pt>
                <c:pt idx="327463">
                  <c:v>7.42549</c:v>
                </c:pt>
                <c:pt idx="327464">
                  <c:v>7.42551</c:v>
                </c:pt>
                <c:pt idx="327465">
                  <c:v>7.42553</c:v>
                </c:pt>
                <c:pt idx="327466">
                  <c:v>7.42556</c:v>
                </c:pt>
                <c:pt idx="327467">
                  <c:v>7.42558</c:v>
                </c:pt>
                <c:pt idx="327468">
                  <c:v>7.4256</c:v>
                </c:pt>
                <c:pt idx="327469">
                  <c:v>7.42562</c:v>
                </c:pt>
                <c:pt idx="327470">
                  <c:v>7.42565</c:v>
                </c:pt>
                <c:pt idx="327471">
                  <c:v>7.42567</c:v>
                </c:pt>
                <c:pt idx="327472">
                  <c:v>7.42569</c:v>
                </c:pt>
                <c:pt idx="327473">
                  <c:v>7.42571</c:v>
                </c:pt>
                <c:pt idx="327474">
                  <c:v>7.42574</c:v>
                </c:pt>
                <c:pt idx="327475">
                  <c:v>7.42576</c:v>
                </c:pt>
                <c:pt idx="327476">
                  <c:v>7.42578</c:v>
                </c:pt>
                <c:pt idx="327477">
                  <c:v>7.42581</c:v>
                </c:pt>
                <c:pt idx="327478">
                  <c:v>7.42583</c:v>
                </c:pt>
                <c:pt idx="327479">
                  <c:v>7.42585</c:v>
                </c:pt>
                <c:pt idx="327480">
                  <c:v>7.42587</c:v>
                </c:pt>
                <c:pt idx="327481">
                  <c:v>7.4259</c:v>
                </c:pt>
                <c:pt idx="327482">
                  <c:v>7.42592</c:v>
                </c:pt>
                <c:pt idx="327483">
                  <c:v>7.42594</c:v>
                </c:pt>
                <c:pt idx="327484">
                  <c:v>7.42596</c:v>
                </c:pt>
                <c:pt idx="327485">
                  <c:v>7.42599</c:v>
                </c:pt>
                <c:pt idx="327486">
                  <c:v>7.42601</c:v>
                </c:pt>
                <c:pt idx="327487">
                  <c:v>7.42603</c:v>
                </c:pt>
                <c:pt idx="327488">
                  <c:v>7.42605</c:v>
                </c:pt>
                <c:pt idx="327489">
                  <c:v>7.42608</c:v>
                </c:pt>
                <c:pt idx="327490">
                  <c:v>7.4261</c:v>
                </c:pt>
                <c:pt idx="327491">
                  <c:v>7.42612</c:v>
                </c:pt>
                <c:pt idx="327492">
                  <c:v>7.42614</c:v>
                </c:pt>
                <c:pt idx="327493">
                  <c:v>7.42617</c:v>
                </c:pt>
                <c:pt idx="327494">
                  <c:v>7.42619</c:v>
                </c:pt>
                <c:pt idx="327495">
                  <c:v>7.42621</c:v>
                </c:pt>
                <c:pt idx="327496">
                  <c:v>7.42624</c:v>
                </c:pt>
                <c:pt idx="327497">
                  <c:v>7.42626</c:v>
                </c:pt>
                <c:pt idx="327498">
                  <c:v>7.42628</c:v>
                </c:pt>
                <c:pt idx="327499">
                  <c:v>7.4263</c:v>
                </c:pt>
                <c:pt idx="327500">
                  <c:v>7.42633</c:v>
                </c:pt>
                <c:pt idx="327501">
                  <c:v>7.42635</c:v>
                </c:pt>
                <c:pt idx="327502">
                  <c:v>7.42637</c:v>
                </c:pt>
                <c:pt idx="327503">
                  <c:v>7.4264</c:v>
                </c:pt>
                <c:pt idx="327504">
                  <c:v>7.42642</c:v>
                </c:pt>
                <c:pt idx="327505">
                  <c:v>7.42644</c:v>
                </c:pt>
                <c:pt idx="327506">
                  <c:v>7.42646</c:v>
                </c:pt>
                <c:pt idx="327507">
                  <c:v>7.42648</c:v>
                </c:pt>
                <c:pt idx="327508">
                  <c:v>7.42651</c:v>
                </c:pt>
                <c:pt idx="327509">
                  <c:v>7.42653</c:v>
                </c:pt>
                <c:pt idx="327510">
                  <c:v>7.42655</c:v>
                </c:pt>
                <c:pt idx="327511">
                  <c:v>7.42658</c:v>
                </c:pt>
                <c:pt idx="327512">
                  <c:v>7.4266</c:v>
                </c:pt>
                <c:pt idx="327513">
                  <c:v>7.42662</c:v>
                </c:pt>
                <c:pt idx="327514">
                  <c:v>7.42664</c:v>
                </c:pt>
                <c:pt idx="327515">
                  <c:v>7.42667</c:v>
                </c:pt>
                <c:pt idx="327516">
                  <c:v>7.42669</c:v>
                </c:pt>
                <c:pt idx="327517">
                  <c:v>7.42671</c:v>
                </c:pt>
                <c:pt idx="327518">
                  <c:v>7.42673</c:v>
                </c:pt>
                <c:pt idx="327519">
                  <c:v>7.42676</c:v>
                </c:pt>
                <c:pt idx="327520">
                  <c:v>7.42678</c:v>
                </c:pt>
                <c:pt idx="327521">
                  <c:v>7.4268</c:v>
                </c:pt>
                <c:pt idx="327522">
                  <c:v>7.42683</c:v>
                </c:pt>
                <c:pt idx="327523">
                  <c:v>7.42685</c:v>
                </c:pt>
                <c:pt idx="327524">
                  <c:v>7.42687</c:v>
                </c:pt>
                <c:pt idx="327525">
                  <c:v>7.42689</c:v>
                </c:pt>
                <c:pt idx="327526">
                  <c:v>7.42692</c:v>
                </c:pt>
                <c:pt idx="327527">
                  <c:v>7.42694</c:v>
                </c:pt>
                <c:pt idx="327528">
                  <c:v>7.42696</c:v>
                </c:pt>
                <c:pt idx="327529">
                  <c:v>7.42698</c:v>
                </c:pt>
                <c:pt idx="327530">
                  <c:v>7.42701</c:v>
                </c:pt>
                <c:pt idx="327531">
                  <c:v>7.42703</c:v>
                </c:pt>
                <c:pt idx="327532">
                  <c:v>7.42705</c:v>
                </c:pt>
                <c:pt idx="327533">
                  <c:v>7.42708</c:v>
                </c:pt>
                <c:pt idx="327534">
                  <c:v>7.4271</c:v>
                </c:pt>
                <c:pt idx="327535">
                  <c:v>7.42712</c:v>
                </c:pt>
                <c:pt idx="327536">
                  <c:v>7.42714</c:v>
                </c:pt>
                <c:pt idx="327537">
                  <c:v>7.42717</c:v>
                </c:pt>
                <c:pt idx="327538">
                  <c:v>7.42719</c:v>
                </c:pt>
                <c:pt idx="327539">
                  <c:v>7.42721</c:v>
                </c:pt>
                <c:pt idx="327540">
                  <c:v>7.42723</c:v>
                </c:pt>
                <c:pt idx="327541">
                  <c:v>7.42726</c:v>
                </c:pt>
                <c:pt idx="327542">
                  <c:v>7.42728</c:v>
                </c:pt>
                <c:pt idx="327543">
                  <c:v>7.4273</c:v>
                </c:pt>
                <c:pt idx="327544">
                  <c:v>7.42732</c:v>
                </c:pt>
                <c:pt idx="327545">
                  <c:v>7.42735</c:v>
                </c:pt>
                <c:pt idx="327546">
                  <c:v>7.42737</c:v>
                </c:pt>
                <c:pt idx="327547">
                  <c:v>7.42739</c:v>
                </c:pt>
                <c:pt idx="327548">
                  <c:v>7.42741</c:v>
                </c:pt>
                <c:pt idx="327549">
                  <c:v>7.42744</c:v>
                </c:pt>
                <c:pt idx="327550">
                  <c:v>7.42746</c:v>
                </c:pt>
                <c:pt idx="327551">
                  <c:v>7.42748</c:v>
                </c:pt>
                <c:pt idx="327552">
                  <c:v>7.42751</c:v>
                </c:pt>
                <c:pt idx="327553">
                  <c:v>7.42753</c:v>
                </c:pt>
                <c:pt idx="327554">
                  <c:v>7.42755</c:v>
                </c:pt>
                <c:pt idx="327555">
                  <c:v>7.42757</c:v>
                </c:pt>
                <c:pt idx="327556">
                  <c:v>7.4276</c:v>
                </c:pt>
                <c:pt idx="327557">
                  <c:v>7.42762</c:v>
                </c:pt>
                <c:pt idx="327558">
                  <c:v>7.42764</c:v>
                </c:pt>
                <c:pt idx="327559">
                  <c:v>7.42766</c:v>
                </c:pt>
                <c:pt idx="327560">
                  <c:v>7.42769</c:v>
                </c:pt>
                <c:pt idx="327561">
                  <c:v>7.42771</c:v>
                </c:pt>
                <c:pt idx="327562">
                  <c:v>7.42773</c:v>
                </c:pt>
                <c:pt idx="327563">
                  <c:v>7.42776</c:v>
                </c:pt>
                <c:pt idx="327564">
                  <c:v>7.42778</c:v>
                </c:pt>
                <c:pt idx="327565">
                  <c:v>7.4278</c:v>
                </c:pt>
                <c:pt idx="327566">
                  <c:v>7.42782</c:v>
                </c:pt>
                <c:pt idx="327567">
                  <c:v>7.42785</c:v>
                </c:pt>
                <c:pt idx="327568">
                  <c:v>7.42787</c:v>
                </c:pt>
                <c:pt idx="327569">
                  <c:v>7.42789</c:v>
                </c:pt>
                <c:pt idx="327570">
                  <c:v>7.42791</c:v>
                </c:pt>
                <c:pt idx="327571">
                  <c:v>7.42794</c:v>
                </c:pt>
                <c:pt idx="327572">
                  <c:v>7.42796</c:v>
                </c:pt>
                <c:pt idx="327573">
                  <c:v>7.42798</c:v>
                </c:pt>
                <c:pt idx="327574">
                  <c:v>7.428</c:v>
                </c:pt>
                <c:pt idx="327575">
                  <c:v>7.42803</c:v>
                </c:pt>
                <c:pt idx="327576">
                  <c:v>7.42805</c:v>
                </c:pt>
                <c:pt idx="327577">
                  <c:v>7.42807</c:v>
                </c:pt>
                <c:pt idx="327578">
                  <c:v>7.42809</c:v>
                </c:pt>
                <c:pt idx="327579">
                  <c:v>7.42812</c:v>
                </c:pt>
                <c:pt idx="327580">
                  <c:v>7.42814</c:v>
                </c:pt>
                <c:pt idx="327581">
                  <c:v>7.42816</c:v>
                </c:pt>
                <c:pt idx="327582">
                  <c:v>7.42819</c:v>
                </c:pt>
                <c:pt idx="327583">
                  <c:v>7.42821</c:v>
                </c:pt>
                <c:pt idx="327584">
                  <c:v>7.42823</c:v>
                </c:pt>
                <c:pt idx="327585">
                  <c:v>7.42825</c:v>
                </c:pt>
                <c:pt idx="327586">
                  <c:v>7.42828</c:v>
                </c:pt>
                <c:pt idx="327587">
                  <c:v>7.4283</c:v>
                </c:pt>
                <c:pt idx="327588">
                  <c:v>7.42832</c:v>
                </c:pt>
                <c:pt idx="327589">
                  <c:v>7.42835</c:v>
                </c:pt>
                <c:pt idx="327590">
                  <c:v>7.42837</c:v>
                </c:pt>
                <c:pt idx="327591">
                  <c:v>7.42839</c:v>
                </c:pt>
                <c:pt idx="327592">
                  <c:v>7.42841</c:v>
                </c:pt>
                <c:pt idx="327593">
                  <c:v>7.42844</c:v>
                </c:pt>
                <c:pt idx="327594">
                  <c:v>7.42846</c:v>
                </c:pt>
                <c:pt idx="327595">
                  <c:v>7.42848</c:v>
                </c:pt>
                <c:pt idx="327596">
                  <c:v>7.4285</c:v>
                </c:pt>
                <c:pt idx="327597">
                  <c:v>7.42853</c:v>
                </c:pt>
                <c:pt idx="327598">
                  <c:v>7.42855</c:v>
                </c:pt>
                <c:pt idx="327599">
                  <c:v>7.42857</c:v>
                </c:pt>
                <c:pt idx="327600">
                  <c:v>7.42859</c:v>
                </c:pt>
                <c:pt idx="327601">
                  <c:v>7.42862</c:v>
                </c:pt>
                <c:pt idx="327602">
                  <c:v>7.42864</c:v>
                </c:pt>
                <c:pt idx="327603">
                  <c:v>7.42866</c:v>
                </c:pt>
                <c:pt idx="327604">
                  <c:v>7.42868</c:v>
                </c:pt>
                <c:pt idx="327605">
                  <c:v>7.42871</c:v>
                </c:pt>
                <c:pt idx="327606">
                  <c:v>7.42873</c:v>
                </c:pt>
                <c:pt idx="327607">
                  <c:v>7.42875</c:v>
                </c:pt>
                <c:pt idx="327608">
                  <c:v>7.42878</c:v>
                </c:pt>
                <c:pt idx="327609">
                  <c:v>7.4288</c:v>
                </c:pt>
                <c:pt idx="327610">
                  <c:v>7.42882</c:v>
                </c:pt>
                <c:pt idx="327611">
                  <c:v>7.42884</c:v>
                </c:pt>
                <c:pt idx="327612">
                  <c:v>7.42887</c:v>
                </c:pt>
                <c:pt idx="327613">
                  <c:v>7.42889</c:v>
                </c:pt>
                <c:pt idx="327614">
                  <c:v>7.42891</c:v>
                </c:pt>
                <c:pt idx="327615">
                  <c:v>7.42893</c:v>
                </c:pt>
                <c:pt idx="327616">
                  <c:v>7.42896</c:v>
                </c:pt>
                <c:pt idx="327617">
                  <c:v>7.42898</c:v>
                </c:pt>
                <c:pt idx="327618">
                  <c:v>7.429</c:v>
                </c:pt>
                <c:pt idx="327619">
                  <c:v>7.42903</c:v>
                </c:pt>
                <c:pt idx="327620">
                  <c:v>7.42905</c:v>
                </c:pt>
                <c:pt idx="327621">
                  <c:v>7.42907</c:v>
                </c:pt>
                <c:pt idx="327622">
                  <c:v>7.42909</c:v>
                </c:pt>
                <c:pt idx="327623">
                  <c:v>7.42912</c:v>
                </c:pt>
                <c:pt idx="327624">
                  <c:v>7.42914</c:v>
                </c:pt>
                <c:pt idx="327625">
                  <c:v>7.42916</c:v>
                </c:pt>
                <c:pt idx="327626">
                  <c:v>7.42918</c:v>
                </c:pt>
                <c:pt idx="327627">
                  <c:v>7.42921</c:v>
                </c:pt>
                <c:pt idx="327628">
                  <c:v>7.42923</c:v>
                </c:pt>
                <c:pt idx="327629">
                  <c:v>7.42925</c:v>
                </c:pt>
                <c:pt idx="327630">
                  <c:v>7.42927</c:v>
                </c:pt>
                <c:pt idx="327631">
                  <c:v>7.4293</c:v>
                </c:pt>
                <c:pt idx="327632">
                  <c:v>7.42932</c:v>
                </c:pt>
                <c:pt idx="327633">
                  <c:v>7.42934</c:v>
                </c:pt>
                <c:pt idx="327634">
                  <c:v>7.42936</c:v>
                </c:pt>
                <c:pt idx="327635">
                  <c:v>7.42939</c:v>
                </c:pt>
                <c:pt idx="327636">
                  <c:v>7.42941</c:v>
                </c:pt>
                <c:pt idx="327637">
                  <c:v>7.42943</c:v>
                </c:pt>
                <c:pt idx="327638">
                  <c:v>7.42946</c:v>
                </c:pt>
                <c:pt idx="327639">
                  <c:v>7.42948</c:v>
                </c:pt>
                <c:pt idx="327640">
                  <c:v>7.4295</c:v>
                </c:pt>
                <c:pt idx="327641">
                  <c:v>7.42952</c:v>
                </c:pt>
                <c:pt idx="327642">
                  <c:v>7.42955</c:v>
                </c:pt>
                <c:pt idx="327643">
                  <c:v>7.42957</c:v>
                </c:pt>
                <c:pt idx="327644">
                  <c:v>7.42959</c:v>
                </c:pt>
                <c:pt idx="327645">
                  <c:v>7.42962</c:v>
                </c:pt>
                <c:pt idx="327646">
                  <c:v>7.42964</c:v>
                </c:pt>
                <c:pt idx="327647">
                  <c:v>7.42966</c:v>
                </c:pt>
                <c:pt idx="327648">
                  <c:v>7.42968</c:v>
                </c:pt>
                <c:pt idx="327649">
                  <c:v>7.42971</c:v>
                </c:pt>
                <c:pt idx="327650">
                  <c:v>7.42973</c:v>
                </c:pt>
                <c:pt idx="327651">
                  <c:v>7.42975</c:v>
                </c:pt>
                <c:pt idx="327652">
                  <c:v>7.42977</c:v>
                </c:pt>
                <c:pt idx="327653">
                  <c:v>7.4298</c:v>
                </c:pt>
                <c:pt idx="327654">
                  <c:v>7.42982</c:v>
                </c:pt>
                <c:pt idx="327655">
                  <c:v>7.42984</c:v>
                </c:pt>
                <c:pt idx="327656">
                  <c:v>7.42986</c:v>
                </c:pt>
                <c:pt idx="327657">
                  <c:v>7.42989</c:v>
                </c:pt>
                <c:pt idx="327658">
                  <c:v>7.42991</c:v>
                </c:pt>
                <c:pt idx="327659">
                  <c:v>7.42993</c:v>
                </c:pt>
                <c:pt idx="327660">
                  <c:v>7.42995</c:v>
                </c:pt>
                <c:pt idx="327661">
                  <c:v>7.42998</c:v>
                </c:pt>
                <c:pt idx="327662">
                  <c:v>7.43</c:v>
                </c:pt>
                <c:pt idx="327663">
                  <c:v>7.43002</c:v>
                </c:pt>
                <c:pt idx="327664">
                  <c:v>7.43004</c:v>
                </c:pt>
                <c:pt idx="327665">
                  <c:v>7.43007</c:v>
                </c:pt>
                <c:pt idx="327666">
                  <c:v>7.43009</c:v>
                </c:pt>
                <c:pt idx="327667">
                  <c:v>7.43011</c:v>
                </c:pt>
                <c:pt idx="327668">
                  <c:v>7.43014</c:v>
                </c:pt>
                <c:pt idx="327669">
                  <c:v>7.43016</c:v>
                </c:pt>
                <c:pt idx="327670">
                  <c:v>7.43018</c:v>
                </c:pt>
                <c:pt idx="327671">
                  <c:v>7.4302</c:v>
                </c:pt>
                <c:pt idx="327672">
                  <c:v>7.43023</c:v>
                </c:pt>
                <c:pt idx="327673">
                  <c:v>7.43025</c:v>
                </c:pt>
                <c:pt idx="327674">
                  <c:v>7.43027</c:v>
                </c:pt>
                <c:pt idx="327675">
                  <c:v>7.4303</c:v>
                </c:pt>
                <c:pt idx="327676">
                  <c:v>7.43032</c:v>
                </c:pt>
                <c:pt idx="327677">
                  <c:v>7.43034</c:v>
                </c:pt>
                <c:pt idx="327678">
                  <c:v>7.43036</c:v>
                </c:pt>
                <c:pt idx="327679">
                  <c:v>7.43039</c:v>
                </c:pt>
                <c:pt idx="327680">
                  <c:v>7.43041</c:v>
                </c:pt>
                <c:pt idx="327681">
                  <c:v>7.43043</c:v>
                </c:pt>
                <c:pt idx="327682">
                  <c:v>7.43045</c:v>
                </c:pt>
                <c:pt idx="327683">
                  <c:v>7.43048</c:v>
                </c:pt>
                <c:pt idx="327684">
                  <c:v>7.4305</c:v>
                </c:pt>
                <c:pt idx="327685">
                  <c:v>7.43052</c:v>
                </c:pt>
                <c:pt idx="327686">
                  <c:v>7.43054</c:v>
                </c:pt>
                <c:pt idx="327687">
                  <c:v>7.43057</c:v>
                </c:pt>
                <c:pt idx="327688">
                  <c:v>7.43059</c:v>
                </c:pt>
                <c:pt idx="327689">
                  <c:v>7.43061</c:v>
                </c:pt>
                <c:pt idx="327690">
                  <c:v>7.43063</c:v>
                </c:pt>
                <c:pt idx="327691">
                  <c:v>7.43066</c:v>
                </c:pt>
                <c:pt idx="327692">
                  <c:v>7.43068</c:v>
                </c:pt>
                <c:pt idx="327693">
                  <c:v>7.4307</c:v>
                </c:pt>
                <c:pt idx="327694">
                  <c:v>7.43073</c:v>
                </c:pt>
                <c:pt idx="327695">
                  <c:v>7.43075</c:v>
                </c:pt>
                <c:pt idx="327696">
                  <c:v>7.43077</c:v>
                </c:pt>
                <c:pt idx="327697">
                  <c:v>7.43079</c:v>
                </c:pt>
                <c:pt idx="327698">
                  <c:v>7.43082</c:v>
                </c:pt>
                <c:pt idx="327699">
                  <c:v>7.43084</c:v>
                </c:pt>
                <c:pt idx="327700">
                  <c:v>7.43086</c:v>
                </c:pt>
                <c:pt idx="327701">
                  <c:v>7.43088</c:v>
                </c:pt>
                <c:pt idx="327702">
                  <c:v>7.43091</c:v>
                </c:pt>
                <c:pt idx="327703">
                  <c:v>7.43093</c:v>
                </c:pt>
                <c:pt idx="327704">
                  <c:v>7.43095</c:v>
                </c:pt>
                <c:pt idx="327705">
                  <c:v>7.43098</c:v>
                </c:pt>
                <c:pt idx="327706">
                  <c:v>7.431</c:v>
                </c:pt>
                <c:pt idx="327707">
                  <c:v>7.43102</c:v>
                </c:pt>
                <c:pt idx="327708">
                  <c:v>7.43104</c:v>
                </c:pt>
                <c:pt idx="327709">
                  <c:v>7.43107</c:v>
                </c:pt>
                <c:pt idx="327710">
                  <c:v>7.43109</c:v>
                </c:pt>
                <c:pt idx="327711">
                  <c:v>7.43111</c:v>
                </c:pt>
                <c:pt idx="327712">
                  <c:v>7.43113</c:v>
                </c:pt>
                <c:pt idx="327713">
                  <c:v>7.43116</c:v>
                </c:pt>
                <c:pt idx="327714">
                  <c:v>7.43118</c:v>
                </c:pt>
                <c:pt idx="327715">
                  <c:v>7.4312</c:v>
                </c:pt>
                <c:pt idx="327716">
                  <c:v>7.43122</c:v>
                </c:pt>
                <c:pt idx="327717">
                  <c:v>7.43125</c:v>
                </c:pt>
                <c:pt idx="327718">
                  <c:v>7.43127</c:v>
                </c:pt>
                <c:pt idx="327719">
                  <c:v>7.43129</c:v>
                </c:pt>
                <c:pt idx="327720">
                  <c:v>7.43131</c:v>
                </c:pt>
                <c:pt idx="327721">
                  <c:v>7.43134</c:v>
                </c:pt>
                <c:pt idx="327722">
                  <c:v>7.43136</c:v>
                </c:pt>
                <c:pt idx="327723">
                  <c:v>7.43138</c:v>
                </c:pt>
                <c:pt idx="327724">
                  <c:v>7.43141</c:v>
                </c:pt>
                <c:pt idx="327725">
                  <c:v>7.43143</c:v>
                </c:pt>
                <c:pt idx="327726">
                  <c:v>7.43145</c:v>
                </c:pt>
                <c:pt idx="327727">
                  <c:v>7.43147</c:v>
                </c:pt>
                <c:pt idx="327728">
                  <c:v>7.4315</c:v>
                </c:pt>
                <c:pt idx="327729">
                  <c:v>7.43152</c:v>
                </c:pt>
                <c:pt idx="327730">
                  <c:v>7.43154</c:v>
                </c:pt>
                <c:pt idx="327731">
                  <c:v>7.43156</c:v>
                </c:pt>
                <c:pt idx="327732">
                  <c:v>7.43159</c:v>
                </c:pt>
                <c:pt idx="327733">
                  <c:v>7.43161</c:v>
                </c:pt>
                <c:pt idx="327734">
                  <c:v>7.43163</c:v>
                </c:pt>
                <c:pt idx="327735">
                  <c:v>7.43166</c:v>
                </c:pt>
                <c:pt idx="327736">
                  <c:v>7.43168</c:v>
                </c:pt>
                <c:pt idx="327737">
                  <c:v>7.4317</c:v>
                </c:pt>
                <c:pt idx="327738">
                  <c:v>7.43172</c:v>
                </c:pt>
                <c:pt idx="327739">
                  <c:v>7.43175</c:v>
                </c:pt>
                <c:pt idx="327740">
                  <c:v>7.43177</c:v>
                </c:pt>
                <c:pt idx="327741">
                  <c:v>7.43179</c:v>
                </c:pt>
                <c:pt idx="327742">
                  <c:v>7.43181</c:v>
                </c:pt>
                <c:pt idx="327743">
                  <c:v>7.43184</c:v>
                </c:pt>
                <c:pt idx="327744">
                  <c:v>7.43186</c:v>
                </c:pt>
                <c:pt idx="327745">
                  <c:v>7.43188</c:v>
                </c:pt>
                <c:pt idx="327746">
                  <c:v>7.43191</c:v>
                </c:pt>
                <c:pt idx="327747">
                  <c:v>7.43193</c:v>
                </c:pt>
                <c:pt idx="327748">
                  <c:v>7.43195</c:v>
                </c:pt>
                <c:pt idx="327749">
                  <c:v>7.43197</c:v>
                </c:pt>
                <c:pt idx="327750">
                  <c:v>7.43199</c:v>
                </c:pt>
                <c:pt idx="327751">
                  <c:v>7.43202</c:v>
                </c:pt>
                <c:pt idx="327752">
                  <c:v>7.43204</c:v>
                </c:pt>
                <c:pt idx="327753">
                  <c:v>7.43206</c:v>
                </c:pt>
                <c:pt idx="327754">
                  <c:v>7.43209</c:v>
                </c:pt>
                <c:pt idx="327755">
                  <c:v>7.43211</c:v>
                </c:pt>
                <c:pt idx="327756">
                  <c:v>7.43213</c:v>
                </c:pt>
                <c:pt idx="327757">
                  <c:v>7.43215</c:v>
                </c:pt>
                <c:pt idx="327758">
                  <c:v>7.43218</c:v>
                </c:pt>
                <c:pt idx="327759">
                  <c:v>7.4322</c:v>
                </c:pt>
                <c:pt idx="327760">
                  <c:v>7.43222</c:v>
                </c:pt>
                <c:pt idx="327761">
                  <c:v>7.43224</c:v>
                </c:pt>
                <c:pt idx="327762">
                  <c:v>7.43227</c:v>
                </c:pt>
                <c:pt idx="327763">
                  <c:v>7.43229</c:v>
                </c:pt>
                <c:pt idx="327764">
                  <c:v>7.43231</c:v>
                </c:pt>
                <c:pt idx="327765">
                  <c:v>7.43234</c:v>
                </c:pt>
                <c:pt idx="327766">
                  <c:v>7.43236</c:v>
                </c:pt>
                <c:pt idx="327767">
                  <c:v>7.43238</c:v>
                </c:pt>
                <c:pt idx="327768">
                  <c:v>7.4324</c:v>
                </c:pt>
                <c:pt idx="327769">
                  <c:v>7.43243</c:v>
                </c:pt>
                <c:pt idx="327770">
                  <c:v>7.43245</c:v>
                </c:pt>
                <c:pt idx="327771">
                  <c:v>7.43247</c:v>
                </c:pt>
                <c:pt idx="327772">
                  <c:v>7.43249</c:v>
                </c:pt>
                <c:pt idx="327773">
                  <c:v>7.43252</c:v>
                </c:pt>
                <c:pt idx="327774">
                  <c:v>7.43254</c:v>
                </c:pt>
                <c:pt idx="327775">
                  <c:v>7.43256</c:v>
                </c:pt>
                <c:pt idx="327776">
                  <c:v>7.43259</c:v>
                </c:pt>
                <c:pt idx="327777">
                  <c:v>7.43261</c:v>
                </c:pt>
                <c:pt idx="327778">
                  <c:v>7.43263</c:v>
                </c:pt>
                <c:pt idx="327779">
                  <c:v>7.43265</c:v>
                </c:pt>
                <c:pt idx="327780">
                  <c:v>7.43268</c:v>
                </c:pt>
                <c:pt idx="327781">
                  <c:v>7.4327</c:v>
                </c:pt>
                <c:pt idx="327782">
                  <c:v>7.43272</c:v>
                </c:pt>
                <c:pt idx="327783">
                  <c:v>7.43274</c:v>
                </c:pt>
                <c:pt idx="327784">
                  <c:v>7.43277</c:v>
                </c:pt>
                <c:pt idx="327785">
                  <c:v>7.43279</c:v>
                </c:pt>
                <c:pt idx="327786">
                  <c:v>7.43281</c:v>
                </c:pt>
                <c:pt idx="327787">
                  <c:v>7.43283</c:v>
                </c:pt>
                <c:pt idx="327788">
                  <c:v>7.43286</c:v>
                </c:pt>
                <c:pt idx="327789">
                  <c:v>7.43288</c:v>
                </c:pt>
                <c:pt idx="327790">
                  <c:v>7.4329</c:v>
                </c:pt>
                <c:pt idx="327791">
                  <c:v>7.43293</c:v>
                </c:pt>
                <c:pt idx="327792">
                  <c:v>7.43295</c:v>
                </c:pt>
                <c:pt idx="327793">
                  <c:v>7.43297</c:v>
                </c:pt>
                <c:pt idx="327794">
                  <c:v>7.43299</c:v>
                </c:pt>
                <c:pt idx="327795">
                  <c:v>7.43302</c:v>
                </c:pt>
                <c:pt idx="327796">
                  <c:v>7.43304</c:v>
                </c:pt>
                <c:pt idx="327797">
                  <c:v>7.43306</c:v>
                </c:pt>
                <c:pt idx="327798">
                  <c:v>7.43308</c:v>
                </c:pt>
                <c:pt idx="327799">
                  <c:v>7.43311</c:v>
                </c:pt>
                <c:pt idx="327800">
                  <c:v>7.43313</c:v>
                </c:pt>
                <c:pt idx="327801">
                  <c:v>7.43315</c:v>
                </c:pt>
                <c:pt idx="327802">
                  <c:v>7.43318</c:v>
                </c:pt>
                <c:pt idx="327803">
                  <c:v>7.4332</c:v>
                </c:pt>
                <c:pt idx="327804">
                  <c:v>7.43322</c:v>
                </c:pt>
                <c:pt idx="327805">
                  <c:v>7.43324</c:v>
                </c:pt>
                <c:pt idx="327806">
                  <c:v>7.43326</c:v>
                </c:pt>
                <c:pt idx="327807">
                  <c:v>7.43329</c:v>
                </c:pt>
                <c:pt idx="327808">
                  <c:v>7.43331</c:v>
                </c:pt>
                <c:pt idx="327809">
                  <c:v>7.43333</c:v>
                </c:pt>
                <c:pt idx="327810">
                  <c:v>7.43336</c:v>
                </c:pt>
                <c:pt idx="327811">
                  <c:v>7.43338</c:v>
                </c:pt>
                <c:pt idx="327812">
                  <c:v>7.4334</c:v>
                </c:pt>
                <c:pt idx="327813">
                  <c:v>7.43342</c:v>
                </c:pt>
                <c:pt idx="327814">
                  <c:v>7.43345</c:v>
                </c:pt>
                <c:pt idx="327815">
                  <c:v>7.43347</c:v>
                </c:pt>
                <c:pt idx="327816">
                  <c:v>7.43349</c:v>
                </c:pt>
                <c:pt idx="327817">
                  <c:v>7.43351</c:v>
                </c:pt>
                <c:pt idx="327818">
                  <c:v>7.43354</c:v>
                </c:pt>
                <c:pt idx="327819">
                  <c:v>7.43356</c:v>
                </c:pt>
                <c:pt idx="327820">
                  <c:v>7.43358</c:v>
                </c:pt>
                <c:pt idx="327821">
                  <c:v>7.43361</c:v>
                </c:pt>
                <c:pt idx="327822">
                  <c:v>7.43363</c:v>
                </c:pt>
                <c:pt idx="327823">
                  <c:v>7.43365</c:v>
                </c:pt>
                <c:pt idx="327824">
                  <c:v>7.43367</c:v>
                </c:pt>
                <c:pt idx="327825">
                  <c:v>7.4337</c:v>
                </c:pt>
                <c:pt idx="327826">
                  <c:v>7.43372</c:v>
                </c:pt>
                <c:pt idx="327827">
                  <c:v>7.43374</c:v>
                </c:pt>
                <c:pt idx="327828">
                  <c:v>7.43376</c:v>
                </c:pt>
                <c:pt idx="327829">
                  <c:v>7.43379</c:v>
                </c:pt>
                <c:pt idx="327830">
                  <c:v>7.43381</c:v>
                </c:pt>
                <c:pt idx="327831">
                  <c:v>7.43383</c:v>
                </c:pt>
                <c:pt idx="327832">
                  <c:v>7.43386</c:v>
                </c:pt>
                <c:pt idx="327833">
                  <c:v>7.43388</c:v>
                </c:pt>
                <c:pt idx="327834">
                  <c:v>7.4339</c:v>
                </c:pt>
                <c:pt idx="327835">
                  <c:v>7.43392</c:v>
                </c:pt>
                <c:pt idx="327836">
                  <c:v>7.43395</c:v>
                </c:pt>
                <c:pt idx="327837">
                  <c:v>7.43397</c:v>
                </c:pt>
                <c:pt idx="327838">
                  <c:v>7.43399</c:v>
                </c:pt>
                <c:pt idx="327839">
                  <c:v>7.43401</c:v>
                </c:pt>
                <c:pt idx="327840">
                  <c:v>7.43404</c:v>
                </c:pt>
                <c:pt idx="327841">
                  <c:v>7.43406</c:v>
                </c:pt>
                <c:pt idx="327842">
                  <c:v>7.43408</c:v>
                </c:pt>
                <c:pt idx="327843">
                  <c:v>7.4341</c:v>
                </c:pt>
                <c:pt idx="327844">
                  <c:v>7.43413</c:v>
                </c:pt>
                <c:pt idx="327845">
                  <c:v>7.43415</c:v>
                </c:pt>
                <c:pt idx="327846">
                  <c:v>7.43417</c:v>
                </c:pt>
                <c:pt idx="327847">
                  <c:v>7.43419</c:v>
                </c:pt>
                <c:pt idx="327848">
                  <c:v>7.43422</c:v>
                </c:pt>
                <c:pt idx="327849">
                  <c:v>7.43424</c:v>
                </c:pt>
                <c:pt idx="327850">
                  <c:v>7.43426</c:v>
                </c:pt>
                <c:pt idx="327851">
                  <c:v>7.43429</c:v>
                </c:pt>
                <c:pt idx="327852">
                  <c:v>7.43431</c:v>
                </c:pt>
                <c:pt idx="327853">
                  <c:v>7.43433</c:v>
                </c:pt>
                <c:pt idx="327854">
                  <c:v>7.43435</c:v>
                </c:pt>
                <c:pt idx="327855">
                  <c:v>7.43438</c:v>
                </c:pt>
                <c:pt idx="327856">
                  <c:v>7.4344</c:v>
                </c:pt>
                <c:pt idx="327857">
                  <c:v>7.43442</c:v>
                </c:pt>
                <c:pt idx="327858">
                  <c:v>7.43444</c:v>
                </c:pt>
                <c:pt idx="327859">
                  <c:v>7.43447</c:v>
                </c:pt>
                <c:pt idx="327860">
                  <c:v>7.43449</c:v>
                </c:pt>
                <c:pt idx="327861">
                  <c:v>7.43451</c:v>
                </c:pt>
                <c:pt idx="327862">
                  <c:v>7.43454</c:v>
                </c:pt>
                <c:pt idx="327863">
                  <c:v>7.43456</c:v>
                </c:pt>
                <c:pt idx="327864">
                  <c:v>7.43458</c:v>
                </c:pt>
                <c:pt idx="327865">
                  <c:v>7.4346</c:v>
                </c:pt>
                <c:pt idx="327866">
                  <c:v>7.43463</c:v>
                </c:pt>
                <c:pt idx="327867">
                  <c:v>7.43465</c:v>
                </c:pt>
                <c:pt idx="327868">
                  <c:v>7.43467</c:v>
                </c:pt>
                <c:pt idx="327869">
                  <c:v>7.43469</c:v>
                </c:pt>
                <c:pt idx="327870">
                  <c:v>7.43472</c:v>
                </c:pt>
                <c:pt idx="327871">
                  <c:v>7.43474</c:v>
                </c:pt>
                <c:pt idx="327872">
                  <c:v>7.43476</c:v>
                </c:pt>
                <c:pt idx="327873">
                  <c:v>7.43478</c:v>
                </c:pt>
                <c:pt idx="327874">
                  <c:v>7.43481</c:v>
                </c:pt>
                <c:pt idx="327875">
                  <c:v>7.43483</c:v>
                </c:pt>
                <c:pt idx="327876">
                  <c:v>7.43485</c:v>
                </c:pt>
                <c:pt idx="327877">
                  <c:v>7.43487</c:v>
                </c:pt>
                <c:pt idx="327878">
                  <c:v>7.4349</c:v>
                </c:pt>
                <c:pt idx="327879">
                  <c:v>7.43492</c:v>
                </c:pt>
                <c:pt idx="327880">
                  <c:v>7.43494</c:v>
                </c:pt>
                <c:pt idx="327881">
                  <c:v>7.43497</c:v>
                </c:pt>
                <c:pt idx="327882">
                  <c:v>7.43499</c:v>
                </c:pt>
                <c:pt idx="327883">
                  <c:v>7.43501</c:v>
                </c:pt>
                <c:pt idx="327884">
                  <c:v>7.43503</c:v>
                </c:pt>
                <c:pt idx="327885">
                  <c:v>7.43506</c:v>
                </c:pt>
                <c:pt idx="327886">
                  <c:v>7.43508</c:v>
                </c:pt>
                <c:pt idx="327887">
                  <c:v>7.4351</c:v>
                </c:pt>
                <c:pt idx="327888">
                  <c:v>7.43513</c:v>
                </c:pt>
                <c:pt idx="327889">
                  <c:v>7.43515</c:v>
                </c:pt>
                <c:pt idx="327890">
                  <c:v>7.43517</c:v>
                </c:pt>
                <c:pt idx="327891">
                  <c:v>7.43519</c:v>
                </c:pt>
                <c:pt idx="327892">
                  <c:v>7.43522</c:v>
                </c:pt>
                <c:pt idx="327893">
                  <c:v>7.43524</c:v>
                </c:pt>
                <c:pt idx="327894">
                  <c:v>7.43526</c:v>
                </c:pt>
                <c:pt idx="327895">
                  <c:v>7.43528</c:v>
                </c:pt>
                <c:pt idx="327896">
                  <c:v>7.43531</c:v>
                </c:pt>
                <c:pt idx="327897">
                  <c:v>7.43533</c:v>
                </c:pt>
                <c:pt idx="327898">
                  <c:v>7.43535</c:v>
                </c:pt>
                <c:pt idx="327899">
                  <c:v>7.43537</c:v>
                </c:pt>
                <c:pt idx="327900">
                  <c:v>7.4354</c:v>
                </c:pt>
                <c:pt idx="327901">
                  <c:v>7.43542</c:v>
                </c:pt>
                <c:pt idx="327902">
                  <c:v>7.43544</c:v>
                </c:pt>
                <c:pt idx="327903">
                  <c:v>7.43546</c:v>
                </c:pt>
                <c:pt idx="327904">
                  <c:v>7.43549</c:v>
                </c:pt>
                <c:pt idx="327905">
                  <c:v>7.43551</c:v>
                </c:pt>
                <c:pt idx="327906">
                  <c:v>7.43553</c:v>
                </c:pt>
                <c:pt idx="327907">
                  <c:v>7.43556</c:v>
                </c:pt>
                <c:pt idx="327908">
                  <c:v>7.43558</c:v>
                </c:pt>
                <c:pt idx="327909">
                  <c:v>7.4356</c:v>
                </c:pt>
                <c:pt idx="327910">
                  <c:v>7.43562</c:v>
                </c:pt>
                <c:pt idx="327911">
                  <c:v>7.43565</c:v>
                </c:pt>
                <c:pt idx="327912">
                  <c:v>7.43567</c:v>
                </c:pt>
                <c:pt idx="327913">
                  <c:v>7.43569</c:v>
                </c:pt>
                <c:pt idx="327914">
                  <c:v>7.43571</c:v>
                </c:pt>
                <c:pt idx="327915">
                  <c:v>7.43574</c:v>
                </c:pt>
                <c:pt idx="327916">
                  <c:v>7.43576</c:v>
                </c:pt>
                <c:pt idx="327917">
                  <c:v>7.43578</c:v>
                </c:pt>
                <c:pt idx="327918">
                  <c:v>7.43581</c:v>
                </c:pt>
                <c:pt idx="327919">
                  <c:v>7.43583</c:v>
                </c:pt>
                <c:pt idx="327920">
                  <c:v>7.43585</c:v>
                </c:pt>
                <c:pt idx="327921">
                  <c:v>7.43587</c:v>
                </c:pt>
                <c:pt idx="327922">
                  <c:v>7.4359</c:v>
                </c:pt>
                <c:pt idx="327923">
                  <c:v>7.43592</c:v>
                </c:pt>
                <c:pt idx="327924">
                  <c:v>7.43594</c:v>
                </c:pt>
                <c:pt idx="327925">
                  <c:v>7.43596</c:v>
                </c:pt>
                <c:pt idx="327926">
                  <c:v>7.43599</c:v>
                </c:pt>
                <c:pt idx="327927">
                  <c:v>7.43601</c:v>
                </c:pt>
                <c:pt idx="327928">
                  <c:v>7.43603</c:v>
                </c:pt>
                <c:pt idx="327929">
                  <c:v>7.43605</c:v>
                </c:pt>
                <c:pt idx="327930">
                  <c:v>7.43608</c:v>
                </c:pt>
                <c:pt idx="327931">
                  <c:v>7.4361</c:v>
                </c:pt>
                <c:pt idx="327932">
                  <c:v>7.43612</c:v>
                </c:pt>
                <c:pt idx="327933">
                  <c:v>7.43614</c:v>
                </c:pt>
                <c:pt idx="327934">
                  <c:v>7.43617</c:v>
                </c:pt>
                <c:pt idx="327935">
                  <c:v>7.43619</c:v>
                </c:pt>
                <c:pt idx="327936">
                  <c:v>7.43621</c:v>
                </c:pt>
                <c:pt idx="327937">
                  <c:v>7.43624</c:v>
                </c:pt>
                <c:pt idx="327938">
                  <c:v>7.43626</c:v>
                </c:pt>
                <c:pt idx="327939">
                  <c:v>7.43628</c:v>
                </c:pt>
                <c:pt idx="327940">
                  <c:v>7.4363</c:v>
                </c:pt>
                <c:pt idx="327941">
                  <c:v>7.43633</c:v>
                </c:pt>
                <c:pt idx="327942">
                  <c:v>7.43635</c:v>
                </c:pt>
                <c:pt idx="327943">
                  <c:v>7.43637</c:v>
                </c:pt>
                <c:pt idx="327944">
                  <c:v>7.4364</c:v>
                </c:pt>
                <c:pt idx="327945">
                  <c:v>7.43642</c:v>
                </c:pt>
                <c:pt idx="327946">
                  <c:v>7.43644</c:v>
                </c:pt>
                <c:pt idx="327947">
                  <c:v>7.43646</c:v>
                </c:pt>
                <c:pt idx="327948">
                  <c:v>7.43649</c:v>
                </c:pt>
                <c:pt idx="327949">
                  <c:v>7.43651</c:v>
                </c:pt>
                <c:pt idx="327950">
                  <c:v>7.43653</c:v>
                </c:pt>
                <c:pt idx="327951">
                  <c:v>7.43655</c:v>
                </c:pt>
                <c:pt idx="327952">
                  <c:v>7.43658</c:v>
                </c:pt>
                <c:pt idx="327953">
                  <c:v>7.4366</c:v>
                </c:pt>
                <c:pt idx="327954">
                  <c:v>7.43662</c:v>
                </c:pt>
                <c:pt idx="327955">
                  <c:v>7.43664</c:v>
                </c:pt>
                <c:pt idx="327956">
                  <c:v>7.43667</c:v>
                </c:pt>
                <c:pt idx="327957">
                  <c:v>7.43669</c:v>
                </c:pt>
                <c:pt idx="327958">
                  <c:v>7.43671</c:v>
                </c:pt>
                <c:pt idx="327959">
                  <c:v>7.43673</c:v>
                </c:pt>
                <c:pt idx="327960">
                  <c:v>7.43676</c:v>
                </c:pt>
                <c:pt idx="327961">
                  <c:v>7.43678</c:v>
                </c:pt>
                <c:pt idx="327962">
                  <c:v>7.4368</c:v>
                </c:pt>
                <c:pt idx="327963">
                  <c:v>7.43682</c:v>
                </c:pt>
                <c:pt idx="327964">
                  <c:v>7.43685</c:v>
                </c:pt>
                <c:pt idx="327965">
                  <c:v>7.43687</c:v>
                </c:pt>
                <c:pt idx="327966">
                  <c:v>7.43689</c:v>
                </c:pt>
                <c:pt idx="327967">
                  <c:v>7.43692</c:v>
                </c:pt>
                <c:pt idx="327968">
                  <c:v>7.43694</c:v>
                </c:pt>
                <c:pt idx="327969">
                  <c:v>7.43696</c:v>
                </c:pt>
                <c:pt idx="327970">
                  <c:v>7.43698</c:v>
                </c:pt>
                <c:pt idx="327971">
                  <c:v>7.43701</c:v>
                </c:pt>
                <c:pt idx="327972">
                  <c:v>7.43703</c:v>
                </c:pt>
                <c:pt idx="327973">
                  <c:v>7.43705</c:v>
                </c:pt>
                <c:pt idx="327974">
                  <c:v>7.43708</c:v>
                </c:pt>
                <c:pt idx="327975">
                  <c:v>7.4371</c:v>
                </c:pt>
                <c:pt idx="327976">
                  <c:v>7.43712</c:v>
                </c:pt>
                <c:pt idx="327977">
                  <c:v>7.43714</c:v>
                </c:pt>
                <c:pt idx="327978">
                  <c:v>7.43717</c:v>
                </c:pt>
                <c:pt idx="327979">
                  <c:v>7.43719</c:v>
                </c:pt>
                <c:pt idx="327980">
                  <c:v>7.43721</c:v>
                </c:pt>
                <c:pt idx="327981">
                  <c:v>7.43723</c:v>
                </c:pt>
                <c:pt idx="327982">
                  <c:v>7.43726</c:v>
                </c:pt>
                <c:pt idx="327983">
                  <c:v>7.43728</c:v>
                </c:pt>
                <c:pt idx="327984">
                  <c:v>7.4373</c:v>
                </c:pt>
                <c:pt idx="327985">
                  <c:v>7.43732</c:v>
                </c:pt>
                <c:pt idx="327986">
                  <c:v>7.43735</c:v>
                </c:pt>
                <c:pt idx="327987">
                  <c:v>7.43737</c:v>
                </c:pt>
                <c:pt idx="327988">
                  <c:v>7.43739</c:v>
                </c:pt>
                <c:pt idx="327989">
                  <c:v>7.43741</c:v>
                </c:pt>
                <c:pt idx="327990">
                  <c:v>7.43744</c:v>
                </c:pt>
                <c:pt idx="327991">
                  <c:v>7.43746</c:v>
                </c:pt>
                <c:pt idx="327992">
                  <c:v>7.43748</c:v>
                </c:pt>
                <c:pt idx="327993">
                  <c:v>7.43751</c:v>
                </c:pt>
                <c:pt idx="327994">
                  <c:v>7.43753</c:v>
                </c:pt>
                <c:pt idx="327995">
                  <c:v>7.43755</c:v>
                </c:pt>
                <c:pt idx="327996">
                  <c:v>7.43757</c:v>
                </c:pt>
                <c:pt idx="327997">
                  <c:v>7.4376</c:v>
                </c:pt>
                <c:pt idx="327998">
                  <c:v>7.43762</c:v>
                </c:pt>
                <c:pt idx="327999">
                  <c:v>7.43764</c:v>
                </c:pt>
                <c:pt idx="328000">
                  <c:v>7.43766</c:v>
                </c:pt>
                <c:pt idx="328001">
                  <c:v>7.43769</c:v>
                </c:pt>
                <c:pt idx="328002">
                  <c:v>7.43771</c:v>
                </c:pt>
                <c:pt idx="328003">
                  <c:v>7.43773</c:v>
                </c:pt>
                <c:pt idx="328004">
                  <c:v>7.43776</c:v>
                </c:pt>
                <c:pt idx="328005">
                  <c:v>7.43778</c:v>
                </c:pt>
                <c:pt idx="328006">
                  <c:v>7.4378</c:v>
                </c:pt>
                <c:pt idx="328007">
                  <c:v>7.43782</c:v>
                </c:pt>
                <c:pt idx="328008">
                  <c:v>7.43785</c:v>
                </c:pt>
                <c:pt idx="328009">
                  <c:v>7.43787</c:v>
                </c:pt>
                <c:pt idx="328010">
                  <c:v>7.43789</c:v>
                </c:pt>
                <c:pt idx="328011">
                  <c:v>7.43791</c:v>
                </c:pt>
                <c:pt idx="328012">
                  <c:v>7.43794</c:v>
                </c:pt>
                <c:pt idx="328013">
                  <c:v>7.43796</c:v>
                </c:pt>
                <c:pt idx="328014">
                  <c:v>7.43798</c:v>
                </c:pt>
                <c:pt idx="328015">
                  <c:v>7.43801</c:v>
                </c:pt>
                <c:pt idx="328016">
                  <c:v>7.43803</c:v>
                </c:pt>
                <c:pt idx="328017">
                  <c:v>7.43805</c:v>
                </c:pt>
                <c:pt idx="328018">
                  <c:v>7.43807</c:v>
                </c:pt>
                <c:pt idx="328019">
                  <c:v>7.43809</c:v>
                </c:pt>
                <c:pt idx="328020">
                  <c:v>7.43812</c:v>
                </c:pt>
                <c:pt idx="328021">
                  <c:v>7.43814</c:v>
                </c:pt>
                <c:pt idx="328022">
                  <c:v>7.43816</c:v>
                </c:pt>
                <c:pt idx="328023">
                  <c:v>7.43819</c:v>
                </c:pt>
                <c:pt idx="328024">
                  <c:v>7.43821</c:v>
                </c:pt>
                <c:pt idx="328025">
                  <c:v>7.43823</c:v>
                </c:pt>
                <c:pt idx="328026">
                  <c:v>7.43825</c:v>
                </c:pt>
                <c:pt idx="328027">
                  <c:v>7.43828</c:v>
                </c:pt>
                <c:pt idx="328028">
                  <c:v>7.4383</c:v>
                </c:pt>
                <c:pt idx="328029">
                  <c:v>7.43832</c:v>
                </c:pt>
                <c:pt idx="328030">
                  <c:v>7.43834</c:v>
                </c:pt>
                <c:pt idx="328031">
                  <c:v>7.43837</c:v>
                </c:pt>
                <c:pt idx="328032">
                  <c:v>7.43839</c:v>
                </c:pt>
                <c:pt idx="328033">
                  <c:v>7.43841</c:v>
                </c:pt>
                <c:pt idx="328034">
                  <c:v>7.43844</c:v>
                </c:pt>
                <c:pt idx="328035">
                  <c:v>7.43846</c:v>
                </c:pt>
                <c:pt idx="328036">
                  <c:v>7.43848</c:v>
                </c:pt>
                <c:pt idx="328037">
                  <c:v>7.4385</c:v>
                </c:pt>
                <c:pt idx="328038">
                  <c:v>7.43853</c:v>
                </c:pt>
                <c:pt idx="328039">
                  <c:v>7.43855</c:v>
                </c:pt>
                <c:pt idx="328040">
                  <c:v>7.43857</c:v>
                </c:pt>
                <c:pt idx="328041">
                  <c:v>7.43859</c:v>
                </c:pt>
                <c:pt idx="328042">
                  <c:v>7.43862</c:v>
                </c:pt>
                <c:pt idx="328043">
                  <c:v>7.43864</c:v>
                </c:pt>
                <c:pt idx="328044">
                  <c:v>7.43866</c:v>
                </c:pt>
                <c:pt idx="328045">
                  <c:v>7.43869</c:v>
                </c:pt>
                <c:pt idx="328046">
                  <c:v>7.43871</c:v>
                </c:pt>
                <c:pt idx="328047">
                  <c:v>7.43873</c:v>
                </c:pt>
                <c:pt idx="328048">
                  <c:v>7.43875</c:v>
                </c:pt>
                <c:pt idx="328049">
                  <c:v>7.43878</c:v>
                </c:pt>
                <c:pt idx="328050">
                  <c:v>7.4388</c:v>
                </c:pt>
                <c:pt idx="328051">
                  <c:v>7.43882</c:v>
                </c:pt>
                <c:pt idx="328052">
                  <c:v>7.43884</c:v>
                </c:pt>
                <c:pt idx="328053">
                  <c:v>7.43887</c:v>
                </c:pt>
                <c:pt idx="328054">
                  <c:v>7.43889</c:v>
                </c:pt>
                <c:pt idx="328055">
                  <c:v>7.43891</c:v>
                </c:pt>
                <c:pt idx="328056">
                  <c:v>7.43893</c:v>
                </c:pt>
                <c:pt idx="328057">
                  <c:v>7.43896</c:v>
                </c:pt>
                <c:pt idx="328058">
                  <c:v>7.43898</c:v>
                </c:pt>
                <c:pt idx="328059">
                  <c:v>7.439</c:v>
                </c:pt>
                <c:pt idx="328060">
                  <c:v>7.43902</c:v>
                </c:pt>
                <c:pt idx="328061">
                  <c:v>7.43905</c:v>
                </c:pt>
                <c:pt idx="328062">
                  <c:v>7.43907</c:v>
                </c:pt>
                <c:pt idx="328063">
                  <c:v>7.43909</c:v>
                </c:pt>
                <c:pt idx="328064">
                  <c:v>7.43912</c:v>
                </c:pt>
                <c:pt idx="328065">
                  <c:v>7.43914</c:v>
                </c:pt>
                <c:pt idx="328066">
                  <c:v>7.43916</c:v>
                </c:pt>
                <c:pt idx="328067">
                  <c:v>7.43918</c:v>
                </c:pt>
                <c:pt idx="328068">
                  <c:v>7.43921</c:v>
                </c:pt>
                <c:pt idx="328069">
                  <c:v>7.43923</c:v>
                </c:pt>
                <c:pt idx="328070">
                  <c:v>7.43925</c:v>
                </c:pt>
                <c:pt idx="328071">
                  <c:v>7.43927</c:v>
                </c:pt>
                <c:pt idx="328072">
                  <c:v>7.4393</c:v>
                </c:pt>
                <c:pt idx="328073">
                  <c:v>7.43932</c:v>
                </c:pt>
                <c:pt idx="328074">
                  <c:v>7.43934</c:v>
                </c:pt>
                <c:pt idx="328075">
                  <c:v>7.43936</c:v>
                </c:pt>
                <c:pt idx="328076">
                  <c:v>7.43939</c:v>
                </c:pt>
                <c:pt idx="328077">
                  <c:v>7.43941</c:v>
                </c:pt>
                <c:pt idx="328078">
                  <c:v>7.43943</c:v>
                </c:pt>
                <c:pt idx="328079">
                  <c:v>7.43946</c:v>
                </c:pt>
                <c:pt idx="328080">
                  <c:v>7.43948</c:v>
                </c:pt>
                <c:pt idx="328081">
                  <c:v>7.4395</c:v>
                </c:pt>
                <c:pt idx="328082">
                  <c:v>7.43952</c:v>
                </c:pt>
                <c:pt idx="328083">
                  <c:v>7.43955</c:v>
                </c:pt>
                <c:pt idx="328084">
                  <c:v>7.43957</c:v>
                </c:pt>
                <c:pt idx="328085">
                  <c:v>7.43959</c:v>
                </c:pt>
                <c:pt idx="328086">
                  <c:v>7.43961</c:v>
                </c:pt>
                <c:pt idx="328087">
                  <c:v>7.43964</c:v>
                </c:pt>
                <c:pt idx="328088">
                  <c:v>7.43966</c:v>
                </c:pt>
                <c:pt idx="328089">
                  <c:v>7.43968</c:v>
                </c:pt>
                <c:pt idx="328090">
                  <c:v>7.43971</c:v>
                </c:pt>
                <c:pt idx="328091">
                  <c:v>7.43973</c:v>
                </c:pt>
                <c:pt idx="328092">
                  <c:v>7.43975</c:v>
                </c:pt>
                <c:pt idx="328093">
                  <c:v>7.43977</c:v>
                </c:pt>
                <c:pt idx="328094">
                  <c:v>7.4398</c:v>
                </c:pt>
                <c:pt idx="328095">
                  <c:v>7.43982</c:v>
                </c:pt>
                <c:pt idx="328096">
                  <c:v>7.43984</c:v>
                </c:pt>
                <c:pt idx="328097">
                  <c:v>7.43986</c:v>
                </c:pt>
                <c:pt idx="328098">
                  <c:v>7.43989</c:v>
                </c:pt>
                <c:pt idx="328099">
                  <c:v>7.43991</c:v>
                </c:pt>
                <c:pt idx="328100">
                  <c:v>7.43993</c:v>
                </c:pt>
                <c:pt idx="328101">
                  <c:v>7.43996</c:v>
                </c:pt>
                <c:pt idx="328102">
                  <c:v>7.43998</c:v>
                </c:pt>
                <c:pt idx="328103">
                  <c:v>7.44</c:v>
                </c:pt>
                <c:pt idx="328104">
                  <c:v>7.44002</c:v>
                </c:pt>
                <c:pt idx="328105">
                  <c:v>7.44004</c:v>
                </c:pt>
                <c:pt idx="328106">
                  <c:v>7.44007</c:v>
                </c:pt>
                <c:pt idx="328107">
                  <c:v>7.44009</c:v>
                </c:pt>
                <c:pt idx="328108">
                  <c:v>7.44011</c:v>
                </c:pt>
                <c:pt idx="328109">
                  <c:v>7.44014</c:v>
                </c:pt>
                <c:pt idx="328110">
                  <c:v>7.44016</c:v>
                </c:pt>
                <c:pt idx="328111">
                  <c:v>7.44018</c:v>
                </c:pt>
                <c:pt idx="328112">
                  <c:v>7.4402</c:v>
                </c:pt>
                <c:pt idx="328113">
                  <c:v>7.44023</c:v>
                </c:pt>
                <c:pt idx="328114">
                  <c:v>7.44025</c:v>
                </c:pt>
                <c:pt idx="328115">
                  <c:v>7.44027</c:v>
                </c:pt>
                <c:pt idx="328116">
                  <c:v>7.44029</c:v>
                </c:pt>
                <c:pt idx="328117">
                  <c:v>7.44032</c:v>
                </c:pt>
                <c:pt idx="328118">
                  <c:v>7.44034</c:v>
                </c:pt>
                <c:pt idx="328119">
                  <c:v>7.44036</c:v>
                </c:pt>
                <c:pt idx="328120">
                  <c:v>7.44039</c:v>
                </c:pt>
                <c:pt idx="328121">
                  <c:v>7.44041</c:v>
                </c:pt>
                <c:pt idx="328122">
                  <c:v>7.44043</c:v>
                </c:pt>
                <c:pt idx="328123">
                  <c:v>7.44045</c:v>
                </c:pt>
                <c:pt idx="328124">
                  <c:v>7.44048</c:v>
                </c:pt>
                <c:pt idx="328125">
                  <c:v>7.4405</c:v>
                </c:pt>
                <c:pt idx="328126">
                  <c:v>7.44052</c:v>
                </c:pt>
                <c:pt idx="328127">
                  <c:v>7.44054</c:v>
                </c:pt>
                <c:pt idx="328128">
                  <c:v>7.44057</c:v>
                </c:pt>
                <c:pt idx="328129">
                  <c:v>7.44059</c:v>
                </c:pt>
                <c:pt idx="328130">
                  <c:v>7.44061</c:v>
                </c:pt>
                <c:pt idx="328131">
                  <c:v>7.44064</c:v>
                </c:pt>
                <c:pt idx="328132">
                  <c:v>7.44066</c:v>
                </c:pt>
                <c:pt idx="328133">
                  <c:v>7.44068</c:v>
                </c:pt>
                <c:pt idx="328134">
                  <c:v>7.4407</c:v>
                </c:pt>
                <c:pt idx="328135">
                  <c:v>7.44073</c:v>
                </c:pt>
                <c:pt idx="328136">
                  <c:v>7.44075</c:v>
                </c:pt>
                <c:pt idx="328137">
                  <c:v>7.44077</c:v>
                </c:pt>
                <c:pt idx="328138">
                  <c:v>7.44079</c:v>
                </c:pt>
                <c:pt idx="328139">
                  <c:v>7.44082</c:v>
                </c:pt>
                <c:pt idx="328140">
                  <c:v>7.44084</c:v>
                </c:pt>
                <c:pt idx="328141">
                  <c:v>7.44086</c:v>
                </c:pt>
                <c:pt idx="328142">
                  <c:v>7.44088</c:v>
                </c:pt>
                <c:pt idx="328143">
                  <c:v>7.44091</c:v>
                </c:pt>
                <c:pt idx="328144">
                  <c:v>7.44093</c:v>
                </c:pt>
                <c:pt idx="328145">
                  <c:v>7.44095</c:v>
                </c:pt>
                <c:pt idx="328146">
                  <c:v>7.44097</c:v>
                </c:pt>
                <c:pt idx="328147">
                  <c:v>7.441</c:v>
                </c:pt>
                <c:pt idx="328148">
                  <c:v>7.44102</c:v>
                </c:pt>
                <c:pt idx="328149">
                  <c:v>7.44104</c:v>
                </c:pt>
                <c:pt idx="328150">
                  <c:v>7.44107</c:v>
                </c:pt>
                <c:pt idx="328151">
                  <c:v>7.44109</c:v>
                </c:pt>
                <c:pt idx="328152">
                  <c:v>7.44111</c:v>
                </c:pt>
                <c:pt idx="328153">
                  <c:v>7.44113</c:v>
                </c:pt>
                <c:pt idx="328154">
                  <c:v>7.44116</c:v>
                </c:pt>
                <c:pt idx="328155">
                  <c:v>7.44118</c:v>
                </c:pt>
                <c:pt idx="328156">
                  <c:v>7.4412</c:v>
                </c:pt>
                <c:pt idx="328157">
                  <c:v>7.44122</c:v>
                </c:pt>
                <c:pt idx="328158">
                  <c:v>7.44125</c:v>
                </c:pt>
                <c:pt idx="328159">
                  <c:v>7.44127</c:v>
                </c:pt>
                <c:pt idx="328160">
                  <c:v>7.44129</c:v>
                </c:pt>
                <c:pt idx="328161">
                  <c:v>7.44132</c:v>
                </c:pt>
                <c:pt idx="328162">
                  <c:v>7.44134</c:v>
                </c:pt>
                <c:pt idx="328163">
                  <c:v>7.44136</c:v>
                </c:pt>
                <c:pt idx="328164">
                  <c:v>7.44138</c:v>
                </c:pt>
                <c:pt idx="328165">
                  <c:v>7.44141</c:v>
                </c:pt>
                <c:pt idx="328166">
                  <c:v>7.44143</c:v>
                </c:pt>
                <c:pt idx="328167">
                  <c:v>7.44145</c:v>
                </c:pt>
                <c:pt idx="328168">
                  <c:v>7.44147</c:v>
                </c:pt>
                <c:pt idx="328169">
                  <c:v>7.4415</c:v>
                </c:pt>
                <c:pt idx="328170">
                  <c:v>7.44152</c:v>
                </c:pt>
                <c:pt idx="328171">
                  <c:v>7.44154</c:v>
                </c:pt>
                <c:pt idx="328172">
                  <c:v>7.44156</c:v>
                </c:pt>
                <c:pt idx="328173">
                  <c:v>7.44159</c:v>
                </c:pt>
                <c:pt idx="328174">
                  <c:v>7.44161</c:v>
                </c:pt>
                <c:pt idx="328175">
                  <c:v>7.44163</c:v>
                </c:pt>
                <c:pt idx="328176">
                  <c:v>7.44165</c:v>
                </c:pt>
                <c:pt idx="328177">
                  <c:v>7.44168</c:v>
                </c:pt>
                <c:pt idx="328178">
                  <c:v>7.4417</c:v>
                </c:pt>
                <c:pt idx="328179">
                  <c:v>7.44172</c:v>
                </c:pt>
                <c:pt idx="328180">
                  <c:v>7.44175</c:v>
                </c:pt>
                <c:pt idx="328181">
                  <c:v>7.44177</c:v>
                </c:pt>
                <c:pt idx="328182">
                  <c:v>7.44179</c:v>
                </c:pt>
                <c:pt idx="328183">
                  <c:v>7.44181</c:v>
                </c:pt>
                <c:pt idx="328184">
                  <c:v>7.44184</c:v>
                </c:pt>
                <c:pt idx="328185">
                  <c:v>7.44186</c:v>
                </c:pt>
                <c:pt idx="328186">
                  <c:v>7.44188</c:v>
                </c:pt>
                <c:pt idx="328187">
                  <c:v>7.44191</c:v>
                </c:pt>
                <c:pt idx="328188">
                  <c:v>7.44193</c:v>
                </c:pt>
                <c:pt idx="328189">
                  <c:v>7.44195</c:v>
                </c:pt>
                <c:pt idx="328190">
                  <c:v>7.44197</c:v>
                </c:pt>
                <c:pt idx="328191">
                  <c:v>7.442</c:v>
                </c:pt>
                <c:pt idx="328192">
                  <c:v>7.44202</c:v>
                </c:pt>
                <c:pt idx="328193">
                  <c:v>7.44204</c:v>
                </c:pt>
                <c:pt idx="328194">
                  <c:v>7.44206</c:v>
                </c:pt>
                <c:pt idx="328195">
                  <c:v>7.44209</c:v>
                </c:pt>
                <c:pt idx="328196">
                  <c:v>7.44211</c:v>
                </c:pt>
                <c:pt idx="328197">
                  <c:v>7.44213</c:v>
                </c:pt>
                <c:pt idx="328198">
                  <c:v>7.44215</c:v>
                </c:pt>
                <c:pt idx="328199">
                  <c:v>7.44218</c:v>
                </c:pt>
                <c:pt idx="328200">
                  <c:v>7.4422</c:v>
                </c:pt>
                <c:pt idx="328201">
                  <c:v>7.44222</c:v>
                </c:pt>
                <c:pt idx="328202">
                  <c:v>7.44224</c:v>
                </c:pt>
                <c:pt idx="328203">
                  <c:v>7.44227</c:v>
                </c:pt>
                <c:pt idx="328204">
                  <c:v>7.44229</c:v>
                </c:pt>
                <c:pt idx="328205">
                  <c:v>7.44231</c:v>
                </c:pt>
                <c:pt idx="328206">
                  <c:v>7.44234</c:v>
                </c:pt>
                <c:pt idx="328207">
                  <c:v>7.44236</c:v>
                </c:pt>
                <c:pt idx="328208">
                  <c:v>7.44238</c:v>
                </c:pt>
                <c:pt idx="328209">
                  <c:v>7.4424</c:v>
                </c:pt>
                <c:pt idx="328210">
                  <c:v>7.44243</c:v>
                </c:pt>
                <c:pt idx="328211">
                  <c:v>7.44245</c:v>
                </c:pt>
                <c:pt idx="328212">
                  <c:v>7.44247</c:v>
                </c:pt>
                <c:pt idx="328213">
                  <c:v>7.44249</c:v>
                </c:pt>
                <c:pt idx="328214">
                  <c:v>7.44252</c:v>
                </c:pt>
                <c:pt idx="328215">
                  <c:v>7.44254</c:v>
                </c:pt>
                <c:pt idx="328216">
                  <c:v>7.44256</c:v>
                </c:pt>
                <c:pt idx="328217">
                  <c:v>7.44259</c:v>
                </c:pt>
                <c:pt idx="328218">
                  <c:v>7.44261</c:v>
                </c:pt>
                <c:pt idx="328219">
                  <c:v>7.44263</c:v>
                </c:pt>
                <c:pt idx="328220">
                  <c:v>7.44265</c:v>
                </c:pt>
                <c:pt idx="328221">
                  <c:v>7.44268</c:v>
                </c:pt>
                <c:pt idx="328222">
                  <c:v>7.4427</c:v>
                </c:pt>
                <c:pt idx="328223">
                  <c:v>7.44272</c:v>
                </c:pt>
                <c:pt idx="328224">
                  <c:v>7.44274</c:v>
                </c:pt>
                <c:pt idx="328225">
                  <c:v>7.44277</c:v>
                </c:pt>
                <c:pt idx="328226">
                  <c:v>7.44279</c:v>
                </c:pt>
                <c:pt idx="328227">
                  <c:v>7.44281</c:v>
                </c:pt>
                <c:pt idx="328228">
                  <c:v>7.44283</c:v>
                </c:pt>
                <c:pt idx="328229">
                  <c:v>7.44286</c:v>
                </c:pt>
                <c:pt idx="328230">
                  <c:v>7.44288</c:v>
                </c:pt>
                <c:pt idx="328231">
                  <c:v>7.4429</c:v>
                </c:pt>
                <c:pt idx="328232">
                  <c:v>7.44292</c:v>
                </c:pt>
                <c:pt idx="328233">
                  <c:v>7.44295</c:v>
                </c:pt>
                <c:pt idx="328234">
                  <c:v>7.44297</c:v>
                </c:pt>
                <c:pt idx="328235">
                  <c:v>7.44299</c:v>
                </c:pt>
                <c:pt idx="328236">
                  <c:v>7.44302</c:v>
                </c:pt>
                <c:pt idx="328237">
                  <c:v>7.44304</c:v>
                </c:pt>
                <c:pt idx="328238">
                  <c:v>7.44306</c:v>
                </c:pt>
                <c:pt idx="328239">
                  <c:v>7.44308</c:v>
                </c:pt>
                <c:pt idx="328240">
                  <c:v>7.44311</c:v>
                </c:pt>
                <c:pt idx="328241">
                  <c:v>7.44313</c:v>
                </c:pt>
                <c:pt idx="328242">
                  <c:v>7.44315</c:v>
                </c:pt>
                <c:pt idx="328243">
                  <c:v>7.44318</c:v>
                </c:pt>
                <c:pt idx="328244">
                  <c:v>7.4432</c:v>
                </c:pt>
                <c:pt idx="328245">
                  <c:v>7.44322</c:v>
                </c:pt>
                <c:pt idx="328246">
                  <c:v>7.44324</c:v>
                </c:pt>
                <c:pt idx="328247">
                  <c:v>7.44327</c:v>
                </c:pt>
                <c:pt idx="328248">
                  <c:v>7.44329</c:v>
                </c:pt>
                <c:pt idx="328249">
                  <c:v>7.44331</c:v>
                </c:pt>
                <c:pt idx="328250">
                  <c:v>7.44333</c:v>
                </c:pt>
                <c:pt idx="328251">
                  <c:v>7.44336</c:v>
                </c:pt>
                <c:pt idx="328252">
                  <c:v>7.44338</c:v>
                </c:pt>
                <c:pt idx="328253">
                  <c:v>7.4434</c:v>
                </c:pt>
                <c:pt idx="328254">
                  <c:v>7.44342</c:v>
                </c:pt>
                <c:pt idx="328255">
                  <c:v>7.44345</c:v>
                </c:pt>
                <c:pt idx="328256">
                  <c:v>7.44347</c:v>
                </c:pt>
                <c:pt idx="328257">
                  <c:v>7.44349</c:v>
                </c:pt>
                <c:pt idx="328258">
                  <c:v>7.44351</c:v>
                </c:pt>
                <c:pt idx="328259">
                  <c:v>7.44354</c:v>
                </c:pt>
                <c:pt idx="328260">
                  <c:v>7.44356</c:v>
                </c:pt>
                <c:pt idx="328261">
                  <c:v>7.44358</c:v>
                </c:pt>
                <c:pt idx="328262">
                  <c:v>7.4436</c:v>
                </c:pt>
                <c:pt idx="328263">
                  <c:v>7.44363</c:v>
                </c:pt>
                <c:pt idx="328264">
                  <c:v>7.44365</c:v>
                </c:pt>
                <c:pt idx="328265">
                  <c:v>7.44367</c:v>
                </c:pt>
                <c:pt idx="328266">
                  <c:v>7.4437</c:v>
                </c:pt>
                <c:pt idx="328267">
                  <c:v>7.44372</c:v>
                </c:pt>
                <c:pt idx="328268">
                  <c:v>7.44374</c:v>
                </c:pt>
                <c:pt idx="328269">
                  <c:v>7.44376</c:v>
                </c:pt>
                <c:pt idx="328270">
                  <c:v>7.44379</c:v>
                </c:pt>
                <c:pt idx="328271">
                  <c:v>7.44381</c:v>
                </c:pt>
                <c:pt idx="328272">
                  <c:v>7.44383</c:v>
                </c:pt>
                <c:pt idx="328273">
                  <c:v>7.44386</c:v>
                </c:pt>
                <c:pt idx="328274">
                  <c:v>7.44388</c:v>
                </c:pt>
                <c:pt idx="328275">
                  <c:v>7.4439</c:v>
                </c:pt>
                <c:pt idx="328276">
                  <c:v>7.44392</c:v>
                </c:pt>
                <c:pt idx="328277">
                  <c:v>7.44395</c:v>
                </c:pt>
                <c:pt idx="328278">
                  <c:v>7.44397</c:v>
                </c:pt>
                <c:pt idx="328279">
                  <c:v>7.44399</c:v>
                </c:pt>
                <c:pt idx="328280">
                  <c:v>7.44401</c:v>
                </c:pt>
                <c:pt idx="328281">
                  <c:v>7.44404</c:v>
                </c:pt>
                <c:pt idx="328282">
                  <c:v>7.44406</c:v>
                </c:pt>
                <c:pt idx="328283">
                  <c:v>7.44408</c:v>
                </c:pt>
                <c:pt idx="328284">
                  <c:v>7.4441</c:v>
                </c:pt>
                <c:pt idx="328285">
                  <c:v>7.44413</c:v>
                </c:pt>
                <c:pt idx="328286">
                  <c:v>7.44415</c:v>
                </c:pt>
                <c:pt idx="328287">
                  <c:v>7.44417</c:v>
                </c:pt>
                <c:pt idx="328288">
                  <c:v>7.44419</c:v>
                </c:pt>
                <c:pt idx="328289">
                  <c:v>7.44422</c:v>
                </c:pt>
                <c:pt idx="328290">
                  <c:v>7.44424</c:v>
                </c:pt>
                <c:pt idx="328291">
                  <c:v>7.44426</c:v>
                </c:pt>
                <c:pt idx="328292">
                  <c:v>7.44429</c:v>
                </c:pt>
                <c:pt idx="328293">
                  <c:v>7.44431</c:v>
                </c:pt>
                <c:pt idx="328294">
                  <c:v>7.44433</c:v>
                </c:pt>
                <c:pt idx="328295">
                  <c:v>7.44435</c:v>
                </c:pt>
                <c:pt idx="328296">
                  <c:v>7.44438</c:v>
                </c:pt>
                <c:pt idx="328297">
                  <c:v>7.4444</c:v>
                </c:pt>
                <c:pt idx="328298">
                  <c:v>7.44442</c:v>
                </c:pt>
                <c:pt idx="328299">
                  <c:v>7.44444</c:v>
                </c:pt>
                <c:pt idx="328300">
                  <c:v>7.44447</c:v>
                </c:pt>
                <c:pt idx="328301">
                  <c:v>7.44449</c:v>
                </c:pt>
                <c:pt idx="328302">
                  <c:v>7.44451</c:v>
                </c:pt>
                <c:pt idx="328303">
                  <c:v>7.44454</c:v>
                </c:pt>
                <c:pt idx="328304">
                  <c:v>7.44456</c:v>
                </c:pt>
                <c:pt idx="328305">
                  <c:v>7.44458</c:v>
                </c:pt>
                <c:pt idx="328306">
                  <c:v>7.4446</c:v>
                </c:pt>
                <c:pt idx="328307">
                  <c:v>7.44463</c:v>
                </c:pt>
                <c:pt idx="328308">
                  <c:v>7.44465</c:v>
                </c:pt>
                <c:pt idx="328309">
                  <c:v>7.44467</c:v>
                </c:pt>
                <c:pt idx="328310">
                  <c:v>7.44469</c:v>
                </c:pt>
                <c:pt idx="328311">
                  <c:v>7.44472</c:v>
                </c:pt>
                <c:pt idx="328312">
                  <c:v>7.44474</c:v>
                </c:pt>
                <c:pt idx="328313">
                  <c:v>7.44476</c:v>
                </c:pt>
                <c:pt idx="328314">
                  <c:v>7.44479</c:v>
                </c:pt>
                <c:pt idx="328315">
                  <c:v>7.44481</c:v>
                </c:pt>
                <c:pt idx="328316">
                  <c:v>7.44483</c:v>
                </c:pt>
                <c:pt idx="328317">
                  <c:v>7.44485</c:v>
                </c:pt>
                <c:pt idx="328318">
                  <c:v>7.44487</c:v>
                </c:pt>
                <c:pt idx="328319">
                  <c:v>7.4449</c:v>
                </c:pt>
                <c:pt idx="328320">
                  <c:v>7.44492</c:v>
                </c:pt>
                <c:pt idx="328321">
                  <c:v>7.44494</c:v>
                </c:pt>
                <c:pt idx="328322">
                  <c:v>7.44497</c:v>
                </c:pt>
                <c:pt idx="328323">
                  <c:v>7.44499</c:v>
                </c:pt>
                <c:pt idx="328324">
                  <c:v>7.44501</c:v>
                </c:pt>
                <c:pt idx="328325">
                  <c:v>7.44503</c:v>
                </c:pt>
                <c:pt idx="328326">
                  <c:v>7.44506</c:v>
                </c:pt>
                <c:pt idx="328327">
                  <c:v>7.44508</c:v>
                </c:pt>
                <c:pt idx="328328">
                  <c:v>7.4451</c:v>
                </c:pt>
                <c:pt idx="328329">
                  <c:v>7.44512</c:v>
                </c:pt>
                <c:pt idx="328330">
                  <c:v>7.44515</c:v>
                </c:pt>
                <c:pt idx="328331">
                  <c:v>7.44517</c:v>
                </c:pt>
                <c:pt idx="328332">
                  <c:v>7.44519</c:v>
                </c:pt>
                <c:pt idx="328333">
                  <c:v>7.44522</c:v>
                </c:pt>
                <c:pt idx="328334">
                  <c:v>7.44524</c:v>
                </c:pt>
                <c:pt idx="328335">
                  <c:v>7.44526</c:v>
                </c:pt>
                <c:pt idx="328336">
                  <c:v>7.44528</c:v>
                </c:pt>
                <c:pt idx="328337">
                  <c:v>7.44531</c:v>
                </c:pt>
                <c:pt idx="328338">
                  <c:v>7.44533</c:v>
                </c:pt>
                <c:pt idx="328339">
                  <c:v>7.44535</c:v>
                </c:pt>
                <c:pt idx="328340">
                  <c:v>7.44537</c:v>
                </c:pt>
                <c:pt idx="328341">
                  <c:v>7.4454</c:v>
                </c:pt>
                <c:pt idx="328342">
                  <c:v>7.44542</c:v>
                </c:pt>
                <c:pt idx="328343">
                  <c:v>7.44544</c:v>
                </c:pt>
                <c:pt idx="328344">
                  <c:v>7.44547</c:v>
                </c:pt>
                <c:pt idx="328345">
                  <c:v>7.44549</c:v>
                </c:pt>
                <c:pt idx="328346">
                  <c:v>7.44551</c:v>
                </c:pt>
                <c:pt idx="328347">
                  <c:v>7.44553</c:v>
                </c:pt>
                <c:pt idx="328348">
                  <c:v>7.44556</c:v>
                </c:pt>
                <c:pt idx="328349">
                  <c:v>7.44558</c:v>
                </c:pt>
                <c:pt idx="328350">
                  <c:v>7.4456</c:v>
                </c:pt>
                <c:pt idx="328351">
                  <c:v>7.44562</c:v>
                </c:pt>
                <c:pt idx="328352">
                  <c:v>7.44565</c:v>
                </c:pt>
                <c:pt idx="328353">
                  <c:v>7.44567</c:v>
                </c:pt>
                <c:pt idx="328354">
                  <c:v>7.44569</c:v>
                </c:pt>
                <c:pt idx="328355">
                  <c:v>7.44571</c:v>
                </c:pt>
                <c:pt idx="328356">
                  <c:v>7.44574</c:v>
                </c:pt>
                <c:pt idx="328357">
                  <c:v>7.44576</c:v>
                </c:pt>
                <c:pt idx="328358">
                  <c:v>7.44578</c:v>
                </c:pt>
                <c:pt idx="328359">
                  <c:v>7.44581</c:v>
                </c:pt>
                <c:pt idx="328360">
                  <c:v>7.44583</c:v>
                </c:pt>
                <c:pt idx="328361">
                  <c:v>7.44585</c:v>
                </c:pt>
                <c:pt idx="328362">
                  <c:v>7.44587</c:v>
                </c:pt>
                <c:pt idx="328363">
                  <c:v>7.4459</c:v>
                </c:pt>
                <c:pt idx="328364">
                  <c:v>7.44592</c:v>
                </c:pt>
                <c:pt idx="328365">
                  <c:v>7.44594</c:v>
                </c:pt>
                <c:pt idx="328366">
                  <c:v>7.44596</c:v>
                </c:pt>
                <c:pt idx="328367">
                  <c:v>7.44599</c:v>
                </c:pt>
                <c:pt idx="328368">
                  <c:v>7.44601</c:v>
                </c:pt>
                <c:pt idx="328369">
                  <c:v>7.44603</c:v>
                </c:pt>
                <c:pt idx="328370">
                  <c:v>7.44605</c:v>
                </c:pt>
                <c:pt idx="328371">
                  <c:v>7.44608</c:v>
                </c:pt>
                <c:pt idx="328372">
                  <c:v>7.4461</c:v>
                </c:pt>
                <c:pt idx="328373">
                  <c:v>7.44612</c:v>
                </c:pt>
                <c:pt idx="328374">
                  <c:v>7.44614</c:v>
                </c:pt>
                <c:pt idx="328375">
                  <c:v>7.44617</c:v>
                </c:pt>
                <c:pt idx="328376">
                  <c:v>7.44619</c:v>
                </c:pt>
                <c:pt idx="328377">
                  <c:v>7.44621</c:v>
                </c:pt>
                <c:pt idx="328378">
                  <c:v>7.44624</c:v>
                </c:pt>
                <c:pt idx="328379">
                  <c:v>7.44626</c:v>
                </c:pt>
                <c:pt idx="328380">
                  <c:v>7.44628</c:v>
                </c:pt>
                <c:pt idx="328381">
                  <c:v>7.4463</c:v>
                </c:pt>
                <c:pt idx="328382">
                  <c:v>7.44633</c:v>
                </c:pt>
                <c:pt idx="328383">
                  <c:v>7.44635</c:v>
                </c:pt>
                <c:pt idx="328384">
                  <c:v>7.44637</c:v>
                </c:pt>
                <c:pt idx="328385">
                  <c:v>7.44639</c:v>
                </c:pt>
                <c:pt idx="328386">
                  <c:v>7.44642</c:v>
                </c:pt>
                <c:pt idx="328387">
                  <c:v>7.44644</c:v>
                </c:pt>
                <c:pt idx="328388">
                  <c:v>7.44646</c:v>
                </c:pt>
                <c:pt idx="328389">
                  <c:v>7.44649</c:v>
                </c:pt>
                <c:pt idx="328390">
                  <c:v>7.44651</c:v>
                </c:pt>
                <c:pt idx="328391">
                  <c:v>7.44653</c:v>
                </c:pt>
                <c:pt idx="328392">
                  <c:v>7.44655</c:v>
                </c:pt>
                <c:pt idx="328393">
                  <c:v>7.44658</c:v>
                </c:pt>
                <c:pt idx="328394">
                  <c:v>7.4466</c:v>
                </c:pt>
                <c:pt idx="328395">
                  <c:v>7.44662</c:v>
                </c:pt>
                <c:pt idx="328396">
                  <c:v>7.44664</c:v>
                </c:pt>
                <c:pt idx="328397">
                  <c:v>7.44667</c:v>
                </c:pt>
                <c:pt idx="328398">
                  <c:v>7.44669</c:v>
                </c:pt>
                <c:pt idx="328399">
                  <c:v>7.44671</c:v>
                </c:pt>
                <c:pt idx="328400">
                  <c:v>7.44674</c:v>
                </c:pt>
                <c:pt idx="328401">
                  <c:v>7.44676</c:v>
                </c:pt>
                <c:pt idx="328402">
                  <c:v>7.44678</c:v>
                </c:pt>
                <c:pt idx="328403">
                  <c:v>7.4468</c:v>
                </c:pt>
                <c:pt idx="328404">
                  <c:v>7.44682</c:v>
                </c:pt>
                <c:pt idx="328405">
                  <c:v>7.44685</c:v>
                </c:pt>
                <c:pt idx="328406">
                  <c:v>7.44687</c:v>
                </c:pt>
                <c:pt idx="328407">
                  <c:v>7.44689</c:v>
                </c:pt>
                <c:pt idx="328408">
                  <c:v>7.44692</c:v>
                </c:pt>
                <c:pt idx="328409">
                  <c:v>7.44694</c:v>
                </c:pt>
                <c:pt idx="328410">
                  <c:v>7.44696</c:v>
                </c:pt>
                <c:pt idx="328411">
                  <c:v>7.44698</c:v>
                </c:pt>
                <c:pt idx="328412">
                  <c:v>7.44701</c:v>
                </c:pt>
                <c:pt idx="328413">
                  <c:v>7.44703</c:v>
                </c:pt>
                <c:pt idx="328414">
                  <c:v>7.44705</c:v>
                </c:pt>
                <c:pt idx="328415">
                  <c:v>7.44707</c:v>
                </c:pt>
                <c:pt idx="328416">
                  <c:v>7.4471</c:v>
                </c:pt>
                <c:pt idx="328417">
                  <c:v>7.44712</c:v>
                </c:pt>
                <c:pt idx="328418">
                  <c:v>7.44714</c:v>
                </c:pt>
                <c:pt idx="328419">
                  <c:v>7.44717</c:v>
                </c:pt>
                <c:pt idx="328420">
                  <c:v>7.44719</c:v>
                </c:pt>
                <c:pt idx="328421">
                  <c:v>7.44721</c:v>
                </c:pt>
                <c:pt idx="328422">
                  <c:v>7.44723</c:v>
                </c:pt>
                <c:pt idx="328423">
                  <c:v>7.44726</c:v>
                </c:pt>
                <c:pt idx="328424">
                  <c:v>7.44728</c:v>
                </c:pt>
                <c:pt idx="328425">
                  <c:v>7.4473</c:v>
                </c:pt>
                <c:pt idx="328426">
                  <c:v>7.44732</c:v>
                </c:pt>
                <c:pt idx="328427">
                  <c:v>7.44735</c:v>
                </c:pt>
                <c:pt idx="328428">
                  <c:v>7.44737</c:v>
                </c:pt>
                <c:pt idx="328429">
                  <c:v>7.44739</c:v>
                </c:pt>
                <c:pt idx="328430">
                  <c:v>7.44742</c:v>
                </c:pt>
                <c:pt idx="328431">
                  <c:v>7.44744</c:v>
                </c:pt>
                <c:pt idx="328432">
                  <c:v>7.44746</c:v>
                </c:pt>
                <c:pt idx="328433">
                  <c:v>7.44748</c:v>
                </c:pt>
                <c:pt idx="328434">
                  <c:v>7.44751</c:v>
                </c:pt>
                <c:pt idx="328435">
                  <c:v>7.44753</c:v>
                </c:pt>
                <c:pt idx="328436">
                  <c:v>7.44755</c:v>
                </c:pt>
                <c:pt idx="328437">
                  <c:v>7.44757</c:v>
                </c:pt>
                <c:pt idx="328438">
                  <c:v>7.4476</c:v>
                </c:pt>
                <c:pt idx="328439">
                  <c:v>7.44762</c:v>
                </c:pt>
                <c:pt idx="328440">
                  <c:v>7.44764</c:v>
                </c:pt>
                <c:pt idx="328441">
                  <c:v>7.44766</c:v>
                </c:pt>
                <c:pt idx="328442">
                  <c:v>7.44769</c:v>
                </c:pt>
                <c:pt idx="328443">
                  <c:v>7.44771</c:v>
                </c:pt>
                <c:pt idx="328444">
                  <c:v>7.44773</c:v>
                </c:pt>
                <c:pt idx="328445">
                  <c:v>7.44775</c:v>
                </c:pt>
                <c:pt idx="328446">
                  <c:v>7.44778</c:v>
                </c:pt>
                <c:pt idx="328447">
                  <c:v>7.4478</c:v>
                </c:pt>
                <c:pt idx="328448">
                  <c:v>7.44782</c:v>
                </c:pt>
                <c:pt idx="328449">
                  <c:v>7.44785</c:v>
                </c:pt>
                <c:pt idx="328450">
                  <c:v>7.44787</c:v>
                </c:pt>
                <c:pt idx="328451">
                  <c:v>7.44789</c:v>
                </c:pt>
                <c:pt idx="328452">
                  <c:v>7.44791</c:v>
                </c:pt>
                <c:pt idx="328453">
                  <c:v>7.44794</c:v>
                </c:pt>
                <c:pt idx="328454">
                  <c:v>7.44796</c:v>
                </c:pt>
                <c:pt idx="328455">
                  <c:v>7.44798</c:v>
                </c:pt>
                <c:pt idx="328456">
                  <c:v>7.44801</c:v>
                </c:pt>
                <c:pt idx="328457">
                  <c:v>7.44803</c:v>
                </c:pt>
                <c:pt idx="328458">
                  <c:v>7.44805</c:v>
                </c:pt>
                <c:pt idx="328459">
                  <c:v>7.44807</c:v>
                </c:pt>
                <c:pt idx="328460">
                  <c:v>7.4481</c:v>
                </c:pt>
                <c:pt idx="328461">
                  <c:v>7.44812</c:v>
                </c:pt>
                <c:pt idx="328462">
                  <c:v>7.44814</c:v>
                </c:pt>
                <c:pt idx="328463">
                  <c:v>7.44816</c:v>
                </c:pt>
                <c:pt idx="328464">
                  <c:v>7.44819</c:v>
                </c:pt>
                <c:pt idx="328465">
                  <c:v>7.44821</c:v>
                </c:pt>
                <c:pt idx="328466">
                  <c:v>7.44823</c:v>
                </c:pt>
                <c:pt idx="328467">
                  <c:v>7.44825</c:v>
                </c:pt>
                <c:pt idx="328468">
                  <c:v>7.44828</c:v>
                </c:pt>
                <c:pt idx="328469">
                  <c:v>7.4483</c:v>
                </c:pt>
                <c:pt idx="328470">
                  <c:v>7.44832</c:v>
                </c:pt>
                <c:pt idx="328471">
                  <c:v>7.44834</c:v>
                </c:pt>
                <c:pt idx="328472">
                  <c:v>7.44837</c:v>
                </c:pt>
                <c:pt idx="328473">
                  <c:v>7.44839</c:v>
                </c:pt>
                <c:pt idx="328474">
                  <c:v>7.44841</c:v>
                </c:pt>
                <c:pt idx="328475">
                  <c:v>7.44843</c:v>
                </c:pt>
                <c:pt idx="328476">
                  <c:v>7.44846</c:v>
                </c:pt>
                <c:pt idx="328477">
                  <c:v>7.44848</c:v>
                </c:pt>
                <c:pt idx="328478">
                  <c:v>7.4485</c:v>
                </c:pt>
                <c:pt idx="328479">
                  <c:v>7.44853</c:v>
                </c:pt>
                <c:pt idx="328480">
                  <c:v>7.44855</c:v>
                </c:pt>
                <c:pt idx="328481">
                  <c:v>7.44857</c:v>
                </c:pt>
                <c:pt idx="328482">
                  <c:v>7.44859</c:v>
                </c:pt>
                <c:pt idx="328483">
                  <c:v>7.44862</c:v>
                </c:pt>
                <c:pt idx="328484">
                  <c:v>7.44864</c:v>
                </c:pt>
                <c:pt idx="328485">
                  <c:v>7.44866</c:v>
                </c:pt>
                <c:pt idx="328486">
                  <c:v>7.44869</c:v>
                </c:pt>
                <c:pt idx="328487">
                  <c:v>7.44871</c:v>
                </c:pt>
                <c:pt idx="328488">
                  <c:v>7.44873</c:v>
                </c:pt>
                <c:pt idx="328489">
                  <c:v>7.44875</c:v>
                </c:pt>
                <c:pt idx="328490">
                  <c:v>7.44878</c:v>
                </c:pt>
                <c:pt idx="328491">
                  <c:v>7.4488</c:v>
                </c:pt>
                <c:pt idx="328492">
                  <c:v>7.44882</c:v>
                </c:pt>
                <c:pt idx="328493">
                  <c:v>7.44884</c:v>
                </c:pt>
                <c:pt idx="328494">
                  <c:v>7.44887</c:v>
                </c:pt>
                <c:pt idx="328495">
                  <c:v>7.44889</c:v>
                </c:pt>
                <c:pt idx="328496">
                  <c:v>7.44891</c:v>
                </c:pt>
                <c:pt idx="328497">
                  <c:v>7.44893</c:v>
                </c:pt>
                <c:pt idx="328498">
                  <c:v>7.44896</c:v>
                </c:pt>
                <c:pt idx="328499">
                  <c:v>7.44898</c:v>
                </c:pt>
                <c:pt idx="328500">
                  <c:v>7.449</c:v>
                </c:pt>
                <c:pt idx="328501">
                  <c:v>7.44902</c:v>
                </c:pt>
                <c:pt idx="328502">
                  <c:v>7.44905</c:v>
                </c:pt>
                <c:pt idx="328503">
                  <c:v>7.44907</c:v>
                </c:pt>
                <c:pt idx="328504">
                  <c:v>7.44909</c:v>
                </c:pt>
                <c:pt idx="328505">
                  <c:v>7.44912</c:v>
                </c:pt>
                <c:pt idx="328506">
                  <c:v>7.44914</c:v>
                </c:pt>
                <c:pt idx="328507">
                  <c:v>7.44916</c:v>
                </c:pt>
                <c:pt idx="328508">
                  <c:v>7.44918</c:v>
                </c:pt>
                <c:pt idx="328509">
                  <c:v>7.44921</c:v>
                </c:pt>
                <c:pt idx="328510">
                  <c:v>7.44923</c:v>
                </c:pt>
                <c:pt idx="328511">
                  <c:v>7.44925</c:v>
                </c:pt>
                <c:pt idx="328512">
                  <c:v>7.44927</c:v>
                </c:pt>
                <c:pt idx="328513">
                  <c:v>7.4493</c:v>
                </c:pt>
                <c:pt idx="328514">
                  <c:v>7.44932</c:v>
                </c:pt>
                <c:pt idx="328515">
                  <c:v>7.44934</c:v>
                </c:pt>
                <c:pt idx="328516">
                  <c:v>7.44937</c:v>
                </c:pt>
                <c:pt idx="328517">
                  <c:v>7.44939</c:v>
                </c:pt>
                <c:pt idx="328518">
                  <c:v>7.44941</c:v>
                </c:pt>
                <c:pt idx="328519">
                  <c:v>7.44943</c:v>
                </c:pt>
                <c:pt idx="328520">
                  <c:v>7.44946</c:v>
                </c:pt>
                <c:pt idx="328521">
                  <c:v>7.44948</c:v>
                </c:pt>
                <c:pt idx="328522">
                  <c:v>7.4495</c:v>
                </c:pt>
                <c:pt idx="328523">
                  <c:v>7.44952</c:v>
                </c:pt>
                <c:pt idx="328524">
                  <c:v>7.44955</c:v>
                </c:pt>
                <c:pt idx="328525">
                  <c:v>7.44957</c:v>
                </c:pt>
                <c:pt idx="328526">
                  <c:v>7.44959</c:v>
                </c:pt>
                <c:pt idx="328527">
                  <c:v>7.44961</c:v>
                </c:pt>
                <c:pt idx="328528">
                  <c:v>7.44964</c:v>
                </c:pt>
                <c:pt idx="328529">
                  <c:v>7.44966</c:v>
                </c:pt>
                <c:pt idx="328530">
                  <c:v>7.44968</c:v>
                </c:pt>
                <c:pt idx="328531">
                  <c:v>7.4497</c:v>
                </c:pt>
                <c:pt idx="328532">
                  <c:v>7.44973</c:v>
                </c:pt>
                <c:pt idx="328533">
                  <c:v>7.44975</c:v>
                </c:pt>
                <c:pt idx="328534">
                  <c:v>7.44977</c:v>
                </c:pt>
                <c:pt idx="328535">
                  <c:v>7.4498</c:v>
                </c:pt>
                <c:pt idx="328536">
                  <c:v>7.44982</c:v>
                </c:pt>
                <c:pt idx="328537">
                  <c:v>7.44984</c:v>
                </c:pt>
                <c:pt idx="328538">
                  <c:v>7.44986</c:v>
                </c:pt>
                <c:pt idx="328539">
                  <c:v>7.44989</c:v>
                </c:pt>
                <c:pt idx="328540">
                  <c:v>7.44991</c:v>
                </c:pt>
                <c:pt idx="328541">
                  <c:v>7.44993</c:v>
                </c:pt>
                <c:pt idx="328542">
                  <c:v>7.44996</c:v>
                </c:pt>
                <c:pt idx="328543">
                  <c:v>7.44998</c:v>
                </c:pt>
                <c:pt idx="328544">
                  <c:v>7.45</c:v>
                </c:pt>
                <c:pt idx="328545">
                  <c:v>7.45002</c:v>
                </c:pt>
                <c:pt idx="328546">
                  <c:v>7.45005</c:v>
                </c:pt>
                <c:pt idx="328547">
                  <c:v>7.45007</c:v>
                </c:pt>
                <c:pt idx="328548">
                  <c:v>7.45009</c:v>
                </c:pt>
                <c:pt idx="328549">
                  <c:v>7.45011</c:v>
                </c:pt>
                <c:pt idx="328550">
                  <c:v>7.45014</c:v>
                </c:pt>
                <c:pt idx="328551">
                  <c:v>7.45016</c:v>
                </c:pt>
                <c:pt idx="328552">
                  <c:v>7.45018</c:v>
                </c:pt>
                <c:pt idx="328553">
                  <c:v>7.4502</c:v>
                </c:pt>
                <c:pt idx="328554">
                  <c:v>7.45023</c:v>
                </c:pt>
                <c:pt idx="328555">
                  <c:v>7.45025</c:v>
                </c:pt>
                <c:pt idx="328556">
                  <c:v>7.45027</c:v>
                </c:pt>
                <c:pt idx="328557">
                  <c:v>7.45029</c:v>
                </c:pt>
                <c:pt idx="328558">
                  <c:v>7.45032</c:v>
                </c:pt>
                <c:pt idx="328559">
                  <c:v>7.45034</c:v>
                </c:pt>
                <c:pt idx="328560">
                  <c:v>7.45036</c:v>
                </c:pt>
                <c:pt idx="328561">
                  <c:v>7.45038</c:v>
                </c:pt>
                <c:pt idx="328562">
                  <c:v>7.45041</c:v>
                </c:pt>
                <c:pt idx="328563">
                  <c:v>7.45043</c:v>
                </c:pt>
                <c:pt idx="328564">
                  <c:v>7.45045</c:v>
                </c:pt>
                <c:pt idx="328565">
                  <c:v>7.45048</c:v>
                </c:pt>
                <c:pt idx="328566">
                  <c:v>7.4505</c:v>
                </c:pt>
                <c:pt idx="328567">
                  <c:v>7.45052</c:v>
                </c:pt>
                <c:pt idx="328568">
                  <c:v>7.45054</c:v>
                </c:pt>
                <c:pt idx="328569">
                  <c:v>7.45057</c:v>
                </c:pt>
                <c:pt idx="328570">
                  <c:v>7.45059</c:v>
                </c:pt>
                <c:pt idx="328571">
                  <c:v>7.45061</c:v>
                </c:pt>
                <c:pt idx="328572">
                  <c:v>7.45064</c:v>
                </c:pt>
                <c:pt idx="328573">
                  <c:v>7.45066</c:v>
                </c:pt>
                <c:pt idx="328574">
                  <c:v>7.45068</c:v>
                </c:pt>
                <c:pt idx="328575">
                  <c:v>7.4507</c:v>
                </c:pt>
                <c:pt idx="328576">
                  <c:v>7.45073</c:v>
                </c:pt>
                <c:pt idx="328577">
                  <c:v>7.45075</c:v>
                </c:pt>
                <c:pt idx="328578">
                  <c:v>7.45077</c:v>
                </c:pt>
                <c:pt idx="328579">
                  <c:v>7.45079</c:v>
                </c:pt>
                <c:pt idx="328580">
                  <c:v>7.45082</c:v>
                </c:pt>
                <c:pt idx="328581">
                  <c:v>7.45084</c:v>
                </c:pt>
                <c:pt idx="328582">
                  <c:v>7.45086</c:v>
                </c:pt>
                <c:pt idx="328583">
                  <c:v>7.45088</c:v>
                </c:pt>
                <c:pt idx="328584">
                  <c:v>7.45091</c:v>
                </c:pt>
                <c:pt idx="328585">
                  <c:v>7.45093</c:v>
                </c:pt>
                <c:pt idx="328586">
                  <c:v>7.45095</c:v>
                </c:pt>
                <c:pt idx="328587">
                  <c:v>7.45097</c:v>
                </c:pt>
                <c:pt idx="328588">
                  <c:v>7.451</c:v>
                </c:pt>
                <c:pt idx="328589">
                  <c:v>7.45102</c:v>
                </c:pt>
                <c:pt idx="328590">
                  <c:v>7.45104</c:v>
                </c:pt>
                <c:pt idx="328591">
                  <c:v>7.45107</c:v>
                </c:pt>
                <c:pt idx="328592">
                  <c:v>7.45109</c:v>
                </c:pt>
                <c:pt idx="328593">
                  <c:v>7.45111</c:v>
                </c:pt>
                <c:pt idx="328594">
                  <c:v>7.45113</c:v>
                </c:pt>
                <c:pt idx="328595">
                  <c:v>7.45116</c:v>
                </c:pt>
                <c:pt idx="328596">
                  <c:v>7.45118</c:v>
                </c:pt>
                <c:pt idx="328597">
                  <c:v>7.4512</c:v>
                </c:pt>
                <c:pt idx="328598">
                  <c:v>7.45122</c:v>
                </c:pt>
                <c:pt idx="328599">
                  <c:v>7.45125</c:v>
                </c:pt>
                <c:pt idx="328600">
                  <c:v>7.45127</c:v>
                </c:pt>
                <c:pt idx="328601">
                  <c:v>7.45129</c:v>
                </c:pt>
                <c:pt idx="328602">
                  <c:v>7.45132</c:v>
                </c:pt>
                <c:pt idx="328603">
                  <c:v>7.45134</c:v>
                </c:pt>
                <c:pt idx="328604">
                  <c:v>7.45136</c:v>
                </c:pt>
                <c:pt idx="328605">
                  <c:v>7.45138</c:v>
                </c:pt>
                <c:pt idx="328606">
                  <c:v>7.45141</c:v>
                </c:pt>
                <c:pt idx="328607">
                  <c:v>7.45143</c:v>
                </c:pt>
                <c:pt idx="328608">
                  <c:v>7.45145</c:v>
                </c:pt>
                <c:pt idx="328609">
                  <c:v>7.45147</c:v>
                </c:pt>
                <c:pt idx="328610">
                  <c:v>7.4515</c:v>
                </c:pt>
                <c:pt idx="328611">
                  <c:v>7.45152</c:v>
                </c:pt>
                <c:pt idx="328612">
                  <c:v>7.45154</c:v>
                </c:pt>
                <c:pt idx="328613">
                  <c:v>7.45157</c:v>
                </c:pt>
                <c:pt idx="328614">
                  <c:v>7.45159</c:v>
                </c:pt>
                <c:pt idx="328615">
                  <c:v>7.45161</c:v>
                </c:pt>
                <c:pt idx="328616">
                  <c:v>7.45163</c:v>
                </c:pt>
                <c:pt idx="328617">
                  <c:v>7.45165</c:v>
                </c:pt>
                <c:pt idx="328618">
                  <c:v>7.45168</c:v>
                </c:pt>
                <c:pt idx="328619">
                  <c:v>7.4517</c:v>
                </c:pt>
                <c:pt idx="328620">
                  <c:v>7.45172</c:v>
                </c:pt>
                <c:pt idx="328621">
                  <c:v>7.45175</c:v>
                </c:pt>
                <c:pt idx="328622">
                  <c:v>7.45177</c:v>
                </c:pt>
                <c:pt idx="328623">
                  <c:v>7.45179</c:v>
                </c:pt>
                <c:pt idx="328624">
                  <c:v>7.45181</c:v>
                </c:pt>
                <c:pt idx="328625">
                  <c:v>7.45184</c:v>
                </c:pt>
                <c:pt idx="328626">
                  <c:v>7.45186</c:v>
                </c:pt>
                <c:pt idx="328627">
                  <c:v>7.45188</c:v>
                </c:pt>
                <c:pt idx="328628">
                  <c:v>7.45191</c:v>
                </c:pt>
                <c:pt idx="328629">
                  <c:v>7.45193</c:v>
                </c:pt>
                <c:pt idx="328630">
                  <c:v>7.45195</c:v>
                </c:pt>
                <c:pt idx="328631">
                  <c:v>7.45197</c:v>
                </c:pt>
                <c:pt idx="328632">
                  <c:v>7.452</c:v>
                </c:pt>
                <c:pt idx="328633">
                  <c:v>7.45202</c:v>
                </c:pt>
                <c:pt idx="328634">
                  <c:v>7.45204</c:v>
                </c:pt>
                <c:pt idx="328635">
                  <c:v>7.45206</c:v>
                </c:pt>
                <c:pt idx="328636">
                  <c:v>7.45209</c:v>
                </c:pt>
                <c:pt idx="328637">
                  <c:v>7.45211</c:v>
                </c:pt>
                <c:pt idx="328638">
                  <c:v>7.45213</c:v>
                </c:pt>
                <c:pt idx="328639">
                  <c:v>7.45215</c:v>
                </c:pt>
                <c:pt idx="328640">
                  <c:v>7.45218</c:v>
                </c:pt>
                <c:pt idx="328641">
                  <c:v>7.4522</c:v>
                </c:pt>
                <c:pt idx="328642">
                  <c:v>7.45222</c:v>
                </c:pt>
                <c:pt idx="328643">
                  <c:v>7.45224</c:v>
                </c:pt>
                <c:pt idx="328644">
                  <c:v>7.45227</c:v>
                </c:pt>
                <c:pt idx="328645">
                  <c:v>7.45229</c:v>
                </c:pt>
                <c:pt idx="328646">
                  <c:v>7.45231</c:v>
                </c:pt>
                <c:pt idx="328647">
                  <c:v>7.45234</c:v>
                </c:pt>
                <c:pt idx="328648">
                  <c:v>7.45236</c:v>
                </c:pt>
                <c:pt idx="328649">
                  <c:v>7.45238</c:v>
                </c:pt>
                <c:pt idx="328650">
                  <c:v>7.4524</c:v>
                </c:pt>
                <c:pt idx="328651">
                  <c:v>7.45243</c:v>
                </c:pt>
                <c:pt idx="328652">
                  <c:v>7.45245</c:v>
                </c:pt>
                <c:pt idx="328653">
                  <c:v>7.45247</c:v>
                </c:pt>
                <c:pt idx="328654">
                  <c:v>7.45249</c:v>
                </c:pt>
                <c:pt idx="328655">
                  <c:v>7.45252</c:v>
                </c:pt>
                <c:pt idx="328656">
                  <c:v>7.45254</c:v>
                </c:pt>
                <c:pt idx="328657">
                  <c:v>7.45256</c:v>
                </c:pt>
                <c:pt idx="328658">
                  <c:v>7.45259</c:v>
                </c:pt>
                <c:pt idx="328659">
                  <c:v>7.45261</c:v>
                </c:pt>
                <c:pt idx="328660">
                  <c:v>7.45263</c:v>
                </c:pt>
                <c:pt idx="328661">
                  <c:v>7.45265</c:v>
                </c:pt>
                <c:pt idx="328662">
                  <c:v>7.45268</c:v>
                </c:pt>
                <c:pt idx="328663">
                  <c:v>7.4527</c:v>
                </c:pt>
                <c:pt idx="328664">
                  <c:v>7.45272</c:v>
                </c:pt>
                <c:pt idx="328665">
                  <c:v>7.45274</c:v>
                </c:pt>
                <c:pt idx="328666">
                  <c:v>7.45277</c:v>
                </c:pt>
                <c:pt idx="328667">
                  <c:v>7.45279</c:v>
                </c:pt>
                <c:pt idx="328668">
                  <c:v>7.45281</c:v>
                </c:pt>
                <c:pt idx="328669">
                  <c:v>7.45283</c:v>
                </c:pt>
                <c:pt idx="328670">
                  <c:v>7.45286</c:v>
                </c:pt>
                <c:pt idx="328671">
                  <c:v>7.45288</c:v>
                </c:pt>
                <c:pt idx="328672">
                  <c:v>7.4529</c:v>
                </c:pt>
                <c:pt idx="328673">
                  <c:v>7.45292</c:v>
                </c:pt>
                <c:pt idx="328674">
                  <c:v>7.45295</c:v>
                </c:pt>
                <c:pt idx="328675">
                  <c:v>7.45297</c:v>
                </c:pt>
                <c:pt idx="328676">
                  <c:v>7.45299</c:v>
                </c:pt>
                <c:pt idx="328677">
                  <c:v>7.45302</c:v>
                </c:pt>
                <c:pt idx="328678">
                  <c:v>7.45304</c:v>
                </c:pt>
                <c:pt idx="328679">
                  <c:v>7.45306</c:v>
                </c:pt>
                <c:pt idx="328680">
                  <c:v>7.45308</c:v>
                </c:pt>
                <c:pt idx="328681">
                  <c:v>7.45311</c:v>
                </c:pt>
                <c:pt idx="328682">
                  <c:v>7.45313</c:v>
                </c:pt>
                <c:pt idx="328683">
                  <c:v>7.45315</c:v>
                </c:pt>
                <c:pt idx="328684">
                  <c:v>7.45317</c:v>
                </c:pt>
                <c:pt idx="328685">
                  <c:v>7.4532</c:v>
                </c:pt>
                <c:pt idx="328686">
                  <c:v>7.45322</c:v>
                </c:pt>
                <c:pt idx="328687">
                  <c:v>7.45324</c:v>
                </c:pt>
                <c:pt idx="328688">
                  <c:v>7.45327</c:v>
                </c:pt>
                <c:pt idx="328689">
                  <c:v>7.45329</c:v>
                </c:pt>
                <c:pt idx="328690">
                  <c:v>7.45331</c:v>
                </c:pt>
                <c:pt idx="328691">
                  <c:v>7.45333</c:v>
                </c:pt>
                <c:pt idx="328692">
                  <c:v>7.45336</c:v>
                </c:pt>
                <c:pt idx="328693">
                  <c:v>7.45338</c:v>
                </c:pt>
                <c:pt idx="328694">
                  <c:v>7.4534</c:v>
                </c:pt>
                <c:pt idx="328695">
                  <c:v>7.45342</c:v>
                </c:pt>
                <c:pt idx="328696">
                  <c:v>7.45345</c:v>
                </c:pt>
                <c:pt idx="328697">
                  <c:v>7.45347</c:v>
                </c:pt>
                <c:pt idx="328698">
                  <c:v>7.45349</c:v>
                </c:pt>
                <c:pt idx="328699">
                  <c:v>7.45352</c:v>
                </c:pt>
                <c:pt idx="328700">
                  <c:v>7.45354</c:v>
                </c:pt>
                <c:pt idx="328701">
                  <c:v>7.45356</c:v>
                </c:pt>
                <c:pt idx="328702">
                  <c:v>7.45358</c:v>
                </c:pt>
                <c:pt idx="328703">
                  <c:v>7.4536</c:v>
                </c:pt>
                <c:pt idx="328704">
                  <c:v>7.45363</c:v>
                </c:pt>
                <c:pt idx="328705">
                  <c:v>7.45365</c:v>
                </c:pt>
                <c:pt idx="328706">
                  <c:v>7.45367</c:v>
                </c:pt>
                <c:pt idx="328707">
                  <c:v>7.4537</c:v>
                </c:pt>
                <c:pt idx="328708">
                  <c:v>7.45372</c:v>
                </c:pt>
                <c:pt idx="328709">
                  <c:v>7.45374</c:v>
                </c:pt>
                <c:pt idx="328710">
                  <c:v>7.45376</c:v>
                </c:pt>
                <c:pt idx="328711">
                  <c:v>7.45379</c:v>
                </c:pt>
                <c:pt idx="328712">
                  <c:v>7.45381</c:v>
                </c:pt>
                <c:pt idx="328713">
                  <c:v>7.45383</c:v>
                </c:pt>
                <c:pt idx="328714">
                  <c:v>7.45385</c:v>
                </c:pt>
                <c:pt idx="328715">
                  <c:v>7.45388</c:v>
                </c:pt>
                <c:pt idx="328716">
                  <c:v>7.4539</c:v>
                </c:pt>
                <c:pt idx="328717">
                  <c:v>7.45392</c:v>
                </c:pt>
                <c:pt idx="328718">
                  <c:v>7.45395</c:v>
                </c:pt>
                <c:pt idx="328719">
                  <c:v>7.45397</c:v>
                </c:pt>
                <c:pt idx="328720">
                  <c:v>7.45399</c:v>
                </c:pt>
                <c:pt idx="328721">
                  <c:v>7.45401</c:v>
                </c:pt>
                <c:pt idx="328722">
                  <c:v>7.45404</c:v>
                </c:pt>
                <c:pt idx="328723">
                  <c:v>7.45406</c:v>
                </c:pt>
                <c:pt idx="328724">
                  <c:v>7.45408</c:v>
                </c:pt>
                <c:pt idx="328725">
                  <c:v>7.4541</c:v>
                </c:pt>
                <c:pt idx="328726">
                  <c:v>7.45413</c:v>
                </c:pt>
                <c:pt idx="328727">
                  <c:v>7.45415</c:v>
                </c:pt>
                <c:pt idx="328728">
                  <c:v>7.45417</c:v>
                </c:pt>
                <c:pt idx="328729">
                  <c:v>7.4542</c:v>
                </c:pt>
                <c:pt idx="328730">
                  <c:v>7.45422</c:v>
                </c:pt>
                <c:pt idx="328731">
                  <c:v>7.45424</c:v>
                </c:pt>
                <c:pt idx="328732">
                  <c:v>7.45426</c:v>
                </c:pt>
                <c:pt idx="328733">
                  <c:v>7.45429</c:v>
                </c:pt>
                <c:pt idx="328734">
                  <c:v>7.45431</c:v>
                </c:pt>
                <c:pt idx="328735">
                  <c:v>7.45433</c:v>
                </c:pt>
                <c:pt idx="328736">
                  <c:v>7.45435</c:v>
                </c:pt>
                <c:pt idx="328737">
                  <c:v>7.45438</c:v>
                </c:pt>
                <c:pt idx="328738">
                  <c:v>7.4544</c:v>
                </c:pt>
                <c:pt idx="328739">
                  <c:v>7.45442</c:v>
                </c:pt>
                <c:pt idx="328740">
                  <c:v>7.45444</c:v>
                </c:pt>
                <c:pt idx="328741">
                  <c:v>7.45447</c:v>
                </c:pt>
                <c:pt idx="328742">
                  <c:v>7.45449</c:v>
                </c:pt>
                <c:pt idx="328743">
                  <c:v>7.45451</c:v>
                </c:pt>
                <c:pt idx="328744">
                  <c:v>7.45453</c:v>
                </c:pt>
                <c:pt idx="328745">
                  <c:v>7.45456</c:v>
                </c:pt>
                <c:pt idx="328746">
                  <c:v>7.45458</c:v>
                </c:pt>
                <c:pt idx="328747">
                  <c:v>7.4546</c:v>
                </c:pt>
                <c:pt idx="328748">
                  <c:v>7.45463</c:v>
                </c:pt>
                <c:pt idx="328749">
                  <c:v>7.45465</c:v>
                </c:pt>
                <c:pt idx="328750">
                  <c:v>7.45467</c:v>
                </c:pt>
                <c:pt idx="328751">
                  <c:v>7.45469</c:v>
                </c:pt>
                <c:pt idx="328752">
                  <c:v>7.45472</c:v>
                </c:pt>
                <c:pt idx="328753">
                  <c:v>7.45474</c:v>
                </c:pt>
                <c:pt idx="328754">
                  <c:v>7.45476</c:v>
                </c:pt>
                <c:pt idx="328755">
                  <c:v>7.45479</c:v>
                </c:pt>
                <c:pt idx="328756">
                  <c:v>7.45481</c:v>
                </c:pt>
                <c:pt idx="328757">
                  <c:v>7.45483</c:v>
                </c:pt>
                <c:pt idx="328758">
                  <c:v>7.45485</c:v>
                </c:pt>
                <c:pt idx="328759">
                  <c:v>7.45488</c:v>
                </c:pt>
                <c:pt idx="328760">
                  <c:v>7.4549</c:v>
                </c:pt>
                <c:pt idx="328761">
                  <c:v>7.45492</c:v>
                </c:pt>
                <c:pt idx="328762">
                  <c:v>7.45494</c:v>
                </c:pt>
                <c:pt idx="328763">
                  <c:v>7.45497</c:v>
                </c:pt>
                <c:pt idx="328764">
                  <c:v>7.45499</c:v>
                </c:pt>
                <c:pt idx="328765">
                  <c:v>7.45501</c:v>
                </c:pt>
                <c:pt idx="328766">
                  <c:v>7.45503</c:v>
                </c:pt>
                <c:pt idx="328767">
                  <c:v>7.45506</c:v>
                </c:pt>
                <c:pt idx="328768">
                  <c:v>7.45508</c:v>
                </c:pt>
                <c:pt idx="328769">
                  <c:v>7.4551</c:v>
                </c:pt>
                <c:pt idx="328770">
                  <c:v>7.45512</c:v>
                </c:pt>
                <c:pt idx="328771">
                  <c:v>7.45515</c:v>
                </c:pt>
                <c:pt idx="328772">
                  <c:v>7.45517</c:v>
                </c:pt>
                <c:pt idx="328773">
                  <c:v>7.45519</c:v>
                </c:pt>
                <c:pt idx="328774">
                  <c:v>7.45521</c:v>
                </c:pt>
                <c:pt idx="328775">
                  <c:v>7.45524</c:v>
                </c:pt>
                <c:pt idx="328776">
                  <c:v>7.45526</c:v>
                </c:pt>
                <c:pt idx="328777">
                  <c:v>7.45528</c:v>
                </c:pt>
                <c:pt idx="328778">
                  <c:v>7.45531</c:v>
                </c:pt>
                <c:pt idx="328779">
                  <c:v>7.45533</c:v>
                </c:pt>
                <c:pt idx="328780">
                  <c:v>7.45535</c:v>
                </c:pt>
                <c:pt idx="328781">
                  <c:v>7.45537</c:v>
                </c:pt>
                <c:pt idx="328782">
                  <c:v>7.4554</c:v>
                </c:pt>
                <c:pt idx="328783">
                  <c:v>7.45542</c:v>
                </c:pt>
                <c:pt idx="328784">
                  <c:v>7.45544</c:v>
                </c:pt>
                <c:pt idx="328785">
                  <c:v>7.45547</c:v>
                </c:pt>
                <c:pt idx="328786">
                  <c:v>7.45549</c:v>
                </c:pt>
                <c:pt idx="328787">
                  <c:v>7.45551</c:v>
                </c:pt>
                <c:pt idx="328788">
                  <c:v>7.45553</c:v>
                </c:pt>
                <c:pt idx="328789">
                  <c:v>7.45556</c:v>
                </c:pt>
                <c:pt idx="328790">
                  <c:v>7.45558</c:v>
                </c:pt>
                <c:pt idx="328791">
                  <c:v>7.4556</c:v>
                </c:pt>
                <c:pt idx="328792">
                  <c:v>7.45562</c:v>
                </c:pt>
                <c:pt idx="328793">
                  <c:v>7.45565</c:v>
                </c:pt>
                <c:pt idx="328794">
                  <c:v>7.45567</c:v>
                </c:pt>
                <c:pt idx="328795">
                  <c:v>7.45569</c:v>
                </c:pt>
                <c:pt idx="328796">
                  <c:v>7.45571</c:v>
                </c:pt>
                <c:pt idx="328797">
                  <c:v>7.45574</c:v>
                </c:pt>
                <c:pt idx="328798">
                  <c:v>7.45576</c:v>
                </c:pt>
                <c:pt idx="328799">
                  <c:v>7.45578</c:v>
                </c:pt>
                <c:pt idx="328800">
                  <c:v>7.4558</c:v>
                </c:pt>
                <c:pt idx="328801">
                  <c:v>7.45583</c:v>
                </c:pt>
                <c:pt idx="328802">
                  <c:v>7.45585</c:v>
                </c:pt>
                <c:pt idx="328803">
                  <c:v>7.45587</c:v>
                </c:pt>
                <c:pt idx="328804">
                  <c:v>7.4559</c:v>
                </c:pt>
                <c:pt idx="328805">
                  <c:v>7.45592</c:v>
                </c:pt>
                <c:pt idx="328806">
                  <c:v>7.45594</c:v>
                </c:pt>
                <c:pt idx="328807">
                  <c:v>7.45596</c:v>
                </c:pt>
                <c:pt idx="328808">
                  <c:v>7.45599</c:v>
                </c:pt>
                <c:pt idx="328809">
                  <c:v>7.45601</c:v>
                </c:pt>
                <c:pt idx="328810">
                  <c:v>7.45603</c:v>
                </c:pt>
                <c:pt idx="328811">
                  <c:v>7.45605</c:v>
                </c:pt>
                <c:pt idx="328812">
                  <c:v>7.45608</c:v>
                </c:pt>
                <c:pt idx="328813">
                  <c:v>7.4561</c:v>
                </c:pt>
                <c:pt idx="328814">
                  <c:v>7.45612</c:v>
                </c:pt>
                <c:pt idx="328815">
                  <c:v>7.45615</c:v>
                </c:pt>
                <c:pt idx="328816">
                  <c:v>7.45617</c:v>
                </c:pt>
                <c:pt idx="328817">
                  <c:v>7.45619</c:v>
                </c:pt>
                <c:pt idx="328818">
                  <c:v>7.45621</c:v>
                </c:pt>
                <c:pt idx="328819">
                  <c:v>7.45624</c:v>
                </c:pt>
                <c:pt idx="328820">
                  <c:v>7.45626</c:v>
                </c:pt>
                <c:pt idx="328821">
                  <c:v>7.45628</c:v>
                </c:pt>
                <c:pt idx="328822">
                  <c:v>7.4563</c:v>
                </c:pt>
                <c:pt idx="328823">
                  <c:v>7.45633</c:v>
                </c:pt>
                <c:pt idx="328824">
                  <c:v>7.45635</c:v>
                </c:pt>
                <c:pt idx="328825">
                  <c:v>7.45637</c:v>
                </c:pt>
                <c:pt idx="328826">
                  <c:v>7.45639</c:v>
                </c:pt>
                <c:pt idx="328827">
                  <c:v>7.45642</c:v>
                </c:pt>
                <c:pt idx="328828">
                  <c:v>7.45644</c:v>
                </c:pt>
                <c:pt idx="328829">
                  <c:v>7.45646</c:v>
                </c:pt>
                <c:pt idx="328830">
                  <c:v>7.45648</c:v>
                </c:pt>
                <c:pt idx="328831">
                  <c:v>7.45651</c:v>
                </c:pt>
                <c:pt idx="328832">
                  <c:v>7.45653</c:v>
                </c:pt>
                <c:pt idx="328833">
                  <c:v>7.45655</c:v>
                </c:pt>
                <c:pt idx="328834">
                  <c:v>7.45658</c:v>
                </c:pt>
                <c:pt idx="328835">
                  <c:v>7.4566</c:v>
                </c:pt>
                <c:pt idx="328836">
                  <c:v>7.45662</c:v>
                </c:pt>
                <c:pt idx="328837">
                  <c:v>7.45664</c:v>
                </c:pt>
                <c:pt idx="328838">
                  <c:v>7.45667</c:v>
                </c:pt>
                <c:pt idx="328839">
                  <c:v>7.45669</c:v>
                </c:pt>
                <c:pt idx="328840">
                  <c:v>7.45671</c:v>
                </c:pt>
                <c:pt idx="328841">
                  <c:v>7.45674</c:v>
                </c:pt>
                <c:pt idx="328842">
                  <c:v>7.45676</c:v>
                </c:pt>
                <c:pt idx="328843">
                  <c:v>7.45678</c:v>
                </c:pt>
                <c:pt idx="328844">
                  <c:v>7.4568</c:v>
                </c:pt>
                <c:pt idx="328845">
                  <c:v>7.45683</c:v>
                </c:pt>
                <c:pt idx="328846">
                  <c:v>7.45685</c:v>
                </c:pt>
                <c:pt idx="328847">
                  <c:v>7.45687</c:v>
                </c:pt>
                <c:pt idx="328848">
                  <c:v>7.45689</c:v>
                </c:pt>
                <c:pt idx="328849">
                  <c:v>7.45692</c:v>
                </c:pt>
                <c:pt idx="328850">
                  <c:v>7.45694</c:v>
                </c:pt>
                <c:pt idx="328851">
                  <c:v>7.45696</c:v>
                </c:pt>
                <c:pt idx="328852">
                  <c:v>7.45698</c:v>
                </c:pt>
                <c:pt idx="328853">
                  <c:v>7.45701</c:v>
                </c:pt>
                <c:pt idx="328854">
                  <c:v>7.45703</c:v>
                </c:pt>
                <c:pt idx="328855">
                  <c:v>7.45705</c:v>
                </c:pt>
                <c:pt idx="328856">
                  <c:v>7.45707</c:v>
                </c:pt>
                <c:pt idx="328857">
                  <c:v>7.4571</c:v>
                </c:pt>
                <c:pt idx="328858">
                  <c:v>7.45712</c:v>
                </c:pt>
                <c:pt idx="328859">
                  <c:v>7.45714</c:v>
                </c:pt>
                <c:pt idx="328860">
                  <c:v>7.45717</c:v>
                </c:pt>
                <c:pt idx="328861">
                  <c:v>7.45719</c:v>
                </c:pt>
                <c:pt idx="328862">
                  <c:v>7.45721</c:v>
                </c:pt>
                <c:pt idx="328863">
                  <c:v>7.45723</c:v>
                </c:pt>
                <c:pt idx="328864">
                  <c:v>7.45726</c:v>
                </c:pt>
                <c:pt idx="328865">
                  <c:v>7.45728</c:v>
                </c:pt>
                <c:pt idx="328866">
                  <c:v>7.4573</c:v>
                </c:pt>
                <c:pt idx="328867">
                  <c:v>7.45732</c:v>
                </c:pt>
                <c:pt idx="328868">
                  <c:v>7.45735</c:v>
                </c:pt>
                <c:pt idx="328869">
                  <c:v>7.45737</c:v>
                </c:pt>
                <c:pt idx="328870">
                  <c:v>7.45739</c:v>
                </c:pt>
                <c:pt idx="328871">
                  <c:v>7.45742</c:v>
                </c:pt>
                <c:pt idx="328872">
                  <c:v>7.45744</c:v>
                </c:pt>
                <c:pt idx="328873">
                  <c:v>7.45746</c:v>
                </c:pt>
                <c:pt idx="328874">
                  <c:v>7.45748</c:v>
                </c:pt>
                <c:pt idx="328875">
                  <c:v>7.45751</c:v>
                </c:pt>
                <c:pt idx="328876">
                  <c:v>7.45753</c:v>
                </c:pt>
                <c:pt idx="328877">
                  <c:v>7.45755</c:v>
                </c:pt>
                <c:pt idx="328878">
                  <c:v>7.45757</c:v>
                </c:pt>
                <c:pt idx="328879">
                  <c:v>7.4576</c:v>
                </c:pt>
                <c:pt idx="328880">
                  <c:v>7.45762</c:v>
                </c:pt>
                <c:pt idx="328881">
                  <c:v>7.45764</c:v>
                </c:pt>
                <c:pt idx="328882">
                  <c:v>7.45766</c:v>
                </c:pt>
                <c:pt idx="328883">
                  <c:v>7.45769</c:v>
                </c:pt>
                <c:pt idx="328884">
                  <c:v>7.45771</c:v>
                </c:pt>
                <c:pt idx="328885">
                  <c:v>7.45773</c:v>
                </c:pt>
                <c:pt idx="328886">
                  <c:v>7.45775</c:v>
                </c:pt>
                <c:pt idx="328887">
                  <c:v>7.45778</c:v>
                </c:pt>
                <c:pt idx="328888">
                  <c:v>7.4578</c:v>
                </c:pt>
                <c:pt idx="328889">
                  <c:v>7.45782</c:v>
                </c:pt>
                <c:pt idx="328890">
                  <c:v>7.45785</c:v>
                </c:pt>
                <c:pt idx="328891">
                  <c:v>7.45787</c:v>
                </c:pt>
                <c:pt idx="328892">
                  <c:v>7.45789</c:v>
                </c:pt>
                <c:pt idx="328893">
                  <c:v>7.45791</c:v>
                </c:pt>
                <c:pt idx="328894">
                  <c:v>7.45794</c:v>
                </c:pt>
                <c:pt idx="328895">
                  <c:v>7.45796</c:v>
                </c:pt>
                <c:pt idx="328896">
                  <c:v>7.45798</c:v>
                </c:pt>
                <c:pt idx="328897">
                  <c:v>7.458</c:v>
                </c:pt>
                <c:pt idx="328898">
                  <c:v>7.45803</c:v>
                </c:pt>
                <c:pt idx="328899">
                  <c:v>7.45805</c:v>
                </c:pt>
                <c:pt idx="328900">
                  <c:v>7.45807</c:v>
                </c:pt>
                <c:pt idx="328901">
                  <c:v>7.4581</c:v>
                </c:pt>
                <c:pt idx="328902">
                  <c:v>7.45812</c:v>
                </c:pt>
                <c:pt idx="328903">
                  <c:v>7.45814</c:v>
                </c:pt>
                <c:pt idx="328904">
                  <c:v>7.45816</c:v>
                </c:pt>
                <c:pt idx="328905">
                  <c:v>7.45819</c:v>
                </c:pt>
                <c:pt idx="328906">
                  <c:v>7.45821</c:v>
                </c:pt>
                <c:pt idx="328907">
                  <c:v>7.45823</c:v>
                </c:pt>
                <c:pt idx="328908">
                  <c:v>7.45825</c:v>
                </c:pt>
                <c:pt idx="328909">
                  <c:v>7.45828</c:v>
                </c:pt>
                <c:pt idx="328910">
                  <c:v>7.4583</c:v>
                </c:pt>
                <c:pt idx="328911">
                  <c:v>7.45832</c:v>
                </c:pt>
                <c:pt idx="328912">
                  <c:v>7.45834</c:v>
                </c:pt>
                <c:pt idx="328913">
                  <c:v>7.45837</c:v>
                </c:pt>
                <c:pt idx="328914">
                  <c:v>7.45839</c:v>
                </c:pt>
                <c:pt idx="328915">
                  <c:v>7.45841</c:v>
                </c:pt>
                <c:pt idx="328916">
                  <c:v>7.45843</c:v>
                </c:pt>
                <c:pt idx="328917">
                  <c:v>7.45846</c:v>
                </c:pt>
                <c:pt idx="328918">
                  <c:v>7.45848</c:v>
                </c:pt>
                <c:pt idx="328919">
                  <c:v>7.4585</c:v>
                </c:pt>
                <c:pt idx="328920">
                  <c:v>7.45853</c:v>
                </c:pt>
                <c:pt idx="328921">
                  <c:v>7.45855</c:v>
                </c:pt>
                <c:pt idx="328922">
                  <c:v>7.45857</c:v>
                </c:pt>
                <c:pt idx="328923">
                  <c:v>7.45859</c:v>
                </c:pt>
                <c:pt idx="328924">
                  <c:v>7.45862</c:v>
                </c:pt>
                <c:pt idx="328925">
                  <c:v>7.45864</c:v>
                </c:pt>
                <c:pt idx="328926">
                  <c:v>7.45866</c:v>
                </c:pt>
                <c:pt idx="328927">
                  <c:v>7.45869</c:v>
                </c:pt>
                <c:pt idx="328928">
                  <c:v>7.45871</c:v>
                </c:pt>
                <c:pt idx="328929">
                  <c:v>7.45873</c:v>
                </c:pt>
                <c:pt idx="328930">
                  <c:v>7.45875</c:v>
                </c:pt>
                <c:pt idx="328931">
                  <c:v>7.45878</c:v>
                </c:pt>
                <c:pt idx="328932">
                  <c:v>7.4588</c:v>
                </c:pt>
                <c:pt idx="328933">
                  <c:v>7.45882</c:v>
                </c:pt>
                <c:pt idx="328934">
                  <c:v>7.45884</c:v>
                </c:pt>
                <c:pt idx="328935">
                  <c:v>7.45887</c:v>
                </c:pt>
                <c:pt idx="328936">
                  <c:v>7.45889</c:v>
                </c:pt>
                <c:pt idx="328937">
                  <c:v>7.45891</c:v>
                </c:pt>
                <c:pt idx="328938">
                  <c:v>7.45893</c:v>
                </c:pt>
                <c:pt idx="328939">
                  <c:v>7.45896</c:v>
                </c:pt>
                <c:pt idx="328940">
                  <c:v>7.45898</c:v>
                </c:pt>
                <c:pt idx="328941">
                  <c:v>7.459</c:v>
                </c:pt>
                <c:pt idx="328942">
                  <c:v>7.45902</c:v>
                </c:pt>
                <c:pt idx="328943">
                  <c:v>7.45905</c:v>
                </c:pt>
                <c:pt idx="328944">
                  <c:v>7.45907</c:v>
                </c:pt>
                <c:pt idx="328945">
                  <c:v>7.45909</c:v>
                </c:pt>
                <c:pt idx="328946">
                  <c:v>7.45912</c:v>
                </c:pt>
                <c:pt idx="328947">
                  <c:v>7.45914</c:v>
                </c:pt>
                <c:pt idx="328948">
                  <c:v>7.45916</c:v>
                </c:pt>
                <c:pt idx="328949">
                  <c:v>7.45918</c:v>
                </c:pt>
                <c:pt idx="328950">
                  <c:v>7.45921</c:v>
                </c:pt>
                <c:pt idx="328951">
                  <c:v>7.45923</c:v>
                </c:pt>
                <c:pt idx="328952">
                  <c:v>7.45925</c:v>
                </c:pt>
                <c:pt idx="328953">
                  <c:v>7.45927</c:v>
                </c:pt>
                <c:pt idx="328954">
                  <c:v>7.4593</c:v>
                </c:pt>
                <c:pt idx="328955">
                  <c:v>7.45932</c:v>
                </c:pt>
                <c:pt idx="328956">
                  <c:v>7.45934</c:v>
                </c:pt>
                <c:pt idx="328957">
                  <c:v>7.45937</c:v>
                </c:pt>
                <c:pt idx="328958">
                  <c:v>7.45939</c:v>
                </c:pt>
                <c:pt idx="328959">
                  <c:v>7.45941</c:v>
                </c:pt>
                <c:pt idx="328960">
                  <c:v>7.45943</c:v>
                </c:pt>
                <c:pt idx="328961">
                  <c:v>7.45946</c:v>
                </c:pt>
                <c:pt idx="328962">
                  <c:v>7.45948</c:v>
                </c:pt>
                <c:pt idx="328963">
                  <c:v>7.4595</c:v>
                </c:pt>
                <c:pt idx="328964">
                  <c:v>7.45952</c:v>
                </c:pt>
                <c:pt idx="328965">
                  <c:v>7.45955</c:v>
                </c:pt>
                <c:pt idx="328966">
                  <c:v>7.45957</c:v>
                </c:pt>
                <c:pt idx="328967">
                  <c:v>7.45959</c:v>
                </c:pt>
                <c:pt idx="328968">
                  <c:v>7.45962</c:v>
                </c:pt>
                <c:pt idx="328969">
                  <c:v>7.45964</c:v>
                </c:pt>
                <c:pt idx="328970">
                  <c:v>7.45966</c:v>
                </c:pt>
                <c:pt idx="328971">
                  <c:v>7.45968</c:v>
                </c:pt>
                <c:pt idx="328972">
                  <c:v>7.4597</c:v>
                </c:pt>
                <c:pt idx="328973">
                  <c:v>7.45973</c:v>
                </c:pt>
                <c:pt idx="328974">
                  <c:v>7.45975</c:v>
                </c:pt>
                <c:pt idx="328975">
                  <c:v>7.45977</c:v>
                </c:pt>
                <c:pt idx="328976">
                  <c:v>7.4598</c:v>
                </c:pt>
                <c:pt idx="328977">
                  <c:v>7.45982</c:v>
                </c:pt>
                <c:pt idx="328978">
                  <c:v>7.45984</c:v>
                </c:pt>
                <c:pt idx="328979">
                  <c:v>7.45986</c:v>
                </c:pt>
                <c:pt idx="328980">
                  <c:v>7.45989</c:v>
                </c:pt>
                <c:pt idx="328981">
                  <c:v>7.45991</c:v>
                </c:pt>
                <c:pt idx="328982">
                  <c:v>7.45993</c:v>
                </c:pt>
                <c:pt idx="328983">
                  <c:v>7.45995</c:v>
                </c:pt>
                <c:pt idx="328984">
                  <c:v>7.45998</c:v>
                </c:pt>
                <c:pt idx="328985">
                  <c:v>7.46</c:v>
                </c:pt>
                <c:pt idx="328986">
                  <c:v>7.46002</c:v>
                </c:pt>
                <c:pt idx="328987">
                  <c:v>7.46005</c:v>
                </c:pt>
                <c:pt idx="328988">
                  <c:v>7.46007</c:v>
                </c:pt>
                <c:pt idx="328989">
                  <c:v>7.46009</c:v>
                </c:pt>
                <c:pt idx="328990">
                  <c:v>7.46011</c:v>
                </c:pt>
                <c:pt idx="328991">
                  <c:v>7.46014</c:v>
                </c:pt>
                <c:pt idx="328992">
                  <c:v>7.46016</c:v>
                </c:pt>
                <c:pt idx="328993">
                  <c:v>7.46018</c:v>
                </c:pt>
                <c:pt idx="328994">
                  <c:v>7.4602</c:v>
                </c:pt>
                <c:pt idx="328995">
                  <c:v>7.46023</c:v>
                </c:pt>
                <c:pt idx="328996">
                  <c:v>7.46025</c:v>
                </c:pt>
                <c:pt idx="328997">
                  <c:v>7.46027</c:v>
                </c:pt>
                <c:pt idx="328998">
                  <c:v>7.4603</c:v>
                </c:pt>
                <c:pt idx="328999">
                  <c:v>7.46032</c:v>
                </c:pt>
                <c:pt idx="329000">
                  <c:v>7.46034</c:v>
                </c:pt>
                <c:pt idx="329001">
                  <c:v>7.46036</c:v>
                </c:pt>
                <c:pt idx="329002">
                  <c:v>7.46038</c:v>
                </c:pt>
                <c:pt idx="329003">
                  <c:v>7.46041</c:v>
                </c:pt>
                <c:pt idx="329004">
                  <c:v>7.46043</c:v>
                </c:pt>
                <c:pt idx="329005">
                  <c:v>7.46045</c:v>
                </c:pt>
                <c:pt idx="329006">
                  <c:v>7.46048</c:v>
                </c:pt>
                <c:pt idx="329007">
                  <c:v>7.4605</c:v>
                </c:pt>
                <c:pt idx="329008">
                  <c:v>7.46052</c:v>
                </c:pt>
                <c:pt idx="329009">
                  <c:v>7.46054</c:v>
                </c:pt>
                <c:pt idx="329010">
                  <c:v>7.46057</c:v>
                </c:pt>
                <c:pt idx="329011">
                  <c:v>7.46059</c:v>
                </c:pt>
                <c:pt idx="329012">
                  <c:v>7.46061</c:v>
                </c:pt>
                <c:pt idx="329013">
                  <c:v>7.46063</c:v>
                </c:pt>
                <c:pt idx="329014">
                  <c:v>7.46066</c:v>
                </c:pt>
                <c:pt idx="329015">
                  <c:v>7.46068</c:v>
                </c:pt>
                <c:pt idx="329016">
                  <c:v>7.4607</c:v>
                </c:pt>
                <c:pt idx="329017">
                  <c:v>7.46073</c:v>
                </c:pt>
                <c:pt idx="329018">
                  <c:v>7.46075</c:v>
                </c:pt>
                <c:pt idx="329019">
                  <c:v>7.46077</c:v>
                </c:pt>
                <c:pt idx="329020">
                  <c:v>7.46079</c:v>
                </c:pt>
                <c:pt idx="329021">
                  <c:v>7.46082</c:v>
                </c:pt>
                <c:pt idx="329022">
                  <c:v>7.46084</c:v>
                </c:pt>
                <c:pt idx="329023">
                  <c:v>7.46086</c:v>
                </c:pt>
                <c:pt idx="329024">
                  <c:v>7.46088</c:v>
                </c:pt>
                <c:pt idx="329025">
                  <c:v>7.46091</c:v>
                </c:pt>
                <c:pt idx="329026">
                  <c:v>7.46093</c:v>
                </c:pt>
                <c:pt idx="329027">
                  <c:v>7.46095</c:v>
                </c:pt>
                <c:pt idx="329028">
                  <c:v>7.46098</c:v>
                </c:pt>
                <c:pt idx="329029">
                  <c:v>7.461</c:v>
                </c:pt>
                <c:pt idx="329030">
                  <c:v>7.46102</c:v>
                </c:pt>
                <c:pt idx="329031">
                  <c:v>7.46104</c:v>
                </c:pt>
                <c:pt idx="329032">
                  <c:v>7.46107</c:v>
                </c:pt>
                <c:pt idx="329033">
                  <c:v>7.46109</c:v>
                </c:pt>
                <c:pt idx="329034">
                  <c:v>7.46111</c:v>
                </c:pt>
                <c:pt idx="329035">
                  <c:v>7.46113</c:v>
                </c:pt>
                <c:pt idx="329036">
                  <c:v>7.46116</c:v>
                </c:pt>
                <c:pt idx="329037">
                  <c:v>7.46118</c:v>
                </c:pt>
                <c:pt idx="329038">
                  <c:v>7.4612</c:v>
                </c:pt>
                <c:pt idx="329039">
                  <c:v>7.46122</c:v>
                </c:pt>
                <c:pt idx="329040">
                  <c:v>7.46125</c:v>
                </c:pt>
                <c:pt idx="329041">
                  <c:v>7.46127</c:v>
                </c:pt>
                <c:pt idx="329042">
                  <c:v>7.46129</c:v>
                </c:pt>
                <c:pt idx="329043">
                  <c:v>7.46131</c:v>
                </c:pt>
                <c:pt idx="329044">
                  <c:v>7.46134</c:v>
                </c:pt>
                <c:pt idx="329045">
                  <c:v>7.46136</c:v>
                </c:pt>
                <c:pt idx="329046">
                  <c:v>7.46138</c:v>
                </c:pt>
                <c:pt idx="329047">
                  <c:v>7.46141</c:v>
                </c:pt>
                <c:pt idx="329048">
                  <c:v>7.46143</c:v>
                </c:pt>
                <c:pt idx="329049">
                  <c:v>7.46145</c:v>
                </c:pt>
                <c:pt idx="329050">
                  <c:v>7.46147</c:v>
                </c:pt>
                <c:pt idx="329051">
                  <c:v>7.4615</c:v>
                </c:pt>
                <c:pt idx="329052">
                  <c:v>7.46152</c:v>
                </c:pt>
                <c:pt idx="329053">
                  <c:v>7.46154</c:v>
                </c:pt>
                <c:pt idx="329054">
                  <c:v>7.46157</c:v>
                </c:pt>
                <c:pt idx="329055">
                  <c:v>7.46159</c:v>
                </c:pt>
                <c:pt idx="329056">
                  <c:v>7.46161</c:v>
                </c:pt>
                <c:pt idx="329057">
                  <c:v>7.46163</c:v>
                </c:pt>
                <c:pt idx="329058">
                  <c:v>7.46166</c:v>
                </c:pt>
                <c:pt idx="329059">
                  <c:v>7.46168</c:v>
                </c:pt>
                <c:pt idx="329060">
                  <c:v>7.4617</c:v>
                </c:pt>
                <c:pt idx="329061">
                  <c:v>7.46172</c:v>
                </c:pt>
                <c:pt idx="329062">
                  <c:v>7.46175</c:v>
                </c:pt>
                <c:pt idx="329063">
                  <c:v>7.46177</c:v>
                </c:pt>
                <c:pt idx="329064">
                  <c:v>7.46179</c:v>
                </c:pt>
                <c:pt idx="329065">
                  <c:v>7.46181</c:v>
                </c:pt>
                <c:pt idx="329066">
                  <c:v>7.46184</c:v>
                </c:pt>
                <c:pt idx="329067">
                  <c:v>7.46186</c:v>
                </c:pt>
                <c:pt idx="329068">
                  <c:v>7.46188</c:v>
                </c:pt>
                <c:pt idx="329069">
                  <c:v>7.4619</c:v>
                </c:pt>
                <c:pt idx="329070">
                  <c:v>7.46193</c:v>
                </c:pt>
                <c:pt idx="329071">
                  <c:v>7.46195</c:v>
                </c:pt>
                <c:pt idx="329072">
                  <c:v>7.46197</c:v>
                </c:pt>
                <c:pt idx="329073">
                  <c:v>7.46199</c:v>
                </c:pt>
                <c:pt idx="329074">
                  <c:v>7.46202</c:v>
                </c:pt>
                <c:pt idx="329075">
                  <c:v>7.46204</c:v>
                </c:pt>
                <c:pt idx="329076">
                  <c:v>7.46206</c:v>
                </c:pt>
                <c:pt idx="329077">
                  <c:v>7.46209</c:v>
                </c:pt>
                <c:pt idx="329078">
                  <c:v>7.46211</c:v>
                </c:pt>
                <c:pt idx="329079">
                  <c:v>7.46213</c:v>
                </c:pt>
                <c:pt idx="329080">
                  <c:v>7.46215</c:v>
                </c:pt>
                <c:pt idx="329081">
                  <c:v>7.46218</c:v>
                </c:pt>
                <c:pt idx="329082">
                  <c:v>7.4622</c:v>
                </c:pt>
                <c:pt idx="329083">
                  <c:v>7.46222</c:v>
                </c:pt>
                <c:pt idx="329084">
                  <c:v>7.46225</c:v>
                </c:pt>
                <c:pt idx="329085">
                  <c:v>7.46227</c:v>
                </c:pt>
                <c:pt idx="329086">
                  <c:v>7.46229</c:v>
                </c:pt>
                <c:pt idx="329087">
                  <c:v>7.46231</c:v>
                </c:pt>
                <c:pt idx="329088">
                  <c:v>7.46234</c:v>
                </c:pt>
                <c:pt idx="329089">
                  <c:v>7.46236</c:v>
                </c:pt>
                <c:pt idx="329090">
                  <c:v>7.46238</c:v>
                </c:pt>
                <c:pt idx="329091">
                  <c:v>7.4624</c:v>
                </c:pt>
                <c:pt idx="329092">
                  <c:v>7.46243</c:v>
                </c:pt>
                <c:pt idx="329093">
                  <c:v>7.46245</c:v>
                </c:pt>
                <c:pt idx="329094">
                  <c:v>7.46247</c:v>
                </c:pt>
                <c:pt idx="329095">
                  <c:v>7.46249</c:v>
                </c:pt>
                <c:pt idx="329096">
                  <c:v>7.46252</c:v>
                </c:pt>
                <c:pt idx="329097">
                  <c:v>7.46254</c:v>
                </c:pt>
                <c:pt idx="329098">
                  <c:v>7.46256</c:v>
                </c:pt>
                <c:pt idx="329099">
                  <c:v>7.46258</c:v>
                </c:pt>
                <c:pt idx="329100">
                  <c:v>7.46261</c:v>
                </c:pt>
                <c:pt idx="329101">
                  <c:v>7.46263</c:v>
                </c:pt>
                <c:pt idx="329102">
                  <c:v>7.46265</c:v>
                </c:pt>
                <c:pt idx="329103">
                  <c:v>7.46268</c:v>
                </c:pt>
                <c:pt idx="329104">
                  <c:v>7.4627</c:v>
                </c:pt>
                <c:pt idx="329105">
                  <c:v>7.46272</c:v>
                </c:pt>
                <c:pt idx="329106">
                  <c:v>7.46274</c:v>
                </c:pt>
                <c:pt idx="329107">
                  <c:v>7.46277</c:v>
                </c:pt>
                <c:pt idx="329108">
                  <c:v>7.46279</c:v>
                </c:pt>
                <c:pt idx="329109">
                  <c:v>7.46281</c:v>
                </c:pt>
                <c:pt idx="329110">
                  <c:v>7.46283</c:v>
                </c:pt>
                <c:pt idx="329111">
                  <c:v>7.46286</c:v>
                </c:pt>
                <c:pt idx="329112">
                  <c:v>7.46288</c:v>
                </c:pt>
                <c:pt idx="329113">
                  <c:v>7.4629</c:v>
                </c:pt>
                <c:pt idx="329114">
                  <c:v>7.46293</c:v>
                </c:pt>
                <c:pt idx="329115">
                  <c:v>7.46295</c:v>
                </c:pt>
                <c:pt idx="329116">
                  <c:v>7.46297</c:v>
                </c:pt>
                <c:pt idx="329117">
                  <c:v>7.46299</c:v>
                </c:pt>
                <c:pt idx="329118">
                  <c:v>7.46302</c:v>
                </c:pt>
                <c:pt idx="329119">
                  <c:v>7.46304</c:v>
                </c:pt>
                <c:pt idx="329120">
                  <c:v>7.46306</c:v>
                </c:pt>
                <c:pt idx="329121">
                  <c:v>7.46308</c:v>
                </c:pt>
                <c:pt idx="329122">
                  <c:v>7.46311</c:v>
                </c:pt>
                <c:pt idx="329123">
                  <c:v>7.46313</c:v>
                </c:pt>
                <c:pt idx="329124">
                  <c:v>7.46315</c:v>
                </c:pt>
                <c:pt idx="329125">
                  <c:v>7.46317</c:v>
                </c:pt>
                <c:pt idx="329126">
                  <c:v>7.4632</c:v>
                </c:pt>
                <c:pt idx="329127">
                  <c:v>7.46322</c:v>
                </c:pt>
                <c:pt idx="329128">
                  <c:v>7.46324</c:v>
                </c:pt>
                <c:pt idx="329129">
                  <c:v>7.46326</c:v>
                </c:pt>
                <c:pt idx="329130">
                  <c:v>7.46329</c:v>
                </c:pt>
                <c:pt idx="329131">
                  <c:v>7.46331</c:v>
                </c:pt>
                <c:pt idx="329132">
                  <c:v>7.46333</c:v>
                </c:pt>
                <c:pt idx="329133">
                  <c:v>7.46336</c:v>
                </c:pt>
                <c:pt idx="329134">
                  <c:v>7.46338</c:v>
                </c:pt>
                <c:pt idx="329135">
                  <c:v>7.4634</c:v>
                </c:pt>
                <c:pt idx="329136">
                  <c:v>7.46342</c:v>
                </c:pt>
                <c:pt idx="329137">
                  <c:v>7.46345</c:v>
                </c:pt>
                <c:pt idx="329138">
                  <c:v>7.46347</c:v>
                </c:pt>
                <c:pt idx="329139">
                  <c:v>7.46349</c:v>
                </c:pt>
                <c:pt idx="329140">
                  <c:v>7.46352</c:v>
                </c:pt>
                <c:pt idx="329141">
                  <c:v>7.46354</c:v>
                </c:pt>
                <c:pt idx="329142">
                  <c:v>7.46356</c:v>
                </c:pt>
                <c:pt idx="329143">
                  <c:v>7.46358</c:v>
                </c:pt>
                <c:pt idx="329144">
                  <c:v>7.46361</c:v>
                </c:pt>
                <c:pt idx="329145">
                  <c:v>7.46363</c:v>
                </c:pt>
                <c:pt idx="329146">
                  <c:v>7.46365</c:v>
                </c:pt>
                <c:pt idx="329147">
                  <c:v>7.46367</c:v>
                </c:pt>
                <c:pt idx="329148">
                  <c:v>7.4637</c:v>
                </c:pt>
                <c:pt idx="329149">
                  <c:v>7.46372</c:v>
                </c:pt>
                <c:pt idx="329150">
                  <c:v>7.46374</c:v>
                </c:pt>
                <c:pt idx="329151">
                  <c:v>7.46376</c:v>
                </c:pt>
                <c:pt idx="329152">
                  <c:v>7.46379</c:v>
                </c:pt>
                <c:pt idx="329153">
                  <c:v>7.46381</c:v>
                </c:pt>
                <c:pt idx="329154">
                  <c:v>7.46383</c:v>
                </c:pt>
                <c:pt idx="329155">
                  <c:v>7.46385</c:v>
                </c:pt>
                <c:pt idx="329156">
                  <c:v>7.46388</c:v>
                </c:pt>
                <c:pt idx="329157">
                  <c:v>7.4639</c:v>
                </c:pt>
                <c:pt idx="329158">
                  <c:v>7.46392</c:v>
                </c:pt>
                <c:pt idx="329159">
                  <c:v>7.46395</c:v>
                </c:pt>
                <c:pt idx="329160">
                  <c:v>7.46397</c:v>
                </c:pt>
                <c:pt idx="329161">
                  <c:v>7.46399</c:v>
                </c:pt>
                <c:pt idx="329162">
                  <c:v>7.46401</c:v>
                </c:pt>
                <c:pt idx="329163">
                  <c:v>7.46404</c:v>
                </c:pt>
                <c:pt idx="329164">
                  <c:v>7.46406</c:v>
                </c:pt>
                <c:pt idx="329165">
                  <c:v>7.46408</c:v>
                </c:pt>
                <c:pt idx="329166">
                  <c:v>7.4641</c:v>
                </c:pt>
                <c:pt idx="329167">
                  <c:v>7.46413</c:v>
                </c:pt>
                <c:pt idx="329168">
                  <c:v>7.46415</c:v>
                </c:pt>
                <c:pt idx="329169">
                  <c:v>7.46417</c:v>
                </c:pt>
                <c:pt idx="329170">
                  <c:v>7.4642</c:v>
                </c:pt>
                <c:pt idx="329171">
                  <c:v>7.46422</c:v>
                </c:pt>
                <c:pt idx="329172">
                  <c:v>7.46424</c:v>
                </c:pt>
                <c:pt idx="329173">
                  <c:v>7.46426</c:v>
                </c:pt>
                <c:pt idx="329174">
                  <c:v>7.46429</c:v>
                </c:pt>
                <c:pt idx="329175">
                  <c:v>7.46431</c:v>
                </c:pt>
                <c:pt idx="329176">
                  <c:v>7.46433</c:v>
                </c:pt>
                <c:pt idx="329177">
                  <c:v>7.46435</c:v>
                </c:pt>
                <c:pt idx="329178">
                  <c:v>7.46438</c:v>
                </c:pt>
                <c:pt idx="329179">
                  <c:v>7.4644</c:v>
                </c:pt>
                <c:pt idx="329180">
                  <c:v>7.46442</c:v>
                </c:pt>
                <c:pt idx="329181">
                  <c:v>7.46444</c:v>
                </c:pt>
                <c:pt idx="329182">
                  <c:v>7.46447</c:v>
                </c:pt>
                <c:pt idx="329183">
                  <c:v>7.46449</c:v>
                </c:pt>
                <c:pt idx="329184">
                  <c:v>7.46451</c:v>
                </c:pt>
                <c:pt idx="329185">
                  <c:v>7.46453</c:v>
                </c:pt>
                <c:pt idx="329186">
                  <c:v>7.46456</c:v>
                </c:pt>
                <c:pt idx="329187">
                  <c:v>7.46458</c:v>
                </c:pt>
                <c:pt idx="329188">
                  <c:v>7.4646</c:v>
                </c:pt>
                <c:pt idx="329189">
                  <c:v>7.46463</c:v>
                </c:pt>
                <c:pt idx="329190">
                  <c:v>7.46465</c:v>
                </c:pt>
                <c:pt idx="329191">
                  <c:v>7.46467</c:v>
                </c:pt>
                <c:pt idx="329192">
                  <c:v>7.46469</c:v>
                </c:pt>
                <c:pt idx="329193">
                  <c:v>7.46472</c:v>
                </c:pt>
                <c:pt idx="329194">
                  <c:v>7.46474</c:v>
                </c:pt>
                <c:pt idx="329195">
                  <c:v>7.46476</c:v>
                </c:pt>
                <c:pt idx="329196">
                  <c:v>7.46479</c:v>
                </c:pt>
                <c:pt idx="329197">
                  <c:v>7.46481</c:v>
                </c:pt>
                <c:pt idx="329198">
                  <c:v>7.46483</c:v>
                </c:pt>
                <c:pt idx="329199">
                  <c:v>7.46485</c:v>
                </c:pt>
                <c:pt idx="329200">
                  <c:v>7.46488</c:v>
                </c:pt>
                <c:pt idx="329201">
                  <c:v>7.4649</c:v>
                </c:pt>
                <c:pt idx="329202">
                  <c:v>7.46492</c:v>
                </c:pt>
                <c:pt idx="329203">
                  <c:v>7.46494</c:v>
                </c:pt>
                <c:pt idx="329204">
                  <c:v>7.46497</c:v>
                </c:pt>
                <c:pt idx="329205">
                  <c:v>7.46499</c:v>
                </c:pt>
                <c:pt idx="329206">
                  <c:v>7.46501</c:v>
                </c:pt>
                <c:pt idx="329207">
                  <c:v>7.46503</c:v>
                </c:pt>
                <c:pt idx="329208">
                  <c:v>7.46506</c:v>
                </c:pt>
                <c:pt idx="329209">
                  <c:v>7.46508</c:v>
                </c:pt>
                <c:pt idx="329210">
                  <c:v>7.4651</c:v>
                </c:pt>
                <c:pt idx="329211">
                  <c:v>7.46512</c:v>
                </c:pt>
                <c:pt idx="329212">
                  <c:v>7.46515</c:v>
                </c:pt>
                <c:pt idx="329213">
                  <c:v>7.46517</c:v>
                </c:pt>
                <c:pt idx="329214">
                  <c:v>7.46519</c:v>
                </c:pt>
                <c:pt idx="329215">
                  <c:v>7.46521</c:v>
                </c:pt>
                <c:pt idx="329216">
                  <c:v>7.46524</c:v>
                </c:pt>
                <c:pt idx="329217">
                  <c:v>7.46526</c:v>
                </c:pt>
                <c:pt idx="329218">
                  <c:v>7.46528</c:v>
                </c:pt>
                <c:pt idx="329219">
                  <c:v>7.46531</c:v>
                </c:pt>
                <c:pt idx="329220">
                  <c:v>7.46533</c:v>
                </c:pt>
                <c:pt idx="329221">
                  <c:v>7.46535</c:v>
                </c:pt>
                <c:pt idx="329222">
                  <c:v>7.46537</c:v>
                </c:pt>
                <c:pt idx="329223">
                  <c:v>7.4654</c:v>
                </c:pt>
                <c:pt idx="329224">
                  <c:v>7.46542</c:v>
                </c:pt>
                <c:pt idx="329225">
                  <c:v>7.46544</c:v>
                </c:pt>
                <c:pt idx="329226">
                  <c:v>7.46547</c:v>
                </c:pt>
                <c:pt idx="329227">
                  <c:v>7.46549</c:v>
                </c:pt>
                <c:pt idx="329228">
                  <c:v>7.46551</c:v>
                </c:pt>
                <c:pt idx="329229">
                  <c:v>7.46553</c:v>
                </c:pt>
                <c:pt idx="329230">
                  <c:v>7.46556</c:v>
                </c:pt>
                <c:pt idx="329231">
                  <c:v>7.46558</c:v>
                </c:pt>
                <c:pt idx="329232">
                  <c:v>7.4656</c:v>
                </c:pt>
                <c:pt idx="329233">
                  <c:v>7.46562</c:v>
                </c:pt>
                <c:pt idx="329234">
                  <c:v>7.46565</c:v>
                </c:pt>
                <c:pt idx="329235">
                  <c:v>7.46567</c:v>
                </c:pt>
                <c:pt idx="329236">
                  <c:v>7.46569</c:v>
                </c:pt>
                <c:pt idx="329237">
                  <c:v>7.46571</c:v>
                </c:pt>
                <c:pt idx="329238">
                  <c:v>7.46574</c:v>
                </c:pt>
                <c:pt idx="329239">
                  <c:v>7.46576</c:v>
                </c:pt>
                <c:pt idx="329240">
                  <c:v>7.46578</c:v>
                </c:pt>
                <c:pt idx="329241">
                  <c:v>7.4658</c:v>
                </c:pt>
                <c:pt idx="329242">
                  <c:v>7.46583</c:v>
                </c:pt>
                <c:pt idx="329243">
                  <c:v>7.46585</c:v>
                </c:pt>
                <c:pt idx="329244">
                  <c:v>7.46587</c:v>
                </c:pt>
                <c:pt idx="329245">
                  <c:v>7.4659</c:v>
                </c:pt>
                <c:pt idx="329246">
                  <c:v>7.46592</c:v>
                </c:pt>
                <c:pt idx="329247">
                  <c:v>7.46594</c:v>
                </c:pt>
                <c:pt idx="329248">
                  <c:v>7.46596</c:v>
                </c:pt>
                <c:pt idx="329249">
                  <c:v>7.46599</c:v>
                </c:pt>
                <c:pt idx="329250">
                  <c:v>7.46601</c:v>
                </c:pt>
                <c:pt idx="329251">
                  <c:v>7.46603</c:v>
                </c:pt>
                <c:pt idx="329252">
                  <c:v>7.46605</c:v>
                </c:pt>
                <c:pt idx="329253">
                  <c:v>7.46608</c:v>
                </c:pt>
                <c:pt idx="329254">
                  <c:v>7.4661</c:v>
                </c:pt>
                <c:pt idx="329255">
                  <c:v>7.46612</c:v>
                </c:pt>
                <c:pt idx="329256">
                  <c:v>7.46615</c:v>
                </c:pt>
                <c:pt idx="329257">
                  <c:v>7.46617</c:v>
                </c:pt>
                <c:pt idx="329258">
                  <c:v>7.46619</c:v>
                </c:pt>
                <c:pt idx="329259">
                  <c:v>7.46621</c:v>
                </c:pt>
                <c:pt idx="329260">
                  <c:v>7.46624</c:v>
                </c:pt>
                <c:pt idx="329261">
                  <c:v>7.46626</c:v>
                </c:pt>
                <c:pt idx="329262">
                  <c:v>7.46628</c:v>
                </c:pt>
                <c:pt idx="329263">
                  <c:v>7.4663</c:v>
                </c:pt>
                <c:pt idx="329264">
                  <c:v>7.46633</c:v>
                </c:pt>
                <c:pt idx="329265">
                  <c:v>7.46635</c:v>
                </c:pt>
                <c:pt idx="329266">
                  <c:v>7.46637</c:v>
                </c:pt>
                <c:pt idx="329267">
                  <c:v>7.4664</c:v>
                </c:pt>
                <c:pt idx="329268">
                  <c:v>7.46642</c:v>
                </c:pt>
                <c:pt idx="329269">
                  <c:v>7.46644</c:v>
                </c:pt>
                <c:pt idx="329270">
                  <c:v>7.46646</c:v>
                </c:pt>
                <c:pt idx="329271">
                  <c:v>7.46648</c:v>
                </c:pt>
                <c:pt idx="329272">
                  <c:v>7.46651</c:v>
                </c:pt>
                <c:pt idx="329273">
                  <c:v>7.46653</c:v>
                </c:pt>
                <c:pt idx="329274">
                  <c:v>7.46655</c:v>
                </c:pt>
                <c:pt idx="329275">
                  <c:v>7.46658</c:v>
                </c:pt>
                <c:pt idx="329276">
                  <c:v>7.4666</c:v>
                </c:pt>
                <c:pt idx="329277">
                  <c:v>7.46662</c:v>
                </c:pt>
                <c:pt idx="329278">
                  <c:v>7.46664</c:v>
                </c:pt>
                <c:pt idx="329279">
                  <c:v>7.46667</c:v>
                </c:pt>
                <c:pt idx="329280">
                  <c:v>7.46669</c:v>
                </c:pt>
                <c:pt idx="329281">
                  <c:v>7.46671</c:v>
                </c:pt>
                <c:pt idx="329282">
                  <c:v>7.46673</c:v>
                </c:pt>
                <c:pt idx="329283">
                  <c:v>7.46676</c:v>
                </c:pt>
                <c:pt idx="329284">
                  <c:v>7.46678</c:v>
                </c:pt>
                <c:pt idx="329285">
                  <c:v>7.4668</c:v>
                </c:pt>
                <c:pt idx="329286">
                  <c:v>7.46683</c:v>
                </c:pt>
                <c:pt idx="329287">
                  <c:v>7.46685</c:v>
                </c:pt>
                <c:pt idx="329288">
                  <c:v>7.46687</c:v>
                </c:pt>
                <c:pt idx="329289">
                  <c:v>7.46689</c:v>
                </c:pt>
                <c:pt idx="329290">
                  <c:v>7.46692</c:v>
                </c:pt>
                <c:pt idx="329291">
                  <c:v>7.46694</c:v>
                </c:pt>
                <c:pt idx="329292">
                  <c:v>7.46696</c:v>
                </c:pt>
                <c:pt idx="329293">
                  <c:v>7.46698</c:v>
                </c:pt>
                <c:pt idx="329294">
                  <c:v>7.46701</c:v>
                </c:pt>
                <c:pt idx="329295">
                  <c:v>7.46703</c:v>
                </c:pt>
                <c:pt idx="329296">
                  <c:v>7.46705</c:v>
                </c:pt>
                <c:pt idx="329297">
                  <c:v>7.46708</c:v>
                </c:pt>
                <c:pt idx="329298">
                  <c:v>7.4671</c:v>
                </c:pt>
                <c:pt idx="329299">
                  <c:v>7.46712</c:v>
                </c:pt>
                <c:pt idx="329300">
                  <c:v>7.46714</c:v>
                </c:pt>
                <c:pt idx="329301">
                  <c:v>7.46717</c:v>
                </c:pt>
                <c:pt idx="329302">
                  <c:v>7.46719</c:v>
                </c:pt>
                <c:pt idx="329303">
                  <c:v>7.46721</c:v>
                </c:pt>
                <c:pt idx="329304">
                  <c:v>7.46723</c:v>
                </c:pt>
                <c:pt idx="329305">
                  <c:v>7.46726</c:v>
                </c:pt>
                <c:pt idx="329306">
                  <c:v>7.46728</c:v>
                </c:pt>
                <c:pt idx="329307">
                  <c:v>7.4673</c:v>
                </c:pt>
                <c:pt idx="329308">
                  <c:v>7.46732</c:v>
                </c:pt>
                <c:pt idx="329309">
                  <c:v>7.46735</c:v>
                </c:pt>
                <c:pt idx="329310">
                  <c:v>7.46737</c:v>
                </c:pt>
                <c:pt idx="329311">
                  <c:v>7.46739</c:v>
                </c:pt>
                <c:pt idx="329312">
                  <c:v>7.46741</c:v>
                </c:pt>
                <c:pt idx="329313">
                  <c:v>7.46744</c:v>
                </c:pt>
                <c:pt idx="329314">
                  <c:v>7.46746</c:v>
                </c:pt>
                <c:pt idx="329315">
                  <c:v>7.46748</c:v>
                </c:pt>
                <c:pt idx="329316">
                  <c:v>7.46751</c:v>
                </c:pt>
                <c:pt idx="329317">
                  <c:v>7.46753</c:v>
                </c:pt>
                <c:pt idx="329318">
                  <c:v>7.46755</c:v>
                </c:pt>
                <c:pt idx="329319">
                  <c:v>7.46757</c:v>
                </c:pt>
                <c:pt idx="329320">
                  <c:v>7.4676</c:v>
                </c:pt>
                <c:pt idx="329321">
                  <c:v>7.46762</c:v>
                </c:pt>
                <c:pt idx="329322">
                  <c:v>7.46764</c:v>
                </c:pt>
                <c:pt idx="329323">
                  <c:v>7.46766</c:v>
                </c:pt>
                <c:pt idx="329324">
                  <c:v>7.46769</c:v>
                </c:pt>
                <c:pt idx="329325">
                  <c:v>7.46771</c:v>
                </c:pt>
                <c:pt idx="329326">
                  <c:v>7.46773</c:v>
                </c:pt>
                <c:pt idx="329327">
                  <c:v>7.46776</c:v>
                </c:pt>
                <c:pt idx="329328">
                  <c:v>7.46778</c:v>
                </c:pt>
                <c:pt idx="329329">
                  <c:v>7.4678</c:v>
                </c:pt>
                <c:pt idx="329330">
                  <c:v>7.46782</c:v>
                </c:pt>
                <c:pt idx="329331">
                  <c:v>7.46785</c:v>
                </c:pt>
                <c:pt idx="329332">
                  <c:v>7.46787</c:v>
                </c:pt>
                <c:pt idx="329333">
                  <c:v>7.46789</c:v>
                </c:pt>
                <c:pt idx="329334">
                  <c:v>7.46791</c:v>
                </c:pt>
                <c:pt idx="329335">
                  <c:v>7.46794</c:v>
                </c:pt>
                <c:pt idx="329336">
                  <c:v>7.46796</c:v>
                </c:pt>
                <c:pt idx="329337">
                  <c:v>7.46798</c:v>
                </c:pt>
                <c:pt idx="329338">
                  <c:v>7.468</c:v>
                </c:pt>
                <c:pt idx="329339">
                  <c:v>7.46803</c:v>
                </c:pt>
                <c:pt idx="329340">
                  <c:v>7.46805</c:v>
                </c:pt>
                <c:pt idx="329341">
                  <c:v>7.46807</c:v>
                </c:pt>
                <c:pt idx="329342">
                  <c:v>7.46809</c:v>
                </c:pt>
                <c:pt idx="329343">
                  <c:v>7.46812</c:v>
                </c:pt>
                <c:pt idx="329344">
                  <c:v>7.46814</c:v>
                </c:pt>
                <c:pt idx="329345">
                  <c:v>7.46816</c:v>
                </c:pt>
                <c:pt idx="329346">
                  <c:v>7.46819</c:v>
                </c:pt>
                <c:pt idx="329347">
                  <c:v>7.46821</c:v>
                </c:pt>
                <c:pt idx="329348">
                  <c:v>7.46823</c:v>
                </c:pt>
                <c:pt idx="329349">
                  <c:v>7.46825</c:v>
                </c:pt>
                <c:pt idx="329350">
                  <c:v>7.46828</c:v>
                </c:pt>
                <c:pt idx="329351">
                  <c:v>7.4683</c:v>
                </c:pt>
                <c:pt idx="329352">
                  <c:v>7.46832</c:v>
                </c:pt>
                <c:pt idx="329353">
                  <c:v>7.46835</c:v>
                </c:pt>
                <c:pt idx="329354">
                  <c:v>7.46837</c:v>
                </c:pt>
                <c:pt idx="329355">
                  <c:v>7.46839</c:v>
                </c:pt>
                <c:pt idx="329356">
                  <c:v>7.46841</c:v>
                </c:pt>
                <c:pt idx="329357">
                  <c:v>7.46844</c:v>
                </c:pt>
                <c:pt idx="329358">
                  <c:v>7.46846</c:v>
                </c:pt>
                <c:pt idx="329359">
                  <c:v>7.46848</c:v>
                </c:pt>
                <c:pt idx="329360">
                  <c:v>7.4685</c:v>
                </c:pt>
                <c:pt idx="329361">
                  <c:v>7.46853</c:v>
                </c:pt>
                <c:pt idx="329362">
                  <c:v>7.46855</c:v>
                </c:pt>
                <c:pt idx="329363">
                  <c:v>7.46857</c:v>
                </c:pt>
                <c:pt idx="329364">
                  <c:v>7.46859</c:v>
                </c:pt>
                <c:pt idx="329365">
                  <c:v>7.46862</c:v>
                </c:pt>
                <c:pt idx="329366">
                  <c:v>7.46864</c:v>
                </c:pt>
                <c:pt idx="329367">
                  <c:v>7.46866</c:v>
                </c:pt>
                <c:pt idx="329368">
                  <c:v>7.46868</c:v>
                </c:pt>
                <c:pt idx="329369">
                  <c:v>7.46871</c:v>
                </c:pt>
                <c:pt idx="329370">
                  <c:v>7.46873</c:v>
                </c:pt>
                <c:pt idx="329371">
                  <c:v>7.46875</c:v>
                </c:pt>
                <c:pt idx="329372">
                  <c:v>7.46878</c:v>
                </c:pt>
                <c:pt idx="329373">
                  <c:v>7.4688</c:v>
                </c:pt>
                <c:pt idx="329374">
                  <c:v>7.46882</c:v>
                </c:pt>
                <c:pt idx="329375">
                  <c:v>7.46884</c:v>
                </c:pt>
                <c:pt idx="329376">
                  <c:v>7.46887</c:v>
                </c:pt>
                <c:pt idx="329377">
                  <c:v>7.46889</c:v>
                </c:pt>
                <c:pt idx="329378">
                  <c:v>7.46891</c:v>
                </c:pt>
                <c:pt idx="329379">
                  <c:v>7.46893</c:v>
                </c:pt>
                <c:pt idx="329380">
                  <c:v>7.46896</c:v>
                </c:pt>
                <c:pt idx="329381">
                  <c:v>7.46898</c:v>
                </c:pt>
                <c:pt idx="329382">
                  <c:v>7.469</c:v>
                </c:pt>
                <c:pt idx="329383">
                  <c:v>7.46903</c:v>
                </c:pt>
                <c:pt idx="329384">
                  <c:v>7.46905</c:v>
                </c:pt>
                <c:pt idx="329385">
                  <c:v>7.46907</c:v>
                </c:pt>
                <c:pt idx="329386">
                  <c:v>7.46909</c:v>
                </c:pt>
                <c:pt idx="329387">
                  <c:v>7.46912</c:v>
                </c:pt>
                <c:pt idx="329388">
                  <c:v>7.46914</c:v>
                </c:pt>
                <c:pt idx="329389">
                  <c:v>7.46916</c:v>
                </c:pt>
                <c:pt idx="329390">
                  <c:v>7.46918</c:v>
                </c:pt>
                <c:pt idx="329391">
                  <c:v>7.46921</c:v>
                </c:pt>
                <c:pt idx="329392">
                  <c:v>7.46923</c:v>
                </c:pt>
                <c:pt idx="329393">
                  <c:v>7.46925</c:v>
                </c:pt>
                <c:pt idx="329394">
                  <c:v>7.46927</c:v>
                </c:pt>
                <c:pt idx="329395">
                  <c:v>7.4693</c:v>
                </c:pt>
                <c:pt idx="329396">
                  <c:v>7.46932</c:v>
                </c:pt>
                <c:pt idx="329397">
                  <c:v>7.46934</c:v>
                </c:pt>
                <c:pt idx="329398">
                  <c:v>7.46936</c:v>
                </c:pt>
                <c:pt idx="329399">
                  <c:v>7.46939</c:v>
                </c:pt>
                <c:pt idx="329400">
                  <c:v>7.46941</c:v>
                </c:pt>
                <c:pt idx="329401">
                  <c:v>7.46943</c:v>
                </c:pt>
                <c:pt idx="329402">
                  <c:v>7.46946</c:v>
                </c:pt>
                <c:pt idx="329403">
                  <c:v>7.46948</c:v>
                </c:pt>
                <c:pt idx="329404">
                  <c:v>7.4695</c:v>
                </c:pt>
                <c:pt idx="329405">
                  <c:v>7.46952</c:v>
                </c:pt>
                <c:pt idx="329406">
                  <c:v>7.46955</c:v>
                </c:pt>
                <c:pt idx="329407">
                  <c:v>7.46957</c:v>
                </c:pt>
                <c:pt idx="329408">
                  <c:v>7.46959</c:v>
                </c:pt>
                <c:pt idx="329409">
                  <c:v>7.46962</c:v>
                </c:pt>
                <c:pt idx="329410">
                  <c:v>7.46964</c:v>
                </c:pt>
                <c:pt idx="329411">
                  <c:v>7.46966</c:v>
                </c:pt>
                <c:pt idx="329412">
                  <c:v>7.46968</c:v>
                </c:pt>
                <c:pt idx="329413">
                  <c:v>7.46971</c:v>
                </c:pt>
                <c:pt idx="329414">
                  <c:v>7.46973</c:v>
                </c:pt>
                <c:pt idx="329415">
                  <c:v>7.46975</c:v>
                </c:pt>
                <c:pt idx="329416">
                  <c:v>7.46977</c:v>
                </c:pt>
                <c:pt idx="329417">
                  <c:v>7.4698</c:v>
                </c:pt>
                <c:pt idx="329418">
                  <c:v>7.46982</c:v>
                </c:pt>
                <c:pt idx="329419">
                  <c:v>7.46984</c:v>
                </c:pt>
                <c:pt idx="329420">
                  <c:v>7.46986</c:v>
                </c:pt>
                <c:pt idx="329421">
                  <c:v>7.46989</c:v>
                </c:pt>
                <c:pt idx="329422">
                  <c:v>7.46991</c:v>
                </c:pt>
                <c:pt idx="329423">
                  <c:v>7.46993</c:v>
                </c:pt>
                <c:pt idx="329424">
                  <c:v>7.46995</c:v>
                </c:pt>
                <c:pt idx="329425">
                  <c:v>7.46998</c:v>
                </c:pt>
                <c:pt idx="329426">
                  <c:v>7.47</c:v>
                </c:pt>
                <c:pt idx="329427">
                  <c:v>7.47002</c:v>
                </c:pt>
                <c:pt idx="329428">
                  <c:v>7.47004</c:v>
                </c:pt>
                <c:pt idx="329429">
                  <c:v>7.47007</c:v>
                </c:pt>
                <c:pt idx="329430">
                  <c:v>7.47009</c:v>
                </c:pt>
                <c:pt idx="329431">
                  <c:v>7.47011</c:v>
                </c:pt>
                <c:pt idx="329432">
                  <c:v>7.47014</c:v>
                </c:pt>
                <c:pt idx="329433">
                  <c:v>7.47016</c:v>
                </c:pt>
                <c:pt idx="329434">
                  <c:v>7.47018</c:v>
                </c:pt>
                <c:pt idx="329435">
                  <c:v>7.4702</c:v>
                </c:pt>
                <c:pt idx="329436">
                  <c:v>7.47023</c:v>
                </c:pt>
                <c:pt idx="329437">
                  <c:v>7.47025</c:v>
                </c:pt>
                <c:pt idx="329438">
                  <c:v>7.47027</c:v>
                </c:pt>
                <c:pt idx="329439">
                  <c:v>7.4703</c:v>
                </c:pt>
                <c:pt idx="329440">
                  <c:v>7.47032</c:v>
                </c:pt>
                <c:pt idx="329441">
                  <c:v>7.47034</c:v>
                </c:pt>
                <c:pt idx="329442">
                  <c:v>7.47036</c:v>
                </c:pt>
                <c:pt idx="329443">
                  <c:v>7.47039</c:v>
                </c:pt>
                <c:pt idx="329444">
                  <c:v>7.47041</c:v>
                </c:pt>
                <c:pt idx="329445">
                  <c:v>7.47043</c:v>
                </c:pt>
                <c:pt idx="329446">
                  <c:v>7.47045</c:v>
                </c:pt>
                <c:pt idx="329447">
                  <c:v>7.47048</c:v>
                </c:pt>
                <c:pt idx="329448">
                  <c:v>7.4705</c:v>
                </c:pt>
                <c:pt idx="329449">
                  <c:v>7.47052</c:v>
                </c:pt>
                <c:pt idx="329450">
                  <c:v>7.47054</c:v>
                </c:pt>
                <c:pt idx="329451">
                  <c:v>7.47057</c:v>
                </c:pt>
                <c:pt idx="329452">
                  <c:v>7.47059</c:v>
                </c:pt>
                <c:pt idx="329453">
                  <c:v>7.47061</c:v>
                </c:pt>
                <c:pt idx="329454">
                  <c:v>7.47063</c:v>
                </c:pt>
                <c:pt idx="329455">
                  <c:v>7.47066</c:v>
                </c:pt>
                <c:pt idx="329456">
                  <c:v>7.47068</c:v>
                </c:pt>
                <c:pt idx="329457">
                  <c:v>7.4707</c:v>
                </c:pt>
                <c:pt idx="329458">
                  <c:v>7.47073</c:v>
                </c:pt>
                <c:pt idx="329459">
                  <c:v>7.47075</c:v>
                </c:pt>
                <c:pt idx="329460">
                  <c:v>7.47077</c:v>
                </c:pt>
                <c:pt idx="329461">
                  <c:v>7.47079</c:v>
                </c:pt>
                <c:pt idx="329462">
                  <c:v>7.47082</c:v>
                </c:pt>
                <c:pt idx="329463">
                  <c:v>7.47084</c:v>
                </c:pt>
                <c:pt idx="329464">
                  <c:v>7.47086</c:v>
                </c:pt>
                <c:pt idx="329465">
                  <c:v>7.47088</c:v>
                </c:pt>
                <c:pt idx="329466">
                  <c:v>7.47091</c:v>
                </c:pt>
                <c:pt idx="329467">
                  <c:v>7.47093</c:v>
                </c:pt>
                <c:pt idx="329468">
                  <c:v>7.47095</c:v>
                </c:pt>
                <c:pt idx="329469">
                  <c:v>7.47098</c:v>
                </c:pt>
                <c:pt idx="329470">
                  <c:v>7.471</c:v>
                </c:pt>
                <c:pt idx="329471">
                  <c:v>7.47102</c:v>
                </c:pt>
                <c:pt idx="329472">
                  <c:v>7.47104</c:v>
                </c:pt>
                <c:pt idx="329473">
                  <c:v>7.47107</c:v>
                </c:pt>
                <c:pt idx="329474">
                  <c:v>7.47109</c:v>
                </c:pt>
                <c:pt idx="329475">
                  <c:v>7.47111</c:v>
                </c:pt>
                <c:pt idx="329476">
                  <c:v>7.47113</c:v>
                </c:pt>
                <c:pt idx="329477">
                  <c:v>7.47116</c:v>
                </c:pt>
                <c:pt idx="329478">
                  <c:v>7.47118</c:v>
                </c:pt>
                <c:pt idx="329479">
                  <c:v>7.4712</c:v>
                </c:pt>
                <c:pt idx="329480">
                  <c:v>7.47122</c:v>
                </c:pt>
                <c:pt idx="329481">
                  <c:v>7.47125</c:v>
                </c:pt>
                <c:pt idx="329482">
                  <c:v>7.47127</c:v>
                </c:pt>
                <c:pt idx="329483">
                  <c:v>7.47129</c:v>
                </c:pt>
                <c:pt idx="329484">
                  <c:v>7.47131</c:v>
                </c:pt>
                <c:pt idx="329485">
                  <c:v>7.47134</c:v>
                </c:pt>
                <c:pt idx="329486">
                  <c:v>7.47136</c:v>
                </c:pt>
                <c:pt idx="329487">
                  <c:v>7.47138</c:v>
                </c:pt>
                <c:pt idx="329488">
                  <c:v>7.47141</c:v>
                </c:pt>
                <c:pt idx="329489">
                  <c:v>7.47143</c:v>
                </c:pt>
                <c:pt idx="329490">
                  <c:v>7.47145</c:v>
                </c:pt>
                <c:pt idx="329491">
                  <c:v>7.47147</c:v>
                </c:pt>
                <c:pt idx="329492">
                  <c:v>7.4715</c:v>
                </c:pt>
                <c:pt idx="329493">
                  <c:v>7.47152</c:v>
                </c:pt>
                <c:pt idx="329494">
                  <c:v>7.47154</c:v>
                </c:pt>
                <c:pt idx="329495">
                  <c:v>7.47157</c:v>
                </c:pt>
                <c:pt idx="329496">
                  <c:v>7.47159</c:v>
                </c:pt>
                <c:pt idx="329497">
                  <c:v>7.47161</c:v>
                </c:pt>
                <c:pt idx="329498">
                  <c:v>7.47163</c:v>
                </c:pt>
                <c:pt idx="329499">
                  <c:v>7.47166</c:v>
                </c:pt>
                <c:pt idx="329500">
                  <c:v>7.47168</c:v>
                </c:pt>
                <c:pt idx="329501">
                  <c:v>7.4717</c:v>
                </c:pt>
                <c:pt idx="329502">
                  <c:v>7.47172</c:v>
                </c:pt>
                <c:pt idx="329503">
                  <c:v>7.47175</c:v>
                </c:pt>
                <c:pt idx="329504">
                  <c:v>7.47177</c:v>
                </c:pt>
                <c:pt idx="329505">
                  <c:v>7.47179</c:v>
                </c:pt>
                <c:pt idx="329506">
                  <c:v>7.47181</c:v>
                </c:pt>
                <c:pt idx="329507">
                  <c:v>7.47184</c:v>
                </c:pt>
                <c:pt idx="329508">
                  <c:v>7.47186</c:v>
                </c:pt>
                <c:pt idx="329509">
                  <c:v>7.47188</c:v>
                </c:pt>
                <c:pt idx="329510">
                  <c:v>7.4719</c:v>
                </c:pt>
                <c:pt idx="329511">
                  <c:v>7.47193</c:v>
                </c:pt>
                <c:pt idx="329512">
                  <c:v>7.47195</c:v>
                </c:pt>
                <c:pt idx="329513">
                  <c:v>7.47197</c:v>
                </c:pt>
                <c:pt idx="329514">
                  <c:v>7.47199</c:v>
                </c:pt>
                <c:pt idx="329515">
                  <c:v>7.47202</c:v>
                </c:pt>
                <c:pt idx="329516">
                  <c:v>7.47204</c:v>
                </c:pt>
                <c:pt idx="329517">
                  <c:v>7.47206</c:v>
                </c:pt>
                <c:pt idx="329518">
                  <c:v>7.47209</c:v>
                </c:pt>
                <c:pt idx="329519">
                  <c:v>7.47211</c:v>
                </c:pt>
                <c:pt idx="329520">
                  <c:v>7.47213</c:v>
                </c:pt>
                <c:pt idx="329521">
                  <c:v>7.47215</c:v>
                </c:pt>
                <c:pt idx="329522">
                  <c:v>7.47218</c:v>
                </c:pt>
                <c:pt idx="329523">
                  <c:v>7.4722</c:v>
                </c:pt>
                <c:pt idx="329524">
                  <c:v>7.47222</c:v>
                </c:pt>
                <c:pt idx="329525">
                  <c:v>7.47225</c:v>
                </c:pt>
                <c:pt idx="329526">
                  <c:v>7.47227</c:v>
                </c:pt>
                <c:pt idx="329527">
                  <c:v>7.47229</c:v>
                </c:pt>
                <c:pt idx="329528">
                  <c:v>7.47231</c:v>
                </c:pt>
                <c:pt idx="329529">
                  <c:v>7.47234</c:v>
                </c:pt>
                <c:pt idx="329530">
                  <c:v>7.47236</c:v>
                </c:pt>
                <c:pt idx="329531">
                  <c:v>7.47238</c:v>
                </c:pt>
                <c:pt idx="329532">
                  <c:v>7.4724</c:v>
                </c:pt>
                <c:pt idx="329533">
                  <c:v>7.47243</c:v>
                </c:pt>
                <c:pt idx="329534">
                  <c:v>7.47245</c:v>
                </c:pt>
                <c:pt idx="329535">
                  <c:v>7.47247</c:v>
                </c:pt>
                <c:pt idx="329536">
                  <c:v>7.47249</c:v>
                </c:pt>
                <c:pt idx="329537">
                  <c:v>7.47252</c:v>
                </c:pt>
                <c:pt idx="329538">
                  <c:v>7.47254</c:v>
                </c:pt>
                <c:pt idx="329539">
                  <c:v>7.47256</c:v>
                </c:pt>
                <c:pt idx="329540">
                  <c:v>7.47258</c:v>
                </c:pt>
                <c:pt idx="329541">
                  <c:v>7.47261</c:v>
                </c:pt>
                <c:pt idx="329542">
                  <c:v>7.47263</c:v>
                </c:pt>
                <c:pt idx="329543">
                  <c:v>7.47265</c:v>
                </c:pt>
                <c:pt idx="329544">
                  <c:v>7.47268</c:v>
                </c:pt>
                <c:pt idx="329545">
                  <c:v>7.4727</c:v>
                </c:pt>
                <c:pt idx="329546">
                  <c:v>7.47272</c:v>
                </c:pt>
                <c:pt idx="329547">
                  <c:v>7.47274</c:v>
                </c:pt>
                <c:pt idx="329548">
                  <c:v>7.47277</c:v>
                </c:pt>
                <c:pt idx="329549">
                  <c:v>7.47279</c:v>
                </c:pt>
                <c:pt idx="329550">
                  <c:v>7.47281</c:v>
                </c:pt>
                <c:pt idx="329551">
                  <c:v>7.47283</c:v>
                </c:pt>
                <c:pt idx="329552">
                  <c:v>7.47286</c:v>
                </c:pt>
                <c:pt idx="329553">
                  <c:v>7.47288</c:v>
                </c:pt>
                <c:pt idx="329554">
                  <c:v>7.4729</c:v>
                </c:pt>
                <c:pt idx="329555">
                  <c:v>7.47293</c:v>
                </c:pt>
                <c:pt idx="329556">
                  <c:v>7.47295</c:v>
                </c:pt>
                <c:pt idx="329557">
                  <c:v>7.47297</c:v>
                </c:pt>
                <c:pt idx="329558">
                  <c:v>7.47299</c:v>
                </c:pt>
                <c:pt idx="329559">
                  <c:v>7.47302</c:v>
                </c:pt>
                <c:pt idx="329560">
                  <c:v>7.47304</c:v>
                </c:pt>
                <c:pt idx="329561">
                  <c:v>7.47306</c:v>
                </c:pt>
                <c:pt idx="329562">
                  <c:v>7.47308</c:v>
                </c:pt>
                <c:pt idx="329563">
                  <c:v>7.47311</c:v>
                </c:pt>
                <c:pt idx="329564">
                  <c:v>7.47313</c:v>
                </c:pt>
                <c:pt idx="329565">
                  <c:v>7.47315</c:v>
                </c:pt>
                <c:pt idx="329566">
                  <c:v>7.47318</c:v>
                </c:pt>
                <c:pt idx="329567">
                  <c:v>7.4732</c:v>
                </c:pt>
                <c:pt idx="329568">
                  <c:v>7.47322</c:v>
                </c:pt>
                <c:pt idx="329569">
                  <c:v>7.47324</c:v>
                </c:pt>
                <c:pt idx="329570">
                  <c:v>7.47326</c:v>
                </c:pt>
                <c:pt idx="329571">
                  <c:v>7.47329</c:v>
                </c:pt>
                <c:pt idx="329572">
                  <c:v>7.47331</c:v>
                </c:pt>
                <c:pt idx="329573">
                  <c:v>7.47333</c:v>
                </c:pt>
                <c:pt idx="329574">
                  <c:v>7.47336</c:v>
                </c:pt>
                <c:pt idx="329575">
                  <c:v>7.47338</c:v>
                </c:pt>
                <c:pt idx="329576">
                  <c:v>7.4734</c:v>
                </c:pt>
                <c:pt idx="329577">
                  <c:v>7.47342</c:v>
                </c:pt>
                <c:pt idx="329578">
                  <c:v>7.47345</c:v>
                </c:pt>
                <c:pt idx="329579">
                  <c:v>7.47347</c:v>
                </c:pt>
                <c:pt idx="329580">
                  <c:v>7.47349</c:v>
                </c:pt>
                <c:pt idx="329581">
                  <c:v>7.47351</c:v>
                </c:pt>
                <c:pt idx="329582">
                  <c:v>7.47354</c:v>
                </c:pt>
                <c:pt idx="329583">
                  <c:v>7.47356</c:v>
                </c:pt>
                <c:pt idx="329584">
                  <c:v>7.47358</c:v>
                </c:pt>
                <c:pt idx="329585">
                  <c:v>7.47361</c:v>
                </c:pt>
                <c:pt idx="329586">
                  <c:v>7.47363</c:v>
                </c:pt>
                <c:pt idx="329587">
                  <c:v>7.47365</c:v>
                </c:pt>
                <c:pt idx="329588">
                  <c:v>7.47367</c:v>
                </c:pt>
                <c:pt idx="329589">
                  <c:v>7.4737</c:v>
                </c:pt>
                <c:pt idx="329590">
                  <c:v>7.47372</c:v>
                </c:pt>
                <c:pt idx="329591">
                  <c:v>7.47374</c:v>
                </c:pt>
                <c:pt idx="329592">
                  <c:v>7.47376</c:v>
                </c:pt>
                <c:pt idx="329593">
                  <c:v>7.47379</c:v>
                </c:pt>
                <c:pt idx="329594">
                  <c:v>7.47381</c:v>
                </c:pt>
                <c:pt idx="329595">
                  <c:v>7.47383</c:v>
                </c:pt>
                <c:pt idx="329596">
                  <c:v>7.47386</c:v>
                </c:pt>
                <c:pt idx="329597">
                  <c:v>7.47388</c:v>
                </c:pt>
                <c:pt idx="329598">
                  <c:v>7.4739</c:v>
                </c:pt>
                <c:pt idx="329599">
                  <c:v>7.47392</c:v>
                </c:pt>
                <c:pt idx="329600">
                  <c:v>7.47395</c:v>
                </c:pt>
                <c:pt idx="329601">
                  <c:v>7.47397</c:v>
                </c:pt>
                <c:pt idx="329602">
                  <c:v>7.47399</c:v>
                </c:pt>
                <c:pt idx="329603">
                  <c:v>7.47401</c:v>
                </c:pt>
                <c:pt idx="329604">
                  <c:v>7.47404</c:v>
                </c:pt>
                <c:pt idx="329605">
                  <c:v>7.47406</c:v>
                </c:pt>
                <c:pt idx="329606">
                  <c:v>7.47408</c:v>
                </c:pt>
                <c:pt idx="329607">
                  <c:v>7.4741</c:v>
                </c:pt>
                <c:pt idx="329608">
                  <c:v>7.47413</c:v>
                </c:pt>
                <c:pt idx="329609">
                  <c:v>7.47415</c:v>
                </c:pt>
                <c:pt idx="329610">
                  <c:v>7.47417</c:v>
                </c:pt>
                <c:pt idx="329611">
                  <c:v>7.47419</c:v>
                </c:pt>
                <c:pt idx="329612">
                  <c:v>7.47422</c:v>
                </c:pt>
                <c:pt idx="329613">
                  <c:v>7.47424</c:v>
                </c:pt>
                <c:pt idx="329614">
                  <c:v>7.47426</c:v>
                </c:pt>
                <c:pt idx="329615">
                  <c:v>7.47429</c:v>
                </c:pt>
                <c:pt idx="329616">
                  <c:v>7.47431</c:v>
                </c:pt>
                <c:pt idx="329617">
                  <c:v>7.47433</c:v>
                </c:pt>
                <c:pt idx="329618">
                  <c:v>7.47435</c:v>
                </c:pt>
                <c:pt idx="329619">
                  <c:v>7.47438</c:v>
                </c:pt>
                <c:pt idx="329620">
                  <c:v>7.4744</c:v>
                </c:pt>
                <c:pt idx="329621">
                  <c:v>7.47442</c:v>
                </c:pt>
                <c:pt idx="329622">
                  <c:v>7.47444</c:v>
                </c:pt>
                <c:pt idx="329623">
                  <c:v>7.47447</c:v>
                </c:pt>
                <c:pt idx="329624">
                  <c:v>7.47449</c:v>
                </c:pt>
                <c:pt idx="329625">
                  <c:v>7.47451</c:v>
                </c:pt>
                <c:pt idx="329626">
                  <c:v>7.47454</c:v>
                </c:pt>
                <c:pt idx="329627">
                  <c:v>7.47456</c:v>
                </c:pt>
                <c:pt idx="329628">
                  <c:v>7.47458</c:v>
                </c:pt>
                <c:pt idx="329629">
                  <c:v>7.4746</c:v>
                </c:pt>
                <c:pt idx="329630">
                  <c:v>7.47463</c:v>
                </c:pt>
                <c:pt idx="329631">
                  <c:v>7.47465</c:v>
                </c:pt>
                <c:pt idx="329632">
                  <c:v>7.47467</c:v>
                </c:pt>
                <c:pt idx="329633">
                  <c:v>7.47469</c:v>
                </c:pt>
                <c:pt idx="329634">
                  <c:v>7.47472</c:v>
                </c:pt>
                <c:pt idx="329635">
                  <c:v>7.47474</c:v>
                </c:pt>
                <c:pt idx="329636">
                  <c:v>7.47476</c:v>
                </c:pt>
                <c:pt idx="329637">
                  <c:v>7.47478</c:v>
                </c:pt>
                <c:pt idx="329638">
                  <c:v>7.47481</c:v>
                </c:pt>
                <c:pt idx="329639">
                  <c:v>7.47483</c:v>
                </c:pt>
                <c:pt idx="329640">
                  <c:v>7.47485</c:v>
                </c:pt>
                <c:pt idx="329641">
                  <c:v>7.47487</c:v>
                </c:pt>
                <c:pt idx="329642">
                  <c:v>7.4749</c:v>
                </c:pt>
                <c:pt idx="329643">
                  <c:v>7.47492</c:v>
                </c:pt>
                <c:pt idx="329644">
                  <c:v>7.47494</c:v>
                </c:pt>
                <c:pt idx="329645">
                  <c:v>7.47497</c:v>
                </c:pt>
                <c:pt idx="329646">
                  <c:v>7.47499</c:v>
                </c:pt>
                <c:pt idx="329647">
                  <c:v>7.47501</c:v>
                </c:pt>
                <c:pt idx="329648">
                  <c:v>7.47503</c:v>
                </c:pt>
                <c:pt idx="329649">
                  <c:v>7.47506</c:v>
                </c:pt>
                <c:pt idx="329650">
                  <c:v>7.47508</c:v>
                </c:pt>
                <c:pt idx="329651">
                  <c:v>7.4751</c:v>
                </c:pt>
                <c:pt idx="329652">
                  <c:v>7.47513</c:v>
                </c:pt>
                <c:pt idx="329653">
                  <c:v>7.47515</c:v>
                </c:pt>
                <c:pt idx="329654">
                  <c:v>7.47517</c:v>
                </c:pt>
                <c:pt idx="329655">
                  <c:v>7.47519</c:v>
                </c:pt>
                <c:pt idx="329656">
                  <c:v>7.47522</c:v>
                </c:pt>
                <c:pt idx="329657">
                  <c:v>7.47524</c:v>
                </c:pt>
                <c:pt idx="329658">
                  <c:v>7.47526</c:v>
                </c:pt>
                <c:pt idx="329659">
                  <c:v>7.47528</c:v>
                </c:pt>
                <c:pt idx="329660">
                  <c:v>7.47531</c:v>
                </c:pt>
                <c:pt idx="329661">
                  <c:v>7.47533</c:v>
                </c:pt>
                <c:pt idx="329662">
                  <c:v>7.47535</c:v>
                </c:pt>
                <c:pt idx="329663">
                  <c:v>7.47537</c:v>
                </c:pt>
                <c:pt idx="329664">
                  <c:v>7.4754</c:v>
                </c:pt>
                <c:pt idx="329665">
                  <c:v>7.47542</c:v>
                </c:pt>
                <c:pt idx="329666">
                  <c:v>7.47544</c:v>
                </c:pt>
                <c:pt idx="329667">
                  <c:v>7.47546</c:v>
                </c:pt>
                <c:pt idx="329668">
                  <c:v>7.47549</c:v>
                </c:pt>
                <c:pt idx="329669">
                  <c:v>7.47551</c:v>
                </c:pt>
                <c:pt idx="329670">
                  <c:v>7.47553</c:v>
                </c:pt>
                <c:pt idx="329671">
                  <c:v>7.47556</c:v>
                </c:pt>
                <c:pt idx="329672">
                  <c:v>7.47558</c:v>
                </c:pt>
                <c:pt idx="329673">
                  <c:v>7.4756</c:v>
                </c:pt>
                <c:pt idx="329674">
                  <c:v>7.47562</c:v>
                </c:pt>
                <c:pt idx="329675">
                  <c:v>7.47565</c:v>
                </c:pt>
                <c:pt idx="329676">
                  <c:v>7.47567</c:v>
                </c:pt>
                <c:pt idx="329677">
                  <c:v>7.47569</c:v>
                </c:pt>
                <c:pt idx="329678">
                  <c:v>7.47571</c:v>
                </c:pt>
                <c:pt idx="329679">
                  <c:v>7.47574</c:v>
                </c:pt>
                <c:pt idx="329680">
                  <c:v>7.47576</c:v>
                </c:pt>
                <c:pt idx="329681">
                  <c:v>7.47578</c:v>
                </c:pt>
                <c:pt idx="329682">
                  <c:v>7.47581</c:v>
                </c:pt>
                <c:pt idx="329683">
                  <c:v>7.47583</c:v>
                </c:pt>
                <c:pt idx="329684">
                  <c:v>7.47585</c:v>
                </c:pt>
                <c:pt idx="329685">
                  <c:v>7.47587</c:v>
                </c:pt>
                <c:pt idx="329686">
                  <c:v>7.4759</c:v>
                </c:pt>
                <c:pt idx="329687">
                  <c:v>7.47592</c:v>
                </c:pt>
                <c:pt idx="329688">
                  <c:v>7.47594</c:v>
                </c:pt>
                <c:pt idx="329689">
                  <c:v>7.47596</c:v>
                </c:pt>
                <c:pt idx="329690">
                  <c:v>7.47599</c:v>
                </c:pt>
                <c:pt idx="329691">
                  <c:v>7.47601</c:v>
                </c:pt>
                <c:pt idx="329692">
                  <c:v>7.47603</c:v>
                </c:pt>
                <c:pt idx="329693">
                  <c:v>7.47605</c:v>
                </c:pt>
                <c:pt idx="329694">
                  <c:v>7.47608</c:v>
                </c:pt>
                <c:pt idx="329695">
                  <c:v>7.4761</c:v>
                </c:pt>
                <c:pt idx="329696">
                  <c:v>7.47612</c:v>
                </c:pt>
                <c:pt idx="329697">
                  <c:v>7.47614</c:v>
                </c:pt>
                <c:pt idx="329698">
                  <c:v>7.47617</c:v>
                </c:pt>
                <c:pt idx="329699">
                  <c:v>7.47619</c:v>
                </c:pt>
                <c:pt idx="329700">
                  <c:v>7.47621</c:v>
                </c:pt>
                <c:pt idx="329701">
                  <c:v>7.47624</c:v>
                </c:pt>
                <c:pt idx="329702">
                  <c:v>7.47626</c:v>
                </c:pt>
                <c:pt idx="329703">
                  <c:v>7.47628</c:v>
                </c:pt>
                <c:pt idx="329704">
                  <c:v>7.4763</c:v>
                </c:pt>
                <c:pt idx="329705">
                  <c:v>7.47633</c:v>
                </c:pt>
                <c:pt idx="329706">
                  <c:v>7.47635</c:v>
                </c:pt>
                <c:pt idx="329707">
                  <c:v>7.47637</c:v>
                </c:pt>
                <c:pt idx="329708">
                  <c:v>7.4764</c:v>
                </c:pt>
                <c:pt idx="329709">
                  <c:v>7.47642</c:v>
                </c:pt>
                <c:pt idx="329710">
                  <c:v>7.47644</c:v>
                </c:pt>
                <c:pt idx="329711">
                  <c:v>7.47646</c:v>
                </c:pt>
                <c:pt idx="329712">
                  <c:v>7.47649</c:v>
                </c:pt>
                <c:pt idx="329713">
                  <c:v>7.47651</c:v>
                </c:pt>
                <c:pt idx="329714">
                  <c:v>7.47653</c:v>
                </c:pt>
                <c:pt idx="329715">
                  <c:v>7.47655</c:v>
                </c:pt>
                <c:pt idx="329716">
                  <c:v>7.47658</c:v>
                </c:pt>
                <c:pt idx="329717">
                  <c:v>7.4766</c:v>
                </c:pt>
                <c:pt idx="329718">
                  <c:v>7.47662</c:v>
                </c:pt>
                <c:pt idx="329719">
                  <c:v>7.47664</c:v>
                </c:pt>
                <c:pt idx="329720">
                  <c:v>7.47667</c:v>
                </c:pt>
                <c:pt idx="329721">
                  <c:v>7.47669</c:v>
                </c:pt>
                <c:pt idx="329722">
                  <c:v>7.47671</c:v>
                </c:pt>
                <c:pt idx="329723">
                  <c:v>7.47673</c:v>
                </c:pt>
                <c:pt idx="329724">
                  <c:v>7.47676</c:v>
                </c:pt>
                <c:pt idx="329725">
                  <c:v>7.47678</c:v>
                </c:pt>
                <c:pt idx="329726">
                  <c:v>7.4768</c:v>
                </c:pt>
                <c:pt idx="329727">
                  <c:v>7.47682</c:v>
                </c:pt>
                <c:pt idx="329728">
                  <c:v>7.47685</c:v>
                </c:pt>
                <c:pt idx="329729">
                  <c:v>7.47687</c:v>
                </c:pt>
                <c:pt idx="329730">
                  <c:v>7.47689</c:v>
                </c:pt>
                <c:pt idx="329731">
                  <c:v>7.47692</c:v>
                </c:pt>
                <c:pt idx="329732">
                  <c:v>7.47694</c:v>
                </c:pt>
                <c:pt idx="329733">
                  <c:v>7.47696</c:v>
                </c:pt>
                <c:pt idx="329734">
                  <c:v>7.47698</c:v>
                </c:pt>
                <c:pt idx="329735">
                  <c:v>7.47701</c:v>
                </c:pt>
                <c:pt idx="329736">
                  <c:v>7.47703</c:v>
                </c:pt>
                <c:pt idx="329737">
                  <c:v>7.47705</c:v>
                </c:pt>
                <c:pt idx="329738">
                  <c:v>7.47708</c:v>
                </c:pt>
                <c:pt idx="329739">
                  <c:v>7.4771</c:v>
                </c:pt>
                <c:pt idx="329740">
                  <c:v>7.47712</c:v>
                </c:pt>
                <c:pt idx="329741">
                  <c:v>7.47714</c:v>
                </c:pt>
                <c:pt idx="329742">
                  <c:v>7.47717</c:v>
                </c:pt>
                <c:pt idx="329743">
                  <c:v>7.47719</c:v>
                </c:pt>
                <c:pt idx="329744">
                  <c:v>7.47721</c:v>
                </c:pt>
                <c:pt idx="329745">
                  <c:v>7.47723</c:v>
                </c:pt>
                <c:pt idx="329746">
                  <c:v>7.47726</c:v>
                </c:pt>
                <c:pt idx="329747">
                  <c:v>7.47728</c:v>
                </c:pt>
                <c:pt idx="329748">
                  <c:v>7.4773</c:v>
                </c:pt>
                <c:pt idx="329749">
                  <c:v>7.47732</c:v>
                </c:pt>
                <c:pt idx="329750">
                  <c:v>7.47735</c:v>
                </c:pt>
                <c:pt idx="329751">
                  <c:v>7.47737</c:v>
                </c:pt>
                <c:pt idx="329752">
                  <c:v>7.47739</c:v>
                </c:pt>
                <c:pt idx="329753">
                  <c:v>7.47741</c:v>
                </c:pt>
                <c:pt idx="329754">
                  <c:v>7.47744</c:v>
                </c:pt>
                <c:pt idx="329755">
                  <c:v>7.47746</c:v>
                </c:pt>
                <c:pt idx="329756">
                  <c:v>7.47748</c:v>
                </c:pt>
                <c:pt idx="329757">
                  <c:v>7.47751</c:v>
                </c:pt>
                <c:pt idx="329758">
                  <c:v>7.47753</c:v>
                </c:pt>
                <c:pt idx="329759">
                  <c:v>7.47755</c:v>
                </c:pt>
                <c:pt idx="329760">
                  <c:v>7.47757</c:v>
                </c:pt>
                <c:pt idx="329761">
                  <c:v>7.4776</c:v>
                </c:pt>
                <c:pt idx="329762">
                  <c:v>7.47762</c:v>
                </c:pt>
                <c:pt idx="329763">
                  <c:v>7.47764</c:v>
                </c:pt>
                <c:pt idx="329764">
                  <c:v>7.47766</c:v>
                </c:pt>
                <c:pt idx="329765">
                  <c:v>7.47769</c:v>
                </c:pt>
                <c:pt idx="329766">
                  <c:v>7.47771</c:v>
                </c:pt>
                <c:pt idx="329767">
                  <c:v>7.47773</c:v>
                </c:pt>
                <c:pt idx="329768">
                  <c:v>7.47776</c:v>
                </c:pt>
                <c:pt idx="329769">
                  <c:v>7.47778</c:v>
                </c:pt>
                <c:pt idx="329770">
                  <c:v>7.4778</c:v>
                </c:pt>
                <c:pt idx="329771">
                  <c:v>7.47782</c:v>
                </c:pt>
                <c:pt idx="329772">
                  <c:v>7.47785</c:v>
                </c:pt>
                <c:pt idx="329773">
                  <c:v>7.47787</c:v>
                </c:pt>
                <c:pt idx="329774">
                  <c:v>7.47789</c:v>
                </c:pt>
                <c:pt idx="329775">
                  <c:v>7.47791</c:v>
                </c:pt>
                <c:pt idx="329776">
                  <c:v>7.47794</c:v>
                </c:pt>
                <c:pt idx="329777">
                  <c:v>7.47796</c:v>
                </c:pt>
                <c:pt idx="329778">
                  <c:v>7.47798</c:v>
                </c:pt>
                <c:pt idx="329779">
                  <c:v>7.478</c:v>
                </c:pt>
                <c:pt idx="329780">
                  <c:v>7.47803</c:v>
                </c:pt>
                <c:pt idx="329781">
                  <c:v>7.47805</c:v>
                </c:pt>
                <c:pt idx="329782">
                  <c:v>7.47807</c:v>
                </c:pt>
                <c:pt idx="329783">
                  <c:v>7.47809</c:v>
                </c:pt>
                <c:pt idx="329784">
                  <c:v>7.47812</c:v>
                </c:pt>
                <c:pt idx="329785">
                  <c:v>7.47814</c:v>
                </c:pt>
                <c:pt idx="329786">
                  <c:v>7.47816</c:v>
                </c:pt>
                <c:pt idx="329787">
                  <c:v>7.47819</c:v>
                </c:pt>
                <c:pt idx="329788">
                  <c:v>7.47821</c:v>
                </c:pt>
                <c:pt idx="329789">
                  <c:v>7.47823</c:v>
                </c:pt>
                <c:pt idx="329790">
                  <c:v>7.47825</c:v>
                </c:pt>
                <c:pt idx="329791">
                  <c:v>7.47828</c:v>
                </c:pt>
                <c:pt idx="329792">
                  <c:v>7.4783</c:v>
                </c:pt>
                <c:pt idx="329793">
                  <c:v>7.47832</c:v>
                </c:pt>
                <c:pt idx="329794">
                  <c:v>7.47835</c:v>
                </c:pt>
                <c:pt idx="329795">
                  <c:v>7.47837</c:v>
                </c:pt>
                <c:pt idx="329796">
                  <c:v>7.47839</c:v>
                </c:pt>
                <c:pt idx="329797">
                  <c:v>7.47841</c:v>
                </c:pt>
                <c:pt idx="329798">
                  <c:v>7.47844</c:v>
                </c:pt>
                <c:pt idx="329799">
                  <c:v>7.47846</c:v>
                </c:pt>
                <c:pt idx="329800">
                  <c:v>7.47848</c:v>
                </c:pt>
                <c:pt idx="329801">
                  <c:v>7.4785</c:v>
                </c:pt>
                <c:pt idx="329802">
                  <c:v>7.47853</c:v>
                </c:pt>
                <c:pt idx="329803">
                  <c:v>7.47855</c:v>
                </c:pt>
                <c:pt idx="329804">
                  <c:v>7.47857</c:v>
                </c:pt>
                <c:pt idx="329805">
                  <c:v>7.47859</c:v>
                </c:pt>
                <c:pt idx="329806">
                  <c:v>7.47862</c:v>
                </c:pt>
                <c:pt idx="329807">
                  <c:v>7.47864</c:v>
                </c:pt>
                <c:pt idx="329808">
                  <c:v>7.47866</c:v>
                </c:pt>
                <c:pt idx="329809">
                  <c:v>7.47868</c:v>
                </c:pt>
                <c:pt idx="329810">
                  <c:v>7.47871</c:v>
                </c:pt>
                <c:pt idx="329811">
                  <c:v>7.47873</c:v>
                </c:pt>
                <c:pt idx="329812">
                  <c:v>7.47875</c:v>
                </c:pt>
                <c:pt idx="329813">
                  <c:v>7.47878</c:v>
                </c:pt>
                <c:pt idx="329814">
                  <c:v>7.4788</c:v>
                </c:pt>
                <c:pt idx="329815">
                  <c:v>7.47882</c:v>
                </c:pt>
                <c:pt idx="329816">
                  <c:v>7.47884</c:v>
                </c:pt>
                <c:pt idx="329817">
                  <c:v>7.47887</c:v>
                </c:pt>
                <c:pt idx="329818">
                  <c:v>7.47889</c:v>
                </c:pt>
                <c:pt idx="329819">
                  <c:v>7.47891</c:v>
                </c:pt>
                <c:pt idx="329820">
                  <c:v>7.47893</c:v>
                </c:pt>
                <c:pt idx="329821">
                  <c:v>7.47896</c:v>
                </c:pt>
                <c:pt idx="329822">
                  <c:v>7.47898</c:v>
                </c:pt>
                <c:pt idx="329823">
                  <c:v>7.479</c:v>
                </c:pt>
                <c:pt idx="329824">
                  <c:v>7.47903</c:v>
                </c:pt>
                <c:pt idx="329825">
                  <c:v>7.47905</c:v>
                </c:pt>
                <c:pt idx="329826">
                  <c:v>7.47907</c:v>
                </c:pt>
                <c:pt idx="329827">
                  <c:v>7.47909</c:v>
                </c:pt>
                <c:pt idx="329828">
                  <c:v>7.47912</c:v>
                </c:pt>
                <c:pt idx="329829">
                  <c:v>7.47914</c:v>
                </c:pt>
                <c:pt idx="329830">
                  <c:v>7.47916</c:v>
                </c:pt>
                <c:pt idx="329831">
                  <c:v>7.47918</c:v>
                </c:pt>
                <c:pt idx="329832">
                  <c:v>7.47921</c:v>
                </c:pt>
                <c:pt idx="329833">
                  <c:v>7.47923</c:v>
                </c:pt>
                <c:pt idx="329834">
                  <c:v>7.47925</c:v>
                </c:pt>
                <c:pt idx="329835">
                  <c:v>7.47927</c:v>
                </c:pt>
                <c:pt idx="329836">
                  <c:v>7.4793</c:v>
                </c:pt>
                <c:pt idx="329837">
                  <c:v>7.47932</c:v>
                </c:pt>
                <c:pt idx="329838">
                  <c:v>7.47934</c:v>
                </c:pt>
                <c:pt idx="329839">
                  <c:v>7.47936</c:v>
                </c:pt>
                <c:pt idx="329840">
                  <c:v>7.47939</c:v>
                </c:pt>
                <c:pt idx="329841">
                  <c:v>7.47941</c:v>
                </c:pt>
                <c:pt idx="329842">
                  <c:v>7.47943</c:v>
                </c:pt>
                <c:pt idx="329843">
                  <c:v>7.47946</c:v>
                </c:pt>
                <c:pt idx="329844">
                  <c:v>7.47948</c:v>
                </c:pt>
                <c:pt idx="329845">
                  <c:v>7.4795</c:v>
                </c:pt>
                <c:pt idx="329846">
                  <c:v>7.47952</c:v>
                </c:pt>
                <c:pt idx="329847">
                  <c:v>7.47955</c:v>
                </c:pt>
                <c:pt idx="329848">
                  <c:v>7.47957</c:v>
                </c:pt>
                <c:pt idx="329849">
                  <c:v>7.47959</c:v>
                </c:pt>
                <c:pt idx="329850">
                  <c:v>7.47961</c:v>
                </c:pt>
                <c:pt idx="329851">
                  <c:v>7.47964</c:v>
                </c:pt>
                <c:pt idx="329852">
                  <c:v>7.47966</c:v>
                </c:pt>
                <c:pt idx="329853">
                  <c:v>7.47968</c:v>
                </c:pt>
                <c:pt idx="329854">
                  <c:v>7.47971</c:v>
                </c:pt>
                <c:pt idx="329855">
                  <c:v>7.47973</c:v>
                </c:pt>
                <c:pt idx="329856">
                  <c:v>7.47975</c:v>
                </c:pt>
                <c:pt idx="329857">
                  <c:v>7.47977</c:v>
                </c:pt>
                <c:pt idx="329858">
                  <c:v>7.4798</c:v>
                </c:pt>
                <c:pt idx="329859">
                  <c:v>7.47982</c:v>
                </c:pt>
                <c:pt idx="329860">
                  <c:v>7.47984</c:v>
                </c:pt>
                <c:pt idx="329861">
                  <c:v>7.47986</c:v>
                </c:pt>
                <c:pt idx="329862">
                  <c:v>7.47989</c:v>
                </c:pt>
                <c:pt idx="329863">
                  <c:v>7.47991</c:v>
                </c:pt>
                <c:pt idx="329864">
                  <c:v>7.47993</c:v>
                </c:pt>
                <c:pt idx="329865">
                  <c:v>7.47996</c:v>
                </c:pt>
                <c:pt idx="329866">
                  <c:v>7.47998</c:v>
                </c:pt>
                <c:pt idx="329867">
                  <c:v>7.48</c:v>
                </c:pt>
                <c:pt idx="329868">
                  <c:v>7.48002</c:v>
                </c:pt>
                <c:pt idx="329869">
                  <c:v>7.48004</c:v>
                </c:pt>
                <c:pt idx="329870">
                  <c:v>7.48007</c:v>
                </c:pt>
                <c:pt idx="329871">
                  <c:v>7.48009</c:v>
                </c:pt>
                <c:pt idx="329872">
                  <c:v>7.48011</c:v>
                </c:pt>
                <c:pt idx="329873">
                  <c:v>7.48014</c:v>
                </c:pt>
                <c:pt idx="329874">
                  <c:v>7.48016</c:v>
                </c:pt>
                <c:pt idx="329875">
                  <c:v>7.48018</c:v>
                </c:pt>
                <c:pt idx="329876">
                  <c:v>7.4802</c:v>
                </c:pt>
                <c:pt idx="329877">
                  <c:v>7.48023</c:v>
                </c:pt>
                <c:pt idx="329878">
                  <c:v>7.48025</c:v>
                </c:pt>
                <c:pt idx="329879">
                  <c:v>7.48027</c:v>
                </c:pt>
                <c:pt idx="329880">
                  <c:v>7.48029</c:v>
                </c:pt>
                <c:pt idx="329881">
                  <c:v>7.48032</c:v>
                </c:pt>
                <c:pt idx="329882">
                  <c:v>7.48034</c:v>
                </c:pt>
                <c:pt idx="329883">
                  <c:v>7.48036</c:v>
                </c:pt>
                <c:pt idx="329884">
                  <c:v>7.48039</c:v>
                </c:pt>
                <c:pt idx="329885">
                  <c:v>7.48041</c:v>
                </c:pt>
                <c:pt idx="329886">
                  <c:v>7.48043</c:v>
                </c:pt>
                <c:pt idx="329887">
                  <c:v>7.48045</c:v>
                </c:pt>
                <c:pt idx="329888">
                  <c:v>7.48048</c:v>
                </c:pt>
                <c:pt idx="329889">
                  <c:v>7.4805</c:v>
                </c:pt>
                <c:pt idx="329890">
                  <c:v>7.48052</c:v>
                </c:pt>
                <c:pt idx="329891">
                  <c:v>7.48054</c:v>
                </c:pt>
                <c:pt idx="329892">
                  <c:v>7.48057</c:v>
                </c:pt>
                <c:pt idx="329893">
                  <c:v>7.48059</c:v>
                </c:pt>
                <c:pt idx="329894">
                  <c:v>7.48061</c:v>
                </c:pt>
                <c:pt idx="329895">
                  <c:v>7.48064</c:v>
                </c:pt>
                <c:pt idx="329896">
                  <c:v>7.48066</c:v>
                </c:pt>
                <c:pt idx="329897">
                  <c:v>7.48068</c:v>
                </c:pt>
                <c:pt idx="329898">
                  <c:v>7.4807</c:v>
                </c:pt>
                <c:pt idx="329899">
                  <c:v>7.48073</c:v>
                </c:pt>
                <c:pt idx="329900">
                  <c:v>7.48075</c:v>
                </c:pt>
                <c:pt idx="329901">
                  <c:v>7.48077</c:v>
                </c:pt>
                <c:pt idx="329902">
                  <c:v>7.48079</c:v>
                </c:pt>
                <c:pt idx="329903">
                  <c:v>7.48082</c:v>
                </c:pt>
                <c:pt idx="329904">
                  <c:v>7.48084</c:v>
                </c:pt>
                <c:pt idx="329905">
                  <c:v>7.48086</c:v>
                </c:pt>
                <c:pt idx="329906">
                  <c:v>7.48088</c:v>
                </c:pt>
                <c:pt idx="329907">
                  <c:v>7.48091</c:v>
                </c:pt>
                <c:pt idx="329908">
                  <c:v>7.48093</c:v>
                </c:pt>
                <c:pt idx="329909">
                  <c:v>7.48095</c:v>
                </c:pt>
                <c:pt idx="329910">
                  <c:v>7.48097</c:v>
                </c:pt>
                <c:pt idx="329911">
                  <c:v>7.481</c:v>
                </c:pt>
                <c:pt idx="329912">
                  <c:v>7.48102</c:v>
                </c:pt>
                <c:pt idx="329913">
                  <c:v>7.48104</c:v>
                </c:pt>
                <c:pt idx="329914">
                  <c:v>7.48107</c:v>
                </c:pt>
                <c:pt idx="329915">
                  <c:v>7.48109</c:v>
                </c:pt>
                <c:pt idx="329916">
                  <c:v>7.48111</c:v>
                </c:pt>
                <c:pt idx="329917">
                  <c:v>7.48113</c:v>
                </c:pt>
                <c:pt idx="329918">
                  <c:v>7.48116</c:v>
                </c:pt>
                <c:pt idx="329919">
                  <c:v>7.48118</c:v>
                </c:pt>
                <c:pt idx="329920">
                  <c:v>7.4812</c:v>
                </c:pt>
                <c:pt idx="329921">
                  <c:v>7.48122</c:v>
                </c:pt>
                <c:pt idx="329922">
                  <c:v>7.48125</c:v>
                </c:pt>
                <c:pt idx="329923">
                  <c:v>7.48127</c:v>
                </c:pt>
                <c:pt idx="329924">
                  <c:v>7.48129</c:v>
                </c:pt>
                <c:pt idx="329925">
                  <c:v>7.48132</c:v>
                </c:pt>
                <c:pt idx="329926">
                  <c:v>7.48134</c:v>
                </c:pt>
                <c:pt idx="329927">
                  <c:v>7.48136</c:v>
                </c:pt>
                <c:pt idx="329928">
                  <c:v>7.48138</c:v>
                </c:pt>
                <c:pt idx="329929">
                  <c:v>7.48141</c:v>
                </c:pt>
                <c:pt idx="329930">
                  <c:v>7.48143</c:v>
                </c:pt>
                <c:pt idx="329931">
                  <c:v>7.48145</c:v>
                </c:pt>
                <c:pt idx="329932">
                  <c:v>7.48147</c:v>
                </c:pt>
                <c:pt idx="329933">
                  <c:v>7.4815</c:v>
                </c:pt>
                <c:pt idx="329934">
                  <c:v>7.48152</c:v>
                </c:pt>
                <c:pt idx="329935">
                  <c:v>7.48154</c:v>
                </c:pt>
                <c:pt idx="329936">
                  <c:v>7.48156</c:v>
                </c:pt>
                <c:pt idx="329937">
                  <c:v>7.48159</c:v>
                </c:pt>
                <c:pt idx="329938">
                  <c:v>7.48161</c:v>
                </c:pt>
                <c:pt idx="329939">
                  <c:v>7.48163</c:v>
                </c:pt>
                <c:pt idx="329940">
                  <c:v>7.48165</c:v>
                </c:pt>
                <c:pt idx="329941">
                  <c:v>7.48168</c:v>
                </c:pt>
                <c:pt idx="329942">
                  <c:v>7.4817</c:v>
                </c:pt>
                <c:pt idx="329943">
                  <c:v>7.48172</c:v>
                </c:pt>
                <c:pt idx="329944">
                  <c:v>7.48175</c:v>
                </c:pt>
                <c:pt idx="329945">
                  <c:v>7.48177</c:v>
                </c:pt>
                <c:pt idx="329946">
                  <c:v>7.48179</c:v>
                </c:pt>
                <c:pt idx="329947">
                  <c:v>7.48181</c:v>
                </c:pt>
                <c:pt idx="329948">
                  <c:v>7.48184</c:v>
                </c:pt>
                <c:pt idx="329949">
                  <c:v>7.48186</c:v>
                </c:pt>
                <c:pt idx="329950">
                  <c:v>7.48188</c:v>
                </c:pt>
                <c:pt idx="329951">
                  <c:v>7.48191</c:v>
                </c:pt>
                <c:pt idx="329952">
                  <c:v>7.48193</c:v>
                </c:pt>
                <c:pt idx="329953">
                  <c:v>7.48195</c:v>
                </c:pt>
                <c:pt idx="329954">
                  <c:v>7.48197</c:v>
                </c:pt>
                <c:pt idx="329955">
                  <c:v>7.482</c:v>
                </c:pt>
                <c:pt idx="329956">
                  <c:v>7.48202</c:v>
                </c:pt>
                <c:pt idx="329957">
                  <c:v>7.48204</c:v>
                </c:pt>
                <c:pt idx="329958">
                  <c:v>7.48206</c:v>
                </c:pt>
                <c:pt idx="329959">
                  <c:v>7.48209</c:v>
                </c:pt>
                <c:pt idx="329960">
                  <c:v>7.48211</c:v>
                </c:pt>
                <c:pt idx="329961">
                  <c:v>7.48213</c:v>
                </c:pt>
                <c:pt idx="329962">
                  <c:v>7.48215</c:v>
                </c:pt>
                <c:pt idx="329963">
                  <c:v>7.48218</c:v>
                </c:pt>
                <c:pt idx="329964">
                  <c:v>7.4822</c:v>
                </c:pt>
                <c:pt idx="329965">
                  <c:v>7.48222</c:v>
                </c:pt>
                <c:pt idx="329966">
                  <c:v>7.48224</c:v>
                </c:pt>
                <c:pt idx="329967">
                  <c:v>7.48227</c:v>
                </c:pt>
                <c:pt idx="329968">
                  <c:v>7.48229</c:v>
                </c:pt>
                <c:pt idx="329969">
                  <c:v>7.48231</c:v>
                </c:pt>
                <c:pt idx="329970">
                  <c:v>7.48234</c:v>
                </c:pt>
                <c:pt idx="329971">
                  <c:v>7.48236</c:v>
                </c:pt>
                <c:pt idx="329972">
                  <c:v>7.48238</c:v>
                </c:pt>
                <c:pt idx="329973">
                  <c:v>7.4824</c:v>
                </c:pt>
                <c:pt idx="329974">
                  <c:v>7.48243</c:v>
                </c:pt>
                <c:pt idx="329975">
                  <c:v>7.48245</c:v>
                </c:pt>
                <c:pt idx="329976">
                  <c:v>7.48247</c:v>
                </c:pt>
                <c:pt idx="329977">
                  <c:v>7.48249</c:v>
                </c:pt>
                <c:pt idx="329978">
                  <c:v>7.48252</c:v>
                </c:pt>
                <c:pt idx="329979">
                  <c:v>7.48254</c:v>
                </c:pt>
                <c:pt idx="329980">
                  <c:v>7.48256</c:v>
                </c:pt>
                <c:pt idx="329981">
                  <c:v>7.48259</c:v>
                </c:pt>
                <c:pt idx="329982">
                  <c:v>7.48261</c:v>
                </c:pt>
                <c:pt idx="329983">
                  <c:v>7.48263</c:v>
                </c:pt>
                <c:pt idx="329984">
                  <c:v>7.48265</c:v>
                </c:pt>
                <c:pt idx="329985">
                  <c:v>7.48268</c:v>
                </c:pt>
                <c:pt idx="329986">
                  <c:v>7.4827</c:v>
                </c:pt>
                <c:pt idx="329987">
                  <c:v>7.48272</c:v>
                </c:pt>
                <c:pt idx="329988">
                  <c:v>7.48274</c:v>
                </c:pt>
                <c:pt idx="329989">
                  <c:v>7.48277</c:v>
                </c:pt>
                <c:pt idx="329990">
                  <c:v>7.48279</c:v>
                </c:pt>
                <c:pt idx="329991">
                  <c:v>7.48281</c:v>
                </c:pt>
                <c:pt idx="329992">
                  <c:v>7.48283</c:v>
                </c:pt>
                <c:pt idx="329993">
                  <c:v>7.48286</c:v>
                </c:pt>
                <c:pt idx="329994">
                  <c:v>7.48288</c:v>
                </c:pt>
                <c:pt idx="329995">
                  <c:v>7.4829</c:v>
                </c:pt>
                <c:pt idx="329996">
                  <c:v>7.48292</c:v>
                </c:pt>
                <c:pt idx="329997">
                  <c:v>7.48295</c:v>
                </c:pt>
                <c:pt idx="329998">
                  <c:v>7.48297</c:v>
                </c:pt>
                <c:pt idx="329999">
                  <c:v>7.48299</c:v>
                </c:pt>
                <c:pt idx="330000">
                  <c:v>7.48302</c:v>
                </c:pt>
                <c:pt idx="330001">
                  <c:v>7.48304</c:v>
                </c:pt>
                <c:pt idx="330002">
                  <c:v>7.48306</c:v>
                </c:pt>
                <c:pt idx="330003">
                  <c:v>7.48308</c:v>
                </c:pt>
                <c:pt idx="330004">
                  <c:v>7.48311</c:v>
                </c:pt>
                <c:pt idx="330005">
                  <c:v>7.48313</c:v>
                </c:pt>
                <c:pt idx="330006">
                  <c:v>7.48315</c:v>
                </c:pt>
                <c:pt idx="330007">
                  <c:v>7.48318</c:v>
                </c:pt>
                <c:pt idx="330008">
                  <c:v>7.4832</c:v>
                </c:pt>
                <c:pt idx="330009">
                  <c:v>7.48322</c:v>
                </c:pt>
                <c:pt idx="330010">
                  <c:v>7.48324</c:v>
                </c:pt>
                <c:pt idx="330011">
                  <c:v>7.48327</c:v>
                </c:pt>
                <c:pt idx="330012">
                  <c:v>7.48329</c:v>
                </c:pt>
                <c:pt idx="330013">
                  <c:v>7.48331</c:v>
                </c:pt>
                <c:pt idx="330014">
                  <c:v>7.48333</c:v>
                </c:pt>
                <c:pt idx="330015">
                  <c:v>7.48336</c:v>
                </c:pt>
                <c:pt idx="330016">
                  <c:v>7.48338</c:v>
                </c:pt>
                <c:pt idx="330017">
                  <c:v>7.4834</c:v>
                </c:pt>
                <c:pt idx="330018">
                  <c:v>7.48342</c:v>
                </c:pt>
                <c:pt idx="330019">
                  <c:v>7.48345</c:v>
                </c:pt>
                <c:pt idx="330020">
                  <c:v>7.48347</c:v>
                </c:pt>
                <c:pt idx="330021">
                  <c:v>7.48349</c:v>
                </c:pt>
                <c:pt idx="330022">
                  <c:v>7.48351</c:v>
                </c:pt>
                <c:pt idx="330023">
                  <c:v>7.48354</c:v>
                </c:pt>
                <c:pt idx="330024">
                  <c:v>7.48356</c:v>
                </c:pt>
                <c:pt idx="330025">
                  <c:v>7.48358</c:v>
                </c:pt>
                <c:pt idx="330026">
                  <c:v>7.4836</c:v>
                </c:pt>
                <c:pt idx="330027">
                  <c:v>7.48363</c:v>
                </c:pt>
                <c:pt idx="330028">
                  <c:v>7.48365</c:v>
                </c:pt>
                <c:pt idx="330029">
                  <c:v>7.48367</c:v>
                </c:pt>
                <c:pt idx="330030">
                  <c:v>7.4837</c:v>
                </c:pt>
                <c:pt idx="330031">
                  <c:v>7.48372</c:v>
                </c:pt>
                <c:pt idx="330032">
                  <c:v>7.48374</c:v>
                </c:pt>
                <c:pt idx="330033">
                  <c:v>7.48376</c:v>
                </c:pt>
                <c:pt idx="330034">
                  <c:v>7.48379</c:v>
                </c:pt>
                <c:pt idx="330035">
                  <c:v>7.48381</c:v>
                </c:pt>
                <c:pt idx="330036">
                  <c:v>7.48383</c:v>
                </c:pt>
                <c:pt idx="330037">
                  <c:v>7.48386</c:v>
                </c:pt>
                <c:pt idx="330038">
                  <c:v>7.48388</c:v>
                </c:pt>
                <c:pt idx="330039">
                  <c:v>7.4839</c:v>
                </c:pt>
                <c:pt idx="330040">
                  <c:v>7.48392</c:v>
                </c:pt>
                <c:pt idx="330041">
                  <c:v>7.48395</c:v>
                </c:pt>
                <c:pt idx="330042">
                  <c:v>7.48397</c:v>
                </c:pt>
                <c:pt idx="330043">
                  <c:v>7.48399</c:v>
                </c:pt>
                <c:pt idx="330044">
                  <c:v>7.48401</c:v>
                </c:pt>
                <c:pt idx="330045">
                  <c:v>7.48404</c:v>
                </c:pt>
                <c:pt idx="330046">
                  <c:v>7.48406</c:v>
                </c:pt>
                <c:pt idx="330047">
                  <c:v>7.48408</c:v>
                </c:pt>
                <c:pt idx="330048">
                  <c:v>7.4841</c:v>
                </c:pt>
                <c:pt idx="330049">
                  <c:v>7.48413</c:v>
                </c:pt>
                <c:pt idx="330050">
                  <c:v>7.48415</c:v>
                </c:pt>
                <c:pt idx="330051">
                  <c:v>7.48417</c:v>
                </c:pt>
                <c:pt idx="330052">
                  <c:v>7.48419</c:v>
                </c:pt>
                <c:pt idx="330053">
                  <c:v>7.48422</c:v>
                </c:pt>
                <c:pt idx="330054">
                  <c:v>7.48424</c:v>
                </c:pt>
                <c:pt idx="330055">
                  <c:v>7.48426</c:v>
                </c:pt>
                <c:pt idx="330056">
                  <c:v>7.48429</c:v>
                </c:pt>
                <c:pt idx="330057">
                  <c:v>7.48431</c:v>
                </c:pt>
                <c:pt idx="330058">
                  <c:v>7.48433</c:v>
                </c:pt>
                <c:pt idx="330059">
                  <c:v>7.48435</c:v>
                </c:pt>
                <c:pt idx="330060">
                  <c:v>7.48438</c:v>
                </c:pt>
                <c:pt idx="330061">
                  <c:v>7.4844</c:v>
                </c:pt>
                <c:pt idx="330062">
                  <c:v>7.48442</c:v>
                </c:pt>
                <c:pt idx="330063">
                  <c:v>7.48444</c:v>
                </c:pt>
                <c:pt idx="330064">
                  <c:v>7.48447</c:v>
                </c:pt>
                <c:pt idx="330065">
                  <c:v>7.48449</c:v>
                </c:pt>
                <c:pt idx="330066">
                  <c:v>7.48451</c:v>
                </c:pt>
                <c:pt idx="330067">
                  <c:v>7.48454</c:v>
                </c:pt>
                <c:pt idx="330068">
                  <c:v>7.48456</c:v>
                </c:pt>
                <c:pt idx="330069">
                  <c:v>7.48458</c:v>
                </c:pt>
                <c:pt idx="330070">
                  <c:v>7.4846</c:v>
                </c:pt>
                <c:pt idx="330071">
                  <c:v>7.48463</c:v>
                </c:pt>
                <c:pt idx="330072">
                  <c:v>7.48465</c:v>
                </c:pt>
                <c:pt idx="330073">
                  <c:v>7.48467</c:v>
                </c:pt>
                <c:pt idx="330074">
                  <c:v>7.48469</c:v>
                </c:pt>
                <c:pt idx="330075">
                  <c:v>7.48472</c:v>
                </c:pt>
                <c:pt idx="330076">
                  <c:v>7.48474</c:v>
                </c:pt>
                <c:pt idx="330077">
                  <c:v>7.48476</c:v>
                </c:pt>
                <c:pt idx="330078">
                  <c:v>7.48478</c:v>
                </c:pt>
                <c:pt idx="330079">
                  <c:v>7.48481</c:v>
                </c:pt>
                <c:pt idx="330080">
                  <c:v>7.48483</c:v>
                </c:pt>
                <c:pt idx="330081">
                  <c:v>7.48485</c:v>
                </c:pt>
                <c:pt idx="330082">
                  <c:v>7.48487</c:v>
                </c:pt>
                <c:pt idx="330083">
                  <c:v>7.4849</c:v>
                </c:pt>
                <c:pt idx="330084">
                  <c:v>7.48492</c:v>
                </c:pt>
                <c:pt idx="330085">
                  <c:v>7.48494</c:v>
                </c:pt>
                <c:pt idx="330086">
                  <c:v>7.48497</c:v>
                </c:pt>
                <c:pt idx="330087">
                  <c:v>7.48499</c:v>
                </c:pt>
                <c:pt idx="330088">
                  <c:v>7.48501</c:v>
                </c:pt>
                <c:pt idx="330089">
                  <c:v>7.48503</c:v>
                </c:pt>
                <c:pt idx="330090">
                  <c:v>7.48506</c:v>
                </c:pt>
                <c:pt idx="330091">
                  <c:v>7.48508</c:v>
                </c:pt>
                <c:pt idx="330092">
                  <c:v>7.4851</c:v>
                </c:pt>
                <c:pt idx="330093">
                  <c:v>7.48513</c:v>
                </c:pt>
                <c:pt idx="330094">
                  <c:v>7.48515</c:v>
                </c:pt>
                <c:pt idx="330095">
                  <c:v>7.48517</c:v>
                </c:pt>
                <c:pt idx="330096">
                  <c:v>7.48519</c:v>
                </c:pt>
                <c:pt idx="330097">
                  <c:v>7.48522</c:v>
                </c:pt>
                <c:pt idx="330098">
                  <c:v>7.48524</c:v>
                </c:pt>
                <c:pt idx="330099">
                  <c:v>7.48526</c:v>
                </c:pt>
                <c:pt idx="330100">
                  <c:v>7.48528</c:v>
                </c:pt>
                <c:pt idx="330101">
                  <c:v>7.48531</c:v>
                </c:pt>
                <c:pt idx="330102">
                  <c:v>7.48533</c:v>
                </c:pt>
                <c:pt idx="330103">
                  <c:v>7.48535</c:v>
                </c:pt>
                <c:pt idx="330104">
                  <c:v>7.48537</c:v>
                </c:pt>
                <c:pt idx="330105">
                  <c:v>7.4854</c:v>
                </c:pt>
                <c:pt idx="330106">
                  <c:v>7.48542</c:v>
                </c:pt>
                <c:pt idx="330107">
                  <c:v>7.48544</c:v>
                </c:pt>
                <c:pt idx="330108">
                  <c:v>7.48546</c:v>
                </c:pt>
                <c:pt idx="330109">
                  <c:v>7.48549</c:v>
                </c:pt>
                <c:pt idx="330110">
                  <c:v>7.48551</c:v>
                </c:pt>
                <c:pt idx="330111">
                  <c:v>7.48553</c:v>
                </c:pt>
                <c:pt idx="330112">
                  <c:v>7.48556</c:v>
                </c:pt>
                <c:pt idx="330113">
                  <c:v>7.48558</c:v>
                </c:pt>
                <c:pt idx="330114">
                  <c:v>7.4856</c:v>
                </c:pt>
                <c:pt idx="330115">
                  <c:v>7.48562</c:v>
                </c:pt>
                <c:pt idx="330116">
                  <c:v>7.48565</c:v>
                </c:pt>
                <c:pt idx="330117">
                  <c:v>7.48567</c:v>
                </c:pt>
                <c:pt idx="330118">
                  <c:v>7.48569</c:v>
                </c:pt>
                <c:pt idx="330119">
                  <c:v>7.48571</c:v>
                </c:pt>
                <c:pt idx="330120">
                  <c:v>7.48574</c:v>
                </c:pt>
                <c:pt idx="330121">
                  <c:v>7.48576</c:v>
                </c:pt>
                <c:pt idx="330122">
                  <c:v>7.48578</c:v>
                </c:pt>
                <c:pt idx="330123">
                  <c:v>7.48581</c:v>
                </c:pt>
                <c:pt idx="330124">
                  <c:v>7.48583</c:v>
                </c:pt>
                <c:pt idx="330125">
                  <c:v>7.48585</c:v>
                </c:pt>
                <c:pt idx="330126">
                  <c:v>7.48587</c:v>
                </c:pt>
                <c:pt idx="330127">
                  <c:v>7.4859</c:v>
                </c:pt>
                <c:pt idx="330128">
                  <c:v>7.48592</c:v>
                </c:pt>
                <c:pt idx="330129">
                  <c:v>7.48594</c:v>
                </c:pt>
                <c:pt idx="330130">
                  <c:v>7.48596</c:v>
                </c:pt>
                <c:pt idx="330131">
                  <c:v>7.48599</c:v>
                </c:pt>
                <c:pt idx="330132">
                  <c:v>7.48601</c:v>
                </c:pt>
                <c:pt idx="330133">
                  <c:v>7.48603</c:v>
                </c:pt>
                <c:pt idx="330134">
                  <c:v>7.48605</c:v>
                </c:pt>
                <c:pt idx="330135">
                  <c:v>7.48608</c:v>
                </c:pt>
                <c:pt idx="330136">
                  <c:v>7.4861</c:v>
                </c:pt>
                <c:pt idx="330137">
                  <c:v>7.48612</c:v>
                </c:pt>
                <c:pt idx="330138">
                  <c:v>7.48614</c:v>
                </c:pt>
                <c:pt idx="330139">
                  <c:v>7.48617</c:v>
                </c:pt>
                <c:pt idx="330140">
                  <c:v>7.48619</c:v>
                </c:pt>
                <c:pt idx="330141">
                  <c:v>7.48621</c:v>
                </c:pt>
                <c:pt idx="330142">
                  <c:v>7.48624</c:v>
                </c:pt>
                <c:pt idx="330143">
                  <c:v>7.48626</c:v>
                </c:pt>
                <c:pt idx="330144">
                  <c:v>7.48628</c:v>
                </c:pt>
                <c:pt idx="330145">
                  <c:v>7.4863</c:v>
                </c:pt>
                <c:pt idx="330146">
                  <c:v>7.48633</c:v>
                </c:pt>
                <c:pt idx="330147">
                  <c:v>7.48635</c:v>
                </c:pt>
                <c:pt idx="330148">
                  <c:v>7.48637</c:v>
                </c:pt>
                <c:pt idx="330149">
                  <c:v>7.48639</c:v>
                </c:pt>
                <c:pt idx="330150">
                  <c:v>7.48642</c:v>
                </c:pt>
                <c:pt idx="330151">
                  <c:v>7.48644</c:v>
                </c:pt>
                <c:pt idx="330152">
                  <c:v>7.48646</c:v>
                </c:pt>
                <c:pt idx="330153">
                  <c:v>7.48649</c:v>
                </c:pt>
                <c:pt idx="330154">
                  <c:v>7.48651</c:v>
                </c:pt>
                <c:pt idx="330155">
                  <c:v>7.48653</c:v>
                </c:pt>
                <c:pt idx="330156">
                  <c:v>7.48655</c:v>
                </c:pt>
                <c:pt idx="330157">
                  <c:v>7.48658</c:v>
                </c:pt>
                <c:pt idx="330158">
                  <c:v>7.4866</c:v>
                </c:pt>
                <c:pt idx="330159">
                  <c:v>7.48662</c:v>
                </c:pt>
                <c:pt idx="330160">
                  <c:v>7.48664</c:v>
                </c:pt>
                <c:pt idx="330161">
                  <c:v>7.48667</c:v>
                </c:pt>
                <c:pt idx="330162">
                  <c:v>7.48669</c:v>
                </c:pt>
                <c:pt idx="330163">
                  <c:v>7.48671</c:v>
                </c:pt>
                <c:pt idx="330164">
                  <c:v>7.48674</c:v>
                </c:pt>
                <c:pt idx="330165">
                  <c:v>7.48676</c:v>
                </c:pt>
                <c:pt idx="330166">
                  <c:v>7.48678</c:v>
                </c:pt>
                <c:pt idx="330167">
                  <c:v>7.4868</c:v>
                </c:pt>
                <c:pt idx="330168">
                  <c:v>7.48682</c:v>
                </c:pt>
                <c:pt idx="330169">
                  <c:v>7.48685</c:v>
                </c:pt>
                <c:pt idx="330170">
                  <c:v>7.48687</c:v>
                </c:pt>
                <c:pt idx="330171">
                  <c:v>7.48689</c:v>
                </c:pt>
                <c:pt idx="330172">
                  <c:v>7.48692</c:v>
                </c:pt>
                <c:pt idx="330173">
                  <c:v>7.48694</c:v>
                </c:pt>
                <c:pt idx="330174">
                  <c:v>7.48696</c:v>
                </c:pt>
                <c:pt idx="330175">
                  <c:v>7.48698</c:v>
                </c:pt>
                <c:pt idx="330176">
                  <c:v>7.48701</c:v>
                </c:pt>
                <c:pt idx="330177">
                  <c:v>7.48703</c:v>
                </c:pt>
                <c:pt idx="330178">
                  <c:v>7.48705</c:v>
                </c:pt>
                <c:pt idx="330179">
                  <c:v>7.48707</c:v>
                </c:pt>
                <c:pt idx="330180">
                  <c:v>7.4871</c:v>
                </c:pt>
                <c:pt idx="330181">
                  <c:v>7.48712</c:v>
                </c:pt>
                <c:pt idx="330182">
                  <c:v>7.48714</c:v>
                </c:pt>
                <c:pt idx="330183">
                  <c:v>7.48717</c:v>
                </c:pt>
                <c:pt idx="330184">
                  <c:v>7.48719</c:v>
                </c:pt>
                <c:pt idx="330185">
                  <c:v>7.48721</c:v>
                </c:pt>
                <c:pt idx="330186">
                  <c:v>7.48723</c:v>
                </c:pt>
                <c:pt idx="330187">
                  <c:v>7.48726</c:v>
                </c:pt>
                <c:pt idx="330188">
                  <c:v>7.48728</c:v>
                </c:pt>
                <c:pt idx="330189">
                  <c:v>7.4873</c:v>
                </c:pt>
                <c:pt idx="330190">
                  <c:v>7.48732</c:v>
                </c:pt>
                <c:pt idx="330191">
                  <c:v>7.48735</c:v>
                </c:pt>
                <c:pt idx="330192">
                  <c:v>7.48737</c:v>
                </c:pt>
                <c:pt idx="330193">
                  <c:v>7.48739</c:v>
                </c:pt>
                <c:pt idx="330194">
                  <c:v>7.48742</c:v>
                </c:pt>
                <c:pt idx="330195">
                  <c:v>7.48744</c:v>
                </c:pt>
                <c:pt idx="330196">
                  <c:v>7.48746</c:v>
                </c:pt>
                <c:pt idx="330197">
                  <c:v>7.48748</c:v>
                </c:pt>
                <c:pt idx="330198">
                  <c:v>7.48751</c:v>
                </c:pt>
                <c:pt idx="330199">
                  <c:v>7.48753</c:v>
                </c:pt>
                <c:pt idx="330200">
                  <c:v>7.48755</c:v>
                </c:pt>
                <c:pt idx="330201">
                  <c:v>7.48757</c:v>
                </c:pt>
                <c:pt idx="330202">
                  <c:v>7.4876</c:v>
                </c:pt>
                <c:pt idx="330203">
                  <c:v>7.48762</c:v>
                </c:pt>
                <c:pt idx="330204">
                  <c:v>7.48764</c:v>
                </c:pt>
                <c:pt idx="330205">
                  <c:v>7.48766</c:v>
                </c:pt>
                <c:pt idx="330206">
                  <c:v>7.48769</c:v>
                </c:pt>
                <c:pt idx="330207">
                  <c:v>7.48771</c:v>
                </c:pt>
                <c:pt idx="330208">
                  <c:v>7.48773</c:v>
                </c:pt>
                <c:pt idx="330209">
                  <c:v>7.48775</c:v>
                </c:pt>
                <c:pt idx="330210">
                  <c:v>7.48778</c:v>
                </c:pt>
                <c:pt idx="330211">
                  <c:v>7.4878</c:v>
                </c:pt>
                <c:pt idx="330212">
                  <c:v>7.48782</c:v>
                </c:pt>
                <c:pt idx="330213">
                  <c:v>7.48785</c:v>
                </c:pt>
                <c:pt idx="330214">
                  <c:v>7.48787</c:v>
                </c:pt>
                <c:pt idx="330215">
                  <c:v>7.48789</c:v>
                </c:pt>
                <c:pt idx="330216">
                  <c:v>7.48791</c:v>
                </c:pt>
                <c:pt idx="330217">
                  <c:v>7.48794</c:v>
                </c:pt>
                <c:pt idx="330218">
                  <c:v>7.48796</c:v>
                </c:pt>
                <c:pt idx="330219">
                  <c:v>7.48798</c:v>
                </c:pt>
                <c:pt idx="330220">
                  <c:v>7.48801</c:v>
                </c:pt>
                <c:pt idx="330221">
                  <c:v>7.48803</c:v>
                </c:pt>
                <c:pt idx="330222">
                  <c:v>7.48805</c:v>
                </c:pt>
                <c:pt idx="330223">
                  <c:v>7.48807</c:v>
                </c:pt>
                <c:pt idx="330224">
                  <c:v>7.4881</c:v>
                </c:pt>
                <c:pt idx="330225">
                  <c:v>7.48812</c:v>
                </c:pt>
                <c:pt idx="330226">
                  <c:v>7.48814</c:v>
                </c:pt>
                <c:pt idx="330227">
                  <c:v>7.48816</c:v>
                </c:pt>
                <c:pt idx="330228">
                  <c:v>7.48819</c:v>
                </c:pt>
                <c:pt idx="330229">
                  <c:v>7.48821</c:v>
                </c:pt>
                <c:pt idx="330230">
                  <c:v>7.48823</c:v>
                </c:pt>
                <c:pt idx="330231">
                  <c:v>7.48825</c:v>
                </c:pt>
                <c:pt idx="330232">
                  <c:v>7.48828</c:v>
                </c:pt>
                <c:pt idx="330233">
                  <c:v>7.4883</c:v>
                </c:pt>
                <c:pt idx="330234">
                  <c:v>7.48832</c:v>
                </c:pt>
                <c:pt idx="330235">
                  <c:v>7.48834</c:v>
                </c:pt>
                <c:pt idx="330236">
                  <c:v>7.48837</c:v>
                </c:pt>
                <c:pt idx="330237">
                  <c:v>7.48839</c:v>
                </c:pt>
                <c:pt idx="330238">
                  <c:v>7.48841</c:v>
                </c:pt>
                <c:pt idx="330239">
                  <c:v>7.48843</c:v>
                </c:pt>
                <c:pt idx="330240">
                  <c:v>7.48846</c:v>
                </c:pt>
                <c:pt idx="330241">
                  <c:v>7.48848</c:v>
                </c:pt>
                <c:pt idx="330242">
                  <c:v>7.4885</c:v>
                </c:pt>
                <c:pt idx="330243">
                  <c:v>7.48853</c:v>
                </c:pt>
                <c:pt idx="330244">
                  <c:v>7.48855</c:v>
                </c:pt>
                <c:pt idx="330245">
                  <c:v>7.48857</c:v>
                </c:pt>
                <c:pt idx="330246">
                  <c:v>7.48859</c:v>
                </c:pt>
                <c:pt idx="330247">
                  <c:v>7.48862</c:v>
                </c:pt>
                <c:pt idx="330248">
                  <c:v>7.48864</c:v>
                </c:pt>
                <c:pt idx="330249">
                  <c:v>7.48866</c:v>
                </c:pt>
                <c:pt idx="330250">
                  <c:v>7.48869</c:v>
                </c:pt>
                <c:pt idx="330251">
                  <c:v>7.48871</c:v>
                </c:pt>
                <c:pt idx="330252">
                  <c:v>7.48873</c:v>
                </c:pt>
                <c:pt idx="330253">
                  <c:v>7.48875</c:v>
                </c:pt>
                <c:pt idx="330254">
                  <c:v>7.48878</c:v>
                </c:pt>
                <c:pt idx="330255">
                  <c:v>7.4888</c:v>
                </c:pt>
                <c:pt idx="330256">
                  <c:v>7.48882</c:v>
                </c:pt>
                <c:pt idx="330257">
                  <c:v>7.48884</c:v>
                </c:pt>
                <c:pt idx="330258">
                  <c:v>7.48887</c:v>
                </c:pt>
                <c:pt idx="330259">
                  <c:v>7.48889</c:v>
                </c:pt>
                <c:pt idx="330260">
                  <c:v>7.48891</c:v>
                </c:pt>
                <c:pt idx="330261">
                  <c:v>7.48893</c:v>
                </c:pt>
                <c:pt idx="330262">
                  <c:v>7.48896</c:v>
                </c:pt>
                <c:pt idx="330263">
                  <c:v>7.48898</c:v>
                </c:pt>
                <c:pt idx="330264">
                  <c:v>7.489</c:v>
                </c:pt>
                <c:pt idx="330265">
                  <c:v>7.48902</c:v>
                </c:pt>
                <c:pt idx="330266">
                  <c:v>7.48905</c:v>
                </c:pt>
                <c:pt idx="330267">
                  <c:v>7.48907</c:v>
                </c:pt>
                <c:pt idx="330268">
                  <c:v>7.48909</c:v>
                </c:pt>
                <c:pt idx="330269">
                  <c:v>7.48912</c:v>
                </c:pt>
                <c:pt idx="330270">
                  <c:v>7.48914</c:v>
                </c:pt>
                <c:pt idx="330271">
                  <c:v>7.48916</c:v>
                </c:pt>
                <c:pt idx="330272">
                  <c:v>7.48918</c:v>
                </c:pt>
                <c:pt idx="330273">
                  <c:v>7.48921</c:v>
                </c:pt>
                <c:pt idx="330274">
                  <c:v>7.48923</c:v>
                </c:pt>
                <c:pt idx="330275">
                  <c:v>7.48925</c:v>
                </c:pt>
                <c:pt idx="330276">
                  <c:v>7.48927</c:v>
                </c:pt>
                <c:pt idx="330277">
                  <c:v>7.4893</c:v>
                </c:pt>
                <c:pt idx="330278">
                  <c:v>7.48932</c:v>
                </c:pt>
                <c:pt idx="330279">
                  <c:v>7.48934</c:v>
                </c:pt>
                <c:pt idx="330280">
                  <c:v>7.48937</c:v>
                </c:pt>
                <c:pt idx="330281">
                  <c:v>7.48939</c:v>
                </c:pt>
                <c:pt idx="330282">
                  <c:v>7.48941</c:v>
                </c:pt>
                <c:pt idx="330283">
                  <c:v>7.48943</c:v>
                </c:pt>
                <c:pt idx="330284">
                  <c:v>7.48946</c:v>
                </c:pt>
                <c:pt idx="330285">
                  <c:v>7.48948</c:v>
                </c:pt>
                <c:pt idx="330286">
                  <c:v>7.4895</c:v>
                </c:pt>
                <c:pt idx="330287">
                  <c:v>7.48952</c:v>
                </c:pt>
                <c:pt idx="330288">
                  <c:v>7.48955</c:v>
                </c:pt>
                <c:pt idx="330289">
                  <c:v>7.48957</c:v>
                </c:pt>
                <c:pt idx="330290">
                  <c:v>7.48959</c:v>
                </c:pt>
                <c:pt idx="330291">
                  <c:v>7.48961</c:v>
                </c:pt>
                <c:pt idx="330292">
                  <c:v>7.48964</c:v>
                </c:pt>
                <c:pt idx="330293">
                  <c:v>7.48966</c:v>
                </c:pt>
                <c:pt idx="330294">
                  <c:v>7.48968</c:v>
                </c:pt>
                <c:pt idx="330295">
                  <c:v>7.4897</c:v>
                </c:pt>
                <c:pt idx="330296">
                  <c:v>7.48973</c:v>
                </c:pt>
                <c:pt idx="330297">
                  <c:v>7.48975</c:v>
                </c:pt>
                <c:pt idx="330298">
                  <c:v>7.48977</c:v>
                </c:pt>
                <c:pt idx="330299">
                  <c:v>7.4898</c:v>
                </c:pt>
                <c:pt idx="330300">
                  <c:v>7.48982</c:v>
                </c:pt>
                <c:pt idx="330301">
                  <c:v>7.48984</c:v>
                </c:pt>
                <c:pt idx="330302">
                  <c:v>7.48986</c:v>
                </c:pt>
                <c:pt idx="330303">
                  <c:v>7.48989</c:v>
                </c:pt>
                <c:pt idx="330304">
                  <c:v>7.48991</c:v>
                </c:pt>
                <c:pt idx="330305">
                  <c:v>7.48993</c:v>
                </c:pt>
                <c:pt idx="330306">
                  <c:v>7.48996</c:v>
                </c:pt>
                <c:pt idx="330307">
                  <c:v>7.48998</c:v>
                </c:pt>
                <c:pt idx="330308">
                  <c:v>7.49</c:v>
                </c:pt>
                <c:pt idx="330309">
                  <c:v>7.49002</c:v>
                </c:pt>
                <c:pt idx="330310">
                  <c:v>7.49005</c:v>
                </c:pt>
                <c:pt idx="330311">
                  <c:v>7.49007</c:v>
                </c:pt>
                <c:pt idx="330312">
                  <c:v>7.49009</c:v>
                </c:pt>
                <c:pt idx="330313">
                  <c:v>7.49011</c:v>
                </c:pt>
                <c:pt idx="330314">
                  <c:v>7.49014</c:v>
                </c:pt>
                <c:pt idx="330315">
                  <c:v>7.49016</c:v>
                </c:pt>
                <c:pt idx="330316">
                  <c:v>7.49018</c:v>
                </c:pt>
                <c:pt idx="330317">
                  <c:v>7.4902</c:v>
                </c:pt>
                <c:pt idx="330318">
                  <c:v>7.49023</c:v>
                </c:pt>
                <c:pt idx="330319">
                  <c:v>7.49025</c:v>
                </c:pt>
                <c:pt idx="330320">
                  <c:v>7.49027</c:v>
                </c:pt>
                <c:pt idx="330321">
                  <c:v>7.49029</c:v>
                </c:pt>
                <c:pt idx="330322">
                  <c:v>7.49032</c:v>
                </c:pt>
                <c:pt idx="330323">
                  <c:v>7.49034</c:v>
                </c:pt>
                <c:pt idx="330324">
                  <c:v>7.49036</c:v>
                </c:pt>
                <c:pt idx="330325">
                  <c:v>7.49038</c:v>
                </c:pt>
                <c:pt idx="330326">
                  <c:v>7.49041</c:v>
                </c:pt>
                <c:pt idx="330327">
                  <c:v>7.49043</c:v>
                </c:pt>
                <c:pt idx="330328">
                  <c:v>7.49045</c:v>
                </c:pt>
                <c:pt idx="330329">
                  <c:v>7.49048</c:v>
                </c:pt>
                <c:pt idx="330330">
                  <c:v>7.4905</c:v>
                </c:pt>
                <c:pt idx="330331">
                  <c:v>7.49052</c:v>
                </c:pt>
                <c:pt idx="330332">
                  <c:v>7.49054</c:v>
                </c:pt>
                <c:pt idx="330333">
                  <c:v>7.49057</c:v>
                </c:pt>
                <c:pt idx="330334">
                  <c:v>7.49059</c:v>
                </c:pt>
                <c:pt idx="330335">
                  <c:v>7.49061</c:v>
                </c:pt>
                <c:pt idx="330336">
                  <c:v>7.49064</c:v>
                </c:pt>
                <c:pt idx="330337">
                  <c:v>7.49066</c:v>
                </c:pt>
                <c:pt idx="330338">
                  <c:v>7.49068</c:v>
                </c:pt>
                <c:pt idx="330339">
                  <c:v>7.4907</c:v>
                </c:pt>
                <c:pt idx="330340">
                  <c:v>7.49073</c:v>
                </c:pt>
                <c:pt idx="330341">
                  <c:v>7.49075</c:v>
                </c:pt>
                <c:pt idx="330342">
                  <c:v>7.49077</c:v>
                </c:pt>
                <c:pt idx="330343">
                  <c:v>7.49079</c:v>
                </c:pt>
                <c:pt idx="330344">
                  <c:v>7.49082</c:v>
                </c:pt>
                <c:pt idx="330345">
                  <c:v>7.49084</c:v>
                </c:pt>
                <c:pt idx="330346">
                  <c:v>7.49086</c:v>
                </c:pt>
                <c:pt idx="330347">
                  <c:v>7.49088</c:v>
                </c:pt>
                <c:pt idx="330348">
                  <c:v>7.49091</c:v>
                </c:pt>
                <c:pt idx="330349">
                  <c:v>7.49093</c:v>
                </c:pt>
                <c:pt idx="330350">
                  <c:v>7.49095</c:v>
                </c:pt>
                <c:pt idx="330351">
                  <c:v>7.49097</c:v>
                </c:pt>
                <c:pt idx="330352">
                  <c:v>7.491</c:v>
                </c:pt>
                <c:pt idx="330353">
                  <c:v>7.49102</c:v>
                </c:pt>
                <c:pt idx="330354">
                  <c:v>7.49104</c:v>
                </c:pt>
                <c:pt idx="330355">
                  <c:v>7.49107</c:v>
                </c:pt>
                <c:pt idx="330356">
                  <c:v>7.49109</c:v>
                </c:pt>
                <c:pt idx="330357">
                  <c:v>7.49111</c:v>
                </c:pt>
                <c:pt idx="330358">
                  <c:v>7.49113</c:v>
                </c:pt>
                <c:pt idx="330359">
                  <c:v>7.49116</c:v>
                </c:pt>
                <c:pt idx="330360">
                  <c:v>7.49118</c:v>
                </c:pt>
                <c:pt idx="330361">
                  <c:v>7.4912</c:v>
                </c:pt>
                <c:pt idx="330362">
                  <c:v>7.49122</c:v>
                </c:pt>
                <c:pt idx="330363">
                  <c:v>7.49125</c:v>
                </c:pt>
                <c:pt idx="330364">
                  <c:v>7.49127</c:v>
                </c:pt>
                <c:pt idx="330365">
                  <c:v>7.49129</c:v>
                </c:pt>
                <c:pt idx="330366">
                  <c:v>7.49132</c:v>
                </c:pt>
                <c:pt idx="330367">
                  <c:v>7.49134</c:v>
                </c:pt>
                <c:pt idx="330368">
                  <c:v>7.49136</c:v>
                </c:pt>
                <c:pt idx="330369">
                  <c:v>7.49138</c:v>
                </c:pt>
                <c:pt idx="330370">
                  <c:v>7.49141</c:v>
                </c:pt>
                <c:pt idx="330371">
                  <c:v>7.49143</c:v>
                </c:pt>
                <c:pt idx="330372">
                  <c:v>7.49145</c:v>
                </c:pt>
                <c:pt idx="330373">
                  <c:v>7.49147</c:v>
                </c:pt>
                <c:pt idx="330374">
                  <c:v>7.4915</c:v>
                </c:pt>
                <c:pt idx="330375">
                  <c:v>7.49152</c:v>
                </c:pt>
                <c:pt idx="330376">
                  <c:v>7.49154</c:v>
                </c:pt>
                <c:pt idx="330377">
                  <c:v>7.49156</c:v>
                </c:pt>
                <c:pt idx="330378">
                  <c:v>7.49159</c:v>
                </c:pt>
                <c:pt idx="330379">
                  <c:v>7.49161</c:v>
                </c:pt>
                <c:pt idx="330380">
                  <c:v>7.49163</c:v>
                </c:pt>
                <c:pt idx="330381">
                  <c:v>7.49165</c:v>
                </c:pt>
                <c:pt idx="330382">
                  <c:v>7.49168</c:v>
                </c:pt>
                <c:pt idx="330383">
                  <c:v>7.4917</c:v>
                </c:pt>
                <c:pt idx="330384">
                  <c:v>7.49172</c:v>
                </c:pt>
                <c:pt idx="330385">
                  <c:v>7.49175</c:v>
                </c:pt>
                <c:pt idx="330386">
                  <c:v>7.49177</c:v>
                </c:pt>
                <c:pt idx="330387">
                  <c:v>7.49179</c:v>
                </c:pt>
                <c:pt idx="330388">
                  <c:v>7.49181</c:v>
                </c:pt>
                <c:pt idx="330389">
                  <c:v>7.49184</c:v>
                </c:pt>
                <c:pt idx="330390">
                  <c:v>7.49186</c:v>
                </c:pt>
                <c:pt idx="330391">
                  <c:v>7.49188</c:v>
                </c:pt>
                <c:pt idx="330392">
                  <c:v>7.49191</c:v>
                </c:pt>
                <c:pt idx="330393">
                  <c:v>7.49193</c:v>
                </c:pt>
                <c:pt idx="330394">
                  <c:v>7.49195</c:v>
                </c:pt>
                <c:pt idx="330395">
                  <c:v>7.49197</c:v>
                </c:pt>
                <c:pt idx="330396">
                  <c:v>7.492</c:v>
                </c:pt>
                <c:pt idx="330397">
                  <c:v>7.49202</c:v>
                </c:pt>
                <c:pt idx="330398">
                  <c:v>7.49204</c:v>
                </c:pt>
                <c:pt idx="330399">
                  <c:v>7.49206</c:v>
                </c:pt>
                <c:pt idx="330400">
                  <c:v>7.49209</c:v>
                </c:pt>
                <c:pt idx="330401">
                  <c:v>7.49211</c:v>
                </c:pt>
                <c:pt idx="330402">
                  <c:v>7.49213</c:v>
                </c:pt>
                <c:pt idx="330403">
                  <c:v>7.49215</c:v>
                </c:pt>
                <c:pt idx="330404">
                  <c:v>7.49218</c:v>
                </c:pt>
                <c:pt idx="330405">
                  <c:v>7.4922</c:v>
                </c:pt>
                <c:pt idx="330406">
                  <c:v>7.49222</c:v>
                </c:pt>
                <c:pt idx="330407">
                  <c:v>7.49224</c:v>
                </c:pt>
                <c:pt idx="330408">
                  <c:v>7.49227</c:v>
                </c:pt>
                <c:pt idx="330409">
                  <c:v>7.49229</c:v>
                </c:pt>
                <c:pt idx="330410">
                  <c:v>7.49231</c:v>
                </c:pt>
                <c:pt idx="330411">
                  <c:v>7.49234</c:v>
                </c:pt>
                <c:pt idx="330412">
                  <c:v>7.49236</c:v>
                </c:pt>
                <c:pt idx="330413">
                  <c:v>7.49238</c:v>
                </c:pt>
                <c:pt idx="330414">
                  <c:v>7.4924</c:v>
                </c:pt>
                <c:pt idx="330415">
                  <c:v>7.49243</c:v>
                </c:pt>
                <c:pt idx="330416">
                  <c:v>7.49245</c:v>
                </c:pt>
                <c:pt idx="330417">
                  <c:v>7.49247</c:v>
                </c:pt>
                <c:pt idx="330418">
                  <c:v>7.49249</c:v>
                </c:pt>
                <c:pt idx="330419">
                  <c:v>7.49252</c:v>
                </c:pt>
                <c:pt idx="330420">
                  <c:v>7.49254</c:v>
                </c:pt>
                <c:pt idx="330421">
                  <c:v>7.49256</c:v>
                </c:pt>
                <c:pt idx="330422">
                  <c:v>7.49259</c:v>
                </c:pt>
                <c:pt idx="330423">
                  <c:v>7.49261</c:v>
                </c:pt>
                <c:pt idx="330424">
                  <c:v>7.49263</c:v>
                </c:pt>
                <c:pt idx="330425">
                  <c:v>7.49265</c:v>
                </c:pt>
                <c:pt idx="330426">
                  <c:v>7.49268</c:v>
                </c:pt>
                <c:pt idx="330427">
                  <c:v>7.4927</c:v>
                </c:pt>
                <c:pt idx="330428">
                  <c:v>7.49272</c:v>
                </c:pt>
                <c:pt idx="330429">
                  <c:v>7.49274</c:v>
                </c:pt>
                <c:pt idx="330430">
                  <c:v>7.49277</c:v>
                </c:pt>
                <c:pt idx="330431">
                  <c:v>7.49279</c:v>
                </c:pt>
                <c:pt idx="330432">
                  <c:v>7.49281</c:v>
                </c:pt>
                <c:pt idx="330433">
                  <c:v>7.49283</c:v>
                </c:pt>
                <c:pt idx="330434">
                  <c:v>7.49286</c:v>
                </c:pt>
                <c:pt idx="330435">
                  <c:v>7.49288</c:v>
                </c:pt>
                <c:pt idx="330436">
                  <c:v>7.4929</c:v>
                </c:pt>
                <c:pt idx="330437">
                  <c:v>7.49292</c:v>
                </c:pt>
                <c:pt idx="330438">
                  <c:v>7.49295</c:v>
                </c:pt>
                <c:pt idx="330439">
                  <c:v>7.49297</c:v>
                </c:pt>
                <c:pt idx="330440">
                  <c:v>7.49299</c:v>
                </c:pt>
                <c:pt idx="330441">
                  <c:v>7.49302</c:v>
                </c:pt>
                <c:pt idx="330442">
                  <c:v>7.49304</c:v>
                </c:pt>
                <c:pt idx="330443">
                  <c:v>7.49306</c:v>
                </c:pt>
                <c:pt idx="330444">
                  <c:v>7.49308</c:v>
                </c:pt>
                <c:pt idx="330445">
                  <c:v>7.49311</c:v>
                </c:pt>
                <c:pt idx="330446">
                  <c:v>7.49313</c:v>
                </c:pt>
                <c:pt idx="330447">
                  <c:v>7.49315</c:v>
                </c:pt>
                <c:pt idx="330448">
                  <c:v>7.49317</c:v>
                </c:pt>
                <c:pt idx="330449">
                  <c:v>7.4932</c:v>
                </c:pt>
                <c:pt idx="330450">
                  <c:v>7.49322</c:v>
                </c:pt>
                <c:pt idx="330451">
                  <c:v>7.49324</c:v>
                </c:pt>
                <c:pt idx="330452">
                  <c:v>7.49327</c:v>
                </c:pt>
                <c:pt idx="330453">
                  <c:v>7.49329</c:v>
                </c:pt>
                <c:pt idx="330454">
                  <c:v>7.49331</c:v>
                </c:pt>
                <c:pt idx="330455">
                  <c:v>7.49333</c:v>
                </c:pt>
                <c:pt idx="330456">
                  <c:v>7.49336</c:v>
                </c:pt>
                <c:pt idx="330457">
                  <c:v>7.49338</c:v>
                </c:pt>
                <c:pt idx="330458">
                  <c:v>7.4934</c:v>
                </c:pt>
                <c:pt idx="330459">
                  <c:v>7.49342</c:v>
                </c:pt>
                <c:pt idx="330460">
                  <c:v>7.49345</c:v>
                </c:pt>
                <c:pt idx="330461">
                  <c:v>7.49347</c:v>
                </c:pt>
                <c:pt idx="330462">
                  <c:v>7.49349</c:v>
                </c:pt>
                <c:pt idx="330463">
                  <c:v>7.49352</c:v>
                </c:pt>
                <c:pt idx="330464">
                  <c:v>7.49354</c:v>
                </c:pt>
                <c:pt idx="330465">
                  <c:v>7.49356</c:v>
                </c:pt>
                <c:pt idx="330466">
                  <c:v>7.49358</c:v>
                </c:pt>
                <c:pt idx="330467">
                  <c:v>7.4936</c:v>
                </c:pt>
                <c:pt idx="330468">
                  <c:v>7.49363</c:v>
                </c:pt>
                <c:pt idx="330469">
                  <c:v>7.49365</c:v>
                </c:pt>
                <c:pt idx="330470">
                  <c:v>7.49367</c:v>
                </c:pt>
                <c:pt idx="330471">
                  <c:v>7.4937</c:v>
                </c:pt>
                <c:pt idx="330472">
                  <c:v>7.49372</c:v>
                </c:pt>
                <c:pt idx="330473">
                  <c:v>7.49374</c:v>
                </c:pt>
                <c:pt idx="330474">
                  <c:v>7.49376</c:v>
                </c:pt>
                <c:pt idx="330475">
                  <c:v>7.49379</c:v>
                </c:pt>
                <c:pt idx="330476">
                  <c:v>7.49381</c:v>
                </c:pt>
                <c:pt idx="330477">
                  <c:v>7.49383</c:v>
                </c:pt>
                <c:pt idx="330478">
                  <c:v>7.49385</c:v>
                </c:pt>
                <c:pt idx="330479">
                  <c:v>7.49388</c:v>
                </c:pt>
                <c:pt idx="330480">
                  <c:v>7.4939</c:v>
                </c:pt>
                <c:pt idx="330481">
                  <c:v>7.49392</c:v>
                </c:pt>
                <c:pt idx="330482">
                  <c:v>7.49395</c:v>
                </c:pt>
                <c:pt idx="330483">
                  <c:v>7.49397</c:v>
                </c:pt>
                <c:pt idx="330484">
                  <c:v>7.49399</c:v>
                </c:pt>
                <c:pt idx="330485">
                  <c:v>7.49401</c:v>
                </c:pt>
                <c:pt idx="330486">
                  <c:v>7.49404</c:v>
                </c:pt>
                <c:pt idx="330487">
                  <c:v>7.49406</c:v>
                </c:pt>
                <c:pt idx="330488">
                  <c:v>7.49408</c:v>
                </c:pt>
                <c:pt idx="330489">
                  <c:v>7.4941</c:v>
                </c:pt>
                <c:pt idx="330490">
                  <c:v>7.49413</c:v>
                </c:pt>
                <c:pt idx="330491">
                  <c:v>7.49415</c:v>
                </c:pt>
                <c:pt idx="330492">
                  <c:v>7.49417</c:v>
                </c:pt>
                <c:pt idx="330493">
                  <c:v>7.4942</c:v>
                </c:pt>
                <c:pt idx="330494">
                  <c:v>7.49422</c:v>
                </c:pt>
                <c:pt idx="330495">
                  <c:v>7.49424</c:v>
                </c:pt>
                <c:pt idx="330496">
                  <c:v>7.49426</c:v>
                </c:pt>
                <c:pt idx="330497">
                  <c:v>7.49429</c:v>
                </c:pt>
                <c:pt idx="330498">
                  <c:v>7.49431</c:v>
                </c:pt>
                <c:pt idx="330499">
                  <c:v>7.49433</c:v>
                </c:pt>
                <c:pt idx="330500">
                  <c:v>7.49435</c:v>
                </c:pt>
                <c:pt idx="330501">
                  <c:v>7.49438</c:v>
                </c:pt>
                <c:pt idx="330502">
                  <c:v>7.4944</c:v>
                </c:pt>
                <c:pt idx="330503">
                  <c:v>7.49442</c:v>
                </c:pt>
                <c:pt idx="330504">
                  <c:v>7.49444</c:v>
                </c:pt>
                <c:pt idx="330505">
                  <c:v>7.49447</c:v>
                </c:pt>
                <c:pt idx="330506">
                  <c:v>7.49449</c:v>
                </c:pt>
                <c:pt idx="330507">
                  <c:v>7.49451</c:v>
                </c:pt>
                <c:pt idx="330508">
                  <c:v>7.49453</c:v>
                </c:pt>
                <c:pt idx="330509">
                  <c:v>7.49456</c:v>
                </c:pt>
                <c:pt idx="330510">
                  <c:v>7.49458</c:v>
                </c:pt>
                <c:pt idx="330511">
                  <c:v>7.4946</c:v>
                </c:pt>
                <c:pt idx="330512">
                  <c:v>7.49463</c:v>
                </c:pt>
                <c:pt idx="330513">
                  <c:v>7.49465</c:v>
                </c:pt>
                <c:pt idx="330514">
                  <c:v>7.49467</c:v>
                </c:pt>
                <c:pt idx="330515">
                  <c:v>7.49469</c:v>
                </c:pt>
                <c:pt idx="330516">
                  <c:v>7.49472</c:v>
                </c:pt>
                <c:pt idx="330517">
                  <c:v>7.49474</c:v>
                </c:pt>
                <c:pt idx="330518">
                  <c:v>7.49476</c:v>
                </c:pt>
                <c:pt idx="330519">
                  <c:v>7.49479</c:v>
                </c:pt>
                <c:pt idx="330520">
                  <c:v>7.49481</c:v>
                </c:pt>
                <c:pt idx="330521">
                  <c:v>7.49483</c:v>
                </c:pt>
                <c:pt idx="330522">
                  <c:v>7.49485</c:v>
                </c:pt>
                <c:pt idx="330523">
                  <c:v>7.49488</c:v>
                </c:pt>
                <c:pt idx="330524">
                  <c:v>7.4949</c:v>
                </c:pt>
                <c:pt idx="330525">
                  <c:v>7.49492</c:v>
                </c:pt>
                <c:pt idx="330526">
                  <c:v>7.49494</c:v>
                </c:pt>
                <c:pt idx="330527">
                  <c:v>7.49497</c:v>
                </c:pt>
                <c:pt idx="330528">
                  <c:v>7.49499</c:v>
                </c:pt>
                <c:pt idx="330529">
                  <c:v>7.49501</c:v>
                </c:pt>
                <c:pt idx="330530">
                  <c:v>7.49503</c:v>
                </c:pt>
                <c:pt idx="330531">
                  <c:v>7.49506</c:v>
                </c:pt>
                <c:pt idx="330532">
                  <c:v>7.49508</c:v>
                </c:pt>
                <c:pt idx="330533">
                  <c:v>7.4951</c:v>
                </c:pt>
                <c:pt idx="330534">
                  <c:v>7.49512</c:v>
                </c:pt>
                <c:pt idx="330535">
                  <c:v>7.49515</c:v>
                </c:pt>
                <c:pt idx="330536">
                  <c:v>7.49517</c:v>
                </c:pt>
                <c:pt idx="330537">
                  <c:v>7.49519</c:v>
                </c:pt>
                <c:pt idx="330538">
                  <c:v>7.49521</c:v>
                </c:pt>
                <c:pt idx="330539">
                  <c:v>7.49524</c:v>
                </c:pt>
                <c:pt idx="330540">
                  <c:v>7.49526</c:v>
                </c:pt>
                <c:pt idx="330541">
                  <c:v>7.49528</c:v>
                </c:pt>
                <c:pt idx="330542">
                  <c:v>7.49531</c:v>
                </c:pt>
                <c:pt idx="330543">
                  <c:v>7.49533</c:v>
                </c:pt>
                <c:pt idx="330544">
                  <c:v>7.49535</c:v>
                </c:pt>
                <c:pt idx="330545">
                  <c:v>7.49537</c:v>
                </c:pt>
                <c:pt idx="330546">
                  <c:v>7.4954</c:v>
                </c:pt>
                <c:pt idx="330547">
                  <c:v>7.49542</c:v>
                </c:pt>
                <c:pt idx="330548">
                  <c:v>7.49544</c:v>
                </c:pt>
                <c:pt idx="330549">
                  <c:v>7.49547</c:v>
                </c:pt>
                <c:pt idx="330550">
                  <c:v>7.49549</c:v>
                </c:pt>
                <c:pt idx="330551">
                  <c:v>7.49551</c:v>
                </c:pt>
                <c:pt idx="330552">
                  <c:v>7.49553</c:v>
                </c:pt>
                <c:pt idx="330553">
                  <c:v>7.49556</c:v>
                </c:pt>
                <c:pt idx="330554">
                  <c:v>7.49558</c:v>
                </c:pt>
                <c:pt idx="330555">
                  <c:v>7.4956</c:v>
                </c:pt>
                <c:pt idx="330556">
                  <c:v>7.49562</c:v>
                </c:pt>
                <c:pt idx="330557">
                  <c:v>7.49565</c:v>
                </c:pt>
                <c:pt idx="330558">
                  <c:v>7.49567</c:v>
                </c:pt>
                <c:pt idx="330559">
                  <c:v>7.49569</c:v>
                </c:pt>
                <c:pt idx="330560">
                  <c:v>7.49571</c:v>
                </c:pt>
                <c:pt idx="330561">
                  <c:v>7.49574</c:v>
                </c:pt>
                <c:pt idx="330562">
                  <c:v>7.49576</c:v>
                </c:pt>
                <c:pt idx="330563">
                  <c:v>7.49578</c:v>
                </c:pt>
                <c:pt idx="330564">
                  <c:v>7.4958</c:v>
                </c:pt>
                <c:pt idx="330565">
                  <c:v>7.49583</c:v>
                </c:pt>
                <c:pt idx="330566">
                  <c:v>7.49585</c:v>
                </c:pt>
                <c:pt idx="330567">
                  <c:v>7.49587</c:v>
                </c:pt>
                <c:pt idx="330568">
                  <c:v>7.4959</c:v>
                </c:pt>
                <c:pt idx="330569">
                  <c:v>7.49592</c:v>
                </c:pt>
                <c:pt idx="330570">
                  <c:v>7.49594</c:v>
                </c:pt>
                <c:pt idx="330571">
                  <c:v>7.49596</c:v>
                </c:pt>
                <c:pt idx="330572">
                  <c:v>7.49599</c:v>
                </c:pt>
                <c:pt idx="330573">
                  <c:v>7.49601</c:v>
                </c:pt>
                <c:pt idx="330574">
                  <c:v>7.49603</c:v>
                </c:pt>
                <c:pt idx="330575">
                  <c:v>7.49605</c:v>
                </c:pt>
                <c:pt idx="330576">
                  <c:v>7.49608</c:v>
                </c:pt>
                <c:pt idx="330577">
                  <c:v>7.4961</c:v>
                </c:pt>
                <c:pt idx="330578">
                  <c:v>7.49612</c:v>
                </c:pt>
                <c:pt idx="330579">
                  <c:v>7.49615</c:v>
                </c:pt>
                <c:pt idx="330580">
                  <c:v>7.49617</c:v>
                </c:pt>
                <c:pt idx="330581">
                  <c:v>7.49619</c:v>
                </c:pt>
                <c:pt idx="330582">
                  <c:v>7.49621</c:v>
                </c:pt>
                <c:pt idx="330583">
                  <c:v>7.49624</c:v>
                </c:pt>
                <c:pt idx="330584">
                  <c:v>7.49626</c:v>
                </c:pt>
                <c:pt idx="330585">
                  <c:v>7.49628</c:v>
                </c:pt>
                <c:pt idx="330586">
                  <c:v>7.4963</c:v>
                </c:pt>
                <c:pt idx="330587">
                  <c:v>7.49633</c:v>
                </c:pt>
                <c:pt idx="330588">
                  <c:v>7.49635</c:v>
                </c:pt>
                <c:pt idx="330589">
                  <c:v>7.49637</c:v>
                </c:pt>
                <c:pt idx="330590">
                  <c:v>7.49639</c:v>
                </c:pt>
                <c:pt idx="330591">
                  <c:v>7.49642</c:v>
                </c:pt>
                <c:pt idx="330592">
                  <c:v>7.49644</c:v>
                </c:pt>
                <c:pt idx="330593">
                  <c:v>7.49646</c:v>
                </c:pt>
                <c:pt idx="330594">
                  <c:v>7.49648</c:v>
                </c:pt>
                <c:pt idx="330595">
                  <c:v>7.49651</c:v>
                </c:pt>
                <c:pt idx="330596">
                  <c:v>7.49653</c:v>
                </c:pt>
                <c:pt idx="330597">
                  <c:v>7.49655</c:v>
                </c:pt>
                <c:pt idx="330598">
                  <c:v>7.49658</c:v>
                </c:pt>
                <c:pt idx="330599">
                  <c:v>7.4966</c:v>
                </c:pt>
                <c:pt idx="330600">
                  <c:v>7.49662</c:v>
                </c:pt>
                <c:pt idx="330601">
                  <c:v>7.49664</c:v>
                </c:pt>
                <c:pt idx="330602">
                  <c:v>7.49667</c:v>
                </c:pt>
                <c:pt idx="330603">
                  <c:v>7.49669</c:v>
                </c:pt>
                <c:pt idx="330604">
                  <c:v>7.49671</c:v>
                </c:pt>
                <c:pt idx="330605">
                  <c:v>7.49674</c:v>
                </c:pt>
                <c:pt idx="330606">
                  <c:v>7.49676</c:v>
                </c:pt>
                <c:pt idx="330607">
                  <c:v>7.49678</c:v>
                </c:pt>
                <c:pt idx="330608">
                  <c:v>7.4968</c:v>
                </c:pt>
                <c:pt idx="330609">
                  <c:v>7.49683</c:v>
                </c:pt>
                <c:pt idx="330610">
                  <c:v>7.49685</c:v>
                </c:pt>
                <c:pt idx="330611">
                  <c:v>7.49687</c:v>
                </c:pt>
                <c:pt idx="330612">
                  <c:v>7.49689</c:v>
                </c:pt>
                <c:pt idx="330613">
                  <c:v>7.49692</c:v>
                </c:pt>
                <c:pt idx="330614">
                  <c:v>7.49694</c:v>
                </c:pt>
                <c:pt idx="330615">
                  <c:v>7.49696</c:v>
                </c:pt>
                <c:pt idx="330616">
                  <c:v>7.49698</c:v>
                </c:pt>
                <c:pt idx="330617">
                  <c:v>7.49701</c:v>
                </c:pt>
                <c:pt idx="330618">
                  <c:v>7.49703</c:v>
                </c:pt>
                <c:pt idx="330619">
                  <c:v>7.49705</c:v>
                </c:pt>
                <c:pt idx="330620">
                  <c:v>7.49707</c:v>
                </c:pt>
                <c:pt idx="330621">
                  <c:v>7.4971</c:v>
                </c:pt>
                <c:pt idx="330622">
                  <c:v>7.49712</c:v>
                </c:pt>
                <c:pt idx="330623">
                  <c:v>7.49714</c:v>
                </c:pt>
                <c:pt idx="330624">
                  <c:v>7.49717</c:v>
                </c:pt>
                <c:pt idx="330625">
                  <c:v>7.49719</c:v>
                </c:pt>
                <c:pt idx="330626">
                  <c:v>7.49721</c:v>
                </c:pt>
                <c:pt idx="330627">
                  <c:v>7.49723</c:v>
                </c:pt>
                <c:pt idx="330628">
                  <c:v>7.49726</c:v>
                </c:pt>
                <c:pt idx="330629">
                  <c:v>7.49728</c:v>
                </c:pt>
                <c:pt idx="330630">
                  <c:v>7.4973</c:v>
                </c:pt>
                <c:pt idx="330631">
                  <c:v>7.49732</c:v>
                </c:pt>
                <c:pt idx="330632">
                  <c:v>7.49735</c:v>
                </c:pt>
                <c:pt idx="330633">
                  <c:v>7.49737</c:v>
                </c:pt>
                <c:pt idx="330634">
                  <c:v>7.49739</c:v>
                </c:pt>
                <c:pt idx="330635">
                  <c:v>7.49742</c:v>
                </c:pt>
                <c:pt idx="330636">
                  <c:v>7.49744</c:v>
                </c:pt>
                <c:pt idx="330637">
                  <c:v>7.49746</c:v>
                </c:pt>
                <c:pt idx="330638">
                  <c:v>7.49748</c:v>
                </c:pt>
                <c:pt idx="330639">
                  <c:v>7.49751</c:v>
                </c:pt>
                <c:pt idx="330640">
                  <c:v>7.49753</c:v>
                </c:pt>
                <c:pt idx="330641">
                  <c:v>7.49755</c:v>
                </c:pt>
                <c:pt idx="330642">
                  <c:v>7.49757</c:v>
                </c:pt>
                <c:pt idx="330643">
                  <c:v>7.4976</c:v>
                </c:pt>
                <c:pt idx="330644">
                  <c:v>7.49762</c:v>
                </c:pt>
                <c:pt idx="330645">
                  <c:v>7.49764</c:v>
                </c:pt>
                <c:pt idx="330646">
                  <c:v>7.49766</c:v>
                </c:pt>
                <c:pt idx="330647">
                  <c:v>7.49769</c:v>
                </c:pt>
                <c:pt idx="330648">
                  <c:v>7.49771</c:v>
                </c:pt>
                <c:pt idx="330649">
                  <c:v>7.49773</c:v>
                </c:pt>
                <c:pt idx="330650">
                  <c:v>7.49775</c:v>
                </c:pt>
                <c:pt idx="330651">
                  <c:v>7.49778</c:v>
                </c:pt>
                <c:pt idx="330652">
                  <c:v>7.4978</c:v>
                </c:pt>
                <c:pt idx="330653">
                  <c:v>7.49782</c:v>
                </c:pt>
                <c:pt idx="330654">
                  <c:v>7.49785</c:v>
                </c:pt>
                <c:pt idx="330655">
                  <c:v>7.49787</c:v>
                </c:pt>
                <c:pt idx="330656">
                  <c:v>7.49789</c:v>
                </c:pt>
                <c:pt idx="330657">
                  <c:v>7.49791</c:v>
                </c:pt>
                <c:pt idx="330658">
                  <c:v>7.49794</c:v>
                </c:pt>
                <c:pt idx="330659">
                  <c:v>7.49796</c:v>
                </c:pt>
                <c:pt idx="330660">
                  <c:v>7.49798</c:v>
                </c:pt>
                <c:pt idx="330661">
                  <c:v>7.49801</c:v>
                </c:pt>
                <c:pt idx="330662">
                  <c:v>7.49803</c:v>
                </c:pt>
                <c:pt idx="330663">
                  <c:v>7.49805</c:v>
                </c:pt>
                <c:pt idx="330664">
                  <c:v>7.49807</c:v>
                </c:pt>
                <c:pt idx="330665">
                  <c:v>7.4981</c:v>
                </c:pt>
                <c:pt idx="330666">
                  <c:v>7.49812</c:v>
                </c:pt>
                <c:pt idx="330667">
                  <c:v>7.49814</c:v>
                </c:pt>
                <c:pt idx="330668">
                  <c:v>7.49816</c:v>
                </c:pt>
                <c:pt idx="330669">
                  <c:v>7.49819</c:v>
                </c:pt>
                <c:pt idx="330670">
                  <c:v>7.49821</c:v>
                </c:pt>
                <c:pt idx="330671">
                  <c:v>7.49823</c:v>
                </c:pt>
                <c:pt idx="330672">
                  <c:v>7.49825</c:v>
                </c:pt>
                <c:pt idx="330673">
                  <c:v>7.49828</c:v>
                </c:pt>
                <c:pt idx="330674">
                  <c:v>7.4983</c:v>
                </c:pt>
                <c:pt idx="330675">
                  <c:v>7.49832</c:v>
                </c:pt>
                <c:pt idx="330676">
                  <c:v>7.49834</c:v>
                </c:pt>
                <c:pt idx="330677">
                  <c:v>7.49837</c:v>
                </c:pt>
                <c:pt idx="330678">
                  <c:v>7.49839</c:v>
                </c:pt>
                <c:pt idx="330679">
                  <c:v>7.49841</c:v>
                </c:pt>
                <c:pt idx="330680">
                  <c:v>7.49843</c:v>
                </c:pt>
                <c:pt idx="330681">
                  <c:v>7.49846</c:v>
                </c:pt>
                <c:pt idx="330682">
                  <c:v>7.49848</c:v>
                </c:pt>
                <c:pt idx="330683">
                  <c:v>7.4985</c:v>
                </c:pt>
                <c:pt idx="330684">
                  <c:v>7.49853</c:v>
                </c:pt>
                <c:pt idx="330685">
                  <c:v>7.49855</c:v>
                </c:pt>
                <c:pt idx="330686">
                  <c:v>7.49857</c:v>
                </c:pt>
                <c:pt idx="330687">
                  <c:v>7.49859</c:v>
                </c:pt>
                <c:pt idx="330688">
                  <c:v>7.49862</c:v>
                </c:pt>
                <c:pt idx="330689">
                  <c:v>7.49864</c:v>
                </c:pt>
                <c:pt idx="330690">
                  <c:v>7.49866</c:v>
                </c:pt>
                <c:pt idx="330691">
                  <c:v>7.49869</c:v>
                </c:pt>
                <c:pt idx="330692">
                  <c:v>7.49871</c:v>
                </c:pt>
                <c:pt idx="330693">
                  <c:v>7.49873</c:v>
                </c:pt>
                <c:pt idx="330694">
                  <c:v>7.49875</c:v>
                </c:pt>
                <c:pt idx="330695">
                  <c:v>7.49878</c:v>
                </c:pt>
                <c:pt idx="330696">
                  <c:v>7.4988</c:v>
                </c:pt>
                <c:pt idx="330697">
                  <c:v>7.49882</c:v>
                </c:pt>
                <c:pt idx="330698">
                  <c:v>7.49884</c:v>
                </c:pt>
                <c:pt idx="330699">
                  <c:v>7.49887</c:v>
                </c:pt>
                <c:pt idx="330700">
                  <c:v>7.49889</c:v>
                </c:pt>
                <c:pt idx="330701">
                  <c:v>7.49891</c:v>
                </c:pt>
                <c:pt idx="330702">
                  <c:v>7.49893</c:v>
                </c:pt>
                <c:pt idx="330703">
                  <c:v>7.49896</c:v>
                </c:pt>
                <c:pt idx="330704">
                  <c:v>7.49898</c:v>
                </c:pt>
                <c:pt idx="330705">
                  <c:v>7.499</c:v>
                </c:pt>
                <c:pt idx="330706">
                  <c:v>7.49902</c:v>
                </c:pt>
                <c:pt idx="330707">
                  <c:v>7.49905</c:v>
                </c:pt>
                <c:pt idx="330708">
                  <c:v>7.49907</c:v>
                </c:pt>
                <c:pt idx="330709">
                  <c:v>7.49909</c:v>
                </c:pt>
                <c:pt idx="330710">
                  <c:v>7.49912</c:v>
                </c:pt>
                <c:pt idx="330711">
                  <c:v>7.49914</c:v>
                </c:pt>
                <c:pt idx="330712">
                  <c:v>7.49916</c:v>
                </c:pt>
                <c:pt idx="330713">
                  <c:v>7.49918</c:v>
                </c:pt>
                <c:pt idx="330714">
                  <c:v>7.49921</c:v>
                </c:pt>
                <c:pt idx="330715">
                  <c:v>7.49923</c:v>
                </c:pt>
                <c:pt idx="330716">
                  <c:v>7.49925</c:v>
                </c:pt>
                <c:pt idx="330717">
                  <c:v>7.49927</c:v>
                </c:pt>
                <c:pt idx="330718">
                  <c:v>7.4993</c:v>
                </c:pt>
                <c:pt idx="330719">
                  <c:v>7.49932</c:v>
                </c:pt>
                <c:pt idx="330720">
                  <c:v>7.49934</c:v>
                </c:pt>
                <c:pt idx="330721">
                  <c:v>7.49937</c:v>
                </c:pt>
                <c:pt idx="330722">
                  <c:v>7.49939</c:v>
                </c:pt>
                <c:pt idx="330723">
                  <c:v>7.49941</c:v>
                </c:pt>
                <c:pt idx="330724">
                  <c:v>7.49943</c:v>
                </c:pt>
                <c:pt idx="330725">
                  <c:v>7.49946</c:v>
                </c:pt>
                <c:pt idx="330726">
                  <c:v>7.49948</c:v>
                </c:pt>
                <c:pt idx="330727">
                  <c:v>7.4995</c:v>
                </c:pt>
                <c:pt idx="330728">
                  <c:v>7.49952</c:v>
                </c:pt>
                <c:pt idx="330729">
                  <c:v>7.49955</c:v>
                </c:pt>
                <c:pt idx="330730">
                  <c:v>7.49957</c:v>
                </c:pt>
                <c:pt idx="330731">
                  <c:v>7.49959</c:v>
                </c:pt>
                <c:pt idx="330732">
                  <c:v>7.49962</c:v>
                </c:pt>
                <c:pt idx="330733">
                  <c:v>7.49964</c:v>
                </c:pt>
                <c:pt idx="330734">
                  <c:v>7.49966</c:v>
                </c:pt>
                <c:pt idx="330735">
                  <c:v>7.49968</c:v>
                </c:pt>
                <c:pt idx="330736">
                  <c:v>7.4997</c:v>
                </c:pt>
                <c:pt idx="330737">
                  <c:v>7.49973</c:v>
                </c:pt>
                <c:pt idx="330738">
                  <c:v>7.49975</c:v>
                </c:pt>
                <c:pt idx="330739">
                  <c:v>7.49977</c:v>
                </c:pt>
                <c:pt idx="330740">
                  <c:v>7.4998</c:v>
                </c:pt>
                <c:pt idx="330741">
                  <c:v>7.49982</c:v>
                </c:pt>
                <c:pt idx="330742">
                  <c:v>7.49984</c:v>
                </c:pt>
                <c:pt idx="330743">
                  <c:v>7.49986</c:v>
                </c:pt>
                <c:pt idx="330744">
                  <c:v>7.49989</c:v>
                </c:pt>
                <c:pt idx="330745">
                  <c:v>7.49991</c:v>
                </c:pt>
                <c:pt idx="330746">
                  <c:v>7.49993</c:v>
                </c:pt>
                <c:pt idx="330747">
                  <c:v>7.49995</c:v>
                </c:pt>
                <c:pt idx="330748">
                  <c:v>7.49998</c:v>
                </c:pt>
                <c:pt idx="330749">
                  <c:v>7.5</c:v>
                </c:pt>
                <c:pt idx="330750">
                  <c:v>7.50002</c:v>
                </c:pt>
                <c:pt idx="330751">
                  <c:v>7.50005</c:v>
                </c:pt>
                <c:pt idx="330752">
                  <c:v>7.50007</c:v>
                </c:pt>
                <c:pt idx="330753">
                  <c:v>7.50009</c:v>
                </c:pt>
                <c:pt idx="330754">
                  <c:v>7.50011</c:v>
                </c:pt>
                <c:pt idx="330755">
                  <c:v>7.50014</c:v>
                </c:pt>
                <c:pt idx="330756">
                  <c:v>7.50016</c:v>
                </c:pt>
                <c:pt idx="330757">
                  <c:v>7.50018</c:v>
                </c:pt>
                <c:pt idx="330758">
                  <c:v>7.5002</c:v>
                </c:pt>
                <c:pt idx="330759">
                  <c:v>7.50023</c:v>
                </c:pt>
                <c:pt idx="330760">
                  <c:v>7.50025</c:v>
                </c:pt>
                <c:pt idx="330761">
                  <c:v>7.50027</c:v>
                </c:pt>
                <c:pt idx="330762">
                  <c:v>7.5003</c:v>
                </c:pt>
                <c:pt idx="330763">
                  <c:v>7.50032</c:v>
                </c:pt>
                <c:pt idx="330764">
                  <c:v>7.50034</c:v>
                </c:pt>
                <c:pt idx="330765">
                  <c:v>7.50036</c:v>
                </c:pt>
                <c:pt idx="330766">
                  <c:v>7.50038</c:v>
                </c:pt>
                <c:pt idx="330767">
                  <c:v>7.50041</c:v>
                </c:pt>
                <c:pt idx="330768">
                  <c:v>7.50043</c:v>
                </c:pt>
                <c:pt idx="330769">
                  <c:v>7.50045</c:v>
                </c:pt>
                <c:pt idx="330770">
                  <c:v>7.50048</c:v>
                </c:pt>
                <c:pt idx="330771">
                  <c:v>7.5005</c:v>
                </c:pt>
                <c:pt idx="330772">
                  <c:v>7.50052</c:v>
                </c:pt>
                <c:pt idx="330773">
                  <c:v>7.50054</c:v>
                </c:pt>
                <c:pt idx="330774">
                  <c:v>7.50057</c:v>
                </c:pt>
                <c:pt idx="330775">
                  <c:v>7.50059</c:v>
                </c:pt>
                <c:pt idx="330776">
                  <c:v>7.50061</c:v>
                </c:pt>
                <c:pt idx="330777">
                  <c:v>7.50063</c:v>
                </c:pt>
                <c:pt idx="330778">
                  <c:v>7.50066</c:v>
                </c:pt>
                <c:pt idx="330779">
                  <c:v>7.50068</c:v>
                </c:pt>
                <c:pt idx="330780">
                  <c:v>7.5007</c:v>
                </c:pt>
                <c:pt idx="330781">
                  <c:v>7.50073</c:v>
                </c:pt>
                <c:pt idx="330782">
                  <c:v>7.50075</c:v>
                </c:pt>
                <c:pt idx="330783">
                  <c:v>7.50077</c:v>
                </c:pt>
                <c:pt idx="330784">
                  <c:v>7.50079</c:v>
                </c:pt>
                <c:pt idx="330785">
                  <c:v>7.50082</c:v>
                </c:pt>
                <c:pt idx="330786">
                  <c:v>7.50084</c:v>
                </c:pt>
                <c:pt idx="330787">
                  <c:v>7.50086</c:v>
                </c:pt>
                <c:pt idx="330788">
                  <c:v>7.50088</c:v>
                </c:pt>
                <c:pt idx="330789">
                  <c:v>7.50091</c:v>
                </c:pt>
                <c:pt idx="330790">
                  <c:v>7.50093</c:v>
                </c:pt>
                <c:pt idx="330791">
                  <c:v>7.50095</c:v>
                </c:pt>
                <c:pt idx="330792">
                  <c:v>7.50098</c:v>
                </c:pt>
                <c:pt idx="330793">
                  <c:v>7.501</c:v>
                </c:pt>
                <c:pt idx="330794">
                  <c:v>7.50102</c:v>
                </c:pt>
                <c:pt idx="330795">
                  <c:v>7.50104</c:v>
                </c:pt>
                <c:pt idx="330796">
                  <c:v>7.50107</c:v>
                </c:pt>
                <c:pt idx="330797">
                  <c:v>7.50109</c:v>
                </c:pt>
                <c:pt idx="330798">
                  <c:v>7.50111</c:v>
                </c:pt>
                <c:pt idx="330799">
                  <c:v>7.50113</c:v>
                </c:pt>
                <c:pt idx="330800">
                  <c:v>7.50116</c:v>
                </c:pt>
                <c:pt idx="330801">
                  <c:v>7.50118</c:v>
                </c:pt>
                <c:pt idx="330802">
                  <c:v>7.5012</c:v>
                </c:pt>
                <c:pt idx="330803">
                  <c:v>7.50122</c:v>
                </c:pt>
                <c:pt idx="330804">
                  <c:v>7.50125</c:v>
                </c:pt>
                <c:pt idx="330805">
                  <c:v>7.50127</c:v>
                </c:pt>
                <c:pt idx="330806">
                  <c:v>7.50129</c:v>
                </c:pt>
                <c:pt idx="330807">
                  <c:v>7.50131</c:v>
                </c:pt>
                <c:pt idx="330808">
                  <c:v>7.50134</c:v>
                </c:pt>
                <c:pt idx="330809">
                  <c:v>7.50136</c:v>
                </c:pt>
                <c:pt idx="330810">
                  <c:v>7.50138</c:v>
                </c:pt>
                <c:pt idx="330811">
                  <c:v>7.50141</c:v>
                </c:pt>
                <c:pt idx="330812">
                  <c:v>7.50143</c:v>
                </c:pt>
                <c:pt idx="330813">
                  <c:v>7.50145</c:v>
                </c:pt>
                <c:pt idx="330814">
                  <c:v>7.50147</c:v>
                </c:pt>
                <c:pt idx="330815">
                  <c:v>7.5015</c:v>
                </c:pt>
                <c:pt idx="330816">
                  <c:v>7.50152</c:v>
                </c:pt>
                <c:pt idx="330817">
                  <c:v>7.50154</c:v>
                </c:pt>
                <c:pt idx="330818">
                  <c:v>7.50157</c:v>
                </c:pt>
                <c:pt idx="330819">
                  <c:v>7.50159</c:v>
                </c:pt>
                <c:pt idx="330820">
                  <c:v>7.50161</c:v>
                </c:pt>
                <c:pt idx="330821">
                  <c:v>7.50163</c:v>
                </c:pt>
                <c:pt idx="330822">
                  <c:v>7.50166</c:v>
                </c:pt>
                <c:pt idx="330823">
                  <c:v>7.50168</c:v>
                </c:pt>
                <c:pt idx="330824">
                  <c:v>7.5017</c:v>
                </c:pt>
                <c:pt idx="330825">
                  <c:v>7.50172</c:v>
                </c:pt>
                <c:pt idx="330826">
                  <c:v>7.50175</c:v>
                </c:pt>
                <c:pt idx="330827">
                  <c:v>7.50177</c:v>
                </c:pt>
                <c:pt idx="330828">
                  <c:v>7.50179</c:v>
                </c:pt>
                <c:pt idx="330829">
                  <c:v>7.50181</c:v>
                </c:pt>
                <c:pt idx="330830">
                  <c:v>7.50184</c:v>
                </c:pt>
                <c:pt idx="330831">
                  <c:v>7.50186</c:v>
                </c:pt>
                <c:pt idx="330832">
                  <c:v>7.50188</c:v>
                </c:pt>
                <c:pt idx="330833">
                  <c:v>7.5019</c:v>
                </c:pt>
                <c:pt idx="330834">
                  <c:v>7.50193</c:v>
                </c:pt>
                <c:pt idx="330835">
                  <c:v>7.50195</c:v>
                </c:pt>
                <c:pt idx="330836">
                  <c:v>7.50197</c:v>
                </c:pt>
                <c:pt idx="330837">
                  <c:v>7.50199</c:v>
                </c:pt>
                <c:pt idx="330838">
                  <c:v>7.50202</c:v>
                </c:pt>
                <c:pt idx="330839">
                  <c:v>7.50204</c:v>
                </c:pt>
                <c:pt idx="330840">
                  <c:v>7.50206</c:v>
                </c:pt>
                <c:pt idx="330841">
                  <c:v>7.50209</c:v>
                </c:pt>
                <c:pt idx="330842">
                  <c:v>7.50211</c:v>
                </c:pt>
                <c:pt idx="330843">
                  <c:v>7.50213</c:v>
                </c:pt>
                <c:pt idx="330844">
                  <c:v>7.50215</c:v>
                </c:pt>
                <c:pt idx="330845">
                  <c:v>7.50218</c:v>
                </c:pt>
                <c:pt idx="330846">
                  <c:v>7.5022</c:v>
                </c:pt>
                <c:pt idx="330847">
                  <c:v>7.50222</c:v>
                </c:pt>
                <c:pt idx="330848">
                  <c:v>7.50225</c:v>
                </c:pt>
                <c:pt idx="330849">
                  <c:v>7.50227</c:v>
                </c:pt>
                <c:pt idx="330850">
                  <c:v>7.50229</c:v>
                </c:pt>
                <c:pt idx="330851">
                  <c:v>7.50231</c:v>
                </c:pt>
                <c:pt idx="330852">
                  <c:v>7.50234</c:v>
                </c:pt>
                <c:pt idx="330853">
                  <c:v>7.50236</c:v>
                </c:pt>
                <c:pt idx="330854">
                  <c:v>7.50238</c:v>
                </c:pt>
                <c:pt idx="330855">
                  <c:v>7.5024</c:v>
                </c:pt>
                <c:pt idx="330856">
                  <c:v>7.50243</c:v>
                </c:pt>
                <c:pt idx="330857">
                  <c:v>7.50245</c:v>
                </c:pt>
                <c:pt idx="330858">
                  <c:v>7.50247</c:v>
                </c:pt>
                <c:pt idx="330859">
                  <c:v>7.50249</c:v>
                </c:pt>
                <c:pt idx="330860">
                  <c:v>7.50252</c:v>
                </c:pt>
                <c:pt idx="330861">
                  <c:v>7.50254</c:v>
                </c:pt>
                <c:pt idx="330862">
                  <c:v>7.50256</c:v>
                </c:pt>
                <c:pt idx="330863">
                  <c:v>7.50258</c:v>
                </c:pt>
                <c:pt idx="330864">
                  <c:v>7.50261</c:v>
                </c:pt>
                <c:pt idx="330865">
                  <c:v>7.50263</c:v>
                </c:pt>
                <c:pt idx="330866">
                  <c:v>7.50265</c:v>
                </c:pt>
                <c:pt idx="330867">
                  <c:v>7.50268</c:v>
                </c:pt>
                <c:pt idx="330868">
                  <c:v>7.5027</c:v>
                </c:pt>
                <c:pt idx="330869">
                  <c:v>7.50272</c:v>
                </c:pt>
                <c:pt idx="330870">
                  <c:v>7.50274</c:v>
                </c:pt>
                <c:pt idx="330871">
                  <c:v>7.50277</c:v>
                </c:pt>
                <c:pt idx="330872">
                  <c:v>7.50279</c:v>
                </c:pt>
                <c:pt idx="330873">
                  <c:v>7.50281</c:v>
                </c:pt>
                <c:pt idx="330874">
                  <c:v>7.50283</c:v>
                </c:pt>
                <c:pt idx="330875">
                  <c:v>7.50286</c:v>
                </c:pt>
                <c:pt idx="330876">
                  <c:v>7.50288</c:v>
                </c:pt>
                <c:pt idx="330877">
                  <c:v>7.5029</c:v>
                </c:pt>
                <c:pt idx="330878">
                  <c:v>7.50293</c:v>
                </c:pt>
                <c:pt idx="330879">
                  <c:v>7.50295</c:v>
                </c:pt>
                <c:pt idx="330880">
                  <c:v>7.50297</c:v>
                </c:pt>
                <c:pt idx="330881">
                  <c:v>7.50299</c:v>
                </c:pt>
                <c:pt idx="330882">
                  <c:v>7.50302</c:v>
                </c:pt>
                <c:pt idx="330883">
                  <c:v>7.50304</c:v>
                </c:pt>
                <c:pt idx="330884">
                  <c:v>7.50306</c:v>
                </c:pt>
                <c:pt idx="330885">
                  <c:v>7.50308</c:v>
                </c:pt>
                <c:pt idx="330886">
                  <c:v>7.50311</c:v>
                </c:pt>
                <c:pt idx="330887">
                  <c:v>7.50313</c:v>
                </c:pt>
                <c:pt idx="330888">
                  <c:v>7.50315</c:v>
                </c:pt>
                <c:pt idx="330889">
                  <c:v>7.50317</c:v>
                </c:pt>
                <c:pt idx="330890">
                  <c:v>7.5032</c:v>
                </c:pt>
                <c:pt idx="330891">
                  <c:v>7.50322</c:v>
                </c:pt>
                <c:pt idx="330892">
                  <c:v>7.50324</c:v>
                </c:pt>
                <c:pt idx="330893">
                  <c:v>7.50326</c:v>
                </c:pt>
                <c:pt idx="330894">
                  <c:v>7.50329</c:v>
                </c:pt>
                <c:pt idx="330895">
                  <c:v>7.50331</c:v>
                </c:pt>
                <c:pt idx="330896">
                  <c:v>7.50333</c:v>
                </c:pt>
                <c:pt idx="330897">
                  <c:v>7.50336</c:v>
                </c:pt>
                <c:pt idx="330898">
                  <c:v>7.50338</c:v>
                </c:pt>
                <c:pt idx="330899">
                  <c:v>7.5034</c:v>
                </c:pt>
                <c:pt idx="330900">
                  <c:v>7.50342</c:v>
                </c:pt>
                <c:pt idx="330901">
                  <c:v>7.50345</c:v>
                </c:pt>
                <c:pt idx="330902">
                  <c:v>7.50347</c:v>
                </c:pt>
                <c:pt idx="330903">
                  <c:v>7.50349</c:v>
                </c:pt>
                <c:pt idx="330904">
                  <c:v>7.50352</c:v>
                </c:pt>
                <c:pt idx="330905">
                  <c:v>7.50354</c:v>
                </c:pt>
                <c:pt idx="330906">
                  <c:v>7.50356</c:v>
                </c:pt>
                <c:pt idx="330907">
                  <c:v>7.50358</c:v>
                </c:pt>
                <c:pt idx="330908">
                  <c:v>7.50361</c:v>
                </c:pt>
                <c:pt idx="330909">
                  <c:v>7.50363</c:v>
                </c:pt>
                <c:pt idx="330910">
                  <c:v>7.50365</c:v>
                </c:pt>
                <c:pt idx="330911">
                  <c:v>7.50367</c:v>
                </c:pt>
                <c:pt idx="330912">
                  <c:v>7.5037</c:v>
                </c:pt>
                <c:pt idx="330913">
                  <c:v>7.50372</c:v>
                </c:pt>
                <c:pt idx="330914">
                  <c:v>7.50374</c:v>
                </c:pt>
                <c:pt idx="330915">
                  <c:v>7.50376</c:v>
                </c:pt>
                <c:pt idx="330916">
                  <c:v>7.50379</c:v>
                </c:pt>
                <c:pt idx="330917">
                  <c:v>7.50381</c:v>
                </c:pt>
                <c:pt idx="330918">
                  <c:v>7.50383</c:v>
                </c:pt>
                <c:pt idx="330919">
                  <c:v>7.50385</c:v>
                </c:pt>
                <c:pt idx="330920">
                  <c:v>7.50388</c:v>
                </c:pt>
                <c:pt idx="330921">
                  <c:v>7.5039</c:v>
                </c:pt>
                <c:pt idx="330922">
                  <c:v>7.50392</c:v>
                </c:pt>
                <c:pt idx="330923">
                  <c:v>7.50395</c:v>
                </c:pt>
                <c:pt idx="330924">
                  <c:v>7.50397</c:v>
                </c:pt>
                <c:pt idx="330925">
                  <c:v>7.50399</c:v>
                </c:pt>
                <c:pt idx="330926">
                  <c:v>7.50401</c:v>
                </c:pt>
                <c:pt idx="330927">
                  <c:v>7.50404</c:v>
                </c:pt>
                <c:pt idx="330928">
                  <c:v>7.50406</c:v>
                </c:pt>
                <c:pt idx="330929">
                  <c:v>7.50408</c:v>
                </c:pt>
                <c:pt idx="330930">
                  <c:v>7.5041</c:v>
                </c:pt>
                <c:pt idx="330931">
                  <c:v>7.50413</c:v>
                </c:pt>
                <c:pt idx="330932">
                  <c:v>7.50415</c:v>
                </c:pt>
                <c:pt idx="330933">
                  <c:v>7.50417</c:v>
                </c:pt>
                <c:pt idx="330934">
                  <c:v>7.5042</c:v>
                </c:pt>
                <c:pt idx="330935">
                  <c:v>7.50422</c:v>
                </c:pt>
                <c:pt idx="330936">
                  <c:v>7.50424</c:v>
                </c:pt>
                <c:pt idx="330937">
                  <c:v>7.50426</c:v>
                </c:pt>
                <c:pt idx="330938">
                  <c:v>7.50429</c:v>
                </c:pt>
                <c:pt idx="330939">
                  <c:v>7.50431</c:v>
                </c:pt>
                <c:pt idx="330940">
                  <c:v>7.50433</c:v>
                </c:pt>
                <c:pt idx="330941">
                  <c:v>7.50435</c:v>
                </c:pt>
                <c:pt idx="330942">
                  <c:v>7.50438</c:v>
                </c:pt>
                <c:pt idx="330943">
                  <c:v>7.5044</c:v>
                </c:pt>
                <c:pt idx="330944">
                  <c:v>7.50442</c:v>
                </c:pt>
                <c:pt idx="330945">
                  <c:v>7.50444</c:v>
                </c:pt>
                <c:pt idx="330946">
                  <c:v>7.50447</c:v>
                </c:pt>
                <c:pt idx="330947">
                  <c:v>7.50449</c:v>
                </c:pt>
                <c:pt idx="330948">
                  <c:v>7.50451</c:v>
                </c:pt>
                <c:pt idx="330949">
                  <c:v>7.50453</c:v>
                </c:pt>
                <c:pt idx="330950">
                  <c:v>7.50456</c:v>
                </c:pt>
                <c:pt idx="330951">
                  <c:v>7.50458</c:v>
                </c:pt>
                <c:pt idx="330952">
                  <c:v>7.5046</c:v>
                </c:pt>
                <c:pt idx="330953">
                  <c:v>7.50463</c:v>
                </c:pt>
                <c:pt idx="330954">
                  <c:v>7.50465</c:v>
                </c:pt>
                <c:pt idx="330955">
                  <c:v>7.50467</c:v>
                </c:pt>
                <c:pt idx="330956">
                  <c:v>7.50469</c:v>
                </c:pt>
                <c:pt idx="330957">
                  <c:v>7.50472</c:v>
                </c:pt>
                <c:pt idx="330958">
                  <c:v>7.50474</c:v>
                </c:pt>
                <c:pt idx="330959">
                  <c:v>7.50476</c:v>
                </c:pt>
                <c:pt idx="330960">
                  <c:v>7.50479</c:v>
                </c:pt>
                <c:pt idx="330961">
                  <c:v>7.50481</c:v>
                </c:pt>
                <c:pt idx="330962">
                  <c:v>7.50483</c:v>
                </c:pt>
                <c:pt idx="330963">
                  <c:v>7.50485</c:v>
                </c:pt>
                <c:pt idx="330964">
                  <c:v>7.50488</c:v>
                </c:pt>
                <c:pt idx="330965">
                  <c:v>7.5049</c:v>
                </c:pt>
                <c:pt idx="330966">
                  <c:v>7.50492</c:v>
                </c:pt>
                <c:pt idx="330967">
                  <c:v>7.50494</c:v>
                </c:pt>
                <c:pt idx="330968">
                  <c:v>7.50497</c:v>
                </c:pt>
                <c:pt idx="330969">
                  <c:v>7.50499</c:v>
                </c:pt>
                <c:pt idx="330970">
                  <c:v>7.50501</c:v>
                </c:pt>
                <c:pt idx="330971">
                  <c:v>7.50503</c:v>
                </c:pt>
                <c:pt idx="330972">
                  <c:v>7.50506</c:v>
                </c:pt>
                <c:pt idx="330973">
                  <c:v>7.50508</c:v>
                </c:pt>
                <c:pt idx="330974">
                  <c:v>7.5051</c:v>
                </c:pt>
                <c:pt idx="330975">
                  <c:v>7.50512</c:v>
                </c:pt>
                <c:pt idx="330976">
                  <c:v>7.50515</c:v>
                </c:pt>
                <c:pt idx="330977">
                  <c:v>7.50517</c:v>
                </c:pt>
                <c:pt idx="330978">
                  <c:v>7.50519</c:v>
                </c:pt>
                <c:pt idx="330979">
                  <c:v>7.50521</c:v>
                </c:pt>
                <c:pt idx="330980">
                  <c:v>7.50524</c:v>
                </c:pt>
                <c:pt idx="330981">
                  <c:v>7.50526</c:v>
                </c:pt>
                <c:pt idx="330982">
                  <c:v>7.50528</c:v>
                </c:pt>
                <c:pt idx="330983">
                  <c:v>7.50531</c:v>
                </c:pt>
                <c:pt idx="330984">
                  <c:v>7.50533</c:v>
                </c:pt>
                <c:pt idx="330985">
                  <c:v>7.50535</c:v>
                </c:pt>
                <c:pt idx="330986">
                  <c:v>7.50537</c:v>
                </c:pt>
                <c:pt idx="330987">
                  <c:v>7.5054</c:v>
                </c:pt>
                <c:pt idx="330988">
                  <c:v>7.50542</c:v>
                </c:pt>
                <c:pt idx="330989">
                  <c:v>7.50544</c:v>
                </c:pt>
                <c:pt idx="330990">
                  <c:v>7.50547</c:v>
                </c:pt>
                <c:pt idx="330991">
                  <c:v>7.50549</c:v>
                </c:pt>
                <c:pt idx="330992">
                  <c:v>7.50551</c:v>
                </c:pt>
                <c:pt idx="330993">
                  <c:v>7.50553</c:v>
                </c:pt>
                <c:pt idx="330994">
                  <c:v>7.50556</c:v>
                </c:pt>
                <c:pt idx="330995">
                  <c:v>7.50558</c:v>
                </c:pt>
                <c:pt idx="330996">
                  <c:v>7.5056</c:v>
                </c:pt>
                <c:pt idx="330997">
                  <c:v>7.50562</c:v>
                </c:pt>
                <c:pt idx="330998">
                  <c:v>7.50565</c:v>
                </c:pt>
                <c:pt idx="330999">
                  <c:v>7.50567</c:v>
                </c:pt>
                <c:pt idx="331000">
                  <c:v>7.50569</c:v>
                </c:pt>
                <c:pt idx="331001">
                  <c:v>7.50571</c:v>
                </c:pt>
                <c:pt idx="331002">
                  <c:v>7.50574</c:v>
                </c:pt>
                <c:pt idx="331003">
                  <c:v>7.50576</c:v>
                </c:pt>
                <c:pt idx="331004">
                  <c:v>7.50578</c:v>
                </c:pt>
                <c:pt idx="331005">
                  <c:v>7.5058</c:v>
                </c:pt>
                <c:pt idx="331006">
                  <c:v>7.50583</c:v>
                </c:pt>
                <c:pt idx="331007">
                  <c:v>7.50585</c:v>
                </c:pt>
                <c:pt idx="331008">
                  <c:v>7.50587</c:v>
                </c:pt>
                <c:pt idx="331009">
                  <c:v>7.5059</c:v>
                </c:pt>
                <c:pt idx="331010">
                  <c:v>7.50592</c:v>
                </c:pt>
                <c:pt idx="331011">
                  <c:v>7.50594</c:v>
                </c:pt>
                <c:pt idx="331012">
                  <c:v>7.50596</c:v>
                </c:pt>
                <c:pt idx="331013">
                  <c:v>7.50599</c:v>
                </c:pt>
                <c:pt idx="331014">
                  <c:v>7.50601</c:v>
                </c:pt>
                <c:pt idx="331015">
                  <c:v>7.50603</c:v>
                </c:pt>
                <c:pt idx="331016">
                  <c:v>7.50605</c:v>
                </c:pt>
                <c:pt idx="331017">
                  <c:v>7.50608</c:v>
                </c:pt>
                <c:pt idx="331018">
                  <c:v>7.5061</c:v>
                </c:pt>
                <c:pt idx="331019">
                  <c:v>7.50612</c:v>
                </c:pt>
                <c:pt idx="331020">
                  <c:v>7.50615</c:v>
                </c:pt>
                <c:pt idx="331021">
                  <c:v>7.50617</c:v>
                </c:pt>
                <c:pt idx="331022">
                  <c:v>7.50619</c:v>
                </c:pt>
                <c:pt idx="331023">
                  <c:v>7.50621</c:v>
                </c:pt>
                <c:pt idx="331024">
                  <c:v>7.50624</c:v>
                </c:pt>
                <c:pt idx="331025">
                  <c:v>7.50626</c:v>
                </c:pt>
                <c:pt idx="331026">
                  <c:v>7.50628</c:v>
                </c:pt>
                <c:pt idx="331027">
                  <c:v>7.5063</c:v>
                </c:pt>
                <c:pt idx="331028">
                  <c:v>7.50633</c:v>
                </c:pt>
                <c:pt idx="331029">
                  <c:v>7.50635</c:v>
                </c:pt>
                <c:pt idx="331030">
                  <c:v>7.50637</c:v>
                </c:pt>
                <c:pt idx="331031">
                  <c:v>7.5064</c:v>
                </c:pt>
                <c:pt idx="331032">
                  <c:v>7.50642</c:v>
                </c:pt>
                <c:pt idx="331033">
                  <c:v>7.50644</c:v>
                </c:pt>
                <c:pt idx="331034">
                  <c:v>7.50646</c:v>
                </c:pt>
                <c:pt idx="331035">
                  <c:v>7.50648</c:v>
                </c:pt>
                <c:pt idx="331036">
                  <c:v>7.50651</c:v>
                </c:pt>
                <c:pt idx="331037">
                  <c:v>7.50653</c:v>
                </c:pt>
                <c:pt idx="331038">
                  <c:v>7.50655</c:v>
                </c:pt>
                <c:pt idx="331039">
                  <c:v>7.50658</c:v>
                </c:pt>
                <c:pt idx="331040">
                  <c:v>7.5066</c:v>
                </c:pt>
                <c:pt idx="331041">
                  <c:v>7.50662</c:v>
                </c:pt>
                <c:pt idx="331042">
                  <c:v>7.50664</c:v>
                </c:pt>
                <c:pt idx="331043">
                  <c:v>7.50667</c:v>
                </c:pt>
                <c:pt idx="331044">
                  <c:v>7.50669</c:v>
                </c:pt>
                <c:pt idx="331045">
                  <c:v>7.50671</c:v>
                </c:pt>
                <c:pt idx="331046">
                  <c:v>7.50673</c:v>
                </c:pt>
                <c:pt idx="331047">
                  <c:v>7.50676</c:v>
                </c:pt>
                <c:pt idx="331048">
                  <c:v>7.50678</c:v>
                </c:pt>
                <c:pt idx="331049">
                  <c:v>7.5068</c:v>
                </c:pt>
                <c:pt idx="331050">
                  <c:v>7.50683</c:v>
                </c:pt>
                <c:pt idx="331051">
                  <c:v>7.50685</c:v>
                </c:pt>
                <c:pt idx="331052">
                  <c:v>7.50687</c:v>
                </c:pt>
                <c:pt idx="331053">
                  <c:v>7.50689</c:v>
                </c:pt>
                <c:pt idx="331054">
                  <c:v>7.50692</c:v>
                </c:pt>
                <c:pt idx="331055">
                  <c:v>7.50694</c:v>
                </c:pt>
                <c:pt idx="331056">
                  <c:v>7.50696</c:v>
                </c:pt>
                <c:pt idx="331057">
                  <c:v>7.50698</c:v>
                </c:pt>
                <c:pt idx="331058">
                  <c:v>7.50701</c:v>
                </c:pt>
                <c:pt idx="331059">
                  <c:v>7.50703</c:v>
                </c:pt>
                <c:pt idx="331060">
                  <c:v>7.50705</c:v>
                </c:pt>
                <c:pt idx="331061">
                  <c:v>7.50708</c:v>
                </c:pt>
                <c:pt idx="331062">
                  <c:v>7.5071</c:v>
                </c:pt>
                <c:pt idx="331063">
                  <c:v>7.50712</c:v>
                </c:pt>
                <c:pt idx="331064">
                  <c:v>7.50714</c:v>
                </c:pt>
                <c:pt idx="331065">
                  <c:v>7.50717</c:v>
                </c:pt>
                <c:pt idx="331066">
                  <c:v>7.50719</c:v>
                </c:pt>
                <c:pt idx="331067">
                  <c:v>7.50721</c:v>
                </c:pt>
                <c:pt idx="331068">
                  <c:v>7.50723</c:v>
                </c:pt>
                <c:pt idx="331069">
                  <c:v>7.50726</c:v>
                </c:pt>
                <c:pt idx="331070">
                  <c:v>7.50728</c:v>
                </c:pt>
                <c:pt idx="331071">
                  <c:v>7.5073</c:v>
                </c:pt>
                <c:pt idx="331072">
                  <c:v>7.50732</c:v>
                </c:pt>
                <c:pt idx="331073">
                  <c:v>7.50735</c:v>
                </c:pt>
                <c:pt idx="331074">
                  <c:v>7.50737</c:v>
                </c:pt>
                <c:pt idx="331075">
                  <c:v>7.50739</c:v>
                </c:pt>
                <c:pt idx="331076">
                  <c:v>7.50741</c:v>
                </c:pt>
                <c:pt idx="331077">
                  <c:v>7.50744</c:v>
                </c:pt>
                <c:pt idx="331078">
                  <c:v>7.50746</c:v>
                </c:pt>
                <c:pt idx="331079">
                  <c:v>7.50748</c:v>
                </c:pt>
                <c:pt idx="331080">
                  <c:v>7.50751</c:v>
                </c:pt>
                <c:pt idx="331081">
                  <c:v>7.50753</c:v>
                </c:pt>
                <c:pt idx="331082">
                  <c:v>7.50755</c:v>
                </c:pt>
                <c:pt idx="331083">
                  <c:v>7.50757</c:v>
                </c:pt>
                <c:pt idx="331084">
                  <c:v>7.5076</c:v>
                </c:pt>
                <c:pt idx="331085">
                  <c:v>7.50762</c:v>
                </c:pt>
                <c:pt idx="331086">
                  <c:v>7.50764</c:v>
                </c:pt>
                <c:pt idx="331087">
                  <c:v>7.50766</c:v>
                </c:pt>
                <c:pt idx="331088">
                  <c:v>7.50769</c:v>
                </c:pt>
                <c:pt idx="331089">
                  <c:v>7.50771</c:v>
                </c:pt>
                <c:pt idx="331090">
                  <c:v>7.50773</c:v>
                </c:pt>
                <c:pt idx="331091">
                  <c:v>7.50776</c:v>
                </c:pt>
                <c:pt idx="331092">
                  <c:v>7.50778</c:v>
                </c:pt>
                <c:pt idx="331093">
                  <c:v>7.5078</c:v>
                </c:pt>
                <c:pt idx="331094">
                  <c:v>7.50782</c:v>
                </c:pt>
                <c:pt idx="331095">
                  <c:v>7.50785</c:v>
                </c:pt>
                <c:pt idx="331096">
                  <c:v>7.50787</c:v>
                </c:pt>
                <c:pt idx="331097">
                  <c:v>7.50789</c:v>
                </c:pt>
                <c:pt idx="331098">
                  <c:v>7.50791</c:v>
                </c:pt>
                <c:pt idx="331099">
                  <c:v>7.50794</c:v>
                </c:pt>
                <c:pt idx="331100">
                  <c:v>7.50796</c:v>
                </c:pt>
                <c:pt idx="331101">
                  <c:v>7.50798</c:v>
                </c:pt>
                <c:pt idx="331102">
                  <c:v>7.508</c:v>
                </c:pt>
                <c:pt idx="331103">
                  <c:v>7.50803</c:v>
                </c:pt>
                <c:pt idx="331104">
                  <c:v>7.50805</c:v>
                </c:pt>
                <c:pt idx="331105">
                  <c:v>7.50807</c:v>
                </c:pt>
                <c:pt idx="331106">
                  <c:v>7.50809</c:v>
                </c:pt>
                <c:pt idx="331107">
                  <c:v>7.50812</c:v>
                </c:pt>
                <c:pt idx="331108">
                  <c:v>7.50814</c:v>
                </c:pt>
                <c:pt idx="331109">
                  <c:v>7.50816</c:v>
                </c:pt>
                <c:pt idx="331110">
                  <c:v>7.50819</c:v>
                </c:pt>
                <c:pt idx="331111">
                  <c:v>7.50821</c:v>
                </c:pt>
                <c:pt idx="331112">
                  <c:v>7.50823</c:v>
                </c:pt>
                <c:pt idx="331113">
                  <c:v>7.50825</c:v>
                </c:pt>
                <c:pt idx="331114">
                  <c:v>7.50828</c:v>
                </c:pt>
                <c:pt idx="331115">
                  <c:v>7.5083</c:v>
                </c:pt>
                <c:pt idx="331116">
                  <c:v>7.50832</c:v>
                </c:pt>
                <c:pt idx="331117">
                  <c:v>7.50835</c:v>
                </c:pt>
                <c:pt idx="331118">
                  <c:v>7.50837</c:v>
                </c:pt>
                <c:pt idx="331119">
                  <c:v>7.50839</c:v>
                </c:pt>
                <c:pt idx="331120">
                  <c:v>7.50841</c:v>
                </c:pt>
                <c:pt idx="331121">
                  <c:v>7.50844</c:v>
                </c:pt>
                <c:pt idx="331122">
                  <c:v>7.50846</c:v>
                </c:pt>
                <c:pt idx="331123">
                  <c:v>7.50848</c:v>
                </c:pt>
                <c:pt idx="331124">
                  <c:v>7.5085</c:v>
                </c:pt>
                <c:pt idx="331125">
                  <c:v>7.50853</c:v>
                </c:pt>
                <c:pt idx="331126">
                  <c:v>7.50855</c:v>
                </c:pt>
                <c:pt idx="331127">
                  <c:v>7.50857</c:v>
                </c:pt>
                <c:pt idx="331128">
                  <c:v>7.50859</c:v>
                </c:pt>
                <c:pt idx="331129">
                  <c:v>7.50862</c:v>
                </c:pt>
                <c:pt idx="331130">
                  <c:v>7.50864</c:v>
                </c:pt>
                <c:pt idx="331131">
                  <c:v>7.50866</c:v>
                </c:pt>
                <c:pt idx="331132">
                  <c:v>7.50868</c:v>
                </c:pt>
                <c:pt idx="331133">
                  <c:v>7.50871</c:v>
                </c:pt>
                <c:pt idx="331134">
                  <c:v>7.50873</c:v>
                </c:pt>
                <c:pt idx="331135">
                  <c:v>7.50875</c:v>
                </c:pt>
                <c:pt idx="331136">
                  <c:v>7.50878</c:v>
                </c:pt>
                <c:pt idx="331137">
                  <c:v>7.5088</c:v>
                </c:pt>
                <c:pt idx="331138">
                  <c:v>7.50882</c:v>
                </c:pt>
                <c:pt idx="331139">
                  <c:v>7.50884</c:v>
                </c:pt>
                <c:pt idx="331140">
                  <c:v>7.50887</c:v>
                </c:pt>
                <c:pt idx="331141">
                  <c:v>7.50889</c:v>
                </c:pt>
                <c:pt idx="331142">
                  <c:v>7.50891</c:v>
                </c:pt>
                <c:pt idx="331143">
                  <c:v>7.50893</c:v>
                </c:pt>
                <c:pt idx="331144">
                  <c:v>7.50896</c:v>
                </c:pt>
                <c:pt idx="331145">
                  <c:v>7.50898</c:v>
                </c:pt>
                <c:pt idx="331146">
                  <c:v>7.509</c:v>
                </c:pt>
                <c:pt idx="331147">
                  <c:v>7.50903</c:v>
                </c:pt>
                <c:pt idx="331148">
                  <c:v>7.50905</c:v>
                </c:pt>
                <c:pt idx="331149">
                  <c:v>7.50907</c:v>
                </c:pt>
                <c:pt idx="331150">
                  <c:v>7.50909</c:v>
                </c:pt>
                <c:pt idx="331151">
                  <c:v>7.50912</c:v>
                </c:pt>
                <c:pt idx="331152">
                  <c:v>7.50914</c:v>
                </c:pt>
                <c:pt idx="331153">
                  <c:v>7.50916</c:v>
                </c:pt>
                <c:pt idx="331154">
                  <c:v>7.50918</c:v>
                </c:pt>
                <c:pt idx="331155">
                  <c:v>7.50921</c:v>
                </c:pt>
                <c:pt idx="331156">
                  <c:v>7.50923</c:v>
                </c:pt>
                <c:pt idx="331157">
                  <c:v>7.50925</c:v>
                </c:pt>
                <c:pt idx="331158">
                  <c:v>7.50927</c:v>
                </c:pt>
                <c:pt idx="331159">
                  <c:v>7.5093</c:v>
                </c:pt>
                <c:pt idx="331160">
                  <c:v>7.50932</c:v>
                </c:pt>
                <c:pt idx="331161">
                  <c:v>7.50934</c:v>
                </c:pt>
                <c:pt idx="331162">
                  <c:v>7.50936</c:v>
                </c:pt>
                <c:pt idx="331163">
                  <c:v>7.50939</c:v>
                </c:pt>
                <c:pt idx="331164">
                  <c:v>7.50941</c:v>
                </c:pt>
                <c:pt idx="331165">
                  <c:v>7.50943</c:v>
                </c:pt>
                <c:pt idx="331166">
                  <c:v>7.50946</c:v>
                </c:pt>
                <c:pt idx="331167">
                  <c:v>7.50948</c:v>
                </c:pt>
                <c:pt idx="331168">
                  <c:v>7.5095</c:v>
                </c:pt>
                <c:pt idx="331169">
                  <c:v>7.50952</c:v>
                </c:pt>
                <c:pt idx="331170">
                  <c:v>7.50955</c:v>
                </c:pt>
                <c:pt idx="331171">
                  <c:v>7.50957</c:v>
                </c:pt>
                <c:pt idx="331172">
                  <c:v>7.50959</c:v>
                </c:pt>
                <c:pt idx="331173">
                  <c:v>7.50962</c:v>
                </c:pt>
                <c:pt idx="331174">
                  <c:v>7.50964</c:v>
                </c:pt>
                <c:pt idx="331175">
                  <c:v>7.50966</c:v>
                </c:pt>
                <c:pt idx="331176">
                  <c:v>7.50968</c:v>
                </c:pt>
                <c:pt idx="331177">
                  <c:v>7.50971</c:v>
                </c:pt>
                <c:pt idx="331178">
                  <c:v>7.50973</c:v>
                </c:pt>
                <c:pt idx="331179">
                  <c:v>7.50975</c:v>
                </c:pt>
                <c:pt idx="331180">
                  <c:v>7.50977</c:v>
                </c:pt>
                <c:pt idx="331181">
                  <c:v>7.5098</c:v>
                </c:pt>
                <c:pt idx="331182">
                  <c:v>7.50982</c:v>
                </c:pt>
                <c:pt idx="331183">
                  <c:v>7.50984</c:v>
                </c:pt>
                <c:pt idx="331184">
                  <c:v>7.50986</c:v>
                </c:pt>
                <c:pt idx="331185">
                  <c:v>7.50989</c:v>
                </c:pt>
                <c:pt idx="331186">
                  <c:v>7.50991</c:v>
                </c:pt>
                <c:pt idx="331187">
                  <c:v>7.50993</c:v>
                </c:pt>
                <c:pt idx="331188">
                  <c:v>7.50995</c:v>
                </c:pt>
                <c:pt idx="331189">
                  <c:v>7.50998</c:v>
                </c:pt>
                <c:pt idx="331190">
                  <c:v>7.51</c:v>
                </c:pt>
                <c:pt idx="331191">
                  <c:v>7.51002</c:v>
                </c:pt>
                <c:pt idx="331192">
                  <c:v>7.51004</c:v>
                </c:pt>
                <c:pt idx="331193">
                  <c:v>7.51007</c:v>
                </c:pt>
                <c:pt idx="331194">
                  <c:v>7.51009</c:v>
                </c:pt>
                <c:pt idx="331195">
                  <c:v>7.51011</c:v>
                </c:pt>
                <c:pt idx="331196">
                  <c:v>7.51014</c:v>
                </c:pt>
                <c:pt idx="331197">
                  <c:v>7.51016</c:v>
                </c:pt>
                <c:pt idx="331198">
                  <c:v>7.51018</c:v>
                </c:pt>
                <c:pt idx="331199">
                  <c:v>7.5102</c:v>
                </c:pt>
                <c:pt idx="331200">
                  <c:v>7.51023</c:v>
                </c:pt>
                <c:pt idx="331201">
                  <c:v>7.51025</c:v>
                </c:pt>
                <c:pt idx="331202">
                  <c:v>7.51027</c:v>
                </c:pt>
                <c:pt idx="331203">
                  <c:v>7.5103</c:v>
                </c:pt>
                <c:pt idx="331204">
                  <c:v>7.51032</c:v>
                </c:pt>
                <c:pt idx="331205">
                  <c:v>7.51034</c:v>
                </c:pt>
                <c:pt idx="331206">
                  <c:v>7.51036</c:v>
                </c:pt>
                <c:pt idx="331207">
                  <c:v>7.51039</c:v>
                </c:pt>
                <c:pt idx="331208">
                  <c:v>7.51041</c:v>
                </c:pt>
                <c:pt idx="331209">
                  <c:v>7.51043</c:v>
                </c:pt>
                <c:pt idx="331210">
                  <c:v>7.51045</c:v>
                </c:pt>
                <c:pt idx="331211">
                  <c:v>7.51048</c:v>
                </c:pt>
                <c:pt idx="331212">
                  <c:v>7.5105</c:v>
                </c:pt>
                <c:pt idx="331213">
                  <c:v>7.51052</c:v>
                </c:pt>
                <c:pt idx="331214">
                  <c:v>7.51054</c:v>
                </c:pt>
                <c:pt idx="331215">
                  <c:v>7.51057</c:v>
                </c:pt>
                <c:pt idx="331216">
                  <c:v>7.51059</c:v>
                </c:pt>
                <c:pt idx="331217">
                  <c:v>7.51061</c:v>
                </c:pt>
                <c:pt idx="331218">
                  <c:v>7.51063</c:v>
                </c:pt>
                <c:pt idx="331219">
                  <c:v>7.51066</c:v>
                </c:pt>
                <c:pt idx="331220">
                  <c:v>7.51068</c:v>
                </c:pt>
                <c:pt idx="331221">
                  <c:v>7.5107</c:v>
                </c:pt>
                <c:pt idx="331222">
                  <c:v>7.51073</c:v>
                </c:pt>
                <c:pt idx="331223">
                  <c:v>7.51075</c:v>
                </c:pt>
                <c:pt idx="331224">
                  <c:v>7.51077</c:v>
                </c:pt>
                <c:pt idx="331225">
                  <c:v>7.51079</c:v>
                </c:pt>
                <c:pt idx="331226">
                  <c:v>7.51082</c:v>
                </c:pt>
                <c:pt idx="331227">
                  <c:v>7.51084</c:v>
                </c:pt>
                <c:pt idx="331228">
                  <c:v>7.51086</c:v>
                </c:pt>
                <c:pt idx="331229">
                  <c:v>7.51088</c:v>
                </c:pt>
                <c:pt idx="331230">
                  <c:v>7.51091</c:v>
                </c:pt>
                <c:pt idx="331231">
                  <c:v>7.51093</c:v>
                </c:pt>
                <c:pt idx="331232">
                  <c:v>7.51095</c:v>
                </c:pt>
                <c:pt idx="331233">
                  <c:v>7.51098</c:v>
                </c:pt>
                <c:pt idx="331234">
                  <c:v>7.511</c:v>
                </c:pt>
                <c:pt idx="331235">
                  <c:v>7.51102</c:v>
                </c:pt>
                <c:pt idx="331236">
                  <c:v>7.51104</c:v>
                </c:pt>
                <c:pt idx="331237">
                  <c:v>7.51107</c:v>
                </c:pt>
                <c:pt idx="331238">
                  <c:v>7.51109</c:v>
                </c:pt>
                <c:pt idx="331239">
                  <c:v>7.51111</c:v>
                </c:pt>
                <c:pt idx="331240">
                  <c:v>7.51113</c:v>
                </c:pt>
                <c:pt idx="331241">
                  <c:v>7.51116</c:v>
                </c:pt>
                <c:pt idx="331242">
                  <c:v>7.51118</c:v>
                </c:pt>
                <c:pt idx="331243">
                  <c:v>7.5112</c:v>
                </c:pt>
                <c:pt idx="331244">
                  <c:v>7.51122</c:v>
                </c:pt>
                <c:pt idx="331245">
                  <c:v>7.51125</c:v>
                </c:pt>
                <c:pt idx="331246">
                  <c:v>7.51127</c:v>
                </c:pt>
                <c:pt idx="331247">
                  <c:v>7.51129</c:v>
                </c:pt>
                <c:pt idx="331248">
                  <c:v>7.51131</c:v>
                </c:pt>
                <c:pt idx="331249">
                  <c:v>7.51134</c:v>
                </c:pt>
                <c:pt idx="331250">
                  <c:v>7.51136</c:v>
                </c:pt>
                <c:pt idx="331251">
                  <c:v>7.51138</c:v>
                </c:pt>
                <c:pt idx="331252">
                  <c:v>7.51141</c:v>
                </c:pt>
                <c:pt idx="331253">
                  <c:v>7.51143</c:v>
                </c:pt>
                <c:pt idx="331254">
                  <c:v>7.51145</c:v>
                </c:pt>
                <c:pt idx="331255">
                  <c:v>7.51147</c:v>
                </c:pt>
                <c:pt idx="331256">
                  <c:v>7.5115</c:v>
                </c:pt>
                <c:pt idx="331257">
                  <c:v>7.51152</c:v>
                </c:pt>
                <c:pt idx="331258">
                  <c:v>7.51154</c:v>
                </c:pt>
                <c:pt idx="331259">
                  <c:v>7.51157</c:v>
                </c:pt>
                <c:pt idx="331260">
                  <c:v>7.51159</c:v>
                </c:pt>
                <c:pt idx="331261">
                  <c:v>7.51161</c:v>
                </c:pt>
                <c:pt idx="331262">
                  <c:v>7.51163</c:v>
                </c:pt>
                <c:pt idx="331263">
                  <c:v>7.51166</c:v>
                </c:pt>
                <c:pt idx="331264">
                  <c:v>7.51168</c:v>
                </c:pt>
                <c:pt idx="331265">
                  <c:v>7.5117</c:v>
                </c:pt>
                <c:pt idx="331266">
                  <c:v>7.51172</c:v>
                </c:pt>
                <c:pt idx="331267">
                  <c:v>7.51175</c:v>
                </c:pt>
                <c:pt idx="331268">
                  <c:v>7.51177</c:v>
                </c:pt>
                <c:pt idx="331269">
                  <c:v>7.51179</c:v>
                </c:pt>
                <c:pt idx="331270">
                  <c:v>7.51181</c:v>
                </c:pt>
                <c:pt idx="331271">
                  <c:v>7.51184</c:v>
                </c:pt>
                <c:pt idx="331272">
                  <c:v>7.51186</c:v>
                </c:pt>
                <c:pt idx="331273">
                  <c:v>7.51188</c:v>
                </c:pt>
                <c:pt idx="331274">
                  <c:v>7.5119</c:v>
                </c:pt>
                <c:pt idx="331275">
                  <c:v>7.51193</c:v>
                </c:pt>
                <c:pt idx="331276">
                  <c:v>7.51195</c:v>
                </c:pt>
                <c:pt idx="331277">
                  <c:v>7.51197</c:v>
                </c:pt>
                <c:pt idx="331278">
                  <c:v>7.51199</c:v>
                </c:pt>
                <c:pt idx="331279">
                  <c:v>7.51202</c:v>
                </c:pt>
                <c:pt idx="331280">
                  <c:v>7.51204</c:v>
                </c:pt>
                <c:pt idx="331281">
                  <c:v>7.51206</c:v>
                </c:pt>
                <c:pt idx="331282">
                  <c:v>7.51209</c:v>
                </c:pt>
                <c:pt idx="331283">
                  <c:v>7.51211</c:v>
                </c:pt>
                <c:pt idx="331284">
                  <c:v>7.51213</c:v>
                </c:pt>
                <c:pt idx="331285">
                  <c:v>7.51215</c:v>
                </c:pt>
                <c:pt idx="331286">
                  <c:v>7.51218</c:v>
                </c:pt>
                <c:pt idx="331287">
                  <c:v>7.5122</c:v>
                </c:pt>
                <c:pt idx="331288">
                  <c:v>7.51222</c:v>
                </c:pt>
                <c:pt idx="331289">
                  <c:v>7.51225</c:v>
                </c:pt>
                <c:pt idx="331290">
                  <c:v>7.51227</c:v>
                </c:pt>
                <c:pt idx="331291">
                  <c:v>7.51229</c:v>
                </c:pt>
                <c:pt idx="331292">
                  <c:v>7.51231</c:v>
                </c:pt>
                <c:pt idx="331293">
                  <c:v>7.51234</c:v>
                </c:pt>
                <c:pt idx="331294">
                  <c:v>7.51236</c:v>
                </c:pt>
                <c:pt idx="331295">
                  <c:v>7.51238</c:v>
                </c:pt>
                <c:pt idx="331296">
                  <c:v>7.5124</c:v>
                </c:pt>
                <c:pt idx="331297">
                  <c:v>7.51243</c:v>
                </c:pt>
                <c:pt idx="331298">
                  <c:v>7.51245</c:v>
                </c:pt>
                <c:pt idx="331299">
                  <c:v>7.51247</c:v>
                </c:pt>
                <c:pt idx="331300">
                  <c:v>7.51249</c:v>
                </c:pt>
                <c:pt idx="331301">
                  <c:v>7.51252</c:v>
                </c:pt>
                <c:pt idx="331302">
                  <c:v>7.51254</c:v>
                </c:pt>
                <c:pt idx="331303">
                  <c:v>7.51256</c:v>
                </c:pt>
                <c:pt idx="331304">
                  <c:v>7.51258</c:v>
                </c:pt>
                <c:pt idx="331305">
                  <c:v>7.51261</c:v>
                </c:pt>
                <c:pt idx="331306">
                  <c:v>7.51263</c:v>
                </c:pt>
                <c:pt idx="331307">
                  <c:v>7.51265</c:v>
                </c:pt>
                <c:pt idx="331308">
                  <c:v>7.51268</c:v>
                </c:pt>
                <c:pt idx="331309">
                  <c:v>7.5127</c:v>
                </c:pt>
                <c:pt idx="331310">
                  <c:v>7.51272</c:v>
                </c:pt>
                <c:pt idx="331311">
                  <c:v>7.51274</c:v>
                </c:pt>
                <c:pt idx="331312">
                  <c:v>7.51277</c:v>
                </c:pt>
                <c:pt idx="331313">
                  <c:v>7.51279</c:v>
                </c:pt>
                <c:pt idx="331314">
                  <c:v>7.51281</c:v>
                </c:pt>
                <c:pt idx="331315">
                  <c:v>7.51283</c:v>
                </c:pt>
                <c:pt idx="331316">
                  <c:v>7.51286</c:v>
                </c:pt>
                <c:pt idx="331317">
                  <c:v>7.51288</c:v>
                </c:pt>
                <c:pt idx="331318">
                  <c:v>7.5129</c:v>
                </c:pt>
                <c:pt idx="331319">
                  <c:v>7.51293</c:v>
                </c:pt>
                <c:pt idx="331320">
                  <c:v>7.51295</c:v>
                </c:pt>
                <c:pt idx="331321">
                  <c:v>7.51297</c:v>
                </c:pt>
                <c:pt idx="331322">
                  <c:v>7.51299</c:v>
                </c:pt>
                <c:pt idx="331323">
                  <c:v>7.51302</c:v>
                </c:pt>
                <c:pt idx="331324">
                  <c:v>7.51304</c:v>
                </c:pt>
                <c:pt idx="331325">
                  <c:v>7.51306</c:v>
                </c:pt>
                <c:pt idx="331326">
                  <c:v>7.51308</c:v>
                </c:pt>
                <c:pt idx="331327">
                  <c:v>7.51311</c:v>
                </c:pt>
                <c:pt idx="331328">
                  <c:v>7.51313</c:v>
                </c:pt>
                <c:pt idx="331329">
                  <c:v>7.51315</c:v>
                </c:pt>
                <c:pt idx="331330">
                  <c:v>7.51318</c:v>
                </c:pt>
                <c:pt idx="331331">
                  <c:v>7.5132</c:v>
                </c:pt>
                <c:pt idx="331332">
                  <c:v>7.51322</c:v>
                </c:pt>
                <c:pt idx="331333">
                  <c:v>7.51324</c:v>
                </c:pt>
                <c:pt idx="331334">
                  <c:v>7.51326</c:v>
                </c:pt>
                <c:pt idx="331335">
                  <c:v>7.51329</c:v>
                </c:pt>
                <c:pt idx="331336">
                  <c:v>7.51331</c:v>
                </c:pt>
                <c:pt idx="331337">
                  <c:v>7.51333</c:v>
                </c:pt>
                <c:pt idx="331338">
                  <c:v>7.51336</c:v>
                </c:pt>
                <c:pt idx="331339">
                  <c:v>7.51338</c:v>
                </c:pt>
                <c:pt idx="331340">
                  <c:v>7.5134</c:v>
                </c:pt>
                <c:pt idx="331341">
                  <c:v>7.51342</c:v>
                </c:pt>
                <c:pt idx="331342">
                  <c:v>7.51345</c:v>
                </c:pt>
                <c:pt idx="331343">
                  <c:v>7.51347</c:v>
                </c:pt>
                <c:pt idx="331344">
                  <c:v>7.51349</c:v>
                </c:pt>
                <c:pt idx="331345">
                  <c:v>7.51351</c:v>
                </c:pt>
                <c:pt idx="331346">
                  <c:v>7.51354</c:v>
                </c:pt>
                <c:pt idx="331347">
                  <c:v>7.51356</c:v>
                </c:pt>
                <c:pt idx="331348">
                  <c:v>7.51358</c:v>
                </c:pt>
                <c:pt idx="331349">
                  <c:v>7.51361</c:v>
                </c:pt>
                <c:pt idx="331350">
                  <c:v>7.51363</c:v>
                </c:pt>
                <c:pt idx="331351">
                  <c:v>7.51365</c:v>
                </c:pt>
                <c:pt idx="331352">
                  <c:v>7.51367</c:v>
                </c:pt>
                <c:pt idx="331353">
                  <c:v>7.5137</c:v>
                </c:pt>
                <c:pt idx="331354">
                  <c:v>7.51372</c:v>
                </c:pt>
                <c:pt idx="331355">
                  <c:v>7.51374</c:v>
                </c:pt>
                <c:pt idx="331356">
                  <c:v>7.51376</c:v>
                </c:pt>
                <c:pt idx="331357">
                  <c:v>7.51379</c:v>
                </c:pt>
                <c:pt idx="331358">
                  <c:v>7.51381</c:v>
                </c:pt>
                <c:pt idx="331359">
                  <c:v>7.51383</c:v>
                </c:pt>
                <c:pt idx="331360">
                  <c:v>7.51386</c:v>
                </c:pt>
                <c:pt idx="331361">
                  <c:v>7.51388</c:v>
                </c:pt>
                <c:pt idx="331362">
                  <c:v>7.5139</c:v>
                </c:pt>
                <c:pt idx="331363">
                  <c:v>7.51392</c:v>
                </c:pt>
                <c:pt idx="331364">
                  <c:v>7.51395</c:v>
                </c:pt>
                <c:pt idx="331365">
                  <c:v>7.51397</c:v>
                </c:pt>
                <c:pt idx="331366">
                  <c:v>7.51399</c:v>
                </c:pt>
                <c:pt idx="331367">
                  <c:v>7.51401</c:v>
                </c:pt>
                <c:pt idx="331368">
                  <c:v>7.51404</c:v>
                </c:pt>
                <c:pt idx="331369">
                  <c:v>7.51406</c:v>
                </c:pt>
                <c:pt idx="331370">
                  <c:v>7.51408</c:v>
                </c:pt>
                <c:pt idx="331371">
                  <c:v>7.5141</c:v>
                </c:pt>
                <c:pt idx="331372">
                  <c:v>7.51413</c:v>
                </c:pt>
                <c:pt idx="331373">
                  <c:v>7.51415</c:v>
                </c:pt>
                <c:pt idx="331374">
                  <c:v>7.51417</c:v>
                </c:pt>
                <c:pt idx="331375">
                  <c:v>7.51419</c:v>
                </c:pt>
                <c:pt idx="331376">
                  <c:v>7.51422</c:v>
                </c:pt>
                <c:pt idx="331377">
                  <c:v>7.51424</c:v>
                </c:pt>
                <c:pt idx="331378">
                  <c:v>7.51426</c:v>
                </c:pt>
                <c:pt idx="331379">
                  <c:v>7.51429</c:v>
                </c:pt>
                <c:pt idx="331380">
                  <c:v>7.51431</c:v>
                </c:pt>
                <c:pt idx="331381">
                  <c:v>7.51433</c:v>
                </c:pt>
                <c:pt idx="331382">
                  <c:v>7.51435</c:v>
                </c:pt>
                <c:pt idx="331383">
                  <c:v>7.51438</c:v>
                </c:pt>
                <c:pt idx="331384">
                  <c:v>7.5144</c:v>
                </c:pt>
                <c:pt idx="331385">
                  <c:v>7.51442</c:v>
                </c:pt>
                <c:pt idx="331386">
                  <c:v>7.51444</c:v>
                </c:pt>
                <c:pt idx="331387">
                  <c:v>7.51447</c:v>
                </c:pt>
                <c:pt idx="331388">
                  <c:v>7.51449</c:v>
                </c:pt>
                <c:pt idx="331389">
                  <c:v>7.51451</c:v>
                </c:pt>
                <c:pt idx="331390">
                  <c:v>7.51454</c:v>
                </c:pt>
                <c:pt idx="331391">
                  <c:v>7.51456</c:v>
                </c:pt>
                <c:pt idx="331392">
                  <c:v>7.51458</c:v>
                </c:pt>
                <c:pt idx="331393">
                  <c:v>7.5146</c:v>
                </c:pt>
                <c:pt idx="331394">
                  <c:v>7.51463</c:v>
                </c:pt>
                <c:pt idx="331395">
                  <c:v>7.51465</c:v>
                </c:pt>
                <c:pt idx="331396">
                  <c:v>7.51467</c:v>
                </c:pt>
                <c:pt idx="331397">
                  <c:v>7.51469</c:v>
                </c:pt>
                <c:pt idx="331398">
                  <c:v>7.51472</c:v>
                </c:pt>
                <c:pt idx="331399">
                  <c:v>7.51474</c:v>
                </c:pt>
                <c:pt idx="331400">
                  <c:v>7.51476</c:v>
                </c:pt>
                <c:pt idx="331401">
                  <c:v>7.51478</c:v>
                </c:pt>
                <c:pt idx="331402">
                  <c:v>7.51481</c:v>
                </c:pt>
                <c:pt idx="331403">
                  <c:v>7.51483</c:v>
                </c:pt>
                <c:pt idx="331404">
                  <c:v>7.51485</c:v>
                </c:pt>
                <c:pt idx="331405">
                  <c:v>7.51487</c:v>
                </c:pt>
                <c:pt idx="331406">
                  <c:v>7.5149</c:v>
                </c:pt>
                <c:pt idx="331407">
                  <c:v>7.51492</c:v>
                </c:pt>
                <c:pt idx="331408">
                  <c:v>7.51494</c:v>
                </c:pt>
                <c:pt idx="331409">
                  <c:v>7.51497</c:v>
                </c:pt>
                <c:pt idx="331410">
                  <c:v>7.51499</c:v>
                </c:pt>
                <c:pt idx="331411">
                  <c:v>7.51501</c:v>
                </c:pt>
                <c:pt idx="331412">
                  <c:v>7.51503</c:v>
                </c:pt>
                <c:pt idx="331413">
                  <c:v>7.51506</c:v>
                </c:pt>
                <c:pt idx="331414">
                  <c:v>7.51508</c:v>
                </c:pt>
                <c:pt idx="331415">
                  <c:v>7.5151</c:v>
                </c:pt>
                <c:pt idx="331416">
                  <c:v>7.51513</c:v>
                </c:pt>
                <c:pt idx="331417">
                  <c:v>7.51515</c:v>
                </c:pt>
                <c:pt idx="331418">
                  <c:v>7.51517</c:v>
                </c:pt>
                <c:pt idx="331419">
                  <c:v>7.51519</c:v>
                </c:pt>
                <c:pt idx="331420">
                  <c:v>7.51522</c:v>
                </c:pt>
                <c:pt idx="331421">
                  <c:v>7.51524</c:v>
                </c:pt>
                <c:pt idx="331422">
                  <c:v>7.51526</c:v>
                </c:pt>
                <c:pt idx="331423">
                  <c:v>7.51528</c:v>
                </c:pt>
                <c:pt idx="331424">
                  <c:v>7.51531</c:v>
                </c:pt>
                <c:pt idx="331425">
                  <c:v>7.51533</c:v>
                </c:pt>
                <c:pt idx="331426">
                  <c:v>7.51535</c:v>
                </c:pt>
                <c:pt idx="331427">
                  <c:v>7.51537</c:v>
                </c:pt>
                <c:pt idx="331428">
                  <c:v>7.5154</c:v>
                </c:pt>
                <c:pt idx="331429">
                  <c:v>7.51542</c:v>
                </c:pt>
                <c:pt idx="331430">
                  <c:v>7.51544</c:v>
                </c:pt>
                <c:pt idx="331431">
                  <c:v>7.51546</c:v>
                </c:pt>
                <c:pt idx="331432">
                  <c:v>7.51549</c:v>
                </c:pt>
                <c:pt idx="331433">
                  <c:v>7.51551</c:v>
                </c:pt>
                <c:pt idx="331434">
                  <c:v>7.51553</c:v>
                </c:pt>
                <c:pt idx="331435">
                  <c:v>7.51556</c:v>
                </c:pt>
                <c:pt idx="331436">
                  <c:v>7.51558</c:v>
                </c:pt>
                <c:pt idx="331437">
                  <c:v>7.5156</c:v>
                </c:pt>
                <c:pt idx="331438">
                  <c:v>7.51562</c:v>
                </c:pt>
                <c:pt idx="331439">
                  <c:v>7.51565</c:v>
                </c:pt>
                <c:pt idx="331440">
                  <c:v>7.51567</c:v>
                </c:pt>
                <c:pt idx="331441">
                  <c:v>7.51569</c:v>
                </c:pt>
                <c:pt idx="331442">
                  <c:v>7.51571</c:v>
                </c:pt>
                <c:pt idx="331443">
                  <c:v>7.51574</c:v>
                </c:pt>
                <c:pt idx="331444">
                  <c:v>7.51576</c:v>
                </c:pt>
                <c:pt idx="331445">
                  <c:v>7.51578</c:v>
                </c:pt>
                <c:pt idx="331446">
                  <c:v>7.51581</c:v>
                </c:pt>
                <c:pt idx="331447">
                  <c:v>7.51583</c:v>
                </c:pt>
                <c:pt idx="331448">
                  <c:v>7.51585</c:v>
                </c:pt>
                <c:pt idx="331449">
                  <c:v>7.51587</c:v>
                </c:pt>
                <c:pt idx="331450">
                  <c:v>7.5159</c:v>
                </c:pt>
                <c:pt idx="331451">
                  <c:v>7.51592</c:v>
                </c:pt>
                <c:pt idx="331452">
                  <c:v>7.51594</c:v>
                </c:pt>
                <c:pt idx="331453">
                  <c:v>7.51596</c:v>
                </c:pt>
                <c:pt idx="331454">
                  <c:v>7.51599</c:v>
                </c:pt>
                <c:pt idx="331455">
                  <c:v>7.51601</c:v>
                </c:pt>
                <c:pt idx="331456">
                  <c:v>7.51603</c:v>
                </c:pt>
                <c:pt idx="331457">
                  <c:v>7.51605</c:v>
                </c:pt>
                <c:pt idx="331458">
                  <c:v>7.51608</c:v>
                </c:pt>
                <c:pt idx="331459">
                  <c:v>7.5161</c:v>
                </c:pt>
                <c:pt idx="331460">
                  <c:v>7.51612</c:v>
                </c:pt>
                <c:pt idx="331461">
                  <c:v>7.51614</c:v>
                </c:pt>
                <c:pt idx="331462">
                  <c:v>7.51617</c:v>
                </c:pt>
                <c:pt idx="331463">
                  <c:v>7.51619</c:v>
                </c:pt>
                <c:pt idx="331464">
                  <c:v>7.51621</c:v>
                </c:pt>
                <c:pt idx="331465">
                  <c:v>7.51624</c:v>
                </c:pt>
                <c:pt idx="331466">
                  <c:v>7.51626</c:v>
                </c:pt>
                <c:pt idx="331467">
                  <c:v>7.51628</c:v>
                </c:pt>
                <c:pt idx="331468">
                  <c:v>7.5163</c:v>
                </c:pt>
                <c:pt idx="331469">
                  <c:v>7.51633</c:v>
                </c:pt>
                <c:pt idx="331470">
                  <c:v>7.51635</c:v>
                </c:pt>
                <c:pt idx="331471">
                  <c:v>7.51637</c:v>
                </c:pt>
                <c:pt idx="331472">
                  <c:v>7.5164</c:v>
                </c:pt>
                <c:pt idx="331473">
                  <c:v>7.51642</c:v>
                </c:pt>
                <c:pt idx="331474">
                  <c:v>7.51644</c:v>
                </c:pt>
                <c:pt idx="331475">
                  <c:v>7.51646</c:v>
                </c:pt>
                <c:pt idx="331476">
                  <c:v>7.51649</c:v>
                </c:pt>
                <c:pt idx="331477">
                  <c:v>7.51651</c:v>
                </c:pt>
                <c:pt idx="331478">
                  <c:v>7.51653</c:v>
                </c:pt>
                <c:pt idx="331479">
                  <c:v>7.51655</c:v>
                </c:pt>
                <c:pt idx="331480">
                  <c:v>7.51658</c:v>
                </c:pt>
                <c:pt idx="331481">
                  <c:v>7.5166</c:v>
                </c:pt>
                <c:pt idx="331482">
                  <c:v>7.51662</c:v>
                </c:pt>
                <c:pt idx="331483">
                  <c:v>7.51664</c:v>
                </c:pt>
                <c:pt idx="331484">
                  <c:v>7.51667</c:v>
                </c:pt>
                <c:pt idx="331485">
                  <c:v>7.51669</c:v>
                </c:pt>
                <c:pt idx="331486">
                  <c:v>7.51671</c:v>
                </c:pt>
                <c:pt idx="331487">
                  <c:v>7.51673</c:v>
                </c:pt>
                <c:pt idx="331488">
                  <c:v>7.51676</c:v>
                </c:pt>
                <c:pt idx="331489">
                  <c:v>7.51678</c:v>
                </c:pt>
                <c:pt idx="331490">
                  <c:v>7.5168</c:v>
                </c:pt>
                <c:pt idx="331491">
                  <c:v>7.51682</c:v>
                </c:pt>
                <c:pt idx="331492">
                  <c:v>7.51685</c:v>
                </c:pt>
                <c:pt idx="331493">
                  <c:v>7.51687</c:v>
                </c:pt>
                <c:pt idx="331494">
                  <c:v>7.51689</c:v>
                </c:pt>
                <c:pt idx="331495">
                  <c:v>7.51692</c:v>
                </c:pt>
                <c:pt idx="331496">
                  <c:v>7.51694</c:v>
                </c:pt>
                <c:pt idx="331497">
                  <c:v>7.51696</c:v>
                </c:pt>
                <c:pt idx="331498">
                  <c:v>7.51698</c:v>
                </c:pt>
                <c:pt idx="331499">
                  <c:v>7.51701</c:v>
                </c:pt>
                <c:pt idx="331500">
                  <c:v>7.51703</c:v>
                </c:pt>
                <c:pt idx="331501">
                  <c:v>7.51705</c:v>
                </c:pt>
                <c:pt idx="331502">
                  <c:v>7.51708</c:v>
                </c:pt>
                <c:pt idx="331503">
                  <c:v>7.5171</c:v>
                </c:pt>
                <c:pt idx="331504">
                  <c:v>7.51712</c:v>
                </c:pt>
                <c:pt idx="331505">
                  <c:v>7.51714</c:v>
                </c:pt>
                <c:pt idx="331506">
                  <c:v>7.51717</c:v>
                </c:pt>
                <c:pt idx="331507">
                  <c:v>7.51719</c:v>
                </c:pt>
                <c:pt idx="331508">
                  <c:v>7.51721</c:v>
                </c:pt>
                <c:pt idx="331509">
                  <c:v>7.51723</c:v>
                </c:pt>
                <c:pt idx="331510">
                  <c:v>7.51726</c:v>
                </c:pt>
                <c:pt idx="331511">
                  <c:v>7.51728</c:v>
                </c:pt>
                <c:pt idx="331512">
                  <c:v>7.5173</c:v>
                </c:pt>
                <c:pt idx="331513">
                  <c:v>7.51732</c:v>
                </c:pt>
                <c:pt idx="331514">
                  <c:v>7.51735</c:v>
                </c:pt>
                <c:pt idx="331515">
                  <c:v>7.51737</c:v>
                </c:pt>
                <c:pt idx="331516">
                  <c:v>7.51739</c:v>
                </c:pt>
                <c:pt idx="331517">
                  <c:v>7.51741</c:v>
                </c:pt>
                <c:pt idx="331518">
                  <c:v>7.51744</c:v>
                </c:pt>
                <c:pt idx="331519">
                  <c:v>7.51746</c:v>
                </c:pt>
                <c:pt idx="331520">
                  <c:v>7.51748</c:v>
                </c:pt>
                <c:pt idx="331521">
                  <c:v>7.51751</c:v>
                </c:pt>
                <c:pt idx="331522">
                  <c:v>7.51753</c:v>
                </c:pt>
                <c:pt idx="331523">
                  <c:v>7.51755</c:v>
                </c:pt>
                <c:pt idx="331524">
                  <c:v>7.51757</c:v>
                </c:pt>
                <c:pt idx="331525">
                  <c:v>7.5176</c:v>
                </c:pt>
                <c:pt idx="331526">
                  <c:v>7.51762</c:v>
                </c:pt>
                <c:pt idx="331527">
                  <c:v>7.51764</c:v>
                </c:pt>
                <c:pt idx="331528">
                  <c:v>7.51766</c:v>
                </c:pt>
                <c:pt idx="331529">
                  <c:v>7.51769</c:v>
                </c:pt>
                <c:pt idx="331530">
                  <c:v>7.51771</c:v>
                </c:pt>
                <c:pt idx="331531">
                  <c:v>7.51773</c:v>
                </c:pt>
                <c:pt idx="331532">
                  <c:v>7.51776</c:v>
                </c:pt>
                <c:pt idx="331533">
                  <c:v>7.51778</c:v>
                </c:pt>
                <c:pt idx="331534">
                  <c:v>7.5178</c:v>
                </c:pt>
                <c:pt idx="331535">
                  <c:v>7.51782</c:v>
                </c:pt>
                <c:pt idx="331536">
                  <c:v>7.51785</c:v>
                </c:pt>
                <c:pt idx="331537">
                  <c:v>7.51787</c:v>
                </c:pt>
                <c:pt idx="331538">
                  <c:v>7.51789</c:v>
                </c:pt>
                <c:pt idx="331539">
                  <c:v>7.51791</c:v>
                </c:pt>
                <c:pt idx="331540">
                  <c:v>7.51794</c:v>
                </c:pt>
                <c:pt idx="331541">
                  <c:v>7.51796</c:v>
                </c:pt>
                <c:pt idx="331542">
                  <c:v>7.51798</c:v>
                </c:pt>
                <c:pt idx="331543">
                  <c:v>7.518</c:v>
                </c:pt>
                <c:pt idx="331544">
                  <c:v>7.51803</c:v>
                </c:pt>
                <c:pt idx="331545">
                  <c:v>7.51805</c:v>
                </c:pt>
                <c:pt idx="331546">
                  <c:v>7.51807</c:v>
                </c:pt>
                <c:pt idx="331547">
                  <c:v>7.51809</c:v>
                </c:pt>
                <c:pt idx="331548">
                  <c:v>7.51812</c:v>
                </c:pt>
                <c:pt idx="331549">
                  <c:v>7.51814</c:v>
                </c:pt>
                <c:pt idx="331550">
                  <c:v>7.51816</c:v>
                </c:pt>
                <c:pt idx="331551">
                  <c:v>7.51819</c:v>
                </c:pt>
                <c:pt idx="331552">
                  <c:v>7.51821</c:v>
                </c:pt>
                <c:pt idx="331553">
                  <c:v>7.51823</c:v>
                </c:pt>
                <c:pt idx="331554">
                  <c:v>7.51825</c:v>
                </c:pt>
                <c:pt idx="331555">
                  <c:v>7.51828</c:v>
                </c:pt>
                <c:pt idx="331556">
                  <c:v>7.5183</c:v>
                </c:pt>
                <c:pt idx="331557">
                  <c:v>7.51832</c:v>
                </c:pt>
                <c:pt idx="331558">
                  <c:v>7.51835</c:v>
                </c:pt>
                <c:pt idx="331559">
                  <c:v>7.51837</c:v>
                </c:pt>
                <c:pt idx="331560">
                  <c:v>7.51839</c:v>
                </c:pt>
                <c:pt idx="331561">
                  <c:v>7.51841</c:v>
                </c:pt>
                <c:pt idx="331562">
                  <c:v>7.51844</c:v>
                </c:pt>
                <c:pt idx="331563">
                  <c:v>7.51846</c:v>
                </c:pt>
                <c:pt idx="331564">
                  <c:v>7.51848</c:v>
                </c:pt>
                <c:pt idx="331565">
                  <c:v>7.5185</c:v>
                </c:pt>
                <c:pt idx="331566">
                  <c:v>7.51853</c:v>
                </c:pt>
                <c:pt idx="331567">
                  <c:v>7.51855</c:v>
                </c:pt>
                <c:pt idx="331568">
                  <c:v>7.51857</c:v>
                </c:pt>
                <c:pt idx="331569">
                  <c:v>7.51859</c:v>
                </c:pt>
                <c:pt idx="331570">
                  <c:v>7.51862</c:v>
                </c:pt>
                <c:pt idx="331571">
                  <c:v>7.51864</c:v>
                </c:pt>
                <c:pt idx="331572">
                  <c:v>7.51866</c:v>
                </c:pt>
                <c:pt idx="331573">
                  <c:v>7.51868</c:v>
                </c:pt>
                <c:pt idx="331574">
                  <c:v>7.51871</c:v>
                </c:pt>
                <c:pt idx="331575">
                  <c:v>7.51873</c:v>
                </c:pt>
                <c:pt idx="331576">
                  <c:v>7.51875</c:v>
                </c:pt>
                <c:pt idx="331577">
                  <c:v>7.51878</c:v>
                </c:pt>
                <c:pt idx="331578">
                  <c:v>7.5188</c:v>
                </c:pt>
                <c:pt idx="331579">
                  <c:v>7.51882</c:v>
                </c:pt>
                <c:pt idx="331580">
                  <c:v>7.51884</c:v>
                </c:pt>
                <c:pt idx="331581">
                  <c:v>7.51887</c:v>
                </c:pt>
                <c:pt idx="331582">
                  <c:v>7.51889</c:v>
                </c:pt>
                <c:pt idx="331583">
                  <c:v>7.51891</c:v>
                </c:pt>
                <c:pt idx="331584">
                  <c:v>7.51893</c:v>
                </c:pt>
                <c:pt idx="331585">
                  <c:v>7.51896</c:v>
                </c:pt>
                <c:pt idx="331586">
                  <c:v>7.51898</c:v>
                </c:pt>
                <c:pt idx="331587">
                  <c:v>7.519</c:v>
                </c:pt>
                <c:pt idx="331588">
                  <c:v>7.51903</c:v>
                </c:pt>
                <c:pt idx="331589">
                  <c:v>7.51905</c:v>
                </c:pt>
                <c:pt idx="331590">
                  <c:v>7.51907</c:v>
                </c:pt>
                <c:pt idx="331591">
                  <c:v>7.51909</c:v>
                </c:pt>
                <c:pt idx="331592">
                  <c:v>7.51912</c:v>
                </c:pt>
                <c:pt idx="331593">
                  <c:v>7.51914</c:v>
                </c:pt>
                <c:pt idx="331594">
                  <c:v>7.51916</c:v>
                </c:pt>
                <c:pt idx="331595">
                  <c:v>7.51918</c:v>
                </c:pt>
                <c:pt idx="331596">
                  <c:v>7.51921</c:v>
                </c:pt>
                <c:pt idx="331597">
                  <c:v>7.51923</c:v>
                </c:pt>
                <c:pt idx="331598">
                  <c:v>7.51925</c:v>
                </c:pt>
                <c:pt idx="331599">
                  <c:v>7.51927</c:v>
                </c:pt>
                <c:pt idx="331600">
                  <c:v>7.5193</c:v>
                </c:pt>
                <c:pt idx="331601">
                  <c:v>7.51932</c:v>
                </c:pt>
                <c:pt idx="331602">
                  <c:v>7.51934</c:v>
                </c:pt>
                <c:pt idx="331603">
                  <c:v>7.51936</c:v>
                </c:pt>
                <c:pt idx="331604">
                  <c:v>7.51939</c:v>
                </c:pt>
                <c:pt idx="331605">
                  <c:v>7.51941</c:v>
                </c:pt>
                <c:pt idx="331606">
                  <c:v>7.51943</c:v>
                </c:pt>
                <c:pt idx="331607">
                  <c:v>7.51946</c:v>
                </c:pt>
                <c:pt idx="331608">
                  <c:v>7.51948</c:v>
                </c:pt>
                <c:pt idx="331609">
                  <c:v>7.5195</c:v>
                </c:pt>
                <c:pt idx="331610">
                  <c:v>7.51952</c:v>
                </c:pt>
                <c:pt idx="331611">
                  <c:v>7.51955</c:v>
                </c:pt>
                <c:pt idx="331612">
                  <c:v>7.51957</c:v>
                </c:pt>
                <c:pt idx="331613">
                  <c:v>7.51959</c:v>
                </c:pt>
                <c:pt idx="331614">
                  <c:v>7.51961</c:v>
                </c:pt>
                <c:pt idx="331615">
                  <c:v>7.51964</c:v>
                </c:pt>
                <c:pt idx="331616">
                  <c:v>7.51966</c:v>
                </c:pt>
                <c:pt idx="331617">
                  <c:v>7.51968</c:v>
                </c:pt>
                <c:pt idx="331618">
                  <c:v>7.51971</c:v>
                </c:pt>
                <c:pt idx="331619">
                  <c:v>7.51973</c:v>
                </c:pt>
                <c:pt idx="331620">
                  <c:v>7.51975</c:v>
                </c:pt>
                <c:pt idx="331621">
                  <c:v>7.51977</c:v>
                </c:pt>
                <c:pt idx="331622">
                  <c:v>7.5198</c:v>
                </c:pt>
                <c:pt idx="331623">
                  <c:v>7.51982</c:v>
                </c:pt>
                <c:pt idx="331624">
                  <c:v>7.51984</c:v>
                </c:pt>
                <c:pt idx="331625">
                  <c:v>7.51986</c:v>
                </c:pt>
                <c:pt idx="331626">
                  <c:v>7.51989</c:v>
                </c:pt>
                <c:pt idx="331627">
                  <c:v>7.51991</c:v>
                </c:pt>
                <c:pt idx="331628">
                  <c:v>7.51993</c:v>
                </c:pt>
                <c:pt idx="331629">
                  <c:v>7.51996</c:v>
                </c:pt>
                <c:pt idx="331630">
                  <c:v>7.51998</c:v>
                </c:pt>
                <c:pt idx="331631">
                  <c:v>7.52</c:v>
                </c:pt>
                <c:pt idx="331632">
                  <c:v>7.52002</c:v>
                </c:pt>
                <c:pt idx="331633">
                  <c:v>7.52004</c:v>
                </c:pt>
                <c:pt idx="331634">
                  <c:v>7.52007</c:v>
                </c:pt>
                <c:pt idx="331635">
                  <c:v>7.52009</c:v>
                </c:pt>
                <c:pt idx="331636">
                  <c:v>7.52011</c:v>
                </c:pt>
                <c:pt idx="331637">
                  <c:v>7.52014</c:v>
                </c:pt>
                <c:pt idx="331638">
                  <c:v>7.52016</c:v>
                </c:pt>
                <c:pt idx="331639">
                  <c:v>7.52018</c:v>
                </c:pt>
                <c:pt idx="331640">
                  <c:v>7.5202</c:v>
                </c:pt>
                <c:pt idx="331641">
                  <c:v>7.52023</c:v>
                </c:pt>
                <c:pt idx="331642">
                  <c:v>7.52025</c:v>
                </c:pt>
                <c:pt idx="331643">
                  <c:v>7.52027</c:v>
                </c:pt>
                <c:pt idx="331644">
                  <c:v>7.52029</c:v>
                </c:pt>
                <c:pt idx="331645">
                  <c:v>7.52032</c:v>
                </c:pt>
                <c:pt idx="331646">
                  <c:v>7.52034</c:v>
                </c:pt>
                <c:pt idx="331647">
                  <c:v>7.52036</c:v>
                </c:pt>
                <c:pt idx="331648">
                  <c:v>7.52039</c:v>
                </c:pt>
                <c:pt idx="331649">
                  <c:v>7.52041</c:v>
                </c:pt>
                <c:pt idx="331650">
                  <c:v>7.52043</c:v>
                </c:pt>
                <c:pt idx="331651">
                  <c:v>7.52045</c:v>
                </c:pt>
                <c:pt idx="331652">
                  <c:v>7.52048</c:v>
                </c:pt>
                <c:pt idx="331653">
                  <c:v>7.5205</c:v>
                </c:pt>
                <c:pt idx="331654">
                  <c:v>7.52052</c:v>
                </c:pt>
                <c:pt idx="331655">
                  <c:v>7.52054</c:v>
                </c:pt>
                <c:pt idx="331656">
                  <c:v>7.52057</c:v>
                </c:pt>
                <c:pt idx="331657">
                  <c:v>7.52059</c:v>
                </c:pt>
                <c:pt idx="331658">
                  <c:v>7.52061</c:v>
                </c:pt>
                <c:pt idx="331659">
                  <c:v>7.52064</c:v>
                </c:pt>
                <c:pt idx="331660">
                  <c:v>7.52066</c:v>
                </c:pt>
                <c:pt idx="331661">
                  <c:v>7.52068</c:v>
                </c:pt>
                <c:pt idx="331662">
                  <c:v>7.5207</c:v>
                </c:pt>
                <c:pt idx="331663">
                  <c:v>7.52073</c:v>
                </c:pt>
                <c:pt idx="331664">
                  <c:v>7.52075</c:v>
                </c:pt>
                <c:pt idx="331665">
                  <c:v>7.52077</c:v>
                </c:pt>
                <c:pt idx="331666">
                  <c:v>7.52079</c:v>
                </c:pt>
                <c:pt idx="331667">
                  <c:v>7.52082</c:v>
                </c:pt>
                <c:pt idx="331668">
                  <c:v>7.52084</c:v>
                </c:pt>
                <c:pt idx="331669">
                  <c:v>7.52086</c:v>
                </c:pt>
                <c:pt idx="331670">
                  <c:v>7.52088</c:v>
                </c:pt>
                <c:pt idx="331671">
                  <c:v>7.52091</c:v>
                </c:pt>
                <c:pt idx="331672">
                  <c:v>7.52093</c:v>
                </c:pt>
                <c:pt idx="331673">
                  <c:v>7.52095</c:v>
                </c:pt>
                <c:pt idx="331674">
                  <c:v>7.52097</c:v>
                </c:pt>
                <c:pt idx="331675">
                  <c:v>7.521</c:v>
                </c:pt>
                <c:pt idx="331676">
                  <c:v>7.52102</c:v>
                </c:pt>
                <c:pt idx="331677">
                  <c:v>7.52104</c:v>
                </c:pt>
                <c:pt idx="331678">
                  <c:v>7.52107</c:v>
                </c:pt>
                <c:pt idx="331679">
                  <c:v>7.52109</c:v>
                </c:pt>
                <c:pt idx="331680">
                  <c:v>7.52111</c:v>
                </c:pt>
                <c:pt idx="331681">
                  <c:v>7.52113</c:v>
                </c:pt>
                <c:pt idx="331682">
                  <c:v>7.52116</c:v>
                </c:pt>
                <c:pt idx="331683">
                  <c:v>7.52118</c:v>
                </c:pt>
                <c:pt idx="331684">
                  <c:v>7.5212</c:v>
                </c:pt>
                <c:pt idx="331685">
                  <c:v>7.52122</c:v>
                </c:pt>
                <c:pt idx="331686">
                  <c:v>7.52125</c:v>
                </c:pt>
                <c:pt idx="331687">
                  <c:v>7.52127</c:v>
                </c:pt>
                <c:pt idx="331688">
                  <c:v>7.52129</c:v>
                </c:pt>
                <c:pt idx="331689">
                  <c:v>7.52132</c:v>
                </c:pt>
                <c:pt idx="331690">
                  <c:v>7.52134</c:v>
                </c:pt>
                <c:pt idx="331691">
                  <c:v>7.52136</c:v>
                </c:pt>
                <c:pt idx="331692">
                  <c:v>7.52138</c:v>
                </c:pt>
                <c:pt idx="331693">
                  <c:v>7.52141</c:v>
                </c:pt>
                <c:pt idx="331694">
                  <c:v>7.52143</c:v>
                </c:pt>
                <c:pt idx="331695">
                  <c:v>7.52145</c:v>
                </c:pt>
                <c:pt idx="331696">
                  <c:v>7.52147</c:v>
                </c:pt>
                <c:pt idx="331697">
                  <c:v>7.5215</c:v>
                </c:pt>
                <c:pt idx="331698">
                  <c:v>7.52152</c:v>
                </c:pt>
                <c:pt idx="331699">
                  <c:v>7.52154</c:v>
                </c:pt>
                <c:pt idx="331700">
                  <c:v>7.52156</c:v>
                </c:pt>
                <c:pt idx="331701">
                  <c:v>7.52159</c:v>
                </c:pt>
                <c:pt idx="331702">
                  <c:v>7.52161</c:v>
                </c:pt>
                <c:pt idx="331703">
                  <c:v>7.52163</c:v>
                </c:pt>
                <c:pt idx="331704">
                  <c:v>7.52165</c:v>
                </c:pt>
                <c:pt idx="331705">
                  <c:v>7.52168</c:v>
                </c:pt>
                <c:pt idx="331706">
                  <c:v>7.5217</c:v>
                </c:pt>
                <c:pt idx="331707">
                  <c:v>7.52172</c:v>
                </c:pt>
                <c:pt idx="331708">
                  <c:v>7.52175</c:v>
                </c:pt>
                <c:pt idx="331709">
                  <c:v>7.52177</c:v>
                </c:pt>
                <c:pt idx="331710">
                  <c:v>7.52179</c:v>
                </c:pt>
                <c:pt idx="331711">
                  <c:v>7.52181</c:v>
                </c:pt>
                <c:pt idx="331712">
                  <c:v>7.52184</c:v>
                </c:pt>
                <c:pt idx="331713">
                  <c:v>7.52186</c:v>
                </c:pt>
                <c:pt idx="331714">
                  <c:v>7.52188</c:v>
                </c:pt>
                <c:pt idx="331715">
                  <c:v>7.52191</c:v>
                </c:pt>
                <c:pt idx="331716">
                  <c:v>7.52193</c:v>
                </c:pt>
                <c:pt idx="331717">
                  <c:v>7.52195</c:v>
                </c:pt>
                <c:pt idx="331718">
                  <c:v>7.52197</c:v>
                </c:pt>
                <c:pt idx="331719">
                  <c:v>7.522</c:v>
                </c:pt>
                <c:pt idx="331720">
                  <c:v>7.52202</c:v>
                </c:pt>
                <c:pt idx="331721">
                  <c:v>7.52204</c:v>
                </c:pt>
                <c:pt idx="331722">
                  <c:v>7.52206</c:v>
                </c:pt>
                <c:pt idx="331723">
                  <c:v>7.52209</c:v>
                </c:pt>
                <c:pt idx="331724">
                  <c:v>7.52211</c:v>
                </c:pt>
                <c:pt idx="331725">
                  <c:v>7.52213</c:v>
                </c:pt>
                <c:pt idx="331726">
                  <c:v>7.52215</c:v>
                </c:pt>
                <c:pt idx="331727">
                  <c:v>7.52218</c:v>
                </c:pt>
                <c:pt idx="331728">
                  <c:v>7.5222</c:v>
                </c:pt>
                <c:pt idx="331729">
                  <c:v>7.52222</c:v>
                </c:pt>
                <c:pt idx="331730">
                  <c:v>7.52224</c:v>
                </c:pt>
                <c:pt idx="331731">
                  <c:v>7.52227</c:v>
                </c:pt>
                <c:pt idx="331732">
                  <c:v>7.52229</c:v>
                </c:pt>
                <c:pt idx="331733">
                  <c:v>7.52231</c:v>
                </c:pt>
                <c:pt idx="331734">
                  <c:v>7.52234</c:v>
                </c:pt>
                <c:pt idx="331735">
                  <c:v>7.52236</c:v>
                </c:pt>
                <c:pt idx="331736">
                  <c:v>7.52238</c:v>
                </c:pt>
                <c:pt idx="331737">
                  <c:v>7.5224</c:v>
                </c:pt>
                <c:pt idx="331738">
                  <c:v>7.52243</c:v>
                </c:pt>
                <c:pt idx="331739">
                  <c:v>7.52245</c:v>
                </c:pt>
                <c:pt idx="331740">
                  <c:v>7.52247</c:v>
                </c:pt>
                <c:pt idx="331741">
                  <c:v>7.52249</c:v>
                </c:pt>
                <c:pt idx="331742">
                  <c:v>7.52252</c:v>
                </c:pt>
                <c:pt idx="331743">
                  <c:v>7.52254</c:v>
                </c:pt>
                <c:pt idx="331744">
                  <c:v>7.52256</c:v>
                </c:pt>
                <c:pt idx="331745">
                  <c:v>7.52259</c:v>
                </c:pt>
                <c:pt idx="331746">
                  <c:v>7.52261</c:v>
                </c:pt>
                <c:pt idx="331747">
                  <c:v>7.52263</c:v>
                </c:pt>
                <c:pt idx="331748">
                  <c:v>7.52265</c:v>
                </c:pt>
                <c:pt idx="331749">
                  <c:v>7.52268</c:v>
                </c:pt>
                <c:pt idx="331750">
                  <c:v>7.5227</c:v>
                </c:pt>
                <c:pt idx="331751">
                  <c:v>7.52272</c:v>
                </c:pt>
                <c:pt idx="331752">
                  <c:v>7.52274</c:v>
                </c:pt>
                <c:pt idx="331753">
                  <c:v>7.52277</c:v>
                </c:pt>
                <c:pt idx="331754">
                  <c:v>7.52279</c:v>
                </c:pt>
                <c:pt idx="331755">
                  <c:v>7.52281</c:v>
                </c:pt>
                <c:pt idx="331756">
                  <c:v>7.52283</c:v>
                </c:pt>
                <c:pt idx="331757">
                  <c:v>7.52286</c:v>
                </c:pt>
                <c:pt idx="331758">
                  <c:v>7.52288</c:v>
                </c:pt>
                <c:pt idx="331759">
                  <c:v>7.5229</c:v>
                </c:pt>
                <c:pt idx="331760">
                  <c:v>7.52292</c:v>
                </c:pt>
                <c:pt idx="331761">
                  <c:v>7.52295</c:v>
                </c:pt>
                <c:pt idx="331762">
                  <c:v>7.52297</c:v>
                </c:pt>
                <c:pt idx="331763">
                  <c:v>7.52299</c:v>
                </c:pt>
                <c:pt idx="331764">
                  <c:v>7.52302</c:v>
                </c:pt>
                <c:pt idx="331765">
                  <c:v>7.52304</c:v>
                </c:pt>
                <c:pt idx="331766">
                  <c:v>7.52306</c:v>
                </c:pt>
                <c:pt idx="331767">
                  <c:v>7.52308</c:v>
                </c:pt>
                <c:pt idx="331768">
                  <c:v>7.52311</c:v>
                </c:pt>
                <c:pt idx="331769">
                  <c:v>7.52313</c:v>
                </c:pt>
                <c:pt idx="331770">
                  <c:v>7.52315</c:v>
                </c:pt>
                <c:pt idx="331771">
                  <c:v>7.52318</c:v>
                </c:pt>
                <c:pt idx="331772">
                  <c:v>7.5232</c:v>
                </c:pt>
                <c:pt idx="331773">
                  <c:v>7.52322</c:v>
                </c:pt>
                <c:pt idx="331774">
                  <c:v>7.52324</c:v>
                </c:pt>
                <c:pt idx="331775">
                  <c:v>7.52327</c:v>
                </c:pt>
                <c:pt idx="331776">
                  <c:v>7.52329</c:v>
                </c:pt>
                <c:pt idx="331777">
                  <c:v>7.52331</c:v>
                </c:pt>
                <c:pt idx="331778">
                  <c:v>7.52333</c:v>
                </c:pt>
                <c:pt idx="331779">
                  <c:v>7.52336</c:v>
                </c:pt>
                <c:pt idx="331780">
                  <c:v>7.52338</c:v>
                </c:pt>
                <c:pt idx="331781">
                  <c:v>7.5234</c:v>
                </c:pt>
                <c:pt idx="331782">
                  <c:v>7.52342</c:v>
                </c:pt>
                <c:pt idx="331783">
                  <c:v>7.52345</c:v>
                </c:pt>
                <c:pt idx="331784">
                  <c:v>7.52347</c:v>
                </c:pt>
                <c:pt idx="331785">
                  <c:v>7.52349</c:v>
                </c:pt>
                <c:pt idx="331786">
                  <c:v>7.52351</c:v>
                </c:pt>
                <c:pt idx="331787">
                  <c:v>7.52354</c:v>
                </c:pt>
                <c:pt idx="331788">
                  <c:v>7.52356</c:v>
                </c:pt>
                <c:pt idx="331789">
                  <c:v>7.52358</c:v>
                </c:pt>
                <c:pt idx="331790">
                  <c:v>7.5236</c:v>
                </c:pt>
                <c:pt idx="331791">
                  <c:v>7.52363</c:v>
                </c:pt>
                <c:pt idx="331792">
                  <c:v>7.52365</c:v>
                </c:pt>
                <c:pt idx="331793">
                  <c:v>7.52367</c:v>
                </c:pt>
                <c:pt idx="331794">
                  <c:v>7.5237</c:v>
                </c:pt>
                <c:pt idx="331795">
                  <c:v>7.52372</c:v>
                </c:pt>
                <c:pt idx="331796">
                  <c:v>7.52374</c:v>
                </c:pt>
                <c:pt idx="331797">
                  <c:v>7.52376</c:v>
                </c:pt>
                <c:pt idx="331798">
                  <c:v>7.52379</c:v>
                </c:pt>
                <c:pt idx="331799">
                  <c:v>7.52381</c:v>
                </c:pt>
                <c:pt idx="331800">
                  <c:v>7.52383</c:v>
                </c:pt>
                <c:pt idx="331801">
                  <c:v>7.52386</c:v>
                </c:pt>
                <c:pt idx="331802">
                  <c:v>7.52388</c:v>
                </c:pt>
                <c:pt idx="331803">
                  <c:v>7.5239</c:v>
                </c:pt>
                <c:pt idx="331804">
                  <c:v>7.52392</c:v>
                </c:pt>
                <c:pt idx="331805">
                  <c:v>7.52395</c:v>
                </c:pt>
                <c:pt idx="331806">
                  <c:v>7.52397</c:v>
                </c:pt>
                <c:pt idx="331807">
                  <c:v>7.52399</c:v>
                </c:pt>
                <c:pt idx="331808">
                  <c:v>7.52401</c:v>
                </c:pt>
                <c:pt idx="331809">
                  <c:v>7.52404</c:v>
                </c:pt>
                <c:pt idx="331810">
                  <c:v>7.52406</c:v>
                </c:pt>
                <c:pt idx="331811">
                  <c:v>7.52408</c:v>
                </c:pt>
                <c:pt idx="331812">
                  <c:v>7.5241</c:v>
                </c:pt>
                <c:pt idx="331813">
                  <c:v>7.52413</c:v>
                </c:pt>
                <c:pt idx="331814">
                  <c:v>7.52415</c:v>
                </c:pt>
                <c:pt idx="331815">
                  <c:v>7.52417</c:v>
                </c:pt>
                <c:pt idx="331816">
                  <c:v>7.52419</c:v>
                </c:pt>
                <c:pt idx="331817">
                  <c:v>7.52422</c:v>
                </c:pt>
                <c:pt idx="331818">
                  <c:v>7.52424</c:v>
                </c:pt>
                <c:pt idx="331819">
                  <c:v>7.52426</c:v>
                </c:pt>
                <c:pt idx="331820">
                  <c:v>7.52429</c:v>
                </c:pt>
                <c:pt idx="331821">
                  <c:v>7.52431</c:v>
                </c:pt>
                <c:pt idx="331822">
                  <c:v>7.52433</c:v>
                </c:pt>
                <c:pt idx="331823">
                  <c:v>7.52435</c:v>
                </c:pt>
                <c:pt idx="331824">
                  <c:v>7.52438</c:v>
                </c:pt>
                <c:pt idx="331825">
                  <c:v>7.5244</c:v>
                </c:pt>
                <c:pt idx="331826">
                  <c:v>7.52442</c:v>
                </c:pt>
                <c:pt idx="331827">
                  <c:v>7.52444</c:v>
                </c:pt>
                <c:pt idx="331828">
                  <c:v>7.52447</c:v>
                </c:pt>
                <c:pt idx="331829">
                  <c:v>7.52449</c:v>
                </c:pt>
                <c:pt idx="331830">
                  <c:v>7.52451</c:v>
                </c:pt>
                <c:pt idx="331831">
                  <c:v>7.52454</c:v>
                </c:pt>
                <c:pt idx="331832">
                  <c:v>7.52456</c:v>
                </c:pt>
                <c:pt idx="331833">
                  <c:v>7.52458</c:v>
                </c:pt>
                <c:pt idx="331834">
                  <c:v>7.5246</c:v>
                </c:pt>
                <c:pt idx="331835">
                  <c:v>7.52463</c:v>
                </c:pt>
                <c:pt idx="331836">
                  <c:v>7.52465</c:v>
                </c:pt>
                <c:pt idx="331837">
                  <c:v>7.52467</c:v>
                </c:pt>
                <c:pt idx="331838">
                  <c:v>7.52469</c:v>
                </c:pt>
                <c:pt idx="331839">
                  <c:v>7.52472</c:v>
                </c:pt>
                <c:pt idx="331840">
                  <c:v>7.52474</c:v>
                </c:pt>
                <c:pt idx="331841">
                  <c:v>7.52476</c:v>
                </c:pt>
                <c:pt idx="331842">
                  <c:v>7.52478</c:v>
                </c:pt>
                <c:pt idx="331843">
                  <c:v>7.52481</c:v>
                </c:pt>
                <c:pt idx="331844">
                  <c:v>7.52483</c:v>
                </c:pt>
                <c:pt idx="331845">
                  <c:v>7.52485</c:v>
                </c:pt>
                <c:pt idx="331846">
                  <c:v>7.52487</c:v>
                </c:pt>
                <c:pt idx="331847">
                  <c:v>7.5249</c:v>
                </c:pt>
                <c:pt idx="331848">
                  <c:v>7.52492</c:v>
                </c:pt>
                <c:pt idx="331849">
                  <c:v>7.52494</c:v>
                </c:pt>
                <c:pt idx="331850">
                  <c:v>7.52497</c:v>
                </c:pt>
                <c:pt idx="331851">
                  <c:v>7.52499</c:v>
                </c:pt>
                <c:pt idx="331852">
                  <c:v>7.52501</c:v>
                </c:pt>
                <c:pt idx="331853">
                  <c:v>7.52503</c:v>
                </c:pt>
                <c:pt idx="331854">
                  <c:v>7.52506</c:v>
                </c:pt>
                <c:pt idx="331855">
                  <c:v>7.52508</c:v>
                </c:pt>
                <c:pt idx="331856">
                  <c:v>7.5251</c:v>
                </c:pt>
                <c:pt idx="331857">
                  <c:v>7.52513</c:v>
                </c:pt>
                <c:pt idx="331858">
                  <c:v>7.52515</c:v>
                </c:pt>
                <c:pt idx="331859">
                  <c:v>7.52517</c:v>
                </c:pt>
                <c:pt idx="331860">
                  <c:v>7.52519</c:v>
                </c:pt>
                <c:pt idx="331861">
                  <c:v>7.52522</c:v>
                </c:pt>
                <c:pt idx="331862">
                  <c:v>7.52524</c:v>
                </c:pt>
                <c:pt idx="331863">
                  <c:v>7.52526</c:v>
                </c:pt>
                <c:pt idx="331864">
                  <c:v>7.52528</c:v>
                </c:pt>
                <c:pt idx="331865">
                  <c:v>7.52531</c:v>
                </c:pt>
                <c:pt idx="331866">
                  <c:v>7.52533</c:v>
                </c:pt>
                <c:pt idx="331867">
                  <c:v>7.52535</c:v>
                </c:pt>
                <c:pt idx="331868">
                  <c:v>7.52537</c:v>
                </c:pt>
                <c:pt idx="331869">
                  <c:v>7.5254</c:v>
                </c:pt>
                <c:pt idx="331870">
                  <c:v>7.52542</c:v>
                </c:pt>
                <c:pt idx="331871">
                  <c:v>7.52544</c:v>
                </c:pt>
                <c:pt idx="331872">
                  <c:v>7.52546</c:v>
                </c:pt>
                <c:pt idx="331873">
                  <c:v>7.52549</c:v>
                </c:pt>
                <c:pt idx="331874">
                  <c:v>7.52551</c:v>
                </c:pt>
                <c:pt idx="331875">
                  <c:v>7.52553</c:v>
                </c:pt>
                <c:pt idx="331876">
                  <c:v>7.52556</c:v>
                </c:pt>
                <c:pt idx="331877">
                  <c:v>7.52558</c:v>
                </c:pt>
                <c:pt idx="331878">
                  <c:v>7.5256</c:v>
                </c:pt>
                <c:pt idx="331879">
                  <c:v>7.52562</c:v>
                </c:pt>
                <c:pt idx="331880">
                  <c:v>7.52565</c:v>
                </c:pt>
                <c:pt idx="331881">
                  <c:v>7.52567</c:v>
                </c:pt>
                <c:pt idx="331882">
                  <c:v>7.52569</c:v>
                </c:pt>
                <c:pt idx="331883">
                  <c:v>7.52571</c:v>
                </c:pt>
                <c:pt idx="331884">
                  <c:v>7.52574</c:v>
                </c:pt>
                <c:pt idx="331885">
                  <c:v>7.52576</c:v>
                </c:pt>
                <c:pt idx="331886">
                  <c:v>7.52578</c:v>
                </c:pt>
                <c:pt idx="331887">
                  <c:v>7.52581</c:v>
                </c:pt>
                <c:pt idx="331888">
                  <c:v>7.52583</c:v>
                </c:pt>
                <c:pt idx="331889">
                  <c:v>7.52585</c:v>
                </c:pt>
                <c:pt idx="331890">
                  <c:v>7.52587</c:v>
                </c:pt>
                <c:pt idx="331891">
                  <c:v>7.5259</c:v>
                </c:pt>
                <c:pt idx="331892">
                  <c:v>7.52592</c:v>
                </c:pt>
                <c:pt idx="331893">
                  <c:v>7.52594</c:v>
                </c:pt>
                <c:pt idx="331894">
                  <c:v>7.52596</c:v>
                </c:pt>
                <c:pt idx="331895">
                  <c:v>7.52599</c:v>
                </c:pt>
                <c:pt idx="331896">
                  <c:v>7.52601</c:v>
                </c:pt>
                <c:pt idx="331897">
                  <c:v>7.52603</c:v>
                </c:pt>
                <c:pt idx="331898">
                  <c:v>7.52605</c:v>
                </c:pt>
                <c:pt idx="331899">
                  <c:v>7.52608</c:v>
                </c:pt>
                <c:pt idx="331900">
                  <c:v>7.5261</c:v>
                </c:pt>
                <c:pt idx="331901">
                  <c:v>7.52612</c:v>
                </c:pt>
                <c:pt idx="331902">
                  <c:v>7.52614</c:v>
                </c:pt>
                <c:pt idx="331903">
                  <c:v>7.52617</c:v>
                </c:pt>
                <c:pt idx="331904">
                  <c:v>7.52619</c:v>
                </c:pt>
                <c:pt idx="331905">
                  <c:v>7.52621</c:v>
                </c:pt>
                <c:pt idx="331906">
                  <c:v>7.52624</c:v>
                </c:pt>
                <c:pt idx="331907">
                  <c:v>7.52626</c:v>
                </c:pt>
                <c:pt idx="331908">
                  <c:v>7.52628</c:v>
                </c:pt>
                <c:pt idx="331909">
                  <c:v>7.5263</c:v>
                </c:pt>
                <c:pt idx="331910">
                  <c:v>7.52633</c:v>
                </c:pt>
                <c:pt idx="331911">
                  <c:v>7.52635</c:v>
                </c:pt>
                <c:pt idx="331912">
                  <c:v>7.52637</c:v>
                </c:pt>
                <c:pt idx="331913">
                  <c:v>7.52639</c:v>
                </c:pt>
                <c:pt idx="331914">
                  <c:v>7.52642</c:v>
                </c:pt>
                <c:pt idx="331915">
                  <c:v>7.52644</c:v>
                </c:pt>
                <c:pt idx="331916">
                  <c:v>7.52646</c:v>
                </c:pt>
                <c:pt idx="331917">
                  <c:v>7.52649</c:v>
                </c:pt>
                <c:pt idx="331918">
                  <c:v>7.52651</c:v>
                </c:pt>
                <c:pt idx="331919">
                  <c:v>7.52653</c:v>
                </c:pt>
                <c:pt idx="331920">
                  <c:v>7.52655</c:v>
                </c:pt>
                <c:pt idx="331921">
                  <c:v>7.52658</c:v>
                </c:pt>
                <c:pt idx="331922">
                  <c:v>7.5266</c:v>
                </c:pt>
                <c:pt idx="331923">
                  <c:v>7.52662</c:v>
                </c:pt>
                <c:pt idx="331924">
                  <c:v>7.52664</c:v>
                </c:pt>
                <c:pt idx="331925">
                  <c:v>7.52667</c:v>
                </c:pt>
                <c:pt idx="331926">
                  <c:v>7.52669</c:v>
                </c:pt>
                <c:pt idx="331927">
                  <c:v>7.52671</c:v>
                </c:pt>
                <c:pt idx="331928">
                  <c:v>7.52674</c:v>
                </c:pt>
                <c:pt idx="331929">
                  <c:v>7.52676</c:v>
                </c:pt>
                <c:pt idx="331930">
                  <c:v>7.52678</c:v>
                </c:pt>
                <c:pt idx="331931">
                  <c:v>7.5268</c:v>
                </c:pt>
                <c:pt idx="331932">
                  <c:v>7.52682</c:v>
                </c:pt>
                <c:pt idx="331933">
                  <c:v>7.52685</c:v>
                </c:pt>
                <c:pt idx="331934">
                  <c:v>7.52687</c:v>
                </c:pt>
                <c:pt idx="331935">
                  <c:v>7.52689</c:v>
                </c:pt>
                <c:pt idx="331936">
                  <c:v>7.52692</c:v>
                </c:pt>
                <c:pt idx="331937">
                  <c:v>7.52694</c:v>
                </c:pt>
                <c:pt idx="331938">
                  <c:v>7.52696</c:v>
                </c:pt>
                <c:pt idx="331939">
                  <c:v>7.52698</c:v>
                </c:pt>
                <c:pt idx="331940">
                  <c:v>7.52701</c:v>
                </c:pt>
                <c:pt idx="331941">
                  <c:v>7.52703</c:v>
                </c:pt>
                <c:pt idx="331942">
                  <c:v>7.52705</c:v>
                </c:pt>
                <c:pt idx="331943">
                  <c:v>7.52707</c:v>
                </c:pt>
                <c:pt idx="331944">
                  <c:v>7.5271</c:v>
                </c:pt>
                <c:pt idx="331945">
                  <c:v>7.52712</c:v>
                </c:pt>
                <c:pt idx="331946">
                  <c:v>7.52714</c:v>
                </c:pt>
                <c:pt idx="331947">
                  <c:v>7.52717</c:v>
                </c:pt>
                <c:pt idx="331948">
                  <c:v>7.52719</c:v>
                </c:pt>
                <c:pt idx="331949">
                  <c:v>7.52721</c:v>
                </c:pt>
                <c:pt idx="331950">
                  <c:v>7.52723</c:v>
                </c:pt>
                <c:pt idx="331951">
                  <c:v>7.52726</c:v>
                </c:pt>
                <c:pt idx="331952">
                  <c:v>7.52728</c:v>
                </c:pt>
                <c:pt idx="331953">
                  <c:v>7.5273</c:v>
                </c:pt>
                <c:pt idx="331954">
                  <c:v>7.52732</c:v>
                </c:pt>
                <c:pt idx="331955">
                  <c:v>7.52735</c:v>
                </c:pt>
                <c:pt idx="331956">
                  <c:v>7.52737</c:v>
                </c:pt>
                <c:pt idx="331957">
                  <c:v>7.52739</c:v>
                </c:pt>
                <c:pt idx="331958">
                  <c:v>7.52742</c:v>
                </c:pt>
                <c:pt idx="331959">
                  <c:v>7.52744</c:v>
                </c:pt>
                <c:pt idx="331960">
                  <c:v>7.52746</c:v>
                </c:pt>
                <c:pt idx="331961">
                  <c:v>7.52748</c:v>
                </c:pt>
                <c:pt idx="331962">
                  <c:v>7.52751</c:v>
                </c:pt>
                <c:pt idx="331963">
                  <c:v>7.52753</c:v>
                </c:pt>
                <c:pt idx="331964">
                  <c:v>7.52755</c:v>
                </c:pt>
                <c:pt idx="331965">
                  <c:v>7.52757</c:v>
                </c:pt>
                <c:pt idx="331966">
                  <c:v>7.5276</c:v>
                </c:pt>
                <c:pt idx="331967">
                  <c:v>7.52762</c:v>
                </c:pt>
                <c:pt idx="331968">
                  <c:v>7.52764</c:v>
                </c:pt>
                <c:pt idx="331969">
                  <c:v>7.52766</c:v>
                </c:pt>
                <c:pt idx="331970">
                  <c:v>7.52769</c:v>
                </c:pt>
                <c:pt idx="331971">
                  <c:v>7.52771</c:v>
                </c:pt>
                <c:pt idx="331972">
                  <c:v>7.52773</c:v>
                </c:pt>
                <c:pt idx="331973">
                  <c:v>7.52775</c:v>
                </c:pt>
                <c:pt idx="331974">
                  <c:v>7.52778</c:v>
                </c:pt>
                <c:pt idx="331975">
                  <c:v>7.5278</c:v>
                </c:pt>
                <c:pt idx="331976">
                  <c:v>7.52782</c:v>
                </c:pt>
                <c:pt idx="331977">
                  <c:v>7.52785</c:v>
                </c:pt>
                <c:pt idx="331978">
                  <c:v>7.52787</c:v>
                </c:pt>
                <c:pt idx="331979">
                  <c:v>7.52789</c:v>
                </c:pt>
                <c:pt idx="331980">
                  <c:v>7.52791</c:v>
                </c:pt>
                <c:pt idx="331981">
                  <c:v>7.52794</c:v>
                </c:pt>
                <c:pt idx="331982">
                  <c:v>7.52796</c:v>
                </c:pt>
                <c:pt idx="331983">
                  <c:v>7.52798</c:v>
                </c:pt>
                <c:pt idx="331984">
                  <c:v>7.52801</c:v>
                </c:pt>
                <c:pt idx="331985">
                  <c:v>7.52803</c:v>
                </c:pt>
                <c:pt idx="331986">
                  <c:v>7.52805</c:v>
                </c:pt>
                <c:pt idx="331987">
                  <c:v>7.52807</c:v>
                </c:pt>
                <c:pt idx="331988">
                  <c:v>7.5281</c:v>
                </c:pt>
                <c:pt idx="331989">
                  <c:v>7.52812</c:v>
                </c:pt>
                <c:pt idx="331990">
                  <c:v>7.52814</c:v>
                </c:pt>
                <c:pt idx="331991">
                  <c:v>7.52816</c:v>
                </c:pt>
                <c:pt idx="331992">
                  <c:v>7.52819</c:v>
                </c:pt>
                <c:pt idx="331993">
                  <c:v>7.52821</c:v>
                </c:pt>
                <c:pt idx="331994">
                  <c:v>7.52823</c:v>
                </c:pt>
                <c:pt idx="331995">
                  <c:v>7.52825</c:v>
                </c:pt>
                <c:pt idx="331996">
                  <c:v>7.52828</c:v>
                </c:pt>
                <c:pt idx="331997">
                  <c:v>7.5283</c:v>
                </c:pt>
                <c:pt idx="331998">
                  <c:v>7.52832</c:v>
                </c:pt>
                <c:pt idx="331999">
                  <c:v>7.52834</c:v>
                </c:pt>
                <c:pt idx="332000">
                  <c:v>7.52837</c:v>
                </c:pt>
                <c:pt idx="332001">
                  <c:v>7.52839</c:v>
                </c:pt>
                <c:pt idx="332002">
                  <c:v>7.52841</c:v>
                </c:pt>
                <c:pt idx="332003">
                  <c:v>7.52843</c:v>
                </c:pt>
                <c:pt idx="332004">
                  <c:v>7.52846</c:v>
                </c:pt>
                <c:pt idx="332005">
                  <c:v>7.52848</c:v>
                </c:pt>
                <c:pt idx="332006">
                  <c:v>7.5285</c:v>
                </c:pt>
                <c:pt idx="332007">
                  <c:v>7.52853</c:v>
                </c:pt>
                <c:pt idx="332008">
                  <c:v>7.52855</c:v>
                </c:pt>
                <c:pt idx="332009">
                  <c:v>7.52857</c:v>
                </c:pt>
                <c:pt idx="332010">
                  <c:v>7.52859</c:v>
                </c:pt>
                <c:pt idx="332011">
                  <c:v>7.52862</c:v>
                </c:pt>
                <c:pt idx="332012">
                  <c:v>7.52864</c:v>
                </c:pt>
                <c:pt idx="332013">
                  <c:v>7.52866</c:v>
                </c:pt>
                <c:pt idx="332014">
                  <c:v>7.52869</c:v>
                </c:pt>
                <c:pt idx="332015">
                  <c:v>7.52871</c:v>
                </c:pt>
                <c:pt idx="332016">
                  <c:v>7.52873</c:v>
                </c:pt>
                <c:pt idx="332017">
                  <c:v>7.52875</c:v>
                </c:pt>
                <c:pt idx="332018">
                  <c:v>7.52878</c:v>
                </c:pt>
                <c:pt idx="332019">
                  <c:v>7.5288</c:v>
                </c:pt>
                <c:pt idx="332020">
                  <c:v>7.52882</c:v>
                </c:pt>
                <c:pt idx="332021">
                  <c:v>7.52884</c:v>
                </c:pt>
                <c:pt idx="332022">
                  <c:v>7.52887</c:v>
                </c:pt>
                <c:pt idx="332023">
                  <c:v>7.52889</c:v>
                </c:pt>
                <c:pt idx="332024">
                  <c:v>7.52891</c:v>
                </c:pt>
                <c:pt idx="332025">
                  <c:v>7.52893</c:v>
                </c:pt>
                <c:pt idx="332026">
                  <c:v>7.52896</c:v>
                </c:pt>
                <c:pt idx="332027">
                  <c:v>7.52898</c:v>
                </c:pt>
                <c:pt idx="332028">
                  <c:v>7.529</c:v>
                </c:pt>
                <c:pt idx="332029">
                  <c:v>7.52902</c:v>
                </c:pt>
                <c:pt idx="332030">
                  <c:v>7.52905</c:v>
                </c:pt>
                <c:pt idx="332031">
                  <c:v>7.52907</c:v>
                </c:pt>
                <c:pt idx="332032">
                  <c:v>7.52909</c:v>
                </c:pt>
                <c:pt idx="332033">
                  <c:v>7.52912</c:v>
                </c:pt>
                <c:pt idx="332034">
                  <c:v>7.52914</c:v>
                </c:pt>
                <c:pt idx="332035">
                  <c:v>7.52916</c:v>
                </c:pt>
                <c:pt idx="332036">
                  <c:v>7.52918</c:v>
                </c:pt>
                <c:pt idx="332037">
                  <c:v>7.52921</c:v>
                </c:pt>
                <c:pt idx="332038">
                  <c:v>7.52923</c:v>
                </c:pt>
                <c:pt idx="332039">
                  <c:v>7.52925</c:v>
                </c:pt>
                <c:pt idx="332040">
                  <c:v>7.52927</c:v>
                </c:pt>
                <c:pt idx="332041">
                  <c:v>7.5293</c:v>
                </c:pt>
                <c:pt idx="332042">
                  <c:v>7.52932</c:v>
                </c:pt>
                <c:pt idx="332043">
                  <c:v>7.52934</c:v>
                </c:pt>
                <c:pt idx="332044">
                  <c:v>7.52937</c:v>
                </c:pt>
                <c:pt idx="332045">
                  <c:v>7.52939</c:v>
                </c:pt>
                <c:pt idx="332046">
                  <c:v>7.52941</c:v>
                </c:pt>
                <c:pt idx="332047">
                  <c:v>7.52943</c:v>
                </c:pt>
                <c:pt idx="332048">
                  <c:v>7.52946</c:v>
                </c:pt>
                <c:pt idx="332049">
                  <c:v>7.52948</c:v>
                </c:pt>
                <c:pt idx="332050">
                  <c:v>7.5295</c:v>
                </c:pt>
                <c:pt idx="332051">
                  <c:v>7.52952</c:v>
                </c:pt>
                <c:pt idx="332052">
                  <c:v>7.52955</c:v>
                </c:pt>
                <c:pt idx="332053">
                  <c:v>7.52957</c:v>
                </c:pt>
                <c:pt idx="332054">
                  <c:v>7.52959</c:v>
                </c:pt>
                <c:pt idx="332055">
                  <c:v>7.52961</c:v>
                </c:pt>
                <c:pt idx="332056">
                  <c:v>7.52964</c:v>
                </c:pt>
                <c:pt idx="332057">
                  <c:v>7.52966</c:v>
                </c:pt>
                <c:pt idx="332058">
                  <c:v>7.52968</c:v>
                </c:pt>
                <c:pt idx="332059">
                  <c:v>7.5297</c:v>
                </c:pt>
                <c:pt idx="332060">
                  <c:v>7.52973</c:v>
                </c:pt>
                <c:pt idx="332061">
                  <c:v>7.52975</c:v>
                </c:pt>
                <c:pt idx="332062">
                  <c:v>7.52977</c:v>
                </c:pt>
                <c:pt idx="332063">
                  <c:v>7.5298</c:v>
                </c:pt>
                <c:pt idx="332064">
                  <c:v>7.52982</c:v>
                </c:pt>
                <c:pt idx="332065">
                  <c:v>7.52984</c:v>
                </c:pt>
                <c:pt idx="332066">
                  <c:v>7.52986</c:v>
                </c:pt>
                <c:pt idx="332067">
                  <c:v>7.52989</c:v>
                </c:pt>
                <c:pt idx="332068">
                  <c:v>7.52991</c:v>
                </c:pt>
                <c:pt idx="332069">
                  <c:v>7.52993</c:v>
                </c:pt>
                <c:pt idx="332070">
                  <c:v>7.52996</c:v>
                </c:pt>
                <c:pt idx="332071">
                  <c:v>7.52998</c:v>
                </c:pt>
                <c:pt idx="332072">
                  <c:v>7.53</c:v>
                </c:pt>
                <c:pt idx="332073">
                  <c:v>7.53002</c:v>
                </c:pt>
                <c:pt idx="332074">
                  <c:v>7.53005</c:v>
                </c:pt>
                <c:pt idx="332075">
                  <c:v>7.53007</c:v>
                </c:pt>
                <c:pt idx="332076">
                  <c:v>7.53009</c:v>
                </c:pt>
                <c:pt idx="332077">
                  <c:v>7.53011</c:v>
                </c:pt>
                <c:pt idx="332078">
                  <c:v>7.53014</c:v>
                </c:pt>
                <c:pt idx="332079">
                  <c:v>7.53016</c:v>
                </c:pt>
                <c:pt idx="332080">
                  <c:v>7.53018</c:v>
                </c:pt>
                <c:pt idx="332081">
                  <c:v>7.5302</c:v>
                </c:pt>
                <c:pt idx="332082">
                  <c:v>7.53023</c:v>
                </c:pt>
                <c:pt idx="332083">
                  <c:v>7.53025</c:v>
                </c:pt>
                <c:pt idx="332084">
                  <c:v>7.53027</c:v>
                </c:pt>
                <c:pt idx="332085">
                  <c:v>7.53029</c:v>
                </c:pt>
                <c:pt idx="332086">
                  <c:v>7.53032</c:v>
                </c:pt>
                <c:pt idx="332087">
                  <c:v>7.53034</c:v>
                </c:pt>
                <c:pt idx="332088">
                  <c:v>7.53036</c:v>
                </c:pt>
                <c:pt idx="332089">
                  <c:v>7.53038</c:v>
                </c:pt>
                <c:pt idx="332090">
                  <c:v>7.53041</c:v>
                </c:pt>
                <c:pt idx="332091">
                  <c:v>7.53043</c:v>
                </c:pt>
                <c:pt idx="332092">
                  <c:v>7.53045</c:v>
                </c:pt>
                <c:pt idx="332093">
                  <c:v>7.53048</c:v>
                </c:pt>
                <c:pt idx="332094">
                  <c:v>7.5305</c:v>
                </c:pt>
                <c:pt idx="332095">
                  <c:v>7.53052</c:v>
                </c:pt>
                <c:pt idx="332096">
                  <c:v>7.53054</c:v>
                </c:pt>
                <c:pt idx="332097">
                  <c:v>7.53057</c:v>
                </c:pt>
                <c:pt idx="332098">
                  <c:v>7.53059</c:v>
                </c:pt>
                <c:pt idx="332099">
                  <c:v>7.53061</c:v>
                </c:pt>
                <c:pt idx="332100">
                  <c:v>7.53064</c:v>
                </c:pt>
                <c:pt idx="332101">
                  <c:v>7.53066</c:v>
                </c:pt>
                <c:pt idx="332102">
                  <c:v>7.53068</c:v>
                </c:pt>
                <c:pt idx="332103">
                  <c:v>7.5307</c:v>
                </c:pt>
                <c:pt idx="332104">
                  <c:v>7.53073</c:v>
                </c:pt>
                <c:pt idx="332105">
                  <c:v>7.53075</c:v>
                </c:pt>
                <c:pt idx="332106">
                  <c:v>7.53077</c:v>
                </c:pt>
                <c:pt idx="332107">
                  <c:v>7.53079</c:v>
                </c:pt>
                <c:pt idx="332108">
                  <c:v>7.53082</c:v>
                </c:pt>
                <c:pt idx="332109">
                  <c:v>7.53084</c:v>
                </c:pt>
                <c:pt idx="332110">
                  <c:v>7.53086</c:v>
                </c:pt>
                <c:pt idx="332111">
                  <c:v>7.53088</c:v>
                </c:pt>
                <c:pt idx="332112">
                  <c:v>7.53091</c:v>
                </c:pt>
                <c:pt idx="332113">
                  <c:v>7.53093</c:v>
                </c:pt>
                <c:pt idx="332114">
                  <c:v>7.53095</c:v>
                </c:pt>
                <c:pt idx="332115">
                  <c:v>7.53097</c:v>
                </c:pt>
                <c:pt idx="332116">
                  <c:v>7.531</c:v>
                </c:pt>
                <c:pt idx="332117">
                  <c:v>7.53102</c:v>
                </c:pt>
                <c:pt idx="332118">
                  <c:v>7.53104</c:v>
                </c:pt>
                <c:pt idx="332119">
                  <c:v>7.53107</c:v>
                </c:pt>
                <c:pt idx="332120">
                  <c:v>7.53109</c:v>
                </c:pt>
                <c:pt idx="332121">
                  <c:v>7.53111</c:v>
                </c:pt>
                <c:pt idx="332122">
                  <c:v>7.53113</c:v>
                </c:pt>
                <c:pt idx="332123">
                  <c:v>7.53116</c:v>
                </c:pt>
                <c:pt idx="332124">
                  <c:v>7.53118</c:v>
                </c:pt>
                <c:pt idx="332125">
                  <c:v>7.5312</c:v>
                </c:pt>
                <c:pt idx="332126">
                  <c:v>7.53122</c:v>
                </c:pt>
                <c:pt idx="332127">
                  <c:v>7.53125</c:v>
                </c:pt>
                <c:pt idx="332128">
                  <c:v>7.53127</c:v>
                </c:pt>
                <c:pt idx="332129">
                  <c:v>7.53129</c:v>
                </c:pt>
                <c:pt idx="332130">
                  <c:v>7.53132</c:v>
                </c:pt>
                <c:pt idx="332131">
                  <c:v>7.53134</c:v>
                </c:pt>
                <c:pt idx="332132">
                  <c:v>7.53136</c:v>
                </c:pt>
                <c:pt idx="332133">
                  <c:v>7.53138</c:v>
                </c:pt>
                <c:pt idx="332134">
                  <c:v>7.53141</c:v>
                </c:pt>
                <c:pt idx="332135">
                  <c:v>7.53143</c:v>
                </c:pt>
                <c:pt idx="332136">
                  <c:v>7.53145</c:v>
                </c:pt>
                <c:pt idx="332137">
                  <c:v>7.53147</c:v>
                </c:pt>
                <c:pt idx="332138">
                  <c:v>7.5315</c:v>
                </c:pt>
                <c:pt idx="332139">
                  <c:v>7.53152</c:v>
                </c:pt>
                <c:pt idx="332140">
                  <c:v>7.53154</c:v>
                </c:pt>
                <c:pt idx="332141">
                  <c:v>7.53156</c:v>
                </c:pt>
                <c:pt idx="332142">
                  <c:v>7.53159</c:v>
                </c:pt>
                <c:pt idx="332143">
                  <c:v>7.53161</c:v>
                </c:pt>
                <c:pt idx="332144">
                  <c:v>7.53163</c:v>
                </c:pt>
                <c:pt idx="332145">
                  <c:v>7.53165</c:v>
                </c:pt>
                <c:pt idx="332146">
                  <c:v>7.53168</c:v>
                </c:pt>
                <c:pt idx="332147">
                  <c:v>7.5317</c:v>
                </c:pt>
                <c:pt idx="332148">
                  <c:v>7.53172</c:v>
                </c:pt>
                <c:pt idx="332149">
                  <c:v>7.53175</c:v>
                </c:pt>
                <c:pt idx="332150">
                  <c:v>7.53177</c:v>
                </c:pt>
                <c:pt idx="332151">
                  <c:v>7.53179</c:v>
                </c:pt>
                <c:pt idx="332152">
                  <c:v>7.53181</c:v>
                </c:pt>
                <c:pt idx="332153">
                  <c:v>7.53184</c:v>
                </c:pt>
                <c:pt idx="332154">
                  <c:v>7.53186</c:v>
                </c:pt>
                <c:pt idx="332155">
                  <c:v>7.53188</c:v>
                </c:pt>
                <c:pt idx="332156">
                  <c:v>7.53191</c:v>
                </c:pt>
                <c:pt idx="332157">
                  <c:v>7.53193</c:v>
                </c:pt>
                <c:pt idx="332158">
                  <c:v>7.53195</c:v>
                </c:pt>
                <c:pt idx="332159">
                  <c:v>7.53197</c:v>
                </c:pt>
                <c:pt idx="332160">
                  <c:v>7.532</c:v>
                </c:pt>
                <c:pt idx="332161">
                  <c:v>7.53202</c:v>
                </c:pt>
                <c:pt idx="332162">
                  <c:v>7.53204</c:v>
                </c:pt>
                <c:pt idx="332163">
                  <c:v>7.53206</c:v>
                </c:pt>
                <c:pt idx="332164">
                  <c:v>7.53209</c:v>
                </c:pt>
                <c:pt idx="332165">
                  <c:v>7.53211</c:v>
                </c:pt>
                <c:pt idx="332166">
                  <c:v>7.53213</c:v>
                </c:pt>
                <c:pt idx="332167">
                  <c:v>7.53215</c:v>
                </c:pt>
                <c:pt idx="332168">
                  <c:v>7.53218</c:v>
                </c:pt>
                <c:pt idx="332169">
                  <c:v>7.5322</c:v>
                </c:pt>
                <c:pt idx="332170">
                  <c:v>7.53222</c:v>
                </c:pt>
                <c:pt idx="332171">
                  <c:v>7.53224</c:v>
                </c:pt>
                <c:pt idx="332172">
                  <c:v>7.53227</c:v>
                </c:pt>
                <c:pt idx="332173">
                  <c:v>7.53229</c:v>
                </c:pt>
                <c:pt idx="332174">
                  <c:v>7.53231</c:v>
                </c:pt>
                <c:pt idx="332175">
                  <c:v>7.53234</c:v>
                </c:pt>
                <c:pt idx="332176">
                  <c:v>7.53236</c:v>
                </c:pt>
                <c:pt idx="332177">
                  <c:v>7.53238</c:v>
                </c:pt>
                <c:pt idx="332178">
                  <c:v>7.5324</c:v>
                </c:pt>
                <c:pt idx="332179">
                  <c:v>7.53243</c:v>
                </c:pt>
                <c:pt idx="332180">
                  <c:v>7.53245</c:v>
                </c:pt>
                <c:pt idx="332181">
                  <c:v>7.53247</c:v>
                </c:pt>
                <c:pt idx="332182">
                  <c:v>7.53249</c:v>
                </c:pt>
                <c:pt idx="332183">
                  <c:v>7.53252</c:v>
                </c:pt>
                <c:pt idx="332184">
                  <c:v>7.53254</c:v>
                </c:pt>
                <c:pt idx="332185">
                  <c:v>7.53256</c:v>
                </c:pt>
                <c:pt idx="332186">
                  <c:v>7.53259</c:v>
                </c:pt>
                <c:pt idx="332187">
                  <c:v>7.53261</c:v>
                </c:pt>
                <c:pt idx="332188">
                  <c:v>7.53263</c:v>
                </c:pt>
                <c:pt idx="332189">
                  <c:v>7.53265</c:v>
                </c:pt>
                <c:pt idx="332190">
                  <c:v>7.53268</c:v>
                </c:pt>
                <c:pt idx="332191">
                  <c:v>7.5327</c:v>
                </c:pt>
                <c:pt idx="332192">
                  <c:v>7.53272</c:v>
                </c:pt>
                <c:pt idx="332193">
                  <c:v>7.53274</c:v>
                </c:pt>
                <c:pt idx="332194">
                  <c:v>7.53277</c:v>
                </c:pt>
                <c:pt idx="332195">
                  <c:v>7.53279</c:v>
                </c:pt>
                <c:pt idx="332196">
                  <c:v>7.53281</c:v>
                </c:pt>
                <c:pt idx="332197">
                  <c:v>7.53283</c:v>
                </c:pt>
                <c:pt idx="332198">
                  <c:v>7.53286</c:v>
                </c:pt>
                <c:pt idx="332199">
                  <c:v>7.53288</c:v>
                </c:pt>
                <c:pt idx="332200">
                  <c:v>7.5329</c:v>
                </c:pt>
                <c:pt idx="332201">
                  <c:v>7.53292</c:v>
                </c:pt>
                <c:pt idx="332202">
                  <c:v>7.53295</c:v>
                </c:pt>
                <c:pt idx="332203">
                  <c:v>7.53297</c:v>
                </c:pt>
                <c:pt idx="332204">
                  <c:v>7.53299</c:v>
                </c:pt>
                <c:pt idx="332205">
                  <c:v>7.53302</c:v>
                </c:pt>
                <c:pt idx="332206">
                  <c:v>7.53304</c:v>
                </c:pt>
                <c:pt idx="332207">
                  <c:v>7.53306</c:v>
                </c:pt>
                <c:pt idx="332208">
                  <c:v>7.53308</c:v>
                </c:pt>
                <c:pt idx="332209">
                  <c:v>7.53311</c:v>
                </c:pt>
                <c:pt idx="332210">
                  <c:v>7.53313</c:v>
                </c:pt>
                <c:pt idx="332211">
                  <c:v>7.53315</c:v>
                </c:pt>
                <c:pt idx="332212">
                  <c:v>7.53317</c:v>
                </c:pt>
                <c:pt idx="332213">
                  <c:v>7.5332</c:v>
                </c:pt>
                <c:pt idx="332214">
                  <c:v>7.53322</c:v>
                </c:pt>
                <c:pt idx="332215">
                  <c:v>7.53324</c:v>
                </c:pt>
                <c:pt idx="332216">
                  <c:v>7.53327</c:v>
                </c:pt>
                <c:pt idx="332217">
                  <c:v>7.53329</c:v>
                </c:pt>
                <c:pt idx="332218">
                  <c:v>7.53331</c:v>
                </c:pt>
                <c:pt idx="332219">
                  <c:v>7.53333</c:v>
                </c:pt>
                <c:pt idx="332220">
                  <c:v>7.53336</c:v>
                </c:pt>
                <c:pt idx="332221">
                  <c:v>7.53338</c:v>
                </c:pt>
                <c:pt idx="332222">
                  <c:v>7.5334</c:v>
                </c:pt>
                <c:pt idx="332223">
                  <c:v>7.53342</c:v>
                </c:pt>
                <c:pt idx="332224">
                  <c:v>7.53345</c:v>
                </c:pt>
                <c:pt idx="332225">
                  <c:v>7.53347</c:v>
                </c:pt>
                <c:pt idx="332226">
                  <c:v>7.53349</c:v>
                </c:pt>
                <c:pt idx="332227">
                  <c:v>7.53352</c:v>
                </c:pt>
                <c:pt idx="332228">
                  <c:v>7.53354</c:v>
                </c:pt>
                <c:pt idx="332229">
                  <c:v>7.53356</c:v>
                </c:pt>
                <c:pt idx="332230">
                  <c:v>7.53358</c:v>
                </c:pt>
                <c:pt idx="332231">
                  <c:v>7.5336</c:v>
                </c:pt>
                <c:pt idx="332232">
                  <c:v>7.53363</c:v>
                </c:pt>
                <c:pt idx="332233">
                  <c:v>7.53365</c:v>
                </c:pt>
                <c:pt idx="332234">
                  <c:v>7.53367</c:v>
                </c:pt>
                <c:pt idx="332235">
                  <c:v>7.5337</c:v>
                </c:pt>
                <c:pt idx="332236">
                  <c:v>7.53372</c:v>
                </c:pt>
                <c:pt idx="332237">
                  <c:v>7.53374</c:v>
                </c:pt>
                <c:pt idx="332238">
                  <c:v>7.53376</c:v>
                </c:pt>
                <c:pt idx="332239">
                  <c:v>7.53379</c:v>
                </c:pt>
                <c:pt idx="332240">
                  <c:v>7.53381</c:v>
                </c:pt>
                <c:pt idx="332241">
                  <c:v>7.53383</c:v>
                </c:pt>
                <c:pt idx="332242">
                  <c:v>7.53385</c:v>
                </c:pt>
                <c:pt idx="332243">
                  <c:v>7.53388</c:v>
                </c:pt>
                <c:pt idx="332244">
                  <c:v>7.5339</c:v>
                </c:pt>
                <c:pt idx="332245">
                  <c:v>7.53392</c:v>
                </c:pt>
                <c:pt idx="332246">
                  <c:v>7.53395</c:v>
                </c:pt>
                <c:pt idx="332247">
                  <c:v>7.53397</c:v>
                </c:pt>
                <c:pt idx="332248">
                  <c:v>7.53399</c:v>
                </c:pt>
                <c:pt idx="332249">
                  <c:v>7.53401</c:v>
                </c:pt>
                <c:pt idx="332250">
                  <c:v>7.53404</c:v>
                </c:pt>
                <c:pt idx="332251">
                  <c:v>7.53406</c:v>
                </c:pt>
                <c:pt idx="332252">
                  <c:v>7.53408</c:v>
                </c:pt>
                <c:pt idx="332253">
                  <c:v>7.5341</c:v>
                </c:pt>
                <c:pt idx="332254">
                  <c:v>7.53413</c:v>
                </c:pt>
                <c:pt idx="332255">
                  <c:v>7.53415</c:v>
                </c:pt>
                <c:pt idx="332256">
                  <c:v>7.53417</c:v>
                </c:pt>
                <c:pt idx="332257">
                  <c:v>7.5342</c:v>
                </c:pt>
                <c:pt idx="332258">
                  <c:v>7.53422</c:v>
                </c:pt>
                <c:pt idx="332259">
                  <c:v>7.53424</c:v>
                </c:pt>
                <c:pt idx="332260">
                  <c:v>7.53426</c:v>
                </c:pt>
                <c:pt idx="332261">
                  <c:v>7.53429</c:v>
                </c:pt>
                <c:pt idx="332262">
                  <c:v>7.53431</c:v>
                </c:pt>
                <c:pt idx="332263">
                  <c:v>7.53433</c:v>
                </c:pt>
                <c:pt idx="332264">
                  <c:v>7.53435</c:v>
                </c:pt>
                <c:pt idx="332265">
                  <c:v>7.53438</c:v>
                </c:pt>
                <c:pt idx="332266">
                  <c:v>7.5344</c:v>
                </c:pt>
                <c:pt idx="332267">
                  <c:v>7.53442</c:v>
                </c:pt>
                <c:pt idx="332268">
                  <c:v>7.53444</c:v>
                </c:pt>
                <c:pt idx="332269">
                  <c:v>7.53447</c:v>
                </c:pt>
                <c:pt idx="332270">
                  <c:v>7.53449</c:v>
                </c:pt>
                <c:pt idx="332271">
                  <c:v>7.53451</c:v>
                </c:pt>
                <c:pt idx="332272">
                  <c:v>7.53453</c:v>
                </c:pt>
                <c:pt idx="332273">
                  <c:v>7.53456</c:v>
                </c:pt>
                <c:pt idx="332274">
                  <c:v>7.53458</c:v>
                </c:pt>
                <c:pt idx="332275">
                  <c:v>7.5346</c:v>
                </c:pt>
                <c:pt idx="332276">
                  <c:v>7.53463</c:v>
                </c:pt>
                <c:pt idx="332277">
                  <c:v>7.53465</c:v>
                </c:pt>
                <c:pt idx="332278">
                  <c:v>7.53467</c:v>
                </c:pt>
                <c:pt idx="332279">
                  <c:v>7.53469</c:v>
                </c:pt>
                <c:pt idx="332280">
                  <c:v>7.53472</c:v>
                </c:pt>
                <c:pt idx="332281">
                  <c:v>7.53474</c:v>
                </c:pt>
                <c:pt idx="332282">
                  <c:v>7.53476</c:v>
                </c:pt>
                <c:pt idx="332283">
                  <c:v>7.53479</c:v>
                </c:pt>
                <c:pt idx="332284">
                  <c:v>7.53481</c:v>
                </c:pt>
                <c:pt idx="332285">
                  <c:v>7.53483</c:v>
                </c:pt>
                <c:pt idx="332286">
                  <c:v>7.53485</c:v>
                </c:pt>
                <c:pt idx="332287">
                  <c:v>7.53488</c:v>
                </c:pt>
                <c:pt idx="332288">
                  <c:v>7.5349</c:v>
                </c:pt>
                <c:pt idx="332289">
                  <c:v>7.53492</c:v>
                </c:pt>
                <c:pt idx="332290">
                  <c:v>7.53494</c:v>
                </c:pt>
                <c:pt idx="332291">
                  <c:v>7.53497</c:v>
                </c:pt>
                <c:pt idx="332292">
                  <c:v>7.53499</c:v>
                </c:pt>
                <c:pt idx="332293">
                  <c:v>7.53501</c:v>
                </c:pt>
                <c:pt idx="332294">
                  <c:v>7.53503</c:v>
                </c:pt>
                <c:pt idx="332295">
                  <c:v>7.53506</c:v>
                </c:pt>
                <c:pt idx="332296">
                  <c:v>7.53508</c:v>
                </c:pt>
                <c:pt idx="332297">
                  <c:v>7.5351</c:v>
                </c:pt>
                <c:pt idx="332298">
                  <c:v>7.53512</c:v>
                </c:pt>
                <c:pt idx="332299">
                  <c:v>7.53515</c:v>
                </c:pt>
                <c:pt idx="332300">
                  <c:v>7.53517</c:v>
                </c:pt>
                <c:pt idx="332301">
                  <c:v>7.53519</c:v>
                </c:pt>
                <c:pt idx="332302">
                  <c:v>7.53521</c:v>
                </c:pt>
                <c:pt idx="332303">
                  <c:v>7.53524</c:v>
                </c:pt>
                <c:pt idx="332304">
                  <c:v>7.53526</c:v>
                </c:pt>
                <c:pt idx="332305">
                  <c:v>7.53528</c:v>
                </c:pt>
                <c:pt idx="332306">
                  <c:v>7.53531</c:v>
                </c:pt>
                <c:pt idx="332307">
                  <c:v>7.53533</c:v>
                </c:pt>
                <c:pt idx="332308">
                  <c:v>7.53535</c:v>
                </c:pt>
                <c:pt idx="332309">
                  <c:v>7.53537</c:v>
                </c:pt>
                <c:pt idx="332310">
                  <c:v>7.5354</c:v>
                </c:pt>
                <c:pt idx="332311">
                  <c:v>7.53542</c:v>
                </c:pt>
                <c:pt idx="332312">
                  <c:v>7.53544</c:v>
                </c:pt>
                <c:pt idx="332313">
                  <c:v>7.53547</c:v>
                </c:pt>
                <c:pt idx="332314">
                  <c:v>7.53549</c:v>
                </c:pt>
                <c:pt idx="332315">
                  <c:v>7.53551</c:v>
                </c:pt>
                <c:pt idx="332316">
                  <c:v>7.53553</c:v>
                </c:pt>
                <c:pt idx="332317">
                  <c:v>7.53556</c:v>
                </c:pt>
                <c:pt idx="332318">
                  <c:v>7.53558</c:v>
                </c:pt>
                <c:pt idx="332319">
                  <c:v>7.5356</c:v>
                </c:pt>
                <c:pt idx="332320">
                  <c:v>7.53562</c:v>
                </c:pt>
                <c:pt idx="332321">
                  <c:v>7.53565</c:v>
                </c:pt>
                <c:pt idx="332322">
                  <c:v>7.53567</c:v>
                </c:pt>
                <c:pt idx="332323">
                  <c:v>7.53569</c:v>
                </c:pt>
                <c:pt idx="332324">
                  <c:v>7.53571</c:v>
                </c:pt>
                <c:pt idx="332325">
                  <c:v>7.53574</c:v>
                </c:pt>
                <c:pt idx="332326">
                  <c:v>7.53576</c:v>
                </c:pt>
                <c:pt idx="332327">
                  <c:v>7.53578</c:v>
                </c:pt>
                <c:pt idx="332328">
                  <c:v>7.5358</c:v>
                </c:pt>
                <c:pt idx="332329">
                  <c:v>7.53583</c:v>
                </c:pt>
                <c:pt idx="332330">
                  <c:v>7.53585</c:v>
                </c:pt>
                <c:pt idx="332331">
                  <c:v>7.53587</c:v>
                </c:pt>
                <c:pt idx="332332">
                  <c:v>7.5359</c:v>
                </c:pt>
                <c:pt idx="332333">
                  <c:v>7.53592</c:v>
                </c:pt>
                <c:pt idx="332334">
                  <c:v>7.53594</c:v>
                </c:pt>
                <c:pt idx="332335">
                  <c:v>7.53596</c:v>
                </c:pt>
                <c:pt idx="332336">
                  <c:v>7.53599</c:v>
                </c:pt>
                <c:pt idx="332337">
                  <c:v>7.53601</c:v>
                </c:pt>
                <c:pt idx="332338">
                  <c:v>7.53603</c:v>
                </c:pt>
                <c:pt idx="332339">
                  <c:v>7.53605</c:v>
                </c:pt>
                <c:pt idx="332340">
                  <c:v>7.53608</c:v>
                </c:pt>
                <c:pt idx="332341">
                  <c:v>7.5361</c:v>
                </c:pt>
                <c:pt idx="332342">
                  <c:v>7.53612</c:v>
                </c:pt>
                <c:pt idx="332343">
                  <c:v>7.53615</c:v>
                </c:pt>
                <c:pt idx="332344">
                  <c:v>7.53617</c:v>
                </c:pt>
                <c:pt idx="332345">
                  <c:v>7.53619</c:v>
                </c:pt>
                <c:pt idx="332346">
                  <c:v>7.53621</c:v>
                </c:pt>
                <c:pt idx="332347">
                  <c:v>7.53624</c:v>
                </c:pt>
                <c:pt idx="332348">
                  <c:v>7.53626</c:v>
                </c:pt>
                <c:pt idx="332349">
                  <c:v>7.53628</c:v>
                </c:pt>
                <c:pt idx="332350">
                  <c:v>7.5363</c:v>
                </c:pt>
                <c:pt idx="332351">
                  <c:v>7.53633</c:v>
                </c:pt>
                <c:pt idx="332352">
                  <c:v>7.53635</c:v>
                </c:pt>
                <c:pt idx="332353">
                  <c:v>7.53637</c:v>
                </c:pt>
                <c:pt idx="332354">
                  <c:v>7.53639</c:v>
                </c:pt>
                <c:pt idx="332355">
                  <c:v>7.53642</c:v>
                </c:pt>
                <c:pt idx="332356">
                  <c:v>7.53644</c:v>
                </c:pt>
                <c:pt idx="332357">
                  <c:v>7.53646</c:v>
                </c:pt>
                <c:pt idx="332358">
                  <c:v>7.53648</c:v>
                </c:pt>
                <c:pt idx="332359">
                  <c:v>7.53651</c:v>
                </c:pt>
                <c:pt idx="332360">
                  <c:v>7.53653</c:v>
                </c:pt>
                <c:pt idx="332361">
                  <c:v>7.53655</c:v>
                </c:pt>
                <c:pt idx="332362">
                  <c:v>7.53658</c:v>
                </c:pt>
                <c:pt idx="332363">
                  <c:v>7.5366</c:v>
                </c:pt>
                <c:pt idx="332364">
                  <c:v>7.53662</c:v>
                </c:pt>
                <c:pt idx="332365">
                  <c:v>7.53664</c:v>
                </c:pt>
                <c:pt idx="332366">
                  <c:v>7.53667</c:v>
                </c:pt>
                <c:pt idx="332367">
                  <c:v>7.53669</c:v>
                </c:pt>
                <c:pt idx="332368">
                  <c:v>7.53671</c:v>
                </c:pt>
                <c:pt idx="332369">
                  <c:v>7.53674</c:v>
                </c:pt>
                <c:pt idx="332370">
                  <c:v>7.53676</c:v>
                </c:pt>
                <c:pt idx="332371">
                  <c:v>7.53678</c:v>
                </c:pt>
                <c:pt idx="332372">
                  <c:v>7.5368</c:v>
                </c:pt>
                <c:pt idx="332373">
                  <c:v>7.53683</c:v>
                </c:pt>
                <c:pt idx="332374">
                  <c:v>7.53685</c:v>
                </c:pt>
                <c:pt idx="332375">
                  <c:v>7.53687</c:v>
                </c:pt>
                <c:pt idx="332376">
                  <c:v>7.53689</c:v>
                </c:pt>
                <c:pt idx="332377">
                  <c:v>7.53692</c:v>
                </c:pt>
                <c:pt idx="332378">
                  <c:v>7.53694</c:v>
                </c:pt>
                <c:pt idx="332379">
                  <c:v>7.53696</c:v>
                </c:pt>
                <c:pt idx="332380">
                  <c:v>7.53698</c:v>
                </c:pt>
                <c:pt idx="332381">
                  <c:v>7.53701</c:v>
                </c:pt>
                <c:pt idx="332382">
                  <c:v>7.53703</c:v>
                </c:pt>
                <c:pt idx="332383">
                  <c:v>7.53705</c:v>
                </c:pt>
                <c:pt idx="332384">
                  <c:v>7.53707</c:v>
                </c:pt>
                <c:pt idx="332385">
                  <c:v>7.5371</c:v>
                </c:pt>
                <c:pt idx="332386">
                  <c:v>7.53712</c:v>
                </c:pt>
                <c:pt idx="332387">
                  <c:v>7.53714</c:v>
                </c:pt>
                <c:pt idx="332388">
                  <c:v>7.53717</c:v>
                </c:pt>
                <c:pt idx="332389">
                  <c:v>7.53719</c:v>
                </c:pt>
                <c:pt idx="332390">
                  <c:v>7.53721</c:v>
                </c:pt>
                <c:pt idx="332391">
                  <c:v>7.53723</c:v>
                </c:pt>
                <c:pt idx="332392">
                  <c:v>7.53726</c:v>
                </c:pt>
                <c:pt idx="332393">
                  <c:v>7.53728</c:v>
                </c:pt>
                <c:pt idx="332394">
                  <c:v>7.5373</c:v>
                </c:pt>
                <c:pt idx="332395">
                  <c:v>7.53732</c:v>
                </c:pt>
                <c:pt idx="332396">
                  <c:v>7.53735</c:v>
                </c:pt>
                <c:pt idx="332397">
                  <c:v>7.53737</c:v>
                </c:pt>
                <c:pt idx="332398">
                  <c:v>7.53739</c:v>
                </c:pt>
                <c:pt idx="332399">
                  <c:v>7.53742</c:v>
                </c:pt>
                <c:pt idx="332400">
                  <c:v>7.53744</c:v>
                </c:pt>
                <c:pt idx="332401">
                  <c:v>7.53746</c:v>
                </c:pt>
                <c:pt idx="332402">
                  <c:v>7.53748</c:v>
                </c:pt>
                <c:pt idx="332403">
                  <c:v>7.53751</c:v>
                </c:pt>
                <c:pt idx="332404">
                  <c:v>7.53753</c:v>
                </c:pt>
                <c:pt idx="332405">
                  <c:v>7.53755</c:v>
                </c:pt>
                <c:pt idx="332406">
                  <c:v>7.53757</c:v>
                </c:pt>
                <c:pt idx="332407">
                  <c:v>7.5376</c:v>
                </c:pt>
                <c:pt idx="332408">
                  <c:v>7.53762</c:v>
                </c:pt>
                <c:pt idx="332409">
                  <c:v>7.53764</c:v>
                </c:pt>
                <c:pt idx="332410">
                  <c:v>7.53766</c:v>
                </c:pt>
                <c:pt idx="332411">
                  <c:v>7.53769</c:v>
                </c:pt>
                <c:pt idx="332412">
                  <c:v>7.53771</c:v>
                </c:pt>
                <c:pt idx="332413">
                  <c:v>7.53773</c:v>
                </c:pt>
                <c:pt idx="332414">
                  <c:v>7.53775</c:v>
                </c:pt>
                <c:pt idx="332415">
                  <c:v>7.53778</c:v>
                </c:pt>
                <c:pt idx="332416">
                  <c:v>7.5378</c:v>
                </c:pt>
                <c:pt idx="332417">
                  <c:v>7.53782</c:v>
                </c:pt>
                <c:pt idx="332418">
                  <c:v>7.53785</c:v>
                </c:pt>
                <c:pt idx="332419">
                  <c:v>7.53787</c:v>
                </c:pt>
                <c:pt idx="332420">
                  <c:v>7.53789</c:v>
                </c:pt>
                <c:pt idx="332421">
                  <c:v>7.53791</c:v>
                </c:pt>
                <c:pt idx="332422">
                  <c:v>7.53794</c:v>
                </c:pt>
                <c:pt idx="332423">
                  <c:v>7.53796</c:v>
                </c:pt>
                <c:pt idx="332424">
                  <c:v>7.53798</c:v>
                </c:pt>
                <c:pt idx="332425">
                  <c:v>7.53801</c:v>
                </c:pt>
                <c:pt idx="332426">
                  <c:v>7.53803</c:v>
                </c:pt>
                <c:pt idx="332427">
                  <c:v>7.53805</c:v>
                </c:pt>
                <c:pt idx="332428">
                  <c:v>7.53807</c:v>
                </c:pt>
                <c:pt idx="332429">
                  <c:v>7.5381</c:v>
                </c:pt>
                <c:pt idx="332430">
                  <c:v>7.53812</c:v>
                </c:pt>
                <c:pt idx="332431">
                  <c:v>7.53814</c:v>
                </c:pt>
                <c:pt idx="332432">
                  <c:v>7.53816</c:v>
                </c:pt>
                <c:pt idx="332433">
                  <c:v>7.53819</c:v>
                </c:pt>
                <c:pt idx="332434">
                  <c:v>7.53821</c:v>
                </c:pt>
                <c:pt idx="332435">
                  <c:v>7.53823</c:v>
                </c:pt>
                <c:pt idx="332436">
                  <c:v>7.53825</c:v>
                </c:pt>
                <c:pt idx="332437">
                  <c:v>7.53828</c:v>
                </c:pt>
                <c:pt idx="332438">
                  <c:v>7.5383</c:v>
                </c:pt>
                <c:pt idx="332439">
                  <c:v>7.53832</c:v>
                </c:pt>
                <c:pt idx="332440">
                  <c:v>7.53834</c:v>
                </c:pt>
                <c:pt idx="332441">
                  <c:v>7.53837</c:v>
                </c:pt>
                <c:pt idx="332442">
                  <c:v>7.53839</c:v>
                </c:pt>
                <c:pt idx="332443">
                  <c:v>7.53841</c:v>
                </c:pt>
                <c:pt idx="332444">
                  <c:v>7.53843</c:v>
                </c:pt>
                <c:pt idx="332445">
                  <c:v>7.53846</c:v>
                </c:pt>
                <c:pt idx="332446">
                  <c:v>7.53848</c:v>
                </c:pt>
                <c:pt idx="332447">
                  <c:v>7.5385</c:v>
                </c:pt>
                <c:pt idx="332448">
                  <c:v>7.53853</c:v>
                </c:pt>
                <c:pt idx="332449">
                  <c:v>7.53855</c:v>
                </c:pt>
                <c:pt idx="332450">
                  <c:v>7.53857</c:v>
                </c:pt>
                <c:pt idx="332451">
                  <c:v>7.53859</c:v>
                </c:pt>
                <c:pt idx="332452">
                  <c:v>7.53862</c:v>
                </c:pt>
                <c:pt idx="332453">
                  <c:v>7.53864</c:v>
                </c:pt>
                <c:pt idx="332454">
                  <c:v>7.53866</c:v>
                </c:pt>
                <c:pt idx="332455">
                  <c:v>7.53869</c:v>
                </c:pt>
                <c:pt idx="332456">
                  <c:v>7.53871</c:v>
                </c:pt>
                <c:pt idx="332457">
                  <c:v>7.53873</c:v>
                </c:pt>
                <c:pt idx="332458">
                  <c:v>7.53875</c:v>
                </c:pt>
                <c:pt idx="332459">
                  <c:v>7.53878</c:v>
                </c:pt>
                <c:pt idx="332460">
                  <c:v>7.5388</c:v>
                </c:pt>
                <c:pt idx="332461">
                  <c:v>7.53882</c:v>
                </c:pt>
                <c:pt idx="332462">
                  <c:v>7.53884</c:v>
                </c:pt>
                <c:pt idx="332463">
                  <c:v>7.53887</c:v>
                </c:pt>
                <c:pt idx="332464">
                  <c:v>7.53889</c:v>
                </c:pt>
                <c:pt idx="332465">
                  <c:v>7.53891</c:v>
                </c:pt>
                <c:pt idx="332466">
                  <c:v>7.53893</c:v>
                </c:pt>
                <c:pt idx="332467">
                  <c:v>7.53896</c:v>
                </c:pt>
                <c:pt idx="332468">
                  <c:v>7.53898</c:v>
                </c:pt>
                <c:pt idx="332469">
                  <c:v>7.539</c:v>
                </c:pt>
                <c:pt idx="332470">
                  <c:v>7.53902</c:v>
                </c:pt>
                <c:pt idx="332471">
                  <c:v>7.53905</c:v>
                </c:pt>
                <c:pt idx="332472">
                  <c:v>7.53907</c:v>
                </c:pt>
                <c:pt idx="332473">
                  <c:v>7.53909</c:v>
                </c:pt>
                <c:pt idx="332474">
                  <c:v>7.53912</c:v>
                </c:pt>
                <c:pt idx="332475">
                  <c:v>7.53914</c:v>
                </c:pt>
                <c:pt idx="332476">
                  <c:v>7.53916</c:v>
                </c:pt>
                <c:pt idx="332477">
                  <c:v>7.53918</c:v>
                </c:pt>
                <c:pt idx="332478">
                  <c:v>7.53921</c:v>
                </c:pt>
                <c:pt idx="332479">
                  <c:v>7.53923</c:v>
                </c:pt>
                <c:pt idx="332480">
                  <c:v>7.53925</c:v>
                </c:pt>
                <c:pt idx="332481">
                  <c:v>7.53927</c:v>
                </c:pt>
                <c:pt idx="332482">
                  <c:v>7.5393</c:v>
                </c:pt>
                <c:pt idx="332483">
                  <c:v>7.53932</c:v>
                </c:pt>
                <c:pt idx="332484">
                  <c:v>7.53934</c:v>
                </c:pt>
                <c:pt idx="332485">
                  <c:v>7.53937</c:v>
                </c:pt>
                <c:pt idx="332486">
                  <c:v>7.53939</c:v>
                </c:pt>
                <c:pt idx="332487">
                  <c:v>7.53941</c:v>
                </c:pt>
                <c:pt idx="332488">
                  <c:v>7.53943</c:v>
                </c:pt>
                <c:pt idx="332489">
                  <c:v>7.53946</c:v>
                </c:pt>
                <c:pt idx="332490">
                  <c:v>7.53948</c:v>
                </c:pt>
                <c:pt idx="332491">
                  <c:v>7.5395</c:v>
                </c:pt>
                <c:pt idx="332492">
                  <c:v>7.53952</c:v>
                </c:pt>
                <c:pt idx="332493">
                  <c:v>7.53955</c:v>
                </c:pt>
                <c:pt idx="332494">
                  <c:v>7.53957</c:v>
                </c:pt>
                <c:pt idx="332495">
                  <c:v>7.53959</c:v>
                </c:pt>
                <c:pt idx="332496">
                  <c:v>7.53962</c:v>
                </c:pt>
                <c:pt idx="332497">
                  <c:v>7.53964</c:v>
                </c:pt>
                <c:pt idx="332498">
                  <c:v>7.53966</c:v>
                </c:pt>
                <c:pt idx="332499">
                  <c:v>7.53968</c:v>
                </c:pt>
                <c:pt idx="332500">
                  <c:v>7.5397</c:v>
                </c:pt>
                <c:pt idx="332501">
                  <c:v>7.53973</c:v>
                </c:pt>
                <c:pt idx="332502">
                  <c:v>7.53975</c:v>
                </c:pt>
                <c:pt idx="332503">
                  <c:v>7.53977</c:v>
                </c:pt>
                <c:pt idx="332504">
                  <c:v>7.5398</c:v>
                </c:pt>
                <c:pt idx="332505">
                  <c:v>7.53982</c:v>
                </c:pt>
                <c:pt idx="332506">
                  <c:v>7.53984</c:v>
                </c:pt>
                <c:pt idx="332507">
                  <c:v>7.53986</c:v>
                </c:pt>
                <c:pt idx="332508">
                  <c:v>7.53989</c:v>
                </c:pt>
                <c:pt idx="332509">
                  <c:v>7.53991</c:v>
                </c:pt>
                <c:pt idx="332510">
                  <c:v>7.53993</c:v>
                </c:pt>
                <c:pt idx="332511">
                  <c:v>7.53995</c:v>
                </c:pt>
                <c:pt idx="332512">
                  <c:v>7.53998</c:v>
                </c:pt>
                <c:pt idx="332513">
                  <c:v>7.54</c:v>
                </c:pt>
                <c:pt idx="332514">
                  <c:v>7.54002</c:v>
                </c:pt>
                <c:pt idx="332515">
                  <c:v>7.54005</c:v>
                </c:pt>
                <c:pt idx="332516">
                  <c:v>7.54007</c:v>
                </c:pt>
                <c:pt idx="332517">
                  <c:v>7.54009</c:v>
                </c:pt>
                <c:pt idx="332518">
                  <c:v>7.54011</c:v>
                </c:pt>
                <c:pt idx="332519">
                  <c:v>7.54014</c:v>
                </c:pt>
                <c:pt idx="332520">
                  <c:v>7.54016</c:v>
                </c:pt>
                <c:pt idx="332521">
                  <c:v>7.54018</c:v>
                </c:pt>
                <c:pt idx="332522">
                  <c:v>7.5402</c:v>
                </c:pt>
                <c:pt idx="332523">
                  <c:v>7.54023</c:v>
                </c:pt>
                <c:pt idx="332524">
                  <c:v>7.54025</c:v>
                </c:pt>
                <c:pt idx="332525">
                  <c:v>7.54027</c:v>
                </c:pt>
                <c:pt idx="332526">
                  <c:v>7.5403</c:v>
                </c:pt>
                <c:pt idx="332527">
                  <c:v>7.54032</c:v>
                </c:pt>
                <c:pt idx="332528">
                  <c:v>7.54034</c:v>
                </c:pt>
                <c:pt idx="332529">
                  <c:v>7.54036</c:v>
                </c:pt>
                <c:pt idx="332530">
                  <c:v>7.54038</c:v>
                </c:pt>
                <c:pt idx="332531">
                  <c:v>7.54041</c:v>
                </c:pt>
                <c:pt idx="332532">
                  <c:v>7.54043</c:v>
                </c:pt>
                <c:pt idx="332533">
                  <c:v>7.54045</c:v>
                </c:pt>
                <c:pt idx="332534">
                  <c:v>7.54048</c:v>
                </c:pt>
                <c:pt idx="332535">
                  <c:v>7.5405</c:v>
                </c:pt>
                <c:pt idx="332536">
                  <c:v>7.54052</c:v>
                </c:pt>
                <c:pt idx="332537">
                  <c:v>7.54054</c:v>
                </c:pt>
                <c:pt idx="332538">
                  <c:v>7.54057</c:v>
                </c:pt>
                <c:pt idx="332539">
                  <c:v>7.54059</c:v>
                </c:pt>
                <c:pt idx="332540">
                  <c:v>7.54061</c:v>
                </c:pt>
                <c:pt idx="332541">
                  <c:v>7.54063</c:v>
                </c:pt>
                <c:pt idx="332542">
                  <c:v>7.54066</c:v>
                </c:pt>
                <c:pt idx="332543">
                  <c:v>7.54068</c:v>
                </c:pt>
                <c:pt idx="332544">
                  <c:v>7.5407</c:v>
                </c:pt>
                <c:pt idx="332545">
                  <c:v>7.54073</c:v>
                </c:pt>
                <c:pt idx="332546">
                  <c:v>7.54075</c:v>
                </c:pt>
                <c:pt idx="332547">
                  <c:v>7.54077</c:v>
                </c:pt>
                <c:pt idx="332548">
                  <c:v>7.54079</c:v>
                </c:pt>
                <c:pt idx="332549">
                  <c:v>7.54082</c:v>
                </c:pt>
                <c:pt idx="332550">
                  <c:v>7.54084</c:v>
                </c:pt>
                <c:pt idx="332551">
                  <c:v>7.54086</c:v>
                </c:pt>
                <c:pt idx="332552">
                  <c:v>7.54088</c:v>
                </c:pt>
                <c:pt idx="332553">
                  <c:v>7.54091</c:v>
                </c:pt>
                <c:pt idx="332554">
                  <c:v>7.54093</c:v>
                </c:pt>
                <c:pt idx="332555">
                  <c:v>7.54095</c:v>
                </c:pt>
                <c:pt idx="332556">
                  <c:v>7.54098</c:v>
                </c:pt>
                <c:pt idx="332557">
                  <c:v>7.541</c:v>
                </c:pt>
                <c:pt idx="332558">
                  <c:v>7.54102</c:v>
                </c:pt>
                <c:pt idx="332559">
                  <c:v>7.54104</c:v>
                </c:pt>
                <c:pt idx="332560">
                  <c:v>7.54107</c:v>
                </c:pt>
                <c:pt idx="332561">
                  <c:v>7.54109</c:v>
                </c:pt>
                <c:pt idx="332562">
                  <c:v>7.54111</c:v>
                </c:pt>
                <c:pt idx="332563">
                  <c:v>7.54113</c:v>
                </c:pt>
                <c:pt idx="332564">
                  <c:v>7.54116</c:v>
                </c:pt>
                <c:pt idx="332565">
                  <c:v>7.54118</c:v>
                </c:pt>
                <c:pt idx="332566">
                  <c:v>7.5412</c:v>
                </c:pt>
                <c:pt idx="332567">
                  <c:v>7.54122</c:v>
                </c:pt>
                <c:pt idx="332568">
                  <c:v>7.54125</c:v>
                </c:pt>
                <c:pt idx="332569">
                  <c:v>7.54127</c:v>
                </c:pt>
                <c:pt idx="332570">
                  <c:v>7.54129</c:v>
                </c:pt>
                <c:pt idx="332571">
                  <c:v>7.54131</c:v>
                </c:pt>
                <c:pt idx="332572">
                  <c:v>7.54134</c:v>
                </c:pt>
                <c:pt idx="332573">
                  <c:v>7.54136</c:v>
                </c:pt>
                <c:pt idx="332574">
                  <c:v>7.54138</c:v>
                </c:pt>
                <c:pt idx="332575">
                  <c:v>7.54141</c:v>
                </c:pt>
                <c:pt idx="332576">
                  <c:v>7.54143</c:v>
                </c:pt>
                <c:pt idx="332577">
                  <c:v>7.54145</c:v>
                </c:pt>
                <c:pt idx="332578">
                  <c:v>7.54147</c:v>
                </c:pt>
                <c:pt idx="332579">
                  <c:v>7.5415</c:v>
                </c:pt>
                <c:pt idx="332580">
                  <c:v>7.54152</c:v>
                </c:pt>
                <c:pt idx="332581">
                  <c:v>7.54154</c:v>
                </c:pt>
                <c:pt idx="332582">
                  <c:v>7.54157</c:v>
                </c:pt>
                <c:pt idx="332583">
                  <c:v>7.54159</c:v>
                </c:pt>
                <c:pt idx="332584">
                  <c:v>7.54161</c:v>
                </c:pt>
                <c:pt idx="332585">
                  <c:v>7.54163</c:v>
                </c:pt>
                <c:pt idx="332586">
                  <c:v>7.54166</c:v>
                </c:pt>
                <c:pt idx="332587">
                  <c:v>7.54168</c:v>
                </c:pt>
                <c:pt idx="332588">
                  <c:v>7.5417</c:v>
                </c:pt>
                <c:pt idx="332589">
                  <c:v>7.54172</c:v>
                </c:pt>
                <c:pt idx="332590">
                  <c:v>7.54175</c:v>
                </c:pt>
                <c:pt idx="332591">
                  <c:v>7.54177</c:v>
                </c:pt>
                <c:pt idx="332592">
                  <c:v>7.54179</c:v>
                </c:pt>
                <c:pt idx="332593">
                  <c:v>7.54181</c:v>
                </c:pt>
                <c:pt idx="332594">
                  <c:v>7.54184</c:v>
                </c:pt>
                <c:pt idx="332595">
                  <c:v>7.54186</c:v>
                </c:pt>
                <c:pt idx="332596">
                  <c:v>7.54188</c:v>
                </c:pt>
                <c:pt idx="332597">
                  <c:v>7.5419</c:v>
                </c:pt>
                <c:pt idx="332598">
                  <c:v>7.54193</c:v>
                </c:pt>
                <c:pt idx="332599">
                  <c:v>7.54195</c:v>
                </c:pt>
                <c:pt idx="332600">
                  <c:v>7.54197</c:v>
                </c:pt>
                <c:pt idx="332601">
                  <c:v>7.542</c:v>
                </c:pt>
                <c:pt idx="332602">
                  <c:v>7.54202</c:v>
                </c:pt>
                <c:pt idx="332603">
                  <c:v>7.54204</c:v>
                </c:pt>
                <c:pt idx="332604">
                  <c:v>7.54206</c:v>
                </c:pt>
                <c:pt idx="332605">
                  <c:v>7.54209</c:v>
                </c:pt>
                <c:pt idx="332606">
                  <c:v>7.54211</c:v>
                </c:pt>
                <c:pt idx="332607">
                  <c:v>7.54213</c:v>
                </c:pt>
                <c:pt idx="332608">
                  <c:v>7.54215</c:v>
                </c:pt>
                <c:pt idx="332609">
                  <c:v>7.54218</c:v>
                </c:pt>
                <c:pt idx="332610">
                  <c:v>7.5422</c:v>
                </c:pt>
                <c:pt idx="332611">
                  <c:v>7.54222</c:v>
                </c:pt>
                <c:pt idx="332612">
                  <c:v>7.54225</c:v>
                </c:pt>
                <c:pt idx="332613">
                  <c:v>7.54227</c:v>
                </c:pt>
                <c:pt idx="332614">
                  <c:v>7.54229</c:v>
                </c:pt>
                <c:pt idx="332615">
                  <c:v>7.54231</c:v>
                </c:pt>
                <c:pt idx="332616">
                  <c:v>7.54234</c:v>
                </c:pt>
                <c:pt idx="332617">
                  <c:v>7.54236</c:v>
                </c:pt>
                <c:pt idx="332618">
                  <c:v>7.54238</c:v>
                </c:pt>
                <c:pt idx="332619">
                  <c:v>7.5424</c:v>
                </c:pt>
                <c:pt idx="332620">
                  <c:v>7.54243</c:v>
                </c:pt>
                <c:pt idx="332621">
                  <c:v>7.54245</c:v>
                </c:pt>
                <c:pt idx="332622">
                  <c:v>7.54247</c:v>
                </c:pt>
                <c:pt idx="332623">
                  <c:v>7.54249</c:v>
                </c:pt>
                <c:pt idx="332624">
                  <c:v>7.54252</c:v>
                </c:pt>
                <c:pt idx="332625">
                  <c:v>7.54254</c:v>
                </c:pt>
                <c:pt idx="332626">
                  <c:v>7.54256</c:v>
                </c:pt>
                <c:pt idx="332627">
                  <c:v>7.54258</c:v>
                </c:pt>
                <c:pt idx="332628">
                  <c:v>7.54261</c:v>
                </c:pt>
                <c:pt idx="332629">
                  <c:v>7.54263</c:v>
                </c:pt>
                <c:pt idx="332630">
                  <c:v>7.54265</c:v>
                </c:pt>
                <c:pt idx="332631">
                  <c:v>7.54268</c:v>
                </c:pt>
                <c:pt idx="332632">
                  <c:v>7.5427</c:v>
                </c:pt>
                <c:pt idx="332633">
                  <c:v>7.54272</c:v>
                </c:pt>
                <c:pt idx="332634">
                  <c:v>7.54274</c:v>
                </c:pt>
                <c:pt idx="332635">
                  <c:v>7.54277</c:v>
                </c:pt>
                <c:pt idx="332636">
                  <c:v>7.54279</c:v>
                </c:pt>
                <c:pt idx="332637">
                  <c:v>7.54281</c:v>
                </c:pt>
                <c:pt idx="332638">
                  <c:v>7.54283</c:v>
                </c:pt>
                <c:pt idx="332639">
                  <c:v>7.54286</c:v>
                </c:pt>
                <c:pt idx="332640">
                  <c:v>7.54288</c:v>
                </c:pt>
                <c:pt idx="332641">
                  <c:v>7.5429</c:v>
                </c:pt>
                <c:pt idx="332642">
                  <c:v>7.54293</c:v>
                </c:pt>
                <c:pt idx="332643">
                  <c:v>7.54295</c:v>
                </c:pt>
                <c:pt idx="332644">
                  <c:v>7.54297</c:v>
                </c:pt>
                <c:pt idx="332645">
                  <c:v>7.54299</c:v>
                </c:pt>
                <c:pt idx="332646">
                  <c:v>7.54302</c:v>
                </c:pt>
                <c:pt idx="332647">
                  <c:v>7.54304</c:v>
                </c:pt>
                <c:pt idx="332648">
                  <c:v>7.54306</c:v>
                </c:pt>
                <c:pt idx="332649">
                  <c:v>7.54308</c:v>
                </c:pt>
                <c:pt idx="332650">
                  <c:v>7.54311</c:v>
                </c:pt>
                <c:pt idx="332651">
                  <c:v>7.54313</c:v>
                </c:pt>
                <c:pt idx="332652">
                  <c:v>7.54315</c:v>
                </c:pt>
                <c:pt idx="332653">
                  <c:v>7.54317</c:v>
                </c:pt>
                <c:pt idx="332654">
                  <c:v>7.5432</c:v>
                </c:pt>
                <c:pt idx="332655">
                  <c:v>7.54322</c:v>
                </c:pt>
                <c:pt idx="332656">
                  <c:v>7.54324</c:v>
                </c:pt>
                <c:pt idx="332657">
                  <c:v>7.54326</c:v>
                </c:pt>
                <c:pt idx="332658">
                  <c:v>7.54329</c:v>
                </c:pt>
                <c:pt idx="332659">
                  <c:v>7.54331</c:v>
                </c:pt>
                <c:pt idx="332660">
                  <c:v>7.54333</c:v>
                </c:pt>
                <c:pt idx="332661">
                  <c:v>7.54336</c:v>
                </c:pt>
                <c:pt idx="332662">
                  <c:v>7.54338</c:v>
                </c:pt>
                <c:pt idx="332663">
                  <c:v>7.5434</c:v>
                </c:pt>
                <c:pt idx="332664">
                  <c:v>7.54342</c:v>
                </c:pt>
                <c:pt idx="332665">
                  <c:v>7.54345</c:v>
                </c:pt>
                <c:pt idx="332666">
                  <c:v>7.54347</c:v>
                </c:pt>
                <c:pt idx="332667">
                  <c:v>7.54349</c:v>
                </c:pt>
                <c:pt idx="332668">
                  <c:v>7.54352</c:v>
                </c:pt>
                <c:pt idx="332669">
                  <c:v>7.54354</c:v>
                </c:pt>
                <c:pt idx="332670">
                  <c:v>7.54356</c:v>
                </c:pt>
                <c:pt idx="332671">
                  <c:v>7.54358</c:v>
                </c:pt>
                <c:pt idx="332672">
                  <c:v>7.54361</c:v>
                </c:pt>
                <c:pt idx="332673">
                  <c:v>7.54363</c:v>
                </c:pt>
                <c:pt idx="332674">
                  <c:v>7.54365</c:v>
                </c:pt>
                <c:pt idx="332675">
                  <c:v>7.54367</c:v>
                </c:pt>
                <c:pt idx="332676">
                  <c:v>7.5437</c:v>
                </c:pt>
                <c:pt idx="332677">
                  <c:v>7.54372</c:v>
                </c:pt>
                <c:pt idx="332678">
                  <c:v>7.54374</c:v>
                </c:pt>
                <c:pt idx="332679">
                  <c:v>7.54376</c:v>
                </c:pt>
                <c:pt idx="332680">
                  <c:v>7.54379</c:v>
                </c:pt>
                <c:pt idx="332681">
                  <c:v>7.54381</c:v>
                </c:pt>
                <c:pt idx="332682">
                  <c:v>7.54383</c:v>
                </c:pt>
                <c:pt idx="332683">
                  <c:v>7.54385</c:v>
                </c:pt>
                <c:pt idx="332684">
                  <c:v>7.54388</c:v>
                </c:pt>
                <c:pt idx="332685">
                  <c:v>7.5439</c:v>
                </c:pt>
                <c:pt idx="332686">
                  <c:v>7.54392</c:v>
                </c:pt>
                <c:pt idx="332687">
                  <c:v>7.54395</c:v>
                </c:pt>
                <c:pt idx="332688">
                  <c:v>7.54397</c:v>
                </c:pt>
                <c:pt idx="332689">
                  <c:v>7.54399</c:v>
                </c:pt>
                <c:pt idx="332690">
                  <c:v>7.54401</c:v>
                </c:pt>
                <c:pt idx="332691">
                  <c:v>7.54404</c:v>
                </c:pt>
                <c:pt idx="332692">
                  <c:v>7.54406</c:v>
                </c:pt>
                <c:pt idx="332693">
                  <c:v>7.54408</c:v>
                </c:pt>
                <c:pt idx="332694">
                  <c:v>7.5441</c:v>
                </c:pt>
                <c:pt idx="332695">
                  <c:v>7.54413</c:v>
                </c:pt>
                <c:pt idx="332696">
                  <c:v>7.54415</c:v>
                </c:pt>
                <c:pt idx="332697">
                  <c:v>7.54417</c:v>
                </c:pt>
                <c:pt idx="332698">
                  <c:v>7.5442</c:v>
                </c:pt>
                <c:pt idx="332699">
                  <c:v>7.54422</c:v>
                </c:pt>
                <c:pt idx="332700">
                  <c:v>7.54424</c:v>
                </c:pt>
                <c:pt idx="332701">
                  <c:v>7.54426</c:v>
                </c:pt>
                <c:pt idx="332702">
                  <c:v>7.54429</c:v>
                </c:pt>
                <c:pt idx="332703">
                  <c:v>7.54431</c:v>
                </c:pt>
                <c:pt idx="332704">
                  <c:v>7.54433</c:v>
                </c:pt>
                <c:pt idx="332705">
                  <c:v>7.54435</c:v>
                </c:pt>
                <c:pt idx="332706">
                  <c:v>7.54438</c:v>
                </c:pt>
                <c:pt idx="332707">
                  <c:v>7.5444</c:v>
                </c:pt>
                <c:pt idx="332708">
                  <c:v>7.54442</c:v>
                </c:pt>
                <c:pt idx="332709">
                  <c:v>7.54444</c:v>
                </c:pt>
                <c:pt idx="332710">
                  <c:v>7.54447</c:v>
                </c:pt>
                <c:pt idx="332711">
                  <c:v>7.54449</c:v>
                </c:pt>
                <c:pt idx="332712">
                  <c:v>7.54451</c:v>
                </c:pt>
                <c:pt idx="332713">
                  <c:v>7.54453</c:v>
                </c:pt>
                <c:pt idx="332714">
                  <c:v>7.54456</c:v>
                </c:pt>
                <c:pt idx="332715">
                  <c:v>7.54458</c:v>
                </c:pt>
                <c:pt idx="332716">
                  <c:v>7.5446</c:v>
                </c:pt>
                <c:pt idx="332717">
                  <c:v>7.54463</c:v>
                </c:pt>
                <c:pt idx="332718">
                  <c:v>7.54465</c:v>
                </c:pt>
                <c:pt idx="332719">
                  <c:v>7.54467</c:v>
                </c:pt>
                <c:pt idx="332720">
                  <c:v>7.54469</c:v>
                </c:pt>
                <c:pt idx="332721">
                  <c:v>7.54472</c:v>
                </c:pt>
                <c:pt idx="332722">
                  <c:v>7.54474</c:v>
                </c:pt>
                <c:pt idx="332723">
                  <c:v>7.54476</c:v>
                </c:pt>
                <c:pt idx="332724">
                  <c:v>7.54479</c:v>
                </c:pt>
                <c:pt idx="332725">
                  <c:v>7.54481</c:v>
                </c:pt>
                <c:pt idx="332726">
                  <c:v>7.54483</c:v>
                </c:pt>
                <c:pt idx="332727">
                  <c:v>7.54485</c:v>
                </c:pt>
                <c:pt idx="332728">
                  <c:v>7.54488</c:v>
                </c:pt>
                <c:pt idx="332729">
                  <c:v>7.5449</c:v>
                </c:pt>
                <c:pt idx="332730">
                  <c:v>7.54492</c:v>
                </c:pt>
                <c:pt idx="332731">
                  <c:v>7.54494</c:v>
                </c:pt>
                <c:pt idx="332732">
                  <c:v>7.54497</c:v>
                </c:pt>
                <c:pt idx="332733">
                  <c:v>7.54499</c:v>
                </c:pt>
                <c:pt idx="332734">
                  <c:v>7.54501</c:v>
                </c:pt>
                <c:pt idx="332735">
                  <c:v>7.54503</c:v>
                </c:pt>
                <c:pt idx="332736">
                  <c:v>7.54506</c:v>
                </c:pt>
                <c:pt idx="332737">
                  <c:v>7.54508</c:v>
                </c:pt>
                <c:pt idx="332738">
                  <c:v>7.5451</c:v>
                </c:pt>
                <c:pt idx="332739">
                  <c:v>7.54512</c:v>
                </c:pt>
                <c:pt idx="332740">
                  <c:v>7.54515</c:v>
                </c:pt>
                <c:pt idx="332741">
                  <c:v>7.54517</c:v>
                </c:pt>
                <c:pt idx="332742">
                  <c:v>7.54519</c:v>
                </c:pt>
                <c:pt idx="332743">
                  <c:v>7.54521</c:v>
                </c:pt>
                <c:pt idx="332744">
                  <c:v>7.54524</c:v>
                </c:pt>
                <c:pt idx="332745">
                  <c:v>7.54526</c:v>
                </c:pt>
                <c:pt idx="332746">
                  <c:v>7.54528</c:v>
                </c:pt>
                <c:pt idx="332747">
                  <c:v>7.54531</c:v>
                </c:pt>
                <c:pt idx="332748">
                  <c:v>7.54533</c:v>
                </c:pt>
                <c:pt idx="332749">
                  <c:v>7.54535</c:v>
                </c:pt>
                <c:pt idx="332750">
                  <c:v>7.54537</c:v>
                </c:pt>
                <c:pt idx="332751">
                  <c:v>7.5454</c:v>
                </c:pt>
                <c:pt idx="332752">
                  <c:v>7.54542</c:v>
                </c:pt>
                <c:pt idx="332753">
                  <c:v>7.54544</c:v>
                </c:pt>
                <c:pt idx="332754">
                  <c:v>7.54547</c:v>
                </c:pt>
                <c:pt idx="332755">
                  <c:v>7.54549</c:v>
                </c:pt>
                <c:pt idx="332756">
                  <c:v>7.54551</c:v>
                </c:pt>
                <c:pt idx="332757">
                  <c:v>7.54553</c:v>
                </c:pt>
                <c:pt idx="332758">
                  <c:v>7.54556</c:v>
                </c:pt>
                <c:pt idx="332759">
                  <c:v>7.54558</c:v>
                </c:pt>
                <c:pt idx="332760">
                  <c:v>7.5456</c:v>
                </c:pt>
                <c:pt idx="332761">
                  <c:v>7.54562</c:v>
                </c:pt>
                <c:pt idx="332762">
                  <c:v>7.54565</c:v>
                </c:pt>
                <c:pt idx="332763">
                  <c:v>7.54567</c:v>
                </c:pt>
                <c:pt idx="332764">
                  <c:v>7.54569</c:v>
                </c:pt>
                <c:pt idx="332765">
                  <c:v>7.54571</c:v>
                </c:pt>
                <c:pt idx="332766">
                  <c:v>7.54574</c:v>
                </c:pt>
                <c:pt idx="332767">
                  <c:v>7.54576</c:v>
                </c:pt>
                <c:pt idx="332768">
                  <c:v>7.54578</c:v>
                </c:pt>
                <c:pt idx="332769">
                  <c:v>7.5458</c:v>
                </c:pt>
                <c:pt idx="332770">
                  <c:v>7.54583</c:v>
                </c:pt>
                <c:pt idx="332771">
                  <c:v>7.54585</c:v>
                </c:pt>
                <c:pt idx="332772">
                  <c:v>7.54587</c:v>
                </c:pt>
                <c:pt idx="332773">
                  <c:v>7.5459</c:v>
                </c:pt>
                <c:pt idx="332774">
                  <c:v>7.54592</c:v>
                </c:pt>
                <c:pt idx="332775">
                  <c:v>7.54594</c:v>
                </c:pt>
                <c:pt idx="332776">
                  <c:v>7.54596</c:v>
                </c:pt>
                <c:pt idx="332777">
                  <c:v>7.54599</c:v>
                </c:pt>
                <c:pt idx="332778">
                  <c:v>7.54601</c:v>
                </c:pt>
                <c:pt idx="332779">
                  <c:v>7.54603</c:v>
                </c:pt>
                <c:pt idx="332780">
                  <c:v>7.54605</c:v>
                </c:pt>
                <c:pt idx="332781">
                  <c:v>7.54608</c:v>
                </c:pt>
                <c:pt idx="332782">
                  <c:v>7.5461</c:v>
                </c:pt>
                <c:pt idx="332783">
                  <c:v>7.54612</c:v>
                </c:pt>
                <c:pt idx="332784">
                  <c:v>7.54615</c:v>
                </c:pt>
                <c:pt idx="332785">
                  <c:v>7.54617</c:v>
                </c:pt>
                <c:pt idx="332786">
                  <c:v>7.54619</c:v>
                </c:pt>
                <c:pt idx="332787">
                  <c:v>7.54621</c:v>
                </c:pt>
                <c:pt idx="332788">
                  <c:v>7.54624</c:v>
                </c:pt>
                <c:pt idx="332789">
                  <c:v>7.54626</c:v>
                </c:pt>
                <c:pt idx="332790">
                  <c:v>7.54628</c:v>
                </c:pt>
                <c:pt idx="332791">
                  <c:v>7.5463</c:v>
                </c:pt>
                <c:pt idx="332792">
                  <c:v>7.54633</c:v>
                </c:pt>
                <c:pt idx="332793">
                  <c:v>7.54635</c:v>
                </c:pt>
                <c:pt idx="332794">
                  <c:v>7.54637</c:v>
                </c:pt>
                <c:pt idx="332795">
                  <c:v>7.5464</c:v>
                </c:pt>
                <c:pt idx="332796">
                  <c:v>7.54642</c:v>
                </c:pt>
                <c:pt idx="332797">
                  <c:v>7.54644</c:v>
                </c:pt>
                <c:pt idx="332798">
                  <c:v>7.54646</c:v>
                </c:pt>
                <c:pt idx="332799">
                  <c:v>7.54648</c:v>
                </c:pt>
                <c:pt idx="332800">
                  <c:v>7.54651</c:v>
                </c:pt>
                <c:pt idx="332801">
                  <c:v>7.54653</c:v>
                </c:pt>
                <c:pt idx="332802">
                  <c:v>7.54655</c:v>
                </c:pt>
                <c:pt idx="332803">
                  <c:v>7.54658</c:v>
                </c:pt>
                <c:pt idx="332804">
                  <c:v>7.5466</c:v>
                </c:pt>
                <c:pt idx="332805">
                  <c:v>7.54662</c:v>
                </c:pt>
                <c:pt idx="332806">
                  <c:v>7.54664</c:v>
                </c:pt>
                <c:pt idx="332807">
                  <c:v>7.54667</c:v>
                </c:pt>
                <c:pt idx="332808">
                  <c:v>7.54669</c:v>
                </c:pt>
                <c:pt idx="332809">
                  <c:v>7.54671</c:v>
                </c:pt>
                <c:pt idx="332810">
                  <c:v>7.54673</c:v>
                </c:pt>
                <c:pt idx="332811">
                  <c:v>7.54676</c:v>
                </c:pt>
                <c:pt idx="332812">
                  <c:v>7.54678</c:v>
                </c:pt>
                <c:pt idx="332813">
                  <c:v>7.5468</c:v>
                </c:pt>
                <c:pt idx="332814">
                  <c:v>7.54683</c:v>
                </c:pt>
                <c:pt idx="332815">
                  <c:v>7.54685</c:v>
                </c:pt>
                <c:pt idx="332816">
                  <c:v>7.54687</c:v>
                </c:pt>
                <c:pt idx="332817">
                  <c:v>7.54689</c:v>
                </c:pt>
                <c:pt idx="332818">
                  <c:v>7.54692</c:v>
                </c:pt>
                <c:pt idx="332819">
                  <c:v>7.54694</c:v>
                </c:pt>
                <c:pt idx="332820">
                  <c:v>7.54696</c:v>
                </c:pt>
                <c:pt idx="332821">
                  <c:v>7.54698</c:v>
                </c:pt>
                <c:pt idx="332822">
                  <c:v>7.54701</c:v>
                </c:pt>
                <c:pt idx="332823">
                  <c:v>7.54703</c:v>
                </c:pt>
                <c:pt idx="332824">
                  <c:v>7.54705</c:v>
                </c:pt>
                <c:pt idx="332825">
                  <c:v>7.54708</c:v>
                </c:pt>
                <c:pt idx="332826">
                  <c:v>7.5471</c:v>
                </c:pt>
                <c:pt idx="332827">
                  <c:v>7.54712</c:v>
                </c:pt>
                <c:pt idx="332828">
                  <c:v>7.54714</c:v>
                </c:pt>
                <c:pt idx="332829">
                  <c:v>7.54717</c:v>
                </c:pt>
                <c:pt idx="332830">
                  <c:v>7.54719</c:v>
                </c:pt>
                <c:pt idx="332831">
                  <c:v>7.54721</c:v>
                </c:pt>
                <c:pt idx="332832">
                  <c:v>7.54723</c:v>
                </c:pt>
                <c:pt idx="332833">
                  <c:v>7.54726</c:v>
                </c:pt>
                <c:pt idx="332834">
                  <c:v>7.54728</c:v>
                </c:pt>
                <c:pt idx="332835">
                  <c:v>7.5473</c:v>
                </c:pt>
                <c:pt idx="332836">
                  <c:v>7.54732</c:v>
                </c:pt>
                <c:pt idx="332837">
                  <c:v>7.54735</c:v>
                </c:pt>
                <c:pt idx="332838">
                  <c:v>7.54737</c:v>
                </c:pt>
                <c:pt idx="332839">
                  <c:v>7.54739</c:v>
                </c:pt>
                <c:pt idx="332840">
                  <c:v>7.54741</c:v>
                </c:pt>
                <c:pt idx="332841">
                  <c:v>7.54744</c:v>
                </c:pt>
                <c:pt idx="332842">
                  <c:v>7.54746</c:v>
                </c:pt>
                <c:pt idx="332843">
                  <c:v>7.54748</c:v>
                </c:pt>
                <c:pt idx="332844">
                  <c:v>7.54751</c:v>
                </c:pt>
                <c:pt idx="332845">
                  <c:v>7.54753</c:v>
                </c:pt>
                <c:pt idx="332846">
                  <c:v>7.54755</c:v>
                </c:pt>
                <c:pt idx="332847">
                  <c:v>7.54757</c:v>
                </c:pt>
                <c:pt idx="332848">
                  <c:v>7.5476</c:v>
                </c:pt>
                <c:pt idx="332849">
                  <c:v>7.54762</c:v>
                </c:pt>
                <c:pt idx="332850">
                  <c:v>7.54764</c:v>
                </c:pt>
                <c:pt idx="332851">
                  <c:v>7.54766</c:v>
                </c:pt>
                <c:pt idx="332852">
                  <c:v>7.54769</c:v>
                </c:pt>
                <c:pt idx="332853">
                  <c:v>7.54771</c:v>
                </c:pt>
                <c:pt idx="332854">
                  <c:v>7.54773</c:v>
                </c:pt>
                <c:pt idx="332855">
                  <c:v>7.54776</c:v>
                </c:pt>
                <c:pt idx="332856">
                  <c:v>7.54778</c:v>
                </c:pt>
                <c:pt idx="332857">
                  <c:v>7.5478</c:v>
                </c:pt>
                <c:pt idx="332858">
                  <c:v>7.54782</c:v>
                </c:pt>
                <c:pt idx="332859">
                  <c:v>7.54785</c:v>
                </c:pt>
                <c:pt idx="332860">
                  <c:v>7.54787</c:v>
                </c:pt>
                <c:pt idx="332861">
                  <c:v>7.54789</c:v>
                </c:pt>
                <c:pt idx="332862">
                  <c:v>7.54791</c:v>
                </c:pt>
                <c:pt idx="332863">
                  <c:v>7.54794</c:v>
                </c:pt>
                <c:pt idx="332864">
                  <c:v>7.54796</c:v>
                </c:pt>
                <c:pt idx="332865">
                  <c:v>7.54798</c:v>
                </c:pt>
                <c:pt idx="332866">
                  <c:v>7.548</c:v>
                </c:pt>
                <c:pt idx="332867">
                  <c:v>7.54803</c:v>
                </c:pt>
                <c:pt idx="332868">
                  <c:v>7.54805</c:v>
                </c:pt>
                <c:pt idx="332869">
                  <c:v>7.54807</c:v>
                </c:pt>
                <c:pt idx="332870">
                  <c:v>7.54809</c:v>
                </c:pt>
                <c:pt idx="332871">
                  <c:v>7.54812</c:v>
                </c:pt>
                <c:pt idx="332872">
                  <c:v>7.54814</c:v>
                </c:pt>
                <c:pt idx="332873">
                  <c:v>7.54816</c:v>
                </c:pt>
                <c:pt idx="332874">
                  <c:v>7.54819</c:v>
                </c:pt>
                <c:pt idx="332875">
                  <c:v>7.54821</c:v>
                </c:pt>
                <c:pt idx="332876">
                  <c:v>7.54823</c:v>
                </c:pt>
                <c:pt idx="332877">
                  <c:v>7.54825</c:v>
                </c:pt>
                <c:pt idx="332878">
                  <c:v>7.54828</c:v>
                </c:pt>
                <c:pt idx="332879">
                  <c:v>7.5483</c:v>
                </c:pt>
                <c:pt idx="332880">
                  <c:v>7.54832</c:v>
                </c:pt>
                <c:pt idx="332881">
                  <c:v>7.54835</c:v>
                </c:pt>
                <c:pt idx="332882">
                  <c:v>7.54837</c:v>
                </c:pt>
                <c:pt idx="332883">
                  <c:v>7.54839</c:v>
                </c:pt>
                <c:pt idx="332884">
                  <c:v>7.54841</c:v>
                </c:pt>
                <c:pt idx="332885">
                  <c:v>7.54843</c:v>
                </c:pt>
                <c:pt idx="332886">
                  <c:v>7.54846</c:v>
                </c:pt>
                <c:pt idx="332887">
                  <c:v>7.54848</c:v>
                </c:pt>
                <c:pt idx="332888">
                  <c:v>7.5485</c:v>
                </c:pt>
                <c:pt idx="332889">
                  <c:v>7.54853</c:v>
                </c:pt>
                <c:pt idx="332890">
                  <c:v>7.54855</c:v>
                </c:pt>
                <c:pt idx="332891">
                  <c:v>7.54857</c:v>
                </c:pt>
                <c:pt idx="332892">
                  <c:v>7.54859</c:v>
                </c:pt>
                <c:pt idx="332893">
                  <c:v>7.54862</c:v>
                </c:pt>
                <c:pt idx="332894">
                  <c:v>7.54864</c:v>
                </c:pt>
                <c:pt idx="332895">
                  <c:v>7.54866</c:v>
                </c:pt>
                <c:pt idx="332896">
                  <c:v>7.54868</c:v>
                </c:pt>
                <c:pt idx="332897">
                  <c:v>7.54871</c:v>
                </c:pt>
                <c:pt idx="332898">
                  <c:v>7.54873</c:v>
                </c:pt>
                <c:pt idx="332899">
                  <c:v>7.54875</c:v>
                </c:pt>
                <c:pt idx="332900">
                  <c:v>7.54878</c:v>
                </c:pt>
                <c:pt idx="332901">
                  <c:v>7.5488</c:v>
                </c:pt>
                <c:pt idx="332902">
                  <c:v>7.54882</c:v>
                </c:pt>
                <c:pt idx="332903">
                  <c:v>7.54884</c:v>
                </c:pt>
                <c:pt idx="332904">
                  <c:v>7.54887</c:v>
                </c:pt>
                <c:pt idx="332905">
                  <c:v>7.54889</c:v>
                </c:pt>
                <c:pt idx="332906">
                  <c:v>7.54891</c:v>
                </c:pt>
                <c:pt idx="332907">
                  <c:v>7.54893</c:v>
                </c:pt>
                <c:pt idx="332908">
                  <c:v>7.54896</c:v>
                </c:pt>
                <c:pt idx="332909">
                  <c:v>7.54898</c:v>
                </c:pt>
                <c:pt idx="332910">
                  <c:v>7.549</c:v>
                </c:pt>
                <c:pt idx="332911">
                  <c:v>7.54903</c:v>
                </c:pt>
                <c:pt idx="332912">
                  <c:v>7.54905</c:v>
                </c:pt>
                <c:pt idx="332913">
                  <c:v>7.54907</c:v>
                </c:pt>
                <c:pt idx="332914">
                  <c:v>7.54909</c:v>
                </c:pt>
                <c:pt idx="332915">
                  <c:v>7.54912</c:v>
                </c:pt>
                <c:pt idx="332916">
                  <c:v>7.54914</c:v>
                </c:pt>
                <c:pt idx="332917">
                  <c:v>7.54916</c:v>
                </c:pt>
                <c:pt idx="332918">
                  <c:v>7.54918</c:v>
                </c:pt>
                <c:pt idx="332919">
                  <c:v>7.54921</c:v>
                </c:pt>
                <c:pt idx="332920">
                  <c:v>7.54923</c:v>
                </c:pt>
                <c:pt idx="332921">
                  <c:v>7.54925</c:v>
                </c:pt>
                <c:pt idx="332922">
                  <c:v>7.54927</c:v>
                </c:pt>
                <c:pt idx="332923">
                  <c:v>7.5493</c:v>
                </c:pt>
                <c:pt idx="332924">
                  <c:v>7.54932</c:v>
                </c:pt>
                <c:pt idx="332925">
                  <c:v>7.54934</c:v>
                </c:pt>
                <c:pt idx="332926">
                  <c:v>7.54936</c:v>
                </c:pt>
                <c:pt idx="332927">
                  <c:v>7.54939</c:v>
                </c:pt>
                <c:pt idx="332928">
                  <c:v>7.54941</c:v>
                </c:pt>
                <c:pt idx="332929">
                  <c:v>7.54943</c:v>
                </c:pt>
                <c:pt idx="332930">
                  <c:v>7.54946</c:v>
                </c:pt>
                <c:pt idx="332931">
                  <c:v>7.54948</c:v>
                </c:pt>
                <c:pt idx="332932">
                  <c:v>7.5495</c:v>
                </c:pt>
                <c:pt idx="332933">
                  <c:v>7.54952</c:v>
                </c:pt>
                <c:pt idx="332934">
                  <c:v>7.54955</c:v>
                </c:pt>
                <c:pt idx="332935">
                  <c:v>7.54957</c:v>
                </c:pt>
                <c:pt idx="332936">
                  <c:v>7.54959</c:v>
                </c:pt>
                <c:pt idx="332937">
                  <c:v>7.54962</c:v>
                </c:pt>
                <c:pt idx="332938">
                  <c:v>7.54964</c:v>
                </c:pt>
                <c:pt idx="332939">
                  <c:v>7.54966</c:v>
                </c:pt>
                <c:pt idx="332940">
                  <c:v>7.54968</c:v>
                </c:pt>
                <c:pt idx="332941">
                  <c:v>7.54971</c:v>
                </c:pt>
                <c:pt idx="332942">
                  <c:v>7.54973</c:v>
                </c:pt>
                <c:pt idx="332943">
                  <c:v>7.54975</c:v>
                </c:pt>
                <c:pt idx="332944">
                  <c:v>7.54977</c:v>
                </c:pt>
                <c:pt idx="332945">
                  <c:v>7.5498</c:v>
                </c:pt>
                <c:pt idx="332946">
                  <c:v>7.54982</c:v>
                </c:pt>
                <c:pt idx="332947">
                  <c:v>7.54984</c:v>
                </c:pt>
                <c:pt idx="332948">
                  <c:v>7.54986</c:v>
                </c:pt>
                <c:pt idx="332949">
                  <c:v>7.54989</c:v>
                </c:pt>
                <c:pt idx="332950">
                  <c:v>7.54991</c:v>
                </c:pt>
                <c:pt idx="332951">
                  <c:v>7.54993</c:v>
                </c:pt>
                <c:pt idx="332952">
                  <c:v>7.54995</c:v>
                </c:pt>
                <c:pt idx="332953">
                  <c:v>7.54998</c:v>
                </c:pt>
                <c:pt idx="332954">
                  <c:v>7.55</c:v>
                </c:pt>
                <c:pt idx="332955">
                  <c:v>7.55002</c:v>
                </c:pt>
                <c:pt idx="332956">
                  <c:v>7.55004</c:v>
                </c:pt>
                <c:pt idx="332957">
                  <c:v>7.55007</c:v>
                </c:pt>
                <c:pt idx="332958">
                  <c:v>7.55009</c:v>
                </c:pt>
                <c:pt idx="332959">
                  <c:v>7.55011</c:v>
                </c:pt>
                <c:pt idx="332960">
                  <c:v>7.55014</c:v>
                </c:pt>
                <c:pt idx="332961">
                  <c:v>7.55016</c:v>
                </c:pt>
                <c:pt idx="332962">
                  <c:v>7.55018</c:v>
                </c:pt>
                <c:pt idx="332963">
                  <c:v>7.5502</c:v>
                </c:pt>
                <c:pt idx="332964">
                  <c:v>7.55023</c:v>
                </c:pt>
                <c:pt idx="332965">
                  <c:v>7.55025</c:v>
                </c:pt>
                <c:pt idx="332966">
                  <c:v>7.55027</c:v>
                </c:pt>
                <c:pt idx="332967">
                  <c:v>7.5503</c:v>
                </c:pt>
                <c:pt idx="332968">
                  <c:v>7.55032</c:v>
                </c:pt>
                <c:pt idx="332969">
                  <c:v>7.55034</c:v>
                </c:pt>
                <c:pt idx="332970">
                  <c:v>7.55036</c:v>
                </c:pt>
                <c:pt idx="332971">
                  <c:v>7.55039</c:v>
                </c:pt>
                <c:pt idx="332972">
                  <c:v>7.55041</c:v>
                </c:pt>
                <c:pt idx="332973">
                  <c:v>7.55043</c:v>
                </c:pt>
                <c:pt idx="332974">
                  <c:v>7.55045</c:v>
                </c:pt>
                <c:pt idx="332975">
                  <c:v>7.55048</c:v>
                </c:pt>
                <c:pt idx="332976">
                  <c:v>7.5505</c:v>
                </c:pt>
                <c:pt idx="332977">
                  <c:v>7.55052</c:v>
                </c:pt>
                <c:pt idx="332978">
                  <c:v>7.55054</c:v>
                </c:pt>
                <c:pt idx="332979">
                  <c:v>7.55057</c:v>
                </c:pt>
                <c:pt idx="332980">
                  <c:v>7.55059</c:v>
                </c:pt>
                <c:pt idx="332981">
                  <c:v>7.55061</c:v>
                </c:pt>
                <c:pt idx="332982">
                  <c:v>7.55063</c:v>
                </c:pt>
                <c:pt idx="332983">
                  <c:v>7.55066</c:v>
                </c:pt>
                <c:pt idx="332984">
                  <c:v>7.55068</c:v>
                </c:pt>
                <c:pt idx="332985">
                  <c:v>7.5507</c:v>
                </c:pt>
                <c:pt idx="332986">
                  <c:v>7.55073</c:v>
                </c:pt>
                <c:pt idx="332987">
                  <c:v>7.55075</c:v>
                </c:pt>
                <c:pt idx="332988">
                  <c:v>7.55077</c:v>
                </c:pt>
                <c:pt idx="332989">
                  <c:v>7.55079</c:v>
                </c:pt>
                <c:pt idx="332990">
                  <c:v>7.55082</c:v>
                </c:pt>
                <c:pt idx="332991">
                  <c:v>7.55084</c:v>
                </c:pt>
                <c:pt idx="332992">
                  <c:v>7.55086</c:v>
                </c:pt>
                <c:pt idx="332993">
                  <c:v>7.55088</c:v>
                </c:pt>
                <c:pt idx="332994">
                  <c:v>7.55091</c:v>
                </c:pt>
                <c:pt idx="332995">
                  <c:v>7.55093</c:v>
                </c:pt>
                <c:pt idx="332996">
                  <c:v>7.55095</c:v>
                </c:pt>
                <c:pt idx="332997">
                  <c:v>7.55098</c:v>
                </c:pt>
                <c:pt idx="332998">
                  <c:v>7.551</c:v>
                </c:pt>
                <c:pt idx="332999">
                  <c:v>7.55102</c:v>
                </c:pt>
                <c:pt idx="333000">
                  <c:v>7.55104</c:v>
                </c:pt>
                <c:pt idx="333001">
                  <c:v>7.55107</c:v>
                </c:pt>
                <c:pt idx="333002">
                  <c:v>7.55109</c:v>
                </c:pt>
                <c:pt idx="333003">
                  <c:v>7.55111</c:v>
                </c:pt>
                <c:pt idx="333004">
                  <c:v>7.55113</c:v>
                </c:pt>
                <c:pt idx="333005">
                  <c:v>7.55116</c:v>
                </c:pt>
                <c:pt idx="333006">
                  <c:v>7.55118</c:v>
                </c:pt>
                <c:pt idx="333007">
                  <c:v>7.5512</c:v>
                </c:pt>
                <c:pt idx="333008">
                  <c:v>7.55122</c:v>
                </c:pt>
                <c:pt idx="333009">
                  <c:v>7.55125</c:v>
                </c:pt>
                <c:pt idx="333010">
                  <c:v>7.55127</c:v>
                </c:pt>
                <c:pt idx="333011">
                  <c:v>7.55129</c:v>
                </c:pt>
                <c:pt idx="333012">
                  <c:v>7.55131</c:v>
                </c:pt>
                <c:pt idx="333013">
                  <c:v>7.55134</c:v>
                </c:pt>
                <c:pt idx="333014">
                  <c:v>7.55136</c:v>
                </c:pt>
                <c:pt idx="333015">
                  <c:v>7.55138</c:v>
                </c:pt>
                <c:pt idx="333016">
                  <c:v>7.55141</c:v>
                </c:pt>
                <c:pt idx="333017">
                  <c:v>7.55143</c:v>
                </c:pt>
                <c:pt idx="333018">
                  <c:v>7.55145</c:v>
                </c:pt>
                <c:pt idx="333019">
                  <c:v>7.55147</c:v>
                </c:pt>
                <c:pt idx="333020">
                  <c:v>7.5515</c:v>
                </c:pt>
                <c:pt idx="333021">
                  <c:v>7.55152</c:v>
                </c:pt>
                <c:pt idx="333022">
                  <c:v>7.55154</c:v>
                </c:pt>
                <c:pt idx="333023">
                  <c:v>7.55157</c:v>
                </c:pt>
                <c:pt idx="333024">
                  <c:v>7.55159</c:v>
                </c:pt>
                <c:pt idx="333025">
                  <c:v>7.55161</c:v>
                </c:pt>
                <c:pt idx="333026">
                  <c:v>7.55163</c:v>
                </c:pt>
                <c:pt idx="333027">
                  <c:v>7.55166</c:v>
                </c:pt>
                <c:pt idx="333028">
                  <c:v>7.55168</c:v>
                </c:pt>
                <c:pt idx="333029">
                  <c:v>7.5517</c:v>
                </c:pt>
                <c:pt idx="333030">
                  <c:v>7.55172</c:v>
                </c:pt>
                <c:pt idx="333031">
                  <c:v>7.55175</c:v>
                </c:pt>
                <c:pt idx="333032">
                  <c:v>7.55177</c:v>
                </c:pt>
                <c:pt idx="333033">
                  <c:v>7.55179</c:v>
                </c:pt>
                <c:pt idx="333034">
                  <c:v>7.55181</c:v>
                </c:pt>
                <c:pt idx="333035">
                  <c:v>7.55184</c:v>
                </c:pt>
                <c:pt idx="333036">
                  <c:v>7.55186</c:v>
                </c:pt>
                <c:pt idx="333037">
                  <c:v>7.55188</c:v>
                </c:pt>
                <c:pt idx="333038">
                  <c:v>7.5519</c:v>
                </c:pt>
                <c:pt idx="333039">
                  <c:v>7.55193</c:v>
                </c:pt>
                <c:pt idx="333040">
                  <c:v>7.55195</c:v>
                </c:pt>
                <c:pt idx="333041">
                  <c:v>7.55197</c:v>
                </c:pt>
                <c:pt idx="333042">
                  <c:v>7.55199</c:v>
                </c:pt>
                <c:pt idx="333043">
                  <c:v>7.55202</c:v>
                </c:pt>
                <c:pt idx="333044">
                  <c:v>7.55204</c:v>
                </c:pt>
                <c:pt idx="333045">
                  <c:v>7.55206</c:v>
                </c:pt>
                <c:pt idx="333046">
                  <c:v>7.55209</c:v>
                </c:pt>
                <c:pt idx="333047">
                  <c:v>7.55211</c:v>
                </c:pt>
                <c:pt idx="333048">
                  <c:v>7.55213</c:v>
                </c:pt>
                <c:pt idx="333049">
                  <c:v>7.55215</c:v>
                </c:pt>
                <c:pt idx="333050">
                  <c:v>7.55218</c:v>
                </c:pt>
                <c:pt idx="333051">
                  <c:v>7.5522</c:v>
                </c:pt>
                <c:pt idx="333052">
                  <c:v>7.55222</c:v>
                </c:pt>
                <c:pt idx="333053">
                  <c:v>7.55225</c:v>
                </c:pt>
                <c:pt idx="333054">
                  <c:v>7.55227</c:v>
                </c:pt>
                <c:pt idx="333055">
                  <c:v>7.55229</c:v>
                </c:pt>
                <c:pt idx="333056">
                  <c:v>7.55231</c:v>
                </c:pt>
                <c:pt idx="333057">
                  <c:v>7.55234</c:v>
                </c:pt>
                <c:pt idx="333058">
                  <c:v>7.55236</c:v>
                </c:pt>
                <c:pt idx="333059">
                  <c:v>7.55238</c:v>
                </c:pt>
                <c:pt idx="333060">
                  <c:v>7.5524</c:v>
                </c:pt>
                <c:pt idx="333061">
                  <c:v>7.55243</c:v>
                </c:pt>
                <c:pt idx="333062">
                  <c:v>7.55245</c:v>
                </c:pt>
                <c:pt idx="333063">
                  <c:v>7.55247</c:v>
                </c:pt>
                <c:pt idx="333064">
                  <c:v>7.55249</c:v>
                </c:pt>
                <c:pt idx="333065">
                  <c:v>7.55252</c:v>
                </c:pt>
                <c:pt idx="333066">
                  <c:v>7.55254</c:v>
                </c:pt>
                <c:pt idx="333067">
                  <c:v>7.55256</c:v>
                </c:pt>
                <c:pt idx="333068">
                  <c:v>7.55258</c:v>
                </c:pt>
                <c:pt idx="333069">
                  <c:v>7.55261</c:v>
                </c:pt>
                <c:pt idx="333070">
                  <c:v>7.55263</c:v>
                </c:pt>
                <c:pt idx="333071">
                  <c:v>7.55265</c:v>
                </c:pt>
                <c:pt idx="333072">
                  <c:v>7.55268</c:v>
                </c:pt>
                <c:pt idx="333073">
                  <c:v>7.5527</c:v>
                </c:pt>
                <c:pt idx="333074">
                  <c:v>7.55272</c:v>
                </c:pt>
                <c:pt idx="333075">
                  <c:v>7.55274</c:v>
                </c:pt>
                <c:pt idx="333076">
                  <c:v>7.55277</c:v>
                </c:pt>
                <c:pt idx="333077">
                  <c:v>7.55279</c:v>
                </c:pt>
                <c:pt idx="333078">
                  <c:v>7.55281</c:v>
                </c:pt>
                <c:pt idx="333079">
                  <c:v>7.55283</c:v>
                </c:pt>
                <c:pt idx="333080">
                  <c:v>7.55286</c:v>
                </c:pt>
                <c:pt idx="333081">
                  <c:v>7.55288</c:v>
                </c:pt>
                <c:pt idx="333082">
                  <c:v>7.5529</c:v>
                </c:pt>
                <c:pt idx="333083">
                  <c:v>7.55293</c:v>
                </c:pt>
                <c:pt idx="333084">
                  <c:v>7.55295</c:v>
                </c:pt>
                <c:pt idx="333085">
                  <c:v>7.55297</c:v>
                </c:pt>
                <c:pt idx="333086">
                  <c:v>7.55299</c:v>
                </c:pt>
                <c:pt idx="333087">
                  <c:v>7.55302</c:v>
                </c:pt>
                <c:pt idx="333088">
                  <c:v>7.55304</c:v>
                </c:pt>
                <c:pt idx="333089">
                  <c:v>7.55306</c:v>
                </c:pt>
                <c:pt idx="333090">
                  <c:v>7.55308</c:v>
                </c:pt>
                <c:pt idx="333091">
                  <c:v>7.55311</c:v>
                </c:pt>
                <c:pt idx="333092">
                  <c:v>7.55313</c:v>
                </c:pt>
                <c:pt idx="333093">
                  <c:v>7.55315</c:v>
                </c:pt>
                <c:pt idx="333094">
                  <c:v>7.55318</c:v>
                </c:pt>
                <c:pt idx="333095">
                  <c:v>7.5532</c:v>
                </c:pt>
                <c:pt idx="333096">
                  <c:v>7.55322</c:v>
                </c:pt>
                <c:pt idx="333097">
                  <c:v>7.55324</c:v>
                </c:pt>
                <c:pt idx="333098">
                  <c:v>7.55326</c:v>
                </c:pt>
                <c:pt idx="333099">
                  <c:v>7.55329</c:v>
                </c:pt>
                <c:pt idx="333100">
                  <c:v>7.55331</c:v>
                </c:pt>
                <c:pt idx="333101">
                  <c:v>7.55333</c:v>
                </c:pt>
                <c:pt idx="333102">
                  <c:v>7.55336</c:v>
                </c:pt>
                <c:pt idx="333103">
                  <c:v>7.55338</c:v>
                </c:pt>
                <c:pt idx="333104">
                  <c:v>7.5534</c:v>
                </c:pt>
                <c:pt idx="333105">
                  <c:v>7.55342</c:v>
                </c:pt>
                <c:pt idx="333106">
                  <c:v>7.55345</c:v>
                </c:pt>
                <c:pt idx="333107">
                  <c:v>7.55347</c:v>
                </c:pt>
                <c:pt idx="333108">
                  <c:v>7.55349</c:v>
                </c:pt>
                <c:pt idx="333109">
                  <c:v>7.55351</c:v>
                </c:pt>
                <c:pt idx="333110">
                  <c:v>7.55354</c:v>
                </c:pt>
                <c:pt idx="333111">
                  <c:v>7.55356</c:v>
                </c:pt>
                <c:pt idx="333112">
                  <c:v>7.55358</c:v>
                </c:pt>
                <c:pt idx="333113">
                  <c:v>7.55361</c:v>
                </c:pt>
                <c:pt idx="333114">
                  <c:v>7.55363</c:v>
                </c:pt>
                <c:pt idx="333115">
                  <c:v>7.55365</c:v>
                </c:pt>
                <c:pt idx="333116">
                  <c:v>7.55367</c:v>
                </c:pt>
                <c:pt idx="333117">
                  <c:v>7.5537</c:v>
                </c:pt>
                <c:pt idx="333118">
                  <c:v>7.55372</c:v>
                </c:pt>
                <c:pt idx="333119">
                  <c:v>7.55374</c:v>
                </c:pt>
                <c:pt idx="333120">
                  <c:v>7.55376</c:v>
                </c:pt>
                <c:pt idx="333121">
                  <c:v>7.55379</c:v>
                </c:pt>
                <c:pt idx="333122">
                  <c:v>7.55381</c:v>
                </c:pt>
                <c:pt idx="333123">
                  <c:v>7.55383</c:v>
                </c:pt>
                <c:pt idx="333124">
                  <c:v>7.55386</c:v>
                </c:pt>
                <c:pt idx="333125">
                  <c:v>7.55388</c:v>
                </c:pt>
                <c:pt idx="333126">
                  <c:v>7.5539</c:v>
                </c:pt>
                <c:pt idx="333127">
                  <c:v>7.55392</c:v>
                </c:pt>
                <c:pt idx="333128">
                  <c:v>7.55395</c:v>
                </c:pt>
                <c:pt idx="333129">
                  <c:v>7.55397</c:v>
                </c:pt>
                <c:pt idx="333130">
                  <c:v>7.55399</c:v>
                </c:pt>
                <c:pt idx="333131">
                  <c:v>7.55401</c:v>
                </c:pt>
                <c:pt idx="333132">
                  <c:v>7.55404</c:v>
                </c:pt>
                <c:pt idx="333133">
                  <c:v>7.55406</c:v>
                </c:pt>
                <c:pt idx="333134">
                  <c:v>7.55408</c:v>
                </c:pt>
                <c:pt idx="333135">
                  <c:v>7.5541</c:v>
                </c:pt>
                <c:pt idx="333136">
                  <c:v>7.55413</c:v>
                </c:pt>
                <c:pt idx="333137">
                  <c:v>7.55415</c:v>
                </c:pt>
                <c:pt idx="333138">
                  <c:v>7.55417</c:v>
                </c:pt>
                <c:pt idx="333139">
                  <c:v>7.55419</c:v>
                </c:pt>
                <c:pt idx="333140">
                  <c:v>7.55422</c:v>
                </c:pt>
                <c:pt idx="333141">
                  <c:v>7.55424</c:v>
                </c:pt>
                <c:pt idx="333142">
                  <c:v>7.55426</c:v>
                </c:pt>
                <c:pt idx="333143">
                  <c:v>7.55429</c:v>
                </c:pt>
                <c:pt idx="333144">
                  <c:v>7.55431</c:v>
                </c:pt>
                <c:pt idx="333145">
                  <c:v>7.55433</c:v>
                </c:pt>
                <c:pt idx="333146">
                  <c:v>7.55435</c:v>
                </c:pt>
                <c:pt idx="333147">
                  <c:v>7.55438</c:v>
                </c:pt>
                <c:pt idx="333148">
                  <c:v>7.5544</c:v>
                </c:pt>
                <c:pt idx="333149">
                  <c:v>7.55442</c:v>
                </c:pt>
                <c:pt idx="333150">
                  <c:v>7.55444</c:v>
                </c:pt>
                <c:pt idx="333151">
                  <c:v>7.55447</c:v>
                </c:pt>
                <c:pt idx="333152">
                  <c:v>7.55449</c:v>
                </c:pt>
                <c:pt idx="333153">
                  <c:v>7.55451</c:v>
                </c:pt>
                <c:pt idx="333154">
                  <c:v>7.55453</c:v>
                </c:pt>
                <c:pt idx="333155">
                  <c:v>7.55456</c:v>
                </c:pt>
                <c:pt idx="333156">
                  <c:v>7.55458</c:v>
                </c:pt>
                <c:pt idx="333157">
                  <c:v>7.5546</c:v>
                </c:pt>
                <c:pt idx="333158">
                  <c:v>7.55463</c:v>
                </c:pt>
                <c:pt idx="333159">
                  <c:v>7.55465</c:v>
                </c:pt>
                <c:pt idx="333160">
                  <c:v>7.55467</c:v>
                </c:pt>
                <c:pt idx="333161">
                  <c:v>7.55469</c:v>
                </c:pt>
                <c:pt idx="333162">
                  <c:v>7.55472</c:v>
                </c:pt>
                <c:pt idx="333163">
                  <c:v>7.55474</c:v>
                </c:pt>
                <c:pt idx="333164">
                  <c:v>7.55476</c:v>
                </c:pt>
                <c:pt idx="333165">
                  <c:v>7.55478</c:v>
                </c:pt>
                <c:pt idx="333166">
                  <c:v>7.55481</c:v>
                </c:pt>
                <c:pt idx="333167">
                  <c:v>7.55483</c:v>
                </c:pt>
                <c:pt idx="333168">
                  <c:v>7.55485</c:v>
                </c:pt>
                <c:pt idx="333169">
                  <c:v>7.55488</c:v>
                </c:pt>
                <c:pt idx="333170">
                  <c:v>7.5549</c:v>
                </c:pt>
                <c:pt idx="333171">
                  <c:v>7.55492</c:v>
                </c:pt>
                <c:pt idx="333172">
                  <c:v>7.55494</c:v>
                </c:pt>
                <c:pt idx="333173">
                  <c:v>7.55497</c:v>
                </c:pt>
                <c:pt idx="333174">
                  <c:v>7.55499</c:v>
                </c:pt>
                <c:pt idx="333175">
                  <c:v>7.55501</c:v>
                </c:pt>
                <c:pt idx="333176">
                  <c:v>7.55503</c:v>
                </c:pt>
                <c:pt idx="333177">
                  <c:v>7.55506</c:v>
                </c:pt>
                <c:pt idx="333178">
                  <c:v>7.55508</c:v>
                </c:pt>
                <c:pt idx="333179">
                  <c:v>7.5551</c:v>
                </c:pt>
                <c:pt idx="333180">
                  <c:v>7.55513</c:v>
                </c:pt>
                <c:pt idx="333181">
                  <c:v>7.55515</c:v>
                </c:pt>
                <c:pt idx="333182">
                  <c:v>7.55517</c:v>
                </c:pt>
                <c:pt idx="333183">
                  <c:v>7.55519</c:v>
                </c:pt>
                <c:pt idx="333184">
                  <c:v>7.55521</c:v>
                </c:pt>
                <c:pt idx="333185">
                  <c:v>7.55524</c:v>
                </c:pt>
                <c:pt idx="333186">
                  <c:v>7.55526</c:v>
                </c:pt>
                <c:pt idx="333187">
                  <c:v>7.55528</c:v>
                </c:pt>
                <c:pt idx="333188">
                  <c:v>7.55531</c:v>
                </c:pt>
                <c:pt idx="333189">
                  <c:v>7.55533</c:v>
                </c:pt>
                <c:pt idx="333190">
                  <c:v>7.55535</c:v>
                </c:pt>
                <c:pt idx="333191">
                  <c:v>7.55537</c:v>
                </c:pt>
                <c:pt idx="333192">
                  <c:v>7.5554</c:v>
                </c:pt>
                <c:pt idx="333193">
                  <c:v>7.55542</c:v>
                </c:pt>
                <c:pt idx="333194">
                  <c:v>7.55544</c:v>
                </c:pt>
                <c:pt idx="333195">
                  <c:v>7.55546</c:v>
                </c:pt>
                <c:pt idx="333196">
                  <c:v>7.55549</c:v>
                </c:pt>
                <c:pt idx="333197">
                  <c:v>7.55551</c:v>
                </c:pt>
                <c:pt idx="333198">
                  <c:v>7.55553</c:v>
                </c:pt>
                <c:pt idx="333199">
                  <c:v>7.55556</c:v>
                </c:pt>
                <c:pt idx="333200">
                  <c:v>7.55558</c:v>
                </c:pt>
                <c:pt idx="333201">
                  <c:v>7.5556</c:v>
                </c:pt>
                <c:pt idx="333202">
                  <c:v>7.55562</c:v>
                </c:pt>
                <c:pt idx="333203">
                  <c:v>7.55565</c:v>
                </c:pt>
                <c:pt idx="333204">
                  <c:v>7.55567</c:v>
                </c:pt>
                <c:pt idx="333205">
                  <c:v>7.55569</c:v>
                </c:pt>
                <c:pt idx="333206">
                  <c:v>7.55571</c:v>
                </c:pt>
                <c:pt idx="333207">
                  <c:v>7.55574</c:v>
                </c:pt>
                <c:pt idx="333208">
                  <c:v>7.55576</c:v>
                </c:pt>
                <c:pt idx="333209">
                  <c:v>7.55578</c:v>
                </c:pt>
                <c:pt idx="333210">
                  <c:v>7.55581</c:v>
                </c:pt>
                <c:pt idx="333211">
                  <c:v>7.55583</c:v>
                </c:pt>
                <c:pt idx="333212">
                  <c:v>7.55585</c:v>
                </c:pt>
                <c:pt idx="333213">
                  <c:v>7.55587</c:v>
                </c:pt>
                <c:pt idx="333214">
                  <c:v>7.5559</c:v>
                </c:pt>
                <c:pt idx="333215">
                  <c:v>7.55592</c:v>
                </c:pt>
                <c:pt idx="333216">
                  <c:v>7.55594</c:v>
                </c:pt>
                <c:pt idx="333217">
                  <c:v>7.55596</c:v>
                </c:pt>
                <c:pt idx="333218">
                  <c:v>7.55599</c:v>
                </c:pt>
                <c:pt idx="333219">
                  <c:v>7.55601</c:v>
                </c:pt>
                <c:pt idx="333220">
                  <c:v>7.55603</c:v>
                </c:pt>
                <c:pt idx="333221">
                  <c:v>7.55605</c:v>
                </c:pt>
                <c:pt idx="333222">
                  <c:v>7.55608</c:v>
                </c:pt>
                <c:pt idx="333223">
                  <c:v>7.5561</c:v>
                </c:pt>
                <c:pt idx="333224">
                  <c:v>7.55612</c:v>
                </c:pt>
                <c:pt idx="333225">
                  <c:v>7.55614</c:v>
                </c:pt>
                <c:pt idx="333226">
                  <c:v>7.55617</c:v>
                </c:pt>
                <c:pt idx="333227">
                  <c:v>7.55619</c:v>
                </c:pt>
                <c:pt idx="333228">
                  <c:v>7.55621</c:v>
                </c:pt>
                <c:pt idx="333229">
                  <c:v>7.55624</c:v>
                </c:pt>
                <c:pt idx="333230">
                  <c:v>7.55626</c:v>
                </c:pt>
                <c:pt idx="333231">
                  <c:v>7.55628</c:v>
                </c:pt>
                <c:pt idx="333232">
                  <c:v>7.5563</c:v>
                </c:pt>
                <c:pt idx="333233">
                  <c:v>7.55633</c:v>
                </c:pt>
                <c:pt idx="333234">
                  <c:v>7.55635</c:v>
                </c:pt>
                <c:pt idx="333235">
                  <c:v>7.55637</c:v>
                </c:pt>
                <c:pt idx="333236">
                  <c:v>7.5564</c:v>
                </c:pt>
                <c:pt idx="333237">
                  <c:v>7.55642</c:v>
                </c:pt>
                <c:pt idx="333238">
                  <c:v>7.55644</c:v>
                </c:pt>
                <c:pt idx="333239">
                  <c:v>7.55646</c:v>
                </c:pt>
                <c:pt idx="333240">
                  <c:v>7.55649</c:v>
                </c:pt>
                <c:pt idx="333241">
                  <c:v>7.55651</c:v>
                </c:pt>
                <c:pt idx="333242">
                  <c:v>7.55653</c:v>
                </c:pt>
                <c:pt idx="333243">
                  <c:v>7.55655</c:v>
                </c:pt>
                <c:pt idx="333244">
                  <c:v>7.55658</c:v>
                </c:pt>
                <c:pt idx="333245">
                  <c:v>7.5566</c:v>
                </c:pt>
                <c:pt idx="333246">
                  <c:v>7.55662</c:v>
                </c:pt>
                <c:pt idx="333247">
                  <c:v>7.55664</c:v>
                </c:pt>
                <c:pt idx="333248">
                  <c:v>7.55667</c:v>
                </c:pt>
                <c:pt idx="333249">
                  <c:v>7.55669</c:v>
                </c:pt>
                <c:pt idx="333250">
                  <c:v>7.55671</c:v>
                </c:pt>
                <c:pt idx="333251">
                  <c:v>7.55673</c:v>
                </c:pt>
                <c:pt idx="333252">
                  <c:v>7.55676</c:v>
                </c:pt>
                <c:pt idx="333253">
                  <c:v>7.55678</c:v>
                </c:pt>
                <c:pt idx="333254">
                  <c:v>7.5568</c:v>
                </c:pt>
                <c:pt idx="333255">
                  <c:v>7.55682</c:v>
                </c:pt>
                <c:pt idx="333256">
                  <c:v>7.55685</c:v>
                </c:pt>
                <c:pt idx="333257">
                  <c:v>7.55687</c:v>
                </c:pt>
                <c:pt idx="333258">
                  <c:v>7.55689</c:v>
                </c:pt>
                <c:pt idx="333259">
                  <c:v>7.55692</c:v>
                </c:pt>
                <c:pt idx="333260">
                  <c:v>7.55694</c:v>
                </c:pt>
                <c:pt idx="333261">
                  <c:v>7.55696</c:v>
                </c:pt>
                <c:pt idx="333262">
                  <c:v>7.55698</c:v>
                </c:pt>
                <c:pt idx="333263">
                  <c:v>7.55701</c:v>
                </c:pt>
                <c:pt idx="333264">
                  <c:v>7.55703</c:v>
                </c:pt>
                <c:pt idx="333265">
                  <c:v>7.55705</c:v>
                </c:pt>
                <c:pt idx="333266">
                  <c:v>7.55708</c:v>
                </c:pt>
                <c:pt idx="333267">
                  <c:v>7.5571</c:v>
                </c:pt>
                <c:pt idx="333268">
                  <c:v>7.55712</c:v>
                </c:pt>
                <c:pt idx="333269">
                  <c:v>7.55714</c:v>
                </c:pt>
                <c:pt idx="333270">
                  <c:v>7.55717</c:v>
                </c:pt>
                <c:pt idx="333271">
                  <c:v>7.55719</c:v>
                </c:pt>
                <c:pt idx="333272">
                  <c:v>7.55721</c:v>
                </c:pt>
                <c:pt idx="333273">
                  <c:v>7.55723</c:v>
                </c:pt>
                <c:pt idx="333274">
                  <c:v>7.55726</c:v>
                </c:pt>
                <c:pt idx="333275">
                  <c:v>7.55728</c:v>
                </c:pt>
                <c:pt idx="333276">
                  <c:v>7.5573</c:v>
                </c:pt>
                <c:pt idx="333277">
                  <c:v>7.55732</c:v>
                </c:pt>
                <c:pt idx="333278">
                  <c:v>7.55735</c:v>
                </c:pt>
                <c:pt idx="333279">
                  <c:v>7.55737</c:v>
                </c:pt>
                <c:pt idx="333280">
                  <c:v>7.55739</c:v>
                </c:pt>
                <c:pt idx="333281">
                  <c:v>7.55741</c:v>
                </c:pt>
                <c:pt idx="333282">
                  <c:v>7.55744</c:v>
                </c:pt>
                <c:pt idx="333283">
                  <c:v>7.55746</c:v>
                </c:pt>
                <c:pt idx="333284">
                  <c:v>7.55748</c:v>
                </c:pt>
                <c:pt idx="333285">
                  <c:v>7.55751</c:v>
                </c:pt>
                <c:pt idx="333286">
                  <c:v>7.55753</c:v>
                </c:pt>
                <c:pt idx="333287">
                  <c:v>7.55755</c:v>
                </c:pt>
                <c:pt idx="333288">
                  <c:v>7.55757</c:v>
                </c:pt>
                <c:pt idx="333289">
                  <c:v>7.5576</c:v>
                </c:pt>
                <c:pt idx="333290">
                  <c:v>7.55762</c:v>
                </c:pt>
                <c:pt idx="333291">
                  <c:v>7.55764</c:v>
                </c:pt>
                <c:pt idx="333292">
                  <c:v>7.55766</c:v>
                </c:pt>
                <c:pt idx="333293">
                  <c:v>7.55769</c:v>
                </c:pt>
                <c:pt idx="333294">
                  <c:v>7.55771</c:v>
                </c:pt>
                <c:pt idx="333295">
                  <c:v>7.55773</c:v>
                </c:pt>
                <c:pt idx="333296">
                  <c:v>7.55776</c:v>
                </c:pt>
                <c:pt idx="333297">
                  <c:v>7.55778</c:v>
                </c:pt>
                <c:pt idx="333298">
                  <c:v>7.5578</c:v>
                </c:pt>
                <c:pt idx="333299">
                  <c:v>7.55782</c:v>
                </c:pt>
                <c:pt idx="333300">
                  <c:v>7.55785</c:v>
                </c:pt>
                <c:pt idx="333301">
                  <c:v>7.55787</c:v>
                </c:pt>
                <c:pt idx="333302">
                  <c:v>7.55789</c:v>
                </c:pt>
                <c:pt idx="333303">
                  <c:v>7.55791</c:v>
                </c:pt>
                <c:pt idx="333304">
                  <c:v>7.55794</c:v>
                </c:pt>
                <c:pt idx="333305">
                  <c:v>7.55796</c:v>
                </c:pt>
                <c:pt idx="333306">
                  <c:v>7.55798</c:v>
                </c:pt>
                <c:pt idx="333307">
                  <c:v>7.558</c:v>
                </c:pt>
                <c:pt idx="333308">
                  <c:v>7.55803</c:v>
                </c:pt>
                <c:pt idx="333309">
                  <c:v>7.55805</c:v>
                </c:pt>
                <c:pt idx="333310">
                  <c:v>7.55807</c:v>
                </c:pt>
                <c:pt idx="333311">
                  <c:v>7.55809</c:v>
                </c:pt>
                <c:pt idx="333312">
                  <c:v>7.55812</c:v>
                </c:pt>
                <c:pt idx="333313">
                  <c:v>7.55814</c:v>
                </c:pt>
                <c:pt idx="333314">
                  <c:v>7.55816</c:v>
                </c:pt>
                <c:pt idx="333315">
                  <c:v>7.55819</c:v>
                </c:pt>
                <c:pt idx="333316">
                  <c:v>7.55821</c:v>
                </c:pt>
                <c:pt idx="333317">
                  <c:v>7.55823</c:v>
                </c:pt>
                <c:pt idx="333318">
                  <c:v>7.55825</c:v>
                </c:pt>
                <c:pt idx="333319">
                  <c:v>7.55828</c:v>
                </c:pt>
                <c:pt idx="333320">
                  <c:v>7.5583</c:v>
                </c:pt>
                <c:pt idx="333321">
                  <c:v>7.55832</c:v>
                </c:pt>
                <c:pt idx="333322">
                  <c:v>7.55835</c:v>
                </c:pt>
                <c:pt idx="333323">
                  <c:v>7.55837</c:v>
                </c:pt>
                <c:pt idx="333324">
                  <c:v>7.55839</c:v>
                </c:pt>
                <c:pt idx="333325">
                  <c:v>7.55841</c:v>
                </c:pt>
                <c:pt idx="333326">
                  <c:v>7.55844</c:v>
                </c:pt>
                <c:pt idx="333327">
                  <c:v>7.55846</c:v>
                </c:pt>
                <c:pt idx="333328">
                  <c:v>7.55848</c:v>
                </c:pt>
                <c:pt idx="333329">
                  <c:v>7.5585</c:v>
                </c:pt>
                <c:pt idx="333330">
                  <c:v>7.55853</c:v>
                </c:pt>
                <c:pt idx="333331">
                  <c:v>7.55855</c:v>
                </c:pt>
                <c:pt idx="333332">
                  <c:v>7.55857</c:v>
                </c:pt>
                <c:pt idx="333333">
                  <c:v>7.55859</c:v>
                </c:pt>
                <c:pt idx="333334">
                  <c:v>7.55862</c:v>
                </c:pt>
                <c:pt idx="333335">
                  <c:v>7.55864</c:v>
                </c:pt>
                <c:pt idx="333336">
                  <c:v>7.55866</c:v>
                </c:pt>
                <c:pt idx="333337">
                  <c:v>7.55868</c:v>
                </c:pt>
                <c:pt idx="333338">
                  <c:v>7.55871</c:v>
                </c:pt>
                <c:pt idx="333339">
                  <c:v>7.55873</c:v>
                </c:pt>
                <c:pt idx="333340">
                  <c:v>7.55875</c:v>
                </c:pt>
                <c:pt idx="333341">
                  <c:v>7.55878</c:v>
                </c:pt>
                <c:pt idx="333342">
                  <c:v>7.5588</c:v>
                </c:pt>
                <c:pt idx="333343">
                  <c:v>7.55882</c:v>
                </c:pt>
                <c:pt idx="333344">
                  <c:v>7.55884</c:v>
                </c:pt>
                <c:pt idx="333345">
                  <c:v>7.55887</c:v>
                </c:pt>
                <c:pt idx="333346">
                  <c:v>7.55889</c:v>
                </c:pt>
                <c:pt idx="333347">
                  <c:v>7.55891</c:v>
                </c:pt>
                <c:pt idx="333348">
                  <c:v>7.55893</c:v>
                </c:pt>
                <c:pt idx="333349">
                  <c:v>7.55896</c:v>
                </c:pt>
                <c:pt idx="333350">
                  <c:v>7.55898</c:v>
                </c:pt>
                <c:pt idx="333351">
                  <c:v>7.559</c:v>
                </c:pt>
                <c:pt idx="333352">
                  <c:v>7.55903</c:v>
                </c:pt>
                <c:pt idx="333353">
                  <c:v>7.55905</c:v>
                </c:pt>
                <c:pt idx="333354">
                  <c:v>7.55907</c:v>
                </c:pt>
                <c:pt idx="333355">
                  <c:v>7.55909</c:v>
                </c:pt>
                <c:pt idx="333356">
                  <c:v>7.55912</c:v>
                </c:pt>
                <c:pt idx="333357">
                  <c:v>7.55914</c:v>
                </c:pt>
                <c:pt idx="333358">
                  <c:v>7.55916</c:v>
                </c:pt>
                <c:pt idx="333359">
                  <c:v>7.55918</c:v>
                </c:pt>
                <c:pt idx="333360">
                  <c:v>7.55921</c:v>
                </c:pt>
                <c:pt idx="333361">
                  <c:v>7.55923</c:v>
                </c:pt>
                <c:pt idx="333362">
                  <c:v>7.55925</c:v>
                </c:pt>
                <c:pt idx="333363">
                  <c:v>7.55927</c:v>
                </c:pt>
                <c:pt idx="333364">
                  <c:v>7.5593</c:v>
                </c:pt>
                <c:pt idx="333365">
                  <c:v>7.55932</c:v>
                </c:pt>
                <c:pt idx="333366">
                  <c:v>7.55934</c:v>
                </c:pt>
                <c:pt idx="333367">
                  <c:v>7.55936</c:v>
                </c:pt>
                <c:pt idx="333368">
                  <c:v>7.55939</c:v>
                </c:pt>
                <c:pt idx="333369">
                  <c:v>7.55941</c:v>
                </c:pt>
                <c:pt idx="333370">
                  <c:v>7.55943</c:v>
                </c:pt>
                <c:pt idx="333371">
                  <c:v>7.55946</c:v>
                </c:pt>
                <c:pt idx="333372">
                  <c:v>7.55948</c:v>
                </c:pt>
                <c:pt idx="333373">
                  <c:v>7.5595</c:v>
                </c:pt>
                <c:pt idx="333374">
                  <c:v>7.55952</c:v>
                </c:pt>
                <c:pt idx="333375">
                  <c:v>7.55955</c:v>
                </c:pt>
                <c:pt idx="333376">
                  <c:v>7.55957</c:v>
                </c:pt>
                <c:pt idx="333377">
                  <c:v>7.55959</c:v>
                </c:pt>
                <c:pt idx="333378">
                  <c:v>7.55961</c:v>
                </c:pt>
                <c:pt idx="333379">
                  <c:v>7.55964</c:v>
                </c:pt>
                <c:pt idx="333380">
                  <c:v>7.55966</c:v>
                </c:pt>
                <c:pt idx="333381">
                  <c:v>7.55968</c:v>
                </c:pt>
                <c:pt idx="333382">
                  <c:v>7.55971</c:v>
                </c:pt>
                <c:pt idx="333383">
                  <c:v>7.55973</c:v>
                </c:pt>
                <c:pt idx="333384">
                  <c:v>7.55975</c:v>
                </c:pt>
                <c:pt idx="333385">
                  <c:v>7.55977</c:v>
                </c:pt>
                <c:pt idx="333386">
                  <c:v>7.5598</c:v>
                </c:pt>
                <c:pt idx="333387">
                  <c:v>7.55982</c:v>
                </c:pt>
                <c:pt idx="333388">
                  <c:v>7.55984</c:v>
                </c:pt>
                <c:pt idx="333389">
                  <c:v>7.55986</c:v>
                </c:pt>
                <c:pt idx="333390">
                  <c:v>7.55989</c:v>
                </c:pt>
                <c:pt idx="333391">
                  <c:v>7.55991</c:v>
                </c:pt>
                <c:pt idx="333392">
                  <c:v>7.55993</c:v>
                </c:pt>
                <c:pt idx="333393">
                  <c:v>7.55996</c:v>
                </c:pt>
                <c:pt idx="333394">
                  <c:v>7.55998</c:v>
                </c:pt>
                <c:pt idx="333395">
                  <c:v>7.56</c:v>
                </c:pt>
                <c:pt idx="333396">
                  <c:v>7.56002</c:v>
                </c:pt>
                <c:pt idx="333397">
                  <c:v>7.56004</c:v>
                </c:pt>
                <c:pt idx="333398">
                  <c:v>7.56007</c:v>
                </c:pt>
                <c:pt idx="333399">
                  <c:v>7.56009</c:v>
                </c:pt>
                <c:pt idx="333400">
                  <c:v>7.56011</c:v>
                </c:pt>
                <c:pt idx="333401">
                  <c:v>7.56014</c:v>
                </c:pt>
                <c:pt idx="333402">
                  <c:v>7.56016</c:v>
                </c:pt>
                <c:pt idx="333403">
                  <c:v>7.56018</c:v>
                </c:pt>
                <c:pt idx="333404">
                  <c:v>7.5602</c:v>
                </c:pt>
                <c:pt idx="333405">
                  <c:v>7.56023</c:v>
                </c:pt>
                <c:pt idx="333406">
                  <c:v>7.56025</c:v>
                </c:pt>
                <c:pt idx="333407">
                  <c:v>7.56027</c:v>
                </c:pt>
                <c:pt idx="333408">
                  <c:v>7.56029</c:v>
                </c:pt>
                <c:pt idx="333409">
                  <c:v>7.56032</c:v>
                </c:pt>
                <c:pt idx="333410">
                  <c:v>7.56034</c:v>
                </c:pt>
                <c:pt idx="333411">
                  <c:v>7.56036</c:v>
                </c:pt>
                <c:pt idx="333412">
                  <c:v>7.56039</c:v>
                </c:pt>
                <c:pt idx="333413">
                  <c:v>7.56041</c:v>
                </c:pt>
                <c:pt idx="333414">
                  <c:v>7.56043</c:v>
                </c:pt>
                <c:pt idx="333415">
                  <c:v>7.56045</c:v>
                </c:pt>
                <c:pt idx="333416">
                  <c:v>7.56048</c:v>
                </c:pt>
                <c:pt idx="333417">
                  <c:v>7.5605</c:v>
                </c:pt>
                <c:pt idx="333418">
                  <c:v>7.56052</c:v>
                </c:pt>
                <c:pt idx="333419">
                  <c:v>7.56054</c:v>
                </c:pt>
                <c:pt idx="333420">
                  <c:v>7.56057</c:v>
                </c:pt>
                <c:pt idx="333421">
                  <c:v>7.56059</c:v>
                </c:pt>
                <c:pt idx="333422">
                  <c:v>7.56061</c:v>
                </c:pt>
                <c:pt idx="333423">
                  <c:v>7.56064</c:v>
                </c:pt>
                <c:pt idx="333424">
                  <c:v>7.56066</c:v>
                </c:pt>
                <c:pt idx="333425">
                  <c:v>7.56068</c:v>
                </c:pt>
                <c:pt idx="333426">
                  <c:v>7.5607</c:v>
                </c:pt>
                <c:pt idx="333427">
                  <c:v>7.56073</c:v>
                </c:pt>
                <c:pt idx="333428">
                  <c:v>7.56075</c:v>
                </c:pt>
                <c:pt idx="333429">
                  <c:v>7.56077</c:v>
                </c:pt>
                <c:pt idx="333430">
                  <c:v>7.56079</c:v>
                </c:pt>
                <c:pt idx="333431">
                  <c:v>7.56082</c:v>
                </c:pt>
                <c:pt idx="333432">
                  <c:v>7.56084</c:v>
                </c:pt>
                <c:pt idx="333433">
                  <c:v>7.56086</c:v>
                </c:pt>
                <c:pt idx="333434">
                  <c:v>7.56088</c:v>
                </c:pt>
                <c:pt idx="333435">
                  <c:v>7.56091</c:v>
                </c:pt>
                <c:pt idx="333436">
                  <c:v>7.56093</c:v>
                </c:pt>
                <c:pt idx="333437">
                  <c:v>7.56095</c:v>
                </c:pt>
                <c:pt idx="333438">
                  <c:v>7.56098</c:v>
                </c:pt>
                <c:pt idx="333439">
                  <c:v>7.561</c:v>
                </c:pt>
                <c:pt idx="333440">
                  <c:v>7.56102</c:v>
                </c:pt>
                <c:pt idx="333441">
                  <c:v>7.56104</c:v>
                </c:pt>
                <c:pt idx="333442">
                  <c:v>7.56107</c:v>
                </c:pt>
                <c:pt idx="333443">
                  <c:v>7.56109</c:v>
                </c:pt>
                <c:pt idx="333444">
                  <c:v>7.56111</c:v>
                </c:pt>
                <c:pt idx="333445">
                  <c:v>7.56113</c:v>
                </c:pt>
                <c:pt idx="333446">
                  <c:v>7.56116</c:v>
                </c:pt>
                <c:pt idx="333447">
                  <c:v>7.56118</c:v>
                </c:pt>
                <c:pt idx="333448">
                  <c:v>7.5612</c:v>
                </c:pt>
                <c:pt idx="333449">
                  <c:v>7.56122</c:v>
                </c:pt>
                <c:pt idx="333450">
                  <c:v>7.56125</c:v>
                </c:pt>
                <c:pt idx="333451">
                  <c:v>7.56127</c:v>
                </c:pt>
                <c:pt idx="333452">
                  <c:v>7.56129</c:v>
                </c:pt>
                <c:pt idx="333453">
                  <c:v>7.56131</c:v>
                </c:pt>
                <c:pt idx="333454">
                  <c:v>7.56134</c:v>
                </c:pt>
                <c:pt idx="333455">
                  <c:v>7.56136</c:v>
                </c:pt>
                <c:pt idx="333456">
                  <c:v>7.56138</c:v>
                </c:pt>
                <c:pt idx="333457">
                  <c:v>7.56141</c:v>
                </c:pt>
                <c:pt idx="333458">
                  <c:v>7.56143</c:v>
                </c:pt>
                <c:pt idx="333459">
                  <c:v>7.56145</c:v>
                </c:pt>
                <c:pt idx="333460">
                  <c:v>7.56147</c:v>
                </c:pt>
                <c:pt idx="333461">
                  <c:v>7.5615</c:v>
                </c:pt>
                <c:pt idx="333462">
                  <c:v>7.56152</c:v>
                </c:pt>
                <c:pt idx="333463">
                  <c:v>7.56154</c:v>
                </c:pt>
                <c:pt idx="333464">
                  <c:v>7.56156</c:v>
                </c:pt>
                <c:pt idx="333465">
                  <c:v>7.56159</c:v>
                </c:pt>
                <c:pt idx="333466">
                  <c:v>7.56161</c:v>
                </c:pt>
                <c:pt idx="333467">
                  <c:v>7.56163</c:v>
                </c:pt>
                <c:pt idx="333468">
                  <c:v>7.56166</c:v>
                </c:pt>
                <c:pt idx="333469">
                  <c:v>7.56168</c:v>
                </c:pt>
                <c:pt idx="333470">
                  <c:v>7.5617</c:v>
                </c:pt>
                <c:pt idx="333471">
                  <c:v>7.56172</c:v>
                </c:pt>
                <c:pt idx="333472">
                  <c:v>7.56175</c:v>
                </c:pt>
                <c:pt idx="333473">
                  <c:v>7.56177</c:v>
                </c:pt>
                <c:pt idx="333474">
                  <c:v>7.56179</c:v>
                </c:pt>
                <c:pt idx="333475">
                  <c:v>7.56181</c:v>
                </c:pt>
                <c:pt idx="333476">
                  <c:v>7.56184</c:v>
                </c:pt>
                <c:pt idx="333477">
                  <c:v>7.56186</c:v>
                </c:pt>
                <c:pt idx="333478">
                  <c:v>7.56188</c:v>
                </c:pt>
                <c:pt idx="333479">
                  <c:v>7.56191</c:v>
                </c:pt>
                <c:pt idx="333480">
                  <c:v>7.56193</c:v>
                </c:pt>
                <c:pt idx="333481">
                  <c:v>7.56195</c:v>
                </c:pt>
                <c:pt idx="333482">
                  <c:v>7.56197</c:v>
                </c:pt>
                <c:pt idx="333483">
                  <c:v>7.56199</c:v>
                </c:pt>
                <c:pt idx="333484">
                  <c:v>7.56202</c:v>
                </c:pt>
                <c:pt idx="333485">
                  <c:v>7.56204</c:v>
                </c:pt>
                <c:pt idx="333486">
                  <c:v>7.56206</c:v>
                </c:pt>
                <c:pt idx="333487">
                  <c:v>7.56209</c:v>
                </c:pt>
                <c:pt idx="333488">
                  <c:v>7.56211</c:v>
                </c:pt>
                <c:pt idx="333489">
                  <c:v>7.56213</c:v>
                </c:pt>
                <c:pt idx="333490">
                  <c:v>7.56215</c:v>
                </c:pt>
                <c:pt idx="333491">
                  <c:v>7.56218</c:v>
                </c:pt>
                <c:pt idx="333492">
                  <c:v>7.5622</c:v>
                </c:pt>
                <c:pt idx="333493">
                  <c:v>7.56222</c:v>
                </c:pt>
                <c:pt idx="333494">
                  <c:v>7.56224</c:v>
                </c:pt>
                <c:pt idx="333495">
                  <c:v>7.56227</c:v>
                </c:pt>
                <c:pt idx="333496">
                  <c:v>7.56229</c:v>
                </c:pt>
                <c:pt idx="333497">
                  <c:v>7.56231</c:v>
                </c:pt>
                <c:pt idx="333498">
                  <c:v>7.56234</c:v>
                </c:pt>
                <c:pt idx="333499">
                  <c:v>7.56236</c:v>
                </c:pt>
                <c:pt idx="333500">
                  <c:v>7.56238</c:v>
                </c:pt>
                <c:pt idx="333501">
                  <c:v>7.5624</c:v>
                </c:pt>
                <c:pt idx="333502">
                  <c:v>7.56243</c:v>
                </c:pt>
                <c:pt idx="333503">
                  <c:v>7.56245</c:v>
                </c:pt>
                <c:pt idx="333504">
                  <c:v>7.56247</c:v>
                </c:pt>
                <c:pt idx="333505">
                  <c:v>7.56249</c:v>
                </c:pt>
                <c:pt idx="333506">
                  <c:v>7.56252</c:v>
                </c:pt>
                <c:pt idx="333507">
                  <c:v>7.56254</c:v>
                </c:pt>
                <c:pt idx="333508">
                  <c:v>7.56256</c:v>
                </c:pt>
                <c:pt idx="333509">
                  <c:v>7.56259</c:v>
                </c:pt>
                <c:pt idx="333510">
                  <c:v>7.56261</c:v>
                </c:pt>
                <c:pt idx="333511">
                  <c:v>7.56263</c:v>
                </c:pt>
                <c:pt idx="333512">
                  <c:v>7.56265</c:v>
                </c:pt>
                <c:pt idx="333513">
                  <c:v>7.56268</c:v>
                </c:pt>
                <c:pt idx="333514">
                  <c:v>7.5627</c:v>
                </c:pt>
                <c:pt idx="333515">
                  <c:v>7.56272</c:v>
                </c:pt>
                <c:pt idx="333516">
                  <c:v>7.56274</c:v>
                </c:pt>
                <c:pt idx="333517">
                  <c:v>7.56277</c:v>
                </c:pt>
                <c:pt idx="333518">
                  <c:v>7.56279</c:v>
                </c:pt>
                <c:pt idx="333519">
                  <c:v>7.56281</c:v>
                </c:pt>
                <c:pt idx="333520">
                  <c:v>7.56283</c:v>
                </c:pt>
                <c:pt idx="333521">
                  <c:v>7.56286</c:v>
                </c:pt>
                <c:pt idx="333522">
                  <c:v>7.56288</c:v>
                </c:pt>
                <c:pt idx="333523">
                  <c:v>7.5629</c:v>
                </c:pt>
                <c:pt idx="333524">
                  <c:v>7.56292</c:v>
                </c:pt>
                <c:pt idx="333525">
                  <c:v>7.56295</c:v>
                </c:pt>
                <c:pt idx="333526">
                  <c:v>7.56297</c:v>
                </c:pt>
                <c:pt idx="333527">
                  <c:v>7.56299</c:v>
                </c:pt>
                <c:pt idx="333528">
                  <c:v>7.56302</c:v>
                </c:pt>
                <c:pt idx="333529">
                  <c:v>7.56304</c:v>
                </c:pt>
                <c:pt idx="333530">
                  <c:v>7.56306</c:v>
                </c:pt>
                <c:pt idx="333531">
                  <c:v>7.56308</c:v>
                </c:pt>
                <c:pt idx="333532">
                  <c:v>7.56311</c:v>
                </c:pt>
                <c:pt idx="333533">
                  <c:v>7.56313</c:v>
                </c:pt>
                <c:pt idx="333534">
                  <c:v>7.56315</c:v>
                </c:pt>
                <c:pt idx="333535">
                  <c:v>7.56318</c:v>
                </c:pt>
                <c:pt idx="333536">
                  <c:v>7.5632</c:v>
                </c:pt>
                <c:pt idx="333537">
                  <c:v>7.56322</c:v>
                </c:pt>
                <c:pt idx="333538">
                  <c:v>7.56324</c:v>
                </c:pt>
                <c:pt idx="333539">
                  <c:v>7.56327</c:v>
                </c:pt>
                <c:pt idx="333540">
                  <c:v>7.56329</c:v>
                </c:pt>
                <c:pt idx="333541">
                  <c:v>7.56331</c:v>
                </c:pt>
                <c:pt idx="333542">
                  <c:v>7.56333</c:v>
                </c:pt>
                <c:pt idx="333543">
                  <c:v>7.56336</c:v>
                </c:pt>
                <c:pt idx="333544">
                  <c:v>7.56338</c:v>
                </c:pt>
                <c:pt idx="333545">
                  <c:v>7.5634</c:v>
                </c:pt>
                <c:pt idx="333546">
                  <c:v>7.56342</c:v>
                </c:pt>
                <c:pt idx="333547">
                  <c:v>7.56345</c:v>
                </c:pt>
                <c:pt idx="333548">
                  <c:v>7.56347</c:v>
                </c:pt>
                <c:pt idx="333549">
                  <c:v>7.56349</c:v>
                </c:pt>
                <c:pt idx="333550">
                  <c:v>7.56351</c:v>
                </c:pt>
                <c:pt idx="333551">
                  <c:v>7.56354</c:v>
                </c:pt>
                <c:pt idx="333552">
                  <c:v>7.56356</c:v>
                </c:pt>
                <c:pt idx="333553">
                  <c:v>7.56358</c:v>
                </c:pt>
                <c:pt idx="333554">
                  <c:v>7.5636</c:v>
                </c:pt>
                <c:pt idx="333555">
                  <c:v>7.56363</c:v>
                </c:pt>
                <c:pt idx="333556">
                  <c:v>7.56365</c:v>
                </c:pt>
                <c:pt idx="333557">
                  <c:v>7.56367</c:v>
                </c:pt>
                <c:pt idx="333558">
                  <c:v>7.5637</c:v>
                </c:pt>
                <c:pt idx="333559">
                  <c:v>7.56372</c:v>
                </c:pt>
                <c:pt idx="333560">
                  <c:v>7.56374</c:v>
                </c:pt>
                <c:pt idx="333561">
                  <c:v>7.56376</c:v>
                </c:pt>
                <c:pt idx="333562">
                  <c:v>7.56379</c:v>
                </c:pt>
                <c:pt idx="333563">
                  <c:v>7.56381</c:v>
                </c:pt>
                <c:pt idx="333564">
                  <c:v>7.56383</c:v>
                </c:pt>
                <c:pt idx="333565">
                  <c:v>7.56386</c:v>
                </c:pt>
                <c:pt idx="333566">
                  <c:v>7.56388</c:v>
                </c:pt>
                <c:pt idx="333567">
                  <c:v>7.5639</c:v>
                </c:pt>
                <c:pt idx="333568">
                  <c:v>7.56392</c:v>
                </c:pt>
                <c:pt idx="333569">
                  <c:v>7.56395</c:v>
                </c:pt>
                <c:pt idx="333570">
                  <c:v>7.56397</c:v>
                </c:pt>
                <c:pt idx="333571">
                  <c:v>7.56399</c:v>
                </c:pt>
                <c:pt idx="333572">
                  <c:v>7.56401</c:v>
                </c:pt>
                <c:pt idx="333573">
                  <c:v>7.56404</c:v>
                </c:pt>
                <c:pt idx="333574">
                  <c:v>7.56406</c:v>
                </c:pt>
                <c:pt idx="333575">
                  <c:v>7.56408</c:v>
                </c:pt>
                <c:pt idx="333576">
                  <c:v>7.5641</c:v>
                </c:pt>
                <c:pt idx="333577">
                  <c:v>7.56413</c:v>
                </c:pt>
                <c:pt idx="333578">
                  <c:v>7.56415</c:v>
                </c:pt>
                <c:pt idx="333579">
                  <c:v>7.56417</c:v>
                </c:pt>
                <c:pt idx="333580">
                  <c:v>7.56419</c:v>
                </c:pt>
                <c:pt idx="333581">
                  <c:v>7.56422</c:v>
                </c:pt>
                <c:pt idx="333582">
                  <c:v>7.56424</c:v>
                </c:pt>
                <c:pt idx="333583">
                  <c:v>7.56426</c:v>
                </c:pt>
                <c:pt idx="333584">
                  <c:v>7.56429</c:v>
                </c:pt>
                <c:pt idx="333585">
                  <c:v>7.56431</c:v>
                </c:pt>
                <c:pt idx="333586">
                  <c:v>7.56433</c:v>
                </c:pt>
                <c:pt idx="333587">
                  <c:v>7.56435</c:v>
                </c:pt>
                <c:pt idx="333588">
                  <c:v>7.56438</c:v>
                </c:pt>
                <c:pt idx="333589">
                  <c:v>7.5644</c:v>
                </c:pt>
                <c:pt idx="333590">
                  <c:v>7.56442</c:v>
                </c:pt>
                <c:pt idx="333591">
                  <c:v>7.56444</c:v>
                </c:pt>
                <c:pt idx="333592">
                  <c:v>7.56447</c:v>
                </c:pt>
                <c:pt idx="333593">
                  <c:v>7.56449</c:v>
                </c:pt>
                <c:pt idx="333594">
                  <c:v>7.56451</c:v>
                </c:pt>
                <c:pt idx="333595">
                  <c:v>7.56454</c:v>
                </c:pt>
                <c:pt idx="333596">
                  <c:v>7.56456</c:v>
                </c:pt>
                <c:pt idx="333597">
                  <c:v>7.56458</c:v>
                </c:pt>
                <c:pt idx="333598">
                  <c:v>7.5646</c:v>
                </c:pt>
                <c:pt idx="333599">
                  <c:v>7.56463</c:v>
                </c:pt>
                <c:pt idx="333600">
                  <c:v>7.56465</c:v>
                </c:pt>
                <c:pt idx="333601">
                  <c:v>7.56467</c:v>
                </c:pt>
                <c:pt idx="333602">
                  <c:v>7.56469</c:v>
                </c:pt>
                <c:pt idx="333603">
                  <c:v>7.56472</c:v>
                </c:pt>
                <c:pt idx="333604">
                  <c:v>7.56474</c:v>
                </c:pt>
                <c:pt idx="333605">
                  <c:v>7.56476</c:v>
                </c:pt>
                <c:pt idx="333606">
                  <c:v>7.56478</c:v>
                </c:pt>
                <c:pt idx="333607">
                  <c:v>7.56481</c:v>
                </c:pt>
                <c:pt idx="333608">
                  <c:v>7.56483</c:v>
                </c:pt>
                <c:pt idx="333609">
                  <c:v>7.56485</c:v>
                </c:pt>
                <c:pt idx="333610">
                  <c:v>7.56487</c:v>
                </c:pt>
                <c:pt idx="333611">
                  <c:v>7.5649</c:v>
                </c:pt>
                <c:pt idx="333612">
                  <c:v>7.56492</c:v>
                </c:pt>
                <c:pt idx="333613">
                  <c:v>7.56494</c:v>
                </c:pt>
                <c:pt idx="333614">
                  <c:v>7.56497</c:v>
                </c:pt>
                <c:pt idx="333615">
                  <c:v>7.56499</c:v>
                </c:pt>
                <c:pt idx="333616">
                  <c:v>7.56501</c:v>
                </c:pt>
                <c:pt idx="333617">
                  <c:v>7.56503</c:v>
                </c:pt>
                <c:pt idx="333618">
                  <c:v>7.56506</c:v>
                </c:pt>
                <c:pt idx="333619">
                  <c:v>7.56508</c:v>
                </c:pt>
                <c:pt idx="333620">
                  <c:v>7.5651</c:v>
                </c:pt>
                <c:pt idx="333621">
                  <c:v>7.56513</c:v>
                </c:pt>
                <c:pt idx="333622">
                  <c:v>7.56515</c:v>
                </c:pt>
                <c:pt idx="333623">
                  <c:v>7.56517</c:v>
                </c:pt>
                <c:pt idx="333624">
                  <c:v>7.56519</c:v>
                </c:pt>
                <c:pt idx="333625">
                  <c:v>7.56522</c:v>
                </c:pt>
                <c:pt idx="333626">
                  <c:v>7.56524</c:v>
                </c:pt>
                <c:pt idx="333627">
                  <c:v>7.56526</c:v>
                </c:pt>
                <c:pt idx="333628">
                  <c:v>7.56528</c:v>
                </c:pt>
                <c:pt idx="333629">
                  <c:v>7.56531</c:v>
                </c:pt>
                <c:pt idx="333630">
                  <c:v>7.56533</c:v>
                </c:pt>
                <c:pt idx="333631">
                  <c:v>7.56535</c:v>
                </c:pt>
                <c:pt idx="333632">
                  <c:v>7.56537</c:v>
                </c:pt>
                <c:pt idx="333633">
                  <c:v>7.5654</c:v>
                </c:pt>
                <c:pt idx="333634">
                  <c:v>7.56542</c:v>
                </c:pt>
                <c:pt idx="333635">
                  <c:v>7.56544</c:v>
                </c:pt>
                <c:pt idx="333636">
                  <c:v>7.56546</c:v>
                </c:pt>
                <c:pt idx="333637">
                  <c:v>7.56549</c:v>
                </c:pt>
                <c:pt idx="333638">
                  <c:v>7.56551</c:v>
                </c:pt>
                <c:pt idx="333639">
                  <c:v>7.56553</c:v>
                </c:pt>
                <c:pt idx="333640">
                  <c:v>7.56556</c:v>
                </c:pt>
                <c:pt idx="333641">
                  <c:v>7.56558</c:v>
                </c:pt>
                <c:pt idx="333642">
                  <c:v>7.5656</c:v>
                </c:pt>
                <c:pt idx="333643">
                  <c:v>7.56562</c:v>
                </c:pt>
                <c:pt idx="333644">
                  <c:v>7.56565</c:v>
                </c:pt>
                <c:pt idx="333645">
                  <c:v>7.56567</c:v>
                </c:pt>
                <c:pt idx="333646">
                  <c:v>7.56569</c:v>
                </c:pt>
                <c:pt idx="333647">
                  <c:v>7.56571</c:v>
                </c:pt>
                <c:pt idx="333648">
                  <c:v>7.56574</c:v>
                </c:pt>
                <c:pt idx="333649">
                  <c:v>7.56576</c:v>
                </c:pt>
                <c:pt idx="333650">
                  <c:v>7.56578</c:v>
                </c:pt>
                <c:pt idx="333651">
                  <c:v>7.56581</c:v>
                </c:pt>
                <c:pt idx="333652">
                  <c:v>7.56583</c:v>
                </c:pt>
                <c:pt idx="333653">
                  <c:v>7.56585</c:v>
                </c:pt>
                <c:pt idx="333654">
                  <c:v>7.56587</c:v>
                </c:pt>
                <c:pt idx="333655">
                  <c:v>7.5659</c:v>
                </c:pt>
                <c:pt idx="333656">
                  <c:v>7.56592</c:v>
                </c:pt>
                <c:pt idx="333657">
                  <c:v>7.56594</c:v>
                </c:pt>
                <c:pt idx="333658">
                  <c:v>7.56596</c:v>
                </c:pt>
                <c:pt idx="333659">
                  <c:v>7.56599</c:v>
                </c:pt>
                <c:pt idx="333660">
                  <c:v>7.56601</c:v>
                </c:pt>
                <c:pt idx="333661">
                  <c:v>7.56603</c:v>
                </c:pt>
                <c:pt idx="333662">
                  <c:v>7.56605</c:v>
                </c:pt>
                <c:pt idx="333663">
                  <c:v>7.56608</c:v>
                </c:pt>
                <c:pt idx="333664">
                  <c:v>7.5661</c:v>
                </c:pt>
                <c:pt idx="333665">
                  <c:v>7.56612</c:v>
                </c:pt>
                <c:pt idx="333666">
                  <c:v>7.56614</c:v>
                </c:pt>
                <c:pt idx="333667">
                  <c:v>7.56617</c:v>
                </c:pt>
                <c:pt idx="333668">
                  <c:v>7.56619</c:v>
                </c:pt>
                <c:pt idx="333669">
                  <c:v>7.56621</c:v>
                </c:pt>
                <c:pt idx="333670">
                  <c:v>7.56624</c:v>
                </c:pt>
                <c:pt idx="333671">
                  <c:v>7.56626</c:v>
                </c:pt>
                <c:pt idx="333672">
                  <c:v>7.56628</c:v>
                </c:pt>
                <c:pt idx="333673">
                  <c:v>7.5663</c:v>
                </c:pt>
                <c:pt idx="333674">
                  <c:v>7.56633</c:v>
                </c:pt>
                <c:pt idx="333675">
                  <c:v>7.56635</c:v>
                </c:pt>
                <c:pt idx="333676">
                  <c:v>7.56637</c:v>
                </c:pt>
                <c:pt idx="333677">
                  <c:v>7.56639</c:v>
                </c:pt>
                <c:pt idx="333678">
                  <c:v>7.56642</c:v>
                </c:pt>
                <c:pt idx="333679">
                  <c:v>7.56644</c:v>
                </c:pt>
                <c:pt idx="333680">
                  <c:v>7.56646</c:v>
                </c:pt>
                <c:pt idx="333681">
                  <c:v>7.56649</c:v>
                </c:pt>
                <c:pt idx="333682">
                  <c:v>7.56651</c:v>
                </c:pt>
                <c:pt idx="333683">
                  <c:v>7.56653</c:v>
                </c:pt>
                <c:pt idx="333684">
                  <c:v>7.56655</c:v>
                </c:pt>
                <c:pt idx="333685">
                  <c:v>7.56658</c:v>
                </c:pt>
                <c:pt idx="333686">
                  <c:v>7.5666</c:v>
                </c:pt>
                <c:pt idx="333687">
                  <c:v>7.56662</c:v>
                </c:pt>
                <c:pt idx="333688">
                  <c:v>7.56664</c:v>
                </c:pt>
                <c:pt idx="333689">
                  <c:v>7.56667</c:v>
                </c:pt>
                <c:pt idx="333690">
                  <c:v>7.56669</c:v>
                </c:pt>
                <c:pt idx="333691">
                  <c:v>7.56671</c:v>
                </c:pt>
                <c:pt idx="333692">
                  <c:v>7.56674</c:v>
                </c:pt>
                <c:pt idx="333693">
                  <c:v>7.56676</c:v>
                </c:pt>
                <c:pt idx="333694">
                  <c:v>7.56678</c:v>
                </c:pt>
                <c:pt idx="333695">
                  <c:v>7.5668</c:v>
                </c:pt>
                <c:pt idx="333696">
                  <c:v>7.56682</c:v>
                </c:pt>
                <c:pt idx="333697">
                  <c:v>7.56685</c:v>
                </c:pt>
                <c:pt idx="333698">
                  <c:v>7.56687</c:v>
                </c:pt>
                <c:pt idx="333699">
                  <c:v>7.56689</c:v>
                </c:pt>
                <c:pt idx="333700">
                  <c:v>7.56692</c:v>
                </c:pt>
                <c:pt idx="333701">
                  <c:v>7.56694</c:v>
                </c:pt>
                <c:pt idx="333702">
                  <c:v>7.56696</c:v>
                </c:pt>
                <c:pt idx="333703">
                  <c:v>7.56698</c:v>
                </c:pt>
                <c:pt idx="333704">
                  <c:v>7.56701</c:v>
                </c:pt>
                <c:pt idx="333705">
                  <c:v>7.56703</c:v>
                </c:pt>
                <c:pt idx="333706">
                  <c:v>7.56705</c:v>
                </c:pt>
                <c:pt idx="333707">
                  <c:v>7.56707</c:v>
                </c:pt>
                <c:pt idx="333708">
                  <c:v>7.5671</c:v>
                </c:pt>
                <c:pt idx="333709">
                  <c:v>7.56712</c:v>
                </c:pt>
                <c:pt idx="333710">
                  <c:v>7.56714</c:v>
                </c:pt>
                <c:pt idx="333711">
                  <c:v>7.56717</c:v>
                </c:pt>
                <c:pt idx="333712">
                  <c:v>7.56719</c:v>
                </c:pt>
                <c:pt idx="333713">
                  <c:v>7.56721</c:v>
                </c:pt>
                <c:pt idx="333714">
                  <c:v>7.56723</c:v>
                </c:pt>
                <c:pt idx="333715">
                  <c:v>7.56726</c:v>
                </c:pt>
                <c:pt idx="333716">
                  <c:v>7.56728</c:v>
                </c:pt>
                <c:pt idx="333717">
                  <c:v>7.5673</c:v>
                </c:pt>
                <c:pt idx="333718">
                  <c:v>7.56732</c:v>
                </c:pt>
                <c:pt idx="333719">
                  <c:v>7.56735</c:v>
                </c:pt>
                <c:pt idx="333720">
                  <c:v>7.56737</c:v>
                </c:pt>
                <c:pt idx="333721">
                  <c:v>7.56739</c:v>
                </c:pt>
                <c:pt idx="333722">
                  <c:v>7.56741</c:v>
                </c:pt>
                <c:pt idx="333723">
                  <c:v>7.56744</c:v>
                </c:pt>
                <c:pt idx="333724">
                  <c:v>7.56746</c:v>
                </c:pt>
                <c:pt idx="333725">
                  <c:v>7.56748</c:v>
                </c:pt>
                <c:pt idx="333726">
                  <c:v>7.56751</c:v>
                </c:pt>
                <c:pt idx="333727">
                  <c:v>7.56753</c:v>
                </c:pt>
                <c:pt idx="333728">
                  <c:v>7.56755</c:v>
                </c:pt>
                <c:pt idx="333729">
                  <c:v>7.56757</c:v>
                </c:pt>
                <c:pt idx="333730">
                  <c:v>7.5676</c:v>
                </c:pt>
                <c:pt idx="333731">
                  <c:v>7.56762</c:v>
                </c:pt>
                <c:pt idx="333732">
                  <c:v>7.56764</c:v>
                </c:pt>
                <c:pt idx="333733">
                  <c:v>7.56766</c:v>
                </c:pt>
                <c:pt idx="333734">
                  <c:v>7.56769</c:v>
                </c:pt>
                <c:pt idx="333735">
                  <c:v>7.56771</c:v>
                </c:pt>
                <c:pt idx="333736">
                  <c:v>7.56773</c:v>
                </c:pt>
                <c:pt idx="333737">
                  <c:v>7.56776</c:v>
                </c:pt>
                <c:pt idx="333738">
                  <c:v>7.56778</c:v>
                </c:pt>
                <c:pt idx="333739">
                  <c:v>7.5678</c:v>
                </c:pt>
                <c:pt idx="333740">
                  <c:v>7.56782</c:v>
                </c:pt>
                <c:pt idx="333741">
                  <c:v>7.56785</c:v>
                </c:pt>
                <c:pt idx="333742">
                  <c:v>7.56787</c:v>
                </c:pt>
                <c:pt idx="333743">
                  <c:v>7.56789</c:v>
                </c:pt>
                <c:pt idx="333744">
                  <c:v>7.56791</c:v>
                </c:pt>
                <c:pt idx="333745">
                  <c:v>7.56794</c:v>
                </c:pt>
                <c:pt idx="333746">
                  <c:v>7.56796</c:v>
                </c:pt>
                <c:pt idx="333747">
                  <c:v>7.56798</c:v>
                </c:pt>
                <c:pt idx="333748">
                  <c:v>7.56801</c:v>
                </c:pt>
                <c:pt idx="333749">
                  <c:v>7.56803</c:v>
                </c:pt>
                <c:pt idx="333750">
                  <c:v>7.56805</c:v>
                </c:pt>
                <c:pt idx="333751">
                  <c:v>7.56807</c:v>
                </c:pt>
                <c:pt idx="333752">
                  <c:v>7.56809</c:v>
                </c:pt>
                <c:pt idx="333753">
                  <c:v>7.56812</c:v>
                </c:pt>
                <c:pt idx="333754">
                  <c:v>7.56814</c:v>
                </c:pt>
                <c:pt idx="333755">
                  <c:v>7.56816</c:v>
                </c:pt>
                <c:pt idx="333756">
                  <c:v>7.56819</c:v>
                </c:pt>
                <c:pt idx="333757">
                  <c:v>7.56821</c:v>
                </c:pt>
                <c:pt idx="333758">
                  <c:v>7.56823</c:v>
                </c:pt>
                <c:pt idx="333759">
                  <c:v>7.56825</c:v>
                </c:pt>
                <c:pt idx="333760">
                  <c:v>7.56828</c:v>
                </c:pt>
                <c:pt idx="333761">
                  <c:v>7.5683</c:v>
                </c:pt>
                <c:pt idx="333762">
                  <c:v>7.56832</c:v>
                </c:pt>
                <c:pt idx="333763">
                  <c:v>7.56834</c:v>
                </c:pt>
                <c:pt idx="333764">
                  <c:v>7.56837</c:v>
                </c:pt>
                <c:pt idx="333765">
                  <c:v>7.56839</c:v>
                </c:pt>
                <c:pt idx="333766">
                  <c:v>7.56841</c:v>
                </c:pt>
                <c:pt idx="333767">
                  <c:v>7.56844</c:v>
                </c:pt>
                <c:pt idx="333768">
                  <c:v>7.56846</c:v>
                </c:pt>
                <c:pt idx="333769">
                  <c:v>7.56848</c:v>
                </c:pt>
                <c:pt idx="333770">
                  <c:v>7.5685</c:v>
                </c:pt>
                <c:pt idx="333771">
                  <c:v>7.56853</c:v>
                </c:pt>
                <c:pt idx="333772">
                  <c:v>7.56855</c:v>
                </c:pt>
                <c:pt idx="333773">
                  <c:v>7.56857</c:v>
                </c:pt>
                <c:pt idx="333774">
                  <c:v>7.56859</c:v>
                </c:pt>
                <c:pt idx="333775">
                  <c:v>7.56862</c:v>
                </c:pt>
                <c:pt idx="333776">
                  <c:v>7.56864</c:v>
                </c:pt>
                <c:pt idx="333777">
                  <c:v>7.56866</c:v>
                </c:pt>
                <c:pt idx="333778">
                  <c:v>7.56869</c:v>
                </c:pt>
                <c:pt idx="333779">
                  <c:v>7.56871</c:v>
                </c:pt>
                <c:pt idx="333780">
                  <c:v>7.56873</c:v>
                </c:pt>
                <c:pt idx="333781">
                  <c:v>7.56875</c:v>
                </c:pt>
                <c:pt idx="333782">
                  <c:v>7.56878</c:v>
                </c:pt>
                <c:pt idx="333783">
                  <c:v>7.5688</c:v>
                </c:pt>
                <c:pt idx="333784">
                  <c:v>7.56882</c:v>
                </c:pt>
                <c:pt idx="333785">
                  <c:v>7.56884</c:v>
                </c:pt>
                <c:pt idx="333786">
                  <c:v>7.56887</c:v>
                </c:pt>
                <c:pt idx="333787">
                  <c:v>7.56889</c:v>
                </c:pt>
                <c:pt idx="333788">
                  <c:v>7.56891</c:v>
                </c:pt>
                <c:pt idx="333789">
                  <c:v>7.56893</c:v>
                </c:pt>
                <c:pt idx="333790">
                  <c:v>7.56896</c:v>
                </c:pt>
                <c:pt idx="333791">
                  <c:v>7.56898</c:v>
                </c:pt>
                <c:pt idx="333792">
                  <c:v>7.569</c:v>
                </c:pt>
                <c:pt idx="333793">
                  <c:v>7.56902</c:v>
                </c:pt>
                <c:pt idx="333794">
                  <c:v>7.56905</c:v>
                </c:pt>
                <c:pt idx="333795">
                  <c:v>7.56907</c:v>
                </c:pt>
                <c:pt idx="333796">
                  <c:v>7.56909</c:v>
                </c:pt>
                <c:pt idx="333797">
                  <c:v>7.56912</c:v>
                </c:pt>
                <c:pt idx="333798">
                  <c:v>7.56914</c:v>
                </c:pt>
                <c:pt idx="333799">
                  <c:v>7.56916</c:v>
                </c:pt>
                <c:pt idx="333800">
                  <c:v>7.56918</c:v>
                </c:pt>
                <c:pt idx="333801">
                  <c:v>7.56921</c:v>
                </c:pt>
                <c:pt idx="333802">
                  <c:v>7.56923</c:v>
                </c:pt>
                <c:pt idx="333803">
                  <c:v>7.56925</c:v>
                </c:pt>
                <c:pt idx="333804">
                  <c:v>7.56927</c:v>
                </c:pt>
                <c:pt idx="333805">
                  <c:v>7.5693</c:v>
                </c:pt>
                <c:pt idx="333806">
                  <c:v>7.56932</c:v>
                </c:pt>
                <c:pt idx="333807">
                  <c:v>7.56934</c:v>
                </c:pt>
                <c:pt idx="333808">
                  <c:v>7.56937</c:v>
                </c:pt>
                <c:pt idx="333809">
                  <c:v>7.56939</c:v>
                </c:pt>
                <c:pt idx="333810">
                  <c:v>7.56941</c:v>
                </c:pt>
                <c:pt idx="333811">
                  <c:v>7.56943</c:v>
                </c:pt>
                <c:pt idx="333812">
                  <c:v>7.56946</c:v>
                </c:pt>
                <c:pt idx="333813">
                  <c:v>7.56948</c:v>
                </c:pt>
                <c:pt idx="333814">
                  <c:v>7.5695</c:v>
                </c:pt>
                <c:pt idx="333815">
                  <c:v>7.56952</c:v>
                </c:pt>
                <c:pt idx="333816">
                  <c:v>7.56955</c:v>
                </c:pt>
                <c:pt idx="333817">
                  <c:v>7.56957</c:v>
                </c:pt>
                <c:pt idx="333818">
                  <c:v>7.56959</c:v>
                </c:pt>
                <c:pt idx="333819">
                  <c:v>7.56961</c:v>
                </c:pt>
                <c:pt idx="333820">
                  <c:v>7.56964</c:v>
                </c:pt>
                <c:pt idx="333821">
                  <c:v>7.56966</c:v>
                </c:pt>
                <c:pt idx="333822">
                  <c:v>7.56968</c:v>
                </c:pt>
                <c:pt idx="333823">
                  <c:v>7.5697</c:v>
                </c:pt>
                <c:pt idx="333824">
                  <c:v>7.56973</c:v>
                </c:pt>
                <c:pt idx="333825">
                  <c:v>7.56975</c:v>
                </c:pt>
                <c:pt idx="333826">
                  <c:v>7.56977</c:v>
                </c:pt>
                <c:pt idx="333827">
                  <c:v>7.5698</c:v>
                </c:pt>
                <c:pt idx="333828">
                  <c:v>7.56982</c:v>
                </c:pt>
                <c:pt idx="333829">
                  <c:v>7.56984</c:v>
                </c:pt>
                <c:pt idx="333830">
                  <c:v>7.56986</c:v>
                </c:pt>
                <c:pt idx="333831">
                  <c:v>7.56989</c:v>
                </c:pt>
                <c:pt idx="333832">
                  <c:v>7.56991</c:v>
                </c:pt>
                <c:pt idx="333833">
                  <c:v>7.56993</c:v>
                </c:pt>
                <c:pt idx="333834">
                  <c:v>7.56996</c:v>
                </c:pt>
                <c:pt idx="333835">
                  <c:v>7.56998</c:v>
                </c:pt>
                <c:pt idx="333836">
                  <c:v>7.57</c:v>
                </c:pt>
                <c:pt idx="333837">
                  <c:v>7.57002</c:v>
                </c:pt>
                <c:pt idx="333838">
                  <c:v>7.57005</c:v>
                </c:pt>
                <c:pt idx="333839">
                  <c:v>7.57007</c:v>
                </c:pt>
                <c:pt idx="333840">
                  <c:v>7.57009</c:v>
                </c:pt>
                <c:pt idx="333841">
                  <c:v>7.57011</c:v>
                </c:pt>
                <c:pt idx="333842">
                  <c:v>7.57014</c:v>
                </c:pt>
                <c:pt idx="333843">
                  <c:v>7.57016</c:v>
                </c:pt>
                <c:pt idx="333844">
                  <c:v>7.57018</c:v>
                </c:pt>
                <c:pt idx="333845">
                  <c:v>7.5702</c:v>
                </c:pt>
                <c:pt idx="333846">
                  <c:v>7.57023</c:v>
                </c:pt>
                <c:pt idx="333847">
                  <c:v>7.57025</c:v>
                </c:pt>
                <c:pt idx="333848">
                  <c:v>7.57027</c:v>
                </c:pt>
                <c:pt idx="333849">
                  <c:v>7.57029</c:v>
                </c:pt>
                <c:pt idx="333850">
                  <c:v>7.57032</c:v>
                </c:pt>
                <c:pt idx="333851">
                  <c:v>7.57034</c:v>
                </c:pt>
                <c:pt idx="333852">
                  <c:v>7.57036</c:v>
                </c:pt>
                <c:pt idx="333853">
                  <c:v>7.57038</c:v>
                </c:pt>
                <c:pt idx="333854">
                  <c:v>7.57041</c:v>
                </c:pt>
                <c:pt idx="333855">
                  <c:v>7.57043</c:v>
                </c:pt>
                <c:pt idx="333856">
                  <c:v>7.57045</c:v>
                </c:pt>
                <c:pt idx="333857">
                  <c:v>7.57048</c:v>
                </c:pt>
                <c:pt idx="333858">
                  <c:v>7.5705</c:v>
                </c:pt>
                <c:pt idx="333859">
                  <c:v>7.57052</c:v>
                </c:pt>
                <c:pt idx="333860">
                  <c:v>7.57054</c:v>
                </c:pt>
                <c:pt idx="333861">
                  <c:v>7.57057</c:v>
                </c:pt>
                <c:pt idx="333862">
                  <c:v>7.57059</c:v>
                </c:pt>
                <c:pt idx="333863">
                  <c:v>7.57061</c:v>
                </c:pt>
                <c:pt idx="333864">
                  <c:v>7.57064</c:v>
                </c:pt>
                <c:pt idx="333865">
                  <c:v>7.57066</c:v>
                </c:pt>
                <c:pt idx="333866">
                  <c:v>7.57068</c:v>
                </c:pt>
                <c:pt idx="333867">
                  <c:v>7.5707</c:v>
                </c:pt>
                <c:pt idx="333868">
                  <c:v>7.57073</c:v>
                </c:pt>
                <c:pt idx="333869">
                  <c:v>7.57075</c:v>
                </c:pt>
                <c:pt idx="333870">
                  <c:v>7.57077</c:v>
                </c:pt>
                <c:pt idx="333871">
                  <c:v>7.57079</c:v>
                </c:pt>
                <c:pt idx="333872">
                  <c:v>7.57082</c:v>
                </c:pt>
                <c:pt idx="333873">
                  <c:v>7.57084</c:v>
                </c:pt>
                <c:pt idx="333874">
                  <c:v>7.57086</c:v>
                </c:pt>
                <c:pt idx="333875">
                  <c:v>7.57088</c:v>
                </c:pt>
                <c:pt idx="333876">
                  <c:v>7.57091</c:v>
                </c:pt>
                <c:pt idx="333877">
                  <c:v>7.57093</c:v>
                </c:pt>
                <c:pt idx="333878">
                  <c:v>7.57095</c:v>
                </c:pt>
                <c:pt idx="333879">
                  <c:v>7.57097</c:v>
                </c:pt>
                <c:pt idx="333880">
                  <c:v>7.571</c:v>
                </c:pt>
                <c:pt idx="333881">
                  <c:v>7.57102</c:v>
                </c:pt>
                <c:pt idx="333882">
                  <c:v>7.57104</c:v>
                </c:pt>
                <c:pt idx="333883">
                  <c:v>7.57107</c:v>
                </c:pt>
                <c:pt idx="333884">
                  <c:v>7.57109</c:v>
                </c:pt>
                <c:pt idx="333885">
                  <c:v>7.57111</c:v>
                </c:pt>
                <c:pt idx="333886">
                  <c:v>7.57113</c:v>
                </c:pt>
                <c:pt idx="333887">
                  <c:v>7.57116</c:v>
                </c:pt>
                <c:pt idx="333888">
                  <c:v>7.57118</c:v>
                </c:pt>
                <c:pt idx="333889">
                  <c:v>7.5712</c:v>
                </c:pt>
                <c:pt idx="333890">
                  <c:v>7.57122</c:v>
                </c:pt>
                <c:pt idx="333891">
                  <c:v>7.57125</c:v>
                </c:pt>
                <c:pt idx="333892">
                  <c:v>7.57127</c:v>
                </c:pt>
                <c:pt idx="333893">
                  <c:v>7.57129</c:v>
                </c:pt>
                <c:pt idx="333894">
                  <c:v>7.57132</c:v>
                </c:pt>
                <c:pt idx="333895">
                  <c:v>7.57134</c:v>
                </c:pt>
                <c:pt idx="333896">
                  <c:v>7.57136</c:v>
                </c:pt>
                <c:pt idx="333897">
                  <c:v>7.57138</c:v>
                </c:pt>
                <c:pt idx="333898">
                  <c:v>7.57141</c:v>
                </c:pt>
                <c:pt idx="333899">
                  <c:v>7.57143</c:v>
                </c:pt>
                <c:pt idx="333900">
                  <c:v>7.57145</c:v>
                </c:pt>
                <c:pt idx="333901">
                  <c:v>7.57147</c:v>
                </c:pt>
                <c:pt idx="333902">
                  <c:v>7.5715</c:v>
                </c:pt>
                <c:pt idx="333903">
                  <c:v>7.57152</c:v>
                </c:pt>
                <c:pt idx="333904">
                  <c:v>7.57154</c:v>
                </c:pt>
                <c:pt idx="333905">
                  <c:v>7.57156</c:v>
                </c:pt>
                <c:pt idx="333906">
                  <c:v>7.57159</c:v>
                </c:pt>
                <c:pt idx="333907">
                  <c:v>7.57161</c:v>
                </c:pt>
                <c:pt idx="333908">
                  <c:v>7.57163</c:v>
                </c:pt>
                <c:pt idx="333909">
                  <c:v>7.57165</c:v>
                </c:pt>
                <c:pt idx="333910">
                  <c:v>7.57168</c:v>
                </c:pt>
                <c:pt idx="333911">
                  <c:v>7.5717</c:v>
                </c:pt>
                <c:pt idx="333912">
                  <c:v>7.57172</c:v>
                </c:pt>
                <c:pt idx="333913">
                  <c:v>7.57175</c:v>
                </c:pt>
                <c:pt idx="333914">
                  <c:v>7.57177</c:v>
                </c:pt>
                <c:pt idx="333915">
                  <c:v>7.57179</c:v>
                </c:pt>
                <c:pt idx="333916">
                  <c:v>7.57181</c:v>
                </c:pt>
                <c:pt idx="333917">
                  <c:v>7.57184</c:v>
                </c:pt>
                <c:pt idx="333918">
                  <c:v>7.57186</c:v>
                </c:pt>
                <c:pt idx="333919">
                  <c:v>7.57188</c:v>
                </c:pt>
                <c:pt idx="333920">
                  <c:v>7.57191</c:v>
                </c:pt>
                <c:pt idx="333921">
                  <c:v>7.57193</c:v>
                </c:pt>
                <c:pt idx="333922">
                  <c:v>7.57195</c:v>
                </c:pt>
                <c:pt idx="333923">
                  <c:v>7.57197</c:v>
                </c:pt>
                <c:pt idx="333924">
                  <c:v>7.572</c:v>
                </c:pt>
                <c:pt idx="333925">
                  <c:v>7.57202</c:v>
                </c:pt>
                <c:pt idx="333926">
                  <c:v>7.57204</c:v>
                </c:pt>
                <c:pt idx="333927">
                  <c:v>7.57206</c:v>
                </c:pt>
                <c:pt idx="333928">
                  <c:v>7.57209</c:v>
                </c:pt>
                <c:pt idx="333929">
                  <c:v>7.57211</c:v>
                </c:pt>
                <c:pt idx="333930">
                  <c:v>7.57213</c:v>
                </c:pt>
                <c:pt idx="333931">
                  <c:v>7.57215</c:v>
                </c:pt>
                <c:pt idx="333932">
                  <c:v>7.57218</c:v>
                </c:pt>
                <c:pt idx="333933">
                  <c:v>7.5722</c:v>
                </c:pt>
                <c:pt idx="333934">
                  <c:v>7.57222</c:v>
                </c:pt>
                <c:pt idx="333935">
                  <c:v>7.57224</c:v>
                </c:pt>
                <c:pt idx="333936">
                  <c:v>7.57227</c:v>
                </c:pt>
                <c:pt idx="333937">
                  <c:v>7.57229</c:v>
                </c:pt>
                <c:pt idx="333938">
                  <c:v>7.57231</c:v>
                </c:pt>
                <c:pt idx="333939">
                  <c:v>7.57234</c:v>
                </c:pt>
                <c:pt idx="333940">
                  <c:v>7.57236</c:v>
                </c:pt>
                <c:pt idx="333941">
                  <c:v>7.57238</c:v>
                </c:pt>
                <c:pt idx="333942">
                  <c:v>7.5724</c:v>
                </c:pt>
                <c:pt idx="333943">
                  <c:v>7.57243</c:v>
                </c:pt>
                <c:pt idx="333944">
                  <c:v>7.57245</c:v>
                </c:pt>
                <c:pt idx="333945">
                  <c:v>7.57247</c:v>
                </c:pt>
                <c:pt idx="333946">
                  <c:v>7.57249</c:v>
                </c:pt>
                <c:pt idx="333947">
                  <c:v>7.57252</c:v>
                </c:pt>
                <c:pt idx="333948">
                  <c:v>7.57254</c:v>
                </c:pt>
                <c:pt idx="333949">
                  <c:v>7.57256</c:v>
                </c:pt>
                <c:pt idx="333950">
                  <c:v>7.57259</c:v>
                </c:pt>
                <c:pt idx="333951">
                  <c:v>7.57261</c:v>
                </c:pt>
                <c:pt idx="333952">
                  <c:v>7.57263</c:v>
                </c:pt>
                <c:pt idx="333953">
                  <c:v>7.57265</c:v>
                </c:pt>
                <c:pt idx="333954">
                  <c:v>7.57268</c:v>
                </c:pt>
                <c:pt idx="333955">
                  <c:v>7.5727</c:v>
                </c:pt>
                <c:pt idx="333956">
                  <c:v>7.57272</c:v>
                </c:pt>
                <c:pt idx="333957">
                  <c:v>7.57274</c:v>
                </c:pt>
                <c:pt idx="333958">
                  <c:v>7.57277</c:v>
                </c:pt>
                <c:pt idx="333959">
                  <c:v>7.57279</c:v>
                </c:pt>
                <c:pt idx="333960">
                  <c:v>7.57281</c:v>
                </c:pt>
                <c:pt idx="333961">
                  <c:v>7.57283</c:v>
                </c:pt>
                <c:pt idx="333962">
                  <c:v>7.57286</c:v>
                </c:pt>
                <c:pt idx="333963">
                  <c:v>7.57288</c:v>
                </c:pt>
                <c:pt idx="333964">
                  <c:v>7.5729</c:v>
                </c:pt>
                <c:pt idx="333965">
                  <c:v>7.57292</c:v>
                </c:pt>
                <c:pt idx="333966">
                  <c:v>7.57295</c:v>
                </c:pt>
                <c:pt idx="333967">
                  <c:v>7.57297</c:v>
                </c:pt>
                <c:pt idx="333968">
                  <c:v>7.57299</c:v>
                </c:pt>
                <c:pt idx="333969">
                  <c:v>7.57302</c:v>
                </c:pt>
                <c:pt idx="333970">
                  <c:v>7.57304</c:v>
                </c:pt>
                <c:pt idx="333971">
                  <c:v>7.57306</c:v>
                </c:pt>
                <c:pt idx="333972">
                  <c:v>7.57308</c:v>
                </c:pt>
                <c:pt idx="333973">
                  <c:v>7.57311</c:v>
                </c:pt>
                <c:pt idx="333974">
                  <c:v>7.57313</c:v>
                </c:pt>
                <c:pt idx="333975">
                  <c:v>7.57315</c:v>
                </c:pt>
                <c:pt idx="333976">
                  <c:v>7.57317</c:v>
                </c:pt>
                <c:pt idx="333977">
                  <c:v>7.5732</c:v>
                </c:pt>
                <c:pt idx="333978">
                  <c:v>7.57322</c:v>
                </c:pt>
                <c:pt idx="333979">
                  <c:v>7.57324</c:v>
                </c:pt>
                <c:pt idx="333980">
                  <c:v>7.57327</c:v>
                </c:pt>
                <c:pt idx="333981">
                  <c:v>7.57329</c:v>
                </c:pt>
                <c:pt idx="333982">
                  <c:v>7.57331</c:v>
                </c:pt>
                <c:pt idx="333983">
                  <c:v>7.57333</c:v>
                </c:pt>
                <c:pt idx="333984">
                  <c:v>7.57336</c:v>
                </c:pt>
                <c:pt idx="333985">
                  <c:v>7.57338</c:v>
                </c:pt>
                <c:pt idx="333986">
                  <c:v>7.5734</c:v>
                </c:pt>
                <c:pt idx="333987">
                  <c:v>7.57342</c:v>
                </c:pt>
                <c:pt idx="333988">
                  <c:v>7.57345</c:v>
                </c:pt>
                <c:pt idx="333989">
                  <c:v>7.57347</c:v>
                </c:pt>
                <c:pt idx="333990">
                  <c:v>7.57349</c:v>
                </c:pt>
                <c:pt idx="333991">
                  <c:v>7.57352</c:v>
                </c:pt>
                <c:pt idx="333992">
                  <c:v>7.57354</c:v>
                </c:pt>
                <c:pt idx="333993">
                  <c:v>7.57356</c:v>
                </c:pt>
                <c:pt idx="333994">
                  <c:v>7.57358</c:v>
                </c:pt>
                <c:pt idx="333995">
                  <c:v>7.5736</c:v>
                </c:pt>
                <c:pt idx="333996">
                  <c:v>7.57363</c:v>
                </c:pt>
                <c:pt idx="333997">
                  <c:v>7.57365</c:v>
                </c:pt>
                <c:pt idx="333998">
                  <c:v>7.57367</c:v>
                </c:pt>
                <c:pt idx="333999">
                  <c:v>7.5737</c:v>
                </c:pt>
                <c:pt idx="334000">
                  <c:v>7.57372</c:v>
                </c:pt>
                <c:pt idx="334001">
                  <c:v>7.57374</c:v>
                </c:pt>
                <c:pt idx="334002">
                  <c:v>7.57376</c:v>
                </c:pt>
                <c:pt idx="334003">
                  <c:v>7.57379</c:v>
                </c:pt>
                <c:pt idx="334004">
                  <c:v>7.57381</c:v>
                </c:pt>
                <c:pt idx="334005">
                  <c:v>7.57383</c:v>
                </c:pt>
                <c:pt idx="334006">
                  <c:v>7.57386</c:v>
                </c:pt>
                <c:pt idx="334007">
                  <c:v>7.57388</c:v>
                </c:pt>
                <c:pt idx="334008">
                  <c:v>7.5739</c:v>
                </c:pt>
                <c:pt idx="334009">
                  <c:v>7.57392</c:v>
                </c:pt>
                <c:pt idx="334010">
                  <c:v>7.57395</c:v>
                </c:pt>
                <c:pt idx="334011">
                  <c:v>7.57397</c:v>
                </c:pt>
                <c:pt idx="334012">
                  <c:v>7.57399</c:v>
                </c:pt>
                <c:pt idx="334013">
                  <c:v>7.57401</c:v>
                </c:pt>
                <c:pt idx="334014">
                  <c:v>7.57404</c:v>
                </c:pt>
                <c:pt idx="334015">
                  <c:v>7.57406</c:v>
                </c:pt>
                <c:pt idx="334016">
                  <c:v>7.57408</c:v>
                </c:pt>
                <c:pt idx="334017">
                  <c:v>7.5741</c:v>
                </c:pt>
                <c:pt idx="334018">
                  <c:v>7.57413</c:v>
                </c:pt>
                <c:pt idx="334019">
                  <c:v>7.57415</c:v>
                </c:pt>
                <c:pt idx="334020">
                  <c:v>7.57417</c:v>
                </c:pt>
                <c:pt idx="334021">
                  <c:v>7.57419</c:v>
                </c:pt>
                <c:pt idx="334022">
                  <c:v>7.57422</c:v>
                </c:pt>
                <c:pt idx="334023">
                  <c:v>7.57424</c:v>
                </c:pt>
                <c:pt idx="334024">
                  <c:v>7.57426</c:v>
                </c:pt>
                <c:pt idx="334025">
                  <c:v>7.57429</c:v>
                </c:pt>
                <c:pt idx="334026">
                  <c:v>7.57431</c:v>
                </c:pt>
                <c:pt idx="334027">
                  <c:v>7.57433</c:v>
                </c:pt>
                <c:pt idx="334028">
                  <c:v>7.57435</c:v>
                </c:pt>
                <c:pt idx="334029">
                  <c:v>7.57438</c:v>
                </c:pt>
                <c:pt idx="334030">
                  <c:v>7.5744</c:v>
                </c:pt>
                <c:pt idx="334031">
                  <c:v>7.57442</c:v>
                </c:pt>
                <c:pt idx="334032">
                  <c:v>7.57444</c:v>
                </c:pt>
                <c:pt idx="334033">
                  <c:v>7.57447</c:v>
                </c:pt>
                <c:pt idx="334034">
                  <c:v>7.57449</c:v>
                </c:pt>
                <c:pt idx="334035">
                  <c:v>7.57451</c:v>
                </c:pt>
                <c:pt idx="334036">
                  <c:v>7.57454</c:v>
                </c:pt>
                <c:pt idx="334037">
                  <c:v>7.57456</c:v>
                </c:pt>
                <c:pt idx="334038">
                  <c:v>7.57458</c:v>
                </c:pt>
                <c:pt idx="334039">
                  <c:v>7.5746</c:v>
                </c:pt>
                <c:pt idx="334040">
                  <c:v>7.57463</c:v>
                </c:pt>
                <c:pt idx="334041">
                  <c:v>7.57465</c:v>
                </c:pt>
                <c:pt idx="334042">
                  <c:v>7.57467</c:v>
                </c:pt>
                <c:pt idx="334043">
                  <c:v>7.57469</c:v>
                </c:pt>
                <c:pt idx="334044">
                  <c:v>7.57472</c:v>
                </c:pt>
                <c:pt idx="334045">
                  <c:v>7.57474</c:v>
                </c:pt>
                <c:pt idx="334046">
                  <c:v>7.57476</c:v>
                </c:pt>
                <c:pt idx="334047">
                  <c:v>7.57479</c:v>
                </c:pt>
                <c:pt idx="334048">
                  <c:v>7.57481</c:v>
                </c:pt>
                <c:pt idx="334049">
                  <c:v>7.57483</c:v>
                </c:pt>
                <c:pt idx="334050">
                  <c:v>7.57485</c:v>
                </c:pt>
                <c:pt idx="334051">
                  <c:v>7.57487</c:v>
                </c:pt>
                <c:pt idx="334052">
                  <c:v>7.5749</c:v>
                </c:pt>
                <c:pt idx="334053">
                  <c:v>7.57492</c:v>
                </c:pt>
                <c:pt idx="334054">
                  <c:v>7.57494</c:v>
                </c:pt>
                <c:pt idx="334055">
                  <c:v>7.57497</c:v>
                </c:pt>
                <c:pt idx="334056">
                  <c:v>7.57499</c:v>
                </c:pt>
                <c:pt idx="334057">
                  <c:v>7.57501</c:v>
                </c:pt>
                <c:pt idx="334058">
                  <c:v>7.57503</c:v>
                </c:pt>
                <c:pt idx="334059">
                  <c:v>7.57506</c:v>
                </c:pt>
                <c:pt idx="334060">
                  <c:v>7.57508</c:v>
                </c:pt>
                <c:pt idx="334061">
                  <c:v>7.5751</c:v>
                </c:pt>
                <c:pt idx="334062">
                  <c:v>7.57512</c:v>
                </c:pt>
                <c:pt idx="334063">
                  <c:v>7.57515</c:v>
                </c:pt>
                <c:pt idx="334064">
                  <c:v>7.57517</c:v>
                </c:pt>
                <c:pt idx="334065">
                  <c:v>7.57519</c:v>
                </c:pt>
                <c:pt idx="334066">
                  <c:v>7.57522</c:v>
                </c:pt>
                <c:pt idx="334067">
                  <c:v>7.57524</c:v>
                </c:pt>
                <c:pt idx="334068">
                  <c:v>7.57526</c:v>
                </c:pt>
                <c:pt idx="334069">
                  <c:v>7.57528</c:v>
                </c:pt>
                <c:pt idx="334070">
                  <c:v>7.57531</c:v>
                </c:pt>
                <c:pt idx="334071">
                  <c:v>7.57533</c:v>
                </c:pt>
                <c:pt idx="334072">
                  <c:v>7.57535</c:v>
                </c:pt>
                <c:pt idx="334073">
                  <c:v>7.57537</c:v>
                </c:pt>
                <c:pt idx="334074">
                  <c:v>7.5754</c:v>
                </c:pt>
                <c:pt idx="334075">
                  <c:v>7.57542</c:v>
                </c:pt>
                <c:pt idx="334076">
                  <c:v>7.57544</c:v>
                </c:pt>
                <c:pt idx="334077">
                  <c:v>7.57547</c:v>
                </c:pt>
                <c:pt idx="334078">
                  <c:v>7.57549</c:v>
                </c:pt>
                <c:pt idx="334079">
                  <c:v>7.57551</c:v>
                </c:pt>
                <c:pt idx="334080">
                  <c:v>7.57553</c:v>
                </c:pt>
                <c:pt idx="334081">
                  <c:v>7.57556</c:v>
                </c:pt>
                <c:pt idx="334082">
                  <c:v>7.57558</c:v>
                </c:pt>
                <c:pt idx="334083">
                  <c:v>7.5756</c:v>
                </c:pt>
                <c:pt idx="334084">
                  <c:v>7.57562</c:v>
                </c:pt>
                <c:pt idx="334085">
                  <c:v>7.57565</c:v>
                </c:pt>
                <c:pt idx="334086">
                  <c:v>7.57567</c:v>
                </c:pt>
                <c:pt idx="334087">
                  <c:v>7.57569</c:v>
                </c:pt>
                <c:pt idx="334088">
                  <c:v>7.57571</c:v>
                </c:pt>
                <c:pt idx="334089">
                  <c:v>7.57574</c:v>
                </c:pt>
                <c:pt idx="334090">
                  <c:v>7.57576</c:v>
                </c:pt>
                <c:pt idx="334091">
                  <c:v>7.57578</c:v>
                </c:pt>
                <c:pt idx="334092">
                  <c:v>7.5758</c:v>
                </c:pt>
                <c:pt idx="334093">
                  <c:v>7.57583</c:v>
                </c:pt>
                <c:pt idx="334094">
                  <c:v>7.57585</c:v>
                </c:pt>
                <c:pt idx="334095">
                  <c:v>7.57587</c:v>
                </c:pt>
                <c:pt idx="334096">
                  <c:v>7.5759</c:v>
                </c:pt>
                <c:pt idx="334097">
                  <c:v>7.57592</c:v>
                </c:pt>
                <c:pt idx="334098">
                  <c:v>7.57594</c:v>
                </c:pt>
                <c:pt idx="334099">
                  <c:v>7.57596</c:v>
                </c:pt>
                <c:pt idx="334100">
                  <c:v>7.57599</c:v>
                </c:pt>
                <c:pt idx="334101">
                  <c:v>7.57601</c:v>
                </c:pt>
                <c:pt idx="334102">
                  <c:v>7.57603</c:v>
                </c:pt>
                <c:pt idx="334103">
                  <c:v>7.57605</c:v>
                </c:pt>
                <c:pt idx="334104">
                  <c:v>7.57608</c:v>
                </c:pt>
                <c:pt idx="334105">
                  <c:v>7.5761</c:v>
                </c:pt>
                <c:pt idx="334106">
                  <c:v>7.57612</c:v>
                </c:pt>
                <c:pt idx="334107">
                  <c:v>7.57615</c:v>
                </c:pt>
                <c:pt idx="334108">
                  <c:v>7.57617</c:v>
                </c:pt>
                <c:pt idx="334109">
                  <c:v>7.57619</c:v>
                </c:pt>
                <c:pt idx="334110">
                  <c:v>7.57621</c:v>
                </c:pt>
                <c:pt idx="334111">
                  <c:v>7.57624</c:v>
                </c:pt>
                <c:pt idx="334112">
                  <c:v>7.57626</c:v>
                </c:pt>
                <c:pt idx="334113">
                  <c:v>7.57628</c:v>
                </c:pt>
                <c:pt idx="334114">
                  <c:v>7.5763</c:v>
                </c:pt>
                <c:pt idx="334115">
                  <c:v>7.57633</c:v>
                </c:pt>
                <c:pt idx="334116">
                  <c:v>7.57635</c:v>
                </c:pt>
                <c:pt idx="334117">
                  <c:v>7.57637</c:v>
                </c:pt>
                <c:pt idx="334118">
                  <c:v>7.57639</c:v>
                </c:pt>
                <c:pt idx="334119">
                  <c:v>7.57642</c:v>
                </c:pt>
                <c:pt idx="334120">
                  <c:v>7.57644</c:v>
                </c:pt>
                <c:pt idx="334121">
                  <c:v>7.57646</c:v>
                </c:pt>
                <c:pt idx="334122">
                  <c:v>7.57648</c:v>
                </c:pt>
                <c:pt idx="334123">
                  <c:v>7.57651</c:v>
                </c:pt>
                <c:pt idx="334124">
                  <c:v>7.57653</c:v>
                </c:pt>
                <c:pt idx="334125">
                  <c:v>7.57655</c:v>
                </c:pt>
                <c:pt idx="334126">
                  <c:v>7.57658</c:v>
                </c:pt>
                <c:pt idx="334127">
                  <c:v>7.5766</c:v>
                </c:pt>
                <c:pt idx="334128">
                  <c:v>7.57662</c:v>
                </c:pt>
                <c:pt idx="334129">
                  <c:v>7.57664</c:v>
                </c:pt>
                <c:pt idx="334130">
                  <c:v>7.57667</c:v>
                </c:pt>
                <c:pt idx="334131">
                  <c:v>7.57669</c:v>
                </c:pt>
                <c:pt idx="334132">
                  <c:v>7.57671</c:v>
                </c:pt>
                <c:pt idx="334133">
                  <c:v>7.57674</c:v>
                </c:pt>
                <c:pt idx="334134">
                  <c:v>7.57676</c:v>
                </c:pt>
                <c:pt idx="334135">
                  <c:v>7.57678</c:v>
                </c:pt>
                <c:pt idx="334136">
                  <c:v>7.5768</c:v>
                </c:pt>
                <c:pt idx="334137">
                  <c:v>7.57683</c:v>
                </c:pt>
                <c:pt idx="334138">
                  <c:v>7.57685</c:v>
                </c:pt>
                <c:pt idx="334139">
                  <c:v>7.57687</c:v>
                </c:pt>
                <c:pt idx="334140">
                  <c:v>7.57689</c:v>
                </c:pt>
                <c:pt idx="334141">
                  <c:v>7.57692</c:v>
                </c:pt>
                <c:pt idx="334142">
                  <c:v>7.57694</c:v>
                </c:pt>
                <c:pt idx="334143">
                  <c:v>7.57696</c:v>
                </c:pt>
                <c:pt idx="334144">
                  <c:v>7.57698</c:v>
                </c:pt>
                <c:pt idx="334145">
                  <c:v>7.57701</c:v>
                </c:pt>
                <c:pt idx="334146">
                  <c:v>7.57703</c:v>
                </c:pt>
                <c:pt idx="334147">
                  <c:v>7.57705</c:v>
                </c:pt>
                <c:pt idx="334148">
                  <c:v>7.57707</c:v>
                </c:pt>
                <c:pt idx="334149">
                  <c:v>7.5771</c:v>
                </c:pt>
                <c:pt idx="334150">
                  <c:v>7.57712</c:v>
                </c:pt>
                <c:pt idx="334151">
                  <c:v>7.57714</c:v>
                </c:pt>
                <c:pt idx="334152">
                  <c:v>7.57717</c:v>
                </c:pt>
                <c:pt idx="334153">
                  <c:v>7.57719</c:v>
                </c:pt>
                <c:pt idx="334154">
                  <c:v>7.57721</c:v>
                </c:pt>
                <c:pt idx="334155">
                  <c:v>7.57723</c:v>
                </c:pt>
                <c:pt idx="334156">
                  <c:v>7.57726</c:v>
                </c:pt>
                <c:pt idx="334157">
                  <c:v>7.57728</c:v>
                </c:pt>
                <c:pt idx="334158">
                  <c:v>7.5773</c:v>
                </c:pt>
                <c:pt idx="334159">
                  <c:v>7.57732</c:v>
                </c:pt>
                <c:pt idx="334160">
                  <c:v>7.57735</c:v>
                </c:pt>
                <c:pt idx="334161">
                  <c:v>7.57737</c:v>
                </c:pt>
                <c:pt idx="334162">
                  <c:v>7.57739</c:v>
                </c:pt>
                <c:pt idx="334163">
                  <c:v>7.57742</c:v>
                </c:pt>
                <c:pt idx="334164">
                  <c:v>7.57744</c:v>
                </c:pt>
                <c:pt idx="334165">
                  <c:v>7.57746</c:v>
                </c:pt>
                <c:pt idx="334166">
                  <c:v>7.57748</c:v>
                </c:pt>
                <c:pt idx="334167">
                  <c:v>7.57751</c:v>
                </c:pt>
                <c:pt idx="334168">
                  <c:v>7.57753</c:v>
                </c:pt>
                <c:pt idx="334169">
                  <c:v>7.57755</c:v>
                </c:pt>
                <c:pt idx="334170">
                  <c:v>7.57757</c:v>
                </c:pt>
                <c:pt idx="334171">
                  <c:v>7.5776</c:v>
                </c:pt>
                <c:pt idx="334172">
                  <c:v>7.57762</c:v>
                </c:pt>
                <c:pt idx="334173">
                  <c:v>7.57764</c:v>
                </c:pt>
                <c:pt idx="334174">
                  <c:v>7.57766</c:v>
                </c:pt>
                <c:pt idx="334175">
                  <c:v>7.57769</c:v>
                </c:pt>
                <c:pt idx="334176">
                  <c:v>7.57771</c:v>
                </c:pt>
                <c:pt idx="334177">
                  <c:v>7.57773</c:v>
                </c:pt>
                <c:pt idx="334178">
                  <c:v>7.57775</c:v>
                </c:pt>
                <c:pt idx="334179">
                  <c:v>7.57778</c:v>
                </c:pt>
                <c:pt idx="334180">
                  <c:v>7.5778</c:v>
                </c:pt>
                <c:pt idx="334181">
                  <c:v>7.57782</c:v>
                </c:pt>
                <c:pt idx="334182">
                  <c:v>7.57785</c:v>
                </c:pt>
                <c:pt idx="334183">
                  <c:v>7.57787</c:v>
                </c:pt>
                <c:pt idx="334184">
                  <c:v>7.57789</c:v>
                </c:pt>
                <c:pt idx="334185">
                  <c:v>7.57791</c:v>
                </c:pt>
                <c:pt idx="334186">
                  <c:v>7.57794</c:v>
                </c:pt>
                <c:pt idx="334187">
                  <c:v>7.57796</c:v>
                </c:pt>
                <c:pt idx="334188">
                  <c:v>7.57798</c:v>
                </c:pt>
                <c:pt idx="334189">
                  <c:v>7.57801</c:v>
                </c:pt>
                <c:pt idx="334190">
                  <c:v>7.57803</c:v>
                </c:pt>
                <c:pt idx="334191">
                  <c:v>7.57805</c:v>
                </c:pt>
                <c:pt idx="334192">
                  <c:v>7.57807</c:v>
                </c:pt>
                <c:pt idx="334193">
                  <c:v>7.5781</c:v>
                </c:pt>
                <c:pt idx="334194">
                  <c:v>7.57812</c:v>
                </c:pt>
                <c:pt idx="334195">
                  <c:v>7.57814</c:v>
                </c:pt>
                <c:pt idx="334196">
                  <c:v>7.57816</c:v>
                </c:pt>
                <c:pt idx="334197">
                  <c:v>7.57819</c:v>
                </c:pt>
                <c:pt idx="334198">
                  <c:v>7.57821</c:v>
                </c:pt>
                <c:pt idx="334199">
                  <c:v>7.57823</c:v>
                </c:pt>
                <c:pt idx="334200">
                  <c:v>7.57825</c:v>
                </c:pt>
                <c:pt idx="334201">
                  <c:v>7.57828</c:v>
                </c:pt>
                <c:pt idx="334202">
                  <c:v>7.5783</c:v>
                </c:pt>
                <c:pt idx="334203">
                  <c:v>7.57832</c:v>
                </c:pt>
                <c:pt idx="334204">
                  <c:v>7.57834</c:v>
                </c:pt>
                <c:pt idx="334205">
                  <c:v>7.57837</c:v>
                </c:pt>
                <c:pt idx="334206">
                  <c:v>7.57839</c:v>
                </c:pt>
                <c:pt idx="334207">
                  <c:v>7.57841</c:v>
                </c:pt>
                <c:pt idx="334208">
                  <c:v>7.57843</c:v>
                </c:pt>
                <c:pt idx="334209">
                  <c:v>7.57846</c:v>
                </c:pt>
                <c:pt idx="334210">
                  <c:v>7.57848</c:v>
                </c:pt>
                <c:pt idx="334211">
                  <c:v>7.5785</c:v>
                </c:pt>
                <c:pt idx="334212">
                  <c:v>7.57853</c:v>
                </c:pt>
                <c:pt idx="334213">
                  <c:v>7.57855</c:v>
                </c:pt>
                <c:pt idx="334214">
                  <c:v>7.57857</c:v>
                </c:pt>
                <c:pt idx="334215">
                  <c:v>7.57859</c:v>
                </c:pt>
                <c:pt idx="334216">
                  <c:v>7.57862</c:v>
                </c:pt>
                <c:pt idx="334217">
                  <c:v>7.57864</c:v>
                </c:pt>
                <c:pt idx="334218">
                  <c:v>7.57866</c:v>
                </c:pt>
                <c:pt idx="334219">
                  <c:v>7.57869</c:v>
                </c:pt>
                <c:pt idx="334220">
                  <c:v>7.57871</c:v>
                </c:pt>
                <c:pt idx="334221">
                  <c:v>7.57873</c:v>
                </c:pt>
                <c:pt idx="334222">
                  <c:v>7.57875</c:v>
                </c:pt>
                <c:pt idx="334223">
                  <c:v>7.57878</c:v>
                </c:pt>
                <c:pt idx="334224">
                  <c:v>7.5788</c:v>
                </c:pt>
                <c:pt idx="334225">
                  <c:v>7.57882</c:v>
                </c:pt>
                <c:pt idx="334226">
                  <c:v>7.57884</c:v>
                </c:pt>
                <c:pt idx="334227">
                  <c:v>7.57887</c:v>
                </c:pt>
                <c:pt idx="334228">
                  <c:v>7.57889</c:v>
                </c:pt>
                <c:pt idx="334229">
                  <c:v>7.57891</c:v>
                </c:pt>
                <c:pt idx="334230">
                  <c:v>7.57893</c:v>
                </c:pt>
                <c:pt idx="334231">
                  <c:v>7.57896</c:v>
                </c:pt>
                <c:pt idx="334232">
                  <c:v>7.57898</c:v>
                </c:pt>
                <c:pt idx="334233">
                  <c:v>7.579</c:v>
                </c:pt>
                <c:pt idx="334234">
                  <c:v>7.57902</c:v>
                </c:pt>
                <c:pt idx="334235">
                  <c:v>7.57905</c:v>
                </c:pt>
                <c:pt idx="334236">
                  <c:v>7.57907</c:v>
                </c:pt>
                <c:pt idx="334237">
                  <c:v>7.57909</c:v>
                </c:pt>
                <c:pt idx="334238">
                  <c:v>7.57912</c:v>
                </c:pt>
                <c:pt idx="334239">
                  <c:v>7.57914</c:v>
                </c:pt>
                <c:pt idx="334240">
                  <c:v>7.57916</c:v>
                </c:pt>
                <c:pt idx="334241">
                  <c:v>7.57918</c:v>
                </c:pt>
                <c:pt idx="334242">
                  <c:v>7.57921</c:v>
                </c:pt>
                <c:pt idx="334243">
                  <c:v>7.57923</c:v>
                </c:pt>
                <c:pt idx="334244">
                  <c:v>7.57925</c:v>
                </c:pt>
                <c:pt idx="334245">
                  <c:v>7.57927</c:v>
                </c:pt>
                <c:pt idx="334246">
                  <c:v>7.5793</c:v>
                </c:pt>
                <c:pt idx="334247">
                  <c:v>7.57932</c:v>
                </c:pt>
                <c:pt idx="334248">
                  <c:v>7.57934</c:v>
                </c:pt>
                <c:pt idx="334249">
                  <c:v>7.57937</c:v>
                </c:pt>
                <c:pt idx="334250">
                  <c:v>7.57939</c:v>
                </c:pt>
                <c:pt idx="334251">
                  <c:v>7.57941</c:v>
                </c:pt>
                <c:pt idx="334252">
                  <c:v>7.57943</c:v>
                </c:pt>
                <c:pt idx="334253">
                  <c:v>7.57946</c:v>
                </c:pt>
                <c:pt idx="334254">
                  <c:v>7.57948</c:v>
                </c:pt>
                <c:pt idx="334255">
                  <c:v>7.5795</c:v>
                </c:pt>
                <c:pt idx="334256">
                  <c:v>7.57952</c:v>
                </c:pt>
                <c:pt idx="334257">
                  <c:v>7.57955</c:v>
                </c:pt>
                <c:pt idx="334258">
                  <c:v>7.57957</c:v>
                </c:pt>
                <c:pt idx="334259">
                  <c:v>7.57959</c:v>
                </c:pt>
                <c:pt idx="334260">
                  <c:v>7.57962</c:v>
                </c:pt>
                <c:pt idx="334261">
                  <c:v>7.57964</c:v>
                </c:pt>
                <c:pt idx="334262">
                  <c:v>7.57966</c:v>
                </c:pt>
                <c:pt idx="334263">
                  <c:v>7.57968</c:v>
                </c:pt>
                <c:pt idx="334264">
                  <c:v>7.5797</c:v>
                </c:pt>
                <c:pt idx="334265">
                  <c:v>7.57973</c:v>
                </c:pt>
                <c:pt idx="334266">
                  <c:v>7.57975</c:v>
                </c:pt>
                <c:pt idx="334267">
                  <c:v>7.57977</c:v>
                </c:pt>
                <c:pt idx="334268">
                  <c:v>7.5798</c:v>
                </c:pt>
                <c:pt idx="334269">
                  <c:v>7.57982</c:v>
                </c:pt>
                <c:pt idx="334270">
                  <c:v>7.57984</c:v>
                </c:pt>
                <c:pt idx="334271">
                  <c:v>7.57986</c:v>
                </c:pt>
                <c:pt idx="334272">
                  <c:v>7.57989</c:v>
                </c:pt>
                <c:pt idx="334273">
                  <c:v>7.57991</c:v>
                </c:pt>
                <c:pt idx="334274">
                  <c:v>7.57993</c:v>
                </c:pt>
                <c:pt idx="334275">
                  <c:v>7.57995</c:v>
                </c:pt>
                <c:pt idx="334276">
                  <c:v>7.57998</c:v>
                </c:pt>
                <c:pt idx="334277">
                  <c:v>7.58</c:v>
                </c:pt>
                <c:pt idx="334278">
                  <c:v>7.58002</c:v>
                </c:pt>
                <c:pt idx="334279">
                  <c:v>7.58005</c:v>
                </c:pt>
                <c:pt idx="334280">
                  <c:v>7.58007</c:v>
                </c:pt>
                <c:pt idx="334281">
                  <c:v>7.58009</c:v>
                </c:pt>
                <c:pt idx="334282">
                  <c:v>7.58011</c:v>
                </c:pt>
                <c:pt idx="334283">
                  <c:v>7.58014</c:v>
                </c:pt>
                <c:pt idx="334284">
                  <c:v>7.58016</c:v>
                </c:pt>
                <c:pt idx="334285">
                  <c:v>7.58018</c:v>
                </c:pt>
                <c:pt idx="334286">
                  <c:v>7.5802</c:v>
                </c:pt>
                <c:pt idx="334287">
                  <c:v>7.58023</c:v>
                </c:pt>
                <c:pt idx="334288">
                  <c:v>7.58025</c:v>
                </c:pt>
                <c:pt idx="334289">
                  <c:v>7.58027</c:v>
                </c:pt>
                <c:pt idx="334290">
                  <c:v>7.58029</c:v>
                </c:pt>
                <c:pt idx="334291">
                  <c:v>7.58032</c:v>
                </c:pt>
                <c:pt idx="334292">
                  <c:v>7.58034</c:v>
                </c:pt>
                <c:pt idx="334293">
                  <c:v>7.58036</c:v>
                </c:pt>
                <c:pt idx="334294">
                  <c:v>7.58038</c:v>
                </c:pt>
                <c:pt idx="334295">
                  <c:v>7.58041</c:v>
                </c:pt>
                <c:pt idx="334296">
                  <c:v>7.58043</c:v>
                </c:pt>
                <c:pt idx="334297">
                  <c:v>7.58045</c:v>
                </c:pt>
                <c:pt idx="334298">
                  <c:v>7.58048</c:v>
                </c:pt>
                <c:pt idx="334299">
                  <c:v>7.5805</c:v>
                </c:pt>
                <c:pt idx="334300">
                  <c:v>7.58052</c:v>
                </c:pt>
                <c:pt idx="334301">
                  <c:v>7.58054</c:v>
                </c:pt>
                <c:pt idx="334302">
                  <c:v>7.58057</c:v>
                </c:pt>
                <c:pt idx="334303">
                  <c:v>7.58059</c:v>
                </c:pt>
                <c:pt idx="334304">
                  <c:v>7.58061</c:v>
                </c:pt>
                <c:pt idx="334305">
                  <c:v>7.58064</c:v>
                </c:pt>
                <c:pt idx="334306">
                  <c:v>7.58066</c:v>
                </c:pt>
                <c:pt idx="334307">
                  <c:v>7.58068</c:v>
                </c:pt>
                <c:pt idx="334308">
                  <c:v>7.5807</c:v>
                </c:pt>
                <c:pt idx="334309">
                  <c:v>7.58073</c:v>
                </c:pt>
                <c:pt idx="334310">
                  <c:v>7.58075</c:v>
                </c:pt>
                <c:pt idx="334311">
                  <c:v>7.58077</c:v>
                </c:pt>
                <c:pt idx="334312">
                  <c:v>7.58079</c:v>
                </c:pt>
                <c:pt idx="334313">
                  <c:v>7.58082</c:v>
                </c:pt>
                <c:pt idx="334314">
                  <c:v>7.58084</c:v>
                </c:pt>
                <c:pt idx="334315">
                  <c:v>7.58086</c:v>
                </c:pt>
                <c:pt idx="334316">
                  <c:v>7.58088</c:v>
                </c:pt>
                <c:pt idx="334317">
                  <c:v>7.58091</c:v>
                </c:pt>
                <c:pt idx="334318">
                  <c:v>7.58093</c:v>
                </c:pt>
                <c:pt idx="334319">
                  <c:v>7.58095</c:v>
                </c:pt>
                <c:pt idx="334320">
                  <c:v>7.58097</c:v>
                </c:pt>
                <c:pt idx="334321">
                  <c:v>7.581</c:v>
                </c:pt>
                <c:pt idx="334322">
                  <c:v>7.58102</c:v>
                </c:pt>
                <c:pt idx="334323">
                  <c:v>7.58104</c:v>
                </c:pt>
                <c:pt idx="334324">
                  <c:v>7.58107</c:v>
                </c:pt>
                <c:pt idx="334325">
                  <c:v>7.58109</c:v>
                </c:pt>
                <c:pt idx="334326">
                  <c:v>7.58111</c:v>
                </c:pt>
                <c:pt idx="334327">
                  <c:v>7.58113</c:v>
                </c:pt>
                <c:pt idx="334328">
                  <c:v>7.58116</c:v>
                </c:pt>
                <c:pt idx="334329">
                  <c:v>7.58118</c:v>
                </c:pt>
                <c:pt idx="334330">
                  <c:v>7.5812</c:v>
                </c:pt>
                <c:pt idx="334331">
                  <c:v>7.58122</c:v>
                </c:pt>
                <c:pt idx="334332">
                  <c:v>7.58125</c:v>
                </c:pt>
                <c:pt idx="334333">
                  <c:v>7.58127</c:v>
                </c:pt>
                <c:pt idx="334334">
                  <c:v>7.58129</c:v>
                </c:pt>
                <c:pt idx="334335">
                  <c:v>7.58132</c:v>
                </c:pt>
                <c:pt idx="334336">
                  <c:v>7.58134</c:v>
                </c:pt>
                <c:pt idx="334337">
                  <c:v>7.58136</c:v>
                </c:pt>
                <c:pt idx="334338">
                  <c:v>7.58138</c:v>
                </c:pt>
                <c:pt idx="334339">
                  <c:v>7.58141</c:v>
                </c:pt>
                <c:pt idx="334340">
                  <c:v>7.58143</c:v>
                </c:pt>
                <c:pt idx="334341">
                  <c:v>7.58145</c:v>
                </c:pt>
                <c:pt idx="334342">
                  <c:v>7.58147</c:v>
                </c:pt>
                <c:pt idx="334343">
                  <c:v>7.5815</c:v>
                </c:pt>
                <c:pt idx="334344">
                  <c:v>7.58152</c:v>
                </c:pt>
                <c:pt idx="334345">
                  <c:v>7.58154</c:v>
                </c:pt>
                <c:pt idx="334346">
                  <c:v>7.58157</c:v>
                </c:pt>
                <c:pt idx="334347">
                  <c:v>7.58159</c:v>
                </c:pt>
                <c:pt idx="334348">
                  <c:v>7.58161</c:v>
                </c:pt>
                <c:pt idx="334349">
                  <c:v>7.58163</c:v>
                </c:pt>
                <c:pt idx="334350">
                  <c:v>7.58165</c:v>
                </c:pt>
                <c:pt idx="334351">
                  <c:v>7.58168</c:v>
                </c:pt>
                <c:pt idx="334352">
                  <c:v>7.5817</c:v>
                </c:pt>
                <c:pt idx="334353">
                  <c:v>7.58172</c:v>
                </c:pt>
                <c:pt idx="334354">
                  <c:v>7.58175</c:v>
                </c:pt>
                <c:pt idx="334355">
                  <c:v>7.58177</c:v>
                </c:pt>
                <c:pt idx="334356">
                  <c:v>7.58179</c:v>
                </c:pt>
                <c:pt idx="334357">
                  <c:v>7.58181</c:v>
                </c:pt>
                <c:pt idx="334358">
                  <c:v>7.58184</c:v>
                </c:pt>
                <c:pt idx="334359">
                  <c:v>7.58186</c:v>
                </c:pt>
                <c:pt idx="334360">
                  <c:v>7.58188</c:v>
                </c:pt>
                <c:pt idx="334361">
                  <c:v>7.5819</c:v>
                </c:pt>
                <c:pt idx="334362">
                  <c:v>7.58193</c:v>
                </c:pt>
                <c:pt idx="334363">
                  <c:v>7.58195</c:v>
                </c:pt>
                <c:pt idx="334364">
                  <c:v>7.58197</c:v>
                </c:pt>
                <c:pt idx="334365">
                  <c:v>7.582</c:v>
                </c:pt>
                <c:pt idx="334366">
                  <c:v>7.58202</c:v>
                </c:pt>
                <c:pt idx="334367">
                  <c:v>7.58204</c:v>
                </c:pt>
                <c:pt idx="334368">
                  <c:v>7.58206</c:v>
                </c:pt>
                <c:pt idx="334369">
                  <c:v>7.58209</c:v>
                </c:pt>
                <c:pt idx="334370">
                  <c:v>7.58211</c:v>
                </c:pt>
                <c:pt idx="334371">
                  <c:v>7.58213</c:v>
                </c:pt>
                <c:pt idx="334372">
                  <c:v>7.58215</c:v>
                </c:pt>
                <c:pt idx="334373">
                  <c:v>7.58218</c:v>
                </c:pt>
                <c:pt idx="334374">
                  <c:v>7.5822</c:v>
                </c:pt>
                <c:pt idx="334375">
                  <c:v>7.58222</c:v>
                </c:pt>
                <c:pt idx="334376">
                  <c:v>7.58225</c:v>
                </c:pt>
                <c:pt idx="334377">
                  <c:v>7.58227</c:v>
                </c:pt>
                <c:pt idx="334378">
                  <c:v>7.58229</c:v>
                </c:pt>
                <c:pt idx="334379">
                  <c:v>7.58231</c:v>
                </c:pt>
                <c:pt idx="334380">
                  <c:v>7.58234</c:v>
                </c:pt>
                <c:pt idx="334381">
                  <c:v>7.58236</c:v>
                </c:pt>
                <c:pt idx="334382">
                  <c:v>7.58238</c:v>
                </c:pt>
                <c:pt idx="334383">
                  <c:v>7.5824</c:v>
                </c:pt>
                <c:pt idx="334384">
                  <c:v>7.58243</c:v>
                </c:pt>
                <c:pt idx="334385">
                  <c:v>7.58245</c:v>
                </c:pt>
                <c:pt idx="334386">
                  <c:v>7.58247</c:v>
                </c:pt>
                <c:pt idx="334387">
                  <c:v>7.58249</c:v>
                </c:pt>
                <c:pt idx="334388">
                  <c:v>7.58252</c:v>
                </c:pt>
                <c:pt idx="334389">
                  <c:v>7.58254</c:v>
                </c:pt>
                <c:pt idx="334390">
                  <c:v>7.58256</c:v>
                </c:pt>
                <c:pt idx="334391">
                  <c:v>7.58258</c:v>
                </c:pt>
                <c:pt idx="334392">
                  <c:v>7.58261</c:v>
                </c:pt>
                <c:pt idx="334393">
                  <c:v>7.58263</c:v>
                </c:pt>
                <c:pt idx="334394">
                  <c:v>7.58265</c:v>
                </c:pt>
                <c:pt idx="334395">
                  <c:v>7.58268</c:v>
                </c:pt>
                <c:pt idx="334396">
                  <c:v>7.5827</c:v>
                </c:pt>
                <c:pt idx="334397">
                  <c:v>7.58272</c:v>
                </c:pt>
                <c:pt idx="334398">
                  <c:v>7.58274</c:v>
                </c:pt>
                <c:pt idx="334399">
                  <c:v>7.58277</c:v>
                </c:pt>
                <c:pt idx="334400">
                  <c:v>7.58279</c:v>
                </c:pt>
                <c:pt idx="334401">
                  <c:v>7.58281</c:v>
                </c:pt>
                <c:pt idx="334402">
                  <c:v>7.58283</c:v>
                </c:pt>
                <c:pt idx="334403">
                  <c:v>7.58286</c:v>
                </c:pt>
                <c:pt idx="334404">
                  <c:v>7.58288</c:v>
                </c:pt>
                <c:pt idx="334405">
                  <c:v>7.5829</c:v>
                </c:pt>
                <c:pt idx="334406">
                  <c:v>7.58293</c:v>
                </c:pt>
                <c:pt idx="334407">
                  <c:v>7.58295</c:v>
                </c:pt>
                <c:pt idx="334408">
                  <c:v>7.58297</c:v>
                </c:pt>
                <c:pt idx="334409">
                  <c:v>7.58299</c:v>
                </c:pt>
                <c:pt idx="334410">
                  <c:v>7.58302</c:v>
                </c:pt>
                <c:pt idx="334411">
                  <c:v>7.58304</c:v>
                </c:pt>
                <c:pt idx="334412">
                  <c:v>7.58306</c:v>
                </c:pt>
                <c:pt idx="334413">
                  <c:v>7.58308</c:v>
                </c:pt>
                <c:pt idx="334414">
                  <c:v>7.58311</c:v>
                </c:pt>
                <c:pt idx="334415">
                  <c:v>7.58313</c:v>
                </c:pt>
                <c:pt idx="334416">
                  <c:v>7.58315</c:v>
                </c:pt>
                <c:pt idx="334417">
                  <c:v>7.58317</c:v>
                </c:pt>
                <c:pt idx="334418">
                  <c:v>7.5832</c:v>
                </c:pt>
                <c:pt idx="334419">
                  <c:v>7.58322</c:v>
                </c:pt>
                <c:pt idx="334420">
                  <c:v>7.58324</c:v>
                </c:pt>
                <c:pt idx="334421">
                  <c:v>7.58326</c:v>
                </c:pt>
                <c:pt idx="334422">
                  <c:v>7.58329</c:v>
                </c:pt>
                <c:pt idx="334423">
                  <c:v>7.58331</c:v>
                </c:pt>
                <c:pt idx="334424">
                  <c:v>7.58333</c:v>
                </c:pt>
                <c:pt idx="334425">
                  <c:v>7.58336</c:v>
                </c:pt>
                <c:pt idx="334426">
                  <c:v>7.58338</c:v>
                </c:pt>
                <c:pt idx="334427">
                  <c:v>7.5834</c:v>
                </c:pt>
                <c:pt idx="334428">
                  <c:v>7.58342</c:v>
                </c:pt>
                <c:pt idx="334429">
                  <c:v>7.58345</c:v>
                </c:pt>
                <c:pt idx="334430">
                  <c:v>7.58347</c:v>
                </c:pt>
                <c:pt idx="334431">
                  <c:v>7.58349</c:v>
                </c:pt>
                <c:pt idx="334432">
                  <c:v>7.58352</c:v>
                </c:pt>
                <c:pt idx="334433">
                  <c:v>7.58354</c:v>
                </c:pt>
                <c:pt idx="334434">
                  <c:v>7.58356</c:v>
                </c:pt>
                <c:pt idx="334435">
                  <c:v>7.58358</c:v>
                </c:pt>
                <c:pt idx="334436">
                  <c:v>7.58361</c:v>
                </c:pt>
                <c:pt idx="334437">
                  <c:v>7.58363</c:v>
                </c:pt>
                <c:pt idx="334438">
                  <c:v>7.58365</c:v>
                </c:pt>
                <c:pt idx="334439">
                  <c:v>7.58367</c:v>
                </c:pt>
                <c:pt idx="334440">
                  <c:v>7.5837</c:v>
                </c:pt>
                <c:pt idx="334441">
                  <c:v>7.58372</c:v>
                </c:pt>
                <c:pt idx="334442">
                  <c:v>7.58374</c:v>
                </c:pt>
                <c:pt idx="334443">
                  <c:v>7.58376</c:v>
                </c:pt>
                <c:pt idx="334444">
                  <c:v>7.58379</c:v>
                </c:pt>
                <c:pt idx="334445">
                  <c:v>7.58381</c:v>
                </c:pt>
                <c:pt idx="334446">
                  <c:v>7.58383</c:v>
                </c:pt>
                <c:pt idx="334447">
                  <c:v>7.58385</c:v>
                </c:pt>
                <c:pt idx="334448">
                  <c:v>7.58388</c:v>
                </c:pt>
                <c:pt idx="334449">
                  <c:v>7.5839</c:v>
                </c:pt>
                <c:pt idx="334450">
                  <c:v>7.58392</c:v>
                </c:pt>
                <c:pt idx="334451">
                  <c:v>7.58395</c:v>
                </c:pt>
                <c:pt idx="334452">
                  <c:v>7.58397</c:v>
                </c:pt>
                <c:pt idx="334453">
                  <c:v>7.58399</c:v>
                </c:pt>
                <c:pt idx="334454">
                  <c:v>7.58401</c:v>
                </c:pt>
                <c:pt idx="334455">
                  <c:v>7.58404</c:v>
                </c:pt>
                <c:pt idx="334456">
                  <c:v>7.58406</c:v>
                </c:pt>
                <c:pt idx="334457">
                  <c:v>7.58408</c:v>
                </c:pt>
                <c:pt idx="334458">
                  <c:v>7.5841</c:v>
                </c:pt>
                <c:pt idx="334459">
                  <c:v>7.58413</c:v>
                </c:pt>
                <c:pt idx="334460">
                  <c:v>7.58415</c:v>
                </c:pt>
                <c:pt idx="334461">
                  <c:v>7.58417</c:v>
                </c:pt>
                <c:pt idx="334462">
                  <c:v>7.5842</c:v>
                </c:pt>
                <c:pt idx="334463">
                  <c:v>7.58422</c:v>
                </c:pt>
                <c:pt idx="334464">
                  <c:v>7.58424</c:v>
                </c:pt>
                <c:pt idx="334465">
                  <c:v>7.58426</c:v>
                </c:pt>
                <c:pt idx="334466">
                  <c:v>7.58429</c:v>
                </c:pt>
                <c:pt idx="334467">
                  <c:v>7.58431</c:v>
                </c:pt>
                <c:pt idx="334468">
                  <c:v>7.58433</c:v>
                </c:pt>
                <c:pt idx="334469">
                  <c:v>7.58435</c:v>
                </c:pt>
                <c:pt idx="334470">
                  <c:v>7.58438</c:v>
                </c:pt>
                <c:pt idx="334471">
                  <c:v>7.5844</c:v>
                </c:pt>
                <c:pt idx="334472">
                  <c:v>7.58442</c:v>
                </c:pt>
                <c:pt idx="334473">
                  <c:v>7.58444</c:v>
                </c:pt>
                <c:pt idx="334474">
                  <c:v>7.58447</c:v>
                </c:pt>
                <c:pt idx="334475">
                  <c:v>7.58449</c:v>
                </c:pt>
                <c:pt idx="334476">
                  <c:v>7.58451</c:v>
                </c:pt>
                <c:pt idx="334477">
                  <c:v>7.58453</c:v>
                </c:pt>
                <c:pt idx="334478">
                  <c:v>7.58456</c:v>
                </c:pt>
                <c:pt idx="334479">
                  <c:v>7.58458</c:v>
                </c:pt>
                <c:pt idx="334480">
                  <c:v>7.5846</c:v>
                </c:pt>
                <c:pt idx="334481">
                  <c:v>7.58463</c:v>
                </c:pt>
                <c:pt idx="334482">
                  <c:v>7.58465</c:v>
                </c:pt>
                <c:pt idx="334483">
                  <c:v>7.58467</c:v>
                </c:pt>
                <c:pt idx="334484">
                  <c:v>7.58469</c:v>
                </c:pt>
                <c:pt idx="334485">
                  <c:v>7.58472</c:v>
                </c:pt>
                <c:pt idx="334486">
                  <c:v>7.58474</c:v>
                </c:pt>
                <c:pt idx="334487">
                  <c:v>7.58476</c:v>
                </c:pt>
                <c:pt idx="334488">
                  <c:v>7.58479</c:v>
                </c:pt>
                <c:pt idx="334489">
                  <c:v>7.58481</c:v>
                </c:pt>
                <c:pt idx="334490">
                  <c:v>7.58483</c:v>
                </c:pt>
                <c:pt idx="334491">
                  <c:v>7.58485</c:v>
                </c:pt>
                <c:pt idx="334492">
                  <c:v>7.58488</c:v>
                </c:pt>
                <c:pt idx="334493">
                  <c:v>7.5849</c:v>
                </c:pt>
                <c:pt idx="334494">
                  <c:v>7.58492</c:v>
                </c:pt>
                <c:pt idx="334495">
                  <c:v>7.58494</c:v>
                </c:pt>
                <c:pt idx="334496">
                  <c:v>7.58497</c:v>
                </c:pt>
                <c:pt idx="334497">
                  <c:v>7.58499</c:v>
                </c:pt>
                <c:pt idx="334498">
                  <c:v>7.58501</c:v>
                </c:pt>
                <c:pt idx="334499">
                  <c:v>7.58503</c:v>
                </c:pt>
                <c:pt idx="334500">
                  <c:v>7.58506</c:v>
                </c:pt>
                <c:pt idx="334501">
                  <c:v>7.58508</c:v>
                </c:pt>
                <c:pt idx="334502">
                  <c:v>7.5851</c:v>
                </c:pt>
                <c:pt idx="334503">
                  <c:v>7.58512</c:v>
                </c:pt>
                <c:pt idx="334504">
                  <c:v>7.58515</c:v>
                </c:pt>
                <c:pt idx="334505">
                  <c:v>7.58517</c:v>
                </c:pt>
                <c:pt idx="334506">
                  <c:v>7.58519</c:v>
                </c:pt>
                <c:pt idx="334507">
                  <c:v>7.58521</c:v>
                </c:pt>
                <c:pt idx="334508">
                  <c:v>7.58524</c:v>
                </c:pt>
                <c:pt idx="334509">
                  <c:v>7.58526</c:v>
                </c:pt>
                <c:pt idx="334510">
                  <c:v>7.58528</c:v>
                </c:pt>
                <c:pt idx="334511">
                  <c:v>7.58531</c:v>
                </c:pt>
                <c:pt idx="334512">
                  <c:v>7.58533</c:v>
                </c:pt>
                <c:pt idx="334513">
                  <c:v>7.58535</c:v>
                </c:pt>
                <c:pt idx="334514">
                  <c:v>7.58537</c:v>
                </c:pt>
                <c:pt idx="334515">
                  <c:v>7.5854</c:v>
                </c:pt>
                <c:pt idx="334516">
                  <c:v>7.58542</c:v>
                </c:pt>
                <c:pt idx="334517">
                  <c:v>7.58544</c:v>
                </c:pt>
                <c:pt idx="334518">
                  <c:v>7.58547</c:v>
                </c:pt>
                <c:pt idx="334519">
                  <c:v>7.58549</c:v>
                </c:pt>
                <c:pt idx="334520">
                  <c:v>7.58551</c:v>
                </c:pt>
                <c:pt idx="334521">
                  <c:v>7.58553</c:v>
                </c:pt>
                <c:pt idx="334522">
                  <c:v>7.58556</c:v>
                </c:pt>
                <c:pt idx="334523">
                  <c:v>7.58558</c:v>
                </c:pt>
                <c:pt idx="334524">
                  <c:v>7.5856</c:v>
                </c:pt>
                <c:pt idx="334525">
                  <c:v>7.58562</c:v>
                </c:pt>
                <c:pt idx="334526">
                  <c:v>7.58565</c:v>
                </c:pt>
                <c:pt idx="334527">
                  <c:v>7.58567</c:v>
                </c:pt>
                <c:pt idx="334528">
                  <c:v>7.58569</c:v>
                </c:pt>
                <c:pt idx="334529">
                  <c:v>7.58571</c:v>
                </c:pt>
                <c:pt idx="334530">
                  <c:v>7.58574</c:v>
                </c:pt>
                <c:pt idx="334531">
                  <c:v>7.58576</c:v>
                </c:pt>
                <c:pt idx="334532">
                  <c:v>7.58578</c:v>
                </c:pt>
                <c:pt idx="334533">
                  <c:v>7.5858</c:v>
                </c:pt>
                <c:pt idx="334534">
                  <c:v>7.58583</c:v>
                </c:pt>
                <c:pt idx="334535">
                  <c:v>7.58585</c:v>
                </c:pt>
                <c:pt idx="334536">
                  <c:v>7.58587</c:v>
                </c:pt>
                <c:pt idx="334537">
                  <c:v>7.5859</c:v>
                </c:pt>
                <c:pt idx="334538">
                  <c:v>7.58592</c:v>
                </c:pt>
                <c:pt idx="334539">
                  <c:v>7.58594</c:v>
                </c:pt>
                <c:pt idx="334540">
                  <c:v>7.58596</c:v>
                </c:pt>
                <c:pt idx="334541">
                  <c:v>7.58599</c:v>
                </c:pt>
                <c:pt idx="334542">
                  <c:v>7.58601</c:v>
                </c:pt>
                <c:pt idx="334543">
                  <c:v>7.58603</c:v>
                </c:pt>
                <c:pt idx="334544">
                  <c:v>7.58605</c:v>
                </c:pt>
                <c:pt idx="334545">
                  <c:v>7.58608</c:v>
                </c:pt>
                <c:pt idx="334546">
                  <c:v>7.5861</c:v>
                </c:pt>
                <c:pt idx="334547">
                  <c:v>7.58612</c:v>
                </c:pt>
                <c:pt idx="334548">
                  <c:v>7.58615</c:v>
                </c:pt>
                <c:pt idx="334549">
                  <c:v>7.58617</c:v>
                </c:pt>
                <c:pt idx="334550">
                  <c:v>7.58619</c:v>
                </c:pt>
                <c:pt idx="334551">
                  <c:v>7.58621</c:v>
                </c:pt>
                <c:pt idx="334552">
                  <c:v>7.58624</c:v>
                </c:pt>
                <c:pt idx="334553">
                  <c:v>7.58626</c:v>
                </c:pt>
                <c:pt idx="334554">
                  <c:v>7.58628</c:v>
                </c:pt>
                <c:pt idx="334555">
                  <c:v>7.5863</c:v>
                </c:pt>
                <c:pt idx="334556">
                  <c:v>7.58633</c:v>
                </c:pt>
                <c:pt idx="334557">
                  <c:v>7.58635</c:v>
                </c:pt>
                <c:pt idx="334558">
                  <c:v>7.58637</c:v>
                </c:pt>
                <c:pt idx="334559">
                  <c:v>7.5864</c:v>
                </c:pt>
                <c:pt idx="334560">
                  <c:v>7.58642</c:v>
                </c:pt>
                <c:pt idx="334561">
                  <c:v>7.58644</c:v>
                </c:pt>
                <c:pt idx="334562">
                  <c:v>7.58646</c:v>
                </c:pt>
                <c:pt idx="334563">
                  <c:v>7.58648</c:v>
                </c:pt>
                <c:pt idx="334564">
                  <c:v>7.58651</c:v>
                </c:pt>
                <c:pt idx="334565">
                  <c:v>7.58653</c:v>
                </c:pt>
                <c:pt idx="334566">
                  <c:v>7.58655</c:v>
                </c:pt>
                <c:pt idx="334567">
                  <c:v>7.58658</c:v>
                </c:pt>
                <c:pt idx="334568">
                  <c:v>7.5866</c:v>
                </c:pt>
                <c:pt idx="334569">
                  <c:v>7.58662</c:v>
                </c:pt>
                <c:pt idx="334570">
                  <c:v>7.58664</c:v>
                </c:pt>
                <c:pt idx="334571">
                  <c:v>7.58667</c:v>
                </c:pt>
                <c:pt idx="334572">
                  <c:v>7.58669</c:v>
                </c:pt>
                <c:pt idx="334573">
                  <c:v>7.58671</c:v>
                </c:pt>
                <c:pt idx="334574">
                  <c:v>7.58674</c:v>
                </c:pt>
                <c:pt idx="334575">
                  <c:v>7.58676</c:v>
                </c:pt>
                <c:pt idx="334576">
                  <c:v>7.58678</c:v>
                </c:pt>
                <c:pt idx="334577">
                  <c:v>7.5868</c:v>
                </c:pt>
                <c:pt idx="334578">
                  <c:v>7.58683</c:v>
                </c:pt>
                <c:pt idx="334579">
                  <c:v>7.58685</c:v>
                </c:pt>
                <c:pt idx="334580">
                  <c:v>7.58687</c:v>
                </c:pt>
                <c:pt idx="334581">
                  <c:v>7.58689</c:v>
                </c:pt>
                <c:pt idx="334582">
                  <c:v>7.58692</c:v>
                </c:pt>
                <c:pt idx="334583">
                  <c:v>7.58694</c:v>
                </c:pt>
                <c:pt idx="334584">
                  <c:v>7.58696</c:v>
                </c:pt>
                <c:pt idx="334585">
                  <c:v>7.58698</c:v>
                </c:pt>
                <c:pt idx="334586">
                  <c:v>7.58701</c:v>
                </c:pt>
                <c:pt idx="334587">
                  <c:v>7.58703</c:v>
                </c:pt>
                <c:pt idx="334588">
                  <c:v>7.58705</c:v>
                </c:pt>
                <c:pt idx="334589">
                  <c:v>7.58707</c:v>
                </c:pt>
                <c:pt idx="334590">
                  <c:v>7.5871</c:v>
                </c:pt>
                <c:pt idx="334591">
                  <c:v>7.58712</c:v>
                </c:pt>
                <c:pt idx="334592">
                  <c:v>7.58714</c:v>
                </c:pt>
                <c:pt idx="334593">
                  <c:v>7.58717</c:v>
                </c:pt>
                <c:pt idx="334594">
                  <c:v>7.58719</c:v>
                </c:pt>
                <c:pt idx="334595">
                  <c:v>7.58721</c:v>
                </c:pt>
                <c:pt idx="334596">
                  <c:v>7.58723</c:v>
                </c:pt>
                <c:pt idx="334597">
                  <c:v>7.58726</c:v>
                </c:pt>
                <c:pt idx="334598">
                  <c:v>7.58728</c:v>
                </c:pt>
                <c:pt idx="334599">
                  <c:v>7.5873</c:v>
                </c:pt>
                <c:pt idx="334600">
                  <c:v>7.58732</c:v>
                </c:pt>
                <c:pt idx="334601">
                  <c:v>7.58735</c:v>
                </c:pt>
                <c:pt idx="334602">
                  <c:v>7.58737</c:v>
                </c:pt>
                <c:pt idx="334603">
                  <c:v>7.58739</c:v>
                </c:pt>
                <c:pt idx="334604">
                  <c:v>7.58742</c:v>
                </c:pt>
                <c:pt idx="334605">
                  <c:v>7.58744</c:v>
                </c:pt>
                <c:pt idx="334606">
                  <c:v>7.58746</c:v>
                </c:pt>
                <c:pt idx="334607">
                  <c:v>7.58748</c:v>
                </c:pt>
                <c:pt idx="334608">
                  <c:v>7.58751</c:v>
                </c:pt>
                <c:pt idx="334609">
                  <c:v>7.58753</c:v>
                </c:pt>
                <c:pt idx="334610">
                  <c:v>7.58755</c:v>
                </c:pt>
                <c:pt idx="334611">
                  <c:v>7.58757</c:v>
                </c:pt>
                <c:pt idx="334612">
                  <c:v>7.5876</c:v>
                </c:pt>
                <c:pt idx="334613">
                  <c:v>7.58762</c:v>
                </c:pt>
                <c:pt idx="334614">
                  <c:v>7.58764</c:v>
                </c:pt>
                <c:pt idx="334615">
                  <c:v>7.58766</c:v>
                </c:pt>
                <c:pt idx="334616">
                  <c:v>7.58769</c:v>
                </c:pt>
                <c:pt idx="334617">
                  <c:v>7.58771</c:v>
                </c:pt>
                <c:pt idx="334618">
                  <c:v>7.58773</c:v>
                </c:pt>
                <c:pt idx="334619">
                  <c:v>7.58775</c:v>
                </c:pt>
                <c:pt idx="334620">
                  <c:v>7.58778</c:v>
                </c:pt>
                <c:pt idx="334621">
                  <c:v>7.5878</c:v>
                </c:pt>
                <c:pt idx="334622">
                  <c:v>7.58782</c:v>
                </c:pt>
                <c:pt idx="334623">
                  <c:v>7.58785</c:v>
                </c:pt>
                <c:pt idx="334624">
                  <c:v>7.58787</c:v>
                </c:pt>
                <c:pt idx="334625">
                  <c:v>7.58789</c:v>
                </c:pt>
                <c:pt idx="334626">
                  <c:v>7.58791</c:v>
                </c:pt>
                <c:pt idx="334627">
                  <c:v>7.58794</c:v>
                </c:pt>
                <c:pt idx="334628">
                  <c:v>7.58796</c:v>
                </c:pt>
                <c:pt idx="334629">
                  <c:v>7.58798</c:v>
                </c:pt>
                <c:pt idx="334630">
                  <c:v>7.588</c:v>
                </c:pt>
                <c:pt idx="334631">
                  <c:v>7.58803</c:v>
                </c:pt>
                <c:pt idx="334632">
                  <c:v>7.58805</c:v>
                </c:pt>
                <c:pt idx="334633">
                  <c:v>7.58807</c:v>
                </c:pt>
                <c:pt idx="334634">
                  <c:v>7.5881</c:v>
                </c:pt>
                <c:pt idx="334635">
                  <c:v>7.58812</c:v>
                </c:pt>
                <c:pt idx="334636">
                  <c:v>7.58814</c:v>
                </c:pt>
                <c:pt idx="334637">
                  <c:v>7.58816</c:v>
                </c:pt>
                <c:pt idx="334638">
                  <c:v>7.58819</c:v>
                </c:pt>
                <c:pt idx="334639">
                  <c:v>7.58821</c:v>
                </c:pt>
                <c:pt idx="334640">
                  <c:v>7.58823</c:v>
                </c:pt>
                <c:pt idx="334641">
                  <c:v>7.58825</c:v>
                </c:pt>
                <c:pt idx="334642">
                  <c:v>7.58828</c:v>
                </c:pt>
                <c:pt idx="334643">
                  <c:v>7.5883</c:v>
                </c:pt>
                <c:pt idx="334644">
                  <c:v>7.58832</c:v>
                </c:pt>
                <c:pt idx="334645">
                  <c:v>7.58835</c:v>
                </c:pt>
                <c:pt idx="334646">
                  <c:v>7.58837</c:v>
                </c:pt>
                <c:pt idx="334647">
                  <c:v>7.58839</c:v>
                </c:pt>
                <c:pt idx="334648">
                  <c:v>7.58841</c:v>
                </c:pt>
                <c:pt idx="334649">
                  <c:v>7.58843</c:v>
                </c:pt>
                <c:pt idx="334650">
                  <c:v>7.58846</c:v>
                </c:pt>
                <c:pt idx="334651">
                  <c:v>7.58848</c:v>
                </c:pt>
                <c:pt idx="334652">
                  <c:v>7.5885</c:v>
                </c:pt>
                <c:pt idx="334653">
                  <c:v>7.58853</c:v>
                </c:pt>
                <c:pt idx="334654">
                  <c:v>7.58855</c:v>
                </c:pt>
                <c:pt idx="334655">
                  <c:v>7.58857</c:v>
                </c:pt>
                <c:pt idx="334656">
                  <c:v>7.58859</c:v>
                </c:pt>
                <c:pt idx="334657">
                  <c:v>7.58862</c:v>
                </c:pt>
                <c:pt idx="334658">
                  <c:v>7.58864</c:v>
                </c:pt>
                <c:pt idx="334659">
                  <c:v>7.58866</c:v>
                </c:pt>
                <c:pt idx="334660">
                  <c:v>7.58868</c:v>
                </c:pt>
                <c:pt idx="334661">
                  <c:v>7.58871</c:v>
                </c:pt>
                <c:pt idx="334662">
                  <c:v>7.58873</c:v>
                </c:pt>
                <c:pt idx="334663">
                  <c:v>7.58875</c:v>
                </c:pt>
                <c:pt idx="334664">
                  <c:v>7.58878</c:v>
                </c:pt>
                <c:pt idx="334665">
                  <c:v>7.5888</c:v>
                </c:pt>
                <c:pt idx="334666">
                  <c:v>7.58882</c:v>
                </c:pt>
                <c:pt idx="334667">
                  <c:v>7.58884</c:v>
                </c:pt>
                <c:pt idx="334668">
                  <c:v>7.58887</c:v>
                </c:pt>
                <c:pt idx="334669">
                  <c:v>7.58889</c:v>
                </c:pt>
                <c:pt idx="334670">
                  <c:v>7.58891</c:v>
                </c:pt>
                <c:pt idx="334671">
                  <c:v>7.58893</c:v>
                </c:pt>
                <c:pt idx="334672">
                  <c:v>7.58896</c:v>
                </c:pt>
                <c:pt idx="334673">
                  <c:v>7.58898</c:v>
                </c:pt>
                <c:pt idx="334674">
                  <c:v>7.589</c:v>
                </c:pt>
                <c:pt idx="334675">
                  <c:v>7.58903</c:v>
                </c:pt>
                <c:pt idx="334676">
                  <c:v>7.58905</c:v>
                </c:pt>
                <c:pt idx="334677">
                  <c:v>7.58907</c:v>
                </c:pt>
                <c:pt idx="334678">
                  <c:v>7.58909</c:v>
                </c:pt>
                <c:pt idx="334679">
                  <c:v>7.58912</c:v>
                </c:pt>
                <c:pt idx="334680">
                  <c:v>7.58914</c:v>
                </c:pt>
                <c:pt idx="334681">
                  <c:v>7.58916</c:v>
                </c:pt>
                <c:pt idx="334682">
                  <c:v>7.58918</c:v>
                </c:pt>
                <c:pt idx="334683">
                  <c:v>7.58921</c:v>
                </c:pt>
                <c:pt idx="334684">
                  <c:v>7.58923</c:v>
                </c:pt>
                <c:pt idx="334685">
                  <c:v>7.58925</c:v>
                </c:pt>
                <c:pt idx="334686">
                  <c:v>7.58927</c:v>
                </c:pt>
                <c:pt idx="334687">
                  <c:v>7.5893</c:v>
                </c:pt>
                <c:pt idx="334688">
                  <c:v>7.58932</c:v>
                </c:pt>
                <c:pt idx="334689">
                  <c:v>7.58934</c:v>
                </c:pt>
                <c:pt idx="334690">
                  <c:v>7.58936</c:v>
                </c:pt>
                <c:pt idx="334691">
                  <c:v>7.58939</c:v>
                </c:pt>
                <c:pt idx="334692">
                  <c:v>7.58941</c:v>
                </c:pt>
                <c:pt idx="334693">
                  <c:v>7.58943</c:v>
                </c:pt>
                <c:pt idx="334694">
                  <c:v>7.58946</c:v>
                </c:pt>
                <c:pt idx="334695">
                  <c:v>7.58948</c:v>
                </c:pt>
                <c:pt idx="334696">
                  <c:v>7.5895</c:v>
                </c:pt>
                <c:pt idx="334697">
                  <c:v>7.58952</c:v>
                </c:pt>
                <c:pt idx="334698">
                  <c:v>7.58955</c:v>
                </c:pt>
                <c:pt idx="334699">
                  <c:v>7.58957</c:v>
                </c:pt>
                <c:pt idx="334700">
                  <c:v>7.58959</c:v>
                </c:pt>
                <c:pt idx="334701">
                  <c:v>7.58962</c:v>
                </c:pt>
                <c:pt idx="334702">
                  <c:v>7.58964</c:v>
                </c:pt>
                <c:pt idx="334703">
                  <c:v>7.58966</c:v>
                </c:pt>
                <c:pt idx="334704">
                  <c:v>7.58968</c:v>
                </c:pt>
                <c:pt idx="334705">
                  <c:v>7.58971</c:v>
                </c:pt>
                <c:pt idx="334706">
                  <c:v>7.58973</c:v>
                </c:pt>
                <c:pt idx="334707">
                  <c:v>7.58975</c:v>
                </c:pt>
                <c:pt idx="334708">
                  <c:v>7.58977</c:v>
                </c:pt>
                <c:pt idx="334709">
                  <c:v>7.5898</c:v>
                </c:pt>
                <c:pt idx="334710">
                  <c:v>7.58982</c:v>
                </c:pt>
                <c:pt idx="334711">
                  <c:v>7.58984</c:v>
                </c:pt>
                <c:pt idx="334712">
                  <c:v>7.58986</c:v>
                </c:pt>
                <c:pt idx="334713">
                  <c:v>7.58989</c:v>
                </c:pt>
                <c:pt idx="334714">
                  <c:v>7.58991</c:v>
                </c:pt>
                <c:pt idx="334715">
                  <c:v>7.58993</c:v>
                </c:pt>
                <c:pt idx="334716">
                  <c:v>7.58995</c:v>
                </c:pt>
                <c:pt idx="334717">
                  <c:v>7.58998</c:v>
                </c:pt>
                <c:pt idx="334718">
                  <c:v>7.59</c:v>
                </c:pt>
                <c:pt idx="334719">
                  <c:v>7.59002</c:v>
                </c:pt>
                <c:pt idx="334720">
                  <c:v>7.59004</c:v>
                </c:pt>
                <c:pt idx="334721">
                  <c:v>7.59007</c:v>
                </c:pt>
                <c:pt idx="334722">
                  <c:v>7.59009</c:v>
                </c:pt>
                <c:pt idx="334723">
                  <c:v>7.59011</c:v>
                </c:pt>
                <c:pt idx="334724">
                  <c:v>7.59014</c:v>
                </c:pt>
                <c:pt idx="334725">
                  <c:v>7.59016</c:v>
                </c:pt>
                <c:pt idx="334726">
                  <c:v>7.59018</c:v>
                </c:pt>
                <c:pt idx="334727">
                  <c:v>7.5902</c:v>
                </c:pt>
                <c:pt idx="334728">
                  <c:v>7.59023</c:v>
                </c:pt>
                <c:pt idx="334729">
                  <c:v>7.59025</c:v>
                </c:pt>
                <c:pt idx="334730">
                  <c:v>7.59027</c:v>
                </c:pt>
                <c:pt idx="334731">
                  <c:v>7.5903</c:v>
                </c:pt>
                <c:pt idx="334732">
                  <c:v>7.59032</c:v>
                </c:pt>
                <c:pt idx="334733">
                  <c:v>7.59034</c:v>
                </c:pt>
                <c:pt idx="334734">
                  <c:v>7.59036</c:v>
                </c:pt>
                <c:pt idx="334735">
                  <c:v>7.59039</c:v>
                </c:pt>
                <c:pt idx="334736">
                  <c:v>7.59041</c:v>
                </c:pt>
                <c:pt idx="334737">
                  <c:v>7.59043</c:v>
                </c:pt>
                <c:pt idx="334738">
                  <c:v>7.59045</c:v>
                </c:pt>
                <c:pt idx="334739">
                  <c:v>7.59048</c:v>
                </c:pt>
                <c:pt idx="334740">
                  <c:v>7.5905</c:v>
                </c:pt>
                <c:pt idx="334741">
                  <c:v>7.59052</c:v>
                </c:pt>
                <c:pt idx="334742">
                  <c:v>7.59054</c:v>
                </c:pt>
                <c:pt idx="334743">
                  <c:v>7.59057</c:v>
                </c:pt>
                <c:pt idx="334744">
                  <c:v>7.59059</c:v>
                </c:pt>
                <c:pt idx="334745">
                  <c:v>7.59061</c:v>
                </c:pt>
                <c:pt idx="334746">
                  <c:v>7.59063</c:v>
                </c:pt>
                <c:pt idx="334747">
                  <c:v>7.59066</c:v>
                </c:pt>
                <c:pt idx="334748">
                  <c:v>7.59068</c:v>
                </c:pt>
                <c:pt idx="334749">
                  <c:v>7.5907</c:v>
                </c:pt>
                <c:pt idx="334750">
                  <c:v>7.59073</c:v>
                </c:pt>
                <c:pt idx="334751">
                  <c:v>7.59075</c:v>
                </c:pt>
                <c:pt idx="334752">
                  <c:v>7.59077</c:v>
                </c:pt>
                <c:pt idx="334753">
                  <c:v>7.59079</c:v>
                </c:pt>
                <c:pt idx="334754">
                  <c:v>7.59082</c:v>
                </c:pt>
                <c:pt idx="334755">
                  <c:v>7.59084</c:v>
                </c:pt>
                <c:pt idx="334756">
                  <c:v>7.59086</c:v>
                </c:pt>
                <c:pt idx="334757">
                  <c:v>7.59088</c:v>
                </c:pt>
                <c:pt idx="334758">
                  <c:v>7.59091</c:v>
                </c:pt>
                <c:pt idx="334759">
                  <c:v>7.59093</c:v>
                </c:pt>
                <c:pt idx="334760">
                  <c:v>7.59095</c:v>
                </c:pt>
                <c:pt idx="334761">
                  <c:v>7.59098</c:v>
                </c:pt>
                <c:pt idx="334762">
                  <c:v>7.591</c:v>
                </c:pt>
                <c:pt idx="334763">
                  <c:v>7.59102</c:v>
                </c:pt>
                <c:pt idx="334764">
                  <c:v>7.59104</c:v>
                </c:pt>
                <c:pt idx="334765">
                  <c:v>7.59107</c:v>
                </c:pt>
                <c:pt idx="334766">
                  <c:v>7.59109</c:v>
                </c:pt>
                <c:pt idx="334767">
                  <c:v>7.59111</c:v>
                </c:pt>
                <c:pt idx="334768">
                  <c:v>7.59113</c:v>
                </c:pt>
                <c:pt idx="334769">
                  <c:v>7.59116</c:v>
                </c:pt>
                <c:pt idx="334770">
                  <c:v>7.59118</c:v>
                </c:pt>
                <c:pt idx="334771">
                  <c:v>7.5912</c:v>
                </c:pt>
                <c:pt idx="334772">
                  <c:v>7.59122</c:v>
                </c:pt>
                <c:pt idx="334773">
                  <c:v>7.59125</c:v>
                </c:pt>
                <c:pt idx="334774">
                  <c:v>7.59127</c:v>
                </c:pt>
                <c:pt idx="334775">
                  <c:v>7.59129</c:v>
                </c:pt>
                <c:pt idx="334776">
                  <c:v>7.59131</c:v>
                </c:pt>
                <c:pt idx="334777">
                  <c:v>7.59134</c:v>
                </c:pt>
                <c:pt idx="334778">
                  <c:v>7.59136</c:v>
                </c:pt>
                <c:pt idx="334779">
                  <c:v>7.59138</c:v>
                </c:pt>
                <c:pt idx="334780">
                  <c:v>7.59141</c:v>
                </c:pt>
                <c:pt idx="334781">
                  <c:v>7.59143</c:v>
                </c:pt>
                <c:pt idx="334782">
                  <c:v>7.59145</c:v>
                </c:pt>
                <c:pt idx="334783">
                  <c:v>7.59147</c:v>
                </c:pt>
                <c:pt idx="334784">
                  <c:v>7.5915</c:v>
                </c:pt>
                <c:pt idx="334785">
                  <c:v>7.59152</c:v>
                </c:pt>
                <c:pt idx="334786">
                  <c:v>7.59154</c:v>
                </c:pt>
                <c:pt idx="334787">
                  <c:v>7.59157</c:v>
                </c:pt>
                <c:pt idx="334788">
                  <c:v>7.59159</c:v>
                </c:pt>
                <c:pt idx="334789">
                  <c:v>7.59161</c:v>
                </c:pt>
                <c:pt idx="334790">
                  <c:v>7.59163</c:v>
                </c:pt>
                <c:pt idx="334791">
                  <c:v>7.59166</c:v>
                </c:pt>
                <c:pt idx="334792">
                  <c:v>7.59168</c:v>
                </c:pt>
                <c:pt idx="334793">
                  <c:v>7.5917</c:v>
                </c:pt>
                <c:pt idx="334794">
                  <c:v>7.59172</c:v>
                </c:pt>
                <c:pt idx="334795">
                  <c:v>7.59175</c:v>
                </c:pt>
                <c:pt idx="334796">
                  <c:v>7.59177</c:v>
                </c:pt>
                <c:pt idx="334797">
                  <c:v>7.59179</c:v>
                </c:pt>
                <c:pt idx="334798">
                  <c:v>7.59181</c:v>
                </c:pt>
                <c:pt idx="334799">
                  <c:v>7.59184</c:v>
                </c:pt>
                <c:pt idx="334800">
                  <c:v>7.59186</c:v>
                </c:pt>
                <c:pt idx="334801">
                  <c:v>7.59188</c:v>
                </c:pt>
                <c:pt idx="334802">
                  <c:v>7.5919</c:v>
                </c:pt>
                <c:pt idx="334803">
                  <c:v>7.59193</c:v>
                </c:pt>
                <c:pt idx="334804">
                  <c:v>7.59195</c:v>
                </c:pt>
                <c:pt idx="334805">
                  <c:v>7.59197</c:v>
                </c:pt>
                <c:pt idx="334806">
                  <c:v>7.59199</c:v>
                </c:pt>
                <c:pt idx="334807">
                  <c:v>7.59202</c:v>
                </c:pt>
                <c:pt idx="334808">
                  <c:v>7.59204</c:v>
                </c:pt>
                <c:pt idx="334809">
                  <c:v>7.59206</c:v>
                </c:pt>
                <c:pt idx="334810">
                  <c:v>7.59209</c:v>
                </c:pt>
                <c:pt idx="334811">
                  <c:v>7.59211</c:v>
                </c:pt>
                <c:pt idx="334812">
                  <c:v>7.59213</c:v>
                </c:pt>
                <c:pt idx="334813">
                  <c:v>7.59215</c:v>
                </c:pt>
                <c:pt idx="334814">
                  <c:v>7.59218</c:v>
                </c:pt>
                <c:pt idx="334815">
                  <c:v>7.5922</c:v>
                </c:pt>
                <c:pt idx="334816">
                  <c:v>7.59222</c:v>
                </c:pt>
                <c:pt idx="334817">
                  <c:v>7.59225</c:v>
                </c:pt>
                <c:pt idx="334818">
                  <c:v>7.59227</c:v>
                </c:pt>
                <c:pt idx="334819">
                  <c:v>7.59229</c:v>
                </c:pt>
                <c:pt idx="334820">
                  <c:v>7.59231</c:v>
                </c:pt>
                <c:pt idx="334821">
                  <c:v>7.59234</c:v>
                </c:pt>
                <c:pt idx="334822">
                  <c:v>7.59236</c:v>
                </c:pt>
                <c:pt idx="334823">
                  <c:v>7.59238</c:v>
                </c:pt>
                <c:pt idx="334824">
                  <c:v>7.5924</c:v>
                </c:pt>
                <c:pt idx="334825">
                  <c:v>7.59243</c:v>
                </c:pt>
                <c:pt idx="334826">
                  <c:v>7.59245</c:v>
                </c:pt>
                <c:pt idx="334827">
                  <c:v>7.59247</c:v>
                </c:pt>
                <c:pt idx="334828">
                  <c:v>7.59249</c:v>
                </c:pt>
                <c:pt idx="334829">
                  <c:v>7.59252</c:v>
                </c:pt>
                <c:pt idx="334830">
                  <c:v>7.59254</c:v>
                </c:pt>
                <c:pt idx="334831">
                  <c:v>7.59256</c:v>
                </c:pt>
                <c:pt idx="334832">
                  <c:v>7.59258</c:v>
                </c:pt>
                <c:pt idx="334833">
                  <c:v>7.59261</c:v>
                </c:pt>
                <c:pt idx="334834">
                  <c:v>7.59263</c:v>
                </c:pt>
                <c:pt idx="334835">
                  <c:v>7.59265</c:v>
                </c:pt>
                <c:pt idx="334836">
                  <c:v>7.59268</c:v>
                </c:pt>
                <c:pt idx="334837">
                  <c:v>7.5927</c:v>
                </c:pt>
                <c:pt idx="334838">
                  <c:v>7.59272</c:v>
                </c:pt>
                <c:pt idx="334839">
                  <c:v>7.59274</c:v>
                </c:pt>
                <c:pt idx="334840">
                  <c:v>7.59277</c:v>
                </c:pt>
                <c:pt idx="334841">
                  <c:v>7.59279</c:v>
                </c:pt>
                <c:pt idx="334842">
                  <c:v>7.59281</c:v>
                </c:pt>
                <c:pt idx="334843">
                  <c:v>7.59283</c:v>
                </c:pt>
                <c:pt idx="334844">
                  <c:v>7.59286</c:v>
                </c:pt>
                <c:pt idx="334845">
                  <c:v>7.59288</c:v>
                </c:pt>
                <c:pt idx="334846">
                  <c:v>7.5929</c:v>
                </c:pt>
                <c:pt idx="334847">
                  <c:v>7.59293</c:v>
                </c:pt>
                <c:pt idx="334848">
                  <c:v>7.59295</c:v>
                </c:pt>
                <c:pt idx="334849">
                  <c:v>7.59297</c:v>
                </c:pt>
                <c:pt idx="334850">
                  <c:v>7.59299</c:v>
                </c:pt>
                <c:pt idx="334851">
                  <c:v>7.59302</c:v>
                </c:pt>
                <c:pt idx="334852">
                  <c:v>7.59304</c:v>
                </c:pt>
                <c:pt idx="334853">
                  <c:v>7.59306</c:v>
                </c:pt>
                <c:pt idx="334854">
                  <c:v>7.59308</c:v>
                </c:pt>
                <c:pt idx="334855">
                  <c:v>7.59311</c:v>
                </c:pt>
                <c:pt idx="334856">
                  <c:v>7.59313</c:v>
                </c:pt>
                <c:pt idx="334857">
                  <c:v>7.59315</c:v>
                </c:pt>
                <c:pt idx="334858">
                  <c:v>7.59317</c:v>
                </c:pt>
                <c:pt idx="334859">
                  <c:v>7.5932</c:v>
                </c:pt>
                <c:pt idx="334860">
                  <c:v>7.59322</c:v>
                </c:pt>
                <c:pt idx="334861">
                  <c:v>7.59324</c:v>
                </c:pt>
                <c:pt idx="334862">
                  <c:v>7.59326</c:v>
                </c:pt>
                <c:pt idx="334863">
                  <c:v>7.59329</c:v>
                </c:pt>
                <c:pt idx="334864">
                  <c:v>7.59331</c:v>
                </c:pt>
                <c:pt idx="334865">
                  <c:v>7.59333</c:v>
                </c:pt>
                <c:pt idx="334866">
                  <c:v>7.59336</c:v>
                </c:pt>
                <c:pt idx="334867">
                  <c:v>7.59338</c:v>
                </c:pt>
                <c:pt idx="334868">
                  <c:v>7.5934</c:v>
                </c:pt>
                <c:pt idx="334869">
                  <c:v>7.59342</c:v>
                </c:pt>
                <c:pt idx="334870">
                  <c:v>7.59345</c:v>
                </c:pt>
                <c:pt idx="334871">
                  <c:v>7.59347</c:v>
                </c:pt>
                <c:pt idx="334872">
                  <c:v>7.59349</c:v>
                </c:pt>
                <c:pt idx="334873">
                  <c:v>7.59352</c:v>
                </c:pt>
                <c:pt idx="334874">
                  <c:v>7.59354</c:v>
                </c:pt>
                <c:pt idx="334875">
                  <c:v>7.59356</c:v>
                </c:pt>
                <c:pt idx="334876">
                  <c:v>7.59358</c:v>
                </c:pt>
                <c:pt idx="334877">
                  <c:v>7.59361</c:v>
                </c:pt>
                <c:pt idx="334878">
                  <c:v>7.59363</c:v>
                </c:pt>
                <c:pt idx="334879">
                  <c:v>7.59365</c:v>
                </c:pt>
                <c:pt idx="334880">
                  <c:v>7.59367</c:v>
                </c:pt>
                <c:pt idx="334881">
                  <c:v>7.5937</c:v>
                </c:pt>
                <c:pt idx="334882">
                  <c:v>7.59372</c:v>
                </c:pt>
                <c:pt idx="334883">
                  <c:v>7.59374</c:v>
                </c:pt>
                <c:pt idx="334884">
                  <c:v>7.59376</c:v>
                </c:pt>
                <c:pt idx="334885">
                  <c:v>7.59379</c:v>
                </c:pt>
                <c:pt idx="334886">
                  <c:v>7.59381</c:v>
                </c:pt>
                <c:pt idx="334887">
                  <c:v>7.59383</c:v>
                </c:pt>
                <c:pt idx="334888">
                  <c:v>7.59385</c:v>
                </c:pt>
                <c:pt idx="334889">
                  <c:v>7.59388</c:v>
                </c:pt>
                <c:pt idx="334890">
                  <c:v>7.5939</c:v>
                </c:pt>
                <c:pt idx="334891">
                  <c:v>7.59392</c:v>
                </c:pt>
                <c:pt idx="334892">
                  <c:v>7.59395</c:v>
                </c:pt>
                <c:pt idx="334893">
                  <c:v>7.59397</c:v>
                </c:pt>
                <c:pt idx="334894">
                  <c:v>7.59399</c:v>
                </c:pt>
                <c:pt idx="334895">
                  <c:v>7.59401</c:v>
                </c:pt>
                <c:pt idx="334896">
                  <c:v>7.59404</c:v>
                </c:pt>
                <c:pt idx="334897">
                  <c:v>7.59406</c:v>
                </c:pt>
                <c:pt idx="334898">
                  <c:v>7.59408</c:v>
                </c:pt>
                <c:pt idx="334899">
                  <c:v>7.5941</c:v>
                </c:pt>
                <c:pt idx="334900">
                  <c:v>7.59413</c:v>
                </c:pt>
                <c:pt idx="334901">
                  <c:v>7.59415</c:v>
                </c:pt>
                <c:pt idx="334902">
                  <c:v>7.59417</c:v>
                </c:pt>
                <c:pt idx="334903">
                  <c:v>7.5942</c:v>
                </c:pt>
                <c:pt idx="334904">
                  <c:v>7.59422</c:v>
                </c:pt>
                <c:pt idx="334905">
                  <c:v>7.59424</c:v>
                </c:pt>
                <c:pt idx="334906">
                  <c:v>7.59426</c:v>
                </c:pt>
                <c:pt idx="334907">
                  <c:v>7.59429</c:v>
                </c:pt>
                <c:pt idx="334908">
                  <c:v>7.59431</c:v>
                </c:pt>
                <c:pt idx="334909">
                  <c:v>7.59433</c:v>
                </c:pt>
                <c:pt idx="334910">
                  <c:v>7.59435</c:v>
                </c:pt>
                <c:pt idx="334911">
                  <c:v>7.59438</c:v>
                </c:pt>
                <c:pt idx="334912">
                  <c:v>7.5944</c:v>
                </c:pt>
                <c:pt idx="334913">
                  <c:v>7.59442</c:v>
                </c:pt>
                <c:pt idx="334914">
                  <c:v>7.59444</c:v>
                </c:pt>
                <c:pt idx="334915">
                  <c:v>7.59447</c:v>
                </c:pt>
                <c:pt idx="334916">
                  <c:v>7.59449</c:v>
                </c:pt>
                <c:pt idx="334917">
                  <c:v>7.59451</c:v>
                </c:pt>
                <c:pt idx="334918">
                  <c:v>7.59453</c:v>
                </c:pt>
                <c:pt idx="334919">
                  <c:v>7.59456</c:v>
                </c:pt>
                <c:pt idx="334920">
                  <c:v>7.59458</c:v>
                </c:pt>
                <c:pt idx="334921">
                  <c:v>7.5946</c:v>
                </c:pt>
                <c:pt idx="334922">
                  <c:v>7.59463</c:v>
                </c:pt>
                <c:pt idx="334923">
                  <c:v>7.59465</c:v>
                </c:pt>
                <c:pt idx="334924">
                  <c:v>7.59467</c:v>
                </c:pt>
                <c:pt idx="334925">
                  <c:v>7.59469</c:v>
                </c:pt>
                <c:pt idx="334926">
                  <c:v>7.59472</c:v>
                </c:pt>
                <c:pt idx="334927">
                  <c:v>7.59474</c:v>
                </c:pt>
                <c:pt idx="334928">
                  <c:v>7.59476</c:v>
                </c:pt>
                <c:pt idx="334929">
                  <c:v>7.59478</c:v>
                </c:pt>
                <c:pt idx="334930">
                  <c:v>7.59481</c:v>
                </c:pt>
                <c:pt idx="334931">
                  <c:v>7.59483</c:v>
                </c:pt>
                <c:pt idx="334932">
                  <c:v>7.59485</c:v>
                </c:pt>
                <c:pt idx="334933">
                  <c:v>7.59488</c:v>
                </c:pt>
                <c:pt idx="334934">
                  <c:v>7.5949</c:v>
                </c:pt>
                <c:pt idx="334935">
                  <c:v>7.59492</c:v>
                </c:pt>
                <c:pt idx="334936">
                  <c:v>7.59494</c:v>
                </c:pt>
                <c:pt idx="334937">
                  <c:v>7.59497</c:v>
                </c:pt>
                <c:pt idx="334938">
                  <c:v>7.59499</c:v>
                </c:pt>
                <c:pt idx="334939">
                  <c:v>7.59501</c:v>
                </c:pt>
                <c:pt idx="334940">
                  <c:v>7.59503</c:v>
                </c:pt>
                <c:pt idx="334941">
                  <c:v>7.59506</c:v>
                </c:pt>
                <c:pt idx="334942">
                  <c:v>7.59508</c:v>
                </c:pt>
                <c:pt idx="334943">
                  <c:v>7.5951</c:v>
                </c:pt>
                <c:pt idx="334944">
                  <c:v>7.59513</c:v>
                </c:pt>
                <c:pt idx="334945">
                  <c:v>7.59515</c:v>
                </c:pt>
                <c:pt idx="334946">
                  <c:v>7.59517</c:v>
                </c:pt>
                <c:pt idx="334947">
                  <c:v>7.59519</c:v>
                </c:pt>
                <c:pt idx="334948">
                  <c:v>7.59521</c:v>
                </c:pt>
                <c:pt idx="334949">
                  <c:v>7.59524</c:v>
                </c:pt>
                <c:pt idx="334950">
                  <c:v>7.59526</c:v>
                </c:pt>
                <c:pt idx="334951">
                  <c:v>7.59528</c:v>
                </c:pt>
                <c:pt idx="334952">
                  <c:v>7.59531</c:v>
                </c:pt>
                <c:pt idx="334953">
                  <c:v>7.59533</c:v>
                </c:pt>
                <c:pt idx="334954">
                  <c:v>7.59535</c:v>
                </c:pt>
                <c:pt idx="334955">
                  <c:v>7.59537</c:v>
                </c:pt>
                <c:pt idx="334956">
                  <c:v>7.5954</c:v>
                </c:pt>
                <c:pt idx="334957">
                  <c:v>7.59542</c:v>
                </c:pt>
                <c:pt idx="334958">
                  <c:v>7.59544</c:v>
                </c:pt>
                <c:pt idx="334959">
                  <c:v>7.59546</c:v>
                </c:pt>
                <c:pt idx="334960">
                  <c:v>7.59549</c:v>
                </c:pt>
                <c:pt idx="334961">
                  <c:v>7.59551</c:v>
                </c:pt>
                <c:pt idx="334962">
                  <c:v>7.59553</c:v>
                </c:pt>
                <c:pt idx="334963">
                  <c:v>7.59556</c:v>
                </c:pt>
                <c:pt idx="334964">
                  <c:v>7.59558</c:v>
                </c:pt>
                <c:pt idx="334965">
                  <c:v>7.5956</c:v>
                </c:pt>
                <c:pt idx="334966">
                  <c:v>7.59562</c:v>
                </c:pt>
                <c:pt idx="334967">
                  <c:v>7.59565</c:v>
                </c:pt>
                <c:pt idx="334968">
                  <c:v>7.59567</c:v>
                </c:pt>
                <c:pt idx="334969">
                  <c:v>7.59569</c:v>
                </c:pt>
                <c:pt idx="334970">
                  <c:v>7.59571</c:v>
                </c:pt>
                <c:pt idx="334971">
                  <c:v>7.59574</c:v>
                </c:pt>
                <c:pt idx="334972">
                  <c:v>7.59576</c:v>
                </c:pt>
                <c:pt idx="334973">
                  <c:v>7.59578</c:v>
                </c:pt>
                <c:pt idx="334974">
                  <c:v>7.59581</c:v>
                </c:pt>
                <c:pt idx="334975">
                  <c:v>7.59583</c:v>
                </c:pt>
                <c:pt idx="334976">
                  <c:v>7.59585</c:v>
                </c:pt>
                <c:pt idx="334977">
                  <c:v>7.59587</c:v>
                </c:pt>
                <c:pt idx="334978">
                  <c:v>7.5959</c:v>
                </c:pt>
                <c:pt idx="334979">
                  <c:v>7.59592</c:v>
                </c:pt>
                <c:pt idx="334980">
                  <c:v>7.59594</c:v>
                </c:pt>
                <c:pt idx="334981">
                  <c:v>7.59596</c:v>
                </c:pt>
                <c:pt idx="334982">
                  <c:v>7.59599</c:v>
                </c:pt>
                <c:pt idx="334983">
                  <c:v>7.59601</c:v>
                </c:pt>
                <c:pt idx="334984">
                  <c:v>7.59603</c:v>
                </c:pt>
                <c:pt idx="334985">
                  <c:v>7.59605</c:v>
                </c:pt>
                <c:pt idx="334986">
                  <c:v>7.59608</c:v>
                </c:pt>
                <c:pt idx="334987">
                  <c:v>7.5961</c:v>
                </c:pt>
                <c:pt idx="334988">
                  <c:v>7.59612</c:v>
                </c:pt>
                <c:pt idx="334989">
                  <c:v>7.59614</c:v>
                </c:pt>
                <c:pt idx="334990">
                  <c:v>7.59617</c:v>
                </c:pt>
                <c:pt idx="334991">
                  <c:v>7.59619</c:v>
                </c:pt>
                <c:pt idx="334992">
                  <c:v>7.59621</c:v>
                </c:pt>
                <c:pt idx="334993">
                  <c:v>7.59624</c:v>
                </c:pt>
                <c:pt idx="334994">
                  <c:v>7.59626</c:v>
                </c:pt>
                <c:pt idx="334995">
                  <c:v>7.59628</c:v>
                </c:pt>
                <c:pt idx="334996">
                  <c:v>7.5963</c:v>
                </c:pt>
                <c:pt idx="334997">
                  <c:v>7.59633</c:v>
                </c:pt>
                <c:pt idx="334998">
                  <c:v>7.59635</c:v>
                </c:pt>
                <c:pt idx="334999">
                  <c:v>7.59637</c:v>
                </c:pt>
                <c:pt idx="335000">
                  <c:v>7.5964</c:v>
                </c:pt>
                <c:pt idx="335001">
                  <c:v>7.59642</c:v>
                </c:pt>
                <c:pt idx="335002">
                  <c:v>7.59644</c:v>
                </c:pt>
                <c:pt idx="335003">
                  <c:v>7.59646</c:v>
                </c:pt>
                <c:pt idx="335004">
                  <c:v>7.59649</c:v>
                </c:pt>
                <c:pt idx="335005">
                  <c:v>7.59651</c:v>
                </c:pt>
                <c:pt idx="335006">
                  <c:v>7.59653</c:v>
                </c:pt>
                <c:pt idx="335007">
                  <c:v>7.59655</c:v>
                </c:pt>
                <c:pt idx="335008">
                  <c:v>7.59658</c:v>
                </c:pt>
                <c:pt idx="335009">
                  <c:v>7.5966</c:v>
                </c:pt>
                <c:pt idx="335010">
                  <c:v>7.59662</c:v>
                </c:pt>
                <c:pt idx="335011">
                  <c:v>7.59664</c:v>
                </c:pt>
                <c:pt idx="335012">
                  <c:v>7.59667</c:v>
                </c:pt>
                <c:pt idx="335013">
                  <c:v>7.59669</c:v>
                </c:pt>
                <c:pt idx="335014">
                  <c:v>7.59671</c:v>
                </c:pt>
                <c:pt idx="335015">
                  <c:v>7.59673</c:v>
                </c:pt>
                <c:pt idx="335016">
                  <c:v>7.59676</c:v>
                </c:pt>
                <c:pt idx="335017">
                  <c:v>7.59678</c:v>
                </c:pt>
                <c:pt idx="335018">
                  <c:v>7.5968</c:v>
                </c:pt>
                <c:pt idx="335019">
                  <c:v>7.59682</c:v>
                </c:pt>
                <c:pt idx="335020">
                  <c:v>7.59685</c:v>
                </c:pt>
                <c:pt idx="335021">
                  <c:v>7.59687</c:v>
                </c:pt>
                <c:pt idx="335022">
                  <c:v>7.59689</c:v>
                </c:pt>
                <c:pt idx="335023">
                  <c:v>7.59692</c:v>
                </c:pt>
                <c:pt idx="335024">
                  <c:v>7.59694</c:v>
                </c:pt>
                <c:pt idx="335025">
                  <c:v>7.59696</c:v>
                </c:pt>
                <c:pt idx="335026">
                  <c:v>7.59698</c:v>
                </c:pt>
                <c:pt idx="335027">
                  <c:v>7.59701</c:v>
                </c:pt>
                <c:pt idx="335028">
                  <c:v>7.59703</c:v>
                </c:pt>
                <c:pt idx="335029">
                  <c:v>7.59705</c:v>
                </c:pt>
                <c:pt idx="335030">
                  <c:v>7.59708</c:v>
                </c:pt>
                <c:pt idx="335031">
                  <c:v>7.5971</c:v>
                </c:pt>
                <c:pt idx="335032">
                  <c:v>7.59712</c:v>
                </c:pt>
                <c:pt idx="335033">
                  <c:v>7.59714</c:v>
                </c:pt>
                <c:pt idx="335034">
                  <c:v>7.59717</c:v>
                </c:pt>
                <c:pt idx="335035">
                  <c:v>7.59719</c:v>
                </c:pt>
                <c:pt idx="335036">
                  <c:v>7.59721</c:v>
                </c:pt>
                <c:pt idx="335037">
                  <c:v>7.59723</c:v>
                </c:pt>
                <c:pt idx="335038">
                  <c:v>7.59726</c:v>
                </c:pt>
                <c:pt idx="335039">
                  <c:v>7.59728</c:v>
                </c:pt>
                <c:pt idx="335040">
                  <c:v>7.5973</c:v>
                </c:pt>
                <c:pt idx="335041">
                  <c:v>7.59732</c:v>
                </c:pt>
                <c:pt idx="335042">
                  <c:v>7.59735</c:v>
                </c:pt>
                <c:pt idx="335043">
                  <c:v>7.59737</c:v>
                </c:pt>
                <c:pt idx="335044">
                  <c:v>7.59739</c:v>
                </c:pt>
                <c:pt idx="335045">
                  <c:v>7.59741</c:v>
                </c:pt>
                <c:pt idx="335046">
                  <c:v>7.59744</c:v>
                </c:pt>
                <c:pt idx="335047">
                  <c:v>7.59746</c:v>
                </c:pt>
                <c:pt idx="335048">
                  <c:v>7.59748</c:v>
                </c:pt>
                <c:pt idx="335049">
                  <c:v>7.59751</c:v>
                </c:pt>
                <c:pt idx="335050">
                  <c:v>7.59753</c:v>
                </c:pt>
                <c:pt idx="335051">
                  <c:v>7.59755</c:v>
                </c:pt>
                <c:pt idx="335052">
                  <c:v>7.59757</c:v>
                </c:pt>
                <c:pt idx="335053">
                  <c:v>7.5976</c:v>
                </c:pt>
                <c:pt idx="335054">
                  <c:v>7.59762</c:v>
                </c:pt>
                <c:pt idx="335055">
                  <c:v>7.59764</c:v>
                </c:pt>
                <c:pt idx="335056">
                  <c:v>7.59766</c:v>
                </c:pt>
                <c:pt idx="335057">
                  <c:v>7.59769</c:v>
                </c:pt>
                <c:pt idx="335058">
                  <c:v>7.59771</c:v>
                </c:pt>
                <c:pt idx="335059">
                  <c:v>7.59773</c:v>
                </c:pt>
                <c:pt idx="335060">
                  <c:v>7.59776</c:v>
                </c:pt>
                <c:pt idx="335061">
                  <c:v>7.59778</c:v>
                </c:pt>
                <c:pt idx="335062">
                  <c:v>7.5978</c:v>
                </c:pt>
                <c:pt idx="335063">
                  <c:v>7.59782</c:v>
                </c:pt>
                <c:pt idx="335064">
                  <c:v>7.59785</c:v>
                </c:pt>
                <c:pt idx="335065">
                  <c:v>7.59787</c:v>
                </c:pt>
                <c:pt idx="335066">
                  <c:v>7.59789</c:v>
                </c:pt>
                <c:pt idx="335067">
                  <c:v>7.59791</c:v>
                </c:pt>
                <c:pt idx="335068">
                  <c:v>7.59794</c:v>
                </c:pt>
                <c:pt idx="335069">
                  <c:v>7.59796</c:v>
                </c:pt>
                <c:pt idx="335070">
                  <c:v>7.59798</c:v>
                </c:pt>
                <c:pt idx="335071">
                  <c:v>7.598</c:v>
                </c:pt>
                <c:pt idx="335072">
                  <c:v>7.59803</c:v>
                </c:pt>
                <c:pt idx="335073">
                  <c:v>7.59805</c:v>
                </c:pt>
                <c:pt idx="335074">
                  <c:v>7.59807</c:v>
                </c:pt>
                <c:pt idx="335075">
                  <c:v>7.59809</c:v>
                </c:pt>
                <c:pt idx="335076">
                  <c:v>7.59812</c:v>
                </c:pt>
                <c:pt idx="335077">
                  <c:v>7.59814</c:v>
                </c:pt>
                <c:pt idx="335078">
                  <c:v>7.59816</c:v>
                </c:pt>
                <c:pt idx="335079">
                  <c:v>7.59819</c:v>
                </c:pt>
                <c:pt idx="335080">
                  <c:v>7.59821</c:v>
                </c:pt>
                <c:pt idx="335081">
                  <c:v>7.59823</c:v>
                </c:pt>
                <c:pt idx="335082">
                  <c:v>7.59825</c:v>
                </c:pt>
                <c:pt idx="335083">
                  <c:v>7.59828</c:v>
                </c:pt>
                <c:pt idx="335084">
                  <c:v>7.5983</c:v>
                </c:pt>
                <c:pt idx="335085">
                  <c:v>7.59832</c:v>
                </c:pt>
                <c:pt idx="335086">
                  <c:v>7.59835</c:v>
                </c:pt>
                <c:pt idx="335087">
                  <c:v>7.59837</c:v>
                </c:pt>
                <c:pt idx="335088">
                  <c:v>7.59839</c:v>
                </c:pt>
                <c:pt idx="335089">
                  <c:v>7.59841</c:v>
                </c:pt>
                <c:pt idx="335090">
                  <c:v>7.59844</c:v>
                </c:pt>
                <c:pt idx="335091">
                  <c:v>7.59846</c:v>
                </c:pt>
                <c:pt idx="335092">
                  <c:v>7.59848</c:v>
                </c:pt>
                <c:pt idx="335093">
                  <c:v>7.5985</c:v>
                </c:pt>
                <c:pt idx="335094">
                  <c:v>7.59853</c:v>
                </c:pt>
                <c:pt idx="335095">
                  <c:v>7.59855</c:v>
                </c:pt>
                <c:pt idx="335096">
                  <c:v>7.59857</c:v>
                </c:pt>
                <c:pt idx="335097">
                  <c:v>7.59859</c:v>
                </c:pt>
                <c:pt idx="335098">
                  <c:v>7.59862</c:v>
                </c:pt>
                <c:pt idx="335099">
                  <c:v>7.59864</c:v>
                </c:pt>
                <c:pt idx="335100">
                  <c:v>7.59866</c:v>
                </c:pt>
                <c:pt idx="335101">
                  <c:v>7.59868</c:v>
                </c:pt>
                <c:pt idx="335102">
                  <c:v>7.59871</c:v>
                </c:pt>
                <c:pt idx="335103">
                  <c:v>7.59873</c:v>
                </c:pt>
                <c:pt idx="335104">
                  <c:v>7.59875</c:v>
                </c:pt>
                <c:pt idx="335105">
                  <c:v>7.59878</c:v>
                </c:pt>
                <c:pt idx="335106">
                  <c:v>7.5988</c:v>
                </c:pt>
                <c:pt idx="335107">
                  <c:v>7.59882</c:v>
                </c:pt>
                <c:pt idx="335108">
                  <c:v>7.59884</c:v>
                </c:pt>
                <c:pt idx="335109">
                  <c:v>7.59887</c:v>
                </c:pt>
                <c:pt idx="335110">
                  <c:v>7.59889</c:v>
                </c:pt>
                <c:pt idx="335111">
                  <c:v>7.59891</c:v>
                </c:pt>
                <c:pt idx="335112">
                  <c:v>7.59893</c:v>
                </c:pt>
                <c:pt idx="335113">
                  <c:v>7.59896</c:v>
                </c:pt>
                <c:pt idx="335114">
                  <c:v>7.59898</c:v>
                </c:pt>
                <c:pt idx="335115">
                  <c:v>7.599</c:v>
                </c:pt>
                <c:pt idx="335116">
                  <c:v>7.59903</c:v>
                </c:pt>
                <c:pt idx="335117">
                  <c:v>7.59905</c:v>
                </c:pt>
                <c:pt idx="335118">
                  <c:v>7.59907</c:v>
                </c:pt>
                <c:pt idx="335119">
                  <c:v>7.59909</c:v>
                </c:pt>
                <c:pt idx="335120">
                  <c:v>7.59912</c:v>
                </c:pt>
                <c:pt idx="335121">
                  <c:v>7.59914</c:v>
                </c:pt>
                <c:pt idx="335122">
                  <c:v>7.59916</c:v>
                </c:pt>
                <c:pt idx="335123">
                  <c:v>7.59918</c:v>
                </c:pt>
                <c:pt idx="335124">
                  <c:v>7.59921</c:v>
                </c:pt>
                <c:pt idx="335125">
                  <c:v>7.59923</c:v>
                </c:pt>
                <c:pt idx="335126">
                  <c:v>7.59925</c:v>
                </c:pt>
                <c:pt idx="335127">
                  <c:v>7.59927</c:v>
                </c:pt>
                <c:pt idx="335128">
                  <c:v>7.5993</c:v>
                </c:pt>
                <c:pt idx="335129">
                  <c:v>7.59932</c:v>
                </c:pt>
                <c:pt idx="335130">
                  <c:v>7.59934</c:v>
                </c:pt>
                <c:pt idx="335131">
                  <c:v>7.59936</c:v>
                </c:pt>
                <c:pt idx="335132">
                  <c:v>7.59939</c:v>
                </c:pt>
                <c:pt idx="335133">
                  <c:v>7.59941</c:v>
                </c:pt>
                <c:pt idx="335134">
                  <c:v>7.59943</c:v>
                </c:pt>
                <c:pt idx="335135">
                  <c:v>7.59946</c:v>
                </c:pt>
                <c:pt idx="335136">
                  <c:v>7.59948</c:v>
                </c:pt>
                <c:pt idx="335137">
                  <c:v>7.5995</c:v>
                </c:pt>
                <c:pt idx="335138">
                  <c:v>7.59952</c:v>
                </c:pt>
                <c:pt idx="335139">
                  <c:v>7.59955</c:v>
                </c:pt>
                <c:pt idx="335140">
                  <c:v>7.59957</c:v>
                </c:pt>
                <c:pt idx="335141">
                  <c:v>7.59959</c:v>
                </c:pt>
                <c:pt idx="335142">
                  <c:v>7.59962</c:v>
                </c:pt>
                <c:pt idx="335143">
                  <c:v>7.59964</c:v>
                </c:pt>
                <c:pt idx="335144">
                  <c:v>7.59966</c:v>
                </c:pt>
                <c:pt idx="335145">
                  <c:v>7.59968</c:v>
                </c:pt>
                <c:pt idx="335146">
                  <c:v>7.59971</c:v>
                </c:pt>
                <c:pt idx="335147">
                  <c:v>7.59973</c:v>
                </c:pt>
                <c:pt idx="335148">
                  <c:v>7.59975</c:v>
                </c:pt>
                <c:pt idx="335149">
                  <c:v>7.59977</c:v>
                </c:pt>
                <c:pt idx="335150">
                  <c:v>7.5998</c:v>
                </c:pt>
                <c:pt idx="335151">
                  <c:v>7.59982</c:v>
                </c:pt>
                <c:pt idx="335152">
                  <c:v>7.59984</c:v>
                </c:pt>
                <c:pt idx="335153">
                  <c:v>7.59986</c:v>
                </c:pt>
                <c:pt idx="335154">
                  <c:v>7.59989</c:v>
                </c:pt>
                <c:pt idx="335155">
                  <c:v>7.59991</c:v>
                </c:pt>
                <c:pt idx="335156">
                  <c:v>7.59993</c:v>
                </c:pt>
                <c:pt idx="335157">
                  <c:v>7.59995</c:v>
                </c:pt>
                <c:pt idx="335158">
                  <c:v>7.59998</c:v>
                </c:pt>
                <c:pt idx="335159">
                  <c:v>7.6</c:v>
                </c:pt>
                <c:pt idx="335160">
                  <c:v>7.60002</c:v>
                </c:pt>
                <c:pt idx="335161">
                  <c:v>7.60004</c:v>
                </c:pt>
                <c:pt idx="335162">
                  <c:v>7.60007</c:v>
                </c:pt>
                <c:pt idx="335163">
                  <c:v>7.60009</c:v>
                </c:pt>
                <c:pt idx="335164">
                  <c:v>7.60011</c:v>
                </c:pt>
                <c:pt idx="335165">
                  <c:v>7.60014</c:v>
                </c:pt>
                <c:pt idx="335166">
                  <c:v>7.60016</c:v>
                </c:pt>
                <c:pt idx="335167">
                  <c:v>7.60018</c:v>
                </c:pt>
                <c:pt idx="335168">
                  <c:v>7.6002</c:v>
                </c:pt>
                <c:pt idx="335169">
                  <c:v>7.60023</c:v>
                </c:pt>
                <c:pt idx="335170">
                  <c:v>7.60025</c:v>
                </c:pt>
                <c:pt idx="335171">
                  <c:v>7.60027</c:v>
                </c:pt>
                <c:pt idx="335172">
                  <c:v>7.6003</c:v>
                </c:pt>
                <c:pt idx="335173">
                  <c:v>7.60032</c:v>
                </c:pt>
                <c:pt idx="335174">
                  <c:v>7.60034</c:v>
                </c:pt>
                <c:pt idx="335175">
                  <c:v>7.60036</c:v>
                </c:pt>
                <c:pt idx="335176">
                  <c:v>7.60039</c:v>
                </c:pt>
                <c:pt idx="335177">
                  <c:v>7.60041</c:v>
                </c:pt>
                <c:pt idx="335178">
                  <c:v>7.60043</c:v>
                </c:pt>
                <c:pt idx="335179">
                  <c:v>7.60045</c:v>
                </c:pt>
                <c:pt idx="335180">
                  <c:v>7.60048</c:v>
                </c:pt>
                <c:pt idx="335181">
                  <c:v>7.6005</c:v>
                </c:pt>
                <c:pt idx="335182">
                  <c:v>7.60052</c:v>
                </c:pt>
                <c:pt idx="335183">
                  <c:v>7.60054</c:v>
                </c:pt>
                <c:pt idx="335184">
                  <c:v>7.60057</c:v>
                </c:pt>
                <c:pt idx="335185">
                  <c:v>7.60059</c:v>
                </c:pt>
                <c:pt idx="335186">
                  <c:v>7.60061</c:v>
                </c:pt>
                <c:pt idx="335187">
                  <c:v>7.60063</c:v>
                </c:pt>
                <c:pt idx="335188">
                  <c:v>7.60066</c:v>
                </c:pt>
                <c:pt idx="335189">
                  <c:v>7.60068</c:v>
                </c:pt>
                <c:pt idx="335190">
                  <c:v>7.6007</c:v>
                </c:pt>
                <c:pt idx="335191">
                  <c:v>7.60073</c:v>
                </c:pt>
                <c:pt idx="335192">
                  <c:v>7.60075</c:v>
                </c:pt>
                <c:pt idx="335193">
                  <c:v>7.60077</c:v>
                </c:pt>
                <c:pt idx="335194">
                  <c:v>7.60079</c:v>
                </c:pt>
                <c:pt idx="335195">
                  <c:v>7.60082</c:v>
                </c:pt>
                <c:pt idx="335196">
                  <c:v>7.60084</c:v>
                </c:pt>
                <c:pt idx="335197">
                  <c:v>7.60086</c:v>
                </c:pt>
                <c:pt idx="335198">
                  <c:v>7.60088</c:v>
                </c:pt>
                <c:pt idx="335199">
                  <c:v>7.60091</c:v>
                </c:pt>
                <c:pt idx="335200">
                  <c:v>7.60093</c:v>
                </c:pt>
                <c:pt idx="335201">
                  <c:v>7.60095</c:v>
                </c:pt>
                <c:pt idx="335202">
                  <c:v>7.60098</c:v>
                </c:pt>
                <c:pt idx="335203">
                  <c:v>7.601</c:v>
                </c:pt>
                <c:pt idx="335204">
                  <c:v>7.60102</c:v>
                </c:pt>
                <c:pt idx="335205">
                  <c:v>7.60104</c:v>
                </c:pt>
                <c:pt idx="335206">
                  <c:v>7.60107</c:v>
                </c:pt>
                <c:pt idx="335207">
                  <c:v>7.60109</c:v>
                </c:pt>
                <c:pt idx="335208">
                  <c:v>7.60111</c:v>
                </c:pt>
                <c:pt idx="335209">
                  <c:v>7.60113</c:v>
                </c:pt>
                <c:pt idx="335210">
                  <c:v>7.60116</c:v>
                </c:pt>
                <c:pt idx="335211">
                  <c:v>7.60118</c:v>
                </c:pt>
                <c:pt idx="335212">
                  <c:v>7.6012</c:v>
                </c:pt>
                <c:pt idx="335213">
                  <c:v>7.60122</c:v>
                </c:pt>
                <c:pt idx="335214">
                  <c:v>7.60125</c:v>
                </c:pt>
                <c:pt idx="335215">
                  <c:v>7.60127</c:v>
                </c:pt>
                <c:pt idx="335216">
                  <c:v>7.60129</c:v>
                </c:pt>
                <c:pt idx="335217">
                  <c:v>7.60131</c:v>
                </c:pt>
                <c:pt idx="335218">
                  <c:v>7.60134</c:v>
                </c:pt>
                <c:pt idx="335219">
                  <c:v>7.60136</c:v>
                </c:pt>
                <c:pt idx="335220">
                  <c:v>7.60138</c:v>
                </c:pt>
                <c:pt idx="335221">
                  <c:v>7.60141</c:v>
                </c:pt>
                <c:pt idx="335222">
                  <c:v>7.60143</c:v>
                </c:pt>
                <c:pt idx="335223">
                  <c:v>7.60145</c:v>
                </c:pt>
                <c:pt idx="335224">
                  <c:v>7.60147</c:v>
                </c:pt>
                <c:pt idx="335225">
                  <c:v>7.6015</c:v>
                </c:pt>
                <c:pt idx="335226">
                  <c:v>7.60152</c:v>
                </c:pt>
                <c:pt idx="335227">
                  <c:v>7.60154</c:v>
                </c:pt>
                <c:pt idx="335228">
                  <c:v>7.60156</c:v>
                </c:pt>
                <c:pt idx="335229">
                  <c:v>7.60159</c:v>
                </c:pt>
                <c:pt idx="335230">
                  <c:v>7.60161</c:v>
                </c:pt>
                <c:pt idx="335231">
                  <c:v>7.60163</c:v>
                </c:pt>
                <c:pt idx="335232">
                  <c:v>7.60166</c:v>
                </c:pt>
                <c:pt idx="335233">
                  <c:v>7.60168</c:v>
                </c:pt>
                <c:pt idx="335234">
                  <c:v>7.6017</c:v>
                </c:pt>
                <c:pt idx="335235">
                  <c:v>7.60172</c:v>
                </c:pt>
                <c:pt idx="335236">
                  <c:v>7.60175</c:v>
                </c:pt>
                <c:pt idx="335237">
                  <c:v>7.60177</c:v>
                </c:pt>
                <c:pt idx="335238">
                  <c:v>7.60179</c:v>
                </c:pt>
                <c:pt idx="335239">
                  <c:v>7.60181</c:v>
                </c:pt>
                <c:pt idx="335240">
                  <c:v>7.60184</c:v>
                </c:pt>
                <c:pt idx="335241">
                  <c:v>7.60186</c:v>
                </c:pt>
                <c:pt idx="335242">
                  <c:v>7.60188</c:v>
                </c:pt>
                <c:pt idx="335243">
                  <c:v>7.60191</c:v>
                </c:pt>
                <c:pt idx="335244">
                  <c:v>7.60193</c:v>
                </c:pt>
                <c:pt idx="335245">
                  <c:v>7.60195</c:v>
                </c:pt>
                <c:pt idx="335246">
                  <c:v>7.60197</c:v>
                </c:pt>
                <c:pt idx="335247">
                  <c:v>7.60199</c:v>
                </c:pt>
                <c:pt idx="335248">
                  <c:v>7.60202</c:v>
                </c:pt>
                <c:pt idx="335249">
                  <c:v>7.60204</c:v>
                </c:pt>
                <c:pt idx="335250">
                  <c:v>7.60206</c:v>
                </c:pt>
                <c:pt idx="335251">
                  <c:v>7.60209</c:v>
                </c:pt>
                <c:pt idx="335252">
                  <c:v>7.60211</c:v>
                </c:pt>
                <c:pt idx="335253">
                  <c:v>7.60213</c:v>
                </c:pt>
                <c:pt idx="335254">
                  <c:v>7.60215</c:v>
                </c:pt>
                <c:pt idx="335255">
                  <c:v>7.60218</c:v>
                </c:pt>
                <c:pt idx="335256">
                  <c:v>7.6022</c:v>
                </c:pt>
                <c:pt idx="335257">
                  <c:v>7.60222</c:v>
                </c:pt>
                <c:pt idx="335258">
                  <c:v>7.60224</c:v>
                </c:pt>
                <c:pt idx="335259">
                  <c:v>7.60227</c:v>
                </c:pt>
                <c:pt idx="335260">
                  <c:v>7.60229</c:v>
                </c:pt>
                <c:pt idx="335261">
                  <c:v>7.60231</c:v>
                </c:pt>
                <c:pt idx="335262">
                  <c:v>7.60234</c:v>
                </c:pt>
                <c:pt idx="335263">
                  <c:v>7.60236</c:v>
                </c:pt>
                <c:pt idx="335264">
                  <c:v>7.60238</c:v>
                </c:pt>
                <c:pt idx="335265">
                  <c:v>7.6024</c:v>
                </c:pt>
                <c:pt idx="335266">
                  <c:v>7.60243</c:v>
                </c:pt>
                <c:pt idx="335267">
                  <c:v>7.60245</c:v>
                </c:pt>
                <c:pt idx="335268">
                  <c:v>7.60247</c:v>
                </c:pt>
                <c:pt idx="335269">
                  <c:v>7.60249</c:v>
                </c:pt>
                <c:pt idx="335270">
                  <c:v>7.60252</c:v>
                </c:pt>
                <c:pt idx="335271">
                  <c:v>7.60254</c:v>
                </c:pt>
                <c:pt idx="335272">
                  <c:v>7.60256</c:v>
                </c:pt>
                <c:pt idx="335273">
                  <c:v>7.60259</c:v>
                </c:pt>
                <c:pt idx="335274">
                  <c:v>7.60261</c:v>
                </c:pt>
                <c:pt idx="335275">
                  <c:v>7.60263</c:v>
                </c:pt>
                <c:pt idx="335276">
                  <c:v>7.60265</c:v>
                </c:pt>
                <c:pt idx="335277">
                  <c:v>7.60268</c:v>
                </c:pt>
                <c:pt idx="335278">
                  <c:v>7.6027</c:v>
                </c:pt>
                <c:pt idx="335279">
                  <c:v>7.60272</c:v>
                </c:pt>
                <c:pt idx="335280">
                  <c:v>7.60274</c:v>
                </c:pt>
                <c:pt idx="335281">
                  <c:v>7.60277</c:v>
                </c:pt>
                <c:pt idx="335282">
                  <c:v>7.60279</c:v>
                </c:pt>
                <c:pt idx="335283">
                  <c:v>7.60281</c:v>
                </c:pt>
                <c:pt idx="335284">
                  <c:v>7.60283</c:v>
                </c:pt>
                <c:pt idx="335285">
                  <c:v>7.60286</c:v>
                </c:pt>
                <c:pt idx="335286">
                  <c:v>7.60288</c:v>
                </c:pt>
                <c:pt idx="335287">
                  <c:v>7.6029</c:v>
                </c:pt>
                <c:pt idx="335288">
                  <c:v>7.60292</c:v>
                </c:pt>
                <c:pt idx="335289">
                  <c:v>7.60295</c:v>
                </c:pt>
                <c:pt idx="335290">
                  <c:v>7.60297</c:v>
                </c:pt>
                <c:pt idx="335291">
                  <c:v>7.60299</c:v>
                </c:pt>
                <c:pt idx="335292">
                  <c:v>7.60302</c:v>
                </c:pt>
                <c:pt idx="335293">
                  <c:v>7.60304</c:v>
                </c:pt>
                <c:pt idx="335294">
                  <c:v>7.60306</c:v>
                </c:pt>
                <c:pt idx="335295">
                  <c:v>7.60308</c:v>
                </c:pt>
                <c:pt idx="335296">
                  <c:v>7.60311</c:v>
                </c:pt>
                <c:pt idx="335297">
                  <c:v>7.60313</c:v>
                </c:pt>
                <c:pt idx="335298">
                  <c:v>7.60315</c:v>
                </c:pt>
                <c:pt idx="335299">
                  <c:v>7.60318</c:v>
                </c:pt>
                <c:pt idx="335300">
                  <c:v>7.6032</c:v>
                </c:pt>
                <c:pt idx="335301">
                  <c:v>7.60322</c:v>
                </c:pt>
                <c:pt idx="335302">
                  <c:v>7.60324</c:v>
                </c:pt>
                <c:pt idx="335303">
                  <c:v>7.60327</c:v>
                </c:pt>
                <c:pt idx="335304">
                  <c:v>7.60329</c:v>
                </c:pt>
                <c:pt idx="335305">
                  <c:v>7.60331</c:v>
                </c:pt>
                <c:pt idx="335306">
                  <c:v>7.60333</c:v>
                </c:pt>
                <c:pt idx="335307">
                  <c:v>7.60336</c:v>
                </c:pt>
                <c:pt idx="335308">
                  <c:v>7.60338</c:v>
                </c:pt>
                <c:pt idx="335309">
                  <c:v>7.6034</c:v>
                </c:pt>
                <c:pt idx="335310">
                  <c:v>7.60342</c:v>
                </c:pt>
                <c:pt idx="335311">
                  <c:v>7.60345</c:v>
                </c:pt>
                <c:pt idx="335312">
                  <c:v>7.60347</c:v>
                </c:pt>
                <c:pt idx="335313">
                  <c:v>7.60349</c:v>
                </c:pt>
                <c:pt idx="335314">
                  <c:v>7.60351</c:v>
                </c:pt>
                <c:pt idx="335315">
                  <c:v>7.60354</c:v>
                </c:pt>
                <c:pt idx="335316">
                  <c:v>7.60356</c:v>
                </c:pt>
                <c:pt idx="335317">
                  <c:v>7.60358</c:v>
                </c:pt>
                <c:pt idx="335318">
                  <c:v>7.6036</c:v>
                </c:pt>
                <c:pt idx="335319">
                  <c:v>7.60363</c:v>
                </c:pt>
                <c:pt idx="335320">
                  <c:v>7.60365</c:v>
                </c:pt>
                <c:pt idx="335321">
                  <c:v>7.60367</c:v>
                </c:pt>
                <c:pt idx="335322">
                  <c:v>7.6037</c:v>
                </c:pt>
                <c:pt idx="335323">
                  <c:v>7.60372</c:v>
                </c:pt>
                <c:pt idx="335324">
                  <c:v>7.60374</c:v>
                </c:pt>
                <c:pt idx="335325">
                  <c:v>7.60376</c:v>
                </c:pt>
                <c:pt idx="335326">
                  <c:v>7.60379</c:v>
                </c:pt>
                <c:pt idx="335327">
                  <c:v>7.60381</c:v>
                </c:pt>
                <c:pt idx="335328">
                  <c:v>7.60383</c:v>
                </c:pt>
                <c:pt idx="335329">
                  <c:v>7.60386</c:v>
                </c:pt>
                <c:pt idx="335330">
                  <c:v>7.60388</c:v>
                </c:pt>
                <c:pt idx="335331">
                  <c:v>7.6039</c:v>
                </c:pt>
                <c:pt idx="335332">
                  <c:v>7.60392</c:v>
                </c:pt>
                <c:pt idx="335333">
                  <c:v>7.60395</c:v>
                </c:pt>
                <c:pt idx="335334">
                  <c:v>7.60397</c:v>
                </c:pt>
                <c:pt idx="335335">
                  <c:v>7.60399</c:v>
                </c:pt>
                <c:pt idx="335336">
                  <c:v>7.60401</c:v>
                </c:pt>
                <c:pt idx="335337">
                  <c:v>7.60404</c:v>
                </c:pt>
                <c:pt idx="335338">
                  <c:v>7.60406</c:v>
                </c:pt>
                <c:pt idx="335339">
                  <c:v>7.60408</c:v>
                </c:pt>
                <c:pt idx="335340">
                  <c:v>7.6041</c:v>
                </c:pt>
                <c:pt idx="335341">
                  <c:v>7.60413</c:v>
                </c:pt>
                <c:pt idx="335342">
                  <c:v>7.60415</c:v>
                </c:pt>
                <c:pt idx="335343">
                  <c:v>7.60417</c:v>
                </c:pt>
                <c:pt idx="335344">
                  <c:v>7.60419</c:v>
                </c:pt>
                <c:pt idx="335345">
                  <c:v>7.60422</c:v>
                </c:pt>
                <c:pt idx="335346">
                  <c:v>7.60424</c:v>
                </c:pt>
                <c:pt idx="335347">
                  <c:v>7.60426</c:v>
                </c:pt>
                <c:pt idx="335348">
                  <c:v>7.60429</c:v>
                </c:pt>
                <c:pt idx="335349">
                  <c:v>7.60431</c:v>
                </c:pt>
                <c:pt idx="335350">
                  <c:v>7.60433</c:v>
                </c:pt>
                <c:pt idx="335351">
                  <c:v>7.60435</c:v>
                </c:pt>
                <c:pt idx="335352">
                  <c:v>7.60438</c:v>
                </c:pt>
                <c:pt idx="335353">
                  <c:v>7.6044</c:v>
                </c:pt>
                <c:pt idx="335354">
                  <c:v>7.60442</c:v>
                </c:pt>
                <c:pt idx="335355">
                  <c:v>7.60444</c:v>
                </c:pt>
                <c:pt idx="335356">
                  <c:v>7.60447</c:v>
                </c:pt>
                <c:pt idx="335357">
                  <c:v>7.60449</c:v>
                </c:pt>
                <c:pt idx="335358">
                  <c:v>7.60451</c:v>
                </c:pt>
                <c:pt idx="335359">
                  <c:v>7.60454</c:v>
                </c:pt>
                <c:pt idx="335360">
                  <c:v>7.60456</c:v>
                </c:pt>
                <c:pt idx="335361">
                  <c:v>7.60458</c:v>
                </c:pt>
                <c:pt idx="335362">
                  <c:v>7.6046</c:v>
                </c:pt>
                <c:pt idx="335363">
                  <c:v>7.60463</c:v>
                </c:pt>
                <c:pt idx="335364">
                  <c:v>7.60465</c:v>
                </c:pt>
                <c:pt idx="335365">
                  <c:v>7.60467</c:v>
                </c:pt>
                <c:pt idx="335366">
                  <c:v>7.60469</c:v>
                </c:pt>
                <c:pt idx="335367">
                  <c:v>7.60472</c:v>
                </c:pt>
                <c:pt idx="335368">
                  <c:v>7.60474</c:v>
                </c:pt>
                <c:pt idx="335369">
                  <c:v>7.60476</c:v>
                </c:pt>
                <c:pt idx="335370">
                  <c:v>7.60478</c:v>
                </c:pt>
                <c:pt idx="335371">
                  <c:v>7.60481</c:v>
                </c:pt>
                <c:pt idx="335372">
                  <c:v>7.60483</c:v>
                </c:pt>
                <c:pt idx="335373">
                  <c:v>7.60485</c:v>
                </c:pt>
                <c:pt idx="335374">
                  <c:v>7.60487</c:v>
                </c:pt>
                <c:pt idx="335375">
                  <c:v>7.6049</c:v>
                </c:pt>
                <c:pt idx="335376">
                  <c:v>7.60492</c:v>
                </c:pt>
                <c:pt idx="335377">
                  <c:v>7.60494</c:v>
                </c:pt>
                <c:pt idx="335378">
                  <c:v>7.60497</c:v>
                </c:pt>
                <c:pt idx="335379">
                  <c:v>7.60499</c:v>
                </c:pt>
                <c:pt idx="335380">
                  <c:v>7.60501</c:v>
                </c:pt>
                <c:pt idx="335381">
                  <c:v>7.60503</c:v>
                </c:pt>
                <c:pt idx="335382">
                  <c:v>7.60506</c:v>
                </c:pt>
                <c:pt idx="335383">
                  <c:v>7.60508</c:v>
                </c:pt>
                <c:pt idx="335384">
                  <c:v>7.6051</c:v>
                </c:pt>
                <c:pt idx="335385">
                  <c:v>7.60513</c:v>
                </c:pt>
                <c:pt idx="335386">
                  <c:v>7.60515</c:v>
                </c:pt>
                <c:pt idx="335387">
                  <c:v>7.60517</c:v>
                </c:pt>
                <c:pt idx="335388">
                  <c:v>7.60519</c:v>
                </c:pt>
                <c:pt idx="335389">
                  <c:v>7.60522</c:v>
                </c:pt>
                <c:pt idx="335390">
                  <c:v>7.60524</c:v>
                </c:pt>
                <c:pt idx="335391">
                  <c:v>7.60526</c:v>
                </c:pt>
                <c:pt idx="335392">
                  <c:v>7.60528</c:v>
                </c:pt>
                <c:pt idx="335393">
                  <c:v>7.60531</c:v>
                </c:pt>
                <c:pt idx="335394">
                  <c:v>7.60533</c:v>
                </c:pt>
                <c:pt idx="335395">
                  <c:v>7.60535</c:v>
                </c:pt>
                <c:pt idx="335396">
                  <c:v>7.60537</c:v>
                </c:pt>
                <c:pt idx="335397">
                  <c:v>7.6054</c:v>
                </c:pt>
                <c:pt idx="335398">
                  <c:v>7.60542</c:v>
                </c:pt>
                <c:pt idx="335399">
                  <c:v>7.60544</c:v>
                </c:pt>
                <c:pt idx="335400">
                  <c:v>7.60546</c:v>
                </c:pt>
                <c:pt idx="335401">
                  <c:v>7.60549</c:v>
                </c:pt>
                <c:pt idx="335402">
                  <c:v>7.60551</c:v>
                </c:pt>
                <c:pt idx="335403">
                  <c:v>7.60553</c:v>
                </c:pt>
                <c:pt idx="335404">
                  <c:v>7.60556</c:v>
                </c:pt>
                <c:pt idx="335405">
                  <c:v>7.60558</c:v>
                </c:pt>
                <c:pt idx="335406">
                  <c:v>7.6056</c:v>
                </c:pt>
                <c:pt idx="335407">
                  <c:v>7.60562</c:v>
                </c:pt>
                <c:pt idx="335408">
                  <c:v>7.60565</c:v>
                </c:pt>
                <c:pt idx="335409">
                  <c:v>7.60567</c:v>
                </c:pt>
                <c:pt idx="335410">
                  <c:v>7.60569</c:v>
                </c:pt>
                <c:pt idx="335411">
                  <c:v>7.60571</c:v>
                </c:pt>
                <c:pt idx="335412">
                  <c:v>7.60574</c:v>
                </c:pt>
                <c:pt idx="335413">
                  <c:v>7.60576</c:v>
                </c:pt>
                <c:pt idx="335414">
                  <c:v>7.60578</c:v>
                </c:pt>
                <c:pt idx="335415">
                  <c:v>7.60581</c:v>
                </c:pt>
                <c:pt idx="335416">
                  <c:v>7.60583</c:v>
                </c:pt>
                <c:pt idx="335417">
                  <c:v>7.60585</c:v>
                </c:pt>
                <c:pt idx="335418">
                  <c:v>7.60587</c:v>
                </c:pt>
                <c:pt idx="335419">
                  <c:v>7.6059</c:v>
                </c:pt>
                <c:pt idx="335420">
                  <c:v>7.60592</c:v>
                </c:pt>
                <c:pt idx="335421">
                  <c:v>7.60594</c:v>
                </c:pt>
                <c:pt idx="335422">
                  <c:v>7.60596</c:v>
                </c:pt>
                <c:pt idx="335423">
                  <c:v>7.60599</c:v>
                </c:pt>
                <c:pt idx="335424">
                  <c:v>7.60601</c:v>
                </c:pt>
                <c:pt idx="335425">
                  <c:v>7.60603</c:v>
                </c:pt>
                <c:pt idx="335426">
                  <c:v>7.60605</c:v>
                </c:pt>
                <c:pt idx="335427">
                  <c:v>7.60608</c:v>
                </c:pt>
                <c:pt idx="335428">
                  <c:v>7.6061</c:v>
                </c:pt>
                <c:pt idx="335429">
                  <c:v>7.60612</c:v>
                </c:pt>
                <c:pt idx="335430">
                  <c:v>7.60614</c:v>
                </c:pt>
                <c:pt idx="335431">
                  <c:v>7.60617</c:v>
                </c:pt>
                <c:pt idx="335432">
                  <c:v>7.60619</c:v>
                </c:pt>
                <c:pt idx="335433">
                  <c:v>7.60621</c:v>
                </c:pt>
                <c:pt idx="335434">
                  <c:v>7.60624</c:v>
                </c:pt>
                <c:pt idx="335435">
                  <c:v>7.60626</c:v>
                </c:pt>
                <c:pt idx="335436">
                  <c:v>7.60628</c:v>
                </c:pt>
                <c:pt idx="335437">
                  <c:v>7.6063</c:v>
                </c:pt>
                <c:pt idx="335438">
                  <c:v>7.60633</c:v>
                </c:pt>
                <c:pt idx="335439">
                  <c:v>7.60635</c:v>
                </c:pt>
                <c:pt idx="335440">
                  <c:v>7.60637</c:v>
                </c:pt>
                <c:pt idx="335441">
                  <c:v>7.6064</c:v>
                </c:pt>
                <c:pt idx="335442">
                  <c:v>7.60642</c:v>
                </c:pt>
                <c:pt idx="335443">
                  <c:v>7.60644</c:v>
                </c:pt>
                <c:pt idx="335444">
                  <c:v>7.60646</c:v>
                </c:pt>
                <c:pt idx="335445">
                  <c:v>7.60649</c:v>
                </c:pt>
                <c:pt idx="335446">
                  <c:v>7.60651</c:v>
                </c:pt>
                <c:pt idx="335447">
                  <c:v>7.60653</c:v>
                </c:pt>
                <c:pt idx="335448">
                  <c:v>7.60655</c:v>
                </c:pt>
                <c:pt idx="335449">
                  <c:v>7.60658</c:v>
                </c:pt>
                <c:pt idx="335450">
                  <c:v>7.6066</c:v>
                </c:pt>
                <c:pt idx="335451">
                  <c:v>7.60662</c:v>
                </c:pt>
                <c:pt idx="335452">
                  <c:v>7.60664</c:v>
                </c:pt>
                <c:pt idx="335453">
                  <c:v>7.60667</c:v>
                </c:pt>
                <c:pt idx="335454">
                  <c:v>7.60669</c:v>
                </c:pt>
                <c:pt idx="335455">
                  <c:v>7.60671</c:v>
                </c:pt>
                <c:pt idx="335456">
                  <c:v>7.60673</c:v>
                </c:pt>
                <c:pt idx="335457">
                  <c:v>7.60676</c:v>
                </c:pt>
                <c:pt idx="335458">
                  <c:v>7.60678</c:v>
                </c:pt>
                <c:pt idx="335459">
                  <c:v>7.6068</c:v>
                </c:pt>
                <c:pt idx="335460">
                  <c:v>7.60682</c:v>
                </c:pt>
                <c:pt idx="335461">
                  <c:v>7.60685</c:v>
                </c:pt>
                <c:pt idx="335462">
                  <c:v>7.60687</c:v>
                </c:pt>
                <c:pt idx="335463">
                  <c:v>7.60689</c:v>
                </c:pt>
                <c:pt idx="335464">
                  <c:v>7.60692</c:v>
                </c:pt>
                <c:pt idx="335465">
                  <c:v>7.60694</c:v>
                </c:pt>
                <c:pt idx="335466">
                  <c:v>7.60696</c:v>
                </c:pt>
                <c:pt idx="335467">
                  <c:v>7.60698</c:v>
                </c:pt>
                <c:pt idx="335468">
                  <c:v>7.60701</c:v>
                </c:pt>
                <c:pt idx="335469">
                  <c:v>7.60703</c:v>
                </c:pt>
                <c:pt idx="335470">
                  <c:v>7.60705</c:v>
                </c:pt>
                <c:pt idx="335471">
                  <c:v>7.60708</c:v>
                </c:pt>
                <c:pt idx="335472">
                  <c:v>7.6071</c:v>
                </c:pt>
                <c:pt idx="335473">
                  <c:v>7.60712</c:v>
                </c:pt>
                <c:pt idx="335474">
                  <c:v>7.60714</c:v>
                </c:pt>
                <c:pt idx="335475">
                  <c:v>7.60717</c:v>
                </c:pt>
                <c:pt idx="335476">
                  <c:v>7.60719</c:v>
                </c:pt>
                <c:pt idx="335477">
                  <c:v>7.60721</c:v>
                </c:pt>
                <c:pt idx="335478">
                  <c:v>7.60723</c:v>
                </c:pt>
                <c:pt idx="335479">
                  <c:v>7.60726</c:v>
                </c:pt>
                <c:pt idx="335480">
                  <c:v>7.60728</c:v>
                </c:pt>
                <c:pt idx="335481">
                  <c:v>7.6073</c:v>
                </c:pt>
                <c:pt idx="335482">
                  <c:v>7.60732</c:v>
                </c:pt>
                <c:pt idx="335483">
                  <c:v>7.60735</c:v>
                </c:pt>
                <c:pt idx="335484">
                  <c:v>7.60737</c:v>
                </c:pt>
                <c:pt idx="335485">
                  <c:v>7.60739</c:v>
                </c:pt>
                <c:pt idx="335486">
                  <c:v>7.60741</c:v>
                </c:pt>
                <c:pt idx="335487">
                  <c:v>7.60744</c:v>
                </c:pt>
                <c:pt idx="335488">
                  <c:v>7.60746</c:v>
                </c:pt>
                <c:pt idx="335489">
                  <c:v>7.60748</c:v>
                </c:pt>
                <c:pt idx="335490">
                  <c:v>7.60751</c:v>
                </c:pt>
                <c:pt idx="335491">
                  <c:v>7.60753</c:v>
                </c:pt>
                <c:pt idx="335492">
                  <c:v>7.60755</c:v>
                </c:pt>
                <c:pt idx="335493">
                  <c:v>7.60757</c:v>
                </c:pt>
                <c:pt idx="335494">
                  <c:v>7.6076</c:v>
                </c:pt>
                <c:pt idx="335495">
                  <c:v>7.60762</c:v>
                </c:pt>
                <c:pt idx="335496">
                  <c:v>7.60764</c:v>
                </c:pt>
                <c:pt idx="335497">
                  <c:v>7.60766</c:v>
                </c:pt>
                <c:pt idx="335498">
                  <c:v>7.60769</c:v>
                </c:pt>
                <c:pt idx="335499">
                  <c:v>7.60771</c:v>
                </c:pt>
                <c:pt idx="335500">
                  <c:v>7.60773</c:v>
                </c:pt>
                <c:pt idx="335501">
                  <c:v>7.60776</c:v>
                </c:pt>
                <c:pt idx="335502">
                  <c:v>7.60778</c:v>
                </c:pt>
                <c:pt idx="335503">
                  <c:v>7.6078</c:v>
                </c:pt>
                <c:pt idx="335504">
                  <c:v>7.60782</c:v>
                </c:pt>
                <c:pt idx="335505">
                  <c:v>7.60785</c:v>
                </c:pt>
                <c:pt idx="335506">
                  <c:v>7.60787</c:v>
                </c:pt>
                <c:pt idx="335507">
                  <c:v>7.60789</c:v>
                </c:pt>
                <c:pt idx="335508">
                  <c:v>7.60791</c:v>
                </c:pt>
                <c:pt idx="335509">
                  <c:v>7.60794</c:v>
                </c:pt>
                <c:pt idx="335510">
                  <c:v>7.60796</c:v>
                </c:pt>
                <c:pt idx="335511">
                  <c:v>7.60798</c:v>
                </c:pt>
                <c:pt idx="335512">
                  <c:v>7.60801</c:v>
                </c:pt>
                <c:pt idx="335513">
                  <c:v>7.60803</c:v>
                </c:pt>
                <c:pt idx="335514">
                  <c:v>7.60805</c:v>
                </c:pt>
                <c:pt idx="335515">
                  <c:v>7.60807</c:v>
                </c:pt>
                <c:pt idx="335516">
                  <c:v>7.60809</c:v>
                </c:pt>
                <c:pt idx="335517">
                  <c:v>7.60812</c:v>
                </c:pt>
                <c:pt idx="335518">
                  <c:v>7.60814</c:v>
                </c:pt>
                <c:pt idx="335519">
                  <c:v>7.60816</c:v>
                </c:pt>
                <c:pt idx="335520">
                  <c:v>7.60819</c:v>
                </c:pt>
                <c:pt idx="335521">
                  <c:v>7.60821</c:v>
                </c:pt>
                <c:pt idx="335522">
                  <c:v>7.60823</c:v>
                </c:pt>
                <c:pt idx="335523">
                  <c:v>7.60825</c:v>
                </c:pt>
                <c:pt idx="335524">
                  <c:v>7.60828</c:v>
                </c:pt>
                <c:pt idx="335525">
                  <c:v>7.6083</c:v>
                </c:pt>
                <c:pt idx="335526">
                  <c:v>7.60832</c:v>
                </c:pt>
                <c:pt idx="335527">
                  <c:v>7.60834</c:v>
                </c:pt>
                <c:pt idx="335528">
                  <c:v>7.60837</c:v>
                </c:pt>
                <c:pt idx="335529">
                  <c:v>7.60839</c:v>
                </c:pt>
                <c:pt idx="335530">
                  <c:v>7.60841</c:v>
                </c:pt>
                <c:pt idx="335531">
                  <c:v>7.60844</c:v>
                </c:pt>
                <c:pt idx="335532">
                  <c:v>7.60846</c:v>
                </c:pt>
                <c:pt idx="335533">
                  <c:v>7.60848</c:v>
                </c:pt>
                <c:pt idx="335534">
                  <c:v>7.6085</c:v>
                </c:pt>
                <c:pt idx="335535">
                  <c:v>7.60853</c:v>
                </c:pt>
                <c:pt idx="335536">
                  <c:v>7.60855</c:v>
                </c:pt>
                <c:pt idx="335537">
                  <c:v>7.60857</c:v>
                </c:pt>
                <c:pt idx="335538">
                  <c:v>7.60859</c:v>
                </c:pt>
                <c:pt idx="335539">
                  <c:v>7.60862</c:v>
                </c:pt>
                <c:pt idx="335540">
                  <c:v>7.60864</c:v>
                </c:pt>
                <c:pt idx="335541">
                  <c:v>7.60866</c:v>
                </c:pt>
                <c:pt idx="335542">
                  <c:v>7.60869</c:v>
                </c:pt>
                <c:pt idx="335543">
                  <c:v>7.60871</c:v>
                </c:pt>
                <c:pt idx="335544">
                  <c:v>7.60873</c:v>
                </c:pt>
                <c:pt idx="335545">
                  <c:v>7.60875</c:v>
                </c:pt>
                <c:pt idx="335546">
                  <c:v>7.60878</c:v>
                </c:pt>
                <c:pt idx="335547">
                  <c:v>7.6088</c:v>
                </c:pt>
                <c:pt idx="335548">
                  <c:v>7.60882</c:v>
                </c:pt>
                <c:pt idx="335549">
                  <c:v>7.60884</c:v>
                </c:pt>
                <c:pt idx="335550">
                  <c:v>7.60887</c:v>
                </c:pt>
                <c:pt idx="335551">
                  <c:v>7.60889</c:v>
                </c:pt>
                <c:pt idx="335552">
                  <c:v>7.60891</c:v>
                </c:pt>
                <c:pt idx="335553">
                  <c:v>7.60893</c:v>
                </c:pt>
                <c:pt idx="335554">
                  <c:v>7.60896</c:v>
                </c:pt>
                <c:pt idx="335555">
                  <c:v>7.60898</c:v>
                </c:pt>
                <c:pt idx="335556">
                  <c:v>7.609</c:v>
                </c:pt>
                <c:pt idx="335557">
                  <c:v>7.60902</c:v>
                </c:pt>
                <c:pt idx="335558">
                  <c:v>7.60905</c:v>
                </c:pt>
                <c:pt idx="335559">
                  <c:v>7.60907</c:v>
                </c:pt>
                <c:pt idx="335560">
                  <c:v>7.60909</c:v>
                </c:pt>
                <c:pt idx="335561">
                  <c:v>7.60912</c:v>
                </c:pt>
                <c:pt idx="335562">
                  <c:v>7.60914</c:v>
                </c:pt>
                <c:pt idx="335563">
                  <c:v>7.60916</c:v>
                </c:pt>
                <c:pt idx="335564">
                  <c:v>7.60918</c:v>
                </c:pt>
                <c:pt idx="335565">
                  <c:v>7.60921</c:v>
                </c:pt>
                <c:pt idx="335566">
                  <c:v>7.60923</c:v>
                </c:pt>
                <c:pt idx="335567">
                  <c:v>7.60925</c:v>
                </c:pt>
                <c:pt idx="335568">
                  <c:v>7.60927</c:v>
                </c:pt>
                <c:pt idx="335569">
                  <c:v>7.6093</c:v>
                </c:pt>
                <c:pt idx="335570">
                  <c:v>7.60932</c:v>
                </c:pt>
                <c:pt idx="335571">
                  <c:v>7.60934</c:v>
                </c:pt>
                <c:pt idx="335572">
                  <c:v>7.60937</c:v>
                </c:pt>
                <c:pt idx="335573">
                  <c:v>7.60939</c:v>
                </c:pt>
                <c:pt idx="335574">
                  <c:v>7.60941</c:v>
                </c:pt>
                <c:pt idx="335575">
                  <c:v>7.60943</c:v>
                </c:pt>
                <c:pt idx="335576">
                  <c:v>7.60946</c:v>
                </c:pt>
                <c:pt idx="335577">
                  <c:v>7.60948</c:v>
                </c:pt>
                <c:pt idx="335578">
                  <c:v>7.6095</c:v>
                </c:pt>
                <c:pt idx="335579">
                  <c:v>7.60952</c:v>
                </c:pt>
                <c:pt idx="335580">
                  <c:v>7.60955</c:v>
                </c:pt>
                <c:pt idx="335581">
                  <c:v>7.60957</c:v>
                </c:pt>
                <c:pt idx="335582">
                  <c:v>7.60959</c:v>
                </c:pt>
                <c:pt idx="335583">
                  <c:v>7.60961</c:v>
                </c:pt>
                <c:pt idx="335584">
                  <c:v>7.60964</c:v>
                </c:pt>
                <c:pt idx="335585">
                  <c:v>7.60966</c:v>
                </c:pt>
                <c:pt idx="335586">
                  <c:v>7.60968</c:v>
                </c:pt>
                <c:pt idx="335587">
                  <c:v>7.6097</c:v>
                </c:pt>
                <c:pt idx="335588">
                  <c:v>7.60973</c:v>
                </c:pt>
                <c:pt idx="335589">
                  <c:v>7.60975</c:v>
                </c:pt>
                <c:pt idx="335590">
                  <c:v>7.60977</c:v>
                </c:pt>
                <c:pt idx="335591">
                  <c:v>7.6098</c:v>
                </c:pt>
                <c:pt idx="335592">
                  <c:v>7.60982</c:v>
                </c:pt>
                <c:pt idx="335593">
                  <c:v>7.60984</c:v>
                </c:pt>
                <c:pt idx="335594">
                  <c:v>7.60986</c:v>
                </c:pt>
                <c:pt idx="335595">
                  <c:v>7.60989</c:v>
                </c:pt>
                <c:pt idx="335596">
                  <c:v>7.60991</c:v>
                </c:pt>
                <c:pt idx="335597">
                  <c:v>7.60993</c:v>
                </c:pt>
                <c:pt idx="335598">
                  <c:v>7.60996</c:v>
                </c:pt>
                <c:pt idx="335599">
                  <c:v>7.60998</c:v>
                </c:pt>
                <c:pt idx="335600">
                  <c:v>7.61</c:v>
                </c:pt>
                <c:pt idx="335601">
                  <c:v>7.61002</c:v>
                </c:pt>
                <c:pt idx="335602">
                  <c:v>7.61005</c:v>
                </c:pt>
                <c:pt idx="335603">
                  <c:v>7.61007</c:v>
                </c:pt>
                <c:pt idx="335604">
                  <c:v>7.61009</c:v>
                </c:pt>
                <c:pt idx="335605">
                  <c:v>7.61011</c:v>
                </c:pt>
                <c:pt idx="335606">
                  <c:v>7.61014</c:v>
                </c:pt>
                <c:pt idx="335607">
                  <c:v>7.61016</c:v>
                </c:pt>
                <c:pt idx="335608">
                  <c:v>7.61018</c:v>
                </c:pt>
                <c:pt idx="335609">
                  <c:v>7.6102</c:v>
                </c:pt>
                <c:pt idx="335610">
                  <c:v>7.61023</c:v>
                </c:pt>
                <c:pt idx="335611">
                  <c:v>7.61025</c:v>
                </c:pt>
                <c:pt idx="335612">
                  <c:v>7.61027</c:v>
                </c:pt>
                <c:pt idx="335613">
                  <c:v>7.61029</c:v>
                </c:pt>
                <c:pt idx="335614">
                  <c:v>7.61032</c:v>
                </c:pt>
                <c:pt idx="335615">
                  <c:v>7.61034</c:v>
                </c:pt>
                <c:pt idx="335616">
                  <c:v>7.61036</c:v>
                </c:pt>
                <c:pt idx="335617">
                  <c:v>7.61038</c:v>
                </c:pt>
                <c:pt idx="335618">
                  <c:v>7.61041</c:v>
                </c:pt>
                <c:pt idx="335619">
                  <c:v>7.61043</c:v>
                </c:pt>
                <c:pt idx="335620">
                  <c:v>7.61045</c:v>
                </c:pt>
                <c:pt idx="335621">
                  <c:v>7.61048</c:v>
                </c:pt>
                <c:pt idx="335622">
                  <c:v>7.6105</c:v>
                </c:pt>
                <c:pt idx="335623">
                  <c:v>7.61052</c:v>
                </c:pt>
                <c:pt idx="335624">
                  <c:v>7.61054</c:v>
                </c:pt>
                <c:pt idx="335625">
                  <c:v>7.61057</c:v>
                </c:pt>
                <c:pt idx="335626">
                  <c:v>7.61059</c:v>
                </c:pt>
                <c:pt idx="335627">
                  <c:v>7.61061</c:v>
                </c:pt>
                <c:pt idx="335628">
                  <c:v>7.61064</c:v>
                </c:pt>
                <c:pt idx="335629">
                  <c:v>7.61066</c:v>
                </c:pt>
                <c:pt idx="335630">
                  <c:v>7.61068</c:v>
                </c:pt>
                <c:pt idx="335631">
                  <c:v>7.6107</c:v>
                </c:pt>
                <c:pt idx="335632">
                  <c:v>7.61073</c:v>
                </c:pt>
                <c:pt idx="335633">
                  <c:v>7.61075</c:v>
                </c:pt>
                <c:pt idx="335634">
                  <c:v>7.61077</c:v>
                </c:pt>
                <c:pt idx="335635">
                  <c:v>7.61079</c:v>
                </c:pt>
                <c:pt idx="335636">
                  <c:v>7.61082</c:v>
                </c:pt>
                <c:pt idx="335637">
                  <c:v>7.61084</c:v>
                </c:pt>
                <c:pt idx="335638">
                  <c:v>7.61086</c:v>
                </c:pt>
                <c:pt idx="335639">
                  <c:v>7.61088</c:v>
                </c:pt>
                <c:pt idx="335640">
                  <c:v>7.61091</c:v>
                </c:pt>
                <c:pt idx="335641">
                  <c:v>7.61093</c:v>
                </c:pt>
                <c:pt idx="335642">
                  <c:v>7.61095</c:v>
                </c:pt>
                <c:pt idx="335643">
                  <c:v>7.61097</c:v>
                </c:pt>
                <c:pt idx="335644">
                  <c:v>7.611</c:v>
                </c:pt>
                <c:pt idx="335645">
                  <c:v>7.61102</c:v>
                </c:pt>
                <c:pt idx="335646">
                  <c:v>7.61104</c:v>
                </c:pt>
                <c:pt idx="335647">
                  <c:v>7.61107</c:v>
                </c:pt>
                <c:pt idx="335648">
                  <c:v>7.61109</c:v>
                </c:pt>
                <c:pt idx="335649">
                  <c:v>7.61111</c:v>
                </c:pt>
                <c:pt idx="335650">
                  <c:v>7.61113</c:v>
                </c:pt>
                <c:pt idx="335651">
                  <c:v>7.61116</c:v>
                </c:pt>
                <c:pt idx="335652">
                  <c:v>7.61118</c:v>
                </c:pt>
                <c:pt idx="335653">
                  <c:v>7.6112</c:v>
                </c:pt>
                <c:pt idx="335654">
                  <c:v>7.61122</c:v>
                </c:pt>
                <c:pt idx="335655">
                  <c:v>7.61125</c:v>
                </c:pt>
                <c:pt idx="335656">
                  <c:v>7.61127</c:v>
                </c:pt>
                <c:pt idx="335657">
                  <c:v>7.61129</c:v>
                </c:pt>
                <c:pt idx="335658">
                  <c:v>7.61132</c:v>
                </c:pt>
                <c:pt idx="335659">
                  <c:v>7.61134</c:v>
                </c:pt>
                <c:pt idx="335660">
                  <c:v>7.61136</c:v>
                </c:pt>
                <c:pt idx="335661">
                  <c:v>7.61138</c:v>
                </c:pt>
                <c:pt idx="335662">
                  <c:v>7.61141</c:v>
                </c:pt>
                <c:pt idx="335663">
                  <c:v>7.61143</c:v>
                </c:pt>
                <c:pt idx="335664">
                  <c:v>7.61145</c:v>
                </c:pt>
                <c:pt idx="335665">
                  <c:v>7.61147</c:v>
                </c:pt>
                <c:pt idx="335666">
                  <c:v>7.6115</c:v>
                </c:pt>
                <c:pt idx="335667">
                  <c:v>7.61152</c:v>
                </c:pt>
                <c:pt idx="335668">
                  <c:v>7.61154</c:v>
                </c:pt>
                <c:pt idx="335669">
                  <c:v>7.61156</c:v>
                </c:pt>
                <c:pt idx="335670">
                  <c:v>7.61159</c:v>
                </c:pt>
                <c:pt idx="335671">
                  <c:v>7.61161</c:v>
                </c:pt>
                <c:pt idx="335672">
                  <c:v>7.61163</c:v>
                </c:pt>
                <c:pt idx="335673">
                  <c:v>7.61165</c:v>
                </c:pt>
                <c:pt idx="335674">
                  <c:v>7.61168</c:v>
                </c:pt>
                <c:pt idx="335675">
                  <c:v>7.6117</c:v>
                </c:pt>
                <c:pt idx="335676">
                  <c:v>7.61172</c:v>
                </c:pt>
                <c:pt idx="335677">
                  <c:v>7.61175</c:v>
                </c:pt>
                <c:pt idx="335678">
                  <c:v>7.61177</c:v>
                </c:pt>
                <c:pt idx="335679">
                  <c:v>7.61179</c:v>
                </c:pt>
                <c:pt idx="335680">
                  <c:v>7.61181</c:v>
                </c:pt>
                <c:pt idx="335681">
                  <c:v>7.61184</c:v>
                </c:pt>
                <c:pt idx="335682">
                  <c:v>7.61186</c:v>
                </c:pt>
                <c:pt idx="335683">
                  <c:v>7.61188</c:v>
                </c:pt>
                <c:pt idx="335684">
                  <c:v>7.61191</c:v>
                </c:pt>
                <c:pt idx="335685">
                  <c:v>7.61193</c:v>
                </c:pt>
                <c:pt idx="335686">
                  <c:v>7.61195</c:v>
                </c:pt>
                <c:pt idx="335687">
                  <c:v>7.61197</c:v>
                </c:pt>
                <c:pt idx="335688">
                  <c:v>7.612</c:v>
                </c:pt>
                <c:pt idx="335689">
                  <c:v>7.61202</c:v>
                </c:pt>
                <c:pt idx="335690">
                  <c:v>7.61204</c:v>
                </c:pt>
                <c:pt idx="335691">
                  <c:v>7.61206</c:v>
                </c:pt>
                <c:pt idx="335692">
                  <c:v>7.61209</c:v>
                </c:pt>
                <c:pt idx="335693">
                  <c:v>7.61211</c:v>
                </c:pt>
                <c:pt idx="335694">
                  <c:v>7.61213</c:v>
                </c:pt>
                <c:pt idx="335695">
                  <c:v>7.61215</c:v>
                </c:pt>
                <c:pt idx="335696">
                  <c:v>7.61218</c:v>
                </c:pt>
                <c:pt idx="335697">
                  <c:v>7.6122</c:v>
                </c:pt>
                <c:pt idx="335698">
                  <c:v>7.61222</c:v>
                </c:pt>
                <c:pt idx="335699">
                  <c:v>7.61224</c:v>
                </c:pt>
                <c:pt idx="335700">
                  <c:v>7.61227</c:v>
                </c:pt>
                <c:pt idx="335701">
                  <c:v>7.61229</c:v>
                </c:pt>
                <c:pt idx="335702">
                  <c:v>7.61231</c:v>
                </c:pt>
                <c:pt idx="335703">
                  <c:v>7.61234</c:v>
                </c:pt>
                <c:pt idx="335704">
                  <c:v>7.61236</c:v>
                </c:pt>
                <c:pt idx="335705">
                  <c:v>7.61238</c:v>
                </c:pt>
                <c:pt idx="335706">
                  <c:v>7.6124</c:v>
                </c:pt>
                <c:pt idx="335707">
                  <c:v>7.61243</c:v>
                </c:pt>
                <c:pt idx="335708">
                  <c:v>7.61245</c:v>
                </c:pt>
                <c:pt idx="335709">
                  <c:v>7.61247</c:v>
                </c:pt>
                <c:pt idx="335710">
                  <c:v>7.61249</c:v>
                </c:pt>
                <c:pt idx="335711">
                  <c:v>7.61252</c:v>
                </c:pt>
                <c:pt idx="335712">
                  <c:v>7.61254</c:v>
                </c:pt>
                <c:pt idx="335713">
                  <c:v>7.61256</c:v>
                </c:pt>
                <c:pt idx="335714">
                  <c:v>7.61259</c:v>
                </c:pt>
                <c:pt idx="335715">
                  <c:v>7.61261</c:v>
                </c:pt>
                <c:pt idx="335716">
                  <c:v>7.61263</c:v>
                </c:pt>
                <c:pt idx="335717">
                  <c:v>7.61265</c:v>
                </c:pt>
                <c:pt idx="335718">
                  <c:v>7.61268</c:v>
                </c:pt>
                <c:pt idx="335719">
                  <c:v>7.6127</c:v>
                </c:pt>
                <c:pt idx="335720">
                  <c:v>7.61272</c:v>
                </c:pt>
                <c:pt idx="335721">
                  <c:v>7.61274</c:v>
                </c:pt>
                <c:pt idx="335722">
                  <c:v>7.61277</c:v>
                </c:pt>
                <c:pt idx="335723">
                  <c:v>7.61279</c:v>
                </c:pt>
                <c:pt idx="335724">
                  <c:v>7.61281</c:v>
                </c:pt>
                <c:pt idx="335725">
                  <c:v>7.61283</c:v>
                </c:pt>
                <c:pt idx="335726">
                  <c:v>7.61286</c:v>
                </c:pt>
                <c:pt idx="335727">
                  <c:v>7.61288</c:v>
                </c:pt>
                <c:pt idx="335728">
                  <c:v>7.6129</c:v>
                </c:pt>
                <c:pt idx="335729">
                  <c:v>7.61292</c:v>
                </c:pt>
                <c:pt idx="335730">
                  <c:v>7.61295</c:v>
                </c:pt>
                <c:pt idx="335731">
                  <c:v>7.61297</c:v>
                </c:pt>
                <c:pt idx="335732">
                  <c:v>7.61299</c:v>
                </c:pt>
                <c:pt idx="335733">
                  <c:v>7.61302</c:v>
                </c:pt>
                <c:pt idx="335734">
                  <c:v>7.61304</c:v>
                </c:pt>
                <c:pt idx="335735">
                  <c:v>7.61306</c:v>
                </c:pt>
                <c:pt idx="335736">
                  <c:v>7.61308</c:v>
                </c:pt>
                <c:pt idx="335737">
                  <c:v>7.61311</c:v>
                </c:pt>
                <c:pt idx="335738">
                  <c:v>7.61313</c:v>
                </c:pt>
                <c:pt idx="335739">
                  <c:v>7.61315</c:v>
                </c:pt>
                <c:pt idx="335740">
                  <c:v>7.61318</c:v>
                </c:pt>
                <c:pt idx="335741">
                  <c:v>7.6132</c:v>
                </c:pt>
                <c:pt idx="335742">
                  <c:v>7.61322</c:v>
                </c:pt>
                <c:pt idx="335743">
                  <c:v>7.61324</c:v>
                </c:pt>
                <c:pt idx="335744">
                  <c:v>7.61327</c:v>
                </c:pt>
                <c:pt idx="335745">
                  <c:v>7.61329</c:v>
                </c:pt>
                <c:pt idx="335746">
                  <c:v>7.61331</c:v>
                </c:pt>
                <c:pt idx="335747">
                  <c:v>7.61333</c:v>
                </c:pt>
                <c:pt idx="335748">
                  <c:v>7.61336</c:v>
                </c:pt>
                <c:pt idx="335749">
                  <c:v>7.61338</c:v>
                </c:pt>
                <c:pt idx="335750">
                  <c:v>7.6134</c:v>
                </c:pt>
                <c:pt idx="335751">
                  <c:v>7.61342</c:v>
                </c:pt>
                <c:pt idx="335752">
                  <c:v>7.61345</c:v>
                </c:pt>
                <c:pt idx="335753">
                  <c:v>7.61347</c:v>
                </c:pt>
                <c:pt idx="335754">
                  <c:v>7.61349</c:v>
                </c:pt>
                <c:pt idx="335755">
                  <c:v>7.61351</c:v>
                </c:pt>
                <c:pt idx="335756">
                  <c:v>7.61354</c:v>
                </c:pt>
                <c:pt idx="335757">
                  <c:v>7.61356</c:v>
                </c:pt>
                <c:pt idx="335758">
                  <c:v>7.61358</c:v>
                </c:pt>
                <c:pt idx="335759">
                  <c:v>7.6136</c:v>
                </c:pt>
                <c:pt idx="335760">
                  <c:v>7.61363</c:v>
                </c:pt>
                <c:pt idx="335761">
                  <c:v>7.61365</c:v>
                </c:pt>
                <c:pt idx="335762">
                  <c:v>7.61367</c:v>
                </c:pt>
                <c:pt idx="335763">
                  <c:v>7.6137</c:v>
                </c:pt>
                <c:pt idx="335764">
                  <c:v>7.61372</c:v>
                </c:pt>
                <c:pt idx="335765">
                  <c:v>7.61374</c:v>
                </c:pt>
                <c:pt idx="335766">
                  <c:v>7.61376</c:v>
                </c:pt>
                <c:pt idx="335767">
                  <c:v>7.61379</c:v>
                </c:pt>
                <c:pt idx="335768">
                  <c:v>7.61381</c:v>
                </c:pt>
                <c:pt idx="335769">
                  <c:v>7.61383</c:v>
                </c:pt>
                <c:pt idx="335770">
                  <c:v>7.61386</c:v>
                </c:pt>
                <c:pt idx="335771">
                  <c:v>7.61388</c:v>
                </c:pt>
                <c:pt idx="335772">
                  <c:v>7.6139</c:v>
                </c:pt>
                <c:pt idx="335773">
                  <c:v>7.61392</c:v>
                </c:pt>
                <c:pt idx="335774">
                  <c:v>7.61395</c:v>
                </c:pt>
                <c:pt idx="335775">
                  <c:v>7.61397</c:v>
                </c:pt>
                <c:pt idx="335776">
                  <c:v>7.61399</c:v>
                </c:pt>
                <c:pt idx="335777">
                  <c:v>7.61401</c:v>
                </c:pt>
                <c:pt idx="335778">
                  <c:v>7.61404</c:v>
                </c:pt>
                <c:pt idx="335779">
                  <c:v>7.61406</c:v>
                </c:pt>
                <c:pt idx="335780">
                  <c:v>7.61408</c:v>
                </c:pt>
                <c:pt idx="335781">
                  <c:v>7.6141</c:v>
                </c:pt>
                <c:pt idx="335782">
                  <c:v>7.61413</c:v>
                </c:pt>
                <c:pt idx="335783">
                  <c:v>7.61415</c:v>
                </c:pt>
                <c:pt idx="335784">
                  <c:v>7.61417</c:v>
                </c:pt>
                <c:pt idx="335785">
                  <c:v>7.61419</c:v>
                </c:pt>
                <c:pt idx="335786">
                  <c:v>7.61422</c:v>
                </c:pt>
                <c:pt idx="335787">
                  <c:v>7.61424</c:v>
                </c:pt>
                <c:pt idx="335788">
                  <c:v>7.61426</c:v>
                </c:pt>
                <c:pt idx="335789">
                  <c:v>7.61429</c:v>
                </c:pt>
                <c:pt idx="335790">
                  <c:v>7.61431</c:v>
                </c:pt>
                <c:pt idx="335791">
                  <c:v>7.61433</c:v>
                </c:pt>
                <c:pt idx="335792">
                  <c:v>7.61435</c:v>
                </c:pt>
                <c:pt idx="335793">
                  <c:v>7.61438</c:v>
                </c:pt>
                <c:pt idx="335794">
                  <c:v>7.6144</c:v>
                </c:pt>
                <c:pt idx="335795">
                  <c:v>7.61442</c:v>
                </c:pt>
                <c:pt idx="335796">
                  <c:v>7.61444</c:v>
                </c:pt>
                <c:pt idx="335797">
                  <c:v>7.61447</c:v>
                </c:pt>
                <c:pt idx="335798">
                  <c:v>7.61449</c:v>
                </c:pt>
                <c:pt idx="335799">
                  <c:v>7.61451</c:v>
                </c:pt>
                <c:pt idx="335800">
                  <c:v>7.61454</c:v>
                </c:pt>
                <c:pt idx="335801">
                  <c:v>7.61456</c:v>
                </c:pt>
                <c:pt idx="335802">
                  <c:v>7.61458</c:v>
                </c:pt>
                <c:pt idx="335803">
                  <c:v>7.6146</c:v>
                </c:pt>
                <c:pt idx="335804">
                  <c:v>7.61463</c:v>
                </c:pt>
                <c:pt idx="335805">
                  <c:v>7.61465</c:v>
                </c:pt>
                <c:pt idx="335806">
                  <c:v>7.61467</c:v>
                </c:pt>
                <c:pt idx="335807">
                  <c:v>7.61469</c:v>
                </c:pt>
                <c:pt idx="335808">
                  <c:v>7.61472</c:v>
                </c:pt>
                <c:pt idx="335809">
                  <c:v>7.61474</c:v>
                </c:pt>
                <c:pt idx="335810">
                  <c:v>7.61476</c:v>
                </c:pt>
                <c:pt idx="335811">
                  <c:v>7.61479</c:v>
                </c:pt>
                <c:pt idx="335812">
                  <c:v>7.61481</c:v>
                </c:pt>
                <c:pt idx="335813">
                  <c:v>7.61483</c:v>
                </c:pt>
                <c:pt idx="335814">
                  <c:v>7.61485</c:v>
                </c:pt>
                <c:pt idx="335815">
                  <c:v>7.61487</c:v>
                </c:pt>
                <c:pt idx="335816">
                  <c:v>7.6149</c:v>
                </c:pt>
                <c:pt idx="335817">
                  <c:v>7.61492</c:v>
                </c:pt>
                <c:pt idx="335818">
                  <c:v>7.61494</c:v>
                </c:pt>
                <c:pt idx="335819">
                  <c:v>7.61497</c:v>
                </c:pt>
                <c:pt idx="335820">
                  <c:v>7.61499</c:v>
                </c:pt>
                <c:pt idx="335821">
                  <c:v>7.61501</c:v>
                </c:pt>
                <c:pt idx="335822">
                  <c:v>7.61503</c:v>
                </c:pt>
                <c:pt idx="335823">
                  <c:v>7.61506</c:v>
                </c:pt>
                <c:pt idx="335824">
                  <c:v>7.61508</c:v>
                </c:pt>
                <c:pt idx="335825">
                  <c:v>7.6151</c:v>
                </c:pt>
                <c:pt idx="335826">
                  <c:v>7.61512</c:v>
                </c:pt>
                <c:pt idx="335827">
                  <c:v>7.61515</c:v>
                </c:pt>
                <c:pt idx="335828">
                  <c:v>7.61517</c:v>
                </c:pt>
                <c:pt idx="335829">
                  <c:v>7.61519</c:v>
                </c:pt>
                <c:pt idx="335830">
                  <c:v>7.61522</c:v>
                </c:pt>
                <c:pt idx="335831">
                  <c:v>7.61524</c:v>
                </c:pt>
                <c:pt idx="335832">
                  <c:v>7.61526</c:v>
                </c:pt>
                <c:pt idx="335833">
                  <c:v>7.61528</c:v>
                </c:pt>
                <c:pt idx="335834">
                  <c:v>7.61531</c:v>
                </c:pt>
                <c:pt idx="335835">
                  <c:v>7.61533</c:v>
                </c:pt>
                <c:pt idx="335836">
                  <c:v>7.61535</c:v>
                </c:pt>
                <c:pt idx="335837">
                  <c:v>7.61537</c:v>
                </c:pt>
                <c:pt idx="335838">
                  <c:v>7.6154</c:v>
                </c:pt>
                <c:pt idx="335839">
                  <c:v>7.61542</c:v>
                </c:pt>
                <c:pt idx="335840">
                  <c:v>7.61544</c:v>
                </c:pt>
                <c:pt idx="335841">
                  <c:v>7.61547</c:v>
                </c:pt>
                <c:pt idx="335842">
                  <c:v>7.61549</c:v>
                </c:pt>
                <c:pt idx="335843">
                  <c:v>7.61551</c:v>
                </c:pt>
                <c:pt idx="335844">
                  <c:v>7.61553</c:v>
                </c:pt>
                <c:pt idx="335845">
                  <c:v>7.61556</c:v>
                </c:pt>
                <c:pt idx="335846">
                  <c:v>7.61558</c:v>
                </c:pt>
                <c:pt idx="335847">
                  <c:v>7.6156</c:v>
                </c:pt>
                <c:pt idx="335848">
                  <c:v>7.61562</c:v>
                </c:pt>
                <c:pt idx="335849">
                  <c:v>7.61565</c:v>
                </c:pt>
                <c:pt idx="335850">
                  <c:v>7.61567</c:v>
                </c:pt>
                <c:pt idx="335851">
                  <c:v>7.61569</c:v>
                </c:pt>
                <c:pt idx="335852">
                  <c:v>7.61571</c:v>
                </c:pt>
                <c:pt idx="335853">
                  <c:v>7.61574</c:v>
                </c:pt>
                <c:pt idx="335854">
                  <c:v>7.61576</c:v>
                </c:pt>
                <c:pt idx="335855">
                  <c:v>7.61578</c:v>
                </c:pt>
                <c:pt idx="335856">
                  <c:v>7.6158</c:v>
                </c:pt>
                <c:pt idx="335857">
                  <c:v>7.61583</c:v>
                </c:pt>
                <c:pt idx="335858">
                  <c:v>7.61585</c:v>
                </c:pt>
                <c:pt idx="335859">
                  <c:v>7.61587</c:v>
                </c:pt>
                <c:pt idx="335860">
                  <c:v>7.6159</c:v>
                </c:pt>
                <c:pt idx="335861">
                  <c:v>7.61592</c:v>
                </c:pt>
                <c:pt idx="335862">
                  <c:v>7.61594</c:v>
                </c:pt>
                <c:pt idx="335863">
                  <c:v>7.61596</c:v>
                </c:pt>
                <c:pt idx="335864">
                  <c:v>7.61599</c:v>
                </c:pt>
                <c:pt idx="335865">
                  <c:v>7.61601</c:v>
                </c:pt>
                <c:pt idx="335866">
                  <c:v>7.61603</c:v>
                </c:pt>
                <c:pt idx="335867">
                  <c:v>7.61605</c:v>
                </c:pt>
                <c:pt idx="335868">
                  <c:v>7.61608</c:v>
                </c:pt>
                <c:pt idx="335869">
                  <c:v>7.6161</c:v>
                </c:pt>
                <c:pt idx="335870">
                  <c:v>7.61612</c:v>
                </c:pt>
                <c:pt idx="335871">
                  <c:v>7.61615</c:v>
                </c:pt>
                <c:pt idx="335872">
                  <c:v>7.61617</c:v>
                </c:pt>
                <c:pt idx="335873">
                  <c:v>7.61619</c:v>
                </c:pt>
                <c:pt idx="335874">
                  <c:v>7.61621</c:v>
                </c:pt>
                <c:pt idx="335875">
                  <c:v>7.61624</c:v>
                </c:pt>
                <c:pt idx="335876">
                  <c:v>7.61626</c:v>
                </c:pt>
                <c:pt idx="335877">
                  <c:v>7.61628</c:v>
                </c:pt>
                <c:pt idx="335878">
                  <c:v>7.6163</c:v>
                </c:pt>
                <c:pt idx="335879">
                  <c:v>7.61633</c:v>
                </c:pt>
                <c:pt idx="335880">
                  <c:v>7.61635</c:v>
                </c:pt>
                <c:pt idx="335881">
                  <c:v>7.61637</c:v>
                </c:pt>
                <c:pt idx="335882">
                  <c:v>7.61639</c:v>
                </c:pt>
                <c:pt idx="335883">
                  <c:v>7.61642</c:v>
                </c:pt>
                <c:pt idx="335884">
                  <c:v>7.61644</c:v>
                </c:pt>
                <c:pt idx="335885">
                  <c:v>7.61646</c:v>
                </c:pt>
                <c:pt idx="335886">
                  <c:v>7.61648</c:v>
                </c:pt>
                <c:pt idx="335887">
                  <c:v>7.61651</c:v>
                </c:pt>
                <c:pt idx="335888">
                  <c:v>7.61653</c:v>
                </c:pt>
                <c:pt idx="335889">
                  <c:v>7.61655</c:v>
                </c:pt>
                <c:pt idx="335890">
                  <c:v>7.61658</c:v>
                </c:pt>
                <c:pt idx="335891">
                  <c:v>7.6166</c:v>
                </c:pt>
                <c:pt idx="335892">
                  <c:v>7.61662</c:v>
                </c:pt>
                <c:pt idx="335893">
                  <c:v>7.61664</c:v>
                </c:pt>
                <c:pt idx="335894">
                  <c:v>7.61667</c:v>
                </c:pt>
                <c:pt idx="335895">
                  <c:v>7.61669</c:v>
                </c:pt>
                <c:pt idx="335896">
                  <c:v>7.61671</c:v>
                </c:pt>
                <c:pt idx="335897">
                  <c:v>7.61674</c:v>
                </c:pt>
                <c:pt idx="335898">
                  <c:v>7.61676</c:v>
                </c:pt>
                <c:pt idx="335899">
                  <c:v>7.61678</c:v>
                </c:pt>
                <c:pt idx="335900">
                  <c:v>7.6168</c:v>
                </c:pt>
                <c:pt idx="335901">
                  <c:v>7.61683</c:v>
                </c:pt>
                <c:pt idx="335902">
                  <c:v>7.61685</c:v>
                </c:pt>
                <c:pt idx="335903">
                  <c:v>7.61687</c:v>
                </c:pt>
                <c:pt idx="335904">
                  <c:v>7.61689</c:v>
                </c:pt>
                <c:pt idx="335905">
                  <c:v>7.61692</c:v>
                </c:pt>
                <c:pt idx="335906">
                  <c:v>7.61694</c:v>
                </c:pt>
                <c:pt idx="335907">
                  <c:v>7.61696</c:v>
                </c:pt>
                <c:pt idx="335908">
                  <c:v>7.61698</c:v>
                </c:pt>
                <c:pt idx="335909">
                  <c:v>7.61701</c:v>
                </c:pt>
                <c:pt idx="335910">
                  <c:v>7.61703</c:v>
                </c:pt>
                <c:pt idx="335911">
                  <c:v>7.61705</c:v>
                </c:pt>
                <c:pt idx="335912">
                  <c:v>7.61707</c:v>
                </c:pt>
                <c:pt idx="335913">
                  <c:v>7.6171</c:v>
                </c:pt>
                <c:pt idx="335914">
                  <c:v>7.61712</c:v>
                </c:pt>
                <c:pt idx="335915">
                  <c:v>7.61714</c:v>
                </c:pt>
                <c:pt idx="335916">
                  <c:v>7.61717</c:v>
                </c:pt>
                <c:pt idx="335917">
                  <c:v>7.61719</c:v>
                </c:pt>
                <c:pt idx="335918">
                  <c:v>7.61721</c:v>
                </c:pt>
                <c:pt idx="335919">
                  <c:v>7.61723</c:v>
                </c:pt>
                <c:pt idx="335920">
                  <c:v>7.61726</c:v>
                </c:pt>
                <c:pt idx="335921">
                  <c:v>7.61728</c:v>
                </c:pt>
                <c:pt idx="335922">
                  <c:v>7.6173</c:v>
                </c:pt>
                <c:pt idx="335923">
                  <c:v>7.61732</c:v>
                </c:pt>
                <c:pt idx="335924">
                  <c:v>7.61735</c:v>
                </c:pt>
                <c:pt idx="335925">
                  <c:v>7.61737</c:v>
                </c:pt>
                <c:pt idx="335926">
                  <c:v>7.61739</c:v>
                </c:pt>
                <c:pt idx="335927">
                  <c:v>7.61742</c:v>
                </c:pt>
                <c:pt idx="335928">
                  <c:v>7.61744</c:v>
                </c:pt>
                <c:pt idx="335929">
                  <c:v>7.61746</c:v>
                </c:pt>
                <c:pt idx="335930">
                  <c:v>7.61748</c:v>
                </c:pt>
                <c:pt idx="335931">
                  <c:v>7.61751</c:v>
                </c:pt>
                <c:pt idx="335932">
                  <c:v>7.61753</c:v>
                </c:pt>
                <c:pt idx="335933">
                  <c:v>7.61755</c:v>
                </c:pt>
                <c:pt idx="335934">
                  <c:v>7.61757</c:v>
                </c:pt>
                <c:pt idx="335935">
                  <c:v>7.6176</c:v>
                </c:pt>
                <c:pt idx="335936">
                  <c:v>7.61762</c:v>
                </c:pt>
                <c:pt idx="335937">
                  <c:v>7.61764</c:v>
                </c:pt>
                <c:pt idx="335938">
                  <c:v>7.61766</c:v>
                </c:pt>
                <c:pt idx="335939">
                  <c:v>7.61769</c:v>
                </c:pt>
                <c:pt idx="335940">
                  <c:v>7.61771</c:v>
                </c:pt>
                <c:pt idx="335941">
                  <c:v>7.61773</c:v>
                </c:pt>
                <c:pt idx="335942">
                  <c:v>7.61775</c:v>
                </c:pt>
                <c:pt idx="335943">
                  <c:v>7.61778</c:v>
                </c:pt>
                <c:pt idx="335944">
                  <c:v>7.6178</c:v>
                </c:pt>
                <c:pt idx="335945">
                  <c:v>7.61782</c:v>
                </c:pt>
                <c:pt idx="335946">
                  <c:v>7.61785</c:v>
                </c:pt>
                <c:pt idx="335947">
                  <c:v>7.61787</c:v>
                </c:pt>
                <c:pt idx="335948">
                  <c:v>7.61789</c:v>
                </c:pt>
                <c:pt idx="335949">
                  <c:v>7.61791</c:v>
                </c:pt>
                <c:pt idx="335950">
                  <c:v>7.61794</c:v>
                </c:pt>
                <c:pt idx="335951">
                  <c:v>7.61796</c:v>
                </c:pt>
                <c:pt idx="335952">
                  <c:v>7.61798</c:v>
                </c:pt>
                <c:pt idx="335953">
                  <c:v>7.61801</c:v>
                </c:pt>
                <c:pt idx="335954">
                  <c:v>7.61803</c:v>
                </c:pt>
                <c:pt idx="335955">
                  <c:v>7.61805</c:v>
                </c:pt>
                <c:pt idx="335956">
                  <c:v>7.61807</c:v>
                </c:pt>
                <c:pt idx="335957">
                  <c:v>7.6181</c:v>
                </c:pt>
                <c:pt idx="335958">
                  <c:v>7.61812</c:v>
                </c:pt>
                <c:pt idx="335959">
                  <c:v>7.61814</c:v>
                </c:pt>
                <c:pt idx="335960">
                  <c:v>7.61816</c:v>
                </c:pt>
                <c:pt idx="335961">
                  <c:v>7.61819</c:v>
                </c:pt>
                <c:pt idx="335962">
                  <c:v>7.61821</c:v>
                </c:pt>
                <c:pt idx="335963">
                  <c:v>7.61823</c:v>
                </c:pt>
                <c:pt idx="335964">
                  <c:v>7.61825</c:v>
                </c:pt>
                <c:pt idx="335965">
                  <c:v>7.61828</c:v>
                </c:pt>
                <c:pt idx="335966">
                  <c:v>7.6183</c:v>
                </c:pt>
                <c:pt idx="335967">
                  <c:v>7.61832</c:v>
                </c:pt>
                <c:pt idx="335968">
                  <c:v>7.61834</c:v>
                </c:pt>
                <c:pt idx="335969">
                  <c:v>7.61837</c:v>
                </c:pt>
                <c:pt idx="335970">
                  <c:v>7.61839</c:v>
                </c:pt>
                <c:pt idx="335971">
                  <c:v>7.61841</c:v>
                </c:pt>
                <c:pt idx="335972">
                  <c:v>7.61843</c:v>
                </c:pt>
                <c:pt idx="335973">
                  <c:v>7.61846</c:v>
                </c:pt>
                <c:pt idx="335974">
                  <c:v>7.61848</c:v>
                </c:pt>
                <c:pt idx="335975">
                  <c:v>7.6185</c:v>
                </c:pt>
                <c:pt idx="335976">
                  <c:v>7.61853</c:v>
                </c:pt>
                <c:pt idx="335977">
                  <c:v>7.61855</c:v>
                </c:pt>
                <c:pt idx="335978">
                  <c:v>7.61857</c:v>
                </c:pt>
                <c:pt idx="335979">
                  <c:v>7.61859</c:v>
                </c:pt>
                <c:pt idx="335980">
                  <c:v>7.61862</c:v>
                </c:pt>
                <c:pt idx="335981">
                  <c:v>7.61864</c:v>
                </c:pt>
                <c:pt idx="335982">
                  <c:v>7.61866</c:v>
                </c:pt>
                <c:pt idx="335983">
                  <c:v>7.61869</c:v>
                </c:pt>
                <c:pt idx="335984">
                  <c:v>7.61871</c:v>
                </c:pt>
                <c:pt idx="335985">
                  <c:v>7.61873</c:v>
                </c:pt>
                <c:pt idx="335986">
                  <c:v>7.61875</c:v>
                </c:pt>
                <c:pt idx="335987">
                  <c:v>7.61878</c:v>
                </c:pt>
                <c:pt idx="335988">
                  <c:v>7.6188</c:v>
                </c:pt>
                <c:pt idx="335989">
                  <c:v>7.61882</c:v>
                </c:pt>
                <c:pt idx="335990">
                  <c:v>7.61884</c:v>
                </c:pt>
                <c:pt idx="335991">
                  <c:v>7.61887</c:v>
                </c:pt>
                <c:pt idx="335992">
                  <c:v>7.61889</c:v>
                </c:pt>
                <c:pt idx="335993">
                  <c:v>7.61891</c:v>
                </c:pt>
                <c:pt idx="335994">
                  <c:v>7.61893</c:v>
                </c:pt>
                <c:pt idx="335995">
                  <c:v>7.61896</c:v>
                </c:pt>
                <c:pt idx="335996">
                  <c:v>7.61898</c:v>
                </c:pt>
                <c:pt idx="335997">
                  <c:v>7.619</c:v>
                </c:pt>
                <c:pt idx="335998">
                  <c:v>7.61902</c:v>
                </c:pt>
                <c:pt idx="335999">
                  <c:v>7.61905</c:v>
                </c:pt>
                <c:pt idx="336000">
                  <c:v>7.61907</c:v>
                </c:pt>
                <c:pt idx="336001">
                  <c:v>7.61909</c:v>
                </c:pt>
                <c:pt idx="336002">
                  <c:v>7.61912</c:v>
                </c:pt>
                <c:pt idx="336003">
                  <c:v>7.61914</c:v>
                </c:pt>
                <c:pt idx="336004">
                  <c:v>7.61916</c:v>
                </c:pt>
                <c:pt idx="336005">
                  <c:v>7.61918</c:v>
                </c:pt>
                <c:pt idx="336006">
                  <c:v>7.61921</c:v>
                </c:pt>
                <c:pt idx="336007">
                  <c:v>7.61923</c:v>
                </c:pt>
                <c:pt idx="336008">
                  <c:v>7.61925</c:v>
                </c:pt>
                <c:pt idx="336009">
                  <c:v>7.61927</c:v>
                </c:pt>
                <c:pt idx="336010">
                  <c:v>7.6193</c:v>
                </c:pt>
                <c:pt idx="336011">
                  <c:v>7.61932</c:v>
                </c:pt>
                <c:pt idx="336012">
                  <c:v>7.61934</c:v>
                </c:pt>
                <c:pt idx="336013">
                  <c:v>7.61937</c:v>
                </c:pt>
                <c:pt idx="336014">
                  <c:v>7.61939</c:v>
                </c:pt>
                <c:pt idx="336015">
                  <c:v>7.61941</c:v>
                </c:pt>
                <c:pt idx="336016">
                  <c:v>7.61943</c:v>
                </c:pt>
                <c:pt idx="336017">
                  <c:v>7.61946</c:v>
                </c:pt>
                <c:pt idx="336018">
                  <c:v>7.61948</c:v>
                </c:pt>
                <c:pt idx="336019">
                  <c:v>7.6195</c:v>
                </c:pt>
                <c:pt idx="336020">
                  <c:v>7.61952</c:v>
                </c:pt>
                <c:pt idx="336021">
                  <c:v>7.61955</c:v>
                </c:pt>
                <c:pt idx="336022">
                  <c:v>7.61957</c:v>
                </c:pt>
                <c:pt idx="336023">
                  <c:v>7.61959</c:v>
                </c:pt>
                <c:pt idx="336024">
                  <c:v>7.61961</c:v>
                </c:pt>
                <c:pt idx="336025">
                  <c:v>7.61964</c:v>
                </c:pt>
                <c:pt idx="336026">
                  <c:v>7.61966</c:v>
                </c:pt>
                <c:pt idx="336027">
                  <c:v>7.61968</c:v>
                </c:pt>
                <c:pt idx="336028">
                  <c:v>7.6197</c:v>
                </c:pt>
                <c:pt idx="336029">
                  <c:v>7.61973</c:v>
                </c:pt>
                <c:pt idx="336030">
                  <c:v>7.61975</c:v>
                </c:pt>
                <c:pt idx="336031">
                  <c:v>7.61977</c:v>
                </c:pt>
                <c:pt idx="336032">
                  <c:v>7.6198</c:v>
                </c:pt>
                <c:pt idx="336033">
                  <c:v>7.61982</c:v>
                </c:pt>
                <c:pt idx="336034">
                  <c:v>7.61984</c:v>
                </c:pt>
                <c:pt idx="336035">
                  <c:v>7.61986</c:v>
                </c:pt>
                <c:pt idx="336036">
                  <c:v>7.61989</c:v>
                </c:pt>
                <c:pt idx="336037">
                  <c:v>7.61991</c:v>
                </c:pt>
                <c:pt idx="336038">
                  <c:v>7.61993</c:v>
                </c:pt>
                <c:pt idx="336039">
                  <c:v>7.61996</c:v>
                </c:pt>
                <c:pt idx="336040">
                  <c:v>7.61998</c:v>
                </c:pt>
                <c:pt idx="336041">
                  <c:v>7.62</c:v>
                </c:pt>
                <c:pt idx="336042">
                  <c:v>7.62002</c:v>
                </c:pt>
                <c:pt idx="336043">
                  <c:v>7.62005</c:v>
                </c:pt>
                <c:pt idx="336044">
                  <c:v>7.62007</c:v>
                </c:pt>
                <c:pt idx="336045">
                  <c:v>7.62009</c:v>
                </c:pt>
                <c:pt idx="336046">
                  <c:v>7.62011</c:v>
                </c:pt>
                <c:pt idx="336047">
                  <c:v>7.62014</c:v>
                </c:pt>
                <c:pt idx="336048">
                  <c:v>7.62016</c:v>
                </c:pt>
                <c:pt idx="336049">
                  <c:v>7.62018</c:v>
                </c:pt>
                <c:pt idx="336050">
                  <c:v>7.6202</c:v>
                </c:pt>
                <c:pt idx="336051">
                  <c:v>7.62023</c:v>
                </c:pt>
                <c:pt idx="336052">
                  <c:v>7.62025</c:v>
                </c:pt>
                <c:pt idx="336053">
                  <c:v>7.62027</c:v>
                </c:pt>
                <c:pt idx="336054">
                  <c:v>7.62029</c:v>
                </c:pt>
                <c:pt idx="336055">
                  <c:v>7.62032</c:v>
                </c:pt>
                <c:pt idx="336056">
                  <c:v>7.62034</c:v>
                </c:pt>
                <c:pt idx="336057">
                  <c:v>7.62036</c:v>
                </c:pt>
                <c:pt idx="336058">
                  <c:v>7.62038</c:v>
                </c:pt>
                <c:pt idx="336059">
                  <c:v>7.62041</c:v>
                </c:pt>
                <c:pt idx="336060">
                  <c:v>7.62043</c:v>
                </c:pt>
                <c:pt idx="336061">
                  <c:v>7.62045</c:v>
                </c:pt>
                <c:pt idx="336062">
                  <c:v>7.62048</c:v>
                </c:pt>
                <c:pt idx="336063">
                  <c:v>7.6205</c:v>
                </c:pt>
                <c:pt idx="336064">
                  <c:v>7.62052</c:v>
                </c:pt>
                <c:pt idx="336065">
                  <c:v>7.62054</c:v>
                </c:pt>
                <c:pt idx="336066">
                  <c:v>7.62057</c:v>
                </c:pt>
                <c:pt idx="336067">
                  <c:v>7.62059</c:v>
                </c:pt>
                <c:pt idx="336068">
                  <c:v>7.62061</c:v>
                </c:pt>
                <c:pt idx="336069">
                  <c:v>7.62064</c:v>
                </c:pt>
                <c:pt idx="336070">
                  <c:v>7.62066</c:v>
                </c:pt>
                <c:pt idx="336071">
                  <c:v>7.62068</c:v>
                </c:pt>
                <c:pt idx="336072">
                  <c:v>7.6207</c:v>
                </c:pt>
                <c:pt idx="336073">
                  <c:v>7.62073</c:v>
                </c:pt>
                <c:pt idx="336074">
                  <c:v>7.62075</c:v>
                </c:pt>
                <c:pt idx="336075">
                  <c:v>7.62077</c:v>
                </c:pt>
                <c:pt idx="336076">
                  <c:v>7.62079</c:v>
                </c:pt>
                <c:pt idx="336077">
                  <c:v>7.62082</c:v>
                </c:pt>
                <c:pt idx="336078">
                  <c:v>7.62084</c:v>
                </c:pt>
                <c:pt idx="336079">
                  <c:v>7.62086</c:v>
                </c:pt>
                <c:pt idx="336080">
                  <c:v>7.62088</c:v>
                </c:pt>
                <c:pt idx="336081">
                  <c:v>7.62091</c:v>
                </c:pt>
                <c:pt idx="336082">
                  <c:v>7.62093</c:v>
                </c:pt>
                <c:pt idx="336083">
                  <c:v>7.62095</c:v>
                </c:pt>
                <c:pt idx="336084">
                  <c:v>7.62097</c:v>
                </c:pt>
                <c:pt idx="336085">
                  <c:v>7.621</c:v>
                </c:pt>
                <c:pt idx="336086">
                  <c:v>7.62102</c:v>
                </c:pt>
                <c:pt idx="336087">
                  <c:v>7.62104</c:v>
                </c:pt>
                <c:pt idx="336088">
                  <c:v>7.62107</c:v>
                </c:pt>
                <c:pt idx="336089">
                  <c:v>7.62109</c:v>
                </c:pt>
                <c:pt idx="336090">
                  <c:v>7.62111</c:v>
                </c:pt>
                <c:pt idx="336091">
                  <c:v>7.62113</c:v>
                </c:pt>
                <c:pt idx="336092">
                  <c:v>7.62116</c:v>
                </c:pt>
                <c:pt idx="336093">
                  <c:v>7.62118</c:v>
                </c:pt>
                <c:pt idx="336094">
                  <c:v>7.6212</c:v>
                </c:pt>
                <c:pt idx="336095">
                  <c:v>7.62122</c:v>
                </c:pt>
                <c:pt idx="336096">
                  <c:v>7.62125</c:v>
                </c:pt>
                <c:pt idx="336097">
                  <c:v>7.62127</c:v>
                </c:pt>
                <c:pt idx="336098">
                  <c:v>7.62129</c:v>
                </c:pt>
                <c:pt idx="336099">
                  <c:v>7.62132</c:v>
                </c:pt>
                <c:pt idx="336100">
                  <c:v>7.62134</c:v>
                </c:pt>
                <c:pt idx="336101">
                  <c:v>7.62136</c:v>
                </c:pt>
                <c:pt idx="336102">
                  <c:v>7.62138</c:v>
                </c:pt>
                <c:pt idx="336103">
                  <c:v>7.62141</c:v>
                </c:pt>
                <c:pt idx="336104">
                  <c:v>7.62143</c:v>
                </c:pt>
                <c:pt idx="336105">
                  <c:v>7.62145</c:v>
                </c:pt>
                <c:pt idx="336106">
                  <c:v>7.62147</c:v>
                </c:pt>
                <c:pt idx="336107">
                  <c:v>7.6215</c:v>
                </c:pt>
                <c:pt idx="336108">
                  <c:v>7.62152</c:v>
                </c:pt>
                <c:pt idx="336109">
                  <c:v>7.62154</c:v>
                </c:pt>
                <c:pt idx="336110">
                  <c:v>7.62157</c:v>
                </c:pt>
                <c:pt idx="336111">
                  <c:v>7.62159</c:v>
                </c:pt>
                <c:pt idx="336112">
                  <c:v>7.62161</c:v>
                </c:pt>
                <c:pt idx="336113">
                  <c:v>7.62163</c:v>
                </c:pt>
                <c:pt idx="336114">
                  <c:v>7.62165</c:v>
                </c:pt>
                <c:pt idx="336115">
                  <c:v>7.62168</c:v>
                </c:pt>
                <c:pt idx="336116">
                  <c:v>7.6217</c:v>
                </c:pt>
                <c:pt idx="336117">
                  <c:v>7.62172</c:v>
                </c:pt>
                <c:pt idx="336118">
                  <c:v>7.62175</c:v>
                </c:pt>
                <c:pt idx="336119">
                  <c:v>7.62177</c:v>
                </c:pt>
                <c:pt idx="336120">
                  <c:v>7.62179</c:v>
                </c:pt>
                <c:pt idx="336121">
                  <c:v>7.62181</c:v>
                </c:pt>
                <c:pt idx="336122">
                  <c:v>7.62184</c:v>
                </c:pt>
                <c:pt idx="336123">
                  <c:v>7.62186</c:v>
                </c:pt>
                <c:pt idx="336124">
                  <c:v>7.62188</c:v>
                </c:pt>
                <c:pt idx="336125">
                  <c:v>7.6219</c:v>
                </c:pt>
                <c:pt idx="336126">
                  <c:v>7.62193</c:v>
                </c:pt>
                <c:pt idx="336127">
                  <c:v>7.62195</c:v>
                </c:pt>
                <c:pt idx="336128">
                  <c:v>7.62197</c:v>
                </c:pt>
                <c:pt idx="336129">
                  <c:v>7.622</c:v>
                </c:pt>
                <c:pt idx="336130">
                  <c:v>7.62202</c:v>
                </c:pt>
                <c:pt idx="336131">
                  <c:v>7.62204</c:v>
                </c:pt>
                <c:pt idx="336132">
                  <c:v>7.62206</c:v>
                </c:pt>
                <c:pt idx="336133">
                  <c:v>7.62209</c:v>
                </c:pt>
                <c:pt idx="336134">
                  <c:v>7.62211</c:v>
                </c:pt>
                <c:pt idx="336135">
                  <c:v>7.62213</c:v>
                </c:pt>
                <c:pt idx="336136">
                  <c:v>7.62215</c:v>
                </c:pt>
                <c:pt idx="336137">
                  <c:v>7.62218</c:v>
                </c:pt>
                <c:pt idx="336138">
                  <c:v>7.6222</c:v>
                </c:pt>
                <c:pt idx="336139">
                  <c:v>7.62222</c:v>
                </c:pt>
                <c:pt idx="336140">
                  <c:v>7.62225</c:v>
                </c:pt>
                <c:pt idx="336141">
                  <c:v>7.62227</c:v>
                </c:pt>
                <c:pt idx="336142">
                  <c:v>7.62229</c:v>
                </c:pt>
                <c:pt idx="336143">
                  <c:v>7.62231</c:v>
                </c:pt>
                <c:pt idx="336144">
                  <c:v>7.62234</c:v>
                </c:pt>
                <c:pt idx="336145">
                  <c:v>7.62236</c:v>
                </c:pt>
                <c:pt idx="336146">
                  <c:v>7.62238</c:v>
                </c:pt>
                <c:pt idx="336147">
                  <c:v>7.6224</c:v>
                </c:pt>
                <c:pt idx="336148">
                  <c:v>7.62243</c:v>
                </c:pt>
                <c:pt idx="336149">
                  <c:v>7.62245</c:v>
                </c:pt>
                <c:pt idx="336150">
                  <c:v>7.62247</c:v>
                </c:pt>
                <c:pt idx="336151">
                  <c:v>7.62249</c:v>
                </c:pt>
                <c:pt idx="336152">
                  <c:v>7.62252</c:v>
                </c:pt>
                <c:pt idx="336153">
                  <c:v>7.62254</c:v>
                </c:pt>
                <c:pt idx="336154">
                  <c:v>7.62256</c:v>
                </c:pt>
                <c:pt idx="336155">
                  <c:v>7.62258</c:v>
                </c:pt>
                <c:pt idx="336156">
                  <c:v>7.62261</c:v>
                </c:pt>
                <c:pt idx="336157">
                  <c:v>7.62263</c:v>
                </c:pt>
                <c:pt idx="336158">
                  <c:v>7.62265</c:v>
                </c:pt>
                <c:pt idx="336159">
                  <c:v>7.62268</c:v>
                </c:pt>
                <c:pt idx="336160">
                  <c:v>7.6227</c:v>
                </c:pt>
                <c:pt idx="336161">
                  <c:v>7.62272</c:v>
                </c:pt>
                <c:pt idx="336162">
                  <c:v>7.62274</c:v>
                </c:pt>
                <c:pt idx="336163">
                  <c:v>7.62277</c:v>
                </c:pt>
                <c:pt idx="336164">
                  <c:v>7.62279</c:v>
                </c:pt>
                <c:pt idx="336165">
                  <c:v>7.62281</c:v>
                </c:pt>
                <c:pt idx="336166">
                  <c:v>7.62283</c:v>
                </c:pt>
                <c:pt idx="336167">
                  <c:v>7.62286</c:v>
                </c:pt>
                <c:pt idx="336168">
                  <c:v>7.62288</c:v>
                </c:pt>
                <c:pt idx="336169">
                  <c:v>7.6229</c:v>
                </c:pt>
                <c:pt idx="336170">
                  <c:v>7.62293</c:v>
                </c:pt>
                <c:pt idx="336171">
                  <c:v>7.62295</c:v>
                </c:pt>
                <c:pt idx="336172">
                  <c:v>7.62297</c:v>
                </c:pt>
                <c:pt idx="336173">
                  <c:v>7.62299</c:v>
                </c:pt>
                <c:pt idx="336174">
                  <c:v>7.62302</c:v>
                </c:pt>
                <c:pt idx="336175">
                  <c:v>7.62304</c:v>
                </c:pt>
                <c:pt idx="336176">
                  <c:v>7.62306</c:v>
                </c:pt>
                <c:pt idx="336177">
                  <c:v>7.62308</c:v>
                </c:pt>
                <c:pt idx="336178">
                  <c:v>7.62311</c:v>
                </c:pt>
                <c:pt idx="336179">
                  <c:v>7.62313</c:v>
                </c:pt>
                <c:pt idx="336180">
                  <c:v>7.62315</c:v>
                </c:pt>
                <c:pt idx="336181">
                  <c:v>7.62317</c:v>
                </c:pt>
                <c:pt idx="336182">
                  <c:v>7.6232</c:v>
                </c:pt>
                <c:pt idx="336183">
                  <c:v>7.62322</c:v>
                </c:pt>
                <c:pt idx="336184">
                  <c:v>7.62324</c:v>
                </c:pt>
                <c:pt idx="336185">
                  <c:v>7.62326</c:v>
                </c:pt>
                <c:pt idx="336186">
                  <c:v>7.62329</c:v>
                </c:pt>
                <c:pt idx="336187">
                  <c:v>7.62331</c:v>
                </c:pt>
                <c:pt idx="336188">
                  <c:v>7.62333</c:v>
                </c:pt>
                <c:pt idx="336189">
                  <c:v>7.62336</c:v>
                </c:pt>
                <c:pt idx="336190">
                  <c:v>7.62338</c:v>
                </c:pt>
                <c:pt idx="336191">
                  <c:v>7.6234</c:v>
                </c:pt>
                <c:pt idx="336192">
                  <c:v>7.62342</c:v>
                </c:pt>
                <c:pt idx="336193">
                  <c:v>7.62345</c:v>
                </c:pt>
                <c:pt idx="336194">
                  <c:v>7.62347</c:v>
                </c:pt>
                <c:pt idx="336195">
                  <c:v>7.62349</c:v>
                </c:pt>
                <c:pt idx="336196">
                  <c:v>7.62352</c:v>
                </c:pt>
                <c:pt idx="336197">
                  <c:v>7.62354</c:v>
                </c:pt>
                <c:pt idx="336198">
                  <c:v>7.62356</c:v>
                </c:pt>
                <c:pt idx="336199">
                  <c:v>7.62358</c:v>
                </c:pt>
                <c:pt idx="336200">
                  <c:v>7.62361</c:v>
                </c:pt>
                <c:pt idx="336201">
                  <c:v>7.62363</c:v>
                </c:pt>
                <c:pt idx="336202">
                  <c:v>7.62365</c:v>
                </c:pt>
                <c:pt idx="336203">
                  <c:v>7.62367</c:v>
                </c:pt>
                <c:pt idx="336204">
                  <c:v>7.6237</c:v>
                </c:pt>
                <c:pt idx="336205">
                  <c:v>7.62372</c:v>
                </c:pt>
                <c:pt idx="336206">
                  <c:v>7.62374</c:v>
                </c:pt>
                <c:pt idx="336207">
                  <c:v>7.62376</c:v>
                </c:pt>
                <c:pt idx="336208">
                  <c:v>7.62379</c:v>
                </c:pt>
                <c:pt idx="336209">
                  <c:v>7.62381</c:v>
                </c:pt>
                <c:pt idx="336210">
                  <c:v>7.62383</c:v>
                </c:pt>
                <c:pt idx="336211">
                  <c:v>7.62385</c:v>
                </c:pt>
                <c:pt idx="336212">
                  <c:v>7.62388</c:v>
                </c:pt>
                <c:pt idx="336213">
                  <c:v>7.6239</c:v>
                </c:pt>
                <c:pt idx="336214">
                  <c:v>7.62392</c:v>
                </c:pt>
                <c:pt idx="336215">
                  <c:v>7.62395</c:v>
                </c:pt>
                <c:pt idx="336216">
                  <c:v>7.62397</c:v>
                </c:pt>
                <c:pt idx="336217">
                  <c:v>7.62399</c:v>
                </c:pt>
                <c:pt idx="336218">
                  <c:v>7.62401</c:v>
                </c:pt>
                <c:pt idx="336219">
                  <c:v>7.62404</c:v>
                </c:pt>
                <c:pt idx="336220">
                  <c:v>7.62406</c:v>
                </c:pt>
                <c:pt idx="336221">
                  <c:v>7.62408</c:v>
                </c:pt>
                <c:pt idx="336222">
                  <c:v>7.6241</c:v>
                </c:pt>
                <c:pt idx="336223">
                  <c:v>7.62413</c:v>
                </c:pt>
                <c:pt idx="336224">
                  <c:v>7.62415</c:v>
                </c:pt>
                <c:pt idx="336225">
                  <c:v>7.62417</c:v>
                </c:pt>
                <c:pt idx="336226">
                  <c:v>7.6242</c:v>
                </c:pt>
                <c:pt idx="336227">
                  <c:v>7.62422</c:v>
                </c:pt>
                <c:pt idx="336228">
                  <c:v>7.62424</c:v>
                </c:pt>
                <c:pt idx="336229">
                  <c:v>7.62426</c:v>
                </c:pt>
                <c:pt idx="336230">
                  <c:v>7.62429</c:v>
                </c:pt>
                <c:pt idx="336231">
                  <c:v>7.62431</c:v>
                </c:pt>
                <c:pt idx="336232">
                  <c:v>7.62433</c:v>
                </c:pt>
                <c:pt idx="336233">
                  <c:v>7.62435</c:v>
                </c:pt>
                <c:pt idx="336234">
                  <c:v>7.62438</c:v>
                </c:pt>
                <c:pt idx="336235">
                  <c:v>7.6244</c:v>
                </c:pt>
                <c:pt idx="336236">
                  <c:v>7.62442</c:v>
                </c:pt>
                <c:pt idx="336237">
                  <c:v>7.62444</c:v>
                </c:pt>
                <c:pt idx="336238">
                  <c:v>7.62447</c:v>
                </c:pt>
                <c:pt idx="336239">
                  <c:v>7.62449</c:v>
                </c:pt>
                <c:pt idx="336240">
                  <c:v>7.62451</c:v>
                </c:pt>
                <c:pt idx="336241">
                  <c:v>7.62453</c:v>
                </c:pt>
                <c:pt idx="336242">
                  <c:v>7.62456</c:v>
                </c:pt>
                <c:pt idx="336243">
                  <c:v>7.62458</c:v>
                </c:pt>
                <c:pt idx="336244">
                  <c:v>7.6246</c:v>
                </c:pt>
                <c:pt idx="336245">
                  <c:v>7.62463</c:v>
                </c:pt>
                <c:pt idx="336246">
                  <c:v>7.62465</c:v>
                </c:pt>
                <c:pt idx="336247">
                  <c:v>7.62467</c:v>
                </c:pt>
                <c:pt idx="336248">
                  <c:v>7.62469</c:v>
                </c:pt>
                <c:pt idx="336249">
                  <c:v>7.62472</c:v>
                </c:pt>
                <c:pt idx="336250">
                  <c:v>7.62474</c:v>
                </c:pt>
                <c:pt idx="336251">
                  <c:v>7.62476</c:v>
                </c:pt>
                <c:pt idx="336252">
                  <c:v>7.62479</c:v>
                </c:pt>
                <c:pt idx="336253">
                  <c:v>7.62481</c:v>
                </c:pt>
                <c:pt idx="336254">
                  <c:v>7.62483</c:v>
                </c:pt>
                <c:pt idx="336255">
                  <c:v>7.62485</c:v>
                </c:pt>
                <c:pt idx="336256">
                  <c:v>7.62488</c:v>
                </c:pt>
                <c:pt idx="336257">
                  <c:v>7.6249</c:v>
                </c:pt>
                <c:pt idx="336258">
                  <c:v>7.62492</c:v>
                </c:pt>
                <c:pt idx="336259">
                  <c:v>7.62494</c:v>
                </c:pt>
                <c:pt idx="336260">
                  <c:v>7.62497</c:v>
                </c:pt>
                <c:pt idx="336261">
                  <c:v>7.62499</c:v>
                </c:pt>
                <c:pt idx="336262">
                  <c:v>7.62501</c:v>
                </c:pt>
                <c:pt idx="336263">
                  <c:v>7.62503</c:v>
                </c:pt>
                <c:pt idx="336264">
                  <c:v>7.62506</c:v>
                </c:pt>
                <c:pt idx="336265">
                  <c:v>7.62508</c:v>
                </c:pt>
                <c:pt idx="336266">
                  <c:v>7.6251</c:v>
                </c:pt>
                <c:pt idx="336267">
                  <c:v>7.62512</c:v>
                </c:pt>
                <c:pt idx="336268">
                  <c:v>7.62515</c:v>
                </c:pt>
                <c:pt idx="336269">
                  <c:v>7.62517</c:v>
                </c:pt>
                <c:pt idx="336270">
                  <c:v>7.62519</c:v>
                </c:pt>
                <c:pt idx="336271">
                  <c:v>7.62521</c:v>
                </c:pt>
                <c:pt idx="336272">
                  <c:v>7.62524</c:v>
                </c:pt>
                <c:pt idx="336273">
                  <c:v>7.62526</c:v>
                </c:pt>
                <c:pt idx="336274">
                  <c:v>7.62528</c:v>
                </c:pt>
                <c:pt idx="336275">
                  <c:v>7.62531</c:v>
                </c:pt>
                <c:pt idx="336276">
                  <c:v>7.62533</c:v>
                </c:pt>
                <c:pt idx="336277">
                  <c:v>7.62535</c:v>
                </c:pt>
                <c:pt idx="336278">
                  <c:v>7.62537</c:v>
                </c:pt>
                <c:pt idx="336279">
                  <c:v>7.6254</c:v>
                </c:pt>
                <c:pt idx="336280">
                  <c:v>7.62542</c:v>
                </c:pt>
                <c:pt idx="336281">
                  <c:v>7.62544</c:v>
                </c:pt>
                <c:pt idx="336282">
                  <c:v>7.62547</c:v>
                </c:pt>
                <c:pt idx="336283">
                  <c:v>7.62549</c:v>
                </c:pt>
                <c:pt idx="336284">
                  <c:v>7.62551</c:v>
                </c:pt>
                <c:pt idx="336285">
                  <c:v>7.62553</c:v>
                </c:pt>
                <c:pt idx="336286">
                  <c:v>7.62556</c:v>
                </c:pt>
                <c:pt idx="336287">
                  <c:v>7.62558</c:v>
                </c:pt>
                <c:pt idx="336288">
                  <c:v>7.6256</c:v>
                </c:pt>
                <c:pt idx="336289">
                  <c:v>7.62562</c:v>
                </c:pt>
                <c:pt idx="336290">
                  <c:v>7.62565</c:v>
                </c:pt>
                <c:pt idx="336291">
                  <c:v>7.62567</c:v>
                </c:pt>
                <c:pt idx="336292">
                  <c:v>7.62569</c:v>
                </c:pt>
                <c:pt idx="336293">
                  <c:v>7.62571</c:v>
                </c:pt>
                <c:pt idx="336294">
                  <c:v>7.62574</c:v>
                </c:pt>
                <c:pt idx="336295">
                  <c:v>7.62576</c:v>
                </c:pt>
                <c:pt idx="336296">
                  <c:v>7.62578</c:v>
                </c:pt>
                <c:pt idx="336297">
                  <c:v>7.6258</c:v>
                </c:pt>
                <c:pt idx="336298">
                  <c:v>7.62583</c:v>
                </c:pt>
                <c:pt idx="336299">
                  <c:v>7.62585</c:v>
                </c:pt>
                <c:pt idx="336300">
                  <c:v>7.62587</c:v>
                </c:pt>
                <c:pt idx="336301">
                  <c:v>7.6259</c:v>
                </c:pt>
                <c:pt idx="336302">
                  <c:v>7.62592</c:v>
                </c:pt>
                <c:pt idx="336303">
                  <c:v>7.62594</c:v>
                </c:pt>
                <c:pt idx="336304">
                  <c:v>7.62596</c:v>
                </c:pt>
                <c:pt idx="336305">
                  <c:v>7.62599</c:v>
                </c:pt>
                <c:pt idx="336306">
                  <c:v>7.62601</c:v>
                </c:pt>
                <c:pt idx="336307">
                  <c:v>7.62603</c:v>
                </c:pt>
                <c:pt idx="336308">
                  <c:v>7.62605</c:v>
                </c:pt>
                <c:pt idx="336309">
                  <c:v>7.62608</c:v>
                </c:pt>
                <c:pt idx="336310">
                  <c:v>7.6261</c:v>
                </c:pt>
                <c:pt idx="336311">
                  <c:v>7.62612</c:v>
                </c:pt>
                <c:pt idx="336312">
                  <c:v>7.62615</c:v>
                </c:pt>
                <c:pt idx="336313">
                  <c:v>7.62617</c:v>
                </c:pt>
                <c:pt idx="336314">
                  <c:v>7.62619</c:v>
                </c:pt>
                <c:pt idx="336315">
                  <c:v>7.62621</c:v>
                </c:pt>
                <c:pt idx="336316">
                  <c:v>7.62624</c:v>
                </c:pt>
                <c:pt idx="336317">
                  <c:v>7.62626</c:v>
                </c:pt>
                <c:pt idx="336318">
                  <c:v>7.62628</c:v>
                </c:pt>
                <c:pt idx="336319">
                  <c:v>7.6263</c:v>
                </c:pt>
                <c:pt idx="336320">
                  <c:v>7.62633</c:v>
                </c:pt>
                <c:pt idx="336321">
                  <c:v>7.62635</c:v>
                </c:pt>
                <c:pt idx="336322">
                  <c:v>7.62637</c:v>
                </c:pt>
                <c:pt idx="336323">
                  <c:v>7.62639</c:v>
                </c:pt>
                <c:pt idx="336324">
                  <c:v>7.62642</c:v>
                </c:pt>
                <c:pt idx="336325">
                  <c:v>7.62644</c:v>
                </c:pt>
                <c:pt idx="336326">
                  <c:v>7.62646</c:v>
                </c:pt>
                <c:pt idx="336327">
                  <c:v>7.62648</c:v>
                </c:pt>
                <c:pt idx="336328">
                  <c:v>7.62651</c:v>
                </c:pt>
                <c:pt idx="336329">
                  <c:v>7.62653</c:v>
                </c:pt>
                <c:pt idx="336330">
                  <c:v>7.62655</c:v>
                </c:pt>
                <c:pt idx="336331">
                  <c:v>7.62658</c:v>
                </c:pt>
                <c:pt idx="336332">
                  <c:v>7.6266</c:v>
                </c:pt>
                <c:pt idx="336333">
                  <c:v>7.62662</c:v>
                </c:pt>
                <c:pt idx="336334">
                  <c:v>7.62664</c:v>
                </c:pt>
                <c:pt idx="336335">
                  <c:v>7.62667</c:v>
                </c:pt>
                <c:pt idx="336336">
                  <c:v>7.62669</c:v>
                </c:pt>
                <c:pt idx="336337">
                  <c:v>7.62671</c:v>
                </c:pt>
                <c:pt idx="336338">
                  <c:v>7.62674</c:v>
                </c:pt>
                <c:pt idx="336339">
                  <c:v>7.62676</c:v>
                </c:pt>
                <c:pt idx="336340">
                  <c:v>7.62678</c:v>
                </c:pt>
                <c:pt idx="336341">
                  <c:v>7.6268</c:v>
                </c:pt>
                <c:pt idx="336342">
                  <c:v>7.62683</c:v>
                </c:pt>
                <c:pt idx="336343">
                  <c:v>7.62685</c:v>
                </c:pt>
                <c:pt idx="336344">
                  <c:v>7.62687</c:v>
                </c:pt>
                <c:pt idx="336345">
                  <c:v>7.62689</c:v>
                </c:pt>
                <c:pt idx="336346">
                  <c:v>7.62692</c:v>
                </c:pt>
                <c:pt idx="336347">
                  <c:v>7.62694</c:v>
                </c:pt>
                <c:pt idx="336348">
                  <c:v>7.62696</c:v>
                </c:pt>
                <c:pt idx="336349">
                  <c:v>7.62698</c:v>
                </c:pt>
                <c:pt idx="336350">
                  <c:v>7.62701</c:v>
                </c:pt>
                <c:pt idx="336351">
                  <c:v>7.62703</c:v>
                </c:pt>
                <c:pt idx="336352">
                  <c:v>7.62705</c:v>
                </c:pt>
                <c:pt idx="336353">
                  <c:v>7.62707</c:v>
                </c:pt>
                <c:pt idx="336354">
                  <c:v>7.6271</c:v>
                </c:pt>
                <c:pt idx="336355">
                  <c:v>7.62712</c:v>
                </c:pt>
                <c:pt idx="336356">
                  <c:v>7.62714</c:v>
                </c:pt>
                <c:pt idx="336357">
                  <c:v>7.62717</c:v>
                </c:pt>
                <c:pt idx="336358">
                  <c:v>7.62719</c:v>
                </c:pt>
                <c:pt idx="336359">
                  <c:v>7.62721</c:v>
                </c:pt>
                <c:pt idx="336360">
                  <c:v>7.62723</c:v>
                </c:pt>
                <c:pt idx="336361">
                  <c:v>7.62726</c:v>
                </c:pt>
                <c:pt idx="336362">
                  <c:v>7.62728</c:v>
                </c:pt>
                <c:pt idx="336363">
                  <c:v>7.6273</c:v>
                </c:pt>
                <c:pt idx="336364">
                  <c:v>7.62732</c:v>
                </c:pt>
                <c:pt idx="336365">
                  <c:v>7.62735</c:v>
                </c:pt>
                <c:pt idx="336366">
                  <c:v>7.62737</c:v>
                </c:pt>
                <c:pt idx="336367">
                  <c:v>7.62739</c:v>
                </c:pt>
                <c:pt idx="336368">
                  <c:v>7.62742</c:v>
                </c:pt>
                <c:pt idx="336369">
                  <c:v>7.62744</c:v>
                </c:pt>
                <c:pt idx="336370">
                  <c:v>7.62746</c:v>
                </c:pt>
                <c:pt idx="336371">
                  <c:v>7.62748</c:v>
                </c:pt>
                <c:pt idx="336372">
                  <c:v>7.62751</c:v>
                </c:pt>
                <c:pt idx="336373">
                  <c:v>7.62753</c:v>
                </c:pt>
                <c:pt idx="336374">
                  <c:v>7.62755</c:v>
                </c:pt>
                <c:pt idx="336375">
                  <c:v>7.62757</c:v>
                </c:pt>
                <c:pt idx="336376">
                  <c:v>7.6276</c:v>
                </c:pt>
                <c:pt idx="336377">
                  <c:v>7.62762</c:v>
                </c:pt>
                <c:pt idx="336378">
                  <c:v>7.62764</c:v>
                </c:pt>
                <c:pt idx="336379">
                  <c:v>7.62766</c:v>
                </c:pt>
                <c:pt idx="336380">
                  <c:v>7.62769</c:v>
                </c:pt>
                <c:pt idx="336381">
                  <c:v>7.62771</c:v>
                </c:pt>
                <c:pt idx="336382">
                  <c:v>7.62773</c:v>
                </c:pt>
                <c:pt idx="336383">
                  <c:v>7.62775</c:v>
                </c:pt>
                <c:pt idx="336384">
                  <c:v>7.62778</c:v>
                </c:pt>
                <c:pt idx="336385">
                  <c:v>7.6278</c:v>
                </c:pt>
                <c:pt idx="336386">
                  <c:v>7.62782</c:v>
                </c:pt>
                <c:pt idx="336387">
                  <c:v>7.62785</c:v>
                </c:pt>
                <c:pt idx="336388">
                  <c:v>7.62787</c:v>
                </c:pt>
                <c:pt idx="336389">
                  <c:v>7.62789</c:v>
                </c:pt>
                <c:pt idx="336390">
                  <c:v>7.62791</c:v>
                </c:pt>
                <c:pt idx="336391">
                  <c:v>7.62794</c:v>
                </c:pt>
                <c:pt idx="336392">
                  <c:v>7.62796</c:v>
                </c:pt>
                <c:pt idx="336393">
                  <c:v>7.62798</c:v>
                </c:pt>
                <c:pt idx="336394">
                  <c:v>7.628</c:v>
                </c:pt>
                <c:pt idx="336395">
                  <c:v>7.62803</c:v>
                </c:pt>
                <c:pt idx="336396">
                  <c:v>7.62805</c:v>
                </c:pt>
                <c:pt idx="336397">
                  <c:v>7.62807</c:v>
                </c:pt>
                <c:pt idx="336398">
                  <c:v>7.6281</c:v>
                </c:pt>
                <c:pt idx="336399">
                  <c:v>7.62812</c:v>
                </c:pt>
                <c:pt idx="336400">
                  <c:v>7.62814</c:v>
                </c:pt>
                <c:pt idx="336401">
                  <c:v>7.62816</c:v>
                </c:pt>
                <c:pt idx="336402">
                  <c:v>7.62819</c:v>
                </c:pt>
                <c:pt idx="336403">
                  <c:v>7.62821</c:v>
                </c:pt>
                <c:pt idx="336404">
                  <c:v>7.62823</c:v>
                </c:pt>
                <c:pt idx="336405">
                  <c:v>7.62825</c:v>
                </c:pt>
                <c:pt idx="336406">
                  <c:v>7.62828</c:v>
                </c:pt>
                <c:pt idx="336407">
                  <c:v>7.6283</c:v>
                </c:pt>
                <c:pt idx="336408">
                  <c:v>7.62832</c:v>
                </c:pt>
                <c:pt idx="336409">
                  <c:v>7.62835</c:v>
                </c:pt>
                <c:pt idx="336410">
                  <c:v>7.62837</c:v>
                </c:pt>
                <c:pt idx="336411">
                  <c:v>7.62839</c:v>
                </c:pt>
                <c:pt idx="336412">
                  <c:v>7.62841</c:v>
                </c:pt>
                <c:pt idx="336413">
                  <c:v>7.62843</c:v>
                </c:pt>
                <c:pt idx="336414">
                  <c:v>7.62846</c:v>
                </c:pt>
                <c:pt idx="336415">
                  <c:v>7.62848</c:v>
                </c:pt>
                <c:pt idx="336416">
                  <c:v>7.6285</c:v>
                </c:pt>
                <c:pt idx="336417">
                  <c:v>7.62853</c:v>
                </c:pt>
                <c:pt idx="336418">
                  <c:v>7.62855</c:v>
                </c:pt>
                <c:pt idx="336419">
                  <c:v>7.62857</c:v>
                </c:pt>
                <c:pt idx="336420">
                  <c:v>7.62859</c:v>
                </c:pt>
                <c:pt idx="336421">
                  <c:v>7.62862</c:v>
                </c:pt>
                <c:pt idx="336422">
                  <c:v>7.62864</c:v>
                </c:pt>
                <c:pt idx="336423">
                  <c:v>7.62866</c:v>
                </c:pt>
                <c:pt idx="336424">
                  <c:v>7.62868</c:v>
                </c:pt>
                <c:pt idx="336425">
                  <c:v>7.62871</c:v>
                </c:pt>
                <c:pt idx="336426">
                  <c:v>7.62873</c:v>
                </c:pt>
                <c:pt idx="336427">
                  <c:v>7.62875</c:v>
                </c:pt>
                <c:pt idx="336428">
                  <c:v>7.62878</c:v>
                </c:pt>
                <c:pt idx="336429">
                  <c:v>7.6288</c:v>
                </c:pt>
                <c:pt idx="336430">
                  <c:v>7.62882</c:v>
                </c:pt>
                <c:pt idx="336431">
                  <c:v>7.62884</c:v>
                </c:pt>
                <c:pt idx="336432">
                  <c:v>7.62887</c:v>
                </c:pt>
                <c:pt idx="336433">
                  <c:v>7.62889</c:v>
                </c:pt>
                <c:pt idx="336434">
                  <c:v>7.62891</c:v>
                </c:pt>
                <c:pt idx="336435">
                  <c:v>7.62893</c:v>
                </c:pt>
                <c:pt idx="336436">
                  <c:v>7.62896</c:v>
                </c:pt>
                <c:pt idx="336437">
                  <c:v>7.62898</c:v>
                </c:pt>
                <c:pt idx="336438">
                  <c:v>7.629</c:v>
                </c:pt>
                <c:pt idx="336439">
                  <c:v>7.62903</c:v>
                </c:pt>
                <c:pt idx="336440">
                  <c:v>7.62905</c:v>
                </c:pt>
                <c:pt idx="336441">
                  <c:v>7.62907</c:v>
                </c:pt>
                <c:pt idx="336442">
                  <c:v>7.62909</c:v>
                </c:pt>
                <c:pt idx="336443">
                  <c:v>7.62912</c:v>
                </c:pt>
                <c:pt idx="336444">
                  <c:v>7.62914</c:v>
                </c:pt>
                <c:pt idx="336445">
                  <c:v>7.62916</c:v>
                </c:pt>
                <c:pt idx="336446">
                  <c:v>7.62918</c:v>
                </c:pt>
                <c:pt idx="336447">
                  <c:v>7.62921</c:v>
                </c:pt>
                <c:pt idx="336448">
                  <c:v>7.62923</c:v>
                </c:pt>
                <c:pt idx="336449">
                  <c:v>7.62925</c:v>
                </c:pt>
                <c:pt idx="336450">
                  <c:v>7.62927</c:v>
                </c:pt>
                <c:pt idx="336451">
                  <c:v>7.6293</c:v>
                </c:pt>
                <c:pt idx="336452">
                  <c:v>7.62932</c:v>
                </c:pt>
                <c:pt idx="336453">
                  <c:v>7.62934</c:v>
                </c:pt>
                <c:pt idx="336454">
                  <c:v>7.62936</c:v>
                </c:pt>
                <c:pt idx="336455">
                  <c:v>7.62939</c:v>
                </c:pt>
                <c:pt idx="336456">
                  <c:v>7.62941</c:v>
                </c:pt>
                <c:pt idx="336457">
                  <c:v>7.62943</c:v>
                </c:pt>
                <c:pt idx="336458">
                  <c:v>7.62946</c:v>
                </c:pt>
                <c:pt idx="336459">
                  <c:v>7.62948</c:v>
                </c:pt>
                <c:pt idx="336460">
                  <c:v>7.6295</c:v>
                </c:pt>
                <c:pt idx="336461">
                  <c:v>7.62952</c:v>
                </c:pt>
                <c:pt idx="336462">
                  <c:v>7.62955</c:v>
                </c:pt>
                <c:pt idx="336463">
                  <c:v>7.62957</c:v>
                </c:pt>
                <c:pt idx="336464">
                  <c:v>7.62959</c:v>
                </c:pt>
                <c:pt idx="336465">
                  <c:v>7.62962</c:v>
                </c:pt>
                <c:pt idx="336466">
                  <c:v>7.62964</c:v>
                </c:pt>
                <c:pt idx="336467">
                  <c:v>7.62966</c:v>
                </c:pt>
                <c:pt idx="336468">
                  <c:v>7.62968</c:v>
                </c:pt>
                <c:pt idx="336469">
                  <c:v>7.62971</c:v>
                </c:pt>
                <c:pt idx="336470">
                  <c:v>7.62973</c:v>
                </c:pt>
                <c:pt idx="336471">
                  <c:v>7.62975</c:v>
                </c:pt>
                <c:pt idx="336472">
                  <c:v>7.62977</c:v>
                </c:pt>
                <c:pt idx="336473">
                  <c:v>7.6298</c:v>
                </c:pt>
                <c:pt idx="336474">
                  <c:v>7.62982</c:v>
                </c:pt>
                <c:pt idx="336475">
                  <c:v>7.62984</c:v>
                </c:pt>
                <c:pt idx="336476">
                  <c:v>7.62986</c:v>
                </c:pt>
                <c:pt idx="336477">
                  <c:v>7.62989</c:v>
                </c:pt>
                <c:pt idx="336478">
                  <c:v>7.62991</c:v>
                </c:pt>
                <c:pt idx="336479">
                  <c:v>7.62993</c:v>
                </c:pt>
                <c:pt idx="336480">
                  <c:v>7.62995</c:v>
                </c:pt>
                <c:pt idx="336481">
                  <c:v>7.62998</c:v>
                </c:pt>
                <c:pt idx="336482">
                  <c:v>7.63</c:v>
                </c:pt>
                <c:pt idx="336483">
                  <c:v>7.63002</c:v>
                </c:pt>
                <c:pt idx="336484">
                  <c:v>7.63004</c:v>
                </c:pt>
                <c:pt idx="336485">
                  <c:v>7.63007</c:v>
                </c:pt>
                <c:pt idx="336486">
                  <c:v>7.63009</c:v>
                </c:pt>
                <c:pt idx="336487">
                  <c:v>7.63011</c:v>
                </c:pt>
                <c:pt idx="336488">
                  <c:v>7.63014</c:v>
                </c:pt>
                <c:pt idx="336489">
                  <c:v>7.63016</c:v>
                </c:pt>
                <c:pt idx="336490">
                  <c:v>7.63018</c:v>
                </c:pt>
                <c:pt idx="336491">
                  <c:v>7.6302</c:v>
                </c:pt>
                <c:pt idx="336492">
                  <c:v>7.63023</c:v>
                </c:pt>
                <c:pt idx="336493">
                  <c:v>7.63025</c:v>
                </c:pt>
                <c:pt idx="336494">
                  <c:v>7.63027</c:v>
                </c:pt>
                <c:pt idx="336495">
                  <c:v>7.6303</c:v>
                </c:pt>
                <c:pt idx="336496">
                  <c:v>7.63032</c:v>
                </c:pt>
                <c:pt idx="336497">
                  <c:v>7.63034</c:v>
                </c:pt>
                <c:pt idx="336498">
                  <c:v>7.63036</c:v>
                </c:pt>
                <c:pt idx="336499">
                  <c:v>7.63039</c:v>
                </c:pt>
                <c:pt idx="336500">
                  <c:v>7.63041</c:v>
                </c:pt>
                <c:pt idx="336501">
                  <c:v>7.63043</c:v>
                </c:pt>
                <c:pt idx="336502">
                  <c:v>7.63045</c:v>
                </c:pt>
                <c:pt idx="336503">
                  <c:v>7.63048</c:v>
                </c:pt>
                <c:pt idx="336504">
                  <c:v>7.6305</c:v>
                </c:pt>
                <c:pt idx="336505">
                  <c:v>7.63052</c:v>
                </c:pt>
                <c:pt idx="336506">
                  <c:v>7.63054</c:v>
                </c:pt>
                <c:pt idx="336507">
                  <c:v>7.63057</c:v>
                </c:pt>
                <c:pt idx="336508">
                  <c:v>7.63059</c:v>
                </c:pt>
                <c:pt idx="336509">
                  <c:v>7.63061</c:v>
                </c:pt>
                <c:pt idx="336510">
                  <c:v>7.63063</c:v>
                </c:pt>
                <c:pt idx="336511">
                  <c:v>7.63066</c:v>
                </c:pt>
                <c:pt idx="336512">
                  <c:v>7.63068</c:v>
                </c:pt>
                <c:pt idx="336513">
                  <c:v>7.6307</c:v>
                </c:pt>
                <c:pt idx="336514">
                  <c:v>7.63073</c:v>
                </c:pt>
                <c:pt idx="336515">
                  <c:v>7.63075</c:v>
                </c:pt>
                <c:pt idx="336516">
                  <c:v>7.63077</c:v>
                </c:pt>
                <c:pt idx="336517">
                  <c:v>7.63079</c:v>
                </c:pt>
                <c:pt idx="336518">
                  <c:v>7.63082</c:v>
                </c:pt>
                <c:pt idx="336519">
                  <c:v>7.63084</c:v>
                </c:pt>
                <c:pt idx="336520">
                  <c:v>7.63086</c:v>
                </c:pt>
                <c:pt idx="336521">
                  <c:v>7.63088</c:v>
                </c:pt>
                <c:pt idx="336522">
                  <c:v>7.63091</c:v>
                </c:pt>
                <c:pt idx="336523">
                  <c:v>7.63093</c:v>
                </c:pt>
                <c:pt idx="336524">
                  <c:v>7.63095</c:v>
                </c:pt>
                <c:pt idx="336525">
                  <c:v>7.63098</c:v>
                </c:pt>
                <c:pt idx="336526">
                  <c:v>7.631</c:v>
                </c:pt>
                <c:pt idx="336527">
                  <c:v>7.63102</c:v>
                </c:pt>
                <c:pt idx="336528">
                  <c:v>7.63104</c:v>
                </c:pt>
                <c:pt idx="336529">
                  <c:v>7.63107</c:v>
                </c:pt>
                <c:pt idx="336530">
                  <c:v>7.63109</c:v>
                </c:pt>
                <c:pt idx="336531">
                  <c:v>7.63111</c:v>
                </c:pt>
                <c:pt idx="336532">
                  <c:v>7.63113</c:v>
                </c:pt>
                <c:pt idx="336533">
                  <c:v>7.63116</c:v>
                </c:pt>
                <c:pt idx="336534">
                  <c:v>7.63118</c:v>
                </c:pt>
                <c:pt idx="336535">
                  <c:v>7.6312</c:v>
                </c:pt>
                <c:pt idx="336536">
                  <c:v>7.63122</c:v>
                </c:pt>
                <c:pt idx="336537">
                  <c:v>7.63125</c:v>
                </c:pt>
                <c:pt idx="336538">
                  <c:v>7.63127</c:v>
                </c:pt>
                <c:pt idx="336539">
                  <c:v>7.63129</c:v>
                </c:pt>
                <c:pt idx="336540">
                  <c:v>7.63131</c:v>
                </c:pt>
                <c:pt idx="336541">
                  <c:v>7.63134</c:v>
                </c:pt>
                <c:pt idx="336542">
                  <c:v>7.63136</c:v>
                </c:pt>
                <c:pt idx="336543">
                  <c:v>7.63138</c:v>
                </c:pt>
                <c:pt idx="336544">
                  <c:v>7.63141</c:v>
                </c:pt>
                <c:pt idx="336545">
                  <c:v>7.63143</c:v>
                </c:pt>
                <c:pt idx="336546">
                  <c:v>7.63145</c:v>
                </c:pt>
                <c:pt idx="336547">
                  <c:v>7.63147</c:v>
                </c:pt>
                <c:pt idx="336548">
                  <c:v>7.6315</c:v>
                </c:pt>
                <c:pt idx="336549">
                  <c:v>7.63152</c:v>
                </c:pt>
                <c:pt idx="336550">
                  <c:v>7.63154</c:v>
                </c:pt>
                <c:pt idx="336551">
                  <c:v>7.63157</c:v>
                </c:pt>
                <c:pt idx="336552">
                  <c:v>7.63159</c:v>
                </c:pt>
                <c:pt idx="336553">
                  <c:v>7.63161</c:v>
                </c:pt>
                <c:pt idx="336554">
                  <c:v>7.63163</c:v>
                </c:pt>
                <c:pt idx="336555">
                  <c:v>7.63166</c:v>
                </c:pt>
                <c:pt idx="336556">
                  <c:v>7.63168</c:v>
                </c:pt>
                <c:pt idx="336557">
                  <c:v>7.6317</c:v>
                </c:pt>
                <c:pt idx="336558">
                  <c:v>7.63172</c:v>
                </c:pt>
                <c:pt idx="336559">
                  <c:v>7.63175</c:v>
                </c:pt>
                <c:pt idx="336560">
                  <c:v>7.63177</c:v>
                </c:pt>
                <c:pt idx="336561">
                  <c:v>7.63179</c:v>
                </c:pt>
                <c:pt idx="336562">
                  <c:v>7.63181</c:v>
                </c:pt>
                <c:pt idx="336563">
                  <c:v>7.63184</c:v>
                </c:pt>
                <c:pt idx="336564">
                  <c:v>7.63186</c:v>
                </c:pt>
                <c:pt idx="336565">
                  <c:v>7.63188</c:v>
                </c:pt>
                <c:pt idx="336566">
                  <c:v>7.6319</c:v>
                </c:pt>
                <c:pt idx="336567">
                  <c:v>7.63193</c:v>
                </c:pt>
                <c:pt idx="336568">
                  <c:v>7.63195</c:v>
                </c:pt>
                <c:pt idx="336569">
                  <c:v>7.63197</c:v>
                </c:pt>
                <c:pt idx="336570">
                  <c:v>7.63199</c:v>
                </c:pt>
                <c:pt idx="336571">
                  <c:v>7.63202</c:v>
                </c:pt>
                <c:pt idx="336572">
                  <c:v>7.63204</c:v>
                </c:pt>
                <c:pt idx="336573">
                  <c:v>7.63206</c:v>
                </c:pt>
                <c:pt idx="336574">
                  <c:v>7.63209</c:v>
                </c:pt>
                <c:pt idx="336575">
                  <c:v>7.63211</c:v>
                </c:pt>
                <c:pt idx="336576">
                  <c:v>7.63213</c:v>
                </c:pt>
                <c:pt idx="336577">
                  <c:v>7.63215</c:v>
                </c:pt>
                <c:pt idx="336578">
                  <c:v>7.63218</c:v>
                </c:pt>
                <c:pt idx="336579">
                  <c:v>7.6322</c:v>
                </c:pt>
                <c:pt idx="336580">
                  <c:v>7.63222</c:v>
                </c:pt>
                <c:pt idx="336581">
                  <c:v>7.63225</c:v>
                </c:pt>
                <c:pt idx="336582">
                  <c:v>7.63227</c:v>
                </c:pt>
                <c:pt idx="336583">
                  <c:v>7.63229</c:v>
                </c:pt>
                <c:pt idx="336584">
                  <c:v>7.63231</c:v>
                </c:pt>
                <c:pt idx="336585">
                  <c:v>7.63234</c:v>
                </c:pt>
                <c:pt idx="336586">
                  <c:v>7.63236</c:v>
                </c:pt>
                <c:pt idx="336587">
                  <c:v>7.63238</c:v>
                </c:pt>
                <c:pt idx="336588">
                  <c:v>7.6324</c:v>
                </c:pt>
                <c:pt idx="336589">
                  <c:v>7.63243</c:v>
                </c:pt>
                <c:pt idx="336590">
                  <c:v>7.63245</c:v>
                </c:pt>
                <c:pt idx="336591">
                  <c:v>7.63247</c:v>
                </c:pt>
                <c:pt idx="336592">
                  <c:v>7.63249</c:v>
                </c:pt>
                <c:pt idx="336593">
                  <c:v>7.63252</c:v>
                </c:pt>
                <c:pt idx="336594">
                  <c:v>7.63254</c:v>
                </c:pt>
                <c:pt idx="336595">
                  <c:v>7.63256</c:v>
                </c:pt>
                <c:pt idx="336596">
                  <c:v>7.63258</c:v>
                </c:pt>
                <c:pt idx="336597">
                  <c:v>7.63261</c:v>
                </c:pt>
                <c:pt idx="336598">
                  <c:v>7.63263</c:v>
                </c:pt>
                <c:pt idx="336599">
                  <c:v>7.63265</c:v>
                </c:pt>
                <c:pt idx="336600">
                  <c:v>7.63268</c:v>
                </c:pt>
                <c:pt idx="336601">
                  <c:v>7.6327</c:v>
                </c:pt>
                <c:pt idx="336602">
                  <c:v>7.63272</c:v>
                </c:pt>
                <c:pt idx="336603">
                  <c:v>7.63274</c:v>
                </c:pt>
                <c:pt idx="336604">
                  <c:v>7.63277</c:v>
                </c:pt>
                <c:pt idx="336605">
                  <c:v>7.63279</c:v>
                </c:pt>
                <c:pt idx="336606">
                  <c:v>7.63281</c:v>
                </c:pt>
                <c:pt idx="336607">
                  <c:v>7.63283</c:v>
                </c:pt>
                <c:pt idx="336608">
                  <c:v>7.63286</c:v>
                </c:pt>
                <c:pt idx="336609">
                  <c:v>7.63288</c:v>
                </c:pt>
                <c:pt idx="336610">
                  <c:v>7.6329</c:v>
                </c:pt>
                <c:pt idx="336611">
                  <c:v>7.63293</c:v>
                </c:pt>
                <c:pt idx="336612">
                  <c:v>7.63295</c:v>
                </c:pt>
                <c:pt idx="336613">
                  <c:v>7.63297</c:v>
                </c:pt>
                <c:pt idx="336614">
                  <c:v>7.63299</c:v>
                </c:pt>
                <c:pt idx="336615">
                  <c:v>7.63302</c:v>
                </c:pt>
                <c:pt idx="336616">
                  <c:v>7.63304</c:v>
                </c:pt>
                <c:pt idx="336617">
                  <c:v>7.63306</c:v>
                </c:pt>
                <c:pt idx="336618">
                  <c:v>7.63308</c:v>
                </c:pt>
                <c:pt idx="336619">
                  <c:v>7.63311</c:v>
                </c:pt>
                <c:pt idx="336620">
                  <c:v>7.63313</c:v>
                </c:pt>
                <c:pt idx="336621">
                  <c:v>7.63315</c:v>
                </c:pt>
                <c:pt idx="336622">
                  <c:v>7.63317</c:v>
                </c:pt>
                <c:pt idx="336623">
                  <c:v>7.6332</c:v>
                </c:pt>
                <c:pt idx="336624">
                  <c:v>7.63322</c:v>
                </c:pt>
                <c:pt idx="336625">
                  <c:v>7.63324</c:v>
                </c:pt>
                <c:pt idx="336626">
                  <c:v>7.63326</c:v>
                </c:pt>
                <c:pt idx="336627">
                  <c:v>7.63329</c:v>
                </c:pt>
                <c:pt idx="336628">
                  <c:v>7.63331</c:v>
                </c:pt>
                <c:pt idx="336629">
                  <c:v>7.63333</c:v>
                </c:pt>
                <c:pt idx="336630">
                  <c:v>7.63336</c:v>
                </c:pt>
                <c:pt idx="336631">
                  <c:v>7.63338</c:v>
                </c:pt>
                <c:pt idx="336632">
                  <c:v>7.6334</c:v>
                </c:pt>
                <c:pt idx="336633">
                  <c:v>7.63342</c:v>
                </c:pt>
                <c:pt idx="336634">
                  <c:v>7.63345</c:v>
                </c:pt>
                <c:pt idx="336635">
                  <c:v>7.63347</c:v>
                </c:pt>
                <c:pt idx="336636">
                  <c:v>7.63349</c:v>
                </c:pt>
                <c:pt idx="336637">
                  <c:v>7.63352</c:v>
                </c:pt>
                <c:pt idx="336638">
                  <c:v>7.63354</c:v>
                </c:pt>
                <c:pt idx="336639">
                  <c:v>7.63356</c:v>
                </c:pt>
                <c:pt idx="336640">
                  <c:v>7.63358</c:v>
                </c:pt>
                <c:pt idx="336641">
                  <c:v>7.63361</c:v>
                </c:pt>
                <c:pt idx="336642">
                  <c:v>7.63363</c:v>
                </c:pt>
                <c:pt idx="336643">
                  <c:v>7.63365</c:v>
                </c:pt>
                <c:pt idx="336644">
                  <c:v>7.63367</c:v>
                </c:pt>
                <c:pt idx="336645">
                  <c:v>7.6337</c:v>
                </c:pt>
                <c:pt idx="336646">
                  <c:v>7.63372</c:v>
                </c:pt>
                <c:pt idx="336647">
                  <c:v>7.63374</c:v>
                </c:pt>
                <c:pt idx="336648">
                  <c:v>7.63376</c:v>
                </c:pt>
                <c:pt idx="336649">
                  <c:v>7.63379</c:v>
                </c:pt>
                <c:pt idx="336650">
                  <c:v>7.63381</c:v>
                </c:pt>
                <c:pt idx="336651">
                  <c:v>7.63383</c:v>
                </c:pt>
                <c:pt idx="336652">
                  <c:v>7.63385</c:v>
                </c:pt>
                <c:pt idx="336653">
                  <c:v>7.63388</c:v>
                </c:pt>
                <c:pt idx="336654">
                  <c:v>7.6339</c:v>
                </c:pt>
                <c:pt idx="336655">
                  <c:v>7.63392</c:v>
                </c:pt>
                <c:pt idx="336656">
                  <c:v>7.63395</c:v>
                </c:pt>
                <c:pt idx="336657">
                  <c:v>7.63397</c:v>
                </c:pt>
                <c:pt idx="336658">
                  <c:v>7.63399</c:v>
                </c:pt>
                <c:pt idx="336659">
                  <c:v>7.63401</c:v>
                </c:pt>
                <c:pt idx="336660">
                  <c:v>7.63404</c:v>
                </c:pt>
                <c:pt idx="336661">
                  <c:v>7.63406</c:v>
                </c:pt>
                <c:pt idx="336662">
                  <c:v>7.63408</c:v>
                </c:pt>
                <c:pt idx="336663">
                  <c:v>7.6341</c:v>
                </c:pt>
                <c:pt idx="336664">
                  <c:v>7.63413</c:v>
                </c:pt>
                <c:pt idx="336665">
                  <c:v>7.63415</c:v>
                </c:pt>
                <c:pt idx="336666">
                  <c:v>7.63417</c:v>
                </c:pt>
                <c:pt idx="336667">
                  <c:v>7.6342</c:v>
                </c:pt>
                <c:pt idx="336668">
                  <c:v>7.63422</c:v>
                </c:pt>
                <c:pt idx="336669">
                  <c:v>7.63424</c:v>
                </c:pt>
                <c:pt idx="336670">
                  <c:v>7.63426</c:v>
                </c:pt>
                <c:pt idx="336671">
                  <c:v>7.63429</c:v>
                </c:pt>
                <c:pt idx="336672">
                  <c:v>7.63431</c:v>
                </c:pt>
                <c:pt idx="336673">
                  <c:v>7.63433</c:v>
                </c:pt>
                <c:pt idx="336674">
                  <c:v>7.63435</c:v>
                </c:pt>
                <c:pt idx="336675">
                  <c:v>7.63438</c:v>
                </c:pt>
                <c:pt idx="336676">
                  <c:v>7.6344</c:v>
                </c:pt>
                <c:pt idx="336677">
                  <c:v>7.63442</c:v>
                </c:pt>
                <c:pt idx="336678">
                  <c:v>7.63444</c:v>
                </c:pt>
                <c:pt idx="336679">
                  <c:v>7.63447</c:v>
                </c:pt>
                <c:pt idx="336680">
                  <c:v>7.63449</c:v>
                </c:pt>
                <c:pt idx="336681">
                  <c:v>7.63451</c:v>
                </c:pt>
                <c:pt idx="336682">
                  <c:v>7.63453</c:v>
                </c:pt>
                <c:pt idx="336683">
                  <c:v>7.63456</c:v>
                </c:pt>
                <c:pt idx="336684">
                  <c:v>7.63458</c:v>
                </c:pt>
                <c:pt idx="336685">
                  <c:v>7.6346</c:v>
                </c:pt>
                <c:pt idx="336686">
                  <c:v>7.63463</c:v>
                </c:pt>
                <c:pt idx="336687">
                  <c:v>7.63465</c:v>
                </c:pt>
                <c:pt idx="336688">
                  <c:v>7.63467</c:v>
                </c:pt>
                <c:pt idx="336689">
                  <c:v>7.63469</c:v>
                </c:pt>
                <c:pt idx="336690">
                  <c:v>7.63472</c:v>
                </c:pt>
                <c:pt idx="336691">
                  <c:v>7.63474</c:v>
                </c:pt>
                <c:pt idx="336692">
                  <c:v>7.63476</c:v>
                </c:pt>
                <c:pt idx="336693">
                  <c:v>7.63478</c:v>
                </c:pt>
                <c:pt idx="336694">
                  <c:v>7.63481</c:v>
                </c:pt>
                <c:pt idx="336695">
                  <c:v>7.63483</c:v>
                </c:pt>
                <c:pt idx="336696">
                  <c:v>7.63485</c:v>
                </c:pt>
                <c:pt idx="336697">
                  <c:v>7.63488</c:v>
                </c:pt>
                <c:pt idx="336698">
                  <c:v>7.6349</c:v>
                </c:pt>
                <c:pt idx="336699">
                  <c:v>7.63492</c:v>
                </c:pt>
                <c:pt idx="336700">
                  <c:v>7.63494</c:v>
                </c:pt>
                <c:pt idx="336701">
                  <c:v>7.63497</c:v>
                </c:pt>
                <c:pt idx="336702">
                  <c:v>7.63499</c:v>
                </c:pt>
                <c:pt idx="336703">
                  <c:v>7.63501</c:v>
                </c:pt>
                <c:pt idx="336704">
                  <c:v>7.63503</c:v>
                </c:pt>
                <c:pt idx="336705">
                  <c:v>7.63506</c:v>
                </c:pt>
                <c:pt idx="336706">
                  <c:v>7.63508</c:v>
                </c:pt>
                <c:pt idx="336707">
                  <c:v>7.6351</c:v>
                </c:pt>
                <c:pt idx="336708">
                  <c:v>7.63513</c:v>
                </c:pt>
                <c:pt idx="336709">
                  <c:v>7.63515</c:v>
                </c:pt>
                <c:pt idx="336710">
                  <c:v>7.63517</c:v>
                </c:pt>
                <c:pt idx="336711">
                  <c:v>7.63519</c:v>
                </c:pt>
                <c:pt idx="336712">
                  <c:v>7.63521</c:v>
                </c:pt>
                <c:pt idx="336713">
                  <c:v>7.63524</c:v>
                </c:pt>
                <c:pt idx="336714">
                  <c:v>7.63526</c:v>
                </c:pt>
                <c:pt idx="336715">
                  <c:v>7.63528</c:v>
                </c:pt>
                <c:pt idx="336716">
                  <c:v>7.63531</c:v>
                </c:pt>
                <c:pt idx="336717">
                  <c:v>7.63533</c:v>
                </c:pt>
                <c:pt idx="336718">
                  <c:v>7.63535</c:v>
                </c:pt>
                <c:pt idx="336719">
                  <c:v>7.63537</c:v>
                </c:pt>
                <c:pt idx="336720">
                  <c:v>7.6354</c:v>
                </c:pt>
                <c:pt idx="336721">
                  <c:v>7.63542</c:v>
                </c:pt>
                <c:pt idx="336722">
                  <c:v>7.63544</c:v>
                </c:pt>
                <c:pt idx="336723">
                  <c:v>7.63546</c:v>
                </c:pt>
                <c:pt idx="336724">
                  <c:v>7.63549</c:v>
                </c:pt>
                <c:pt idx="336725">
                  <c:v>7.63551</c:v>
                </c:pt>
                <c:pt idx="336726">
                  <c:v>7.63553</c:v>
                </c:pt>
                <c:pt idx="336727">
                  <c:v>7.63556</c:v>
                </c:pt>
                <c:pt idx="336728">
                  <c:v>7.63558</c:v>
                </c:pt>
                <c:pt idx="336729">
                  <c:v>7.6356</c:v>
                </c:pt>
                <c:pt idx="336730">
                  <c:v>7.63562</c:v>
                </c:pt>
                <c:pt idx="336731">
                  <c:v>7.63565</c:v>
                </c:pt>
                <c:pt idx="336732">
                  <c:v>7.63567</c:v>
                </c:pt>
                <c:pt idx="336733">
                  <c:v>7.63569</c:v>
                </c:pt>
                <c:pt idx="336734">
                  <c:v>7.63571</c:v>
                </c:pt>
                <c:pt idx="336735">
                  <c:v>7.63574</c:v>
                </c:pt>
                <c:pt idx="336736">
                  <c:v>7.63576</c:v>
                </c:pt>
                <c:pt idx="336737">
                  <c:v>7.63578</c:v>
                </c:pt>
                <c:pt idx="336738">
                  <c:v>7.63581</c:v>
                </c:pt>
                <c:pt idx="336739">
                  <c:v>7.63583</c:v>
                </c:pt>
                <c:pt idx="336740">
                  <c:v>7.63585</c:v>
                </c:pt>
                <c:pt idx="336741">
                  <c:v>7.63587</c:v>
                </c:pt>
                <c:pt idx="336742">
                  <c:v>7.6359</c:v>
                </c:pt>
                <c:pt idx="336743">
                  <c:v>7.63592</c:v>
                </c:pt>
                <c:pt idx="336744">
                  <c:v>7.63594</c:v>
                </c:pt>
                <c:pt idx="336745">
                  <c:v>7.63596</c:v>
                </c:pt>
                <c:pt idx="336746">
                  <c:v>7.63599</c:v>
                </c:pt>
                <c:pt idx="336747">
                  <c:v>7.63601</c:v>
                </c:pt>
                <c:pt idx="336748">
                  <c:v>7.63603</c:v>
                </c:pt>
                <c:pt idx="336749">
                  <c:v>7.63605</c:v>
                </c:pt>
                <c:pt idx="336750">
                  <c:v>7.63608</c:v>
                </c:pt>
                <c:pt idx="336751">
                  <c:v>7.6361</c:v>
                </c:pt>
                <c:pt idx="336752">
                  <c:v>7.63612</c:v>
                </c:pt>
                <c:pt idx="336753">
                  <c:v>7.63614</c:v>
                </c:pt>
                <c:pt idx="336754">
                  <c:v>7.63617</c:v>
                </c:pt>
                <c:pt idx="336755">
                  <c:v>7.63619</c:v>
                </c:pt>
                <c:pt idx="336756">
                  <c:v>7.63621</c:v>
                </c:pt>
                <c:pt idx="336757">
                  <c:v>7.63624</c:v>
                </c:pt>
                <c:pt idx="336758">
                  <c:v>7.63626</c:v>
                </c:pt>
                <c:pt idx="336759">
                  <c:v>7.63628</c:v>
                </c:pt>
                <c:pt idx="336760">
                  <c:v>7.6363</c:v>
                </c:pt>
                <c:pt idx="336761">
                  <c:v>7.63633</c:v>
                </c:pt>
                <c:pt idx="336762">
                  <c:v>7.63635</c:v>
                </c:pt>
                <c:pt idx="336763">
                  <c:v>7.63637</c:v>
                </c:pt>
                <c:pt idx="336764">
                  <c:v>7.6364</c:v>
                </c:pt>
                <c:pt idx="336765">
                  <c:v>7.63642</c:v>
                </c:pt>
                <c:pt idx="336766">
                  <c:v>7.63644</c:v>
                </c:pt>
                <c:pt idx="336767">
                  <c:v>7.63646</c:v>
                </c:pt>
                <c:pt idx="336768">
                  <c:v>7.63649</c:v>
                </c:pt>
                <c:pt idx="336769">
                  <c:v>7.63651</c:v>
                </c:pt>
                <c:pt idx="336770">
                  <c:v>7.63653</c:v>
                </c:pt>
                <c:pt idx="336771">
                  <c:v>7.63655</c:v>
                </c:pt>
                <c:pt idx="336772">
                  <c:v>7.63658</c:v>
                </c:pt>
                <c:pt idx="336773">
                  <c:v>7.6366</c:v>
                </c:pt>
                <c:pt idx="336774">
                  <c:v>7.63662</c:v>
                </c:pt>
                <c:pt idx="336775">
                  <c:v>7.63664</c:v>
                </c:pt>
                <c:pt idx="336776">
                  <c:v>7.63667</c:v>
                </c:pt>
                <c:pt idx="336777">
                  <c:v>7.63669</c:v>
                </c:pt>
                <c:pt idx="336778">
                  <c:v>7.63671</c:v>
                </c:pt>
                <c:pt idx="336779">
                  <c:v>7.63673</c:v>
                </c:pt>
                <c:pt idx="336780">
                  <c:v>7.63676</c:v>
                </c:pt>
                <c:pt idx="336781">
                  <c:v>7.63678</c:v>
                </c:pt>
                <c:pt idx="336782">
                  <c:v>7.6368</c:v>
                </c:pt>
                <c:pt idx="336783">
                  <c:v>7.63682</c:v>
                </c:pt>
                <c:pt idx="336784">
                  <c:v>7.63685</c:v>
                </c:pt>
                <c:pt idx="336785">
                  <c:v>7.63687</c:v>
                </c:pt>
                <c:pt idx="336786">
                  <c:v>7.63689</c:v>
                </c:pt>
                <c:pt idx="336787">
                  <c:v>7.63692</c:v>
                </c:pt>
                <c:pt idx="336788">
                  <c:v>7.63694</c:v>
                </c:pt>
                <c:pt idx="336789">
                  <c:v>7.63696</c:v>
                </c:pt>
                <c:pt idx="336790">
                  <c:v>7.63698</c:v>
                </c:pt>
                <c:pt idx="336791">
                  <c:v>7.63701</c:v>
                </c:pt>
                <c:pt idx="336792">
                  <c:v>7.63703</c:v>
                </c:pt>
                <c:pt idx="336793">
                  <c:v>7.63705</c:v>
                </c:pt>
                <c:pt idx="336794">
                  <c:v>7.63708</c:v>
                </c:pt>
                <c:pt idx="336795">
                  <c:v>7.6371</c:v>
                </c:pt>
                <c:pt idx="336796">
                  <c:v>7.63712</c:v>
                </c:pt>
                <c:pt idx="336797">
                  <c:v>7.63714</c:v>
                </c:pt>
                <c:pt idx="336798">
                  <c:v>7.63717</c:v>
                </c:pt>
                <c:pt idx="336799">
                  <c:v>7.63719</c:v>
                </c:pt>
                <c:pt idx="336800">
                  <c:v>7.63721</c:v>
                </c:pt>
                <c:pt idx="336801">
                  <c:v>7.63723</c:v>
                </c:pt>
                <c:pt idx="336802">
                  <c:v>7.63726</c:v>
                </c:pt>
                <c:pt idx="336803">
                  <c:v>7.63728</c:v>
                </c:pt>
                <c:pt idx="336804">
                  <c:v>7.6373</c:v>
                </c:pt>
                <c:pt idx="336805">
                  <c:v>7.63732</c:v>
                </c:pt>
                <c:pt idx="336806">
                  <c:v>7.63735</c:v>
                </c:pt>
                <c:pt idx="336807">
                  <c:v>7.63737</c:v>
                </c:pt>
                <c:pt idx="336808">
                  <c:v>7.63739</c:v>
                </c:pt>
                <c:pt idx="336809">
                  <c:v>7.63741</c:v>
                </c:pt>
                <c:pt idx="336810">
                  <c:v>7.63744</c:v>
                </c:pt>
                <c:pt idx="336811">
                  <c:v>7.63746</c:v>
                </c:pt>
                <c:pt idx="336812">
                  <c:v>7.63748</c:v>
                </c:pt>
                <c:pt idx="336813">
                  <c:v>7.63751</c:v>
                </c:pt>
                <c:pt idx="336814">
                  <c:v>7.63753</c:v>
                </c:pt>
                <c:pt idx="336815">
                  <c:v>7.63755</c:v>
                </c:pt>
                <c:pt idx="336816">
                  <c:v>7.63757</c:v>
                </c:pt>
                <c:pt idx="336817">
                  <c:v>7.6376</c:v>
                </c:pt>
                <c:pt idx="336818">
                  <c:v>7.63762</c:v>
                </c:pt>
                <c:pt idx="336819">
                  <c:v>7.63764</c:v>
                </c:pt>
                <c:pt idx="336820">
                  <c:v>7.63766</c:v>
                </c:pt>
                <c:pt idx="336821">
                  <c:v>7.63769</c:v>
                </c:pt>
                <c:pt idx="336822">
                  <c:v>7.63771</c:v>
                </c:pt>
                <c:pt idx="336823">
                  <c:v>7.63773</c:v>
                </c:pt>
                <c:pt idx="336824">
                  <c:v>7.63776</c:v>
                </c:pt>
                <c:pt idx="336825">
                  <c:v>7.63778</c:v>
                </c:pt>
                <c:pt idx="336826">
                  <c:v>7.6378</c:v>
                </c:pt>
                <c:pt idx="336827">
                  <c:v>7.63782</c:v>
                </c:pt>
                <c:pt idx="336828">
                  <c:v>7.63785</c:v>
                </c:pt>
                <c:pt idx="336829">
                  <c:v>7.63787</c:v>
                </c:pt>
                <c:pt idx="336830">
                  <c:v>7.63789</c:v>
                </c:pt>
                <c:pt idx="336831">
                  <c:v>7.63791</c:v>
                </c:pt>
                <c:pt idx="336832">
                  <c:v>7.63794</c:v>
                </c:pt>
                <c:pt idx="336833">
                  <c:v>7.63796</c:v>
                </c:pt>
                <c:pt idx="336834">
                  <c:v>7.63798</c:v>
                </c:pt>
                <c:pt idx="336835">
                  <c:v>7.638</c:v>
                </c:pt>
                <c:pt idx="336836">
                  <c:v>7.63803</c:v>
                </c:pt>
                <c:pt idx="336837">
                  <c:v>7.63805</c:v>
                </c:pt>
                <c:pt idx="336838">
                  <c:v>7.63807</c:v>
                </c:pt>
                <c:pt idx="336839">
                  <c:v>7.63809</c:v>
                </c:pt>
                <c:pt idx="336840">
                  <c:v>7.63812</c:v>
                </c:pt>
                <c:pt idx="336841">
                  <c:v>7.63814</c:v>
                </c:pt>
                <c:pt idx="336842">
                  <c:v>7.63816</c:v>
                </c:pt>
                <c:pt idx="336843">
                  <c:v>7.63819</c:v>
                </c:pt>
                <c:pt idx="336844">
                  <c:v>7.63821</c:v>
                </c:pt>
                <c:pt idx="336845">
                  <c:v>7.63823</c:v>
                </c:pt>
                <c:pt idx="336846">
                  <c:v>7.63825</c:v>
                </c:pt>
                <c:pt idx="336847">
                  <c:v>7.63828</c:v>
                </c:pt>
                <c:pt idx="336848">
                  <c:v>7.6383</c:v>
                </c:pt>
                <c:pt idx="336849">
                  <c:v>7.63832</c:v>
                </c:pt>
                <c:pt idx="336850">
                  <c:v>7.63835</c:v>
                </c:pt>
                <c:pt idx="336851">
                  <c:v>7.63837</c:v>
                </c:pt>
                <c:pt idx="336852">
                  <c:v>7.63839</c:v>
                </c:pt>
                <c:pt idx="336853">
                  <c:v>7.63841</c:v>
                </c:pt>
                <c:pt idx="336854">
                  <c:v>7.63844</c:v>
                </c:pt>
                <c:pt idx="336855">
                  <c:v>7.63846</c:v>
                </c:pt>
                <c:pt idx="336856">
                  <c:v>7.63848</c:v>
                </c:pt>
                <c:pt idx="336857">
                  <c:v>7.6385</c:v>
                </c:pt>
                <c:pt idx="336858">
                  <c:v>7.63853</c:v>
                </c:pt>
                <c:pt idx="336859">
                  <c:v>7.63855</c:v>
                </c:pt>
                <c:pt idx="336860">
                  <c:v>7.63857</c:v>
                </c:pt>
                <c:pt idx="336861">
                  <c:v>7.63859</c:v>
                </c:pt>
                <c:pt idx="336862">
                  <c:v>7.63862</c:v>
                </c:pt>
                <c:pt idx="336863">
                  <c:v>7.63864</c:v>
                </c:pt>
                <c:pt idx="336864">
                  <c:v>7.63866</c:v>
                </c:pt>
                <c:pt idx="336865">
                  <c:v>7.63868</c:v>
                </c:pt>
                <c:pt idx="336866">
                  <c:v>7.63871</c:v>
                </c:pt>
                <c:pt idx="336867">
                  <c:v>7.63873</c:v>
                </c:pt>
                <c:pt idx="336868">
                  <c:v>7.63875</c:v>
                </c:pt>
                <c:pt idx="336869">
                  <c:v>7.63878</c:v>
                </c:pt>
                <c:pt idx="336870">
                  <c:v>7.6388</c:v>
                </c:pt>
                <c:pt idx="336871">
                  <c:v>7.63882</c:v>
                </c:pt>
                <c:pt idx="336872">
                  <c:v>7.63884</c:v>
                </c:pt>
                <c:pt idx="336873">
                  <c:v>7.63887</c:v>
                </c:pt>
                <c:pt idx="336874">
                  <c:v>7.63889</c:v>
                </c:pt>
                <c:pt idx="336875">
                  <c:v>7.63891</c:v>
                </c:pt>
                <c:pt idx="336876">
                  <c:v>7.63893</c:v>
                </c:pt>
                <c:pt idx="336877">
                  <c:v>7.63896</c:v>
                </c:pt>
                <c:pt idx="336878">
                  <c:v>7.63898</c:v>
                </c:pt>
                <c:pt idx="336879">
                  <c:v>7.639</c:v>
                </c:pt>
                <c:pt idx="336880">
                  <c:v>7.63903</c:v>
                </c:pt>
                <c:pt idx="336881">
                  <c:v>7.63905</c:v>
                </c:pt>
                <c:pt idx="336882">
                  <c:v>7.63907</c:v>
                </c:pt>
                <c:pt idx="336883">
                  <c:v>7.63909</c:v>
                </c:pt>
                <c:pt idx="336884">
                  <c:v>7.63912</c:v>
                </c:pt>
                <c:pt idx="336885">
                  <c:v>7.63914</c:v>
                </c:pt>
                <c:pt idx="336886">
                  <c:v>7.63916</c:v>
                </c:pt>
                <c:pt idx="336887">
                  <c:v>7.63918</c:v>
                </c:pt>
                <c:pt idx="336888">
                  <c:v>7.63921</c:v>
                </c:pt>
                <c:pt idx="336889">
                  <c:v>7.63923</c:v>
                </c:pt>
                <c:pt idx="336890">
                  <c:v>7.63925</c:v>
                </c:pt>
                <c:pt idx="336891">
                  <c:v>7.63927</c:v>
                </c:pt>
                <c:pt idx="336892">
                  <c:v>7.6393</c:v>
                </c:pt>
                <c:pt idx="336893">
                  <c:v>7.63932</c:v>
                </c:pt>
                <c:pt idx="336894">
                  <c:v>7.63934</c:v>
                </c:pt>
                <c:pt idx="336895">
                  <c:v>7.63936</c:v>
                </c:pt>
                <c:pt idx="336896">
                  <c:v>7.63939</c:v>
                </c:pt>
                <c:pt idx="336897">
                  <c:v>7.63941</c:v>
                </c:pt>
                <c:pt idx="336898">
                  <c:v>7.63943</c:v>
                </c:pt>
                <c:pt idx="336899">
                  <c:v>7.63946</c:v>
                </c:pt>
                <c:pt idx="336900">
                  <c:v>7.63948</c:v>
                </c:pt>
                <c:pt idx="336901">
                  <c:v>7.6395</c:v>
                </c:pt>
                <c:pt idx="336902">
                  <c:v>7.63952</c:v>
                </c:pt>
                <c:pt idx="336903">
                  <c:v>7.63955</c:v>
                </c:pt>
                <c:pt idx="336904">
                  <c:v>7.63957</c:v>
                </c:pt>
                <c:pt idx="336905">
                  <c:v>7.63959</c:v>
                </c:pt>
                <c:pt idx="336906">
                  <c:v>7.63962</c:v>
                </c:pt>
                <c:pt idx="336907">
                  <c:v>7.63964</c:v>
                </c:pt>
                <c:pt idx="336908">
                  <c:v>7.63966</c:v>
                </c:pt>
                <c:pt idx="336909">
                  <c:v>7.63968</c:v>
                </c:pt>
                <c:pt idx="336910">
                  <c:v>7.63971</c:v>
                </c:pt>
                <c:pt idx="336911">
                  <c:v>7.63973</c:v>
                </c:pt>
                <c:pt idx="336912">
                  <c:v>7.63975</c:v>
                </c:pt>
                <c:pt idx="336913">
                  <c:v>7.63977</c:v>
                </c:pt>
                <c:pt idx="336914">
                  <c:v>7.6398</c:v>
                </c:pt>
                <c:pt idx="336915">
                  <c:v>7.63982</c:v>
                </c:pt>
                <c:pt idx="336916">
                  <c:v>7.63984</c:v>
                </c:pt>
                <c:pt idx="336917">
                  <c:v>7.63986</c:v>
                </c:pt>
                <c:pt idx="336918">
                  <c:v>7.63989</c:v>
                </c:pt>
                <c:pt idx="336919">
                  <c:v>7.63991</c:v>
                </c:pt>
                <c:pt idx="336920">
                  <c:v>7.63993</c:v>
                </c:pt>
                <c:pt idx="336921">
                  <c:v>7.63995</c:v>
                </c:pt>
                <c:pt idx="336922">
                  <c:v>7.63998</c:v>
                </c:pt>
                <c:pt idx="336923">
                  <c:v>7.64</c:v>
                </c:pt>
                <c:pt idx="336924">
                  <c:v>7.64002</c:v>
                </c:pt>
                <c:pt idx="336925">
                  <c:v>7.64004</c:v>
                </c:pt>
                <c:pt idx="336926">
                  <c:v>7.64007</c:v>
                </c:pt>
                <c:pt idx="336927">
                  <c:v>7.64009</c:v>
                </c:pt>
                <c:pt idx="336928">
                  <c:v>7.64011</c:v>
                </c:pt>
                <c:pt idx="336929">
                  <c:v>7.64014</c:v>
                </c:pt>
                <c:pt idx="336930">
                  <c:v>7.64016</c:v>
                </c:pt>
                <c:pt idx="336931">
                  <c:v>7.64018</c:v>
                </c:pt>
                <c:pt idx="336932">
                  <c:v>7.6402</c:v>
                </c:pt>
                <c:pt idx="336933">
                  <c:v>7.64023</c:v>
                </c:pt>
                <c:pt idx="336934">
                  <c:v>7.64025</c:v>
                </c:pt>
                <c:pt idx="336935">
                  <c:v>7.64027</c:v>
                </c:pt>
                <c:pt idx="336936">
                  <c:v>7.6403</c:v>
                </c:pt>
                <c:pt idx="336937">
                  <c:v>7.64032</c:v>
                </c:pt>
                <c:pt idx="336938">
                  <c:v>7.64034</c:v>
                </c:pt>
                <c:pt idx="336939">
                  <c:v>7.64036</c:v>
                </c:pt>
                <c:pt idx="336940">
                  <c:v>7.64039</c:v>
                </c:pt>
                <c:pt idx="336941">
                  <c:v>7.64041</c:v>
                </c:pt>
                <c:pt idx="336942">
                  <c:v>7.64043</c:v>
                </c:pt>
                <c:pt idx="336943">
                  <c:v>7.64045</c:v>
                </c:pt>
                <c:pt idx="336944">
                  <c:v>7.64048</c:v>
                </c:pt>
                <c:pt idx="336945">
                  <c:v>7.6405</c:v>
                </c:pt>
                <c:pt idx="336946">
                  <c:v>7.64052</c:v>
                </c:pt>
                <c:pt idx="336947">
                  <c:v>7.64054</c:v>
                </c:pt>
                <c:pt idx="336948">
                  <c:v>7.64057</c:v>
                </c:pt>
                <c:pt idx="336949">
                  <c:v>7.64059</c:v>
                </c:pt>
                <c:pt idx="336950">
                  <c:v>7.64061</c:v>
                </c:pt>
                <c:pt idx="336951">
                  <c:v>7.64063</c:v>
                </c:pt>
                <c:pt idx="336952">
                  <c:v>7.64066</c:v>
                </c:pt>
                <c:pt idx="336953">
                  <c:v>7.64068</c:v>
                </c:pt>
                <c:pt idx="336954">
                  <c:v>7.6407</c:v>
                </c:pt>
                <c:pt idx="336955">
                  <c:v>7.64073</c:v>
                </c:pt>
                <c:pt idx="336956">
                  <c:v>7.64075</c:v>
                </c:pt>
                <c:pt idx="336957">
                  <c:v>7.64077</c:v>
                </c:pt>
                <c:pt idx="336958">
                  <c:v>7.64079</c:v>
                </c:pt>
                <c:pt idx="336959">
                  <c:v>7.64082</c:v>
                </c:pt>
                <c:pt idx="336960">
                  <c:v>7.64084</c:v>
                </c:pt>
                <c:pt idx="336961">
                  <c:v>7.64086</c:v>
                </c:pt>
                <c:pt idx="336962">
                  <c:v>7.64088</c:v>
                </c:pt>
                <c:pt idx="336963">
                  <c:v>7.64091</c:v>
                </c:pt>
                <c:pt idx="336964">
                  <c:v>7.64093</c:v>
                </c:pt>
                <c:pt idx="336965">
                  <c:v>7.64095</c:v>
                </c:pt>
                <c:pt idx="336966">
                  <c:v>7.64098</c:v>
                </c:pt>
                <c:pt idx="336967">
                  <c:v>7.641</c:v>
                </c:pt>
                <c:pt idx="336968">
                  <c:v>7.64102</c:v>
                </c:pt>
                <c:pt idx="336969">
                  <c:v>7.64104</c:v>
                </c:pt>
                <c:pt idx="336970">
                  <c:v>7.64107</c:v>
                </c:pt>
                <c:pt idx="336971">
                  <c:v>7.64109</c:v>
                </c:pt>
                <c:pt idx="336972">
                  <c:v>7.64111</c:v>
                </c:pt>
                <c:pt idx="336973">
                  <c:v>7.64113</c:v>
                </c:pt>
                <c:pt idx="336974">
                  <c:v>7.64116</c:v>
                </c:pt>
                <c:pt idx="336975">
                  <c:v>7.64118</c:v>
                </c:pt>
                <c:pt idx="336976">
                  <c:v>7.6412</c:v>
                </c:pt>
                <c:pt idx="336977">
                  <c:v>7.64122</c:v>
                </c:pt>
                <c:pt idx="336978">
                  <c:v>7.64125</c:v>
                </c:pt>
                <c:pt idx="336979">
                  <c:v>7.64127</c:v>
                </c:pt>
                <c:pt idx="336980">
                  <c:v>7.64129</c:v>
                </c:pt>
                <c:pt idx="336981">
                  <c:v>7.64131</c:v>
                </c:pt>
                <c:pt idx="336982">
                  <c:v>7.64134</c:v>
                </c:pt>
                <c:pt idx="336983">
                  <c:v>7.64136</c:v>
                </c:pt>
                <c:pt idx="336984">
                  <c:v>7.64138</c:v>
                </c:pt>
                <c:pt idx="336985">
                  <c:v>7.64141</c:v>
                </c:pt>
                <c:pt idx="336986">
                  <c:v>7.64143</c:v>
                </c:pt>
                <c:pt idx="336987">
                  <c:v>7.64145</c:v>
                </c:pt>
                <c:pt idx="336988">
                  <c:v>7.64147</c:v>
                </c:pt>
                <c:pt idx="336989">
                  <c:v>7.6415</c:v>
                </c:pt>
                <c:pt idx="336990">
                  <c:v>7.64152</c:v>
                </c:pt>
                <c:pt idx="336991">
                  <c:v>7.64154</c:v>
                </c:pt>
                <c:pt idx="336992">
                  <c:v>7.64156</c:v>
                </c:pt>
                <c:pt idx="336993">
                  <c:v>7.64159</c:v>
                </c:pt>
                <c:pt idx="336994">
                  <c:v>7.64161</c:v>
                </c:pt>
                <c:pt idx="336995">
                  <c:v>7.64163</c:v>
                </c:pt>
                <c:pt idx="336996">
                  <c:v>7.64166</c:v>
                </c:pt>
                <c:pt idx="336997">
                  <c:v>7.64168</c:v>
                </c:pt>
                <c:pt idx="336998">
                  <c:v>7.6417</c:v>
                </c:pt>
                <c:pt idx="336999">
                  <c:v>7.64172</c:v>
                </c:pt>
                <c:pt idx="337000">
                  <c:v>7.64175</c:v>
                </c:pt>
                <c:pt idx="337001">
                  <c:v>7.64177</c:v>
                </c:pt>
                <c:pt idx="337002">
                  <c:v>7.64179</c:v>
                </c:pt>
                <c:pt idx="337003">
                  <c:v>7.64181</c:v>
                </c:pt>
                <c:pt idx="337004">
                  <c:v>7.64184</c:v>
                </c:pt>
                <c:pt idx="337005">
                  <c:v>7.64186</c:v>
                </c:pt>
                <c:pt idx="337006">
                  <c:v>7.64188</c:v>
                </c:pt>
                <c:pt idx="337007">
                  <c:v>7.64191</c:v>
                </c:pt>
                <c:pt idx="337008">
                  <c:v>7.64193</c:v>
                </c:pt>
                <c:pt idx="337009">
                  <c:v>7.64195</c:v>
                </c:pt>
                <c:pt idx="337010">
                  <c:v>7.64197</c:v>
                </c:pt>
                <c:pt idx="337011">
                  <c:v>7.64199</c:v>
                </c:pt>
                <c:pt idx="337012">
                  <c:v>7.64202</c:v>
                </c:pt>
                <c:pt idx="337013">
                  <c:v>7.64204</c:v>
                </c:pt>
                <c:pt idx="337014">
                  <c:v>7.64206</c:v>
                </c:pt>
                <c:pt idx="337015">
                  <c:v>7.64209</c:v>
                </c:pt>
                <c:pt idx="337016">
                  <c:v>7.64211</c:v>
                </c:pt>
                <c:pt idx="337017">
                  <c:v>7.64213</c:v>
                </c:pt>
                <c:pt idx="337018">
                  <c:v>7.64215</c:v>
                </c:pt>
                <c:pt idx="337019">
                  <c:v>7.64218</c:v>
                </c:pt>
                <c:pt idx="337020">
                  <c:v>7.6422</c:v>
                </c:pt>
                <c:pt idx="337021">
                  <c:v>7.64222</c:v>
                </c:pt>
                <c:pt idx="337022">
                  <c:v>7.64224</c:v>
                </c:pt>
                <c:pt idx="337023">
                  <c:v>7.64227</c:v>
                </c:pt>
                <c:pt idx="337024">
                  <c:v>7.64229</c:v>
                </c:pt>
                <c:pt idx="337025">
                  <c:v>7.64231</c:v>
                </c:pt>
                <c:pt idx="337026">
                  <c:v>7.64234</c:v>
                </c:pt>
                <c:pt idx="337027">
                  <c:v>7.64236</c:v>
                </c:pt>
                <c:pt idx="337028">
                  <c:v>7.64238</c:v>
                </c:pt>
                <c:pt idx="337029">
                  <c:v>7.6424</c:v>
                </c:pt>
                <c:pt idx="337030">
                  <c:v>7.64243</c:v>
                </c:pt>
                <c:pt idx="337031">
                  <c:v>7.64245</c:v>
                </c:pt>
                <c:pt idx="337032">
                  <c:v>7.64247</c:v>
                </c:pt>
                <c:pt idx="337033">
                  <c:v>7.64249</c:v>
                </c:pt>
                <c:pt idx="337034">
                  <c:v>7.64252</c:v>
                </c:pt>
                <c:pt idx="337035">
                  <c:v>7.64254</c:v>
                </c:pt>
                <c:pt idx="337036">
                  <c:v>7.64256</c:v>
                </c:pt>
                <c:pt idx="337037">
                  <c:v>7.64259</c:v>
                </c:pt>
                <c:pt idx="337038">
                  <c:v>7.64261</c:v>
                </c:pt>
                <c:pt idx="337039">
                  <c:v>7.64263</c:v>
                </c:pt>
                <c:pt idx="337040">
                  <c:v>7.64265</c:v>
                </c:pt>
                <c:pt idx="337041">
                  <c:v>7.64268</c:v>
                </c:pt>
                <c:pt idx="337042">
                  <c:v>7.6427</c:v>
                </c:pt>
                <c:pt idx="337043">
                  <c:v>7.64272</c:v>
                </c:pt>
                <c:pt idx="337044">
                  <c:v>7.64274</c:v>
                </c:pt>
                <c:pt idx="337045">
                  <c:v>7.64277</c:v>
                </c:pt>
                <c:pt idx="337046">
                  <c:v>7.64279</c:v>
                </c:pt>
                <c:pt idx="337047">
                  <c:v>7.64281</c:v>
                </c:pt>
                <c:pt idx="337048">
                  <c:v>7.64283</c:v>
                </c:pt>
                <c:pt idx="337049">
                  <c:v>7.64286</c:v>
                </c:pt>
                <c:pt idx="337050">
                  <c:v>7.64288</c:v>
                </c:pt>
                <c:pt idx="337051">
                  <c:v>7.6429</c:v>
                </c:pt>
                <c:pt idx="337052">
                  <c:v>7.64292</c:v>
                </c:pt>
                <c:pt idx="337053">
                  <c:v>7.64295</c:v>
                </c:pt>
                <c:pt idx="337054">
                  <c:v>7.64297</c:v>
                </c:pt>
                <c:pt idx="337055">
                  <c:v>7.64299</c:v>
                </c:pt>
                <c:pt idx="337056">
                  <c:v>7.64302</c:v>
                </c:pt>
                <c:pt idx="337057">
                  <c:v>7.64304</c:v>
                </c:pt>
                <c:pt idx="337058">
                  <c:v>7.64306</c:v>
                </c:pt>
                <c:pt idx="337059">
                  <c:v>7.64308</c:v>
                </c:pt>
                <c:pt idx="337060">
                  <c:v>7.64311</c:v>
                </c:pt>
                <c:pt idx="337061">
                  <c:v>7.64313</c:v>
                </c:pt>
                <c:pt idx="337062">
                  <c:v>7.64315</c:v>
                </c:pt>
                <c:pt idx="337063">
                  <c:v>7.64318</c:v>
                </c:pt>
                <c:pt idx="337064">
                  <c:v>7.6432</c:v>
                </c:pt>
                <c:pt idx="337065">
                  <c:v>7.64322</c:v>
                </c:pt>
                <c:pt idx="337066">
                  <c:v>7.64324</c:v>
                </c:pt>
                <c:pt idx="337067">
                  <c:v>7.64327</c:v>
                </c:pt>
                <c:pt idx="337068">
                  <c:v>7.64329</c:v>
                </c:pt>
                <c:pt idx="337069">
                  <c:v>7.64331</c:v>
                </c:pt>
                <c:pt idx="337070">
                  <c:v>7.64333</c:v>
                </c:pt>
                <c:pt idx="337071">
                  <c:v>7.64336</c:v>
                </c:pt>
                <c:pt idx="337072">
                  <c:v>7.64338</c:v>
                </c:pt>
                <c:pt idx="337073">
                  <c:v>7.6434</c:v>
                </c:pt>
                <c:pt idx="337074">
                  <c:v>7.64342</c:v>
                </c:pt>
                <c:pt idx="337075">
                  <c:v>7.64345</c:v>
                </c:pt>
                <c:pt idx="337076">
                  <c:v>7.64347</c:v>
                </c:pt>
                <c:pt idx="337077">
                  <c:v>7.64349</c:v>
                </c:pt>
                <c:pt idx="337078">
                  <c:v>7.64351</c:v>
                </c:pt>
                <c:pt idx="337079">
                  <c:v>7.64354</c:v>
                </c:pt>
                <c:pt idx="337080">
                  <c:v>7.64356</c:v>
                </c:pt>
                <c:pt idx="337081">
                  <c:v>7.64358</c:v>
                </c:pt>
                <c:pt idx="337082">
                  <c:v>7.6436</c:v>
                </c:pt>
                <c:pt idx="337083">
                  <c:v>7.64363</c:v>
                </c:pt>
                <c:pt idx="337084">
                  <c:v>7.64365</c:v>
                </c:pt>
                <c:pt idx="337085">
                  <c:v>7.64367</c:v>
                </c:pt>
                <c:pt idx="337086">
                  <c:v>7.6437</c:v>
                </c:pt>
                <c:pt idx="337087">
                  <c:v>7.64372</c:v>
                </c:pt>
                <c:pt idx="337088">
                  <c:v>7.64374</c:v>
                </c:pt>
                <c:pt idx="337089">
                  <c:v>7.64376</c:v>
                </c:pt>
                <c:pt idx="337090">
                  <c:v>7.64379</c:v>
                </c:pt>
                <c:pt idx="337091">
                  <c:v>7.64381</c:v>
                </c:pt>
                <c:pt idx="337092">
                  <c:v>7.64383</c:v>
                </c:pt>
                <c:pt idx="337093">
                  <c:v>7.64386</c:v>
                </c:pt>
                <c:pt idx="337094">
                  <c:v>7.64388</c:v>
                </c:pt>
                <c:pt idx="337095">
                  <c:v>7.6439</c:v>
                </c:pt>
                <c:pt idx="337096">
                  <c:v>7.64392</c:v>
                </c:pt>
                <c:pt idx="337097">
                  <c:v>7.64395</c:v>
                </c:pt>
                <c:pt idx="337098">
                  <c:v>7.64397</c:v>
                </c:pt>
                <c:pt idx="337099">
                  <c:v>7.64399</c:v>
                </c:pt>
                <c:pt idx="337100">
                  <c:v>7.64401</c:v>
                </c:pt>
                <c:pt idx="337101">
                  <c:v>7.64404</c:v>
                </c:pt>
                <c:pt idx="337102">
                  <c:v>7.64406</c:v>
                </c:pt>
                <c:pt idx="337103">
                  <c:v>7.64408</c:v>
                </c:pt>
                <c:pt idx="337104">
                  <c:v>7.6441</c:v>
                </c:pt>
                <c:pt idx="337105">
                  <c:v>7.64413</c:v>
                </c:pt>
                <c:pt idx="337106">
                  <c:v>7.64415</c:v>
                </c:pt>
                <c:pt idx="337107">
                  <c:v>7.64417</c:v>
                </c:pt>
                <c:pt idx="337108">
                  <c:v>7.64419</c:v>
                </c:pt>
                <c:pt idx="337109">
                  <c:v>7.64422</c:v>
                </c:pt>
                <c:pt idx="337110">
                  <c:v>7.64424</c:v>
                </c:pt>
                <c:pt idx="337111">
                  <c:v>7.64426</c:v>
                </c:pt>
                <c:pt idx="337112">
                  <c:v>7.64429</c:v>
                </c:pt>
                <c:pt idx="337113">
                  <c:v>7.64431</c:v>
                </c:pt>
                <c:pt idx="337114">
                  <c:v>7.64433</c:v>
                </c:pt>
                <c:pt idx="337115">
                  <c:v>7.64435</c:v>
                </c:pt>
                <c:pt idx="337116">
                  <c:v>7.64438</c:v>
                </c:pt>
                <c:pt idx="337117">
                  <c:v>7.6444</c:v>
                </c:pt>
                <c:pt idx="337118">
                  <c:v>7.64442</c:v>
                </c:pt>
                <c:pt idx="337119">
                  <c:v>7.64444</c:v>
                </c:pt>
                <c:pt idx="337120">
                  <c:v>7.64447</c:v>
                </c:pt>
                <c:pt idx="337121">
                  <c:v>7.64449</c:v>
                </c:pt>
                <c:pt idx="337122">
                  <c:v>7.64451</c:v>
                </c:pt>
                <c:pt idx="337123">
                  <c:v>7.64454</c:v>
                </c:pt>
                <c:pt idx="337124">
                  <c:v>7.64456</c:v>
                </c:pt>
                <c:pt idx="337125">
                  <c:v>7.64458</c:v>
                </c:pt>
                <c:pt idx="337126">
                  <c:v>7.6446</c:v>
                </c:pt>
                <c:pt idx="337127">
                  <c:v>7.64463</c:v>
                </c:pt>
                <c:pt idx="337128">
                  <c:v>7.64465</c:v>
                </c:pt>
                <c:pt idx="337129">
                  <c:v>7.64467</c:v>
                </c:pt>
                <c:pt idx="337130">
                  <c:v>7.64469</c:v>
                </c:pt>
                <c:pt idx="337131">
                  <c:v>7.64472</c:v>
                </c:pt>
                <c:pt idx="337132">
                  <c:v>7.64474</c:v>
                </c:pt>
                <c:pt idx="337133">
                  <c:v>7.64476</c:v>
                </c:pt>
                <c:pt idx="337134">
                  <c:v>7.64478</c:v>
                </c:pt>
                <c:pt idx="337135">
                  <c:v>7.64481</c:v>
                </c:pt>
                <c:pt idx="337136">
                  <c:v>7.64483</c:v>
                </c:pt>
                <c:pt idx="337137">
                  <c:v>7.64485</c:v>
                </c:pt>
                <c:pt idx="337138">
                  <c:v>7.64487</c:v>
                </c:pt>
                <c:pt idx="337139">
                  <c:v>7.6449</c:v>
                </c:pt>
                <c:pt idx="337140">
                  <c:v>7.64492</c:v>
                </c:pt>
                <c:pt idx="337141">
                  <c:v>7.64494</c:v>
                </c:pt>
                <c:pt idx="337142">
                  <c:v>7.64497</c:v>
                </c:pt>
                <c:pt idx="337143">
                  <c:v>7.64499</c:v>
                </c:pt>
                <c:pt idx="337144">
                  <c:v>7.64501</c:v>
                </c:pt>
                <c:pt idx="337145">
                  <c:v>7.64503</c:v>
                </c:pt>
                <c:pt idx="337146">
                  <c:v>7.64506</c:v>
                </c:pt>
                <c:pt idx="337147">
                  <c:v>7.64508</c:v>
                </c:pt>
                <c:pt idx="337148">
                  <c:v>7.6451</c:v>
                </c:pt>
                <c:pt idx="337149">
                  <c:v>7.64513</c:v>
                </c:pt>
                <c:pt idx="337150">
                  <c:v>7.64515</c:v>
                </c:pt>
                <c:pt idx="337151">
                  <c:v>7.64517</c:v>
                </c:pt>
                <c:pt idx="337152">
                  <c:v>7.64519</c:v>
                </c:pt>
                <c:pt idx="337153">
                  <c:v>7.64522</c:v>
                </c:pt>
                <c:pt idx="337154">
                  <c:v>7.64524</c:v>
                </c:pt>
                <c:pt idx="337155">
                  <c:v>7.64526</c:v>
                </c:pt>
                <c:pt idx="337156">
                  <c:v>7.64528</c:v>
                </c:pt>
                <c:pt idx="337157">
                  <c:v>7.64531</c:v>
                </c:pt>
                <c:pt idx="337158">
                  <c:v>7.64533</c:v>
                </c:pt>
                <c:pt idx="337159">
                  <c:v>7.64535</c:v>
                </c:pt>
                <c:pt idx="337160">
                  <c:v>7.64537</c:v>
                </c:pt>
                <c:pt idx="337161">
                  <c:v>7.6454</c:v>
                </c:pt>
                <c:pt idx="337162">
                  <c:v>7.64542</c:v>
                </c:pt>
                <c:pt idx="337163">
                  <c:v>7.64544</c:v>
                </c:pt>
                <c:pt idx="337164">
                  <c:v>7.64546</c:v>
                </c:pt>
                <c:pt idx="337165">
                  <c:v>7.64549</c:v>
                </c:pt>
                <c:pt idx="337166">
                  <c:v>7.64551</c:v>
                </c:pt>
                <c:pt idx="337167">
                  <c:v>7.64553</c:v>
                </c:pt>
                <c:pt idx="337168">
                  <c:v>7.64556</c:v>
                </c:pt>
                <c:pt idx="337169">
                  <c:v>7.64558</c:v>
                </c:pt>
                <c:pt idx="337170">
                  <c:v>7.6456</c:v>
                </c:pt>
                <c:pt idx="337171">
                  <c:v>7.64562</c:v>
                </c:pt>
                <c:pt idx="337172">
                  <c:v>7.64565</c:v>
                </c:pt>
                <c:pt idx="337173">
                  <c:v>7.64567</c:v>
                </c:pt>
                <c:pt idx="337174">
                  <c:v>7.64569</c:v>
                </c:pt>
                <c:pt idx="337175">
                  <c:v>7.64571</c:v>
                </c:pt>
                <c:pt idx="337176">
                  <c:v>7.64574</c:v>
                </c:pt>
                <c:pt idx="337177">
                  <c:v>7.64576</c:v>
                </c:pt>
                <c:pt idx="337178">
                  <c:v>7.64578</c:v>
                </c:pt>
                <c:pt idx="337179">
                  <c:v>7.64581</c:v>
                </c:pt>
                <c:pt idx="337180">
                  <c:v>7.64583</c:v>
                </c:pt>
                <c:pt idx="337181">
                  <c:v>7.64585</c:v>
                </c:pt>
                <c:pt idx="337182">
                  <c:v>7.64587</c:v>
                </c:pt>
                <c:pt idx="337183">
                  <c:v>7.6459</c:v>
                </c:pt>
                <c:pt idx="337184">
                  <c:v>7.64592</c:v>
                </c:pt>
                <c:pt idx="337185">
                  <c:v>7.64594</c:v>
                </c:pt>
                <c:pt idx="337186">
                  <c:v>7.64596</c:v>
                </c:pt>
                <c:pt idx="337187">
                  <c:v>7.64599</c:v>
                </c:pt>
                <c:pt idx="337188">
                  <c:v>7.64601</c:v>
                </c:pt>
                <c:pt idx="337189">
                  <c:v>7.64603</c:v>
                </c:pt>
                <c:pt idx="337190">
                  <c:v>7.64605</c:v>
                </c:pt>
                <c:pt idx="337191">
                  <c:v>7.64608</c:v>
                </c:pt>
                <c:pt idx="337192">
                  <c:v>7.6461</c:v>
                </c:pt>
                <c:pt idx="337193">
                  <c:v>7.64612</c:v>
                </c:pt>
                <c:pt idx="337194">
                  <c:v>7.64614</c:v>
                </c:pt>
                <c:pt idx="337195">
                  <c:v>7.64617</c:v>
                </c:pt>
                <c:pt idx="337196">
                  <c:v>7.64619</c:v>
                </c:pt>
                <c:pt idx="337197">
                  <c:v>7.64621</c:v>
                </c:pt>
                <c:pt idx="337198">
                  <c:v>7.64624</c:v>
                </c:pt>
                <c:pt idx="337199">
                  <c:v>7.64626</c:v>
                </c:pt>
                <c:pt idx="337200">
                  <c:v>7.64628</c:v>
                </c:pt>
                <c:pt idx="337201">
                  <c:v>7.6463</c:v>
                </c:pt>
                <c:pt idx="337202">
                  <c:v>7.64633</c:v>
                </c:pt>
                <c:pt idx="337203">
                  <c:v>7.64635</c:v>
                </c:pt>
                <c:pt idx="337204">
                  <c:v>7.64637</c:v>
                </c:pt>
                <c:pt idx="337205">
                  <c:v>7.6464</c:v>
                </c:pt>
                <c:pt idx="337206">
                  <c:v>7.64642</c:v>
                </c:pt>
                <c:pt idx="337207">
                  <c:v>7.64644</c:v>
                </c:pt>
                <c:pt idx="337208">
                  <c:v>7.64646</c:v>
                </c:pt>
                <c:pt idx="337209">
                  <c:v>7.64649</c:v>
                </c:pt>
                <c:pt idx="337210">
                  <c:v>7.64651</c:v>
                </c:pt>
                <c:pt idx="337211">
                  <c:v>7.64653</c:v>
                </c:pt>
                <c:pt idx="337212">
                  <c:v>7.64655</c:v>
                </c:pt>
                <c:pt idx="337213">
                  <c:v>7.64658</c:v>
                </c:pt>
                <c:pt idx="337214">
                  <c:v>7.6466</c:v>
                </c:pt>
                <c:pt idx="337215">
                  <c:v>7.64662</c:v>
                </c:pt>
                <c:pt idx="337216">
                  <c:v>7.64664</c:v>
                </c:pt>
                <c:pt idx="337217">
                  <c:v>7.64667</c:v>
                </c:pt>
                <c:pt idx="337218">
                  <c:v>7.64669</c:v>
                </c:pt>
                <c:pt idx="337219">
                  <c:v>7.64671</c:v>
                </c:pt>
                <c:pt idx="337220">
                  <c:v>7.64673</c:v>
                </c:pt>
                <c:pt idx="337221">
                  <c:v>7.64676</c:v>
                </c:pt>
                <c:pt idx="337222">
                  <c:v>7.64678</c:v>
                </c:pt>
                <c:pt idx="337223">
                  <c:v>7.6468</c:v>
                </c:pt>
                <c:pt idx="337224">
                  <c:v>7.64682</c:v>
                </c:pt>
                <c:pt idx="337225">
                  <c:v>7.64685</c:v>
                </c:pt>
                <c:pt idx="337226">
                  <c:v>7.64687</c:v>
                </c:pt>
                <c:pt idx="337227">
                  <c:v>7.64689</c:v>
                </c:pt>
                <c:pt idx="337228">
                  <c:v>7.64692</c:v>
                </c:pt>
                <c:pt idx="337229">
                  <c:v>7.64694</c:v>
                </c:pt>
                <c:pt idx="337230">
                  <c:v>7.64696</c:v>
                </c:pt>
                <c:pt idx="337231">
                  <c:v>7.64698</c:v>
                </c:pt>
                <c:pt idx="337232">
                  <c:v>7.64701</c:v>
                </c:pt>
                <c:pt idx="337233">
                  <c:v>7.64703</c:v>
                </c:pt>
                <c:pt idx="337234">
                  <c:v>7.64705</c:v>
                </c:pt>
                <c:pt idx="337235">
                  <c:v>7.64708</c:v>
                </c:pt>
                <c:pt idx="337236">
                  <c:v>7.6471</c:v>
                </c:pt>
                <c:pt idx="337237">
                  <c:v>7.64712</c:v>
                </c:pt>
                <c:pt idx="337238">
                  <c:v>7.64714</c:v>
                </c:pt>
                <c:pt idx="337239">
                  <c:v>7.64717</c:v>
                </c:pt>
                <c:pt idx="337240">
                  <c:v>7.64719</c:v>
                </c:pt>
                <c:pt idx="337241">
                  <c:v>7.64721</c:v>
                </c:pt>
                <c:pt idx="337242">
                  <c:v>7.64723</c:v>
                </c:pt>
                <c:pt idx="337243">
                  <c:v>7.64726</c:v>
                </c:pt>
                <c:pt idx="337244">
                  <c:v>7.64728</c:v>
                </c:pt>
                <c:pt idx="337245">
                  <c:v>7.6473</c:v>
                </c:pt>
                <c:pt idx="337246">
                  <c:v>7.64732</c:v>
                </c:pt>
                <c:pt idx="337247">
                  <c:v>7.64735</c:v>
                </c:pt>
                <c:pt idx="337248">
                  <c:v>7.64737</c:v>
                </c:pt>
                <c:pt idx="337249">
                  <c:v>7.64739</c:v>
                </c:pt>
                <c:pt idx="337250">
                  <c:v>7.64741</c:v>
                </c:pt>
                <c:pt idx="337251">
                  <c:v>7.64744</c:v>
                </c:pt>
                <c:pt idx="337252">
                  <c:v>7.64746</c:v>
                </c:pt>
                <c:pt idx="337253">
                  <c:v>7.64748</c:v>
                </c:pt>
                <c:pt idx="337254">
                  <c:v>7.64751</c:v>
                </c:pt>
                <c:pt idx="337255">
                  <c:v>7.64753</c:v>
                </c:pt>
                <c:pt idx="337256">
                  <c:v>7.64755</c:v>
                </c:pt>
                <c:pt idx="337257">
                  <c:v>7.64757</c:v>
                </c:pt>
                <c:pt idx="337258">
                  <c:v>7.6476</c:v>
                </c:pt>
                <c:pt idx="337259">
                  <c:v>7.64762</c:v>
                </c:pt>
                <c:pt idx="337260">
                  <c:v>7.64764</c:v>
                </c:pt>
                <c:pt idx="337261">
                  <c:v>7.64766</c:v>
                </c:pt>
                <c:pt idx="337262">
                  <c:v>7.64769</c:v>
                </c:pt>
                <c:pt idx="337263">
                  <c:v>7.64771</c:v>
                </c:pt>
                <c:pt idx="337264">
                  <c:v>7.64773</c:v>
                </c:pt>
                <c:pt idx="337265">
                  <c:v>7.64776</c:v>
                </c:pt>
                <c:pt idx="337266">
                  <c:v>7.64778</c:v>
                </c:pt>
                <c:pt idx="337267">
                  <c:v>7.6478</c:v>
                </c:pt>
                <c:pt idx="337268">
                  <c:v>7.64782</c:v>
                </c:pt>
                <c:pt idx="337269">
                  <c:v>7.64785</c:v>
                </c:pt>
                <c:pt idx="337270">
                  <c:v>7.64787</c:v>
                </c:pt>
                <c:pt idx="337271">
                  <c:v>7.64789</c:v>
                </c:pt>
                <c:pt idx="337272">
                  <c:v>7.64791</c:v>
                </c:pt>
                <c:pt idx="337273">
                  <c:v>7.64794</c:v>
                </c:pt>
                <c:pt idx="337274">
                  <c:v>7.64796</c:v>
                </c:pt>
                <c:pt idx="337275">
                  <c:v>7.64798</c:v>
                </c:pt>
                <c:pt idx="337276">
                  <c:v>7.64801</c:v>
                </c:pt>
                <c:pt idx="337277">
                  <c:v>7.64803</c:v>
                </c:pt>
                <c:pt idx="337278">
                  <c:v>7.64805</c:v>
                </c:pt>
                <c:pt idx="337279">
                  <c:v>7.64807</c:v>
                </c:pt>
                <c:pt idx="337280">
                  <c:v>7.64809</c:v>
                </c:pt>
                <c:pt idx="337281">
                  <c:v>7.64812</c:v>
                </c:pt>
                <c:pt idx="337282">
                  <c:v>7.64814</c:v>
                </c:pt>
                <c:pt idx="337283">
                  <c:v>7.64816</c:v>
                </c:pt>
                <c:pt idx="337284">
                  <c:v>7.64819</c:v>
                </c:pt>
                <c:pt idx="337285">
                  <c:v>7.64821</c:v>
                </c:pt>
                <c:pt idx="337286">
                  <c:v>7.64823</c:v>
                </c:pt>
                <c:pt idx="337287">
                  <c:v>7.64825</c:v>
                </c:pt>
                <c:pt idx="337288">
                  <c:v>7.64828</c:v>
                </c:pt>
                <c:pt idx="337289">
                  <c:v>7.6483</c:v>
                </c:pt>
                <c:pt idx="337290">
                  <c:v>7.64832</c:v>
                </c:pt>
                <c:pt idx="337291">
                  <c:v>7.64834</c:v>
                </c:pt>
                <c:pt idx="337292">
                  <c:v>7.64837</c:v>
                </c:pt>
                <c:pt idx="337293">
                  <c:v>7.64839</c:v>
                </c:pt>
                <c:pt idx="337294">
                  <c:v>7.64841</c:v>
                </c:pt>
                <c:pt idx="337295">
                  <c:v>7.64844</c:v>
                </c:pt>
                <c:pt idx="337296">
                  <c:v>7.64846</c:v>
                </c:pt>
                <c:pt idx="337297">
                  <c:v>7.64848</c:v>
                </c:pt>
                <c:pt idx="337298">
                  <c:v>7.6485</c:v>
                </c:pt>
                <c:pt idx="337299">
                  <c:v>7.64853</c:v>
                </c:pt>
                <c:pt idx="337300">
                  <c:v>7.64855</c:v>
                </c:pt>
                <c:pt idx="337301">
                  <c:v>7.64857</c:v>
                </c:pt>
                <c:pt idx="337302">
                  <c:v>7.64859</c:v>
                </c:pt>
                <c:pt idx="337303">
                  <c:v>7.64862</c:v>
                </c:pt>
                <c:pt idx="337304">
                  <c:v>7.64864</c:v>
                </c:pt>
                <c:pt idx="337305">
                  <c:v>7.64866</c:v>
                </c:pt>
                <c:pt idx="337306">
                  <c:v>7.64869</c:v>
                </c:pt>
                <c:pt idx="337307">
                  <c:v>7.64871</c:v>
                </c:pt>
                <c:pt idx="337308">
                  <c:v>7.64873</c:v>
                </c:pt>
                <c:pt idx="337309">
                  <c:v>7.64875</c:v>
                </c:pt>
                <c:pt idx="337310">
                  <c:v>7.64878</c:v>
                </c:pt>
                <c:pt idx="337311">
                  <c:v>7.6488</c:v>
                </c:pt>
                <c:pt idx="337312">
                  <c:v>7.64882</c:v>
                </c:pt>
                <c:pt idx="337313">
                  <c:v>7.64884</c:v>
                </c:pt>
                <c:pt idx="337314">
                  <c:v>7.64887</c:v>
                </c:pt>
                <c:pt idx="337315">
                  <c:v>7.64889</c:v>
                </c:pt>
                <c:pt idx="337316">
                  <c:v>7.64891</c:v>
                </c:pt>
                <c:pt idx="337317">
                  <c:v>7.64893</c:v>
                </c:pt>
                <c:pt idx="337318">
                  <c:v>7.64896</c:v>
                </c:pt>
                <c:pt idx="337319">
                  <c:v>7.64898</c:v>
                </c:pt>
                <c:pt idx="337320">
                  <c:v>7.649</c:v>
                </c:pt>
                <c:pt idx="337321">
                  <c:v>7.64902</c:v>
                </c:pt>
                <c:pt idx="337322">
                  <c:v>7.64905</c:v>
                </c:pt>
                <c:pt idx="337323">
                  <c:v>7.64907</c:v>
                </c:pt>
                <c:pt idx="337324">
                  <c:v>7.64909</c:v>
                </c:pt>
                <c:pt idx="337325">
                  <c:v>7.64912</c:v>
                </c:pt>
                <c:pt idx="337326">
                  <c:v>7.64914</c:v>
                </c:pt>
                <c:pt idx="337327">
                  <c:v>7.64916</c:v>
                </c:pt>
                <c:pt idx="337328">
                  <c:v>7.64918</c:v>
                </c:pt>
                <c:pt idx="337329">
                  <c:v>7.64921</c:v>
                </c:pt>
                <c:pt idx="337330">
                  <c:v>7.64923</c:v>
                </c:pt>
                <c:pt idx="337331">
                  <c:v>7.64925</c:v>
                </c:pt>
                <c:pt idx="337332">
                  <c:v>7.64927</c:v>
                </c:pt>
                <c:pt idx="337333">
                  <c:v>7.6493</c:v>
                </c:pt>
                <c:pt idx="337334">
                  <c:v>7.64932</c:v>
                </c:pt>
                <c:pt idx="337335">
                  <c:v>7.64934</c:v>
                </c:pt>
                <c:pt idx="337336">
                  <c:v>7.64937</c:v>
                </c:pt>
                <c:pt idx="337337">
                  <c:v>7.64939</c:v>
                </c:pt>
                <c:pt idx="337338">
                  <c:v>7.64941</c:v>
                </c:pt>
                <c:pt idx="337339">
                  <c:v>7.64943</c:v>
                </c:pt>
                <c:pt idx="337340">
                  <c:v>7.64946</c:v>
                </c:pt>
                <c:pt idx="337341">
                  <c:v>7.64948</c:v>
                </c:pt>
                <c:pt idx="337342">
                  <c:v>7.6495</c:v>
                </c:pt>
                <c:pt idx="337343">
                  <c:v>7.64952</c:v>
                </c:pt>
                <c:pt idx="337344">
                  <c:v>7.64955</c:v>
                </c:pt>
                <c:pt idx="337345">
                  <c:v>7.64957</c:v>
                </c:pt>
                <c:pt idx="337346">
                  <c:v>7.64959</c:v>
                </c:pt>
                <c:pt idx="337347">
                  <c:v>7.64961</c:v>
                </c:pt>
                <c:pt idx="337348">
                  <c:v>7.64964</c:v>
                </c:pt>
                <c:pt idx="337349">
                  <c:v>7.64966</c:v>
                </c:pt>
                <c:pt idx="337350">
                  <c:v>7.64968</c:v>
                </c:pt>
                <c:pt idx="337351">
                  <c:v>7.6497</c:v>
                </c:pt>
                <c:pt idx="337352">
                  <c:v>7.64973</c:v>
                </c:pt>
                <c:pt idx="337353">
                  <c:v>7.64975</c:v>
                </c:pt>
                <c:pt idx="337354">
                  <c:v>7.64977</c:v>
                </c:pt>
                <c:pt idx="337355">
                  <c:v>7.6498</c:v>
                </c:pt>
                <c:pt idx="337356">
                  <c:v>7.64982</c:v>
                </c:pt>
                <c:pt idx="337357">
                  <c:v>7.64984</c:v>
                </c:pt>
                <c:pt idx="337358">
                  <c:v>7.64986</c:v>
                </c:pt>
                <c:pt idx="337359">
                  <c:v>7.64989</c:v>
                </c:pt>
                <c:pt idx="337360">
                  <c:v>7.64991</c:v>
                </c:pt>
                <c:pt idx="337361">
                  <c:v>7.64993</c:v>
                </c:pt>
                <c:pt idx="337362">
                  <c:v>7.64996</c:v>
                </c:pt>
                <c:pt idx="337363">
                  <c:v>7.64998</c:v>
                </c:pt>
                <c:pt idx="337364">
                  <c:v>7.65</c:v>
                </c:pt>
                <c:pt idx="337365">
                  <c:v>7.65002</c:v>
                </c:pt>
                <c:pt idx="337366">
                  <c:v>7.65005</c:v>
                </c:pt>
                <c:pt idx="337367">
                  <c:v>7.65007</c:v>
                </c:pt>
                <c:pt idx="337368">
                  <c:v>7.65009</c:v>
                </c:pt>
                <c:pt idx="337369">
                  <c:v>7.65011</c:v>
                </c:pt>
                <c:pt idx="337370">
                  <c:v>7.65014</c:v>
                </c:pt>
                <c:pt idx="337371">
                  <c:v>7.65016</c:v>
                </c:pt>
                <c:pt idx="337372">
                  <c:v>7.65018</c:v>
                </c:pt>
                <c:pt idx="337373">
                  <c:v>7.6502</c:v>
                </c:pt>
                <c:pt idx="337374">
                  <c:v>7.65023</c:v>
                </c:pt>
                <c:pt idx="337375">
                  <c:v>7.65025</c:v>
                </c:pt>
                <c:pt idx="337376">
                  <c:v>7.65027</c:v>
                </c:pt>
                <c:pt idx="337377">
                  <c:v>7.65029</c:v>
                </c:pt>
                <c:pt idx="337378">
                  <c:v>7.65032</c:v>
                </c:pt>
                <c:pt idx="337379">
                  <c:v>7.65034</c:v>
                </c:pt>
                <c:pt idx="337380">
                  <c:v>7.65036</c:v>
                </c:pt>
                <c:pt idx="337381">
                  <c:v>7.65038</c:v>
                </c:pt>
                <c:pt idx="337382">
                  <c:v>7.65041</c:v>
                </c:pt>
                <c:pt idx="337383">
                  <c:v>7.65043</c:v>
                </c:pt>
                <c:pt idx="337384">
                  <c:v>7.65045</c:v>
                </c:pt>
                <c:pt idx="337385">
                  <c:v>7.65048</c:v>
                </c:pt>
                <c:pt idx="337386">
                  <c:v>7.6505</c:v>
                </c:pt>
                <c:pt idx="337387">
                  <c:v>7.65052</c:v>
                </c:pt>
                <c:pt idx="337388">
                  <c:v>7.65054</c:v>
                </c:pt>
                <c:pt idx="337389">
                  <c:v>7.65057</c:v>
                </c:pt>
                <c:pt idx="337390">
                  <c:v>7.65059</c:v>
                </c:pt>
                <c:pt idx="337391">
                  <c:v>7.65061</c:v>
                </c:pt>
                <c:pt idx="337392">
                  <c:v>7.65064</c:v>
                </c:pt>
                <c:pt idx="337393">
                  <c:v>7.65066</c:v>
                </c:pt>
                <c:pt idx="337394">
                  <c:v>7.65068</c:v>
                </c:pt>
                <c:pt idx="337395">
                  <c:v>7.6507</c:v>
                </c:pt>
                <c:pt idx="337396">
                  <c:v>7.65073</c:v>
                </c:pt>
                <c:pt idx="337397">
                  <c:v>7.65075</c:v>
                </c:pt>
                <c:pt idx="337398">
                  <c:v>7.65077</c:v>
                </c:pt>
                <c:pt idx="337399">
                  <c:v>7.65079</c:v>
                </c:pt>
                <c:pt idx="337400">
                  <c:v>7.65082</c:v>
                </c:pt>
                <c:pt idx="337401">
                  <c:v>7.65084</c:v>
                </c:pt>
                <c:pt idx="337402">
                  <c:v>7.65086</c:v>
                </c:pt>
                <c:pt idx="337403">
                  <c:v>7.65088</c:v>
                </c:pt>
                <c:pt idx="337404">
                  <c:v>7.65091</c:v>
                </c:pt>
                <c:pt idx="337405">
                  <c:v>7.65093</c:v>
                </c:pt>
                <c:pt idx="337406">
                  <c:v>7.65095</c:v>
                </c:pt>
                <c:pt idx="337407">
                  <c:v>7.65097</c:v>
                </c:pt>
                <c:pt idx="337408">
                  <c:v>7.651</c:v>
                </c:pt>
                <c:pt idx="337409">
                  <c:v>7.65102</c:v>
                </c:pt>
                <c:pt idx="337410">
                  <c:v>7.65104</c:v>
                </c:pt>
                <c:pt idx="337411">
                  <c:v>7.65107</c:v>
                </c:pt>
                <c:pt idx="337412">
                  <c:v>7.65109</c:v>
                </c:pt>
                <c:pt idx="337413">
                  <c:v>7.65111</c:v>
                </c:pt>
                <c:pt idx="337414">
                  <c:v>7.65113</c:v>
                </c:pt>
                <c:pt idx="337415">
                  <c:v>7.65116</c:v>
                </c:pt>
                <c:pt idx="337416">
                  <c:v>7.65118</c:v>
                </c:pt>
                <c:pt idx="337417">
                  <c:v>7.6512</c:v>
                </c:pt>
                <c:pt idx="337418">
                  <c:v>7.65122</c:v>
                </c:pt>
                <c:pt idx="337419">
                  <c:v>7.65125</c:v>
                </c:pt>
                <c:pt idx="337420">
                  <c:v>7.65127</c:v>
                </c:pt>
                <c:pt idx="337421">
                  <c:v>7.65129</c:v>
                </c:pt>
                <c:pt idx="337422">
                  <c:v>7.65132</c:v>
                </c:pt>
                <c:pt idx="337423">
                  <c:v>7.65134</c:v>
                </c:pt>
                <c:pt idx="337424">
                  <c:v>7.65136</c:v>
                </c:pt>
                <c:pt idx="337425">
                  <c:v>7.65138</c:v>
                </c:pt>
                <c:pt idx="337426">
                  <c:v>7.65141</c:v>
                </c:pt>
                <c:pt idx="337427">
                  <c:v>7.65143</c:v>
                </c:pt>
                <c:pt idx="337428">
                  <c:v>7.65145</c:v>
                </c:pt>
                <c:pt idx="337429">
                  <c:v>7.65147</c:v>
                </c:pt>
                <c:pt idx="337430">
                  <c:v>7.6515</c:v>
                </c:pt>
                <c:pt idx="337431">
                  <c:v>7.65152</c:v>
                </c:pt>
                <c:pt idx="337432">
                  <c:v>7.65154</c:v>
                </c:pt>
                <c:pt idx="337433">
                  <c:v>7.65156</c:v>
                </c:pt>
                <c:pt idx="337434">
                  <c:v>7.65159</c:v>
                </c:pt>
                <c:pt idx="337435">
                  <c:v>7.65161</c:v>
                </c:pt>
                <c:pt idx="337436">
                  <c:v>7.65163</c:v>
                </c:pt>
                <c:pt idx="337437">
                  <c:v>7.65165</c:v>
                </c:pt>
                <c:pt idx="337438">
                  <c:v>7.65168</c:v>
                </c:pt>
                <c:pt idx="337439">
                  <c:v>7.6517</c:v>
                </c:pt>
                <c:pt idx="337440">
                  <c:v>7.65172</c:v>
                </c:pt>
                <c:pt idx="337441">
                  <c:v>7.65175</c:v>
                </c:pt>
                <c:pt idx="337442">
                  <c:v>7.65177</c:v>
                </c:pt>
                <c:pt idx="337443">
                  <c:v>7.65179</c:v>
                </c:pt>
                <c:pt idx="337444">
                  <c:v>7.65181</c:v>
                </c:pt>
                <c:pt idx="337445">
                  <c:v>7.65184</c:v>
                </c:pt>
                <c:pt idx="337446">
                  <c:v>7.65186</c:v>
                </c:pt>
                <c:pt idx="337447">
                  <c:v>7.65188</c:v>
                </c:pt>
                <c:pt idx="337448">
                  <c:v>7.65191</c:v>
                </c:pt>
                <c:pt idx="337449">
                  <c:v>7.65193</c:v>
                </c:pt>
                <c:pt idx="337450">
                  <c:v>7.65195</c:v>
                </c:pt>
                <c:pt idx="337451">
                  <c:v>7.65197</c:v>
                </c:pt>
                <c:pt idx="337452">
                  <c:v>7.652</c:v>
                </c:pt>
                <c:pt idx="337453">
                  <c:v>7.65202</c:v>
                </c:pt>
                <c:pt idx="337454">
                  <c:v>7.65204</c:v>
                </c:pt>
                <c:pt idx="337455">
                  <c:v>7.65206</c:v>
                </c:pt>
                <c:pt idx="337456">
                  <c:v>7.65209</c:v>
                </c:pt>
                <c:pt idx="337457">
                  <c:v>7.65211</c:v>
                </c:pt>
                <c:pt idx="337458">
                  <c:v>7.65213</c:v>
                </c:pt>
                <c:pt idx="337459">
                  <c:v>7.65215</c:v>
                </c:pt>
                <c:pt idx="337460">
                  <c:v>7.65218</c:v>
                </c:pt>
                <c:pt idx="337461">
                  <c:v>7.6522</c:v>
                </c:pt>
                <c:pt idx="337462">
                  <c:v>7.65222</c:v>
                </c:pt>
                <c:pt idx="337463">
                  <c:v>7.65224</c:v>
                </c:pt>
                <c:pt idx="337464">
                  <c:v>7.65227</c:v>
                </c:pt>
                <c:pt idx="337465">
                  <c:v>7.65229</c:v>
                </c:pt>
                <c:pt idx="337466">
                  <c:v>7.65231</c:v>
                </c:pt>
                <c:pt idx="337467">
                  <c:v>7.65234</c:v>
                </c:pt>
                <c:pt idx="337468">
                  <c:v>7.65236</c:v>
                </c:pt>
                <c:pt idx="337469">
                  <c:v>7.65238</c:v>
                </c:pt>
                <c:pt idx="337470">
                  <c:v>7.6524</c:v>
                </c:pt>
                <c:pt idx="337471">
                  <c:v>7.65243</c:v>
                </c:pt>
                <c:pt idx="337472">
                  <c:v>7.65245</c:v>
                </c:pt>
                <c:pt idx="337473">
                  <c:v>7.65247</c:v>
                </c:pt>
                <c:pt idx="337474">
                  <c:v>7.65249</c:v>
                </c:pt>
                <c:pt idx="337475">
                  <c:v>7.65252</c:v>
                </c:pt>
                <c:pt idx="337476">
                  <c:v>7.65254</c:v>
                </c:pt>
                <c:pt idx="337477">
                  <c:v>7.65256</c:v>
                </c:pt>
                <c:pt idx="337478">
                  <c:v>7.65259</c:v>
                </c:pt>
                <c:pt idx="337479">
                  <c:v>7.65261</c:v>
                </c:pt>
                <c:pt idx="337480">
                  <c:v>7.65263</c:v>
                </c:pt>
                <c:pt idx="337481">
                  <c:v>7.65265</c:v>
                </c:pt>
                <c:pt idx="337482">
                  <c:v>7.65268</c:v>
                </c:pt>
                <c:pt idx="337483">
                  <c:v>7.6527</c:v>
                </c:pt>
                <c:pt idx="337484">
                  <c:v>7.65272</c:v>
                </c:pt>
                <c:pt idx="337485">
                  <c:v>7.65274</c:v>
                </c:pt>
                <c:pt idx="337486">
                  <c:v>7.65277</c:v>
                </c:pt>
                <c:pt idx="337487">
                  <c:v>7.65279</c:v>
                </c:pt>
                <c:pt idx="337488">
                  <c:v>7.65281</c:v>
                </c:pt>
                <c:pt idx="337489">
                  <c:v>7.65283</c:v>
                </c:pt>
                <c:pt idx="337490">
                  <c:v>7.65286</c:v>
                </c:pt>
                <c:pt idx="337491">
                  <c:v>7.65288</c:v>
                </c:pt>
                <c:pt idx="337492">
                  <c:v>7.6529</c:v>
                </c:pt>
                <c:pt idx="337493">
                  <c:v>7.65292</c:v>
                </c:pt>
                <c:pt idx="337494">
                  <c:v>7.65295</c:v>
                </c:pt>
                <c:pt idx="337495">
                  <c:v>7.65297</c:v>
                </c:pt>
                <c:pt idx="337496">
                  <c:v>7.65299</c:v>
                </c:pt>
                <c:pt idx="337497">
                  <c:v>7.65302</c:v>
                </c:pt>
                <c:pt idx="337498">
                  <c:v>7.65304</c:v>
                </c:pt>
                <c:pt idx="337499">
                  <c:v>7.65306</c:v>
                </c:pt>
                <c:pt idx="337500">
                  <c:v>7.65308</c:v>
                </c:pt>
                <c:pt idx="337501">
                  <c:v>7.65311</c:v>
                </c:pt>
                <c:pt idx="337502">
                  <c:v>7.65313</c:v>
                </c:pt>
                <c:pt idx="337503">
                  <c:v>7.65315</c:v>
                </c:pt>
                <c:pt idx="337504">
                  <c:v>7.65318</c:v>
                </c:pt>
                <c:pt idx="337505">
                  <c:v>7.6532</c:v>
                </c:pt>
                <c:pt idx="337506">
                  <c:v>7.65322</c:v>
                </c:pt>
                <c:pt idx="337507">
                  <c:v>7.65324</c:v>
                </c:pt>
                <c:pt idx="337508">
                  <c:v>7.65327</c:v>
                </c:pt>
                <c:pt idx="337509">
                  <c:v>7.65329</c:v>
                </c:pt>
                <c:pt idx="337510">
                  <c:v>7.65331</c:v>
                </c:pt>
                <c:pt idx="337511">
                  <c:v>7.65333</c:v>
                </c:pt>
                <c:pt idx="337512">
                  <c:v>7.65336</c:v>
                </c:pt>
                <c:pt idx="337513">
                  <c:v>7.65338</c:v>
                </c:pt>
                <c:pt idx="337514">
                  <c:v>7.6534</c:v>
                </c:pt>
                <c:pt idx="337515">
                  <c:v>7.65342</c:v>
                </c:pt>
                <c:pt idx="337516">
                  <c:v>7.65345</c:v>
                </c:pt>
                <c:pt idx="337517">
                  <c:v>7.65347</c:v>
                </c:pt>
                <c:pt idx="337518">
                  <c:v>7.65349</c:v>
                </c:pt>
                <c:pt idx="337519">
                  <c:v>7.65351</c:v>
                </c:pt>
                <c:pt idx="337520">
                  <c:v>7.65354</c:v>
                </c:pt>
                <c:pt idx="337521">
                  <c:v>7.65356</c:v>
                </c:pt>
                <c:pt idx="337522">
                  <c:v>7.65358</c:v>
                </c:pt>
                <c:pt idx="337523">
                  <c:v>7.6536</c:v>
                </c:pt>
                <c:pt idx="337524">
                  <c:v>7.65363</c:v>
                </c:pt>
                <c:pt idx="337525">
                  <c:v>7.65365</c:v>
                </c:pt>
                <c:pt idx="337526">
                  <c:v>7.65367</c:v>
                </c:pt>
                <c:pt idx="337527">
                  <c:v>7.6537</c:v>
                </c:pt>
                <c:pt idx="337528">
                  <c:v>7.65372</c:v>
                </c:pt>
                <c:pt idx="337529">
                  <c:v>7.65374</c:v>
                </c:pt>
                <c:pt idx="337530">
                  <c:v>7.65376</c:v>
                </c:pt>
                <c:pt idx="337531">
                  <c:v>7.65379</c:v>
                </c:pt>
                <c:pt idx="337532">
                  <c:v>7.65381</c:v>
                </c:pt>
                <c:pt idx="337533">
                  <c:v>7.65383</c:v>
                </c:pt>
                <c:pt idx="337534">
                  <c:v>7.65386</c:v>
                </c:pt>
                <c:pt idx="337535">
                  <c:v>7.65388</c:v>
                </c:pt>
                <c:pt idx="337536">
                  <c:v>7.6539</c:v>
                </c:pt>
                <c:pt idx="337537">
                  <c:v>7.65392</c:v>
                </c:pt>
                <c:pt idx="337538">
                  <c:v>7.65395</c:v>
                </c:pt>
                <c:pt idx="337539">
                  <c:v>7.65397</c:v>
                </c:pt>
                <c:pt idx="337540">
                  <c:v>7.65399</c:v>
                </c:pt>
                <c:pt idx="337541">
                  <c:v>7.65401</c:v>
                </c:pt>
                <c:pt idx="337542">
                  <c:v>7.65404</c:v>
                </c:pt>
                <c:pt idx="337543">
                  <c:v>7.65406</c:v>
                </c:pt>
                <c:pt idx="337544">
                  <c:v>7.65408</c:v>
                </c:pt>
                <c:pt idx="337545">
                  <c:v>7.6541</c:v>
                </c:pt>
                <c:pt idx="337546">
                  <c:v>7.65413</c:v>
                </c:pt>
                <c:pt idx="337547">
                  <c:v>7.65415</c:v>
                </c:pt>
                <c:pt idx="337548">
                  <c:v>7.65417</c:v>
                </c:pt>
                <c:pt idx="337549">
                  <c:v>7.65419</c:v>
                </c:pt>
                <c:pt idx="337550">
                  <c:v>7.65422</c:v>
                </c:pt>
                <c:pt idx="337551">
                  <c:v>7.65424</c:v>
                </c:pt>
                <c:pt idx="337552">
                  <c:v>7.65426</c:v>
                </c:pt>
                <c:pt idx="337553">
                  <c:v>7.65429</c:v>
                </c:pt>
                <c:pt idx="337554">
                  <c:v>7.65431</c:v>
                </c:pt>
                <c:pt idx="337555">
                  <c:v>7.65433</c:v>
                </c:pt>
                <c:pt idx="337556">
                  <c:v>7.65435</c:v>
                </c:pt>
                <c:pt idx="337557">
                  <c:v>7.65438</c:v>
                </c:pt>
                <c:pt idx="337558">
                  <c:v>7.6544</c:v>
                </c:pt>
                <c:pt idx="337559">
                  <c:v>7.65442</c:v>
                </c:pt>
                <c:pt idx="337560">
                  <c:v>7.65444</c:v>
                </c:pt>
                <c:pt idx="337561">
                  <c:v>7.65447</c:v>
                </c:pt>
                <c:pt idx="337562">
                  <c:v>7.65449</c:v>
                </c:pt>
                <c:pt idx="337563">
                  <c:v>7.65451</c:v>
                </c:pt>
                <c:pt idx="337564">
                  <c:v>7.65454</c:v>
                </c:pt>
                <c:pt idx="337565">
                  <c:v>7.65456</c:v>
                </c:pt>
                <c:pt idx="337566">
                  <c:v>7.65458</c:v>
                </c:pt>
                <c:pt idx="337567">
                  <c:v>7.6546</c:v>
                </c:pt>
                <c:pt idx="337568">
                  <c:v>7.65463</c:v>
                </c:pt>
                <c:pt idx="337569">
                  <c:v>7.65465</c:v>
                </c:pt>
                <c:pt idx="337570">
                  <c:v>7.65467</c:v>
                </c:pt>
                <c:pt idx="337571">
                  <c:v>7.65469</c:v>
                </c:pt>
                <c:pt idx="337572">
                  <c:v>7.65472</c:v>
                </c:pt>
                <c:pt idx="337573">
                  <c:v>7.65474</c:v>
                </c:pt>
                <c:pt idx="337574">
                  <c:v>7.65476</c:v>
                </c:pt>
                <c:pt idx="337575">
                  <c:v>7.65479</c:v>
                </c:pt>
                <c:pt idx="337576">
                  <c:v>7.65481</c:v>
                </c:pt>
                <c:pt idx="337577">
                  <c:v>7.65483</c:v>
                </c:pt>
                <c:pt idx="337578">
                  <c:v>7.65485</c:v>
                </c:pt>
                <c:pt idx="337579">
                  <c:v>7.65487</c:v>
                </c:pt>
                <c:pt idx="337580">
                  <c:v>7.6549</c:v>
                </c:pt>
                <c:pt idx="337581">
                  <c:v>7.65492</c:v>
                </c:pt>
                <c:pt idx="337582">
                  <c:v>7.65494</c:v>
                </c:pt>
                <c:pt idx="337583">
                  <c:v>7.65497</c:v>
                </c:pt>
                <c:pt idx="337584">
                  <c:v>7.65499</c:v>
                </c:pt>
                <c:pt idx="337585">
                  <c:v>7.65501</c:v>
                </c:pt>
                <c:pt idx="337586">
                  <c:v>7.65503</c:v>
                </c:pt>
                <c:pt idx="337587">
                  <c:v>7.65506</c:v>
                </c:pt>
                <c:pt idx="337588">
                  <c:v>7.65508</c:v>
                </c:pt>
                <c:pt idx="337589">
                  <c:v>7.6551</c:v>
                </c:pt>
                <c:pt idx="337590">
                  <c:v>7.65512</c:v>
                </c:pt>
                <c:pt idx="337591">
                  <c:v>7.65515</c:v>
                </c:pt>
                <c:pt idx="337592">
                  <c:v>7.65517</c:v>
                </c:pt>
                <c:pt idx="337593">
                  <c:v>7.65519</c:v>
                </c:pt>
                <c:pt idx="337594">
                  <c:v>7.65522</c:v>
                </c:pt>
                <c:pt idx="337595">
                  <c:v>7.65524</c:v>
                </c:pt>
                <c:pt idx="337596">
                  <c:v>7.65526</c:v>
                </c:pt>
                <c:pt idx="337597">
                  <c:v>7.65528</c:v>
                </c:pt>
                <c:pt idx="337598">
                  <c:v>7.65531</c:v>
                </c:pt>
                <c:pt idx="337599">
                  <c:v>7.65533</c:v>
                </c:pt>
                <c:pt idx="337600">
                  <c:v>7.65535</c:v>
                </c:pt>
                <c:pt idx="337601">
                  <c:v>7.65537</c:v>
                </c:pt>
                <c:pt idx="337602">
                  <c:v>7.6554</c:v>
                </c:pt>
                <c:pt idx="337603">
                  <c:v>7.65542</c:v>
                </c:pt>
                <c:pt idx="337604">
                  <c:v>7.65544</c:v>
                </c:pt>
                <c:pt idx="337605">
                  <c:v>7.65547</c:v>
                </c:pt>
                <c:pt idx="337606">
                  <c:v>7.65549</c:v>
                </c:pt>
                <c:pt idx="337607">
                  <c:v>7.65551</c:v>
                </c:pt>
                <c:pt idx="337608">
                  <c:v>7.65553</c:v>
                </c:pt>
                <c:pt idx="337609">
                  <c:v>7.65556</c:v>
                </c:pt>
                <c:pt idx="337610">
                  <c:v>7.65558</c:v>
                </c:pt>
                <c:pt idx="337611">
                  <c:v>7.6556</c:v>
                </c:pt>
                <c:pt idx="337612">
                  <c:v>7.65562</c:v>
                </c:pt>
                <c:pt idx="337613">
                  <c:v>7.65565</c:v>
                </c:pt>
                <c:pt idx="337614">
                  <c:v>7.65567</c:v>
                </c:pt>
                <c:pt idx="337615">
                  <c:v>7.65569</c:v>
                </c:pt>
                <c:pt idx="337616">
                  <c:v>7.65571</c:v>
                </c:pt>
                <c:pt idx="337617">
                  <c:v>7.65574</c:v>
                </c:pt>
                <c:pt idx="337618">
                  <c:v>7.65576</c:v>
                </c:pt>
                <c:pt idx="337619">
                  <c:v>7.65578</c:v>
                </c:pt>
                <c:pt idx="337620">
                  <c:v>7.6558</c:v>
                </c:pt>
                <c:pt idx="337621">
                  <c:v>7.65583</c:v>
                </c:pt>
                <c:pt idx="337622">
                  <c:v>7.65585</c:v>
                </c:pt>
                <c:pt idx="337623">
                  <c:v>7.65587</c:v>
                </c:pt>
                <c:pt idx="337624">
                  <c:v>7.6559</c:v>
                </c:pt>
                <c:pt idx="337625">
                  <c:v>7.65592</c:v>
                </c:pt>
                <c:pt idx="337626">
                  <c:v>7.65594</c:v>
                </c:pt>
                <c:pt idx="337627">
                  <c:v>7.65596</c:v>
                </c:pt>
                <c:pt idx="337628">
                  <c:v>7.65599</c:v>
                </c:pt>
                <c:pt idx="337629">
                  <c:v>7.65601</c:v>
                </c:pt>
                <c:pt idx="337630">
                  <c:v>7.65603</c:v>
                </c:pt>
                <c:pt idx="337631">
                  <c:v>7.65605</c:v>
                </c:pt>
                <c:pt idx="337632">
                  <c:v>7.65608</c:v>
                </c:pt>
                <c:pt idx="337633">
                  <c:v>7.6561</c:v>
                </c:pt>
                <c:pt idx="337634">
                  <c:v>7.65612</c:v>
                </c:pt>
                <c:pt idx="337635">
                  <c:v>7.65615</c:v>
                </c:pt>
                <c:pt idx="337636">
                  <c:v>7.65617</c:v>
                </c:pt>
                <c:pt idx="337637">
                  <c:v>7.65619</c:v>
                </c:pt>
                <c:pt idx="337638">
                  <c:v>7.65621</c:v>
                </c:pt>
                <c:pt idx="337639">
                  <c:v>7.65624</c:v>
                </c:pt>
                <c:pt idx="337640">
                  <c:v>7.65626</c:v>
                </c:pt>
                <c:pt idx="337641">
                  <c:v>7.65628</c:v>
                </c:pt>
                <c:pt idx="337642">
                  <c:v>7.6563</c:v>
                </c:pt>
                <c:pt idx="337643">
                  <c:v>7.65633</c:v>
                </c:pt>
                <c:pt idx="337644">
                  <c:v>7.65635</c:v>
                </c:pt>
                <c:pt idx="337645">
                  <c:v>7.65637</c:v>
                </c:pt>
                <c:pt idx="337646">
                  <c:v>7.65639</c:v>
                </c:pt>
                <c:pt idx="337647">
                  <c:v>7.65642</c:v>
                </c:pt>
                <c:pt idx="337648">
                  <c:v>7.65644</c:v>
                </c:pt>
                <c:pt idx="337649">
                  <c:v>7.65646</c:v>
                </c:pt>
                <c:pt idx="337650">
                  <c:v>7.65648</c:v>
                </c:pt>
                <c:pt idx="337651">
                  <c:v>7.65651</c:v>
                </c:pt>
                <c:pt idx="337652">
                  <c:v>7.65653</c:v>
                </c:pt>
                <c:pt idx="337653">
                  <c:v>7.65655</c:v>
                </c:pt>
                <c:pt idx="337654">
                  <c:v>7.65658</c:v>
                </c:pt>
                <c:pt idx="337655">
                  <c:v>7.6566</c:v>
                </c:pt>
                <c:pt idx="337656">
                  <c:v>7.65662</c:v>
                </c:pt>
                <c:pt idx="337657">
                  <c:v>7.65664</c:v>
                </c:pt>
                <c:pt idx="337658">
                  <c:v>7.65667</c:v>
                </c:pt>
                <c:pt idx="337659">
                  <c:v>7.65669</c:v>
                </c:pt>
                <c:pt idx="337660">
                  <c:v>7.65671</c:v>
                </c:pt>
                <c:pt idx="337661">
                  <c:v>7.65674</c:v>
                </c:pt>
                <c:pt idx="337662">
                  <c:v>7.65676</c:v>
                </c:pt>
                <c:pt idx="337663">
                  <c:v>7.65678</c:v>
                </c:pt>
                <c:pt idx="337664">
                  <c:v>7.6568</c:v>
                </c:pt>
                <c:pt idx="337665">
                  <c:v>7.65683</c:v>
                </c:pt>
                <c:pt idx="337666">
                  <c:v>7.65685</c:v>
                </c:pt>
                <c:pt idx="337667">
                  <c:v>7.65687</c:v>
                </c:pt>
                <c:pt idx="337668">
                  <c:v>7.65689</c:v>
                </c:pt>
                <c:pt idx="337669">
                  <c:v>7.65692</c:v>
                </c:pt>
                <c:pt idx="337670">
                  <c:v>7.65694</c:v>
                </c:pt>
                <c:pt idx="337671">
                  <c:v>7.65696</c:v>
                </c:pt>
                <c:pt idx="337672">
                  <c:v>7.65698</c:v>
                </c:pt>
                <c:pt idx="337673">
                  <c:v>7.65701</c:v>
                </c:pt>
                <c:pt idx="337674">
                  <c:v>7.65703</c:v>
                </c:pt>
                <c:pt idx="337675">
                  <c:v>7.65705</c:v>
                </c:pt>
                <c:pt idx="337676">
                  <c:v>7.65707</c:v>
                </c:pt>
                <c:pt idx="337677">
                  <c:v>7.6571</c:v>
                </c:pt>
                <c:pt idx="337678">
                  <c:v>7.65712</c:v>
                </c:pt>
                <c:pt idx="337679">
                  <c:v>7.65714</c:v>
                </c:pt>
                <c:pt idx="337680">
                  <c:v>7.65717</c:v>
                </c:pt>
                <c:pt idx="337681">
                  <c:v>7.65719</c:v>
                </c:pt>
                <c:pt idx="337682">
                  <c:v>7.65721</c:v>
                </c:pt>
                <c:pt idx="337683">
                  <c:v>7.65723</c:v>
                </c:pt>
                <c:pt idx="337684">
                  <c:v>7.65726</c:v>
                </c:pt>
                <c:pt idx="337685">
                  <c:v>7.65728</c:v>
                </c:pt>
                <c:pt idx="337686">
                  <c:v>7.6573</c:v>
                </c:pt>
                <c:pt idx="337687">
                  <c:v>7.65732</c:v>
                </c:pt>
                <c:pt idx="337688">
                  <c:v>7.65735</c:v>
                </c:pt>
                <c:pt idx="337689">
                  <c:v>7.65737</c:v>
                </c:pt>
                <c:pt idx="337690">
                  <c:v>7.65739</c:v>
                </c:pt>
                <c:pt idx="337691">
                  <c:v>7.65742</c:v>
                </c:pt>
                <c:pt idx="337692">
                  <c:v>7.65744</c:v>
                </c:pt>
                <c:pt idx="337693">
                  <c:v>7.65746</c:v>
                </c:pt>
                <c:pt idx="337694">
                  <c:v>7.65748</c:v>
                </c:pt>
                <c:pt idx="337695">
                  <c:v>7.65751</c:v>
                </c:pt>
                <c:pt idx="337696">
                  <c:v>7.65753</c:v>
                </c:pt>
                <c:pt idx="337697">
                  <c:v>7.65755</c:v>
                </c:pt>
                <c:pt idx="337698">
                  <c:v>7.65757</c:v>
                </c:pt>
                <c:pt idx="337699">
                  <c:v>7.6576</c:v>
                </c:pt>
                <c:pt idx="337700">
                  <c:v>7.65762</c:v>
                </c:pt>
                <c:pt idx="337701">
                  <c:v>7.65764</c:v>
                </c:pt>
                <c:pt idx="337702">
                  <c:v>7.65766</c:v>
                </c:pt>
                <c:pt idx="337703">
                  <c:v>7.65769</c:v>
                </c:pt>
                <c:pt idx="337704">
                  <c:v>7.65771</c:v>
                </c:pt>
                <c:pt idx="337705">
                  <c:v>7.65773</c:v>
                </c:pt>
                <c:pt idx="337706">
                  <c:v>7.65775</c:v>
                </c:pt>
                <c:pt idx="337707">
                  <c:v>7.65778</c:v>
                </c:pt>
                <c:pt idx="337708">
                  <c:v>7.6578</c:v>
                </c:pt>
                <c:pt idx="337709">
                  <c:v>7.65782</c:v>
                </c:pt>
                <c:pt idx="337710">
                  <c:v>7.65785</c:v>
                </c:pt>
                <c:pt idx="337711">
                  <c:v>7.65787</c:v>
                </c:pt>
                <c:pt idx="337712">
                  <c:v>7.65789</c:v>
                </c:pt>
                <c:pt idx="337713">
                  <c:v>7.65791</c:v>
                </c:pt>
                <c:pt idx="337714">
                  <c:v>7.65794</c:v>
                </c:pt>
                <c:pt idx="337715">
                  <c:v>7.65796</c:v>
                </c:pt>
                <c:pt idx="337716">
                  <c:v>7.65798</c:v>
                </c:pt>
                <c:pt idx="337717">
                  <c:v>7.65801</c:v>
                </c:pt>
                <c:pt idx="337718">
                  <c:v>7.65803</c:v>
                </c:pt>
                <c:pt idx="337719">
                  <c:v>7.65805</c:v>
                </c:pt>
                <c:pt idx="337720">
                  <c:v>7.65807</c:v>
                </c:pt>
                <c:pt idx="337721">
                  <c:v>7.6581</c:v>
                </c:pt>
                <c:pt idx="337722">
                  <c:v>7.65812</c:v>
                </c:pt>
                <c:pt idx="337723">
                  <c:v>7.65814</c:v>
                </c:pt>
                <c:pt idx="337724">
                  <c:v>7.65816</c:v>
                </c:pt>
                <c:pt idx="337725">
                  <c:v>7.65819</c:v>
                </c:pt>
                <c:pt idx="337726">
                  <c:v>7.65821</c:v>
                </c:pt>
                <c:pt idx="337727">
                  <c:v>7.65823</c:v>
                </c:pt>
                <c:pt idx="337728">
                  <c:v>7.65825</c:v>
                </c:pt>
                <c:pt idx="337729">
                  <c:v>7.65828</c:v>
                </c:pt>
                <c:pt idx="337730">
                  <c:v>7.6583</c:v>
                </c:pt>
                <c:pt idx="337731">
                  <c:v>7.65832</c:v>
                </c:pt>
                <c:pt idx="337732">
                  <c:v>7.65834</c:v>
                </c:pt>
                <c:pt idx="337733">
                  <c:v>7.65837</c:v>
                </c:pt>
                <c:pt idx="337734">
                  <c:v>7.65839</c:v>
                </c:pt>
                <c:pt idx="337735">
                  <c:v>7.65841</c:v>
                </c:pt>
                <c:pt idx="337736">
                  <c:v>7.65843</c:v>
                </c:pt>
                <c:pt idx="337737">
                  <c:v>7.65846</c:v>
                </c:pt>
                <c:pt idx="337738">
                  <c:v>7.65848</c:v>
                </c:pt>
                <c:pt idx="337739">
                  <c:v>7.6585</c:v>
                </c:pt>
                <c:pt idx="337740">
                  <c:v>7.65853</c:v>
                </c:pt>
                <c:pt idx="337741">
                  <c:v>7.65855</c:v>
                </c:pt>
                <c:pt idx="337742">
                  <c:v>7.65857</c:v>
                </c:pt>
                <c:pt idx="337743">
                  <c:v>7.65859</c:v>
                </c:pt>
                <c:pt idx="337744">
                  <c:v>7.65862</c:v>
                </c:pt>
                <c:pt idx="337745">
                  <c:v>7.65864</c:v>
                </c:pt>
                <c:pt idx="337746">
                  <c:v>7.65866</c:v>
                </c:pt>
                <c:pt idx="337747">
                  <c:v>7.65869</c:v>
                </c:pt>
                <c:pt idx="337748">
                  <c:v>7.65871</c:v>
                </c:pt>
                <c:pt idx="337749">
                  <c:v>7.65873</c:v>
                </c:pt>
                <c:pt idx="337750">
                  <c:v>7.65875</c:v>
                </c:pt>
                <c:pt idx="337751">
                  <c:v>7.65878</c:v>
                </c:pt>
                <c:pt idx="337752">
                  <c:v>7.6588</c:v>
                </c:pt>
                <c:pt idx="337753">
                  <c:v>7.65882</c:v>
                </c:pt>
                <c:pt idx="337754">
                  <c:v>7.65884</c:v>
                </c:pt>
                <c:pt idx="337755">
                  <c:v>7.65887</c:v>
                </c:pt>
                <c:pt idx="337756">
                  <c:v>7.65889</c:v>
                </c:pt>
                <c:pt idx="337757">
                  <c:v>7.65891</c:v>
                </c:pt>
                <c:pt idx="337758">
                  <c:v>7.65893</c:v>
                </c:pt>
                <c:pt idx="337759">
                  <c:v>7.65896</c:v>
                </c:pt>
                <c:pt idx="337760">
                  <c:v>7.65898</c:v>
                </c:pt>
                <c:pt idx="337761">
                  <c:v>7.659</c:v>
                </c:pt>
                <c:pt idx="337762">
                  <c:v>7.65902</c:v>
                </c:pt>
                <c:pt idx="337763">
                  <c:v>7.65905</c:v>
                </c:pt>
                <c:pt idx="337764">
                  <c:v>7.65907</c:v>
                </c:pt>
                <c:pt idx="337765">
                  <c:v>7.65909</c:v>
                </c:pt>
                <c:pt idx="337766">
                  <c:v>7.65912</c:v>
                </c:pt>
                <c:pt idx="337767">
                  <c:v>7.65914</c:v>
                </c:pt>
                <c:pt idx="337768">
                  <c:v>7.65916</c:v>
                </c:pt>
                <c:pt idx="337769">
                  <c:v>7.65918</c:v>
                </c:pt>
                <c:pt idx="337770">
                  <c:v>7.65921</c:v>
                </c:pt>
                <c:pt idx="337771">
                  <c:v>7.65923</c:v>
                </c:pt>
                <c:pt idx="337772">
                  <c:v>7.65925</c:v>
                </c:pt>
                <c:pt idx="337773">
                  <c:v>7.65927</c:v>
                </c:pt>
                <c:pt idx="337774">
                  <c:v>7.6593</c:v>
                </c:pt>
                <c:pt idx="337775">
                  <c:v>7.65932</c:v>
                </c:pt>
                <c:pt idx="337776">
                  <c:v>7.65934</c:v>
                </c:pt>
                <c:pt idx="337777">
                  <c:v>7.65937</c:v>
                </c:pt>
                <c:pt idx="337778">
                  <c:v>7.65939</c:v>
                </c:pt>
                <c:pt idx="337779">
                  <c:v>7.65941</c:v>
                </c:pt>
                <c:pt idx="337780">
                  <c:v>7.65943</c:v>
                </c:pt>
                <c:pt idx="337781">
                  <c:v>7.65946</c:v>
                </c:pt>
                <c:pt idx="337782">
                  <c:v>7.65948</c:v>
                </c:pt>
                <c:pt idx="337783">
                  <c:v>7.6595</c:v>
                </c:pt>
                <c:pt idx="337784">
                  <c:v>7.65952</c:v>
                </c:pt>
                <c:pt idx="337785">
                  <c:v>7.65955</c:v>
                </c:pt>
                <c:pt idx="337786">
                  <c:v>7.65957</c:v>
                </c:pt>
                <c:pt idx="337787">
                  <c:v>7.65959</c:v>
                </c:pt>
                <c:pt idx="337788">
                  <c:v>7.65961</c:v>
                </c:pt>
                <c:pt idx="337789">
                  <c:v>7.65964</c:v>
                </c:pt>
                <c:pt idx="337790">
                  <c:v>7.65966</c:v>
                </c:pt>
                <c:pt idx="337791">
                  <c:v>7.65968</c:v>
                </c:pt>
                <c:pt idx="337792">
                  <c:v>7.6597</c:v>
                </c:pt>
                <c:pt idx="337793">
                  <c:v>7.65973</c:v>
                </c:pt>
                <c:pt idx="337794">
                  <c:v>7.65975</c:v>
                </c:pt>
                <c:pt idx="337795">
                  <c:v>7.65977</c:v>
                </c:pt>
                <c:pt idx="337796">
                  <c:v>7.6598</c:v>
                </c:pt>
                <c:pt idx="337797">
                  <c:v>7.65982</c:v>
                </c:pt>
                <c:pt idx="337798">
                  <c:v>7.65984</c:v>
                </c:pt>
                <c:pt idx="337799">
                  <c:v>7.65986</c:v>
                </c:pt>
                <c:pt idx="337800">
                  <c:v>7.65989</c:v>
                </c:pt>
                <c:pt idx="337801">
                  <c:v>7.65991</c:v>
                </c:pt>
                <c:pt idx="337802">
                  <c:v>7.65993</c:v>
                </c:pt>
                <c:pt idx="337803">
                  <c:v>7.65996</c:v>
                </c:pt>
                <c:pt idx="337804">
                  <c:v>7.65998</c:v>
                </c:pt>
                <c:pt idx="337805">
                  <c:v>7.66</c:v>
                </c:pt>
                <c:pt idx="337806">
                  <c:v>7.66002</c:v>
                </c:pt>
                <c:pt idx="337807">
                  <c:v>7.66005</c:v>
                </c:pt>
                <c:pt idx="337808">
                  <c:v>7.66007</c:v>
                </c:pt>
                <c:pt idx="337809">
                  <c:v>7.66009</c:v>
                </c:pt>
                <c:pt idx="337810">
                  <c:v>7.66011</c:v>
                </c:pt>
                <c:pt idx="337811">
                  <c:v>7.66014</c:v>
                </c:pt>
                <c:pt idx="337812">
                  <c:v>7.66016</c:v>
                </c:pt>
                <c:pt idx="337813">
                  <c:v>7.66018</c:v>
                </c:pt>
                <c:pt idx="337814">
                  <c:v>7.6602</c:v>
                </c:pt>
                <c:pt idx="337815">
                  <c:v>7.66023</c:v>
                </c:pt>
                <c:pt idx="337816">
                  <c:v>7.66025</c:v>
                </c:pt>
                <c:pt idx="337817">
                  <c:v>7.66027</c:v>
                </c:pt>
                <c:pt idx="337818">
                  <c:v>7.66029</c:v>
                </c:pt>
                <c:pt idx="337819">
                  <c:v>7.66032</c:v>
                </c:pt>
                <c:pt idx="337820">
                  <c:v>7.66034</c:v>
                </c:pt>
                <c:pt idx="337821">
                  <c:v>7.66036</c:v>
                </c:pt>
                <c:pt idx="337822">
                  <c:v>7.66038</c:v>
                </c:pt>
                <c:pt idx="337823">
                  <c:v>7.66041</c:v>
                </c:pt>
                <c:pt idx="337824">
                  <c:v>7.66043</c:v>
                </c:pt>
                <c:pt idx="337825">
                  <c:v>7.66045</c:v>
                </c:pt>
                <c:pt idx="337826">
                  <c:v>7.66048</c:v>
                </c:pt>
                <c:pt idx="337827">
                  <c:v>7.6605</c:v>
                </c:pt>
                <c:pt idx="337828">
                  <c:v>7.66052</c:v>
                </c:pt>
                <c:pt idx="337829">
                  <c:v>7.66054</c:v>
                </c:pt>
                <c:pt idx="337830">
                  <c:v>7.66057</c:v>
                </c:pt>
                <c:pt idx="337831">
                  <c:v>7.66059</c:v>
                </c:pt>
                <c:pt idx="337832">
                  <c:v>7.66061</c:v>
                </c:pt>
                <c:pt idx="337833">
                  <c:v>7.66064</c:v>
                </c:pt>
                <c:pt idx="337834">
                  <c:v>7.66066</c:v>
                </c:pt>
                <c:pt idx="337835">
                  <c:v>7.66068</c:v>
                </c:pt>
                <c:pt idx="337836">
                  <c:v>7.6607</c:v>
                </c:pt>
                <c:pt idx="337837">
                  <c:v>7.66073</c:v>
                </c:pt>
                <c:pt idx="337838">
                  <c:v>7.66075</c:v>
                </c:pt>
                <c:pt idx="337839">
                  <c:v>7.66077</c:v>
                </c:pt>
                <c:pt idx="337840">
                  <c:v>7.66079</c:v>
                </c:pt>
                <c:pt idx="337841">
                  <c:v>7.66082</c:v>
                </c:pt>
                <c:pt idx="337842">
                  <c:v>7.66084</c:v>
                </c:pt>
                <c:pt idx="337843">
                  <c:v>7.66086</c:v>
                </c:pt>
                <c:pt idx="337844">
                  <c:v>7.66088</c:v>
                </c:pt>
                <c:pt idx="337845">
                  <c:v>7.66091</c:v>
                </c:pt>
                <c:pt idx="337846">
                  <c:v>7.66093</c:v>
                </c:pt>
                <c:pt idx="337847">
                  <c:v>7.66095</c:v>
                </c:pt>
                <c:pt idx="337848">
                  <c:v>7.66097</c:v>
                </c:pt>
                <c:pt idx="337849">
                  <c:v>7.661</c:v>
                </c:pt>
                <c:pt idx="337850">
                  <c:v>7.66102</c:v>
                </c:pt>
                <c:pt idx="337851">
                  <c:v>7.66104</c:v>
                </c:pt>
                <c:pt idx="337852">
                  <c:v>7.66107</c:v>
                </c:pt>
                <c:pt idx="337853">
                  <c:v>7.66109</c:v>
                </c:pt>
                <c:pt idx="337854">
                  <c:v>7.66111</c:v>
                </c:pt>
                <c:pt idx="337855">
                  <c:v>7.66113</c:v>
                </c:pt>
                <c:pt idx="337856">
                  <c:v>7.66116</c:v>
                </c:pt>
                <c:pt idx="337857">
                  <c:v>7.66118</c:v>
                </c:pt>
                <c:pt idx="337858">
                  <c:v>7.6612</c:v>
                </c:pt>
                <c:pt idx="337859">
                  <c:v>7.66122</c:v>
                </c:pt>
                <c:pt idx="337860">
                  <c:v>7.66125</c:v>
                </c:pt>
                <c:pt idx="337861">
                  <c:v>7.66127</c:v>
                </c:pt>
                <c:pt idx="337862">
                  <c:v>7.66129</c:v>
                </c:pt>
                <c:pt idx="337863">
                  <c:v>7.66132</c:v>
                </c:pt>
                <c:pt idx="337864">
                  <c:v>7.66134</c:v>
                </c:pt>
                <c:pt idx="337865">
                  <c:v>7.66136</c:v>
                </c:pt>
                <c:pt idx="337866">
                  <c:v>7.66138</c:v>
                </c:pt>
                <c:pt idx="337867">
                  <c:v>7.66141</c:v>
                </c:pt>
                <c:pt idx="337868">
                  <c:v>7.66143</c:v>
                </c:pt>
                <c:pt idx="337869">
                  <c:v>7.66145</c:v>
                </c:pt>
                <c:pt idx="337870">
                  <c:v>7.66147</c:v>
                </c:pt>
                <c:pt idx="337871">
                  <c:v>7.6615</c:v>
                </c:pt>
                <c:pt idx="337872">
                  <c:v>7.66152</c:v>
                </c:pt>
                <c:pt idx="337873">
                  <c:v>7.66154</c:v>
                </c:pt>
                <c:pt idx="337874">
                  <c:v>7.66157</c:v>
                </c:pt>
                <c:pt idx="337875">
                  <c:v>7.66159</c:v>
                </c:pt>
                <c:pt idx="337876">
                  <c:v>7.66161</c:v>
                </c:pt>
                <c:pt idx="337877">
                  <c:v>7.66163</c:v>
                </c:pt>
                <c:pt idx="337878">
                  <c:v>7.66165</c:v>
                </c:pt>
                <c:pt idx="337879">
                  <c:v>7.66168</c:v>
                </c:pt>
                <c:pt idx="337880">
                  <c:v>7.6617</c:v>
                </c:pt>
                <c:pt idx="337881">
                  <c:v>7.66172</c:v>
                </c:pt>
                <c:pt idx="337882">
                  <c:v>7.66175</c:v>
                </c:pt>
                <c:pt idx="337883">
                  <c:v>7.66177</c:v>
                </c:pt>
                <c:pt idx="337884">
                  <c:v>7.66179</c:v>
                </c:pt>
                <c:pt idx="337885">
                  <c:v>7.66181</c:v>
                </c:pt>
                <c:pt idx="337886">
                  <c:v>7.66184</c:v>
                </c:pt>
                <c:pt idx="337887">
                  <c:v>7.66186</c:v>
                </c:pt>
                <c:pt idx="337888">
                  <c:v>7.66188</c:v>
                </c:pt>
                <c:pt idx="337889">
                  <c:v>7.6619</c:v>
                </c:pt>
                <c:pt idx="337890">
                  <c:v>7.66193</c:v>
                </c:pt>
                <c:pt idx="337891">
                  <c:v>7.66195</c:v>
                </c:pt>
                <c:pt idx="337892">
                  <c:v>7.66197</c:v>
                </c:pt>
                <c:pt idx="337893">
                  <c:v>7.662</c:v>
                </c:pt>
                <c:pt idx="337894">
                  <c:v>7.66202</c:v>
                </c:pt>
                <c:pt idx="337895">
                  <c:v>7.66204</c:v>
                </c:pt>
                <c:pt idx="337896">
                  <c:v>7.66206</c:v>
                </c:pt>
                <c:pt idx="337897">
                  <c:v>7.66209</c:v>
                </c:pt>
                <c:pt idx="337898">
                  <c:v>7.66211</c:v>
                </c:pt>
                <c:pt idx="337899">
                  <c:v>7.66213</c:v>
                </c:pt>
                <c:pt idx="337900">
                  <c:v>7.66215</c:v>
                </c:pt>
                <c:pt idx="337901">
                  <c:v>7.66218</c:v>
                </c:pt>
                <c:pt idx="337902">
                  <c:v>7.6622</c:v>
                </c:pt>
                <c:pt idx="337903">
                  <c:v>7.66222</c:v>
                </c:pt>
                <c:pt idx="337904">
                  <c:v>7.66225</c:v>
                </c:pt>
                <c:pt idx="337905">
                  <c:v>7.66227</c:v>
                </c:pt>
                <c:pt idx="337906">
                  <c:v>7.66229</c:v>
                </c:pt>
                <c:pt idx="337907">
                  <c:v>7.66231</c:v>
                </c:pt>
                <c:pt idx="337908">
                  <c:v>7.66234</c:v>
                </c:pt>
                <c:pt idx="337909">
                  <c:v>7.66236</c:v>
                </c:pt>
                <c:pt idx="337910">
                  <c:v>7.66238</c:v>
                </c:pt>
                <c:pt idx="337911">
                  <c:v>7.6624</c:v>
                </c:pt>
                <c:pt idx="337912">
                  <c:v>7.66243</c:v>
                </c:pt>
                <c:pt idx="337913">
                  <c:v>7.66245</c:v>
                </c:pt>
                <c:pt idx="337914">
                  <c:v>7.66247</c:v>
                </c:pt>
                <c:pt idx="337915">
                  <c:v>7.66249</c:v>
                </c:pt>
                <c:pt idx="337916">
                  <c:v>7.66252</c:v>
                </c:pt>
                <c:pt idx="337917">
                  <c:v>7.66254</c:v>
                </c:pt>
                <c:pt idx="337918">
                  <c:v>7.66256</c:v>
                </c:pt>
                <c:pt idx="337919">
                  <c:v>7.66258</c:v>
                </c:pt>
                <c:pt idx="337920">
                  <c:v>7.66261</c:v>
                </c:pt>
                <c:pt idx="337921">
                  <c:v>7.66263</c:v>
                </c:pt>
                <c:pt idx="337922">
                  <c:v>7.66265</c:v>
                </c:pt>
                <c:pt idx="337923">
                  <c:v>7.66268</c:v>
                </c:pt>
                <c:pt idx="337924">
                  <c:v>7.6627</c:v>
                </c:pt>
                <c:pt idx="337925">
                  <c:v>7.66272</c:v>
                </c:pt>
                <c:pt idx="337926">
                  <c:v>7.66274</c:v>
                </c:pt>
                <c:pt idx="337927">
                  <c:v>7.66277</c:v>
                </c:pt>
                <c:pt idx="337928">
                  <c:v>7.66279</c:v>
                </c:pt>
                <c:pt idx="337929">
                  <c:v>7.66281</c:v>
                </c:pt>
                <c:pt idx="337930">
                  <c:v>7.66283</c:v>
                </c:pt>
                <c:pt idx="337931">
                  <c:v>7.66286</c:v>
                </c:pt>
                <c:pt idx="337932">
                  <c:v>7.66288</c:v>
                </c:pt>
                <c:pt idx="337933">
                  <c:v>7.6629</c:v>
                </c:pt>
                <c:pt idx="337934">
                  <c:v>7.66293</c:v>
                </c:pt>
                <c:pt idx="337935">
                  <c:v>7.66295</c:v>
                </c:pt>
                <c:pt idx="337936">
                  <c:v>7.66297</c:v>
                </c:pt>
                <c:pt idx="337937">
                  <c:v>7.66299</c:v>
                </c:pt>
                <c:pt idx="337938">
                  <c:v>7.66302</c:v>
                </c:pt>
                <c:pt idx="337939">
                  <c:v>7.66304</c:v>
                </c:pt>
                <c:pt idx="337940">
                  <c:v>7.66306</c:v>
                </c:pt>
                <c:pt idx="337941">
                  <c:v>7.66308</c:v>
                </c:pt>
                <c:pt idx="337942">
                  <c:v>7.66311</c:v>
                </c:pt>
                <c:pt idx="337943">
                  <c:v>7.66313</c:v>
                </c:pt>
                <c:pt idx="337944">
                  <c:v>7.66315</c:v>
                </c:pt>
                <c:pt idx="337945">
                  <c:v>7.66317</c:v>
                </c:pt>
                <c:pt idx="337946">
                  <c:v>7.6632</c:v>
                </c:pt>
                <c:pt idx="337947">
                  <c:v>7.66322</c:v>
                </c:pt>
                <c:pt idx="337948">
                  <c:v>7.66324</c:v>
                </c:pt>
                <c:pt idx="337949">
                  <c:v>7.66326</c:v>
                </c:pt>
                <c:pt idx="337950">
                  <c:v>7.66329</c:v>
                </c:pt>
                <c:pt idx="337951">
                  <c:v>7.66331</c:v>
                </c:pt>
                <c:pt idx="337952">
                  <c:v>7.66333</c:v>
                </c:pt>
                <c:pt idx="337953">
                  <c:v>7.66336</c:v>
                </c:pt>
                <c:pt idx="337954">
                  <c:v>7.66338</c:v>
                </c:pt>
                <c:pt idx="337955">
                  <c:v>7.6634</c:v>
                </c:pt>
                <c:pt idx="337956">
                  <c:v>7.66342</c:v>
                </c:pt>
                <c:pt idx="337957">
                  <c:v>7.66345</c:v>
                </c:pt>
                <c:pt idx="337958">
                  <c:v>7.66347</c:v>
                </c:pt>
                <c:pt idx="337959">
                  <c:v>7.66349</c:v>
                </c:pt>
                <c:pt idx="337960">
                  <c:v>7.66352</c:v>
                </c:pt>
                <c:pt idx="337961">
                  <c:v>7.66354</c:v>
                </c:pt>
                <c:pt idx="337962">
                  <c:v>7.66356</c:v>
                </c:pt>
                <c:pt idx="337963">
                  <c:v>7.66358</c:v>
                </c:pt>
                <c:pt idx="337964">
                  <c:v>7.66361</c:v>
                </c:pt>
                <c:pt idx="337965">
                  <c:v>7.66363</c:v>
                </c:pt>
                <c:pt idx="337966">
                  <c:v>7.66365</c:v>
                </c:pt>
                <c:pt idx="337967">
                  <c:v>7.66367</c:v>
                </c:pt>
                <c:pt idx="337968">
                  <c:v>7.6637</c:v>
                </c:pt>
                <c:pt idx="337969">
                  <c:v>7.66372</c:v>
                </c:pt>
                <c:pt idx="337970">
                  <c:v>7.66374</c:v>
                </c:pt>
                <c:pt idx="337971">
                  <c:v>7.66376</c:v>
                </c:pt>
                <c:pt idx="337972">
                  <c:v>7.66379</c:v>
                </c:pt>
                <c:pt idx="337973">
                  <c:v>7.66381</c:v>
                </c:pt>
                <c:pt idx="337974">
                  <c:v>7.66383</c:v>
                </c:pt>
                <c:pt idx="337975">
                  <c:v>7.66385</c:v>
                </c:pt>
                <c:pt idx="337976">
                  <c:v>7.66388</c:v>
                </c:pt>
                <c:pt idx="337977">
                  <c:v>7.6639</c:v>
                </c:pt>
                <c:pt idx="337978">
                  <c:v>7.66392</c:v>
                </c:pt>
                <c:pt idx="337979">
                  <c:v>7.66395</c:v>
                </c:pt>
                <c:pt idx="337980">
                  <c:v>7.66397</c:v>
                </c:pt>
                <c:pt idx="337981">
                  <c:v>7.66399</c:v>
                </c:pt>
                <c:pt idx="337982">
                  <c:v>7.66401</c:v>
                </c:pt>
                <c:pt idx="337983">
                  <c:v>7.66404</c:v>
                </c:pt>
                <c:pt idx="337984">
                  <c:v>7.66406</c:v>
                </c:pt>
                <c:pt idx="337985">
                  <c:v>7.66408</c:v>
                </c:pt>
                <c:pt idx="337986">
                  <c:v>7.6641</c:v>
                </c:pt>
                <c:pt idx="337987">
                  <c:v>7.66413</c:v>
                </c:pt>
                <c:pt idx="337988">
                  <c:v>7.66415</c:v>
                </c:pt>
                <c:pt idx="337989">
                  <c:v>7.66417</c:v>
                </c:pt>
                <c:pt idx="337990">
                  <c:v>7.6642</c:v>
                </c:pt>
                <c:pt idx="337991">
                  <c:v>7.66422</c:v>
                </c:pt>
                <c:pt idx="337992">
                  <c:v>7.66424</c:v>
                </c:pt>
                <c:pt idx="337993">
                  <c:v>7.66426</c:v>
                </c:pt>
                <c:pt idx="337994">
                  <c:v>7.66429</c:v>
                </c:pt>
                <c:pt idx="337995">
                  <c:v>7.66431</c:v>
                </c:pt>
                <c:pt idx="337996">
                  <c:v>7.66433</c:v>
                </c:pt>
                <c:pt idx="337997">
                  <c:v>7.66435</c:v>
                </c:pt>
                <c:pt idx="337998">
                  <c:v>7.66438</c:v>
                </c:pt>
                <c:pt idx="337999">
                  <c:v>7.6644</c:v>
                </c:pt>
                <c:pt idx="338000">
                  <c:v>7.66442</c:v>
                </c:pt>
                <c:pt idx="338001">
                  <c:v>7.66444</c:v>
                </c:pt>
                <c:pt idx="338002">
                  <c:v>7.66447</c:v>
                </c:pt>
                <c:pt idx="338003">
                  <c:v>7.66449</c:v>
                </c:pt>
                <c:pt idx="338004">
                  <c:v>7.66451</c:v>
                </c:pt>
                <c:pt idx="338005">
                  <c:v>7.66453</c:v>
                </c:pt>
                <c:pt idx="338006">
                  <c:v>7.66456</c:v>
                </c:pt>
                <c:pt idx="338007">
                  <c:v>7.66458</c:v>
                </c:pt>
                <c:pt idx="338008">
                  <c:v>7.6646</c:v>
                </c:pt>
                <c:pt idx="338009">
                  <c:v>7.66463</c:v>
                </c:pt>
                <c:pt idx="338010">
                  <c:v>7.66465</c:v>
                </c:pt>
                <c:pt idx="338011">
                  <c:v>7.66467</c:v>
                </c:pt>
                <c:pt idx="338012">
                  <c:v>7.66469</c:v>
                </c:pt>
                <c:pt idx="338013">
                  <c:v>7.66472</c:v>
                </c:pt>
                <c:pt idx="338014">
                  <c:v>7.66474</c:v>
                </c:pt>
                <c:pt idx="338015">
                  <c:v>7.66476</c:v>
                </c:pt>
                <c:pt idx="338016">
                  <c:v>7.66479</c:v>
                </c:pt>
                <c:pt idx="338017">
                  <c:v>7.66481</c:v>
                </c:pt>
                <c:pt idx="338018">
                  <c:v>7.66483</c:v>
                </c:pt>
                <c:pt idx="338019">
                  <c:v>7.66485</c:v>
                </c:pt>
                <c:pt idx="338020">
                  <c:v>7.66488</c:v>
                </c:pt>
                <c:pt idx="338021">
                  <c:v>7.6649</c:v>
                </c:pt>
                <c:pt idx="338022">
                  <c:v>7.66492</c:v>
                </c:pt>
                <c:pt idx="338023">
                  <c:v>7.66494</c:v>
                </c:pt>
                <c:pt idx="338024">
                  <c:v>7.66497</c:v>
                </c:pt>
                <c:pt idx="338025">
                  <c:v>7.66499</c:v>
                </c:pt>
                <c:pt idx="338026">
                  <c:v>7.66501</c:v>
                </c:pt>
                <c:pt idx="338027">
                  <c:v>7.66503</c:v>
                </c:pt>
                <c:pt idx="338028">
                  <c:v>7.66506</c:v>
                </c:pt>
                <c:pt idx="338029">
                  <c:v>7.66508</c:v>
                </c:pt>
                <c:pt idx="338030">
                  <c:v>7.6651</c:v>
                </c:pt>
                <c:pt idx="338031">
                  <c:v>7.66512</c:v>
                </c:pt>
                <c:pt idx="338032">
                  <c:v>7.66515</c:v>
                </c:pt>
                <c:pt idx="338033">
                  <c:v>7.66517</c:v>
                </c:pt>
                <c:pt idx="338034">
                  <c:v>7.66519</c:v>
                </c:pt>
                <c:pt idx="338035">
                  <c:v>7.66521</c:v>
                </c:pt>
                <c:pt idx="338036">
                  <c:v>7.66524</c:v>
                </c:pt>
                <c:pt idx="338037">
                  <c:v>7.66526</c:v>
                </c:pt>
                <c:pt idx="338038">
                  <c:v>7.66528</c:v>
                </c:pt>
                <c:pt idx="338039">
                  <c:v>7.66531</c:v>
                </c:pt>
                <c:pt idx="338040">
                  <c:v>7.66533</c:v>
                </c:pt>
                <c:pt idx="338041">
                  <c:v>7.66535</c:v>
                </c:pt>
                <c:pt idx="338042">
                  <c:v>7.66537</c:v>
                </c:pt>
                <c:pt idx="338043">
                  <c:v>7.6654</c:v>
                </c:pt>
                <c:pt idx="338044">
                  <c:v>7.66542</c:v>
                </c:pt>
                <c:pt idx="338045">
                  <c:v>7.66544</c:v>
                </c:pt>
                <c:pt idx="338046">
                  <c:v>7.66547</c:v>
                </c:pt>
                <c:pt idx="338047">
                  <c:v>7.66549</c:v>
                </c:pt>
                <c:pt idx="338048">
                  <c:v>7.66551</c:v>
                </c:pt>
                <c:pt idx="338049">
                  <c:v>7.66553</c:v>
                </c:pt>
                <c:pt idx="338050">
                  <c:v>7.66556</c:v>
                </c:pt>
                <c:pt idx="338051">
                  <c:v>7.66558</c:v>
                </c:pt>
                <c:pt idx="338052">
                  <c:v>7.6656</c:v>
                </c:pt>
                <c:pt idx="338053">
                  <c:v>7.66562</c:v>
                </c:pt>
                <c:pt idx="338054">
                  <c:v>7.66565</c:v>
                </c:pt>
                <c:pt idx="338055">
                  <c:v>7.66567</c:v>
                </c:pt>
                <c:pt idx="338056">
                  <c:v>7.66569</c:v>
                </c:pt>
                <c:pt idx="338057">
                  <c:v>7.66571</c:v>
                </c:pt>
                <c:pt idx="338058">
                  <c:v>7.66574</c:v>
                </c:pt>
                <c:pt idx="338059">
                  <c:v>7.66576</c:v>
                </c:pt>
                <c:pt idx="338060">
                  <c:v>7.66578</c:v>
                </c:pt>
                <c:pt idx="338061">
                  <c:v>7.6658</c:v>
                </c:pt>
                <c:pt idx="338062">
                  <c:v>7.66583</c:v>
                </c:pt>
                <c:pt idx="338063">
                  <c:v>7.66585</c:v>
                </c:pt>
                <c:pt idx="338064">
                  <c:v>7.66587</c:v>
                </c:pt>
                <c:pt idx="338065">
                  <c:v>7.6659</c:v>
                </c:pt>
                <c:pt idx="338066">
                  <c:v>7.66592</c:v>
                </c:pt>
                <c:pt idx="338067">
                  <c:v>7.66594</c:v>
                </c:pt>
                <c:pt idx="338068">
                  <c:v>7.66596</c:v>
                </c:pt>
                <c:pt idx="338069">
                  <c:v>7.66599</c:v>
                </c:pt>
                <c:pt idx="338070">
                  <c:v>7.66601</c:v>
                </c:pt>
                <c:pt idx="338071">
                  <c:v>7.66603</c:v>
                </c:pt>
                <c:pt idx="338072">
                  <c:v>7.66605</c:v>
                </c:pt>
                <c:pt idx="338073">
                  <c:v>7.66608</c:v>
                </c:pt>
                <c:pt idx="338074">
                  <c:v>7.6661</c:v>
                </c:pt>
                <c:pt idx="338075">
                  <c:v>7.66612</c:v>
                </c:pt>
                <c:pt idx="338076">
                  <c:v>7.66615</c:v>
                </c:pt>
                <c:pt idx="338077">
                  <c:v>7.66617</c:v>
                </c:pt>
                <c:pt idx="338078">
                  <c:v>7.66619</c:v>
                </c:pt>
                <c:pt idx="338079">
                  <c:v>7.66621</c:v>
                </c:pt>
                <c:pt idx="338080">
                  <c:v>7.66624</c:v>
                </c:pt>
                <c:pt idx="338081">
                  <c:v>7.66626</c:v>
                </c:pt>
                <c:pt idx="338082">
                  <c:v>7.66628</c:v>
                </c:pt>
                <c:pt idx="338083">
                  <c:v>7.6663</c:v>
                </c:pt>
                <c:pt idx="338084">
                  <c:v>7.66633</c:v>
                </c:pt>
                <c:pt idx="338085">
                  <c:v>7.66635</c:v>
                </c:pt>
                <c:pt idx="338086">
                  <c:v>7.66637</c:v>
                </c:pt>
                <c:pt idx="338087">
                  <c:v>7.66639</c:v>
                </c:pt>
                <c:pt idx="338088">
                  <c:v>7.66642</c:v>
                </c:pt>
                <c:pt idx="338089">
                  <c:v>7.66644</c:v>
                </c:pt>
                <c:pt idx="338090">
                  <c:v>7.66646</c:v>
                </c:pt>
                <c:pt idx="338091">
                  <c:v>7.66648</c:v>
                </c:pt>
                <c:pt idx="338092">
                  <c:v>7.66651</c:v>
                </c:pt>
                <c:pt idx="338093">
                  <c:v>7.66653</c:v>
                </c:pt>
                <c:pt idx="338094">
                  <c:v>7.66655</c:v>
                </c:pt>
                <c:pt idx="338095">
                  <c:v>7.66658</c:v>
                </c:pt>
                <c:pt idx="338096">
                  <c:v>7.6666</c:v>
                </c:pt>
                <c:pt idx="338097">
                  <c:v>7.66662</c:v>
                </c:pt>
                <c:pt idx="338098">
                  <c:v>7.66664</c:v>
                </c:pt>
                <c:pt idx="338099">
                  <c:v>7.66667</c:v>
                </c:pt>
                <c:pt idx="338100">
                  <c:v>7.66669</c:v>
                </c:pt>
                <c:pt idx="338101">
                  <c:v>7.66671</c:v>
                </c:pt>
                <c:pt idx="338102">
                  <c:v>7.66674</c:v>
                </c:pt>
                <c:pt idx="338103">
                  <c:v>7.66676</c:v>
                </c:pt>
                <c:pt idx="338104">
                  <c:v>7.66678</c:v>
                </c:pt>
                <c:pt idx="338105">
                  <c:v>7.6668</c:v>
                </c:pt>
                <c:pt idx="338106">
                  <c:v>7.66683</c:v>
                </c:pt>
                <c:pt idx="338107">
                  <c:v>7.66685</c:v>
                </c:pt>
                <c:pt idx="338108">
                  <c:v>7.66687</c:v>
                </c:pt>
                <c:pt idx="338109">
                  <c:v>7.66689</c:v>
                </c:pt>
                <c:pt idx="338110">
                  <c:v>7.66692</c:v>
                </c:pt>
                <c:pt idx="338111">
                  <c:v>7.66694</c:v>
                </c:pt>
                <c:pt idx="338112">
                  <c:v>7.66696</c:v>
                </c:pt>
                <c:pt idx="338113">
                  <c:v>7.66698</c:v>
                </c:pt>
                <c:pt idx="338114">
                  <c:v>7.66701</c:v>
                </c:pt>
                <c:pt idx="338115">
                  <c:v>7.66703</c:v>
                </c:pt>
                <c:pt idx="338116">
                  <c:v>7.66705</c:v>
                </c:pt>
                <c:pt idx="338117">
                  <c:v>7.66707</c:v>
                </c:pt>
                <c:pt idx="338118">
                  <c:v>7.6671</c:v>
                </c:pt>
                <c:pt idx="338119">
                  <c:v>7.66712</c:v>
                </c:pt>
                <c:pt idx="338120">
                  <c:v>7.66714</c:v>
                </c:pt>
                <c:pt idx="338121">
                  <c:v>7.66717</c:v>
                </c:pt>
                <c:pt idx="338122">
                  <c:v>7.66719</c:v>
                </c:pt>
                <c:pt idx="338123">
                  <c:v>7.66721</c:v>
                </c:pt>
                <c:pt idx="338124">
                  <c:v>7.66723</c:v>
                </c:pt>
                <c:pt idx="338125">
                  <c:v>7.66726</c:v>
                </c:pt>
                <c:pt idx="338126">
                  <c:v>7.66728</c:v>
                </c:pt>
                <c:pt idx="338127">
                  <c:v>7.6673</c:v>
                </c:pt>
                <c:pt idx="338128">
                  <c:v>7.66732</c:v>
                </c:pt>
                <c:pt idx="338129">
                  <c:v>7.66735</c:v>
                </c:pt>
                <c:pt idx="338130">
                  <c:v>7.66737</c:v>
                </c:pt>
                <c:pt idx="338131">
                  <c:v>7.66739</c:v>
                </c:pt>
                <c:pt idx="338132">
                  <c:v>7.66742</c:v>
                </c:pt>
                <c:pt idx="338133">
                  <c:v>7.66744</c:v>
                </c:pt>
                <c:pt idx="338134">
                  <c:v>7.66746</c:v>
                </c:pt>
                <c:pt idx="338135">
                  <c:v>7.66748</c:v>
                </c:pt>
                <c:pt idx="338136">
                  <c:v>7.66751</c:v>
                </c:pt>
                <c:pt idx="338137">
                  <c:v>7.66753</c:v>
                </c:pt>
                <c:pt idx="338138">
                  <c:v>7.66755</c:v>
                </c:pt>
                <c:pt idx="338139">
                  <c:v>7.66757</c:v>
                </c:pt>
                <c:pt idx="338140">
                  <c:v>7.6676</c:v>
                </c:pt>
                <c:pt idx="338141">
                  <c:v>7.66762</c:v>
                </c:pt>
                <c:pt idx="338142">
                  <c:v>7.66764</c:v>
                </c:pt>
                <c:pt idx="338143">
                  <c:v>7.66766</c:v>
                </c:pt>
                <c:pt idx="338144">
                  <c:v>7.66769</c:v>
                </c:pt>
                <c:pt idx="338145">
                  <c:v>7.66771</c:v>
                </c:pt>
                <c:pt idx="338146">
                  <c:v>7.66773</c:v>
                </c:pt>
                <c:pt idx="338147">
                  <c:v>7.66775</c:v>
                </c:pt>
                <c:pt idx="338148">
                  <c:v>7.66778</c:v>
                </c:pt>
                <c:pt idx="338149">
                  <c:v>7.6678</c:v>
                </c:pt>
                <c:pt idx="338150">
                  <c:v>7.66782</c:v>
                </c:pt>
                <c:pt idx="338151">
                  <c:v>7.66785</c:v>
                </c:pt>
                <c:pt idx="338152">
                  <c:v>7.66787</c:v>
                </c:pt>
                <c:pt idx="338153">
                  <c:v>7.66789</c:v>
                </c:pt>
                <c:pt idx="338154">
                  <c:v>7.66791</c:v>
                </c:pt>
                <c:pt idx="338155">
                  <c:v>7.66794</c:v>
                </c:pt>
                <c:pt idx="338156">
                  <c:v>7.66796</c:v>
                </c:pt>
                <c:pt idx="338157">
                  <c:v>7.66798</c:v>
                </c:pt>
                <c:pt idx="338158">
                  <c:v>7.668</c:v>
                </c:pt>
                <c:pt idx="338159">
                  <c:v>7.66803</c:v>
                </c:pt>
                <c:pt idx="338160">
                  <c:v>7.66805</c:v>
                </c:pt>
                <c:pt idx="338161">
                  <c:v>7.66807</c:v>
                </c:pt>
                <c:pt idx="338162">
                  <c:v>7.6681</c:v>
                </c:pt>
                <c:pt idx="338163">
                  <c:v>7.66812</c:v>
                </c:pt>
                <c:pt idx="338164">
                  <c:v>7.66814</c:v>
                </c:pt>
                <c:pt idx="338165">
                  <c:v>7.66816</c:v>
                </c:pt>
                <c:pt idx="338166">
                  <c:v>7.66819</c:v>
                </c:pt>
                <c:pt idx="338167">
                  <c:v>7.66821</c:v>
                </c:pt>
                <c:pt idx="338168">
                  <c:v>7.66823</c:v>
                </c:pt>
                <c:pt idx="338169">
                  <c:v>7.66825</c:v>
                </c:pt>
                <c:pt idx="338170">
                  <c:v>7.66828</c:v>
                </c:pt>
                <c:pt idx="338171">
                  <c:v>7.6683</c:v>
                </c:pt>
                <c:pt idx="338172">
                  <c:v>7.66832</c:v>
                </c:pt>
                <c:pt idx="338173">
                  <c:v>7.66835</c:v>
                </c:pt>
                <c:pt idx="338174">
                  <c:v>7.66837</c:v>
                </c:pt>
                <c:pt idx="338175">
                  <c:v>7.66839</c:v>
                </c:pt>
                <c:pt idx="338176">
                  <c:v>7.66841</c:v>
                </c:pt>
                <c:pt idx="338177">
                  <c:v>7.66843</c:v>
                </c:pt>
                <c:pt idx="338178">
                  <c:v>7.66846</c:v>
                </c:pt>
                <c:pt idx="338179">
                  <c:v>7.66848</c:v>
                </c:pt>
                <c:pt idx="338180">
                  <c:v>7.6685</c:v>
                </c:pt>
                <c:pt idx="338181">
                  <c:v>7.66853</c:v>
                </c:pt>
                <c:pt idx="338182">
                  <c:v>7.66855</c:v>
                </c:pt>
                <c:pt idx="338183">
                  <c:v>7.66857</c:v>
                </c:pt>
                <c:pt idx="338184">
                  <c:v>7.66859</c:v>
                </c:pt>
                <c:pt idx="338185">
                  <c:v>7.66862</c:v>
                </c:pt>
                <c:pt idx="338186">
                  <c:v>7.66864</c:v>
                </c:pt>
                <c:pt idx="338187">
                  <c:v>7.66866</c:v>
                </c:pt>
                <c:pt idx="338188">
                  <c:v>7.66868</c:v>
                </c:pt>
                <c:pt idx="338189">
                  <c:v>7.66871</c:v>
                </c:pt>
                <c:pt idx="338190">
                  <c:v>7.66873</c:v>
                </c:pt>
                <c:pt idx="338191">
                  <c:v>7.66875</c:v>
                </c:pt>
                <c:pt idx="338192">
                  <c:v>7.66878</c:v>
                </c:pt>
                <c:pt idx="338193">
                  <c:v>7.6688</c:v>
                </c:pt>
                <c:pt idx="338194">
                  <c:v>7.66882</c:v>
                </c:pt>
                <c:pt idx="338195">
                  <c:v>7.66884</c:v>
                </c:pt>
                <c:pt idx="338196">
                  <c:v>7.66887</c:v>
                </c:pt>
                <c:pt idx="338197">
                  <c:v>7.66889</c:v>
                </c:pt>
                <c:pt idx="338198">
                  <c:v>7.66891</c:v>
                </c:pt>
                <c:pt idx="338199">
                  <c:v>7.66893</c:v>
                </c:pt>
                <c:pt idx="338200">
                  <c:v>7.66896</c:v>
                </c:pt>
                <c:pt idx="338201">
                  <c:v>7.66898</c:v>
                </c:pt>
                <c:pt idx="338202">
                  <c:v>7.669</c:v>
                </c:pt>
                <c:pt idx="338203">
                  <c:v>7.66903</c:v>
                </c:pt>
                <c:pt idx="338204">
                  <c:v>7.66905</c:v>
                </c:pt>
                <c:pt idx="338205">
                  <c:v>7.66907</c:v>
                </c:pt>
                <c:pt idx="338206">
                  <c:v>7.66909</c:v>
                </c:pt>
                <c:pt idx="338207">
                  <c:v>7.66912</c:v>
                </c:pt>
                <c:pt idx="338208">
                  <c:v>7.66914</c:v>
                </c:pt>
                <c:pt idx="338209">
                  <c:v>7.66916</c:v>
                </c:pt>
                <c:pt idx="338210">
                  <c:v>7.66918</c:v>
                </c:pt>
                <c:pt idx="338211">
                  <c:v>7.66921</c:v>
                </c:pt>
                <c:pt idx="338212">
                  <c:v>7.66923</c:v>
                </c:pt>
                <c:pt idx="338213">
                  <c:v>7.66925</c:v>
                </c:pt>
                <c:pt idx="338214">
                  <c:v>7.66927</c:v>
                </c:pt>
                <c:pt idx="338215">
                  <c:v>7.6693</c:v>
                </c:pt>
                <c:pt idx="338216">
                  <c:v>7.66932</c:v>
                </c:pt>
                <c:pt idx="338217">
                  <c:v>7.66934</c:v>
                </c:pt>
                <c:pt idx="338218">
                  <c:v>7.66936</c:v>
                </c:pt>
                <c:pt idx="338219">
                  <c:v>7.66939</c:v>
                </c:pt>
                <c:pt idx="338220">
                  <c:v>7.66941</c:v>
                </c:pt>
                <c:pt idx="338221">
                  <c:v>7.66943</c:v>
                </c:pt>
                <c:pt idx="338222">
                  <c:v>7.66946</c:v>
                </c:pt>
                <c:pt idx="338223">
                  <c:v>7.66948</c:v>
                </c:pt>
                <c:pt idx="338224">
                  <c:v>7.6695</c:v>
                </c:pt>
                <c:pt idx="338225">
                  <c:v>7.66952</c:v>
                </c:pt>
                <c:pt idx="338226">
                  <c:v>7.66955</c:v>
                </c:pt>
                <c:pt idx="338227">
                  <c:v>7.66957</c:v>
                </c:pt>
                <c:pt idx="338228">
                  <c:v>7.66959</c:v>
                </c:pt>
                <c:pt idx="338229">
                  <c:v>7.66962</c:v>
                </c:pt>
                <c:pt idx="338230">
                  <c:v>7.66964</c:v>
                </c:pt>
                <c:pt idx="338231">
                  <c:v>7.66966</c:v>
                </c:pt>
                <c:pt idx="338232">
                  <c:v>7.66968</c:v>
                </c:pt>
                <c:pt idx="338233">
                  <c:v>7.66971</c:v>
                </c:pt>
                <c:pt idx="338234">
                  <c:v>7.66973</c:v>
                </c:pt>
                <c:pt idx="338235">
                  <c:v>7.66975</c:v>
                </c:pt>
                <c:pt idx="338236">
                  <c:v>7.66977</c:v>
                </c:pt>
                <c:pt idx="338237">
                  <c:v>7.6698</c:v>
                </c:pt>
                <c:pt idx="338238">
                  <c:v>7.66982</c:v>
                </c:pt>
                <c:pt idx="338239">
                  <c:v>7.66984</c:v>
                </c:pt>
                <c:pt idx="338240">
                  <c:v>7.66986</c:v>
                </c:pt>
                <c:pt idx="338241">
                  <c:v>7.66989</c:v>
                </c:pt>
                <c:pt idx="338242">
                  <c:v>7.66991</c:v>
                </c:pt>
                <c:pt idx="338243">
                  <c:v>7.66993</c:v>
                </c:pt>
                <c:pt idx="338244">
                  <c:v>7.66995</c:v>
                </c:pt>
                <c:pt idx="338245">
                  <c:v>7.66998</c:v>
                </c:pt>
                <c:pt idx="338246">
                  <c:v>7.67</c:v>
                </c:pt>
                <c:pt idx="338247">
                  <c:v>7.67002</c:v>
                </c:pt>
                <c:pt idx="338248">
                  <c:v>7.67005</c:v>
                </c:pt>
                <c:pt idx="338249">
                  <c:v>7.67007</c:v>
                </c:pt>
                <c:pt idx="338250">
                  <c:v>7.67009</c:v>
                </c:pt>
                <c:pt idx="338251">
                  <c:v>7.67011</c:v>
                </c:pt>
                <c:pt idx="338252">
                  <c:v>7.67014</c:v>
                </c:pt>
                <c:pt idx="338253">
                  <c:v>7.67016</c:v>
                </c:pt>
                <c:pt idx="338254">
                  <c:v>7.67018</c:v>
                </c:pt>
                <c:pt idx="338255">
                  <c:v>7.6702</c:v>
                </c:pt>
                <c:pt idx="338256">
                  <c:v>7.67023</c:v>
                </c:pt>
                <c:pt idx="338257">
                  <c:v>7.67025</c:v>
                </c:pt>
                <c:pt idx="338258">
                  <c:v>7.67027</c:v>
                </c:pt>
                <c:pt idx="338259">
                  <c:v>7.6703</c:v>
                </c:pt>
                <c:pt idx="338260">
                  <c:v>7.67032</c:v>
                </c:pt>
                <c:pt idx="338261">
                  <c:v>7.67034</c:v>
                </c:pt>
                <c:pt idx="338262">
                  <c:v>7.67036</c:v>
                </c:pt>
                <c:pt idx="338263">
                  <c:v>7.67038</c:v>
                </c:pt>
                <c:pt idx="338264">
                  <c:v>7.67041</c:v>
                </c:pt>
                <c:pt idx="338265">
                  <c:v>7.67043</c:v>
                </c:pt>
                <c:pt idx="338266">
                  <c:v>7.67045</c:v>
                </c:pt>
                <c:pt idx="338267">
                  <c:v>7.67048</c:v>
                </c:pt>
                <c:pt idx="338268">
                  <c:v>7.6705</c:v>
                </c:pt>
                <c:pt idx="338269">
                  <c:v>7.67052</c:v>
                </c:pt>
                <c:pt idx="338270">
                  <c:v>7.67054</c:v>
                </c:pt>
                <c:pt idx="338271">
                  <c:v>7.67057</c:v>
                </c:pt>
                <c:pt idx="338272">
                  <c:v>7.67059</c:v>
                </c:pt>
                <c:pt idx="338273">
                  <c:v>7.67061</c:v>
                </c:pt>
                <c:pt idx="338274">
                  <c:v>7.67063</c:v>
                </c:pt>
                <c:pt idx="338275">
                  <c:v>7.67066</c:v>
                </c:pt>
                <c:pt idx="338276">
                  <c:v>7.67068</c:v>
                </c:pt>
                <c:pt idx="338277">
                  <c:v>7.6707</c:v>
                </c:pt>
                <c:pt idx="338278">
                  <c:v>7.67073</c:v>
                </c:pt>
                <c:pt idx="338279">
                  <c:v>7.67075</c:v>
                </c:pt>
                <c:pt idx="338280">
                  <c:v>7.67077</c:v>
                </c:pt>
                <c:pt idx="338281">
                  <c:v>7.67079</c:v>
                </c:pt>
                <c:pt idx="338282">
                  <c:v>7.67082</c:v>
                </c:pt>
                <c:pt idx="338283">
                  <c:v>7.67084</c:v>
                </c:pt>
                <c:pt idx="338284">
                  <c:v>7.67086</c:v>
                </c:pt>
                <c:pt idx="338285">
                  <c:v>7.67088</c:v>
                </c:pt>
                <c:pt idx="338286">
                  <c:v>7.67091</c:v>
                </c:pt>
                <c:pt idx="338287">
                  <c:v>7.67093</c:v>
                </c:pt>
                <c:pt idx="338288">
                  <c:v>7.67095</c:v>
                </c:pt>
                <c:pt idx="338289">
                  <c:v>7.67098</c:v>
                </c:pt>
                <c:pt idx="338290">
                  <c:v>7.671</c:v>
                </c:pt>
                <c:pt idx="338291">
                  <c:v>7.67102</c:v>
                </c:pt>
                <c:pt idx="338292">
                  <c:v>7.67104</c:v>
                </c:pt>
                <c:pt idx="338293">
                  <c:v>7.67107</c:v>
                </c:pt>
                <c:pt idx="338294">
                  <c:v>7.67109</c:v>
                </c:pt>
                <c:pt idx="338295">
                  <c:v>7.67111</c:v>
                </c:pt>
                <c:pt idx="338296">
                  <c:v>7.67113</c:v>
                </c:pt>
                <c:pt idx="338297">
                  <c:v>7.67116</c:v>
                </c:pt>
                <c:pt idx="338298">
                  <c:v>7.67118</c:v>
                </c:pt>
                <c:pt idx="338299">
                  <c:v>7.6712</c:v>
                </c:pt>
                <c:pt idx="338300">
                  <c:v>7.67122</c:v>
                </c:pt>
                <c:pt idx="338301">
                  <c:v>7.67125</c:v>
                </c:pt>
                <c:pt idx="338302">
                  <c:v>7.67127</c:v>
                </c:pt>
                <c:pt idx="338303">
                  <c:v>7.67129</c:v>
                </c:pt>
                <c:pt idx="338304">
                  <c:v>7.67131</c:v>
                </c:pt>
                <c:pt idx="338305">
                  <c:v>7.67134</c:v>
                </c:pt>
                <c:pt idx="338306">
                  <c:v>7.67136</c:v>
                </c:pt>
                <c:pt idx="338307">
                  <c:v>7.67138</c:v>
                </c:pt>
                <c:pt idx="338308">
                  <c:v>7.67141</c:v>
                </c:pt>
                <c:pt idx="338309">
                  <c:v>7.67143</c:v>
                </c:pt>
                <c:pt idx="338310">
                  <c:v>7.67145</c:v>
                </c:pt>
                <c:pt idx="338311">
                  <c:v>7.67147</c:v>
                </c:pt>
                <c:pt idx="338312">
                  <c:v>7.6715</c:v>
                </c:pt>
                <c:pt idx="338313">
                  <c:v>7.67152</c:v>
                </c:pt>
                <c:pt idx="338314">
                  <c:v>7.67154</c:v>
                </c:pt>
                <c:pt idx="338315">
                  <c:v>7.67157</c:v>
                </c:pt>
                <c:pt idx="338316">
                  <c:v>7.67159</c:v>
                </c:pt>
                <c:pt idx="338317">
                  <c:v>7.67161</c:v>
                </c:pt>
                <c:pt idx="338318">
                  <c:v>7.67163</c:v>
                </c:pt>
                <c:pt idx="338319">
                  <c:v>7.67166</c:v>
                </c:pt>
                <c:pt idx="338320">
                  <c:v>7.67168</c:v>
                </c:pt>
                <c:pt idx="338321">
                  <c:v>7.6717</c:v>
                </c:pt>
                <c:pt idx="338322">
                  <c:v>7.67172</c:v>
                </c:pt>
                <c:pt idx="338323">
                  <c:v>7.67175</c:v>
                </c:pt>
                <c:pt idx="338324">
                  <c:v>7.67177</c:v>
                </c:pt>
                <c:pt idx="338325">
                  <c:v>7.67179</c:v>
                </c:pt>
                <c:pt idx="338326">
                  <c:v>7.67181</c:v>
                </c:pt>
                <c:pt idx="338327">
                  <c:v>7.67184</c:v>
                </c:pt>
                <c:pt idx="338328">
                  <c:v>7.67186</c:v>
                </c:pt>
                <c:pt idx="338329">
                  <c:v>7.67188</c:v>
                </c:pt>
                <c:pt idx="338330">
                  <c:v>7.6719</c:v>
                </c:pt>
                <c:pt idx="338331">
                  <c:v>7.67193</c:v>
                </c:pt>
                <c:pt idx="338332">
                  <c:v>7.67195</c:v>
                </c:pt>
                <c:pt idx="338333">
                  <c:v>7.67197</c:v>
                </c:pt>
                <c:pt idx="338334">
                  <c:v>7.67199</c:v>
                </c:pt>
                <c:pt idx="338335">
                  <c:v>7.67202</c:v>
                </c:pt>
                <c:pt idx="338336">
                  <c:v>7.67204</c:v>
                </c:pt>
                <c:pt idx="338337">
                  <c:v>7.67206</c:v>
                </c:pt>
                <c:pt idx="338338">
                  <c:v>7.67209</c:v>
                </c:pt>
                <c:pt idx="338339">
                  <c:v>7.67211</c:v>
                </c:pt>
                <c:pt idx="338340">
                  <c:v>7.67213</c:v>
                </c:pt>
                <c:pt idx="338341">
                  <c:v>7.67215</c:v>
                </c:pt>
                <c:pt idx="338342">
                  <c:v>7.67218</c:v>
                </c:pt>
                <c:pt idx="338343">
                  <c:v>7.6722</c:v>
                </c:pt>
                <c:pt idx="338344">
                  <c:v>7.67222</c:v>
                </c:pt>
                <c:pt idx="338345">
                  <c:v>7.67225</c:v>
                </c:pt>
                <c:pt idx="338346">
                  <c:v>7.67227</c:v>
                </c:pt>
                <c:pt idx="338347">
                  <c:v>7.67229</c:v>
                </c:pt>
                <c:pt idx="338348">
                  <c:v>7.67231</c:v>
                </c:pt>
                <c:pt idx="338349">
                  <c:v>7.67234</c:v>
                </c:pt>
                <c:pt idx="338350">
                  <c:v>7.67236</c:v>
                </c:pt>
                <c:pt idx="338351">
                  <c:v>7.67238</c:v>
                </c:pt>
                <c:pt idx="338352">
                  <c:v>7.6724</c:v>
                </c:pt>
                <c:pt idx="338353">
                  <c:v>7.67243</c:v>
                </c:pt>
                <c:pt idx="338354">
                  <c:v>7.67245</c:v>
                </c:pt>
                <c:pt idx="338355">
                  <c:v>7.67247</c:v>
                </c:pt>
                <c:pt idx="338356">
                  <c:v>7.67249</c:v>
                </c:pt>
                <c:pt idx="338357">
                  <c:v>7.67252</c:v>
                </c:pt>
                <c:pt idx="338358">
                  <c:v>7.67254</c:v>
                </c:pt>
                <c:pt idx="338359">
                  <c:v>7.67256</c:v>
                </c:pt>
                <c:pt idx="338360">
                  <c:v>7.67258</c:v>
                </c:pt>
                <c:pt idx="338361">
                  <c:v>7.67261</c:v>
                </c:pt>
                <c:pt idx="338362">
                  <c:v>7.67263</c:v>
                </c:pt>
                <c:pt idx="338363">
                  <c:v>7.67265</c:v>
                </c:pt>
                <c:pt idx="338364">
                  <c:v>7.67268</c:v>
                </c:pt>
                <c:pt idx="338365">
                  <c:v>7.6727</c:v>
                </c:pt>
                <c:pt idx="338366">
                  <c:v>7.67272</c:v>
                </c:pt>
                <c:pt idx="338367">
                  <c:v>7.67274</c:v>
                </c:pt>
                <c:pt idx="338368">
                  <c:v>7.67277</c:v>
                </c:pt>
                <c:pt idx="338369">
                  <c:v>7.67279</c:v>
                </c:pt>
                <c:pt idx="338370">
                  <c:v>7.67281</c:v>
                </c:pt>
                <c:pt idx="338371">
                  <c:v>7.67283</c:v>
                </c:pt>
                <c:pt idx="338372">
                  <c:v>7.67286</c:v>
                </c:pt>
                <c:pt idx="338373">
                  <c:v>7.67288</c:v>
                </c:pt>
                <c:pt idx="338374">
                  <c:v>7.6729</c:v>
                </c:pt>
                <c:pt idx="338375">
                  <c:v>7.67293</c:v>
                </c:pt>
                <c:pt idx="338376">
                  <c:v>7.67295</c:v>
                </c:pt>
                <c:pt idx="338377">
                  <c:v>7.67297</c:v>
                </c:pt>
                <c:pt idx="338378">
                  <c:v>7.67299</c:v>
                </c:pt>
                <c:pt idx="338379">
                  <c:v>7.67302</c:v>
                </c:pt>
                <c:pt idx="338380">
                  <c:v>7.67304</c:v>
                </c:pt>
                <c:pt idx="338381">
                  <c:v>7.67306</c:v>
                </c:pt>
                <c:pt idx="338382">
                  <c:v>7.67308</c:v>
                </c:pt>
                <c:pt idx="338383">
                  <c:v>7.67311</c:v>
                </c:pt>
                <c:pt idx="338384">
                  <c:v>7.67313</c:v>
                </c:pt>
                <c:pt idx="338385">
                  <c:v>7.67315</c:v>
                </c:pt>
                <c:pt idx="338386">
                  <c:v>7.67317</c:v>
                </c:pt>
                <c:pt idx="338387">
                  <c:v>7.6732</c:v>
                </c:pt>
                <c:pt idx="338388">
                  <c:v>7.67322</c:v>
                </c:pt>
                <c:pt idx="338389">
                  <c:v>7.67324</c:v>
                </c:pt>
                <c:pt idx="338390">
                  <c:v>7.67326</c:v>
                </c:pt>
                <c:pt idx="338391">
                  <c:v>7.67329</c:v>
                </c:pt>
                <c:pt idx="338392">
                  <c:v>7.67331</c:v>
                </c:pt>
                <c:pt idx="338393">
                  <c:v>7.67333</c:v>
                </c:pt>
                <c:pt idx="338394">
                  <c:v>7.67336</c:v>
                </c:pt>
                <c:pt idx="338395">
                  <c:v>7.67338</c:v>
                </c:pt>
                <c:pt idx="338396">
                  <c:v>7.6734</c:v>
                </c:pt>
                <c:pt idx="338397">
                  <c:v>7.67342</c:v>
                </c:pt>
                <c:pt idx="338398">
                  <c:v>7.67345</c:v>
                </c:pt>
                <c:pt idx="338399">
                  <c:v>7.67347</c:v>
                </c:pt>
                <c:pt idx="338400">
                  <c:v>7.67349</c:v>
                </c:pt>
                <c:pt idx="338401">
                  <c:v>7.67352</c:v>
                </c:pt>
                <c:pt idx="338402">
                  <c:v>7.67354</c:v>
                </c:pt>
                <c:pt idx="338403">
                  <c:v>7.67356</c:v>
                </c:pt>
                <c:pt idx="338404">
                  <c:v>7.67358</c:v>
                </c:pt>
                <c:pt idx="338405">
                  <c:v>7.67361</c:v>
                </c:pt>
                <c:pt idx="338406">
                  <c:v>7.67363</c:v>
                </c:pt>
                <c:pt idx="338407">
                  <c:v>7.67365</c:v>
                </c:pt>
                <c:pt idx="338408">
                  <c:v>7.67367</c:v>
                </c:pt>
                <c:pt idx="338409">
                  <c:v>7.6737</c:v>
                </c:pt>
                <c:pt idx="338410">
                  <c:v>7.67372</c:v>
                </c:pt>
                <c:pt idx="338411">
                  <c:v>7.67374</c:v>
                </c:pt>
                <c:pt idx="338412">
                  <c:v>7.67376</c:v>
                </c:pt>
                <c:pt idx="338413">
                  <c:v>7.67379</c:v>
                </c:pt>
                <c:pt idx="338414">
                  <c:v>7.67381</c:v>
                </c:pt>
                <c:pt idx="338415">
                  <c:v>7.67383</c:v>
                </c:pt>
                <c:pt idx="338416">
                  <c:v>7.67385</c:v>
                </c:pt>
                <c:pt idx="338417">
                  <c:v>7.67388</c:v>
                </c:pt>
                <c:pt idx="338418">
                  <c:v>7.6739</c:v>
                </c:pt>
                <c:pt idx="338419">
                  <c:v>7.67392</c:v>
                </c:pt>
                <c:pt idx="338420">
                  <c:v>7.67395</c:v>
                </c:pt>
                <c:pt idx="338421">
                  <c:v>7.67397</c:v>
                </c:pt>
                <c:pt idx="338422">
                  <c:v>7.67399</c:v>
                </c:pt>
                <c:pt idx="338423">
                  <c:v>7.67401</c:v>
                </c:pt>
                <c:pt idx="338424">
                  <c:v>7.67404</c:v>
                </c:pt>
                <c:pt idx="338425">
                  <c:v>7.67406</c:v>
                </c:pt>
                <c:pt idx="338426">
                  <c:v>7.67408</c:v>
                </c:pt>
                <c:pt idx="338427">
                  <c:v>7.6741</c:v>
                </c:pt>
                <c:pt idx="338428">
                  <c:v>7.67413</c:v>
                </c:pt>
                <c:pt idx="338429">
                  <c:v>7.67415</c:v>
                </c:pt>
                <c:pt idx="338430">
                  <c:v>7.67417</c:v>
                </c:pt>
                <c:pt idx="338431">
                  <c:v>7.6742</c:v>
                </c:pt>
                <c:pt idx="338432">
                  <c:v>7.67422</c:v>
                </c:pt>
                <c:pt idx="338433">
                  <c:v>7.67424</c:v>
                </c:pt>
                <c:pt idx="338434">
                  <c:v>7.67426</c:v>
                </c:pt>
                <c:pt idx="338435">
                  <c:v>7.67429</c:v>
                </c:pt>
                <c:pt idx="338436">
                  <c:v>7.67431</c:v>
                </c:pt>
                <c:pt idx="338437">
                  <c:v>7.67433</c:v>
                </c:pt>
                <c:pt idx="338438">
                  <c:v>7.67435</c:v>
                </c:pt>
                <c:pt idx="338439">
                  <c:v>7.67438</c:v>
                </c:pt>
                <c:pt idx="338440">
                  <c:v>7.6744</c:v>
                </c:pt>
                <c:pt idx="338441">
                  <c:v>7.67442</c:v>
                </c:pt>
                <c:pt idx="338442">
                  <c:v>7.67444</c:v>
                </c:pt>
                <c:pt idx="338443">
                  <c:v>7.67447</c:v>
                </c:pt>
                <c:pt idx="338444">
                  <c:v>7.67449</c:v>
                </c:pt>
                <c:pt idx="338445">
                  <c:v>7.67451</c:v>
                </c:pt>
                <c:pt idx="338446">
                  <c:v>7.67453</c:v>
                </c:pt>
                <c:pt idx="338447">
                  <c:v>7.67456</c:v>
                </c:pt>
                <c:pt idx="338448">
                  <c:v>7.67458</c:v>
                </c:pt>
                <c:pt idx="338449">
                  <c:v>7.6746</c:v>
                </c:pt>
                <c:pt idx="338450">
                  <c:v>7.67463</c:v>
                </c:pt>
                <c:pt idx="338451">
                  <c:v>7.67465</c:v>
                </c:pt>
                <c:pt idx="338452">
                  <c:v>7.67467</c:v>
                </c:pt>
                <c:pt idx="338453">
                  <c:v>7.67469</c:v>
                </c:pt>
                <c:pt idx="338454">
                  <c:v>7.67472</c:v>
                </c:pt>
                <c:pt idx="338455">
                  <c:v>7.67474</c:v>
                </c:pt>
                <c:pt idx="338456">
                  <c:v>7.67476</c:v>
                </c:pt>
                <c:pt idx="338457">
                  <c:v>7.67478</c:v>
                </c:pt>
                <c:pt idx="338458">
                  <c:v>7.67481</c:v>
                </c:pt>
                <c:pt idx="338459">
                  <c:v>7.67483</c:v>
                </c:pt>
                <c:pt idx="338460">
                  <c:v>7.67485</c:v>
                </c:pt>
                <c:pt idx="338461">
                  <c:v>7.67488</c:v>
                </c:pt>
                <c:pt idx="338462">
                  <c:v>7.6749</c:v>
                </c:pt>
                <c:pt idx="338463">
                  <c:v>7.67492</c:v>
                </c:pt>
                <c:pt idx="338464">
                  <c:v>7.67494</c:v>
                </c:pt>
                <c:pt idx="338465">
                  <c:v>7.67497</c:v>
                </c:pt>
                <c:pt idx="338466">
                  <c:v>7.67499</c:v>
                </c:pt>
                <c:pt idx="338467">
                  <c:v>7.67501</c:v>
                </c:pt>
                <c:pt idx="338468">
                  <c:v>7.67503</c:v>
                </c:pt>
                <c:pt idx="338469">
                  <c:v>7.67506</c:v>
                </c:pt>
                <c:pt idx="338470">
                  <c:v>7.67508</c:v>
                </c:pt>
                <c:pt idx="338471">
                  <c:v>7.6751</c:v>
                </c:pt>
                <c:pt idx="338472">
                  <c:v>7.67513</c:v>
                </c:pt>
                <c:pt idx="338473">
                  <c:v>7.67515</c:v>
                </c:pt>
                <c:pt idx="338474">
                  <c:v>7.67517</c:v>
                </c:pt>
                <c:pt idx="338475">
                  <c:v>7.67519</c:v>
                </c:pt>
                <c:pt idx="338476">
                  <c:v>7.67521</c:v>
                </c:pt>
                <c:pt idx="338477">
                  <c:v>7.67524</c:v>
                </c:pt>
                <c:pt idx="338478">
                  <c:v>7.67526</c:v>
                </c:pt>
                <c:pt idx="338479">
                  <c:v>7.67528</c:v>
                </c:pt>
                <c:pt idx="338480">
                  <c:v>7.67531</c:v>
                </c:pt>
                <c:pt idx="338481">
                  <c:v>7.67533</c:v>
                </c:pt>
                <c:pt idx="338482">
                  <c:v>7.67535</c:v>
                </c:pt>
                <c:pt idx="338483">
                  <c:v>7.67537</c:v>
                </c:pt>
                <c:pt idx="338484">
                  <c:v>7.6754</c:v>
                </c:pt>
                <c:pt idx="338485">
                  <c:v>7.67542</c:v>
                </c:pt>
                <c:pt idx="338486">
                  <c:v>7.67544</c:v>
                </c:pt>
                <c:pt idx="338487">
                  <c:v>7.67546</c:v>
                </c:pt>
                <c:pt idx="338488">
                  <c:v>7.67549</c:v>
                </c:pt>
                <c:pt idx="338489">
                  <c:v>7.67551</c:v>
                </c:pt>
                <c:pt idx="338490">
                  <c:v>7.67553</c:v>
                </c:pt>
                <c:pt idx="338491">
                  <c:v>7.67556</c:v>
                </c:pt>
                <c:pt idx="338492">
                  <c:v>7.67558</c:v>
                </c:pt>
                <c:pt idx="338493">
                  <c:v>7.6756</c:v>
                </c:pt>
                <c:pt idx="338494">
                  <c:v>7.67562</c:v>
                </c:pt>
                <c:pt idx="338495">
                  <c:v>7.67565</c:v>
                </c:pt>
                <c:pt idx="338496">
                  <c:v>7.67567</c:v>
                </c:pt>
                <c:pt idx="338497">
                  <c:v>7.67569</c:v>
                </c:pt>
                <c:pt idx="338498">
                  <c:v>7.67571</c:v>
                </c:pt>
                <c:pt idx="338499">
                  <c:v>7.67574</c:v>
                </c:pt>
                <c:pt idx="338500">
                  <c:v>7.67576</c:v>
                </c:pt>
                <c:pt idx="338501">
                  <c:v>7.67578</c:v>
                </c:pt>
                <c:pt idx="338502">
                  <c:v>7.67581</c:v>
                </c:pt>
                <c:pt idx="338503">
                  <c:v>7.67583</c:v>
                </c:pt>
                <c:pt idx="338504">
                  <c:v>7.67585</c:v>
                </c:pt>
                <c:pt idx="338505">
                  <c:v>7.67587</c:v>
                </c:pt>
                <c:pt idx="338506">
                  <c:v>7.6759</c:v>
                </c:pt>
                <c:pt idx="338507">
                  <c:v>7.67592</c:v>
                </c:pt>
                <c:pt idx="338508">
                  <c:v>7.67594</c:v>
                </c:pt>
                <c:pt idx="338509">
                  <c:v>7.67596</c:v>
                </c:pt>
                <c:pt idx="338510">
                  <c:v>7.67599</c:v>
                </c:pt>
                <c:pt idx="338511">
                  <c:v>7.67601</c:v>
                </c:pt>
                <c:pt idx="338512">
                  <c:v>7.67603</c:v>
                </c:pt>
                <c:pt idx="338513">
                  <c:v>7.67605</c:v>
                </c:pt>
                <c:pt idx="338514">
                  <c:v>7.67608</c:v>
                </c:pt>
                <c:pt idx="338515">
                  <c:v>7.6761</c:v>
                </c:pt>
                <c:pt idx="338516">
                  <c:v>7.67612</c:v>
                </c:pt>
                <c:pt idx="338517">
                  <c:v>7.67614</c:v>
                </c:pt>
                <c:pt idx="338518">
                  <c:v>7.67617</c:v>
                </c:pt>
                <c:pt idx="338519">
                  <c:v>7.67619</c:v>
                </c:pt>
                <c:pt idx="338520">
                  <c:v>7.67621</c:v>
                </c:pt>
                <c:pt idx="338521">
                  <c:v>7.67624</c:v>
                </c:pt>
                <c:pt idx="338522">
                  <c:v>7.67626</c:v>
                </c:pt>
                <c:pt idx="338523">
                  <c:v>7.67628</c:v>
                </c:pt>
                <c:pt idx="338524">
                  <c:v>7.6763</c:v>
                </c:pt>
                <c:pt idx="338525">
                  <c:v>7.67633</c:v>
                </c:pt>
                <c:pt idx="338526">
                  <c:v>7.67635</c:v>
                </c:pt>
                <c:pt idx="338527">
                  <c:v>7.67637</c:v>
                </c:pt>
                <c:pt idx="338528">
                  <c:v>7.6764</c:v>
                </c:pt>
                <c:pt idx="338529">
                  <c:v>7.67642</c:v>
                </c:pt>
                <c:pt idx="338530">
                  <c:v>7.67644</c:v>
                </c:pt>
                <c:pt idx="338531">
                  <c:v>7.67646</c:v>
                </c:pt>
                <c:pt idx="338532">
                  <c:v>7.67648</c:v>
                </c:pt>
                <c:pt idx="338533">
                  <c:v>7.67651</c:v>
                </c:pt>
                <c:pt idx="338534">
                  <c:v>7.67653</c:v>
                </c:pt>
                <c:pt idx="338535">
                  <c:v>7.67655</c:v>
                </c:pt>
                <c:pt idx="338536">
                  <c:v>7.67658</c:v>
                </c:pt>
                <c:pt idx="338537">
                  <c:v>7.6766</c:v>
                </c:pt>
                <c:pt idx="338538">
                  <c:v>7.67662</c:v>
                </c:pt>
                <c:pt idx="338539">
                  <c:v>7.67664</c:v>
                </c:pt>
                <c:pt idx="338540">
                  <c:v>7.67667</c:v>
                </c:pt>
                <c:pt idx="338541">
                  <c:v>7.67669</c:v>
                </c:pt>
                <c:pt idx="338542">
                  <c:v>7.67671</c:v>
                </c:pt>
                <c:pt idx="338543">
                  <c:v>7.67673</c:v>
                </c:pt>
                <c:pt idx="338544">
                  <c:v>7.67676</c:v>
                </c:pt>
                <c:pt idx="338545">
                  <c:v>7.67678</c:v>
                </c:pt>
                <c:pt idx="338546">
                  <c:v>7.6768</c:v>
                </c:pt>
                <c:pt idx="338547">
                  <c:v>7.67683</c:v>
                </c:pt>
                <c:pt idx="338548">
                  <c:v>7.67685</c:v>
                </c:pt>
                <c:pt idx="338549">
                  <c:v>7.67687</c:v>
                </c:pt>
                <c:pt idx="338550">
                  <c:v>7.67689</c:v>
                </c:pt>
                <c:pt idx="338551">
                  <c:v>7.67692</c:v>
                </c:pt>
                <c:pt idx="338552">
                  <c:v>7.67694</c:v>
                </c:pt>
                <c:pt idx="338553">
                  <c:v>7.67696</c:v>
                </c:pt>
                <c:pt idx="338554">
                  <c:v>7.67698</c:v>
                </c:pt>
                <c:pt idx="338555">
                  <c:v>7.67701</c:v>
                </c:pt>
                <c:pt idx="338556">
                  <c:v>7.67703</c:v>
                </c:pt>
                <c:pt idx="338557">
                  <c:v>7.67705</c:v>
                </c:pt>
                <c:pt idx="338558">
                  <c:v>7.67708</c:v>
                </c:pt>
                <c:pt idx="338559">
                  <c:v>7.6771</c:v>
                </c:pt>
                <c:pt idx="338560">
                  <c:v>7.67712</c:v>
                </c:pt>
                <c:pt idx="338561">
                  <c:v>7.67714</c:v>
                </c:pt>
                <c:pt idx="338562">
                  <c:v>7.67717</c:v>
                </c:pt>
                <c:pt idx="338563">
                  <c:v>7.67719</c:v>
                </c:pt>
                <c:pt idx="338564">
                  <c:v>7.67721</c:v>
                </c:pt>
                <c:pt idx="338565">
                  <c:v>7.67723</c:v>
                </c:pt>
                <c:pt idx="338566">
                  <c:v>7.67726</c:v>
                </c:pt>
                <c:pt idx="338567">
                  <c:v>7.67728</c:v>
                </c:pt>
                <c:pt idx="338568">
                  <c:v>7.6773</c:v>
                </c:pt>
                <c:pt idx="338569">
                  <c:v>7.67732</c:v>
                </c:pt>
                <c:pt idx="338570">
                  <c:v>7.67735</c:v>
                </c:pt>
                <c:pt idx="338571">
                  <c:v>7.67737</c:v>
                </c:pt>
                <c:pt idx="338572">
                  <c:v>7.67739</c:v>
                </c:pt>
                <c:pt idx="338573">
                  <c:v>7.67741</c:v>
                </c:pt>
                <c:pt idx="338574">
                  <c:v>7.67744</c:v>
                </c:pt>
                <c:pt idx="338575">
                  <c:v>7.67746</c:v>
                </c:pt>
                <c:pt idx="338576">
                  <c:v>7.67748</c:v>
                </c:pt>
                <c:pt idx="338577">
                  <c:v>7.67751</c:v>
                </c:pt>
                <c:pt idx="338578">
                  <c:v>7.67753</c:v>
                </c:pt>
                <c:pt idx="338579">
                  <c:v>7.67755</c:v>
                </c:pt>
                <c:pt idx="338580">
                  <c:v>7.67757</c:v>
                </c:pt>
                <c:pt idx="338581">
                  <c:v>7.6776</c:v>
                </c:pt>
                <c:pt idx="338582">
                  <c:v>7.67762</c:v>
                </c:pt>
                <c:pt idx="338583">
                  <c:v>7.67764</c:v>
                </c:pt>
                <c:pt idx="338584">
                  <c:v>7.67766</c:v>
                </c:pt>
                <c:pt idx="338585">
                  <c:v>7.67769</c:v>
                </c:pt>
                <c:pt idx="338586">
                  <c:v>7.67771</c:v>
                </c:pt>
                <c:pt idx="338587">
                  <c:v>7.67773</c:v>
                </c:pt>
                <c:pt idx="338588">
                  <c:v>7.67776</c:v>
                </c:pt>
                <c:pt idx="338589">
                  <c:v>7.67778</c:v>
                </c:pt>
                <c:pt idx="338590">
                  <c:v>7.6778</c:v>
                </c:pt>
                <c:pt idx="338591">
                  <c:v>7.67782</c:v>
                </c:pt>
                <c:pt idx="338592">
                  <c:v>7.67785</c:v>
                </c:pt>
                <c:pt idx="338593">
                  <c:v>7.67787</c:v>
                </c:pt>
                <c:pt idx="338594">
                  <c:v>7.67789</c:v>
                </c:pt>
                <c:pt idx="338595">
                  <c:v>7.67791</c:v>
                </c:pt>
                <c:pt idx="338596">
                  <c:v>7.67794</c:v>
                </c:pt>
                <c:pt idx="338597">
                  <c:v>7.67796</c:v>
                </c:pt>
                <c:pt idx="338598">
                  <c:v>7.67798</c:v>
                </c:pt>
                <c:pt idx="338599">
                  <c:v>7.678</c:v>
                </c:pt>
                <c:pt idx="338600">
                  <c:v>7.67803</c:v>
                </c:pt>
                <c:pt idx="338601">
                  <c:v>7.67805</c:v>
                </c:pt>
                <c:pt idx="338602">
                  <c:v>7.67807</c:v>
                </c:pt>
                <c:pt idx="338603">
                  <c:v>7.67809</c:v>
                </c:pt>
                <c:pt idx="338604">
                  <c:v>7.67812</c:v>
                </c:pt>
                <c:pt idx="338605">
                  <c:v>7.67814</c:v>
                </c:pt>
                <c:pt idx="338606">
                  <c:v>7.67816</c:v>
                </c:pt>
                <c:pt idx="338607">
                  <c:v>7.67819</c:v>
                </c:pt>
                <c:pt idx="338608">
                  <c:v>7.67821</c:v>
                </c:pt>
                <c:pt idx="338609">
                  <c:v>7.67823</c:v>
                </c:pt>
                <c:pt idx="338610">
                  <c:v>7.67825</c:v>
                </c:pt>
                <c:pt idx="338611">
                  <c:v>7.67828</c:v>
                </c:pt>
                <c:pt idx="338612">
                  <c:v>7.6783</c:v>
                </c:pt>
                <c:pt idx="338613">
                  <c:v>7.67832</c:v>
                </c:pt>
                <c:pt idx="338614">
                  <c:v>7.67835</c:v>
                </c:pt>
                <c:pt idx="338615">
                  <c:v>7.67837</c:v>
                </c:pt>
                <c:pt idx="338616">
                  <c:v>7.67839</c:v>
                </c:pt>
                <c:pt idx="338617">
                  <c:v>7.67841</c:v>
                </c:pt>
                <c:pt idx="338618">
                  <c:v>7.67844</c:v>
                </c:pt>
                <c:pt idx="338619">
                  <c:v>7.67846</c:v>
                </c:pt>
                <c:pt idx="338620">
                  <c:v>7.67848</c:v>
                </c:pt>
                <c:pt idx="338621">
                  <c:v>7.6785</c:v>
                </c:pt>
                <c:pt idx="338622">
                  <c:v>7.67853</c:v>
                </c:pt>
                <c:pt idx="338623">
                  <c:v>7.67855</c:v>
                </c:pt>
                <c:pt idx="338624">
                  <c:v>7.67857</c:v>
                </c:pt>
                <c:pt idx="338625">
                  <c:v>7.67859</c:v>
                </c:pt>
                <c:pt idx="338626">
                  <c:v>7.67862</c:v>
                </c:pt>
                <c:pt idx="338627">
                  <c:v>7.67864</c:v>
                </c:pt>
                <c:pt idx="338628">
                  <c:v>7.67866</c:v>
                </c:pt>
                <c:pt idx="338629">
                  <c:v>7.67868</c:v>
                </c:pt>
                <c:pt idx="338630">
                  <c:v>7.67871</c:v>
                </c:pt>
                <c:pt idx="338631">
                  <c:v>7.67873</c:v>
                </c:pt>
                <c:pt idx="338632">
                  <c:v>7.67875</c:v>
                </c:pt>
                <c:pt idx="338633">
                  <c:v>7.67878</c:v>
                </c:pt>
                <c:pt idx="338634">
                  <c:v>7.6788</c:v>
                </c:pt>
                <c:pt idx="338635">
                  <c:v>7.67882</c:v>
                </c:pt>
                <c:pt idx="338636">
                  <c:v>7.67884</c:v>
                </c:pt>
                <c:pt idx="338637">
                  <c:v>7.67887</c:v>
                </c:pt>
                <c:pt idx="338638">
                  <c:v>7.67889</c:v>
                </c:pt>
                <c:pt idx="338639">
                  <c:v>7.67891</c:v>
                </c:pt>
                <c:pt idx="338640">
                  <c:v>7.67893</c:v>
                </c:pt>
                <c:pt idx="338641">
                  <c:v>7.67896</c:v>
                </c:pt>
                <c:pt idx="338642">
                  <c:v>7.67898</c:v>
                </c:pt>
                <c:pt idx="338643">
                  <c:v>7.679</c:v>
                </c:pt>
                <c:pt idx="338644">
                  <c:v>7.67903</c:v>
                </c:pt>
                <c:pt idx="338645">
                  <c:v>7.67905</c:v>
                </c:pt>
                <c:pt idx="338646">
                  <c:v>7.67907</c:v>
                </c:pt>
                <c:pt idx="338647">
                  <c:v>7.67909</c:v>
                </c:pt>
                <c:pt idx="338648">
                  <c:v>7.67912</c:v>
                </c:pt>
                <c:pt idx="338649">
                  <c:v>7.67914</c:v>
                </c:pt>
                <c:pt idx="338650">
                  <c:v>7.67916</c:v>
                </c:pt>
                <c:pt idx="338651">
                  <c:v>7.67918</c:v>
                </c:pt>
                <c:pt idx="338652">
                  <c:v>7.67921</c:v>
                </c:pt>
                <c:pt idx="338653">
                  <c:v>7.67923</c:v>
                </c:pt>
                <c:pt idx="338654">
                  <c:v>7.67925</c:v>
                </c:pt>
                <c:pt idx="338655">
                  <c:v>7.67927</c:v>
                </c:pt>
                <c:pt idx="338656">
                  <c:v>7.6793</c:v>
                </c:pt>
                <c:pt idx="338657">
                  <c:v>7.67932</c:v>
                </c:pt>
                <c:pt idx="338658">
                  <c:v>7.67934</c:v>
                </c:pt>
                <c:pt idx="338659">
                  <c:v>7.67936</c:v>
                </c:pt>
                <c:pt idx="338660">
                  <c:v>7.67939</c:v>
                </c:pt>
                <c:pt idx="338661">
                  <c:v>7.67941</c:v>
                </c:pt>
                <c:pt idx="338662">
                  <c:v>7.67943</c:v>
                </c:pt>
                <c:pt idx="338663">
                  <c:v>7.67946</c:v>
                </c:pt>
                <c:pt idx="338664">
                  <c:v>7.67948</c:v>
                </c:pt>
                <c:pt idx="338665">
                  <c:v>7.6795</c:v>
                </c:pt>
                <c:pt idx="338666">
                  <c:v>7.67952</c:v>
                </c:pt>
                <c:pt idx="338667">
                  <c:v>7.67955</c:v>
                </c:pt>
                <c:pt idx="338668">
                  <c:v>7.67957</c:v>
                </c:pt>
                <c:pt idx="338669">
                  <c:v>7.67959</c:v>
                </c:pt>
                <c:pt idx="338670">
                  <c:v>7.67962</c:v>
                </c:pt>
                <c:pt idx="338671">
                  <c:v>7.67964</c:v>
                </c:pt>
                <c:pt idx="338672">
                  <c:v>7.67966</c:v>
                </c:pt>
                <c:pt idx="338673">
                  <c:v>7.67968</c:v>
                </c:pt>
                <c:pt idx="338674">
                  <c:v>7.67971</c:v>
                </c:pt>
                <c:pt idx="338675">
                  <c:v>7.67973</c:v>
                </c:pt>
                <c:pt idx="338676">
                  <c:v>7.67975</c:v>
                </c:pt>
                <c:pt idx="338677">
                  <c:v>7.67977</c:v>
                </c:pt>
                <c:pt idx="338678">
                  <c:v>7.6798</c:v>
                </c:pt>
                <c:pt idx="338679">
                  <c:v>7.67982</c:v>
                </c:pt>
                <c:pt idx="338680">
                  <c:v>7.67984</c:v>
                </c:pt>
                <c:pt idx="338681">
                  <c:v>7.67986</c:v>
                </c:pt>
                <c:pt idx="338682">
                  <c:v>7.67989</c:v>
                </c:pt>
                <c:pt idx="338683">
                  <c:v>7.67991</c:v>
                </c:pt>
                <c:pt idx="338684">
                  <c:v>7.67993</c:v>
                </c:pt>
                <c:pt idx="338685">
                  <c:v>7.67995</c:v>
                </c:pt>
                <c:pt idx="338686">
                  <c:v>7.67998</c:v>
                </c:pt>
                <c:pt idx="338687">
                  <c:v>7.68</c:v>
                </c:pt>
                <c:pt idx="338688">
                  <c:v>7.68002</c:v>
                </c:pt>
                <c:pt idx="338689">
                  <c:v>7.68004</c:v>
                </c:pt>
                <c:pt idx="338690">
                  <c:v>7.68007</c:v>
                </c:pt>
                <c:pt idx="338691">
                  <c:v>7.68009</c:v>
                </c:pt>
                <c:pt idx="338692">
                  <c:v>7.68011</c:v>
                </c:pt>
                <c:pt idx="338693">
                  <c:v>7.68014</c:v>
                </c:pt>
                <c:pt idx="338694">
                  <c:v>7.68016</c:v>
                </c:pt>
                <c:pt idx="338695">
                  <c:v>7.68018</c:v>
                </c:pt>
                <c:pt idx="338696">
                  <c:v>7.6802</c:v>
                </c:pt>
                <c:pt idx="338697">
                  <c:v>7.68023</c:v>
                </c:pt>
                <c:pt idx="338698">
                  <c:v>7.68025</c:v>
                </c:pt>
                <c:pt idx="338699">
                  <c:v>7.68027</c:v>
                </c:pt>
                <c:pt idx="338700">
                  <c:v>7.6803</c:v>
                </c:pt>
                <c:pt idx="338701">
                  <c:v>7.68032</c:v>
                </c:pt>
                <c:pt idx="338702">
                  <c:v>7.68034</c:v>
                </c:pt>
                <c:pt idx="338703">
                  <c:v>7.68036</c:v>
                </c:pt>
                <c:pt idx="338704">
                  <c:v>7.68039</c:v>
                </c:pt>
                <c:pt idx="338705">
                  <c:v>7.68041</c:v>
                </c:pt>
                <c:pt idx="338706">
                  <c:v>7.68043</c:v>
                </c:pt>
                <c:pt idx="338707">
                  <c:v>7.68045</c:v>
                </c:pt>
                <c:pt idx="338708">
                  <c:v>7.68048</c:v>
                </c:pt>
                <c:pt idx="338709">
                  <c:v>7.6805</c:v>
                </c:pt>
                <c:pt idx="338710">
                  <c:v>7.68052</c:v>
                </c:pt>
                <c:pt idx="338711">
                  <c:v>7.68054</c:v>
                </c:pt>
                <c:pt idx="338712">
                  <c:v>7.68057</c:v>
                </c:pt>
                <c:pt idx="338713">
                  <c:v>7.68059</c:v>
                </c:pt>
                <c:pt idx="338714">
                  <c:v>7.68061</c:v>
                </c:pt>
                <c:pt idx="338715">
                  <c:v>7.68063</c:v>
                </c:pt>
                <c:pt idx="338716">
                  <c:v>7.68066</c:v>
                </c:pt>
                <c:pt idx="338717">
                  <c:v>7.68068</c:v>
                </c:pt>
                <c:pt idx="338718">
                  <c:v>7.6807</c:v>
                </c:pt>
                <c:pt idx="338719">
                  <c:v>7.68073</c:v>
                </c:pt>
                <c:pt idx="338720">
                  <c:v>7.68075</c:v>
                </c:pt>
                <c:pt idx="338721">
                  <c:v>7.68077</c:v>
                </c:pt>
                <c:pt idx="338722">
                  <c:v>7.68079</c:v>
                </c:pt>
                <c:pt idx="338723">
                  <c:v>7.68082</c:v>
                </c:pt>
                <c:pt idx="338724">
                  <c:v>7.68084</c:v>
                </c:pt>
                <c:pt idx="338725">
                  <c:v>7.68086</c:v>
                </c:pt>
                <c:pt idx="338726">
                  <c:v>7.68088</c:v>
                </c:pt>
                <c:pt idx="338727">
                  <c:v>7.68091</c:v>
                </c:pt>
                <c:pt idx="338728">
                  <c:v>7.68093</c:v>
                </c:pt>
                <c:pt idx="338729">
                  <c:v>7.68095</c:v>
                </c:pt>
                <c:pt idx="338730">
                  <c:v>7.68098</c:v>
                </c:pt>
                <c:pt idx="338731">
                  <c:v>7.681</c:v>
                </c:pt>
                <c:pt idx="338732">
                  <c:v>7.68102</c:v>
                </c:pt>
                <c:pt idx="338733">
                  <c:v>7.68104</c:v>
                </c:pt>
                <c:pt idx="338734">
                  <c:v>7.68107</c:v>
                </c:pt>
                <c:pt idx="338735">
                  <c:v>7.68109</c:v>
                </c:pt>
                <c:pt idx="338736">
                  <c:v>7.68111</c:v>
                </c:pt>
                <c:pt idx="338737">
                  <c:v>7.68113</c:v>
                </c:pt>
                <c:pt idx="338738">
                  <c:v>7.68116</c:v>
                </c:pt>
                <c:pt idx="338739">
                  <c:v>7.68118</c:v>
                </c:pt>
                <c:pt idx="338740">
                  <c:v>7.6812</c:v>
                </c:pt>
                <c:pt idx="338741">
                  <c:v>7.68122</c:v>
                </c:pt>
                <c:pt idx="338742">
                  <c:v>7.68125</c:v>
                </c:pt>
                <c:pt idx="338743">
                  <c:v>7.68127</c:v>
                </c:pt>
                <c:pt idx="338744">
                  <c:v>7.68129</c:v>
                </c:pt>
                <c:pt idx="338745">
                  <c:v>7.68131</c:v>
                </c:pt>
                <c:pt idx="338746">
                  <c:v>7.68134</c:v>
                </c:pt>
                <c:pt idx="338747">
                  <c:v>7.68136</c:v>
                </c:pt>
                <c:pt idx="338748">
                  <c:v>7.68138</c:v>
                </c:pt>
                <c:pt idx="338749">
                  <c:v>7.68141</c:v>
                </c:pt>
                <c:pt idx="338750">
                  <c:v>7.68143</c:v>
                </c:pt>
                <c:pt idx="338751">
                  <c:v>7.68145</c:v>
                </c:pt>
                <c:pt idx="338752">
                  <c:v>7.68147</c:v>
                </c:pt>
                <c:pt idx="338753">
                  <c:v>7.6815</c:v>
                </c:pt>
                <c:pt idx="338754">
                  <c:v>7.68152</c:v>
                </c:pt>
                <c:pt idx="338755">
                  <c:v>7.68154</c:v>
                </c:pt>
                <c:pt idx="338756">
                  <c:v>7.68156</c:v>
                </c:pt>
                <c:pt idx="338757">
                  <c:v>7.68159</c:v>
                </c:pt>
                <c:pt idx="338758">
                  <c:v>7.68161</c:v>
                </c:pt>
                <c:pt idx="338759">
                  <c:v>7.68163</c:v>
                </c:pt>
                <c:pt idx="338760">
                  <c:v>7.68166</c:v>
                </c:pt>
                <c:pt idx="338761">
                  <c:v>7.68168</c:v>
                </c:pt>
                <c:pt idx="338762">
                  <c:v>7.6817</c:v>
                </c:pt>
                <c:pt idx="338763">
                  <c:v>7.68172</c:v>
                </c:pt>
                <c:pt idx="338764">
                  <c:v>7.68175</c:v>
                </c:pt>
                <c:pt idx="338765">
                  <c:v>7.68177</c:v>
                </c:pt>
                <c:pt idx="338766">
                  <c:v>7.68179</c:v>
                </c:pt>
                <c:pt idx="338767">
                  <c:v>7.68181</c:v>
                </c:pt>
                <c:pt idx="338768">
                  <c:v>7.68184</c:v>
                </c:pt>
                <c:pt idx="338769">
                  <c:v>7.68186</c:v>
                </c:pt>
                <c:pt idx="338770">
                  <c:v>7.68188</c:v>
                </c:pt>
                <c:pt idx="338771">
                  <c:v>7.68191</c:v>
                </c:pt>
                <c:pt idx="338772">
                  <c:v>7.68193</c:v>
                </c:pt>
                <c:pt idx="338773">
                  <c:v>7.68195</c:v>
                </c:pt>
                <c:pt idx="338774">
                  <c:v>7.68197</c:v>
                </c:pt>
                <c:pt idx="338775">
                  <c:v>7.68199</c:v>
                </c:pt>
                <c:pt idx="338776">
                  <c:v>7.68202</c:v>
                </c:pt>
                <c:pt idx="338777">
                  <c:v>7.68204</c:v>
                </c:pt>
                <c:pt idx="338778">
                  <c:v>7.68206</c:v>
                </c:pt>
                <c:pt idx="338779">
                  <c:v>7.68209</c:v>
                </c:pt>
                <c:pt idx="338780">
                  <c:v>7.68211</c:v>
                </c:pt>
                <c:pt idx="338781">
                  <c:v>7.68213</c:v>
                </c:pt>
                <c:pt idx="338782">
                  <c:v>7.68215</c:v>
                </c:pt>
                <c:pt idx="338783">
                  <c:v>7.68218</c:v>
                </c:pt>
                <c:pt idx="338784">
                  <c:v>7.6822</c:v>
                </c:pt>
                <c:pt idx="338785">
                  <c:v>7.68222</c:v>
                </c:pt>
                <c:pt idx="338786">
                  <c:v>7.68224</c:v>
                </c:pt>
                <c:pt idx="338787">
                  <c:v>7.68227</c:v>
                </c:pt>
                <c:pt idx="338788">
                  <c:v>7.68229</c:v>
                </c:pt>
                <c:pt idx="338789">
                  <c:v>7.68231</c:v>
                </c:pt>
                <c:pt idx="338790">
                  <c:v>7.68234</c:v>
                </c:pt>
                <c:pt idx="338791">
                  <c:v>7.68236</c:v>
                </c:pt>
                <c:pt idx="338792">
                  <c:v>7.68238</c:v>
                </c:pt>
                <c:pt idx="338793">
                  <c:v>7.6824</c:v>
                </c:pt>
                <c:pt idx="338794">
                  <c:v>7.68243</c:v>
                </c:pt>
                <c:pt idx="338795">
                  <c:v>7.68245</c:v>
                </c:pt>
                <c:pt idx="338796">
                  <c:v>7.68247</c:v>
                </c:pt>
                <c:pt idx="338797">
                  <c:v>7.68249</c:v>
                </c:pt>
                <c:pt idx="338798">
                  <c:v>7.68252</c:v>
                </c:pt>
                <c:pt idx="338799">
                  <c:v>7.68254</c:v>
                </c:pt>
                <c:pt idx="338800">
                  <c:v>7.68256</c:v>
                </c:pt>
                <c:pt idx="338801">
                  <c:v>7.68259</c:v>
                </c:pt>
                <c:pt idx="338802">
                  <c:v>7.68261</c:v>
                </c:pt>
                <c:pt idx="338803">
                  <c:v>7.68263</c:v>
                </c:pt>
                <c:pt idx="338804">
                  <c:v>7.68265</c:v>
                </c:pt>
                <c:pt idx="338805">
                  <c:v>7.68268</c:v>
                </c:pt>
                <c:pt idx="338806">
                  <c:v>7.6827</c:v>
                </c:pt>
                <c:pt idx="338807">
                  <c:v>7.68272</c:v>
                </c:pt>
                <c:pt idx="338808">
                  <c:v>7.68274</c:v>
                </c:pt>
                <c:pt idx="338809">
                  <c:v>7.68277</c:v>
                </c:pt>
                <c:pt idx="338810">
                  <c:v>7.68279</c:v>
                </c:pt>
                <c:pt idx="338811">
                  <c:v>7.68281</c:v>
                </c:pt>
                <c:pt idx="338812">
                  <c:v>7.68283</c:v>
                </c:pt>
                <c:pt idx="338813">
                  <c:v>7.68286</c:v>
                </c:pt>
                <c:pt idx="338814">
                  <c:v>7.68288</c:v>
                </c:pt>
                <c:pt idx="338815">
                  <c:v>7.6829</c:v>
                </c:pt>
                <c:pt idx="338816">
                  <c:v>7.68293</c:v>
                </c:pt>
                <c:pt idx="338817">
                  <c:v>7.68295</c:v>
                </c:pt>
                <c:pt idx="338818">
                  <c:v>7.68297</c:v>
                </c:pt>
                <c:pt idx="338819">
                  <c:v>7.68299</c:v>
                </c:pt>
                <c:pt idx="338820">
                  <c:v>7.68302</c:v>
                </c:pt>
                <c:pt idx="338821">
                  <c:v>7.68304</c:v>
                </c:pt>
                <c:pt idx="338822">
                  <c:v>7.68306</c:v>
                </c:pt>
                <c:pt idx="338823">
                  <c:v>7.68308</c:v>
                </c:pt>
                <c:pt idx="338824">
                  <c:v>7.68311</c:v>
                </c:pt>
                <c:pt idx="338825">
                  <c:v>7.68313</c:v>
                </c:pt>
                <c:pt idx="338826">
                  <c:v>7.68315</c:v>
                </c:pt>
                <c:pt idx="338827">
                  <c:v>7.68318</c:v>
                </c:pt>
                <c:pt idx="338828">
                  <c:v>7.6832</c:v>
                </c:pt>
                <c:pt idx="338829">
                  <c:v>7.68322</c:v>
                </c:pt>
                <c:pt idx="338830">
                  <c:v>7.68324</c:v>
                </c:pt>
                <c:pt idx="338831">
                  <c:v>7.68326</c:v>
                </c:pt>
                <c:pt idx="338832">
                  <c:v>7.68329</c:v>
                </c:pt>
                <c:pt idx="338833">
                  <c:v>7.68331</c:v>
                </c:pt>
                <c:pt idx="338834">
                  <c:v>7.68333</c:v>
                </c:pt>
                <c:pt idx="338835">
                  <c:v>7.68336</c:v>
                </c:pt>
                <c:pt idx="338836">
                  <c:v>7.68338</c:v>
                </c:pt>
                <c:pt idx="338837">
                  <c:v>7.6834</c:v>
                </c:pt>
                <c:pt idx="338838">
                  <c:v>7.68342</c:v>
                </c:pt>
                <c:pt idx="338839">
                  <c:v>7.68345</c:v>
                </c:pt>
                <c:pt idx="338840">
                  <c:v>7.68347</c:v>
                </c:pt>
                <c:pt idx="338841">
                  <c:v>7.68349</c:v>
                </c:pt>
                <c:pt idx="338842">
                  <c:v>7.68351</c:v>
                </c:pt>
                <c:pt idx="338843">
                  <c:v>7.68354</c:v>
                </c:pt>
                <c:pt idx="338844">
                  <c:v>7.68356</c:v>
                </c:pt>
                <c:pt idx="338845">
                  <c:v>7.68358</c:v>
                </c:pt>
                <c:pt idx="338846">
                  <c:v>7.68361</c:v>
                </c:pt>
                <c:pt idx="338847">
                  <c:v>7.68363</c:v>
                </c:pt>
                <c:pt idx="338848">
                  <c:v>7.68365</c:v>
                </c:pt>
                <c:pt idx="338849">
                  <c:v>7.68367</c:v>
                </c:pt>
                <c:pt idx="338850">
                  <c:v>7.6837</c:v>
                </c:pt>
                <c:pt idx="338851">
                  <c:v>7.68372</c:v>
                </c:pt>
                <c:pt idx="338852">
                  <c:v>7.68374</c:v>
                </c:pt>
                <c:pt idx="338853">
                  <c:v>7.68376</c:v>
                </c:pt>
                <c:pt idx="338854">
                  <c:v>7.68379</c:v>
                </c:pt>
                <c:pt idx="338855">
                  <c:v>7.68381</c:v>
                </c:pt>
                <c:pt idx="338856">
                  <c:v>7.68383</c:v>
                </c:pt>
                <c:pt idx="338857">
                  <c:v>7.68386</c:v>
                </c:pt>
                <c:pt idx="338858">
                  <c:v>7.68388</c:v>
                </c:pt>
                <c:pt idx="338859">
                  <c:v>7.6839</c:v>
                </c:pt>
                <c:pt idx="338860">
                  <c:v>7.68392</c:v>
                </c:pt>
                <c:pt idx="338861">
                  <c:v>7.68395</c:v>
                </c:pt>
                <c:pt idx="338862">
                  <c:v>7.68397</c:v>
                </c:pt>
                <c:pt idx="338863">
                  <c:v>7.68399</c:v>
                </c:pt>
                <c:pt idx="338864">
                  <c:v>7.68401</c:v>
                </c:pt>
                <c:pt idx="338865">
                  <c:v>7.68404</c:v>
                </c:pt>
                <c:pt idx="338866">
                  <c:v>7.68406</c:v>
                </c:pt>
                <c:pt idx="338867">
                  <c:v>7.68408</c:v>
                </c:pt>
                <c:pt idx="338868">
                  <c:v>7.6841</c:v>
                </c:pt>
                <c:pt idx="338869">
                  <c:v>7.68413</c:v>
                </c:pt>
                <c:pt idx="338870">
                  <c:v>7.68415</c:v>
                </c:pt>
                <c:pt idx="338871">
                  <c:v>7.68417</c:v>
                </c:pt>
                <c:pt idx="338872">
                  <c:v>7.68419</c:v>
                </c:pt>
                <c:pt idx="338873">
                  <c:v>7.68422</c:v>
                </c:pt>
                <c:pt idx="338874">
                  <c:v>7.68424</c:v>
                </c:pt>
                <c:pt idx="338875">
                  <c:v>7.68426</c:v>
                </c:pt>
                <c:pt idx="338876">
                  <c:v>7.68429</c:v>
                </c:pt>
                <c:pt idx="338877">
                  <c:v>7.68431</c:v>
                </c:pt>
                <c:pt idx="338878">
                  <c:v>7.68433</c:v>
                </c:pt>
                <c:pt idx="338879">
                  <c:v>7.68435</c:v>
                </c:pt>
                <c:pt idx="338880">
                  <c:v>7.68438</c:v>
                </c:pt>
                <c:pt idx="338881">
                  <c:v>7.6844</c:v>
                </c:pt>
                <c:pt idx="338882">
                  <c:v>7.68442</c:v>
                </c:pt>
                <c:pt idx="338883">
                  <c:v>7.68444</c:v>
                </c:pt>
                <c:pt idx="338884">
                  <c:v>7.68447</c:v>
                </c:pt>
                <c:pt idx="338885">
                  <c:v>7.68449</c:v>
                </c:pt>
                <c:pt idx="338886">
                  <c:v>7.68451</c:v>
                </c:pt>
                <c:pt idx="338887">
                  <c:v>7.68454</c:v>
                </c:pt>
                <c:pt idx="338888">
                  <c:v>7.68456</c:v>
                </c:pt>
                <c:pt idx="338889">
                  <c:v>7.68458</c:v>
                </c:pt>
                <c:pt idx="338890">
                  <c:v>7.6846</c:v>
                </c:pt>
                <c:pt idx="338891">
                  <c:v>7.68463</c:v>
                </c:pt>
                <c:pt idx="338892">
                  <c:v>7.68465</c:v>
                </c:pt>
                <c:pt idx="338893">
                  <c:v>7.68467</c:v>
                </c:pt>
                <c:pt idx="338894">
                  <c:v>7.68469</c:v>
                </c:pt>
                <c:pt idx="338895">
                  <c:v>7.68472</c:v>
                </c:pt>
                <c:pt idx="338896">
                  <c:v>7.68474</c:v>
                </c:pt>
                <c:pt idx="338897">
                  <c:v>7.68476</c:v>
                </c:pt>
                <c:pt idx="338898">
                  <c:v>7.68478</c:v>
                </c:pt>
                <c:pt idx="338899">
                  <c:v>7.68481</c:v>
                </c:pt>
                <c:pt idx="338900">
                  <c:v>7.68483</c:v>
                </c:pt>
                <c:pt idx="338901">
                  <c:v>7.68485</c:v>
                </c:pt>
                <c:pt idx="338902">
                  <c:v>7.68487</c:v>
                </c:pt>
                <c:pt idx="338903">
                  <c:v>7.6849</c:v>
                </c:pt>
                <c:pt idx="338904">
                  <c:v>7.68492</c:v>
                </c:pt>
                <c:pt idx="338905">
                  <c:v>7.68494</c:v>
                </c:pt>
                <c:pt idx="338906">
                  <c:v>7.68497</c:v>
                </c:pt>
                <c:pt idx="338907">
                  <c:v>7.68499</c:v>
                </c:pt>
                <c:pt idx="338908">
                  <c:v>7.68501</c:v>
                </c:pt>
                <c:pt idx="338909">
                  <c:v>7.68503</c:v>
                </c:pt>
                <c:pt idx="338910">
                  <c:v>7.68506</c:v>
                </c:pt>
                <c:pt idx="338911">
                  <c:v>7.68508</c:v>
                </c:pt>
                <c:pt idx="338912">
                  <c:v>7.6851</c:v>
                </c:pt>
                <c:pt idx="338913">
                  <c:v>7.68513</c:v>
                </c:pt>
                <c:pt idx="338914">
                  <c:v>7.68515</c:v>
                </c:pt>
                <c:pt idx="338915">
                  <c:v>7.68517</c:v>
                </c:pt>
                <c:pt idx="338916">
                  <c:v>7.68519</c:v>
                </c:pt>
                <c:pt idx="338917">
                  <c:v>7.68522</c:v>
                </c:pt>
                <c:pt idx="338918">
                  <c:v>7.68524</c:v>
                </c:pt>
                <c:pt idx="338919">
                  <c:v>7.68526</c:v>
                </c:pt>
                <c:pt idx="338920">
                  <c:v>7.68528</c:v>
                </c:pt>
                <c:pt idx="338921">
                  <c:v>7.68531</c:v>
                </c:pt>
                <c:pt idx="338922">
                  <c:v>7.68533</c:v>
                </c:pt>
                <c:pt idx="338923">
                  <c:v>7.68535</c:v>
                </c:pt>
                <c:pt idx="338924">
                  <c:v>7.68537</c:v>
                </c:pt>
                <c:pt idx="338925">
                  <c:v>7.6854</c:v>
                </c:pt>
                <c:pt idx="338926">
                  <c:v>7.68542</c:v>
                </c:pt>
                <c:pt idx="338927">
                  <c:v>7.68544</c:v>
                </c:pt>
                <c:pt idx="338928">
                  <c:v>7.68546</c:v>
                </c:pt>
                <c:pt idx="338929">
                  <c:v>7.68549</c:v>
                </c:pt>
                <c:pt idx="338930">
                  <c:v>7.68551</c:v>
                </c:pt>
                <c:pt idx="338931">
                  <c:v>7.68553</c:v>
                </c:pt>
                <c:pt idx="338932">
                  <c:v>7.68556</c:v>
                </c:pt>
                <c:pt idx="338933">
                  <c:v>7.68558</c:v>
                </c:pt>
                <c:pt idx="338934">
                  <c:v>7.6856</c:v>
                </c:pt>
                <c:pt idx="338935">
                  <c:v>7.68562</c:v>
                </c:pt>
                <c:pt idx="338936">
                  <c:v>7.68565</c:v>
                </c:pt>
                <c:pt idx="338937">
                  <c:v>7.68567</c:v>
                </c:pt>
                <c:pt idx="338938">
                  <c:v>7.68569</c:v>
                </c:pt>
                <c:pt idx="338939">
                  <c:v>7.68571</c:v>
                </c:pt>
                <c:pt idx="338940">
                  <c:v>7.68574</c:v>
                </c:pt>
                <c:pt idx="338941">
                  <c:v>7.68576</c:v>
                </c:pt>
                <c:pt idx="338942">
                  <c:v>7.68578</c:v>
                </c:pt>
                <c:pt idx="338943">
                  <c:v>7.68581</c:v>
                </c:pt>
                <c:pt idx="338944">
                  <c:v>7.68583</c:v>
                </c:pt>
                <c:pt idx="338945">
                  <c:v>7.68585</c:v>
                </c:pt>
                <c:pt idx="338946">
                  <c:v>7.68587</c:v>
                </c:pt>
                <c:pt idx="338947">
                  <c:v>7.6859</c:v>
                </c:pt>
                <c:pt idx="338948">
                  <c:v>7.68592</c:v>
                </c:pt>
                <c:pt idx="338949">
                  <c:v>7.68594</c:v>
                </c:pt>
                <c:pt idx="338950">
                  <c:v>7.68596</c:v>
                </c:pt>
                <c:pt idx="338951">
                  <c:v>7.68599</c:v>
                </c:pt>
                <c:pt idx="338952">
                  <c:v>7.68601</c:v>
                </c:pt>
                <c:pt idx="338953">
                  <c:v>7.68603</c:v>
                </c:pt>
                <c:pt idx="338954">
                  <c:v>7.68605</c:v>
                </c:pt>
                <c:pt idx="338955">
                  <c:v>7.68608</c:v>
                </c:pt>
                <c:pt idx="338956">
                  <c:v>7.6861</c:v>
                </c:pt>
                <c:pt idx="338957">
                  <c:v>7.68612</c:v>
                </c:pt>
                <c:pt idx="338958">
                  <c:v>7.68614</c:v>
                </c:pt>
                <c:pt idx="338959">
                  <c:v>7.68617</c:v>
                </c:pt>
                <c:pt idx="338960">
                  <c:v>7.68619</c:v>
                </c:pt>
                <c:pt idx="338961">
                  <c:v>7.68621</c:v>
                </c:pt>
                <c:pt idx="338962">
                  <c:v>7.68624</c:v>
                </c:pt>
                <c:pt idx="338963">
                  <c:v>7.68626</c:v>
                </c:pt>
                <c:pt idx="338964">
                  <c:v>7.68628</c:v>
                </c:pt>
                <c:pt idx="338965">
                  <c:v>7.6863</c:v>
                </c:pt>
                <c:pt idx="338966">
                  <c:v>7.68633</c:v>
                </c:pt>
                <c:pt idx="338967">
                  <c:v>7.68635</c:v>
                </c:pt>
                <c:pt idx="338968">
                  <c:v>7.68637</c:v>
                </c:pt>
                <c:pt idx="338969">
                  <c:v>7.6864</c:v>
                </c:pt>
                <c:pt idx="338970">
                  <c:v>7.68642</c:v>
                </c:pt>
                <c:pt idx="338971">
                  <c:v>7.68644</c:v>
                </c:pt>
                <c:pt idx="338972">
                  <c:v>7.68646</c:v>
                </c:pt>
                <c:pt idx="338973">
                  <c:v>7.68649</c:v>
                </c:pt>
                <c:pt idx="338974">
                  <c:v>7.68651</c:v>
                </c:pt>
                <c:pt idx="338975">
                  <c:v>7.68653</c:v>
                </c:pt>
                <c:pt idx="338976">
                  <c:v>7.68655</c:v>
                </c:pt>
                <c:pt idx="338977">
                  <c:v>7.68658</c:v>
                </c:pt>
                <c:pt idx="338978">
                  <c:v>7.6866</c:v>
                </c:pt>
                <c:pt idx="338979">
                  <c:v>7.68662</c:v>
                </c:pt>
                <c:pt idx="338980">
                  <c:v>7.68664</c:v>
                </c:pt>
                <c:pt idx="338981">
                  <c:v>7.68667</c:v>
                </c:pt>
                <c:pt idx="338982">
                  <c:v>7.68669</c:v>
                </c:pt>
                <c:pt idx="338983">
                  <c:v>7.68671</c:v>
                </c:pt>
                <c:pt idx="338984">
                  <c:v>7.68673</c:v>
                </c:pt>
                <c:pt idx="338985">
                  <c:v>7.68676</c:v>
                </c:pt>
                <c:pt idx="338986">
                  <c:v>7.68678</c:v>
                </c:pt>
                <c:pt idx="338987">
                  <c:v>7.6868</c:v>
                </c:pt>
                <c:pt idx="338988">
                  <c:v>7.68682</c:v>
                </c:pt>
                <c:pt idx="338989">
                  <c:v>7.68685</c:v>
                </c:pt>
                <c:pt idx="338990">
                  <c:v>7.68687</c:v>
                </c:pt>
                <c:pt idx="338991">
                  <c:v>7.68689</c:v>
                </c:pt>
                <c:pt idx="338992">
                  <c:v>7.68692</c:v>
                </c:pt>
                <c:pt idx="338993">
                  <c:v>7.68694</c:v>
                </c:pt>
                <c:pt idx="338994">
                  <c:v>7.68696</c:v>
                </c:pt>
                <c:pt idx="338995">
                  <c:v>7.68698</c:v>
                </c:pt>
                <c:pt idx="338996">
                  <c:v>7.68701</c:v>
                </c:pt>
                <c:pt idx="338997">
                  <c:v>7.68703</c:v>
                </c:pt>
                <c:pt idx="338998">
                  <c:v>7.68705</c:v>
                </c:pt>
                <c:pt idx="338999">
                  <c:v>7.68708</c:v>
                </c:pt>
                <c:pt idx="339000">
                  <c:v>7.6871</c:v>
                </c:pt>
                <c:pt idx="339001">
                  <c:v>7.68712</c:v>
                </c:pt>
                <c:pt idx="339002">
                  <c:v>7.68714</c:v>
                </c:pt>
                <c:pt idx="339003">
                  <c:v>7.68717</c:v>
                </c:pt>
                <c:pt idx="339004">
                  <c:v>7.68719</c:v>
                </c:pt>
                <c:pt idx="339005">
                  <c:v>7.68721</c:v>
                </c:pt>
                <c:pt idx="339006">
                  <c:v>7.68723</c:v>
                </c:pt>
                <c:pt idx="339007">
                  <c:v>7.68726</c:v>
                </c:pt>
                <c:pt idx="339008">
                  <c:v>7.68728</c:v>
                </c:pt>
                <c:pt idx="339009">
                  <c:v>7.6873</c:v>
                </c:pt>
                <c:pt idx="339010">
                  <c:v>7.68732</c:v>
                </c:pt>
                <c:pt idx="339011">
                  <c:v>7.68735</c:v>
                </c:pt>
                <c:pt idx="339012">
                  <c:v>7.68737</c:v>
                </c:pt>
                <c:pt idx="339013">
                  <c:v>7.68739</c:v>
                </c:pt>
                <c:pt idx="339014">
                  <c:v>7.68741</c:v>
                </c:pt>
                <c:pt idx="339015">
                  <c:v>7.68744</c:v>
                </c:pt>
                <c:pt idx="339016">
                  <c:v>7.68746</c:v>
                </c:pt>
                <c:pt idx="339017">
                  <c:v>7.68748</c:v>
                </c:pt>
                <c:pt idx="339018">
                  <c:v>7.68751</c:v>
                </c:pt>
                <c:pt idx="339019">
                  <c:v>7.68753</c:v>
                </c:pt>
                <c:pt idx="339020">
                  <c:v>7.68755</c:v>
                </c:pt>
                <c:pt idx="339021">
                  <c:v>7.68757</c:v>
                </c:pt>
                <c:pt idx="339022">
                  <c:v>7.6876</c:v>
                </c:pt>
                <c:pt idx="339023">
                  <c:v>7.68762</c:v>
                </c:pt>
                <c:pt idx="339024">
                  <c:v>7.68764</c:v>
                </c:pt>
                <c:pt idx="339025">
                  <c:v>7.68766</c:v>
                </c:pt>
                <c:pt idx="339026">
                  <c:v>7.68769</c:v>
                </c:pt>
                <c:pt idx="339027">
                  <c:v>7.68771</c:v>
                </c:pt>
                <c:pt idx="339028">
                  <c:v>7.68773</c:v>
                </c:pt>
                <c:pt idx="339029">
                  <c:v>7.68776</c:v>
                </c:pt>
                <c:pt idx="339030">
                  <c:v>7.68778</c:v>
                </c:pt>
                <c:pt idx="339031">
                  <c:v>7.6878</c:v>
                </c:pt>
                <c:pt idx="339032">
                  <c:v>7.68782</c:v>
                </c:pt>
                <c:pt idx="339033">
                  <c:v>7.68785</c:v>
                </c:pt>
                <c:pt idx="339034">
                  <c:v>7.68787</c:v>
                </c:pt>
                <c:pt idx="339035">
                  <c:v>7.68789</c:v>
                </c:pt>
                <c:pt idx="339036">
                  <c:v>7.68791</c:v>
                </c:pt>
                <c:pt idx="339037">
                  <c:v>7.68794</c:v>
                </c:pt>
                <c:pt idx="339038">
                  <c:v>7.68796</c:v>
                </c:pt>
                <c:pt idx="339039">
                  <c:v>7.68798</c:v>
                </c:pt>
                <c:pt idx="339040">
                  <c:v>7.68801</c:v>
                </c:pt>
                <c:pt idx="339041">
                  <c:v>7.68803</c:v>
                </c:pt>
                <c:pt idx="339042">
                  <c:v>7.68805</c:v>
                </c:pt>
                <c:pt idx="339043">
                  <c:v>7.68807</c:v>
                </c:pt>
                <c:pt idx="339044">
                  <c:v>7.68809</c:v>
                </c:pt>
                <c:pt idx="339045">
                  <c:v>7.68812</c:v>
                </c:pt>
                <c:pt idx="339046">
                  <c:v>7.68814</c:v>
                </c:pt>
                <c:pt idx="339047">
                  <c:v>7.68816</c:v>
                </c:pt>
                <c:pt idx="339048">
                  <c:v>7.68819</c:v>
                </c:pt>
                <c:pt idx="339049">
                  <c:v>7.68821</c:v>
                </c:pt>
                <c:pt idx="339050">
                  <c:v>7.68823</c:v>
                </c:pt>
                <c:pt idx="339051">
                  <c:v>7.68825</c:v>
                </c:pt>
                <c:pt idx="339052">
                  <c:v>7.68828</c:v>
                </c:pt>
                <c:pt idx="339053">
                  <c:v>7.6883</c:v>
                </c:pt>
                <c:pt idx="339054">
                  <c:v>7.68832</c:v>
                </c:pt>
                <c:pt idx="339055">
                  <c:v>7.68834</c:v>
                </c:pt>
                <c:pt idx="339056">
                  <c:v>7.68837</c:v>
                </c:pt>
                <c:pt idx="339057">
                  <c:v>7.68839</c:v>
                </c:pt>
                <c:pt idx="339058">
                  <c:v>7.68841</c:v>
                </c:pt>
                <c:pt idx="339059">
                  <c:v>7.68844</c:v>
                </c:pt>
                <c:pt idx="339060">
                  <c:v>7.68846</c:v>
                </c:pt>
                <c:pt idx="339061">
                  <c:v>7.68848</c:v>
                </c:pt>
                <c:pt idx="339062">
                  <c:v>7.6885</c:v>
                </c:pt>
                <c:pt idx="339063">
                  <c:v>7.68853</c:v>
                </c:pt>
                <c:pt idx="339064">
                  <c:v>7.68855</c:v>
                </c:pt>
                <c:pt idx="339065">
                  <c:v>7.68857</c:v>
                </c:pt>
                <c:pt idx="339066">
                  <c:v>7.68859</c:v>
                </c:pt>
                <c:pt idx="339067">
                  <c:v>7.68862</c:v>
                </c:pt>
                <c:pt idx="339068">
                  <c:v>7.68864</c:v>
                </c:pt>
                <c:pt idx="339069">
                  <c:v>7.68866</c:v>
                </c:pt>
                <c:pt idx="339070">
                  <c:v>7.68869</c:v>
                </c:pt>
                <c:pt idx="339071">
                  <c:v>7.68871</c:v>
                </c:pt>
                <c:pt idx="339072">
                  <c:v>7.68873</c:v>
                </c:pt>
                <c:pt idx="339073">
                  <c:v>7.68875</c:v>
                </c:pt>
                <c:pt idx="339074">
                  <c:v>7.68878</c:v>
                </c:pt>
                <c:pt idx="339075">
                  <c:v>7.6888</c:v>
                </c:pt>
                <c:pt idx="339076">
                  <c:v>7.68882</c:v>
                </c:pt>
                <c:pt idx="339077">
                  <c:v>7.68884</c:v>
                </c:pt>
                <c:pt idx="339078">
                  <c:v>7.68887</c:v>
                </c:pt>
                <c:pt idx="339079">
                  <c:v>7.68889</c:v>
                </c:pt>
                <c:pt idx="339080">
                  <c:v>7.68891</c:v>
                </c:pt>
                <c:pt idx="339081">
                  <c:v>7.68893</c:v>
                </c:pt>
                <c:pt idx="339082">
                  <c:v>7.68896</c:v>
                </c:pt>
                <c:pt idx="339083">
                  <c:v>7.68898</c:v>
                </c:pt>
                <c:pt idx="339084">
                  <c:v>7.689</c:v>
                </c:pt>
                <c:pt idx="339085">
                  <c:v>7.68902</c:v>
                </c:pt>
                <c:pt idx="339086">
                  <c:v>7.68905</c:v>
                </c:pt>
                <c:pt idx="339087">
                  <c:v>7.68907</c:v>
                </c:pt>
                <c:pt idx="339088">
                  <c:v>7.68909</c:v>
                </c:pt>
                <c:pt idx="339089">
                  <c:v>7.68912</c:v>
                </c:pt>
                <c:pt idx="339090">
                  <c:v>7.68914</c:v>
                </c:pt>
                <c:pt idx="339091">
                  <c:v>7.68916</c:v>
                </c:pt>
                <c:pt idx="339092">
                  <c:v>7.68918</c:v>
                </c:pt>
                <c:pt idx="339093">
                  <c:v>7.68921</c:v>
                </c:pt>
                <c:pt idx="339094">
                  <c:v>7.68923</c:v>
                </c:pt>
                <c:pt idx="339095">
                  <c:v>7.68925</c:v>
                </c:pt>
                <c:pt idx="339096">
                  <c:v>7.68927</c:v>
                </c:pt>
                <c:pt idx="339097">
                  <c:v>7.6893</c:v>
                </c:pt>
                <c:pt idx="339098">
                  <c:v>7.68932</c:v>
                </c:pt>
                <c:pt idx="339099">
                  <c:v>7.68934</c:v>
                </c:pt>
                <c:pt idx="339100">
                  <c:v>7.68936</c:v>
                </c:pt>
                <c:pt idx="339101">
                  <c:v>7.68939</c:v>
                </c:pt>
                <c:pt idx="339102">
                  <c:v>7.68941</c:v>
                </c:pt>
                <c:pt idx="339103">
                  <c:v>7.68943</c:v>
                </c:pt>
                <c:pt idx="339104">
                  <c:v>7.68946</c:v>
                </c:pt>
                <c:pt idx="339105">
                  <c:v>7.68948</c:v>
                </c:pt>
                <c:pt idx="339106">
                  <c:v>7.6895</c:v>
                </c:pt>
                <c:pt idx="339107">
                  <c:v>7.68952</c:v>
                </c:pt>
                <c:pt idx="339108">
                  <c:v>7.68955</c:v>
                </c:pt>
                <c:pt idx="339109">
                  <c:v>7.68957</c:v>
                </c:pt>
                <c:pt idx="339110">
                  <c:v>7.68959</c:v>
                </c:pt>
                <c:pt idx="339111">
                  <c:v>7.68961</c:v>
                </c:pt>
                <c:pt idx="339112">
                  <c:v>7.68964</c:v>
                </c:pt>
                <c:pt idx="339113">
                  <c:v>7.68966</c:v>
                </c:pt>
                <c:pt idx="339114">
                  <c:v>7.68968</c:v>
                </c:pt>
                <c:pt idx="339115">
                  <c:v>7.68971</c:v>
                </c:pt>
                <c:pt idx="339116">
                  <c:v>7.68973</c:v>
                </c:pt>
                <c:pt idx="339117">
                  <c:v>7.68975</c:v>
                </c:pt>
                <c:pt idx="339118">
                  <c:v>7.68977</c:v>
                </c:pt>
                <c:pt idx="339119">
                  <c:v>7.6898</c:v>
                </c:pt>
                <c:pt idx="339120">
                  <c:v>7.68982</c:v>
                </c:pt>
                <c:pt idx="339121">
                  <c:v>7.68984</c:v>
                </c:pt>
                <c:pt idx="339122">
                  <c:v>7.68986</c:v>
                </c:pt>
                <c:pt idx="339123">
                  <c:v>7.68989</c:v>
                </c:pt>
                <c:pt idx="339124">
                  <c:v>7.68991</c:v>
                </c:pt>
                <c:pt idx="339125">
                  <c:v>7.68993</c:v>
                </c:pt>
                <c:pt idx="339126">
                  <c:v>7.68996</c:v>
                </c:pt>
                <c:pt idx="339127">
                  <c:v>7.68998</c:v>
                </c:pt>
                <c:pt idx="339128">
                  <c:v>7.69</c:v>
                </c:pt>
                <c:pt idx="339129">
                  <c:v>7.69002</c:v>
                </c:pt>
                <c:pt idx="339130">
                  <c:v>7.69004</c:v>
                </c:pt>
                <c:pt idx="339131">
                  <c:v>7.69007</c:v>
                </c:pt>
                <c:pt idx="339132">
                  <c:v>7.69009</c:v>
                </c:pt>
                <c:pt idx="339133">
                  <c:v>7.69011</c:v>
                </c:pt>
                <c:pt idx="339134">
                  <c:v>7.69014</c:v>
                </c:pt>
                <c:pt idx="339135">
                  <c:v>7.69016</c:v>
                </c:pt>
                <c:pt idx="339136">
                  <c:v>7.69018</c:v>
                </c:pt>
                <c:pt idx="339137">
                  <c:v>7.6902</c:v>
                </c:pt>
                <c:pt idx="339138">
                  <c:v>7.69023</c:v>
                </c:pt>
                <c:pt idx="339139">
                  <c:v>7.69025</c:v>
                </c:pt>
                <c:pt idx="339140">
                  <c:v>7.69027</c:v>
                </c:pt>
                <c:pt idx="339141">
                  <c:v>7.69029</c:v>
                </c:pt>
                <c:pt idx="339142">
                  <c:v>7.69032</c:v>
                </c:pt>
                <c:pt idx="339143">
                  <c:v>7.69034</c:v>
                </c:pt>
                <c:pt idx="339144">
                  <c:v>7.69036</c:v>
                </c:pt>
                <c:pt idx="339145">
                  <c:v>7.69039</c:v>
                </c:pt>
                <c:pt idx="339146">
                  <c:v>7.69041</c:v>
                </c:pt>
                <c:pt idx="339147">
                  <c:v>7.69043</c:v>
                </c:pt>
                <c:pt idx="339148">
                  <c:v>7.69045</c:v>
                </c:pt>
                <c:pt idx="339149">
                  <c:v>7.69048</c:v>
                </c:pt>
                <c:pt idx="339150">
                  <c:v>7.6905</c:v>
                </c:pt>
                <c:pt idx="339151">
                  <c:v>7.69052</c:v>
                </c:pt>
                <c:pt idx="339152">
                  <c:v>7.69054</c:v>
                </c:pt>
                <c:pt idx="339153">
                  <c:v>7.69057</c:v>
                </c:pt>
                <c:pt idx="339154">
                  <c:v>7.69059</c:v>
                </c:pt>
                <c:pt idx="339155">
                  <c:v>7.69061</c:v>
                </c:pt>
                <c:pt idx="339156">
                  <c:v>7.69064</c:v>
                </c:pt>
                <c:pt idx="339157">
                  <c:v>7.69066</c:v>
                </c:pt>
                <c:pt idx="339158">
                  <c:v>7.69068</c:v>
                </c:pt>
                <c:pt idx="339159">
                  <c:v>7.6907</c:v>
                </c:pt>
                <c:pt idx="339160">
                  <c:v>7.69073</c:v>
                </c:pt>
                <c:pt idx="339161">
                  <c:v>7.69075</c:v>
                </c:pt>
                <c:pt idx="339162">
                  <c:v>7.69077</c:v>
                </c:pt>
                <c:pt idx="339163">
                  <c:v>7.69079</c:v>
                </c:pt>
                <c:pt idx="339164">
                  <c:v>7.69082</c:v>
                </c:pt>
                <c:pt idx="339165">
                  <c:v>7.69084</c:v>
                </c:pt>
                <c:pt idx="339166">
                  <c:v>7.69086</c:v>
                </c:pt>
                <c:pt idx="339167">
                  <c:v>7.69088</c:v>
                </c:pt>
                <c:pt idx="339168">
                  <c:v>7.69091</c:v>
                </c:pt>
                <c:pt idx="339169">
                  <c:v>7.69093</c:v>
                </c:pt>
                <c:pt idx="339170">
                  <c:v>7.69095</c:v>
                </c:pt>
                <c:pt idx="339171">
                  <c:v>7.69097</c:v>
                </c:pt>
                <c:pt idx="339172">
                  <c:v>7.691</c:v>
                </c:pt>
                <c:pt idx="339173">
                  <c:v>7.69102</c:v>
                </c:pt>
                <c:pt idx="339174">
                  <c:v>7.69104</c:v>
                </c:pt>
                <c:pt idx="339175">
                  <c:v>7.69107</c:v>
                </c:pt>
                <c:pt idx="339176">
                  <c:v>7.69109</c:v>
                </c:pt>
                <c:pt idx="339177">
                  <c:v>7.69111</c:v>
                </c:pt>
                <c:pt idx="339178">
                  <c:v>7.69113</c:v>
                </c:pt>
                <c:pt idx="339179">
                  <c:v>7.69116</c:v>
                </c:pt>
                <c:pt idx="339180">
                  <c:v>7.69118</c:v>
                </c:pt>
                <c:pt idx="339181">
                  <c:v>7.6912</c:v>
                </c:pt>
                <c:pt idx="339182">
                  <c:v>7.69122</c:v>
                </c:pt>
                <c:pt idx="339183">
                  <c:v>7.69125</c:v>
                </c:pt>
                <c:pt idx="339184">
                  <c:v>7.69127</c:v>
                </c:pt>
                <c:pt idx="339185">
                  <c:v>7.69129</c:v>
                </c:pt>
                <c:pt idx="339186">
                  <c:v>7.69132</c:v>
                </c:pt>
                <c:pt idx="339187">
                  <c:v>7.69134</c:v>
                </c:pt>
                <c:pt idx="339188">
                  <c:v>7.69136</c:v>
                </c:pt>
                <c:pt idx="339189">
                  <c:v>7.69138</c:v>
                </c:pt>
                <c:pt idx="339190">
                  <c:v>7.69141</c:v>
                </c:pt>
                <c:pt idx="339191">
                  <c:v>7.69143</c:v>
                </c:pt>
                <c:pt idx="339192">
                  <c:v>7.69145</c:v>
                </c:pt>
                <c:pt idx="339193">
                  <c:v>7.69147</c:v>
                </c:pt>
                <c:pt idx="339194">
                  <c:v>7.6915</c:v>
                </c:pt>
                <c:pt idx="339195">
                  <c:v>7.69152</c:v>
                </c:pt>
                <c:pt idx="339196">
                  <c:v>7.69154</c:v>
                </c:pt>
                <c:pt idx="339197">
                  <c:v>7.69156</c:v>
                </c:pt>
                <c:pt idx="339198">
                  <c:v>7.69159</c:v>
                </c:pt>
                <c:pt idx="339199">
                  <c:v>7.69161</c:v>
                </c:pt>
                <c:pt idx="339200">
                  <c:v>7.69163</c:v>
                </c:pt>
                <c:pt idx="339201">
                  <c:v>7.69165</c:v>
                </c:pt>
                <c:pt idx="339202">
                  <c:v>7.69168</c:v>
                </c:pt>
                <c:pt idx="339203">
                  <c:v>7.6917</c:v>
                </c:pt>
                <c:pt idx="339204">
                  <c:v>7.69172</c:v>
                </c:pt>
                <c:pt idx="339205">
                  <c:v>7.69175</c:v>
                </c:pt>
                <c:pt idx="339206">
                  <c:v>7.69177</c:v>
                </c:pt>
                <c:pt idx="339207">
                  <c:v>7.69179</c:v>
                </c:pt>
                <c:pt idx="339208">
                  <c:v>7.69181</c:v>
                </c:pt>
                <c:pt idx="339209">
                  <c:v>7.69184</c:v>
                </c:pt>
                <c:pt idx="339210">
                  <c:v>7.69186</c:v>
                </c:pt>
                <c:pt idx="339211">
                  <c:v>7.69188</c:v>
                </c:pt>
                <c:pt idx="339212">
                  <c:v>7.69191</c:v>
                </c:pt>
                <c:pt idx="339213">
                  <c:v>7.69193</c:v>
                </c:pt>
                <c:pt idx="339214">
                  <c:v>7.69195</c:v>
                </c:pt>
                <c:pt idx="339215">
                  <c:v>7.69197</c:v>
                </c:pt>
                <c:pt idx="339216">
                  <c:v>7.692</c:v>
                </c:pt>
                <c:pt idx="339217">
                  <c:v>7.69202</c:v>
                </c:pt>
                <c:pt idx="339218">
                  <c:v>7.69204</c:v>
                </c:pt>
                <c:pt idx="339219">
                  <c:v>7.69206</c:v>
                </c:pt>
                <c:pt idx="339220">
                  <c:v>7.69209</c:v>
                </c:pt>
                <c:pt idx="339221">
                  <c:v>7.69211</c:v>
                </c:pt>
                <c:pt idx="339222">
                  <c:v>7.69213</c:v>
                </c:pt>
                <c:pt idx="339223">
                  <c:v>7.69215</c:v>
                </c:pt>
                <c:pt idx="339224">
                  <c:v>7.69218</c:v>
                </c:pt>
                <c:pt idx="339225">
                  <c:v>7.6922</c:v>
                </c:pt>
                <c:pt idx="339226">
                  <c:v>7.69222</c:v>
                </c:pt>
                <c:pt idx="339227">
                  <c:v>7.69224</c:v>
                </c:pt>
                <c:pt idx="339228">
                  <c:v>7.69227</c:v>
                </c:pt>
                <c:pt idx="339229">
                  <c:v>7.69229</c:v>
                </c:pt>
                <c:pt idx="339230">
                  <c:v>7.69231</c:v>
                </c:pt>
                <c:pt idx="339231">
                  <c:v>7.69234</c:v>
                </c:pt>
                <c:pt idx="339232">
                  <c:v>7.69236</c:v>
                </c:pt>
                <c:pt idx="339233">
                  <c:v>7.69238</c:v>
                </c:pt>
                <c:pt idx="339234">
                  <c:v>7.6924</c:v>
                </c:pt>
                <c:pt idx="339235">
                  <c:v>7.69243</c:v>
                </c:pt>
                <c:pt idx="339236">
                  <c:v>7.69245</c:v>
                </c:pt>
                <c:pt idx="339237">
                  <c:v>7.69247</c:v>
                </c:pt>
                <c:pt idx="339238">
                  <c:v>7.69249</c:v>
                </c:pt>
                <c:pt idx="339239">
                  <c:v>7.69252</c:v>
                </c:pt>
                <c:pt idx="339240">
                  <c:v>7.69254</c:v>
                </c:pt>
                <c:pt idx="339241">
                  <c:v>7.69256</c:v>
                </c:pt>
                <c:pt idx="339242">
                  <c:v>7.69259</c:v>
                </c:pt>
                <c:pt idx="339243">
                  <c:v>7.69261</c:v>
                </c:pt>
                <c:pt idx="339244">
                  <c:v>7.69263</c:v>
                </c:pt>
                <c:pt idx="339245">
                  <c:v>7.69265</c:v>
                </c:pt>
                <c:pt idx="339246">
                  <c:v>7.69268</c:v>
                </c:pt>
                <c:pt idx="339247">
                  <c:v>7.6927</c:v>
                </c:pt>
                <c:pt idx="339248">
                  <c:v>7.69272</c:v>
                </c:pt>
                <c:pt idx="339249">
                  <c:v>7.69274</c:v>
                </c:pt>
                <c:pt idx="339250">
                  <c:v>7.69277</c:v>
                </c:pt>
                <c:pt idx="339251">
                  <c:v>7.69279</c:v>
                </c:pt>
                <c:pt idx="339252">
                  <c:v>7.69281</c:v>
                </c:pt>
                <c:pt idx="339253">
                  <c:v>7.69283</c:v>
                </c:pt>
                <c:pt idx="339254">
                  <c:v>7.69286</c:v>
                </c:pt>
                <c:pt idx="339255">
                  <c:v>7.69288</c:v>
                </c:pt>
                <c:pt idx="339256">
                  <c:v>7.6929</c:v>
                </c:pt>
                <c:pt idx="339257">
                  <c:v>7.69292</c:v>
                </c:pt>
                <c:pt idx="339258">
                  <c:v>7.69295</c:v>
                </c:pt>
                <c:pt idx="339259">
                  <c:v>7.69297</c:v>
                </c:pt>
                <c:pt idx="339260">
                  <c:v>7.69299</c:v>
                </c:pt>
                <c:pt idx="339261">
                  <c:v>7.69302</c:v>
                </c:pt>
                <c:pt idx="339262">
                  <c:v>7.69304</c:v>
                </c:pt>
                <c:pt idx="339263">
                  <c:v>7.69306</c:v>
                </c:pt>
                <c:pt idx="339264">
                  <c:v>7.69308</c:v>
                </c:pt>
                <c:pt idx="339265">
                  <c:v>7.69311</c:v>
                </c:pt>
                <c:pt idx="339266">
                  <c:v>7.69313</c:v>
                </c:pt>
                <c:pt idx="339267">
                  <c:v>7.69315</c:v>
                </c:pt>
                <c:pt idx="339268">
                  <c:v>7.69318</c:v>
                </c:pt>
                <c:pt idx="339269">
                  <c:v>7.6932</c:v>
                </c:pt>
                <c:pt idx="339270">
                  <c:v>7.69322</c:v>
                </c:pt>
                <c:pt idx="339271">
                  <c:v>7.69324</c:v>
                </c:pt>
                <c:pt idx="339272">
                  <c:v>7.69327</c:v>
                </c:pt>
                <c:pt idx="339273">
                  <c:v>7.69329</c:v>
                </c:pt>
                <c:pt idx="339274">
                  <c:v>7.69331</c:v>
                </c:pt>
                <c:pt idx="339275">
                  <c:v>7.69333</c:v>
                </c:pt>
                <c:pt idx="339276">
                  <c:v>7.69336</c:v>
                </c:pt>
                <c:pt idx="339277">
                  <c:v>7.69338</c:v>
                </c:pt>
                <c:pt idx="339278">
                  <c:v>7.6934</c:v>
                </c:pt>
                <c:pt idx="339279">
                  <c:v>7.69342</c:v>
                </c:pt>
                <c:pt idx="339280">
                  <c:v>7.69345</c:v>
                </c:pt>
                <c:pt idx="339281">
                  <c:v>7.69347</c:v>
                </c:pt>
                <c:pt idx="339282">
                  <c:v>7.69349</c:v>
                </c:pt>
                <c:pt idx="339283">
                  <c:v>7.69351</c:v>
                </c:pt>
                <c:pt idx="339284">
                  <c:v>7.69354</c:v>
                </c:pt>
                <c:pt idx="339285">
                  <c:v>7.69356</c:v>
                </c:pt>
                <c:pt idx="339286">
                  <c:v>7.69358</c:v>
                </c:pt>
                <c:pt idx="339287">
                  <c:v>7.6936</c:v>
                </c:pt>
                <c:pt idx="339288">
                  <c:v>7.69363</c:v>
                </c:pt>
                <c:pt idx="339289">
                  <c:v>7.69365</c:v>
                </c:pt>
                <c:pt idx="339290">
                  <c:v>7.69367</c:v>
                </c:pt>
                <c:pt idx="339291">
                  <c:v>7.6937</c:v>
                </c:pt>
                <c:pt idx="339292">
                  <c:v>7.69372</c:v>
                </c:pt>
                <c:pt idx="339293">
                  <c:v>7.69374</c:v>
                </c:pt>
                <c:pt idx="339294">
                  <c:v>7.69376</c:v>
                </c:pt>
                <c:pt idx="339295">
                  <c:v>7.69379</c:v>
                </c:pt>
                <c:pt idx="339296">
                  <c:v>7.69381</c:v>
                </c:pt>
                <c:pt idx="339297">
                  <c:v>7.69383</c:v>
                </c:pt>
                <c:pt idx="339298">
                  <c:v>7.69386</c:v>
                </c:pt>
                <c:pt idx="339299">
                  <c:v>7.69388</c:v>
                </c:pt>
                <c:pt idx="339300">
                  <c:v>7.6939</c:v>
                </c:pt>
                <c:pt idx="339301">
                  <c:v>7.69392</c:v>
                </c:pt>
                <c:pt idx="339302">
                  <c:v>7.69395</c:v>
                </c:pt>
                <c:pt idx="339303">
                  <c:v>7.69397</c:v>
                </c:pt>
                <c:pt idx="339304">
                  <c:v>7.69399</c:v>
                </c:pt>
                <c:pt idx="339305">
                  <c:v>7.69401</c:v>
                </c:pt>
                <c:pt idx="339306">
                  <c:v>7.69404</c:v>
                </c:pt>
                <c:pt idx="339307">
                  <c:v>7.69406</c:v>
                </c:pt>
                <c:pt idx="339308">
                  <c:v>7.69408</c:v>
                </c:pt>
                <c:pt idx="339309">
                  <c:v>7.6941</c:v>
                </c:pt>
                <c:pt idx="339310">
                  <c:v>7.69413</c:v>
                </c:pt>
                <c:pt idx="339311">
                  <c:v>7.69415</c:v>
                </c:pt>
                <c:pt idx="339312">
                  <c:v>7.69417</c:v>
                </c:pt>
                <c:pt idx="339313">
                  <c:v>7.69419</c:v>
                </c:pt>
                <c:pt idx="339314">
                  <c:v>7.69422</c:v>
                </c:pt>
                <c:pt idx="339315">
                  <c:v>7.69424</c:v>
                </c:pt>
                <c:pt idx="339316">
                  <c:v>7.69426</c:v>
                </c:pt>
                <c:pt idx="339317">
                  <c:v>7.69429</c:v>
                </c:pt>
                <c:pt idx="339318">
                  <c:v>7.69431</c:v>
                </c:pt>
                <c:pt idx="339319">
                  <c:v>7.69433</c:v>
                </c:pt>
                <c:pt idx="339320">
                  <c:v>7.69435</c:v>
                </c:pt>
                <c:pt idx="339321">
                  <c:v>7.69438</c:v>
                </c:pt>
                <c:pt idx="339322">
                  <c:v>7.6944</c:v>
                </c:pt>
                <c:pt idx="339323">
                  <c:v>7.69442</c:v>
                </c:pt>
                <c:pt idx="339324">
                  <c:v>7.69444</c:v>
                </c:pt>
                <c:pt idx="339325">
                  <c:v>7.69447</c:v>
                </c:pt>
                <c:pt idx="339326">
                  <c:v>7.69449</c:v>
                </c:pt>
                <c:pt idx="339327">
                  <c:v>7.69451</c:v>
                </c:pt>
                <c:pt idx="339328">
                  <c:v>7.69454</c:v>
                </c:pt>
                <c:pt idx="339329">
                  <c:v>7.69456</c:v>
                </c:pt>
                <c:pt idx="339330">
                  <c:v>7.69458</c:v>
                </c:pt>
                <c:pt idx="339331">
                  <c:v>7.6946</c:v>
                </c:pt>
                <c:pt idx="339332">
                  <c:v>7.69463</c:v>
                </c:pt>
                <c:pt idx="339333">
                  <c:v>7.69465</c:v>
                </c:pt>
                <c:pt idx="339334">
                  <c:v>7.69467</c:v>
                </c:pt>
                <c:pt idx="339335">
                  <c:v>7.69469</c:v>
                </c:pt>
                <c:pt idx="339336">
                  <c:v>7.69472</c:v>
                </c:pt>
                <c:pt idx="339337">
                  <c:v>7.69474</c:v>
                </c:pt>
                <c:pt idx="339338">
                  <c:v>7.69476</c:v>
                </c:pt>
                <c:pt idx="339339">
                  <c:v>7.69479</c:v>
                </c:pt>
                <c:pt idx="339340">
                  <c:v>7.69481</c:v>
                </c:pt>
                <c:pt idx="339341">
                  <c:v>7.69483</c:v>
                </c:pt>
                <c:pt idx="339342">
                  <c:v>7.69485</c:v>
                </c:pt>
                <c:pt idx="339343">
                  <c:v>7.69487</c:v>
                </c:pt>
                <c:pt idx="339344">
                  <c:v>7.6949</c:v>
                </c:pt>
                <c:pt idx="339345">
                  <c:v>7.69492</c:v>
                </c:pt>
                <c:pt idx="339346">
                  <c:v>7.69494</c:v>
                </c:pt>
                <c:pt idx="339347">
                  <c:v>7.69497</c:v>
                </c:pt>
                <c:pt idx="339348">
                  <c:v>7.69499</c:v>
                </c:pt>
                <c:pt idx="339349">
                  <c:v>7.69501</c:v>
                </c:pt>
                <c:pt idx="339350">
                  <c:v>7.69503</c:v>
                </c:pt>
                <c:pt idx="339351">
                  <c:v>7.69506</c:v>
                </c:pt>
                <c:pt idx="339352">
                  <c:v>7.69508</c:v>
                </c:pt>
                <c:pt idx="339353">
                  <c:v>7.6951</c:v>
                </c:pt>
                <c:pt idx="339354">
                  <c:v>7.69512</c:v>
                </c:pt>
                <c:pt idx="339355">
                  <c:v>7.69515</c:v>
                </c:pt>
                <c:pt idx="339356">
                  <c:v>7.69517</c:v>
                </c:pt>
                <c:pt idx="339357">
                  <c:v>7.69519</c:v>
                </c:pt>
                <c:pt idx="339358">
                  <c:v>7.69522</c:v>
                </c:pt>
                <c:pt idx="339359">
                  <c:v>7.69524</c:v>
                </c:pt>
                <c:pt idx="339360">
                  <c:v>7.69526</c:v>
                </c:pt>
                <c:pt idx="339361">
                  <c:v>7.69528</c:v>
                </c:pt>
                <c:pt idx="339362">
                  <c:v>7.69531</c:v>
                </c:pt>
                <c:pt idx="339363">
                  <c:v>7.69533</c:v>
                </c:pt>
                <c:pt idx="339364">
                  <c:v>7.69535</c:v>
                </c:pt>
                <c:pt idx="339365">
                  <c:v>7.69537</c:v>
                </c:pt>
                <c:pt idx="339366">
                  <c:v>7.6954</c:v>
                </c:pt>
                <c:pt idx="339367">
                  <c:v>7.69542</c:v>
                </c:pt>
                <c:pt idx="339368">
                  <c:v>7.69544</c:v>
                </c:pt>
                <c:pt idx="339369">
                  <c:v>7.69547</c:v>
                </c:pt>
                <c:pt idx="339370">
                  <c:v>7.69549</c:v>
                </c:pt>
                <c:pt idx="339371">
                  <c:v>7.69551</c:v>
                </c:pt>
                <c:pt idx="339372">
                  <c:v>7.69553</c:v>
                </c:pt>
                <c:pt idx="339373">
                  <c:v>7.69556</c:v>
                </c:pt>
                <c:pt idx="339374">
                  <c:v>7.69558</c:v>
                </c:pt>
                <c:pt idx="339375">
                  <c:v>7.6956</c:v>
                </c:pt>
                <c:pt idx="339376">
                  <c:v>7.69562</c:v>
                </c:pt>
                <c:pt idx="339377">
                  <c:v>7.69565</c:v>
                </c:pt>
                <c:pt idx="339378">
                  <c:v>7.69567</c:v>
                </c:pt>
                <c:pt idx="339379">
                  <c:v>7.69569</c:v>
                </c:pt>
                <c:pt idx="339380">
                  <c:v>7.69571</c:v>
                </c:pt>
                <c:pt idx="339381">
                  <c:v>7.69574</c:v>
                </c:pt>
                <c:pt idx="339382">
                  <c:v>7.69576</c:v>
                </c:pt>
                <c:pt idx="339383">
                  <c:v>7.69578</c:v>
                </c:pt>
                <c:pt idx="339384">
                  <c:v>7.69581</c:v>
                </c:pt>
                <c:pt idx="339385">
                  <c:v>7.69583</c:v>
                </c:pt>
                <c:pt idx="339386">
                  <c:v>7.69585</c:v>
                </c:pt>
                <c:pt idx="339387">
                  <c:v>7.69587</c:v>
                </c:pt>
                <c:pt idx="339388">
                  <c:v>7.6959</c:v>
                </c:pt>
                <c:pt idx="339389">
                  <c:v>7.69592</c:v>
                </c:pt>
                <c:pt idx="339390">
                  <c:v>7.69594</c:v>
                </c:pt>
                <c:pt idx="339391">
                  <c:v>7.69596</c:v>
                </c:pt>
                <c:pt idx="339392">
                  <c:v>7.69599</c:v>
                </c:pt>
                <c:pt idx="339393">
                  <c:v>7.69601</c:v>
                </c:pt>
                <c:pt idx="339394">
                  <c:v>7.69603</c:v>
                </c:pt>
                <c:pt idx="339395">
                  <c:v>7.69605</c:v>
                </c:pt>
                <c:pt idx="339396">
                  <c:v>7.69608</c:v>
                </c:pt>
                <c:pt idx="339397">
                  <c:v>7.6961</c:v>
                </c:pt>
                <c:pt idx="339398">
                  <c:v>7.69612</c:v>
                </c:pt>
                <c:pt idx="339399">
                  <c:v>7.69614</c:v>
                </c:pt>
                <c:pt idx="339400">
                  <c:v>7.69617</c:v>
                </c:pt>
                <c:pt idx="339401">
                  <c:v>7.69619</c:v>
                </c:pt>
                <c:pt idx="339402">
                  <c:v>7.69621</c:v>
                </c:pt>
                <c:pt idx="339403">
                  <c:v>7.69624</c:v>
                </c:pt>
                <c:pt idx="339404">
                  <c:v>7.69626</c:v>
                </c:pt>
                <c:pt idx="339405">
                  <c:v>7.69628</c:v>
                </c:pt>
                <c:pt idx="339406">
                  <c:v>7.6963</c:v>
                </c:pt>
                <c:pt idx="339407">
                  <c:v>7.69633</c:v>
                </c:pt>
                <c:pt idx="339408">
                  <c:v>7.69635</c:v>
                </c:pt>
                <c:pt idx="339409">
                  <c:v>7.69637</c:v>
                </c:pt>
                <c:pt idx="339410">
                  <c:v>7.69639</c:v>
                </c:pt>
                <c:pt idx="339411">
                  <c:v>7.69642</c:v>
                </c:pt>
                <c:pt idx="339412">
                  <c:v>7.69644</c:v>
                </c:pt>
                <c:pt idx="339413">
                  <c:v>7.69646</c:v>
                </c:pt>
                <c:pt idx="339414">
                  <c:v>7.69649</c:v>
                </c:pt>
                <c:pt idx="339415">
                  <c:v>7.69651</c:v>
                </c:pt>
                <c:pt idx="339416">
                  <c:v>7.69653</c:v>
                </c:pt>
                <c:pt idx="339417">
                  <c:v>7.69655</c:v>
                </c:pt>
                <c:pt idx="339418">
                  <c:v>7.69658</c:v>
                </c:pt>
                <c:pt idx="339419">
                  <c:v>7.6966</c:v>
                </c:pt>
                <c:pt idx="339420">
                  <c:v>7.69662</c:v>
                </c:pt>
                <c:pt idx="339421">
                  <c:v>7.69664</c:v>
                </c:pt>
                <c:pt idx="339422">
                  <c:v>7.69667</c:v>
                </c:pt>
                <c:pt idx="339423">
                  <c:v>7.69669</c:v>
                </c:pt>
                <c:pt idx="339424">
                  <c:v>7.69671</c:v>
                </c:pt>
                <c:pt idx="339425">
                  <c:v>7.69674</c:v>
                </c:pt>
                <c:pt idx="339426">
                  <c:v>7.69676</c:v>
                </c:pt>
                <c:pt idx="339427">
                  <c:v>7.69678</c:v>
                </c:pt>
                <c:pt idx="339428">
                  <c:v>7.6968</c:v>
                </c:pt>
                <c:pt idx="339429">
                  <c:v>7.69682</c:v>
                </c:pt>
                <c:pt idx="339430">
                  <c:v>7.69685</c:v>
                </c:pt>
                <c:pt idx="339431">
                  <c:v>7.69687</c:v>
                </c:pt>
                <c:pt idx="339432">
                  <c:v>7.69689</c:v>
                </c:pt>
                <c:pt idx="339433">
                  <c:v>7.69692</c:v>
                </c:pt>
                <c:pt idx="339434">
                  <c:v>7.69694</c:v>
                </c:pt>
                <c:pt idx="339435">
                  <c:v>7.69696</c:v>
                </c:pt>
                <c:pt idx="339436">
                  <c:v>7.69698</c:v>
                </c:pt>
                <c:pt idx="339437">
                  <c:v>7.69701</c:v>
                </c:pt>
                <c:pt idx="339438">
                  <c:v>7.69703</c:v>
                </c:pt>
                <c:pt idx="339439">
                  <c:v>7.69705</c:v>
                </c:pt>
                <c:pt idx="339440">
                  <c:v>7.69707</c:v>
                </c:pt>
                <c:pt idx="339441">
                  <c:v>7.6971</c:v>
                </c:pt>
                <c:pt idx="339442">
                  <c:v>7.69712</c:v>
                </c:pt>
                <c:pt idx="339443">
                  <c:v>7.69714</c:v>
                </c:pt>
                <c:pt idx="339444">
                  <c:v>7.69717</c:v>
                </c:pt>
                <c:pt idx="339445">
                  <c:v>7.69719</c:v>
                </c:pt>
                <c:pt idx="339446">
                  <c:v>7.69721</c:v>
                </c:pt>
                <c:pt idx="339447">
                  <c:v>7.69723</c:v>
                </c:pt>
                <c:pt idx="339448">
                  <c:v>7.69726</c:v>
                </c:pt>
                <c:pt idx="339449">
                  <c:v>7.69728</c:v>
                </c:pt>
                <c:pt idx="339450">
                  <c:v>7.6973</c:v>
                </c:pt>
                <c:pt idx="339451">
                  <c:v>7.69732</c:v>
                </c:pt>
                <c:pt idx="339452">
                  <c:v>7.69735</c:v>
                </c:pt>
                <c:pt idx="339453">
                  <c:v>7.69737</c:v>
                </c:pt>
                <c:pt idx="339454">
                  <c:v>7.69739</c:v>
                </c:pt>
                <c:pt idx="339455">
                  <c:v>7.69742</c:v>
                </c:pt>
                <c:pt idx="339456">
                  <c:v>7.69744</c:v>
                </c:pt>
                <c:pt idx="339457">
                  <c:v>7.69746</c:v>
                </c:pt>
                <c:pt idx="339458">
                  <c:v>7.69748</c:v>
                </c:pt>
                <c:pt idx="339459">
                  <c:v>7.69751</c:v>
                </c:pt>
                <c:pt idx="339460">
                  <c:v>7.69753</c:v>
                </c:pt>
                <c:pt idx="339461">
                  <c:v>7.69755</c:v>
                </c:pt>
                <c:pt idx="339462">
                  <c:v>7.69757</c:v>
                </c:pt>
                <c:pt idx="339463">
                  <c:v>7.6976</c:v>
                </c:pt>
                <c:pt idx="339464">
                  <c:v>7.69762</c:v>
                </c:pt>
                <c:pt idx="339465">
                  <c:v>7.69764</c:v>
                </c:pt>
                <c:pt idx="339466">
                  <c:v>7.69766</c:v>
                </c:pt>
                <c:pt idx="339467">
                  <c:v>7.69769</c:v>
                </c:pt>
                <c:pt idx="339468">
                  <c:v>7.69771</c:v>
                </c:pt>
                <c:pt idx="339469">
                  <c:v>7.69773</c:v>
                </c:pt>
                <c:pt idx="339470">
                  <c:v>7.69775</c:v>
                </c:pt>
                <c:pt idx="339471">
                  <c:v>7.69778</c:v>
                </c:pt>
                <c:pt idx="339472">
                  <c:v>7.6978</c:v>
                </c:pt>
                <c:pt idx="339473">
                  <c:v>7.69782</c:v>
                </c:pt>
                <c:pt idx="339474">
                  <c:v>7.69785</c:v>
                </c:pt>
                <c:pt idx="339475">
                  <c:v>7.69787</c:v>
                </c:pt>
                <c:pt idx="339476">
                  <c:v>7.69789</c:v>
                </c:pt>
                <c:pt idx="339477">
                  <c:v>7.69791</c:v>
                </c:pt>
                <c:pt idx="339478">
                  <c:v>7.69794</c:v>
                </c:pt>
                <c:pt idx="339479">
                  <c:v>7.69796</c:v>
                </c:pt>
                <c:pt idx="339480">
                  <c:v>7.69798</c:v>
                </c:pt>
                <c:pt idx="339481">
                  <c:v>7.69801</c:v>
                </c:pt>
                <c:pt idx="339482">
                  <c:v>7.69803</c:v>
                </c:pt>
                <c:pt idx="339483">
                  <c:v>7.69805</c:v>
                </c:pt>
                <c:pt idx="339484">
                  <c:v>7.69807</c:v>
                </c:pt>
                <c:pt idx="339485">
                  <c:v>7.6981</c:v>
                </c:pt>
                <c:pt idx="339486">
                  <c:v>7.69812</c:v>
                </c:pt>
                <c:pt idx="339487">
                  <c:v>7.69814</c:v>
                </c:pt>
                <c:pt idx="339488">
                  <c:v>7.69816</c:v>
                </c:pt>
                <c:pt idx="339489">
                  <c:v>7.69819</c:v>
                </c:pt>
                <c:pt idx="339490">
                  <c:v>7.69821</c:v>
                </c:pt>
                <c:pt idx="339491">
                  <c:v>7.69823</c:v>
                </c:pt>
                <c:pt idx="339492">
                  <c:v>7.69825</c:v>
                </c:pt>
                <c:pt idx="339493">
                  <c:v>7.69828</c:v>
                </c:pt>
                <c:pt idx="339494">
                  <c:v>7.6983</c:v>
                </c:pt>
                <c:pt idx="339495">
                  <c:v>7.69832</c:v>
                </c:pt>
                <c:pt idx="339496">
                  <c:v>7.69834</c:v>
                </c:pt>
                <c:pt idx="339497">
                  <c:v>7.69837</c:v>
                </c:pt>
                <c:pt idx="339498">
                  <c:v>7.69839</c:v>
                </c:pt>
                <c:pt idx="339499">
                  <c:v>7.69841</c:v>
                </c:pt>
                <c:pt idx="339500">
                  <c:v>7.69843</c:v>
                </c:pt>
                <c:pt idx="339501">
                  <c:v>7.69846</c:v>
                </c:pt>
                <c:pt idx="339502">
                  <c:v>7.69848</c:v>
                </c:pt>
                <c:pt idx="339503">
                  <c:v>7.6985</c:v>
                </c:pt>
                <c:pt idx="339504">
                  <c:v>7.69853</c:v>
                </c:pt>
                <c:pt idx="339505">
                  <c:v>7.69855</c:v>
                </c:pt>
                <c:pt idx="339506">
                  <c:v>7.69857</c:v>
                </c:pt>
                <c:pt idx="339507">
                  <c:v>7.69859</c:v>
                </c:pt>
                <c:pt idx="339508">
                  <c:v>7.69862</c:v>
                </c:pt>
                <c:pt idx="339509">
                  <c:v>7.69864</c:v>
                </c:pt>
                <c:pt idx="339510">
                  <c:v>7.69866</c:v>
                </c:pt>
                <c:pt idx="339511">
                  <c:v>7.69869</c:v>
                </c:pt>
                <c:pt idx="339512">
                  <c:v>7.69871</c:v>
                </c:pt>
                <c:pt idx="339513">
                  <c:v>7.69873</c:v>
                </c:pt>
                <c:pt idx="339514">
                  <c:v>7.69875</c:v>
                </c:pt>
                <c:pt idx="339515">
                  <c:v>7.69878</c:v>
                </c:pt>
                <c:pt idx="339516">
                  <c:v>7.6988</c:v>
                </c:pt>
                <c:pt idx="339517">
                  <c:v>7.69882</c:v>
                </c:pt>
                <c:pt idx="339518">
                  <c:v>7.69884</c:v>
                </c:pt>
                <c:pt idx="339519">
                  <c:v>7.69887</c:v>
                </c:pt>
                <c:pt idx="339520">
                  <c:v>7.69889</c:v>
                </c:pt>
                <c:pt idx="339521">
                  <c:v>7.69891</c:v>
                </c:pt>
                <c:pt idx="339522">
                  <c:v>7.69893</c:v>
                </c:pt>
                <c:pt idx="339523">
                  <c:v>7.69896</c:v>
                </c:pt>
                <c:pt idx="339524">
                  <c:v>7.69898</c:v>
                </c:pt>
                <c:pt idx="339525">
                  <c:v>7.699</c:v>
                </c:pt>
                <c:pt idx="339526">
                  <c:v>7.69902</c:v>
                </c:pt>
                <c:pt idx="339527">
                  <c:v>7.69905</c:v>
                </c:pt>
                <c:pt idx="339528">
                  <c:v>7.69907</c:v>
                </c:pt>
                <c:pt idx="339529">
                  <c:v>7.69909</c:v>
                </c:pt>
                <c:pt idx="339530">
                  <c:v>7.69912</c:v>
                </c:pt>
                <c:pt idx="339531">
                  <c:v>7.69914</c:v>
                </c:pt>
                <c:pt idx="339532">
                  <c:v>7.69916</c:v>
                </c:pt>
                <c:pt idx="339533">
                  <c:v>7.69918</c:v>
                </c:pt>
                <c:pt idx="339534">
                  <c:v>7.69921</c:v>
                </c:pt>
                <c:pt idx="339535">
                  <c:v>7.69923</c:v>
                </c:pt>
                <c:pt idx="339536">
                  <c:v>7.69925</c:v>
                </c:pt>
                <c:pt idx="339537">
                  <c:v>7.69927</c:v>
                </c:pt>
                <c:pt idx="339538">
                  <c:v>7.6993</c:v>
                </c:pt>
                <c:pt idx="339539">
                  <c:v>7.69932</c:v>
                </c:pt>
                <c:pt idx="339540">
                  <c:v>7.69934</c:v>
                </c:pt>
                <c:pt idx="339541">
                  <c:v>7.69937</c:v>
                </c:pt>
                <c:pt idx="339542">
                  <c:v>7.69939</c:v>
                </c:pt>
                <c:pt idx="339543">
                  <c:v>7.69941</c:v>
                </c:pt>
                <c:pt idx="339544">
                  <c:v>7.69943</c:v>
                </c:pt>
                <c:pt idx="339545">
                  <c:v>7.69946</c:v>
                </c:pt>
                <c:pt idx="339546">
                  <c:v>7.69948</c:v>
                </c:pt>
                <c:pt idx="339547">
                  <c:v>7.6995</c:v>
                </c:pt>
                <c:pt idx="339548">
                  <c:v>7.69952</c:v>
                </c:pt>
                <c:pt idx="339549">
                  <c:v>7.69955</c:v>
                </c:pt>
                <c:pt idx="339550">
                  <c:v>7.69957</c:v>
                </c:pt>
                <c:pt idx="339551">
                  <c:v>7.69959</c:v>
                </c:pt>
                <c:pt idx="339552">
                  <c:v>7.69961</c:v>
                </c:pt>
                <c:pt idx="339553">
                  <c:v>7.69964</c:v>
                </c:pt>
                <c:pt idx="339554">
                  <c:v>7.69966</c:v>
                </c:pt>
                <c:pt idx="339555">
                  <c:v>7.69968</c:v>
                </c:pt>
                <c:pt idx="339556">
                  <c:v>7.6997</c:v>
                </c:pt>
                <c:pt idx="339557">
                  <c:v>7.69973</c:v>
                </c:pt>
                <c:pt idx="339558">
                  <c:v>7.69975</c:v>
                </c:pt>
                <c:pt idx="339559">
                  <c:v>7.69977</c:v>
                </c:pt>
                <c:pt idx="339560">
                  <c:v>7.6998</c:v>
                </c:pt>
                <c:pt idx="339561">
                  <c:v>7.69982</c:v>
                </c:pt>
                <c:pt idx="339562">
                  <c:v>7.69984</c:v>
                </c:pt>
                <c:pt idx="339563">
                  <c:v>7.69986</c:v>
                </c:pt>
                <c:pt idx="339564">
                  <c:v>7.69989</c:v>
                </c:pt>
                <c:pt idx="339565">
                  <c:v>7.69991</c:v>
                </c:pt>
                <c:pt idx="339566">
                  <c:v>7.69993</c:v>
                </c:pt>
                <c:pt idx="339567">
                  <c:v>7.69996</c:v>
                </c:pt>
                <c:pt idx="339568">
                  <c:v>7.69998</c:v>
                </c:pt>
                <c:pt idx="339569">
                  <c:v>7.7</c:v>
                </c:pt>
                <c:pt idx="339570">
                  <c:v>7.70002</c:v>
                </c:pt>
                <c:pt idx="339571">
                  <c:v>7.70005</c:v>
                </c:pt>
                <c:pt idx="339572">
                  <c:v>7.70007</c:v>
                </c:pt>
                <c:pt idx="339573">
                  <c:v>7.70009</c:v>
                </c:pt>
                <c:pt idx="339574">
                  <c:v>7.70011</c:v>
                </c:pt>
                <c:pt idx="339575">
                  <c:v>7.70014</c:v>
                </c:pt>
                <c:pt idx="339576">
                  <c:v>7.70016</c:v>
                </c:pt>
                <c:pt idx="339577">
                  <c:v>7.70018</c:v>
                </c:pt>
                <c:pt idx="339578">
                  <c:v>7.7002</c:v>
                </c:pt>
                <c:pt idx="339579">
                  <c:v>7.70023</c:v>
                </c:pt>
                <c:pt idx="339580">
                  <c:v>7.70025</c:v>
                </c:pt>
                <c:pt idx="339581">
                  <c:v>7.70027</c:v>
                </c:pt>
                <c:pt idx="339582">
                  <c:v>7.70029</c:v>
                </c:pt>
                <c:pt idx="339583">
                  <c:v>7.70032</c:v>
                </c:pt>
                <c:pt idx="339584">
                  <c:v>7.70034</c:v>
                </c:pt>
                <c:pt idx="339585">
                  <c:v>7.70036</c:v>
                </c:pt>
                <c:pt idx="339586">
                  <c:v>7.70038</c:v>
                </c:pt>
                <c:pt idx="339587">
                  <c:v>7.70041</c:v>
                </c:pt>
                <c:pt idx="339588">
                  <c:v>7.70043</c:v>
                </c:pt>
                <c:pt idx="339589">
                  <c:v>7.70045</c:v>
                </c:pt>
                <c:pt idx="339590">
                  <c:v>7.70048</c:v>
                </c:pt>
                <c:pt idx="339591">
                  <c:v>7.7005</c:v>
                </c:pt>
                <c:pt idx="339592">
                  <c:v>7.70052</c:v>
                </c:pt>
                <c:pt idx="339593">
                  <c:v>7.70054</c:v>
                </c:pt>
                <c:pt idx="339594">
                  <c:v>7.70057</c:v>
                </c:pt>
                <c:pt idx="339595">
                  <c:v>7.70059</c:v>
                </c:pt>
                <c:pt idx="339596">
                  <c:v>7.70061</c:v>
                </c:pt>
                <c:pt idx="339597">
                  <c:v>7.70064</c:v>
                </c:pt>
                <c:pt idx="339598">
                  <c:v>7.70066</c:v>
                </c:pt>
                <c:pt idx="339599">
                  <c:v>7.70068</c:v>
                </c:pt>
                <c:pt idx="339600">
                  <c:v>7.7007</c:v>
                </c:pt>
                <c:pt idx="339601">
                  <c:v>7.70073</c:v>
                </c:pt>
                <c:pt idx="339602">
                  <c:v>7.70075</c:v>
                </c:pt>
                <c:pt idx="339603">
                  <c:v>7.70077</c:v>
                </c:pt>
                <c:pt idx="339604">
                  <c:v>7.70079</c:v>
                </c:pt>
                <c:pt idx="339605">
                  <c:v>7.70082</c:v>
                </c:pt>
                <c:pt idx="339606">
                  <c:v>7.70084</c:v>
                </c:pt>
                <c:pt idx="339607">
                  <c:v>7.70086</c:v>
                </c:pt>
                <c:pt idx="339608">
                  <c:v>7.70088</c:v>
                </c:pt>
                <c:pt idx="339609">
                  <c:v>7.70091</c:v>
                </c:pt>
                <c:pt idx="339610">
                  <c:v>7.70093</c:v>
                </c:pt>
                <c:pt idx="339611">
                  <c:v>7.70095</c:v>
                </c:pt>
                <c:pt idx="339612">
                  <c:v>7.70097</c:v>
                </c:pt>
                <c:pt idx="339613">
                  <c:v>7.701</c:v>
                </c:pt>
                <c:pt idx="339614">
                  <c:v>7.70102</c:v>
                </c:pt>
                <c:pt idx="339615">
                  <c:v>7.70104</c:v>
                </c:pt>
                <c:pt idx="339616">
                  <c:v>7.70107</c:v>
                </c:pt>
                <c:pt idx="339617">
                  <c:v>7.70109</c:v>
                </c:pt>
                <c:pt idx="339618">
                  <c:v>7.70111</c:v>
                </c:pt>
                <c:pt idx="339619">
                  <c:v>7.70113</c:v>
                </c:pt>
                <c:pt idx="339620">
                  <c:v>7.70116</c:v>
                </c:pt>
                <c:pt idx="339621">
                  <c:v>7.70118</c:v>
                </c:pt>
                <c:pt idx="339622">
                  <c:v>7.7012</c:v>
                </c:pt>
                <c:pt idx="339623">
                  <c:v>7.70122</c:v>
                </c:pt>
                <c:pt idx="339624">
                  <c:v>7.70125</c:v>
                </c:pt>
                <c:pt idx="339625">
                  <c:v>7.70127</c:v>
                </c:pt>
                <c:pt idx="339626">
                  <c:v>7.70129</c:v>
                </c:pt>
                <c:pt idx="339627">
                  <c:v>7.70132</c:v>
                </c:pt>
                <c:pt idx="339628">
                  <c:v>7.70134</c:v>
                </c:pt>
                <c:pt idx="339629">
                  <c:v>7.70136</c:v>
                </c:pt>
                <c:pt idx="339630">
                  <c:v>7.70138</c:v>
                </c:pt>
                <c:pt idx="339631">
                  <c:v>7.70141</c:v>
                </c:pt>
                <c:pt idx="339632">
                  <c:v>7.70143</c:v>
                </c:pt>
                <c:pt idx="339633">
                  <c:v>7.70145</c:v>
                </c:pt>
                <c:pt idx="339634">
                  <c:v>7.70147</c:v>
                </c:pt>
                <c:pt idx="339635">
                  <c:v>7.7015</c:v>
                </c:pt>
                <c:pt idx="339636">
                  <c:v>7.70152</c:v>
                </c:pt>
                <c:pt idx="339637">
                  <c:v>7.70154</c:v>
                </c:pt>
                <c:pt idx="339638">
                  <c:v>7.70157</c:v>
                </c:pt>
                <c:pt idx="339639">
                  <c:v>7.70159</c:v>
                </c:pt>
                <c:pt idx="339640">
                  <c:v>7.70161</c:v>
                </c:pt>
                <c:pt idx="339641">
                  <c:v>7.70163</c:v>
                </c:pt>
                <c:pt idx="339642">
                  <c:v>7.70165</c:v>
                </c:pt>
                <c:pt idx="339643">
                  <c:v>7.70168</c:v>
                </c:pt>
                <c:pt idx="339644">
                  <c:v>7.7017</c:v>
                </c:pt>
                <c:pt idx="339645">
                  <c:v>7.70172</c:v>
                </c:pt>
                <c:pt idx="339646">
                  <c:v>7.70175</c:v>
                </c:pt>
                <c:pt idx="339647">
                  <c:v>7.70177</c:v>
                </c:pt>
                <c:pt idx="339648">
                  <c:v>7.70179</c:v>
                </c:pt>
                <c:pt idx="339649">
                  <c:v>7.70181</c:v>
                </c:pt>
                <c:pt idx="339650">
                  <c:v>7.70184</c:v>
                </c:pt>
                <c:pt idx="339651">
                  <c:v>7.70186</c:v>
                </c:pt>
                <c:pt idx="339652">
                  <c:v>7.70188</c:v>
                </c:pt>
                <c:pt idx="339653">
                  <c:v>7.70191</c:v>
                </c:pt>
                <c:pt idx="339654">
                  <c:v>7.70193</c:v>
                </c:pt>
                <c:pt idx="339655">
                  <c:v>7.70195</c:v>
                </c:pt>
                <c:pt idx="339656">
                  <c:v>7.70197</c:v>
                </c:pt>
                <c:pt idx="339657">
                  <c:v>7.702</c:v>
                </c:pt>
                <c:pt idx="339658">
                  <c:v>7.70202</c:v>
                </c:pt>
                <c:pt idx="339659">
                  <c:v>7.70204</c:v>
                </c:pt>
                <c:pt idx="339660">
                  <c:v>7.70206</c:v>
                </c:pt>
                <c:pt idx="339661">
                  <c:v>7.70209</c:v>
                </c:pt>
                <c:pt idx="339662">
                  <c:v>7.70211</c:v>
                </c:pt>
                <c:pt idx="339663">
                  <c:v>7.70213</c:v>
                </c:pt>
                <c:pt idx="339664">
                  <c:v>7.70215</c:v>
                </c:pt>
                <c:pt idx="339665">
                  <c:v>7.70218</c:v>
                </c:pt>
                <c:pt idx="339666">
                  <c:v>7.7022</c:v>
                </c:pt>
                <c:pt idx="339667">
                  <c:v>7.70222</c:v>
                </c:pt>
                <c:pt idx="339668">
                  <c:v>7.70224</c:v>
                </c:pt>
                <c:pt idx="339669">
                  <c:v>7.70227</c:v>
                </c:pt>
                <c:pt idx="339670">
                  <c:v>7.70229</c:v>
                </c:pt>
                <c:pt idx="339671">
                  <c:v>7.70231</c:v>
                </c:pt>
                <c:pt idx="339672">
                  <c:v>7.70234</c:v>
                </c:pt>
                <c:pt idx="339673">
                  <c:v>7.70236</c:v>
                </c:pt>
                <c:pt idx="339674">
                  <c:v>7.70238</c:v>
                </c:pt>
                <c:pt idx="339675">
                  <c:v>7.7024</c:v>
                </c:pt>
                <c:pt idx="339676">
                  <c:v>7.70243</c:v>
                </c:pt>
                <c:pt idx="339677">
                  <c:v>7.70245</c:v>
                </c:pt>
                <c:pt idx="339678">
                  <c:v>7.70247</c:v>
                </c:pt>
                <c:pt idx="339679">
                  <c:v>7.70249</c:v>
                </c:pt>
                <c:pt idx="339680">
                  <c:v>7.70252</c:v>
                </c:pt>
                <c:pt idx="339681">
                  <c:v>7.70254</c:v>
                </c:pt>
                <c:pt idx="339682">
                  <c:v>7.70256</c:v>
                </c:pt>
                <c:pt idx="339683">
                  <c:v>7.70259</c:v>
                </c:pt>
                <c:pt idx="339684">
                  <c:v>7.70261</c:v>
                </c:pt>
                <c:pt idx="339685">
                  <c:v>7.70263</c:v>
                </c:pt>
                <c:pt idx="339686">
                  <c:v>7.70265</c:v>
                </c:pt>
                <c:pt idx="339687">
                  <c:v>7.70268</c:v>
                </c:pt>
                <c:pt idx="339688">
                  <c:v>7.7027</c:v>
                </c:pt>
                <c:pt idx="339689">
                  <c:v>7.70272</c:v>
                </c:pt>
                <c:pt idx="339690">
                  <c:v>7.70274</c:v>
                </c:pt>
                <c:pt idx="339691">
                  <c:v>7.70277</c:v>
                </c:pt>
                <c:pt idx="339692">
                  <c:v>7.70279</c:v>
                </c:pt>
                <c:pt idx="339693">
                  <c:v>7.70281</c:v>
                </c:pt>
                <c:pt idx="339694">
                  <c:v>7.70283</c:v>
                </c:pt>
                <c:pt idx="339695">
                  <c:v>7.70286</c:v>
                </c:pt>
                <c:pt idx="339696">
                  <c:v>7.70288</c:v>
                </c:pt>
                <c:pt idx="339697">
                  <c:v>7.7029</c:v>
                </c:pt>
                <c:pt idx="339698">
                  <c:v>7.70292</c:v>
                </c:pt>
                <c:pt idx="339699">
                  <c:v>7.70295</c:v>
                </c:pt>
                <c:pt idx="339700">
                  <c:v>7.70297</c:v>
                </c:pt>
                <c:pt idx="339701">
                  <c:v>7.70299</c:v>
                </c:pt>
                <c:pt idx="339702">
                  <c:v>7.70302</c:v>
                </c:pt>
                <c:pt idx="339703">
                  <c:v>7.70304</c:v>
                </c:pt>
                <c:pt idx="339704">
                  <c:v>7.70306</c:v>
                </c:pt>
                <c:pt idx="339705">
                  <c:v>7.70308</c:v>
                </c:pt>
                <c:pt idx="339706">
                  <c:v>7.70311</c:v>
                </c:pt>
                <c:pt idx="339707">
                  <c:v>7.70313</c:v>
                </c:pt>
                <c:pt idx="339708">
                  <c:v>7.70315</c:v>
                </c:pt>
                <c:pt idx="339709">
                  <c:v>7.70317</c:v>
                </c:pt>
                <c:pt idx="339710">
                  <c:v>7.7032</c:v>
                </c:pt>
                <c:pt idx="339711">
                  <c:v>7.70322</c:v>
                </c:pt>
                <c:pt idx="339712">
                  <c:v>7.70324</c:v>
                </c:pt>
                <c:pt idx="339713">
                  <c:v>7.70327</c:v>
                </c:pt>
                <c:pt idx="339714">
                  <c:v>7.70329</c:v>
                </c:pt>
                <c:pt idx="339715">
                  <c:v>7.70331</c:v>
                </c:pt>
                <c:pt idx="339716">
                  <c:v>7.70333</c:v>
                </c:pt>
                <c:pt idx="339717">
                  <c:v>7.70336</c:v>
                </c:pt>
                <c:pt idx="339718">
                  <c:v>7.70338</c:v>
                </c:pt>
                <c:pt idx="339719">
                  <c:v>7.7034</c:v>
                </c:pt>
                <c:pt idx="339720">
                  <c:v>7.70342</c:v>
                </c:pt>
                <c:pt idx="339721">
                  <c:v>7.70345</c:v>
                </c:pt>
                <c:pt idx="339722">
                  <c:v>7.70347</c:v>
                </c:pt>
                <c:pt idx="339723">
                  <c:v>7.70349</c:v>
                </c:pt>
                <c:pt idx="339724">
                  <c:v>7.70352</c:v>
                </c:pt>
                <c:pt idx="339725">
                  <c:v>7.70354</c:v>
                </c:pt>
                <c:pt idx="339726">
                  <c:v>7.70356</c:v>
                </c:pt>
                <c:pt idx="339727">
                  <c:v>7.70358</c:v>
                </c:pt>
                <c:pt idx="339728">
                  <c:v>7.7036</c:v>
                </c:pt>
                <c:pt idx="339729">
                  <c:v>7.70363</c:v>
                </c:pt>
                <c:pt idx="339730">
                  <c:v>7.70365</c:v>
                </c:pt>
                <c:pt idx="339731">
                  <c:v>7.70367</c:v>
                </c:pt>
                <c:pt idx="339732">
                  <c:v>7.7037</c:v>
                </c:pt>
                <c:pt idx="339733">
                  <c:v>7.70372</c:v>
                </c:pt>
                <c:pt idx="339734">
                  <c:v>7.70374</c:v>
                </c:pt>
                <c:pt idx="339735">
                  <c:v>7.70376</c:v>
                </c:pt>
                <c:pt idx="339736">
                  <c:v>7.70379</c:v>
                </c:pt>
                <c:pt idx="339737">
                  <c:v>7.70381</c:v>
                </c:pt>
                <c:pt idx="339738">
                  <c:v>7.70383</c:v>
                </c:pt>
                <c:pt idx="339739">
                  <c:v>7.70385</c:v>
                </c:pt>
                <c:pt idx="339740">
                  <c:v>7.70388</c:v>
                </c:pt>
                <c:pt idx="339741">
                  <c:v>7.7039</c:v>
                </c:pt>
                <c:pt idx="339742">
                  <c:v>7.70392</c:v>
                </c:pt>
                <c:pt idx="339743">
                  <c:v>7.70395</c:v>
                </c:pt>
                <c:pt idx="339744">
                  <c:v>7.70397</c:v>
                </c:pt>
                <c:pt idx="339745">
                  <c:v>7.70399</c:v>
                </c:pt>
                <c:pt idx="339746">
                  <c:v>7.70401</c:v>
                </c:pt>
                <c:pt idx="339747">
                  <c:v>7.70404</c:v>
                </c:pt>
                <c:pt idx="339748">
                  <c:v>7.70406</c:v>
                </c:pt>
                <c:pt idx="339749">
                  <c:v>7.70408</c:v>
                </c:pt>
                <c:pt idx="339750">
                  <c:v>7.7041</c:v>
                </c:pt>
                <c:pt idx="339751">
                  <c:v>7.70413</c:v>
                </c:pt>
                <c:pt idx="339752">
                  <c:v>7.70415</c:v>
                </c:pt>
                <c:pt idx="339753">
                  <c:v>7.70417</c:v>
                </c:pt>
                <c:pt idx="339754">
                  <c:v>7.7042</c:v>
                </c:pt>
                <c:pt idx="339755">
                  <c:v>7.70422</c:v>
                </c:pt>
                <c:pt idx="339756">
                  <c:v>7.70424</c:v>
                </c:pt>
                <c:pt idx="339757">
                  <c:v>7.70426</c:v>
                </c:pt>
                <c:pt idx="339758">
                  <c:v>7.70429</c:v>
                </c:pt>
                <c:pt idx="339759">
                  <c:v>7.70431</c:v>
                </c:pt>
                <c:pt idx="339760">
                  <c:v>7.70433</c:v>
                </c:pt>
                <c:pt idx="339761">
                  <c:v>7.70435</c:v>
                </c:pt>
                <c:pt idx="339762">
                  <c:v>7.70438</c:v>
                </c:pt>
                <c:pt idx="339763">
                  <c:v>7.7044</c:v>
                </c:pt>
                <c:pt idx="339764">
                  <c:v>7.70442</c:v>
                </c:pt>
                <c:pt idx="339765">
                  <c:v>7.70444</c:v>
                </c:pt>
                <c:pt idx="339766">
                  <c:v>7.70447</c:v>
                </c:pt>
                <c:pt idx="339767">
                  <c:v>7.70449</c:v>
                </c:pt>
                <c:pt idx="339768">
                  <c:v>7.70451</c:v>
                </c:pt>
                <c:pt idx="339769">
                  <c:v>7.70453</c:v>
                </c:pt>
                <c:pt idx="339770">
                  <c:v>7.70456</c:v>
                </c:pt>
                <c:pt idx="339771">
                  <c:v>7.70458</c:v>
                </c:pt>
                <c:pt idx="339772">
                  <c:v>7.7046</c:v>
                </c:pt>
                <c:pt idx="339773">
                  <c:v>7.70463</c:v>
                </c:pt>
                <c:pt idx="339774">
                  <c:v>7.70465</c:v>
                </c:pt>
                <c:pt idx="339775">
                  <c:v>7.70467</c:v>
                </c:pt>
                <c:pt idx="339776">
                  <c:v>7.70469</c:v>
                </c:pt>
                <c:pt idx="339777">
                  <c:v>7.70472</c:v>
                </c:pt>
                <c:pt idx="339778">
                  <c:v>7.70474</c:v>
                </c:pt>
                <c:pt idx="339779">
                  <c:v>7.70476</c:v>
                </c:pt>
                <c:pt idx="339780">
                  <c:v>7.70479</c:v>
                </c:pt>
                <c:pt idx="339781">
                  <c:v>7.70481</c:v>
                </c:pt>
                <c:pt idx="339782">
                  <c:v>7.70483</c:v>
                </c:pt>
                <c:pt idx="339783">
                  <c:v>7.70485</c:v>
                </c:pt>
                <c:pt idx="339784">
                  <c:v>7.70488</c:v>
                </c:pt>
                <c:pt idx="339785">
                  <c:v>7.7049</c:v>
                </c:pt>
                <c:pt idx="339786">
                  <c:v>7.70492</c:v>
                </c:pt>
                <c:pt idx="339787">
                  <c:v>7.70494</c:v>
                </c:pt>
                <c:pt idx="339788">
                  <c:v>7.70497</c:v>
                </c:pt>
                <c:pt idx="339789">
                  <c:v>7.70499</c:v>
                </c:pt>
                <c:pt idx="339790">
                  <c:v>7.70501</c:v>
                </c:pt>
                <c:pt idx="339791">
                  <c:v>7.70503</c:v>
                </c:pt>
                <c:pt idx="339792">
                  <c:v>7.70506</c:v>
                </c:pt>
                <c:pt idx="339793">
                  <c:v>7.70508</c:v>
                </c:pt>
                <c:pt idx="339794">
                  <c:v>7.7051</c:v>
                </c:pt>
                <c:pt idx="339795">
                  <c:v>7.70512</c:v>
                </c:pt>
                <c:pt idx="339796">
                  <c:v>7.70515</c:v>
                </c:pt>
                <c:pt idx="339797">
                  <c:v>7.70517</c:v>
                </c:pt>
                <c:pt idx="339798">
                  <c:v>7.70519</c:v>
                </c:pt>
                <c:pt idx="339799">
                  <c:v>7.70521</c:v>
                </c:pt>
                <c:pt idx="339800">
                  <c:v>7.70524</c:v>
                </c:pt>
                <c:pt idx="339801">
                  <c:v>7.70526</c:v>
                </c:pt>
                <c:pt idx="339802">
                  <c:v>7.70528</c:v>
                </c:pt>
                <c:pt idx="339803">
                  <c:v>7.70531</c:v>
                </c:pt>
                <c:pt idx="339804">
                  <c:v>7.70533</c:v>
                </c:pt>
                <c:pt idx="339805">
                  <c:v>7.70535</c:v>
                </c:pt>
                <c:pt idx="339806">
                  <c:v>7.70537</c:v>
                </c:pt>
                <c:pt idx="339807">
                  <c:v>7.7054</c:v>
                </c:pt>
                <c:pt idx="339808">
                  <c:v>7.70542</c:v>
                </c:pt>
                <c:pt idx="339809">
                  <c:v>7.70544</c:v>
                </c:pt>
                <c:pt idx="339810">
                  <c:v>7.70547</c:v>
                </c:pt>
                <c:pt idx="339811">
                  <c:v>7.70549</c:v>
                </c:pt>
                <c:pt idx="339812">
                  <c:v>7.70551</c:v>
                </c:pt>
                <c:pt idx="339813">
                  <c:v>7.70553</c:v>
                </c:pt>
                <c:pt idx="339814">
                  <c:v>7.70556</c:v>
                </c:pt>
                <c:pt idx="339815">
                  <c:v>7.70558</c:v>
                </c:pt>
                <c:pt idx="339816">
                  <c:v>7.7056</c:v>
                </c:pt>
                <c:pt idx="339817">
                  <c:v>7.70562</c:v>
                </c:pt>
                <c:pt idx="339818">
                  <c:v>7.70565</c:v>
                </c:pt>
                <c:pt idx="339819">
                  <c:v>7.70567</c:v>
                </c:pt>
                <c:pt idx="339820">
                  <c:v>7.70569</c:v>
                </c:pt>
                <c:pt idx="339821">
                  <c:v>7.70571</c:v>
                </c:pt>
                <c:pt idx="339822">
                  <c:v>7.70574</c:v>
                </c:pt>
                <c:pt idx="339823">
                  <c:v>7.70576</c:v>
                </c:pt>
                <c:pt idx="339824">
                  <c:v>7.70578</c:v>
                </c:pt>
                <c:pt idx="339825">
                  <c:v>7.7058</c:v>
                </c:pt>
                <c:pt idx="339826">
                  <c:v>7.70583</c:v>
                </c:pt>
                <c:pt idx="339827">
                  <c:v>7.70585</c:v>
                </c:pt>
                <c:pt idx="339828">
                  <c:v>7.70587</c:v>
                </c:pt>
                <c:pt idx="339829">
                  <c:v>7.7059</c:v>
                </c:pt>
                <c:pt idx="339830">
                  <c:v>7.70592</c:v>
                </c:pt>
                <c:pt idx="339831">
                  <c:v>7.70594</c:v>
                </c:pt>
                <c:pt idx="339832">
                  <c:v>7.70596</c:v>
                </c:pt>
                <c:pt idx="339833">
                  <c:v>7.70599</c:v>
                </c:pt>
                <c:pt idx="339834">
                  <c:v>7.70601</c:v>
                </c:pt>
                <c:pt idx="339835">
                  <c:v>7.70603</c:v>
                </c:pt>
                <c:pt idx="339836">
                  <c:v>7.70605</c:v>
                </c:pt>
                <c:pt idx="339837">
                  <c:v>7.70608</c:v>
                </c:pt>
                <c:pt idx="339838">
                  <c:v>7.7061</c:v>
                </c:pt>
                <c:pt idx="339839">
                  <c:v>7.70612</c:v>
                </c:pt>
                <c:pt idx="339840">
                  <c:v>7.70615</c:v>
                </c:pt>
                <c:pt idx="339841">
                  <c:v>7.70617</c:v>
                </c:pt>
                <c:pt idx="339842">
                  <c:v>7.70619</c:v>
                </c:pt>
                <c:pt idx="339843">
                  <c:v>7.70621</c:v>
                </c:pt>
                <c:pt idx="339844">
                  <c:v>7.70624</c:v>
                </c:pt>
                <c:pt idx="339845">
                  <c:v>7.70626</c:v>
                </c:pt>
                <c:pt idx="339846">
                  <c:v>7.70628</c:v>
                </c:pt>
                <c:pt idx="339847">
                  <c:v>7.7063</c:v>
                </c:pt>
                <c:pt idx="339848">
                  <c:v>7.70633</c:v>
                </c:pt>
                <c:pt idx="339849">
                  <c:v>7.70635</c:v>
                </c:pt>
                <c:pt idx="339850">
                  <c:v>7.70637</c:v>
                </c:pt>
                <c:pt idx="339851">
                  <c:v>7.70639</c:v>
                </c:pt>
                <c:pt idx="339852">
                  <c:v>7.70642</c:v>
                </c:pt>
                <c:pt idx="339853">
                  <c:v>7.70644</c:v>
                </c:pt>
                <c:pt idx="339854">
                  <c:v>7.70646</c:v>
                </c:pt>
                <c:pt idx="339855">
                  <c:v>7.70648</c:v>
                </c:pt>
                <c:pt idx="339856">
                  <c:v>7.70651</c:v>
                </c:pt>
                <c:pt idx="339857">
                  <c:v>7.70653</c:v>
                </c:pt>
                <c:pt idx="339858">
                  <c:v>7.70655</c:v>
                </c:pt>
                <c:pt idx="339859">
                  <c:v>7.70658</c:v>
                </c:pt>
                <c:pt idx="339860">
                  <c:v>7.7066</c:v>
                </c:pt>
                <c:pt idx="339861">
                  <c:v>7.70662</c:v>
                </c:pt>
                <c:pt idx="339862">
                  <c:v>7.70664</c:v>
                </c:pt>
                <c:pt idx="339863">
                  <c:v>7.70667</c:v>
                </c:pt>
                <c:pt idx="339864">
                  <c:v>7.70669</c:v>
                </c:pt>
                <c:pt idx="339865">
                  <c:v>7.70671</c:v>
                </c:pt>
                <c:pt idx="339866">
                  <c:v>7.70674</c:v>
                </c:pt>
                <c:pt idx="339867">
                  <c:v>7.70676</c:v>
                </c:pt>
                <c:pt idx="339868">
                  <c:v>7.70678</c:v>
                </c:pt>
                <c:pt idx="339869">
                  <c:v>7.7068</c:v>
                </c:pt>
                <c:pt idx="339870">
                  <c:v>7.70683</c:v>
                </c:pt>
                <c:pt idx="339871">
                  <c:v>7.70685</c:v>
                </c:pt>
                <c:pt idx="339872">
                  <c:v>7.70687</c:v>
                </c:pt>
                <c:pt idx="339873">
                  <c:v>7.70689</c:v>
                </c:pt>
                <c:pt idx="339874">
                  <c:v>7.70692</c:v>
                </c:pt>
                <c:pt idx="339875">
                  <c:v>7.70694</c:v>
                </c:pt>
                <c:pt idx="339876">
                  <c:v>7.70696</c:v>
                </c:pt>
                <c:pt idx="339877">
                  <c:v>7.70698</c:v>
                </c:pt>
                <c:pt idx="339878">
                  <c:v>7.70701</c:v>
                </c:pt>
                <c:pt idx="339879">
                  <c:v>7.70703</c:v>
                </c:pt>
                <c:pt idx="339880">
                  <c:v>7.70705</c:v>
                </c:pt>
                <c:pt idx="339881">
                  <c:v>7.70707</c:v>
                </c:pt>
                <c:pt idx="339882">
                  <c:v>7.7071</c:v>
                </c:pt>
                <c:pt idx="339883">
                  <c:v>7.70712</c:v>
                </c:pt>
                <c:pt idx="339884">
                  <c:v>7.70714</c:v>
                </c:pt>
                <c:pt idx="339885">
                  <c:v>7.70717</c:v>
                </c:pt>
                <c:pt idx="339886">
                  <c:v>7.70719</c:v>
                </c:pt>
                <c:pt idx="339887">
                  <c:v>7.70721</c:v>
                </c:pt>
                <c:pt idx="339888">
                  <c:v>7.70723</c:v>
                </c:pt>
                <c:pt idx="339889">
                  <c:v>7.70726</c:v>
                </c:pt>
                <c:pt idx="339890">
                  <c:v>7.70728</c:v>
                </c:pt>
                <c:pt idx="339891">
                  <c:v>7.7073</c:v>
                </c:pt>
                <c:pt idx="339892">
                  <c:v>7.70732</c:v>
                </c:pt>
                <c:pt idx="339893">
                  <c:v>7.70735</c:v>
                </c:pt>
                <c:pt idx="339894">
                  <c:v>7.70737</c:v>
                </c:pt>
                <c:pt idx="339895">
                  <c:v>7.70739</c:v>
                </c:pt>
                <c:pt idx="339896">
                  <c:v>7.70742</c:v>
                </c:pt>
                <c:pt idx="339897">
                  <c:v>7.70744</c:v>
                </c:pt>
                <c:pt idx="339898">
                  <c:v>7.70746</c:v>
                </c:pt>
                <c:pt idx="339899">
                  <c:v>7.70748</c:v>
                </c:pt>
                <c:pt idx="339900">
                  <c:v>7.70751</c:v>
                </c:pt>
                <c:pt idx="339901">
                  <c:v>7.70753</c:v>
                </c:pt>
                <c:pt idx="339902">
                  <c:v>7.70755</c:v>
                </c:pt>
                <c:pt idx="339903">
                  <c:v>7.70757</c:v>
                </c:pt>
                <c:pt idx="339904">
                  <c:v>7.7076</c:v>
                </c:pt>
                <c:pt idx="339905">
                  <c:v>7.70762</c:v>
                </c:pt>
                <c:pt idx="339906">
                  <c:v>7.70764</c:v>
                </c:pt>
                <c:pt idx="339907">
                  <c:v>7.70766</c:v>
                </c:pt>
                <c:pt idx="339908">
                  <c:v>7.70769</c:v>
                </c:pt>
                <c:pt idx="339909">
                  <c:v>7.70771</c:v>
                </c:pt>
                <c:pt idx="339910">
                  <c:v>7.70773</c:v>
                </c:pt>
                <c:pt idx="339911">
                  <c:v>7.70775</c:v>
                </c:pt>
                <c:pt idx="339912">
                  <c:v>7.70778</c:v>
                </c:pt>
                <c:pt idx="339913">
                  <c:v>7.7078</c:v>
                </c:pt>
                <c:pt idx="339914">
                  <c:v>7.70782</c:v>
                </c:pt>
                <c:pt idx="339915">
                  <c:v>7.70785</c:v>
                </c:pt>
                <c:pt idx="339916">
                  <c:v>7.70787</c:v>
                </c:pt>
                <c:pt idx="339917">
                  <c:v>7.70789</c:v>
                </c:pt>
                <c:pt idx="339918">
                  <c:v>7.70791</c:v>
                </c:pt>
                <c:pt idx="339919">
                  <c:v>7.70794</c:v>
                </c:pt>
                <c:pt idx="339920">
                  <c:v>7.70796</c:v>
                </c:pt>
                <c:pt idx="339921">
                  <c:v>7.70798</c:v>
                </c:pt>
                <c:pt idx="339922">
                  <c:v>7.708</c:v>
                </c:pt>
                <c:pt idx="339923">
                  <c:v>7.70803</c:v>
                </c:pt>
                <c:pt idx="339924">
                  <c:v>7.70805</c:v>
                </c:pt>
                <c:pt idx="339925">
                  <c:v>7.70807</c:v>
                </c:pt>
                <c:pt idx="339926">
                  <c:v>7.7081</c:v>
                </c:pt>
                <c:pt idx="339927">
                  <c:v>7.70812</c:v>
                </c:pt>
                <c:pt idx="339928">
                  <c:v>7.70814</c:v>
                </c:pt>
                <c:pt idx="339929">
                  <c:v>7.70816</c:v>
                </c:pt>
                <c:pt idx="339930">
                  <c:v>7.70819</c:v>
                </c:pt>
                <c:pt idx="339931">
                  <c:v>7.70821</c:v>
                </c:pt>
                <c:pt idx="339932">
                  <c:v>7.70823</c:v>
                </c:pt>
                <c:pt idx="339933">
                  <c:v>7.70825</c:v>
                </c:pt>
                <c:pt idx="339934">
                  <c:v>7.70828</c:v>
                </c:pt>
                <c:pt idx="339935">
                  <c:v>7.7083</c:v>
                </c:pt>
                <c:pt idx="339936">
                  <c:v>7.70832</c:v>
                </c:pt>
                <c:pt idx="339937">
                  <c:v>7.70834</c:v>
                </c:pt>
                <c:pt idx="339938">
                  <c:v>7.70837</c:v>
                </c:pt>
                <c:pt idx="339939">
                  <c:v>7.70839</c:v>
                </c:pt>
                <c:pt idx="339940">
                  <c:v>7.70841</c:v>
                </c:pt>
                <c:pt idx="339941">
                  <c:v>7.70843</c:v>
                </c:pt>
                <c:pt idx="339942">
                  <c:v>7.70846</c:v>
                </c:pt>
                <c:pt idx="339943">
                  <c:v>7.70848</c:v>
                </c:pt>
                <c:pt idx="339944">
                  <c:v>7.7085</c:v>
                </c:pt>
                <c:pt idx="339945">
                  <c:v>7.70853</c:v>
                </c:pt>
                <c:pt idx="339946">
                  <c:v>7.70855</c:v>
                </c:pt>
                <c:pt idx="339947">
                  <c:v>7.70857</c:v>
                </c:pt>
                <c:pt idx="339948">
                  <c:v>7.70859</c:v>
                </c:pt>
                <c:pt idx="339949">
                  <c:v>7.70862</c:v>
                </c:pt>
                <c:pt idx="339950">
                  <c:v>7.70864</c:v>
                </c:pt>
                <c:pt idx="339951">
                  <c:v>7.70866</c:v>
                </c:pt>
                <c:pt idx="339952">
                  <c:v>7.70869</c:v>
                </c:pt>
                <c:pt idx="339953">
                  <c:v>7.70871</c:v>
                </c:pt>
                <c:pt idx="339954">
                  <c:v>7.70873</c:v>
                </c:pt>
                <c:pt idx="339955">
                  <c:v>7.70875</c:v>
                </c:pt>
                <c:pt idx="339956">
                  <c:v>7.70878</c:v>
                </c:pt>
                <c:pt idx="339957">
                  <c:v>7.7088</c:v>
                </c:pt>
                <c:pt idx="339958">
                  <c:v>7.70882</c:v>
                </c:pt>
                <c:pt idx="339959">
                  <c:v>7.70884</c:v>
                </c:pt>
                <c:pt idx="339960">
                  <c:v>7.70887</c:v>
                </c:pt>
                <c:pt idx="339961">
                  <c:v>7.70889</c:v>
                </c:pt>
                <c:pt idx="339962">
                  <c:v>7.70891</c:v>
                </c:pt>
                <c:pt idx="339963">
                  <c:v>7.70893</c:v>
                </c:pt>
                <c:pt idx="339964">
                  <c:v>7.70896</c:v>
                </c:pt>
                <c:pt idx="339965">
                  <c:v>7.70898</c:v>
                </c:pt>
                <c:pt idx="339966">
                  <c:v>7.709</c:v>
                </c:pt>
                <c:pt idx="339967">
                  <c:v>7.70902</c:v>
                </c:pt>
                <c:pt idx="339968">
                  <c:v>7.70905</c:v>
                </c:pt>
                <c:pt idx="339969">
                  <c:v>7.70907</c:v>
                </c:pt>
                <c:pt idx="339970">
                  <c:v>7.70909</c:v>
                </c:pt>
                <c:pt idx="339971">
                  <c:v>7.70912</c:v>
                </c:pt>
                <c:pt idx="339972">
                  <c:v>7.70914</c:v>
                </c:pt>
                <c:pt idx="339973">
                  <c:v>7.70916</c:v>
                </c:pt>
                <c:pt idx="339974">
                  <c:v>7.70918</c:v>
                </c:pt>
                <c:pt idx="339975">
                  <c:v>7.70921</c:v>
                </c:pt>
                <c:pt idx="339976">
                  <c:v>7.70923</c:v>
                </c:pt>
                <c:pt idx="339977">
                  <c:v>7.70925</c:v>
                </c:pt>
                <c:pt idx="339978">
                  <c:v>7.70927</c:v>
                </c:pt>
                <c:pt idx="339979">
                  <c:v>7.7093</c:v>
                </c:pt>
                <c:pt idx="339980">
                  <c:v>7.70932</c:v>
                </c:pt>
                <c:pt idx="339981">
                  <c:v>7.70934</c:v>
                </c:pt>
                <c:pt idx="339982">
                  <c:v>7.70937</c:v>
                </c:pt>
                <c:pt idx="339983">
                  <c:v>7.70939</c:v>
                </c:pt>
                <c:pt idx="339984">
                  <c:v>7.70941</c:v>
                </c:pt>
                <c:pt idx="339985">
                  <c:v>7.70943</c:v>
                </c:pt>
                <c:pt idx="339986">
                  <c:v>7.70946</c:v>
                </c:pt>
                <c:pt idx="339987">
                  <c:v>7.70948</c:v>
                </c:pt>
                <c:pt idx="339988">
                  <c:v>7.7095</c:v>
                </c:pt>
                <c:pt idx="339989">
                  <c:v>7.70952</c:v>
                </c:pt>
                <c:pt idx="339990">
                  <c:v>7.70955</c:v>
                </c:pt>
                <c:pt idx="339991">
                  <c:v>7.70957</c:v>
                </c:pt>
                <c:pt idx="339992">
                  <c:v>7.70959</c:v>
                </c:pt>
                <c:pt idx="339993">
                  <c:v>7.70962</c:v>
                </c:pt>
                <c:pt idx="339994">
                  <c:v>7.70964</c:v>
                </c:pt>
                <c:pt idx="339995">
                  <c:v>7.70966</c:v>
                </c:pt>
                <c:pt idx="339996">
                  <c:v>7.70968</c:v>
                </c:pt>
                <c:pt idx="339997">
                  <c:v>7.7097</c:v>
                </c:pt>
                <c:pt idx="339998">
                  <c:v>7.70973</c:v>
                </c:pt>
                <c:pt idx="339999">
                  <c:v>7.70975</c:v>
                </c:pt>
                <c:pt idx="340000">
                  <c:v>7.70977</c:v>
                </c:pt>
                <c:pt idx="340001">
                  <c:v>7.7098</c:v>
                </c:pt>
                <c:pt idx="340002">
                  <c:v>7.70982</c:v>
                </c:pt>
                <c:pt idx="340003">
                  <c:v>7.70984</c:v>
                </c:pt>
                <c:pt idx="340004">
                  <c:v>7.70986</c:v>
                </c:pt>
                <c:pt idx="340005">
                  <c:v>7.70989</c:v>
                </c:pt>
                <c:pt idx="340006">
                  <c:v>7.70991</c:v>
                </c:pt>
                <c:pt idx="340007">
                  <c:v>7.70993</c:v>
                </c:pt>
                <c:pt idx="340008">
                  <c:v>7.70995</c:v>
                </c:pt>
                <c:pt idx="340009">
                  <c:v>7.70998</c:v>
                </c:pt>
                <c:pt idx="340010">
                  <c:v>7.71</c:v>
                </c:pt>
                <c:pt idx="340011">
                  <c:v>7.71002</c:v>
                </c:pt>
                <c:pt idx="340012">
                  <c:v>7.71005</c:v>
                </c:pt>
                <c:pt idx="340013">
                  <c:v>7.71007</c:v>
                </c:pt>
                <c:pt idx="340014">
                  <c:v>7.71009</c:v>
                </c:pt>
                <c:pt idx="340015">
                  <c:v>7.71011</c:v>
                </c:pt>
                <c:pt idx="340016">
                  <c:v>7.71014</c:v>
                </c:pt>
                <c:pt idx="340017">
                  <c:v>7.71016</c:v>
                </c:pt>
                <c:pt idx="340018">
                  <c:v>7.71018</c:v>
                </c:pt>
                <c:pt idx="340019">
                  <c:v>7.7102</c:v>
                </c:pt>
                <c:pt idx="340020">
                  <c:v>7.71023</c:v>
                </c:pt>
                <c:pt idx="340021">
                  <c:v>7.71025</c:v>
                </c:pt>
                <c:pt idx="340022">
                  <c:v>7.71027</c:v>
                </c:pt>
                <c:pt idx="340023">
                  <c:v>7.7103</c:v>
                </c:pt>
                <c:pt idx="340024">
                  <c:v>7.71032</c:v>
                </c:pt>
                <c:pt idx="340025">
                  <c:v>7.71034</c:v>
                </c:pt>
                <c:pt idx="340026">
                  <c:v>7.71036</c:v>
                </c:pt>
                <c:pt idx="340027">
                  <c:v>7.71038</c:v>
                </c:pt>
                <c:pt idx="340028">
                  <c:v>7.71041</c:v>
                </c:pt>
                <c:pt idx="340029">
                  <c:v>7.71043</c:v>
                </c:pt>
                <c:pt idx="340030">
                  <c:v>7.71045</c:v>
                </c:pt>
                <c:pt idx="340031">
                  <c:v>7.71048</c:v>
                </c:pt>
                <c:pt idx="340032">
                  <c:v>7.7105</c:v>
                </c:pt>
                <c:pt idx="340033">
                  <c:v>7.71052</c:v>
                </c:pt>
                <c:pt idx="340034">
                  <c:v>7.71054</c:v>
                </c:pt>
                <c:pt idx="340035">
                  <c:v>7.71057</c:v>
                </c:pt>
                <c:pt idx="340036">
                  <c:v>7.71059</c:v>
                </c:pt>
                <c:pt idx="340037">
                  <c:v>7.71061</c:v>
                </c:pt>
                <c:pt idx="340038">
                  <c:v>7.71063</c:v>
                </c:pt>
                <c:pt idx="340039">
                  <c:v>7.71066</c:v>
                </c:pt>
                <c:pt idx="340040">
                  <c:v>7.71068</c:v>
                </c:pt>
                <c:pt idx="340041">
                  <c:v>7.7107</c:v>
                </c:pt>
                <c:pt idx="340042">
                  <c:v>7.71073</c:v>
                </c:pt>
                <c:pt idx="340043">
                  <c:v>7.71075</c:v>
                </c:pt>
                <c:pt idx="340044">
                  <c:v>7.71077</c:v>
                </c:pt>
                <c:pt idx="340045">
                  <c:v>7.71079</c:v>
                </c:pt>
                <c:pt idx="340046">
                  <c:v>7.71082</c:v>
                </c:pt>
                <c:pt idx="340047">
                  <c:v>7.71084</c:v>
                </c:pt>
                <c:pt idx="340048">
                  <c:v>7.71086</c:v>
                </c:pt>
                <c:pt idx="340049">
                  <c:v>7.71088</c:v>
                </c:pt>
                <c:pt idx="340050">
                  <c:v>7.71091</c:v>
                </c:pt>
                <c:pt idx="340051">
                  <c:v>7.71093</c:v>
                </c:pt>
                <c:pt idx="340052">
                  <c:v>7.71095</c:v>
                </c:pt>
                <c:pt idx="340053">
                  <c:v>7.71098</c:v>
                </c:pt>
                <c:pt idx="340054">
                  <c:v>7.711</c:v>
                </c:pt>
                <c:pt idx="340055">
                  <c:v>7.71102</c:v>
                </c:pt>
                <c:pt idx="340056">
                  <c:v>7.71104</c:v>
                </c:pt>
                <c:pt idx="340057">
                  <c:v>7.71107</c:v>
                </c:pt>
                <c:pt idx="340058">
                  <c:v>7.71109</c:v>
                </c:pt>
                <c:pt idx="340059">
                  <c:v>7.71111</c:v>
                </c:pt>
                <c:pt idx="340060">
                  <c:v>7.71113</c:v>
                </c:pt>
                <c:pt idx="340061">
                  <c:v>7.71116</c:v>
                </c:pt>
                <c:pt idx="340062">
                  <c:v>7.71118</c:v>
                </c:pt>
                <c:pt idx="340063">
                  <c:v>7.7112</c:v>
                </c:pt>
                <c:pt idx="340064">
                  <c:v>7.71122</c:v>
                </c:pt>
                <c:pt idx="340065">
                  <c:v>7.71125</c:v>
                </c:pt>
                <c:pt idx="340066">
                  <c:v>7.71127</c:v>
                </c:pt>
                <c:pt idx="340067">
                  <c:v>7.71129</c:v>
                </c:pt>
                <c:pt idx="340068">
                  <c:v>7.71131</c:v>
                </c:pt>
                <c:pt idx="340069">
                  <c:v>7.71134</c:v>
                </c:pt>
                <c:pt idx="340070">
                  <c:v>7.71136</c:v>
                </c:pt>
                <c:pt idx="340071">
                  <c:v>7.71138</c:v>
                </c:pt>
                <c:pt idx="340072">
                  <c:v>7.71141</c:v>
                </c:pt>
                <c:pt idx="340073">
                  <c:v>7.71143</c:v>
                </c:pt>
                <c:pt idx="340074">
                  <c:v>7.71145</c:v>
                </c:pt>
                <c:pt idx="340075">
                  <c:v>7.71147</c:v>
                </c:pt>
                <c:pt idx="340076">
                  <c:v>7.7115</c:v>
                </c:pt>
                <c:pt idx="340077">
                  <c:v>7.71152</c:v>
                </c:pt>
                <c:pt idx="340078">
                  <c:v>7.71154</c:v>
                </c:pt>
                <c:pt idx="340079">
                  <c:v>7.71157</c:v>
                </c:pt>
                <c:pt idx="340080">
                  <c:v>7.71159</c:v>
                </c:pt>
                <c:pt idx="340081">
                  <c:v>7.71161</c:v>
                </c:pt>
                <c:pt idx="340082">
                  <c:v>7.71163</c:v>
                </c:pt>
                <c:pt idx="340083">
                  <c:v>7.71166</c:v>
                </c:pt>
                <c:pt idx="340084">
                  <c:v>7.71168</c:v>
                </c:pt>
                <c:pt idx="340085">
                  <c:v>7.7117</c:v>
                </c:pt>
                <c:pt idx="340086">
                  <c:v>7.71172</c:v>
                </c:pt>
                <c:pt idx="340087">
                  <c:v>7.71175</c:v>
                </c:pt>
                <c:pt idx="340088">
                  <c:v>7.71177</c:v>
                </c:pt>
                <c:pt idx="340089">
                  <c:v>7.71179</c:v>
                </c:pt>
                <c:pt idx="340090">
                  <c:v>7.71181</c:v>
                </c:pt>
                <c:pt idx="340091">
                  <c:v>7.71184</c:v>
                </c:pt>
                <c:pt idx="340092">
                  <c:v>7.71186</c:v>
                </c:pt>
                <c:pt idx="340093">
                  <c:v>7.71188</c:v>
                </c:pt>
                <c:pt idx="340094">
                  <c:v>7.7119</c:v>
                </c:pt>
                <c:pt idx="340095">
                  <c:v>7.71193</c:v>
                </c:pt>
                <c:pt idx="340096">
                  <c:v>7.71195</c:v>
                </c:pt>
                <c:pt idx="340097">
                  <c:v>7.71197</c:v>
                </c:pt>
                <c:pt idx="340098">
                  <c:v>7.71199</c:v>
                </c:pt>
                <c:pt idx="340099">
                  <c:v>7.71202</c:v>
                </c:pt>
                <c:pt idx="340100">
                  <c:v>7.71204</c:v>
                </c:pt>
                <c:pt idx="340101">
                  <c:v>7.71206</c:v>
                </c:pt>
                <c:pt idx="340102">
                  <c:v>7.71209</c:v>
                </c:pt>
                <c:pt idx="340103">
                  <c:v>7.71211</c:v>
                </c:pt>
                <c:pt idx="340104">
                  <c:v>7.71213</c:v>
                </c:pt>
                <c:pt idx="340105">
                  <c:v>7.71215</c:v>
                </c:pt>
                <c:pt idx="340106">
                  <c:v>7.71218</c:v>
                </c:pt>
                <c:pt idx="340107">
                  <c:v>7.7122</c:v>
                </c:pt>
                <c:pt idx="340108">
                  <c:v>7.71222</c:v>
                </c:pt>
                <c:pt idx="340109">
                  <c:v>7.71225</c:v>
                </c:pt>
                <c:pt idx="340110">
                  <c:v>7.71227</c:v>
                </c:pt>
                <c:pt idx="340111">
                  <c:v>7.71229</c:v>
                </c:pt>
                <c:pt idx="340112">
                  <c:v>7.71231</c:v>
                </c:pt>
                <c:pt idx="340113">
                  <c:v>7.71234</c:v>
                </c:pt>
                <c:pt idx="340114">
                  <c:v>7.71236</c:v>
                </c:pt>
                <c:pt idx="340115">
                  <c:v>7.71238</c:v>
                </c:pt>
                <c:pt idx="340116">
                  <c:v>7.7124</c:v>
                </c:pt>
                <c:pt idx="340117">
                  <c:v>7.71243</c:v>
                </c:pt>
                <c:pt idx="340118">
                  <c:v>7.71245</c:v>
                </c:pt>
                <c:pt idx="340119">
                  <c:v>7.71247</c:v>
                </c:pt>
                <c:pt idx="340120">
                  <c:v>7.71249</c:v>
                </c:pt>
                <c:pt idx="340121">
                  <c:v>7.71252</c:v>
                </c:pt>
                <c:pt idx="340122">
                  <c:v>7.71254</c:v>
                </c:pt>
                <c:pt idx="340123">
                  <c:v>7.71256</c:v>
                </c:pt>
                <c:pt idx="340124">
                  <c:v>7.71258</c:v>
                </c:pt>
                <c:pt idx="340125">
                  <c:v>7.71261</c:v>
                </c:pt>
                <c:pt idx="340126">
                  <c:v>7.71263</c:v>
                </c:pt>
                <c:pt idx="340127">
                  <c:v>7.71265</c:v>
                </c:pt>
                <c:pt idx="340128">
                  <c:v>7.71268</c:v>
                </c:pt>
                <c:pt idx="340129">
                  <c:v>7.7127</c:v>
                </c:pt>
                <c:pt idx="340130">
                  <c:v>7.71272</c:v>
                </c:pt>
                <c:pt idx="340131">
                  <c:v>7.71274</c:v>
                </c:pt>
                <c:pt idx="340132">
                  <c:v>7.71277</c:v>
                </c:pt>
                <c:pt idx="340133">
                  <c:v>7.71279</c:v>
                </c:pt>
                <c:pt idx="340134">
                  <c:v>7.71281</c:v>
                </c:pt>
                <c:pt idx="340135">
                  <c:v>7.71283</c:v>
                </c:pt>
                <c:pt idx="340136">
                  <c:v>7.71286</c:v>
                </c:pt>
                <c:pt idx="340137">
                  <c:v>7.71288</c:v>
                </c:pt>
                <c:pt idx="340138">
                  <c:v>7.7129</c:v>
                </c:pt>
                <c:pt idx="340139">
                  <c:v>7.71293</c:v>
                </c:pt>
                <c:pt idx="340140">
                  <c:v>7.71295</c:v>
                </c:pt>
                <c:pt idx="340141">
                  <c:v>7.71297</c:v>
                </c:pt>
                <c:pt idx="340142">
                  <c:v>7.71299</c:v>
                </c:pt>
                <c:pt idx="340143">
                  <c:v>7.71302</c:v>
                </c:pt>
                <c:pt idx="340144">
                  <c:v>7.71304</c:v>
                </c:pt>
                <c:pt idx="340145">
                  <c:v>7.71306</c:v>
                </c:pt>
                <c:pt idx="340146">
                  <c:v>7.71308</c:v>
                </c:pt>
                <c:pt idx="340147">
                  <c:v>7.71311</c:v>
                </c:pt>
                <c:pt idx="340148">
                  <c:v>7.71313</c:v>
                </c:pt>
                <c:pt idx="340149">
                  <c:v>7.71315</c:v>
                </c:pt>
                <c:pt idx="340150">
                  <c:v>7.71317</c:v>
                </c:pt>
                <c:pt idx="340151">
                  <c:v>7.7132</c:v>
                </c:pt>
                <c:pt idx="340152">
                  <c:v>7.71322</c:v>
                </c:pt>
                <c:pt idx="340153">
                  <c:v>7.71324</c:v>
                </c:pt>
                <c:pt idx="340154">
                  <c:v>7.71326</c:v>
                </c:pt>
                <c:pt idx="340155">
                  <c:v>7.71329</c:v>
                </c:pt>
                <c:pt idx="340156">
                  <c:v>7.71331</c:v>
                </c:pt>
                <c:pt idx="340157">
                  <c:v>7.71333</c:v>
                </c:pt>
                <c:pt idx="340158">
                  <c:v>7.71336</c:v>
                </c:pt>
                <c:pt idx="340159">
                  <c:v>7.71338</c:v>
                </c:pt>
                <c:pt idx="340160">
                  <c:v>7.7134</c:v>
                </c:pt>
                <c:pt idx="340161">
                  <c:v>7.71342</c:v>
                </c:pt>
                <c:pt idx="340162">
                  <c:v>7.71345</c:v>
                </c:pt>
                <c:pt idx="340163">
                  <c:v>7.71347</c:v>
                </c:pt>
                <c:pt idx="340164">
                  <c:v>7.71349</c:v>
                </c:pt>
                <c:pt idx="340165">
                  <c:v>7.71352</c:v>
                </c:pt>
                <c:pt idx="340166">
                  <c:v>7.71354</c:v>
                </c:pt>
                <c:pt idx="340167">
                  <c:v>7.71356</c:v>
                </c:pt>
                <c:pt idx="340168">
                  <c:v>7.71358</c:v>
                </c:pt>
                <c:pt idx="340169">
                  <c:v>7.71361</c:v>
                </c:pt>
                <c:pt idx="340170">
                  <c:v>7.71363</c:v>
                </c:pt>
                <c:pt idx="340171">
                  <c:v>7.71365</c:v>
                </c:pt>
                <c:pt idx="340172">
                  <c:v>7.71367</c:v>
                </c:pt>
                <c:pt idx="340173">
                  <c:v>7.7137</c:v>
                </c:pt>
                <c:pt idx="340174">
                  <c:v>7.71372</c:v>
                </c:pt>
                <c:pt idx="340175">
                  <c:v>7.71374</c:v>
                </c:pt>
                <c:pt idx="340176">
                  <c:v>7.71376</c:v>
                </c:pt>
                <c:pt idx="340177">
                  <c:v>7.71379</c:v>
                </c:pt>
                <c:pt idx="340178">
                  <c:v>7.71381</c:v>
                </c:pt>
                <c:pt idx="340179">
                  <c:v>7.71383</c:v>
                </c:pt>
                <c:pt idx="340180">
                  <c:v>7.71385</c:v>
                </c:pt>
                <c:pt idx="340181">
                  <c:v>7.71388</c:v>
                </c:pt>
                <c:pt idx="340182">
                  <c:v>7.7139</c:v>
                </c:pt>
                <c:pt idx="340183">
                  <c:v>7.71392</c:v>
                </c:pt>
                <c:pt idx="340184">
                  <c:v>7.71395</c:v>
                </c:pt>
                <c:pt idx="340185">
                  <c:v>7.71397</c:v>
                </c:pt>
                <c:pt idx="340186">
                  <c:v>7.71399</c:v>
                </c:pt>
                <c:pt idx="340187">
                  <c:v>7.71401</c:v>
                </c:pt>
                <c:pt idx="340188">
                  <c:v>7.71404</c:v>
                </c:pt>
                <c:pt idx="340189">
                  <c:v>7.71406</c:v>
                </c:pt>
                <c:pt idx="340190">
                  <c:v>7.71408</c:v>
                </c:pt>
                <c:pt idx="340191">
                  <c:v>7.7141</c:v>
                </c:pt>
                <c:pt idx="340192">
                  <c:v>7.71413</c:v>
                </c:pt>
                <c:pt idx="340193">
                  <c:v>7.71415</c:v>
                </c:pt>
                <c:pt idx="340194">
                  <c:v>7.71417</c:v>
                </c:pt>
                <c:pt idx="340195">
                  <c:v>7.7142</c:v>
                </c:pt>
                <c:pt idx="340196">
                  <c:v>7.71422</c:v>
                </c:pt>
                <c:pt idx="340197">
                  <c:v>7.71424</c:v>
                </c:pt>
                <c:pt idx="340198">
                  <c:v>7.71426</c:v>
                </c:pt>
                <c:pt idx="340199">
                  <c:v>7.71429</c:v>
                </c:pt>
                <c:pt idx="340200">
                  <c:v>7.71431</c:v>
                </c:pt>
                <c:pt idx="340201">
                  <c:v>7.71433</c:v>
                </c:pt>
                <c:pt idx="340202">
                  <c:v>7.71435</c:v>
                </c:pt>
                <c:pt idx="340203">
                  <c:v>7.71438</c:v>
                </c:pt>
                <c:pt idx="340204">
                  <c:v>7.7144</c:v>
                </c:pt>
                <c:pt idx="340205">
                  <c:v>7.71442</c:v>
                </c:pt>
                <c:pt idx="340206">
                  <c:v>7.71444</c:v>
                </c:pt>
                <c:pt idx="340207">
                  <c:v>7.71447</c:v>
                </c:pt>
                <c:pt idx="340208">
                  <c:v>7.71449</c:v>
                </c:pt>
                <c:pt idx="340209">
                  <c:v>7.71451</c:v>
                </c:pt>
                <c:pt idx="340210">
                  <c:v>7.71453</c:v>
                </c:pt>
                <c:pt idx="340211">
                  <c:v>7.71456</c:v>
                </c:pt>
                <c:pt idx="340212">
                  <c:v>7.71458</c:v>
                </c:pt>
                <c:pt idx="340213">
                  <c:v>7.7146</c:v>
                </c:pt>
                <c:pt idx="340214">
                  <c:v>7.71463</c:v>
                </c:pt>
                <c:pt idx="340215">
                  <c:v>7.71465</c:v>
                </c:pt>
                <c:pt idx="340216">
                  <c:v>7.71467</c:v>
                </c:pt>
                <c:pt idx="340217">
                  <c:v>7.71469</c:v>
                </c:pt>
                <c:pt idx="340218">
                  <c:v>7.71472</c:v>
                </c:pt>
                <c:pt idx="340219">
                  <c:v>7.71474</c:v>
                </c:pt>
                <c:pt idx="340220">
                  <c:v>7.71476</c:v>
                </c:pt>
                <c:pt idx="340221">
                  <c:v>7.71479</c:v>
                </c:pt>
                <c:pt idx="340222">
                  <c:v>7.71481</c:v>
                </c:pt>
                <c:pt idx="340223">
                  <c:v>7.71483</c:v>
                </c:pt>
                <c:pt idx="340224">
                  <c:v>7.71485</c:v>
                </c:pt>
                <c:pt idx="340225">
                  <c:v>7.71488</c:v>
                </c:pt>
                <c:pt idx="340226">
                  <c:v>7.7149</c:v>
                </c:pt>
                <c:pt idx="340227">
                  <c:v>7.71492</c:v>
                </c:pt>
                <c:pt idx="340228">
                  <c:v>7.71494</c:v>
                </c:pt>
                <c:pt idx="340229">
                  <c:v>7.71497</c:v>
                </c:pt>
                <c:pt idx="340230">
                  <c:v>7.71499</c:v>
                </c:pt>
                <c:pt idx="340231">
                  <c:v>7.71501</c:v>
                </c:pt>
                <c:pt idx="340232">
                  <c:v>7.71503</c:v>
                </c:pt>
                <c:pt idx="340233">
                  <c:v>7.71506</c:v>
                </c:pt>
                <c:pt idx="340234">
                  <c:v>7.71508</c:v>
                </c:pt>
                <c:pt idx="340235">
                  <c:v>7.7151</c:v>
                </c:pt>
                <c:pt idx="340236">
                  <c:v>7.71512</c:v>
                </c:pt>
                <c:pt idx="340237">
                  <c:v>7.71515</c:v>
                </c:pt>
                <c:pt idx="340238">
                  <c:v>7.71517</c:v>
                </c:pt>
                <c:pt idx="340239">
                  <c:v>7.71519</c:v>
                </c:pt>
                <c:pt idx="340240">
                  <c:v>7.71521</c:v>
                </c:pt>
                <c:pt idx="340241">
                  <c:v>7.71524</c:v>
                </c:pt>
                <c:pt idx="340242">
                  <c:v>7.71526</c:v>
                </c:pt>
                <c:pt idx="340243">
                  <c:v>7.71528</c:v>
                </c:pt>
                <c:pt idx="340244">
                  <c:v>7.71531</c:v>
                </c:pt>
                <c:pt idx="340245">
                  <c:v>7.71533</c:v>
                </c:pt>
                <c:pt idx="340246">
                  <c:v>7.71535</c:v>
                </c:pt>
                <c:pt idx="340247">
                  <c:v>7.71537</c:v>
                </c:pt>
                <c:pt idx="340248">
                  <c:v>7.7154</c:v>
                </c:pt>
                <c:pt idx="340249">
                  <c:v>7.71542</c:v>
                </c:pt>
                <c:pt idx="340250">
                  <c:v>7.71544</c:v>
                </c:pt>
                <c:pt idx="340251">
                  <c:v>7.71547</c:v>
                </c:pt>
                <c:pt idx="340252">
                  <c:v>7.71549</c:v>
                </c:pt>
                <c:pt idx="340253">
                  <c:v>7.71551</c:v>
                </c:pt>
                <c:pt idx="340254">
                  <c:v>7.71553</c:v>
                </c:pt>
                <c:pt idx="340255">
                  <c:v>7.71556</c:v>
                </c:pt>
                <c:pt idx="340256">
                  <c:v>7.71558</c:v>
                </c:pt>
                <c:pt idx="340257">
                  <c:v>7.7156</c:v>
                </c:pt>
                <c:pt idx="340258">
                  <c:v>7.71562</c:v>
                </c:pt>
                <c:pt idx="340259">
                  <c:v>7.71565</c:v>
                </c:pt>
                <c:pt idx="340260">
                  <c:v>7.71567</c:v>
                </c:pt>
                <c:pt idx="340261">
                  <c:v>7.71569</c:v>
                </c:pt>
                <c:pt idx="340262">
                  <c:v>7.71571</c:v>
                </c:pt>
                <c:pt idx="340263">
                  <c:v>7.71574</c:v>
                </c:pt>
                <c:pt idx="340264">
                  <c:v>7.71576</c:v>
                </c:pt>
                <c:pt idx="340265">
                  <c:v>7.71578</c:v>
                </c:pt>
                <c:pt idx="340266">
                  <c:v>7.7158</c:v>
                </c:pt>
                <c:pt idx="340267">
                  <c:v>7.71583</c:v>
                </c:pt>
                <c:pt idx="340268">
                  <c:v>7.71585</c:v>
                </c:pt>
                <c:pt idx="340269">
                  <c:v>7.71587</c:v>
                </c:pt>
                <c:pt idx="340270">
                  <c:v>7.7159</c:v>
                </c:pt>
                <c:pt idx="340271">
                  <c:v>7.71592</c:v>
                </c:pt>
                <c:pt idx="340272">
                  <c:v>7.71594</c:v>
                </c:pt>
                <c:pt idx="340273">
                  <c:v>7.71596</c:v>
                </c:pt>
                <c:pt idx="340274">
                  <c:v>7.71599</c:v>
                </c:pt>
                <c:pt idx="340275">
                  <c:v>7.71601</c:v>
                </c:pt>
                <c:pt idx="340276">
                  <c:v>7.71603</c:v>
                </c:pt>
                <c:pt idx="340277">
                  <c:v>7.71605</c:v>
                </c:pt>
                <c:pt idx="340278">
                  <c:v>7.71608</c:v>
                </c:pt>
                <c:pt idx="340279">
                  <c:v>7.7161</c:v>
                </c:pt>
                <c:pt idx="340280">
                  <c:v>7.71612</c:v>
                </c:pt>
                <c:pt idx="340281">
                  <c:v>7.71615</c:v>
                </c:pt>
                <c:pt idx="340282">
                  <c:v>7.71617</c:v>
                </c:pt>
                <c:pt idx="340283">
                  <c:v>7.71619</c:v>
                </c:pt>
                <c:pt idx="340284">
                  <c:v>7.71621</c:v>
                </c:pt>
                <c:pt idx="340285">
                  <c:v>7.71624</c:v>
                </c:pt>
                <c:pt idx="340286">
                  <c:v>7.71626</c:v>
                </c:pt>
                <c:pt idx="340287">
                  <c:v>7.71628</c:v>
                </c:pt>
                <c:pt idx="340288">
                  <c:v>7.7163</c:v>
                </c:pt>
                <c:pt idx="340289">
                  <c:v>7.71633</c:v>
                </c:pt>
                <c:pt idx="340290">
                  <c:v>7.71635</c:v>
                </c:pt>
                <c:pt idx="340291">
                  <c:v>7.71637</c:v>
                </c:pt>
                <c:pt idx="340292">
                  <c:v>7.7164</c:v>
                </c:pt>
                <c:pt idx="340293">
                  <c:v>7.71642</c:v>
                </c:pt>
                <c:pt idx="340294">
                  <c:v>7.71644</c:v>
                </c:pt>
                <c:pt idx="340295">
                  <c:v>7.71646</c:v>
                </c:pt>
                <c:pt idx="340296">
                  <c:v>7.71648</c:v>
                </c:pt>
                <c:pt idx="340297">
                  <c:v>7.71651</c:v>
                </c:pt>
                <c:pt idx="340298">
                  <c:v>7.71653</c:v>
                </c:pt>
                <c:pt idx="340299">
                  <c:v>7.71655</c:v>
                </c:pt>
                <c:pt idx="340300">
                  <c:v>7.71658</c:v>
                </c:pt>
                <c:pt idx="340301">
                  <c:v>7.7166</c:v>
                </c:pt>
                <c:pt idx="340302">
                  <c:v>7.71662</c:v>
                </c:pt>
                <c:pt idx="340303">
                  <c:v>7.71664</c:v>
                </c:pt>
                <c:pt idx="340304">
                  <c:v>7.71667</c:v>
                </c:pt>
                <c:pt idx="340305">
                  <c:v>7.71669</c:v>
                </c:pt>
                <c:pt idx="340306">
                  <c:v>7.71671</c:v>
                </c:pt>
                <c:pt idx="340307">
                  <c:v>7.71673</c:v>
                </c:pt>
                <c:pt idx="340308">
                  <c:v>7.71676</c:v>
                </c:pt>
                <c:pt idx="340309">
                  <c:v>7.71678</c:v>
                </c:pt>
                <c:pt idx="340310">
                  <c:v>7.7168</c:v>
                </c:pt>
                <c:pt idx="340311">
                  <c:v>7.71683</c:v>
                </c:pt>
                <c:pt idx="340312">
                  <c:v>7.71685</c:v>
                </c:pt>
                <c:pt idx="340313">
                  <c:v>7.71687</c:v>
                </c:pt>
                <c:pt idx="340314">
                  <c:v>7.71689</c:v>
                </c:pt>
                <c:pt idx="340315">
                  <c:v>7.71692</c:v>
                </c:pt>
                <c:pt idx="340316">
                  <c:v>7.71694</c:v>
                </c:pt>
                <c:pt idx="340317">
                  <c:v>7.71696</c:v>
                </c:pt>
                <c:pt idx="340318">
                  <c:v>7.71698</c:v>
                </c:pt>
                <c:pt idx="340319">
                  <c:v>7.71701</c:v>
                </c:pt>
                <c:pt idx="340320">
                  <c:v>7.71703</c:v>
                </c:pt>
                <c:pt idx="340321">
                  <c:v>7.71705</c:v>
                </c:pt>
                <c:pt idx="340322">
                  <c:v>7.71708</c:v>
                </c:pt>
                <c:pt idx="340323">
                  <c:v>7.7171</c:v>
                </c:pt>
                <c:pt idx="340324">
                  <c:v>7.71712</c:v>
                </c:pt>
                <c:pt idx="340325">
                  <c:v>7.71714</c:v>
                </c:pt>
                <c:pt idx="340326">
                  <c:v>7.71717</c:v>
                </c:pt>
                <c:pt idx="340327">
                  <c:v>7.71719</c:v>
                </c:pt>
                <c:pt idx="340328">
                  <c:v>7.71721</c:v>
                </c:pt>
                <c:pt idx="340329">
                  <c:v>7.71723</c:v>
                </c:pt>
                <c:pt idx="340330">
                  <c:v>7.71726</c:v>
                </c:pt>
                <c:pt idx="340331">
                  <c:v>7.71728</c:v>
                </c:pt>
                <c:pt idx="340332">
                  <c:v>7.7173</c:v>
                </c:pt>
                <c:pt idx="340333">
                  <c:v>7.71732</c:v>
                </c:pt>
                <c:pt idx="340334">
                  <c:v>7.71735</c:v>
                </c:pt>
                <c:pt idx="340335">
                  <c:v>7.71737</c:v>
                </c:pt>
                <c:pt idx="340336">
                  <c:v>7.71739</c:v>
                </c:pt>
                <c:pt idx="340337">
                  <c:v>7.71741</c:v>
                </c:pt>
                <c:pt idx="340338">
                  <c:v>7.71744</c:v>
                </c:pt>
                <c:pt idx="340339">
                  <c:v>7.71746</c:v>
                </c:pt>
                <c:pt idx="340340">
                  <c:v>7.71748</c:v>
                </c:pt>
                <c:pt idx="340341">
                  <c:v>7.71751</c:v>
                </c:pt>
                <c:pt idx="340342">
                  <c:v>7.71753</c:v>
                </c:pt>
                <c:pt idx="340343">
                  <c:v>7.71755</c:v>
                </c:pt>
                <c:pt idx="340344">
                  <c:v>7.71757</c:v>
                </c:pt>
                <c:pt idx="340345">
                  <c:v>7.7176</c:v>
                </c:pt>
                <c:pt idx="340346">
                  <c:v>7.71762</c:v>
                </c:pt>
                <c:pt idx="340347">
                  <c:v>7.71764</c:v>
                </c:pt>
                <c:pt idx="340348">
                  <c:v>7.71766</c:v>
                </c:pt>
                <c:pt idx="340349">
                  <c:v>7.71769</c:v>
                </c:pt>
                <c:pt idx="340350">
                  <c:v>7.71771</c:v>
                </c:pt>
                <c:pt idx="340351">
                  <c:v>7.71773</c:v>
                </c:pt>
                <c:pt idx="340352">
                  <c:v>7.71776</c:v>
                </c:pt>
                <c:pt idx="340353">
                  <c:v>7.71778</c:v>
                </c:pt>
                <c:pt idx="340354">
                  <c:v>7.7178</c:v>
                </c:pt>
                <c:pt idx="340355">
                  <c:v>7.71782</c:v>
                </c:pt>
                <c:pt idx="340356">
                  <c:v>7.71785</c:v>
                </c:pt>
                <c:pt idx="340357">
                  <c:v>7.71787</c:v>
                </c:pt>
                <c:pt idx="340358">
                  <c:v>7.71789</c:v>
                </c:pt>
                <c:pt idx="340359">
                  <c:v>7.71791</c:v>
                </c:pt>
                <c:pt idx="340360">
                  <c:v>7.71794</c:v>
                </c:pt>
                <c:pt idx="340361">
                  <c:v>7.71796</c:v>
                </c:pt>
                <c:pt idx="340362">
                  <c:v>7.71798</c:v>
                </c:pt>
                <c:pt idx="340363">
                  <c:v>7.718</c:v>
                </c:pt>
                <c:pt idx="340364">
                  <c:v>7.71803</c:v>
                </c:pt>
                <c:pt idx="340365">
                  <c:v>7.71805</c:v>
                </c:pt>
                <c:pt idx="340366">
                  <c:v>7.71807</c:v>
                </c:pt>
                <c:pt idx="340367">
                  <c:v>7.71809</c:v>
                </c:pt>
                <c:pt idx="340368">
                  <c:v>7.71812</c:v>
                </c:pt>
                <c:pt idx="340369">
                  <c:v>7.71814</c:v>
                </c:pt>
                <c:pt idx="340370">
                  <c:v>7.71816</c:v>
                </c:pt>
                <c:pt idx="340371">
                  <c:v>7.71819</c:v>
                </c:pt>
                <c:pt idx="340372">
                  <c:v>7.71821</c:v>
                </c:pt>
                <c:pt idx="340373">
                  <c:v>7.71823</c:v>
                </c:pt>
                <c:pt idx="340374">
                  <c:v>7.71825</c:v>
                </c:pt>
                <c:pt idx="340375">
                  <c:v>7.71828</c:v>
                </c:pt>
                <c:pt idx="340376">
                  <c:v>7.7183</c:v>
                </c:pt>
                <c:pt idx="340377">
                  <c:v>7.71832</c:v>
                </c:pt>
                <c:pt idx="340378">
                  <c:v>7.71835</c:v>
                </c:pt>
                <c:pt idx="340379">
                  <c:v>7.71837</c:v>
                </c:pt>
                <c:pt idx="340380">
                  <c:v>7.71839</c:v>
                </c:pt>
                <c:pt idx="340381">
                  <c:v>7.71841</c:v>
                </c:pt>
                <c:pt idx="340382">
                  <c:v>7.71844</c:v>
                </c:pt>
                <c:pt idx="340383">
                  <c:v>7.71846</c:v>
                </c:pt>
                <c:pt idx="340384">
                  <c:v>7.71848</c:v>
                </c:pt>
                <c:pt idx="340385">
                  <c:v>7.7185</c:v>
                </c:pt>
                <c:pt idx="340386">
                  <c:v>7.71853</c:v>
                </c:pt>
                <c:pt idx="340387">
                  <c:v>7.71855</c:v>
                </c:pt>
                <c:pt idx="340388">
                  <c:v>7.71857</c:v>
                </c:pt>
                <c:pt idx="340389">
                  <c:v>7.71859</c:v>
                </c:pt>
                <c:pt idx="340390">
                  <c:v>7.71862</c:v>
                </c:pt>
                <c:pt idx="340391">
                  <c:v>7.71864</c:v>
                </c:pt>
                <c:pt idx="340392">
                  <c:v>7.71866</c:v>
                </c:pt>
                <c:pt idx="340393">
                  <c:v>7.71868</c:v>
                </c:pt>
                <c:pt idx="340394">
                  <c:v>7.71871</c:v>
                </c:pt>
                <c:pt idx="340395">
                  <c:v>7.71873</c:v>
                </c:pt>
                <c:pt idx="340396">
                  <c:v>7.71875</c:v>
                </c:pt>
                <c:pt idx="340397">
                  <c:v>7.71878</c:v>
                </c:pt>
                <c:pt idx="340398">
                  <c:v>7.7188</c:v>
                </c:pt>
                <c:pt idx="340399">
                  <c:v>7.71882</c:v>
                </c:pt>
                <c:pt idx="340400">
                  <c:v>7.71884</c:v>
                </c:pt>
                <c:pt idx="340401">
                  <c:v>7.71887</c:v>
                </c:pt>
                <c:pt idx="340402">
                  <c:v>7.71889</c:v>
                </c:pt>
                <c:pt idx="340403">
                  <c:v>7.71891</c:v>
                </c:pt>
                <c:pt idx="340404">
                  <c:v>7.71893</c:v>
                </c:pt>
                <c:pt idx="340405">
                  <c:v>7.71896</c:v>
                </c:pt>
                <c:pt idx="340406">
                  <c:v>7.71898</c:v>
                </c:pt>
                <c:pt idx="340407">
                  <c:v>7.719</c:v>
                </c:pt>
                <c:pt idx="340408">
                  <c:v>7.71903</c:v>
                </c:pt>
                <c:pt idx="340409">
                  <c:v>7.71905</c:v>
                </c:pt>
                <c:pt idx="340410">
                  <c:v>7.71907</c:v>
                </c:pt>
                <c:pt idx="340411">
                  <c:v>7.71909</c:v>
                </c:pt>
                <c:pt idx="340412">
                  <c:v>7.71912</c:v>
                </c:pt>
                <c:pt idx="340413">
                  <c:v>7.71914</c:v>
                </c:pt>
                <c:pt idx="340414">
                  <c:v>7.71916</c:v>
                </c:pt>
                <c:pt idx="340415">
                  <c:v>7.71918</c:v>
                </c:pt>
                <c:pt idx="340416">
                  <c:v>7.71921</c:v>
                </c:pt>
                <c:pt idx="340417">
                  <c:v>7.71923</c:v>
                </c:pt>
                <c:pt idx="340418">
                  <c:v>7.71925</c:v>
                </c:pt>
                <c:pt idx="340419">
                  <c:v>7.71927</c:v>
                </c:pt>
                <c:pt idx="340420">
                  <c:v>7.7193</c:v>
                </c:pt>
                <c:pt idx="340421">
                  <c:v>7.71932</c:v>
                </c:pt>
                <c:pt idx="340422">
                  <c:v>7.71934</c:v>
                </c:pt>
                <c:pt idx="340423">
                  <c:v>7.71936</c:v>
                </c:pt>
                <c:pt idx="340424">
                  <c:v>7.71939</c:v>
                </c:pt>
                <c:pt idx="340425">
                  <c:v>7.71941</c:v>
                </c:pt>
                <c:pt idx="340426">
                  <c:v>7.71943</c:v>
                </c:pt>
                <c:pt idx="340427">
                  <c:v>7.71946</c:v>
                </c:pt>
                <c:pt idx="340428">
                  <c:v>7.71948</c:v>
                </c:pt>
                <c:pt idx="340429">
                  <c:v>7.7195</c:v>
                </c:pt>
                <c:pt idx="340430">
                  <c:v>7.71952</c:v>
                </c:pt>
                <c:pt idx="340431">
                  <c:v>7.71955</c:v>
                </c:pt>
                <c:pt idx="340432">
                  <c:v>7.71957</c:v>
                </c:pt>
                <c:pt idx="340433">
                  <c:v>7.71959</c:v>
                </c:pt>
                <c:pt idx="340434">
                  <c:v>7.71962</c:v>
                </c:pt>
                <c:pt idx="340435">
                  <c:v>7.71964</c:v>
                </c:pt>
                <c:pt idx="340436">
                  <c:v>7.71966</c:v>
                </c:pt>
                <c:pt idx="340437">
                  <c:v>7.71968</c:v>
                </c:pt>
                <c:pt idx="340438">
                  <c:v>7.71971</c:v>
                </c:pt>
                <c:pt idx="340439">
                  <c:v>7.71973</c:v>
                </c:pt>
                <c:pt idx="340440">
                  <c:v>7.71975</c:v>
                </c:pt>
                <c:pt idx="340441">
                  <c:v>7.71977</c:v>
                </c:pt>
                <c:pt idx="340442">
                  <c:v>7.7198</c:v>
                </c:pt>
                <c:pt idx="340443">
                  <c:v>7.71982</c:v>
                </c:pt>
                <c:pt idx="340444">
                  <c:v>7.71984</c:v>
                </c:pt>
                <c:pt idx="340445">
                  <c:v>7.71986</c:v>
                </c:pt>
                <c:pt idx="340446">
                  <c:v>7.71989</c:v>
                </c:pt>
                <c:pt idx="340447">
                  <c:v>7.71991</c:v>
                </c:pt>
                <c:pt idx="340448">
                  <c:v>7.71993</c:v>
                </c:pt>
                <c:pt idx="340449">
                  <c:v>7.71995</c:v>
                </c:pt>
                <c:pt idx="340450">
                  <c:v>7.71998</c:v>
                </c:pt>
                <c:pt idx="340451">
                  <c:v>7.72</c:v>
                </c:pt>
                <c:pt idx="340452">
                  <c:v>7.72002</c:v>
                </c:pt>
                <c:pt idx="340453">
                  <c:v>7.72004</c:v>
                </c:pt>
                <c:pt idx="340454">
                  <c:v>7.72007</c:v>
                </c:pt>
                <c:pt idx="340455">
                  <c:v>7.72009</c:v>
                </c:pt>
                <c:pt idx="340456">
                  <c:v>7.72011</c:v>
                </c:pt>
                <c:pt idx="340457">
                  <c:v>7.72014</c:v>
                </c:pt>
                <c:pt idx="340458">
                  <c:v>7.72016</c:v>
                </c:pt>
                <c:pt idx="340459">
                  <c:v>7.72018</c:v>
                </c:pt>
                <c:pt idx="340460">
                  <c:v>7.7202</c:v>
                </c:pt>
                <c:pt idx="340461">
                  <c:v>7.72023</c:v>
                </c:pt>
                <c:pt idx="340462">
                  <c:v>7.72025</c:v>
                </c:pt>
                <c:pt idx="340463">
                  <c:v>7.72027</c:v>
                </c:pt>
                <c:pt idx="340464">
                  <c:v>7.7203</c:v>
                </c:pt>
                <c:pt idx="340465">
                  <c:v>7.72032</c:v>
                </c:pt>
                <c:pt idx="340466">
                  <c:v>7.72034</c:v>
                </c:pt>
                <c:pt idx="340467">
                  <c:v>7.72036</c:v>
                </c:pt>
                <c:pt idx="340468">
                  <c:v>7.72039</c:v>
                </c:pt>
                <c:pt idx="340469">
                  <c:v>7.72041</c:v>
                </c:pt>
                <c:pt idx="340470">
                  <c:v>7.72043</c:v>
                </c:pt>
                <c:pt idx="340471">
                  <c:v>7.72045</c:v>
                </c:pt>
                <c:pt idx="340472">
                  <c:v>7.72048</c:v>
                </c:pt>
                <c:pt idx="340473">
                  <c:v>7.7205</c:v>
                </c:pt>
                <c:pt idx="340474">
                  <c:v>7.72052</c:v>
                </c:pt>
                <c:pt idx="340475">
                  <c:v>7.72054</c:v>
                </c:pt>
                <c:pt idx="340476">
                  <c:v>7.72057</c:v>
                </c:pt>
                <c:pt idx="340477">
                  <c:v>7.72059</c:v>
                </c:pt>
                <c:pt idx="340478">
                  <c:v>7.72061</c:v>
                </c:pt>
                <c:pt idx="340479">
                  <c:v>7.72063</c:v>
                </c:pt>
                <c:pt idx="340480">
                  <c:v>7.72066</c:v>
                </c:pt>
                <c:pt idx="340481">
                  <c:v>7.72068</c:v>
                </c:pt>
                <c:pt idx="340482">
                  <c:v>7.7207</c:v>
                </c:pt>
                <c:pt idx="340483">
                  <c:v>7.72073</c:v>
                </c:pt>
                <c:pt idx="340484">
                  <c:v>7.72075</c:v>
                </c:pt>
                <c:pt idx="340485">
                  <c:v>7.72077</c:v>
                </c:pt>
                <c:pt idx="340486">
                  <c:v>7.72079</c:v>
                </c:pt>
                <c:pt idx="340487">
                  <c:v>7.72082</c:v>
                </c:pt>
                <c:pt idx="340488">
                  <c:v>7.72084</c:v>
                </c:pt>
                <c:pt idx="340489">
                  <c:v>7.72086</c:v>
                </c:pt>
                <c:pt idx="340490">
                  <c:v>7.72088</c:v>
                </c:pt>
                <c:pt idx="340491">
                  <c:v>7.72091</c:v>
                </c:pt>
                <c:pt idx="340492">
                  <c:v>7.72093</c:v>
                </c:pt>
                <c:pt idx="340493">
                  <c:v>7.72095</c:v>
                </c:pt>
                <c:pt idx="340494">
                  <c:v>7.72098</c:v>
                </c:pt>
                <c:pt idx="340495">
                  <c:v>7.721</c:v>
                </c:pt>
                <c:pt idx="340496">
                  <c:v>7.72102</c:v>
                </c:pt>
                <c:pt idx="340497">
                  <c:v>7.72104</c:v>
                </c:pt>
                <c:pt idx="340498">
                  <c:v>7.72107</c:v>
                </c:pt>
                <c:pt idx="340499">
                  <c:v>7.72109</c:v>
                </c:pt>
                <c:pt idx="340500">
                  <c:v>7.72111</c:v>
                </c:pt>
                <c:pt idx="340501">
                  <c:v>7.72113</c:v>
                </c:pt>
                <c:pt idx="340502">
                  <c:v>7.72116</c:v>
                </c:pt>
                <c:pt idx="340503">
                  <c:v>7.72118</c:v>
                </c:pt>
                <c:pt idx="340504">
                  <c:v>7.7212</c:v>
                </c:pt>
                <c:pt idx="340505">
                  <c:v>7.72122</c:v>
                </c:pt>
                <c:pt idx="340506">
                  <c:v>7.72125</c:v>
                </c:pt>
                <c:pt idx="340507">
                  <c:v>7.72127</c:v>
                </c:pt>
                <c:pt idx="340508">
                  <c:v>7.72129</c:v>
                </c:pt>
                <c:pt idx="340509">
                  <c:v>7.72131</c:v>
                </c:pt>
                <c:pt idx="340510">
                  <c:v>7.72134</c:v>
                </c:pt>
                <c:pt idx="340511">
                  <c:v>7.72136</c:v>
                </c:pt>
                <c:pt idx="340512">
                  <c:v>7.72138</c:v>
                </c:pt>
                <c:pt idx="340513">
                  <c:v>7.72141</c:v>
                </c:pt>
                <c:pt idx="340514">
                  <c:v>7.72143</c:v>
                </c:pt>
                <c:pt idx="340515">
                  <c:v>7.72145</c:v>
                </c:pt>
                <c:pt idx="340516">
                  <c:v>7.72147</c:v>
                </c:pt>
                <c:pt idx="340517">
                  <c:v>7.7215</c:v>
                </c:pt>
                <c:pt idx="340518">
                  <c:v>7.72152</c:v>
                </c:pt>
                <c:pt idx="340519">
                  <c:v>7.72154</c:v>
                </c:pt>
                <c:pt idx="340520">
                  <c:v>7.72157</c:v>
                </c:pt>
                <c:pt idx="340521">
                  <c:v>7.72159</c:v>
                </c:pt>
                <c:pt idx="340522">
                  <c:v>7.72161</c:v>
                </c:pt>
                <c:pt idx="340523">
                  <c:v>7.72163</c:v>
                </c:pt>
                <c:pt idx="340524">
                  <c:v>7.72166</c:v>
                </c:pt>
                <c:pt idx="340525">
                  <c:v>7.72168</c:v>
                </c:pt>
                <c:pt idx="340526">
                  <c:v>7.7217</c:v>
                </c:pt>
                <c:pt idx="340527">
                  <c:v>7.72172</c:v>
                </c:pt>
                <c:pt idx="340528">
                  <c:v>7.72175</c:v>
                </c:pt>
                <c:pt idx="340529">
                  <c:v>7.72177</c:v>
                </c:pt>
                <c:pt idx="340530">
                  <c:v>7.72179</c:v>
                </c:pt>
                <c:pt idx="340531">
                  <c:v>7.72181</c:v>
                </c:pt>
                <c:pt idx="340532">
                  <c:v>7.72184</c:v>
                </c:pt>
                <c:pt idx="340533">
                  <c:v>7.72186</c:v>
                </c:pt>
                <c:pt idx="340534">
                  <c:v>7.72188</c:v>
                </c:pt>
                <c:pt idx="340535">
                  <c:v>7.7219</c:v>
                </c:pt>
                <c:pt idx="340536">
                  <c:v>7.72193</c:v>
                </c:pt>
                <c:pt idx="340537">
                  <c:v>7.72195</c:v>
                </c:pt>
                <c:pt idx="340538">
                  <c:v>7.72197</c:v>
                </c:pt>
                <c:pt idx="340539">
                  <c:v>7.72199</c:v>
                </c:pt>
                <c:pt idx="340540">
                  <c:v>7.72202</c:v>
                </c:pt>
                <c:pt idx="340541">
                  <c:v>7.72204</c:v>
                </c:pt>
                <c:pt idx="340542">
                  <c:v>7.72206</c:v>
                </c:pt>
                <c:pt idx="340543">
                  <c:v>7.72209</c:v>
                </c:pt>
                <c:pt idx="340544">
                  <c:v>7.72211</c:v>
                </c:pt>
                <c:pt idx="340545">
                  <c:v>7.72213</c:v>
                </c:pt>
                <c:pt idx="340546">
                  <c:v>7.72215</c:v>
                </c:pt>
                <c:pt idx="340547">
                  <c:v>7.72218</c:v>
                </c:pt>
                <c:pt idx="340548">
                  <c:v>7.7222</c:v>
                </c:pt>
                <c:pt idx="340549">
                  <c:v>7.72222</c:v>
                </c:pt>
                <c:pt idx="340550">
                  <c:v>7.72225</c:v>
                </c:pt>
                <c:pt idx="340551">
                  <c:v>7.72227</c:v>
                </c:pt>
                <c:pt idx="340552">
                  <c:v>7.72229</c:v>
                </c:pt>
                <c:pt idx="340553">
                  <c:v>7.72231</c:v>
                </c:pt>
                <c:pt idx="340554">
                  <c:v>7.72234</c:v>
                </c:pt>
                <c:pt idx="340555">
                  <c:v>7.72236</c:v>
                </c:pt>
                <c:pt idx="340556">
                  <c:v>7.72238</c:v>
                </c:pt>
                <c:pt idx="340557">
                  <c:v>7.7224</c:v>
                </c:pt>
                <c:pt idx="340558">
                  <c:v>7.72243</c:v>
                </c:pt>
                <c:pt idx="340559">
                  <c:v>7.72245</c:v>
                </c:pt>
                <c:pt idx="340560">
                  <c:v>7.72247</c:v>
                </c:pt>
                <c:pt idx="340561">
                  <c:v>7.72249</c:v>
                </c:pt>
                <c:pt idx="340562">
                  <c:v>7.72252</c:v>
                </c:pt>
                <c:pt idx="340563">
                  <c:v>7.72254</c:v>
                </c:pt>
                <c:pt idx="340564">
                  <c:v>7.72256</c:v>
                </c:pt>
                <c:pt idx="340565">
                  <c:v>7.72258</c:v>
                </c:pt>
                <c:pt idx="340566">
                  <c:v>7.72261</c:v>
                </c:pt>
                <c:pt idx="340567">
                  <c:v>7.72263</c:v>
                </c:pt>
                <c:pt idx="340568">
                  <c:v>7.72265</c:v>
                </c:pt>
                <c:pt idx="340569">
                  <c:v>7.72268</c:v>
                </c:pt>
                <c:pt idx="340570">
                  <c:v>7.7227</c:v>
                </c:pt>
                <c:pt idx="340571">
                  <c:v>7.72272</c:v>
                </c:pt>
                <c:pt idx="340572">
                  <c:v>7.72274</c:v>
                </c:pt>
                <c:pt idx="340573">
                  <c:v>7.72277</c:v>
                </c:pt>
                <c:pt idx="340574">
                  <c:v>7.72279</c:v>
                </c:pt>
                <c:pt idx="340575">
                  <c:v>7.72281</c:v>
                </c:pt>
                <c:pt idx="340576">
                  <c:v>7.72283</c:v>
                </c:pt>
                <c:pt idx="340577">
                  <c:v>7.72286</c:v>
                </c:pt>
                <c:pt idx="340578">
                  <c:v>7.72288</c:v>
                </c:pt>
                <c:pt idx="340579">
                  <c:v>7.7229</c:v>
                </c:pt>
                <c:pt idx="340580">
                  <c:v>7.72293</c:v>
                </c:pt>
                <c:pt idx="340581">
                  <c:v>7.72295</c:v>
                </c:pt>
                <c:pt idx="340582">
                  <c:v>7.72297</c:v>
                </c:pt>
                <c:pt idx="340583">
                  <c:v>7.72299</c:v>
                </c:pt>
                <c:pt idx="340584">
                  <c:v>7.72302</c:v>
                </c:pt>
                <c:pt idx="340585">
                  <c:v>7.72304</c:v>
                </c:pt>
                <c:pt idx="340586">
                  <c:v>7.72306</c:v>
                </c:pt>
                <c:pt idx="340587">
                  <c:v>7.72308</c:v>
                </c:pt>
                <c:pt idx="340588">
                  <c:v>7.72311</c:v>
                </c:pt>
                <c:pt idx="340589">
                  <c:v>7.72313</c:v>
                </c:pt>
                <c:pt idx="340590">
                  <c:v>7.72315</c:v>
                </c:pt>
                <c:pt idx="340591">
                  <c:v>7.72318</c:v>
                </c:pt>
                <c:pt idx="340592">
                  <c:v>7.7232</c:v>
                </c:pt>
                <c:pt idx="340593">
                  <c:v>7.72322</c:v>
                </c:pt>
                <c:pt idx="340594">
                  <c:v>7.72324</c:v>
                </c:pt>
                <c:pt idx="340595">
                  <c:v>7.72326</c:v>
                </c:pt>
                <c:pt idx="340596">
                  <c:v>7.72329</c:v>
                </c:pt>
                <c:pt idx="340597">
                  <c:v>7.72331</c:v>
                </c:pt>
                <c:pt idx="340598">
                  <c:v>7.72333</c:v>
                </c:pt>
                <c:pt idx="340599">
                  <c:v>7.72336</c:v>
                </c:pt>
                <c:pt idx="340600">
                  <c:v>7.72338</c:v>
                </c:pt>
                <c:pt idx="340601">
                  <c:v>7.7234</c:v>
                </c:pt>
                <c:pt idx="340602">
                  <c:v>7.72342</c:v>
                </c:pt>
                <c:pt idx="340603">
                  <c:v>7.72345</c:v>
                </c:pt>
                <c:pt idx="340604">
                  <c:v>7.72347</c:v>
                </c:pt>
                <c:pt idx="340605">
                  <c:v>7.72349</c:v>
                </c:pt>
                <c:pt idx="340606">
                  <c:v>7.72351</c:v>
                </c:pt>
                <c:pt idx="340607">
                  <c:v>7.72354</c:v>
                </c:pt>
                <c:pt idx="340608">
                  <c:v>7.72356</c:v>
                </c:pt>
                <c:pt idx="340609">
                  <c:v>7.72358</c:v>
                </c:pt>
                <c:pt idx="340610">
                  <c:v>7.72361</c:v>
                </c:pt>
                <c:pt idx="340611">
                  <c:v>7.72363</c:v>
                </c:pt>
                <c:pt idx="340612">
                  <c:v>7.72365</c:v>
                </c:pt>
                <c:pt idx="340613">
                  <c:v>7.72367</c:v>
                </c:pt>
                <c:pt idx="340614">
                  <c:v>7.7237</c:v>
                </c:pt>
                <c:pt idx="340615">
                  <c:v>7.72372</c:v>
                </c:pt>
                <c:pt idx="340616">
                  <c:v>7.72374</c:v>
                </c:pt>
                <c:pt idx="340617">
                  <c:v>7.72376</c:v>
                </c:pt>
                <c:pt idx="340618">
                  <c:v>7.72379</c:v>
                </c:pt>
                <c:pt idx="340619">
                  <c:v>7.72381</c:v>
                </c:pt>
                <c:pt idx="340620">
                  <c:v>7.72383</c:v>
                </c:pt>
                <c:pt idx="340621">
                  <c:v>7.72386</c:v>
                </c:pt>
                <c:pt idx="340622">
                  <c:v>7.72388</c:v>
                </c:pt>
                <c:pt idx="340623">
                  <c:v>7.7239</c:v>
                </c:pt>
                <c:pt idx="340624">
                  <c:v>7.72392</c:v>
                </c:pt>
                <c:pt idx="340625">
                  <c:v>7.72395</c:v>
                </c:pt>
                <c:pt idx="340626">
                  <c:v>7.72397</c:v>
                </c:pt>
                <c:pt idx="340627">
                  <c:v>7.72399</c:v>
                </c:pt>
                <c:pt idx="340628">
                  <c:v>7.72401</c:v>
                </c:pt>
                <c:pt idx="340629">
                  <c:v>7.72404</c:v>
                </c:pt>
                <c:pt idx="340630">
                  <c:v>7.72406</c:v>
                </c:pt>
                <c:pt idx="340631">
                  <c:v>7.72408</c:v>
                </c:pt>
                <c:pt idx="340632">
                  <c:v>7.7241</c:v>
                </c:pt>
                <c:pt idx="340633">
                  <c:v>7.72413</c:v>
                </c:pt>
                <c:pt idx="340634">
                  <c:v>7.72415</c:v>
                </c:pt>
                <c:pt idx="340635">
                  <c:v>7.72417</c:v>
                </c:pt>
                <c:pt idx="340636">
                  <c:v>7.72419</c:v>
                </c:pt>
                <c:pt idx="340637">
                  <c:v>7.72422</c:v>
                </c:pt>
                <c:pt idx="340638">
                  <c:v>7.72424</c:v>
                </c:pt>
                <c:pt idx="340639">
                  <c:v>7.72426</c:v>
                </c:pt>
                <c:pt idx="340640">
                  <c:v>7.72429</c:v>
                </c:pt>
                <c:pt idx="340641">
                  <c:v>7.72431</c:v>
                </c:pt>
                <c:pt idx="340642">
                  <c:v>7.72433</c:v>
                </c:pt>
                <c:pt idx="340643">
                  <c:v>7.72435</c:v>
                </c:pt>
                <c:pt idx="340644">
                  <c:v>7.72438</c:v>
                </c:pt>
                <c:pt idx="340645">
                  <c:v>7.7244</c:v>
                </c:pt>
                <c:pt idx="340646">
                  <c:v>7.72442</c:v>
                </c:pt>
                <c:pt idx="340647">
                  <c:v>7.72444</c:v>
                </c:pt>
                <c:pt idx="340648">
                  <c:v>7.72447</c:v>
                </c:pt>
                <c:pt idx="340649">
                  <c:v>7.72449</c:v>
                </c:pt>
                <c:pt idx="340650">
                  <c:v>7.72451</c:v>
                </c:pt>
                <c:pt idx="340651">
                  <c:v>7.72454</c:v>
                </c:pt>
                <c:pt idx="340652">
                  <c:v>7.72456</c:v>
                </c:pt>
                <c:pt idx="340653">
                  <c:v>7.72458</c:v>
                </c:pt>
                <c:pt idx="340654">
                  <c:v>7.7246</c:v>
                </c:pt>
                <c:pt idx="340655">
                  <c:v>7.72463</c:v>
                </c:pt>
                <c:pt idx="340656">
                  <c:v>7.72465</c:v>
                </c:pt>
                <c:pt idx="340657">
                  <c:v>7.72467</c:v>
                </c:pt>
                <c:pt idx="340658">
                  <c:v>7.72469</c:v>
                </c:pt>
                <c:pt idx="340659">
                  <c:v>7.72472</c:v>
                </c:pt>
                <c:pt idx="340660">
                  <c:v>7.72474</c:v>
                </c:pt>
                <c:pt idx="340661">
                  <c:v>7.72476</c:v>
                </c:pt>
                <c:pt idx="340662">
                  <c:v>7.72478</c:v>
                </c:pt>
                <c:pt idx="340663">
                  <c:v>7.72481</c:v>
                </c:pt>
                <c:pt idx="340664">
                  <c:v>7.72483</c:v>
                </c:pt>
                <c:pt idx="340665">
                  <c:v>7.72485</c:v>
                </c:pt>
                <c:pt idx="340666">
                  <c:v>7.72487</c:v>
                </c:pt>
                <c:pt idx="340667">
                  <c:v>7.7249</c:v>
                </c:pt>
                <c:pt idx="340668">
                  <c:v>7.72492</c:v>
                </c:pt>
                <c:pt idx="340669">
                  <c:v>7.72494</c:v>
                </c:pt>
                <c:pt idx="340670">
                  <c:v>7.72497</c:v>
                </c:pt>
                <c:pt idx="340671">
                  <c:v>7.72499</c:v>
                </c:pt>
                <c:pt idx="340672">
                  <c:v>7.72501</c:v>
                </c:pt>
                <c:pt idx="340673">
                  <c:v>7.72503</c:v>
                </c:pt>
                <c:pt idx="340674">
                  <c:v>7.72506</c:v>
                </c:pt>
                <c:pt idx="340675">
                  <c:v>7.72508</c:v>
                </c:pt>
                <c:pt idx="340676">
                  <c:v>7.7251</c:v>
                </c:pt>
                <c:pt idx="340677">
                  <c:v>7.72513</c:v>
                </c:pt>
                <c:pt idx="340678">
                  <c:v>7.72515</c:v>
                </c:pt>
                <c:pt idx="340679">
                  <c:v>7.72517</c:v>
                </c:pt>
                <c:pt idx="340680">
                  <c:v>7.72519</c:v>
                </c:pt>
                <c:pt idx="340681">
                  <c:v>7.72522</c:v>
                </c:pt>
                <c:pt idx="340682">
                  <c:v>7.72524</c:v>
                </c:pt>
                <c:pt idx="340683">
                  <c:v>7.72526</c:v>
                </c:pt>
                <c:pt idx="340684">
                  <c:v>7.72528</c:v>
                </c:pt>
                <c:pt idx="340685">
                  <c:v>7.72531</c:v>
                </c:pt>
                <c:pt idx="340686">
                  <c:v>7.72533</c:v>
                </c:pt>
                <c:pt idx="340687">
                  <c:v>7.72535</c:v>
                </c:pt>
                <c:pt idx="340688">
                  <c:v>7.72537</c:v>
                </c:pt>
                <c:pt idx="340689">
                  <c:v>7.7254</c:v>
                </c:pt>
                <c:pt idx="340690">
                  <c:v>7.72542</c:v>
                </c:pt>
                <c:pt idx="340691">
                  <c:v>7.72544</c:v>
                </c:pt>
                <c:pt idx="340692">
                  <c:v>7.72546</c:v>
                </c:pt>
                <c:pt idx="340693">
                  <c:v>7.72549</c:v>
                </c:pt>
                <c:pt idx="340694">
                  <c:v>7.72551</c:v>
                </c:pt>
                <c:pt idx="340695">
                  <c:v>7.72553</c:v>
                </c:pt>
                <c:pt idx="340696">
                  <c:v>7.72556</c:v>
                </c:pt>
                <c:pt idx="340697">
                  <c:v>7.72558</c:v>
                </c:pt>
                <c:pt idx="340698">
                  <c:v>7.7256</c:v>
                </c:pt>
                <c:pt idx="340699">
                  <c:v>7.72562</c:v>
                </c:pt>
                <c:pt idx="340700">
                  <c:v>7.72565</c:v>
                </c:pt>
                <c:pt idx="340701">
                  <c:v>7.72567</c:v>
                </c:pt>
                <c:pt idx="340702">
                  <c:v>7.72569</c:v>
                </c:pt>
                <c:pt idx="340703">
                  <c:v>7.72571</c:v>
                </c:pt>
                <c:pt idx="340704">
                  <c:v>7.72574</c:v>
                </c:pt>
                <c:pt idx="340705">
                  <c:v>7.72576</c:v>
                </c:pt>
                <c:pt idx="340706">
                  <c:v>7.72578</c:v>
                </c:pt>
                <c:pt idx="340707">
                  <c:v>7.72581</c:v>
                </c:pt>
                <c:pt idx="340708">
                  <c:v>7.72583</c:v>
                </c:pt>
                <c:pt idx="340709">
                  <c:v>7.72585</c:v>
                </c:pt>
                <c:pt idx="340710">
                  <c:v>7.72587</c:v>
                </c:pt>
                <c:pt idx="340711">
                  <c:v>7.7259</c:v>
                </c:pt>
                <c:pt idx="340712">
                  <c:v>7.72592</c:v>
                </c:pt>
                <c:pt idx="340713">
                  <c:v>7.72594</c:v>
                </c:pt>
                <c:pt idx="340714">
                  <c:v>7.72596</c:v>
                </c:pt>
                <c:pt idx="340715">
                  <c:v>7.72599</c:v>
                </c:pt>
                <c:pt idx="340716">
                  <c:v>7.72601</c:v>
                </c:pt>
                <c:pt idx="340717">
                  <c:v>7.72603</c:v>
                </c:pt>
                <c:pt idx="340718">
                  <c:v>7.72605</c:v>
                </c:pt>
                <c:pt idx="340719">
                  <c:v>7.72608</c:v>
                </c:pt>
                <c:pt idx="340720">
                  <c:v>7.7261</c:v>
                </c:pt>
                <c:pt idx="340721">
                  <c:v>7.72612</c:v>
                </c:pt>
                <c:pt idx="340722">
                  <c:v>7.72614</c:v>
                </c:pt>
                <c:pt idx="340723">
                  <c:v>7.72617</c:v>
                </c:pt>
                <c:pt idx="340724">
                  <c:v>7.72619</c:v>
                </c:pt>
                <c:pt idx="340725">
                  <c:v>7.72621</c:v>
                </c:pt>
                <c:pt idx="340726">
                  <c:v>7.72624</c:v>
                </c:pt>
                <c:pt idx="340727">
                  <c:v>7.72626</c:v>
                </c:pt>
                <c:pt idx="340728">
                  <c:v>7.72628</c:v>
                </c:pt>
                <c:pt idx="340729">
                  <c:v>7.7263</c:v>
                </c:pt>
                <c:pt idx="340730">
                  <c:v>7.72633</c:v>
                </c:pt>
                <c:pt idx="340731">
                  <c:v>7.72635</c:v>
                </c:pt>
                <c:pt idx="340732">
                  <c:v>7.72637</c:v>
                </c:pt>
                <c:pt idx="340733">
                  <c:v>7.7264</c:v>
                </c:pt>
                <c:pt idx="340734">
                  <c:v>7.72642</c:v>
                </c:pt>
                <c:pt idx="340735">
                  <c:v>7.72644</c:v>
                </c:pt>
                <c:pt idx="340736">
                  <c:v>7.72646</c:v>
                </c:pt>
                <c:pt idx="340737">
                  <c:v>7.72649</c:v>
                </c:pt>
                <c:pt idx="340738">
                  <c:v>7.72651</c:v>
                </c:pt>
                <c:pt idx="340739">
                  <c:v>7.72653</c:v>
                </c:pt>
                <c:pt idx="340740">
                  <c:v>7.72655</c:v>
                </c:pt>
                <c:pt idx="340741">
                  <c:v>7.72658</c:v>
                </c:pt>
                <c:pt idx="340742">
                  <c:v>7.7266</c:v>
                </c:pt>
                <c:pt idx="340743">
                  <c:v>7.72662</c:v>
                </c:pt>
                <c:pt idx="340744">
                  <c:v>7.72664</c:v>
                </c:pt>
                <c:pt idx="340745">
                  <c:v>7.72667</c:v>
                </c:pt>
                <c:pt idx="340746">
                  <c:v>7.72669</c:v>
                </c:pt>
                <c:pt idx="340747">
                  <c:v>7.72671</c:v>
                </c:pt>
                <c:pt idx="340748">
                  <c:v>7.72673</c:v>
                </c:pt>
                <c:pt idx="340749">
                  <c:v>7.72676</c:v>
                </c:pt>
                <c:pt idx="340750">
                  <c:v>7.72678</c:v>
                </c:pt>
                <c:pt idx="340751">
                  <c:v>7.7268</c:v>
                </c:pt>
                <c:pt idx="340752">
                  <c:v>7.72682</c:v>
                </c:pt>
                <c:pt idx="340753">
                  <c:v>7.72685</c:v>
                </c:pt>
                <c:pt idx="340754">
                  <c:v>7.72687</c:v>
                </c:pt>
                <c:pt idx="340755">
                  <c:v>7.72689</c:v>
                </c:pt>
                <c:pt idx="340756">
                  <c:v>7.72692</c:v>
                </c:pt>
                <c:pt idx="340757">
                  <c:v>7.72694</c:v>
                </c:pt>
                <c:pt idx="340758">
                  <c:v>7.72696</c:v>
                </c:pt>
                <c:pt idx="340759">
                  <c:v>7.72698</c:v>
                </c:pt>
                <c:pt idx="340760">
                  <c:v>7.72701</c:v>
                </c:pt>
                <c:pt idx="340761">
                  <c:v>7.72703</c:v>
                </c:pt>
                <c:pt idx="340762">
                  <c:v>7.72705</c:v>
                </c:pt>
                <c:pt idx="340763">
                  <c:v>7.72708</c:v>
                </c:pt>
                <c:pt idx="340764">
                  <c:v>7.7271</c:v>
                </c:pt>
                <c:pt idx="340765">
                  <c:v>7.72712</c:v>
                </c:pt>
                <c:pt idx="340766">
                  <c:v>7.72714</c:v>
                </c:pt>
                <c:pt idx="340767">
                  <c:v>7.72717</c:v>
                </c:pt>
                <c:pt idx="340768">
                  <c:v>7.72719</c:v>
                </c:pt>
                <c:pt idx="340769">
                  <c:v>7.72721</c:v>
                </c:pt>
                <c:pt idx="340770">
                  <c:v>7.72723</c:v>
                </c:pt>
                <c:pt idx="340771">
                  <c:v>7.72726</c:v>
                </c:pt>
                <c:pt idx="340772">
                  <c:v>7.72728</c:v>
                </c:pt>
                <c:pt idx="340773">
                  <c:v>7.7273</c:v>
                </c:pt>
                <c:pt idx="340774">
                  <c:v>7.72732</c:v>
                </c:pt>
                <c:pt idx="340775">
                  <c:v>7.72735</c:v>
                </c:pt>
                <c:pt idx="340776">
                  <c:v>7.72737</c:v>
                </c:pt>
                <c:pt idx="340777">
                  <c:v>7.72739</c:v>
                </c:pt>
                <c:pt idx="340778">
                  <c:v>7.72741</c:v>
                </c:pt>
                <c:pt idx="340779">
                  <c:v>7.72744</c:v>
                </c:pt>
                <c:pt idx="340780">
                  <c:v>7.72746</c:v>
                </c:pt>
                <c:pt idx="340781">
                  <c:v>7.72748</c:v>
                </c:pt>
                <c:pt idx="340782">
                  <c:v>7.72751</c:v>
                </c:pt>
                <c:pt idx="340783">
                  <c:v>7.72753</c:v>
                </c:pt>
                <c:pt idx="340784">
                  <c:v>7.72755</c:v>
                </c:pt>
                <c:pt idx="340785">
                  <c:v>7.72757</c:v>
                </c:pt>
                <c:pt idx="340786">
                  <c:v>7.7276</c:v>
                </c:pt>
                <c:pt idx="340787">
                  <c:v>7.72762</c:v>
                </c:pt>
                <c:pt idx="340788">
                  <c:v>7.72764</c:v>
                </c:pt>
                <c:pt idx="340789">
                  <c:v>7.72766</c:v>
                </c:pt>
                <c:pt idx="340790">
                  <c:v>7.72769</c:v>
                </c:pt>
                <c:pt idx="340791">
                  <c:v>7.72771</c:v>
                </c:pt>
                <c:pt idx="340792">
                  <c:v>7.72773</c:v>
                </c:pt>
                <c:pt idx="340793">
                  <c:v>7.72776</c:v>
                </c:pt>
                <c:pt idx="340794">
                  <c:v>7.72778</c:v>
                </c:pt>
                <c:pt idx="340795">
                  <c:v>7.7278</c:v>
                </c:pt>
                <c:pt idx="340796">
                  <c:v>7.72782</c:v>
                </c:pt>
                <c:pt idx="340797">
                  <c:v>7.72785</c:v>
                </c:pt>
                <c:pt idx="340798">
                  <c:v>7.72787</c:v>
                </c:pt>
                <c:pt idx="340799">
                  <c:v>7.72789</c:v>
                </c:pt>
                <c:pt idx="340800">
                  <c:v>7.72791</c:v>
                </c:pt>
                <c:pt idx="340801">
                  <c:v>7.72794</c:v>
                </c:pt>
                <c:pt idx="340802">
                  <c:v>7.72796</c:v>
                </c:pt>
                <c:pt idx="340803">
                  <c:v>7.72798</c:v>
                </c:pt>
                <c:pt idx="340804">
                  <c:v>7.728</c:v>
                </c:pt>
                <c:pt idx="340805">
                  <c:v>7.72803</c:v>
                </c:pt>
                <c:pt idx="340806">
                  <c:v>7.72805</c:v>
                </c:pt>
                <c:pt idx="340807">
                  <c:v>7.72807</c:v>
                </c:pt>
                <c:pt idx="340808">
                  <c:v>7.72809</c:v>
                </c:pt>
                <c:pt idx="340809">
                  <c:v>7.72812</c:v>
                </c:pt>
                <c:pt idx="340810">
                  <c:v>7.72814</c:v>
                </c:pt>
                <c:pt idx="340811">
                  <c:v>7.72816</c:v>
                </c:pt>
                <c:pt idx="340812">
                  <c:v>7.72819</c:v>
                </c:pt>
                <c:pt idx="340813">
                  <c:v>7.72821</c:v>
                </c:pt>
                <c:pt idx="340814">
                  <c:v>7.72823</c:v>
                </c:pt>
                <c:pt idx="340815">
                  <c:v>7.72825</c:v>
                </c:pt>
                <c:pt idx="340816">
                  <c:v>7.72828</c:v>
                </c:pt>
                <c:pt idx="340817">
                  <c:v>7.7283</c:v>
                </c:pt>
                <c:pt idx="340818">
                  <c:v>7.72832</c:v>
                </c:pt>
                <c:pt idx="340819">
                  <c:v>7.72835</c:v>
                </c:pt>
                <c:pt idx="340820">
                  <c:v>7.72837</c:v>
                </c:pt>
                <c:pt idx="340821">
                  <c:v>7.72839</c:v>
                </c:pt>
                <c:pt idx="340822">
                  <c:v>7.72841</c:v>
                </c:pt>
                <c:pt idx="340823">
                  <c:v>7.72844</c:v>
                </c:pt>
                <c:pt idx="340824">
                  <c:v>7.72846</c:v>
                </c:pt>
                <c:pt idx="340825">
                  <c:v>7.72848</c:v>
                </c:pt>
                <c:pt idx="340826">
                  <c:v>7.7285</c:v>
                </c:pt>
                <c:pt idx="340827">
                  <c:v>7.72853</c:v>
                </c:pt>
                <c:pt idx="340828">
                  <c:v>7.72855</c:v>
                </c:pt>
                <c:pt idx="340829">
                  <c:v>7.72857</c:v>
                </c:pt>
                <c:pt idx="340830">
                  <c:v>7.72859</c:v>
                </c:pt>
                <c:pt idx="340831">
                  <c:v>7.72862</c:v>
                </c:pt>
                <c:pt idx="340832">
                  <c:v>7.72864</c:v>
                </c:pt>
                <c:pt idx="340833">
                  <c:v>7.72866</c:v>
                </c:pt>
                <c:pt idx="340834">
                  <c:v>7.72868</c:v>
                </c:pt>
                <c:pt idx="340835">
                  <c:v>7.72871</c:v>
                </c:pt>
                <c:pt idx="340836">
                  <c:v>7.72873</c:v>
                </c:pt>
                <c:pt idx="340837">
                  <c:v>7.72875</c:v>
                </c:pt>
                <c:pt idx="340838">
                  <c:v>7.72878</c:v>
                </c:pt>
                <c:pt idx="340839">
                  <c:v>7.7288</c:v>
                </c:pt>
                <c:pt idx="340840">
                  <c:v>7.72882</c:v>
                </c:pt>
                <c:pt idx="340841">
                  <c:v>7.72884</c:v>
                </c:pt>
                <c:pt idx="340842">
                  <c:v>7.72887</c:v>
                </c:pt>
                <c:pt idx="340843">
                  <c:v>7.72889</c:v>
                </c:pt>
                <c:pt idx="340844">
                  <c:v>7.72891</c:v>
                </c:pt>
                <c:pt idx="340845">
                  <c:v>7.72893</c:v>
                </c:pt>
                <c:pt idx="340846">
                  <c:v>7.72896</c:v>
                </c:pt>
                <c:pt idx="340847">
                  <c:v>7.72898</c:v>
                </c:pt>
                <c:pt idx="340848">
                  <c:v>7.729</c:v>
                </c:pt>
                <c:pt idx="340849">
                  <c:v>7.72903</c:v>
                </c:pt>
                <c:pt idx="340850">
                  <c:v>7.72905</c:v>
                </c:pt>
                <c:pt idx="340851">
                  <c:v>7.72907</c:v>
                </c:pt>
                <c:pt idx="340852">
                  <c:v>7.72909</c:v>
                </c:pt>
                <c:pt idx="340853">
                  <c:v>7.72912</c:v>
                </c:pt>
                <c:pt idx="340854">
                  <c:v>7.72914</c:v>
                </c:pt>
                <c:pt idx="340855">
                  <c:v>7.72916</c:v>
                </c:pt>
                <c:pt idx="340856">
                  <c:v>7.72918</c:v>
                </c:pt>
                <c:pt idx="340857">
                  <c:v>7.72921</c:v>
                </c:pt>
                <c:pt idx="340858">
                  <c:v>7.72923</c:v>
                </c:pt>
                <c:pt idx="340859">
                  <c:v>7.72925</c:v>
                </c:pt>
                <c:pt idx="340860">
                  <c:v>7.72927</c:v>
                </c:pt>
                <c:pt idx="340861">
                  <c:v>7.7293</c:v>
                </c:pt>
                <c:pt idx="340862">
                  <c:v>7.72932</c:v>
                </c:pt>
                <c:pt idx="340863">
                  <c:v>7.72934</c:v>
                </c:pt>
                <c:pt idx="340864">
                  <c:v>7.72936</c:v>
                </c:pt>
                <c:pt idx="340865">
                  <c:v>7.72939</c:v>
                </c:pt>
                <c:pt idx="340866">
                  <c:v>7.72941</c:v>
                </c:pt>
                <c:pt idx="340867">
                  <c:v>7.72943</c:v>
                </c:pt>
                <c:pt idx="340868">
                  <c:v>7.72946</c:v>
                </c:pt>
                <c:pt idx="340869">
                  <c:v>7.72948</c:v>
                </c:pt>
                <c:pt idx="340870">
                  <c:v>7.7295</c:v>
                </c:pt>
                <c:pt idx="340871">
                  <c:v>7.72952</c:v>
                </c:pt>
                <c:pt idx="340872">
                  <c:v>7.72955</c:v>
                </c:pt>
                <c:pt idx="340873">
                  <c:v>7.72957</c:v>
                </c:pt>
                <c:pt idx="340874">
                  <c:v>7.72959</c:v>
                </c:pt>
                <c:pt idx="340875">
                  <c:v>7.72961</c:v>
                </c:pt>
                <c:pt idx="340876">
                  <c:v>7.72964</c:v>
                </c:pt>
                <c:pt idx="340877">
                  <c:v>7.72966</c:v>
                </c:pt>
                <c:pt idx="340878">
                  <c:v>7.72968</c:v>
                </c:pt>
                <c:pt idx="340879">
                  <c:v>7.72971</c:v>
                </c:pt>
                <c:pt idx="340880">
                  <c:v>7.72973</c:v>
                </c:pt>
                <c:pt idx="340881">
                  <c:v>7.72975</c:v>
                </c:pt>
                <c:pt idx="340882">
                  <c:v>7.72977</c:v>
                </c:pt>
                <c:pt idx="340883">
                  <c:v>7.7298</c:v>
                </c:pt>
                <c:pt idx="340884">
                  <c:v>7.72982</c:v>
                </c:pt>
                <c:pt idx="340885">
                  <c:v>7.72984</c:v>
                </c:pt>
                <c:pt idx="340886">
                  <c:v>7.72986</c:v>
                </c:pt>
                <c:pt idx="340887">
                  <c:v>7.72989</c:v>
                </c:pt>
                <c:pt idx="340888">
                  <c:v>7.72991</c:v>
                </c:pt>
                <c:pt idx="340889">
                  <c:v>7.72993</c:v>
                </c:pt>
                <c:pt idx="340890">
                  <c:v>7.72996</c:v>
                </c:pt>
                <c:pt idx="340891">
                  <c:v>7.72998</c:v>
                </c:pt>
                <c:pt idx="340892">
                  <c:v>7.73</c:v>
                </c:pt>
                <c:pt idx="340893">
                  <c:v>7.73002</c:v>
                </c:pt>
                <c:pt idx="340894">
                  <c:v>7.73004</c:v>
                </c:pt>
                <c:pt idx="340895">
                  <c:v>7.73007</c:v>
                </c:pt>
                <c:pt idx="340896">
                  <c:v>7.73009</c:v>
                </c:pt>
                <c:pt idx="340897">
                  <c:v>7.73011</c:v>
                </c:pt>
                <c:pt idx="340898">
                  <c:v>7.73014</c:v>
                </c:pt>
                <c:pt idx="340899">
                  <c:v>7.73016</c:v>
                </c:pt>
                <c:pt idx="340900">
                  <c:v>7.73018</c:v>
                </c:pt>
                <c:pt idx="340901">
                  <c:v>7.7302</c:v>
                </c:pt>
                <c:pt idx="340902">
                  <c:v>7.73023</c:v>
                </c:pt>
                <c:pt idx="340903">
                  <c:v>7.73025</c:v>
                </c:pt>
                <c:pt idx="340904">
                  <c:v>7.73027</c:v>
                </c:pt>
                <c:pt idx="340905">
                  <c:v>7.73029</c:v>
                </c:pt>
                <c:pt idx="340906">
                  <c:v>7.73032</c:v>
                </c:pt>
                <c:pt idx="340907">
                  <c:v>7.73034</c:v>
                </c:pt>
                <c:pt idx="340908">
                  <c:v>7.73036</c:v>
                </c:pt>
                <c:pt idx="340909">
                  <c:v>7.73039</c:v>
                </c:pt>
                <c:pt idx="340910">
                  <c:v>7.73041</c:v>
                </c:pt>
                <c:pt idx="340911">
                  <c:v>7.73043</c:v>
                </c:pt>
                <c:pt idx="340912">
                  <c:v>7.73045</c:v>
                </c:pt>
                <c:pt idx="340913">
                  <c:v>7.73048</c:v>
                </c:pt>
                <c:pt idx="340914">
                  <c:v>7.7305</c:v>
                </c:pt>
                <c:pt idx="340915">
                  <c:v>7.73052</c:v>
                </c:pt>
                <c:pt idx="340916">
                  <c:v>7.73054</c:v>
                </c:pt>
                <c:pt idx="340917">
                  <c:v>7.73057</c:v>
                </c:pt>
                <c:pt idx="340918">
                  <c:v>7.73059</c:v>
                </c:pt>
                <c:pt idx="340919">
                  <c:v>7.73061</c:v>
                </c:pt>
                <c:pt idx="340920">
                  <c:v>7.73064</c:v>
                </c:pt>
                <c:pt idx="340921">
                  <c:v>7.73066</c:v>
                </c:pt>
                <c:pt idx="340922">
                  <c:v>7.73068</c:v>
                </c:pt>
                <c:pt idx="340923">
                  <c:v>7.7307</c:v>
                </c:pt>
                <c:pt idx="340924">
                  <c:v>7.73073</c:v>
                </c:pt>
                <c:pt idx="340925">
                  <c:v>7.73075</c:v>
                </c:pt>
                <c:pt idx="340926">
                  <c:v>7.73077</c:v>
                </c:pt>
                <c:pt idx="340927">
                  <c:v>7.73079</c:v>
                </c:pt>
                <c:pt idx="340928">
                  <c:v>7.73082</c:v>
                </c:pt>
                <c:pt idx="340929">
                  <c:v>7.73084</c:v>
                </c:pt>
                <c:pt idx="340930">
                  <c:v>7.73086</c:v>
                </c:pt>
                <c:pt idx="340931">
                  <c:v>7.73088</c:v>
                </c:pt>
                <c:pt idx="340932">
                  <c:v>7.73091</c:v>
                </c:pt>
                <c:pt idx="340933">
                  <c:v>7.73093</c:v>
                </c:pt>
                <c:pt idx="340934">
                  <c:v>7.73095</c:v>
                </c:pt>
                <c:pt idx="340935">
                  <c:v>7.73097</c:v>
                </c:pt>
                <c:pt idx="340936">
                  <c:v>7.731</c:v>
                </c:pt>
                <c:pt idx="340937">
                  <c:v>7.73102</c:v>
                </c:pt>
                <c:pt idx="340938">
                  <c:v>7.73104</c:v>
                </c:pt>
                <c:pt idx="340939">
                  <c:v>7.73107</c:v>
                </c:pt>
                <c:pt idx="340940">
                  <c:v>7.73109</c:v>
                </c:pt>
                <c:pt idx="340941">
                  <c:v>7.73111</c:v>
                </c:pt>
                <c:pt idx="340942">
                  <c:v>7.73113</c:v>
                </c:pt>
                <c:pt idx="340943">
                  <c:v>7.73116</c:v>
                </c:pt>
                <c:pt idx="340944">
                  <c:v>7.73118</c:v>
                </c:pt>
                <c:pt idx="340945">
                  <c:v>7.7312</c:v>
                </c:pt>
                <c:pt idx="340946">
                  <c:v>7.73122</c:v>
                </c:pt>
                <c:pt idx="340947">
                  <c:v>7.73125</c:v>
                </c:pt>
                <c:pt idx="340948">
                  <c:v>7.73127</c:v>
                </c:pt>
                <c:pt idx="340949">
                  <c:v>7.73129</c:v>
                </c:pt>
                <c:pt idx="340950">
                  <c:v>7.73132</c:v>
                </c:pt>
                <c:pt idx="340951">
                  <c:v>7.73134</c:v>
                </c:pt>
                <c:pt idx="340952">
                  <c:v>7.73136</c:v>
                </c:pt>
                <c:pt idx="340953">
                  <c:v>7.73138</c:v>
                </c:pt>
                <c:pt idx="340954">
                  <c:v>7.73141</c:v>
                </c:pt>
                <c:pt idx="340955">
                  <c:v>7.73143</c:v>
                </c:pt>
                <c:pt idx="340956">
                  <c:v>7.73145</c:v>
                </c:pt>
                <c:pt idx="340957">
                  <c:v>7.73147</c:v>
                </c:pt>
                <c:pt idx="340958">
                  <c:v>7.7315</c:v>
                </c:pt>
                <c:pt idx="340959">
                  <c:v>7.73152</c:v>
                </c:pt>
                <c:pt idx="340960">
                  <c:v>7.73154</c:v>
                </c:pt>
                <c:pt idx="340961">
                  <c:v>7.73156</c:v>
                </c:pt>
                <c:pt idx="340962">
                  <c:v>7.73159</c:v>
                </c:pt>
                <c:pt idx="340963">
                  <c:v>7.73161</c:v>
                </c:pt>
                <c:pt idx="340964">
                  <c:v>7.73163</c:v>
                </c:pt>
                <c:pt idx="340965">
                  <c:v>7.73165</c:v>
                </c:pt>
                <c:pt idx="340966">
                  <c:v>7.73168</c:v>
                </c:pt>
                <c:pt idx="340967">
                  <c:v>7.7317</c:v>
                </c:pt>
                <c:pt idx="340968">
                  <c:v>7.73172</c:v>
                </c:pt>
                <c:pt idx="340969">
                  <c:v>7.73175</c:v>
                </c:pt>
                <c:pt idx="340970">
                  <c:v>7.73177</c:v>
                </c:pt>
                <c:pt idx="340971">
                  <c:v>7.73179</c:v>
                </c:pt>
                <c:pt idx="340972">
                  <c:v>7.73181</c:v>
                </c:pt>
                <c:pt idx="340973">
                  <c:v>7.73184</c:v>
                </c:pt>
                <c:pt idx="340974">
                  <c:v>7.73186</c:v>
                </c:pt>
                <c:pt idx="340975">
                  <c:v>7.73188</c:v>
                </c:pt>
                <c:pt idx="340976">
                  <c:v>7.73191</c:v>
                </c:pt>
                <c:pt idx="340977">
                  <c:v>7.73193</c:v>
                </c:pt>
                <c:pt idx="340978">
                  <c:v>7.73195</c:v>
                </c:pt>
                <c:pt idx="340979">
                  <c:v>7.73197</c:v>
                </c:pt>
                <c:pt idx="340980">
                  <c:v>7.732</c:v>
                </c:pt>
                <c:pt idx="340981">
                  <c:v>7.73202</c:v>
                </c:pt>
                <c:pt idx="340982">
                  <c:v>7.73204</c:v>
                </c:pt>
                <c:pt idx="340983">
                  <c:v>7.73206</c:v>
                </c:pt>
                <c:pt idx="340984">
                  <c:v>7.73209</c:v>
                </c:pt>
                <c:pt idx="340985">
                  <c:v>7.73211</c:v>
                </c:pt>
                <c:pt idx="340986">
                  <c:v>7.73213</c:v>
                </c:pt>
                <c:pt idx="340987">
                  <c:v>7.73215</c:v>
                </c:pt>
                <c:pt idx="340988">
                  <c:v>7.73218</c:v>
                </c:pt>
                <c:pt idx="340989">
                  <c:v>7.7322</c:v>
                </c:pt>
                <c:pt idx="340990">
                  <c:v>7.73222</c:v>
                </c:pt>
                <c:pt idx="340991">
                  <c:v>7.73224</c:v>
                </c:pt>
                <c:pt idx="340992">
                  <c:v>7.73227</c:v>
                </c:pt>
                <c:pt idx="340993">
                  <c:v>7.73229</c:v>
                </c:pt>
                <c:pt idx="340994">
                  <c:v>7.73231</c:v>
                </c:pt>
                <c:pt idx="340995">
                  <c:v>7.73234</c:v>
                </c:pt>
                <c:pt idx="340996">
                  <c:v>7.73236</c:v>
                </c:pt>
                <c:pt idx="340997">
                  <c:v>7.73238</c:v>
                </c:pt>
                <c:pt idx="340998">
                  <c:v>7.7324</c:v>
                </c:pt>
                <c:pt idx="340999">
                  <c:v>7.73243</c:v>
                </c:pt>
                <c:pt idx="341000">
                  <c:v>7.73245</c:v>
                </c:pt>
                <c:pt idx="341001">
                  <c:v>7.73247</c:v>
                </c:pt>
                <c:pt idx="341002">
                  <c:v>7.73249</c:v>
                </c:pt>
                <c:pt idx="341003">
                  <c:v>7.73252</c:v>
                </c:pt>
                <c:pt idx="341004">
                  <c:v>7.73254</c:v>
                </c:pt>
                <c:pt idx="341005">
                  <c:v>7.73256</c:v>
                </c:pt>
                <c:pt idx="341006">
                  <c:v>7.73259</c:v>
                </c:pt>
                <c:pt idx="341007">
                  <c:v>7.73261</c:v>
                </c:pt>
                <c:pt idx="341008">
                  <c:v>7.73263</c:v>
                </c:pt>
                <c:pt idx="341009">
                  <c:v>7.73265</c:v>
                </c:pt>
                <c:pt idx="341010">
                  <c:v>7.73268</c:v>
                </c:pt>
                <c:pt idx="341011">
                  <c:v>7.7327</c:v>
                </c:pt>
                <c:pt idx="341012">
                  <c:v>7.73272</c:v>
                </c:pt>
                <c:pt idx="341013">
                  <c:v>7.73274</c:v>
                </c:pt>
                <c:pt idx="341014">
                  <c:v>7.73277</c:v>
                </c:pt>
                <c:pt idx="341015">
                  <c:v>7.73279</c:v>
                </c:pt>
                <c:pt idx="341016">
                  <c:v>7.73281</c:v>
                </c:pt>
                <c:pt idx="341017">
                  <c:v>7.73283</c:v>
                </c:pt>
                <c:pt idx="341018">
                  <c:v>7.73286</c:v>
                </c:pt>
                <c:pt idx="341019">
                  <c:v>7.73288</c:v>
                </c:pt>
                <c:pt idx="341020">
                  <c:v>7.7329</c:v>
                </c:pt>
                <c:pt idx="341021">
                  <c:v>7.73292</c:v>
                </c:pt>
                <c:pt idx="341022">
                  <c:v>7.73295</c:v>
                </c:pt>
                <c:pt idx="341023">
                  <c:v>7.73297</c:v>
                </c:pt>
                <c:pt idx="341024">
                  <c:v>7.73299</c:v>
                </c:pt>
                <c:pt idx="341025">
                  <c:v>7.73302</c:v>
                </c:pt>
                <c:pt idx="341026">
                  <c:v>7.73304</c:v>
                </c:pt>
                <c:pt idx="341027">
                  <c:v>7.73306</c:v>
                </c:pt>
                <c:pt idx="341028">
                  <c:v>7.73308</c:v>
                </c:pt>
                <c:pt idx="341029">
                  <c:v>7.73311</c:v>
                </c:pt>
                <c:pt idx="341030">
                  <c:v>7.73313</c:v>
                </c:pt>
                <c:pt idx="341031">
                  <c:v>7.73315</c:v>
                </c:pt>
                <c:pt idx="341032">
                  <c:v>7.73318</c:v>
                </c:pt>
                <c:pt idx="341033">
                  <c:v>7.7332</c:v>
                </c:pt>
                <c:pt idx="341034">
                  <c:v>7.73322</c:v>
                </c:pt>
                <c:pt idx="341035">
                  <c:v>7.73324</c:v>
                </c:pt>
                <c:pt idx="341036">
                  <c:v>7.73327</c:v>
                </c:pt>
                <c:pt idx="341037">
                  <c:v>7.73329</c:v>
                </c:pt>
                <c:pt idx="341038">
                  <c:v>7.73331</c:v>
                </c:pt>
                <c:pt idx="341039">
                  <c:v>7.73333</c:v>
                </c:pt>
                <c:pt idx="341040">
                  <c:v>7.73336</c:v>
                </c:pt>
                <c:pt idx="341041">
                  <c:v>7.73338</c:v>
                </c:pt>
                <c:pt idx="341042">
                  <c:v>7.7334</c:v>
                </c:pt>
                <c:pt idx="341043">
                  <c:v>7.73342</c:v>
                </c:pt>
                <c:pt idx="341044">
                  <c:v>7.73345</c:v>
                </c:pt>
                <c:pt idx="341045">
                  <c:v>7.73347</c:v>
                </c:pt>
                <c:pt idx="341046">
                  <c:v>7.73349</c:v>
                </c:pt>
                <c:pt idx="341047">
                  <c:v>7.73351</c:v>
                </c:pt>
                <c:pt idx="341048">
                  <c:v>7.73354</c:v>
                </c:pt>
                <c:pt idx="341049">
                  <c:v>7.73356</c:v>
                </c:pt>
                <c:pt idx="341050">
                  <c:v>7.73358</c:v>
                </c:pt>
                <c:pt idx="341051">
                  <c:v>7.7336</c:v>
                </c:pt>
                <c:pt idx="341052">
                  <c:v>7.73363</c:v>
                </c:pt>
                <c:pt idx="341053">
                  <c:v>7.73365</c:v>
                </c:pt>
                <c:pt idx="341054">
                  <c:v>7.73367</c:v>
                </c:pt>
                <c:pt idx="341055">
                  <c:v>7.7337</c:v>
                </c:pt>
                <c:pt idx="341056">
                  <c:v>7.73372</c:v>
                </c:pt>
                <c:pt idx="341057">
                  <c:v>7.73374</c:v>
                </c:pt>
                <c:pt idx="341058">
                  <c:v>7.73376</c:v>
                </c:pt>
                <c:pt idx="341059">
                  <c:v>7.73379</c:v>
                </c:pt>
                <c:pt idx="341060">
                  <c:v>7.73381</c:v>
                </c:pt>
                <c:pt idx="341061">
                  <c:v>7.73383</c:v>
                </c:pt>
                <c:pt idx="341062">
                  <c:v>7.73386</c:v>
                </c:pt>
                <c:pt idx="341063">
                  <c:v>7.73388</c:v>
                </c:pt>
                <c:pt idx="341064">
                  <c:v>7.7339</c:v>
                </c:pt>
                <c:pt idx="341065">
                  <c:v>7.73392</c:v>
                </c:pt>
                <c:pt idx="341066">
                  <c:v>7.73395</c:v>
                </c:pt>
                <c:pt idx="341067">
                  <c:v>7.73397</c:v>
                </c:pt>
                <c:pt idx="341068">
                  <c:v>7.73399</c:v>
                </c:pt>
                <c:pt idx="341069">
                  <c:v>7.73401</c:v>
                </c:pt>
                <c:pt idx="341070">
                  <c:v>7.73404</c:v>
                </c:pt>
                <c:pt idx="341071">
                  <c:v>7.73406</c:v>
                </c:pt>
                <c:pt idx="341072">
                  <c:v>7.73408</c:v>
                </c:pt>
                <c:pt idx="341073">
                  <c:v>7.7341</c:v>
                </c:pt>
                <c:pt idx="341074">
                  <c:v>7.73413</c:v>
                </c:pt>
                <c:pt idx="341075">
                  <c:v>7.73415</c:v>
                </c:pt>
                <c:pt idx="341076">
                  <c:v>7.73417</c:v>
                </c:pt>
                <c:pt idx="341077">
                  <c:v>7.73419</c:v>
                </c:pt>
                <c:pt idx="341078">
                  <c:v>7.73422</c:v>
                </c:pt>
                <c:pt idx="341079">
                  <c:v>7.73424</c:v>
                </c:pt>
                <c:pt idx="341080">
                  <c:v>7.73426</c:v>
                </c:pt>
                <c:pt idx="341081">
                  <c:v>7.73429</c:v>
                </c:pt>
                <c:pt idx="341082">
                  <c:v>7.73431</c:v>
                </c:pt>
                <c:pt idx="341083">
                  <c:v>7.73433</c:v>
                </c:pt>
                <c:pt idx="341084">
                  <c:v>7.73435</c:v>
                </c:pt>
                <c:pt idx="341085">
                  <c:v>7.73438</c:v>
                </c:pt>
                <c:pt idx="341086">
                  <c:v>7.7344</c:v>
                </c:pt>
                <c:pt idx="341087">
                  <c:v>7.73442</c:v>
                </c:pt>
                <c:pt idx="341088">
                  <c:v>7.73444</c:v>
                </c:pt>
                <c:pt idx="341089">
                  <c:v>7.73447</c:v>
                </c:pt>
                <c:pt idx="341090">
                  <c:v>7.73449</c:v>
                </c:pt>
                <c:pt idx="341091">
                  <c:v>7.73451</c:v>
                </c:pt>
                <c:pt idx="341092">
                  <c:v>7.73454</c:v>
                </c:pt>
                <c:pt idx="341093">
                  <c:v>7.73456</c:v>
                </c:pt>
                <c:pt idx="341094">
                  <c:v>7.73458</c:v>
                </c:pt>
                <c:pt idx="341095">
                  <c:v>7.7346</c:v>
                </c:pt>
                <c:pt idx="341096">
                  <c:v>7.73463</c:v>
                </c:pt>
                <c:pt idx="341097">
                  <c:v>7.73465</c:v>
                </c:pt>
                <c:pt idx="341098">
                  <c:v>7.73467</c:v>
                </c:pt>
                <c:pt idx="341099">
                  <c:v>7.73469</c:v>
                </c:pt>
                <c:pt idx="341100">
                  <c:v>7.73472</c:v>
                </c:pt>
                <c:pt idx="341101">
                  <c:v>7.73474</c:v>
                </c:pt>
                <c:pt idx="341102">
                  <c:v>7.73476</c:v>
                </c:pt>
                <c:pt idx="341103">
                  <c:v>7.73478</c:v>
                </c:pt>
                <c:pt idx="341104">
                  <c:v>7.73481</c:v>
                </c:pt>
                <c:pt idx="341105">
                  <c:v>7.73483</c:v>
                </c:pt>
                <c:pt idx="341106">
                  <c:v>7.73485</c:v>
                </c:pt>
                <c:pt idx="341107">
                  <c:v>7.73487</c:v>
                </c:pt>
                <c:pt idx="341108">
                  <c:v>7.7349</c:v>
                </c:pt>
                <c:pt idx="341109">
                  <c:v>7.73492</c:v>
                </c:pt>
                <c:pt idx="341110">
                  <c:v>7.73494</c:v>
                </c:pt>
                <c:pt idx="341111">
                  <c:v>7.73497</c:v>
                </c:pt>
                <c:pt idx="341112">
                  <c:v>7.73499</c:v>
                </c:pt>
                <c:pt idx="341113">
                  <c:v>7.73501</c:v>
                </c:pt>
                <c:pt idx="341114">
                  <c:v>7.73503</c:v>
                </c:pt>
                <c:pt idx="341115">
                  <c:v>7.73506</c:v>
                </c:pt>
                <c:pt idx="341116">
                  <c:v>7.73508</c:v>
                </c:pt>
                <c:pt idx="341117">
                  <c:v>7.7351</c:v>
                </c:pt>
                <c:pt idx="341118">
                  <c:v>7.73513</c:v>
                </c:pt>
                <c:pt idx="341119">
                  <c:v>7.73515</c:v>
                </c:pt>
                <c:pt idx="341120">
                  <c:v>7.73517</c:v>
                </c:pt>
                <c:pt idx="341121">
                  <c:v>7.73519</c:v>
                </c:pt>
                <c:pt idx="341122">
                  <c:v>7.73522</c:v>
                </c:pt>
                <c:pt idx="341123">
                  <c:v>7.73524</c:v>
                </c:pt>
                <c:pt idx="341124">
                  <c:v>7.73526</c:v>
                </c:pt>
                <c:pt idx="341125">
                  <c:v>7.73528</c:v>
                </c:pt>
                <c:pt idx="341126">
                  <c:v>7.73531</c:v>
                </c:pt>
                <c:pt idx="341127">
                  <c:v>7.73533</c:v>
                </c:pt>
                <c:pt idx="341128">
                  <c:v>7.73535</c:v>
                </c:pt>
                <c:pt idx="341129">
                  <c:v>7.73537</c:v>
                </c:pt>
                <c:pt idx="341130">
                  <c:v>7.7354</c:v>
                </c:pt>
                <c:pt idx="341131">
                  <c:v>7.73542</c:v>
                </c:pt>
                <c:pt idx="341132">
                  <c:v>7.73544</c:v>
                </c:pt>
                <c:pt idx="341133">
                  <c:v>7.73546</c:v>
                </c:pt>
                <c:pt idx="341134">
                  <c:v>7.73549</c:v>
                </c:pt>
                <c:pt idx="341135">
                  <c:v>7.73551</c:v>
                </c:pt>
                <c:pt idx="341136">
                  <c:v>7.73553</c:v>
                </c:pt>
                <c:pt idx="341137">
                  <c:v>7.73556</c:v>
                </c:pt>
                <c:pt idx="341138">
                  <c:v>7.73558</c:v>
                </c:pt>
                <c:pt idx="341139">
                  <c:v>7.7356</c:v>
                </c:pt>
                <c:pt idx="341140">
                  <c:v>7.73562</c:v>
                </c:pt>
                <c:pt idx="341141">
                  <c:v>7.73565</c:v>
                </c:pt>
                <c:pt idx="341142">
                  <c:v>7.73567</c:v>
                </c:pt>
                <c:pt idx="341143">
                  <c:v>7.73569</c:v>
                </c:pt>
                <c:pt idx="341144">
                  <c:v>7.73571</c:v>
                </c:pt>
                <c:pt idx="341145">
                  <c:v>7.73574</c:v>
                </c:pt>
                <c:pt idx="341146">
                  <c:v>7.73576</c:v>
                </c:pt>
                <c:pt idx="341147">
                  <c:v>7.73578</c:v>
                </c:pt>
                <c:pt idx="341148">
                  <c:v>7.73581</c:v>
                </c:pt>
                <c:pt idx="341149">
                  <c:v>7.73583</c:v>
                </c:pt>
                <c:pt idx="341150">
                  <c:v>7.73585</c:v>
                </c:pt>
                <c:pt idx="341151">
                  <c:v>7.73587</c:v>
                </c:pt>
                <c:pt idx="341152">
                  <c:v>7.7359</c:v>
                </c:pt>
                <c:pt idx="341153">
                  <c:v>7.73592</c:v>
                </c:pt>
                <c:pt idx="341154">
                  <c:v>7.73594</c:v>
                </c:pt>
                <c:pt idx="341155">
                  <c:v>7.73596</c:v>
                </c:pt>
                <c:pt idx="341156">
                  <c:v>7.73599</c:v>
                </c:pt>
                <c:pt idx="341157">
                  <c:v>7.73601</c:v>
                </c:pt>
                <c:pt idx="341158">
                  <c:v>7.73603</c:v>
                </c:pt>
                <c:pt idx="341159">
                  <c:v>7.73605</c:v>
                </c:pt>
                <c:pt idx="341160">
                  <c:v>7.73608</c:v>
                </c:pt>
                <c:pt idx="341161">
                  <c:v>7.7361</c:v>
                </c:pt>
                <c:pt idx="341162">
                  <c:v>7.73612</c:v>
                </c:pt>
                <c:pt idx="341163">
                  <c:v>7.73614</c:v>
                </c:pt>
                <c:pt idx="341164">
                  <c:v>7.73617</c:v>
                </c:pt>
                <c:pt idx="341165">
                  <c:v>7.73619</c:v>
                </c:pt>
                <c:pt idx="341166">
                  <c:v>7.73621</c:v>
                </c:pt>
                <c:pt idx="341167">
                  <c:v>7.73624</c:v>
                </c:pt>
                <c:pt idx="341168">
                  <c:v>7.73626</c:v>
                </c:pt>
                <c:pt idx="341169">
                  <c:v>7.73628</c:v>
                </c:pt>
                <c:pt idx="341170">
                  <c:v>7.7363</c:v>
                </c:pt>
                <c:pt idx="341171">
                  <c:v>7.73633</c:v>
                </c:pt>
                <c:pt idx="341172">
                  <c:v>7.73635</c:v>
                </c:pt>
                <c:pt idx="341173">
                  <c:v>7.73637</c:v>
                </c:pt>
                <c:pt idx="341174">
                  <c:v>7.73639</c:v>
                </c:pt>
                <c:pt idx="341175">
                  <c:v>7.73642</c:v>
                </c:pt>
                <c:pt idx="341176">
                  <c:v>7.73644</c:v>
                </c:pt>
                <c:pt idx="341177">
                  <c:v>7.73646</c:v>
                </c:pt>
                <c:pt idx="341178">
                  <c:v>7.73649</c:v>
                </c:pt>
                <c:pt idx="341179">
                  <c:v>7.73651</c:v>
                </c:pt>
                <c:pt idx="341180">
                  <c:v>7.73653</c:v>
                </c:pt>
                <c:pt idx="341181">
                  <c:v>7.73655</c:v>
                </c:pt>
                <c:pt idx="341182">
                  <c:v>7.73658</c:v>
                </c:pt>
                <c:pt idx="341183">
                  <c:v>7.7366</c:v>
                </c:pt>
                <c:pt idx="341184">
                  <c:v>7.73662</c:v>
                </c:pt>
                <c:pt idx="341185">
                  <c:v>7.73664</c:v>
                </c:pt>
                <c:pt idx="341186">
                  <c:v>7.73667</c:v>
                </c:pt>
                <c:pt idx="341187">
                  <c:v>7.73669</c:v>
                </c:pt>
                <c:pt idx="341188">
                  <c:v>7.73671</c:v>
                </c:pt>
                <c:pt idx="341189">
                  <c:v>7.73674</c:v>
                </c:pt>
                <c:pt idx="341190">
                  <c:v>7.73676</c:v>
                </c:pt>
                <c:pt idx="341191">
                  <c:v>7.73678</c:v>
                </c:pt>
                <c:pt idx="341192">
                  <c:v>7.7368</c:v>
                </c:pt>
                <c:pt idx="341193">
                  <c:v>7.73682</c:v>
                </c:pt>
                <c:pt idx="341194">
                  <c:v>7.73685</c:v>
                </c:pt>
                <c:pt idx="341195">
                  <c:v>7.73687</c:v>
                </c:pt>
                <c:pt idx="341196">
                  <c:v>7.73689</c:v>
                </c:pt>
                <c:pt idx="341197">
                  <c:v>7.73692</c:v>
                </c:pt>
                <c:pt idx="341198">
                  <c:v>7.73694</c:v>
                </c:pt>
                <c:pt idx="341199">
                  <c:v>7.73696</c:v>
                </c:pt>
                <c:pt idx="341200">
                  <c:v>7.73698</c:v>
                </c:pt>
                <c:pt idx="341201">
                  <c:v>7.73701</c:v>
                </c:pt>
                <c:pt idx="341202">
                  <c:v>7.73703</c:v>
                </c:pt>
                <c:pt idx="341203">
                  <c:v>7.73705</c:v>
                </c:pt>
                <c:pt idx="341204">
                  <c:v>7.73707</c:v>
                </c:pt>
                <c:pt idx="341205">
                  <c:v>7.7371</c:v>
                </c:pt>
                <c:pt idx="341206">
                  <c:v>7.73712</c:v>
                </c:pt>
                <c:pt idx="341207">
                  <c:v>7.73714</c:v>
                </c:pt>
                <c:pt idx="341208">
                  <c:v>7.73717</c:v>
                </c:pt>
                <c:pt idx="341209">
                  <c:v>7.73719</c:v>
                </c:pt>
                <c:pt idx="341210">
                  <c:v>7.73721</c:v>
                </c:pt>
                <c:pt idx="341211">
                  <c:v>7.73723</c:v>
                </c:pt>
                <c:pt idx="341212">
                  <c:v>7.73726</c:v>
                </c:pt>
                <c:pt idx="341213">
                  <c:v>7.73728</c:v>
                </c:pt>
                <c:pt idx="341214">
                  <c:v>7.7373</c:v>
                </c:pt>
                <c:pt idx="341215">
                  <c:v>7.73732</c:v>
                </c:pt>
                <c:pt idx="341216">
                  <c:v>7.73735</c:v>
                </c:pt>
                <c:pt idx="341217">
                  <c:v>7.73737</c:v>
                </c:pt>
                <c:pt idx="341218">
                  <c:v>7.73739</c:v>
                </c:pt>
                <c:pt idx="341219">
                  <c:v>7.73742</c:v>
                </c:pt>
                <c:pt idx="341220">
                  <c:v>7.73744</c:v>
                </c:pt>
                <c:pt idx="341221">
                  <c:v>7.73746</c:v>
                </c:pt>
                <c:pt idx="341222">
                  <c:v>7.73748</c:v>
                </c:pt>
                <c:pt idx="341223">
                  <c:v>7.73751</c:v>
                </c:pt>
                <c:pt idx="341224">
                  <c:v>7.73753</c:v>
                </c:pt>
                <c:pt idx="341225">
                  <c:v>7.73755</c:v>
                </c:pt>
                <c:pt idx="341226">
                  <c:v>7.73757</c:v>
                </c:pt>
                <c:pt idx="341227">
                  <c:v>7.7376</c:v>
                </c:pt>
                <c:pt idx="341228">
                  <c:v>7.73762</c:v>
                </c:pt>
                <c:pt idx="341229">
                  <c:v>7.73764</c:v>
                </c:pt>
                <c:pt idx="341230">
                  <c:v>7.73766</c:v>
                </c:pt>
                <c:pt idx="341231">
                  <c:v>7.73769</c:v>
                </c:pt>
                <c:pt idx="341232">
                  <c:v>7.73771</c:v>
                </c:pt>
                <c:pt idx="341233">
                  <c:v>7.73773</c:v>
                </c:pt>
                <c:pt idx="341234">
                  <c:v>7.73775</c:v>
                </c:pt>
                <c:pt idx="341235">
                  <c:v>7.73778</c:v>
                </c:pt>
                <c:pt idx="341236">
                  <c:v>7.7378</c:v>
                </c:pt>
                <c:pt idx="341237">
                  <c:v>7.73782</c:v>
                </c:pt>
                <c:pt idx="341238">
                  <c:v>7.73785</c:v>
                </c:pt>
                <c:pt idx="341239">
                  <c:v>7.73787</c:v>
                </c:pt>
                <c:pt idx="341240">
                  <c:v>7.73789</c:v>
                </c:pt>
                <c:pt idx="341241">
                  <c:v>7.73791</c:v>
                </c:pt>
                <c:pt idx="341242">
                  <c:v>7.73794</c:v>
                </c:pt>
                <c:pt idx="341243">
                  <c:v>7.73796</c:v>
                </c:pt>
                <c:pt idx="341244">
                  <c:v>7.73798</c:v>
                </c:pt>
                <c:pt idx="341245">
                  <c:v>7.73801</c:v>
                </c:pt>
                <c:pt idx="341246">
                  <c:v>7.73803</c:v>
                </c:pt>
                <c:pt idx="341247">
                  <c:v>7.73805</c:v>
                </c:pt>
                <c:pt idx="341248">
                  <c:v>7.73807</c:v>
                </c:pt>
                <c:pt idx="341249">
                  <c:v>7.7381</c:v>
                </c:pt>
                <c:pt idx="341250">
                  <c:v>7.73812</c:v>
                </c:pt>
                <c:pt idx="341251">
                  <c:v>7.73814</c:v>
                </c:pt>
                <c:pt idx="341252">
                  <c:v>7.73816</c:v>
                </c:pt>
                <c:pt idx="341253">
                  <c:v>7.73819</c:v>
                </c:pt>
                <c:pt idx="341254">
                  <c:v>7.73821</c:v>
                </c:pt>
                <c:pt idx="341255">
                  <c:v>7.73823</c:v>
                </c:pt>
                <c:pt idx="341256">
                  <c:v>7.73825</c:v>
                </c:pt>
                <c:pt idx="341257">
                  <c:v>7.73828</c:v>
                </c:pt>
                <c:pt idx="341258">
                  <c:v>7.7383</c:v>
                </c:pt>
                <c:pt idx="341259">
                  <c:v>7.73832</c:v>
                </c:pt>
                <c:pt idx="341260">
                  <c:v>7.73834</c:v>
                </c:pt>
                <c:pt idx="341261">
                  <c:v>7.73837</c:v>
                </c:pt>
                <c:pt idx="341262">
                  <c:v>7.73839</c:v>
                </c:pt>
                <c:pt idx="341263">
                  <c:v>7.73841</c:v>
                </c:pt>
                <c:pt idx="341264">
                  <c:v>7.73843</c:v>
                </c:pt>
                <c:pt idx="341265">
                  <c:v>7.73846</c:v>
                </c:pt>
                <c:pt idx="341266">
                  <c:v>7.73848</c:v>
                </c:pt>
                <c:pt idx="341267">
                  <c:v>7.7385</c:v>
                </c:pt>
                <c:pt idx="341268">
                  <c:v>7.73853</c:v>
                </c:pt>
                <c:pt idx="341269">
                  <c:v>7.73855</c:v>
                </c:pt>
                <c:pt idx="341270">
                  <c:v>7.73857</c:v>
                </c:pt>
                <c:pt idx="341271">
                  <c:v>7.73859</c:v>
                </c:pt>
                <c:pt idx="341272">
                  <c:v>7.73862</c:v>
                </c:pt>
                <c:pt idx="341273">
                  <c:v>7.73864</c:v>
                </c:pt>
                <c:pt idx="341274">
                  <c:v>7.73866</c:v>
                </c:pt>
                <c:pt idx="341275">
                  <c:v>7.73869</c:v>
                </c:pt>
                <c:pt idx="341276">
                  <c:v>7.73871</c:v>
                </c:pt>
                <c:pt idx="341277">
                  <c:v>7.73873</c:v>
                </c:pt>
                <c:pt idx="341278">
                  <c:v>7.73875</c:v>
                </c:pt>
                <c:pt idx="341279">
                  <c:v>7.73878</c:v>
                </c:pt>
                <c:pt idx="341280">
                  <c:v>7.7388</c:v>
                </c:pt>
                <c:pt idx="341281">
                  <c:v>7.73882</c:v>
                </c:pt>
                <c:pt idx="341282">
                  <c:v>7.73884</c:v>
                </c:pt>
                <c:pt idx="341283">
                  <c:v>7.73887</c:v>
                </c:pt>
                <c:pt idx="341284">
                  <c:v>7.73889</c:v>
                </c:pt>
                <c:pt idx="341285">
                  <c:v>7.73891</c:v>
                </c:pt>
                <c:pt idx="341286">
                  <c:v>7.73893</c:v>
                </c:pt>
                <c:pt idx="341287">
                  <c:v>7.73896</c:v>
                </c:pt>
                <c:pt idx="341288">
                  <c:v>7.73898</c:v>
                </c:pt>
                <c:pt idx="341289">
                  <c:v>7.739</c:v>
                </c:pt>
                <c:pt idx="341290">
                  <c:v>7.73902</c:v>
                </c:pt>
                <c:pt idx="341291">
                  <c:v>7.73905</c:v>
                </c:pt>
                <c:pt idx="341292">
                  <c:v>7.73907</c:v>
                </c:pt>
                <c:pt idx="341293">
                  <c:v>7.73909</c:v>
                </c:pt>
                <c:pt idx="341294">
                  <c:v>7.73912</c:v>
                </c:pt>
                <c:pt idx="341295">
                  <c:v>7.73914</c:v>
                </c:pt>
                <c:pt idx="341296">
                  <c:v>7.73916</c:v>
                </c:pt>
                <c:pt idx="341297">
                  <c:v>7.73918</c:v>
                </c:pt>
                <c:pt idx="341298">
                  <c:v>7.73921</c:v>
                </c:pt>
                <c:pt idx="341299">
                  <c:v>7.73923</c:v>
                </c:pt>
                <c:pt idx="341300">
                  <c:v>7.73925</c:v>
                </c:pt>
                <c:pt idx="341301">
                  <c:v>7.73927</c:v>
                </c:pt>
                <c:pt idx="341302">
                  <c:v>7.7393</c:v>
                </c:pt>
                <c:pt idx="341303">
                  <c:v>7.73932</c:v>
                </c:pt>
                <c:pt idx="341304">
                  <c:v>7.73934</c:v>
                </c:pt>
                <c:pt idx="341305">
                  <c:v>7.73937</c:v>
                </c:pt>
                <c:pt idx="341306">
                  <c:v>7.73939</c:v>
                </c:pt>
                <c:pt idx="341307">
                  <c:v>7.73941</c:v>
                </c:pt>
                <c:pt idx="341308">
                  <c:v>7.73943</c:v>
                </c:pt>
                <c:pt idx="341309">
                  <c:v>7.73946</c:v>
                </c:pt>
                <c:pt idx="341310">
                  <c:v>7.73948</c:v>
                </c:pt>
                <c:pt idx="341311">
                  <c:v>7.7395</c:v>
                </c:pt>
                <c:pt idx="341312">
                  <c:v>7.73952</c:v>
                </c:pt>
                <c:pt idx="341313">
                  <c:v>7.73955</c:v>
                </c:pt>
                <c:pt idx="341314">
                  <c:v>7.73957</c:v>
                </c:pt>
                <c:pt idx="341315">
                  <c:v>7.73959</c:v>
                </c:pt>
                <c:pt idx="341316">
                  <c:v>7.73961</c:v>
                </c:pt>
                <c:pt idx="341317">
                  <c:v>7.73964</c:v>
                </c:pt>
                <c:pt idx="341318">
                  <c:v>7.73966</c:v>
                </c:pt>
                <c:pt idx="341319">
                  <c:v>7.73968</c:v>
                </c:pt>
                <c:pt idx="341320">
                  <c:v>7.7397</c:v>
                </c:pt>
                <c:pt idx="341321">
                  <c:v>7.73973</c:v>
                </c:pt>
                <c:pt idx="341322">
                  <c:v>7.73975</c:v>
                </c:pt>
                <c:pt idx="341323">
                  <c:v>7.73977</c:v>
                </c:pt>
                <c:pt idx="341324">
                  <c:v>7.7398</c:v>
                </c:pt>
                <c:pt idx="341325">
                  <c:v>7.73982</c:v>
                </c:pt>
                <c:pt idx="341326">
                  <c:v>7.73984</c:v>
                </c:pt>
                <c:pt idx="341327">
                  <c:v>7.73986</c:v>
                </c:pt>
                <c:pt idx="341328">
                  <c:v>7.73989</c:v>
                </c:pt>
                <c:pt idx="341329">
                  <c:v>7.73991</c:v>
                </c:pt>
                <c:pt idx="341330">
                  <c:v>7.73993</c:v>
                </c:pt>
                <c:pt idx="341331">
                  <c:v>7.73996</c:v>
                </c:pt>
                <c:pt idx="341332">
                  <c:v>7.73998</c:v>
                </c:pt>
                <c:pt idx="341333">
                  <c:v>7.74</c:v>
                </c:pt>
                <c:pt idx="341334">
                  <c:v>7.74002</c:v>
                </c:pt>
                <c:pt idx="341335">
                  <c:v>7.74005</c:v>
                </c:pt>
                <c:pt idx="341336">
                  <c:v>7.74007</c:v>
                </c:pt>
                <c:pt idx="341337">
                  <c:v>7.74009</c:v>
                </c:pt>
                <c:pt idx="341338">
                  <c:v>7.74011</c:v>
                </c:pt>
                <c:pt idx="341339">
                  <c:v>7.74014</c:v>
                </c:pt>
                <c:pt idx="341340">
                  <c:v>7.74016</c:v>
                </c:pt>
                <c:pt idx="341341">
                  <c:v>7.74018</c:v>
                </c:pt>
                <c:pt idx="341342">
                  <c:v>7.7402</c:v>
                </c:pt>
                <c:pt idx="341343">
                  <c:v>7.74023</c:v>
                </c:pt>
                <c:pt idx="341344">
                  <c:v>7.74025</c:v>
                </c:pt>
                <c:pt idx="341345">
                  <c:v>7.74027</c:v>
                </c:pt>
                <c:pt idx="341346">
                  <c:v>7.74029</c:v>
                </c:pt>
                <c:pt idx="341347">
                  <c:v>7.74032</c:v>
                </c:pt>
                <c:pt idx="341348">
                  <c:v>7.74034</c:v>
                </c:pt>
                <c:pt idx="341349">
                  <c:v>7.74036</c:v>
                </c:pt>
                <c:pt idx="341350">
                  <c:v>7.74038</c:v>
                </c:pt>
                <c:pt idx="341351">
                  <c:v>7.74041</c:v>
                </c:pt>
                <c:pt idx="341352">
                  <c:v>7.74043</c:v>
                </c:pt>
                <c:pt idx="341353">
                  <c:v>7.74045</c:v>
                </c:pt>
                <c:pt idx="341354">
                  <c:v>7.74048</c:v>
                </c:pt>
                <c:pt idx="341355">
                  <c:v>7.7405</c:v>
                </c:pt>
                <c:pt idx="341356">
                  <c:v>7.74052</c:v>
                </c:pt>
                <c:pt idx="341357">
                  <c:v>7.74054</c:v>
                </c:pt>
                <c:pt idx="341358">
                  <c:v>7.74057</c:v>
                </c:pt>
                <c:pt idx="341359">
                  <c:v>7.74059</c:v>
                </c:pt>
                <c:pt idx="341360">
                  <c:v>7.74061</c:v>
                </c:pt>
                <c:pt idx="341361">
                  <c:v>7.74064</c:v>
                </c:pt>
                <c:pt idx="341362">
                  <c:v>7.74066</c:v>
                </c:pt>
                <c:pt idx="341363">
                  <c:v>7.74068</c:v>
                </c:pt>
                <c:pt idx="341364">
                  <c:v>7.7407</c:v>
                </c:pt>
                <c:pt idx="341365">
                  <c:v>7.74073</c:v>
                </c:pt>
                <c:pt idx="341366">
                  <c:v>7.74075</c:v>
                </c:pt>
                <c:pt idx="341367">
                  <c:v>7.74077</c:v>
                </c:pt>
                <c:pt idx="341368">
                  <c:v>7.74079</c:v>
                </c:pt>
                <c:pt idx="341369">
                  <c:v>7.74082</c:v>
                </c:pt>
                <c:pt idx="341370">
                  <c:v>7.74084</c:v>
                </c:pt>
                <c:pt idx="341371">
                  <c:v>7.74086</c:v>
                </c:pt>
                <c:pt idx="341372">
                  <c:v>7.74088</c:v>
                </c:pt>
                <c:pt idx="341373">
                  <c:v>7.74091</c:v>
                </c:pt>
                <c:pt idx="341374">
                  <c:v>7.74093</c:v>
                </c:pt>
                <c:pt idx="341375">
                  <c:v>7.74095</c:v>
                </c:pt>
                <c:pt idx="341376">
                  <c:v>7.74097</c:v>
                </c:pt>
                <c:pt idx="341377">
                  <c:v>7.741</c:v>
                </c:pt>
                <c:pt idx="341378">
                  <c:v>7.74102</c:v>
                </c:pt>
                <c:pt idx="341379">
                  <c:v>7.74104</c:v>
                </c:pt>
                <c:pt idx="341380">
                  <c:v>7.74107</c:v>
                </c:pt>
                <c:pt idx="341381">
                  <c:v>7.74109</c:v>
                </c:pt>
                <c:pt idx="341382">
                  <c:v>7.74111</c:v>
                </c:pt>
                <c:pt idx="341383">
                  <c:v>7.74113</c:v>
                </c:pt>
                <c:pt idx="341384">
                  <c:v>7.74116</c:v>
                </c:pt>
                <c:pt idx="341385">
                  <c:v>7.74118</c:v>
                </c:pt>
                <c:pt idx="341386">
                  <c:v>7.7412</c:v>
                </c:pt>
                <c:pt idx="341387">
                  <c:v>7.74122</c:v>
                </c:pt>
                <c:pt idx="341388">
                  <c:v>7.74125</c:v>
                </c:pt>
                <c:pt idx="341389">
                  <c:v>7.74127</c:v>
                </c:pt>
                <c:pt idx="341390">
                  <c:v>7.74129</c:v>
                </c:pt>
                <c:pt idx="341391">
                  <c:v>7.74132</c:v>
                </c:pt>
                <c:pt idx="341392">
                  <c:v>7.74134</c:v>
                </c:pt>
                <c:pt idx="341393">
                  <c:v>7.74136</c:v>
                </c:pt>
                <c:pt idx="341394">
                  <c:v>7.74138</c:v>
                </c:pt>
                <c:pt idx="341395">
                  <c:v>7.74141</c:v>
                </c:pt>
                <c:pt idx="341396">
                  <c:v>7.74143</c:v>
                </c:pt>
                <c:pt idx="341397">
                  <c:v>7.74145</c:v>
                </c:pt>
                <c:pt idx="341398">
                  <c:v>7.74147</c:v>
                </c:pt>
                <c:pt idx="341399">
                  <c:v>7.7415</c:v>
                </c:pt>
                <c:pt idx="341400">
                  <c:v>7.74152</c:v>
                </c:pt>
                <c:pt idx="341401">
                  <c:v>7.74154</c:v>
                </c:pt>
                <c:pt idx="341402">
                  <c:v>7.74156</c:v>
                </c:pt>
                <c:pt idx="341403">
                  <c:v>7.74159</c:v>
                </c:pt>
                <c:pt idx="341404">
                  <c:v>7.74161</c:v>
                </c:pt>
                <c:pt idx="341405">
                  <c:v>7.74163</c:v>
                </c:pt>
                <c:pt idx="341406">
                  <c:v>7.74165</c:v>
                </c:pt>
                <c:pt idx="341407">
                  <c:v>7.74168</c:v>
                </c:pt>
                <c:pt idx="341408">
                  <c:v>7.7417</c:v>
                </c:pt>
                <c:pt idx="341409">
                  <c:v>7.74172</c:v>
                </c:pt>
                <c:pt idx="341410">
                  <c:v>7.74175</c:v>
                </c:pt>
                <c:pt idx="341411">
                  <c:v>7.74177</c:v>
                </c:pt>
                <c:pt idx="341412">
                  <c:v>7.74179</c:v>
                </c:pt>
                <c:pt idx="341413">
                  <c:v>7.74181</c:v>
                </c:pt>
                <c:pt idx="341414">
                  <c:v>7.74184</c:v>
                </c:pt>
                <c:pt idx="341415">
                  <c:v>7.74186</c:v>
                </c:pt>
                <c:pt idx="341416">
                  <c:v>7.74188</c:v>
                </c:pt>
                <c:pt idx="341417">
                  <c:v>7.74191</c:v>
                </c:pt>
                <c:pt idx="341418">
                  <c:v>7.74193</c:v>
                </c:pt>
                <c:pt idx="341419">
                  <c:v>7.74195</c:v>
                </c:pt>
                <c:pt idx="341420">
                  <c:v>7.74197</c:v>
                </c:pt>
                <c:pt idx="341421">
                  <c:v>7.742</c:v>
                </c:pt>
                <c:pt idx="341422">
                  <c:v>7.74202</c:v>
                </c:pt>
                <c:pt idx="341423">
                  <c:v>7.74204</c:v>
                </c:pt>
                <c:pt idx="341424">
                  <c:v>7.74206</c:v>
                </c:pt>
                <c:pt idx="341425">
                  <c:v>7.74209</c:v>
                </c:pt>
                <c:pt idx="341426">
                  <c:v>7.74211</c:v>
                </c:pt>
                <c:pt idx="341427">
                  <c:v>7.74213</c:v>
                </c:pt>
                <c:pt idx="341428">
                  <c:v>7.74215</c:v>
                </c:pt>
                <c:pt idx="341429">
                  <c:v>7.74218</c:v>
                </c:pt>
                <c:pt idx="341430">
                  <c:v>7.7422</c:v>
                </c:pt>
                <c:pt idx="341431">
                  <c:v>7.74222</c:v>
                </c:pt>
                <c:pt idx="341432">
                  <c:v>7.74224</c:v>
                </c:pt>
                <c:pt idx="341433">
                  <c:v>7.74227</c:v>
                </c:pt>
                <c:pt idx="341434">
                  <c:v>7.74229</c:v>
                </c:pt>
                <c:pt idx="341435">
                  <c:v>7.74231</c:v>
                </c:pt>
                <c:pt idx="341436">
                  <c:v>7.74234</c:v>
                </c:pt>
                <c:pt idx="341437">
                  <c:v>7.74236</c:v>
                </c:pt>
                <c:pt idx="341438">
                  <c:v>7.74238</c:v>
                </c:pt>
                <c:pt idx="341439">
                  <c:v>7.7424</c:v>
                </c:pt>
                <c:pt idx="341440">
                  <c:v>7.74243</c:v>
                </c:pt>
                <c:pt idx="341441">
                  <c:v>7.74245</c:v>
                </c:pt>
                <c:pt idx="341442">
                  <c:v>7.74247</c:v>
                </c:pt>
                <c:pt idx="341443">
                  <c:v>7.74249</c:v>
                </c:pt>
                <c:pt idx="341444">
                  <c:v>7.74252</c:v>
                </c:pt>
                <c:pt idx="341445">
                  <c:v>7.74254</c:v>
                </c:pt>
                <c:pt idx="341446">
                  <c:v>7.74256</c:v>
                </c:pt>
                <c:pt idx="341447">
                  <c:v>7.74259</c:v>
                </c:pt>
                <c:pt idx="341448">
                  <c:v>7.74261</c:v>
                </c:pt>
                <c:pt idx="341449">
                  <c:v>7.74263</c:v>
                </c:pt>
                <c:pt idx="341450">
                  <c:v>7.74265</c:v>
                </c:pt>
                <c:pt idx="341451">
                  <c:v>7.74268</c:v>
                </c:pt>
                <c:pt idx="341452">
                  <c:v>7.7427</c:v>
                </c:pt>
                <c:pt idx="341453">
                  <c:v>7.74272</c:v>
                </c:pt>
                <c:pt idx="341454">
                  <c:v>7.74274</c:v>
                </c:pt>
                <c:pt idx="341455">
                  <c:v>7.74277</c:v>
                </c:pt>
                <c:pt idx="341456">
                  <c:v>7.74279</c:v>
                </c:pt>
                <c:pt idx="341457">
                  <c:v>7.74281</c:v>
                </c:pt>
                <c:pt idx="341458">
                  <c:v>7.74283</c:v>
                </c:pt>
                <c:pt idx="341459">
                  <c:v>7.74286</c:v>
                </c:pt>
                <c:pt idx="341460">
                  <c:v>7.74288</c:v>
                </c:pt>
                <c:pt idx="341461">
                  <c:v>7.7429</c:v>
                </c:pt>
                <c:pt idx="341462">
                  <c:v>7.74292</c:v>
                </c:pt>
                <c:pt idx="341463">
                  <c:v>7.74295</c:v>
                </c:pt>
                <c:pt idx="341464">
                  <c:v>7.74297</c:v>
                </c:pt>
                <c:pt idx="341465">
                  <c:v>7.74299</c:v>
                </c:pt>
                <c:pt idx="341466">
                  <c:v>7.74302</c:v>
                </c:pt>
                <c:pt idx="341467">
                  <c:v>7.74304</c:v>
                </c:pt>
                <c:pt idx="341468">
                  <c:v>7.74306</c:v>
                </c:pt>
                <c:pt idx="341469">
                  <c:v>7.74308</c:v>
                </c:pt>
                <c:pt idx="341470">
                  <c:v>7.74311</c:v>
                </c:pt>
                <c:pt idx="341471">
                  <c:v>7.74313</c:v>
                </c:pt>
                <c:pt idx="341472">
                  <c:v>7.74315</c:v>
                </c:pt>
                <c:pt idx="341473">
                  <c:v>7.74317</c:v>
                </c:pt>
                <c:pt idx="341474">
                  <c:v>7.7432</c:v>
                </c:pt>
                <c:pt idx="341475">
                  <c:v>7.74322</c:v>
                </c:pt>
                <c:pt idx="341476">
                  <c:v>7.74324</c:v>
                </c:pt>
                <c:pt idx="341477">
                  <c:v>7.74327</c:v>
                </c:pt>
                <c:pt idx="341478">
                  <c:v>7.74329</c:v>
                </c:pt>
                <c:pt idx="341479">
                  <c:v>7.74331</c:v>
                </c:pt>
                <c:pt idx="341480">
                  <c:v>7.74333</c:v>
                </c:pt>
                <c:pt idx="341481">
                  <c:v>7.74336</c:v>
                </c:pt>
                <c:pt idx="341482">
                  <c:v>7.74338</c:v>
                </c:pt>
                <c:pt idx="341483">
                  <c:v>7.7434</c:v>
                </c:pt>
                <c:pt idx="341484">
                  <c:v>7.74342</c:v>
                </c:pt>
                <c:pt idx="341485">
                  <c:v>7.74345</c:v>
                </c:pt>
                <c:pt idx="341486">
                  <c:v>7.74347</c:v>
                </c:pt>
                <c:pt idx="341487">
                  <c:v>7.74349</c:v>
                </c:pt>
                <c:pt idx="341488">
                  <c:v>7.74352</c:v>
                </c:pt>
                <c:pt idx="341489">
                  <c:v>7.74354</c:v>
                </c:pt>
                <c:pt idx="341490">
                  <c:v>7.74356</c:v>
                </c:pt>
                <c:pt idx="341491">
                  <c:v>7.74358</c:v>
                </c:pt>
                <c:pt idx="341492">
                  <c:v>7.7436</c:v>
                </c:pt>
                <c:pt idx="341493">
                  <c:v>7.74363</c:v>
                </c:pt>
                <c:pt idx="341494">
                  <c:v>7.74365</c:v>
                </c:pt>
                <c:pt idx="341495">
                  <c:v>7.74367</c:v>
                </c:pt>
                <c:pt idx="341496">
                  <c:v>7.7437</c:v>
                </c:pt>
                <c:pt idx="341497">
                  <c:v>7.74372</c:v>
                </c:pt>
                <c:pt idx="341498">
                  <c:v>7.74374</c:v>
                </c:pt>
                <c:pt idx="341499">
                  <c:v>7.74376</c:v>
                </c:pt>
                <c:pt idx="341500">
                  <c:v>7.74379</c:v>
                </c:pt>
                <c:pt idx="341501">
                  <c:v>7.74381</c:v>
                </c:pt>
                <c:pt idx="341502">
                  <c:v>7.74383</c:v>
                </c:pt>
                <c:pt idx="341503">
                  <c:v>7.74385</c:v>
                </c:pt>
                <c:pt idx="341504">
                  <c:v>7.74388</c:v>
                </c:pt>
                <c:pt idx="341505">
                  <c:v>7.7439</c:v>
                </c:pt>
                <c:pt idx="341506">
                  <c:v>7.74392</c:v>
                </c:pt>
                <c:pt idx="341507">
                  <c:v>7.74395</c:v>
                </c:pt>
                <c:pt idx="341508">
                  <c:v>7.74397</c:v>
                </c:pt>
                <c:pt idx="341509">
                  <c:v>7.74399</c:v>
                </c:pt>
                <c:pt idx="341510">
                  <c:v>7.74401</c:v>
                </c:pt>
                <c:pt idx="341511">
                  <c:v>7.74404</c:v>
                </c:pt>
                <c:pt idx="341512">
                  <c:v>7.74406</c:v>
                </c:pt>
                <c:pt idx="341513">
                  <c:v>7.74408</c:v>
                </c:pt>
                <c:pt idx="341514">
                  <c:v>7.7441</c:v>
                </c:pt>
                <c:pt idx="341515">
                  <c:v>7.74413</c:v>
                </c:pt>
                <c:pt idx="341516">
                  <c:v>7.74415</c:v>
                </c:pt>
                <c:pt idx="341517">
                  <c:v>7.74417</c:v>
                </c:pt>
                <c:pt idx="341518">
                  <c:v>7.7442</c:v>
                </c:pt>
                <c:pt idx="341519">
                  <c:v>7.74422</c:v>
                </c:pt>
                <c:pt idx="341520">
                  <c:v>7.74424</c:v>
                </c:pt>
                <c:pt idx="341521">
                  <c:v>7.74426</c:v>
                </c:pt>
                <c:pt idx="341522">
                  <c:v>7.74429</c:v>
                </c:pt>
                <c:pt idx="341523">
                  <c:v>7.74431</c:v>
                </c:pt>
                <c:pt idx="341524">
                  <c:v>7.74433</c:v>
                </c:pt>
                <c:pt idx="341525">
                  <c:v>7.74435</c:v>
                </c:pt>
                <c:pt idx="341526">
                  <c:v>7.74438</c:v>
                </c:pt>
                <c:pt idx="341527">
                  <c:v>7.7444</c:v>
                </c:pt>
                <c:pt idx="341528">
                  <c:v>7.74442</c:v>
                </c:pt>
                <c:pt idx="341529">
                  <c:v>7.74444</c:v>
                </c:pt>
                <c:pt idx="341530">
                  <c:v>7.74447</c:v>
                </c:pt>
                <c:pt idx="341531">
                  <c:v>7.74449</c:v>
                </c:pt>
                <c:pt idx="341532">
                  <c:v>7.74451</c:v>
                </c:pt>
                <c:pt idx="341533">
                  <c:v>7.74453</c:v>
                </c:pt>
                <c:pt idx="341534">
                  <c:v>7.74456</c:v>
                </c:pt>
                <c:pt idx="341535">
                  <c:v>7.74458</c:v>
                </c:pt>
                <c:pt idx="341536">
                  <c:v>7.7446</c:v>
                </c:pt>
                <c:pt idx="341537">
                  <c:v>7.74463</c:v>
                </c:pt>
                <c:pt idx="341538">
                  <c:v>7.74465</c:v>
                </c:pt>
                <c:pt idx="341539">
                  <c:v>7.74467</c:v>
                </c:pt>
                <c:pt idx="341540">
                  <c:v>7.74469</c:v>
                </c:pt>
                <c:pt idx="341541">
                  <c:v>7.74472</c:v>
                </c:pt>
                <c:pt idx="341542">
                  <c:v>7.74474</c:v>
                </c:pt>
                <c:pt idx="341543">
                  <c:v>7.74476</c:v>
                </c:pt>
                <c:pt idx="341544">
                  <c:v>7.74479</c:v>
                </c:pt>
                <c:pt idx="341545">
                  <c:v>7.74481</c:v>
                </c:pt>
                <c:pt idx="341546">
                  <c:v>7.74483</c:v>
                </c:pt>
                <c:pt idx="341547">
                  <c:v>7.74485</c:v>
                </c:pt>
                <c:pt idx="341548">
                  <c:v>7.74488</c:v>
                </c:pt>
                <c:pt idx="341549">
                  <c:v>7.7449</c:v>
                </c:pt>
                <c:pt idx="341550">
                  <c:v>7.74492</c:v>
                </c:pt>
                <c:pt idx="341551">
                  <c:v>7.74494</c:v>
                </c:pt>
                <c:pt idx="341552">
                  <c:v>7.74497</c:v>
                </c:pt>
                <c:pt idx="341553">
                  <c:v>7.74499</c:v>
                </c:pt>
                <c:pt idx="341554">
                  <c:v>7.74501</c:v>
                </c:pt>
                <c:pt idx="341555">
                  <c:v>7.74503</c:v>
                </c:pt>
                <c:pt idx="341556">
                  <c:v>7.74506</c:v>
                </c:pt>
                <c:pt idx="341557">
                  <c:v>7.74508</c:v>
                </c:pt>
                <c:pt idx="341558">
                  <c:v>7.7451</c:v>
                </c:pt>
                <c:pt idx="341559">
                  <c:v>7.74512</c:v>
                </c:pt>
                <c:pt idx="341560">
                  <c:v>7.74515</c:v>
                </c:pt>
                <c:pt idx="341561">
                  <c:v>7.74517</c:v>
                </c:pt>
                <c:pt idx="341562">
                  <c:v>7.74519</c:v>
                </c:pt>
                <c:pt idx="341563">
                  <c:v>7.74521</c:v>
                </c:pt>
                <c:pt idx="341564">
                  <c:v>7.74524</c:v>
                </c:pt>
                <c:pt idx="341565">
                  <c:v>7.74526</c:v>
                </c:pt>
                <c:pt idx="341566">
                  <c:v>7.74528</c:v>
                </c:pt>
                <c:pt idx="341567">
                  <c:v>7.74531</c:v>
                </c:pt>
                <c:pt idx="341568">
                  <c:v>7.74533</c:v>
                </c:pt>
                <c:pt idx="341569">
                  <c:v>7.74535</c:v>
                </c:pt>
                <c:pt idx="341570">
                  <c:v>7.74537</c:v>
                </c:pt>
                <c:pt idx="341571">
                  <c:v>7.7454</c:v>
                </c:pt>
                <c:pt idx="341572">
                  <c:v>7.74542</c:v>
                </c:pt>
                <c:pt idx="341573">
                  <c:v>7.74544</c:v>
                </c:pt>
                <c:pt idx="341574">
                  <c:v>7.74547</c:v>
                </c:pt>
                <c:pt idx="341575">
                  <c:v>7.74549</c:v>
                </c:pt>
                <c:pt idx="341576">
                  <c:v>7.74551</c:v>
                </c:pt>
                <c:pt idx="341577">
                  <c:v>7.74553</c:v>
                </c:pt>
                <c:pt idx="341578">
                  <c:v>7.74556</c:v>
                </c:pt>
                <c:pt idx="341579">
                  <c:v>7.74558</c:v>
                </c:pt>
                <c:pt idx="341580">
                  <c:v>7.7456</c:v>
                </c:pt>
                <c:pt idx="341581">
                  <c:v>7.74562</c:v>
                </c:pt>
                <c:pt idx="341582">
                  <c:v>7.74565</c:v>
                </c:pt>
                <c:pt idx="341583">
                  <c:v>7.74567</c:v>
                </c:pt>
                <c:pt idx="341584">
                  <c:v>7.74569</c:v>
                </c:pt>
                <c:pt idx="341585">
                  <c:v>7.74571</c:v>
                </c:pt>
                <c:pt idx="341586">
                  <c:v>7.74574</c:v>
                </c:pt>
                <c:pt idx="341587">
                  <c:v>7.74576</c:v>
                </c:pt>
                <c:pt idx="341588">
                  <c:v>7.74578</c:v>
                </c:pt>
                <c:pt idx="341589">
                  <c:v>7.7458</c:v>
                </c:pt>
                <c:pt idx="341590">
                  <c:v>7.74583</c:v>
                </c:pt>
                <c:pt idx="341591">
                  <c:v>7.74585</c:v>
                </c:pt>
                <c:pt idx="341592">
                  <c:v>7.74587</c:v>
                </c:pt>
                <c:pt idx="341593">
                  <c:v>7.7459</c:v>
                </c:pt>
                <c:pt idx="341594">
                  <c:v>7.74592</c:v>
                </c:pt>
                <c:pt idx="341595">
                  <c:v>7.74594</c:v>
                </c:pt>
                <c:pt idx="341596">
                  <c:v>7.74596</c:v>
                </c:pt>
                <c:pt idx="341597">
                  <c:v>7.74599</c:v>
                </c:pt>
                <c:pt idx="341598">
                  <c:v>7.74601</c:v>
                </c:pt>
                <c:pt idx="341599">
                  <c:v>7.74603</c:v>
                </c:pt>
                <c:pt idx="341600">
                  <c:v>7.74605</c:v>
                </c:pt>
                <c:pt idx="341601">
                  <c:v>7.74608</c:v>
                </c:pt>
                <c:pt idx="341602">
                  <c:v>7.7461</c:v>
                </c:pt>
                <c:pt idx="341603">
                  <c:v>7.74612</c:v>
                </c:pt>
                <c:pt idx="341604">
                  <c:v>7.74615</c:v>
                </c:pt>
                <c:pt idx="341605">
                  <c:v>7.74617</c:v>
                </c:pt>
                <c:pt idx="341606">
                  <c:v>7.74619</c:v>
                </c:pt>
                <c:pt idx="341607">
                  <c:v>7.74621</c:v>
                </c:pt>
                <c:pt idx="341608">
                  <c:v>7.74624</c:v>
                </c:pt>
                <c:pt idx="341609">
                  <c:v>7.74626</c:v>
                </c:pt>
                <c:pt idx="341610">
                  <c:v>7.74628</c:v>
                </c:pt>
                <c:pt idx="341611">
                  <c:v>7.7463</c:v>
                </c:pt>
                <c:pt idx="341612">
                  <c:v>7.74633</c:v>
                </c:pt>
                <c:pt idx="341613">
                  <c:v>7.74635</c:v>
                </c:pt>
                <c:pt idx="341614">
                  <c:v>7.74637</c:v>
                </c:pt>
                <c:pt idx="341615">
                  <c:v>7.74639</c:v>
                </c:pt>
                <c:pt idx="341616">
                  <c:v>7.74642</c:v>
                </c:pt>
                <c:pt idx="341617">
                  <c:v>7.74644</c:v>
                </c:pt>
                <c:pt idx="341618">
                  <c:v>7.74646</c:v>
                </c:pt>
                <c:pt idx="341619">
                  <c:v>7.74648</c:v>
                </c:pt>
                <c:pt idx="341620">
                  <c:v>7.74651</c:v>
                </c:pt>
                <c:pt idx="341621">
                  <c:v>7.74653</c:v>
                </c:pt>
                <c:pt idx="341622">
                  <c:v>7.74655</c:v>
                </c:pt>
                <c:pt idx="341623">
                  <c:v>7.74658</c:v>
                </c:pt>
                <c:pt idx="341624">
                  <c:v>7.7466</c:v>
                </c:pt>
                <c:pt idx="341625">
                  <c:v>7.74662</c:v>
                </c:pt>
                <c:pt idx="341626">
                  <c:v>7.74664</c:v>
                </c:pt>
                <c:pt idx="341627">
                  <c:v>7.74667</c:v>
                </c:pt>
                <c:pt idx="341628">
                  <c:v>7.74669</c:v>
                </c:pt>
                <c:pt idx="341629">
                  <c:v>7.74671</c:v>
                </c:pt>
                <c:pt idx="341630">
                  <c:v>7.74674</c:v>
                </c:pt>
                <c:pt idx="341631">
                  <c:v>7.74676</c:v>
                </c:pt>
                <c:pt idx="341632">
                  <c:v>7.74678</c:v>
                </c:pt>
                <c:pt idx="341633">
                  <c:v>7.7468</c:v>
                </c:pt>
                <c:pt idx="341634">
                  <c:v>7.74683</c:v>
                </c:pt>
                <c:pt idx="341635">
                  <c:v>7.74685</c:v>
                </c:pt>
                <c:pt idx="341636">
                  <c:v>7.74687</c:v>
                </c:pt>
                <c:pt idx="341637">
                  <c:v>7.74689</c:v>
                </c:pt>
                <c:pt idx="341638">
                  <c:v>7.74692</c:v>
                </c:pt>
                <c:pt idx="341639">
                  <c:v>7.74694</c:v>
                </c:pt>
                <c:pt idx="341640">
                  <c:v>7.74696</c:v>
                </c:pt>
                <c:pt idx="341641">
                  <c:v>7.74698</c:v>
                </c:pt>
                <c:pt idx="341642">
                  <c:v>7.74701</c:v>
                </c:pt>
                <c:pt idx="341643">
                  <c:v>7.74703</c:v>
                </c:pt>
                <c:pt idx="341644">
                  <c:v>7.74705</c:v>
                </c:pt>
                <c:pt idx="341645">
                  <c:v>7.74707</c:v>
                </c:pt>
                <c:pt idx="341646">
                  <c:v>7.7471</c:v>
                </c:pt>
                <c:pt idx="341647">
                  <c:v>7.74712</c:v>
                </c:pt>
                <c:pt idx="341648">
                  <c:v>7.74714</c:v>
                </c:pt>
                <c:pt idx="341649">
                  <c:v>7.74717</c:v>
                </c:pt>
                <c:pt idx="341650">
                  <c:v>7.74719</c:v>
                </c:pt>
                <c:pt idx="341651">
                  <c:v>7.74721</c:v>
                </c:pt>
                <c:pt idx="341652">
                  <c:v>7.74723</c:v>
                </c:pt>
                <c:pt idx="341653">
                  <c:v>7.74726</c:v>
                </c:pt>
                <c:pt idx="341654">
                  <c:v>7.74728</c:v>
                </c:pt>
                <c:pt idx="341655">
                  <c:v>7.7473</c:v>
                </c:pt>
                <c:pt idx="341656">
                  <c:v>7.74732</c:v>
                </c:pt>
                <c:pt idx="341657">
                  <c:v>7.74735</c:v>
                </c:pt>
                <c:pt idx="341658">
                  <c:v>7.74737</c:v>
                </c:pt>
                <c:pt idx="341659">
                  <c:v>7.74739</c:v>
                </c:pt>
                <c:pt idx="341660">
                  <c:v>7.74742</c:v>
                </c:pt>
                <c:pt idx="341661">
                  <c:v>7.74744</c:v>
                </c:pt>
                <c:pt idx="341662">
                  <c:v>7.74746</c:v>
                </c:pt>
                <c:pt idx="341663">
                  <c:v>7.74748</c:v>
                </c:pt>
                <c:pt idx="341664">
                  <c:v>7.74751</c:v>
                </c:pt>
                <c:pt idx="341665">
                  <c:v>7.74753</c:v>
                </c:pt>
                <c:pt idx="341666">
                  <c:v>7.74755</c:v>
                </c:pt>
                <c:pt idx="341667">
                  <c:v>7.74757</c:v>
                </c:pt>
                <c:pt idx="341668">
                  <c:v>7.7476</c:v>
                </c:pt>
                <c:pt idx="341669">
                  <c:v>7.74762</c:v>
                </c:pt>
                <c:pt idx="341670">
                  <c:v>7.74764</c:v>
                </c:pt>
                <c:pt idx="341671">
                  <c:v>7.74766</c:v>
                </c:pt>
                <c:pt idx="341672">
                  <c:v>7.74769</c:v>
                </c:pt>
                <c:pt idx="341673">
                  <c:v>7.74771</c:v>
                </c:pt>
                <c:pt idx="341674">
                  <c:v>7.74773</c:v>
                </c:pt>
                <c:pt idx="341675">
                  <c:v>7.74775</c:v>
                </c:pt>
                <c:pt idx="341676">
                  <c:v>7.74778</c:v>
                </c:pt>
                <c:pt idx="341677">
                  <c:v>7.7478</c:v>
                </c:pt>
                <c:pt idx="341678">
                  <c:v>7.74782</c:v>
                </c:pt>
                <c:pt idx="341679">
                  <c:v>7.74785</c:v>
                </c:pt>
                <c:pt idx="341680">
                  <c:v>7.74787</c:v>
                </c:pt>
                <c:pt idx="341681">
                  <c:v>7.74789</c:v>
                </c:pt>
                <c:pt idx="341682">
                  <c:v>7.74791</c:v>
                </c:pt>
                <c:pt idx="341683">
                  <c:v>7.74794</c:v>
                </c:pt>
                <c:pt idx="341684">
                  <c:v>7.74796</c:v>
                </c:pt>
                <c:pt idx="341685">
                  <c:v>7.74798</c:v>
                </c:pt>
                <c:pt idx="341686">
                  <c:v>7.74801</c:v>
                </c:pt>
                <c:pt idx="341687">
                  <c:v>7.74803</c:v>
                </c:pt>
                <c:pt idx="341688">
                  <c:v>7.74805</c:v>
                </c:pt>
                <c:pt idx="341689">
                  <c:v>7.74807</c:v>
                </c:pt>
                <c:pt idx="341690">
                  <c:v>7.7481</c:v>
                </c:pt>
                <c:pt idx="341691">
                  <c:v>7.74812</c:v>
                </c:pt>
                <c:pt idx="341692">
                  <c:v>7.74814</c:v>
                </c:pt>
                <c:pt idx="341693">
                  <c:v>7.74816</c:v>
                </c:pt>
                <c:pt idx="341694">
                  <c:v>7.74819</c:v>
                </c:pt>
                <c:pt idx="341695">
                  <c:v>7.74821</c:v>
                </c:pt>
                <c:pt idx="341696">
                  <c:v>7.74823</c:v>
                </c:pt>
                <c:pt idx="341697">
                  <c:v>7.74825</c:v>
                </c:pt>
                <c:pt idx="341698">
                  <c:v>7.74828</c:v>
                </c:pt>
                <c:pt idx="341699">
                  <c:v>7.7483</c:v>
                </c:pt>
                <c:pt idx="341700">
                  <c:v>7.74832</c:v>
                </c:pt>
                <c:pt idx="341701">
                  <c:v>7.74834</c:v>
                </c:pt>
                <c:pt idx="341702">
                  <c:v>7.74837</c:v>
                </c:pt>
                <c:pt idx="341703">
                  <c:v>7.74839</c:v>
                </c:pt>
                <c:pt idx="341704">
                  <c:v>7.74841</c:v>
                </c:pt>
                <c:pt idx="341705">
                  <c:v>7.74843</c:v>
                </c:pt>
                <c:pt idx="341706">
                  <c:v>7.74846</c:v>
                </c:pt>
                <c:pt idx="341707">
                  <c:v>7.74848</c:v>
                </c:pt>
                <c:pt idx="341708">
                  <c:v>7.7485</c:v>
                </c:pt>
                <c:pt idx="341709">
                  <c:v>7.74853</c:v>
                </c:pt>
                <c:pt idx="341710">
                  <c:v>7.74855</c:v>
                </c:pt>
                <c:pt idx="341711">
                  <c:v>7.74857</c:v>
                </c:pt>
                <c:pt idx="341712">
                  <c:v>7.74859</c:v>
                </c:pt>
                <c:pt idx="341713">
                  <c:v>7.74862</c:v>
                </c:pt>
                <c:pt idx="341714">
                  <c:v>7.74864</c:v>
                </c:pt>
                <c:pt idx="341715">
                  <c:v>7.74866</c:v>
                </c:pt>
                <c:pt idx="341716">
                  <c:v>7.74869</c:v>
                </c:pt>
                <c:pt idx="341717">
                  <c:v>7.74871</c:v>
                </c:pt>
                <c:pt idx="341718">
                  <c:v>7.74873</c:v>
                </c:pt>
                <c:pt idx="341719">
                  <c:v>7.74875</c:v>
                </c:pt>
                <c:pt idx="341720">
                  <c:v>7.74878</c:v>
                </c:pt>
                <c:pt idx="341721">
                  <c:v>7.7488</c:v>
                </c:pt>
                <c:pt idx="341722">
                  <c:v>7.74882</c:v>
                </c:pt>
                <c:pt idx="341723">
                  <c:v>7.74884</c:v>
                </c:pt>
                <c:pt idx="341724">
                  <c:v>7.74887</c:v>
                </c:pt>
                <c:pt idx="341725">
                  <c:v>7.74889</c:v>
                </c:pt>
                <c:pt idx="341726">
                  <c:v>7.74891</c:v>
                </c:pt>
                <c:pt idx="341727">
                  <c:v>7.74893</c:v>
                </c:pt>
                <c:pt idx="341728">
                  <c:v>7.74896</c:v>
                </c:pt>
                <c:pt idx="341729">
                  <c:v>7.74898</c:v>
                </c:pt>
                <c:pt idx="341730">
                  <c:v>7.749</c:v>
                </c:pt>
                <c:pt idx="341731">
                  <c:v>7.74902</c:v>
                </c:pt>
                <c:pt idx="341732">
                  <c:v>7.74905</c:v>
                </c:pt>
                <c:pt idx="341733">
                  <c:v>7.74907</c:v>
                </c:pt>
                <c:pt idx="341734">
                  <c:v>7.74909</c:v>
                </c:pt>
                <c:pt idx="341735">
                  <c:v>7.74912</c:v>
                </c:pt>
                <c:pt idx="341736">
                  <c:v>7.74914</c:v>
                </c:pt>
                <c:pt idx="341737">
                  <c:v>7.74916</c:v>
                </c:pt>
                <c:pt idx="341738">
                  <c:v>7.74918</c:v>
                </c:pt>
                <c:pt idx="341739">
                  <c:v>7.74921</c:v>
                </c:pt>
                <c:pt idx="341740">
                  <c:v>7.74923</c:v>
                </c:pt>
                <c:pt idx="341741">
                  <c:v>7.74925</c:v>
                </c:pt>
                <c:pt idx="341742">
                  <c:v>7.74927</c:v>
                </c:pt>
                <c:pt idx="341743">
                  <c:v>7.7493</c:v>
                </c:pt>
                <c:pt idx="341744">
                  <c:v>7.74932</c:v>
                </c:pt>
                <c:pt idx="341745">
                  <c:v>7.74934</c:v>
                </c:pt>
                <c:pt idx="341746">
                  <c:v>7.74937</c:v>
                </c:pt>
                <c:pt idx="341747">
                  <c:v>7.74939</c:v>
                </c:pt>
                <c:pt idx="341748">
                  <c:v>7.74941</c:v>
                </c:pt>
                <c:pt idx="341749">
                  <c:v>7.74943</c:v>
                </c:pt>
                <c:pt idx="341750">
                  <c:v>7.74946</c:v>
                </c:pt>
                <c:pt idx="341751">
                  <c:v>7.74948</c:v>
                </c:pt>
                <c:pt idx="341752">
                  <c:v>7.7495</c:v>
                </c:pt>
                <c:pt idx="341753">
                  <c:v>7.74952</c:v>
                </c:pt>
                <c:pt idx="341754">
                  <c:v>7.74955</c:v>
                </c:pt>
                <c:pt idx="341755">
                  <c:v>7.74957</c:v>
                </c:pt>
                <c:pt idx="341756">
                  <c:v>7.74959</c:v>
                </c:pt>
                <c:pt idx="341757">
                  <c:v>7.74962</c:v>
                </c:pt>
                <c:pt idx="341758">
                  <c:v>7.74964</c:v>
                </c:pt>
                <c:pt idx="341759">
                  <c:v>7.74966</c:v>
                </c:pt>
                <c:pt idx="341760">
                  <c:v>7.74968</c:v>
                </c:pt>
                <c:pt idx="341761">
                  <c:v>7.7497</c:v>
                </c:pt>
                <c:pt idx="341762">
                  <c:v>7.74973</c:v>
                </c:pt>
                <c:pt idx="341763">
                  <c:v>7.74975</c:v>
                </c:pt>
                <c:pt idx="341764">
                  <c:v>7.74977</c:v>
                </c:pt>
                <c:pt idx="341765">
                  <c:v>7.7498</c:v>
                </c:pt>
                <c:pt idx="341766">
                  <c:v>7.74982</c:v>
                </c:pt>
                <c:pt idx="341767">
                  <c:v>7.74984</c:v>
                </c:pt>
                <c:pt idx="341768">
                  <c:v>7.74986</c:v>
                </c:pt>
                <c:pt idx="341769">
                  <c:v>7.74989</c:v>
                </c:pt>
                <c:pt idx="341770">
                  <c:v>7.74991</c:v>
                </c:pt>
                <c:pt idx="341771">
                  <c:v>7.74993</c:v>
                </c:pt>
                <c:pt idx="341772">
                  <c:v>7.74995</c:v>
                </c:pt>
                <c:pt idx="341773">
                  <c:v>7.74998</c:v>
                </c:pt>
                <c:pt idx="341774">
                  <c:v>7.75</c:v>
                </c:pt>
                <c:pt idx="341775">
                  <c:v>7.75002</c:v>
                </c:pt>
                <c:pt idx="341776">
                  <c:v>7.75005</c:v>
                </c:pt>
                <c:pt idx="341777">
                  <c:v>7.75007</c:v>
                </c:pt>
                <c:pt idx="341778">
                  <c:v>7.75009</c:v>
                </c:pt>
                <c:pt idx="341779">
                  <c:v>7.75011</c:v>
                </c:pt>
                <c:pt idx="341780">
                  <c:v>7.75014</c:v>
                </c:pt>
                <c:pt idx="341781">
                  <c:v>7.75016</c:v>
                </c:pt>
                <c:pt idx="341782">
                  <c:v>7.75018</c:v>
                </c:pt>
                <c:pt idx="341783">
                  <c:v>7.7502</c:v>
                </c:pt>
                <c:pt idx="341784">
                  <c:v>7.75023</c:v>
                </c:pt>
                <c:pt idx="341785">
                  <c:v>7.75025</c:v>
                </c:pt>
                <c:pt idx="341786">
                  <c:v>7.75027</c:v>
                </c:pt>
                <c:pt idx="341787">
                  <c:v>7.7503</c:v>
                </c:pt>
                <c:pt idx="341788">
                  <c:v>7.75032</c:v>
                </c:pt>
                <c:pt idx="341789">
                  <c:v>7.75034</c:v>
                </c:pt>
                <c:pt idx="341790">
                  <c:v>7.75036</c:v>
                </c:pt>
                <c:pt idx="341791">
                  <c:v>7.75038</c:v>
                </c:pt>
                <c:pt idx="341792">
                  <c:v>7.75041</c:v>
                </c:pt>
                <c:pt idx="341793">
                  <c:v>7.75043</c:v>
                </c:pt>
                <c:pt idx="341794">
                  <c:v>7.75045</c:v>
                </c:pt>
                <c:pt idx="341795">
                  <c:v>7.75048</c:v>
                </c:pt>
                <c:pt idx="341796">
                  <c:v>7.7505</c:v>
                </c:pt>
                <c:pt idx="341797">
                  <c:v>7.75052</c:v>
                </c:pt>
                <c:pt idx="341798">
                  <c:v>7.75054</c:v>
                </c:pt>
                <c:pt idx="341799">
                  <c:v>7.75057</c:v>
                </c:pt>
                <c:pt idx="341800">
                  <c:v>7.75059</c:v>
                </c:pt>
                <c:pt idx="341801">
                  <c:v>7.75061</c:v>
                </c:pt>
                <c:pt idx="341802">
                  <c:v>7.75063</c:v>
                </c:pt>
                <c:pt idx="341803">
                  <c:v>7.75066</c:v>
                </c:pt>
                <c:pt idx="341804">
                  <c:v>7.75068</c:v>
                </c:pt>
                <c:pt idx="341805">
                  <c:v>7.7507</c:v>
                </c:pt>
                <c:pt idx="341806">
                  <c:v>7.75073</c:v>
                </c:pt>
                <c:pt idx="341807">
                  <c:v>7.75075</c:v>
                </c:pt>
                <c:pt idx="341808">
                  <c:v>7.75077</c:v>
                </c:pt>
                <c:pt idx="341809">
                  <c:v>7.75079</c:v>
                </c:pt>
                <c:pt idx="341810">
                  <c:v>7.75082</c:v>
                </c:pt>
                <c:pt idx="341811">
                  <c:v>7.75084</c:v>
                </c:pt>
                <c:pt idx="341812">
                  <c:v>7.75086</c:v>
                </c:pt>
                <c:pt idx="341813">
                  <c:v>7.75088</c:v>
                </c:pt>
                <c:pt idx="341814">
                  <c:v>7.75091</c:v>
                </c:pt>
                <c:pt idx="341815">
                  <c:v>7.75093</c:v>
                </c:pt>
                <c:pt idx="341816">
                  <c:v>7.75095</c:v>
                </c:pt>
                <c:pt idx="341817">
                  <c:v>7.75098</c:v>
                </c:pt>
                <c:pt idx="341818">
                  <c:v>7.751</c:v>
                </c:pt>
                <c:pt idx="341819">
                  <c:v>7.75102</c:v>
                </c:pt>
                <c:pt idx="341820">
                  <c:v>7.75104</c:v>
                </c:pt>
                <c:pt idx="341821">
                  <c:v>7.75107</c:v>
                </c:pt>
                <c:pt idx="341822">
                  <c:v>7.75109</c:v>
                </c:pt>
                <c:pt idx="341823">
                  <c:v>7.75111</c:v>
                </c:pt>
                <c:pt idx="341824">
                  <c:v>7.75113</c:v>
                </c:pt>
                <c:pt idx="341825">
                  <c:v>7.75116</c:v>
                </c:pt>
                <c:pt idx="341826">
                  <c:v>7.75118</c:v>
                </c:pt>
                <c:pt idx="341827">
                  <c:v>7.7512</c:v>
                </c:pt>
                <c:pt idx="341828">
                  <c:v>7.75122</c:v>
                </c:pt>
                <c:pt idx="341829">
                  <c:v>7.75125</c:v>
                </c:pt>
                <c:pt idx="341830">
                  <c:v>7.75127</c:v>
                </c:pt>
                <c:pt idx="341831">
                  <c:v>7.75129</c:v>
                </c:pt>
                <c:pt idx="341832">
                  <c:v>7.75131</c:v>
                </c:pt>
                <c:pt idx="341833">
                  <c:v>7.75134</c:v>
                </c:pt>
                <c:pt idx="341834">
                  <c:v>7.75136</c:v>
                </c:pt>
                <c:pt idx="341835">
                  <c:v>7.75138</c:v>
                </c:pt>
                <c:pt idx="341836">
                  <c:v>7.75141</c:v>
                </c:pt>
                <c:pt idx="341837">
                  <c:v>7.75143</c:v>
                </c:pt>
                <c:pt idx="341838">
                  <c:v>7.75145</c:v>
                </c:pt>
                <c:pt idx="341839">
                  <c:v>7.75147</c:v>
                </c:pt>
                <c:pt idx="341840">
                  <c:v>7.7515</c:v>
                </c:pt>
                <c:pt idx="341841">
                  <c:v>7.75152</c:v>
                </c:pt>
                <c:pt idx="341842">
                  <c:v>7.75154</c:v>
                </c:pt>
                <c:pt idx="341843">
                  <c:v>7.75157</c:v>
                </c:pt>
                <c:pt idx="341844">
                  <c:v>7.75159</c:v>
                </c:pt>
                <c:pt idx="341845">
                  <c:v>7.75161</c:v>
                </c:pt>
                <c:pt idx="341846">
                  <c:v>7.75163</c:v>
                </c:pt>
                <c:pt idx="341847">
                  <c:v>7.75166</c:v>
                </c:pt>
                <c:pt idx="341848">
                  <c:v>7.75168</c:v>
                </c:pt>
                <c:pt idx="341849">
                  <c:v>7.7517</c:v>
                </c:pt>
                <c:pt idx="341850">
                  <c:v>7.75172</c:v>
                </c:pt>
                <c:pt idx="341851">
                  <c:v>7.75175</c:v>
                </c:pt>
                <c:pt idx="341852">
                  <c:v>7.75177</c:v>
                </c:pt>
                <c:pt idx="341853">
                  <c:v>7.75179</c:v>
                </c:pt>
                <c:pt idx="341854">
                  <c:v>7.75181</c:v>
                </c:pt>
                <c:pt idx="341855">
                  <c:v>7.75184</c:v>
                </c:pt>
                <c:pt idx="341856">
                  <c:v>7.75186</c:v>
                </c:pt>
                <c:pt idx="341857">
                  <c:v>7.75188</c:v>
                </c:pt>
                <c:pt idx="341858">
                  <c:v>7.7519</c:v>
                </c:pt>
                <c:pt idx="341859">
                  <c:v>7.75193</c:v>
                </c:pt>
                <c:pt idx="341860">
                  <c:v>7.75195</c:v>
                </c:pt>
                <c:pt idx="341861">
                  <c:v>7.75197</c:v>
                </c:pt>
                <c:pt idx="341862">
                  <c:v>7.75199</c:v>
                </c:pt>
                <c:pt idx="341863">
                  <c:v>7.75202</c:v>
                </c:pt>
                <c:pt idx="341864">
                  <c:v>7.75204</c:v>
                </c:pt>
                <c:pt idx="341865">
                  <c:v>7.75206</c:v>
                </c:pt>
                <c:pt idx="341866">
                  <c:v>7.75209</c:v>
                </c:pt>
                <c:pt idx="341867">
                  <c:v>7.75211</c:v>
                </c:pt>
                <c:pt idx="341868">
                  <c:v>7.75213</c:v>
                </c:pt>
                <c:pt idx="341869">
                  <c:v>7.75215</c:v>
                </c:pt>
                <c:pt idx="341870">
                  <c:v>7.75218</c:v>
                </c:pt>
                <c:pt idx="341871">
                  <c:v>7.7522</c:v>
                </c:pt>
                <c:pt idx="341872">
                  <c:v>7.75222</c:v>
                </c:pt>
                <c:pt idx="341873">
                  <c:v>7.75225</c:v>
                </c:pt>
                <c:pt idx="341874">
                  <c:v>7.75227</c:v>
                </c:pt>
                <c:pt idx="341875">
                  <c:v>7.75229</c:v>
                </c:pt>
                <c:pt idx="341876">
                  <c:v>7.75231</c:v>
                </c:pt>
                <c:pt idx="341877">
                  <c:v>7.75234</c:v>
                </c:pt>
                <c:pt idx="341878">
                  <c:v>7.75236</c:v>
                </c:pt>
                <c:pt idx="341879">
                  <c:v>7.75238</c:v>
                </c:pt>
                <c:pt idx="341880">
                  <c:v>7.7524</c:v>
                </c:pt>
                <c:pt idx="341881">
                  <c:v>7.75243</c:v>
                </c:pt>
                <c:pt idx="341882">
                  <c:v>7.75245</c:v>
                </c:pt>
                <c:pt idx="341883">
                  <c:v>7.75247</c:v>
                </c:pt>
                <c:pt idx="341884">
                  <c:v>7.75249</c:v>
                </c:pt>
                <c:pt idx="341885">
                  <c:v>7.75252</c:v>
                </c:pt>
                <c:pt idx="341886">
                  <c:v>7.75254</c:v>
                </c:pt>
                <c:pt idx="341887">
                  <c:v>7.75256</c:v>
                </c:pt>
                <c:pt idx="341888">
                  <c:v>7.75258</c:v>
                </c:pt>
                <c:pt idx="341889">
                  <c:v>7.75261</c:v>
                </c:pt>
                <c:pt idx="341890">
                  <c:v>7.75263</c:v>
                </c:pt>
                <c:pt idx="341891">
                  <c:v>7.75265</c:v>
                </c:pt>
                <c:pt idx="341892">
                  <c:v>7.75268</c:v>
                </c:pt>
                <c:pt idx="341893">
                  <c:v>7.7527</c:v>
                </c:pt>
                <c:pt idx="341894">
                  <c:v>7.75272</c:v>
                </c:pt>
                <c:pt idx="341895">
                  <c:v>7.75274</c:v>
                </c:pt>
                <c:pt idx="341896">
                  <c:v>7.75277</c:v>
                </c:pt>
                <c:pt idx="341897">
                  <c:v>7.75279</c:v>
                </c:pt>
                <c:pt idx="341898">
                  <c:v>7.75281</c:v>
                </c:pt>
                <c:pt idx="341899">
                  <c:v>7.75283</c:v>
                </c:pt>
                <c:pt idx="341900">
                  <c:v>7.75286</c:v>
                </c:pt>
                <c:pt idx="341901">
                  <c:v>7.75288</c:v>
                </c:pt>
                <c:pt idx="341902">
                  <c:v>7.7529</c:v>
                </c:pt>
                <c:pt idx="341903">
                  <c:v>7.75293</c:v>
                </c:pt>
                <c:pt idx="341904">
                  <c:v>7.75295</c:v>
                </c:pt>
                <c:pt idx="341905">
                  <c:v>7.75297</c:v>
                </c:pt>
                <c:pt idx="341906">
                  <c:v>7.75299</c:v>
                </c:pt>
                <c:pt idx="341907">
                  <c:v>7.75302</c:v>
                </c:pt>
                <c:pt idx="341908">
                  <c:v>7.75304</c:v>
                </c:pt>
                <c:pt idx="341909">
                  <c:v>7.75306</c:v>
                </c:pt>
                <c:pt idx="341910">
                  <c:v>7.75308</c:v>
                </c:pt>
                <c:pt idx="341911">
                  <c:v>7.75311</c:v>
                </c:pt>
                <c:pt idx="341912">
                  <c:v>7.75313</c:v>
                </c:pt>
                <c:pt idx="341913">
                  <c:v>7.75315</c:v>
                </c:pt>
                <c:pt idx="341914">
                  <c:v>7.75317</c:v>
                </c:pt>
                <c:pt idx="341915">
                  <c:v>7.7532</c:v>
                </c:pt>
                <c:pt idx="341916">
                  <c:v>7.75322</c:v>
                </c:pt>
                <c:pt idx="341917">
                  <c:v>7.75324</c:v>
                </c:pt>
                <c:pt idx="341918">
                  <c:v>7.75326</c:v>
                </c:pt>
                <c:pt idx="341919">
                  <c:v>7.75329</c:v>
                </c:pt>
                <c:pt idx="341920">
                  <c:v>7.75331</c:v>
                </c:pt>
                <c:pt idx="341921">
                  <c:v>7.75333</c:v>
                </c:pt>
                <c:pt idx="341922">
                  <c:v>7.75336</c:v>
                </c:pt>
                <c:pt idx="341923">
                  <c:v>7.75338</c:v>
                </c:pt>
                <c:pt idx="341924">
                  <c:v>7.7534</c:v>
                </c:pt>
                <c:pt idx="341925">
                  <c:v>7.75342</c:v>
                </c:pt>
                <c:pt idx="341926">
                  <c:v>7.75345</c:v>
                </c:pt>
                <c:pt idx="341927">
                  <c:v>7.75347</c:v>
                </c:pt>
                <c:pt idx="341928">
                  <c:v>7.75349</c:v>
                </c:pt>
                <c:pt idx="341929">
                  <c:v>7.75352</c:v>
                </c:pt>
                <c:pt idx="341930">
                  <c:v>7.75354</c:v>
                </c:pt>
                <c:pt idx="341931">
                  <c:v>7.75356</c:v>
                </c:pt>
                <c:pt idx="341932">
                  <c:v>7.75358</c:v>
                </c:pt>
                <c:pt idx="341933">
                  <c:v>7.75361</c:v>
                </c:pt>
                <c:pt idx="341934">
                  <c:v>7.75363</c:v>
                </c:pt>
                <c:pt idx="341935">
                  <c:v>7.75365</c:v>
                </c:pt>
                <c:pt idx="341936">
                  <c:v>7.75367</c:v>
                </c:pt>
                <c:pt idx="341937">
                  <c:v>7.7537</c:v>
                </c:pt>
                <c:pt idx="341938">
                  <c:v>7.75372</c:v>
                </c:pt>
                <c:pt idx="341939">
                  <c:v>7.75374</c:v>
                </c:pt>
                <c:pt idx="341940">
                  <c:v>7.75376</c:v>
                </c:pt>
                <c:pt idx="341941">
                  <c:v>7.75379</c:v>
                </c:pt>
                <c:pt idx="341942">
                  <c:v>7.75381</c:v>
                </c:pt>
                <c:pt idx="341943">
                  <c:v>7.75383</c:v>
                </c:pt>
                <c:pt idx="341944">
                  <c:v>7.75385</c:v>
                </c:pt>
                <c:pt idx="341945">
                  <c:v>7.75388</c:v>
                </c:pt>
                <c:pt idx="341946">
                  <c:v>7.7539</c:v>
                </c:pt>
                <c:pt idx="341947">
                  <c:v>7.75392</c:v>
                </c:pt>
                <c:pt idx="341948">
                  <c:v>7.75395</c:v>
                </c:pt>
                <c:pt idx="341949">
                  <c:v>7.75397</c:v>
                </c:pt>
                <c:pt idx="341950">
                  <c:v>7.75399</c:v>
                </c:pt>
                <c:pt idx="341951">
                  <c:v>7.75401</c:v>
                </c:pt>
                <c:pt idx="341952">
                  <c:v>7.75404</c:v>
                </c:pt>
                <c:pt idx="341953">
                  <c:v>7.75406</c:v>
                </c:pt>
                <c:pt idx="341954">
                  <c:v>7.75408</c:v>
                </c:pt>
                <c:pt idx="341955">
                  <c:v>7.7541</c:v>
                </c:pt>
                <c:pt idx="341956">
                  <c:v>7.75413</c:v>
                </c:pt>
                <c:pt idx="341957">
                  <c:v>7.75415</c:v>
                </c:pt>
                <c:pt idx="341958">
                  <c:v>7.75417</c:v>
                </c:pt>
                <c:pt idx="341959">
                  <c:v>7.7542</c:v>
                </c:pt>
                <c:pt idx="341960">
                  <c:v>7.75422</c:v>
                </c:pt>
                <c:pt idx="341961">
                  <c:v>7.75424</c:v>
                </c:pt>
                <c:pt idx="341962">
                  <c:v>7.75426</c:v>
                </c:pt>
                <c:pt idx="341963">
                  <c:v>7.75429</c:v>
                </c:pt>
                <c:pt idx="341964">
                  <c:v>7.75431</c:v>
                </c:pt>
                <c:pt idx="341965">
                  <c:v>7.75433</c:v>
                </c:pt>
                <c:pt idx="341966">
                  <c:v>7.75435</c:v>
                </c:pt>
                <c:pt idx="341967">
                  <c:v>7.75438</c:v>
                </c:pt>
                <c:pt idx="341968">
                  <c:v>7.7544</c:v>
                </c:pt>
                <c:pt idx="341969">
                  <c:v>7.75442</c:v>
                </c:pt>
                <c:pt idx="341970">
                  <c:v>7.75444</c:v>
                </c:pt>
                <c:pt idx="341971">
                  <c:v>7.75447</c:v>
                </c:pt>
                <c:pt idx="341972">
                  <c:v>7.75449</c:v>
                </c:pt>
                <c:pt idx="341973">
                  <c:v>7.75451</c:v>
                </c:pt>
                <c:pt idx="341974">
                  <c:v>7.75453</c:v>
                </c:pt>
                <c:pt idx="341975">
                  <c:v>7.75456</c:v>
                </c:pt>
                <c:pt idx="341976">
                  <c:v>7.75458</c:v>
                </c:pt>
                <c:pt idx="341977">
                  <c:v>7.7546</c:v>
                </c:pt>
                <c:pt idx="341978">
                  <c:v>7.75463</c:v>
                </c:pt>
                <c:pt idx="341979">
                  <c:v>7.75465</c:v>
                </c:pt>
                <c:pt idx="341980">
                  <c:v>7.75467</c:v>
                </c:pt>
                <c:pt idx="341981">
                  <c:v>7.75469</c:v>
                </c:pt>
                <c:pt idx="341982">
                  <c:v>7.75472</c:v>
                </c:pt>
                <c:pt idx="341983">
                  <c:v>7.75474</c:v>
                </c:pt>
                <c:pt idx="341984">
                  <c:v>7.75476</c:v>
                </c:pt>
                <c:pt idx="341985">
                  <c:v>7.75479</c:v>
                </c:pt>
                <c:pt idx="341986">
                  <c:v>7.75481</c:v>
                </c:pt>
                <c:pt idx="341987">
                  <c:v>7.75483</c:v>
                </c:pt>
                <c:pt idx="341988">
                  <c:v>7.75485</c:v>
                </c:pt>
                <c:pt idx="341989">
                  <c:v>7.75488</c:v>
                </c:pt>
                <c:pt idx="341990">
                  <c:v>7.7549</c:v>
                </c:pt>
                <c:pt idx="341991">
                  <c:v>7.75492</c:v>
                </c:pt>
                <c:pt idx="341992">
                  <c:v>7.75494</c:v>
                </c:pt>
                <c:pt idx="341993">
                  <c:v>7.75497</c:v>
                </c:pt>
                <c:pt idx="341994">
                  <c:v>7.75499</c:v>
                </c:pt>
                <c:pt idx="341995">
                  <c:v>7.75501</c:v>
                </c:pt>
                <c:pt idx="341996">
                  <c:v>7.75503</c:v>
                </c:pt>
                <c:pt idx="341997">
                  <c:v>7.75506</c:v>
                </c:pt>
                <c:pt idx="341998">
                  <c:v>7.75508</c:v>
                </c:pt>
                <c:pt idx="341999">
                  <c:v>7.7551</c:v>
                </c:pt>
                <c:pt idx="342000">
                  <c:v>7.75512</c:v>
                </c:pt>
                <c:pt idx="342001">
                  <c:v>7.75515</c:v>
                </c:pt>
                <c:pt idx="342002">
                  <c:v>7.75517</c:v>
                </c:pt>
                <c:pt idx="342003">
                  <c:v>7.75519</c:v>
                </c:pt>
                <c:pt idx="342004">
                  <c:v>7.75521</c:v>
                </c:pt>
                <c:pt idx="342005">
                  <c:v>7.75524</c:v>
                </c:pt>
                <c:pt idx="342006">
                  <c:v>7.75526</c:v>
                </c:pt>
                <c:pt idx="342007">
                  <c:v>7.75528</c:v>
                </c:pt>
                <c:pt idx="342008">
                  <c:v>7.75531</c:v>
                </c:pt>
                <c:pt idx="342009">
                  <c:v>7.75533</c:v>
                </c:pt>
                <c:pt idx="342010">
                  <c:v>7.75535</c:v>
                </c:pt>
                <c:pt idx="342011">
                  <c:v>7.75537</c:v>
                </c:pt>
                <c:pt idx="342012">
                  <c:v>7.7554</c:v>
                </c:pt>
                <c:pt idx="342013">
                  <c:v>7.75542</c:v>
                </c:pt>
                <c:pt idx="342014">
                  <c:v>7.75544</c:v>
                </c:pt>
                <c:pt idx="342015">
                  <c:v>7.75547</c:v>
                </c:pt>
                <c:pt idx="342016">
                  <c:v>7.75549</c:v>
                </c:pt>
                <c:pt idx="342017">
                  <c:v>7.75551</c:v>
                </c:pt>
                <c:pt idx="342018">
                  <c:v>7.75553</c:v>
                </c:pt>
                <c:pt idx="342019">
                  <c:v>7.75556</c:v>
                </c:pt>
                <c:pt idx="342020">
                  <c:v>7.75558</c:v>
                </c:pt>
                <c:pt idx="342021">
                  <c:v>7.7556</c:v>
                </c:pt>
                <c:pt idx="342022">
                  <c:v>7.75562</c:v>
                </c:pt>
                <c:pt idx="342023">
                  <c:v>7.75565</c:v>
                </c:pt>
                <c:pt idx="342024">
                  <c:v>7.75567</c:v>
                </c:pt>
                <c:pt idx="342025">
                  <c:v>7.75569</c:v>
                </c:pt>
                <c:pt idx="342026">
                  <c:v>7.75571</c:v>
                </c:pt>
                <c:pt idx="342027">
                  <c:v>7.75574</c:v>
                </c:pt>
                <c:pt idx="342028">
                  <c:v>7.75576</c:v>
                </c:pt>
                <c:pt idx="342029">
                  <c:v>7.75578</c:v>
                </c:pt>
                <c:pt idx="342030">
                  <c:v>7.7558</c:v>
                </c:pt>
                <c:pt idx="342031">
                  <c:v>7.75583</c:v>
                </c:pt>
                <c:pt idx="342032">
                  <c:v>7.75585</c:v>
                </c:pt>
                <c:pt idx="342033">
                  <c:v>7.75587</c:v>
                </c:pt>
                <c:pt idx="342034">
                  <c:v>7.7559</c:v>
                </c:pt>
                <c:pt idx="342035">
                  <c:v>7.75592</c:v>
                </c:pt>
                <c:pt idx="342036">
                  <c:v>7.75594</c:v>
                </c:pt>
                <c:pt idx="342037">
                  <c:v>7.75596</c:v>
                </c:pt>
                <c:pt idx="342038">
                  <c:v>7.75599</c:v>
                </c:pt>
                <c:pt idx="342039">
                  <c:v>7.75601</c:v>
                </c:pt>
                <c:pt idx="342040">
                  <c:v>7.75603</c:v>
                </c:pt>
                <c:pt idx="342041">
                  <c:v>7.75605</c:v>
                </c:pt>
                <c:pt idx="342042">
                  <c:v>7.75608</c:v>
                </c:pt>
                <c:pt idx="342043">
                  <c:v>7.7561</c:v>
                </c:pt>
                <c:pt idx="342044">
                  <c:v>7.75612</c:v>
                </c:pt>
                <c:pt idx="342045">
                  <c:v>7.75615</c:v>
                </c:pt>
                <c:pt idx="342046">
                  <c:v>7.75617</c:v>
                </c:pt>
                <c:pt idx="342047">
                  <c:v>7.75619</c:v>
                </c:pt>
                <c:pt idx="342048">
                  <c:v>7.75621</c:v>
                </c:pt>
                <c:pt idx="342049">
                  <c:v>7.75624</c:v>
                </c:pt>
                <c:pt idx="342050">
                  <c:v>7.75626</c:v>
                </c:pt>
                <c:pt idx="342051">
                  <c:v>7.75628</c:v>
                </c:pt>
                <c:pt idx="342052">
                  <c:v>7.7563</c:v>
                </c:pt>
                <c:pt idx="342053">
                  <c:v>7.75633</c:v>
                </c:pt>
                <c:pt idx="342054">
                  <c:v>7.75635</c:v>
                </c:pt>
                <c:pt idx="342055">
                  <c:v>7.75637</c:v>
                </c:pt>
                <c:pt idx="342056">
                  <c:v>7.7564</c:v>
                </c:pt>
                <c:pt idx="342057">
                  <c:v>7.75642</c:v>
                </c:pt>
                <c:pt idx="342058">
                  <c:v>7.75644</c:v>
                </c:pt>
                <c:pt idx="342059">
                  <c:v>7.75646</c:v>
                </c:pt>
                <c:pt idx="342060">
                  <c:v>7.75648</c:v>
                </c:pt>
                <c:pt idx="342061">
                  <c:v>7.75651</c:v>
                </c:pt>
                <c:pt idx="342062">
                  <c:v>7.75653</c:v>
                </c:pt>
                <c:pt idx="342063">
                  <c:v>7.75655</c:v>
                </c:pt>
                <c:pt idx="342064">
                  <c:v>7.75658</c:v>
                </c:pt>
                <c:pt idx="342065">
                  <c:v>7.7566</c:v>
                </c:pt>
                <c:pt idx="342066">
                  <c:v>7.75662</c:v>
                </c:pt>
                <c:pt idx="342067">
                  <c:v>7.75664</c:v>
                </c:pt>
                <c:pt idx="342068">
                  <c:v>7.75667</c:v>
                </c:pt>
                <c:pt idx="342069">
                  <c:v>7.75669</c:v>
                </c:pt>
                <c:pt idx="342070">
                  <c:v>7.75671</c:v>
                </c:pt>
                <c:pt idx="342071">
                  <c:v>7.75673</c:v>
                </c:pt>
                <c:pt idx="342072">
                  <c:v>7.75676</c:v>
                </c:pt>
                <c:pt idx="342073">
                  <c:v>7.75678</c:v>
                </c:pt>
                <c:pt idx="342074">
                  <c:v>7.7568</c:v>
                </c:pt>
                <c:pt idx="342075">
                  <c:v>7.75683</c:v>
                </c:pt>
                <c:pt idx="342076">
                  <c:v>7.75685</c:v>
                </c:pt>
                <c:pt idx="342077">
                  <c:v>7.75687</c:v>
                </c:pt>
                <c:pt idx="342078">
                  <c:v>7.75689</c:v>
                </c:pt>
                <c:pt idx="342079">
                  <c:v>7.75692</c:v>
                </c:pt>
                <c:pt idx="342080">
                  <c:v>7.75694</c:v>
                </c:pt>
                <c:pt idx="342081">
                  <c:v>7.75696</c:v>
                </c:pt>
                <c:pt idx="342082">
                  <c:v>7.75698</c:v>
                </c:pt>
                <c:pt idx="342083">
                  <c:v>7.75701</c:v>
                </c:pt>
                <c:pt idx="342084">
                  <c:v>7.75703</c:v>
                </c:pt>
                <c:pt idx="342085">
                  <c:v>7.75705</c:v>
                </c:pt>
                <c:pt idx="342086">
                  <c:v>7.75708</c:v>
                </c:pt>
                <c:pt idx="342087">
                  <c:v>7.7571</c:v>
                </c:pt>
                <c:pt idx="342088">
                  <c:v>7.75712</c:v>
                </c:pt>
                <c:pt idx="342089">
                  <c:v>7.75714</c:v>
                </c:pt>
                <c:pt idx="342090">
                  <c:v>7.75717</c:v>
                </c:pt>
                <c:pt idx="342091">
                  <c:v>7.75719</c:v>
                </c:pt>
                <c:pt idx="342092">
                  <c:v>7.75721</c:v>
                </c:pt>
                <c:pt idx="342093">
                  <c:v>7.75723</c:v>
                </c:pt>
                <c:pt idx="342094">
                  <c:v>7.75726</c:v>
                </c:pt>
                <c:pt idx="342095">
                  <c:v>7.75728</c:v>
                </c:pt>
                <c:pt idx="342096">
                  <c:v>7.7573</c:v>
                </c:pt>
                <c:pt idx="342097">
                  <c:v>7.75732</c:v>
                </c:pt>
                <c:pt idx="342098">
                  <c:v>7.75735</c:v>
                </c:pt>
                <c:pt idx="342099">
                  <c:v>7.75737</c:v>
                </c:pt>
                <c:pt idx="342100">
                  <c:v>7.75739</c:v>
                </c:pt>
                <c:pt idx="342101">
                  <c:v>7.75741</c:v>
                </c:pt>
                <c:pt idx="342102">
                  <c:v>7.75744</c:v>
                </c:pt>
                <c:pt idx="342103">
                  <c:v>7.75746</c:v>
                </c:pt>
                <c:pt idx="342104">
                  <c:v>7.75748</c:v>
                </c:pt>
                <c:pt idx="342105">
                  <c:v>7.75751</c:v>
                </c:pt>
                <c:pt idx="342106">
                  <c:v>7.75753</c:v>
                </c:pt>
                <c:pt idx="342107">
                  <c:v>7.75755</c:v>
                </c:pt>
                <c:pt idx="342108">
                  <c:v>7.75757</c:v>
                </c:pt>
                <c:pt idx="342109">
                  <c:v>7.7576</c:v>
                </c:pt>
                <c:pt idx="342110">
                  <c:v>7.75762</c:v>
                </c:pt>
                <c:pt idx="342111">
                  <c:v>7.75764</c:v>
                </c:pt>
                <c:pt idx="342112">
                  <c:v>7.75766</c:v>
                </c:pt>
                <c:pt idx="342113">
                  <c:v>7.75769</c:v>
                </c:pt>
                <c:pt idx="342114">
                  <c:v>7.75771</c:v>
                </c:pt>
                <c:pt idx="342115">
                  <c:v>7.75773</c:v>
                </c:pt>
                <c:pt idx="342116">
                  <c:v>7.75776</c:v>
                </c:pt>
                <c:pt idx="342117">
                  <c:v>7.75778</c:v>
                </c:pt>
                <c:pt idx="342118">
                  <c:v>7.7578</c:v>
                </c:pt>
                <c:pt idx="342119">
                  <c:v>7.75782</c:v>
                </c:pt>
                <c:pt idx="342120">
                  <c:v>7.75785</c:v>
                </c:pt>
                <c:pt idx="342121">
                  <c:v>7.75787</c:v>
                </c:pt>
                <c:pt idx="342122">
                  <c:v>7.75789</c:v>
                </c:pt>
                <c:pt idx="342123">
                  <c:v>7.75791</c:v>
                </c:pt>
                <c:pt idx="342124">
                  <c:v>7.75794</c:v>
                </c:pt>
                <c:pt idx="342125">
                  <c:v>7.75796</c:v>
                </c:pt>
                <c:pt idx="342126">
                  <c:v>7.75798</c:v>
                </c:pt>
                <c:pt idx="342127">
                  <c:v>7.758</c:v>
                </c:pt>
                <c:pt idx="342128">
                  <c:v>7.75803</c:v>
                </c:pt>
                <c:pt idx="342129">
                  <c:v>7.75805</c:v>
                </c:pt>
                <c:pt idx="342130">
                  <c:v>7.75807</c:v>
                </c:pt>
                <c:pt idx="342131">
                  <c:v>7.75809</c:v>
                </c:pt>
                <c:pt idx="342132">
                  <c:v>7.75812</c:v>
                </c:pt>
                <c:pt idx="342133">
                  <c:v>7.75814</c:v>
                </c:pt>
                <c:pt idx="342134">
                  <c:v>7.75816</c:v>
                </c:pt>
                <c:pt idx="342135">
                  <c:v>7.75819</c:v>
                </c:pt>
                <c:pt idx="342136">
                  <c:v>7.75821</c:v>
                </c:pt>
                <c:pt idx="342137">
                  <c:v>7.75823</c:v>
                </c:pt>
                <c:pt idx="342138">
                  <c:v>7.75825</c:v>
                </c:pt>
                <c:pt idx="342139">
                  <c:v>7.75828</c:v>
                </c:pt>
                <c:pt idx="342140">
                  <c:v>7.7583</c:v>
                </c:pt>
                <c:pt idx="342141">
                  <c:v>7.75832</c:v>
                </c:pt>
                <c:pt idx="342142">
                  <c:v>7.75835</c:v>
                </c:pt>
                <c:pt idx="342143">
                  <c:v>7.75837</c:v>
                </c:pt>
                <c:pt idx="342144">
                  <c:v>7.75839</c:v>
                </c:pt>
                <c:pt idx="342145">
                  <c:v>7.75841</c:v>
                </c:pt>
                <c:pt idx="342146">
                  <c:v>7.75844</c:v>
                </c:pt>
                <c:pt idx="342147">
                  <c:v>7.75846</c:v>
                </c:pt>
                <c:pt idx="342148">
                  <c:v>7.75848</c:v>
                </c:pt>
                <c:pt idx="342149">
                  <c:v>7.7585</c:v>
                </c:pt>
                <c:pt idx="342150">
                  <c:v>7.75853</c:v>
                </c:pt>
                <c:pt idx="342151">
                  <c:v>7.75855</c:v>
                </c:pt>
                <c:pt idx="342152">
                  <c:v>7.75857</c:v>
                </c:pt>
                <c:pt idx="342153">
                  <c:v>7.75859</c:v>
                </c:pt>
                <c:pt idx="342154">
                  <c:v>7.75862</c:v>
                </c:pt>
                <c:pt idx="342155">
                  <c:v>7.75864</c:v>
                </c:pt>
                <c:pt idx="342156">
                  <c:v>7.75866</c:v>
                </c:pt>
                <c:pt idx="342157">
                  <c:v>7.75868</c:v>
                </c:pt>
                <c:pt idx="342158">
                  <c:v>7.75871</c:v>
                </c:pt>
                <c:pt idx="342159">
                  <c:v>7.75873</c:v>
                </c:pt>
                <c:pt idx="342160">
                  <c:v>7.75875</c:v>
                </c:pt>
                <c:pt idx="342161">
                  <c:v>7.75878</c:v>
                </c:pt>
                <c:pt idx="342162">
                  <c:v>7.7588</c:v>
                </c:pt>
                <c:pt idx="342163">
                  <c:v>7.75882</c:v>
                </c:pt>
                <c:pt idx="342164">
                  <c:v>7.75884</c:v>
                </c:pt>
                <c:pt idx="342165">
                  <c:v>7.75887</c:v>
                </c:pt>
                <c:pt idx="342166">
                  <c:v>7.75889</c:v>
                </c:pt>
                <c:pt idx="342167">
                  <c:v>7.75891</c:v>
                </c:pt>
                <c:pt idx="342168">
                  <c:v>7.75893</c:v>
                </c:pt>
                <c:pt idx="342169">
                  <c:v>7.75896</c:v>
                </c:pt>
                <c:pt idx="342170">
                  <c:v>7.75898</c:v>
                </c:pt>
                <c:pt idx="342171">
                  <c:v>7.759</c:v>
                </c:pt>
                <c:pt idx="342172">
                  <c:v>7.75903</c:v>
                </c:pt>
                <c:pt idx="342173">
                  <c:v>7.75905</c:v>
                </c:pt>
                <c:pt idx="342174">
                  <c:v>7.75907</c:v>
                </c:pt>
                <c:pt idx="342175">
                  <c:v>7.75909</c:v>
                </c:pt>
                <c:pt idx="342176">
                  <c:v>7.75912</c:v>
                </c:pt>
                <c:pt idx="342177">
                  <c:v>7.75914</c:v>
                </c:pt>
                <c:pt idx="342178">
                  <c:v>7.75916</c:v>
                </c:pt>
                <c:pt idx="342179">
                  <c:v>7.75918</c:v>
                </c:pt>
                <c:pt idx="342180">
                  <c:v>7.75921</c:v>
                </c:pt>
                <c:pt idx="342181">
                  <c:v>7.75923</c:v>
                </c:pt>
                <c:pt idx="342182">
                  <c:v>7.75925</c:v>
                </c:pt>
                <c:pt idx="342183">
                  <c:v>7.75927</c:v>
                </c:pt>
                <c:pt idx="342184">
                  <c:v>7.7593</c:v>
                </c:pt>
                <c:pt idx="342185">
                  <c:v>7.75932</c:v>
                </c:pt>
                <c:pt idx="342186">
                  <c:v>7.75934</c:v>
                </c:pt>
                <c:pt idx="342187">
                  <c:v>7.75936</c:v>
                </c:pt>
                <c:pt idx="342188">
                  <c:v>7.75939</c:v>
                </c:pt>
                <c:pt idx="342189">
                  <c:v>7.75941</c:v>
                </c:pt>
                <c:pt idx="342190">
                  <c:v>7.75943</c:v>
                </c:pt>
                <c:pt idx="342191">
                  <c:v>7.75946</c:v>
                </c:pt>
                <c:pt idx="342192">
                  <c:v>7.75948</c:v>
                </c:pt>
                <c:pt idx="342193">
                  <c:v>7.7595</c:v>
                </c:pt>
                <c:pt idx="342194">
                  <c:v>7.75952</c:v>
                </c:pt>
                <c:pt idx="342195">
                  <c:v>7.75955</c:v>
                </c:pt>
                <c:pt idx="342196">
                  <c:v>7.75957</c:v>
                </c:pt>
                <c:pt idx="342197">
                  <c:v>7.75959</c:v>
                </c:pt>
                <c:pt idx="342198">
                  <c:v>7.75962</c:v>
                </c:pt>
                <c:pt idx="342199">
                  <c:v>7.75964</c:v>
                </c:pt>
                <c:pt idx="342200">
                  <c:v>7.75966</c:v>
                </c:pt>
                <c:pt idx="342201">
                  <c:v>7.75968</c:v>
                </c:pt>
                <c:pt idx="342202">
                  <c:v>7.75971</c:v>
                </c:pt>
                <c:pt idx="342203">
                  <c:v>7.75973</c:v>
                </c:pt>
                <c:pt idx="342204">
                  <c:v>7.75975</c:v>
                </c:pt>
                <c:pt idx="342205">
                  <c:v>7.75977</c:v>
                </c:pt>
                <c:pt idx="342206">
                  <c:v>7.7598</c:v>
                </c:pt>
                <c:pt idx="342207">
                  <c:v>7.75982</c:v>
                </c:pt>
                <c:pt idx="342208">
                  <c:v>7.75984</c:v>
                </c:pt>
                <c:pt idx="342209">
                  <c:v>7.75986</c:v>
                </c:pt>
                <c:pt idx="342210">
                  <c:v>7.75989</c:v>
                </c:pt>
                <c:pt idx="342211">
                  <c:v>7.75991</c:v>
                </c:pt>
                <c:pt idx="342212">
                  <c:v>7.75993</c:v>
                </c:pt>
                <c:pt idx="342213">
                  <c:v>7.75995</c:v>
                </c:pt>
                <c:pt idx="342214">
                  <c:v>7.75998</c:v>
                </c:pt>
                <c:pt idx="342215">
                  <c:v>7.76</c:v>
                </c:pt>
                <c:pt idx="342216">
                  <c:v>7.76002</c:v>
                </c:pt>
                <c:pt idx="342217">
                  <c:v>7.76004</c:v>
                </c:pt>
                <c:pt idx="342218">
                  <c:v>7.76007</c:v>
                </c:pt>
                <c:pt idx="342219">
                  <c:v>7.76009</c:v>
                </c:pt>
                <c:pt idx="342220">
                  <c:v>7.76011</c:v>
                </c:pt>
                <c:pt idx="342221">
                  <c:v>7.76014</c:v>
                </c:pt>
                <c:pt idx="342222">
                  <c:v>7.76016</c:v>
                </c:pt>
                <c:pt idx="342223">
                  <c:v>7.76018</c:v>
                </c:pt>
                <c:pt idx="342224">
                  <c:v>7.7602</c:v>
                </c:pt>
                <c:pt idx="342225">
                  <c:v>7.76023</c:v>
                </c:pt>
                <c:pt idx="342226">
                  <c:v>7.76025</c:v>
                </c:pt>
                <c:pt idx="342227">
                  <c:v>7.76027</c:v>
                </c:pt>
                <c:pt idx="342228">
                  <c:v>7.7603</c:v>
                </c:pt>
                <c:pt idx="342229">
                  <c:v>7.76032</c:v>
                </c:pt>
                <c:pt idx="342230">
                  <c:v>7.76034</c:v>
                </c:pt>
                <c:pt idx="342231">
                  <c:v>7.76036</c:v>
                </c:pt>
                <c:pt idx="342232">
                  <c:v>7.76039</c:v>
                </c:pt>
                <c:pt idx="342233">
                  <c:v>7.76041</c:v>
                </c:pt>
                <c:pt idx="342234">
                  <c:v>7.76043</c:v>
                </c:pt>
                <c:pt idx="342235">
                  <c:v>7.76045</c:v>
                </c:pt>
                <c:pt idx="342236">
                  <c:v>7.76048</c:v>
                </c:pt>
                <c:pt idx="342237">
                  <c:v>7.7605</c:v>
                </c:pt>
                <c:pt idx="342238">
                  <c:v>7.76052</c:v>
                </c:pt>
                <c:pt idx="342239">
                  <c:v>7.76054</c:v>
                </c:pt>
                <c:pt idx="342240">
                  <c:v>7.76057</c:v>
                </c:pt>
                <c:pt idx="342241">
                  <c:v>7.76059</c:v>
                </c:pt>
                <c:pt idx="342242">
                  <c:v>7.76061</c:v>
                </c:pt>
                <c:pt idx="342243">
                  <c:v>7.76063</c:v>
                </c:pt>
                <c:pt idx="342244">
                  <c:v>7.76066</c:v>
                </c:pt>
                <c:pt idx="342245">
                  <c:v>7.76068</c:v>
                </c:pt>
                <c:pt idx="342246">
                  <c:v>7.7607</c:v>
                </c:pt>
                <c:pt idx="342247">
                  <c:v>7.76073</c:v>
                </c:pt>
                <c:pt idx="342248">
                  <c:v>7.76075</c:v>
                </c:pt>
                <c:pt idx="342249">
                  <c:v>7.76077</c:v>
                </c:pt>
                <c:pt idx="342250">
                  <c:v>7.76079</c:v>
                </c:pt>
                <c:pt idx="342251">
                  <c:v>7.76082</c:v>
                </c:pt>
                <c:pt idx="342252">
                  <c:v>7.76084</c:v>
                </c:pt>
                <c:pt idx="342253">
                  <c:v>7.76086</c:v>
                </c:pt>
                <c:pt idx="342254">
                  <c:v>7.76088</c:v>
                </c:pt>
                <c:pt idx="342255">
                  <c:v>7.76091</c:v>
                </c:pt>
                <c:pt idx="342256">
                  <c:v>7.76093</c:v>
                </c:pt>
                <c:pt idx="342257">
                  <c:v>7.76095</c:v>
                </c:pt>
                <c:pt idx="342258">
                  <c:v>7.76098</c:v>
                </c:pt>
                <c:pt idx="342259">
                  <c:v>7.761</c:v>
                </c:pt>
                <c:pt idx="342260">
                  <c:v>7.76102</c:v>
                </c:pt>
                <c:pt idx="342261">
                  <c:v>7.76104</c:v>
                </c:pt>
                <c:pt idx="342262">
                  <c:v>7.76107</c:v>
                </c:pt>
                <c:pt idx="342263">
                  <c:v>7.76109</c:v>
                </c:pt>
                <c:pt idx="342264">
                  <c:v>7.76111</c:v>
                </c:pt>
                <c:pt idx="342265">
                  <c:v>7.76113</c:v>
                </c:pt>
                <c:pt idx="342266">
                  <c:v>7.76116</c:v>
                </c:pt>
                <c:pt idx="342267">
                  <c:v>7.76118</c:v>
                </c:pt>
                <c:pt idx="342268">
                  <c:v>7.7612</c:v>
                </c:pt>
                <c:pt idx="342269">
                  <c:v>7.76122</c:v>
                </c:pt>
                <c:pt idx="342270">
                  <c:v>7.76125</c:v>
                </c:pt>
                <c:pt idx="342271">
                  <c:v>7.76127</c:v>
                </c:pt>
                <c:pt idx="342272">
                  <c:v>7.76129</c:v>
                </c:pt>
                <c:pt idx="342273">
                  <c:v>7.76131</c:v>
                </c:pt>
                <c:pt idx="342274">
                  <c:v>7.76134</c:v>
                </c:pt>
                <c:pt idx="342275">
                  <c:v>7.76136</c:v>
                </c:pt>
                <c:pt idx="342276">
                  <c:v>7.76138</c:v>
                </c:pt>
                <c:pt idx="342277">
                  <c:v>7.76141</c:v>
                </c:pt>
                <c:pt idx="342278">
                  <c:v>7.76143</c:v>
                </c:pt>
                <c:pt idx="342279">
                  <c:v>7.76145</c:v>
                </c:pt>
                <c:pt idx="342280">
                  <c:v>7.76147</c:v>
                </c:pt>
                <c:pt idx="342281">
                  <c:v>7.7615</c:v>
                </c:pt>
                <c:pt idx="342282">
                  <c:v>7.76152</c:v>
                </c:pt>
                <c:pt idx="342283">
                  <c:v>7.76154</c:v>
                </c:pt>
                <c:pt idx="342284">
                  <c:v>7.76157</c:v>
                </c:pt>
                <c:pt idx="342285">
                  <c:v>7.76159</c:v>
                </c:pt>
                <c:pt idx="342286">
                  <c:v>7.76161</c:v>
                </c:pt>
                <c:pt idx="342287">
                  <c:v>7.76163</c:v>
                </c:pt>
                <c:pt idx="342288">
                  <c:v>7.76166</c:v>
                </c:pt>
                <c:pt idx="342289">
                  <c:v>7.76168</c:v>
                </c:pt>
                <c:pt idx="342290">
                  <c:v>7.7617</c:v>
                </c:pt>
                <c:pt idx="342291">
                  <c:v>7.76172</c:v>
                </c:pt>
                <c:pt idx="342292">
                  <c:v>7.76175</c:v>
                </c:pt>
                <c:pt idx="342293">
                  <c:v>7.76177</c:v>
                </c:pt>
                <c:pt idx="342294">
                  <c:v>7.76179</c:v>
                </c:pt>
                <c:pt idx="342295">
                  <c:v>7.76181</c:v>
                </c:pt>
                <c:pt idx="342296">
                  <c:v>7.76184</c:v>
                </c:pt>
                <c:pt idx="342297">
                  <c:v>7.76186</c:v>
                </c:pt>
                <c:pt idx="342298">
                  <c:v>7.76188</c:v>
                </c:pt>
                <c:pt idx="342299">
                  <c:v>7.7619</c:v>
                </c:pt>
                <c:pt idx="342300">
                  <c:v>7.76193</c:v>
                </c:pt>
                <c:pt idx="342301">
                  <c:v>7.76195</c:v>
                </c:pt>
                <c:pt idx="342302">
                  <c:v>7.76197</c:v>
                </c:pt>
                <c:pt idx="342303">
                  <c:v>7.76199</c:v>
                </c:pt>
                <c:pt idx="342304">
                  <c:v>7.76202</c:v>
                </c:pt>
                <c:pt idx="342305">
                  <c:v>7.76204</c:v>
                </c:pt>
                <c:pt idx="342306">
                  <c:v>7.76206</c:v>
                </c:pt>
                <c:pt idx="342307">
                  <c:v>7.76209</c:v>
                </c:pt>
                <c:pt idx="342308">
                  <c:v>7.76211</c:v>
                </c:pt>
                <c:pt idx="342309">
                  <c:v>7.76213</c:v>
                </c:pt>
                <c:pt idx="342310">
                  <c:v>7.76215</c:v>
                </c:pt>
                <c:pt idx="342311">
                  <c:v>7.76218</c:v>
                </c:pt>
                <c:pt idx="342312">
                  <c:v>7.7622</c:v>
                </c:pt>
                <c:pt idx="342313">
                  <c:v>7.76222</c:v>
                </c:pt>
                <c:pt idx="342314">
                  <c:v>7.76225</c:v>
                </c:pt>
                <c:pt idx="342315">
                  <c:v>7.76227</c:v>
                </c:pt>
                <c:pt idx="342316">
                  <c:v>7.76229</c:v>
                </c:pt>
                <c:pt idx="342317">
                  <c:v>7.76231</c:v>
                </c:pt>
                <c:pt idx="342318">
                  <c:v>7.76234</c:v>
                </c:pt>
                <c:pt idx="342319">
                  <c:v>7.76236</c:v>
                </c:pt>
                <c:pt idx="342320">
                  <c:v>7.76238</c:v>
                </c:pt>
                <c:pt idx="342321">
                  <c:v>7.7624</c:v>
                </c:pt>
                <c:pt idx="342322">
                  <c:v>7.76243</c:v>
                </c:pt>
                <c:pt idx="342323">
                  <c:v>7.76245</c:v>
                </c:pt>
                <c:pt idx="342324">
                  <c:v>7.76247</c:v>
                </c:pt>
                <c:pt idx="342325">
                  <c:v>7.76249</c:v>
                </c:pt>
                <c:pt idx="342326">
                  <c:v>7.76252</c:v>
                </c:pt>
                <c:pt idx="342327">
                  <c:v>7.76254</c:v>
                </c:pt>
                <c:pt idx="342328">
                  <c:v>7.76256</c:v>
                </c:pt>
                <c:pt idx="342329">
                  <c:v>7.76258</c:v>
                </c:pt>
                <c:pt idx="342330">
                  <c:v>7.76261</c:v>
                </c:pt>
                <c:pt idx="342331">
                  <c:v>7.76263</c:v>
                </c:pt>
                <c:pt idx="342332">
                  <c:v>7.76265</c:v>
                </c:pt>
                <c:pt idx="342333">
                  <c:v>7.76268</c:v>
                </c:pt>
                <c:pt idx="342334">
                  <c:v>7.7627</c:v>
                </c:pt>
                <c:pt idx="342335">
                  <c:v>7.76272</c:v>
                </c:pt>
                <c:pt idx="342336">
                  <c:v>7.76274</c:v>
                </c:pt>
                <c:pt idx="342337">
                  <c:v>7.76277</c:v>
                </c:pt>
                <c:pt idx="342338">
                  <c:v>7.76279</c:v>
                </c:pt>
                <c:pt idx="342339">
                  <c:v>7.76281</c:v>
                </c:pt>
                <c:pt idx="342340">
                  <c:v>7.76283</c:v>
                </c:pt>
                <c:pt idx="342341">
                  <c:v>7.76286</c:v>
                </c:pt>
                <c:pt idx="342342">
                  <c:v>7.76288</c:v>
                </c:pt>
                <c:pt idx="342343">
                  <c:v>7.7629</c:v>
                </c:pt>
                <c:pt idx="342344">
                  <c:v>7.76293</c:v>
                </c:pt>
                <c:pt idx="342345">
                  <c:v>7.76295</c:v>
                </c:pt>
                <c:pt idx="342346">
                  <c:v>7.76297</c:v>
                </c:pt>
                <c:pt idx="342347">
                  <c:v>7.76299</c:v>
                </c:pt>
                <c:pt idx="342348">
                  <c:v>7.76302</c:v>
                </c:pt>
                <c:pt idx="342349">
                  <c:v>7.76304</c:v>
                </c:pt>
                <c:pt idx="342350">
                  <c:v>7.76306</c:v>
                </c:pt>
                <c:pt idx="342351">
                  <c:v>7.76308</c:v>
                </c:pt>
                <c:pt idx="342352">
                  <c:v>7.76311</c:v>
                </c:pt>
                <c:pt idx="342353">
                  <c:v>7.76313</c:v>
                </c:pt>
                <c:pt idx="342354">
                  <c:v>7.76315</c:v>
                </c:pt>
                <c:pt idx="342355">
                  <c:v>7.76318</c:v>
                </c:pt>
                <c:pt idx="342356">
                  <c:v>7.7632</c:v>
                </c:pt>
                <c:pt idx="342357">
                  <c:v>7.76322</c:v>
                </c:pt>
                <c:pt idx="342358">
                  <c:v>7.76324</c:v>
                </c:pt>
                <c:pt idx="342359">
                  <c:v>7.76326</c:v>
                </c:pt>
                <c:pt idx="342360">
                  <c:v>7.76329</c:v>
                </c:pt>
                <c:pt idx="342361">
                  <c:v>7.76331</c:v>
                </c:pt>
                <c:pt idx="342362">
                  <c:v>7.76333</c:v>
                </c:pt>
                <c:pt idx="342363">
                  <c:v>7.76336</c:v>
                </c:pt>
                <c:pt idx="342364">
                  <c:v>7.76338</c:v>
                </c:pt>
                <c:pt idx="342365">
                  <c:v>7.7634</c:v>
                </c:pt>
                <c:pt idx="342366">
                  <c:v>7.76342</c:v>
                </c:pt>
                <c:pt idx="342367">
                  <c:v>7.76345</c:v>
                </c:pt>
                <c:pt idx="342368">
                  <c:v>7.76347</c:v>
                </c:pt>
                <c:pt idx="342369">
                  <c:v>7.76349</c:v>
                </c:pt>
                <c:pt idx="342370">
                  <c:v>7.76351</c:v>
                </c:pt>
                <c:pt idx="342371">
                  <c:v>7.76354</c:v>
                </c:pt>
                <c:pt idx="342372">
                  <c:v>7.76356</c:v>
                </c:pt>
                <c:pt idx="342373">
                  <c:v>7.76358</c:v>
                </c:pt>
                <c:pt idx="342374">
                  <c:v>7.76361</c:v>
                </c:pt>
                <c:pt idx="342375">
                  <c:v>7.76363</c:v>
                </c:pt>
                <c:pt idx="342376">
                  <c:v>7.76365</c:v>
                </c:pt>
                <c:pt idx="342377">
                  <c:v>7.76367</c:v>
                </c:pt>
                <c:pt idx="342378">
                  <c:v>7.7637</c:v>
                </c:pt>
                <c:pt idx="342379">
                  <c:v>7.76372</c:v>
                </c:pt>
                <c:pt idx="342380">
                  <c:v>7.76374</c:v>
                </c:pt>
                <c:pt idx="342381">
                  <c:v>7.76376</c:v>
                </c:pt>
                <c:pt idx="342382">
                  <c:v>7.76379</c:v>
                </c:pt>
                <c:pt idx="342383">
                  <c:v>7.76381</c:v>
                </c:pt>
                <c:pt idx="342384">
                  <c:v>7.76383</c:v>
                </c:pt>
                <c:pt idx="342385">
                  <c:v>7.76386</c:v>
                </c:pt>
                <c:pt idx="342386">
                  <c:v>7.76388</c:v>
                </c:pt>
                <c:pt idx="342387">
                  <c:v>7.7639</c:v>
                </c:pt>
                <c:pt idx="342388">
                  <c:v>7.76392</c:v>
                </c:pt>
                <c:pt idx="342389">
                  <c:v>7.76395</c:v>
                </c:pt>
                <c:pt idx="342390">
                  <c:v>7.76397</c:v>
                </c:pt>
                <c:pt idx="342391">
                  <c:v>7.76399</c:v>
                </c:pt>
                <c:pt idx="342392">
                  <c:v>7.76401</c:v>
                </c:pt>
                <c:pt idx="342393">
                  <c:v>7.76404</c:v>
                </c:pt>
                <c:pt idx="342394">
                  <c:v>7.76406</c:v>
                </c:pt>
                <c:pt idx="342395">
                  <c:v>7.76408</c:v>
                </c:pt>
                <c:pt idx="342396">
                  <c:v>7.7641</c:v>
                </c:pt>
                <c:pt idx="342397">
                  <c:v>7.76413</c:v>
                </c:pt>
                <c:pt idx="342398">
                  <c:v>7.76415</c:v>
                </c:pt>
                <c:pt idx="342399">
                  <c:v>7.76417</c:v>
                </c:pt>
                <c:pt idx="342400">
                  <c:v>7.76419</c:v>
                </c:pt>
                <c:pt idx="342401">
                  <c:v>7.76422</c:v>
                </c:pt>
                <c:pt idx="342402">
                  <c:v>7.76424</c:v>
                </c:pt>
                <c:pt idx="342403">
                  <c:v>7.76426</c:v>
                </c:pt>
                <c:pt idx="342404">
                  <c:v>7.76429</c:v>
                </c:pt>
                <c:pt idx="342405">
                  <c:v>7.76431</c:v>
                </c:pt>
                <c:pt idx="342406">
                  <c:v>7.76433</c:v>
                </c:pt>
                <c:pt idx="342407">
                  <c:v>7.76435</c:v>
                </c:pt>
                <c:pt idx="342408">
                  <c:v>7.76438</c:v>
                </c:pt>
                <c:pt idx="342409">
                  <c:v>7.7644</c:v>
                </c:pt>
                <c:pt idx="342410">
                  <c:v>7.76442</c:v>
                </c:pt>
                <c:pt idx="342411">
                  <c:v>7.76444</c:v>
                </c:pt>
                <c:pt idx="342412">
                  <c:v>7.76447</c:v>
                </c:pt>
                <c:pt idx="342413">
                  <c:v>7.76449</c:v>
                </c:pt>
                <c:pt idx="342414">
                  <c:v>7.76451</c:v>
                </c:pt>
                <c:pt idx="342415">
                  <c:v>7.76454</c:v>
                </c:pt>
                <c:pt idx="342416">
                  <c:v>7.76456</c:v>
                </c:pt>
                <c:pt idx="342417">
                  <c:v>7.76458</c:v>
                </c:pt>
                <c:pt idx="342418">
                  <c:v>7.7646</c:v>
                </c:pt>
                <c:pt idx="342419">
                  <c:v>7.76463</c:v>
                </c:pt>
                <c:pt idx="342420">
                  <c:v>7.76465</c:v>
                </c:pt>
                <c:pt idx="342421">
                  <c:v>7.76467</c:v>
                </c:pt>
                <c:pt idx="342422">
                  <c:v>7.76469</c:v>
                </c:pt>
                <c:pt idx="342423">
                  <c:v>7.76472</c:v>
                </c:pt>
                <c:pt idx="342424">
                  <c:v>7.76474</c:v>
                </c:pt>
                <c:pt idx="342425">
                  <c:v>7.76476</c:v>
                </c:pt>
                <c:pt idx="342426">
                  <c:v>7.76478</c:v>
                </c:pt>
                <c:pt idx="342427">
                  <c:v>7.76481</c:v>
                </c:pt>
                <c:pt idx="342428">
                  <c:v>7.76483</c:v>
                </c:pt>
                <c:pt idx="342429">
                  <c:v>7.76485</c:v>
                </c:pt>
                <c:pt idx="342430">
                  <c:v>7.76487</c:v>
                </c:pt>
                <c:pt idx="342431">
                  <c:v>7.7649</c:v>
                </c:pt>
                <c:pt idx="342432">
                  <c:v>7.76492</c:v>
                </c:pt>
                <c:pt idx="342433">
                  <c:v>7.76494</c:v>
                </c:pt>
                <c:pt idx="342434">
                  <c:v>7.76497</c:v>
                </c:pt>
                <c:pt idx="342435">
                  <c:v>7.76499</c:v>
                </c:pt>
                <c:pt idx="342436">
                  <c:v>7.76501</c:v>
                </c:pt>
                <c:pt idx="342437">
                  <c:v>7.76503</c:v>
                </c:pt>
                <c:pt idx="342438">
                  <c:v>7.76506</c:v>
                </c:pt>
                <c:pt idx="342439">
                  <c:v>7.76508</c:v>
                </c:pt>
                <c:pt idx="342440">
                  <c:v>7.7651</c:v>
                </c:pt>
                <c:pt idx="342441">
                  <c:v>7.76513</c:v>
                </c:pt>
                <c:pt idx="342442">
                  <c:v>7.76515</c:v>
                </c:pt>
                <c:pt idx="342443">
                  <c:v>7.76517</c:v>
                </c:pt>
                <c:pt idx="342444">
                  <c:v>7.76519</c:v>
                </c:pt>
                <c:pt idx="342445">
                  <c:v>7.76522</c:v>
                </c:pt>
                <c:pt idx="342446">
                  <c:v>7.76524</c:v>
                </c:pt>
                <c:pt idx="342447">
                  <c:v>7.76526</c:v>
                </c:pt>
                <c:pt idx="342448">
                  <c:v>7.76528</c:v>
                </c:pt>
                <c:pt idx="342449">
                  <c:v>7.76531</c:v>
                </c:pt>
                <c:pt idx="342450">
                  <c:v>7.76533</c:v>
                </c:pt>
                <c:pt idx="342451">
                  <c:v>7.76535</c:v>
                </c:pt>
                <c:pt idx="342452">
                  <c:v>7.76537</c:v>
                </c:pt>
                <c:pt idx="342453">
                  <c:v>7.7654</c:v>
                </c:pt>
                <c:pt idx="342454">
                  <c:v>7.76542</c:v>
                </c:pt>
                <c:pt idx="342455">
                  <c:v>7.76544</c:v>
                </c:pt>
                <c:pt idx="342456">
                  <c:v>7.76546</c:v>
                </c:pt>
                <c:pt idx="342457">
                  <c:v>7.76549</c:v>
                </c:pt>
                <c:pt idx="342458">
                  <c:v>7.76551</c:v>
                </c:pt>
                <c:pt idx="342459">
                  <c:v>7.76553</c:v>
                </c:pt>
                <c:pt idx="342460">
                  <c:v>7.76556</c:v>
                </c:pt>
                <c:pt idx="342461">
                  <c:v>7.76558</c:v>
                </c:pt>
                <c:pt idx="342462">
                  <c:v>7.7656</c:v>
                </c:pt>
                <c:pt idx="342463">
                  <c:v>7.76562</c:v>
                </c:pt>
                <c:pt idx="342464">
                  <c:v>7.76565</c:v>
                </c:pt>
                <c:pt idx="342465">
                  <c:v>7.76567</c:v>
                </c:pt>
                <c:pt idx="342466">
                  <c:v>7.76569</c:v>
                </c:pt>
                <c:pt idx="342467">
                  <c:v>7.76571</c:v>
                </c:pt>
                <c:pt idx="342468">
                  <c:v>7.76574</c:v>
                </c:pt>
                <c:pt idx="342469">
                  <c:v>7.76576</c:v>
                </c:pt>
                <c:pt idx="342470">
                  <c:v>7.76578</c:v>
                </c:pt>
                <c:pt idx="342471">
                  <c:v>7.76581</c:v>
                </c:pt>
                <c:pt idx="342472">
                  <c:v>7.76583</c:v>
                </c:pt>
                <c:pt idx="342473">
                  <c:v>7.76585</c:v>
                </c:pt>
                <c:pt idx="342474">
                  <c:v>7.76587</c:v>
                </c:pt>
                <c:pt idx="342475">
                  <c:v>7.7659</c:v>
                </c:pt>
                <c:pt idx="342476">
                  <c:v>7.76592</c:v>
                </c:pt>
                <c:pt idx="342477">
                  <c:v>7.76594</c:v>
                </c:pt>
                <c:pt idx="342478">
                  <c:v>7.76596</c:v>
                </c:pt>
                <c:pt idx="342479">
                  <c:v>7.76599</c:v>
                </c:pt>
                <c:pt idx="342480">
                  <c:v>7.76601</c:v>
                </c:pt>
                <c:pt idx="342481">
                  <c:v>7.76603</c:v>
                </c:pt>
                <c:pt idx="342482">
                  <c:v>7.76605</c:v>
                </c:pt>
                <c:pt idx="342483">
                  <c:v>7.76608</c:v>
                </c:pt>
                <c:pt idx="342484">
                  <c:v>7.7661</c:v>
                </c:pt>
                <c:pt idx="342485">
                  <c:v>7.76612</c:v>
                </c:pt>
                <c:pt idx="342486">
                  <c:v>7.76614</c:v>
                </c:pt>
                <c:pt idx="342487">
                  <c:v>7.76617</c:v>
                </c:pt>
                <c:pt idx="342488">
                  <c:v>7.76619</c:v>
                </c:pt>
                <c:pt idx="342489">
                  <c:v>7.76621</c:v>
                </c:pt>
                <c:pt idx="342490">
                  <c:v>7.76624</c:v>
                </c:pt>
                <c:pt idx="342491">
                  <c:v>7.76626</c:v>
                </c:pt>
                <c:pt idx="342492">
                  <c:v>7.76628</c:v>
                </c:pt>
                <c:pt idx="342493">
                  <c:v>7.7663</c:v>
                </c:pt>
                <c:pt idx="342494">
                  <c:v>7.76633</c:v>
                </c:pt>
                <c:pt idx="342495">
                  <c:v>7.76635</c:v>
                </c:pt>
                <c:pt idx="342496">
                  <c:v>7.76637</c:v>
                </c:pt>
                <c:pt idx="342497">
                  <c:v>7.7664</c:v>
                </c:pt>
                <c:pt idx="342498">
                  <c:v>7.76642</c:v>
                </c:pt>
                <c:pt idx="342499">
                  <c:v>7.76644</c:v>
                </c:pt>
                <c:pt idx="342500">
                  <c:v>7.76646</c:v>
                </c:pt>
                <c:pt idx="342501">
                  <c:v>7.76649</c:v>
                </c:pt>
                <c:pt idx="342502">
                  <c:v>7.76651</c:v>
                </c:pt>
                <c:pt idx="342503">
                  <c:v>7.76653</c:v>
                </c:pt>
                <c:pt idx="342504">
                  <c:v>7.76655</c:v>
                </c:pt>
                <c:pt idx="342505">
                  <c:v>7.76658</c:v>
                </c:pt>
                <c:pt idx="342506">
                  <c:v>7.7666</c:v>
                </c:pt>
                <c:pt idx="342507">
                  <c:v>7.76662</c:v>
                </c:pt>
                <c:pt idx="342508">
                  <c:v>7.76664</c:v>
                </c:pt>
                <c:pt idx="342509">
                  <c:v>7.76667</c:v>
                </c:pt>
                <c:pt idx="342510">
                  <c:v>7.76669</c:v>
                </c:pt>
                <c:pt idx="342511">
                  <c:v>7.76671</c:v>
                </c:pt>
                <c:pt idx="342512">
                  <c:v>7.76673</c:v>
                </c:pt>
                <c:pt idx="342513">
                  <c:v>7.76676</c:v>
                </c:pt>
                <c:pt idx="342514">
                  <c:v>7.76678</c:v>
                </c:pt>
                <c:pt idx="342515">
                  <c:v>7.7668</c:v>
                </c:pt>
                <c:pt idx="342516">
                  <c:v>7.76682</c:v>
                </c:pt>
                <c:pt idx="342517">
                  <c:v>7.76685</c:v>
                </c:pt>
                <c:pt idx="342518">
                  <c:v>7.76687</c:v>
                </c:pt>
                <c:pt idx="342519">
                  <c:v>7.76689</c:v>
                </c:pt>
                <c:pt idx="342520">
                  <c:v>7.76692</c:v>
                </c:pt>
                <c:pt idx="342521">
                  <c:v>7.76694</c:v>
                </c:pt>
                <c:pt idx="342522">
                  <c:v>7.76696</c:v>
                </c:pt>
                <c:pt idx="342523">
                  <c:v>7.76698</c:v>
                </c:pt>
                <c:pt idx="342524">
                  <c:v>7.76701</c:v>
                </c:pt>
                <c:pt idx="342525">
                  <c:v>7.76703</c:v>
                </c:pt>
                <c:pt idx="342526">
                  <c:v>7.76705</c:v>
                </c:pt>
                <c:pt idx="342527">
                  <c:v>7.76708</c:v>
                </c:pt>
                <c:pt idx="342528">
                  <c:v>7.7671</c:v>
                </c:pt>
                <c:pt idx="342529">
                  <c:v>7.76712</c:v>
                </c:pt>
                <c:pt idx="342530">
                  <c:v>7.76714</c:v>
                </c:pt>
                <c:pt idx="342531">
                  <c:v>7.76717</c:v>
                </c:pt>
                <c:pt idx="342532">
                  <c:v>7.76719</c:v>
                </c:pt>
                <c:pt idx="342533">
                  <c:v>7.76721</c:v>
                </c:pt>
                <c:pt idx="342534">
                  <c:v>7.76723</c:v>
                </c:pt>
                <c:pt idx="342535">
                  <c:v>7.76726</c:v>
                </c:pt>
                <c:pt idx="342536">
                  <c:v>7.76728</c:v>
                </c:pt>
                <c:pt idx="342537">
                  <c:v>7.7673</c:v>
                </c:pt>
                <c:pt idx="342538">
                  <c:v>7.76732</c:v>
                </c:pt>
                <c:pt idx="342539">
                  <c:v>7.76735</c:v>
                </c:pt>
                <c:pt idx="342540">
                  <c:v>7.76737</c:v>
                </c:pt>
                <c:pt idx="342541">
                  <c:v>7.76739</c:v>
                </c:pt>
                <c:pt idx="342542">
                  <c:v>7.76741</c:v>
                </c:pt>
                <c:pt idx="342543">
                  <c:v>7.76744</c:v>
                </c:pt>
                <c:pt idx="342544">
                  <c:v>7.76746</c:v>
                </c:pt>
                <c:pt idx="342545">
                  <c:v>7.76748</c:v>
                </c:pt>
                <c:pt idx="342546">
                  <c:v>7.76751</c:v>
                </c:pt>
                <c:pt idx="342547">
                  <c:v>7.76753</c:v>
                </c:pt>
                <c:pt idx="342548">
                  <c:v>7.76755</c:v>
                </c:pt>
                <c:pt idx="342549">
                  <c:v>7.76757</c:v>
                </c:pt>
                <c:pt idx="342550">
                  <c:v>7.7676</c:v>
                </c:pt>
                <c:pt idx="342551">
                  <c:v>7.76762</c:v>
                </c:pt>
                <c:pt idx="342552">
                  <c:v>7.76764</c:v>
                </c:pt>
                <c:pt idx="342553">
                  <c:v>7.76766</c:v>
                </c:pt>
                <c:pt idx="342554">
                  <c:v>7.76769</c:v>
                </c:pt>
                <c:pt idx="342555">
                  <c:v>7.76771</c:v>
                </c:pt>
                <c:pt idx="342556">
                  <c:v>7.76773</c:v>
                </c:pt>
                <c:pt idx="342557">
                  <c:v>7.76776</c:v>
                </c:pt>
                <c:pt idx="342558">
                  <c:v>7.76778</c:v>
                </c:pt>
                <c:pt idx="342559">
                  <c:v>7.7678</c:v>
                </c:pt>
                <c:pt idx="342560">
                  <c:v>7.76782</c:v>
                </c:pt>
                <c:pt idx="342561">
                  <c:v>7.76785</c:v>
                </c:pt>
                <c:pt idx="342562">
                  <c:v>7.76787</c:v>
                </c:pt>
                <c:pt idx="342563">
                  <c:v>7.76789</c:v>
                </c:pt>
                <c:pt idx="342564">
                  <c:v>7.76791</c:v>
                </c:pt>
                <c:pt idx="342565">
                  <c:v>7.76794</c:v>
                </c:pt>
                <c:pt idx="342566">
                  <c:v>7.76796</c:v>
                </c:pt>
                <c:pt idx="342567">
                  <c:v>7.76798</c:v>
                </c:pt>
                <c:pt idx="342568">
                  <c:v>7.768</c:v>
                </c:pt>
                <c:pt idx="342569">
                  <c:v>7.76803</c:v>
                </c:pt>
                <c:pt idx="342570">
                  <c:v>7.76805</c:v>
                </c:pt>
                <c:pt idx="342571">
                  <c:v>7.76807</c:v>
                </c:pt>
                <c:pt idx="342572">
                  <c:v>7.76809</c:v>
                </c:pt>
                <c:pt idx="342573">
                  <c:v>7.76812</c:v>
                </c:pt>
                <c:pt idx="342574">
                  <c:v>7.76814</c:v>
                </c:pt>
                <c:pt idx="342575">
                  <c:v>7.76816</c:v>
                </c:pt>
                <c:pt idx="342576">
                  <c:v>7.76819</c:v>
                </c:pt>
                <c:pt idx="342577">
                  <c:v>7.76821</c:v>
                </c:pt>
                <c:pt idx="342578">
                  <c:v>7.76823</c:v>
                </c:pt>
                <c:pt idx="342579">
                  <c:v>7.76825</c:v>
                </c:pt>
                <c:pt idx="342580">
                  <c:v>7.76828</c:v>
                </c:pt>
                <c:pt idx="342581">
                  <c:v>7.7683</c:v>
                </c:pt>
                <c:pt idx="342582">
                  <c:v>7.76832</c:v>
                </c:pt>
                <c:pt idx="342583">
                  <c:v>7.76835</c:v>
                </c:pt>
                <c:pt idx="342584">
                  <c:v>7.76837</c:v>
                </c:pt>
                <c:pt idx="342585">
                  <c:v>7.76839</c:v>
                </c:pt>
                <c:pt idx="342586">
                  <c:v>7.76841</c:v>
                </c:pt>
                <c:pt idx="342587">
                  <c:v>7.76844</c:v>
                </c:pt>
                <c:pt idx="342588">
                  <c:v>7.76846</c:v>
                </c:pt>
                <c:pt idx="342589">
                  <c:v>7.76848</c:v>
                </c:pt>
                <c:pt idx="342590">
                  <c:v>7.7685</c:v>
                </c:pt>
                <c:pt idx="342591">
                  <c:v>7.76853</c:v>
                </c:pt>
                <c:pt idx="342592">
                  <c:v>7.76855</c:v>
                </c:pt>
                <c:pt idx="342593">
                  <c:v>7.76857</c:v>
                </c:pt>
                <c:pt idx="342594">
                  <c:v>7.76859</c:v>
                </c:pt>
                <c:pt idx="342595">
                  <c:v>7.76862</c:v>
                </c:pt>
                <c:pt idx="342596">
                  <c:v>7.76864</c:v>
                </c:pt>
                <c:pt idx="342597">
                  <c:v>7.76866</c:v>
                </c:pt>
                <c:pt idx="342598">
                  <c:v>7.76868</c:v>
                </c:pt>
                <c:pt idx="342599">
                  <c:v>7.76871</c:v>
                </c:pt>
                <c:pt idx="342600">
                  <c:v>7.76873</c:v>
                </c:pt>
                <c:pt idx="342601">
                  <c:v>7.76875</c:v>
                </c:pt>
                <c:pt idx="342602">
                  <c:v>7.76878</c:v>
                </c:pt>
                <c:pt idx="342603">
                  <c:v>7.7688</c:v>
                </c:pt>
                <c:pt idx="342604">
                  <c:v>7.76882</c:v>
                </c:pt>
                <c:pt idx="342605">
                  <c:v>7.76884</c:v>
                </c:pt>
                <c:pt idx="342606">
                  <c:v>7.76887</c:v>
                </c:pt>
                <c:pt idx="342607">
                  <c:v>7.76889</c:v>
                </c:pt>
                <c:pt idx="342608">
                  <c:v>7.76891</c:v>
                </c:pt>
                <c:pt idx="342609">
                  <c:v>7.76893</c:v>
                </c:pt>
                <c:pt idx="342610">
                  <c:v>7.76896</c:v>
                </c:pt>
                <c:pt idx="342611">
                  <c:v>7.76898</c:v>
                </c:pt>
                <c:pt idx="342612">
                  <c:v>7.769</c:v>
                </c:pt>
                <c:pt idx="342613">
                  <c:v>7.76903</c:v>
                </c:pt>
                <c:pt idx="342614">
                  <c:v>7.76905</c:v>
                </c:pt>
                <c:pt idx="342615">
                  <c:v>7.76907</c:v>
                </c:pt>
                <c:pt idx="342616">
                  <c:v>7.76909</c:v>
                </c:pt>
                <c:pt idx="342617">
                  <c:v>7.76912</c:v>
                </c:pt>
                <c:pt idx="342618">
                  <c:v>7.76914</c:v>
                </c:pt>
                <c:pt idx="342619">
                  <c:v>7.76916</c:v>
                </c:pt>
                <c:pt idx="342620">
                  <c:v>7.76918</c:v>
                </c:pt>
                <c:pt idx="342621">
                  <c:v>7.76921</c:v>
                </c:pt>
                <c:pt idx="342622">
                  <c:v>7.76923</c:v>
                </c:pt>
                <c:pt idx="342623">
                  <c:v>7.76925</c:v>
                </c:pt>
                <c:pt idx="342624">
                  <c:v>7.76927</c:v>
                </c:pt>
                <c:pt idx="342625">
                  <c:v>7.7693</c:v>
                </c:pt>
                <c:pt idx="342626">
                  <c:v>7.76932</c:v>
                </c:pt>
                <c:pt idx="342627">
                  <c:v>7.76934</c:v>
                </c:pt>
                <c:pt idx="342628">
                  <c:v>7.76936</c:v>
                </c:pt>
                <c:pt idx="342629">
                  <c:v>7.76939</c:v>
                </c:pt>
                <c:pt idx="342630">
                  <c:v>7.76941</c:v>
                </c:pt>
                <c:pt idx="342631">
                  <c:v>7.76943</c:v>
                </c:pt>
                <c:pt idx="342632">
                  <c:v>7.76946</c:v>
                </c:pt>
                <c:pt idx="342633">
                  <c:v>7.76948</c:v>
                </c:pt>
                <c:pt idx="342634">
                  <c:v>7.7695</c:v>
                </c:pt>
                <c:pt idx="342635">
                  <c:v>7.76952</c:v>
                </c:pt>
                <c:pt idx="342636">
                  <c:v>7.76955</c:v>
                </c:pt>
                <c:pt idx="342637">
                  <c:v>7.76957</c:v>
                </c:pt>
                <c:pt idx="342638">
                  <c:v>7.76959</c:v>
                </c:pt>
                <c:pt idx="342639">
                  <c:v>7.76961</c:v>
                </c:pt>
                <c:pt idx="342640">
                  <c:v>7.76964</c:v>
                </c:pt>
                <c:pt idx="342641">
                  <c:v>7.76966</c:v>
                </c:pt>
                <c:pt idx="342642">
                  <c:v>7.76968</c:v>
                </c:pt>
                <c:pt idx="342643">
                  <c:v>7.76971</c:v>
                </c:pt>
                <c:pt idx="342644">
                  <c:v>7.76973</c:v>
                </c:pt>
                <c:pt idx="342645">
                  <c:v>7.76975</c:v>
                </c:pt>
                <c:pt idx="342646">
                  <c:v>7.76977</c:v>
                </c:pt>
                <c:pt idx="342647">
                  <c:v>7.7698</c:v>
                </c:pt>
                <c:pt idx="342648">
                  <c:v>7.76982</c:v>
                </c:pt>
                <c:pt idx="342649">
                  <c:v>7.76984</c:v>
                </c:pt>
                <c:pt idx="342650">
                  <c:v>7.76986</c:v>
                </c:pt>
                <c:pt idx="342651">
                  <c:v>7.76989</c:v>
                </c:pt>
                <c:pt idx="342652">
                  <c:v>7.76991</c:v>
                </c:pt>
                <c:pt idx="342653">
                  <c:v>7.76993</c:v>
                </c:pt>
                <c:pt idx="342654">
                  <c:v>7.76996</c:v>
                </c:pt>
                <c:pt idx="342655">
                  <c:v>7.76998</c:v>
                </c:pt>
                <c:pt idx="342656">
                  <c:v>7.77</c:v>
                </c:pt>
                <c:pt idx="342657">
                  <c:v>7.77002</c:v>
                </c:pt>
                <c:pt idx="342658">
                  <c:v>7.77004</c:v>
                </c:pt>
                <c:pt idx="342659">
                  <c:v>7.77007</c:v>
                </c:pt>
                <c:pt idx="342660">
                  <c:v>7.77009</c:v>
                </c:pt>
                <c:pt idx="342661">
                  <c:v>7.77011</c:v>
                </c:pt>
                <c:pt idx="342662">
                  <c:v>7.77014</c:v>
                </c:pt>
                <c:pt idx="342663">
                  <c:v>7.77016</c:v>
                </c:pt>
                <c:pt idx="342664">
                  <c:v>7.77018</c:v>
                </c:pt>
                <c:pt idx="342665">
                  <c:v>7.7702</c:v>
                </c:pt>
                <c:pt idx="342666">
                  <c:v>7.77023</c:v>
                </c:pt>
                <c:pt idx="342667">
                  <c:v>7.77025</c:v>
                </c:pt>
                <c:pt idx="342668">
                  <c:v>7.77027</c:v>
                </c:pt>
                <c:pt idx="342669">
                  <c:v>7.77029</c:v>
                </c:pt>
                <c:pt idx="342670">
                  <c:v>7.77032</c:v>
                </c:pt>
                <c:pt idx="342671">
                  <c:v>7.77034</c:v>
                </c:pt>
                <c:pt idx="342672">
                  <c:v>7.77036</c:v>
                </c:pt>
                <c:pt idx="342673">
                  <c:v>7.77039</c:v>
                </c:pt>
                <c:pt idx="342674">
                  <c:v>7.77041</c:v>
                </c:pt>
                <c:pt idx="342675">
                  <c:v>7.77043</c:v>
                </c:pt>
                <c:pt idx="342676">
                  <c:v>7.77045</c:v>
                </c:pt>
                <c:pt idx="342677">
                  <c:v>7.77048</c:v>
                </c:pt>
                <c:pt idx="342678">
                  <c:v>7.7705</c:v>
                </c:pt>
                <c:pt idx="342679">
                  <c:v>7.77052</c:v>
                </c:pt>
                <c:pt idx="342680">
                  <c:v>7.77054</c:v>
                </c:pt>
                <c:pt idx="342681">
                  <c:v>7.77057</c:v>
                </c:pt>
                <c:pt idx="342682">
                  <c:v>7.77059</c:v>
                </c:pt>
                <c:pt idx="342683">
                  <c:v>7.77061</c:v>
                </c:pt>
                <c:pt idx="342684">
                  <c:v>7.77064</c:v>
                </c:pt>
                <c:pt idx="342685">
                  <c:v>7.77066</c:v>
                </c:pt>
                <c:pt idx="342686">
                  <c:v>7.77068</c:v>
                </c:pt>
                <c:pt idx="342687">
                  <c:v>7.7707</c:v>
                </c:pt>
                <c:pt idx="342688">
                  <c:v>7.77073</c:v>
                </c:pt>
                <c:pt idx="342689">
                  <c:v>7.77075</c:v>
                </c:pt>
                <c:pt idx="342690">
                  <c:v>7.77077</c:v>
                </c:pt>
                <c:pt idx="342691">
                  <c:v>7.77079</c:v>
                </c:pt>
                <c:pt idx="342692">
                  <c:v>7.77082</c:v>
                </c:pt>
                <c:pt idx="342693">
                  <c:v>7.77084</c:v>
                </c:pt>
                <c:pt idx="342694">
                  <c:v>7.77086</c:v>
                </c:pt>
                <c:pt idx="342695">
                  <c:v>7.77088</c:v>
                </c:pt>
                <c:pt idx="342696">
                  <c:v>7.77091</c:v>
                </c:pt>
                <c:pt idx="342697">
                  <c:v>7.77093</c:v>
                </c:pt>
                <c:pt idx="342698">
                  <c:v>7.77095</c:v>
                </c:pt>
                <c:pt idx="342699">
                  <c:v>7.77097</c:v>
                </c:pt>
                <c:pt idx="342700">
                  <c:v>7.771</c:v>
                </c:pt>
                <c:pt idx="342701">
                  <c:v>7.77102</c:v>
                </c:pt>
                <c:pt idx="342702">
                  <c:v>7.77104</c:v>
                </c:pt>
                <c:pt idx="342703">
                  <c:v>7.77107</c:v>
                </c:pt>
                <c:pt idx="342704">
                  <c:v>7.77109</c:v>
                </c:pt>
                <c:pt idx="342705">
                  <c:v>7.77111</c:v>
                </c:pt>
                <c:pt idx="342706">
                  <c:v>7.77113</c:v>
                </c:pt>
                <c:pt idx="342707">
                  <c:v>7.77116</c:v>
                </c:pt>
                <c:pt idx="342708">
                  <c:v>7.77118</c:v>
                </c:pt>
                <c:pt idx="342709">
                  <c:v>7.7712</c:v>
                </c:pt>
                <c:pt idx="342710">
                  <c:v>7.77122</c:v>
                </c:pt>
                <c:pt idx="342711">
                  <c:v>7.77125</c:v>
                </c:pt>
                <c:pt idx="342712">
                  <c:v>7.77127</c:v>
                </c:pt>
                <c:pt idx="342713">
                  <c:v>7.77129</c:v>
                </c:pt>
                <c:pt idx="342714">
                  <c:v>7.77132</c:v>
                </c:pt>
                <c:pt idx="342715">
                  <c:v>7.77134</c:v>
                </c:pt>
                <c:pt idx="342716">
                  <c:v>7.77136</c:v>
                </c:pt>
                <c:pt idx="342717">
                  <c:v>7.77138</c:v>
                </c:pt>
                <c:pt idx="342718">
                  <c:v>7.77141</c:v>
                </c:pt>
                <c:pt idx="342719">
                  <c:v>7.77143</c:v>
                </c:pt>
                <c:pt idx="342720">
                  <c:v>7.77145</c:v>
                </c:pt>
                <c:pt idx="342721">
                  <c:v>7.77147</c:v>
                </c:pt>
                <c:pt idx="342722">
                  <c:v>7.7715</c:v>
                </c:pt>
                <c:pt idx="342723">
                  <c:v>7.77152</c:v>
                </c:pt>
                <c:pt idx="342724">
                  <c:v>7.77154</c:v>
                </c:pt>
                <c:pt idx="342725">
                  <c:v>7.77156</c:v>
                </c:pt>
                <c:pt idx="342726">
                  <c:v>7.77159</c:v>
                </c:pt>
                <c:pt idx="342727">
                  <c:v>7.77161</c:v>
                </c:pt>
                <c:pt idx="342728">
                  <c:v>7.77163</c:v>
                </c:pt>
                <c:pt idx="342729">
                  <c:v>7.77165</c:v>
                </c:pt>
                <c:pt idx="342730">
                  <c:v>7.77168</c:v>
                </c:pt>
                <c:pt idx="342731">
                  <c:v>7.7717</c:v>
                </c:pt>
                <c:pt idx="342732">
                  <c:v>7.77172</c:v>
                </c:pt>
                <c:pt idx="342733">
                  <c:v>7.77175</c:v>
                </c:pt>
                <c:pt idx="342734">
                  <c:v>7.77177</c:v>
                </c:pt>
                <c:pt idx="342735">
                  <c:v>7.77179</c:v>
                </c:pt>
                <c:pt idx="342736">
                  <c:v>7.77181</c:v>
                </c:pt>
                <c:pt idx="342737">
                  <c:v>7.77184</c:v>
                </c:pt>
                <c:pt idx="342738">
                  <c:v>7.77186</c:v>
                </c:pt>
                <c:pt idx="342739">
                  <c:v>7.77188</c:v>
                </c:pt>
                <c:pt idx="342740">
                  <c:v>7.77191</c:v>
                </c:pt>
                <c:pt idx="342741">
                  <c:v>7.77193</c:v>
                </c:pt>
                <c:pt idx="342742">
                  <c:v>7.77195</c:v>
                </c:pt>
                <c:pt idx="342743">
                  <c:v>7.77197</c:v>
                </c:pt>
                <c:pt idx="342744">
                  <c:v>7.772</c:v>
                </c:pt>
                <c:pt idx="342745">
                  <c:v>7.77202</c:v>
                </c:pt>
                <c:pt idx="342746">
                  <c:v>7.77204</c:v>
                </c:pt>
                <c:pt idx="342747">
                  <c:v>7.77206</c:v>
                </c:pt>
                <c:pt idx="342748">
                  <c:v>7.77209</c:v>
                </c:pt>
                <c:pt idx="342749">
                  <c:v>7.77211</c:v>
                </c:pt>
                <c:pt idx="342750">
                  <c:v>7.77213</c:v>
                </c:pt>
                <c:pt idx="342751">
                  <c:v>7.77215</c:v>
                </c:pt>
                <c:pt idx="342752">
                  <c:v>7.77218</c:v>
                </c:pt>
                <c:pt idx="342753">
                  <c:v>7.7722</c:v>
                </c:pt>
                <c:pt idx="342754">
                  <c:v>7.77222</c:v>
                </c:pt>
                <c:pt idx="342755">
                  <c:v>7.77224</c:v>
                </c:pt>
                <c:pt idx="342756">
                  <c:v>7.77227</c:v>
                </c:pt>
                <c:pt idx="342757">
                  <c:v>7.77229</c:v>
                </c:pt>
                <c:pt idx="342758">
                  <c:v>7.77231</c:v>
                </c:pt>
                <c:pt idx="342759">
                  <c:v>7.77234</c:v>
                </c:pt>
                <c:pt idx="342760">
                  <c:v>7.77236</c:v>
                </c:pt>
                <c:pt idx="342761">
                  <c:v>7.77238</c:v>
                </c:pt>
                <c:pt idx="342762">
                  <c:v>7.7724</c:v>
                </c:pt>
                <c:pt idx="342763">
                  <c:v>7.77243</c:v>
                </c:pt>
                <c:pt idx="342764">
                  <c:v>7.77245</c:v>
                </c:pt>
                <c:pt idx="342765">
                  <c:v>7.77247</c:v>
                </c:pt>
                <c:pt idx="342766">
                  <c:v>7.77249</c:v>
                </c:pt>
                <c:pt idx="342767">
                  <c:v>7.77252</c:v>
                </c:pt>
                <c:pt idx="342768">
                  <c:v>7.77254</c:v>
                </c:pt>
                <c:pt idx="342769">
                  <c:v>7.77256</c:v>
                </c:pt>
                <c:pt idx="342770">
                  <c:v>7.77259</c:v>
                </c:pt>
                <c:pt idx="342771">
                  <c:v>7.77261</c:v>
                </c:pt>
                <c:pt idx="342772">
                  <c:v>7.77263</c:v>
                </c:pt>
                <c:pt idx="342773">
                  <c:v>7.77265</c:v>
                </c:pt>
                <c:pt idx="342774">
                  <c:v>7.77268</c:v>
                </c:pt>
                <c:pt idx="342775">
                  <c:v>7.7727</c:v>
                </c:pt>
                <c:pt idx="342776">
                  <c:v>7.77272</c:v>
                </c:pt>
                <c:pt idx="342777">
                  <c:v>7.77274</c:v>
                </c:pt>
                <c:pt idx="342778">
                  <c:v>7.77277</c:v>
                </c:pt>
                <c:pt idx="342779">
                  <c:v>7.77279</c:v>
                </c:pt>
                <c:pt idx="342780">
                  <c:v>7.77281</c:v>
                </c:pt>
                <c:pt idx="342781">
                  <c:v>7.77283</c:v>
                </c:pt>
                <c:pt idx="342782">
                  <c:v>7.77286</c:v>
                </c:pt>
                <c:pt idx="342783">
                  <c:v>7.77288</c:v>
                </c:pt>
                <c:pt idx="342784">
                  <c:v>7.7729</c:v>
                </c:pt>
                <c:pt idx="342785">
                  <c:v>7.77292</c:v>
                </c:pt>
                <c:pt idx="342786">
                  <c:v>7.77295</c:v>
                </c:pt>
                <c:pt idx="342787">
                  <c:v>7.77297</c:v>
                </c:pt>
                <c:pt idx="342788">
                  <c:v>7.77299</c:v>
                </c:pt>
                <c:pt idx="342789">
                  <c:v>7.77302</c:v>
                </c:pt>
                <c:pt idx="342790">
                  <c:v>7.77304</c:v>
                </c:pt>
                <c:pt idx="342791">
                  <c:v>7.77306</c:v>
                </c:pt>
                <c:pt idx="342792">
                  <c:v>7.77308</c:v>
                </c:pt>
                <c:pt idx="342793">
                  <c:v>7.77311</c:v>
                </c:pt>
                <c:pt idx="342794">
                  <c:v>7.77313</c:v>
                </c:pt>
                <c:pt idx="342795">
                  <c:v>7.77315</c:v>
                </c:pt>
                <c:pt idx="342796">
                  <c:v>7.77318</c:v>
                </c:pt>
                <c:pt idx="342797">
                  <c:v>7.7732</c:v>
                </c:pt>
                <c:pt idx="342798">
                  <c:v>7.77322</c:v>
                </c:pt>
                <c:pt idx="342799">
                  <c:v>7.77324</c:v>
                </c:pt>
                <c:pt idx="342800">
                  <c:v>7.77327</c:v>
                </c:pt>
                <c:pt idx="342801">
                  <c:v>7.77329</c:v>
                </c:pt>
                <c:pt idx="342802">
                  <c:v>7.77331</c:v>
                </c:pt>
                <c:pt idx="342803">
                  <c:v>7.77333</c:v>
                </c:pt>
                <c:pt idx="342804">
                  <c:v>7.77336</c:v>
                </c:pt>
                <c:pt idx="342805">
                  <c:v>7.77338</c:v>
                </c:pt>
                <c:pt idx="342806">
                  <c:v>7.7734</c:v>
                </c:pt>
                <c:pt idx="342807">
                  <c:v>7.77342</c:v>
                </c:pt>
                <c:pt idx="342808">
                  <c:v>7.77345</c:v>
                </c:pt>
                <c:pt idx="342809">
                  <c:v>7.77347</c:v>
                </c:pt>
                <c:pt idx="342810">
                  <c:v>7.77349</c:v>
                </c:pt>
                <c:pt idx="342811">
                  <c:v>7.77351</c:v>
                </c:pt>
                <c:pt idx="342812">
                  <c:v>7.77354</c:v>
                </c:pt>
                <c:pt idx="342813">
                  <c:v>7.77356</c:v>
                </c:pt>
                <c:pt idx="342814">
                  <c:v>7.77358</c:v>
                </c:pt>
                <c:pt idx="342815">
                  <c:v>7.7736</c:v>
                </c:pt>
                <c:pt idx="342816">
                  <c:v>7.77363</c:v>
                </c:pt>
                <c:pt idx="342817">
                  <c:v>7.77365</c:v>
                </c:pt>
                <c:pt idx="342818">
                  <c:v>7.77367</c:v>
                </c:pt>
                <c:pt idx="342819">
                  <c:v>7.7737</c:v>
                </c:pt>
                <c:pt idx="342820">
                  <c:v>7.77372</c:v>
                </c:pt>
                <c:pt idx="342821">
                  <c:v>7.77374</c:v>
                </c:pt>
                <c:pt idx="342822">
                  <c:v>7.77376</c:v>
                </c:pt>
                <c:pt idx="342823">
                  <c:v>7.77379</c:v>
                </c:pt>
                <c:pt idx="342824">
                  <c:v>7.77381</c:v>
                </c:pt>
                <c:pt idx="342825">
                  <c:v>7.77383</c:v>
                </c:pt>
                <c:pt idx="342826">
                  <c:v>7.77386</c:v>
                </c:pt>
                <c:pt idx="342827">
                  <c:v>7.77388</c:v>
                </c:pt>
                <c:pt idx="342828">
                  <c:v>7.7739</c:v>
                </c:pt>
                <c:pt idx="342829">
                  <c:v>7.77392</c:v>
                </c:pt>
                <c:pt idx="342830">
                  <c:v>7.77395</c:v>
                </c:pt>
                <c:pt idx="342831">
                  <c:v>7.77397</c:v>
                </c:pt>
                <c:pt idx="342832">
                  <c:v>7.77399</c:v>
                </c:pt>
                <c:pt idx="342833">
                  <c:v>7.77401</c:v>
                </c:pt>
                <c:pt idx="342834">
                  <c:v>7.77404</c:v>
                </c:pt>
                <c:pt idx="342835">
                  <c:v>7.77406</c:v>
                </c:pt>
                <c:pt idx="342836">
                  <c:v>7.77408</c:v>
                </c:pt>
                <c:pt idx="342837">
                  <c:v>7.7741</c:v>
                </c:pt>
                <c:pt idx="342838">
                  <c:v>7.77413</c:v>
                </c:pt>
                <c:pt idx="342839">
                  <c:v>7.77415</c:v>
                </c:pt>
                <c:pt idx="342840">
                  <c:v>7.77417</c:v>
                </c:pt>
                <c:pt idx="342841">
                  <c:v>7.77419</c:v>
                </c:pt>
                <c:pt idx="342842">
                  <c:v>7.77422</c:v>
                </c:pt>
                <c:pt idx="342843">
                  <c:v>7.77424</c:v>
                </c:pt>
                <c:pt idx="342844">
                  <c:v>7.77426</c:v>
                </c:pt>
                <c:pt idx="342845">
                  <c:v>7.77429</c:v>
                </c:pt>
                <c:pt idx="342846">
                  <c:v>7.77431</c:v>
                </c:pt>
                <c:pt idx="342847">
                  <c:v>7.77433</c:v>
                </c:pt>
                <c:pt idx="342848">
                  <c:v>7.77435</c:v>
                </c:pt>
                <c:pt idx="342849">
                  <c:v>7.77438</c:v>
                </c:pt>
                <c:pt idx="342850">
                  <c:v>7.7744</c:v>
                </c:pt>
                <c:pt idx="342851">
                  <c:v>7.77442</c:v>
                </c:pt>
                <c:pt idx="342852">
                  <c:v>7.77444</c:v>
                </c:pt>
                <c:pt idx="342853">
                  <c:v>7.77447</c:v>
                </c:pt>
                <c:pt idx="342854">
                  <c:v>7.77449</c:v>
                </c:pt>
                <c:pt idx="342855">
                  <c:v>7.77451</c:v>
                </c:pt>
                <c:pt idx="342856">
                  <c:v>7.77454</c:v>
                </c:pt>
                <c:pt idx="342857">
                  <c:v>7.77456</c:v>
                </c:pt>
                <c:pt idx="342858">
                  <c:v>7.77458</c:v>
                </c:pt>
                <c:pt idx="342859">
                  <c:v>7.7746</c:v>
                </c:pt>
                <c:pt idx="342860">
                  <c:v>7.77463</c:v>
                </c:pt>
                <c:pt idx="342861">
                  <c:v>7.77465</c:v>
                </c:pt>
                <c:pt idx="342862">
                  <c:v>7.77467</c:v>
                </c:pt>
                <c:pt idx="342863">
                  <c:v>7.77469</c:v>
                </c:pt>
                <c:pt idx="342864">
                  <c:v>7.77472</c:v>
                </c:pt>
                <c:pt idx="342865">
                  <c:v>7.77474</c:v>
                </c:pt>
                <c:pt idx="342866">
                  <c:v>7.77476</c:v>
                </c:pt>
                <c:pt idx="342867">
                  <c:v>7.77478</c:v>
                </c:pt>
                <c:pt idx="342868">
                  <c:v>7.77481</c:v>
                </c:pt>
                <c:pt idx="342869">
                  <c:v>7.77483</c:v>
                </c:pt>
                <c:pt idx="342870">
                  <c:v>7.77485</c:v>
                </c:pt>
                <c:pt idx="342871">
                  <c:v>7.77487</c:v>
                </c:pt>
                <c:pt idx="342872">
                  <c:v>7.7749</c:v>
                </c:pt>
                <c:pt idx="342873">
                  <c:v>7.77492</c:v>
                </c:pt>
                <c:pt idx="342874">
                  <c:v>7.77494</c:v>
                </c:pt>
                <c:pt idx="342875">
                  <c:v>7.77497</c:v>
                </c:pt>
                <c:pt idx="342876">
                  <c:v>7.77499</c:v>
                </c:pt>
                <c:pt idx="342877">
                  <c:v>7.77501</c:v>
                </c:pt>
                <c:pt idx="342878">
                  <c:v>7.77503</c:v>
                </c:pt>
                <c:pt idx="342879">
                  <c:v>7.77506</c:v>
                </c:pt>
                <c:pt idx="342880">
                  <c:v>7.77508</c:v>
                </c:pt>
                <c:pt idx="342881">
                  <c:v>7.7751</c:v>
                </c:pt>
                <c:pt idx="342882">
                  <c:v>7.77513</c:v>
                </c:pt>
                <c:pt idx="342883">
                  <c:v>7.77515</c:v>
                </c:pt>
                <c:pt idx="342884">
                  <c:v>7.77517</c:v>
                </c:pt>
                <c:pt idx="342885">
                  <c:v>7.77519</c:v>
                </c:pt>
                <c:pt idx="342886">
                  <c:v>7.77522</c:v>
                </c:pt>
                <c:pt idx="342887">
                  <c:v>7.77524</c:v>
                </c:pt>
                <c:pt idx="342888">
                  <c:v>7.77526</c:v>
                </c:pt>
                <c:pt idx="342889">
                  <c:v>7.77528</c:v>
                </c:pt>
                <c:pt idx="342890">
                  <c:v>7.77531</c:v>
                </c:pt>
                <c:pt idx="342891">
                  <c:v>7.77533</c:v>
                </c:pt>
                <c:pt idx="342892">
                  <c:v>7.77535</c:v>
                </c:pt>
                <c:pt idx="342893">
                  <c:v>7.77537</c:v>
                </c:pt>
                <c:pt idx="342894">
                  <c:v>7.7754</c:v>
                </c:pt>
                <c:pt idx="342895">
                  <c:v>7.77542</c:v>
                </c:pt>
                <c:pt idx="342896">
                  <c:v>7.77544</c:v>
                </c:pt>
                <c:pt idx="342897">
                  <c:v>7.77546</c:v>
                </c:pt>
                <c:pt idx="342898">
                  <c:v>7.77549</c:v>
                </c:pt>
                <c:pt idx="342899">
                  <c:v>7.77551</c:v>
                </c:pt>
                <c:pt idx="342900">
                  <c:v>7.77553</c:v>
                </c:pt>
                <c:pt idx="342901">
                  <c:v>7.77556</c:v>
                </c:pt>
                <c:pt idx="342902">
                  <c:v>7.77558</c:v>
                </c:pt>
                <c:pt idx="342903">
                  <c:v>7.7756</c:v>
                </c:pt>
                <c:pt idx="342904">
                  <c:v>7.77562</c:v>
                </c:pt>
                <c:pt idx="342905">
                  <c:v>7.77565</c:v>
                </c:pt>
                <c:pt idx="342906">
                  <c:v>7.77567</c:v>
                </c:pt>
                <c:pt idx="342907">
                  <c:v>7.77569</c:v>
                </c:pt>
                <c:pt idx="342908">
                  <c:v>7.77571</c:v>
                </c:pt>
                <c:pt idx="342909">
                  <c:v>7.77574</c:v>
                </c:pt>
                <c:pt idx="342910">
                  <c:v>7.77576</c:v>
                </c:pt>
                <c:pt idx="342911">
                  <c:v>7.77578</c:v>
                </c:pt>
                <c:pt idx="342912">
                  <c:v>7.77581</c:v>
                </c:pt>
                <c:pt idx="342913">
                  <c:v>7.77583</c:v>
                </c:pt>
                <c:pt idx="342914">
                  <c:v>7.77585</c:v>
                </c:pt>
                <c:pt idx="342915">
                  <c:v>7.77587</c:v>
                </c:pt>
                <c:pt idx="342916">
                  <c:v>7.7759</c:v>
                </c:pt>
                <c:pt idx="342917">
                  <c:v>7.77592</c:v>
                </c:pt>
                <c:pt idx="342918">
                  <c:v>7.77594</c:v>
                </c:pt>
                <c:pt idx="342919">
                  <c:v>7.77596</c:v>
                </c:pt>
                <c:pt idx="342920">
                  <c:v>7.77599</c:v>
                </c:pt>
                <c:pt idx="342921">
                  <c:v>7.77601</c:v>
                </c:pt>
                <c:pt idx="342922">
                  <c:v>7.77603</c:v>
                </c:pt>
                <c:pt idx="342923">
                  <c:v>7.77605</c:v>
                </c:pt>
                <c:pt idx="342924">
                  <c:v>7.77608</c:v>
                </c:pt>
                <c:pt idx="342925">
                  <c:v>7.7761</c:v>
                </c:pt>
                <c:pt idx="342926">
                  <c:v>7.77612</c:v>
                </c:pt>
                <c:pt idx="342927">
                  <c:v>7.77614</c:v>
                </c:pt>
                <c:pt idx="342928">
                  <c:v>7.77617</c:v>
                </c:pt>
                <c:pt idx="342929">
                  <c:v>7.77619</c:v>
                </c:pt>
                <c:pt idx="342930">
                  <c:v>7.77621</c:v>
                </c:pt>
                <c:pt idx="342931">
                  <c:v>7.77624</c:v>
                </c:pt>
                <c:pt idx="342932">
                  <c:v>7.77626</c:v>
                </c:pt>
                <c:pt idx="342933">
                  <c:v>7.77628</c:v>
                </c:pt>
                <c:pt idx="342934">
                  <c:v>7.7763</c:v>
                </c:pt>
                <c:pt idx="342935">
                  <c:v>7.77633</c:v>
                </c:pt>
                <c:pt idx="342936">
                  <c:v>7.77635</c:v>
                </c:pt>
                <c:pt idx="342937">
                  <c:v>7.77637</c:v>
                </c:pt>
                <c:pt idx="342938">
                  <c:v>7.77639</c:v>
                </c:pt>
                <c:pt idx="342939">
                  <c:v>7.77642</c:v>
                </c:pt>
                <c:pt idx="342940">
                  <c:v>7.77644</c:v>
                </c:pt>
                <c:pt idx="342941">
                  <c:v>7.77646</c:v>
                </c:pt>
                <c:pt idx="342942">
                  <c:v>7.77649</c:v>
                </c:pt>
                <c:pt idx="342943">
                  <c:v>7.77651</c:v>
                </c:pt>
                <c:pt idx="342944">
                  <c:v>7.77653</c:v>
                </c:pt>
                <c:pt idx="342945">
                  <c:v>7.77655</c:v>
                </c:pt>
                <c:pt idx="342946">
                  <c:v>7.77658</c:v>
                </c:pt>
                <c:pt idx="342947">
                  <c:v>7.7766</c:v>
                </c:pt>
                <c:pt idx="342948">
                  <c:v>7.77662</c:v>
                </c:pt>
                <c:pt idx="342949">
                  <c:v>7.77664</c:v>
                </c:pt>
                <c:pt idx="342950">
                  <c:v>7.77667</c:v>
                </c:pt>
                <c:pt idx="342951">
                  <c:v>7.77669</c:v>
                </c:pt>
                <c:pt idx="342952">
                  <c:v>7.77671</c:v>
                </c:pt>
                <c:pt idx="342953">
                  <c:v>7.77674</c:v>
                </c:pt>
                <c:pt idx="342954">
                  <c:v>7.77676</c:v>
                </c:pt>
                <c:pt idx="342955">
                  <c:v>7.77678</c:v>
                </c:pt>
                <c:pt idx="342956">
                  <c:v>7.7768</c:v>
                </c:pt>
                <c:pt idx="342957">
                  <c:v>7.77682</c:v>
                </c:pt>
                <c:pt idx="342958">
                  <c:v>7.77685</c:v>
                </c:pt>
                <c:pt idx="342959">
                  <c:v>7.77687</c:v>
                </c:pt>
                <c:pt idx="342960">
                  <c:v>7.77689</c:v>
                </c:pt>
                <c:pt idx="342961">
                  <c:v>7.77692</c:v>
                </c:pt>
                <c:pt idx="342962">
                  <c:v>7.77694</c:v>
                </c:pt>
                <c:pt idx="342963">
                  <c:v>7.77696</c:v>
                </c:pt>
                <c:pt idx="342964">
                  <c:v>7.77698</c:v>
                </c:pt>
                <c:pt idx="342965">
                  <c:v>7.77701</c:v>
                </c:pt>
                <c:pt idx="342966">
                  <c:v>7.77703</c:v>
                </c:pt>
                <c:pt idx="342967">
                  <c:v>7.77705</c:v>
                </c:pt>
                <c:pt idx="342968">
                  <c:v>7.77707</c:v>
                </c:pt>
                <c:pt idx="342969">
                  <c:v>7.7771</c:v>
                </c:pt>
                <c:pt idx="342970">
                  <c:v>7.77712</c:v>
                </c:pt>
                <c:pt idx="342971">
                  <c:v>7.77714</c:v>
                </c:pt>
                <c:pt idx="342972">
                  <c:v>7.77717</c:v>
                </c:pt>
                <c:pt idx="342973">
                  <c:v>7.77719</c:v>
                </c:pt>
                <c:pt idx="342974">
                  <c:v>7.77721</c:v>
                </c:pt>
                <c:pt idx="342975">
                  <c:v>7.77723</c:v>
                </c:pt>
                <c:pt idx="342976">
                  <c:v>7.77726</c:v>
                </c:pt>
                <c:pt idx="342977">
                  <c:v>7.77728</c:v>
                </c:pt>
                <c:pt idx="342978">
                  <c:v>7.7773</c:v>
                </c:pt>
                <c:pt idx="342979">
                  <c:v>7.77732</c:v>
                </c:pt>
                <c:pt idx="342980">
                  <c:v>7.77735</c:v>
                </c:pt>
                <c:pt idx="342981">
                  <c:v>7.77737</c:v>
                </c:pt>
                <c:pt idx="342982">
                  <c:v>7.77739</c:v>
                </c:pt>
                <c:pt idx="342983">
                  <c:v>7.77742</c:v>
                </c:pt>
                <c:pt idx="342984">
                  <c:v>7.77744</c:v>
                </c:pt>
                <c:pt idx="342985">
                  <c:v>7.77746</c:v>
                </c:pt>
                <c:pt idx="342986">
                  <c:v>7.77748</c:v>
                </c:pt>
                <c:pt idx="342987">
                  <c:v>7.77751</c:v>
                </c:pt>
                <c:pt idx="342988">
                  <c:v>7.77753</c:v>
                </c:pt>
                <c:pt idx="342989">
                  <c:v>7.77755</c:v>
                </c:pt>
                <c:pt idx="342990">
                  <c:v>7.77757</c:v>
                </c:pt>
                <c:pt idx="342991">
                  <c:v>7.7776</c:v>
                </c:pt>
                <c:pt idx="342992">
                  <c:v>7.77762</c:v>
                </c:pt>
                <c:pt idx="342993">
                  <c:v>7.77764</c:v>
                </c:pt>
                <c:pt idx="342994">
                  <c:v>7.77766</c:v>
                </c:pt>
                <c:pt idx="342995">
                  <c:v>7.77769</c:v>
                </c:pt>
                <c:pt idx="342996">
                  <c:v>7.77771</c:v>
                </c:pt>
                <c:pt idx="342997">
                  <c:v>7.77773</c:v>
                </c:pt>
                <c:pt idx="342998">
                  <c:v>7.77775</c:v>
                </c:pt>
                <c:pt idx="342999">
                  <c:v>7.77778</c:v>
                </c:pt>
                <c:pt idx="343000">
                  <c:v>7.7778</c:v>
                </c:pt>
                <c:pt idx="343001">
                  <c:v>7.77782</c:v>
                </c:pt>
                <c:pt idx="343002">
                  <c:v>7.77785</c:v>
                </c:pt>
                <c:pt idx="343003">
                  <c:v>7.77787</c:v>
                </c:pt>
                <c:pt idx="343004">
                  <c:v>7.77789</c:v>
                </c:pt>
                <c:pt idx="343005">
                  <c:v>7.77791</c:v>
                </c:pt>
                <c:pt idx="343006">
                  <c:v>7.77794</c:v>
                </c:pt>
                <c:pt idx="343007">
                  <c:v>7.77796</c:v>
                </c:pt>
                <c:pt idx="343008">
                  <c:v>7.77798</c:v>
                </c:pt>
                <c:pt idx="343009">
                  <c:v>7.77801</c:v>
                </c:pt>
                <c:pt idx="343010">
                  <c:v>7.77803</c:v>
                </c:pt>
                <c:pt idx="343011">
                  <c:v>7.77805</c:v>
                </c:pt>
                <c:pt idx="343012">
                  <c:v>7.77807</c:v>
                </c:pt>
                <c:pt idx="343013">
                  <c:v>7.7781</c:v>
                </c:pt>
                <c:pt idx="343014">
                  <c:v>7.77812</c:v>
                </c:pt>
                <c:pt idx="343015">
                  <c:v>7.77814</c:v>
                </c:pt>
                <c:pt idx="343016">
                  <c:v>7.77816</c:v>
                </c:pt>
                <c:pt idx="343017">
                  <c:v>7.77819</c:v>
                </c:pt>
                <c:pt idx="343018">
                  <c:v>7.77821</c:v>
                </c:pt>
                <c:pt idx="343019">
                  <c:v>7.77823</c:v>
                </c:pt>
                <c:pt idx="343020">
                  <c:v>7.77825</c:v>
                </c:pt>
                <c:pt idx="343021">
                  <c:v>7.77828</c:v>
                </c:pt>
                <c:pt idx="343022">
                  <c:v>7.7783</c:v>
                </c:pt>
                <c:pt idx="343023">
                  <c:v>7.77832</c:v>
                </c:pt>
                <c:pt idx="343024">
                  <c:v>7.77834</c:v>
                </c:pt>
                <c:pt idx="343025">
                  <c:v>7.77837</c:v>
                </c:pt>
                <c:pt idx="343026">
                  <c:v>7.77839</c:v>
                </c:pt>
                <c:pt idx="343027">
                  <c:v>7.77841</c:v>
                </c:pt>
                <c:pt idx="343028">
                  <c:v>7.77843</c:v>
                </c:pt>
                <c:pt idx="343029">
                  <c:v>7.77846</c:v>
                </c:pt>
                <c:pt idx="343030">
                  <c:v>7.77848</c:v>
                </c:pt>
                <c:pt idx="343031">
                  <c:v>7.7785</c:v>
                </c:pt>
                <c:pt idx="343032">
                  <c:v>7.77853</c:v>
                </c:pt>
                <c:pt idx="343033">
                  <c:v>7.77855</c:v>
                </c:pt>
                <c:pt idx="343034">
                  <c:v>7.77857</c:v>
                </c:pt>
                <c:pt idx="343035">
                  <c:v>7.77859</c:v>
                </c:pt>
                <c:pt idx="343036">
                  <c:v>7.77862</c:v>
                </c:pt>
                <c:pt idx="343037">
                  <c:v>7.77864</c:v>
                </c:pt>
                <c:pt idx="343038">
                  <c:v>7.77866</c:v>
                </c:pt>
                <c:pt idx="343039">
                  <c:v>7.77869</c:v>
                </c:pt>
                <c:pt idx="343040">
                  <c:v>7.77871</c:v>
                </c:pt>
                <c:pt idx="343041">
                  <c:v>7.77873</c:v>
                </c:pt>
                <c:pt idx="343042">
                  <c:v>7.77875</c:v>
                </c:pt>
                <c:pt idx="343043">
                  <c:v>7.77878</c:v>
                </c:pt>
                <c:pt idx="343044">
                  <c:v>7.7788</c:v>
                </c:pt>
                <c:pt idx="343045">
                  <c:v>7.77882</c:v>
                </c:pt>
                <c:pt idx="343046">
                  <c:v>7.77884</c:v>
                </c:pt>
                <c:pt idx="343047">
                  <c:v>7.77887</c:v>
                </c:pt>
                <c:pt idx="343048">
                  <c:v>7.77889</c:v>
                </c:pt>
                <c:pt idx="343049">
                  <c:v>7.77891</c:v>
                </c:pt>
                <c:pt idx="343050">
                  <c:v>7.77893</c:v>
                </c:pt>
                <c:pt idx="343051">
                  <c:v>7.77896</c:v>
                </c:pt>
                <c:pt idx="343052">
                  <c:v>7.77898</c:v>
                </c:pt>
                <c:pt idx="343053">
                  <c:v>7.779</c:v>
                </c:pt>
                <c:pt idx="343054">
                  <c:v>7.77902</c:v>
                </c:pt>
                <c:pt idx="343055">
                  <c:v>7.77905</c:v>
                </c:pt>
                <c:pt idx="343056">
                  <c:v>7.77907</c:v>
                </c:pt>
                <c:pt idx="343057">
                  <c:v>7.77909</c:v>
                </c:pt>
                <c:pt idx="343058">
                  <c:v>7.77912</c:v>
                </c:pt>
                <c:pt idx="343059">
                  <c:v>7.77914</c:v>
                </c:pt>
                <c:pt idx="343060">
                  <c:v>7.77916</c:v>
                </c:pt>
                <c:pt idx="343061">
                  <c:v>7.77918</c:v>
                </c:pt>
                <c:pt idx="343062">
                  <c:v>7.77921</c:v>
                </c:pt>
                <c:pt idx="343063">
                  <c:v>7.77923</c:v>
                </c:pt>
                <c:pt idx="343064">
                  <c:v>7.77925</c:v>
                </c:pt>
                <c:pt idx="343065">
                  <c:v>7.77927</c:v>
                </c:pt>
                <c:pt idx="343066">
                  <c:v>7.7793</c:v>
                </c:pt>
                <c:pt idx="343067">
                  <c:v>7.77932</c:v>
                </c:pt>
                <c:pt idx="343068">
                  <c:v>7.77934</c:v>
                </c:pt>
                <c:pt idx="343069">
                  <c:v>7.77937</c:v>
                </c:pt>
                <c:pt idx="343070">
                  <c:v>7.77939</c:v>
                </c:pt>
                <c:pt idx="343071">
                  <c:v>7.77941</c:v>
                </c:pt>
                <c:pt idx="343072">
                  <c:v>7.77943</c:v>
                </c:pt>
                <c:pt idx="343073">
                  <c:v>7.77946</c:v>
                </c:pt>
                <c:pt idx="343074">
                  <c:v>7.77948</c:v>
                </c:pt>
                <c:pt idx="343075">
                  <c:v>7.7795</c:v>
                </c:pt>
                <c:pt idx="343076">
                  <c:v>7.77952</c:v>
                </c:pt>
                <c:pt idx="343077">
                  <c:v>7.77955</c:v>
                </c:pt>
                <c:pt idx="343078">
                  <c:v>7.77957</c:v>
                </c:pt>
                <c:pt idx="343079">
                  <c:v>7.77959</c:v>
                </c:pt>
                <c:pt idx="343080">
                  <c:v>7.77961</c:v>
                </c:pt>
                <c:pt idx="343081">
                  <c:v>7.77964</c:v>
                </c:pt>
                <c:pt idx="343082">
                  <c:v>7.77966</c:v>
                </c:pt>
                <c:pt idx="343083">
                  <c:v>7.77968</c:v>
                </c:pt>
                <c:pt idx="343084">
                  <c:v>7.7797</c:v>
                </c:pt>
                <c:pt idx="343085">
                  <c:v>7.77973</c:v>
                </c:pt>
                <c:pt idx="343086">
                  <c:v>7.77975</c:v>
                </c:pt>
                <c:pt idx="343087">
                  <c:v>7.77977</c:v>
                </c:pt>
                <c:pt idx="343088">
                  <c:v>7.7798</c:v>
                </c:pt>
                <c:pt idx="343089">
                  <c:v>7.77982</c:v>
                </c:pt>
                <c:pt idx="343090">
                  <c:v>7.77984</c:v>
                </c:pt>
                <c:pt idx="343091">
                  <c:v>7.77986</c:v>
                </c:pt>
                <c:pt idx="343092">
                  <c:v>7.77989</c:v>
                </c:pt>
                <c:pt idx="343093">
                  <c:v>7.77991</c:v>
                </c:pt>
                <c:pt idx="343094">
                  <c:v>7.77993</c:v>
                </c:pt>
                <c:pt idx="343095">
                  <c:v>7.77996</c:v>
                </c:pt>
                <c:pt idx="343096">
                  <c:v>7.77998</c:v>
                </c:pt>
                <c:pt idx="343097">
                  <c:v>7.78</c:v>
                </c:pt>
                <c:pt idx="343098">
                  <c:v>7.78002</c:v>
                </c:pt>
                <c:pt idx="343099">
                  <c:v>7.78005</c:v>
                </c:pt>
                <c:pt idx="343100">
                  <c:v>7.78007</c:v>
                </c:pt>
                <c:pt idx="343101">
                  <c:v>7.78009</c:v>
                </c:pt>
                <c:pt idx="343102">
                  <c:v>7.78011</c:v>
                </c:pt>
                <c:pt idx="343103">
                  <c:v>7.78014</c:v>
                </c:pt>
                <c:pt idx="343104">
                  <c:v>7.78016</c:v>
                </c:pt>
                <c:pt idx="343105">
                  <c:v>7.78018</c:v>
                </c:pt>
                <c:pt idx="343106">
                  <c:v>7.7802</c:v>
                </c:pt>
                <c:pt idx="343107">
                  <c:v>7.78023</c:v>
                </c:pt>
                <c:pt idx="343108">
                  <c:v>7.78025</c:v>
                </c:pt>
                <c:pt idx="343109">
                  <c:v>7.78027</c:v>
                </c:pt>
                <c:pt idx="343110">
                  <c:v>7.78029</c:v>
                </c:pt>
                <c:pt idx="343111">
                  <c:v>7.78032</c:v>
                </c:pt>
                <c:pt idx="343112">
                  <c:v>7.78034</c:v>
                </c:pt>
                <c:pt idx="343113">
                  <c:v>7.78036</c:v>
                </c:pt>
                <c:pt idx="343114">
                  <c:v>7.78038</c:v>
                </c:pt>
                <c:pt idx="343115">
                  <c:v>7.78041</c:v>
                </c:pt>
                <c:pt idx="343116">
                  <c:v>7.78043</c:v>
                </c:pt>
                <c:pt idx="343117">
                  <c:v>7.78045</c:v>
                </c:pt>
                <c:pt idx="343118">
                  <c:v>7.78048</c:v>
                </c:pt>
                <c:pt idx="343119">
                  <c:v>7.7805</c:v>
                </c:pt>
                <c:pt idx="343120">
                  <c:v>7.78052</c:v>
                </c:pt>
                <c:pt idx="343121">
                  <c:v>7.78054</c:v>
                </c:pt>
                <c:pt idx="343122">
                  <c:v>7.78057</c:v>
                </c:pt>
                <c:pt idx="343123">
                  <c:v>7.78059</c:v>
                </c:pt>
                <c:pt idx="343124">
                  <c:v>7.78061</c:v>
                </c:pt>
                <c:pt idx="343125">
                  <c:v>7.78064</c:v>
                </c:pt>
                <c:pt idx="343126">
                  <c:v>7.78066</c:v>
                </c:pt>
                <c:pt idx="343127">
                  <c:v>7.78068</c:v>
                </c:pt>
                <c:pt idx="343128">
                  <c:v>7.7807</c:v>
                </c:pt>
                <c:pt idx="343129">
                  <c:v>7.78073</c:v>
                </c:pt>
                <c:pt idx="343130">
                  <c:v>7.78075</c:v>
                </c:pt>
                <c:pt idx="343131">
                  <c:v>7.78077</c:v>
                </c:pt>
                <c:pt idx="343132">
                  <c:v>7.78079</c:v>
                </c:pt>
                <c:pt idx="343133">
                  <c:v>7.78082</c:v>
                </c:pt>
                <c:pt idx="343134">
                  <c:v>7.78084</c:v>
                </c:pt>
                <c:pt idx="343135">
                  <c:v>7.78086</c:v>
                </c:pt>
                <c:pt idx="343136">
                  <c:v>7.78088</c:v>
                </c:pt>
                <c:pt idx="343137">
                  <c:v>7.78091</c:v>
                </c:pt>
                <c:pt idx="343138">
                  <c:v>7.78093</c:v>
                </c:pt>
                <c:pt idx="343139">
                  <c:v>7.78095</c:v>
                </c:pt>
                <c:pt idx="343140">
                  <c:v>7.78097</c:v>
                </c:pt>
                <c:pt idx="343141">
                  <c:v>7.781</c:v>
                </c:pt>
                <c:pt idx="343142">
                  <c:v>7.78102</c:v>
                </c:pt>
                <c:pt idx="343143">
                  <c:v>7.78104</c:v>
                </c:pt>
                <c:pt idx="343144">
                  <c:v>7.78107</c:v>
                </c:pt>
                <c:pt idx="343145">
                  <c:v>7.78109</c:v>
                </c:pt>
                <c:pt idx="343146">
                  <c:v>7.78111</c:v>
                </c:pt>
                <c:pt idx="343147">
                  <c:v>7.78113</c:v>
                </c:pt>
                <c:pt idx="343148">
                  <c:v>7.78116</c:v>
                </c:pt>
                <c:pt idx="343149">
                  <c:v>7.78118</c:v>
                </c:pt>
                <c:pt idx="343150">
                  <c:v>7.7812</c:v>
                </c:pt>
                <c:pt idx="343151">
                  <c:v>7.78122</c:v>
                </c:pt>
                <c:pt idx="343152">
                  <c:v>7.78125</c:v>
                </c:pt>
                <c:pt idx="343153">
                  <c:v>7.78127</c:v>
                </c:pt>
                <c:pt idx="343154">
                  <c:v>7.78129</c:v>
                </c:pt>
                <c:pt idx="343155">
                  <c:v>7.78132</c:v>
                </c:pt>
                <c:pt idx="343156">
                  <c:v>7.78134</c:v>
                </c:pt>
                <c:pt idx="343157">
                  <c:v>7.78136</c:v>
                </c:pt>
                <c:pt idx="343158">
                  <c:v>7.78138</c:v>
                </c:pt>
                <c:pt idx="343159">
                  <c:v>7.78141</c:v>
                </c:pt>
                <c:pt idx="343160">
                  <c:v>7.78143</c:v>
                </c:pt>
                <c:pt idx="343161">
                  <c:v>7.78145</c:v>
                </c:pt>
                <c:pt idx="343162">
                  <c:v>7.78147</c:v>
                </c:pt>
                <c:pt idx="343163">
                  <c:v>7.7815</c:v>
                </c:pt>
                <c:pt idx="343164">
                  <c:v>7.78152</c:v>
                </c:pt>
                <c:pt idx="343165">
                  <c:v>7.78154</c:v>
                </c:pt>
                <c:pt idx="343166">
                  <c:v>7.78156</c:v>
                </c:pt>
                <c:pt idx="343167">
                  <c:v>7.78159</c:v>
                </c:pt>
                <c:pt idx="343168">
                  <c:v>7.78161</c:v>
                </c:pt>
                <c:pt idx="343169">
                  <c:v>7.78163</c:v>
                </c:pt>
                <c:pt idx="343170">
                  <c:v>7.78165</c:v>
                </c:pt>
                <c:pt idx="343171">
                  <c:v>7.78168</c:v>
                </c:pt>
                <c:pt idx="343172">
                  <c:v>7.7817</c:v>
                </c:pt>
                <c:pt idx="343173">
                  <c:v>7.78172</c:v>
                </c:pt>
                <c:pt idx="343174">
                  <c:v>7.78175</c:v>
                </c:pt>
                <c:pt idx="343175">
                  <c:v>7.78177</c:v>
                </c:pt>
                <c:pt idx="343176">
                  <c:v>7.78179</c:v>
                </c:pt>
                <c:pt idx="343177">
                  <c:v>7.78181</c:v>
                </c:pt>
                <c:pt idx="343178">
                  <c:v>7.78184</c:v>
                </c:pt>
                <c:pt idx="343179">
                  <c:v>7.78186</c:v>
                </c:pt>
                <c:pt idx="343180">
                  <c:v>7.78188</c:v>
                </c:pt>
                <c:pt idx="343181">
                  <c:v>7.78191</c:v>
                </c:pt>
                <c:pt idx="343182">
                  <c:v>7.78193</c:v>
                </c:pt>
                <c:pt idx="343183">
                  <c:v>7.78195</c:v>
                </c:pt>
                <c:pt idx="343184">
                  <c:v>7.78197</c:v>
                </c:pt>
                <c:pt idx="343185">
                  <c:v>7.782</c:v>
                </c:pt>
                <c:pt idx="343186">
                  <c:v>7.78202</c:v>
                </c:pt>
                <c:pt idx="343187">
                  <c:v>7.78204</c:v>
                </c:pt>
                <c:pt idx="343188">
                  <c:v>7.78206</c:v>
                </c:pt>
                <c:pt idx="343189">
                  <c:v>7.78209</c:v>
                </c:pt>
                <c:pt idx="343190">
                  <c:v>7.78211</c:v>
                </c:pt>
                <c:pt idx="343191">
                  <c:v>7.78213</c:v>
                </c:pt>
                <c:pt idx="343192">
                  <c:v>7.78215</c:v>
                </c:pt>
                <c:pt idx="343193">
                  <c:v>7.78218</c:v>
                </c:pt>
                <c:pt idx="343194">
                  <c:v>7.7822</c:v>
                </c:pt>
                <c:pt idx="343195">
                  <c:v>7.78222</c:v>
                </c:pt>
                <c:pt idx="343196">
                  <c:v>7.78224</c:v>
                </c:pt>
                <c:pt idx="343197">
                  <c:v>7.78227</c:v>
                </c:pt>
                <c:pt idx="343198">
                  <c:v>7.78229</c:v>
                </c:pt>
                <c:pt idx="343199">
                  <c:v>7.78231</c:v>
                </c:pt>
                <c:pt idx="343200">
                  <c:v>7.78234</c:v>
                </c:pt>
                <c:pt idx="343201">
                  <c:v>7.78236</c:v>
                </c:pt>
                <c:pt idx="343202">
                  <c:v>7.78238</c:v>
                </c:pt>
                <c:pt idx="343203">
                  <c:v>7.7824</c:v>
                </c:pt>
                <c:pt idx="343204">
                  <c:v>7.78243</c:v>
                </c:pt>
                <c:pt idx="343205">
                  <c:v>7.78245</c:v>
                </c:pt>
                <c:pt idx="343206">
                  <c:v>7.78247</c:v>
                </c:pt>
                <c:pt idx="343207">
                  <c:v>7.78249</c:v>
                </c:pt>
                <c:pt idx="343208">
                  <c:v>7.78252</c:v>
                </c:pt>
                <c:pt idx="343209">
                  <c:v>7.78254</c:v>
                </c:pt>
                <c:pt idx="343210">
                  <c:v>7.78256</c:v>
                </c:pt>
                <c:pt idx="343211">
                  <c:v>7.78259</c:v>
                </c:pt>
                <c:pt idx="343212">
                  <c:v>7.78261</c:v>
                </c:pt>
                <c:pt idx="343213">
                  <c:v>7.78263</c:v>
                </c:pt>
                <c:pt idx="343214">
                  <c:v>7.78265</c:v>
                </c:pt>
                <c:pt idx="343215">
                  <c:v>7.78268</c:v>
                </c:pt>
                <c:pt idx="343216">
                  <c:v>7.7827</c:v>
                </c:pt>
                <c:pt idx="343217">
                  <c:v>7.78272</c:v>
                </c:pt>
                <c:pt idx="343218">
                  <c:v>7.78274</c:v>
                </c:pt>
                <c:pt idx="343219">
                  <c:v>7.78277</c:v>
                </c:pt>
                <c:pt idx="343220">
                  <c:v>7.78279</c:v>
                </c:pt>
                <c:pt idx="343221">
                  <c:v>7.78281</c:v>
                </c:pt>
                <c:pt idx="343222">
                  <c:v>7.78283</c:v>
                </c:pt>
                <c:pt idx="343223">
                  <c:v>7.78286</c:v>
                </c:pt>
                <c:pt idx="343224">
                  <c:v>7.78288</c:v>
                </c:pt>
                <c:pt idx="343225">
                  <c:v>7.7829</c:v>
                </c:pt>
                <c:pt idx="343226">
                  <c:v>7.78292</c:v>
                </c:pt>
                <c:pt idx="343227">
                  <c:v>7.78295</c:v>
                </c:pt>
                <c:pt idx="343228">
                  <c:v>7.78297</c:v>
                </c:pt>
                <c:pt idx="343229">
                  <c:v>7.78299</c:v>
                </c:pt>
                <c:pt idx="343230">
                  <c:v>7.78302</c:v>
                </c:pt>
                <c:pt idx="343231">
                  <c:v>7.78304</c:v>
                </c:pt>
                <c:pt idx="343232">
                  <c:v>7.78306</c:v>
                </c:pt>
                <c:pt idx="343233">
                  <c:v>7.78308</c:v>
                </c:pt>
                <c:pt idx="343234">
                  <c:v>7.78311</c:v>
                </c:pt>
                <c:pt idx="343235">
                  <c:v>7.78313</c:v>
                </c:pt>
                <c:pt idx="343236">
                  <c:v>7.78315</c:v>
                </c:pt>
                <c:pt idx="343237">
                  <c:v>7.78317</c:v>
                </c:pt>
                <c:pt idx="343238">
                  <c:v>7.7832</c:v>
                </c:pt>
                <c:pt idx="343239">
                  <c:v>7.78322</c:v>
                </c:pt>
                <c:pt idx="343240">
                  <c:v>7.78324</c:v>
                </c:pt>
                <c:pt idx="343241">
                  <c:v>7.78327</c:v>
                </c:pt>
                <c:pt idx="343242">
                  <c:v>7.78329</c:v>
                </c:pt>
                <c:pt idx="343243">
                  <c:v>7.78331</c:v>
                </c:pt>
                <c:pt idx="343244">
                  <c:v>7.78333</c:v>
                </c:pt>
                <c:pt idx="343245">
                  <c:v>7.78336</c:v>
                </c:pt>
                <c:pt idx="343246">
                  <c:v>7.78338</c:v>
                </c:pt>
                <c:pt idx="343247">
                  <c:v>7.7834</c:v>
                </c:pt>
                <c:pt idx="343248">
                  <c:v>7.78342</c:v>
                </c:pt>
                <c:pt idx="343249">
                  <c:v>7.78345</c:v>
                </c:pt>
                <c:pt idx="343250">
                  <c:v>7.78347</c:v>
                </c:pt>
                <c:pt idx="343251">
                  <c:v>7.78349</c:v>
                </c:pt>
                <c:pt idx="343252">
                  <c:v>7.78352</c:v>
                </c:pt>
                <c:pt idx="343253">
                  <c:v>7.78354</c:v>
                </c:pt>
                <c:pt idx="343254">
                  <c:v>7.78356</c:v>
                </c:pt>
                <c:pt idx="343255">
                  <c:v>7.78358</c:v>
                </c:pt>
                <c:pt idx="343256">
                  <c:v>7.7836</c:v>
                </c:pt>
                <c:pt idx="343257">
                  <c:v>7.78363</c:v>
                </c:pt>
                <c:pt idx="343258">
                  <c:v>7.78365</c:v>
                </c:pt>
                <c:pt idx="343259">
                  <c:v>7.78367</c:v>
                </c:pt>
                <c:pt idx="343260">
                  <c:v>7.7837</c:v>
                </c:pt>
                <c:pt idx="343261">
                  <c:v>7.78372</c:v>
                </c:pt>
                <c:pt idx="343262">
                  <c:v>7.78374</c:v>
                </c:pt>
                <c:pt idx="343263">
                  <c:v>7.78376</c:v>
                </c:pt>
                <c:pt idx="343264">
                  <c:v>7.78379</c:v>
                </c:pt>
                <c:pt idx="343265">
                  <c:v>7.78381</c:v>
                </c:pt>
                <c:pt idx="343266">
                  <c:v>7.78383</c:v>
                </c:pt>
                <c:pt idx="343267">
                  <c:v>7.78385</c:v>
                </c:pt>
                <c:pt idx="343268">
                  <c:v>7.78388</c:v>
                </c:pt>
                <c:pt idx="343269">
                  <c:v>7.7839</c:v>
                </c:pt>
                <c:pt idx="343270">
                  <c:v>7.78392</c:v>
                </c:pt>
                <c:pt idx="343271">
                  <c:v>7.78395</c:v>
                </c:pt>
                <c:pt idx="343272">
                  <c:v>7.78397</c:v>
                </c:pt>
                <c:pt idx="343273">
                  <c:v>7.78399</c:v>
                </c:pt>
                <c:pt idx="343274">
                  <c:v>7.78401</c:v>
                </c:pt>
                <c:pt idx="343275">
                  <c:v>7.78404</c:v>
                </c:pt>
                <c:pt idx="343276">
                  <c:v>7.78406</c:v>
                </c:pt>
                <c:pt idx="343277">
                  <c:v>7.78408</c:v>
                </c:pt>
                <c:pt idx="343278">
                  <c:v>7.7841</c:v>
                </c:pt>
                <c:pt idx="343279">
                  <c:v>7.78413</c:v>
                </c:pt>
                <c:pt idx="343280">
                  <c:v>7.78415</c:v>
                </c:pt>
                <c:pt idx="343281">
                  <c:v>7.78417</c:v>
                </c:pt>
                <c:pt idx="343282">
                  <c:v>7.7842</c:v>
                </c:pt>
                <c:pt idx="343283">
                  <c:v>7.78422</c:v>
                </c:pt>
                <c:pt idx="343284">
                  <c:v>7.78424</c:v>
                </c:pt>
                <c:pt idx="343285">
                  <c:v>7.78426</c:v>
                </c:pt>
                <c:pt idx="343286">
                  <c:v>7.78429</c:v>
                </c:pt>
                <c:pt idx="343287">
                  <c:v>7.78431</c:v>
                </c:pt>
                <c:pt idx="343288">
                  <c:v>7.78433</c:v>
                </c:pt>
                <c:pt idx="343289">
                  <c:v>7.78435</c:v>
                </c:pt>
                <c:pt idx="343290">
                  <c:v>7.78438</c:v>
                </c:pt>
                <c:pt idx="343291">
                  <c:v>7.7844</c:v>
                </c:pt>
                <c:pt idx="343292">
                  <c:v>7.78442</c:v>
                </c:pt>
                <c:pt idx="343293">
                  <c:v>7.78444</c:v>
                </c:pt>
                <c:pt idx="343294">
                  <c:v>7.78447</c:v>
                </c:pt>
                <c:pt idx="343295">
                  <c:v>7.78449</c:v>
                </c:pt>
                <c:pt idx="343296">
                  <c:v>7.78451</c:v>
                </c:pt>
                <c:pt idx="343297">
                  <c:v>7.78453</c:v>
                </c:pt>
                <c:pt idx="343298">
                  <c:v>7.78456</c:v>
                </c:pt>
                <c:pt idx="343299">
                  <c:v>7.78458</c:v>
                </c:pt>
                <c:pt idx="343300">
                  <c:v>7.7846</c:v>
                </c:pt>
                <c:pt idx="343301">
                  <c:v>7.78463</c:v>
                </c:pt>
                <c:pt idx="343302">
                  <c:v>7.78465</c:v>
                </c:pt>
                <c:pt idx="343303">
                  <c:v>7.78467</c:v>
                </c:pt>
                <c:pt idx="343304">
                  <c:v>7.78469</c:v>
                </c:pt>
                <c:pt idx="343305">
                  <c:v>7.78472</c:v>
                </c:pt>
                <c:pt idx="343306">
                  <c:v>7.78474</c:v>
                </c:pt>
                <c:pt idx="343307">
                  <c:v>7.78476</c:v>
                </c:pt>
                <c:pt idx="343308">
                  <c:v>7.78479</c:v>
                </c:pt>
                <c:pt idx="343309">
                  <c:v>7.78481</c:v>
                </c:pt>
                <c:pt idx="343310">
                  <c:v>7.78483</c:v>
                </c:pt>
                <c:pt idx="343311">
                  <c:v>7.78485</c:v>
                </c:pt>
                <c:pt idx="343312">
                  <c:v>7.78488</c:v>
                </c:pt>
                <c:pt idx="343313">
                  <c:v>7.7849</c:v>
                </c:pt>
                <c:pt idx="343314">
                  <c:v>7.78492</c:v>
                </c:pt>
                <c:pt idx="343315">
                  <c:v>7.78494</c:v>
                </c:pt>
                <c:pt idx="343316">
                  <c:v>7.78497</c:v>
                </c:pt>
                <c:pt idx="343317">
                  <c:v>7.78499</c:v>
                </c:pt>
                <c:pt idx="343318">
                  <c:v>7.78501</c:v>
                </c:pt>
                <c:pt idx="343319">
                  <c:v>7.78503</c:v>
                </c:pt>
                <c:pt idx="343320">
                  <c:v>7.78506</c:v>
                </c:pt>
                <c:pt idx="343321">
                  <c:v>7.78508</c:v>
                </c:pt>
                <c:pt idx="343322">
                  <c:v>7.7851</c:v>
                </c:pt>
                <c:pt idx="343323">
                  <c:v>7.78512</c:v>
                </c:pt>
                <c:pt idx="343324">
                  <c:v>7.78515</c:v>
                </c:pt>
                <c:pt idx="343325">
                  <c:v>7.78517</c:v>
                </c:pt>
                <c:pt idx="343326">
                  <c:v>7.78519</c:v>
                </c:pt>
                <c:pt idx="343327">
                  <c:v>7.78521</c:v>
                </c:pt>
                <c:pt idx="343328">
                  <c:v>7.78524</c:v>
                </c:pt>
                <c:pt idx="343329">
                  <c:v>7.78526</c:v>
                </c:pt>
                <c:pt idx="343330">
                  <c:v>7.78528</c:v>
                </c:pt>
                <c:pt idx="343331">
                  <c:v>7.78531</c:v>
                </c:pt>
                <c:pt idx="343332">
                  <c:v>7.78533</c:v>
                </c:pt>
                <c:pt idx="343333">
                  <c:v>7.78535</c:v>
                </c:pt>
                <c:pt idx="343334">
                  <c:v>7.78537</c:v>
                </c:pt>
                <c:pt idx="343335">
                  <c:v>7.7854</c:v>
                </c:pt>
                <c:pt idx="343336">
                  <c:v>7.78542</c:v>
                </c:pt>
                <c:pt idx="343337">
                  <c:v>7.78544</c:v>
                </c:pt>
                <c:pt idx="343338">
                  <c:v>7.78547</c:v>
                </c:pt>
                <c:pt idx="343339">
                  <c:v>7.78549</c:v>
                </c:pt>
                <c:pt idx="343340">
                  <c:v>7.78551</c:v>
                </c:pt>
                <c:pt idx="343341">
                  <c:v>7.78553</c:v>
                </c:pt>
                <c:pt idx="343342">
                  <c:v>7.78556</c:v>
                </c:pt>
                <c:pt idx="343343">
                  <c:v>7.78558</c:v>
                </c:pt>
                <c:pt idx="343344">
                  <c:v>7.7856</c:v>
                </c:pt>
                <c:pt idx="343345">
                  <c:v>7.78562</c:v>
                </c:pt>
                <c:pt idx="343346">
                  <c:v>7.78565</c:v>
                </c:pt>
                <c:pt idx="343347">
                  <c:v>7.78567</c:v>
                </c:pt>
                <c:pt idx="343348">
                  <c:v>7.78569</c:v>
                </c:pt>
                <c:pt idx="343349">
                  <c:v>7.78571</c:v>
                </c:pt>
                <c:pt idx="343350">
                  <c:v>7.78574</c:v>
                </c:pt>
                <c:pt idx="343351">
                  <c:v>7.78576</c:v>
                </c:pt>
                <c:pt idx="343352">
                  <c:v>7.78578</c:v>
                </c:pt>
                <c:pt idx="343353">
                  <c:v>7.7858</c:v>
                </c:pt>
                <c:pt idx="343354">
                  <c:v>7.78583</c:v>
                </c:pt>
                <c:pt idx="343355">
                  <c:v>7.78585</c:v>
                </c:pt>
                <c:pt idx="343356">
                  <c:v>7.78587</c:v>
                </c:pt>
                <c:pt idx="343357">
                  <c:v>7.7859</c:v>
                </c:pt>
                <c:pt idx="343358">
                  <c:v>7.78592</c:v>
                </c:pt>
                <c:pt idx="343359">
                  <c:v>7.78594</c:v>
                </c:pt>
                <c:pt idx="343360">
                  <c:v>7.78596</c:v>
                </c:pt>
                <c:pt idx="343361">
                  <c:v>7.78599</c:v>
                </c:pt>
                <c:pt idx="343362">
                  <c:v>7.78601</c:v>
                </c:pt>
                <c:pt idx="343363">
                  <c:v>7.78603</c:v>
                </c:pt>
                <c:pt idx="343364">
                  <c:v>7.78605</c:v>
                </c:pt>
                <c:pt idx="343365">
                  <c:v>7.78608</c:v>
                </c:pt>
                <c:pt idx="343366">
                  <c:v>7.7861</c:v>
                </c:pt>
                <c:pt idx="343367">
                  <c:v>7.78612</c:v>
                </c:pt>
                <c:pt idx="343368">
                  <c:v>7.78615</c:v>
                </c:pt>
                <c:pt idx="343369">
                  <c:v>7.78617</c:v>
                </c:pt>
                <c:pt idx="343370">
                  <c:v>7.78619</c:v>
                </c:pt>
                <c:pt idx="343371">
                  <c:v>7.78621</c:v>
                </c:pt>
                <c:pt idx="343372">
                  <c:v>7.78624</c:v>
                </c:pt>
                <c:pt idx="343373">
                  <c:v>7.78626</c:v>
                </c:pt>
                <c:pt idx="343374">
                  <c:v>7.78628</c:v>
                </c:pt>
                <c:pt idx="343375">
                  <c:v>7.7863</c:v>
                </c:pt>
                <c:pt idx="343376">
                  <c:v>7.78633</c:v>
                </c:pt>
                <c:pt idx="343377">
                  <c:v>7.78635</c:v>
                </c:pt>
                <c:pt idx="343378">
                  <c:v>7.78637</c:v>
                </c:pt>
                <c:pt idx="343379">
                  <c:v>7.78639</c:v>
                </c:pt>
                <c:pt idx="343380">
                  <c:v>7.78642</c:v>
                </c:pt>
                <c:pt idx="343381">
                  <c:v>7.78644</c:v>
                </c:pt>
                <c:pt idx="343382">
                  <c:v>7.78646</c:v>
                </c:pt>
                <c:pt idx="343383">
                  <c:v>7.78648</c:v>
                </c:pt>
                <c:pt idx="343384">
                  <c:v>7.78651</c:v>
                </c:pt>
                <c:pt idx="343385">
                  <c:v>7.78653</c:v>
                </c:pt>
                <c:pt idx="343386">
                  <c:v>7.78655</c:v>
                </c:pt>
                <c:pt idx="343387">
                  <c:v>7.78658</c:v>
                </c:pt>
                <c:pt idx="343388">
                  <c:v>7.7866</c:v>
                </c:pt>
                <c:pt idx="343389">
                  <c:v>7.78662</c:v>
                </c:pt>
                <c:pt idx="343390">
                  <c:v>7.78664</c:v>
                </c:pt>
                <c:pt idx="343391">
                  <c:v>7.78667</c:v>
                </c:pt>
                <c:pt idx="343392">
                  <c:v>7.78669</c:v>
                </c:pt>
                <c:pt idx="343393">
                  <c:v>7.78671</c:v>
                </c:pt>
                <c:pt idx="343394">
                  <c:v>7.78674</c:v>
                </c:pt>
                <c:pt idx="343395">
                  <c:v>7.78676</c:v>
                </c:pt>
                <c:pt idx="343396">
                  <c:v>7.78678</c:v>
                </c:pt>
                <c:pt idx="343397">
                  <c:v>7.7868</c:v>
                </c:pt>
                <c:pt idx="343398">
                  <c:v>7.78683</c:v>
                </c:pt>
                <c:pt idx="343399">
                  <c:v>7.78685</c:v>
                </c:pt>
                <c:pt idx="343400">
                  <c:v>7.78687</c:v>
                </c:pt>
                <c:pt idx="343401">
                  <c:v>7.78689</c:v>
                </c:pt>
                <c:pt idx="343402">
                  <c:v>7.78692</c:v>
                </c:pt>
                <c:pt idx="343403">
                  <c:v>7.78694</c:v>
                </c:pt>
                <c:pt idx="343404">
                  <c:v>7.78696</c:v>
                </c:pt>
                <c:pt idx="343405">
                  <c:v>7.78698</c:v>
                </c:pt>
                <c:pt idx="343406">
                  <c:v>7.78701</c:v>
                </c:pt>
                <c:pt idx="343407">
                  <c:v>7.78703</c:v>
                </c:pt>
                <c:pt idx="343408">
                  <c:v>7.78705</c:v>
                </c:pt>
                <c:pt idx="343409">
                  <c:v>7.78707</c:v>
                </c:pt>
                <c:pt idx="343410">
                  <c:v>7.7871</c:v>
                </c:pt>
                <c:pt idx="343411">
                  <c:v>7.78712</c:v>
                </c:pt>
                <c:pt idx="343412">
                  <c:v>7.78714</c:v>
                </c:pt>
                <c:pt idx="343413">
                  <c:v>7.78717</c:v>
                </c:pt>
                <c:pt idx="343414">
                  <c:v>7.78719</c:v>
                </c:pt>
                <c:pt idx="343415">
                  <c:v>7.78721</c:v>
                </c:pt>
                <c:pt idx="343416">
                  <c:v>7.78723</c:v>
                </c:pt>
                <c:pt idx="343417">
                  <c:v>7.78726</c:v>
                </c:pt>
                <c:pt idx="343418">
                  <c:v>7.78728</c:v>
                </c:pt>
                <c:pt idx="343419">
                  <c:v>7.7873</c:v>
                </c:pt>
                <c:pt idx="343420">
                  <c:v>7.78732</c:v>
                </c:pt>
                <c:pt idx="343421">
                  <c:v>7.78735</c:v>
                </c:pt>
                <c:pt idx="343422">
                  <c:v>7.78737</c:v>
                </c:pt>
                <c:pt idx="343423">
                  <c:v>7.78739</c:v>
                </c:pt>
                <c:pt idx="343424">
                  <c:v>7.78742</c:v>
                </c:pt>
                <c:pt idx="343425">
                  <c:v>7.78744</c:v>
                </c:pt>
                <c:pt idx="343426">
                  <c:v>7.78746</c:v>
                </c:pt>
                <c:pt idx="343427">
                  <c:v>7.78748</c:v>
                </c:pt>
                <c:pt idx="343428">
                  <c:v>7.78751</c:v>
                </c:pt>
                <c:pt idx="343429">
                  <c:v>7.78753</c:v>
                </c:pt>
                <c:pt idx="343430">
                  <c:v>7.78755</c:v>
                </c:pt>
                <c:pt idx="343431">
                  <c:v>7.78757</c:v>
                </c:pt>
                <c:pt idx="343432">
                  <c:v>7.7876</c:v>
                </c:pt>
                <c:pt idx="343433">
                  <c:v>7.78762</c:v>
                </c:pt>
                <c:pt idx="343434">
                  <c:v>7.78764</c:v>
                </c:pt>
                <c:pt idx="343435">
                  <c:v>7.78766</c:v>
                </c:pt>
                <c:pt idx="343436">
                  <c:v>7.78769</c:v>
                </c:pt>
                <c:pt idx="343437">
                  <c:v>7.78771</c:v>
                </c:pt>
                <c:pt idx="343438">
                  <c:v>7.78773</c:v>
                </c:pt>
                <c:pt idx="343439">
                  <c:v>7.78775</c:v>
                </c:pt>
                <c:pt idx="343440">
                  <c:v>7.78778</c:v>
                </c:pt>
                <c:pt idx="343441">
                  <c:v>7.7878</c:v>
                </c:pt>
                <c:pt idx="343442">
                  <c:v>7.78782</c:v>
                </c:pt>
                <c:pt idx="343443">
                  <c:v>7.78785</c:v>
                </c:pt>
                <c:pt idx="343444">
                  <c:v>7.78787</c:v>
                </c:pt>
                <c:pt idx="343445">
                  <c:v>7.78789</c:v>
                </c:pt>
                <c:pt idx="343446">
                  <c:v>7.78791</c:v>
                </c:pt>
                <c:pt idx="343447">
                  <c:v>7.78794</c:v>
                </c:pt>
                <c:pt idx="343448">
                  <c:v>7.78796</c:v>
                </c:pt>
                <c:pt idx="343449">
                  <c:v>7.78798</c:v>
                </c:pt>
                <c:pt idx="343450">
                  <c:v>7.78801</c:v>
                </c:pt>
                <c:pt idx="343451">
                  <c:v>7.78803</c:v>
                </c:pt>
                <c:pt idx="343452">
                  <c:v>7.78805</c:v>
                </c:pt>
                <c:pt idx="343453">
                  <c:v>7.78807</c:v>
                </c:pt>
                <c:pt idx="343454">
                  <c:v>7.7881</c:v>
                </c:pt>
                <c:pt idx="343455">
                  <c:v>7.78812</c:v>
                </c:pt>
                <c:pt idx="343456">
                  <c:v>7.78814</c:v>
                </c:pt>
                <c:pt idx="343457">
                  <c:v>7.78816</c:v>
                </c:pt>
                <c:pt idx="343458">
                  <c:v>7.78819</c:v>
                </c:pt>
                <c:pt idx="343459">
                  <c:v>7.78821</c:v>
                </c:pt>
                <c:pt idx="343460">
                  <c:v>7.78823</c:v>
                </c:pt>
                <c:pt idx="343461">
                  <c:v>7.78825</c:v>
                </c:pt>
                <c:pt idx="343462">
                  <c:v>7.78828</c:v>
                </c:pt>
                <c:pt idx="343463">
                  <c:v>7.7883</c:v>
                </c:pt>
                <c:pt idx="343464">
                  <c:v>7.78832</c:v>
                </c:pt>
                <c:pt idx="343465">
                  <c:v>7.78834</c:v>
                </c:pt>
                <c:pt idx="343466">
                  <c:v>7.78837</c:v>
                </c:pt>
                <c:pt idx="343467">
                  <c:v>7.78839</c:v>
                </c:pt>
                <c:pt idx="343468">
                  <c:v>7.78841</c:v>
                </c:pt>
                <c:pt idx="343469">
                  <c:v>7.78843</c:v>
                </c:pt>
                <c:pt idx="343470">
                  <c:v>7.78846</c:v>
                </c:pt>
                <c:pt idx="343471">
                  <c:v>7.78848</c:v>
                </c:pt>
                <c:pt idx="343472">
                  <c:v>7.7885</c:v>
                </c:pt>
                <c:pt idx="343473">
                  <c:v>7.78853</c:v>
                </c:pt>
                <c:pt idx="343474">
                  <c:v>7.78855</c:v>
                </c:pt>
                <c:pt idx="343475">
                  <c:v>7.78857</c:v>
                </c:pt>
                <c:pt idx="343476">
                  <c:v>7.78859</c:v>
                </c:pt>
                <c:pt idx="343477">
                  <c:v>7.78862</c:v>
                </c:pt>
                <c:pt idx="343478">
                  <c:v>7.78864</c:v>
                </c:pt>
                <c:pt idx="343479">
                  <c:v>7.78866</c:v>
                </c:pt>
                <c:pt idx="343480">
                  <c:v>7.78869</c:v>
                </c:pt>
                <c:pt idx="343481">
                  <c:v>7.78871</c:v>
                </c:pt>
                <c:pt idx="343482">
                  <c:v>7.78873</c:v>
                </c:pt>
                <c:pt idx="343483">
                  <c:v>7.78875</c:v>
                </c:pt>
                <c:pt idx="343484">
                  <c:v>7.78878</c:v>
                </c:pt>
                <c:pt idx="343485">
                  <c:v>7.7888</c:v>
                </c:pt>
                <c:pt idx="343486">
                  <c:v>7.78882</c:v>
                </c:pt>
                <c:pt idx="343487">
                  <c:v>7.78884</c:v>
                </c:pt>
                <c:pt idx="343488">
                  <c:v>7.78887</c:v>
                </c:pt>
                <c:pt idx="343489">
                  <c:v>7.78889</c:v>
                </c:pt>
                <c:pt idx="343490">
                  <c:v>7.78891</c:v>
                </c:pt>
                <c:pt idx="343491">
                  <c:v>7.78893</c:v>
                </c:pt>
                <c:pt idx="343492">
                  <c:v>7.78896</c:v>
                </c:pt>
                <c:pt idx="343493">
                  <c:v>7.78898</c:v>
                </c:pt>
                <c:pt idx="343494">
                  <c:v>7.789</c:v>
                </c:pt>
                <c:pt idx="343495">
                  <c:v>7.78902</c:v>
                </c:pt>
                <c:pt idx="343496">
                  <c:v>7.78905</c:v>
                </c:pt>
                <c:pt idx="343497">
                  <c:v>7.78907</c:v>
                </c:pt>
                <c:pt idx="343498">
                  <c:v>7.78909</c:v>
                </c:pt>
                <c:pt idx="343499">
                  <c:v>7.78912</c:v>
                </c:pt>
                <c:pt idx="343500">
                  <c:v>7.78914</c:v>
                </c:pt>
                <c:pt idx="343501">
                  <c:v>7.78916</c:v>
                </c:pt>
                <c:pt idx="343502">
                  <c:v>7.78918</c:v>
                </c:pt>
                <c:pt idx="343503">
                  <c:v>7.78921</c:v>
                </c:pt>
                <c:pt idx="343504">
                  <c:v>7.78923</c:v>
                </c:pt>
                <c:pt idx="343505">
                  <c:v>7.78925</c:v>
                </c:pt>
                <c:pt idx="343506">
                  <c:v>7.78927</c:v>
                </c:pt>
                <c:pt idx="343507">
                  <c:v>7.7893</c:v>
                </c:pt>
                <c:pt idx="343508">
                  <c:v>7.78932</c:v>
                </c:pt>
                <c:pt idx="343509">
                  <c:v>7.78934</c:v>
                </c:pt>
                <c:pt idx="343510">
                  <c:v>7.78937</c:v>
                </c:pt>
                <c:pt idx="343511">
                  <c:v>7.78939</c:v>
                </c:pt>
                <c:pt idx="343512">
                  <c:v>7.78941</c:v>
                </c:pt>
                <c:pt idx="343513">
                  <c:v>7.78943</c:v>
                </c:pt>
                <c:pt idx="343514">
                  <c:v>7.78946</c:v>
                </c:pt>
                <c:pt idx="343515">
                  <c:v>7.78948</c:v>
                </c:pt>
                <c:pt idx="343516">
                  <c:v>7.7895</c:v>
                </c:pt>
                <c:pt idx="343517">
                  <c:v>7.78952</c:v>
                </c:pt>
                <c:pt idx="343518">
                  <c:v>7.78955</c:v>
                </c:pt>
                <c:pt idx="343519">
                  <c:v>7.78957</c:v>
                </c:pt>
                <c:pt idx="343520">
                  <c:v>7.78959</c:v>
                </c:pt>
                <c:pt idx="343521">
                  <c:v>7.78962</c:v>
                </c:pt>
                <c:pt idx="343522">
                  <c:v>7.78964</c:v>
                </c:pt>
                <c:pt idx="343523">
                  <c:v>7.78966</c:v>
                </c:pt>
                <c:pt idx="343524">
                  <c:v>7.78968</c:v>
                </c:pt>
                <c:pt idx="343525">
                  <c:v>7.7897</c:v>
                </c:pt>
                <c:pt idx="343526">
                  <c:v>7.78973</c:v>
                </c:pt>
                <c:pt idx="343527">
                  <c:v>7.78975</c:v>
                </c:pt>
                <c:pt idx="343528">
                  <c:v>7.78977</c:v>
                </c:pt>
                <c:pt idx="343529">
                  <c:v>7.7898</c:v>
                </c:pt>
                <c:pt idx="343530">
                  <c:v>7.78982</c:v>
                </c:pt>
                <c:pt idx="343531">
                  <c:v>7.78984</c:v>
                </c:pt>
                <c:pt idx="343532">
                  <c:v>7.78986</c:v>
                </c:pt>
                <c:pt idx="343533">
                  <c:v>7.78989</c:v>
                </c:pt>
                <c:pt idx="343534">
                  <c:v>7.78991</c:v>
                </c:pt>
                <c:pt idx="343535">
                  <c:v>7.78993</c:v>
                </c:pt>
                <c:pt idx="343536">
                  <c:v>7.78995</c:v>
                </c:pt>
                <c:pt idx="343537">
                  <c:v>7.78998</c:v>
                </c:pt>
                <c:pt idx="343538">
                  <c:v>7.79</c:v>
                </c:pt>
                <c:pt idx="343539">
                  <c:v>7.79002</c:v>
                </c:pt>
                <c:pt idx="343540">
                  <c:v>7.79005</c:v>
                </c:pt>
                <c:pt idx="343541">
                  <c:v>7.79007</c:v>
                </c:pt>
                <c:pt idx="343542">
                  <c:v>7.79009</c:v>
                </c:pt>
                <c:pt idx="343543">
                  <c:v>7.79011</c:v>
                </c:pt>
                <c:pt idx="343544">
                  <c:v>7.79014</c:v>
                </c:pt>
                <c:pt idx="343545">
                  <c:v>7.79016</c:v>
                </c:pt>
                <c:pt idx="343546">
                  <c:v>7.79018</c:v>
                </c:pt>
                <c:pt idx="343547">
                  <c:v>7.7902</c:v>
                </c:pt>
                <c:pt idx="343548">
                  <c:v>7.79023</c:v>
                </c:pt>
                <c:pt idx="343549">
                  <c:v>7.79025</c:v>
                </c:pt>
                <c:pt idx="343550">
                  <c:v>7.79027</c:v>
                </c:pt>
                <c:pt idx="343551">
                  <c:v>7.7903</c:v>
                </c:pt>
                <c:pt idx="343552">
                  <c:v>7.79032</c:v>
                </c:pt>
                <c:pt idx="343553">
                  <c:v>7.79034</c:v>
                </c:pt>
                <c:pt idx="343554">
                  <c:v>7.79036</c:v>
                </c:pt>
                <c:pt idx="343555">
                  <c:v>7.79038</c:v>
                </c:pt>
                <c:pt idx="343556">
                  <c:v>7.79041</c:v>
                </c:pt>
                <c:pt idx="343557">
                  <c:v>7.79043</c:v>
                </c:pt>
                <c:pt idx="343558">
                  <c:v>7.79045</c:v>
                </c:pt>
                <c:pt idx="343559">
                  <c:v>7.79048</c:v>
                </c:pt>
                <c:pt idx="343560">
                  <c:v>7.7905</c:v>
                </c:pt>
                <c:pt idx="343561">
                  <c:v>7.79052</c:v>
                </c:pt>
                <c:pt idx="343562">
                  <c:v>7.79054</c:v>
                </c:pt>
                <c:pt idx="343563">
                  <c:v>7.79057</c:v>
                </c:pt>
                <c:pt idx="343564">
                  <c:v>7.79059</c:v>
                </c:pt>
                <c:pt idx="343565">
                  <c:v>7.79061</c:v>
                </c:pt>
                <c:pt idx="343566">
                  <c:v>7.79063</c:v>
                </c:pt>
                <c:pt idx="343567">
                  <c:v>7.79066</c:v>
                </c:pt>
                <c:pt idx="343568">
                  <c:v>7.79068</c:v>
                </c:pt>
                <c:pt idx="343569">
                  <c:v>7.7907</c:v>
                </c:pt>
                <c:pt idx="343570">
                  <c:v>7.79073</c:v>
                </c:pt>
                <c:pt idx="343571">
                  <c:v>7.79075</c:v>
                </c:pt>
                <c:pt idx="343572">
                  <c:v>7.79077</c:v>
                </c:pt>
                <c:pt idx="343573">
                  <c:v>7.79079</c:v>
                </c:pt>
                <c:pt idx="343574">
                  <c:v>7.79082</c:v>
                </c:pt>
                <c:pt idx="343575">
                  <c:v>7.79084</c:v>
                </c:pt>
                <c:pt idx="343576">
                  <c:v>7.79086</c:v>
                </c:pt>
                <c:pt idx="343577">
                  <c:v>7.79088</c:v>
                </c:pt>
                <c:pt idx="343578">
                  <c:v>7.79091</c:v>
                </c:pt>
                <c:pt idx="343579">
                  <c:v>7.79093</c:v>
                </c:pt>
                <c:pt idx="343580">
                  <c:v>7.79095</c:v>
                </c:pt>
                <c:pt idx="343581">
                  <c:v>7.79098</c:v>
                </c:pt>
                <c:pt idx="343582">
                  <c:v>7.791</c:v>
                </c:pt>
                <c:pt idx="343583">
                  <c:v>7.79102</c:v>
                </c:pt>
                <c:pt idx="343584">
                  <c:v>7.79104</c:v>
                </c:pt>
                <c:pt idx="343585">
                  <c:v>7.79107</c:v>
                </c:pt>
                <c:pt idx="343586">
                  <c:v>7.79109</c:v>
                </c:pt>
                <c:pt idx="343587">
                  <c:v>7.79111</c:v>
                </c:pt>
                <c:pt idx="343588">
                  <c:v>7.79113</c:v>
                </c:pt>
                <c:pt idx="343589">
                  <c:v>7.79116</c:v>
                </c:pt>
                <c:pt idx="343590">
                  <c:v>7.79118</c:v>
                </c:pt>
                <c:pt idx="343591">
                  <c:v>7.7912</c:v>
                </c:pt>
                <c:pt idx="343592">
                  <c:v>7.79122</c:v>
                </c:pt>
                <c:pt idx="343593">
                  <c:v>7.79125</c:v>
                </c:pt>
                <c:pt idx="343594">
                  <c:v>7.79127</c:v>
                </c:pt>
                <c:pt idx="343595">
                  <c:v>7.79129</c:v>
                </c:pt>
                <c:pt idx="343596">
                  <c:v>7.79131</c:v>
                </c:pt>
                <c:pt idx="343597">
                  <c:v>7.79134</c:v>
                </c:pt>
                <c:pt idx="343598">
                  <c:v>7.79136</c:v>
                </c:pt>
                <c:pt idx="343599">
                  <c:v>7.79138</c:v>
                </c:pt>
                <c:pt idx="343600">
                  <c:v>7.79141</c:v>
                </c:pt>
                <c:pt idx="343601">
                  <c:v>7.79143</c:v>
                </c:pt>
                <c:pt idx="343602">
                  <c:v>7.79145</c:v>
                </c:pt>
                <c:pt idx="343603">
                  <c:v>7.79147</c:v>
                </c:pt>
                <c:pt idx="343604">
                  <c:v>7.7915</c:v>
                </c:pt>
                <c:pt idx="343605">
                  <c:v>7.79152</c:v>
                </c:pt>
                <c:pt idx="343606">
                  <c:v>7.79154</c:v>
                </c:pt>
                <c:pt idx="343607">
                  <c:v>7.79157</c:v>
                </c:pt>
                <c:pt idx="343608">
                  <c:v>7.79159</c:v>
                </c:pt>
                <c:pt idx="343609">
                  <c:v>7.79161</c:v>
                </c:pt>
                <c:pt idx="343610">
                  <c:v>7.79163</c:v>
                </c:pt>
                <c:pt idx="343611">
                  <c:v>7.79166</c:v>
                </c:pt>
                <c:pt idx="343612">
                  <c:v>7.79168</c:v>
                </c:pt>
                <c:pt idx="343613">
                  <c:v>7.7917</c:v>
                </c:pt>
                <c:pt idx="343614">
                  <c:v>7.79172</c:v>
                </c:pt>
                <c:pt idx="343615">
                  <c:v>7.79175</c:v>
                </c:pt>
                <c:pt idx="343616">
                  <c:v>7.79177</c:v>
                </c:pt>
                <c:pt idx="343617">
                  <c:v>7.79179</c:v>
                </c:pt>
                <c:pt idx="343618">
                  <c:v>7.79181</c:v>
                </c:pt>
                <c:pt idx="343619">
                  <c:v>7.79184</c:v>
                </c:pt>
                <c:pt idx="343620">
                  <c:v>7.79186</c:v>
                </c:pt>
                <c:pt idx="343621">
                  <c:v>7.79188</c:v>
                </c:pt>
                <c:pt idx="343622">
                  <c:v>7.7919</c:v>
                </c:pt>
                <c:pt idx="343623">
                  <c:v>7.79193</c:v>
                </c:pt>
                <c:pt idx="343624">
                  <c:v>7.79195</c:v>
                </c:pt>
                <c:pt idx="343625">
                  <c:v>7.79197</c:v>
                </c:pt>
                <c:pt idx="343626">
                  <c:v>7.792</c:v>
                </c:pt>
                <c:pt idx="343627">
                  <c:v>7.79202</c:v>
                </c:pt>
                <c:pt idx="343628">
                  <c:v>7.79204</c:v>
                </c:pt>
                <c:pt idx="343629">
                  <c:v>7.79206</c:v>
                </c:pt>
                <c:pt idx="343630">
                  <c:v>7.79209</c:v>
                </c:pt>
                <c:pt idx="343631">
                  <c:v>7.79211</c:v>
                </c:pt>
                <c:pt idx="343632">
                  <c:v>7.79213</c:v>
                </c:pt>
                <c:pt idx="343633">
                  <c:v>7.79215</c:v>
                </c:pt>
                <c:pt idx="343634">
                  <c:v>7.79218</c:v>
                </c:pt>
                <c:pt idx="343635">
                  <c:v>7.7922</c:v>
                </c:pt>
                <c:pt idx="343636">
                  <c:v>7.79222</c:v>
                </c:pt>
                <c:pt idx="343637">
                  <c:v>7.79225</c:v>
                </c:pt>
                <c:pt idx="343638">
                  <c:v>7.79227</c:v>
                </c:pt>
                <c:pt idx="343639">
                  <c:v>7.79229</c:v>
                </c:pt>
                <c:pt idx="343640">
                  <c:v>7.79231</c:v>
                </c:pt>
                <c:pt idx="343641">
                  <c:v>7.79234</c:v>
                </c:pt>
                <c:pt idx="343642">
                  <c:v>7.79236</c:v>
                </c:pt>
                <c:pt idx="343643">
                  <c:v>7.79238</c:v>
                </c:pt>
                <c:pt idx="343644">
                  <c:v>7.7924</c:v>
                </c:pt>
                <c:pt idx="343645">
                  <c:v>7.79243</c:v>
                </c:pt>
                <c:pt idx="343646">
                  <c:v>7.79245</c:v>
                </c:pt>
                <c:pt idx="343647">
                  <c:v>7.79247</c:v>
                </c:pt>
                <c:pt idx="343648">
                  <c:v>7.79249</c:v>
                </c:pt>
                <c:pt idx="343649">
                  <c:v>7.79252</c:v>
                </c:pt>
                <c:pt idx="343650">
                  <c:v>7.79254</c:v>
                </c:pt>
                <c:pt idx="343651">
                  <c:v>7.79256</c:v>
                </c:pt>
                <c:pt idx="343652">
                  <c:v>7.79258</c:v>
                </c:pt>
                <c:pt idx="343653">
                  <c:v>7.79261</c:v>
                </c:pt>
                <c:pt idx="343654">
                  <c:v>7.79263</c:v>
                </c:pt>
                <c:pt idx="343655">
                  <c:v>7.79265</c:v>
                </c:pt>
                <c:pt idx="343656">
                  <c:v>7.79268</c:v>
                </c:pt>
                <c:pt idx="343657">
                  <c:v>7.7927</c:v>
                </c:pt>
                <c:pt idx="343658">
                  <c:v>7.79272</c:v>
                </c:pt>
                <c:pt idx="343659">
                  <c:v>7.79274</c:v>
                </c:pt>
                <c:pt idx="343660">
                  <c:v>7.79277</c:v>
                </c:pt>
                <c:pt idx="343661">
                  <c:v>7.79279</c:v>
                </c:pt>
                <c:pt idx="343662">
                  <c:v>7.79281</c:v>
                </c:pt>
                <c:pt idx="343663">
                  <c:v>7.79283</c:v>
                </c:pt>
                <c:pt idx="343664">
                  <c:v>7.79286</c:v>
                </c:pt>
                <c:pt idx="343665">
                  <c:v>7.79288</c:v>
                </c:pt>
                <c:pt idx="343666">
                  <c:v>7.7929</c:v>
                </c:pt>
                <c:pt idx="343667">
                  <c:v>7.79293</c:v>
                </c:pt>
                <c:pt idx="343668">
                  <c:v>7.79295</c:v>
                </c:pt>
                <c:pt idx="343669">
                  <c:v>7.79297</c:v>
                </c:pt>
                <c:pt idx="343670">
                  <c:v>7.79299</c:v>
                </c:pt>
                <c:pt idx="343671">
                  <c:v>7.79302</c:v>
                </c:pt>
                <c:pt idx="343672">
                  <c:v>7.79304</c:v>
                </c:pt>
                <c:pt idx="343673">
                  <c:v>7.79306</c:v>
                </c:pt>
                <c:pt idx="343674">
                  <c:v>7.79308</c:v>
                </c:pt>
                <c:pt idx="343675">
                  <c:v>7.79311</c:v>
                </c:pt>
                <c:pt idx="343676">
                  <c:v>7.79313</c:v>
                </c:pt>
                <c:pt idx="343677">
                  <c:v>7.79315</c:v>
                </c:pt>
                <c:pt idx="343678">
                  <c:v>7.79317</c:v>
                </c:pt>
                <c:pt idx="343679">
                  <c:v>7.7932</c:v>
                </c:pt>
                <c:pt idx="343680">
                  <c:v>7.79322</c:v>
                </c:pt>
                <c:pt idx="343681">
                  <c:v>7.79324</c:v>
                </c:pt>
                <c:pt idx="343682">
                  <c:v>7.79326</c:v>
                </c:pt>
                <c:pt idx="343683">
                  <c:v>7.79329</c:v>
                </c:pt>
                <c:pt idx="343684">
                  <c:v>7.79331</c:v>
                </c:pt>
                <c:pt idx="343685">
                  <c:v>7.79333</c:v>
                </c:pt>
                <c:pt idx="343686">
                  <c:v>7.79336</c:v>
                </c:pt>
                <c:pt idx="343687">
                  <c:v>7.79338</c:v>
                </c:pt>
                <c:pt idx="343688">
                  <c:v>7.7934</c:v>
                </c:pt>
                <c:pt idx="343689">
                  <c:v>7.79342</c:v>
                </c:pt>
                <c:pt idx="343690">
                  <c:v>7.79345</c:v>
                </c:pt>
                <c:pt idx="343691">
                  <c:v>7.79347</c:v>
                </c:pt>
                <c:pt idx="343692">
                  <c:v>7.79349</c:v>
                </c:pt>
                <c:pt idx="343693">
                  <c:v>7.79352</c:v>
                </c:pt>
                <c:pt idx="343694">
                  <c:v>7.79354</c:v>
                </c:pt>
                <c:pt idx="343695">
                  <c:v>7.79356</c:v>
                </c:pt>
                <c:pt idx="343696">
                  <c:v>7.79358</c:v>
                </c:pt>
                <c:pt idx="343697">
                  <c:v>7.79361</c:v>
                </c:pt>
                <c:pt idx="343698">
                  <c:v>7.79363</c:v>
                </c:pt>
                <c:pt idx="343699">
                  <c:v>7.79365</c:v>
                </c:pt>
                <c:pt idx="343700">
                  <c:v>7.79367</c:v>
                </c:pt>
                <c:pt idx="343701">
                  <c:v>7.7937</c:v>
                </c:pt>
                <c:pt idx="343702">
                  <c:v>7.79372</c:v>
                </c:pt>
                <c:pt idx="343703">
                  <c:v>7.79374</c:v>
                </c:pt>
                <c:pt idx="343704">
                  <c:v>7.79376</c:v>
                </c:pt>
                <c:pt idx="343705">
                  <c:v>7.79379</c:v>
                </c:pt>
                <c:pt idx="343706">
                  <c:v>7.79381</c:v>
                </c:pt>
                <c:pt idx="343707">
                  <c:v>7.79383</c:v>
                </c:pt>
                <c:pt idx="343708">
                  <c:v>7.79385</c:v>
                </c:pt>
                <c:pt idx="343709">
                  <c:v>7.79388</c:v>
                </c:pt>
                <c:pt idx="343710">
                  <c:v>7.7939</c:v>
                </c:pt>
                <c:pt idx="343711">
                  <c:v>7.79392</c:v>
                </c:pt>
                <c:pt idx="343712">
                  <c:v>7.79395</c:v>
                </c:pt>
                <c:pt idx="343713">
                  <c:v>7.79397</c:v>
                </c:pt>
                <c:pt idx="343714">
                  <c:v>7.79399</c:v>
                </c:pt>
                <c:pt idx="343715">
                  <c:v>7.79401</c:v>
                </c:pt>
                <c:pt idx="343716">
                  <c:v>7.79404</c:v>
                </c:pt>
                <c:pt idx="343717">
                  <c:v>7.79406</c:v>
                </c:pt>
                <c:pt idx="343718">
                  <c:v>7.79408</c:v>
                </c:pt>
                <c:pt idx="343719">
                  <c:v>7.7941</c:v>
                </c:pt>
                <c:pt idx="343720">
                  <c:v>7.79413</c:v>
                </c:pt>
                <c:pt idx="343721">
                  <c:v>7.79415</c:v>
                </c:pt>
                <c:pt idx="343722">
                  <c:v>7.79417</c:v>
                </c:pt>
                <c:pt idx="343723">
                  <c:v>7.7942</c:v>
                </c:pt>
                <c:pt idx="343724">
                  <c:v>7.79422</c:v>
                </c:pt>
                <c:pt idx="343725">
                  <c:v>7.79424</c:v>
                </c:pt>
                <c:pt idx="343726">
                  <c:v>7.79426</c:v>
                </c:pt>
                <c:pt idx="343727">
                  <c:v>7.79429</c:v>
                </c:pt>
                <c:pt idx="343728">
                  <c:v>7.79431</c:v>
                </c:pt>
                <c:pt idx="343729">
                  <c:v>7.79433</c:v>
                </c:pt>
                <c:pt idx="343730">
                  <c:v>7.79435</c:v>
                </c:pt>
                <c:pt idx="343731">
                  <c:v>7.79438</c:v>
                </c:pt>
                <c:pt idx="343732">
                  <c:v>7.7944</c:v>
                </c:pt>
                <c:pt idx="343733">
                  <c:v>7.79442</c:v>
                </c:pt>
                <c:pt idx="343734">
                  <c:v>7.79444</c:v>
                </c:pt>
                <c:pt idx="343735">
                  <c:v>7.79447</c:v>
                </c:pt>
                <c:pt idx="343736">
                  <c:v>7.79449</c:v>
                </c:pt>
                <c:pt idx="343737">
                  <c:v>7.79451</c:v>
                </c:pt>
                <c:pt idx="343738">
                  <c:v>7.79453</c:v>
                </c:pt>
                <c:pt idx="343739">
                  <c:v>7.79456</c:v>
                </c:pt>
                <c:pt idx="343740">
                  <c:v>7.79458</c:v>
                </c:pt>
                <c:pt idx="343741">
                  <c:v>7.7946</c:v>
                </c:pt>
                <c:pt idx="343742">
                  <c:v>7.79463</c:v>
                </c:pt>
                <c:pt idx="343743">
                  <c:v>7.79465</c:v>
                </c:pt>
                <c:pt idx="343744">
                  <c:v>7.79467</c:v>
                </c:pt>
                <c:pt idx="343745">
                  <c:v>7.79469</c:v>
                </c:pt>
                <c:pt idx="343746">
                  <c:v>7.79472</c:v>
                </c:pt>
                <c:pt idx="343747">
                  <c:v>7.79474</c:v>
                </c:pt>
                <c:pt idx="343748">
                  <c:v>7.79476</c:v>
                </c:pt>
                <c:pt idx="343749">
                  <c:v>7.79479</c:v>
                </c:pt>
                <c:pt idx="343750">
                  <c:v>7.79481</c:v>
                </c:pt>
                <c:pt idx="343751">
                  <c:v>7.79483</c:v>
                </c:pt>
                <c:pt idx="343752">
                  <c:v>7.79485</c:v>
                </c:pt>
                <c:pt idx="343753">
                  <c:v>7.79488</c:v>
                </c:pt>
                <c:pt idx="343754">
                  <c:v>7.7949</c:v>
                </c:pt>
                <c:pt idx="343755">
                  <c:v>7.79492</c:v>
                </c:pt>
                <c:pt idx="343756">
                  <c:v>7.79494</c:v>
                </c:pt>
                <c:pt idx="343757">
                  <c:v>7.79497</c:v>
                </c:pt>
                <c:pt idx="343758">
                  <c:v>7.79499</c:v>
                </c:pt>
                <c:pt idx="343759">
                  <c:v>7.79501</c:v>
                </c:pt>
                <c:pt idx="343760">
                  <c:v>7.79503</c:v>
                </c:pt>
                <c:pt idx="343761">
                  <c:v>7.79506</c:v>
                </c:pt>
                <c:pt idx="343762">
                  <c:v>7.79508</c:v>
                </c:pt>
                <c:pt idx="343763">
                  <c:v>7.7951</c:v>
                </c:pt>
                <c:pt idx="343764">
                  <c:v>7.79512</c:v>
                </c:pt>
                <c:pt idx="343765">
                  <c:v>7.79515</c:v>
                </c:pt>
                <c:pt idx="343766">
                  <c:v>7.79517</c:v>
                </c:pt>
                <c:pt idx="343767">
                  <c:v>7.79519</c:v>
                </c:pt>
                <c:pt idx="343768">
                  <c:v>7.79521</c:v>
                </c:pt>
                <c:pt idx="343769">
                  <c:v>7.79524</c:v>
                </c:pt>
                <c:pt idx="343770">
                  <c:v>7.79526</c:v>
                </c:pt>
                <c:pt idx="343771">
                  <c:v>7.79528</c:v>
                </c:pt>
                <c:pt idx="343772">
                  <c:v>7.79531</c:v>
                </c:pt>
                <c:pt idx="343773">
                  <c:v>7.79533</c:v>
                </c:pt>
                <c:pt idx="343774">
                  <c:v>7.79535</c:v>
                </c:pt>
                <c:pt idx="343775">
                  <c:v>7.79537</c:v>
                </c:pt>
                <c:pt idx="343776">
                  <c:v>7.7954</c:v>
                </c:pt>
                <c:pt idx="343777">
                  <c:v>7.79542</c:v>
                </c:pt>
                <c:pt idx="343778">
                  <c:v>7.79544</c:v>
                </c:pt>
                <c:pt idx="343779">
                  <c:v>7.79547</c:v>
                </c:pt>
                <c:pt idx="343780">
                  <c:v>7.79549</c:v>
                </c:pt>
                <c:pt idx="343781">
                  <c:v>7.79551</c:v>
                </c:pt>
                <c:pt idx="343782">
                  <c:v>7.79553</c:v>
                </c:pt>
                <c:pt idx="343783">
                  <c:v>7.79556</c:v>
                </c:pt>
                <c:pt idx="343784">
                  <c:v>7.79558</c:v>
                </c:pt>
                <c:pt idx="343785">
                  <c:v>7.7956</c:v>
                </c:pt>
                <c:pt idx="343786">
                  <c:v>7.79562</c:v>
                </c:pt>
                <c:pt idx="343787">
                  <c:v>7.79565</c:v>
                </c:pt>
                <c:pt idx="343788">
                  <c:v>7.79567</c:v>
                </c:pt>
                <c:pt idx="343789">
                  <c:v>7.79569</c:v>
                </c:pt>
                <c:pt idx="343790">
                  <c:v>7.79571</c:v>
                </c:pt>
                <c:pt idx="343791">
                  <c:v>7.79574</c:v>
                </c:pt>
                <c:pt idx="343792">
                  <c:v>7.79576</c:v>
                </c:pt>
                <c:pt idx="343793">
                  <c:v>7.79578</c:v>
                </c:pt>
                <c:pt idx="343794">
                  <c:v>7.7958</c:v>
                </c:pt>
                <c:pt idx="343795">
                  <c:v>7.79583</c:v>
                </c:pt>
                <c:pt idx="343796">
                  <c:v>7.79585</c:v>
                </c:pt>
                <c:pt idx="343797">
                  <c:v>7.79587</c:v>
                </c:pt>
                <c:pt idx="343798">
                  <c:v>7.7959</c:v>
                </c:pt>
                <c:pt idx="343799">
                  <c:v>7.79592</c:v>
                </c:pt>
                <c:pt idx="343800">
                  <c:v>7.79594</c:v>
                </c:pt>
                <c:pt idx="343801">
                  <c:v>7.79596</c:v>
                </c:pt>
                <c:pt idx="343802">
                  <c:v>7.79599</c:v>
                </c:pt>
                <c:pt idx="343803">
                  <c:v>7.79601</c:v>
                </c:pt>
                <c:pt idx="343804">
                  <c:v>7.79603</c:v>
                </c:pt>
                <c:pt idx="343805">
                  <c:v>7.79605</c:v>
                </c:pt>
                <c:pt idx="343806">
                  <c:v>7.79608</c:v>
                </c:pt>
                <c:pt idx="343807">
                  <c:v>7.7961</c:v>
                </c:pt>
                <c:pt idx="343808">
                  <c:v>7.79612</c:v>
                </c:pt>
                <c:pt idx="343809">
                  <c:v>7.79615</c:v>
                </c:pt>
                <c:pt idx="343810">
                  <c:v>7.79617</c:v>
                </c:pt>
                <c:pt idx="343811">
                  <c:v>7.79619</c:v>
                </c:pt>
                <c:pt idx="343812">
                  <c:v>7.79621</c:v>
                </c:pt>
                <c:pt idx="343813">
                  <c:v>7.79624</c:v>
                </c:pt>
                <c:pt idx="343814">
                  <c:v>7.79626</c:v>
                </c:pt>
                <c:pt idx="343815">
                  <c:v>7.79628</c:v>
                </c:pt>
                <c:pt idx="343816">
                  <c:v>7.7963</c:v>
                </c:pt>
                <c:pt idx="343817">
                  <c:v>7.79633</c:v>
                </c:pt>
                <c:pt idx="343818">
                  <c:v>7.79635</c:v>
                </c:pt>
                <c:pt idx="343819">
                  <c:v>7.79637</c:v>
                </c:pt>
                <c:pt idx="343820">
                  <c:v>7.7964</c:v>
                </c:pt>
                <c:pt idx="343821">
                  <c:v>7.79642</c:v>
                </c:pt>
                <c:pt idx="343822">
                  <c:v>7.79644</c:v>
                </c:pt>
                <c:pt idx="343823">
                  <c:v>7.79646</c:v>
                </c:pt>
                <c:pt idx="343824">
                  <c:v>7.79648</c:v>
                </c:pt>
                <c:pt idx="343825">
                  <c:v>7.79651</c:v>
                </c:pt>
                <c:pt idx="343826">
                  <c:v>7.79653</c:v>
                </c:pt>
                <c:pt idx="343827">
                  <c:v>7.79655</c:v>
                </c:pt>
                <c:pt idx="343828">
                  <c:v>7.79658</c:v>
                </c:pt>
                <c:pt idx="343829">
                  <c:v>7.7966</c:v>
                </c:pt>
                <c:pt idx="343830">
                  <c:v>7.79662</c:v>
                </c:pt>
                <c:pt idx="343831">
                  <c:v>7.79664</c:v>
                </c:pt>
                <c:pt idx="343832">
                  <c:v>7.79667</c:v>
                </c:pt>
                <c:pt idx="343833">
                  <c:v>7.79669</c:v>
                </c:pt>
                <c:pt idx="343834">
                  <c:v>7.79671</c:v>
                </c:pt>
                <c:pt idx="343835">
                  <c:v>7.79673</c:v>
                </c:pt>
                <c:pt idx="343836">
                  <c:v>7.79676</c:v>
                </c:pt>
                <c:pt idx="343837">
                  <c:v>7.79678</c:v>
                </c:pt>
                <c:pt idx="343838">
                  <c:v>7.7968</c:v>
                </c:pt>
                <c:pt idx="343839">
                  <c:v>7.79683</c:v>
                </c:pt>
                <c:pt idx="343840">
                  <c:v>7.79685</c:v>
                </c:pt>
                <c:pt idx="343841">
                  <c:v>7.79687</c:v>
                </c:pt>
                <c:pt idx="343842">
                  <c:v>7.79689</c:v>
                </c:pt>
                <c:pt idx="343843">
                  <c:v>7.79692</c:v>
                </c:pt>
                <c:pt idx="343844">
                  <c:v>7.79694</c:v>
                </c:pt>
                <c:pt idx="343845">
                  <c:v>7.79696</c:v>
                </c:pt>
                <c:pt idx="343846">
                  <c:v>7.79698</c:v>
                </c:pt>
                <c:pt idx="343847">
                  <c:v>7.79701</c:v>
                </c:pt>
                <c:pt idx="343848">
                  <c:v>7.79703</c:v>
                </c:pt>
                <c:pt idx="343849">
                  <c:v>7.79705</c:v>
                </c:pt>
                <c:pt idx="343850">
                  <c:v>7.79708</c:v>
                </c:pt>
                <c:pt idx="343851">
                  <c:v>7.7971</c:v>
                </c:pt>
                <c:pt idx="343852">
                  <c:v>7.79712</c:v>
                </c:pt>
                <c:pt idx="343853">
                  <c:v>7.79714</c:v>
                </c:pt>
                <c:pt idx="343854">
                  <c:v>7.79717</c:v>
                </c:pt>
                <c:pt idx="343855">
                  <c:v>7.79719</c:v>
                </c:pt>
                <c:pt idx="343856">
                  <c:v>7.79721</c:v>
                </c:pt>
                <c:pt idx="343857">
                  <c:v>7.79723</c:v>
                </c:pt>
                <c:pt idx="343858">
                  <c:v>7.79726</c:v>
                </c:pt>
                <c:pt idx="343859">
                  <c:v>7.79728</c:v>
                </c:pt>
                <c:pt idx="343860">
                  <c:v>7.7973</c:v>
                </c:pt>
                <c:pt idx="343861">
                  <c:v>7.79732</c:v>
                </c:pt>
                <c:pt idx="343862">
                  <c:v>7.79735</c:v>
                </c:pt>
                <c:pt idx="343863">
                  <c:v>7.79737</c:v>
                </c:pt>
                <c:pt idx="343864">
                  <c:v>7.79739</c:v>
                </c:pt>
                <c:pt idx="343865">
                  <c:v>7.79741</c:v>
                </c:pt>
                <c:pt idx="343866">
                  <c:v>7.79744</c:v>
                </c:pt>
                <c:pt idx="343867">
                  <c:v>7.79746</c:v>
                </c:pt>
                <c:pt idx="343868">
                  <c:v>7.79748</c:v>
                </c:pt>
                <c:pt idx="343869">
                  <c:v>7.79751</c:v>
                </c:pt>
                <c:pt idx="343870">
                  <c:v>7.79753</c:v>
                </c:pt>
                <c:pt idx="343871">
                  <c:v>7.79755</c:v>
                </c:pt>
                <c:pt idx="343872">
                  <c:v>7.79757</c:v>
                </c:pt>
                <c:pt idx="343873">
                  <c:v>7.7976</c:v>
                </c:pt>
                <c:pt idx="343874">
                  <c:v>7.79762</c:v>
                </c:pt>
                <c:pt idx="343875">
                  <c:v>7.79764</c:v>
                </c:pt>
                <c:pt idx="343876">
                  <c:v>7.79766</c:v>
                </c:pt>
                <c:pt idx="343877">
                  <c:v>7.79769</c:v>
                </c:pt>
                <c:pt idx="343878">
                  <c:v>7.79771</c:v>
                </c:pt>
                <c:pt idx="343879">
                  <c:v>7.79773</c:v>
                </c:pt>
                <c:pt idx="343880">
                  <c:v>7.79776</c:v>
                </c:pt>
                <c:pt idx="343881">
                  <c:v>7.79778</c:v>
                </c:pt>
                <c:pt idx="343882">
                  <c:v>7.7978</c:v>
                </c:pt>
                <c:pt idx="343883">
                  <c:v>7.79782</c:v>
                </c:pt>
                <c:pt idx="343884">
                  <c:v>7.79785</c:v>
                </c:pt>
                <c:pt idx="343885">
                  <c:v>7.79787</c:v>
                </c:pt>
                <c:pt idx="343886">
                  <c:v>7.79789</c:v>
                </c:pt>
                <c:pt idx="343887">
                  <c:v>7.79791</c:v>
                </c:pt>
                <c:pt idx="343888">
                  <c:v>7.79794</c:v>
                </c:pt>
                <c:pt idx="343889">
                  <c:v>7.79796</c:v>
                </c:pt>
                <c:pt idx="343890">
                  <c:v>7.79798</c:v>
                </c:pt>
                <c:pt idx="343891">
                  <c:v>7.798</c:v>
                </c:pt>
                <c:pt idx="343892">
                  <c:v>7.79803</c:v>
                </c:pt>
                <c:pt idx="343893">
                  <c:v>7.79805</c:v>
                </c:pt>
                <c:pt idx="343894">
                  <c:v>7.79807</c:v>
                </c:pt>
                <c:pt idx="343895">
                  <c:v>7.79809</c:v>
                </c:pt>
                <c:pt idx="343896">
                  <c:v>7.79812</c:v>
                </c:pt>
                <c:pt idx="343897">
                  <c:v>7.79814</c:v>
                </c:pt>
                <c:pt idx="343898">
                  <c:v>7.79816</c:v>
                </c:pt>
                <c:pt idx="343899">
                  <c:v>7.79819</c:v>
                </c:pt>
                <c:pt idx="343900">
                  <c:v>7.79821</c:v>
                </c:pt>
                <c:pt idx="343901">
                  <c:v>7.79823</c:v>
                </c:pt>
                <c:pt idx="343902">
                  <c:v>7.79825</c:v>
                </c:pt>
                <c:pt idx="343903">
                  <c:v>7.79828</c:v>
                </c:pt>
                <c:pt idx="343904">
                  <c:v>7.7983</c:v>
                </c:pt>
                <c:pt idx="343905">
                  <c:v>7.79832</c:v>
                </c:pt>
                <c:pt idx="343906">
                  <c:v>7.79835</c:v>
                </c:pt>
                <c:pt idx="343907">
                  <c:v>7.79837</c:v>
                </c:pt>
                <c:pt idx="343908">
                  <c:v>7.79839</c:v>
                </c:pt>
                <c:pt idx="343909">
                  <c:v>7.79841</c:v>
                </c:pt>
                <c:pt idx="343910">
                  <c:v>7.79843</c:v>
                </c:pt>
                <c:pt idx="343911">
                  <c:v>7.79846</c:v>
                </c:pt>
                <c:pt idx="343912">
                  <c:v>7.79848</c:v>
                </c:pt>
                <c:pt idx="343913">
                  <c:v>7.7985</c:v>
                </c:pt>
                <c:pt idx="343914">
                  <c:v>7.79853</c:v>
                </c:pt>
                <c:pt idx="343915">
                  <c:v>7.79855</c:v>
                </c:pt>
                <c:pt idx="343916">
                  <c:v>7.79857</c:v>
                </c:pt>
                <c:pt idx="343917">
                  <c:v>7.79859</c:v>
                </c:pt>
                <c:pt idx="343918">
                  <c:v>7.79862</c:v>
                </c:pt>
                <c:pt idx="343919">
                  <c:v>7.79864</c:v>
                </c:pt>
                <c:pt idx="343920">
                  <c:v>7.79866</c:v>
                </c:pt>
                <c:pt idx="343921">
                  <c:v>7.79868</c:v>
                </c:pt>
                <c:pt idx="343922">
                  <c:v>7.79871</c:v>
                </c:pt>
                <c:pt idx="343923">
                  <c:v>7.79873</c:v>
                </c:pt>
                <c:pt idx="343924">
                  <c:v>7.79875</c:v>
                </c:pt>
                <c:pt idx="343925">
                  <c:v>7.79878</c:v>
                </c:pt>
                <c:pt idx="343926">
                  <c:v>7.7988</c:v>
                </c:pt>
                <c:pt idx="343927">
                  <c:v>7.79882</c:v>
                </c:pt>
                <c:pt idx="343928">
                  <c:v>7.79884</c:v>
                </c:pt>
                <c:pt idx="343929">
                  <c:v>7.79887</c:v>
                </c:pt>
                <c:pt idx="343930">
                  <c:v>7.79889</c:v>
                </c:pt>
                <c:pt idx="343931">
                  <c:v>7.79891</c:v>
                </c:pt>
                <c:pt idx="343932">
                  <c:v>7.79893</c:v>
                </c:pt>
                <c:pt idx="343933">
                  <c:v>7.79896</c:v>
                </c:pt>
                <c:pt idx="343934">
                  <c:v>7.79898</c:v>
                </c:pt>
                <c:pt idx="343935">
                  <c:v>7.799</c:v>
                </c:pt>
                <c:pt idx="343936">
                  <c:v>7.79903</c:v>
                </c:pt>
                <c:pt idx="343937">
                  <c:v>7.79905</c:v>
                </c:pt>
                <c:pt idx="343938">
                  <c:v>7.79907</c:v>
                </c:pt>
                <c:pt idx="343939">
                  <c:v>7.79909</c:v>
                </c:pt>
                <c:pt idx="343940">
                  <c:v>7.79912</c:v>
                </c:pt>
                <c:pt idx="343941">
                  <c:v>7.79914</c:v>
                </c:pt>
                <c:pt idx="343942">
                  <c:v>7.79916</c:v>
                </c:pt>
                <c:pt idx="343943">
                  <c:v>7.79918</c:v>
                </c:pt>
                <c:pt idx="343944">
                  <c:v>7.79921</c:v>
                </c:pt>
                <c:pt idx="343945">
                  <c:v>7.79923</c:v>
                </c:pt>
                <c:pt idx="343946">
                  <c:v>7.79925</c:v>
                </c:pt>
                <c:pt idx="343947">
                  <c:v>7.79927</c:v>
                </c:pt>
                <c:pt idx="343948">
                  <c:v>7.7993</c:v>
                </c:pt>
                <c:pt idx="343949">
                  <c:v>7.79932</c:v>
                </c:pt>
                <c:pt idx="343950">
                  <c:v>7.79934</c:v>
                </c:pt>
                <c:pt idx="343951">
                  <c:v>7.79936</c:v>
                </c:pt>
                <c:pt idx="343952">
                  <c:v>7.79939</c:v>
                </c:pt>
                <c:pt idx="343953">
                  <c:v>7.79941</c:v>
                </c:pt>
                <c:pt idx="343954">
                  <c:v>7.79943</c:v>
                </c:pt>
                <c:pt idx="343955">
                  <c:v>7.79946</c:v>
                </c:pt>
                <c:pt idx="343956">
                  <c:v>7.79948</c:v>
                </c:pt>
                <c:pt idx="343957">
                  <c:v>7.7995</c:v>
                </c:pt>
                <c:pt idx="343958">
                  <c:v>7.79952</c:v>
                </c:pt>
                <c:pt idx="343959">
                  <c:v>7.79955</c:v>
                </c:pt>
                <c:pt idx="343960">
                  <c:v>7.79957</c:v>
                </c:pt>
                <c:pt idx="343961">
                  <c:v>7.79959</c:v>
                </c:pt>
                <c:pt idx="343962">
                  <c:v>7.79962</c:v>
                </c:pt>
                <c:pt idx="343963">
                  <c:v>7.79964</c:v>
                </c:pt>
                <c:pt idx="343964">
                  <c:v>7.79966</c:v>
                </c:pt>
                <c:pt idx="343965">
                  <c:v>7.79968</c:v>
                </c:pt>
                <c:pt idx="343966">
                  <c:v>7.79971</c:v>
                </c:pt>
                <c:pt idx="343967">
                  <c:v>7.79973</c:v>
                </c:pt>
                <c:pt idx="343968">
                  <c:v>7.79975</c:v>
                </c:pt>
                <c:pt idx="343969">
                  <c:v>7.79977</c:v>
                </c:pt>
                <c:pt idx="343970">
                  <c:v>7.7998</c:v>
                </c:pt>
                <c:pt idx="343971">
                  <c:v>7.79982</c:v>
                </c:pt>
                <c:pt idx="343972">
                  <c:v>7.79984</c:v>
                </c:pt>
                <c:pt idx="343973">
                  <c:v>7.79986</c:v>
                </c:pt>
                <c:pt idx="343974">
                  <c:v>7.79989</c:v>
                </c:pt>
                <c:pt idx="343975">
                  <c:v>7.79991</c:v>
                </c:pt>
                <c:pt idx="343976">
                  <c:v>7.79993</c:v>
                </c:pt>
                <c:pt idx="343977">
                  <c:v>7.79995</c:v>
                </c:pt>
                <c:pt idx="343978">
                  <c:v>7.79998</c:v>
                </c:pt>
                <c:pt idx="343979">
                  <c:v>7.8</c:v>
                </c:pt>
                <c:pt idx="343980">
                  <c:v>7.80002</c:v>
                </c:pt>
                <c:pt idx="343981">
                  <c:v>7.80004</c:v>
                </c:pt>
                <c:pt idx="343982">
                  <c:v>7.80007</c:v>
                </c:pt>
                <c:pt idx="343983">
                  <c:v>7.80009</c:v>
                </c:pt>
                <c:pt idx="343984">
                  <c:v>7.80011</c:v>
                </c:pt>
                <c:pt idx="343985">
                  <c:v>7.80014</c:v>
                </c:pt>
                <c:pt idx="343986">
                  <c:v>7.80016</c:v>
                </c:pt>
                <c:pt idx="343987">
                  <c:v>7.80018</c:v>
                </c:pt>
                <c:pt idx="343988">
                  <c:v>7.8002</c:v>
                </c:pt>
                <c:pt idx="343989">
                  <c:v>7.80023</c:v>
                </c:pt>
                <c:pt idx="343990">
                  <c:v>7.80025</c:v>
                </c:pt>
                <c:pt idx="343991">
                  <c:v>7.80027</c:v>
                </c:pt>
                <c:pt idx="343992">
                  <c:v>7.8003</c:v>
                </c:pt>
                <c:pt idx="343993">
                  <c:v>7.80032</c:v>
                </c:pt>
                <c:pt idx="343994">
                  <c:v>7.80034</c:v>
                </c:pt>
                <c:pt idx="343995">
                  <c:v>7.80036</c:v>
                </c:pt>
                <c:pt idx="343996">
                  <c:v>7.80039</c:v>
                </c:pt>
                <c:pt idx="343997">
                  <c:v>7.80041</c:v>
                </c:pt>
                <c:pt idx="343998">
                  <c:v>7.80043</c:v>
                </c:pt>
                <c:pt idx="343999">
                  <c:v>7.80045</c:v>
                </c:pt>
                <c:pt idx="344000">
                  <c:v>7.80048</c:v>
                </c:pt>
                <c:pt idx="344001">
                  <c:v>7.8005</c:v>
                </c:pt>
                <c:pt idx="344002">
                  <c:v>7.80052</c:v>
                </c:pt>
                <c:pt idx="344003">
                  <c:v>7.80054</c:v>
                </c:pt>
                <c:pt idx="344004">
                  <c:v>7.80057</c:v>
                </c:pt>
                <c:pt idx="344005">
                  <c:v>7.80059</c:v>
                </c:pt>
                <c:pt idx="344006">
                  <c:v>7.80061</c:v>
                </c:pt>
                <c:pt idx="344007">
                  <c:v>7.80063</c:v>
                </c:pt>
                <c:pt idx="344008">
                  <c:v>7.80066</c:v>
                </c:pt>
                <c:pt idx="344009">
                  <c:v>7.80068</c:v>
                </c:pt>
                <c:pt idx="344010">
                  <c:v>7.8007</c:v>
                </c:pt>
                <c:pt idx="344011">
                  <c:v>7.80073</c:v>
                </c:pt>
                <c:pt idx="344012">
                  <c:v>7.80075</c:v>
                </c:pt>
                <c:pt idx="344013">
                  <c:v>7.80077</c:v>
                </c:pt>
                <c:pt idx="344014">
                  <c:v>7.80079</c:v>
                </c:pt>
                <c:pt idx="344015">
                  <c:v>7.80082</c:v>
                </c:pt>
                <c:pt idx="344016">
                  <c:v>7.80084</c:v>
                </c:pt>
                <c:pt idx="344017">
                  <c:v>7.80086</c:v>
                </c:pt>
                <c:pt idx="344018">
                  <c:v>7.80088</c:v>
                </c:pt>
                <c:pt idx="344019">
                  <c:v>7.80091</c:v>
                </c:pt>
                <c:pt idx="344020">
                  <c:v>7.80093</c:v>
                </c:pt>
                <c:pt idx="344021">
                  <c:v>7.80095</c:v>
                </c:pt>
                <c:pt idx="344022">
                  <c:v>7.80098</c:v>
                </c:pt>
                <c:pt idx="344023">
                  <c:v>7.801</c:v>
                </c:pt>
                <c:pt idx="344024">
                  <c:v>7.80102</c:v>
                </c:pt>
                <c:pt idx="344025">
                  <c:v>7.80104</c:v>
                </c:pt>
                <c:pt idx="344026">
                  <c:v>7.80107</c:v>
                </c:pt>
                <c:pt idx="344027">
                  <c:v>7.80109</c:v>
                </c:pt>
                <c:pt idx="344028">
                  <c:v>7.80111</c:v>
                </c:pt>
                <c:pt idx="344029">
                  <c:v>7.80113</c:v>
                </c:pt>
                <c:pt idx="344030">
                  <c:v>7.80116</c:v>
                </c:pt>
                <c:pt idx="344031">
                  <c:v>7.80118</c:v>
                </c:pt>
                <c:pt idx="344032">
                  <c:v>7.8012</c:v>
                </c:pt>
                <c:pt idx="344033">
                  <c:v>7.80122</c:v>
                </c:pt>
                <c:pt idx="344034">
                  <c:v>7.80125</c:v>
                </c:pt>
                <c:pt idx="344035">
                  <c:v>7.80127</c:v>
                </c:pt>
                <c:pt idx="344036">
                  <c:v>7.80129</c:v>
                </c:pt>
                <c:pt idx="344037">
                  <c:v>7.80131</c:v>
                </c:pt>
                <c:pt idx="344038">
                  <c:v>7.80134</c:v>
                </c:pt>
                <c:pt idx="344039">
                  <c:v>7.80136</c:v>
                </c:pt>
                <c:pt idx="344040">
                  <c:v>7.80138</c:v>
                </c:pt>
                <c:pt idx="344041">
                  <c:v>7.80141</c:v>
                </c:pt>
                <c:pt idx="344042">
                  <c:v>7.80143</c:v>
                </c:pt>
                <c:pt idx="344043">
                  <c:v>7.80145</c:v>
                </c:pt>
                <c:pt idx="344044">
                  <c:v>7.80147</c:v>
                </c:pt>
                <c:pt idx="344045">
                  <c:v>7.8015</c:v>
                </c:pt>
                <c:pt idx="344046">
                  <c:v>7.80152</c:v>
                </c:pt>
                <c:pt idx="344047">
                  <c:v>7.80154</c:v>
                </c:pt>
                <c:pt idx="344048">
                  <c:v>7.80157</c:v>
                </c:pt>
                <c:pt idx="344049">
                  <c:v>7.80159</c:v>
                </c:pt>
                <c:pt idx="344050">
                  <c:v>7.80161</c:v>
                </c:pt>
                <c:pt idx="344051">
                  <c:v>7.80163</c:v>
                </c:pt>
                <c:pt idx="344052">
                  <c:v>7.80166</c:v>
                </c:pt>
                <c:pt idx="344053">
                  <c:v>7.80168</c:v>
                </c:pt>
                <c:pt idx="344054">
                  <c:v>7.8017</c:v>
                </c:pt>
                <c:pt idx="344055">
                  <c:v>7.80172</c:v>
                </c:pt>
                <c:pt idx="344056">
                  <c:v>7.80175</c:v>
                </c:pt>
                <c:pt idx="344057">
                  <c:v>7.80177</c:v>
                </c:pt>
                <c:pt idx="344058">
                  <c:v>7.80179</c:v>
                </c:pt>
                <c:pt idx="344059">
                  <c:v>7.80181</c:v>
                </c:pt>
                <c:pt idx="344060">
                  <c:v>7.80184</c:v>
                </c:pt>
                <c:pt idx="344061">
                  <c:v>7.80186</c:v>
                </c:pt>
                <c:pt idx="344062">
                  <c:v>7.80188</c:v>
                </c:pt>
                <c:pt idx="344063">
                  <c:v>7.8019</c:v>
                </c:pt>
                <c:pt idx="344064">
                  <c:v>7.80193</c:v>
                </c:pt>
                <c:pt idx="344065">
                  <c:v>7.80195</c:v>
                </c:pt>
                <c:pt idx="344066">
                  <c:v>7.80197</c:v>
                </c:pt>
                <c:pt idx="344067">
                  <c:v>7.80199</c:v>
                </c:pt>
                <c:pt idx="344068">
                  <c:v>7.80202</c:v>
                </c:pt>
                <c:pt idx="344069">
                  <c:v>7.80204</c:v>
                </c:pt>
                <c:pt idx="344070">
                  <c:v>7.80206</c:v>
                </c:pt>
                <c:pt idx="344071">
                  <c:v>7.80209</c:v>
                </c:pt>
                <c:pt idx="344072">
                  <c:v>7.80211</c:v>
                </c:pt>
                <c:pt idx="344073">
                  <c:v>7.80213</c:v>
                </c:pt>
                <c:pt idx="344074">
                  <c:v>7.80215</c:v>
                </c:pt>
                <c:pt idx="344075">
                  <c:v>7.80218</c:v>
                </c:pt>
                <c:pt idx="344076">
                  <c:v>7.8022</c:v>
                </c:pt>
                <c:pt idx="344077">
                  <c:v>7.80222</c:v>
                </c:pt>
                <c:pt idx="344078">
                  <c:v>7.80225</c:v>
                </c:pt>
                <c:pt idx="344079">
                  <c:v>7.80227</c:v>
                </c:pt>
                <c:pt idx="344080">
                  <c:v>7.80229</c:v>
                </c:pt>
                <c:pt idx="344081">
                  <c:v>7.80231</c:v>
                </c:pt>
                <c:pt idx="344082">
                  <c:v>7.80234</c:v>
                </c:pt>
                <c:pt idx="344083">
                  <c:v>7.80236</c:v>
                </c:pt>
                <c:pt idx="344084">
                  <c:v>7.80238</c:v>
                </c:pt>
                <c:pt idx="344085">
                  <c:v>7.8024</c:v>
                </c:pt>
                <c:pt idx="344086">
                  <c:v>7.80243</c:v>
                </c:pt>
                <c:pt idx="344087">
                  <c:v>7.80245</c:v>
                </c:pt>
                <c:pt idx="344088">
                  <c:v>7.80247</c:v>
                </c:pt>
                <c:pt idx="344089">
                  <c:v>7.80249</c:v>
                </c:pt>
                <c:pt idx="344090">
                  <c:v>7.80252</c:v>
                </c:pt>
                <c:pt idx="344091">
                  <c:v>7.80254</c:v>
                </c:pt>
                <c:pt idx="344092">
                  <c:v>7.80256</c:v>
                </c:pt>
                <c:pt idx="344093">
                  <c:v>7.80258</c:v>
                </c:pt>
                <c:pt idx="344094">
                  <c:v>7.80261</c:v>
                </c:pt>
                <c:pt idx="344095">
                  <c:v>7.80263</c:v>
                </c:pt>
                <c:pt idx="344096">
                  <c:v>7.80265</c:v>
                </c:pt>
                <c:pt idx="344097">
                  <c:v>7.80268</c:v>
                </c:pt>
                <c:pt idx="344098">
                  <c:v>7.8027</c:v>
                </c:pt>
                <c:pt idx="344099">
                  <c:v>7.80272</c:v>
                </c:pt>
                <c:pt idx="344100">
                  <c:v>7.80274</c:v>
                </c:pt>
                <c:pt idx="344101">
                  <c:v>7.80277</c:v>
                </c:pt>
                <c:pt idx="344102">
                  <c:v>7.80279</c:v>
                </c:pt>
                <c:pt idx="344103">
                  <c:v>7.80281</c:v>
                </c:pt>
                <c:pt idx="344104">
                  <c:v>7.80283</c:v>
                </c:pt>
                <c:pt idx="344105">
                  <c:v>7.80286</c:v>
                </c:pt>
                <c:pt idx="344106">
                  <c:v>7.80288</c:v>
                </c:pt>
                <c:pt idx="344107">
                  <c:v>7.8029</c:v>
                </c:pt>
                <c:pt idx="344108">
                  <c:v>7.80293</c:v>
                </c:pt>
                <c:pt idx="344109">
                  <c:v>7.80295</c:v>
                </c:pt>
                <c:pt idx="344110">
                  <c:v>7.80297</c:v>
                </c:pt>
                <c:pt idx="344111">
                  <c:v>7.80299</c:v>
                </c:pt>
                <c:pt idx="344112">
                  <c:v>7.80302</c:v>
                </c:pt>
                <c:pt idx="344113">
                  <c:v>7.80304</c:v>
                </c:pt>
                <c:pt idx="344114">
                  <c:v>7.80306</c:v>
                </c:pt>
                <c:pt idx="344115">
                  <c:v>7.80308</c:v>
                </c:pt>
                <c:pt idx="344116">
                  <c:v>7.80311</c:v>
                </c:pt>
                <c:pt idx="344117">
                  <c:v>7.80313</c:v>
                </c:pt>
                <c:pt idx="344118">
                  <c:v>7.80315</c:v>
                </c:pt>
                <c:pt idx="344119">
                  <c:v>7.80318</c:v>
                </c:pt>
                <c:pt idx="344120">
                  <c:v>7.8032</c:v>
                </c:pt>
                <c:pt idx="344121">
                  <c:v>7.80322</c:v>
                </c:pt>
                <c:pt idx="344122">
                  <c:v>7.80324</c:v>
                </c:pt>
                <c:pt idx="344123">
                  <c:v>7.80326</c:v>
                </c:pt>
                <c:pt idx="344124">
                  <c:v>7.80329</c:v>
                </c:pt>
                <c:pt idx="344125">
                  <c:v>7.80331</c:v>
                </c:pt>
                <c:pt idx="344126">
                  <c:v>7.80333</c:v>
                </c:pt>
                <c:pt idx="344127">
                  <c:v>7.80336</c:v>
                </c:pt>
                <c:pt idx="344128">
                  <c:v>7.80338</c:v>
                </c:pt>
                <c:pt idx="344129">
                  <c:v>7.8034</c:v>
                </c:pt>
                <c:pt idx="344130">
                  <c:v>7.80342</c:v>
                </c:pt>
                <c:pt idx="344131">
                  <c:v>7.80345</c:v>
                </c:pt>
                <c:pt idx="344132">
                  <c:v>7.80347</c:v>
                </c:pt>
                <c:pt idx="344133">
                  <c:v>7.80349</c:v>
                </c:pt>
                <c:pt idx="344134">
                  <c:v>7.80351</c:v>
                </c:pt>
                <c:pt idx="344135">
                  <c:v>7.80354</c:v>
                </c:pt>
                <c:pt idx="344136">
                  <c:v>7.80356</c:v>
                </c:pt>
                <c:pt idx="344137">
                  <c:v>7.80358</c:v>
                </c:pt>
                <c:pt idx="344138">
                  <c:v>7.80361</c:v>
                </c:pt>
                <c:pt idx="344139">
                  <c:v>7.80363</c:v>
                </c:pt>
                <c:pt idx="344140">
                  <c:v>7.80365</c:v>
                </c:pt>
                <c:pt idx="344141">
                  <c:v>7.80367</c:v>
                </c:pt>
                <c:pt idx="344142">
                  <c:v>7.8037</c:v>
                </c:pt>
                <c:pt idx="344143">
                  <c:v>7.80372</c:v>
                </c:pt>
                <c:pt idx="344144">
                  <c:v>7.80374</c:v>
                </c:pt>
                <c:pt idx="344145">
                  <c:v>7.80376</c:v>
                </c:pt>
                <c:pt idx="344146">
                  <c:v>7.80379</c:v>
                </c:pt>
                <c:pt idx="344147">
                  <c:v>7.80381</c:v>
                </c:pt>
                <c:pt idx="344148">
                  <c:v>7.80383</c:v>
                </c:pt>
                <c:pt idx="344149">
                  <c:v>7.80386</c:v>
                </c:pt>
                <c:pt idx="344150">
                  <c:v>7.80388</c:v>
                </c:pt>
                <c:pt idx="344151">
                  <c:v>7.8039</c:v>
                </c:pt>
                <c:pt idx="344152">
                  <c:v>7.80392</c:v>
                </c:pt>
                <c:pt idx="344153">
                  <c:v>7.80395</c:v>
                </c:pt>
                <c:pt idx="344154">
                  <c:v>7.80397</c:v>
                </c:pt>
                <c:pt idx="344155">
                  <c:v>7.80399</c:v>
                </c:pt>
                <c:pt idx="344156">
                  <c:v>7.80401</c:v>
                </c:pt>
                <c:pt idx="344157">
                  <c:v>7.80404</c:v>
                </c:pt>
                <c:pt idx="344158">
                  <c:v>7.80406</c:v>
                </c:pt>
                <c:pt idx="344159">
                  <c:v>7.80408</c:v>
                </c:pt>
                <c:pt idx="344160">
                  <c:v>7.8041</c:v>
                </c:pt>
                <c:pt idx="344161">
                  <c:v>7.80413</c:v>
                </c:pt>
                <c:pt idx="344162">
                  <c:v>7.80415</c:v>
                </c:pt>
                <c:pt idx="344163">
                  <c:v>7.80417</c:v>
                </c:pt>
                <c:pt idx="344164">
                  <c:v>7.80419</c:v>
                </c:pt>
                <c:pt idx="344165">
                  <c:v>7.80422</c:v>
                </c:pt>
                <c:pt idx="344166">
                  <c:v>7.80424</c:v>
                </c:pt>
                <c:pt idx="344167">
                  <c:v>7.80426</c:v>
                </c:pt>
                <c:pt idx="344168">
                  <c:v>7.80429</c:v>
                </c:pt>
                <c:pt idx="344169">
                  <c:v>7.80431</c:v>
                </c:pt>
                <c:pt idx="344170">
                  <c:v>7.80433</c:v>
                </c:pt>
                <c:pt idx="344171">
                  <c:v>7.80435</c:v>
                </c:pt>
                <c:pt idx="344172">
                  <c:v>7.80438</c:v>
                </c:pt>
                <c:pt idx="344173">
                  <c:v>7.8044</c:v>
                </c:pt>
                <c:pt idx="344174">
                  <c:v>7.80442</c:v>
                </c:pt>
                <c:pt idx="344175">
                  <c:v>7.80444</c:v>
                </c:pt>
                <c:pt idx="344176">
                  <c:v>7.80447</c:v>
                </c:pt>
                <c:pt idx="344177">
                  <c:v>7.80449</c:v>
                </c:pt>
                <c:pt idx="344178">
                  <c:v>7.80451</c:v>
                </c:pt>
                <c:pt idx="344179">
                  <c:v>7.80453</c:v>
                </c:pt>
                <c:pt idx="344180">
                  <c:v>7.80456</c:v>
                </c:pt>
                <c:pt idx="344181">
                  <c:v>7.80458</c:v>
                </c:pt>
                <c:pt idx="344182">
                  <c:v>7.8046</c:v>
                </c:pt>
                <c:pt idx="344183">
                  <c:v>7.80463</c:v>
                </c:pt>
                <c:pt idx="344184">
                  <c:v>7.80465</c:v>
                </c:pt>
                <c:pt idx="344185">
                  <c:v>7.80467</c:v>
                </c:pt>
                <c:pt idx="344186">
                  <c:v>7.80469</c:v>
                </c:pt>
                <c:pt idx="344187">
                  <c:v>7.80472</c:v>
                </c:pt>
                <c:pt idx="344188">
                  <c:v>7.80474</c:v>
                </c:pt>
                <c:pt idx="344189">
                  <c:v>7.80476</c:v>
                </c:pt>
                <c:pt idx="344190">
                  <c:v>7.80478</c:v>
                </c:pt>
                <c:pt idx="344191">
                  <c:v>7.80481</c:v>
                </c:pt>
                <c:pt idx="344192">
                  <c:v>7.80483</c:v>
                </c:pt>
                <c:pt idx="344193">
                  <c:v>7.80485</c:v>
                </c:pt>
                <c:pt idx="344194">
                  <c:v>7.80488</c:v>
                </c:pt>
                <c:pt idx="344195">
                  <c:v>7.8049</c:v>
                </c:pt>
                <c:pt idx="344196">
                  <c:v>7.80492</c:v>
                </c:pt>
                <c:pt idx="344197">
                  <c:v>7.80494</c:v>
                </c:pt>
                <c:pt idx="344198">
                  <c:v>7.80497</c:v>
                </c:pt>
                <c:pt idx="344199">
                  <c:v>7.80499</c:v>
                </c:pt>
                <c:pt idx="344200">
                  <c:v>7.80501</c:v>
                </c:pt>
                <c:pt idx="344201">
                  <c:v>7.80503</c:v>
                </c:pt>
                <c:pt idx="344202">
                  <c:v>7.80506</c:v>
                </c:pt>
                <c:pt idx="344203">
                  <c:v>7.80508</c:v>
                </c:pt>
                <c:pt idx="344204">
                  <c:v>7.8051</c:v>
                </c:pt>
                <c:pt idx="344205">
                  <c:v>7.80513</c:v>
                </c:pt>
                <c:pt idx="344206">
                  <c:v>7.80515</c:v>
                </c:pt>
                <c:pt idx="344207">
                  <c:v>7.80517</c:v>
                </c:pt>
                <c:pt idx="344208">
                  <c:v>7.80519</c:v>
                </c:pt>
                <c:pt idx="344209">
                  <c:v>7.80521</c:v>
                </c:pt>
                <c:pt idx="344210">
                  <c:v>7.80524</c:v>
                </c:pt>
                <c:pt idx="344211">
                  <c:v>7.80526</c:v>
                </c:pt>
                <c:pt idx="344212">
                  <c:v>7.80528</c:v>
                </c:pt>
                <c:pt idx="344213">
                  <c:v>7.80531</c:v>
                </c:pt>
                <c:pt idx="344214">
                  <c:v>7.80533</c:v>
                </c:pt>
                <c:pt idx="344215">
                  <c:v>7.80535</c:v>
                </c:pt>
                <c:pt idx="344216">
                  <c:v>7.80537</c:v>
                </c:pt>
                <c:pt idx="344217">
                  <c:v>7.8054</c:v>
                </c:pt>
                <c:pt idx="344218">
                  <c:v>7.80542</c:v>
                </c:pt>
                <c:pt idx="344219">
                  <c:v>7.80544</c:v>
                </c:pt>
                <c:pt idx="344220">
                  <c:v>7.80546</c:v>
                </c:pt>
                <c:pt idx="344221">
                  <c:v>7.80549</c:v>
                </c:pt>
                <c:pt idx="344222">
                  <c:v>7.80551</c:v>
                </c:pt>
                <c:pt idx="344223">
                  <c:v>7.80553</c:v>
                </c:pt>
                <c:pt idx="344224">
                  <c:v>7.80556</c:v>
                </c:pt>
                <c:pt idx="344225">
                  <c:v>7.80558</c:v>
                </c:pt>
                <c:pt idx="344226">
                  <c:v>7.8056</c:v>
                </c:pt>
                <c:pt idx="344227">
                  <c:v>7.80562</c:v>
                </c:pt>
                <c:pt idx="344228">
                  <c:v>7.80565</c:v>
                </c:pt>
                <c:pt idx="344229">
                  <c:v>7.80567</c:v>
                </c:pt>
                <c:pt idx="344230">
                  <c:v>7.80569</c:v>
                </c:pt>
                <c:pt idx="344231">
                  <c:v>7.80571</c:v>
                </c:pt>
                <c:pt idx="344232">
                  <c:v>7.80574</c:v>
                </c:pt>
                <c:pt idx="344233">
                  <c:v>7.80576</c:v>
                </c:pt>
                <c:pt idx="344234">
                  <c:v>7.80578</c:v>
                </c:pt>
                <c:pt idx="344235">
                  <c:v>7.80581</c:v>
                </c:pt>
                <c:pt idx="344236">
                  <c:v>7.80583</c:v>
                </c:pt>
                <c:pt idx="344237">
                  <c:v>7.80585</c:v>
                </c:pt>
                <c:pt idx="344238">
                  <c:v>7.80587</c:v>
                </c:pt>
                <c:pt idx="344239">
                  <c:v>7.8059</c:v>
                </c:pt>
                <c:pt idx="344240">
                  <c:v>7.80592</c:v>
                </c:pt>
                <c:pt idx="344241">
                  <c:v>7.80594</c:v>
                </c:pt>
                <c:pt idx="344242">
                  <c:v>7.80596</c:v>
                </c:pt>
                <c:pt idx="344243">
                  <c:v>7.80599</c:v>
                </c:pt>
                <c:pt idx="344244">
                  <c:v>7.80601</c:v>
                </c:pt>
                <c:pt idx="344245">
                  <c:v>7.80603</c:v>
                </c:pt>
                <c:pt idx="344246">
                  <c:v>7.80605</c:v>
                </c:pt>
                <c:pt idx="344247">
                  <c:v>7.80608</c:v>
                </c:pt>
                <c:pt idx="344248">
                  <c:v>7.8061</c:v>
                </c:pt>
                <c:pt idx="344249">
                  <c:v>7.80612</c:v>
                </c:pt>
                <c:pt idx="344250">
                  <c:v>7.80614</c:v>
                </c:pt>
                <c:pt idx="344251">
                  <c:v>7.80617</c:v>
                </c:pt>
                <c:pt idx="344252">
                  <c:v>7.80619</c:v>
                </c:pt>
                <c:pt idx="344253">
                  <c:v>7.80621</c:v>
                </c:pt>
                <c:pt idx="344254">
                  <c:v>7.80624</c:v>
                </c:pt>
                <c:pt idx="344255">
                  <c:v>7.80626</c:v>
                </c:pt>
                <c:pt idx="344256">
                  <c:v>7.80628</c:v>
                </c:pt>
                <c:pt idx="344257">
                  <c:v>7.8063</c:v>
                </c:pt>
                <c:pt idx="344258">
                  <c:v>7.80633</c:v>
                </c:pt>
                <c:pt idx="344259">
                  <c:v>7.80635</c:v>
                </c:pt>
                <c:pt idx="344260">
                  <c:v>7.80637</c:v>
                </c:pt>
                <c:pt idx="344261">
                  <c:v>7.8064</c:v>
                </c:pt>
                <c:pt idx="344262">
                  <c:v>7.80642</c:v>
                </c:pt>
                <c:pt idx="344263">
                  <c:v>7.80644</c:v>
                </c:pt>
                <c:pt idx="344264">
                  <c:v>7.80646</c:v>
                </c:pt>
                <c:pt idx="344265">
                  <c:v>7.80649</c:v>
                </c:pt>
                <c:pt idx="344266">
                  <c:v>7.80651</c:v>
                </c:pt>
                <c:pt idx="344267">
                  <c:v>7.80653</c:v>
                </c:pt>
                <c:pt idx="344268">
                  <c:v>7.80655</c:v>
                </c:pt>
                <c:pt idx="344269">
                  <c:v>7.80658</c:v>
                </c:pt>
                <c:pt idx="344270">
                  <c:v>7.8066</c:v>
                </c:pt>
                <c:pt idx="344271">
                  <c:v>7.80662</c:v>
                </c:pt>
                <c:pt idx="344272">
                  <c:v>7.80664</c:v>
                </c:pt>
                <c:pt idx="344273">
                  <c:v>7.80667</c:v>
                </c:pt>
                <c:pt idx="344274">
                  <c:v>7.80669</c:v>
                </c:pt>
                <c:pt idx="344275">
                  <c:v>7.80671</c:v>
                </c:pt>
                <c:pt idx="344276">
                  <c:v>7.80673</c:v>
                </c:pt>
                <c:pt idx="344277">
                  <c:v>7.80676</c:v>
                </c:pt>
                <c:pt idx="344278">
                  <c:v>7.80678</c:v>
                </c:pt>
                <c:pt idx="344279">
                  <c:v>7.8068</c:v>
                </c:pt>
                <c:pt idx="344280">
                  <c:v>7.80682</c:v>
                </c:pt>
                <c:pt idx="344281">
                  <c:v>7.80685</c:v>
                </c:pt>
                <c:pt idx="344282">
                  <c:v>7.80687</c:v>
                </c:pt>
                <c:pt idx="344283">
                  <c:v>7.80689</c:v>
                </c:pt>
                <c:pt idx="344284">
                  <c:v>7.80692</c:v>
                </c:pt>
                <c:pt idx="344285">
                  <c:v>7.80694</c:v>
                </c:pt>
                <c:pt idx="344286">
                  <c:v>7.80696</c:v>
                </c:pt>
                <c:pt idx="344287">
                  <c:v>7.80698</c:v>
                </c:pt>
                <c:pt idx="344288">
                  <c:v>7.80701</c:v>
                </c:pt>
                <c:pt idx="344289">
                  <c:v>7.80703</c:v>
                </c:pt>
                <c:pt idx="344290">
                  <c:v>7.80705</c:v>
                </c:pt>
                <c:pt idx="344291">
                  <c:v>7.80708</c:v>
                </c:pt>
                <c:pt idx="344292">
                  <c:v>7.8071</c:v>
                </c:pt>
                <c:pt idx="344293">
                  <c:v>7.80712</c:v>
                </c:pt>
                <c:pt idx="344294">
                  <c:v>7.80714</c:v>
                </c:pt>
                <c:pt idx="344295">
                  <c:v>7.80717</c:v>
                </c:pt>
                <c:pt idx="344296">
                  <c:v>7.80719</c:v>
                </c:pt>
                <c:pt idx="344297">
                  <c:v>7.80721</c:v>
                </c:pt>
                <c:pt idx="344298">
                  <c:v>7.80723</c:v>
                </c:pt>
                <c:pt idx="344299">
                  <c:v>7.80726</c:v>
                </c:pt>
                <c:pt idx="344300">
                  <c:v>7.80728</c:v>
                </c:pt>
                <c:pt idx="344301">
                  <c:v>7.8073</c:v>
                </c:pt>
                <c:pt idx="344302">
                  <c:v>7.80732</c:v>
                </c:pt>
                <c:pt idx="344303">
                  <c:v>7.80735</c:v>
                </c:pt>
                <c:pt idx="344304">
                  <c:v>7.80737</c:v>
                </c:pt>
                <c:pt idx="344305">
                  <c:v>7.80739</c:v>
                </c:pt>
                <c:pt idx="344306">
                  <c:v>7.80741</c:v>
                </c:pt>
                <c:pt idx="344307">
                  <c:v>7.80744</c:v>
                </c:pt>
                <c:pt idx="344308">
                  <c:v>7.80746</c:v>
                </c:pt>
                <c:pt idx="344309">
                  <c:v>7.80748</c:v>
                </c:pt>
                <c:pt idx="344310">
                  <c:v>7.80751</c:v>
                </c:pt>
                <c:pt idx="344311">
                  <c:v>7.80753</c:v>
                </c:pt>
                <c:pt idx="344312">
                  <c:v>7.80755</c:v>
                </c:pt>
                <c:pt idx="344313">
                  <c:v>7.80757</c:v>
                </c:pt>
                <c:pt idx="344314">
                  <c:v>7.8076</c:v>
                </c:pt>
                <c:pt idx="344315">
                  <c:v>7.80762</c:v>
                </c:pt>
                <c:pt idx="344316">
                  <c:v>7.80764</c:v>
                </c:pt>
                <c:pt idx="344317">
                  <c:v>7.80766</c:v>
                </c:pt>
                <c:pt idx="344318">
                  <c:v>7.80769</c:v>
                </c:pt>
                <c:pt idx="344319">
                  <c:v>7.80771</c:v>
                </c:pt>
                <c:pt idx="344320">
                  <c:v>7.80773</c:v>
                </c:pt>
                <c:pt idx="344321">
                  <c:v>7.80776</c:v>
                </c:pt>
                <c:pt idx="344322">
                  <c:v>7.80778</c:v>
                </c:pt>
                <c:pt idx="344323">
                  <c:v>7.8078</c:v>
                </c:pt>
                <c:pt idx="344324">
                  <c:v>7.80782</c:v>
                </c:pt>
                <c:pt idx="344325">
                  <c:v>7.80785</c:v>
                </c:pt>
                <c:pt idx="344326">
                  <c:v>7.80787</c:v>
                </c:pt>
                <c:pt idx="344327">
                  <c:v>7.80789</c:v>
                </c:pt>
                <c:pt idx="344328">
                  <c:v>7.80791</c:v>
                </c:pt>
                <c:pt idx="344329">
                  <c:v>7.80794</c:v>
                </c:pt>
                <c:pt idx="344330">
                  <c:v>7.80796</c:v>
                </c:pt>
                <c:pt idx="344331">
                  <c:v>7.80798</c:v>
                </c:pt>
                <c:pt idx="344332">
                  <c:v>7.808</c:v>
                </c:pt>
                <c:pt idx="344333">
                  <c:v>7.80803</c:v>
                </c:pt>
                <c:pt idx="344334">
                  <c:v>7.80805</c:v>
                </c:pt>
                <c:pt idx="344335">
                  <c:v>7.80807</c:v>
                </c:pt>
                <c:pt idx="344336">
                  <c:v>7.80809</c:v>
                </c:pt>
                <c:pt idx="344337">
                  <c:v>7.80812</c:v>
                </c:pt>
                <c:pt idx="344338">
                  <c:v>7.80814</c:v>
                </c:pt>
                <c:pt idx="344339">
                  <c:v>7.80816</c:v>
                </c:pt>
                <c:pt idx="344340">
                  <c:v>7.80819</c:v>
                </c:pt>
                <c:pt idx="344341">
                  <c:v>7.80821</c:v>
                </c:pt>
                <c:pt idx="344342">
                  <c:v>7.80823</c:v>
                </c:pt>
                <c:pt idx="344343">
                  <c:v>7.80825</c:v>
                </c:pt>
                <c:pt idx="344344">
                  <c:v>7.80828</c:v>
                </c:pt>
                <c:pt idx="344345">
                  <c:v>7.8083</c:v>
                </c:pt>
                <c:pt idx="344346">
                  <c:v>7.80832</c:v>
                </c:pt>
                <c:pt idx="344347">
                  <c:v>7.80835</c:v>
                </c:pt>
                <c:pt idx="344348">
                  <c:v>7.80837</c:v>
                </c:pt>
                <c:pt idx="344349">
                  <c:v>7.80839</c:v>
                </c:pt>
                <c:pt idx="344350">
                  <c:v>7.80841</c:v>
                </c:pt>
                <c:pt idx="344351">
                  <c:v>7.80844</c:v>
                </c:pt>
                <c:pt idx="344352">
                  <c:v>7.80846</c:v>
                </c:pt>
                <c:pt idx="344353">
                  <c:v>7.80848</c:v>
                </c:pt>
                <c:pt idx="344354">
                  <c:v>7.8085</c:v>
                </c:pt>
                <c:pt idx="344355">
                  <c:v>7.80853</c:v>
                </c:pt>
                <c:pt idx="344356">
                  <c:v>7.80855</c:v>
                </c:pt>
                <c:pt idx="344357">
                  <c:v>7.80857</c:v>
                </c:pt>
                <c:pt idx="344358">
                  <c:v>7.80859</c:v>
                </c:pt>
                <c:pt idx="344359">
                  <c:v>7.80862</c:v>
                </c:pt>
                <c:pt idx="344360">
                  <c:v>7.80864</c:v>
                </c:pt>
                <c:pt idx="344361">
                  <c:v>7.80866</c:v>
                </c:pt>
                <c:pt idx="344362">
                  <c:v>7.80868</c:v>
                </c:pt>
                <c:pt idx="344363">
                  <c:v>7.80871</c:v>
                </c:pt>
                <c:pt idx="344364">
                  <c:v>7.80873</c:v>
                </c:pt>
                <c:pt idx="344365">
                  <c:v>7.80875</c:v>
                </c:pt>
                <c:pt idx="344366">
                  <c:v>7.80878</c:v>
                </c:pt>
                <c:pt idx="344367">
                  <c:v>7.8088</c:v>
                </c:pt>
                <c:pt idx="344368">
                  <c:v>7.80882</c:v>
                </c:pt>
                <c:pt idx="344369">
                  <c:v>7.80884</c:v>
                </c:pt>
                <c:pt idx="344370">
                  <c:v>7.80887</c:v>
                </c:pt>
                <c:pt idx="344371">
                  <c:v>7.80889</c:v>
                </c:pt>
                <c:pt idx="344372">
                  <c:v>7.80891</c:v>
                </c:pt>
                <c:pt idx="344373">
                  <c:v>7.80893</c:v>
                </c:pt>
                <c:pt idx="344374">
                  <c:v>7.80896</c:v>
                </c:pt>
                <c:pt idx="344375">
                  <c:v>7.80898</c:v>
                </c:pt>
                <c:pt idx="344376">
                  <c:v>7.809</c:v>
                </c:pt>
                <c:pt idx="344377">
                  <c:v>7.80903</c:v>
                </c:pt>
                <c:pt idx="344378">
                  <c:v>7.80905</c:v>
                </c:pt>
                <c:pt idx="344379">
                  <c:v>7.80907</c:v>
                </c:pt>
                <c:pt idx="344380">
                  <c:v>7.80909</c:v>
                </c:pt>
                <c:pt idx="344381">
                  <c:v>7.80912</c:v>
                </c:pt>
                <c:pt idx="344382">
                  <c:v>7.80914</c:v>
                </c:pt>
                <c:pt idx="344383">
                  <c:v>7.80916</c:v>
                </c:pt>
                <c:pt idx="344384">
                  <c:v>7.80918</c:v>
                </c:pt>
                <c:pt idx="344385">
                  <c:v>7.80921</c:v>
                </c:pt>
                <c:pt idx="344386">
                  <c:v>7.80923</c:v>
                </c:pt>
                <c:pt idx="344387">
                  <c:v>7.80925</c:v>
                </c:pt>
                <c:pt idx="344388">
                  <c:v>7.80927</c:v>
                </c:pt>
                <c:pt idx="344389">
                  <c:v>7.8093</c:v>
                </c:pt>
                <c:pt idx="344390">
                  <c:v>7.80932</c:v>
                </c:pt>
                <c:pt idx="344391">
                  <c:v>7.80934</c:v>
                </c:pt>
                <c:pt idx="344392">
                  <c:v>7.80936</c:v>
                </c:pt>
                <c:pt idx="344393">
                  <c:v>7.80939</c:v>
                </c:pt>
                <c:pt idx="344394">
                  <c:v>7.80941</c:v>
                </c:pt>
                <c:pt idx="344395">
                  <c:v>7.80943</c:v>
                </c:pt>
                <c:pt idx="344396">
                  <c:v>7.80946</c:v>
                </c:pt>
                <c:pt idx="344397">
                  <c:v>7.80948</c:v>
                </c:pt>
                <c:pt idx="344398">
                  <c:v>7.8095</c:v>
                </c:pt>
                <c:pt idx="344399">
                  <c:v>7.80952</c:v>
                </c:pt>
                <c:pt idx="344400">
                  <c:v>7.80955</c:v>
                </c:pt>
                <c:pt idx="344401">
                  <c:v>7.80957</c:v>
                </c:pt>
                <c:pt idx="344402">
                  <c:v>7.80959</c:v>
                </c:pt>
                <c:pt idx="344403">
                  <c:v>7.80961</c:v>
                </c:pt>
                <c:pt idx="344404">
                  <c:v>7.80964</c:v>
                </c:pt>
                <c:pt idx="344405">
                  <c:v>7.80966</c:v>
                </c:pt>
                <c:pt idx="344406">
                  <c:v>7.80968</c:v>
                </c:pt>
                <c:pt idx="344407">
                  <c:v>7.80971</c:v>
                </c:pt>
                <c:pt idx="344408">
                  <c:v>7.80973</c:v>
                </c:pt>
                <c:pt idx="344409">
                  <c:v>7.80975</c:v>
                </c:pt>
                <c:pt idx="344410">
                  <c:v>7.80977</c:v>
                </c:pt>
                <c:pt idx="344411">
                  <c:v>7.8098</c:v>
                </c:pt>
                <c:pt idx="344412">
                  <c:v>7.80982</c:v>
                </c:pt>
                <c:pt idx="344413">
                  <c:v>7.80984</c:v>
                </c:pt>
                <c:pt idx="344414">
                  <c:v>7.80986</c:v>
                </c:pt>
                <c:pt idx="344415">
                  <c:v>7.80989</c:v>
                </c:pt>
                <c:pt idx="344416">
                  <c:v>7.80991</c:v>
                </c:pt>
                <c:pt idx="344417">
                  <c:v>7.80993</c:v>
                </c:pt>
                <c:pt idx="344418">
                  <c:v>7.80996</c:v>
                </c:pt>
                <c:pt idx="344419">
                  <c:v>7.80998</c:v>
                </c:pt>
                <c:pt idx="344420">
                  <c:v>7.81</c:v>
                </c:pt>
                <c:pt idx="344421">
                  <c:v>7.81002</c:v>
                </c:pt>
                <c:pt idx="344422">
                  <c:v>7.81004</c:v>
                </c:pt>
                <c:pt idx="344423">
                  <c:v>7.81007</c:v>
                </c:pt>
                <c:pt idx="344424">
                  <c:v>7.81009</c:v>
                </c:pt>
                <c:pt idx="344425">
                  <c:v>7.81011</c:v>
                </c:pt>
                <c:pt idx="344426">
                  <c:v>7.81014</c:v>
                </c:pt>
                <c:pt idx="344427">
                  <c:v>7.81016</c:v>
                </c:pt>
                <c:pt idx="344428">
                  <c:v>7.81018</c:v>
                </c:pt>
                <c:pt idx="344429">
                  <c:v>7.8102</c:v>
                </c:pt>
                <c:pt idx="344430">
                  <c:v>7.81023</c:v>
                </c:pt>
                <c:pt idx="344431">
                  <c:v>7.81025</c:v>
                </c:pt>
                <c:pt idx="344432">
                  <c:v>7.81027</c:v>
                </c:pt>
                <c:pt idx="344433">
                  <c:v>7.81029</c:v>
                </c:pt>
                <c:pt idx="344434">
                  <c:v>7.81032</c:v>
                </c:pt>
                <c:pt idx="344435">
                  <c:v>7.81034</c:v>
                </c:pt>
                <c:pt idx="344436">
                  <c:v>7.81036</c:v>
                </c:pt>
                <c:pt idx="344437">
                  <c:v>7.81039</c:v>
                </c:pt>
                <c:pt idx="344438">
                  <c:v>7.81041</c:v>
                </c:pt>
                <c:pt idx="344439">
                  <c:v>7.81043</c:v>
                </c:pt>
                <c:pt idx="344440">
                  <c:v>7.81045</c:v>
                </c:pt>
                <c:pt idx="344441">
                  <c:v>7.81048</c:v>
                </c:pt>
                <c:pt idx="344442">
                  <c:v>7.8105</c:v>
                </c:pt>
                <c:pt idx="344443">
                  <c:v>7.81052</c:v>
                </c:pt>
                <c:pt idx="344444">
                  <c:v>7.81054</c:v>
                </c:pt>
                <c:pt idx="344445">
                  <c:v>7.81057</c:v>
                </c:pt>
                <c:pt idx="344446">
                  <c:v>7.81059</c:v>
                </c:pt>
                <c:pt idx="344447">
                  <c:v>7.81061</c:v>
                </c:pt>
                <c:pt idx="344448">
                  <c:v>7.81064</c:v>
                </c:pt>
                <c:pt idx="344449">
                  <c:v>7.81066</c:v>
                </c:pt>
                <c:pt idx="344450">
                  <c:v>7.81068</c:v>
                </c:pt>
                <c:pt idx="344451">
                  <c:v>7.8107</c:v>
                </c:pt>
                <c:pt idx="344452">
                  <c:v>7.81073</c:v>
                </c:pt>
                <c:pt idx="344453">
                  <c:v>7.81075</c:v>
                </c:pt>
                <c:pt idx="344454">
                  <c:v>7.81077</c:v>
                </c:pt>
                <c:pt idx="344455">
                  <c:v>7.81079</c:v>
                </c:pt>
                <c:pt idx="344456">
                  <c:v>7.81082</c:v>
                </c:pt>
                <c:pt idx="344457">
                  <c:v>7.81084</c:v>
                </c:pt>
                <c:pt idx="344458">
                  <c:v>7.81086</c:v>
                </c:pt>
                <c:pt idx="344459">
                  <c:v>7.81088</c:v>
                </c:pt>
                <c:pt idx="344460">
                  <c:v>7.81091</c:v>
                </c:pt>
                <c:pt idx="344461">
                  <c:v>7.81093</c:v>
                </c:pt>
                <c:pt idx="344462">
                  <c:v>7.81095</c:v>
                </c:pt>
                <c:pt idx="344463">
                  <c:v>7.81098</c:v>
                </c:pt>
                <c:pt idx="344464">
                  <c:v>7.811</c:v>
                </c:pt>
                <c:pt idx="344465">
                  <c:v>7.81102</c:v>
                </c:pt>
                <c:pt idx="344466">
                  <c:v>7.81104</c:v>
                </c:pt>
                <c:pt idx="344467">
                  <c:v>7.81107</c:v>
                </c:pt>
                <c:pt idx="344468">
                  <c:v>7.81109</c:v>
                </c:pt>
                <c:pt idx="344469">
                  <c:v>7.81111</c:v>
                </c:pt>
                <c:pt idx="344470">
                  <c:v>7.81113</c:v>
                </c:pt>
                <c:pt idx="344471">
                  <c:v>7.81116</c:v>
                </c:pt>
                <c:pt idx="344472">
                  <c:v>7.81118</c:v>
                </c:pt>
                <c:pt idx="344473">
                  <c:v>7.8112</c:v>
                </c:pt>
                <c:pt idx="344474">
                  <c:v>7.81122</c:v>
                </c:pt>
                <c:pt idx="344475">
                  <c:v>7.81125</c:v>
                </c:pt>
                <c:pt idx="344476">
                  <c:v>7.81127</c:v>
                </c:pt>
                <c:pt idx="344477">
                  <c:v>7.81129</c:v>
                </c:pt>
                <c:pt idx="344478">
                  <c:v>7.81131</c:v>
                </c:pt>
                <c:pt idx="344479">
                  <c:v>7.81134</c:v>
                </c:pt>
                <c:pt idx="344480">
                  <c:v>7.81136</c:v>
                </c:pt>
                <c:pt idx="344481">
                  <c:v>7.81138</c:v>
                </c:pt>
                <c:pt idx="344482">
                  <c:v>7.81141</c:v>
                </c:pt>
                <c:pt idx="344483">
                  <c:v>7.81143</c:v>
                </c:pt>
                <c:pt idx="344484">
                  <c:v>7.81145</c:v>
                </c:pt>
                <c:pt idx="344485">
                  <c:v>7.81147</c:v>
                </c:pt>
                <c:pt idx="344486">
                  <c:v>7.8115</c:v>
                </c:pt>
                <c:pt idx="344487">
                  <c:v>7.81152</c:v>
                </c:pt>
                <c:pt idx="344488">
                  <c:v>7.81154</c:v>
                </c:pt>
                <c:pt idx="344489">
                  <c:v>7.81156</c:v>
                </c:pt>
                <c:pt idx="344490">
                  <c:v>7.81159</c:v>
                </c:pt>
                <c:pt idx="344491">
                  <c:v>7.81161</c:v>
                </c:pt>
                <c:pt idx="344492">
                  <c:v>7.81163</c:v>
                </c:pt>
                <c:pt idx="344493">
                  <c:v>7.81166</c:v>
                </c:pt>
                <c:pt idx="344494">
                  <c:v>7.81168</c:v>
                </c:pt>
                <c:pt idx="344495">
                  <c:v>7.8117</c:v>
                </c:pt>
                <c:pt idx="344496">
                  <c:v>7.81172</c:v>
                </c:pt>
                <c:pt idx="344497">
                  <c:v>7.81175</c:v>
                </c:pt>
                <c:pt idx="344498">
                  <c:v>7.81177</c:v>
                </c:pt>
                <c:pt idx="344499">
                  <c:v>7.81179</c:v>
                </c:pt>
                <c:pt idx="344500">
                  <c:v>7.81181</c:v>
                </c:pt>
                <c:pt idx="344501">
                  <c:v>7.81184</c:v>
                </c:pt>
                <c:pt idx="344502">
                  <c:v>7.81186</c:v>
                </c:pt>
                <c:pt idx="344503">
                  <c:v>7.81188</c:v>
                </c:pt>
                <c:pt idx="344504">
                  <c:v>7.81191</c:v>
                </c:pt>
                <c:pt idx="344505">
                  <c:v>7.81193</c:v>
                </c:pt>
                <c:pt idx="344506">
                  <c:v>7.81195</c:v>
                </c:pt>
                <c:pt idx="344507">
                  <c:v>7.81197</c:v>
                </c:pt>
                <c:pt idx="344508">
                  <c:v>7.81199</c:v>
                </c:pt>
                <c:pt idx="344509">
                  <c:v>7.81202</c:v>
                </c:pt>
                <c:pt idx="344510">
                  <c:v>7.81204</c:v>
                </c:pt>
                <c:pt idx="344511">
                  <c:v>7.81206</c:v>
                </c:pt>
                <c:pt idx="344512">
                  <c:v>7.81209</c:v>
                </c:pt>
                <c:pt idx="344513">
                  <c:v>7.81211</c:v>
                </c:pt>
                <c:pt idx="344514">
                  <c:v>7.81213</c:v>
                </c:pt>
                <c:pt idx="344515">
                  <c:v>7.81215</c:v>
                </c:pt>
                <c:pt idx="344516">
                  <c:v>7.81218</c:v>
                </c:pt>
                <c:pt idx="344517">
                  <c:v>7.8122</c:v>
                </c:pt>
                <c:pt idx="344518">
                  <c:v>7.81222</c:v>
                </c:pt>
                <c:pt idx="344519">
                  <c:v>7.81224</c:v>
                </c:pt>
                <c:pt idx="344520">
                  <c:v>7.81227</c:v>
                </c:pt>
                <c:pt idx="344521">
                  <c:v>7.81229</c:v>
                </c:pt>
                <c:pt idx="344522">
                  <c:v>7.81231</c:v>
                </c:pt>
                <c:pt idx="344523">
                  <c:v>7.81234</c:v>
                </c:pt>
                <c:pt idx="344524">
                  <c:v>7.81236</c:v>
                </c:pt>
                <c:pt idx="344525">
                  <c:v>7.81238</c:v>
                </c:pt>
                <c:pt idx="344526">
                  <c:v>7.8124</c:v>
                </c:pt>
                <c:pt idx="344527">
                  <c:v>7.81243</c:v>
                </c:pt>
                <c:pt idx="344528">
                  <c:v>7.81245</c:v>
                </c:pt>
                <c:pt idx="344529">
                  <c:v>7.81247</c:v>
                </c:pt>
                <c:pt idx="344530">
                  <c:v>7.81249</c:v>
                </c:pt>
                <c:pt idx="344531">
                  <c:v>7.81252</c:v>
                </c:pt>
                <c:pt idx="344532">
                  <c:v>7.81254</c:v>
                </c:pt>
                <c:pt idx="344533">
                  <c:v>7.81256</c:v>
                </c:pt>
                <c:pt idx="344534">
                  <c:v>7.81259</c:v>
                </c:pt>
                <c:pt idx="344535">
                  <c:v>7.81261</c:v>
                </c:pt>
                <c:pt idx="344536">
                  <c:v>7.81263</c:v>
                </c:pt>
                <c:pt idx="344537">
                  <c:v>7.81265</c:v>
                </c:pt>
                <c:pt idx="344538">
                  <c:v>7.81268</c:v>
                </c:pt>
                <c:pt idx="344539">
                  <c:v>7.8127</c:v>
                </c:pt>
                <c:pt idx="344540">
                  <c:v>7.81272</c:v>
                </c:pt>
                <c:pt idx="344541">
                  <c:v>7.81274</c:v>
                </c:pt>
                <c:pt idx="344542">
                  <c:v>7.81277</c:v>
                </c:pt>
                <c:pt idx="344543">
                  <c:v>7.81279</c:v>
                </c:pt>
                <c:pt idx="344544">
                  <c:v>7.81281</c:v>
                </c:pt>
                <c:pt idx="344545">
                  <c:v>7.81283</c:v>
                </c:pt>
                <c:pt idx="344546">
                  <c:v>7.81286</c:v>
                </c:pt>
                <c:pt idx="344547">
                  <c:v>7.81288</c:v>
                </c:pt>
                <c:pt idx="344548">
                  <c:v>7.8129</c:v>
                </c:pt>
                <c:pt idx="344549">
                  <c:v>7.81292</c:v>
                </c:pt>
                <c:pt idx="344550">
                  <c:v>7.81295</c:v>
                </c:pt>
                <c:pt idx="344551">
                  <c:v>7.81297</c:v>
                </c:pt>
                <c:pt idx="344552">
                  <c:v>7.81299</c:v>
                </c:pt>
                <c:pt idx="344553">
                  <c:v>7.81302</c:v>
                </c:pt>
                <c:pt idx="344554">
                  <c:v>7.81304</c:v>
                </c:pt>
                <c:pt idx="344555">
                  <c:v>7.81306</c:v>
                </c:pt>
                <c:pt idx="344556">
                  <c:v>7.81308</c:v>
                </c:pt>
                <c:pt idx="344557">
                  <c:v>7.81311</c:v>
                </c:pt>
                <c:pt idx="344558">
                  <c:v>7.81313</c:v>
                </c:pt>
                <c:pt idx="344559">
                  <c:v>7.81315</c:v>
                </c:pt>
                <c:pt idx="344560">
                  <c:v>7.81318</c:v>
                </c:pt>
                <c:pt idx="344561">
                  <c:v>7.8132</c:v>
                </c:pt>
                <c:pt idx="344562">
                  <c:v>7.81322</c:v>
                </c:pt>
                <c:pt idx="344563">
                  <c:v>7.81324</c:v>
                </c:pt>
                <c:pt idx="344564">
                  <c:v>7.81327</c:v>
                </c:pt>
                <c:pt idx="344565">
                  <c:v>7.81329</c:v>
                </c:pt>
                <c:pt idx="344566">
                  <c:v>7.81331</c:v>
                </c:pt>
                <c:pt idx="344567">
                  <c:v>7.81333</c:v>
                </c:pt>
                <c:pt idx="344568">
                  <c:v>7.81336</c:v>
                </c:pt>
                <c:pt idx="344569">
                  <c:v>7.81338</c:v>
                </c:pt>
                <c:pt idx="344570">
                  <c:v>7.8134</c:v>
                </c:pt>
                <c:pt idx="344571">
                  <c:v>7.81342</c:v>
                </c:pt>
                <c:pt idx="344572">
                  <c:v>7.81345</c:v>
                </c:pt>
                <c:pt idx="344573">
                  <c:v>7.81347</c:v>
                </c:pt>
                <c:pt idx="344574">
                  <c:v>7.81349</c:v>
                </c:pt>
                <c:pt idx="344575">
                  <c:v>7.81351</c:v>
                </c:pt>
                <c:pt idx="344576">
                  <c:v>7.81354</c:v>
                </c:pt>
                <c:pt idx="344577">
                  <c:v>7.81356</c:v>
                </c:pt>
                <c:pt idx="344578">
                  <c:v>7.81358</c:v>
                </c:pt>
                <c:pt idx="344579">
                  <c:v>7.8136</c:v>
                </c:pt>
                <c:pt idx="344580">
                  <c:v>7.81363</c:v>
                </c:pt>
                <c:pt idx="344581">
                  <c:v>7.81365</c:v>
                </c:pt>
                <c:pt idx="344582">
                  <c:v>7.81367</c:v>
                </c:pt>
                <c:pt idx="344583">
                  <c:v>7.8137</c:v>
                </c:pt>
                <c:pt idx="344584">
                  <c:v>7.81372</c:v>
                </c:pt>
                <c:pt idx="344585">
                  <c:v>7.81374</c:v>
                </c:pt>
                <c:pt idx="344586">
                  <c:v>7.81376</c:v>
                </c:pt>
                <c:pt idx="344587">
                  <c:v>7.81379</c:v>
                </c:pt>
                <c:pt idx="344588">
                  <c:v>7.81381</c:v>
                </c:pt>
                <c:pt idx="344589">
                  <c:v>7.81383</c:v>
                </c:pt>
                <c:pt idx="344590">
                  <c:v>7.81386</c:v>
                </c:pt>
                <c:pt idx="344591">
                  <c:v>7.81388</c:v>
                </c:pt>
                <c:pt idx="344592">
                  <c:v>7.8139</c:v>
                </c:pt>
                <c:pt idx="344593">
                  <c:v>7.81392</c:v>
                </c:pt>
                <c:pt idx="344594">
                  <c:v>7.81395</c:v>
                </c:pt>
                <c:pt idx="344595">
                  <c:v>7.81397</c:v>
                </c:pt>
                <c:pt idx="344596">
                  <c:v>7.81399</c:v>
                </c:pt>
                <c:pt idx="344597">
                  <c:v>7.81401</c:v>
                </c:pt>
                <c:pt idx="344598">
                  <c:v>7.81404</c:v>
                </c:pt>
                <c:pt idx="344599">
                  <c:v>7.81406</c:v>
                </c:pt>
                <c:pt idx="344600">
                  <c:v>7.81408</c:v>
                </c:pt>
                <c:pt idx="344601">
                  <c:v>7.8141</c:v>
                </c:pt>
                <c:pt idx="344602">
                  <c:v>7.81413</c:v>
                </c:pt>
                <c:pt idx="344603">
                  <c:v>7.81415</c:v>
                </c:pt>
                <c:pt idx="344604">
                  <c:v>7.81417</c:v>
                </c:pt>
                <c:pt idx="344605">
                  <c:v>7.81419</c:v>
                </c:pt>
                <c:pt idx="344606">
                  <c:v>7.81422</c:v>
                </c:pt>
                <c:pt idx="344607">
                  <c:v>7.81424</c:v>
                </c:pt>
                <c:pt idx="344608">
                  <c:v>7.81426</c:v>
                </c:pt>
                <c:pt idx="344609">
                  <c:v>7.81429</c:v>
                </c:pt>
                <c:pt idx="344610">
                  <c:v>7.81431</c:v>
                </c:pt>
                <c:pt idx="344611">
                  <c:v>7.81433</c:v>
                </c:pt>
                <c:pt idx="344612">
                  <c:v>7.81435</c:v>
                </c:pt>
                <c:pt idx="344613">
                  <c:v>7.81438</c:v>
                </c:pt>
                <c:pt idx="344614">
                  <c:v>7.8144</c:v>
                </c:pt>
                <c:pt idx="344615">
                  <c:v>7.81442</c:v>
                </c:pt>
                <c:pt idx="344616">
                  <c:v>7.81444</c:v>
                </c:pt>
                <c:pt idx="344617">
                  <c:v>7.81447</c:v>
                </c:pt>
                <c:pt idx="344618">
                  <c:v>7.81449</c:v>
                </c:pt>
                <c:pt idx="344619">
                  <c:v>7.81451</c:v>
                </c:pt>
                <c:pt idx="344620">
                  <c:v>7.81454</c:v>
                </c:pt>
                <c:pt idx="344621">
                  <c:v>7.81456</c:v>
                </c:pt>
                <c:pt idx="344622">
                  <c:v>7.81458</c:v>
                </c:pt>
                <c:pt idx="344623">
                  <c:v>7.8146</c:v>
                </c:pt>
                <c:pt idx="344624">
                  <c:v>7.81463</c:v>
                </c:pt>
                <c:pt idx="344625">
                  <c:v>7.81465</c:v>
                </c:pt>
                <c:pt idx="344626">
                  <c:v>7.81467</c:v>
                </c:pt>
                <c:pt idx="344627">
                  <c:v>7.81469</c:v>
                </c:pt>
                <c:pt idx="344628">
                  <c:v>7.81472</c:v>
                </c:pt>
                <c:pt idx="344629">
                  <c:v>7.81474</c:v>
                </c:pt>
                <c:pt idx="344630">
                  <c:v>7.81476</c:v>
                </c:pt>
                <c:pt idx="344631">
                  <c:v>7.81478</c:v>
                </c:pt>
                <c:pt idx="344632">
                  <c:v>7.81481</c:v>
                </c:pt>
                <c:pt idx="344633">
                  <c:v>7.81483</c:v>
                </c:pt>
                <c:pt idx="344634">
                  <c:v>7.81485</c:v>
                </c:pt>
                <c:pt idx="344635">
                  <c:v>7.81487</c:v>
                </c:pt>
                <c:pt idx="344636">
                  <c:v>7.8149</c:v>
                </c:pt>
                <c:pt idx="344637">
                  <c:v>7.81492</c:v>
                </c:pt>
                <c:pt idx="344638">
                  <c:v>7.81494</c:v>
                </c:pt>
                <c:pt idx="344639">
                  <c:v>7.81497</c:v>
                </c:pt>
                <c:pt idx="344640">
                  <c:v>7.81499</c:v>
                </c:pt>
                <c:pt idx="344641">
                  <c:v>7.81501</c:v>
                </c:pt>
                <c:pt idx="344642">
                  <c:v>7.81503</c:v>
                </c:pt>
                <c:pt idx="344643">
                  <c:v>7.81506</c:v>
                </c:pt>
                <c:pt idx="344644">
                  <c:v>7.81508</c:v>
                </c:pt>
                <c:pt idx="344645">
                  <c:v>7.8151</c:v>
                </c:pt>
                <c:pt idx="344646">
                  <c:v>7.81513</c:v>
                </c:pt>
                <c:pt idx="344647">
                  <c:v>7.81515</c:v>
                </c:pt>
                <c:pt idx="344648">
                  <c:v>7.81517</c:v>
                </c:pt>
                <c:pt idx="344649">
                  <c:v>7.81519</c:v>
                </c:pt>
                <c:pt idx="344650">
                  <c:v>7.81522</c:v>
                </c:pt>
                <c:pt idx="344651">
                  <c:v>7.81524</c:v>
                </c:pt>
                <c:pt idx="344652">
                  <c:v>7.81526</c:v>
                </c:pt>
                <c:pt idx="344653">
                  <c:v>7.81528</c:v>
                </c:pt>
                <c:pt idx="344654">
                  <c:v>7.81531</c:v>
                </c:pt>
                <c:pt idx="344655">
                  <c:v>7.81533</c:v>
                </c:pt>
                <c:pt idx="344656">
                  <c:v>7.81535</c:v>
                </c:pt>
                <c:pt idx="344657">
                  <c:v>7.81537</c:v>
                </c:pt>
                <c:pt idx="344658">
                  <c:v>7.8154</c:v>
                </c:pt>
                <c:pt idx="344659">
                  <c:v>7.81542</c:v>
                </c:pt>
                <c:pt idx="344660">
                  <c:v>7.81544</c:v>
                </c:pt>
                <c:pt idx="344661">
                  <c:v>7.81546</c:v>
                </c:pt>
                <c:pt idx="344662">
                  <c:v>7.81549</c:v>
                </c:pt>
                <c:pt idx="344663">
                  <c:v>7.81551</c:v>
                </c:pt>
                <c:pt idx="344664">
                  <c:v>7.81553</c:v>
                </c:pt>
                <c:pt idx="344665">
                  <c:v>7.81556</c:v>
                </c:pt>
                <c:pt idx="344666">
                  <c:v>7.81558</c:v>
                </c:pt>
                <c:pt idx="344667">
                  <c:v>7.8156</c:v>
                </c:pt>
                <c:pt idx="344668">
                  <c:v>7.81562</c:v>
                </c:pt>
                <c:pt idx="344669">
                  <c:v>7.81565</c:v>
                </c:pt>
                <c:pt idx="344670">
                  <c:v>7.81567</c:v>
                </c:pt>
                <c:pt idx="344671">
                  <c:v>7.81569</c:v>
                </c:pt>
                <c:pt idx="344672">
                  <c:v>7.81571</c:v>
                </c:pt>
                <c:pt idx="344673">
                  <c:v>7.81574</c:v>
                </c:pt>
                <c:pt idx="344674">
                  <c:v>7.81576</c:v>
                </c:pt>
                <c:pt idx="344675">
                  <c:v>7.81578</c:v>
                </c:pt>
                <c:pt idx="344676">
                  <c:v>7.81581</c:v>
                </c:pt>
                <c:pt idx="344677">
                  <c:v>7.81583</c:v>
                </c:pt>
                <c:pt idx="344678">
                  <c:v>7.81585</c:v>
                </c:pt>
                <c:pt idx="344679">
                  <c:v>7.81587</c:v>
                </c:pt>
                <c:pt idx="344680">
                  <c:v>7.8159</c:v>
                </c:pt>
                <c:pt idx="344681">
                  <c:v>7.81592</c:v>
                </c:pt>
                <c:pt idx="344682">
                  <c:v>7.81594</c:v>
                </c:pt>
                <c:pt idx="344683">
                  <c:v>7.81596</c:v>
                </c:pt>
                <c:pt idx="344684">
                  <c:v>7.81599</c:v>
                </c:pt>
                <c:pt idx="344685">
                  <c:v>7.81601</c:v>
                </c:pt>
                <c:pt idx="344686">
                  <c:v>7.81603</c:v>
                </c:pt>
                <c:pt idx="344687">
                  <c:v>7.81605</c:v>
                </c:pt>
                <c:pt idx="344688">
                  <c:v>7.81608</c:v>
                </c:pt>
                <c:pt idx="344689">
                  <c:v>7.8161</c:v>
                </c:pt>
                <c:pt idx="344690">
                  <c:v>7.81612</c:v>
                </c:pt>
                <c:pt idx="344691">
                  <c:v>7.81614</c:v>
                </c:pt>
                <c:pt idx="344692">
                  <c:v>7.81617</c:v>
                </c:pt>
                <c:pt idx="344693">
                  <c:v>7.81619</c:v>
                </c:pt>
                <c:pt idx="344694">
                  <c:v>7.81621</c:v>
                </c:pt>
                <c:pt idx="344695">
                  <c:v>7.81624</c:v>
                </c:pt>
                <c:pt idx="344696">
                  <c:v>7.81626</c:v>
                </c:pt>
                <c:pt idx="344697">
                  <c:v>7.81628</c:v>
                </c:pt>
                <c:pt idx="344698">
                  <c:v>7.8163</c:v>
                </c:pt>
                <c:pt idx="344699">
                  <c:v>7.81633</c:v>
                </c:pt>
                <c:pt idx="344700">
                  <c:v>7.81635</c:v>
                </c:pt>
                <c:pt idx="344701">
                  <c:v>7.81637</c:v>
                </c:pt>
                <c:pt idx="344702">
                  <c:v>7.81639</c:v>
                </c:pt>
                <c:pt idx="344703">
                  <c:v>7.81642</c:v>
                </c:pt>
                <c:pt idx="344704">
                  <c:v>7.81644</c:v>
                </c:pt>
                <c:pt idx="344705">
                  <c:v>7.81646</c:v>
                </c:pt>
                <c:pt idx="344706">
                  <c:v>7.81649</c:v>
                </c:pt>
                <c:pt idx="344707">
                  <c:v>7.81651</c:v>
                </c:pt>
                <c:pt idx="344708">
                  <c:v>7.81653</c:v>
                </c:pt>
                <c:pt idx="344709">
                  <c:v>7.81655</c:v>
                </c:pt>
                <c:pt idx="344710">
                  <c:v>7.81658</c:v>
                </c:pt>
                <c:pt idx="344711">
                  <c:v>7.8166</c:v>
                </c:pt>
                <c:pt idx="344712">
                  <c:v>7.81662</c:v>
                </c:pt>
                <c:pt idx="344713">
                  <c:v>7.81664</c:v>
                </c:pt>
                <c:pt idx="344714">
                  <c:v>7.81667</c:v>
                </c:pt>
                <c:pt idx="344715">
                  <c:v>7.81669</c:v>
                </c:pt>
                <c:pt idx="344716">
                  <c:v>7.81671</c:v>
                </c:pt>
                <c:pt idx="344717">
                  <c:v>7.81674</c:v>
                </c:pt>
                <c:pt idx="344718">
                  <c:v>7.81676</c:v>
                </c:pt>
                <c:pt idx="344719">
                  <c:v>7.81678</c:v>
                </c:pt>
                <c:pt idx="344720">
                  <c:v>7.8168</c:v>
                </c:pt>
                <c:pt idx="344721">
                  <c:v>7.81682</c:v>
                </c:pt>
                <c:pt idx="344722">
                  <c:v>7.81685</c:v>
                </c:pt>
                <c:pt idx="344723">
                  <c:v>7.81687</c:v>
                </c:pt>
                <c:pt idx="344724">
                  <c:v>7.81689</c:v>
                </c:pt>
                <c:pt idx="344725">
                  <c:v>7.81692</c:v>
                </c:pt>
                <c:pt idx="344726">
                  <c:v>7.81694</c:v>
                </c:pt>
                <c:pt idx="344727">
                  <c:v>7.81696</c:v>
                </c:pt>
                <c:pt idx="344728">
                  <c:v>7.81698</c:v>
                </c:pt>
                <c:pt idx="344729">
                  <c:v>7.81701</c:v>
                </c:pt>
                <c:pt idx="344730">
                  <c:v>7.81703</c:v>
                </c:pt>
                <c:pt idx="344731">
                  <c:v>7.81705</c:v>
                </c:pt>
                <c:pt idx="344732">
                  <c:v>7.81707</c:v>
                </c:pt>
                <c:pt idx="344733">
                  <c:v>7.8171</c:v>
                </c:pt>
                <c:pt idx="344734">
                  <c:v>7.81712</c:v>
                </c:pt>
                <c:pt idx="344735">
                  <c:v>7.81714</c:v>
                </c:pt>
                <c:pt idx="344736">
                  <c:v>7.81717</c:v>
                </c:pt>
                <c:pt idx="344737">
                  <c:v>7.81719</c:v>
                </c:pt>
                <c:pt idx="344738">
                  <c:v>7.81721</c:v>
                </c:pt>
                <c:pt idx="344739">
                  <c:v>7.81723</c:v>
                </c:pt>
                <c:pt idx="344740">
                  <c:v>7.81726</c:v>
                </c:pt>
                <c:pt idx="344741">
                  <c:v>7.81728</c:v>
                </c:pt>
                <c:pt idx="344742">
                  <c:v>7.8173</c:v>
                </c:pt>
                <c:pt idx="344743">
                  <c:v>7.81732</c:v>
                </c:pt>
                <c:pt idx="344744">
                  <c:v>7.81735</c:v>
                </c:pt>
                <c:pt idx="344745">
                  <c:v>7.81737</c:v>
                </c:pt>
                <c:pt idx="344746">
                  <c:v>7.81739</c:v>
                </c:pt>
                <c:pt idx="344747">
                  <c:v>7.81741</c:v>
                </c:pt>
                <c:pt idx="344748">
                  <c:v>7.81744</c:v>
                </c:pt>
                <c:pt idx="344749">
                  <c:v>7.81746</c:v>
                </c:pt>
                <c:pt idx="344750">
                  <c:v>7.81748</c:v>
                </c:pt>
                <c:pt idx="344751">
                  <c:v>7.81751</c:v>
                </c:pt>
                <c:pt idx="344752">
                  <c:v>7.81753</c:v>
                </c:pt>
                <c:pt idx="344753">
                  <c:v>7.81755</c:v>
                </c:pt>
                <c:pt idx="344754">
                  <c:v>7.81757</c:v>
                </c:pt>
                <c:pt idx="344755">
                  <c:v>7.8176</c:v>
                </c:pt>
                <c:pt idx="344756">
                  <c:v>7.81762</c:v>
                </c:pt>
                <c:pt idx="344757">
                  <c:v>7.81764</c:v>
                </c:pt>
                <c:pt idx="344758">
                  <c:v>7.81766</c:v>
                </c:pt>
                <c:pt idx="344759">
                  <c:v>7.81769</c:v>
                </c:pt>
                <c:pt idx="344760">
                  <c:v>7.81771</c:v>
                </c:pt>
                <c:pt idx="344761">
                  <c:v>7.81773</c:v>
                </c:pt>
                <c:pt idx="344762">
                  <c:v>7.81776</c:v>
                </c:pt>
                <c:pt idx="344763">
                  <c:v>7.81778</c:v>
                </c:pt>
                <c:pt idx="344764">
                  <c:v>7.8178</c:v>
                </c:pt>
                <c:pt idx="344765">
                  <c:v>7.81782</c:v>
                </c:pt>
                <c:pt idx="344766">
                  <c:v>7.81785</c:v>
                </c:pt>
                <c:pt idx="344767">
                  <c:v>7.81787</c:v>
                </c:pt>
                <c:pt idx="344768">
                  <c:v>7.81789</c:v>
                </c:pt>
                <c:pt idx="344769">
                  <c:v>7.81791</c:v>
                </c:pt>
                <c:pt idx="344770">
                  <c:v>7.81794</c:v>
                </c:pt>
                <c:pt idx="344771">
                  <c:v>7.81796</c:v>
                </c:pt>
                <c:pt idx="344772">
                  <c:v>7.81798</c:v>
                </c:pt>
                <c:pt idx="344773">
                  <c:v>7.81801</c:v>
                </c:pt>
                <c:pt idx="344774">
                  <c:v>7.81803</c:v>
                </c:pt>
                <c:pt idx="344775">
                  <c:v>7.81805</c:v>
                </c:pt>
                <c:pt idx="344776">
                  <c:v>7.81807</c:v>
                </c:pt>
                <c:pt idx="344777">
                  <c:v>7.81809</c:v>
                </c:pt>
                <c:pt idx="344778">
                  <c:v>7.81812</c:v>
                </c:pt>
                <c:pt idx="344779">
                  <c:v>7.81814</c:v>
                </c:pt>
                <c:pt idx="344780">
                  <c:v>7.81816</c:v>
                </c:pt>
                <c:pt idx="344781">
                  <c:v>7.81819</c:v>
                </c:pt>
                <c:pt idx="344782">
                  <c:v>7.81821</c:v>
                </c:pt>
                <c:pt idx="344783">
                  <c:v>7.81823</c:v>
                </c:pt>
                <c:pt idx="344784">
                  <c:v>7.81825</c:v>
                </c:pt>
                <c:pt idx="344785">
                  <c:v>7.81828</c:v>
                </c:pt>
                <c:pt idx="344786">
                  <c:v>7.8183</c:v>
                </c:pt>
                <c:pt idx="344787">
                  <c:v>7.81832</c:v>
                </c:pt>
                <c:pt idx="344788">
                  <c:v>7.81834</c:v>
                </c:pt>
                <c:pt idx="344789">
                  <c:v>7.81837</c:v>
                </c:pt>
                <c:pt idx="344790">
                  <c:v>7.81839</c:v>
                </c:pt>
                <c:pt idx="344791">
                  <c:v>7.81841</c:v>
                </c:pt>
                <c:pt idx="344792">
                  <c:v>7.81844</c:v>
                </c:pt>
                <c:pt idx="344793">
                  <c:v>7.81846</c:v>
                </c:pt>
                <c:pt idx="344794">
                  <c:v>7.81848</c:v>
                </c:pt>
                <c:pt idx="344795">
                  <c:v>7.8185</c:v>
                </c:pt>
                <c:pt idx="344796">
                  <c:v>7.81853</c:v>
                </c:pt>
                <c:pt idx="344797">
                  <c:v>7.81855</c:v>
                </c:pt>
                <c:pt idx="344798">
                  <c:v>7.81857</c:v>
                </c:pt>
                <c:pt idx="344799">
                  <c:v>7.81859</c:v>
                </c:pt>
                <c:pt idx="344800">
                  <c:v>7.81862</c:v>
                </c:pt>
                <c:pt idx="344801">
                  <c:v>7.81864</c:v>
                </c:pt>
                <c:pt idx="344802">
                  <c:v>7.81866</c:v>
                </c:pt>
                <c:pt idx="344803">
                  <c:v>7.81869</c:v>
                </c:pt>
                <c:pt idx="344804">
                  <c:v>7.81871</c:v>
                </c:pt>
                <c:pt idx="344805">
                  <c:v>7.81873</c:v>
                </c:pt>
                <c:pt idx="344806">
                  <c:v>7.81875</c:v>
                </c:pt>
                <c:pt idx="344807">
                  <c:v>7.81878</c:v>
                </c:pt>
                <c:pt idx="344808">
                  <c:v>7.8188</c:v>
                </c:pt>
                <c:pt idx="344809">
                  <c:v>7.81882</c:v>
                </c:pt>
                <c:pt idx="344810">
                  <c:v>7.81884</c:v>
                </c:pt>
                <c:pt idx="344811">
                  <c:v>7.81887</c:v>
                </c:pt>
                <c:pt idx="344812">
                  <c:v>7.81889</c:v>
                </c:pt>
                <c:pt idx="344813">
                  <c:v>7.81891</c:v>
                </c:pt>
                <c:pt idx="344814">
                  <c:v>7.81893</c:v>
                </c:pt>
                <c:pt idx="344815">
                  <c:v>7.81896</c:v>
                </c:pt>
                <c:pt idx="344816">
                  <c:v>7.81898</c:v>
                </c:pt>
                <c:pt idx="344817">
                  <c:v>7.819</c:v>
                </c:pt>
                <c:pt idx="344818">
                  <c:v>7.81902</c:v>
                </c:pt>
                <c:pt idx="344819">
                  <c:v>7.81905</c:v>
                </c:pt>
                <c:pt idx="344820">
                  <c:v>7.81907</c:v>
                </c:pt>
                <c:pt idx="344821">
                  <c:v>7.81909</c:v>
                </c:pt>
                <c:pt idx="344822">
                  <c:v>7.81912</c:v>
                </c:pt>
                <c:pt idx="344823">
                  <c:v>7.81914</c:v>
                </c:pt>
                <c:pt idx="344824">
                  <c:v>7.81916</c:v>
                </c:pt>
                <c:pt idx="344825">
                  <c:v>7.81918</c:v>
                </c:pt>
                <c:pt idx="344826">
                  <c:v>7.81921</c:v>
                </c:pt>
                <c:pt idx="344827">
                  <c:v>7.81923</c:v>
                </c:pt>
                <c:pt idx="344828">
                  <c:v>7.81925</c:v>
                </c:pt>
                <c:pt idx="344829">
                  <c:v>7.81927</c:v>
                </c:pt>
                <c:pt idx="344830">
                  <c:v>7.8193</c:v>
                </c:pt>
                <c:pt idx="344831">
                  <c:v>7.81932</c:v>
                </c:pt>
                <c:pt idx="344832">
                  <c:v>7.81934</c:v>
                </c:pt>
                <c:pt idx="344833">
                  <c:v>7.81937</c:v>
                </c:pt>
                <c:pt idx="344834">
                  <c:v>7.81939</c:v>
                </c:pt>
                <c:pt idx="344835">
                  <c:v>7.81941</c:v>
                </c:pt>
                <c:pt idx="344836">
                  <c:v>7.81943</c:v>
                </c:pt>
                <c:pt idx="344837">
                  <c:v>7.81946</c:v>
                </c:pt>
                <c:pt idx="344838">
                  <c:v>7.81948</c:v>
                </c:pt>
                <c:pt idx="344839">
                  <c:v>7.8195</c:v>
                </c:pt>
                <c:pt idx="344840">
                  <c:v>7.81952</c:v>
                </c:pt>
                <c:pt idx="344841">
                  <c:v>7.81955</c:v>
                </c:pt>
                <c:pt idx="344842">
                  <c:v>7.81957</c:v>
                </c:pt>
                <c:pt idx="344843">
                  <c:v>7.81959</c:v>
                </c:pt>
                <c:pt idx="344844">
                  <c:v>7.81961</c:v>
                </c:pt>
                <c:pt idx="344845">
                  <c:v>7.81964</c:v>
                </c:pt>
                <c:pt idx="344846">
                  <c:v>7.81966</c:v>
                </c:pt>
                <c:pt idx="344847">
                  <c:v>7.81968</c:v>
                </c:pt>
                <c:pt idx="344848">
                  <c:v>7.8197</c:v>
                </c:pt>
                <c:pt idx="344849">
                  <c:v>7.81973</c:v>
                </c:pt>
                <c:pt idx="344850">
                  <c:v>7.81975</c:v>
                </c:pt>
                <c:pt idx="344851">
                  <c:v>7.81977</c:v>
                </c:pt>
                <c:pt idx="344852">
                  <c:v>7.8198</c:v>
                </c:pt>
                <c:pt idx="344853">
                  <c:v>7.81982</c:v>
                </c:pt>
                <c:pt idx="344854">
                  <c:v>7.81984</c:v>
                </c:pt>
                <c:pt idx="344855">
                  <c:v>7.81986</c:v>
                </c:pt>
                <c:pt idx="344856">
                  <c:v>7.81989</c:v>
                </c:pt>
                <c:pt idx="344857">
                  <c:v>7.81991</c:v>
                </c:pt>
                <c:pt idx="344858">
                  <c:v>7.81993</c:v>
                </c:pt>
                <c:pt idx="344859">
                  <c:v>7.81996</c:v>
                </c:pt>
                <c:pt idx="344860">
                  <c:v>7.81998</c:v>
                </c:pt>
                <c:pt idx="344861">
                  <c:v>7.82</c:v>
                </c:pt>
                <c:pt idx="344862">
                  <c:v>7.82002</c:v>
                </c:pt>
                <c:pt idx="344863">
                  <c:v>7.82005</c:v>
                </c:pt>
                <c:pt idx="344864">
                  <c:v>7.82007</c:v>
                </c:pt>
                <c:pt idx="344865">
                  <c:v>7.82009</c:v>
                </c:pt>
                <c:pt idx="344866">
                  <c:v>7.82011</c:v>
                </c:pt>
                <c:pt idx="344867">
                  <c:v>7.82014</c:v>
                </c:pt>
                <c:pt idx="344868">
                  <c:v>7.82016</c:v>
                </c:pt>
                <c:pt idx="344869">
                  <c:v>7.82018</c:v>
                </c:pt>
                <c:pt idx="344870">
                  <c:v>7.8202</c:v>
                </c:pt>
                <c:pt idx="344871">
                  <c:v>7.82023</c:v>
                </c:pt>
                <c:pt idx="344872">
                  <c:v>7.82025</c:v>
                </c:pt>
                <c:pt idx="344873">
                  <c:v>7.82027</c:v>
                </c:pt>
                <c:pt idx="344874">
                  <c:v>7.82029</c:v>
                </c:pt>
                <c:pt idx="344875">
                  <c:v>7.82032</c:v>
                </c:pt>
                <c:pt idx="344876">
                  <c:v>7.82034</c:v>
                </c:pt>
                <c:pt idx="344877">
                  <c:v>7.82036</c:v>
                </c:pt>
                <c:pt idx="344878">
                  <c:v>7.82038</c:v>
                </c:pt>
                <c:pt idx="344879">
                  <c:v>7.82041</c:v>
                </c:pt>
                <c:pt idx="344880">
                  <c:v>7.82043</c:v>
                </c:pt>
                <c:pt idx="344881">
                  <c:v>7.82045</c:v>
                </c:pt>
                <c:pt idx="344882">
                  <c:v>7.82048</c:v>
                </c:pt>
                <c:pt idx="344883">
                  <c:v>7.8205</c:v>
                </c:pt>
                <c:pt idx="344884">
                  <c:v>7.82052</c:v>
                </c:pt>
                <c:pt idx="344885">
                  <c:v>7.82054</c:v>
                </c:pt>
                <c:pt idx="344886">
                  <c:v>7.82057</c:v>
                </c:pt>
                <c:pt idx="344887">
                  <c:v>7.82059</c:v>
                </c:pt>
                <c:pt idx="344888">
                  <c:v>7.82061</c:v>
                </c:pt>
                <c:pt idx="344889">
                  <c:v>7.82064</c:v>
                </c:pt>
                <c:pt idx="344890">
                  <c:v>7.82066</c:v>
                </c:pt>
                <c:pt idx="344891">
                  <c:v>7.82068</c:v>
                </c:pt>
                <c:pt idx="344892">
                  <c:v>7.8207</c:v>
                </c:pt>
                <c:pt idx="344893">
                  <c:v>7.82073</c:v>
                </c:pt>
                <c:pt idx="344894">
                  <c:v>7.82075</c:v>
                </c:pt>
                <c:pt idx="344895">
                  <c:v>7.82077</c:v>
                </c:pt>
                <c:pt idx="344896">
                  <c:v>7.82079</c:v>
                </c:pt>
                <c:pt idx="344897">
                  <c:v>7.82082</c:v>
                </c:pt>
                <c:pt idx="344898">
                  <c:v>7.82084</c:v>
                </c:pt>
                <c:pt idx="344899">
                  <c:v>7.82086</c:v>
                </c:pt>
                <c:pt idx="344900">
                  <c:v>7.82088</c:v>
                </c:pt>
                <c:pt idx="344901">
                  <c:v>7.82091</c:v>
                </c:pt>
                <c:pt idx="344902">
                  <c:v>7.82093</c:v>
                </c:pt>
                <c:pt idx="344903">
                  <c:v>7.82095</c:v>
                </c:pt>
                <c:pt idx="344904">
                  <c:v>7.82097</c:v>
                </c:pt>
                <c:pt idx="344905">
                  <c:v>7.821</c:v>
                </c:pt>
                <c:pt idx="344906">
                  <c:v>7.82102</c:v>
                </c:pt>
                <c:pt idx="344907">
                  <c:v>7.82104</c:v>
                </c:pt>
                <c:pt idx="344908">
                  <c:v>7.82107</c:v>
                </c:pt>
                <c:pt idx="344909">
                  <c:v>7.82109</c:v>
                </c:pt>
                <c:pt idx="344910">
                  <c:v>7.82111</c:v>
                </c:pt>
                <c:pt idx="344911">
                  <c:v>7.82113</c:v>
                </c:pt>
                <c:pt idx="344912">
                  <c:v>7.82116</c:v>
                </c:pt>
                <c:pt idx="344913">
                  <c:v>7.82118</c:v>
                </c:pt>
                <c:pt idx="344914">
                  <c:v>7.8212</c:v>
                </c:pt>
                <c:pt idx="344915">
                  <c:v>7.82122</c:v>
                </c:pt>
                <c:pt idx="344916">
                  <c:v>7.82125</c:v>
                </c:pt>
                <c:pt idx="344917">
                  <c:v>7.82127</c:v>
                </c:pt>
                <c:pt idx="344918">
                  <c:v>7.82129</c:v>
                </c:pt>
                <c:pt idx="344919">
                  <c:v>7.82132</c:v>
                </c:pt>
                <c:pt idx="344920">
                  <c:v>7.82134</c:v>
                </c:pt>
                <c:pt idx="344921">
                  <c:v>7.82136</c:v>
                </c:pt>
                <c:pt idx="344922">
                  <c:v>7.82138</c:v>
                </c:pt>
                <c:pt idx="344923">
                  <c:v>7.82141</c:v>
                </c:pt>
                <c:pt idx="344924">
                  <c:v>7.82143</c:v>
                </c:pt>
                <c:pt idx="344925">
                  <c:v>7.82145</c:v>
                </c:pt>
                <c:pt idx="344926">
                  <c:v>7.82147</c:v>
                </c:pt>
                <c:pt idx="344927">
                  <c:v>7.8215</c:v>
                </c:pt>
                <c:pt idx="344928">
                  <c:v>7.82152</c:v>
                </c:pt>
                <c:pt idx="344929">
                  <c:v>7.82154</c:v>
                </c:pt>
                <c:pt idx="344930">
                  <c:v>7.82156</c:v>
                </c:pt>
                <c:pt idx="344931">
                  <c:v>7.82159</c:v>
                </c:pt>
                <c:pt idx="344932">
                  <c:v>7.82161</c:v>
                </c:pt>
                <c:pt idx="344933">
                  <c:v>7.82163</c:v>
                </c:pt>
                <c:pt idx="344934">
                  <c:v>7.82165</c:v>
                </c:pt>
                <c:pt idx="344935">
                  <c:v>7.82168</c:v>
                </c:pt>
                <c:pt idx="344936">
                  <c:v>7.8217</c:v>
                </c:pt>
                <c:pt idx="344937">
                  <c:v>7.82172</c:v>
                </c:pt>
                <c:pt idx="344938">
                  <c:v>7.82175</c:v>
                </c:pt>
                <c:pt idx="344939">
                  <c:v>7.82177</c:v>
                </c:pt>
                <c:pt idx="344940">
                  <c:v>7.82179</c:v>
                </c:pt>
                <c:pt idx="344941">
                  <c:v>7.82181</c:v>
                </c:pt>
                <c:pt idx="344942">
                  <c:v>7.82184</c:v>
                </c:pt>
                <c:pt idx="344943">
                  <c:v>7.82186</c:v>
                </c:pt>
                <c:pt idx="344944">
                  <c:v>7.82188</c:v>
                </c:pt>
                <c:pt idx="344945">
                  <c:v>7.82191</c:v>
                </c:pt>
                <c:pt idx="344946">
                  <c:v>7.82193</c:v>
                </c:pt>
                <c:pt idx="344947">
                  <c:v>7.82195</c:v>
                </c:pt>
                <c:pt idx="344948">
                  <c:v>7.82197</c:v>
                </c:pt>
                <c:pt idx="344949">
                  <c:v>7.822</c:v>
                </c:pt>
                <c:pt idx="344950">
                  <c:v>7.82202</c:v>
                </c:pt>
                <c:pt idx="344951">
                  <c:v>7.82204</c:v>
                </c:pt>
                <c:pt idx="344952">
                  <c:v>7.82206</c:v>
                </c:pt>
                <c:pt idx="344953">
                  <c:v>7.82209</c:v>
                </c:pt>
                <c:pt idx="344954">
                  <c:v>7.82211</c:v>
                </c:pt>
                <c:pt idx="344955">
                  <c:v>7.82213</c:v>
                </c:pt>
                <c:pt idx="344956">
                  <c:v>7.82215</c:v>
                </c:pt>
                <c:pt idx="344957">
                  <c:v>7.82218</c:v>
                </c:pt>
                <c:pt idx="344958">
                  <c:v>7.8222</c:v>
                </c:pt>
                <c:pt idx="344959">
                  <c:v>7.82222</c:v>
                </c:pt>
                <c:pt idx="344960">
                  <c:v>7.82224</c:v>
                </c:pt>
                <c:pt idx="344961">
                  <c:v>7.82227</c:v>
                </c:pt>
                <c:pt idx="344962">
                  <c:v>7.82229</c:v>
                </c:pt>
                <c:pt idx="344963">
                  <c:v>7.82231</c:v>
                </c:pt>
                <c:pt idx="344964">
                  <c:v>7.82234</c:v>
                </c:pt>
                <c:pt idx="344965">
                  <c:v>7.82236</c:v>
                </c:pt>
                <c:pt idx="344966">
                  <c:v>7.82238</c:v>
                </c:pt>
                <c:pt idx="344967">
                  <c:v>7.8224</c:v>
                </c:pt>
                <c:pt idx="344968">
                  <c:v>7.82243</c:v>
                </c:pt>
                <c:pt idx="344969">
                  <c:v>7.82245</c:v>
                </c:pt>
                <c:pt idx="344970">
                  <c:v>7.82247</c:v>
                </c:pt>
                <c:pt idx="344971">
                  <c:v>7.82249</c:v>
                </c:pt>
                <c:pt idx="344972">
                  <c:v>7.82252</c:v>
                </c:pt>
                <c:pt idx="344973">
                  <c:v>7.82254</c:v>
                </c:pt>
                <c:pt idx="344974">
                  <c:v>7.82256</c:v>
                </c:pt>
                <c:pt idx="344975">
                  <c:v>7.82259</c:v>
                </c:pt>
                <c:pt idx="344976">
                  <c:v>7.82261</c:v>
                </c:pt>
                <c:pt idx="344977">
                  <c:v>7.82263</c:v>
                </c:pt>
                <c:pt idx="344978">
                  <c:v>7.82265</c:v>
                </c:pt>
                <c:pt idx="344979">
                  <c:v>7.82268</c:v>
                </c:pt>
                <c:pt idx="344980">
                  <c:v>7.8227</c:v>
                </c:pt>
                <c:pt idx="344981">
                  <c:v>7.82272</c:v>
                </c:pt>
                <c:pt idx="344982">
                  <c:v>7.82274</c:v>
                </c:pt>
                <c:pt idx="344983">
                  <c:v>7.82277</c:v>
                </c:pt>
                <c:pt idx="344984">
                  <c:v>7.82279</c:v>
                </c:pt>
                <c:pt idx="344985">
                  <c:v>7.82281</c:v>
                </c:pt>
                <c:pt idx="344986">
                  <c:v>7.82283</c:v>
                </c:pt>
                <c:pt idx="344987">
                  <c:v>7.82286</c:v>
                </c:pt>
                <c:pt idx="344988">
                  <c:v>7.82288</c:v>
                </c:pt>
                <c:pt idx="344989">
                  <c:v>7.8229</c:v>
                </c:pt>
                <c:pt idx="344990">
                  <c:v>7.82292</c:v>
                </c:pt>
                <c:pt idx="344991">
                  <c:v>7.82295</c:v>
                </c:pt>
                <c:pt idx="344992">
                  <c:v>7.82297</c:v>
                </c:pt>
                <c:pt idx="344993">
                  <c:v>7.82299</c:v>
                </c:pt>
                <c:pt idx="344994">
                  <c:v>7.82302</c:v>
                </c:pt>
                <c:pt idx="344995">
                  <c:v>7.82304</c:v>
                </c:pt>
                <c:pt idx="344996">
                  <c:v>7.82306</c:v>
                </c:pt>
                <c:pt idx="344997">
                  <c:v>7.82308</c:v>
                </c:pt>
                <c:pt idx="344998">
                  <c:v>7.82311</c:v>
                </c:pt>
                <c:pt idx="344999">
                  <c:v>7.82313</c:v>
                </c:pt>
                <c:pt idx="345000">
                  <c:v>7.82315</c:v>
                </c:pt>
                <c:pt idx="345001">
                  <c:v>7.82317</c:v>
                </c:pt>
                <c:pt idx="345002">
                  <c:v>7.8232</c:v>
                </c:pt>
                <c:pt idx="345003">
                  <c:v>7.82322</c:v>
                </c:pt>
                <c:pt idx="345004">
                  <c:v>7.82324</c:v>
                </c:pt>
                <c:pt idx="345005">
                  <c:v>7.82327</c:v>
                </c:pt>
                <c:pt idx="345006">
                  <c:v>7.82329</c:v>
                </c:pt>
                <c:pt idx="345007">
                  <c:v>7.82331</c:v>
                </c:pt>
                <c:pt idx="345008">
                  <c:v>7.82333</c:v>
                </c:pt>
                <c:pt idx="345009">
                  <c:v>7.82336</c:v>
                </c:pt>
                <c:pt idx="345010">
                  <c:v>7.82338</c:v>
                </c:pt>
                <c:pt idx="345011">
                  <c:v>7.8234</c:v>
                </c:pt>
                <c:pt idx="345012">
                  <c:v>7.82342</c:v>
                </c:pt>
                <c:pt idx="345013">
                  <c:v>7.82345</c:v>
                </c:pt>
                <c:pt idx="345014">
                  <c:v>7.82347</c:v>
                </c:pt>
                <c:pt idx="345015">
                  <c:v>7.82349</c:v>
                </c:pt>
                <c:pt idx="345016">
                  <c:v>7.82352</c:v>
                </c:pt>
                <c:pt idx="345017">
                  <c:v>7.82354</c:v>
                </c:pt>
                <c:pt idx="345018">
                  <c:v>7.82356</c:v>
                </c:pt>
                <c:pt idx="345019">
                  <c:v>7.82358</c:v>
                </c:pt>
                <c:pt idx="345020">
                  <c:v>7.8236</c:v>
                </c:pt>
                <c:pt idx="345021">
                  <c:v>7.82363</c:v>
                </c:pt>
                <c:pt idx="345022">
                  <c:v>7.82365</c:v>
                </c:pt>
                <c:pt idx="345023">
                  <c:v>7.82367</c:v>
                </c:pt>
                <c:pt idx="345024">
                  <c:v>7.8237</c:v>
                </c:pt>
                <c:pt idx="345025">
                  <c:v>7.82372</c:v>
                </c:pt>
                <c:pt idx="345026">
                  <c:v>7.82374</c:v>
                </c:pt>
                <c:pt idx="345027">
                  <c:v>7.82376</c:v>
                </c:pt>
                <c:pt idx="345028">
                  <c:v>7.82379</c:v>
                </c:pt>
                <c:pt idx="345029">
                  <c:v>7.82381</c:v>
                </c:pt>
                <c:pt idx="345030">
                  <c:v>7.82383</c:v>
                </c:pt>
                <c:pt idx="345031">
                  <c:v>7.82386</c:v>
                </c:pt>
                <c:pt idx="345032">
                  <c:v>7.82388</c:v>
                </c:pt>
                <c:pt idx="345033">
                  <c:v>7.8239</c:v>
                </c:pt>
                <c:pt idx="345034">
                  <c:v>7.82392</c:v>
                </c:pt>
                <c:pt idx="345035">
                  <c:v>7.82395</c:v>
                </c:pt>
                <c:pt idx="345036">
                  <c:v>7.82397</c:v>
                </c:pt>
                <c:pt idx="345037">
                  <c:v>7.82399</c:v>
                </c:pt>
                <c:pt idx="345038">
                  <c:v>7.82401</c:v>
                </c:pt>
                <c:pt idx="345039">
                  <c:v>7.82404</c:v>
                </c:pt>
                <c:pt idx="345040">
                  <c:v>7.82406</c:v>
                </c:pt>
                <c:pt idx="345041">
                  <c:v>7.82408</c:v>
                </c:pt>
                <c:pt idx="345042">
                  <c:v>7.8241</c:v>
                </c:pt>
                <c:pt idx="345043">
                  <c:v>7.82413</c:v>
                </c:pt>
                <c:pt idx="345044">
                  <c:v>7.82415</c:v>
                </c:pt>
                <c:pt idx="345045">
                  <c:v>7.82417</c:v>
                </c:pt>
                <c:pt idx="345046">
                  <c:v>7.82419</c:v>
                </c:pt>
                <c:pt idx="345047">
                  <c:v>7.82422</c:v>
                </c:pt>
                <c:pt idx="345048">
                  <c:v>7.82424</c:v>
                </c:pt>
                <c:pt idx="345049">
                  <c:v>7.82426</c:v>
                </c:pt>
                <c:pt idx="345050">
                  <c:v>7.82429</c:v>
                </c:pt>
                <c:pt idx="345051">
                  <c:v>7.82431</c:v>
                </c:pt>
                <c:pt idx="345052">
                  <c:v>7.82433</c:v>
                </c:pt>
                <c:pt idx="345053">
                  <c:v>7.82435</c:v>
                </c:pt>
                <c:pt idx="345054">
                  <c:v>7.82438</c:v>
                </c:pt>
                <c:pt idx="345055">
                  <c:v>7.8244</c:v>
                </c:pt>
                <c:pt idx="345056">
                  <c:v>7.82442</c:v>
                </c:pt>
                <c:pt idx="345057">
                  <c:v>7.82444</c:v>
                </c:pt>
                <c:pt idx="345058">
                  <c:v>7.82447</c:v>
                </c:pt>
                <c:pt idx="345059">
                  <c:v>7.82449</c:v>
                </c:pt>
                <c:pt idx="345060">
                  <c:v>7.82451</c:v>
                </c:pt>
                <c:pt idx="345061">
                  <c:v>7.82454</c:v>
                </c:pt>
                <c:pt idx="345062">
                  <c:v>7.82456</c:v>
                </c:pt>
                <c:pt idx="345063">
                  <c:v>7.82458</c:v>
                </c:pt>
                <c:pt idx="345064">
                  <c:v>7.8246</c:v>
                </c:pt>
                <c:pt idx="345065">
                  <c:v>7.82463</c:v>
                </c:pt>
                <c:pt idx="345066">
                  <c:v>7.82465</c:v>
                </c:pt>
                <c:pt idx="345067">
                  <c:v>7.82467</c:v>
                </c:pt>
                <c:pt idx="345068">
                  <c:v>7.82469</c:v>
                </c:pt>
                <c:pt idx="345069">
                  <c:v>7.82472</c:v>
                </c:pt>
                <c:pt idx="345070">
                  <c:v>7.82474</c:v>
                </c:pt>
                <c:pt idx="345071">
                  <c:v>7.82476</c:v>
                </c:pt>
                <c:pt idx="345072">
                  <c:v>7.82479</c:v>
                </c:pt>
                <c:pt idx="345073">
                  <c:v>7.82481</c:v>
                </c:pt>
                <c:pt idx="345074">
                  <c:v>7.82483</c:v>
                </c:pt>
                <c:pt idx="345075">
                  <c:v>7.82485</c:v>
                </c:pt>
                <c:pt idx="345076">
                  <c:v>7.82487</c:v>
                </c:pt>
                <c:pt idx="345077">
                  <c:v>7.8249</c:v>
                </c:pt>
                <c:pt idx="345078">
                  <c:v>7.82492</c:v>
                </c:pt>
                <c:pt idx="345079">
                  <c:v>7.82494</c:v>
                </c:pt>
                <c:pt idx="345080">
                  <c:v>7.82497</c:v>
                </c:pt>
                <c:pt idx="345081">
                  <c:v>7.82499</c:v>
                </c:pt>
                <c:pt idx="345082">
                  <c:v>7.82501</c:v>
                </c:pt>
                <c:pt idx="345083">
                  <c:v>7.82503</c:v>
                </c:pt>
                <c:pt idx="345084">
                  <c:v>7.82506</c:v>
                </c:pt>
                <c:pt idx="345085">
                  <c:v>7.82508</c:v>
                </c:pt>
                <c:pt idx="345086">
                  <c:v>7.8251</c:v>
                </c:pt>
                <c:pt idx="345087">
                  <c:v>7.82512</c:v>
                </c:pt>
                <c:pt idx="345088">
                  <c:v>7.82515</c:v>
                </c:pt>
                <c:pt idx="345089">
                  <c:v>7.82517</c:v>
                </c:pt>
                <c:pt idx="345090">
                  <c:v>7.82519</c:v>
                </c:pt>
                <c:pt idx="345091">
                  <c:v>7.82522</c:v>
                </c:pt>
                <c:pt idx="345092">
                  <c:v>7.82524</c:v>
                </c:pt>
                <c:pt idx="345093">
                  <c:v>7.82526</c:v>
                </c:pt>
                <c:pt idx="345094">
                  <c:v>7.82528</c:v>
                </c:pt>
                <c:pt idx="345095">
                  <c:v>7.82531</c:v>
                </c:pt>
                <c:pt idx="345096">
                  <c:v>7.82533</c:v>
                </c:pt>
                <c:pt idx="345097">
                  <c:v>7.82535</c:v>
                </c:pt>
                <c:pt idx="345098">
                  <c:v>7.82537</c:v>
                </c:pt>
                <c:pt idx="345099">
                  <c:v>7.8254</c:v>
                </c:pt>
                <c:pt idx="345100">
                  <c:v>7.82542</c:v>
                </c:pt>
                <c:pt idx="345101">
                  <c:v>7.82544</c:v>
                </c:pt>
                <c:pt idx="345102">
                  <c:v>7.82547</c:v>
                </c:pt>
                <c:pt idx="345103">
                  <c:v>7.82549</c:v>
                </c:pt>
                <c:pt idx="345104">
                  <c:v>7.82551</c:v>
                </c:pt>
                <c:pt idx="345105">
                  <c:v>7.82553</c:v>
                </c:pt>
                <c:pt idx="345106">
                  <c:v>7.82556</c:v>
                </c:pt>
                <c:pt idx="345107">
                  <c:v>7.82558</c:v>
                </c:pt>
                <c:pt idx="345108">
                  <c:v>7.8256</c:v>
                </c:pt>
                <c:pt idx="345109">
                  <c:v>7.82562</c:v>
                </c:pt>
                <c:pt idx="345110">
                  <c:v>7.82565</c:v>
                </c:pt>
                <c:pt idx="345111">
                  <c:v>7.82567</c:v>
                </c:pt>
                <c:pt idx="345112">
                  <c:v>7.82569</c:v>
                </c:pt>
                <c:pt idx="345113">
                  <c:v>7.82571</c:v>
                </c:pt>
                <c:pt idx="345114">
                  <c:v>7.82574</c:v>
                </c:pt>
                <c:pt idx="345115">
                  <c:v>7.82576</c:v>
                </c:pt>
                <c:pt idx="345116">
                  <c:v>7.82578</c:v>
                </c:pt>
                <c:pt idx="345117">
                  <c:v>7.8258</c:v>
                </c:pt>
                <c:pt idx="345118">
                  <c:v>7.82583</c:v>
                </c:pt>
                <c:pt idx="345119">
                  <c:v>7.82585</c:v>
                </c:pt>
                <c:pt idx="345120">
                  <c:v>7.82587</c:v>
                </c:pt>
                <c:pt idx="345121">
                  <c:v>7.8259</c:v>
                </c:pt>
                <c:pt idx="345122">
                  <c:v>7.82592</c:v>
                </c:pt>
                <c:pt idx="345123">
                  <c:v>7.82594</c:v>
                </c:pt>
                <c:pt idx="345124">
                  <c:v>7.82596</c:v>
                </c:pt>
                <c:pt idx="345125">
                  <c:v>7.82599</c:v>
                </c:pt>
                <c:pt idx="345126">
                  <c:v>7.82601</c:v>
                </c:pt>
                <c:pt idx="345127">
                  <c:v>7.82603</c:v>
                </c:pt>
                <c:pt idx="345128">
                  <c:v>7.82605</c:v>
                </c:pt>
                <c:pt idx="345129">
                  <c:v>7.82608</c:v>
                </c:pt>
                <c:pt idx="345130">
                  <c:v>7.8261</c:v>
                </c:pt>
                <c:pt idx="345131">
                  <c:v>7.82612</c:v>
                </c:pt>
                <c:pt idx="345132">
                  <c:v>7.82615</c:v>
                </c:pt>
                <c:pt idx="345133">
                  <c:v>7.82617</c:v>
                </c:pt>
                <c:pt idx="345134">
                  <c:v>7.82619</c:v>
                </c:pt>
                <c:pt idx="345135">
                  <c:v>7.82621</c:v>
                </c:pt>
                <c:pt idx="345136">
                  <c:v>7.82624</c:v>
                </c:pt>
                <c:pt idx="345137">
                  <c:v>7.82626</c:v>
                </c:pt>
                <c:pt idx="345138">
                  <c:v>7.82628</c:v>
                </c:pt>
                <c:pt idx="345139">
                  <c:v>7.8263</c:v>
                </c:pt>
                <c:pt idx="345140">
                  <c:v>7.82633</c:v>
                </c:pt>
                <c:pt idx="345141">
                  <c:v>7.82635</c:v>
                </c:pt>
                <c:pt idx="345142">
                  <c:v>7.82637</c:v>
                </c:pt>
                <c:pt idx="345143">
                  <c:v>7.82639</c:v>
                </c:pt>
                <c:pt idx="345144">
                  <c:v>7.82642</c:v>
                </c:pt>
                <c:pt idx="345145">
                  <c:v>7.82644</c:v>
                </c:pt>
                <c:pt idx="345146">
                  <c:v>7.82646</c:v>
                </c:pt>
                <c:pt idx="345147">
                  <c:v>7.82648</c:v>
                </c:pt>
                <c:pt idx="345148">
                  <c:v>7.82651</c:v>
                </c:pt>
                <c:pt idx="345149">
                  <c:v>7.82653</c:v>
                </c:pt>
                <c:pt idx="345150">
                  <c:v>7.82655</c:v>
                </c:pt>
                <c:pt idx="345151">
                  <c:v>7.82658</c:v>
                </c:pt>
                <c:pt idx="345152">
                  <c:v>7.8266</c:v>
                </c:pt>
                <c:pt idx="345153">
                  <c:v>7.82662</c:v>
                </c:pt>
                <c:pt idx="345154">
                  <c:v>7.82664</c:v>
                </c:pt>
                <c:pt idx="345155">
                  <c:v>7.82667</c:v>
                </c:pt>
                <c:pt idx="345156">
                  <c:v>7.82669</c:v>
                </c:pt>
                <c:pt idx="345157">
                  <c:v>7.82671</c:v>
                </c:pt>
                <c:pt idx="345158">
                  <c:v>7.82674</c:v>
                </c:pt>
                <c:pt idx="345159">
                  <c:v>7.82676</c:v>
                </c:pt>
                <c:pt idx="345160">
                  <c:v>7.82678</c:v>
                </c:pt>
                <c:pt idx="345161">
                  <c:v>7.8268</c:v>
                </c:pt>
                <c:pt idx="345162">
                  <c:v>7.82683</c:v>
                </c:pt>
                <c:pt idx="345163">
                  <c:v>7.82685</c:v>
                </c:pt>
                <c:pt idx="345164">
                  <c:v>7.82687</c:v>
                </c:pt>
                <c:pt idx="345165">
                  <c:v>7.82689</c:v>
                </c:pt>
                <c:pt idx="345166">
                  <c:v>7.82692</c:v>
                </c:pt>
                <c:pt idx="345167">
                  <c:v>7.82694</c:v>
                </c:pt>
                <c:pt idx="345168">
                  <c:v>7.82696</c:v>
                </c:pt>
                <c:pt idx="345169">
                  <c:v>7.82698</c:v>
                </c:pt>
                <c:pt idx="345170">
                  <c:v>7.82701</c:v>
                </c:pt>
                <c:pt idx="345171">
                  <c:v>7.82703</c:v>
                </c:pt>
                <c:pt idx="345172">
                  <c:v>7.82705</c:v>
                </c:pt>
                <c:pt idx="345173">
                  <c:v>7.82707</c:v>
                </c:pt>
                <c:pt idx="345174">
                  <c:v>7.8271</c:v>
                </c:pt>
                <c:pt idx="345175">
                  <c:v>7.82712</c:v>
                </c:pt>
                <c:pt idx="345176">
                  <c:v>7.82714</c:v>
                </c:pt>
                <c:pt idx="345177">
                  <c:v>7.82717</c:v>
                </c:pt>
                <c:pt idx="345178">
                  <c:v>7.82719</c:v>
                </c:pt>
                <c:pt idx="345179">
                  <c:v>7.82721</c:v>
                </c:pt>
                <c:pt idx="345180">
                  <c:v>7.82723</c:v>
                </c:pt>
                <c:pt idx="345181">
                  <c:v>7.82726</c:v>
                </c:pt>
                <c:pt idx="345182">
                  <c:v>7.82728</c:v>
                </c:pt>
                <c:pt idx="345183">
                  <c:v>7.8273</c:v>
                </c:pt>
                <c:pt idx="345184">
                  <c:v>7.82732</c:v>
                </c:pt>
                <c:pt idx="345185">
                  <c:v>7.82735</c:v>
                </c:pt>
                <c:pt idx="345186">
                  <c:v>7.82737</c:v>
                </c:pt>
                <c:pt idx="345187">
                  <c:v>7.82739</c:v>
                </c:pt>
                <c:pt idx="345188">
                  <c:v>7.82742</c:v>
                </c:pt>
                <c:pt idx="345189">
                  <c:v>7.82744</c:v>
                </c:pt>
                <c:pt idx="345190">
                  <c:v>7.82746</c:v>
                </c:pt>
                <c:pt idx="345191">
                  <c:v>7.82748</c:v>
                </c:pt>
                <c:pt idx="345192">
                  <c:v>7.82751</c:v>
                </c:pt>
                <c:pt idx="345193">
                  <c:v>7.82753</c:v>
                </c:pt>
                <c:pt idx="345194">
                  <c:v>7.82755</c:v>
                </c:pt>
                <c:pt idx="345195">
                  <c:v>7.82757</c:v>
                </c:pt>
                <c:pt idx="345196">
                  <c:v>7.8276</c:v>
                </c:pt>
                <c:pt idx="345197">
                  <c:v>7.82762</c:v>
                </c:pt>
                <c:pt idx="345198">
                  <c:v>7.82764</c:v>
                </c:pt>
                <c:pt idx="345199">
                  <c:v>7.82766</c:v>
                </c:pt>
                <c:pt idx="345200">
                  <c:v>7.82769</c:v>
                </c:pt>
                <c:pt idx="345201">
                  <c:v>7.82771</c:v>
                </c:pt>
                <c:pt idx="345202">
                  <c:v>7.82773</c:v>
                </c:pt>
                <c:pt idx="345203">
                  <c:v>7.82775</c:v>
                </c:pt>
                <c:pt idx="345204">
                  <c:v>7.82778</c:v>
                </c:pt>
                <c:pt idx="345205">
                  <c:v>7.8278</c:v>
                </c:pt>
                <c:pt idx="345206">
                  <c:v>7.82782</c:v>
                </c:pt>
                <c:pt idx="345207">
                  <c:v>7.82785</c:v>
                </c:pt>
                <c:pt idx="345208">
                  <c:v>7.82787</c:v>
                </c:pt>
                <c:pt idx="345209">
                  <c:v>7.82789</c:v>
                </c:pt>
                <c:pt idx="345210">
                  <c:v>7.82791</c:v>
                </c:pt>
                <c:pt idx="345211">
                  <c:v>7.82794</c:v>
                </c:pt>
                <c:pt idx="345212">
                  <c:v>7.82796</c:v>
                </c:pt>
                <c:pt idx="345213">
                  <c:v>7.82798</c:v>
                </c:pt>
                <c:pt idx="345214">
                  <c:v>7.82801</c:v>
                </c:pt>
                <c:pt idx="345215">
                  <c:v>7.82803</c:v>
                </c:pt>
                <c:pt idx="345216">
                  <c:v>7.82805</c:v>
                </c:pt>
                <c:pt idx="345217">
                  <c:v>7.82807</c:v>
                </c:pt>
                <c:pt idx="345218">
                  <c:v>7.8281</c:v>
                </c:pt>
                <c:pt idx="345219">
                  <c:v>7.82812</c:v>
                </c:pt>
                <c:pt idx="345220">
                  <c:v>7.82814</c:v>
                </c:pt>
                <c:pt idx="345221">
                  <c:v>7.82816</c:v>
                </c:pt>
                <c:pt idx="345222">
                  <c:v>7.82819</c:v>
                </c:pt>
                <c:pt idx="345223">
                  <c:v>7.82821</c:v>
                </c:pt>
                <c:pt idx="345224">
                  <c:v>7.82823</c:v>
                </c:pt>
                <c:pt idx="345225">
                  <c:v>7.82825</c:v>
                </c:pt>
                <c:pt idx="345226">
                  <c:v>7.82828</c:v>
                </c:pt>
                <c:pt idx="345227">
                  <c:v>7.8283</c:v>
                </c:pt>
                <c:pt idx="345228">
                  <c:v>7.82832</c:v>
                </c:pt>
                <c:pt idx="345229">
                  <c:v>7.82834</c:v>
                </c:pt>
                <c:pt idx="345230">
                  <c:v>7.82837</c:v>
                </c:pt>
                <c:pt idx="345231">
                  <c:v>7.82839</c:v>
                </c:pt>
                <c:pt idx="345232">
                  <c:v>7.82841</c:v>
                </c:pt>
                <c:pt idx="345233">
                  <c:v>7.82843</c:v>
                </c:pt>
                <c:pt idx="345234">
                  <c:v>7.82846</c:v>
                </c:pt>
                <c:pt idx="345235">
                  <c:v>7.82848</c:v>
                </c:pt>
                <c:pt idx="345236">
                  <c:v>7.8285</c:v>
                </c:pt>
                <c:pt idx="345237">
                  <c:v>7.82853</c:v>
                </c:pt>
                <c:pt idx="345238">
                  <c:v>7.82855</c:v>
                </c:pt>
                <c:pt idx="345239">
                  <c:v>7.82857</c:v>
                </c:pt>
                <c:pt idx="345240">
                  <c:v>7.82859</c:v>
                </c:pt>
                <c:pt idx="345241">
                  <c:v>7.82862</c:v>
                </c:pt>
                <c:pt idx="345242">
                  <c:v>7.82864</c:v>
                </c:pt>
                <c:pt idx="345243">
                  <c:v>7.82866</c:v>
                </c:pt>
                <c:pt idx="345244">
                  <c:v>7.82869</c:v>
                </c:pt>
                <c:pt idx="345245">
                  <c:v>7.82871</c:v>
                </c:pt>
                <c:pt idx="345246">
                  <c:v>7.82873</c:v>
                </c:pt>
                <c:pt idx="345247">
                  <c:v>7.82875</c:v>
                </c:pt>
                <c:pt idx="345248">
                  <c:v>7.82878</c:v>
                </c:pt>
                <c:pt idx="345249">
                  <c:v>7.8288</c:v>
                </c:pt>
                <c:pt idx="345250">
                  <c:v>7.82882</c:v>
                </c:pt>
                <c:pt idx="345251">
                  <c:v>7.82884</c:v>
                </c:pt>
                <c:pt idx="345252">
                  <c:v>7.82887</c:v>
                </c:pt>
                <c:pt idx="345253">
                  <c:v>7.82889</c:v>
                </c:pt>
                <c:pt idx="345254">
                  <c:v>7.82891</c:v>
                </c:pt>
                <c:pt idx="345255">
                  <c:v>7.82893</c:v>
                </c:pt>
                <c:pt idx="345256">
                  <c:v>7.82896</c:v>
                </c:pt>
                <c:pt idx="345257">
                  <c:v>7.82898</c:v>
                </c:pt>
                <c:pt idx="345258">
                  <c:v>7.829</c:v>
                </c:pt>
                <c:pt idx="345259">
                  <c:v>7.82902</c:v>
                </c:pt>
                <c:pt idx="345260">
                  <c:v>7.82905</c:v>
                </c:pt>
                <c:pt idx="345261">
                  <c:v>7.82907</c:v>
                </c:pt>
                <c:pt idx="345262">
                  <c:v>7.82909</c:v>
                </c:pt>
                <c:pt idx="345263">
                  <c:v>7.82912</c:v>
                </c:pt>
                <c:pt idx="345264">
                  <c:v>7.82914</c:v>
                </c:pt>
                <c:pt idx="345265">
                  <c:v>7.82916</c:v>
                </c:pt>
                <c:pt idx="345266">
                  <c:v>7.82918</c:v>
                </c:pt>
                <c:pt idx="345267">
                  <c:v>7.82921</c:v>
                </c:pt>
                <c:pt idx="345268">
                  <c:v>7.82923</c:v>
                </c:pt>
                <c:pt idx="345269">
                  <c:v>7.82925</c:v>
                </c:pt>
                <c:pt idx="345270">
                  <c:v>7.82927</c:v>
                </c:pt>
                <c:pt idx="345271">
                  <c:v>7.8293</c:v>
                </c:pt>
                <c:pt idx="345272">
                  <c:v>7.82932</c:v>
                </c:pt>
                <c:pt idx="345273">
                  <c:v>7.82934</c:v>
                </c:pt>
                <c:pt idx="345274">
                  <c:v>7.82937</c:v>
                </c:pt>
                <c:pt idx="345275">
                  <c:v>7.82939</c:v>
                </c:pt>
                <c:pt idx="345276">
                  <c:v>7.82941</c:v>
                </c:pt>
                <c:pt idx="345277">
                  <c:v>7.82943</c:v>
                </c:pt>
                <c:pt idx="345278">
                  <c:v>7.82946</c:v>
                </c:pt>
                <c:pt idx="345279">
                  <c:v>7.82948</c:v>
                </c:pt>
                <c:pt idx="345280">
                  <c:v>7.8295</c:v>
                </c:pt>
                <c:pt idx="345281">
                  <c:v>7.82952</c:v>
                </c:pt>
                <c:pt idx="345282">
                  <c:v>7.82955</c:v>
                </c:pt>
                <c:pt idx="345283">
                  <c:v>7.82957</c:v>
                </c:pt>
                <c:pt idx="345284">
                  <c:v>7.82959</c:v>
                </c:pt>
                <c:pt idx="345285">
                  <c:v>7.82962</c:v>
                </c:pt>
                <c:pt idx="345286">
                  <c:v>7.82964</c:v>
                </c:pt>
                <c:pt idx="345287">
                  <c:v>7.82966</c:v>
                </c:pt>
                <c:pt idx="345288">
                  <c:v>7.82968</c:v>
                </c:pt>
                <c:pt idx="345289">
                  <c:v>7.8297</c:v>
                </c:pt>
                <c:pt idx="345290">
                  <c:v>7.82973</c:v>
                </c:pt>
                <c:pt idx="345291">
                  <c:v>7.82975</c:v>
                </c:pt>
                <c:pt idx="345292">
                  <c:v>7.82977</c:v>
                </c:pt>
                <c:pt idx="345293">
                  <c:v>7.8298</c:v>
                </c:pt>
                <c:pt idx="345294">
                  <c:v>7.82982</c:v>
                </c:pt>
                <c:pt idx="345295">
                  <c:v>7.82984</c:v>
                </c:pt>
                <c:pt idx="345296">
                  <c:v>7.82986</c:v>
                </c:pt>
                <c:pt idx="345297">
                  <c:v>7.82989</c:v>
                </c:pt>
                <c:pt idx="345298">
                  <c:v>7.82991</c:v>
                </c:pt>
                <c:pt idx="345299">
                  <c:v>7.82993</c:v>
                </c:pt>
                <c:pt idx="345300">
                  <c:v>7.82995</c:v>
                </c:pt>
                <c:pt idx="345301">
                  <c:v>7.82998</c:v>
                </c:pt>
                <c:pt idx="345302">
                  <c:v>7.83</c:v>
                </c:pt>
                <c:pt idx="345303">
                  <c:v>7.83002</c:v>
                </c:pt>
                <c:pt idx="345304">
                  <c:v>7.83005</c:v>
                </c:pt>
                <c:pt idx="345305">
                  <c:v>7.83007</c:v>
                </c:pt>
                <c:pt idx="345306">
                  <c:v>7.83009</c:v>
                </c:pt>
                <c:pt idx="345307">
                  <c:v>7.83011</c:v>
                </c:pt>
                <c:pt idx="345308">
                  <c:v>7.83014</c:v>
                </c:pt>
                <c:pt idx="345309">
                  <c:v>7.83016</c:v>
                </c:pt>
                <c:pt idx="345310">
                  <c:v>7.83018</c:v>
                </c:pt>
                <c:pt idx="345311">
                  <c:v>7.8302</c:v>
                </c:pt>
                <c:pt idx="345312">
                  <c:v>7.83023</c:v>
                </c:pt>
                <c:pt idx="345313">
                  <c:v>7.83025</c:v>
                </c:pt>
                <c:pt idx="345314">
                  <c:v>7.83027</c:v>
                </c:pt>
                <c:pt idx="345315">
                  <c:v>7.83029</c:v>
                </c:pt>
                <c:pt idx="345316">
                  <c:v>7.83032</c:v>
                </c:pt>
                <c:pt idx="345317">
                  <c:v>7.83034</c:v>
                </c:pt>
                <c:pt idx="345318">
                  <c:v>7.83036</c:v>
                </c:pt>
                <c:pt idx="345319">
                  <c:v>7.83038</c:v>
                </c:pt>
                <c:pt idx="345320">
                  <c:v>7.83041</c:v>
                </c:pt>
                <c:pt idx="345321">
                  <c:v>7.83043</c:v>
                </c:pt>
                <c:pt idx="345322">
                  <c:v>7.83045</c:v>
                </c:pt>
                <c:pt idx="345323">
                  <c:v>7.83048</c:v>
                </c:pt>
                <c:pt idx="345324">
                  <c:v>7.8305</c:v>
                </c:pt>
                <c:pt idx="345325">
                  <c:v>7.83052</c:v>
                </c:pt>
                <c:pt idx="345326">
                  <c:v>7.83054</c:v>
                </c:pt>
                <c:pt idx="345327">
                  <c:v>7.83057</c:v>
                </c:pt>
                <c:pt idx="345328">
                  <c:v>7.83059</c:v>
                </c:pt>
                <c:pt idx="345329">
                  <c:v>7.83061</c:v>
                </c:pt>
                <c:pt idx="345330">
                  <c:v>7.83064</c:v>
                </c:pt>
                <c:pt idx="345331">
                  <c:v>7.83066</c:v>
                </c:pt>
                <c:pt idx="345332">
                  <c:v>7.83068</c:v>
                </c:pt>
                <c:pt idx="345333">
                  <c:v>7.8307</c:v>
                </c:pt>
                <c:pt idx="345334">
                  <c:v>7.83073</c:v>
                </c:pt>
                <c:pt idx="345335">
                  <c:v>7.83075</c:v>
                </c:pt>
                <c:pt idx="345336">
                  <c:v>7.83077</c:v>
                </c:pt>
                <c:pt idx="345337">
                  <c:v>7.83079</c:v>
                </c:pt>
                <c:pt idx="345338">
                  <c:v>7.83082</c:v>
                </c:pt>
                <c:pt idx="345339">
                  <c:v>7.83084</c:v>
                </c:pt>
                <c:pt idx="345340">
                  <c:v>7.83086</c:v>
                </c:pt>
                <c:pt idx="345341">
                  <c:v>7.83088</c:v>
                </c:pt>
                <c:pt idx="345342">
                  <c:v>7.83091</c:v>
                </c:pt>
                <c:pt idx="345343">
                  <c:v>7.83093</c:v>
                </c:pt>
                <c:pt idx="345344">
                  <c:v>7.83095</c:v>
                </c:pt>
                <c:pt idx="345345">
                  <c:v>7.83097</c:v>
                </c:pt>
                <c:pt idx="345346">
                  <c:v>7.831</c:v>
                </c:pt>
                <c:pt idx="345347">
                  <c:v>7.83102</c:v>
                </c:pt>
                <c:pt idx="345348">
                  <c:v>7.83104</c:v>
                </c:pt>
                <c:pt idx="345349">
                  <c:v>7.83107</c:v>
                </c:pt>
                <c:pt idx="345350">
                  <c:v>7.83109</c:v>
                </c:pt>
                <c:pt idx="345351">
                  <c:v>7.83111</c:v>
                </c:pt>
                <c:pt idx="345352">
                  <c:v>7.83113</c:v>
                </c:pt>
                <c:pt idx="345353">
                  <c:v>7.83116</c:v>
                </c:pt>
                <c:pt idx="345354">
                  <c:v>7.83118</c:v>
                </c:pt>
                <c:pt idx="345355">
                  <c:v>7.8312</c:v>
                </c:pt>
                <c:pt idx="345356">
                  <c:v>7.83122</c:v>
                </c:pt>
                <c:pt idx="345357">
                  <c:v>7.83125</c:v>
                </c:pt>
                <c:pt idx="345358">
                  <c:v>7.83127</c:v>
                </c:pt>
                <c:pt idx="345359">
                  <c:v>7.83129</c:v>
                </c:pt>
                <c:pt idx="345360">
                  <c:v>7.83132</c:v>
                </c:pt>
                <c:pt idx="345361">
                  <c:v>7.83134</c:v>
                </c:pt>
                <c:pt idx="345362">
                  <c:v>7.83136</c:v>
                </c:pt>
                <c:pt idx="345363">
                  <c:v>7.83138</c:v>
                </c:pt>
                <c:pt idx="345364">
                  <c:v>7.83141</c:v>
                </c:pt>
                <c:pt idx="345365">
                  <c:v>7.83143</c:v>
                </c:pt>
                <c:pt idx="345366">
                  <c:v>7.83145</c:v>
                </c:pt>
                <c:pt idx="345367">
                  <c:v>7.83147</c:v>
                </c:pt>
                <c:pt idx="345368">
                  <c:v>7.8315</c:v>
                </c:pt>
                <c:pt idx="345369">
                  <c:v>7.83152</c:v>
                </c:pt>
                <c:pt idx="345370">
                  <c:v>7.83154</c:v>
                </c:pt>
                <c:pt idx="345371">
                  <c:v>7.83157</c:v>
                </c:pt>
                <c:pt idx="345372">
                  <c:v>7.83159</c:v>
                </c:pt>
                <c:pt idx="345373">
                  <c:v>7.83161</c:v>
                </c:pt>
                <c:pt idx="345374">
                  <c:v>7.83163</c:v>
                </c:pt>
                <c:pt idx="345375">
                  <c:v>7.83165</c:v>
                </c:pt>
                <c:pt idx="345376">
                  <c:v>7.83168</c:v>
                </c:pt>
                <c:pt idx="345377">
                  <c:v>7.8317</c:v>
                </c:pt>
                <c:pt idx="345378">
                  <c:v>7.83172</c:v>
                </c:pt>
                <c:pt idx="345379">
                  <c:v>7.83175</c:v>
                </c:pt>
                <c:pt idx="345380">
                  <c:v>7.83177</c:v>
                </c:pt>
                <c:pt idx="345381">
                  <c:v>7.83179</c:v>
                </c:pt>
                <c:pt idx="345382">
                  <c:v>7.83181</c:v>
                </c:pt>
                <c:pt idx="345383">
                  <c:v>7.83184</c:v>
                </c:pt>
                <c:pt idx="345384">
                  <c:v>7.83186</c:v>
                </c:pt>
                <c:pt idx="345385">
                  <c:v>7.83188</c:v>
                </c:pt>
                <c:pt idx="345386">
                  <c:v>7.8319</c:v>
                </c:pt>
                <c:pt idx="345387">
                  <c:v>7.83193</c:v>
                </c:pt>
                <c:pt idx="345388">
                  <c:v>7.83195</c:v>
                </c:pt>
                <c:pt idx="345389">
                  <c:v>7.83197</c:v>
                </c:pt>
                <c:pt idx="345390">
                  <c:v>7.832</c:v>
                </c:pt>
                <c:pt idx="345391">
                  <c:v>7.83202</c:v>
                </c:pt>
                <c:pt idx="345392">
                  <c:v>7.83204</c:v>
                </c:pt>
                <c:pt idx="345393">
                  <c:v>7.83206</c:v>
                </c:pt>
                <c:pt idx="345394">
                  <c:v>7.83209</c:v>
                </c:pt>
                <c:pt idx="345395">
                  <c:v>7.83211</c:v>
                </c:pt>
                <c:pt idx="345396">
                  <c:v>7.83213</c:v>
                </c:pt>
                <c:pt idx="345397">
                  <c:v>7.83215</c:v>
                </c:pt>
                <c:pt idx="345398">
                  <c:v>7.83218</c:v>
                </c:pt>
                <c:pt idx="345399">
                  <c:v>7.8322</c:v>
                </c:pt>
                <c:pt idx="345400">
                  <c:v>7.83222</c:v>
                </c:pt>
                <c:pt idx="345401">
                  <c:v>7.83225</c:v>
                </c:pt>
                <c:pt idx="345402">
                  <c:v>7.83227</c:v>
                </c:pt>
                <c:pt idx="345403">
                  <c:v>7.83229</c:v>
                </c:pt>
                <c:pt idx="345404">
                  <c:v>7.83231</c:v>
                </c:pt>
                <c:pt idx="345405">
                  <c:v>7.83234</c:v>
                </c:pt>
                <c:pt idx="345406">
                  <c:v>7.83236</c:v>
                </c:pt>
                <c:pt idx="345407">
                  <c:v>7.83238</c:v>
                </c:pt>
                <c:pt idx="345408">
                  <c:v>7.8324</c:v>
                </c:pt>
                <c:pt idx="345409">
                  <c:v>7.83243</c:v>
                </c:pt>
                <c:pt idx="345410">
                  <c:v>7.83245</c:v>
                </c:pt>
                <c:pt idx="345411">
                  <c:v>7.83247</c:v>
                </c:pt>
                <c:pt idx="345412">
                  <c:v>7.83249</c:v>
                </c:pt>
                <c:pt idx="345413">
                  <c:v>7.83252</c:v>
                </c:pt>
                <c:pt idx="345414">
                  <c:v>7.83254</c:v>
                </c:pt>
                <c:pt idx="345415">
                  <c:v>7.83256</c:v>
                </c:pt>
                <c:pt idx="345416">
                  <c:v>7.83258</c:v>
                </c:pt>
                <c:pt idx="345417">
                  <c:v>7.83261</c:v>
                </c:pt>
                <c:pt idx="345418">
                  <c:v>7.83263</c:v>
                </c:pt>
                <c:pt idx="345419">
                  <c:v>7.83265</c:v>
                </c:pt>
                <c:pt idx="345420">
                  <c:v>7.83268</c:v>
                </c:pt>
                <c:pt idx="345421">
                  <c:v>7.8327</c:v>
                </c:pt>
                <c:pt idx="345422">
                  <c:v>7.83272</c:v>
                </c:pt>
                <c:pt idx="345423">
                  <c:v>7.83274</c:v>
                </c:pt>
                <c:pt idx="345424">
                  <c:v>7.83277</c:v>
                </c:pt>
                <c:pt idx="345425">
                  <c:v>7.83279</c:v>
                </c:pt>
                <c:pt idx="345426">
                  <c:v>7.83281</c:v>
                </c:pt>
                <c:pt idx="345427">
                  <c:v>7.83283</c:v>
                </c:pt>
                <c:pt idx="345428">
                  <c:v>7.83286</c:v>
                </c:pt>
                <c:pt idx="345429">
                  <c:v>7.83288</c:v>
                </c:pt>
                <c:pt idx="345430">
                  <c:v>7.8329</c:v>
                </c:pt>
                <c:pt idx="345431">
                  <c:v>7.83293</c:v>
                </c:pt>
                <c:pt idx="345432">
                  <c:v>7.83295</c:v>
                </c:pt>
                <c:pt idx="345433">
                  <c:v>7.83297</c:v>
                </c:pt>
                <c:pt idx="345434">
                  <c:v>7.83299</c:v>
                </c:pt>
                <c:pt idx="345435">
                  <c:v>7.83302</c:v>
                </c:pt>
                <c:pt idx="345436">
                  <c:v>7.83304</c:v>
                </c:pt>
                <c:pt idx="345437">
                  <c:v>7.83306</c:v>
                </c:pt>
                <c:pt idx="345438">
                  <c:v>7.83308</c:v>
                </c:pt>
                <c:pt idx="345439">
                  <c:v>7.83311</c:v>
                </c:pt>
                <c:pt idx="345440">
                  <c:v>7.83313</c:v>
                </c:pt>
                <c:pt idx="345441">
                  <c:v>7.83315</c:v>
                </c:pt>
                <c:pt idx="345442">
                  <c:v>7.83317</c:v>
                </c:pt>
                <c:pt idx="345443">
                  <c:v>7.8332</c:v>
                </c:pt>
                <c:pt idx="345444">
                  <c:v>7.83322</c:v>
                </c:pt>
                <c:pt idx="345445">
                  <c:v>7.83324</c:v>
                </c:pt>
                <c:pt idx="345446">
                  <c:v>7.83326</c:v>
                </c:pt>
                <c:pt idx="345447">
                  <c:v>7.83329</c:v>
                </c:pt>
                <c:pt idx="345448">
                  <c:v>7.83331</c:v>
                </c:pt>
                <c:pt idx="345449">
                  <c:v>7.83333</c:v>
                </c:pt>
                <c:pt idx="345450">
                  <c:v>7.83336</c:v>
                </c:pt>
                <c:pt idx="345451">
                  <c:v>7.83338</c:v>
                </c:pt>
                <c:pt idx="345452">
                  <c:v>7.8334</c:v>
                </c:pt>
                <c:pt idx="345453">
                  <c:v>7.83342</c:v>
                </c:pt>
                <c:pt idx="345454">
                  <c:v>7.83345</c:v>
                </c:pt>
                <c:pt idx="345455">
                  <c:v>7.83347</c:v>
                </c:pt>
                <c:pt idx="345456">
                  <c:v>7.83349</c:v>
                </c:pt>
                <c:pt idx="345457">
                  <c:v>7.83352</c:v>
                </c:pt>
                <c:pt idx="345458">
                  <c:v>7.83354</c:v>
                </c:pt>
                <c:pt idx="345459">
                  <c:v>7.83356</c:v>
                </c:pt>
                <c:pt idx="345460">
                  <c:v>7.83358</c:v>
                </c:pt>
                <c:pt idx="345461">
                  <c:v>7.83361</c:v>
                </c:pt>
                <c:pt idx="345462">
                  <c:v>7.83363</c:v>
                </c:pt>
                <c:pt idx="345463">
                  <c:v>7.83365</c:v>
                </c:pt>
                <c:pt idx="345464">
                  <c:v>7.83367</c:v>
                </c:pt>
                <c:pt idx="345465">
                  <c:v>7.8337</c:v>
                </c:pt>
                <c:pt idx="345466">
                  <c:v>7.83372</c:v>
                </c:pt>
                <c:pt idx="345467">
                  <c:v>7.83374</c:v>
                </c:pt>
                <c:pt idx="345468">
                  <c:v>7.83376</c:v>
                </c:pt>
                <c:pt idx="345469">
                  <c:v>7.83379</c:v>
                </c:pt>
                <c:pt idx="345470">
                  <c:v>7.83381</c:v>
                </c:pt>
                <c:pt idx="345471">
                  <c:v>7.83383</c:v>
                </c:pt>
                <c:pt idx="345472">
                  <c:v>7.83385</c:v>
                </c:pt>
                <c:pt idx="345473">
                  <c:v>7.83388</c:v>
                </c:pt>
                <c:pt idx="345474">
                  <c:v>7.8339</c:v>
                </c:pt>
                <c:pt idx="345475">
                  <c:v>7.83392</c:v>
                </c:pt>
                <c:pt idx="345476">
                  <c:v>7.83395</c:v>
                </c:pt>
                <c:pt idx="345477">
                  <c:v>7.83397</c:v>
                </c:pt>
                <c:pt idx="345478">
                  <c:v>7.83399</c:v>
                </c:pt>
                <c:pt idx="345479">
                  <c:v>7.83401</c:v>
                </c:pt>
                <c:pt idx="345480">
                  <c:v>7.83404</c:v>
                </c:pt>
                <c:pt idx="345481">
                  <c:v>7.83406</c:v>
                </c:pt>
                <c:pt idx="345482">
                  <c:v>7.83408</c:v>
                </c:pt>
                <c:pt idx="345483">
                  <c:v>7.8341</c:v>
                </c:pt>
                <c:pt idx="345484">
                  <c:v>7.83413</c:v>
                </c:pt>
                <c:pt idx="345485">
                  <c:v>7.83415</c:v>
                </c:pt>
                <c:pt idx="345486">
                  <c:v>7.83417</c:v>
                </c:pt>
                <c:pt idx="345487">
                  <c:v>7.8342</c:v>
                </c:pt>
                <c:pt idx="345488">
                  <c:v>7.83422</c:v>
                </c:pt>
                <c:pt idx="345489">
                  <c:v>7.83424</c:v>
                </c:pt>
                <c:pt idx="345490">
                  <c:v>7.83426</c:v>
                </c:pt>
                <c:pt idx="345491">
                  <c:v>7.83429</c:v>
                </c:pt>
                <c:pt idx="345492">
                  <c:v>7.83431</c:v>
                </c:pt>
                <c:pt idx="345493">
                  <c:v>7.83433</c:v>
                </c:pt>
                <c:pt idx="345494">
                  <c:v>7.83435</c:v>
                </c:pt>
                <c:pt idx="345495">
                  <c:v>7.83438</c:v>
                </c:pt>
                <c:pt idx="345496">
                  <c:v>7.8344</c:v>
                </c:pt>
                <c:pt idx="345497">
                  <c:v>7.83442</c:v>
                </c:pt>
                <c:pt idx="345498">
                  <c:v>7.83444</c:v>
                </c:pt>
                <c:pt idx="345499">
                  <c:v>7.83447</c:v>
                </c:pt>
                <c:pt idx="345500">
                  <c:v>7.83449</c:v>
                </c:pt>
                <c:pt idx="345501">
                  <c:v>7.83451</c:v>
                </c:pt>
                <c:pt idx="345502">
                  <c:v>7.83453</c:v>
                </c:pt>
                <c:pt idx="345503">
                  <c:v>7.83456</c:v>
                </c:pt>
                <c:pt idx="345504">
                  <c:v>7.83458</c:v>
                </c:pt>
                <c:pt idx="345505">
                  <c:v>7.8346</c:v>
                </c:pt>
                <c:pt idx="345506">
                  <c:v>7.83463</c:v>
                </c:pt>
                <c:pt idx="345507">
                  <c:v>7.83465</c:v>
                </c:pt>
                <c:pt idx="345508">
                  <c:v>7.83467</c:v>
                </c:pt>
                <c:pt idx="345509">
                  <c:v>7.83469</c:v>
                </c:pt>
                <c:pt idx="345510">
                  <c:v>7.83472</c:v>
                </c:pt>
                <c:pt idx="345511">
                  <c:v>7.83474</c:v>
                </c:pt>
                <c:pt idx="345512">
                  <c:v>7.83476</c:v>
                </c:pt>
                <c:pt idx="345513">
                  <c:v>7.83479</c:v>
                </c:pt>
                <c:pt idx="345514">
                  <c:v>7.83481</c:v>
                </c:pt>
                <c:pt idx="345515">
                  <c:v>7.83483</c:v>
                </c:pt>
                <c:pt idx="345516">
                  <c:v>7.83485</c:v>
                </c:pt>
                <c:pt idx="345517">
                  <c:v>7.83488</c:v>
                </c:pt>
                <c:pt idx="345518">
                  <c:v>7.8349</c:v>
                </c:pt>
                <c:pt idx="345519">
                  <c:v>7.83492</c:v>
                </c:pt>
                <c:pt idx="345520">
                  <c:v>7.83494</c:v>
                </c:pt>
                <c:pt idx="345521">
                  <c:v>7.83497</c:v>
                </c:pt>
                <c:pt idx="345522">
                  <c:v>7.83499</c:v>
                </c:pt>
                <c:pt idx="345523">
                  <c:v>7.83501</c:v>
                </c:pt>
                <c:pt idx="345524">
                  <c:v>7.83503</c:v>
                </c:pt>
                <c:pt idx="345525">
                  <c:v>7.83506</c:v>
                </c:pt>
                <c:pt idx="345526">
                  <c:v>7.83508</c:v>
                </c:pt>
                <c:pt idx="345527">
                  <c:v>7.8351</c:v>
                </c:pt>
                <c:pt idx="345528">
                  <c:v>7.83512</c:v>
                </c:pt>
                <c:pt idx="345529">
                  <c:v>7.83515</c:v>
                </c:pt>
                <c:pt idx="345530">
                  <c:v>7.83517</c:v>
                </c:pt>
                <c:pt idx="345531">
                  <c:v>7.83519</c:v>
                </c:pt>
                <c:pt idx="345532">
                  <c:v>7.83521</c:v>
                </c:pt>
                <c:pt idx="345533">
                  <c:v>7.83524</c:v>
                </c:pt>
                <c:pt idx="345534">
                  <c:v>7.83526</c:v>
                </c:pt>
                <c:pt idx="345535">
                  <c:v>7.83528</c:v>
                </c:pt>
                <c:pt idx="345536">
                  <c:v>7.83531</c:v>
                </c:pt>
                <c:pt idx="345537">
                  <c:v>7.83533</c:v>
                </c:pt>
                <c:pt idx="345538">
                  <c:v>7.83535</c:v>
                </c:pt>
                <c:pt idx="345539">
                  <c:v>7.83537</c:v>
                </c:pt>
                <c:pt idx="345540">
                  <c:v>7.8354</c:v>
                </c:pt>
                <c:pt idx="345541">
                  <c:v>7.83542</c:v>
                </c:pt>
                <c:pt idx="345542">
                  <c:v>7.83544</c:v>
                </c:pt>
                <c:pt idx="345543">
                  <c:v>7.83547</c:v>
                </c:pt>
                <c:pt idx="345544">
                  <c:v>7.83549</c:v>
                </c:pt>
                <c:pt idx="345545">
                  <c:v>7.83551</c:v>
                </c:pt>
                <c:pt idx="345546">
                  <c:v>7.83553</c:v>
                </c:pt>
                <c:pt idx="345547">
                  <c:v>7.83556</c:v>
                </c:pt>
                <c:pt idx="345548">
                  <c:v>7.83558</c:v>
                </c:pt>
                <c:pt idx="345549">
                  <c:v>7.8356</c:v>
                </c:pt>
                <c:pt idx="345550">
                  <c:v>7.83562</c:v>
                </c:pt>
                <c:pt idx="345551">
                  <c:v>7.83565</c:v>
                </c:pt>
                <c:pt idx="345552">
                  <c:v>7.83567</c:v>
                </c:pt>
                <c:pt idx="345553">
                  <c:v>7.83569</c:v>
                </c:pt>
                <c:pt idx="345554">
                  <c:v>7.83571</c:v>
                </c:pt>
                <c:pt idx="345555">
                  <c:v>7.83574</c:v>
                </c:pt>
                <c:pt idx="345556">
                  <c:v>7.83576</c:v>
                </c:pt>
                <c:pt idx="345557">
                  <c:v>7.83578</c:v>
                </c:pt>
                <c:pt idx="345558">
                  <c:v>7.8358</c:v>
                </c:pt>
                <c:pt idx="345559">
                  <c:v>7.83583</c:v>
                </c:pt>
                <c:pt idx="345560">
                  <c:v>7.83585</c:v>
                </c:pt>
                <c:pt idx="345561">
                  <c:v>7.83587</c:v>
                </c:pt>
                <c:pt idx="345562">
                  <c:v>7.8359</c:v>
                </c:pt>
                <c:pt idx="345563">
                  <c:v>7.83592</c:v>
                </c:pt>
                <c:pt idx="345564">
                  <c:v>7.83594</c:v>
                </c:pt>
                <c:pt idx="345565">
                  <c:v>7.83596</c:v>
                </c:pt>
                <c:pt idx="345566">
                  <c:v>7.83599</c:v>
                </c:pt>
                <c:pt idx="345567">
                  <c:v>7.83601</c:v>
                </c:pt>
                <c:pt idx="345568">
                  <c:v>7.83603</c:v>
                </c:pt>
                <c:pt idx="345569">
                  <c:v>7.83605</c:v>
                </c:pt>
                <c:pt idx="345570">
                  <c:v>7.83608</c:v>
                </c:pt>
                <c:pt idx="345571">
                  <c:v>7.8361</c:v>
                </c:pt>
                <c:pt idx="345572">
                  <c:v>7.83612</c:v>
                </c:pt>
                <c:pt idx="345573">
                  <c:v>7.83615</c:v>
                </c:pt>
                <c:pt idx="345574">
                  <c:v>7.83617</c:v>
                </c:pt>
                <c:pt idx="345575">
                  <c:v>7.83619</c:v>
                </c:pt>
                <c:pt idx="345576">
                  <c:v>7.83621</c:v>
                </c:pt>
                <c:pt idx="345577">
                  <c:v>7.83624</c:v>
                </c:pt>
                <c:pt idx="345578">
                  <c:v>7.83626</c:v>
                </c:pt>
                <c:pt idx="345579">
                  <c:v>7.83628</c:v>
                </c:pt>
                <c:pt idx="345580">
                  <c:v>7.8363</c:v>
                </c:pt>
                <c:pt idx="345581">
                  <c:v>7.83633</c:v>
                </c:pt>
                <c:pt idx="345582">
                  <c:v>7.83635</c:v>
                </c:pt>
                <c:pt idx="345583">
                  <c:v>7.83637</c:v>
                </c:pt>
                <c:pt idx="345584">
                  <c:v>7.8364</c:v>
                </c:pt>
                <c:pt idx="345585">
                  <c:v>7.83642</c:v>
                </c:pt>
                <c:pt idx="345586">
                  <c:v>7.83644</c:v>
                </c:pt>
                <c:pt idx="345587">
                  <c:v>7.83646</c:v>
                </c:pt>
                <c:pt idx="345588">
                  <c:v>7.83648</c:v>
                </c:pt>
                <c:pt idx="345589">
                  <c:v>7.83651</c:v>
                </c:pt>
                <c:pt idx="345590">
                  <c:v>7.83653</c:v>
                </c:pt>
                <c:pt idx="345591">
                  <c:v>7.83655</c:v>
                </c:pt>
                <c:pt idx="345592">
                  <c:v>7.83658</c:v>
                </c:pt>
                <c:pt idx="345593">
                  <c:v>7.8366</c:v>
                </c:pt>
                <c:pt idx="345594">
                  <c:v>7.83662</c:v>
                </c:pt>
                <c:pt idx="345595">
                  <c:v>7.83664</c:v>
                </c:pt>
                <c:pt idx="345596">
                  <c:v>7.83667</c:v>
                </c:pt>
                <c:pt idx="345597">
                  <c:v>7.83669</c:v>
                </c:pt>
                <c:pt idx="345598">
                  <c:v>7.83671</c:v>
                </c:pt>
                <c:pt idx="345599">
                  <c:v>7.83674</c:v>
                </c:pt>
                <c:pt idx="345600">
                  <c:v>7.83676</c:v>
                </c:pt>
                <c:pt idx="345601">
                  <c:v>7.83678</c:v>
                </c:pt>
                <c:pt idx="345602">
                  <c:v>7.8368</c:v>
                </c:pt>
                <c:pt idx="345603">
                  <c:v>7.83683</c:v>
                </c:pt>
                <c:pt idx="345604">
                  <c:v>7.83685</c:v>
                </c:pt>
                <c:pt idx="345605">
                  <c:v>7.83687</c:v>
                </c:pt>
                <c:pt idx="345606">
                  <c:v>7.83689</c:v>
                </c:pt>
                <c:pt idx="345607">
                  <c:v>7.83692</c:v>
                </c:pt>
                <c:pt idx="345608">
                  <c:v>7.83694</c:v>
                </c:pt>
                <c:pt idx="345609">
                  <c:v>7.83696</c:v>
                </c:pt>
                <c:pt idx="345610">
                  <c:v>7.83698</c:v>
                </c:pt>
                <c:pt idx="345611">
                  <c:v>7.83701</c:v>
                </c:pt>
                <c:pt idx="345612">
                  <c:v>7.83703</c:v>
                </c:pt>
                <c:pt idx="345613">
                  <c:v>7.83705</c:v>
                </c:pt>
                <c:pt idx="345614">
                  <c:v>7.83707</c:v>
                </c:pt>
                <c:pt idx="345615">
                  <c:v>7.8371</c:v>
                </c:pt>
                <c:pt idx="345616">
                  <c:v>7.83712</c:v>
                </c:pt>
                <c:pt idx="345617">
                  <c:v>7.83714</c:v>
                </c:pt>
                <c:pt idx="345618">
                  <c:v>7.83717</c:v>
                </c:pt>
                <c:pt idx="345619">
                  <c:v>7.83719</c:v>
                </c:pt>
                <c:pt idx="345620">
                  <c:v>7.83721</c:v>
                </c:pt>
                <c:pt idx="345621">
                  <c:v>7.83723</c:v>
                </c:pt>
                <c:pt idx="345622">
                  <c:v>7.83726</c:v>
                </c:pt>
                <c:pt idx="345623">
                  <c:v>7.83728</c:v>
                </c:pt>
                <c:pt idx="345624">
                  <c:v>7.8373</c:v>
                </c:pt>
                <c:pt idx="345625">
                  <c:v>7.83732</c:v>
                </c:pt>
                <c:pt idx="345626">
                  <c:v>7.83735</c:v>
                </c:pt>
                <c:pt idx="345627">
                  <c:v>7.83737</c:v>
                </c:pt>
                <c:pt idx="345628">
                  <c:v>7.83739</c:v>
                </c:pt>
                <c:pt idx="345629">
                  <c:v>7.83742</c:v>
                </c:pt>
                <c:pt idx="345630">
                  <c:v>7.83744</c:v>
                </c:pt>
                <c:pt idx="345631">
                  <c:v>7.83746</c:v>
                </c:pt>
                <c:pt idx="345632">
                  <c:v>7.83748</c:v>
                </c:pt>
                <c:pt idx="345633">
                  <c:v>7.83751</c:v>
                </c:pt>
                <c:pt idx="345634">
                  <c:v>7.83753</c:v>
                </c:pt>
                <c:pt idx="345635">
                  <c:v>7.83755</c:v>
                </c:pt>
                <c:pt idx="345636">
                  <c:v>7.83757</c:v>
                </c:pt>
                <c:pt idx="345637">
                  <c:v>7.8376</c:v>
                </c:pt>
                <c:pt idx="345638">
                  <c:v>7.83762</c:v>
                </c:pt>
                <c:pt idx="345639">
                  <c:v>7.83764</c:v>
                </c:pt>
                <c:pt idx="345640">
                  <c:v>7.83766</c:v>
                </c:pt>
                <c:pt idx="345641">
                  <c:v>7.83769</c:v>
                </c:pt>
                <c:pt idx="345642">
                  <c:v>7.83771</c:v>
                </c:pt>
                <c:pt idx="345643">
                  <c:v>7.83773</c:v>
                </c:pt>
                <c:pt idx="345644">
                  <c:v>7.83775</c:v>
                </c:pt>
                <c:pt idx="345645">
                  <c:v>7.83778</c:v>
                </c:pt>
                <c:pt idx="345646">
                  <c:v>7.8378</c:v>
                </c:pt>
                <c:pt idx="345647">
                  <c:v>7.83782</c:v>
                </c:pt>
                <c:pt idx="345648">
                  <c:v>7.83785</c:v>
                </c:pt>
                <c:pt idx="345649">
                  <c:v>7.83787</c:v>
                </c:pt>
                <c:pt idx="345650">
                  <c:v>7.83789</c:v>
                </c:pt>
                <c:pt idx="345651">
                  <c:v>7.83791</c:v>
                </c:pt>
                <c:pt idx="345652">
                  <c:v>7.83794</c:v>
                </c:pt>
                <c:pt idx="345653">
                  <c:v>7.83796</c:v>
                </c:pt>
                <c:pt idx="345654">
                  <c:v>7.83798</c:v>
                </c:pt>
                <c:pt idx="345655">
                  <c:v>7.838</c:v>
                </c:pt>
                <c:pt idx="345656">
                  <c:v>7.83803</c:v>
                </c:pt>
                <c:pt idx="345657">
                  <c:v>7.83805</c:v>
                </c:pt>
                <c:pt idx="345658">
                  <c:v>7.83807</c:v>
                </c:pt>
                <c:pt idx="345659">
                  <c:v>7.8381</c:v>
                </c:pt>
                <c:pt idx="345660">
                  <c:v>7.83812</c:v>
                </c:pt>
                <c:pt idx="345661">
                  <c:v>7.83814</c:v>
                </c:pt>
                <c:pt idx="345662">
                  <c:v>7.83816</c:v>
                </c:pt>
                <c:pt idx="345663">
                  <c:v>7.83819</c:v>
                </c:pt>
                <c:pt idx="345664">
                  <c:v>7.83821</c:v>
                </c:pt>
                <c:pt idx="345665">
                  <c:v>7.83823</c:v>
                </c:pt>
                <c:pt idx="345666">
                  <c:v>7.83825</c:v>
                </c:pt>
                <c:pt idx="345667">
                  <c:v>7.83828</c:v>
                </c:pt>
                <c:pt idx="345668">
                  <c:v>7.8383</c:v>
                </c:pt>
                <c:pt idx="345669">
                  <c:v>7.83832</c:v>
                </c:pt>
                <c:pt idx="345670">
                  <c:v>7.83835</c:v>
                </c:pt>
                <c:pt idx="345671">
                  <c:v>7.83837</c:v>
                </c:pt>
                <c:pt idx="345672">
                  <c:v>7.83839</c:v>
                </c:pt>
                <c:pt idx="345673">
                  <c:v>7.83841</c:v>
                </c:pt>
                <c:pt idx="345674">
                  <c:v>7.83843</c:v>
                </c:pt>
                <c:pt idx="345675">
                  <c:v>7.83846</c:v>
                </c:pt>
                <c:pt idx="345676">
                  <c:v>7.83848</c:v>
                </c:pt>
                <c:pt idx="345677">
                  <c:v>7.8385</c:v>
                </c:pt>
                <c:pt idx="345678">
                  <c:v>7.83853</c:v>
                </c:pt>
                <c:pt idx="345679">
                  <c:v>7.83855</c:v>
                </c:pt>
                <c:pt idx="345680">
                  <c:v>7.83857</c:v>
                </c:pt>
                <c:pt idx="345681">
                  <c:v>7.83859</c:v>
                </c:pt>
                <c:pt idx="345682">
                  <c:v>7.83862</c:v>
                </c:pt>
                <c:pt idx="345683">
                  <c:v>7.83864</c:v>
                </c:pt>
                <c:pt idx="345684">
                  <c:v>7.83866</c:v>
                </c:pt>
                <c:pt idx="345685">
                  <c:v>7.83868</c:v>
                </c:pt>
                <c:pt idx="345686">
                  <c:v>7.83871</c:v>
                </c:pt>
                <c:pt idx="345687">
                  <c:v>7.83873</c:v>
                </c:pt>
                <c:pt idx="345688">
                  <c:v>7.83875</c:v>
                </c:pt>
                <c:pt idx="345689">
                  <c:v>7.83878</c:v>
                </c:pt>
                <c:pt idx="345690">
                  <c:v>7.8388</c:v>
                </c:pt>
                <c:pt idx="345691">
                  <c:v>7.83882</c:v>
                </c:pt>
                <c:pt idx="345692">
                  <c:v>7.83884</c:v>
                </c:pt>
                <c:pt idx="345693">
                  <c:v>7.83887</c:v>
                </c:pt>
                <c:pt idx="345694">
                  <c:v>7.83889</c:v>
                </c:pt>
                <c:pt idx="345695">
                  <c:v>7.83891</c:v>
                </c:pt>
                <c:pt idx="345696">
                  <c:v>7.83893</c:v>
                </c:pt>
                <c:pt idx="345697">
                  <c:v>7.83896</c:v>
                </c:pt>
                <c:pt idx="345698">
                  <c:v>7.83898</c:v>
                </c:pt>
                <c:pt idx="345699">
                  <c:v>7.839</c:v>
                </c:pt>
                <c:pt idx="345700">
                  <c:v>7.83903</c:v>
                </c:pt>
                <c:pt idx="345701">
                  <c:v>7.83905</c:v>
                </c:pt>
                <c:pt idx="345702">
                  <c:v>7.83907</c:v>
                </c:pt>
                <c:pt idx="345703">
                  <c:v>7.83909</c:v>
                </c:pt>
                <c:pt idx="345704">
                  <c:v>7.83912</c:v>
                </c:pt>
                <c:pt idx="345705">
                  <c:v>7.83914</c:v>
                </c:pt>
                <c:pt idx="345706">
                  <c:v>7.83916</c:v>
                </c:pt>
                <c:pt idx="345707">
                  <c:v>7.83918</c:v>
                </c:pt>
                <c:pt idx="345708">
                  <c:v>7.83921</c:v>
                </c:pt>
                <c:pt idx="345709">
                  <c:v>7.83923</c:v>
                </c:pt>
                <c:pt idx="345710">
                  <c:v>7.83925</c:v>
                </c:pt>
                <c:pt idx="345711">
                  <c:v>7.83927</c:v>
                </c:pt>
                <c:pt idx="345712">
                  <c:v>7.8393</c:v>
                </c:pt>
                <c:pt idx="345713">
                  <c:v>7.83932</c:v>
                </c:pt>
                <c:pt idx="345714">
                  <c:v>7.83934</c:v>
                </c:pt>
                <c:pt idx="345715">
                  <c:v>7.83936</c:v>
                </c:pt>
                <c:pt idx="345716">
                  <c:v>7.83939</c:v>
                </c:pt>
                <c:pt idx="345717">
                  <c:v>7.83941</c:v>
                </c:pt>
                <c:pt idx="345718">
                  <c:v>7.83943</c:v>
                </c:pt>
                <c:pt idx="345719">
                  <c:v>7.83946</c:v>
                </c:pt>
                <c:pt idx="345720">
                  <c:v>7.83948</c:v>
                </c:pt>
                <c:pt idx="345721">
                  <c:v>7.8395</c:v>
                </c:pt>
                <c:pt idx="345722">
                  <c:v>7.83952</c:v>
                </c:pt>
                <c:pt idx="345723">
                  <c:v>7.83955</c:v>
                </c:pt>
                <c:pt idx="345724">
                  <c:v>7.83957</c:v>
                </c:pt>
                <c:pt idx="345725">
                  <c:v>7.83959</c:v>
                </c:pt>
                <c:pt idx="345726">
                  <c:v>7.83962</c:v>
                </c:pt>
                <c:pt idx="345727">
                  <c:v>7.83964</c:v>
                </c:pt>
                <c:pt idx="345728">
                  <c:v>7.83966</c:v>
                </c:pt>
                <c:pt idx="345729">
                  <c:v>7.83968</c:v>
                </c:pt>
                <c:pt idx="345730">
                  <c:v>7.83971</c:v>
                </c:pt>
                <c:pt idx="345731">
                  <c:v>7.83973</c:v>
                </c:pt>
                <c:pt idx="345732">
                  <c:v>7.83975</c:v>
                </c:pt>
                <c:pt idx="345733">
                  <c:v>7.83977</c:v>
                </c:pt>
                <c:pt idx="345734">
                  <c:v>7.8398</c:v>
                </c:pt>
                <c:pt idx="345735">
                  <c:v>7.83982</c:v>
                </c:pt>
                <c:pt idx="345736">
                  <c:v>7.83984</c:v>
                </c:pt>
                <c:pt idx="345737">
                  <c:v>7.83986</c:v>
                </c:pt>
                <c:pt idx="345738">
                  <c:v>7.83989</c:v>
                </c:pt>
                <c:pt idx="345739">
                  <c:v>7.83991</c:v>
                </c:pt>
                <c:pt idx="345740">
                  <c:v>7.83993</c:v>
                </c:pt>
                <c:pt idx="345741">
                  <c:v>7.83995</c:v>
                </c:pt>
                <c:pt idx="345742">
                  <c:v>7.83998</c:v>
                </c:pt>
                <c:pt idx="345743">
                  <c:v>7.84</c:v>
                </c:pt>
                <c:pt idx="345744">
                  <c:v>7.84002</c:v>
                </c:pt>
                <c:pt idx="345745">
                  <c:v>7.84004</c:v>
                </c:pt>
                <c:pt idx="345746">
                  <c:v>7.84007</c:v>
                </c:pt>
                <c:pt idx="345747">
                  <c:v>7.84009</c:v>
                </c:pt>
                <c:pt idx="345748">
                  <c:v>7.84011</c:v>
                </c:pt>
                <c:pt idx="345749">
                  <c:v>7.84014</c:v>
                </c:pt>
                <c:pt idx="345750">
                  <c:v>7.84016</c:v>
                </c:pt>
                <c:pt idx="345751">
                  <c:v>7.84018</c:v>
                </c:pt>
                <c:pt idx="345752">
                  <c:v>7.8402</c:v>
                </c:pt>
                <c:pt idx="345753">
                  <c:v>7.84023</c:v>
                </c:pt>
                <c:pt idx="345754">
                  <c:v>7.84025</c:v>
                </c:pt>
                <c:pt idx="345755">
                  <c:v>7.84027</c:v>
                </c:pt>
                <c:pt idx="345756">
                  <c:v>7.8403</c:v>
                </c:pt>
                <c:pt idx="345757">
                  <c:v>7.84032</c:v>
                </c:pt>
                <c:pt idx="345758">
                  <c:v>7.84034</c:v>
                </c:pt>
                <c:pt idx="345759">
                  <c:v>7.84036</c:v>
                </c:pt>
                <c:pt idx="345760">
                  <c:v>7.84039</c:v>
                </c:pt>
                <c:pt idx="345761">
                  <c:v>7.84041</c:v>
                </c:pt>
                <c:pt idx="345762">
                  <c:v>7.84043</c:v>
                </c:pt>
                <c:pt idx="345763">
                  <c:v>7.84045</c:v>
                </c:pt>
                <c:pt idx="345764">
                  <c:v>7.84048</c:v>
                </c:pt>
                <c:pt idx="345765">
                  <c:v>7.8405</c:v>
                </c:pt>
                <c:pt idx="345766">
                  <c:v>7.84052</c:v>
                </c:pt>
                <c:pt idx="345767">
                  <c:v>7.84054</c:v>
                </c:pt>
                <c:pt idx="345768">
                  <c:v>7.84057</c:v>
                </c:pt>
                <c:pt idx="345769">
                  <c:v>7.84059</c:v>
                </c:pt>
                <c:pt idx="345770">
                  <c:v>7.84061</c:v>
                </c:pt>
                <c:pt idx="345771">
                  <c:v>7.84063</c:v>
                </c:pt>
                <c:pt idx="345772">
                  <c:v>7.84066</c:v>
                </c:pt>
                <c:pt idx="345773">
                  <c:v>7.84068</c:v>
                </c:pt>
                <c:pt idx="345774">
                  <c:v>7.8407</c:v>
                </c:pt>
                <c:pt idx="345775">
                  <c:v>7.84073</c:v>
                </c:pt>
                <c:pt idx="345776">
                  <c:v>7.84075</c:v>
                </c:pt>
                <c:pt idx="345777">
                  <c:v>7.84077</c:v>
                </c:pt>
                <c:pt idx="345778">
                  <c:v>7.84079</c:v>
                </c:pt>
                <c:pt idx="345779">
                  <c:v>7.84082</c:v>
                </c:pt>
                <c:pt idx="345780">
                  <c:v>7.84084</c:v>
                </c:pt>
                <c:pt idx="345781">
                  <c:v>7.84086</c:v>
                </c:pt>
                <c:pt idx="345782">
                  <c:v>7.84088</c:v>
                </c:pt>
                <c:pt idx="345783">
                  <c:v>7.84091</c:v>
                </c:pt>
                <c:pt idx="345784">
                  <c:v>7.84093</c:v>
                </c:pt>
                <c:pt idx="345785">
                  <c:v>7.84095</c:v>
                </c:pt>
                <c:pt idx="345786">
                  <c:v>7.84098</c:v>
                </c:pt>
                <c:pt idx="345787">
                  <c:v>7.841</c:v>
                </c:pt>
                <c:pt idx="345788">
                  <c:v>7.84102</c:v>
                </c:pt>
                <c:pt idx="345789">
                  <c:v>7.84104</c:v>
                </c:pt>
                <c:pt idx="345790">
                  <c:v>7.84107</c:v>
                </c:pt>
                <c:pt idx="345791">
                  <c:v>7.84109</c:v>
                </c:pt>
                <c:pt idx="345792">
                  <c:v>7.84111</c:v>
                </c:pt>
                <c:pt idx="345793">
                  <c:v>7.84113</c:v>
                </c:pt>
                <c:pt idx="345794">
                  <c:v>7.84116</c:v>
                </c:pt>
                <c:pt idx="345795">
                  <c:v>7.84118</c:v>
                </c:pt>
                <c:pt idx="345796">
                  <c:v>7.8412</c:v>
                </c:pt>
                <c:pt idx="345797">
                  <c:v>7.84122</c:v>
                </c:pt>
                <c:pt idx="345798">
                  <c:v>7.84125</c:v>
                </c:pt>
                <c:pt idx="345799">
                  <c:v>7.84127</c:v>
                </c:pt>
                <c:pt idx="345800">
                  <c:v>7.84129</c:v>
                </c:pt>
                <c:pt idx="345801">
                  <c:v>7.84131</c:v>
                </c:pt>
                <c:pt idx="345802">
                  <c:v>7.84134</c:v>
                </c:pt>
                <c:pt idx="345803">
                  <c:v>7.84136</c:v>
                </c:pt>
                <c:pt idx="345804">
                  <c:v>7.84138</c:v>
                </c:pt>
                <c:pt idx="345805">
                  <c:v>7.84141</c:v>
                </c:pt>
                <c:pt idx="345806">
                  <c:v>7.84143</c:v>
                </c:pt>
                <c:pt idx="345807">
                  <c:v>7.84145</c:v>
                </c:pt>
                <c:pt idx="345808">
                  <c:v>7.84147</c:v>
                </c:pt>
                <c:pt idx="345809">
                  <c:v>7.8415</c:v>
                </c:pt>
                <c:pt idx="345810">
                  <c:v>7.84152</c:v>
                </c:pt>
                <c:pt idx="345811">
                  <c:v>7.84154</c:v>
                </c:pt>
                <c:pt idx="345812">
                  <c:v>7.84157</c:v>
                </c:pt>
                <c:pt idx="345813">
                  <c:v>7.84159</c:v>
                </c:pt>
                <c:pt idx="345814">
                  <c:v>7.84161</c:v>
                </c:pt>
                <c:pt idx="345815">
                  <c:v>7.84163</c:v>
                </c:pt>
                <c:pt idx="345816">
                  <c:v>7.84166</c:v>
                </c:pt>
                <c:pt idx="345817">
                  <c:v>7.84168</c:v>
                </c:pt>
                <c:pt idx="345818">
                  <c:v>7.8417</c:v>
                </c:pt>
                <c:pt idx="345819">
                  <c:v>7.84172</c:v>
                </c:pt>
                <c:pt idx="345820">
                  <c:v>7.84175</c:v>
                </c:pt>
                <c:pt idx="345821">
                  <c:v>7.84177</c:v>
                </c:pt>
                <c:pt idx="345822">
                  <c:v>7.84179</c:v>
                </c:pt>
                <c:pt idx="345823">
                  <c:v>7.84181</c:v>
                </c:pt>
                <c:pt idx="345824">
                  <c:v>7.84184</c:v>
                </c:pt>
                <c:pt idx="345825">
                  <c:v>7.84186</c:v>
                </c:pt>
                <c:pt idx="345826">
                  <c:v>7.84188</c:v>
                </c:pt>
                <c:pt idx="345827">
                  <c:v>7.8419</c:v>
                </c:pt>
                <c:pt idx="345828">
                  <c:v>7.84193</c:v>
                </c:pt>
                <c:pt idx="345829">
                  <c:v>7.84195</c:v>
                </c:pt>
                <c:pt idx="345830">
                  <c:v>7.84197</c:v>
                </c:pt>
                <c:pt idx="345831">
                  <c:v>7.84199</c:v>
                </c:pt>
                <c:pt idx="345832">
                  <c:v>7.84202</c:v>
                </c:pt>
                <c:pt idx="345833">
                  <c:v>7.84204</c:v>
                </c:pt>
                <c:pt idx="345834">
                  <c:v>7.84206</c:v>
                </c:pt>
                <c:pt idx="345835">
                  <c:v>7.84209</c:v>
                </c:pt>
                <c:pt idx="345836">
                  <c:v>7.84211</c:v>
                </c:pt>
                <c:pt idx="345837">
                  <c:v>7.84213</c:v>
                </c:pt>
                <c:pt idx="345838">
                  <c:v>7.84215</c:v>
                </c:pt>
                <c:pt idx="345839">
                  <c:v>7.84218</c:v>
                </c:pt>
                <c:pt idx="345840">
                  <c:v>7.8422</c:v>
                </c:pt>
                <c:pt idx="345841">
                  <c:v>7.84222</c:v>
                </c:pt>
                <c:pt idx="345842">
                  <c:v>7.84225</c:v>
                </c:pt>
                <c:pt idx="345843">
                  <c:v>7.84227</c:v>
                </c:pt>
                <c:pt idx="345844">
                  <c:v>7.84229</c:v>
                </c:pt>
                <c:pt idx="345845">
                  <c:v>7.84231</c:v>
                </c:pt>
                <c:pt idx="345846">
                  <c:v>7.84234</c:v>
                </c:pt>
                <c:pt idx="345847">
                  <c:v>7.84236</c:v>
                </c:pt>
                <c:pt idx="345848">
                  <c:v>7.84238</c:v>
                </c:pt>
                <c:pt idx="345849">
                  <c:v>7.8424</c:v>
                </c:pt>
                <c:pt idx="345850">
                  <c:v>7.84243</c:v>
                </c:pt>
                <c:pt idx="345851">
                  <c:v>7.84245</c:v>
                </c:pt>
                <c:pt idx="345852">
                  <c:v>7.84247</c:v>
                </c:pt>
                <c:pt idx="345853">
                  <c:v>7.84249</c:v>
                </c:pt>
                <c:pt idx="345854">
                  <c:v>7.84252</c:v>
                </c:pt>
                <c:pt idx="345855">
                  <c:v>7.84254</c:v>
                </c:pt>
                <c:pt idx="345856">
                  <c:v>7.84256</c:v>
                </c:pt>
                <c:pt idx="345857">
                  <c:v>7.84258</c:v>
                </c:pt>
                <c:pt idx="345858">
                  <c:v>7.84261</c:v>
                </c:pt>
                <c:pt idx="345859">
                  <c:v>7.84263</c:v>
                </c:pt>
                <c:pt idx="345860">
                  <c:v>7.84265</c:v>
                </c:pt>
                <c:pt idx="345861">
                  <c:v>7.84268</c:v>
                </c:pt>
                <c:pt idx="345862">
                  <c:v>7.8427</c:v>
                </c:pt>
                <c:pt idx="345863">
                  <c:v>7.84272</c:v>
                </c:pt>
                <c:pt idx="345864">
                  <c:v>7.84274</c:v>
                </c:pt>
                <c:pt idx="345865">
                  <c:v>7.84277</c:v>
                </c:pt>
                <c:pt idx="345866">
                  <c:v>7.84279</c:v>
                </c:pt>
                <c:pt idx="345867">
                  <c:v>7.84281</c:v>
                </c:pt>
                <c:pt idx="345868">
                  <c:v>7.84283</c:v>
                </c:pt>
                <c:pt idx="345869">
                  <c:v>7.84286</c:v>
                </c:pt>
                <c:pt idx="345870">
                  <c:v>7.84288</c:v>
                </c:pt>
                <c:pt idx="345871">
                  <c:v>7.8429</c:v>
                </c:pt>
                <c:pt idx="345872">
                  <c:v>7.84293</c:v>
                </c:pt>
                <c:pt idx="345873">
                  <c:v>7.84295</c:v>
                </c:pt>
                <c:pt idx="345874">
                  <c:v>7.84297</c:v>
                </c:pt>
                <c:pt idx="345875">
                  <c:v>7.84299</c:v>
                </c:pt>
                <c:pt idx="345876">
                  <c:v>7.84302</c:v>
                </c:pt>
                <c:pt idx="345877">
                  <c:v>7.84304</c:v>
                </c:pt>
                <c:pt idx="345878">
                  <c:v>7.84306</c:v>
                </c:pt>
                <c:pt idx="345879">
                  <c:v>7.84308</c:v>
                </c:pt>
                <c:pt idx="345880">
                  <c:v>7.84311</c:v>
                </c:pt>
                <c:pt idx="345881">
                  <c:v>7.84313</c:v>
                </c:pt>
                <c:pt idx="345882">
                  <c:v>7.84315</c:v>
                </c:pt>
                <c:pt idx="345883">
                  <c:v>7.84317</c:v>
                </c:pt>
                <c:pt idx="345884">
                  <c:v>7.8432</c:v>
                </c:pt>
                <c:pt idx="345885">
                  <c:v>7.84322</c:v>
                </c:pt>
                <c:pt idx="345886">
                  <c:v>7.84324</c:v>
                </c:pt>
                <c:pt idx="345887">
                  <c:v>7.84326</c:v>
                </c:pt>
                <c:pt idx="345888">
                  <c:v>7.84329</c:v>
                </c:pt>
                <c:pt idx="345889">
                  <c:v>7.84331</c:v>
                </c:pt>
                <c:pt idx="345890">
                  <c:v>7.84333</c:v>
                </c:pt>
                <c:pt idx="345891">
                  <c:v>7.84336</c:v>
                </c:pt>
                <c:pt idx="345892">
                  <c:v>7.84338</c:v>
                </c:pt>
                <c:pt idx="345893">
                  <c:v>7.8434</c:v>
                </c:pt>
                <c:pt idx="345894">
                  <c:v>7.84342</c:v>
                </c:pt>
                <c:pt idx="345895">
                  <c:v>7.84345</c:v>
                </c:pt>
                <c:pt idx="345896">
                  <c:v>7.84347</c:v>
                </c:pt>
                <c:pt idx="345897">
                  <c:v>7.84349</c:v>
                </c:pt>
                <c:pt idx="345898">
                  <c:v>7.84352</c:v>
                </c:pt>
                <c:pt idx="345899">
                  <c:v>7.84354</c:v>
                </c:pt>
                <c:pt idx="345900">
                  <c:v>7.84356</c:v>
                </c:pt>
                <c:pt idx="345901">
                  <c:v>7.84358</c:v>
                </c:pt>
                <c:pt idx="345902">
                  <c:v>7.84361</c:v>
                </c:pt>
                <c:pt idx="345903">
                  <c:v>7.84363</c:v>
                </c:pt>
                <c:pt idx="345904">
                  <c:v>7.84365</c:v>
                </c:pt>
                <c:pt idx="345905">
                  <c:v>7.84367</c:v>
                </c:pt>
                <c:pt idx="345906">
                  <c:v>7.8437</c:v>
                </c:pt>
                <c:pt idx="345907">
                  <c:v>7.84372</c:v>
                </c:pt>
                <c:pt idx="345908">
                  <c:v>7.84374</c:v>
                </c:pt>
                <c:pt idx="345909">
                  <c:v>7.84376</c:v>
                </c:pt>
                <c:pt idx="345910">
                  <c:v>7.84379</c:v>
                </c:pt>
                <c:pt idx="345911">
                  <c:v>7.84381</c:v>
                </c:pt>
                <c:pt idx="345912">
                  <c:v>7.84383</c:v>
                </c:pt>
                <c:pt idx="345913">
                  <c:v>7.84385</c:v>
                </c:pt>
                <c:pt idx="345914">
                  <c:v>7.84388</c:v>
                </c:pt>
                <c:pt idx="345915">
                  <c:v>7.8439</c:v>
                </c:pt>
                <c:pt idx="345916">
                  <c:v>7.84392</c:v>
                </c:pt>
                <c:pt idx="345917">
                  <c:v>7.84395</c:v>
                </c:pt>
                <c:pt idx="345918">
                  <c:v>7.84397</c:v>
                </c:pt>
                <c:pt idx="345919">
                  <c:v>7.84399</c:v>
                </c:pt>
                <c:pt idx="345920">
                  <c:v>7.84401</c:v>
                </c:pt>
                <c:pt idx="345921">
                  <c:v>7.84404</c:v>
                </c:pt>
                <c:pt idx="345922">
                  <c:v>7.84406</c:v>
                </c:pt>
                <c:pt idx="345923">
                  <c:v>7.84408</c:v>
                </c:pt>
                <c:pt idx="345924">
                  <c:v>7.8441</c:v>
                </c:pt>
                <c:pt idx="345925">
                  <c:v>7.84413</c:v>
                </c:pt>
                <c:pt idx="345926">
                  <c:v>7.84415</c:v>
                </c:pt>
                <c:pt idx="345927">
                  <c:v>7.84417</c:v>
                </c:pt>
                <c:pt idx="345928">
                  <c:v>7.8442</c:v>
                </c:pt>
                <c:pt idx="345929">
                  <c:v>7.84422</c:v>
                </c:pt>
                <c:pt idx="345930">
                  <c:v>7.84424</c:v>
                </c:pt>
                <c:pt idx="345931">
                  <c:v>7.84426</c:v>
                </c:pt>
                <c:pt idx="345932">
                  <c:v>7.84429</c:v>
                </c:pt>
                <c:pt idx="345933">
                  <c:v>7.84431</c:v>
                </c:pt>
                <c:pt idx="345934">
                  <c:v>7.84433</c:v>
                </c:pt>
                <c:pt idx="345935">
                  <c:v>7.84435</c:v>
                </c:pt>
                <c:pt idx="345936">
                  <c:v>7.84438</c:v>
                </c:pt>
                <c:pt idx="345937">
                  <c:v>7.8444</c:v>
                </c:pt>
                <c:pt idx="345938">
                  <c:v>7.84442</c:v>
                </c:pt>
                <c:pt idx="345939">
                  <c:v>7.84444</c:v>
                </c:pt>
                <c:pt idx="345940">
                  <c:v>7.84447</c:v>
                </c:pt>
                <c:pt idx="345941">
                  <c:v>7.84449</c:v>
                </c:pt>
                <c:pt idx="345942">
                  <c:v>7.84451</c:v>
                </c:pt>
                <c:pt idx="345943">
                  <c:v>7.84453</c:v>
                </c:pt>
                <c:pt idx="345944">
                  <c:v>7.84456</c:v>
                </c:pt>
                <c:pt idx="345945">
                  <c:v>7.84458</c:v>
                </c:pt>
                <c:pt idx="345946">
                  <c:v>7.8446</c:v>
                </c:pt>
                <c:pt idx="345947">
                  <c:v>7.84463</c:v>
                </c:pt>
                <c:pt idx="345948">
                  <c:v>7.84465</c:v>
                </c:pt>
                <c:pt idx="345949">
                  <c:v>7.84467</c:v>
                </c:pt>
                <c:pt idx="345950">
                  <c:v>7.84469</c:v>
                </c:pt>
                <c:pt idx="345951">
                  <c:v>7.84472</c:v>
                </c:pt>
                <c:pt idx="345952">
                  <c:v>7.84474</c:v>
                </c:pt>
                <c:pt idx="345953">
                  <c:v>7.84476</c:v>
                </c:pt>
                <c:pt idx="345954">
                  <c:v>7.84478</c:v>
                </c:pt>
                <c:pt idx="345955">
                  <c:v>7.84481</c:v>
                </c:pt>
                <c:pt idx="345956">
                  <c:v>7.84483</c:v>
                </c:pt>
                <c:pt idx="345957">
                  <c:v>7.84485</c:v>
                </c:pt>
                <c:pt idx="345958">
                  <c:v>7.84488</c:v>
                </c:pt>
                <c:pt idx="345959">
                  <c:v>7.8449</c:v>
                </c:pt>
                <c:pt idx="345960">
                  <c:v>7.84492</c:v>
                </c:pt>
                <c:pt idx="345961">
                  <c:v>7.84494</c:v>
                </c:pt>
                <c:pt idx="345962">
                  <c:v>7.84497</c:v>
                </c:pt>
                <c:pt idx="345963">
                  <c:v>7.84499</c:v>
                </c:pt>
                <c:pt idx="345964">
                  <c:v>7.84501</c:v>
                </c:pt>
                <c:pt idx="345965">
                  <c:v>7.84503</c:v>
                </c:pt>
                <c:pt idx="345966">
                  <c:v>7.84506</c:v>
                </c:pt>
                <c:pt idx="345967">
                  <c:v>7.84508</c:v>
                </c:pt>
                <c:pt idx="345968">
                  <c:v>7.8451</c:v>
                </c:pt>
                <c:pt idx="345969">
                  <c:v>7.84513</c:v>
                </c:pt>
                <c:pt idx="345970">
                  <c:v>7.84515</c:v>
                </c:pt>
                <c:pt idx="345971">
                  <c:v>7.84517</c:v>
                </c:pt>
                <c:pt idx="345972">
                  <c:v>7.84519</c:v>
                </c:pt>
                <c:pt idx="345973">
                  <c:v>7.84521</c:v>
                </c:pt>
                <c:pt idx="345974">
                  <c:v>7.84524</c:v>
                </c:pt>
                <c:pt idx="345975">
                  <c:v>7.84526</c:v>
                </c:pt>
                <c:pt idx="345976">
                  <c:v>7.84528</c:v>
                </c:pt>
                <c:pt idx="345977">
                  <c:v>7.84531</c:v>
                </c:pt>
                <c:pt idx="345978">
                  <c:v>7.84533</c:v>
                </c:pt>
                <c:pt idx="345979">
                  <c:v>7.84535</c:v>
                </c:pt>
                <c:pt idx="345980">
                  <c:v>7.84537</c:v>
                </c:pt>
                <c:pt idx="345981">
                  <c:v>7.8454</c:v>
                </c:pt>
                <c:pt idx="345982">
                  <c:v>7.84542</c:v>
                </c:pt>
                <c:pt idx="345983">
                  <c:v>7.84544</c:v>
                </c:pt>
                <c:pt idx="345984">
                  <c:v>7.84546</c:v>
                </c:pt>
                <c:pt idx="345985">
                  <c:v>7.84549</c:v>
                </c:pt>
                <c:pt idx="345986">
                  <c:v>7.84551</c:v>
                </c:pt>
                <c:pt idx="345987">
                  <c:v>7.84553</c:v>
                </c:pt>
                <c:pt idx="345988">
                  <c:v>7.84556</c:v>
                </c:pt>
                <c:pt idx="345989">
                  <c:v>7.84558</c:v>
                </c:pt>
                <c:pt idx="345990">
                  <c:v>7.8456</c:v>
                </c:pt>
                <c:pt idx="345991">
                  <c:v>7.84562</c:v>
                </c:pt>
                <c:pt idx="345992">
                  <c:v>7.84565</c:v>
                </c:pt>
                <c:pt idx="345993">
                  <c:v>7.84567</c:v>
                </c:pt>
                <c:pt idx="345994">
                  <c:v>7.84569</c:v>
                </c:pt>
                <c:pt idx="345995">
                  <c:v>7.84571</c:v>
                </c:pt>
                <c:pt idx="345996">
                  <c:v>7.84574</c:v>
                </c:pt>
                <c:pt idx="345997">
                  <c:v>7.84576</c:v>
                </c:pt>
                <c:pt idx="345998">
                  <c:v>7.84578</c:v>
                </c:pt>
                <c:pt idx="345999">
                  <c:v>7.84581</c:v>
                </c:pt>
                <c:pt idx="346000">
                  <c:v>7.84583</c:v>
                </c:pt>
                <c:pt idx="346001">
                  <c:v>7.84585</c:v>
                </c:pt>
                <c:pt idx="346002">
                  <c:v>7.84587</c:v>
                </c:pt>
                <c:pt idx="346003">
                  <c:v>7.8459</c:v>
                </c:pt>
                <c:pt idx="346004">
                  <c:v>7.84592</c:v>
                </c:pt>
                <c:pt idx="346005">
                  <c:v>7.84594</c:v>
                </c:pt>
                <c:pt idx="346006">
                  <c:v>7.84596</c:v>
                </c:pt>
                <c:pt idx="346007">
                  <c:v>7.84599</c:v>
                </c:pt>
                <c:pt idx="346008">
                  <c:v>7.84601</c:v>
                </c:pt>
                <c:pt idx="346009">
                  <c:v>7.84603</c:v>
                </c:pt>
                <c:pt idx="346010">
                  <c:v>7.84605</c:v>
                </c:pt>
                <c:pt idx="346011">
                  <c:v>7.84608</c:v>
                </c:pt>
                <c:pt idx="346012">
                  <c:v>7.8461</c:v>
                </c:pt>
                <c:pt idx="346013">
                  <c:v>7.84612</c:v>
                </c:pt>
                <c:pt idx="346014">
                  <c:v>7.84614</c:v>
                </c:pt>
                <c:pt idx="346015">
                  <c:v>7.84617</c:v>
                </c:pt>
                <c:pt idx="346016">
                  <c:v>7.84619</c:v>
                </c:pt>
                <c:pt idx="346017">
                  <c:v>7.84621</c:v>
                </c:pt>
                <c:pt idx="346018">
                  <c:v>7.84624</c:v>
                </c:pt>
                <c:pt idx="346019">
                  <c:v>7.84626</c:v>
                </c:pt>
                <c:pt idx="346020">
                  <c:v>7.84628</c:v>
                </c:pt>
                <c:pt idx="346021">
                  <c:v>7.8463</c:v>
                </c:pt>
                <c:pt idx="346022">
                  <c:v>7.84633</c:v>
                </c:pt>
                <c:pt idx="346023">
                  <c:v>7.84635</c:v>
                </c:pt>
                <c:pt idx="346024">
                  <c:v>7.84637</c:v>
                </c:pt>
                <c:pt idx="346025">
                  <c:v>7.8464</c:v>
                </c:pt>
                <c:pt idx="346026">
                  <c:v>7.84642</c:v>
                </c:pt>
                <c:pt idx="346027">
                  <c:v>7.84644</c:v>
                </c:pt>
                <c:pt idx="346028">
                  <c:v>7.84646</c:v>
                </c:pt>
                <c:pt idx="346029">
                  <c:v>7.84649</c:v>
                </c:pt>
                <c:pt idx="346030">
                  <c:v>7.84651</c:v>
                </c:pt>
                <c:pt idx="346031">
                  <c:v>7.84653</c:v>
                </c:pt>
                <c:pt idx="346032">
                  <c:v>7.84655</c:v>
                </c:pt>
                <c:pt idx="346033">
                  <c:v>7.84658</c:v>
                </c:pt>
                <c:pt idx="346034">
                  <c:v>7.8466</c:v>
                </c:pt>
                <c:pt idx="346035">
                  <c:v>7.84662</c:v>
                </c:pt>
                <c:pt idx="346036">
                  <c:v>7.84664</c:v>
                </c:pt>
                <c:pt idx="346037">
                  <c:v>7.84667</c:v>
                </c:pt>
                <c:pt idx="346038">
                  <c:v>7.84669</c:v>
                </c:pt>
                <c:pt idx="346039">
                  <c:v>7.84671</c:v>
                </c:pt>
                <c:pt idx="346040">
                  <c:v>7.84673</c:v>
                </c:pt>
                <c:pt idx="346041">
                  <c:v>7.84676</c:v>
                </c:pt>
                <c:pt idx="346042">
                  <c:v>7.84678</c:v>
                </c:pt>
                <c:pt idx="346043">
                  <c:v>7.8468</c:v>
                </c:pt>
                <c:pt idx="346044">
                  <c:v>7.84682</c:v>
                </c:pt>
                <c:pt idx="346045">
                  <c:v>7.84685</c:v>
                </c:pt>
                <c:pt idx="346046">
                  <c:v>7.84687</c:v>
                </c:pt>
                <c:pt idx="346047">
                  <c:v>7.84689</c:v>
                </c:pt>
                <c:pt idx="346048">
                  <c:v>7.84692</c:v>
                </c:pt>
                <c:pt idx="346049">
                  <c:v>7.84694</c:v>
                </c:pt>
                <c:pt idx="346050">
                  <c:v>7.84696</c:v>
                </c:pt>
                <c:pt idx="346051">
                  <c:v>7.84698</c:v>
                </c:pt>
                <c:pt idx="346052">
                  <c:v>7.84701</c:v>
                </c:pt>
                <c:pt idx="346053">
                  <c:v>7.84703</c:v>
                </c:pt>
                <c:pt idx="346054">
                  <c:v>7.84705</c:v>
                </c:pt>
                <c:pt idx="346055">
                  <c:v>7.84708</c:v>
                </c:pt>
                <c:pt idx="346056">
                  <c:v>7.8471</c:v>
                </c:pt>
                <c:pt idx="346057">
                  <c:v>7.84712</c:v>
                </c:pt>
                <c:pt idx="346058">
                  <c:v>7.84714</c:v>
                </c:pt>
                <c:pt idx="346059">
                  <c:v>7.84717</c:v>
                </c:pt>
                <c:pt idx="346060">
                  <c:v>7.84719</c:v>
                </c:pt>
                <c:pt idx="346061">
                  <c:v>7.84721</c:v>
                </c:pt>
                <c:pt idx="346062">
                  <c:v>7.84723</c:v>
                </c:pt>
                <c:pt idx="346063">
                  <c:v>7.84726</c:v>
                </c:pt>
                <c:pt idx="346064">
                  <c:v>7.84728</c:v>
                </c:pt>
                <c:pt idx="346065">
                  <c:v>7.8473</c:v>
                </c:pt>
                <c:pt idx="346066">
                  <c:v>7.84732</c:v>
                </c:pt>
                <c:pt idx="346067">
                  <c:v>7.84735</c:v>
                </c:pt>
                <c:pt idx="346068">
                  <c:v>7.84737</c:v>
                </c:pt>
                <c:pt idx="346069">
                  <c:v>7.84739</c:v>
                </c:pt>
                <c:pt idx="346070">
                  <c:v>7.84741</c:v>
                </c:pt>
                <c:pt idx="346071">
                  <c:v>7.84744</c:v>
                </c:pt>
                <c:pt idx="346072">
                  <c:v>7.84746</c:v>
                </c:pt>
                <c:pt idx="346073">
                  <c:v>7.84748</c:v>
                </c:pt>
                <c:pt idx="346074">
                  <c:v>7.84751</c:v>
                </c:pt>
                <c:pt idx="346075">
                  <c:v>7.84753</c:v>
                </c:pt>
                <c:pt idx="346076">
                  <c:v>7.84755</c:v>
                </c:pt>
                <c:pt idx="346077">
                  <c:v>7.84757</c:v>
                </c:pt>
                <c:pt idx="346078">
                  <c:v>7.8476</c:v>
                </c:pt>
                <c:pt idx="346079">
                  <c:v>7.84762</c:v>
                </c:pt>
                <c:pt idx="346080">
                  <c:v>7.84764</c:v>
                </c:pt>
                <c:pt idx="346081">
                  <c:v>7.84766</c:v>
                </c:pt>
                <c:pt idx="346082">
                  <c:v>7.84769</c:v>
                </c:pt>
                <c:pt idx="346083">
                  <c:v>7.84771</c:v>
                </c:pt>
                <c:pt idx="346084">
                  <c:v>7.84773</c:v>
                </c:pt>
                <c:pt idx="346085">
                  <c:v>7.84776</c:v>
                </c:pt>
                <c:pt idx="346086">
                  <c:v>7.84778</c:v>
                </c:pt>
                <c:pt idx="346087">
                  <c:v>7.8478</c:v>
                </c:pt>
                <c:pt idx="346088">
                  <c:v>7.84782</c:v>
                </c:pt>
                <c:pt idx="346089">
                  <c:v>7.84785</c:v>
                </c:pt>
                <c:pt idx="346090">
                  <c:v>7.84787</c:v>
                </c:pt>
                <c:pt idx="346091">
                  <c:v>7.84789</c:v>
                </c:pt>
                <c:pt idx="346092">
                  <c:v>7.84791</c:v>
                </c:pt>
                <c:pt idx="346093">
                  <c:v>7.84794</c:v>
                </c:pt>
                <c:pt idx="346094">
                  <c:v>7.84796</c:v>
                </c:pt>
                <c:pt idx="346095">
                  <c:v>7.84798</c:v>
                </c:pt>
                <c:pt idx="346096">
                  <c:v>7.848</c:v>
                </c:pt>
                <c:pt idx="346097">
                  <c:v>7.84803</c:v>
                </c:pt>
                <c:pt idx="346098">
                  <c:v>7.84805</c:v>
                </c:pt>
                <c:pt idx="346099">
                  <c:v>7.84807</c:v>
                </c:pt>
                <c:pt idx="346100">
                  <c:v>7.84809</c:v>
                </c:pt>
                <c:pt idx="346101">
                  <c:v>7.84812</c:v>
                </c:pt>
                <c:pt idx="346102">
                  <c:v>7.84814</c:v>
                </c:pt>
                <c:pt idx="346103">
                  <c:v>7.84816</c:v>
                </c:pt>
                <c:pt idx="346104">
                  <c:v>7.84819</c:v>
                </c:pt>
                <c:pt idx="346105">
                  <c:v>7.84821</c:v>
                </c:pt>
                <c:pt idx="346106">
                  <c:v>7.84823</c:v>
                </c:pt>
                <c:pt idx="346107">
                  <c:v>7.84825</c:v>
                </c:pt>
                <c:pt idx="346108">
                  <c:v>7.84828</c:v>
                </c:pt>
                <c:pt idx="346109">
                  <c:v>7.8483</c:v>
                </c:pt>
                <c:pt idx="346110">
                  <c:v>7.84832</c:v>
                </c:pt>
                <c:pt idx="346111">
                  <c:v>7.84835</c:v>
                </c:pt>
                <c:pt idx="346112">
                  <c:v>7.84837</c:v>
                </c:pt>
                <c:pt idx="346113">
                  <c:v>7.84839</c:v>
                </c:pt>
                <c:pt idx="346114">
                  <c:v>7.84841</c:v>
                </c:pt>
                <c:pt idx="346115">
                  <c:v>7.84844</c:v>
                </c:pt>
                <c:pt idx="346116">
                  <c:v>7.84846</c:v>
                </c:pt>
                <c:pt idx="346117">
                  <c:v>7.84848</c:v>
                </c:pt>
                <c:pt idx="346118">
                  <c:v>7.8485</c:v>
                </c:pt>
                <c:pt idx="346119">
                  <c:v>7.84853</c:v>
                </c:pt>
                <c:pt idx="346120">
                  <c:v>7.84855</c:v>
                </c:pt>
                <c:pt idx="346121">
                  <c:v>7.84857</c:v>
                </c:pt>
                <c:pt idx="346122">
                  <c:v>7.84859</c:v>
                </c:pt>
                <c:pt idx="346123">
                  <c:v>7.84862</c:v>
                </c:pt>
                <c:pt idx="346124">
                  <c:v>7.84864</c:v>
                </c:pt>
                <c:pt idx="346125">
                  <c:v>7.84866</c:v>
                </c:pt>
                <c:pt idx="346126">
                  <c:v>7.84868</c:v>
                </c:pt>
                <c:pt idx="346127">
                  <c:v>7.84871</c:v>
                </c:pt>
                <c:pt idx="346128">
                  <c:v>7.84873</c:v>
                </c:pt>
                <c:pt idx="346129">
                  <c:v>7.84875</c:v>
                </c:pt>
                <c:pt idx="346130">
                  <c:v>7.84878</c:v>
                </c:pt>
                <c:pt idx="346131">
                  <c:v>7.8488</c:v>
                </c:pt>
                <c:pt idx="346132">
                  <c:v>7.84882</c:v>
                </c:pt>
                <c:pt idx="346133">
                  <c:v>7.84884</c:v>
                </c:pt>
                <c:pt idx="346134">
                  <c:v>7.84887</c:v>
                </c:pt>
                <c:pt idx="346135">
                  <c:v>7.84889</c:v>
                </c:pt>
                <c:pt idx="346136">
                  <c:v>7.84891</c:v>
                </c:pt>
                <c:pt idx="346137">
                  <c:v>7.84893</c:v>
                </c:pt>
                <c:pt idx="346138">
                  <c:v>7.84896</c:v>
                </c:pt>
                <c:pt idx="346139">
                  <c:v>7.84898</c:v>
                </c:pt>
                <c:pt idx="346140">
                  <c:v>7.849</c:v>
                </c:pt>
                <c:pt idx="346141">
                  <c:v>7.84903</c:v>
                </c:pt>
                <c:pt idx="346142">
                  <c:v>7.84905</c:v>
                </c:pt>
                <c:pt idx="346143">
                  <c:v>7.84907</c:v>
                </c:pt>
                <c:pt idx="346144">
                  <c:v>7.84909</c:v>
                </c:pt>
                <c:pt idx="346145">
                  <c:v>7.84912</c:v>
                </c:pt>
                <c:pt idx="346146">
                  <c:v>7.84914</c:v>
                </c:pt>
                <c:pt idx="346147">
                  <c:v>7.84916</c:v>
                </c:pt>
                <c:pt idx="346148">
                  <c:v>7.84918</c:v>
                </c:pt>
                <c:pt idx="346149">
                  <c:v>7.84921</c:v>
                </c:pt>
                <c:pt idx="346150">
                  <c:v>7.84923</c:v>
                </c:pt>
                <c:pt idx="346151">
                  <c:v>7.84925</c:v>
                </c:pt>
                <c:pt idx="346152">
                  <c:v>7.84927</c:v>
                </c:pt>
                <c:pt idx="346153">
                  <c:v>7.8493</c:v>
                </c:pt>
                <c:pt idx="346154">
                  <c:v>7.84932</c:v>
                </c:pt>
                <c:pt idx="346155">
                  <c:v>7.84934</c:v>
                </c:pt>
                <c:pt idx="346156">
                  <c:v>7.84936</c:v>
                </c:pt>
                <c:pt idx="346157">
                  <c:v>7.84939</c:v>
                </c:pt>
                <c:pt idx="346158">
                  <c:v>7.84941</c:v>
                </c:pt>
                <c:pt idx="346159">
                  <c:v>7.84943</c:v>
                </c:pt>
                <c:pt idx="346160">
                  <c:v>7.84946</c:v>
                </c:pt>
                <c:pt idx="346161">
                  <c:v>7.84948</c:v>
                </c:pt>
                <c:pt idx="346162">
                  <c:v>7.8495</c:v>
                </c:pt>
                <c:pt idx="346163">
                  <c:v>7.84952</c:v>
                </c:pt>
                <c:pt idx="346164">
                  <c:v>7.84955</c:v>
                </c:pt>
                <c:pt idx="346165">
                  <c:v>7.84957</c:v>
                </c:pt>
                <c:pt idx="346166">
                  <c:v>7.84959</c:v>
                </c:pt>
                <c:pt idx="346167">
                  <c:v>7.84962</c:v>
                </c:pt>
                <c:pt idx="346168">
                  <c:v>7.84964</c:v>
                </c:pt>
                <c:pt idx="346169">
                  <c:v>7.84966</c:v>
                </c:pt>
                <c:pt idx="346170">
                  <c:v>7.84968</c:v>
                </c:pt>
                <c:pt idx="346171">
                  <c:v>7.84971</c:v>
                </c:pt>
                <c:pt idx="346172">
                  <c:v>7.84973</c:v>
                </c:pt>
                <c:pt idx="346173">
                  <c:v>7.84975</c:v>
                </c:pt>
                <c:pt idx="346174">
                  <c:v>7.84977</c:v>
                </c:pt>
                <c:pt idx="346175">
                  <c:v>7.8498</c:v>
                </c:pt>
                <c:pt idx="346176">
                  <c:v>7.84982</c:v>
                </c:pt>
                <c:pt idx="346177">
                  <c:v>7.84984</c:v>
                </c:pt>
                <c:pt idx="346178">
                  <c:v>7.84986</c:v>
                </c:pt>
                <c:pt idx="346179">
                  <c:v>7.84989</c:v>
                </c:pt>
                <c:pt idx="346180">
                  <c:v>7.84991</c:v>
                </c:pt>
                <c:pt idx="346181">
                  <c:v>7.84993</c:v>
                </c:pt>
                <c:pt idx="346182">
                  <c:v>7.84995</c:v>
                </c:pt>
                <c:pt idx="346183">
                  <c:v>7.84998</c:v>
                </c:pt>
                <c:pt idx="346184">
                  <c:v>7.85</c:v>
                </c:pt>
                <c:pt idx="346185">
                  <c:v>7.85002</c:v>
                </c:pt>
                <c:pt idx="346186">
                  <c:v>7.85004</c:v>
                </c:pt>
                <c:pt idx="346187">
                  <c:v>7.85007</c:v>
                </c:pt>
                <c:pt idx="346188">
                  <c:v>7.85009</c:v>
                </c:pt>
                <c:pt idx="346189">
                  <c:v>7.85011</c:v>
                </c:pt>
                <c:pt idx="346190">
                  <c:v>7.85014</c:v>
                </c:pt>
                <c:pt idx="346191">
                  <c:v>7.85016</c:v>
                </c:pt>
                <c:pt idx="346192">
                  <c:v>7.85018</c:v>
                </c:pt>
                <c:pt idx="346193">
                  <c:v>7.8502</c:v>
                </c:pt>
                <c:pt idx="346194">
                  <c:v>7.85023</c:v>
                </c:pt>
                <c:pt idx="346195">
                  <c:v>7.85025</c:v>
                </c:pt>
                <c:pt idx="346196">
                  <c:v>7.85027</c:v>
                </c:pt>
                <c:pt idx="346197">
                  <c:v>7.8503</c:v>
                </c:pt>
                <c:pt idx="346198">
                  <c:v>7.85032</c:v>
                </c:pt>
                <c:pt idx="346199">
                  <c:v>7.85034</c:v>
                </c:pt>
                <c:pt idx="346200">
                  <c:v>7.85036</c:v>
                </c:pt>
                <c:pt idx="346201">
                  <c:v>7.85039</c:v>
                </c:pt>
                <c:pt idx="346202">
                  <c:v>7.85041</c:v>
                </c:pt>
                <c:pt idx="346203">
                  <c:v>7.85043</c:v>
                </c:pt>
                <c:pt idx="346204">
                  <c:v>7.85045</c:v>
                </c:pt>
                <c:pt idx="346205">
                  <c:v>7.85048</c:v>
                </c:pt>
                <c:pt idx="346206">
                  <c:v>7.8505</c:v>
                </c:pt>
                <c:pt idx="346207">
                  <c:v>7.85052</c:v>
                </c:pt>
                <c:pt idx="346208">
                  <c:v>7.85054</c:v>
                </c:pt>
                <c:pt idx="346209">
                  <c:v>7.85057</c:v>
                </c:pt>
                <c:pt idx="346210">
                  <c:v>7.85059</c:v>
                </c:pt>
                <c:pt idx="346211">
                  <c:v>7.85061</c:v>
                </c:pt>
                <c:pt idx="346212">
                  <c:v>7.85063</c:v>
                </c:pt>
                <c:pt idx="346213">
                  <c:v>7.85066</c:v>
                </c:pt>
                <c:pt idx="346214">
                  <c:v>7.85068</c:v>
                </c:pt>
                <c:pt idx="346215">
                  <c:v>7.8507</c:v>
                </c:pt>
                <c:pt idx="346216">
                  <c:v>7.85073</c:v>
                </c:pt>
                <c:pt idx="346217">
                  <c:v>7.85075</c:v>
                </c:pt>
                <c:pt idx="346218">
                  <c:v>7.85077</c:v>
                </c:pt>
                <c:pt idx="346219">
                  <c:v>7.85079</c:v>
                </c:pt>
                <c:pt idx="346220">
                  <c:v>7.85082</c:v>
                </c:pt>
                <c:pt idx="346221">
                  <c:v>7.85084</c:v>
                </c:pt>
                <c:pt idx="346222">
                  <c:v>7.85086</c:v>
                </c:pt>
                <c:pt idx="346223">
                  <c:v>7.85088</c:v>
                </c:pt>
                <c:pt idx="346224">
                  <c:v>7.85091</c:v>
                </c:pt>
                <c:pt idx="346225">
                  <c:v>7.85093</c:v>
                </c:pt>
                <c:pt idx="346226">
                  <c:v>7.85095</c:v>
                </c:pt>
                <c:pt idx="346227">
                  <c:v>7.85098</c:v>
                </c:pt>
                <c:pt idx="346228">
                  <c:v>7.851</c:v>
                </c:pt>
                <c:pt idx="346229">
                  <c:v>7.85102</c:v>
                </c:pt>
                <c:pt idx="346230">
                  <c:v>7.85104</c:v>
                </c:pt>
                <c:pt idx="346231">
                  <c:v>7.85107</c:v>
                </c:pt>
                <c:pt idx="346232">
                  <c:v>7.85109</c:v>
                </c:pt>
                <c:pt idx="346233">
                  <c:v>7.85111</c:v>
                </c:pt>
                <c:pt idx="346234">
                  <c:v>7.85113</c:v>
                </c:pt>
                <c:pt idx="346235">
                  <c:v>7.85116</c:v>
                </c:pt>
                <c:pt idx="346236">
                  <c:v>7.85118</c:v>
                </c:pt>
                <c:pt idx="346237">
                  <c:v>7.8512</c:v>
                </c:pt>
                <c:pt idx="346238">
                  <c:v>7.85122</c:v>
                </c:pt>
                <c:pt idx="346239">
                  <c:v>7.85125</c:v>
                </c:pt>
                <c:pt idx="346240">
                  <c:v>7.85127</c:v>
                </c:pt>
                <c:pt idx="346241">
                  <c:v>7.85129</c:v>
                </c:pt>
                <c:pt idx="346242">
                  <c:v>7.85131</c:v>
                </c:pt>
                <c:pt idx="346243">
                  <c:v>7.85134</c:v>
                </c:pt>
                <c:pt idx="346244">
                  <c:v>7.85136</c:v>
                </c:pt>
                <c:pt idx="346245">
                  <c:v>7.85138</c:v>
                </c:pt>
                <c:pt idx="346246">
                  <c:v>7.85141</c:v>
                </c:pt>
                <c:pt idx="346247">
                  <c:v>7.85143</c:v>
                </c:pt>
                <c:pt idx="346248">
                  <c:v>7.85145</c:v>
                </c:pt>
                <c:pt idx="346249">
                  <c:v>7.85147</c:v>
                </c:pt>
                <c:pt idx="346250">
                  <c:v>7.8515</c:v>
                </c:pt>
                <c:pt idx="346251">
                  <c:v>7.85152</c:v>
                </c:pt>
                <c:pt idx="346252">
                  <c:v>7.85154</c:v>
                </c:pt>
                <c:pt idx="346253">
                  <c:v>7.85156</c:v>
                </c:pt>
                <c:pt idx="346254">
                  <c:v>7.85159</c:v>
                </c:pt>
                <c:pt idx="346255">
                  <c:v>7.85161</c:v>
                </c:pt>
                <c:pt idx="346256">
                  <c:v>7.85163</c:v>
                </c:pt>
                <c:pt idx="346257">
                  <c:v>7.85166</c:v>
                </c:pt>
                <c:pt idx="346258">
                  <c:v>7.85168</c:v>
                </c:pt>
                <c:pt idx="346259">
                  <c:v>7.8517</c:v>
                </c:pt>
                <c:pt idx="346260">
                  <c:v>7.85172</c:v>
                </c:pt>
                <c:pt idx="346261">
                  <c:v>7.85175</c:v>
                </c:pt>
                <c:pt idx="346262">
                  <c:v>7.85177</c:v>
                </c:pt>
                <c:pt idx="346263">
                  <c:v>7.85179</c:v>
                </c:pt>
                <c:pt idx="346264">
                  <c:v>7.85181</c:v>
                </c:pt>
                <c:pt idx="346265">
                  <c:v>7.85184</c:v>
                </c:pt>
                <c:pt idx="346266">
                  <c:v>7.85186</c:v>
                </c:pt>
                <c:pt idx="346267">
                  <c:v>7.85188</c:v>
                </c:pt>
                <c:pt idx="346268">
                  <c:v>7.85191</c:v>
                </c:pt>
                <c:pt idx="346269">
                  <c:v>7.85193</c:v>
                </c:pt>
                <c:pt idx="346270">
                  <c:v>7.85195</c:v>
                </c:pt>
                <c:pt idx="346271">
                  <c:v>7.85197</c:v>
                </c:pt>
                <c:pt idx="346272">
                  <c:v>7.85199</c:v>
                </c:pt>
                <c:pt idx="346273">
                  <c:v>7.85202</c:v>
                </c:pt>
                <c:pt idx="346274">
                  <c:v>7.85204</c:v>
                </c:pt>
                <c:pt idx="346275">
                  <c:v>7.85206</c:v>
                </c:pt>
                <c:pt idx="346276">
                  <c:v>7.85209</c:v>
                </c:pt>
                <c:pt idx="346277">
                  <c:v>7.85211</c:v>
                </c:pt>
                <c:pt idx="346278">
                  <c:v>7.85213</c:v>
                </c:pt>
                <c:pt idx="346279">
                  <c:v>7.85215</c:v>
                </c:pt>
                <c:pt idx="346280">
                  <c:v>7.85218</c:v>
                </c:pt>
                <c:pt idx="346281">
                  <c:v>7.8522</c:v>
                </c:pt>
                <c:pt idx="346282">
                  <c:v>7.85222</c:v>
                </c:pt>
                <c:pt idx="346283">
                  <c:v>7.85224</c:v>
                </c:pt>
                <c:pt idx="346284">
                  <c:v>7.85227</c:v>
                </c:pt>
                <c:pt idx="346285">
                  <c:v>7.85229</c:v>
                </c:pt>
                <c:pt idx="346286">
                  <c:v>7.85231</c:v>
                </c:pt>
                <c:pt idx="346287">
                  <c:v>7.85234</c:v>
                </c:pt>
                <c:pt idx="346288">
                  <c:v>7.85236</c:v>
                </c:pt>
                <c:pt idx="346289">
                  <c:v>7.85238</c:v>
                </c:pt>
                <c:pt idx="346290">
                  <c:v>7.8524</c:v>
                </c:pt>
                <c:pt idx="346291">
                  <c:v>7.85243</c:v>
                </c:pt>
                <c:pt idx="346292">
                  <c:v>7.85245</c:v>
                </c:pt>
                <c:pt idx="346293">
                  <c:v>7.85247</c:v>
                </c:pt>
                <c:pt idx="346294">
                  <c:v>7.85249</c:v>
                </c:pt>
                <c:pt idx="346295">
                  <c:v>7.85252</c:v>
                </c:pt>
                <c:pt idx="346296">
                  <c:v>7.85254</c:v>
                </c:pt>
                <c:pt idx="346297">
                  <c:v>7.85256</c:v>
                </c:pt>
                <c:pt idx="346298">
                  <c:v>7.85259</c:v>
                </c:pt>
                <c:pt idx="346299">
                  <c:v>7.85261</c:v>
                </c:pt>
                <c:pt idx="346300">
                  <c:v>7.85263</c:v>
                </c:pt>
                <c:pt idx="346301">
                  <c:v>7.85265</c:v>
                </c:pt>
                <c:pt idx="346302">
                  <c:v>7.85268</c:v>
                </c:pt>
                <c:pt idx="346303">
                  <c:v>7.8527</c:v>
                </c:pt>
                <c:pt idx="346304">
                  <c:v>7.85272</c:v>
                </c:pt>
                <c:pt idx="346305">
                  <c:v>7.85274</c:v>
                </c:pt>
                <c:pt idx="346306">
                  <c:v>7.85277</c:v>
                </c:pt>
                <c:pt idx="346307">
                  <c:v>7.85279</c:v>
                </c:pt>
                <c:pt idx="346308">
                  <c:v>7.85281</c:v>
                </c:pt>
                <c:pt idx="346309">
                  <c:v>7.85283</c:v>
                </c:pt>
                <c:pt idx="346310">
                  <c:v>7.85286</c:v>
                </c:pt>
                <c:pt idx="346311">
                  <c:v>7.85288</c:v>
                </c:pt>
                <c:pt idx="346312">
                  <c:v>7.8529</c:v>
                </c:pt>
                <c:pt idx="346313">
                  <c:v>7.85292</c:v>
                </c:pt>
                <c:pt idx="346314">
                  <c:v>7.85295</c:v>
                </c:pt>
                <c:pt idx="346315">
                  <c:v>7.85297</c:v>
                </c:pt>
                <c:pt idx="346316">
                  <c:v>7.85299</c:v>
                </c:pt>
                <c:pt idx="346317">
                  <c:v>7.85302</c:v>
                </c:pt>
                <c:pt idx="346318">
                  <c:v>7.85304</c:v>
                </c:pt>
                <c:pt idx="346319">
                  <c:v>7.85306</c:v>
                </c:pt>
                <c:pt idx="346320">
                  <c:v>7.85308</c:v>
                </c:pt>
                <c:pt idx="346321">
                  <c:v>7.85311</c:v>
                </c:pt>
                <c:pt idx="346322">
                  <c:v>7.85313</c:v>
                </c:pt>
                <c:pt idx="346323">
                  <c:v>7.85315</c:v>
                </c:pt>
                <c:pt idx="346324">
                  <c:v>7.85318</c:v>
                </c:pt>
                <c:pt idx="346325">
                  <c:v>7.8532</c:v>
                </c:pt>
                <c:pt idx="346326">
                  <c:v>7.85322</c:v>
                </c:pt>
                <c:pt idx="346327">
                  <c:v>7.85324</c:v>
                </c:pt>
                <c:pt idx="346328">
                  <c:v>7.85327</c:v>
                </c:pt>
                <c:pt idx="346329">
                  <c:v>7.85329</c:v>
                </c:pt>
                <c:pt idx="346330">
                  <c:v>7.85331</c:v>
                </c:pt>
                <c:pt idx="346331">
                  <c:v>7.85333</c:v>
                </c:pt>
                <c:pt idx="346332">
                  <c:v>7.85336</c:v>
                </c:pt>
                <c:pt idx="346333">
                  <c:v>7.85338</c:v>
                </c:pt>
                <c:pt idx="346334">
                  <c:v>7.8534</c:v>
                </c:pt>
                <c:pt idx="346335">
                  <c:v>7.85342</c:v>
                </c:pt>
                <c:pt idx="346336">
                  <c:v>7.85345</c:v>
                </c:pt>
                <c:pt idx="346337">
                  <c:v>7.85347</c:v>
                </c:pt>
                <c:pt idx="346338">
                  <c:v>7.85349</c:v>
                </c:pt>
                <c:pt idx="346339">
                  <c:v>7.85351</c:v>
                </c:pt>
                <c:pt idx="346340">
                  <c:v>7.85354</c:v>
                </c:pt>
                <c:pt idx="346341">
                  <c:v>7.85356</c:v>
                </c:pt>
                <c:pt idx="346342">
                  <c:v>7.85358</c:v>
                </c:pt>
                <c:pt idx="346343">
                  <c:v>7.8536</c:v>
                </c:pt>
                <c:pt idx="346344">
                  <c:v>7.85363</c:v>
                </c:pt>
                <c:pt idx="346345">
                  <c:v>7.85365</c:v>
                </c:pt>
                <c:pt idx="346346">
                  <c:v>7.85367</c:v>
                </c:pt>
                <c:pt idx="346347">
                  <c:v>7.8537</c:v>
                </c:pt>
                <c:pt idx="346348">
                  <c:v>7.85372</c:v>
                </c:pt>
                <c:pt idx="346349">
                  <c:v>7.85374</c:v>
                </c:pt>
                <c:pt idx="346350">
                  <c:v>7.85376</c:v>
                </c:pt>
                <c:pt idx="346351">
                  <c:v>7.85379</c:v>
                </c:pt>
                <c:pt idx="346352">
                  <c:v>7.85381</c:v>
                </c:pt>
                <c:pt idx="346353">
                  <c:v>7.85383</c:v>
                </c:pt>
                <c:pt idx="346354">
                  <c:v>7.85386</c:v>
                </c:pt>
                <c:pt idx="346355">
                  <c:v>7.85388</c:v>
                </c:pt>
                <c:pt idx="346356">
                  <c:v>7.8539</c:v>
                </c:pt>
                <c:pt idx="346357">
                  <c:v>7.85392</c:v>
                </c:pt>
                <c:pt idx="346358">
                  <c:v>7.85395</c:v>
                </c:pt>
                <c:pt idx="346359">
                  <c:v>7.85397</c:v>
                </c:pt>
                <c:pt idx="346360">
                  <c:v>7.85399</c:v>
                </c:pt>
                <c:pt idx="346361">
                  <c:v>7.85401</c:v>
                </c:pt>
                <c:pt idx="346362">
                  <c:v>7.85404</c:v>
                </c:pt>
                <c:pt idx="346363">
                  <c:v>7.85406</c:v>
                </c:pt>
                <c:pt idx="346364">
                  <c:v>7.85408</c:v>
                </c:pt>
                <c:pt idx="346365">
                  <c:v>7.8541</c:v>
                </c:pt>
                <c:pt idx="346366">
                  <c:v>7.85413</c:v>
                </c:pt>
                <c:pt idx="346367">
                  <c:v>7.85415</c:v>
                </c:pt>
                <c:pt idx="346368">
                  <c:v>7.85417</c:v>
                </c:pt>
                <c:pt idx="346369">
                  <c:v>7.85419</c:v>
                </c:pt>
                <c:pt idx="346370">
                  <c:v>7.85422</c:v>
                </c:pt>
                <c:pt idx="346371">
                  <c:v>7.85424</c:v>
                </c:pt>
                <c:pt idx="346372">
                  <c:v>7.85426</c:v>
                </c:pt>
                <c:pt idx="346373">
                  <c:v>7.85429</c:v>
                </c:pt>
                <c:pt idx="346374">
                  <c:v>7.85431</c:v>
                </c:pt>
                <c:pt idx="346375">
                  <c:v>7.85433</c:v>
                </c:pt>
                <c:pt idx="346376">
                  <c:v>7.85435</c:v>
                </c:pt>
                <c:pt idx="346377">
                  <c:v>7.85438</c:v>
                </c:pt>
                <c:pt idx="346378">
                  <c:v>7.8544</c:v>
                </c:pt>
                <c:pt idx="346379">
                  <c:v>7.85442</c:v>
                </c:pt>
                <c:pt idx="346380">
                  <c:v>7.85444</c:v>
                </c:pt>
                <c:pt idx="346381">
                  <c:v>7.85447</c:v>
                </c:pt>
                <c:pt idx="346382">
                  <c:v>7.85449</c:v>
                </c:pt>
                <c:pt idx="346383">
                  <c:v>7.85451</c:v>
                </c:pt>
                <c:pt idx="346384">
                  <c:v>7.85454</c:v>
                </c:pt>
                <c:pt idx="346385">
                  <c:v>7.85456</c:v>
                </c:pt>
                <c:pt idx="346386">
                  <c:v>7.85458</c:v>
                </c:pt>
                <c:pt idx="346387">
                  <c:v>7.8546</c:v>
                </c:pt>
                <c:pt idx="346388">
                  <c:v>7.85463</c:v>
                </c:pt>
                <c:pt idx="346389">
                  <c:v>7.85465</c:v>
                </c:pt>
                <c:pt idx="346390">
                  <c:v>7.85467</c:v>
                </c:pt>
                <c:pt idx="346391">
                  <c:v>7.85469</c:v>
                </c:pt>
                <c:pt idx="346392">
                  <c:v>7.85472</c:v>
                </c:pt>
                <c:pt idx="346393">
                  <c:v>7.85474</c:v>
                </c:pt>
                <c:pt idx="346394">
                  <c:v>7.85476</c:v>
                </c:pt>
                <c:pt idx="346395">
                  <c:v>7.85478</c:v>
                </c:pt>
                <c:pt idx="346396">
                  <c:v>7.85481</c:v>
                </c:pt>
                <c:pt idx="346397">
                  <c:v>7.85483</c:v>
                </c:pt>
                <c:pt idx="346398">
                  <c:v>7.85485</c:v>
                </c:pt>
                <c:pt idx="346399">
                  <c:v>7.85487</c:v>
                </c:pt>
                <c:pt idx="346400">
                  <c:v>7.8549</c:v>
                </c:pt>
                <c:pt idx="346401">
                  <c:v>7.85492</c:v>
                </c:pt>
                <c:pt idx="346402">
                  <c:v>7.85494</c:v>
                </c:pt>
                <c:pt idx="346403">
                  <c:v>7.85497</c:v>
                </c:pt>
                <c:pt idx="346404">
                  <c:v>7.85499</c:v>
                </c:pt>
                <c:pt idx="346405">
                  <c:v>7.85501</c:v>
                </c:pt>
                <c:pt idx="346406">
                  <c:v>7.85503</c:v>
                </c:pt>
                <c:pt idx="346407">
                  <c:v>7.85506</c:v>
                </c:pt>
                <c:pt idx="346408">
                  <c:v>7.85508</c:v>
                </c:pt>
                <c:pt idx="346409">
                  <c:v>7.8551</c:v>
                </c:pt>
                <c:pt idx="346410">
                  <c:v>7.85513</c:v>
                </c:pt>
                <c:pt idx="346411">
                  <c:v>7.85515</c:v>
                </c:pt>
                <c:pt idx="346412">
                  <c:v>7.85517</c:v>
                </c:pt>
                <c:pt idx="346413">
                  <c:v>7.85519</c:v>
                </c:pt>
                <c:pt idx="346414">
                  <c:v>7.85522</c:v>
                </c:pt>
                <c:pt idx="346415">
                  <c:v>7.85524</c:v>
                </c:pt>
                <c:pt idx="346416">
                  <c:v>7.85526</c:v>
                </c:pt>
                <c:pt idx="346417">
                  <c:v>7.85528</c:v>
                </c:pt>
                <c:pt idx="346418">
                  <c:v>7.85531</c:v>
                </c:pt>
                <c:pt idx="346419">
                  <c:v>7.85533</c:v>
                </c:pt>
                <c:pt idx="346420">
                  <c:v>7.85535</c:v>
                </c:pt>
                <c:pt idx="346421">
                  <c:v>7.85537</c:v>
                </c:pt>
                <c:pt idx="346422">
                  <c:v>7.8554</c:v>
                </c:pt>
                <c:pt idx="346423">
                  <c:v>7.85542</c:v>
                </c:pt>
                <c:pt idx="346424">
                  <c:v>7.85544</c:v>
                </c:pt>
                <c:pt idx="346425">
                  <c:v>7.85546</c:v>
                </c:pt>
                <c:pt idx="346426">
                  <c:v>7.85549</c:v>
                </c:pt>
                <c:pt idx="346427">
                  <c:v>7.85551</c:v>
                </c:pt>
                <c:pt idx="346428">
                  <c:v>7.85553</c:v>
                </c:pt>
                <c:pt idx="346429">
                  <c:v>7.85556</c:v>
                </c:pt>
                <c:pt idx="346430">
                  <c:v>7.85558</c:v>
                </c:pt>
                <c:pt idx="346431">
                  <c:v>7.8556</c:v>
                </c:pt>
                <c:pt idx="346432">
                  <c:v>7.85562</c:v>
                </c:pt>
                <c:pt idx="346433">
                  <c:v>7.85565</c:v>
                </c:pt>
                <c:pt idx="346434">
                  <c:v>7.85567</c:v>
                </c:pt>
                <c:pt idx="346435">
                  <c:v>7.85569</c:v>
                </c:pt>
                <c:pt idx="346436">
                  <c:v>7.85571</c:v>
                </c:pt>
                <c:pt idx="346437">
                  <c:v>7.85574</c:v>
                </c:pt>
                <c:pt idx="346438">
                  <c:v>7.85576</c:v>
                </c:pt>
                <c:pt idx="346439">
                  <c:v>7.85578</c:v>
                </c:pt>
                <c:pt idx="346440">
                  <c:v>7.85581</c:v>
                </c:pt>
                <c:pt idx="346441">
                  <c:v>7.85583</c:v>
                </c:pt>
                <c:pt idx="346442">
                  <c:v>7.85585</c:v>
                </c:pt>
                <c:pt idx="346443">
                  <c:v>7.85587</c:v>
                </c:pt>
                <c:pt idx="346444">
                  <c:v>7.8559</c:v>
                </c:pt>
                <c:pt idx="346445">
                  <c:v>7.85592</c:v>
                </c:pt>
                <c:pt idx="346446">
                  <c:v>7.85594</c:v>
                </c:pt>
                <c:pt idx="346447">
                  <c:v>7.85596</c:v>
                </c:pt>
                <c:pt idx="346448">
                  <c:v>7.85599</c:v>
                </c:pt>
                <c:pt idx="346449">
                  <c:v>7.85601</c:v>
                </c:pt>
                <c:pt idx="346450">
                  <c:v>7.85603</c:v>
                </c:pt>
                <c:pt idx="346451">
                  <c:v>7.85605</c:v>
                </c:pt>
                <c:pt idx="346452">
                  <c:v>7.85608</c:v>
                </c:pt>
                <c:pt idx="346453">
                  <c:v>7.8561</c:v>
                </c:pt>
                <c:pt idx="346454">
                  <c:v>7.85612</c:v>
                </c:pt>
                <c:pt idx="346455">
                  <c:v>7.85614</c:v>
                </c:pt>
                <c:pt idx="346456">
                  <c:v>7.85617</c:v>
                </c:pt>
                <c:pt idx="346457">
                  <c:v>7.85619</c:v>
                </c:pt>
                <c:pt idx="346458">
                  <c:v>7.85621</c:v>
                </c:pt>
                <c:pt idx="346459">
                  <c:v>7.85624</c:v>
                </c:pt>
                <c:pt idx="346460">
                  <c:v>7.85626</c:v>
                </c:pt>
                <c:pt idx="346461">
                  <c:v>7.85628</c:v>
                </c:pt>
                <c:pt idx="346462">
                  <c:v>7.8563</c:v>
                </c:pt>
                <c:pt idx="346463">
                  <c:v>7.85633</c:v>
                </c:pt>
                <c:pt idx="346464">
                  <c:v>7.85635</c:v>
                </c:pt>
                <c:pt idx="346465">
                  <c:v>7.85637</c:v>
                </c:pt>
                <c:pt idx="346466">
                  <c:v>7.8564</c:v>
                </c:pt>
                <c:pt idx="346467">
                  <c:v>7.85642</c:v>
                </c:pt>
                <c:pt idx="346468">
                  <c:v>7.85644</c:v>
                </c:pt>
                <c:pt idx="346469">
                  <c:v>7.85646</c:v>
                </c:pt>
                <c:pt idx="346470">
                  <c:v>7.85649</c:v>
                </c:pt>
                <c:pt idx="346471">
                  <c:v>7.85651</c:v>
                </c:pt>
                <c:pt idx="346472">
                  <c:v>7.85653</c:v>
                </c:pt>
                <c:pt idx="346473">
                  <c:v>7.85655</c:v>
                </c:pt>
                <c:pt idx="346474">
                  <c:v>7.85658</c:v>
                </c:pt>
                <c:pt idx="346475">
                  <c:v>7.8566</c:v>
                </c:pt>
                <c:pt idx="346476">
                  <c:v>7.85662</c:v>
                </c:pt>
                <c:pt idx="346477">
                  <c:v>7.85664</c:v>
                </c:pt>
                <c:pt idx="346478">
                  <c:v>7.85667</c:v>
                </c:pt>
                <c:pt idx="346479">
                  <c:v>7.85669</c:v>
                </c:pt>
                <c:pt idx="346480">
                  <c:v>7.85671</c:v>
                </c:pt>
                <c:pt idx="346481">
                  <c:v>7.85673</c:v>
                </c:pt>
                <c:pt idx="346482">
                  <c:v>7.85676</c:v>
                </c:pt>
                <c:pt idx="346483">
                  <c:v>7.85678</c:v>
                </c:pt>
                <c:pt idx="346484">
                  <c:v>7.8568</c:v>
                </c:pt>
                <c:pt idx="346485">
                  <c:v>7.85682</c:v>
                </c:pt>
                <c:pt idx="346486">
                  <c:v>7.85685</c:v>
                </c:pt>
                <c:pt idx="346487">
                  <c:v>7.85687</c:v>
                </c:pt>
                <c:pt idx="346488">
                  <c:v>7.85689</c:v>
                </c:pt>
                <c:pt idx="346489">
                  <c:v>7.85692</c:v>
                </c:pt>
                <c:pt idx="346490">
                  <c:v>7.85694</c:v>
                </c:pt>
                <c:pt idx="346491">
                  <c:v>7.85696</c:v>
                </c:pt>
                <c:pt idx="346492">
                  <c:v>7.85698</c:v>
                </c:pt>
                <c:pt idx="346493">
                  <c:v>7.85701</c:v>
                </c:pt>
                <c:pt idx="346494">
                  <c:v>7.85703</c:v>
                </c:pt>
                <c:pt idx="346495">
                  <c:v>7.85705</c:v>
                </c:pt>
                <c:pt idx="346496">
                  <c:v>7.85708</c:v>
                </c:pt>
                <c:pt idx="346497">
                  <c:v>7.8571</c:v>
                </c:pt>
                <c:pt idx="346498">
                  <c:v>7.85712</c:v>
                </c:pt>
                <c:pt idx="346499">
                  <c:v>7.85714</c:v>
                </c:pt>
                <c:pt idx="346500">
                  <c:v>7.85717</c:v>
                </c:pt>
                <c:pt idx="346501">
                  <c:v>7.85719</c:v>
                </c:pt>
                <c:pt idx="346502">
                  <c:v>7.85721</c:v>
                </c:pt>
                <c:pt idx="346503">
                  <c:v>7.85723</c:v>
                </c:pt>
                <c:pt idx="346504">
                  <c:v>7.85726</c:v>
                </c:pt>
                <c:pt idx="346505">
                  <c:v>7.85728</c:v>
                </c:pt>
                <c:pt idx="346506">
                  <c:v>7.8573</c:v>
                </c:pt>
                <c:pt idx="346507">
                  <c:v>7.85732</c:v>
                </c:pt>
                <c:pt idx="346508">
                  <c:v>7.85735</c:v>
                </c:pt>
                <c:pt idx="346509">
                  <c:v>7.85737</c:v>
                </c:pt>
                <c:pt idx="346510">
                  <c:v>7.85739</c:v>
                </c:pt>
                <c:pt idx="346511">
                  <c:v>7.85741</c:v>
                </c:pt>
                <c:pt idx="346512">
                  <c:v>7.85744</c:v>
                </c:pt>
                <c:pt idx="346513">
                  <c:v>7.85746</c:v>
                </c:pt>
                <c:pt idx="346514">
                  <c:v>7.85748</c:v>
                </c:pt>
                <c:pt idx="346515">
                  <c:v>7.85751</c:v>
                </c:pt>
                <c:pt idx="346516">
                  <c:v>7.85753</c:v>
                </c:pt>
                <c:pt idx="346517">
                  <c:v>7.85755</c:v>
                </c:pt>
                <c:pt idx="346518">
                  <c:v>7.85757</c:v>
                </c:pt>
                <c:pt idx="346519">
                  <c:v>7.8576</c:v>
                </c:pt>
                <c:pt idx="346520">
                  <c:v>7.85762</c:v>
                </c:pt>
                <c:pt idx="346521">
                  <c:v>7.85764</c:v>
                </c:pt>
                <c:pt idx="346522">
                  <c:v>7.85766</c:v>
                </c:pt>
                <c:pt idx="346523">
                  <c:v>7.85769</c:v>
                </c:pt>
                <c:pt idx="346524">
                  <c:v>7.85771</c:v>
                </c:pt>
                <c:pt idx="346525">
                  <c:v>7.85773</c:v>
                </c:pt>
                <c:pt idx="346526">
                  <c:v>7.85776</c:v>
                </c:pt>
                <c:pt idx="346527">
                  <c:v>7.85778</c:v>
                </c:pt>
                <c:pt idx="346528">
                  <c:v>7.8578</c:v>
                </c:pt>
                <c:pt idx="346529">
                  <c:v>7.85782</c:v>
                </c:pt>
                <c:pt idx="346530">
                  <c:v>7.85785</c:v>
                </c:pt>
                <c:pt idx="346531">
                  <c:v>7.85787</c:v>
                </c:pt>
                <c:pt idx="346532">
                  <c:v>7.85789</c:v>
                </c:pt>
                <c:pt idx="346533">
                  <c:v>7.85791</c:v>
                </c:pt>
                <c:pt idx="346534">
                  <c:v>7.85794</c:v>
                </c:pt>
                <c:pt idx="346535">
                  <c:v>7.85796</c:v>
                </c:pt>
                <c:pt idx="346536">
                  <c:v>7.85798</c:v>
                </c:pt>
                <c:pt idx="346537">
                  <c:v>7.85801</c:v>
                </c:pt>
                <c:pt idx="346538">
                  <c:v>7.85803</c:v>
                </c:pt>
                <c:pt idx="346539">
                  <c:v>7.85805</c:v>
                </c:pt>
                <c:pt idx="346540">
                  <c:v>7.85807</c:v>
                </c:pt>
                <c:pt idx="346541">
                  <c:v>7.85809</c:v>
                </c:pt>
                <c:pt idx="346542">
                  <c:v>7.85812</c:v>
                </c:pt>
                <c:pt idx="346543">
                  <c:v>7.85814</c:v>
                </c:pt>
                <c:pt idx="346544">
                  <c:v>7.85816</c:v>
                </c:pt>
                <c:pt idx="346545">
                  <c:v>7.85819</c:v>
                </c:pt>
                <c:pt idx="346546">
                  <c:v>7.85821</c:v>
                </c:pt>
                <c:pt idx="346547">
                  <c:v>7.85823</c:v>
                </c:pt>
                <c:pt idx="346548">
                  <c:v>7.85825</c:v>
                </c:pt>
                <c:pt idx="346549">
                  <c:v>7.85828</c:v>
                </c:pt>
                <c:pt idx="346550">
                  <c:v>7.8583</c:v>
                </c:pt>
                <c:pt idx="346551">
                  <c:v>7.85832</c:v>
                </c:pt>
                <c:pt idx="346552">
                  <c:v>7.85834</c:v>
                </c:pt>
                <c:pt idx="346553">
                  <c:v>7.85837</c:v>
                </c:pt>
                <c:pt idx="346554">
                  <c:v>7.85839</c:v>
                </c:pt>
                <c:pt idx="346555">
                  <c:v>7.85841</c:v>
                </c:pt>
                <c:pt idx="346556">
                  <c:v>7.85844</c:v>
                </c:pt>
                <c:pt idx="346557">
                  <c:v>7.85846</c:v>
                </c:pt>
                <c:pt idx="346558">
                  <c:v>7.85848</c:v>
                </c:pt>
                <c:pt idx="346559">
                  <c:v>7.8585</c:v>
                </c:pt>
                <c:pt idx="346560">
                  <c:v>7.85853</c:v>
                </c:pt>
                <c:pt idx="346561">
                  <c:v>7.85855</c:v>
                </c:pt>
                <c:pt idx="346562">
                  <c:v>7.85857</c:v>
                </c:pt>
                <c:pt idx="346563">
                  <c:v>7.85859</c:v>
                </c:pt>
                <c:pt idx="346564">
                  <c:v>7.85862</c:v>
                </c:pt>
                <c:pt idx="346565">
                  <c:v>7.85864</c:v>
                </c:pt>
                <c:pt idx="346566">
                  <c:v>7.85866</c:v>
                </c:pt>
                <c:pt idx="346567">
                  <c:v>7.85869</c:v>
                </c:pt>
                <c:pt idx="346568">
                  <c:v>7.85871</c:v>
                </c:pt>
                <c:pt idx="346569">
                  <c:v>7.85873</c:v>
                </c:pt>
                <c:pt idx="346570">
                  <c:v>7.85875</c:v>
                </c:pt>
                <c:pt idx="346571">
                  <c:v>7.85878</c:v>
                </c:pt>
                <c:pt idx="346572">
                  <c:v>7.8588</c:v>
                </c:pt>
                <c:pt idx="346573">
                  <c:v>7.85882</c:v>
                </c:pt>
                <c:pt idx="346574">
                  <c:v>7.85884</c:v>
                </c:pt>
                <c:pt idx="346575">
                  <c:v>7.85887</c:v>
                </c:pt>
                <c:pt idx="346576">
                  <c:v>7.85889</c:v>
                </c:pt>
                <c:pt idx="346577">
                  <c:v>7.85891</c:v>
                </c:pt>
                <c:pt idx="346578">
                  <c:v>7.85893</c:v>
                </c:pt>
                <c:pt idx="346579">
                  <c:v>7.85896</c:v>
                </c:pt>
                <c:pt idx="346580">
                  <c:v>7.85898</c:v>
                </c:pt>
                <c:pt idx="346581">
                  <c:v>7.859</c:v>
                </c:pt>
                <c:pt idx="346582">
                  <c:v>7.85902</c:v>
                </c:pt>
                <c:pt idx="346583">
                  <c:v>7.85905</c:v>
                </c:pt>
                <c:pt idx="346584">
                  <c:v>7.85907</c:v>
                </c:pt>
                <c:pt idx="346585">
                  <c:v>7.85909</c:v>
                </c:pt>
                <c:pt idx="346586">
                  <c:v>7.85912</c:v>
                </c:pt>
                <c:pt idx="346587">
                  <c:v>7.85914</c:v>
                </c:pt>
                <c:pt idx="346588">
                  <c:v>7.85916</c:v>
                </c:pt>
                <c:pt idx="346589">
                  <c:v>7.85918</c:v>
                </c:pt>
                <c:pt idx="346590">
                  <c:v>7.85921</c:v>
                </c:pt>
                <c:pt idx="346591">
                  <c:v>7.85923</c:v>
                </c:pt>
                <c:pt idx="346592">
                  <c:v>7.85925</c:v>
                </c:pt>
                <c:pt idx="346593">
                  <c:v>7.85927</c:v>
                </c:pt>
                <c:pt idx="346594">
                  <c:v>7.8593</c:v>
                </c:pt>
                <c:pt idx="346595">
                  <c:v>7.85932</c:v>
                </c:pt>
                <c:pt idx="346596">
                  <c:v>7.85934</c:v>
                </c:pt>
                <c:pt idx="346597">
                  <c:v>7.85937</c:v>
                </c:pt>
                <c:pt idx="346598">
                  <c:v>7.85939</c:v>
                </c:pt>
                <c:pt idx="346599">
                  <c:v>7.85941</c:v>
                </c:pt>
                <c:pt idx="346600">
                  <c:v>7.85943</c:v>
                </c:pt>
                <c:pt idx="346601">
                  <c:v>7.85946</c:v>
                </c:pt>
                <c:pt idx="346602">
                  <c:v>7.85948</c:v>
                </c:pt>
                <c:pt idx="346603">
                  <c:v>7.8595</c:v>
                </c:pt>
                <c:pt idx="346604">
                  <c:v>7.85952</c:v>
                </c:pt>
                <c:pt idx="346605">
                  <c:v>7.85955</c:v>
                </c:pt>
                <c:pt idx="346606">
                  <c:v>7.85957</c:v>
                </c:pt>
                <c:pt idx="346607">
                  <c:v>7.85959</c:v>
                </c:pt>
                <c:pt idx="346608">
                  <c:v>7.85961</c:v>
                </c:pt>
                <c:pt idx="346609">
                  <c:v>7.85964</c:v>
                </c:pt>
                <c:pt idx="346610">
                  <c:v>7.85966</c:v>
                </c:pt>
                <c:pt idx="346611">
                  <c:v>7.85968</c:v>
                </c:pt>
                <c:pt idx="346612">
                  <c:v>7.8597</c:v>
                </c:pt>
                <c:pt idx="346613">
                  <c:v>7.85973</c:v>
                </c:pt>
                <c:pt idx="346614">
                  <c:v>7.85975</c:v>
                </c:pt>
                <c:pt idx="346615">
                  <c:v>7.85977</c:v>
                </c:pt>
                <c:pt idx="346616">
                  <c:v>7.8598</c:v>
                </c:pt>
                <c:pt idx="346617">
                  <c:v>7.85982</c:v>
                </c:pt>
                <c:pt idx="346618">
                  <c:v>7.85984</c:v>
                </c:pt>
                <c:pt idx="346619">
                  <c:v>7.85986</c:v>
                </c:pt>
                <c:pt idx="346620">
                  <c:v>7.85989</c:v>
                </c:pt>
                <c:pt idx="346621">
                  <c:v>7.85991</c:v>
                </c:pt>
                <c:pt idx="346622">
                  <c:v>7.85993</c:v>
                </c:pt>
                <c:pt idx="346623">
                  <c:v>7.85996</c:v>
                </c:pt>
                <c:pt idx="346624">
                  <c:v>7.85998</c:v>
                </c:pt>
                <c:pt idx="346625">
                  <c:v>7.86</c:v>
                </c:pt>
                <c:pt idx="346626">
                  <c:v>7.86002</c:v>
                </c:pt>
                <c:pt idx="346627">
                  <c:v>7.86005</c:v>
                </c:pt>
                <c:pt idx="346628">
                  <c:v>7.86007</c:v>
                </c:pt>
                <c:pt idx="346629">
                  <c:v>7.86009</c:v>
                </c:pt>
                <c:pt idx="346630">
                  <c:v>7.86011</c:v>
                </c:pt>
                <c:pt idx="346631">
                  <c:v>7.86014</c:v>
                </c:pt>
                <c:pt idx="346632">
                  <c:v>7.86016</c:v>
                </c:pt>
                <c:pt idx="346633">
                  <c:v>7.86018</c:v>
                </c:pt>
                <c:pt idx="346634">
                  <c:v>7.8602</c:v>
                </c:pt>
                <c:pt idx="346635">
                  <c:v>7.86023</c:v>
                </c:pt>
                <c:pt idx="346636">
                  <c:v>7.86025</c:v>
                </c:pt>
                <c:pt idx="346637">
                  <c:v>7.86027</c:v>
                </c:pt>
                <c:pt idx="346638">
                  <c:v>7.86029</c:v>
                </c:pt>
                <c:pt idx="346639">
                  <c:v>7.86032</c:v>
                </c:pt>
                <c:pt idx="346640">
                  <c:v>7.86034</c:v>
                </c:pt>
                <c:pt idx="346641">
                  <c:v>7.86036</c:v>
                </c:pt>
                <c:pt idx="346642">
                  <c:v>7.86038</c:v>
                </c:pt>
                <c:pt idx="346643">
                  <c:v>7.86041</c:v>
                </c:pt>
                <c:pt idx="346644">
                  <c:v>7.86043</c:v>
                </c:pt>
                <c:pt idx="346645">
                  <c:v>7.86045</c:v>
                </c:pt>
                <c:pt idx="346646">
                  <c:v>7.86048</c:v>
                </c:pt>
                <c:pt idx="346647">
                  <c:v>7.8605</c:v>
                </c:pt>
                <c:pt idx="346648">
                  <c:v>7.86052</c:v>
                </c:pt>
                <c:pt idx="346649">
                  <c:v>7.86054</c:v>
                </c:pt>
                <c:pt idx="346650">
                  <c:v>7.86057</c:v>
                </c:pt>
                <c:pt idx="346651">
                  <c:v>7.86059</c:v>
                </c:pt>
                <c:pt idx="346652">
                  <c:v>7.86061</c:v>
                </c:pt>
                <c:pt idx="346653">
                  <c:v>7.86064</c:v>
                </c:pt>
                <c:pt idx="346654">
                  <c:v>7.86066</c:v>
                </c:pt>
                <c:pt idx="346655">
                  <c:v>7.86068</c:v>
                </c:pt>
                <c:pt idx="346656">
                  <c:v>7.8607</c:v>
                </c:pt>
                <c:pt idx="346657">
                  <c:v>7.86073</c:v>
                </c:pt>
                <c:pt idx="346658">
                  <c:v>7.86075</c:v>
                </c:pt>
                <c:pt idx="346659">
                  <c:v>7.86077</c:v>
                </c:pt>
                <c:pt idx="346660">
                  <c:v>7.86079</c:v>
                </c:pt>
                <c:pt idx="346661">
                  <c:v>7.86082</c:v>
                </c:pt>
                <c:pt idx="346662">
                  <c:v>7.86084</c:v>
                </c:pt>
                <c:pt idx="346663">
                  <c:v>7.86086</c:v>
                </c:pt>
                <c:pt idx="346664">
                  <c:v>7.86088</c:v>
                </c:pt>
                <c:pt idx="346665">
                  <c:v>7.86091</c:v>
                </c:pt>
                <c:pt idx="346666">
                  <c:v>7.86093</c:v>
                </c:pt>
                <c:pt idx="346667">
                  <c:v>7.86095</c:v>
                </c:pt>
                <c:pt idx="346668">
                  <c:v>7.86097</c:v>
                </c:pt>
                <c:pt idx="346669">
                  <c:v>7.861</c:v>
                </c:pt>
                <c:pt idx="346670">
                  <c:v>7.86102</c:v>
                </c:pt>
                <c:pt idx="346671">
                  <c:v>7.86104</c:v>
                </c:pt>
                <c:pt idx="346672">
                  <c:v>7.86107</c:v>
                </c:pt>
                <c:pt idx="346673">
                  <c:v>7.86109</c:v>
                </c:pt>
                <c:pt idx="346674">
                  <c:v>7.86111</c:v>
                </c:pt>
                <c:pt idx="346675">
                  <c:v>7.86113</c:v>
                </c:pt>
                <c:pt idx="346676">
                  <c:v>7.86116</c:v>
                </c:pt>
                <c:pt idx="346677">
                  <c:v>7.86118</c:v>
                </c:pt>
                <c:pt idx="346678">
                  <c:v>7.8612</c:v>
                </c:pt>
                <c:pt idx="346679">
                  <c:v>7.86122</c:v>
                </c:pt>
                <c:pt idx="346680">
                  <c:v>7.86125</c:v>
                </c:pt>
                <c:pt idx="346681">
                  <c:v>7.86127</c:v>
                </c:pt>
                <c:pt idx="346682">
                  <c:v>7.86129</c:v>
                </c:pt>
                <c:pt idx="346683">
                  <c:v>7.86132</c:v>
                </c:pt>
                <c:pt idx="346684">
                  <c:v>7.86134</c:v>
                </c:pt>
                <c:pt idx="346685">
                  <c:v>7.86136</c:v>
                </c:pt>
                <c:pt idx="346686">
                  <c:v>7.86138</c:v>
                </c:pt>
                <c:pt idx="346687">
                  <c:v>7.86141</c:v>
                </c:pt>
                <c:pt idx="346688">
                  <c:v>7.86143</c:v>
                </c:pt>
                <c:pt idx="346689">
                  <c:v>7.86145</c:v>
                </c:pt>
                <c:pt idx="346690">
                  <c:v>7.86147</c:v>
                </c:pt>
                <c:pt idx="346691">
                  <c:v>7.8615</c:v>
                </c:pt>
                <c:pt idx="346692">
                  <c:v>7.86152</c:v>
                </c:pt>
                <c:pt idx="346693">
                  <c:v>7.86154</c:v>
                </c:pt>
                <c:pt idx="346694">
                  <c:v>7.86156</c:v>
                </c:pt>
                <c:pt idx="346695">
                  <c:v>7.86159</c:v>
                </c:pt>
                <c:pt idx="346696">
                  <c:v>7.86161</c:v>
                </c:pt>
                <c:pt idx="346697">
                  <c:v>7.86163</c:v>
                </c:pt>
                <c:pt idx="346698">
                  <c:v>7.86165</c:v>
                </c:pt>
                <c:pt idx="346699">
                  <c:v>7.86168</c:v>
                </c:pt>
                <c:pt idx="346700">
                  <c:v>7.8617</c:v>
                </c:pt>
                <c:pt idx="346701">
                  <c:v>7.86172</c:v>
                </c:pt>
                <c:pt idx="346702">
                  <c:v>7.86175</c:v>
                </c:pt>
                <c:pt idx="346703">
                  <c:v>7.86177</c:v>
                </c:pt>
                <c:pt idx="346704">
                  <c:v>7.86179</c:v>
                </c:pt>
                <c:pt idx="346705">
                  <c:v>7.86181</c:v>
                </c:pt>
                <c:pt idx="346706">
                  <c:v>7.86184</c:v>
                </c:pt>
                <c:pt idx="346707">
                  <c:v>7.86186</c:v>
                </c:pt>
                <c:pt idx="346708">
                  <c:v>7.86188</c:v>
                </c:pt>
                <c:pt idx="346709">
                  <c:v>7.86191</c:v>
                </c:pt>
                <c:pt idx="346710">
                  <c:v>7.86193</c:v>
                </c:pt>
                <c:pt idx="346711">
                  <c:v>7.86195</c:v>
                </c:pt>
                <c:pt idx="346712">
                  <c:v>7.86197</c:v>
                </c:pt>
                <c:pt idx="346713">
                  <c:v>7.862</c:v>
                </c:pt>
                <c:pt idx="346714">
                  <c:v>7.86202</c:v>
                </c:pt>
                <c:pt idx="346715">
                  <c:v>7.86204</c:v>
                </c:pt>
                <c:pt idx="346716">
                  <c:v>7.86206</c:v>
                </c:pt>
                <c:pt idx="346717">
                  <c:v>7.86209</c:v>
                </c:pt>
                <c:pt idx="346718">
                  <c:v>7.86211</c:v>
                </c:pt>
                <c:pt idx="346719">
                  <c:v>7.86213</c:v>
                </c:pt>
                <c:pt idx="346720">
                  <c:v>7.86215</c:v>
                </c:pt>
                <c:pt idx="346721">
                  <c:v>7.86218</c:v>
                </c:pt>
                <c:pt idx="346722">
                  <c:v>7.8622</c:v>
                </c:pt>
                <c:pt idx="346723">
                  <c:v>7.86222</c:v>
                </c:pt>
                <c:pt idx="346724">
                  <c:v>7.86224</c:v>
                </c:pt>
                <c:pt idx="346725">
                  <c:v>7.86227</c:v>
                </c:pt>
                <c:pt idx="346726">
                  <c:v>7.86229</c:v>
                </c:pt>
                <c:pt idx="346727">
                  <c:v>7.86231</c:v>
                </c:pt>
                <c:pt idx="346728">
                  <c:v>7.86234</c:v>
                </c:pt>
                <c:pt idx="346729">
                  <c:v>7.86236</c:v>
                </c:pt>
                <c:pt idx="346730">
                  <c:v>7.86238</c:v>
                </c:pt>
                <c:pt idx="346731">
                  <c:v>7.8624</c:v>
                </c:pt>
                <c:pt idx="346732">
                  <c:v>7.86243</c:v>
                </c:pt>
                <c:pt idx="346733">
                  <c:v>7.86245</c:v>
                </c:pt>
                <c:pt idx="346734">
                  <c:v>7.86247</c:v>
                </c:pt>
                <c:pt idx="346735">
                  <c:v>7.86249</c:v>
                </c:pt>
                <c:pt idx="346736">
                  <c:v>7.86252</c:v>
                </c:pt>
                <c:pt idx="346737">
                  <c:v>7.86254</c:v>
                </c:pt>
                <c:pt idx="346738">
                  <c:v>7.86256</c:v>
                </c:pt>
                <c:pt idx="346739">
                  <c:v>7.86259</c:v>
                </c:pt>
                <c:pt idx="346740">
                  <c:v>7.86261</c:v>
                </c:pt>
                <c:pt idx="346741">
                  <c:v>7.86263</c:v>
                </c:pt>
                <c:pt idx="346742">
                  <c:v>7.86265</c:v>
                </c:pt>
                <c:pt idx="346743">
                  <c:v>7.86268</c:v>
                </c:pt>
                <c:pt idx="346744">
                  <c:v>7.8627</c:v>
                </c:pt>
                <c:pt idx="346745">
                  <c:v>7.86272</c:v>
                </c:pt>
                <c:pt idx="346746">
                  <c:v>7.86274</c:v>
                </c:pt>
                <c:pt idx="346747">
                  <c:v>7.86277</c:v>
                </c:pt>
                <c:pt idx="346748">
                  <c:v>7.86279</c:v>
                </c:pt>
                <c:pt idx="346749">
                  <c:v>7.86281</c:v>
                </c:pt>
                <c:pt idx="346750">
                  <c:v>7.86283</c:v>
                </c:pt>
                <c:pt idx="346751">
                  <c:v>7.86286</c:v>
                </c:pt>
                <c:pt idx="346752">
                  <c:v>7.86288</c:v>
                </c:pt>
                <c:pt idx="346753">
                  <c:v>7.8629</c:v>
                </c:pt>
                <c:pt idx="346754">
                  <c:v>7.86292</c:v>
                </c:pt>
                <c:pt idx="346755">
                  <c:v>7.86295</c:v>
                </c:pt>
                <c:pt idx="346756">
                  <c:v>7.86297</c:v>
                </c:pt>
                <c:pt idx="346757">
                  <c:v>7.86299</c:v>
                </c:pt>
                <c:pt idx="346758">
                  <c:v>7.86302</c:v>
                </c:pt>
                <c:pt idx="346759">
                  <c:v>7.86304</c:v>
                </c:pt>
                <c:pt idx="346760">
                  <c:v>7.86306</c:v>
                </c:pt>
                <c:pt idx="346761">
                  <c:v>7.86308</c:v>
                </c:pt>
                <c:pt idx="346762">
                  <c:v>7.86311</c:v>
                </c:pt>
                <c:pt idx="346763">
                  <c:v>7.86313</c:v>
                </c:pt>
                <c:pt idx="346764">
                  <c:v>7.86315</c:v>
                </c:pt>
                <c:pt idx="346765">
                  <c:v>7.86318</c:v>
                </c:pt>
                <c:pt idx="346766">
                  <c:v>7.8632</c:v>
                </c:pt>
                <c:pt idx="346767">
                  <c:v>7.86322</c:v>
                </c:pt>
                <c:pt idx="346768">
                  <c:v>7.86324</c:v>
                </c:pt>
                <c:pt idx="346769">
                  <c:v>7.86327</c:v>
                </c:pt>
                <c:pt idx="346770">
                  <c:v>7.86329</c:v>
                </c:pt>
                <c:pt idx="346771">
                  <c:v>7.86331</c:v>
                </c:pt>
                <c:pt idx="346772">
                  <c:v>7.86333</c:v>
                </c:pt>
                <c:pt idx="346773">
                  <c:v>7.86336</c:v>
                </c:pt>
                <c:pt idx="346774">
                  <c:v>7.86338</c:v>
                </c:pt>
                <c:pt idx="346775">
                  <c:v>7.8634</c:v>
                </c:pt>
                <c:pt idx="346776">
                  <c:v>7.86342</c:v>
                </c:pt>
                <c:pt idx="346777">
                  <c:v>7.86345</c:v>
                </c:pt>
                <c:pt idx="346778">
                  <c:v>7.86347</c:v>
                </c:pt>
                <c:pt idx="346779">
                  <c:v>7.86349</c:v>
                </c:pt>
                <c:pt idx="346780">
                  <c:v>7.86351</c:v>
                </c:pt>
                <c:pt idx="346781">
                  <c:v>7.86354</c:v>
                </c:pt>
                <c:pt idx="346782">
                  <c:v>7.86356</c:v>
                </c:pt>
                <c:pt idx="346783">
                  <c:v>7.86358</c:v>
                </c:pt>
                <c:pt idx="346784">
                  <c:v>7.8636</c:v>
                </c:pt>
                <c:pt idx="346785">
                  <c:v>7.86363</c:v>
                </c:pt>
                <c:pt idx="346786">
                  <c:v>7.86365</c:v>
                </c:pt>
                <c:pt idx="346787">
                  <c:v>7.86367</c:v>
                </c:pt>
                <c:pt idx="346788">
                  <c:v>7.8637</c:v>
                </c:pt>
                <c:pt idx="346789">
                  <c:v>7.86372</c:v>
                </c:pt>
                <c:pt idx="346790">
                  <c:v>7.86374</c:v>
                </c:pt>
                <c:pt idx="346791">
                  <c:v>7.86376</c:v>
                </c:pt>
                <c:pt idx="346792">
                  <c:v>7.86379</c:v>
                </c:pt>
                <c:pt idx="346793">
                  <c:v>7.86381</c:v>
                </c:pt>
                <c:pt idx="346794">
                  <c:v>7.86383</c:v>
                </c:pt>
                <c:pt idx="346795">
                  <c:v>7.86386</c:v>
                </c:pt>
                <c:pt idx="346796">
                  <c:v>7.86388</c:v>
                </c:pt>
                <c:pt idx="346797">
                  <c:v>7.8639</c:v>
                </c:pt>
                <c:pt idx="346798">
                  <c:v>7.86392</c:v>
                </c:pt>
                <c:pt idx="346799">
                  <c:v>7.86395</c:v>
                </c:pt>
                <c:pt idx="346800">
                  <c:v>7.86397</c:v>
                </c:pt>
                <c:pt idx="346801">
                  <c:v>7.86399</c:v>
                </c:pt>
                <c:pt idx="346802">
                  <c:v>7.86401</c:v>
                </c:pt>
                <c:pt idx="346803">
                  <c:v>7.86404</c:v>
                </c:pt>
                <c:pt idx="346804">
                  <c:v>7.86406</c:v>
                </c:pt>
                <c:pt idx="346805">
                  <c:v>7.86408</c:v>
                </c:pt>
                <c:pt idx="346806">
                  <c:v>7.8641</c:v>
                </c:pt>
                <c:pt idx="346807">
                  <c:v>7.86413</c:v>
                </c:pt>
                <c:pt idx="346808">
                  <c:v>7.86415</c:v>
                </c:pt>
                <c:pt idx="346809">
                  <c:v>7.86417</c:v>
                </c:pt>
                <c:pt idx="346810">
                  <c:v>7.86419</c:v>
                </c:pt>
                <c:pt idx="346811">
                  <c:v>7.86422</c:v>
                </c:pt>
                <c:pt idx="346812">
                  <c:v>7.86424</c:v>
                </c:pt>
                <c:pt idx="346813">
                  <c:v>7.86426</c:v>
                </c:pt>
                <c:pt idx="346814">
                  <c:v>7.86429</c:v>
                </c:pt>
                <c:pt idx="346815">
                  <c:v>7.86431</c:v>
                </c:pt>
                <c:pt idx="346816">
                  <c:v>7.86433</c:v>
                </c:pt>
                <c:pt idx="346817">
                  <c:v>7.86435</c:v>
                </c:pt>
                <c:pt idx="346818">
                  <c:v>7.86438</c:v>
                </c:pt>
                <c:pt idx="346819">
                  <c:v>7.8644</c:v>
                </c:pt>
                <c:pt idx="346820">
                  <c:v>7.86442</c:v>
                </c:pt>
                <c:pt idx="346821">
                  <c:v>7.86444</c:v>
                </c:pt>
                <c:pt idx="346822">
                  <c:v>7.86447</c:v>
                </c:pt>
                <c:pt idx="346823">
                  <c:v>7.86449</c:v>
                </c:pt>
                <c:pt idx="346824">
                  <c:v>7.86451</c:v>
                </c:pt>
                <c:pt idx="346825">
                  <c:v>7.86454</c:v>
                </c:pt>
                <c:pt idx="346826">
                  <c:v>7.86456</c:v>
                </c:pt>
                <c:pt idx="346827">
                  <c:v>7.86458</c:v>
                </c:pt>
                <c:pt idx="346828">
                  <c:v>7.8646</c:v>
                </c:pt>
                <c:pt idx="346829">
                  <c:v>7.86463</c:v>
                </c:pt>
                <c:pt idx="346830">
                  <c:v>7.86465</c:v>
                </c:pt>
                <c:pt idx="346831">
                  <c:v>7.86467</c:v>
                </c:pt>
                <c:pt idx="346832">
                  <c:v>7.86469</c:v>
                </c:pt>
                <c:pt idx="346833">
                  <c:v>7.86472</c:v>
                </c:pt>
                <c:pt idx="346834">
                  <c:v>7.86474</c:v>
                </c:pt>
                <c:pt idx="346835">
                  <c:v>7.86476</c:v>
                </c:pt>
                <c:pt idx="346836">
                  <c:v>7.86479</c:v>
                </c:pt>
                <c:pt idx="346837">
                  <c:v>7.86481</c:v>
                </c:pt>
                <c:pt idx="346838">
                  <c:v>7.86483</c:v>
                </c:pt>
                <c:pt idx="346839">
                  <c:v>7.86485</c:v>
                </c:pt>
                <c:pt idx="346840">
                  <c:v>7.86487</c:v>
                </c:pt>
                <c:pt idx="346841">
                  <c:v>7.8649</c:v>
                </c:pt>
                <c:pt idx="346842">
                  <c:v>7.86492</c:v>
                </c:pt>
                <c:pt idx="346843">
                  <c:v>7.86494</c:v>
                </c:pt>
                <c:pt idx="346844">
                  <c:v>7.86497</c:v>
                </c:pt>
                <c:pt idx="346845">
                  <c:v>7.86499</c:v>
                </c:pt>
                <c:pt idx="346846">
                  <c:v>7.86501</c:v>
                </c:pt>
                <c:pt idx="346847">
                  <c:v>7.86503</c:v>
                </c:pt>
                <c:pt idx="346848">
                  <c:v>7.86506</c:v>
                </c:pt>
                <c:pt idx="346849">
                  <c:v>7.86508</c:v>
                </c:pt>
                <c:pt idx="346850">
                  <c:v>7.8651</c:v>
                </c:pt>
                <c:pt idx="346851">
                  <c:v>7.86512</c:v>
                </c:pt>
                <c:pt idx="346852">
                  <c:v>7.86515</c:v>
                </c:pt>
                <c:pt idx="346853">
                  <c:v>7.86517</c:v>
                </c:pt>
                <c:pt idx="346854">
                  <c:v>7.86519</c:v>
                </c:pt>
                <c:pt idx="346855">
                  <c:v>7.86522</c:v>
                </c:pt>
                <c:pt idx="346856">
                  <c:v>7.86524</c:v>
                </c:pt>
                <c:pt idx="346857">
                  <c:v>7.86526</c:v>
                </c:pt>
                <c:pt idx="346858">
                  <c:v>7.86528</c:v>
                </c:pt>
                <c:pt idx="346859">
                  <c:v>7.86531</c:v>
                </c:pt>
                <c:pt idx="346860">
                  <c:v>7.86533</c:v>
                </c:pt>
                <c:pt idx="346861">
                  <c:v>7.86535</c:v>
                </c:pt>
                <c:pt idx="346862">
                  <c:v>7.86537</c:v>
                </c:pt>
                <c:pt idx="346863">
                  <c:v>7.8654</c:v>
                </c:pt>
                <c:pt idx="346864">
                  <c:v>7.86542</c:v>
                </c:pt>
                <c:pt idx="346865">
                  <c:v>7.86544</c:v>
                </c:pt>
                <c:pt idx="346866">
                  <c:v>7.86547</c:v>
                </c:pt>
                <c:pt idx="346867">
                  <c:v>7.86549</c:v>
                </c:pt>
                <c:pt idx="346868">
                  <c:v>7.86551</c:v>
                </c:pt>
                <c:pt idx="346869">
                  <c:v>7.86553</c:v>
                </c:pt>
                <c:pt idx="346870">
                  <c:v>7.86556</c:v>
                </c:pt>
                <c:pt idx="346871">
                  <c:v>7.86558</c:v>
                </c:pt>
                <c:pt idx="346872">
                  <c:v>7.8656</c:v>
                </c:pt>
                <c:pt idx="346873">
                  <c:v>7.86562</c:v>
                </c:pt>
                <c:pt idx="346874">
                  <c:v>7.86565</c:v>
                </c:pt>
                <c:pt idx="346875">
                  <c:v>7.86567</c:v>
                </c:pt>
                <c:pt idx="346876">
                  <c:v>7.86569</c:v>
                </c:pt>
                <c:pt idx="346877">
                  <c:v>7.86571</c:v>
                </c:pt>
                <c:pt idx="346878">
                  <c:v>7.86574</c:v>
                </c:pt>
                <c:pt idx="346879">
                  <c:v>7.86576</c:v>
                </c:pt>
                <c:pt idx="346880">
                  <c:v>7.86578</c:v>
                </c:pt>
                <c:pt idx="346881">
                  <c:v>7.8658</c:v>
                </c:pt>
                <c:pt idx="346882">
                  <c:v>7.86583</c:v>
                </c:pt>
                <c:pt idx="346883">
                  <c:v>7.86585</c:v>
                </c:pt>
                <c:pt idx="346884">
                  <c:v>7.86587</c:v>
                </c:pt>
                <c:pt idx="346885">
                  <c:v>7.8659</c:v>
                </c:pt>
                <c:pt idx="346886">
                  <c:v>7.86592</c:v>
                </c:pt>
                <c:pt idx="346887">
                  <c:v>7.86594</c:v>
                </c:pt>
                <c:pt idx="346888">
                  <c:v>7.86596</c:v>
                </c:pt>
                <c:pt idx="346889">
                  <c:v>7.86599</c:v>
                </c:pt>
                <c:pt idx="346890">
                  <c:v>7.86601</c:v>
                </c:pt>
                <c:pt idx="346891">
                  <c:v>7.86603</c:v>
                </c:pt>
                <c:pt idx="346892">
                  <c:v>7.86605</c:v>
                </c:pt>
                <c:pt idx="346893">
                  <c:v>7.86608</c:v>
                </c:pt>
                <c:pt idx="346894">
                  <c:v>7.8661</c:v>
                </c:pt>
                <c:pt idx="346895">
                  <c:v>7.86612</c:v>
                </c:pt>
                <c:pt idx="346896">
                  <c:v>7.86615</c:v>
                </c:pt>
                <c:pt idx="346897">
                  <c:v>7.86617</c:v>
                </c:pt>
                <c:pt idx="346898">
                  <c:v>7.86619</c:v>
                </c:pt>
                <c:pt idx="346899">
                  <c:v>7.86621</c:v>
                </c:pt>
                <c:pt idx="346900">
                  <c:v>7.86624</c:v>
                </c:pt>
                <c:pt idx="346901">
                  <c:v>7.86626</c:v>
                </c:pt>
                <c:pt idx="346902">
                  <c:v>7.86628</c:v>
                </c:pt>
                <c:pt idx="346903">
                  <c:v>7.8663</c:v>
                </c:pt>
                <c:pt idx="346904">
                  <c:v>7.86633</c:v>
                </c:pt>
                <c:pt idx="346905">
                  <c:v>7.86635</c:v>
                </c:pt>
                <c:pt idx="346906">
                  <c:v>7.86637</c:v>
                </c:pt>
                <c:pt idx="346907">
                  <c:v>7.86639</c:v>
                </c:pt>
                <c:pt idx="346908">
                  <c:v>7.86642</c:v>
                </c:pt>
                <c:pt idx="346909">
                  <c:v>7.86644</c:v>
                </c:pt>
                <c:pt idx="346910">
                  <c:v>7.86646</c:v>
                </c:pt>
                <c:pt idx="346911">
                  <c:v>7.86648</c:v>
                </c:pt>
                <c:pt idx="346912">
                  <c:v>7.86651</c:v>
                </c:pt>
                <c:pt idx="346913">
                  <c:v>7.86653</c:v>
                </c:pt>
                <c:pt idx="346914">
                  <c:v>7.86655</c:v>
                </c:pt>
                <c:pt idx="346915">
                  <c:v>7.86658</c:v>
                </c:pt>
                <c:pt idx="346916">
                  <c:v>7.8666</c:v>
                </c:pt>
                <c:pt idx="346917">
                  <c:v>7.86662</c:v>
                </c:pt>
                <c:pt idx="346918">
                  <c:v>7.86664</c:v>
                </c:pt>
                <c:pt idx="346919">
                  <c:v>7.86667</c:v>
                </c:pt>
                <c:pt idx="346920">
                  <c:v>7.86669</c:v>
                </c:pt>
                <c:pt idx="346921">
                  <c:v>7.86671</c:v>
                </c:pt>
                <c:pt idx="346922">
                  <c:v>7.86674</c:v>
                </c:pt>
                <c:pt idx="346923">
                  <c:v>7.86676</c:v>
                </c:pt>
                <c:pt idx="346924">
                  <c:v>7.86678</c:v>
                </c:pt>
                <c:pt idx="346925">
                  <c:v>7.8668</c:v>
                </c:pt>
                <c:pt idx="346926">
                  <c:v>7.86683</c:v>
                </c:pt>
                <c:pt idx="346927">
                  <c:v>7.86685</c:v>
                </c:pt>
                <c:pt idx="346928">
                  <c:v>7.86687</c:v>
                </c:pt>
                <c:pt idx="346929">
                  <c:v>7.86689</c:v>
                </c:pt>
                <c:pt idx="346930">
                  <c:v>7.86692</c:v>
                </c:pt>
                <c:pt idx="346931">
                  <c:v>7.86694</c:v>
                </c:pt>
                <c:pt idx="346932">
                  <c:v>7.86696</c:v>
                </c:pt>
                <c:pt idx="346933">
                  <c:v>7.86698</c:v>
                </c:pt>
                <c:pt idx="346934">
                  <c:v>7.86701</c:v>
                </c:pt>
                <c:pt idx="346935">
                  <c:v>7.86703</c:v>
                </c:pt>
                <c:pt idx="346936">
                  <c:v>7.86705</c:v>
                </c:pt>
                <c:pt idx="346937">
                  <c:v>7.86707</c:v>
                </c:pt>
                <c:pt idx="346938">
                  <c:v>7.8671</c:v>
                </c:pt>
                <c:pt idx="346939">
                  <c:v>7.86712</c:v>
                </c:pt>
                <c:pt idx="346940">
                  <c:v>7.86714</c:v>
                </c:pt>
                <c:pt idx="346941">
                  <c:v>7.86717</c:v>
                </c:pt>
                <c:pt idx="346942">
                  <c:v>7.86719</c:v>
                </c:pt>
                <c:pt idx="346943">
                  <c:v>7.86721</c:v>
                </c:pt>
                <c:pt idx="346944">
                  <c:v>7.86723</c:v>
                </c:pt>
                <c:pt idx="346945">
                  <c:v>7.86726</c:v>
                </c:pt>
                <c:pt idx="346946">
                  <c:v>7.86728</c:v>
                </c:pt>
                <c:pt idx="346947">
                  <c:v>7.8673</c:v>
                </c:pt>
                <c:pt idx="346948">
                  <c:v>7.86732</c:v>
                </c:pt>
                <c:pt idx="346949">
                  <c:v>7.86735</c:v>
                </c:pt>
                <c:pt idx="346950">
                  <c:v>7.86737</c:v>
                </c:pt>
                <c:pt idx="346951">
                  <c:v>7.86739</c:v>
                </c:pt>
                <c:pt idx="346952">
                  <c:v>7.86742</c:v>
                </c:pt>
                <c:pt idx="346953">
                  <c:v>7.86744</c:v>
                </c:pt>
                <c:pt idx="346954">
                  <c:v>7.86746</c:v>
                </c:pt>
                <c:pt idx="346955">
                  <c:v>7.86748</c:v>
                </c:pt>
                <c:pt idx="346956">
                  <c:v>7.86751</c:v>
                </c:pt>
                <c:pt idx="346957">
                  <c:v>7.86753</c:v>
                </c:pt>
                <c:pt idx="346958">
                  <c:v>7.86755</c:v>
                </c:pt>
                <c:pt idx="346959">
                  <c:v>7.86757</c:v>
                </c:pt>
                <c:pt idx="346960">
                  <c:v>7.8676</c:v>
                </c:pt>
                <c:pt idx="346961">
                  <c:v>7.86762</c:v>
                </c:pt>
                <c:pt idx="346962">
                  <c:v>7.86764</c:v>
                </c:pt>
                <c:pt idx="346963">
                  <c:v>7.86766</c:v>
                </c:pt>
                <c:pt idx="346964">
                  <c:v>7.86769</c:v>
                </c:pt>
                <c:pt idx="346965">
                  <c:v>7.86771</c:v>
                </c:pt>
                <c:pt idx="346966">
                  <c:v>7.86773</c:v>
                </c:pt>
                <c:pt idx="346967">
                  <c:v>7.86775</c:v>
                </c:pt>
                <c:pt idx="346968">
                  <c:v>7.86778</c:v>
                </c:pt>
                <c:pt idx="346969">
                  <c:v>7.8678</c:v>
                </c:pt>
                <c:pt idx="346970">
                  <c:v>7.86782</c:v>
                </c:pt>
                <c:pt idx="346971">
                  <c:v>7.86785</c:v>
                </c:pt>
                <c:pt idx="346972">
                  <c:v>7.86787</c:v>
                </c:pt>
                <c:pt idx="346973">
                  <c:v>7.86789</c:v>
                </c:pt>
                <c:pt idx="346974">
                  <c:v>7.86791</c:v>
                </c:pt>
                <c:pt idx="346975">
                  <c:v>7.86794</c:v>
                </c:pt>
                <c:pt idx="346976">
                  <c:v>7.86796</c:v>
                </c:pt>
                <c:pt idx="346977">
                  <c:v>7.86798</c:v>
                </c:pt>
                <c:pt idx="346978">
                  <c:v>7.86801</c:v>
                </c:pt>
                <c:pt idx="346979">
                  <c:v>7.86803</c:v>
                </c:pt>
                <c:pt idx="346980">
                  <c:v>7.86805</c:v>
                </c:pt>
                <c:pt idx="346981">
                  <c:v>7.86807</c:v>
                </c:pt>
                <c:pt idx="346982">
                  <c:v>7.8681</c:v>
                </c:pt>
                <c:pt idx="346983">
                  <c:v>7.86812</c:v>
                </c:pt>
                <c:pt idx="346984">
                  <c:v>7.86814</c:v>
                </c:pt>
                <c:pt idx="346985">
                  <c:v>7.86816</c:v>
                </c:pt>
                <c:pt idx="346986">
                  <c:v>7.86819</c:v>
                </c:pt>
                <c:pt idx="346987">
                  <c:v>7.86821</c:v>
                </c:pt>
                <c:pt idx="346988">
                  <c:v>7.86823</c:v>
                </c:pt>
                <c:pt idx="346989">
                  <c:v>7.86825</c:v>
                </c:pt>
                <c:pt idx="346990">
                  <c:v>7.86828</c:v>
                </c:pt>
                <c:pt idx="346991">
                  <c:v>7.8683</c:v>
                </c:pt>
                <c:pt idx="346992">
                  <c:v>7.86832</c:v>
                </c:pt>
                <c:pt idx="346993">
                  <c:v>7.86834</c:v>
                </c:pt>
                <c:pt idx="346994">
                  <c:v>7.86837</c:v>
                </c:pt>
                <c:pt idx="346995">
                  <c:v>7.86839</c:v>
                </c:pt>
                <c:pt idx="346996">
                  <c:v>7.86841</c:v>
                </c:pt>
                <c:pt idx="346997">
                  <c:v>7.86843</c:v>
                </c:pt>
                <c:pt idx="346998">
                  <c:v>7.86846</c:v>
                </c:pt>
                <c:pt idx="346999">
                  <c:v>7.86848</c:v>
                </c:pt>
                <c:pt idx="347000">
                  <c:v>7.8685</c:v>
                </c:pt>
                <c:pt idx="347001">
                  <c:v>7.86853</c:v>
                </c:pt>
                <c:pt idx="347002">
                  <c:v>7.86855</c:v>
                </c:pt>
                <c:pt idx="347003">
                  <c:v>7.86857</c:v>
                </c:pt>
                <c:pt idx="347004">
                  <c:v>7.86859</c:v>
                </c:pt>
                <c:pt idx="347005">
                  <c:v>7.86862</c:v>
                </c:pt>
                <c:pt idx="347006">
                  <c:v>7.86864</c:v>
                </c:pt>
                <c:pt idx="347007">
                  <c:v>7.86866</c:v>
                </c:pt>
                <c:pt idx="347008">
                  <c:v>7.86869</c:v>
                </c:pt>
                <c:pt idx="347009">
                  <c:v>7.86871</c:v>
                </c:pt>
                <c:pt idx="347010">
                  <c:v>7.86873</c:v>
                </c:pt>
                <c:pt idx="347011">
                  <c:v>7.86875</c:v>
                </c:pt>
                <c:pt idx="347012">
                  <c:v>7.86878</c:v>
                </c:pt>
                <c:pt idx="347013">
                  <c:v>7.8688</c:v>
                </c:pt>
                <c:pt idx="347014">
                  <c:v>7.86882</c:v>
                </c:pt>
                <c:pt idx="347015">
                  <c:v>7.86884</c:v>
                </c:pt>
                <c:pt idx="347016">
                  <c:v>7.86887</c:v>
                </c:pt>
                <c:pt idx="347017">
                  <c:v>7.86889</c:v>
                </c:pt>
                <c:pt idx="347018">
                  <c:v>7.86891</c:v>
                </c:pt>
                <c:pt idx="347019">
                  <c:v>7.86893</c:v>
                </c:pt>
                <c:pt idx="347020">
                  <c:v>7.86896</c:v>
                </c:pt>
                <c:pt idx="347021">
                  <c:v>7.86898</c:v>
                </c:pt>
                <c:pt idx="347022">
                  <c:v>7.869</c:v>
                </c:pt>
                <c:pt idx="347023">
                  <c:v>7.86902</c:v>
                </c:pt>
                <c:pt idx="347024">
                  <c:v>7.86905</c:v>
                </c:pt>
                <c:pt idx="347025">
                  <c:v>7.86907</c:v>
                </c:pt>
                <c:pt idx="347026">
                  <c:v>7.86909</c:v>
                </c:pt>
                <c:pt idx="347027">
                  <c:v>7.86912</c:v>
                </c:pt>
                <c:pt idx="347028">
                  <c:v>7.86914</c:v>
                </c:pt>
                <c:pt idx="347029">
                  <c:v>7.86916</c:v>
                </c:pt>
                <c:pt idx="347030">
                  <c:v>7.86918</c:v>
                </c:pt>
                <c:pt idx="347031">
                  <c:v>7.86921</c:v>
                </c:pt>
                <c:pt idx="347032">
                  <c:v>7.86923</c:v>
                </c:pt>
                <c:pt idx="347033">
                  <c:v>7.86925</c:v>
                </c:pt>
                <c:pt idx="347034">
                  <c:v>7.86927</c:v>
                </c:pt>
                <c:pt idx="347035">
                  <c:v>7.8693</c:v>
                </c:pt>
                <c:pt idx="347036">
                  <c:v>7.86932</c:v>
                </c:pt>
                <c:pt idx="347037">
                  <c:v>7.86934</c:v>
                </c:pt>
                <c:pt idx="347038">
                  <c:v>7.86937</c:v>
                </c:pt>
                <c:pt idx="347039">
                  <c:v>7.86939</c:v>
                </c:pt>
                <c:pt idx="347040">
                  <c:v>7.86941</c:v>
                </c:pt>
                <c:pt idx="347041">
                  <c:v>7.86943</c:v>
                </c:pt>
                <c:pt idx="347042">
                  <c:v>7.86946</c:v>
                </c:pt>
                <c:pt idx="347043">
                  <c:v>7.86948</c:v>
                </c:pt>
                <c:pt idx="347044">
                  <c:v>7.8695</c:v>
                </c:pt>
                <c:pt idx="347045">
                  <c:v>7.86952</c:v>
                </c:pt>
                <c:pt idx="347046">
                  <c:v>7.86955</c:v>
                </c:pt>
                <c:pt idx="347047">
                  <c:v>7.86957</c:v>
                </c:pt>
                <c:pt idx="347048">
                  <c:v>7.86959</c:v>
                </c:pt>
                <c:pt idx="347049">
                  <c:v>7.86961</c:v>
                </c:pt>
                <c:pt idx="347050">
                  <c:v>7.86964</c:v>
                </c:pt>
                <c:pt idx="347051">
                  <c:v>7.86966</c:v>
                </c:pt>
                <c:pt idx="347052">
                  <c:v>7.86968</c:v>
                </c:pt>
                <c:pt idx="347053">
                  <c:v>7.8697</c:v>
                </c:pt>
                <c:pt idx="347054">
                  <c:v>7.86973</c:v>
                </c:pt>
                <c:pt idx="347055">
                  <c:v>7.86975</c:v>
                </c:pt>
                <c:pt idx="347056">
                  <c:v>7.86977</c:v>
                </c:pt>
                <c:pt idx="347057">
                  <c:v>7.8698</c:v>
                </c:pt>
                <c:pt idx="347058">
                  <c:v>7.86982</c:v>
                </c:pt>
                <c:pt idx="347059">
                  <c:v>7.86984</c:v>
                </c:pt>
                <c:pt idx="347060">
                  <c:v>7.86986</c:v>
                </c:pt>
                <c:pt idx="347061">
                  <c:v>7.86989</c:v>
                </c:pt>
                <c:pt idx="347062">
                  <c:v>7.86991</c:v>
                </c:pt>
                <c:pt idx="347063">
                  <c:v>7.86993</c:v>
                </c:pt>
                <c:pt idx="347064">
                  <c:v>7.86996</c:v>
                </c:pt>
                <c:pt idx="347065">
                  <c:v>7.86998</c:v>
                </c:pt>
                <c:pt idx="347066">
                  <c:v>7.87</c:v>
                </c:pt>
                <c:pt idx="347067">
                  <c:v>7.87002</c:v>
                </c:pt>
                <c:pt idx="347068">
                  <c:v>7.87005</c:v>
                </c:pt>
                <c:pt idx="347069">
                  <c:v>7.87007</c:v>
                </c:pt>
                <c:pt idx="347070">
                  <c:v>7.87009</c:v>
                </c:pt>
                <c:pt idx="347071">
                  <c:v>7.87011</c:v>
                </c:pt>
                <c:pt idx="347072">
                  <c:v>7.87014</c:v>
                </c:pt>
                <c:pt idx="347073">
                  <c:v>7.87016</c:v>
                </c:pt>
                <c:pt idx="347074">
                  <c:v>7.87018</c:v>
                </c:pt>
                <c:pt idx="347075">
                  <c:v>7.8702</c:v>
                </c:pt>
                <c:pt idx="347076">
                  <c:v>7.87023</c:v>
                </c:pt>
                <c:pt idx="347077">
                  <c:v>7.87025</c:v>
                </c:pt>
                <c:pt idx="347078">
                  <c:v>7.87027</c:v>
                </c:pt>
                <c:pt idx="347079">
                  <c:v>7.87029</c:v>
                </c:pt>
                <c:pt idx="347080">
                  <c:v>7.87032</c:v>
                </c:pt>
                <c:pt idx="347081">
                  <c:v>7.87034</c:v>
                </c:pt>
                <c:pt idx="347082">
                  <c:v>7.87036</c:v>
                </c:pt>
                <c:pt idx="347083">
                  <c:v>7.87038</c:v>
                </c:pt>
                <c:pt idx="347084">
                  <c:v>7.87041</c:v>
                </c:pt>
                <c:pt idx="347085">
                  <c:v>7.87043</c:v>
                </c:pt>
                <c:pt idx="347086">
                  <c:v>7.87045</c:v>
                </c:pt>
                <c:pt idx="347087">
                  <c:v>7.87048</c:v>
                </c:pt>
                <c:pt idx="347088">
                  <c:v>7.8705</c:v>
                </c:pt>
                <c:pt idx="347089">
                  <c:v>7.87052</c:v>
                </c:pt>
                <c:pt idx="347090">
                  <c:v>7.87054</c:v>
                </c:pt>
                <c:pt idx="347091">
                  <c:v>7.87057</c:v>
                </c:pt>
                <c:pt idx="347092">
                  <c:v>7.87059</c:v>
                </c:pt>
                <c:pt idx="347093">
                  <c:v>7.87061</c:v>
                </c:pt>
                <c:pt idx="347094">
                  <c:v>7.87064</c:v>
                </c:pt>
                <c:pt idx="347095">
                  <c:v>7.87066</c:v>
                </c:pt>
                <c:pt idx="347096">
                  <c:v>7.87068</c:v>
                </c:pt>
                <c:pt idx="347097">
                  <c:v>7.8707</c:v>
                </c:pt>
                <c:pt idx="347098">
                  <c:v>7.87073</c:v>
                </c:pt>
                <c:pt idx="347099">
                  <c:v>7.87075</c:v>
                </c:pt>
                <c:pt idx="347100">
                  <c:v>7.87077</c:v>
                </c:pt>
                <c:pt idx="347101">
                  <c:v>7.87079</c:v>
                </c:pt>
                <c:pt idx="347102">
                  <c:v>7.87082</c:v>
                </c:pt>
                <c:pt idx="347103">
                  <c:v>7.87084</c:v>
                </c:pt>
                <c:pt idx="347104">
                  <c:v>7.87086</c:v>
                </c:pt>
                <c:pt idx="347105">
                  <c:v>7.87088</c:v>
                </c:pt>
                <c:pt idx="347106">
                  <c:v>7.87091</c:v>
                </c:pt>
                <c:pt idx="347107">
                  <c:v>7.87093</c:v>
                </c:pt>
                <c:pt idx="347108">
                  <c:v>7.87095</c:v>
                </c:pt>
                <c:pt idx="347109">
                  <c:v>7.87097</c:v>
                </c:pt>
                <c:pt idx="347110">
                  <c:v>7.871</c:v>
                </c:pt>
                <c:pt idx="347111">
                  <c:v>7.87102</c:v>
                </c:pt>
                <c:pt idx="347112">
                  <c:v>7.87104</c:v>
                </c:pt>
                <c:pt idx="347113">
                  <c:v>7.87107</c:v>
                </c:pt>
                <c:pt idx="347114">
                  <c:v>7.87109</c:v>
                </c:pt>
                <c:pt idx="347115">
                  <c:v>7.87111</c:v>
                </c:pt>
                <c:pt idx="347116">
                  <c:v>7.87113</c:v>
                </c:pt>
                <c:pt idx="347117">
                  <c:v>7.87116</c:v>
                </c:pt>
                <c:pt idx="347118">
                  <c:v>7.87118</c:v>
                </c:pt>
                <c:pt idx="347119">
                  <c:v>7.8712</c:v>
                </c:pt>
                <c:pt idx="347120">
                  <c:v>7.87122</c:v>
                </c:pt>
                <c:pt idx="347121">
                  <c:v>7.87125</c:v>
                </c:pt>
                <c:pt idx="347122">
                  <c:v>7.87127</c:v>
                </c:pt>
                <c:pt idx="347123">
                  <c:v>7.87129</c:v>
                </c:pt>
                <c:pt idx="347124">
                  <c:v>7.87132</c:v>
                </c:pt>
                <c:pt idx="347125">
                  <c:v>7.87134</c:v>
                </c:pt>
                <c:pt idx="347126">
                  <c:v>7.87136</c:v>
                </c:pt>
                <c:pt idx="347127">
                  <c:v>7.87138</c:v>
                </c:pt>
                <c:pt idx="347128">
                  <c:v>7.87141</c:v>
                </c:pt>
                <c:pt idx="347129">
                  <c:v>7.87143</c:v>
                </c:pt>
                <c:pt idx="347130">
                  <c:v>7.87145</c:v>
                </c:pt>
                <c:pt idx="347131">
                  <c:v>7.87147</c:v>
                </c:pt>
                <c:pt idx="347132">
                  <c:v>7.8715</c:v>
                </c:pt>
                <c:pt idx="347133">
                  <c:v>7.87152</c:v>
                </c:pt>
                <c:pt idx="347134">
                  <c:v>7.87154</c:v>
                </c:pt>
                <c:pt idx="347135">
                  <c:v>7.87157</c:v>
                </c:pt>
                <c:pt idx="347136">
                  <c:v>7.87159</c:v>
                </c:pt>
                <c:pt idx="347137">
                  <c:v>7.87161</c:v>
                </c:pt>
                <c:pt idx="347138">
                  <c:v>7.87163</c:v>
                </c:pt>
                <c:pt idx="347139">
                  <c:v>7.87165</c:v>
                </c:pt>
                <c:pt idx="347140">
                  <c:v>7.87168</c:v>
                </c:pt>
                <c:pt idx="347141">
                  <c:v>7.8717</c:v>
                </c:pt>
                <c:pt idx="347142">
                  <c:v>7.87172</c:v>
                </c:pt>
                <c:pt idx="347143">
                  <c:v>7.87175</c:v>
                </c:pt>
                <c:pt idx="347144">
                  <c:v>7.87177</c:v>
                </c:pt>
                <c:pt idx="347145">
                  <c:v>7.87179</c:v>
                </c:pt>
                <c:pt idx="347146">
                  <c:v>7.87181</c:v>
                </c:pt>
                <c:pt idx="347147">
                  <c:v>7.87184</c:v>
                </c:pt>
                <c:pt idx="347148">
                  <c:v>7.87186</c:v>
                </c:pt>
                <c:pt idx="347149">
                  <c:v>7.87188</c:v>
                </c:pt>
                <c:pt idx="347150">
                  <c:v>7.8719</c:v>
                </c:pt>
                <c:pt idx="347151">
                  <c:v>7.87193</c:v>
                </c:pt>
                <c:pt idx="347152">
                  <c:v>7.87195</c:v>
                </c:pt>
                <c:pt idx="347153">
                  <c:v>7.87197</c:v>
                </c:pt>
                <c:pt idx="347154">
                  <c:v>7.872</c:v>
                </c:pt>
                <c:pt idx="347155">
                  <c:v>7.87202</c:v>
                </c:pt>
                <c:pt idx="347156">
                  <c:v>7.87204</c:v>
                </c:pt>
                <c:pt idx="347157">
                  <c:v>7.87206</c:v>
                </c:pt>
                <c:pt idx="347158">
                  <c:v>7.87209</c:v>
                </c:pt>
                <c:pt idx="347159">
                  <c:v>7.87211</c:v>
                </c:pt>
                <c:pt idx="347160">
                  <c:v>7.87213</c:v>
                </c:pt>
                <c:pt idx="347161">
                  <c:v>7.87215</c:v>
                </c:pt>
                <c:pt idx="347162">
                  <c:v>7.87218</c:v>
                </c:pt>
                <c:pt idx="347163">
                  <c:v>7.8722</c:v>
                </c:pt>
                <c:pt idx="347164">
                  <c:v>7.87222</c:v>
                </c:pt>
                <c:pt idx="347165">
                  <c:v>7.87225</c:v>
                </c:pt>
                <c:pt idx="347166">
                  <c:v>7.87227</c:v>
                </c:pt>
                <c:pt idx="347167">
                  <c:v>7.87229</c:v>
                </c:pt>
                <c:pt idx="347168">
                  <c:v>7.87231</c:v>
                </c:pt>
                <c:pt idx="347169">
                  <c:v>7.87234</c:v>
                </c:pt>
                <c:pt idx="347170">
                  <c:v>7.87236</c:v>
                </c:pt>
                <c:pt idx="347171">
                  <c:v>7.87238</c:v>
                </c:pt>
                <c:pt idx="347172">
                  <c:v>7.8724</c:v>
                </c:pt>
                <c:pt idx="347173">
                  <c:v>7.87243</c:v>
                </c:pt>
                <c:pt idx="347174">
                  <c:v>7.87245</c:v>
                </c:pt>
                <c:pt idx="347175">
                  <c:v>7.87247</c:v>
                </c:pt>
                <c:pt idx="347176">
                  <c:v>7.87249</c:v>
                </c:pt>
                <c:pt idx="347177">
                  <c:v>7.87252</c:v>
                </c:pt>
                <c:pt idx="347178">
                  <c:v>7.87254</c:v>
                </c:pt>
                <c:pt idx="347179">
                  <c:v>7.87256</c:v>
                </c:pt>
                <c:pt idx="347180">
                  <c:v>7.87258</c:v>
                </c:pt>
                <c:pt idx="347181">
                  <c:v>7.87261</c:v>
                </c:pt>
                <c:pt idx="347182">
                  <c:v>7.87263</c:v>
                </c:pt>
                <c:pt idx="347183">
                  <c:v>7.87265</c:v>
                </c:pt>
                <c:pt idx="347184">
                  <c:v>7.87268</c:v>
                </c:pt>
                <c:pt idx="347185">
                  <c:v>7.8727</c:v>
                </c:pt>
                <c:pt idx="347186">
                  <c:v>7.87272</c:v>
                </c:pt>
                <c:pt idx="347187">
                  <c:v>7.87274</c:v>
                </c:pt>
                <c:pt idx="347188">
                  <c:v>7.87277</c:v>
                </c:pt>
                <c:pt idx="347189">
                  <c:v>7.87279</c:v>
                </c:pt>
                <c:pt idx="347190">
                  <c:v>7.87281</c:v>
                </c:pt>
                <c:pt idx="347191">
                  <c:v>7.87283</c:v>
                </c:pt>
                <c:pt idx="347192">
                  <c:v>7.87286</c:v>
                </c:pt>
                <c:pt idx="347193">
                  <c:v>7.87288</c:v>
                </c:pt>
                <c:pt idx="347194">
                  <c:v>7.8729</c:v>
                </c:pt>
                <c:pt idx="347195">
                  <c:v>7.87293</c:v>
                </c:pt>
                <c:pt idx="347196">
                  <c:v>7.87295</c:v>
                </c:pt>
                <c:pt idx="347197">
                  <c:v>7.87297</c:v>
                </c:pt>
                <c:pt idx="347198">
                  <c:v>7.87299</c:v>
                </c:pt>
                <c:pt idx="347199">
                  <c:v>7.87302</c:v>
                </c:pt>
                <c:pt idx="347200">
                  <c:v>7.87304</c:v>
                </c:pt>
                <c:pt idx="347201">
                  <c:v>7.87306</c:v>
                </c:pt>
                <c:pt idx="347202">
                  <c:v>7.87308</c:v>
                </c:pt>
                <c:pt idx="347203">
                  <c:v>7.87311</c:v>
                </c:pt>
                <c:pt idx="347204">
                  <c:v>7.87313</c:v>
                </c:pt>
                <c:pt idx="347205">
                  <c:v>7.87315</c:v>
                </c:pt>
                <c:pt idx="347206">
                  <c:v>7.87317</c:v>
                </c:pt>
                <c:pt idx="347207">
                  <c:v>7.8732</c:v>
                </c:pt>
                <c:pt idx="347208">
                  <c:v>7.87322</c:v>
                </c:pt>
                <c:pt idx="347209">
                  <c:v>7.87324</c:v>
                </c:pt>
                <c:pt idx="347210">
                  <c:v>7.87326</c:v>
                </c:pt>
                <c:pt idx="347211">
                  <c:v>7.87329</c:v>
                </c:pt>
                <c:pt idx="347212">
                  <c:v>7.87331</c:v>
                </c:pt>
                <c:pt idx="347213">
                  <c:v>7.87333</c:v>
                </c:pt>
                <c:pt idx="347214">
                  <c:v>7.87336</c:v>
                </c:pt>
                <c:pt idx="347215">
                  <c:v>7.87338</c:v>
                </c:pt>
                <c:pt idx="347216">
                  <c:v>7.8734</c:v>
                </c:pt>
                <c:pt idx="347217">
                  <c:v>7.87342</c:v>
                </c:pt>
                <c:pt idx="347218">
                  <c:v>7.87345</c:v>
                </c:pt>
                <c:pt idx="347219">
                  <c:v>7.87347</c:v>
                </c:pt>
                <c:pt idx="347220">
                  <c:v>7.87349</c:v>
                </c:pt>
                <c:pt idx="347221">
                  <c:v>7.87352</c:v>
                </c:pt>
                <c:pt idx="347222">
                  <c:v>7.87354</c:v>
                </c:pt>
                <c:pt idx="347223">
                  <c:v>7.87356</c:v>
                </c:pt>
                <c:pt idx="347224">
                  <c:v>7.87358</c:v>
                </c:pt>
                <c:pt idx="347225">
                  <c:v>7.87361</c:v>
                </c:pt>
                <c:pt idx="347226">
                  <c:v>7.87363</c:v>
                </c:pt>
                <c:pt idx="347227">
                  <c:v>7.87365</c:v>
                </c:pt>
                <c:pt idx="347228">
                  <c:v>7.87367</c:v>
                </c:pt>
                <c:pt idx="347229">
                  <c:v>7.8737</c:v>
                </c:pt>
                <c:pt idx="347230">
                  <c:v>7.87372</c:v>
                </c:pt>
                <c:pt idx="347231">
                  <c:v>7.87374</c:v>
                </c:pt>
                <c:pt idx="347232">
                  <c:v>7.87376</c:v>
                </c:pt>
                <c:pt idx="347233">
                  <c:v>7.87379</c:v>
                </c:pt>
                <c:pt idx="347234">
                  <c:v>7.87381</c:v>
                </c:pt>
                <c:pt idx="347235">
                  <c:v>7.87383</c:v>
                </c:pt>
                <c:pt idx="347236">
                  <c:v>7.87385</c:v>
                </c:pt>
                <c:pt idx="347237">
                  <c:v>7.87388</c:v>
                </c:pt>
                <c:pt idx="347238">
                  <c:v>7.8739</c:v>
                </c:pt>
                <c:pt idx="347239">
                  <c:v>7.87392</c:v>
                </c:pt>
                <c:pt idx="347240">
                  <c:v>7.87395</c:v>
                </c:pt>
                <c:pt idx="347241">
                  <c:v>7.87397</c:v>
                </c:pt>
                <c:pt idx="347242">
                  <c:v>7.87399</c:v>
                </c:pt>
                <c:pt idx="347243">
                  <c:v>7.87401</c:v>
                </c:pt>
                <c:pt idx="347244">
                  <c:v>7.87404</c:v>
                </c:pt>
                <c:pt idx="347245">
                  <c:v>7.87406</c:v>
                </c:pt>
                <c:pt idx="347246">
                  <c:v>7.87408</c:v>
                </c:pt>
                <c:pt idx="347247">
                  <c:v>7.8741</c:v>
                </c:pt>
                <c:pt idx="347248">
                  <c:v>7.87413</c:v>
                </c:pt>
                <c:pt idx="347249">
                  <c:v>7.87415</c:v>
                </c:pt>
                <c:pt idx="347250">
                  <c:v>7.87417</c:v>
                </c:pt>
                <c:pt idx="347251">
                  <c:v>7.8742</c:v>
                </c:pt>
                <c:pt idx="347252">
                  <c:v>7.87422</c:v>
                </c:pt>
                <c:pt idx="347253">
                  <c:v>7.87424</c:v>
                </c:pt>
                <c:pt idx="347254">
                  <c:v>7.87426</c:v>
                </c:pt>
                <c:pt idx="347255">
                  <c:v>7.87429</c:v>
                </c:pt>
                <c:pt idx="347256">
                  <c:v>7.87431</c:v>
                </c:pt>
                <c:pt idx="347257">
                  <c:v>7.87433</c:v>
                </c:pt>
                <c:pt idx="347258">
                  <c:v>7.87435</c:v>
                </c:pt>
                <c:pt idx="347259">
                  <c:v>7.87438</c:v>
                </c:pt>
                <c:pt idx="347260">
                  <c:v>7.8744</c:v>
                </c:pt>
                <c:pt idx="347261">
                  <c:v>7.87442</c:v>
                </c:pt>
                <c:pt idx="347262">
                  <c:v>7.87444</c:v>
                </c:pt>
                <c:pt idx="347263">
                  <c:v>7.87447</c:v>
                </c:pt>
                <c:pt idx="347264">
                  <c:v>7.87449</c:v>
                </c:pt>
                <c:pt idx="347265">
                  <c:v>7.87451</c:v>
                </c:pt>
                <c:pt idx="347266">
                  <c:v>7.87453</c:v>
                </c:pt>
                <c:pt idx="347267">
                  <c:v>7.87456</c:v>
                </c:pt>
                <c:pt idx="347268">
                  <c:v>7.87458</c:v>
                </c:pt>
                <c:pt idx="347269">
                  <c:v>7.8746</c:v>
                </c:pt>
                <c:pt idx="347270">
                  <c:v>7.87463</c:v>
                </c:pt>
                <c:pt idx="347271">
                  <c:v>7.87465</c:v>
                </c:pt>
                <c:pt idx="347272">
                  <c:v>7.87467</c:v>
                </c:pt>
                <c:pt idx="347273">
                  <c:v>7.87469</c:v>
                </c:pt>
                <c:pt idx="347274">
                  <c:v>7.87472</c:v>
                </c:pt>
                <c:pt idx="347275">
                  <c:v>7.87474</c:v>
                </c:pt>
                <c:pt idx="347276">
                  <c:v>7.87476</c:v>
                </c:pt>
                <c:pt idx="347277">
                  <c:v>7.87479</c:v>
                </c:pt>
                <c:pt idx="347278">
                  <c:v>7.87481</c:v>
                </c:pt>
                <c:pt idx="347279">
                  <c:v>7.87483</c:v>
                </c:pt>
                <c:pt idx="347280">
                  <c:v>7.87485</c:v>
                </c:pt>
                <c:pt idx="347281">
                  <c:v>7.87488</c:v>
                </c:pt>
                <c:pt idx="347282">
                  <c:v>7.8749</c:v>
                </c:pt>
                <c:pt idx="347283">
                  <c:v>7.87492</c:v>
                </c:pt>
                <c:pt idx="347284">
                  <c:v>7.87494</c:v>
                </c:pt>
                <c:pt idx="347285">
                  <c:v>7.87497</c:v>
                </c:pt>
                <c:pt idx="347286">
                  <c:v>7.87499</c:v>
                </c:pt>
                <c:pt idx="347287">
                  <c:v>7.87501</c:v>
                </c:pt>
                <c:pt idx="347288">
                  <c:v>7.87503</c:v>
                </c:pt>
                <c:pt idx="347289">
                  <c:v>7.87506</c:v>
                </c:pt>
                <c:pt idx="347290">
                  <c:v>7.87508</c:v>
                </c:pt>
                <c:pt idx="347291">
                  <c:v>7.8751</c:v>
                </c:pt>
                <c:pt idx="347292">
                  <c:v>7.87512</c:v>
                </c:pt>
                <c:pt idx="347293">
                  <c:v>7.87515</c:v>
                </c:pt>
                <c:pt idx="347294">
                  <c:v>7.87517</c:v>
                </c:pt>
                <c:pt idx="347295">
                  <c:v>7.87519</c:v>
                </c:pt>
                <c:pt idx="347296">
                  <c:v>7.87521</c:v>
                </c:pt>
                <c:pt idx="347297">
                  <c:v>7.87524</c:v>
                </c:pt>
                <c:pt idx="347298">
                  <c:v>7.87526</c:v>
                </c:pt>
                <c:pt idx="347299">
                  <c:v>7.87528</c:v>
                </c:pt>
                <c:pt idx="347300">
                  <c:v>7.87531</c:v>
                </c:pt>
                <c:pt idx="347301">
                  <c:v>7.87533</c:v>
                </c:pt>
                <c:pt idx="347302">
                  <c:v>7.87535</c:v>
                </c:pt>
                <c:pt idx="347303">
                  <c:v>7.87537</c:v>
                </c:pt>
                <c:pt idx="347304">
                  <c:v>7.8754</c:v>
                </c:pt>
                <c:pt idx="347305">
                  <c:v>7.87542</c:v>
                </c:pt>
                <c:pt idx="347306">
                  <c:v>7.87544</c:v>
                </c:pt>
                <c:pt idx="347307">
                  <c:v>7.87547</c:v>
                </c:pt>
                <c:pt idx="347308">
                  <c:v>7.87549</c:v>
                </c:pt>
                <c:pt idx="347309">
                  <c:v>7.87551</c:v>
                </c:pt>
                <c:pt idx="347310">
                  <c:v>7.87553</c:v>
                </c:pt>
                <c:pt idx="347311">
                  <c:v>7.87556</c:v>
                </c:pt>
                <c:pt idx="347312">
                  <c:v>7.87558</c:v>
                </c:pt>
                <c:pt idx="347313">
                  <c:v>7.8756</c:v>
                </c:pt>
                <c:pt idx="347314">
                  <c:v>7.87562</c:v>
                </c:pt>
                <c:pt idx="347315">
                  <c:v>7.87565</c:v>
                </c:pt>
                <c:pt idx="347316">
                  <c:v>7.87567</c:v>
                </c:pt>
                <c:pt idx="347317">
                  <c:v>7.87569</c:v>
                </c:pt>
                <c:pt idx="347318">
                  <c:v>7.87571</c:v>
                </c:pt>
                <c:pt idx="347319">
                  <c:v>7.87574</c:v>
                </c:pt>
                <c:pt idx="347320">
                  <c:v>7.87576</c:v>
                </c:pt>
                <c:pt idx="347321">
                  <c:v>7.87578</c:v>
                </c:pt>
                <c:pt idx="347322">
                  <c:v>7.8758</c:v>
                </c:pt>
                <c:pt idx="347323">
                  <c:v>7.87583</c:v>
                </c:pt>
                <c:pt idx="347324">
                  <c:v>7.87585</c:v>
                </c:pt>
                <c:pt idx="347325">
                  <c:v>7.87587</c:v>
                </c:pt>
                <c:pt idx="347326">
                  <c:v>7.8759</c:v>
                </c:pt>
                <c:pt idx="347327">
                  <c:v>7.87592</c:v>
                </c:pt>
                <c:pt idx="347328">
                  <c:v>7.87594</c:v>
                </c:pt>
                <c:pt idx="347329">
                  <c:v>7.87596</c:v>
                </c:pt>
                <c:pt idx="347330">
                  <c:v>7.87599</c:v>
                </c:pt>
                <c:pt idx="347331">
                  <c:v>7.87601</c:v>
                </c:pt>
                <c:pt idx="347332">
                  <c:v>7.87603</c:v>
                </c:pt>
                <c:pt idx="347333">
                  <c:v>7.87605</c:v>
                </c:pt>
                <c:pt idx="347334">
                  <c:v>7.87608</c:v>
                </c:pt>
                <c:pt idx="347335">
                  <c:v>7.8761</c:v>
                </c:pt>
                <c:pt idx="347336">
                  <c:v>7.87612</c:v>
                </c:pt>
                <c:pt idx="347337">
                  <c:v>7.87615</c:v>
                </c:pt>
                <c:pt idx="347338">
                  <c:v>7.87617</c:v>
                </c:pt>
                <c:pt idx="347339">
                  <c:v>7.87619</c:v>
                </c:pt>
                <c:pt idx="347340">
                  <c:v>7.87621</c:v>
                </c:pt>
                <c:pt idx="347341">
                  <c:v>7.87624</c:v>
                </c:pt>
                <c:pt idx="347342">
                  <c:v>7.87626</c:v>
                </c:pt>
                <c:pt idx="347343">
                  <c:v>7.87628</c:v>
                </c:pt>
                <c:pt idx="347344">
                  <c:v>7.8763</c:v>
                </c:pt>
                <c:pt idx="347345">
                  <c:v>7.87633</c:v>
                </c:pt>
                <c:pt idx="347346">
                  <c:v>7.87635</c:v>
                </c:pt>
                <c:pt idx="347347">
                  <c:v>7.87637</c:v>
                </c:pt>
                <c:pt idx="347348">
                  <c:v>7.87639</c:v>
                </c:pt>
                <c:pt idx="347349">
                  <c:v>7.87642</c:v>
                </c:pt>
                <c:pt idx="347350">
                  <c:v>7.87644</c:v>
                </c:pt>
                <c:pt idx="347351">
                  <c:v>7.87646</c:v>
                </c:pt>
                <c:pt idx="347352">
                  <c:v>7.87648</c:v>
                </c:pt>
                <c:pt idx="347353">
                  <c:v>7.87651</c:v>
                </c:pt>
                <c:pt idx="347354">
                  <c:v>7.87653</c:v>
                </c:pt>
                <c:pt idx="347355">
                  <c:v>7.87655</c:v>
                </c:pt>
                <c:pt idx="347356">
                  <c:v>7.87658</c:v>
                </c:pt>
                <c:pt idx="347357">
                  <c:v>7.8766</c:v>
                </c:pt>
                <c:pt idx="347358">
                  <c:v>7.87662</c:v>
                </c:pt>
                <c:pt idx="347359">
                  <c:v>7.87664</c:v>
                </c:pt>
                <c:pt idx="347360">
                  <c:v>7.87667</c:v>
                </c:pt>
                <c:pt idx="347361">
                  <c:v>7.87669</c:v>
                </c:pt>
                <c:pt idx="347362">
                  <c:v>7.87671</c:v>
                </c:pt>
                <c:pt idx="347363">
                  <c:v>7.87674</c:v>
                </c:pt>
                <c:pt idx="347364">
                  <c:v>7.87676</c:v>
                </c:pt>
                <c:pt idx="347365">
                  <c:v>7.87678</c:v>
                </c:pt>
                <c:pt idx="347366">
                  <c:v>7.8768</c:v>
                </c:pt>
                <c:pt idx="347367">
                  <c:v>7.87683</c:v>
                </c:pt>
                <c:pt idx="347368">
                  <c:v>7.87685</c:v>
                </c:pt>
                <c:pt idx="347369">
                  <c:v>7.87687</c:v>
                </c:pt>
                <c:pt idx="347370">
                  <c:v>7.87689</c:v>
                </c:pt>
                <c:pt idx="347371">
                  <c:v>7.87692</c:v>
                </c:pt>
                <c:pt idx="347372">
                  <c:v>7.87694</c:v>
                </c:pt>
                <c:pt idx="347373">
                  <c:v>7.87696</c:v>
                </c:pt>
                <c:pt idx="347374">
                  <c:v>7.87698</c:v>
                </c:pt>
                <c:pt idx="347375">
                  <c:v>7.87701</c:v>
                </c:pt>
                <c:pt idx="347376">
                  <c:v>7.87703</c:v>
                </c:pt>
                <c:pt idx="347377">
                  <c:v>7.87705</c:v>
                </c:pt>
                <c:pt idx="347378">
                  <c:v>7.87707</c:v>
                </c:pt>
                <c:pt idx="347379">
                  <c:v>7.8771</c:v>
                </c:pt>
                <c:pt idx="347380">
                  <c:v>7.87712</c:v>
                </c:pt>
                <c:pt idx="347381">
                  <c:v>7.87714</c:v>
                </c:pt>
                <c:pt idx="347382">
                  <c:v>7.87717</c:v>
                </c:pt>
                <c:pt idx="347383">
                  <c:v>7.87719</c:v>
                </c:pt>
                <c:pt idx="347384">
                  <c:v>7.87721</c:v>
                </c:pt>
                <c:pt idx="347385">
                  <c:v>7.87723</c:v>
                </c:pt>
                <c:pt idx="347386">
                  <c:v>7.87726</c:v>
                </c:pt>
                <c:pt idx="347387">
                  <c:v>7.87728</c:v>
                </c:pt>
                <c:pt idx="347388">
                  <c:v>7.8773</c:v>
                </c:pt>
                <c:pt idx="347389">
                  <c:v>7.87732</c:v>
                </c:pt>
                <c:pt idx="347390">
                  <c:v>7.87735</c:v>
                </c:pt>
                <c:pt idx="347391">
                  <c:v>7.87737</c:v>
                </c:pt>
                <c:pt idx="347392">
                  <c:v>7.87739</c:v>
                </c:pt>
                <c:pt idx="347393">
                  <c:v>7.87742</c:v>
                </c:pt>
                <c:pt idx="347394">
                  <c:v>7.87744</c:v>
                </c:pt>
                <c:pt idx="347395">
                  <c:v>7.87746</c:v>
                </c:pt>
                <c:pt idx="347396">
                  <c:v>7.87748</c:v>
                </c:pt>
                <c:pt idx="347397">
                  <c:v>7.87751</c:v>
                </c:pt>
                <c:pt idx="347398">
                  <c:v>7.87753</c:v>
                </c:pt>
                <c:pt idx="347399">
                  <c:v>7.87755</c:v>
                </c:pt>
                <c:pt idx="347400">
                  <c:v>7.87757</c:v>
                </c:pt>
                <c:pt idx="347401">
                  <c:v>7.8776</c:v>
                </c:pt>
                <c:pt idx="347402">
                  <c:v>7.87762</c:v>
                </c:pt>
                <c:pt idx="347403">
                  <c:v>7.87764</c:v>
                </c:pt>
                <c:pt idx="347404">
                  <c:v>7.87766</c:v>
                </c:pt>
                <c:pt idx="347405">
                  <c:v>7.87769</c:v>
                </c:pt>
                <c:pt idx="347406">
                  <c:v>7.87771</c:v>
                </c:pt>
                <c:pt idx="347407">
                  <c:v>7.87773</c:v>
                </c:pt>
                <c:pt idx="347408">
                  <c:v>7.87775</c:v>
                </c:pt>
                <c:pt idx="347409">
                  <c:v>7.87778</c:v>
                </c:pt>
                <c:pt idx="347410">
                  <c:v>7.8778</c:v>
                </c:pt>
                <c:pt idx="347411">
                  <c:v>7.87782</c:v>
                </c:pt>
                <c:pt idx="347412">
                  <c:v>7.87785</c:v>
                </c:pt>
                <c:pt idx="347413">
                  <c:v>7.87787</c:v>
                </c:pt>
                <c:pt idx="347414">
                  <c:v>7.87789</c:v>
                </c:pt>
                <c:pt idx="347415">
                  <c:v>7.87791</c:v>
                </c:pt>
                <c:pt idx="347416">
                  <c:v>7.87794</c:v>
                </c:pt>
                <c:pt idx="347417">
                  <c:v>7.87796</c:v>
                </c:pt>
                <c:pt idx="347418">
                  <c:v>7.87798</c:v>
                </c:pt>
                <c:pt idx="347419">
                  <c:v>7.878</c:v>
                </c:pt>
                <c:pt idx="347420">
                  <c:v>7.87803</c:v>
                </c:pt>
                <c:pt idx="347421">
                  <c:v>7.87805</c:v>
                </c:pt>
                <c:pt idx="347422">
                  <c:v>7.87807</c:v>
                </c:pt>
                <c:pt idx="347423">
                  <c:v>7.8781</c:v>
                </c:pt>
                <c:pt idx="347424">
                  <c:v>7.87812</c:v>
                </c:pt>
                <c:pt idx="347425">
                  <c:v>7.87814</c:v>
                </c:pt>
                <c:pt idx="347426">
                  <c:v>7.87816</c:v>
                </c:pt>
                <c:pt idx="347427">
                  <c:v>7.87819</c:v>
                </c:pt>
                <c:pt idx="347428">
                  <c:v>7.87821</c:v>
                </c:pt>
                <c:pt idx="347429">
                  <c:v>7.87823</c:v>
                </c:pt>
                <c:pt idx="347430">
                  <c:v>7.87825</c:v>
                </c:pt>
                <c:pt idx="347431">
                  <c:v>7.87828</c:v>
                </c:pt>
                <c:pt idx="347432">
                  <c:v>7.8783</c:v>
                </c:pt>
                <c:pt idx="347433">
                  <c:v>7.87832</c:v>
                </c:pt>
                <c:pt idx="347434">
                  <c:v>7.87835</c:v>
                </c:pt>
                <c:pt idx="347435">
                  <c:v>7.87837</c:v>
                </c:pt>
                <c:pt idx="347436">
                  <c:v>7.87839</c:v>
                </c:pt>
                <c:pt idx="347437">
                  <c:v>7.87841</c:v>
                </c:pt>
                <c:pt idx="347438">
                  <c:v>7.87843</c:v>
                </c:pt>
                <c:pt idx="347439">
                  <c:v>7.87846</c:v>
                </c:pt>
                <c:pt idx="347440">
                  <c:v>7.87848</c:v>
                </c:pt>
                <c:pt idx="347441">
                  <c:v>7.8785</c:v>
                </c:pt>
                <c:pt idx="347442">
                  <c:v>7.87853</c:v>
                </c:pt>
                <c:pt idx="347443">
                  <c:v>7.87855</c:v>
                </c:pt>
                <c:pt idx="347444">
                  <c:v>7.87857</c:v>
                </c:pt>
                <c:pt idx="347445">
                  <c:v>7.87859</c:v>
                </c:pt>
                <c:pt idx="347446">
                  <c:v>7.87862</c:v>
                </c:pt>
                <c:pt idx="347447">
                  <c:v>7.87864</c:v>
                </c:pt>
                <c:pt idx="347448">
                  <c:v>7.87866</c:v>
                </c:pt>
                <c:pt idx="347449">
                  <c:v>7.87868</c:v>
                </c:pt>
                <c:pt idx="347450">
                  <c:v>7.87871</c:v>
                </c:pt>
                <c:pt idx="347451">
                  <c:v>7.87873</c:v>
                </c:pt>
                <c:pt idx="347452">
                  <c:v>7.87875</c:v>
                </c:pt>
                <c:pt idx="347453">
                  <c:v>7.87878</c:v>
                </c:pt>
                <c:pt idx="347454">
                  <c:v>7.8788</c:v>
                </c:pt>
                <c:pt idx="347455">
                  <c:v>7.87882</c:v>
                </c:pt>
                <c:pt idx="347456">
                  <c:v>7.87884</c:v>
                </c:pt>
                <c:pt idx="347457">
                  <c:v>7.87887</c:v>
                </c:pt>
                <c:pt idx="347458">
                  <c:v>7.87889</c:v>
                </c:pt>
                <c:pt idx="347459">
                  <c:v>7.87891</c:v>
                </c:pt>
                <c:pt idx="347460">
                  <c:v>7.87893</c:v>
                </c:pt>
                <c:pt idx="347461">
                  <c:v>7.87896</c:v>
                </c:pt>
                <c:pt idx="347462">
                  <c:v>7.87898</c:v>
                </c:pt>
                <c:pt idx="347463">
                  <c:v>7.879</c:v>
                </c:pt>
                <c:pt idx="347464">
                  <c:v>7.87903</c:v>
                </c:pt>
                <c:pt idx="347465">
                  <c:v>7.87905</c:v>
                </c:pt>
                <c:pt idx="347466">
                  <c:v>7.87907</c:v>
                </c:pt>
                <c:pt idx="347467">
                  <c:v>7.87909</c:v>
                </c:pt>
                <c:pt idx="347468">
                  <c:v>7.87912</c:v>
                </c:pt>
                <c:pt idx="347469">
                  <c:v>7.87914</c:v>
                </c:pt>
                <c:pt idx="347470">
                  <c:v>7.87916</c:v>
                </c:pt>
                <c:pt idx="347471">
                  <c:v>7.87918</c:v>
                </c:pt>
                <c:pt idx="347472">
                  <c:v>7.87921</c:v>
                </c:pt>
                <c:pt idx="347473">
                  <c:v>7.87923</c:v>
                </c:pt>
                <c:pt idx="347474">
                  <c:v>7.87925</c:v>
                </c:pt>
                <c:pt idx="347475">
                  <c:v>7.87927</c:v>
                </c:pt>
                <c:pt idx="347476">
                  <c:v>7.8793</c:v>
                </c:pt>
                <c:pt idx="347477">
                  <c:v>7.87932</c:v>
                </c:pt>
                <c:pt idx="347478">
                  <c:v>7.87934</c:v>
                </c:pt>
                <c:pt idx="347479">
                  <c:v>7.87936</c:v>
                </c:pt>
                <c:pt idx="347480">
                  <c:v>7.87939</c:v>
                </c:pt>
                <c:pt idx="347481">
                  <c:v>7.87941</c:v>
                </c:pt>
                <c:pt idx="347482">
                  <c:v>7.87943</c:v>
                </c:pt>
                <c:pt idx="347483">
                  <c:v>7.87946</c:v>
                </c:pt>
                <c:pt idx="347484">
                  <c:v>7.87948</c:v>
                </c:pt>
                <c:pt idx="347485">
                  <c:v>7.8795</c:v>
                </c:pt>
                <c:pt idx="347486">
                  <c:v>7.87952</c:v>
                </c:pt>
                <c:pt idx="347487">
                  <c:v>7.87955</c:v>
                </c:pt>
                <c:pt idx="347488">
                  <c:v>7.87957</c:v>
                </c:pt>
                <c:pt idx="347489">
                  <c:v>7.87959</c:v>
                </c:pt>
                <c:pt idx="347490">
                  <c:v>7.87962</c:v>
                </c:pt>
                <c:pt idx="347491">
                  <c:v>7.87964</c:v>
                </c:pt>
                <c:pt idx="347492">
                  <c:v>7.87966</c:v>
                </c:pt>
                <c:pt idx="347493">
                  <c:v>7.87968</c:v>
                </c:pt>
                <c:pt idx="347494">
                  <c:v>7.87971</c:v>
                </c:pt>
                <c:pt idx="347495">
                  <c:v>7.87973</c:v>
                </c:pt>
                <c:pt idx="347496">
                  <c:v>7.87975</c:v>
                </c:pt>
                <c:pt idx="347497">
                  <c:v>7.87977</c:v>
                </c:pt>
                <c:pt idx="347498">
                  <c:v>7.8798</c:v>
                </c:pt>
                <c:pt idx="347499">
                  <c:v>7.87982</c:v>
                </c:pt>
                <c:pt idx="347500">
                  <c:v>7.87984</c:v>
                </c:pt>
                <c:pt idx="347501">
                  <c:v>7.87986</c:v>
                </c:pt>
                <c:pt idx="347502">
                  <c:v>7.87989</c:v>
                </c:pt>
                <c:pt idx="347503">
                  <c:v>7.87991</c:v>
                </c:pt>
                <c:pt idx="347504">
                  <c:v>7.87993</c:v>
                </c:pt>
                <c:pt idx="347505">
                  <c:v>7.87995</c:v>
                </c:pt>
                <c:pt idx="347506">
                  <c:v>7.87998</c:v>
                </c:pt>
                <c:pt idx="347507">
                  <c:v>7.88</c:v>
                </c:pt>
                <c:pt idx="347508">
                  <c:v>7.88002</c:v>
                </c:pt>
                <c:pt idx="347509">
                  <c:v>7.88004</c:v>
                </c:pt>
                <c:pt idx="347510">
                  <c:v>7.88007</c:v>
                </c:pt>
                <c:pt idx="347511">
                  <c:v>7.88009</c:v>
                </c:pt>
                <c:pt idx="347512">
                  <c:v>7.88011</c:v>
                </c:pt>
                <c:pt idx="347513">
                  <c:v>7.88014</c:v>
                </c:pt>
                <c:pt idx="347514">
                  <c:v>7.88016</c:v>
                </c:pt>
                <c:pt idx="347515">
                  <c:v>7.88018</c:v>
                </c:pt>
                <c:pt idx="347516">
                  <c:v>7.8802</c:v>
                </c:pt>
                <c:pt idx="347517">
                  <c:v>7.88023</c:v>
                </c:pt>
                <c:pt idx="347518">
                  <c:v>7.88025</c:v>
                </c:pt>
                <c:pt idx="347519">
                  <c:v>7.88027</c:v>
                </c:pt>
                <c:pt idx="347520">
                  <c:v>7.8803</c:v>
                </c:pt>
                <c:pt idx="347521">
                  <c:v>7.88032</c:v>
                </c:pt>
                <c:pt idx="347522">
                  <c:v>7.88034</c:v>
                </c:pt>
                <c:pt idx="347523">
                  <c:v>7.88036</c:v>
                </c:pt>
                <c:pt idx="347524">
                  <c:v>7.88039</c:v>
                </c:pt>
                <c:pt idx="347525">
                  <c:v>7.88041</c:v>
                </c:pt>
                <c:pt idx="347526">
                  <c:v>7.88043</c:v>
                </c:pt>
                <c:pt idx="347527">
                  <c:v>7.88045</c:v>
                </c:pt>
                <c:pt idx="347528">
                  <c:v>7.88048</c:v>
                </c:pt>
                <c:pt idx="347529">
                  <c:v>7.8805</c:v>
                </c:pt>
                <c:pt idx="347530">
                  <c:v>7.88052</c:v>
                </c:pt>
                <c:pt idx="347531">
                  <c:v>7.88054</c:v>
                </c:pt>
                <c:pt idx="347532">
                  <c:v>7.88057</c:v>
                </c:pt>
                <c:pt idx="347533">
                  <c:v>7.88059</c:v>
                </c:pt>
                <c:pt idx="347534">
                  <c:v>7.88061</c:v>
                </c:pt>
                <c:pt idx="347535">
                  <c:v>7.88063</c:v>
                </c:pt>
                <c:pt idx="347536">
                  <c:v>7.88066</c:v>
                </c:pt>
                <c:pt idx="347537">
                  <c:v>7.88068</c:v>
                </c:pt>
                <c:pt idx="347538">
                  <c:v>7.8807</c:v>
                </c:pt>
                <c:pt idx="347539">
                  <c:v>7.88073</c:v>
                </c:pt>
                <c:pt idx="347540">
                  <c:v>7.88075</c:v>
                </c:pt>
                <c:pt idx="347541">
                  <c:v>7.88077</c:v>
                </c:pt>
                <c:pt idx="347542">
                  <c:v>7.88079</c:v>
                </c:pt>
                <c:pt idx="347543">
                  <c:v>7.88082</c:v>
                </c:pt>
                <c:pt idx="347544">
                  <c:v>7.88084</c:v>
                </c:pt>
                <c:pt idx="347545">
                  <c:v>7.88086</c:v>
                </c:pt>
                <c:pt idx="347546">
                  <c:v>7.88088</c:v>
                </c:pt>
                <c:pt idx="347547">
                  <c:v>7.88091</c:v>
                </c:pt>
                <c:pt idx="347548">
                  <c:v>7.88093</c:v>
                </c:pt>
                <c:pt idx="347549">
                  <c:v>7.88095</c:v>
                </c:pt>
                <c:pt idx="347550">
                  <c:v>7.88098</c:v>
                </c:pt>
                <c:pt idx="347551">
                  <c:v>7.881</c:v>
                </c:pt>
                <c:pt idx="347552">
                  <c:v>7.88102</c:v>
                </c:pt>
                <c:pt idx="347553">
                  <c:v>7.88104</c:v>
                </c:pt>
                <c:pt idx="347554">
                  <c:v>7.88107</c:v>
                </c:pt>
                <c:pt idx="347555">
                  <c:v>7.88109</c:v>
                </c:pt>
                <c:pt idx="347556">
                  <c:v>7.88111</c:v>
                </c:pt>
                <c:pt idx="347557">
                  <c:v>7.88113</c:v>
                </c:pt>
                <c:pt idx="347558">
                  <c:v>7.88116</c:v>
                </c:pt>
                <c:pt idx="347559">
                  <c:v>7.88118</c:v>
                </c:pt>
                <c:pt idx="347560">
                  <c:v>7.8812</c:v>
                </c:pt>
                <c:pt idx="347561">
                  <c:v>7.88122</c:v>
                </c:pt>
                <c:pt idx="347562">
                  <c:v>7.88125</c:v>
                </c:pt>
                <c:pt idx="347563">
                  <c:v>7.88127</c:v>
                </c:pt>
                <c:pt idx="347564">
                  <c:v>7.88129</c:v>
                </c:pt>
                <c:pt idx="347565">
                  <c:v>7.88131</c:v>
                </c:pt>
                <c:pt idx="347566">
                  <c:v>7.88134</c:v>
                </c:pt>
                <c:pt idx="347567">
                  <c:v>7.88136</c:v>
                </c:pt>
                <c:pt idx="347568">
                  <c:v>7.88138</c:v>
                </c:pt>
                <c:pt idx="347569">
                  <c:v>7.88141</c:v>
                </c:pt>
                <c:pt idx="347570">
                  <c:v>7.88143</c:v>
                </c:pt>
                <c:pt idx="347571">
                  <c:v>7.88145</c:v>
                </c:pt>
                <c:pt idx="347572">
                  <c:v>7.88147</c:v>
                </c:pt>
                <c:pt idx="347573">
                  <c:v>7.8815</c:v>
                </c:pt>
                <c:pt idx="347574">
                  <c:v>7.88152</c:v>
                </c:pt>
                <c:pt idx="347575">
                  <c:v>7.88154</c:v>
                </c:pt>
                <c:pt idx="347576">
                  <c:v>7.88157</c:v>
                </c:pt>
                <c:pt idx="347577">
                  <c:v>7.88159</c:v>
                </c:pt>
                <c:pt idx="347578">
                  <c:v>7.88161</c:v>
                </c:pt>
                <c:pt idx="347579">
                  <c:v>7.88163</c:v>
                </c:pt>
                <c:pt idx="347580">
                  <c:v>7.88166</c:v>
                </c:pt>
                <c:pt idx="347581">
                  <c:v>7.88168</c:v>
                </c:pt>
                <c:pt idx="347582">
                  <c:v>7.8817</c:v>
                </c:pt>
                <c:pt idx="347583">
                  <c:v>7.88172</c:v>
                </c:pt>
                <c:pt idx="347584">
                  <c:v>7.88175</c:v>
                </c:pt>
                <c:pt idx="347585">
                  <c:v>7.88177</c:v>
                </c:pt>
                <c:pt idx="347586">
                  <c:v>7.88179</c:v>
                </c:pt>
                <c:pt idx="347587">
                  <c:v>7.88181</c:v>
                </c:pt>
                <c:pt idx="347588">
                  <c:v>7.88184</c:v>
                </c:pt>
                <c:pt idx="347589">
                  <c:v>7.88186</c:v>
                </c:pt>
                <c:pt idx="347590">
                  <c:v>7.88188</c:v>
                </c:pt>
                <c:pt idx="347591">
                  <c:v>7.8819</c:v>
                </c:pt>
                <c:pt idx="347592">
                  <c:v>7.88193</c:v>
                </c:pt>
                <c:pt idx="347593">
                  <c:v>7.88195</c:v>
                </c:pt>
                <c:pt idx="347594">
                  <c:v>7.88197</c:v>
                </c:pt>
                <c:pt idx="347595">
                  <c:v>7.88199</c:v>
                </c:pt>
                <c:pt idx="347596">
                  <c:v>7.88202</c:v>
                </c:pt>
                <c:pt idx="347597">
                  <c:v>7.88204</c:v>
                </c:pt>
                <c:pt idx="347598">
                  <c:v>7.88206</c:v>
                </c:pt>
                <c:pt idx="347599">
                  <c:v>7.88209</c:v>
                </c:pt>
                <c:pt idx="347600">
                  <c:v>7.88211</c:v>
                </c:pt>
                <c:pt idx="347601">
                  <c:v>7.88213</c:v>
                </c:pt>
                <c:pt idx="347602">
                  <c:v>7.88215</c:v>
                </c:pt>
                <c:pt idx="347603">
                  <c:v>7.88218</c:v>
                </c:pt>
                <c:pt idx="347604">
                  <c:v>7.8822</c:v>
                </c:pt>
                <c:pt idx="347605">
                  <c:v>7.88222</c:v>
                </c:pt>
                <c:pt idx="347606">
                  <c:v>7.88225</c:v>
                </c:pt>
                <c:pt idx="347607">
                  <c:v>7.88227</c:v>
                </c:pt>
                <c:pt idx="347608">
                  <c:v>7.88229</c:v>
                </c:pt>
                <c:pt idx="347609">
                  <c:v>7.88231</c:v>
                </c:pt>
                <c:pt idx="347610">
                  <c:v>7.88234</c:v>
                </c:pt>
                <c:pt idx="347611">
                  <c:v>7.88236</c:v>
                </c:pt>
                <c:pt idx="347612">
                  <c:v>7.88238</c:v>
                </c:pt>
                <c:pt idx="347613">
                  <c:v>7.8824</c:v>
                </c:pt>
                <c:pt idx="347614">
                  <c:v>7.88243</c:v>
                </c:pt>
                <c:pt idx="347615">
                  <c:v>7.88245</c:v>
                </c:pt>
                <c:pt idx="347616">
                  <c:v>7.88247</c:v>
                </c:pt>
                <c:pt idx="347617">
                  <c:v>7.88249</c:v>
                </c:pt>
                <c:pt idx="347618">
                  <c:v>7.88252</c:v>
                </c:pt>
                <c:pt idx="347619">
                  <c:v>7.88254</c:v>
                </c:pt>
                <c:pt idx="347620">
                  <c:v>7.88256</c:v>
                </c:pt>
                <c:pt idx="347621">
                  <c:v>7.88258</c:v>
                </c:pt>
                <c:pt idx="347622">
                  <c:v>7.88261</c:v>
                </c:pt>
                <c:pt idx="347623">
                  <c:v>7.88263</c:v>
                </c:pt>
                <c:pt idx="347624">
                  <c:v>7.88265</c:v>
                </c:pt>
                <c:pt idx="347625">
                  <c:v>7.88268</c:v>
                </c:pt>
                <c:pt idx="347626">
                  <c:v>7.8827</c:v>
                </c:pt>
                <c:pt idx="347627">
                  <c:v>7.88272</c:v>
                </c:pt>
                <c:pt idx="347628">
                  <c:v>7.88274</c:v>
                </c:pt>
                <c:pt idx="347629">
                  <c:v>7.88277</c:v>
                </c:pt>
                <c:pt idx="347630">
                  <c:v>7.88279</c:v>
                </c:pt>
                <c:pt idx="347631">
                  <c:v>7.88281</c:v>
                </c:pt>
                <c:pt idx="347632">
                  <c:v>7.88283</c:v>
                </c:pt>
                <c:pt idx="347633">
                  <c:v>7.88286</c:v>
                </c:pt>
                <c:pt idx="347634">
                  <c:v>7.88288</c:v>
                </c:pt>
                <c:pt idx="347635">
                  <c:v>7.8829</c:v>
                </c:pt>
                <c:pt idx="347636">
                  <c:v>7.88293</c:v>
                </c:pt>
                <c:pt idx="347637">
                  <c:v>7.88295</c:v>
                </c:pt>
                <c:pt idx="347638">
                  <c:v>7.88297</c:v>
                </c:pt>
                <c:pt idx="347639">
                  <c:v>7.88299</c:v>
                </c:pt>
                <c:pt idx="347640">
                  <c:v>7.88302</c:v>
                </c:pt>
                <c:pt idx="347641">
                  <c:v>7.88304</c:v>
                </c:pt>
                <c:pt idx="347642">
                  <c:v>7.88306</c:v>
                </c:pt>
                <c:pt idx="347643">
                  <c:v>7.88308</c:v>
                </c:pt>
                <c:pt idx="347644">
                  <c:v>7.88311</c:v>
                </c:pt>
                <c:pt idx="347645">
                  <c:v>7.88313</c:v>
                </c:pt>
                <c:pt idx="347646">
                  <c:v>7.88315</c:v>
                </c:pt>
                <c:pt idx="347647">
                  <c:v>7.88317</c:v>
                </c:pt>
                <c:pt idx="347648">
                  <c:v>7.8832</c:v>
                </c:pt>
                <c:pt idx="347649">
                  <c:v>7.88322</c:v>
                </c:pt>
                <c:pt idx="347650">
                  <c:v>7.88324</c:v>
                </c:pt>
                <c:pt idx="347651">
                  <c:v>7.88326</c:v>
                </c:pt>
                <c:pt idx="347652">
                  <c:v>7.88329</c:v>
                </c:pt>
                <c:pt idx="347653">
                  <c:v>7.88331</c:v>
                </c:pt>
                <c:pt idx="347654">
                  <c:v>7.88333</c:v>
                </c:pt>
                <c:pt idx="347655">
                  <c:v>7.88336</c:v>
                </c:pt>
                <c:pt idx="347656">
                  <c:v>7.88338</c:v>
                </c:pt>
                <c:pt idx="347657">
                  <c:v>7.8834</c:v>
                </c:pt>
                <c:pt idx="347658">
                  <c:v>7.88342</c:v>
                </c:pt>
                <c:pt idx="347659">
                  <c:v>7.88345</c:v>
                </c:pt>
                <c:pt idx="347660">
                  <c:v>7.88347</c:v>
                </c:pt>
                <c:pt idx="347661">
                  <c:v>7.88349</c:v>
                </c:pt>
                <c:pt idx="347662">
                  <c:v>7.88352</c:v>
                </c:pt>
                <c:pt idx="347663">
                  <c:v>7.88354</c:v>
                </c:pt>
                <c:pt idx="347664">
                  <c:v>7.88356</c:v>
                </c:pt>
                <c:pt idx="347665">
                  <c:v>7.88358</c:v>
                </c:pt>
                <c:pt idx="347666">
                  <c:v>7.88361</c:v>
                </c:pt>
                <c:pt idx="347667">
                  <c:v>7.88363</c:v>
                </c:pt>
                <c:pt idx="347668">
                  <c:v>7.88365</c:v>
                </c:pt>
                <c:pt idx="347669">
                  <c:v>7.88367</c:v>
                </c:pt>
                <c:pt idx="347670">
                  <c:v>7.8837</c:v>
                </c:pt>
                <c:pt idx="347671">
                  <c:v>7.88372</c:v>
                </c:pt>
                <c:pt idx="347672">
                  <c:v>7.88374</c:v>
                </c:pt>
                <c:pt idx="347673">
                  <c:v>7.88376</c:v>
                </c:pt>
                <c:pt idx="347674">
                  <c:v>7.88379</c:v>
                </c:pt>
                <c:pt idx="347675">
                  <c:v>7.88381</c:v>
                </c:pt>
                <c:pt idx="347676">
                  <c:v>7.88383</c:v>
                </c:pt>
                <c:pt idx="347677">
                  <c:v>7.88385</c:v>
                </c:pt>
                <c:pt idx="347678">
                  <c:v>7.88388</c:v>
                </c:pt>
                <c:pt idx="347679">
                  <c:v>7.8839</c:v>
                </c:pt>
                <c:pt idx="347680">
                  <c:v>7.88392</c:v>
                </c:pt>
                <c:pt idx="347681">
                  <c:v>7.88395</c:v>
                </c:pt>
                <c:pt idx="347682">
                  <c:v>7.88397</c:v>
                </c:pt>
                <c:pt idx="347683">
                  <c:v>7.88399</c:v>
                </c:pt>
                <c:pt idx="347684">
                  <c:v>7.88401</c:v>
                </c:pt>
                <c:pt idx="347685">
                  <c:v>7.88404</c:v>
                </c:pt>
                <c:pt idx="347686">
                  <c:v>7.88406</c:v>
                </c:pt>
                <c:pt idx="347687">
                  <c:v>7.88408</c:v>
                </c:pt>
                <c:pt idx="347688">
                  <c:v>7.8841</c:v>
                </c:pt>
                <c:pt idx="347689">
                  <c:v>7.88413</c:v>
                </c:pt>
                <c:pt idx="347690">
                  <c:v>7.88415</c:v>
                </c:pt>
                <c:pt idx="347691">
                  <c:v>7.88417</c:v>
                </c:pt>
                <c:pt idx="347692">
                  <c:v>7.8842</c:v>
                </c:pt>
                <c:pt idx="347693">
                  <c:v>7.88422</c:v>
                </c:pt>
                <c:pt idx="347694">
                  <c:v>7.88424</c:v>
                </c:pt>
                <c:pt idx="347695">
                  <c:v>7.88426</c:v>
                </c:pt>
                <c:pt idx="347696">
                  <c:v>7.88429</c:v>
                </c:pt>
                <c:pt idx="347697">
                  <c:v>7.88431</c:v>
                </c:pt>
                <c:pt idx="347698">
                  <c:v>7.88433</c:v>
                </c:pt>
                <c:pt idx="347699">
                  <c:v>7.88435</c:v>
                </c:pt>
                <c:pt idx="347700">
                  <c:v>7.88438</c:v>
                </c:pt>
                <c:pt idx="347701">
                  <c:v>7.8844</c:v>
                </c:pt>
                <c:pt idx="347702">
                  <c:v>7.88442</c:v>
                </c:pt>
                <c:pt idx="347703">
                  <c:v>7.88444</c:v>
                </c:pt>
                <c:pt idx="347704">
                  <c:v>7.88447</c:v>
                </c:pt>
                <c:pt idx="347705">
                  <c:v>7.88449</c:v>
                </c:pt>
                <c:pt idx="347706">
                  <c:v>7.88451</c:v>
                </c:pt>
                <c:pt idx="347707">
                  <c:v>7.88453</c:v>
                </c:pt>
                <c:pt idx="347708">
                  <c:v>7.88456</c:v>
                </c:pt>
                <c:pt idx="347709">
                  <c:v>7.88458</c:v>
                </c:pt>
                <c:pt idx="347710">
                  <c:v>7.8846</c:v>
                </c:pt>
                <c:pt idx="347711">
                  <c:v>7.88463</c:v>
                </c:pt>
                <c:pt idx="347712">
                  <c:v>7.88465</c:v>
                </c:pt>
                <c:pt idx="347713">
                  <c:v>7.88467</c:v>
                </c:pt>
                <c:pt idx="347714">
                  <c:v>7.88469</c:v>
                </c:pt>
                <c:pt idx="347715">
                  <c:v>7.88472</c:v>
                </c:pt>
                <c:pt idx="347716">
                  <c:v>7.88474</c:v>
                </c:pt>
                <c:pt idx="347717">
                  <c:v>7.88476</c:v>
                </c:pt>
                <c:pt idx="347718">
                  <c:v>7.88478</c:v>
                </c:pt>
                <c:pt idx="347719">
                  <c:v>7.88481</c:v>
                </c:pt>
                <c:pt idx="347720">
                  <c:v>7.88483</c:v>
                </c:pt>
                <c:pt idx="347721">
                  <c:v>7.88485</c:v>
                </c:pt>
                <c:pt idx="347722">
                  <c:v>7.88488</c:v>
                </c:pt>
                <c:pt idx="347723">
                  <c:v>7.8849</c:v>
                </c:pt>
                <c:pt idx="347724">
                  <c:v>7.88492</c:v>
                </c:pt>
                <c:pt idx="347725">
                  <c:v>7.88494</c:v>
                </c:pt>
                <c:pt idx="347726">
                  <c:v>7.88497</c:v>
                </c:pt>
                <c:pt idx="347727">
                  <c:v>7.88499</c:v>
                </c:pt>
                <c:pt idx="347728">
                  <c:v>7.88501</c:v>
                </c:pt>
                <c:pt idx="347729">
                  <c:v>7.88503</c:v>
                </c:pt>
                <c:pt idx="347730">
                  <c:v>7.88506</c:v>
                </c:pt>
                <c:pt idx="347731">
                  <c:v>7.88508</c:v>
                </c:pt>
                <c:pt idx="347732">
                  <c:v>7.8851</c:v>
                </c:pt>
                <c:pt idx="347733">
                  <c:v>7.88513</c:v>
                </c:pt>
                <c:pt idx="347734">
                  <c:v>7.88515</c:v>
                </c:pt>
                <c:pt idx="347735">
                  <c:v>7.88517</c:v>
                </c:pt>
                <c:pt idx="347736">
                  <c:v>7.88519</c:v>
                </c:pt>
                <c:pt idx="347737">
                  <c:v>7.88521</c:v>
                </c:pt>
                <c:pt idx="347738">
                  <c:v>7.88524</c:v>
                </c:pt>
                <c:pt idx="347739">
                  <c:v>7.88526</c:v>
                </c:pt>
                <c:pt idx="347740">
                  <c:v>7.88528</c:v>
                </c:pt>
                <c:pt idx="347741">
                  <c:v>7.88531</c:v>
                </c:pt>
                <c:pt idx="347742">
                  <c:v>7.88533</c:v>
                </c:pt>
                <c:pt idx="347743">
                  <c:v>7.88535</c:v>
                </c:pt>
                <c:pt idx="347744">
                  <c:v>7.88537</c:v>
                </c:pt>
                <c:pt idx="347745">
                  <c:v>7.8854</c:v>
                </c:pt>
                <c:pt idx="347746">
                  <c:v>7.88542</c:v>
                </c:pt>
                <c:pt idx="347747">
                  <c:v>7.88544</c:v>
                </c:pt>
                <c:pt idx="347748">
                  <c:v>7.88546</c:v>
                </c:pt>
                <c:pt idx="347749">
                  <c:v>7.88549</c:v>
                </c:pt>
                <c:pt idx="347750">
                  <c:v>7.88551</c:v>
                </c:pt>
                <c:pt idx="347751">
                  <c:v>7.88553</c:v>
                </c:pt>
                <c:pt idx="347752">
                  <c:v>7.88556</c:v>
                </c:pt>
                <c:pt idx="347753">
                  <c:v>7.88558</c:v>
                </c:pt>
                <c:pt idx="347754">
                  <c:v>7.8856</c:v>
                </c:pt>
                <c:pt idx="347755">
                  <c:v>7.88562</c:v>
                </c:pt>
                <c:pt idx="347756">
                  <c:v>7.88565</c:v>
                </c:pt>
                <c:pt idx="347757">
                  <c:v>7.88567</c:v>
                </c:pt>
                <c:pt idx="347758">
                  <c:v>7.88569</c:v>
                </c:pt>
                <c:pt idx="347759">
                  <c:v>7.88571</c:v>
                </c:pt>
                <c:pt idx="347760">
                  <c:v>7.88574</c:v>
                </c:pt>
                <c:pt idx="347761">
                  <c:v>7.88576</c:v>
                </c:pt>
                <c:pt idx="347762">
                  <c:v>7.88578</c:v>
                </c:pt>
                <c:pt idx="347763">
                  <c:v>7.88581</c:v>
                </c:pt>
                <c:pt idx="347764">
                  <c:v>7.88583</c:v>
                </c:pt>
                <c:pt idx="347765">
                  <c:v>7.88585</c:v>
                </c:pt>
                <c:pt idx="347766">
                  <c:v>7.88587</c:v>
                </c:pt>
                <c:pt idx="347767">
                  <c:v>7.8859</c:v>
                </c:pt>
                <c:pt idx="347768">
                  <c:v>7.88592</c:v>
                </c:pt>
                <c:pt idx="347769">
                  <c:v>7.88594</c:v>
                </c:pt>
                <c:pt idx="347770">
                  <c:v>7.88596</c:v>
                </c:pt>
                <c:pt idx="347771">
                  <c:v>7.88599</c:v>
                </c:pt>
                <c:pt idx="347772">
                  <c:v>7.88601</c:v>
                </c:pt>
                <c:pt idx="347773">
                  <c:v>7.88603</c:v>
                </c:pt>
                <c:pt idx="347774">
                  <c:v>7.88605</c:v>
                </c:pt>
                <c:pt idx="347775">
                  <c:v>7.88608</c:v>
                </c:pt>
                <c:pt idx="347776">
                  <c:v>7.8861</c:v>
                </c:pt>
                <c:pt idx="347777">
                  <c:v>7.88612</c:v>
                </c:pt>
                <c:pt idx="347778">
                  <c:v>7.88614</c:v>
                </c:pt>
                <c:pt idx="347779">
                  <c:v>7.88617</c:v>
                </c:pt>
                <c:pt idx="347780">
                  <c:v>7.88619</c:v>
                </c:pt>
                <c:pt idx="347781">
                  <c:v>7.88621</c:v>
                </c:pt>
                <c:pt idx="347782">
                  <c:v>7.88624</c:v>
                </c:pt>
                <c:pt idx="347783">
                  <c:v>7.88626</c:v>
                </c:pt>
                <c:pt idx="347784">
                  <c:v>7.88628</c:v>
                </c:pt>
                <c:pt idx="347785">
                  <c:v>7.8863</c:v>
                </c:pt>
                <c:pt idx="347786">
                  <c:v>7.88633</c:v>
                </c:pt>
                <c:pt idx="347787">
                  <c:v>7.88635</c:v>
                </c:pt>
                <c:pt idx="347788">
                  <c:v>7.88637</c:v>
                </c:pt>
                <c:pt idx="347789">
                  <c:v>7.8864</c:v>
                </c:pt>
                <c:pt idx="347790">
                  <c:v>7.88642</c:v>
                </c:pt>
                <c:pt idx="347791">
                  <c:v>7.88644</c:v>
                </c:pt>
                <c:pt idx="347792">
                  <c:v>7.88646</c:v>
                </c:pt>
                <c:pt idx="347793">
                  <c:v>7.88649</c:v>
                </c:pt>
                <c:pt idx="347794">
                  <c:v>7.88651</c:v>
                </c:pt>
                <c:pt idx="347795">
                  <c:v>7.88653</c:v>
                </c:pt>
                <c:pt idx="347796">
                  <c:v>7.88655</c:v>
                </c:pt>
                <c:pt idx="347797">
                  <c:v>7.88658</c:v>
                </c:pt>
                <c:pt idx="347798">
                  <c:v>7.8866</c:v>
                </c:pt>
                <c:pt idx="347799">
                  <c:v>7.88662</c:v>
                </c:pt>
                <c:pt idx="347800">
                  <c:v>7.88664</c:v>
                </c:pt>
                <c:pt idx="347801">
                  <c:v>7.88667</c:v>
                </c:pt>
                <c:pt idx="347802">
                  <c:v>7.88669</c:v>
                </c:pt>
                <c:pt idx="347803">
                  <c:v>7.88671</c:v>
                </c:pt>
                <c:pt idx="347804">
                  <c:v>7.88673</c:v>
                </c:pt>
                <c:pt idx="347805">
                  <c:v>7.88676</c:v>
                </c:pt>
                <c:pt idx="347806">
                  <c:v>7.88678</c:v>
                </c:pt>
                <c:pt idx="347807">
                  <c:v>7.8868</c:v>
                </c:pt>
                <c:pt idx="347808">
                  <c:v>7.88682</c:v>
                </c:pt>
                <c:pt idx="347809">
                  <c:v>7.88685</c:v>
                </c:pt>
                <c:pt idx="347810">
                  <c:v>7.88687</c:v>
                </c:pt>
                <c:pt idx="347811">
                  <c:v>7.88689</c:v>
                </c:pt>
                <c:pt idx="347812">
                  <c:v>7.88692</c:v>
                </c:pt>
                <c:pt idx="347813">
                  <c:v>7.88694</c:v>
                </c:pt>
                <c:pt idx="347814">
                  <c:v>7.88696</c:v>
                </c:pt>
                <c:pt idx="347815">
                  <c:v>7.88698</c:v>
                </c:pt>
                <c:pt idx="347816">
                  <c:v>7.88701</c:v>
                </c:pt>
                <c:pt idx="347817">
                  <c:v>7.88703</c:v>
                </c:pt>
                <c:pt idx="347818">
                  <c:v>7.88705</c:v>
                </c:pt>
                <c:pt idx="347819">
                  <c:v>7.88708</c:v>
                </c:pt>
                <c:pt idx="347820">
                  <c:v>7.8871</c:v>
                </c:pt>
                <c:pt idx="347821">
                  <c:v>7.88712</c:v>
                </c:pt>
                <c:pt idx="347822">
                  <c:v>7.88714</c:v>
                </c:pt>
                <c:pt idx="347823">
                  <c:v>7.88717</c:v>
                </c:pt>
                <c:pt idx="347824">
                  <c:v>7.88719</c:v>
                </c:pt>
                <c:pt idx="347825">
                  <c:v>7.88721</c:v>
                </c:pt>
                <c:pt idx="347826">
                  <c:v>7.88723</c:v>
                </c:pt>
                <c:pt idx="347827">
                  <c:v>7.88726</c:v>
                </c:pt>
                <c:pt idx="347828">
                  <c:v>7.88728</c:v>
                </c:pt>
                <c:pt idx="347829">
                  <c:v>7.8873</c:v>
                </c:pt>
                <c:pt idx="347830">
                  <c:v>7.88732</c:v>
                </c:pt>
                <c:pt idx="347831">
                  <c:v>7.88735</c:v>
                </c:pt>
                <c:pt idx="347832">
                  <c:v>7.88737</c:v>
                </c:pt>
                <c:pt idx="347833">
                  <c:v>7.88739</c:v>
                </c:pt>
                <c:pt idx="347834">
                  <c:v>7.88741</c:v>
                </c:pt>
                <c:pt idx="347835">
                  <c:v>7.88744</c:v>
                </c:pt>
                <c:pt idx="347836">
                  <c:v>7.88746</c:v>
                </c:pt>
                <c:pt idx="347837">
                  <c:v>7.88748</c:v>
                </c:pt>
                <c:pt idx="347838">
                  <c:v>7.88751</c:v>
                </c:pt>
                <c:pt idx="347839">
                  <c:v>7.88753</c:v>
                </c:pt>
                <c:pt idx="347840">
                  <c:v>7.88755</c:v>
                </c:pt>
                <c:pt idx="347841">
                  <c:v>7.88757</c:v>
                </c:pt>
                <c:pt idx="347842">
                  <c:v>7.8876</c:v>
                </c:pt>
                <c:pt idx="347843">
                  <c:v>7.88762</c:v>
                </c:pt>
                <c:pt idx="347844">
                  <c:v>7.88764</c:v>
                </c:pt>
                <c:pt idx="347845">
                  <c:v>7.88766</c:v>
                </c:pt>
                <c:pt idx="347846">
                  <c:v>7.88769</c:v>
                </c:pt>
                <c:pt idx="347847">
                  <c:v>7.88771</c:v>
                </c:pt>
                <c:pt idx="347848">
                  <c:v>7.88773</c:v>
                </c:pt>
                <c:pt idx="347849">
                  <c:v>7.88776</c:v>
                </c:pt>
                <c:pt idx="347850">
                  <c:v>7.88778</c:v>
                </c:pt>
                <c:pt idx="347851">
                  <c:v>7.8878</c:v>
                </c:pt>
                <c:pt idx="347852">
                  <c:v>7.88782</c:v>
                </c:pt>
                <c:pt idx="347853">
                  <c:v>7.88785</c:v>
                </c:pt>
                <c:pt idx="347854">
                  <c:v>7.88787</c:v>
                </c:pt>
                <c:pt idx="347855">
                  <c:v>7.88789</c:v>
                </c:pt>
                <c:pt idx="347856">
                  <c:v>7.88791</c:v>
                </c:pt>
                <c:pt idx="347857">
                  <c:v>7.88794</c:v>
                </c:pt>
                <c:pt idx="347858">
                  <c:v>7.88796</c:v>
                </c:pt>
                <c:pt idx="347859">
                  <c:v>7.88798</c:v>
                </c:pt>
                <c:pt idx="347860">
                  <c:v>7.888</c:v>
                </c:pt>
                <c:pt idx="347861">
                  <c:v>7.88803</c:v>
                </c:pt>
                <c:pt idx="347862">
                  <c:v>7.88805</c:v>
                </c:pt>
                <c:pt idx="347863">
                  <c:v>7.88807</c:v>
                </c:pt>
                <c:pt idx="347864">
                  <c:v>7.88809</c:v>
                </c:pt>
                <c:pt idx="347865">
                  <c:v>7.88812</c:v>
                </c:pt>
                <c:pt idx="347866">
                  <c:v>7.88814</c:v>
                </c:pt>
                <c:pt idx="347867">
                  <c:v>7.88816</c:v>
                </c:pt>
                <c:pt idx="347868">
                  <c:v>7.88819</c:v>
                </c:pt>
                <c:pt idx="347869">
                  <c:v>7.88821</c:v>
                </c:pt>
                <c:pt idx="347870">
                  <c:v>7.88823</c:v>
                </c:pt>
                <c:pt idx="347871">
                  <c:v>7.88825</c:v>
                </c:pt>
                <c:pt idx="347872">
                  <c:v>7.88828</c:v>
                </c:pt>
                <c:pt idx="347873">
                  <c:v>7.8883</c:v>
                </c:pt>
                <c:pt idx="347874">
                  <c:v>7.88832</c:v>
                </c:pt>
                <c:pt idx="347875">
                  <c:v>7.88835</c:v>
                </c:pt>
                <c:pt idx="347876">
                  <c:v>7.88837</c:v>
                </c:pt>
                <c:pt idx="347877">
                  <c:v>7.88839</c:v>
                </c:pt>
                <c:pt idx="347878">
                  <c:v>7.88841</c:v>
                </c:pt>
                <c:pt idx="347879">
                  <c:v>7.88844</c:v>
                </c:pt>
                <c:pt idx="347880">
                  <c:v>7.88846</c:v>
                </c:pt>
                <c:pt idx="347881">
                  <c:v>7.88848</c:v>
                </c:pt>
                <c:pt idx="347882">
                  <c:v>7.8885</c:v>
                </c:pt>
                <c:pt idx="347883">
                  <c:v>7.88853</c:v>
                </c:pt>
                <c:pt idx="347884">
                  <c:v>7.88855</c:v>
                </c:pt>
                <c:pt idx="347885">
                  <c:v>7.88857</c:v>
                </c:pt>
                <c:pt idx="347886">
                  <c:v>7.88859</c:v>
                </c:pt>
                <c:pt idx="347887">
                  <c:v>7.88862</c:v>
                </c:pt>
                <c:pt idx="347888">
                  <c:v>7.88864</c:v>
                </c:pt>
                <c:pt idx="347889">
                  <c:v>7.88866</c:v>
                </c:pt>
                <c:pt idx="347890">
                  <c:v>7.88868</c:v>
                </c:pt>
                <c:pt idx="347891">
                  <c:v>7.88871</c:v>
                </c:pt>
                <c:pt idx="347892">
                  <c:v>7.88873</c:v>
                </c:pt>
                <c:pt idx="347893">
                  <c:v>7.88875</c:v>
                </c:pt>
                <c:pt idx="347894">
                  <c:v>7.88878</c:v>
                </c:pt>
                <c:pt idx="347895">
                  <c:v>7.8888</c:v>
                </c:pt>
                <c:pt idx="347896">
                  <c:v>7.88882</c:v>
                </c:pt>
                <c:pt idx="347897">
                  <c:v>7.88884</c:v>
                </c:pt>
                <c:pt idx="347898">
                  <c:v>7.88887</c:v>
                </c:pt>
                <c:pt idx="347899">
                  <c:v>7.88889</c:v>
                </c:pt>
                <c:pt idx="347900">
                  <c:v>7.88891</c:v>
                </c:pt>
                <c:pt idx="347901">
                  <c:v>7.88893</c:v>
                </c:pt>
                <c:pt idx="347902">
                  <c:v>7.88896</c:v>
                </c:pt>
                <c:pt idx="347903">
                  <c:v>7.88898</c:v>
                </c:pt>
                <c:pt idx="347904">
                  <c:v>7.889</c:v>
                </c:pt>
                <c:pt idx="347905">
                  <c:v>7.88903</c:v>
                </c:pt>
                <c:pt idx="347906">
                  <c:v>7.88905</c:v>
                </c:pt>
                <c:pt idx="347907">
                  <c:v>7.88907</c:v>
                </c:pt>
                <c:pt idx="347908">
                  <c:v>7.88909</c:v>
                </c:pt>
                <c:pt idx="347909">
                  <c:v>7.88912</c:v>
                </c:pt>
                <c:pt idx="347910">
                  <c:v>7.88914</c:v>
                </c:pt>
                <c:pt idx="347911">
                  <c:v>7.88916</c:v>
                </c:pt>
                <c:pt idx="347912">
                  <c:v>7.88918</c:v>
                </c:pt>
                <c:pt idx="347913">
                  <c:v>7.88921</c:v>
                </c:pt>
                <c:pt idx="347914">
                  <c:v>7.88923</c:v>
                </c:pt>
                <c:pt idx="347915">
                  <c:v>7.88925</c:v>
                </c:pt>
                <c:pt idx="347916">
                  <c:v>7.88927</c:v>
                </c:pt>
                <c:pt idx="347917">
                  <c:v>7.8893</c:v>
                </c:pt>
                <c:pt idx="347918">
                  <c:v>7.88932</c:v>
                </c:pt>
                <c:pt idx="347919">
                  <c:v>7.88934</c:v>
                </c:pt>
                <c:pt idx="347920">
                  <c:v>7.88936</c:v>
                </c:pt>
                <c:pt idx="347921">
                  <c:v>7.88939</c:v>
                </c:pt>
                <c:pt idx="347922">
                  <c:v>7.88941</c:v>
                </c:pt>
                <c:pt idx="347923">
                  <c:v>7.88943</c:v>
                </c:pt>
                <c:pt idx="347924">
                  <c:v>7.88946</c:v>
                </c:pt>
                <c:pt idx="347925">
                  <c:v>7.88948</c:v>
                </c:pt>
                <c:pt idx="347926">
                  <c:v>7.8895</c:v>
                </c:pt>
                <c:pt idx="347927">
                  <c:v>7.88952</c:v>
                </c:pt>
                <c:pt idx="347928">
                  <c:v>7.88955</c:v>
                </c:pt>
                <c:pt idx="347929">
                  <c:v>7.88957</c:v>
                </c:pt>
                <c:pt idx="347930">
                  <c:v>7.88959</c:v>
                </c:pt>
                <c:pt idx="347931">
                  <c:v>7.88962</c:v>
                </c:pt>
                <c:pt idx="347932">
                  <c:v>7.88964</c:v>
                </c:pt>
                <c:pt idx="347933">
                  <c:v>7.88966</c:v>
                </c:pt>
                <c:pt idx="347934">
                  <c:v>7.88968</c:v>
                </c:pt>
                <c:pt idx="347935">
                  <c:v>7.88971</c:v>
                </c:pt>
                <c:pt idx="347936">
                  <c:v>7.88973</c:v>
                </c:pt>
                <c:pt idx="347937">
                  <c:v>7.88975</c:v>
                </c:pt>
                <c:pt idx="347938">
                  <c:v>7.88977</c:v>
                </c:pt>
                <c:pt idx="347939">
                  <c:v>7.8898</c:v>
                </c:pt>
                <c:pt idx="347940">
                  <c:v>7.88982</c:v>
                </c:pt>
                <c:pt idx="347941">
                  <c:v>7.88984</c:v>
                </c:pt>
                <c:pt idx="347942">
                  <c:v>7.88986</c:v>
                </c:pt>
                <c:pt idx="347943">
                  <c:v>7.88989</c:v>
                </c:pt>
                <c:pt idx="347944">
                  <c:v>7.88991</c:v>
                </c:pt>
                <c:pt idx="347945">
                  <c:v>7.88993</c:v>
                </c:pt>
                <c:pt idx="347946">
                  <c:v>7.88995</c:v>
                </c:pt>
                <c:pt idx="347947">
                  <c:v>7.88998</c:v>
                </c:pt>
                <c:pt idx="347948">
                  <c:v>7.89</c:v>
                </c:pt>
                <c:pt idx="347949">
                  <c:v>7.89002</c:v>
                </c:pt>
                <c:pt idx="347950">
                  <c:v>7.89004</c:v>
                </c:pt>
                <c:pt idx="347951">
                  <c:v>7.89007</c:v>
                </c:pt>
                <c:pt idx="347952">
                  <c:v>7.89009</c:v>
                </c:pt>
                <c:pt idx="347953">
                  <c:v>7.89011</c:v>
                </c:pt>
                <c:pt idx="347954">
                  <c:v>7.89014</c:v>
                </c:pt>
                <c:pt idx="347955">
                  <c:v>7.89016</c:v>
                </c:pt>
                <c:pt idx="347956">
                  <c:v>7.89018</c:v>
                </c:pt>
                <c:pt idx="347957">
                  <c:v>7.8902</c:v>
                </c:pt>
                <c:pt idx="347958">
                  <c:v>7.89023</c:v>
                </c:pt>
                <c:pt idx="347959">
                  <c:v>7.89025</c:v>
                </c:pt>
                <c:pt idx="347960">
                  <c:v>7.89027</c:v>
                </c:pt>
                <c:pt idx="347961">
                  <c:v>7.8903</c:v>
                </c:pt>
                <c:pt idx="347962">
                  <c:v>7.89032</c:v>
                </c:pt>
                <c:pt idx="347963">
                  <c:v>7.89034</c:v>
                </c:pt>
                <c:pt idx="347964">
                  <c:v>7.89036</c:v>
                </c:pt>
                <c:pt idx="347965">
                  <c:v>7.89039</c:v>
                </c:pt>
                <c:pt idx="347966">
                  <c:v>7.89041</c:v>
                </c:pt>
                <c:pt idx="347967">
                  <c:v>7.89043</c:v>
                </c:pt>
                <c:pt idx="347968">
                  <c:v>7.89045</c:v>
                </c:pt>
                <c:pt idx="347969">
                  <c:v>7.89048</c:v>
                </c:pt>
                <c:pt idx="347970">
                  <c:v>7.8905</c:v>
                </c:pt>
                <c:pt idx="347971">
                  <c:v>7.89052</c:v>
                </c:pt>
                <c:pt idx="347972">
                  <c:v>7.89054</c:v>
                </c:pt>
                <c:pt idx="347973">
                  <c:v>7.89057</c:v>
                </c:pt>
                <c:pt idx="347974">
                  <c:v>7.89059</c:v>
                </c:pt>
                <c:pt idx="347975">
                  <c:v>7.89061</c:v>
                </c:pt>
                <c:pt idx="347976">
                  <c:v>7.89063</c:v>
                </c:pt>
                <c:pt idx="347977">
                  <c:v>7.89066</c:v>
                </c:pt>
                <c:pt idx="347978">
                  <c:v>7.89068</c:v>
                </c:pt>
                <c:pt idx="347979">
                  <c:v>7.8907</c:v>
                </c:pt>
                <c:pt idx="347980">
                  <c:v>7.89073</c:v>
                </c:pt>
                <c:pt idx="347981">
                  <c:v>7.89075</c:v>
                </c:pt>
                <c:pt idx="347982">
                  <c:v>7.89077</c:v>
                </c:pt>
                <c:pt idx="347983">
                  <c:v>7.89079</c:v>
                </c:pt>
                <c:pt idx="347984">
                  <c:v>7.89082</c:v>
                </c:pt>
                <c:pt idx="347985">
                  <c:v>7.89084</c:v>
                </c:pt>
                <c:pt idx="347986">
                  <c:v>7.89086</c:v>
                </c:pt>
                <c:pt idx="347987">
                  <c:v>7.89088</c:v>
                </c:pt>
                <c:pt idx="347988">
                  <c:v>7.89091</c:v>
                </c:pt>
                <c:pt idx="347989">
                  <c:v>7.89093</c:v>
                </c:pt>
                <c:pt idx="347990">
                  <c:v>7.89095</c:v>
                </c:pt>
                <c:pt idx="347991">
                  <c:v>7.89098</c:v>
                </c:pt>
                <c:pt idx="347992">
                  <c:v>7.891</c:v>
                </c:pt>
                <c:pt idx="347993">
                  <c:v>7.89102</c:v>
                </c:pt>
                <c:pt idx="347994">
                  <c:v>7.89104</c:v>
                </c:pt>
                <c:pt idx="347995">
                  <c:v>7.89107</c:v>
                </c:pt>
                <c:pt idx="347996">
                  <c:v>7.89109</c:v>
                </c:pt>
                <c:pt idx="347997">
                  <c:v>7.89111</c:v>
                </c:pt>
                <c:pt idx="347998">
                  <c:v>7.89113</c:v>
                </c:pt>
                <c:pt idx="347999">
                  <c:v>7.89116</c:v>
                </c:pt>
                <c:pt idx="348000">
                  <c:v>7.89118</c:v>
                </c:pt>
                <c:pt idx="348001">
                  <c:v>7.8912</c:v>
                </c:pt>
                <c:pt idx="348002">
                  <c:v>7.89122</c:v>
                </c:pt>
                <c:pt idx="348003">
                  <c:v>7.89125</c:v>
                </c:pt>
                <c:pt idx="348004">
                  <c:v>7.89127</c:v>
                </c:pt>
                <c:pt idx="348005">
                  <c:v>7.89129</c:v>
                </c:pt>
                <c:pt idx="348006">
                  <c:v>7.89131</c:v>
                </c:pt>
                <c:pt idx="348007">
                  <c:v>7.89134</c:v>
                </c:pt>
                <c:pt idx="348008">
                  <c:v>7.89136</c:v>
                </c:pt>
                <c:pt idx="348009">
                  <c:v>7.89138</c:v>
                </c:pt>
                <c:pt idx="348010">
                  <c:v>7.89141</c:v>
                </c:pt>
                <c:pt idx="348011">
                  <c:v>7.89143</c:v>
                </c:pt>
                <c:pt idx="348012">
                  <c:v>7.89145</c:v>
                </c:pt>
                <c:pt idx="348013">
                  <c:v>7.89147</c:v>
                </c:pt>
                <c:pt idx="348014">
                  <c:v>7.8915</c:v>
                </c:pt>
                <c:pt idx="348015">
                  <c:v>7.89152</c:v>
                </c:pt>
                <c:pt idx="348016">
                  <c:v>7.89154</c:v>
                </c:pt>
                <c:pt idx="348017">
                  <c:v>7.89156</c:v>
                </c:pt>
                <c:pt idx="348018">
                  <c:v>7.89159</c:v>
                </c:pt>
                <c:pt idx="348019">
                  <c:v>7.89161</c:v>
                </c:pt>
                <c:pt idx="348020">
                  <c:v>7.89163</c:v>
                </c:pt>
                <c:pt idx="348021">
                  <c:v>7.89166</c:v>
                </c:pt>
                <c:pt idx="348022">
                  <c:v>7.89168</c:v>
                </c:pt>
                <c:pt idx="348023">
                  <c:v>7.8917</c:v>
                </c:pt>
                <c:pt idx="348024">
                  <c:v>7.89172</c:v>
                </c:pt>
                <c:pt idx="348025">
                  <c:v>7.89175</c:v>
                </c:pt>
                <c:pt idx="348026">
                  <c:v>7.89177</c:v>
                </c:pt>
                <c:pt idx="348027">
                  <c:v>7.89179</c:v>
                </c:pt>
                <c:pt idx="348028">
                  <c:v>7.89181</c:v>
                </c:pt>
                <c:pt idx="348029">
                  <c:v>7.89184</c:v>
                </c:pt>
                <c:pt idx="348030">
                  <c:v>7.89186</c:v>
                </c:pt>
                <c:pt idx="348031">
                  <c:v>7.89188</c:v>
                </c:pt>
                <c:pt idx="348032">
                  <c:v>7.89191</c:v>
                </c:pt>
                <c:pt idx="348033">
                  <c:v>7.89193</c:v>
                </c:pt>
                <c:pt idx="348034">
                  <c:v>7.89195</c:v>
                </c:pt>
                <c:pt idx="348035">
                  <c:v>7.89197</c:v>
                </c:pt>
                <c:pt idx="348036">
                  <c:v>7.89199</c:v>
                </c:pt>
                <c:pt idx="348037">
                  <c:v>7.89202</c:v>
                </c:pt>
                <c:pt idx="348038">
                  <c:v>7.89204</c:v>
                </c:pt>
                <c:pt idx="348039">
                  <c:v>7.89206</c:v>
                </c:pt>
                <c:pt idx="348040">
                  <c:v>7.89209</c:v>
                </c:pt>
                <c:pt idx="348041">
                  <c:v>7.89211</c:v>
                </c:pt>
                <c:pt idx="348042">
                  <c:v>7.89213</c:v>
                </c:pt>
                <c:pt idx="348043">
                  <c:v>7.89215</c:v>
                </c:pt>
                <c:pt idx="348044">
                  <c:v>7.89218</c:v>
                </c:pt>
                <c:pt idx="348045">
                  <c:v>7.8922</c:v>
                </c:pt>
                <c:pt idx="348046">
                  <c:v>7.89222</c:v>
                </c:pt>
                <c:pt idx="348047">
                  <c:v>7.89224</c:v>
                </c:pt>
                <c:pt idx="348048">
                  <c:v>7.89227</c:v>
                </c:pt>
                <c:pt idx="348049">
                  <c:v>7.89229</c:v>
                </c:pt>
                <c:pt idx="348050">
                  <c:v>7.89231</c:v>
                </c:pt>
                <c:pt idx="348051">
                  <c:v>7.89234</c:v>
                </c:pt>
                <c:pt idx="348052">
                  <c:v>7.89236</c:v>
                </c:pt>
                <c:pt idx="348053">
                  <c:v>7.89238</c:v>
                </c:pt>
                <c:pt idx="348054">
                  <c:v>7.8924</c:v>
                </c:pt>
                <c:pt idx="348055">
                  <c:v>7.89243</c:v>
                </c:pt>
                <c:pt idx="348056">
                  <c:v>7.89245</c:v>
                </c:pt>
                <c:pt idx="348057">
                  <c:v>7.89247</c:v>
                </c:pt>
                <c:pt idx="348058">
                  <c:v>7.89249</c:v>
                </c:pt>
                <c:pt idx="348059">
                  <c:v>7.89252</c:v>
                </c:pt>
                <c:pt idx="348060">
                  <c:v>7.89254</c:v>
                </c:pt>
                <c:pt idx="348061">
                  <c:v>7.89256</c:v>
                </c:pt>
                <c:pt idx="348062">
                  <c:v>7.89259</c:v>
                </c:pt>
                <c:pt idx="348063">
                  <c:v>7.89261</c:v>
                </c:pt>
                <c:pt idx="348064">
                  <c:v>7.89263</c:v>
                </c:pt>
                <c:pt idx="348065">
                  <c:v>7.89265</c:v>
                </c:pt>
                <c:pt idx="348066">
                  <c:v>7.89268</c:v>
                </c:pt>
                <c:pt idx="348067">
                  <c:v>7.8927</c:v>
                </c:pt>
                <c:pt idx="348068">
                  <c:v>7.89272</c:v>
                </c:pt>
                <c:pt idx="348069">
                  <c:v>7.89274</c:v>
                </c:pt>
                <c:pt idx="348070">
                  <c:v>7.89277</c:v>
                </c:pt>
                <c:pt idx="348071">
                  <c:v>7.89279</c:v>
                </c:pt>
                <c:pt idx="348072">
                  <c:v>7.89281</c:v>
                </c:pt>
                <c:pt idx="348073">
                  <c:v>7.89283</c:v>
                </c:pt>
                <c:pt idx="348074">
                  <c:v>7.89286</c:v>
                </c:pt>
                <c:pt idx="348075">
                  <c:v>7.89288</c:v>
                </c:pt>
                <c:pt idx="348076">
                  <c:v>7.8929</c:v>
                </c:pt>
                <c:pt idx="348077">
                  <c:v>7.89292</c:v>
                </c:pt>
                <c:pt idx="348078">
                  <c:v>7.89295</c:v>
                </c:pt>
                <c:pt idx="348079">
                  <c:v>7.89297</c:v>
                </c:pt>
                <c:pt idx="348080">
                  <c:v>7.89299</c:v>
                </c:pt>
                <c:pt idx="348081">
                  <c:v>7.89302</c:v>
                </c:pt>
                <c:pt idx="348082">
                  <c:v>7.89304</c:v>
                </c:pt>
                <c:pt idx="348083">
                  <c:v>7.89306</c:v>
                </c:pt>
                <c:pt idx="348084">
                  <c:v>7.89308</c:v>
                </c:pt>
                <c:pt idx="348085">
                  <c:v>7.89311</c:v>
                </c:pt>
                <c:pt idx="348086">
                  <c:v>7.89313</c:v>
                </c:pt>
                <c:pt idx="348087">
                  <c:v>7.89315</c:v>
                </c:pt>
                <c:pt idx="348088">
                  <c:v>7.89318</c:v>
                </c:pt>
                <c:pt idx="348089">
                  <c:v>7.8932</c:v>
                </c:pt>
                <c:pt idx="348090">
                  <c:v>7.89322</c:v>
                </c:pt>
                <c:pt idx="348091">
                  <c:v>7.89324</c:v>
                </c:pt>
                <c:pt idx="348092">
                  <c:v>7.89327</c:v>
                </c:pt>
                <c:pt idx="348093">
                  <c:v>7.89329</c:v>
                </c:pt>
                <c:pt idx="348094">
                  <c:v>7.89331</c:v>
                </c:pt>
                <c:pt idx="348095">
                  <c:v>7.89333</c:v>
                </c:pt>
                <c:pt idx="348096">
                  <c:v>7.89336</c:v>
                </c:pt>
                <c:pt idx="348097">
                  <c:v>7.89338</c:v>
                </c:pt>
                <c:pt idx="348098">
                  <c:v>7.8934</c:v>
                </c:pt>
                <c:pt idx="348099">
                  <c:v>7.89342</c:v>
                </c:pt>
                <c:pt idx="348100">
                  <c:v>7.89345</c:v>
                </c:pt>
                <c:pt idx="348101">
                  <c:v>7.89347</c:v>
                </c:pt>
                <c:pt idx="348102">
                  <c:v>7.89349</c:v>
                </c:pt>
                <c:pt idx="348103">
                  <c:v>7.89351</c:v>
                </c:pt>
                <c:pt idx="348104">
                  <c:v>7.89354</c:v>
                </c:pt>
                <c:pt idx="348105">
                  <c:v>7.89356</c:v>
                </c:pt>
                <c:pt idx="348106">
                  <c:v>7.89358</c:v>
                </c:pt>
                <c:pt idx="348107">
                  <c:v>7.8936</c:v>
                </c:pt>
                <c:pt idx="348108">
                  <c:v>7.89363</c:v>
                </c:pt>
                <c:pt idx="348109">
                  <c:v>7.89365</c:v>
                </c:pt>
                <c:pt idx="348110">
                  <c:v>7.89367</c:v>
                </c:pt>
                <c:pt idx="348111">
                  <c:v>7.8937</c:v>
                </c:pt>
                <c:pt idx="348112">
                  <c:v>7.89372</c:v>
                </c:pt>
                <c:pt idx="348113">
                  <c:v>7.89374</c:v>
                </c:pt>
                <c:pt idx="348114">
                  <c:v>7.89376</c:v>
                </c:pt>
                <c:pt idx="348115">
                  <c:v>7.89379</c:v>
                </c:pt>
                <c:pt idx="348116">
                  <c:v>7.89381</c:v>
                </c:pt>
                <c:pt idx="348117">
                  <c:v>7.89383</c:v>
                </c:pt>
                <c:pt idx="348118">
                  <c:v>7.89386</c:v>
                </c:pt>
                <c:pt idx="348119">
                  <c:v>7.89388</c:v>
                </c:pt>
                <c:pt idx="348120">
                  <c:v>7.8939</c:v>
                </c:pt>
                <c:pt idx="348121">
                  <c:v>7.89392</c:v>
                </c:pt>
                <c:pt idx="348122">
                  <c:v>7.89395</c:v>
                </c:pt>
                <c:pt idx="348123">
                  <c:v>7.89397</c:v>
                </c:pt>
                <c:pt idx="348124">
                  <c:v>7.89399</c:v>
                </c:pt>
                <c:pt idx="348125">
                  <c:v>7.89401</c:v>
                </c:pt>
                <c:pt idx="348126">
                  <c:v>7.89404</c:v>
                </c:pt>
                <c:pt idx="348127">
                  <c:v>7.89406</c:v>
                </c:pt>
                <c:pt idx="348128">
                  <c:v>7.89408</c:v>
                </c:pt>
                <c:pt idx="348129">
                  <c:v>7.8941</c:v>
                </c:pt>
                <c:pt idx="348130">
                  <c:v>7.89413</c:v>
                </c:pt>
                <c:pt idx="348131">
                  <c:v>7.89415</c:v>
                </c:pt>
                <c:pt idx="348132">
                  <c:v>7.89417</c:v>
                </c:pt>
                <c:pt idx="348133">
                  <c:v>7.89419</c:v>
                </c:pt>
                <c:pt idx="348134">
                  <c:v>7.89422</c:v>
                </c:pt>
                <c:pt idx="348135">
                  <c:v>7.89424</c:v>
                </c:pt>
                <c:pt idx="348136">
                  <c:v>7.89426</c:v>
                </c:pt>
                <c:pt idx="348137">
                  <c:v>7.89429</c:v>
                </c:pt>
                <c:pt idx="348138">
                  <c:v>7.89431</c:v>
                </c:pt>
                <c:pt idx="348139">
                  <c:v>7.89433</c:v>
                </c:pt>
                <c:pt idx="348140">
                  <c:v>7.89435</c:v>
                </c:pt>
                <c:pt idx="348141">
                  <c:v>7.89438</c:v>
                </c:pt>
                <c:pt idx="348142">
                  <c:v>7.8944</c:v>
                </c:pt>
                <c:pt idx="348143">
                  <c:v>7.89442</c:v>
                </c:pt>
                <c:pt idx="348144">
                  <c:v>7.89444</c:v>
                </c:pt>
                <c:pt idx="348145">
                  <c:v>7.89447</c:v>
                </c:pt>
                <c:pt idx="348146">
                  <c:v>7.89449</c:v>
                </c:pt>
                <c:pt idx="348147">
                  <c:v>7.89451</c:v>
                </c:pt>
                <c:pt idx="348148">
                  <c:v>7.89454</c:v>
                </c:pt>
                <c:pt idx="348149">
                  <c:v>7.89456</c:v>
                </c:pt>
                <c:pt idx="348150">
                  <c:v>7.89458</c:v>
                </c:pt>
                <c:pt idx="348151">
                  <c:v>7.8946</c:v>
                </c:pt>
                <c:pt idx="348152">
                  <c:v>7.89463</c:v>
                </c:pt>
                <c:pt idx="348153">
                  <c:v>7.89465</c:v>
                </c:pt>
                <c:pt idx="348154">
                  <c:v>7.89467</c:v>
                </c:pt>
                <c:pt idx="348155">
                  <c:v>7.89469</c:v>
                </c:pt>
                <c:pt idx="348156">
                  <c:v>7.89472</c:v>
                </c:pt>
                <c:pt idx="348157">
                  <c:v>7.89474</c:v>
                </c:pt>
                <c:pt idx="348158">
                  <c:v>7.89476</c:v>
                </c:pt>
                <c:pt idx="348159">
                  <c:v>7.89478</c:v>
                </c:pt>
                <c:pt idx="348160">
                  <c:v>7.89481</c:v>
                </c:pt>
                <c:pt idx="348161">
                  <c:v>7.89483</c:v>
                </c:pt>
                <c:pt idx="348162">
                  <c:v>7.89485</c:v>
                </c:pt>
                <c:pt idx="348163">
                  <c:v>7.89487</c:v>
                </c:pt>
                <c:pt idx="348164">
                  <c:v>7.8949</c:v>
                </c:pt>
                <c:pt idx="348165">
                  <c:v>7.89492</c:v>
                </c:pt>
                <c:pt idx="348166">
                  <c:v>7.89494</c:v>
                </c:pt>
                <c:pt idx="348167">
                  <c:v>7.89497</c:v>
                </c:pt>
                <c:pt idx="348168">
                  <c:v>7.89499</c:v>
                </c:pt>
                <c:pt idx="348169">
                  <c:v>7.89501</c:v>
                </c:pt>
                <c:pt idx="348170">
                  <c:v>7.89503</c:v>
                </c:pt>
                <c:pt idx="348171">
                  <c:v>7.89506</c:v>
                </c:pt>
                <c:pt idx="348172">
                  <c:v>7.89508</c:v>
                </c:pt>
                <c:pt idx="348173">
                  <c:v>7.8951</c:v>
                </c:pt>
                <c:pt idx="348174">
                  <c:v>7.89513</c:v>
                </c:pt>
                <c:pt idx="348175">
                  <c:v>7.89515</c:v>
                </c:pt>
                <c:pt idx="348176">
                  <c:v>7.89517</c:v>
                </c:pt>
                <c:pt idx="348177">
                  <c:v>7.89519</c:v>
                </c:pt>
                <c:pt idx="348178">
                  <c:v>7.89522</c:v>
                </c:pt>
                <c:pt idx="348179">
                  <c:v>7.89524</c:v>
                </c:pt>
                <c:pt idx="348180">
                  <c:v>7.89526</c:v>
                </c:pt>
                <c:pt idx="348181">
                  <c:v>7.89528</c:v>
                </c:pt>
                <c:pt idx="348182">
                  <c:v>7.89531</c:v>
                </c:pt>
                <c:pt idx="348183">
                  <c:v>7.89533</c:v>
                </c:pt>
                <c:pt idx="348184">
                  <c:v>7.89535</c:v>
                </c:pt>
                <c:pt idx="348185">
                  <c:v>7.89537</c:v>
                </c:pt>
                <c:pt idx="348186">
                  <c:v>7.8954</c:v>
                </c:pt>
                <c:pt idx="348187">
                  <c:v>7.89542</c:v>
                </c:pt>
                <c:pt idx="348188">
                  <c:v>7.89544</c:v>
                </c:pt>
                <c:pt idx="348189">
                  <c:v>7.89546</c:v>
                </c:pt>
                <c:pt idx="348190">
                  <c:v>7.89549</c:v>
                </c:pt>
                <c:pt idx="348191">
                  <c:v>7.89551</c:v>
                </c:pt>
                <c:pt idx="348192">
                  <c:v>7.89553</c:v>
                </c:pt>
                <c:pt idx="348193">
                  <c:v>7.89556</c:v>
                </c:pt>
                <c:pt idx="348194">
                  <c:v>7.89558</c:v>
                </c:pt>
                <c:pt idx="348195">
                  <c:v>7.8956</c:v>
                </c:pt>
                <c:pt idx="348196">
                  <c:v>7.89562</c:v>
                </c:pt>
                <c:pt idx="348197">
                  <c:v>7.89565</c:v>
                </c:pt>
                <c:pt idx="348198">
                  <c:v>7.89567</c:v>
                </c:pt>
                <c:pt idx="348199">
                  <c:v>7.89569</c:v>
                </c:pt>
                <c:pt idx="348200">
                  <c:v>7.89571</c:v>
                </c:pt>
                <c:pt idx="348201">
                  <c:v>7.89574</c:v>
                </c:pt>
                <c:pt idx="348202">
                  <c:v>7.89576</c:v>
                </c:pt>
                <c:pt idx="348203">
                  <c:v>7.89578</c:v>
                </c:pt>
                <c:pt idx="348204">
                  <c:v>7.89581</c:v>
                </c:pt>
                <c:pt idx="348205">
                  <c:v>7.89583</c:v>
                </c:pt>
                <c:pt idx="348206">
                  <c:v>7.89585</c:v>
                </c:pt>
                <c:pt idx="348207">
                  <c:v>7.89587</c:v>
                </c:pt>
                <c:pt idx="348208">
                  <c:v>7.8959</c:v>
                </c:pt>
                <c:pt idx="348209">
                  <c:v>7.89592</c:v>
                </c:pt>
                <c:pt idx="348210">
                  <c:v>7.89594</c:v>
                </c:pt>
                <c:pt idx="348211">
                  <c:v>7.89596</c:v>
                </c:pt>
                <c:pt idx="348212">
                  <c:v>7.89599</c:v>
                </c:pt>
                <c:pt idx="348213">
                  <c:v>7.89601</c:v>
                </c:pt>
                <c:pt idx="348214">
                  <c:v>7.89603</c:v>
                </c:pt>
                <c:pt idx="348215">
                  <c:v>7.89605</c:v>
                </c:pt>
                <c:pt idx="348216">
                  <c:v>7.89608</c:v>
                </c:pt>
                <c:pt idx="348217">
                  <c:v>7.8961</c:v>
                </c:pt>
                <c:pt idx="348218">
                  <c:v>7.89612</c:v>
                </c:pt>
                <c:pt idx="348219">
                  <c:v>7.89614</c:v>
                </c:pt>
                <c:pt idx="348220">
                  <c:v>7.89617</c:v>
                </c:pt>
                <c:pt idx="348221">
                  <c:v>7.89619</c:v>
                </c:pt>
                <c:pt idx="348222">
                  <c:v>7.89621</c:v>
                </c:pt>
                <c:pt idx="348223">
                  <c:v>7.89624</c:v>
                </c:pt>
                <c:pt idx="348224">
                  <c:v>7.89626</c:v>
                </c:pt>
                <c:pt idx="348225">
                  <c:v>7.89628</c:v>
                </c:pt>
                <c:pt idx="348226">
                  <c:v>7.8963</c:v>
                </c:pt>
                <c:pt idx="348227">
                  <c:v>7.89633</c:v>
                </c:pt>
                <c:pt idx="348228">
                  <c:v>7.89635</c:v>
                </c:pt>
                <c:pt idx="348229">
                  <c:v>7.89637</c:v>
                </c:pt>
                <c:pt idx="348230">
                  <c:v>7.8964</c:v>
                </c:pt>
                <c:pt idx="348231">
                  <c:v>7.89642</c:v>
                </c:pt>
                <c:pt idx="348232">
                  <c:v>7.89644</c:v>
                </c:pt>
                <c:pt idx="348233">
                  <c:v>7.89646</c:v>
                </c:pt>
                <c:pt idx="348234">
                  <c:v>7.89649</c:v>
                </c:pt>
                <c:pt idx="348235">
                  <c:v>7.89651</c:v>
                </c:pt>
                <c:pt idx="348236">
                  <c:v>7.89653</c:v>
                </c:pt>
                <c:pt idx="348237">
                  <c:v>7.89655</c:v>
                </c:pt>
                <c:pt idx="348238">
                  <c:v>7.89658</c:v>
                </c:pt>
                <c:pt idx="348239">
                  <c:v>7.8966</c:v>
                </c:pt>
                <c:pt idx="348240">
                  <c:v>7.89662</c:v>
                </c:pt>
                <c:pt idx="348241">
                  <c:v>7.89664</c:v>
                </c:pt>
                <c:pt idx="348242">
                  <c:v>7.89667</c:v>
                </c:pt>
                <c:pt idx="348243">
                  <c:v>7.89669</c:v>
                </c:pt>
                <c:pt idx="348244">
                  <c:v>7.89671</c:v>
                </c:pt>
                <c:pt idx="348245">
                  <c:v>7.89673</c:v>
                </c:pt>
                <c:pt idx="348246">
                  <c:v>7.89676</c:v>
                </c:pt>
                <c:pt idx="348247">
                  <c:v>7.89678</c:v>
                </c:pt>
                <c:pt idx="348248">
                  <c:v>7.8968</c:v>
                </c:pt>
                <c:pt idx="348249">
                  <c:v>7.89682</c:v>
                </c:pt>
                <c:pt idx="348250">
                  <c:v>7.89685</c:v>
                </c:pt>
                <c:pt idx="348251">
                  <c:v>7.89687</c:v>
                </c:pt>
                <c:pt idx="348252">
                  <c:v>7.89689</c:v>
                </c:pt>
                <c:pt idx="348253">
                  <c:v>7.89692</c:v>
                </c:pt>
                <c:pt idx="348254">
                  <c:v>7.89694</c:v>
                </c:pt>
                <c:pt idx="348255">
                  <c:v>7.89696</c:v>
                </c:pt>
                <c:pt idx="348256">
                  <c:v>7.89698</c:v>
                </c:pt>
                <c:pt idx="348257">
                  <c:v>7.89701</c:v>
                </c:pt>
                <c:pt idx="348258">
                  <c:v>7.89703</c:v>
                </c:pt>
                <c:pt idx="348259">
                  <c:v>7.89705</c:v>
                </c:pt>
                <c:pt idx="348260">
                  <c:v>7.89708</c:v>
                </c:pt>
                <c:pt idx="348261">
                  <c:v>7.8971</c:v>
                </c:pt>
                <c:pt idx="348262">
                  <c:v>7.89712</c:v>
                </c:pt>
                <c:pt idx="348263">
                  <c:v>7.89714</c:v>
                </c:pt>
                <c:pt idx="348264">
                  <c:v>7.89717</c:v>
                </c:pt>
                <c:pt idx="348265">
                  <c:v>7.89719</c:v>
                </c:pt>
                <c:pt idx="348266">
                  <c:v>7.89721</c:v>
                </c:pt>
                <c:pt idx="348267">
                  <c:v>7.89723</c:v>
                </c:pt>
                <c:pt idx="348268">
                  <c:v>7.89726</c:v>
                </c:pt>
                <c:pt idx="348269">
                  <c:v>7.89728</c:v>
                </c:pt>
                <c:pt idx="348270">
                  <c:v>7.8973</c:v>
                </c:pt>
                <c:pt idx="348271">
                  <c:v>7.89732</c:v>
                </c:pt>
                <c:pt idx="348272">
                  <c:v>7.89735</c:v>
                </c:pt>
                <c:pt idx="348273">
                  <c:v>7.89737</c:v>
                </c:pt>
                <c:pt idx="348274">
                  <c:v>7.89739</c:v>
                </c:pt>
                <c:pt idx="348275">
                  <c:v>7.89741</c:v>
                </c:pt>
                <c:pt idx="348276">
                  <c:v>7.89744</c:v>
                </c:pt>
                <c:pt idx="348277">
                  <c:v>7.89746</c:v>
                </c:pt>
                <c:pt idx="348278">
                  <c:v>7.89748</c:v>
                </c:pt>
                <c:pt idx="348279">
                  <c:v>7.89751</c:v>
                </c:pt>
                <c:pt idx="348280">
                  <c:v>7.89753</c:v>
                </c:pt>
                <c:pt idx="348281">
                  <c:v>7.89755</c:v>
                </c:pt>
                <c:pt idx="348282">
                  <c:v>7.89757</c:v>
                </c:pt>
                <c:pt idx="348283">
                  <c:v>7.8976</c:v>
                </c:pt>
                <c:pt idx="348284">
                  <c:v>7.89762</c:v>
                </c:pt>
                <c:pt idx="348285">
                  <c:v>7.89764</c:v>
                </c:pt>
                <c:pt idx="348286">
                  <c:v>7.89766</c:v>
                </c:pt>
                <c:pt idx="348287">
                  <c:v>7.89769</c:v>
                </c:pt>
                <c:pt idx="348288">
                  <c:v>7.89771</c:v>
                </c:pt>
                <c:pt idx="348289">
                  <c:v>7.89773</c:v>
                </c:pt>
                <c:pt idx="348290">
                  <c:v>7.89776</c:v>
                </c:pt>
                <c:pt idx="348291">
                  <c:v>7.89778</c:v>
                </c:pt>
                <c:pt idx="348292">
                  <c:v>7.8978</c:v>
                </c:pt>
                <c:pt idx="348293">
                  <c:v>7.89782</c:v>
                </c:pt>
                <c:pt idx="348294">
                  <c:v>7.89785</c:v>
                </c:pt>
                <c:pt idx="348295">
                  <c:v>7.89787</c:v>
                </c:pt>
                <c:pt idx="348296">
                  <c:v>7.89789</c:v>
                </c:pt>
                <c:pt idx="348297">
                  <c:v>7.89791</c:v>
                </c:pt>
                <c:pt idx="348298">
                  <c:v>7.89794</c:v>
                </c:pt>
                <c:pt idx="348299">
                  <c:v>7.89796</c:v>
                </c:pt>
                <c:pt idx="348300">
                  <c:v>7.89798</c:v>
                </c:pt>
                <c:pt idx="348301">
                  <c:v>7.89801</c:v>
                </c:pt>
                <c:pt idx="348302">
                  <c:v>7.89803</c:v>
                </c:pt>
                <c:pt idx="348303">
                  <c:v>7.89805</c:v>
                </c:pt>
                <c:pt idx="348304">
                  <c:v>7.89807</c:v>
                </c:pt>
                <c:pt idx="348305">
                  <c:v>7.89809</c:v>
                </c:pt>
                <c:pt idx="348306">
                  <c:v>7.89812</c:v>
                </c:pt>
                <c:pt idx="348307">
                  <c:v>7.89814</c:v>
                </c:pt>
                <c:pt idx="348308">
                  <c:v>7.89816</c:v>
                </c:pt>
                <c:pt idx="348309">
                  <c:v>7.89819</c:v>
                </c:pt>
                <c:pt idx="348310">
                  <c:v>7.89821</c:v>
                </c:pt>
                <c:pt idx="348311">
                  <c:v>7.89823</c:v>
                </c:pt>
                <c:pt idx="348312">
                  <c:v>7.89825</c:v>
                </c:pt>
                <c:pt idx="348313">
                  <c:v>7.89828</c:v>
                </c:pt>
                <c:pt idx="348314">
                  <c:v>7.8983</c:v>
                </c:pt>
                <c:pt idx="348315">
                  <c:v>7.89832</c:v>
                </c:pt>
                <c:pt idx="348316">
                  <c:v>7.89834</c:v>
                </c:pt>
                <c:pt idx="348317">
                  <c:v>7.89837</c:v>
                </c:pt>
                <c:pt idx="348318">
                  <c:v>7.89839</c:v>
                </c:pt>
                <c:pt idx="348319">
                  <c:v>7.89841</c:v>
                </c:pt>
                <c:pt idx="348320">
                  <c:v>7.89844</c:v>
                </c:pt>
                <c:pt idx="348321">
                  <c:v>7.89846</c:v>
                </c:pt>
                <c:pt idx="348322">
                  <c:v>7.89848</c:v>
                </c:pt>
                <c:pt idx="348323">
                  <c:v>7.8985</c:v>
                </c:pt>
                <c:pt idx="348324">
                  <c:v>7.89853</c:v>
                </c:pt>
                <c:pt idx="348325">
                  <c:v>7.89855</c:v>
                </c:pt>
                <c:pt idx="348326">
                  <c:v>7.89857</c:v>
                </c:pt>
                <c:pt idx="348327">
                  <c:v>7.89859</c:v>
                </c:pt>
                <c:pt idx="348328">
                  <c:v>7.89862</c:v>
                </c:pt>
                <c:pt idx="348329">
                  <c:v>7.89864</c:v>
                </c:pt>
                <c:pt idx="348330">
                  <c:v>7.89866</c:v>
                </c:pt>
                <c:pt idx="348331">
                  <c:v>7.89869</c:v>
                </c:pt>
                <c:pt idx="348332">
                  <c:v>7.89871</c:v>
                </c:pt>
                <c:pt idx="348333">
                  <c:v>7.89873</c:v>
                </c:pt>
                <c:pt idx="348334">
                  <c:v>7.89875</c:v>
                </c:pt>
                <c:pt idx="348335">
                  <c:v>7.89878</c:v>
                </c:pt>
                <c:pt idx="348336">
                  <c:v>7.8988</c:v>
                </c:pt>
                <c:pt idx="348337">
                  <c:v>7.89882</c:v>
                </c:pt>
                <c:pt idx="348338">
                  <c:v>7.89884</c:v>
                </c:pt>
                <c:pt idx="348339">
                  <c:v>7.89887</c:v>
                </c:pt>
                <c:pt idx="348340">
                  <c:v>7.89889</c:v>
                </c:pt>
                <c:pt idx="348341">
                  <c:v>7.89891</c:v>
                </c:pt>
                <c:pt idx="348342">
                  <c:v>7.89893</c:v>
                </c:pt>
                <c:pt idx="348343">
                  <c:v>7.89896</c:v>
                </c:pt>
                <c:pt idx="348344">
                  <c:v>7.89898</c:v>
                </c:pt>
                <c:pt idx="348345">
                  <c:v>7.899</c:v>
                </c:pt>
                <c:pt idx="348346">
                  <c:v>7.89902</c:v>
                </c:pt>
                <c:pt idx="348347">
                  <c:v>7.89905</c:v>
                </c:pt>
                <c:pt idx="348348">
                  <c:v>7.89907</c:v>
                </c:pt>
                <c:pt idx="348349">
                  <c:v>7.89909</c:v>
                </c:pt>
                <c:pt idx="348350">
                  <c:v>7.89912</c:v>
                </c:pt>
                <c:pt idx="348351">
                  <c:v>7.89914</c:v>
                </c:pt>
                <c:pt idx="348352">
                  <c:v>7.89916</c:v>
                </c:pt>
                <c:pt idx="348353">
                  <c:v>7.89918</c:v>
                </c:pt>
                <c:pt idx="348354">
                  <c:v>7.89921</c:v>
                </c:pt>
                <c:pt idx="348355">
                  <c:v>7.89923</c:v>
                </c:pt>
                <c:pt idx="348356">
                  <c:v>7.89925</c:v>
                </c:pt>
                <c:pt idx="348357">
                  <c:v>7.89927</c:v>
                </c:pt>
                <c:pt idx="348358">
                  <c:v>7.8993</c:v>
                </c:pt>
                <c:pt idx="348359">
                  <c:v>7.89932</c:v>
                </c:pt>
                <c:pt idx="348360">
                  <c:v>7.89934</c:v>
                </c:pt>
                <c:pt idx="348361">
                  <c:v>7.89937</c:v>
                </c:pt>
                <c:pt idx="348362">
                  <c:v>7.89939</c:v>
                </c:pt>
                <c:pt idx="348363">
                  <c:v>7.89941</c:v>
                </c:pt>
                <c:pt idx="348364">
                  <c:v>7.89943</c:v>
                </c:pt>
                <c:pt idx="348365">
                  <c:v>7.89946</c:v>
                </c:pt>
                <c:pt idx="348366">
                  <c:v>7.89948</c:v>
                </c:pt>
                <c:pt idx="348367">
                  <c:v>7.8995</c:v>
                </c:pt>
                <c:pt idx="348368">
                  <c:v>7.89952</c:v>
                </c:pt>
                <c:pt idx="348369">
                  <c:v>7.89955</c:v>
                </c:pt>
                <c:pt idx="348370">
                  <c:v>7.89957</c:v>
                </c:pt>
                <c:pt idx="348371">
                  <c:v>7.89959</c:v>
                </c:pt>
                <c:pt idx="348372">
                  <c:v>7.89961</c:v>
                </c:pt>
                <c:pt idx="348373">
                  <c:v>7.89964</c:v>
                </c:pt>
                <c:pt idx="348374">
                  <c:v>7.89966</c:v>
                </c:pt>
                <c:pt idx="348375">
                  <c:v>7.89968</c:v>
                </c:pt>
                <c:pt idx="348376">
                  <c:v>7.8997</c:v>
                </c:pt>
                <c:pt idx="348377">
                  <c:v>7.89973</c:v>
                </c:pt>
                <c:pt idx="348378">
                  <c:v>7.89975</c:v>
                </c:pt>
                <c:pt idx="348379">
                  <c:v>7.89977</c:v>
                </c:pt>
                <c:pt idx="348380">
                  <c:v>7.8998</c:v>
                </c:pt>
                <c:pt idx="348381">
                  <c:v>7.89982</c:v>
                </c:pt>
                <c:pt idx="348382">
                  <c:v>7.89984</c:v>
                </c:pt>
                <c:pt idx="348383">
                  <c:v>7.89986</c:v>
                </c:pt>
                <c:pt idx="348384">
                  <c:v>7.89989</c:v>
                </c:pt>
                <c:pt idx="348385">
                  <c:v>7.89991</c:v>
                </c:pt>
                <c:pt idx="348386">
                  <c:v>7.89993</c:v>
                </c:pt>
                <c:pt idx="348387">
                  <c:v>7.89996</c:v>
                </c:pt>
                <c:pt idx="348388">
                  <c:v>7.89998</c:v>
                </c:pt>
                <c:pt idx="348389">
                  <c:v>7.9</c:v>
                </c:pt>
                <c:pt idx="348390">
                  <c:v>7.90002</c:v>
                </c:pt>
                <c:pt idx="348391">
                  <c:v>7.90005</c:v>
                </c:pt>
                <c:pt idx="348392">
                  <c:v>7.90007</c:v>
                </c:pt>
                <c:pt idx="348393">
                  <c:v>7.90009</c:v>
                </c:pt>
                <c:pt idx="348394">
                  <c:v>7.90011</c:v>
                </c:pt>
                <c:pt idx="348395">
                  <c:v>7.90014</c:v>
                </c:pt>
                <c:pt idx="348396">
                  <c:v>7.90016</c:v>
                </c:pt>
                <c:pt idx="348397">
                  <c:v>7.90018</c:v>
                </c:pt>
                <c:pt idx="348398">
                  <c:v>7.9002</c:v>
                </c:pt>
                <c:pt idx="348399">
                  <c:v>7.90023</c:v>
                </c:pt>
                <c:pt idx="348400">
                  <c:v>7.90025</c:v>
                </c:pt>
                <c:pt idx="348401">
                  <c:v>7.90027</c:v>
                </c:pt>
                <c:pt idx="348402">
                  <c:v>7.90029</c:v>
                </c:pt>
                <c:pt idx="348403">
                  <c:v>7.90032</c:v>
                </c:pt>
                <c:pt idx="348404">
                  <c:v>7.90034</c:v>
                </c:pt>
                <c:pt idx="348405">
                  <c:v>7.90036</c:v>
                </c:pt>
                <c:pt idx="348406">
                  <c:v>7.90038</c:v>
                </c:pt>
                <c:pt idx="348407">
                  <c:v>7.90041</c:v>
                </c:pt>
                <c:pt idx="348408">
                  <c:v>7.90043</c:v>
                </c:pt>
                <c:pt idx="348409">
                  <c:v>7.90045</c:v>
                </c:pt>
                <c:pt idx="348410">
                  <c:v>7.90048</c:v>
                </c:pt>
                <c:pt idx="348411">
                  <c:v>7.9005</c:v>
                </c:pt>
                <c:pt idx="348412">
                  <c:v>7.90052</c:v>
                </c:pt>
                <c:pt idx="348413">
                  <c:v>7.90054</c:v>
                </c:pt>
                <c:pt idx="348414">
                  <c:v>7.90057</c:v>
                </c:pt>
                <c:pt idx="348415">
                  <c:v>7.90059</c:v>
                </c:pt>
                <c:pt idx="348416">
                  <c:v>7.90061</c:v>
                </c:pt>
                <c:pt idx="348417">
                  <c:v>7.90064</c:v>
                </c:pt>
                <c:pt idx="348418">
                  <c:v>7.90066</c:v>
                </c:pt>
                <c:pt idx="348419">
                  <c:v>7.90068</c:v>
                </c:pt>
                <c:pt idx="348420">
                  <c:v>7.9007</c:v>
                </c:pt>
                <c:pt idx="348421">
                  <c:v>7.90073</c:v>
                </c:pt>
                <c:pt idx="348422">
                  <c:v>7.90075</c:v>
                </c:pt>
                <c:pt idx="348423">
                  <c:v>7.90077</c:v>
                </c:pt>
                <c:pt idx="348424">
                  <c:v>7.90079</c:v>
                </c:pt>
                <c:pt idx="348425">
                  <c:v>7.90082</c:v>
                </c:pt>
                <c:pt idx="348426">
                  <c:v>7.90084</c:v>
                </c:pt>
                <c:pt idx="348427">
                  <c:v>7.90086</c:v>
                </c:pt>
                <c:pt idx="348428">
                  <c:v>7.90088</c:v>
                </c:pt>
                <c:pt idx="348429">
                  <c:v>7.90091</c:v>
                </c:pt>
                <c:pt idx="348430">
                  <c:v>7.90093</c:v>
                </c:pt>
                <c:pt idx="348431">
                  <c:v>7.90095</c:v>
                </c:pt>
                <c:pt idx="348432">
                  <c:v>7.90097</c:v>
                </c:pt>
                <c:pt idx="348433">
                  <c:v>7.901</c:v>
                </c:pt>
                <c:pt idx="348434">
                  <c:v>7.90102</c:v>
                </c:pt>
                <c:pt idx="348435">
                  <c:v>7.90104</c:v>
                </c:pt>
                <c:pt idx="348436">
                  <c:v>7.90107</c:v>
                </c:pt>
                <c:pt idx="348437">
                  <c:v>7.90109</c:v>
                </c:pt>
                <c:pt idx="348438">
                  <c:v>7.90111</c:v>
                </c:pt>
                <c:pt idx="348439">
                  <c:v>7.90113</c:v>
                </c:pt>
                <c:pt idx="348440">
                  <c:v>7.90116</c:v>
                </c:pt>
                <c:pt idx="348441">
                  <c:v>7.90118</c:v>
                </c:pt>
                <c:pt idx="348442">
                  <c:v>7.9012</c:v>
                </c:pt>
                <c:pt idx="348443">
                  <c:v>7.90122</c:v>
                </c:pt>
                <c:pt idx="348444">
                  <c:v>7.90125</c:v>
                </c:pt>
                <c:pt idx="348445">
                  <c:v>7.90127</c:v>
                </c:pt>
                <c:pt idx="348446">
                  <c:v>7.90129</c:v>
                </c:pt>
                <c:pt idx="348447">
                  <c:v>7.90132</c:v>
                </c:pt>
                <c:pt idx="348448">
                  <c:v>7.90134</c:v>
                </c:pt>
                <c:pt idx="348449">
                  <c:v>7.90136</c:v>
                </c:pt>
                <c:pt idx="348450">
                  <c:v>7.90138</c:v>
                </c:pt>
                <c:pt idx="348451">
                  <c:v>7.90141</c:v>
                </c:pt>
                <c:pt idx="348452">
                  <c:v>7.90143</c:v>
                </c:pt>
                <c:pt idx="348453">
                  <c:v>7.90145</c:v>
                </c:pt>
                <c:pt idx="348454">
                  <c:v>7.90147</c:v>
                </c:pt>
                <c:pt idx="348455">
                  <c:v>7.9015</c:v>
                </c:pt>
                <c:pt idx="348456">
                  <c:v>7.90152</c:v>
                </c:pt>
                <c:pt idx="348457">
                  <c:v>7.90154</c:v>
                </c:pt>
                <c:pt idx="348458">
                  <c:v>7.90156</c:v>
                </c:pt>
                <c:pt idx="348459">
                  <c:v>7.90159</c:v>
                </c:pt>
                <c:pt idx="348460">
                  <c:v>7.90161</c:v>
                </c:pt>
                <c:pt idx="348461">
                  <c:v>7.90163</c:v>
                </c:pt>
                <c:pt idx="348462">
                  <c:v>7.90165</c:v>
                </c:pt>
                <c:pt idx="348463">
                  <c:v>7.90168</c:v>
                </c:pt>
                <c:pt idx="348464">
                  <c:v>7.9017</c:v>
                </c:pt>
                <c:pt idx="348465">
                  <c:v>7.90172</c:v>
                </c:pt>
                <c:pt idx="348466">
                  <c:v>7.90175</c:v>
                </c:pt>
                <c:pt idx="348467">
                  <c:v>7.90177</c:v>
                </c:pt>
                <c:pt idx="348468">
                  <c:v>7.90179</c:v>
                </c:pt>
                <c:pt idx="348469">
                  <c:v>7.90181</c:v>
                </c:pt>
                <c:pt idx="348470">
                  <c:v>7.90184</c:v>
                </c:pt>
                <c:pt idx="348471">
                  <c:v>7.90186</c:v>
                </c:pt>
                <c:pt idx="348472">
                  <c:v>7.90188</c:v>
                </c:pt>
                <c:pt idx="348473">
                  <c:v>7.90191</c:v>
                </c:pt>
                <c:pt idx="348474">
                  <c:v>7.90193</c:v>
                </c:pt>
                <c:pt idx="348475">
                  <c:v>7.90195</c:v>
                </c:pt>
                <c:pt idx="348476">
                  <c:v>7.90197</c:v>
                </c:pt>
                <c:pt idx="348477">
                  <c:v>7.902</c:v>
                </c:pt>
                <c:pt idx="348478">
                  <c:v>7.90202</c:v>
                </c:pt>
                <c:pt idx="348479">
                  <c:v>7.90204</c:v>
                </c:pt>
                <c:pt idx="348480">
                  <c:v>7.90206</c:v>
                </c:pt>
                <c:pt idx="348481">
                  <c:v>7.90209</c:v>
                </c:pt>
                <c:pt idx="348482">
                  <c:v>7.90211</c:v>
                </c:pt>
                <c:pt idx="348483">
                  <c:v>7.90213</c:v>
                </c:pt>
                <c:pt idx="348484">
                  <c:v>7.90215</c:v>
                </c:pt>
                <c:pt idx="348485">
                  <c:v>7.90218</c:v>
                </c:pt>
                <c:pt idx="348486">
                  <c:v>7.9022</c:v>
                </c:pt>
                <c:pt idx="348487">
                  <c:v>7.90222</c:v>
                </c:pt>
                <c:pt idx="348488">
                  <c:v>7.90224</c:v>
                </c:pt>
                <c:pt idx="348489">
                  <c:v>7.90227</c:v>
                </c:pt>
                <c:pt idx="348490">
                  <c:v>7.90229</c:v>
                </c:pt>
                <c:pt idx="348491">
                  <c:v>7.90231</c:v>
                </c:pt>
                <c:pt idx="348492">
                  <c:v>7.90234</c:v>
                </c:pt>
                <c:pt idx="348493">
                  <c:v>7.90236</c:v>
                </c:pt>
                <c:pt idx="348494">
                  <c:v>7.90238</c:v>
                </c:pt>
                <c:pt idx="348495">
                  <c:v>7.9024</c:v>
                </c:pt>
                <c:pt idx="348496">
                  <c:v>7.90243</c:v>
                </c:pt>
                <c:pt idx="348497">
                  <c:v>7.90245</c:v>
                </c:pt>
                <c:pt idx="348498">
                  <c:v>7.90247</c:v>
                </c:pt>
                <c:pt idx="348499">
                  <c:v>7.90249</c:v>
                </c:pt>
                <c:pt idx="348500">
                  <c:v>7.90252</c:v>
                </c:pt>
                <c:pt idx="348501">
                  <c:v>7.90254</c:v>
                </c:pt>
                <c:pt idx="348502">
                  <c:v>7.90256</c:v>
                </c:pt>
                <c:pt idx="348503">
                  <c:v>7.90259</c:v>
                </c:pt>
                <c:pt idx="348504">
                  <c:v>7.90261</c:v>
                </c:pt>
                <c:pt idx="348505">
                  <c:v>7.90263</c:v>
                </c:pt>
                <c:pt idx="348506">
                  <c:v>7.90265</c:v>
                </c:pt>
                <c:pt idx="348507">
                  <c:v>7.90268</c:v>
                </c:pt>
                <c:pt idx="348508">
                  <c:v>7.9027</c:v>
                </c:pt>
                <c:pt idx="348509">
                  <c:v>7.90272</c:v>
                </c:pt>
                <c:pt idx="348510">
                  <c:v>7.90274</c:v>
                </c:pt>
                <c:pt idx="348511">
                  <c:v>7.90277</c:v>
                </c:pt>
                <c:pt idx="348512">
                  <c:v>7.90279</c:v>
                </c:pt>
                <c:pt idx="348513">
                  <c:v>7.90281</c:v>
                </c:pt>
                <c:pt idx="348514">
                  <c:v>7.90283</c:v>
                </c:pt>
                <c:pt idx="348515">
                  <c:v>7.90286</c:v>
                </c:pt>
                <c:pt idx="348516">
                  <c:v>7.90288</c:v>
                </c:pt>
                <c:pt idx="348517">
                  <c:v>7.9029</c:v>
                </c:pt>
                <c:pt idx="348518">
                  <c:v>7.90292</c:v>
                </c:pt>
                <c:pt idx="348519">
                  <c:v>7.90295</c:v>
                </c:pt>
                <c:pt idx="348520">
                  <c:v>7.90297</c:v>
                </c:pt>
                <c:pt idx="348521">
                  <c:v>7.90299</c:v>
                </c:pt>
                <c:pt idx="348522">
                  <c:v>7.90302</c:v>
                </c:pt>
                <c:pt idx="348523">
                  <c:v>7.90304</c:v>
                </c:pt>
                <c:pt idx="348524">
                  <c:v>7.90306</c:v>
                </c:pt>
                <c:pt idx="348525">
                  <c:v>7.90308</c:v>
                </c:pt>
                <c:pt idx="348526">
                  <c:v>7.90311</c:v>
                </c:pt>
                <c:pt idx="348527">
                  <c:v>7.90313</c:v>
                </c:pt>
                <c:pt idx="348528">
                  <c:v>7.90315</c:v>
                </c:pt>
                <c:pt idx="348529">
                  <c:v>7.90318</c:v>
                </c:pt>
                <c:pt idx="348530">
                  <c:v>7.9032</c:v>
                </c:pt>
                <c:pt idx="348531">
                  <c:v>7.90322</c:v>
                </c:pt>
                <c:pt idx="348532">
                  <c:v>7.90324</c:v>
                </c:pt>
                <c:pt idx="348533">
                  <c:v>7.90327</c:v>
                </c:pt>
                <c:pt idx="348534">
                  <c:v>7.90329</c:v>
                </c:pt>
                <c:pt idx="348535">
                  <c:v>7.90331</c:v>
                </c:pt>
                <c:pt idx="348536">
                  <c:v>7.90333</c:v>
                </c:pt>
                <c:pt idx="348537">
                  <c:v>7.90336</c:v>
                </c:pt>
                <c:pt idx="348538">
                  <c:v>7.90338</c:v>
                </c:pt>
                <c:pt idx="348539">
                  <c:v>7.9034</c:v>
                </c:pt>
                <c:pt idx="348540">
                  <c:v>7.90342</c:v>
                </c:pt>
                <c:pt idx="348541">
                  <c:v>7.90345</c:v>
                </c:pt>
                <c:pt idx="348542">
                  <c:v>7.90347</c:v>
                </c:pt>
                <c:pt idx="348543">
                  <c:v>7.90349</c:v>
                </c:pt>
                <c:pt idx="348544">
                  <c:v>7.90351</c:v>
                </c:pt>
                <c:pt idx="348545">
                  <c:v>7.90354</c:v>
                </c:pt>
                <c:pt idx="348546">
                  <c:v>7.90356</c:v>
                </c:pt>
                <c:pt idx="348547">
                  <c:v>7.90358</c:v>
                </c:pt>
                <c:pt idx="348548">
                  <c:v>7.9036</c:v>
                </c:pt>
                <c:pt idx="348549">
                  <c:v>7.90363</c:v>
                </c:pt>
                <c:pt idx="348550">
                  <c:v>7.90365</c:v>
                </c:pt>
                <c:pt idx="348551">
                  <c:v>7.90367</c:v>
                </c:pt>
                <c:pt idx="348552">
                  <c:v>7.9037</c:v>
                </c:pt>
                <c:pt idx="348553">
                  <c:v>7.90372</c:v>
                </c:pt>
                <c:pt idx="348554">
                  <c:v>7.90374</c:v>
                </c:pt>
                <c:pt idx="348555">
                  <c:v>7.90376</c:v>
                </c:pt>
                <c:pt idx="348556">
                  <c:v>7.90379</c:v>
                </c:pt>
                <c:pt idx="348557">
                  <c:v>7.90381</c:v>
                </c:pt>
                <c:pt idx="348558">
                  <c:v>7.90383</c:v>
                </c:pt>
                <c:pt idx="348559">
                  <c:v>7.90386</c:v>
                </c:pt>
                <c:pt idx="348560">
                  <c:v>7.90388</c:v>
                </c:pt>
                <c:pt idx="348561">
                  <c:v>7.9039</c:v>
                </c:pt>
                <c:pt idx="348562">
                  <c:v>7.90392</c:v>
                </c:pt>
                <c:pt idx="348563">
                  <c:v>7.90395</c:v>
                </c:pt>
                <c:pt idx="348564">
                  <c:v>7.90397</c:v>
                </c:pt>
                <c:pt idx="348565">
                  <c:v>7.90399</c:v>
                </c:pt>
                <c:pt idx="348566">
                  <c:v>7.90401</c:v>
                </c:pt>
                <c:pt idx="348567">
                  <c:v>7.90404</c:v>
                </c:pt>
                <c:pt idx="348568">
                  <c:v>7.90406</c:v>
                </c:pt>
                <c:pt idx="348569">
                  <c:v>7.90408</c:v>
                </c:pt>
                <c:pt idx="348570">
                  <c:v>7.9041</c:v>
                </c:pt>
                <c:pt idx="348571">
                  <c:v>7.90413</c:v>
                </c:pt>
                <c:pt idx="348572">
                  <c:v>7.90415</c:v>
                </c:pt>
                <c:pt idx="348573">
                  <c:v>7.90417</c:v>
                </c:pt>
                <c:pt idx="348574">
                  <c:v>7.90419</c:v>
                </c:pt>
                <c:pt idx="348575">
                  <c:v>7.90422</c:v>
                </c:pt>
                <c:pt idx="348576">
                  <c:v>7.90424</c:v>
                </c:pt>
                <c:pt idx="348577">
                  <c:v>7.90426</c:v>
                </c:pt>
                <c:pt idx="348578">
                  <c:v>7.90429</c:v>
                </c:pt>
                <c:pt idx="348579">
                  <c:v>7.90431</c:v>
                </c:pt>
                <c:pt idx="348580">
                  <c:v>7.90433</c:v>
                </c:pt>
                <c:pt idx="348581">
                  <c:v>7.90435</c:v>
                </c:pt>
                <c:pt idx="348582">
                  <c:v>7.90438</c:v>
                </c:pt>
                <c:pt idx="348583">
                  <c:v>7.9044</c:v>
                </c:pt>
                <c:pt idx="348584">
                  <c:v>7.90442</c:v>
                </c:pt>
                <c:pt idx="348585">
                  <c:v>7.90444</c:v>
                </c:pt>
                <c:pt idx="348586">
                  <c:v>7.90447</c:v>
                </c:pt>
                <c:pt idx="348587">
                  <c:v>7.90449</c:v>
                </c:pt>
                <c:pt idx="348588">
                  <c:v>7.90451</c:v>
                </c:pt>
                <c:pt idx="348589">
                  <c:v>7.90454</c:v>
                </c:pt>
                <c:pt idx="348590">
                  <c:v>7.90456</c:v>
                </c:pt>
                <c:pt idx="348591">
                  <c:v>7.90458</c:v>
                </c:pt>
                <c:pt idx="348592">
                  <c:v>7.9046</c:v>
                </c:pt>
                <c:pt idx="348593">
                  <c:v>7.90463</c:v>
                </c:pt>
                <c:pt idx="348594">
                  <c:v>7.90465</c:v>
                </c:pt>
                <c:pt idx="348595">
                  <c:v>7.90467</c:v>
                </c:pt>
                <c:pt idx="348596">
                  <c:v>7.90469</c:v>
                </c:pt>
                <c:pt idx="348597">
                  <c:v>7.90472</c:v>
                </c:pt>
                <c:pt idx="348598">
                  <c:v>7.90474</c:v>
                </c:pt>
                <c:pt idx="348599">
                  <c:v>7.90476</c:v>
                </c:pt>
                <c:pt idx="348600">
                  <c:v>7.90479</c:v>
                </c:pt>
                <c:pt idx="348601">
                  <c:v>7.90481</c:v>
                </c:pt>
                <c:pt idx="348602">
                  <c:v>7.90483</c:v>
                </c:pt>
                <c:pt idx="348603">
                  <c:v>7.90485</c:v>
                </c:pt>
                <c:pt idx="348604">
                  <c:v>7.90487</c:v>
                </c:pt>
                <c:pt idx="348605">
                  <c:v>7.9049</c:v>
                </c:pt>
                <c:pt idx="348606">
                  <c:v>7.90492</c:v>
                </c:pt>
                <c:pt idx="348607">
                  <c:v>7.90494</c:v>
                </c:pt>
                <c:pt idx="348608">
                  <c:v>7.90497</c:v>
                </c:pt>
                <c:pt idx="348609">
                  <c:v>7.90499</c:v>
                </c:pt>
                <c:pt idx="348610">
                  <c:v>7.90501</c:v>
                </c:pt>
                <c:pt idx="348611">
                  <c:v>7.90503</c:v>
                </c:pt>
                <c:pt idx="348612">
                  <c:v>7.90506</c:v>
                </c:pt>
                <c:pt idx="348613">
                  <c:v>7.90508</c:v>
                </c:pt>
                <c:pt idx="348614">
                  <c:v>7.9051</c:v>
                </c:pt>
                <c:pt idx="348615">
                  <c:v>7.90512</c:v>
                </c:pt>
                <c:pt idx="348616">
                  <c:v>7.90515</c:v>
                </c:pt>
                <c:pt idx="348617">
                  <c:v>7.90517</c:v>
                </c:pt>
                <c:pt idx="348618">
                  <c:v>7.90519</c:v>
                </c:pt>
                <c:pt idx="348619">
                  <c:v>7.90522</c:v>
                </c:pt>
                <c:pt idx="348620">
                  <c:v>7.90524</c:v>
                </c:pt>
                <c:pt idx="348621">
                  <c:v>7.90526</c:v>
                </c:pt>
                <c:pt idx="348622">
                  <c:v>7.90528</c:v>
                </c:pt>
                <c:pt idx="348623">
                  <c:v>7.90531</c:v>
                </c:pt>
                <c:pt idx="348624">
                  <c:v>7.90533</c:v>
                </c:pt>
                <c:pt idx="348625">
                  <c:v>7.90535</c:v>
                </c:pt>
                <c:pt idx="348626">
                  <c:v>7.90537</c:v>
                </c:pt>
                <c:pt idx="348627">
                  <c:v>7.9054</c:v>
                </c:pt>
                <c:pt idx="348628">
                  <c:v>7.90542</c:v>
                </c:pt>
                <c:pt idx="348629">
                  <c:v>7.90544</c:v>
                </c:pt>
                <c:pt idx="348630">
                  <c:v>7.90547</c:v>
                </c:pt>
                <c:pt idx="348631">
                  <c:v>7.90549</c:v>
                </c:pt>
                <c:pt idx="348632">
                  <c:v>7.90551</c:v>
                </c:pt>
                <c:pt idx="348633">
                  <c:v>7.90553</c:v>
                </c:pt>
                <c:pt idx="348634">
                  <c:v>7.90556</c:v>
                </c:pt>
                <c:pt idx="348635">
                  <c:v>7.90558</c:v>
                </c:pt>
                <c:pt idx="348636">
                  <c:v>7.9056</c:v>
                </c:pt>
                <c:pt idx="348637">
                  <c:v>7.90562</c:v>
                </c:pt>
                <c:pt idx="348638">
                  <c:v>7.90565</c:v>
                </c:pt>
                <c:pt idx="348639">
                  <c:v>7.90567</c:v>
                </c:pt>
                <c:pt idx="348640">
                  <c:v>7.90569</c:v>
                </c:pt>
                <c:pt idx="348641">
                  <c:v>7.90571</c:v>
                </c:pt>
                <c:pt idx="348642">
                  <c:v>7.90574</c:v>
                </c:pt>
                <c:pt idx="348643">
                  <c:v>7.90576</c:v>
                </c:pt>
                <c:pt idx="348644">
                  <c:v>7.90578</c:v>
                </c:pt>
                <c:pt idx="348645">
                  <c:v>7.9058</c:v>
                </c:pt>
                <c:pt idx="348646">
                  <c:v>7.90583</c:v>
                </c:pt>
                <c:pt idx="348647">
                  <c:v>7.90585</c:v>
                </c:pt>
                <c:pt idx="348648">
                  <c:v>7.90587</c:v>
                </c:pt>
                <c:pt idx="348649">
                  <c:v>7.9059</c:v>
                </c:pt>
                <c:pt idx="348650">
                  <c:v>7.90592</c:v>
                </c:pt>
                <c:pt idx="348651">
                  <c:v>7.90594</c:v>
                </c:pt>
                <c:pt idx="348652">
                  <c:v>7.90596</c:v>
                </c:pt>
                <c:pt idx="348653">
                  <c:v>7.90599</c:v>
                </c:pt>
                <c:pt idx="348654">
                  <c:v>7.90601</c:v>
                </c:pt>
                <c:pt idx="348655">
                  <c:v>7.90603</c:v>
                </c:pt>
                <c:pt idx="348656">
                  <c:v>7.90605</c:v>
                </c:pt>
                <c:pt idx="348657">
                  <c:v>7.90608</c:v>
                </c:pt>
                <c:pt idx="348658">
                  <c:v>7.9061</c:v>
                </c:pt>
                <c:pt idx="348659">
                  <c:v>7.90612</c:v>
                </c:pt>
                <c:pt idx="348660">
                  <c:v>7.90615</c:v>
                </c:pt>
                <c:pt idx="348661">
                  <c:v>7.90617</c:v>
                </c:pt>
                <c:pt idx="348662">
                  <c:v>7.90619</c:v>
                </c:pt>
                <c:pt idx="348663">
                  <c:v>7.90621</c:v>
                </c:pt>
                <c:pt idx="348664">
                  <c:v>7.90624</c:v>
                </c:pt>
                <c:pt idx="348665">
                  <c:v>7.90626</c:v>
                </c:pt>
                <c:pt idx="348666">
                  <c:v>7.90628</c:v>
                </c:pt>
                <c:pt idx="348667">
                  <c:v>7.9063</c:v>
                </c:pt>
                <c:pt idx="348668">
                  <c:v>7.90633</c:v>
                </c:pt>
                <c:pt idx="348669">
                  <c:v>7.90635</c:v>
                </c:pt>
                <c:pt idx="348670">
                  <c:v>7.90637</c:v>
                </c:pt>
                <c:pt idx="348671">
                  <c:v>7.90639</c:v>
                </c:pt>
                <c:pt idx="348672">
                  <c:v>7.90642</c:v>
                </c:pt>
                <c:pt idx="348673">
                  <c:v>7.90644</c:v>
                </c:pt>
                <c:pt idx="348674">
                  <c:v>7.90646</c:v>
                </c:pt>
                <c:pt idx="348675">
                  <c:v>7.90648</c:v>
                </c:pt>
                <c:pt idx="348676">
                  <c:v>7.90651</c:v>
                </c:pt>
                <c:pt idx="348677">
                  <c:v>7.90653</c:v>
                </c:pt>
                <c:pt idx="348678">
                  <c:v>7.90655</c:v>
                </c:pt>
                <c:pt idx="348679">
                  <c:v>7.90658</c:v>
                </c:pt>
                <c:pt idx="348680">
                  <c:v>7.9066</c:v>
                </c:pt>
                <c:pt idx="348681">
                  <c:v>7.90662</c:v>
                </c:pt>
                <c:pt idx="348682">
                  <c:v>7.90664</c:v>
                </c:pt>
                <c:pt idx="348683">
                  <c:v>7.90667</c:v>
                </c:pt>
                <c:pt idx="348684">
                  <c:v>7.90669</c:v>
                </c:pt>
                <c:pt idx="348685">
                  <c:v>7.90671</c:v>
                </c:pt>
                <c:pt idx="348686">
                  <c:v>7.90674</c:v>
                </c:pt>
                <c:pt idx="348687">
                  <c:v>7.90676</c:v>
                </c:pt>
                <c:pt idx="348688">
                  <c:v>7.90678</c:v>
                </c:pt>
                <c:pt idx="348689">
                  <c:v>7.9068</c:v>
                </c:pt>
                <c:pt idx="348690">
                  <c:v>7.90683</c:v>
                </c:pt>
                <c:pt idx="348691">
                  <c:v>7.90685</c:v>
                </c:pt>
                <c:pt idx="348692">
                  <c:v>7.90687</c:v>
                </c:pt>
                <c:pt idx="348693">
                  <c:v>7.90689</c:v>
                </c:pt>
                <c:pt idx="348694">
                  <c:v>7.90692</c:v>
                </c:pt>
                <c:pt idx="348695">
                  <c:v>7.90694</c:v>
                </c:pt>
                <c:pt idx="348696">
                  <c:v>7.90696</c:v>
                </c:pt>
                <c:pt idx="348697">
                  <c:v>7.90698</c:v>
                </c:pt>
                <c:pt idx="348698">
                  <c:v>7.90701</c:v>
                </c:pt>
                <c:pt idx="348699">
                  <c:v>7.90703</c:v>
                </c:pt>
                <c:pt idx="348700">
                  <c:v>7.90705</c:v>
                </c:pt>
                <c:pt idx="348701">
                  <c:v>7.90707</c:v>
                </c:pt>
                <c:pt idx="348702">
                  <c:v>7.9071</c:v>
                </c:pt>
                <c:pt idx="348703">
                  <c:v>7.90712</c:v>
                </c:pt>
                <c:pt idx="348704">
                  <c:v>7.90714</c:v>
                </c:pt>
                <c:pt idx="348705">
                  <c:v>7.90717</c:v>
                </c:pt>
                <c:pt idx="348706">
                  <c:v>7.90719</c:v>
                </c:pt>
                <c:pt idx="348707">
                  <c:v>7.90721</c:v>
                </c:pt>
                <c:pt idx="348708">
                  <c:v>7.90723</c:v>
                </c:pt>
                <c:pt idx="348709">
                  <c:v>7.90726</c:v>
                </c:pt>
                <c:pt idx="348710">
                  <c:v>7.90728</c:v>
                </c:pt>
                <c:pt idx="348711">
                  <c:v>7.9073</c:v>
                </c:pt>
                <c:pt idx="348712">
                  <c:v>7.90732</c:v>
                </c:pt>
                <c:pt idx="348713">
                  <c:v>7.90735</c:v>
                </c:pt>
                <c:pt idx="348714">
                  <c:v>7.90737</c:v>
                </c:pt>
                <c:pt idx="348715">
                  <c:v>7.90739</c:v>
                </c:pt>
                <c:pt idx="348716">
                  <c:v>7.90742</c:v>
                </c:pt>
                <c:pt idx="348717">
                  <c:v>7.90744</c:v>
                </c:pt>
                <c:pt idx="348718">
                  <c:v>7.90746</c:v>
                </c:pt>
                <c:pt idx="348719">
                  <c:v>7.90748</c:v>
                </c:pt>
                <c:pt idx="348720">
                  <c:v>7.90751</c:v>
                </c:pt>
                <c:pt idx="348721">
                  <c:v>7.90753</c:v>
                </c:pt>
                <c:pt idx="348722">
                  <c:v>7.90755</c:v>
                </c:pt>
                <c:pt idx="348723">
                  <c:v>7.90757</c:v>
                </c:pt>
                <c:pt idx="348724">
                  <c:v>7.9076</c:v>
                </c:pt>
                <c:pt idx="348725">
                  <c:v>7.90762</c:v>
                </c:pt>
                <c:pt idx="348726">
                  <c:v>7.90764</c:v>
                </c:pt>
                <c:pt idx="348727">
                  <c:v>7.90766</c:v>
                </c:pt>
                <c:pt idx="348728">
                  <c:v>7.90769</c:v>
                </c:pt>
                <c:pt idx="348729">
                  <c:v>7.90771</c:v>
                </c:pt>
                <c:pt idx="348730">
                  <c:v>7.90773</c:v>
                </c:pt>
                <c:pt idx="348731">
                  <c:v>7.90775</c:v>
                </c:pt>
                <c:pt idx="348732">
                  <c:v>7.90778</c:v>
                </c:pt>
                <c:pt idx="348733">
                  <c:v>7.9078</c:v>
                </c:pt>
                <c:pt idx="348734">
                  <c:v>7.90782</c:v>
                </c:pt>
                <c:pt idx="348735">
                  <c:v>7.90785</c:v>
                </c:pt>
                <c:pt idx="348736">
                  <c:v>7.90787</c:v>
                </c:pt>
                <c:pt idx="348737">
                  <c:v>7.90789</c:v>
                </c:pt>
                <c:pt idx="348738">
                  <c:v>7.90791</c:v>
                </c:pt>
                <c:pt idx="348739">
                  <c:v>7.90794</c:v>
                </c:pt>
                <c:pt idx="348740">
                  <c:v>7.90796</c:v>
                </c:pt>
                <c:pt idx="348741">
                  <c:v>7.90798</c:v>
                </c:pt>
                <c:pt idx="348742">
                  <c:v>7.90801</c:v>
                </c:pt>
                <c:pt idx="348743">
                  <c:v>7.90803</c:v>
                </c:pt>
                <c:pt idx="348744">
                  <c:v>7.90805</c:v>
                </c:pt>
                <c:pt idx="348745">
                  <c:v>7.90807</c:v>
                </c:pt>
                <c:pt idx="348746">
                  <c:v>7.9081</c:v>
                </c:pt>
                <c:pt idx="348747">
                  <c:v>7.90812</c:v>
                </c:pt>
                <c:pt idx="348748">
                  <c:v>7.90814</c:v>
                </c:pt>
                <c:pt idx="348749">
                  <c:v>7.90816</c:v>
                </c:pt>
                <c:pt idx="348750">
                  <c:v>7.90819</c:v>
                </c:pt>
                <c:pt idx="348751">
                  <c:v>7.90821</c:v>
                </c:pt>
                <c:pt idx="348752">
                  <c:v>7.90823</c:v>
                </c:pt>
                <c:pt idx="348753">
                  <c:v>7.90825</c:v>
                </c:pt>
                <c:pt idx="348754">
                  <c:v>7.90828</c:v>
                </c:pt>
                <c:pt idx="348755">
                  <c:v>7.9083</c:v>
                </c:pt>
                <c:pt idx="348756">
                  <c:v>7.90832</c:v>
                </c:pt>
                <c:pt idx="348757">
                  <c:v>7.90834</c:v>
                </c:pt>
                <c:pt idx="348758">
                  <c:v>7.90837</c:v>
                </c:pt>
                <c:pt idx="348759">
                  <c:v>7.90839</c:v>
                </c:pt>
                <c:pt idx="348760">
                  <c:v>7.90841</c:v>
                </c:pt>
                <c:pt idx="348761">
                  <c:v>7.90843</c:v>
                </c:pt>
                <c:pt idx="348762">
                  <c:v>7.90846</c:v>
                </c:pt>
                <c:pt idx="348763">
                  <c:v>7.90848</c:v>
                </c:pt>
                <c:pt idx="348764">
                  <c:v>7.9085</c:v>
                </c:pt>
                <c:pt idx="348765">
                  <c:v>7.90853</c:v>
                </c:pt>
                <c:pt idx="348766">
                  <c:v>7.90855</c:v>
                </c:pt>
                <c:pt idx="348767">
                  <c:v>7.90857</c:v>
                </c:pt>
                <c:pt idx="348768">
                  <c:v>7.90859</c:v>
                </c:pt>
                <c:pt idx="348769">
                  <c:v>7.90862</c:v>
                </c:pt>
                <c:pt idx="348770">
                  <c:v>7.90864</c:v>
                </c:pt>
                <c:pt idx="348771">
                  <c:v>7.90866</c:v>
                </c:pt>
                <c:pt idx="348772">
                  <c:v>7.90869</c:v>
                </c:pt>
                <c:pt idx="348773">
                  <c:v>7.90871</c:v>
                </c:pt>
                <c:pt idx="348774">
                  <c:v>7.90873</c:v>
                </c:pt>
                <c:pt idx="348775">
                  <c:v>7.90875</c:v>
                </c:pt>
                <c:pt idx="348776">
                  <c:v>7.90878</c:v>
                </c:pt>
                <c:pt idx="348777">
                  <c:v>7.9088</c:v>
                </c:pt>
                <c:pt idx="348778">
                  <c:v>7.90882</c:v>
                </c:pt>
                <c:pt idx="348779">
                  <c:v>7.90884</c:v>
                </c:pt>
                <c:pt idx="348780">
                  <c:v>7.90887</c:v>
                </c:pt>
                <c:pt idx="348781">
                  <c:v>7.90889</c:v>
                </c:pt>
                <c:pt idx="348782">
                  <c:v>7.90891</c:v>
                </c:pt>
                <c:pt idx="348783">
                  <c:v>7.90893</c:v>
                </c:pt>
                <c:pt idx="348784">
                  <c:v>7.90896</c:v>
                </c:pt>
                <c:pt idx="348785">
                  <c:v>7.90898</c:v>
                </c:pt>
                <c:pt idx="348786">
                  <c:v>7.909</c:v>
                </c:pt>
                <c:pt idx="348787">
                  <c:v>7.90902</c:v>
                </c:pt>
                <c:pt idx="348788">
                  <c:v>7.90905</c:v>
                </c:pt>
                <c:pt idx="348789">
                  <c:v>7.90907</c:v>
                </c:pt>
                <c:pt idx="348790">
                  <c:v>7.90909</c:v>
                </c:pt>
                <c:pt idx="348791">
                  <c:v>7.90912</c:v>
                </c:pt>
                <c:pt idx="348792">
                  <c:v>7.90914</c:v>
                </c:pt>
                <c:pt idx="348793">
                  <c:v>7.90916</c:v>
                </c:pt>
                <c:pt idx="348794">
                  <c:v>7.90918</c:v>
                </c:pt>
                <c:pt idx="348795">
                  <c:v>7.90921</c:v>
                </c:pt>
                <c:pt idx="348796">
                  <c:v>7.90923</c:v>
                </c:pt>
                <c:pt idx="348797">
                  <c:v>7.90925</c:v>
                </c:pt>
                <c:pt idx="348798">
                  <c:v>7.90927</c:v>
                </c:pt>
                <c:pt idx="348799">
                  <c:v>7.9093</c:v>
                </c:pt>
                <c:pt idx="348800">
                  <c:v>7.90932</c:v>
                </c:pt>
                <c:pt idx="348801">
                  <c:v>7.90934</c:v>
                </c:pt>
                <c:pt idx="348802">
                  <c:v>7.90937</c:v>
                </c:pt>
                <c:pt idx="348803">
                  <c:v>7.90939</c:v>
                </c:pt>
                <c:pt idx="348804">
                  <c:v>7.90941</c:v>
                </c:pt>
                <c:pt idx="348805">
                  <c:v>7.90943</c:v>
                </c:pt>
                <c:pt idx="348806">
                  <c:v>7.90946</c:v>
                </c:pt>
                <c:pt idx="348807">
                  <c:v>7.90948</c:v>
                </c:pt>
                <c:pt idx="348808">
                  <c:v>7.9095</c:v>
                </c:pt>
                <c:pt idx="348809">
                  <c:v>7.90952</c:v>
                </c:pt>
                <c:pt idx="348810">
                  <c:v>7.90955</c:v>
                </c:pt>
                <c:pt idx="348811">
                  <c:v>7.90957</c:v>
                </c:pt>
                <c:pt idx="348812">
                  <c:v>7.90959</c:v>
                </c:pt>
                <c:pt idx="348813">
                  <c:v>7.90961</c:v>
                </c:pt>
                <c:pt idx="348814">
                  <c:v>7.90964</c:v>
                </c:pt>
                <c:pt idx="348815">
                  <c:v>7.90966</c:v>
                </c:pt>
                <c:pt idx="348816">
                  <c:v>7.90968</c:v>
                </c:pt>
                <c:pt idx="348817">
                  <c:v>7.9097</c:v>
                </c:pt>
                <c:pt idx="348818">
                  <c:v>7.90973</c:v>
                </c:pt>
                <c:pt idx="348819">
                  <c:v>7.90975</c:v>
                </c:pt>
                <c:pt idx="348820">
                  <c:v>7.90977</c:v>
                </c:pt>
                <c:pt idx="348821">
                  <c:v>7.9098</c:v>
                </c:pt>
                <c:pt idx="348822">
                  <c:v>7.90982</c:v>
                </c:pt>
                <c:pt idx="348823">
                  <c:v>7.90984</c:v>
                </c:pt>
                <c:pt idx="348824">
                  <c:v>7.90986</c:v>
                </c:pt>
                <c:pt idx="348825">
                  <c:v>7.90989</c:v>
                </c:pt>
                <c:pt idx="348826">
                  <c:v>7.90991</c:v>
                </c:pt>
                <c:pt idx="348827">
                  <c:v>7.90993</c:v>
                </c:pt>
                <c:pt idx="348828">
                  <c:v>7.90996</c:v>
                </c:pt>
                <c:pt idx="348829">
                  <c:v>7.90998</c:v>
                </c:pt>
                <c:pt idx="348830">
                  <c:v>7.91</c:v>
                </c:pt>
                <c:pt idx="348831">
                  <c:v>7.91002</c:v>
                </c:pt>
                <c:pt idx="348832">
                  <c:v>7.91005</c:v>
                </c:pt>
                <c:pt idx="348833">
                  <c:v>7.91007</c:v>
                </c:pt>
                <c:pt idx="348834">
                  <c:v>7.91009</c:v>
                </c:pt>
                <c:pt idx="348835">
                  <c:v>7.91011</c:v>
                </c:pt>
                <c:pt idx="348836">
                  <c:v>7.91014</c:v>
                </c:pt>
                <c:pt idx="348837">
                  <c:v>7.91016</c:v>
                </c:pt>
                <c:pt idx="348838">
                  <c:v>7.91018</c:v>
                </c:pt>
                <c:pt idx="348839">
                  <c:v>7.9102</c:v>
                </c:pt>
                <c:pt idx="348840">
                  <c:v>7.91023</c:v>
                </c:pt>
                <c:pt idx="348841">
                  <c:v>7.91025</c:v>
                </c:pt>
                <c:pt idx="348842">
                  <c:v>7.91027</c:v>
                </c:pt>
                <c:pt idx="348843">
                  <c:v>7.91029</c:v>
                </c:pt>
                <c:pt idx="348844">
                  <c:v>7.91032</c:v>
                </c:pt>
                <c:pt idx="348845">
                  <c:v>7.91034</c:v>
                </c:pt>
                <c:pt idx="348846">
                  <c:v>7.91036</c:v>
                </c:pt>
                <c:pt idx="348847">
                  <c:v>7.91038</c:v>
                </c:pt>
                <c:pt idx="348848">
                  <c:v>7.91041</c:v>
                </c:pt>
                <c:pt idx="348849">
                  <c:v>7.91043</c:v>
                </c:pt>
                <c:pt idx="348850">
                  <c:v>7.91045</c:v>
                </c:pt>
                <c:pt idx="348851">
                  <c:v>7.91048</c:v>
                </c:pt>
                <c:pt idx="348852">
                  <c:v>7.9105</c:v>
                </c:pt>
                <c:pt idx="348853">
                  <c:v>7.91052</c:v>
                </c:pt>
                <c:pt idx="348854">
                  <c:v>7.91054</c:v>
                </c:pt>
                <c:pt idx="348855">
                  <c:v>7.91057</c:v>
                </c:pt>
                <c:pt idx="348856">
                  <c:v>7.91059</c:v>
                </c:pt>
                <c:pt idx="348857">
                  <c:v>7.91061</c:v>
                </c:pt>
                <c:pt idx="348858">
                  <c:v>7.91064</c:v>
                </c:pt>
                <c:pt idx="348859">
                  <c:v>7.91066</c:v>
                </c:pt>
                <c:pt idx="348860">
                  <c:v>7.91068</c:v>
                </c:pt>
                <c:pt idx="348861">
                  <c:v>7.9107</c:v>
                </c:pt>
                <c:pt idx="348862">
                  <c:v>7.91073</c:v>
                </c:pt>
                <c:pt idx="348863">
                  <c:v>7.91075</c:v>
                </c:pt>
                <c:pt idx="348864">
                  <c:v>7.91077</c:v>
                </c:pt>
                <c:pt idx="348865">
                  <c:v>7.91079</c:v>
                </c:pt>
                <c:pt idx="348866">
                  <c:v>7.91082</c:v>
                </c:pt>
                <c:pt idx="348867">
                  <c:v>7.91084</c:v>
                </c:pt>
                <c:pt idx="348868">
                  <c:v>7.91086</c:v>
                </c:pt>
                <c:pt idx="348869">
                  <c:v>7.91088</c:v>
                </c:pt>
                <c:pt idx="348870">
                  <c:v>7.91091</c:v>
                </c:pt>
                <c:pt idx="348871">
                  <c:v>7.91093</c:v>
                </c:pt>
                <c:pt idx="348872">
                  <c:v>7.91095</c:v>
                </c:pt>
                <c:pt idx="348873">
                  <c:v>7.91097</c:v>
                </c:pt>
                <c:pt idx="348874">
                  <c:v>7.911</c:v>
                </c:pt>
                <c:pt idx="348875">
                  <c:v>7.91102</c:v>
                </c:pt>
                <c:pt idx="348876">
                  <c:v>7.91104</c:v>
                </c:pt>
                <c:pt idx="348877">
                  <c:v>7.91107</c:v>
                </c:pt>
                <c:pt idx="348878">
                  <c:v>7.91109</c:v>
                </c:pt>
                <c:pt idx="348879">
                  <c:v>7.91111</c:v>
                </c:pt>
                <c:pt idx="348880">
                  <c:v>7.91113</c:v>
                </c:pt>
                <c:pt idx="348881">
                  <c:v>7.91116</c:v>
                </c:pt>
                <c:pt idx="348882">
                  <c:v>7.91118</c:v>
                </c:pt>
                <c:pt idx="348883">
                  <c:v>7.9112</c:v>
                </c:pt>
                <c:pt idx="348884">
                  <c:v>7.91122</c:v>
                </c:pt>
                <c:pt idx="348885">
                  <c:v>7.91125</c:v>
                </c:pt>
                <c:pt idx="348886">
                  <c:v>7.91127</c:v>
                </c:pt>
                <c:pt idx="348887">
                  <c:v>7.91129</c:v>
                </c:pt>
                <c:pt idx="348888">
                  <c:v>7.91132</c:v>
                </c:pt>
                <c:pt idx="348889">
                  <c:v>7.91134</c:v>
                </c:pt>
                <c:pt idx="348890">
                  <c:v>7.91136</c:v>
                </c:pt>
                <c:pt idx="348891">
                  <c:v>7.91138</c:v>
                </c:pt>
                <c:pt idx="348892">
                  <c:v>7.91141</c:v>
                </c:pt>
                <c:pt idx="348893">
                  <c:v>7.91143</c:v>
                </c:pt>
                <c:pt idx="348894">
                  <c:v>7.91145</c:v>
                </c:pt>
                <c:pt idx="348895">
                  <c:v>7.91147</c:v>
                </c:pt>
                <c:pt idx="348896">
                  <c:v>7.9115</c:v>
                </c:pt>
                <c:pt idx="348897">
                  <c:v>7.91152</c:v>
                </c:pt>
                <c:pt idx="348898">
                  <c:v>7.91154</c:v>
                </c:pt>
                <c:pt idx="348899">
                  <c:v>7.91157</c:v>
                </c:pt>
                <c:pt idx="348900">
                  <c:v>7.91159</c:v>
                </c:pt>
                <c:pt idx="348901">
                  <c:v>7.91161</c:v>
                </c:pt>
                <c:pt idx="348902">
                  <c:v>7.91163</c:v>
                </c:pt>
                <c:pt idx="348903">
                  <c:v>7.91165</c:v>
                </c:pt>
                <c:pt idx="348904">
                  <c:v>7.91168</c:v>
                </c:pt>
                <c:pt idx="348905">
                  <c:v>7.9117</c:v>
                </c:pt>
                <c:pt idx="348906">
                  <c:v>7.91172</c:v>
                </c:pt>
                <c:pt idx="348907">
                  <c:v>7.91175</c:v>
                </c:pt>
                <c:pt idx="348908">
                  <c:v>7.91177</c:v>
                </c:pt>
                <c:pt idx="348909">
                  <c:v>7.91179</c:v>
                </c:pt>
                <c:pt idx="348910">
                  <c:v>7.91181</c:v>
                </c:pt>
                <c:pt idx="348911">
                  <c:v>7.91184</c:v>
                </c:pt>
                <c:pt idx="348912">
                  <c:v>7.91186</c:v>
                </c:pt>
                <c:pt idx="348913">
                  <c:v>7.91188</c:v>
                </c:pt>
                <c:pt idx="348914">
                  <c:v>7.9119</c:v>
                </c:pt>
                <c:pt idx="348915">
                  <c:v>7.91193</c:v>
                </c:pt>
                <c:pt idx="348916">
                  <c:v>7.91195</c:v>
                </c:pt>
                <c:pt idx="348917">
                  <c:v>7.91197</c:v>
                </c:pt>
                <c:pt idx="348918">
                  <c:v>7.912</c:v>
                </c:pt>
                <c:pt idx="348919">
                  <c:v>7.91202</c:v>
                </c:pt>
                <c:pt idx="348920">
                  <c:v>7.91204</c:v>
                </c:pt>
                <c:pt idx="348921">
                  <c:v>7.91206</c:v>
                </c:pt>
                <c:pt idx="348922">
                  <c:v>7.91209</c:v>
                </c:pt>
                <c:pt idx="348923">
                  <c:v>7.91211</c:v>
                </c:pt>
                <c:pt idx="348924">
                  <c:v>7.91213</c:v>
                </c:pt>
                <c:pt idx="348925">
                  <c:v>7.91215</c:v>
                </c:pt>
                <c:pt idx="348926">
                  <c:v>7.91218</c:v>
                </c:pt>
                <c:pt idx="348927">
                  <c:v>7.9122</c:v>
                </c:pt>
                <c:pt idx="348928">
                  <c:v>7.91222</c:v>
                </c:pt>
                <c:pt idx="348929">
                  <c:v>7.91225</c:v>
                </c:pt>
                <c:pt idx="348930">
                  <c:v>7.91227</c:v>
                </c:pt>
                <c:pt idx="348931">
                  <c:v>7.91229</c:v>
                </c:pt>
                <c:pt idx="348932">
                  <c:v>7.91231</c:v>
                </c:pt>
                <c:pt idx="348933">
                  <c:v>7.91234</c:v>
                </c:pt>
                <c:pt idx="348934">
                  <c:v>7.91236</c:v>
                </c:pt>
                <c:pt idx="348935">
                  <c:v>7.91238</c:v>
                </c:pt>
                <c:pt idx="348936">
                  <c:v>7.9124</c:v>
                </c:pt>
                <c:pt idx="348937">
                  <c:v>7.91243</c:v>
                </c:pt>
                <c:pt idx="348938">
                  <c:v>7.91245</c:v>
                </c:pt>
                <c:pt idx="348939">
                  <c:v>7.91247</c:v>
                </c:pt>
                <c:pt idx="348940">
                  <c:v>7.91249</c:v>
                </c:pt>
                <c:pt idx="348941">
                  <c:v>7.91252</c:v>
                </c:pt>
                <c:pt idx="348942">
                  <c:v>7.91254</c:v>
                </c:pt>
                <c:pt idx="348943">
                  <c:v>7.91256</c:v>
                </c:pt>
                <c:pt idx="348944">
                  <c:v>7.91258</c:v>
                </c:pt>
                <c:pt idx="348945">
                  <c:v>7.91261</c:v>
                </c:pt>
                <c:pt idx="348946">
                  <c:v>7.91263</c:v>
                </c:pt>
                <c:pt idx="348947">
                  <c:v>7.91265</c:v>
                </c:pt>
                <c:pt idx="348948">
                  <c:v>7.91268</c:v>
                </c:pt>
                <c:pt idx="348949">
                  <c:v>7.9127</c:v>
                </c:pt>
                <c:pt idx="348950">
                  <c:v>7.91272</c:v>
                </c:pt>
                <c:pt idx="348951">
                  <c:v>7.91274</c:v>
                </c:pt>
                <c:pt idx="348952">
                  <c:v>7.91277</c:v>
                </c:pt>
                <c:pt idx="348953">
                  <c:v>7.91279</c:v>
                </c:pt>
                <c:pt idx="348954">
                  <c:v>7.91281</c:v>
                </c:pt>
                <c:pt idx="348955">
                  <c:v>7.91283</c:v>
                </c:pt>
                <c:pt idx="348956">
                  <c:v>7.91286</c:v>
                </c:pt>
                <c:pt idx="348957">
                  <c:v>7.91288</c:v>
                </c:pt>
                <c:pt idx="348958">
                  <c:v>7.9129</c:v>
                </c:pt>
                <c:pt idx="348959">
                  <c:v>7.91293</c:v>
                </c:pt>
                <c:pt idx="348960">
                  <c:v>7.91295</c:v>
                </c:pt>
                <c:pt idx="348961">
                  <c:v>7.91297</c:v>
                </c:pt>
                <c:pt idx="348962">
                  <c:v>7.91299</c:v>
                </c:pt>
                <c:pt idx="348963">
                  <c:v>7.91302</c:v>
                </c:pt>
                <c:pt idx="348964">
                  <c:v>7.91304</c:v>
                </c:pt>
                <c:pt idx="348965">
                  <c:v>7.91306</c:v>
                </c:pt>
                <c:pt idx="348966">
                  <c:v>7.91308</c:v>
                </c:pt>
                <c:pt idx="348967">
                  <c:v>7.91311</c:v>
                </c:pt>
                <c:pt idx="348968">
                  <c:v>7.91313</c:v>
                </c:pt>
                <c:pt idx="348969">
                  <c:v>7.91315</c:v>
                </c:pt>
                <c:pt idx="348970">
                  <c:v>7.91317</c:v>
                </c:pt>
                <c:pt idx="348971">
                  <c:v>7.9132</c:v>
                </c:pt>
                <c:pt idx="348972">
                  <c:v>7.91322</c:v>
                </c:pt>
                <c:pt idx="348973">
                  <c:v>7.91324</c:v>
                </c:pt>
                <c:pt idx="348974">
                  <c:v>7.91326</c:v>
                </c:pt>
                <c:pt idx="348975">
                  <c:v>7.91329</c:v>
                </c:pt>
                <c:pt idx="348976">
                  <c:v>7.91331</c:v>
                </c:pt>
                <c:pt idx="348977">
                  <c:v>7.91333</c:v>
                </c:pt>
                <c:pt idx="348978">
                  <c:v>7.91336</c:v>
                </c:pt>
                <c:pt idx="348979">
                  <c:v>7.91338</c:v>
                </c:pt>
                <c:pt idx="348980">
                  <c:v>7.9134</c:v>
                </c:pt>
                <c:pt idx="348981">
                  <c:v>7.91342</c:v>
                </c:pt>
                <c:pt idx="348982">
                  <c:v>7.91345</c:v>
                </c:pt>
                <c:pt idx="348983">
                  <c:v>7.91347</c:v>
                </c:pt>
                <c:pt idx="348984">
                  <c:v>7.91349</c:v>
                </c:pt>
                <c:pt idx="348985">
                  <c:v>7.91352</c:v>
                </c:pt>
                <c:pt idx="348986">
                  <c:v>7.91354</c:v>
                </c:pt>
                <c:pt idx="348987">
                  <c:v>7.91356</c:v>
                </c:pt>
                <c:pt idx="348988">
                  <c:v>7.91358</c:v>
                </c:pt>
                <c:pt idx="348989">
                  <c:v>7.91361</c:v>
                </c:pt>
                <c:pt idx="348990">
                  <c:v>7.91363</c:v>
                </c:pt>
                <c:pt idx="348991">
                  <c:v>7.91365</c:v>
                </c:pt>
                <c:pt idx="348992">
                  <c:v>7.91367</c:v>
                </c:pt>
                <c:pt idx="348993">
                  <c:v>7.9137</c:v>
                </c:pt>
                <c:pt idx="348994">
                  <c:v>7.91372</c:v>
                </c:pt>
                <c:pt idx="348995">
                  <c:v>7.91374</c:v>
                </c:pt>
                <c:pt idx="348996">
                  <c:v>7.91376</c:v>
                </c:pt>
                <c:pt idx="348997">
                  <c:v>7.91379</c:v>
                </c:pt>
                <c:pt idx="348998">
                  <c:v>7.91381</c:v>
                </c:pt>
                <c:pt idx="348999">
                  <c:v>7.91383</c:v>
                </c:pt>
                <c:pt idx="349000">
                  <c:v>7.91385</c:v>
                </c:pt>
                <c:pt idx="349001">
                  <c:v>7.91388</c:v>
                </c:pt>
                <c:pt idx="349002">
                  <c:v>7.9139</c:v>
                </c:pt>
                <c:pt idx="349003">
                  <c:v>7.91392</c:v>
                </c:pt>
                <c:pt idx="349004">
                  <c:v>7.91395</c:v>
                </c:pt>
                <c:pt idx="349005">
                  <c:v>7.91397</c:v>
                </c:pt>
                <c:pt idx="349006">
                  <c:v>7.91399</c:v>
                </c:pt>
                <c:pt idx="349007">
                  <c:v>7.91401</c:v>
                </c:pt>
                <c:pt idx="349008">
                  <c:v>7.91404</c:v>
                </c:pt>
                <c:pt idx="349009">
                  <c:v>7.91406</c:v>
                </c:pt>
                <c:pt idx="349010">
                  <c:v>7.91408</c:v>
                </c:pt>
                <c:pt idx="349011">
                  <c:v>7.9141</c:v>
                </c:pt>
                <c:pt idx="349012">
                  <c:v>7.91413</c:v>
                </c:pt>
                <c:pt idx="349013">
                  <c:v>7.91415</c:v>
                </c:pt>
                <c:pt idx="349014">
                  <c:v>7.91417</c:v>
                </c:pt>
                <c:pt idx="349015">
                  <c:v>7.9142</c:v>
                </c:pt>
                <c:pt idx="349016">
                  <c:v>7.91422</c:v>
                </c:pt>
                <c:pt idx="349017">
                  <c:v>7.91424</c:v>
                </c:pt>
                <c:pt idx="349018">
                  <c:v>7.91426</c:v>
                </c:pt>
                <c:pt idx="349019">
                  <c:v>7.91429</c:v>
                </c:pt>
                <c:pt idx="349020">
                  <c:v>7.91431</c:v>
                </c:pt>
                <c:pt idx="349021">
                  <c:v>7.91433</c:v>
                </c:pt>
                <c:pt idx="349022">
                  <c:v>7.91435</c:v>
                </c:pt>
                <c:pt idx="349023">
                  <c:v>7.91438</c:v>
                </c:pt>
                <c:pt idx="349024">
                  <c:v>7.9144</c:v>
                </c:pt>
                <c:pt idx="349025">
                  <c:v>7.91442</c:v>
                </c:pt>
                <c:pt idx="349026">
                  <c:v>7.91444</c:v>
                </c:pt>
                <c:pt idx="349027">
                  <c:v>7.91447</c:v>
                </c:pt>
                <c:pt idx="349028">
                  <c:v>7.91449</c:v>
                </c:pt>
                <c:pt idx="349029">
                  <c:v>7.91451</c:v>
                </c:pt>
                <c:pt idx="349030">
                  <c:v>7.91453</c:v>
                </c:pt>
                <c:pt idx="349031">
                  <c:v>7.91456</c:v>
                </c:pt>
                <c:pt idx="349032">
                  <c:v>7.91458</c:v>
                </c:pt>
                <c:pt idx="349033">
                  <c:v>7.9146</c:v>
                </c:pt>
                <c:pt idx="349034">
                  <c:v>7.91463</c:v>
                </c:pt>
                <c:pt idx="349035">
                  <c:v>7.91465</c:v>
                </c:pt>
                <c:pt idx="349036">
                  <c:v>7.91467</c:v>
                </c:pt>
                <c:pt idx="349037">
                  <c:v>7.91469</c:v>
                </c:pt>
                <c:pt idx="349038">
                  <c:v>7.91472</c:v>
                </c:pt>
                <c:pt idx="349039">
                  <c:v>7.91474</c:v>
                </c:pt>
                <c:pt idx="349040">
                  <c:v>7.91476</c:v>
                </c:pt>
                <c:pt idx="349041">
                  <c:v>7.91479</c:v>
                </c:pt>
                <c:pt idx="349042">
                  <c:v>7.91481</c:v>
                </c:pt>
                <c:pt idx="349043">
                  <c:v>7.91483</c:v>
                </c:pt>
                <c:pt idx="349044">
                  <c:v>7.91485</c:v>
                </c:pt>
                <c:pt idx="349045">
                  <c:v>7.91488</c:v>
                </c:pt>
                <c:pt idx="349046">
                  <c:v>7.9149</c:v>
                </c:pt>
                <c:pt idx="349047">
                  <c:v>7.91492</c:v>
                </c:pt>
                <c:pt idx="349048">
                  <c:v>7.91494</c:v>
                </c:pt>
                <c:pt idx="349049">
                  <c:v>7.91497</c:v>
                </c:pt>
                <c:pt idx="349050">
                  <c:v>7.91499</c:v>
                </c:pt>
                <c:pt idx="349051">
                  <c:v>7.91501</c:v>
                </c:pt>
                <c:pt idx="349052">
                  <c:v>7.91503</c:v>
                </c:pt>
                <c:pt idx="349053">
                  <c:v>7.91506</c:v>
                </c:pt>
                <c:pt idx="349054">
                  <c:v>7.91508</c:v>
                </c:pt>
                <c:pt idx="349055">
                  <c:v>7.9151</c:v>
                </c:pt>
                <c:pt idx="349056">
                  <c:v>7.91512</c:v>
                </c:pt>
                <c:pt idx="349057">
                  <c:v>7.91515</c:v>
                </c:pt>
                <c:pt idx="349058">
                  <c:v>7.91517</c:v>
                </c:pt>
                <c:pt idx="349059">
                  <c:v>7.91519</c:v>
                </c:pt>
                <c:pt idx="349060">
                  <c:v>7.91521</c:v>
                </c:pt>
                <c:pt idx="349061">
                  <c:v>7.91524</c:v>
                </c:pt>
                <c:pt idx="349062">
                  <c:v>7.91526</c:v>
                </c:pt>
                <c:pt idx="349063">
                  <c:v>7.91528</c:v>
                </c:pt>
                <c:pt idx="349064">
                  <c:v>7.91531</c:v>
                </c:pt>
                <c:pt idx="349065">
                  <c:v>7.91533</c:v>
                </c:pt>
                <c:pt idx="349066">
                  <c:v>7.91535</c:v>
                </c:pt>
                <c:pt idx="349067">
                  <c:v>7.91537</c:v>
                </c:pt>
                <c:pt idx="349068">
                  <c:v>7.9154</c:v>
                </c:pt>
                <c:pt idx="349069">
                  <c:v>7.91542</c:v>
                </c:pt>
                <c:pt idx="349070">
                  <c:v>7.91544</c:v>
                </c:pt>
                <c:pt idx="349071">
                  <c:v>7.91547</c:v>
                </c:pt>
                <c:pt idx="349072">
                  <c:v>7.91549</c:v>
                </c:pt>
                <c:pt idx="349073">
                  <c:v>7.91551</c:v>
                </c:pt>
                <c:pt idx="349074">
                  <c:v>7.91553</c:v>
                </c:pt>
                <c:pt idx="349075">
                  <c:v>7.91556</c:v>
                </c:pt>
                <c:pt idx="349076">
                  <c:v>7.91558</c:v>
                </c:pt>
                <c:pt idx="349077">
                  <c:v>7.9156</c:v>
                </c:pt>
                <c:pt idx="349078">
                  <c:v>7.91562</c:v>
                </c:pt>
                <c:pt idx="349079">
                  <c:v>7.91565</c:v>
                </c:pt>
                <c:pt idx="349080">
                  <c:v>7.91567</c:v>
                </c:pt>
                <c:pt idx="349081">
                  <c:v>7.91569</c:v>
                </c:pt>
                <c:pt idx="349082">
                  <c:v>7.91571</c:v>
                </c:pt>
                <c:pt idx="349083">
                  <c:v>7.91574</c:v>
                </c:pt>
                <c:pt idx="349084">
                  <c:v>7.91576</c:v>
                </c:pt>
                <c:pt idx="349085">
                  <c:v>7.91578</c:v>
                </c:pt>
                <c:pt idx="349086">
                  <c:v>7.9158</c:v>
                </c:pt>
                <c:pt idx="349087">
                  <c:v>7.91583</c:v>
                </c:pt>
                <c:pt idx="349088">
                  <c:v>7.91585</c:v>
                </c:pt>
                <c:pt idx="349089">
                  <c:v>7.91587</c:v>
                </c:pt>
                <c:pt idx="349090">
                  <c:v>7.9159</c:v>
                </c:pt>
                <c:pt idx="349091">
                  <c:v>7.91592</c:v>
                </c:pt>
                <c:pt idx="349092">
                  <c:v>7.91594</c:v>
                </c:pt>
                <c:pt idx="349093">
                  <c:v>7.91596</c:v>
                </c:pt>
                <c:pt idx="349094">
                  <c:v>7.91599</c:v>
                </c:pt>
                <c:pt idx="349095">
                  <c:v>7.91601</c:v>
                </c:pt>
                <c:pt idx="349096">
                  <c:v>7.91603</c:v>
                </c:pt>
                <c:pt idx="349097">
                  <c:v>7.91605</c:v>
                </c:pt>
                <c:pt idx="349098">
                  <c:v>7.91608</c:v>
                </c:pt>
                <c:pt idx="349099">
                  <c:v>7.9161</c:v>
                </c:pt>
                <c:pt idx="349100">
                  <c:v>7.91612</c:v>
                </c:pt>
                <c:pt idx="349101">
                  <c:v>7.91615</c:v>
                </c:pt>
                <c:pt idx="349102">
                  <c:v>7.91617</c:v>
                </c:pt>
                <c:pt idx="349103">
                  <c:v>7.91619</c:v>
                </c:pt>
                <c:pt idx="349104">
                  <c:v>7.91621</c:v>
                </c:pt>
                <c:pt idx="349105">
                  <c:v>7.91624</c:v>
                </c:pt>
                <c:pt idx="349106">
                  <c:v>7.91626</c:v>
                </c:pt>
                <c:pt idx="349107">
                  <c:v>7.91628</c:v>
                </c:pt>
                <c:pt idx="349108">
                  <c:v>7.9163</c:v>
                </c:pt>
                <c:pt idx="349109">
                  <c:v>7.91633</c:v>
                </c:pt>
                <c:pt idx="349110">
                  <c:v>7.91635</c:v>
                </c:pt>
                <c:pt idx="349111">
                  <c:v>7.91637</c:v>
                </c:pt>
                <c:pt idx="349112">
                  <c:v>7.91639</c:v>
                </c:pt>
                <c:pt idx="349113">
                  <c:v>7.91642</c:v>
                </c:pt>
                <c:pt idx="349114">
                  <c:v>7.91644</c:v>
                </c:pt>
                <c:pt idx="349115">
                  <c:v>7.91646</c:v>
                </c:pt>
                <c:pt idx="349116">
                  <c:v>7.91648</c:v>
                </c:pt>
                <c:pt idx="349117">
                  <c:v>7.91651</c:v>
                </c:pt>
                <c:pt idx="349118">
                  <c:v>7.91653</c:v>
                </c:pt>
                <c:pt idx="349119">
                  <c:v>7.91655</c:v>
                </c:pt>
                <c:pt idx="349120">
                  <c:v>7.91658</c:v>
                </c:pt>
                <c:pt idx="349121">
                  <c:v>7.9166</c:v>
                </c:pt>
                <c:pt idx="349122">
                  <c:v>7.91662</c:v>
                </c:pt>
                <c:pt idx="349123">
                  <c:v>7.91664</c:v>
                </c:pt>
                <c:pt idx="349124">
                  <c:v>7.91667</c:v>
                </c:pt>
                <c:pt idx="349125">
                  <c:v>7.91669</c:v>
                </c:pt>
                <c:pt idx="349126">
                  <c:v>7.91671</c:v>
                </c:pt>
                <c:pt idx="349127">
                  <c:v>7.91674</c:v>
                </c:pt>
                <c:pt idx="349128">
                  <c:v>7.91676</c:v>
                </c:pt>
                <c:pt idx="349129">
                  <c:v>7.91678</c:v>
                </c:pt>
                <c:pt idx="349130">
                  <c:v>7.9168</c:v>
                </c:pt>
                <c:pt idx="349131">
                  <c:v>7.91683</c:v>
                </c:pt>
                <c:pt idx="349132">
                  <c:v>7.91685</c:v>
                </c:pt>
                <c:pt idx="349133">
                  <c:v>7.91687</c:v>
                </c:pt>
                <c:pt idx="349134">
                  <c:v>7.91689</c:v>
                </c:pt>
                <c:pt idx="349135">
                  <c:v>7.91692</c:v>
                </c:pt>
                <c:pt idx="349136">
                  <c:v>7.91694</c:v>
                </c:pt>
                <c:pt idx="349137">
                  <c:v>7.91696</c:v>
                </c:pt>
                <c:pt idx="349138">
                  <c:v>7.91698</c:v>
                </c:pt>
                <c:pt idx="349139">
                  <c:v>7.91701</c:v>
                </c:pt>
                <c:pt idx="349140">
                  <c:v>7.91703</c:v>
                </c:pt>
                <c:pt idx="349141">
                  <c:v>7.91705</c:v>
                </c:pt>
                <c:pt idx="349142">
                  <c:v>7.91707</c:v>
                </c:pt>
                <c:pt idx="349143">
                  <c:v>7.9171</c:v>
                </c:pt>
                <c:pt idx="349144">
                  <c:v>7.91712</c:v>
                </c:pt>
                <c:pt idx="349145">
                  <c:v>7.91714</c:v>
                </c:pt>
                <c:pt idx="349146">
                  <c:v>7.91717</c:v>
                </c:pt>
                <c:pt idx="349147">
                  <c:v>7.91719</c:v>
                </c:pt>
                <c:pt idx="349148">
                  <c:v>7.91721</c:v>
                </c:pt>
                <c:pt idx="349149">
                  <c:v>7.91723</c:v>
                </c:pt>
                <c:pt idx="349150">
                  <c:v>7.91726</c:v>
                </c:pt>
                <c:pt idx="349151">
                  <c:v>7.91728</c:v>
                </c:pt>
                <c:pt idx="349152">
                  <c:v>7.9173</c:v>
                </c:pt>
                <c:pt idx="349153">
                  <c:v>7.91732</c:v>
                </c:pt>
                <c:pt idx="349154">
                  <c:v>7.91735</c:v>
                </c:pt>
                <c:pt idx="349155">
                  <c:v>7.91737</c:v>
                </c:pt>
                <c:pt idx="349156">
                  <c:v>7.91739</c:v>
                </c:pt>
                <c:pt idx="349157">
                  <c:v>7.91742</c:v>
                </c:pt>
                <c:pt idx="349158">
                  <c:v>7.91744</c:v>
                </c:pt>
                <c:pt idx="349159">
                  <c:v>7.91746</c:v>
                </c:pt>
                <c:pt idx="349160">
                  <c:v>7.91748</c:v>
                </c:pt>
                <c:pt idx="349161">
                  <c:v>7.91751</c:v>
                </c:pt>
                <c:pt idx="349162">
                  <c:v>7.91753</c:v>
                </c:pt>
                <c:pt idx="349163">
                  <c:v>7.91755</c:v>
                </c:pt>
                <c:pt idx="349164">
                  <c:v>7.91757</c:v>
                </c:pt>
                <c:pt idx="349165">
                  <c:v>7.9176</c:v>
                </c:pt>
                <c:pt idx="349166">
                  <c:v>7.91762</c:v>
                </c:pt>
                <c:pt idx="349167">
                  <c:v>7.91764</c:v>
                </c:pt>
                <c:pt idx="349168">
                  <c:v>7.91766</c:v>
                </c:pt>
                <c:pt idx="349169">
                  <c:v>7.91769</c:v>
                </c:pt>
                <c:pt idx="349170">
                  <c:v>7.91771</c:v>
                </c:pt>
                <c:pt idx="349171">
                  <c:v>7.91773</c:v>
                </c:pt>
                <c:pt idx="349172">
                  <c:v>7.91775</c:v>
                </c:pt>
                <c:pt idx="349173">
                  <c:v>7.91778</c:v>
                </c:pt>
                <c:pt idx="349174">
                  <c:v>7.9178</c:v>
                </c:pt>
                <c:pt idx="349175">
                  <c:v>7.91782</c:v>
                </c:pt>
                <c:pt idx="349176">
                  <c:v>7.91785</c:v>
                </c:pt>
                <c:pt idx="349177">
                  <c:v>7.91787</c:v>
                </c:pt>
                <c:pt idx="349178">
                  <c:v>7.91789</c:v>
                </c:pt>
                <c:pt idx="349179">
                  <c:v>7.91791</c:v>
                </c:pt>
                <c:pt idx="349180">
                  <c:v>7.91794</c:v>
                </c:pt>
                <c:pt idx="349181">
                  <c:v>7.91796</c:v>
                </c:pt>
                <c:pt idx="349182">
                  <c:v>7.91798</c:v>
                </c:pt>
                <c:pt idx="349183">
                  <c:v>7.918</c:v>
                </c:pt>
                <c:pt idx="349184">
                  <c:v>7.91803</c:v>
                </c:pt>
                <c:pt idx="349185">
                  <c:v>7.91805</c:v>
                </c:pt>
                <c:pt idx="349186">
                  <c:v>7.91807</c:v>
                </c:pt>
                <c:pt idx="349187">
                  <c:v>7.9181</c:v>
                </c:pt>
                <c:pt idx="349188">
                  <c:v>7.91812</c:v>
                </c:pt>
                <c:pt idx="349189">
                  <c:v>7.91814</c:v>
                </c:pt>
                <c:pt idx="349190">
                  <c:v>7.91816</c:v>
                </c:pt>
                <c:pt idx="349191">
                  <c:v>7.91819</c:v>
                </c:pt>
                <c:pt idx="349192">
                  <c:v>7.91821</c:v>
                </c:pt>
                <c:pt idx="349193">
                  <c:v>7.91823</c:v>
                </c:pt>
                <c:pt idx="349194">
                  <c:v>7.91825</c:v>
                </c:pt>
                <c:pt idx="349195">
                  <c:v>7.91828</c:v>
                </c:pt>
                <c:pt idx="349196">
                  <c:v>7.9183</c:v>
                </c:pt>
                <c:pt idx="349197">
                  <c:v>7.91832</c:v>
                </c:pt>
                <c:pt idx="349198">
                  <c:v>7.91835</c:v>
                </c:pt>
                <c:pt idx="349199">
                  <c:v>7.91837</c:v>
                </c:pt>
                <c:pt idx="349200">
                  <c:v>7.91839</c:v>
                </c:pt>
                <c:pt idx="349201">
                  <c:v>7.91841</c:v>
                </c:pt>
                <c:pt idx="349202">
                  <c:v>7.91843</c:v>
                </c:pt>
                <c:pt idx="349203">
                  <c:v>7.91846</c:v>
                </c:pt>
                <c:pt idx="349204">
                  <c:v>7.91848</c:v>
                </c:pt>
                <c:pt idx="349205">
                  <c:v>7.9185</c:v>
                </c:pt>
                <c:pt idx="349206">
                  <c:v>7.91853</c:v>
                </c:pt>
                <c:pt idx="349207">
                  <c:v>7.91855</c:v>
                </c:pt>
                <c:pt idx="349208">
                  <c:v>7.91857</c:v>
                </c:pt>
                <c:pt idx="349209">
                  <c:v>7.91859</c:v>
                </c:pt>
                <c:pt idx="349210">
                  <c:v>7.91862</c:v>
                </c:pt>
                <c:pt idx="349211">
                  <c:v>7.91864</c:v>
                </c:pt>
                <c:pt idx="349212">
                  <c:v>7.91866</c:v>
                </c:pt>
                <c:pt idx="349213">
                  <c:v>7.91868</c:v>
                </c:pt>
                <c:pt idx="349214">
                  <c:v>7.91871</c:v>
                </c:pt>
                <c:pt idx="349215">
                  <c:v>7.91873</c:v>
                </c:pt>
                <c:pt idx="349216">
                  <c:v>7.91875</c:v>
                </c:pt>
                <c:pt idx="349217">
                  <c:v>7.91878</c:v>
                </c:pt>
                <c:pt idx="349218">
                  <c:v>7.9188</c:v>
                </c:pt>
                <c:pt idx="349219">
                  <c:v>7.91882</c:v>
                </c:pt>
                <c:pt idx="349220">
                  <c:v>7.91884</c:v>
                </c:pt>
                <c:pt idx="349221">
                  <c:v>7.91887</c:v>
                </c:pt>
                <c:pt idx="349222">
                  <c:v>7.91889</c:v>
                </c:pt>
                <c:pt idx="349223">
                  <c:v>7.91891</c:v>
                </c:pt>
                <c:pt idx="349224">
                  <c:v>7.91893</c:v>
                </c:pt>
                <c:pt idx="349225">
                  <c:v>7.91896</c:v>
                </c:pt>
                <c:pt idx="349226">
                  <c:v>7.91898</c:v>
                </c:pt>
                <c:pt idx="349227">
                  <c:v>7.919</c:v>
                </c:pt>
                <c:pt idx="349228">
                  <c:v>7.91903</c:v>
                </c:pt>
                <c:pt idx="349229">
                  <c:v>7.91905</c:v>
                </c:pt>
                <c:pt idx="349230">
                  <c:v>7.91907</c:v>
                </c:pt>
                <c:pt idx="349231">
                  <c:v>7.91909</c:v>
                </c:pt>
                <c:pt idx="349232">
                  <c:v>7.91912</c:v>
                </c:pt>
                <c:pt idx="349233">
                  <c:v>7.91914</c:v>
                </c:pt>
                <c:pt idx="349234">
                  <c:v>7.91916</c:v>
                </c:pt>
                <c:pt idx="349235">
                  <c:v>7.91918</c:v>
                </c:pt>
                <c:pt idx="349236">
                  <c:v>7.91921</c:v>
                </c:pt>
                <c:pt idx="349237">
                  <c:v>7.91923</c:v>
                </c:pt>
                <c:pt idx="349238">
                  <c:v>7.91925</c:v>
                </c:pt>
                <c:pt idx="349239">
                  <c:v>7.91927</c:v>
                </c:pt>
                <c:pt idx="349240">
                  <c:v>7.9193</c:v>
                </c:pt>
                <c:pt idx="349241">
                  <c:v>7.91932</c:v>
                </c:pt>
                <c:pt idx="349242">
                  <c:v>7.91934</c:v>
                </c:pt>
                <c:pt idx="349243">
                  <c:v>7.91936</c:v>
                </c:pt>
                <c:pt idx="349244">
                  <c:v>7.91939</c:v>
                </c:pt>
                <c:pt idx="349245">
                  <c:v>7.91941</c:v>
                </c:pt>
                <c:pt idx="349246">
                  <c:v>7.91943</c:v>
                </c:pt>
                <c:pt idx="349247">
                  <c:v>7.91946</c:v>
                </c:pt>
                <c:pt idx="349248">
                  <c:v>7.91948</c:v>
                </c:pt>
                <c:pt idx="349249">
                  <c:v>7.9195</c:v>
                </c:pt>
                <c:pt idx="349250">
                  <c:v>7.91952</c:v>
                </c:pt>
                <c:pt idx="349251">
                  <c:v>7.91955</c:v>
                </c:pt>
                <c:pt idx="349252">
                  <c:v>7.91957</c:v>
                </c:pt>
                <c:pt idx="349253">
                  <c:v>7.91959</c:v>
                </c:pt>
                <c:pt idx="349254">
                  <c:v>7.91962</c:v>
                </c:pt>
                <c:pt idx="349255">
                  <c:v>7.91964</c:v>
                </c:pt>
                <c:pt idx="349256">
                  <c:v>7.91966</c:v>
                </c:pt>
                <c:pt idx="349257">
                  <c:v>7.91968</c:v>
                </c:pt>
                <c:pt idx="349258">
                  <c:v>7.91971</c:v>
                </c:pt>
                <c:pt idx="349259">
                  <c:v>7.91973</c:v>
                </c:pt>
                <c:pt idx="349260">
                  <c:v>7.91975</c:v>
                </c:pt>
                <c:pt idx="349261">
                  <c:v>7.91977</c:v>
                </c:pt>
                <c:pt idx="349262">
                  <c:v>7.9198</c:v>
                </c:pt>
                <c:pt idx="349263">
                  <c:v>7.91982</c:v>
                </c:pt>
                <c:pt idx="349264">
                  <c:v>7.91984</c:v>
                </c:pt>
                <c:pt idx="349265">
                  <c:v>7.91986</c:v>
                </c:pt>
                <c:pt idx="349266">
                  <c:v>7.91989</c:v>
                </c:pt>
                <c:pt idx="349267">
                  <c:v>7.91991</c:v>
                </c:pt>
                <c:pt idx="349268">
                  <c:v>7.91993</c:v>
                </c:pt>
                <c:pt idx="349269">
                  <c:v>7.91995</c:v>
                </c:pt>
                <c:pt idx="349270">
                  <c:v>7.91998</c:v>
                </c:pt>
                <c:pt idx="349271">
                  <c:v>7.92</c:v>
                </c:pt>
                <c:pt idx="349272">
                  <c:v>7.92002</c:v>
                </c:pt>
                <c:pt idx="349273">
                  <c:v>7.92005</c:v>
                </c:pt>
                <c:pt idx="349274">
                  <c:v>7.92007</c:v>
                </c:pt>
                <c:pt idx="349275">
                  <c:v>7.92009</c:v>
                </c:pt>
                <c:pt idx="349276">
                  <c:v>7.92011</c:v>
                </c:pt>
                <c:pt idx="349277">
                  <c:v>7.92014</c:v>
                </c:pt>
                <c:pt idx="349278">
                  <c:v>7.92016</c:v>
                </c:pt>
                <c:pt idx="349279">
                  <c:v>7.92018</c:v>
                </c:pt>
                <c:pt idx="349280">
                  <c:v>7.9202</c:v>
                </c:pt>
                <c:pt idx="349281">
                  <c:v>7.92023</c:v>
                </c:pt>
                <c:pt idx="349282">
                  <c:v>7.92025</c:v>
                </c:pt>
                <c:pt idx="349283">
                  <c:v>7.92027</c:v>
                </c:pt>
                <c:pt idx="349284">
                  <c:v>7.9203</c:v>
                </c:pt>
                <c:pt idx="349285">
                  <c:v>7.92032</c:v>
                </c:pt>
                <c:pt idx="349286">
                  <c:v>7.92034</c:v>
                </c:pt>
                <c:pt idx="349287">
                  <c:v>7.92036</c:v>
                </c:pt>
                <c:pt idx="349288">
                  <c:v>7.92038</c:v>
                </c:pt>
                <c:pt idx="349289">
                  <c:v>7.92041</c:v>
                </c:pt>
                <c:pt idx="349290">
                  <c:v>7.92043</c:v>
                </c:pt>
                <c:pt idx="349291">
                  <c:v>7.92045</c:v>
                </c:pt>
                <c:pt idx="349292">
                  <c:v>7.92048</c:v>
                </c:pt>
                <c:pt idx="349293">
                  <c:v>7.9205</c:v>
                </c:pt>
                <c:pt idx="349294">
                  <c:v>7.92052</c:v>
                </c:pt>
                <c:pt idx="349295">
                  <c:v>7.92054</c:v>
                </c:pt>
                <c:pt idx="349296">
                  <c:v>7.92057</c:v>
                </c:pt>
                <c:pt idx="349297">
                  <c:v>7.92059</c:v>
                </c:pt>
                <c:pt idx="349298">
                  <c:v>7.92061</c:v>
                </c:pt>
                <c:pt idx="349299">
                  <c:v>7.92063</c:v>
                </c:pt>
                <c:pt idx="349300">
                  <c:v>7.92066</c:v>
                </c:pt>
                <c:pt idx="349301">
                  <c:v>7.92068</c:v>
                </c:pt>
                <c:pt idx="349302">
                  <c:v>7.9207</c:v>
                </c:pt>
                <c:pt idx="349303">
                  <c:v>7.92073</c:v>
                </c:pt>
                <c:pt idx="349304">
                  <c:v>7.92075</c:v>
                </c:pt>
                <c:pt idx="349305">
                  <c:v>7.92077</c:v>
                </c:pt>
                <c:pt idx="349306">
                  <c:v>7.92079</c:v>
                </c:pt>
                <c:pt idx="349307">
                  <c:v>7.92082</c:v>
                </c:pt>
                <c:pt idx="349308">
                  <c:v>7.92084</c:v>
                </c:pt>
                <c:pt idx="349309">
                  <c:v>7.92086</c:v>
                </c:pt>
                <c:pt idx="349310">
                  <c:v>7.92088</c:v>
                </c:pt>
                <c:pt idx="349311">
                  <c:v>7.92091</c:v>
                </c:pt>
                <c:pt idx="349312">
                  <c:v>7.92093</c:v>
                </c:pt>
                <c:pt idx="349313">
                  <c:v>7.92095</c:v>
                </c:pt>
                <c:pt idx="349314">
                  <c:v>7.92098</c:v>
                </c:pt>
                <c:pt idx="349315">
                  <c:v>7.921</c:v>
                </c:pt>
                <c:pt idx="349316">
                  <c:v>7.92102</c:v>
                </c:pt>
                <c:pt idx="349317">
                  <c:v>7.92104</c:v>
                </c:pt>
                <c:pt idx="349318">
                  <c:v>7.92107</c:v>
                </c:pt>
                <c:pt idx="349319">
                  <c:v>7.92109</c:v>
                </c:pt>
                <c:pt idx="349320">
                  <c:v>7.92111</c:v>
                </c:pt>
                <c:pt idx="349321">
                  <c:v>7.92113</c:v>
                </c:pt>
                <c:pt idx="349322">
                  <c:v>7.92116</c:v>
                </c:pt>
                <c:pt idx="349323">
                  <c:v>7.92118</c:v>
                </c:pt>
                <c:pt idx="349324">
                  <c:v>7.9212</c:v>
                </c:pt>
                <c:pt idx="349325">
                  <c:v>7.92122</c:v>
                </c:pt>
                <c:pt idx="349326">
                  <c:v>7.92125</c:v>
                </c:pt>
                <c:pt idx="349327">
                  <c:v>7.92127</c:v>
                </c:pt>
                <c:pt idx="349328">
                  <c:v>7.92129</c:v>
                </c:pt>
                <c:pt idx="349329">
                  <c:v>7.92131</c:v>
                </c:pt>
                <c:pt idx="349330">
                  <c:v>7.92134</c:v>
                </c:pt>
                <c:pt idx="349331">
                  <c:v>7.92136</c:v>
                </c:pt>
                <c:pt idx="349332">
                  <c:v>7.92138</c:v>
                </c:pt>
                <c:pt idx="349333">
                  <c:v>7.92141</c:v>
                </c:pt>
                <c:pt idx="349334">
                  <c:v>7.92143</c:v>
                </c:pt>
                <c:pt idx="349335">
                  <c:v>7.92145</c:v>
                </c:pt>
                <c:pt idx="349336">
                  <c:v>7.92147</c:v>
                </c:pt>
                <c:pt idx="349337">
                  <c:v>7.9215</c:v>
                </c:pt>
                <c:pt idx="349338">
                  <c:v>7.92152</c:v>
                </c:pt>
                <c:pt idx="349339">
                  <c:v>7.92154</c:v>
                </c:pt>
                <c:pt idx="349340">
                  <c:v>7.92157</c:v>
                </c:pt>
                <c:pt idx="349341">
                  <c:v>7.92159</c:v>
                </c:pt>
                <c:pt idx="349342">
                  <c:v>7.92161</c:v>
                </c:pt>
                <c:pt idx="349343">
                  <c:v>7.92163</c:v>
                </c:pt>
                <c:pt idx="349344">
                  <c:v>7.92166</c:v>
                </c:pt>
                <c:pt idx="349345">
                  <c:v>7.92168</c:v>
                </c:pt>
                <c:pt idx="349346">
                  <c:v>7.9217</c:v>
                </c:pt>
                <c:pt idx="349347">
                  <c:v>7.92172</c:v>
                </c:pt>
                <c:pt idx="349348">
                  <c:v>7.92175</c:v>
                </c:pt>
                <c:pt idx="349349">
                  <c:v>7.92177</c:v>
                </c:pt>
                <c:pt idx="349350">
                  <c:v>7.92179</c:v>
                </c:pt>
                <c:pt idx="349351">
                  <c:v>7.92181</c:v>
                </c:pt>
                <c:pt idx="349352">
                  <c:v>7.92184</c:v>
                </c:pt>
                <c:pt idx="349353">
                  <c:v>7.92186</c:v>
                </c:pt>
                <c:pt idx="349354">
                  <c:v>7.92188</c:v>
                </c:pt>
                <c:pt idx="349355">
                  <c:v>7.9219</c:v>
                </c:pt>
                <c:pt idx="349356">
                  <c:v>7.92193</c:v>
                </c:pt>
                <c:pt idx="349357">
                  <c:v>7.92195</c:v>
                </c:pt>
                <c:pt idx="349358">
                  <c:v>7.92197</c:v>
                </c:pt>
                <c:pt idx="349359">
                  <c:v>7.92199</c:v>
                </c:pt>
                <c:pt idx="349360">
                  <c:v>7.92202</c:v>
                </c:pt>
                <c:pt idx="349361">
                  <c:v>7.92204</c:v>
                </c:pt>
                <c:pt idx="349362">
                  <c:v>7.92206</c:v>
                </c:pt>
                <c:pt idx="349363">
                  <c:v>7.92209</c:v>
                </c:pt>
                <c:pt idx="349364">
                  <c:v>7.92211</c:v>
                </c:pt>
                <c:pt idx="349365">
                  <c:v>7.92213</c:v>
                </c:pt>
                <c:pt idx="349366">
                  <c:v>7.92215</c:v>
                </c:pt>
                <c:pt idx="349367">
                  <c:v>7.92218</c:v>
                </c:pt>
                <c:pt idx="349368">
                  <c:v>7.9222</c:v>
                </c:pt>
                <c:pt idx="349369">
                  <c:v>7.92222</c:v>
                </c:pt>
                <c:pt idx="349370">
                  <c:v>7.92225</c:v>
                </c:pt>
                <c:pt idx="349371">
                  <c:v>7.92227</c:v>
                </c:pt>
                <c:pt idx="349372">
                  <c:v>7.92229</c:v>
                </c:pt>
                <c:pt idx="349373">
                  <c:v>7.92231</c:v>
                </c:pt>
                <c:pt idx="349374">
                  <c:v>7.92234</c:v>
                </c:pt>
                <c:pt idx="349375">
                  <c:v>7.92236</c:v>
                </c:pt>
                <c:pt idx="349376">
                  <c:v>7.92238</c:v>
                </c:pt>
                <c:pt idx="349377">
                  <c:v>7.9224</c:v>
                </c:pt>
                <c:pt idx="349378">
                  <c:v>7.92243</c:v>
                </c:pt>
                <c:pt idx="349379">
                  <c:v>7.92245</c:v>
                </c:pt>
                <c:pt idx="349380">
                  <c:v>7.92247</c:v>
                </c:pt>
                <c:pt idx="349381">
                  <c:v>7.92249</c:v>
                </c:pt>
                <c:pt idx="349382">
                  <c:v>7.92252</c:v>
                </c:pt>
                <c:pt idx="349383">
                  <c:v>7.92254</c:v>
                </c:pt>
                <c:pt idx="349384">
                  <c:v>7.92256</c:v>
                </c:pt>
                <c:pt idx="349385">
                  <c:v>7.92258</c:v>
                </c:pt>
                <c:pt idx="349386">
                  <c:v>7.92261</c:v>
                </c:pt>
                <c:pt idx="349387">
                  <c:v>7.92263</c:v>
                </c:pt>
                <c:pt idx="349388">
                  <c:v>7.92265</c:v>
                </c:pt>
                <c:pt idx="349389">
                  <c:v>7.92268</c:v>
                </c:pt>
                <c:pt idx="349390">
                  <c:v>7.9227</c:v>
                </c:pt>
                <c:pt idx="349391">
                  <c:v>7.92272</c:v>
                </c:pt>
                <c:pt idx="349392">
                  <c:v>7.92274</c:v>
                </c:pt>
                <c:pt idx="349393">
                  <c:v>7.92277</c:v>
                </c:pt>
                <c:pt idx="349394">
                  <c:v>7.92279</c:v>
                </c:pt>
                <c:pt idx="349395">
                  <c:v>7.92281</c:v>
                </c:pt>
                <c:pt idx="349396">
                  <c:v>7.92283</c:v>
                </c:pt>
                <c:pt idx="349397">
                  <c:v>7.92286</c:v>
                </c:pt>
                <c:pt idx="349398">
                  <c:v>7.92288</c:v>
                </c:pt>
                <c:pt idx="349399">
                  <c:v>7.9229</c:v>
                </c:pt>
                <c:pt idx="349400">
                  <c:v>7.92293</c:v>
                </c:pt>
                <c:pt idx="349401">
                  <c:v>7.92295</c:v>
                </c:pt>
                <c:pt idx="349402">
                  <c:v>7.92297</c:v>
                </c:pt>
                <c:pt idx="349403">
                  <c:v>7.92299</c:v>
                </c:pt>
                <c:pt idx="349404">
                  <c:v>7.92302</c:v>
                </c:pt>
                <c:pt idx="349405">
                  <c:v>7.92304</c:v>
                </c:pt>
                <c:pt idx="349406">
                  <c:v>7.92306</c:v>
                </c:pt>
                <c:pt idx="349407">
                  <c:v>7.92308</c:v>
                </c:pt>
                <c:pt idx="349408">
                  <c:v>7.92311</c:v>
                </c:pt>
                <c:pt idx="349409">
                  <c:v>7.92313</c:v>
                </c:pt>
                <c:pt idx="349410">
                  <c:v>7.92315</c:v>
                </c:pt>
                <c:pt idx="349411">
                  <c:v>7.92317</c:v>
                </c:pt>
                <c:pt idx="349412">
                  <c:v>7.9232</c:v>
                </c:pt>
                <c:pt idx="349413">
                  <c:v>7.92322</c:v>
                </c:pt>
                <c:pt idx="349414">
                  <c:v>7.92324</c:v>
                </c:pt>
                <c:pt idx="349415">
                  <c:v>7.92326</c:v>
                </c:pt>
                <c:pt idx="349416">
                  <c:v>7.92329</c:v>
                </c:pt>
                <c:pt idx="349417">
                  <c:v>7.92331</c:v>
                </c:pt>
                <c:pt idx="349418">
                  <c:v>7.92333</c:v>
                </c:pt>
                <c:pt idx="349419">
                  <c:v>7.92336</c:v>
                </c:pt>
                <c:pt idx="349420">
                  <c:v>7.92338</c:v>
                </c:pt>
                <c:pt idx="349421">
                  <c:v>7.9234</c:v>
                </c:pt>
                <c:pt idx="349422">
                  <c:v>7.92342</c:v>
                </c:pt>
                <c:pt idx="349423">
                  <c:v>7.92345</c:v>
                </c:pt>
                <c:pt idx="349424">
                  <c:v>7.92347</c:v>
                </c:pt>
                <c:pt idx="349425">
                  <c:v>7.92349</c:v>
                </c:pt>
                <c:pt idx="349426">
                  <c:v>7.92352</c:v>
                </c:pt>
                <c:pt idx="349427">
                  <c:v>7.92354</c:v>
                </c:pt>
                <c:pt idx="349428">
                  <c:v>7.92356</c:v>
                </c:pt>
                <c:pt idx="349429">
                  <c:v>7.92358</c:v>
                </c:pt>
                <c:pt idx="349430">
                  <c:v>7.92361</c:v>
                </c:pt>
                <c:pt idx="349431">
                  <c:v>7.92363</c:v>
                </c:pt>
                <c:pt idx="349432">
                  <c:v>7.92365</c:v>
                </c:pt>
                <c:pt idx="349433">
                  <c:v>7.92367</c:v>
                </c:pt>
                <c:pt idx="349434">
                  <c:v>7.9237</c:v>
                </c:pt>
                <c:pt idx="349435">
                  <c:v>7.92372</c:v>
                </c:pt>
                <c:pt idx="349436">
                  <c:v>7.92374</c:v>
                </c:pt>
                <c:pt idx="349437">
                  <c:v>7.92376</c:v>
                </c:pt>
                <c:pt idx="349438">
                  <c:v>7.92379</c:v>
                </c:pt>
                <c:pt idx="349439">
                  <c:v>7.92381</c:v>
                </c:pt>
                <c:pt idx="349440">
                  <c:v>7.92383</c:v>
                </c:pt>
                <c:pt idx="349441">
                  <c:v>7.92385</c:v>
                </c:pt>
                <c:pt idx="349442">
                  <c:v>7.92388</c:v>
                </c:pt>
                <c:pt idx="349443">
                  <c:v>7.9239</c:v>
                </c:pt>
                <c:pt idx="349444">
                  <c:v>7.92392</c:v>
                </c:pt>
                <c:pt idx="349445">
                  <c:v>7.92395</c:v>
                </c:pt>
                <c:pt idx="349446">
                  <c:v>7.92397</c:v>
                </c:pt>
                <c:pt idx="349447">
                  <c:v>7.92399</c:v>
                </c:pt>
                <c:pt idx="349448">
                  <c:v>7.92401</c:v>
                </c:pt>
                <c:pt idx="349449">
                  <c:v>7.92404</c:v>
                </c:pt>
                <c:pt idx="349450">
                  <c:v>7.92406</c:v>
                </c:pt>
                <c:pt idx="349451">
                  <c:v>7.92408</c:v>
                </c:pt>
                <c:pt idx="349452">
                  <c:v>7.9241</c:v>
                </c:pt>
                <c:pt idx="349453">
                  <c:v>7.92413</c:v>
                </c:pt>
                <c:pt idx="349454">
                  <c:v>7.92415</c:v>
                </c:pt>
                <c:pt idx="349455">
                  <c:v>7.92417</c:v>
                </c:pt>
                <c:pt idx="349456">
                  <c:v>7.9242</c:v>
                </c:pt>
                <c:pt idx="349457">
                  <c:v>7.92422</c:v>
                </c:pt>
                <c:pt idx="349458">
                  <c:v>7.92424</c:v>
                </c:pt>
                <c:pt idx="349459">
                  <c:v>7.92426</c:v>
                </c:pt>
                <c:pt idx="349460">
                  <c:v>7.92429</c:v>
                </c:pt>
                <c:pt idx="349461">
                  <c:v>7.92431</c:v>
                </c:pt>
                <c:pt idx="349462">
                  <c:v>7.92433</c:v>
                </c:pt>
                <c:pt idx="349463">
                  <c:v>7.92435</c:v>
                </c:pt>
                <c:pt idx="349464">
                  <c:v>7.92438</c:v>
                </c:pt>
                <c:pt idx="349465">
                  <c:v>7.9244</c:v>
                </c:pt>
                <c:pt idx="349466">
                  <c:v>7.92442</c:v>
                </c:pt>
                <c:pt idx="349467">
                  <c:v>7.92444</c:v>
                </c:pt>
                <c:pt idx="349468">
                  <c:v>7.92447</c:v>
                </c:pt>
                <c:pt idx="349469">
                  <c:v>7.92449</c:v>
                </c:pt>
                <c:pt idx="349470">
                  <c:v>7.92451</c:v>
                </c:pt>
                <c:pt idx="349471">
                  <c:v>7.92453</c:v>
                </c:pt>
                <c:pt idx="349472">
                  <c:v>7.92456</c:v>
                </c:pt>
                <c:pt idx="349473">
                  <c:v>7.92458</c:v>
                </c:pt>
                <c:pt idx="349474">
                  <c:v>7.9246</c:v>
                </c:pt>
                <c:pt idx="349475">
                  <c:v>7.92463</c:v>
                </c:pt>
                <c:pt idx="349476">
                  <c:v>7.92465</c:v>
                </c:pt>
                <c:pt idx="349477">
                  <c:v>7.92467</c:v>
                </c:pt>
                <c:pt idx="349478">
                  <c:v>7.92469</c:v>
                </c:pt>
                <c:pt idx="349479">
                  <c:v>7.92472</c:v>
                </c:pt>
                <c:pt idx="349480">
                  <c:v>7.92474</c:v>
                </c:pt>
                <c:pt idx="349481">
                  <c:v>7.92476</c:v>
                </c:pt>
                <c:pt idx="349482">
                  <c:v>7.92478</c:v>
                </c:pt>
                <c:pt idx="349483">
                  <c:v>7.92481</c:v>
                </c:pt>
                <c:pt idx="349484">
                  <c:v>7.92483</c:v>
                </c:pt>
                <c:pt idx="349485">
                  <c:v>7.92485</c:v>
                </c:pt>
                <c:pt idx="349486">
                  <c:v>7.92488</c:v>
                </c:pt>
                <c:pt idx="349487">
                  <c:v>7.9249</c:v>
                </c:pt>
                <c:pt idx="349488">
                  <c:v>7.92492</c:v>
                </c:pt>
                <c:pt idx="349489">
                  <c:v>7.92494</c:v>
                </c:pt>
                <c:pt idx="349490">
                  <c:v>7.92497</c:v>
                </c:pt>
                <c:pt idx="349491">
                  <c:v>7.92499</c:v>
                </c:pt>
                <c:pt idx="349492">
                  <c:v>7.92501</c:v>
                </c:pt>
                <c:pt idx="349493">
                  <c:v>7.92503</c:v>
                </c:pt>
                <c:pt idx="349494">
                  <c:v>7.92506</c:v>
                </c:pt>
                <c:pt idx="349495">
                  <c:v>7.92508</c:v>
                </c:pt>
                <c:pt idx="349496">
                  <c:v>7.9251</c:v>
                </c:pt>
                <c:pt idx="349497">
                  <c:v>7.92513</c:v>
                </c:pt>
                <c:pt idx="349498">
                  <c:v>7.92515</c:v>
                </c:pt>
                <c:pt idx="349499">
                  <c:v>7.92517</c:v>
                </c:pt>
                <c:pt idx="349500">
                  <c:v>7.92519</c:v>
                </c:pt>
                <c:pt idx="349501">
                  <c:v>7.92521</c:v>
                </c:pt>
                <c:pt idx="349502">
                  <c:v>7.92524</c:v>
                </c:pt>
                <c:pt idx="349503">
                  <c:v>7.92526</c:v>
                </c:pt>
                <c:pt idx="349504">
                  <c:v>7.92528</c:v>
                </c:pt>
                <c:pt idx="349505">
                  <c:v>7.92531</c:v>
                </c:pt>
                <c:pt idx="349506">
                  <c:v>7.92533</c:v>
                </c:pt>
                <c:pt idx="349507">
                  <c:v>7.92535</c:v>
                </c:pt>
                <c:pt idx="349508">
                  <c:v>7.92537</c:v>
                </c:pt>
                <c:pt idx="349509">
                  <c:v>7.9254</c:v>
                </c:pt>
                <c:pt idx="349510">
                  <c:v>7.92542</c:v>
                </c:pt>
                <c:pt idx="349511">
                  <c:v>7.92544</c:v>
                </c:pt>
                <c:pt idx="349512">
                  <c:v>7.92546</c:v>
                </c:pt>
                <c:pt idx="349513">
                  <c:v>7.92549</c:v>
                </c:pt>
                <c:pt idx="349514">
                  <c:v>7.92551</c:v>
                </c:pt>
                <c:pt idx="349515">
                  <c:v>7.92553</c:v>
                </c:pt>
                <c:pt idx="349516">
                  <c:v>7.92556</c:v>
                </c:pt>
                <c:pt idx="349517">
                  <c:v>7.92558</c:v>
                </c:pt>
                <c:pt idx="349518">
                  <c:v>7.9256</c:v>
                </c:pt>
                <c:pt idx="349519">
                  <c:v>7.92562</c:v>
                </c:pt>
                <c:pt idx="349520">
                  <c:v>7.92565</c:v>
                </c:pt>
                <c:pt idx="349521">
                  <c:v>7.92567</c:v>
                </c:pt>
                <c:pt idx="349522">
                  <c:v>7.92569</c:v>
                </c:pt>
                <c:pt idx="349523">
                  <c:v>7.92571</c:v>
                </c:pt>
                <c:pt idx="349524">
                  <c:v>7.92574</c:v>
                </c:pt>
                <c:pt idx="349525">
                  <c:v>7.92576</c:v>
                </c:pt>
                <c:pt idx="349526">
                  <c:v>7.92578</c:v>
                </c:pt>
                <c:pt idx="349527">
                  <c:v>7.92581</c:v>
                </c:pt>
                <c:pt idx="349528">
                  <c:v>7.92583</c:v>
                </c:pt>
                <c:pt idx="349529">
                  <c:v>7.92585</c:v>
                </c:pt>
                <c:pt idx="349530">
                  <c:v>7.92587</c:v>
                </c:pt>
                <c:pt idx="349531">
                  <c:v>7.9259</c:v>
                </c:pt>
                <c:pt idx="349532">
                  <c:v>7.92592</c:v>
                </c:pt>
                <c:pt idx="349533">
                  <c:v>7.92594</c:v>
                </c:pt>
                <c:pt idx="349534">
                  <c:v>7.92596</c:v>
                </c:pt>
                <c:pt idx="349535">
                  <c:v>7.92599</c:v>
                </c:pt>
                <c:pt idx="349536">
                  <c:v>7.92601</c:v>
                </c:pt>
                <c:pt idx="349537">
                  <c:v>7.92603</c:v>
                </c:pt>
                <c:pt idx="349538">
                  <c:v>7.92605</c:v>
                </c:pt>
                <c:pt idx="349539">
                  <c:v>7.92608</c:v>
                </c:pt>
                <c:pt idx="349540">
                  <c:v>7.9261</c:v>
                </c:pt>
                <c:pt idx="349541">
                  <c:v>7.92612</c:v>
                </c:pt>
                <c:pt idx="349542">
                  <c:v>7.92614</c:v>
                </c:pt>
                <c:pt idx="349543">
                  <c:v>7.92617</c:v>
                </c:pt>
                <c:pt idx="349544">
                  <c:v>7.92619</c:v>
                </c:pt>
                <c:pt idx="349545">
                  <c:v>7.92621</c:v>
                </c:pt>
                <c:pt idx="349546">
                  <c:v>7.92624</c:v>
                </c:pt>
                <c:pt idx="349547">
                  <c:v>7.92626</c:v>
                </c:pt>
                <c:pt idx="349548">
                  <c:v>7.92628</c:v>
                </c:pt>
                <c:pt idx="349549">
                  <c:v>7.9263</c:v>
                </c:pt>
                <c:pt idx="349550">
                  <c:v>7.92633</c:v>
                </c:pt>
                <c:pt idx="349551">
                  <c:v>7.92635</c:v>
                </c:pt>
                <c:pt idx="349552">
                  <c:v>7.92637</c:v>
                </c:pt>
                <c:pt idx="349553">
                  <c:v>7.9264</c:v>
                </c:pt>
                <c:pt idx="349554">
                  <c:v>7.92642</c:v>
                </c:pt>
                <c:pt idx="349555">
                  <c:v>7.92644</c:v>
                </c:pt>
                <c:pt idx="349556">
                  <c:v>7.92646</c:v>
                </c:pt>
                <c:pt idx="349557">
                  <c:v>7.92648</c:v>
                </c:pt>
                <c:pt idx="349558">
                  <c:v>7.92651</c:v>
                </c:pt>
                <c:pt idx="349559">
                  <c:v>7.92653</c:v>
                </c:pt>
                <c:pt idx="349560">
                  <c:v>7.92655</c:v>
                </c:pt>
                <c:pt idx="349561">
                  <c:v>7.92658</c:v>
                </c:pt>
                <c:pt idx="349562">
                  <c:v>7.9266</c:v>
                </c:pt>
                <c:pt idx="349563">
                  <c:v>7.92662</c:v>
                </c:pt>
                <c:pt idx="349564">
                  <c:v>7.92664</c:v>
                </c:pt>
                <c:pt idx="349565">
                  <c:v>7.92667</c:v>
                </c:pt>
                <c:pt idx="349566">
                  <c:v>7.92669</c:v>
                </c:pt>
                <c:pt idx="349567">
                  <c:v>7.92671</c:v>
                </c:pt>
                <c:pt idx="349568">
                  <c:v>7.92673</c:v>
                </c:pt>
                <c:pt idx="349569">
                  <c:v>7.92676</c:v>
                </c:pt>
                <c:pt idx="349570">
                  <c:v>7.92678</c:v>
                </c:pt>
                <c:pt idx="349571">
                  <c:v>7.9268</c:v>
                </c:pt>
                <c:pt idx="349572">
                  <c:v>7.92683</c:v>
                </c:pt>
                <c:pt idx="349573">
                  <c:v>7.92685</c:v>
                </c:pt>
                <c:pt idx="349574">
                  <c:v>7.92687</c:v>
                </c:pt>
                <c:pt idx="349575">
                  <c:v>7.92689</c:v>
                </c:pt>
                <c:pt idx="349576">
                  <c:v>7.92692</c:v>
                </c:pt>
                <c:pt idx="349577">
                  <c:v>7.92694</c:v>
                </c:pt>
                <c:pt idx="349578">
                  <c:v>7.92696</c:v>
                </c:pt>
                <c:pt idx="349579">
                  <c:v>7.92698</c:v>
                </c:pt>
                <c:pt idx="349580">
                  <c:v>7.92701</c:v>
                </c:pt>
                <c:pt idx="349581">
                  <c:v>7.92703</c:v>
                </c:pt>
                <c:pt idx="349582">
                  <c:v>7.92705</c:v>
                </c:pt>
                <c:pt idx="349583">
                  <c:v>7.92708</c:v>
                </c:pt>
                <c:pt idx="349584">
                  <c:v>7.9271</c:v>
                </c:pt>
                <c:pt idx="349585">
                  <c:v>7.92712</c:v>
                </c:pt>
                <c:pt idx="349586">
                  <c:v>7.92714</c:v>
                </c:pt>
                <c:pt idx="349587">
                  <c:v>7.92717</c:v>
                </c:pt>
                <c:pt idx="349588">
                  <c:v>7.92719</c:v>
                </c:pt>
                <c:pt idx="349589">
                  <c:v>7.92721</c:v>
                </c:pt>
                <c:pt idx="349590">
                  <c:v>7.92723</c:v>
                </c:pt>
                <c:pt idx="349591">
                  <c:v>7.92726</c:v>
                </c:pt>
                <c:pt idx="349592">
                  <c:v>7.92728</c:v>
                </c:pt>
                <c:pt idx="349593">
                  <c:v>7.9273</c:v>
                </c:pt>
                <c:pt idx="349594">
                  <c:v>7.92732</c:v>
                </c:pt>
                <c:pt idx="349595">
                  <c:v>7.92735</c:v>
                </c:pt>
                <c:pt idx="349596">
                  <c:v>7.92737</c:v>
                </c:pt>
                <c:pt idx="349597">
                  <c:v>7.92739</c:v>
                </c:pt>
                <c:pt idx="349598">
                  <c:v>7.92741</c:v>
                </c:pt>
                <c:pt idx="349599">
                  <c:v>7.92744</c:v>
                </c:pt>
                <c:pt idx="349600">
                  <c:v>7.92746</c:v>
                </c:pt>
                <c:pt idx="349601">
                  <c:v>7.92748</c:v>
                </c:pt>
                <c:pt idx="349602">
                  <c:v>7.92751</c:v>
                </c:pt>
                <c:pt idx="349603">
                  <c:v>7.92753</c:v>
                </c:pt>
                <c:pt idx="349604">
                  <c:v>7.92755</c:v>
                </c:pt>
                <c:pt idx="349605">
                  <c:v>7.92757</c:v>
                </c:pt>
                <c:pt idx="349606">
                  <c:v>7.9276</c:v>
                </c:pt>
                <c:pt idx="349607">
                  <c:v>7.92762</c:v>
                </c:pt>
                <c:pt idx="349608">
                  <c:v>7.92764</c:v>
                </c:pt>
                <c:pt idx="349609">
                  <c:v>7.92766</c:v>
                </c:pt>
                <c:pt idx="349610">
                  <c:v>7.92769</c:v>
                </c:pt>
                <c:pt idx="349611">
                  <c:v>7.92771</c:v>
                </c:pt>
                <c:pt idx="349612">
                  <c:v>7.92773</c:v>
                </c:pt>
                <c:pt idx="349613">
                  <c:v>7.92776</c:v>
                </c:pt>
                <c:pt idx="349614">
                  <c:v>7.92778</c:v>
                </c:pt>
                <c:pt idx="349615">
                  <c:v>7.9278</c:v>
                </c:pt>
                <c:pt idx="349616">
                  <c:v>7.92782</c:v>
                </c:pt>
                <c:pt idx="349617">
                  <c:v>7.92785</c:v>
                </c:pt>
                <c:pt idx="349618">
                  <c:v>7.92787</c:v>
                </c:pt>
                <c:pt idx="349619">
                  <c:v>7.92789</c:v>
                </c:pt>
                <c:pt idx="349620">
                  <c:v>7.92791</c:v>
                </c:pt>
                <c:pt idx="349621">
                  <c:v>7.92794</c:v>
                </c:pt>
                <c:pt idx="349622">
                  <c:v>7.92796</c:v>
                </c:pt>
                <c:pt idx="349623">
                  <c:v>7.92798</c:v>
                </c:pt>
                <c:pt idx="349624">
                  <c:v>7.928</c:v>
                </c:pt>
                <c:pt idx="349625">
                  <c:v>7.92803</c:v>
                </c:pt>
                <c:pt idx="349626">
                  <c:v>7.92805</c:v>
                </c:pt>
                <c:pt idx="349627">
                  <c:v>7.92807</c:v>
                </c:pt>
                <c:pt idx="349628">
                  <c:v>7.92809</c:v>
                </c:pt>
                <c:pt idx="349629">
                  <c:v>7.92812</c:v>
                </c:pt>
                <c:pt idx="349630">
                  <c:v>7.92814</c:v>
                </c:pt>
                <c:pt idx="349631">
                  <c:v>7.92816</c:v>
                </c:pt>
                <c:pt idx="349632">
                  <c:v>7.92819</c:v>
                </c:pt>
                <c:pt idx="349633">
                  <c:v>7.92821</c:v>
                </c:pt>
                <c:pt idx="349634">
                  <c:v>7.92823</c:v>
                </c:pt>
                <c:pt idx="349635">
                  <c:v>7.92825</c:v>
                </c:pt>
                <c:pt idx="349636">
                  <c:v>7.92828</c:v>
                </c:pt>
                <c:pt idx="349637">
                  <c:v>7.9283</c:v>
                </c:pt>
                <c:pt idx="349638">
                  <c:v>7.92832</c:v>
                </c:pt>
                <c:pt idx="349639">
                  <c:v>7.92835</c:v>
                </c:pt>
                <c:pt idx="349640">
                  <c:v>7.92837</c:v>
                </c:pt>
                <c:pt idx="349641">
                  <c:v>7.92839</c:v>
                </c:pt>
                <c:pt idx="349642">
                  <c:v>7.92841</c:v>
                </c:pt>
                <c:pt idx="349643">
                  <c:v>7.92844</c:v>
                </c:pt>
                <c:pt idx="349644">
                  <c:v>7.92846</c:v>
                </c:pt>
                <c:pt idx="349645">
                  <c:v>7.92848</c:v>
                </c:pt>
                <c:pt idx="349646">
                  <c:v>7.9285</c:v>
                </c:pt>
                <c:pt idx="349647">
                  <c:v>7.92853</c:v>
                </c:pt>
                <c:pt idx="349648">
                  <c:v>7.92855</c:v>
                </c:pt>
                <c:pt idx="349649">
                  <c:v>7.92857</c:v>
                </c:pt>
                <c:pt idx="349650">
                  <c:v>7.92859</c:v>
                </c:pt>
                <c:pt idx="349651">
                  <c:v>7.92862</c:v>
                </c:pt>
                <c:pt idx="349652">
                  <c:v>7.92864</c:v>
                </c:pt>
                <c:pt idx="349653">
                  <c:v>7.92866</c:v>
                </c:pt>
                <c:pt idx="349654">
                  <c:v>7.92868</c:v>
                </c:pt>
                <c:pt idx="349655">
                  <c:v>7.92871</c:v>
                </c:pt>
                <c:pt idx="349656">
                  <c:v>7.92873</c:v>
                </c:pt>
                <c:pt idx="349657">
                  <c:v>7.92875</c:v>
                </c:pt>
                <c:pt idx="349658">
                  <c:v>7.92878</c:v>
                </c:pt>
                <c:pt idx="349659">
                  <c:v>7.9288</c:v>
                </c:pt>
                <c:pt idx="349660">
                  <c:v>7.92882</c:v>
                </c:pt>
                <c:pt idx="349661">
                  <c:v>7.92884</c:v>
                </c:pt>
                <c:pt idx="349662">
                  <c:v>7.92887</c:v>
                </c:pt>
                <c:pt idx="349663">
                  <c:v>7.92889</c:v>
                </c:pt>
                <c:pt idx="349664">
                  <c:v>7.92891</c:v>
                </c:pt>
                <c:pt idx="349665">
                  <c:v>7.92893</c:v>
                </c:pt>
                <c:pt idx="349666">
                  <c:v>7.92896</c:v>
                </c:pt>
                <c:pt idx="349667">
                  <c:v>7.92898</c:v>
                </c:pt>
                <c:pt idx="349668">
                  <c:v>7.929</c:v>
                </c:pt>
                <c:pt idx="349669">
                  <c:v>7.92903</c:v>
                </c:pt>
                <c:pt idx="349670">
                  <c:v>7.92905</c:v>
                </c:pt>
                <c:pt idx="349671">
                  <c:v>7.92907</c:v>
                </c:pt>
                <c:pt idx="349672">
                  <c:v>7.92909</c:v>
                </c:pt>
                <c:pt idx="349673">
                  <c:v>7.92912</c:v>
                </c:pt>
                <c:pt idx="349674">
                  <c:v>7.92914</c:v>
                </c:pt>
                <c:pt idx="349675">
                  <c:v>7.92916</c:v>
                </c:pt>
                <c:pt idx="349676">
                  <c:v>7.92918</c:v>
                </c:pt>
                <c:pt idx="349677">
                  <c:v>7.92921</c:v>
                </c:pt>
                <c:pt idx="349678">
                  <c:v>7.92923</c:v>
                </c:pt>
                <c:pt idx="349679">
                  <c:v>7.92925</c:v>
                </c:pt>
                <c:pt idx="349680">
                  <c:v>7.92927</c:v>
                </c:pt>
                <c:pt idx="349681">
                  <c:v>7.9293</c:v>
                </c:pt>
                <c:pt idx="349682">
                  <c:v>7.92932</c:v>
                </c:pt>
                <c:pt idx="349683">
                  <c:v>7.92934</c:v>
                </c:pt>
                <c:pt idx="349684">
                  <c:v>7.92936</c:v>
                </c:pt>
                <c:pt idx="349685">
                  <c:v>7.92939</c:v>
                </c:pt>
                <c:pt idx="349686">
                  <c:v>7.92941</c:v>
                </c:pt>
                <c:pt idx="349687">
                  <c:v>7.92943</c:v>
                </c:pt>
                <c:pt idx="349688">
                  <c:v>7.92946</c:v>
                </c:pt>
                <c:pt idx="349689">
                  <c:v>7.92948</c:v>
                </c:pt>
                <c:pt idx="349690">
                  <c:v>7.9295</c:v>
                </c:pt>
                <c:pt idx="349691">
                  <c:v>7.92952</c:v>
                </c:pt>
                <c:pt idx="349692">
                  <c:v>7.92955</c:v>
                </c:pt>
                <c:pt idx="349693">
                  <c:v>7.92957</c:v>
                </c:pt>
                <c:pt idx="349694">
                  <c:v>7.92959</c:v>
                </c:pt>
                <c:pt idx="349695">
                  <c:v>7.92962</c:v>
                </c:pt>
                <c:pt idx="349696">
                  <c:v>7.92964</c:v>
                </c:pt>
                <c:pt idx="349697">
                  <c:v>7.92966</c:v>
                </c:pt>
                <c:pt idx="349698">
                  <c:v>7.92968</c:v>
                </c:pt>
                <c:pt idx="349699">
                  <c:v>7.92971</c:v>
                </c:pt>
                <c:pt idx="349700">
                  <c:v>7.92973</c:v>
                </c:pt>
                <c:pt idx="349701">
                  <c:v>7.92975</c:v>
                </c:pt>
                <c:pt idx="349702">
                  <c:v>7.92977</c:v>
                </c:pt>
                <c:pt idx="349703">
                  <c:v>7.9298</c:v>
                </c:pt>
                <c:pt idx="349704">
                  <c:v>7.92982</c:v>
                </c:pt>
                <c:pt idx="349705">
                  <c:v>7.92984</c:v>
                </c:pt>
                <c:pt idx="349706">
                  <c:v>7.92986</c:v>
                </c:pt>
                <c:pt idx="349707">
                  <c:v>7.92989</c:v>
                </c:pt>
                <c:pt idx="349708">
                  <c:v>7.92991</c:v>
                </c:pt>
                <c:pt idx="349709">
                  <c:v>7.92993</c:v>
                </c:pt>
                <c:pt idx="349710">
                  <c:v>7.92995</c:v>
                </c:pt>
                <c:pt idx="349711">
                  <c:v>7.92998</c:v>
                </c:pt>
                <c:pt idx="349712">
                  <c:v>7.93</c:v>
                </c:pt>
                <c:pt idx="349713">
                  <c:v>7.93002</c:v>
                </c:pt>
                <c:pt idx="349714">
                  <c:v>7.93004</c:v>
                </c:pt>
                <c:pt idx="349715">
                  <c:v>7.93007</c:v>
                </c:pt>
                <c:pt idx="349716">
                  <c:v>7.93009</c:v>
                </c:pt>
                <c:pt idx="349717">
                  <c:v>7.93011</c:v>
                </c:pt>
                <c:pt idx="349718">
                  <c:v>7.93014</c:v>
                </c:pt>
                <c:pt idx="349719">
                  <c:v>7.93016</c:v>
                </c:pt>
                <c:pt idx="349720">
                  <c:v>7.93018</c:v>
                </c:pt>
                <c:pt idx="349721">
                  <c:v>7.9302</c:v>
                </c:pt>
                <c:pt idx="349722">
                  <c:v>7.93023</c:v>
                </c:pt>
                <c:pt idx="349723">
                  <c:v>7.93025</c:v>
                </c:pt>
                <c:pt idx="349724">
                  <c:v>7.93027</c:v>
                </c:pt>
                <c:pt idx="349725">
                  <c:v>7.9303</c:v>
                </c:pt>
                <c:pt idx="349726">
                  <c:v>7.93032</c:v>
                </c:pt>
                <c:pt idx="349727">
                  <c:v>7.93034</c:v>
                </c:pt>
                <c:pt idx="349728">
                  <c:v>7.93036</c:v>
                </c:pt>
                <c:pt idx="349729">
                  <c:v>7.93039</c:v>
                </c:pt>
                <c:pt idx="349730">
                  <c:v>7.93041</c:v>
                </c:pt>
                <c:pt idx="349731">
                  <c:v>7.93043</c:v>
                </c:pt>
                <c:pt idx="349732">
                  <c:v>7.93045</c:v>
                </c:pt>
                <c:pt idx="349733">
                  <c:v>7.93048</c:v>
                </c:pt>
                <c:pt idx="349734">
                  <c:v>7.9305</c:v>
                </c:pt>
                <c:pt idx="349735">
                  <c:v>7.93052</c:v>
                </c:pt>
                <c:pt idx="349736">
                  <c:v>7.93054</c:v>
                </c:pt>
                <c:pt idx="349737">
                  <c:v>7.93057</c:v>
                </c:pt>
                <c:pt idx="349738">
                  <c:v>7.93059</c:v>
                </c:pt>
                <c:pt idx="349739">
                  <c:v>7.93061</c:v>
                </c:pt>
                <c:pt idx="349740">
                  <c:v>7.93063</c:v>
                </c:pt>
                <c:pt idx="349741">
                  <c:v>7.93066</c:v>
                </c:pt>
                <c:pt idx="349742">
                  <c:v>7.93068</c:v>
                </c:pt>
                <c:pt idx="349743">
                  <c:v>7.9307</c:v>
                </c:pt>
                <c:pt idx="349744">
                  <c:v>7.93073</c:v>
                </c:pt>
                <c:pt idx="349745">
                  <c:v>7.93075</c:v>
                </c:pt>
                <c:pt idx="349746">
                  <c:v>7.93077</c:v>
                </c:pt>
                <c:pt idx="349747">
                  <c:v>7.93079</c:v>
                </c:pt>
                <c:pt idx="349748">
                  <c:v>7.93082</c:v>
                </c:pt>
                <c:pt idx="349749">
                  <c:v>7.93084</c:v>
                </c:pt>
                <c:pt idx="349750">
                  <c:v>7.93086</c:v>
                </c:pt>
                <c:pt idx="349751">
                  <c:v>7.93088</c:v>
                </c:pt>
                <c:pt idx="349752">
                  <c:v>7.93091</c:v>
                </c:pt>
                <c:pt idx="349753">
                  <c:v>7.93093</c:v>
                </c:pt>
                <c:pt idx="349754">
                  <c:v>7.93095</c:v>
                </c:pt>
                <c:pt idx="349755">
                  <c:v>7.93098</c:v>
                </c:pt>
                <c:pt idx="349756">
                  <c:v>7.931</c:v>
                </c:pt>
                <c:pt idx="349757">
                  <c:v>7.93102</c:v>
                </c:pt>
                <c:pt idx="349758">
                  <c:v>7.93104</c:v>
                </c:pt>
                <c:pt idx="349759">
                  <c:v>7.93107</c:v>
                </c:pt>
                <c:pt idx="349760">
                  <c:v>7.93109</c:v>
                </c:pt>
                <c:pt idx="349761">
                  <c:v>7.93111</c:v>
                </c:pt>
                <c:pt idx="349762">
                  <c:v>7.93113</c:v>
                </c:pt>
                <c:pt idx="349763">
                  <c:v>7.93116</c:v>
                </c:pt>
                <c:pt idx="349764">
                  <c:v>7.93118</c:v>
                </c:pt>
                <c:pt idx="349765">
                  <c:v>7.9312</c:v>
                </c:pt>
                <c:pt idx="349766">
                  <c:v>7.93122</c:v>
                </c:pt>
                <c:pt idx="349767">
                  <c:v>7.93125</c:v>
                </c:pt>
                <c:pt idx="349768">
                  <c:v>7.93127</c:v>
                </c:pt>
                <c:pt idx="349769">
                  <c:v>7.93129</c:v>
                </c:pt>
                <c:pt idx="349770">
                  <c:v>7.93131</c:v>
                </c:pt>
                <c:pt idx="349771">
                  <c:v>7.93134</c:v>
                </c:pt>
                <c:pt idx="349772">
                  <c:v>7.93136</c:v>
                </c:pt>
                <c:pt idx="349773">
                  <c:v>7.93138</c:v>
                </c:pt>
                <c:pt idx="349774">
                  <c:v>7.93141</c:v>
                </c:pt>
                <c:pt idx="349775">
                  <c:v>7.93143</c:v>
                </c:pt>
                <c:pt idx="349776">
                  <c:v>7.93145</c:v>
                </c:pt>
                <c:pt idx="349777">
                  <c:v>7.93147</c:v>
                </c:pt>
                <c:pt idx="349778">
                  <c:v>7.9315</c:v>
                </c:pt>
                <c:pt idx="349779">
                  <c:v>7.93152</c:v>
                </c:pt>
                <c:pt idx="349780">
                  <c:v>7.93154</c:v>
                </c:pt>
                <c:pt idx="349781">
                  <c:v>7.93156</c:v>
                </c:pt>
                <c:pt idx="349782">
                  <c:v>7.93159</c:v>
                </c:pt>
                <c:pt idx="349783">
                  <c:v>7.93161</c:v>
                </c:pt>
                <c:pt idx="349784">
                  <c:v>7.93163</c:v>
                </c:pt>
                <c:pt idx="349785">
                  <c:v>7.93166</c:v>
                </c:pt>
                <c:pt idx="349786">
                  <c:v>7.93168</c:v>
                </c:pt>
                <c:pt idx="349787">
                  <c:v>7.9317</c:v>
                </c:pt>
                <c:pt idx="349788">
                  <c:v>7.93172</c:v>
                </c:pt>
                <c:pt idx="349789">
                  <c:v>7.93175</c:v>
                </c:pt>
                <c:pt idx="349790">
                  <c:v>7.93177</c:v>
                </c:pt>
                <c:pt idx="349791">
                  <c:v>7.93179</c:v>
                </c:pt>
                <c:pt idx="349792">
                  <c:v>7.93181</c:v>
                </c:pt>
                <c:pt idx="349793">
                  <c:v>7.93184</c:v>
                </c:pt>
                <c:pt idx="349794">
                  <c:v>7.93186</c:v>
                </c:pt>
                <c:pt idx="349795">
                  <c:v>7.93188</c:v>
                </c:pt>
                <c:pt idx="349796">
                  <c:v>7.93191</c:v>
                </c:pt>
                <c:pt idx="349797">
                  <c:v>7.93193</c:v>
                </c:pt>
                <c:pt idx="349798">
                  <c:v>7.93195</c:v>
                </c:pt>
                <c:pt idx="349799">
                  <c:v>7.93197</c:v>
                </c:pt>
                <c:pt idx="349800">
                  <c:v>7.93199</c:v>
                </c:pt>
                <c:pt idx="349801">
                  <c:v>7.93202</c:v>
                </c:pt>
                <c:pt idx="349802">
                  <c:v>7.93204</c:v>
                </c:pt>
                <c:pt idx="349803">
                  <c:v>7.93206</c:v>
                </c:pt>
                <c:pt idx="349804">
                  <c:v>7.93209</c:v>
                </c:pt>
                <c:pt idx="349805">
                  <c:v>7.93211</c:v>
                </c:pt>
                <c:pt idx="349806">
                  <c:v>7.93213</c:v>
                </c:pt>
                <c:pt idx="349807">
                  <c:v>7.93215</c:v>
                </c:pt>
                <c:pt idx="349808">
                  <c:v>7.93218</c:v>
                </c:pt>
                <c:pt idx="349809">
                  <c:v>7.9322</c:v>
                </c:pt>
                <c:pt idx="349810">
                  <c:v>7.93222</c:v>
                </c:pt>
                <c:pt idx="349811">
                  <c:v>7.93224</c:v>
                </c:pt>
                <c:pt idx="349812">
                  <c:v>7.93227</c:v>
                </c:pt>
                <c:pt idx="349813">
                  <c:v>7.93229</c:v>
                </c:pt>
                <c:pt idx="349814">
                  <c:v>7.93231</c:v>
                </c:pt>
                <c:pt idx="349815">
                  <c:v>7.93234</c:v>
                </c:pt>
                <c:pt idx="349816">
                  <c:v>7.93236</c:v>
                </c:pt>
                <c:pt idx="349817">
                  <c:v>7.93238</c:v>
                </c:pt>
                <c:pt idx="349818">
                  <c:v>7.9324</c:v>
                </c:pt>
                <c:pt idx="349819">
                  <c:v>7.93243</c:v>
                </c:pt>
                <c:pt idx="349820">
                  <c:v>7.93245</c:v>
                </c:pt>
                <c:pt idx="349821">
                  <c:v>7.93247</c:v>
                </c:pt>
                <c:pt idx="349822">
                  <c:v>7.93249</c:v>
                </c:pt>
                <c:pt idx="349823">
                  <c:v>7.93252</c:v>
                </c:pt>
                <c:pt idx="349824">
                  <c:v>7.93254</c:v>
                </c:pt>
                <c:pt idx="349825">
                  <c:v>7.93256</c:v>
                </c:pt>
                <c:pt idx="349826">
                  <c:v>7.93259</c:v>
                </c:pt>
                <c:pt idx="349827">
                  <c:v>7.93261</c:v>
                </c:pt>
                <c:pt idx="349828">
                  <c:v>7.93263</c:v>
                </c:pt>
                <c:pt idx="349829">
                  <c:v>7.93265</c:v>
                </c:pt>
                <c:pt idx="349830">
                  <c:v>7.93268</c:v>
                </c:pt>
                <c:pt idx="349831">
                  <c:v>7.9327</c:v>
                </c:pt>
                <c:pt idx="349832">
                  <c:v>7.93272</c:v>
                </c:pt>
                <c:pt idx="349833">
                  <c:v>7.93274</c:v>
                </c:pt>
                <c:pt idx="349834">
                  <c:v>7.93277</c:v>
                </c:pt>
                <c:pt idx="349835">
                  <c:v>7.93279</c:v>
                </c:pt>
                <c:pt idx="349836">
                  <c:v>7.93281</c:v>
                </c:pt>
                <c:pt idx="349837">
                  <c:v>7.93283</c:v>
                </c:pt>
                <c:pt idx="349838">
                  <c:v>7.93286</c:v>
                </c:pt>
                <c:pt idx="349839">
                  <c:v>7.93288</c:v>
                </c:pt>
                <c:pt idx="349840">
                  <c:v>7.9329</c:v>
                </c:pt>
                <c:pt idx="349841">
                  <c:v>7.93293</c:v>
                </c:pt>
                <c:pt idx="349842">
                  <c:v>7.93295</c:v>
                </c:pt>
                <c:pt idx="349843">
                  <c:v>7.93297</c:v>
                </c:pt>
                <c:pt idx="349844">
                  <c:v>7.93299</c:v>
                </c:pt>
                <c:pt idx="349845">
                  <c:v>7.93302</c:v>
                </c:pt>
                <c:pt idx="349846">
                  <c:v>7.93304</c:v>
                </c:pt>
                <c:pt idx="349847">
                  <c:v>7.93306</c:v>
                </c:pt>
                <c:pt idx="349848">
                  <c:v>7.93308</c:v>
                </c:pt>
                <c:pt idx="349849">
                  <c:v>7.93311</c:v>
                </c:pt>
                <c:pt idx="349850">
                  <c:v>7.93313</c:v>
                </c:pt>
                <c:pt idx="349851">
                  <c:v>7.93315</c:v>
                </c:pt>
                <c:pt idx="349852">
                  <c:v>7.93318</c:v>
                </c:pt>
                <c:pt idx="349853">
                  <c:v>7.9332</c:v>
                </c:pt>
                <c:pt idx="349854">
                  <c:v>7.93322</c:v>
                </c:pt>
                <c:pt idx="349855">
                  <c:v>7.93324</c:v>
                </c:pt>
                <c:pt idx="349856">
                  <c:v>7.93326</c:v>
                </c:pt>
                <c:pt idx="349857">
                  <c:v>7.93329</c:v>
                </c:pt>
                <c:pt idx="349858">
                  <c:v>7.93331</c:v>
                </c:pt>
                <c:pt idx="349859">
                  <c:v>7.93333</c:v>
                </c:pt>
                <c:pt idx="349860">
                  <c:v>7.93336</c:v>
                </c:pt>
                <c:pt idx="349861">
                  <c:v>7.93338</c:v>
                </c:pt>
                <c:pt idx="349862">
                  <c:v>7.9334</c:v>
                </c:pt>
                <c:pt idx="349863">
                  <c:v>7.93342</c:v>
                </c:pt>
                <c:pt idx="349864">
                  <c:v>7.93345</c:v>
                </c:pt>
                <c:pt idx="349865">
                  <c:v>7.93347</c:v>
                </c:pt>
                <c:pt idx="349866">
                  <c:v>7.93349</c:v>
                </c:pt>
                <c:pt idx="349867">
                  <c:v>7.93351</c:v>
                </c:pt>
                <c:pt idx="349868">
                  <c:v>7.93354</c:v>
                </c:pt>
                <c:pt idx="349869">
                  <c:v>7.93356</c:v>
                </c:pt>
                <c:pt idx="349870">
                  <c:v>7.93358</c:v>
                </c:pt>
                <c:pt idx="349871">
                  <c:v>7.93361</c:v>
                </c:pt>
                <c:pt idx="349872">
                  <c:v>7.93363</c:v>
                </c:pt>
                <c:pt idx="349873">
                  <c:v>7.93365</c:v>
                </c:pt>
                <c:pt idx="349874">
                  <c:v>7.93367</c:v>
                </c:pt>
                <c:pt idx="349875">
                  <c:v>7.9337</c:v>
                </c:pt>
                <c:pt idx="349876">
                  <c:v>7.93372</c:v>
                </c:pt>
                <c:pt idx="349877">
                  <c:v>7.93374</c:v>
                </c:pt>
                <c:pt idx="349878">
                  <c:v>7.93376</c:v>
                </c:pt>
                <c:pt idx="349879">
                  <c:v>7.93379</c:v>
                </c:pt>
                <c:pt idx="349880">
                  <c:v>7.93381</c:v>
                </c:pt>
                <c:pt idx="349881">
                  <c:v>7.93383</c:v>
                </c:pt>
                <c:pt idx="349882">
                  <c:v>7.93386</c:v>
                </c:pt>
                <c:pt idx="349883">
                  <c:v>7.93388</c:v>
                </c:pt>
                <c:pt idx="349884">
                  <c:v>7.9339</c:v>
                </c:pt>
                <c:pt idx="349885">
                  <c:v>7.93392</c:v>
                </c:pt>
                <c:pt idx="349886">
                  <c:v>7.93395</c:v>
                </c:pt>
                <c:pt idx="349887">
                  <c:v>7.93397</c:v>
                </c:pt>
                <c:pt idx="349888">
                  <c:v>7.93399</c:v>
                </c:pt>
                <c:pt idx="349889">
                  <c:v>7.93401</c:v>
                </c:pt>
                <c:pt idx="349890">
                  <c:v>7.93404</c:v>
                </c:pt>
                <c:pt idx="349891">
                  <c:v>7.93406</c:v>
                </c:pt>
                <c:pt idx="349892">
                  <c:v>7.93408</c:v>
                </c:pt>
                <c:pt idx="349893">
                  <c:v>7.9341</c:v>
                </c:pt>
                <c:pt idx="349894">
                  <c:v>7.93413</c:v>
                </c:pt>
                <c:pt idx="349895">
                  <c:v>7.93415</c:v>
                </c:pt>
                <c:pt idx="349896">
                  <c:v>7.93417</c:v>
                </c:pt>
                <c:pt idx="349897">
                  <c:v>7.93419</c:v>
                </c:pt>
                <c:pt idx="349898">
                  <c:v>7.93422</c:v>
                </c:pt>
                <c:pt idx="349899">
                  <c:v>7.93424</c:v>
                </c:pt>
                <c:pt idx="349900">
                  <c:v>7.93426</c:v>
                </c:pt>
                <c:pt idx="349901">
                  <c:v>7.93429</c:v>
                </c:pt>
                <c:pt idx="349902">
                  <c:v>7.93431</c:v>
                </c:pt>
                <c:pt idx="349903">
                  <c:v>7.93433</c:v>
                </c:pt>
                <c:pt idx="349904">
                  <c:v>7.93435</c:v>
                </c:pt>
                <c:pt idx="349905">
                  <c:v>7.93438</c:v>
                </c:pt>
                <c:pt idx="349906">
                  <c:v>7.9344</c:v>
                </c:pt>
                <c:pt idx="349907">
                  <c:v>7.93442</c:v>
                </c:pt>
                <c:pt idx="349908">
                  <c:v>7.93444</c:v>
                </c:pt>
                <c:pt idx="349909">
                  <c:v>7.93447</c:v>
                </c:pt>
                <c:pt idx="349910">
                  <c:v>7.93449</c:v>
                </c:pt>
                <c:pt idx="349911">
                  <c:v>7.93451</c:v>
                </c:pt>
                <c:pt idx="349912">
                  <c:v>7.93454</c:v>
                </c:pt>
                <c:pt idx="349913">
                  <c:v>7.93456</c:v>
                </c:pt>
                <c:pt idx="349914">
                  <c:v>7.93458</c:v>
                </c:pt>
                <c:pt idx="349915">
                  <c:v>7.9346</c:v>
                </c:pt>
                <c:pt idx="349916">
                  <c:v>7.93463</c:v>
                </c:pt>
                <c:pt idx="349917">
                  <c:v>7.93465</c:v>
                </c:pt>
                <c:pt idx="349918">
                  <c:v>7.93467</c:v>
                </c:pt>
                <c:pt idx="349919">
                  <c:v>7.93469</c:v>
                </c:pt>
                <c:pt idx="349920">
                  <c:v>7.93472</c:v>
                </c:pt>
                <c:pt idx="349921">
                  <c:v>7.93474</c:v>
                </c:pt>
                <c:pt idx="349922">
                  <c:v>7.93476</c:v>
                </c:pt>
                <c:pt idx="349923">
                  <c:v>7.93478</c:v>
                </c:pt>
                <c:pt idx="349924">
                  <c:v>7.93481</c:v>
                </c:pt>
                <c:pt idx="349925">
                  <c:v>7.93483</c:v>
                </c:pt>
                <c:pt idx="349926">
                  <c:v>7.93485</c:v>
                </c:pt>
                <c:pt idx="349927">
                  <c:v>7.93487</c:v>
                </c:pt>
                <c:pt idx="349928">
                  <c:v>7.9349</c:v>
                </c:pt>
                <c:pt idx="349929">
                  <c:v>7.93492</c:v>
                </c:pt>
                <c:pt idx="349930">
                  <c:v>7.93494</c:v>
                </c:pt>
                <c:pt idx="349931">
                  <c:v>7.93497</c:v>
                </c:pt>
                <c:pt idx="349932">
                  <c:v>7.93499</c:v>
                </c:pt>
                <c:pt idx="349933">
                  <c:v>7.93501</c:v>
                </c:pt>
                <c:pt idx="349934">
                  <c:v>7.93503</c:v>
                </c:pt>
                <c:pt idx="349935">
                  <c:v>7.93506</c:v>
                </c:pt>
                <c:pt idx="349936">
                  <c:v>7.93508</c:v>
                </c:pt>
                <c:pt idx="349937">
                  <c:v>7.9351</c:v>
                </c:pt>
                <c:pt idx="349938">
                  <c:v>7.93513</c:v>
                </c:pt>
                <c:pt idx="349939">
                  <c:v>7.93515</c:v>
                </c:pt>
                <c:pt idx="349940">
                  <c:v>7.93517</c:v>
                </c:pt>
                <c:pt idx="349941">
                  <c:v>7.93519</c:v>
                </c:pt>
                <c:pt idx="349942">
                  <c:v>7.93522</c:v>
                </c:pt>
                <c:pt idx="349943">
                  <c:v>7.93524</c:v>
                </c:pt>
                <c:pt idx="349944">
                  <c:v>7.93526</c:v>
                </c:pt>
                <c:pt idx="349945">
                  <c:v>7.93528</c:v>
                </c:pt>
                <c:pt idx="349946">
                  <c:v>7.93531</c:v>
                </c:pt>
                <c:pt idx="349947">
                  <c:v>7.93533</c:v>
                </c:pt>
                <c:pt idx="349948">
                  <c:v>7.93535</c:v>
                </c:pt>
                <c:pt idx="349949">
                  <c:v>7.93537</c:v>
                </c:pt>
                <c:pt idx="349950">
                  <c:v>7.9354</c:v>
                </c:pt>
                <c:pt idx="349951">
                  <c:v>7.93542</c:v>
                </c:pt>
                <c:pt idx="349952">
                  <c:v>7.93544</c:v>
                </c:pt>
                <c:pt idx="349953">
                  <c:v>7.93546</c:v>
                </c:pt>
                <c:pt idx="349954">
                  <c:v>7.93549</c:v>
                </c:pt>
                <c:pt idx="349955">
                  <c:v>7.93551</c:v>
                </c:pt>
                <c:pt idx="349956">
                  <c:v>7.93553</c:v>
                </c:pt>
                <c:pt idx="349957">
                  <c:v>7.93556</c:v>
                </c:pt>
                <c:pt idx="349958">
                  <c:v>7.93558</c:v>
                </c:pt>
                <c:pt idx="349959">
                  <c:v>7.9356</c:v>
                </c:pt>
                <c:pt idx="349960">
                  <c:v>7.93562</c:v>
                </c:pt>
                <c:pt idx="349961">
                  <c:v>7.93565</c:v>
                </c:pt>
                <c:pt idx="349962">
                  <c:v>7.93567</c:v>
                </c:pt>
                <c:pt idx="349963">
                  <c:v>7.93569</c:v>
                </c:pt>
                <c:pt idx="349964">
                  <c:v>7.93571</c:v>
                </c:pt>
                <c:pt idx="349965">
                  <c:v>7.93574</c:v>
                </c:pt>
                <c:pt idx="349966">
                  <c:v>7.93576</c:v>
                </c:pt>
                <c:pt idx="349967">
                  <c:v>7.93578</c:v>
                </c:pt>
                <c:pt idx="349968">
                  <c:v>7.93581</c:v>
                </c:pt>
                <c:pt idx="349969">
                  <c:v>7.93583</c:v>
                </c:pt>
                <c:pt idx="349970">
                  <c:v>7.93585</c:v>
                </c:pt>
                <c:pt idx="349971">
                  <c:v>7.93587</c:v>
                </c:pt>
                <c:pt idx="349972">
                  <c:v>7.9359</c:v>
                </c:pt>
                <c:pt idx="349973">
                  <c:v>7.93592</c:v>
                </c:pt>
                <c:pt idx="349974">
                  <c:v>7.93594</c:v>
                </c:pt>
                <c:pt idx="349975">
                  <c:v>7.93596</c:v>
                </c:pt>
                <c:pt idx="349976">
                  <c:v>7.93599</c:v>
                </c:pt>
                <c:pt idx="349977">
                  <c:v>7.93601</c:v>
                </c:pt>
                <c:pt idx="349978">
                  <c:v>7.93603</c:v>
                </c:pt>
                <c:pt idx="349979">
                  <c:v>7.93605</c:v>
                </c:pt>
                <c:pt idx="349980">
                  <c:v>7.93608</c:v>
                </c:pt>
                <c:pt idx="349981">
                  <c:v>7.9361</c:v>
                </c:pt>
                <c:pt idx="349982">
                  <c:v>7.93612</c:v>
                </c:pt>
                <c:pt idx="349983">
                  <c:v>7.93614</c:v>
                </c:pt>
                <c:pt idx="349984">
                  <c:v>7.93617</c:v>
                </c:pt>
                <c:pt idx="349985">
                  <c:v>7.93619</c:v>
                </c:pt>
                <c:pt idx="349986">
                  <c:v>7.93621</c:v>
                </c:pt>
                <c:pt idx="349987">
                  <c:v>7.93624</c:v>
                </c:pt>
                <c:pt idx="349988">
                  <c:v>7.93626</c:v>
                </c:pt>
                <c:pt idx="349989">
                  <c:v>7.93628</c:v>
                </c:pt>
                <c:pt idx="349990">
                  <c:v>7.9363</c:v>
                </c:pt>
                <c:pt idx="349991">
                  <c:v>7.93633</c:v>
                </c:pt>
                <c:pt idx="349992">
                  <c:v>7.93635</c:v>
                </c:pt>
                <c:pt idx="349993">
                  <c:v>7.93637</c:v>
                </c:pt>
                <c:pt idx="349994">
                  <c:v>7.9364</c:v>
                </c:pt>
                <c:pt idx="349995">
                  <c:v>7.93642</c:v>
                </c:pt>
                <c:pt idx="349996">
                  <c:v>7.93644</c:v>
                </c:pt>
                <c:pt idx="349997">
                  <c:v>7.93646</c:v>
                </c:pt>
                <c:pt idx="349998">
                  <c:v>7.93649</c:v>
                </c:pt>
                <c:pt idx="349999">
                  <c:v>7.93651</c:v>
                </c:pt>
                <c:pt idx="350000">
                  <c:v>7.93653</c:v>
                </c:pt>
                <c:pt idx="350001">
                  <c:v>7.93655</c:v>
                </c:pt>
                <c:pt idx="350002">
                  <c:v>7.93658</c:v>
                </c:pt>
                <c:pt idx="350003">
                  <c:v>7.9366</c:v>
                </c:pt>
                <c:pt idx="350004">
                  <c:v>7.93662</c:v>
                </c:pt>
                <c:pt idx="350005">
                  <c:v>7.93664</c:v>
                </c:pt>
                <c:pt idx="350006">
                  <c:v>7.93667</c:v>
                </c:pt>
                <c:pt idx="350007">
                  <c:v>7.93669</c:v>
                </c:pt>
                <c:pt idx="350008">
                  <c:v>7.93671</c:v>
                </c:pt>
                <c:pt idx="350009">
                  <c:v>7.93673</c:v>
                </c:pt>
                <c:pt idx="350010">
                  <c:v>7.93676</c:v>
                </c:pt>
                <c:pt idx="350011">
                  <c:v>7.93678</c:v>
                </c:pt>
                <c:pt idx="350012">
                  <c:v>7.9368</c:v>
                </c:pt>
                <c:pt idx="350013">
                  <c:v>7.93682</c:v>
                </c:pt>
                <c:pt idx="350014">
                  <c:v>7.93685</c:v>
                </c:pt>
                <c:pt idx="350015">
                  <c:v>7.93687</c:v>
                </c:pt>
                <c:pt idx="350016">
                  <c:v>7.93689</c:v>
                </c:pt>
                <c:pt idx="350017">
                  <c:v>7.93692</c:v>
                </c:pt>
                <c:pt idx="350018">
                  <c:v>7.93694</c:v>
                </c:pt>
                <c:pt idx="350019">
                  <c:v>7.93696</c:v>
                </c:pt>
                <c:pt idx="350020">
                  <c:v>7.93698</c:v>
                </c:pt>
                <c:pt idx="350021">
                  <c:v>7.93701</c:v>
                </c:pt>
                <c:pt idx="350022">
                  <c:v>7.93703</c:v>
                </c:pt>
                <c:pt idx="350023">
                  <c:v>7.93705</c:v>
                </c:pt>
                <c:pt idx="350024">
                  <c:v>7.93708</c:v>
                </c:pt>
                <c:pt idx="350025">
                  <c:v>7.9371</c:v>
                </c:pt>
                <c:pt idx="350026">
                  <c:v>7.93712</c:v>
                </c:pt>
                <c:pt idx="350027">
                  <c:v>7.93714</c:v>
                </c:pt>
                <c:pt idx="350028">
                  <c:v>7.93717</c:v>
                </c:pt>
                <c:pt idx="350029">
                  <c:v>7.93719</c:v>
                </c:pt>
                <c:pt idx="350030">
                  <c:v>7.93721</c:v>
                </c:pt>
                <c:pt idx="350031">
                  <c:v>7.93723</c:v>
                </c:pt>
                <c:pt idx="350032">
                  <c:v>7.93726</c:v>
                </c:pt>
                <c:pt idx="350033">
                  <c:v>7.93728</c:v>
                </c:pt>
                <c:pt idx="350034">
                  <c:v>7.9373</c:v>
                </c:pt>
                <c:pt idx="350035">
                  <c:v>7.93732</c:v>
                </c:pt>
                <c:pt idx="350036">
                  <c:v>7.93735</c:v>
                </c:pt>
                <c:pt idx="350037">
                  <c:v>7.93737</c:v>
                </c:pt>
                <c:pt idx="350038">
                  <c:v>7.93739</c:v>
                </c:pt>
                <c:pt idx="350039">
                  <c:v>7.93741</c:v>
                </c:pt>
                <c:pt idx="350040">
                  <c:v>7.93744</c:v>
                </c:pt>
                <c:pt idx="350041">
                  <c:v>7.93746</c:v>
                </c:pt>
                <c:pt idx="350042">
                  <c:v>7.93748</c:v>
                </c:pt>
                <c:pt idx="350043">
                  <c:v>7.93751</c:v>
                </c:pt>
                <c:pt idx="350044">
                  <c:v>7.93753</c:v>
                </c:pt>
                <c:pt idx="350045">
                  <c:v>7.93755</c:v>
                </c:pt>
                <c:pt idx="350046">
                  <c:v>7.93757</c:v>
                </c:pt>
                <c:pt idx="350047">
                  <c:v>7.9376</c:v>
                </c:pt>
                <c:pt idx="350048">
                  <c:v>7.93762</c:v>
                </c:pt>
                <c:pt idx="350049">
                  <c:v>7.93764</c:v>
                </c:pt>
                <c:pt idx="350050">
                  <c:v>7.93766</c:v>
                </c:pt>
                <c:pt idx="350051">
                  <c:v>7.93769</c:v>
                </c:pt>
                <c:pt idx="350052">
                  <c:v>7.93771</c:v>
                </c:pt>
                <c:pt idx="350053">
                  <c:v>7.93773</c:v>
                </c:pt>
                <c:pt idx="350054">
                  <c:v>7.93776</c:v>
                </c:pt>
                <c:pt idx="350055">
                  <c:v>7.93778</c:v>
                </c:pt>
                <c:pt idx="350056">
                  <c:v>7.9378</c:v>
                </c:pt>
                <c:pt idx="350057">
                  <c:v>7.93782</c:v>
                </c:pt>
                <c:pt idx="350058">
                  <c:v>7.93785</c:v>
                </c:pt>
                <c:pt idx="350059">
                  <c:v>7.93787</c:v>
                </c:pt>
                <c:pt idx="350060">
                  <c:v>7.93789</c:v>
                </c:pt>
                <c:pt idx="350061">
                  <c:v>7.93791</c:v>
                </c:pt>
                <c:pt idx="350062">
                  <c:v>7.93794</c:v>
                </c:pt>
                <c:pt idx="350063">
                  <c:v>7.93796</c:v>
                </c:pt>
                <c:pt idx="350064">
                  <c:v>7.93798</c:v>
                </c:pt>
                <c:pt idx="350065">
                  <c:v>7.93801</c:v>
                </c:pt>
                <c:pt idx="350066">
                  <c:v>7.93803</c:v>
                </c:pt>
                <c:pt idx="350067">
                  <c:v>7.93805</c:v>
                </c:pt>
                <c:pt idx="350068">
                  <c:v>7.93807</c:v>
                </c:pt>
                <c:pt idx="350069">
                  <c:v>7.93809</c:v>
                </c:pt>
                <c:pt idx="350070">
                  <c:v>7.93812</c:v>
                </c:pt>
                <c:pt idx="350071">
                  <c:v>7.93814</c:v>
                </c:pt>
                <c:pt idx="350072">
                  <c:v>7.93816</c:v>
                </c:pt>
                <c:pt idx="350073">
                  <c:v>7.93819</c:v>
                </c:pt>
                <c:pt idx="350074">
                  <c:v>7.93821</c:v>
                </c:pt>
                <c:pt idx="350075">
                  <c:v>7.93823</c:v>
                </c:pt>
                <c:pt idx="350076">
                  <c:v>7.93825</c:v>
                </c:pt>
                <c:pt idx="350077">
                  <c:v>7.93828</c:v>
                </c:pt>
                <c:pt idx="350078">
                  <c:v>7.9383</c:v>
                </c:pt>
                <c:pt idx="350079">
                  <c:v>7.93832</c:v>
                </c:pt>
                <c:pt idx="350080">
                  <c:v>7.93834</c:v>
                </c:pt>
                <c:pt idx="350081">
                  <c:v>7.93837</c:v>
                </c:pt>
                <c:pt idx="350082">
                  <c:v>7.93839</c:v>
                </c:pt>
                <c:pt idx="350083">
                  <c:v>7.93841</c:v>
                </c:pt>
                <c:pt idx="350084">
                  <c:v>7.93844</c:v>
                </c:pt>
                <c:pt idx="350085">
                  <c:v>7.93846</c:v>
                </c:pt>
                <c:pt idx="350086">
                  <c:v>7.93848</c:v>
                </c:pt>
                <c:pt idx="350087">
                  <c:v>7.9385</c:v>
                </c:pt>
                <c:pt idx="350088">
                  <c:v>7.93853</c:v>
                </c:pt>
                <c:pt idx="350089">
                  <c:v>7.93855</c:v>
                </c:pt>
                <c:pt idx="350090">
                  <c:v>7.93857</c:v>
                </c:pt>
                <c:pt idx="350091">
                  <c:v>7.93859</c:v>
                </c:pt>
                <c:pt idx="350092">
                  <c:v>7.93862</c:v>
                </c:pt>
                <c:pt idx="350093">
                  <c:v>7.93864</c:v>
                </c:pt>
                <c:pt idx="350094">
                  <c:v>7.93866</c:v>
                </c:pt>
                <c:pt idx="350095">
                  <c:v>7.93869</c:v>
                </c:pt>
                <c:pt idx="350096">
                  <c:v>7.93871</c:v>
                </c:pt>
                <c:pt idx="350097">
                  <c:v>7.93873</c:v>
                </c:pt>
                <c:pt idx="350098">
                  <c:v>7.93875</c:v>
                </c:pt>
                <c:pt idx="350099">
                  <c:v>7.93878</c:v>
                </c:pt>
                <c:pt idx="350100">
                  <c:v>7.9388</c:v>
                </c:pt>
                <c:pt idx="350101">
                  <c:v>7.93882</c:v>
                </c:pt>
                <c:pt idx="350102">
                  <c:v>7.93884</c:v>
                </c:pt>
                <c:pt idx="350103">
                  <c:v>7.93887</c:v>
                </c:pt>
                <c:pt idx="350104">
                  <c:v>7.93889</c:v>
                </c:pt>
                <c:pt idx="350105">
                  <c:v>7.93891</c:v>
                </c:pt>
                <c:pt idx="350106">
                  <c:v>7.93893</c:v>
                </c:pt>
                <c:pt idx="350107">
                  <c:v>7.93896</c:v>
                </c:pt>
                <c:pt idx="350108">
                  <c:v>7.93898</c:v>
                </c:pt>
                <c:pt idx="350109">
                  <c:v>7.939</c:v>
                </c:pt>
                <c:pt idx="350110">
                  <c:v>7.93902</c:v>
                </c:pt>
                <c:pt idx="350111">
                  <c:v>7.93905</c:v>
                </c:pt>
                <c:pt idx="350112">
                  <c:v>7.93907</c:v>
                </c:pt>
                <c:pt idx="350113">
                  <c:v>7.93909</c:v>
                </c:pt>
                <c:pt idx="350114">
                  <c:v>7.93912</c:v>
                </c:pt>
                <c:pt idx="350115">
                  <c:v>7.93914</c:v>
                </c:pt>
                <c:pt idx="350116">
                  <c:v>7.93916</c:v>
                </c:pt>
                <c:pt idx="350117">
                  <c:v>7.93918</c:v>
                </c:pt>
                <c:pt idx="350118">
                  <c:v>7.93921</c:v>
                </c:pt>
                <c:pt idx="350119">
                  <c:v>7.93923</c:v>
                </c:pt>
                <c:pt idx="350120">
                  <c:v>7.93925</c:v>
                </c:pt>
                <c:pt idx="350121">
                  <c:v>7.93927</c:v>
                </c:pt>
                <c:pt idx="350122">
                  <c:v>7.9393</c:v>
                </c:pt>
                <c:pt idx="350123">
                  <c:v>7.93932</c:v>
                </c:pt>
                <c:pt idx="350124">
                  <c:v>7.93934</c:v>
                </c:pt>
                <c:pt idx="350125">
                  <c:v>7.93936</c:v>
                </c:pt>
                <c:pt idx="350126">
                  <c:v>7.93939</c:v>
                </c:pt>
                <c:pt idx="350127">
                  <c:v>7.93941</c:v>
                </c:pt>
                <c:pt idx="350128">
                  <c:v>7.93943</c:v>
                </c:pt>
                <c:pt idx="350129">
                  <c:v>7.93946</c:v>
                </c:pt>
                <c:pt idx="350130">
                  <c:v>7.93948</c:v>
                </c:pt>
                <c:pt idx="350131">
                  <c:v>7.9395</c:v>
                </c:pt>
                <c:pt idx="350132">
                  <c:v>7.93952</c:v>
                </c:pt>
                <c:pt idx="350133">
                  <c:v>7.93955</c:v>
                </c:pt>
                <c:pt idx="350134">
                  <c:v>7.93957</c:v>
                </c:pt>
                <c:pt idx="350135">
                  <c:v>7.93959</c:v>
                </c:pt>
                <c:pt idx="350136">
                  <c:v>7.93961</c:v>
                </c:pt>
                <c:pt idx="350137">
                  <c:v>7.93964</c:v>
                </c:pt>
                <c:pt idx="350138">
                  <c:v>7.93966</c:v>
                </c:pt>
                <c:pt idx="350139">
                  <c:v>7.93968</c:v>
                </c:pt>
                <c:pt idx="350140">
                  <c:v>7.93971</c:v>
                </c:pt>
                <c:pt idx="350141">
                  <c:v>7.93973</c:v>
                </c:pt>
                <c:pt idx="350142">
                  <c:v>7.93975</c:v>
                </c:pt>
                <c:pt idx="350143">
                  <c:v>7.93977</c:v>
                </c:pt>
                <c:pt idx="350144">
                  <c:v>7.9398</c:v>
                </c:pt>
                <c:pt idx="350145">
                  <c:v>7.93982</c:v>
                </c:pt>
                <c:pt idx="350146">
                  <c:v>7.93984</c:v>
                </c:pt>
                <c:pt idx="350147">
                  <c:v>7.93986</c:v>
                </c:pt>
                <c:pt idx="350148">
                  <c:v>7.93989</c:v>
                </c:pt>
                <c:pt idx="350149">
                  <c:v>7.93991</c:v>
                </c:pt>
                <c:pt idx="350150">
                  <c:v>7.93993</c:v>
                </c:pt>
                <c:pt idx="350151">
                  <c:v>7.93996</c:v>
                </c:pt>
                <c:pt idx="350152">
                  <c:v>7.93998</c:v>
                </c:pt>
                <c:pt idx="350153">
                  <c:v>7.94</c:v>
                </c:pt>
                <c:pt idx="350154">
                  <c:v>7.94002</c:v>
                </c:pt>
                <c:pt idx="350155">
                  <c:v>7.94004</c:v>
                </c:pt>
                <c:pt idx="350156">
                  <c:v>7.94007</c:v>
                </c:pt>
                <c:pt idx="350157">
                  <c:v>7.94009</c:v>
                </c:pt>
                <c:pt idx="350158">
                  <c:v>7.94011</c:v>
                </c:pt>
                <c:pt idx="350159">
                  <c:v>7.94014</c:v>
                </c:pt>
                <c:pt idx="350160">
                  <c:v>7.94016</c:v>
                </c:pt>
                <c:pt idx="350161">
                  <c:v>7.94018</c:v>
                </c:pt>
                <c:pt idx="350162">
                  <c:v>7.9402</c:v>
                </c:pt>
                <c:pt idx="350163">
                  <c:v>7.94023</c:v>
                </c:pt>
                <c:pt idx="350164">
                  <c:v>7.94025</c:v>
                </c:pt>
                <c:pt idx="350165">
                  <c:v>7.94027</c:v>
                </c:pt>
                <c:pt idx="350166">
                  <c:v>7.94029</c:v>
                </c:pt>
                <c:pt idx="350167">
                  <c:v>7.94032</c:v>
                </c:pt>
                <c:pt idx="350168">
                  <c:v>7.94034</c:v>
                </c:pt>
                <c:pt idx="350169">
                  <c:v>7.94036</c:v>
                </c:pt>
                <c:pt idx="350170">
                  <c:v>7.94039</c:v>
                </c:pt>
                <c:pt idx="350171">
                  <c:v>7.94041</c:v>
                </c:pt>
                <c:pt idx="350172">
                  <c:v>7.94043</c:v>
                </c:pt>
                <c:pt idx="350173">
                  <c:v>7.94045</c:v>
                </c:pt>
                <c:pt idx="350174">
                  <c:v>7.94048</c:v>
                </c:pt>
                <c:pt idx="350175">
                  <c:v>7.9405</c:v>
                </c:pt>
                <c:pt idx="350176">
                  <c:v>7.94052</c:v>
                </c:pt>
                <c:pt idx="350177">
                  <c:v>7.94054</c:v>
                </c:pt>
                <c:pt idx="350178">
                  <c:v>7.94057</c:v>
                </c:pt>
                <c:pt idx="350179">
                  <c:v>7.94059</c:v>
                </c:pt>
                <c:pt idx="350180">
                  <c:v>7.94061</c:v>
                </c:pt>
                <c:pt idx="350181">
                  <c:v>7.94064</c:v>
                </c:pt>
                <c:pt idx="350182">
                  <c:v>7.94066</c:v>
                </c:pt>
                <c:pt idx="350183">
                  <c:v>7.94068</c:v>
                </c:pt>
                <c:pt idx="350184">
                  <c:v>7.9407</c:v>
                </c:pt>
                <c:pt idx="350185">
                  <c:v>7.94073</c:v>
                </c:pt>
                <c:pt idx="350186">
                  <c:v>7.94075</c:v>
                </c:pt>
                <c:pt idx="350187">
                  <c:v>7.94077</c:v>
                </c:pt>
                <c:pt idx="350188">
                  <c:v>7.94079</c:v>
                </c:pt>
                <c:pt idx="350189">
                  <c:v>7.94082</c:v>
                </c:pt>
                <c:pt idx="350190">
                  <c:v>7.94084</c:v>
                </c:pt>
                <c:pt idx="350191">
                  <c:v>7.94086</c:v>
                </c:pt>
                <c:pt idx="350192">
                  <c:v>7.94088</c:v>
                </c:pt>
                <c:pt idx="350193">
                  <c:v>7.94091</c:v>
                </c:pt>
                <c:pt idx="350194">
                  <c:v>7.94093</c:v>
                </c:pt>
                <c:pt idx="350195">
                  <c:v>7.94095</c:v>
                </c:pt>
                <c:pt idx="350196">
                  <c:v>7.94097</c:v>
                </c:pt>
                <c:pt idx="350197">
                  <c:v>7.941</c:v>
                </c:pt>
                <c:pt idx="350198">
                  <c:v>7.94102</c:v>
                </c:pt>
                <c:pt idx="350199">
                  <c:v>7.94104</c:v>
                </c:pt>
                <c:pt idx="350200">
                  <c:v>7.94107</c:v>
                </c:pt>
                <c:pt idx="350201">
                  <c:v>7.94109</c:v>
                </c:pt>
                <c:pt idx="350202">
                  <c:v>7.94111</c:v>
                </c:pt>
                <c:pt idx="350203">
                  <c:v>7.94113</c:v>
                </c:pt>
                <c:pt idx="350204">
                  <c:v>7.94116</c:v>
                </c:pt>
                <c:pt idx="350205">
                  <c:v>7.94118</c:v>
                </c:pt>
                <c:pt idx="350206">
                  <c:v>7.9412</c:v>
                </c:pt>
                <c:pt idx="350207">
                  <c:v>7.94122</c:v>
                </c:pt>
                <c:pt idx="350208">
                  <c:v>7.94125</c:v>
                </c:pt>
                <c:pt idx="350209">
                  <c:v>7.94127</c:v>
                </c:pt>
                <c:pt idx="350210">
                  <c:v>7.94129</c:v>
                </c:pt>
                <c:pt idx="350211">
                  <c:v>7.94132</c:v>
                </c:pt>
                <c:pt idx="350212">
                  <c:v>7.94134</c:v>
                </c:pt>
                <c:pt idx="350213">
                  <c:v>7.94136</c:v>
                </c:pt>
                <c:pt idx="350214">
                  <c:v>7.94138</c:v>
                </c:pt>
                <c:pt idx="350215">
                  <c:v>7.94141</c:v>
                </c:pt>
                <c:pt idx="350216">
                  <c:v>7.94143</c:v>
                </c:pt>
                <c:pt idx="350217">
                  <c:v>7.94145</c:v>
                </c:pt>
                <c:pt idx="350218">
                  <c:v>7.94147</c:v>
                </c:pt>
                <c:pt idx="350219">
                  <c:v>7.9415</c:v>
                </c:pt>
                <c:pt idx="350220">
                  <c:v>7.94152</c:v>
                </c:pt>
                <c:pt idx="350221">
                  <c:v>7.94154</c:v>
                </c:pt>
                <c:pt idx="350222">
                  <c:v>7.94156</c:v>
                </c:pt>
                <c:pt idx="350223">
                  <c:v>7.94159</c:v>
                </c:pt>
                <c:pt idx="350224">
                  <c:v>7.94161</c:v>
                </c:pt>
                <c:pt idx="350225">
                  <c:v>7.94163</c:v>
                </c:pt>
                <c:pt idx="350226">
                  <c:v>7.94165</c:v>
                </c:pt>
                <c:pt idx="350227">
                  <c:v>7.94168</c:v>
                </c:pt>
                <c:pt idx="350228">
                  <c:v>7.9417</c:v>
                </c:pt>
                <c:pt idx="350229">
                  <c:v>7.94172</c:v>
                </c:pt>
                <c:pt idx="350230">
                  <c:v>7.94175</c:v>
                </c:pt>
                <c:pt idx="350231">
                  <c:v>7.94177</c:v>
                </c:pt>
                <c:pt idx="350232">
                  <c:v>7.94179</c:v>
                </c:pt>
                <c:pt idx="350233">
                  <c:v>7.94181</c:v>
                </c:pt>
                <c:pt idx="350234">
                  <c:v>7.94184</c:v>
                </c:pt>
                <c:pt idx="350235">
                  <c:v>7.94186</c:v>
                </c:pt>
                <c:pt idx="350236">
                  <c:v>7.94188</c:v>
                </c:pt>
                <c:pt idx="350237">
                  <c:v>7.94191</c:v>
                </c:pt>
                <c:pt idx="350238">
                  <c:v>7.94193</c:v>
                </c:pt>
                <c:pt idx="350239">
                  <c:v>7.94195</c:v>
                </c:pt>
                <c:pt idx="350240">
                  <c:v>7.94197</c:v>
                </c:pt>
                <c:pt idx="350241">
                  <c:v>7.942</c:v>
                </c:pt>
                <c:pt idx="350242">
                  <c:v>7.94202</c:v>
                </c:pt>
                <c:pt idx="350243">
                  <c:v>7.94204</c:v>
                </c:pt>
                <c:pt idx="350244">
                  <c:v>7.94206</c:v>
                </c:pt>
                <c:pt idx="350245">
                  <c:v>7.94209</c:v>
                </c:pt>
                <c:pt idx="350246">
                  <c:v>7.94211</c:v>
                </c:pt>
                <c:pt idx="350247">
                  <c:v>7.94213</c:v>
                </c:pt>
                <c:pt idx="350248">
                  <c:v>7.94215</c:v>
                </c:pt>
                <c:pt idx="350249">
                  <c:v>7.94218</c:v>
                </c:pt>
                <c:pt idx="350250">
                  <c:v>7.9422</c:v>
                </c:pt>
                <c:pt idx="350251">
                  <c:v>7.94222</c:v>
                </c:pt>
                <c:pt idx="350252">
                  <c:v>7.94224</c:v>
                </c:pt>
                <c:pt idx="350253">
                  <c:v>7.94227</c:v>
                </c:pt>
                <c:pt idx="350254">
                  <c:v>7.94229</c:v>
                </c:pt>
                <c:pt idx="350255">
                  <c:v>7.94231</c:v>
                </c:pt>
                <c:pt idx="350256">
                  <c:v>7.94234</c:v>
                </c:pt>
                <c:pt idx="350257">
                  <c:v>7.94236</c:v>
                </c:pt>
                <c:pt idx="350258">
                  <c:v>7.94238</c:v>
                </c:pt>
                <c:pt idx="350259">
                  <c:v>7.9424</c:v>
                </c:pt>
                <c:pt idx="350260">
                  <c:v>7.94243</c:v>
                </c:pt>
                <c:pt idx="350261">
                  <c:v>7.94245</c:v>
                </c:pt>
                <c:pt idx="350262">
                  <c:v>7.94247</c:v>
                </c:pt>
                <c:pt idx="350263">
                  <c:v>7.94249</c:v>
                </c:pt>
                <c:pt idx="350264">
                  <c:v>7.94252</c:v>
                </c:pt>
                <c:pt idx="350265">
                  <c:v>7.94254</c:v>
                </c:pt>
                <c:pt idx="350266">
                  <c:v>7.94256</c:v>
                </c:pt>
                <c:pt idx="350267">
                  <c:v>7.94259</c:v>
                </c:pt>
                <c:pt idx="350268">
                  <c:v>7.94261</c:v>
                </c:pt>
                <c:pt idx="350269">
                  <c:v>7.94263</c:v>
                </c:pt>
                <c:pt idx="350270">
                  <c:v>7.94265</c:v>
                </c:pt>
                <c:pt idx="350271">
                  <c:v>7.94268</c:v>
                </c:pt>
                <c:pt idx="350272">
                  <c:v>7.9427</c:v>
                </c:pt>
                <c:pt idx="350273">
                  <c:v>7.94272</c:v>
                </c:pt>
                <c:pt idx="350274">
                  <c:v>7.94274</c:v>
                </c:pt>
                <c:pt idx="350275">
                  <c:v>7.94277</c:v>
                </c:pt>
                <c:pt idx="350276">
                  <c:v>7.94279</c:v>
                </c:pt>
                <c:pt idx="350277">
                  <c:v>7.94281</c:v>
                </c:pt>
                <c:pt idx="350278">
                  <c:v>7.94283</c:v>
                </c:pt>
                <c:pt idx="350279">
                  <c:v>7.94286</c:v>
                </c:pt>
                <c:pt idx="350280">
                  <c:v>7.94288</c:v>
                </c:pt>
                <c:pt idx="350281">
                  <c:v>7.9429</c:v>
                </c:pt>
                <c:pt idx="350282">
                  <c:v>7.94292</c:v>
                </c:pt>
                <c:pt idx="350283">
                  <c:v>7.94295</c:v>
                </c:pt>
                <c:pt idx="350284">
                  <c:v>7.94297</c:v>
                </c:pt>
                <c:pt idx="350285">
                  <c:v>7.94299</c:v>
                </c:pt>
                <c:pt idx="350286">
                  <c:v>7.94302</c:v>
                </c:pt>
                <c:pt idx="350287">
                  <c:v>7.94304</c:v>
                </c:pt>
                <c:pt idx="350288">
                  <c:v>7.94306</c:v>
                </c:pt>
                <c:pt idx="350289">
                  <c:v>7.94308</c:v>
                </c:pt>
                <c:pt idx="350290">
                  <c:v>7.94311</c:v>
                </c:pt>
                <c:pt idx="350291">
                  <c:v>7.94313</c:v>
                </c:pt>
                <c:pt idx="350292">
                  <c:v>7.94315</c:v>
                </c:pt>
                <c:pt idx="350293">
                  <c:v>7.94318</c:v>
                </c:pt>
                <c:pt idx="350294">
                  <c:v>7.9432</c:v>
                </c:pt>
                <c:pt idx="350295">
                  <c:v>7.94322</c:v>
                </c:pt>
                <c:pt idx="350296">
                  <c:v>7.94324</c:v>
                </c:pt>
                <c:pt idx="350297">
                  <c:v>7.94327</c:v>
                </c:pt>
                <c:pt idx="350298">
                  <c:v>7.94329</c:v>
                </c:pt>
                <c:pt idx="350299">
                  <c:v>7.94331</c:v>
                </c:pt>
                <c:pt idx="350300">
                  <c:v>7.94333</c:v>
                </c:pt>
                <c:pt idx="350301">
                  <c:v>7.94336</c:v>
                </c:pt>
                <c:pt idx="350302">
                  <c:v>7.94338</c:v>
                </c:pt>
                <c:pt idx="350303">
                  <c:v>7.9434</c:v>
                </c:pt>
                <c:pt idx="350304">
                  <c:v>7.94342</c:v>
                </c:pt>
                <c:pt idx="350305">
                  <c:v>7.94345</c:v>
                </c:pt>
                <c:pt idx="350306">
                  <c:v>7.94347</c:v>
                </c:pt>
                <c:pt idx="350307">
                  <c:v>7.94349</c:v>
                </c:pt>
                <c:pt idx="350308">
                  <c:v>7.94351</c:v>
                </c:pt>
                <c:pt idx="350309">
                  <c:v>7.94354</c:v>
                </c:pt>
                <c:pt idx="350310">
                  <c:v>7.94356</c:v>
                </c:pt>
                <c:pt idx="350311">
                  <c:v>7.94358</c:v>
                </c:pt>
                <c:pt idx="350312">
                  <c:v>7.9436</c:v>
                </c:pt>
                <c:pt idx="350313">
                  <c:v>7.94363</c:v>
                </c:pt>
                <c:pt idx="350314">
                  <c:v>7.94365</c:v>
                </c:pt>
                <c:pt idx="350315">
                  <c:v>7.94367</c:v>
                </c:pt>
                <c:pt idx="350316">
                  <c:v>7.9437</c:v>
                </c:pt>
                <c:pt idx="350317">
                  <c:v>7.94372</c:v>
                </c:pt>
                <c:pt idx="350318">
                  <c:v>7.94374</c:v>
                </c:pt>
                <c:pt idx="350319">
                  <c:v>7.94376</c:v>
                </c:pt>
                <c:pt idx="350320">
                  <c:v>7.94379</c:v>
                </c:pt>
                <c:pt idx="350321">
                  <c:v>7.94381</c:v>
                </c:pt>
                <c:pt idx="350322">
                  <c:v>7.94383</c:v>
                </c:pt>
                <c:pt idx="350323">
                  <c:v>7.94386</c:v>
                </c:pt>
                <c:pt idx="350324">
                  <c:v>7.94388</c:v>
                </c:pt>
                <c:pt idx="350325">
                  <c:v>7.9439</c:v>
                </c:pt>
                <c:pt idx="350326">
                  <c:v>7.94392</c:v>
                </c:pt>
                <c:pt idx="350327">
                  <c:v>7.94395</c:v>
                </c:pt>
                <c:pt idx="350328">
                  <c:v>7.94397</c:v>
                </c:pt>
                <c:pt idx="350329">
                  <c:v>7.94399</c:v>
                </c:pt>
                <c:pt idx="350330">
                  <c:v>7.94401</c:v>
                </c:pt>
                <c:pt idx="350331">
                  <c:v>7.94404</c:v>
                </c:pt>
                <c:pt idx="350332">
                  <c:v>7.94406</c:v>
                </c:pt>
                <c:pt idx="350333">
                  <c:v>7.94408</c:v>
                </c:pt>
                <c:pt idx="350334">
                  <c:v>7.9441</c:v>
                </c:pt>
                <c:pt idx="350335">
                  <c:v>7.94413</c:v>
                </c:pt>
                <c:pt idx="350336">
                  <c:v>7.94415</c:v>
                </c:pt>
                <c:pt idx="350337">
                  <c:v>7.94417</c:v>
                </c:pt>
                <c:pt idx="350338">
                  <c:v>7.94419</c:v>
                </c:pt>
                <c:pt idx="350339">
                  <c:v>7.94422</c:v>
                </c:pt>
                <c:pt idx="350340">
                  <c:v>7.94424</c:v>
                </c:pt>
                <c:pt idx="350341">
                  <c:v>7.94426</c:v>
                </c:pt>
                <c:pt idx="350342">
                  <c:v>7.94429</c:v>
                </c:pt>
                <c:pt idx="350343">
                  <c:v>7.94431</c:v>
                </c:pt>
                <c:pt idx="350344">
                  <c:v>7.94433</c:v>
                </c:pt>
                <c:pt idx="350345">
                  <c:v>7.94435</c:v>
                </c:pt>
                <c:pt idx="350346">
                  <c:v>7.94438</c:v>
                </c:pt>
                <c:pt idx="350347">
                  <c:v>7.9444</c:v>
                </c:pt>
                <c:pt idx="350348">
                  <c:v>7.94442</c:v>
                </c:pt>
                <c:pt idx="350349">
                  <c:v>7.94444</c:v>
                </c:pt>
                <c:pt idx="350350">
                  <c:v>7.94447</c:v>
                </c:pt>
                <c:pt idx="350351">
                  <c:v>7.94449</c:v>
                </c:pt>
                <c:pt idx="350352">
                  <c:v>7.94451</c:v>
                </c:pt>
                <c:pt idx="350353">
                  <c:v>7.94454</c:v>
                </c:pt>
                <c:pt idx="350354">
                  <c:v>7.94456</c:v>
                </c:pt>
                <c:pt idx="350355">
                  <c:v>7.94458</c:v>
                </c:pt>
                <c:pt idx="350356">
                  <c:v>7.9446</c:v>
                </c:pt>
                <c:pt idx="350357">
                  <c:v>7.94463</c:v>
                </c:pt>
                <c:pt idx="350358">
                  <c:v>7.94465</c:v>
                </c:pt>
                <c:pt idx="350359">
                  <c:v>7.94467</c:v>
                </c:pt>
                <c:pt idx="350360">
                  <c:v>7.94469</c:v>
                </c:pt>
                <c:pt idx="350361">
                  <c:v>7.94472</c:v>
                </c:pt>
                <c:pt idx="350362">
                  <c:v>7.94474</c:v>
                </c:pt>
                <c:pt idx="350363">
                  <c:v>7.94476</c:v>
                </c:pt>
                <c:pt idx="350364">
                  <c:v>7.94479</c:v>
                </c:pt>
                <c:pt idx="350365">
                  <c:v>7.94481</c:v>
                </c:pt>
                <c:pt idx="350366">
                  <c:v>7.94483</c:v>
                </c:pt>
                <c:pt idx="350367">
                  <c:v>7.94485</c:v>
                </c:pt>
                <c:pt idx="350368">
                  <c:v>7.94487</c:v>
                </c:pt>
                <c:pt idx="350369">
                  <c:v>7.9449</c:v>
                </c:pt>
                <c:pt idx="350370">
                  <c:v>7.94492</c:v>
                </c:pt>
                <c:pt idx="350371">
                  <c:v>7.94494</c:v>
                </c:pt>
                <c:pt idx="350372">
                  <c:v>7.94497</c:v>
                </c:pt>
                <c:pt idx="350373">
                  <c:v>7.94499</c:v>
                </c:pt>
                <c:pt idx="350374">
                  <c:v>7.94501</c:v>
                </c:pt>
                <c:pt idx="350375">
                  <c:v>7.94503</c:v>
                </c:pt>
                <c:pt idx="350376">
                  <c:v>7.94506</c:v>
                </c:pt>
                <c:pt idx="350377">
                  <c:v>7.94508</c:v>
                </c:pt>
                <c:pt idx="350378">
                  <c:v>7.9451</c:v>
                </c:pt>
                <c:pt idx="350379">
                  <c:v>7.94512</c:v>
                </c:pt>
                <c:pt idx="350380">
                  <c:v>7.94515</c:v>
                </c:pt>
                <c:pt idx="350381">
                  <c:v>7.94517</c:v>
                </c:pt>
                <c:pt idx="350382">
                  <c:v>7.94519</c:v>
                </c:pt>
                <c:pt idx="350383">
                  <c:v>7.94522</c:v>
                </c:pt>
                <c:pt idx="350384">
                  <c:v>7.94524</c:v>
                </c:pt>
                <c:pt idx="350385">
                  <c:v>7.94526</c:v>
                </c:pt>
                <c:pt idx="350386">
                  <c:v>7.94528</c:v>
                </c:pt>
                <c:pt idx="350387">
                  <c:v>7.94531</c:v>
                </c:pt>
                <c:pt idx="350388">
                  <c:v>7.94533</c:v>
                </c:pt>
                <c:pt idx="350389">
                  <c:v>7.94535</c:v>
                </c:pt>
                <c:pt idx="350390">
                  <c:v>7.94537</c:v>
                </c:pt>
                <c:pt idx="350391">
                  <c:v>7.9454</c:v>
                </c:pt>
                <c:pt idx="350392">
                  <c:v>7.94542</c:v>
                </c:pt>
                <c:pt idx="350393">
                  <c:v>7.94544</c:v>
                </c:pt>
                <c:pt idx="350394">
                  <c:v>7.94547</c:v>
                </c:pt>
                <c:pt idx="350395">
                  <c:v>7.94549</c:v>
                </c:pt>
                <c:pt idx="350396">
                  <c:v>7.94551</c:v>
                </c:pt>
                <c:pt idx="350397">
                  <c:v>7.94553</c:v>
                </c:pt>
                <c:pt idx="350398">
                  <c:v>7.94556</c:v>
                </c:pt>
                <c:pt idx="350399">
                  <c:v>7.94558</c:v>
                </c:pt>
                <c:pt idx="350400">
                  <c:v>7.9456</c:v>
                </c:pt>
                <c:pt idx="350401">
                  <c:v>7.94562</c:v>
                </c:pt>
                <c:pt idx="350402">
                  <c:v>7.94565</c:v>
                </c:pt>
                <c:pt idx="350403">
                  <c:v>7.94567</c:v>
                </c:pt>
                <c:pt idx="350404">
                  <c:v>7.94569</c:v>
                </c:pt>
                <c:pt idx="350405">
                  <c:v>7.94571</c:v>
                </c:pt>
                <c:pt idx="350406">
                  <c:v>7.94574</c:v>
                </c:pt>
                <c:pt idx="350407">
                  <c:v>7.94576</c:v>
                </c:pt>
                <c:pt idx="350408">
                  <c:v>7.94578</c:v>
                </c:pt>
                <c:pt idx="350409">
                  <c:v>7.94581</c:v>
                </c:pt>
                <c:pt idx="350410">
                  <c:v>7.94583</c:v>
                </c:pt>
                <c:pt idx="350411">
                  <c:v>7.94585</c:v>
                </c:pt>
                <c:pt idx="350412">
                  <c:v>7.94587</c:v>
                </c:pt>
                <c:pt idx="350413">
                  <c:v>7.9459</c:v>
                </c:pt>
                <c:pt idx="350414">
                  <c:v>7.94592</c:v>
                </c:pt>
                <c:pt idx="350415">
                  <c:v>7.94594</c:v>
                </c:pt>
                <c:pt idx="350416">
                  <c:v>7.94596</c:v>
                </c:pt>
                <c:pt idx="350417">
                  <c:v>7.94599</c:v>
                </c:pt>
                <c:pt idx="350418">
                  <c:v>7.94601</c:v>
                </c:pt>
                <c:pt idx="350419">
                  <c:v>7.94603</c:v>
                </c:pt>
                <c:pt idx="350420">
                  <c:v>7.94605</c:v>
                </c:pt>
                <c:pt idx="350421">
                  <c:v>7.94608</c:v>
                </c:pt>
                <c:pt idx="350422">
                  <c:v>7.9461</c:v>
                </c:pt>
                <c:pt idx="350423">
                  <c:v>7.94612</c:v>
                </c:pt>
                <c:pt idx="350424">
                  <c:v>7.94614</c:v>
                </c:pt>
                <c:pt idx="350425">
                  <c:v>7.94617</c:v>
                </c:pt>
                <c:pt idx="350426">
                  <c:v>7.94619</c:v>
                </c:pt>
                <c:pt idx="350427">
                  <c:v>7.94621</c:v>
                </c:pt>
                <c:pt idx="350428">
                  <c:v>7.94624</c:v>
                </c:pt>
                <c:pt idx="350429">
                  <c:v>7.94626</c:v>
                </c:pt>
                <c:pt idx="350430">
                  <c:v>7.94628</c:v>
                </c:pt>
                <c:pt idx="350431">
                  <c:v>7.9463</c:v>
                </c:pt>
                <c:pt idx="350432">
                  <c:v>7.94633</c:v>
                </c:pt>
                <c:pt idx="350433">
                  <c:v>7.94635</c:v>
                </c:pt>
                <c:pt idx="350434">
                  <c:v>7.94637</c:v>
                </c:pt>
                <c:pt idx="350435">
                  <c:v>7.94639</c:v>
                </c:pt>
                <c:pt idx="350436">
                  <c:v>7.94642</c:v>
                </c:pt>
                <c:pt idx="350437">
                  <c:v>7.94644</c:v>
                </c:pt>
                <c:pt idx="350438">
                  <c:v>7.94646</c:v>
                </c:pt>
                <c:pt idx="350439">
                  <c:v>7.94649</c:v>
                </c:pt>
                <c:pt idx="350440">
                  <c:v>7.94651</c:v>
                </c:pt>
                <c:pt idx="350441">
                  <c:v>7.94653</c:v>
                </c:pt>
                <c:pt idx="350442">
                  <c:v>7.94655</c:v>
                </c:pt>
                <c:pt idx="350443">
                  <c:v>7.94658</c:v>
                </c:pt>
                <c:pt idx="350444">
                  <c:v>7.9466</c:v>
                </c:pt>
                <c:pt idx="350445">
                  <c:v>7.94662</c:v>
                </c:pt>
                <c:pt idx="350446">
                  <c:v>7.94664</c:v>
                </c:pt>
                <c:pt idx="350447">
                  <c:v>7.94667</c:v>
                </c:pt>
                <c:pt idx="350448">
                  <c:v>7.94669</c:v>
                </c:pt>
                <c:pt idx="350449">
                  <c:v>7.94671</c:v>
                </c:pt>
                <c:pt idx="350450">
                  <c:v>7.94674</c:v>
                </c:pt>
                <c:pt idx="350451">
                  <c:v>7.94676</c:v>
                </c:pt>
                <c:pt idx="350452">
                  <c:v>7.94678</c:v>
                </c:pt>
                <c:pt idx="350453">
                  <c:v>7.9468</c:v>
                </c:pt>
                <c:pt idx="350454">
                  <c:v>7.94682</c:v>
                </c:pt>
                <c:pt idx="350455">
                  <c:v>7.94685</c:v>
                </c:pt>
                <c:pt idx="350456">
                  <c:v>7.94687</c:v>
                </c:pt>
                <c:pt idx="350457">
                  <c:v>7.94689</c:v>
                </c:pt>
                <c:pt idx="350458">
                  <c:v>7.94692</c:v>
                </c:pt>
                <c:pt idx="350459">
                  <c:v>7.94694</c:v>
                </c:pt>
                <c:pt idx="350460">
                  <c:v>7.94696</c:v>
                </c:pt>
                <c:pt idx="350461">
                  <c:v>7.94698</c:v>
                </c:pt>
                <c:pt idx="350462">
                  <c:v>7.94701</c:v>
                </c:pt>
                <c:pt idx="350463">
                  <c:v>7.94703</c:v>
                </c:pt>
                <c:pt idx="350464">
                  <c:v>7.94705</c:v>
                </c:pt>
                <c:pt idx="350465">
                  <c:v>7.94707</c:v>
                </c:pt>
                <c:pt idx="350466">
                  <c:v>7.9471</c:v>
                </c:pt>
                <c:pt idx="350467">
                  <c:v>7.94712</c:v>
                </c:pt>
                <c:pt idx="350468">
                  <c:v>7.94714</c:v>
                </c:pt>
                <c:pt idx="350469">
                  <c:v>7.94717</c:v>
                </c:pt>
                <c:pt idx="350470">
                  <c:v>7.94719</c:v>
                </c:pt>
                <c:pt idx="350471">
                  <c:v>7.94721</c:v>
                </c:pt>
                <c:pt idx="350472">
                  <c:v>7.94723</c:v>
                </c:pt>
                <c:pt idx="350473">
                  <c:v>7.94726</c:v>
                </c:pt>
                <c:pt idx="350474">
                  <c:v>7.94728</c:v>
                </c:pt>
                <c:pt idx="350475">
                  <c:v>7.9473</c:v>
                </c:pt>
                <c:pt idx="350476">
                  <c:v>7.94732</c:v>
                </c:pt>
                <c:pt idx="350477">
                  <c:v>7.94735</c:v>
                </c:pt>
                <c:pt idx="350478">
                  <c:v>7.94737</c:v>
                </c:pt>
                <c:pt idx="350479">
                  <c:v>7.94739</c:v>
                </c:pt>
                <c:pt idx="350480">
                  <c:v>7.94742</c:v>
                </c:pt>
                <c:pt idx="350481">
                  <c:v>7.94744</c:v>
                </c:pt>
                <c:pt idx="350482">
                  <c:v>7.94746</c:v>
                </c:pt>
                <c:pt idx="350483">
                  <c:v>7.94748</c:v>
                </c:pt>
                <c:pt idx="350484">
                  <c:v>7.94751</c:v>
                </c:pt>
                <c:pt idx="350485">
                  <c:v>7.94753</c:v>
                </c:pt>
                <c:pt idx="350486">
                  <c:v>7.94755</c:v>
                </c:pt>
                <c:pt idx="350487">
                  <c:v>7.94757</c:v>
                </c:pt>
                <c:pt idx="350488">
                  <c:v>7.9476</c:v>
                </c:pt>
                <c:pt idx="350489">
                  <c:v>7.94762</c:v>
                </c:pt>
                <c:pt idx="350490">
                  <c:v>7.94764</c:v>
                </c:pt>
                <c:pt idx="350491">
                  <c:v>7.94766</c:v>
                </c:pt>
                <c:pt idx="350492">
                  <c:v>7.94769</c:v>
                </c:pt>
                <c:pt idx="350493">
                  <c:v>7.94771</c:v>
                </c:pt>
                <c:pt idx="350494">
                  <c:v>7.94773</c:v>
                </c:pt>
                <c:pt idx="350495">
                  <c:v>7.94775</c:v>
                </c:pt>
                <c:pt idx="350496">
                  <c:v>7.94778</c:v>
                </c:pt>
                <c:pt idx="350497">
                  <c:v>7.9478</c:v>
                </c:pt>
                <c:pt idx="350498">
                  <c:v>7.94782</c:v>
                </c:pt>
                <c:pt idx="350499">
                  <c:v>7.94785</c:v>
                </c:pt>
                <c:pt idx="350500">
                  <c:v>7.94787</c:v>
                </c:pt>
                <c:pt idx="350501">
                  <c:v>7.94789</c:v>
                </c:pt>
                <c:pt idx="350502">
                  <c:v>7.94791</c:v>
                </c:pt>
                <c:pt idx="350503">
                  <c:v>7.94794</c:v>
                </c:pt>
                <c:pt idx="350504">
                  <c:v>7.94796</c:v>
                </c:pt>
                <c:pt idx="350505">
                  <c:v>7.94798</c:v>
                </c:pt>
                <c:pt idx="350506">
                  <c:v>7.94801</c:v>
                </c:pt>
                <c:pt idx="350507">
                  <c:v>7.94803</c:v>
                </c:pt>
                <c:pt idx="350508">
                  <c:v>7.94805</c:v>
                </c:pt>
                <c:pt idx="350509">
                  <c:v>7.94807</c:v>
                </c:pt>
                <c:pt idx="350510">
                  <c:v>7.9481</c:v>
                </c:pt>
                <c:pt idx="350511">
                  <c:v>7.94812</c:v>
                </c:pt>
                <c:pt idx="350512">
                  <c:v>7.94814</c:v>
                </c:pt>
                <c:pt idx="350513">
                  <c:v>7.94816</c:v>
                </c:pt>
                <c:pt idx="350514">
                  <c:v>7.94819</c:v>
                </c:pt>
                <c:pt idx="350515">
                  <c:v>7.94821</c:v>
                </c:pt>
                <c:pt idx="350516">
                  <c:v>7.94823</c:v>
                </c:pt>
                <c:pt idx="350517">
                  <c:v>7.94825</c:v>
                </c:pt>
                <c:pt idx="350518">
                  <c:v>7.94828</c:v>
                </c:pt>
                <c:pt idx="350519">
                  <c:v>7.9483</c:v>
                </c:pt>
                <c:pt idx="350520">
                  <c:v>7.94832</c:v>
                </c:pt>
                <c:pt idx="350521">
                  <c:v>7.94834</c:v>
                </c:pt>
                <c:pt idx="350522">
                  <c:v>7.94837</c:v>
                </c:pt>
                <c:pt idx="350523">
                  <c:v>7.94839</c:v>
                </c:pt>
                <c:pt idx="350524">
                  <c:v>7.94841</c:v>
                </c:pt>
                <c:pt idx="350525">
                  <c:v>7.94843</c:v>
                </c:pt>
                <c:pt idx="350526">
                  <c:v>7.94846</c:v>
                </c:pt>
                <c:pt idx="350527">
                  <c:v>7.94848</c:v>
                </c:pt>
                <c:pt idx="350528">
                  <c:v>7.9485</c:v>
                </c:pt>
                <c:pt idx="350529">
                  <c:v>7.94853</c:v>
                </c:pt>
                <c:pt idx="350530">
                  <c:v>7.94855</c:v>
                </c:pt>
                <c:pt idx="350531">
                  <c:v>7.94857</c:v>
                </c:pt>
                <c:pt idx="350532">
                  <c:v>7.94859</c:v>
                </c:pt>
                <c:pt idx="350533">
                  <c:v>7.94862</c:v>
                </c:pt>
                <c:pt idx="350534">
                  <c:v>7.94864</c:v>
                </c:pt>
                <c:pt idx="350535">
                  <c:v>7.94866</c:v>
                </c:pt>
                <c:pt idx="350536">
                  <c:v>7.94869</c:v>
                </c:pt>
                <c:pt idx="350537">
                  <c:v>7.94871</c:v>
                </c:pt>
                <c:pt idx="350538">
                  <c:v>7.94873</c:v>
                </c:pt>
                <c:pt idx="350539">
                  <c:v>7.94875</c:v>
                </c:pt>
                <c:pt idx="350540">
                  <c:v>7.94878</c:v>
                </c:pt>
                <c:pt idx="350541">
                  <c:v>7.9488</c:v>
                </c:pt>
                <c:pt idx="350542">
                  <c:v>7.94882</c:v>
                </c:pt>
                <c:pt idx="350543">
                  <c:v>7.94884</c:v>
                </c:pt>
                <c:pt idx="350544">
                  <c:v>7.94887</c:v>
                </c:pt>
                <c:pt idx="350545">
                  <c:v>7.94889</c:v>
                </c:pt>
                <c:pt idx="350546">
                  <c:v>7.94891</c:v>
                </c:pt>
                <c:pt idx="350547">
                  <c:v>7.94893</c:v>
                </c:pt>
                <c:pt idx="350548">
                  <c:v>7.94896</c:v>
                </c:pt>
                <c:pt idx="350549">
                  <c:v>7.94898</c:v>
                </c:pt>
                <c:pt idx="350550">
                  <c:v>7.949</c:v>
                </c:pt>
                <c:pt idx="350551">
                  <c:v>7.94902</c:v>
                </c:pt>
                <c:pt idx="350552">
                  <c:v>7.94905</c:v>
                </c:pt>
                <c:pt idx="350553">
                  <c:v>7.94907</c:v>
                </c:pt>
                <c:pt idx="350554">
                  <c:v>7.94909</c:v>
                </c:pt>
                <c:pt idx="350555">
                  <c:v>7.94912</c:v>
                </c:pt>
                <c:pt idx="350556">
                  <c:v>7.94914</c:v>
                </c:pt>
                <c:pt idx="350557">
                  <c:v>7.94916</c:v>
                </c:pt>
                <c:pt idx="350558">
                  <c:v>7.94918</c:v>
                </c:pt>
                <c:pt idx="350559">
                  <c:v>7.94921</c:v>
                </c:pt>
                <c:pt idx="350560">
                  <c:v>7.94923</c:v>
                </c:pt>
                <c:pt idx="350561">
                  <c:v>7.94925</c:v>
                </c:pt>
                <c:pt idx="350562">
                  <c:v>7.94927</c:v>
                </c:pt>
                <c:pt idx="350563">
                  <c:v>7.9493</c:v>
                </c:pt>
                <c:pt idx="350564">
                  <c:v>7.94932</c:v>
                </c:pt>
                <c:pt idx="350565">
                  <c:v>7.94934</c:v>
                </c:pt>
                <c:pt idx="350566">
                  <c:v>7.94937</c:v>
                </c:pt>
                <c:pt idx="350567">
                  <c:v>7.94939</c:v>
                </c:pt>
                <c:pt idx="350568">
                  <c:v>7.94941</c:v>
                </c:pt>
                <c:pt idx="350569">
                  <c:v>7.94943</c:v>
                </c:pt>
                <c:pt idx="350570">
                  <c:v>7.94946</c:v>
                </c:pt>
                <c:pt idx="350571">
                  <c:v>7.94948</c:v>
                </c:pt>
                <c:pt idx="350572">
                  <c:v>7.9495</c:v>
                </c:pt>
                <c:pt idx="350573">
                  <c:v>7.94952</c:v>
                </c:pt>
                <c:pt idx="350574">
                  <c:v>7.94955</c:v>
                </c:pt>
                <c:pt idx="350575">
                  <c:v>7.94957</c:v>
                </c:pt>
                <c:pt idx="350576">
                  <c:v>7.94959</c:v>
                </c:pt>
                <c:pt idx="350577">
                  <c:v>7.94961</c:v>
                </c:pt>
                <c:pt idx="350578">
                  <c:v>7.94964</c:v>
                </c:pt>
                <c:pt idx="350579">
                  <c:v>7.94966</c:v>
                </c:pt>
                <c:pt idx="350580">
                  <c:v>7.94968</c:v>
                </c:pt>
                <c:pt idx="350581">
                  <c:v>7.9497</c:v>
                </c:pt>
                <c:pt idx="350582">
                  <c:v>7.94973</c:v>
                </c:pt>
                <c:pt idx="350583">
                  <c:v>7.94975</c:v>
                </c:pt>
                <c:pt idx="350584">
                  <c:v>7.94977</c:v>
                </c:pt>
                <c:pt idx="350585">
                  <c:v>7.9498</c:v>
                </c:pt>
                <c:pt idx="350586">
                  <c:v>7.94982</c:v>
                </c:pt>
                <c:pt idx="350587">
                  <c:v>7.94984</c:v>
                </c:pt>
                <c:pt idx="350588">
                  <c:v>7.94986</c:v>
                </c:pt>
                <c:pt idx="350589">
                  <c:v>7.94989</c:v>
                </c:pt>
                <c:pt idx="350590">
                  <c:v>7.94991</c:v>
                </c:pt>
                <c:pt idx="350591">
                  <c:v>7.94993</c:v>
                </c:pt>
                <c:pt idx="350592">
                  <c:v>7.94996</c:v>
                </c:pt>
                <c:pt idx="350593">
                  <c:v>7.94998</c:v>
                </c:pt>
                <c:pt idx="350594">
                  <c:v>7.95</c:v>
                </c:pt>
                <c:pt idx="350595">
                  <c:v>7.95002</c:v>
                </c:pt>
                <c:pt idx="350596">
                  <c:v>7.95005</c:v>
                </c:pt>
                <c:pt idx="350597">
                  <c:v>7.95007</c:v>
                </c:pt>
                <c:pt idx="350598">
                  <c:v>7.95009</c:v>
                </c:pt>
                <c:pt idx="350599">
                  <c:v>7.95011</c:v>
                </c:pt>
                <c:pt idx="350600">
                  <c:v>7.95014</c:v>
                </c:pt>
                <c:pt idx="350601">
                  <c:v>7.95016</c:v>
                </c:pt>
                <c:pt idx="350602">
                  <c:v>7.95018</c:v>
                </c:pt>
                <c:pt idx="350603">
                  <c:v>7.9502</c:v>
                </c:pt>
                <c:pt idx="350604">
                  <c:v>7.95023</c:v>
                </c:pt>
                <c:pt idx="350605">
                  <c:v>7.95025</c:v>
                </c:pt>
                <c:pt idx="350606">
                  <c:v>7.95027</c:v>
                </c:pt>
                <c:pt idx="350607">
                  <c:v>7.95029</c:v>
                </c:pt>
                <c:pt idx="350608">
                  <c:v>7.95032</c:v>
                </c:pt>
                <c:pt idx="350609">
                  <c:v>7.95034</c:v>
                </c:pt>
                <c:pt idx="350610">
                  <c:v>7.95036</c:v>
                </c:pt>
                <c:pt idx="350611">
                  <c:v>7.95038</c:v>
                </c:pt>
                <c:pt idx="350612">
                  <c:v>7.95041</c:v>
                </c:pt>
                <c:pt idx="350613">
                  <c:v>7.95043</c:v>
                </c:pt>
                <c:pt idx="350614">
                  <c:v>7.95045</c:v>
                </c:pt>
                <c:pt idx="350615">
                  <c:v>7.95048</c:v>
                </c:pt>
                <c:pt idx="350616">
                  <c:v>7.9505</c:v>
                </c:pt>
                <c:pt idx="350617">
                  <c:v>7.95052</c:v>
                </c:pt>
                <c:pt idx="350618">
                  <c:v>7.95054</c:v>
                </c:pt>
                <c:pt idx="350619">
                  <c:v>7.95057</c:v>
                </c:pt>
                <c:pt idx="350620">
                  <c:v>7.95059</c:v>
                </c:pt>
                <c:pt idx="350621">
                  <c:v>7.95061</c:v>
                </c:pt>
                <c:pt idx="350622">
                  <c:v>7.95064</c:v>
                </c:pt>
                <c:pt idx="350623">
                  <c:v>7.95066</c:v>
                </c:pt>
                <c:pt idx="350624">
                  <c:v>7.95068</c:v>
                </c:pt>
                <c:pt idx="350625">
                  <c:v>7.9507</c:v>
                </c:pt>
                <c:pt idx="350626">
                  <c:v>7.95073</c:v>
                </c:pt>
                <c:pt idx="350627">
                  <c:v>7.95075</c:v>
                </c:pt>
                <c:pt idx="350628">
                  <c:v>7.95077</c:v>
                </c:pt>
                <c:pt idx="350629">
                  <c:v>7.95079</c:v>
                </c:pt>
                <c:pt idx="350630">
                  <c:v>7.95082</c:v>
                </c:pt>
                <c:pt idx="350631">
                  <c:v>7.95084</c:v>
                </c:pt>
                <c:pt idx="350632">
                  <c:v>7.95086</c:v>
                </c:pt>
                <c:pt idx="350633">
                  <c:v>7.95088</c:v>
                </c:pt>
                <c:pt idx="350634">
                  <c:v>7.95091</c:v>
                </c:pt>
                <c:pt idx="350635">
                  <c:v>7.95093</c:v>
                </c:pt>
                <c:pt idx="350636">
                  <c:v>7.95095</c:v>
                </c:pt>
                <c:pt idx="350637">
                  <c:v>7.95097</c:v>
                </c:pt>
                <c:pt idx="350638">
                  <c:v>7.951</c:v>
                </c:pt>
                <c:pt idx="350639">
                  <c:v>7.95102</c:v>
                </c:pt>
                <c:pt idx="350640">
                  <c:v>7.95104</c:v>
                </c:pt>
                <c:pt idx="350641">
                  <c:v>7.95107</c:v>
                </c:pt>
                <c:pt idx="350642">
                  <c:v>7.95109</c:v>
                </c:pt>
                <c:pt idx="350643">
                  <c:v>7.95111</c:v>
                </c:pt>
                <c:pt idx="350644">
                  <c:v>7.95113</c:v>
                </c:pt>
                <c:pt idx="350645">
                  <c:v>7.95116</c:v>
                </c:pt>
                <c:pt idx="350646">
                  <c:v>7.95118</c:v>
                </c:pt>
                <c:pt idx="350647">
                  <c:v>7.9512</c:v>
                </c:pt>
                <c:pt idx="350648">
                  <c:v>7.95122</c:v>
                </c:pt>
                <c:pt idx="350649">
                  <c:v>7.95125</c:v>
                </c:pt>
                <c:pt idx="350650">
                  <c:v>7.95127</c:v>
                </c:pt>
                <c:pt idx="350651">
                  <c:v>7.95129</c:v>
                </c:pt>
                <c:pt idx="350652">
                  <c:v>7.95132</c:v>
                </c:pt>
                <c:pt idx="350653">
                  <c:v>7.95134</c:v>
                </c:pt>
                <c:pt idx="350654">
                  <c:v>7.95136</c:v>
                </c:pt>
                <c:pt idx="350655">
                  <c:v>7.95138</c:v>
                </c:pt>
                <c:pt idx="350656">
                  <c:v>7.95141</c:v>
                </c:pt>
                <c:pt idx="350657">
                  <c:v>7.95143</c:v>
                </c:pt>
                <c:pt idx="350658">
                  <c:v>7.95145</c:v>
                </c:pt>
                <c:pt idx="350659">
                  <c:v>7.95147</c:v>
                </c:pt>
                <c:pt idx="350660">
                  <c:v>7.9515</c:v>
                </c:pt>
                <c:pt idx="350661">
                  <c:v>7.95152</c:v>
                </c:pt>
                <c:pt idx="350662">
                  <c:v>7.95154</c:v>
                </c:pt>
                <c:pt idx="350663">
                  <c:v>7.95157</c:v>
                </c:pt>
                <c:pt idx="350664">
                  <c:v>7.95159</c:v>
                </c:pt>
                <c:pt idx="350665">
                  <c:v>7.95161</c:v>
                </c:pt>
                <c:pt idx="350666">
                  <c:v>7.95163</c:v>
                </c:pt>
                <c:pt idx="350667">
                  <c:v>7.95165</c:v>
                </c:pt>
                <c:pt idx="350668">
                  <c:v>7.95168</c:v>
                </c:pt>
                <c:pt idx="350669">
                  <c:v>7.9517</c:v>
                </c:pt>
                <c:pt idx="350670">
                  <c:v>7.95172</c:v>
                </c:pt>
                <c:pt idx="350671">
                  <c:v>7.95175</c:v>
                </c:pt>
                <c:pt idx="350672">
                  <c:v>7.95177</c:v>
                </c:pt>
                <c:pt idx="350673">
                  <c:v>7.95179</c:v>
                </c:pt>
                <c:pt idx="350674">
                  <c:v>7.95181</c:v>
                </c:pt>
                <c:pt idx="350675">
                  <c:v>7.95184</c:v>
                </c:pt>
                <c:pt idx="350676">
                  <c:v>7.95186</c:v>
                </c:pt>
                <c:pt idx="350677">
                  <c:v>7.95188</c:v>
                </c:pt>
                <c:pt idx="350678">
                  <c:v>7.95191</c:v>
                </c:pt>
                <c:pt idx="350679">
                  <c:v>7.95193</c:v>
                </c:pt>
                <c:pt idx="350680">
                  <c:v>7.95195</c:v>
                </c:pt>
                <c:pt idx="350681">
                  <c:v>7.95197</c:v>
                </c:pt>
                <c:pt idx="350682">
                  <c:v>7.952</c:v>
                </c:pt>
                <c:pt idx="350683">
                  <c:v>7.95202</c:v>
                </c:pt>
                <c:pt idx="350684">
                  <c:v>7.95204</c:v>
                </c:pt>
                <c:pt idx="350685">
                  <c:v>7.95206</c:v>
                </c:pt>
                <c:pt idx="350686">
                  <c:v>7.95209</c:v>
                </c:pt>
                <c:pt idx="350687">
                  <c:v>7.95211</c:v>
                </c:pt>
                <c:pt idx="350688">
                  <c:v>7.95213</c:v>
                </c:pt>
                <c:pt idx="350689">
                  <c:v>7.95215</c:v>
                </c:pt>
                <c:pt idx="350690">
                  <c:v>7.95218</c:v>
                </c:pt>
                <c:pt idx="350691">
                  <c:v>7.9522</c:v>
                </c:pt>
                <c:pt idx="350692">
                  <c:v>7.95222</c:v>
                </c:pt>
                <c:pt idx="350693">
                  <c:v>7.95224</c:v>
                </c:pt>
                <c:pt idx="350694">
                  <c:v>7.95227</c:v>
                </c:pt>
                <c:pt idx="350695">
                  <c:v>7.95229</c:v>
                </c:pt>
                <c:pt idx="350696">
                  <c:v>7.95231</c:v>
                </c:pt>
                <c:pt idx="350697">
                  <c:v>7.95234</c:v>
                </c:pt>
                <c:pt idx="350698">
                  <c:v>7.95236</c:v>
                </c:pt>
                <c:pt idx="350699">
                  <c:v>7.95238</c:v>
                </c:pt>
                <c:pt idx="350700">
                  <c:v>7.9524</c:v>
                </c:pt>
                <c:pt idx="350701">
                  <c:v>7.95243</c:v>
                </c:pt>
                <c:pt idx="350702">
                  <c:v>7.95245</c:v>
                </c:pt>
                <c:pt idx="350703">
                  <c:v>7.95247</c:v>
                </c:pt>
                <c:pt idx="350704">
                  <c:v>7.95249</c:v>
                </c:pt>
                <c:pt idx="350705">
                  <c:v>7.95252</c:v>
                </c:pt>
                <c:pt idx="350706">
                  <c:v>7.95254</c:v>
                </c:pt>
                <c:pt idx="350707">
                  <c:v>7.95256</c:v>
                </c:pt>
                <c:pt idx="350708">
                  <c:v>7.95259</c:v>
                </c:pt>
                <c:pt idx="350709">
                  <c:v>7.95261</c:v>
                </c:pt>
                <c:pt idx="350710">
                  <c:v>7.95263</c:v>
                </c:pt>
                <c:pt idx="350711">
                  <c:v>7.95265</c:v>
                </c:pt>
                <c:pt idx="350712">
                  <c:v>7.95268</c:v>
                </c:pt>
                <c:pt idx="350713">
                  <c:v>7.9527</c:v>
                </c:pt>
                <c:pt idx="350714">
                  <c:v>7.95272</c:v>
                </c:pt>
                <c:pt idx="350715">
                  <c:v>7.95274</c:v>
                </c:pt>
                <c:pt idx="350716">
                  <c:v>7.95277</c:v>
                </c:pt>
                <c:pt idx="350717">
                  <c:v>7.95279</c:v>
                </c:pt>
                <c:pt idx="350718">
                  <c:v>7.95281</c:v>
                </c:pt>
                <c:pt idx="350719">
                  <c:v>7.95283</c:v>
                </c:pt>
                <c:pt idx="350720">
                  <c:v>7.95286</c:v>
                </c:pt>
                <c:pt idx="350721">
                  <c:v>7.95288</c:v>
                </c:pt>
                <c:pt idx="350722">
                  <c:v>7.9529</c:v>
                </c:pt>
                <c:pt idx="350723">
                  <c:v>7.95292</c:v>
                </c:pt>
                <c:pt idx="350724">
                  <c:v>7.95295</c:v>
                </c:pt>
                <c:pt idx="350725">
                  <c:v>7.95297</c:v>
                </c:pt>
                <c:pt idx="350726">
                  <c:v>7.95299</c:v>
                </c:pt>
                <c:pt idx="350727">
                  <c:v>7.95302</c:v>
                </c:pt>
                <c:pt idx="350728">
                  <c:v>7.95304</c:v>
                </c:pt>
                <c:pt idx="350729">
                  <c:v>7.95306</c:v>
                </c:pt>
                <c:pt idx="350730">
                  <c:v>7.95308</c:v>
                </c:pt>
                <c:pt idx="350731">
                  <c:v>7.95311</c:v>
                </c:pt>
                <c:pt idx="350732">
                  <c:v>7.95313</c:v>
                </c:pt>
                <c:pt idx="350733">
                  <c:v>7.95315</c:v>
                </c:pt>
                <c:pt idx="350734">
                  <c:v>7.95317</c:v>
                </c:pt>
                <c:pt idx="350735">
                  <c:v>7.9532</c:v>
                </c:pt>
                <c:pt idx="350736">
                  <c:v>7.95322</c:v>
                </c:pt>
                <c:pt idx="350737">
                  <c:v>7.95324</c:v>
                </c:pt>
                <c:pt idx="350738">
                  <c:v>7.95327</c:v>
                </c:pt>
                <c:pt idx="350739">
                  <c:v>7.95329</c:v>
                </c:pt>
                <c:pt idx="350740">
                  <c:v>7.95331</c:v>
                </c:pt>
                <c:pt idx="350741">
                  <c:v>7.95333</c:v>
                </c:pt>
                <c:pt idx="350742">
                  <c:v>7.95336</c:v>
                </c:pt>
                <c:pt idx="350743">
                  <c:v>7.95338</c:v>
                </c:pt>
                <c:pt idx="350744">
                  <c:v>7.9534</c:v>
                </c:pt>
                <c:pt idx="350745">
                  <c:v>7.95342</c:v>
                </c:pt>
                <c:pt idx="350746">
                  <c:v>7.95345</c:v>
                </c:pt>
                <c:pt idx="350747">
                  <c:v>7.95347</c:v>
                </c:pt>
                <c:pt idx="350748">
                  <c:v>7.95349</c:v>
                </c:pt>
                <c:pt idx="350749">
                  <c:v>7.95352</c:v>
                </c:pt>
                <c:pt idx="350750">
                  <c:v>7.95354</c:v>
                </c:pt>
                <c:pt idx="350751">
                  <c:v>7.95356</c:v>
                </c:pt>
                <c:pt idx="350752">
                  <c:v>7.95358</c:v>
                </c:pt>
                <c:pt idx="350753">
                  <c:v>7.9536</c:v>
                </c:pt>
                <c:pt idx="350754">
                  <c:v>7.95363</c:v>
                </c:pt>
                <c:pt idx="350755">
                  <c:v>7.95365</c:v>
                </c:pt>
                <c:pt idx="350756">
                  <c:v>7.95367</c:v>
                </c:pt>
                <c:pt idx="350757">
                  <c:v>7.9537</c:v>
                </c:pt>
                <c:pt idx="350758">
                  <c:v>7.95372</c:v>
                </c:pt>
                <c:pt idx="350759">
                  <c:v>7.95374</c:v>
                </c:pt>
                <c:pt idx="350760">
                  <c:v>7.95376</c:v>
                </c:pt>
                <c:pt idx="350761">
                  <c:v>7.95379</c:v>
                </c:pt>
                <c:pt idx="350762">
                  <c:v>7.95381</c:v>
                </c:pt>
                <c:pt idx="350763">
                  <c:v>7.95383</c:v>
                </c:pt>
                <c:pt idx="350764">
                  <c:v>7.95385</c:v>
                </c:pt>
                <c:pt idx="350765">
                  <c:v>7.95388</c:v>
                </c:pt>
                <c:pt idx="350766">
                  <c:v>7.9539</c:v>
                </c:pt>
                <c:pt idx="350767">
                  <c:v>7.95392</c:v>
                </c:pt>
                <c:pt idx="350768">
                  <c:v>7.95395</c:v>
                </c:pt>
                <c:pt idx="350769">
                  <c:v>7.95397</c:v>
                </c:pt>
                <c:pt idx="350770">
                  <c:v>7.95399</c:v>
                </c:pt>
                <c:pt idx="350771">
                  <c:v>7.95401</c:v>
                </c:pt>
                <c:pt idx="350772">
                  <c:v>7.95404</c:v>
                </c:pt>
                <c:pt idx="350773">
                  <c:v>7.95406</c:v>
                </c:pt>
                <c:pt idx="350774">
                  <c:v>7.95408</c:v>
                </c:pt>
                <c:pt idx="350775">
                  <c:v>7.9541</c:v>
                </c:pt>
                <c:pt idx="350776">
                  <c:v>7.95413</c:v>
                </c:pt>
                <c:pt idx="350777">
                  <c:v>7.95415</c:v>
                </c:pt>
                <c:pt idx="350778">
                  <c:v>7.95417</c:v>
                </c:pt>
                <c:pt idx="350779">
                  <c:v>7.9542</c:v>
                </c:pt>
                <c:pt idx="350780">
                  <c:v>7.95422</c:v>
                </c:pt>
                <c:pt idx="350781">
                  <c:v>7.95424</c:v>
                </c:pt>
                <c:pt idx="350782">
                  <c:v>7.95426</c:v>
                </c:pt>
                <c:pt idx="350783">
                  <c:v>7.95429</c:v>
                </c:pt>
                <c:pt idx="350784">
                  <c:v>7.95431</c:v>
                </c:pt>
                <c:pt idx="350785">
                  <c:v>7.95433</c:v>
                </c:pt>
                <c:pt idx="350786">
                  <c:v>7.95435</c:v>
                </c:pt>
                <c:pt idx="350787">
                  <c:v>7.95438</c:v>
                </c:pt>
                <c:pt idx="350788">
                  <c:v>7.9544</c:v>
                </c:pt>
                <c:pt idx="350789">
                  <c:v>7.95442</c:v>
                </c:pt>
                <c:pt idx="350790">
                  <c:v>7.95444</c:v>
                </c:pt>
                <c:pt idx="350791">
                  <c:v>7.95447</c:v>
                </c:pt>
                <c:pt idx="350792">
                  <c:v>7.95449</c:v>
                </c:pt>
                <c:pt idx="350793">
                  <c:v>7.95451</c:v>
                </c:pt>
                <c:pt idx="350794">
                  <c:v>7.95453</c:v>
                </c:pt>
                <c:pt idx="350795">
                  <c:v>7.95456</c:v>
                </c:pt>
                <c:pt idx="350796">
                  <c:v>7.95458</c:v>
                </c:pt>
                <c:pt idx="350797">
                  <c:v>7.9546</c:v>
                </c:pt>
                <c:pt idx="350798">
                  <c:v>7.95463</c:v>
                </c:pt>
                <c:pt idx="350799">
                  <c:v>7.95465</c:v>
                </c:pt>
                <c:pt idx="350800">
                  <c:v>7.95467</c:v>
                </c:pt>
                <c:pt idx="350801">
                  <c:v>7.95469</c:v>
                </c:pt>
                <c:pt idx="350802">
                  <c:v>7.95472</c:v>
                </c:pt>
                <c:pt idx="350803">
                  <c:v>7.95474</c:v>
                </c:pt>
                <c:pt idx="350804">
                  <c:v>7.95476</c:v>
                </c:pt>
                <c:pt idx="350805">
                  <c:v>7.95479</c:v>
                </c:pt>
                <c:pt idx="350806">
                  <c:v>7.95481</c:v>
                </c:pt>
                <c:pt idx="350807">
                  <c:v>7.95483</c:v>
                </c:pt>
                <c:pt idx="350808">
                  <c:v>7.95485</c:v>
                </c:pt>
                <c:pt idx="350809">
                  <c:v>7.95488</c:v>
                </c:pt>
                <c:pt idx="350810">
                  <c:v>7.9549</c:v>
                </c:pt>
                <c:pt idx="350811">
                  <c:v>7.95492</c:v>
                </c:pt>
                <c:pt idx="350812">
                  <c:v>7.95494</c:v>
                </c:pt>
                <c:pt idx="350813">
                  <c:v>7.95497</c:v>
                </c:pt>
                <c:pt idx="350814">
                  <c:v>7.95499</c:v>
                </c:pt>
                <c:pt idx="350815">
                  <c:v>7.95501</c:v>
                </c:pt>
                <c:pt idx="350816">
                  <c:v>7.95503</c:v>
                </c:pt>
                <c:pt idx="350817">
                  <c:v>7.95506</c:v>
                </c:pt>
                <c:pt idx="350818">
                  <c:v>7.95508</c:v>
                </c:pt>
                <c:pt idx="350819">
                  <c:v>7.9551</c:v>
                </c:pt>
                <c:pt idx="350820">
                  <c:v>7.95512</c:v>
                </c:pt>
                <c:pt idx="350821">
                  <c:v>7.95515</c:v>
                </c:pt>
                <c:pt idx="350822">
                  <c:v>7.95517</c:v>
                </c:pt>
                <c:pt idx="350823">
                  <c:v>7.95519</c:v>
                </c:pt>
                <c:pt idx="350824">
                  <c:v>7.95521</c:v>
                </c:pt>
                <c:pt idx="350825">
                  <c:v>7.95524</c:v>
                </c:pt>
                <c:pt idx="350826">
                  <c:v>7.95526</c:v>
                </c:pt>
                <c:pt idx="350827">
                  <c:v>7.95528</c:v>
                </c:pt>
                <c:pt idx="350828">
                  <c:v>7.95531</c:v>
                </c:pt>
                <c:pt idx="350829">
                  <c:v>7.95533</c:v>
                </c:pt>
                <c:pt idx="350830">
                  <c:v>7.95535</c:v>
                </c:pt>
                <c:pt idx="350831">
                  <c:v>7.95537</c:v>
                </c:pt>
                <c:pt idx="350832">
                  <c:v>7.9554</c:v>
                </c:pt>
                <c:pt idx="350833">
                  <c:v>7.95542</c:v>
                </c:pt>
                <c:pt idx="350834">
                  <c:v>7.95544</c:v>
                </c:pt>
                <c:pt idx="350835">
                  <c:v>7.95547</c:v>
                </c:pt>
                <c:pt idx="350836">
                  <c:v>7.95549</c:v>
                </c:pt>
                <c:pt idx="350837">
                  <c:v>7.95551</c:v>
                </c:pt>
                <c:pt idx="350838">
                  <c:v>7.95553</c:v>
                </c:pt>
                <c:pt idx="350839">
                  <c:v>7.95556</c:v>
                </c:pt>
                <c:pt idx="350840">
                  <c:v>7.95558</c:v>
                </c:pt>
                <c:pt idx="350841">
                  <c:v>7.9556</c:v>
                </c:pt>
                <c:pt idx="350842">
                  <c:v>7.95562</c:v>
                </c:pt>
                <c:pt idx="350843">
                  <c:v>7.95565</c:v>
                </c:pt>
                <c:pt idx="350844">
                  <c:v>7.95567</c:v>
                </c:pt>
                <c:pt idx="350845">
                  <c:v>7.95569</c:v>
                </c:pt>
                <c:pt idx="350846">
                  <c:v>7.95571</c:v>
                </c:pt>
                <c:pt idx="350847">
                  <c:v>7.95574</c:v>
                </c:pt>
                <c:pt idx="350848">
                  <c:v>7.95576</c:v>
                </c:pt>
                <c:pt idx="350849">
                  <c:v>7.95578</c:v>
                </c:pt>
                <c:pt idx="350850">
                  <c:v>7.9558</c:v>
                </c:pt>
                <c:pt idx="350851">
                  <c:v>7.95583</c:v>
                </c:pt>
                <c:pt idx="350852">
                  <c:v>7.95585</c:v>
                </c:pt>
                <c:pt idx="350853">
                  <c:v>7.95587</c:v>
                </c:pt>
                <c:pt idx="350854">
                  <c:v>7.9559</c:v>
                </c:pt>
                <c:pt idx="350855">
                  <c:v>7.95592</c:v>
                </c:pt>
                <c:pt idx="350856">
                  <c:v>7.95594</c:v>
                </c:pt>
                <c:pt idx="350857">
                  <c:v>7.95596</c:v>
                </c:pt>
                <c:pt idx="350858">
                  <c:v>7.95599</c:v>
                </c:pt>
                <c:pt idx="350859">
                  <c:v>7.95601</c:v>
                </c:pt>
                <c:pt idx="350860">
                  <c:v>7.95603</c:v>
                </c:pt>
                <c:pt idx="350861">
                  <c:v>7.95605</c:v>
                </c:pt>
                <c:pt idx="350862">
                  <c:v>7.95608</c:v>
                </c:pt>
                <c:pt idx="350863">
                  <c:v>7.9561</c:v>
                </c:pt>
                <c:pt idx="350864">
                  <c:v>7.95612</c:v>
                </c:pt>
                <c:pt idx="350865">
                  <c:v>7.95615</c:v>
                </c:pt>
                <c:pt idx="350866">
                  <c:v>7.95617</c:v>
                </c:pt>
                <c:pt idx="350867">
                  <c:v>7.95619</c:v>
                </c:pt>
                <c:pt idx="350868">
                  <c:v>7.95621</c:v>
                </c:pt>
                <c:pt idx="350869">
                  <c:v>7.95624</c:v>
                </c:pt>
                <c:pt idx="350870">
                  <c:v>7.95626</c:v>
                </c:pt>
                <c:pt idx="350871">
                  <c:v>7.95628</c:v>
                </c:pt>
                <c:pt idx="350872">
                  <c:v>7.9563</c:v>
                </c:pt>
                <c:pt idx="350873">
                  <c:v>7.95633</c:v>
                </c:pt>
                <c:pt idx="350874">
                  <c:v>7.95635</c:v>
                </c:pt>
                <c:pt idx="350875">
                  <c:v>7.95637</c:v>
                </c:pt>
                <c:pt idx="350876">
                  <c:v>7.95639</c:v>
                </c:pt>
                <c:pt idx="350877">
                  <c:v>7.95642</c:v>
                </c:pt>
                <c:pt idx="350878">
                  <c:v>7.95644</c:v>
                </c:pt>
                <c:pt idx="350879">
                  <c:v>7.95646</c:v>
                </c:pt>
                <c:pt idx="350880">
                  <c:v>7.95648</c:v>
                </c:pt>
                <c:pt idx="350881">
                  <c:v>7.95651</c:v>
                </c:pt>
                <c:pt idx="350882">
                  <c:v>7.95653</c:v>
                </c:pt>
                <c:pt idx="350883">
                  <c:v>7.95655</c:v>
                </c:pt>
                <c:pt idx="350884">
                  <c:v>7.95658</c:v>
                </c:pt>
                <c:pt idx="350885">
                  <c:v>7.9566</c:v>
                </c:pt>
                <c:pt idx="350886">
                  <c:v>7.95662</c:v>
                </c:pt>
                <c:pt idx="350887">
                  <c:v>7.95664</c:v>
                </c:pt>
                <c:pt idx="350888">
                  <c:v>7.95667</c:v>
                </c:pt>
                <c:pt idx="350889">
                  <c:v>7.95669</c:v>
                </c:pt>
                <c:pt idx="350890">
                  <c:v>7.95671</c:v>
                </c:pt>
                <c:pt idx="350891">
                  <c:v>7.95674</c:v>
                </c:pt>
                <c:pt idx="350892">
                  <c:v>7.95676</c:v>
                </c:pt>
                <c:pt idx="350893">
                  <c:v>7.95678</c:v>
                </c:pt>
                <c:pt idx="350894">
                  <c:v>7.9568</c:v>
                </c:pt>
                <c:pt idx="350895">
                  <c:v>7.95683</c:v>
                </c:pt>
                <c:pt idx="350896">
                  <c:v>7.95685</c:v>
                </c:pt>
                <c:pt idx="350897">
                  <c:v>7.95687</c:v>
                </c:pt>
                <c:pt idx="350898">
                  <c:v>7.95689</c:v>
                </c:pt>
                <c:pt idx="350899">
                  <c:v>7.95692</c:v>
                </c:pt>
                <c:pt idx="350900">
                  <c:v>7.95694</c:v>
                </c:pt>
                <c:pt idx="350901">
                  <c:v>7.95696</c:v>
                </c:pt>
                <c:pt idx="350902">
                  <c:v>7.95698</c:v>
                </c:pt>
                <c:pt idx="350903">
                  <c:v>7.95701</c:v>
                </c:pt>
                <c:pt idx="350904">
                  <c:v>7.95703</c:v>
                </c:pt>
                <c:pt idx="350905">
                  <c:v>7.95705</c:v>
                </c:pt>
                <c:pt idx="350906">
                  <c:v>7.95707</c:v>
                </c:pt>
                <c:pt idx="350907">
                  <c:v>7.9571</c:v>
                </c:pt>
                <c:pt idx="350908">
                  <c:v>7.95712</c:v>
                </c:pt>
                <c:pt idx="350909">
                  <c:v>7.95714</c:v>
                </c:pt>
                <c:pt idx="350910">
                  <c:v>7.95717</c:v>
                </c:pt>
                <c:pt idx="350911">
                  <c:v>7.95719</c:v>
                </c:pt>
                <c:pt idx="350912">
                  <c:v>7.95721</c:v>
                </c:pt>
                <c:pt idx="350913">
                  <c:v>7.95723</c:v>
                </c:pt>
                <c:pt idx="350914">
                  <c:v>7.95726</c:v>
                </c:pt>
                <c:pt idx="350915">
                  <c:v>7.95728</c:v>
                </c:pt>
                <c:pt idx="350916">
                  <c:v>7.9573</c:v>
                </c:pt>
                <c:pt idx="350917">
                  <c:v>7.95732</c:v>
                </c:pt>
                <c:pt idx="350918">
                  <c:v>7.95735</c:v>
                </c:pt>
                <c:pt idx="350919">
                  <c:v>7.95737</c:v>
                </c:pt>
                <c:pt idx="350920">
                  <c:v>7.95739</c:v>
                </c:pt>
                <c:pt idx="350921">
                  <c:v>7.95742</c:v>
                </c:pt>
                <c:pt idx="350922">
                  <c:v>7.95744</c:v>
                </c:pt>
                <c:pt idx="350923">
                  <c:v>7.95746</c:v>
                </c:pt>
                <c:pt idx="350924">
                  <c:v>7.95748</c:v>
                </c:pt>
                <c:pt idx="350925">
                  <c:v>7.95751</c:v>
                </c:pt>
                <c:pt idx="350926">
                  <c:v>7.95753</c:v>
                </c:pt>
                <c:pt idx="350927">
                  <c:v>7.95755</c:v>
                </c:pt>
                <c:pt idx="350928">
                  <c:v>7.95757</c:v>
                </c:pt>
                <c:pt idx="350929">
                  <c:v>7.9576</c:v>
                </c:pt>
                <c:pt idx="350930">
                  <c:v>7.95762</c:v>
                </c:pt>
                <c:pt idx="350931">
                  <c:v>7.95764</c:v>
                </c:pt>
                <c:pt idx="350932">
                  <c:v>7.95766</c:v>
                </c:pt>
                <c:pt idx="350933">
                  <c:v>7.95769</c:v>
                </c:pt>
                <c:pt idx="350934">
                  <c:v>7.95771</c:v>
                </c:pt>
                <c:pt idx="350935">
                  <c:v>7.95773</c:v>
                </c:pt>
                <c:pt idx="350936">
                  <c:v>7.95775</c:v>
                </c:pt>
                <c:pt idx="350937">
                  <c:v>7.95778</c:v>
                </c:pt>
                <c:pt idx="350938">
                  <c:v>7.9578</c:v>
                </c:pt>
                <c:pt idx="350939">
                  <c:v>7.95782</c:v>
                </c:pt>
                <c:pt idx="350940">
                  <c:v>7.95785</c:v>
                </c:pt>
                <c:pt idx="350941">
                  <c:v>7.95787</c:v>
                </c:pt>
                <c:pt idx="350942">
                  <c:v>7.95789</c:v>
                </c:pt>
                <c:pt idx="350943">
                  <c:v>7.95791</c:v>
                </c:pt>
                <c:pt idx="350944">
                  <c:v>7.95794</c:v>
                </c:pt>
                <c:pt idx="350945">
                  <c:v>7.95796</c:v>
                </c:pt>
                <c:pt idx="350946">
                  <c:v>7.95798</c:v>
                </c:pt>
                <c:pt idx="350947">
                  <c:v>7.958</c:v>
                </c:pt>
                <c:pt idx="350948">
                  <c:v>7.95803</c:v>
                </c:pt>
                <c:pt idx="350949">
                  <c:v>7.95805</c:v>
                </c:pt>
                <c:pt idx="350950">
                  <c:v>7.95807</c:v>
                </c:pt>
                <c:pt idx="350951">
                  <c:v>7.9581</c:v>
                </c:pt>
                <c:pt idx="350952">
                  <c:v>7.95812</c:v>
                </c:pt>
                <c:pt idx="350953">
                  <c:v>7.95814</c:v>
                </c:pt>
                <c:pt idx="350954">
                  <c:v>7.95816</c:v>
                </c:pt>
                <c:pt idx="350955">
                  <c:v>7.95819</c:v>
                </c:pt>
                <c:pt idx="350956">
                  <c:v>7.95821</c:v>
                </c:pt>
                <c:pt idx="350957">
                  <c:v>7.95823</c:v>
                </c:pt>
                <c:pt idx="350958">
                  <c:v>7.95825</c:v>
                </c:pt>
                <c:pt idx="350959">
                  <c:v>7.95828</c:v>
                </c:pt>
                <c:pt idx="350960">
                  <c:v>7.9583</c:v>
                </c:pt>
                <c:pt idx="350961">
                  <c:v>7.95832</c:v>
                </c:pt>
                <c:pt idx="350962">
                  <c:v>7.95834</c:v>
                </c:pt>
                <c:pt idx="350963">
                  <c:v>7.95837</c:v>
                </c:pt>
                <c:pt idx="350964">
                  <c:v>7.95839</c:v>
                </c:pt>
                <c:pt idx="350965">
                  <c:v>7.95841</c:v>
                </c:pt>
                <c:pt idx="350966">
                  <c:v>7.95843</c:v>
                </c:pt>
                <c:pt idx="350967">
                  <c:v>7.95846</c:v>
                </c:pt>
                <c:pt idx="350968">
                  <c:v>7.95848</c:v>
                </c:pt>
                <c:pt idx="350969">
                  <c:v>7.9585</c:v>
                </c:pt>
                <c:pt idx="350970">
                  <c:v>7.95853</c:v>
                </c:pt>
                <c:pt idx="350971">
                  <c:v>7.95855</c:v>
                </c:pt>
                <c:pt idx="350972">
                  <c:v>7.95857</c:v>
                </c:pt>
                <c:pt idx="350973">
                  <c:v>7.95859</c:v>
                </c:pt>
                <c:pt idx="350974">
                  <c:v>7.95862</c:v>
                </c:pt>
                <c:pt idx="350975">
                  <c:v>7.95864</c:v>
                </c:pt>
                <c:pt idx="350976">
                  <c:v>7.95866</c:v>
                </c:pt>
                <c:pt idx="350977">
                  <c:v>7.95869</c:v>
                </c:pt>
                <c:pt idx="350978">
                  <c:v>7.95871</c:v>
                </c:pt>
                <c:pt idx="350979">
                  <c:v>7.95873</c:v>
                </c:pt>
                <c:pt idx="350980">
                  <c:v>7.95875</c:v>
                </c:pt>
                <c:pt idx="350981">
                  <c:v>7.95878</c:v>
                </c:pt>
                <c:pt idx="350982">
                  <c:v>7.9588</c:v>
                </c:pt>
                <c:pt idx="350983">
                  <c:v>7.95882</c:v>
                </c:pt>
                <c:pt idx="350984">
                  <c:v>7.95884</c:v>
                </c:pt>
                <c:pt idx="350985">
                  <c:v>7.95887</c:v>
                </c:pt>
                <c:pt idx="350986">
                  <c:v>7.95889</c:v>
                </c:pt>
                <c:pt idx="350987">
                  <c:v>7.95891</c:v>
                </c:pt>
                <c:pt idx="350988">
                  <c:v>7.95893</c:v>
                </c:pt>
                <c:pt idx="350989">
                  <c:v>7.95896</c:v>
                </c:pt>
                <c:pt idx="350990">
                  <c:v>7.95898</c:v>
                </c:pt>
                <c:pt idx="350991">
                  <c:v>7.959</c:v>
                </c:pt>
                <c:pt idx="350992">
                  <c:v>7.95902</c:v>
                </c:pt>
                <c:pt idx="350993">
                  <c:v>7.95905</c:v>
                </c:pt>
                <c:pt idx="350994">
                  <c:v>7.95907</c:v>
                </c:pt>
                <c:pt idx="350995">
                  <c:v>7.95909</c:v>
                </c:pt>
                <c:pt idx="350996">
                  <c:v>7.95912</c:v>
                </c:pt>
                <c:pt idx="350997">
                  <c:v>7.95914</c:v>
                </c:pt>
                <c:pt idx="350998">
                  <c:v>7.95916</c:v>
                </c:pt>
                <c:pt idx="350999">
                  <c:v>7.95918</c:v>
                </c:pt>
                <c:pt idx="351000">
                  <c:v>7.95921</c:v>
                </c:pt>
                <c:pt idx="351001">
                  <c:v>7.95923</c:v>
                </c:pt>
                <c:pt idx="351002">
                  <c:v>7.95925</c:v>
                </c:pt>
                <c:pt idx="351003">
                  <c:v>7.95927</c:v>
                </c:pt>
                <c:pt idx="351004">
                  <c:v>7.9593</c:v>
                </c:pt>
                <c:pt idx="351005">
                  <c:v>7.95932</c:v>
                </c:pt>
                <c:pt idx="351006">
                  <c:v>7.95934</c:v>
                </c:pt>
                <c:pt idx="351007">
                  <c:v>7.95937</c:v>
                </c:pt>
                <c:pt idx="351008">
                  <c:v>7.95939</c:v>
                </c:pt>
                <c:pt idx="351009">
                  <c:v>7.95941</c:v>
                </c:pt>
                <c:pt idx="351010">
                  <c:v>7.95943</c:v>
                </c:pt>
                <c:pt idx="351011">
                  <c:v>7.95946</c:v>
                </c:pt>
                <c:pt idx="351012">
                  <c:v>7.95948</c:v>
                </c:pt>
                <c:pt idx="351013">
                  <c:v>7.9595</c:v>
                </c:pt>
                <c:pt idx="351014">
                  <c:v>7.95952</c:v>
                </c:pt>
                <c:pt idx="351015">
                  <c:v>7.95955</c:v>
                </c:pt>
                <c:pt idx="351016">
                  <c:v>7.95957</c:v>
                </c:pt>
                <c:pt idx="351017">
                  <c:v>7.95959</c:v>
                </c:pt>
                <c:pt idx="351018">
                  <c:v>7.95962</c:v>
                </c:pt>
                <c:pt idx="351019">
                  <c:v>7.95964</c:v>
                </c:pt>
                <c:pt idx="351020">
                  <c:v>7.95966</c:v>
                </c:pt>
                <c:pt idx="351021">
                  <c:v>7.95968</c:v>
                </c:pt>
                <c:pt idx="351022">
                  <c:v>7.9597</c:v>
                </c:pt>
                <c:pt idx="351023">
                  <c:v>7.95973</c:v>
                </c:pt>
                <c:pt idx="351024">
                  <c:v>7.95975</c:v>
                </c:pt>
                <c:pt idx="351025">
                  <c:v>7.95977</c:v>
                </c:pt>
                <c:pt idx="351026">
                  <c:v>7.9598</c:v>
                </c:pt>
                <c:pt idx="351027">
                  <c:v>7.95982</c:v>
                </c:pt>
                <c:pt idx="351028">
                  <c:v>7.95984</c:v>
                </c:pt>
                <c:pt idx="351029">
                  <c:v>7.95986</c:v>
                </c:pt>
                <c:pt idx="351030">
                  <c:v>7.95989</c:v>
                </c:pt>
                <c:pt idx="351031">
                  <c:v>7.95991</c:v>
                </c:pt>
                <c:pt idx="351032">
                  <c:v>7.95993</c:v>
                </c:pt>
                <c:pt idx="351033">
                  <c:v>7.95995</c:v>
                </c:pt>
                <c:pt idx="351034">
                  <c:v>7.95998</c:v>
                </c:pt>
                <c:pt idx="351035">
                  <c:v>7.96</c:v>
                </c:pt>
                <c:pt idx="351036">
                  <c:v>7.96002</c:v>
                </c:pt>
                <c:pt idx="351037">
                  <c:v>7.96005</c:v>
                </c:pt>
                <c:pt idx="351038">
                  <c:v>7.96007</c:v>
                </c:pt>
                <c:pt idx="351039">
                  <c:v>7.96009</c:v>
                </c:pt>
                <c:pt idx="351040">
                  <c:v>7.96011</c:v>
                </c:pt>
                <c:pt idx="351041">
                  <c:v>7.96014</c:v>
                </c:pt>
                <c:pt idx="351042">
                  <c:v>7.96016</c:v>
                </c:pt>
                <c:pt idx="351043">
                  <c:v>7.96018</c:v>
                </c:pt>
                <c:pt idx="351044">
                  <c:v>7.9602</c:v>
                </c:pt>
                <c:pt idx="351045">
                  <c:v>7.96023</c:v>
                </c:pt>
                <c:pt idx="351046">
                  <c:v>7.96025</c:v>
                </c:pt>
                <c:pt idx="351047">
                  <c:v>7.96027</c:v>
                </c:pt>
                <c:pt idx="351048">
                  <c:v>7.9603</c:v>
                </c:pt>
                <c:pt idx="351049">
                  <c:v>7.96032</c:v>
                </c:pt>
                <c:pt idx="351050">
                  <c:v>7.96034</c:v>
                </c:pt>
                <c:pt idx="351051">
                  <c:v>7.96036</c:v>
                </c:pt>
                <c:pt idx="351052">
                  <c:v>7.96038</c:v>
                </c:pt>
                <c:pt idx="351053">
                  <c:v>7.96041</c:v>
                </c:pt>
                <c:pt idx="351054">
                  <c:v>7.96043</c:v>
                </c:pt>
                <c:pt idx="351055">
                  <c:v>7.96045</c:v>
                </c:pt>
                <c:pt idx="351056">
                  <c:v>7.96048</c:v>
                </c:pt>
                <c:pt idx="351057">
                  <c:v>7.9605</c:v>
                </c:pt>
                <c:pt idx="351058">
                  <c:v>7.96052</c:v>
                </c:pt>
                <c:pt idx="351059">
                  <c:v>7.96054</c:v>
                </c:pt>
                <c:pt idx="351060">
                  <c:v>7.96057</c:v>
                </c:pt>
                <c:pt idx="351061">
                  <c:v>7.96059</c:v>
                </c:pt>
                <c:pt idx="351062">
                  <c:v>7.96061</c:v>
                </c:pt>
                <c:pt idx="351063">
                  <c:v>7.96063</c:v>
                </c:pt>
                <c:pt idx="351064">
                  <c:v>7.96066</c:v>
                </c:pt>
                <c:pt idx="351065">
                  <c:v>7.96068</c:v>
                </c:pt>
                <c:pt idx="351066">
                  <c:v>7.9607</c:v>
                </c:pt>
                <c:pt idx="351067">
                  <c:v>7.96073</c:v>
                </c:pt>
                <c:pt idx="351068">
                  <c:v>7.96075</c:v>
                </c:pt>
                <c:pt idx="351069">
                  <c:v>7.96077</c:v>
                </c:pt>
                <c:pt idx="351070">
                  <c:v>7.96079</c:v>
                </c:pt>
                <c:pt idx="351071">
                  <c:v>7.96082</c:v>
                </c:pt>
                <c:pt idx="351072">
                  <c:v>7.96084</c:v>
                </c:pt>
                <c:pt idx="351073">
                  <c:v>7.96086</c:v>
                </c:pt>
                <c:pt idx="351074">
                  <c:v>7.96088</c:v>
                </c:pt>
                <c:pt idx="351075">
                  <c:v>7.96091</c:v>
                </c:pt>
                <c:pt idx="351076">
                  <c:v>7.96093</c:v>
                </c:pt>
                <c:pt idx="351077">
                  <c:v>7.96095</c:v>
                </c:pt>
                <c:pt idx="351078">
                  <c:v>7.96098</c:v>
                </c:pt>
                <c:pt idx="351079">
                  <c:v>7.961</c:v>
                </c:pt>
                <c:pt idx="351080">
                  <c:v>7.96102</c:v>
                </c:pt>
                <c:pt idx="351081">
                  <c:v>7.96104</c:v>
                </c:pt>
                <c:pt idx="351082">
                  <c:v>7.96107</c:v>
                </c:pt>
                <c:pt idx="351083">
                  <c:v>7.96109</c:v>
                </c:pt>
                <c:pt idx="351084">
                  <c:v>7.96111</c:v>
                </c:pt>
                <c:pt idx="351085">
                  <c:v>7.96113</c:v>
                </c:pt>
                <c:pt idx="351086">
                  <c:v>7.96116</c:v>
                </c:pt>
                <c:pt idx="351087">
                  <c:v>7.96118</c:v>
                </c:pt>
                <c:pt idx="351088">
                  <c:v>7.9612</c:v>
                </c:pt>
                <c:pt idx="351089">
                  <c:v>7.96122</c:v>
                </c:pt>
                <c:pt idx="351090">
                  <c:v>7.96125</c:v>
                </c:pt>
                <c:pt idx="351091">
                  <c:v>7.96127</c:v>
                </c:pt>
                <c:pt idx="351092">
                  <c:v>7.96129</c:v>
                </c:pt>
                <c:pt idx="351093">
                  <c:v>7.96131</c:v>
                </c:pt>
                <c:pt idx="351094">
                  <c:v>7.96134</c:v>
                </c:pt>
                <c:pt idx="351095">
                  <c:v>7.96136</c:v>
                </c:pt>
                <c:pt idx="351096">
                  <c:v>7.96138</c:v>
                </c:pt>
                <c:pt idx="351097">
                  <c:v>7.96141</c:v>
                </c:pt>
                <c:pt idx="351098">
                  <c:v>7.96143</c:v>
                </c:pt>
                <c:pt idx="351099">
                  <c:v>7.96145</c:v>
                </c:pt>
                <c:pt idx="351100">
                  <c:v>7.96147</c:v>
                </c:pt>
                <c:pt idx="351101">
                  <c:v>7.9615</c:v>
                </c:pt>
                <c:pt idx="351102">
                  <c:v>7.96152</c:v>
                </c:pt>
                <c:pt idx="351103">
                  <c:v>7.96154</c:v>
                </c:pt>
                <c:pt idx="351104">
                  <c:v>7.96157</c:v>
                </c:pt>
                <c:pt idx="351105">
                  <c:v>7.96159</c:v>
                </c:pt>
                <c:pt idx="351106">
                  <c:v>7.96161</c:v>
                </c:pt>
                <c:pt idx="351107">
                  <c:v>7.96163</c:v>
                </c:pt>
                <c:pt idx="351108">
                  <c:v>7.96166</c:v>
                </c:pt>
                <c:pt idx="351109">
                  <c:v>7.96168</c:v>
                </c:pt>
                <c:pt idx="351110">
                  <c:v>7.9617</c:v>
                </c:pt>
                <c:pt idx="351111">
                  <c:v>7.96172</c:v>
                </c:pt>
                <c:pt idx="351112">
                  <c:v>7.96175</c:v>
                </c:pt>
                <c:pt idx="351113">
                  <c:v>7.96177</c:v>
                </c:pt>
                <c:pt idx="351114">
                  <c:v>7.96179</c:v>
                </c:pt>
                <c:pt idx="351115">
                  <c:v>7.96181</c:v>
                </c:pt>
                <c:pt idx="351116">
                  <c:v>7.96184</c:v>
                </c:pt>
                <c:pt idx="351117">
                  <c:v>7.96186</c:v>
                </c:pt>
                <c:pt idx="351118">
                  <c:v>7.96188</c:v>
                </c:pt>
                <c:pt idx="351119">
                  <c:v>7.9619</c:v>
                </c:pt>
                <c:pt idx="351120">
                  <c:v>7.96193</c:v>
                </c:pt>
                <c:pt idx="351121">
                  <c:v>7.96195</c:v>
                </c:pt>
                <c:pt idx="351122">
                  <c:v>7.96197</c:v>
                </c:pt>
                <c:pt idx="351123">
                  <c:v>7.96199</c:v>
                </c:pt>
                <c:pt idx="351124">
                  <c:v>7.96202</c:v>
                </c:pt>
                <c:pt idx="351125">
                  <c:v>7.96204</c:v>
                </c:pt>
                <c:pt idx="351126">
                  <c:v>7.96206</c:v>
                </c:pt>
                <c:pt idx="351127">
                  <c:v>7.96209</c:v>
                </c:pt>
                <c:pt idx="351128">
                  <c:v>7.96211</c:v>
                </c:pt>
                <c:pt idx="351129">
                  <c:v>7.96213</c:v>
                </c:pt>
                <c:pt idx="351130">
                  <c:v>7.96215</c:v>
                </c:pt>
                <c:pt idx="351131">
                  <c:v>7.96218</c:v>
                </c:pt>
                <c:pt idx="351132">
                  <c:v>7.9622</c:v>
                </c:pt>
                <c:pt idx="351133">
                  <c:v>7.96222</c:v>
                </c:pt>
                <c:pt idx="351134">
                  <c:v>7.96225</c:v>
                </c:pt>
                <c:pt idx="351135">
                  <c:v>7.96227</c:v>
                </c:pt>
                <c:pt idx="351136">
                  <c:v>7.96229</c:v>
                </c:pt>
                <c:pt idx="351137">
                  <c:v>7.96231</c:v>
                </c:pt>
                <c:pt idx="351138">
                  <c:v>7.96234</c:v>
                </c:pt>
                <c:pt idx="351139">
                  <c:v>7.96236</c:v>
                </c:pt>
                <c:pt idx="351140">
                  <c:v>7.96238</c:v>
                </c:pt>
                <c:pt idx="351141">
                  <c:v>7.9624</c:v>
                </c:pt>
                <c:pt idx="351142">
                  <c:v>7.96243</c:v>
                </c:pt>
                <c:pt idx="351143">
                  <c:v>7.96245</c:v>
                </c:pt>
                <c:pt idx="351144">
                  <c:v>7.96247</c:v>
                </c:pt>
                <c:pt idx="351145">
                  <c:v>7.96249</c:v>
                </c:pt>
                <c:pt idx="351146">
                  <c:v>7.96252</c:v>
                </c:pt>
                <c:pt idx="351147">
                  <c:v>7.96254</c:v>
                </c:pt>
                <c:pt idx="351148">
                  <c:v>7.96256</c:v>
                </c:pt>
                <c:pt idx="351149">
                  <c:v>7.96258</c:v>
                </c:pt>
                <c:pt idx="351150">
                  <c:v>7.96261</c:v>
                </c:pt>
                <c:pt idx="351151">
                  <c:v>7.96263</c:v>
                </c:pt>
                <c:pt idx="351152">
                  <c:v>7.96265</c:v>
                </c:pt>
                <c:pt idx="351153">
                  <c:v>7.96268</c:v>
                </c:pt>
                <c:pt idx="351154">
                  <c:v>7.9627</c:v>
                </c:pt>
                <c:pt idx="351155">
                  <c:v>7.96272</c:v>
                </c:pt>
                <c:pt idx="351156">
                  <c:v>7.96274</c:v>
                </c:pt>
                <c:pt idx="351157">
                  <c:v>7.96277</c:v>
                </c:pt>
                <c:pt idx="351158">
                  <c:v>7.96279</c:v>
                </c:pt>
                <c:pt idx="351159">
                  <c:v>7.96281</c:v>
                </c:pt>
                <c:pt idx="351160">
                  <c:v>7.96283</c:v>
                </c:pt>
                <c:pt idx="351161">
                  <c:v>7.96286</c:v>
                </c:pt>
                <c:pt idx="351162">
                  <c:v>7.96288</c:v>
                </c:pt>
                <c:pt idx="351163">
                  <c:v>7.9629</c:v>
                </c:pt>
                <c:pt idx="351164">
                  <c:v>7.96293</c:v>
                </c:pt>
                <c:pt idx="351165">
                  <c:v>7.96295</c:v>
                </c:pt>
                <c:pt idx="351166">
                  <c:v>7.96297</c:v>
                </c:pt>
                <c:pt idx="351167">
                  <c:v>7.96299</c:v>
                </c:pt>
                <c:pt idx="351168">
                  <c:v>7.96302</c:v>
                </c:pt>
                <c:pt idx="351169">
                  <c:v>7.96304</c:v>
                </c:pt>
                <c:pt idx="351170">
                  <c:v>7.96306</c:v>
                </c:pt>
                <c:pt idx="351171">
                  <c:v>7.96308</c:v>
                </c:pt>
                <c:pt idx="351172">
                  <c:v>7.96311</c:v>
                </c:pt>
                <c:pt idx="351173">
                  <c:v>7.96313</c:v>
                </c:pt>
                <c:pt idx="351174">
                  <c:v>7.96315</c:v>
                </c:pt>
                <c:pt idx="351175">
                  <c:v>7.96317</c:v>
                </c:pt>
                <c:pt idx="351176">
                  <c:v>7.9632</c:v>
                </c:pt>
                <c:pt idx="351177">
                  <c:v>7.96322</c:v>
                </c:pt>
                <c:pt idx="351178">
                  <c:v>7.96324</c:v>
                </c:pt>
                <c:pt idx="351179">
                  <c:v>7.96326</c:v>
                </c:pt>
                <c:pt idx="351180">
                  <c:v>7.96329</c:v>
                </c:pt>
                <c:pt idx="351181">
                  <c:v>7.96331</c:v>
                </c:pt>
                <c:pt idx="351182">
                  <c:v>7.96333</c:v>
                </c:pt>
                <c:pt idx="351183">
                  <c:v>7.96336</c:v>
                </c:pt>
                <c:pt idx="351184">
                  <c:v>7.96338</c:v>
                </c:pt>
                <c:pt idx="351185">
                  <c:v>7.9634</c:v>
                </c:pt>
                <c:pt idx="351186">
                  <c:v>7.96342</c:v>
                </c:pt>
                <c:pt idx="351187">
                  <c:v>7.96345</c:v>
                </c:pt>
                <c:pt idx="351188">
                  <c:v>7.96347</c:v>
                </c:pt>
                <c:pt idx="351189">
                  <c:v>7.96349</c:v>
                </c:pt>
                <c:pt idx="351190">
                  <c:v>7.96352</c:v>
                </c:pt>
                <c:pt idx="351191">
                  <c:v>7.96354</c:v>
                </c:pt>
                <c:pt idx="351192">
                  <c:v>7.96356</c:v>
                </c:pt>
                <c:pt idx="351193">
                  <c:v>7.96358</c:v>
                </c:pt>
                <c:pt idx="351194">
                  <c:v>7.96361</c:v>
                </c:pt>
                <c:pt idx="351195">
                  <c:v>7.96363</c:v>
                </c:pt>
                <c:pt idx="351196">
                  <c:v>7.96365</c:v>
                </c:pt>
                <c:pt idx="351197">
                  <c:v>7.96367</c:v>
                </c:pt>
                <c:pt idx="351198">
                  <c:v>7.9637</c:v>
                </c:pt>
                <c:pt idx="351199">
                  <c:v>7.96372</c:v>
                </c:pt>
                <c:pt idx="351200">
                  <c:v>7.96374</c:v>
                </c:pt>
                <c:pt idx="351201">
                  <c:v>7.96376</c:v>
                </c:pt>
                <c:pt idx="351202">
                  <c:v>7.96379</c:v>
                </c:pt>
                <c:pt idx="351203">
                  <c:v>7.96381</c:v>
                </c:pt>
                <c:pt idx="351204">
                  <c:v>7.96383</c:v>
                </c:pt>
                <c:pt idx="351205">
                  <c:v>7.96385</c:v>
                </c:pt>
                <c:pt idx="351206">
                  <c:v>7.96388</c:v>
                </c:pt>
                <c:pt idx="351207">
                  <c:v>7.9639</c:v>
                </c:pt>
                <c:pt idx="351208">
                  <c:v>7.96392</c:v>
                </c:pt>
                <c:pt idx="351209">
                  <c:v>7.96395</c:v>
                </c:pt>
                <c:pt idx="351210">
                  <c:v>7.96397</c:v>
                </c:pt>
                <c:pt idx="351211">
                  <c:v>7.96399</c:v>
                </c:pt>
                <c:pt idx="351212">
                  <c:v>7.96401</c:v>
                </c:pt>
                <c:pt idx="351213">
                  <c:v>7.96404</c:v>
                </c:pt>
                <c:pt idx="351214">
                  <c:v>7.96406</c:v>
                </c:pt>
                <c:pt idx="351215">
                  <c:v>7.96408</c:v>
                </c:pt>
                <c:pt idx="351216">
                  <c:v>7.9641</c:v>
                </c:pt>
                <c:pt idx="351217">
                  <c:v>7.96413</c:v>
                </c:pt>
                <c:pt idx="351218">
                  <c:v>7.96415</c:v>
                </c:pt>
                <c:pt idx="351219">
                  <c:v>7.96417</c:v>
                </c:pt>
                <c:pt idx="351220">
                  <c:v>7.9642</c:v>
                </c:pt>
                <c:pt idx="351221">
                  <c:v>7.96422</c:v>
                </c:pt>
                <c:pt idx="351222">
                  <c:v>7.96424</c:v>
                </c:pt>
                <c:pt idx="351223">
                  <c:v>7.96426</c:v>
                </c:pt>
                <c:pt idx="351224">
                  <c:v>7.96429</c:v>
                </c:pt>
                <c:pt idx="351225">
                  <c:v>7.96431</c:v>
                </c:pt>
                <c:pt idx="351226">
                  <c:v>7.96433</c:v>
                </c:pt>
                <c:pt idx="351227">
                  <c:v>7.96435</c:v>
                </c:pt>
                <c:pt idx="351228">
                  <c:v>7.96438</c:v>
                </c:pt>
                <c:pt idx="351229">
                  <c:v>7.9644</c:v>
                </c:pt>
                <c:pt idx="351230">
                  <c:v>7.96442</c:v>
                </c:pt>
                <c:pt idx="351231">
                  <c:v>7.96444</c:v>
                </c:pt>
                <c:pt idx="351232">
                  <c:v>7.96447</c:v>
                </c:pt>
                <c:pt idx="351233">
                  <c:v>7.96449</c:v>
                </c:pt>
                <c:pt idx="351234">
                  <c:v>7.96451</c:v>
                </c:pt>
                <c:pt idx="351235">
                  <c:v>7.96453</c:v>
                </c:pt>
                <c:pt idx="351236">
                  <c:v>7.96456</c:v>
                </c:pt>
                <c:pt idx="351237">
                  <c:v>7.96458</c:v>
                </c:pt>
                <c:pt idx="351238">
                  <c:v>7.9646</c:v>
                </c:pt>
                <c:pt idx="351239">
                  <c:v>7.96463</c:v>
                </c:pt>
                <c:pt idx="351240">
                  <c:v>7.96465</c:v>
                </c:pt>
                <c:pt idx="351241">
                  <c:v>7.96467</c:v>
                </c:pt>
                <c:pt idx="351242">
                  <c:v>7.96469</c:v>
                </c:pt>
                <c:pt idx="351243">
                  <c:v>7.96472</c:v>
                </c:pt>
                <c:pt idx="351244">
                  <c:v>7.96474</c:v>
                </c:pt>
                <c:pt idx="351245">
                  <c:v>7.96476</c:v>
                </c:pt>
                <c:pt idx="351246">
                  <c:v>7.96479</c:v>
                </c:pt>
                <c:pt idx="351247">
                  <c:v>7.96481</c:v>
                </c:pt>
                <c:pt idx="351248">
                  <c:v>7.96483</c:v>
                </c:pt>
                <c:pt idx="351249">
                  <c:v>7.96485</c:v>
                </c:pt>
                <c:pt idx="351250">
                  <c:v>7.96488</c:v>
                </c:pt>
                <c:pt idx="351251">
                  <c:v>7.9649</c:v>
                </c:pt>
                <c:pt idx="351252">
                  <c:v>7.96492</c:v>
                </c:pt>
                <c:pt idx="351253">
                  <c:v>7.96494</c:v>
                </c:pt>
                <c:pt idx="351254">
                  <c:v>7.96497</c:v>
                </c:pt>
                <c:pt idx="351255">
                  <c:v>7.96499</c:v>
                </c:pt>
                <c:pt idx="351256">
                  <c:v>7.96501</c:v>
                </c:pt>
                <c:pt idx="351257">
                  <c:v>7.96503</c:v>
                </c:pt>
                <c:pt idx="351258">
                  <c:v>7.96506</c:v>
                </c:pt>
                <c:pt idx="351259">
                  <c:v>7.96508</c:v>
                </c:pt>
                <c:pt idx="351260">
                  <c:v>7.9651</c:v>
                </c:pt>
                <c:pt idx="351261">
                  <c:v>7.96512</c:v>
                </c:pt>
                <c:pt idx="351262">
                  <c:v>7.96515</c:v>
                </c:pt>
                <c:pt idx="351263">
                  <c:v>7.96517</c:v>
                </c:pt>
                <c:pt idx="351264">
                  <c:v>7.96519</c:v>
                </c:pt>
                <c:pt idx="351265">
                  <c:v>7.96521</c:v>
                </c:pt>
                <c:pt idx="351266">
                  <c:v>7.96524</c:v>
                </c:pt>
                <c:pt idx="351267">
                  <c:v>7.96526</c:v>
                </c:pt>
                <c:pt idx="351268">
                  <c:v>7.96528</c:v>
                </c:pt>
                <c:pt idx="351269">
                  <c:v>7.96531</c:v>
                </c:pt>
                <c:pt idx="351270">
                  <c:v>7.96533</c:v>
                </c:pt>
                <c:pt idx="351271">
                  <c:v>7.96535</c:v>
                </c:pt>
                <c:pt idx="351272">
                  <c:v>7.96537</c:v>
                </c:pt>
                <c:pt idx="351273">
                  <c:v>7.9654</c:v>
                </c:pt>
                <c:pt idx="351274">
                  <c:v>7.96542</c:v>
                </c:pt>
                <c:pt idx="351275">
                  <c:v>7.96544</c:v>
                </c:pt>
                <c:pt idx="351276">
                  <c:v>7.96547</c:v>
                </c:pt>
                <c:pt idx="351277">
                  <c:v>7.96549</c:v>
                </c:pt>
                <c:pt idx="351278">
                  <c:v>7.96551</c:v>
                </c:pt>
                <c:pt idx="351279">
                  <c:v>7.96553</c:v>
                </c:pt>
                <c:pt idx="351280">
                  <c:v>7.96556</c:v>
                </c:pt>
                <c:pt idx="351281">
                  <c:v>7.96558</c:v>
                </c:pt>
                <c:pt idx="351282">
                  <c:v>7.9656</c:v>
                </c:pt>
                <c:pt idx="351283">
                  <c:v>7.96562</c:v>
                </c:pt>
                <c:pt idx="351284">
                  <c:v>7.96565</c:v>
                </c:pt>
                <c:pt idx="351285">
                  <c:v>7.96567</c:v>
                </c:pt>
                <c:pt idx="351286">
                  <c:v>7.96569</c:v>
                </c:pt>
                <c:pt idx="351287">
                  <c:v>7.96571</c:v>
                </c:pt>
                <c:pt idx="351288">
                  <c:v>7.96574</c:v>
                </c:pt>
                <c:pt idx="351289">
                  <c:v>7.96576</c:v>
                </c:pt>
                <c:pt idx="351290">
                  <c:v>7.96578</c:v>
                </c:pt>
                <c:pt idx="351291">
                  <c:v>7.9658</c:v>
                </c:pt>
                <c:pt idx="351292">
                  <c:v>7.96583</c:v>
                </c:pt>
                <c:pt idx="351293">
                  <c:v>7.96585</c:v>
                </c:pt>
                <c:pt idx="351294">
                  <c:v>7.96587</c:v>
                </c:pt>
                <c:pt idx="351295">
                  <c:v>7.9659</c:v>
                </c:pt>
                <c:pt idx="351296">
                  <c:v>7.96592</c:v>
                </c:pt>
                <c:pt idx="351297">
                  <c:v>7.96594</c:v>
                </c:pt>
                <c:pt idx="351298">
                  <c:v>7.96596</c:v>
                </c:pt>
                <c:pt idx="351299">
                  <c:v>7.96599</c:v>
                </c:pt>
                <c:pt idx="351300">
                  <c:v>7.96601</c:v>
                </c:pt>
                <c:pt idx="351301">
                  <c:v>7.96603</c:v>
                </c:pt>
                <c:pt idx="351302">
                  <c:v>7.96605</c:v>
                </c:pt>
                <c:pt idx="351303">
                  <c:v>7.96608</c:v>
                </c:pt>
                <c:pt idx="351304">
                  <c:v>7.9661</c:v>
                </c:pt>
                <c:pt idx="351305">
                  <c:v>7.96612</c:v>
                </c:pt>
                <c:pt idx="351306">
                  <c:v>7.96615</c:v>
                </c:pt>
                <c:pt idx="351307">
                  <c:v>7.96617</c:v>
                </c:pt>
                <c:pt idx="351308">
                  <c:v>7.96619</c:v>
                </c:pt>
                <c:pt idx="351309">
                  <c:v>7.96621</c:v>
                </c:pt>
                <c:pt idx="351310">
                  <c:v>7.96624</c:v>
                </c:pt>
                <c:pt idx="351311">
                  <c:v>7.96626</c:v>
                </c:pt>
                <c:pt idx="351312">
                  <c:v>7.96628</c:v>
                </c:pt>
                <c:pt idx="351313">
                  <c:v>7.9663</c:v>
                </c:pt>
                <c:pt idx="351314">
                  <c:v>7.96633</c:v>
                </c:pt>
                <c:pt idx="351315">
                  <c:v>7.96635</c:v>
                </c:pt>
                <c:pt idx="351316">
                  <c:v>7.96637</c:v>
                </c:pt>
                <c:pt idx="351317">
                  <c:v>7.9664</c:v>
                </c:pt>
                <c:pt idx="351318">
                  <c:v>7.96642</c:v>
                </c:pt>
                <c:pt idx="351319">
                  <c:v>7.96644</c:v>
                </c:pt>
                <c:pt idx="351320">
                  <c:v>7.96646</c:v>
                </c:pt>
                <c:pt idx="351321">
                  <c:v>7.96648</c:v>
                </c:pt>
                <c:pt idx="351322">
                  <c:v>7.96651</c:v>
                </c:pt>
                <c:pt idx="351323">
                  <c:v>7.96653</c:v>
                </c:pt>
                <c:pt idx="351324">
                  <c:v>7.96655</c:v>
                </c:pt>
                <c:pt idx="351325">
                  <c:v>7.96658</c:v>
                </c:pt>
                <c:pt idx="351326">
                  <c:v>7.9666</c:v>
                </c:pt>
                <c:pt idx="351327">
                  <c:v>7.96662</c:v>
                </c:pt>
                <c:pt idx="351328">
                  <c:v>7.96664</c:v>
                </c:pt>
                <c:pt idx="351329">
                  <c:v>7.96667</c:v>
                </c:pt>
                <c:pt idx="351330">
                  <c:v>7.96669</c:v>
                </c:pt>
                <c:pt idx="351331">
                  <c:v>7.96671</c:v>
                </c:pt>
                <c:pt idx="351332">
                  <c:v>7.96673</c:v>
                </c:pt>
                <c:pt idx="351333">
                  <c:v>7.96676</c:v>
                </c:pt>
                <c:pt idx="351334">
                  <c:v>7.96678</c:v>
                </c:pt>
                <c:pt idx="351335">
                  <c:v>7.9668</c:v>
                </c:pt>
                <c:pt idx="351336">
                  <c:v>7.96683</c:v>
                </c:pt>
                <c:pt idx="351337">
                  <c:v>7.96685</c:v>
                </c:pt>
                <c:pt idx="351338">
                  <c:v>7.96687</c:v>
                </c:pt>
                <c:pt idx="351339">
                  <c:v>7.96689</c:v>
                </c:pt>
                <c:pt idx="351340">
                  <c:v>7.96692</c:v>
                </c:pt>
                <c:pt idx="351341">
                  <c:v>7.96694</c:v>
                </c:pt>
                <c:pt idx="351342">
                  <c:v>7.96696</c:v>
                </c:pt>
                <c:pt idx="351343">
                  <c:v>7.96698</c:v>
                </c:pt>
                <c:pt idx="351344">
                  <c:v>7.96701</c:v>
                </c:pt>
                <c:pt idx="351345">
                  <c:v>7.96703</c:v>
                </c:pt>
                <c:pt idx="351346">
                  <c:v>7.96705</c:v>
                </c:pt>
                <c:pt idx="351347">
                  <c:v>7.96708</c:v>
                </c:pt>
                <c:pt idx="351348">
                  <c:v>7.9671</c:v>
                </c:pt>
                <c:pt idx="351349">
                  <c:v>7.96712</c:v>
                </c:pt>
                <c:pt idx="351350">
                  <c:v>7.96714</c:v>
                </c:pt>
                <c:pt idx="351351">
                  <c:v>7.96717</c:v>
                </c:pt>
                <c:pt idx="351352">
                  <c:v>7.96719</c:v>
                </c:pt>
                <c:pt idx="351353">
                  <c:v>7.96721</c:v>
                </c:pt>
                <c:pt idx="351354">
                  <c:v>7.96723</c:v>
                </c:pt>
                <c:pt idx="351355">
                  <c:v>7.96726</c:v>
                </c:pt>
                <c:pt idx="351356">
                  <c:v>7.96728</c:v>
                </c:pt>
                <c:pt idx="351357">
                  <c:v>7.9673</c:v>
                </c:pt>
                <c:pt idx="351358">
                  <c:v>7.96732</c:v>
                </c:pt>
                <c:pt idx="351359">
                  <c:v>7.96735</c:v>
                </c:pt>
                <c:pt idx="351360">
                  <c:v>7.96737</c:v>
                </c:pt>
                <c:pt idx="351361">
                  <c:v>7.96739</c:v>
                </c:pt>
                <c:pt idx="351362">
                  <c:v>7.96741</c:v>
                </c:pt>
                <c:pt idx="351363">
                  <c:v>7.96744</c:v>
                </c:pt>
                <c:pt idx="351364">
                  <c:v>7.96746</c:v>
                </c:pt>
                <c:pt idx="351365">
                  <c:v>7.96748</c:v>
                </c:pt>
                <c:pt idx="351366">
                  <c:v>7.96751</c:v>
                </c:pt>
                <c:pt idx="351367">
                  <c:v>7.96753</c:v>
                </c:pt>
                <c:pt idx="351368">
                  <c:v>7.96755</c:v>
                </c:pt>
                <c:pt idx="351369">
                  <c:v>7.96757</c:v>
                </c:pt>
                <c:pt idx="351370">
                  <c:v>7.9676</c:v>
                </c:pt>
                <c:pt idx="351371">
                  <c:v>7.96762</c:v>
                </c:pt>
                <c:pt idx="351372">
                  <c:v>7.96764</c:v>
                </c:pt>
                <c:pt idx="351373">
                  <c:v>7.96766</c:v>
                </c:pt>
                <c:pt idx="351374">
                  <c:v>7.96769</c:v>
                </c:pt>
                <c:pt idx="351375">
                  <c:v>7.96771</c:v>
                </c:pt>
                <c:pt idx="351376">
                  <c:v>7.96773</c:v>
                </c:pt>
                <c:pt idx="351377">
                  <c:v>7.96776</c:v>
                </c:pt>
                <c:pt idx="351378">
                  <c:v>7.96778</c:v>
                </c:pt>
                <c:pt idx="351379">
                  <c:v>7.9678</c:v>
                </c:pt>
                <c:pt idx="351380">
                  <c:v>7.96782</c:v>
                </c:pt>
                <c:pt idx="351381">
                  <c:v>7.96785</c:v>
                </c:pt>
                <c:pt idx="351382">
                  <c:v>7.96787</c:v>
                </c:pt>
                <c:pt idx="351383">
                  <c:v>7.96789</c:v>
                </c:pt>
                <c:pt idx="351384">
                  <c:v>7.96791</c:v>
                </c:pt>
                <c:pt idx="351385">
                  <c:v>7.96794</c:v>
                </c:pt>
                <c:pt idx="351386">
                  <c:v>7.96796</c:v>
                </c:pt>
                <c:pt idx="351387">
                  <c:v>7.96798</c:v>
                </c:pt>
                <c:pt idx="351388">
                  <c:v>7.968</c:v>
                </c:pt>
                <c:pt idx="351389">
                  <c:v>7.96803</c:v>
                </c:pt>
                <c:pt idx="351390">
                  <c:v>7.96805</c:v>
                </c:pt>
                <c:pt idx="351391">
                  <c:v>7.96807</c:v>
                </c:pt>
                <c:pt idx="351392">
                  <c:v>7.96809</c:v>
                </c:pt>
                <c:pt idx="351393">
                  <c:v>7.96812</c:v>
                </c:pt>
                <c:pt idx="351394">
                  <c:v>7.96814</c:v>
                </c:pt>
                <c:pt idx="351395">
                  <c:v>7.96816</c:v>
                </c:pt>
                <c:pt idx="351396">
                  <c:v>7.96819</c:v>
                </c:pt>
                <c:pt idx="351397">
                  <c:v>7.96821</c:v>
                </c:pt>
                <c:pt idx="351398">
                  <c:v>7.96823</c:v>
                </c:pt>
                <c:pt idx="351399">
                  <c:v>7.96825</c:v>
                </c:pt>
                <c:pt idx="351400">
                  <c:v>7.96828</c:v>
                </c:pt>
                <c:pt idx="351401">
                  <c:v>7.9683</c:v>
                </c:pt>
                <c:pt idx="351402">
                  <c:v>7.96832</c:v>
                </c:pt>
                <c:pt idx="351403">
                  <c:v>7.96835</c:v>
                </c:pt>
                <c:pt idx="351404">
                  <c:v>7.96837</c:v>
                </c:pt>
                <c:pt idx="351405">
                  <c:v>7.96839</c:v>
                </c:pt>
                <c:pt idx="351406">
                  <c:v>7.96841</c:v>
                </c:pt>
                <c:pt idx="351407">
                  <c:v>7.96844</c:v>
                </c:pt>
                <c:pt idx="351408">
                  <c:v>7.96846</c:v>
                </c:pt>
                <c:pt idx="351409">
                  <c:v>7.96848</c:v>
                </c:pt>
                <c:pt idx="351410">
                  <c:v>7.9685</c:v>
                </c:pt>
                <c:pt idx="351411">
                  <c:v>7.96853</c:v>
                </c:pt>
                <c:pt idx="351412">
                  <c:v>7.96855</c:v>
                </c:pt>
                <c:pt idx="351413">
                  <c:v>7.96857</c:v>
                </c:pt>
                <c:pt idx="351414">
                  <c:v>7.96859</c:v>
                </c:pt>
                <c:pt idx="351415">
                  <c:v>7.96862</c:v>
                </c:pt>
                <c:pt idx="351416">
                  <c:v>7.96864</c:v>
                </c:pt>
                <c:pt idx="351417">
                  <c:v>7.96866</c:v>
                </c:pt>
                <c:pt idx="351418">
                  <c:v>7.96868</c:v>
                </c:pt>
                <c:pt idx="351419">
                  <c:v>7.96871</c:v>
                </c:pt>
                <c:pt idx="351420">
                  <c:v>7.96873</c:v>
                </c:pt>
                <c:pt idx="351421">
                  <c:v>7.96875</c:v>
                </c:pt>
                <c:pt idx="351422">
                  <c:v>7.96878</c:v>
                </c:pt>
                <c:pt idx="351423">
                  <c:v>7.9688</c:v>
                </c:pt>
                <c:pt idx="351424">
                  <c:v>7.96882</c:v>
                </c:pt>
                <c:pt idx="351425">
                  <c:v>7.96884</c:v>
                </c:pt>
                <c:pt idx="351426">
                  <c:v>7.96887</c:v>
                </c:pt>
                <c:pt idx="351427">
                  <c:v>7.96889</c:v>
                </c:pt>
                <c:pt idx="351428">
                  <c:v>7.96891</c:v>
                </c:pt>
                <c:pt idx="351429">
                  <c:v>7.96893</c:v>
                </c:pt>
                <c:pt idx="351430">
                  <c:v>7.96896</c:v>
                </c:pt>
                <c:pt idx="351431">
                  <c:v>7.96898</c:v>
                </c:pt>
                <c:pt idx="351432">
                  <c:v>7.969</c:v>
                </c:pt>
                <c:pt idx="351433">
                  <c:v>7.96903</c:v>
                </c:pt>
                <c:pt idx="351434">
                  <c:v>7.96905</c:v>
                </c:pt>
                <c:pt idx="351435">
                  <c:v>7.96907</c:v>
                </c:pt>
                <c:pt idx="351436">
                  <c:v>7.96909</c:v>
                </c:pt>
                <c:pt idx="351437">
                  <c:v>7.96912</c:v>
                </c:pt>
                <c:pt idx="351438">
                  <c:v>7.96914</c:v>
                </c:pt>
                <c:pt idx="351439">
                  <c:v>7.96916</c:v>
                </c:pt>
                <c:pt idx="351440">
                  <c:v>7.96918</c:v>
                </c:pt>
                <c:pt idx="351441">
                  <c:v>7.96921</c:v>
                </c:pt>
                <c:pt idx="351442">
                  <c:v>7.96923</c:v>
                </c:pt>
                <c:pt idx="351443">
                  <c:v>7.96925</c:v>
                </c:pt>
                <c:pt idx="351444">
                  <c:v>7.96927</c:v>
                </c:pt>
                <c:pt idx="351445">
                  <c:v>7.9693</c:v>
                </c:pt>
                <c:pt idx="351446">
                  <c:v>7.96932</c:v>
                </c:pt>
                <c:pt idx="351447">
                  <c:v>7.96934</c:v>
                </c:pt>
                <c:pt idx="351448">
                  <c:v>7.96936</c:v>
                </c:pt>
                <c:pt idx="351449">
                  <c:v>7.96939</c:v>
                </c:pt>
                <c:pt idx="351450">
                  <c:v>7.96941</c:v>
                </c:pt>
                <c:pt idx="351451">
                  <c:v>7.96943</c:v>
                </c:pt>
                <c:pt idx="351452">
                  <c:v>7.96946</c:v>
                </c:pt>
                <c:pt idx="351453">
                  <c:v>7.96948</c:v>
                </c:pt>
                <c:pt idx="351454">
                  <c:v>7.9695</c:v>
                </c:pt>
                <c:pt idx="351455">
                  <c:v>7.96952</c:v>
                </c:pt>
                <c:pt idx="351456">
                  <c:v>7.96955</c:v>
                </c:pt>
                <c:pt idx="351457">
                  <c:v>7.96957</c:v>
                </c:pt>
                <c:pt idx="351458">
                  <c:v>7.96959</c:v>
                </c:pt>
                <c:pt idx="351459">
                  <c:v>7.96962</c:v>
                </c:pt>
                <c:pt idx="351460">
                  <c:v>7.96964</c:v>
                </c:pt>
                <c:pt idx="351461">
                  <c:v>7.96966</c:v>
                </c:pt>
                <c:pt idx="351462">
                  <c:v>7.96968</c:v>
                </c:pt>
                <c:pt idx="351463">
                  <c:v>7.96971</c:v>
                </c:pt>
                <c:pt idx="351464">
                  <c:v>7.96973</c:v>
                </c:pt>
                <c:pt idx="351465">
                  <c:v>7.96975</c:v>
                </c:pt>
                <c:pt idx="351466">
                  <c:v>7.96977</c:v>
                </c:pt>
                <c:pt idx="351467">
                  <c:v>7.9698</c:v>
                </c:pt>
                <c:pt idx="351468">
                  <c:v>7.96982</c:v>
                </c:pt>
                <c:pt idx="351469">
                  <c:v>7.96984</c:v>
                </c:pt>
                <c:pt idx="351470">
                  <c:v>7.96986</c:v>
                </c:pt>
                <c:pt idx="351471">
                  <c:v>7.96989</c:v>
                </c:pt>
                <c:pt idx="351472">
                  <c:v>7.96991</c:v>
                </c:pt>
                <c:pt idx="351473">
                  <c:v>7.96993</c:v>
                </c:pt>
                <c:pt idx="351474">
                  <c:v>7.96995</c:v>
                </c:pt>
                <c:pt idx="351475">
                  <c:v>7.96998</c:v>
                </c:pt>
                <c:pt idx="351476">
                  <c:v>7.97</c:v>
                </c:pt>
                <c:pt idx="351477">
                  <c:v>7.97002</c:v>
                </c:pt>
                <c:pt idx="351478">
                  <c:v>7.97004</c:v>
                </c:pt>
                <c:pt idx="351479">
                  <c:v>7.97007</c:v>
                </c:pt>
                <c:pt idx="351480">
                  <c:v>7.97009</c:v>
                </c:pt>
                <c:pt idx="351481">
                  <c:v>7.97011</c:v>
                </c:pt>
                <c:pt idx="351482">
                  <c:v>7.97014</c:v>
                </c:pt>
                <c:pt idx="351483">
                  <c:v>7.97016</c:v>
                </c:pt>
                <c:pt idx="351484">
                  <c:v>7.97018</c:v>
                </c:pt>
                <c:pt idx="351485">
                  <c:v>7.9702</c:v>
                </c:pt>
                <c:pt idx="351486">
                  <c:v>7.97023</c:v>
                </c:pt>
                <c:pt idx="351487">
                  <c:v>7.97025</c:v>
                </c:pt>
                <c:pt idx="351488">
                  <c:v>7.97027</c:v>
                </c:pt>
                <c:pt idx="351489">
                  <c:v>7.9703</c:v>
                </c:pt>
                <c:pt idx="351490">
                  <c:v>7.97032</c:v>
                </c:pt>
                <c:pt idx="351491">
                  <c:v>7.97034</c:v>
                </c:pt>
                <c:pt idx="351492">
                  <c:v>7.97036</c:v>
                </c:pt>
                <c:pt idx="351493">
                  <c:v>7.97039</c:v>
                </c:pt>
                <c:pt idx="351494">
                  <c:v>7.97041</c:v>
                </c:pt>
                <c:pt idx="351495">
                  <c:v>7.97043</c:v>
                </c:pt>
                <c:pt idx="351496">
                  <c:v>7.97045</c:v>
                </c:pt>
                <c:pt idx="351497">
                  <c:v>7.97048</c:v>
                </c:pt>
                <c:pt idx="351498">
                  <c:v>7.9705</c:v>
                </c:pt>
                <c:pt idx="351499">
                  <c:v>7.97052</c:v>
                </c:pt>
                <c:pt idx="351500">
                  <c:v>7.97054</c:v>
                </c:pt>
                <c:pt idx="351501">
                  <c:v>7.97057</c:v>
                </c:pt>
                <c:pt idx="351502">
                  <c:v>7.97059</c:v>
                </c:pt>
                <c:pt idx="351503">
                  <c:v>7.97061</c:v>
                </c:pt>
                <c:pt idx="351504">
                  <c:v>7.97063</c:v>
                </c:pt>
                <c:pt idx="351505">
                  <c:v>7.97066</c:v>
                </c:pt>
                <c:pt idx="351506">
                  <c:v>7.97068</c:v>
                </c:pt>
                <c:pt idx="351507">
                  <c:v>7.9707</c:v>
                </c:pt>
                <c:pt idx="351508">
                  <c:v>7.97073</c:v>
                </c:pt>
                <c:pt idx="351509">
                  <c:v>7.97075</c:v>
                </c:pt>
                <c:pt idx="351510">
                  <c:v>7.97077</c:v>
                </c:pt>
                <c:pt idx="351511">
                  <c:v>7.97079</c:v>
                </c:pt>
                <c:pt idx="351512">
                  <c:v>7.97082</c:v>
                </c:pt>
                <c:pt idx="351513">
                  <c:v>7.97084</c:v>
                </c:pt>
                <c:pt idx="351514">
                  <c:v>7.97086</c:v>
                </c:pt>
                <c:pt idx="351515">
                  <c:v>7.97088</c:v>
                </c:pt>
                <c:pt idx="351516">
                  <c:v>7.97091</c:v>
                </c:pt>
                <c:pt idx="351517">
                  <c:v>7.97093</c:v>
                </c:pt>
                <c:pt idx="351518">
                  <c:v>7.97095</c:v>
                </c:pt>
                <c:pt idx="351519">
                  <c:v>7.97098</c:v>
                </c:pt>
                <c:pt idx="351520">
                  <c:v>7.971</c:v>
                </c:pt>
                <c:pt idx="351521">
                  <c:v>7.97102</c:v>
                </c:pt>
                <c:pt idx="351522">
                  <c:v>7.97104</c:v>
                </c:pt>
                <c:pt idx="351523">
                  <c:v>7.97107</c:v>
                </c:pt>
                <c:pt idx="351524">
                  <c:v>7.97109</c:v>
                </c:pt>
                <c:pt idx="351525">
                  <c:v>7.97111</c:v>
                </c:pt>
                <c:pt idx="351526">
                  <c:v>7.97113</c:v>
                </c:pt>
                <c:pt idx="351527">
                  <c:v>7.97116</c:v>
                </c:pt>
                <c:pt idx="351528">
                  <c:v>7.97118</c:v>
                </c:pt>
                <c:pt idx="351529">
                  <c:v>7.9712</c:v>
                </c:pt>
                <c:pt idx="351530">
                  <c:v>7.97122</c:v>
                </c:pt>
                <c:pt idx="351531">
                  <c:v>7.97125</c:v>
                </c:pt>
                <c:pt idx="351532">
                  <c:v>7.97127</c:v>
                </c:pt>
                <c:pt idx="351533">
                  <c:v>7.97129</c:v>
                </c:pt>
                <c:pt idx="351534">
                  <c:v>7.97131</c:v>
                </c:pt>
                <c:pt idx="351535">
                  <c:v>7.97134</c:v>
                </c:pt>
                <c:pt idx="351536">
                  <c:v>7.97136</c:v>
                </c:pt>
                <c:pt idx="351537">
                  <c:v>7.97138</c:v>
                </c:pt>
                <c:pt idx="351538">
                  <c:v>7.97141</c:v>
                </c:pt>
                <c:pt idx="351539">
                  <c:v>7.97143</c:v>
                </c:pt>
                <c:pt idx="351540">
                  <c:v>7.97145</c:v>
                </c:pt>
                <c:pt idx="351541">
                  <c:v>7.97147</c:v>
                </c:pt>
                <c:pt idx="351542">
                  <c:v>7.9715</c:v>
                </c:pt>
                <c:pt idx="351543">
                  <c:v>7.97152</c:v>
                </c:pt>
                <c:pt idx="351544">
                  <c:v>7.97154</c:v>
                </c:pt>
                <c:pt idx="351545">
                  <c:v>7.97157</c:v>
                </c:pt>
                <c:pt idx="351546">
                  <c:v>7.97159</c:v>
                </c:pt>
                <c:pt idx="351547">
                  <c:v>7.97161</c:v>
                </c:pt>
                <c:pt idx="351548">
                  <c:v>7.97163</c:v>
                </c:pt>
                <c:pt idx="351549">
                  <c:v>7.97166</c:v>
                </c:pt>
                <c:pt idx="351550">
                  <c:v>7.97168</c:v>
                </c:pt>
                <c:pt idx="351551">
                  <c:v>7.9717</c:v>
                </c:pt>
                <c:pt idx="351552">
                  <c:v>7.97172</c:v>
                </c:pt>
                <c:pt idx="351553">
                  <c:v>7.97175</c:v>
                </c:pt>
                <c:pt idx="351554">
                  <c:v>7.97177</c:v>
                </c:pt>
                <c:pt idx="351555">
                  <c:v>7.97179</c:v>
                </c:pt>
                <c:pt idx="351556">
                  <c:v>7.97181</c:v>
                </c:pt>
                <c:pt idx="351557">
                  <c:v>7.97184</c:v>
                </c:pt>
                <c:pt idx="351558">
                  <c:v>7.97186</c:v>
                </c:pt>
                <c:pt idx="351559">
                  <c:v>7.97188</c:v>
                </c:pt>
                <c:pt idx="351560">
                  <c:v>7.9719</c:v>
                </c:pt>
                <c:pt idx="351561">
                  <c:v>7.97193</c:v>
                </c:pt>
                <c:pt idx="351562">
                  <c:v>7.97195</c:v>
                </c:pt>
                <c:pt idx="351563">
                  <c:v>7.97197</c:v>
                </c:pt>
                <c:pt idx="351564">
                  <c:v>7.97199</c:v>
                </c:pt>
                <c:pt idx="351565">
                  <c:v>7.97202</c:v>
                </c:pt>
                <c:pt idx="351566">
                  <c:v>7.97204</c:v>
                </c:pt>
                <c:pt idx="351567">
                  <c:v>7.97206</c:v>
                </c:pt>
                <c:pt idx="351568">
                  <c:v>7.97209</c:v>
                </c:pt>
                <c:pt idx="351569">
                  <c:v>7.97211</c:v>
                </c:pt>
                <c:pt idx="351570">
                  <c:v>7.97213</c:v>
                </c:pt>
                <c:pt idx="351571">
                  <c:v>7.97215</c:v>
                </c:pt>
                <c:pt idx="351572">
                  <c:v>7.97218</c:v>
                </c:pt>
                <c:pt idx="351573">
                  <c:v>7.9722</c:v>
                </c:pt>
                <c:pt idx="351574">
                  <c:v>7.97222</c:v>
                </c:pt>
                <c:pt idx="351575">
                  <c:v>7.97225</c:v>
                </c:pt>
                <c:pt idx="351576">
                  <c:v>7.97227</c:v>
                </c:pt>
                <c:pt idx="351577">
                  <c:v>7.97229</c:v>
                </c:pt>
                <c:pt idx="351578">
                  <c:v>7.97231</c:v>
                </c:pt>
                <c:pt idx="351579">
                  <c:v>7.97234</c:v>
                </c:pt>
                <c:pt idx="351580">
                  <c:v>7.97236</c:v>
                </c:pt>
                <c:pt idx="351581">
                  <c:v>7.97238</c:v>
                </c:pt>
                <c:pt idx="351582">
                  <c:v>7.9724</c:v>
                </c:pt>
                <c:pt idx="351583">
                  <c:v>7.97243</c:v>
                </c:pt>
                <c:pt idx="351584">
                  <c:v>7.97245</c:v>
                </c:pt>
                <c:pt idx="351585">
                  <c:v>7.97247</c:v>
                </c:pt>
                <c:pt idx="351586">
                  <c:v>7.97249</c:v>
                </c:pt>
                <c:pt idx="351587">
                  <c:v>7.97252</c:v>
                </c:pt>
                <c:pt idx="351588">
                  <c:v>7.97254</c:v>
                </c:pt>
                <c:pt idx="351589">
                  <c:v>7.97256</c:v>
                </c:pt>
                <c:pt idx="351590">
                  <c:v>7.97258</c:v>
                </c:pt>
                <c:pt idx="351591">
                  <c:v>7.97261</c:v>
                </c:pt>
                <c:pt idx="351592">
                  <c:v>7.97263</c:v>
                </c:pt>
                <c:pt idx="351593">
                  <c:v>7.97265</c:v>
                </c:pt>
                <c:pt idx="351594">
                  <c:v>7.97268</c:v>
                </c:pt>
                <c:pt idx="351595">
                  <c:v>7.9727</c:v>
                </c:pt>
                <c:pt idx="351596">
                  <c:v>7.97272</c:v>
                </c:pt>
                <c:pt idx="351597">
                  <c:v>7.97274</c:v>
                </c:pt>
                <c:pt idx="351598">
                  <c:v>7.97277</c:v>
                </c:pt>
                <c:pt idx="351599">
                  <c:v>7.97279</c:v>
                </c:pt>
                <c:pt idx="351600">
                  <c:v>7.97281</c:v>
                </c:pt>
                <c:pt idx="351601">
                  <c:v>7.97283</c:v>
                </c:pt>
                <c:pt idx="351602">
                  <c:v>7.97286</c:v>
                </c:pt>
                <c:pt idx="351603">
                  <c:v>7.97288</c:v>
                </c:pt>
                <c:pt idx="351604">
                  <c:v>7.9729</c:v>
                </c:pt>
                <c:pt idx="351605">
                  <c:v>7.97293</c:v>
                </c:pt>
                <c:pt idx="351606">
                  <c:v>7.97295</c:v>
                </c:pt>
                <c:pt idx="351607">
                  <c:v>7.97297</c:v>
                </c:pt>
                <c:pt idx="351608">
                  <c:v>7.97299</c:v>
                </c:pt>
                <c:pt idx="351609">
                  <c:v>7.97302</c:v>
                </c:pt>
                <c:pt idx="351610">
                  <c:v>7.97304</c:v>
                </c:pt>
                <c:pt idx="351611">
                  <c:v>7.97306</c:v>
                </c:pt>
                <c:pt idx="351612">
                  <c:v>7.97308</c:v>
                </c:pt>
                <c:pt idx="351613">
                  <c:v>7.97311</c:v>
                </c:pt>
                <c:pt idx="351614">
                  <c:v>7.97313</c:v>
                </c:pt>
                <c:pt idx="351615">
                  <c:v>7.97315</c:v>
                </c:pt>
                <c:pt idx="351616">
                  <c:v>7.97318</c:v>
                </c:pt>
                <c:pt idx="351617">
                  <c:v>7.9732</c:v>
                </c:pt>
                <c:pt idx="351618">
                  <c:v>7.97322</c:v>
                </c:pt>
                <c:pt idx="351619">
                  <c:v>7.97324</c:v>
                </c:pt>
                <c:pt idx="351620">
                  <c:v>7.97326</c:v>
                </c:pt>
                <c:pt idx="351621">
                  <c:v>7.97329</c:v>
                </c:pt>
                <c:pt idx="351622">
                  <c:v>7.97331</c:v>
                </c:pt>
                <c:pt idx="351623">
                  <c:v>7.97333</c:v>
                </c:pt>
                <c:pt idx="351624">
                  <c:v>7.97336</c:v>
                </c:pt>
                <c:pt idx="351625">
                  <c:v>7.97338</c:v>
                </c:pt>
                <c:pt idx="351626">
                  <c:v>7.9734</c:v>
                </c:pt>
                <c:pt idx="351627">
                  <c:v>7.97342</c:v>
                </c:pt>
                <c:pt idx="351628">
                  <c:v>7.97345</c:v>
                </c:pt>
                <c:pt idx="351629">
                  <c:v>7.97347</c:v>
                </c:pt>
                <c:pt idx="351630">
                  <c:v>7.97349</c:v>
                </c:pt>
                <c:pt idx="351631">
                  <c:v>7.97351</c:v>
                </c:pt>
                <c:pt idx="351632">
                  <c:v>7.97354</c:v>
                </c:pt>
                <c:pt idx="351633">
                  <c:v>7.97356</c:v>
                </c:pt>
                <c:pt idx="351634">
                  <c:v>7.97358</c:v>
                </c:pt>
                <c:pt idx="351635">
                  <c:v>7.97361</c:v>
                </c:pt>
                <c:pt idx="351636">
                  <c:v>7.97363</c:v>
                </c:pt>
                <c:pt idx="351637">
                  <c:v>7.97365</c:v>
                </c:pt>
                <c:pt idx="351638">
                  <c:v>7.97367</c:v>
                </c:pt>
                <c:pt idx="351639">
                  <c:v>7.9737</c:v>
                </c:pt>
                <c:pt idx="351640">
                  <c:v>7.97372</c:v>
                </c:pt>
                <c:pt idx="351641">
                  <c:v>7.97374</c:v>
                </c:pt>
                <c:pt idx="351642">
                  <c:v>7.97376</c:v>
                </c:pt>
                <c:pt idx="351643">
                  <c:v>7.97379</c:v>
                </c:pt>
                <c:pt idx="351644">
                  <c:v>7.97381</c:v>
                </c:pt>
                <c:pt idx="351645">
                  <c:v>7.97383</c:v>
                </c:pt>
                <c:pt idx="351646">
                  <c:v>7.97386</c:v>
                </c:pt>
                <c:pt idx="351647">
                  <c:v>7.97388</c:v>
                </c:pt>
                <c:pt idx="351648">
                  <c:v>7.9739</c:v>
                </c:pt>
                <c:pt idx="351649">
                  <c:v>7.97392</c:v>
                </c:pt>
                <c:pt idx="351650">
                  <c:v>7.97395</c:v>
                </c:pt>
                <c:pt idx="351651">
                  <c:v>7.97397</c:v>
                </c:pt>
                <c:pt idx="351652">
                  <c:v>7.97399</c:v>
                </c:pt>
                <c:pt idx="351653">
                  <c:v>7.97401</c:v>
                </c:pt>
                <c:pt idx="351654">
                  <c:v>7.97404</c:v>
                </c:pt>
                <c:pt idx="351655">
                  <c:v>7.97406</c:v>
                </c:pt>
                <c:pt idx="351656">
                  <c:v>7.97408</c:v>
                </c:pt>
                <c:pt idx="351657">
                  <c:v>7.9741</c:v>
                </c:pt>
                <c:pt idx="351658">
                  <c:v>7.97413</c:v>
                </c:pt>
                <c:pt idx="351659">
                  <c:v>7.97415</c:v>
                </c:pt>
                <c:pt idx="351660">
                  <c:v>7.97417</c:v>
                </c:pt>
                <c:pt idx="351661">
                  <c:v>7.97419</c:v>
                </c:pt>
                <c:pt idx="351662">
                  <c:v>7.97422</c:v>
                </c:pt>
                <c:pt idx="351663">
                  <c:v>7.97424</c:v>
                </c:pt>
                <c:pt idx="351664">
                  <c:v>7.97426</c:v>
                </c:pt>
                <c:pt idx="351665">
                  <c:v>7.97429</c:v>
                </c:pt>
                <c:pt idx="351666">
                  <c:v>7.97431</c:v>
                </c:pt>
                <c:pt idx="351667">
                  <c:v>7.97433</c:v>
                </c:pt>
                <c:pt idx="351668">
                  <c:v>7.97435</c:v>
                </c:pt>
                <c:pt idx="351669">
                  <c:v>7.97438</c:v>
                </c:pt>
                <c:pt idx="351670">
                  <c:v>7.9744</c:v>
                </c:pt>
                <c:pt idx="351671">
                  <c:v>7.97442</c:v>
                </c:pt>
                <c:pt idx="351672">
                  <c:v>7.97444</c:v>
                </c:pt>
                <c:pt idx="351673">
                  <c:v>7.97447</c:v>
                </c:pt>
                <c:pt idx="351674">
                  <c:v>7.97449</c:v>
                </c:pt>
                <c:pt idx="351675">
                  <c:v>7.97451</c:v>
                </c:pt>
                <c:pt idx="351676">
                  <c:v>7.97454</c:v>
                </c:pt>
                <c:pt idx="351677">
                  <c:v>7.97456</c:v>
                </c:pt>
                <c:pt idx="351678">
                  <c:v>7.97458</c:v>
                </c:pt>
                <c:pt idx="351679">
                  <c:v>7.9746</c:v>
                </c:pt>
                <c:pt idx="351680">
                  <c:v>7.97463</c:v>
                </c:pt>
                <c:pt idx="351681">
                  <c:v>7.97465</c:v>
                </c:pt>
                <c:pt idx="351682">
                  <c:v>7.97467</c:v>
                </c:pt>
                <c:pt idx="351683">
                  <c:v>7.97469</c:v>
                </c:pt>
                <c:pt idx="351684">
                  <c:v>7.97472</c:v>
                </c:pt>
                <c:pt idx="351685">
                  <c:v>7.97474</c:v>
                </c:pt>
                <c:pt idx="351686">
                  <c:v>7.97476</c:v>
                </c:pt>
                <c:pt idx="351687">
                  <c:v>7.97478</c:v>
                </c:pt>
                <c:pt idx="351688">
                  <c:v>7.97481</c:v>
                </c:pt>
                <c:pt idx="351689">
                  <c:v>7.97483</c:v>
                </c:pt>
                <c:pt idx="351690">
                  <c:v>7.97485</c:v>
                </c:pt>
                <c:pt idx="351691">
                  <c:v>7.97487</c:v>
                </c:pt>
                <c:pt idx="351692">
                  <c:v>7.9749</c:v>
                </c:pt>
                <c:pt idx="351693">
                  <c:v>7.97492</c:v>
                </c:pt>
                <c:pt idx="351694">
                  <c:v>7.97494</c:v>
                </c:pt>
                <c:pt idx="351695">
                  <c:v>7.97497</c:v>
                </c:pt>
                <c:pt idx="351696">
                  <c:v>7.97499</c:v>
                </c:pt>
                <c:pt idx="351697">
                  <c:v>7.97501</c:v>
                </c:pt>
                <c:pt idx="351698">
                  <c:v>7.97503</c:v>
                </c:pt>
                <c:pt idx="351699">
                  <c:v>7.97506</c:v>
                </c:pt>
                <c:pt idx="351700">
                  <c:v>7.97508</c:v>
                </c:pt>
                <c:pt idx="351701">
                  <c:v>7.9751</c:v>
                </c:pt>
                <c:pt idx="351702">
                  <c:v>7.97513</c:v>
                </c:pt>
                <c:pt idx="351703">
                  <c:v>7.97515</c:v>
                </c:pt>
                <c:pt idx="351704">
                  <c:v>7.97517</c:v>
                </c:pt>
                <c:pt idx="351705">
                  <c:v>7.97519</c:v>
                </c:pt>
                <c:pt idx="351706">
                  <c:v>7.97522</c:v>
                </c:pt>
                <c:pt idx="351707">
                  <c:v>7.97524</c:v>
                </c:pt>
                <c:pt idx="351708">
                  <c:v>7.97526</c:v>
                </c:pt>
                <c:pt idx="351709">
                  <c:v>7.97528</c:v>
                </c:pt>
                <c:pt idx="351710">
                  <c:v>7.97531</c:v>
                </c:pt>
                <c:pt idx="351711">
                  <c:v>7.97533</c:v>
                </c:pt>
                <c:pt idx="351712">
                  <c:v>7.97535</c:v>
                </c:pt>
                <c:pt idx="351713">
                  <c:v>7.97537</c:v>
                </c:pt>
                <c:pt idx="351714">
                  <c:v>7.9754</c:v>
                </c:pt>
                <c:pt idx="351715">
                  <c:v>7.97542</c:v>
                </c:pt>
                <c:pt idx="351716">
                  <c:v>7.97544</c:v>
                </c:pt>
                <c:pt idx="351717">
                  <c:v>7.97546</c:v>
                </c:pt>
                <c:pt idx="351718">
                  <c:v>7.97549</c:v>
                </c:pt>
                <c:pt idx="351719">
                  <c:v>7.97551</c:v>
                </c:pt>
                <c:pt idx="351720">
                  <c:v>7.97553</c:v>
                </c:pt>
                <c:pt idx="351721">
                  <c:v>7.97556</c:v>
                </c:pt>
                <c:pt idx="351722">
                  <c:v>7.97558</c:v>
                </c:pt>
                <c:pt idx="351723">
                  <c:v>7.9756</c:v>
                </c:pt>
                <c:pt idx="351724">
                  <c:v>7.97562</c:v>
                </c:pt>
                <c:pt idx="351725">
                  <c:v>7.97565</c:v>
                </c:pt>
                <c:pt idx="351726">
                  <c:v>7.97567</c:v>
                </c:pt>
                <c:pt idx="351727">
                  <c:v>7.97569</c:v>
                </c:pt>
                <c:pt idx="351728">
                  <c:v>7.97571</c:v>
                </c:pt>
                <c:pt idx="351729">
                  <c:v>7.97574</c:v>
                </c:pt>
                <c:pt idx="351730">
                  <c:v>7.97576</c:v>
                </c:pt>
                <c:pt idx="351731">
                  <c:v>7.97578</c:v>
                </c:pt>
                <c:pt idx="351732">
                  <c:v>7.97581</c:v>
                </c:pt>
                <c:pt idx="351733">
                  <c:v>7.97583</c:v>
                </c:pt>
                <c:pt idx="351734">
                  <c:v>7.97585</c:v>
                </c:pt>
                <c:pt idx="351735">
                  <c:v>7.97587</c:v>
                </c:pt>
                <c:pt idx="351736">
                  <c:v>7.9759</c:v>
                </c:pt>
                <c:pt idx="351737">
                  <c:v>7.97592</c:v>
                </c:pt>
                <c:pt idx="351738">
                  <c:v>7.97594</c:v>
                </c:pt>
                <c:pt idx="351739">
                  <c:v>7.97596</c:v>
                </c:pt>
                <c:pt idx="351740">
                  <c:v>7.97599</c:v>
                </c:pt>
                <c:pt idx="351741">
                  <c:v>7.97601</c:v>
                </c:pt>
                <c:pt idx="351742">
                  <c:v>7.97603</c:v>
                </c:pt>
                <c:pt idx="351743">
                  <c:v>7.97605</c:v>
                </c:pt>
                <c:pt idx="351744">
                  <c:v>7.97608</c:v>
                </c:pt>
                <c:pt idx="351745">
                  <c:v>7.9761</c:v>
                </c:pt>
                <c:pt idx="351746">
                  <c:v>7.97612</c:v>
                </c:pt>
                <c:pt idx="351747">
                  <c:v>7.97614</c:v>
                </c:pt>
                <c:pt idx="351748">
                  <c:v>7.97617</c:v>
                </c:pt>
                <c:pt idx="351749">
                  <c:v>7.97619</c:v>
                </c:pt>
                <c:pt idx="351750">
                  <c:v>7.97621</c:v>
                </c:pt>
                <c:pt idx="351751">
                  <c:v>7.97624</c:v>
                </c:pt>
                <c:pt idx="351752">
                  <c:v>7.97626</c:v>
                </c:pt>
                <c:pt idx="351753">
                  <c:v>7.97628</c:v>
                </c:pt>
                <c:pt idx="351754">
                  <c:v>7.9763</c:v>
                </c:pt>
                <c:pt idx="351755">
                  <c:v>7.97633</c:v>
                </c:pt>
                <c:pt idx="351756">
                  <c:v>7.97635</c:v>
                </c:pt>
                <c:pt idx="351757">
                  <c:v>7.97637</c:v>
                </c:pt>
                <c:pt idx="351758">
                  <c:v>7.9764</c:v>
                </c:pt>
                <c:pt idx="351759">
                  <c:v>7.97642</c:v>
                </c:pt>
                <c:pt idx="351760">
                  <c:v>7.97644</c:v>
                </c:pt>
                <c:pt idx="351761">
                  <c:v>7.97646</c:v>
                </c:pt>
                <c:pt idx="351762">
                  <c:v>7.97649</c:v>
                </c:pt>
                <c:pt idx="351763">
                  <c:v>7.97651</c:v>
                </c:pt>
                <c:pt idx="351764">
                  <c:v>7.97653</c:v>
                </c:pt>
                <c:pt idx="351765">
                  <c:v>7.97655</c:v>
                </c:pt>
                <c:pt idx="351766">
                  <c:v>7.97658</c:v>
                </c:pt>
                <c:pt idx="351767">
                  <c:v>7.9766</c:v>
                </c:pt>
                <c:pt idx="351768">
                  <c:v>7.97662</c:v>
                </c:pt>
                <c:pt idx="351769">
                  <c:v>7.97664</c:v>
                </c:pt>
                <c:pt idx="351770">
                  <c:v>7.97667</c:v>
                </c:pt>
                <c:pt idx="351771">
                  <c:v>7.97669</c:v>
                </c:pt>
                <c:pt idx="351772">
                  <c:v>7.97671</c:v>
                </c:pt>
                <c:pt idx="351773">
                  <c:v>7.97673</c:v>
                </c:pt>
                <c:pt idx="351774">
                  <c:v>7.97676</c:v>
                </c:pt>
                <c:pt idx="351775">
                  <c:v>7.97678</c:v>
                </c:pt>
                <c:pt idx="351776">
                  <c:v>7.9768</c:v>
                </c:pt>
                <c:pt idx="351777">
                  <c:v>7.97682</c:v>
                </c:pt>
                <c:pt idx="351778">
                  <c:v>7.97685</c:v>
                </c:pt>
                <c:pt idx="351779">
                  <c:v>7.97687</c:v>
                </c:pt>
                <c:pt idx="351780">
                  <c:v>7.97689</c:v>
                </c:pt>
                <c:pt idx="351781">
                  <c:v>7.97692</c:v>
                </c:pt>
                <c:pt idx="351782">
                  <c:v>7.97694</c:v>
                </c:pt>
                <c:pt idx="351783">
                  <c:v>7.97696</c:v>
                </c:pt>
                <c:pt idx="351784">
                  <c:v>7.97698</c:v>
                </c:pt>
                <c:pt idx="351785">
                  <c:v>7.97701</c:v>
                </c:pt>
                <c:pt idx="351786">
                  <c:v>7.97703</c:v>
                </c:pt>
                <c:pt idx="351787">
                  <c:v>7.97705</c:v>
                </c:pt>
                <c:pt idx="351788">
                  <c:v>7.97708</c:v>
                </c:pt>
                <c:pt idx="351789">
                  <c:v>7.9771</c:v>
                </c:pt>
                <c:pt idx="351790">
                  <c:v>7.97712</c:v>
                </c:pt>
                <c:pt idx="351791">
                  <c:v>7.97714</c:v>
                </c:pt>
                <c:pt idx="351792">
                  <c:v>7.97717</c:v>
                </c:pt>
                <c:pt idx="351793">
                  <c:v>7.97719</c:v>
                </c:pt>
                <c:pt idx="351794">
                  <c:v>7.97721</c:v>
                </c:pt>
                <c:pt idx="351795">
                  <c:v>7.97723</c:v>
                </c:pt>
                <c:pt idx="351796">
                  <c:v>7.97726</c:v>
                </c:pt>
                <c:pt idx="351797">
                  <c:v>7.97728</c:v>
                </c:pt>
                <c:pt idx="351798">
                  <c:v>7.9773</c:v>
                </c:pt>
                <c:pt idx="351799">
                  <c:v>7.97732</c:v>
                </c:pt>
                <c:pt idx="351800">
                  <c:v>7.97735</c:v>
                </c:pt>
                <c:pt idx="351801">
                  <c:v>7.97737</c:v>
                </c:pt>
                <c:pt idx="351802">
                  <c:v>7.97739</c:v>
                </c:pt>
                <c:pt idx="351803">
                  <c:v>7.97741</c:v>
                </c:pt>
                <c:pt idx="351804">
                  <c:v>7.97744</c:v>
                </c:pt>
                <c:pt idx="351805">
                  <c:v>7.97746</c:v>
                </c:pt>
                <c:pt idx="351806">
                  <c:v>7.97748</c:v>
                </c:pt>
                <c:pt idx="351807">
                  <c:v>7.97751</c:v>
                </c:pt>
                <c:pt idx="351808">
                  <c:v>7.97753</c:v>
                </c:pt>
                <c:pt idx="351809">
                  <c:v>7.97755</c:v>
                </c:pt>
                <c:pt idx="351810">
                  <c:v>7.97757</c:v>
                </c:pt>
                <c:pt idx="351811">
                  <c:v>7.9776</c:v>
                </c:pt>
                <c:pt idx="351812">
                  <c:v>7.97762</c:v>
                </c:pt>
                <c:pt idx="351813">
                  <c:v>7.97764</c:v>
                </c:pt>
                <c:pt idx="351814">
                  <c:v>7.97766</c:v>
                </c:pt>
                <c:pt idx="351815">
                  <c:v>7.97769</c:v>
                </c:pt>
                <c:pt idx="351816">
                  <c:v>7.97771</c:v>
                </c:pt>
                <c:pt idx="351817">
                  <c:v>7.97773</c:v>
                </c:pt>
                <c:pt idx="351818">
                  <c:v>7.97776</c:v>
                </c:pt>
                <c:pt idx="351819">
                  <c:v>7.97778</c:v>
                </c:pt>
                <c:pt idx="351820">
                  <c:v>7.9778</c:v>
                </c:pt>
                <c:pt idx="351821">
                  <c:v>7.97782</c:v>
                </c:pt>
                <c:pt idx="351822">
                  <c:v>7.97785</c:v>
                </c:pt>
                <c:pt idx="351823">
                  <c:v>7.97787</c:v>
                </c:pt>
                <c:pt idx="351824">
                  <c:v>7.97789</c:v>
                </c:pt>
                <c:pt idx="351825">
                  <c:v>7.97791</c:v>
                </c:pt>
                <c:pt idx="351826">
                  <c:v>7.97794</c:v>
                </c:pt>
                <c:pt idx="351827">
                  <c:v>7.97796</c:v>
                </c:pt>
                <c:pt idx="351828">
                  <c:v>7.97798</c:v>
                </c:pt>
                <c:pt idx="351829">
                  <c:v>7.978</c:v>
                </c:pt>
                <c:pt idx="351830">
                  <c:v>7.97803</c:v>
                </c:pt>
                <c:pt idx="351831">
                  <c:v>7.97805</c:v>
                </c:pt>
                <c:pt idx="351832">
                  <c:v>7.97807</c:v>
                </c:pt>
                <c:pt idx="351833">
                  <c:v>7.97809</c:v>
                </c:pt>
                <c:pt idx="351834">
                  <c:v>7.97812</c:v>
                </c:pt>
                <c:pt idx="351835">
                  <c:v>7.97814</c:v>
                </c:pt>
                <c:pt idx="351836">
                  <c:v>7.97816</c:v>
                </c:pt>
                <c:pt idx="351837">
                  <c:v>7.97819</c:v>
                </c:pt>
                <c:pt idx="351838">
                  <c:v>7.97821</c:v>
                </c:pt>
                <c:pt idx="351839">
                  <c:v>7.97823</c:v>
                </c:pt>
                <c:pt idx="351840">
                  <c:v>7.97825</c:v>
                </c:pt>
                <c:pt idx="351841">
                  <c:v>7.97828</c:v>
                </c:pt>
                <c:pt idx="351842">
                  <c:v>7.9783</c:v>
                </c:pt>
                <c:pt idx="351843">
                  <c:v>7.97832</c:v>
                </c:pt>
                <c:pt idx="351844">
                  <c:v>7.97835</c:v>
                </c:pt>
                <c:pt idx="351845">
                  <c:v>7.97837</c:v>
                </c:pt>
                <c:pt idx="351846">
                  <c:v>7.97839</c:v>
                </c:pt>
                <c:pt idx="351847">
                  <c:v>7.97841</c:v>
                </c:pt>
                <c:pt idx="351848">
                  <c:v>7.97844</c:v>
                </c:pt>
                <c:pt idx="351849">
                  <c:v>7.97846</c:v>
                </c:pt>
                <c:pt idx="351850">
                  <c:v>7.97848</c:v>
                </c:pt>
                <c:pt idx="351851">
                  <c:v>7.9785</c:v>
                </c:pt>
                <c:pt idx="351852">
                  <c:v>7.97853</c:v>
                </c:pt>
                <c:pt idx="351853">
                  <c:v>7.97855</c:v>
                </c:pt>
                <c:pt idx="351854">
                  <c:v>7.97857</c:v>
                </c:pt>
                <c:pt idx="351855">
                  <c:v>7.97859</c:v>
                </c:pt>
                <c:pt idx="351856">
                  <c:v>7.97862</c:v>
                </c:pt>
                <c:pt idx="351857">
                  <c:v>7.97864</c:v>
                </c:pt>
                <c:pt idx="351858">
                  <c:v>7.97866</c:v>
                </c:pt>
                <c:pt idx="351859">
                  <c:v>7.97868</c:v>
                </c:pt>
                <c:pt idx="351860">
                  <c:v>7.97871</c:v>
                </c:pt>
                <c:pt idx="351861">
                  <c:v>7.97873</c:v>
                </c:pt>
                <c:pt idx="351862">
                  <c:v>7.97875</c:v>
                </c:pt>
                <c:pt idx="351863">
                  <c:v>7.97878</c:v>
                </c:pt>
                <c:pt idx="351864">
                  <c:v>7.9788</c:v>
                </c:pt>
                <c:pt idx="351865">
                  <c:v>7.97882</c:v>
                </c:pt>
                <c:pt idx="351866">
                  <c:v>7.97884</c:v>
                </c:pt>
                <c:pt idx="351867">
                  <c:v>7.97887</c:v>
                </c:pt>
                <c:pt idx="351868">
                  <c:v>7.97889</c:v>
                </c:pt>
                <c:pt idx="351869">
                  <c:v>7.97891</c:v>
                </c:pt>
                <c:pt idx="351870">
                  <c:v>7.97893</c:v>
                </c:pt>
                <c:pt idx="351871">
                  <c:v>7.97896</c:v>
                </c:pt>
                <c:pt idx="351872">
                  <c:v>7.97898</c:v>
                </c:pt>
                <c:pt idx="351873">
                  <c:v>7.979</c:v>
                </c:pt>
                <c:pt idx="351874">
                  <c:v>7.97903</c:v>
                </c:pt>
                <c:pt idx="351875">
                  <c:v>7.97905</c:v>
                </c:pt>
                <c:pt idx="351876">
                  <c:v>7.97907</c:v>
                </c:pt>
                <c:pt idx="351877">
                  <c:v>7.97909</c:v>
                </c:pt>
                <c:pt idx="351878">
                  <c:v>7.97912</c:v>
                </c:pt>
                <c:pt idx="351879">
                  <c:v>7.97914</c:v>
                </c:pt>
                <c:pt idx="351880">
                  <c:v>7.97916</c:v>
                </c:pt>
                <c:pt idx="351881">
                  <c:v>7.97918</c:v>
                </c:pt>
                <c:pt idx="351882">
                  <c:v>7.97921</c:v>
                </c:pt>
                <c:pt idx="351883">
                  <c:v>7.97923</c:v>
                </c:pt>
                <c:pt idx="351884">
                  <c:v>7.97925</c:v>
                </c:pt>
                <c:pt idx="351885">
                  <c:v>7.97927</c:v>
                </c:pt>
                <c:pt idx="351886">
                  <c:v>7.9793</c:v>
                </c:pt>
                <c:pt idx="351887">
                  <c:v>7.97932</c:v>
                </c:pt>
                <c:pt idx="351888">
                  <c:v>7.97934</c:v>
                </c:pt>
                <c:pt idx="351889">
                  <c:v>7.97936</c:v>
                </c:pt>
                <c:pt idx="351890">
                  <c:v>7.97939</c:v>
                </c:pt>
                <c:pt idx="351891">
                  <c:v>7.97941</c:v>
                </c:pt>
                <c:pt idx="351892">
                  <c:v>7.97943</c:v>
                </c:pt>
                <c:pt idx="351893">
                  <c:v>7.97946</c:v>
                </c:pt>
                <c:pt idx="351894">
                  <c:v>7.97948</c:v>
                </c:pt>
                <c:pt idx="351895">
                  <c:v>7.9795</c:v>
                </c:pt>
                <c:pt idx="351896">
                  <c:v>7.97952</c:v>
                </c:pt>
                <c:pt idx="351897">
                  <c:v>7.97955</c:v>
                </c:pt>
                <c:pt idx="351898">
                  <c:v>7.97957</c:v>
                </c:pt>
                <c:pt idx="351899">
                  <c:v>7.97959</c:v>
                </c:pt>
                <c:pt idx="351900">
                  <c:v>7.97961</c:v>
                </c:pt>
                <c:pt idx="351901">
                  <c:v>7.97964</c:v>
                </c:pt>
                <c:pt idx="351902">
                  <c:v>7.97966</c:v>
                </c:pt>
                <c:pt idx="351903">
                  <c:v>7.97968</c:v>
                </c:pt>
                <c:pt idx="351904">
                  <c:v>7.97971</c:v>
                </c:pt>
                <c:pt idx="351905">
                  <c:v>7.97973</c:v>
                </c:pt>
                <c:pt idx="351906">
                  <c:v>7.97975</c:v>
                </c:pt>
                <c:pt idx="351907">
                  <c:v>7.97977</c:v>
                </c:pt>
                <c:pt idx="351908">
                  <c:v>7.9798</c:v>
                </c:pt>
                <c:pt idx="351909">
                  <c:v>7.97982</c:v>
                </c:pt>
                <c:pt idx="351910">
                  <c:v>7.97984</c:v>
                </c:pt>
                <c:pt idx="351911">
                  <c:v>7.97986</c:v>
                </c:pt>
                <c:pt idx="351912">
                  <c:v>7.97989</c:v>
                </c:pt>
                <c:pt idx="351913">
                  <c:v>7.97991</c:v>
                </c:pt>
                <c:pt idx="351914">
                  <c:v>7.97993</c:v>
                </c:pt>
                <c:pt idx="351915">
                  <c:v>7.97996</c:v>
                </c:pt>
                <c:pt idx="351916">
                  <c:v>7.97998</c:v>
                </c:pt>
                <c:pt idx="351917">
                  <c:v>7.98</c:v>
                </c:pt>
                <c:pt idx="351918">
                  <c:v>7.98002</c:v>
                </c:pt>
                <c:pt idx="351919">
                  <c:v>7.98004</c:v>
                </c:pt>
                <c:pt idx="351920">
                  <c:v>7.98007</c:v>
                </c:pt>
                <c:pt idx="351921">
                  <c:v>7.98009</c:v>
                </c:pt>
                <c:pt idx="351922">
                  <c:v>7.98011</c:v>
                </c:pt>
                <c:pt idx="351923">
                  <c:v>7.98014</c:v>
                </c:pt>
                <c:pt idx="351924">
                  <c:v>7.98016</c:v>
                </c:pt>
                <c:pt idx="351925">
                  <c:v>7.98018</c:v>
                </c:pt>
                <c:pt idx="351926">
                  <c:v>7.9802</c:v>
                </c:pt>
                <c:pt idx="351927">
                  <c:v>7.98023</c:v>
                </c:pt>
                <c:pt idx="351928">
                  <c:v>7.98025</c:v>
                </c:pt>
                <c:pt idx="351929">
                  <c:v>7.98027</c:v>
                </c:pt>
                <c:pt idx="351930">
                  <c:v>7.98029</c:v>
                </c:pt>
                <c:pt idx="351931">
                  <c:v>7.98032</c:v>
                </c:pt>
                <c:pt idx="351932">
                  <c:v>7.98034</c:v>
                </c:pt>
                <c:pt idx="351933">
                  <c:v>7.98036</c:v>
                </c:pt>
                <c:pt idx="351934">
                  <c:v>7.98039</c:v>
                </c:pt>
                <c:pt idx="351935">
                  <c:v>7.98041</c:v>
                </c:pt>
                <c:pt idx="351936">
                  <c:v>7.98043</c:v>
                </c:pt>
                <c:pt idx="351937">
                  <c:v>7.98045</c:v>
                </c:pt>
                <c:pt idx="351938">
                  <c:v>7.98048</c:v>
                </c:pt>
                <c:pt idx="351939">
                  <c:v>7.9805</c:v>
                </c:pt>
                <c:pt idx="351940">
                  <c:v>7.98052</c:v>
                </c:pt>
                <c:pt idx="351941">
                  <c:v>7.98054</c:v>
                </c:pt>
                <c:pt idx="351942">
                  <c:v>7.98057</c:v>
                </c:pt>
                <c:pt idx="351943">
                  <c:v>7.98059</c:v>
                </c:pt>
                <c:pt idx="351944">
                  <c:v>7.98061</c:v>
                </c:pt>
                <c:pt idx="351945">
                  <c:v>7.98064</c:v>
                </c:pt>
                <c:pt idx="351946">
                  <c:v>7.98066</c:v>
                </c:pt>
                <c:pt idx="351947">
                  <c:v>7.98068</c:v>
                </c:pt>
                <c:pt idx="351948">
                  <c:v>7.9807</c:v>
                </c:pt>
                <c:pt idx="351949">
                  <c:v>7.98073</c:v>
                </c:pt>
                <c:pt idx="351950">
                  <c:v>7.98075</c:v>
                </c:pt>
                <c:pt idx="351951">
                  <c:v>7.98077</c:v>
                </c:pt>
                <c:pt idx="351952">
                  <c:v>7.98079</c:v>
                </c:pt>
                <c:pt idx="351953">
                  <c:v>7.98082</c:v>
                </c:pt>
                <c:pt idx="351954">
                  <c:v>7.98084</c:v>
                </c:pt>
                <c:pt idx="351955">
                  <c:v>7.98086</c:v>
                </c:pt>
                <c:pt idx="351956">
                  <c:v>7.98088</c:v>
                </c:pt>
                <c:pt idx="351957">
                  <c:v>7.98091</c:v>
                </c:pt>
                <c:pt idx="351958">
                  <c:v>7.98093</c:v>
                </c:pt>
                <c:pt idx="351959">
                  <c:v>7.98095</c:v>
                </c:pt>
                <c:pt idx="351960">
                  <c:v>7.98097</c:v>
                </c:pt>
                <c:pt idx="351961">
                  <c:v>7.981</c:v>
                </c:pt>
                <c:pt idx="351962">
                  <c:v>7.98102</c:v>
                </c:pt>
                <c:pt idx="351963">
                  <c:v>7.98104</c:v>
                </c:pt>
                <c:pt idx="351964">
                  <c:v>7.98107</c:v>
                </c:pt>
                <c:pt idx="351965">
                  <c:v>7.98109</c:v>
                </c:pt>
                <c:pt idx="351966">
                  <c:v>7.98111</c:v>
                </c:pt>
                <c:pt idx="351967">
                  <c:v>7.98113</c:v>
                </c:pt>
                <c:pt idx="351968">
                  <c:v>7.98116</c:v>
                </c:pt>
                <c:pt idx="351969">
                  <c:v>7.98118</c:v>
                </c:pt>
                <c:pt idx="351970">
                  <c:v>7.9812</c:v>
                </c:pt>
                <c:pt idx="351971">
                  <c:v>7.98122</c:v>
                </c:pt>
                <c:pt idx="351972">
                  <c:v>7.98125</c:v>
                </c:pt>
                <c:pt idx="351973">
                  <c:v>7.98127</c:v>
                </c:pt>
                <c:pt idx="351974">
                  <c:v>7.98129</c:v>
                </c:pt>
                <c:pt idx="351975">
                  <c:v>7.98132</c:v>
                </c:pt>
                <c:pt idx="351976">
                  <c:v>7.98134</c:v>
                </c:pt>
                <c:pt idx="351977">
                  <c:v>7.98136</c:v>
                </c:pt>
                <c:pt idx="351978">
                  <c:v>7.98138</c:v>
                </c:pt>
                <c:pt idx="351979">
                  <c:v>7.98141</c:v>
                </c:pt>
                <c:pt idx="351980">
                  <c:v>7.98143</c:v>
                </c:pt>
                <c:pt idx="351981">
                  <c:v>7.98145</c:v>
                </c:pt>
                <c:pt idx="351982">
                  <c:v>7.98147</c:v>
                </c:pt>
                <c:pt idx="351983">
                  <c:v>7.9815</c:v>
                </c:pt>
                <c:pt idx="351984">
                  <c:v>7.98152</c:v>
                </c:pt>
                <c:pt idx="351985">
                  <c:v>7.98154</c:v>
                </c:pt>
                <c:pt idx="351986">
                  <c:v>7.98156</c:v>
                </c:pt>
                <c:pt idx="351987">
                  <c:v>7.98159</c:v>
                </c:pt>
                <c:pt idx="351988">
                  <c:v>7.98161</c:v>
                </c:pt>
                <c:pt idx="351989">
                  <c:v>7.98163</c:v>
                </c:pt>
                <c:pt idx="351990">
                  <c:v>7.98165</c:v>
                </c:pt>
                <c:pt idx="351991">
                  <c:v>7.98168</c:v>
                </c:pt>
                <c:pt idx="351992">
                  <c:v>7.9817</c:v>
                </c:pt>
                <c:pt idx="351993">
                  <c:v>7.98172</c:v>
                </c:pt>
                <c:pt idx="351994">
                  <c:v>7.98175</c:v>
                </c:pt>
                <c:pt idx="351995">
                  <c:v>7.98177</c:v>
                </c:pt>
                <c:pt idx="351996">
                  <c:v>7.98179</c:v>
                </c:pt>
                <c:pt idx="351997">
                  <c:v>7.98181</c:v>
                </c:pt>
                <c:pt idx="351998">
                  <c:v>7.98184</c:v>
                </c:pt>
                <c:pt idx="351999">
                  <c:v>7.98186</c:v>
                </c:pt>
                <c:pt idx="352000">
                  <c:v>7.98188</c:v>
                </c:pt>
                <c:pt idx="352001">
                  <c:v>7.98191</c:v>
                </c:pt>
                <c:pt idx="352002">
                  <c:v>7.98193</c:v>
                </c:pt>
                <c:pt idx="352003">
                  <c:v>7.98195</c:v>
                </c:pt>
                <c:pt idx="352004">
                  <c:v>7.98197</c:v>
                </c:pt>
                <c:pt idx="352005">
                  <c:v>7.982</c:v>
                </c:pt>
                <c:pt idx="352006">
                  <c:v>7.98202</c:v>
                </c:pt>
                <c:pt idx="352007">
                  <c:v>7.98204</c:v>
                </c:pt>
                <c:pt idx="352008">
                  <c:v>7.98206</c:v>
                </c:pt>
                <c:pt idx="352009">
                  <c:v>7.98209</c:v>
                </c:pt>
                <c:pt idx="352010">
                  <c:v>7.98211</c:v>
                </c:pt>
                <c:pt idx="352011">
                  <c:v>7.98213</c:v>
                </c:pt>
                <c:pt idx="352012">
                  <c:v>7.98215</c:v>
                </c:pt>
                <c:pt idx="352013">
                  <c:v>7.98218</c:v>
                </c:pt>
                <c:pt idx="352014">
                  <c:v>7.9822</c:v>
                </c:pt>
                <c:pt idx="352015">
                  <c:v>7.98222</c:v>
                </c:pt>
                <c:pt idx="352016">
                  <c:v>7.98224</c:v>
                </c:pt>
                <c:pt idx="352017">
                  <c:v>7.98227</c:v>
                </c:pt>
                <c:pt idx="352018">
                  <c:v>7.98229</c:v>
                </c:pt>
                <c:pt idx="352019">
                  <c:v>7.98231</c:v>
                </c:pt>
                <c:pt idx="352020">
                  <c:v>7.98234</c:v>
                </c:pt>
                <c:pt idx="352021">
                  <c:v>7.98236</c:v>
                </c:pt>
                <c:pt idx="352022">
                  <c:v>7.98238</c:v>
                </c:pt>
                <c:pt idx="352023">
                  <c:v>7.9824</c:v>
                </c:pt>
                <c:pt idx="352024">
                  <c:v>7.98243</c:v>
                </c:pt>
                <c:pt idx="352025">
                  <c:v>7.98245</c:v>
                </c:pt>
                <c:pt idx="352026">
                  <c:v>7.98247</c:v>
                </c:pt>
                <c:pt idx="352027">
                  <c:v>7.98249</c:v>
                </c:pt>
                <c:pt idx="352028">
                  <c:v>7.98252</c:v>
                </c:pt>
                <c:pt idx="352029">
                  <c:v>7.98254</c:v>
                </c:pt>
                <c:pt idx="352030">
                  <c:v>7.98256</c:v>
                </c:pt>
                <c:pt idx="352031">
                  <c:v>7.98259</c:v>
                </c:pt>
                <c:pt idx="352032">
                  <c:v>7.98261</c:v>
                </c:pt>
                <c:pt idx="352033">
                  <c:v>7.98263</c:v>
                </c:pt>
                <c:pt idx="352034">
                  <c:v>7.98265</c:v>
                </c:pt>
                <c:pt idx="352035">
                  <c:v>7.98268</c:v>
                </c:pt>
                <c:pt idx="352036">
                  <c:v>7.9827</c:v>
                </c:pt>
                <c:pt idx="352037">
                  <c:v>7.98272</c:v>
                </c:pt>
                <c:pt idx="352038">
                  <c:v>7.98274</c:v>
                </c:pt>
                <c:pt idx="352039">
                  <c:v>7.98277</c:v>
                </c:pt>
                <c:pt idx="352040">
                  <c:v>7.98279</c:v>
                </c:pt>
                <c:pt idx="352041">
                  <c:v>7.98281</c:v>
                </c:pt>
                <c:pt idx="352042">
                  <c:v>7.98283</c:v>
                </c:pt>
                <c:pt idx="352043">
                  <c:v>7.98286</c:v>
                </c:pt>
                <c:pt idx="352044">
                  <c:v>7.98288</c:v>
                </c:pt>
                <c:pt idx="352045">
                  <c:v>7.9829</c:v>
                </c:pt>
                <c:pt idx="352046">
                  <c:v>7.98292</c:v>
                </c:pt>
                <c:pt idx="352047">
                  <c:v>7.98295</c:v>
                </c:pt>
                <c:pt idx="352048">
                  <c:v>7.98297</c:v>
                </c:pt>
                <c:pt idx="352049">
                  <c:v>7.98299</c:v>
                </c:pt>
                <c:pt idx="352050">
                  <c:v>7.98302</c:v>
                </c:pt>
                <c:pt idx="352051">
                  <c:v>7.98304</c:v>
                </c:pt>
                <c:pt idx="352052">
                  <c:v>7.98306</c:v>
                </c:pt>
                <c:pt idx="352053">
                  <c:v>7.98308</c:v>
                </c:pt>
                <c:pt idx="352054">
                  <c:v>7.98311</c:v>
                </c:pt>
                <c:pt idx="352055">
                  <c:v>7.98313</c:v>
                </c:pt>
                <c:pt idx="352056">
                  <c:v>7.98315</c:v>
                </c:pt>
                <c:pt idx="352057">
                  <c:v>7.98318</c:v>
                </c:pt>
                <c:pt idx="352058">
                  <c:v>7.9832</c:v>
                </c:pt>
                <c:pt idx="352059">
                  <c:v>7.98322</c:v>
                </c:pt>
                <c:pt idx="352060">
                  <c:v>7.98324</c:v>
                </c:pt>
                <c:pt idx="352061">
                  <c:v>7.98327</c:v>
                </c:pt>
                <c:pt idx="352062">
                  <c:v>7.98329</c:v>
                </c:pt>
                <c:pt idx="352063">
                  <c:v>7.98331</c:v>
                </c:pt>
                <c:pt idx="352064">
                  <c:v>7.98333</c:v>
                </c:pt>
                <c:pt idx="352065">
                  <c:v>7.98336</c:v>
                </c:pt>
                <c:pt idx="352066">
                  <c:v>7.98338</c:v>
                </c:pt>
                <c:pt idx="352067">
                  <c:v>7.9834</c:v>
                </c:pt>
                <c:pt idx="352068">
                  <c:v>7.98342</c:v>
                </c:pt>
                <c:pt idx="352069">
                  <c:v>7.98345</c:v>
                </c:pt>
                <c:pt idx="352070">
                  <c:v>7.98347</c:v>
                </c:pt>
                <c:pt idx="352071">
                  <c:v>7.98349</c:v>
                </c:pt>
                <c:pt idx="352072">
                  <c:v>7.98351</c:v>
                </c:pt>
                <c:pt idx="352073">
                  <c:v>7.98354</c:v>
                </c:pt>
                <c:pt idx="352074">
                  <c:v>7.98356</c:v>
                </c:pt>
                <c:pt idx="352075">
                  <c:v>7.98358</c:v>
                </c:pt>
                <c:pt idx="352076">
                  <c:v>7.9836</c:v>
                </c:pt>
                <c:pt idx="352077">
                  <c:v>7.98363</c:v>
                </c:pt>
                <c:pt idx="352078">
                  <c:v>7.98365</c:v>
                </c:pt>
                <c:pt idx="352079">
                  <c:v>7.98367</c:v>
                </c:pt>
                <c:pt idx="352080">
                  <c:v>7.9837</c:v>
                </c:pt>
                <c:pt idx="352081">
                  <c:v>7.98372</c:v>
                </c:pt>
                <c:pt idx="352082">
                  <c:v>7.98374</c:v>
                </c:pt>
                <c:pt idx="352083">
                  <c:v>7.98376</c:v>
                </c:pt>
                <c:pt idx="352084">
                  <c:v>7.98379</c:v>
                </c:pt>
                <c:pt idx="352085">
                  <c:v>7.98381</c:v>
                </c:pt>
                <c:pt idx="352086">
                  <c:v>7.98383</c:v>
                </c:pt>
                <c:pt idx="352087">
                  <c:v>7.98386</c:v>
                </c:pt>
                <c:pt idx="352088">
                  <c:v>7.98388</c:v>
                </c:pt>
                <c:pt idx="352089">
                  <c:v>7.9839</c:v>
                </c:pt>
                <c:pt idx="352090">
                  <c:v>7.98392</c:v>
                </c:pt>
                <c:pt idx="352091">
                  <c:v>7.98395</c:v>
                </c:pt>
                <c:pt idx="352092">
                  <c:v>7.98397</c:v>
                </c:pt>
                <c:pt idx="352093">
                  <c:v>7.98399</c:v>
                </c:pt>
                <c:pt idx="352094">
                  <c:v>7.98401</c:v>
                </c:pt>
                <c:pt idx="352095">
                  <c:v>7.98404</c:v>
                </c:pt>
                <c:pt idx="352096">
                  <c:v>7.98406</c:v>
                </c:pt>
                <c:pt idx="352097">
                  <c:v>7.98408</c:v>
                </c:pt>
                <c:pt idx="352098">
                  <c:v>7.9841</c:v>
                </c:pt>
                <c:pt idx="352099">
                  <c:v>7.98413</c:v>
                </c:pt>
                <c:pt idx="352100">
                  <c:v>7.98415</c:v>
                </c:pt>
                <c:pt idx="352101">
                  <c:v>7.98417</c:v>
                </c:pt>
                <c:pt idx="352102">
                  <c:v>7.98419</c:v>
                </c:pt>
                <c:pt idx="352103">
                  <c:v>7.98422</c:v>
                </c:pt>
                <c:pt idx="352104">
                  <c:v>7.98424</c:v>
                </c:pt>
                <c:pt idx="352105">
                  <c:v>7.98426</c:v>
                </c:pt>
                <c:pt idx="352106">
                  <c:v>7.98429</c:v>
                </c:pt>
                <c:pt idx="352107">
                  <c:v>7.98431</c:v>
                </c:pt>
                <c:pt idx="352108">
                  <c:v>7.98433</c:v>
                </c:pt>
                <c:pt idx="352109">
                  <c:v>7.98435</c:v>
                </c:pt>
                <c:pt idx="352110">
                  <c:v>7.98438</c:v>
                </c:pt>
                <c:pt idx="352111">
                  <c:v>7.9844</c:v>
                </c:pt>
                <c:pt idx="352112">
                  <c:v>7.98442</c:v>
                </c:pt>
                <c:pt idx="352113">
                  <c:v>7.98444</c:v>
                </c:pt>
                <c:pt idx="352114">
                  <c:v>7.98447</c:v>
                </c:pt>
                <c:pt idx="352115">
                  <c:v>7.98449</c:v>
                </c:pt>
                <c:pt idx="352116">
                  <c:v>7.98451</c:v>
                </c:pt>
                <c:pt idx="352117">
                  <c:v>7.98454</c:v>
                </c:pt>
                <c:pt idx="352118">
                  <c:v>7.98456</c:v>
                </c:pt>
                <c:pt idx="352119">
                  <c:v>7.98458</c:v>
                </c:pt>
                <c:pt idx="352120">
                  <c:v>7.9846</c:v>
                </c:pt>
                <c:pt idx="352121">
                  <c:v>7.98463</c:v>
                </c:pt>
                <c:pt idx="352122">
                  <c:v>7.98465</c:v>
                </c:pt>
                <c:pt idx="352123">
                  <c:v>7.98467</c:v>
                </c:pt>
                <c:pt idx="352124">
                  <c:v>7.98469</c:v>
                </c:pt>
                <c:pt idx="352125">
                  <c:v>7.98472</c:v>
                </c:pt>
                <c:pt idx="352126">
                  <c:v>7.98474</c:v>
                </c:pt>
                <c:pt idx="352127">
                  <c:v>7.98476</c:v>
                </c:pt>
                <c:pt idx="352128">
                  <c:v>7.98478</c:v>
                </c:pt>
                <c:pt idx="352129">
                  <c:v>7.98481</c:v>
                </c:pt>
                <c:pt idx="352130">
                  <c:v>7.98483</c:v>
                </c:pt>
                <c:pt idx="352131">
                  <c:v>7.98485</c:v>
                </c:pt>
                <c:pt idx="352132">
                  <c:v>7.98487</c:v>
                </c:pt>
                <c:pt idx="352133">
                  <c:v>7.9849</c:v>
                </c:pt>
                <c:pt idx="352134">
                  <c:v>7.98492</c:v>
                </c:pt>
                <c:pt idx="352135">
                  <c:v>7.98494</c:v>
                </c:pt>
                <c:pt idx="352136">
                  <c:v>7.98497</c:v>
                </c:pt>
                <c:pt idx="352137">
                  <c:v>7.98499</c:v>
                </c:pt>
                <c:pt idx="352138">
                  <c:v>7.98501</c:v>
                </c:pt>
                <c:pt idx="352139">
                  <c:v>7.98503</c:v>
                </c:pt>
                <c:pt idx="352140">
                  <c:v>7.98506</c:v>
                </c:pt>
                <c:pt idx="352141">
                  <c:v>7.98508</c:v>
                </c:pt>
                <c:pt idx="352142">
                  <c:v>7.9851</c:v>
                </c:pt>
                <c:pt idx="352143">
                  <c:v>7.98513</c:v>
                </c:pt>
                <c:pt idx="352144">
                  <c:v>7.98515</c:v>
                </c:pt>
                <c:pt idx="352145">
                  <c:v>7.98517</c:v>
                </c:pt>
                <c:pt idx="352146">
                  <c:v>7.98519</c:v>
                </c:pt>
                <c:pt idx="352147">
                  <c:v>7.98522</c:v>
                </c:pt>
                <c:pt idx="352148">
                  <c:v>7.98524</c:v>
                </c:pt>
                <c:pt idx="352149">
                  <c:v>7.98526</c:v>
                </c:pt>
                <c:pt idx="352150">
                  <c:v>7.98528</c:v>
                </c:pt>
                <c:pt idx="352151">
                  <c:v>7.98531</c:v>
                </c:pt>
                <c:pt idx="352152">
                  <c:v>7.98533</c:v>
                </c:pt>
                <c:pt idx="352153">
                  <c:v>7.98535</c:v>
                </c:pt>
                <c:pt idx="352154">
                  <c:v>7.98537</c:v>
                </c:pt>
                <c:pt idx="352155">
                  <c:v>7.9854</c:v>
                </c:pt>
                <c:pt idx="352156">
                  <c:v>7.98542</c:v>
                </c:pt>
                <c:pt idx="352157">
                  <c:v>7.98544</c:v>
                </c:pt>
                <c:pt idx="352158">
                  <c:v>7.98546</c:v>
                </c:pt>
                <c:pt idx="352159">
                  <c:v>7.98549</c:v>
                </c:pt>
                <c:pt idx="352160">
                  <c:v>7.98551</c:v>
                </c:pt>
                <c:pt idx="352161">
                  <c:v>7.98553</c:v>
                </c:pt>
                <c:pt idx="352162">
                  <c:v>7.98556</c:v>
                </c:pt>
                <c:pt idx="352163">
                  <c:v>7.98558</c:v>
                </c:pt>
                <c:pt idx="352164">
                  <c:v>7.9856</c:v>
                </c:pt>
                <c:pt idx="352165">
                  <c:v>7.98562</c:v>
                </c:pt>
                <c:pt idx="352166">
                  <c:v>7.98565</c:v>
                </c:pt>
                <c:pt idx="352167">
                  <c:v>7.98567</c:v>
                </c:pt>
                <c:pt idx="352168">
                  <c:v>7.98569</c:v>
                </c:pt>
                <c:pt idx="352169">
                  <c:v>7.98571</c:v>
                </c:pt>
                <c:pt idx="352170">
                  <c:v>7.98574</c:v>
                </c:pt>
                <c:pt idx="352171">
                  <c:v>7.98576</c:v>
                </c:pt>
                <c:pt idx="352172">
                  <c:v>7.98578</c:v>
                </c:pt>
                <c:pt idx="352173">
                  <c:v>7.98581</c:v>
                </c:pt>
                <c:pt idx="352174">
                  <c:v>7.98583</c:v>
                </c:pt>
                <c:pt idx="352175">
                  <c:v>7.98585</c:v>
                </c:pt>
                <c:pt idx="352176">
                  <c:v>7.98587</c:v>
                </c:pt>
                <c:pt idx="352177">
                  <c:v>7.9859</c:v>
                </c:pt>
                <c:pt idx="352178">
                  <c:v>7.98592</c:v>
                </c:pt>
                <c:pt idx="352179">
                  <c:v>7.98594</c:v>
                </c:pt>
                <c:pt idx="352180">
                  <c:v>7.98596</c:v>
                </c:pt>
                <c:pt idx="352181">
                  <c:v>7.98599</c:v>
                </c:pt>
                <c:pt idx="352182">
                  <c:v>7.98601</c:v>
                </c:pt>
                <c:pt idx="352183">
                  <c:v>7.98603</c:v>
                </c:pt>
                <c:pt idx="352184">
                  <c:v>7.98605</c:v>
                </c:pt>
                <c:pt idx="352185">
                  <c:v>7.98608</c:v>
                </c:pt>
                <c:pt idx="352186">
                  <c:v>7.9861</c:v>
                </c:pt>
                <c:pt idx="352187">
                  <c:v>7.98612</c:v>
                </c:pt>
                <c:pt idx="352188">
                  <c:v>7.98614</c:v>
                </c:pt>
                <c:pt idx="352189">
                  <c:v>7.98617</c:v>
                </c:pt>
                <c:pt idx="352190">
                  <c:v>7.98619</c:v>
                </c:pt>
                <c:pt idx="352191">
                  <c:v>7.98621</c:v>
                </c:pt>
                <c:pt idx="352192">
                  <c:v>7.98624</c:v>
                </c:pt>
                <c:pt idx="352193">
                  <c:v>7.98626</c:v>
                </c:pt>
                <c:pt idx="352194">
                  <c:v>7.98628</c:v>
                </c:pt>
                <c:pt idx="352195">
                  <c:v>7.9863</c:v>
                </c:pt>
                <c:pt idx="352196">
                  <c:v>7.98633</c:v>
                </c:pt>
                <c:pt idx="352197">
                  <c:v>7.98635</c:v>
                </c:pt>
                <c:pt idx="352198">
                  <c:v>7.98637</c:v>
                </c:pt>
                <c:pt idx="352199">
                  <c:v>7.98639</c:v>
                </c:pt>
                <c:pt idx="352200">
                  <c:v>7.98642</c:v>
                </c:pt>
                <c:pt idx="352201">
                  <c:v>7.98644</c:v>
                </c:pt>
                <c:pt idx="352202">
                  <c:v>7.98646</c:v>
                </c:pt>
                <c:pt idx="352203">
                  <c:v>7.98649</c:v>
                </c:pt>
                <c:pt idx="352204">
                  <c:v>7.98651</c:v>
                </c:pt>
                <c:pt idx="352205">
                  <c:v>7.98653</c:v>
                </c:pt>
                <c:pt idx="352206">
                  <c:v>7.98655</c:v>
                </c:pt>
                <c:pt idx="352207">
                  <c:v>7.98658</c:v>
                </c:pt>
                <c:pt idx="352208">
                  <c:v>7.9866</c:v>
                </c:pt>
                <c:pt idx="352209">
                  <c:v>7.98662</c:v>
                </c:pt>
                <c:pt idx="352210">
                  <c:v>7.98664</c:v>
                </c:pt>
                <c:pt idx="352211">
                  <c:v>7.98667</c:v>
                </c:pt>
                <c:pt idx="352212">
                  <c:v>7.98669</c:v>
                </c:pt>
                <c:pt idx="352213">
                  <c:v>7.98671</c:v>
                </c:pt>
                <c:pt idx="352214">
                  <c:v>7.98674</c:v>
                </c:pt>
                <c:pt idx="352215">
                  <c:v>7.98676</c:v>
                </c:pt>
                <c:pt idx="352216">
                  <c:v>7.98678</c:v>
                </c:pt>
                <c:pt idx="352217">
                  <c:v>7.9868</c:v>
                </c:pt>
                <c:pt idx="352218">
                  <c:v>7.98682</c:v>
                </c:pt>
                <c:pt idx="352219">
                  <c:v>7.98685</c:v>
                </c:pt>
                <c:pt idx="352220">
                  <c:v>7.98687</c:v>
                </c:pt>
                <c:pt idx="352221">
                  <c:v>7.98689</c:v>
                </c:pt>
                <c:pt idx="352222">
                  <c:v>7.98692</c:v>
                </c:pt>
                <c:pt idx="352223">
                  <c:v>7.98694</c:v>
                </c:pt>
                <c:pt idx="352224">
                  <c:v>7.98696</c:v>
                </c:pt>
                <c:pt idx="352225">
                  <c:v>7.98698</c:v>
                </c:pt>
                <c:pt idx="352226">
                  <c:v>7.98701</c:v>
                </c:pt>
                <c:pt idx="352227">
                  <c:v>7.98703</c:v>
                </c:pt>
                <c:pt idx="352228">
                  <c:v>7.98705</c:v>
                </c:pt>
                <c:pt idx="352229">
                  <c:v>7.98707</c:v>
                </c:pt>
                <c:pt idx="352230">
                  <c:v>7.9871</c:v>
                </c:pt>
                <c:pt idx="352231">
                  <c:v>7.98712</c:v>
                </c:pt>
                <c:pt idx="352232">
                  <c:v>7.98714</c:v>
                </c:pt>
                <c:pt idx="352233">
                  <c:v>7.98717</c:v>
                </c:pt>
                <c:pt idx="352234">
                  <c:v>7.98719</c:v>
                </c:pt>
                <c:pt idx="352235">
                  <c:v>7.98721</c:v>
                </c:pt>
                <c:pt idx="352236">
                  <c:v>7.98723</c:v>
                </c:pt>
                <c:pt idx="352237">
                  <c:v>7.98726</c:v>
                </c:pt>
                <c:pt idx="352238">
                  <c:v>7.98728</c:v>
                </c:pt>
                <c:pt idx="352239">
                  <c:v>7.9873</c:v>
                </c:pt>
                <c:pt idx="352240">
                  <c:v>7.98732</c:v>
                </c:pt>
                <c:pt idx="352241">
                  <c:v>7.98735</c:v>
                </c:pt>
                <c:pt idx="352242">
                  <c:v>7.98737</c:v>
                </c:pt>
                <c:pt idx="352243">
                  <c:v>7.98739</c:v>
                </c:pt>
                <c:pt idx="352244">
                  <c:v>7.98742</c:v>
                </c:pt>
                <c:pt idx="352245">
                  <c:v>7.98744</c:v>
                </c:pt>
                <c:pt idx="352246">
                  <c:v>7.98746</c:v>
                </c:pt>
                <c:pt idx="352247">
                  <c:v>7.98748</c:v>
                </c:pt>
                <c:pt idx="352248">
                  <c:v>7.98751</c:v>
                </c:pt>
                <c:pt idx="352249">
                  <c:v>7.98753</c:v>
                </c:pt>
                <c:pt idx="352250">
                  <c:v>7.98755</c:v>
                </c:pt>
                <c:pt idx="352251">
                  <c:v>7.98757</c:v>
                </c:pt>
                <c:pt idx="352252">
                  <c:v>7.9876</c:v>
                </c:pt>
                <c:pt idx="352253">
                  <c:v>7.98762</c:v>
                </c:pt>
                <c:pt idx="352254">
                  <c:v>7.98764</c:v>
                </c:pt>
                <c:pt idx="352255">
                  <c:v>7.98766</c:v>
                </c:pt>
                <c:pt idx="352256">
                  <c:v>7.98769</c:v>
                </c:pt>
                <c:pt idx="352257">
                  <c:v>7.98771</c:v>
                </c:pt>
                <c:pt idx="352258">
                  <c:v>7.98773</c:v>
                </c:pt>
                <c:pt idx="352259">
                  <c:v>7.98775</c:v>
                </c:pt>
                <c:pt idx="352260">
                  <c:v>7.98778</c:v>
                </c:pt>
                <c:pt idx="352261">
                  <c:v>7.9878</c:v>
                </c:pt>
                <c:pt idx="352262">
                  <c:v>7.98782</c:v>
                </c:pt>
                <c:pt idx="352263">
                  <c:v>7.98785</c:v>
                </c:pt>
                <c:pt idx="352264">
                  <c:v>7.98787</c:v>
                </c:pt>
                <c:pt idx="352265">
                  <c:v>7.98789</c:v>
                </c:pt>
                <c:pt idx="352266">
                  <c:v>7.98791</c:v>
                </c:pt>
                <c:pt idx="352267">
                  <c:v>7.98794</c:v>
                </c:pt>
                <c:pt idx="352268">
                  <c:v>7.98796</c:v>
                </c:pt>
                <c:pt idx="352269">
                  <c:v>7.98798</c:v>
                </c:pt>
                <c:pt idx="352270">
                  <c:v>7.98801</c:v>
                </c:pt>
                <c:pt idx="352271">
                  <c:v>7.98803</c:v>
                </c:pt>
                <c:pt idx="352272">
                  <c:v>7.98805</c:v>
                </c:pt>
                <c:pt idx="352273">
                  <c:v>7.98807</c:v>
                </c:pt>
                <c:pt idx="352274">
                  <c:v>7.9881</c:v>
                </c:pt>
                <c:pt idx="352275">
                  <c:v>7.98812</c:v>
                </c:pt>
                <c:pt idx="352276">
                  <c:v>7.98814</c:v>
                </c:pt>
                <c:pt idx="352277">
                  <c:v>7.98816</c:v>
                </c:pt>
                <c:pt idx="352278">
                  <c:v>7.98819</c:v>
                </c:pt>
                <c:pt idx="352279">
                  <c:v>7.98821</c:v>
                </c:pt>
                <c:pt idx="352280">
                  <c:v>7.98823</c:v>
                </c:pt>
                <c:pt idx="352281">
                  <c:v>7.98825</c:v>
                </c:pt>
                <c:pt idx="352282">
                  <c:v>7.98828</c:v>
                </c:pt>
                <c:pt idx="352283">
                  <c:v>7.9883</c:v>
                </c:pt>
                <c:pt idx="352284">
                  <c:v>7.98832</c:v>
                </c:pt>
                <c:pt idx="352285">
                  <c:v>7.98834</c:v>
                </c:pt>
                <c:pt idx="352286">
                  <c:v>7.98837</c:v>
                </c:pt>
                <c:pt idx="352287">
                  <c:v>7.98839</c:v>
                </c:pt>
                <c:pt idx="352288">
                  <c:v>7.98841</c:v>
                </c:pt>
                <c:pt idx="352289">
                  <c:v>7.98843</c:v>
                </c:pt>
                <c:pt idx="352290">
                  <c:v>7.98846</c:v>
                </c:pt>
                <c:pt idx="352291">
                  <c:v>7.98848</c:v>
                </c:pt>
                <c:pt idx="352292">
                  <c:v>7.9885</c:v>
                </c:pt>
                <c:pt idx="352293">
                  <c:v>7.98853</c:v>
                </c:pt>
                <c:pt idx="352294">
                  <c:v>7.98855</c:v>
                </c:pt>
                <c:pt idx="352295">
                  <c:v>7.98857</c:v>
                </c:pt>
                <c:pt idx="352296">
                  <c:v>7.98859</c:v>
                </c:pt>
                <c:pt idx="352297">
                  <c:v>7.98862</c:v>
                </c:pt>
                <c:pt idx="352298">
                  <c:v>7.98864</c:v>
                </c:pt>
                <c:pt idx="352299">
                  <c:v>7.98866</c:v>
                </c:pt>
                <c:pt idx="352300">
                  <c:v>7.98869</c:v>
                </c:pt>
                <c:pt idx="352301">
                  <c:v>7.98871</c:v>
                </c:pt>
                <c:pt idx="352302">
                  <c:v>7.98873</c:v>
                </c:pt>
                <c:pt idx="352303">
                  <c:v>7.98875</c:v>
                </c:pt>
                <c:pt idx="352304">
                  <c:v>7.98878</c:v>
                </c:pt>
                <c:pt idx="352305">
                  <c:v>7.9888</c:v>
                </c:pt>
                <c:pt idx="352306">
                  <c:v>7.98882</c:v>
                </c:pt>
                <c:pt idx="352307">
                  <c:v>7.98884</c:v>
                </c:pt>
                <c:pt idx="352308">
                  <c:v>7.98887</c:v>
                </c:pt>
                <c:pt idx="352309">
                  <c:v>7.98889</c:v>
                </c:pt>
                <c:pt idx="352310">
                  <c:v>7.98891</c:v>
                </c:pt>
                <c:pt idx="352311">
                  <c:v>7.98893</c:v>
                </c:pt>
                <c:pt idx="352312">
                  <c:v>7.98896</c:v>
                </c:pt>
                <c:pt idx="352313">
                  <c:v>7.98898</c:v>
                </c:pt>
                <c:pt idx="352314">
                  <c:v>7.989</c:v>
                </c:pt>
                <c:pt idx="352315">
                  <c:v>7.98902</c:v>
                </c:pt>
                <c:pt idx="352316">
                  <c:v>7.98905</c:v>
                </c:pt>
                <c:pt idx="352317">
                  <c:v>7.98907</c:v>
                </c:pt>
                <c:pt idx="352318">
                  <c:v>7.98909</c:v>
                </c:pt>
                <c:pt idx="352319">
                  <c:v>7.98912</c:v>
                </c:pt>
                <c:pt idx="352320">
                  <c:v>7.98914</c:v>
                </c:pt>
                <c:pt idx="352321">
                  <c:v>7.98916</c:v>
                </c:pt>
                <c:pt idx="352322">
                  <c:v>7.98918</c:v>
                </c:pt>
                <c:pt idx="352323">
                  <c:v>7.98921</c:v>
                </c:pt>
                <c:pt idx="352324">
                  <c:v>7.98923</c:v>
                </c:pt>
                <c:pt idx="352325">
                  <c:v>7.98925</c:v>
                </c:pt>
                <c:pt idx="352326">
                  <c:v>7.98927</c:v>
                </c:pt>
                <c:pt idx="352327">
                  <c:v>7.9893</c:v>
                </c:pt>
                <c:pt idx="352328">
                  <c:v>7.98932</c:v>
                </c:pt>
                <c:pt idx="352329">
                  <c:v>7.98934</c:v>
                </c:pt>
                <c:pt idx="352330">
                  <c:v>7.98937</c:v>
                </c:pt>
                <c:pt idx="352331">
                  <c:v>7.98939</c:v>
                </c:pt>
                <c:pt idx="352332">
                  <c:v>7.98941</c:v>
                </c:pt>
                <c:pt idx="352333">
                  <c:v>7.98943</c:v>
                </c:pt>
                <c:pt idx="352334">
                  <c:v>7.98946</c:v>
                </c:pt>
                <c:pt idx="352335">
                  <c:v>7.98948</c:v>
                </c:pt>
                <c:pt idx="352336">
                  <c:v>7.9895</c:v>
                </c:pt>
                <c:pt idx="352337">
                  <c:v>7.98952</c:v>
                </c:pt>
                <c:pt idx="352338">
                  <c:v>7.98955</c:v>
                </c:pt>
                <c:pt idx="352339">
                  <c:v>7.98957</c:v>
                </c:pt>
                <c:pt idx="352340">
                  <c:v>7.98959</c:v>
                </c:pt>
                <c:pt idx="352341">
                  <c:v>7.98961</c:v>
                </c:pt>
                <c:pt idx="352342">
                  <c:v>7.98964</c:v>
                </c:pt>
                <c:pt idx="352343">
                  <c:v>7.98966</c:v>
                </c:pt>
                <c:pt idx="352344">
                  <c:v>7.98968</c:v>
                </c:pt>
                <c:pt idx="352345">
                  <c:v>7.9897</c:v>
                </c:pt>
                <c:pt idx="352346">
                  <c:v>7.98973</c:v>
                </c:pt>
                <c:pt idx="352347">
                  <c:v>7.98975</c:v>
                </c:pt>
                <c:pt idx="352348">
                  <c:v>7.98977</c:v>
                </c:pt>
                <c:pt idx="352349">
                  <c:v>7.9898</c:v>
                </c:pt>
                <c:pt idx="352350">
                  <c:v>7.98982</c:v>
                </c:pt>
                <c:pt idx="352351">
                  <c:v>7.98984</c:v>
                </c:pt>
                <c:pt idx="352352">
                  <c:v>7.98986</c:v>
                </c:pt>
                <c:pt idx="352353">
                  <c:v>7.98989</c:v>
                </c:pt>
                <c:pt idx="352354">
                  <c:v>7.98991</c:v>
                </c:pt>
                <c:pt idx="352355">
                  <c:v>7.98993</c:v>
                </c:pt>
                <c:pt idx="352356">
                  <c:v>7.98996</c:v>
                </c:pt>
                <c:pt idx="352357">
                  <c:v>7.98998</c:v>
                </c:pt>
                <c:pt idx="352358">
                  <c:v>7.99</c:v>
                </c:pt>
                <c:pt idx="352359">
                  <c:v>7.99002</c:v>
                </c:pt>
                <c:pt idx="352360">
                  <c:v>7.99005</c:v>
                </c:pt>
                <c:pt idx="352361">
                  <c:v>7.99007</c:v>
                </c:pt>
                <c:pt idx="352362">
                  <c:v>7.99009</c:v>
                </c:pt>
                <c:pt idx="352363">
                  <c:v>7.99011</c:v>
                </c:pt>
                <c:pt idx="352364">
                  <c:v>7.99014</c:v>
                </c:pt>
                <c:pt idx="352365">
                  <c:v>7.99016</c:v>
                </c:pt>
                <c:pt idx="352366">
                  <c:v>7.99018</c:v>
                </c:pt>
                <c:pt idx="352367">
                  <c:v>7.9902</c:v>
                </c:pt>
                <c:pt idx="352368">
                  <c:v>7.99023</c:v>
                </c:pt>
                <c:pt idx="352369">
                  <c:v>7.99025</c:v>
                </c:pt>
                <c:pt idx="352370">
                  <c:v>7.99027</c:v>
                </c:pt>
                <c:pt idx="352371">
                  <c:v>7.99029</c:v>
                </c:pt>
                <c:pt idx="352372">
                  <c:v>7.99032</c:v>
                </c:pt>
                <c:pt idx="352373">
                  <c:v>7.99034</c:v>
                </c:pt>
                <c:pt idx="352374">
                  <c:v>7.99036</c:v>
                </c:pt>
                <c:pt idx="352375">
                  <c:v>7.99038</c:v>
                </c:pt>
                <c:pt idx="352376">
                  <c:v>7.99041</c:v>
                </c:pt>
                <c:pt idx="352377">
                  <c:v>7.99043</c:v>
                </c:pt>
                <c:pt idx="352378">
                  <c:v>7.99045</c:v>
                </c:pt>
                <c:pt idx="352379">
                  <c:v>7.99048</c:v>
                </c:pt>
                <c:pt idx="352380">
                  <c:v>7.9905</c:v>
                </c:pt>
                <c:pt idx="352381">
                  <c:v>7.99052</c:v>
                </c:pt>
                <c:pt idx="352382">
                  <c:v>7.99054</c:v>
                </c:pt>
                <c:pt idx="352383">
                  <c:v>7.99057</c:v>
                </c:pt>
                <c:pt idx="352384">
                  <c:v>7.99059</c:v>
                </c:pt>
                <c:pt idx="352385">
                  <c:v>7.99061</c:v>
                </c:pt>
                <c:pt idx="352386">
                  <c:v>7.99064</c:v>
                </c:pt>
                <c:pt idx="352387">
                  <c:v>7.99066</c:v>
                </c:pt>
                <c:pt idx="352388">
                  <c:v>7.99068</c:v>
                </c:pt>
                <c:pt idx="352389">
                  <c:v>7.9907</c:v>
                </c:pt>
                <c:pt idx="352390">
                  <c:v>7.99073</c:v>
                </c:pt>
                <c:pt idx="352391">
                  <c:v>7.99075</c:v>
                </c:pt>
                <c:pt idx="352392">
                  <c:v>7.99077</c:v>
                </c:pt>
                <c:pt idx="352393">
                  <c:v>7.99079</c:v>
                </c:pt>
                <c:pt idx="352394">
                  <c:v>7.99082</c:v>
                </c:pt>
                <c:pt idx="352395">
                  <c:v>7.99084</c:v>
                </c:pt>
                <c:pt idx="352396">
                  <c:v>7.99086</c:v>
                </c:pt>
                <c:pt idx="352397">
                  <c:v>7.99088</c:v>
                </c:pt>
                <c:pt idx="352398">
                  <c:v>7.99091</c:v>
                </c:pt>
                <c:pt idx="352399">
                  <c:v>7.99093</c:v>
                </c:pt>
                <c:pt idx="352400">
                  <c:v>7.99095</c:v>
                </c:pt>
                <c:pt idx="352401">
                  <c:v>7.99097</c:v>
                </c:pt>
                <c:pt idx="352402">
                  <c:v>7.991</c:v>
                </c:pt>
                <c:pt idx="352403">
                  <c:v>7.99102</c:v>
                </c:pt>
                <c:pt idx="352404">
                  <c:v>7.99104</c:v>
                </c:pt>
                <c:pt idx="352405">
                  <c:v>7.99107</c:v>
                </c:pt>
                <c:pt idx="352406">
                  <c:v>7.99109</c:v>
                </c:pt>
                <c:pt idx="352407">
                  <c:v>7.99111</c:v>
                </c:pt>
                <c:pt idx="352408">
                  <c:v>7.99113</c:v>
                </c:pt>
                <c:pt idx="352409">
                  <c:v>7.99116</c:v>
                </c:pt>
                <c:pt idx="352410">
                  <c:v>7.99118</c:v>
                </c:pt>
                <c:pt idx="352411">
                  <c:v>7.9912</c:v>
                </c:pt>
                <c:pt idx="352412">
                  <c:v>7.99122</c:v>
                </c:pt>
                <c:pt idx="352413">
                  <c:v>7.99125</c:v>
                </c:pt>
                <c:pt idx="352414">
                  <c:v>7.99127</c:v>
                </c:pt>
                <c:pt idx="352415">
                  <c:v>7.99129</c:v>
                </c:pt>
                <c:pt idx="352416">
                  <c:v>7.99132</c:v>
                </c:pt>
                <c:pt idx="352417">
                  <c:v>7.99134</c:v>
                </c:pt>
                <c:pt idx="352418">
                  <c:v>7.99136</c:v>
                </c:pt>
                <c:pt idx="352419">
                  <c:v>7.99138</c:v>
                </c:pt>
                <c:pt idx="352420">
                  <c:v>7.99141</c:v>
                </c:pt>
                <c:pt idx="352421">
                  <c:v>7.99143</c:v>
                </c:pt>
                <c:pt idx="352422">
                  <c:v>7.99145</c:v>
                </c:pt>
                <c:pt idx="352423">
                  <c:v>7.99147</c:v>
                </c:pt>
                <c:pt idx="352424">
                  <c:v>7.9915</c:v>
                </c:pt>
                <c:pt idx="352425">
                  <c:v>7.99152</c:v>
                </c:pt>
                <c:pt idx="352426">
                  <c:v>7.99154</c:v>
                </c:pt>
                <c:pt idx="352427">
                  <c:v>7.99156</c:v>
                </c:pt>
                <c:pt idx="352428">
                  <c:v>7.99159</c:v>
                </c:pt>
                <c:pt idx="352429">
                  <c:v>7.99161</c:v>
                </c:pt>
                <c:pt idx="352430">
                  <c:v>7.99163</c:v>
                </c:pt>
                <c:pt idx="352431">
                  <c:v>7.99165</c:v>
                </c:pt>
                <c:pt idx="352432">
                  <c:v>7.99168</c:v>
                </c:pt>
                <c:pt idx="352433">
                  <c:v>7.9917</c:v>
                </c:pt>
                <c:pt idx="352434">
                  <c:v>7.99172</c:v>
                </c:pt>
                <c:pt idx="352435">
                  <c:v>7.99175</c:v>
                </c:pt>
                <c:pt idx="352436">
                  <c:v>7.99177</c:v>
                </c:pt>
                <c:pt idx="352437">
                  <c:v>7.99179</c:v>
                </c:pt>
                <c:pt idx="352438">
                  <c:v>7.99181</c:v>
                </c:pt>
                <c:pt idx="352439">
                  <c:v>7.99184</c:v>
                </c:pt>
                <c:pt idx="352440">
                  <c:v>7.99186</c:v>
                </c:pt>
                <c:pt idx="352441">
                  <c:v>7.99188</c:v>
                </c:pt>
                <c:pt idx="352442">
                  <c:v>7.99191</c:v>
                </c:pt>
                <c:pt idx="352443">
                  <c:v>7.99193</c:v>
                </c:pt>
                <c:pt idx="352444">
                  <c:v>7.99195</c:v>
                </c:pt>
                <c:pt idx="352445">
                  <c:v>7.99197</c:v>
                </c:pt>
                <c:pt idx="352446">
                  <c:v>7.992</c:v>
                </c:pt>
                <c:pt idx="352447">
                  <c:v>7.99202</c:v>
                </c:pt>
                <c:pt idx="352448">
                  <c:v>7.99204</c:v>
                </c:pt>
                <c:pt idx="352449">
                  <c:v>7.99206</c:v>
                </c:pt>
                <c:pt idx="352450">
                  <c:v>7.99209</c:v>
                </c:pt>
                <c:pt idx="352451">
                  <c:v>7.99211</c:v>
                </c:pt>
                <c:pt idx="352452">
                  <c:v>7.99213</c:v>
                </c:pt>
                <c:pt idx="352453">
                  <c:v>7.99215</c:v>
                </c:pt>
                <c:pt idx="352454">
                  <c:v>7.99218</c:v>
                </c:pt>
                <c:pt idx="352455">
                  <c:v>7.9922</c:v>
                </c:pt>
                <c:pt idx="352456">
                  <c:v>7.99222</c:v>
                </c:pt>
                <c:pt idx="352457">
                  <c:v>7.99224</c:v>
                </c:pt>
                <c:pt idx="352458">
                  <c:v>7.99227</c:v>
                </c:pt>
                <c:pt idx="352459">
                  <c:v>7.99229</c:v>
                </c:pt>
                <c:pt idx="352460">
                  <c:v>7.99231</c:v>
                </c:pt>
                <c:pt idx="352461">
                  <c:v>7.99234</c:v>
                </c:pt>
                <c:pt idx="352462">
                  <c:v>7.99236</c:v>
                </c:pt>
                <c:pt idx="352463">
                  <c:v>7.99238</c:v>
                </c:pt>
                <c:pt idx="352464">
                  <c:v>7.9924</c:v>
                </c:pt>
                <c:pt idx="352465">
                  <c:v>7.99243</c:v>
                </c:pt>
                <c:pt idx="352466">
                  <c:v>7.99245</c:v>
                </c:pt>
                <c:pt idx="352467">
                  <c:v>7.99247</c:v>
                </c:pt>
                <c:pt idx="352468">
                  <c:v>7.99249</c:v>
                </c:pt>
                <c:pt idx="352469">
                  <c:v>7.99252</c:v>
                </c:pt>
                <c:pt idx="352470">
                  <c:v>7.99254</c:v>
                </c:pt>
                <c:pt idx="352471">
                  <c:v>7.99256</c:v>
                </c:pt>
                <c:pt idx="352472">
                  <c:v>7.99259</c:v>
                </c:pt>
                <c:pt idx="352473">
                  <c:v>7.99261</c:v>
                </c:pt>
                <c:pt idx="352474">
                  <c:v>7.99263</c:v>
                </c:pt>
                <c:pt idx="352475">
                  <c:v>7.99265</c:v>
                </c:pt>
                <c:pt idx="352476">
                  <c:v>7.99268</c:v>
                </c:pt>
                <c:pt idx="352477">
                  <c:v>7.9927</c:v>
                </c:pt>
                <c:pt idx="352478">
                  <c:v>7.99272</c:v>
                </c:pt>
                <c:pt idx="352479">
                  <c:v>7.99274</c:v>
                </c:pt>
                <c:pt idx="352480">
                  <c:v>7.99277</c:v>
                </c:pt>
                <c:pt idx="352481">
                  <c:v>7.99279</c:v>
                </c:pt>
                <c:pt idx="352482">
                  <c:v>7.99281</c:v>
                </c:pt>
                <c:pt idx="352483">
                  <c:v>7.99283</c:v>
                </c:pt>
                <c:pt idx="352484">
                  <c:v>7.99286</c:v>
                </c:pt>
                <c:pt idx="352485">
                  <c:v>7.99288</c:v>
                </c:pt>
                <c:pt idx="352486">
                  <c:v>7.9929</c:v>
                </c:pt>
                <c:pt idx="352487">
                  <c:v>7.99292</c:v>
                </c:pt>
                <c:pt idx="352488">
                  <c:v>7.99295</c:v>
                </c:pt>
                <c:pt idx="352489">
                  <c:v>7.99297</c:v>
                </c:pt>
                <c:pt idx="352490">
                  <c:v>7.99299</c:v>
                </c:pt>
                <c:pt idx="352491">
                  <c:v>7.99302</c:v>
                </c:pt>
                <c:pt idx="352492">
                  <c:v>7.99304</c:v>
                </c:pt>
                <c:pt idx="352493">
                  <c:v>7.99306</c:v>
                </c:pt>
                <c:pt idx="352494">
                  <c:v>7.99308</c:v>
                </c:pt>
                <c:pt idx="352495">
                  <c:v>7.99311</c:v>
                </c:pt>
                <c:pt idx="352496">
                  <c:v>7.99313</c:v>
                </c:pt>
                <c:pt idx="352497">
                  <c:v>7.99315</c:v>
                </c:pt>
                <c:pt idx="352498">
                  <c:v>7.99317</c:v>
                </c:pt>
                <c:pt idx="352499">
                  <c:v>7.9932</c:v>
                </c:pt>
                <c:pt idx="352500">
                  <c:v>7.99322</c:v>
                </c:pt>
                <c:pt idx="352501">
                  <c:v>7.99324</c:v>
                </c:pt>
                <c:pt idx="352502">
                  <c:v>7.99327</c:v>
                </c:pt>
                <c:pt idx="352503">
                  <c:v>7.99329</c:v>
                </c:pt>
                <c:pt idx="352504">
                  <c:v>7.99331</c:v>
                </c:pt>
                <c:pt idx="352505">
                  <c:v>7.99333</c:v>
                </c:pt>
                <c:pt idx="352506">
                  <c:v>7.99336</c:v>
                </c:pt>
                <c:pt idx="352507">
                  <c:v>7.99338</c:v>
                </c:pt>
                <c:pt idx="352508">
                  <c:v>7.9934</c:v>
                </c:pt>
                <c:pt idx="352509">
                  <c:v>7.99342</c:v>
                </c:pt>
                <c:pt idx="352510">
                  <c:v>7.99345</c:v>
                </c:pt>
                <c:pt idx="352511">
                  <c:v>7.99347</c:v>
                </c:pt>
                <c:pt idx="352512">
                  <c:v>7.99349</c:v>
                </c:pt>
                <c:pt idx="352513">
                  <c:v>7.99352</c:v>
                </c:pt>
                <c:pt idx="352514">
                  <c:v>7.99354</c:v>
                </c:pt>
                <c:pt idx="352515">
                  <c:v>7.99356</c:v>
                </c:pt>
                <c:pt idx="352516">
                  <c:v>7.99358</c:v>
                </c:pt>
                <c:pt idx="352517">
                  <c:v>7.9936</c:v>
                </c:pt>
                <c:pt idx="352518">
                  <c:v>7.99363</c:v>
                </c:pt>
                <c:pt idx="352519">
                  <c:v>7.99365</c:v>
                </c:pt>
                <c:pt idx="352520">
                  <c:v>7.99367</c:v>
                </c:pt>
                <c:pt idx="352521">
                  <c:v>7.9937</c:v>
                </c:pt>
                <c:pt idx="352522">
                  <c:v>7.99372</c:v>
                </c:pt>
                <c:pt idx="352523">
                  <c:v>7.99374</c:v>
                </c:pt>
                <c:pt idx="352524">
                  <c:v>7.99376</c:v>
                </c:pt>
                <c:pt idx="352525">
                  <c:v>7.99379</c:v>
                </c:pt>
                <c:pt idx="352526">
                  <c:v>7.99381</c:v>
                </c:pt>
                <c:pt idx="352527">
                  <c:v>7.99383</c:v>
                </c:pt>
                <c:pt idx="352528">
                  <c:v>7.99385</c:v>
                </c:pt>
                <c:pt idx="352529">
                  <c:v>7.99388</c:v>
                </c:pt>
                <c:pt idx="352530">
                  <c:v>7.9939</c:v>
                </c:pt>
                <c:pt idx="352531">
                  <c:v>7.99392</c:v>
                </c:pt>
                <c:pt idx="352532">
                  <c:v>7.99395</c:v>
                </c:pt>
                <c:pt idx="352533">
                  <c:v>7.99397</c:v>
                </c:pt>
                <c:pt idx="352534">
                  <c:v>7.99399</c:v>
                </c:pt>
                <c:pt idx="352535">
                  <c:v>7.99401</c:v>
                </c:pt>
                <c:pt idx="352536">
                  <c:v>7.99404</c:v>
                </c:pt>
                <c:pt idx="352537">
                  <c:v>7.99406</c:v>
                </c:pt>
                <c:pt idx="352538">
                  <c:v>7.99408</c:v>
                </c:pt>
                <c:pt idx="352539">
                  <c:v>7.9941</c:v>
                </c:pt>
                <c:pt idx="352540">
                  <c:v>7.99413</c:v>
                </c:pt>
                <c:pt idx="352541">
                  <c:v>7.99415</c:v>
                </c:pt>
                <c:pt idx="352542">
                  <c:v>7.99417</c:v>
                </c:pt>
                <c:pt idx="352543">
                  <c:v>7.9942</c:v>
                </c:pt>
                <c:pt idx="352544">
                  <c:v>7.99422</c:v>
                </c:pt>
                <c:pt idx="352545">
                  <c:v>7.99424</c:v>
                </c:pt>
                <c:pt idx="352546">
                  <c:v>7.99426</c:v>
                </c:pt>
                <c:pt idx="352547">
                  <c:v>7.99429</c:v>
                </c:pt>
                <c:pt idx="352548">
                  <c:v>7.99431</c:v>
                </c:pt>
                <c:pt idx="352549">
                  <c:v>7.99433</c:v>
                </c:pt>
                <c:pt idx="352550">
                  <c:v>7.99435</c:v>
                </c:pt>
                <c:pt idx="352551">
                  <c:v>7.99438</c:v>
                </c:pt>
                <c:pt idx="352552">
                  <c:v>7.9944</c:v>
                </c:pt>
                <c:pt idx="352553">
                  <c:v>7.99442</c:v>
                </c:pt>
                <c:pt idx="352554">
                  <c:v>7.99444</c:v>
                </c:pt>
                <c:pt idx="352555">
                  <c:v>7.99447</c:v>
                </c:pt>
                <c:pt idx="352556">
                  <c:v>7.99449</c:v>
                </c:pt>
                <c:pt idx="352557">
                  <c:v>7.99451</c:v>
                </c:pt>
                <c:pt idx="352558">
                  <c:v>7.99453</c:v>
                </c:pt>
                <c:pt idx="352559">
                  <c:v>7.99456</c:v>
                </c:pt>
                <c:pt idx="352560">
                  <c:v>7.99458</c:v>
                </c:pt>
                <c:pt idx="352561">
                  <c:v>7.9946</c:v>
                </c:pt>
                <c:pt idx="352562">
                  <c:v>7.99463</c:v>
                </c:pt>
                <c:pt idx="352563">
                  <c:v>7.99465</c:v>
                </c:pt>
                <c:pt idx="352564">
                  <c:v>7.99467</c:v>
                </c:pt>
                <c:pt idx="352565">
                  <c:v>7.99469</c:v>
                </c:pt>
                <c:pt idx="352566">
                  <c:v>7.99472</c:v>
                </c:pt>
                <c:pt idx="352567">
                  <c:v>7.99474</c:v>
                </c:pt>
                <c:pt idx="352568">
                  <c:v>7.99476</c:v>
                </c:pt>
                <c:pt idx="352569">
                  <c:v>7.99479</c:v>
                </c:pt>
                <c:pt idx="352570">
                  <c:v>7.99481</c:v>
                </c:pt>
                <c:pt idx="352571">
                  <c:v>7.99483</c:v>
                </c:pt>
                <c:pt idx="352572">
                  <c:v>7.99485</c:v>
                </c:pt>
                <c:pt idx="352573">
                  <c:v>7.99488</c:v>
                </c:pt>
                <c:pt idx="352574">
                  <c:v>7.9949</c:v>
                </c:pt>
                <c:pt idx="352575">
                  <c:v>7.99492</c:v>
                </c:pt>
                <c:pt idx="352576">
                  <c:v>7.99494</c:v>
                </c:pt>
                <c:pt idx="352577">
                  <c:v>7.99497</c:v>
                </c:pt>
                <c:pt idx="352578">
                  <c:v>7.99499</c:v>
                </c:pt>
                <c:pt idx="352579">
                  <c:v>7.99501</c:v>
                </c:pt>
                <c:pt idx="352580">
                  <c:v>7.99503</c:v>
                </c:pt>
                <c:pt idx="352581">
                  <c:v>7.99506</c:v>
                </c:pt>
                <c:pt idx="352582">
                  <c:v>7.99508</c:v>
                </c:pt>
                <c:pt idx="352583">
                  <c:v>7.9951</c:v>
                </c:pt>
                <c:pt idx="352584">
                  <c:v>7.99512</c:v>
                </c:pt>
                <c:pt idx="352585">
                  <c:v>7.99515</c:v>
                </c:pt>
                <c:pt idx="352586">
                  <c:v>7.99517</c:v>
                </c:pt>
                <c:pt idx="352587">
                  <c:v>7.99519</c:v>
                </c:pt>
                <c:pt idx="352588">
                  <c:v>7.99521</c:v>
                </c:pt>
                <c:pt idx="352589">
                  <c:v>7.99524</c:v>
                </c:pt>
                <c:pt idx="352590">
                  <c:v>7.99526</c:v>
                </c:pt>
                <c:pt idx="352591">
                  <c:v>7.99528</c:v>
                </c:pt>
                <c:pt idx="352592">
                  <c:v>7.99531</c:v>
                </c:pt>
                <c:pt idx="352593">
                  <c:v>7.99533</c:v>
                </c:pt>
                <c:pt idx="352594">
                  <c:v>7.99535</c:v>
                </c:pt>
                <c:pt idx="352595">
                  <c:v>7.99537</c:v>
                </c:pt>
                <c:pt idx="352596">
                  <c:v>7.9954</c:v>
                </c:pt>
                <c:pt idx="352597">
                  <c:v>7.99542</c:v>
                </c:pt>
                <c:pt idx="352598">
                  <c:v>7.99544</c:v>
                </c:pt>
                <c:pt idx="352599">
                  <c:v>7.99547</c:v>
                </c:pt>
                <c:pt idx="352600">
                  <c:v>7.99549</c:v>
                </c:pt>
                <c:pt idx="352601">
                  <c:v>7.99551</c:v>
                </c:pt>
                <c:pt idx="352602">
                  <c:v>7.99553</c:v>
                </c:pt>
                <c:pt idx="352603">
                  <c:v>7.99556</c:v>
                </c:pt>
                <c:pt idx="352604">
                  <c:v>7.99558</c:v>
                </c:pt>
                <c:pt idx="352605">
                  <c:v>7.9956</c:v>
                </c:pt>
                <c:pt idx="352606">
                  <c:v>7.99562</c:v>
                </c:pt>
                <c:pt idx="352607">
                  <c:v>7.99565</c:v>
                </c:pt>
                <c:pt idx="352608">
                  <c:v>7.99567</c:v>
                </c:pt>
                <c:pt idx="352609">
                  <c:v>7.99569</c:v>
                </c:pt>
                <c:pt idx="352610">
                  <c:v>7.99571</c:v>
                </c:pt>
                <c:pt idx="352611">
                  <c:v>7.99574</c:v>
                </c:pt>
                <c:pt idx="352612">
                  <c:v>7.99576</c:v>
                </c:pt>
                <c:pt idx="352613">
                  <c:v>7.99578</c:v>
                </c:pt>
                <c:pt idx="352614">
                  <c:v>7.9958</c:v>
                </c:pt>
                <c:pt idx="352615">
                  <c:v>7.99583</c:v>
                </c:pt>
                <c:pt idx="352616">
                  <c:v>7.99585</c:v>
                </c:pt>
                <c:pt idx="352617">
                  <c:v>7.99587</c:v>
                </c:pt>
                <c:pt idx="352618">
                  <c:v>7.9959</c:v>
                </c:pt>
                <c:pt idx="352619">
                  <c:v>7.99592</c:v>
                </c:pt>
                <c:pt idx="352620">
                  <c:v>7.99594</c:v>
                </c:pt>
                <c:pt idx="352621">
                  <c:v>7.99596</c:v>
                </c:pt>
                <c:pt idx="352622">
                  <c:v>7.99599</c:v>
                </c:pt>
                <c:pt idx="352623">
                  <c:v>7.99601</c:v>
                </c:pt>
                <c:pt idx="352624">
                  <c:v>7.99603</c:v>
                </c:pt>
                <c:pt idx="352625">
                  <c:v>7.99605</c:v>
                </c:pt>
                <c:pt idx="352626">
                  <c:v>7.99608</c:v>
                </c:pt>
                <c:pt idx="352627">
                  <c:v>7.9961</c:v>
                </c:pt>
                <c:pt idx="352628">
                  <c:v>7.99612</c:v>
                </c:pt>
                <c:pt idx="352629">
                  <c:v>7.99615</c:v>
                </c:pt>
                <c:pt idx="352630">
                  <c:v>7.99617</c:v>
                </c:pt>
                <c:pt idx="352631">
                  <c:v>7.99619</c:v>
                </c:pt>
                <c:pt idx="352632">
                  <c:v>7.99621</c:v>
                </c:pt>
                <c:pt idx="352633">
                  <c:v>7.99624</c:v>
                </c:pt>
                <c:pt idx="352634">
                  <c:v>7.99626</c:v>
                </c:pt>
                <c:pt idx="352635">
                  <c:v>7.99628</c:v>
                </c:pt>
                <c:pt idx="352636">
                  <c:v>7.9963</c:v>
                </c:pt>
                <c:pt idx="352637">
                  <c:v>7.99633</c:v>
                </c:pt>
                <c:pt idx="352638">
                  <c:v>7.99635</c:v>
                </c:pt>
                <c:pt idx="352639">
                  <c:v>7.99637</c:v>
                </c:pt>
                <c:pt idx="352640">
                  <c:v>7.99639</c:v>
                </c:pt>
                <c:pt idx="352641">
                  <c:v>7.99642</c:v>
                </c:pt>
                <c:pt idx="352642">
                  <c:v>7.99644</c:v>
                </c:pt>
                <c:pt idx="352643">
                  <c:v>7.99646</c:v>
                </c:pt>
                <c:pt idx="352644">
                  <c:v>7.99648</c:v>
                </c:pt>
                <c:pt idx="352645">
                  <c:v>7.99651</c:v>
                </c:pt>
                <c:pt idx="352646">
                  <c:v>7.99653</c:v>
                </c:pt>
                <c:pt idx="352647">
                  <c:v>7.99655</c:v>
                </c:pt>
                <c:pt idx="352648">
                  <c:v>7.99658</c:v>
                </c:pt>
                <c:pt idx="352649">
                  <c:v>7.9966</c:v>
                </c:pt>
                <c:pt idx="352650">
                  <c:v>7.99662</c:v>
                </c:pt>
                <c:pt idx="352651">
                  <c:v>7.99664</c:v>
                </c:pt>
                <c:pt idx="352652">
                  <c:v>7.99667</c:v>
                </c:pt>
                <c:pt idx="352653">
                  <c:v>7.99669</c:v>
                </c:pt>
                <c:pt idx="352654">
                  <c:v>7.99671</c:v>
                </c:pt>
                <c:pt idx="352655">
                  <c:v>7.99674</c:v>
                </c:pt>
                <c:pt idx="352656">
                  <c:v>7.99676</c:v>
                </c:pt>
                <c:pt idx="352657">
                  <c:v>7.99678</c:v>
                </c:pt>
                <c:pt idx="352658">
                  <c:v>7.9968</c:v>
                </c:pt>
                <c:pt idx="352659">
                  <c:v>7.99683</c:v>
                </c:pt>
                <c:pt idx="352660">
                  <c:v>7.99685</c:v>
                </c:pt>
                <c:pt idx="352661">
                  <c:v>7.99687</c:v>
                </c:pt>
                <c:pt idx="352662">
                  <c:v>7.99689</c:v>
                </c:pt>
                <c:pt idx="352663">
                  <c:v>7.99692</c:v>
                </c:pt>
                <c:pt idx="352664">
                  <c:v>7.99694</c:v>
                </c:pt>
                <c:pt idx="352665">
                  <c:v>7.99696</c:v>
                </c:pt>
                <c:pt idx="352666">
                  <c:v>7.99698</c:v>
                </c:pt>
                <c:pt idx="352667">
                  <c:v>7.99701</c:v>
                </c:pt>
                <c:pt idx="352668">
                  <c:v>7.99703</c:v>
                </c:pt>
                <c:pt idx="352669">
                  <c:v>7.99705</c:v>
                </c:pt>
                <c:pt idx="352670">
                  <c:v>7.99707</c:v>
                </c:pt>
                <c:pt idx="352671">
                  <c:v>7.9971</c:v>
                </c:pt>
                <c:pt idx="352672">
                  <c:v>7.99712</c:v>
                </c:pt>
                <c:pt idx="352673">
                  <c:v>7.99714</c:v>
                </c:pt>
                <c:pt idx="352674">
                  <c:v>7.99717</c:v>
                </c:pt>
                <c:pt idx="352675">
                  <c:v>7.99719</c:v>
                </c:pt>
                <c:pt idx="352676">
                  <c:v>7.99721</c:v>
                </c:pt>
                <c:pt idx="352677">
                  <c:v>7.99723</c:v>
                </c:pt>
                <c:pt idx="352678">
                  <c:v>7.99726</c:v>
                </c:pt>
                <c:pt idx="352679">
                  <c:v>7.99728</c:v>
                </c:pt>
                <c:pt idx="352680">
                  <c:v>7.9973</c:v>
                </c:pt>
                <c:pt idx="352681">
                  <c:v>7.99732</c:v>
                </c:pt>
                <c:pt idx="352682">
                  <c:v>7.99735</c:v>
                </c:pt>
                <c:pt idx="352683">
                  <c:v>7.99737</c:v>
                </c:pt>
                <c:pt idx="352684">
                  <c:v>7.99739</c:v>
                </c:pt>
                <c:pt idx="352685">
                  <c:v>7.99742</c:v>
                </c:pt>
                <c:pt idx="352686">
                  <c:v>7.99744</c:v>
                </c:pt>
                <c:pt idx="352687">
                  <c:v>7.99746</c:v>
                </c:pt>
                <c:pt idx="352688">
                  <c:v>7.99748</c:v>
                </c:pt>
                <c:pt idx="352689">
                  <c:v>7.99751</c:v>
                </c:pt>
                <c:pt idx="352690">
                  <c:v>7.99753</c:v>
                </c:pt>
                <c:pt idx="352691">
                  <c:v>7.99755</c:v>
                </c:pt>
                <c:pt idx="352692">
                  <c:v>7.99757</c:v>
                </c:pt>
                <c:pt idx="352693">
                  <c:v>7.9976</c:v>
                </c:pt>
                <c:pt idx="352694">
                  <c:v>7.99762</c:v>
                </c:pt>
                <c:pt idx="352695">
                  <c:v>7.99764</c:v>
                </c:pt>
                <c:pt idx="352696">
                  <c:v>7.99766</c:v>
                </c:pt>
                <c:pt idx="352697">
                  <c:v>7.99769</c:v>
                </c:pt>
                <c:pt idx="352698">
                  <c:v>7.99771</c:v>
                </c:pt>
                <c:pt idx="352699">
                  <c:v>7.99773</c:v>
                </c:pt>
                <c:pt idx="352700">
                  <c:v>7.99775</c:v>
                </c:pt>
                <c:pt idx="352701">
                  <c:v>7.99778</c:v>
                </c:pt>
                <c:pt idx="352702">
                  <c:v>7.9978</c:v>
                </c:pt>
                <c:pt idx="352703">
                  <c:v>7.99782</c:v>
                </c:pt>
                <c:pt idx="352704">
                  <c:v>7.99785</c:v>
                </c:pt>
                <c:pt idx="352705">
                  <c:v>7.99787</c:v>
                </c:pt>
                <c:pt idx="352706">
                  <c:v>7.99789</c:v>
                </c:pt>
                <c:pt idx="352707">
                  <c:v>7.99791</c:v>
                </c:pt>
                <c:pt idx="352708">
                  <c:v>7.99794</c:v>
                </c:pt>
                <c:pt idx="352709">
                  <c:v>7.99796</c:v>
                </c:pt>
                <c:pt idx="352710">
                  <c:v>7.99798</c:v>
                </c:pt>
                <c:pt idx="352711">
                  <c:v>7.99801</c:v>
                </c:pt>
                <c:pt idx="352712">
                  <c:v>7.99803</c:v>
                </c:pt>
                <c:pt idx="352713">
                  <c:v>7.99805</c:v>
                </c:pt>
                <c:pt idx="352714">
                  <c:v>7.99807</c:v>
                </c:pt>
                <c:pt idx="352715">
                  <c:v>7.9981</c:v>
                </c:pt>
                <c:pt idx="352716">
                  <c:v>7.99812</c:v>
                </c:pt>
                <c:pt idx="352717">
                  <c:v>7.99814</c:v>
                </c:pt>
                <c:pt idx="352718">
                  <c:v>7.99816</c:v>
                </c:pt>
                <c:pt idx="352719">
                  <c:v>7.99819</c:v>
                </c:pt>
                <c:pt idx="352720">
                  <c:v>7.99821</c:v>
                </c:pt>
                <c:pt idx="352721">
                  <c:v>7.99823</c:v>
                </c:pt>
                <c:pt idx="352722">
                  <c:v>7.99825</c:v>
                </c:pt>
                <c:pt idx="352723">
                  <c:v>7.99828</c:v>
                </c:pt>
                <c:pt idx="352724">
                  <c:v>7.9983</c:v>
                </c:pt>
                <c:pt idx="352725">
                  <c:v>7.99832</c:v>
                </c:pt>
                <c:pt idx="352726">
                  <c:v>7.99834</c:v>
                </c:pt>
                <c:pt idx="352727">
                  <c:v>7.99837</c:v>
                </c:pt>
                <c:pt idx="352728">
                  <c:v>7.99839</c:v>
                </c:pt>
                <c:pt idx="352729">
                  <c:v>7.99841</c:v>
                </c:pt>
                <c:pt idx="352730">
                  <c:v>7.99843</c:v>
                </c:pt>
                <c:pt idx="352731">
                  <c:v>7.99846</c:v>
                </c:pt>
                <c:pt idx="352732">
                  <c:v>7.99848</c:v>
                </c:pt>
                <c:pt idx="352733">
                  <c:v>7.9985</c:v>
                </c:pt>
                <c:pt idx="352734">
                  <c:v>7.99853</c:v>
                </c:pt>
                <c:pt idx="352735">
                  <c:v>7.99855</c:v>
                </c:pt>
                <c:pt idx="352736">
                  <c:v>7.99857</c:v>
                </c:pt>
                <c:pt idx="352737">
                  <c:v>7.99859</c:v>
                </c:pt>
                <c:pt idx="352738">
                  <c:v>7.99862</c:v>
                </c:pt>
                <c:pt idx="352739">
                  <c:v>7.99864</c:v>
                </c:pt>
                <c:pt idx="352740">
                  <c:v>7.99866</c:v>
                </c:pt>
                <c:pt idx="352741">
                  <c:v>7.99869</c:v>
                </c:pt>
                <c:pt idx="352742">
                  <c:v>7.99871</c:v>
                </c:pt>
                <c:pt idx="352743">
                  <c:v>7.99873</c:v>
                </c:pt>
                <c:pt idx="352744">
                  <c:v>7.99875</c:v>
                </c:pt>
                <c:pt idx="352745">
                  <c:v>7.99878</c:v>
                </c:pt>
                <c:pt idx="352746">
                  <c:v>7.9988</c:v>
                </c:pt>
                <c:pt idx="352747">
                  <c:v>7.99882</c:v>
                </c:pt>
                <c:pt idx="352748">
                  <c:v>7.99884</c:v>
                </c:pt>
                <c:pt idx="352749">
                  <c:v>7.99887</c:v>
                </c:pt>
                <c:pt idx="352750">
                  <c:v>7.99889</c:v>
                </c:pt>
                <c:pt idx="352751">
                  <c:v>7.99891</c:v>
                </c:pt>
                <c:pt idx="352752">
                  <c:v>7.99893</c:v>
                </c:pt>
                <c:pt idx="352753">
                  <c:v>7.99896</c:v>
                </c:pt>
                <c:pt idx="352754">
                  <c:v>7.99898</c:v>
                </c:pt>
                <c:pt idx="352755">
                  <c:v>7.999</c:v>
                </c:pt>
                <c:pt idx="352756">
                  <c:v>7.99902</c:v>
                </c:pt>
                <c:pt idx="352757">
                  <c:v>7.99905</c:v>
                </c:pt>
                <c:pt idx="352758">
                  <c:v>7.99907</c:v>
                </c:pt>
                <c:pt idx="352759">
                  <c:v>7.99909</c:v>
                </c:pt>
                <c:pt idx="352760">
                  <c:v>7.99912</c:v>
                </c:pt>
                <c:pt idx="352761">
                  <c:v>7.99914</c:v>
                </c:pt>
                <c:pt idx="352762">
                  <c:v>7.99916</c:v>
                </c:pt>
                <c:pt idx="352763">
                  <c:v>7.99918</c:v>
                </c:pt>
                <c:pt idx="352764">
                  <c:v>7.99921</c:v>
                </c:pt>
                <c:pt idx="352765">
                  <c:v>7.99923</c:v>
                </c:pt>
                <c:pt idx="352766">
                  <c:v>7.99925</c:v>
                </c:pt>
                <c:pt idx="352767">
                  <c:v>7.99927</c:v>
                </c:pt>
                <c:pt idx="352768">
                  <c:v>7.9993</c:v>
                </c:pt>
                <c:pt idx="352769">
                  <c:v>7.99932</c:v>
                </c:pt>
                <c:pt idx="352770">
                  <c:v>7.99934</c:v>
                </c:pt>
                <c:pt idx="352771">
                  <c:v>7.99937</c:v>
                </c:pt>
                <c:pt idx="352772">
                  <c:v>7.99939</c:v>
                </c:pt>
                <c:pt idx="352773">
                  <c:v>7.99941</c:v>
                </c:pt>
                <c:pt idx="352774">
                  <c:v>7.99943</c:v>
                </c:pt>
                <c:pt idx="352775">
                  <c:v>7.99946</c:v>
                </c:pt>
                <c:pt idx="352776">
                  <c:v>7.99948</c:v>
                </c:pt>
                <c:pt idx="352777">
                  <c:v>7.9995</c:v>
                </c:pt>
                <c:pt idx="352778">
                  <c:v>7.99952</c:v>
                </c:pt>
                <c:pt idx="352779">
                  <c:v>7.99955</c:v>
                </c:pt>
                <c:pt idx="352780">
                  <c:v>7.99957</c:v>
                </c:pt>
                <c:pt idx="352781">
                  <c:v>7.99959</c:v>
                </c:pt>
                <c:pt idx="352782">
                  <c:v>7.99962</c:v>
                </c:pt>
                <c:pt idx="352783">
                  <c:v>7.99964</c:v>
                </c:pt>
                <c:pt idx="352784">
                  <c:v>7.99966</c:v>
                </c:pt>
                <c:pt idx="352785">
                  <c:v>7.99968</c:v>
                </c:pt>
                <c:pt idx="352786">
                  <c:v>7.9997</c:v>
                </c:pt>
                <c:pt idx="352787">
                  <c:v>7.99973</c:v>
                </c:pt>
                <c:pt idx="352788">
                  <c:v>7.99975</c:v>
                </c:pt>
                <c:pt idx="352789">
                  <c:v>7.99977</c:v>
                </c:pt>
                <c:pt idx="352790">
                  <c:v>7.9998</c:v>
                </c:pt>
                <c:pt idx="352791">
                  <c:v>7.99982</c:v>
                </c:pt>
                <c:pt idx="352792">
                  <c:v>7.99984</c:v>
                </c:pt>
                <c:pt idx="352793">
                  <c:v>7.99986</c:v>
                </c:pt>
                <c:pt idx="352794">
                  <c:v>7.99989</c:v>
                </c:pt>
                <c:pt idx="352795">
                  <c:v>7.99991</c:v>
                </c:pt>
                <c:pt idx="352796">
                  <c:v>7.99993</c:v>
                </c:pt>
                <c:pt idx="352797">
                  <c:v>7.99995</c:v>
                </c:pt>
                <c:pt idx="352798">
                  <c:v>7.99998</c:v>
                </c:pt>
                <c:pt idx="352799">
                  <c:v>8</c:v>
                </c:pt>
                <c:pt idx="352800">
                  <c:v>8.00002</c:v>
                </c:pt>
                <c:pt idx="352801">
                  <c:v>8.00005</c:v>
                </c:pt>
                <c:pt idx="352802">
                  <c:v>8.00007</c:v>
                </c:pt>
                <c:pt idx="352803">
                  <c:v>8.00009</c:v>
                </c:pt>
                <c:pt idx="352804">
                  <c:v>8.00011</c:v>
                </c:pt>
                <c:pt idx="352805">
                  <c:v>8.00014</c:v>
                </c:pt>
                <c:pt idx="352806">
                  <c:v>8.00016</c:v>
                </c:pt>
                <c:pt idx="352807">
                  <c:v>8.00018</c:v>
                </c:pt>
                <c:pt idx="352808">
                  <c:v>8.0002</c:v>
                </c:pt>
                <c:pt idx="352809">
                  <c:v>8.00023</c:v>
                </c:pt>
                <c:pt idx="352810">
                  <c:v>8.00025</c:v>
                </c:pt>
                <c:pt idx="352811">
                  <c:v>8.00027</c:v>
                </c:pt>
                <c:pt idx="352812">
                  <c:v>8.00029</c:v>
                </c:pt>
                <c:pt idx="352813">
                  <c:v>8.00032</c:v>
                </c:pt>
                <c:pt idx="352814">
                  <c:v>8.00034</c:v>
                </c:pt>
                <c:pt idx="352815">
                  <c:v>8.00036</c:v>
                </c:pt>
                <c:pt idx="352816">
                  <c:v>8.00038</c:v>
                </c:pt>
                <c:pt idx="352817">
                  <c:v>8.00041</c:v>
                </c:pt>
                <c:pt idx="352818">
                  <c:v>8.00043</c:v>
                </c:pt>
                <c:pt idx="352819">
                  <c:v>8.00045</c:v>
                </c:pt>
                <c:pt idx="352820">
                  <c:v>8.00048</c:v>
                </c:pt>
                <c:pt idx="352821">
                  <c:v>8.0005</c:v>
                </c:pt>
                <c:pt idx="352822">
                  <c:v>8.00052</c:v>
                </c:pt>
                <c:pt idx="352823">
                  <c:v>8.00054</c:v>
                </c:pt>
                <c:pt idx="352824">
                  <c:v>8.00057</c:v>
                </c:pt>
                <c:pt idx="352825">
                  <c:v>8.00059</c:v>
                </c:pt>
                <c:pt idx="352826">
                  <c:v>8.00061</c:v>
                </c:pt>
                <c:pt idx="352827">
                  <c:v>8.00064</c:v>
                </c:pt>
                <c:pt idx="352828">
                  <c:v>8.00066</c:v>
                </c:pt>
                <c:pt idx="352829">
                  <c:v>8.00068</c:v>
                </c:pt>
                <c:pt idx="352830">
                  <c:v>8.0007</c:v>
                </c:pt>
                <c:pt idx="352831">
                  <c:v>8.00073</c:v>
                </c:pt>
                <c:pt idx="352832">
                  <c:v>8.00075</c:v>
                </c:pt>
                <c:pt idx="352833">
                  <c:v>8.00077</c:v>
                </c:pt>
                <c:pt idx="352834">
                  <c:v>8.00079</c:v>
                </c:pt>
                <c:pt idx="352835">
                  <c:v>8.00082</c:v>
                </c:pt>
                <c:pt idx="352836">
                  <c:v>8.00084</c:v>
                </c:pt>
                <c:pt idx="352837">
                  <c:v>8.00086</c:v>
                </c:pt>
                <c:pt idx="352838">
                  <c:v>8.00088</c:v>
                </c:pt>
                <c:pt idx="352839">
                  <c:v>8.00091</c:v>
                </c:pt>
                <c:pt idx="352840">
                  <c:v>8.00093</c:v>
                </c:pt>
                <c:pt idx="352841">
                  <c:v>8.00095</c:v>
                </c:pt>
                <c:pt idx="352842">
                  <c:v>8.00098</c:v>
                </c:pt>
                <c:pt idx="352843">
                  <c:v>8.001</c:v>
                </c:pt>
                <c:pt idx="352844">
                  <c:v>8.00102</c:v>
                </c:pt>
                <c:pt idx="352845">
                  <c:v>8.00104</c:v>
                </c:pt>
                <c:pt idx="352846">
                  <c:v>8.00107</c:v>
                </c:pt>
                <c:pt idx="352847">
                  <c:v>8.00109</c:v>
                </c:pt>
                <c:pt idx="352848">
                  <c:v>8.00111</c:v>
                </c:pt>
                <c:pt idx="352849">
                  <c:v>8.00113</c:v>
                </c:pt>
                <c:pt idx="352850">
                  <c:v>8.00116</c:v>
                </c:pt>
                <c:pt idx="352851">
                  <c:v>8.00118</c:v>
                </c:pt>
                <c:pt idx="352852">
                  <c:v>8.0012</c:v>
                </c:pt>
                <c:pt idx="352853">
                  <c:v>8.00122</c:v>
                </c:pt>
                <c:pt idx="352854">
                  <c:v>8.00125</c:v>
                </c:pt>
                <c:pt idx="352855">
                  <c:v>8.00127</c:v>
                </c:pt>
                <c:pt idx="352856">
                  <c:v>8.00129</c:v>
                </c:pt>
                <c:pt idx="352857">
                  <c:v>8.00131</c:v>
                </c:pt>
                <c:pt idx="352858">
                  <c:v>8.00134</c:v>
                </c:pt>
                <c:pt idx="352859">
                  <c:v>8.00136</c:v>
                </c:pt>
                <c:pt idx="352860">
                  <c:v>8.00138</c:v>
                </c:pt>
                <c:pt idx="352861">
                  <c:v>8.00141</c:v>
                </c:pt>
                <c:pt idx="352862">
                  <c:v>8.00143</c:v>
                </c:pt>
                <c:pt idx="352863">
                  <c:v>8.00145</c:v>
                </c:pt>
                <c:pt idx="352864">
                  <c:v>8.00147</c:v>
                </c:pt>
                <c:pt idx="352865">
                  <c:v>8.0015</c:v>
                </c:pt>
                <c:pt idx="352866">
                  <c:v>8.00152</c:v>
                </c:pt>
                <c:pt idx="352867">
                  <c:v>8.00154</c:v>
                </c:pt>
                <c:pt idx="352868">
                  <c:v>8.00156</c:v>
                </c:pt>
                <c:pt idx="352869">
                  <c:v>8.00159</c:v>
                </c:pt>
                <c:pt idx="352870">
                  <c:v>8.00161</c:v>
                </c:pt>
                <c:pt idx="352871">
                  <c:v>8.00163</c:v>
                </c:pt>
                <c:pt idx="352872">
                  <c:v>8.00165</c:v>
                </c:pt>
                <c:pt idx="352873">
                  <c:v>8.00168</c:v>
                </c:pt>
                <c:pt idx="352874">
                  <c:v>8.0017</c:v>
                </c:pt>
                <c:pt idx="352875">
                  <c:v>8.00172</c:v>
                </c:pt>
                <c:pt idx="352876">
                  <c:v>8.00175</c:v>
                </c:pt>
                <c:pt idx="352877">
                  <c:v>8.00177</c:v>
                </c:pt>
                <c:pt idx="352878">
                  <c:v>8.00179</c:v>
                </c:pt>
                <c:pt idx="352879">
                  <c:v>8.00181</c:v>
                </c:pt>
                <c:pt idx="352880">
                  <c:v>8.00184</c:v>
                </c:pt>
                <c:pt idx="352881">
                  <c:v>8.00186</c:v>
                </c:pt>
                <c:pt idx="352882">
                  <c:v>8.00188</c:v>
                </c:pt>
                <c:pt idx="352883">
                  <c:v>8.00191</c:v>
                </c:pt>
                <c:pt idx="352884">
                  <c:v>8.00193</c:v>
                </c:pt>
                <c:pt idx="352885">
                  <c:v>8.00195</c:v>
                </c:pt>
                <c:pt idx="352886">
                  <c:v>8.00197</c:v>
                </c:pt>
                <c:pt idx="352887">
                  <c:v>8.002</c:v>
                </c:pt>
                <c:pt idx="352888">
                  <c:v>8.00202</c:v>
                </c:pt>
                <c:pt idx="352889">
                  <c:v>8.00204</c:v>
                </c:pt>
                <c:pt idx="352890">
                  <c:v>8.00206</c:v>
                </c:pt>
                <c:pt idx="352891">
                  <c:v>8.00209</c:v>
                </c:pt>
                <c:pt idx="352892">
                  <c:v>8.00211</c:v>
                </c:pt>
                <c:pt idx="352893">
                  <c:v>8.00213</c:v>
                </c:pt>
                <c:pt idx="352894">
                  <c:v>8.00215</c:v>
                </c:pt>
                <c:pt idx="352895">
                  <c:v>8.00218</c:v>
                </c:pt>
                <c:pt idx="352896">
                  <c:v>8.0022</c:v>
                </c:pt>
                <c:pt idx="352897">
                  <c:v>8.00222</c:v>
                </c:pt>
                <c:pt idx="352898">
                  <c:v>8.00225</c:v>
                </c:pt>
                <c:pt idx="352899">
                  <c:v>8.00227</c:v>
                </c:pt>
                <c:pt idx="352900">
                  <c:v>8.00229</c:v>
                </c:pt>
                <c:pt idx="352901">
                  <c:v>8.00231</c:v>
                </c:pt>
                <c:pt idx="352902">
                  <c:v>8.00234</c:v>
                </c:pt>
                <c:pt idx="352903">
                  <c:v>8.00236</c:v>
                </c:pt>
                <c:pt idx="352904">
                  <c:v>8.00238</c:v>
                </c:pt>
                <c:pt idx="352905">
                  <c:v>8.0024</c:v>
                </c:pt>
                <c:pt idx="352906">
                  <c:v>8.00243</c:v>
                </c:pt>
                <c:pt idx="352907">
                  <c:v>8.00245</c:v>
                </c:pt>
                <c:pt idx="352908">
                  <c:v>8.00247</c:v>
                </c:pt>
                <c:pt idx="352909">
                  <c:v>8.00249</c:v>
                </c:pt>
                <c:pt idx="352910">
                  <c:v>8.00252</c:v>
                </c:pt>
                <c:pt idx="352911">
                  <c:v>8.00254</c:v>
                </c:pt>
                <c:pt idx="352912">
                  <c:v>8.00256</c:v>
                </c:pt>
                <c:pt idx="352913">
                  <c:v>8.00258</c:v>
                </c:pt>
                <c:pt idx="352914">
                  <c:v>8.00261</c:v>
                </c:pt>
                <c:pt idx="352915">
                  <c:v>8.00263</c:v>
                </c:pt>
                <c:pt idx="352916">
                  <c:v>8.00265</c:v>
                </c:pt>
                <c:pt idx="352917">
                  <c:v>8.00268</c:v>
                </c:pt>
                <c:pt idx="352918">
                  <c:v>8.0027</c:v>
                </c:pt>
                <c:pt idx="352919">
                  <c:v>8.00272</c:v>
                </c:pt>
                <c:pt idx="352920">
                  <c:v>8.00274</c:v>
                </c:pt>
                <c:pt idx="352921">
                  <c:v>8.00277</c:v>
                </c:pt>
                <c:pt idx="352922">
                  <c:v>8.00279</c:v>
                </c:pt>
                <c:pt idx="352923">
                  <c:v>8.00281</c:v>
                </c:pt>
                <c:pt idx="352924">
                  <c:v>8.00283</c:v>
                </c:pt>
                <c:pt idx="352925">
                  <c:v>8.00286</c:v>
                </c:pt>
                <c:pt idx="352926">
                  <c:v>8.00288</c:v>
                </c:pt>
                <c:pt idx="352927">
                  <c:v>8.0029</c:v>
                </c:pt>
                <c:pt idx="352928">
                  <c:v>8.00292</c:v>
                </c:pt>
                <c:pt idx="352929">
                  <c:v>8.00295</c:v>
                </c:pt>
                <c:pt idx="352930">
                  <c:v>8.00297</c:v>
                </c:pt>
                <c:pt idx="352931">
                  <c:v>8.00299</c:v>
                </c:pt>
                <c:pt idx="352932">
                  <c:v>8.00302</c:v>
                </c:pt>
                <c:pt idx="352933">
                  <c:v>8.00304</c:v>
                </c:pt>
                <c:pt idx="352934">
                  <c:v>8.00306</c:v>
                </c:pt>
                <c:pt idx="352935">
                  <c:v>8.00308</c:v>
                </c:pt>
                <c:pt idx="352936">
                  <c:v>8.00311</c:v>
                </c:pt>
                <c:pt idx="352937">
                  <c:v>8.00313</c:v>
                </c:pt>
                <c:pt idx="352938">
                  <c:v>8.00315</c:v>
                </c:pt>
                <c:pt idx="352939">
                  <c:v>8.00318</c:v>
                </c:pt>
                <c:pt idx="352940">
                  <c:v>8.0032</c:v>
                </c:pt>
                <c:pt idx="352941">
                  <c:v>8.00322</c:v>
                </c:pt>
                <c:pt idx="352942">
                  <c:v>8.00324</c:v>
                </c:pt>
                <c:pt idx="352943">
                  <c:v>8.00327</c:v>
                </c:pt>
                <c:pt idx="352944">
                  <c:v>8.00329</c:v>
                </c:pt>
                <c:pt idx="352945">
                  <c:v>8.00331</c:v>
                </c:pt>
                <c:pt idx="352946">
                  <c:v>8.00333</c:v>
                </c:pt>
                <c:pt idx="352947">
                  <c:v>8.00336</c:v>
                </c:pt>
                <c:pt idx="352948">
                  <c:v>8.00338</c:v>
                </c:pt>
                <c:pt idx="352949">
                  <c:v>8.0034</c:v>
                </c:pt>
                <c:pt idx="352950">
                  <c:v>8.00342</c:v>
                </c:pt>
                <c:pt idx="352951">
                  <c:v>8.00345</c:v>
                </c:pt>
                <c:pt idx="352952">
                  <c:v>8.00347</c:v>
                </c:pt>
                <c:pt idx="352953">
                  <c:v>8.00349</c:v>
                </c:pt>
                <c:pt idx="352954">
                  <c:v>8.00352</c:v>
                </c:pt>
                <c:pt idx="352955">
                  <c:v>8.00354</c:v>
                </c:pt>
                <c:pt idx="352956">
                  <c:v>8.00356</c:v>
                </c:pt>
                <c:pt idx="352957">
                  <c:v>8.00358</c:v>
                </c:pt>
                <c:pt idx="352958">
                  <c:v>8.00361</c:v>
                </c:pt>
                <c:pt idx="352959">
                  <c:v>8.00363</c:v>
                </c:pt>
                <c:pt idx="352960">
                  <c:v>8.00365</c:v>
                </c:pt>
                <c:pt idx="352961">
                  <c:v>8.00367</c:v>
                </c:pt>
                <c:pt idx="352962">
                  <c:v>8.0037</c:v>
                </c:pt>
                <c:pt idx="352963">
                  <c:v>8.00372</c:v>
                </c:pt>
                <c:pt idx="352964">
                  <c:v>8.00374</c:v>
                </c:pt>
                <c:pt idx="352965">
                  <c:v>8.00376</c:v>
                </c:pt>
                <c:pt idx="352966">
                  <c:v>8.00379</c:v>
                </c:pt>
                <c:pt idx="352967">
                  <c:v>8.00381</c:v>
                </c:pt>
                <c:pt idx="352968">
                  <c:v>8.00383</c:v>
                </c:pt>
                <c:pt idx="352969">
                  <c:v>8.00385</c:v>
                </c:pt>
                <c:pt idx="352970">
                  <c:v>8.00388</c:v>
                </c:pt>
                <c:pt idx="352971">
                  <c:v>8.0039</c:v>
                </c:pt>
                <c:pt idx="352972">
                  <c:v>8.00392</c:v>
                </c:pt>
                <c:pt idx="352973">
                  <c:v>8.00395</c:v>
                </c:pt>
                <c:pt idx="352974">
                  <c:v>8.00397</c:v>
                </c:pt>
                <c:pt idx="352975">
                  <c:v>8.00399</c:v>
                </c:pt>
                <c:pt idx="352976">
                  <c:v>8.00401</c:v>
                </c:pt>
                <c:pt idx="352977">
                  <c:v>8.00404</c:v>
                </c:pt>
                <c:pt idx="352978">
                  <c:v>8.00406</c:v>
                </c:pt>
                <c:pt idx="352979">
                  <c:v>8.00408</c:v>
                </c:pt>
                <c:pt idx="352980">
                  <c:v>8.0041</c:v>
                </c:pt>
                <c:pt idx="352981">
                  <c:v>8.00413</c:v>
                </c:pt>
                <c:pt idx="352982">
                  <c:v>8.00415</c:v>
                </c:pt>
                <c:pt idx="352983">
                  <c:v>8.00417</c:v>
                </c:pt>
                <c:pt idx="352984">
                  <c:v>8.00419</c:v>
                </c:pt>
                <c:pt idx="352985">
                  <c:v>8.00422</c:v>
                </c:pt>
                <c:pt idx="352986">
                  <c:v>8.00424</c:v>
                </c:pt>
                <c:pt idx="352987">
                  <c:v>8.00426</c:v>
                </c:pt>
                <c:pt idx="352988">
                  <c:v>8.00429</c:v>
                </c:pt>
                <c:pt idx="352989">
                  <c:v>8.00431</c:v>
                </c:pt>
                <c:pt idx="352990">
                  <c:v>8.00433</c:v>
                </c:pt>
                <c:pt idx="352991">
                  <c:v>8.00435</c:v>
                </c:pt>
                <c:pt idx="352992">
                  <c:v>8.00438</c:v>
                </c:pt>
                <c:pt idx="352993">
                  <c:v>8.0044</c:v>
                </c:pt>
                <c:pt idx="352994">
                  <c:v>8.00442</c:v>
                </c:pt>
                <c:pt idx="352995">
                  <c:v>8.00444</c:v>
                </c:pt>
                <c:pt idx="352996">
                  <c:v>8.00447</c:v>
                </c:pt>
                <c:pt idx="352997">
                  <c:v>8.00449</c:v>
                </c:pt>
                <c:pt idx="352998">
                  <c:v>8.00451</c:v>
                </c:pt>
                <c:pt idx="352999">
                  <c:v>8.00454</c:v>
                </c:pt>
                <c:pt idx="353000">
                  <c:v>8.00456</c:v>
                </c:pt>
                <c:pt idx="353001">
                  <c:v>8.00458</c:v>
                </c:pt>
                <c:pt idx="353002">
                  <c:v>8.0046</c:v>
                </c:pt>
                <c:pt idx="353003">
                  <c:v>8.00463</c:v>
                </c:pt>
                <c:pt idx="353004">
                  <c:v>8.00465</c:v>
                </c:pt>
                <c:pt idx="353005">
                  <c:v>8.00467</c:v>
                </c:pt>
                <c:pt idx="353006">
                  <c:v>8.00469</c:v>
                </c:pt>
                <c:pt idx="353007">
                  <c:v>8.00472</c:v>
                </c:pt>
                <c:pt idx="353008">
                  <c:v>8.00474</c:v>
                </c:pt>
                <c:pt idx="353009">
                  <c:v>8.00476</c:v>
                </c:pt>
                <c:pt idx="353010">
                  <c:v>8.00479</c:v>
                </c:pt>
                <c:pt idx="353011">
                  <c:v>8.00481</c:v>
                </c:pt>
                <c:pt idx="353012">
                  <c:v>8.00483</c:v>
                </c:pt>
                <c:pt idx="353013">
                  <c:v>8.00485</c:v>
                </c:pt>
                <c:pt idx="353014">
                  <c:v>8.00488</c:v>
                </c:pt>
                <c:pt idx="353015">
                  <c:v>8.0049</c:v>
                </c:pt>
                <c:pt idx="353016">
                  <c:v>8.00492</c:v>
                </c:pt>
                <c:pt idx="353017">
                  <c:v>8.00494</c:v>
                </c:pt>
                <c:pt idx="353018">
                  <c:v>8.00497</c:v>
                </c:pt>
                <c:pt idx="353019">
                  <c:v>8.00499</c:v>
                </c:pt>
                <c:pt idx="353020">
                  <c:v>8.00501</c:v>
                </c:pt>
                <c:pt idx="353021">
                  <c:v>8.00503</c:v>
                </c:pt>
                <c:pt idx="353022">
                  <c:v>8.00506</c:v>
                </c:pt>
                <c:pt idx="353023">
                  <c:v>8.00508</c:v>
                </c:pt>
                <c:pt idx="353024">
                  <c:v>8.0051</c:v>
                </c:pt>
                <c:pt idx="353025">
                  <c:v>8.00512</c:v>
                </c:pt>
                <c:pt idx="353026">
                  <c:v>8.00515</c:v>
                </c:pt>
                <c:pt idx="353027">
                  <c:v>8.00517</c:v>
                </c:pt>
                <c:pt idx="353028">
                  <c:v>8.00519</c:v>
                </c:pt>
                <c:pt idx="353029">
                  <c:v>8.00521</c:v>
                </c:pt>
                <c:pt idx="353030">
                  <c:v>8.00524</c:v>
                </c:pt>
                <c:pt idx="353031">
                  <c:v>8.00526</c:v>
                </c:pt>
                <c:pt idx="353032">
                  <c:v>8.00528</c:v>
                </c:pt>
                <c:pt idx="353033">
                  <c:v>8.00531</c:v>
                </c:pt>
                <c:pt idx="353034">
                  <c:v>8.00533</c:v>
                </c:pt>
                <c:pt idx="353035">
                  <c:v>8.00535</c:v>
                </c:pt>
                <c:pt idx="353036">
                  <c:v>8.00537</c:v>
                </c:pt>
                <c:pt idx="353037">
                  <c:v>8.0054</c:v>
                </c:pt>
                <c:pt idx="353038">
                  <c:v>8.00542</c:v>
                </c:pt>
                <c:pt idx="353039">
                  <c:v>8.00544</c:v>
                </c:pt>
                <c:pt idx="353040">
                  <c:v>8.00546</c:v>
                </c:pt>
                <c:pt idx="353041">
                  <c:v>8.00549</c:v>
                </c:pt>
                <c:pt idx="353042">
                  <c:v>8.00551</c:v>
                </c:pt>
                <c:pt idx="353043">
                  <c:v>8.00553</c:v>
                </c:pt>
                <c:pt idx="353044">
                  <c:v>8.00556</c:v>
                </c:pt>
                <c:pt idx="353045">
                  <c:v>8.00558</c:v>
                </c:pt>
                <c:pt idx="353046">
                  <c:v>8.0056</c:v>
                </c:pt>
                <c:pt idx="353047">
                  <c:v>8.00562</c:v>
                </c:pt>
                <c:pt idx="353048">
                  <c:v>8.00565</c:v>
                </c:pt>
                <c:pt idx="353049">
                  <c:v>8.00567</c:v>
                </c:pt>
                <c:pt idx="353050">
                  <c:v>8.00569</c:v>
                </c:pt>
                <c:pt idx="353051">
                  <c:v>8.00571</c:v>
                </c:pt>
                <c:pt idx="353052">
                  <c:v>8.00574</c:v>
                </c:pt>
                <c:pt idx="353053">
                  <c:v>8.00576</c:v>
                </c:pt>
                <c:pt idx="353054">
                  <c:v>8.00578</c:v>
                </c:pt>
                <c:pt idx="353055">
                  <c:v>8.00581</c:v>
                </c:pt>
                <c:pt idx="353056">
                  <c:v>8.00583</c:v>
                </c:pt>
                <c:pt idx="353057">
                  <c:v>8.00585</c:v>
                </c:pt>
                <c:pt idx="353058">
                  <c:v>8.00587</c:v>
                </c:pt>
                <c:pt idx="353059">
                  <c:v>8.0059</c:v>
                </c:pt>
                <c:pt idx="353060">
                  <c:v>8.00592</c:v>
                </c:pt>
                <c:pt idx="353061">
                  <c:v>8.00594</c:v>
                </c:pt>
                <c:pt idx="353062">
                  <c:v>8.00596</c:v>
                </c:pt>
                <c:pt idx="353063">
                  <c:v>8.00599</c:v>
                </c:pt>
                <c:pt idx="353064">
                  <c:v>8.00601</c:v>
                </c:pt>
                <c:pt idx="353065">
                  <c:v>8.00603</c:v>
                </c:pt>
                <c:pt idx="353066">
                  <c:v>8.00605</c:v>
                </c:pt>
                <c:pt idx="353067">
                  <c:v>8.00608</c:v>
                </c:pt>
                <c:pt idx="353068">
                  <c:v>8.0061</c:v>
                </c:pt>
                <c:pt idx="353069">
                  <c:v>8.00612</c:v>
                </c:pt>
                <c:pt idx="353070">
                  <c:v>8.00615</c:v>
                </c:pt>
                <c:pt idx="353071">
                  <c:v>8.00617</c:v>
                </c:pt>
                <c:pt idx="353072">
                  <c:v>8.00619</c:v>
                </c:pt>
                <c:pt idx="353073">
                  <c:v>8.00621</c:v>
                </c:pt>
                <c:pt idx="353074">
                  <c:v>8.00624</c:v>
                </c:pt>
                <c:pt idx="353075">
                  <c:v>8.00626</c:v>
                </c:pt>
                <c:pt idx="353076">
                  <c:v>8.00628</c:v>
                </c:pt>
                <c:pt idx="353077">
                  <c:v>8.0063</c:v>
                </c:pt>
                <c:pt idx="353078">
                  <c:v>8.00633</c:v>
                </c:pt>
                <c:pt idx="353079">
                  <c:v>8.00635</c:v>
                </c:pt>
                <c:pt idx="353080">
                  <c:v>8.00637</c:v>
                </c:pt>
                <c:pt idx="353081">
                  <c:v>8.00639</c:v>
                </c:pt>
                <c:pt idx="353082">
                  <c:v>8.00642</c:v>
                </c:pt>
                <c:pt idx="353083">
                  <c:v>8.00644</c:v>
                </c:pt>
                <c:pt idx="353084">
                  <c:v>8.00646</c:v>
                </c:pt>
                <c:pt idx="353085">
                  <c:v>8.00648</c:v>
                </c:pt>
                <c:pt idx="353086">
                  <c:v>8.00651</c:v>
                </c:pt>
                <c:pt idx="353087">
                  <c:v>8.00653</c:v>
                </c:pt>
                <c:pt idx="353088">
                  <c:v>8.00655</c:v>
                </c:pt>
                <c:pt idx="353089">
                  <c:v>8.00658</c:v>
                </c:pt>
                <c:pt idx="353090">
                  <c:v>8.0066</c:v>
                </c:pt>
                <c:pt idx="353091">
                  <c:v>8.00662</c:v>
                </c:pt>
                <c:pt idx="353092">
                  <c:v>8.00664</c:v>
                </c:pt>
                <c:pt idx="353093">
                  <c:v>8.00667</c:v>
                </c:pt>
                <c:pt idx="353094">
                  <c:v>8.00669</c:v>
                </c:pt>
                <c:pt idx="353095">
                  <c:v>8.00671</c:v>
                </c:pt>
                <c:pt idx="353096">
                  <c:v>8.00674</c:v>
                </c:pt>
                <c:pt idx="353097">
                  <c:v>8.00676</c:v>
                </c:pt>
                <c:pt idx="353098">
                  <c:v>8.00678</c:v>
                </c:pt>
                <c:pt idx="353099">
                  <c:v>8.0068</c:v>
                </c:pt>
                <c:pt idx="353100">
                  <c:v>8.00682</c:v>
                </c:pt>
                <c:pt idx="353101">
                  <c:v>8.00685</c:v>
                </c:pt>
                <c:pt idx="353102">
                  <c:v>8.00687</c:v>
                </c:pt>
                <c:pt idx="353103">
                  <c:v>8.00689</c:v>
                </c:pt>
                <c:pt idx="353104">
                  <c:v>8.00692</c:v>
                </c:pt>
                <c:pt idx="353105">
                  <c:v>8.00694</c:v>
                </c:pt>
                <c:pt idx="353106">
                  <c:v>8.00696</c:v>
                </c:pt>
                <c:pt idx="353107">
                  <c:v>8.00698</c:v>
                </c:pt>
                <c:pt idx="353108">
                  <c:v>8.00701</c:v>
                </c:pt>
                <c:pt idx="353109">
                  <c:v>8.00703</c:v>
                </c:pt>
                <c:pt idx="353110">
                  <c:v>8.00705</c:v>
                </c:pt>
                <c:pt idx="353111">
                  <c:v>8.00708</c:v>
                </c:pt>
                <c:pt idx="353112">
                  <c:v>8.0071</c:v>
                </c:pt>
                <c:pt idx="353113">
                  <c:v>8.00712</c:v>
                </c:pt>
                <c:pt idx="353114">
                  <c:v>8.00714</c:v>
                </c:pt>
                <c:pt idx="353115">
                  <c:v>8.00717</c:v>
                </c:pt>
                <c:pt idx="353116">
                  <c:v>8.00719</c:v>
                </c:pt>
                <c:pt idx="353117">
                  <c:v>8.00721</c:v>
                </c:pt>
                <c:pt idx="353118">
                  <c:v>8.00723</c:v>
                </c:pt>
                <c:pt idx="353119">
                  <c:v>8.00726</c:v>
                </c:pt>
                <c:pt idx="353120">
                  <c:v>8.00728</c:v>
                </c:pt>
                <c:pt idx="353121">
                  <c:v>8.0073</c:v>
                </c:pt>
                <c:pt idx="353122">
                  <c:v>8.00732</c:v>
                </c:pt>
                <c:pt idx="353123">
                  <c:v>8.00735</c:v>
                </c:pt>
                <c:pt idx="353124">
                  <c:v>8.00737</c:v>
                </c:pt>
                <c:pt idx="353125">
                  <c:v>8.00739</c:v>
                </c:pt>
                <c:pt idx="353126">
                  <c:v>8.00741</c:v>
                </c:pt>
                <c:pt idx="353127">
                  <c:v>8.00744</c:v>
                </c:pt>
                <c:pt idx="353128">
                  <c:v>8.00746</c:v>
                </c:pt>
                <c:pt idx="353129">
                  <c:v>8.00748</c:v>
                </c:pt>
                <c:pt idx="353130">
                  <c:v>8.00751</c:v>
                </c:pt>
                <c:pt idx="353131">
                  <c:v>8.00753</c:v>
                </c:pt>
                <c:pt idx="353132">
                  <c:v>8.00755</c:v>
                </c:pt>
                <c:pt idx="353133">
                  <c:v>8.00757</c:v>
                </c:pt>
                <c:pt idx="353134">
                  <c:v>8.0076</c:v>
                </c:pt>
                <c:pt idx="353135">
                  <c:v>8.00762</c:v>
                </c:pt>
                <c:pt idx="353136">
                  <c:v>8.00764</c:v>
                </c:pt>
                <c:pt idx="353137">
                  <c:v>8.00766</c:v>
                </c:pt>
                <c:pt idx="353138">
                  <c:v>8.00769</c:v>
                </c:pt>
                <c:pt idx="353139">
                  <c:v>8.00771</c:v>
                </c:pt>
                <c:pt idx="353140">
                  <c:v>8.00773</c:v>
                </c:pt>
                <c:pt idx="353141">
                  <c:v>8.00775</c:v>
                </c:pt>
                <c:pt idx="353142">
                  <c:v>8.00778</c:v>
                </c:pt>
                <c:pt idx="353143">
                  <c:v>8.0078</c:v>
                </c:pt>
                <c:pt idx="353144">
                  <c:v>8.00782</c:v>
                </c:pt>
                <c:pt idx="353145">
                  <c:v>8.00785</c:v>
                </c:pt>
                <c:pt idx="353146">
                  <c:v>8.00787</c:v>
                </c:pt>
                <c:pt idx="353147">
                  <c:v>8.00789</c:v>
                </c:pt>
                <c:pt idx="353148">
                  <c:v>8.00791</c:v>
                </c:pt>
                <c:pt idx="353149">
                  <c:v>8.00794</c:v>
                </c:pt>
                <c:pt idx="353150">
                  <c:v>8.00796</c:v>
                </c:pt>
                <c:pt idx="353151">
                  <c:v>8.00798</c:v>
                </c:pt>
                <c:pt idx="353152">
                  <c:v>8.00801</c:v>
                </c:pt>
                <c:pt idx="353153">
                  <c:v>8.00803</c:v>
                </c:pt>
                <c:pt idx="353154">
                  <c:v>8.00805</c:v>
                </c:pt>
                <c:pt idx="353155">
                  <c:v>8.00807</c:v>
                </c:pt>
                <c:pt idx="353156">
                  <c:v>8.0081</c:v>
                </c:pt>
                <c:pt idx="353157">
                  <c:v>8.00812</c:v>
                </c:pt>
                <c:pt idx="353158">
                  <c:v>8.00814</c:v>
                </c:pt>
                <c:pt idx="353159">
                  <c:v>8.00816</c:v>
                </c:pt>
                <c:pt idx="353160">
                  <c:v>8.00819</c:v>
                </c:pt>
                <c:pt idx="353161">
                  <c:v>8.00821</c:v>
                </c:pt>
                <c:pt idx="353162">
                  <c:v>8.00823</c:v>
                </c:pt>
                <c:pt idx="353163">
                  <c:v>8.00825</c:v>
                </c:pt>
                <c:pt idx="353164">
                  <c:v>8.00828</c:v>
                </c:pt>
                <c:pt idx="353165">
                  <c:v>8.0083</c:v>
                </c:pt>
                <c:pt idx="353166">
                  <c:v>8.00832</c:v>
                </c:pt>
                <c:pt idx="353167">
                  <c:v>8.00835</c:v>
                </c:pt>
                <c:pt idx="353168">
                  <c:v>8.00837</c:v>
                </c:pt>
                <c:pt idx="353169">
                  <c:v>8.00839</c:v>
                </c:pt>
                <c:pt idx="353170">
                  <c:v>8.00841</c:v>
                </c:pt>
                <c:pt idx="353171">
                  <c:v>8.00844</c:v>
                </c:pt>
                <c:pt idx="353172">
                  <c:v>8.00846</c:v>
                </c:pt>
                <c:pt idx="353173">
                  <c:v>8.00848</c:v>
                </c:pt>
                <c:pt idx="353174">
                  <c:v>8.0085</c:v>
                </c:pt>
                <c:pt idx="353175">
                  <c:v>8.00853</c:v>
                </c:pt>
                <c:pt idx="353176">
                  <c:v>8.00855</c:v>
                </c:pt>
                <c:pt idx="353177">
                  <c:v>8.00857</c:v>
                </c:pt>
                <c:pt idx="353178">
                  <c:v>8.00859</c:v>
                </c:pt>
                <c:pt idx="353179">
                  <c:v>8.00862</c:v>
                </c:pt>
                <c:pt idx="353180">
                  <c:v>8.00864</c:v>
                </c:pt>
                <c:pt idx="353181">
                  <c:v>8.00866</c:v>
                </c:pt>
                <c:pt idx="353182">
                  <c:v>8.00868</c:v>
                </c:pt>
                <c:pt idx="353183">
                  <c:v>8.00871</c:v>
                </c:pt>
                <c:pt idx="353184">
                  <c:v>8.00873</c:v>
                </c:pt>
                <c:pt idx="353185">
                  <c:v>8.00875</c:v>
                </c:pt>
                <c:pt idx="353186">
                  <c:v>8.00878</c:v>
                </c:pt>
                <c:pt idx="353187">
                  <c:v>8.0088</c:v>
                </c:pt>
                <c:pt idx="353188">
                  <c:v>8.00882</c:v>
                </c:pt>
                <c:pt idx="353189">
                  <c:v>8.00884</c:v>
                </c:pt>
                <c:pt idx="353190">
                  <c:v>8.00887</c:v>
                </c:pt>
                <c:pt idx="353191">
                  <c:v>8.00889</c:v>
                </c:pt>
                <c:pt idx="353192">
                  <c:v>8.00891</c:v>
                </c:pt>
                <c:pt idx="353193">
                  <c:v>8.00893</c:v>
                </c:pt>
                <c:pt idx="353194">
                  <c:v>8.00896</c:v>
                </c:pt>
                <c:pt idx="353195">
                  <c:v>8.00898</c:v>
                </c:pt>
                <c:pt idx="353196">
                  <c:v>8.009</c:v>
                </c:pt>
                <c:pt idx="353197">
                  <c:v>8.00902</c:v>
                </c:pt>
                <c:pt idx="353198">
                  <c:v>8.00905</c:v>
                </c:pt>
                <c:pt idx="353199">
                  <c:v>8.00907</c:v>
                </c:pt>
                <c:pt idx="353200">
                  <c:v>8.00909</c:v>
                </c:pt>
                <c:pt idx="353201">
                  <c:v>8.00912</c:v>
                </c:pt>
                <c:pt idx="353202">
                  <c:v>8.00914</c:v>
                </c:pt>
                <c:pt idx="353203">
                  <c:v>8.00916</c:v>
                </c:pt>
                <c:pt idx="353204">
                  <c:v>8.00918</c:v>
                </c:pt>
                <c:pt idx="353205">
                  <c:v>8.00921</c:v>
                </c:pt>
                <c:pt idx="353206">
                  <c:v>8.00923</c:v>
                </c:pt>
                <c:pt idx="353207">
                  <c:v>8.00925</c:v>
                </c:pt>
                <c:pt idx="353208">
                  <c:v>8.00927</c:v>
                </c:pt>
                <c:pt idx="353209">
                  <c:v>8.0093</c:v>
                </c:pt>
                <c:pt idx="353210">
                  <c:v>8.00932</c:v>
                </c:pt>
                <c:pt idx="353211">
                  <c:v>8.00934</c:v>
                </c:pt>
                <c:pt idx="353212">
                  <c:v>8.00937</c:v>
                </c:pt>
                <c:pt idx="353213">
                  <c:v>8.00939</c:v>
                </c:pt>
                <c:pt idx="353214">
                  <c:v>8.00941</c:v>
                </c:pt>
                <c:pt idx="353215">
                  <c:v>8.00943</c:v>
                </c:pt>
                <c:pt idx="353216">
                  <c:v>8.00946</c:v>
                </c:pt>
                <c:pt idx="353217">
                  <c:v>8.00948</c:v>
                </c:pt>
                <c:pt idx="353218">
                  <c:v>8.0095</c:v>
                </c:pt>
                <c:pt idx="353219">
                  <c:v>8.00952</c:v>
                </c:pt>
                <c:pt idx="353220">
                  <c:v>8.00955</c:v>
                </c:pt>
                <c:pt idx="353221">
                  <c:v>8.00957</c:v>
                </c:pt>
                <c:pt idx="353222">
                  <c:v>8.00959</c:v>
                </c:pt>
                <c:pt idx="353223">
                  <c:v>8.00962</c:v>
                </c:pt>
                <c:pt idx="353224">
                  <c:v>8.00964</c:v>
                </c:pt>
                <c:pt idx="353225">
                  <c:v>8.00966</c:v>
                </c:pt>
                <c:pt idx="353226">
                  <c:v>8.00968</c:v>
                </c:pt>
                <c:pt idx="353227">
                  <c:v>8.00971</c:v>
                </c:pt>
                <c:pt idx="353228">
                  <c:v>8.00973</c:v>
                </c:pt>
                <c:pt idx="353229">
                  <c:v>8.00975</c:v>
                </c:pt>
                <c:pt idx="353230">
                  <c:v>8.00977</c:v>
                </c:pt>
                <c:pt idx="353231">
                  <c:v>8.0098</c:v>
                </c:pt>
                <c:pt idx="353232">
                  <c:v>8.00982</c:v>
                </c:pt>
                <c:pt idx="353233">
                  <c:v>8.00984</c:v>
                </c:pt>
                <c:pt idx="353234">
                  <c:v>8.00986</c:v>
                </c:pt>
                <c:pt idx="353235">
                  <c:v>8.00989</c:v>
                </c:pt>
                <c:pt idx="353236">
                  <c:v>8.00991</c:v>
                </c:pt>
                <c:pt idx="353237">
                  <c:v>8.00993</c:v>
                </c:pt>
                <c:pt idx="353238">
                  <c:v>8.00995</c:v>
                </c:pt>
                <c:pt idx="353239">
                  <c:v>8.00998</c:v>
                </c:pt>
                <c:pt idx="353240">
                  <c:v>8.01</c:v>
                </c:pt>
                <c:pt idx="353241">
                  <c:v>8.01002</c:v>
                </c:pt>
                <c:pt idx="353242">
                  <c:v>8.01004</c:v>
                </c:pt>
                <c:pt idx="353243">
                  <c:v>8.01007</c:v>
                </c:pt>
                <c:pt idx="353244">
                  <c:v>8.01009</c:v>
                </c:pt>
                <c:pt idx="353245">
                  <c:v>8.01011</c:v>
                </c:pt>
                <c:pt idx="353246">
                  <c:v>8.01014</c:v>
                </c:pt>
                <c:pt idx="353247">
                  <c:v>8.01016</c:v>
                </c:pt>
                <c:pt idx="353248">
                  <c:v>8.01018</c:v>
                </c:pt>
                <c:pt idx="353249">
                  <c:v>8.0102</c:v>
                </c:pt>
                <c:pt idx="353250">
                  <c:v>8.01023</c:v>
                </c:pt>
                <c:pt idx="353251">
                  <c:v>8.01025</c:v>
                </c:pt>
                <c:pt idx="353252">
                  <c:v>8.01027</c:v>
                </c:pt>
                <c:pt idx="353253">
                  <c:v>8.01029</c:v>
                </c:pt>
                <c:pt idx="353254">
                  <c:v>8.01032</c:v>
                </c:pt>
                <c:pt idx="353255">
                  <c:v>8.01034</c:v>
                </c:pt>
                <c:pt idx="353256">
                  <c:v>8.01036</c:v>
                </c:pt>
                <c:pt idx="353257">
                  <c:v>8.01038</c:v>
                </c:pt>
                <c:pt idx="353258">
                  <c:v>8.01041</c:v>
                </c:pt>
                <c:pt idx="353259">
                  <c:v>8.01043</c:v>
                </c:pt>
                <c:pt idx="353260">
                  <c:v>8.01045</c:v>
                </c:pt>
                <c:pt idx="353261">
                  <c:v>8.01048</c:v>
                </c:pt>
                <c:pt idx="353262">
                  <c:v>8.0105</c:v>
                </c:pt>
                <c:pt idx="353263">
                  <c:v>8.01052</c:v>
                </c:pt>
                <c:pt idx="353264">
                  <c:v>8.01054</c:v>
                </c:pt>
                <c:pt idx="353265">
                  <c:v>8.01057</c:v>
                </c:pt>
                <c:pt idx="353266">
                  <c:v>8.01059</c:v>
                </c:pt>
                <c:pt idx="353267">
                  <c:v>8.01061</c:v>
                </c:pt>
                <c:pt idx="353268">
                  <c:v>8.01064</c:v>
                </c:pt>
                <c:pt idx="353269">
                  <c:v>8.01066</c:v>
                </c:pt>
                <c:pt idx="353270">
                  <c:v>8.01068</c:v>
                </c:pt>
                <c:pt idx="353271">
                  <c:v>8.0107</c:v>
                </c:pt>
                <c:pt idx="353272">
                  <c:v>8.01073</c:v>
                </c:pt>
                <c:pt idx="353273">
                  <c:v>8.01075</c:v>
                </c:pt>
                <c:pt idx="353274">
                  <c:v>8.01077</c:v>
                </c:pt>
                <c:pt idx="353275">
                  <c:v>8.01079</c:v>
                </c:pt>
                <c:pt idx="353276">
                  <c:v>8.01082</c:v>
                </c:pt>
                <c:pt idx="353277">
                  <c:v>8.01084</c:v>
                </c:pt>
                <c:pt idx="353278">
                  <c:v>8.01086</c:v>
                </c:pt>
                <c:pt idx="353279">
                  <c:v>8.01088</c:v>
                </c:pt>
                <c:pt idx="353280">
                  <c:v>8.01091</c:v>
                </c:pt>
                <c:pt idx="353281">
                  <c:v>8.01093</c:v>
                </c:pt>
                <c:pt idx="353282">
                  <c:v>8.01095</c:v>
                </c:pt>
                <c:pt idx="353283">
                  <c:v>8.01098</c:v>
                </c:pt>
                <c:pt idx="353284">
                  <c:v>8.011</c:v>
                </c:pt>
                <c:pt idx="353285">
                  <c:v>8.01102</c:v>
                </c:pt>
                <c:pt idx="353286">
                  <c:v>8.01104</c:v>
                </c:pt>
                <c:pt idx="353287">
                  <c:v>8.01107</c:v>
                </c:pt>
                <c:pt idx="353288">
                  <c:v>8.01109</c:v>
                </c:pt>
                <c:pt idx="353289">
                  <c:v>8.01111</c:v>
                </c:pt>
                <c:pt idx="353290">
                  <c:v>8.01113</c:v>
                </c:pt>
                <c:pt idx="353291">
                  <c:v>8.01116</c:v>
                </c:pt>
                <c:pt idx="353292">
                  <c:v>8.01118</c:v>
                </c:pt>
                <c:pt idx="353293">
                  <c:v>8.0112</c:v>
                </c:pt>
                <c:pt idx="353294">
                  <c:v>8.01122</c:v>
                </c:pt>
                <c:pt idx="353295">
                  <c:v>8.01125</c:v>
                </c:pt>
                <c:pt idx="353296">
                  <c:v>8.01127</c:v>
                </c:pt>
                <c:pt idx="353297">
                  <c:v>8.01129</c:v>
                </c:pt>
                <c:pt idx="353298">
                  <c:v>8.01131</c:v>
                </c:pt>
                <c:pt idx="353299">
                  <c:v>8.01134</c:v>
                </c:pt>
                <c:pt idx="353300">
                  <c:v>8.01136</c:v>
                </c:pt>
                <c:pt idx="353301">
                  <c:v>8.01138</c:v>
                </c:pt>
                <c:pt idx="353302">
                  <c:v>8.01141</c:v>
                </c:pt>
                <c:pt idx="353303">
                  <c:v>8.01143</c:v>
                </c:pt>
                <c:pt idx="353304">
                  <c:v>8.01145</c:v>
                </c:pt>
                <c:pt idx="353305">
                  <c:v>8.01147</c:v>
                </c:pt>
                <c:pt idx="353306">
                  <c:v>8.0115</c:v>
                </c:pt>
                <c:pt idx="353307">
                  <c:v>8.01152</c:v>
                </c:pt>
                <c:pt idx="353308">
                  <c:v>8.01154</c:v>
                </c:pt>
                <c:pt idx="353309">
                  <c:v>8.01156</c:v>
                </c:pt>
                <c:pt idx="353310">
                  <c:v>8.01159</c:v>
                </c:pt>
                <c:pt idx="353311">
                  <c:v>8.01161</c:v>
                </c:pt>
                <c:pt idx="353312">
                  <c:v>8.01163</c:v>
                </c:pt>
                <c:pt idx="353313">
                  <c:v>8.01165</c:v>
                </c:pt>
                <c:pt idx="353314">
                  <c:v>8.01168</c:v>
                </c:pt>
                <c:pt idx="353315">
                  <c:v>8.0117</c:v>
                </c:pt>
                <c:pt idx="353316">
                  <c:v>8.01172</c:v>
                </c:pt>
                <c:pt idx="353317">
                  <c:v>8.01175</c:v>
                </c:pt>
                <c:pt idx="353318">
                  <c:v>8.01177</c:v>
                </c:pt>
                <c:pt idx="353319">
                  <c:v>8.01179</c:v>
                </c:pt>
                <c:pt idx="353320">
                  <c:v>8.01181</c:v>
                </c:pt>
                <c:pt idx="353321">
                  <c:v>8.01184</c:v>
                </c:pt>
                <c:pt idx="353322">
                  <c:v>8.01186</c:v>
                </c:pt>
                <c:pt idx="353323">
                  <c:v>8.01188</c:v>
                </c:pt>
                <c:pt idx="353324">
                  <c:v>8.01191</c:v>
                </c:pt>
                <c:pt idx="353325">
                  <c:v>8.01193</c:v>
                </c:pt>
                <c:pt idx="353326">
                  <c:v>8.01195</c:v>
                </c:pt>
                <c:pt idx="353327">
                  <c:v>8.01197</c:v>
                </c:pt>
                <c:pt idx="353328">
                  <c:v>8.012</c:v>
                </c:pt>
                <c:pt idx="353329">
                  <c:v>8.01202</c:v>
                </c:pt>
                <c:pt idx="353330">
                  <c:v>8.01204</c:v>
                </c:pt>
                <c:pt idx="353331">
                  <c:v>8.01206</c:v>
                </c:pt>
                <c:pt idx="353332">
                  <c:v>8.01209</c:v>
                </c:pt>
                <c:pt idx="353333">
                  <c:v>8.01211</c:v>
                </c:pt>
                <c:pt idx="353334">
                  <c:v>8.01213</c:v>
                </c:pt>
                <c:pt idx="353335">
                  <c:v>8.01215</c:v>
                </c:pt>
                <c:pt idx="353336">
                  <c:v>8.01218</c:v>
                </c:pt>
                <c:pt idx="353337">
                  <c:v>8.0122</c:v>
                </c:pt>
                <c:pt idx="353338">
                  <c:v>8.01222</c:v>
                </c:pt>
                <c:pt idx="353339">
                  <c:v>8.01225</c:v>
                </c:pt>
                <c:pt idx="353340">
                  <c:v>8.01227</c:v>
                </c:pt>
                <c:pt idx="353341">
                  <c:v>8.01229</c:v>
                </c:pt>
                <c:pt idx="353342">
                  <c:v>8.01231</c:v>
                </c:pt>
                <c:pt idx="353343">
                  <c:v>8.01234</c:v>
                </c:pt>
                <c:pt idx="353344">
                  <c:v>8.01236</c:v>
                </c:pt>
                <c:pt idx="353345">
                  <c:v>8.01238</c:v>
                </c:pt>
                <c:pt idx="353346">
                  <c:v>8.0124</c:v>
                </c:pt>
                <c:pt idx="353347">
                  <c:v>8.01243</c:v>
                </c:pt>
                <c:pt idx="353348">
                  <c:v>8.01245</c:v>
                </c:pt>
                <c:pt idx="353349">
                  <c:v>8.01247</c:v>
                </c:pt>
                <c:pt idx="353350">
                  <c:v>8.01249</c:v>
                </c:pt>
                <c:pt idx="353351">
                  <c:v>8.01252</c:v>
                </c:pt>
                <c:pt idx="353352">
                  <c:v>8.01254</c:v>
                </c:pt>
                <c:pt idx="353353">
                  <c:v>8.01256</c:v>
                </c:pt>
                <c:pt idx="353354">
                  <c:v>8.01258</c:v>
                </c:pt>
                <c:pt idx="353355">
                  <c:v>8.01261</c:v>
                </c:pt>
                <c:pt idx="353356">
                  <c:v>8.01263</c:v>
                </c:pt>
                <c:pt idx="353357">
                  <c:v>8.01265</c:v>
                </c:pt>
                <c:pt idx="353358">
                  <c:v>8.01268</c:v>
                </c:pt>
                <c:pt idx="353359">
                  <c:v>8.0127</c:v>
                </c:pt>
                <c:pt idx="353360">
                  <c:v>8.01272</c:v>
                </c:pt>
                <c:pt idx="353361">
                  <c:v>8.01274</c:v>
                </c:pt>
                <c:pt idx="353362">
                  <c:v>8.01277</c:v>
                </c:pt>
                <c:pt idx="353363">
                  <c:v>8.01279</c:v>
                </c:pt>
                <c:pt idx="353364">
                  <c:v>8.01281</c:v>
                </c:pt>
                <c:pt idx="353365">
                  <c:v>8.01283</c:v>
                </c:pt>
                <c:pt idx="353366">
                  <c:v>8.01286</c:v>
                </c:pt>
                <c:pt idx="353367">
                  <c:v>8.01288</c:v>
                </c:pt>
                <c:pt idx="353368">
                  <c:v>8.0129</c:v>
                </c:pt>
                <c:pt idx="353369">
                  <c:v>8.01292</c:v>
                </c:pt>
                <c:pt idx="353370">
                  <c:v>8.01295</c:v>
                </c:pt>
                <c:pt idx="353371">
                  <c:v>8.01297</c:v>
                </c:pt>
                <c:pt idx="353372">
                  <c:v>8.01299</c:v>
                </c:pt>
                <c:pt idx="353373">
                  <c:v>8.01302</c:v>
                </c:pt>
                <c:pt idx="353374">
                  <c:v>8.01304</c:v>
                </c:pt>
                <c:pt idx="353375">
                  <c:v>8.01306</c:v>
                </c:pt>
                <c:pt idx="353376">
                  <c:v>8.01308</c:v>
                </c:pt>
                <c:pt idx="353377">
                  <c:v>8.01311</c:v>
                </c:pt>
                <c:pt idx="353378">
                  <c:v>8.01313</c:v>
                </c:pt>
                <c:pt idx="353379">
                  <c:v>8.01315</c:v>
                </c:pt>
                <c:pt idx="353380">
                  <c:v>8.01318</c:v>
                </c:pt>
                <c:pt idx="353381">
                  <c:v>8.0132</c:v>
                </c:pt>
                <c:pt idx="353382">
                  <c:v>8.01322</c:v>
                </c:pt>
                <c:pt idx="353383">
                  <c:v>8.01324</c:v>
                </c:pt>
                <c:pt idx="353384">
                  <c:v>8.01327</c:v>
                </c:pt>
                <c:pt idx="353385">
                  <c:v>8.01329</c:v>
                </c:pt>
                <c:pt idx="353386">
                  <c:v>8.01331</c:v>
                </c:pt>
                <c:pt idx="353387">
                  <c:v>8.01333</c:v>
                </c:pt>
                <c:pt idx="353388">
                  <c:v>8.01336</c:v>
                </c:pt>
                <c:pt idx="353389">
                  <c:v>8.01338</c:v>
                </c:pt>
                <c:pt idx="353390">
                  <c:v>8.0134</c:v>
                </c:pt>
                <c:pt idx="353391">
                  <c:v>8.01342</c:v>
                </c:pt>
                <c:pt idx="353392">
                  <c:v>8.01345</c:v>
                </c:pt>
                <c:pt idx="353393">
                  <c:v>8.01347</c:v>
                </c:pt>
                <c:pt idx="353394">
                  <c:v>8.01349</c:v>
                </c:pt>
                <c:pt idx="353395">
                  <c:v>8.01351</c:v>
                </c:pt>
                <c:pt idx="353396">
                  <c:v>8.01354</c:v>
                </c:pt>
                <c:pt idx="353397">
                  <c:v>8.01356</c:v>
                </c:pt>
                <c:pt idx="353398">
                  <c:v>8.01358</c:v>
                </c:pt>
                <c:pt idx="353399">
                  <c:v>8.01361</c:v>
                </c:pt>
                <c:pt idx="353400">
                  <c:v>8.01363</c:v>
                </c:pt>
                <c:pt idx="353401">
                  <c:v>8.01365</c:v>
                </c:pt>
                <c:pt idx="353402">
                  <c:v>8.01367</c:v>
                </c:pt>
                <c:pt idx="353403">
                  <c:v>8.0137</c:v>
                </c:pt>
                <c:pt idx="353404">
                  <c:v>8.01372</c:v>
                </c:pt>
                <c:pt idx="353405">
                  <c:v>8.01374</c:v>
                </c:pt>
                <c:pt idx="353406">
                  <c:v>8.01376</c:v>
                </c:pt>
                <c:pt idx="353407">
                  <c:v>8.01379</c:v>
                </c:pt>
                <c:pt idx="353408">
                  <c:v>8.01381</c:v>
                </c:pt>
                <c:pt idx="353409">
                  <c:v>8.01383</c:v>
                </c:pt>
                <c:pt idx="353410">
                  <c:v>8.01385</c:v>
                </c:pt>
                <c:pt idx="353411">
                  <c:v>8.01388</c:v>
                </c:pt>
                <c:pt idx="353412">
                  <c:v>8.0139</c:v>
                </c:pt>
                <c:pt idx="353413">
                  <c:v>8.01392</c:v>
                </c:pt>
                <c:pt idx="353414">
                  <c:v>8.01395</c:v>
                </c:pt>
                <c:pt idx="353415">
                  <c:v>8.01397</c:v>
                </c:pt>
                <c:pt idx="353416">
                  <c:v>8.01399</c:v>
                </c:pt>
                <c:pt idx="353417">
                  <c:v>8.01401</c:v>
                </c:pt>
                <c:pt idx="353418">
                  <c:v>8.01404</c:v>
                </c:pt>
                <c:pt idx="353419">
                  <c:v>8.01406</c:v>
                </c:pt>
                <c:pt idx="353420">
                  <c:v>8.01408</c:v>
                </c:pt>
                <c:pt idx="353421">
                  <c:v>8.0141</c:v>
                </c:pt>
                <c:pt idx="353422">
                  <c:v>8.01413</c:v>
                </c:pt>
                <c:pt idx="353423">
                  <c:v>8.01415</c:v>
                </c:pt>
                <c:pt idx="353424">
                  <c:v>8.01417</c:v>
                </c:pt>
                <c:pt idx="353425">
                  <c:v>8.0142</c:v>
                </c:pt>
                <c:pt idx="353426">
                  <c:v>8.01422</c:v>
                </c:pt>
                <c:pt idx="353427">
                  <c:v>8.01424</c:v>
                </c:pt>
                <c:pt idx="353428">
                  <c:v>8.01426</c:v>
                </c:pt>
                <c:pt idx="353429">
                  <c:v>8.01429</c:v>
                </c:pt>
                <c:pt idx="353430">
                  <c:v>8.01431</c:v>
                </c:pt>
                <c:pt idx="353431">
                  <c:v>8.01433</c:v>
                </c:pt>
                <c:pt idx="353432">
                  <c:v>8.01435</c:v>
                </c:pt>
                <c:pt idx="353433">
                  <c:v>8.01438</c:v>
                </c:pt>
                <c:pt idx="353434">
                  <c:v>8.0144</c:v>
                </c:pt>
                <c:pt idx="353435">
                  <c:v>8.01442</c:v>
                </c:pt>
                <c:pt idx="353436">
                  <c:v>8.01444</c:v>
                </c:pt>
                <c:pt idx="353437">
                  <c:v>8.01447</c:v>
                </c:pt>
                <c:pt idx="353438">
                  <c:v>8.01449</c:v>
                </c:pt>
                <c:pt idx="353439">
                  <c:v>8.01451</c:v>
                </c:pt>
                <c:pt idx="353440">
                  <c:v>8.01454</c:v>
                </c:pt>
                <c:pt idx="353441">
                  <c:v>8.01456</c:v>
                </c:pt>
                <c:pt idx="353442">
                  <c:v>8.01458</c:v>
                </c:pt>
                <c:pt idx="353443">
                  <c:v>8.0146</c:v>
                </c:pt>
                <c:pt idx="353444">
                  <c:v>8.01463</c:v>
                </c:pt>
                <c:pt idx="353445">
                  <c:v>8.01465</c:v>
                </c:pt>
                <c:pt idx="353446">
                  <c:v>8.01467</c:v>
                </c:pt>
                <c:pt idx="353447">
                  <c:v>8.01469</c:v>
                </c:pt>
                <c:pt idx="353448">
                  <c:v>8.01472</c:v>
                </c:pt>
                <c:pt idx="353449">
                  <c:v>8.01474</c:v>
                </c:pt>
                <c:pt idx="353450">
                  <c:v>8.01476</c:v>
                </c:pt>
                <c:pt idx="353451">
                  <c:v>8.01478</c:v>
                </c:pt>
                <c:pt idx="353452">
                  <c:v>8.01481</c:v>
                </c:pt>
                <c:pt idx="353453">
                  <c:v>8.01483</c:v>
                </c:pt>
                <c:pt idx="353454">
                  <c:v>8.01485</c:v>
                </c:pt>
                <c:pt idx="353455">
                  <c:v>8.01487</c:v>
                </c:pt>
                <c:pt idx="353456">
                  <c:v>8.0149</c:v>
                </c:pt>
                <c:pt idx="353457">
                  <c:v>8.01492</c:v>
                </c:pt>
                <c:pt idx="353458">
                  <c:v>8.01494</c:v>
                </c:pt>
                <c:pt idx="353459">
                  <c:v>8.01497</c:v>
                </c:pt>
                <c:pt idx="353460">
                  <c:v>8.01499</c:v>
                </c:pt>
                <c:pt idx="353461">
                  <c:v>8.01501</c:v>
                </c:pt>
                <c:pt idx="353462">
                  <c:v>8.01503</c:v>
                </c:pt>
                <c:pt idx="353463">
                  <c:v>8.01506</c:v>
                </c:pt>
                <c:pt idx="353464">
                  <c:v>8.01508</c:v>
                </c:pt>
                <c:pt idx="353465">
                  <c:v>8.0151</c:v>
                </c:pt>
                <c:pt idx="353466">
                  <c:v>8.01512</c:v>
                </c:pt>
                <c:pt idx="353467">
                  <c:v>8.01515</c:v>
                </c:pt>
                <c:pt idx="353468">
                  <c:v>8.01517</c:v>
                </c:pt>
                <c:pt idx="353469">
                  <c:v>8.01519</c:v>
                </c:pt>
                <c:pt idx="353470">
                  <c:v>8.01521</c:v>
                </c:pt>
                <c:pt idx="353471">
                  <c:v>8.01524</c:v>
                </c:pt>
                <c:pt idx="353472">
                  <c:v>8.01526</c:v>
                </c:pt>
                <c:pt idx="353473">
                  <c:v>8.01528</c:v>
                </c:pt>
                <c:pt idx="353474">
                  <c:v>8.01531</c:v>
                </c:pt>
                <c:pt idx="353475">
                  <c:v>8.01533</c:v>
                </c:pt>
                <c:pt idx="353476">
                  <c:v>8.01535</c:v>
                </c:pt>
                <c:pt idx="353477">
                  <c:v>8.01537</c:v>
                </c:pt>
                <c:pt idx="353478">
                  <c:v>8.0154</c:v>
                </c:pt>
                <c:pt idx="353479">
                  <c:v>8.01542</c:v>
                </c:pt>
                <c:pt idx="353480">
                  <c:v>8.01544</c:v>
                </c:pt>
                <c:pt idx="353481">
                  <c:v>8.01547</c:v>
                </c:pt>
                <c:pt idx="353482">
                  <c:v>8.01549</c:v>
                </c:pt>
                <c:pt idx="353483">
                  <c:v>8.01551</c:v>
                </c:pt>
                <c:pt idx="353484">
                  <c:v>8.01553</c:v>
                </c:pt>
                <c:pt idx="353485">
                  <c:v>8.01556</c:v>
                </c:pt>
                <c:pt idx="353486">
                  <c:v>8.01558</c:v>
                </c:pt>
                <c:pt idx="353487">
                  <c:v>8.0156</c:v>
                </c:pt>
                <c:pt idx="353488">
                  <c:v>8.01562</c:v>
                </c:pt>
                <c:pt idx="353489">
                  <c:v>8.01565</c:v>
                </c:pt>
                <c:pt idx="353490">
                  <c:v>8.01567</c:v>
                </c:pt>
                <c:pt idx="353491">
                  <c:v>8.01569</c:v>
                </c:pt>
                <c:pt idx="353492">
                  <c:v>8.01571</c:v>
                </c:pt>
                <c:pt idx="353493">
                  <c:v>8.01574</c:v>
                </c:pt>
                <c:pt idx="353494">
                  <c:v>8.01576</c:v>
                </c:pt>
                <c:pt idx="353495">
                  <c:v>8.01578</c:v>
                </c:pt>
                <c:pt idx="353496">
                  <c:v>8.01581</c:v>
                </c:pt>
                <c:pt idx="353497">
                  <c:v>8.01583</c:v>
                </c:pt>
                <c:pt idx="353498">
                  <c:v>8.01585</c:v>
                </c:pt>
                <c:pt idx="353499">
                  <c:v>8.01587</c:v>
                </c:pt>
                <c:pt idx="353500">
                  <c:v>8.0159</c:v>
                </c:pt>
                <c:pt idx="353501">
                  <c:v>8.01592</c:v>
                </c:pt>
                <c:pt idx="353502">
                  <c:v>8.01594</c:v>
                </c:pt>
                <c:pt idx="353503">
                  <c:v>8.01596</c:v>
                </c:pt>
                <c:pt idx="353504">
                  <c:v>8.01599</c:v>
                </c:pt>
                <c:pt idx="353505">
                  <c:v>8.01601</c:v>
                </c:pt>
                <c:pt idx="353506">
                  <c:v>8.01603</c:v>
                </c:pt>
                <c:pt idx="353507">
                  <c:v>8.01605</c:v>
                </c:pt>
                <c:pt idx="353508">
                  <c:v>8.01608</c:v>
                </c:pt>
                <c:pt idx="353509">
                  <c:v>8.0161</c:v>
                </c:pt>
                <c:pt idx="353510">
                  <c:v>8.01612</c:v>
                </c:pt>
                <c:pt idx="353511">
                  <c:v>8.01614</c:v>
                </c:pt>
                <c:pt idx="353512">
                  <c:v>8.01617</c:v>
                </c:pt>
                <c:pt idx="353513">
                  <c:v>8.01619</c:v>
                </c:pt>
                <c:pt idx="353514">
                  <c:v>8.01621</c:v>
                </c:pt>
                <c:pt idx="353515">
                  <c:v>8.01624</c:v>
                </c:pt>
                <c:pt idx="353516">
                  <c:v>8.01626</c:v>
                </c:pt>
                <c:pt idx="353517">
                  <c:v>8.01628</c:v>
                </c:pt>
                <c:pt idx="353518">
                  <c:v>8.0163</c:v>
                </c:pt>
                <c:pt idx="353519">
                  <c:v>8.01633</c:v>
                </c:pt>
                <c:pt idx="353520">
                  <c:v>8.01635</c:v>
                </c:pt>
                <c:pt idx="353521">
                  <c:v>8.01637</c:v>
                </c:pt>
                <c:pt idx="353522">
                  <c:v>8.01639</c:v>
                </c:pt>
                <c:pt idx="353523">
                  <c:v>8.01642</c:v>
                </c:pt>
                <c:pt idx="353524">
                  <c:v>8.01644</c:v>
                </c:pt>
                <c:pt idx="353525">
                  <c:v>8.01646</c:v>
                </c:pt>
                <c:pt idx="353526">
                  <c:v>8.01648</c:v>
                </c:pt>
                <c:pt idx="353527">
                  <c:v>8.01651</c:v>
                </c:pt>
                <c:pt idx="353528">
                  <c:v>8.01653</c:v>
                </c:pt>
                <c:pt idx="353529">
                  <c:v>8.01655</c:v>
                </c:pt>
                <c:pt idx="353530">
                  <c:v>8.01658</c:v>
                </c:pt>
                <c:pt idx="353531">
                  <c:v>8.0166</c:v>
                </c:pt>
                <c:pt idx="353532">
                  <c:v>8.01662</c:v>
                </c:pt>
                <c:pt idx="353533">
                  <c:v>8.01664</c:v>
                </c:pt>
                <c:pt idx="353534">
                  <c:v>8.01667</c:v>
                </c:pt>
                <c:pt idx="353535">
                  <c:v>8.01669</c:v>
                </c:pt>
                <c:pt idx="353536">
                  <c:v>8.01671</c:v>
                </c:pt>
                <c:pt idx="353537">
                  <c:v>8.01674</c:v>
                </c:pt>
                <c:pt idx="353538">
                  <c:v>8.01676</c:v>
                </c:pt>
                <c:pt idx="353539">
                  <c:v>8.01678</c:v>
                </c:pt>
                <c:pt idx="353540">
                  <c:v>8.0168</c:v>
                </c:pt>
                <c:pt idx="353541">
                  <c:v>8.01683</c:v>
                </c:pt>
                <c:pt idx="353542">
                  <c:v>8.01685</c:v>
                </c:pt>
                <c:pt idx="353543">
                  <c:v>8.01687</c:v>
                </c:pt>
                <c:pt idx="353544">
                  <c:v>8.01689</c:v>
                </c:pt>
                <c:pt idx="353545">
                  <c:v>8.01692</c:v>
                </c:pt>
                <c:pt idx="353546">
                  <c:v>8.01694</c:v>
                </c:pt>
                <c:pt idx="353547">
                  <c:v>8.01696</c:v>
                </c:pt>
                <c:pt idx="353548">
                  <c:v>8.01698</c:v>
                </c:pt>
                <c:pt idx="353549">
                  <c:v>8.01701</c:v>
                </c:pt>
                <c:pt idx="353550">
                  <c:v>8.01703</c:v>
                </c:pt>
                <c:pt idx="353551">
                  <c:v>8.01705</c:v>
                </c:pt>
                <c:pt idx="353552">
                  <c:v>8.01708</c:v>
                </c:pt>
                <c:pt idx="353553">
                  <c:v>8.0171</c:v>
                </c:pt>
                <c:pt idx="353554">
                  <c:v>8.01712</c:v>
                </c:pt>
                <c:pt idx="353555">
                  <c:v>8.01714</c:v>
                </c:pt>
                <c:pt idx="353556">
                  <c:v>8.01717</c:v>
                </c:pt>
                <c:pt idx="353557">
                  <c:v>8.01719</c:v>
                </c:pt>
                <c:pt idx="353558">
                  <c:v>8.01721</c:v>
                </c:pt>
                <c:pt idx="353559">
                  <c:v>8.01723</c:v>
                </c:pt>
                <c:pt idx="353560">
                  <c:v>8.01726</c:v>
                </c:pt>
                <c:pt idx="353561">
                  <c:v>8.01728</c:v>
                </c:pt>
                <c:pt idx="353562">
                  <c:v>8.0173</c:v>
                </c:pt>
                <c:pt idx="353563">
                  <c:v>8.01732</c:v>
                </c:pt>
                <c:pt idx="353564">
                  <c:v>8.01735</c:v>
                </c:pt>
                <c:pt idx="353565">
                  <c:v>8.01737</c:v>
                </c:pt>
                <c:pt idx="353566">
                  <c:v>8.01739</c:v>
                </c:pt>
                <c:pt idx="353567">
                  <c:v>8.01741</c:v>
                </c:pt>
                <c:pt idx="353568">
                  <c:v>8.01744</c:v>
                </c:pt>
                <c:pt idx="353569">
                  <c:v>8.01746</c:v>
                </c:pt>
                <c:pt idx="353570">
                  <c:v>8.01748</c:v>
                </c:pt>
                <c:pt idx="353571">
                  <c:v>8.01751</c:v>
                </c:pt>
                <c:pt idx="353572">
                  <c:v>8.01753</c:v>
                </c:pt>
                <c:pt idx="353573">
                  <c:v>8.01755</c:v>
                </c:pt>
                <c:pt idx="353574">
                  <c:v>8.01757</c:v>
                </c:pt>
                <c:pt idx="353575">
                  <c:v>8.0176</c:v>
                </c:pt>
                <c:pt idx="353576">
                  <c:v>8.01762</c:v>
                </c:pt>
                <c:pt idx="353577">
                  <c:v>8.01764</c:v>
                </c:pt>
                <c:pt idx="353578">
                  <c:v>8.01766</c:v>
                </c:pt>
                <c:pt idx="353579">
                  <c:v>8.01769</c:v>
                </c:pt>
                <c:pt idx="353580">
                  <c:v>8.01771</c:v>
                </c:pt>
                <c:pt idx="353581">
                  <c:v>8.01773</c:v>
                </c:pt>
                <c:pt idx="353582">
                  <c:v>8.01775</c:v>
                </c:pt>
                <c:pt idx="353583">
                  <c:v>8.01778</c:v>
                </c:pt>
                <c:pt idx="353584">
                  <c:v>8.0178</c:v>
                </c:pt>
                <c:pt idx="353585">
                  <c:v>8.01782</c:v>
                </c:pt>
                <c:pt idx="353586">
                  <c:v>8.01785</c:v>
                </c:pt>
                <c:pt idx="353587">
                  <c:v>8.01787</c:v>
                </c:pt>
                <c:pt idx="353588">
                  <c:v>8.01789</c:v>
                </c:pt>
                <c:pt idx="353589">
                  <c:v>8.01791</c:v>
                </c:pt>
                <c:pt idx="353590">
                  <c:v>8.01794</c:v>
                </c:pt>
                <c:pt idx="353591">
                  <c:v>8.01796</c:v>
                </c:pt>
                <c:pt idx="353592">
                  <c:v>8.01798</c:v>
                </c:pt>
                <c:pt idx="353593">
                  <c:v>8.01801</c:v>
                </c:pt>
                <c:pt idx="353594">
                  <c:v>8.01803</c:v>
                </c:pt>
                <c:pt idx="353595">
                  <c:v>8.01805</c:v>
                </c:pt>
                <c:pt idx="353596">
                  <c:v>8.01807</c:v>
                </c:pt>
                <c:pt idx="353597">
                  <c:v>8.0181</c:v>
                </c:pt>
                <c:pt idx="353598">
                  <c:v>8.01812</c:v>
                </c:pt>
                <c:pt idx="353599">
                  <c:v>8.01814</c:v>
                </c:pt>
                <c:pt idx="353600">
                  <c:v>8.01816</c:v>
                </c:pt>
                <c:pt idx="353601">
                  <c:v>8.01819</c:v>
                </c:pt>
                <c:pt idx="353602">
                  <c:v>8.01821</c:v>
                </c:pt>
                <c:pt idx="353603">
                  <c:v>8.01823</c:v>
                </c:pt>
                <c:pt idx="353604">
                  <c:v>8.01825</c:v>
                </c:pt>
                <c:pt idx="353605">
                  <c:v>8.01828</c:v>
                </c:pt>
                <c:pt idx="353606">
                  <c:v>8.0183</c:v>
                </c:pt>
                <c:pt idx="353607">
                  <c:v>8.01832</c:v>
                </c:pt>
                <c:pt idx="353608">
                  <c:v>8.01835</c:v>
                </c:pt>
                <c:pt idx="353609">
                  <c:v>8.01837</c:v>
                </c:pt>
                <c:pt idx="353610">
                  <c:v>8.01839</c:v>
                </c:pt>
                <c:pt idx="353611">
                  <c:v>8.01841</c:v>
                </c:pt>
                <c:pt idx="353612">
                  <c:v>8.01844</c:v>
                </c:pt>
                <c:pt idx="353613">
                  <c:v>8.01846</c:v>
                </c:pt>
                <c:pt idx="353614">
                  <c:v>8.01848</c:v>
                </c:pt>
                <c:pt idx="353615">
                  <c:v>8.0185</c:v>
                </c:pt>
                <c:pt idx="353616">
                  <c:v>8.01853</c:v>
                </c:pt>
                <c:pt idx="353617">
                  <c:v>8.01855</c:v>
                </c:pt>
                <c:pt idx="353618">
                  <c:v>8.01857</c:v>
                </c:pt>
                <c:pt idx="353619">
                  <c:v>8.01859</c:v>
                </c:pt>
                <c:pt idx="353620">
                  <c:v>8.01862</c:v>
                </c:pt>
                <c:pt idx="353621">
                  <c:v>8.01864</c:v>
                </c:pt>
                <c:pt idx="353622">
                  <c:v>8.01866</c:v>
                </c:pt>
                <c:pt idx="353623">
                  <c:v>8.01868</c:v>
                </c:pt>
                <c:pt idx="353624">
                  <c:v>8.01871</c:v>
                </c:pt>
                <c:pt idx="353625">
                  <c:v>8.01873</c:v>
                </c:pt>
                <c:pt idx="353626">
                  <c:v>8.01875</c:v>
                </c:pt>
                <c:pt idx="353627">
                  <c:v>8.01878</c:v>
                </c:pt>
                <c:pt idx="353628">
                  <c:v>8.0188</c:v>
                </c:pt>
                <c:pt idx="353629">
                  <c:v>8.01882</c:v>
                </c:pt>
                <c:pt idx="353630">
                  <c:v>8.01884</c:v>
                </c:pt>
                <c:pt idx="353631">
                  <c:v>8.01887</c:v>
                </c:pt>
                <c:pt idx="353632">
                  <c:v>8.01889</c:v>
                </c:pt>
                <c:pt idx="353633">
                  <c:v>8.01891</c:v>
                </c:pt>
                <c:pt idx="353634">
                  <c:v>8.01893</c:v>
                </c:pt>
                <c:pt idx="353635">
                  <c:v>8.01896</c:v>
                </c:pt>
                <c:pt idx="353636">
                  <c:v>8.01898</c:v>
                </c:pt>
                <c:pt idx="353637">
                  <c:v>8.019</c:v>
                </c:pt>
                <c:pt idx="353638">
                  <c:v>8.01902</c:v>
                </c:pt>
                <c:pt idx="353639">
                  <c:v>8.01905</c:v>
                </c:pt>
                <c:pt idx="353640">
                  <c:v>8.01907</c:v>
                </c:pt>
                <c:pt idx="353641">
                  <c:v>8.01909</c:v>
                </c:pt>
                <c:pt idx="353642">
                  <c:v>8.01912</c:v>
                </c:pt>
                <c:pt idx="353643">
                  <c:v>8.01914</c:v>
                </c:pt>
                <c:pt idx="353644">
                  <c:v>8.01916</c:v>
                </c:pt>
                <c:pt idx="353645">
                  <c:v>8.01918</c:v>
                </c:pt>
                <c:pt idx="353646">
                  <c:v>8.01921</c:v>
                </c:pt>
                <c:pt idx="353647">
                  <c:v>8.01923</c:v>
                </c:pt>
                <c:pt idx="353648">
                  <c:v>8.01925</c:v>
                </c:pt>
                <c:pt idx="353649">
                  <c:v>8.01927</c:v>
                </c:pt>
                <c:pt idx="353650">
                  <c:v>8.0193</c:v>
                </c:pt>
                <c:pt idx="353651">
                  <c:v>8.01932</c:v>
                </c:pt>
                <c:pt idx="353652">
                  <c:v>8.01934</c:v>
                </c:pt>
                <c:pt idx="353653">
                  <c:v>8.01937</c:v>
                </c:pt>
                <c:pt idx="353654">
                  <c:v>8.01939</c:v>
                </c:pt>
                <c:pt idx="353655">
                  <c:v>8.01941</c:v>
                </c:pt>
                <c:pt idx="353656">
                  <c:v>8.01943</c:v>
                </c:pt>
                <c:pt idx="353657">
                  <c:v>8.01946</c:v>
                </c:pt>
                <c:pt idx="353658">
                  <c:v>8.01948</c:v>
                </c:pt>
                <c:pt idx="353659">
                  <c:v>8.0195</c:v>
                </c:pt>
                <c:pt idx="353660">
                  <c:v>8.01952</c:v>
                </c:pt>
                <c:pt idx="353661">
                  <c:v>8.01955</c:v>
                </c:pt>
                <c:pt idx="353662">
                  <c:v>8.01957</c:v>
                </c:pt>
                <c:pt idx="353663">
                  <c:v>8.01959</c:v>
                </c:pt>
                <c:pt idx="353664">
                  <c:v>8.01961</c:v>
                </c:pt>
                <c:pt idx="353665">
                  <c:v>8.01964</c:v>
                </c:pt>
                <c:pt idx="353666">
                  <c:v>8.01966</c:v>
                </c:pt>
                <c:pt idx="353667">
                  <c:v>8.01968</c:v>
                </c:pt>
                <c:pt idx="353668">
                  <c:v>8.01971</c:v>
                </c:pt>
                <c:pt idx="353669">
                  <c:v>8.01973</c:v>
                </c:pt>
                <c:pt idx="353670">
                  <c:v>8.01975</c:v>
                </c:pt>
                <c:pt idx="353671">
                  <c:v>8.01977</c:v>
                </c:pt>
                <c:pt idx="353672">
                  <c:v>8.0198</c:v>
                </c:pt>
                <c:pt idx="353673">
                  <c:v>8.01982</c:v>
                </c:pt>
                <c:pt idx="353674">
                  <c:v>8.01984</c:v>
                </c:pt>
                <c:pt idx="353675">
                  <c:v>8.01986</c:v>
                </c:pt>
                <c:pt idx="353676">
                  <c:v>8.01989</c:v>
                </c:pt>
                <c:pt idx="353677">
                  <c:v>8.01991</c:v>
                </c:pt>
                <c:pt idx="353678">
                  <c:v>8.01993</c:v>
                </c:pt>
                <c:pt idx="353679">
                  <c:v>8.01995</c:v>
                </c:pt>
                <c:pt idx="353680">
                  <c:v>8.01998</c:v>
                </c:pt>
                <c:pt idx="353681">
                  <c:v>8.02</c:v>
                </c:pt>
                <c:pt idx="353682">
                  <c:v>8.02002</c:v>
                </c:pt>
                <c:pt idx="353683">
                  <c:v>8.02004</c:v>
                </c:pt>
                <c:pt idx="353684">
                  <c:v>8.02007</c:v>
                </c:pt>
                <c:pt idx="353685">
                  <c:v>8.02009</c:v>
                </c:pt>
                <c:pt idx="353686">
                  <c:v>8.02011</c:v>
                </c:pt>
                <c:pt idx="353687">
                  <c:v>8.02014</c:v>
                </c:pt>
                <c:pt idx="353688">
                  <c:v>8.02016</c:v>
                </c:pt>
                <c:pt idx="353689">
                  <c:v>8.02018</c:v>
                </c:pt>
                <c:pt idx="353690">
                  <c:v>8.0202</c:v>
                </c:pt>
                <c:pt idx="353691">
                  <c:v>8.02023</c:v>
                </c:pt>
                <c:pt idx="353692">
                  <c:v>8.02025</c:v>
                </c:pt>
                <c:pt idx="353693">
                  <c:v>8.02027</c:v>
                </c:pt>
                <c:pt idx="353694">
                  <c:v>8.0203</c:v>
                </c:pt>
                <c:pt idx="353695">
                  <c:v>8.02032</c:v>
                </c:pt>
                <c:pt idx="353696">
                  <c:v>8.02034</c:v>
                </c:pt>
                <c:pt idx="353697">
                  <c:v>8.02036</c:v>
                </c:pt>
                <c:pt idx="353698">
                  <c:v>8.02038</c:v>
                </c:pt>
                <c:pt idx="353699">
                  <c:v>8.02041</c:v>
                </c:pt>
                <c:pt idx="353700">
                  <c:v>8.02043</c:v>
                </c:pt>
                <c:pt idx="353701">
                  <c:v>8.02045</c:v>
                </c:pt>
                <c:pt idx="353702">
                  <c:v>8.02048</c:v>
                </c:pt>
                <c:pt idx="353703">
                  <c:v>8.0205</c:v>
                </c:pt>
                <c:pt idx="353704">
                  <c:v>8.02052</c:v>
                </c:pt>
                <c:pt idx="353705">
                  <c:v>8.02054</c:v>
                </c:pt>
                <c:pt idx="353706">
                  <c:v>8.02057</c:v>
                </c:pt>
                <c:pt idx="353707">
                  <c:v>8.02059</c:v>
                </c:pt>
                <c:pt idx="353708">
                  <c:v>8.02061</c:v>
                </c:pt>
                <c:pt idx="353709">
                  <c:v>8.02064</c:v>
                </c:pt>
                <c:pt idx="353710">
                  <c:v>8.02066</c:v>
                </c:pt>
                <c:pt idx="353711">
                  <c:v>8.02068</c:v>
                </c:pt>
                <c:pt idx="353712">
                  <c:v>8.0207</c:v>
                </c:pt>
                <c:pt idx="353713">
                  <c:v>8.02073</c:v>
                </c:pt>
                <c:pt idx="353714">
                  <c:v>8.02075</c:v>
                </c:pt>
                <c:pt idx="353715">
                  <c:v>8.02077</c:v>
                </c:pt>
                <c:pt idx="353716">
                  <c:v>8.02079</c:v>
                </c:pt>
                <c:pt idx="353717">
                  <c:v>8.02082</c:v>
                </c:pt>
                <c:pt idx="353718">
                  <c:v>8.02084</c:v>
                </c:pt>
                <c:pt idx="353719">
                  <c:v>8.02086</c:v>
                </c:pt>
                <c:pt idx="353720">
                  <c:v>8.02088</c:v>
                </c:pt>
                <c:pt idx="353721">
                  <c:v>8.02091</c:v>
                </c:pt>
                <c:pt idx="353722">
                  <c:v>8.02093</c:v>
                </c:pt>
                <c:pt idx="353723">
                  <c:v>8.02095</c:v>
                </c:pt>
                <c:pt idx="353724">
                  <c:v>8.02097</c:v>
                </c:pt>
                <c:pt idx="353725">
                  <c:v>8.021</c:v>
                </c:pt>
                <c:pt idx="353726">
                  <c:v>8.02102</c:v>
                </c:pt>
                <c:pt idx="353727">
                  <c:v>8.02104</c:v>
                </c:pt>
                <c:pt idx="353728">
                  <c:v>8.02107</c:v>
                </c:pt>
                <c:pt idx="353729">
                  <c:v>8.02109</c:v>
                </c:pt>
                <c:pt idx="353730">
                  <c:v>8.02111</c:v>
                </c:pt>
                <c:pt idx="353731">
                  <c:v>8.02113</c:v>
                </c:pt>
                <c:pt idx="353732">
                  <c:v>8.02116</c:v>
                </c:pt>
                <c:pt idx="353733">
                  <c:v>8.02118</c:v>
                </c:pt>
                <c:pt idx="353734">
                  <c:v>8.0212</c:v>
                </c:pt>
                <c:pt idx="353735">
                  <c:v>8.02122</c:v>
                </c:pt>
                <c:pt idx="353736">
                  <c:v>8.02125</c:v>
                </c:pt>
                <c:pt idx="353737">
                  <c:v>8.02127</c:v>
                </c:pt>
                <c:pt idx="353738">
                  <c:v>8.02129</c:v>
                </c:pt>
                <c:pt idx="353739">
                  <c:v>8.02131</c:v>
                </c:pt>
                <c:pt idx="353740">
                  <c:v>8.02134</c:v>
                </c:pt>
                <c:pt idx="353741">
                  <c:v>8.02136</c:v>
                </c:pt>
                <c:pt idx="353742">
                  <c:v>8.02138</c:v>
                </c:pt>
                <c:pt idx="353743">
                  <c:v>8.02141</c:v>
                </c:pt>
                <c:pt idx="353744">
                  <c:v>8.02143</c:v>
                </c:pt>
                <c:pt idx="353745">
                  <c:v>8.02145</c:v>
                </c:pt>
                <c:pt idx="353746">
                  <c:v>8.02147</c:v>
                </c:pt>
                <c:pt idx="353747">
                  <c:v>8.0215</c:v>
                </c:pt>
                <c:pt idx="353748">
                  <c:v>8.02152</c:v>
                </c:pt>
                <c:pt idx="353749">
                  <c:v>8.02154</c:v>
                </c:pt>
                <c:pt idx="353750">
                  <c:v>8.02157</c:v>
                </c:pt>
                <c:pt idx="353751">
                  <c:v>8.02159</c:v>
                </c:pt>
                <c:pt idx="353752">
                  <c:v>8.02161</c:v>
                </c:pt>
                <c:pt idx="353753">
                  <c:v>8.02163</c:v>
                </c:pt>
                <c:pt idx="353754">
                  <c:v>8.02166</c:v>
                </c:pt>
                <c:pt idx="353755">
                  <c:v>8.02168</c:v>
                </c:pt>
                <c:pt idx="353756">
                  <c:v>8.0217</c:v>
                </c:pt>
                <c:pt idx="353757">
                  <c:v>8.02172</c:v>
                </c:pt>
                <c:pt idx="353758">
                  <c:v>8.02175</c:v>
                </c:pt>
                <c:pt idx="353759">
                  <c:v>8.02177</c:v>
                </c:pt>
                <c:pt idx="353760">
                  <c:v>8.02179</c:v>
                </c:pt>
                <c:pt idx="353761">
                  <c:v>8.02181</c:v>
                </c:pt>
                <c:pt idx="353762">
                  <c:v>8.02184</c:v>
                </c:pt>
                <c:pt idx="353763">
                  <c:v>8.02186</c:v>
                </c:pt>
                <c:pt idx="353764">
                  <c:v>8.02188</c:v>
                </c:pt>
                <c:pt idx="353765">
                  <c:v>8.02191</c:v>
                </c:pt>
                <c:pt idx="353766">
                  <c:v>8.02193</c:v>
                </c:pt>
                <c:pt idx="353767">
                  <c:v>8.02195</c:v>
                </c:pt>
                <c:pt idx="353768">
                  <c:v>8.02197</c:v>
                </c:pt>
                <c:pt idx="353769">
                  <c:v>8.022</c:v>
                </c:pt>
                <c:pt idx="353770">
                  <c:v>8.02202</c:v>
                </c:pt>
                <c:pt idx="353771">
                  <c:v>8.02204</c:v>
                </c:pt>
                <c:pt idx="353772">
                  <c:v>8.02206</c:v>
                </c:pt>
                <c:pt idx="353773">
                  <c:v>8.02209</c:v>
                </c:pt>
                <c:pt idx="353774">
                  <c:v>8.02211</c:v>
                </c:pt>
                <c:pt idx="353775">
                  <c:v>8.02213</c:v>
                </c:pt>
                <c:pt idx="353776">
                  <c:v>8.02215</c:v>
                </c:pt>
                <c:pt idx="353777">
                  <c:v>8.02218</c:v>
                </c:pt>
                <c:pt idx="353778">
                  <c:v>8.0222</c:v>
                </c:pt>
                <c:pt idx="353779">
                  <c:v>8.02222</c:v>
                </c:pt>
                <c:pt idx="353780">
                  <c:v>8.02224</c:v>
                </c:pt>
                <c:pt idx="353781">
                  <c:v>8.02227</c:v>
                </c:pt>
                <c:pt idx="353782">
                  <c:v>8.02229</c:v>
                </c:pt>
                <c:pt idx="353783">
                  <c:v>8.02231</c:v>
                </c:pt>
                <c:pt idx="353784">
                  <c:v>8.02234</c:v>
                </c:pt>
                <c:pt idx="353785">
                  <c:v>8.02236</c:v>
                </c:pt>
                <c:pt idx="353786">
                  <c:v>8.02238</c:v>
                </c:pt>
                <c:pt idx="353787">
                  <c:v>8.0224</c:v>
                </c:pt>
                <c:pt idx="353788">
                  <c:v>8.02243</c:v>
                </c:pt>
                <c:pt idx="353789">
                  <c:v>8.02245</c:v>
                </c:pt>
                <c:pt idx="353790">
                  <c:v>8.02247</c:v>
                </c:pt>
                <c:pt idx="353791">
                  <c:v>8.02249</c:v>
                </c:pt>
                <c:pt idx="353792">
                  <c:v>8.02252</c:v>
                </c:pt>
                <c:pt idx="353793">
                  <c:v>8.02254</c:v>
                </c:pt>
                <c:pt idx="353794">
                  <c:v>8.02256</c:v>
                </c:pt>
                <c:pt idx="353795">
                  <c:v>8.02258</c:v>
                </c:pt>
                <c:pt idx="353796">
                  <c:v>8.02261</c:v>
                </c:pt>
                <c:pt idx="353797">
                  <c:v>8.02263</c:v>
                </c:pt>
                <c:pt idx="353798">
                  <c:v>8.02265</c:v>
                </c:pt>
                <c:pt idx="353799">
                  <c:v>8.02268</c:v>
                </c:pt>
                <c:pt idx="353800">
                  <c:v>8.0227</c:v>
                </c:pt>
                <c:pt idx="353801">
                  <c:v>8.02272</c:v>
                </c:pt>
                <c:pt idx="353802">
                  <c:v>8.02274</c:v>
                </c:pt>
                <c:pt idx="353803">
                  <c:v>8.02277</c:v>
                </c:pt>
                <c:pt idx="353804">
                  <c:v>8.02279</c:v>
                </c:pt>
                <c:pt idx="353805">
                  <c:v>8.02281</c:v>
                </c:pt>
                <c:pt idx="353806">
                  <c:v>8.02283</c:v>
                </c:pt>
                <c:pt idx="353807">
                  <c:v>8.02286</c:v>
                </c:pt>
                <c:pt idx="353808">
                  <c:v>8.02288</c:v>
                </c:pt>
                <c:pt idx="353809">
                  <c:v>8.0229</c:v>
                </c:pt>
                <c:pt idx="353810">
                  <c:v>8.02293</c:v>
                </c:pt>
                <c:pt idx="353811">
                  <c:v>8.02295</c:v>
                </c:pt>
                <c:pt idx="353812">
                  <c:v>8.02297</c:v>
                </c:pt>
                <c:pt idx="353813">
                  <c:v>8.02299</c:v>
                </c:pt>
                <c:pt idx="353814">
                  <c:v>8.02302</c:v>
                </c:pt>
                <c:pt idx="353815">
                  <c:v>8.02304</c:v>
                </c:pt>
                <c:pt idx="353816">
                  <c:v>8.02306</c:v>
                </c:pt>
                <c:pt idx="353817">
                  <c:v>8.02308</c:v>
                </c:pt>
                <c:pt idx="353818">
                  <c:v>8.02311</c:v>
                </c:pt>
                <c:pt idx="353819">
                  <c:v>8.02313</c:v>
                </c:pt>
                <c:pt idx="353820">
                  <c:v>8.02315</c:v>
                </c:pt>
                <c:pt idx="353821">
                  <c:v>8.02318</c:v>
                </c:pt>
                <c:pt idx="353822">
                  <c:v>8.0232</c:v>
                </c:pt>
                <c:pt idx="353823">
                  <c:v>8.02322</c:v>
                </c:pt>
                <c:pt idx="353824">
                  <c:v>8.02324</c:v>
                </c:pt>
                <c:pt idx="353825">
                  <c:v>8.02327</c:v>
                </c:pt>
                <c:pt idx="353826">
                  <c:v>8.02329</c:v>
                </c:pt>
                <c:pt idx="353827">
                  <c:v>8.02331</c:v>
                </c:pt>
                <c:pt idx="353828">
                  <c:v>8.02333</c:v>
                </c:pt>
                <c:pt idx="353829">
                  <c:v>8.02336</c:v>
                </c:pt>
                <c:pt idx="353830">
                  <c:v>8.02338</c:v>
                </c:pt>
                <c:pt idx="353831">
                  <c:v>8.0234</c:v>
                </c:pt>
                <c:pt idx="353832">
                  <c:v>8.02342</c:v>
                </c:pt>
                <c:pt idx="353833">
                  <c:v>8.02345</c:v>
                </c:pt>
                <c:pt idx="353834">
                  <c:v>8.02347</c:v>
                </c:pt>
                <c:pt idx="353835">
                  <c:v>8.02349</c:v>
                </c:pt>
                <c:pt idx="353836">
                  <c:v>8.02351</c:v>
                </c:pt>
                <c:pt idx="353837">
                  <c:v>8.02354</c:v>
                </c:pt>
                <c:pt idx="353838">
                  <c:v>8.02356</c:v>
                </c:pt>
                <c:pt idx="353839">
                  <c:v>8.02358</c:v>
                </c:pt>
                <c:pt idx="353840">
                  <c:v>8.0236</c:v>
                </c:pt>
                <c:pt idx="353841">
                  <c:v>8.02363</c:v>
                </c:pt>
                <c:pt idx="353842">
                  <c:v>8.02365</c:v>
                </c:pt>
                <c:pt idx="353843">
                  <c:v>8.02367</c:v>
                </c:pt>
                <c:pt idx="353844">
                  <c:v>8.0237</c:v>
                </c:pt>
                <c:pt idx="353845">
                  <c:v>8.02372</c:v>
                </c:pt>
                <c:pt idx="353846">
                  <c:v>8.02374</c:v>
                </c:pt>
                <c:pt idx="353847">
                  <c:v>8.02376</c:v>
                </c:pt>
                <c:pt idx="353848">
                  <c:v>8.02379</c:v>
                </c:pt>
                <c:pt idx="353849">
                  <c:v>8.02381</c:v>
                </c:pt>
                <c:pt idx="353850">
                  <c:v>8.02383</c:v>
                </c:pt>
                <c:pt idx="353851">
                  <c:v>8.02385</c:v>
                </c:pt>
                <c:pt idx="353852">
                  <c:v>8.02388</c:v>
                </c:pt>
                <c:pt idx="353853">
                  <c:v>8.0239</c:v>
                </c:pt>
                <c:pt idx="353854">
                  <c:v>8.02392</c:v>
                </c:pt>
                <c:pt idx="353855">
                  <c:v>8.02395</c:v>
                </c:pt>
                <c:pt idx="353856">
                  <c:v>8.02397</c:v>
                </c:pt>
                <c:pt idx="353857">
                  <c:v>8.02399</c:v>
                </c:pt>
                <c:pt idx="353858">
                  <c:v>8.02401</c:v>
                </c:pt>
                <c:pt idx="353859">
                  <c:v>8.02404</c:v>
                </c:pt>
                <c:pt idx="353860">
                  <c:v>8.02406</c:v>
                </c:pt>
                <c:pt idx="353861">
                  <c:v>8.02408</c:v>
                </c:pt>
                <c:pt idx="353862">
                  <c:v>8.0241</c:v>
                </c:pt>
                <c:pt idx="353863">
                  <c:v>8.02413</c:v>
                </c:pt>
                <c:pt idx="353864">
                  <c:v>8.02415</c:v>
                </c:pt>
                <c:pt idx="353865">
                  <c:v>8.02417</c:v>
                </c:pt>
                <c:pt idx="353866">
                  <c:v>8.0242</c:v>
                </c:pt>
                <c:pt idx="353867">
                  <c:v>8.02422</c:v>
                </c:pt>
                <c:pt idx="353868">
                  <c:v>8.02424</c:v>
                </c:pt>
                <c:pt idx="353869">
                  <c:v>8.02426</c:v>
                </c:pt>
                <c:pt idx="353870">
                  <c:v>8.02429</c:v>
                </c:pt>
                <c:pt idx="353871">
                  <c:v>8.02431</c:v>
                </c:pt>
                <c:pt idx="353872">
                  <c:v>8.02433</c:v>
                </c:pt>
                <c:pt idx="353873">
                  <c:v>8.02435</c:v>
                </c:pt>
                <c:pt idx="353874">
                  <c:v>8.02438</c:v>
                </c:pt>
                <c:pt idx="353875">
                  <c:v>8.0244</c:v>
                </c:pt>
                <c:pt idx="353876">
                  <c:v>8.02442</c:v>
                </c:pt>
                <c:pt idx="353877">
                  <c:v>8.02444</c:v>
                </c:pt>
                <c:pt idx="353878">
                  <c:v>8.02447</c:v>
                </c:pt>
                <c:pt idx="353879">
                  <c:v>8.02449</c:v>
                </c:pt>
                <c:pt idx="353880">
                  <c:v>8.02451</c:v>
                </c:pt>
                <c:pt idx="353881">
                  <c:v>8.02454</c:v>
                </c:pt>
                <c:pt idx="353882">
                  <c:v>8.02456</c:v>
                </c:pt>
                <c:pt idx="353883">
                  <c:v>8.02458</c:v>
                </c:pt>
                <c:pt idx="353884">
                  <c:v>8.0246</c:v>
                </c:pt>
                <c:pt idx="353885">
                  <c:v>8.02463</c:v>
                </c:pt>
                <c:pt idx="353886">
                  <c:v>8.02465</c:v>
                </c:pt>
                <c:pt idx="353887">
                  <c:v>8.02467</c:v>
                </c:pt>
                <c:pt idx="353888">
                  <c:v>8.02469</c:v>
                </c:pt>
                <c:pt idx="353889">
                  <c:v>8.02472</c:v>
                </c:pt>
                <c:pt idx="353890">
                  <c:v>8.02474</c:v>
                </c:pt>
                <c:pt idx="353891">
                  <c:v>8.02476</c:v>
                </c:pt>
                <c:pt idx="353892">
                  <c:v>8.02478</c:v>
                </c:pt>
                <c:pt idx="353893">
                  <c:v>8.02481</c:v>
                </c:pt>
                <c:pt idx="353894">
                  <c:v>8.02483</c:v>
                </c:pt>
                <c:pt idx="353895">
                  <c:v>8.02485</c:v>
                </c:pt>
                <c:pt idx="353896">
                  <c:v>8.02487</c:v>
                </c:pt>
                <c:pt idx="353897">
                  <c:v>8.0249</c:v>
                </c:pt>
                <c:pt idx="353898">
                  <c:v>8.02492</c:v>
                </c:pt>
                <c:pt idx="353899">
                  <c:v>8.02494</c:v>
                </c:pt>
                <c:pt idx="353900">
                  <c:v>8.02497</c:v>
                </c:pt>
                <c:pt idx="353901">
                  <c:v>8.02499</c:v>
                </c:pt>
                <c:pt idx="353902">
                  <c:v>8.02501</c:v>
                </c:pt>
                <c:pt idx="353903">
                  <c:v>8.02503</c:v>
                </c:pt>
                <c:pt idx="353904">
                  <c:v>8.02506</c:v>
                </c:pt>
                <c:pt idx="353905">
                  <c:v>8.02508</c:v>
                </c:pt>
                <c:pt idx="353906">
                  <c:v>8.0251</c:v>
                </c:pt>
                <c:pt idx="353907">
                  <c:v>8.02512</c:v>
                </c:pt>
                <c:pt idx="353908">
                  <c:v>8.02515</c:v>
                </c:pt>
                <c:pt idx="353909">
                  <c:v>8.02517</c:v>
                </c:pt>
                <c:pt idx="353910">
                  <c:v>8.02519</c:v>
                </c:pt>
                <c:pt idx="353911">
                  <c:v>8.02521</c:v>
                </c:pt>
                <c:pt idx="353912">
                  <c:v>8.02524</c:v>
                </c:pt>
                <c:pt idx="353913">
                  <c:v>8.02526</c:v>
                </c:pt>
                <c:pt idx="353914">
                  <c:v>8.02528</c:v>
                </c:pt>
                <c:pt idx="353915">
                  <c:v>8.02531</c:v>
                </c:pt>
                <c:pt idx="353916">
                  <c:v>8.02533</c:v>
                </c:pt>
                <c:pt idx="353917">
                  <c:v>8.02535</c:v>
                </c:pt>
                <c:pt idx="353918">
                  <c:v>8.02537</c:v>
                </c:pt>
                <c:pt idx="353919">
                  <c:v>8.0254</c:v>
                </c:pt>
                <c:pt idx="353920">
                  <c:v>8.02542</c:v>
                </c:pt>
                <c:pt idx="353921">
                  <c:v>8.02544</c:v>
                </c:pt>
                <c:pt idx="353922">
                  <c:v>8.02547</c:v>
                </c:pt>
                <c:pt idx="353923">
                  <c:v>8.02549</c:v>
                </c:pt>
                <c:pt idx="353924">
                  <c:v>8.02551</c:v>
                </c:pt>
                <c:pt idx="353925">
                  <c:v>8.02553</c:v>
                </c:pt>
                <c:pt idx="353926">
                  <c:v>8.02556</c:v>
                </c:pt>
                <c:pt idx="353927">
                  <c:v>8.02558</c:v>
                </c:pt>
                <c:pt idx="353928">
                  <c:v>8.0256</c:v>
                </c:pt>
                <c:pt idx="353929">
                  <c:v>8.02562</c:v>
                </c:pt>
                <c:pt idx="353930">
                  <c:v>8.02565</c:v>
                </c:pt>
                <c:pt idx="353931">
                  <c:v>8.02567</c:v>
                </c:pt>
                <c:pt idx="353932">
                  <c:v>8.02569</c:v>
                </c:pt>
                <c:pt idx="353933">
                  <c:v>8.02571</c:v>
                </c:pt>
                <c:pt idx="353934">
                  <c:v>8.02574</c:v>
                </c:pt>
                <c:pt idx="353935">
                  <c:v>8.02576</c:v>
                </c:pt>
                <c:pt idx="353936">
                  <c:v>8.02578</c:v>
                </c:pt>
                <c:pt idx="353937">
                  <c:v>8.02581</c:v>
                </c:pt>
                <c:pt idx="353938">
                  <c:v>8.02583</c:v>
                </c:pt>
                <c:pt idx="353939">
                  <c:v>8.02585</c:v>
                </c:pt>
                <c:pt idx="353940">
                  <c:v>8.02587</c:v>
                </c:pt>
                <c:pt idx="353941">
                  <c:v>8.0259</c:v>
                </c:pt>
                <c:pt idx="353942">
                  <c:v>8.02592</c:v>
                </c:pt>
                <c:pt idx="353943">
                  <c:v>8.02594</c:v>
                </c:pt>
                <c:pt idx="353944">
                  <c:v>8.02596</c:v>
                </c:pt>
                <c:pt idx="353945">
                  <c:v>8.02599</c:v>
                </c:pt>
                <c:pt idx="353946">
                  <c:v>8.02601</c:v>
                </c:pt>
                <c:pt idx="353947">
                  <c:v>8.02603</c:v>
                </c:pt>
                <c:pt idx="353948">
                  <c:v>8.02605</c:v>
                </c:pt>
                <c:pt idx="353949">
                  <c:v>8.02608</c:v>
                </c:pt>
                <c:pt idx="353950">
                  <c:v>8.0261</c:v>
                </c:pt>
                <c:pt idx="353951">
                  <c:v>8.02612</c:v>
                </c:pt>
                <c:pt idx="353952">
                  <c:v>8.02614</c:v>
                </c:pt>
                <c:pt idx="353953">
                  <c:v>8.02617</c:v>
                </c:pt>
                <c:pt idx="353954">
                  <c:v>8.02619</c:v>
                </c:pt>
                <c:pt idx="353955">
                  <c:v>8.02621</c:v>
                </c:pt>
                <c:pt idx="353956">
                  <c:v>8.02624</c:v>
                </c:pt>
                <c:pt idx="353957">
                  <c:v>8.02626</c:v>
                </c:pt>
                <c:pt idx="353958">
                  <c:v>8.02628</c:v>
                </c:pt>
                <c:pt idx="353959">
                  <c:v>8.0263</c:v>
                </c:pt>
                <c:pt idx="353960">
                  <c:v>8.02633</c:v>
                </c:pt>
                <c:pt idx="353961">
                  <c:v>8.02635</c:v>
                </c:pt>
                <c:pt idx="353962">
                  <c:v>8.02637</c:v>
                </c:pt>
                <c:pt idx="353963">
                  <c:v>8.0264</c:v>
                </c:pt>
                <c:pt idx="353964">
                  <c:v>8.02642</c:v>
                </c:pt>
                <c:pt idx="353965">
                  <c:v>8.02644</c:v>
                </c:pt>
                <c:pt idx="353966">
                  <c:v>8.02646</c:v>
                </c:pt>
                <c:pt idx="353967">
                  <c:v>8.02648</c:v>
                </c:pt>
                <c:pt idx="353968">
                  <c:v>8.02651</c:v>
                </c:pt>
                <c:pt idx="353969">
                  <c:v>8.02653</c:v>
                </c:pt>
                <c:pt idx="353970">
                  <c:v>8.02655</c:v>
                </c:pt>
                <c:pt idx="353971">
                  <c:v>8.02658</c:v>
                </c:pt>
                <c:pt idx="353972">
                  <c:v>8.0266</c:v>
                </c:pt>
                <c:pt idx="353973">
                  <c:v>8.02662</c:v>
                </c:pt>
                <c:pt idx="353974">
                  <c:v>8.02664</c:v>
                </c:pt>
                <c:pt idx="353975">
                  <c:v>8.02667</c:v>
                </c:pt>
                <c:pt idx="353976">
                  <c:v>8.02669</c:v>
                </c:pt>
                <c:pt idx="353977">
                  <c:v>8.02671</c:v>
                </c:pt>
                <c:pt idx="353978">
                  <c:v>8.02674</c:v>
                </c:pt>
                <c:pt idx="353979">
                  <c:v>8.02676</c:v>
                </c:pt>
                <c:pt idx="353980">
                  <c:v>8.02678</c:v>
                </c:pt>
                <c:pt idx="353981">
                  <c:v>8.0268</c:v>
                </c:pt>
                <c:pt idx="353982">
                  <c:v>8.02683</c:v>
                </c:pt>
                <c:pt idx="353983">
                  <c:v>8.02685</c:v>
                </c:pt>
                <c:pt idx="353984">
                  <c:v>8.02687</c:v>
                </c:pt>
                <c:pt idx="353985">
                  <c:v>8.02689</c:v>
                </c:pt>
                <c:pt idx="353986">
                  <c:v>8.02692</c:v>
                </c:pt>
                <c:pt idx="353987">
                  <c:v>8.02694</c:v>
                </c:pt>
                <c:pt idx="353988">
                  <c:v>8.02696</c:v>
                </c:pt>
                <c:pt idx="353989">
                  <c:v>8.02698</c:v>
                </c:pt>
                <c:pt idx="353990">
                  <c:v>8.02701</c:v>
                </c:pt>
                <c:pt idx="353991">
                  <c:v>8.02703</c:v>
                </c:pt>
                <c:pt idx="353992">
                  <c:v>8.02705</c:v>
                </c:pt>
                <c:pt idx="353993">
                  <c:v>8.02707</c:v>
                </c:pt>
                <c:pt idx="353994">
                  <c:v>8.0271</c:v>
                </c:pt>
                <c:pt idx="353995">
                  <c:v>8.02712</c:v>
                </c:pt>
                <c:pt idx="353996">
                  <c:v>8.02714</c:v>
                </c:pt>
                <c:pt idx="353997">
                  <c:v>8.02717</c:v>
                </c:pt>
                <c:pt idx="353998">
                  <c:v>8.02719</c:v>
                </c:pt>
                <c:pt idx="353999">
                  <c:v>8.02721</c:v>
                </c:pt>
                <c:pt idx="354000">
                  <c:v>8.02723</c:v>
                </c:pt>
                <c:pt idx="354001">
                  <c:v>8.02726</c:v>
                </c:pt>
                <c:pt idx="354002">
                  <c:v>8.02728</c:v>
                </c:pt>
                <c:pt idx="354003">
                  <c:v>8.0273</c:v>
                </c:pt>
                <c:pt idx="354004">
                  <c:v>8.02732</c:v>
                </c:pt>
                <c:pt idx="354005">
                  <c:v>8.02735</c:v>
                </c:pt>
                <c:pt idx="354006">
                  <c:v>8.02737</c:v>
                </c:pt>
                <c:pt idx="354007">
                  <c:v>8.02739</c:v>
                </c:pt>
                <c:pt idx="354008">
                  <c:v>8.02741</c:v>
                </c:pt>
                <c:pt idx="354009">
                  <c:v>8.02744</c:v>
                </c:pt>
                <c:pt idx="354010">
                  <c:v>8.02746</c:v>
                </c:pt>
                <c:pt idx="354011">
                  <c:v>8.02748</c:v>
                </c:pt>
                <c:pt idx="354012">
                  <c:v>8.02751</c:v>
                </c:pt>
                <c:pt idx="354013">
                  <c:v>8.02753</c:v>
                </c:pt>
                <c:pt idx="354014">
                  <c:v>8.02755</c:v>
                </c:pt>
                <c:pt idx="354015">
                  <c:v>8.02757</c:v>
                </c:pt>
                <c:pt idx="354016">
                  <c:v>8.0276</c:v>
                </c:pt>
                <c:pt idx="354017">
                  <c:v>8.02762</c:v>
                </c:pt>
                <c:pt idx="354018">
                  <c:v>8.02764</c:v>
                </c:pt>
                <c:pt idx="354019">
                  <c:v>8.02766</c:v>
                </c:pt>
                <c:pt idx="354020">
                  <c:v>8.02769</c:v>
                </c:pt>
                <c:pt idx="354021">
                  <c:v>8.02771</c:v>
                </c:pt>
                <c:pt idx="354022">
                  <c:v>8.02773</c:v>
                </c:pt>
                <c:pt idx="354023">
                  <c:v>8.02776</c:v>
                </c:pt>
                <c:pt idx="354024">
                  <c:v>8.02778</c:v>
                </c:pt>
                <c:pt idx="354025">
                  <c:v>8.0278</c:v>
                </c:pt>
                <c:pt idx="354026">
                  <c:v>8.02782</c:v>
                </c:pt>
                <c:pt idx="354027">
                  <c:v>8.02785</c:v>
                </c:pt>
                <c:pt idx="354028">
                  <c:v>8.02787</c:v>
                </c:pt>
                <c:pt idx="354029">
                  <c:v>8.02789</c:v>
                </c:pt>
                <c:pt idx="354030">
                  <c:v>8.02791</c:v>
                </c:pt>
                <c:pt idx="354031">
                  <c:v>8.02794</c:v>
                </c:pt>
                <c:pt idx="354032">
                  <c:v>8.02796</c:v>
                </c:pt>
                <c:pt idx="354033">
                  <c:v>8.02798</c:v>
                </c:pt>
                <c:pt idx="354034">
                  <c:v>8.02801</c:v>
                </c:pt>
                <c:pt idx="354035">
                  <c:v>8.02803</c:v>
                </c:pt>
                <c:pt idx="354036">
                  <c:v>8.02805</c:v>
                </c:pt>
                <c:pt idx="354037">
                  <c:v>8.02807</c:v>
                </c:pt>
                <c:pt idx="354038">
                  <c:v>8.0281</c:v>
                </c:pt>
                <c:pt idx="354039">
                  <c:v>8.02812</c:v>
                </c:pt>
                <c:pt idx="354040">
                  <c:v>8.02814</c:v>
                </c:pt>
                <c:pt idx="354041">
                  <c:v>8.02816</c:v>
                </c:pt>
                <c:pt idx="354042">
                  <c:v>8.02819</c:v>
                </c:pt>
                <c:pt idx="354043">
                  <c:v>8.02821</c:v>
                </c:pt>
                <c:pt idx="354044">
                  <c:v>8.02823</c:v>
                </c:pt>
                <c:pt idx="354045">
                  <c:v>8.02825</c:v>
                </c:pt>
                <c:pt idx="354046">
                  <c:v>8.02828</c:v>
                </c:pt>
                <c:pt idx="354047">
                  <c:v>8.0283</c:v>
                </c:pt>
                <c:pt idx="354048">
                  <c:v>8.02832</c:v>
                </c:pt>
                <c:pt idx="354049">
                  <c:v>8.02834</c:v>
                </c:pt>
                <c:pt idx="354050">
                  <c:v>8.02837</c:v>
                </c:pt>
                <c:pt idx="354051">
                  <c:v>8.02839</c:v>
                </c:pt>
                <c:pt idx="354052">
                  <c:v>8.02841</c:v>
                </c:pt>
                <c:pt idx="354053">
                  <c:v>8.02843</c:v>
                </c:pt>
                <c:pt idx="354054">
                  <c:v>8.02846</c:v>
                </c:pt>
                <c:pt idx="354055">
                  <c:v>8.02848</c:v>
                </c:pt>
                <c:pt idx="354056">
                  <c:v>8.0285</c:v>
                </c:pt>
                <c:pt idx="354057">
                  <c:v>8.02853</c:v>
                </c:pt>
                <c:pt idx="354058">
                  <c:v>8.02855</c:v>
                </c:pt>
                <c:pt idx="354059">
                  <c:v>8.02857</c:v>
                </c:pt>
                <c:pt idx="354060">
                  <c:v>8.02859</c:v>
                </c:pt>
                <c:pt idx="354061">
                  <c:v>8.02862</c:v>
                </c:pt>
                <c:pt idx="354062">
                  <c:v>8.02864</c:v>
                </c:pt>
                <c:pt idx="354063">
                  <c:v>8.02866</c:v>
                </c:pt>
                <c:pt idx="354064">
                  <c:v>8.02868</c:v>
                </c:pt>
                <c:pt idx="354065">
                  <c:v>8.02871</c:v>
                </c:pt>
                <c:pt idx="354066">
                  <c:v>8.02873</c:v>
                </c:pt>
                <c:pt idx="354067">
                  <c:v>8.02875</c:v>
                </c:pt>
                <c:pt idx="354068">
                  <c:v>8.02878</c:v>
                </c:pt>
                <c:pt idx="354069">
                  <c:v>8.0288</c:v>
                </c:pt>
                <c:pt idx="354070">
                  <c:v>8.02882</c:v>
                </c:pt>
                <c:pt idx="354071">
                  <c:v>8.02884</c:v>
                </c:pt>
                <c:pt idx="354072">
                  <c:v>8.02887</c:v>
                </c:pt>
                <c:pt idx="354073">
                  <c:v>8.02889</c:v>
                </c:pt>
                <c:pt idx="354074">
                  <c:v>8.02891</c:v>
                </c:pt>
                <c:pt idx="354075">
                  <c:v>8.02893</c:v>
                </c:pt>
                <c:pt idx="354076">
                  <c:v>8.02896</c:v>
                </c:pt>
                <c:pt idx="354077">
                  <c:v>8.02898</c:v>
                </c:pt>
                <c:pt idx="354078">
                  <c:v>8.029</c:v>
                </c:pt>
                <c:pt idx="354079">
                  <c:v>8.02903</c:v>
                </c:pt>
                <c:pt idx="354080">
                  <c:v>8.02905</c:v>
                </c:pt>
                <c:pt idx="354081">
                  <c:v>8.02907</c:v>
                </c:pt>
                <c:pt idx="354082">
                  <c:v>8.02909</c:v>
                </c:pt>
                <c:pt idx="354083">
                  <c:v>8.02912</c:v>
                </c:pt>
                <c:pt idx="354084">
                  <c:v>8.02914</c:v>
                </c:pt>
                <c:pt idx="354085">
                  <c:v>8.02916</c:v>
                </c:pt>
                <c:pt idx="354086">
                  <c:v>8.02918</c:v>
                </c:pt>
                <c:pt idx="354087">
                  <c:v>8.02921</c:v>
                </c:pt>
                <c:pt idx="354088">
                  <c:v>8.02923</c:v>
                </c:pt>
                <c:pt idx="354089">
                  <c:v>8.02925</c:v>
                </c:pt>
                <c:pt idx="354090">
                  <c:v>8.02927</c:v>
                </c:pt>
                <c:pt idx="354091">
                  <c:v>8.0293</c:v>
                </c:pt>
                <c:pt idx="354092">
                  <c:v>8.02932</c:v>
                </c:pt>
                <c:pt idx="354093">
                  <c:v>8.02934</c:v>
                </c:pt>
                <c:pt idx="354094">
                  <c:v>8.02937</c:v>
                </c:pt>
                <c:pt idx="354095">
                  <c:v>8.02939</c:v>
                </c:pt>
                <c:pt idx="354096">
                  <c:v>8.02941</c:v>
                </c:pt>
                <c:pt idx="354097">
                  <c:v>8.02943</c:v>
                </c:pt>
                <c:pt idx="354098">
                  <c:v>8.02946</c:v>
                </c:pt>
                <c:pt idx="354099">
                  <c:v>8.02948</c:v>
                </c:pt>
                <c:pt idx="354100">
                  <c:v>8.0295</c:v>
                </c:pt>
                <c:pt idx="354101">
                  <c:v>8.02952</c:v>
                </c:pt>
                <c:pt idx="354102">
                  <c:v>8.02955</c:v>
                </c:pt>
                <c:pt idx="354103">
                  <c:v>8.02957</c:v>
                </c:pt>
                <c:pt idx="354104">
                  <c:v>8.02959</c:v>
                </c:pt>
                <c:pt idx="354105">
                  <c:v>8.02961</c:v>
                </c:pt>
                <c:pt idx="354106">
                  <c:v>8.02964</c:v>
                </c:pt>
                <c:pt idx="354107">
                  <c:v>8.02966</c:v>
                </c:pt>
                <c:pt idx="354108">
                  <c:v>8.02968</c:v>
                </c:pt>
                <c:pt idx="354109">
                  <c:v>8.0297</c:v>
                </c:pt>
                <c:pt idx="354110">
                  <c:v>8.02973</c:v>
                </c:pt>
                <c:pt idx="354111">
                  <c:v>8.02975</c:v>
                </c:pt>
                <c:pt idx="354112">
                  <c:v>8.02977</c:v>
                </c:pt>
                <c:pt idx="354113">
                  <c:v>8.0298</c:v>
                </c:pt>
                <c:pt idx="354114">
                  <c:v>8.02982</c:v>
                </c:pt>
                <c:pt idx="354115">
                  <c:v>8.02984</c:v>
                </c:pt>
                <c:pt idx="354116">
                  <c:v>8.02986</c:v>
                </c:pt>
                <c:pt idx="354117">
                  <c:v>8.02989</c:v>
                </c:pt>
                <c:pt idx="354118">
                  <c:v>8.02991</c:v>
                </c:pt>
                <c:pt idx="354119">
                  <c:v>8.02993</c:v>
                </c:pt>
                <c:pt idx="354120">
                  <c:v>8.02995</c:v>
                </c:pt>
                <c:pt idx="354121">
                  <c:v>8.02998</c:v>
                </c:pt>
                <c:pt idx="354122">
                  <c:v>8.03</c:v>
                </c:pt>
                <c:pt idx="354123">
                  <c:v>8.03002</c:v>
                </c:pt>
                <c:pt idx="354124">
                  <c:v>8.03004</c:v>
                </c:pt>
                <c:pt idx="354125">
                  <c:v>8.03007</c:v>
                </c:pt>
                <c:pt idx="354126">
                  <c:v>8.03009</c:v>
                </c:pt>
                <c:pt idx="354127">
                  <c:v>8.03011</c:v>
                </c:pt>
                <c:pt idx="354128">
                  <c:v>8.03014</c:v>
                </c:pt>
                <c:pt idx="354129">
                  <c:v>8.03016</c:v>
                </c:pt>
                <c:pt idx="354130">
                  <c:v>8.03018</c:v>
                </c:pt>
                <c:pt idx="354131">
                  <c:v>8.0302</c:v>
                </c:pt>
                <c:pt idx="354132">
                  <c:v>8.03023</c:v>
                </c:pt>
                <c:pt idx="354133">
                  <c:v>8.03025</c:v>
                </c:pt>
                <c:pt idx="354134">
                  <c:v>8.03027</c:v>
                </c:pt>
                <c:pt idx="354135">
                  <c:v>8.0303</c:v>
                </c:pt>
                <c:pt idx="354136">
                  <c:v>8.03032</c:v>
                </c:pt>
                <c:pt idx="354137">
                  <c:v>8.03034</c:v>
                </c:pt>
                <c:pt idx="354138">
                  <c:v>8.03036</c:v>
                </c:pt>
                <c:pt idx="354139">
                  <c:v>8.03039</c:v>
                </c:pt>
                <c:pt idx="354140">
                  <c:v>8.03041</c:v>
                </c:pt>
                <c:pt idx="354141">
                  <c:v>8.03043</c:v>
                </c:pt>
                <c:pt idx="354142">
                  <c:v>8.03045</c:v>
                </c:pt>
                <c:pt idx="354143">
                  <c:v>8.03048</c:v>
                </c:pt>
                <c:pt idx="354144">
                  <c:v>8.0305</c:v>
                </c:pt>
                <c:pt idx="354145">
                  <c:v>8.03052</c:v>
                </c:pt>
                <c:pt idx="354146">
                  <c:v>8.03054</c:v>
                </c:pt>
                <c:pt idx="354147">
                  <c:v>8.03057</c:v>
                </c:pt>
                <c:pt idx="354148">
                  <c:v>8.03059</c:v>
                </c:pt>
                <c:pt idx="354149">
                  <c:v>8.03061</c:v>
                </c:pt>
                <c:pt idx="354150">
                  <c:v>8.03064</c:v>
                </c:pt>
                <c:pt idx="354151">
                  <c:v>8.03066</c:v>
                </c:pt>
                <c:pt idx="354152">
                  <c:v>8.03068</c:v>
                </c:pt>
                <c:pt idx="354153">
                  <c:v>8.0307</c:v>
                </c:pt>
                <c:pt idx="354154">
                  <c:v>8.03073</c:v>
                </c:pt>
                <c:pt idx="354155">
                  <c:v>8.03075</c:v>
                </c:pt>
                <c:pt idx="354156">
                  <c:v>8.03077</c:v>
                </c:pt>
                <c:pt idx="354157">
                  <c:v>8.03079</c:v>
                </c:pt>
                <c:pt idx="354158">
                  <c:v>8.03082</c:v>
                </c:pt>
                <c:pt idx="354159">
                  <c:v>8.03084</c:v>
                </c:pt>
                <c:pt idx="354160">
                  <c:v>8.03086</c:v>
                </c:pt>
                <c:pt idx="354161">
                  <c:v>8.03088</c:v>
                </c:pt>
                <c:pt idx="354162">
                  <c:v>8.03091</c:v>
                </c:pt>
                <c:pt idx="354163">
                  <c:v>8.03093</c:v>
                </c:pt>
                <c:pt idx="354164">
                  <c:v>8.03095</c:v>
                </c:pt>
                <c:pt idx="354165">
                  <c:v>8.03097</c:v>
                </c:pt>
                <c:pt idx="354166">
                  <c:v>8.031</c:v>
                </c:pt>
                <c:pt idx="354167">
                  <c:v>8.03102</c:v>
                </c:pt>
                <c:pt idx="354168">
                  <c:v>8.03104</c:v>
                </c:pt>
                <c:pt idx="354169">
                  <c:v>8.03107</c:v>
                </c:pt>
                <c:pt idx="354170">
                  <c:v>8.03109</c:v>
                </c:pt>
                <c:pt idx="354171">
                  <c:v>8.03111</c:v>
                </c:pt>
                <c:pt idx="354172">
                  <c:v>8.03113</c:v>
                </c:pt>
                <c:pt idx="354173">
                  <c:v>8.03116</c:v>
                </c:pt>
                <c:pt idx="354174">
                  <c:v>8.03118</c:v>
                </c:pt>
                <c:pt idx="354175">
                  <c:v>8.0312</c:v>
                </c:pt>
                <c:pt idx="354176">
                  <c:v>8.03122</c:v>
                </c:pt>
                <c:pt idx="354177">
                  <c:v>8.03125</c:v>
                </c:pt>
                <c:pt idx="354178">
                  <c:v>8.03127</c:v>
                </c:pt>
                <c:pt idx="354179">
                  <c:v>8.03129</c:v>
                </c:pt>
                <c:pt idx="354180">
                  <c:v>8.03131</c:v>
                </c:pt>
                <c:pt idx="354181">
                  <c:v>8.03134</c:v>
                </c:pt>
                <c:pt idx="354182">
                  <c:v>8.03136</c:v>
                </c:pt>
                <c:pt idx="354183">
                  <c:v>8.03138</c:v>
                </c:pt>
                <c:pt idx="354184">
                  <c:v>8.03141</c:v>
                </c:pt>
                <c:pt idx="354185">
                  <c:v>8.03143</c:v>
                </c:pt>
                <c:pt idx="354186">
                  <c:v>8.03145</c:v>
                </c:pt>
                <c:pt idx="354187">
                  <c:v>8.03147</c:v>
                </c:pt>
                <c:pt idx="354188">
                  <c:v>8.0315</c:v>
                </c:pt>
                <c:pt idx="354189">
                  <c:v>8.03152</c:v>
                </c:pt>
                <c:pt idx="354190">
                  <c:v>8.03154</c:v>
                </c:pt>
                <c:pt idx="354191">
                  <c:v>8.03157</c:v>
                </c:pt>
                <c:pt idx="354192">
                  <c:v>8.03159</c:v>
                </c:pt>
                <c:pt idx="354193">
                  <c:v>8.03161</c:v>
                </c:pt>
                <c:pt idx="354194">
                  <c:v>8.03163</c:v>
                </c:pt>
                <c:pt idx="354195">
                  <c:v>8.03166</c:v>
                </c:pt>
                <c:pt idx="354196">
                  <c:v>8.03168</c:v>
                </c:pt>
                <c:pt idx="354197">
                  <c:v>8.0317</c:v>
                </c:pt>
                <c:pt idx="354198">
                  <c:v>8.03172</c:v>
                </c:pt>
                <c:pt idx="354199">
                  <c:v>8.03175</c:v>
                </c:pt>
                <c:pt idx="354200">
                  <c:v>8.03177</c:v>
                </c:pt>
                <c:pt idx="354201">
                  <c:v>8.03179</c:v>
                </c:pt>
                <c:pt idx="354202">
                  <c:v>8.03181</c:v>
                </c:pt>
                <c:pt idx="354203">
                  <c:v>8.03184</c:v>
                </c:pt>
                <c:pt idx="354204">
                  <c:v>8.03186</c:v>
                </c:pt>
                <c:pt idx="354205">
                  <c:v>8.03188</c:v>
                </c:pt>
                <c:pt idx="354206">
                  <c:v>8.03191</c:v>
                </c:pt>
                <c:pt idx="354207">
                  <c:v>8.03193</c:v>
                </c:pt>
                <c:pt idx="354208">
                  <c:v>8.03195</c:v>
                </c:pt>
                <c:pt idx="354209">
                  <c:v>8.03197</c:v>
                </c:pt>
                <c:pt idx="354210">
                  <c:v>8.032</c:v>
                </c:pt>
                <c:pt idx="354211">
                  <c:v>8.03202</c:v>
                </c:pt>
                <c:pt idx="354212">
                  <c:v>8.03204</c:v>
                </c:pt>
                <c:pt idx="354213">
                  <c:v>8.03206</c:v>
                </c:pt>
                <c:pt idx="354214">
                  <c:v>8.03209</c:v>
                </c:pt>
                <c:pt idx="354215">
                  <c:v>8.03211</c:v>
                </c:pt>
                <c:pt idx="354216">
                  <c:v>8.03213</c:v>
                </c:pt>
                <c:pt idx="354217">
                  <c:v>8.03215</c:v>
                </c:pt>
                <c:pt idx="354218">
                  <c:v>8.03218</c:v>
                </c:pt>
                <c:pt idx="354219">
                  <c:v>8.0322</c:v>
                </c:pt>
                <c:pt idx="354220">
                  <c:v>8.03222</c:v>
                </c:pt>
                <c:pt idx="354221">
                  <c:v>8.03224</c:v>
                </c:pt>
                <c:pt idx="354222">
                  <c:v>8.03227</c:v>
                </c:pt>
                <c:pt idx="354223">
                  <c:v>8.03229</c:v>
                </c:pt>
                <c:pt idx="354224">
                  <c:v>8.03231</c:v>
                </c:pt>
                <c:pt idx="354225">
                  <c:v>8.03234</c:v>
                </c:pt>
                <c:pt idx="354226">
                  <c:v>8.03236</c:v>
                </c:pt>
                <c:pt idx="354227">
                  <c:v>8.03238</c:v>
                </c:pt>
                <c:pt idx="354228">
                  <c:v>8.0324</c:v>
                </c:pt>
                <c:pt idx="354229">
                  <c:v>8.03243</c:v>
                </c:pt>
                <c:pt idx="354230">
                  <c:v>8.03245</c:v>
                </c:pt>
                <c:pt idx="354231">
                  <c:v>8.03247</c:v>
                </c:pt>
                <c:pt idx="354232">
                  <c:v>8.03249</c:v>
                </c:pt>
                <c:pt idx="354233">
                  <c:v>8.03252</c:v>
                </c:pt>
                <c:pt idx="354234">
                  <c:v>8.03254</c:v>
                </c:pt>
                <c:pt idx="354235">
                  <c:v>8.03256</c:v>
                </c:pt>
                <c:pt idx="354236">
                  <c:v>8.03258</c:v>
                </c:pt>
                <c:pt idx="354237">
                  <c:v>8.03261</c:v>
                </c:pt>
                <c:pt idx="354238">
                  <c:v>8.03263</c:v>
                </c:pt>
                <c:pt idx="354239">
                  <c:v>8.03265</c:v>
                </c:pt>
                <c:pt idx="354240">
                  <c:v>8.03268</c:v>
                </c:pt>
                <c:pt idx="354241">
                  <c:v>8.0327</c:v>
                </c:pt>
                <c:pt idx="354242">
                  <c:v>8.03272</c:v>
                </c:pt>
                <c:pt idx="354243">
                  <c:v>8.03274</c:v>
                </c:pt>
                <c:pt idx="354244">
                  <c:v>8.03277</c:v>
                </c:pt>
                <c:pt idx="354245">
                  <c:v>8.03279</c:v>
                </c:pt>
                <c:pt idx="354246">
                  <c:v>8.03281</c:v>
                </c:pt>
                <c:pt idx="354247">
                  <c:v>8.03283</c:v>
                </c:pt>
                <c:pt idx="354248">
                  <c:v>8.03286</c:v>
                </c:pt>
                <c:pt idx="354249">
                  <c:v>8.03288</c:v>
                </c:pt>
                <c:pt idx="354250">
                  <c:v>8.0329</c:v>
                </c:pt>
                <c:pt idx="354251">
                  <c:v>8.03293</c:v>
                </c:pt>
                <c:pt idx="354252">
                  <c:v>8.03295</c:v>
                </c:pt>
                <c:pt idx="354253">
                  <c:v>8.03297</c:v>
                </c:pt>
                <c:pt idx="354254">
                  <c:v>8.03299</c:v>
                </c:pt>
                <c:pt idx="354255">
                  <c:v>8.03302</c:v>
                </c:pt>
                <c:pt idx="354256">
                  <c:v>8.03304</c:v>
                </c:pt>
                <c:pt idx="354257">
                  <c:v>8.03306</c:v>
                </c:pt>
                <c:pt idx="354258">
                  <c:v>8.03308</c:v>
                </c:pt>
                <c:pt idx="354259">
                  <c:v>8.03311</c:v>
                </c:pt>
                <c:pt idx="354260">
                  <c:v>8.03313</c:v>
                </c:pt>
                <c:pt idx="354261">
                  <c:v>8.03315</c:v>
                </c:pt>
                <c:pt idx="354262">
                  <c:v>8.03317</c:v>
                </c:pt>
                <c:pt idx="354263">
                  <c:v>8.0332</c:v>
                </c:pt>
                <c:pt idx="354264">
                  <c:v>8.03322</c:v>
                </c:pt>
                <c:pt idx="354265">
                  <c:v>8.03324</c:v>
                </c:pt>
                <c:pt idx="354266">
                  <c:v>8.03327</c:v>
                </c:pt>
                <c:pt idx="354267">
                  <c:v>8.03329</c:v>
                </c:pt>
                <c:pt idx="354268">
                  <c:v>8.03331</c:v>
                </c:pt>
                <c:pt idx="354269">
                  <c:v>8.03333</c:v>
                </c:pt>
                <c:pt idx="354270">
                  <c:v>8.03336</c:v>
                </c:pt>
                <c:pt idx="354271">
                  <c:v>8.03338</c:v>
                </c:pt>
                <c:pt idx="354272">
                  <c:v>8.0334</c:v>
                </c:pt>
                <c:pt idx="354273">
                  <c:v>8.03342</c:v>
                </c:pt>
                <c:pt idx="354274">
                  <c:v>8.03345</c:v>
                </c:pt>
                <c:pt idx="354275">
                  <c:v>8.03347</c:v>
                </c:pt>
                <c:pt idx="354276">
                  <c:v>8.03349</c:v>
                </c:pt>
                <c:pt idx="354277">
                  <c:v>8.03351</c:v>
                </c:pt>
                <c:pt idx="354278">
                  <c:v>8.03354</c:v>
                </c:pt>
                <c:pt idx="354279">
                  <c:v>8.03356</c:v>
                </c:pt>
                <c:pt idx="354280">
                  <c:v>8.03358</c:v>
                </c:pt>
                <c:pt idx="354281">
                  <c:v>8.0336</c:v>
                </c:pt>
                <c:pt idx="354282">
                  <c:v>8.03363</c:v>
                </c:pt>
                <c:pt idx="354283">
                  <c:v>8.03365</c:v>
                </c:pt>
                <c:pt idx="354284">
                  <c:v>8.03367</c:v>
                </c:pt>
                <c:pt idx="354285">
                  <c:v>8.0337</c:v>
                </c:pt>
                <c:pt idx="354286">
                  <c:v>8.03372</c:v>
                </c:pt>
                <c:pt idx="354287">
                  <c:v>8.03374</c:v>
                </c:pt>
                <c:pt idx="354288">
                  <c:v>8.03376</c:v>
                </c:pt>
                <c:pt idx="354289">
                  <c:v>8.03379</c:v>
                </c:pt>
                <c:pt idx="354290">
                  <c:v>8.03381</c:v>
                </c:pt>
                <c:pt idx="354291">
                  <c:v>8.03383</c:v>
                </c:pt>
                <c:pt idx="354292">
                  <c:v>8.03386</c:v>
                </c:pt>
                <c:pt idx="354293">
                  <c:v>8.03388</c:v>
                </c:pt>
                <c:pt idx="354294">
                  <c:v>8.0339</c:v>
                </c:pt>
                <c:pt idx="354295">
                  <c:v>8.03392</c:v>
                </c:pt>
                <c:pt idx="354296">
                  <c:v>8.03395</c:v>
                </c:pt>
                <c:pt idx="354297">
                  <c:v>8.03397</c:v>
                </c:pt>
                <c:pt idx="354298">
                  <c:v>8.03399</c:v>
                </c:pt>
                <c:pt idx="354299">
                  <c:v>8.03401</c:v>
                </c:pt>
                <c:pt idx="354300">
                  <c:v>8.03404</c:v>
                </c:pt>
                <c:pt idx="354301">
                  <c:v>8.03406</c:v>
                </c:pt>
                <c:pt idx="354302">
                  <c:v>8.03408</c:v>
                </c:pt>
                <c:pt idx="354303">
                  <c:v>8.0341</c:v>
                </c:pt>
                <c:pt idx="354304">
                  <c:v>8.03413</c:v>
                </c:pt>
                <c:pt idx="354305">
                  <c:v>8.03415</c:v>
                </c:pt>
                <c:pt idx="354306">
                  <c:v>8.03417</c:v>
                </c:pt>
                <c:pt idx="354307">
                  <c:v>8.0342</c:v>
                </c:pt>
                <c:pt idx="354308">
                  <c:v>8.03422</c:v>
                </c:pt>
                <c:pt idx="354309">
                  <c:v>8.03424</c:v>
                </c:pt>
                <c:pt idx="354310">
                  <c:v>8.03426</c:v>
                </c:pt>
                <c:pt idx="354311">
                  <c:v>8.03429</c:v>
                </c:pt>
                <c:pt idx="354312">
                  <c:v>8.03431</c:v>
                </c:pt>
                <c:pt idx="354313">
                  <c:v>8.03433</c:v>
                </c:pt>
                <c:pt idx="354314">
                  <c:v>8.03435</c:v>
                </c:pt>
                <c:pt idx="354315">
                  <c:v>8.03438</c:v>
                </c:pt>
                <c:pt idx="354316">
                  <c:v>8.0344</c:v>
                </c:pt>
                <c:pt idx="354317">
                  <c:v>8.03442</c:v>
                </c:pt>
                <c:pt idx="354318">
                  <c:v>8.03444</c:v>
                </c:pt>
                <c:pt idx="354319">
                  <c:v>8.03447</c:v>
                </c:pt>
                <c:pt idx="354320">
                  <c:v>8.03449</c:v>
                </c:pt>
                <c:pt idx="354321">
                  <c:v>8.03451</c:v>
                </c:pt>
                <c:pt idx="354322">
                  <c:v>8.03453</c:v>
                </c:pt>
                <c:pt idx="354323">
                  <c:v>8.03456</c:v>
                </c:pt>
                <c:pt idx="354324">
                  <c:v>8.03458</c:v>
                </c:pt>
                <c:pt idx="354325">
                  <c:v>8.0346</c:v>
                </c:pt>
                <c:pt idx="354326">
                  <c:v>8.03463</c:v>
                </c:pt>
                <c:pt idx="354327">
                  <c:v>8.03465</c:v>
                </c:pt>
                <c:pt idx="354328">
                  <c:v>8.03467</c:v>
                </c:pt>
                <c:pt idx="354329">
                  <c:v>8.03469</c:v>
                </c:pt>
                <c:pt idx="354330">
                  <c:v>8.03472</c:v>
                </c:pt>
                <c:pt idx="354331">
                  <c:v>8.03474</c:v>
                </c:pt>
                <c:pt idx="354332">
                  <c:v>8.03476</c:v>
                </c:pt>
                <c:pt idx="354333">
                  <c:v>8.03478</c:v>
                </c:pt>
                <c:pt idx="354334">
                  <c:v>8.03481</c:v>
                </c:pt>
                <c:pt idx="354335">
                  <c:v>8.03483</c:v>
                </c:pt>
                <c:pt idx="354336">
                  <c:v>8.03485</c:v>
                </c:pt>
                <c:pt idx="354337">
                  <c:v>8.03487</c:v>
                </c:pt>
                <c:pt idx="354338">
                  <c:v>8.0349</c:v>
                </c:pt>
                <c:pt idx="354339">
                  <c:v>8.03492</c:v>
                </c:pt>
                <c:pt idx="354340">
                  <c:v>8.03494</c:v>
                </c:pt>
                <c:pt idx="354341">
                  <c:v>8.03497</c:v>
                </c:pt>
                <c:pt idx="354342">
                  <c:v>8.03499</c:v>
                </c:pt>
                <c:pt idx="354343">
                  <c:v>8.03501</c:v>
                </c:pt>
                <c:pt idx="354344">
                  <c:v>8.03503</c:v>
                </c:pt>
                <c:pt idx="354345">
                  <c:v>8.03506</c:v>
                </c:pt>
                <c:pt idx="354346">
                  <c:v>8.03508</c:v>
                </c:pt>
                <c:pt idx="354347">
                  <c:v>8.0351</c:v>
                </c:pt>
                <c:pt idx="354348">
                  <c:v>8.03513</c:v>
                </c:pt>
                <c:pt idx="354349">
                  <c:v>8.03515</c:v>
                </c:pt>
                <c:pt idx="354350">
                  <c:v>8.03517</c:v>
                </c:pt>
                <c:pt idx="354351">
                  <c:v>8.03519</c:v>
                </c:pt>
                <c:pt idx="354352">
                  <c:v>8.03522</c:v>
                </c:pt>
                <c:pt idx="354353">
                  <c:v>8.03524</c:v>
                </c:pt>
                <c:pt idx="354354">
                  <c:v>8.03526</c:v>
                </c:pt>
                <c:pt idx="354355">
                  <c:v>8.03528</c:v>
                </c:pt>
                <c:pt idx="354356">
                  <c:v>8.03531</c:v>
                </c:pt>
                <c:pt idx="354357">
                  <c:v>8.03533</c:v>
                </c:pt>
                <c:pt idx="354358">
                  <c:v>8.03535</c:v>
                </c:pt>
                <c:pt idx="354359">
                  <c:v>8.03537</c:v>
                </c:pt>
                <c:pt idx="354360">
                  <c:v>8.0354</c:v>
                </c:pt>
                <c:pt idx="354361">
                  <c:v>8.03542</c:v>
                </c:pt>
                <c:pt idx="354362">
                  <c:v>8.03544</c:v>
                </c:pt>
                <c:pt idx="354363">
                  <c:v>8.03547</c:v>
                </c:pt>
                <c:pt idx="354364">
                  <c:v>8.03549</c:v>
                </c:pt>
                <c:pt idx="354365">
                  <c:v>8.03551</c:v>
                </c:pt>
                <c:pt idx="354366">
                  <c:v>8.03553</c:v>
                </c:pt>
                <c:pt idx="354367">
                  <c:v>8.03556</c:v>
                </c:pt>
                <c:pt idx="354368">
                  <c:v>8.03558</c:v>
                </c:pt>
                <c:pt idx="354369">
                  <c:v>8.0356</c:v>
                </c:pt>
                <c:pt idx="354370">
                  <c:v>8.03562</c:v>
                </c:pt>
                <c:pt idx="354371">
                  <c:v>8.03565</c:v>
                </c:pt>
                <c:pt idx="354372">
                  <c:v>8.03567</c:v>
                </c:pt>
                <c:pt idx="354373">
                  <c:v>8.03569</c:v>
                </c:pt>
                <c:pt idx="354374">
                  <c:v>8.03571</c:v>
                </c:pt>
                <c:pt idx="354375">
                  <c:v>8.03574</c:v>
                </c:pt>
                <c:pt idx="354376">
                  <c:v>8.03576</c:v>
                </c:pt>
                <c:pt idx="354377">
                  <c:v>8.03578</c:v>
                </c:pt>
                <c:pt idx="354378">
                  <c:v>8.0358</c:v>
                </c:pt>
                <c:pt idx="354379">
                  <c:v>8.03583</c:v>
                </c:pt>
                <c:pt idx="354380">
                  <c:v>8.03585</c:v>
                </c:pt>
                <c:pt idx="354381">
                  <c:v>8.03587</c:v>
                </c:pt>
                <c:pt idx="354382">
                  <c:v>8.0359</c:v>
                </c:pt>
                <c:pt idx="354383">
                  <c:v>8.03592</c:v>
                </c:pt>
                <c:pt idx="354384">
                  <c:v>8.03594</c:v>
                </c:pt>
                <c:pt idx="354385">
                  <c:v>8.03596</c:v>
                </c:pt>
                <c:pt idx="354386">
                  <c:v>8.03599</c:v>
                </c:pt>
                <c:pt idx="354387">
                  <c:v>8.03601</c:v>
                </c:pt>
                <c:pt idx="354388">
                  <c:v>8.03603</c:v>
                </c:pt>
                <c:pt idx="354389">
                  <c:v>8.03605</c:v>
                </c:pt>
                <c:pt idx="354390">
                  <c:v>8.03608</c:v>
                </c:pt>
                <c:pt idx="354391">
                  <c:v>8.0361</c:v>
                </c:pt>
                <c:pt idx="354392">
                  <c:v>8.03612</c:v>
                </c:pt>
                <c:pt idx="354393">
                  <c:v>8.03614</c:v>
                </c:pt>
                <c:pt idx="354394">
                  <c:v>8.03617</c:v>
                </c:pt>
                <c:pt idx="354395">
                  <c:v>8.03619</c:v>
                </c:pt>
                <c:pt idx="354396">
                  <c:v>8.03621</c:v>
                </c:pt>
                <c:pt idx="354397">
                  <c:v>8.03624</c:v>
                </c:pt>
                <c:pt idx="354398">
                  <c:v>8.03626</c:v>
                </c:pt>
                <c:pt idx="354399">
                  <c:v>8.03628</c:v>
                </c:pt>
                <c:pt idx="354400">
                  <c:v>8.0363</c:v>
                </c:pt>
                <c:pt idx="354401">
                  <c:v>8.03633</c:v>
                </c:pt>
                <c:pt idx="354402">
                  <c:v>8.03635</c:v>
                </c:pt>
                <c:pt idx="354403">
                  <c:v>8.03637</c:v>
                </c:pt>
                <c:pt idx="354404">
                  <c:v>8.0364</c:v>
                </c:pt>
                <c:pt idx="354405">
                  <c:v>8.03642</c:v>
                </c:pt>
                <c:pt idx="354406">
                  <c:v>8.03644</c:v>
                </c:pt>
                <c:pt idx="354407">
                  <c:v>8.03646</c:v>
                </c:pt>
                <c:pt idx="354408">
                  <c:v>8.03649</c:v>
                </c:pt>
                <c:pt idx="354409">
                  <c:v>8.03651</c:v>
                </c:pt>
                <c:pt idx="354410">
                  <c:v>8.03653</c:v>
                </c:pt>
                <c:pt idx="354411">
                  <c:v>8.03655</c:v>
                </c:pt>
                <c:pt idx="354412">
                  <c:v>8.03658</c:v>
                </c:pt>
                <c:pt idx="354413">
                  <c:v>8.0366</c:v>
                </c:pt>
                <c:pt idx="354414">
                  <c:v>8.03662</c:v>
                </c:pt>
                <c:pt idx="354415">
                  <c:v>8.03664</c:v>
                </c:pt>
                <c:pt idx="354416">
                  <c:v>8.03667</c:v>
                </c:pt>
                <c:pt idx="354417">
                  <c:v>8.03669</c:v>
                </c:pt>
                <c:pt idx="354418">
                  <c:v>8.03671</c:v>
                </c:pt>
                <c:pt idx="354419">
                  <c:v>8.03674</c:v>
                </c:pt>
                <c:pt idx="354420">
                  <c:v>8.03676</c:v>
                </c:pt>
                <c:pt idx="354421">
                  <c:v>8.03678</c:v>
                </c:pt>
                <c:pt idx="354422">
                  <c:v>8.0368</c:v>
                </c:pt>
                <c:pt idx="354423">
                  <c:v>8.03683</c:v>
                </c:pt>
                <c:pt idx="354424">
                  <c:v>8.03685</c:v>
                </c:pt>
                <c:pt idx="354425">
                  <c:v>8.03687</c:v>
                </c:pt>
                <c:pt idx="354426">
                  <c:v>8.03689</c:v>
                </c:pt>
                <c:pt idx="354427">
                  <c:v>8.03692</c:v>
                </c:pt>
                <c:pt idx="354428">
                  <c:v>8.03694</c:v>
                </c:pt>
                <c:pt idx="354429">
                  <c:v>8.03696</c:v>
                </c:pt>
                <c:pt idx="354430">
                  <c:v>8.03698</c:v>
                </c:pt>
                <c:pt idx="354431">
                  <c:v>8.03701</c:v>
                </c:pt>
                <c:pt idx="354432">
                  <c:v>8.03703</c:v>
                </c:pt>
                <c:pt idx="354433">
                  <c:v>8.03705</c:v>
                </c:pt>
                <c:pt idx="354434">
                  <c:v>8.03707</c:v>
                </c:pt>
                <c:pt idx="354435">
                  <c:v>8.0371</c:v>
                </c:pt>
                <c:pt idx="354436">
                  <c:v>8.03712</c:v>
                </c:pt>
                <c:pt idx="354437">
                  <c:v>8.03714</c:v>
                </c:pt>
                <c:pt idx="354438">
                  <c:v>8.03717</c:v>
                </c:pt>
                <c:pt idx="354439">
                  <c:v>8.03719</c:v>
                </c:pt>
                <c:pt idx="354440">
                  <c:v>8.03721</c:v>
                </c:pt>
                <c:pt idx="354441">
                  <c:v>8.03723</c:v>
                </c:pt>
                <c:pt idx="354442">
                  <c:v>8.03726</c:v>
                </c:pt>
                <c:pt idx="354443">
                  <c:v>8.03728</c:v>
                </c:pt>
                <c:pt idx="354444">
                  <c:v>8.0373</c:v>
                </c:pt>
                <c:pt idx="354445">
                  <c:v>8.03732</c:v>
                </c:pt>
                <c:pt idx="354446">
                  <c:v>8.03735</c:v>
                </c:pt>
                <c:pt idx="354447">
                  <c:v>8.03737</c:v>
                </c:pt>
                <c:pt idx="354448">
                  <c:v>8.03739</c:v>
                </c:pt>
                <c:pt idx="354449">
                  <c:v>8.03741</c:v>
                </c:pt>
                <c:pt idx="354450">
                  <c:v>8.03744</c:v>
                </c:pt>
                <c:pt idx="354451">
                  <c:v>8.03746</c:v>
                </c:pt>
                <c:pt idx="354452">
                  <c:v>8.03748</c:v>
                </c:pt>
                <c:pt idx="354453">
                  <c:v>8.03751</c:v>
                </c:pt>
                <c:pt idx="354454">
                  <c:v>8.03753</c:v>
                </c:pt>
                <c:pt idx="354455">
                  <c:v>8.03755</c:v>
                </c:pt>
                <c:pt idx="354456">
                  <c:v>8.03757</c:v>
                </c:pt>
                <c:pt idx="354457">
                  <c:v>8.0376</c:v>
                </c:pt>
                <c:pt idx="354458">
                  <c:v>8.03762</c:v>
                </c:pt>
                <c:pt idx="354459">
                  <c:v>8.03764</c:v>
                </c:pt>
                <c:pt idx="354460">
                  <c:v>8.03766</c:v>
                </c:pt>
                <c:pt idx="354461">
                  <c:v>8.03769</c:v>
                </c:pt>
                <c:pt idx="354462">
                  <c:v>8.03771</c:v>
                </c:pt>
                <c:pt idx="354463">
                  <c:v>8.03773</c:v>
                </c:pt>
                <c:pt idx="354464">
                  <c:v>8.03776</c:v>
                </c:pt>
                <c:pt idx="354465">
                  <c:v>8.03778</c:v>
                </c:pt>
                <c:pt idx="354466">
                  <c:v>8.0378</c:v>
                </c:pt>
                <c:pt idx="354467">
                  <c:v>8.03782</c:v>
                </c:pt>
                <c:pt idx="354468">
                  <c:v>8.03785</c:v>
                </c:pt>
                <c:pt idx="354469">
                  <c:v>8.03787</c:v>
                </c:pt>
                <c:pt idx="354470">
                  <c:v>8.03789</c:v>
                </c:pt>
                <c:pt idx="354471">
                  <c:v>8.03791</c:v>
                </c:pt>
                <c:pt idx="354472">
                  <c:v>8.03794</c:v>
                </c:pt>
                <c:pt idx="354473">
                  <c:v>8.03796</c:v>
                </c:pt>
                <c:pt idx="354474">
                  <c:v>8.03798</c:v>
                </c:pt>
                <c:pt idx="354475">
                  <c:v>8.03801</c:v>
                </c:pt>
                <c:pt idx="354476">
                  <c:v>8.03803</c:v>
                </c:pt>
                <c:pt idx="354477">
                  <c:v>8.03805</c:v>
                </c:pt>
                <c:pt idx="354478">
                  <c:v>8.03807</c:v>
                </c:pt>
                <c:pt idx="354479">
                  <c:v>8.0381</c:v>
                </c:pt>
                <c:pt idx="354480">
                  <c:v>8.03812</c:v>
                </c:pt>
                <c:pt idx="354481">
                  <c:v>8.03814</c:v>
                </c:pt>
                <c:pt idx="354482">
                  <c:v>8.03816</c:v>
                </c:pt>
                <c:pt idx="354483">
                  <c:v>8.03819</c:v>
                </c:pt>
                <c:pt idx="354484">
                  <c:v>8.03821</c:v>
                </c:pt>
                <c:pt idx="354485">
                  <c:v>8.03823</c:v>
                </c:pt>
                <c:pt idx="354486">
                  <c:v>8.03825</c:v>
                </c:pt>
                <c:pt idx="354487">
                  <c:v>8.03828</c:v>
                </c:pt>
                <c:pt idx="354488">
                  <c:v>8.0383</c:v>
                </c:pt>
                <c:pt idx="354489">
                  <c:v>8.03832</c:v>
                </c:pt>
                <c:pt idx="354490">
                  <c:v>8.03834</c:v>
                </c:pt>
                <c:pt idx="354491">
                  <c:v>8.03837</c:v>
                </c:pt>
                <c:pt idx="354492">
                  <c:v>8.03839</c:v>
                </c:pt>
                <c:pt idx="354493">
                  <c:v>8.03841</c:v>
                </c:pt>
                <c:pt idx="354494">
                  <c:v>8.03843</c:v>
                </c:pt>
                <c:pt idx="354495">
                  <c:v>8.03846</c:v>
                </c:pt>
                <c:pt idx="354496">
                  <c:v>8.03848</c:v>
                </c:pt>
                <c:pt idx="354497">
                  <c:v>8.0385</c:v>
                </c:pt>
                <c:pt idx="354498">
                  <c:v>8.03853</c:v>
                </c:pt>
                <c:pt idx="354499">
                  <c:v>8.03855</c:v>
                </c:pt>
                <c:pt idx="354500">
                  <c:v>8.03857</c:v>
                </c:pt>
                <c:pt idx="354501">
                  <c:v>8.03859</c:v>
                </c:pt>
                <c:pt idx="354502">
                  <c:v>8.03862</c:v>
                </c:pt>
                <c:pt idx="354503">
                  <c:v>8.03864</c:v>
                </c:pt>
                <c:pt idx="354504">
                  <c:v>8.03866</c:v>
                </c:pt>
                <c:pt idx="354505">
                  <c:v>8.03868</c:v>
                </c:pt>
                <c:pt idx="354506">
                  <c:v>8.03871</c:v>
                </c:pt>
                <c:pt idx="354507">
                  <c:v>8.03873</c:v>
                </c:pt>
                <c:pt idx="354508">
                  <c:v>8.03875</c:v>
                </c:pt>
                <c:pt idx="354509">
                  <c:v>8.03878</c:v>
                </c:pt>
                <c:pt idx="354510">
                  <c:v>8.0388</c:v>
                </c:pt>
                <c:pt idx="354511">
                  <c:v>8.03882</c:v>
                </c:pt>
                <c:pt idx="354512">
                  <c:v>8.03884</c:v>
                </c:pt>
                <c:pt idx="354513">
                  <c:v>8.03887</c:v>
                </c:pt>
                <c:pt idx="354514">
                  <c:v>8.03889</c:v>
                </c:pt>
                <c:pt idx="354515">
                  <c:v>8.03891</c:v>
                </c:pt>
                <c:pt idx="354516">
                  <c:v>8.03893</c:v>
                </c:pt>
                <c:pt idx="354517">
                  <c:v>8.03896</c:v>
                </c:pt>
                <c:pt idx="354518">
                  <c:v>8.03898</c:v>
                </c:pt>
                <c:pt idx="354519">
                  <c:v>8.039</c:v>
                </c:pt>
                <c:pt idx="354520">
                  <c:v>8.03903</c:v>
                </c:pt>
                <c:pt idx="354521">
                  <c:v>8.03905</c:v>
                </c:pt>
                <c:pt idx="354522">
                  <c:v>8.03907</c:v>
                </c:pt>
                <c:pt idx="354523">
                  <c:v>8.03909</c:v>
                </c:pt>
                <c:pt idx="354524">
                  <c:v>8.03912</c:v>
                </c:pt>
                <c:pt idx="354525">
                  <c:v>8.03914</c:v>
                </c:pt>
                <c:pt idx="354526">
                  <c:v>8.03916</c:v>
                </c:pt>
                <c:pt idx="354527">
                  <c:v>8.03918</c:v>
                </c:pt>
                <c:pt idx="354528">
                  <c:v>8.03921</c:v>
                </c:pt>
                <c:pt idx="354529">
                  <c:v>8.03923</c:v>
                </c:pt>
                <c:pt idx="354530">
                  <c:v>8.03925</c:v>
                </c:pt>
                <c:pt idx="354531">
                  <c:v>8.03927</c:v>
                </c:pt>
                <c:pt idx="354532">
                  <c:v>8.0393</c:v>
                </c:pt>
                <c:pt idx="354533">
                  <c:v>8.03932</c:v>
                </c:pt>
                <c:pt idx="354534">
                  <c:v>8.03934</c:v>
                </c:pt>
                <c:pt idx="354535">
                  <c:v>8.03937</c:v>
                </c:pt>
                <c:pt idx="354536">
                  <c:v>8.03939</c:v>
                </c:pt>
                <c:pt idx="354537">
                  <c:v>8.03941</c:v>
                </c:pt>
                <c:pt idx="354538">
                  <c:v>8.03943</c:v>
                </c:pt>
                <c:pt idx="354539">
                  <c:v>8.03946</c:v>
                </c:pt>
                <c:pt idx="354540">
                  <c:v>8.03948</c:v>
                </c:pt>
                <c:pt idx="354541">
                  <c:v>8.0395</c:v>
                </c:pt>
                <c:pt idx="354542">
                  <c:v>8.03952</c:v>
                </c:pt>
                <c:pt idx="354543">
                  <c:v>8.03955</c:v>
                </c:pt>
                <c:pt idx="354544">
                  <c:v>8.03957</c:v>
                </c:pt>
                <c:pt idx="354545">
                  <c:v>8.03959</c:v>
                </c:pt>
                <c:pt idx="354546">
                  <c:v>8.03961</c:v>
                </c:pt>
                <c:pt idx="354547">
                  <c:v>8.03964</c:v>
                </c:pt>
                <c:pt idx="354548">
                  <c:v>8.03966</c:v>
                </c:pt>
                <c:pt idx="354549">
                  <c:v>8.03968</c:v>
                </c:pt>
                <c:pt idx="354550">
                  <c:v>8.0397</c:v>
                </c:pt>
                <c:pt idx="354551">
                  <c:v>8.03973</c:v>
                </c:pt>
                <c:pt idx="354552">
                  <c:v>8.03975</c:v>
                </c:pt>
                <c:pt idx="354553">
                  <c:v>8.03977</c:v>
                </c:pt>
                <c:pt idx="354554">
                  <c:v>8.0398</c:v>
                </c:pt>
                <c:pt idx="354555">
                  <c:v>8.03982</c:v>
                </c:pt>
                <c:pt idx="354556">
                  <c:v>8.03984</c:v>
                </c:pt>
                <c:pt idx="354557">
                  <c:v>8.03986</c:v>
                </c:pt>
                <c:pt idx="354558">
                  <c:v>8.03989</c:v>
                </c:pt>
                <c:pt idx="354559">
                  <c:v>8.03991</c:v>
                </c:pt>
                <c:pt idx="354560">
                  <c:v>8.03993</c:v>
                </c:pt>
                <c:pt idx="354561">
                  <c:v>8.03996</c:v>
                </c:pt>
                <c:pt idx="354562">
                  <c:v>8.03998</c:v>
                </c:pt>
                <c:pt idx="354563">
                  <c:v>8.04</c:v>
                </c:pt>
                <c:pt idx="354564">
                  <c:v>8.04002</c:v>
                </c:pt>
                <c:pt idx="354565">
                  <c:v>8.04004</c:v>
                </c:pt>
                <c:pt idx="354566">
                  <c:v>8.04007</c:v>
                </c:pt>
                <c:pt idx="354567">
                  <c:v>8.04009</c:v>
                </c:pt>
                <c:pt idx="354568">
                  <c:v>8.04011</c:v>
                </c:pt>
                <c:pt idx="354569">
                  <c:v>8.04014</c:v>
                </c:pt>
                <c:pt idx="354570">
                  <c:v>8.04016</c:v>
                </c:pt>
                <c:pt idx="354571">
                  <c:v>8.04018</c:v>
                </c:pt>
                <c:pt idx="354572">
                  <c:v>8.0402</c:v>
                </c:pt>
                <c:pt idx="354573">
                  <c:v>8.04023</c:v>
                </c:pt>
                <c:pt idx="354574">
                  <c:v>8.04025</c:v>
                </c:pt>
                <c:pt idx="354575">
                  <c:v>8.04027</c:v>
                </c:pt>
                <c:pt idx="354576">
                  <c:v>8.0403</c:v>
                </c:pt>
                <c:pt idx="354577">
                  <c:v>8.04032</c:v>
                </c:pt>
                <c:pt idx="354578">
                  <c:v>8.04034</c:v>
                </c:pt>
                <c:pt idx="354579">
                  <c:v>8.04036</c:v>
                </c:pt>
                <c:pt idx="354580">
                  <c:v>8.04039</c:v>
                </c:pt>
                <c:pt idx="354581">
                  <c:v>8.04041</c:v>
                </c:pt>
                <c:pt idx="354582">
                  <c:v>8.04043</c:v>
                </c:pt>
                <c:pt idx="354583">
                  <c:v>8.04045</c:v>
                </c:pt>
                <c:pt idx="354584">
                  <c:v>8.04048</c:v>
                </c:pt>
                <c:pt idx="354585">
                  <c:v>8.0405</c:v>
                </c:pt>
                <c:pt idx="354586">
                  <c:v>8.04052</c:v>
                </c:pt>
                <c:pt idx="354587">
                  <c:v>8.04054</c:v>
                </c:pt>
                <c:pt idx="354588">
                  <c:v>8.04057</c:v>
                </c:pt>
                <c:pt idx="354589">
                  <c:v>8.04059</c:v>
                </c:pt>
                <c:pt idx="354590">
                  <c:v>8.04061</c:v>
                </c:pt>
                <c:pt idx="354591">
                  <c:v>8.04063</c:v>
                </c:pt>
                <c:pt idx="354592">
                  <c:v>8.04066</c:v>
                </c:pt>
                <c:pt idx="354593">
                  <c:v>8.04068</c:v>
                </c:pt>
                <c:pt idx="354594">
                  <c:v>8.0407</c:v>
                </c:pt>
                <c:pt idx="354595">
                  <c:v>8.04073</c:v>
                </c:pt>
                <c:pt idx="354596">
                  <c:v>8.04075</c:v>
                </c:pt>
                <c:pt idx="354597">
                  <c:v>8.04077</c:v>
                </c:pt>
                <c:pt idx="354598">
                  <c:v>8.04079</c:v>
                </c:pt>
                <c:pt idx="354599">
                  <c:v>8.04082</c:v>
                </c:pt>
                <c:pt idx="354600">
                  <c:v>8.04084</c:v>
                </c:pt>
                <c:pt idx="354601">
                  <c:v>8.04086</c:v>
                </c:pt>
                <c:pt idx="354602">
                  <c:v>8.04088</c:v>
                </c:pt>
                <c:pt idx="354603">
                  <c:v>8.04091</c:v>
                </c:pt>
                <c:pt idx="354604">
                  <c:v>8.04093</c:v>
                </c:pt>
                <c:pt idx="354605">
                  <c:v>8.04095</c:v>
                </c:pt>
                <c:pt idx="354606">
                  <c:v>8.04097</c:v>
                </c:pt>
                <c:pt idx="354607">
                  <c:v>8.041</c:v>
                </c:pt>
                <c:pt idx="354608">
                  <c:v>8.04102</c:v>
                </c:pt>
                <c:pt idx="354609">
                  <c:v>8.04104</c:v>
                </c:pt>
                <c:pt idx="354610">
                  <c:v>8.04107</c:v>
                </c:pt>
                <c:pt idx="354611">
                  <c:v>8.04109</c:v>
                </c:pt>
                <c:pt idx="354612">
                  <c:v>8.04111</c:v>
                </c:pt>
                <c:pt idx="354613">
                  <c:v>8.04113</c:v>
                </c:pt>
                <c:pt idx="354614">
                  <c:v>8.04116</c:v>
                </c:pt>
                <c:pt idx="354615">
                  <c:v>8.04118</c:v>
                </c:pt>
                <c:pt idx="354616">
                  <c:v>8.0412</c:v>
                </c:pt>
                <c:pt idx="354617">
                  <c:v>8.04122</c:v>
                </c:pt>
                <c:pt idx="354618">
                  <c:v>8.04125</c:v>
                </c:pt>
                <c:pt idx="354619">
                  <c:v>8.04127</c:v>
                </c:pt>
                <c:pt idx="354620">
                  <c:v>8.04129</c:v>
                </c:pt>
                <c:pt idx="354621">
                  <c:v>8.04132</c:v>
                </c:pt>
                <c:pt idx="354622">
                  <c:v>8.04134</c:v>
                </c:pt>
                <c:pt idx="354623">
                  <c:v>8.04136</c:v>
                </c:pt>
                <c:pt idx="354624">
                  <c:v>8.04138</c:v>
                </c:pt>
                <c:pt idx="354625">
                  <c:v>8.04141</c:v>
                </c:pt>
                <c:pt idx="354626">
                  <c:v>8.04143</c:v>
                </c:pt>
                <c:pt idx="354627">
                  <c:v>8.04145</c:v>
                </c:pt>
                <c:pt idx="354628">
                  <c:v>8.04147</c:v>
                </c:pt>
                <c:pt idx="354629">
                  <c:v>8.0415</c:v>
                </c:pt>
                <c:pt idx="354630">
                  <c:v>8.04152</c:v>
                </c:pt>
                <c:pt idx="354631">
                  <c:v>8.04154</c:v>
                </c:pt>
                <c:pt idx="354632">
                  <c:v>8.04157</c:v>
                </c:pt>
                <c:pt idx="354633">
                  <c:v>8.04159</c:v>
                </c:pt>
                <c:pt idx="354634">
                  <c:v>8.04161</c:v>
                </c:pt>
                <c:pt idx="354635">
                  <c:v>8.04163</c:v>
                </c:pt>
                <c:pt idx="354636">
                  <c:v>8.04166</c:v>
                </c:pt>
                <c:pt idx="354637">
                  <c:v>8.04168</c:v>
                </c:pt>
                <c:pt idx="354638">
                  <c:v>8.0417</c:v>
                </c:pt>
                <c:pt idx="354639">
                  <c:v>8.04172</c:v>
                </c:pt>
                <c:pt idx="354640">
                  <c:v>8.04175</c:v>
                </c:pt>
                <c:pt idx="354641">
                  <c:v>8.04177</c:v>
                </c:pt>
                <c:pt idx="354642">
                  <c:v>8.04179</c:v>
                </c:pt>
                <c:pt idx="354643">
                  <c:v>8.04181</c:v>
                </c:pt>
                <c:pt idx="354644">
                  <c:v>8.04184</c:v>
                </c:pt>
                <c:pt idx="354645">
                  <c:v>8.04186</c:v>
                </c:pt>
                <c:pt idx="354646">
                  <c:v>8.04188</c:v>
                </c:pt>
                <c:pt idx="354647">
                  <c:v>8.0419</c:v>
                </c:pt>
                <c:pt idx="354648">
                  <c:v>8.04193</c:v>
                </c:pt>
                <c:pt idx="354649">
                  <c:v>8.04195</c:v>
                </c:pt>
                <c:pt idx="354650">
                  <c:v>8.04197</c:v>
                </c:pt>
                <c:pt idx="354651">
                  <c:v>8.042</c:v>
                </c:pt>
                <c:pt idx="354652">
                  <c:v>8.04202</c:v>
                </c:pt>
                <c:pt idx="354653">
                  <c:v>8.04204</c:v>
                </c:pt>
                <c:pt idx="354654">
                  <c:v>8.04206</c:v>
                </c:pt>
                <c:pt idx="354655">
                  <c:v>8.04209</c:v>
                </c:pt>
                <c:pt idx="354656">
                  <c:v>8.04211</c:v>
                </c:pt>
                <c:pt idx="354657">
                  <c:v>8.04213</c:v>
                </c:pt>
                <c:pt idx="354658">
                  <c:v>8.04215</c:v>
                </c:pt>
                <c:pt idx="354659">
                  <c:v>8.04218</c:v>
                </c:pt>
                <c:pt idx="354660">
                  <c:v>8.0422</c:v>
                </c:pt>
                <c:pt idx="354661">
                  <c:v>8.04222</c:v>
                </c:pt>
                <c:pt idx="354662">
                  <c:v>8.04224</c:v>
                </c:pt>
                <c:pt idx="354663">
                  <c:v>8.04227</c:v>
                </c:pt>
                <c:pt idx="354664">
                  <c:v>8.04229</c:v>
                </c:pt>
                <c:pt idx="354665">
                  <c:v>8.04231</c:v>
                </c:pt>
                <c:pt idx="354666">
                  <c:v>8.04234</c:v>
                </c:pt>
                <c:pt idx="354667">
                  <c:v>8.04236</c:v>
                </c:pt>
                <c:pt idx="354668">
                  <c:v>8.04238</c:v>
                </c:pt>
                <c:pt idx="354669">
                  <c:v>8.0424</c:v>
                </c:pt>
                <c:pt idx="354670">
                  <c:v>8.04243</c:v>
                </c:pt>
                <c:pt idx="354671">
                  <c:v>8.04245</c:v>
                </c:pt>
                <c:pt idx="354672">
                  <c:v>8.04247</c:v>
                </c:pt>
                <c:pt idx="354673">
                  <c:v>8.04249</c:v>
                </c:pt>
                <c:pt idx="354674">
                  <c:v>8.04252</c:v>
                </c:pt>
                <c:pt idx="354675">
                  <c:v>8.04254</c:v>
                </c:pt>
                <c:pt idx="354676">
                  <c:v>8.04256</c:v>
                </c:pt>
                <c:pt idx="354677">
                  <c:v>8.04259</c:v>
                </c:pt>
                <c:pt idx="354678">
                  <c:v>8.04261</c:v>
                </c:pt>
                <c:pt idx="354679">
                  <c:v>8.04263</c:v>
                </c:pt>
                <c:pt idx="354680">
                  <c:v>8.04265</c:v>
                </c:pt>
                <c:pt idx="354681">
                  <c:v>8.04268</c:v>
                </c:pt>
                <c:pt idx="354682">
                  <c:v>8.0427</c:v>
                </c:pt>
                <c:pt idx="354683">
                  <c:v>8.04272</c:v>
                </c:pt>
                <c:pt idx="354684">
                  <c:v>8.04274</c:v>
                </c:pt>
                <c:pt idx="354685">
                  <c:v>8.04277</c:v>
                </c:pt>
                <c:pt idx="354686">
                  <c:v>8.04279</c:v>
                </c:pt>
                <c:pt idx="354687">
                  <c:v>8.04281</c:v>
                </c:pt>
                <c:pt idx="354688">
                  <c:v>8.04283</c:v>
                </c:pt>
                <c:pt idx="354689">
                  <c:v>8.04286</c:v>
                </c:pt>
                <c:pt idx="354690">
                  <c:v>8.04288</c:v>
                </c:pt>
                <c:pt idx="354691">
                  <c:v>8.0429</c:v>
                </c:pt>
                <c:pt idx="354692">
                  <c:v>8.04293</c:v>
                </c:pt>
                <c:pt idx="354693">
                  <c:v>8.04295</c:v>
                </c:pt>
                <c:pt idx="354694">
                  <c:v>8.04297</c:v>
                </c:pt>
                <c:pt idx="354695">
                  <c:v>8.04299</c:v>
                </c:pt>
                <c:pt idx="354696">
                  <c:v>8.04302</c:v>
                </c:pt>
                <c:pt idx="354697">
                  <c:v>8.04304</c:v>
                </c:pt>
                <c:pt idx="354698">
                  <c:v>8.04306</c:v>
                </c:pt>
                <c:pt idx="354699">
                  <c:v>8.04308</c:v>
                </c:pt>
                <c:pt idx="354700">
                  <c:v>8.04311</c:v>
                </c:pt>
                <c:pt idx="354701">
                  <c:v>8.04313</c:v>
                </c:pt>
                <c:pt idx="354702">
                  <c:v>8.04315</c:v>
                </c:pt>
                <c:pt idx="354703">
                  <c:v>8.04317</c:v>
                </c:pt>
                <c:pt idx="354704">
                  <c:v>8.0432</c:v>
                </c:pt>
                <c:pt idx="354705">
                  <c:v>8.04322</c:v>
                </c:pt>
                <c:pt idx="354706">
                  <c:v>8.04324</c:v>
                </c:pt>
                <c:pt idx="354707">
                  <c:v>8.04326</c:v>
                </c:pt>
                <c:pt idx="354708">
                  <c:v>8.04329</c:v>
                </c:pt>
                <c:pt idx="354709">
                  <c:v>8.04331</c:v>
                </c:pt>
                <c:pt idx="354710">
                  <c:v>8.04333</c:v>
                </c:pt>
                <c:pt idx="354711">
                  <c:v>8.04336</c:v>
                </c:pt>
                <c:pt idx="354712">
                  <c:v>8.04338</c:v>
                </c:pt>
                <c:pt idx="354713">
                  <c:v>8.0434</c:v>
                </c:pt>
                <c:pt idx="354714">
                  <c:v>8.04342</c:v>
                </c:pt>
                <c:pt idx="354715">
                  <c:v>8.04345</c:v>
                </c:pt>
                <c:pt idx="354716">
                  <c:v>8.04347</c:v>
                </c:pt>
                <c:pt idx="354717">
                  <c:v>8.04349</c:v>
                </c:pt>
                <c:pt idx="354718">
                  <c:v>8.04351</c:v>
                </c:pt>
                <c:pt idx="354719">
                  <c:v>8.04354</c:v>
                </c:pt>
                <c:pt idx="354720">
                  <c:v>8.04356</c:v>
                </c:pt>
                <c:pt idx="354721">
                  <c:v>8.04358</c:v>
                </c:pt>
                <c:pt idx="354722">
                  <c:v>8.0436</c:v>
                </c:pt>
                <c:pt idx="354723">
                  <c:v>8.04363</c:v>
                </c:pt>
                <c:pt idx="354724">
                  <c:v>8.04365</c:v>
                </c:pt>
                <c:pt idx="354725">
                  <c:v>8.04367</c:v>
                </c:pt>
                <c:pt idx="354726">
                  <c:v>8.0437</c:v>
                </c:pt>
                <c:pt idx="354727">
                  <c:v>8.04372</c:v>
                </c:pt>
                <c:pt idx="354728">
                  <c:v>8.04374</c:v>
                </c:pt>
                <c:pt idx="354729">
                  <c:v>8.04376</c:v>
                </c:pt>
                <c:pt idx="354730">
                  <c:v>8.04379</c:v>
                </c:pt>
                <c:pt idx="354731">
                  <c:v>8.04381</c:v>
                </c:pt>
                <c:pt idx="354732">
                  <c:v>8.04383</c:v>
                </c:pt>
                <c:pt idx="354733">
                  <c:v>8.04386</c:v>
                </c:pt>
                <c:pt idx="354734">
                  <c:v>8.04388</c:v>
                </c:pt>
                <c:pt idx="354735">
                  <c:v>8.0439</c:v>
                </c:pt>
                <c:pt idx="354736">
                  <c:v>8.04392</c:v>
                </c:pt>
                <c:pt idx="354737">
                  <c:v>8.04395</c:v>
                </c:pt>
                <c:pt idx="354738">
                  <c:v>8.04397</c:v>
                </c:pt>
                <c:pt idx="354739">
                  <c:v>8.04399</c:v>
                </c:pt>
                <c:pt idx="354740">
                  <c:v>8.04401</c:v>
                </c:pt>
                <c:pt idx="354741">
                  <c:v>8.04404</c:v>
                </c:pt>
                <c:pt idx="354742">
                  <c:v>8.04406</c:v>
                </c:pt>
                <c:pt idx="354743">
                  <c:v>8.04408</c:v>
                </c:pt>
                <c:pt idx="354744">
                  <c:v>8.0441</c:v>
                </c:pt>
                <c:pt idx="354745">
                  <c:v>8.04413</c:v>
                </c:pt>
                <c:pt idx="354746">
                  <c:v>8.04415</c:v>
                </c:pt>
                <c:pt idx="354747">
                  <c:v>8.04417</c:v>
                </c:pt>
                <c:pt idx="354748">
                  <c:v>8.0442</c:v>
                </c:pt>
                <c:pt idx="354749">
                  <c:v>8.04422</c:v>
                </c:pt>
                <c:pt idx="354750">
                  <c:v>8.04424</c:v>
                </c:pt>
                <c:pt idx="354751">
                  <c:v>8.04426</c:v>
                </c:pt>
                <c:pt idx="354752">
                  <c:v>8.04429</c:v>
                </c:pt>
                <c:pt idx="354753">
                  <c:v>8.04431</c:v>
                </c:pt>
                <c:pt idx="354754">
                  <c:v>8.04433</c:v>
                </c:pt>
                <c:pt idx="354755">
                  <c:v>8.04435</c:v>
                </c:pt>
                <c:pt idx="354756">
                  <c:v>8.04438</c:v>
                </c:pt>
                <c:pt idx="354757">
                  <c:v>8.0444</c:v>
                </c:pt>
                <c:pt idx="354758">
                  <c:v>8.04442</c:v>
                </c:pt>
                <c:pt idx="354759">
                  <c:v>8.04444</c:v>
                </c:pt>
                <c:pt idx="354760">
                  <c:v>8.04447</c:v>
                </c:pt>
                <c:pt idx="354761">
                  <c:v>8.04449</c:v>
                </c:pt>
                <c:pt idx="354762">
                  <c:v>8.04451</c:v>
                </c:pt>
                <c:pt idx="354763">
                  <c:v>8.04453</c:v>
                </c:pt>
                <c:pt idx="354764">
                  <c:v>8.04456</c:v>
                </c:pt>
                <c:pt idx="354765">
                  <c:v>8.04458</c:v>
                </c:pt>
                <c:pt idx="354766">
                  <c:v>8.0446</c:v>
                </c:pt>
                <c:pt idx="354767">
                  <c:v>8.04463</c:v>
                </c:pt>
                <c:pt idx="354768">
                  <c:v>8.04465</c:v>
                </c:pt>
                <c:pt idx="354769">
                  <c:v>8.04467</c:v>
                </c:pt>
                <c:pt idx="354770">
                  <c:v>8.04469</c:v>
                </c:pt>
                <c:pt idx="354771">
                  <c:v>8.04472</c:v>
                </c:pt>
                <c:pt idx="354772">
                  <c:v>8.04474</c:v>
                </c:pt>
                <c:pt idx="354773">
                  <c:v>8.04476</c:v>
                </c:pt>
                <c:pt idx="354774">
                  <c:v>8.04478</c:v>
                </c:pt>
                <c:pt idx="354775">
                  <c:v>8.04481</c:v>
                </c:pt>
                <c:pt idx="354776">
                  <c:v>8.04483</c:v>
                </c:pt>
                <c:pt idx="354777">
                  <c:v>8.04485</c:v>
                </c:pt>
                <c:pt idx="354778">
                  <c:v>8.04487</c:v>
                </c:pt>
                <c:pt idx="354779">
                  <c:v>8.0449</c:v>
                </c:pt>
                <c:pt idx="354780">
                  <c:v>8.04492</c:v>
                </c:pt>
                <c:pt idx="354781">
                  <c:v>8.04494</c:v>
                </c:pt>
                <c:pt idx="354782">
                  <c:v>8.04497</c:v>
                </c:pt>
                <c:pt idx="354783">
                  <c:v>8.04499</c:v>
                </c:pt>
                <c:pt idx="354784">
                  <c:v>8.04501</c:v>
                </c:pt>
                <c:pt idx="354785">
                  <c:v>8.04503</c:v>
                </c:pt>
                <c:pt idx="354786">
                  <c:v>8.04506</c:v>
                </c:pt>
                <c:pt idx="354787">
                  <c:v>8.04508</c:v>
                </c:pt>
                <c:pt idx="354788">
                  <c:v>8.0451</c:v>
                </c:pt>
                <c:pt idx="354789">
                  <c:v>8.04513</c:v>
                </c:pt>
                <c:pt idx="354790">
                  <c:v>8.04515</c:v>
                </c:pt>
                <c:pt idx="354791">
                  <c:v>8.04517</c:v>
                </c:pt>
                <c:pt idx="354792">
                  <c:v>8.04519</c:v>
                </c:pt>
                <c:pt idx="354793">
                  <c:v>8.04522</c:v>
                </c:pt>
                <c:pt idx="354794">
                  <c:v>8.04524</c:v>
                </c:pt>
                <c:pt idx="354795">
                  <c:v>8.04526</c:v>
                </c:pt>
                <c:pt idx="354796">
                  <c:v>8.04528</c:v>
                </c:pt>
                <c:pt idx="354797">
                  <c:v>8.04531</c:v>
                </c:pt>
                <c:pt idx="354798">
                  <c:v>8.04533</c:v>
                </c:pt>
                <c:pt idx="354799">
                  <c:v>8.04535</c:v>
                </c:pt>
                <c:pt idx="354800">
                  <c:v>8.04537</c:v>
                </c:pt>
                <c:pt idx="354801">
                  <c:v>8.0454</c:v>
                </c:pt>
                <c:pt idx="354802">
                  <c:v>8.04542</c:v>
                </c:pt>
                <c:pt idx="354803">
                  <c:v>8.04544</c:v>
                </c:pt>
                <c:pt idx="354804">
                  <c:v>8.04547</c:v>
                </c:pt>
                <c:pt idx="354805">
                  <c:v>8.04549</c:v>
                </c:pt>
                <c:pt idx="354806">
                  <c:v>8.04551</c:v>
                </c:pt>
                <c:pt idx="354807">
                  <c:v>8.04553</c:v>
                </c:pt>
                <c:pt idx="354808">
                  <c:v>8.04556</c:v>
                </c:pt>
                <c:pt idx="354809">
                  <c:v>8.04558</c:v>
                </c:pt>
                <c:pt idx="354810">
                  <c:v>8.0456</c:v>
                </c:pt>
                <c:pt idx="354811">
                  <c:v>8.04562</c:v>
                </c:pt>
                <c:pt idx="354812">
                  <c:v>8.04565</c:v>
                </c:pt>
                <c:pt idx="354813">
                  <c:v>8.04567</c:v>
                </c:pt>
                <c:pt idx="354814">
                  <c:v>8.04569</c:v>
                </c:pt>
                <c:pt idx="354815">
                  <c:v>8.04571</c:v>
                </c:pt>
                <c:pt idx="354816">
                  <c:v>8.04574</c:v>
                </c:pt>
                <c:pt idx="354817">
                  <c:v>8.04576</c:v>
                </c:pt>
                <c:pt idx="354818">
                  <c:v>8.04578</c:v>
                </c:pt>
                <c:pt idx="354819">
                  <c:v>8.0458</c:v>
                </c:pt>
                <c:pt idx="354820">
                  <c:v>8.04583</c:v>
                </c:pt>
                <c:pt idx="354821">
                  <c:v>8.04585</c:v>
                </c:pt>
                <c:pt idx="354822">
                  <c:v>8.04587</c:v>
                </c:pt>
                <c:pt idx="354823">
                  <c:v>8.0459</c:v>
                </c:pt>
                <c:pt idx="354824">
                  <c:v>8.04592</c:v>
                </c:pt>
                <c:pt idx="354825">
                  <c:v>8.04594</c:v>
                </c:pt>
                <c:pt idx="354826">
                  <c:v>8.04596</c:v>
                </c:pt>
                <c:pt idx="354827">
                  <c:v>8.04599</c:v>
                </c:pt>
                <c:pt idx="354828">
                  <c:v>8.04601</c:v>
                </c:pt>
                <c:pt idx="354829">
                  <c:v>8.04603</c:v>
                </c:pt>
                <c:pt idx="354830">
                  <c:v>8.04605</c:v>
                </c:pt>
                <c:pt idx="354831">
                  <c:v>8.04608</c:v>
                </c:pt>
                <c:pt idx="354832">
                  <c:v>8.0461</c:v>
                </c:pt>
                <c:pt idx="354833">
                  <c:v>8.04612</c:v>
                </c:pt>
                <c:pt idx="354834">
                  <c:v>8.04614</c:v>
                </c:pt>
                <c:pt idx="354835">
                  <c:v>8.04617</c:v>
                </c:pt>
                <c:pt idx="354836">
                  <c:v>8.04619</c:v>
                </c:pt>
                <c:pt idx="354837">
                  <c:v>8.04621</c:v>
                </c:pt>
                <c:pt idx="354838">
                  <c:v>8.04624</c:v>
                </c:pt>
                <c:pt idx="354839">
                  <c:v>8.04626</c:v>
                </c:pt>
                <c:pt idx="354840">
                  <c:v>8.04628</c:v>
                </c:pt>
                <c:pt idx="354841">
                  <c:v>8.0463</c:v>
                </c:pt>
                <c:pt idx="354842">
                  <c:v>8.04633</c:v>
                </c:pt>
                <c:pt idx="354843">
                  <c:v>8.04635</c:v>
                </c:pt>
                <c:pt idx="354844">
                  <c:v>8.04637</c:v>
                </c:pt>
                <c:pt idx="354845">
                  <c:v>8.0464</c:v>
                </c:pt>
                <c:pt idx="354846">
                  <c:v>8.04642</c:v>
                </c:pt>
                <c:pt idx="354847">
                  <c:v>8.04644</c:v>
                </c:pt>
                <c:pt idx="354848">
                  <c:v>8.04646</c:v>
                </c:pt>
                <c:pt idx="354849">
                  <c:v>8.04649</c:v>
                </c:pt>
                <c:pt idx="354850">
                  <c:v>8.04651</c:v>
                </c:pt>
                <c:pt idx="354851">
                  <c:v>8.04653</c:v>
                </c:pt>
                <c:pt idx="354852">
                  <c:v>8.04655</c:v>
                </c:pt>
                <c:pt idx="354853">
                  <c:v>8.04658</c:v>
                </c:pt>
                <c:pt idx="354854">
                  <c:v>8.0466</c:v>
                </c:pt>
                <c:pt idx="354855">
                  <c:v>8.04662</c:v>
                </c:pt>
                <c:pt idx="354856">
                  <c:v>8.04664</c:v>
                </c:pt>
                <c:pt idx="354857">
                  <c:v>8.04667</c:v>
                </c:pt>
                <c:pt idx="354858">
                  <c:v>8.04669</c:v>
                </c:pt>
                <c:pt idx="354859">
                  <c:v>8.04671</c:v>
                </c:pt>
                <c:pt idx="354860">
                  <c:v>8.04673</c:v>
                </c:pt>
                <c:pt idx="354861">
                  <c:v>8.04676</c:v>
                </c:pt>
                <c:pt idx="354862">
                  <c:v>8.04678</c:v>
                </c:pt>
                <c:pt idx="354863">
                  <c:v>8.0468</c:v>
                </c:pt>
                <c:pt idx="354864">
                  <c:v>8.04683</c:v>
                </c:pt>
                <c:pt idx="354865">
                  <c:v>8.04685</c:v>
                </c:pt>
                <c:pt idx="354866">
                  <c:v>8.04687</c:v>
                </c:pt>
                <c:pt idx="354867">
                  <c:v>8.04689</c:v>
                </c:pt>
                <c:pt idx="354868">
                  <c:v>8.04692</c:v>
                </c:pt>
                <c:pt idx="354869">
                  <c:v>8.04694</c:v>
                </c:pt>
                <c:pt idx="354870">
                  <c:v>8.04696</c:v>
                </c:pt>
                <c:pt idx="354871">
                  <c:v>8.04698</c:v>
                </c:pt>
                <c:pt idx="354872">
                  <c:v>8.04701</c:v>
                </c:pt>
                <c:pt idx="354873">
                  <c:v>8.04703</c:v>
                </c:pt>
                <c:pt idx="354874">
                  <c:v>8.04705</c:v>
                </c:pt>
                <c:pt idx="354875">
                  <c:v>8.04707</c:v>
                </c:pt>
                <c:pt idx="354876">
                  <c:v>8.0471</c:v>
                </c:pt>
                <c:pt idx="354877">
                  <c:v>8.04712</c:v>
                </c:pt>
                <c:pt idx="354878">
                  <c:v>8.04714</c:v>
                </c:pt>
                <c:pt idx="354879">
                  <c:v>8.04717</c:v>
                </c:pt>
                <c:pt idx="354880">
                  <c:v>8.04719</c:v>
                </c:pt>
                <c:pt idx="354881">
                  <c:v>8.04721</c:v>
                </c:pt>
                <c:pt idx="354882">
                  <c:v>8.04723</c:v>
                </c:pt>
                <c:pt idx="354883">
                  <c:v>8.04726</c:v>
                </c:pt>
                <c:pt idx="354884">
                  <c:v>8.04728</c:v>
                </c:pt>
                <c:pt idx="354885">
                  <c:v>8.0473</c:v>
                </c:pt>
                <c:pt idx="354886">
                  <c:v>8.04732</c:v>
                </c:pt>
                <c:pt idx="354887">
                  <c:v>8.04735</c:v>
                </c:pt>
                <c:pt idx="354888">
                  <c:v>8.04737</c:v>
                </c:pt>
                <c:pt idx="354889">
                  <c:v>8.04739</c:v>
                </c:pt>
                <c:pt idx="354890">
                  <c:v>8.04742</c:v>
                </c:pt>
                <c:pt idx="354891">
                  <c:v>8.04744</c:v>
                </c:pt>
                <c:pt idx="354892">
                  <c:v>8.04746</c:v>
                </c:pt>
                <c:pt idx="354893">
                  <c:v>8.04748</c:v>
                </c:pt>
                <c:pt idx="354894">
                  <c:v>8.04751</c:v>
                </c:pt>
                <c:pt idx="354895">
                  <c:v>8.04753</c:v>
                </c:pt>
                <c:pt idx="354896">
                  <c:v>8.04755</c:v>
                </c:pt>
                <c:pt idx="354897">
                  <c:v>8.04757</c:v>
                </c:pt>
                <c:pt idx="354898">
                  <c:v>8.0476</c:v>
                </c:pt>
                <c:pt idx="354899">
                  <c:v>8.04762</c:v>
                </c:pt>
                <c:pt idx="354900">
                  <c:v>8.04764</c:v>
                </c:pt>
                <c:pt idx="354901">
                  <c:v>8.04766</c:v>
                </c:pt>
                <c:pt idx="354902">
                  <c:v>8.04769</c:v>
                </c:pt>
                <c:pt idx="354903">
                  <c:v>8.04771</c:v>
                </c:pt>
                <c:pt idx="354904">
                  <c:v>8.04773</c:v>
                </c:pt>
                <c:pt idx="354905">
                  <c:v>8.04776</c:v>
                </c:pt>
                <c:pt idx="354906">
                  <c:v>8.04778</c:v>
                </c:pt>
                <c:pt idx="354907">
                  <c:v>8.0478</c:v>
                </c:pt>
                <c:pt idx="354908">
                  <c:v>8.04782</c:v>
                </c:pt>
                <c:pt idx="354909">
                  <c:v>8.04785</c:v>
                </c:pt>
                <c:pt idx="354910">
                  <c:v>8.04787</c:v>
                </c:pt>
                <c:pt idx="354911">
                  <c:v>8.04789</c:v>
                </c:pt>
                <c:pt idx="354912">
                  <c:v>8.04791</c:v>
                </c:pt>
                <c:pt idx="354913">
                  <c:v>8.04794</c:v>
                </c:pt>
                <c:pt idx="354914">
                  <c:v>8.04796</c:v>
                </c:pt>
                <c:pt idx="354915">
                  <c:v>8.04798</c:v>
                </c:pt>
                <c:pt idx="354916">
                  <c:v>8.048</c:v>
                </c:pt>
                <c:pt idx="354917">
                  <c:v>8.04803</c:v>
                </c:pt>
                <c:pt idx="354918">
                  <c:v>8.04805</c:v>
                </c:pt>
                <c:pt idx="354919">
                  <c:v>8.04807</c:v>
                </c:pt>
                <c:pt idx="354920">
                  <c:v>8.04809</c:v>
                </c:pt>
                <c:pt idx="354921">
                  <c:v>8.04812</c:v>
                </c:pt>
                <c:pt idx="354922">
                  <c:v>8.04814</c:v>
                </c:pt>
                <c:pt idx="354923">
                  <c:v>8.04816</c:v>
                </c:pt>
                <c:pt idx="354924">
                  <c:v>8.04819</c:v>
                </c:pt>
                <c:pt idx="354925">
                  <c:v>8.04821</c:v>
                </c:pt>
                <c:pt idx="354926">
                  <c:v>8.04823</c:v>
                </c:pt>
                <c:pt idx="354927">
                  <c:v>8.04825</c:v>
                </c:pt>
                <c:pt idx="354928">
                  <c:v>8.04828</c:v>
                </c:pt>
                <c:pt idx="354929">
                  <c:v>8.0483</c:v>
                </c:pt>
                <c:pt idx="354930">
                  <c:v>8.04832</c:v>
                </c:pt>
                <c:pt idx="354931">
                  <c:v>8.04834</c:v>
                </c:pt>
                <c:pt idx="354932">
                  <c:v>8.04837</c:v>
                </c:pt>
                <c:pt idx="354933">
                  <c:v>8.04839</c:v>
                </c:pt>
                <c:pt idx="354934">
                  <c:v>8.04841</c:v>
                </c:pt>
                <c:pt idx="354935">
                  <c:v>8.04843</c:v>
                </c:pt>
                <c:pt idx="354936">
                  <c:v>8.04846</c:v>
                </c:pt>
                <c:pt idx="354937">
                  <c:v>8.04848</c:v>
                </c:pt>
                <c:pt idx="354938">
                  <c:v>8.0485</c:v>
                </c:pt>
                <c:pt idx="354939">
                  <c:v>8.04853</c:v>
                </c:pt>
                <c:pt idx="354940">
                  <c:v>8.04855</c:v>
                </c:pt>
                <c:pt idx="354941">
                  <c:v>8.04857</c:v>
                </c:pt>
                <c:pt idx="354942">
                  <c:v>8.04859</c:v>
                </c:pt>
                <c:pt idx="354943">
                  <c:v>8.04862</c:v>
                </c:pt>
                <c:pt idx="354944">
                  <c:v>8.04864</c:v>
                </c:pt>
                <c:pt idx="354945">
                  <c:v>8.04866</c:v>
                </c:pt>
                <c:pt idx="354946">
                  <c:v>8.04869</c:v>
                </c:pt>
                <c:pt idx="354947">
                  <c:v>8.04871</c:v>
                </c:pt>
                <c:pt idx="354948">
                  <c:v>8.04873</c:v>
                </c:pt>
                <c:pt idx="354949">
                  <c:v>8.04875</c:v>
                </c:pt>
                <c:pt idx="354950">
                  <c:v>8.04878</c:v>
                </c:pt>
                <c:pt idx="354951">
                  <c:v>8.0488</c:v>
                </c:pt>
                <c:pt idx="354952">
                  <c:v>8.04882</c:v>
                </c:pt>
                <c:pt idx="354953">
                  <c:v>8.04884</c:v>
                </c:pt>
                <c:pt idx="354954">
                  <c:v>8.04887</c:v>
                </c:pt>
                <c:pt idx="354955">
                  <c:v>8.04889</c:v>
                </c:pt>
                <c:pt idx="354956">
                  <c:v>8.04891</c:v>
                </c:pt>
                <c:pt idx="354957">
                  <c:v>8.04893</c:v>
                </c:pt>
                <c:pt idx="354958">
                  <c:v>8.04896</c:v>
                </c:pt>
                <c:pt idx="354959">
                  <c:v>8.04898</c:v>
                </c:pt>
                <c:pt idx="354960">
                  <c:v>8.049</c:v>
                </c:pt>
                <c:pt idx="354961">
                  <c:v>8.04903</c:v>
                </c:pt>
                <c:pt idx="354962">
                  <c:v>8.04905</c:v>
                </c:pt>
                <c:pt idx="354963">
                  <c:v>8.04907</c:v>
                </c:pt>
                <c:pt idx="354964">
                  <c:v>8.04909</c:v>
                </c:pt>
                <c:pt idx="354965">
                  <c:v>8.04912</c:v>
                </c:pt>
                <c:pt idx="354966">
                  <c:v>8.04914</c:v>
                </c:pt>
                <c:pt idx="354967">
                  <c:v>8.04916</c:v>
                </c:pt>
                <c:pt idx="354968">
                  <c:v>8.04918</c:v>
                </c:pt>
                <c:pt idx="354969">
                  <c:v>8.04921</c:v>
                </c:pt>
                <c:pt idx="354970">
                  <c:v>8.04923</c:v>
                </c:pt>
                <c:pt idx="354971">
                  <c:v>8.04925</c:v>
                </c:pt>
                <c:pt idx="354972">
                  <c:v>8.04927</c:v>
                </c:pt>
                <c:pt idx="354973">
                  <c:v>8.0493</c:v>
                </c:pt>
                <c:pt idx="354974">
                  <c:v>8.04932</c:v>
                </c:pt>
                <c:pt idx="354975">
                  <c:v>8.04934</c:v>
                </c:pt>
                <c:pt idx="354976">
                  <c:v>8.04936</c:v>
                </c:pt>
                <c:pt idx="354977">
                  <c:v>8.04939</c:v>
                </c:pt>
                <c:pt idx="354978">
                  <c:v>8.04941</c:v>
                </c:pt>
                <c:pt idx="354979">
                  <c:v>8.04943</c:v>
                </c:pt>
                <c:pt idx="354980">
                  <c:v>8.04946</c:v>
                </c:pt>
                <c:pt idx="354981">
                  <c:v>8.04948</c:v>
                </c:pt>
                <c:pt idx="354982">
                  <c:v>8.0495</c:v>
                </c:pt>
                <c:pt idx="354983">
                  <c:v>8.04952</c:v>
                </c:pt>
                <c:pt idx="354984">
                  <c:v>8.04955</c:v>
                </c:pt>
                <c:pt idx="354985">
                  <c:v>8.04957</c:v>
                </c:pt>
                <c:pt idx="354986">
                  <c:v>8.04959</c:v>
                </c:pt>
                <c:pt idx="354987">
                  <c:v>8.04961</c:v>
                </c:pt>
                <c:pt idx="354988">
                  <c:v>8.04964</c:v>
                </c:pt>
                <c:pt idx="354989">
                  <c:v>8.04966</c:v>
                </c:pt>
                <c:pt idx="354990">
                  <c:v>8.04968</c:v>
                </c:pt>
                <c:pt idx="354991">
                  <c:v>8.0497</c:v>
                </c:pt>
                <c:pt idx="354992">
                  <c:v>8.04973</c:v>
                </c:pt>
                <c:pt idx="354993">
                  <c:v>8.04975</c:v>
                </c:pt>
                <c:pt idx="354994">
                  <c:v>8.04977</c:v>
                </c:pt>
                <c:pt idx="354995">
                  <c:v>8.0498</c:v>
                </c:pt>
                <c:pt idx="354996">
                  <c:v>8.04982</c:v>
                </c:pt>
                <c:pt idx="354997">
                  <c:v>8.04984</c:v>
                </c:pt>
                <c:pt idx="354998">
                  <c:v>8.04986</c:v>
                </c:pt>
                <c:pt idx="354999">
                  <c:v>8.04989</c:v>
                </c:pt>
                <c:pt idx="355000">
                  <c:v>8.04991</c:v>
                </c:pt>
                <c:pt idx="355001">
                  <c:v>8.04993</c:v>
                </c:pt>
                <c:pt idx="355002">
                  <c:v>8.04996</c:v>
                </c:pt>
                <c:pt idx="355003">
                  <c:v>8.04998</c:v>
                </c:pt>
                <c:pt idx="355004">
                  <c:v>8.05</c:v>
                </c:pt>
                <c:pt idx="355005">
                  <c:v>8.05002</c:v>
                </c:pt>
                <c:pt idx="355006">
                  <c:v>8.05005</c:v>
                </c:pt>
                <c:pt idx="355007">
                  <c:v>8.05007</c:v>
                </c:pt>
                <c:pt idx="355008">
                  <c:v>8.05009</c:v>
                </c:pt>
                <c:pt idx="355009">
                  <c:v>8.05011</c:v>
                </c:pt>
                <c:pt idx="355010">
                  <c:v>8.05014</c:v>
                </c:pt>
                <c:pt idx="355011">
                  <c:v>8.05016</c:v>
                </c:pt>
                <c:pt idx="355012">
                  <c:v>8.05018</c:v>
                </c:pt>
                <c:pt idx="355013">
                  <c:v>8.0502</c:v>
                </c:pt>
                <c:pt idx="355014">
                  <c:v>8.05023</c:v>
                </c:pt>
                <c:pt idx="355015">
                  <c:v>8.05025</c:v>
                </c:pt>
                <c:pt idx="355016">
                  <c:v>8.05027</c:v>
                </c:pt>
                <c:pt idx="355017">
                  <c:v>8.0503</c:v>
                </c:pt>
                <c:pt idx="355018">
                  <c:v>8.05032</c:v>
                </c:pt>
                <c:pt idx="355019">
                  <c:v>8.05034</c:v>
                </c:pt>
                <c:pt idx="355020">
                  <c:v>8.05036</c:v>
                </c:pt>
                <c:pt idx="355021">
                  <c:v>8.05039</c:v>
                </c:pt>
                <c:pt idx="355022">
                  <c:v>8.05041</c:v>
                </c:pt>
                <c:pt idx="355023">
                  <c:v>8.05043</c:v>
                </c:pt>
                <c:pt idx="355024">
                  <c:v>8.05045</c:v>
                </c:pt>
                <c:pt idx="355025">
                  <c:v>8.05048</c:v>
                </c:pt>
                <c:pt idx="355026">
                  <c:v>8.0505</c:v>
                </c:pt>
                <c:pt idx="355027">
                  <c:v>8.05052</c:v>
                </c:pt>
                <c:pt idx="355028">
                  <c:v>8.05054</c:v>
                </c:pt>
                <c:pt idx="355029">
                  <c:v>8.05057</c:v>
                </c:pt>
                <c:pt idx="355030">
                  <c:v>8.05059</c:v>
                </c:pt>
                <c:pt idx="355031">
                  <c:v>8.05061</c:v>
                </c:pt>
                <c:pt idx="355032">
                  <c:v>8.05063</c:v>
                </c:pt>
                <c:pt idx="355033">
                  <c:v>8.05066</c:v>
                </c:pt>
                <c:pt idx="355034">
                  <c:v>8.05068</c:v>
                </c:pt>
                <c:pt idx="355035">
                  <c:v>8.0507</c:v>
                </c:pt>
                <c:pt idx="355036">
                  <c:v>8.05073</c:v>
                </c:pt>
                <c:pt idx="355037">
                  <c:v>8.05075</c:v>
                </c:pt>
                <c:pt idx="355038">
                  <c:v>8.05077</c:v>
                </c:pt>
                <c:pt idx="355039">
                  <c:v>8.05079</c:v>
                </c:pt>
                <c:pt idx="355040">
                  <c:v>8.05082</c:v>
                </c:pt>
                <c:pt idx="355041">
                  <c:v>8.05084</c:v>
                </c:pt>
                <c:pt idx="355042">
                  <c:v>8.05086</c:v>
                </c:pt>
                <c:pt idx="355043">
                  <c:v>8.05088</c:v>
                </c:pt>
                <c:pt idx="355044">
                  <c:v>8.05091</c:v>
                </c:pt>
                <c:pt idx="355045">
                  <c:v>8.05093</c:v>
                </c:pt>
                <c:pt idx="355046">
                  <c:v>8.05095</c:v>
                </c:pt>
                <c:pt idx="355047">
                  <c:v>8.05097</c:v>
                </c:pt>
                <c:pt idx="355048">
                  <c:v>8.051</c:v>
                </c:pt>
                <c:pt idx="355049">
                  <c:v>8.05102</c:v>
                </c:pt>
                <c:pt idx="355050">
                  <c:v>8.05104</c:v>
                </c:pt>
                <c:pt idx="355051">
                  <c:v>8.05107</c:v>
                </c:pt>
                <c:pt idx="355052">
                  <c:v>8.05109</c:v>
                </c:pt>
                <c:pt idx="355053">
                  <c:v>8.05111</c:v>
                </c:pt>
                <c:pt idx="355054">
                  <c:v>8.05113</c:v>
                </c:pt>
                <c:pt idx="355055">
                  <c:v>8.05116</c:v>
                </c:pt>
                <c:pt idx="355056">
                  <c:v>8.05118</c:v>
                </c:pt>
                <c:pt idx="355057">
                  <c:v>8.0512</c:v>
                </c:pt>
                <c:pt idx="355058">
                  <c:v>8.05122</c:v>
                </c:pt>
                <c:pt idx="355059">
                  <c:v>8.05125</c:v>
                </c:pt>
                <c:pt idx="355060">
                  <c:v>8.05127</c:v>
                </c:pt>
                <c:pt idx="355061">
                  <c:v>8.05129</c:v>
                </c:pt>
                <c:pt idx="355062">
                  <c:v>8.05132</c:v>
                </c:pt>
                <c:pt idx="355063">
                  <c:v>8.05134</c:v>
                </c:pt>
                <c:pt idx="355064">
                  <c:v>8.05136</c:v>
                </c:pt>
                <c:pt idx="355065">
                  <c:v>8.05138</c:v>
                </c:pt>
                <c:pt idx="355066">
                  <c:v>8.05141</c:v>
                </c:pt>
                <c:pt idx="355067">
                  <c:v>8.05143</c:v>
                </c:pt>
                <c:pt idx="355068">
                  <c:v>8.05145</c:v>
                </c:pt>
                <c:pt idx="355069">
                  <c:v>8.05147</c:v>
                </c:pt>
                <c:pt idx="355070">
                  <c:v>8.0515</c:v>
                </c:pt>
                <c:pt idx="355071">
                  <c:v>8.05152</c:v>
                </c:pt>
                <c:pt idx="355072">
                  <c:v>8.05154</c:v>
                </c:pt>
                <c:pt idx="355073">
                  <c:v>8.05157</c:v>
                </c:pt>
                <c:pt idx="355074">
                  <c:v>8.05159</c:v>
                </c:pt>
                <c:pt idx="355075">
                  <c:v>8.05161</c:v>
                </c:pt>
                <c:pt idx="355076">
                  <c:v>8.05163</c:v>
                </c:pt>
                <c:pt idx="355077">
                  <c:v>8.05166</c:v>
                </c:pt>
                <c:pt idx="355078">
                  <c:v>8.05168</c:v>
                </c:pt>
                <c:pt idx="355079">
                  <c:v>8.0517</c:v>
                </c:pt>
                <c:pt idx="355080">
                  <c:v>8.05172</c:v>
                </c:pt>
                <c:pt idx="355081">
                  <c:v>8.05175</c:v>
                </c:pt>
                <c:pt idx="355082">
                  <c:v>8.05177</c:v>
                </c:pt>
                <c:pt idx="355083">
                  <c:v>8.05179</c:v>
                </c:pt>
                <c:pt idx="355084">
                  <c:v>8.05181</c:v>
                </c:pt>
                <c:pt idx="355085">
                  <c:v>8.05184</c:v>
                </c:pt>
                <c:pt idx="355086">
                  <c:v>8.05186</c:v>
                </c:pt>
                <c:pt idx="355087">
                  <c:v>8.05188</c:v>
                </c:pt>
                <c:pt idx="355088">
                  <c:v>8.0519</c:v>
                </c:pt>
                <c:pt idx="355089">
                  <c:v>8.05193</c:v>
                </c:pt>
                <c:pt idx="355090">
                  <c:v>8.05195</c:v>
                </c:pt>
                <c:pt idx="355091">
                  <c:v>8.05197</c:v>
                </c:pt>
                <c:pt idx="355092">
                  <c:v>8.05199</c:v>
                </c:pt>
                <c:pt idx="355093">
                  <c:v>8.05202</c:v>
                </c:pt>
                <c:pt idx="355094">
                  <c:v>8.05204</c:v>
                </c:pt>
                <c:pt idx="355095">
                  <c:v>8.05206</c:v>
                </c:pt>
                <c:pt idx="355096">
                  <c:v>8.05209</c:v>
                </c:pt>
                <c:pt idx="355097">
                  <c:v>8.05211</c:v>
                </c:pt>
                <c:pt idx="355098">
                  <c:v>8.05213</c:v>
                </c:pt>
                <c:pt idx="355099">
                  <c:v>8.05215</c:v>
                </c:pt>
                <c:pt idx="355100">
                  <c:v>8.05218</c:v>
                </c:pt>
                <c:pt idx="355101">
                  <c:v>8.0522</c:v>
                </c:pt>
                <c:pt idx="355102">
                  <c:v>8.05222</c:v>
                </c:pt>
                <c:pt idx="355103">
                  <c:v>8.05224</c:v>
                </c:pt>
                <c:pt idx="355104">
                  <c:v>8.05227</c:v>
                </c:pt>
                <c:pt idx="355105">
                  <c:v>8.05229</c:v>
                </c:pt>
                <c:pt idx="355106">
                  <c:v>8.05231</c:v>
                </c:pt>
                <c:pt idx="355107">
                  <c:v>8.05234</c:v>
                </c:pt>
                <c:pt idx="355108">
                  <c:v>8.05236</c:v>
                </c:pt>
                <c:pt idx="355109">
                  <c:v>8.05238</c:v>
                </c:pt>
                <c:pt idx="355110">
                  <c:v>8.0524</c:v>
                </c:pt>
                <c:pt idx="355111">
                  <c:v>8.05243</c:v>
                </c:pt>
                <c:pt idx="355112">
                  <c:v>8.05245</c:v>
                </c:pt>
                <c:pt idx="355113">
                  <c:v>8.05247</c:v>
                </c:pt>
                <c:pt idx="355114">
                  <c:v>8.05249</c:v>
                </c:pt>
                <c:pt idx="355115">
                  <c:v>8.05252</c:v>
                </c:pt>
                <c:pt idx="355116">
                  <c:v>8.05254</c:v>
                </c:pt>
                <c:pt idx="355117">
                  <c:v>8.05256</c:v>
                </c:pt>
                <c:pt idx="355118">
                  <c:v>8.05259</c:v>
                </c:pt>
                <c:pt idx="355119">
                  <c:v>8.05261</c:v>
                </c:pt>
                <c:pt idx="355120">
                  <c:v>8.05263</c:v>
                </c:pt>
                <c:pt idx="355121">
                  <c:v>8.05265</c:v>
                </c:pt>
                <c:pt idx="355122">
                  <c:v>8.05268</c:v>
                </c:pt>
                <c:pt idx="355123">
                  <c:v>8.0527</c:v>
                </c:pt>
                <c:pt idx="355124">
                  <c:v>8.05272</c:v>
                </c:pt>
                <c:pt idx="355125">
                  <c:v>8.05274</c:v>
                </c:pt>
                <c:pt idx="355126">
                  <c:v>8.05277</c:v>
                </c:pt>
                <c:pt idx="355127">
                  <c:v>8.05279</c:v>
                </c:pt>
                <c:pt idx="355128">
                  <c:v>8.05281</c:v>
                </c:pt>
                <c:pt idx="355129">
                  <c:v>8.05283</c:v>
                </c:pt>
                <c:pt idx="355130">
                  <c:v>8.05286</c:v>
                </c:pt>
                <c:pt idx="355131">
                  <c:v>8.05288</c:v>
                </c:pt>
                <c:pt idx="355132">
                  <c:v>8.0529</c:v>
                </c:pt>
                <c:pt idx="355133">
                  <c:v>8.05293</c:v>
                </c:pt>
                <c:pt idx="355134">
                  <c:v>8.05295</c:v>
                </c:pt>
                <c:pt idx="355135">
                  <c:v>8.05297</c:v>
                </c:pt>
                <c:pt idx="355136">
                  <c:v>8.05299</c:v>
                </c:pt>
                <c:pt idx="355137">
                  <c:v>8.05302</c:v>
                </c:pt>
                <c:pt idx="355138">
                  <c:v>8.05304</c:v>
                </c:pt>
                <c:pt idx="355139">
                  <c:v>8.05306</c:v>
                </c:pt>
                <c:pt idx="355140">
                  <c:v>8.05308</c:v>
                </c:pt>
                <c:pt idx="355141">
                  <c:v>8.05311</c:v>
                </c:pt>
                <c:pt idx="355142">
                  <c:v>8.05313</c:v>
                </c:pt>
                <c:pt idx="355143">
                  <c:v>8.05315</c:v>
                </c:pt>
                <c:pt idx="355144">
                  <c:v>8.05317</c:v>
                </c:pt>
                <c:pt idx="355145">
                  <c:v>8.0532</c:v>
                </c:pt>
                <c:pt idx="355146">
                  <c:v>8.05322</c:v>
                </c:pt>
                <c:pt idx="355147">
                  <c:v>8.05324</c:v>
                </c:pt>
                <c:pt idx="355148">
                  <c:v>8.05326</c:v>
                </c:pt>
                <c:pt idx="355149">
                  <c:v>8.05329</c:v>
                </c:pt>
                <c:pt idx="355150">
                  <c:v>8.05331</c:v>
                </c:pt>
                <c:pt idx="355151">
                  <c:v>8.05333</c:v>
                </c:pt>
                <c:pt idx="355152">
                  <c:v>8.05336</c:v>
                </c:pt>
                <c:pt idx="355153">
                  <c:v>8.05338</c:v>
                </c:pt>
                <c:pt idx="355154">
                  <c:v>8.0534</c:v>
                </c:pt>
                <c:pt idx="355155">
                  <c:v>8.05342</c:v>
                </c:pt>
                <c:pt idx="355156">
                  <c:v>8.05345</c:v>
                </c:pt>
                <c:pt idx="355157">
                  <c:v>8.05347</c:v>
                </c:pt>
                <c:pt idx="355158">
                  <c:v>8.05349</c:v>
                </c:pt>
                <c:pt idx="355159">
                  <c:v>8.05352</c:v>
                </c:pt>
                <c:pt idx="355160">
                  <c:v>8.05354</c:v>
                </c:pt>
                <c:pt idx="355161">
                  <c:v>8.05356</c:v>
                </c:pt>
                <c:pt idx="355162">
                  <c:v>8.05358</c:v>
                </c:pt>
                <c:pt idx="355163">
                  <c:v>8.0536</c:v>
                </c:pt>
                <c:pt idx="355164">
                  <c:v>8.05363</c:v>
                </c:pt>
                <c:pt idx="355165">
                  <c:v>8.05365</c:v>
                </c:pt>
                <c:pt idx="355166">
                  <c:v>8.05367</c:v>
                </c:pt>
                <c:pt idx="355167">
                  <c:v>8.0537</c:v>
                </c:pt>
                <c:pt idx="355168">
                  <c:v>8.05372</c:v>
                </c:pt>
                <c:pt idx="355169">
                  <c:v>8.05374</c:v>
                </c:pt>
                <c:pt idx="355170">
                  <c:v>8.05376</c:v>
                </c:pt>
                <c:pt idx="355171">
                  <c:v>8.05379</c:v>
                </c:pt>
                <c:pt idx="355172">
                  <c:v>8.05381</c:v>
                </c:pt>
                <c:pt idx="355173">
                  <c:v>8.05383</c:v>
                </c:pt>
                <c:pt idx="355174">
                  <c:v>8.05386</c:v>
                </c:pt>
                <c:pt idx="355175">
                  <c:v>8.05388</c:v>
                </c:pt>
                <c:pt idx="355176">
                  <c:v>8.0539</c:v>
                </c:pt>
                <c:pt idx="355177">
                  <c:v>8.05392</c:v>
                </c:pt>
                <c:pt idx="355178">
                  <c:v>8.05395</c:v>
                </c:pt>
                <c:pt idx="355179">
                  <c:v>8.05397</c:v>
                </c:pt>
                <c:pt idx="355180">
                  <c:v>8.05399</c:v>
                </c:pt>
                <c:pt idx="355181">
                  <c:v>8.05401</c:v>
                </c:pt>
                <c:pt idx="355182">
                  <c:v>8.05404</c:v>
                </c:pt>
                <c:pt idx="355183">
                  <c:v>8.05406</c:v>
                </c:pt>
                <c:pt idx="355184">
                  <c:v>8.05408</c:v>
                </c:pt>
                <c:pt idx="355185">
                  <c:v>8.0541</c:v>
                </c:pt>
                <c:pt idx="355186">
                  <c:v>8.05413</c:v>
                </c:pt>
                <c:pt idx="355187">
                  <c:v>8.05415</c:v>
                </c:pt>
                <c:pt idx="355188">
                  <c:v>8.05417</c:v>
                </c:pt>
                <c:pt idx="355189">
                  <c:v>8.05419</c:v>
                </c:pt>
                <c:pt idx="355190">
                  <c:v>8.05422</c:v>
                </c:pt>
                <c:pt idx="355191">
                  <c:v>8.05424</c:v>
                </c:pt>
                <c:pt idx="355192">
                  <c:v>8.05426</c:v>
                </c:pt>
                <c:pt idx="355193">
                  <c:v>8.05429</c:v>
                </c:pt>
                <c:pt idx="355194">
                  <c:v>8.05431</c:v>
                </c:pt>
                <c:pt idx="355195">
                  <c:v>8.05433</c:v>
                </c:pt>
                <c:pt idx="355196">
                  <c:v>8.05435</c:v>
                </c:pt>
                <c:pt idx="355197">
                  <c:v>8.05438</c:v>
                </c:pt>
                <c:pt idx="355198">
                  <c:v>8.0544</c:v>
                </c:pt>
                <c:pt idx="355199">
                  <c:v>8.05442</c:v>
                </c:pt>
                <c:pt idx="355200">
                  <c:v>8.05444</c:v>
                </c:pt>
                <c:pt idx="355201">
                  <c:v>8.05447</c:v>
                </c:pt>
                <c:pt idx="355202">
                  <c:v>8.05449</c:v>
                </c:pt>
                <c:pt idx="355203">
                  <c:v>8.05451</c:v>
                </c:pt>
                <c:pt idx="355204">
                  <c:v>8.05453</c:v>
                </c:pt>
                <c:pt idx="355205">
                  <c:v>8.05456</c:v>
                </c:pt>
                <c:pt idx="355206">
                  <c:v>8.05458</c:v>
                </c:pt>
                <c:pt idx="355207">
                  <c:v>8.0546</c:v>
                </c:pt>
                <c:pt idx="355208">
                  <c:v>8.05463</c:v>
                </c:pt>
                <c:pt idx="355209">
                  <c:v>8.05465</c:v>
                </c:pt>
                <c:pt idx="355210">
                  <c:v>8.05467</c:v>
                </c:pt>
                <c:pt idx="355211">
                  <c:v>8.05469</c:v>
                </c:pt>
                <c:pt idx="355212">
                  <c:v>8.05472</c:v>
                </c:pt>
                <c:pt idx="355213">
                  <c:v>8.05474</c:v>
                </c:pt>
                <c:pt idx="355214">
                  <c:v>8.05476</c:v>
                </c:pt>
                <c:pt idx="355215">
                  <c:v>8.05479</c:v>
                </c:pt>
                <c:pt idx="355216">
                  <c:v>8.05481</c:v>
                </c:pt>
                <c:pt idx="355217">
                  <c:v>8.05483</c:v>
                </c:pt>
                <c:pt idx="355218">
                  <c:v>8.05485</c:v>
                </c:pt>
                <c:pt idx="355219">
                  <c:v>8.05487</c:v>
                </c:pt>
                <c:pt idx="355220">
                  <c:v>8.0549</c:v>
                </c:pt>
                <c:pt idx="355221">
                  <c:v>8.05492</c:v>
                </c:pt>
                <c:pt idx="355222">
                  <c:v>8.05494</c:v>
                </c:pt>
                <c:pt idx="355223">
                  <c:v>8.05497</c:v>
                </c:pt>
                <c:pt idx="355224">
                  <c:v>8.05499</c:v>
                </c:pt>
                <c:pt idx="355225">
                  <c:v>8.05501</c:v>
                </c:pt>
                <c:pt idx="355226">
                  <c:v>8.05503</c:v>
                </c:pt>
                <c:pt idx="355227">
                  <c:v>8.05506</c:v>
                </c:pt>
                <c:pt idx="355228">
                  <c:v>8.05508</c:v>
                </c:pt>
                <c:pt idx="355229">
                  <c:v>8.0551</c:v>
                </c:pt>
                <c:pt idx="355230">
                  <c:v>8.05513</c:v>
                </c:pt>
                <c:pt idx="355231">
                  <c:v>8.05515</c:v>
                </c:pt>
                <c:pt idx="355232">
                  <c:v>8.05517</c:v>
                </c:pt>
                <c:pt idx="355233">
                  <c:v>8.05519</c:v>
                </c:pt>
                <c:pt idx="355234">
                  <c:v>8.05522</c:v>
                </c:pt>
                <c:pt idx="355235">
                  <c:v>8.05524</c:v>
                </c:pt>
                <c:pt idx="355236">
                  <c:v>8.05526</c:v>
                </c:pt>
                <c:pt idx="355237">
                  <c:v>8.05528</c:v>
                </c:pt>
                <c:pt idx="355238">
                  <c:v>8.05531</c:v>
                </c:pt>
                <c:pt idx="355239">
                  <c:v>8.05533</c:v>
                </c:pt>
                <c:pt idx="355240">
                  <c:v>8.05535</c:v>
                </c:pt>
                <c:pt idx="355241">
                  <c:v>8.05537</c:v>
                </c:pt>
                <c:pt idx="355242">
                  <c:v>8.0554</c:v>
                </c:pt>
                <c:pt idx="355243">
                  <c:v>8.05542</c:v>
                </c:pt>
                <c:pt idx="355244">
                  <c:v>8.05544</c:v>
                </c:pt>
                <c:pt idx="355245">
                  <c:v>8.05546</c:v>
                </c:pt>
                <c:pt idx="355246">
                  <c:v>8.05549</c:v>
                </c:pt>
                <c:pt idx="355247">
                  <c:v>8.05551</c:v>
                </c:pt>
                <c:pt idx="355248">
                  <c:v>8.05553</c:v>
                </c:pt>
                <c:pt idx="355249">
                  <c:v>8.05556</c:v>
                </c:pt>
                <c:pt idx="355250">
                  <c:v>8.05558</c:v>
                </c:pt>
                <c:pt idx="355251">
                  <c:v>8.0556</c:v>
                </c:pt>
                <c:pt idx="355252">
                  <c:v>8.05562</c:v>
                </c:pt>
                <c:pt idx="355253">
                  <c:v>8.05565</c:v>
                </c:pt>
                <c:pt idx="355254">
                  <c:v>8.05567</c:v>
                </c:pt>
                <c:pt idx="355255">
                  <c:v>8.05569</c:v>
                </c:pt>
                <c:pt idx="355256">
                  <c:v>8.05571</c:v>
                </c:pt>
                <c:pt idx="355257">
                  <c:v>8.05574</c:v>
                </c:pt>
                <c:pt idx="355258">
                  <c:v>8.05576</c:v>
                </c:pt>
                <c:pt idx="355259">
                  <c:v>8.05578</c:v>
                </c:pt>
                <c:pt idx="355260">
                  <c:v>8.0558</c:v>
                </c:pt>
                <c:pt idx="355261">
                  <c:v>8.05583</c:v>
                </c:pt>
                <c:pt idx="355262">
                  <c:v>8.05585</c:v>
                </c:pt>
                <c:pt idx="355263">
                  <c:v>8.05587</c:v>
                </c:pt>
                <c:pt idx="355264">
                  <c:v>8.0559</c:v>
                </c:pt>
                <c:pt idx="355265">
                  <c:v>8.05592</c:v>
                </c:pt>
                <c:pt idx="355266">
                  <c:v>8.05594</c:v>
                </c:pt>
                <c:pt idx="355267">
                  <c:v>8.05596</c:v>
                </c:pt>
                <c:pt idx="355268">
                  <c:v>8.05599</c:v>
                </c:pt>
                <c:pt idx="355269">
                  <c:v>8.05601</c:v>
                </c:pt>
                <c:pt idx="355270">
                  <c:v>8.05603</c:v>
                </c:pt>
                <c:pt idx="355271">
                  <c:v>8.05605</c:v>
                </c:pt>
                <c:pt idx="355272">
                  <c:v>8.05608</c:v>
                </c:pt>
                <c:pt idx="355273">
                  <c:v>8.0561</c:v>
                </c:pt>
                <c:pt idx="355274">
                  <c:v>8.05612</c:v>
                </c:pt>
                <c:pt idx="355275">
                  <c:v>8.05615</c:v>
                </c:pt>
                <c:pt idx="355276">
                  <c:v>8.05617</c:v>
                </c:pt>
                <c:pt idx="355277">
                  <c:v>8.05619</c:v>
                </c:pt>
                <c:pt idx="355278">
                  <c:v>8.05621</c:v>
                </c:pt>
                <c:pt idx="355279">
                  <c:v>8.05624</c:v>
                </c:pt>
                <c:pt idx="355280">
                  <c:v>8.05626</c:v>
                </c:pt>
                <c:pt idx="355281">
                  <c:v>8.05628</c:v>
                </c:pt>
                <c:pt idx="355282">
                  <c:v>8.0563</c:v>
                </c:pt>
                <c:pt idx="355283">
                  <c:v>8.05633</c:v>
                </c:pt>
                <c:pt idx="355284">
                  <c:v>8.05635</c:v>
                </c:pt>
                <c:pt idx="355285">
                  <c:v>8.05637</c:v>
                </c:pt>
                <c:pt idx="355286">
                  <c:v>8.0564</c:v>
                </c:pt>
                <c:pt idx="355287">
                  <c:v>8.05642</c:v>
                </c:pt>
                <c:pt idx="355288">
                  <c:v>8.05644</c:v>
                </c:pt>
                <c:pt idx="355289">
                  <c:v>8.05646</c:v>
                </c:pt>
                <c:pt idx="355290">
                  <c:v>8.05649</c:v>
                </c:pt>
                <c:pt idx="355291">
                  <c:v>8.05651</c:v>
                </c:pt>
                <c:pt idx="355292">
                  <c:v>8.05653</c:v>
                </c:pt>
                <c:pt idx="355293">
                  <c:v>8.05655</c:v>
                </c:pt>
                <c:pt idx="355294">
                  <c:v>8.05658</c:v>
                </c:pt>
                <c:pt idx="355295">
                  <c:v>8.0566</c:v>
                </c:pt>
                <c:pt idx="355296">
                  <c:v>8.05662</c:v>
                </c:pt>
                <c:pt idx="355297">
                  <c:v>8.05664</c:v>
                </c:pt>
                <c:pt idx="355298">
                  <c:v>8.05667</c:v>
                </c:pt>
                <c:pt idx="355299">
                  <c:v>8.05669</c:v>
                </c:pt>
                <c:pt idx="355300">
                  <c:v>8.05671</c:v>
                </c:pt>
                <c:pt idx="355301">
                  <c:v>8.05673</c:v>
                </c:pt>
                <c:pt idx="355302">
                  <c:v>8.05676</c:v>
                </c:pt>
                <c:pt idx="355303">
                  <c:v>8.05678</c:v>
                </c:pt>
                <c:pt idx="355304">
                  <c:v>8.0568</c:v>
                </c:pt>
                <c:pt idx="355305">
                  <c:v>8.05682</c:v>
                </c:pt>
                <c:pt idx="355306">
                  <c:v>8.05685</c:v>
                </c:pt>
                <c:pt idx="355307">
                  <c:v>8.05687</c:v>
                </c:pt>
                <c:pt idx="355308">
                  <c:v>8.05689</c:v>
                </c:pt>
                <c:pt idx="355309">
                  <c:v>8.05692</c:v>
                </c:pt>
                <c:pt idx="355310">
                  <c:v>8.05694</c:v>
                </c:pt>
                <c:pt idx="355311">
                  <c:v>8.05696</c:v>
                </c:pt>
                <c:pt idx="355312">
                  <c:v>8.05698</c:v>
                </c:pt>
                <c:pt idx="355313">
                  <c:v>8.05701</c:v>
                </c:pt>
                <c:pt idx="355314">
                  <c:v>8.05703</c:v>
                </c:pt>
                <c:pt idx="355315">
                  <c:v>8.05705</c:v>
                </c:pt>
                <c:pt idx="355316">
                  <c:v>8.05707</c:v>
                </c:pt>
                <c:pt idx="355317">
                  <c:v>8.0571</c:v>
                </c:pt>
                <c:pt idx="355318">
                  <c:v>8.05712</c:v>
                </c:pt>
                <c:pt idx="355319">
                  <c:v>8.05714</c:v>
                </c:pt>
                <c:pt idx="355320">
                  <c:v>8.05717</c:v>
                </c:pt>
                <c:pt idx="355321">
                  <c:v>8.05719</c:v>
                </c:pt>
                <c:pt idx="355322">
                  <c:v>8.05721</c:v>
                </c:pt>
                <c:pt idx="355323">
                  <c:v>8.05723</c:v>
                </c:pt>
                <c:pt idx="355324">
                  <c:v>8.05726</c:v>
                </c:pt>
                <c:pt idx="355325">
                  <c:v>8.05728</c:v>
                </c:pt>
                <c:pt idx="355326">
                  <c:v>8.0573</c:v>
                </c:pt>
                <c:pt idx="355327">
                  <c:v>8.05732</c:v>
                </c:pt>
                <c:pt idx="355328">
                  <c:v>8.05735</c:v>
                </c:pt>
                <c:pt idx="355329">
                  <c:v>8.05737</c:v>
                </c:pt>
                <c:pt idx="355330">
                  <c:v>8.05739</c:v>
                </c:pt>
                <c:pt idx="355331">
                  <c:v>8.05742</c:v>
                </c:pt>
                <c:pt idx="355332">
                  <c:v>8.05744</c:v>
                </c:pt>
                <c:pt idx="355333">
                  <c:v>8.05746</c:v>
                </c:pt>
                <c:pt idx="355334">
                  <c:v>8.05748</c:v>
                </c:pt>
                <c:pt idx="355335">
                  <c:v>8.05751</c:v>
                </c:pt>
                <c:pt idx="355336">
                  <c:v>8.05753</c:v>
                </c:pt>
                <c:pt idx="355337">
                  <c:v>8.05755</c:v>
                </c:pt>
                <c:pt idx="355338">
                  <c:v>8.05757</c:v>
                </c:pt>
                <c:pt idx="355339">
                  <c:v>8.0576</c:v>
                </c:pt>
                <c:pt idx="355340">
                  <c:v>8.05762</c:v>
                </c:pt>
                <c:pt idx="355341">
                  <c:v>8.05764</c:v>
                </c:pt>
                <c:pt idx="355342">
                  <c:v>8.05766</c:v>
                </c:pt>
                <c:pt idx="355343">
                  <c:v>8.05769</c:v>
                </c:pt>
                <c:pt idx="355344">
                  <c:v>8.05771</c:v>
                </c:pt>
                <c:pt idx="355345">
                  <c:v>8.05773</c:v>
                </c:pt>
                <c:pt idx="355346">
                  <c:v>8.05776</c:v>
                </c:pt>
                <c:pt idx="355347">
                  <c:v>8.05778</c:v>
                </c:pt>
                <c:pt idx="355348">
                  <c:v>8.0578</c:v>
                </c:pt>
                <c:pt idx="355349">
                  <c:v>8.05782</c:v>
                </c:pt>
                <c:pt idx="355350">
                  <c:v>8.05785</c:v>
                </c:pt>
                <c:pt idx="355351">
                  <c:v>8.05787</c:v>
                </c:pt>
                <c:pt idx="355352">
                  <c:v>8.05789</c:v>
                </c:pt>
                <c:pt idx="355353">
                  <c:v>8.05791</c:v>
                </c:pt>
                <c:pt idx="355354">
                  <c:v>8.05794</c:v>
                </c:pt>
                <c:pt idx="355355">
                  <c:v>8.05796</c:v>
                </c:pt>
                <c:pt idx="355356">
                  <c:v>8.05798</c:v>
                </c:pt>
                <c:pt idx="355357">
                  <c:v>8.058</c:v>
                </c:pt>
                <c:pt idx="355358">
                  <c:v>8.05803</c:v>
                </c:pt>
                <c:pt idx="355359">
                  <c:v>8.05805</c:v>
                </c:pt>
                <c:pt idx="355360">
                  <c:v>8.05807</c:v>
                </c:pt>
                <c:pt idx="355361">
                  <c:v>8.05809</c:v>
                </c:pt>
                <c:pt idx="355362">
                  <c:v>8.05812</c:v>
                </c:pt>
                <c:pt idx="355363">
                  <c:v>8.05814</c:v>
                </c:pt>
                <c:pt idx="355364">
                  <c:v>8.05816</c:v>
                </c:pt>
                <c:pt idx="355365">
                  <c:v>8.05819</c:v>
                </c:pt>
                <c:pt idx="355366">
                  <c:v>8.05821</c:v>
                </c:pt>
                <c:pt idx="355367">
                  <c:v>8.05823</c:v>
                </c:pt>
                <c:pt idx="355368">
                  <c:v>8.05825</c:v>
                </c:pt>
                <c:pt idx="355369">
                  <c:v>8.05828</c:v>
                </c:pt>
                <c:pt idx="355370">
                  <c:v>8.0583</c:v>
                </c:pt>
                <c:pt idx="355371">
                  <c:v>8.05832</c:v>
                </c:pt>
                <c:pt idx="355372">
                  <c:v>8.05834</c:v>
                </c:pt>
                <c:pt idx="355373">
                  <c:v>8.05837</c:v>
                </c:pt>
                <c:pt idx="355374">
                  <c:v>8.05839</c:v>
                </c:pt>
                <c:pt idx="355375">
                  <c:v>8.05841</c:v>
                </c:pt>
                <c:pt idx="355376">
                  <c:v>8.05843</c:v>
                </c:pt>
                <c:pt idx="355377">
                  <c:v>8.05846</c:v>
                </c:pt>
                <c:pt idx="355378">
                  <c:v>8.05848</c:v>
                </c:pt>
                <c:pt idx="355379">
                  <c:v>8.0585</c:v>
                </c:pt>
                <c:pt idx="355380">
                  <c:v>8.05853</c:v>
                </c:pt>
                <c:pt idx="355381">
                  <c:v>8.05855</c:v>
                </c:pt>
                <c:pt idx="355382">
                  <c:v>8.05857</c:v>
                </c:pt>
                <c:pt idx="355383">
                  <c:v>8.05859</c:v>
                </c:pt>
                <c:pt idx="355384">
                  <c:v>8.05862</c:v>
                </c:pt>
                <c:pt idx="355385">
                  <c:v>8.05864</c:v>
                </c:pt>
                <c:pt idx="355386">
                  <c:v>8.05866</c:v>
                </c:pt>
                <c:pt idx="355387">
                  <c:v>8.05869</c:v>
                </c:pt>
                <c:pt idx="355388">
                  <c:v>8.05871</c:v>
                </c:pt>
                <c:pt idx="355389">
                  <c:v>8.05873</c:v>
                </c:pt>
                <c:pt idx="355390">
                  <c:v>8.05875</c:v>
                </c:pt>
                <c:pt idx="355391">
                  <c:v>8.05878</c:v>
                </c:pt>
                <c:pt idx="355392">
                  <c:v>8.0588</c:v>
                </c:pt>
                <c:pt idx="355393">
                  <c:v>8.05882</c:v>
                </c:pt>
                <c:pt idx="355394">
                  <c:v>8.05884</c:v>
                </c:pt>
                <c:pt idx="355395">
                  <c:v>8.05887</c:v>
                </c:pt>
                <c:pt idx="355396">
                  <c:v>8.05889</c:v>
                </c:pt>
                <c:pt idx="355397">
                  <c:v>8.05891</c:v>
                </c:pt>
                <c:pt idx="355398">
                  <c:v>8.05893</c:v>
                </c:pt>
                <c:pt idx="355399">
                  <c:v>8.05896</c:v>
                </c:pt>
                <c:pt idx="355400">
                  <c:v>8.05898</c:v>
                </c:pt>
                <c:pt idx="355401">
                  <c:v>8.059</c:v>
                </c:pt>
                <c:pt idx="355402">
                  <c:v>8.05903</c:v>
                </c:pt>
                <c:pt idx="355403">
                  <c:v>8.05905</c:v>
                </c:pt>
                <c:pt idx="355404">
                  <c:v>8.05907</c:v>
                </c:pt>
                <c:pt idx="355405">
                  <c:v>8.05909</c:v>
                </c:pt>
                <c:pt idx="355406">
                  <c:v>8.05912</c:v>
                </c:pt>
                <c:pt idx="355407">
                  <c:v>8.05914</c:v>
                </c:pt>
                <c:pt idx="355408">
                  <c:v>8.05916</c:v>
                </c:pt>
                <c:pt idx="355409">
                  <c:v>8.05918</c:v>
                </c:pt>
                <c:pt idx="355410">
                  <c:v>8.05921</c:v>
                </c:pt>
                <c:pt idx="355411">
                  <c:v>8.05923</c:v>
                </c:pt>
                <c:pt idx="355412">
                  <c:v>8.05925</c:v>
                </c:pt>
                <c:pt idx="355413">
                  <c:v>8.05927</c:v>
                </c:pt>
                <c:pt idx="355414">
                  <c:v>8.0593</c:v>
                </c:pt>
                <c:pt idx="355415">
                  <c:v>8.05932</c:v>
                </c:pt>
                <c:pt idx="355416">
                  <c:v>8.05934</c:v>
                </c:pt>
                <c:pt idx="355417">
                  <c:v>8.05936</c:v>
                </c:pt>
                <c:pt idx="355418">
                  <c:v>8.05939</c:v>
                </c:pt>
                <c:pt idx="355419">
                  <c:v>8.05941</c:v>
                </c:pt>
                <c:pt idx="355420">
                  <c:v>8.05943</c:v>
                </c:pt>
                <c:pt idx="355421">
                  <c:v>8.05946</c:v>
                </c:pt>
                <c:pt idx="355422">
                  <c:v>8.05948</c:v>
                </c:pt>
                <c:pt idx="355423">
                  <c:v>8.0595</c:v>
                </c:pt>
                <c:pt idx="355424">
                  <c:v>8.05952</c:v>
                </c:pt>
                <c:pt idx="355425">
                  <c:v>8.05955</c:v>
                </c:pt>
                <c:pt idx="355426">
                  <c:v>8.05957</c:v>
                </c:pt>
                <c:pt idx="355427">
                  <c:v>8.05959</c:v>
                </c:pt>
                <c:pt idx="355428">
                  <c:v>8.05962</c:v>
                </c:pt>
                <c:pt idx="355429">
                  <c:v>8.05964</c:v>
                </c:pt>
                <c:pt idx="355430">
                  <c:v>8.05966</c:v>
                </c:pt>
                <c:pt idx="355431">
                  <c:v>8.05968</c:v>
                </c:pt>
                <c:pt idx="355432">
                  <c:v>8.0597</c:v>
                </c:pt>
                <c:pt idx="355433">
                  <c:v>8.05973</c:v>
                </c:pt>
                <c:pt idx="355434">
                  <c:v>8.05975</c:v>
                </c:pt>
                <c:pt idx="355435">
                  <c:v>8.05977</c:v>
                </c:pt>
                <c:pt idx="355436">
                  <c:v>8.0598</c:v>
                </c:pt>
                <c:pt idx="355437">
                  <c:v>8.05982</c:v>
                </c:pt>
                <c:pt idx="355438">
                  <c:v>8.05984</c:v>
                </c:pt>
                <c:pt idx="355439">
                  <c:v>8.05986</c:v>
                </c:pt>
                <c:pt idx="355440">
                  <c:v>8.05989</c:v>
                </c:pt>
                <c:pt idx="355441">
                  <c:v>8.05991</c:v>
                </c:pt>
                <c:pt idx="355442">
                  <c:v>8.05993</c:v>
                </c:pt>
                <c:pt idx="355443">
                  <c:v>8.05996</c:v>
                </c:pt>
                <c:pt idx="355444">
                  <c:v>8.05998</c:v>
                </c:pt>
                <c:pt idx="355445">
                  <c:v>8.06</c:v>
                </c:pt>
                <c:pt idx="355446">
                  <c:v>8.06002</c:v>
                </c:pt>
                <c:pt idx="355447">
                  <c:v>8.06005</c:v>
                </c:pt>
                <c:pt idx="355448">
                  <c:v>8.06007</c:v>
                </c:pt>
                <c:pt idx="355449">
                  <c:v>8.06009</c:v>
                </c:pt>
                <c:pt idx="355450">
                  <c:v>8.06011</c:v>
                </c:pt>
                <c:pt idx="355451">
                  <c:v>8.06014</c:v>
                </c:pt>
                <c:pt idx="355452">
                  <c:v>8.06016</c:v>
                </c:pt>
                <c:pt idx="355453">
                  <c:v>8.06018</c:v>
                </c:pt>
                <c:pt idx="355454">
                  <c:v>8.0602</c:v>
                </c:pt>
                <c:pt idx="355455">
                  <c:v>8.06023</c:v>
                </c:pt>
                <c:pt idx="355456">
                  <c:v>8.06025</c:v>
                </c:pt>
                <c:pt idx="355457">
                  <c:v>8.06027</c:v>
                </c:pt>
                <c:pt idx="355458">
                  <c:v>8.06029</c:v>
                </c:pt>
                <c:pt idx="355459">
                  <c:v>8.06032</c:v>
                </c:pt>
                <c:pt idx="355460">
                  <c:v>8.06034</c:v>
                </c:pt>
                <c:pt idx="355461">
                  <c:v>8.06036</c:v>
                </c:pt>
                <c:pt idx="355462">
                  <c:v>8.06039</c:v>
                </c:pt>
                <c:pt idx="355463">
                  <c:v>8.06041</c:v>
                </c:pt>
                <c:pt idx="355464">
                  <c:v>8.06043</c:v>
                </c:pt>
                <c:pt idx="355465">
                  <c:v>8.06045</c:v>
                </c:pt>
                <c:pt idx="355466">
                  <c:v>8.06048</c:v>
                </c:pt>
                <c:pt idx="355467">
                  <c:v>8.0605</c:v>
                </c:pt>
                <c:pt idx="355468">
                  <c:v>8.06052</c:v>
                </c:pt>
                <c:pt idx="355469">
                  <c:v>8.06054</c:v>
                </c:pt>
                <c:pt idx="355470">
                  <c:v>8.06057</c:v>
                </c:pt>
                <c:pt idx="355471">
                  <c:v>8.06059</c:v>
                </c:pt>
                <c:pt idx="355472">
                  <c:v>8.06061</c:v>
                </c:pt>
                <c:pt idx="355473">
                  <c:v>8.06063</c:v>
                </c:pt>
                <c:pt idx="355474">
                  <c:v>8.06066</c:v>
                </c:pt>
                <c:pt idx="355475">
                  <c:v>8.06068</c:v>
                </c:pt>
                <c:pt idx="355476">
                  <c:v>8.0607</c:v>
                </c:pt>
                <c:pt idx="355477">
                  <c:v>8.06073</c:v>
                </c:pt>
                <c:pt idx="355478">
                  <c:v>8.06075</c:v>
                </c:pt>
                <c:pt idx="355479">
                  <c:v>8.06077</c:v>
                </c:pt>
                <c:pt idx="355480">
                  <c:v>8.06079</c:v>
                </c:pt>
                <c:pt idx="355481">
                  <c:v>8.06082</c:v>
                </c:pt>
                <c:pt idx="355482">
                  <c:v>8.06084</c:v>
                </c:pt>
                <c:pt idx="355483">
                  <c:v>8.06086</c:v>
                </c:pt>
                <c:pt idx="355484">
                  <c:v>8.06088</c:v>
                </c:pt>
                <c:pt idx="355485">
                  <c:v>8.06091</c:v>
                </c:pt>
                <c:pt idx="355486">
                  <c:v>8.06093</c:v>
                </c:pt>
                <c:pt idx="355487">
                  <c:v>8.06095</c:v>
                </c:pt>
                <c:pt idx="355488">
                  <c:v>8.06097</c:v>
                </c:pt>
                <c:pt idx="355489">
                  <c:v>8.061</c:v>
                </c:pt>
                <c:pt idx="355490">
                  <c:v>8.06102</c:v>
                </c:pt>
                <c:pt idx="355491">
                  <c:v>8.06104</c:v>
                </c:pt>
                <c:pt idx="355492">
                  <c:v>8.06107</c:v>
                </c:pt>
                <c:pt idx="355493">
                  <c:v>8.06109</c:v>
                </c:pt>
                <c:pt idx="355494">
                  <c:v>8.06111</c:v>
                </c:pt>
                <c:pt idx="355495">
                  <c:v>8.06113</c:v>
                </c:pt>
                <c:pt idx="355496">
                  <c:v>8.06116</c:v>
                </c:pt>
                <c:pt idx="355497">
                  <c:v>8.06118</c:v>
                </c:pt>
                <c:pt idx="355498">
                  <c:v>8.0612</c:v>
                </c:pt>
                <c:pt idx="355499">
                  <c:v>8.06122</c:v>
                </c:pt>
                <c:pt idx="355500">
                  <c:v>8.06125</c:v>
                </c:pt>
                <c:pt idx="355501">
                  <c:v>8.06127</c:v>
                </c:pt>
                <c:pt idx="355502">
                  <c:v>8.06129</c:v>
                </c:pt>
                <c:pt idx="355503">
                  <c:v>8.06132</c:v>
                </c:pt>
                <c:pt idx="355504">
                  <c:v>8.06134</c:v>
                </c:pt>
                <c:pt idx="355505">
                  <c:v>8.06136</c:v>
                </c:pt>
                <c:pt idx="355506">
                  <c:v>8.06138</c:v>
                </c:pt>
                <c:pt idx="355507">
                  <c:v>8.06141</c:v>
                </c:pt>
                <c:pt idx="355508">
                  <c:v>8.06143</c:v>
                </c:pt>
                <c:pt idx="355509">
                  <c:v>8.06145</c:v>
                </c:pt>
                <c:pt idx="355510">
                  <c:v>8.06147</c:v>
                </c:pt>
                <c:pt idx="355511">
                  <c:v>8.0615</c:v>
                </c:pt>
                <c:pt idx="355512">
                  <c:v>8.06152</c:v>
                </c:pt>
                <c:pt idx="355513">
                  <c:v>8.06154</c:v>
                </c:pt>
                <c:pt idx="355514">
                  <c:v>8.06156</c:v>
                </c:pt>
                <c:pt idx="355515">
                  <c:v>8.06159</c:v>
                </c:pt>
                <c:pt idx="355516">
                  <c:v>8.06161</c:v>
                </c:pt>
                <c:pt idx="355517">
                  <c:v>8.06163</c:v>
                </c:pt>
                <c:pt idx="355518">
                  <c:v>8.06166</c:v>
                </c:pt>
                <c:pt idx="355519">
                  <c:v>8.06168</c:v>
                </c:pt>
                <c:pt idx="355520">
                  <c:v>8.0617</c:v>
                </c:pt>
                <c:pt idx="355521">
                  <c:v>8.06172</c:v>
                </c:pt>
                <c:pt idx="355522">
                  <c:v>8.06175</c:v>
                </c:pt>
                <c:pt idx="355523">
                  <c:v>8.06177</c:v>
                </c:pt>
                <c:pt idx="355524">
                  <c:v>8.06179</c:v>
                </c:pt>
                <c:pt idx="355525">
                  <c:v>8.06181</c:v>
                </c:pt>
                <c:pt idx="355526">
                  <c:v>8.06184</c:v>
                </c:pt>
                <c:pt idx="355527">
                  <c:v>8.06186</c:v>
                </c:pt>
                <c:pt idx="355528">
                  <c:v>8.06188</c:v>
                </c:pt>
                <c:pt idx="355529">
                  <c:v>8.0619</c:v>
                </c:pt>
                <c:pt idx="355530">
                  <c:v>8.06193</c:v>
                </c:pt>
                <c:pt idx="355531">
                  <c:v>8.06195</c:v>
                </c:pt>
                <c:pt idx="355532">
                  <c:v>8.06197</c:v>
                </c:pt>
                <c:pt idx="355533">
                  <c:v>8.06199</c:v>
                </c:pt>
                <c:pt idx="355534">
                  <c:v>8.06202</c:v>
                </c:pt>
                <c:pt idx="355535">
                  <c:v>8.06204</c:v>
                </c:pt>
                <c:pt idx="355536">
                  <c:v>8.06206</c:v>
                </c:pt>
                <c:pt idx="355537">
                  <c:v>8.06209</c:v>
                </c:pt>
                <c:pt idx="355538">
                  <c:v>8.06211</c:v>
                </c:pt>
                <c:pt idx="355539">
                  <c:v>8.06213</c:v>
                </c:pt>
                <c:pt idx="355540">
                  <c:v>8.06215</c:v>
                </c:pt>
                <c:pt idx="355541">
                  <c:v>8.06218</c:v>
                </c:pt>
                <c:pt idx="355542">
                  <c:v>8.0622</c:v>
                </c:pt>
                <c:pt idx="355543">
                  <c:v>8.06222</c:v>
                </c:pt>
                <c:pt idx="355544">
                  <c:v>8.06225</c:v>
                </c:pt>
                <c:pt idx="355545">
                  <c:v>8.06227</c:v>
                </c:pt>
                <c:pt idx="355546">
                  <c:v>8.06229</c:v>
                </c:pt>
                <c:pt idx="355547">
                  <c:v>8.06231</c:v>
                </c:pt>
                <c:pt idx="355548">
                  <c:v>8.06234</c:v>
                </c:pt>
                <c:pt idx="355549">
                  <c:v>8.06236</c:v>
                </c:pt>
                <c:pt idx="355550">
                  <c:v>8.06238</c:v>
                </c:pt>
                <c:pt idx="355551">
                  <c:v>8.0624</c:v>
                </c:pt>
                <c:pt idx="355552">
                  <c:v>8.06243</c:v>
                </c:pt>
                <c:pt idx="355553">
                  <c:v>8.06245</c:v>
                </c:pt>
                <c:pt idx="355554">
                  <c:v>8.06247</c:v>
                </c:pt>
                <c:pt idx="355555">
                  <c:v>8.06249</c:v>
                </c:pt>
                <c:pt idx="355556">
                  <c:v>8.06252</c:v>
                </c:pt>
                <c:pt idx="355557">
                  <c:v>8.06254</c:v>
                </c:pt>
                <c:pt idx="355558">
                  <c:v>8.06256</c:v>
                </c:pt>
                <c:pt idx="355559">
                  <c:v>8.06259</c:v>
                </c:pt>
                <c:pt idx="355560">
                  <c:v>8.06261</c:v>
                </c:pt>
                <c:pt idx="355561">
                  <c:v>8.06263</c:v>
                </c:pt>
                <c:pt idx="355562">
                  <c:v>8.06265</c:v>
                </c:pt>
                <c:pt idx="355563">
                  <c:v>8.06268</c:v>
                </c:pt>
                <c:pt idx="355564">
                  <c:v>8.0627</c:v>
                </c:pt>
                <c:pt idx="355565">
                  <c:v>8.06272</c:v>
                </c:pt>
                <c:pt idx="355566">
                  <c:v>8.06274</c:v>
                </c:pt>
                <c:pt idx="355567">
                  <c:v>8.06277</c:v>
                </c:pt>
                <c:pt idx="355568">
                  <c:v>8.06279</c:v>
                </c:pt>
                <c:pt idx="355569">
                  <c:v>8.06281</c:v>
                </c:pt>
                <c:pt idx="355570">
                  <c:v>8.06283</c:v>
                </c:pt>
                <c:pt idx="355571">
                  <c:v>8.06286</c:v>
                </c:pt>
                <c:pt idx="355572">
                  <c:v>8.06288</c:v>
                </c:pt>
                <c:pt idx="355573">
                  <c:v>8.0629</c:v>
                </c:pt>
                <c:pt idx="355574">
                  <c:v>8.06292</c:v>
                </c:pt>
                <c:pt idx="355575">
                  <c:v>8.06295</c:v>
                </c:pt>
                <c:pt idx="355576">
                  <c:v>8.06297</c:v>
                </c:pt>
                <c:pt idx="355577">
                  <c:v>8.06299</c:v>
                </c:pt>
                <c:pt idx="355578">
                  <c:v>8.06302</c:v>
                </c:pt>
                <c:pt idx="355579">
                  <c:v>8.06304</c:v>
                </c:pt>
                <c:pt idx="355580">
                  <c:v>8.06306</c:v>
                </c:pt>
                <c:pt idx="355581">
                  <c:v>8.06308</c:v>
                </c:pt>
                <c:pt idx="355582">
                  <c:v>8.06311</c:v>
                </c:pt>
                <c:pt idx="355583">
                  <c:v>8.06313</c:v>
                </c:pt>
                <c:pt idx="355584">
                  <c:v>8.06315</c:v>
                </c:pt>
                <c:pt idx="355585">
                  <c:v>8.06317</c:v>
                </c:pt>
                <c:pt idx="355586">
                  <c:v>8.0632</c:v>
                </c:pt>
                <c:pt idx="355587">
                  <c:v>8.06322</c:v>
                </c:pt>
                <c:pt idx="355588">
                  <c:v>8.06324</c:v>
                </c:pt>
                <c:pt idx="355589">
                  <c:v>8.06326</c:v>
                </c:pt>
                <c:pt idx="355590">
                  <c:v>8.06329</c:v>
                </c:pt>
                <c:pt idx="355591">
                  <c:v>8.06331</c:v>
                </c:pt>
                <c:pt idx="355592">
                  <c:v>8.06333</c:v>
                </c:pt>
                <c:pt idx="355593">
                  <c:v>8.06336</c:v>
                </c:pt>
                <c:pt idx="355594">
                  <c:v>8.06338</c:v>
                </c:pt>
                <c:pt idx="355595">
                  <c:v>8.0634</c:v>
                </c:pt>
                <c:pt idx="355596">
                  <c:v>8.06342</c:v>
                </c:pt>
                <c:pt idx="355597">
                  <c:v>8.06345</c:v>
                </c:pt>
                <c:pt idx="355598">
                  <c:v>8.06347</c:v>
                </c:pt>
                <c:pt idx="355599">
                  <c:v>8.06349</c:v>
                </c:pt>
                <c:pt idx="355600">
                  <c:v>8.06352</c:v>
                </c:pt>
                <c:pt idx="355601">
                  <c:v>8.06354</c:v>
                </c:pt>
                <c:pt idx="355602">
                  <c:v>8.06356</c:v>
                </c:pt>
                <c:pt idx="355603">
                  <c:v>8.06358</c:v>
                </c:pt>
                <c:pt idx="355604">
                  <c:v>8.06361</c:v>
                </c:pt>
                <c:pt idx="355605">
                  <c:v>8.06363</c:v>
                </c:pt>
                <c:pt idx="355606">
                  <c:v>8.06365</c:v>
                </c:pt>
                <c:pt idx="355607">
                  <c:v>8.06367</c:v>
                </c:pt>
                <c:pt idx="355608">
                  <c:v>8.0637</c:v>
                </c:pt>
                <c:pt idx="355609">
                  <c:v>8.06372</c:v>
                </c:pt>
                <c:pt idx="355610">
                  <c:v>8.06374</c:v>
                </c:pt>
                <c:pt idx="355611">
                  <c:v>8.06376</c:v>
                </c:pt>
                <c:pt idx="355612">
                  <c:v>8.06379</c:v>
                </c:pt>
                <c:pt idx="355613">
                  <c:v>8.06381</c:v>
                </c:pt>
                <c:pt idx="355614">
                  <c:v>8.06383</c:v>
                </c:pt>
                <c:pt idx="355615">
                  <c:v>8.06386</c:v>
                </c:pt>
                <c:pt idx="355616">
                  <c:v>8.06388</c:v>
                </c:pt>
                <c:pt idx="355617">
                  <c:v>8.0639</c:v>
                </c:pt>
                <c:pt idx="355618">
                  <c:v>8.06392</c:v>
                </c:pt>
                <c:pt idx="355619">
                  <c:v>8.06395</c:v>
                </c:pt>
                <c:pt idx="355620">
                  <c:v>8.06397</c:v>
                </c:pt>
                <c:pt idx="355621">
                  <c:v>8.06399</c:v>
                </c:pt>
                <c:pt idx="355622">
                  <c:v>8.06401</c:v>
                </c:pt>
                <c:pt idx="355623">
                  <c:v>8.06404</c:v>
                </c:pt>
                <c:pt idx="355624">
                  <c:v>8.06406</c:v>
                </c:pt>
                <c:pt idx="355625">
                  <c:v>8.06408</c:v>
                </c:pt>
                <c:pt idx="355626">
                  <c:v>8.0641</c:v>
                </c:pt>
                <c:pt idx="355627">
                  <c:v>8.06413</c:v>
                </c:pt>
                <c:pt idx="355628">
                  <c:v>8.06415</c:v>
                </c:pt>
                <c:pt idx="355629">
                  <c:v>8.06417</c:v>
                </c:pt>
                <c:pt idx="355630">
                  <c:v>8.06419</c:v>
                </c:pt>
                <c:pt idx="355631">
                  <c:v>8.06422</c:v>
                </c:pt>
                <c:pt idx="355632">
                  <c:v>8.06424</c:v>
                </c:pt>
                <c:pt idx="355633">
                  <c:v>8.06426</c:v>
                </c:pt>
                <c:pt idx="355634">
                  <c:v>8.06429</c:v>
                </c:pt>
                <c:pt idx="355635">
                  <c:v>8.06431</c:v>
                </c:pt>
                <c:pt idx="355636">
                  <c:v>8.06433</c:v>
                </c:pt>
                <c:pt idx="355637">
                  <c:v>8.06435</c:v>
                </c:pt>
                <c:pt idx="355638">
                  <c:v>8.06438</c:v>
                </c:pt>
                <c:pt idx="355639">
                  <c:v>8.0644</c:v>
                </c:pt>
                <c:pt idx="355640">
                  <c:v>8.06442</c:v>
                </c:pt>
                <c:pt idx="355641">
                  <c:v>8.06444</c:v>
                </c:pt>
                <c:pt idx="355642">
                  <c:v>8.06447</c:v>
                </c:pt>
                <c:pt idx="355643">
                  <c:v>8.06449</c:v>
                </c:pt>
                <c:pt idx="355644">
                  <c:v>8.06451</c:v>
                </c:pt>
                <c:pt idx="355645">
                  <c:v>8.06453</c:v>
                </c:pt>
                <c:pt idx="355646">
                  <c:v>8.06456</c:v>
                </c:pt>
                <c:pt idx="355647">
                  <c:v>8.06458</c:v>
                </c:pt>
                <c:pt idx="355648">
                  <c:v>8.0646</c:v>
                </c:pt>
                <c:pt idx="355649">
                  <c:v>8.06463</c:v>
                </c:pt>
                <c:pt idx="355650">
                  <c:v>8.06465</c:v>
                </c:pt>
                <c:pt idx="355651">
                  <c:v>8.06467</c:v>
                </c:pt>
                <c:pt idx="355652">
                  <c:v>8.06469</c:v>
                </c:pt>
                <c:pt idx="355653">
                  <c:v>8.06472</c:v>
                </c:pt>
                <c:pt idx="355654">
                  <c:v>8.06474</c:v>
                </c:pt>
                <c:pt idx="355655">
                  <c:v>8.06476</c:v>
                </c:pt>
                <c:pt idx="355656">
                  <c:v>8.06479</c:v>
                </c:pt>
                <c:pt idx="355657">
                  <c:v>8.06481</c:v>
                </c:pt>
                <c:pt idx="355658">
                  <c:v>8.06483</c:v>
                </c:pt>
                <c:pt idx="355659">
                  <c:v>8.06485</c:v>
                </c:pt>
                <c:pt idx="355660">
                  <c:v>8.06488</c:v>
                </c:pt>
                <c:pt idx="355661">
                  <c:v>8.0649</c:v>
                </c:pt>
                <c:pt idx="355662">
                  <c:v>8.06492</c:v>
                </c:pt>
                <c:pt idx="355663">
                  <c:v>8.06494</c:v>
                </c:pt>
                <c:pt idx="355664">
                  <c:v>8.06497</c:v>
                </c:pt>
                <c:pt idx="355665">
                  <c:v>8.06499</c:v>
                </c:pt>
                <c:pt idx="355666">
                  <c:v>8.06501</c:v>
                </c:pt>
                <c:pt idx="355667">
                  <c:v>8.06503</c:v>
                </c:pt>
                <c:pt idx="355668">
                  <c:v>8.06506</c:v>
                </c:pt>
                <c:pt idx="355669">
                  <c:v>8.06508</c:v>
                </c:pt>
                <c:pt idx="355670">
                  <c:v>8.0651</c:v>
                </c:pt>
                <c:pt idx="355671">
                  <c:v>8.06513</c:v>
                </c:pt>
                <c:pt idx="355672">
                  <c:v>8.06515</c:v>
                </c:pt>
                <c:pt idx="355673">
                  <c:v>8.06517</c:v>
                </c:pt>
                <c:pt idx="355674">
                  <c:v>8.06519</c:v>
                </c:pt>
                <c:pt idx="355675">
                  <c:v>8.06522</c:v>
                </c:pt>
                <c:pt idx="355676">
                  <c:v>8.06524</c:v>
                </c:pt>
                <c:pt idx="355677">
                  <c:v>8.06526</c:v>
                </c:pt>
                <c:pt idx="355678">
                  <c:v>8.06528</c:v>
                </c:pt>
                <c:pt idx="355679">
                  <c:v>8.06531</c:v>
                </c:pt>
                <c:pt idx="355680">
                  <c:v>8.06533</c:v>
                </c:pt>
                <c:pt idx="355681">
                  <c:v>8.06535</c:v>
                </c:pt>
                <c:pt idx="355682">
                  <c:v>8.06537</c:v>
                </c:pt>
                <c:pt idx="355683">
                  <c:v>8.0654</c:v>
                </c:pt>
                <c:pt idx="355684">
                  <c:v>8.06542</c:v>
                </c:pt>
                <c:pt idx="355685">
                  <c:v>8.06544</c:v>
                </c:pt>
                <c:pt idx="355686">
                  <c:v>8.06546</c:v>
                </c:pt>
                <c:pt idx="355687">
                  <c:v>8.06549</c:v>
                </c:pt>
                <c:pt idx="355688">
                  <c:v>8.06551</c:v>
                </c:pt>
                <c:pt idx="355689">
                  <c:v>8.06553</c:v>
                </c:pt>
                <c:pt idx="355690">
                  <c:v>8.06556</c:v>
                </c:pt>
                <c:pt idx="355691">
                  <c:v>8.06558</c:v>
                </c:pt>
                <c:pt idx="355692">
                  <c:v>8.0656</c:v>
                </c:pt>
                <c:pt idx="355693">
                  <c:v>8.06562</c:v>
                </c:pt>
                <c:pt idx="355694">
                  <c:v>8.06565</c:v>
                </c:pt>
                <c:pt idx="355695">
                  <c:v>8.06567</c:v>
                </c:pt>
                <c:pt idx="355696">
                  <c:v>8.06569</c:v>
                </c:pt>
                <c:pt idx="355697">
                  <c:v>8.06571</c:v>
                </c:pt>
                <c:pt idx="355698">
                  <c:v>8.06574</c:v>
                </c:pt>
                <c:pt idx="355699">
                  <c:v>8.06576</c:v>
                </c:pt>
                <c:pt idx="355700">
                  <c:v>8.06578</c:v>
                </c:pt>
                <c:pt idx="355701">
                  <c:v>8.0658</c:v>
                </c:pt>
                <c:pt idx="355702">
                  <c:v>8.06583</c:v>
                </c:pt>
                <c:pt idx="355703">
                  <c:v>8.06585</c:v>
                </c:pt>
                <c:pt idx="355704">
                  <c:v>8.06587</c:v>
                </c:pt>
                <c:pt idx="355705">
                  <c:v>8.0659</c:v>
                </c:pt>
                <c:pt idx="355706">
                  <c:v>8.06592</c:v>
                </c:pt>
                <c:pt idx="355707">
                  <c:v>8.06594</c:v>
                </c:pt>
                <c:pt idx="355708">
                  <c:v>8.06596</c:v>
                </c:pt>
                <c:pt idx="355709">
                  <c:v>8.06599</c:v>
                </c:pt>
                <c:pt idx="355710">
                  <c:v>8.06601</c:v>
                </c:pt>
                <c:pt idx="355711">
                  <c:v>8.06603</c:v>
                </c:pt>
                <c:pt idx="355712">
                  <c:v>8.06605</c:v>
                </c:pt>
                <c:pt idx="355713">
                  <c:v>8.06608</c:v>
                </c:pt>
                <c:pt idx="355714">
                  <c:v>8.0661</c:v>
                </c:pt>
                <c:pt idx="355715">
                  <c:v>8.06612</c:v>
                </c:pt>
                <c:pt idx="355716">
                  <c:v>8.06615</c:v>
                </c:pt>
                <c:pt idx="355717">
                  <c:v>8.06617</c:v>
                </c:pt>
                <c:pt idx="355718">
                  <c:v>8.06619</c:v>
                </c:pt>
                <c:pt idx="355719">
                  <c:v>8.06621</c:v>
                </c:pt>
                <c:pt idx="355720">
                  <c:v>8.06624</c:v>
                </c:pt>
                <c:pt idx="355721">
                  <c:v>8.06626</c:v>
                </c:pt>
                <c:pt idx="355722">
                  <c:v>8.06628</c:v>
                </c:pt>
                <c:pt idx="355723">
                  <c:v>8.0663</c:v>
                </c:pt>
                <c:pt idx="355724">
                  <c:v>8.06633</c:v>
                </c:pt>
                <c:pt idx="355725">
                  <c:v>8.06635</c:v>
                </c:pt>
                <c:pt idx="355726">
                  <c:v>8.06637</c:v>
                </c:pt>
                <c:pt idx="355727">
                  <c:v>8.06639</c:v>
                </c:pt>
                <c:pt idx="355728">
                  <c:v>8.06642</c:v>
                </c:pt>
                <c:pt idx="355729">
                  <c:v>8.06644</c:v>
                </c:pt>
                <c:pt idx="355730">
                  <c:v>8.06646</c:v>
                </c:pt>
                <c:pt idx="355731">
                  <c:v>8.06649</c:v>
                </c:pt>
                <c:pt idx="355732">
                  <c:v>8.06651</c:v>
                </c:pt>
                <c:pt idx="355733">
                  <c:v>8.06653</c:v>
                </c:pt>
                <c:pt idx="355734">
                  <c:v>8.06655</c:v>
                </c:pt>
                <c:pt idx="355735">
                  <c:v>8.06658</c:v>
                </c:pt>
                <c:pt idx="355736">
                  <c:v>8.0666</c:v>
                </c:pt>
                <c:pt idx="355737">
                  <c:v>8.06662</c:v>
                </c:pt>
                <c:pt idx="355738">
                  <c:v>8.06664</c:v>
                </c:pt>
                <c:pt idx="355739">
                  <c:v>8.06667</c:v>
                </c:pt>
                <c:pt idx="355740">
                  <c:v>8.06669</c:v>
                </c:pt>
                <c:pt idx="355741">
                  <c:v>8.06671</c:v>
                </c:pt>
                <c:pt idx="355742">
                  <c:v>8.06673</c:v>
                </c:pt>
                <c:pt idx="355743">
                  <c:v>8.06676</c:v>
                </c:pt>
                <c:pt idx="355744">
                  <c:v>8.06678</c:v>
                </c:pt>
                <c:pt idx="355745">
                  <c:v>8.0668</c:v>
                </c:pt>
                <c:pt idx="355746">
                  <c:v>8.06682</c:v>
                </c:pt>
                <c:pt idx="355747">
                  <c:v>8.06685</c:v>
                </c:pt>
                <c:pt idx="355748">
                  <c:v>8.06687</c:v>
                </c:pt>
                <c:pt idx="355749">
                  <c:v>8.06689</c:v>
                </c:pt>
                <c:pt idx="355750">
                  <c:v>8.06692</c:v>
                </c:pt>
                <c:pt idx="355751">
                  <c:v>8.06694</c:v>
                </c:pt>
                <c:pt idx="355752">
                  <c:v>8.06696</c:v>
                </c:pt>
                <c:pt idx="355753">
                  <c:v>8.06698</c:v>
                </c:pt>
                <c:pt idx="355754">
                  <c:v>8.06701</c:v>
                </c:pt>
                <c:pt idx="355755">
                  <c:v>8.06703</c:v>
                </c:pt>
                <c:pt idx="355756">
                  <c:v>8.06705</c:v>
                </c:pt>
                <c:pt idx="355757">
                  <c:v>8.06708</c:v>
                </c:pt>
                <c:pt idx="355758">
                  <c:v>8.0671</c:v>
                </c:pt>
                <c:pt idx="355759">
                  <c:v>8.06712</c:v>
                </c:pt>
                <c:pt idx="355760">
                  <c:v>8.06714</c:v>
                </c:pt>
                <c:pt idx="355761">
                  <c:v>8.06717</c:v>
                </c:pt>
                <c:pt idx="355762">
                  <c:v>8.06719</c:v>
                </c:pt>
                <c:pt idx="355763">
                  <c:v>8.06721</c:v>
                </c:pt>
                <c:pt idx="355764">
                  <c:v>8.06723</c:v>
                </c:pt>
                <c:pt idx="355765">
                  <c:v>8.06726</c:v>
                </c:pt>
                <c:pt idx="355766">
                  <c:v>8.06728</c:v>
                </c:pt>
                <c:pt idx="355767">
                  <c:v>8.0673</c:v>
                </c:pt>
                <c:pt idx="355768">
                  <c:v>8.06732</c:v>
                </c:pt>
                <c:pt idx="355769">
                  <c:v>8.06735</c:v>
                </c:pt>
                <c:pt idx="355770">
                  <c:v>8.06737</c:v>
                </c:pt>
                <c:pt idx="355771">
                  <c:v>8.06739</c:v>
                </c:pt>
                <c:pt idx="355772">
                  <c:v>8.06742</c:v>
                </c:pt>
                <c:pt idx="355773">
                  <c:v>8.06744</c:v>
                </c:pt>
                <c:pt idx="355774">
                  <c:v>8.06746</c:v>
                </c:pt>
                <c:pt idx="355775">
                  <c:v>8.06748</c:v>
                </c:pt>
                <c:pt idx="355776">
                  <c:v>8.06751</c:v>
                </c:pt>
                <c:pt idx="355777">
                  <c:v>8.06753</c:v>
                </c:pt>
                <c:pt idx="355778">
                  <c:v>8.06755</c:v>
                </c:pt>
                <c:pt idx="355779">
                  <c:v>8.06757</c:v>
                </c:pt>
                <c:pt idx="355780">
                  <c:v>8.0676</c:v>
                </c:pt>
                <c:pt idx="355781">
                  <c:v>8.06762</c:v>
                </c:pt>
                <c:pt idx="355782">
                  <c:v>8.06764</c:v>
                </c:pt>
                <c:pt idx="355783">
                  <c:v>8.06766</c:v>
                </c:pt>
                <c:pt idx="355784">
                  <c:v>8.06769</c:v>
                </c:pt>
                <c:pt idx="355785">
                  <c:v>8.06771</c:v>
                </c:pt>
                <c:pt idx="355786">
                  <c:v>8.06773</c:v>
                </c:pt>
                <c:pt idx="355787">
                  <c:v>8.06776</c:v>
                </c:pt>
                <c:pt idx="355788">
                  <c:v>8.06778</c:v>
                </c:pt>
                <c:pt idx="355789">
                  <c:v>8.0678</c:v>
                </c:pt>
                <c:pt idx="355790">
                  <c:v>8.06782</c:v>
                </c:pt>
                <c:pt idx="355791">
                  <c:v>8.06785</c:v>
                </c:pt>
                <c:pt idx="355792">
                  <c:v>8.06787</c:v>
                </c:pt>
                <c:pt idx="355793">
                  <c:v>8.06789</c:v>
                </c:pt>
                <c:pt idx="355794">
                  <c:v>8.06791</c:v>
                </c:pt>
                <c:pt idx="355795">
                  <c:v>8.06794</c:v>
                </c:pt>
                <c:pt idx="355796">
                  <c:v>8.06796</c:v>
                </c:pt>
                <c:pt idx="355797">
                  <c:v>8.06798</c:v>
                </c:pt>
                <c:pt idx="355798">
                  <c:v>8.068</c:v>
                </c:pt>
                <c:pt idx="355799">
                  <c:v>8.06803</c:v>
                </c:pt>
                <c:pt idx="355800">
                  <c:v>8.06805</c:v>
                </c:pt>
                <c:pt idx="355801">
                  <c:v>8.06807</c:v>
                </c:pt>
                <c:pt idx="355802">
                  <c:v>8.06809</c:v>
                </c:pt>
                <c:pt idx="355803">
                  <c:v>8.06812</c:v>
                </c:pt>
                <c:pt idx="355804">
                  <c:v>8.06814</c:v>
                </c:pt>
                <c:pt idx="355805">
                  <c:v>8.06816</c:v>
                </c:pt>
                <c:pt idx="355806">
                  <c:v>8.06819</c:v>
                </c:pt>
                <c:pt idx="355807">
                  <c:v>8.06821</c:v>
                </c:pt>
                <c:pt idx="355808">
                  <c:v>8.06823</c:v>
                </c:pt>
                <c:pt idx="355809">
                  <c:v>8.06825</c:v>
                </c:pt>
                <c:pt idx="355810">
                  <c:v>8.06828</c:v>
                </c:pt>
                <c:pt idx="355811">
                  <c:v>8.0683</c:v>
                </c:pt>
                <c:pt idx="355812">
                  <c:v>8.06832</c:v>
                </c:pt>
                <c:pt idx="355813">
                  <c:v>8.06835</c:v>
                </c:pt>
                <c:pt idx="355814">
                  <c:v>8.06837</c:v>
                </c:pt>
                <c:pt idx="355815">
                  <c:v>8.06839</c:v>
                </c:pt>
                <c:pt idx="355816">
                  <c:v>8.06841</c:v>
                </c:pt>
                <c:pt idx="355817">
                  <c:v>8.06843</c:v>
                </c:pt>
                <c:pt idx="355818">
                  <c:v>8.06846</c:v>
                </c:pt>
                <c:pt idx="355819">
                  <c:v>8.06848</c:v>
                </c:pt>
                <c:pt idx="355820">
                  <c:v>8.0685</c:v>
                </c:pt>
                <c:pt idx="355821">
                  <c:v>8.06853</c:v>
                </c:pt>
                <c:pt idx="355822">
                  <c:v>8.06855</c:v>
                </c:pt>
                <c:pt idx="355823">
                  <c:v>8.06857</c:v>
                </c:pt>
                <c:pt idx="355824">
                  <c:v>8.06859</c:v>
                </c:pt>
                <c:pt idx="355825">
                  <c:v>8.06862</c:v>
                </c:pt>
                <c:pt idx="355826">
                  <c:v>8.06864</c:v>
                </c:pt>
                <c:pt idx="355827">
                  <c:v>8.06866</c:v>
                </c:pt>
                <c:pt idx="355828">
                  <c:v>8.06869</c:v>
                </c:pt>
                <c:pt idx="355829">
                  <c:v>8.06871</c:v>
                </c:pt>
                <c:pt idx="355830">
                  <c:v>8.06873</c:v>
                </c:pt>
                <c:pt idx="355831">
                  <c:v>8.06875</c:v>
                </c:pt>
                <c:pt idx="355832">
                  <c:v>8.06878</c:v>
                </c:pt>
                <c:pt idx="355833">
                  <c:v>8.0688</c:v>
                </c:pt>
                <c:pt idx="355834">
                  <c:v>8.06882</c:v>
                </c:pt>
                <c:pt idx="355835">
                  <c:v>8.06884</c:v>
                </c:pt>
                <c:pt idx="355836">
                  <c:v>8.06887</c:v>
                </c:pt>
                <c:pt idx="355837">
                  <c:v>8.06889</c:v>
                </c:pt>
                <c:pt idx="355838">
                  <c:v>8.06891</c:v>
                </c:pt>
                <c:pt idx="355839">
                  <c:v>8.06893</c:v>
                </c:pt>
                <c:pt idx="355840">
                  <c:v>8.06896</c:v>
                </c:pt>
                <c:pt idx="355841">
                  <c:v>8.06898</c:v>
                </c:pt>
                <c:pt idx="355842">
                  <c:v>8.069</c:v>
                </c:pt>
                <c:pt idx="355843">
                  <c:v>8.06902</c:v>
                </c:pt>
                <c:pt idx="355844">
                  <c:v>8.06905</c:v>
                </c:pt>
                <c:pt idx="355845">
                  <c:v>8.06907</c:v>
                </c:pt>
                <c:pt idx="355846">
                  <c:v>8.06909</c:v>
                </c:pt>
                <c:pt idx="355847">
                  <c:v>8.06912</c:v>
                </c:pt>
                <c:pt idx="355848">
                  <c:v>8.06914</c:v>
                </c:pt>
                <c:pt idx="355849">
                  <c:v>8.06916</c:v>
                </c:pt>
                <c:pt idx="355850">
                  <c:v>8.06918</c:v>
                </c:pt>
                <c:pt idx="355851">
                  <c:v>8.06921</c:v>
                </c:pt>
                <c:pt idx="355852">
                  <c:v>8.06923</c:v>
                </c:pt>
                <c:pt idx="355853">
                  <c:v>8.06925</c:v>
                </c:pt>
                <c:pt idx="355854">
                  <c:v>8.06927</c:v>
                </c:pt>
                <c:pt idx="355855">
                  <c:v>8.0693</c:v>
                </c:pt>
                <c:pt idx="355856">
                  <c:v>8.06932</c:v>
                </c:pt>
                <c:pt idx="355857">
                  <c:v>8.06934</c:v>
                </c:pt>
                <c:pt idx="355858">
                  <c:v>8.06936</c:v>
                </c:pt>
                <c:pt idx="355859">
                  <c:v>8.06939</c:v>
                </c:pt>
                <c:pt idx="355860">
                  <c:v>8.06941</c:v>
                </c:pt>
                <c:pt idx="355861">
                  <c:v>8.06943</c:v>
                </c:pt>
                <c:pt idx="355862">
                  <c:v>8.06946</c:v>
                </c:pt>
                <c:pt idx="355863">
                  <c:v>8.06948</c:v>
                </c:pt>
                <c:pt idx="355864">
                  <c:v>8.0695</c:v>
                </c:pt>
                <c:pt idx="355865">
                  <c:v>8.06952</c:v>
                </c:pt>
                <c:pt idx="355866">
                  <c:v>8.06955</c:v>
                </c:pt>
                <c:pt idx="355867">
                  <c:v>8.06957</c:v>
                </c:pt>
                <c:pt idx="355868">
                  <c:v>8.06959</c:v>
                </c:pt>
                <c:pt idx="355869">
                  <c:v>8.06962</c:v>
                </c:pt>
                <c:pt idx="355870">
                  <c:v>8.06964</c:v>
                </c:pt>
                <c:pt idx="355871">
                  <c:v>8.06966</c:v>
                </c:pt>
                <c:pt idx="355872">
                  <c:v>8.06968</c:v>
                </c:pt>
                <c:pt idx="355873">
                  <c:v>8.06971</c:v>
                </c:pt>
                <c:pt idx="355874">
                  <c:v>8.06973</c:v>
                </c:pt>
                <c:pt idx="355875">
                  <c:v>8.06975</c:v>
                </c:pt>
                <c:pt idx="355876">
                  <c:v>8.06977</c:v>
                </c:pt>
                <c:pt idx="355877">
                  <c:v>8.0698</c:v>
                </c:pt>
                <c:pt idx="355878">
                  <c:v>8.06982</c:v>
                </c:pt>
                <c:pt idx="355879">
                  <c:v>8.06984</c:v>
                </c:pt>
                <c:pt idx="355880">
                  <c:v>8.06986</c:v>
                </c:pt>
                <c:pt idx="355881">
                  <c:v>8.06989</c:v>
                </c:pt>
                <c:pt idx="355882">
                  <c:v>8.06991</c:v>
                </c:pt>
                <c:pt idx="355883">
                  <c:v>8.06993</c:v>
                </c:pt>
                <c:pt idx="355884">
                  <c:v>8.06996</c:v>
                </c:pt>
                <c:pt idx="355885">
                  <c:v>8.06998</c:v>
                </c:pt>
                <c:pt idx="355886">
                  <c:v>8.07</c:v>
                </c:pt>
                <c:pt idx="355887">
                  <c:v>8.07002</c:v>
                </c:pt>
                <c:pt idx="355888">
                  <c:v>8.07005</c:v>
                </c:pt>
                <c:pt idx="355889">
                  <c:v>8.07007</c:v>
                </c:pt>
                <c:pt idx="355890">
                  <c:v>8.07009</c:v>
                </c:pt>
                <c:pt idx="355891">
                  <c:v>8.07011</c:v>
                </c:pt>
                <c:pt idx="355892">
                  <c:v>8.07014</c:v>
                </c:pt>
                <c:pt idx="355893">
                  <c:v>8.07016</c:v>
                </c:pt>
                <c:pt idx="355894">
                  <c:v>8.07018</c:v>
                </c:pt>
                <c:pt idx="355895">
                  <c:v>8.0702</c:v>
                </c:pt>
                <c:pt idx="355896">
                  <c:v>8.07023</c:v>
                </c:pt>
                <c:pt idx="355897">
                  <c:v>8.07025</c:v>
                </c:pt>
                <c:pt idx="355898">
                  <c:v>8.07027</c:v>
                </c:pt>
                <c:pt idx="355899">
                  <c:v>8.07029</c:v>
                </c:pt>
                <c:pt idx="355900">
                  <c:v>8.07032</c:v>
                </c:pt>
                <c:pt idx="355901">
                  <c:v>8.07034</c:v>
                </c:pt>
                <c:pt idx="355902">
                  <c:v>8.07036</c:v>
                </c:pt>
                <c:pt idx="355903">
                  <c:v>8.07038</c:v>
                </c:pt>
                <c:pt idx="355904">
                  <c:v>8.07041</c:v>
                </c:pt>
                <c:pt idx="355905">
                  <c:v>8.07043</c:v>
                </c:pt>
                <c:pt idx="355906">
                  <c:v>8.07045</c:v>
                </c:pt>
                <c:pt idx="355907">
                  <c:v>8.07048</c:v>
                </c:pt>
                <c:pt idx="355908">
                  <c:v>8.0705</c:v>
                </c:pt>
                <c:pt idx="355909">
                  <c:v>8.07052</c:v>
                </c:pt>
                <c:pt idx="355910">
                  <c:v>8.07054</c:v>
                </c:pt>
                <c:pt idx="355911">
                  <c:v>8.07057</c:v>
                </c:pt>
                <c:pt idx="355912">
                  <c:v>8.07059</c:v>
                </c:pt>
                <c:pt idx="355913">
                  <c:v>8.07061</c:v>
                </c:pt>
                <c:pt idx="355914">
                  <c:v>8.07063</c:v>
                </c:pt>
                <c:pt idx="355915">
                  <c:v>8.07066</c:v>
                </c:pt>
                <c:pt idx="355916">
                  <c:v>8.07068</c:v>
                </c:pt>
                <c:pt idx="355917">
                  <c:v>8.0707</c:v>
                </c:pt>
                <c:pt idx="355918">
                  <c:v>8.07073</c:v>
                </c:pt>
                <c:pt idx="355919">
                  <c:v>8.07075</c:v>
                </c:pt>
                <c:pt idx="355920">
                  <c:v>8.07077</c:v>
                </c:pt>
                <c:pt idx="355921">
                  <c:v>8.07079</c:v>
                </c:pt>
                <c:pt idx="355922">
                  <c:v>8.07082</c:v>
                </c:pt>
                <c:pt idx="355923">
                  <c:v>8.07084</c:v>
                </c:pt>
                <c:pt idx="355924">
                  <c:v>8.07086</c:v>
                </c:pt>
                <c:pt idx="355925">
                  <c:v>8.07088</c:v>
                </c:pt>
                <c:pt idx="355926">
                  <c:v>8.07091</c:v>
                </c:pt>
                <c:pt idx="355927">
                  <c:v>8.07093</c:v>
                </c:pt>
                <c:pt idx="355928">
                  <c:v>8.07095</c:v>
                </c:pt>
                <c:pt idx="355929">
                  <c:v>8.07098</c:v>
                </c:pt>
                <c:pt idx="355930">
                  <c:v>8.071</c:v>
                </c:pt>
                <c:pt idx="355931">
                  <c:v>8.07102</c:v>
                </c:pt>
                <c:pt idx="355932">
                  <c:v>8.07104</c:v>
                </c:pt>
                <c:pt idx="355933">
                  <c:v>8.07107</c:v>
                </c:pt>
                <c:pt idx="355934">
                  <c:v>8.07109</c:v>
                </c:pt>
                <c:pt idx="355935">
                  <c:v>8.07111</c:v>
                </c:pt>
                <c:pt idx="355936">
                  <c:v>8.07113</c:v>
                </c:pt>
                <c:pt idx="355937">
                  <c:v>8.07116</c:v>
                </c:pt>
                <c:pt idx="355938">
                  <c:v>8.07118</c:v>
                </c:pt>
                <c:pt idx="355939">
                  <c:v>8.0712</c:v>
                </c:pt>
                <c:pt idx="355940">
                  <c:v>8.07122</c:v>
                </c:pt>
                <c:pt idx="355941">
                  <c:v>8.07125</c:v>
                </c:pt>
                <c:pt idx="355942">
                  <c:v>8.07127</c:v>
                </c:pt>
                <c:pt idx="355943">
                  <c:v>8.07129</c:v>
                </c:pt>
                <c:pt idx="355944">
                  <c:v>8.07132</c:v>
                </c:pt>
                <c:pt idx="355945">
                  <c:v>8.07134</c:v>
                </c:pt>
                <c:pt idx="355946">
                  <c:v>8.07136</c:v>
                </c:pt>
                <c:pt idx="355947">
                  <c:v>8.07138</c:v>
                </c:pt>
                <c:pt idx="355948">
                  <c:v>8.07141</c:v>
                </c:pt>
                <c:pt idx="355949">
                  <c:v>8.07143</c:v>
                </c:pt>
                <c:pt idx="355950">
                  <c:v>8.07145</c:v>
                </c:pt>
                <c:pt idx="355951">
                  <c:v>8.07147</c:v>
                </c:pt>
                <c:pt idx="355952">
                  <c:v>8.0715</c:v>
                </c:pt>
                <c:pt idx="355953">
                  <c:v>8.07152</c:v>
                </c:pt>
                <c:pt idx="355954">
                  <c:v>8.07154</c:v>
                </c:pt>
                <c:pt idx="355955">
                  <c:v>8.07156</c:v>
                </c:pt>
                <c:pt idx="355956">
                  <c:v>8.07159</c:v>
                </c:pt>
                <c:pt idx="355957">
                  <c:v>8.07161</c:v>
                </c:pt>
                <c:pt idx="355958">
                  <c:v>8.07163</c:v>
                </c:pt>
                <c:pt idx="355959">
                  <c:v>8.07165</c:v>
                </c:pt>
                <c:pt idx="355960">
                  <c:v>8.07168</c:v>
                </c:pt>
                <c:pt idx="355961">
                  <c:v>8.0717</c:v>
                </c:pt>
                <c:pt idx="355962">
                  <c:v>8.07172</c:v>
                </c:pt>
                <c:pt idx="355963">
                  <c:v>8.07175</c:v>
                </c:pt>
                <c:pt idx="355964">
                  <c:v>8.07177</c:v>
                </c:pt>
                <c:pt idx="355965">
                  <c:v>8.07179</c:v>
                </c:pt>
                <c:pt idx="355966">
                  <c:v>8.07181</c:v>
                </c:pt>
                <c:pt idx="355967">
                  <c:v>8.07184</c:v>
                </c:pt>
                <c:pt idx="355968">
                  <c:v>8.07186</c:v>
                </c:pt>
                <c:pt idx="355969">
                  <c:v>8.07188</c:v>
                </c:pt>
                <c:pt idx="355970">
                  <c:v>8.0719</c:v>
                </c:pt>
                <c:pt idx="355971">
                  <c:v>8.07193</c:v>
                </c:pt>
                <c:pt idx="355972">
                  <c:v>8.07195</c:v>
                </c:pt>
                <c:pt idx="355973">
                  <c:v>8.07197</c:v>
                </c:pt>
                <c:pt idx="355974">
                  <c:v>8.07199</c:v>
                </c:pt>
                <c:pt idx="355975">
                  <c:v>8.07202</c:v>
                </c:pt>
                <c:pt idx="355976">
                  <c:v>8.07204</c:v>
                </c:pt>
                <c:pt idx="355977">
                  <c:v>8.07206</c:v>
                </c:pt>
                <c:pt idx="355978">
                  <c:v>8.07209</c:v>
                </c:pt>
                <c:pt idx="355979">
                  <c:v>8.07211</c:v>
                </c:pt>
                <c:pt idx="355980">
                  <c:v>8.07213</c:v>
                </c:pt>
                <c:pt idx="355981">
                  <c:v>8.07215</c:v>
                </c:pt>
                <c:pt idx="355982">
                  <c:v>8.07218</c:v>
                </c:pt>
                <c:pt idx="355983">
                  <c:v>8.0722</c:v>
                </c:pt>
                <c:pt idx="355984">
                  <c:v>8.07222</c:v>
                </c:pt>
                <c:pt idx="355985">
                  <c:v>8.07225</c:v>
                </c:pt>
                <c:pt idx="355986">
                  <c:v>8.07227</c:v>
                </c:pt>
                <c:pt idx="355987">
                  <c:v>8.07229</c:v>
                </c:pt>
                <c:pt idx="355988">
                  <c:v>8.07231</c:v>
                </c:pt>
                <c:pt idx="355989">
                  <c:v>8.07234</c:v>
                </c:pt>
                <c:pt idx="355990">
                  <c:v>8.07236</c:v>
                </c:pt>
                <c:pt idx="355991">
                  <c:v>8.07238</c:v>
                </c:pt>
                <c:pt idx="355992">
                  <c:v>8.0724</c:v>
                </c:pt>
                <c:pt idx="355993">
                  <c:v>8.07243</c:v>
                </c:pt>
                <c:pt idx="355994">
                  <c:v>8.07245</c:v>
                </c:pt>
                <c:pt idx="355995">
                  <c:v>8.07247</c:v>
                </c:pt>
                <c:pt idx="355996">
                  <c:v>8.07249</c:v>
                </c:pt>
                <c:pt idx="355997">
                  <c:v>8.07252</c:v>
                </c:pt>
                <c:pt idx="355998">
                  <c:v>8.07254</c:v>
                </c:pt>
                <c:pt idx="355999">
                  <c:v>8.07256</c:v>
                </c:pt>
                <c:pt idx="356000">
                  <c:v>8.07259</c:v>
                </c:pt>
                <c:pt idx="356001">
                  <c:v>8.07261</c:v>
                </c:pt>
                <c:pt idx="356002">
                  <c:v>8.07263</c:v>
                </c:pt>
                <c:pt idx="356003">
                  <c:v>8.07265</c:v>
                </c:pt>
                <c:pt idx="356004">
                  <c:v>8.07268</c:v>
                </c:pt>
                <c:pt idx="356005">
                  <c:v>8.0727</c:v>
                </c:pt>
                <c:pt idx="356006">
                  <c:v>8.07272</c:v>
                </c:pt>
                <c:pt idx="356007">
                  <c:v>8.07274</c:v>
                </c:pt>
                <c:pt idx="356008">
                  <c:v>8.07277</c:v>
                </c:pt>
                <c:pt idx="356009">
                  <c:v>8.07279</c:v>
                </c:pt>
                <c:pt idx="356010">
                  <c:v>8.07281</c:v>
                </c:pt>
                <c:pt idx="356011">
                  <c:v>8.07283</c:v>
                </c:pt>
                <c:pt idx="356012">
                  <c:v>8.07286</c:v>
                </c:pt>
                <c:pt idx="356013">
                  <c:v>8.07288</c:v>
                </c:pt>
                <c:pt idx="356014">
                  <c:v>8.0729</c:v>
                </c:pt>
                <c:pt idx="356015">
                  <c:v>8.07292</c:v>
                </c:pt>
                <c:pt idx="356016">
                  <c:v>8.07295</c:v>
                </c:pt>
                <c:pt idx="356017">
                  <c:v>8.07297</c:v>
                </c:pt>
                <c:pt idx="356018">
                  <c:v>8.07299</c:v>
                </c:pt>
                <c:pt idx="356019">
                  <c:v>8.07302</c:v>
                </c:pt>
                <c:pt idx="356020">
                  <c:v>8.07304</c:v>
                </c:pt>
                <c:pt idx="356021">
                  <c:v>8.07306</c:v>
                </c:pt>
                <c:pt idx="356022">
                  <c:v>8.07308</c:v>
                </c:pt>
                <c:pt idx="356023">
                  <c:v>8.07311</c:v>
                </c:pt>
                <c:pt idx="356024">
                  <c:v>8.07313</c:v>
                </c:pt>
                <c:pt idx="356025">
                  <c:v>8.07315</c:v>
                </c:pt>
                <c:pt idx="356026">
                  <c:v>8.07318</c:v>
                </c:pt>
                <c:pt idx="356027">
                  <c:v>8.0732</c:v>
                </c:pt>
                <c:pt idx="356028">
                  <c:v>8.07322</c:v>
                </c:pt>
                <c:pt idx="356029">
                  <c:v>8.07324</c:v>
                </c:pt>
                <c:pt idx="356030">
                  <c:v>8.07326</c:v>
                </c:pt>
                <c:pt idx="356031">
                  <c:v>8.07329</c:v>
                </c:pt>
                <c:pt idx="356032">
                  <c:v>8.07331</c:v>
                </c:pt>
                <c:pt idx="356033">
                  <c:v>8.07333</c:v>
                </c:pt>
                <c:pt idx="356034">
                  <c:v>8.07336</c:v>
                </c:pt>
                <c:pt idx="356035">
                  <c:v>8.07338</c:v>
                </c:pt>
                <c:pt idx="356036">
                  <c:v>8.0734</c:v>
                </c:pt>
                <c:pt idx="356037">
                  <c:v>8.07342</c:v>
                </c:pt>
                <c:pt idx="356038">
                  <c:v>8.07345</c:v>
                </c:pt>
                <c:pt idx="356039">
                  <c:v>8.07347</c:v>
                </c:pt>
                <c:pt idx="356040">
                  <c:v>8.07349</c:v>
                </c:pt>
                <c:pt idx="356041">
                  <c:v>8.07352</c:v>
                </c:pt>
                <c:pt idx="356042">
                  <c:v>8.07354</c:v>
                </c:pt>
                <c:pt idx="356043">
                  <c:v>8.07356</c:v>
                </c:pt>
                <c:pt idx="356044">
                  <c:v>8.07358</c:v>
                </c:pt>
                <c:pt idx="356045">
                  <c:v>8.07361</c:v>
                </c:pt>
                <c:pt idx="356046">
                  <c:v>8.07363</c:v>
                </c:pt>
                <c:pt idx="356047">
                  <c:v>8.07365</c:v>
                </c:pt>
                <c:pt idx="356048">
                  <c:v>8.07367</c:v>
                </c:pt>
                <c:pt idx="356049">
                  <c:v>8.0737</c:v>
                </c:pt>
                <c:pt idx="356050">
                  <c:v>8.07372</c:v>
                </c:pt>
                <c:pt idx="356051">
                  <c:v>8.07374</c:v>
                </c:pt>
                <c:pt idx="356052">
                  <c:v>8.07376</c:v>
                </c:pt>
                <c:pt idx="356053">
                  <c:v>8.07379</c:v>
                </c:pt>
                <c:pt idx="356054">
                  <c:v>8.07381</c:v>
                </c:pt>
                <c:pt idx="356055">
                  <c:v>8.07383</c:v>
                </c:pt>
                <c:pt idx="356056">
                  <c:v>8.07386</c:v>
                </c:pt>
                <c:pt idx="356057">
                  <c:v>8.07388</c:v>
                </c:pt>
                <c:pt idx="356058">
                  <c:v>8.0739</c:v>
                </c:pt>
                <c:pt idx="356059">
                  <c:v>8.07392</c:v>
                </c:pt>
                <c:pt idx="356060">
                  <c:v>8.07395</c:v>
                </c:pt>
                <c:pt idx="356061">
                  <c:v>8.07397</c:v>
                </c:pt>
                <c:pt idx="356062">
                  <c:v>8.07399</c:v>
                </c:pt>
                <c:pt idx="356063">
                  <c:v>8.07401</c:v>
                </c:pt>
                <c:pt idx="356064">
                  <c:v>8.07404</c:v>
                </c:pt>
                <c:pt idx="356065">
                  <c:v>8.07406</c:v>
                </c:pt>
                <c:pt idx="356066">
                  <c:v>8.07408</c:v>
                </c:pt>
                <c:pt idx="356067">
                  <c:v>8.0741</c:v>
                </c:pt>
                <c:pt idx="356068">
                  <c:v>8.07413</c:v>
                </c:pt>
                <c:pt idx="356069">
                  <c:v>8.07415</c:v>
                </c:pt>
                <c:pt idx="356070">
                  <c:v>8.07417</c:v>
                </c:pt>
                <c:pt idx="356071">
                  <c:v>8.07419</c:v>
                </c:pt>
                <c:pt idx="356072">
                  <c:v>8.07422</c:v>
                </c:pt>
                <c:pt idx="356073">
                  <c:v>8.07424</c:v>
                </c:pt>
                <c:pt idx="356074">
                  <c:v>8.07426</c:v>
                </c:pt>
                <c:pt idx="356075">
                  <c:v>8.07429</c:v>
                </c:pt>
                <c:pt idx="356076">
                  <c:v>8.07431</c:v>
                </c:pt>
                <c:pt idx="356077">
                  <c:v>8.07433</c:v>
                </c:pt>
                <c:pt idx="356078">
                  <c:v>8.07435</c:v>
                </c:pt>
                <c:pt idx="356079">
                  <c:v>8.07438</c:v>
                </c:pt>
                <c:pt idx="356080">
                  <c:v>8.0744</c:v>
                </c:pt>
                <c:pt idx="356081">
                  <c:v>8.07442</c:v>
                </c:pt>
                <c:pt idx="356082">
                  <c:v>8.07444</c:v>
                </c:pt>
                <c:pt idx="356083">
                  <c:v>8.07447</c:v>
                </c:pt>
                <c:pt idx="356084">
                  <c:v>8.07449</c:v>
                </c:pt>
                <c:pt idx="356085">
                  <c:v>8.07451</c:v>
                </c:pt>
                <c:pt idx="356086">
                  <c:v>8.07453</c:v>
                </c:pt>
                <c:pt idx="356087">
                  <c:v>8.07456</c:v>
                </c:pt>
                <c:pt idx="356088">
                  <c:v>8.07458</c:v>
                </c:pt>
                <c:pt idx="356089">
                  <c:v>8.0746</c:v>
                </c:pt>
                <c:pt idx="356090">
                  <c:v>8.07463</c:v>
                </c:pt>
                <c:pt idx="356091">
                  <c:v>8.07465</c:v>
                </c:pt>
                <c:pt idx="356092">
                  <c:v>8.07467</c:v>
                </c:pt>
                <c:pt idx="356093">
                  <c:v>8.07469</c:v>
                </c:pt>
                <c:pt idx="356094">
                  <c:v>8.07472</c:v>
                </c:pt>
                <c:pt idx="356095">
                  <c:v>8.07474</c:v>
                </c:pt>
                <c:pt idx="356096">
                  <c:v>8.07476</c:v>
                </c:pt>
                <c:pt idx="356097">
                  <c:v>8.07479</c:v>
                </c:pt>
                <c:pt idx="356098">
                  <c:v>8.07481</c:v>
                </c:pt>
                <c:pt idx="356099">
                  <c:v>8.07483</c:v>
                </c:pt>
                <c:pt idx="356100">
                  <c:v>8.07485</c:v>
                </c:pt>
                <c:pt idx="356101">
                  <c:v>8.07488</c:v>
                </c:pt>
                <c:pt idx="356102">
                  <c:v>8.0749</c:v>
                </c:pt>
                <c:pt idx="356103">
                  <c:v>8.07492</c:v>
                </c:pt>
                <c:pt idx="356104">
                  <c:v>8.07494</c:v>
                </c:pt>
                <c:pt idx="356105">
                  <c:v>8.07497</c:v>
                </c:pt>
                <c:pt idx="356106">
                  <c:v>8.07499</c:v>
                </c:pt>
                <c:pt idx="356107">
                  <c:v>8.07501</c:v>
                </c:pt>
                <c:pt idx="356108">
                  <c:v>8.07503</c:v>
                </c:pt>
                <c:pt idx="356109">
                  <c:v>8.07506</c:v>
                </c:pt>
                <c:pt idx="356110">
                  <c:v>8.07508</c:v>
                </c:pt>
                <c:pt idx="356111">
                  <c:v>8.0751</c:v>
                </c:pt>
                <c:pt idx="356112">
                  <c:v>8.07512</c:v>
                </c:pt>
                <c:pt idx="356113">
                  <c:v>8.07515</c:v>
                </c:pt>
                <c:pt idx="356114">
                  <c:v>8.07517</c:v>
                </c:pt>
                <c:pt idx="356115">
                  <c:v>8.07519</c:v>
                </c:pt>
                <c:pt idx="356116">
                  <c:v>8.07522</c:v>
                </c:pt>
                <c:pt idx="356117">
                  <c:v>8.07524</c:v>
                </c:pt>
                <c:pt idx="356118">
                  <c:v>8.07526</c:v>
                </c:pt>
                <c:pt idx="356119">
                  <c:v>8.07528</c:v>
                </c:pt>
                <c:pt idx="356120">
                  <c:v>8.07531</c:v>
                </c:pt>
                <c:pt idx="356121">
                  <c:v>8.07533</c:v>
                </c:pt>
                <c:pt idx="356122">
                  <c:v>8.07535</c:v>
                </c:pt>
                <c:pt idx="356123">
                  <c:v>8.07537</c:v>
                </c:pt>
                <c:pt idx="356124">
                  <c:v>8.0754</c:v>
                </c:pt>
                <c:pt idx="356125">
                  <c:v>8.07542</c:v>
                </c:pt>
                <c:pt idx="356126">
                  <c:v>8.07544</c:v>
                </c:pt>
                <c:pt idx="356127">
                  <c:v>8.07546</c:v>
                </c:pt>
                <c:pt idx="356128">
                  <c:v>8.07549</c:v>
                </c:pt>
                <c:pt idx="356129">
                  <c:v>8.07551</c:v>
                </c:pt>
                <c:pt idx="356130">
                  <c:v>8.07553</c:v>
                </c:pt>
                <c:pt idx="356131">
                  <c:v>8.07556</c:v>
                </c:pt>
                <c:pt idx="356132">
                  <c:v>8.07558</c:v>
                </c:pt>
                <c:pt idx="356133">
                  <c:v>8.0756</c:v>
                </c:pt>
                <c:pt idx="356134">
                  <c:v>8.07562</c:v>
                </c:pt>
                <c:pt idx="356135">
                  <c:v>8.07565</c:v>
                </c:pt>
                <c:pt idx="356136">
                  <c:v>8.07567</c:v>
                </c:pt>
                <c:pt idx="356137">
                  <c:v>8.07569</c:v>
                </c:pt>
                <c:pt idx="356138">
                  <c:v>8.07571</c:v>
                </c:pt>
                <c:pt idx="356139">
                  <c:v>8.07574</c:v>
                </c:pt>
                <c:pt idx="356140">
                  <c:v>8.07576</c:v>
                </c:pt>
                <c:pt idx="356141">
                  <c:v>8.07578</c:v>
                </c:pt>
                <c:pt idx="356142">
                  <c:v>8.07581</c:v>
                </c:pt>
                <c:pt idx="356143">
                  <c:v>8.07583</c:v>
                </c:pt>
                <c:pt idx="356144">
                  <c:v>8.07585</c:v>
                </c:pt>
                <c:pt idx="356145">
                  <c:v>8.07587</c:v>
                </c:pt>
                <c:pt idx="356146">
                  <c:v>8.0759</c:v>
                </c:pt>
                <c:pt idx="356147">
                  <c:v>8.07592</c:v>
                </c:pt>
                <c:pt idx="356148">
                  <c:v>8.07594</c:v>
                </c:pt>
                <c:pt idx="356149">
                  <c:v>8.07596</c:v>
                </c:pt>
                <c:pt idx="356150">
                  <c:v>8.07599</c:v>
                </c:pt>
                <c:pt idx="356151">
                  <c:v>8.07601</c:v>
                </c:pt>
                <c:pt idx="356152">
                  <c:v>8.07603</c:v>
                </c:pt>
                <c:pt idx="356153">
                  <c:v>8.07605</c:v>
                </c:pt>
                <c:pt idx="356154">
                  <c:v>8.07608</c:v>
                </c:pt>
                <c:pt idx="356155">
                  <c:v>8.0761</c:v>
                </c:pt>
                <c:pt idx="356156">
                  <c:v>8.07612</c:v>
                </c:pt>
                <c:pt idx="356157">
                  <c:v>8.07615</c:v>
                </c:pt>
                <c:pt idx="356158">
                  <c:v>8.07617</c:v>
                </c:pt>
                <c:pt idx="356159">
                  <c:v>8.07619</c:v>
                </c:pt>
                <c:pt idx="356160">
                  <c:v>8.07621</c:v>
                </c:pt>
                <c:pt idx="356161">
                  <c:v>8.07624</c:v>
                </c:pt>
                <c:pt idx="356162">
                  <c:v>8.07626</c:v>
                </c:pt>
                <c:pt idx="356163">
                  <c:v>8.07628</c:v>
                </c:pt>
                <c:pt idx="356164">
                  <c:v>8.0763</c:v>
                </c:pt>
                <c:pt idx="356165">
                  <c:v>8.07633</c:v>
                </c:pt>
                <c:pt idx="356166">
                  <c:v>8.07635</c:v>
                </c:pt>
                <c:pt idx="356167">
                  <c:v>8.07637</c:v>
                </c:pt>
                <c:pt idx="356168">
                  <c:v>8.07639</c:v>
                </c:pt>
                <c:pt idx="356169">
                  <c:v>8.07642</c:v>
                </c:pt>
                <c:pt idx="356170">
                  <c:v>8.07644</c:v>
                </c:pt>
                <c:pt idx="356171">
                  <c:v>8.07646</c:v>
                </c:pt>
                <c:pt idx="356172">
                  <c:v>8.07648</c:v>
                </c:pt>
                <c:pt idx="356173">
                  <c:v>8.07651</c:v>
                </c:pt>
                <c:pt idx="356174">
                  <c:v>8.07653</c:v>
                </c:pt>
                <c:pt idx="356175">
                  <c:v>8.07655</c:v>
                </c:pt>
                <c:pt idx="356176">
                  <c:v>8.07658</c:v>
                </c:pt>
                <c:pt idx="356177">
                  <c:v>8.0766</c:v>
                </c:pt>
                <c:pt idx="356178">
                  <c:v>8.07662</c:v>
                </c:pt>
                <c:pt idx="356179">
                  <c:v>8.07664</c:v>
                </c:pt>
                <c:pt idx="356180">
                  <c:v>8.07667</c:v>
                </c:pt>
                <c:pt idx="356181">
                  <c:v>8.07669</c:v>
                </c:pt>
                <c:pt idx="356182">
                  <c:v>8.07671</c:v>
                </c:pt>
                <c:pt idx="356183">
                  <c:v>8.07673</c:v>
                </c:pt>
                <c:pt idx="356184">
                  <c:v>8.07676</c:v>
                </c:pt>
                <c:pt idx="356185">
                  <c:v>8.07678</c:v>
                </c:pt>
                <c:pt idx="356186">
                  <c:v>8.0768</c:v>
                </c:pt>
                <c:pt idx="356187">
                  <c:v>8.07682</c:v>
                </c:pt>
                <c:pt idx="356188">
                  <c:v>8.07685</c:v>
                </c:pt>
                <c:pt idx="356189">
                  <c:v>8.07687</c:v>
                </c:pt>
                <c:pt idx="356190">
                  <c:v>8.07689</c:v>
                </c:pt>
                <c:pt idx="356191">
                  <c:v>8.07692</c:v>
                </c:pt>
                <c:pt idx="356192">
                  <c:v>8.07694</c:v>
                </c:pt>
                <c:pt idx="356193">
                  <c:v>8.07696</c:v>
                </c:pt>
                <c:pt idx="356194">
                  <c:v>8.07698</c:v>
                </c:pt>
                <c:pt idx="356195">
                  <c:v>8.07701</c:v>
                </c:pt>
                <c:pt idx="356196">
                  <c:v>8.07703</c:v>
                </c:pt>
                <c:pt idx="356197">
                  <c:v>8.07705</c:v>
                </c:pt>
                <c:pt idx="356198">
                  <c:v>8.07708</c:v>
                </c:pt>
                <c:pt idx="356199">
                  <c:v>8.0771</c:v>
                </c:pt>
                <c:pt idx="356200">
                  <c:v>8.07712</c:v>
                </c:pt>
                <c:pt idx="356201">
                  <c:v>8.07714</c:v>
                </c:pt>
                <c:pt idx="356202">
                  <c:v>8.07717</c:v>
                </c:pt>
                <c:pt idx="356203">
                  <c:v>8.07719</c:v>
                </c:pt>
                <c:pt idx="356204">
                  <c:v>8.07721</c:v>
                </c:pt>
                <c:pt idx="356205">
                  <c:v>8.07723</c:v>
                </c:pt>
                <c:pt idx="356206">
                  <c:v>8.07726</c:v>
                </c:pt>
                <c:pt idx="356207">
                  <c:v>8.07728</c:v>
                </c:pt>
                <c:pt idx="356208">
                  <c:v>8.0773</c:v>
                </c:pt>
                <c:pt idx="356209">
                  <c:v>8.07732</c:v>
                </c:pt>
                <c:pt idx="356210">
                  <c:v>8.07735</c:v>
                </c:pt>
                <c:pt idx="356211">
                  <c:v>8.07737</c:v>
                </c:pt>
                <c:pt idx="356212">
                  <c:v>8.07739</c:v>
                </c:pt>
                <c:pt idx="356213">
                  <c:v>8.07742</c:v>
                </c:pt>
                <c:pt idx="356214">
                  <c:v>8.07744</c:v>
                </c:pt>
                <c:pt idx="356215">
                  <c:v>8.07746</c:v>
                </c:pt>
                <c:pt idx="356216">
                  <c:v>8.07748</c:v>
                </c:pt>
                <c:pt idx="356217">
                  <c:v>8.07751</c:v>
                </c:pt>
                <c:pt idx="356218">
                  <c:v>8.07753</c:v>
                </c:pt>
                <c:pt idx="356219">
                  <c:v>8.07755</c:v>
                </c:pt>
                <c:pt idx="356220">
                  <c:v>8.07757</c:v>
                </c:pt>
                <c:pt idx="356221">
                  <c:v>8.0776</c:v>
                </c:pt>
                <c:pt idx="356222">
                  <c:v>8.07762</c:v>
                </c:pt>
                <c:pt idx="356223">
                  <c:v>8.07764</c:v>
                </c:pt>
                <c:pt idx="356224">
                  <c:v>8.07766</c:v>
                </c:pt>
                <c:pt idx="356225">
                  <c:v>8.07769</c:v>
                </c:pt>
                <c:pt idx="356226">
                  <c:v>8.07771</c:v>
                </c:pt>
                <c:pt idx="356227">
                  <c:v>8.07773</c:v>
                </c:pt>
                <c:pt idx="356228">
                  <c:v>8.07775</c:v>
                </c:pt>
                <c:pt idx="356229">
                  <c:v>8.07778</c:v>
                </c:pt>
                <c:pt idx="356230">
                  <c:v>8.0778</c:v>
                </c:pt>
                <c:pt idx="356231">
                  <c:v>8.07782</c:v>
                </c:pt>
                <c:pt idx="356232">
                  <c:v>8.07785</c:v>
                </c:pt>
                <c:pt idx="356233">
                  <c:v>8.07787</c:v>
                </c:pt>
                <c:pt idx="356234">
                  <c:v>8.07789</c:v>
                </c:pt>
                <c:pt idx="356235">
                  <c:v>8.07791</c:v>
                </c:pt>
                <c:pt idx="356236">
                  <c:v>8.07794</c:v>
                </c:pt>
                <c:pt idx="356237">
                  <c:v>8.07796</c:v>
                </c:pt>
                <c:pt idx="356238">
                  <c:v>8.07798</c:v>
                </c:pt>
                <c:pt idx="356239">
                  <c:v>8.078</c:v>
                </c:pt>
                <c:pt idx="356240">
                  <c:v>8.07803</c:v>
                </c:pt>
                <c:pt idx="356241">
                  <c:v>8.07805</c:v>
                </c:pt>
                <c:pt idx="356242">
                  <c:v>8.07807</c:v>
                </c:pt>
                <c:pt idx="356243">
                  <c:v>8.07809</c:v>
                </c:pt>
                <c:pt idx="356244">
                  <c:v>8.07812</c:v>
                </c:pt>
                <c:pt idx="356245">
                  <c:v>8.07814</c:v>
                </c:pt>
                <c:pt idx="356246">
                  <c:v>8.07816</c:v>
                </c:pt>
                <c:pt idx="356247">
                  <c:v>8.07819</c:v>
                </c:pt>
                <c:pt idx="356248">
                  <c:v>8.07821</c:v>
                </c:pt>
                <c:pt idx="356249">
                  <c:v>8.07823</c:v>
                </c:pt>
                <c:pt idx="356250">
                  <c:v>8.07825</c:v>
                </c:pt>
                <c:pt idx="356251">
                  <c:v>8.07828</c:v>
                </c:pt>
                <c:pt idx="356252">
                  <c:v>8.0783</c:v>
                </c:pt>
                <c:pt idx="356253">
                  <c:v>8.07832</c:v>
                </c:pt>
                <c:pt idx="356254">
                  <c:v>8.07835</c:v>
                </c:pt>
                <c:pt idx="356255">
                  <c:v>8.07837</c:v>
                </c:pt>
                <c:pt idx="356256">
                  <c:v>8.07839</c:v>
                </c:pt>
                <c:pt idx="356257">
                  <c:v>8.07841</c:v>
                </c:pt>
                <c:pt idx="356258">
                  <c:v>8.07844</c:v>
                </c:pt>
                <c:pt idx="356259">
                  <c:v>8.07846</c:v>
                </c:pt>
                <c:pt idx="356260">
                  <c:v>8.07848</c:v>
                </c:pt>
                <c:pt idx="356261">
                  <c:v>8.0785</c:v>
                </c:pt>
                <c:pt idx="356262">
                  <c:v>8.07853</c:v>
                </c:pt>
                <c:pt idx="356263">
                  <c:v>8.07855</c:v>
                </c:pt>
                <c:pt idx="356264">
                  <c:v>8.07857</c:v>
                </c:pt>
                <c:pt idx="356265">
                  <c:v>8.07859</c:v>
                </c:pt>
                <c:pt idx="356266">
                  <c:v>8.07862</c:v>
                </c:pt>
                <c:pt idx="356267">
                  <c:v>8.07864</c:v>
                </c:pt>
                <c:pt idx="356268">
                  <c:v>8.07866</c:v>
                </c:pt>
                <c:pt idx="356269">
                  <c:v>8.07869</c:v>
                </c:pt>
                <c:pt idx="356270">
                  <c:v>8.07871</c:v>
                </c:pt>
                <c:pt idx="356271">
                  <c:v>8.07873</c:v>
                </c:pt>
                <c:pt idx="356272">
                  <c:v>8.07875</c:v>
                </c:pt>
                <c:pt idx="356273">
                  <c:v>8.07878</c:v>
                </c:pt>
                <c:pt idx="356274">
                  <c:v>8.0788</c:v>
                </c:pt>
                <c:pt idx="356275">
                  <c:v>8.07882</c:v>
                </c:pt>
                <c:pt idx="356276">
                  <c:v>8.07884</c:v>
                </c:pt>
                <c:pt idx="356277">
                  <c:v>8.07887</c:v>
                </c:pt>
                <c:pt idx="356278">
                  <c:v>8.07889</c:v>
                </c:pt>
                <c:pt idx="356279">
                  <c:v>8.07891</c:v>
                </c:pt>
                <c:pt idx="356280">
                  <c:v>8.07893</c:v>
                </c:pt>
                <c:pt idx="356281">
                  <c:v>8.07896</c:v>
                </c:pt>
                <c:pt idx="356282">
                  <c:v>8.07898</c:v>
                </c:pt>
                <c:pt idx="356283">
                  <c:v>8.079</c:v>
                </c:pt>
                <c:pt idx="356284">
                  <c:v>8.07902</c:v>
                </c:pt>
                <c:pt idx="356285">
                  <c:v>8.07905</c:v>
                </c:pt>
                <c:pt idx="356286">
                  <c:v>8.07907</c:v>
                </c:pt>
                <c:pt idx="356287">
                  <c:v>8.07909</c:v>
                </c:pt>
                <c:pt idx="356288">
                  <c:v>8.07912</c:v>
                </c:pt>
                <c:pt idx="356289">
                  <c:v>8.07914</c:v>
                </c:pt>
                <c:pt idx="356290">
                  <c:v>8.07916</c:v>
                </c:pt>
                <c:pt idx="356291">
                  <c:v>8.07918</c:v>
                </c:pt>
                <c:pt idx="356292">
                  <c:v>8.07921</c:v>
                </c:pt>
                <c:pt idx="356293">
                  <c:v>8.07923</c:v>
                </c:pt>
                <c:pt idx="356294">
                  <c:v>8.07925</c:v>
                </c:pt>
                <c:pt idx="356295">
                  <c:v>8.07927</c:v>
                </c:pt>
                <c:pt idx="356296">
                  <c:v>8.0793</c:v>
                </c:pt>
                <c:pt idx="356297">
                  <c:v>8.07932</c:v>
                </c:pt>
                <c:pt idx="356298">
                  <c:v>8.07934</c:v>
                </c:pt>
                <c:pt idx="356299">
                  <c:v>8.07936</c:v>
                </c:pt>
                <c:pt idx="356300">
                  <c:v>8.07939</c:v>
                </c:pt>
                <c:pt idx="356301">
                  <c:v>8.07941</c:v>
                </c:pt>
                <c:pt idx="356302">
                  <c:v>8.07943</c:v>
                </c:pt>
                <c:pt idx="356303">
                  <c:v>8.07946</c:v>
                </c:pt>
                <c:pt idx="356304">
                  <c:v>8.07948</c:v>
                </c:pt>
                <c:pt idx="356305">
                  <c:v>8.0795</c:v>
                </c:pt>
                <c:pt idx="356306">
                  <c:v>8.07952</c:v>
                </c:pt>
                <c:pt idx="356307">
                  <c:v>8.07955</c:v>
                </c:pt>
                <c:pt idx="356308">
                  <c:v>8.07957</c:v>
                </c:pt>
                <c:pt idx="356309">
                  <c:v>8.07959</c:v>
                </c:pt>
                <c:pt idx="356310">
                  <c:v>8.07962</c:v>
                </c:pt>
                <c:pt idx="356311">
                  <c:v>8.07964</c:v>
                </c:pt>
                <c:pt idx="356312">
                  <c:v>8.07966</c:v>
                </c:pt>
                <c:pt idx="356313">
                  <c:v>8.07968</c:v>
                </c:pt>
                <c:pt idx="356314">
                  <c:v>8.07971</c:v>
                </c:pt>
                <c:pt idx="356315">
                  <c:v>8.07973</c:v>
                </c:pt>
                <c:pt idx="356316">
                  <c:v>8.07975</c:v>
                </c:pt>
                <c:pt idx="356317">
                  <c:v>8.07977</c:v>
                </c:pt>
                <c:pt idx="356318">
                  <c:v>8.0798</c:v>
                </c:pt>
                <c:pt idx="356319">
                  <c:v>8.07982</c:v>
                </c:pt>
                <c:pt idx="356320">
                  <c:v>8.07984</c:v>
                </c:pt>
                <c:pt idx="356321">
                  <c:v>8.07986</c:v>
                </c:pt>
                <c:pt idx="356322">
                  <c:v>8.07989</c:v>
                </c:pt>
                <c:pt idx="356323">
                  <c:v>8.07991</c:v>
                </c:pt>
                <c:pt idx="356324">
                  <c:v>8.07993</c:v>
                </c:pt>
                <c:pt idx="356325">
                  <c:v>8.07995</c:v>
                </c:pt>
                <c:pt idx="356326">
                  <c:v>8.07998</c:v>
                </c:pt>
                <c:pt idx="356327">
                  <c:v>8.08</c:v>
                </c:pt>
                <c:pt idx="356328">
                  <c:v>8.08002</c:v>
                </c:pt>
                <c:pt idx="356329">
                  <c:v>8.08005</c:v>
                </c:pt>
                <c:pt idx="356330">
                  <c:v>8.08007</c:v>
                </c:pt>
                <c:pt idx="356331">
                  <c:v>8.08009</c:v>
                </c:pt>
                <c:pt idx="356332">
                  <c:v>8.08011</c:v>
                </c:pt>
                <c:pt idx="356333">
                  <c:v>8.08014</c:v>
                </c:pt>
                <c:pt idx="356334">
                  <c:v>8.08016</c:v>
                </c:pt>
                <c:pt idx="356335">
                  <c:v>8.08018</c:v>
                </c:pt>
                <c:pt idx="356336">
                  <c:v>8.0802</c:v>
                </c:pt>
                <c:pt idx="356337">
                  <c:v>8.08023</c:v>
                </c:pt>
                <c:pt idx="356338">
                  <c:v>8.08025</c:v>
                </c:pt>
                <c:pt idx="356339">
                  <c:v>8.08027</c:v>
                </c:pt>
                <c:pt idx="356340">
                  <c:v>8.08029</c:v>
                </c:pt>
                <c:pt idx="356341">
                  <c:v>8.08032</c:v>
                </c:pt>
                <c:pt idx="356342">
                  <c:v>8.08034</c:v>
                </c:pt>
                <c:pt idx="356343">
                  <c:v>8.08036</c:v>
                </c:pt>
                <c:pt idx="356344">
                  <c:v>8.08038</c:v>
                </c:pt>
                <c:pt idx="356345">
                  <c:v>8.08041</c:v>
                </c:pt>
                <c:pt idx="356346">
                  <c:v>8.08043</c:v>
                </c:pt>
                <c:pt idx="356347">
                  <c:v>8.08045</c:v>
                </c:pt>
                <c:pt idx="356348">
                  <c:v>8.08048</c:v>
                </c:pt>
                <c:pt idx="356349">
                  <c:v>8.0805</c:v>
                </c:pt>
                <c:pt idx="356350">
                  <c:v>8.08052</c:v>
                </c:pt>
                <c:pt idx="356351">
                  <c:v>8.08054</c:v>
                </c:pt>
                <c:pt idx="356352">
                  <c:v>8.08057</c:v>
                </c:pt>
                <c:pt idx="356353">
                  <c:v>8.08059</c:v>
                </c:pt>
                <c:pt idx="356354">
                  <c:v>8.08061</c:v>
                </c:pt>
                <c:pt idx="356355">
                  <c:v>8.08063</c:v>
                </c:pt>
                <c:pt idx="356356">
                  <c:v>8.08066</c:v>
                </c:pt>
                <c:pt idx="356357">
                  <c:v>8.08068</c:v>
                </c:pt>
                <c:pt idx="356358">
                  <c:v>8.0807</c:v>
                </c:pt>
                <c:pt idx="356359">
                  <c:v>8.08073</c:v>
                </c:pt>
                <c:pt idx="356360">
                  <c:v>8.08075</c:v>
                </c:pt>
                <c:pt idx="356361">
                  <c:v>8.08077</c:v>
                </c:pt>
                <c:pt idx="356362">
                  <c:v>8.08079</c:v>
                </c:pt>
                <c:pt idx="356363">
                  <c:v>8.08082</c:v>
                </c:pt>
                <c:pt idx="356364">
                  <c:v>8.08084</c:v>
                </c:pt>
                <c:pt idx="356365">
                  <c:v>8.08086</c:v>
                </c:pt>
                <c:pt idx="356366">
                  <c:v>8.08088</c:v>
                </c:pt>
                <c:pt idx="356367">
                  <c:v>8.08091</c:v>
                </c:pt>
                <c:pt idx="356368">
                  <c:v>8.08093</c:v>
                </c:pt>
                <c:pt idx="356369">
                  <c:v>8.08095</c:v>
                </c:pt>
                <c:pt idx="356370">
                  <c:v>8.08098</c:v>
                </c:pt>
                <c:pt idx="356371">
                  <c:v>8.081</c:v>
                </c:pt>
                <c:pt idx="356372">
                  <c:v>8.08102</c:v>
                </c:pt>
                <c:pt idx="356373">
                  <c:v>8.08104</c:v>
                </c:pt>
                <c:pt idx="356374">
                  <c:v>8.08107</c:v>
                </c:pt>
                <c:pt idx="356375">
                  <c:v>8.08109</c:v>
                </c:pt>
                <c:pt idx="356376">
                  <c:v>8.08111</c:v>
                </c:pt>
                <c:pt idx="356377">
                  <c:v>8.08113</c:v>
                </c:pt>
                <c:pt idx="356378">
                  <c:v>8.08116</c:v>
                </c:pt>
                <c:pt idx="356379">
                  <c:v>8.08118</c:v>
                </c:pt>
                <c:pt idx="356380">
                  <c:v>8.0812</c:v>
                </c:pt>
                <c:pt idx="356381">
                  <c:v>8.08122</c:v>
                </c:pt>
                <c:pt idx="356382">
                  <c:v>8.08125</c:v>
                </c:pt>
                <c:pt idx="356383">
                  <c:v>8.08127</c:v>
                </c:pt>
                <c:pt idx="356384">
                  <c:v>8.08129</c:v>
                </c:pt>
                <c:pt idx="356385">
                  <c:v>8.08132</c:v>
                </c:pt>
                <c:pt idx="356386">
                  <c:v>8.08134</c:v>
                </c:pt>
                <c:pt idx="356387">
                  <c:v>8.08136</c:v>
                </c:pt>
                <c:pt idx="356388">
                  <c:v>8.08138</c:v>
                </c:pt>
                <c:pt idx="356389">
                  <c:v>8.08141</c:v>
                </c:pt>
                <c:pt idx="356390">
                  <c:v>8.08143</c:v>
                </c:pt>
                <c:pt idx="356391">
                  <c:v>8.08145</c:v>
                </c:pt>
                <c:pt idx="356392">
                  <c:v>8.08147</c:v>
                </c:pt>
                <c:pt idx="356393">
                  <c:v>8.0815</c:v>
                </c:pt>
                <c:pt idx="356394">
                  <c:v>8.08152</c:v>
                </c:pt>
                <c:pt idx="356395">
                  <c:v>8.08154</c:v>
                </c:pt>
                <c:pt idx="356396">
                  <c:v>8.08156</c:v>
                </c:pt>
                <c:pt idx="356397">
                  <c:v>8.08159</c:v>
                </c:pt>
                <c:pt idx="356398">
                  <c:v>8.08161</c:v>
                </c:pt>
                <c:pt idx="356399">
                  <c:v>8.08163</c:v>
                </c:pt>
                <c:pt idx="356400">
                  <c:v>8.08165</c:v>
                </c:pt>
                <c:pt idx="356401">
                  <c:v>8.08168</c:v>
                </c:pt>
                <c:pt idx="356402">
                  <c:v>8.0817</c:v>
                </c:pt>
                <c:pt idx="356403">
                  <c:v>8.08172</c:v>
                </c:pt>
                <c:pt idx="356404">
                  <c:v>8.08175</c:v>
                </c:pt>
                <c:pt idx="356405">
                  <c:v>8.08177</c:v>
                </c:pt>
                <c:pt idx="356406">
                  <c:v>8.08179</c:v>
                </c:pt>
                <c:pt idx="356407">
                  <c:v>8.08181</c:v>
                </c:pt>
                <c:pt idx="356408">
                  <c:v>8.08184</c:v>
                </c:pt>
                <c:pt idx="356409">
                  <c:v>8.08186</c:v>
                </c:pt>
                <c:pt idx="356410">
                  <c:v>8.08188</c:v>
                </c:pt>
                <c:pt idx="356411">
                  <c:v>8.08191</c:v>
                </c:pt>
                <c:pt idx="356412">
                  <c:v>8.08193</c:v>
                </c:pt>
                <c:pt idx="356413">
                  <c:v>8.08195</c:v>
                </c:pt>
                <c:pt idx="356414">
                  <c:v>8.08197</c:v>
                </c:pt>
                <c:pt idx="356415">
                  <c:v>8.08199</c:v>
                </c:pt>
                <c:pt idx="356416">
                  <c:v>8.08202</c:v>
                </c:pt>
                <c:pt idx="356417">
                  <c:v>8.08204</c:v>
                </c:pt>
                <c:pt idx="356418">
                  <c:v>8.08206</c:v>
                </c:pt>
                <c:pt idx="356419">
                  <c:v>8.08209</c:v>
                </c:pt>
                <c:pt idx="356420">
                  <c:v>8.08211</c:v>
                </c:pt>
                <c:pt idx="356421">
                  <c:v>8.08213</c:v>
                </c:pt>
                <c:pt idx="356422">
                  <c:v>8.08215</c:v>
                </c:pt>
                <c:pt idx="356423">
                  <c:v>8.08218</c:v>
                </c:pt>
                <c:pt idx="356424">
                  <c:v>8.0822</c:v>
                </c:pt>
                <c:pt idx="356425">
                  <c:v>8.08222</c:v>
                </c:pt>
                <c:pt idx="356426">
                  <c:v>8.08225</c:v>
                </c:pt>
                <c:pt idx="356427">
                  <c:v>8.08227</c:v>
                </c:pt>
                <c:pt idx="356428">
                  <c:v>8.08229</c:v>
                </c:pt>
                <c:pt idx="356429">
                  <c:v>8.08231</c:v>
                </c:pt>
                <c:pt idx="356430">
                  <c:v>8.08234</c:v>
                </c:pt>
                <c:pt idx="356431">
                  <c:v>8.08236</c:v>
                </c:pt>
                <c:pt idx="356432">
                  <c:v>8.08238</c:v>
                </c:pt>
                <c:pt idx="356433">
                  <c:v>8.0824</c:v>
                </c:pt>
                <c:pt idx="356434">
                  <c:v>8.08243</c:v>
                </c:pt>
                <c:pt idx="356435">
                  <c:v>8.08245</c:v>
                </c:pt>
                <c:pt idx="356436">
                  <c:v>8.08247</c:v>
                </c:pt>
                <c:pt idx="356437">
                  <c:v>8.08249</c:v>
                </c:pt>
                <c:pt idx="356438">
                  <c:v>8.08252</c:v>
                </c:pt>
                <c:pt idx="356439">
                  <c:v>8.08254</c:v>
                </c:pt>
                <c:pt idx="356440">
                  <c:v>8.08256</c:v>
                </c:pt>
                <c:pt idx="356441">
                  <c:v>8.08258</c:v>
                </c:pt>
                <c:pt idx="356442">
                  <c:v>8.08261</c:v>
                </c:pt>
                <c:pt idx="356443">
                  <c:v>8.08263</c:v>
                </c:pt>
                <c:pt idx="356444">
                  <c:v>8.08265</c:v>
                </c:pt>
                <c:pt idx="356445">
                  <c:v>8.08268</c:v>
                </c:pt>
                <c:pt idx="356446">
                  <c:v>8.0827</c:v>
                </c:pt>
                <c:pt idx="356447">
                  <c:v>8.08272</c:v>
                </c:pt>
                <c:pt idx="356448">
                  <c:v>8.08274</c:v>
                </c:pt>
                <c:pt idx="356449">
                  <c:v>8.08277</c:v>
                </c:pt>
                <c:pt idx="356450">
                  <c:v>8.08279</c:v>
                </c:pt>
                <c:pt idx="356451">
                  <c:v>8.08281</c:v>
                </c:pt>
                <c:pt idx="356452">
                  <c:v>8.08283</c:v>
                </c:pt>
                <c:pt idx="356453">
                  <c:v>8.08286</c:v>
                </c:pt>
                <c:pt idx="356454">
                  <c:v>8.08288</c:v>
                </c:pt>
                <c:pt idx="356455">
                  <c:v>8.0829</c:v>
                </c:pt>
                <c:pt idx="356456">
                  <c:v>8.08292</c:v>
                </c:pt>
                <c:pt idx="356457">
                  <c:v>8.08295</c:v>
                </c:pt>
                <c:pt idx="356458">
                  <c:v>8.08297</c:v>
                </c:pt>
                <c:pt idx="356459">
                  <c:v>8.08299</c:v>
                </c:pt>
                <c:pt idx="356460">
                  <c:v>8.08302</c:v>
                </c:pt>
                <c:pt idx="356461">
                  <c:v>8.08304</c:v>
                </c:pt>
                <c:pt idx="356462">
                  <c:v>8.08306</c:v>
                </c:pt>
                <c:pt idx="356463">
                  <c:v>8.08308</c:v>
                </c:pt>
                <c:pt idx="356464">
                  <c:v>8.08311</c:v>
                </c:pt>
                <c:pt idx="356465">
                  <c:v>8.08313</c:v>
                </c:pt>
                <c:pt idx="356466">
                  <c:v>8.08315</c:v>
                </c:pt>
                <c:pt idx="356467">
                  <c:v>8.08318</c:v>
                </c:pt>
                <c:pt idx="356468">
                  <c:v>8.0832</c:v>
                </c:pt>
                <c:pt idx="356469">
                  <c:v>8.08322</c:v>
                </c:pt>
                <c:pt idx="356470">
                  <c:v>8.08324</c:v>
                </c:pt>
                <c:pt idx="356471">
                  <c:v>8.08327</c:v>
                </c:pt>
                <c:pt idx="356472">
                  <c:v>8.08329</c:v>
                </c:pt>
                <c:pt idx="356473">
                  <c:v>8.08331</c:v>
                </c:pt>
                <c:pt idx="356474">
                  <c:v>8.08333</c:v>
                </c:pt>
                <c:pt idx="356475">
                  <c:v>8.08336</c:v>
                </c:pt>
                <c:pt idx="356476">
                  <c:v>8.08338</c:v>
                </c:pt>
                <c:pt idx="356477">
                  <c:v>8.0834</c:v>
                </c:pt>
                <c:pt idx="356478">
                  <c:v>8.08342</c:v>
                </c:pt>
                <c:pt idx="356479">
                  <c:v>8.08345</c:v>
                </c:pt>
                <c:pt idx="356480">
                  <c:v>8.08347</c:v>
                </c:pt>
                <c:pt idx="356481">
                  <c:v>8.08349</c:v>
                </c:pt>
                <c:pt idx="356482">
                  <c:v>8.08352</c:v>
                </c:pt>
                <c:pt idx="356483">
                  <c:v>8.08354</c:v>
                </c:pt>
                <c:pt idx="356484">
                  <c:v>8.08356</c:v>
                </c:pt>
                <c:pt idx="356485">
                  <c:v>8.08358</c:v>
                </c:pt>
                <c:pt idx="356486">
                  <c:v>8.08361</c:v>
                </c:pt>
                <c:pt idx="356487">
                  <c:v>8.08363</c:v>
                </c:pt>
                <c:pt idx="356488">
                  <c:v>8.08365</c:v>
                </c:pt>
                <c:pt idx="356489">
                  <c:v>8.08367</c:v>
                </c:pt>
                <c:pt idx="356490">
                  <c:v>8.0837</c:v>
                </c:pt>
                <c:pt idx="356491">
                  <c:v>8.08372</c:v>
                </c:pt>
                <c:pt idx="356492">
                  <c:v>8.08374</c:v>
                </c:pt>
                <c:pt idx="356493">
                  <c:v>8.08376</c:v>
                </c:pt>
                <c:pt idx="356494">
                  <c:v>8.08379</c:v>
                </c:pt>
                <c:pt idx="356495">
                  <c:v>8.08381</c:v>
                </c:pt>
                <c:pt idx="356496">
                  <c:v>8.08383</c:v>
                </c:pt>
                <c:pt idx="356497">
                  <c:v>8.08385</c:v>
                </c:pt>
                <c:pt idx="356498">
                  <c:v>8.08388</c:v>
                </c:pt>
                <c:pt idx="356499">
                  <c:v>8.0839</c:v>
                </c:pt>
                <c:pt idx="356500">
                  <c:v>8.08392</c:v>
                </c:pt>
                <c:pt idx="356501">
                  <c:v>8.08395</c:v>
                </c:pt>
                <c:pt idx="356502">
                  <c:v>8.08397</c:v>
                </c:pt>
                <c:pt idx="356503">
                  <c:v>8.08399</c:v>
                </c:pt>
                <c:pt idx="356504">
                  <c:v>8.08401</c:v>
                </c:pt>
                <c:pt idx="356505">
                  <c:v>8.08404</c:v>
                </c:pt>
                <c:pt idx="356506">
                  <c:v>8.08406</c:v>
                </c:pt>
                <c:pt idx="356507">
                  <c:v>8.08408</c:v>
                </c:pt>
                <c:pt idx="356508">
                  <c:v>8.0841</c:v>
                </c:pt>
                <c:pt idx="356509">
                  <c:v>8.08413</c:v>
                </c:pt>
                <c:pt idx="356510">
                  <c:v>8.08415</c:v>
                </c:pt>
                <c:pt idx="356511">
                  <c:v>8.08417</c:v>
                </c:pt>
                <c:pt idx="356512">
                  <c:v>8.08419</c:v>
                </c:pt>
                <c:pt idx="356513">
                  <c:v>8.08422</c:v>
                </c:pt>
                <c:pt idx="356514">
                  <c:v>8.08424</c:v>
                </c:pt>
                <c:pt idx="356515">
                  <c:v>8.08426</c:v>
                </c:pt>
                <c:pt idx="356516">
                  <c:v>8.08429</c:v>
                </c:pt>
                <c:pt idx="356517">
                  <c:v>8.08431</c:v>
                </c:pt>
                <c:pt idx="356518">
                  <c:v>8.08433</c:v>
                </c:pt>
                <c:pt idx="356519">
                  <c:v>8.08435</c:v>
                </c:pt>
                <c:pt idx="356520">
                  <c:v>8.08438</c:v>
                </c:pt>
                <c:pt idx="356521">
                  <c:v>8.0844</c:v>
                </c:pt>
                <c:pt idx="356522">
                  <c:v>8.08442</c:v>
                </c:pt>
                <c:pt idx="356523">
                  <c:v>8.08444</c:v>
                </c:pt>
                <c:pt idx="356524">
                  <c:v>8.08447</c:v>
                </c:pt>
                <c:pt idx="356525">
                  <c:v>8.08449</c:v>
                </c:pt>
                <c:pt idx="356526">
                  <c:v>8.08451</c:v>
                </c:pt>
                <c:pt idx="356527">
                  <c:v>8.08454</c:v>
                </c:pt>
                <c:pt idx="356528">
                  <c:v>8.08456</c:v>
                </c:pt>
                <c:pt idx="356529">
                  <c:v>8.08458</c:v>
                </c:pt>
                <c:pt idx="356530">
                  <c:v>8.0846</c:v>
                </c:pt>
                <c:pt idx="356531">
                  <c:v>8.08463</c:v>
                </c:pt>
                <c:pt idx="356532">
                  <c:v>8.08465</c:v>
                </c:pt>
                <c:pt idx="356533">
                  <c:v>8.08467</c:v>
                </c:pt>
                <c:pt idx="356534">
                  <c:v>8.08469</c:v>
                </c:pt>
                <c:pt idx="356535">
                  <c:v>8.08472</c:v>
                </c:pt>
                <c:pt idx="356536">
                  <c:v>8.08474</c:v>
                </c:pt>
                <c:pt idx="356537">
                  <c:v>8.08476</c:v>
                </c:pt>
                <c:pt idx="356538">
                  <c:v>8.08479</c:v>
                </c:pt>
                <c:pt idx="356539">
                  <c:v>8.08481</c:v>
                </c:pt>
                <c:pt idx="356540">
                  <c:v>8.08483</c:v>
                </c:pt>
                <c:pt idx="356541">
                  <c:v>8.08485</c:v>
                </c:pt>
                <c:pt idx="356542">
                  <c:v>8.08488</c:v>
                </c:pt>
                <c:pt idx="356543">
                  <c:v>8.0849</c:v>
                </c:pt>
                <c:pt idx="356544">
                  <c:v>8.08492</c:v>
                </c:pt>
                <c:pt idx="356545">
                  <c:v>8.08494</c:v>
                </c:pt>
                <c:pt idx="356546">
                  <c:v>8.08497</c:v>
                </c:pt>
                <c:pt idx="356547">
                  <c:v>8.08499</c:v>
                </c:pt>
                <c:pt idx="356548">
                  <c:v>8.08501</c:v>
                </c:pt>
                <c:pt idx="356549">
                  <c:v>8.08503</c:v>
                </c:pt>
                <c:pt idx="356550">
                  <c:v>8.08506</c:v>
                </c:pt>
                <c:pt idx="356551">
                  <c:v>8.08508</c:v>
                </c:pt>
                <c:pt idx="356552">
                  <c:v>8.0851</c:v>
                </c:pt>
                <c:pt idx="356553">
                  <c:v>8.08512</c:v>
                </c:pt>
                <c:pt idx="356554">
                  <c:v>8.08515</c:v>
                </c:pt>
                <c:pt idx="356555">
                  <c:v>8.08517</c:v>
                </c:pt>
                <c:pt idx="356556">
                  <c:v>8.08519</c:v>
                </c:pt>
                <c:pt idx="356557">
                  <c:v>8.08521</c:v>
                </c:pt>
                <c:pt idx="356558">
                  <c:v>8.08524</c:v>
                </c:pt>
                <c:pt idx="356559">
                  <c:v>8.08526</c:v>
                </c:pt>
                <c:pt idx="356560">
                  <c:v>8.08528</c:v>
                </c:pt>
                <c:pt idx="356561">
                  <c:v>8.08531</c:v>
                </c:pt>
                <c:pt idx="356562">
                  <c:v>8.08533</c:v>
                </c:pt>
                <c:pt idx="356563">
                  <c:v>8.08535</c:v>
                </c:pt>
                <c:pt idx="356564">
                  <c:v>8.08537</c:v>
                </c:pt>
                <c:pt idx="356565">
                  <c:v>8.0854</c:v>
                </c:pt>
                <c:pt idx="356566">
                  <c:v>8.08542</c:v>
                </c:pt>
                <c:pt idx="356567">
                  <c:v>8.08544</c:v>
                </c:pt>
                <c:pt idx="356568">
                  <c:v>8.08546</c:v>
                </c:pt>
                <c:pt idx="356569">
                  <c:v>8.08549</c:v>
                </c:pt>
                <c:pt idx="356570">
                  <c:v>8.08551</c:v>
                </c:pt>
                <c:pt idx="356571">
                  <c:v>8.08553</c:v>
                </c:pt>
                <c:pt idx="356572">
                  <c:v>8.08556</c:v>
                </c:pt>
                <c:pt idx="356573">
                  <c:v>8.08558</c:v>
                </c:pt>
                <c:pt idx="356574">
                  <c:v>8.0856</c:v>
                </c:pt>
                <c:pt idx="356575">
                  <c:v>8.08562</c:v>
                </c:pt>
                <c:pt idx="356576">
                  <c:v>8.08565</c:v>
                </c:pt>
                <c:pt idx="356577">
                  <c:v>8.08567</c:v>
                </c:pt>
                <c:pt idx="356578">
                  <c:v>8.08569</c:v>
                </c:pt>
                <c:pt idx="356579">
                  <c:v>8.08571</c:v>
                </c:pt>
                <c:pt idx="356580">
                  <c:v>8.08574</c:v>
                </c:pt>
                <c:pt idx="356581">
                  <c:v>8.08576</c:v>
                </c:pt>
                <c:pt idx="356582">
                  <c:v>8.08578</c:v>
                </c:pt>
                <c:pt idx="356583">
                  <c:v>8.08581</c:v>
                </c:pt>
                <c:pt idx="356584">
                  <c:v>8.08583</c:v>
                </c:pt>
                <c:pt idx="356585">
                  <c:v>8.08585</c:v>
                </c:pt>
                <c:pt idx="356586">
                  <c:v>8.08587</c:v>
                </c:pt>
                <c:pt idx="356587">
                  <c:v>8.0859</c:v>
                </c:pt>
                <c:pt idx="356588">
                  <c:v>8.08592</c:v>
                </c:pt>
                <c:pt idx="356589">
                  <c:v>8.08594</c:v>
                </c:pt>
                <c:pt idx="356590">
                  <c:v>8.08596</c:v>
                </c:pt>
                <c:pt idx="356591">
                  <c:v>8.08599</c:v>
                </c:pt>
                <c:pt idx="356592">
                  <c:v>8.08601</c:v>
                </c:pt>
                <c:pt idx="356593">
                  <c:v>8.08603</c:v>
                </c:pt>
                <c:pt idx="356594">
                  <c:v>8.08605</c:v>
                </c:pt>
                <c:pt idx="356595">
                  <c:v>8.08608</c:v>
                </c:pt>
                <c:pt idx="356596">
                  <c:v>8.0861</c:v>
                </c:pt>
                <c:pt idx="356597">
                  <c:v>8.08612</c:v>
                </c:pt>
                <c:pt idx="356598">
                  <c:v>8.08615</c:v>
                </c:pt>
                <c:pt idx="356599">
                  <c:v>8.08617</c:v>
                </c:pt>
                <c:pt idx="356600">
                  <c:v>8.08619</c:v>
                </c:pt>
                <c:pt idx="356601">
                  <c:v>8.08621</c:v>
                </c:pt>
                <c:pt idx="356602">
                  <c:v>8.08624</c:v>
                </c:pt>
                <c:pt idx="356603">
                  <c:v>8.08626</c:v>
                </c:pt>
                <c:pt idx="356604">
                  <c:v>8.08628</c:v>
                </c:pt>
                <c:pt idx="356605">
                  <c:v>8.0863</c:v>
                </c:pt>
                <c:pt idx="356606">
                  <c:v>8.08633</c:v>
                </c:pt>
                <c:pt idx="356607">
                  <c:v>8.08635</c:v>
                </c:pt>
                <c:pt idx="356608">
                  <c:v>8.08637</c:v>
                </c:pt>
                <c:pt idx="356609">
                  <c:v>8.08639</c:v>
                </c:pt>
                <c:pt idx="356610">
                  <c:v>8.08642</c:v>
                </c:pt>
                <c:pt idx="356611">
                  <c:v>8.08644</c:v>
                </c:pt>
                <c:pt idx="356612">
                  <c:v>8.08646</c:v>
                </c:pt>
                <c:pt idx="356613">
                  <c:v>8.08648</c:v>
                </c:pt>
                <c:pt idx="356614">
                  <c:v>8.08651</c:v>
                </c:pt>
                <c:pt idx="356615">
                  <c:v>8.08653</c:v>
                </c:pt>
                <c:pt idx="356616">
                  <c:v>8.08655</c:v>
                </c:pt>
                <c:pt idx="356617">
                  <c:v>8.08658</c:v>
                </c:pt>
                <c:pt idx="356618">
                  <c:v>8.0866</c:v>
                </c:pt>
                <c:pt idx="356619">
                  <c:v>8.08662</c:v>
                </c:pt>
                <c:pt idx="356620">
                  <c:v>8.08664</c:v>
                </c:pt>
                <c:pt idx="356621">
                  <c:v>8.08667</c:v>
                </c:pt>
                <c:pt idx="356622">
                  <c:v>8.08669</c:v>
                </c:pt>
                <c:pt idx="356623">
                  <c:v>8.08671</c:v>
                </c:pt>
                <c:pt idx="356624">
                  <c:v>8.08673</c:v>
                </c:pt>
                <c:pt idx="356625">
                  <c:v>8.08676</c:v>
                </c:pt>
                <c:pt idx="356626">
                  <c:v>8.08678</c:v>
                </c:pt>
                <c:pt idx="356627">
                  <c:v>8.0868</c:v>
                </c:pt>
                <c:pt idx="356628">
                  <c:v>8.08682</c:v>
                </c:pt>
                <c:pt idx="356629">
                  <c:v>8.08685</c:v>
                </c:pt>
                <c:pt idx="356630">
                  <c:v>8.08687</c:v>
                </c:pt>
                <c:pt idx="356631">
                  <c:v>8.08689</c:v>
                </c:pt>
                <c:pt idx="356632">
                  <c:v>8.08692</c:v>
                </c:pt>
                <c:pt idx="356633">
                  <c:v>8.08694</c:v>
                </c:pt>
                <c:pt idx="356634">
                  <c:v>8.08696</c:v>
                </c:pt>
                <c:pt idx="356635">
                  <c:v>8.08698</c:v>
                </c:pt>
                <c:pt idx="356636">
                  <c:v>8.08701</c:v>
                </c:pt>
                <c:pt idx="356637">
                  <c:v>8.08703</c:v>
                </c:pt>
                <c:pt idx="356638">
                  <c:v>8.08705</c:v>
                </c:pt>
                <c:pt idx="356639">
                  <c:v>8.08708</c:v>
                </c:pt>
                <c:pt idx="356640">
                  <c:v>8.0871</c:v>
                </c:pt>
                <c:pt idx="356641">
                  <c:v>8.08712</c:v>
                </c:pt>
                <c:pt idx="356642">
                  <c:v>8.08714</c:v>
                </c:pt>
                <c:pt idx="356643">
                  <c:v>8.08717</c:v>
                </c:pt>
                <c:pt idx="356644">
                  <c:v>8.08719</c:v>
                </c:pt>
                <c:pt idx="356645">
                  <c:v>8.08721</c:v>
                </c:pt>
                <c:pt idx="356646">
                  <c:v>8.08723</c:v>
                </c:pt>
                <c:pt idx="356647">
                  <c:v>8.08726</c:v>
                </c:pt>
                <c:pt idx="356648">
                  <c:v>8.08728</c:v>
                </c:pt>
                <c:pt idx="356649">
                  <c:v>8.0873</c:v>
                </c:pt>
                <c:pt idx="356650">
                  <c:v>8.08732</c:v>
                </c:pt>
                <c:pt idx="356651">
                  <c:v>8.08735</c:v>
                </c:pt>
                <c:pt idx="356652">
                  <c:v>8.08737</c:v>
                </c:pt>
                <c:pt idx="356653">
                  <c:v>8.08739</c:v>
                </c:pt>
                <c:pt idx="356654">
                  <c:v>8.08742</c:v>
                </c:pt>
                <c:pt idx="356655">
                  <c:v>8.08744</c:v>
                </c:pt>
                <c:pt idx="356656">
                  <c:v>8.08746</c:v>
                </c:pt>
                <c:pt idx="356657">
                  <c:v>8.08748</c:v>
                </c:pt>
                <c:pt idx="356658">
                  <c:v>8.08751</c:v>
                </c:pt>
                <c:pt idx="356659">
                  <c:v>8.08753</c:v>
                </c:pt>
                <c:pt idx="356660">
                  <c:v>8.08755</c:v>
                </c:pt>
                <c:pt idx="356661">
                  <c:v>8.08757</c:v>
                </c:pt>
                <c:pt idx="356662">
                  <c:v>8.0876</c:v>
                </c:pt>
                <c:pt idx="356663">
                  <c:v>8.08762</c:v>
                </c:pt>
                <c:pt idx="356664">
                  <c:v>8.08764</c:v>
                </c:pt>
                <c:pt idx="356665">
                  <c:v>8.08766</c:v>
                </c:pt>
                <c:pt idx="356666">
                  <c:v>8.08769</c:v>
                </c:pt>
                <c:pt idx="356667">
                  <c:v>8.08771</c:v>
                </c:pt>
                <c:pt idx="356668">
                  <c:v>8.08773</c:v>
                </c:pt>
                <c:pt idx="356669">
                  <c:v>8.08775</c:v>
                </c:pt>
                <c:pt idx="356670">
                  <c:v>8.08778</c:v>
                </c:pt>
                <c:pt idx="356671">
                  <c:v>8.0878</c:v>
                </c:pt>
                <c:pt idx="356672">
                  <c:v>8.08782</c:v>
                </c:pt>
                <c:pt idx="356673">
                  <c:v>8.08785</c:v>
                </c:pt>
                <c:pt idx="356674">
                  <c:v>8.08787</c:v>
                </c:pt>
                <c:pt idx="356675">
                  <c:v>8.08789</c:v>
                </c:pt>
                <c:pt idx="356676">
                  <c:v>8.08791</c:v>
                </c:pt>
                <c:pt idx="356677">
                  <c:v>8.08794</c:v>
                </c:pt>
                <c:pt idx="356678">
                  <c:v>8.08796</c:v>
                </c:pt>
                <c:pt idx="356679">
                  <c:v>8.08798</c:v>
                </c:pt>
                <c:pt idx="356680">
                  <c:v>8.08801</c:v>
                </c:pt>
                <c:pt idx="356681">
                  <c:v>8.08803</c:v>
                </c:pt>
                <c:pt idx="356682">
                  <c:v>8.08805</c:v>
                </c:pt>
                <c:pt idx="356683">
                  <c:v>8.08807</c:v>
                </c:pt>
                <c:pt idx="356684">
                  <c:v>8.08809</c:v>
                </c:pt>
                <c:pt idx="356685">
                  <c:v>8.08812</c:v>
                </c:pt>
                <c:pt idx="356686">
                  <c:v>8.08814</c:v>
                </c:pt>
                <c:pt idx="356687">
                  <c:v>8.08816</c:v>
                </c:pt>
                <c:pt idx="356688">
                  <c:v>8.08819</c:v>
                </c:pt>
                <c:pt idx="356689">
                  <c:v>8.08821</c:v>
                </c:pt>
                <c:pt idx="356690">
                  <c:v>8.08823</c:v>
                </c:pt>
                <c:pt idx="356691">
                  <c:v>8.08825</c:v>
                </c:pt>
                <c:pt idx="356692">
                  <c:v>8.08828</c:v>
                </c:pt>
                <c:pt idx="356693">
                  <c:v>8.0883</c:v>
                </c:pt>
                <c:pt idx="356694">
                  <c:v>8.08832</c:v>
                </c:pt>
                <c:pt idx="356695">
                  <c:v>8.08835</c:v>
                </c:pt>
                <c:pt idx="356696">
                  <c:v>8.08837</c:v>
                </c:pt>
                <c:pt idx="356697">
                  <c:v>8.08839</c:v>
                </c:pt>
                <c:pt idx="356698">
                  <c:v>8.08841</c:v>
                </c:pt>
                <c:pt idx="356699">
                  <c:v>8.08844</c:v>
                </c:pt>
                <c:pt idx="356700">
                  <c:v>8.08846</c:v>
                </c:pt>
                <c:pt idx="356701">
                  <c:v>8.08848</c:v>
                </c:pt>
                <c:pt idx="356702">
                  <c:v>8.0885</c:v>
                </c:pt>
                <c:pt idx="356703">
                  <c:v>8.08853</c:v>
                </c:pt>
                <c:pt idx="356704">
                  <c:v>8.08855</c:v>
                </c:pt>
                <c:pt idx="356705">
                  <c:v>8.08857</c:v>
                </c:pt>
                <c:pt idx="356706">
                  <c:v>8.08859</c:v>
                </c:pt>
                <c:pt idx="356707">
                  <c:v>8.08862</c:v>
                </c:pt>
                <c:pt idx="356708">
                  <c:v>8.08864</c:v>
                </c:pt>
                <c:pt idx="356709">
                  <c:v>8.08866</c:v>
                </c:pt>
                <c:pt idx="356710">
                  <c:v>8.08868</c:v>
                </c:pt>
                <c:pt idx="356711">
                  <c:v>8.08871</c:v>
                </c:pt>
                <c:pt idx="356712">
                  <c:v>8.08873</c:v>
                </c:pt>
                <c:pt idx="356713">
                  <c:v>8.08875</c:v>
                </c:pt>
                <c:pt idx="356714">
                  <c:v>8.08878</c:v>
                </c:pt>
                <c:pt idx="356715">
                  <c:v>8.0888</c:v>
                </c:pt>
                <c:pt idx="356716">
                  <c:v>8.08882</c:v>
                </c:pt>
                <c:pt idx="356717">
                  <c:v>8.08884</c:v>
                </c:pt>
                <c:pt idx="356718">
                  <c:v>8.08887</c:v>
                </c:pt>
                <c:pt idx="356719">
                  <c:v>8.08889</c:v>
                </c:pt>
                <c:pt idx="356720">
                  <c:v>8.08891</c:v>
                </c:pt>
                <c:pt idx="356721">
                  <c:v>8.08893</c:v>
                </c:pt>
                <c:pt idx="356722">
                  <c:v>8.08896</c:v>
                </c:pt>
                <c:pt idx="356723">
                  <c:v>8.08898</c:v>
                </c:pt>
                <c:pt idx="356724">
                  <c:v>8.089</c:v>
                </c:pt>
                <c:pt idx="356725">
                  <c:v>8.08902</c:v>
                </c:pt>
                <c:pt idx="356726">
                  <c:v>8.08905</c:v>
                </c:pt>
                <c:pt idx="356727">
                  <c:v>8.08907</c:v>
                </c:pt>
                <c:pt idx="356728">
                  <c:v>8.08909</c:v>
                </c:pt>
                <c:pt idx="356729">
                  <c:v>8.08912</c:v>
                </c:pt>
                <c:pt idx="356730">
                  <c:v>8.08914</c:v>
                </c:pt>
                <c:pt idx="356731">
                  <c:v>8.08916</c:v>
                </c:pt>
                <c:pt idx="356732">
                  <c:v>8.08918</c:v>
                </c:pt>
                <c:pt idx="356733">
                  <c:v>8.08921</c:v>
                </c:pt>
                <c:pt idx="356734">
                  <c:v>8.08923</c:v>
                </c:pt>
                <c:pt idx="356735">
                  <c:v>8.08925</c:v>
                </c:pt>
                <c:pt idx="356736">
                  <c:v>8.08927</c:v>
                </c:pt>
                <c:pt idx="356737">
                  <c:v>8.0893</c:v>
                </c:pt>
                <c:pt idx="356738">
                  <c:v>8.08932</c:v>
                </c:pt>
                <c:pt idx="356739">
                  <c:v>8.08934</c:v>
                </c:pt>
                <c:pt idx="356740">
                  <c:v>8.08937</c:v>
                </c:pt>
                <c:pt idx="356741">
                  <c:v>8.08939</c:v>
                </c:pt>
                <c:pt idx="356742">
                  <c:v>8.08941</c:v>
                </c:pt>
                <c:pt idx="356743">
                  <c:v>8.08943</c:v>
                </c:pt>
                <c:pt idx="356744">
                  <c:v>8.08946</c:v>
                </c:pt>
                <c:pt idx="356745">
                  <c:v>8.08948</c:v>
                </c:pt>
                <c:pt idx="356746">
                  <c:v>8.0895</c:v>
                </c:pt>
                <c:pt idx="356747">
                  <c:v>8.08952</c:v>
                </c:pt>
                <c:pt idx="356748">
                  <c:v>8.08955</c:v>
                </c:pt>
                <c:pt idx="356749">
                  <c:v>8.08957</c:v>
                </c:pt>
                <c:pt idx="356750">
                  <c:v>8.08959</c:v>
                </c:pt>
                <c:pt idx="356751">
                  <c:v>8.08962</c:v>
                </c:pt>
                <c:pt idx="356752">
                  <c:v>8.08964</c:v>
                </c:pt>
                <c:pt idx="356753">
                  <c:v>8.08966</c:v>
                </c:pt>
                <c:pt idx="356754">
                  <c:v>8.08968</c:v>
                </c:pt>
                <c:pt idx="356755">
                  <c:v>8.08971</c:v>
                </c:pt>
                <c:pt idx="356756">
                  <c:v>8.08973</c:v>
                </c:pt>
                <c:pt idx="356757">
                  <c:v>8.08975</c:v>
                </c:pt>
                <c:pt idx="356758">
                  <c:v>8.08977</c:v>
                </c:pt>
                <c:pt idx="356759">
                  <c:v>8.0898</c:v>
                </c:pt>
                <c:pt idx="356760">
                  <c:v>8.08982</c:v>
                </c:pt>
                <c:pt idx="356761">
                  <c:v>8.08984</c:v>
                </c:pt>
                <c:pt idx="356762">
                  <c:v>8.08986</c:v>
                </c:pt>
                <c:pt idx="356763">
                  <c:v>8.08989</c:v>
                </c:pt>
                <c:pt idx="356764">
                  <c:v>8.08991</c:v>
                </c:pt>
                <c:pt idx="356765">
                  <c:v>8.08993</c:v>
                </c:pt>
                <c:pt idx="356766">
                  <c:v>8.08995</c:v>
                </c:pt>
                <c:pt idx="356767">
                  <c:v>8.08998</c:v>
                </c:pt>
                <c:pt idx="356768">
                  <c:v>8.09</c:v>
                </c:pt>
                <c:pt idx="356769">
                  <c:v>8.09002</c:v>
                </c:pt>
                <c:pt idx="356770">
                  <c:v>8.09004</c:v>
                </c:pt>
                <c:pt idx="356771">
                  <c:v>8.09007</c:v>
                </c:pt>
                <c:pt idx="356772">
                  <c:v>8.09009</c:v>
                </c:pt>
                <c:pt idx="356773">
                  <c:v>8.09011</c:v>
                </c:pt>
                <c:pt idx="356774">
                  <c:v>8.09014</c:v>
                </c:pt>
                <c:pt idx="356775">
                  <c:v>8.09016</c:v>
                </c:pt>
                <c:pt idx="356776">
                  <c:v>8.09018</c:v>
                </c:pt>
                <c:pt idx="356777">
                  <c:v>8.0902</c:v>
                </c:pt>
                <c:pt idx="356778">
                  <c:v>8.09023</c:v>
                </c:pt>
                <c:pt idx="356779">
                  <c:v>8.09025</c:v>
                </c:pt>
                <c:pt idx="356780">
                  <c:v>8.09027</c:v>
                </c:pt>
                <c:pt idx="356781">
                  <c:v>8.09029</c:v>
                </c:pt>
                <c:pt idx="356782">
                  <c:v>8.09032</c:v>
                </c:pt>
                <c:pt idx="356783">
                  <c:v>8.09034</c:v>
                </c:pt>
                <c:pt idx="356784">
                  <c:v>8.09036</c:v>
                </c:pt>
                <c:pt idx="356785">
                  <c:v>8.09038</c:v>
                </c:pt>
                <c:pt idx="356786">
                  <c:v>8.09041</c:v>
                </c:pt>
                <c:pt idx="356787">
                  <c:v>8.09043</c:v>
                </c:pt>
                <c:pt idx="356788">
                  <c:v>8.09045</c:v>
                </c:pt>
                <c:pt idx="356789">
                  <c:v>8.09048</c:v>
                </c:pt>
                <c:pt idx="356790">
                  <c:v>8.0905</c:v>
                </c:pt>
                <c:pt idx="356791">
                  <c:v>8.09052</c:v>
                </c:pt>
                <c:pt idx="356792">
                  <c:v>8.09054</c:v>
                </c:pt>
                <c:pt idx="356793">
                  <c:v>8.09057</c:v>
                </c:pt>
                <c:pt idx="356794">
                  <c:v>8.09059</c:v>
                </c:pt>
                <c:pt idx="356795">
                  <c:v>8.09061</c:v>
                </c:pt>
                <c:pt idx="356796">
                  <c:v>8.09064</c:v>
                </c:pt>
                <c:pt idx="356797">
                  <c:v>8.09066</c:v>
                </c:pt>
                <c:pt idx="356798">
                  <c:v>8.09068</c:v>
                </c:pt>
                <c:pt idx="356799">
                  <c:v>8.0907</c:v>
                </c:pt>
                <c:pt idx="356800">
                  <c:v>8.09073</c:v>
                </c:pt>
                <c:pt idx="356801">
                  <c:v>8.09075</c:v>
                </c:pt>
                <c:pt idx="356802">
                  <c:v>8.09077</c:v>
                </c:pt>
                <c:pt idx="356803">
                  <c:v>8.09079</c:v>
                </c:pt>
                <c:pt idx="356804">
                  <c:v>8.09082</c:v>
                </c:pt>
                <c:pt idx="356805">
                  <c:v>8.09084</c:v>
                </c:pt>
                <c:pt idx="356806">
                  <c:v>8.09086</c:v>
                </c:pt>
                <c:pt idx="356807">
                  <c:v>8.09088</c:v>
                </c:pt>
                <c:pt idx="356808">
                  <c:v>8.09091</c:v>
                </c:pt>
                <c:pt idx="356809">
                  <c:v>8.09093</c:v>
                </c:pt>
                <c:pt idx="356810">
                  <c:v>8.09095</c:v>
                </c:pt>
                <c:pt idx="356811">
                  <c:v>8.09098</c:v>
                </c:pt>
                <c:pt idx="356812">
                  <c:v>8.091</c:v>
                </c:pt>
                <c:pt idx="356813">
                  <c:v>8.09102</c:v>
                </c:pt>
                <c:pt idx="356814">
                  <c:v>8.09104</c:v>
                </c:pt>
                <c:pt idx="356815">
                  <c:v>8.09107</c:v>
                </c:pt>
                <c:pt idx="356816">
                  <c:v>8.09109</c:v>
                </c:pt>
                <c:pt idx="356817">
                  <c:v>8.09111</c:v>
                </c:pt>
                <c:pt idx="356818">
                  <c:v>8.09113</c:v>
                </c:pt>
                <c:pt idx="356819">
                  <c:v>8.09116</c:v>
                </c:pt>
                <c:pt idx="356820">
                  <c:v>8.09118</c:v>
                </c:pt>
                <c:pt idx="356821">
                  <c:v>8.0912</c:v>
                </c:pt>
                <c:pt idx="356822">
                  <c:v>8.09122</c:v>
                </c:pt>
                <c:pt idx="356823">
                  <c:v>8.09125</c:v>
                </c:pt>
                <c:pt idx="356824">
                  <c:v>8.09127</c:v>
                </c:pt>
                <c:pt idx="356825">
                  <c:v>8.09129</c:v>
                </c:pt>
                <c:pt idx="356826">
                  <c:v>8.09131</c:v>
                </c:pt>
                <c:pt idx="356827">
                  <c:v>8.09134</c:v>
                </c:pt>
                <c:pt idx="356828">
                  <c:v>8.09136</c:v>
                </c:pt>
                <c:pt idx="356829">
                  <c:v>8.09138</c:v>
                </c:pt>
                <c:pt idx="356830">
                  <c:v>8.09141</c:v>
                </c:pt>
                <c:pt idx="356831">
                  <c:v>8.09143</c:v>
                </c:pt>
                <c:pt idx="356832">
                  <c:v>8.09145</c:v>
                </c:pt>
                <c:pt idx="356833">
                  <c:v>8.09147</c:v>
                </c:pt>
                <c:pt idx="356834">
                  <c:v>8.0915</c:v>
                </c:pt>
                <c:pt idx="356835">
                  <c:v>8.09152</c:v>
                </c:pt>
                <c:pt idx="356836">
                  <c:v>8.09154</c:v>
                </c:pt>
                <c:pt idx="356837">
                  <c:v>8.09156</c:v>
                </c:pt>
                <c:pt idx="356838">
                  <c:v>8.09159</c:v>
                </c:pt>
                <c:pt idx="356839">
                  <c:v>8.09161</c:v>
                </c:pt>
                <c:pt idx="356840">
                  <c:v>8.09163</c:v>
                </c:pt>
                <c:pt idx="356841">
                  <c:v>8.09165</c:v>
                </c:pt>
                <c:pt idx="356842">
                  <c:v>8.09168</c:v>
                </c:pt>
                <c:pt idx="356843">
                  <c:v>8.0917</c:v>
                </c:pt>
                <c:pt idx="356844">
                  <c:v>8.09172</c:v>
                </c:pt>
                <c:pt idx="356845">
                  <c:v>8.09175</c:v>
                </c:pt>
                <c:pt idx="356846">
                  <c:v>8.09177</c:v>
                </c:pt>
                <c:pt idx="356847">
                  <c:v>8.09179</c:v>
                </c:pt>
                <c:pt idx="356848">
                  <c:v>8.09181</c:v>
                </c:pt>
                <c:pt idx="356849">
                  <c:v>8.09184</c:v>
                </c:pt>
                <c:pt idx="356850">
                  <c:v>8.09186</c:v>
                </c:pt>
                <c:pt idx="356851">
                  <c:v>8.09188</c:v>
                </c:pt>
                <c:pt idx="356852">
                  <c:v>8.09191</c:v>
                </c:pt>
                <c:pt idx="356853">
                  <c:v>8.09193</c:v>
                </c:pt>
                <c:pt idx="356854">
                  <c:v>8.09195</c:v>
                </c:pt>
                <c:pt idx="356855">
                  <c:v>8.09197</c:v>
                </c:pt>
                <c:pt idx="356856">
                  <c:v>8.092</c:v>
                </c:pt>
                <c:pt idx="356857">
                  <c:v>8.09202</c:v>
                </c:pt>
                <c:pt idx="356858">
                  <c:v>8.09204</c:v>
                </c:pt>
                <c:pt idx="356859">
                  <c:v>8.09206</c:v>
                </c:pt>
                <c:pt idx="356860">
                  <c:v>8.09209</c:v>
                </c:pt>
                <c:pt idx="356861">
                  <c:v>8.09211</c:v>
                </c:pt>
                <c:pt idx="356862">
                  <c:v>8.09213</c:v>
                </c:pt>
                <c:pt idx="356863">
                  <c:v>8.09215</c:v>
                </c:pt>
                <c:pt idx="356864">
                  <c:v>8.09218</c:v>
                </c:pt>
                <c:pt idx="356865">
                  <c:v>8.0922</c:v>
                </c:pt>
                <c:pt idx="356866">
                  <c:v>8.09222</c:v>
                </c:pt>
                <c:pt idx="356867">
                  <c:v>8.09225</c:v>
                </c:pt>
                <c:pt idx="356868">
                  <c:v>8.09227</c:v>
                </c:pt>
                <c:pt idx="356869">
                  <c:v>8.09229</c:v>
                </c:pt>
                <c:pt idx="356870">
                  <c:v>8.09231</c:v>
                </c:pt>
                <c:pt idx="356871">
                  <c:v>8.09234</c:v>
                </c:pt>
                <c:pt idx="356872">
                  <c:v>8.09236</c:v>
                </c:pt>
                <c:pt idx="356873">
                  <c:v>8.09238</c:v>
                </c:pt>
                <c:pt idx="356874">
                  <c:v>8.0924</c:v>
                </c:pt>
                <c:pt idx="356875">
                  <c:v>8.09243</c:v>
                </c:pt>
                <c:pt idx="356876">
                  <c:v>8.09245</c:v>
                </c:pt>
                <c:pt idx="356877">
                  <c:v>8.09247</c:v>
                </c:pt>
                <c:pt idx="356878">
                  <c:v>8.09249</c:v>
                </c:pt>
                <c:pt idx="356879">
                  <c:v>8.09252</c:v>
                </c:pt>
                <c:pt idx="356880">
                  <c:v>8.09254</c:v>
                </c:pt>
                <c:pt idx="356881">
                  <c:v>8.09256</c:v>
                </c:pt>
                <c:pt idx="356882">
                  <c:v>8.09258</c:v>
                </c:pt>
                <c:pt idx="356883">
                  <c:v>8.09261</c:v>
                </c:pt>
                <c:pt idx="356884">
                  <c:v>8.09263</c:v>
                </c:pt>
                <c:pt idx="356885">
                  <c:v>8.09265</c:v>
                </c:pt>
                <c:pt idx="356886">
                  <c:v>8.09268</c:v>
                </c:pt>
                <c:pt idx="356887">
                  <c:v>8.0927</c:v>
                </c:pt>
                <c:pt idx="356888">
                  <c:v>8.09272</c:v>
                </c:pt>
                <c:pt idx="356889">
                  <c:v>8.09274</c:v>
                </c:pt>
                <c:pt idx="356890">
                  <c:v>8.09277</c:v>
                </c:pt>
                <c:pt idx="356891">
                  <c:v>8.09279</c:v>
                </c:pt>
                <c:pt idx="356892">
                  <c:v>8.09281</c:v>
                </c:pt>
                <c:pt idx="356893">
                  <c:v>8.09283</c:v>
                </c:pt>
                <c:pt idx="356894">
                  <c:v>8.09286</c:v>
                </c:pt>
                <c:pt idx="356895">
                  <c:v>8.09288</c:v>
                </c:pt>
                <c:pt idx="356896">
                  <c:v>8.0929</c:v>
                </c:pt>
                <c:pt idx="356897">
                  <c:v>8.09292</c:v>
                </c:pt>
                <c:pt idx="356898">
                  <c:v>8.09295</c:v>
                </c:pt>
                <c:pt idx="356899">
                  <c:v>8.09297</c:v>
                </c:pt>
                <c:pt idx="356900">
                  <c:v>8.09299</c:v>
                </c:pt>
                <c:pt idx="356901">
                  <c:v>8.09302</c:v>
                </c:pt>
                <c:pt idx="356902">
                  <c:v>8.09304</c:v>
                </c:pt>
                <c:pt idx="356903">
                  <c:v>8.09306</c:v>
                </c:pt>
                <c:pt idx="356904">
                  <c:v>8.09308</c:v>
                </c:pt>
                <c:pt idx="356905">
                  <c:v>8.09311</c:v>
                </c:pt>
                <c:pt idx="356906">
                  <c:v>8.09313</c:v>
                </c:pt>
                <c:pt idx="356907">
                  <c:v>8.09315</c:v>
                </c:pt>
                <c:pt idx="356908">
                  <c:v>8.09318</c:v>
                </c:pt>
                <c:pt idx="356909">
                  <c:v>8.0932</c:v>
                </c:pt>
                <c:pt idx="356910">
                  <c:v>8.09322</c:v>
                </c:pt>
                <c:pt idx="356911">
                  <c:v>8.09324</c:v>
                </c:pt>
                <c:pt idx="356912">
                  <c:v>8.09327</c:v>
                </c:pt>
                <c:pt idx="356913">
                  <c:v>8.09329</c:v>
                </c:pt>
                <c:pt idx="356914">
                  <c:v>8.09331</c:v>
                </c:pt>
                <c:pt idx="356915">
                  <c:v>8.09333</c:v>
                </c:pt>
                <c:pt idx="356916">
                  <c:v>8.09336</c:v>
                </c:pt>
                <c:pt idx="356917">
                  <c:v>8.09338</c:v>
                </c:pt>
                <c:pt idx="356918">
                  <c:v>8.0934</c:v>
                </c:pt>
                <c:pt idx="356919">
                  <c:v>8.09342</c:v>
                </c:pt>
                <c:pt idx="356920">
                  <c:v>8.09345</c:v>
                </c:pt>
                <c:pt idx="356921">
                  <c:v>8.09347</c:v>
                </c:pt>
                <c:pt idx="356922">
                  <c:v>8.09349</c:v>
                </c:pt>
                <c:pt idx="356923">
                  <c:v>8.09352</c:v>
                </c:pt>
                <c:pt idx="356924">
                  <c:v>8.09354</c:v>
                </c:pt>
                <c:pt idx="356925">
                  <c:v>8.09356</c:v>
                </c:pt>
                <c:pt idx="356926">
                  <c:v>8.09358</c:v>
                </c:pt>
                <c:pt idx="356927">
                  <c:v>8.09361</c:v>
                </c:pt>
                <c:pt idx="356928">
                  <c:v>8.09363</c:v>
                </c:pt>
                <c:pt idx="356929">
                  <c:v>8.09365</c:v>
                </c:pt>
                <c:pt idx="356930">
                  <c:v>8.09367</c:v>
                </c:pt>
                <c:pt idx="356931">
                  <c:v>8.0937</c:v>
                </c:pt>
                <c:pt idx="356932">
                  <c:v>8.09372</c:v>
                </c:pt>
                <c:pt idx="356933">
                  <c:v>8.09374</c:v>
                </c:pt>
                <c:pt idx="356934">
                  <c:v>8.09376</c:v>
                </c:pt>
                <c:pt idx="356935">
                  <c:v>8.09379</c:v>
                </c:pt>
                <c:pt idx="356936">
                  <c:v>8.09381</c:v>
                </c:pt>
                <c:pt idx="356937">
                  <c:v>8.09383</c:v>
                </c:pt>
                <c:pt idx="356938">
                  <c:v>8.09385</c:v>
                </c:pt>
                <c:pt idx="356939">
                  <c:v>8.09388</c:v>
                </c:pt>
                <c:pt idx="356940">
                  <c:v>8.0939</c:v>
                </c:pt>
                <c:pt idx="356941">
                  <c:v>8.09392</c:v>
                </c:pt>
                <c:pt idx="356942">
                  <c:v>8.09395</c:v>
                </c:pt>
                <c:pt idx="356943">
                  <c:v>8.09397</c:v>
                </c:pt>
                <c:pt idx="356944">
                  <c:v>8.09399</c:v>
                </c:pt>
                <c:pt idx="356945">
                  <c:v>8.09401</c:v>
                </c:pt>
                <c:pt idx="356946">
                  <c:v>8.09404</c:v>
                </c:pt>
                <c:pt idx="356947">
                  <c:v>8.09406</c:v>
                </c:pt>
                <c:pt idx="356948">
                  <c:v>8.09408</c:v>
                </c:pt>
                <c:pt idx="356949">
                  <c:v>8.0941</c:v>
                </c:pt>
                <c:pt idx="356950">
                  <c:v>8.09413</c:v>
                </c:pt>
                <c:pt idx="356951">
                  <c:v>8.09415</c:v>
                </c:pt>
                <c:pt idx="356952">
                  <c:v>8.09417</c:v>
                </c:pt>
                <c:pt idx="356953">
                  <c:v>8.09419</c:v>
                </c:pt>
                <c:pt idx="356954">
                  <c:v>8.09422</c:v>
                </c:pt>
                <c:pt idx="356955">
                  <c:v>8.09424</c:v>
                </c:pt>
                <c:pt idx="356956">
                  <c:v>8.09426</c:v>
                </c:pt>
                <c:pt idx="356957">
                  <c:v>8.09429</c:v>
                </c:pt>
                <c:pt idx="356958">
                  <c:v>8.09431</c:v>
                </c:pt>
                <c:pt idx="356959">
                  <c:v>8.09433</c:v>
                </c:pt>
                <c:pt idx="356960">
                  <c:v>8.09435</c:v>
                </c:pt>
                <c:pt idx="356961">
                  <c:v>8.09438</c:v>
                </c:pt>
                <c:pt idx="356962">
                  <c:v>8.0944</c:v>
                </c:pt>
                <c:pt idx="356963">
                  <c:v>8.09442</c:v>
                </c:pt>
                <c:pt idx="356964">
                  <c:v>8.09444</c:v>
                </c:pt>
                <c:pt idx="356965">
                  <c:v>8.09447</c:v>
                </c:pt>
                <c:pt idx="356966">
                  <c:v>8.09449</c:v>
                </c:pt>
                <c:pt idx="356967">
                  <c:v>8.09451</c:v>
                </c:pt>
                <c:pt idx="356968">
                  <c:v>8.09454</c:v>
                </c:pt>
                <c:pt idx="356969">
                  <c:v>8.09456</c:v>
                </c:pt>
                <c:pt idx="356970">
                  <c:v>8.09458</c:v>
                </c:pt>
                <c:pt idx="356971">
                  <c:v>8.0946</c:v>
                </c:pt>
                <c:pt idx="356972">
                  <c:v>8.09463</c:v>
                </c:pt>
                <c:pt idx="356973">
                  <c:v>8.09465</c:v>
                </c:pt>
                <c:pt idx="356974">
                  <c:v>8.09467</c:v>
                </c:pt>
                <c:pt idx="356975">
                  <c:v>8.09469</c:v>
                </c:pt>
                <c:pt idx="356976">
                  <c:v>8.09472</c:v>
                </c:pt>
                <c:pt idx="356977">
                  <c:v>8.09474</c:v>
                </c:pt>
                <c:pt idx="356978">
                  <c:v>8.09476</c:v>
                </c:pt>
                <c:pt idx="356979">
                  <c:v>8.09478</c:v>
                </c:pt>
                <c:pt idx="356980">
                  <c:v>8.09481</c:v>
                </c:pt>
                <c:pt idx="356981">
                  <c:v>8.09483</c:v>
                </c:pt>
                <c:pt idx="356982">
                  <c:v>8.09485</c:v>
                </c:pt>
                <c:pt idx="356983">
                  <c:v>8.09488</c:v>
                </c:pt>
                <c:pt idx="356984">
                  <c:v>8.0949</c:v>
                </c:pt>
                <c:pt idx="356985">
                  <c:v>8.09492</c:v>
                </c:pt>
                <c:pt idx="356986">
                  <c:v>8.09494</c:v>
                </c:pt>
                <c:pt idx="356987">
                  <c:v>8.09497</c:v>
                </c:pt>
                <c:pt idx="356988">
                  <c:v>8.09499</c:v>
                </c:pt>
                <c:pt idx="356989">
                  <c:v>8.09501</c:v>
                </c:pt>
                <c:pt idx="356990">
                  <c:v>8.09503</c:v>
                </c:pt>
                <c:pt idx="356991">
                  <c:v>8.09506</c:v>
                </c:pt>
                <c:pt idx="356992">
                  <c:v>8.09508</c:v>
                </c:pt>
                <c:pt idx="356993">
                  <c:v>8.0951</c:v>
                </c:pt>
                <c:pt idx="356994">
                  <c:v>8.09512</c:v>
                </c:pt>
                <c:pt idx="356995">
                  <c:v>8.09515</c:v>
                </c:pt>
                <c:pt idx="356996">
                  <c:v>8.09517</c:v>
                </c:pt>
                <c:pt idx="356997">
                  <c:v>8.09519</c:v>
                </c:pt>
                <c:pt idx="356998">
                  <c:v>8.09521</c:v>
                </c:pt>
                <c:pt idx="356999">
                  <c:v>8.09524</c:v>
                </c:pt>
                <c:pt idx="357000">
                  <c:v>8.09526</c:v>
                </c:pt>
                <c:pt idx="357001">
                  <c:v>8.09528</c:v>
                </c:pt>
                <c:pt idx="357002">
                  <c:v>8.09531</c:v>
                </c:pt>
                <c:pt idx="357003">
                  <c:v>8.09533</c:v>
                </c:pt>
                <c:pt idx="357004">
                  <c:v>8.09535</c:v>
                </c:pt>
                <c:pt idx="357005">
                  <c:v>8.09537</c:v>
                </c:pt>
                <c:pt idx="357006">
                  <c:v>8.0954</c:v>
                </c:pt>
                <c:pt idx="357007">
                  <c:v>8.09542</c:v>
                </c:pt>
                <c:pt idx="357008">
                  <c:v>8.09544</c:v>
                </c:pt>
                <c:pt idx="357009">
                  <c:v>8.09547</c:v>
                </c:pt>
                <c:pt idx="357010">
                  <c:v>8.09549</c:v>
                </c:pt>
                <c:pt idx="357011">
                  <c:v>8.09551</c:v>
                </c:pt>
                <c:pt idx="357012">
                  <c:v>8.09553</c:v>
                </c:pt>
                <c:pt idx="357013">
                  <c:v>8.09556</c:v>
                </c:pt>
                <c:pt idx="357014">
                  <c:v>8.09558</c:v>
                </c:pt>
                <c:pt idx="357015">
                  <c:v>8.0956</c:v>
                </c:pt>
                <c:pt idx="357016">
                  <c:v>8.09562</c:v>
                </c:pt>
                <c:pt idx="357017">
                  <c:v>8.09565</c:v>
                </c:pt>
                <c:pt idx="357018">
                  <c:v>8.09567</c:v>
                </c:pt>
                <c:pt idx="357019">
                  <c:v>8.09569</c:v>
                </c:pt>
                <c:pt idx="357020">
                  <c:v>8.09571</c:v>
                </c:pt>
                <c:pt idx="357021">
                  <c:v>8.09574</c:v>
                </c:pt>
                <c:pt idx="357022">
                  <c:v>8.09576</c:v>
                </c:pt>
                <c:pt idx="357023">
                  <c:v>8.09578</c:v>
                </c:pt>
                <c:pt idx="357024">
                  <c:v>8.09581</c:v>
                </c:pt>
                <c:pt idx="357025">
                  <c:v>8.09583</c:v>
                </c:pt>
                <c:pt idx="357026">
                  <c:v>8.09585</c:v>
                </c:pt>
                <c:pt idx="357027">
                  <c:v>8.09587</c:v>
                </c:pt>
                <c:pt idx="357028">
                  <c:v>8.0959</c:v>
                </c:pt>
                <c:pt idx="357029">
                  <c:v>8.09592</c:v>
                </c:pt>
                <c:pt idx="357030">
                  <c:v>8.09594</c:v>
                </c:pt>
                <c:pt idx="357031">
                  <c:v>8.09596</c:v>
                </c:pt>
                <c:pt idx="357032">
                  <c:v>8.09599</c:v>
                </c:pt>
                <c:pt idx="357033">
                  <c:v>8.09601</c:v>
                </c:pt>
                <c:pt idx="357034">
                  <c:v>8.09603</c:v>
                </c:pt>
                <c:pt idx="357035">
                  <c:v>8.09605</c:v>
                </c:pt>
                <c:pt idx="357036">
                  <c:v>8.09608</c:v>
                </c:pt>
                <c:pt idx="357037">
                  <c:v>8.0961</c:v>
                </c:pt>
                <c:pt idx="357038">
                  <c:v>8.09612</c:v>
                </c:pt>
                <c:pt idx="357039">
                  <c:v>8.09614</c:v>
                </c:pt>
                <c:pt idx="357040">
                  <c:v>8.09617</c:v>
                </c:pt>
                <c:pt idx="357041">
                  <c:v>8.09619</c:v>
                </c:pt>
                <c:pt idx="357042">
                  <c:v>8.09621</c:v>
                </c:pt>
                <c:pt idx="357043">
                  <c:v>8.09624</c:v>
                </c:pt>
                <c:pt idx="357044">
                  <c:v>8.09626</c:v>
                </c:pt>
                <c:pt idx="357045">
                  <c:v>8.09628</c:v>
                </c:pt>
                <c:pt idx="357046">
                  <c:v>8.0963</c:v>
                </c:pt>
                <c:pt idx="357047">
                  <c:v>8.09633</c:v>
                </c:pt>
                <c:pt idx="357048">
                  <c:v>8.09635</c:v>
                </c:pt>
                <c:pt idx="357049">
                  <c:v>8.09637</c:v>
                </c:pt>
                <c:pt idx="357050">
                  <c:v>8.09639</c:v>
                </c:pt>
                <c:pt idx="357051">
                  <c:v>8.09642</c:v>
                </c:pt>
                <c:pt idx="357052">
                  <c:v>8.09644</c:v>
                </c:pt>
                <c:pt idx="357053">
                  <c:v>8.09646</c:v>
                </c:pt>
                <c:pt idx="357054">
                  <c:v>8.09648</c:v>
                </c:pt>
                <c:pt idx="357055">
                  <c:v>8.09651</c:v>
                </c:pt>
                <c:pt idx="357056">
                  <c:v>8.09653</c:v>
                </c:pt>
                <c:pt idx="357057">
                  <c:v>8.09655</c:v>
                </c:pt>
                <c:pt idx="357058">
                  <c:v>8.09658</c:v>
                </c:pt>
                <c:pt idx="357059">
                  <c:v>8.0966</c:v>
                </c:pt>
                <c:pt idx="357060">
                  <c:v>8.09662</c:v>
                </c:pt>
                <c:pt idx="357061">
                  <c:v>8.09664</c:v>
                </c:pt>
                <c:pt idx="357062">
                  <c:v>8.09667</c:v>
                </c:pt>
                <c:pt idx="357063">
                  <c:v>8.09669</c:v>
                </c:pt>
                <c:pt idx="357064">
                  <c:v>8.09671</c:v>
                </c:pt>
                <c:pt idx="357065">
                  <c:v>8.09674</c:v>
                </c:pt>
                <c:pt idx="357066">
                  <c:v>8.09676</c:v>
                </c:pt>
                <c:pt idx="357067">
                  <c:v>8.09678</c:v>
                </c:pt>
                <c:pt idx="357068">
                  <c:v>8.0968</c:v>
                </c:pt>
                <c:pt idx="357069">
                  <c:v>8.09683</c:v>
                </c:pt>
                <c:pt idx="357070">
                  <c:v>8.09685</c:v>
                </c:pt>
                <c:pt idx="357071">
                  <c:v>8.09687</c:v>
                </c:pt>
                <c:pt idx="357072">
                  <c:v>8.09689</c:v>
                </c:pt>
                <c:pt idx="357073">
                  <c:v>8.09692</c:v>
                </c:pt>
                <c:pt idx="357074">
                  <c:v>8.09694</c:v>
                </c:pt>
                <c:pt idx="357075">
                  <c:v>8.09696</c:v>
                </c:pt>
                <c:pt idx="357076">
                  <c:v>8.09698</c:v>
                </c:pt>
                <c:pt idx="357077">
                  <c:v>8.09701</c:v>
                </c:pt>
                <c:pt idx="357078">
                  <c:v>8.09703</c:v>
                </c:pt>
                <c:pt idx="357079">
                  <c:v>8.09705</c:v>
                </c:pt>
                <c:pt idx="357080">
                  <c:v>8.09708</c:v>
                </c:pt>
                <c:pt idx="357081">
                  <c:v>8.0971</c:v>
                </c:pt>
                <c:pt idx="357082">
                  <c:v>8.09712</c:v>
                </c:pt>
                <c:pt idx="357083">
                  <c:v>8.09714</c:v>
                </c:pt>
                <c:pt idx="357084">
                  <c:v>8.09717</c:v>
                </c:pt>
                <c:pt idx="357085">
                  <c:v>8.09719</c:v>
                </c:pt>
                <c:pt idx="357086">
                  <c:v>8.09721</c:v>
                </c:pt>
                <c:pt idx="357087">
                  <c:v>8.09723</c:v>
                </c:pt>
                <c:pt idx="357088">
                  <c:v>8.09726</c:v>
                </c:pt>
                <c:pt idx="357089">
                  <c:v>8.09728</c:v>
                </c:pt>
                <c:pt idx="357090">
                  <c:v>8.0973</c:v>
                </c:pt>
                <c:pt idx="357091">
                  <c:v>8.09732</c:v>
                </c:pt>
                <c:pt idx="357092">
                  <c:v>8.09735</c:v>
                </c:pt>
                <c:pt idx="357093">
                  <c:v>8.09737</c:v>
                </c:pt>
                <c:pt idx="357094">
                  <c:v>8.09739</c:v>
                </c:pt>
                <c:pt idx="357095">
                  <c:v>8.09741</c:v>
                </c:pt>
                <c:pt idx="357096">
                  <c:v>8.09744</c:v>
                </c:pt>
                <c:pt idx="357097">
                  <c:v>8.09746</c:v>
                </c:pt>
                <c:pt idx="357098">
                  <c:v>8.09748</c:v>
                </c:pt>
                <c:pt idx="357099">
                  <c:v>8.09751</c:v>
                </c:pt>
                <c:pt idx="357100">
                  <c:v>8.09753</c:v>
                </c:pt>
                <c:pt idx="357101">
                  <c:v>8.09755</c:v>
                </c:pt>
                <c:pt idx="357102">
                  <c:v>8.09757</c:v>
                </c:pt>
                <c:pt idx="357103">
                  <c:v>8.0976</c:v>
                </c:pt>
                <c:pt idx="357104">
                  <c:v>8.09762</c:v>
                </c:pt>
                <c:pt idx="357105">
                  <c:v>8.09764</c:v>
                </c:pt>
                <c:pt idx="357106">
                  <c:v>8.09766</c:v>
                </c:pt>
                <c:pt idx="357107">
                  <c:v>8.09769</c:v>
                </c:pt>
                <c:pt idx="357108">
                  <c:v>8.09771</c:v>
                </c:pt>
                <c:pt idx="357109">
                  <c:v>8.09773</c:v>
                </c:pt>
                <c:pt idx="357110">
                  <c:v>8.09775</c:v>
                </c:pt>
                <c:pt idx="357111">
                  <c:v>8.09778</c:v>
                </c:pt>
                <c:pt idx="357112">
                  <c:v>8.0978</c:v>
                </c:pt>
                <c:pt idx="357113">
                  <c:v>8.09782</c:v>
                </c:pt>
                <c:pt idx="357114">
                  <c:v>8.09785</c:v>
                </c:pt>
                <c:pt idx="357115">
                  <c:v>8.09787</c:v>
                </c:pt>
                <c:pt idx="357116">
                  <c:v>8.09789</c:v>
                </c:pt>
                <c:pt idx="357117">
                  <c:v>8.09791</c:v>
                </c:pt>
                <c:pt idx="357118">
                  <c:v>8.09794</c:v>
                </c:pt>
                <c:pt idx="357119">
                  <c:v>8.09796</c:v>
                </c:pt>
                <c:pt idx="357120">
                  <c:v>8.09798</c:v>
                </c:pt>
                <c:pt idx="357121">
                  <c:v>8.09801</c:v>
                </c:pt>
                <c:pt idx="357122">
                  <c:v>8.09803</c:v>
                </c:pt>
                <c:pt idx="357123">
                  <c:v>8.09805</c:v>
                </c:pt>
                <c:pt idx="357124">
                  <c:v>8.09807</c:v>
                </c:pt>
                <c:pt idx="357125">
                  <c:v>8.0981</c:v>
                </c:pt>
                <c:pt idx="357126">
                  <c:v>8.09812</c:v>
                </c:pt>
                <c:pt idx="357127">
                  <c:v>8.09814</c:v>
                </c:pt>
                <c:pt idx="357128">
                  <c:v>8.09816</c:v>
                </c:pt>
                <c:pt idx="357129">
                  <c:v>8.09819</c:v>
                </c:pt>
                <c:pt idx="357130">
                  <c:v>8.09821</c:v>
                </c:pt>
                <c:pt idx="357131">
                  <c:v>8.09823</c:v>
                </c:pt>
                <c:pt idx="357132">
                  <c:v>8.09825</c:v>
                </c:pt>
                <c:pt idx="357133">
                  <c:v>8.09828</c:v>
                </c:pt>
                <c:pt idx="357134">
                  <c:v>8.0983</c:v>
                </c:pt>
                <c:pt idx="357135">
                  <c:v>8.09832</c:v>
                </c:pt>
                <c:pt idx="357136">
                  <c:v>8.09835</c:v>
                </c:pt>
                <c:pt idx="357137">
                  <c:v>8.09837</c:v>
                </c:pt>
                <c:pt idx="357138">
                  <c:v>8.09839</c:v>
                </c:pt>
                <c:pt idx="357139">
                  <c:v>8.09841</c:v>
                </c:pt>
                <c:pt idx="357140">
                  <c:v>8.09844</c:v>
                </c:pt>
                <c:pt idx="357141">
                  <c:v>8.09846</c:v>
                </c:pt>
                <c:pt idx="357142">
                  <c:v>8.09848</c:v>
                </c:pt>
                <c:pt idx="357143">
                  <c:v>8.0985</c:v>
                </c:pt>
                <c:pt idx="357144">
                  <c:v>8.09853</c:v>
                </c:pt>
                <c:pt idx="357145">
                  <c:v>8.09855</c:v>
                </c:pt>
                <c:pt idx="357146">
                  <c:v>8.09857</c:v>
                </c:pt>
                <c:pt idx="357147">
                  <c:v>8.09859</c:v>
                </c:pt>
                <c:pt idx="357148">
                  <c:v>8.09862</c:v>
                </c:pt>
                <c:pt idx="357149">
                  <c:v>8.09864</c:v>
                </c:pt>
                <c:pt idx="357150">
                  <c:v>8.09866</c:v>
                </c:pt>
                <c:pt idx="357151">
                  <c:v>8.09868</c:v>
                </c:pt>
                <c:pt idx="357152">
                  <c:v>8.09871</c:v>
                </c:pt>
                <c:pt idx="357153">
                  <c:v>8.09873</c:v>
                </c:pt>
                <c:pt idx="357154">
                  <c:v>8.09875</c:v>
                </c:pt>
                <c:pt idx="357155">
                  <c:v>8.09878</c:v>
                </c:pt>
                <c:pt idx="357156">
                  <c:v>8.0988</c:v>
                </c:pt>
                <c:pt idx="357157">
                  <c:v>8.09882</c:v>
                </c:pt>
                <c:pt idx="357158">
                  <c:v>8.09884</c:v>
                </c:pt>
                <c:pt idx="357159">
                  <c:v>8.09887</c:v>
                </c:pt>
                <c:pt idx="357160">
                  <c:v>8.09889</c:v>
                </c:pt>
                <c:pt idx="357161">
                  <c:v>8.09891</c:v>
                </c:pt>
                <c:pt idx="357162">
                  <c:v>8.09893</c:v>
                </c:pt>
                <c:pt idx="357163">
                  <c:v>8.09896</c:v>
                </c:pt>
                <c:pt idx="357164">
                  <c:v>8.09898</c:v>
                </c:pt>
                <c:pt idx="357165">
                  <c:v>8.099</c:v>
                </c:pt>
                <c:pt idx="357166">
                  <c:v>8.09902</c:v>
                </c:pt>
                <c:pt idx="357167">
                  <c:v>8.09905</c:v>
                </c:pt>
                <c:pt idx="357168">
                  <c:v>8.09907</c:v>
                </c:pt>
                <c:pt idx="357169">
                  <c:v>8.09909</c:v>
                </c:pt>
                <c:pt idx="357170">
                  <c:v>8.09912</c:v>
                </c:pt>
                <c:pt idx="357171">
                  <c:v>8.09914</c:v>
                </c:pt>
                <c:pt idx="357172">
                  <c:v>8.09916</c:v>
                </c:pt>
                <c:pt idx="357173">
                  <c:v>8.09918</c:v>
                </c:pt>
                <c:pt idx="357174">
                  <c:v>8.09921</c:v>
                </c:pt>
                <c:pt idx="357175">
                  <c:v>8.09923</c:v>
                </c:pt>
                <c:pt idx="357176">
                  <c:v>8.09925</c:v>
                </c:pt>
                <c:pt idx="357177">
                  <c:v>8.09927</c:v>
                </c:pt>
                <c:pt idx="357178">
                  <c:v>8.0993</c:v>
                </c:pt>
                <c:pt idx="357179">
                  <c:v>8.09932</c:v>
                </c:pt>
                <c:pt idx="357180">
                  <c:v>8.09934</c:v>
                </c:pt>
                <c:pt idx="357181">
                  <c:v>8.09937</c:v>
                </c:pt>
                <c:pt idx="357182">
                  <c:v>8.09939</c:v>
                </c:pt>
                <c:pt idx="357183">
                  <c:v>8.09941</c:v>
                </c:pt>
                <c:pt idx="357184">
                  <c:v>8.09943</c:v>
                </c:pt>
                <c:pt idx="357185">
                  <c:v>8.09946</c:v>
                </c:pt>
                <c:pt idx="357186">
                  <c:v>8.09948</c:v>
                </c:pt>
                <c:pt idx="357187">
                  <c:v>8.0995</c:v>
                </c:pt>
                <c:pt idx="357188">
                  <c:v>8.09952</c:v>
                </c:pt>
                <c:pt idx="357189">
                  <c:v>8.09955</c:v>
                </c:pt>
                <c:pt idx="357190">
                  <c:v>8.09957</c:v>
                </c:pt>
                <c:pt idx="357191">
                  <c:v>8.09959</c:v>
                </c:pt>
                <c:pt idx="357192">
                  <c:v>8.09962</c:v>
                </c:pt>
                <c:pt idx="357193">
                  <c:v>8.09964</c:v>
                </c:pt>
                <c:pt idx="357194">
                  <c:v>8.09966</c:v>
                </c:pt>
                <c:pt idx="357195">
                  <c:v>8.09968</c:v>
                </c:pt>
                <c:pt idx="357196">
                  <c:v>8.09971</c:v>
                </c:pt>
                <c:pt idx="357197">
                  <c:v>8.09973</c:v>
                </c:pt>
                <c:pt idx="357198">
                  <c:v>8.09975</c:v>
                </c:pt>
                <c:pt idx="357199">
                  <c:v>8.09977</c:v>
                </c:pt>
                <c:pt idx="357200">
                  <c:v>8.0998</c:v>
                </c:pt>
                <c:pt idx="357201">
                  <c:v>8.09982</c:v>
                </c:pt>
                <c:pt idx="357202">
                  <c:v>8.09984</c:v>
                </c:pt>
                <c:pt idx="357203">
                  <c:v>8.09986</c:v>
                </c:pt>
                <c:pt idx="357204">
                  <c:v>8.09989</c:v>
                </c:pt>
                <c:pt idx="357205">
                  <c:v>8.09991</c:v>
                </c:pt>
                <c:pt idx="357206">
                  <c:v>8.09993</c:v>
                </c:pt>
                <c:pt idx="357207">
                  <c:v>8.09995</c:v>
                </c:pt>
                <c:pt idx="357208">
                  <c:v>8.09998</c:v>
                </c:pt>
                <c:pt idx="357209">
                  <c:v>8.1</c:v>
                </c:pt>
                <c:pt idx="357210">
                  <c:v>8.10002</c:v>
                </c:pt>
                <c:pt idx="357211">
                  <c:v>8.10004</c:v>
                </c:pt>
                <c:pt idx="357212">
                  <c:v>8.10007</c:v>
                </c:pt>
                <c:pt idx="357213">
                  <c:v>8.10009</c:v>
                </c:pt>
                <c:pt idx="357214">
                  <c:v>8.10011</c:v>
                </c:pt>
                <c:pt idx="357215">
                  <c:v>8.10014</c:v>
                </c:pt>
                <c:pt idx="357216">
                  <c:v>8.10016</c:v>
                </c:pt>
                <c:pt idx="357217">
                  <c:v>8.10018</c:v>
                </c:pt>
                <c:pt idx="357218">
                  <c:v>8.1002</c:v>
                </c:pt>
                <c:pt idx="357219">
                  <c:v>8.10023</c:v>
                </c:pt>
                <c:pt idx="357220">
                  <c:v>8.10025</c:v>
                </c:pt>
                <c:pt idx="357221">
                  <c:v>8.10027</c:v>
                </c:pt>
                <c:pt idx="357222">
                  <c:v>8.10029</c:v>
                </c:pt>
                <c:pt idx="357223">
                  <c:v>8.10032</c:v>
                </c:pt>
                <c:pt idx="357224">
                  <c:v>8.10034</c:v>
                </c:pt>
                <c:pt idx="357225">
                  <c:v>8.10036</c:v>
                </c:pt>
                <c:pt idx="357226">
                  <c:v>8.10038</c:v>
                </c:pt>
                <c:pt idx="357227">
                  <c:v>8.10041</c:v>
                </c:pt>
                <c:pt idx="357228">
                  <c:v>8.10043</c:v>
                </c:pt>
                <c:pt idx="357229">
                  <c:v>8.10045</c:v>
                </c:pt>
                <c:pt idx="357230">
                  <c:v>8.10048</c:v>
                </c:pt>
                <c:pt idx="357231">
                  <c:v>8.1005</c:v>
                </c:pt>
                <c:pt idx="357232">
                  <c:v>8.10052</c:v>
                </c:pt>
                <c:pt idx="357233">
                  <c:v>8.10054</c:v>
                </c:pt>
                <c:pt idx="357234">
                  <c:v>8.10057</c:v>
                </c:pt>
                <c:pt idx="357235">
                  <c:v>8.10059</c:v>
                </c:pt>
                <c:pt idx="357236">
                  <c:v>8.10061</c:v>
                </c:pt>
                <c:pt idx="357237">
                  <c:v>8.10064</c:v>
                </c:pt>
                <c:pt idx="357238">
                  <c:v>8.10066</c:v>
                </c:pt>
                <c:pt idx="357239">
                  <c:v>8.10068</c:v>
                </c:pt>
                <c:pt idx="357240">
                  <c:v>8.1007</c:v>
                </c:pt>
                <c:pt idx="357241">
                  <c:v>8.10073</c:v>
                </c:pt>
                <c:pt idx="357242">
                  <c:v>8.10075</c:v>
                </c:pt>
                <c:pt idx="357243">
                  <c:v>8.10077</c:v>
                </c:pt>
                <c:pt idx="357244">
                  <c:v>8.10079</c:v>
                </c:pt>
                <c:pt idx="357245">
                  <c:v>8.10082</c:v>
                </c:pt>
                <c:pt idx="357246">
                  <c:v>8.10084</c:v>
                </c:pt>
                <c:pt idx="357247">
                  <c:v>8.10086</c:v>
                </c:pt>
                <c:pt idx="357248">
                  <c:v>8.10088</c:v>
                </c:pt>
                <c:pt idx="357249">
                  <c:v>8.10091</c:v>
                </c:pt>
                <c:pt idx="357250">
                  <c:v>8.10093</c:v>
                </c:pt>
                <c:pt idx="357251">
                  <c:v>8.10095</c:v>
                </c:pt>
                <c:pt idx="357252">
                  <c:v>8.10098</c:v>
                </c:pt>
                <c:pt idx="357253">
                  <c:v>8.101</c:v>
                </c:pt>
                <c:pt idx="357254">
                  <c:v>8.10102</c:v>
                </c:pt>
                <c:pt idx="357255">
                  <c:v>8.10104</c:v>
                </c:pt>
                <c:pt idx="357256">
                  <c:v>8.10107</c:v>
                </c:pt>
                <c:pt idx="357257">
                  <c:v>8.10109</c:v>
                </c:pt>
                <c:pt idx="357258">
                  <c:v>8.10111</c:v>
                </c:pt>
                <c:pt idx="357259">
                  <c:v>8.10113</c:v>
                </c:pt>
                <c:pt idx="357260">
                  <c:v>8.10116</c:v>
                </c:pt>
                <c:pt idx="357261">
                  <c:v>8.10118</c:v>
                </c:pt>
                <c:pt idx="357262">
                  <c:v>8.1012</c:v>
                </c:pt>
                <c:pt idx="357263">
                  <c:v>8.10122</c:v>
                </c:pt>
                <c:pt idx="357264">
                  <c:v>8.10125</c:v>
                </c:pt>
                <c:pt idx="357265">
                  <c:v>8.10127</c:v>
                </c:pt>
                <c:pt idx="357266">
                  <c:v>8.10129</c:v>
                </c:pt>
                <c:pt idx="357267">
                  <c:v>8.10131</c:v>
                </c:pt>
                <c:pt idx="357268">
                  <c:v>8.10134</c:v>
                </c:pt>
                <c:pt idx="357269">
                  <c:v>8.10136</c:v>
                </c:pt>
                <c:pt idx="357270">
                  <c:v>8.10138</c:v>
                </c:pt>
                <c:pt idx="357271">
                  <c:v>8.10141</c:v>
                </c:pt>
                <c:pt idx="357272">
                  <c:v>8.10143</c:v>
                </c:pt>
                <c:pt idx="357273">
                  <c:v>8.10145</c:v>
                </c:pt>
                <c:pt idx="357274">
                  <c:v>8.10147</c:v>
                </c:pt>
                <c:pt idx="357275">
                  <c:v>8.1015</c:v>
                </c:pt>
                <c:pt idx="357276">
                  <c:v>8.10152</c:v>
                </c:pt>
                <c:pt idx="357277">
                  <c:v>8.10154</c:v>
                </c:pt>
                <c:pt idx="357278">
                  <c:v>8.10157</c:v>
                </c:pt>
                <c:pt idx="357279">
                  <c:v>8.10159</c:v>
                </c:pt>
                <c:pt idx="357280">
                  <c:v>8.10161</c:v>
                </c:pt>
                <c:pt idx="357281">
                  <c:v>8.10163</c:v>
                </c:pt>
                <c:pt idx="357282">
                  <c:v>8.10165</c:v>
                </c:pt>
                <c:pt idx="357283">
                  <c:v>8.10168</c:v>
                </c:pt>
                <c:pt idx="357284">
                  <c:v>8.1017</c:v>
                </c:pt>
                <c:pt idx="357285">
                  <c:v>8.10172</c:v>
                </c:pt>
                <c:pt idx="357286">
                  <c:v>8.10175</c:v>
                </c:pt>
                <c:pt idx="357287">
                  <c:v>8.10177</c:v>
                </c:pt>
                <c:pt idx="357288">
                  <c:v>8.10179</c:v>
                </c:pt>
                <c:pt idx="357289">
                  <c:v>8.10181</c:v>
                </c:pt>
                <c:pt idx="357290">
                  <c:v>8.10184</c:v>
                </c:pt>
                <c:pt idx="357291">
                  <c:v>8.10186</c:v>
                </c:pt>
                <c:pt idx="357292">
                  <c:v>8.10188</c:v>
                </c:pt>
                <c:pt idx="357293">
                  <c:v>8.10191</c:v>
                </c:pt>
                <c:pt idx="357294">
                  <c:v>8.10193</c:v>
                </c:pt>
                <c:pt idx="357295">
                  <c:v>8.10195</c:v>
                </c:pt>
                <c:pt idx="357296">
                  <c:v>8.10197</c:v>
                </c:pt>
                <c:pt idx="357297">
                  <c:v>8.102</c:v>
                </c:pt>
                <c:pt idx="357298">
                  <c:v>8.10202</c:v>
                </c:pt>
                <c:pt idx="357299">
                  <c:v>8.10204</c:v>
                </c:pt>
                <c:pt idx="357300">
                  <c:v>8.10206</c:v>
                </c:pt>
                <c:pt idx="357301">
                  <c:v>8.10209</c:v>
                </c:pt>
                <c:pt idx="357302">
                  <c:v>8.10211</c:v>
                </c:pt>
                <c:pt idx="357303">
                  <c:v>8.10213</c:v>
                </c:pt>
                <c:pt idx="357304">
                  <c:v>8.10215</c:v>
                </c:pt>
                <c:pt idx="357305">
                  <c:v>8.10218</c:v>
                </c:pt>
                <c:pt idx="357306">
                  <c:v>8.1022</c:v>
                </c:pt>
                <c:pt idx="357307">
                  <c:v>8.10222</c:v>
                </c:pt>
                <c:pt idx="357308">
                  <c:v>8.10224</c:v>
                </c:pt>
                <c:pt idx="357309">
                  <c:v>8.10227</c:v>
                </c:pt>
                <c:pt idx="357310">
                  <c:v>8.10229</c:v>
                </c:pt>
                <c:pt idx="357311">
                  <c:v>8.10231</c:v>
                </c:pt>
                <c:pt idx="357312">
                  <c:v>8.10234</c:v>
                </c:pt>
                <c:pt idx="357313">
                  <c:v>8.10236</c:v>
                </c:pt>
                <c:pt idx="357314">
                  <c:v>8.10238</c:v>
                </c:pt>
                <c:pt idx="357315">
                  <c:v>8.1024</c:v>
                </c:pt>
                <c:pt idx="357316">
                  <c:v>8.10243</c:v>
                </c:pt>
                <c:pt idx="357317">
                  <c:v>8.10245</c:v>
                </c:pt>
                <c:pt idx="357318">
                  <c:v>8.10247</c:v>
                </c:pt>
                <c:pt idx="357319">
                  <c:v>8.10249</c:v>
                </c:pt>
                <c:pt idx="357320">
                  <c:v>8.10252</c:v>
                </c:pt>
                <c:pt idx="357321">
                  <c:v>8.10254</c:v>
                </c:pt>
                <c:pt idx="357322">
                  <c:v>8.10256</c:v>
                </c:pt>
                <c:pt idx="357323">
                  <c:v>8.10258</c:v>
                </c:pt>
                <c:pt idx="357324">
                  <c:v>8.10261</c:v>
                </c:pt>
                <c:pt idx="357325">
                  <c:v>8.10263</c:v>
                </c:pt>
                <c:pt idx="357326">
                  <c:v>8.10265</c:v>
                </c:pt>
                <c:pt idx="357327">
                  <c:v>8.10268</c:v>
                </c:pt>
                <c:pt idx="357328">
                  <c:v>8.1027</c:v>
                </c:pt>
                <c:pt idx="357329">
                  <c:v>8.10272</c:v>
                </c:pt>
                <c:pt idx="357330">
                  <c:v>8.10274</c:v>
                </c:pt>
                <c:pt idx="357331">
                  <c:v>8.10277</c:v>
                </c:pt>
                <c:pt idx="357332">
                  <c:v>8.10279</c:v>
                </c:pt>
                <c:pt idx="357333">
                  <c:v>8.10281</c:v>
                </c:pt>
                <c:pt idx="357334">
                  <c:v>8.10283</c:v>
                </c:pt>
                <c:pt idx="357335">
                  <c:v>8.10286</c:v>
                </c:pt>
                <c:pt idx="357336">
                  <c:v>8.10288</c:v>
                </c:pt>
                <c:pt idx="357337">
                  <c:v>8.1029</c:v>
                </c:pt>
                <c:pt idx="357338">
                  <c:v>8.10293</c:v>
                </c:pt>
                <c:pt idx="357339">
                  <c:v>8.10295</c:v>
                </c:pt>
                <c:pt idx="357340">
                  <c:v>8.10297</c:v>
                </c:pt>
                <c:pt idx="357341">
                  <c:v>8.10299</c:v>
                </c:pt>
                <c:pt idx="357342">
                  <c:v>8.10302</c:v>
                </c:pt>
                <c:pt idx="357343">
                  <c:v>8.10304</c:v>
                </c:pt>
                <c:pt idx="357344">
                  <c:v>8.10306</c:v>
                </c:pt>
                <c:pt idx="357345">
                  <c:v>8.10308</c:v>
                </c:pt>
                <c:pt idx="357346">
                  <c:v>8.10311</c:v>
                </c:pt>
                <c:pt idx="357347">
                  <c:v>8.10313</c:v>
                </c:pt>
                <c:pt idx="357348">
                  <c:v>8.10315</c:v>
                </c:pt>
                <c:pt idx="357349">
                  <c:v>8.10318</c:v>
                </c:pt>
                <c:pt idx="357350">
                  <c:v>8.1032</c:v>
                </c:pt>
                <c:pt idx="357351">
                  <c:v>8.10322</c:v>
                </c:pt>
                <c:pt idx="357352">
                  <c:v>8.10324</c:v>
                </c:pt>
                <c:pt idx="357353">
                  <c:v>8.10327</c:v>
                </c:pt>
                <c:pt idx="357354">
                  <c:v>8.10329</c:v>
                </c:pt>
                <c:pt idx="357355">
                  <c:v>8.10331</c:v>
                </c:pt>
                <c:pt idx="357356">
                  <c:v>8.10333</c:v>
                </c:pt>
                <c:pt idx="357357">
                  <c:v>8.10336</c:v>
                </c:pt>
                <c:pt idx="357358">
                  <c:v>8.10338</c:v>
                </c:pt>
                <c:pt idx="357359">
                  <c:v>8.1034</c:v>
                </c:pt>
                <c:pt idx="357360">
                  <c:v>8.10342</c:v>
                </c:pt>
                <c:pt idx="357361">
                  <c:v>8.10345</c:v>
                </c:pt>
                <c:pt idx="357362">
                  <c:v>8.10347</c:v>
                </c:pt>
                <c:pt idx="357363">
                  <c:v>8.10349</c:v>
                </c:pt>
                <c:pt idx="357364">
                  <c:v>8.10351</c:v>
                </c:pt>
                <c:pt idx="357365">
                  <c:v>8.10354</c:v>
                </c:pt>
                <c:pt idx="357366">
                  <c:v>8.10356</c:v>
                </c:pt>
                <c:pt idx="357367">
                  <c:v>8.10358</c:v>
                </c:pt>
                <c:pt idx="357368">
                  <c:v>8.1036</c:v>
                </c:pt>
                <c:pt idx="357369">
                  <c:v>8.10363</c:v>
                </c:pt>
                <c:pt idx="357370">
                  <c:v>8.10365</c:v>
                </c:pt>
                <c:pt idx="357371">
                  <c:v>8.10367</c:v>
                </c:pt>
                <c:pt idx="357372">
                  <c:v>8.1037</c:v>
                </c:pt>
                <c:pt idx="357373">
                  <c:v>8.10372</c:v>
                </c:pt>
                <c:pt idx="357374">
                  <c:v>8.10374</c:v>
                </c:pt>
                <c:pt idx="357375">
                  <c:v>8.10376</c:v>
                </c:pt>
                <c:pt idx="357376">
                  <c:v>8.10379</c:v>
                </c:pt>
                <c:pt idx="357377">
                  <c:v>8.10381</c:v>
                </c:pt>
                <c:pt idx="357378">
                  <c:v>8.10383</c:v>
                </c:pt>
                <c:pt idx="357379">
                  <c:v>8.10385</c:v>
                </c:pt>
                <c:pt idx="357380">
                  <c:v>8.10388</c:v>
                </c:pt>
                <c:pt idx="357381">
                  <c:v>8.1039</c:v>
                </c:pt>
                <c:pt idx="357382">
                  <c:v>8.10392</c:v>
                </c:pt>
                <c:pt idx="357383">
                  <c:v>8.10395</c:v>
                </c:pt>
                <c:pt idx="357384">
                  <c:v>8.10397</c:v>
                </c:pt>
                <c:pt idx="357385">
                  <c:v>8.10399</c:v>
                </c:pt>
                <c:pt idx="357386">
                  <c:v>8.10401</c:v>
                </c:pt>
                <c:pt idx="357387">
                  <c:v>8.10404</c:v>
                </c:pt>
                <c:pt idx="357388">
                  <c:v>8.10406</c:v>
                </c:pt>
                <c:pt idx="357389">
                  <c:v>8.10408</c:v>
                </c:pt>
                <c:pt idx="357390">
                  <c:v>8.1041</c:v>
                </c:pt>
                <c:pt idx="357391">
                  <c:v>8.10413</c:v>
                </c:pt>
                <c:pt idx="357392">
                  <c:v>8.10415</c:v>
                </c:pt>
                <c:pt idx="357393">
                  <c:v>8.10417</c:v>
                </c:pt>
                <c:pt idx="357394">
                  <c:v>8.1042</c:v>
                </c:pt>
                <c:pt idx="357395">
                  <c:v>8.10422</c:v>
                </c:pt>
                <c:pt idx="357396">
                  <c:v>8.10424</c:v>
                </c:pt>
                <c:pt idx="357397">
                  <c:v>8.10426</c:v>
                </c:pt>
                <c:pt idx="357398">
                  <c:v>8.10429</c:v>
                </c:pt>
                <c:pt idx="357399">
                  <c:v>8.10431</c:v>
                </c:pt>
                <c:pt idx="357400">
                  <c:v>8.10433</c:v>
                </c:pt>
                <c:pt idx="357401">
                  <c:v>8.10435</c:v>
                </c:pt>
                <c:pt idx="357402">
                  <c:v>8.10438</c:v>
                </c:pt>
                <c:pt idx="357403">
                  <c:v>8.1044</c:v>
                </c:pt>
                <c:pt idx="357404">
                  <c:v>8.10442</c:v>
                </c:pt>
                <c:pt idx="357405">
                  <c:v>8.10444</c:v>
                </c:pt>
                <c:pt idx="357406">
                  <c:v>8.10447</c:v>
                </c:pt>
                <c:pt idx="357407">
                  <c:v>8.10449</c:v>
                </c:pt>
                <c:pt idx="357408">
                  <c:v>8.10451</c:v>
                </c:pt>
                <c:pt idx="357409">
                  <c:v>8.10454</c:v>
                </c:pt>
                <c:pt idx="357410">
                  <c:v>8.10456</c:v>
                </c:pt>
                <c:pt idx="357411">
                  <c:v>8.10458</c:v>
                </c:pt>
                <c:pt idx="357412">
                  <c:v>8.1046</c:v>
                </c:pt>
                <c:pt idx="357413">
                  <c:v>8.10463</c:v>
                </c:pt>
                <c:pt idx="357414">
                  <c:v>8.10465</c:v>
                </c:pt>
                <c:pt idx="357415">
                  <c:v>8.10467</c:v>
                </c:pt>
                <c:pt idx="357416">
                  <c:v>8.10469</c:v>
                </c:pt>
                <c:pt idx="357417">
                  <c:v>8.10472</c:v>
                </c:pt>
                <c:pt idx="357418">
                  <c:v>8.10474</c:v>
                </c:pt>
                <c:pt idx="357419">
                  <c:v>8.10476</c:v>
                </c:pt>
                <c:pt idx="357420">
                  <c:v>8.10478</c:v>
                </c:pt>
                <c:pt idx="357421">
                  <c:v>8.10481</c:v>
                </c:pt>
                <c:pt idx="357422">
                  <c:v>8.10483</c:v>
                </c:pt>
                <c:pt idx="357423">
                  <c:v>8.10485</c:v>
                </c:pt>
                <c:pt idx="357424">
                  <c:v>8.10487</c:v>
                </c:pt>
                <c:pt idx="357425">
                  <c:v>8.1049</c:v>
                </c:pt>
                <c:pt idx="357426">
                  <c:v>8.10492</c:v>
                </c:pt>
                <c:pt idx="357427">
                  <c:v>8.10494</c:v>
                </c:pt>
                <c:pt idx="357428">
                  <c:v>8.10497</c:v>
                </c:pt>
                <c:pt idx="357429">
                  <c:v>8.10499</c:v>
                </c:pt>
                <c:pt idx="357430">
                  <c:v>8.10501</c:v>
                </c:pt>
                <c:pt idx="357431">
                  <c:v>8.10503</c:v>
                </c:pt>
                <c:pt idx="357432">
                  <c:v>8.10506</c:v>
                </c:pt>
                <c:pt idx="357433">
                  <c:v>8.10508</c:v>
                </c:pt>
                <c:pt idx="357434">
                  <c:v>8.1051</c:v>
                </c:pt>
                <c:pt idx="357435">
                  <c:v>8.10512</c:v>
                </c:pt>
                <c:pt idx="357436">
                  <c:v>8.10515</c:v>
                </c:pt>
                <c:pt idx="357437">
                  <c:v>8.10517</c:v>
                </c:pt>
                <c:pt idx="357438">
                  <c:v>8.10519</c:v>
                </c:pt>
                <c:pt idx="357439">
                  <c:v>8.10521</c:v>
                </c:pt>
                <c:pt idx="357440">
                  <c:v>8.10524</c:v>
                </c:pt>
                <c:pt idx="357441">
                  <c:v>8.10526</c:v>
                </c:pt>
                <c:pt idx="357442">
                  <c:v>8.10528</c:v>
                </c:pt>
                <c:pt idx="357443">
                  <c:v>8.10531</c:v>
                </c:pt>
                <c:pt idx="357444">
                  <c:v>8.10533</c:v>
                </c:pt>
                <c:pt idx="357445">
                  <c:v>8.10535</c:v>
                </c:pt>
                <c:pt idx="357446">
                  <c:v>8.10537</c:v>
                </c:pt>
                <c:pt idx="357447">
                  <c:v>8.1054</c:v>
                </c:pt>
                <c:pt idx="357448">
                  <c:v>8.10542</c:v>
                </c:pt>
                <c:pt idx="357449">
                  <c:v>8.10544</c:v>
                </c:pt>
                <c:pt idx="357450">
                  <c:v>8.10547</c:v>
                </c:pt>
                <c:pt idx="357451">
                  <c:v>8.10549</c:v>
                </c:pt>
                <c:pt idx="357452">
                  <c:v>8.10551</c:v>
                </c:pt>
                <c:pt idx="357453">
                  <c:v>8.10553</c:v>
                </c:pt>
                <c:pt idx="357454">
                  <c:v>8.10556</c:v>
                </c:pt>
                <c:pt idx="357455">
                  <c:v>8.10558</c:v>
                </c:pt>
                <c:pt idx="357456">
                  <c:v>8.1056</c:v>
                </c:pt>
                <c:pt idx="357457">
                  <c:v>8.10562</c:v>
                </c:pt>
                <c:pt idx="357458">
                  <c:v>8.10565</c:v>
                </c:pt>
                <c:pt idx="357459">
                  <c:v>8.10567</c:v>
                </c:pt>
                <c:pt idx="357460">
                  <c:v>8.10569</c:v>
                </c:pt>
                <c:pt idx="357461">
                  <c:v>8.10571</c:v>
                </c:pt>
                <c:pt idx="357462">
                  <c:v>8.10574</c:v>
                </c:pt>
                <c:pt idx="357463">
                  <c:v>8.10576</c:v>
                </c:pt>
                <c:pt idx="357464">
                  <c:v>8.10578</c:v>
                </c:pt>
                <c:pt idx="357465">
                  <c:v>8.10581</c:v>
                </c:pt>
                <c:pt idx="357466">
                  <c:v>8.10583</c:v>
                </c:pt>
                <c:pt idx="357467">
                  <c:v>8.10585</c:v>
                </c:pt>
                <c:pt idx="357468">
                  <c:v>8.10587</c:v>
                </c:pt>
                <c:pt idx="357469">
                  <c:v>8.1059</c:v>
                </c:pt>
                <c:pt idx="357470">
                  <c:v>8.10592</c:v>
                </c:pt>
                <c:pt idx="357471">
                  <c:v>8.10594</c:v>
                </c:pt>
                <c:pt idx="357472">
                  <c:v>8.10596</c:v>
                </c:pt>
                <c:pt idx="357473">
                  <c:v>8.10599</c:v>
                </c:pt>
                <c:pt idx="357474">
                  <c:v>8.10601</c:v>
                </c:pt>
                <c:pt idx="357475">
                  <c:v>8.10603</c:v>
                </c:pt>
                <c:pt idx="357476">
                  <c:v>8.10605</c:v>
                </c:pt>
                <c:pt idx="357477">
                  <c:v>8.10608</c:v>
                </c:pt>
                <c:pt idx="357478">
                  <c:v>8.1061</c:v>
                </c:pt>
                <c:pt idx="357479">
                  <c:v>8.10612</c:v>
                </c:pt>
                <c:pt idx="357480">
                  <c:v>8.10614</c:v>
                </c:pt>
                <c:pt idx="357481">
                  <c:v>8.10617</c:v>
                </c:pt>
                <c:pt idx="357482">
                  <c:v>8.10619</c:v>
                </c:pt>
                <c:pt idx="357483">
                  <c:v>8.10621</c:v>
                </c:pt>
                <c:pt idx="357484">
                  <c:v>8.10624</c:v>
                </c:pt>
                <c:pt idx="357485">
                  <c:v>8.10626</c:v>
                </c:pt>
                <c:pt idx="357486">
                  <c:v>8.10628</c:v>
                </c:pt>
                <c:pt idx="357487">
                  <c:v>8.1063</c:v>
                </c:pt>
                <c:pt idx="357488">
                  <c:v>8.10633</c:v>
                </c:pt>
                <c:pt idx="357489">
                  <c:v>8.10635</c:v>
                </c:pt>
                <c:pt idx="357490">
                  <c:v>8.10637</c:v>
                </c:pt>
                <c:pt idx="357491">
                  <c:v>8.10639</c:v>
                </c:pt>
                <c:pt idx="357492">
                  <c:v>8.10642</c:v>
                </c:pt>
                <c:pt idx="357493">
                  <c:v>8.10644</c:v>
                </c:pt>
                <c:pt idx="357494">
                  <c:v>8.10646</c:v>
                </c:pt>
                <c:pt idx="357495">
                  <c:v>8.10648</c:v>
                </c:pt>
                <c:pt idx="357496">
                  <c:v>8.10651</c:v>
                </c:pt>
                <c:pt idx="357497">
                  <c:v>8.10653</c:v>
                </c:pt>
                <c:pt idx="357498">
                  <c:v>8.10655</c:v>
                </c:pt>
                <c:pt idx="357499">
                  <c:v>8.10658</c:v>
                </c:pt>
                <c:pt idx="357500">
                  <c:v>8.1066</c:v>
                </c:pt>
                <c:pt idx="357501">
                  <c:v>8.10662</c:v>
                </c:pt>
                <c:pt idx="357502">
                  <c:v>8.10664</c:v>
                </c:pt>
                <c:pt idx="357503">
                  <c:v>8.10667</c:v>
                </c:pt>
                <c:pt idx="357504">
                  <c:v>8.10669</c:v>
                </c:pt>
                <c:pt idx="357505">
                  <c:v>8.10671</c:v>
                </c:pt>
                <c:pt idx="357506">
                  <c:v>8.10674</c:v>
                </c:pt>
                <c:pt idx="357507">
                  <c:v>8.10676</c:v>
                </c:pt>
                <c:pt idx="357508">
                  <c:v>8.10678</c:v>
                </c:pt>
                <c:pt idx="357509">
                  <c:v>8.1068</c:v>
                </c:pt>
                <c:pt idx="357510">
                  <c:v>8.10683</c:v>
                </c:pt>
                <c:pt idx="357511">
                  <c:v>8.10685</c:v>
                </c:pt>
                <c:pt idx="357512">
                  <c:v>8.10687</c:v>
                </c:pt>
                <c:pt idx="357513">
                  <c:v>8.10689</c:v>
                </c:pt>
                <c:pt idx="357514">
                  <c:v>8.10692</c:v>
                </c:pt>
                <c:pt idx="357515">
                  <c:v>8.10694</c:v>
                </c:pt>
                <c:pt idx="357516">
                  <c:v>8.10696</c:v>
                </c:pt>
                <c:pt idx="357517">
                  <c:v>8.10698</c:v>
                </c:pt>
                <c:pt idx="357518">
                  <c:v>8.10701</c:v>
                </c:pt>
                <c:pt idx="357519">
                  <c:v>8.10703</c:v>
                </c:pt>
                <c:pt idx="357520">
                  <c:v>8.10705</c:v>
                </c:pt>
                <c:pt idx="357521">
                  <c:v>8.10708</c:v>
                </c:pt>
                <c:pt idx="357522">
                  <c:v>8.1071</c:v>
                </c:pt>
                <c:pt idx="357523">
                  <c:v>8.10712</c:v>
                </c:pt>
                <c:pt idx="357524">
                  <c:v>8.10714</c:v>
                </c:pt>
                <c:pt idx="357525">
                  <c:v>8.10717</c:v>
                </c:pt>
                <c:pt idx="357526">
                  <c:v>8.10719</c:v>
                </c:pt>
                <c:pt idx="357527">
                  <c:v>8.10721</c:v>
                </c:pt>
                <c:pt idx="357528">
                  <c:v>8.10723</c:v>
                </c:pt>
                <c:pt idx="357529">
                  <c:v>8.10726</c:v>
                </c:pt>
                <c:pt idx="357530">
                  <c:v>8.10728</c:v>
                </c:pt>
                <c:pt idx="357531">
                  <c:v>8.1073</c:v>
                </c:pt>
                <c:pt idx="357532">
                  <c:v>8.10732</c:v>
                </c:pt>
                <c:pt idx="357533">
                  <c:v>8.10735</c:v>
                </c:pt>
                <c:pt idx="357534">
                  <c:v>8.10737</c:v>
                </c:pt>
                <c:pt idx="357535">
                  <c:v>8.10739</c:v>
                </c:pt>
                <c:pt idx="357536">
                  <c:v>8.10741</c:v>
                </c:pt>
                <c:pt idx="357537">
                  <c:v>8.10744</c:v>
                </c:pt>
                <c:pt idx="357538">
                  <c:v>8.10746</c:v>
                </c:pt>
                <c:pt idx="357539">
                  <c:v>8.10748</c:v>
                </c:pt>
                <c:pt idx="357540">
                  <c:v>8.10751</c:v>
                </c:pt>
                <c:pt idx="357541">
                  <c:v>8.10753</c:v>
                </c:pt>
                <c:pt idx="357542">
                  <c:v>8.10755</c:v>
                </c:pt>
                <c:pt idx="357543">
                  <c:v>8.10757</c:v>
                </c:pt>
                <c:pt idx="357544">
                  <c:v>8.1076</c:v>
                </c:pt>
                <c:pt idx="357545">
                  <c:v>8.10762</c:v>
                </c:pt>
                <c:pt idx="357546">
                  <c:v>8.10764</c:v>
                </c:pt>
                <c:pt idx="357547">
                  <c:v>8.10766</c:v>
                </c:pt>
                <c:pt idx="357548">
                  <c:v>8.10769</c:v>
                </c:pt>
                <c:pt idx="357549">
                  <c:v>8.10771</c:v>
                </c:pt>
                <c:pt idx="357550">
                  <c:v>8.10773</c:v>
                </c:pt>
                <c:pt idx="357551">
                  <c:v>8.10775</c:v>
                </c:pt>
                <c:pt idx="357552">
                  <c:v>8.10778</c:v>
                </c:pt>
                <c:pt idx="357553">
                  <c:v>8.1078</c:v>
                </c:pt>
                <c:pt idx="357554">
                  <c:v>8.10782</c:v>
                </c:pt>
                <c:pt idx="357555">
                  <c:v>8.10785</c:v>
                </c:pt>
                <c:pt idx="357556">
                  <c:v>8.10787</c:v>
                </c:pt>
                <c:pt idx="357557">
                  <c:v>8.10789</c:v>
                </c:pt>
                <c:pt idx="357558">
                  <c:v>8.10791</c:v>
                </c:pt>
                <c:pt idx="357559">
                  <c:v>8.10794</c:v>
                </c:pt>
                <c:pt idx="357560">
                  <c:v>8.10796</c:v>
                </c:pt>
                <c:pt idx="357561">
                  <c:v>8.10798</c:v>
                </c:pt>
                <c:pt idx="357562">
                  <c:v>8.10801</c:v>
                </c:pt>
                <c:pt idx="357563">
                  <c:v>8.10803</c:v>
                </c:pt>
                <c:pt idx="357564">
                  <c:v>8.10805</c:v>
                </c:pt>
                <c:pt idx="357565">
                  <c:v>8.10807</c:v>
                </c:pt>
                <c:pt idx="357566">
                  <c:v>8.1081</c:v>
                </c:pt>
                <c:pt idx="357567">
                  <c:v>8.10812</c:v>
                </c:pt>
                <c:pt idx="357568">
                  <c:v>8.10814</c:v>
                </c:pt>
                <c:pt idx="357569">
                  <c:v>8.10816</c:v>
                </c:pt>
                <c:pt idx="357570">
                  <c:v>8.10819</c:v>
                </c:pt>
                <c:pt idx="357571">
                  <c:v>8.10821</c:v>
                </c:pt>
                <c:pt idx="357572">
                  <c:v>8.10823</c:v>
                </c:pt>
                <c:pt idx="357573">
                  <c:v>8.10825</c:v>
                </c:pt>
                <c:pt idx="357574">
                  <c:v>8.10828</c:v>
                </c:pt>
                <c:pt idx="357575">
                  <c:v>8.1083</c:v>
                </c:pt>
                <c:pt idx="357576">
                  <c:v>8.10832</c:v>
                </c:pt>
                <c:pt idx="357577">
                  <c:v>8.10834</c:v>
                </c:pt>
                <c:pt idx="357578">
                  <c:v>8.10837</c:v>
                </c:pt>
                <c:pt idx="357579">
                  <c:v>8.10839</c:v>
                </c:pt>
                <c:pt idx="357580">
                  <c:v>8.10841</c:v>
                </c:pt>
                <c:pt idx="357581">
                  <c:v>8.10844</c:v>
                </c:pt>
                <c:pt idx="357582">
                  <c:v>8.10846</c:v>
                </c:pt>
                <c:pt idx="357583">
                  <c:v>8.10848</c:v>
                </c:pt>
                <c:pt idx="357584">
                  <c:v>8.1085</c:v>
                </c:pt>
                <c:pt idx="357585">
                  <c:v>8.10853</c:v>
                </c:pt>
                <c:pt idx="357586">
                  <c:v>8.10855</c:v>
                </c:pt>
                <c:pt idx="357587">
                  <c:v>8.10857</c:v>
                </c:pt>
                <c:pt idx="357588">
                  <c:v>8.10859</c:v>
                </c:pt>
                <c:pt idx="357589">
                  <c:v>8.10862</c:v>
                </c:pt>
                <c:pt idx="357590">
                  <c:v>8.10864</c:v>
                </c:pt>
                <c:pt idx="357591">
                  <c:v>8.10866</c:v>
                </c:pt>
                <c:pt idx="357592">
                  <c:v>8.10868</c:v>
                </c:pt>
                <c:pt idx="357593">
                  <c:v>8.10871</c:v>
                </c:pt>
                <c:pt idx="357594">
                  <c:v>8.10873</c:v>
                </c:pt>
                <c:pt idx="357595">
                  <c:v>8.10875</c:v>
                </c:pt>
                <c:pt idx="357596">
                  <c:v>8.10878</c:v>
                </c:pt>
                <c:pt idx="357597">
                  <c:v>8.1088</c:v>
                </c:pt>
                <c:pt idx="357598">
                  <c:v>8.10882</c:v>
                </c:pt>
                <c:pt idx="357599">
                  <c:v>8.10884</c:v>
                </c:pt>
                <c:pt idx="357600">
                  <c:v>8.10887</c:v>
                </c:pt>
                <c:pt idx="357601">
                  <c:v>8.10889</c:v>
                </c:pt>
                <c:pt idx="357602">
                  <c:v>8.10891</c:v>
                </c:pt>
                <c:pt idx="357603">
                  <c:v>8.10893</c:v>
                </c:pt>
                <c:pt idx="357604">
                  <c:v>8.10896</c:v>
                </c:pt>
                <c:pt idx="357605">
                  <c:v>8.10898</c:v>
                </c:pt>
                <c:pt idx="357606">
                  <c:v>8.109</c:v>
                </c:pt>
                <c:pt idx="357607">
                  <c:v>8.10903</c:v>
                </c:pt>
                <c:pt idx="357608">
                  <c:v>8.10905</c:v>
                </c:pt>
                <c:pt idx="357609">
                  <c:v>8.10907</c:v>
                </c:pt>
                <c:pt idx="357610">
                  <c:v>8.10909</c:v>
                </c:pt>
                <c:pt idx="357611">
                  <c:v>8.10912</c:v>
                </c:pt>
                <c:pt idx="357612">
                  <c:v>8.10914</c:v>
                </c:pt>
                <c:pt idx="357613">
                  <c:v>8.10916</c:v>
                </c:pt>
                <c:pt idx="357614">
                  <c:v>8.10918</c:v>
                </c:pt>
                <c:pt idx="357615">
                  <c:v>8.10921</c:v>
                </c:pt>
                <c:pt idx="357616">
                  <c:v>8.10923</c:v>
                </c:pt>
                <c:pt idx="357617">
                  <c:v>8.10925</c:v>
                </c:pt>
                <c:pt idx="357618">
                  <c:v>8.10927</c:v>
                </c:pt>
                <c:pt idx="357619">
                  <c:v>8.1093</c:v>
                </c:pt>
                <c:pt idx="357620">
                  <c:v>8.10932</c:v>
                </c:pt>
                <c:pt idx="357621">
                  <c:v>8.10934</c:v>
                </c:pt>
                <c:pt idx="357622">
                  <c:v>8.10937</c:v>
                </c:pt>
                <c:pt idx="357623">
                  <c:v>8.10939</c:v>
                </c:pt>
                <c:pt idx="357624">
                  <c:v>8.10941</c:v>
                </c:pt>
                <c:pt idx="357625">
                  <c:v>8.10943</c:v>
                </c:pt>
                <c:pt idx="357626">
                  <c:v>8.10946</c:v>
                </c:pt>
                <c:pt idx="357627">
                  <c:v>8.10948</c:v>
                </c:pt>
                <c:pt idx="357628">
                  <c:v>8.1095</c:v>
                </c:pt>
                <c:pt idx="357629">
                  <c:v>8.10952</c:v>
                </c:pt>
                <c:pt idx="357630">
                  <c:v>8.10955</c:v>
                </c:pt>
                <c:pt idx="357631">
                  <c:v>8.10957</c:v>
                </c:pt>
                <c:pt idx="357632">
                  <c:v>8.10959</c:v>
                </c:pt>
                <c:pt idx="357633">
                  <c:v>8.10961</c:v>
                </c:pt>
                <c:pt idx="357634">
                  <c:v>8.10964</c:v>
                </c:pt>
                <c:pt idx="357635">
                  <c:v>8.10966</c:v>
                </c:pt>
                <c:pt idx="357636">
                  <c:v>8.10968</c:v>
                </c:pt>
                <c:pt idx="357637">
                  <c:v>8.1097</c:v>
                </c:pt>
                <c:pt idx="357638">
                  <c:v>8.10973</c:v>
                </c:pt>
                <c:pt idx="357639">
                  <c:v>8.10975</c:v>
                </c:pt>
                <c:pt idx="357640">
                  <c:v>8.10977</c:v>
                </c:pt>
                <c:pt idx="357641">
                  <c:v>8.1098</c:v>
                </c:pt>
                <c:pt idx="357642">
                  <c:v>8.10982</c:v>
                </c:pt>
                <c:pt idx="357643">
                  <c:v>8.10984</c:v>
                </c:pt>
                <c:pt idx="357644">
                  <c:v>8.10986</c:v>
                </c:pt>
                <c:pt idx="357645">
                  <c:v>8.10989</c:v>
                </c:pt>
                <c:pt idx="357646">
                  <c:v>8.10991</c:v>
                </c:pt>
                <c:pt idx="357647">
                  <c:v>8.10993</c:v>
                </c:pt>
                <c:pt idx="357648">
                  <c:v>8.10995</c:v>
                </c:pt>
                <c:pt idx="357649">
                  <c:v>8.10998</c:v>
                </c:pt>
                <c:pt idx="357650">
                  <c:v>8.11</c:v>
                </c:pt>
                <c:pt idx="357651">
                  <c:v>8.11002</c:v>
                </c:pt>
                <c:pt idx="357652">
                  <c:v>8.11004</c:v>
                </c:pt>
                <c:pt idx="357653">
                  <c:v>8.11007</c:v>
                </c:pt>
                <c:pt idx="357654">
                  <c:v>8.11009</c:v>
                </c:pt>
                <c:pt idx="357655">
                  <c:v>8.11011</c:v>
                </c:pt>
                <c:pt idx="357656">
                  <c:v>8.11014</c:v>
                </c:pt>
                <c:pt idx="357657">
                  <c:v>8.11016</c:v>
                </c:pt>
                <c:pt idx="357658">
                  <c:v>8.11018</c:v>
                </c:pt>
                <c:pt idx="357659">
                  <c:v>8.1102</c:v>
                </c:pt>
                <c:pt idx="357660">
                  <c:v>8.11023</c:v>
                </c:pt>
                <c:pt idx="357661">
                  <c:v>8.11025</c:v>
                </c:pt>
                <c:pt idx="357662">
                  <c:v>8.11027</c:v>
                </c:pt>
                <c:pt idx="357663">
                  <c:v>8.1103</c:v>
                </c:pt>
                <c:pt idx="357664">
                  <c:v>8.11032</c:v>
                </c:pt>
                <c:pt idx="357665">
                  <c:v>8.11034</c:v>
                </c:pt>
                <c:pt idx="357666">
                  <c:v>8.11036</c:v>
                </c:pt>
                <c:pt idx="357667">
                  <c:v>8.11039</c:v>
                </c:pt>
                <c:pt idx="357668">
                  <c:v>8.11041</c:v>
                </c:pt>
                <c:pt idx="357669">
                  <c:v>8.11043</c:v>
                </c:pt>
                <c:pt idx="357670">
                  <c:v>8.11045</c:v>
                </c:pt>
                <c:pt idx="357671">
                  <c:v>8.11048</c:v>
                </c:pt>
                <c:pt idx="357672">
                  <c:v>8.1105</c:v>
                </c:pt>
                <c:pt idx="357673">
                  <c:v>8.11052</c:v>
                </c:pt>
                <c:pt idx="357674">
                  <c:v>8.11054</c:v>
                </c:pt>
                <c:pt idx="357675">
                  <c:v>8.11057</c:v>
                </c:pt>
                <c:pt idx="357676">
                  <c:v>8.11059</c:v>
                </c:pt>
                <c:pt idx="357677">
                  <c:v>8.11061</c:v>
                </c:pt>
                <c:pt idx="357678">
                  <c:v>8.11064</c:v>
                </c:pt>
                <c:pt idx="357679">
                  <c:v>8.11066</c:v>
                </c:pt>
                <c:pt idx="357680">
                  <c:v>8.11068</c:v>
                </c:pt>
                <c:pt idx="357681">
                  <c:v>8.1107</c:v>
                </c:pt>
                <c:pt idx="357682">
                  <c:v>8.11073</c:v>
                </c:pt>
                <c:pt idx="357683">
                  <c:v>8.11075</c:v>
                </c:pt>
                <c:pt idx="357684">
                  <c:v>8.11077</c:v>
                </c:pt>
                <c:pt idx="357685">
                  <c:v>8.11079</c:v>
                </c:pt>
                <c:pt idx="357686">
                  <c:v>8.11082</c:v>
                </c:pt>
                <c:pt idx="357687">
                  <c:v>8.11084</c:v>
                </c:pt>
                <c:pt idx="357688">
                  <c:v>8.11086</c:v>
                </c:pt>
                <c:pt idx="357689">
                  <c:v>8.11088</c:v>
                </c:pt>
                <c:pt idx="357690">
                  <c:v>8.11091</c:v>
                </c:pt>
                <c:pt idx="357691">
                  <c:v>8.11093</c:v>
                </c:pt>
                <c:pt idx="357692">
                  <c:v>8.11095</c:v>
                </c:pt>
                <c:pt idx="357693">
                  <c:v>8.11097</c:v>
                </c:pt>
                <c:pt idx="357694">
                  <c:v>8.111</c:v>
                </c:pt>
                <c:pt idx="357695">
                  <c:v>8.11102</c:v>
                </c:pt>
                <c:pt idx="357696">
                  <c:v>8.11104</c:v>
                </c:pt>
                <c:pt idx="357697">
                  <c:v>8.11107</c:v>
                </c:pt>
                <c:pt idx="357698">
                  <c:v>8.11109</c:v>
                </c:pt>
                <c:pt idx="357699">
                  <c:v>8.11111</c:v>
                </c:pt>
                <c:pt idx="357700">
                  <c:v>8.11113</c:v>
                </c:pt>
                <c:pt idx="357701">
                  <c:v>8.11116</c:v>
                </c:pt>
                <c:pt idx="357702">
                  <c:v>8.11118</c:v>
                </c:pt>
                <c:pt idx="357703">
                  <c:v>8.1112</c:v>
                </c:pt>
                <c:pt idx="357704">
                  <c:v>8.11122</c:v>
                </c:pt>
                <c:pt idx="357705">
                  <c:v>8.11125</c:v>
                </c:pt>
                <c:pt idx="357706">
                  <c:v>8.11127</c:v>
                </c:pt>
                <c:pt idx="357707">
                  <c:v>8.11129</c:v>
                </c:pt>
                <c:pt idx="357708">
                  <c:v>8.11131</c:v>
                </c:pt>
                <c:pt idx="357709">
                  <c:v>8.11134</c:v>
                </c:pt>
                <c:pt idx="357710">
                  <c:v>8.11136</c:v>
                </c:pt>
                <c:pt idx="357711">
                  <c:v>8.11138</c:v>
                </c:pt>
                <c:pt idx="357712">
                  <c:v>8.11141</c:v>
                </c:pt>
                <c:pt idx="357713">
                  <c:v>8.11143</c:v>
                </c:pt>
                <c:pt idx="357714">
                  <c:v>8.11145</c:v>
                </c:pt>
                <c:pt idx="357715">
                  <c:v>8.11147</c:v>
                </c:pt>
                <c:pt idx="357716">
                  <c:v>8.1115</c:v>
                </c:pt>
                <c:pt idx="357717">
                  <c:v>8.11152</c:v>
                </c:pt>
                <c:pt idx="357718">
                  <c:v>8.11154</c:v>
                </c:pt>
                <c:pt idx="357719">
                  <c:v>8.11157</c:v>
                </c:pt>
                <c:pt idx="357720">
                  <c:v>8.11159</c:v>
                </c:pt>
                <c:pt idx="357721">
                  <c:v>8.11161</c:v>
                </c:pt>
                <c:pt idx="357722">
                  <c:v>8.11163</c:v>
                </c:pt>
                <c:pt idx="357723">
                  <c:v>8.11166</c:v>
                </c:pt>
                <c:pt idx="357724">
                  <c:v>8.11168</c:v>
                </c:pt>
                <c:pt idx="357725">
                  <c:v>8.1117</c:v>
                </c:pt>
                <c:pt idx="357726">
                  <c:v>8.11172</c:v>
                </c:pt>
                <c:pt idx="357727">
                  <c:v>8.11175</c:v>
                </c:pt>
                <c:pt idx="357728">
                  <c:v>8.11177</c:v>
                </c:pt>
                <c:pt idx="357729">
                  <c:v>8.11179</c:v>
                </c:pt>
                <c:pt idx="357730">
                  <c:v>8.11181</c:v>
                </c:pt>
                <c:pt idx="357731">
                  <c:v>8.11184</c:v>
                </c:pt>
                <c:pt idx="357732">
                  <c:v>8.11186</c:v>
                </c:pt>
                <c:pt idx="357733">
                  <c:v>8.11188</c:v>
                </c:pt>
                <c:pt idx="357734">
                  <c:v>8.11191</c:v>
                </c:pt>
                <c:pt idx="357735">
                  <c:v>8.11193</c:v>
                </c:pt>
                <c:pt idx="357736">
                  <c:v>8.11195</c:v>
                </c:pt>
                <c:pt idx="357737">
                  <c:v>8.11197</c:v>
                </c:pt>
                <c:pt idx="357738">
                  <c:v>8.112</c:v>
                </c:pt>
                <c:pt idx="357739">
                  <c:v>8.11202</c:v>
                </c:pt>
                <c:pt idx="357740">
                  <c:v>8.11204</c:v>
                </c:pt>
                <c:pt idx="357741">
                  <c:v>8.11206</c:v>
                </c:pt>
                <c:pt idx="357742">
                  <c:v>8.11209</c:v>
                </c:pt>
                <c:pt idx="357743">
                  <c:v>8.11211</c:v>
                </c:pt>
                <c:pt idx="357744">
                  <c:v>8.11213</c:v>
                </c:pt>
                <c:pt idx="357745">
                  <c:v>8.11215</c:v>
                </c:pt>
                <c:pt idx="357746">
                  <c:v>8.11218</c:v>
                </c:pt>
                <c:pt idx="357747">
                  <c:v>8.1122</c:v>
                </c:pt>
                <c:pt idx="357748">
                  <c:v>8.11222</c:v>
                </c:pt>
                <c:pt idx="357749">
                  <c:v>8.11224</c:v>
                </c:pt>
                <c:pt idx="357750">
                  <c:v>8.11227</c:v>
                </c:pt>
                <c:pt idx="357751">
                  <c:v>8.11229</c:v>
                </c:pt>
                <c:pt idx="357752">
                  <c:v>8.11231</c:v>
                </c:pt>
                <c:pt idx="357753">
                  <c:v>8.11234</c:v>
                </c:pt>
                <c:pt idx="357754">
                  <c:v>8.11236</c:v>
                </c:pt>
                <c:pt idx="357755">
                  <c:v>8.11238</c:v>
                </c:pt>
                <c:pt idx="357756">
                  <c:v>8.1124</c:v>
                </c:pt>
                <c:pt idx="357757">
                  <c:v>8.11243</c:v>
                </c:pt>
                <c:pt idx="357758">
                  <c:v>8.11245</c:v>
                </c:pt>
                <c:pt idx="357759">
                  <c:v>8.11247</c:v>
                </c:pt>
                <c:pt idx="357760">
                  <c:v>8.11249</c:v>
                </c:pt>
                <c:pt idx="357761">
                  <c:v>8.11252</c:v>
                </c:pt>
                <c:pt idx="357762">
                  <c:v>8.11254</c:v>
                </c:pt>
                <c:pt idx="357763">
                  <c:v>8.11256</c:v>
                </c:pt>
                <c:pt idx="357764">
                  <c:v>8.11258</c:v>
                </c:pt>
                <c:pt idx="357765">
                  <c:v>8.11261</c:v>
                </c:pt>
                <c:pt idx="357766">
                  <c:v>8.11263</c:v>
                </c:pt>
                <c:pt idx="357767">
                  <c:v>8.11265</c:v>
                </c:pt>
                <c:pt idx="357768">
                  <c:v>8.11268</c:v>
                </c:pt>
                <c:pt idx="357769">
                  <c:v>8.1127</c:v>
                </c:pt>
                <c:pt idx="357770">
                  <c:v>8.11272</c:v>
                </c:pt>
                <c:pt idx="357771">
                  <c:v>8.11274</c:v>
                </c:pt>
                <c:pt idx="357772">
                  <c:v>8.11277</c:v>
                </c:pt>
                <c:pt idx="357773">
                  <c:v>8.11279</c:v>
                </c:pt>
                <c:pt idx="357774">
                  <c:v>8.11281</c:v>
                </c:pt>
                <c:pt idx="357775">
                  <c:v>8.11283</c:v>
                </c:pt>
                <c:pt idx="357776">
                  <c:v>8.11286</c:v>
                </c:pt>
                <c:pt idx="357777">
                  <c:v>8.11288</c:v>
                </c:pt>
                <c:pt idx="357778">
                  <c:v>8.1129</c:v>
                </c:pt>
                <c:pt idx="357779">
                  <c:v>8.11293</c:v>
                </c:pt>
                <c:pt idx="357780">
                  <c:v>8.11295</c:v>
                </c:pt>
                <c:pt idx="357781">
                  <c:v>8.11297</c:v>
                </c:pt>
                <c:pt idx="357782">
                  <c:v>8.11299</c:v>
                </c:pt>
                <c:pt idx="357783">
                  <c:v>8.11302</c:v>
                </c:pt>
                <c:pt idx="357784">
                  <c:v>8.11304</c:v>
                </c:pt>
                <c:pt idx="357785">
                  <c:v>8.11306</c:v>
                </c:pt>
                <c:pt idx="357786">
                  <c:v>8.11308</c:v>
                </c:pt>
                <c:pt idx="357787">
                  <c:v>8.11311</c:v>
                </c:pt>
                <c:pt idx="357788">
                  <c:v>8.11313</c:v>
                </c:pt>
                <c:pt idx="357789">
                  <c:v>8.11315</c:v>
                </c:pt>
                <c:pt idx="357790">
                  <c:v>8.11318</c:v>
                </c:pt>
                <c:pt idx="357791">
                  <c:v>8.1132</c:v>
                </c:pt>
                <c:pt idx="357792">
                  <c:v>8.11322</c:v>
                </c:pt>
                <c:pt idx="357793">
                  <c:v>8.11324</c:v>
                </c:pt>
                <c:pt idx="357794">
                  <c:v>8.11327</c:v>
                </c:pt>
                <c:pt idx="357795">
                  <c:v>8.11329</c:v>
                </c:pt>
                <c:pt idx="357796">
                  <c:v>8.11331</c:v>
                </c:pt>
                <c:pt idx="357797">
                  <c:v>8.11333</c:v>
                </c:pt>
                <c:pt idx="357798">
                  <c:v>8.11336</c:v>
                </c:pt>
                <c:pt idx="357799">
                  <c:v>8.11338</c:v>
                </c:pt>
                <c:pt idx="357800">
                  <c:v>8.1134</c:v>
                </c:pt>
                <c:pt idx="357801">
                  <c:v>8.11342</c:v>
                </c:pt>
                <c:pt idx="357802">
                  <c:v>8.11345</c:v>
                </c:pt>
                <c:pt idx="357803">
                  <c:v>8.11347</c:v>
                </c:pt>
                <c:pt idx="357804">
                  <c:v>8.11349</c:v>
                </c:pt>
                <c:pt idx="357805">
                  <c:v>8.11351</c:v>
                </c:pt>
                <c:pt idx="357806">
                  <c:v>8.11354</c:v>
                </c:pt>
                <c:pt idx="357807">
                  <c:v>8.11356</c:v>
                </c:pt>
                <c:pt idx="357808">
                  <c:v>8.11358</c:v>
                </c:pt>
                <c:pt idx="357809">
                  <c:v>8.1136</c:v>
                </c:pt>
                <c:pt idx="357810">
                  <c:v>8.11363</c:v>
                </c:pt>
                <c:pt idx="357811">
                  <c:v>8.11365</c:v>
                </c:pt>
                <c:pt idx="357812">
                  <c:v>8.11367</c:v>
                </c:pt>
                <c:pt idx="357813">
                  <c:v>8.1137</c:v>
                </c:pt>
                <c:pt idx="357814">
                  <c:v>8.11372</c:v>
                </c:pt>
                <c:pt idx="357815">
                  <c:v>8.11374</c:v>
                </c:pt>
                <c:pt idx="357816">
                  <c:v>8.11376</c:v>
                </c:pt>
                <c:pt idx="357817">
                  <c:v>8.11379</c:v>
                </c:pt>
                <c:pt idx="357818">
                  <c:v>8.11381</c:v>
                </c:pt>
                <c:pt idx="357819">
                  <c:v>8.11383</c:v>
                </c:pt>
                <c:pt idx="357820">
                  <c:v>8.11385</c:v>
                </c:pt>
                <c:pt idx="357821">
                  <c:v>8.11388</c:v>
                </c:pt>
                <c:pt idx="357822">
                  <c:v>8.1139</c:v>
                </c:pt>
                <c:pt idx="357823">
                  <c:v>8.11392</c:v>
                </c:pt>
                <c:pt idx="357824">
                  <c:v>8.11395</c:v>
                </c:pt>
                <c:pt idx="357825">
                  <c:v>8.11397</c:v>
                </c:pt>
                <c:pt idx="357826">
                  <c:v>8.11399</c:v>
                </c:pt>
                <c:pt idx="357827">
                  <c:v>8.11401</c:v>
                </c:pt>
                <c:pt idx="357828">
                  <c:v>8.11404</c:v>
                </c:pt>
                <c:pt idx="357829">
                  <c:v>8.11406</c:v>
                </c:pt>
                <c:pt idx="357830">
                  <c:v>8.11408</c:v>
                </c:pt>
                <c:pt idx="357831">
                  <c:v>8.1141</c:v>
                </c:pt>
                <c:pt idx="357832">
                  <c:v>8.11413</c:v>
                </c:pt>
                <c:pt idx="357833">
                  <c:v>8.11415</c:v>
                </c:pt>
                <c:pt idx="357834">
                  <c:v>8.11417</c:v>
                </c:pt>
                <c:pt idx="357835">
                  <c:v>8.1142</c:v>
                </c:pt>
                <c:pt idx="357836">
                  <c:v>8.11422</c:v>
                </c:pt>
                <c:pt idx="357837">
                  <c:v>8.11424</c:v>
                </c:pt>
                <c:pt idx="357838">
                  <c:v>8.11426</c:v>
                </c:pt>
                <c:pt idx="357839">
                  <c:v>8.11429</c:v>
                </c:pt>
                <c:pt idx="357840">
                  <c:v>8.11431</c:v>
                </c:pt>
                <c:pt idx="357841">
                  <c:v>8.11433</c:v>
                </c:pt>
                <c:pt idx="357842">
                  <c:v>8.11435</c:v>
                </c:pt>
                <c:pt idx="357843">
                  <c:v>8.11438</c:v>
                </c:pt>
                <c:pt idx="357844">
                  <c:v>8.1144</c:v>
                </c:pt>
                <c:pt idx="357845">
                  <c:v>8.11442</c:v>
                </c:pt>
                <c:pt idx="357846">
                  <c:v>8.11444</c:v>
                </c:pt>
                <c:pt idx="357847">
                  <c:v>8.11447</c:v>
                </c:pt>
                <c:pt idx="357848">
                  <c:v>8.11449</c:v>
                </c:pt>
                <c:pt idx="357849">
                  <c:v>8.11451</c:v>
                </c:pt>
                <c:pt idx="357850">
                  <c:v>8.11454</c:v>
                </c:pt>
                <c:pt idx="357851">
                  <c:v>8.11456</c:v>
                </c:pt>
                <c:pt idx="357852">
                  <c:v>8.11458</c:v>
                </c:pt>
                <c:pt idx="357853">
                  <c:v>8.1146</c:v>
                </c:pt>
                <c:pt idx="357854">
                  <c:v>8.11463</c:v>
                </c:pt>
                <c:pt idx="357855">
                  <c:v>8.11465</c:v>
                </c:pt>
                <c:pt idx="357856">
                  <c:v>8.11467</c:v>
                </c:pt>
                <c:pt idx="357857">
                  <c:v>8.11469</c:v>
                </c:pt>
                <c:pt idx="357858">
                  <c:v>8.11472</c:v>
                </c:pt>
                <c:pt idx="357859">
                  <c:v>8.11474</c:v>
                </c:pt>
                <c:pt idx="357860">
                  <c:v>8.11476</c:v>
                </c:pt>
                <c:pt idx="357861">
                  <c:v>8.11478</c:v>
                </c:pt>
                <c:pt idx="357862">
                  <c:v>8.11481</c:v>
                </c:pt>
                <c:pt idx="357863">
                  <c:v>8.11483</c:v>
                </c:pt>
                <c:pt idx="357864">
                  <c:v>8.11485</c:v>
                </c:pt>
                <c:pt idx="357865">
                  <c:v>8.11487</c:v>
                </c:pt>
                <c:pt idx="357866">
                  <c:v>8.1149</c:v>
                </c:pt>
                <c:pt idx="357867">
                  <c:v>8.11492</c:v>
                </c:pt>
                <c:pt idx="357868">
                  <c:v>8.11494</c:v>
                </c:pt>
                <c:pt idx="357869">
                  <c:v>8.11497</c:v>
                </c:pt>
                <c:pt idx="357870">
                  <c:v>8.11499</c:v>
                </c:pt>
                <c:pt idx="357871">
                  <c:v>8.11501</c:v>
                </c:pt>
                <c:pt idx="357872">
                  <c:v>8.11503</c:v>
                </c:pt>
                <c:pt idx="357873">
                  <c:v>8.11506</c:v>
                </c:pt>
                <c:pt idx="357874">
                  <c:v>8.11508</c:v>
                </c:pt>
                <c:pt idx="357875">
                  <c:v>8.1151</c:v>
                </c:pt>
                <c:pt idx="357876">
                  <c:v>8.11513</c:v>
                </c:pt>
                <c:pt idx="357877">
                  <c:v>8.11515</c:v>
                </c:pt>
                <c:pt idx="357878">
                  <c:v>8.11517</c:v>
                </c:pt>
                <c:pt idx="357879">
                  <c:v>8.11519</c:v>
                </c:pt>
                <c:pt idx="357880">
                  <c:v>8.11521</c:v>
                </c:pt>
                <c:pt idx="357881">
                  <c:v>8.11524</c:v>
                </c:pt>
                <c:pt idx="357882">
                  <c:v>8.11526</c:v>
                </c:pt>
                <c:pt idx="357883">
                  <c:v>8.11528</c:v>
                </c:pt>
                <c:pt idx="357884">
                  <c:v>8.11531</c:v>
                </c:pt>
                <c:pt idx="357885">
                  <c:v>8.11533</c:v>
                </c:pt>
                <c:pt idx="357886">
                  <c:v>8.11535</c:v>
                </c:pt>
                <c:pt idx="357887">
                  <c:v>8.11537</c:v>
                </c:pt>
                <c:pt idx="357888">
                  <c:v>8.1154</c:v>
                </c:pt>
                <c:pt idx="357889">
                  <c:v>8.11542</c:v>
                </c:pt>
                <c:pt idx="357890">
                  <c:v>8.11544</c:v>
                </c:pt>
                <c:pt idx="357891">
                  <c:v>8.11547</c:v>
                </c:pt>
                <c:pt idx="357892">
                  <c:v>8.11549</c:v>
                </c:pt>
                <c:pt idx="357893">
                  <c:v>8.11551</c:v>
                </c:pt>
                <c:pt idx="357894">
                  <c:v>8.11553</c:v>
                </c:pt>
                <c:pt idx="357895">
                  <c:v>8.11556</c:v>
                </c:pt>
                <c:pt idx="357896">
                  <c:v>8.11558</c:v>
                </c:pt>
                <c:pt idx="357897">
                  <c:v>8.1156</c:v>
                </c:pt>
                <c:pt idx="357898">
                  <c:v>8.11562</c:v>
                </c:pt>
                <c:pt idx="357899">
                  <c:v>8.11565</c:v>
                </c:pt>
                <c:pt idx="357900">
                  <c:v>8.11567</c:v>
                </c:pt>
                <c:pt idx="357901">
                  <c:v>8.11569</c:v>
                </c:pt>
                <c:pt idx="357902">
                  <c:v>8.11571</c:v>
                </c:pt>
                <c:pt idx="357903">
                  <c:v>8.11574</c:v>
                </c:pt>
                <c:pt idx="357904">
                  <c:v>8.11576</c:v>
                </c:pt>
                <c:pt idx="357905">
                  <c:v>8.11578</c:v>
                </c:pt>
                <c:pt idx="357906">
                  <c:v>8.1158</c:v>
                </c:pt>
                <c:pt idx="357907">
                  <c:v>8.11583</c:v>
                </c:pt>
                <c:pt idx="357908">
                  <c:v>8.11585</c:v>
                </c:pt>
                <c:pt idx="357909">
                  <c:v>8.11587</c:v>
                </c:pt>
                <c:pt idx="357910">
                  <c:v>8.1159</c:v>
                </c:pt>
                <c:pt idx="357911">
                  <c:v>8.11592</c:v>
                </c:pt>
                <c:pt idx="357912">
                  <c:v>8.11594</c:v>
                </c:pt>
                <c:pt idx="357913">
                  <c:v>8.11596</c:v>
                </c:pt>
                <c:pt idx="357914">
                  <c:v>8.11599</c:v>
                </c:pt>
                <c:pt idx="357915">
                  <c:v>8.11601</c:v>
                </c:pt>
                <c:pt idx="357916">
                  <c:v>8.11603</c:v>
                </c:pt>
                <c:pt idx="357917">
                  <c:v>8.11605</c:v>
                </c:pt>
                <c:pt idx="357918">
                  <c:v>8.11608</c:v>
                </c:pt>
                <c:pt idx="357919">
                  <c:v>8.1161</c:v>
                </c:pt>
                <c:pt idx="357920">
                  <c:v>8.11612</c:v>
                </c:pt>
                <c:pt idx="357921">
                  <c:v>8.11614</c:v>
                </c:pt>
                <c:pt idx="357922">
                  <c:v>8.11617</c:v>
                </c:pt>
                <c:pt idx="357923">
                  <c:v>8.11619</c:v>
                </c:pt>
                <c:pt idx="357924">
                  <c:v>8.11621</c:v>
                </c:pt>
                <c:pt idx="357925">
                  <c:v>8.11624</c:v>
                </c:pt>
                <c:pt idx="357926">
                  <c:v>8.11626</c:v>
                </c:pt>
                <c:pt idx="357927">
                  <c:v>8.11628</c:v>
                </c:pt>
                <c:pt idx="357928">
                  <c:v>8.1163</c:v>
                </c:pt>
                <c:pt idx="357929">
                  <c:v>8.11633</c:v>
                </c:pt>
                <c:pt idx="357930">
                  <c:v>8.11635</c:v>
                </c:pt>
                <c:pt idx="357931">
                  <c:v>8.11637</c:v>
                </c:pt>
                <c:pt idx="357932">
                  <c:v>8.1164</c:v>
                </c:pt>
                <c:pt idx="357933">
                  <c:v>8.11642</c:v>
                </c:pt>
                <c:pt idx="357934">
                  <c:v>8.11644</c:v>
                </c:pt>
                <c:pt idx="357935">
                  <c:v>8.11646</c:v>
                </c:pt>
                <c:pt idx="357936">
                  <c:v>8.11649</c:v>
                </c:pt>
                <c:pt idx="357937">
                  <c:v>8.11651</c:v>
                </c:pt>
                <c:pt idx="357938">
                  <c:v>8.11653</c:v>
                </c:pt>
                <c:pt idx="357939">
                  <c:v>8.11655</c:v>
                </c:pt>
                <c:pt idx="357940">
                  <c:v>8.11658</c:v>
                </c:pt>
                <c:pt idx="357941">
                  <c:v>8.1166</c:v>
                </c:pt>
                <c:pt idx="357942">
                  <c:v>8.11662</c:v>
                </c:pt>
                <c:pt idx="357943">
                  <c:v>8.11664</c:v>
                </c:pt>
                <c:pt idx="357944">
                  <c:v>8.11667</c:v>
                </c:pt>
                <c:pt idx="357945">
                  <c:v>8.11669</c:v>
                </c:pt>
                <c:pt idx="357946">
                  <c:v>8.11671</c:v>
                </c:pt>
                <c:pt idx="357947">
                  <c:v>8.11674</c:v>
                </c:pt>
                <c:pt idx="357948">
                  <c:v>8.11676</c:v>
                </c:pt>
                <c:pt idx="357949">
                  <c:v>8.11678</c:v>
                </c:pt>
                <c:pt idx="357950">
                  <c:v>8.1168</c:v>
                </c:pt>
                <c:pt idx="357951">
                  <c:v>8.11683</c:v>
                </c:pt>
                <c:pt idx="357952">
                  <c:v>8.11685</c:v>
                </c:pt>
                <c:pt idx="357953">
                  <c:v>8.11687</c:v>
                </c:pt>
                <c:pt idx="357954">
                  <c:v>8.11689</c:v>
                </c:pt>
                <c:pt idx="357955">
                  <c:v>8.11692</c:v>
                </c:pt>
                <c:pt idx="357956">
                  <c:v>8.11694</c:v>
                </c:pt>
                <c:pt idx="357957">
                  <c:v>8.11696</c:v>
                </c:pt>
                <c:pt idx="357958">
                  <c:v>8.11698</c:v>
                </c:pt>
                <c:pt idx="357959">
                  <c:v>8.11701</c:v>
                </c:pt>
                <c:pt idx="357960">
                  <c:v>8.11703</c:v>
                </c:pt>
                <c:pt idx="357961">
                  <c:v>8.11705</c:v>
                </c:pt>
                <c:pt idx="357962">
                  <c:v>8.11707</c:v>
                </c:pt>
                <c:pt idx="357963">
                  <c:v>8.1171</c:v>
                </c:pt>
                <c:pt idx="357964">
                  <c:v>8.11712</c:v>
                </c:pt>
                <c:pt idx="357965">
                  <c:v>8.11714</c:v>
                </c:pt>
                <c:pt idx="357966">
                  <c:v>8.11717</c:v>
                </c:pt>
                <c:pt idx="357967">
                  <c:v>8.11719</c:v>
                </c:pt>
                <c:pt idx="357968">
                  <c:v>8.11721</c:v>
                </c:pt>
                <c:pt idx="357969">
                  <c:v>8.11723</c:v>
                </c:pt>
                <c:pt idx="357970">
                  <c:v>8.11726</c:v>
                </c:pt>
                <c:pt idx="357971">
                  <c:v>8.11728</c:v>
                </c:pt>
                <c:pt idx="357972">
                  <c:v>8.1173</c:v>
                </c:pt>
                <c:pt idx="357973">
                  <c:v>8.11732</c:v>
                </c:pt>
                <c:pt idx="357974">
                  <c:v>8.11735</c:v>
                </c:pt>
                <c:pt idx="357975">
                  <c:v>8.11737</c:v>
                </c:pt>
                <c:pt idx="357976">
                  <c:v>8.11739</c:v>
                </c:pt>
                <c:pt idx="357977">
                  <c:v>8.11741</c:v>
                </c:pt>
                <c:pt idx="357978">
                  <c:v>8.11744</c:v>
                </c:pt>
                <c:pt idx="357979">
                  <c:v>8.11746</c:v>
                </c:pt>
                <c:pt idx="357980">
                  <c:v>8.11748</c:v>
                </c:pt>
                <c:pt idx="357981">
                  <c:v>8.11751</c:v>
                </c:pt>
                <c:pt idx="357982">
                  <c:v>8.11753</c:v>
                </c:pt>
                <c:pt idx="357983">
                  <c:v>8.11755</c:v>
                </c:pt>
                <c:pt idx="357984">
                  <c:v>8.11757</c:v>
                </c:pt>
                <c:pt idx="357985">
                  <c:v>8.1176</c:v>
                </c:pt>
                <c:pt idx="357986">
                  <c:v>8.11762</c:v>
                </c:pt>
                <c:pt idx="357987">
                  <c:v>8.11764</c:v>
                </c:pt>
                <c:pt idx="357988">
                  <c:v>8.11766</c:v>
                </c:pt>
                <c:pt idx="357989">
                  <c:v>8.11769</c:v>
                </c:pt>
                <c:pt idx="357990">
                  <c:v>8.11771</c:v>
                </c:pt>
                <c:pt idx="357991">
                  <c:v>8.11773</c:v>
                </c:pt>
                <c:pt idx="357992">
                  <c:v>8.11776</c:v>
                </c:pt>
                <c:pt idx="357993">
                  <c:v>8.11778</c:v>
                </c:pt>
                <c:pt idx="357994">
                  <c:v>8.1178</c:v>
                </c:pt>
                <c:pt idx="357995">
                  <c:v>8.11782</c:v>
                </c:pt>
                <c:pt idx="357996">
                  <c:v>8.11785</c:v>
                </c:pt>
                <c:pt idx="357997">
                  <c:v>8.11787</c:v>
                </c:pt>
                <c:pt idx="357998">
                  <c:v>8.11789</c:v>
                </c:pt>
                <c:pt idx="357999">
                  <c:v>8.11791</c:v>
                </c:pt>
                <c:pt idx="358000">
                  <c:v>8.11794</c:v>
                </c:pt>
                <c:pt idx="358001">
                  <c:v>8.11796</c:v>
                </c:pt>
                <c:pt idx="358002">
                  <c:v>8.11798</c:v>
                </c:pt>
                <c:pt idx="358003">
                  <c:v>8.11801</c:v>
                </c:pt>
                <c:pt idx="358004">
                  <c:v>8.11803</c:v>
                </c:pt>
                <c:pt idx="358005">
                  <c:v>8.11805</c:v>
                </c:pt>
                <c:pt idx="358006">
                  <c:v>8.11807</c:v>
                </c:pt>
                <c:pt idx="358007">
                  <c:v>8.1181</c:v>
                </c:pt>
                <c:pt idx="358008">
                  <c:v>8.11812</c:v>
                </c:pt>
                <c:pt idx="358009">
                  <c:v>8.11814</c:v>
                </c:pt>
                <c:pt idx="358010">
                  <c:v>8.11816</c:v>
                </c:pt>
                <c:pt idx="358011">
                  <c:v>8.11819</c:v>
                </c:pt>
                <c:pt idx="358012">
                  <c:v>8.11821</c:v>
                </c:pt>
                <c:pt idx="358013">
                  <c:v>8.11823</c:v>
                </c:pt>
                <c:pt idx="358014">
                  <c:v>8.11825</c:v>
                </c:pt>
                <c:pt idx="358015">
                  <c:v>8.11828</c:v>
                </c:pt>
                <c:pt idx="358016">
                  <c:v>8.1183</c:v>
                </c:pt>
                <c:pt idx="358017">
                  <c:v>8.11832</c:v>
                </c:pt>
                <c:pt idx="358018">
                  <c:v>8.11834</c:v>
                </c:pt>
                <c:pt idx="358019">
                  <c:v>8.11837</c:v>
                </c:pt>
                <c:pt idx="358020">
                  <c:v>8.11839</c:v>
                </c:pt>
                <c:pt idx="358021">
                  <c:v>8.11841</c:v>
                </c:pt>
                <c:pt idx="358022">
                  <c:v>8.11843</c:v>
                </c:pt>
                <c:pt idx="358023">
                  <c:v>8.11846</c:v>
                </c:pt>
                <c:pt idx="358024">
                  <c:v>8.11848</c:v>
                </c:pt>
                <c:pt idx="358025">
                  <c:v>8.1185</c:v>
                </c:pt>
                <c:pt idx="358026">
                  <c:v>8.11853</c:v>
                </c:pt>
                <c:pt idx="358027">
                  <c:v>8.11855</c:v>
                </c:pt>
                <c:pt idx="358028">
                  <c:v>8.11857</c:v>
                </c:pt>
                <c:pt idx="358029">
                  <c:v>8.11859</c:v>
                </c:pt>
                <c:pt idx="358030">
                  <c:v>8.11862</c:v>
                </c:pt>
                <c:pt idx="358031">
                  <c:v>8.11864</c:v>
                </c:pt>
                <c:pt idx="358032">
                  <c:v>8.11866</c:v>
                </c:pt>
                <c:pt idx="358033">
                  <c:v>8.11868</c:v>
                </c:pt>
                <c:pt idx="358034">
                  <c:v>8.11871</c:v>
                </c:pt>
                <c:pt idx="358035">
                  <c:v>8.11873</c:v>
                </c:pt>
                <c:pt idx="358036">
                  <c:v>8.11875</c:v>
                </c:pt>
                <c:pt idx="358037">
                  <c:v>8.11878</c:v>
                </c:pt>
                <c:pt idx="358038">
                  <c:v>8.1188</c:v>
                </c:pt>
                <c:pt idx="358039">
                  <c:v>8.11882</c:v>
                </c:pt>
                <c:pt idx="358040">
                  <c:v>8.11884</c:v>
                </c:pt>
                <c:pt idx="358041">
                  <c:v>8.11887</c:v>
                </c:pt>
                <c:pt idx="358042">
                  <c:v>8.11889</c:v>
                </c:pt>
                <c:pt idx="358043">
                  <c:v>8.11891</c:v>
                </c:pt>
                <c:pt idx="358044">
                  <c:v>8.11893</c:v>
                </c:pt>
                <c:pt idx="358045">
                  <c:v>8.11896</c:v>
                </c:pt>
                <c:pt idx="358046">
                  <c:v>8.11898</c:v>
                </c:pt>
                <c:pt idx="358047">
                  <c:v>8.119</c:v>
                </c:pt>
                <c:pt idx="358048">
                  <c:v>8.11903</c:v>
                </c:pt>
                <c:pt idx="358049">
                  <c:v>8.11905</c:v>
                </c:pt>
                <c:pt idx="358050">
                  <c:v>8.11907</c:v>
                </c:pt>
                <c:pt idx="358051">
                  <c:v>8.11909</c:v>
                </c:pt>
                <c:pt idx="358052">
                  <c:v>8.11912</c:v>
                </c:pt>
                <c:pt idx="358053">
                  <c:v>8.11914</c:v>
                </c:pt>
                <c:pt idx="358054">
                  <c:v>8.11916</c:v>
                </c:pt>
                <c:pt idx="358055">
                  <c:v>8.11918</c:v>
                </c:pt>
                <c:pt idx="358056">
                  <c:v>8.11921</c:v>
                </c:pt>
                <c:pt idx="358057">
                  <c:v>8.11923</c:v>
                </c:pt>
                <c:pt idx="358058">
                  <c:v>8.11925</c:v>
                </c:pt>
                <c:pt idx="358059">
                  <c:v>8.11927</c:v>
                </c:pt>
                <c:pt idx="358060">
                  <c:v>8.1193</c:v>
                </c:pt>
                <c:pt idx="358061">
                  <c:v>8.11932</c:v>
                </c:pt>
                <c:pt idx="358062">
                  <c:v>8.11934</c:v>
                </c:pt>
                <c:pt idx="358063">
                  <c:v>8.11937</c:v>
                </c:pt>
                <c:pt idx="358064">
                  <c:v>8.11939</c:v>
                </c:pt>
                <c:pt idx="358065">
                  <c:v>8.11941</c:v>
                </c:pt>
                <c:pt idx="358066">
                  <c:v>8.11943</c:v>
                </c:pt>
                <c:pt idx="358067">
                  <c:v>8.11946</c:v>
                </c:pt>
                <c:pt idx="358068">
                  <c:v>8.11948</c:v>
                </c:pt>
                <c:pt idx="358069">
                  <c:v>8.1195</c:v>
                </c:pt>
                <c:pt idx="358070">
                  <c:v>8.11952</c:v>
                </c:pt>
                <c:pt idx="358071">
                  <c:v>8.11955</c:v>
                </c:pt>
                <c:pt idx="358072">
                  <c:v>8.11957</c:v>
                </c:pt>
                <c:pt idx="358073">
                  <c:v>8.11959</c:v>
                </c:pt>
                <c:pt idx="358074">
                  <c:v>8.11961</c:v>
                </c:pt>
                <c:pt idx="358075">
                  <c:v>8.11964</c:v>
                </c:pt>
                <c:pt idx="358076">
                  <c:v>8.11966</c:v>
                </c:pt>
                <c:pt idx="358077">
                  <c:v>8.11968</c:v>
                </c:pt>
                <c:pt idx="358078">
                  <c:v>8.1197</c:v>
                </c:pt>
                <c:pt idx="358079">
                  <c:v>8.11973</c:v>
                </c:pt>
                <c:pt idx="358080">
                  <c:v>8.11975</c:v>
                </c:pt>
                <c:pt idx="358081">
                  <c:v>8.11977</c:v>
                </c:pt>
                <c:pt idx="358082">
                  <c:v>8.1198</c:v>
                </c:pt>
                <c:pt idx="358083">
                  <c:v>8.11982</c:v>
                </c:pt>
                <c:pt idx="358084">
                  <c:v>8.11984</c:v>
                </c:pt>
                <c:pt idx="358085">
                  <c:v>8.11986</c:v>
                </c:pt>
                <c:pt idx="358086">
                  <c:v>8.11989</c:v>
                </c:pt>
                <c:pt idx="358087">
                  <c:v>8.11991</c:v>
                </c:pt>
                <c:pt idx="358088">
                  <c:v>8.11993</c:v>
                </c:pt>
                <c:pt idx="358089">
                  <c:v>8.11995</c:v>
                </c:pt>
                <c:pt idx="358090">
                  <c:v>8.11998</c:v>
                </c:pt>
                <c:pt idx="358091">
                  <c:v>8.12</c:v>
                </c:pt>
                <c:pt idx="358092">
                  <c:v>8.12002</c:v>
                </c:pt>
                <c:pt idx="358093">
                  <c:v>8.12004</c:v>
                </c:pt>
                <c:pt idx="358094">
                  <c:v>8.12007</c:v>
                </c:pt>
                <c:pt idx="358095">
                  <c:v>8.12009</c:v>
                </c:pt>
                <c:pt idx="358096">
                  <c:v>8.12011</c:v>
                </c:pt>
                <c:pt idx="358097">
                  <c:v>8.12014</c:v>
                </c:pt>
                <c:pt idx="358098">
                  <c:v>8.12016</c:v>
                </c:pt>
                <c:pt idx="358099">
                  <c:v>8.12018</c:v>
                </c:pt>
                <c:pt idx="358100">
                  <c:v>8.1202</c:v>
                </c:pt>
                <c:pt idx="358101">
                  <c:v>8.12023</c:v>
                </c:pt>
                <c:pt idx="358102">
                  <c:v>8.12025</c:v>
                </c:pt>
                <c:pt idx="358103">
                  <c:v>8.12027</c:v>
                </c:pt>
                <c:pt idx="358104">
                  <c:v>8.1203</c:v>
                </c:pt>
                <c:pt idx="358105">
                  <c:v>8.12032</c:v>
                </c:pt>
                <c:pt idx="358106">
                  <c:v>8.12034</c:v>
                </c:pt>
                <c:pt idx="358107">
                  <c:v>8.12036</c:v>
                </c:pt>
                <c:pt idx="358108">
                  <c:v>8.12039</c:v>
                </c:pt>
                <c:pt idx="358109">
                  <c:v>8.12041</c:v>
                </c:pt>
                <c:pt idx="358110">
                  <c:v>8.12043</c:v>
                </c:pt>
                <c:pt idx="358111">
                  <c:v>8.12045</c:v>
                </c:pt>
                <c:pt idx="358112">
                  <c:v>8.12048</c:v>
                </c:pt>
                <c:pt idx="358113">
                  <c:v>8.1205</c:v>
                </c:pt>
                <c:pt idx="358114">
                  <c:v>8.12052</c:v>
                </c:pt>
                <c:pt idx="358115">
                  <c:v>8.12054</c:v>
                </c:pt>
                <c:pt idx="358116">
                  <c:v>8.12057</c:v>
                </c:pt>
                <c:pt idx="358117">
                  <c:v>8.12059</c:v>
                </c:pt>
                <c:pt idx="358118">
                  <c:v>8.12061</c:v>
                </c:pt>
                <c:pt idx="358119">
                  <c:v>8.12064</c:v>
                </c:pt>
                <c:pt idx="358120">
                  <c:v>8.12066</c:v>
                </c:pt>
                <c:pt idx="358121">
                  <c:v>8.12068</c:v>
                </c:pt>
                <c:pt idx="358122">
                  <c:v>8.1207</c:v>
                </c:pt>
                <c:pt idx="358123">
                  <c:v>8.12073</c:v>
                </c:pt>
                <c:pt idx="358124">
                  <c:v>8.12075</c:v>
                </c:pt>
                <c:pt idx="358125">
                  <c:v>8.12077</c:v>
                </c:pt>
                <c:pt idx="358126">
                  <c:v>8.12079</c:v>
                </c:pt>
                <c:pt idx="358127">
                  <c:v>8.12082</c:v>
                </c:pt>
                <c:pt idx="358128">
                  <c:v>8.12084</c:v>
                </c:pt>
                <c:pt idx="358129">
                  <c:v>8.12086</c:v>
                </c:pt>
                <c:pt idx="358130">
                  <c:v>8.12088</c:v>
                </c:pt>
                <c:pt idx="358131">
                  <c:v>8.12091</c:v>
                </c:pt>
                <c:pt idx="358132">
                  <c:v>8.12093</c:v>
                </c:pt>
                <c:pt idx="358133">
                  <c:v>8.12095</c:v>
                </c:pt>
                <c:pt idx="358134">
                  <c:v>8.12097</c:v>
                </c:pt>
                <c:pt idx="358135">
                  <c:v>8.121</c:v>
                </c:pt>
                <c:pt idx="358136">
                  <c:v>8.12102</c:v>
                </c:pt>
                <c:pt idx="358137">
                  <c:v>8.12104</c:v>
                </c:pt>
                <c:pt idx="358138">
                  <c:v>8.12107</c:v>
                </c:pt>
                <c:pt idx="358139">
                  <c:v>8.12109</c:v>
                </c:pt>
                <c:pt idx="358140">
                  <c:v>8.12111</c:v>
                </c:pt>
                <c:pt idx="358141">
                  <c:v>8.12113</c:v>
                </c:pt>
                <c:pt idx="358142">
                  <c:v>8.12116</c:v>
                </c:pt>
                <c:pt idx="358143">
                  <c:v>8.12118</c:v>
                </c:pt>
                <c:pt idx="358144">
                  <c:v>8.1212</c:v>
                </c:pt>
                <c:pt idx="358145">
                  <c:v>8.12122</c:v>
                </c:pt>
                <c:pt idx="358146">
                  <c:v>8.12125</c:v>
                </c:pt>
                <c:pt idx="358147">
                  <c:v>8.12127</c:v>
                </c:pt>
                <c:pt idx="358148">
                  <c:v>8.12129</c:v>
                </c:pt>
                <c:pt idx="358149">
                  <c:v>8.12131</c:v>
                </c:pt>
                <c:pt idx="358150">
                  <c:v>8.12134</c:v>
                </c:pt>
                <c:pt idx="358151">
                  <c:v>8.12136</c:v>
                </c:pt>
                <c:pt idx="358152">
                  <c:v>8.12138</c:v>
                </c:pt>
                <c:pt idx="358153">
                  <c:v>8.12141</c:v>
                </c:pt>
                <c:pt idx="358154">
                  <c:v>8.12143</c:v>
                </c:pt>
                <c:pt idx="358155">
                  <c:v>8.12145</c:v>
                </c:pt>
                <c:pt idx="358156">
                  <c:v>8.12147</c:v>
                </c:pt>
                <c:pt idx="358157">
                  <c:v>8.1215</c:v>
                </c:pt>
                <c:pt idx="358158">
                  <c:v>8.12152</c:v>
                </c:pt>
                <c:pt idx="358159">
                  <c:v>8.12154</c:v>
                </c:pt>
                <c:pt idx="358160">
                  <c:v>8.12157</c:v>
                </c:pt>
                <c:pt idx="358161">
                  <c:v>8.12159</c:v>
                </c:pt>
                <c:pt idx="358162">
                  <c:v>8.12161</c:v>
                </c:pt>
                <c:pt idx="358163">
                  <c:v>8.12163</c:v>
                </c:pt>
                <c:pt idx="358164">
                  <c:v>8.12166</c:v>
                </c:pt>
                <c:pt idx="358165">
                  <c:v>8.12168</c:v>
                </c:pt>
                <c:pt idx="358166">
                  <c:v>8.1217</c:v>
                </c:pt>
                <c:pt idx="358167">
                  <c:v>8.12172</c:v>
                </c:pt>
                <c:pt idx="358168">
                  <c:v>8.12175</c:v>
                </c:pt>
                <c:pt idx="358169">
                  <c:v>8.12177</c:v>
                </c:pt>
                <c:pt idx="358170">
                  <c:v>8.12179</c:v>
                </c:pt>
                <c:pt idx="358171">
                  <c:v>8.12181</c:v>
                </c:pt>
                <c:pt idx="358172">
                  <c:v>8.12184</c:v>
                </c:pt>
                <c:pt idx="358173">
                  <c:v>8.12186</c:v>
                </c:pt>
                <c:pt idx="358174">
                  <c:v>8.12188</c:v>
                </c:pt>
                <c:pt idx="358175">
                  <c:v>8.1219</c:v>
                </c:pt>
                <c:pt idx="358176">
                  <c:v>8.12193</c:v>
                </c:pt>
                <c:pt idx="358177">
                  <c:v>8.12195</c:v>
                </c:pt>
                <c:pt idx="358178">
                  <c:v>8.12197</c:v>
                </c:pt>
                <c:pt idx="358179">
                  <c:v>8.122</c:v>
                </c:pt>
                <c:pt idx="358180">
                  <c:v>8.12202</c:v>
                </c:pt>
                <c:pt idx="358181">
                  <c:v>8.12204</c:v>
                </c:pt>
                <c:pt idx="358182">
                  <c:v>8.12206</c:v>
                </c:pt>
                <c:pt idx="358183">
                  <c:v>8.12209</c:v>
                </c:pt>
                <c:pt idx="358184">
                  <c:v>8.12211</c:v>
                </c:pt>
                <c:pt idx="358185">
                  <c:v>8.12213</c:v>
                </c:pt>
                <c:pt idx="358186">
                  <c:v>8.12215</c:v>
                </c:pt>
                <c:pt idx="358187">
                  <c:v>8.12218</c:v>
                </c:pt>
                <c:pt idx="358188">
                  <c:v>8.1222</c:v>
                </c:pt>
                <c:pt idx="358189">
                  <c:v>8.12222</c:v>
                </c:pt>
                <c:pt idx="358190">
                  <c:v>8.12224</c:v>
                </c:pt>
                <c:pt idx="358191">
                  <c:v>8.12227</c:v>
                </c:pt>
                <c:pt idx="358192">
                  <c:v>8.12229</c:v>
                </c:pt>
                <c:pt idx="358193">
                  <c:v>8.12231</c:v>
                </c:pt>
                <c:pt idx="358194">
                  <c:v>8.12234</c:v>
                </c:pt>
                <c:pt idx="358195">
                  <c:v>8.12236</c:v>
                </c:pt>
                <c:pt idx="358196">
                  <c:v>8.12238</c:v>
                </c:pt>
                <c:pt idx="358197">
                  <c:v>8.1224</c:v>
                </c:pt>
                <c:pt idx="358198">
                  <c:v>8.12243</c:v>
                </c:pt>
                <c:pt idx="358199">
                  <c:v>8.12245</c:v>
                </c:pt>
                <c:pt idx="358200">
                  <c:v>8.12247</c:v>
                </c:pt>
                <c:pt idx="358201">
                  <c:v>8.12249</c:v>
                </c:pt>
                <c:pt idx="358202">
                  <c:v>8.12252</c:v>
                </c:pt>
                <c:pt idx="358203">
                  <c:v>8.12254</c:v>
                </c:pt>
                <c:pt idx="358204">
                  <c:v>8.12256</c:v>
                </c:pt>
                <c:pt idx="358205">
                  <c:v>8.12259</c:v>
                </c:pt>
                <c:pt idx="358206">
                  <c:v>8.12261</c:v>
                </c:pt>
                <c:pt idx="358207">
                  <c:v>8.12263</c:v>
                </c:pt>
                <c:pt idx="358208">
                  <c:v>8.12265</c:v>
                </c:pt>
                <c:pt idx="358209">
                  <c:v>8.12268</c:v>
                </c:pt>
                <c:pt idx="358210">
                  <c:v>8.1227</c:v>
                </c:pt>
                <c:pt idx="358211">
                  <c:v>8.12272</c:v>
                </c:pt>
                <c:pt idx="358212">
                  <c:v>8.12274</c:v>
                </c:pt>
                <c:pt idx="358213">
                  <c:v>8.12277</c:v>
                </c:pt>
                <c:pt idx="358214">
                  <c:v>8.12279</c:v>
                </c:pt>
                <c:pt idx="358215">
                  <c:v>8.12281</c:v>
                </c:pt>
                <c:pt idx="358216">
                  <c:v>8.12283</c:v>
                </c:pt>
                <c:pt idx="358217">
                  <c:v>8.12286</c:v>
                </c:pt>
                <c:pt idx="358218">
                  <c:v>8.12288</c:v>
                </c:pt>
                <c:pt idx="358219">
                  <c:v>8.1229</c:v>
                </c:pt>
                <c:pt idx="358220">
                  <c:v>8.12293</c:v>
                </c:pt>
                <c:pt idx="358221">
                  <c:v>8.12295</c:v>
                </c:pt>
                <c:pt idx="358222">
                  <c:v>8.12297</c:v>
                </c:pt>
                <c:pt idx="358223">
                  <c:v>8.12299</c:v>
                </c:pt>
                <c:pt idx="358224">
                  <c:v>8.12302</c:v>
                </c:pt>
                <c:pt idx="358225">
                  <c:v>8.12304</c:v>
                </c:pt>
                <c:pt idx="358226">
                  <c:v>8.12306</c:v>
                </c:pt>
                <c:pt idx="358227">
                  <c:v>8.12308</c:v>
                </c:pt>
                <c:pt idx="358228">
                  <c:v>8.12311</c:v>
                </c:pt>
                <c:pt idx="358229">
                  <c:v>8.12313</c:v>
                </c:pt>
                <c:pt idx="358230">
                  <c:v>8.12315</c:v>
                </c:pt>
                <c:pt idx="358231">
                  <c:v>8.12317</c:v>
                </c:pt>
                <c:pt idx="358232">
                  <c:v>8.1232</c:v>
                </c:pt>
                <c:pt idx="358233">
                  <c:v>8.12322</c:v>
                </c:pt>
                <c:pt idx="358234">
                  <c:v>8.12324</c:v>
                </c:pt>
                <c:pt idx="358235">
                  <c:v>8.12326</c:v>
                </c:pt>
                <c:pt idx="358236">
                  <c:v>8.12329</c:v>
                </c:pt>
                <c:pt idx="358237">
                  <c:v>8.12331</c:v>
                </c:pt>
                <c:pt idx="358238">
                  <c:v>8.12333</c:v>
                </c:pt>
                <c:pt idx="358239">
                  <c:v>8.12336</c:v>
                </c:pt>
                <c:pt idx="358240">
                  <c:v>8.12338</c:v>
                </c:pt>
                <c:pt idx="358241">
                  <c:v>8.1234</c:v>
                </c:pt>
                <c:pt idx="358242">
                  <c:v>8.12342</c:v>
                </c:pt>
                <c:pt idx="358243">
                  <c:v>8.12345</c:v>
                </c:pt>
                <c:pt idx="358244">
                  <c:v>8.12347</c:v>
                </c:pt>
                <c:pt idx="358245">
                  <c:v>8.12349</c:v>
                </c:pt>
                <c:pt idx="358246">
                  <c:v>8.12351</c:v>
                </c:pt>
                <c:pt idx="358247">
                  <c:v>8.12354</c:v>
                </c:pt>
                <c:pt idx="358248">
                  <c:v>8.12356</c:v>
                </c:pt>
                <c:pt idx="358249">
                  <c:v>8.12358</c:v>
                </c:pt>
                <c:pt idx="358250">
                  <c:v>8.1236</c:v>
                </c:pt>
                <c:pt idx="358251">
                  <c:v>8.12363</c:v>
                </c:pt>
                <c:pt idx="358252">
                  <c:v>8.12365</c:v>
                </c:pt>
                <c:pt idx="358253">
                  <c:v>8.12367</c:v>
                </c:pt>
                <c:pt idx="358254">
                  <c:v>8.1237</c:v>
                </c:pt>
                <c:pt idx="358255">
                  <c:v>8.12372</c:v>
                </c:pt>
                <c:pt idx="358256">
                  <c:v>8.12374</c:v>
                </c:pt>
                <c:pt idx="358257">
                  <c:v>8.12376</c:v>
                </c:pt>
                <c:pt idx="358258">
                  <c:v>8.12379</c:v>
                </c:pt>
                <c:pt idx="358259">
                  <c:v>8.12381</c:v>
                </c:pt>
                <c:pt idx="358260">
                  <c:v>8.12383</c:v>
                </c:pt>
                <c:pt idx="358261">
                  <c:v>8.12386</c:v>
                </c:pt>
                <c:pt idx="358262">
                  <c:v>8.12388</c:v>
                </c:pt>
                <c:pt idx="358263">
                  <c:v>8.1239</c:v>
                </c:pt>
                <c:pt idx="358264">
                  <c:v>8.12392</c:v>
                </c:pt>
                <c:pt idx="358265">
                  <c:v>8.12395</c:v>
                </c:pt>
                <c:pt idx="358266">
                  <c:v>8.12397</c:v>
                </c:pt>
                <c:pt idx="358267">
                  <c:v>8.12399</c:v>
                </c:pt>
                <c:pt idx="358268">
                  <c:v>8.12401</c:v>
                </c:pt>
                <c:pt idx="358269">
                  <c:v>8.12404</c:v>
                </c:pt>
                <c:pt idx="358270">
                  <c:v>8.12406</c:v>
                </c:pt>
                <c:pt idx="358271">
                  <c:v>8.12408</c:v>
                </c:pt>
                <c:pt idx="358272">
                  <c:v>8.1241</c:v>
                </c:pt>
                <c:pt idx="358273">
                  <c:v>8.12413</c:v>
                </c:pt>
                <c:pt idx="358274">
                  <c:v>8.12415</c:v>
                </c:pt>
                <c:pt idx="358275">
                  <c:v>8.12417</c:v>
                </c:pt>
                <c:pt idx="358276">
                  <c:v>8.1242</c:v>
                </c:pt>
                <c:pt idx="358277">
                  <c:v>8.12422</c:v>
                </c:pt>
                <c:pt idx="358278">
                  <c:v>8.12424</c:v>
                </c:pt>
                <c:pt idx="358279">
                  <c:v>8.12426</c:v>
                </c:pt>
                <c:pt idx="358280">
                  <c:v>8.12429</c:v>
                </c:pt>
                <c:pt idx="358281">
                  <c:v>8.12431</c:v>
                </c:pt>
                <c:pt idx="358282">
                  <c:v>8.12433</c:v>
                </c:pt>
                <c:pt idx="358283">
                  <c:v>8.12435</c:v>
                </c:pt>
                <c:pt idx="358284">
                  <c:v>8.12438</c:v>
                </c:pt>
                <c:pt idx="358285">
                  <c:v>8.1244</c:v>
                </c:pt>
                <c:pt idx="358286">
                  <c:v>8.12442</c:v>
                </c:pt>
                <c:pt idx="358287">
                  <c:v>8.12444</c:v>
                </c:pt>
                <c:pt idx="358288">
                  <c:v>8.12447</c:v>
                </c:pt>
                <c:pt idx="358289">
                  <c:v>8.12449</c:v>
                </c:pt>
                <c:pt idx="358290">
                  <c:v>8.12451</c:v>
                </c:pt>
                <c:pt idx="358291">
                  <c:v>8.12453</c:v>
                </c:pt>
                <c:pt idx="358292">
                  <c:v>8.12456</c:v>
                </c:pt>
                <c:pt idx="358293">
                  <c:v>8.12458</c:v>
                </c:pt>
                <c:pt idx="358294">
                  <c:v>8.1246</c:v>
                </c:pt>
                <c:pt idx="358295">
                  <c:v>8.12463</c:v>
                </c:pt>
                <c:pt idx="358296">
                  <c:v>8.12465</c:v>
                </c:pt>
                <c:pt idx="358297">
                  <c:v>8.12467</c:v>
                </c:pt>
                <c:pt idx="358298">
                  <c:v>8.12469</c:v>
                </c:pt>
                <c:pt idx="358299">
                  <c:v>8.12472</c:v>
                </c:pt>
                <c:pt idx="358300">
                  <c:v>8.12474</c:v>
                </c:pt>
                <c:pt idx="358301">
                  <c:v>8.12476</c:v>
                </c:pt>
                <c:pt idx="358302">
                  <c:v>8.12478</c:v>
                </c:pt>
                <c:pt idx="358303">
                  <c:v>8.12481</c:v>
                </c:pt>
                <c:pt idx="358304">
                  <c:v>8.12483</c:v>
                </c:pt>
                <c:pt idx="358305">
                  <c:v>8.12485</c:v>
                </c:pt>
                <c:pt idx="358306">
                  <c:v>8.12487</c:v>
                </c:pt>
                <c:pt idx="358307">
                  <c:v>8.1249</c:v>
                </c:pt>
                <c:pt idx="358308">
                  <c:v>8.12492</c:v>
                </c:pt>
                <c:pt idx="358309">
                  <c:v>8.12494</c:v>
                </c:pt>
                <c:pt idx="358310">
                  <c:v>8.12497</c:v>
                </c:pt>
                <c:pt idx="358311">
                  <c:v>8.12499</c:v>
                </c:pt>
                <c:pt idx="358312">
                  <c:v>8.12501</c:v>
                </c:pt>
                <c:pt idx="358313">
                  <c:v>8.12503</c:v>
                </c:pt>
                <c:pt idx="358314">
                  <c:v>8.12506</c:v>
                </c:pt>
                <c:pt idx="358315">
                  <c:v>8.12508</c:v>
                </c:pt>
                <c:pt idx="358316">
                  <c:v>8.1251</c:v>
                </c:pt>
                <c:pt idx="358317">
                  <c:v>8.12513</c:v>
                </c:pt>
                <c:pt idx="358318">
                  <c:v>8.12515</c:v>
                </c:pt>
                <c:pt idx="358319">
                  <c:v>8.12517</c:v>
                </c:pt>
                <c:pt idx="358320">
                  <c:v>8.12519</c:v>
                </c:pt>
                <c:pt idx="358321">
                  <c:v>8.12522</c:v>
                </c:pt>
                <c:pt idx="358322">
                  <c:v>8.12524</c:v>
                </c:pt>
                <c:pt idx="358323">
                  <c:v>8.12526</c:v>
                </c:pt>
                <c:pt idx="358324">
                  <c:v>8.12528</c:v>
                </c:pt>
                <c:pt idx="358325">
                  <c:v>8.12531</c:v>
                </c:pt>
                <c:pt idx="358326">
                  <c:v>8.12533</c:v>
                </c:pt>
                <c:pt idx="358327">
                  <c:v>8.12535</c:v>
                </c:pt>
                <c:pt idx="358328">
                  <c:v>8.12537</c:v>
                </c:pt>
                <c:pt idx="358329">
                  <c:v>8.1254</c:v>
                </c:pt>
                <c:pt idx="358330">
                  <c:v>8.12542</c:v>
                </c:pt>
                <c:pt idx="358331">
                  <c:v>8.12544</c:v>
                </c:pt>
                <c:pt idx="358332">
                  <c:v>8.12547</c:v>
                </c:pt>
                <c:pt idx="358333">
                  <c:v>8.12549</c:v>
                </c:pt>
                <c:pt idx="358334">
                  <c:v>8.12551</c:v>
                </c:pt>
                <c:pt idx="358335">
                  <c:v>8.12553</c:v>
                </c:pt>
                <c:pt idx="358336">
                  <c:v>8.12556</c:v>
                </c:pt>
                <c:pt idx="358337">
                  <c:v>8.12558</c:v>
                </c:pt>
                <c:pt idx="358338">
                  <c:v>8.1256</c:v>
                </c:pt>
                <c:pt idx="358339">
                  <c:v>8.12562</c:v>
                </c:pt>
                <c:pt idx="358340">
                  <c:v>8.12565</c:v>
                </c:pt>
                <c:pt idx="358341">
                  <c:v>8.12567</c:v>
                </c:pt>
                <c:pt idx="358342">
                  <c:v>8.12569</c:v>
                </c:pt>
                <c:pt idx="358343">
                  <c:v>8.12571</c:v>
                </c:pt>
                <c:pt idx="358344">
                  <c:v>8.12574</c:v>
                </c:pt>
                <c:pt idx="358345">
                  <c:v>8.12576</c:v>
                </c:pt>
                <c:pt idx="358346">
                  <c:v>8.12578</c:v>
                </c:pt>
                <c:pt idx="358347">
                  <c:v>8.1258</c:v>
                </c:pt>
                <c:pt idx="358348">
                  <c:v>8.12583</c:v>
                </c:pt>
                <c:pt idx="358349">
                  <c:v>8.12585</c:v>
                </c:pt>
                <c:pt idx="358350">
                  <c:v>8.12587</c:v>
                </c:pt>
                <c:pt idx="358351">
                  <c:v>8.1259</c:v>
                </c:pt>
                <c:pt idx="358352">
                  <c:v>8.12592</c:v>
                </c:pt>
                <c:pt idx="358353">
                  <c:v>8.12594</c:v>
                </c:pt>
                <c:pt idx="358354">
                  <c:v>8.12596</c:v>
                </c:pt>
                <c:pt idx="358355">
                  <c:v>8.12599</c:v>
                </c:pt>
                <c:pt idx="358356">
                  <c:v>8.12601</c:v>
                </c:pt>
                <c:pt idx="358357">
                  <c:v>8.12603</c:v>
                </c:pt>
                <c:pt idx="358358">
                  <c:v>8.12605</c:v>
                </c:pt>
                <c:pt idx="358359">
                  <c:v>8.12608</c:v>
                </c:pt>
                <c:pt idx="358360">
                  <c:v>8.1261</c:v>
                </c:pt>
                <c:pt idx="358361">
                  <c:v>8.12612</c:v>
                </c:pt>
                <c:pt idx="358362">
                  <c:v>8.12614</c:v>
                </c:pt>
                <c:pt idx="358363">
                  <c:v>8.12617</c:v>
                </c:pt>
                <c:pt idx="358364">
                  <c:v>8.12619</c:v>
                </c:pt>
                <c:pt idx="358365">
                  <c:v>8.12621</c:v>
                </c:pt>
                <c:pt idx="358366">
                  <c:v>8.12624</c:v>
                </c:pt>
                <c:pt idx="358367">
                  <c:v>8.12626</c:v>
                </c:pt>
                <c:pt idx="358368">
                  <c:v>8.12628</c:v>
                </c:pt>
                <c:pt idx="358369">
                  <c:v>8.1263</c:v>
                </c:pt>
                <c:pt idx="358370">
                  <c:v>8.12633</c:v>
                </c:pt>
                <c:pt idx="358371">
                  <c:v>8.12635</c:v>
                </c:pt>
                <c:pt idx="358372">
                  <c:v>8.12637</c:v>
                </c:pt>
                <c:pt idx="358373">
                  <c:v>8.1264</c:v>
                </c:pt>
                <c:pt idx="358374">
                  <c:v>8.12642</c:v>
                </c:pt>
                <c:pt idx="358375">
                  <c:v>8.12644</c:v>
                </c:pt>
                <c:pt idx="358376">
                  <c:v>8.12646</c:v>
                </c:pt>
                <c:pt idx="358377">
                  <c:v>8.12649</c:v>
                </c:pt>
                <c:pt idx="358378">
                  <c:v>8.12651</c:v>
                </c:pt>
                <c:pt idx="358379">
                  <c:v>8.12653</c:v>
                </c:pt>
                <c:pt idx="358380">
                  <c:v>8.12655</c:v>
                </c:pt>
                <c:pt idx="358381">
                  <c:v>8.12658</c:v>
                </c:pt>
                <c:pt idx="358382">
                  <c:v>8.1266</c:v>
                </c:pt>
                <c:pt idx="358383">
                  <c:v>8.12662</c:v>
                </c:pt>
                <c:pt idx="358384">
                  <c:v>8.12664</c:v>
                </c:pt>
                <c:pt idx="358385">
                  <c:v>8.12667</c:v>
                </c:pt>
                <c:pt idx="358386">
                  <c:v>8.12669</c:v>
                </c:pt>
                <c:pt idx="358387">
                  <c:v>8.12671</c:v>
                </c:pt>
                <c:pt idx="358388">
                  <c:v>8.12674</c:v>
                </c:pt>
                <c:pt idx="358389">
                  <c:v>8.12676</c:v>
                </c:pt>
                <c:pt idx="358390">
                  <c:v>8.12678</c:v>
                </c:pt>
                <c:pt idx="358391">
                  <c:v>8.1268</c:v>
                </c:pt>
                <c:pt idx="358392">
                  <c:v>8.12683</c:v>
                </c:pt>
                <c:pt idx="358393">
                  <c:v>8.12685</c:v>
                </c:pt>
                <c:pt idx="358394">
                  <c:v>8.12687</c:v>
                </c:pt>
                <c:pt idx="358395">
                  <c:v>8.12689</c:v>
                </c:pt>
                <c:pt idx="358396">
                  <c:v>8.12692</c:v>
                </c:pt>
                <c:pt idx="358397">
                  <c:v>8.12694</c:v>
                </c:pt>
                <c:pt idx="358398">
                  <c:v>8.12696</c:v>
                </c:pt>
                <c:pt idx="358399">
                  <c:v>8.12698</c:v>
                </c:pt>
                <c:pt idx="358400">
                  <c:v>8.12701</c:v>
                </c:pt>
                <c:pt idx="358401">
                  <c:v>8.12703</c:v>
                </c:pt>
                <c:pt idx="358402">
                  <c:v>8.12705</c:v>
                </c:pt>
                <c:pt idx="358403">
                  <c:v>8.12707</c:v>
                </c:pt>
                <c:pt idx="358404">
                  <c:v>8.1271</c:v>
                </c:pt>
                <c:pt idx="358405">
                  <c:v>8.12712</c:v>
                </c:pt>
                <c:pt idx="358406">
                  <c:v>8.12714</c:v>
                </c:pt>
                <c:pt idx="358407">
                  <c:v>8.12717</c:v>
                </c:pt>
                <c:pt idx="358408">
                  <c:v>8.12719</c:v>
                </c:pt>
                <c:pt idx="358409">
                  <c:v>8.12721</c:v>
                </c:pt>
                <c:pt idx="358410">
                  <c:v>8.12723</c:v>
                </c:pt>
                <c:pt idx="358411">
                  <c:v>8.12726</c:v>
                </c:pt>
                <c:pt idx="358412">
                  <c:v>8.12728</c:v>
                </c:pt>
                <c:pt idx="358413">
                  <c:v>8.1273</c:v>
                </c:pt>
                <c:pt idx="358414">
                  <c:v>8.12732</c:v>
                </c:pt>
                <c:pt idx="358415">
                  <c:v>8.12735</c:v>
                </c:pt>
                <c:pt idx="358416">
                  <c:v>8.12737</c:v>
                </c:pt>
                <c:pt idx="358417">
                  <c:v>8.12739</c:v>
                </c:pt>
                <c:pt idx="358418">
                  <c:v>8.12741</c:v>
                </c:pt>
                <c:pt idx="358419">
                  <c:v>8.12744</c:v>
                </c:pt>
                <c:pt idx="358420">
                  <c:v>8.12746</c:v>
                </c:pt>
                <c:pt idx="358421">
                  <c:v>8.12748</c:v>
                </c:pt>
                <c:pt idx="358422">
                  <c:v>8.12751</c:v>
                </c:pt>
                <c:pt idx="358423">
                  <c:v>8.12753</c:v>
                </c:pt>
                <c:pt idx="358424">
                  <c:v>8.12755</c:v>
                </c:pt>
                <c:pt idx="358425">
                  <c:v>8.12757</c:v>
                </c:pt>
                <c:pt idx="358426">
                  <c:v>8.1276</c:v>
                </c:pt>
                <c:pt idx="358427">
                  <c:v>8.12762</c:v>
                </c:pt>
                <c:pt idx="358428">
                  <c:v>8.12764</c:v>
                </c:pt>
                <c:pt idx="358429">
                  <c:v>8.12766</c:v>
                </c:pt>
                <c:pt idx="358430">
                  <c:v>8.12769</c:v>
                </c:pt>
                <c:pt idx="358431">
                  <c:v>8.12771</c:v>
                </c:pt>
                <c:pt idx="358432">
                  <c:v>8.12773</c:v>
                </c:pt>
                <c:pt idx="358433">
                  <c:v>8.12776</c:v>
                </c:pt>
                <c:pt idx="358434">
                  <c:v>8.12778</c:v>
                </c:pt>
                <c:pt idx="358435">
                  <c:v>8.1278</c:v>
                </c:pt>
                <c:pt idx="358436">
                  <c:v>8.12782</c:v>
                </c:pt>
                <c:pt idx="358437">
                  <c:v>8.12785</c:v>
                </c:pt>
                <c:pt idx="358438">
                  <c:v>8.12787</c:v>
                </c:pt>
                <c:pt idx="358439">
                  <c:v>8.12789</c:v>
                </c:pt>
                <c:pt idx="358440">
                  <c:v>8.12791</c:v>
                </c:pt>
                <c:pt idx="358441">
                  <c:v>8.12794</c:v>
                </c:pt>
                <c:pt idx="358442">
                  <c:v>8.12796</c:v>
                </c:pt>
                <c:pt idx="358443">
                  <c:v>8.12798</c:v>
                </c:pt>
                <c:pt idx="358444">
                  <c:v>8.128</c:v>
                </c:pt>
                <c:pt idx="358445">
                  <c:v>8.12803</c:v>
                </c:pt>
                <c:pt idx="358446">
                  <c:v>8.12805</c:v>
                </c:pt>
                <c:pt idx="358447">
                  <c:v>8.12807</c:v>
                </c:pt>
                <c:pt idx="358448">
                  <c:v>8.1281</c:v>
                </c:pt>
                <c:pt idx="358449">
                  <c:v>8.12812</c:v>
                </c:pt>
                <c:pt idx="358450">
                  <c:v>8.12814</c:v>
                </c:pt>
                <c:pt idx="358451">
                  <c:v>8.12816</c:v>
                </c:pt>
                <c:pt idx="358452">
                  <c:v>8.12819</c:v>
                </c:pt>
                <c:pt idx="358453">
                  <c:v>8.12821</c:v>
                </c:pt>
                <c:pt idx="358454">
                  <c:v>8.12823</c:v>
                </c:pt>
                <c:pt idx="358455">
                  <c:v>8.12825</c:v>
                </c:pt>
                <c:pt idx="358456">
                  <c:v>8.12828</c:v>
                </c:pt>
                <c:pt idx="358457">
                  <c:v>8.1283</c:v>
                </c:pt>
                <c:pt idx="358458">
                  <c:v>8.12832</c:v>
                </c:pt>
                <c:pt idx="358459">
                  <c:v>8.12834</c:v>
                </c:pt>
                <c:pt idx="358460">
                  <c:v>8.12837</c:v>
                </c:pt>
                <c:pt idx="358461">
                  <c:v>8.12839</c:v>
                </c:pt>
                <c:pt idx="358462">
                  <c:v>8.12841</c:v>
                </c:pt>
                <c:pt idx="358463">
                  <c:v>8.12843</c:v>
                </c:pt>
                <c:pt idx="358464">
                  <c:v>8.12846</c:v>
                </c:pt>
                <c:pt idx="358465">
                  <c:v>8.12848</c:v>
                </c:pt>
                <c:pt idx="358466">
                  <c:v>8.1285</c:v>
                </c:pt>
                <c:pt idx="358467">
                  <c:v>8.12853</c:v>
                </c:pt>
                <c:pt idx="358468">
                  <c:v>8.12855</c:v>
                </c:pt>
                <c:pt idx="358469">
                  <c:v>8.12857</c:v>
                </c:pt>
                <c:pt idx="358470">
                  <c:v>8.12859</c:v>
                </c:pt>
                <c:pt idx="358471">
                  <c:v>8.12862</c:v>
                </c:pt>
                <c:pt idx="358472">
                  <c:v>8.12864</c:v>
                </c:pt>
                <c:pt idx="358473">
                  <c:v>8.12866</c:v>
                </c:pt>
                <c:pt idx="358474">
                  <c:v>8.12869</c:v>
                </c:pt>
                <c:pt idx="358475">
                  <c:v>8.12871</c:v>
                </c:pt>
                <c:pt idx="358476">
                  <c:v>8.12873</c:v>
                </c:pt>
                <c:pt idx="358477">
                  <c:v>8.12875</c:v>
                </c:pt>
                <c:pt idx="358478">
                  <c:v>8.12878</c:v>
                </c:pt>
                <c:pt idx="358479">
                  <c:v>8.1288</c:v>
                </c:pt>
                <c:pt idx="358480">
                  <c:v>8.12882</c:v>
                </c:pt>
                <c:pt idx="358481">
                  <c:v>8.12884</c:v>
                </c:pt>
                <c:pt idx="358482">
                  <c:v>8.12887</c:v>
                </c:pt>
                <c:pt idx="358483">
                  <c:v>8.12889</c:v>
                </c:pt>
                <c:pt idx="358484">
                  <c:v>8.12891</c:v>
                </c:pt>
                <c:pt idx="358485">
                  <c:v>8.12893</c:v>
                </c:pt>
                <c:pt idx="358486">
                  <c:v>8.12896</c:v>
                </c:pt>
                <c:pt idx="358487">
                  <c:v>8.12898</c:v>
                </c:pt>
                <c:pt idx="358488">
                  <c:v>8.129</c:v>
                </c:pt>
                <c:pt idx="358489">
                  <c:v>8.12903</c:v>
                </c:pt>
                <c:pt idx="358490">
                  <c:v>8.12905</c:v>
                </c:pt>
                <c:pt idx="358491">
                  <c:v>8.12907</c:v>
                </c:pt>
                <c:pt idx="358492">
                  <c:v>8.12909</c:v>
                </c:pt>
                <c:pt idx="358493">
                  <c:v>8.12912</c:v>
                </c:pt>
                <c:pt idx="358494">
                  <c:v>8.12914</c:v>
                </c:pt>
                <c:pt idx="358495">
                  <c:v>8.12916</c:v>
                </c:pt>
                <c:pt idx="358496">
                  <c:v>8.12918</c:v>
                </c:pt>
                <c:pt idx="358497">
                  <c:v>8.12921</c:v>
                </c:pt>
                <c:pt idx="358498">
                  <c:v>8.12923</c:v>
                </c:pt>
                <c:pt idx="358499">
                  <c:v>8.12925</c:v>
                </c:pt>
                <c:pt idx="358500">
                  <c:v>8.12927</c:v>
                </c:pt>
                <c:pt idx="358501">
                  <c:v>8.1293</c:v>
                </c:pt>
                <c:pt idx="358502">
                  <c:v>8.12932</c:v>
                </c:pt>
                <c:pt idx="358503">
                  <c:v>8.12934</c:v>
                </c:pt>
                <c:pt idx="358504">
                  <c:v>8.12936</c:v>
                </c:pt>
                <c:pt idx="358505">
                  <c:v>8.12939</c:v>
                </c:pt>
                <c:pt idx="358506">
                  <c:v>8.12941</c:v>
                </c:pt>
                <c:pt idx="358507">
                  <c:v>8.12943</c:v>
                </c:pt>
                <c:pt idx="358508">
                  <c:v>8.12946</c:v>
                </c:pt>
                <c:pt idx="358509">
                  <c:v>8.12948</c:v>
                </c:pt>
                <c:pt idx="358510">
                  <c:v>8.1295</c:v>
                </c:pt>
                <c:pt idx="358511">
                  <c:v>8.12952</c:v>
                </c:pt>
                <c:pt idx="358512">
                  <c:v>8.12955</c:v>
                </c:pt>
                <c:pt idx="358513">
                  <c:v>8.12957</c:v>
                </c:pt>
                <c:pt idx="358514">
                  <c:v>8.12959</c:v>
                </c:pt>
                <c:pt idx="358515">
                  <c:v>8.12961</c:v>
                </c:pt>
                <c:pt idx="358516">
                  <c:v>8.12964</c:v>
                </c:pt>
                <c:pt idx="358517">
                  <c:v>8.12966</c:v>
                </c:pt>
                <c:pt idx="358518">
                  <c:v>8.12968</c:v>
                </c:pt>
                <c:pt idx="358519">
                  <c:v>8.1297</c:v>
                </c:pt>
                <c:pt idx="358520">
                  <c:v>8.12973</c:v>
                </c:pt>
                <c:pt idx="358521">
                  <c:v>8.12975</c:v>
                </c:pt>
                <c:pt idx="358522">
                  <c:v>8.12977</c:v>
                </c:pt>
                <c:pt idx="358523">
                  <c:v>8.1298</c:v>
                </c:pt>
                <c:pt idx="358524">
                  <c:v>8.12982</c:v>
                </c:pt>
                <c:pt idx="358525">
                  <c:v>8.12984</c:v>
                </c:pt>
                <c:pt idx="358526">
                  <c:v>8.12986</c:v>
                </c:pt>
                <c:pt idx="358527">
                  <c:v>8.12989</c:v>
                </c:pt>
                <c:pt idx="358528">
                  <c:v>8.12991</c:v>
                </c:pt>
                <c:pt idx="358529">
                  <c:v>8.12993</c:v>
                </c:pt>
                <c:pt idx="358530">
                  <c:v>8.12996</c:v>
                </c:pt>
                <c:pt idx="358531">
                  <c:v>8.12998</c:v>
                </c:pt>
                <c:pt idx="358532">
                  <c:v>8.13</c:v>
                </c:pt>
                <c:pt idx="358533">
                  <c:v>8.13002</c:v>
                </c:pt>
                <c:pt idx="358534">
                  <c:v>8.13005</c:v>
                </c:pt>
                <c:pt idx="358535">
                  <c:v>8.13007</c:v>
                </c:pt>
                <c:pt idx="358536">
                  <c:v>8.13009</c:v>
                </c:pt>
                <c:pt idx="358537">
                  <c:v>8.13011</c:v>
                </c:pt>
                <c:pt idx="358538">
                  <c:v>8.13014</c:v>
                </c:pt>
                <c:pt idx="358539">
                  <c:v>8.13016</c:v>
                </c:pt>
                <c:pt idx="358540">
                  <c:v>8.13018</c:v>
                </c:pt>
                <c:pt idx="358541">
                  <c:v>8.1302</c:v>
                </c:pt>
                <c:pt idx="358542">
                  <c:v>8.13023</c:v>
                </c:pt>
                <c:pt idx="358543">
                  <c:v>8.13025</c:v>
                </c:pt>
                <c:pt idx="358544">
                  <c:v>8.13027</c:v>
                </c:pt>
                <c:pt idx="358545">
                  <c:v>8.1303</c:v>
                </c:pt>
                <c:pt idx="358546">
                  <c:v>8.13032</c:v>
                </c:pt>
                <c:pt idx="358547">
                  <c:v>8.13034</c:v>
                </c:pt>
                <c:pt idx="358548">
                  <c:v>8.13036</c:v>
                </c:pt>
                <c:pt idx="358549">
                  <c:v>8.13039</c:v>
                </c:pt>
                <c:pt idx="358550">
                  <c:v>8.13041</c:v>
                </c:pt>
                <c:pt idx="358551">
                  <c:v>8.13043</c:v>
                </c:pt>
                <c:pt idx="358552">
                  <c:v>8.13045</c:v>
                </c:pt>
                <c:pt idx="358553">
                  <c:v>8.13048</c:v>
                </c:pt>
                <c:pt idx="358554">
                  <c:v>8.1305</c:v>
                </c:pt>
                <c:pt idx="358555">
                  <c:v>8.13052</c:v>
                </c:pt>
                <c:pt idx="358556">
                  <c:v>8.13054</c:v>
                </c:pt>
                <c:pt idx="358557">
                  <c:v>8.13057</c:v>
                </c:pt>
                <c:pt idx="358558">
                  <c:v>8.13059</c:v>
                </c:pt>
                <c:pt idx="358559">
                  <c:v>8.13061</c:v>
                </c:pt>
                <c:pt idx="358560">
                  <c:v>8.13063</c:v>
                </c:pt>
                <c:pt idx="358561">
                  <c:v>8.13066</c:v>
                </c:pt>
                <c:pt idx="358562">
                  <c:v>8.13068</c:v>
                </c:pt>
                <c:pt idx="358563">
                  <c:v>8.1307</c:v>
                </c:pt>
                <c:pt idx="358564">
                  <c:v>8.13073</c:v>
                </c:pt>
                <c:pt idx="358565">
                  <c:v>8.13075</c:v>
                </c:pt>
                <c:pt idx="358566">
                  <c:v>8.13077</c:v>
                </c:pt>
                <c:pt idx="358567">
                  <c:v>8.13079</c:v>
                </c:pt>
                <c:pt idx="358568">
                  <c:v>8.13082</c:v>
                </c:pt>
                <c:pt idx="358569">
                  <c:v>8.13084</c:v>
                </c:pt>
                <c:pt idx="358570">
                  <c:v>8.13086</c:v>
                </c:pt>
                <c:pt idx="358571">
                  <c:v>8.13088</c:v>
                </c:pt>
                <c:pt idx="358572">
                  <c:v>8.13091</c:v>
                </c:pt>
                <c:pt idx="358573">
                  <c:v>8.13093</c:v>
                </c:pt>
                <c:pt idx="358574">
                  <c:v>8.13095</c:v>
                </c:pt>
                <c:pt idx="358575">
                  <c:v>8.13097</c:v>
                </c:pt>
                <c:pt idx="358576">
                  <c:v>8.131</c:v>
                </c:pt>
                <c:pt idx="358577">
                  <c:v>8.13102</c:v>
                </c:pt>
                <c:pt idx="358578">
                  <c:v>8.13104</c:v>
                </c:pt>
                <c:pt idx="358579">
                  <c:v>8.13107</c:v>
                </c:pt>
                <c:pt idx="358580">
                  <c:v>8.13109</c:v>
                </c:pt>
                <c:pt idx="358581">
                  <c:v>8.13111</c:v>
                </c:pt>
                <c:pt idx="358582">
                  <c:v>8.13113</c:v>
                </c:pt>
                <c:pt idx="358583">
                  <c:v>8.13116</c:v>
                </c:pt>
                <c:pt idx="358584">
                  <c:v>8.13118</c:v>
                </c:pt>
                <c:pt idx="358585">
                  <c:v>8.1312</c:v>
                </c:pt>
                <c:pt idx="358586">
                  <c:v>8.13122</c:v>
                </c:pt>
                <c:pt idx="358587">
                  <c:v>8.13125</c:v>
                </c:pt>
                <c:pt idx="358588">
                  <c:v>8.13127</c:v>
                </c:pt>
                <c:pt idx="358589">
                  <c:v>8.13129</c:v>
                </c:pt>
                <c:pt idx="358590">
                  <c:v>8.13132</c:v>
                </c:pt>
                <c:pt idx="358591">
                  <c:v>8.13134</c:v>
                </c:pt>
                <c:pt idx="358592">
                  <c:v>8.13136</c:v>
                </c:pt>
                <c:pt idx="358593">
                  <c:v>8.13138</c:v>
                </c:pt>
                <c:pt idx="358594">
                  <c:v>8.13141</c:v>
                </c:pt>
                <c:pt idx="358595">
                  <c:v>8.13143</c:v>
                </c:pt>
                <c:pt idx="358596">
                  <c:v>8.13145</c:v>
                </c:pt>
                <c:pt idx="358597">
                  <c:v>8.13147</c:v>
                </c:pt>
                <c:pt idx="358598">
                  <c:v>8.1315</c:v>
                </c:pt>
                <c:pt idx="358599">
                  <c:v>8.13152</c:v>
                </c:pt>
                <c:pt idx="358600">
                  <c:v>8.13154</c:v>
                </c:pt>
                <c:pt idx="358601">
                  <c:v>8.13157</c:v>
                </c:pt>
                <c:pt idx="358602">
                  <c:v>8.13159</c:v>
                </c:pt>
                <c:pt idx="358603">
                  <c:v>8.13161</c:v>
                </c:pt>
                <c:pt idx="358604">
                  <c:v>8.13163</c:v>
                </c:pt>
                <c:pt idx="358605">
                  <c:v>8.13166</c:v>
                </c:pt>
                <c:pt idx="358606">
                  <c:v>8.13168</c:v>
                </c:pt>
                <c:pt idx="358607">
                  <c:v>8.1317</c:v>
                </c:pt>
                <c:pt idx="358608">
                  <c:v>8.13172</c:v>
                </c:pt>
                <c:pt idx="358609">
                  <c:v>8.13175</c:v>
                </c:pt>
                <c:pt idx="358610">
                  <c:v>8.13177</c:v>
                </c:pt>
                <c:pt idx="358611">
                  <c:v>8.13179</c:v>
                </c:pt>
                <c:pt idx="358612">
                  <c:v>8.13181</c:v>
                </c:pt>
                <c:pt idx="358613">
                  <c:v>8.13184</c:v>
                </c:pt>
                <c:pt idx="358614">
                  <c:v>8.13186</c:v>
                </c:pt>
                <c:pt idx="358615">
                  <c:v>8.13188</c:v>
                </c:pt>
                <c:pt idx="358616">
                  <c:v>8.1319</c:v>
                </c:pt>
                <c:pt idx="358617">
                  <c:v>8.13193</c:v>
                </c:pt>
                <c:pt idx="358618">
                  <c:v>8.13195</c:v>
                </c:pt>
                <c:pt idx="358619">
                  <c:v>8.13197</c:v>
                </c:pt>
                <c:pt idx="358620">
                  <c:v>8.13199</c:v>
                </c:pt>
                <c:pt idx="358621">
                  <c:v>8.13202</c:v>
                </c:pt>
                <c:pt idx="358622">
                  <c:v>8.13204</c:v>
                </c:pt>
                <c:pt idx="358623">
                  <c:v>8.13206</c:v>
                </c:pt>
                <c:pt idx="358624">
                  <c:v>8.13209</c:v>
                </c:pt>
                <c:pt idx="358625">
                  <c:v>8.13211</c:v>
                </c:pt>
                <c:pt idx="358626">
                  <c:v>8.13213</c:v>
                </c:pt>
                <c:pt idx="358627">
                  <c:v>8.13215</c:v>
                </c:pt>
                <c:pt idx="358628">
                  <c:v>8.13218</c:v>
                </c:pt>
                <c:pt idx="358629">
                  <c:v>8.1322</c:v>
                </c:pt>
                <c:pt idx="358630">
                  <c:v>8.13222</c:v>
                </c:pt>
                <c:pt idx="358631">
                  <c:v>8.13224</c:v>
                </c:pt>
                <c:pt idx="358632">
                  <c:v>8.13227</c:v>
                </c:pt>
                <c:pt idx="358633">
                  <c:v>8.13229</c:v>
                </c:pt>
                <c:pt idx="358634">
                  <c:v>8.13231</c:v>
                </c:pt>
                <c:pt idx="358635">
                  <c:v>8.13234</c:v>
                </c:pt>
                <c:pt idx="358636">
                  <c:v>8.13236</c:v>
                </c:pt>
                <c:pt idx="358637">
                  <c:v>8.13238</c:v>
                </c:pt>
                <c:pt idx="358638">
                  <c:v>8.1324</c:v>
                </c:pt>
                <c:pt idx="358639">
                  <c:v>8.13243</c:v>
                </c:pt>
                <c:pt idx="358640">
                  <c:v>8.13245</c:v>
                </c:pt>
                <c:pt idx="358641">
                  <c:v>8.13247</c:v>
                </c:pt>
                <c:pt idx="358642">
                  <c:v>8.13249</c:v>
                </c:pt>
                <c:pt idx="358643">
                  <c:v>8.13252</c:v>
                </c:pt>
                <c:pt idx="358644">
                  <c:v>8.13254</c:v>
                </c:pt>
                <c:pt idx="358645">
                  <c:v>8.13256</c:v>
                </c:pt>
                <c:pt idx="358646">
                  <c:v>8.13259</c:v>
                </c:pt>
                <c:pt idx="358647">
                  <c:v>8.13261</c:v>
                </c:pt>
                <c:pt idx="358648">
                  <c:v>8.13263</c:v>
                </c:pt>
                <c:pt idx="358649">
                  <c:v>8.13265</c:v>
                </c:pt>
                <c:pt idx="358650">
                  <c:v>8.13268</c:v>
                </c:pt>
                <c:pt idx="358651">
                  <c:v>8.1327</c:v>
                </c:pt>
                <c:pt idx="358652">
                  <c:v>8.13272</c:v>
                </c:pt>
                <c:pt idx="358653">
                  <c:v>8.13274</c:v>
                </c:pt>
                <c:pt idx="358654">
                  <c:v>8.13277</c:v>
                </c:pt>
                <c:pt idx="358655">
                  <c:v>8.13279</c:v>
                </c:pt>
                <c:pt idx="358656">
                  <c:v>8.13281</c:v>
                </c:pt>
                <c:pt idx="358657">
                  <c:v>8.13283</c:v>
                </c:pt>
                <c:pt idx="358658">
                  <c:v>8.13286</c:v>
                </c:pt>
                <c:pt idx="358659">
                  <c:v>8.13288</c:v>
                </c:pt>
                <c:pt idx="358660">
                  <c:v>8.1329</c:v>
                </c:pt>
                <c:pt idx="358661">
                  <c:v>8.13293</c:v>
                </c:pt>
                <c:pt idx="358662">
                  <c:v>8.13295</c:v>
                </c:pt>
                <c:pt idx="358663">
                  <c:v>8.13297</c:v>
                </c:pt>
                <c:pt idx="358664">
                  <c:v>8.13299</c:v>
                </c:pt>
                <c:pt idx="358665">
                  <c:v>8.13302</c:v>
                </c:pt>
                <c:pt idx="358666">
                  <c:v>8.13304</c:v>
                </c:pt>
                <c:pt idx="358667">
                  <c:v>8.13306</c:v>
                </c:pt>
                <c:pt idx="358668">
                  <c:v>8.13308</c:v>
                </c:pt>
                <c:pt idx="358669">
                  <c:v>8.13311</c:v>
                </c:pt>
                <c:pt idx="358670">
                  <c:v>8.13313</c:v>
                </c:pt>
                <c:pt idx="358671">
                  <c:v>8.13315</c:v>
                </c:pt>
                <c:pt idx="358672">
                  <c:v>8.13317</c:v>
                </c:pt>
                <c:pt idx="358673">
                  <c:v>8.1332</c:v>
                </c:pt>
                <c:pt idx="358674">
                  <c:v>8.13322</c:v>
                </c:pt>
                <c:pt idx="358675">
                  <c:v>8.13324</c:v>
                </c:pt>
                <c:pt idx="358676">
                  <c:v>8.13326</c:v>
                </c:pt>
                <c:pt idx="358677">
                  <c:v>8.13329</c:v>
                </c:pt>
                <c:pt idx="358678">
                  <c:v>8.13331</c:v>
                </c:pt>
                <c:pt idx="358679">
                  <c:v>8.13333</c:v>
                </c:pt>
                <c:pt idx="358680">
                  <c:v>8.13336</c:v>
                </c:pt>
                <c:pt idx="358681">
                  <c:v>8.13338</c:v>
                </c:pt>
                <c:pt idx="358682">
                  <c:v>8.1334</c:v>
                </c:pt>
                <c:pt idx="358683">
                  <c:v>8.13342</c:v>
                </c:pt>
                <c:pt idx="358684">
                  <c:v>8.13345</c:v>
                </c:pt>
                <c:pt idx="358685">
                  <c:v>8.13347</c:v>
                </c:pt>
                <c:pt idx="358686">
                  <c:v>8.13349</c:v>
                </c:pt>
                <c:pt idx="358687">
                  <c:v>8.13351</c:v>
                </c:pt>
                <c:pt idx="358688">
                  <c:v>8.13354</c:v>
                </c:pt>
                <c:pt idx="358689">
                  <c:v>8.13356</c:v>
                </c:pt>
                <c:pt idx="358690">
                  <c:v>8.13358</c:v>
                </c:pt>
                <c:pt idx="358691">
                  <c:v>8.1336</c:v>
                </c:pt>
                <c:pt idx="358692">
                  <c:v>8.13363</c:v>
                </c:pt>
                <c:pt idx="358693">
                  <c:v>8.13365</c:v>
                </c:pt>
                <c:pt idx="358694">
                  <c:v>8.13367</c:v>
                </c:pt>
                <c:pt idx="358695">
                  <c:v>8.1337</c:v>
                </c:pt>
                <c:pt idx="358696">
                  <c:v>8.13372</c:v>
                </c:pt>
                <c:pt idx="358697">
                  <c:v>8.13374</c:v>
                </c:pt>
                <c:pt idx="358698">
                  <c:v>8.13376</c:v>
                </c:pt>
                <c:pt idx="358699">
                  <c:v>8.13379</c:v>
                </c:pt>
                <c:pt idx="358700">
                  <c:v>8.13381</c:v>
                </c:pt>
                <c:pt idx="358701">
                  <c:v>8.13383</c:v>
                </c:pt>
                <c:pt idx="358702">
                  <c:v>8.13386</c:v>
                </c:pt>
                <c:pt idx="358703">
                  <c:v>8.13388</c:v>
                </c:pt>
                <c:pt idx="358704">
                  <c:v>8.1339</c:v>
                </c:pt>
                <c:pt idx="358705">
                  <c:v>8.13392</c:v>
                </c:pt>
                <c:pt idx="358706">
                  <c:v>8.13395</c:v>
                </c:pt>
                <c:pt idx="358707">
                  <c:v>8.13397</c:v>
                </c:pt>
                <c:pt idx="358708">
                  <c:v>8.13399</c:v>
                </c:pt>
                <c:pt idx="358709">
                  <c:v>8.13401</c:v>
                </c:pt>
                <c:pt idx="358710">
                  <c:v>8.13404</c:v>
                </c:pt>
                <c:pt idx="358711">
                  <c:v>8.13406</c:v>
                </c:pt>
                <c:pt idx="358712">
                  <c:v>8.13408</c:v>
                </c:pt>
                <c:pt idx="358713">
                  <c:v>8.1341</c:v>
                </c:pt>
                <c:pt idx="358714">
                  <c:v>8.13413</c:v>
                </c:pt>
                <c:pt idx="358715">
                  <c:v>8.13415</c:v>
                </c:pt>
                <c:pt idx="358716">
                  <c:v>8.13417</c:v>
                </c:pt>
                <c:pt idx="358717">
                  <c:v>8.1342</c:v>
                </c:pt>
                <c:pt idx="358718">
                  <c:v>8.13422</c:v>
                </c:pt>
                <c:pt idx="358719">
                  <c:v>8.13424</c:v>
                </c:pt>
                <c:pt idx="358720">
                  <c:v>8.13426</c:v>
                </c:pt>
                <c:pt idx="358721">
                  <c:v>8.13429</c:v>
                </c:pt>
                <c:pt idx="358722">
                  <c:v>8.13431</c:v>
                </c:pt>
                <c:pt idx="358723">
                  <c:v>8.13433</c:v>
                </c:pt>
                <c:pt idx="358724">
                  <c:v>8.13435</c:v>
                </c:pt>
                <c:pt idx="358725">
                  <c:v>8.13438</c:v>
                </c:pt>
                <c:pt idx="358726">
                  <c:v>8.1344</c:v>
                </c:pt>
                <c:pt idx="358727">
                  <c:v>8.13442</c:v>
                </c:pt>
                <c:pt idx="358728">
                  <c:v>8.13444</c:v>
                </c:pt>
                <c:pt idx="358729">
                  <c:v>8.13447</c:v>
                </c:pt>
                <c:pt idx="358730">
                  <c:v>8.13449</c:v>
                </c:pt>
                <c:pt idx="358731">
                  <c:v>8.13451</c:v>
                </c:pt>
                <c:pt idx="358732">
                  <c:v>8.13453</c:v>
                </c:pt>
                <c:pt idx="358733">
                  <c:v>8.13456</c:v>
                </c:pt>
                <c:pt idx="358734">
                  <c:v>8.13458</c:v>
                </c:pt>
                <c:pt idx="358735">
                  <c:v>8.1346</c:v>
                </c:pt>
                <c:pt idx="358736">
                  <c:v>8.13463</c:v>
                </c:pt>
                <c:pt idx="358737">
                  <c:v>8.13465</c:v>
                </c:pt>
                <c:pt idx="358738">
                  <c:v>8.13467</c:v>
                </c:pt>
                <c:pt idx="358739">
                  <c:v>8.13469</c:v>
                </c:pt>
                <c:pt idx="358740">
                  <c:v>8.13472</c:v>
                </c:pt>
                <c:pt idx="358741">
                  <c:v>8.13474</c:v>
                </c:pt>
                <c:pt idx="358742">
                  <c:v>8.13476</c:v>
                </c:pt>
                <c:pt idx="358743">
                  <c:v>8.13479</c:v>
                </c:pt>
                <c:pt idx="358744">
                  <c:v>8.13481</c:v>
                </c:pt>
                <c:pt idx="358745">
                  <c:v>8.13483</c:v>
                </c:pt>
                <c:pt idx="358746">
                  <c:v>8.13485</c:v>
                </c:pt>
                <c:pt idx="358747">
                  <c:v>8.13487</c:v>
                </c:pt>
                <c:pt idx="358748">
                  <c:v>8.1349</c:v>
                </c:pt>
                <c:pt idx="358749">
                  <c:v>8.13492</c:v>
                </c:pt>
                <c:pt idx="358750">
                  <c:v>8.13494</c:v>
                </c:pt>
                <c:pt idx="358751">
                  <c:v>8.13497</c:v>
                </c:pt>
                <c:pt idx="358752">
                  <c:v>8.13499</c:v>
                </c:pt>
                <c:pt idx="358753">
                  <c:v>8.13501</c:v>
                </c:pt>
                <c:pt idx="358754">
                  <c:v>8.13503</c:v>
                </c:pt>
                <c:pt idx="358755">
                  <c:v>8.13506</c:v>
                </c:pt>
                <c:pt idx="358756">
                  <c:v>8.13508</c:v>
                </c:pt>
                <c:pt idx="358757">
                  <c:v>8.1351</c:v>
                </c:pt>
                <c:pt idx="358758">
                  <c:v>8.13513</c:v>
                </c:pt>
                <c:pt idx="358759">
                  <c:v>8.13515</c:v>
                </c:pt>
                <c:pt idx="358760">
                  <c:v>8.13517</c:v>
                </c:pt>
                <c:pt idx="358761">
                  <c:v>8.13519</c:v>
                </c:pt>
                <c:pt idx="358762">
                  <c:v>8.13522</c:v>
                </c:pt>
                <c:pt idx="358763">
                  <c:v>8.13524</c:v>
                </c:pt>
                <c:pt idx="358764">
                  <c:v>8.13526</c:v>
                </c:pt>
                <c:pt idx="358765">
                  <c:v>8.13528</c:v>
                </c:pt>
                <c:pt idx="358766">
                  <c:v>8.13531</c:v>
                </c:pt>
                <c:pt idx="358767">
                  <c:v>8.13533</c:v>
                </c:pt>
                <c:pt idx="358768">
                  <c:v>8.13535</c:v>
                </c:pt>
                <c:pt idx="358769">
                  <c:v>8.13537</c:v>
                </c:pt>
                <c:pt idx="358770">
                  <c:v>8.1354</c:v>
                </c:pt>
                <c:pt idx="358771">
                  <c:v>8.13542</c:v>
                </c:pt>
                <c:pt idx="358772">
                  <c:v>8.13544</c:v>
                </c:pt>
                <c:pt idx="358773">
                  <c:v>8.13546</c:v>
                </c:pt>
                <c:pt idx="358774">
                  <c:v>8.13549</c:v>
                </c:pt>
                <c:pt idx="358775">
                  <c:v>8.13551</c:v>
                </c:pt>
                <c:pt idx="358776">
                  <c:v>8.13553</c:v>
                </c:pt>
                <c:pt idx="358777">
                  <c:v>8.13556</c:v>
                </c:pt>
                <c:pt idx="358778">
                  <c:v>8.13558</c:v>
                </c:pt>
                <c:pt idx="358779">
                  <c:v>8.1356</c:v>
                </c:pt>
                <c:pt idx="358780">
                  <c:v>8.13562</c:v>
                </c:pt>
                <c:pt idx="358781">
                  <c:v>8.13565</c:v>
                </c:pt>
                <c:pt idx="358782">
                  <c:v>8.13567</c:v>
                </c:pt>
                <c:pt idx="358783">
                  <c:v>8.13569</c:v>
                </c:pt>
                <c:pt idx="358784">
                  <c:v>8.13571</c:v>
                </c:pt>
                <c:pt idx="358785">
                  <c:v>8.13574</c:v>
                </c:pt>
                <c:pt idx="358786">
                  <c:v>8.13576</c:v>
                </c:pt>
                <c:pt idx="358787">
                  <c:v>8.13578</c:v>
                </c:pt>
                <c:pt idx="358788">
                  <c:v>8.1358</c:v>
                </c:pt>
                <c:pt idx="358789">
                  <c:v>8.13583</c:v>
                </c:pt>
                <c:pt idx="358790">
                  <c:v>8.13585</c:v>
                </c:pt>
                <c:pt idx="358791">
                  <c:v>8.13587</c:v>
                </c:pt>
                <c:pt idx="358792">
                  <c:v>8.1359</c:v>
                </c:pt>
                <c:pt idx="358793">
                  <c:v>8.13592</c:v>
                </c:pt>
                <c:pt idx="358794">
                  <c:v>8.13594</c:v>
                </c:pt>
                <c:pt idx="358795">
                  <c:v>8.13596</c:v>
                </c:pt>
                <c:pt idx="358796">
                  <c:v>8.13599</c:v>
                </c:pt>
                <c:pt idx="358797">
                  <c:v>8.13601</c:v>
                </c:pt>
                <c:pt idx="358798">
                  <c:v>8.13603</c:v>
                </c:pt>
                <c:pt idx="358799">
                  <c:v>8.13605</c:v>
                </c:pt>
                <c:pt idx="358800">
                  <c:v>8.13608</c:v>
                </c:pt>
                <c:pt idx="358801">
                  <c:v>8.1361</c:v>
                </c:pt>
                <c:pt idx="358802">
                  <c:v>8.13612</c:v>
                </c:pt>
                <c:pt idx="358803">
                  <c:v>8.13615</c:v>
                </c:pt>
                <c:pt idx="358804">
                  <c:v>8.13617</c:v>
                </c:pt>
                <c:pt idx="358805">
                  <c:v>8.13619</c:v>
                </c:pt>
                <c:pt idx="358806">
                  <c:v>8.13621</c:v>
                </c:pt>
                <c:pt idx="358807">
                  <c:v>8.13624</c:v>
                </c:pt>
                <c:pt idx="358808">
                  <c:v>8.13626</c:v>
                </c:pt>
                <c:pt idx="358809">
                  <c:v>8.13628</c:v>
                </c:pt>
                <c:pt idx="358810">
                  <c:v>8.1363</c:v>
                </c:pt>
                <c:pt idx="358811">
                  <c:v>8.13633</c:v>
                </c:pt>
                <c:pt idx="358812">
                  <c:v>8.13635</c:v>
                </c:pt>
                <c:pt idx="358813">
                  <c:v>8.13637</c:v>
                </c:pt>
                <c:pt idx="358814">
                  <c:v>8.1364</c:v>
                </c:pt>
                <c:pt idx="358815">
                  <c:v>8.13642</c:v>
                </c:pt>
                <c:pt idx="358816">
                  <c:v>8.13644</c:v>
                </c:pt>
                <c:pt idx="358817">
                  <c:v>8.13646</c:v>
                </c:pt>
                <c:pt idx="358818">
                  <c:v>8.13649</c:v>
                </c:pt>
                <c:pt idx="358819">
                  <c:v>8.13651</c:v>
                </c:pt>
                <c:pt idx="358820">
                  <c:v>8.13653</c:v>
                </c:pt>
                <c:pt idx="358821">
                  <c:v>8.13655</c:v>
                </c:pt>
                <c:pt idx="358822">
                  <c:v>8.13658</c:v>
                </c:pt>
                <c:pt idx="358823">
                  <c:v>8.1366</c:v>
                </c:pt>
                <c:pt idx="358824">
                  <c:v>8.13662</c:v>
                </c:pt>
                <c:pt idx="358825">
                  <c:v>8.13664</c:v>
                </c:pt>
                <c:pt idx="358826">
                  <c:v>8.13667</c:v>
                </c:pt>
                <c:pt idx="358827">
                  <c:v>8.13669</c:v>
                </c:pt>
                <c:pt idx="358828">
                  <c:v>8.13671</c:v>
                </c:pt>
                <c:pt idx="358829">
                  <c:v>8.13673</c:v>
                </c:pt>
                <c:pt idx="358830">
                  <c:v>8.13676</c:v>
                </c:pt>
                <c:pt idx="358831">
                  <c:v>8.13678</c:v>
                </c:pt>
                <c:pt idx="358832">
                  <c:v>8.1368</c:v>
                </c:pt>
                <c:pt idx="358833">
                  <c:v>8.13682</c:v>
                </c:pt>
                <c:pt idx="358834">
                  <c:v>8.13685</c:v>
                </c:pt>
                <c:pt idx="358835">
                  <c:v>8.13687</c:v>
                </c:pt>
                <c:pt idx="358836">
                  <c:v>8.13689</c:v>
                </c:pt>
                <c:pt idx="358837">
                  <c:v>8.13692</c:v>
                </c:pt>
                <c:pt idx="358838">
                  <c:v>8.13694</c:v>
                </c:pt>
                <c:pt idx="358839">
                  <c:v>8.13696</c:v>
                </c:pt>
                <c:pt idx="358840">
                  <c:v>8.13698</c:v>
                </c:pt>
                <c:pt idx="358841">
                  <c:v>8.13701</c:v>
                </c:pt>
                <c:pt idx="358842">
                  <c:v>8.13703</c:v>
                </c:pt>
                <c:pt idx="358843">
                  <c:v>8.13705</c:v>
                </c:pt>
                <c:pt idx="358844">
                  <c:v>8.13707</c:v>
                </c:pt>
                <c:pt idx="358845">
                  <c:v>8.1371</c:v>
                </c:pt>
                <c:pt idx="358846">
                  <c:v>8.13712</c:v>
                </c:pt>
                <c:pt idx="358847">
                  <c:v>8.13714</c:v>
                </c:pt>
                <c:pt idx="358848">
                  <c:v>8.13717</c:v>
                </c:pt>
                <c:pt idx="358849">
                  <c:v>8.13719</c:v>
                </c:pt>
                <c:pt idx="358850">
                  <c:v>8.13721</c:v>
                </c:pt>
                <c:pt idx="358851">
                  <c:v>8.13723</c:v>
                </c:pt>
                <c:pt idx="358852">
                  <c:v>8.13726</c:v>
                </c:pt>
                <c:pt idx="358853">
                  <c:v>8.13728</c:v>
                </c:pt>
                <c:pt idx="358854">
                  <c:v>8.1373</c:v>
                </c:pt>
                <c:pt idx="358855">
                  <c:v>8.13732</c:v>
                </c:pt>
                <c:pt idx="358856">
                  <c:v>8.13735</c:v>
                </c:pt>
                <c:pt idx="358857">
                  <c:v>8.13737</c:v>
                </c:pt>
                <c:pt idx="358858">
                  <c:v>8.13739</c:v>
                </c:pt>
                <c:pt idx="358859">
                  <c:v>8.13742</c:v>
                </c:pt>
                <c:pt idx="358860">
                  <c:v>8.13744</c:v>
                </c:pt>
                <c:pt idx="358861">
                  <c:v>8.13746</c:v>
                </c:pt>
                <c:pt idx="358862">
                  <c:v>8.13748</c:v>
                </c:pt>
                <c:pt idx="358863">
                  <c:v>8.13751</c:v>
                </c:pt>
                <c:pt idx="358864">
                  <c:v>8.13753</c:v>
                </c:pt>
                <c:pt idx="358865">
                  <c:v>8.13755</c:v>
                </c:pt>
                <c:pt idx="358866">
                  <c:v>8.13757</c:v>
                </c:pt>
                <c:pt idx="358867">
                  <c:v>8.1376</c:v>
                </c:pt>
                <c:pt idx="358868">
                  <c:v>8.13762</c:v>
                </c:pt>
                <c:pt idx="358869">
                  <c:v>8.13764</c:v>
                </c:pt>
                <c:pt idx="358870">
                  <c:v>8.13766</c:v>
                </c:pt>
                <c:pt idx="358871">
                  <c:v>8.13769</c:v>
                </c:pt>
                <c:pt idx="358872">
                  <c:v>8.13771</c:v>
                </c:pt>
                <c:pt idx="358873">
                  <c:v>8.13773</c:v>
                </c:pt>
                <c:pt idx="358874">
                  <c:v>8.13776</c:v>
                </c:pt>
                <c:pt idx="358875">
                  <c:v>8.13778</c:v>
                </c:pt>
                <c:pt idx="358876">
                  <c:v>8.1378</c:v>
                </c:pt>
                <c:pt idx="358877">
                  <c:v>8.13782</c:v>
                </c:pt>
                <c:pt idx="358878">
                  <c:v>8.13785</c:v>
                </c:pt>
                <c:pt idx="358879">
                  <c:v>8.13787</c:v>
                </c:pt>
                <c:pt idx="358880">
                  <c:v>8.13789</c:v>
                </c:pt>
                <c:pt idx="358881">
                  <c:v>8.13791</c:v>
                </c:pt>
                <c:pt idx="358882">
                  <c:v>8.13794</c:v>
                </c:pt>
                <c:pt idx="358883">
                  <c:v>8.13796</c:v>
                </c:pt>
                <c:pt idx="358884">
                  <c:v>8.13798</c:v>
                </c:pt>
                <c:pt idx="358885">
                  <c:v>8.138</c:v>
                </c:pt>
                <c:pt idx="358886">
                  <c:v>8.13803</c:v>
                </c:pt>
                <c:pt idx="358887">
                  <c:v>8.13805</c:v>
                </c:pt>
                <c:pt idx="358888">
                  <c:v>8.13807</c:v>
                </c:pt>
                <c:pt idx="358889">
                  <c:v>8.13809</c:v>
                </c:pt>
                <c:pt idx="358890">
                  <c:v>8.13812</c:v>
                </c:pt>
                <c:pt idx="358891">
                  <c:v>8.13814</c:v>
                </c:pt>
                <c:pt idx="358892">
                  <c:v>8.13816</c:v>
                </c:pt>
                <c:pt idx="358893">
                  <c:v>8.13819</c:v>
                </c:pt>
                <c:pt idx="358894">
                  <c:v>8.13821</c:v>
                </c:pt>
                <c:pt idx="358895">
                  <c:v>8.13823</c:v>
                </c:pt>
                <c:pt idx="358896">
                  <c:v>8.13825</c:v>
                </c:pt>
                <c:pt idx="358897">
                  <c:v>8.13828</c:v>
                </c:pt>
                <c:pt idx="358898">
                  <c:v>8.1383</c:v>
                </c:pt>
                <c:pt idx="358899">
                  <c:v>8.13832</c:v>
                </c:pt>
                <c:pt idx="358900">
                  <c:v>8.13834</c:v>
                </c:pt>
                <c:pt idx="358901">
                  <c:v>8.13837</c:v>
                </c:pt>
                <c:pt idx="358902">
                  <c:v>8.13839</c:v>
                </c:pt>
                <c:pt idx="358903">
                  <c:v>8.13841</c:v>
                </c:pt>
                <c:pt idx="358904">
                  <c:v>8.13843</c:v>
                </c:pt>
                <c:pt idx="358905">
                  <c:v>8.13846</c:v>
                </c:pt>
                <c:pt idx="358906">
                  <c:v>8.13848</c:v>
                </c:pt>
                <c:pt idx="358907">
                  <c:v>8.1385</c:v>
                </c:pt>
                <c:pt idx="358908">
                  <c:v>8.13853</c:v>
                </c:pt>
                <c:pt idx="358909">
                  <c:v>8.13855</c:v>
                </c:pt>
                <c:pt idx="358910">
                  <c:v>8.13857</c:v>
                </c:pt>
                <c:pt idx="358911">
                  <c:v>8.13859</c:v>
                </c:pt>
                <c:pt idx="358912">
                  <c:v>8.13862</c:v>
                </c:pt>
                <c:pt idx="358913">
                  <c:v>8.13864</c:v>
                </c:pt>
                <c:pt idx="358914">
                  <c:v>8.13866</c:v>
                </c:pt>
                <c:pt idx="358915">
                  <c:v>8.13869</c:v>
                </c:pt>
                <c:pt idx="358916">
                  <c:v>8.13871</c:v>
                </c:pt>
                <c:pt idx="358917">
                  <c:v>8.13873</c:v>
                </c:pt>
                <c:pt idx="358918">
                  <c:v>8.13875</c:v>
                </c:pt>
                <c:pt idx="358919">
                  <c:v>8.13878</c:v>
                </c:pt>
                <c:pt idx="358920">
                  <c:v>8.1388</c:v>
                </c:pt>
                <c:pt idx="358921">
                  <c:v>8.13882</c:v>
                </c:pt>
                <c:pt idx="358922">
                  <c:v>8.13884</c:v>
                </c:pt>
                <c:pt idx="358923">
                  <c:v>8.13887</c:v>
                </c:pt>
                <c:pt idx="358924">
                  <c:v>8.13889</c:v>
                </c:pt>
                <c:pt idx="358925">
                  <c:v>8.13891</c:v>
                </c:pt>
                <c:pt idx="358926">
                  <c:v>8.13893</c:v>
                </c:pt>
                <c:pt idx="358927">
                  <c:v>8.13896</c:v>
                </c:pt>
                <c:pt idx="358928">
                  <c:v>8.13898</c:v>
                </c:pt>
                <c:pt idx="358929">
                  <c:v>8.139</c:v>
                </c:pt>
                <c:pt idx="358930">
                  <c:v>8.13903</c:v>
                </c:pt>
                <c:pt idx="358931">
                  <c:v>8.13905</c:v>
                </c:pt>
                <c:pt idx="358932">
                  <c:v>8.13907</c:v>
                </c:pt>
                <c:pt idx="358933">
                  <c:v>8.13909</c:v>
                </c:pt>
                <c:pt idx="358934">
                  <c:v>8.13912</c:v>
                </c:pt>
                <c:pt idx="358935">
                  <c:v>8.13914</c:v>
                </c:pt>
                <c:pt idx="358936">
                  <c:v>8.13916</c:v>
                </c:pt>
                <c:pt idx="358937">
                  <c:v>8.13918</c:v>
                </c:pt>
                <c:pt idx="358938">
                  <c:v>8.13921</c:v>
                </c:pt>
                <c:pt idx="358939">
                  <c:v>8.13923</c:v>
                </c:pt>
                <c:pt idx="358940">
                  <c:v>8.13925</c:v>
                </c:pt>
                <c:pt idx="358941">
                  <c:v>8.13927</c:v>
                </c:pt>
                <c:pt idx="358942">
                  <c:v>8.1393</c:v>
                </c:pt>
                <c:pt idx="358943">
                  <c:v>8.13932</c:v>
                </c:pt>
                <c:pt idx="358944">
                  <c:v>8.13934</c:v>
                </c:pt>
                <c:pt idx="358945">
                  <c:v>8.13936</c:v>
                </c:pt>
                <c:pt idx="358946">
                  <c:v>8.13939</c:v>
                </c:pt>
                <c:pt idx="358947">
                  <c:v>8.13941</c:v>
                </c:pt>
                <c:pt idx="358948">
                  <c:v>8.13943</c:v>
                </c:pt>
                <c:pt idx="358949">
                  <c:v>8.13946</c:v>
                </c:pt>
                <c:pt idx="358950">
                  <c:v>8.13948</c:v>
                </c:pt>
                <c:pt idx="358951">
                  <c:v>8.1395</c:v>
                </c:pt>
                <c:pt idx="358952">
                  <c:v>8.13952</c:v>
                </c:pt>
                <c:pt idx="358953">
                  <c:v>8.13955</c:v>
                </c:pt>
                <c:pt idx="358954">
                  <c:v>8.13957</c:v>
                </c:pt>
                <c:pt idx="358955">
                  <c:v>8.13959</c:v>
                </c:pt>
                <c:pt idx="358956">
                  <c:v>8.13961</c:v>
                </c:pt>
                <c:pt idx="358957">
                  <c:v>8.13964</c:v>
                </c:pt>
                <c:pt idx="358958">
                  <c:v>8.13966</c:v>
                </c:pt>
                <c:pt idx="358959">
                  <c:v>8.13968</c:v>
                </c:pt>
                <c:pt idx="358960">
                  <c:v>8.1397</c:v>
                </c:pt>
                <c:pt idx="358961">
                  <c:v>8.13973</c:v>
                </c:pt>
                <c:pt idx="358962">
                  <c:v>8.13975</c:v>
                </c:pt>
                <c:pt idx="358963">
                  <c:v>8.13977</c:v>
                </c:pt>
                <c:pt idx="358964">
                  <c:v>8.1398</c:v>
                </c:pt>
                <c:pt idx="358965">
                  <c:v>8.13982</c:v>
                </c:pt>
                <c:pt idx="358966">
                  <c:v>8.13984</c:v>
                </c:pt>
                <c:pt idx="358967">
                  <c:v>8.13986</c:v>
                </c:pt>
                <c:pt idx="358968">
                  <c:v>8.13989</c:v>
                </c:pt>
                <c:pt idx="358969">
                  <c:v>8.13991</c:v>
                </c:pt>
                <c:pt idx="358970">
                  <c:v>8.13993</c:v>
                </c:pt>
                <c:pt idx="358971">
                  <c:v>8.13996</c:v>
                </c:pt>
                <c:pt idx="358972">
                  <c:v>8.13998</c:v>
                </c:pt>
                <c:pt idx="358973">
                  <c:v>8.14</c:v>
                </c:pt>
                <c:pt idx="358974">
                  <c:v>8.14002</c:v>
                </c:pt>
                <c:pt idx="358975">
                  <c:v>8.14005</c:v>
                </c:pt>
                <c:pt idx="358976">
                  <c:v>8.14007</c:v>
                </c:pt>
                <c:pt idx="358977">
                  <c:v>8.14009</c:v>
                </c:pt>
                <c:pt idx="358978">
                  <c:v>8.14011</c:v>
                </c:pt>
                <c:pt idx="358979">
                  <c:v>8.14014</c:v>
                </c:pt>
                <c:pt idx="358980">
                  <c:v>8.14016</c:v>
                </c:pt>
                <c:pt idx="358981">
                  <c:v>8.14018</c:v>
                </c:pt>
                <c:pt idx="358982">
                  <c:v>8.1402</c:v>
                </c:pt>
                <c:pt idx="358983">
                  <c:v>8.14023</c:v>
                </c:pt>
                <c:pt idx="358984">
                  <c:v>8.14025</c:v>
                </c:pt>
                <c:pt idx="358985">
                  <c:v>8.14027</c:v>
                </c:pt>
                <c:pt idx="358986">
                  <c:v>8.1403</c:v>
                </c:pt>
                <c:pt idx="358987">
                  <c:v>8.14032</c:v>
                </c:pt>
                <c:pt idx="358988">
                  <c:v>8.14034</c:v>
                </c:pt>
                <c:pt idx="358989">
                  <c:v>8.14036</c:v>
                </c:pt>
                <c:pt idx="358990">
                  <c:v>8.14039</c:v>
                </c:pt>
                <c:pt idx="358991">
                  <c:v>8.14041</c:v>
                </c:pt>
                <c:pt idx="358992">
                  <c:v>8.14043</c:v>
                </c:pt>
                <c:pt idx="358993">
                  <c:v>8.14045</c:v>
                </c:pt>
                <c:pt idx="358994">
                  <c:v>8.14048</c:v>
                </c:pt>
                <c:pt idx="358995">
                  <c:v>8.1405</c:v>
                </c:pt>
                <c:pt idx="358996">
                  <c:v>8.14052</c:v>
                </c:pt>
                <c:pt idx="358997">
                  <c:v>8.14054</c:v>
                </c:pt>
                <c:pt idx="358998">
                  <c:v>8.14057</c:v>
                </c:pt>
                <c:pt idx="358999">
                  <c:v>8.14059</c:v>
                </c:pt>
                <c:pt idx="359000">
                  <c:v>8.14061</c:v>
                </c:pt>
                <c:pt idx="359001">
                  <c:v>8.14063</c:v>
                </c:pt>
                <c:pt idx="359002">
                  <c:v>8.14066</c:v>
                </c:pt>
                <c:pt idx="359003">
                  <c:v>8.14068</c:v>
                </c:pt>
                <c:pt idx="359004">
                  <c:v>8.1407</c:v>
                </c:pt>
                <c:pt idx="359005">
                  <c:v>8.14073</c:v>
                </c:pt>
                <c:pt idx="359006">
                  <c:v>8.14075</c:v>
                </c:pt>
                <c:pt idx="359007">
                  <c:v>8.14077</c:v>
                </c:pt>
                <c:pt idx="359008">
                  <c:v>8.14079</c:v>
                </c:pt>
                <c:pt idx="359009">
                  <c:v>8.14082</c:v>
                </c:pt>
                <c:pt idx="359010">
                  <c:v>8.14084</c:v>
                </c:pt>
                <c:pt idx="359011">
                  <c:v>8.14086</c:v>
                </c:pt>
                <c:pt idx="359012">
                  <c:v>8.14088</c:v>
                </c:pt>
                <c:pt idx="359013">
                  <c:v>8.14091</c:v>
                </c:pt>
                <c:pt idx="359014">
                  <c:v>8.14093</c:v>
                </c:pt>
                <c:pt idx="359015">
                  <c:v>8.14095</c:v>
                </c:pt>
                <c:pt idx="359016">
                  <c:v>8.14097</c:v>
                </c:pt>
                <c:pt idx="359017">
                  <c:v>8.141</c:v>
                </c:pt>
                <c:pt idx="359018">
                  <c:v>8.14102</c:v>
                </c:pt>
                <c:pt idx="359019">
                  <c:v>8.14104</c:v>
                </c:pt>
                <c:pt idx="359020">
                  <c:v>8.14107</c:v>
                </c:pt>
                <c:pt idx="359021">
                  <c:v>8.14109</c:v>
                </c:pt>
                <c:pt idx="359022">
                  <c:v>8.14111</c:v>
                </c:pt>
                <c:pt idx="359023">
                  <c:v>8.14113</c:v>
                </c:pt>
                <c:pt idx="359024">
                  <c:v>8.14116</c:v>
                </c:pt>
                <c:pt idx="359025">
                  <c:v>8.14118</c:v>
                </c:pt>
                <c:pt idx="359026">
                  <c:v>8.1412</c:v>
                </c:pt>
                <c:pt idx="359027">
                  <c:v>8.14122</c:v>
                </c:pt>
                <c:pt idx="359028">
                  <c:v>8.14125</c:v>
                </c:pt>
                <c:pt idx="359029">
                  <c:v>8.14127</c:v>
                </c:pt>
                <c:pt idx="359030">
                  <c:v>8.14129</c:v>
                </c:pt>
                <c:pt idx="359031">
                  <c:v>8.14132</c:v>
                </c:pt>
                <c:pt idx="359032">
                  <c:v>8.14134</c:v>
                </c:pt>
                <c:pt idx="359033">
                  <c:v>8.14136</c:v>
                </c:pt>
                <c:pt idx="359034">
                  <c:v>8.14138</c:v>
                </c:pt>
                <c:pt idx="359035">
                  <c:v>8.14141</c:v>
                </c:pt>
                <c:pt idx="359036">
                  <c:v>8.14143</c:v>
                </c:pt>
                <c:pt idx="359037">
                  <c:v>8.14145</c:v>
                </c:pt>
                <c:pt idx="359038">
                  <c:v>8.14147</c:v>
                </c:pt>
                <c:pt idx="359039">
                  <c:v>8.1415</c:v>
                </c:pt>
                <c:pt idx="359040">
                  <c:v>8.14152</c:v>
                </c:pt>
                <c:pt idx="359041">
                  <c:v>8.14154</c:v>
                </c:pt>
                <c:pt idx="359042">
                  <c:v>8.14156</c:v>
                </c:pt>
                <c:pt idx="359043">
                  <c:v>8.14159</c:v>
                </c:pt>
                <c:pt idx="359044">
                  <c:v>8.14161</c:v>
                </c:pt>
                <c:pt idx="359045">
                  <c:v>8.14163</c:v>
                </c:pt>
                <c:pt idx="359046">
                  <c:v>8.14166</c:v>
                </c:pt>
                <c:pt idx="359047">
                  <c:v>8.14168</c:v>
                </c:pt>
                <c:pt idx="359048">
                  <c:v>8.1417</c:v>
                </c:pt>
                <c:pt idx="359049">
                  <c:v>8.14172</c:v>
                </c:pt>
                <c:pt idx="359050">
                  <c:v>8.14175</c:v>
                </c:pt>
                <c:pt idx="359051">
                  <c:v>8.14177</c:v>
                </c:pt>
                <c:pt idx="359052">
                  <c:v>8.14179</c:v>
                </c:pt>
                <c:pt idx="359053">
                  <c:v>8.14181</c:v>
                </c:pt>
                <c:pt idx="359054">
                  <c:v>8.14184</c:v>
                </c:pt>
                <c:pt idx="359055">
                  <c:v>8.14186</c:v>
                </c:pt>
                <c:pt idx="359056">
                  <c:v>8.14188</c:v>
                </c:pt>
                <c:pt idx="359057">
                  <c:v>8.1419</c:v>
                </c:pt>
                <c:pt idx="359058">
                  <c:v>8.14193</c:v>
                </c:pt>
                <c:pt idx="359059">
                  <c:v>8.14195</c:v>
                </c:pt>
                <c:pt idx="359060">
                  <c:v>8.14197</c:v>
                </c:pt>
                <c:pt idx="359061">
                  <c:v>8.14199</c:v>
                </c:pt>
                <c:pt idx="359062">
                  <c:v>8.14202</c:v>
                </c:pt>
                <c:pt idx="359063">
                  <c:v>8.14204</c:v>
                </c:pt>
                <c:pt idx="359064">
                  <c:v>8.14206</c:v>
                </c:pt>
                <c:pt idx="359065">
                  <c:v>8.14209</c:v>
                </c:pt>
                <c:pt idx="359066">
                  <c:v>8.14211</c:v>
                </c:pt>
                <c:pt idx="359067">
                  <c:v>8.14213</c:v>
                </c:pt>
                <c:pt idx="359068">
                  <c:v>8.14215</c:v>
                </c:pt>
                <c:pt idx="359069">
                  <c:v>8.14218</c:v>
                </c:pt>
                <c:pt idx="359070">
                  <c:v>8.1422</c:v>
                </c:pt>
                <c:pt idx="359071">
                  <c:v>8.14222</c:v>
                </c:pt>
                <c:pt idx="359072">
                  <c:v>8.14225</c:v>
                </c:pt>
                <c:pt idx="359073">
                  <c:v>8.14227</c:v>
                </c:pt>
                <c:pt idx="359074">
                  <c:v>8.14229</c:v>
                </c:pt>
                <c:pt idx="359075">
                  <c:v>8.14231</c:v>
                </c:pt>
                <c:pt idx="359076">
                  <c:v>8.14234</c:v>
                </c:pt>
                <c:pt idx="359077">
                  <c:v>8.14236</c:v>
                </c:pt>
                <c:pt idx="359078">
                  <c:v>8.14238</c:v>
                </c:pt>
                <c:pt idx="359079">
                  <c:v>8.1424</c:v>
                </c:pt>
                <c:pt idx="359080">
                  <c:v>8.14243</c:v>
                </c:pt>
                <c:pt idx="359081">
                  <c:v>8.14245</c:v>
                </c:pt>
                <c:pt idx="359082">
                  <c:v>8.14247</c:v>
                </c:pt>
                <c:pt idx="359083">
                  <c:v>8.14249</c:v>
                </c:pt>
                <c:pt idx="359084">
                  <c:v>8.14252</c:v>
                </c:pt>
                <c:pt idx="359085">
                  <c:v>8.14254</c:v>
                </c:pt>
                <c:pt idx="359086">
                  <c:v>8.14256</c:v>
                </c:pt>
                <c:pt idx="359087">
                  <c:v>8.14259</c:v>
                </c:pt>
                <c:pt idx="359088">
                  <c:v>8.14261</c:v>
                </c:pt>
                <c:pt idx="359089">
                  <c:v>8.14263</c:v>
                </c:pt>
                <c:pt idx="359090">
                  <c:v>8.14265</c:v>
                </c:pt>
                <c:pt idx="359091">
                  <c:v>8.14268</c:v>
                </c:pt>
                <c:pt idx="359092">
                  <c:v>8.1427</c:v>
                </c:pt>
                <c:pt idx="359093">
                  <c:v>8.14272</c:v>
                </c:pt>
                <c:pt idx="359094">
                  <c:v>8.14274</c:v>
                </c:pt>
                <c:pt idx="359095">
                  <c:v>8.14277</c:v>
                </c:pt>
                <c:pt idx="359096">
                  <c:v>8.14279</c:v>
                </c:pt>
                <c:pt idx="359097">
                  <c:v>8.14281</c:v>
                </c:pt>
                <c:pt idx="359098">
                  <c:v>8.14283</c:v>
                </c:pt>
                <c:pt idx="359099">
                  <c:v>8.14286</c:v>
                </c:pt>
                <c:pt idx="359100">
                  <c:v>8.14288</c:v>
                </c:pt>
                <c:pt idx="359101">
                  <c:v>8.1429</c:v>
                </c:pt>
                <c:pt idx="359102">
                  <c:v>8.14292</c:v>
                </c:pt>
                <c:pt idx="359103">
                  <c:v>8.14295</c:v>
                </c:pt>
                <c:pt idx="359104">
                  <c:v>8.14297</c:v>
                </c:pt>
                <c:pt idx="359105">
                  <c:v>8.14299</c:v>
                </c:pt>
                <c:pt idx="359106">
                  <c:v>8.14302</c:v>
                </c:pt>
                <c:pt idx="359107">
                  <c:v>8.14304</c:v>
                </c:pt>
                <c:pt idx="359108">
                  <c:v>8.14306</c:v>
                </c:pt>
                <c:pt idx="359109">
                  <c:v>8.14308</c:v>
                </c:pt>
                <c:pt idx="359110">
                  <c:v>8.14311</c:v>
                </c:pt>
                <c:pt idx="359111">
                  <c:v>8.14313</c:v>
                </c:pt>
                <c:pt idx="359112">
                  <c:v>8.14315</c:v>
                </c:pt>
                <c:pt idx="359113">
                  <c:v>8.14317</c:v>
                </c:pt>
                <c:pt idx="359114">
                  <c:v>8.1432</c:v>
                </c:pt>
                <c:pt idx="359115">
                  <c:v>8.14322</c:v>
                </c:pt>
                <c:pt idx="359116">
                  <c:v>8.14324</c:v>
                </c:pt>
                <c:pt idx="359117">
                  <c:v>8.14326</c:v>
                </c:pt>
                <c:pt idx="359118">
                  <c:v>8.14329</c:v>
                </c:pt>
                <c:pt idx="359119">
                  <c:v>8.14331</c:v>
                </c:pt>
                <c:pt idx="359120">
                  <c:v>8.14333</c:v>
                </c:pt>
                <c:pt idx="359121">
                  <c:v>8.14336</c:v>
                </c:pt>
                <c:pt idx="359122">
                  <c:v>8.14338</c:v>
                </c:pt>
                <c:pt idx="359123">
                  <c:v>8.1434</c:v>
                </c:pt>
                <c:pt idx="359124">
                  <c:v>8.14342</c:v>
                </c:pt>
                <c:pt idx="359125">
                  <c:v>8.14345</c:v>
                </c:pt>
                <c:pt idx="359126">
                  <c:v>8.14347</c:v>
                </c:pt>
                <c:pt idx="359127">
                  <c:v>8.14349</c:v>
                </c:pt>
                <c:pt idx="359128">
                  <c:v>8.14352</c:v>
                </c:pt>
                <c:pt idx="359129">
                  <c:v>8.14354</c:v>
                </c:pt>
                <c:pt idx="359130">
                  <c:v>8.14356</c:v>
                </c:pt>
                <c:pt idx="359131">
                  <c:v>8.14358</c:v>
                </c:pt>
                <c:pt idx="359132">
                  <c:v>8.14361</c:v>
                </c:pt>
                <c:pt idx="359133">
                  <c:v>8.14363</c:v>
                </c:pt>
                <c:pt idx="359134">
                  <c:v>8.14365</c:v>
                </c:pt>
                <c:pt idx="359135">
                  <c:v>8.14367</c:v>
                </c:pt>
                <c:pt idx="359136">
                  <c:v>8.1437</c:v>
                </c:pt>
                <c:pt idx="359137">
                  <c:v>8.14372</c:v>
                </c:pt>
                <c:pt idx="359138">
                  <c:v>8.14374</c:v>
                </c:pt>
                <c:pt idx="359139">
                  <c:v>8.14376</c:v>
                </c:pt>
                <c:pt idx="359140">
                  <c:v>8.14379</c:v>
                </c:pt>
                <c:pt idx="359141">
                  <c:v>8.14381</c:v>
                </c:pt>
                <c:pt idx="359142">
                  <c:v>8.14383</c:v>
                </c:pt>
                <c:pt idx="359143">
                  <c:v>8.14386</c:v>
                </c:pt>
                <c:pt idx="359144">
                  <c:v>8.14388</c:v>
                </c:pt>
                <c:pt idx="359145">
                  <c:v>8.1439</c:v>
                </c:pt>
                <c:pt idx="359146">
                  <c:v>8.14392</c:v>
                </c:pt>
                <c:pt idx="359147">
                  <c:v>8.14395</c:v>
                </c:pt>
                <c:pt idx="359148">
                  <c:v>8.14397</c:v>
                </c:pt>
                <c:pt idx="359149">
                  <c:v>8.14399</c:v>
                </c:pt>
                <c:pt idx="359150">
                  <c:v>8.14401</c:v>
                </c:pt>
                <c:pt idx="359151">
                  <c:v>8.14404</c:v>
                </c:pt>
                <c:pt idx="359152">
                  <c:v>8.14406</c:v>
                </c:pt>
                <c:pt idx="359153">
                  <c:v>8.14408</c:v>
                </c:pt>
                <c:pt idx="359154">
                  <c:v>8.1441</c:v>
                </c:pt>
                <c:pt idx="359155">
                  <c:v>8.14413</c:v>
                </c:pt>
                <c:pt idx="359156">
                  <c:v>8.14415</c:v>
                </c:pt>
                <c:pt idx="359157">
                  <c:v>8.14417</c:v>
                </c:pt>
                <c:pt idx="359158">
                  <c:v>8.14419</c:v>
                </c:pt>
                <c:pt idx="359159">
                  <c:v>8.14422</c:v>
                </c:pt>
                <c:pt idx="359160">
                  <c:v>8.14424</c:v>
                </c:pt>
                <c:pt idx="359161">
                  <c:v>8.14426</c:v>
                </c:pt>
                <c:pt idx="359162">
                  <c:v>8.14429</c:v>
                </c:pt>
                <c:pt idx="359163">
                  <c:v>8.14431</c:v>
                </c:pt>
                <c:pt idx="359164">
                  <c:v>8.14433</c:v>
                </c:pt>
                <c:pt idx="359165">
                  <c:v>8.14435</c:v>
                </c:pt>
                <c:pt idx="359166">
                  <c:v>8.14438</c:v>
                </c:pt>
                <c:pt idx="359167">
                  <c:v>8.1444</c:v>
                </c:pt>
                <c:pt idx="359168">
                  <c:v>8.14442</c:v>
                </c:pt>
                <c:pt idx="359169">
                  <c:v>8.14444</c:v>
                </c:pt>
                <c:pt idx="359170">
                  <c:v>8.14447</c:v>
                </c:pt>
                <c:pt idx="359171">
                  <c:v>8.14449</c:v>
                </c:pt>
                <c:pt idx="359172">
                  <c:v>8.14451</c:v>
                </c:pt>
                <c:pt idx="359173">
                  <c:v>8.14453</c:v>
                </c:pt>
                <c:pt idx="359174">
                  <c:v>8.14456</c:v>
                </c:pt>
                <c:pt idx="359175">
                  <c:v>8.14458</c:v>
                </c:pt>
                <c:pt idx="359176">
                  <c:v>8.1446</c:v>
                </c:pt>
                <c:pt idx="359177">
                  <c:v>8.14463</c:v>
                </c:pt>
                <c:pt idx="359178">
                  <c:v>8.14465</c:v>
                </c:pt>
                <c:pt idx="359179">
                  <c:v>8.14467</c:v>
                </c:pt>
                <c:pt idx="359180">
                  <c:v>8.14469</c:v>
                </c:pt>
                <c:pt idx="359181">
                  <c:v>8.14472</c:v>
                </c:pt>
                <c:pt idx="359182">
                  <c:v>8.14474</c:v>
                </c:pt>
                <c:pt idx="359183">
                  <c:v>8.14476</c:v>
                </c:pt>
                <c:pt idx="359184">
                  <c:v>8.14479</c:v>
                </c:pt>
                <c:pt idx="359185">
                  <c:v>8.14481</c:v>
                </c:pt>
                <c:pt idx="359186">
                  <c:v>8.14483</c:v>
                </c:pt>
                <c:pt idx="359187">
                  <c:v>8.14485</c:v>
                </c:pt>
                <c:pt idx="359188">
                  <c:v>8.14488</c:v>
                </c:pt>
                <c:pt idx="359189">
                  <c:v>8.1449</c:v>
                </c:pt>
                <c:pt idx="359190">
                  <c:v>8.14492</c:v>
                </c:pt>
                <c:pt idx="359191">
                  <c:v>8.14494</c:v>
                </c:pt>
                <c:pt idx="359192">
                  <c:v>8.14497</c:v>
                </c:pt>
                <c:pt idx="359193">
                  <c:v>8.14499</c:v>
                </c:pt>
                <c:pt idx="359194">
                  <c:v>8.14501</c:v>
                </c:pt>
                <c:pt idx="359195">
                  <c:v>8.14503</c:v>
                </c:pt>
                <c:pt idx="359196">
                  <c:v>8.14506</c:v>
                </c:pt>
                <c:pt idx="359197">
                  <c:v>8.14508</c:v>
                </c:pt>
                <c:pt idx="359198">
                  <c:v>8.1451</c:v>
                </c:pt>
                <c:pt idx="359199">
                  <c:v>8.14513</c:v>
                </c:pt>
                <c:pt idx="359200">
                  <c:v>8.14515</c:v>
                </c:pt>
                <c:pt idx="359201">
                  <c:v>8.14517</c:v>
                </c:pt>
                <c:pt idx="359202">
                  <c:v>8.14519</c:v>
                </c:pt>
                <c:pt idx="359203">
                  <c:v>8.14522</c:v>
                </c:pt>
                <c:pt idx="359204">
                  <c:v>8.14524</c:v>
                </c:pt>
                <c:pt idx="359205">
                  <c:v>8.14526</c:v>
                </c:pt>
                <c:pt idx="359206">
                  <c:v>8.14528</c:v>
                </c:pt>
                <c:pt idx="359207">
                  <c:v>8.14531</c:v>
                </c:pt>
                <c:pt idx="359208">
                  <c:v>8.14533</c:v>
                </c:pt>
                <c:pt idx="359209">
                  <c:v>8.14535</c:v>
                </c:pt>
                <c:pt idx="359210">
                  <c:v>8.14537</c:v>
                </c:pt>
                <c:pt idx="359211">
                  <c:v>8.1454</c:v>
                </c:pt>
                <c:pt idx="359212">
                  <c:v>8.14542</c:v>
                </c:pt>
                <c:pt idx="359213">
                  <c:v>8.14544</c:v>
                </c:pt>
                <c:pt idx="359214">
                  <c:v>8.14546</c:v>
                </c:pt>
                <c:pt idx="359215">
                  <c:v>8.14549</c:v>
                </c:pt>
                <c:pt idx="359216">
                  <c:v>8.14551</c:v>
                </c:pt>
                <c:pt idx="359217">
                  <c:v>8.14553</c:v>
                </c:pt>
                <c:pt idx="359218">
                  <c:v>8.14556</c:v>
                </c:pt>
                <c:pt idx="359219">
                  <c:v>8.14558</c:v>
                </c:pt>
                <c:pt idx="359220">
                  <c:v>8.1456</c:v>
                </c:pt>
                <c:pt idx="359221">
                  <c:v>8.14562</c:v>
                </c:pt>
                <c:pt idx="359222">
                  <c:v>8.14565</c:v>
                </c:pt>
                <c:pt idx="359223">
                  <c:v>8.14567</c:v>
                </c:pt>
                <c:pt idx="359224">
                  <c:v>8.14569</c:v>
                </c:pt>
                <c:pt idx="359225">
                  <c:v>8.14571</c:v>
                </c:pt>
                <c:pt idx="359226">
                  <c:v>8.14574</c:v>
                </c:pt>
                <c:pt idx="359227">
                  <c:v>8.14576</c:v>
                </c:pt>
                <c:pt idx="359228">
                  <c:v>8.14578</c:v>
                </c:pt>
                <c:pt idx="359229">
                  <c:v>8.1458</c:v>
                </c:pt>
                <c:pt idx="359230">
                  <c:v>8.14583</c:v>
                </c:pt>
                <c:pt idx="359231">
                  <c:v>8.14585</c:v>
                </c:pt>
                <c:pt idx="359232">
                  <c:v>8.14587</c:v>
                </c:pt>
                <c:pt idx="359233">
                  <c:v>8.1459</c:v>
                </c:pt>
                <c:pt idx="359234">
                  <c:v>8.14592</c:v>
                </c:pt>
                <c:pt idx="359235">
                  <c:v>8.14594</c:v>
                </c:pt>
                <c:pt idx="359236">
                  <c:v>8.14596</c:v>
                </c:pt>
                <c:pt idx="359237">
                  <c:v>8.14599</c:v>
                </c:pt>
                <c:pt idx="359238">
                  <c:v>8.14601</c:v>
                </c:pt>
                <c:pt idx="359239">
                  <c:v>8.14603</c:v>
                </c:pt>
                <c:pt idx="359240">
                  <c:v>8.14605</c:v>
                </c:pt>
                <c:pt idx="359241">
                  <c:v>8.14608</c:v>
                </c:pt>
                <c:pt idx="359242">
                  <c:v>8.1461</c:v>
                </c:pt>
                <c:pt idx="359243">
                  <c:v>8.14612</c:v>
                </c:pt>
                <c:pt idx="359244">
                  <c:v>8.14615</c:v>
                </c:pt>
                <c:pt idx="359245">
                  <c:v>8.14617</c:v>
                </c:pt>
                <c:pt idx="359246">
                  <c:v>8.14619</c:v>
                </c:pt>
                <c:pt idx="359247">
                  <c:v>8.14621</c:v>
                </c:pt>
                <c:pt idx="359248">
                  <c:v>8.14624</c:v>
                </c:pt>
                <c:pt idx="359249">
                  <c:v>8.14626</c:v>
                </c:pt>
                <c:pt idx="359250">
                  <c:v>8.14628</c:v>
                </c:pt>
                <c:pt idx="359251">
                  <c:v>8.1463</c:v>
                </c:pt>
                <c:pt idx="359252">
                  <c:v>8.14633</c:v>
                </c:pt>
                <c:pt idx="359253">
                  <c:v>8.14635</c:v>
                </c:pt>
                <c:pt idx="359254">
                  <c:v>8.14637</c:v>
                </c:pt>
                <c:pt idx="359255">
                  <c:v>8.1464</c:v>
                </c:pt>
                <c:pt idx="359256">
                  <c:v>8.14642</c:v>
                </c:pt>
                <c:pt idx="359257">
                  <c:v>8.14644</c:v>
                </c:pt>
                <c:pt idx="359258">
                  <c:v>8.14646</c:v>
                </c:pt>
                <c:pt idx="359259">
                  <c:v>8.14649</c:v>
                </c:pt>
                <c:pt idx="359260">
                  <c:v>8.14651</c:v>
                </c:pt>
                <c:pt idx="359261">
                  <c:v>8.14653</c:v>
                </c:pt>
                <c:pt idx="359262">
                  <c:v>8.14655</c:v>
                </c:pt>
                <c:pt idx="359263">
                  <c:v>8.14658</c:v>
                </c:pt>
                <c:pt idx="359264">
                  <c:v>8.1466</c:v>
                </c:pt>
                <c:pt idx="359265">
                  <c:v>8.14662</c:v>
                </c:pt>
                <c:pt idx="359266">
                  <c:v>8.14664</c:v>
                </c:pt>
                <c:pt idx="359267">
                  <c:v>8.14667</c:v>
                </c:pt>
                <c:pt idx="359268">
                  <c:v>8.14669</c:v>
                </c:pt>
                <c:pt idx="359269">
                  <c:v>8.14671</c:v>
                </c:pt>
                <c:pt idx="359270">
                  <c:v>8.14673</c:v>
                </c:pt>
                <c:pt idx="359271">
                  <c:v>8.14676</c:v>
                </c:pt>
                <c:pt idx="359272">
                  <c:v>8.14678</c:v>
                </c:pt>
                <c:pt idx="359273">
                  <c:v>8.1468</c:v>
                </c:pt>
                <c:pt idx="359274">
                  <c:v>8.14682</c:v>
                </c:pt>
                <c:pt idx="359275">
                  <c:v>8.14685</c:v>
                </c:pt>
                <c:pt idx="359276">
                  <c:v>8.14687</c:v>
                </c:pt>
                <c:pt idx="359277">
                  <c:v>8.14689</c:v>
                </c:pt>
                <c:pt idx="359278">
                  <c:v>8.14692</c:v>
                </c:pt>
                <c:pt idx="359279">
                  <c:v>8.14694</c:v>
                </c:pt>
                <c:pt idx="359280">
                  <c:v>8.14696</c:v>
                </c:pt>
                <c:pt idx="359281">
                  <c:v>8.14698</c:v>
                </c:pt>
                <c:pt idx="359282">
                  <c:v>8.14701</c:v>
                </c:pt>
                <c:pt idx="359283">
                  <c:v>8.14703</c:v>
                </c:pt>
                <c:pt idx="359284">
                  <c:v>8.14705</c:v>
                </c:pt>
                <c:pt idx="359285">
                  <c:v>8.14707</c:v>
                </c:pt>
                <c:pt idx="359286">
                  <c:v>8.1471</c:v>
                </c:pt>
                <c:pt idx="359287">
                  <c:v>8.14712</c:v>
                </c:pt>
                <c:pt idx="359288">
                  <c:v>8.14714</c:v>
                </c:pt>
                <c:pt idx="359289">
                  <c:v>8.14717</c:v>
                </c:pt>
                <c:pt idx="359290">
                  <c:v>8.14719</c:v>
                </c:pt>
                <c:pt idx="359291">
                  <c:v>8.14721</c:v>
                </c:pt>
                <c:pt idx="359292">
                  <c:v>8.14723</c:v>
                </c:pt>
                <c:pt idx="359293">
                  <c:v>8.14726</c:v>
                </c:pt>
                <c:pt idx="359294">
                  <c:v>8.14728</c:v>
                </c:pt>
                <c:pt idx="359295">
                  <c:v>8.1473</c:v>
                </c:pt>
                <c:pt idx="359296">
                  <c:v>8.14732</c:v>
                </c:pt>
                <c:pt idx="359297">
                  <c:v>8.14735</c:v>
                </c:pt>
                <c:pt idx="359298">
                  <c:v>8.14737</c:v>
                </c:pt>
                <c:pt idx="359299">
                  <c:v>8.14739</c:v>
                </c:pt>
                <c:pt idx="359300">
                  <c:v>8.14742</c:v>
                </c:pt>
                <c:pt idx="359301">
                  <c:v>8.14744</c:v>
                </c:pt>
                <c:pt idx="359302">
                  <c:v>8.14746</c:v>
                </c:pt>
                <c:pt idx="359303">
                  <c:v>8.14748</c:v>
                </c:pt>
                <c:pt idx="359304">
                  <c:v>8.14751</c:v>
                </c:pt>
                <c:pt idx="359305">
                  <c:v>8.14753</c:v>
                </c:pt>
                <c:pt idx="359306">
                  <c:v>8.14755</c:v>
                </c:pt>
                <c:pt idx="359307">
                  <c:v>8.14757</c:v>
                </c:pt>
                <c:pt idx="359308">
                  <c:v>8.1476</c:v>
                </c:pt>
                <c:pt idx="359309">
                  <c:v>8.14762</c:v>
                </c:pt>
                <c:pt idx="359310">
                  <c:v>8.14764</c:v>
                </c:pt>
                <c:pt idx="359311">
                  <c:v>8.14766</c:v>
                </c:pt>
                <c:pt idx="359312">
                  <c:v>8.14769</c:v>
                </c:pt>
                <c:pt idx="359313">
                  <c:v>8.14771</c:v>
                </c:pt>
                <c:pt idx="359314">
                  <c:v>8.14773</c:v>
                </c:pt>
                <c:pt idx="359315">
                  <c:v>8.14776</c:v>
                </c:pt>
                <c:pt idx="359316">
                  <c:v>8.14778</c:v>
                </c:pt>
                <c:pt idx="359317">
                  <c:v>8.1478</c:v>
                </c:pt>
                <c:pt idx="359318">
                  <c:v>8.14782</c:v>
                </c:pt>
                <c:pt idx="359319">
                  <c:v>8.14785</c:v>
                </c:pt>
                <c:pt idx="359320">
                  <c:v>8.14787</c:v>
                </c:pt>
                <c:pt idx="359321">
                  <c:v>8.14789</c:v>
                </c:pt>
                <c:pt idx="359322">
                  <c:v>8.14791</c:v>
                </c:pt>
                <c:pt idx="359323">
                  <c:v>8.14794</c:v>
                </c:pt>
                <c:pt idx="359324">
                  <c:v>8.14796</c:v>
                </c:pt>
                <c:pt idx="359325">
                  <c:v>8.14798</c:v>
                </c:pt>
                <c:pt idx="359326">
                  <c:v>8.148</c:v>
                </c:pt>
                <c:pt idx="359327">
                  <c:v>8.14803</c:v>
                </c:pt>
                <c:pt idx="359328">
                  <c:v>8.14805</c:v>
                </c:pt>
                <c:pt idx="359329">
                  <c:v>8.14807</c:v>
                </c:pt>
                <c:pt idx="359330">
                  <c:v>8.14809</c:v>
                </c:pt>
                <c:pt idx="359331">
                  <c:v>8.14812</c:v>
                </c:pt>
                <c:pt idx="359332">
                  <c:v>8.14814</c:v>
                </c:pt>
                <c:pt idx="359333">
                  <c:v>8.14816</c:v>
                </c:pt>
                <c:pt idx="359334">
                  <c:v>8.14819</c:v>
                </c:pt>
                <c:pt idx="359335">
                  <c:v>8.14821</c:v>
                </c:pt>
                <c:pt idx="359336">
                  <c:v>8.14823</c:v>
                </c:pt>
                <c:pt idx="359337">
                  <c:v>8.14825</c:v>
                </c:pt>
                <c:pt idx="359338">
                  <c:v>8.14828</c:v>
                </c:pt>
                <c:pt idx="359339">
                  <c:v>8.1483</c:v>
                </c:pt>
                <c:pt idx="359340">
                  <c:v>8.14832</c:v>
                </c:pt>
                <c:pt idx="359341">
                  <c:v>8.14835</c:v>
                </c:pt>
                <c:pt idx="359342">
                  <c:v>8.14837</c:v>
                </c:pt>
                <c:pt idx="359343">
                  <c:v>8.14839</c:v>
                </c:pt>
                <c:pt idx="359344">
                  <c:v>8.14841</c:v>
                </c:pt>
                <c:pt idx="359345">
                  <c:v>8.14843</c:v>
                </c:pt>
                <c:pt idx="359346">
                  <c:v>8.14846</c:v>
                </c:pt>
                <c:pt idx="359347">
                  <c:v>8.14848</c:v>
                </c:pt>
                <c:pt idx="359348">
                  <c:v>8.1485</c:v>
                </c:pt>
                <c:pt idx="359349">
                  <c:v>8.14853</c:v>
                </c:pt>
                <c:pt idx="359350">
                  <c:v>8.14855</c:v>
                </c:pt>
                <c:pt idx="359351">
                  <c:v>8.14857</c:v>
                </c:pt>
                <c:pt idx="359352">
                  <c:v>8.14859</c:v>
                </c:pt>
                <c:pt idx="359353">
                  <c:v>8.14862</c:v>
                </c:pt>
                <c:pt idx="359354">
                  <c:v>8.14864</c:v>
                </c:pt>
                <c:pt idx="359355">
                  <c:v>8.14866</c:v>
                </c:pt>
                <c:pt idx="359356">
                  <c:v>8.14869</c:v>
                </c:pt>
                <c:pt idx="359357">
                  <c:v>8.14871</c:v>
                </c:pt>
                <c:pt idx="359358">
                  <c:v>8.14873</c:v>
                </c:pt>
                <c:pt idx="359359">
                  <c:v>8.14875</c:v>
                </c:pt>
                <c:pt idx="359360">
                  <c:v>8.14878</c:v>
                </c:pt>
                <c:pt idx="359361">
                  <c:v>8.1488</c:v>
                </c:pt>
                <c:pt idx="359362">
                  <c:v>8.14882</c:v>
                </c:pt>
                <c:pt idx="359363">
                  <c:v>8.14884</c:v>
                </c:pt>
                <c:pt idx="359364">
                  <c:v>8.14887</c:v>
                </c:pt>
                <c:pt idx="359365">
                  <c:v>8.14889</c:v>
                </c:pt>
                <c:pt idx="359366">
                  <c:v>8.14891</c:v>
                </c:pt>
                <c:pt idx="359367">
                  <c:v>8.14893</c:v>
                </c:pt>
                <c:pt idx="359368">
                  <c:v>8.14896</c:v>
                </c:pt>
                <c:pt idx="359369">
                  <c:v>8.14898</c:v>
                </c:pt>
                <c:pt idx="359370">
                  <c:v>8.149</c:v>
                </c:pt>
                <c:pt idx="359371">
                  <c:v>8.14902</c:v>
                </c:pt>
                <c:pt idx="359372">
                  <c:v>8.14905</c:v>
                </c:pt>
                <c:pt idx="359373">
                  <c:v>8.14907</c:v>
                </c:pt>
                <c:pt idx="359374">
                  <c:v>8.14909</c:v>
                </c:pt>
                <c:pt idx="359375">
                  <c:v>8.14912</c:v>
                </c:pt>
                <c:pt idx="359376">
                  <c:v>8.14914</c:v>
                </c:pt>
                <c:pt idx="359377">
                  <c:v>8.14916</c:v>
                </c:pt>
                <c:pt idx="359378">
                  <c:v>8.14918</c:v>
                </c:pt>
                <c:pt idx="359379">
                  <c:v>8.14921</c:v>
                </c:pt>
                <c:pt idx="359380">
                  <c:v>8.14923</c:v>
                </c:pt>
                <c:pt idx="359381">
                  <c:v>8.14925</c:v>
                </c:pt>
                <c:pt idx="359382">
                  <c:v>8.14927</c:v>
                </c:pt>
                <c:pt idx="359383">
                  <c:v>8.1493</c:v>
                </c:pt>
                <c:pt idx="359384">
                  <c:v>8.14932</c:v>
                </c:pt>
                <c:pt idx="359385">
                  <c:v>8.14934</c:v>
                </c:pt>
                <c:pt idx="359386">
                  <c:v>8.14936</c:v>
                </c:pt>
                <c:pt idx="359387">
                  <c:v>8.14939</c:v>
                </c:pt>
                <c:pt idx="359388">
                  <c:v>8.14941</c:v>
                </c:pt>
                <c:pt idx="359389">
                  <c:v>8.14943</c:v>
                </c:pt>
                <c:pt idx="359390">
                  <c:v>8.14946</c:v>
                </c:pt>
                <c:pt idx="359391">
                  <c:v>8.14948</c:v>
                </c:pt>
                <c:pt idx="359392">
                  <c:v>8.1495</c:v>
                </c:pt>
                <c:pt idx="359393">
                  <c:v>8.14952</c:v>
                </c:pt>
                <c:pt idx="359394">
                  <c:v>8.14955</c:v>
                </c:pt>
                <c:pt idx="359395">
                  <c:v>8.14957</c:v>
                </c:pt>
                <c:pt idx="359396">
                  <c:v>8.14959</c:v>
                </c:pt>
                <c:pt idx="359397">
                  <c:v>8.14962</c:v>
                </c:pt>
                <c:pt idx="359398">
                  <c:v>8.14964</c:v>
                </c:pt>
                <c:pt idx="359399">
                  <c:v>8.14966</c:v>
                </c:pt>
                <c:pt idx="359400">
                  <c:v>8.14968</c:v>
                </c:pt>
                <c:pt idx="359401">
                  <c:v>8.14971</c:v>
                </c:pt>
                <c:pt idx="359402">
                  <c:v>8.14973</c:v>
                </c:pt>
                <c:pt idx="359403">
                  <c:v>8.14975</c:v>
                </c:pt>
                <c:pt idx="359404">
                  <c:v>8.14977</c:v>
                </c:pt>
                <c:pt idx="359405">
                  <c:v>8.1498</c:v>
                </c:pt>
                <c:pt idx="359406">
                  <c:v>8.14982</c:v>
                </c:pt>
                <c:pt idx="359407">
                  <c:v>8.14984</c:v>
                </c:pt>
                <c:pt idx="359408">
                  <c:v>8.14986</c:v>
                </c:pt>
                <c:pt idx="359409">
                  <c:v>8.14989</c:v>
                </c:pt>
                <c:pt idx="359410">
                  <c:v>8.14991</c:v>
                </c:pt>
                <c:pt idx="359411">
                  <c:v>8.14993</c:v>
                </c:pt>
                <c:pt idx="359412">
                  <c:v>8.14996</c:v>
                </c:pt>
                <c:pt idx="359413">
                  <c:v>8.14998</c:v>
                </c:pt>
                <c:pt idx="359414">
                  <c:v>8.15</c:v>
                </c:pt>
                <c:pt idx="359415">
                  <c:v>8.15002</c:v>
                </c:pt>
                <c:pt idx="359416">
                  <c:v>8.15005</c:v>
                </c:pt>
                <c:pt idx="359417">
                  <c:v>8.15007</c:v>
                </c:pt>
                <c:pt idx="359418">
                  <c:v>8.15009</c:v>
                </c:pt>
                <c:pt idx="359419">
                  <c:v>8.15011</c:v>
                </c:pt>
                <c:pt idx="359420">
                  <c:v>8.15014</c:v>
                </c:pt>
                <c:pt idx="359421">
                  <c:v>8.15016</c:v>
                </c:pt>
                <c:pt idx="359422">
                  <c:v>8.15018</c:v>
                </c:pt>
                <c:pt idx="359423">
                  <c:v>8.1502</c:v>
                </c:pt>
                <c:pt idx="359424">
                  <c:v>8.15023</c:v>
                </c:pt>
                <c:pt idx="359425">
                  <c:v>8.15025</c:v>
                </c:pt>
                <c:pt idx="359426">
                  <c:v>8.15027</c:v>
                </c:pt>
                <c:pt idx="359427">
                  <c:v>8.15029</c:v>
                </c:pt>
                <c:pt idx="359428">
                  <c:v>8.15032</c:v>
                </c:pt>
                <c:pt idx="359429">
                  <c:v>8.15034</c:v>
                </c:pt>
                <c:pt idx="359430">
                  <c:v>8.15036</c:v>
                </c:pt>
                <c:pt idx="359431">
                  <c:v>8.15038</c:v>
                </c:pt>
                <c:pt idx="359432">
                  <c:v>8.15041</c:v>
                </c:pt>
                <c:pt idx="359433">
                  <c:v>8.15043</c:v>
                </c:pt>
                <c:pt idx="359434">
                  <c:v>8.15045</c:v>
                </c:pt>
                <c:pt idx="359435">
                  <c:v>8.15048</c:v>
                </c:pt>
                <c:pt idx="359436">
                  <c:v>8.1505</c:v>
                </c:pt>
                <c:pt idx="359437">
                  <c:v>8.15052</c:v>
                </c:pt>
                <c:pt idx="359438">
                  <c:v>8.15054</c:v>
                </c:pt>
                <c:pt idx="359439">
                  <c:v>8.15057</c:v>
                </c:pt>
                <c:pt idx="359440">
                  <c:v>8.15059</c:v>
                </c:pt>
                <c:pt idx="359441">
                  <c:v>8.15061</c:v>
                </c:pt>
                <c:pt idx="359442">
                  <c:v>8.15063</c:v>
                </c:pt>
                <c:pt idx="359443">
                  <c:v>8.15066</c:v>
                </c:pt>
                <c:pt idx="359444">
                  <c:v>8.15068</c:v>
                </c:pt>
                <c:pt idx="359445">
                  <c:v>8.1507</c:v>
                </c:pt>
                <c:pt idx="359446">
                  <c:v>8.15073</c:v>
                </c:pt>
                <c:pt idx="359447">
                  <c:v>8.15075</c:v>
                </c:pt>
                <c:pt idx="359448">
                  <c:v>8.15077</c:v>
                </c:pt>
                <c:pt idx="359449">
                  <c:v>8.15079</c:v>
                </c:pt>
                <c:pt idx="359450">
                  <c:v>8.15082</c:v>
                </c:pt>
                <c:pt idx="359451">
                  <c:v>8.15084</c:v>
                </c:pt>
                <c:pt idx="359452">
                  <c:v>8.15086</c:v>
                </c:pt>
                <c:pt idx="359453">
                  <c:v>8.15088</c:v>
                </c:pt>
                <c:pt idx="359454">
                  <c:v>8.15091</c:v>
                </c:pt>
                <c:pt idx="359455">
                  <c:v>8.15093</c:v>
                </c:pt>
                <c:pt idx="359456">
                  <c:v>8.15095</c:v>
                </c:pt>
                <c:pt idx="359457">
                  <c:v>8.15098</c:v>
                </c:pt>
                <c:pt idx="359458">
                  <c:v>8.151</c:v>
                </c:pt>
                <c:pt idx="359459">
                  <c:v>8.15102</c:v>
                </c:pt>
                <c:pt idx="359460">
                  <c:v>8.15104</c:v>
                </c:pt>
                <c:pt idx="359461">
                  <c:v>8.15107</c:v>
                </c:pt>
                <c:pt idx="359462">
                  <c:v>8.15109</c:v>
                </c:pt>
                <c:pt idx="359463">
                  <c:v>8.15111</c:v>
                </c:pt>
                <c:pt idx="359464">
                  <c:v>8.15113</c:v>
                </c:pt>
                <c:pt idx="359465">
                  <c:v>8.15116</c:v>
                </c:pt>
                <c:pt idx="359466">
                  <c:v>8.15118</c:v>
                </c:pt>
                <c:pt idx="359467">
                  <c:v>8.1512</c:v>
                </c:pt>
                <c:pt idx="359468">
                  <c:v>8.15122</c:v>
                </c:pt>
                <c:pt idx="359469">
                  <c:v>8.15125</c:v>
                </c:pt>
                <c:pt idx="359470">
                  <c:v>8.15127</c:v>
                </c:pt>
                <c:pt idx="359471">
                  <c:v>8.15129</c:v>
                </c:pt>
                <c:pt idx="359472">
                  <c:v>8.15132</c:v>
                </c:pt>
                <c:pt idx="359473">
                  <c:v>8.15134</c:v>
                </c:pt>
                <c:pt idx="359474">
                  <c:v>8.15136</c:v>
                </c:pt>
                <c:pt idx="359475">
                  <c:v>8.15138</c:v>
                </c:pt>
                <c:pt idx="359476">
                  <c:v>8.15141</c:v>
                </c:pt>
                <c:pt idx="359477">
                  <c:v>8.15143</c:v>
                </c:pt>
                <c:pt idx="359478">
                  <c:v>8.15145</c:v>
                </c:pt>
                <c:pt idx="359479">
                  <c:v>8.15147</c:v>
                </c:pt>
                <c:pt idx="359480">
                  <c:v>8.1515</c:v>
                </c:pt>
                <c:pt idx="359481">
                  <c:v>8.15152</c:v>
                </c:pt>
                <c:pt idx="359482">
                  <c:v>8.15154</c:v>
                </c:pt>
                <c:pt idx="359483">
                  <c:v>8.15156</c:v>
                </c:pt>
                <c:pt idx="359484">
                  <c:v>8.15159</c:v>
                </c:pt>
                <c:pt idx="359485">
                  <c:v>8.15161</c:v>
                </c:pt>
                <c:pt idx="359486">
                  <c:v>8.15163</c:v>
                </c:pt>
                <c:pt idx="359487">
                  <c:v>8.15165</c:v>
                </c:pt>
                <c:pt idx="359488">
                  <c:v>8.15168</c:v>
                </c:pt>
                <c:pt idx="359489">
                  <c:v>8.1517</c:v>
                </c:pt>
                <c:pt idx="359490">
                  <c:v>8.15172</c:v>
                </c:pt>
                <c:pt idx="359491">
                  <c:v>8.15175</c:v>
                </c:pt>
                <c:pt idx="359492">
                  <c:v>8.15177</c:v>
                </c:pt>
                <c:pt idx="359493">
                  <c:v>8.15179</c:v>
                </c:pt>
                <c:pt idx="359494">
                  <c:v>8.15181</c:v>
                </c:pt>
                <c:pt idx="359495">
                  <c:v>8.15184</c:v>
                </c:pt>
                <c:pt idx="359496">
                  <c:v>8.15186</c:v>
                </c:pt>
                <c:pt idx="359497">
                  <c:v>8.15188</c:v>
                </c:pt>
                <c:pt idx="359498">
                  <c:v>8.1519</c:v>
                </c:pt>
                <c:pt idx="359499">
                  <c:v>8.15193</c:v>
                </c:pt>
                <c:pt idx="359500">
                  <c:v>8.15195</c:v>
                </c:pt>
                <c:pt idx="359501">
                  <c:v>8.15197</c:v>
                </c:pt>
                <c:pt idx="359502">
                  <c:v>8.15199</c:v>
                </c:pt>
                <c:pt idx="359503">
                  <c:v>8.15202</c:v>
                </c:pt>
                <c:pt idx="359504">
                  <c:v>8.15204</c:v>
                </c:pt>
                <c:pt idx="359505">
                  <c:v>8.15206</c:v>
                </c:pt>
                <c:pt idx="359506">
                  <c:v>8.15209</c:v>
                </c:pt>
                <c:pt idx="359507">
                  <c:v>8.15211</c:v>
                </c:pt>
                <c:pt idx="359508">
                  <c:v>8.15213</c:v>
                </c:pt>
                <c:pt idx="359509">
                  <c:v>8.15215</c:v>
                </c:pt>
                <c:pt idx="359510">
                  <c:v>8.15218</c:v>
                </c:pt>
                <c:pt idx="359511">
                  <c:v>8.1522</c:v>
                </c:pt>
                <c:pt idx="359512">
                  <c:v>8.15222</c:v>
                </c:pt>
                <c:pt idx="359513">
                  <c:v>8.15225</c:v>
                </c:pt>
                <c:pt idx="359514">
                  <c:v>8.15227</c:v>
                </c:pt>
                <c:pt idx="359515">
                  <c:v>8.15229</c:v>
                </c:pt>
                <c:pt idx="359516">
                  <c:v>8.15231</c:v>
                </c:pt>
                <c:pt idx="359517">
                  <c:v>8.15234</c:v>
                </c:pt>
                <c:pt idx="359518">
                  <c:v>8.15236</c:v>
                </c:pt>
                <c:pt idx="359519">
                  <c:v>8.15238</c:v>
                </c:pt>
                <c:pt idx="359520">
                  <c:v>8.1524</c:v>
                </c:pt>
                <c:pt idx="359521">
                  <c:v>8.15243</c:v>
                </c:pt>
                <c:pt idx="359522">
                  <c:v>8.15245</c:v>
                </c:pt>
                <c:pt idx="359523">
                  <c:v>8.15247</c:v>
                </c:pt>
                <c:pt idx="359524">
                  <c:v>8.15249</c:v>
                </c:pt>
                <c:pt idx="359525">
                  <c:v>8.15252</c:v>
                </c:pt>
                <c:pt idx="359526">
                  <c:v>8.15254</c:v>
                </c:pt>
                <c:pt idx="359527">
                  <c:v>8.15256</c:v>
                </c:pt>
                <c:pt idx="359528">
                  <c:v>8.15259</c:v>
                </c:pt>
                <c:pt idx="359529">
                  <c:v>8.15261</c:v>
                </c:pt>
                <c:pt idx="359530">
                  <c:v>8.15263</c:v>
                </c:pt>
                <c:pt idx="359531">
                  <c:v>8.15265</c:v>
                </c:pt>
                <c:pt idx="359532">
                  <c:v>8.15268</c:v>
                </c:pt>
                <c:pt idx="359533">
                  <c:v>8.1527</c:v>
                </c:pt>
                <c:pt idx="359534">
                  <c:v>8.15272</c:v>
                </c:pt>
                <c:pt idx="359535">
                  <c:v>8.15274</c:v>
                </c:pt>
                <c:pt idx="359536">
                  <c:v>8.15277</c:v>
                </c:pt>
                <c:pt idx="359537">
                  <c:v>8.15279</c:v>
                </c:pt>
                <c:pt idx="359538">
                  <c:v>8.15281</c:v>
                </c:pt>
                <c:pt idx="359539">
                  <c:v>8.15283</c:v>
                </c:pt>
                <c:pt idx="359540">
                  <c:v>8.15286</c:v>
                </c:pt>
                <c:pt idx="359541">
                  <c:v>8.15288</c:v>
                </c:pt>
                <c:pt idx="359542">
                  <c:v>8.1529</c:v>
                </c:pt>
                <c:pt idx="359543">
                  <c:v>8.15292</c:v>
                </c:pt>
                <c:pt idx="359544">
                  <c:v>8.15295</c:v>
                </c:pt>
                <c:pt idx="359545">
                  <c:v>8.15297</c:v>
                </c:pt>
                <c:pt idx="359546">
                  <c:v>8.15299</c:v>
                </c:pt>
                <c:pt idx="359547">
                  <c:v>8.15302</c:v>
                </c:pt>
                <c:pt idx="359548">
                  <c:v>8.15304</c:v>
                </c:pt>
                <c:pt idx="359549">
                  <c:v>8.15306</c:v>
                </c:pt>
                <c:pt idx="359550">
                  <c:v>8.15308</c:v>
                </c:pt>
                <c:pt idx="359551">
                  <c:v>8.15311</c:v>
                </c:pt>
                <c:pt idx="359552">
                  <c:v>8.15313</c:v>
                </c:pt>
                <c:pt idx="359553">
                  <c:v>8.15315</c:v>
                </c:pt>
                <c:pt idx="359554">
                  <c:v>8.15317</c:v>
                </c:pt>
                <c:pt idx="359555">
                  <c:v>8.1532</c:v>
                </c:pt>
                <c:pt idx="359556">
                  <c:v>8.15322</c:v>
                </c:pt>
                <c:pt idx="359557">
                  <c:v>8.15324</c:v>
                </c:pt>
                <c:pt idx="359558">
                  <c:v>8.15326</c:v>
                </c:pt>
                <c:pt idx="359559">
                  <c:v>8.15329</c:v>
                </c:pt>
                <c:pt idx="359560">
                  <c:v>8.15331</c:v>
                </c:pt>
                <c:pt idx="359561">
                  <c:v>8.15333</c:v>
                </c:pt>
                <c:pt idx="359562">
                  <c:v>8.15336</c:v>
                </c:pt>
                <c:pt idx="359563">
                  <c:v>8.15338</c:v>
                </c:pt>
                <c:pt idx="359564">
                  <c:v>8.1534</c:v>
                </c:pt>
                <c:pt idx="359565">
                  <c:v>8.15342</c:v>
                </c:pt>
                <c:pt idx="359566">
                  <c:v>8.15345</c:v>
                </c:pt>
                <c:pt idx="359567">
                  <c:v>8.15347</c:v>
                </c:pt>
                <c:pt idx="359568">
                  <c:v>8.15349</c:v>
                </c:pt>
                <c:pt idx="359569">
                  <c:v>8.15352</c:v>
                </c:pt>
                <c:pt idx="359570">
                  <c:v>8.15354</c:v>
                </c:pt>
                <c:pt idx="359571">
                  <c:v>8.15356</c:v>
                </c:pt>
                <c:pt idx="359572">
                  <c:v>8.15358</c:v>
                </c:pt>
                <c:pt idx="359573">
                  <c:v>8.15361</c:v>
                </c:pt>
                <c:pt idx="359574">
                  <c:v>8.15363</c:v>
                </c:pt>
                <c:pt idx="359575">
                  <c:v>8.15365</c:v>
                </c:pt>
                <c:pt idx="359576">
                  <c:v>8.15367</c:v>
                </c:pt>
                <c:pt idx="359577">
                  <c:v>8.1537</c:v>
                </c:pt>
                <c:pt idx="359578">
                  <c:v>8.15372</c:v>
                </c:pt>
                <c:pt idx="359579">
                  <c:v>8.15374</c:v>
                </c:pt>
                <c:pt idx="359580">
                  <c:v>8.15376</c:v>
                </c:pt>
                <c:pt idx="359581">
                  <c:v>8.15379</c:v>
                </c:pt>
                <c:pt idx="359582">
                  <c:v>8.15381</c:v>
                </c:pt>
                <c:pt idx="359583">
                  <c:v>8.15383</c:v>
                </c:pt>
                <c:pt idx="359584">
                  <c:v>8.15386</c:v>
                </c:pt>
                <c:pt idx="359585">
                  <c:v>8.15388</c:v>
                </c:pt>
                <c:pt idx="359586">
                  <c:v>8.1539</c:v>
                </c:pt>
                <c:pt idx="359587">
                  <c:v>8.15392</c:v>
                </c:pt>
                <c:pt idx="359588">
                  <c:v>8.15395</c:v>
                </c:pt>
                <c:pt idx="359589">
                  <c:v>8.15397</c:v>
                </c:pt>
                <c:pt idx="359590">
                  <c:v>8.15399</c:v>
                </c:pt>
                <c:pt idx="359591">
                  <c:v>8.15401</c:v>
                </c:pt>
                <c:pt idx="359592">
                  <c:v>8.15404</c:v>
                </c:pt>
                <c:pt idx="359593">
                  <c:v>8.15406</c:v>
                </c:pt>
                <c:pt idx="359594">
                  <c:v>8.15408</c:v>
                </c:pt>
                <c:pt idx="359595">
                  <c:v>8.1541</c:v>
                </c:pt>
                <c:pt idx="359596">
                  <c:v>8.15413</c:v>
                </c:pt>
                <c:pt idx="359597">
                  <c:v>8.15415</c:v>
                </c:pt>
                <c:pt idx="359598">
                  <c:v>8.15417</c:v>
                </c:pt>
                <c:pt idx="359599">
                  <c:v>8.15419</c:v>
                </c:pt>
                <c:pt idx="359600">
                  <c:v>8.15422</c:v>
                </c:pt>
                <c:pt idx="359601">
                  <c:v>8.15424</c:v>
                </c:pt>
                <c:pt idx="359602">
                  <c:v>8.15426</c:v>
                </c:pt>
                <c:pt idx="359603">
                  <c:v>8.15429</c:v>
                </c:pt>
                <c:pt idx="359604">
                  <c:v>8.15431</c:v>
                </c:pt>
                <c:pt idx="359605">
                  <c:v>8.15433</c:v>
                </c:pt>
                <c:pt idx="359606">
                  <c:v>8.15435</c:v>
                </c:pt>
                <c:pt idx="359607">
                  <c:v>8.15438</c:v>
                </c:pt>
                <c:pt idx="359608">
                  <c:v>8.1544</c:v>
                </c:pt>
                <c:pt idx="359609">
                  <c:v>8.15442</c:v>
                </c:pt>
                <c:pt idx="359610">
                  <c:v>8.15444</c:v>
                </c:pt>
                <c:pt idx="359611">
                  <c:v>8.15447</c:v>
                </c:pt>
                <c:pt idx="359612">
                  <c:v>8.15449</c:v>
                </c:pt>
                <c:pt idx="359613">
                  <c:v>8.15451</c:v>
                </c:pt>
                <c:pt idx="359614">
                  <c:v>8.15453</c:v>
                </c:pt>
                <c:pt idx="359615">
                  <c:v>8.15456</c:v>
                </c:pt>
                <c:pt idx="359616">
                  <c:v>8.15458</c:v>
                </c:pt>
                <c:pt idx="359617">
                  <c:v>8.1546</c:v>
                </c:pt>
                <c:pt idx="359618">
                  <c:v>8.15463</c:v>
                </c:pt>
                <c:pt idx="359619">
                  <c:v>8.15465</c:v>
                </c:pt>
                <c:pt idx="359620">
                  <c:v>8.15467</c:v>
                </c:pt>
                <c:pt idx="359621">
                  <c:v>8.15469</c:v>
                </c:pt>
                <c:pt idx="359622">
                  <c:v>8.15472</c:v>
                </c:pt>
                <c:pt idx="359623">
                  <c:v>8.15474</c:v>
                </c:pt>
                <c:pt idx="359624">
                  <c:v>8.15476</c:v>
                </c:pt>
                <c:pt idx="359625">
                  <c:v>8.15479</c:v>
                </c:pt>
                <c:pt idx="359626">
                  <c:v>8.15481</c:v>
                </c:pt>
                <c:pt idx="359627">
                  <c:v>8.15483</c:v>
                </c:pt>
                <c:pt idx="359628">
                  <c:v>8.15485</c:v>
                </c:pt>
                <c:pt idx="359629">
                  <c:v>8.15488</c:v>
                </c:pt>
                <c:pt idx="359630">
                  <c:v>8.1549</c:v>
                </c:pt>
                <c:pt idx="359631">
                  <c:v>8.15492</c:v>
                </c:pt>
                <c:pt idx="359632">
                  <c:v>8.15494</c:v>
                </c:pt>
                <c:pt idx="359633">
                  <c:v>8.15497</c:v>
                </c:pt>
                <c:pt idx="359634">
                  <c:v>8.15499</c:v>
                </c:pt>
                <c:pt idx="359635">
                  <c:v>8.15501</c:v>
                </c:pt>
                <c:pt idx="359636">
                  <c:v>8.15503</c:v>
                </c:pt>
                <c:pt idx="359637">
                  <c:v>8.15506</c:v>
                </c:pt>
                <c:pt idx="359638">
                  <c:v>8.15508</c:v>
                </c:pt>
                <c:pt idx="359639">
                  <c:v>8.1551</c:v>
                </c:pt>
                <c:pt idx="359640">
                  <c:v>8.15512</c:v>
                </c:pt>
                <c:pt idx="359641">
                  <c:v>8.15515</c:v>
                </c:pt>
                <c:pt idx="359642">
                  <c:v>8.15517</c:v>
                </c:pt>
                <c:pt idx="359643">
                  <c:v>8.15519</c:v>
                </c:pt>
                <c:pt idx="359644">
                  <c:v>8.15522</c:v>
                </c:pt>
                <c:pt idx="359645">
                  <c:v>8.15524</c:v>
                </c:pt>
                <c:pt idx="359646">
                  <c:v>8.15526</c:v>
                </c:pt>
                <c:pt idx="359647">
                  <c:v>8.15528</c:v>
                </c:pt>
                <c:pt idx="359648">
                  <c:v>8.15531</c:v>
                </c:pt>
                <c:pt idx="359649">
                  <c:v>8.15533</c:v>
                </c:pt>
                <c:pt idx="359650">
                  <c:v>8.15535</c:v>
                </c:pt>
                <c:pt idx="359651">
                  <c:v>8.15537</c:v>
                </c:pt>
                <c:pt idx="359652">
                  <c:v>8.1554</c:v>
                </c:pt>
                <c:pt idx="359653">
                  <c:v>8.15542</c:v>
                </c:pt>
                <c:pt idx="359654">
                  <c:v>8.15544</c:v>
                </c:pt>
                <c:pt idx="359655">
                  <c:v>8.15546</c:v>
                </c:pt>
                <c:pt idx="359656">
                  <c:v>8.15549</c:v>
                </c:pt>
                <c:pt idx="359657">
                  <c:v>8.15551</c:v>
                </c:pt>
                <c:pt idx="359658">
                  <c:v>8.15553</c:v>
                </c:pt>
                <c:pt idx="359659">
                  <c:v>8.15556</c:v>
                </c:pt>
                <c:pt idx="359660">
                  <c:v>8.15558</c:v>
                </c:pt>
                <c:pt idx="359661">
                  <c:v>8.1556</c:v>
                </c:pt>
                <c:pt idx="359662">
                  <c:v>8.15562</c:v>
                </c:pt>
                <c:pt idx="359663">
                  <c:v>8.15565</c:v>
                </c:pt>
                <c:pt idx="359664">
                  <c:v>8.15567</c:v>
                </c:pt>
                <c:pt idx="359665">
                  <c:v>8.15569</c:v>
                </c:pt>
                <c:pt idx="359666">
                  <c:v>8.15571</c:v>
                </c:pt>
                <c:pt idx="359667">
                  <c:v>8.15574</c:v>
                </c:pt>
                <c:pt idx="359668">
                  <c:v>8.15576</c:v>
                </c:pt>
                <c:pt idx="359669">
                  <c:v>8.15578</c:v>
                </c:pt>
                <c:pt idx="359670">
                  <c:v>8.15581</c:v>
                </c:pt>
                <c:pt idx="359671">
                  <c:v>8.15583</c:v>
                </c:pt>
                <c:pt idx="359672">
                  <c:v>8.15585</c:v>
                </c:pt>
                <c:pt idx="359673">
                  <c:v>8.15587</c:v>
                </c:pt>
                <c:pt idx="359674">
                  <c:v>8.1559</c:v>
                </c:pt>
                <c:pt idx="359675">
                  <c:v>8.15592</c:v>
                </c:pt>
                <c:pt idx="359676">
                  <c:v>8.15594</c:v>
                </c:pt>
                <c:pt idx="359677">
                  <c:v>8.15596</c:v>
                </c:pt>
                <c:pt idx="359678">
                  <c:v>8.15599</c:v>
                </c:pt>
                <c:pt idx="359679">
                  <c:v>8.15601</c:v>
                </c:pt>
                <c:pt idx="359680">
                  <c:v>8.15603</c:v>
                </c:pt>
                <c:pt idx="359681">
                  <c:v>8.15605</c:v>
                </c:pt>
                <c:pt idx="359682">
                  <c:v>8.15608</c:v>
                </c:pt>
                <c:pt idx="359683">
                  <c:v>8.1561</c:v>
                </c:pt>
                <c:pt idx="359684">
                  <c:v>8.15612</c:v>
                </c:pt>
                <c:pt idx="359685">
                  <c:v>8.15615</c:v>
                </c:pt>
                <c:pt idx="359686">
                  <c:v>8.15617</c:v>
                </c:pt>
                <c:pt idx="359687">
                  <c:v>8.15619</c:v>
                </c:pt>
                <c:pt idx="359688">
                  <c:v>8.15621</c:v>
                </c:pt>
                <c:pt idx="359689">
                  <c:v>8.15624</c:v>
                </c:pt>
                <c:pt idx="359690">
                  <c:v>8.15626</c:v>
                </c:pt>
                <c:pt idx="359691">
                  <c:v>8.15628</c:v>
                </c:pt>
                <c:pt idx="359692">
                  <c:v>8.1563</c:v>
                </c:pt>
                <c:pt idx="359693">
                  <c:v>8.15633</c:v>
                </c:pt>
                <c:pt idx="359694">
                  <c:v>8.15635</c:v>
                </c:pt>
                <c:pt idx="359695">
                  <c:v>8.15637</c:v>
                </c:pt>
                <c:pt idx="359696">
                  <c:v>8.15639</c:v>
                </c:pt>
                <c:pt idx="359697">
                  <c:v>8.15642</c:v>
                </c:pt>
                <c:pt idx="359698">
                  <c:v>8.15644</c:v>
                </c:pt>
                <c:pt idx="359699">
                  <c:v>8.15646</c:v>
                </c:pt>
                <c:pt idx="359700">
                  <c:v>8.15648</c:v>
                </c:pt>
                <c:pt idx="359701">
                  <c:v>8.15651</c:v>
                </c:pt>
                <c:pt idx="359702">
                  <c:v>8.15653</c:v>
                </c:pt>
                <c:pt idx="359703">
                  <c:v>8.15655</c:v>
                </c:pt>
                <c:pt idx="359704">
                  <c:v>8.15658</c:v>
                </c:pt>
                <c:pt idx="359705">
                  <c:v>8.1566</c:v>
                </c:pt>
                <c:pt idx="359706">
                  <c:v>8.15662</c:v>
                </c:pt>
                <c:pt idx="359707">
                  <c:v>8.15664</c:v>
                </c:pt>
                <c:pt idx="359708">
                  <c:v>8.15667</c:v>
                </c:pt>
                <c:pt idx="359709">
                  <c:v>8.15669</c:v>
                </c:pt>
                <c:pt idx="359710">
                  <c:v>8.15671</c:v>
                </c:pt>
                <c:pt idx="359711">
                  <c:v>8.15673</c:v>
                </c:pt>
                <c:pt idx="359712">
                  <c:v>8.15676</c:v>
                </c:pt>
                <c:pt idx="359713">
                  <c:v>8.15678</c:v>
                </c:pt>
                <c:pt idx="359714">
                  <c:v>8.1568</c:v>
                </c:pt>
                <c:pt idx="359715">
                  <c:v>8.15682</c:v>
                </c:pt>
                <c:pt idx="359716">
                  <c:v>8.15685</c:v>
                </c:pt>
                <c:pt idx="359717">
                  <c:v>8.15687</c:v>
                </c:pt>
                <c:pt idx="359718">
                  <c:v>8.15689</c:v>
                </c:pt>
                <c:pt idx="359719">
                  <c:v>8.15692</c:v>
                </c:pt>
                <c:pt idx="359720">
                  <c:v>8.15694</c:v>
                </c:pt>
                <c:pt idx="359721">
                  <c:v>8.15696</c:v>
                </c:pt>
                <c:pt idx="359722">
                  <c:v>8.15698</c:v>
                </c:pt>
                <c:pt idx="359723">
                  <c:v>8.15701</c:v>
                </c:pt>
                <c:pt idx="359724">
                  <c:v>8.15703</c:v>
                </c:pt>
                <c:pt idx="359725">
                  <c:v>8.15705</c:v>
                </c:pt>
                <c:pt idx="359726">
                  <c:v>8.15708</c:v>
                </c:pt>
                <c:pt idx="359727">
                  <c:v>8.1571</c:v>
                </c:pt>
                <c:pt idx="359728">
                  <c:v>8.15712</c:v>
                </c:pt>
                <c:pt idx="359729">
                  <c:v>8.15714</c:v>
                </c:pt>
                <c:pt idx="359730">
                  <c:v>8.15717</c:v>
                </c:pt>
                <c:pt idx="359731">
                  <c:v>8.15719</c:v>
                </c:pt>
                <c:pt idx="359732">
                  <c:v>8.15721</c:v>
                </c:pt>
                <c:pt idx="359733">
                  <c:v>8.15723</c:v>
                </c:pt>
                <c:pt idx="359734">
                  <c:v>8.15726</c:v>
                </c:pt>
                <c:pt idx="359735">
                  <c:v>8.15728</c:v>
                </c:pt>
                <c:pt idx="359736">
                  <c:v>8.1573</c:v>
                </c:pt>
                <c:pt idx="359737">
                  <c:v>8.15732</c:v>
                </c:pt>
                <c:pt idx="359738">
                  <c:v>8.15735</c:v>
                </c:pt>
                <c:pt idx="359739">
                  <c:v>8.15737</c:v>
                </c:pt>
                <c:pt idx="359740">
                  <c:v>8.15739</c:v>
                </c:pt>
                <c:pt idx="359741">
                  <c:v>8.15742</c:v>
                </c:pt>
                <c:pt idx="359742">
                  <c:v>8.15744</c:v>
                </c:pt>
                <c:pt idx="359743">
                  <c:v>8.15746</c:v>
                </c:pt>
                <c:pt idx="359744">
                  <c:v>8.15748</c:v>
                </c:pt>
                <c:pt idx="359745">
                  <c:v>8.15751</c:v>
                </c:pt>
                <c:pt idx="359746">
                  <c:v>8.15753</c:v>
                </c:pt>
                <c:pt idx="359747">
                  <c:v>8.15755</c:v>
                </c:pt>
                <c:pt idx="359748">
                  <c:v>8.15757</c:v>
                </c:pt>
                <c:pt idx="359749">
                  <c:v>8.1576</c:v>
                </c:pt>
                <c:pt idx="359750">
                  <c:v>8.15762</c:v>
                </c:pt>
                <c:pt idx="359751">
                  <c:v>8.15764</c:v>
                </c:pt>
                <c:pt idx="359752">
                  <c:v>8.15766</c:v>
                </c:pt>
                <c:pt idx="359753">
                  <c:v>8.15769</c:v>
                </c:pt>
                <c:pt idx="359754">
                  <c:v>8.15771</c:v>
                </c:pt>
                <c:pt idx="359755">
                  <c:v>8.15773</c:v>
                </c:pt>
                <c:pt idx="359756">
                  <c:v>8.15775</c:v>
                </c:pt>
                <c:pt idx="359757">
                  <c:v>8.15778</c:v>
                </c:pt>
                <c:pt idx="359758">
                  <c:v>8.1578</c:v>
                </c:pt>
                <c:pt idx="359759">
                  <c:v>8.15782</c:v>
                </c:pt>
                <c:pt idx="359760">
                  <c:v>8.15785</c:v>
                </c:pt>
                <c:pt idx="359761">
                  <c:v>8.15787</c:v>
                </c:pt>
                <c:pt idx="359762">
                  <c:v>8.15789</c:v>
                </c:pt>
                <c:pt idx="359763">
                  <c:v>8.15791</c:v>
                </c:pt>
                <c:pt idx="359764">
                  <c:v>8.15794</c:v>
                </c:pt>
                <c:pt idx="359765">
                  <c:v>8.15796</c:v>
                </c:pt>
                <c:pt idx="359766">
                  <c:v>8.15798</c:v>
                </c:pt>
                <c:pt idx="359767">
                  <c:v>8.158</c:v>
                </c:pt>
                <c:pt idx="359768">
                  <c:v>8.15803</c:v>
                </c:pt>
                <c:pt idx="359769">
                  <c:v>8.15805</c:v>
                </c:pt>
                <c:pt idx="359770">
                  <c:v>8.15807</c:v>
                </c:pt>
                <c:pt idx="359771">
                  <c:v>8.15809</c:v>
                </c:pt>
                <c:pt idx="359772">
                  <c:v>8.15812</c:v>
                </c:pt>
                <c:pt idx="359773">
                  <c:v>8.15814</c:v>
                </c:pt>
                <c:pt idx="359774">
                  <c:v>8.15816</c:v>
                </c:pt>
                <c:pt idx="359775">
                  <c:v>8.15819</c:v>
                </c:pt>
                <c:pt idx="359776">
                  <c:v>8.15821</c:v>
                </c:pt>
                <c:pt idx="359777">
                  <c:v>8.15823</c:v>
                </c:pt>
                <c:pt idx="359778">
                  <c:v>8.15825</c:v>
                </c:pt>
                <c:pt idx="359779">
                  <c:v>8.15828</c:v>
                </c:pt>
                <c:pt idx="359780">
                  <c:v>8.1583</c:v>
                </c:pt>
                <c:pt idx="359781">
                  <c:v>8.15832</c:v>
                </c:pt>
                <c:pt idx="359782">
                  <c:v>8.15835</c:v>
                </c:pt>
                <c:pt idx="359783">
                  <c:v>8.15837</c:v>
                </c:pt>
                <c:pt idx="359784">
                  <c:v>8.15839</c:v>
                </c:pt>
                <c:pt idx="359785">
                  <c:v>8.15841</c:v>
                </c:pt>
                <c:pt idx="359786">
                  <c:v>8.15844</c:v>
                </c:pt>
                <c:pt idx="359787">
                  <c:v>8.15846</c:v>
                </c:pt>
                <c:pt idx="359788">
                  <c:v>8.15848</c:v>
                </c:pt>
                <c:pt idx="359789">
                  <c:v>8.1585</c:v>
                </c:pt>
                <c:pt idx="359790">
                  <c:v>8.15853</c:v>
                </c:pt>
                <c:pt idx="359791">
                  <c:v>8.15855</c:v>
                </c:pt>
                <c:pt idx="359792">
                  <c:v>8.15857</c:v>
                </c:pt>
                <c:pt idx="359793">
                  <c:v>8.15859</c:v>
                </c:pt>
                <c:pt idx="359794">
                  <c:v>8.15862</c:v>
                </c:pt>
                <c:pt idx="359795">
                  <c:v>8.15864</c:v>
                </c:pt>
                <c:pt idx="359796">
                  <c:v>8.15866</c:v>
                </c:pt>
                <c:pt idx="359797">
                  <c:v>8.15869</c:v>
                </c:pt>
                <c:pt idx="359798">
                  <c:v>8.15871</c:v>
                </c:pt>
                <c:pt idx="359799">
                  <c:v>8.15873</c:v>
                </c:pt>
                <c:pt idx="359800">
                  <c:v>8.15875</c:v>
                </c:pt>
                <c:pt idx="359801">
                  <c:v>8.15878</c:v>
                </c:pt>
                <c:pt idx="359802">
                  <c:v>8.1588</c:v>
                </c:pt>
                <c:pt idx="359803">
                  <c:v>8.15882</c:v>
                </c:pt>
                <c:pt idx="359804">
                  <c:v>8.15884</c:v>
                </c:pt>
                <c:pt idx="359805">
                  <c:v>8.15887</c:v>
                </c:pt>
                <c:pt idx="359806">
                  <c:v>8.15889</c:v>
                </c:pt>
                <c:pt idx="359807">
                  <c:v>8.15891</c:v>
                </c:pt>
                <c:pt idx="359808">
                  <c:v>8.15893</c:v>
                </c:pt>
                <c:pt idx="359809">
                  <c:v>8.15896</c:v>
                </c:pt>
                <c:pt idx="359810">
                  <c:v>8.15898</c:v>
                </c:pt>
                <c:pt idx="359811">
                  <c:v>8.159</c:v>
                </c:pt>
                <c:pt idx="359812">
                  <c:v>8.15902</c:v>
                </c:pt>
                <c:pt idx="359813">
                  <c:v>8.15905</c:v>
                </c:pt>
                <c:pt idx="359814">
                  <c:v>8.15907</c:v>
                </c:pt>
                <c:pt idx="359815">
                  <c:v>8.15909</c:v>
                </c:pt>
                <c:pt idx="359816">
                  <c:v>8.15912</c:v>
                </c:pt>
                <c:pt idx="359817">
                  <c:v>8.15914</c:v>
                </c:pt>
                <c:pt idx="359818">
                  <c:v>8.15916</c:v>
                </c:pt>
                <c:pt idx="359819">
                  <c:v>8.15918</c:v>
                </c:pt>
                <c:pt idx="359820">
                  <c:v>8.15921</c:v>
                </c:pt>
                <c:pt idx="359821">
                  <c:v>8.15923</c:v>
                </c:pt>
                <c:pt idx="359822">
                  <c:v>8.15925</c:v>
                </c:pt>
                <c:pt idx="359823">
                  <c:v>8.15927</c:v>
                </c:pt>
                <c:pt idx="359824">
                  <c:v>8.1593</c:v>
                </c:pt>
                <c:pt idx="359825">
                  <c:v>8.15932</c:v>
                </c:pt>
                <c:pt idx="359826">
                  <c:v>8.15934</c:v>
                </c:pt>
                <c:pt idx="359827">
                  <c:v>8.15936</c:v>
                </c:pt>
                <c:pt idx="359828">
                  <c:v>8.15939</c:v>
                </c:pt>
                <c:pt idx="359829">
                  <c:v>8.15941</c:v>
                </c:pt>
                <c:pt idx="359830">
                  <c:v>8.15943</c:v>
                </c:pt>
                <c:pt idx="359831">
                  <c:v>8.15946</c:v>
                </c:pt>
                <c:pt idx="359832">
                  <c:v>8.15948</c:v>
                </c:pt>
                <c:pt idx="359833">
                  <c:v>8.1595</c:v>
                </c:pt>
                <c:pt idx="359834">
                  <c:v>8.15952</c:v>
                </c:pt>
                <c:pt idx="359835">
                  <c:v>8.15955</c:v>
                </c:pt>
                <c:pt idx="359836">
                  <c:v>8.15957</c:v>
                </c:pt>
                <c:pt idx="359837">
                  <c:v>8.15959</c:v>
                </c:pt>
                <c:pt idx="359838">
                  <c:v>8.15962</c:v>
                </c:pt>
                <c:pt idx="359839">
                  <c:v>8.15964</c:v>
                </c:pt>
                <c:pt idx="359840">
                  <c:v>8.15966</c:v>
                </c:pt>
                <c:pt idx="359841">
                  <c:v>8.15968</c:v>
                </c:pt>
                <c:pt idx="359842">
                  <c:v>8.15971</c:v>
                </c:pt>
                <c:pt idx="359843">
                  <c:v>8.15973</c:v>
                </c:pt>
                <c:pt idx="359844">
                  <c:v>8.15975</c:v>
                </c:pt>
                <c:pt idx="359845">
                  <c:v>8.15977</c:v>
                </c:pt>
                <c:pt idx="359846">
                  <c:v>8.1598</c:v>
                </c:pt>
                <c:pt idx="359847">
                  <c:v>8.15982</c:v>
                </c:pt>
                <c:pt idx="359848">
                  <c:v>8.15984</c:v>
                </c:pt>
                <c:pt idx="359849">
                  <c:v>8.15986</c:v>
                </c:pt>
                <c:pt idx="359850">
                  <c:v>8.15989</c:v>
                </c:pt>
                <c:pt idx="359851">
                  <c:v>8.15991</c:v>
                </c:pt>
                <c:pt idx="359852">
                  <c:v>8.15993</c:v>
                </c:pt>
                <c:pt idx="359853">
                  <c:v>8.15996</c:v>
                </c:pt>
                <c:pt idx="359854">
                  <c:v>8.15998</c:v>
                </c:pt>
                <c:pt idx="359855">
                  <c:v>8.16</c:v>
                </c:pt>
                <c:pt idx="359856">
                  <c:v>8.16002</c:v>
                </c:pt>
                <c:pt idx="359857">
                  <c:v>8.16005</c:v>
                </c:pt>
                <c:pt idx="359858">
                  <c:v>8.16007</c:v>
                </c:pt>
                <c:pt idx="359859">
                  <c:v>8.16009</c:v>
                </c:pt>
                <c:pt idx="359860">
                  <c:v>8.16011</c:v>
                </c:pt>
                <c:pt idx="359861">
                  <c:v>8.16014</c:v>
                </c:pt>
                <c:pt idx="359862">
                  <c:v>8.16016</c:v>
                </c:pt>
                <c:pt idx="359863">
                  <c:v>8.16018</c:v>
                </c:pt>
                <c:pt idx="359864">
                  <c:v>8.1602</c:v>
                </c:pt>
                <c:pt idx="359865">
                  <c:v>8.16023</c:v>
                </c:pt>
                <c:pt idx="359866">
                  <c:v>8.16025</c:v>
                </c:pt>
                <c:pt idx="359867">
                  <c:v>8.16027</c:v>
                </c:pt>
                <c:pt idx="359868">
                  <c:v>8.16029</c:v>
                </c:pt>
                <c:pt idx="359869">
                  <c:v>8.16032</c:v>
                </c:pt>
                <c:pt idx="359870">
                  <c:v>8.16034</c:v>
                </c:pt>
                <c:pt idx="359871">
                  <c:v>8.16036</c:v>
                </c:pt>
                <c:pt idx="359872">
                  <c:v>8.16038</c:v>
                </c:pt>
                <c:pt idx="359873">
                  <c:v>8.16041</c:v>
                </c:pt>
                <c:pt idx="359874">
                  <c:v>8.16043</c:v>
                </c:pt>
                <c:pt idx="359875">
                  <c:v>8.16045</c:v>
                </c:pt>
                <c:pt idx="359876">
                  <c:v>8.16048</c:v>
                </c:pt>
                <c:pt idx="359877">
                  <c:v>8.1605</c:v>
                </c:pt>
                <c:pt idx="359878">
                  <c:v>8.16052</c:v>
                </c:pt>
                <c:pt idx="359879">
                  <c:v>8.16054</c:v>
                </c:pt>
                <c:pt idx="359880">
                  <c:v>8.16057</c:v>
                </c:pt>
                <c:pt idx="359881">
                  <c:v>8.16059</c:v>
                </c:pt>
                <c:pt idx="359882">
                  <c:v>8.16061</c:v>
                </c:pt>
                <c:pt idx="359883">
                  <c:v>8.16063</c:v>
                </c:pt>
                <c:pt idx="359884">
                  <c:v>8.16066</c:v>
                </c:pt>
                <c:pt idx="359885">
                  <c:v>8.16068</c:v>
                </c:pt>
                <c:pt idx="359886">
                  <c:v>8.1607</c:v>
                </c:pt>
                <c:pt idx="359887">
                  <c:v>8.16073</c:v>
                </c:pt>
                <c:pt idx="359888">
                  <c:v>8.16075</c:v>
                </c:pt>
                <c:pt idx="359889">
                  <c:v>8.16077</c:v>
                </c:pt>
                <c:pt idx="359890">
                  <c:v>8.16079</c:v>
                </c:pt>
                <c:pt idx="359891">
                  <c:v>8.16082</c:v>
                </c:pt>
                <c:pt idx="359892">
                  <c:v>8.16084</c:v>
                </c:pt>
                <c:pt idx="359893">
                  <c:v>8.16086</c:v>
                </c:pt>
                <c:pt idx="359894">
                  <c:v>8.16088</c:v>
                </c:pt>
                <c:pt idx="359895">
                  <c:v>8.16091</c:v>
                </c:pt>
                <c:pt idx="359896">
                  <c:v>8.16093</c:v>
                </c:pt>
                <c:pt idx="359897">
                  <c:v>8.16095</c:v>
                </c:pt>
                <c:pt idx="359898">
                  <c:v>8.16098</c:v>
                </c:pt>
                <c:pt idx="359899">
                  <c:v>8.161</c:v>
                </c:pt>
                <c:pt idx="359900">
                  <c:v>8.16102</c:v>
                </c:pt>
                <c:pt idx="359901">
                  <c:v>8.16104</c:v>
                </c:pt>
                <c:pt idx="359902">
                  <c:v>8.16107</c:v>
                </c:pt>
                <c:pt idx="359903">
                  <c:v>8.16109</c:v>
                </c:pt>
                <c:pt idx="359904">
                  <c:v>8.16111</c:v>
                </c:pt>
                <c:pt idx="359905">
                  <c:v>8.16113</c:v>
                </c:pt>
                <c:pt idx="359906">
                  <c:v>8.16116</c:v>
                </c:pt>
                <c:pt idx="359907">
                  <c:v>8.16118</c:v>
                </c:pt>
                <c:pt idx="359908">
                  <c:v>8.1612</c:v>
                </c:pt>
                <c:pt idx="359909">
                  <c:v>8.16122</c:v>
                </c:pt>
                <c:pt idx="359910">
                  <c:v>8.16125</c:v>
                </c:pt>
                <c:pt idx="359911">
                  <c:v>8.16127</c:v>
                </c:pt>
                <c:pt idx="359912">
                  <c:v>8.16129</c:v>
                </c:pt>
                <c:pt idx="359913">
                  <c:v>8.16132</c:v>
                </c:pt>
                <c:pt idx="359914">
                  <c:v>8.16134</c:v>
                </c:pt>
                <c:pt idx="359915">
                  <c:v>8.16136</c:v>
                </c:pt>
                <c:pt idx="359916">
                  <c:v>8.16138</c:v>
                </c:pt>
                <c:pt idx="359917">
                  <c:v>8.16141</c:v>
                </c:pt>
                <c:pt idx="359918">
                  <c:v>8.16143</c:v>
                </c:pt>
                <c:pt idx="359919">
                  <c:v>8.16145</c:v>
                </c:pt>
                <c:pt idx="359920">
                  <c:v>8.16147</c:v>
                </c:pt>
                <c:pt idx="359921">
                  <c:v>8.1615</c:v>
                </c:pt>
                <c:pt idx="359922">
                  <c:v>8.16152</c:v>
                </c:pt>
                <c:pt idx="359923">
                  <c:v>8.16154</c:v>
                </c:pt>
                <c:pt idx="359924">
                  <c:v>8.16156</c:v>
                </c:pt>
                <c:pt idx="359925">
                  <c:v>8.16159</c:v>
                </c:pt>
                <c:pt idx="359926">
                  <c:v>8.16161</c:v>
                </c:pt>
                <c:pt idx="359927">
                  <c:v>8.16163</c:v>
                </c:pt>
                <c:pt idx="359928">
                  <c:v>8.16165</c:v>
                </c:pt>
                <c:pt idx="359929">
                  <c:v>8.16168</c:v>
                </c:pt>
                <c:pt idx="359930">
                  <c:v>8.1617</c:v>
                </c:pt>
                <c:pt idx="359931">
                  <c:v>8.16172</c:v>
                </c:pt>
                <c:pt idx="359932">
                  <c:v>8.16175</c:v>
                </c:pt>
                <c:pt idx="359933">
                  <c:v>8.16177</c:v>
                </c:pt>
                <c:pt idx="359934">
                  <c:v>8.16179</c:v>
                </c:pt>
                <c:pt idx="359935">
                  <c:v>8.16181</c:v>
                </c:pt>
                <c:pt idx="359936">
                  <c:v>8.16184</c:v>
                </c:pt>
                <c:pt idx="359937">
                  <c:v>8.16186</c:v>
                </c:pt>
                <c:pt idx="359938">
                  <c:v>8.16188</c:v>
                </c:pt>
                <c:pt idx="359939">
                  <c:v>8.16191</c:v>
                </c:pt>
                <c:pt idx="359940">
                  <c:v>8.16193</c:v>
                </c:pt>
                <c:pt idx="359941">
                  <c:v>8.16195</c:v>
                </c:pt>
                <c:pt idx="359942">
                  <c:v>8.16197</c:v>
                </c:pt>
                <c:pt idx="359943">
                  <c:v>8.16199</c:v>
                </c:pt>
                <c:pt idx="359944">
                  <c:v>8.16202</c:v>
                </c:pt>
                <c:pt idx="359945">
                  <c:v>8.16204</c:v>
                </c:pt>
                <c:pt idx="359946">
                  <c:v>8.16206</c:v>
                </c:pt>
                <c:pt idx="359947">
                  <c:v>8.16209</c:v>
                </c:pt>
                <c:pt idx="359948">
                  <c:v>8.16211</c:v>
                </c:pt>
                <c:pt idx="359949">
                  <c:v>8.16213</c:v>
                </c:pt>
                <c:pt idx="359950">
                  <c:v>8.16215</c:v>
                </c:pt>
                <c:pt idx="359951">
                  <c:v>8.16218</c:v>
                </c:pt>
                <c:pt idx="359952">
                  <c:v>8.1622</c:v>
                </c:pt>
                <c:pt idx="359953">
                  <c:v>8.16222</c:v>
                </c:pt>
                <c:pt idx="359954">
                  <c:v>8.16225</c:v>
                </c:pt>
                <c:pt idx="359955">
                  <c:v>8.16227</c:v>
                </c:pt>
                <c:pt idx="359956">
                  <c:v>8.16229</c:v>
                </c:pt>
                <c:pt idx="359957">
                  <c:v>8.16231</c:v>
                </c:pt>
                <c:pt idx="359958">
                  <c:v>8.16234</c:v>
                </c:pt>
                <c:pt idx="359959">
                  <c:v>8.16236</c:v>
                </c:pt>
                <c:pt idx="359960">
                  <c:v>8.16238</c:v>
                </c:pt>
                <c:pt idx="359961">
                  <c:v>8.1624</c:v>
                </c:pt>
                <c:pt idx="359962">
                  <c:v>8.16243</c:v>
                </c:pt>
                <c:pt idx="359963">
                  <c:v>8.16245</c:v>
                </c:pt>
                <c:pt idx="359964">
                  <c:v>8.16247</c:v>
                </c:pt>
                <c:pt idx="359965">
                  <c:v>8.16249</c:v>
                </c:pt>
                <c:pt idx="359966">
                  <c:v>8.16252</c:v>
                </c:pt>
                <c:pt idx="359967">
                  <c:v>8.16254</c:v>
                </c:pt>
                <c:pt idx="359968">
                  <c:v>8.16256</c:v>
                </c:pt>
                <c:pt idx="359969">
                  <c:v>8.16258</c:v>
                </c:pt>
                <c:pt idx="359970">
                  <c:v>8.16261</c:v>
                </c:pt>
                <c:pt idx="359971">
                  <c:v>8.16263</c:v>
                </c:pt>
                <c:pt idx="359972">
                  <c:v>8.16265</c:v>
                </c:pt>
                <c:pt idx="359973">
                  <c:v>8.16268</c:v>
                </c:pt>
                <c:pt idx="359974">
                  <c:v>8.1627</c:v>
                </c:pt>
                <c:pt idx="359975">
                  <c:v>8.16272</c:v>
                </c:pt>
                <c:pt idx="359976">
                  <c:v>8.16274</c:v>
                </c:pt>
                <c:pt idx="359977">
                  <c:v>8.16277</c:v>
                </c:pt>
                <c:pt idx="359978">
                  <c:v>8.16279</c:v>
                </c:pt>
                <c:pt idx="359979">
                  <c:v>8.16281</c:v>
                </c:pt>
                <c:pt idx="359980">
                  <c:v>8.16283</c:v>
                </c:pt>
                <c:pt idx="359981">
                  <c:v>8.16286</c:v>
                </c:pt>
                <c:pt idx="359982">
                  <c:v>8.16288</c:v>
                </c:pt>
                <c:pt idx="359983">
                  <c:v>8.1629</c:v>
                </c:pt>
                <c:pt idx="359984">
                  <c:v>8.16292</c:v>
                </c:pt>
                <c:pt idx="359985">
                  <c:v>8.16295</c:v>
                </c:pt>
                <c:pt idx="359986">
                  <c:v>8.16297</c:v>
                </c:pt>
                <c:pt idx="359987">
                  <c:v>8.16299</c:v>
                </c:pt>
                <c:pt idx="359988">
                  <c:v>8.16302</c:v>
                </c:pt>
                <c:pt idx="359989">
                  <c:v>8.16304</c:v>
                </c:pt>
                <c:pt idx="359990">
                  <c:v>8.16306</c:v>
                </c:pt>
                <c:pt idx="359991">
                  <c:v>8.16308</c:v>
                </c:pt>
                <c:pt idx="359992">
                  <c:v>8.16311</c:v>
                </c:pt>
                <c:pt idx="359993">
                  <c:v>8.16313</c:v>
                </c:pt>
                <c:pt idx="359994">
                  <c:v>8.16315</c:v>
                </c:pt>
                <c:pt idx="359995">
                  <c:v>8.16318</c:v>
                </c:pt>
                <c:pt idx="359996">
                  <c:v>8.1632</c:v>
                </c:pt>
                <c:pt idx="359997">
                  <c:v>8.16322</c:v>
                </c:pt>
                <c:pt idx="359998">
                  <c:v>8.16324</c:v>
                </c:pt>
                <c:pt idx="359999">
                  <c:v>8.16327</c:v>
                </c:pt>
                <c:pt idx="360000">
                  <c:v>8.16329</c:v>
                </c:pt>
                <c:pt idx="360001">
                  <c:v>8.16331</c:v>
                </c:pt>
                <c:pt idx="360002">
                  <c:v>8.16333</c:v>
                </c:pt>
                <c:pt idx="360003">
                  <c:v>8.16336</c:v>
                </c:pt>
                <c:pt idx="360004">
                  <c:v>8.16338</c:v>
                </c:pt>
                <c:pt idx="360005">
                  <c:v>8.1634</c:v>
                </c:pt>
                <c:pt idx="360006">
                  <c:v>8.16342</c:v>
                </c:pt>
                <c:pt idx="360007">
                  <c:v>8.16345</c:v>
                </c:pt>
                <c:pt idx="360008">
                  <c:v>8.16347</c:v>
                </c:pt>
                <c:pt idx="360009">
                  <c:v>8.16349</c:v>
                </c:pt>
                <c:pt idx="360010">
                  <c:v>8.16352</c:v>
                </c:pt>
                <c:pt idx="360011">
                  <c:v>8.16354</c:v>
                </c:pt>
                <c:pt idx="360012">
                  <c:v>8.16356</c:v>
                </c:pt>
                <c:pt idx="360013">
                  <c:v>8.16358</c:v>
                </c:pt>
                <c:pt idx="360014">
                  <c:v>8.16361</c:v>
                </c:pt>
                <c:pt idx="360015">
                  <c:v>8.16363</c:v>
                </c:pt>
                <c:pt idx="360016">
                  <c:v>8.16365</c:v>
                </c:pt>
                <c:pt idx="360017">
                  <c:v>8.16367</c:v>
                </c:pt>
                <c:pt idx="360018">
                  <c:v>8.1637</c:v>
                </c:pt>
                <c:pt idx="360019">
                  <c:v>8.16372</c:v>
                </c:pt>
                <c:pt idx="360020">
                  <c:v>8.16374</c:v>
                </c:pt>
                <c:pt idx="360021">
                  <c:v>8.16376</c:v>
                </c:pt>
                <c:pt idx="360022">
                  <c:v>8.16379</c:v>
                </c:pt>
                <c:pt idx="360023">
                  <c:v>8.16381</c:v>
                </c:pt>
                <c:pt idx="360024">
                  <c:v>8.16383</c:v>
                </c:pt>
                <c:pt idx="360025">
                  <c:v>8.16385</c:v>
                </c:pt>
                <c:pt idx="360026">
                  <c:v>8.16388</c:v>
                </c:pt>
                <c:pt idx="360027">
                  <c:v>8.1639</c:v>
                </c:pt>
                <c:pt idx="360028">
                  <c:v>8.16392</c:v>
                </c:pt>
                <c:pt idx="360029">
                  <c:v>8.16395</c:v>
                </c:pt>
                <c:pt idx="360030">
                  <c:v>8.16397</c:v>
                </c:pt>
                <c:pt idx="360031">
                  <c:v>8.16399</c:v>
                </c:pt>
                <c:pt idx="360032">
                  <c:v>8.16401</c:v>
                </c:pt>
                <c:pt idx="360033">
                  <c:v>8.16404</c:v>
                </c:pt>
                <c:pt idx="360034">
                  <c:v>8.16406</c:v>
                </c:pt>
                <c:pt idx="360035">
                  <c:v>8.16408</c:v>
                </c:pt>
                <c:pt idx="360036">
                  <c:v>8.1641</c:v>
                </c:pt>
                <c:pt idx="360037">
                  <c:v>8.16413</c:v>
                </c:pt>
                <c:pt idx="360038">
                  <c:v>8.16415</c:v>
                </c:pt>
                <c:pt idx="360039">
                  <c:v>8.16417</c:v>
                </c:pt>
                <c:pt idx="360040">
                  <c:v>8.16419</c:v>
                </c:pt>
                <c:pt idx="360041">
                  <c:v>8.16422</c:v>
                </c:pt>
                <c:pt idx="360042">
                  <c:v>8.16424</c:v>
                </c:pt>
                <c:pt idx="360043">
                  <c:v>8.16426</c:v>
                </c:pt>
                <c:pt idx="360044">
                  <c:v>8.16429</c:v>
                </c:pt>
                <c:pt idx="360045">
                  <c:v>8.16431</c:v>
                </c:pt>
                <c:pt idx="360046">
                  <c:v>8.16433</c:v>
                </c:pt>
                <c:pt idx="360047">
                  <c:v>8.16435</c:v>
                </c:pt>
                <c:pt idx="360048">
                  <c:v>8.16438</c:v>
                </c:pt>
                <c:pt idx="360049">
                  <c:v>8.1644</c:v>
                </c:pt>
                <c:pt idx="360050">
                  <c:v>8.16442</c:v>
                </c:pt>
                <c:pt idx="360051">
                  <c:v>8.16444</c:v>
                </c:pt>
                <c:pt idx="360052">
                  <c:v>8.16447</c:v>
                </c:pt>
                <c:pt idx="360053">
                  <c:v>8.16449</c:v>
                </c:pt>
                <c:pt idx="360054">
                  <c:v>8.16451</c:v>
                </c:pt>
                <c:pt idx="360055">
                  <c:v>8.16454</c:v>
                </c:pt>
                <c:pt idx="360056">
                  <c:v>8.16456</c:v>
                </c:pt>
                <c:pt idx="360057">
                  <c:v>8.16458</c:v>
                </c:pt>
                <c:pt idx="360058">
                  <c:v>8.1646</c:v>
                </c:pt>
                <c:pt idx="360059">
                  <c:v>8.16463</c:v>
                </c:pt>
                <c:pt idx="360060">
                  <c:v>8.16465</c:v>
                </c:pt>
                <c:pt idx="360061">
                  <c:v>8.16467</c:v>
                </c:pt>
                <c:pt idx="360062">
                  <c:v>8.16469</c:v>
                </c:pt>
                <c:pt idx="360063">
                  <c:v>8.16472</c:v>
                </c:pt>
                <c:pt idx="360064">
                  <c:v>8.16474</c:v>
                </c:pt>
                <c:pt idx="360065">
                  <c:v>8.16476</c:v>
                </c:pt>
                <c:pt idx="360066">
                  <c:v>8.16479</c:v>
                </c:pt>
                <c:pt idx="360067">
                  <c:v>8.16481</c:v>
                </c:pt>
                <c:pt idx="360068">
                  <c:v>8.16483</c:v>
                </c:pt>
                <c:pt idx="360069">
                  <c:v>8.16485</c:v>
                </c:pt>
                <c:pt idx="360070">
                  <c:v>8.16488</c:v>
                </c:pt>
                <c:pt idx="360071">
                  <c:v>8.1649</c:v>
                </c:pt>
                <c:pt idx="360072">
                  <c:v>8.16492</c:v>
                </c:pt>
                <c:pt idx="360073">
                  <c:v>8.16494</c:v>
                </c:pt>
                <c:pt idx="360074">
                  <c:v>8.16497</c:v>
                </c:pt>
                <c:pt idx="360075">
                  <c:v>8.16499</c:v>
                </c:pt>
                <c:pt idx="360076">
                  <c:v>8.16501</c:v>
                </c:pt>
                <c:pt idx="360077">
                  <c:v>8.16503</c:v>
                </c:pt>
                <c:pt idx="360078">
                  <c:v>8.16506</c:v>
                </c:pt>
                <c:pt idx="360079">
                  <c:v>8.16508</c:v>
                </c:pt>
                <c:pt idx="360080">
                  <c:v>8.1651</c:v>
                </c:pt>
                <c:pt idx="360081">
                  <c:v>8.16512</c:v>
                </c:pt>
                <c:pt idx="360082">
                  <c:v>8.16515</c:v>
                </c:pt>
                <c:pt idx="360083">
                  <c:v>8.16517</c:v>
                </c:pt>
                <c:pt idx="360084">
                  <c:v>8.16519</c:v>
                </c:pt>
                <c:pt idx="360085">
                  <c:v>8.16521</c:v>
                </c:pt>
                <c:pt idx="360086">
                  <c:v>8.16524</c:v>
                </c:pt>
                <c:pt idx="360087">
                  <c:v>8.16526</c:v>
                </c:pt>
                <c:pt idx="360088">
                  <c:v>8.16528</c:v>
                </c:pt>
                <c:pt idx="360089">
                  <c:v>8.16531</c:v>
                </c:pt>
                <c:pt idx="360090">
                  <c:v>8.16533</c:v>
                </c:pt>
                <c:pt idx="360091">
                  <c:v>8.16535</c:v>
                </c:pt>
                <c:pt idx="360092">
                  <c:v>8.16537</c:v>
                </c:pt>
                <c:pt idx="360093">
                  <c:v>8.1654</c:v>
                </c:pt>
                <c:pt idx="360094">
                  <c:v>8.16542</c:v>
                </c:pt>
                <c:pt idx="360095">
                  <c:v>8.16544</c:v>
                </c:pt>
                <c:pt idx="360096">
                  <c:v>8.16546</c:v>
                </c:pt>
                <c:pt idx="360097">
                  <c:v>8.16549</c:v>
                </c:pt>
                <c:pt idx="360098">
                  <c:v>8.16551</c:v>
                </c:pt>
                <c:pt idx="360099">
                  <c:v>8.16553</c:v>
                </c:pt>
                <c:pt idx="360100">
                  <c:v>8.16556</c:v>
                </c:pt>
                <c:pt idx="360101">
                  <c:v>8.16558</c:v>
                </c:pt>
                <c:pt idx="360102">
                  <c:v>8.1656</c:v>
                </c:pt>
                <c:pt idx="360103">
                  <c:v>8.16562</c:v>
                </c:pt>
                <c:pt idx="360104">
                  <c:v>8.16565</c:v>
                </c:pt>
                <c:pt idx="360105">
                  <c:v>8.16567</c:v>
                </c:pt>
                <c:pt idx="360106">
                  <c:v>8.16569</c:v>
                </c:pt>
                <c:pt idx="360107">
                  <c:v>8.16571</c:v>
                </c:pt>
                <c:pt idx="360108">
                  <c:v>8.16574</c:v>
                </c:pt>
                <c:pt idx="360109">
                  <c:v>8.16576</c:v>
                </c:pt>
                <c:pt idx="360110">
                  <c:v>8.16578</c:v>
                </c:pt>
                <c:pt idx="360111">
                  <c:v>8.16581</c:v>
                </c:pt>
                <c:pt idx="360112">
                  <c:v>8.16583</c:v>
                </c:pt>
                <c:pt idx="360113">
                  <c:v>8.16585</c:v>
                </c:pt>
                <c:pt idx="360114">
                  <c:v>8.16587</c:v>
                </c:pt>
                <c:pt idx="360115">
                  <c:v>8.1659</c:v>
                </c:pt>
                <c:pt idx="360116">
                  <c:v>8.16592</c:v>
                </c:pt>
                <c:pt idx="360117">
                  <c:v>8.16594</c:v>
                </c:pt>
                <c:pt idx="360118">
                  <c:v>8.16596</c:v>
                </c:pt>
                <c:pt idx="360119">
                  <c:v>8.16599</c:v>
                </c:pt>
                <c:pt idx="360120">
                  <c:v>8.16601</c:v>
                </c:pt>
                <c:pt idx="360121">
                  <c:v>8.16603</c:v>
                </c:pt>
                <c:pt idx="360122">
                  <c:v>8.16605</c:v>
                </c:pt>
                <c:pt idx="360123">
                  <c:v>8.16608</c:v>
                </c:pt>
                <c:pt idx="360124">
                  <c:v>8.1661</c:v>
                </c:pt>
                <c:pt idx="360125">
                  <c:v>8.16612</c:v>
                </c:pt>
                <c:pt idx="360126">
                  <c:v>8.16615</c:v>
                </c:pt>
                <c:pt idx="360127">
                  <c:v>8.16617</c:v>
                </c:pt>
                <c:pt idx="360128">
                  <c:v>8.16619</c:v>
                </c:pt>
                <c:pt idx="360129">
                  <c:v>8.16621</c:v>
                </c:pt>
                <c:pt idx="360130">
                  <c:v>8.16624</c:v>
                </c:pt>
                <c:pt idx="360131">
                  <c:v>8.16626</c:v>
                </c:pt>
                <c:pt idx="360132">
                  <c:v>8.16628</c:v>
                </c:pt>
                <c:pt idx="360133">
                  <c:v>8.1663</c:v>
                </c:pt>
                <c:pt idx="360134">
                  <c:v>8.16633</c:v>
                </c:pt>
                <c:pt idx="360135">
                  <c:v>8.16635</c:v>
                </c:pt>
                <c:pt idx="360136">
                  <c:v>8.16637</c:v>
                </c:pt>
                <c:pt idx="360137">
                  <c:v>8.16639</c:v>
                </c:pt>
                <c:pt idx="360138">
                  <c:v>8.16642</c:v>
                </c:pt>
                <c:pt idx="360139">
                  <c:v>8.16644</c:v>
                </c:pt>
                <c:pt idx="360140">
                  <c:v>8.16646</c:v>
                </c:pt>
                <c:pt idx="360141">
                  <c:v>8.16648</c:v>
                </c:pt>
                <c:pt idx="360142">
                  <c:v>8.16651</c:v>
                </c:pt>
                <c:pt idx="360143">
                  <c:v>8.16653</c:v>
                </c:pt>
                <c:pt idx="360144">
                  <c:v>8.16655</c:v>
                </c:pt>
                <c:pt idx="360145">
                  <c:v>8.16658</c:v>
                </c:pt>
                <c:pt idx="360146">
                  <c:v>8.1666</c:v>
                </c:pt>
                <c:pt idx="360147">
                  <c:v>8.16662</c:v>
                </c:pt>
                <c:pt idx="360148">
                  <c:v>8.16664</c:v>
                </c:pt>
                <c:pt idx="360149">
                  <c:v>8.16667</c:v>
                </c:pt>
                <c:pt idx="360150">
                  <c:v>8.16669</c:v>
                </c:pt>
                <c:pt idx="360151">
                  <c:v>8.16671</c:v>
                </c:pt>
                <c:pt idx="360152">
                  <c:v>8.16673</c:v>
                </c:pt>
                <c:pt idx="360153">
                  <c:v>8.16676</c:v>
                </c:pt>
                <c:pt idx="360154">
                  <c:v>8.16678</c:v>
                </c:pt>
                <c:pt idx="360155">
                  <c:v>8.1668</c:v>
                </c:pt>
                <c:pt idx="360156">
                  <c:v>8.16682</c:v>
                </c:pt>
                <c:pt idx="360157">
                  <c:v>8.16685</c:v>
                </c:pt>
                <c:pt idx="360158">
                  <c:v>8.16687</c:v>
                </c:pt>
                <c:pt idx="360159">
                  <c:v>8.16689</c:v>
                </c:pt>
                <c:pt idx="360160">
                  <c:v>8.16692</c:v>
                </c:pt>
                <c:pt idx="360161">
                  <c:v>8.16694</c:v>
                </c:pt>
                <c:pt idx="360162">
                  <c:v>8.16696</c:v>
                </c:pt>
                <c:pt idx="360163">
                  <c:v>8.16698</c:v>
                </c:pt>
                <c:pt idx="360164">
                  <c:v>8.16701</c:v>
                </c:pt>
                <c:pt idx="360165">
                  <c:v>8.16703</c:v>
                </c:pt>
                <c:pt idx="360166">
                  <c:v>8.16705</c:v>
                </c:pt>
                <c:pt idx="360167">
                  <c:v>8.16708</c:v>
                </c:pt>
                <c:pt idx="360168">
                  <c:v>8.1671</c:v>
                </c:pt>
                <c:pt idx="360169">
                  <c:v>8.16712</c:v>
                </c:pt>
                <c:pt idx="360170">
                  <c:v>8.16714</c:v>
                </c:pt>
                <c:pt idx="360171">
                  <c:v>8.16717</c:v>
                </c:pt>
                <c:pt idx="360172">
                  <c:v>8.16719</c:v>
                </c:pt>
                <c:pt idx="360173">
                  <c:v>8.16721</c:v>
                </c:pt>
                <c:pt idx="360174">
                  <c:v>8.16723</c:v>
                </c:pt>
                <c:pt idx="360175">
                  <c:v>8.16726</c:v>
                </c:pt>
                <c:pt idx="360176">
                  <c:v>8.16728</c:v>
                </c:pt>
                <c:pt idx="360177">
                  <c:v>8.1673</c:v>
                </c:pt>
                <c:pt idx="360178">
                  <c:v>8.16732</c:v>
                </c:pt>
                <c:pt idx="360179">
                  <c:v>8.16735</c:v>
                </c:pt>
                <c:pt idx="360180">
                  <c:v>8.16737</c:v>
                </c:pt>
                <c:pt idx="360181">
                  <c:v>8.16739</c:v>
                </c:pt>
                <c:pt idx="360182">
                  <c:v>8.16742</c:v>
                </c:pt>
                <c:pt idx="360183">
                  <c:v>8.16744</c:v>
                </c:pt>
                <c:pt idx="360184">
                  <c:v>8.16746</c:v>
                </c:pt>
                <c:pt idx="360185">
                  <c:v>8.16748</c:v>
                </c:pt>
                <c:pt idx="360186">
                  <c:v>8.16751</c:v>
                </c:pt>
                <c:pt idx="360187">
                  <c:v>8.16753</c:v>
                </c:pt>
                <c:pt idx="360188">
                  <c:v>8.16755</c:v>
                </c:pt>
                <c:pt idx="360189">
                  <c:v>8.16757</c:v>
                </c:pt>
                <c:pt idx="360190">
                  <c:v>8.1676</c:v>
                </c:pt>
                <c:pt idx="360191">
                  <c:v>8.16762</c:v>
                </c:pt>
                <c:pt idx="360192">
                  <c:v>8.16764</c:v>
                </c:pt>
                <c:pt idx="360193">
                  <c:v>8.16766</c:v>
                </c:pt>
                <c:pt idx="360194">
                  <c:v>8.16769</c:v>
                </c:pt>
                <c:pt idx="360195">
                  <c:v>8.16771</c:v>
                </c:pt>
                <c:pt idx="360196">
                  <c:v>8.16773</c:v>
                </c:pt>
                <c:pt idx="360197">
                  <c:v>8.16775</c:v>
                </c:pt>
                <c:pt idx="360198">
                  <c:v>8.16778</c:v>
                </c:pt>
                <c:pt idx="360199">
                  <c:v>8.1678</c:v>
                </c:pt>
                <c:pt idx="360200">
                  <c:v>8.16782</c:v>
                </c:pt>
                <c:pt idx="360201">
                  <c:v>8.16785</c:v>
                </c:pt>
                <c:pt idx="360202">
                  <c:v>8.16787</c:v>
                </c:pt>
                <c:pt idx="360203">
                  <c:v>8.16789</c:v>
                </c:pt>
                <c:pt idx="360204">
                  <c:v>8.16791</c:v>
                </c:pt>
                <c:pt idx="360205">
                  <c:v>8.16794</c:v>
                </c:pt>
                <c:pt idx="360206">
                  <c:v>8.16796</c:v>
                </c:pt>
                <c:pt idx="360207">
                  <c:v>8.16798</c:v>
                </c:pt>
                <c:pt idx="360208">
                  <c:v>8.16801</c:v>
                </c:pt>
                <c:pt idx="360209">
                  <c:v>8.16803</c:v>
                </c:pt>
                <c:pt idx="360210">
                  <c:v>8.16805</c:v>
                </c:pt>
                <c:pt idx="360211">
                  <c:v>8.16807</c:v>
                </c:pt>
                <c:pt idx="360212">
                  <c:v>8.16809</c:v>
                </c:pt>
                <c:pt idx="360213">
                  <c:v>8.16812</c:v>
                </c:pt>
                <c:pt idx="360214">
                  <c:v>8.16814</c:v>
                </c:pt>
                <c:pt idx="360215">
                  <c:v>8.16816</c:v>
                </c:pt>
                <c:pt idx="360216">
                  <c:v>8.16819</c:v>
                </c:pt>
                <c:pt idx="360217">
                  <c:v>8.16821</c:v>
                </c:pt>
                <c:pt idx="360218">
                  <c:v>8.16823</c:v>
                </c:pt>
                <c:pt idx="360219">
                  <c:v>8.16825</c:v>
                </c:pt>
                <c:pt idx="360220">
                  <c:v>8.16828</c:v>
                </c:pt>
                <c:pt idx="360221">
                  <c:v>8.1683</c:v>
                </c:pt>
                <c:pt idx="360222">
                  <c:v>8.16832</c:v>
                </c:pt>
                <c:pt idx="360223">
                  <c:v>8.16835</c:v>
                </c:pt>
                <c:pt idx="360224">
                  <c:v>8.16837</c:v>
                </c:pt>
                <c:pt idx="360225">
                  <c:v>8.16839</c:v>
                </c:pt>
                <c:pt idx="360226">
                  <c:v>8.16841</c:v>
                </c:pt>
                <c:pt idx="360227">
                  <c:v>8.16844</c:v>
                </c:pt>
                <c:pt idx="360228">
                  <c:v>8.16846</c:v>
                </c:pt>
                <c:pt idx="360229">
                  <c:v>8.16848</c:v>
                </c:pt>
                <c:pt idx="360230">
                  <c:v>8.1685</c:v>
                </c:pt>
                <c:pt idx="360231">
                  <c:v>8.16853</c:v>
                </c:pt>
                <c:pt idx="360232">
                  <c:v>8.16855</c:v>
                </c:pt>
                <c:pt idx="360233">
                  <c:v>8.16857</c:v>
                </c:pt>
                <c:pt idx="360234">
                  <c:v>8.16859</c:v>
                </c:pt>
                <c:pt idx="360235">
                  <c:v>8.16862</c:v>
                </c:pt>
                <c:pt idx="360236">
                  <c:v>8.16864</c:v>
                </c:pt>
                <c:pt idx="360237">
                  <c:v>8.16866</c:v>
                </c:pt>
                <c:pt idx="360238">
                  <c:v>8.16868</c:v>
                </c:pt>
                <c:pt idx="360239">
                  <c:v>8.16871</c:v>
                </c:pt>
                <c:pt idx="360240">
                  <c:v>8.16873</c:v>
                </c:pt>
                <c:pt idx="360241">
                  <c:v>8.16875</c:v>
                </c:pt>
                <c:pt idx="360242">
                  <c:v>8.16878</c:v>
                </c:pt>
                <c:pt idx="360243">
                  <c:v>8.1688</c:v>
                </c:pt>
                <c:pt idx="360244">
                  <c:v>8.16882</c:v>
                </c:pt>
                <c:pt idx="360245">
                  <c:v>8.16884</c:v>
                </c:pt>
                <c:pt idx="360246">
                  <c:v>8.16887</c:v>
                </c:pt>
                <c:pt idx="360247">
                  <c:v>8.16889</c:v>
                </c:pt>
                <c:pt idx="360248">
                  <c:v>8.16891</c:v>
                </c:pt>
                <c:pt idx="360249">
                  <c:v>8.16893</c:v>
                </c:pt>
                <c:pt idx="360250">
                  <c:v>8.16896</c:v>
                </c:pt>
                <c:pt idx="360251">
                  <c:v>8.16898</c:v>
                </c:pt>
                <c:pt idx="360252">
                  <c:v>8.169</c:v>
                </c:pt>
                <c:pt idx="360253">
                  <c:v>8.16902</c:v>
                </c:pt>
                <c:pt idx="360254">
                  <c:v>8.16905</c:v>
                </c:pt>
                <c:pt idx="360255">
                  <c:v>8.16907</c:v>
                </c:pt>
                <c:pt idx="360256">
                  <c:v>8.16909</c:v>
                </c:pt>
                <c:pt idx="360257">
                  <c:v>8.16912</c:v>
                </c:pt>
                <c:pt idx="360258">
                  <c:v>8.16914</c:v>
                </c:pt>
                <c:pt idx="360259">
                  <c:v>8.16916</c:v>
                </c:pt>
                <c:pt idx="360260">
                  <c:v>8.16918</c:v>
                </c:pt>
                <c:pt idx="360261">
                  <c:v>8.16921</c:v>
                </c:pt>
                <c:pt idx="360262">
                  <c:v>8.16923</c:v>
                </c:pt>
                <c:pt idx="360263">
                  <c:v>8.16925</c:v>
                </c:pt>
                <c:pt idx="360264">
                  <c:v>8.16927</c:v>
                </c:pt>
                <c:pt idx="360265">
                  <c:v>8.1693</c:v>
                </c:pt>
                <c:pt idx="360266">
                  <c:v>8.16932</c:v>
                </c:pt>
                <c:pt idx="360267">
                  <c:v>8.16934</c:v>
                </c:pt>
                <c:pt idx="360268">
                  <c:v>8.16937</c:v>
                </c:pt>
                <c:pt idx="360269">
                  <c:v>8.16939</c:v>
                </c:pt>
                <c:pt idx="360270">
                  <c:v>8.16941</c:v>
                </c:pt>
                <c:pt idx="360271">
                  <c:v>8.16943</c:v>
                </c:pt>
                <c:pt idx="360272">
                  <c:v>8.16946</c:v>
                </c:pt>
                <c:pt idx="360273">
                  <c:v>8.16948</c:v>
                </c:pt>
                <c:pt idx="360274">
                  <c:v>8.1695</c:v>
                </c:pt>
                <c:pt idx="360275">
                  <c:v>8.16952</c:v>
                </c:pt>
                <c:pt idx="360276">
                  <c:v>8.16955</c:v>
                </c:pt>
                <c:pt idx="360277">
                  <c:v>8.16957</c:v>
                </c:pt>
                <c:pt idx="360278">
                  <c:v>8.16959</c:v>
                </c:pt>
                <c:pt idx="360279">
                  <c:v>8.16962</c:v>
                </c:pt>
                <c:pt idx="360280">
                  <c:v>8.16964</c:v>
                </c:pt>
                <c:pt idx="360281">
                  <c:v>8.16966</c:v>
                </c:pt>
                <c:pt idx="360282">
                  <c:v>8.16968</c:v>
                </c:pt>
                <c:pt idx="360283">
                  <c:v>8.16971</c:v>
                </c:pt>
                <c:pt idx="360284">
                  <c:v>8.16973</c:v>
                </c:pt>
                <c:pt idx="360285">
                  <c:v>8.16975</c:v>
                </c:pt>
                <c:pt idx="360286">
                  <c:v>8.16977</c:v>
                </c:pt>
                <c:pt idx="360287">
                  <c:v>8.1698</c:v>
                </c:pt>
                <c:pt idx="360288">
                  <c:v>8.16982</c:v>
                </c:pt>
                <c:pt idx="360289">
                  <c:v>8.16984</c:v>
                </c:pt>
                <c:pt idx="360290">
                  <c:v>8.16986</c:v>
                </c:pt>
                <c:pt idx="360291">
                  <c:v>8.16989</c:v>
                </c:pt>
                <c:pt idx="360292">
                  <c:v>8.16991</c:v>
                </c:pt>
                <c:pt idx="360293">
                  <c:v>8.16993</c:v>
                </c:pt>
                <c:pt idx="360294">
                  <c:v>8.16995</c:v>
                </c:pt>
                <c:pt idx="360295">
                  <c:v>8.16998</c:v>
                </c:pt>
                <c:pt idx="360296">
                  <c:v>8.17</c:v>
                </c:pt>
                <c:pt idx="360297">
                  <c:v>8.17002</c:v>
                </c:pt>
                <c:pt idx="360298">
                  <c:v>8.17005</c:v>
                </c:pt>
                <c:pt idx="360299">
                  <c:v>8.17007</c:v>
                </c:pt>
                <c:pt idx="360300">
                  <c:v>8.17009</c:v>
                </c:pt>
                <c:pt idx="360301">
                  <c:v>8.17011</c:v>
                </c:pt>
                <c:pt idx="360302">
                  <c:v>8.17014</c:v>
                </c:pt>
                <c:pt idx="360303">
                  <c:v>8.17016</c:v>
                </c:pt>
                <c:pt idx="360304">
                  <c:v>8.17018</c:v>
                </c:pt>
                <c:pt idx="360305">
                  <c:v>8.1702</c:v>
                </c:pt>
                <c:pt idx="360306">
                  <c:v>8.17023</c:v>
                </c:pt>
                <c:pt idx="360307">
                  <c:v>8.17025</c:v>
                </c:pt>
                <c:pt idx="360308">
                  <c:v>8.17027</c:v>
                </c:pt>
                <c:pt idx="360309">
                  <c:v>8.17029</c:v>
                </c:pt>
                <c:pt idx="360310">
                  <c:v>8.17032</c:v>
                </c:pt>
                <c:pt idx="360311">
                  <c:v>8.17034</c:v>
                </c:pt>
                <c:pt idx="360312">
                  <c:v>8.17036</c:v>
                </c:pt>
                <c:pt idx="360313">
                  <c:v>8.17038</c:v>
                </c:pt>
                <c:pt idx="360314">
                  <c:v>8.17041</c:v>
                </c:pt>
                <c:pt idx="360315">
                  <c:v>8.17043</c:v>
                </c:pt>
                <c:pt idx="360316">
                  <c:v>8.17045</c:v>
                </c:pt>
                <c:pt idx="360317">
                  <c:v>8.17048</c:v>
                </c:pt>
                <c:pt idx="360318">
                  <c:v>8.1705</c:v>
                </c:pt>
                <c:pt idx="360319">
                  <c:v>8.17052</c:v>
                </c:pt>
                <c:pt idx="360320">
                  <c:v>8.17054</c:v>
                </c:pt>
                <c:pt idx="360321">
                  <c:v>8.17057</c:v>
                </c:pt>
                <c:pt idx="360322">
                  <c:v>8.17059</c:v>
                </c:pt>
                <c:pt idx="360323">
                  <c:v>8.17061</c:v>
                </c:pt>
                <c:pt idx="360324">
                  <c:v>8.17064</c:v>
                </c:pt>
                <c:pt idx="360325">
                  <c:v>8.17066</c:v>
                </c:pt>
                <c:pt idx="360326">
                  <c:v>8.17068</c:v>
                </c:pt>
                <c:pt idx="360327">
                  <c:v>8.1707</c:v>
                </c:pt>
                <c:pt idx="360328">
                  <c:v>8.17073</c:v>
                </c:pt>
                <c:pt idx="360329">
                  <c:v>8.17075</c:v>
                </c:pt>
                <c:pt idx="360330">
                  <c:v>8.17077</c:v>
                </c:pt>
                <c:pt idx="360331">
                  <c:v>8.17079</c:v>
                </c:pt>
                <c:pt idx="360332">
                  <c:v>8.17082</c:v>
                </c:pt>
                <c:pt idx="360333">
                  <c:v>8.17084</c:v>
                </c:pt>
                <c:pt idx="360334">
                  <c:v>8.17086</c:v>
                </c:pt>
                <c:pt idx="360335">
                  <c:v>8.17088</c:v>
                </c:pt>
                <c:pt idx="360336">
                  <c:v>8.17091</c:v>
                </c:pt>
                <c:pt idx="360337">
                  <c:v>8.17093</c:v>
                </c:pt>
                <c:pt idx="360338">
                  <c:v>8.17095</c:v>
                </c:pt>
                <c:pt idx="360339">
                  <c:v>8.17098</c:v>
                </c:pt>
                <c:pt idx="360340">
                  <c:v>8.171</c:v>
                </c:pt>
                <c:pt idx="360341">
                  <c:v>8.17102</c:v>
                </c:pt>
                <c:pt idx="360342">
                  <c:v>8.17104</c:v>
                </c:pt>
                <c:pt idx="360343">
                  <c:v>8.17107</c:v>
                </c:pt>
                <c:pt idx="360344">
                  <c:v>8.17109</c:v>
                </c:pt>
                <c:pt idx="360345">
                  <c:v>8.17111</c:v>
                </c:pt>
                <c:pt idx="360346">
                  <c:v>8.17113</c:v>
                </c:pt>
                <c:pt idx="360347">
                  <c:v>8.17116</c:v>
                </c:pt>
                <c:pt idx="360348">
                  <c:v>8.17118</c:v>
                </c:pt>
                <c:pt idx="360349">
                  <c:v>8.1712</c:v>
                </c:pt>
                <c:pt idx="360350">
                  <c:v>8.17122</c:v>
                </c:pt>
                <c:pt idx="360351">
                  <c:v>8.17125</c:v>
                </c:pt>
                <c:pt idx="360352">
                  <c:v>8.17127</c:v>
                </c:pt>
                <c:pt idx="360353">
                  <c:v>8.17129</c:v>
                </c:pt>
                <c:pt idx="360354">
                  <c:v>8.17131</c:v>
                </c:pt>
                <c:pt idx="360355">
                  <c:v>8.17134</c:v>
                </c:pt>
                <c:pt idx="360356">
                  <c:v>8.17136</c:v>
                </c:pt>
                <c:pt idx="360357">
                  <c:v>8.17138</c:v>
                </c:pt>
                <c:pt idx="360358">
                  <c:v>8.17141</c:v>
                </c:pt>
                <c:pt idx="360359">
                  <c:v>8.17143</c:v>
                </c:pt>
                <c:pt idx="360360">
                  <c:v>8.17145</c:v>
                </c:pt>
                <c:pt idx="360361">
                  <c:v>8.17147</c:v>
                </c:pt>
                <c:pt idx="360362">
                  <c:v>8.1715</c:v>
                </c:pt>
                <c:pt idx="360363">
                  <c:v>8.17152</c:v>
                </c:pt>
                <c:pt idx="360364">
                  <c:v>8.17154</c:v>
                </c:pt>
                <c:pt idx="360365">
                  <c:v>8.17156</c:v>
                </c:pt>
                <c:pt idx="360366">
                  <c:v>8.17159</c:v>
                </c:pt>
                <c:pt idx="360367">
                  <c:v>8.17161</c:v>
                </c:pt>
                <c:pt idx="360368">
                  <c:v>8.17163</c:v>
                </c:pt>
                <c:pt idx="360369">
                  <c:v>8.17165</c:v>
                </c:pt>
                <c:pt idx="360370">
                  <c:v>8.17168</c:v>
                </c:pt>
                <c:pt idx="360371">
                  <c:v>8.1717</c:v>
                </c:pt>
                <c:pt idx="360372">
                  <c:v>8.17172</c:v>
                </c:pt>
                <c:pt idx="360373">
                  <c:v>8.17175</c:v>
                </c:pt>
                <c:pt idx="360374">
                  <c:v>8.17177</c:v>
                </c:pt>
                <c:pt idx="360375">
                  <c:v>8.17179</c:v>
                </c:pt>
                <c:pt idx="360376">
                  <c:v>8.17181</c:v>
                </c:pt>
                <c:pt idx="360377">
                  <c:v>8.17184</c:v>
                </c:pt>
                <c:pt idx="360378">
                  <c:v>8.17186</c:v>
                </c:pt>
                <c:pt idx="360379">
                  <c:v>8.17188</c:v>
                </c:pt>
                <c:pt idx="360380">
                  <c:v>8.17191</c:v>
                </c:pt>
                <c:pt idx="360381">
                  <c:v>8.17193</c:v>
                </c:pt>
                <c:pt idx="360382">
                  <c:v>8.17195</c:v>
                </c:pt>
                <c:pt idx="360383">
                  <c:v>8.17197</c:v>
                </c:pt>
                <c:pt idx="360384">
                  <c:v>8.172</c:v>
                </c:pt>
                <c:pt idx="360385">
                  <c:v>8.17202</c:v>
                </c:pt>
                <c:pt idx="360386">
                  <c:v>8.17204</c:v>
                </c:pt>
                <c:pt idx="360387">
                  <c:v>8.17206</c:v>
                </c:pt>
                <c:pt idx="360388">
                  <c:v>8.17209</c:v>
                </c:pt>
                <c:pt idx="360389">
                  <c:v>8.17211</c:v>
                </c:pt>
                <c:pt idx="360390">
                  <c:v>8.17213</c:v>
                </c:pt>
                <c:pt idx="360391">
                  <c:v>8.17215</c:v>
                </c:pt>
                <c:pt idx="360392">
                  <c:v>8.17218</c:v>
                </c:pt>
                <c:pt idx="360393">
                  <c:v>8.1722</c:v>
                </c:pt>
                <c:pt idx="360394">
                  <c:v>8.17222</c:v>
                </c:pt>
                <c:pt idx="360395">
                  <c:v>8.17225</c:v>
                </c:pt>
                <c:pt idx="360396">
                  <c:v>8.17227</c:v>
                </c:pt>
                <c:pt idx="360397">
                  <c:v>8.17229</c:v>
                </c:pt>
                <c:pt idx="360398">
                  <c:v>8.17231</c:v>
                </c:pt>
                <c:pt idx="360399">
                  <c:v>8.17234</c:v>
                </c:pt>
                <c:pt idx="360400">
                  <c:v>8.17236</c:v>
                </c:pt>
                <c:pt idx="360401">
                  <c:v>8.17238</c:v>
                </c:pt>
                <c:pt idx="360402">
                  <c:v>8.1724</c:v>
                </c:pt>
                <c:pt idx="360403">
                  <c:v>8.17243</c:v>
                </c:pt>
                <c:pt idx="360404">
                  <c:v>8.17245</c:v>
                </c:pt>
                <c:pt idx="360405">
                  <c:v>8.17247</c:v>
                </c:pt>
                <c:pt idx="360406">
                  <c:v>8.17249</c:v>
                </c:pt>
                <c:pt idx="360407">
                  <c:v>8.17252</c:v>
                </c:pt>
                <c:pt idx="360408">
                  <c:v>8.17254</c:v>
                </c:pt>
                <c:pt idx="360409">
                  <c:v>8.17256</c:v>
                </c:pt>
                <c:pt idx="360410">
                  <c:v>8.17258</c:v>
                </c:pt>
                <c:pt idx="360411">
                  <c:v>8.17261</c:v>
                </c:pt>
                <c:pt idx="360412">
                  <c:v>8.17263</c:v>
                </c:pt>
                <c:pt idx="360413">
                  <c:v>8.17265</c:v>
                </c:pt>
                <c:pt idx="360414">
                  <c:v>8.17268</c:v>
                </c:pt>
                <c:pt idx="360415">
                  <c:v>8.1727</c:v>
                </c:pt>
                <c:pt idx="360416">
                  <c:v>8.17272</c:v>
                </c:pt>
                <c:pt idx="360417">
                  <c:v>8.17274</c:v>
                </c:pt>
                <c:pt idx="360418">
                  <c:v>8.17277</c:v>
                </c:pt>
                <c:pt idx="360419">
                  <c:v>8.17279</c:v>
                </c:pt>
                <c:pt idx="360420">
                  <c:v>8.17281</c:v>
                </c:pt>
                <c:pt idx="360421">
                  <c:v>8.17283</c:v>
                </c:pt>
                <c:pt idx="360422">
                  <c:v>8.17286</c:v>
                </c:pt>
                <c:pt idx="360423">
                  <c:v>8.17288</c:v>
                </c:pt>
                <c:pt idx="360424">
                  <c:v>8.1729</c:v>
                </c:pt>
                <c:pt idx="360425">
                  <c:v>8.17292</c:v>
                </c:pt>
                <c:pt idx="360426">
                  <c:v>8.17295</c:v>
                </c:pt>
                <c:pt idx="360427">
                  <c:v>8.17297</c:v>
                </c:pt>
                <c:pt idx="360428">
                  <c:v>8.17299</c:v>
                </c:pt>
                <c:pt idx="360429">
                  <c:v>8.17302</c:v>
                </c:pt>
                <c:pt idx="360430">
                  <c:v>8.17304</c:v>
                </c:pt>
                <c:pt idx="360431">
                  <c:v>8.17306</c:v>
                </c:pt>
                <c:pt idx="360432">
                  <c:v>8.17308</c:v>
                </c:pt>
                <c:pt idx="360433">
                  <c:v>8.17311</c:v>
                </c:pt>
                <c:pt idx="360434">
                  <c:v>8.17313</c:v>
                </c:pt>
                <c:pt idx="360435">
                  <c:v>8.17315</c:v>
                </c:pt>
                <c:pt idx="360436">
                  <c:v>8.17318</c:v>
                </c:pt>
                <c:pt idx="360437">
                  <c:v>8.1732</c:v>
                </c:pt>
                <c:pt idx="360438">
                  <c:v>8.17322</c:v>
                </c:pt>
                <c:pt idx="360439">
                  <c:v>8.17324</c:v>
                </c:pt>
                <c:pt idx="360440">
                  <c:v>8.17327</c:v>
                </c:pt>
                <c:pt idx="360441">
                  <c:v>8.17329</c:v>
                </c:pt>
                <c:pt idx="360442">
                  <c:v>8.17331</c:v>
                </c:pt>
                <c:pt idx="360443">
                  <c:v>8.17333</c:v>
                </c:pt>
                <c:pt idx="360444">
                  <c:v>8.17336</c:v>
                </c:pt>
                <c:pt idx="360445">
                  <c:v>8.17338</c:v>
                </c:pt>
                <c:pt idx="360446">
                  <c:v>8.1734</c:v>
                </c:pt>
                <c:pt idx="360447">
                  <c:v>8.17342</c:v>
                </c:pt>
                <c:pt idx="360448">
                  <c:v>8.17345</c:v>
                </c:pt>
                <c:pt idx="360449">
                  <c:v>8.17347</c:v>
                </c:pt>
                <c:pt idx="360450">
                  <c:v>8.17349</c:v>
                </c:pt>
                <c:pt idx="360451">
                  <c:v>8.17352</c:v>
                </c:pt>
                <c:pt idx="360452">
                  <c:v>8.17354</c:v>
                </c:pt>
                <c:pt idx="360453">
                  <c:v>8.17356</c:v>
                </c:pt>
                <c:pt idx="360454">
                  <c:v>8.17358</c:v>
                </c:pt>
                <c:pt idx="360455">
                  <c:v>8.17361</c:v>
                </c:pt>
                <c:pt idx="360456">
                  <c:v>8.17363</c:v>
                </c:pt>
                <c:pt idx="360457">
                  <c:v>8.17365</c:v>
                </c:pt>
                <c:pt idx="360458">
                  <c:v>8.17367</c:v>
                </c:pt>
                <c:pt idx="360459">
                  <c:v>8.1737</c:v>
                </c:pt>
                <c:pt idx="360460">
                  <c:v>8.17372</c:v>
                </c:pt>
                <c:pt idx="360461">
                  <c:v>8.17374</c:v>
                </c:pt>
                <c:pt idx="360462">
                  <c:v>8.17376</c:v>
                </c:pt>
                <c:pt idx="360463">
                  <c:v>8.17379</c:v>
                </c:pt>
                <c:pt idx="360464">
                  <c:v>8.17381</c:v>
                </c:pt>
                <c:pt idx="360465">
                  <c:v>8.17383</c:v>
                </c:pt>
                <c:pt idx="360466">
                  <c:v>8.17385</c:v>
                </c:pt>
                <c:pt idx="360467">
                  <c:v>8.17388</c:v>
                </c:pt>
                <c:pt idx="360468">
                  <c:v>8.1739</c:v>
                </c:pt>
                <c:pt idx="360469">
                  <c:v>8.17392</c:v>
                </c:pt>
                <c:pt idx="360470">
                  <c:v>8.17395</c:v>
                </c:pt>
                <c:pt idx="360471">
                  <c:v>8.17397</c:v>
                </c:pt>
                <c:pt idx="360472">
                  <c:v>8.17399</c:v>
                </c:pt>
                <c:pt idx="360473">
                  <c:v>8.17401</c:v>
                </c:pt>
                <c:pt idx="360474">
                  <c:v>8.17404</c:v>
                </c:pt>
                <c:pt idx="360475">
                  <c:v>8.17406</c:v>
                </c:pt>
                <c:pt idx="360476">
                  <c:v>8.17408</c:v>
                </c:pt>
                <c:pt idx="360477">
                  <c:v>8.1741</c:v>
                </c:pt>
                <c:pt idx="360478">
                  <c:v>8.17413</c:v>
                </c:pt>
                <c:pt idx="360479">
                  <c:v>8.17415</c:v>
                </c:pt>
                <c:pt idx="360480">
                  <c:v>8.17417</c:v>
                </c:pt>
                <c:pt idx="360481">
                  <c:v>8.17419</c:v>
                </c:pt>
                <c:pt idx="360482">
                  <c:v>8.17422</c:v>
                </c:pt>
                <c:pt idx="360483">
                  <c:v>8.17424</c:v>
                </c:pt>
                <c:pt idx="360484">
                  <c:v>8.17426</c:v>
                </c:pt>
                <c:pt idx="360485">
                  <c:v>8.17429</c:v>
                </c:pt>
                <c:pt idx="360486">
                  <c:v>8.17431</c:v>
                </c:pt>
                <c:pt idx="360487">
                  <c:v>8.17433</c:v>
                </c:pt>
                <c:pt idx="360488">
                  <c:v>8.17435</c:v>
                </c:pt>
                <c:pt idx="360489">
                  <c:v>8.17438</c:v>
                </c:pt>
                <c:pt idx="360490">
                  <c:v>8.1744</c:v>
                </c:pt>
                <c:pt idx="360491">
                  <c:v>8.17442</c:v>
                </c:pt>
                <c:pt idx="360492">
                  <c:v>8.17444</c:v>
                </c:pt>
                <c:pt idx="360493">
                  <c:v>8.17447</c:v>
                </c:pt>
                <c:pt idx="360494">
                  <c:v>8.17449</c:v>
                </c:pt>
                <c:pt idx="360495">
                  <c:v>8.17451</c:v>
                </c:pt>
                <c:pt idx="360496">
                  <c:v>8.17454</c:v>
                </c:pt>
                <c:pt idx="360497">
                  <c:v>8.17456</c:v>
                </c:pt>
                <c:pt idx="360498">
                  <c:v>8.17458</c:v>
                </c:pt>
                <c:pt idx="360499">
                  <c:v>8.1746</c:v>
                </c:pt>
                <c:pt idx="360500">
                  <c:v>8.17463</c:v>
                </c:pt>
                <c:pt idx="360501">
                  <c:v>8.17465</c:v>
                </c:pt>
                <c:pt idx="360502">
                  <c:v>8.17467</c:v>
                </c:pt>
                <c:pt idx="360503">
                  <c:v>8.17469</c:v>
                </c:pt>
                <c:pt idx="360504">
                  <c:v>8.17472</c:v>
                </c:pt>
                <c:pt idx="360505">
                  <c:v>8.17474</c:v>
                </c:pt>
                <c:pt idx="360506">
                  <c:v>8.17476</c:v>
                </c:pt>
                <c:pt idx="360507">
                  <c:v>8.17478</c:v>
                </c:pt>
                <c:pt idx="360508">
                  <c:v>8.17481</c:v>
                </c:pt>
                <c:pt idx="360509">
                  <c:v>8.17483</c:v>
                </c:pt>
                <c:pt idx="360510">
                  <c:v>8.17485</c:v>
                </c:pt>
                <c:pt idx="360511">
                  <c:v>8.17488</c:v>
                </c:pt>
                <c:pt idx="360512">
                  <c:v>8.1749</c:v>
                </c:pt>
                <c:pt idx="360513">
                  <c:v>8.17492</c:v>
                </c:pt>
                <c:pt idx="360514">
                  <c:v>8.17494</c:v>
                </c:pt>
                <c:pt idx="360515">
                  <c:v>8.17497</c:v>
                </c:pt>
                <c:pt idx="360516">
                  <c:v>8.17499</c:v>
                </c:pt>
                <c:pt idx="360517">
                  <c:v>8.17501</c:v>
                </c:pt>
                <c:pt idx="360518">
                  <c:v>8.17503</c:v>
                </c:pt>
                <c:pt idx="360519">
                  <c:v>8.17506</c:v>
                </c:pt>
                <c:pt idx="360520">
                  <c:v>8.17508</c:v>
                </c:pt>
                <c:pt idx="360521">
                  <c:v>8.1751</c:v>
                </c:pt>
                <c:pt idx="360522">
                  <c:v>8.17512</c:v>
                </c:pt>
                <c:pt idx="360523">
                  <c:v>8.17515</c:v>
                </c:pt>
                <c:pt idx="360524">
                  <c:v>8.17517</c:v>
                </c:pt>
                <c:pt idx="360525">
                  <c:v>8.17519</c:v>
                </c:pt>
                <c:pt idx="360526">
                  <c:v>8.17521</c:v>
                </c:pt>
                <c:pt idx="360527">
                  <c:v>8.17524</c:v>
                </c:pt>
                <c:pt idx="360528">
                  <c:v>8.17526</c:v>
                </c:pt>
                <c:pt idx="360529">
                  <c:v>8.17528</c:v>
                </c:pt>
                <c:pt idx="360530">
                  <c:v>8.17531</c:v>
                </c:pt>
                <c:pt idx="360531">
                  <c:v>8.17533</c:v>
                </c:pt>
                <c:pt idx="360532">
                  <c:v>8.17535</c:v>
                </c:pt>
                <c:pt idx="360533">
                  <c:v>8.17537</c:v>
                </c:pt>
                <c:pt idx="360534">
                  <c:v>8.1754</c:v>
                </c:pt>
                <c:pt idx="360535">
                  <c:v>8.17542</c:v>
                </c:pt>
                <c:pt idx="360536">
                  <c:v>8.17544</c:v>
                </c:pt>
                <c:pt idx="360537">
                  <c:v>8.17547</c:v>
                </c:pt>
                <c:pt idx="360538">
                  <c:v>8.17549</c:v>
                </c:pt>
                <c:pt idx="360539">
                  <c:v>8.17551</c:v>
                </c:pt>
                <c:pt idx="360540">
                  <c:v>8.17553</c:v>
                </c:pt>
                <c:pt idx="360541">
                  <c:v>8.17556</c:v>
                </c:pt>
                <c:pt idx="360542">
                  <c:v>8.17558</c:v>
                </c:pt>
                <c:pt idx="360543">
                  <c:v>8.1756</c:v>
                </c:pt>
                <c:pt idx="360544">
                  <c:v>8.17562</c:v>
                </c:pt>
                <c:pt idx="360545">
                  <c:v>8.17565</c:v>
                </c:pt>
                <c:pt idx="360546">
                  <c:v>8.17567</c:v>
                </c:pt>
                <c:pt idx="360547">
                  <c:v>8.17569</c:v>
                </c:pt>
                <c:pt idx="360548">
                  <c:v>8.17571</c:v>
                </c:pt>
                <c:pt idx="360549">
                  <c:v>8.17574</c:v>
                </c:pt>
                <c:pt idx="360550">
                  <c:v>8.17576</c:v>
                </c:pt>
                <c:pt idx="360551">
                  <c:v>8.17578</c:v>
                </c:pt>
                <c:pt idx="360552">
                  <c:v>8.17581</c:v>
                </c:pt>
                <c:pt idx="360553">
                  <c:v>8.17583</c:v>
                </c:pt>
                <c:pt idx="360554">
                  <c:v>8.17585</c:v>
                </c:pt>
                <c:pt idx="360555">
                  <c:v>8.17587</c:v>
                </c:pt>
                <c:pt idx="360556">
                  <c:v>8.1759</c:v>
                </c:pt>
                <c:pt idx="360557">
                  <c:v>8.17592</c:v>
                </c:pt>
                <c:pt idx="360558">
                  <c:v>8.17594</c:v>
                </c:pt>
                <c:pt idx="360559">
                  <c:v>8.17596</c:v>
                </c:pt>
                <c:pt idx="360560">
                  <c:v>8.17599</c:v>
                </c:pt>
                <c:pt idx="360561">
                  <c:v>8.17601</c:v>
                </c:pt>
                <c:pt idx="360562">
                  <c:v>8.17603</c:v>
                </c:pt>
                <c:pt idx="360563">
                  <c:v>8.17605</c:v>
                </c:pt>
                <c:pt idx="360564">
                  <c:v>8.17608</c:v>
                </c:pt>
                <c:pt idx="360565">
                  <c:v>8.1761</c:v>
                </c:pt>
                <c:pt idx="360566">
                  <c:v>8.17612</c:v>
                </c:pt>
                <c:pt idx="360567">
                  <c:v>8.17614</c:v>
                </c:pt>
                <c:pt idx="360568">
                  <c:v>8.17617</c:v>
                </c:pt>
                <c:pt idx="360569">
                  <c:v>8.17619</c:v>
                </c:pt>
                <c:pt idx="360570">
                  <c:v>8.17621</c:v>
                </c:pt>
                <c:pt idx="360571">
                  <c:v>8.17624</c:v>
                </c:pt>
                <c:pt idx="360572">
                  <c:v>8.17626</c:v>
                </c:pt>
                <c:pt idx="360573">
                  <c:v>8.17628</c:v>
                </c:pt>
                <c:pt idx="360574">
                  <c:v>8.1763</c:v>
                </c:pt>
                <c:pt idx="360575">
                  <c:v>8.17633</c:v>
                </c:pt>
                <c:pt idx="360576">
                  <c:v>8.17635</c:v>
                </c:pt>
                <c:pt idx="360577">
                  <c:v>8.17637</c:v>
                </c:pt>
                <c:pt idx="360578">
                  <c:v>8.17639</c:v>
                </c:pt>
                <c:pt idx="360579">
                  <c:v>8.17642</c:v>
                </c:pt>
                <c:pt idx="360580">
                  <c:v>8.17644</c:v>
                </c:pt>
                <c:pt idx="360581">
                  <c:v>8.17646</c:v>
                </c:pt>
                <c:pt idx="360582">
                  <c:v>8.17648</c:v>
                </c:pt>
                <c:pt idx="360583">
                  <c:v>8.17651</c:v>
                </c:pt>
                <c:pt idx="360584">
                  <c:v>8.17653</c:v>
                </c:pt>
                <c:pt idx="360585">
                  <c:v>8.17655</c:v>
                </c:pt>
                <c:pt idx="360586">
                  <c:v>8.17658</c:v>
                </c:pt>
                <c:pt idx="360587">
                  <c:v>8.1766</c:v>
                </c:pt>
                <c:pt idx="360588">
                  <c:v>8.17662</c:v>
                </c:pt>
                <c:pt idx="360589">
                  <c:v>8.17664</c:v>
                </c:pt>
                <c:pt idx="360590">
                  <c:v>8.17667</c:v>
                </c:pt>
                <c:pt idx="360591">
                  <c:v>8.17669</c:v>
                </c:pt>
                <c:pt idx="360592">
                  <c:v>8.17671</c:v>
                </c:pt>
                <c:pt idx="360593">
                  <c:v>8.17674</c:v>
                </c:pt>
                <c:pt idx="360594">
                  <c:v>8.17676</c:v>
                </c:pt>
                <c:pt idx="360595">
                  <c:v>8.17678</c:v>
                </c:pt>
                <c:pt idx="360596">
                  <c:v>8.1768</c:v>
                </c:pt>
                <c:pt idx="360597">
                  <c:v>8.17682</c:v>
                </c:pt>
                <c:pt idx="360598">
                  <c:v>8.17685</c:v>
                </c:pt>
                <c:pt idx="360599">
                  <c:v>8.17687</c:v>
                </c:pt>
                <c:pt idx="360600">
                  <c:v>8.17689</c:v>
                </c:pt>
                <c:pt idx="360601">
                  <c:v>8.17692</c:v>
                </c:pt>
                <c:pt idx="360602">
                  <c:v>8.17694</c:v>
                </c:pt>
                <c:pt idx="360603">
                  <c:v>8.17696</c:v>
                </c:pt>
                <c:pt idx="360604">
                  <c:v>8.17698</c:v>
                </c:pt>
                <c:pt idx="360605">
                  <c:v>8.17701</c:v>
                </c:pt>
                <c:pt idx="360606">
                  <c:v>8.17703</c:v>
                </c:pt>
                <c:pt idx="360607">
                  <c:v>8.17705</c:v>
                </c:pt>
                <c:pt idx="360608">
                  <c:v>8.17708</c:v>
                </c:pt>
                <c:pt idx="360609">
                  <c:v>8.1771</c:v>
                </c:pt>
                <c:pt idx="360610">
                  <c:v>8.17712</c:v>
                </c:pt>
                <c:pt idx="360611">
                  <c:v>8.17714</c:v>
                </c:pt>
                <c:pt idx="360612">
                  <c:v>8.17717</c:v>
                </c:pt>
                <c:pt idx="360613">
                  <c:v>8.17719</c:v>
                </c:pt>
                <c:pt idx="360614">
                  <c:v>8.17721</c:v>
                </c:pt>
                <c:pt idx="360615">
                  <c:v>8.17723</c:v>
                </c:pt>
                <c:pt idx="360616">
                  <c:v>8.17726</c:v>
                </c:pt>
                <c:pt idx="360617">
                  <c:v>8.17728</c:v>
                </c:pt>
                <c:pt idx="360618">
                  <c:v>8.1773</c:v>
                </c:pt>
                <c:pt idx="360619">
                  <c:v>8.17732</c:v>
                </c:pt>
                <c:pt idx="360620">
                  <c:v>8.17735</c:v>
                </c:pt>
                <c:pt idx="360621">
                  <c:v>8.17737</c:v>
                </c:pt>
                <c:pt idx="360622">
                  <c:v>8.17739</c:v>
                </c:pt>
                <c:pt idx="360623">
                  <c:v>8.17741</c:v>
                </c:pt>
                <c:pt idx="360624">
                  <c:v>8.17744</c:v>
                </c:pt>
                <c:pt idx="360625">
                  <c:v>8.17746</c:v>
                </c:pt>
                <c:pt idx="360626">
                  <c:v>8.17748</c:v>
                </c:pt>
                <c:pt idx="360627">
                  <c:v>8.17751</c:v>
                </c:pt>
                <c:pt idx="360628">
                  <c:v>8.17753</c:v>
                </c:pt>
                <c:pt idx="360629">
                  <c:v>8.17755</c:v>
                </c:pt>
                <c:pt idx="360630">
                  <c:v>8.17757</c:v>
                </c:pt>
                <c:pt idx="360631">
                  <c:v>8.1776</c:v>
                </c:pt>
                <c:pt idx="360632">
                  <c:v>8.17762</c:v>
                </c:pt>
                <c:pt idx="360633">
                  <c:v>8.17764</c:v>
                </c:pt>
                <c:pt idx="360634">
                  <c:v>8.17766</c:v>
                </c:pt>
                <c:pt idx="360635">
                  <c:v>8.17769</c:v>
                </c:pt>
                <c:pt idx="360636">
                  <c:v>8.17771</c:v>
                </c:pt>
                <c:pt idx="360637">
                  <c:v>8.17773</c:v>
                </c:pt>
                <c:pt idx="360638">
                  <c:v>8.17775</c:v>
                </c:pt>
                <c:pt idx="360639">
                  <c:v>8.17778</c:v>
                </c:pt>
                <c:pt idx="360640">
                  <c:v>8.1778</c:v>
                </c:pt>
                <c:pt idx="360641">
                  <c:v>8.17782</c:v>
                </c:pt>
                <c:pt idx="360642">
                  <c:v>8.17785</c:v>
                </c:pt>
                <c:pt idx="360643">
                  <c:v>8.17787</c:v>
                </c:pt>
                <c:pt idx="360644">
                  <c:v>8.17789</c:v>
                </c:pt>
                <c:pt idx="360645">
                  <c:v>8.17791</c:v>
                </c:pt>
                <c:pt idx="360646">
                  <c:v>8.17794</c:v>
                </c:pt>
                <c:pt idx="360647">
                  <c:v>8.17796</c:v>
                </c:pt>
                <c:pt idx="360648">
                  <c:v>8.17798</c:v>
                </c:pt>
                <c:pt idx="360649">
                  <c:v>8.17801</c:v>
                </c:pt>
                <c:pt idx="360650">
                  <c:v>8.17803</c:v>
                </c:pt>
                <c:pt idx="360651">
                  <c:v>8.17805</c:v>
                </c:pt>
                <c:pt idx="360652">
                  <c:v>8.17807</c:v>
                </c:pt>
                <c:pt idx="360653">
                  <c:v>8.1781</c:v>
                </c:pt>
                <c:pt idx="360654">
                  <c:v>8.17812</c:v>
                </c:pt>
                <c:pt idx="360655">
                  <c:v>8.17814</c:v>
                </c:pt>
                <c:pt idx="360656">
                  <c:v>8.17816</c:v>
                </c:pt>
                <c:pt idx="360657">
                  <c:v>8.17819</c:v>
                </c:pt>
                <c:pt idx="360658">
                  <c:v>8.17821</c:v>
                </c:pt>
                <c:pt idx="360659">
                  <c:v>8.17823</c:v>
                </c:pt>
                <c:pt idx="360660">
                  <c:v>8.17825</c:v>
                </c:pt>
                <c:pt idx="360661">
                  <c:v>8.17828</c:v>
                </c:pt>
                <c:pt idx="360662">
                  <c:v>8.1783</c:v>
                </c:pt>
                <c:pt idx="360663">
                  <c:v>8.17832</c:v>
                </c:pt>
                <c:pt idx="360664">
                  <c:v>8.17835</c:v>
                </c:pt>
                <c:pt idx="360665">
                  <c:v>8.17837</c:v>
                </c:pt>
                <c:pt idx="360666">
                  <c:v>8.17839</c:v>
                </c:pt>
                <c:pt idx="360667">
                  <c:v>8.17841</c:v>
                </c:pt>
                <c:pt idx="360668">
                  <c:v>8.17844</c:v>
                </c:pt>
                <c:pt idx="360669">
                  <c:v>8.17846</c:v>
                </c:pt>
                <c:pt idx="360670">
                  <c:v>8.17848</c:v>
                </c:pt>
                <c:pt idx="360671">
                  <c:v>8.1785</c:v>
                </c:pt>
                <c:pt idx="360672">
                  <c:v>8.17853</c:v>
                </c:pt>
                <c:pt idx="360673">
                  <c:v>8.17855</c:v>
                </c:pt>
                <c:pt idx="360674">
                  <c:v>8.17857</c:v>
                </c:pt>
                <c:pt idx="360675">
                  <c:v>8.17859</c:v>
                </c:pt>
                <c:pt idx="360676">
                  <c:v>8.17862</c:v>
                </c:pt>
                <c:pt idx="360677">
                  <c:v>8.17864</c:v>
                </c:pt>
                <c:pt idx="360678">
                  <c:v>8.17866</c:v>
                </c:pt>
                <c:pt idx="360679">
                  <c:v>8.17868</c:v>
                </c:pt>
                <c:pt idx="360680">
                  <c:v>8.17871</c:v>
                </c:pt>
                <c:pt idx="360681">
                  <c:v>8.17873</c:v>
                </c:pt>
                <c:pt idx="360682">
                  <c:v>8.17875</c:v>
                </c:pt>
                <c:pt idx="360683">
                  <c:v>8.17878</c:v>
                </c:pt>
                <c:pt idx="360684">
                  <c:v>8.1788</c:v>
                </c:pt>
                <c:pt idx="360685">
                  <c:v>8.17882</c:v>
                </c:pt>
                <c:pt idx="360686">
                  <c:v>8.17884</c:v>
                </c:pt>
                <c:pt idx="360687">
                  <c:v>8.17887</c:v>
                </c:pt>
                <c:pt idx="360688">
                  <c:v>8.17889</c:v>
                </c:pt>
                <c:pt idx="360689">
                  <c:v>8.17891</c:v>
                </c:pt>
                <c:pt idx="360690">
                  <c:v>8.17893</c:v>
                </c:pt>
                <c:pt idx="360691">
                  <c:v>8.17896</c:v>
                </c:pt>
                <c:pt idx="360692">
                  <c:v>8.17898</c:v>
                </c:pt>
                <c:pt idx="360693">
                  <c:v>8.179</c:v>
                </c:pt>
                <c:pt idx="360694">
                  <c:v>8.17902</c:v>
                </c:pt>
                <c:pt idx="360695">
                  <c:v>8.17905</c:v>
                </c:pt>
                <c:pt idx="360696">
                  <c:v>8.17907</c:v>
                </c:pt>
                <c:pt idx="360697">
                  <c:v>8.17909</c:v>
                </c:pt>
                <c:pt idx="360698">
                  <c:v>8.17912</c:v>
                </c:pt>
                <c:pt idx="360699">
                  <c:v>8.17914</c:v>
                </c:pt>
                <c:pt idx="360700">
                  <c:v>8.17916</c:v>
                </c:pt>
                <c:pt idx="360701">
                  <c:v>8.17918</c:v>
                </c:pt>
                <c:pt idx="360702">
                  <c:v>8.17921</c:v>
                </c:pt>
                <c:pt idx="360703">
                  <c:v>8.17923</c:v>
                </c:pt>
                <c:pt idx="360704">
                  <c:v>8.17925</c:v>
                </c:pt>
                <c:pt idx="360705">
                  <c:v>8.17927</c:v>
                </c:pt>
                <c:pt idx="360706">
                  <c:v>8.1793</c:v>
                </c:pt>
                <c:pt idx="360707">
                  <c:v>8.17932</c:v>
                </c:pt>
                <c:pt idx="360708">
                  <c:v>8.17934</c:v>
                </c:pt>
                <c:pt idx="360709">
                  <c:v>8.17937</c:v>
                </c:pt>
                <c:pt idx="360710">
                  <c:v>8.17939</c:v>
                </c:pt>
                <c:pt idx="360711">
                  <c:v>8.17941</c:v>
                </c:pt>
                <c:pt idx="360712">
                  <c:v>8.17943</c:v>
                </c:pt>
                <c:pt idx="360713">
                  <c:v>8.17946</c:v>
                </c:pt>
                <c:pt idx="360714">
                  <c:v>8.17948</c:v>
                </c:pt>
                <c:pt idx="360715">
                  <c:v>8.1795</c:v>
                </c:pt>
                <c:pt idx="360716">
                  <c:v>8.17952</c:v>
                </c:pt>
                <c:pt idx="360717">
                  <c:v>8.17955</c:v>
                </c:pt>
                <c:pt idx="360718">
                  <c:v>8.17957</c:v>
                </c:pt>
                <c:pt idx="360719">
                  <c:v>8.17959</c:v>
                </c:pt>
                <c:pt idx="360720">
                  <c:v>8.17962</c:v>
                </c:pt>
                <c:pt idx="360721">
                  <c:v>8.17964</c:v>
                </c:pt>
                <c:pt idx="360722">
                  <c:v>8.17966</c:v>
                </c:pt>
                <c:pt idx="360723">
                  <c:v>8.17968</c:v>
                </c:pt>
                <c:pt idx="360724">
                  <c:v>8.17971</c:v>
                </c:pt>
                <c:pt idx="360725">
                  <c:v>8.17973</c:v>
                </c:pt>
                <c:pt idx="360726">
                  <c:v>8.17975</c:v>
                </c:pt>
                <c:pt idx="360727">
                  <c:v>8.17977</c:v>
                </c:pt>
                <c:pt idx="360728">
                  <c:v>8.1798</c:v>
                </c:pt>
                <c:pt idx="360729">
                  <c:v>8.17982</c:v>
                </c:pt>
                <c:pt idx="360730">
                  <c:v>8.17984</c:v>
                </c:pt>
                <c:pt idx="360731">
                  <c:v>8.17986</c:v>
                </c:pt>
                <c:pt idx="360732">
                  <c:v>8.17989</c:v>
                </c:pt>
                <c:pt idx="360733">
                  <c:v>8.17991</c:v>
                </c:pt>
                <c:pt idx="360734">
                  <c:v>8.17993</c:v>
                </c:pt>
                <c:pt idx="360735">
                  <c:v>8.17995</c:v>
                </c:pt>
                <c:pt idx="360736">
                  <c:v>8.17998</c:v>
                </c:pt>
                <c:pt idx="360737">
                  <c:v>8.18</c:v>
                </c:pt>
                <c:pt idx="360738">
                  <c:v>8.18002</c:v>
                </c:pt>
                <c:pt idx="360739">
                  <c:v>8.18004</c:v>
                </c:pt>
                <c:pt idx="360740">
                  <c:v>8.18007</c:v>
                </c:pt>
                <c:pt idx="360741">
                  <c:v>8.18009</c:v>
                </c:pt>
                <c:pt idx="360742">
                  <c:v>8.18011</c:v>
                </c:pt>
                <c:pt idx="360743">
                  <c:v>8.18014</c:v>
                </c:pt>
                <c:pt idx="360744">
                  <c:v>8.18016</c:v>
                </c:pt>
                <c:pt idx="360745">
                  <c:v>8.18018</c:v>
                </c:pt>
                <c:pt idx="360746">
                  <c:v>8.1802</c:v>
                </c:pt>
                <c:pt idx="360747">
                  <c:v>8.18023</c:v>
                </c:pt>
                <c:pt idx="360748">
                  <c:v>8.18025</c:v>
                </c:pt>
                <c:pt idx="360749">
                  <c:v>8.18027</c:v>
                </c:pt>
                <c:pt idx="360750">
                  <c:v>8.18029</c:v>
                </c:pt>
                <c:pt idx="360751">
                  <c:v>8.18032</c:v>
                </c:pt>
                <c:pt idx="360752">
                  <c:v>8.18034</c:v>
                </c:pt>
                <c:pt idx="360753">
                  <c:v>8.18036</c:v>
                </c:pt>
                <c:pt idx="360754">
                  <c:v>8.18038</c:v>
                </c:pt>
                <c:pt idx="360755">
                  <c:v>8.18041</c:v>
                </c:pt>
                <c:pt idx="360756">
                  <c:v>8.18043</c:v>
                </c:pt>
                <c:pt idx="360757">
                  <c:v>8.18045</c:v>
                </c:pt>
                <c:pt idx="360758">
                  <c:v>8.18048</c:v>
                </c:pt>
                <c:pt idx="360759">
                  <c:v>8.1805</c:v>
                </c:pt>
                <c:pt idx="360760">
                  <c:v>8.18052</c:v>
                </c:pt>
                <c:pt idx="360761">
                  <c:v>8.18054</c:v>
                </c:pt>
                <c:pt idx="360762">
                  <c:v>8.18057</c:v>
                </c:pt>
                <c:pt idx="360763">
                  <c:v>8.18059</c:v>
                </c:pt>
                <c:pt idx="360764">
                  <c:v>8.18061</c:v>
                </c:pt>
                <c:pt idx="360765">
                  <c:v>8.18064</c:v>
                </c:pt>
                <c:pt idx="360766">
                  <c:v>8.18066</c:v>
                </c:pt>
                <c:pt idx="360767">
                  <c:v>8.18068</c:v>
                </c:pt>
                <c:pt idx="360768">
                  <c:v>8.1807</c:v>
                </c:pt>
                <c:pt idx="360769">
                  <c:v>8.18073</c:v>
                </c:pt>
                <c:pt idx="360770">
                  <c:v>8.18075</c:v>
                </c:pt>
                <c:pt idx="360771">
                  <c:v>8.18077</c:v>
                </c:pt>
                <c:pt idx="360772">
                  <c:v>8.18079</c:v>
                </c:pt>
                <c:pt idx="360773">
                  <c:v>8.18082</c:v>
                </c:pt>
                <c:pt idx="360774">
                  <c:v>8.18084</c:v>
                </c:pt>
                <c:pt idx="360775">
                  <c:v>8.18086</c:v>
                </c:pt>
                <c:pt idx="360776">
                  <c:v>8.18088</c:v>
                </c:pt>
                <c:pt idx="360777">
                  <c:v>8.18091</c:v>
                </c:pt>
                <c:pt idx="360778">
                  <c:v>8.18093</c:v>
                </c:pt>
                <c:pt idx="360779">
                  <c:v>8.18095</c:v>
                </c:pt>
                <c:pt idx="360780">
                  <c:v>8.18098</c:v>
                </c:pt>
                <c:pt idx="360781">
                  <c:v>8.181</c:v>
                </c:pt>
                <c:pt idx="360782">
                  <c:v>8.18102</c:v>
                </c:pt>
                <c:pt idx="360783">
                  <c:v>8.18104</c:v>
                </c:pt>
                <c:pt idx="360784">
                  <c:v>8.18107</c:v>
                </c:pt>
                <c:pt idx="360785">
                  <c:v>8.18109</c:v>
                </c:pt>
                <c:pt idx="360786">
                  <c:v>8.18111</c:v>
                </c:pt>
                <c:pt idx="360787">
                  <c:v>8.18113</c:v>
                </c:pt>
                <c:pt idx="360788">
                  <c:v>8.18116</c:v>
                </c:pt>
                <c:pt idx="360789">
                  <c:v>8.18118</c:v>
                </c:pt>
                <c:pt idx="360790">
                  <c:v>8.1812</c:v>
                </c:pt>
                <c:pt idx="360791">
                  <c:v>8.18122</c:v>
                </c:pt>
                <c:pt idx="360792">
                  <c:v>8.18125</c:v>
                </c:pt>
                <c:pt idx="360793">
                  <c:v>8.18127</c:v>
                </c:pt>
                <c:pt idx="360794">
                  <c:v>8.18129</c:v>
                </c:pt>
                <c:pt idx="360795">
                  <c:v>8.18131</c:v>
                </c:pt>
                <c:pt idx="360796">
                  <c:v>8.18134</c:v>
                </c:pt>
                <c:pt idx="360797">
                  <c:v>8.18136</c:v>
                </c:pt>
                <c:pt idx="360798">
                  <c:v>8.18138</c:v>
                </c:pt>
                <c:pt idx="360799">
                  <c:v>8.18141</c:v>
                </c:pt>
                <c:pt idx="360800">
                  <c:v>8.18143</c:v>
                </c:pt>
                <c:pt idx="360801">
                  <c:v>8.18145</c:v>
                </c:pt>
                <c:pt idx="360802">
                  <c:v>8.18147</c:v>
                </c:pt>
                <c:pt idx="360803">
                  <c:v>8.1815</c:v>
                </c:pt>
                <c:pt idx="360804">
                  <c:v>8.18152</c:v>
                </c:pt>
                <c:pt idx="360805">
                  <c:v>8.18154</c:v>
                </c:pt>
                <c:pt idx="360806">
                  <c:v>8.18157</c:v>
                </c:pt>
                <c:pt idx="360807">
                  <c:v>8.18159</c:v>
                </c:pt>
                <c:pt idx="360808">
                  <c:v>8.18161</c:v>
                </c:pt>
                <c:pt idx="360809">
                  <c:v>8.18163</c:v>
                </c:pt>
                <c:pt idx="360810">
                  <c:v>8.18165</c:v>
                </c:pt>
                <c:pt idx="360811">
                  <c:v>8.18168</c:v>
                </c:pt>
                <c:pt idx="360812">
                  <c:v>8.1817</c:v>
                </c:pt>
                <c:pt idx="360813">
                  <c:v>8.18172</c:v>
                </c:pt>
                <c:pt idx="360814">
                  <c:v>8.18175</c:v>
                </c:pt>
                <c:pt idx="360815">
                  <c:v>8.18177</c:v>
                </c:pt>
                <c:pt idx="360816">
                  <c:v>8.18179</c:v>
                </c:pt>
                <c:pt idx="360817">
                  <c:v>8.18181</c:v>
                </c:pt>
                <c:pt idx="360818">
                  <c:v>8.18184</c:v>
                </c:pt>
                <c:pt idx="360819">
                  <c:v>8.18186</c:v>
                </c:pt>
                <c:pt idx="360820">
                  <c:v>8.18188</c:v>
                </c:pt>
                <c:pt idx="360821">
                  <c:v>8.18191</c:v>
                </c:pt>
                <c:pt idx="360822">
                  <c:v>8.18193</c:v>
                </c:pt>
                <c:pt idx="360823">
                  <c:v>8.18195</c:v>
                </c:pt>
                <c:pt idx="360824">
                  <c:v>8.18197</c:v>
                </c:pt>
                <c:pt idx="360825">
                  <c:v>8.182</c:v>
                </c:pt>
                <c:pt idx="360826">
                  <c:v>8.18202</c:v>
                </c:pt>
                <c:pt idx="360827">
                  <c:v>8.18204</c:v>
                </c:pt>
                <c:pt idx="360828">
                  <c:v>8.18206</c:v>
                </c:pt>
                <c:pt idx="360829">
                  <c:v>8.18209</c:v>
                </c:pt>
                <c:pt idx="360830">
                  <c:v>8.18211</c:v>
                </c:pt>
                <c:pt idx="360831">
                  <c:v>8.18213</c:v>
                </c:pt>
                <c:pt idx="360832">
                  <c:v>8.18215</c:v>
                </c:pt>
                <c:pt idx="360833">
                  <c:v>8.18218</c:v>
                </c:pt>
                <c:pt idx="360834">
                  <c:v>8.1822</c:v>
                </c:pt>
                <c:pt idx="360835">
                  <c:v>8.18222</c:v>
                </c:pt>
                <c:pt idx="360836">
                  <c:v>8.18224</c:v>
                </c:pt>
                <c:pt idx="360837">
                  <c:v>8.18227</c:v>
                </c:pt>
                <c:pt idx="360838">
                  <c:v>8.18229</c:v>
                </c:pt>
                <c:pt idx="360839">
                  <c:v>8.18231</c:v>
                </c:pt>
                <c:pt idx="360840">
                  <c:v>8.18234</c:v>
                </c:pt>
                <c:pt idx="360841">
                  <c:v>8.18236</c:v>
                </c:pt>
                <c:pt idx="360842">
                  <c:v>8.18238</c:v>
                </c:pt>
                <c:pt idx="360843">
                  <c:v>8.1824</c:v>
                </c:pt>
                <c:pt idx="360844">
                  <c:v>8.18243</c:v>
                </c:pt>
                <c:pt idx="360845">
                  <c:v>8.18245</c:v>
                </c:pt>
                <c:pt idx="360846">
                  <c:v>8.18247</c:v>
                </c:pt>
                <c:pt idx="360847">
                  <c:v>8.18249</c:v>
                </c:pt>
                <c:pt idx="360848">
                  <c:v>8.18252</c:v>
                </c:pt>
                <c:pt idx="360849">
                  <c:v>8.18254</c:v>
                </c:pt>
                <c:pt idx="360850">
                  <c:v>8.18256</c:v>
                </c:pt>
                <c:pt idx="360851">
                  <c:v>8.18258</c:v>
                </c:pt>
                <c:pt idx="360852">
                  <c:v>8.18261</c:v>
                </c:pt>
                <c:pt idx="360853">
                  <c:v>8.18263</c:v>
                </c:pt>
                <c:pt idx="360854">
                  <c:v>8.18265</c:v>
                </c:pt>
                <c:pt idx="360855">
                  <c:v>8.18268</c:v>
                </c:pt>
                <c:pt idx="360856">
                  <c:v>8.1827</c:v>
                </c:pt>
                <c:pt idx="360857">
                  <c:v>8.18272</c:v>
                </c:pt>
                <c:pt idx="360858">
                  <c:v>8.18274</c:v>
                </c:pt>
                <c:pt idx="360859">
                  <c:v>8.18277</c:v>
                </c:pt>
                <c:pt idx="360860">
                  <c:v>8.18279</c:v>
                </c:pt>
                <c:pt idx="360861">
                  <c:v>8.18281</c:v>
                </c:pt>
                <c:pt idx="360862">
                  <c:v>8.18283</c:v>
                </c:pt>
                <c:pt idx="360863">
                  <c:v>8.18286</c:v>
                </c:pt>
                <c:pt idx="360864">
                  <c:v>8.18288</c:v>
                </c:pt>
                <c:pt idx="360865">
                  <c:v>8.1829</c:v>
                </c:pt>
                <c:pt idx="360866">
                  <c:v>8.18292</c:v>
                </c:pt>
                <c:pt idx="360867">
                  <c:v>8.18295</c:v>
                </c:pt>
                <c:pt idx="360868">
                  <c:v>8.18297</c:v>
                </c:pt>
                <c:pt idx="360869">
                  <c:v>8.18299</c:v>
                </c:pt>
                <c:pt idx="360870">
                  <c:v>8.18302</c:v>
                </c:pt>
                <c:pt idx="360871">
                  <c:v>8.18304</c:v>
                </c:pt>
                <c:pt idx="360872">
                  <c:v>8.18306</c:v>
                </c:pt>
                <c:pt idx="360873">
                  <c:v>8.18308</c:v>
                </c:pt>
                <c:pt idx="360874">
                  <c:v>8.18311</c:v>
                </c:pt>
                <c:pt idx="360875">
                  <c:v>8.18313</c:v>
                </c:pt>
                <c:pt idx="360876">
                  <c:v>8.18315</c:v>
                </c:pt>
                <c:pt idx="360877">
                  <c:v>8.18318</c:v>
                </c:pt>
                <c:pt idx="360878">
                  <c:v>8.1832</c:v>
                </c:pt>
                <c:pt idx="360879">
                  <c:v>8.18322</c:v>
                </c:pt>
                <c:pt idx="360880">
                  <c:v>8.18324</c:v>
                </c:pt>
                <c:pt idx="360881">
                  <c:v>8.18327</c:v>
                </c:pt>
                <c:pt idx="360882">
                  <c:v>8.18329</c:v>
                </c:pt>
                <c:pt idx="360883">
                  <c:v>8.18331</c:v>
                </c:pt>
                <c:pt idx="360884">
                  <c:v>8.18333</c:v>
                </c:pt>
                <c:pt idx="360885">
                  <c:v>8.18336</c:v>
                </c:pt>
                <c:pt idx="360886">
                  <c:v>8.18338</c:v>
                </c:pt>
                <c:pt idx="360887">
                  <c:v>8.1834</c:v>
                </c:pt>
                <c:pt idx="360888">
                  <c:v>8.18342</c:v>
                </c:pt>
                <c:pt idx="360889">
                  <c:v>8.18345</c:v>
                </c:pt>
                <c:pt idx="360890">
                  <c:v>8.18347</c:v>
                </c:pt>
                <c:pt idx="360891">
                  <c:v>8.18349</c:v>
                </c:pt>
                <c:pt idx="360892">
                  <c:v>8.18351</c:v>
                </c:pt>
                <c:pt idx="360893">
                  <c:v>8.18354</c:v>
                </c:pt>
                <c:pt idx="360894">
                  <c:v>8.18356</c:v>
                </c:pt>
                <c:pt idx="360895">
                  <c:v>8.18358</c:v>
                </c:pt>
                <c:pt idx="360896">
                  <c:v>8.18361</c:v>
                </c:pt>
                <c:pt idx="360897">
                  <c:v>8.18363</c:v>
                </c:pt>
                <c:pt idx="360898">
                  <c:v>8.18365</c:v>
                </c:pt>
                <c:pt idx="360899">
                  <c:v>8.18367</c:v>
                </c:pt>
                <c:pt idx="360900">
                  <c:v>8.1837</c:v>
                </c:pt>
                <c:pt idx="360901">
                  <c:v>8.18372</c:v>
                </c:pt>
                <c:pt idx="360902">
                  <c:v>8.18374</c:v>
                </c:pt>
                <c:pt idx="360903">
                  <c:v>8.18376</c:v>
                </c:pt>
                <c:pt idx="360904">
                  <c:v>8.18379</c:v>
                </c:pt>
                <c:pt idx="360905">
                  <c:v>8.18381</c:v>
                </c:pt>
                <c:pt idx="360906">
                  <c:v>8.18383</c:v>
                </c:pt>
                <c:pt idx="360907">
                  <c:v>8.18385</c:v>
                </c:pt>
                <c:pt idx="360908">
                  <c:v>8.18388</c:v>
                </c:pt>
                <c:pt idx="360909">
                  <c:v>8.1839</c:v>
                </c:pt>
                <c:pt idx="360910">
                  <c:v>8.18392</c:v>
                </c:pt>
                <c:pt idx="360911">
                  <c:v>8.18395</c:v>
                </c:pt>
                <c:pt idx="360912">
                  <c:v>8.18397</c:v>
                </c:pt>
                <c:pt idx="360913">
                  <c:v>8.18399</c:v>
                </c:pt>
                <c:pt idx="360914">
                  <c:v>8.18401</c:v>
                </c:pt>
                <c:pt idx="360915">
                  <c:v>8.18404</c:v>
                </c:pt>
                <c:pt idx="360916">
                  <c:v>8.18406</c:v>
                </c:pt>
                <c:pt idx="360917">
                  <c:v>8.18408</c:v>
                </c:pt>
                <c:pt idx="360918">
                  <c:v>8.1841</c:v>
                </c:pt>
                <c:pt idx="360919">
                  <c:v>8.18413</c:v>
                </c:pt>
                <c:pt idx="360920">
                  <c:v>8.18415</c:v>
                </c:pt>
                <c:pt idx="360921">
                  <c:v>8.18417</c:v>
                </c:pt>
                <c:pt idx="360922">
                  <c:v>8.1842</c:v>
                </c:pt>
                <c:pt idx="360923">
                  <c:v>8.18422</c:v>
                </c:pt>
                <c:pt idx="360924">
                  <c:v>8.18424</c:v>
                </c:pt>
                <c:pt idx="360925">
                  <c:v>8.18426</c:v>
                </c:pt>
                <c:pt idx="360926">
                  <c:v>8.18429</c:v>
                </c:pt>
                <c:pt idx="360927">
                  <c:v>8.18431</c:v>
                </c:pt>
                <c:pt idx="360928">
                  <c:v>8.18433</c:v>
                </c:pt>
                <c:pt idx="360929">
                  <c:v>8.18435</c:v>
                </c:pt>
                <c:pt idx="360930">
                  <c:v>8.18438</c:v>
                </c:pt>
                <c:pt idx="360931">
                  <c:v>8.1844</c:v>
                </c:pt>
                <c:pt idx="360932">
                  <c:v>8.18442</c:v>
                </c:pt>
                <c:pt idx="360933">
                  <c:v>8.18444</c:v>
                </c:pt>
                <c:pt idx="360934">
                  <c:v>8.18447</c:v>
                </c:pt>
                <c:pt idx="360935">
                  <c:v>8.18449</c:v>
                </c:pt>
                <c:pt idx="360936">
                  <c:v>8.18451</c:v>
                </c:pt>
                <c:pt idx="360937">
                  <c:v>8.18454</c:v>
                </c:pt>
                <c:pt idx="360938">
                  <c:v>8.18456</c:v>
                </c:pt>
                <c:pt idx="360939">
                  <c:v>8.18458</c:v>
                </c:pt>
                <c:pt idx="360940">
                  <c:v>8.1846</c:v>
                </c:pt>
                <c:pt idx="360941">
                  <c:v>8.18463</c:v>
                </c:pt>
                <c:pt idx="360942">
                  <c:v>8.18465</c:v>
                </c:pt>
                <c:pt idx="360943">
                  <c:v>8.18467</c:v>
                </c:pt>
                <c:pt idx="360944">
                  <c:v>8.18469</c:v>
                </c:pt>
                <c:pt idx="360945">
                  <c:v>8.18472</c:v>
                </c:pt>
                <c:pt idx="360946">
                  <c:v>8.18474</c:v>
                </c:pt>
                <c:pt idx="360947">
                  <c:v>8.18476</c:v>
                </c:pt>
                <c:pt idx="360948">
                  <c:v>8.18478</c:v>
                </c:pt>
                <c:pt idx="360949">
                  <c:v>8.18481</c:v>
                </c:pt>
                <c:pt idx="360950">
                  <c:v>8.18483</c:v>
                </c:pt>
                <c:pt idx="360951">
                  <c:v>8.18485</c:v>
                </c:pt>
                <c:pt idx="360952">
                  <c:v>8.18487</c:v>
                </c:pt>
                <c:pt idx="360953">
                  <c:v>8.1849</c:v>
                </c:pt>
                <c:pt idx="360954">
                  <c:v>8.18492</c:v>
                </c:pt>
                <c:pt idx="360955">
                  <c:v>8.18494</c:v>
                </c:pt>
                <c:pt idx="360956">
                  <c:v>8.18497</c:v>
                </c:pt>
                <c:pt idx="360957">
                  <c:v>8.18499</c:v>
                </c:pt>
                <c:pt idx="360958">
                  <c:v>8.18501</c:v>
                </c:pt>
                <c:pt idx="360959">
                  <c:v>8.18503</c:v>
                </c:pt>
                <c:pt idx="360960">
                  <c:v>8.18506</c:v>
                </c:pt>
                <c:pt idx="360961">
                  <c:v>8.18508</c:v>
                </c:pt>
                <c:pt idx="360962">
                  <c:v>8.1851</c:v>
                </c:pt>
                <c:pt idx="360963">
                  <c:v>8.18512</c:v>
                </c:pt>
                <c:pt idx="360964">
                  <c:v>8.18515</c:v>
                </c:pt>
                <c:pt idx="360965">
                  <c:v>8.18517</c:v>
                </c:pt>
                <c:pt idx="360966">
                  <c:v>8.18519</c:v>
                </c:pt>
                <c:pt idx="360967">
                  <c:v>8.18521</c:v>
                </c:pt>
                <c:pt idx="360968">
                  <c:v>8.18524</c:v>
                </c:pt>
                <c:pt idx="360969">
                  <c:v>8.18526</c:v>
                </c:pt>
                <c:pt idx="360970">
                  <c:v>8.18528</c:v>
                </c:pt>
                <c:pt idx="360971">
                  <c:v>8.18531</c:v>
                </c:pt>
                <c:pt idx="360972">
                  <c:v>8.18533</c:v>
                </c:pt>
                <c:pt idx="360973">
                  <c:v>8.18535</c:v>
                </c:pt>
                <c:pt idx="360974">
                  <c:v>8.18537</c:v>
                </c:pt>
                <c:pt idx="360975">
                  <c:v>8.1854</c:v>
                </c:pt>
                <c:pt idx="360976">
                  <c:v>8.18542</c:v>
                </c:pt>
                <c:pt idx="360977">
                  <c:v>8.18544</c:v>
                </c:pt>
                <c:pt idx="360978">
                  <c:v>8.18547</c:v>
                </c:pt>
                <c:pt idx="360979">
                  <c:v>8.18549</c:v>
                </c:pt>
                <c:pt idx="360980">
                  <c:v>8.18551</c:v>
                </c:pt>
                <c:pt idx="360981">
                  <c:v>8.18553</c:v>
                </c:pt>
                <c:pt idx="360982">
                  <c:v>8.18556</c:v>
                </c:pt>
                <c:pt idx="360983">
                  <c:v>8.18558</c:v>
                </c:pt>
                <c:pt idx="360984">
                  <c:v>8.1856</c:v>
                </c:pt>
                <c:pt idx="360985">
                  <c:v>8.18562</c:v>
                </c:pt>
                <c:pt idx="360986">
                  <c:v>8.18565</c:v>
                </c:pt>
                <c:pt idx="360987">
                  <c:v>8.18567</c:v>
                </c:pt>
                <c:pt idx="360988">
                  <c:v>8.18569</c:v>
                </c:pt>
                <c:pt idx="360989">
                  <c:v>8.18571</c:v>
                </c:pt>
                <c:pt idx="360990">
                  <c:v>8.18574</c:v>
                </c:pt>
                <c:pt idx="360991">
                  <c:v>8.18576</c:v>
                </c:pt>
                <c:pt idx="360992">
                  <c:v>8.18578</c:v>
                </c:pt>
                <c:pt idx="360993">
                  <c:v>8.18581</c:v>
                </c:pt>
                <c:pt idx="360994">
                  <c:v>8.18583</c:v>
                </c:pt>
                <c:pt idx="360995">
                  <c:v>8.18585</c:v>
                </c:pt>
                <c:pt idx="360996">
                  <c:v>8.18587</c:v>
                </c:pt>
                <c:pt idx="360997">
                  <c:v>8.1859</c:v>
                </c:pt>
                <c:pt idx="360998">
                  <c:v>8.18592</c:v>
                </c:pt>
                <c:pt idx="360999">
                  <c:v>8.18594</c:v>
                </c:pt>
                <c:pt idx="361000">
                  <c:v>8.18596</c:v>
                </c:pt>
                <c:pt idx="361001">
                  <c:v>8.18599</c:v>
                </c:pt>
                <c:pt idx="361002">
                  <c:v>8.18601</c:v>
                </c:pt>
                <c:pt idx="361003">
                  <c:v>8.18603</c:v>
                </c:pt>
                <c:pt idx="361004">
                  <c:v>8.18605</c:v>
                </c:pt>
                <c:pt idx="361005">
                  <c:v>8.18608</c:v>
                </c:pt>
                <c:pt idx="361006">
                  <c:v>8.1861</c:v>
                </c:pt>
                <c:pt idx="361007">
                  <c:v>8.18612</c:v>
                </c:pt>
                <c:pt idx="361008">
                  <c:v>8.18614</c:v>
                </c:pt>
                <c:pt idx="361009">
                  <c:v>8.18617</c:v>
                </c:pt>
                <c:pt idx="361010">
                  <c:v>8.18619</c:v>
                </c:pt>
                <c:pt idx="361011">
                  <c:v>8.18621</c:v>
                </c:pt>
                <c:pt idx="361012">
                  <c:v>8.18624</c:v>
                </c:pt>
                <c:pt idx="361013">
                  <c:v>8.18626</c:v>
                </c:pt>
                <c:pt idx="361014">
                  <c:v>8.18628</c:v>
                </c:pt>
                <c:pt idx="361015">
                  <c:v>8.1863</c:v>
                </c:pt>
                <c:pt idx="361016">
                  <c:v>8.18633</c:v>
                </c:pt>
                <c:pt idx="361017">
                  <c:v>8.18635</c:v>
                </c:pt>
                <c:pt idx="361018">
                  <c:v>8.18637</c:v>
                </c:pt>
                <c:pt idx="361019">
                  <c:v>8.18639</c:v>
                </c:pt>
                <c:pt idx="361020">
                  <c:v>8.18642</c:v>
                </c:pt>
                <c:pt idx="361021">
                  <c:v>8.18644</c:v>
                </c:pt>
                <c:pt idx="361022">
                  <c:v>8.18646</c:v>
                </c:pt>
                <c:pt idx="361023">
                  <c:v>8.18648</c:v>
                </c:pt>
                <c:pt idx="361024">
                  <c:v>8.18651</c:v>
                </c:pt>
                <c:pt idx="361025">
                  <c:v>8.18653</c:v>
                </c:pt>
                <c:pt idx="361026">
                  <c:v>8.18655</c:v>
                </c:pt>
                <c:pt idx="361027">
                  <c:v>8.18658</c:v>
                </c:pt>
                <c:pt idx="361028">
                  <c:v>8.1866</c:v>
                </c:pt>
                <c:pt idx="361029">
                  <c:v>8.18662</c:v>
                </c:pt>
                <c:pt idx="361030">
                  <c:v>8.18664</c:v>
                </c:pt>
                <c:pt idx="361031">
                  <c:v>8.18667</c:v>
                </c:pt>
                <c:pt idx="361032">
                  <c:v>8.18669</c:v>
                </c:pt>
                <c:pt idx="361033">
                  <c:v>8.18671</c:v>
                </c:pt>
                <c:pt idx="361034">
                  <c:v>8.18674</c:v>
                </c:pt>
                <c:pt idx="361035">
                  <c:v>8.18676</c:v>
                </c:pt>
                <c:pt idx="361036">
                  <c:v>8.18678</c:v>
                </c:pt>
                <c:pt idx="361037">
                  <c:v>8.1868</c:v>
                </c:pt>
                <c:pt idx="361038">
                  <c:v>8.18683</c:v>
                </c:pt>
                <c:pt idx="361039">
                  <c:v>8.18685</c:v>
                </c:pt>
                <c:pt idx="361040">
                  <c:v>8.18687</c:v>
                </c:pt>
                <c:pt idx="361041">
                  <c:v>8.18689</c:v>
                </c:pt>
                <c:pt idx="361042">
                  <c:v>8.18692</c:v>
                </c:pt>
                <c:pt idx="361043">
                  <c:v>8.18694</c:v>
                </c:pt>
                <c:pt idx="361044">
                  <c:v>8.18696</c:v>
                </c:pt>
                <c:pt idx="361045">
                  <c:v>8.18698</c:v>
                </c:pt>
                <c:pt idx="361046">
                  <c:v>8.18701</c:v>
                </c:pt>
                <c:pt idx="361047">
                  <c:v>8.18703</c:v>
                </c:pt>
                <c:pt idx="361048">
                  <c:v>8.18705</c:v>
                </c:pt>
                <c:pt idx="361049">
                  <c:v>8.18708</c:v>
                </c:pt>
                <c:pt idx="361050">
                  <c:v>8.1871</c:v>
                </c:pt>
                <c:pt idx="361051">
                  <c:v>8.18712</c:v>
                </c:pt>
                <c:pt idx="361052">
                  <c:v>8.18714</c:v>
                </c:pt>
                <c:pt idx="361053">
                  <c:v>8.18717</c:v>
                </c:pt>
                <c:pt idx="361054">
                  <c:v>8.18719</c:v>
                </c:pt>
                <c:pt idx="361055">
                  <c:v>8.18721</c:v>
                </c:pt>
                <c:pt idx="361056">
                  <c:v>8.18723</c:v>
                </c:pt>
                <c:pt idx="361057">
                  <c:v>8.18726</c:v>
                </c:pt>
                <c:pt idx="361058">
                  <c:v>8.18728</c:v>
                </c:pt>
                <c:pt idx="361059">
                  <c:v>8.1873</c:v>
                </c:pt>
                <c:pt idx="361060">
                  <c:v>8.18732</c:v>
                </c:pt>
                <c:pt idx="361061">
                  <c:v>8.18735</c:v>
                </c:pt>
                <c:pt idx="361062">
                  <c:v>8.18737</c:v>
                </c:pt>
                <c:pt idx="361063">
                  <c:v>8.18739</c:v>
                </c:pt>
                <c:pt idx="361064">
                  <c:v>8.18741</c:v>
                </c:pt>
                <c:pt idx="361065">
                  <c:v>8.18744</c:v>
                </c:pt>
                <c:pt idx="361066">
                  <c:v>8.18746</c:v>
                </c:pt>
                <c:pt idx="361067">
                  <c:v>8.18748</c:v>
                </c:pt>
                <c:pt idx="361068">
                  <c:v>8.18751</c:v>
                </c:pt>
                <c:pt idx="361069">
                  <c:v>8.18753</c:v>
                </c:pt>
                <c:pt idx="361070">
                  <c:v>8.18755</c:v>
                </c:pt>
                <c:pt idx="361071">
                  <c:v>8.18757</c:v>
                </c:pt>
                <c:pt idx="361072">
                  <c:v>8.1876</c:v>
                </c:pt>
                <c:pt idx="361073">
                  <c:v>8.18762</c:v>
                </c:pt>
                <c:pt idx="361074">
                  <c:v>8.18764</c:v>
                </c:pt>
                <c:pt idx="361075">
                  <c:v>8.18766</c:v>
                </c:pt>
                <c:pt idx="361076">
                  <c:v>8.18769</c:v>
                </c:pt>
                <c:pt idx="361077">
                  <c:v>8.18771</c:v>
                </c:pt>
                <c:pt idx="361078">
                  <c:v>8.18773</c:v>
                </c:pt>
                <c:pt idx="361079">
                  <c:v>8.18775</c:v>
                </c:pt>
                <c:pt idx="361080">
                  <c:v>8.18778</c:v>
                </c:pt>
                <c:pt idx="361081">
                  <c:v>8.1878</c:v>
                </c:pt>
                <c:pt idx="361082">
                  <c:v>8.18782</c:v>
                </c:pt>
                <c:pt idx="361083">
                  <c:v>8.18785</c:v>
                </c:pt>
                <c:pt idx="361084">
                  <c:v>8.18787</c:v>
                </c:pt>
                <c:pt idx="361085">
                  <c:v>8.18789</c:v>
                </c:pt>
                <c:pt idx="361086">
                  <c:v>8.18791</c:v>
                </c:pt>
                <c:pt idx="361087">
                  <c:v>8.18794</c:v>
                </c:pt>
                <c:pt idx="361088">
                  <c:v>8.18796</c:v>
                </c:pt>
                <c:pt idx="361089">
                  <c:v>8.18798</c:v>
                </c:pt>
                <c:pt idx="361090">
                  <c:v>8.18801</c:v>
                </c:pt>
                <c:pt idx="361091">
                  <c:v>8.18803</c:v>
                </c:pt>
                <c:pt idx="361092">
                  <c:v>8.18805</c:v>
                </c:pt>
                <c:pt idx="361093">
                  <c:v>8.18807</c:v>
                </c:pt>
                <c:pt idx="361094">
                  <c:v>8.1881</c:v>
                </c:pt>
                <c:pt idx="361095">
                  <c:v>8.18812</c:v>
                </c:pt>
                <c:pt idx="361096">
                  <c:v>8.18814</c:v>
                </c:pt>
                <c:pt idx="361097">
                  <c:v>8.18816</c:v>
                </c:pt>
                <c:pt idx="361098">
                  <c:v>8.18819</c:v>
                </c:pt>
                <c:pt idx="361099">
                  <c:v>8.18821</c:v>
                </c:pt>
                <c:pt idx="361100">
                  <c:v>8.18823</c:v>
                </c:pt>
                <c:pt idx="361101">
                  <c:v>8.18825</c:v>
                </c:pt>
                <c:pt idx="361102">
                  <c:v>8.18828</c:v>
                </c:pt>
                <c:pt idx="361103">
                  <c:v>8.1883</c:v>
                </c:pt>
                <c:pt idx="361104">
                  <c:v>8.18832</c:v>
                </c:pt>
                <c:pt idx="361105">
                  <c:v>8.18834</c:v>
                </c:pt>
                <c:pt idx="361106">
                  <c:v>8.18837</c:v>
                </c:pt>
                <c:pt idx="361107">
                  <c:v>8.18839</c:v>
                </c:pt>
                <c:pt idx="361108">
                  <c:v>8.18841</c:v>
                </c:pt>
                <c:pt idx="361109">
                  <c:v>8.18844</c:v>
                </c:pt>
                <c:pt idx="361110">
                  <c:v>8.18846</c:v>
                </c:pt>
                <c:pt idx="361111">
                  <c:v>8.18848</c:v>
                </c:pt>
                <c:pt idx="361112">
                  <c:v>8.1885</c:v>
                </c:pt>
                <c:pt idx="361113">
                  <c:v>8.18853</c:v>
                </c:pt>
                <c:pt idx="361114">
                  <c:v>8.18855</c:v>
                </c:pt>
                <c:pt idx="361115">
                  <c:v>8.18857</c:v>
                </c:pt>
                <c:pt idx="361116">
                  <c:v>8.18859</c:v>
                </c:pt>
                <c:pt idx="361117">
                  <c:v>8.18862</c:v>
                </c:pt>
                <c:pt idx="361118">
                  <c:v>8.18864</c:v>
                </c:pt>
                <c:pt idx="361119">
                  <c:v>8.18866</c:v>
                </c:pt>
                <c:pt idx="361120">
                  <c:v>8.18868</c:v>
                </c:pt>
                <c:pt idx="361121">
                  <c:v>8.18871</c:v>
                </c:pt>
                <c:pt idx="361122">
                  <c:v>8.18873</c:v>
                </c:pt>
                <c:pt idx="361123">
                  <c:v>8.18875</c:v>
                </c:pt>
                <c:pt idx="361124">
                  <c:v>8.18878</c:v>
                </c:pt>
                <c:pt idx="361125">
                  <c:v>8.1888</c:v>
                </c:pt>
                <c:pt idx="361126">
                  <c:v>8.18882</c:v>
                </c:pt>
                <c:pt idx="361127">
                  <c:v>8.18884</c:v>
                </c:pt>
                <c:pt idx="361128">
                  <c:v>8.18887</c:v>
                </c:pt>
                <c:pt idx="361129">
                  <c:v>8.18889</c:v>
                </c:pt>
                <c:pt idx="361130">
                  <c:v>8.18891</c:v>
                </c:pt>
                <c:pt idx="361131">
                  <c:v>8.18893</c:v>
                </c:pt>
                <c:pt idx="361132">
                  <c:v>8.18896</c:v>
                </c:pt>
                <c:pt idx="361133">
                  <c:v>8.18898</c:v>
                </c:pt>
                <c:pt idx="361134">
                  <c:v>8.189</c:v>
                </c:pt>
                <c:pt idx="361135">
                  <c:v>8.18903</c:v>
                </c:pt>
                <c:pt idx="361136">
                  <c:v>8.18905</c:v>
                </c:pt>
                <c:pt idx="361137">
                  <c:v>8.18907</c:v>
                </c:pt>
                <c:pt idx="361138">
                  <c:v>8.18909</c:v>
                </c:pt>
                <c:pt idx="361139">
                  <c:v>8.18912</c:v>
                </c:pt>
                <c:pt idx="361140">
                  <c:v>8.18914</c:v>
                </c:pt>
                <c:pt idx="361141">
                  <c:v>8.18916</c:v>
                </c:pt>
                <c:pt idx="361142">
                  <c:v>8.18918</c:v>
                </c:pt>
                <c:pt idx="361143">
                  <c:v>8.18921</c:v>
                </c:pt>
                <c:pt idx="361144">
                  <c:v>8.18923</c:v>
                </c:pt>
                <c:pt idx="361145">
                  <c:v>8.18925</c:v>
                </c:pt>
                <c:pt idx="361146">
                  <c:v>8.18927</c:v>
                </c:pt>
                <c:pt idx="361147">
                  <c:v>8.1893</c:v>
                </c:pt>
                <c:pt idx="361148">
                  <c:v>8.18932</c:v>
                </c:pt>
                <c:pt idx="361149">
                  <c:v>8.18934</c:v>
                </c:pt>
                <c:pt idx="361150">
                  <c:v>8.18937</c:v>
                </c:pt>
                <c:pt idx="361151">
                  <c:v>8.18939</c:v>
                </c:pt>
                <c:pt idx="361152">
                  <c:v>8.18941</c:v>
                </c:pt>
                <c:pt idx="361153">
                  <c:v>8.18943</c:v>
                </c:pt>
                <c:pt idx="361154">
                  <c:v>8.18946</c:v>
                </c:pt>
                <c:pt idx="361155">
                  <c:v>8.18948</c:v>
                </c:pt>
                <c:pt idx="361156">
                  <c:v>8.1895</c:v>
                </c:pt>
                <c:pt idx="361157">
                  <c:v>8.18952</c:v>
                </c:pt>
                <c:pt idx="361158">
                  <c:v>8.18955</c:v>
                </c:pt>
                <c:pt idx="361159">
                  <c:v>8.18957</c:v>
                </c:pt>
                <c:pt idx="361160">
                  <c:v>8.18959</c:v>
                </c:pt>
                <c:pt idx="361161">
                  <c:v>8.18961</c:v>
                </c:pt>
                <c:pt idx="361162">
                  <c:v>8.18964</c:v>
                </c:pt>
                <c:pt idx="361163">
                  <c:v>8.18966</c:v>
                </c:pt>
                <c:pt idx="361164">
                  <c:v>8.18968</c:v>
                </c:pt>
                <c:pt idx="361165">
                  <c:v>8.18971</c:v>
                </c:pt>
                <c:pt idx="361166">
                  <c:v>8.18973</c:v>
                </c:pt>
                <c:pt idx="361167">
                  <c:v>8.18975</c:v>
                </c:pt>
                <c:pt idx="361168">
                  <c:v>8.18977</c:v>
                </c:pt>
                <c:pt idx="361169">
                  <c:v>8.1898</c:v>
                </c:pt>
                <c:pt idx="361170">
                  <c:v>8.18982</c:v>
                </c:pt>
                <c:pt idx="361171">
                  <c:v>8.18984</c:v>
                </c:pt>
                <c:pt idx="361172">
                  <c:v>8.18986</c:v>
                </c:pt>
                <c:pt idx="361173">
                  <c:v>8.18989</c:v>
                </c:pt>
                <c:pt idx="361174">
                  <c:v>8.18991</c:v>
                </c:pt>
                <c:pt idx="361175">
                  <c:v>8.18993</c:v>
                </c:pt>
                <c:pt idx="361176">
                  <c:v>8.18995</c:v>
                </c:pt>
                <c:pt idx="361177">
                  <c:v>8.18998</c:v>
                </c:pt>
                <c:pt idx="361178">
                  <c:v>8.19</c:v>
                </c:pt>
                <c:pt idx="361179">
                  <c:v>8.19002</c:v>
                </c:pt>
                <c:pt idx="361180">
                  <c:v>8.19004</c:v>
                </c:pt>
                <c:pt idx="361181">
                  <c:v>8.19007</c:v>
                </c:pt>
                <c:pt idx="361182">
                  <c:v>8.19009</c:v>
                </c:pt>
                <c:pt idx="361183">
                  <c:v>8.19011</c:v>
                </c:pt>
                <c:pt idx="361184">
                  <c:v>8.19014</c:v>
                </c:pt>
                <c:pt idx="361185">
                  <c:v>8.19016</c:v>
                </c:pt>
                <c:pt idx="361186">
                  <c:v>8.19018</c:v>
                </c:pt>
                <c:pt idx="361187">
                  <c:v>8.1902</c:v>
                </c:pt>
                <c:pt idx="361188">
                  <c:v>8.19023</c:v>
                </c:pt>
                <c:pt idx="361189">
                  <c:v>8.19025</c:v>
                </c:pt>
                <c:pt idx="361190">
                  <c:v>8.19027</c:v>
                </c:pt>
                <c:pt idx="361191">
                  <c:v>8.1903</c:v>
                </c:pt>
                <c:pt idx="361192">
                  <c:v>8.19032</c:v>
                </c:pt>
                <c:pt idx="361193">
                  <c:v>8.19034</c:v>
                </c:pt>
                <c:pt idx="361194">
                  <c:v>8.19036</c:v>
                </c:pt>
                <c:pt idx="361195">
                  <c:v>8.19038</c:v>
                </c:pt>
                <c:pt idx="361196">
                  <c:v>8.19041</c:v>
                </c:pt>
                <c:pt idx="361197">
                  <c:v>8.19043</c:v>
                </c:pt>
                <c:pt idx="361198">
                  <c:v>8.19045</c:v>
                </c:pt>
                <c:pt idx="361199">
                  <c:v>8.19048</c:v>
                </c:pt>
                <c:pt idx="361200">
                  <c:v>8.1905</c:v>
                </c:pt>
                <c:pt idx="361201">
                  <c:v>8.19052</c:v>
                </c:pt>
                <c:pt idx="361202">
                  <c:v>8.19054</c:v>
                </c:pt>
                <c:pt idx="361203">
                  <c:v>8.19057</c:v>
                </c:pt>
                <c:pt idx="361204">
                  <c:v>8.19059</c:v>
                </c:pt>
                <c:pt idx="361205">
                  <c:v>8.19061</c:v>
                </c:pt>
                <c:pt idx="361206">
                  <c:v>8.19064</c:v>
                </c:pt>
                <c:pt idx="361207">
                  <c:v>8.19066</c:v>
                </c:pt>
                <c:pt idx="361208">
                  <c:v>8.19068</c:v>
                </c:pt>
                <c:pt idx="361209">
                  <c:v>8.1907</c:v>
                </c:pt>
                <c:pt idx="361210">
                  <c:v>8.19073</c:v>
                </c:pt>
                <c:pt idx="361211">
                  <c:v>8.19075</c:v>
                </c:pt>
                <c:pt idx="361212">
                  <c:v>8.19077</c:v>
                </c:pt>
                <c:pt idx="361213">
                  <c:v>8.19079</c:v>
                </c:pt>
                <c:pt idx="361214">
                  <c:v>8.19082</c:v>
                </c:pt>
                <c:pt idx="361215">
                  <c:v>8.19084</c:v>
                </c:pt>
                <c:pt idx="361216">
                  <c:v>8.19086</c:v>
                </c:pt>
                <c:pt idx="361217">
                  <c:v>8.19088</c:v>
                </c:pt>
                <c:pt idx="361218">
                  <c:v>8.19091</c:v>
                </c:pt>
                <c:pt idx="361219">
                  <c:v>8.19093</c:v>
                </c:pt>
                <c:pt idx="361220">
                  <c:v>8.19095</c:v>
                </c:pt>
                <c:pt idx="361221">
                  <c:v>8.19097</c:v>
                </c:pt>
                <c:pt idx="361222">
                  <c:v>8.191</c:v>
                </c:pt>
                <c:pt idx="361223">
                  <c:v>8.19102</c:v>
                </c:pt>
                <c:pt idx="361224">
                  <c:v>8.19104</c:v>
                </c:pt>
                <c:pt idx="361225">
                  <c:v>8.19107</c:v>
                </c:pt>
                <c:pt idx="361226">
                  <c:v>8.19109</c:v>
                </c:pt>
                <c:pt idx="361227">
                  <c:v>8.19111</c:v>
                </c:pt>
                <c:pt idx="361228">
                  <c:v>8.19113</c:v>
                </c:pt>
                <c:pt idx="361229">
                  <c:v>8.19116</c:v>
                </c:pt>
                <c:pt idx="361230">
                  <c:v>8.19118</c:v>
                </c:pt>
                <c:pt idx="361231">
                  <c:v>8.1912</c:v>
                </c:pt>
                <c:pt idx="361232">
                  <c:v>8.19122</c:v>
                </c:pt>
                <c:pt idx="361233">
                  <c:v>8.19125</c:v>
                </c:pt>
                <c:pt idx="361234">
                  <c:v>8.19127</c:v>
                </c:pt>
                <c:pt idx="361235">
                  <c:v>8.19129</c:v>
                </c:pt>
                <c:pt idx="361236">
                  <c:v>8.19131</c:v>
                </c:pt>
                <c:pt idx="361237">
                  <c:v>8.19134</c:v>
                </c:pt>
                <c:pt idx="361238">
                  <c:v>8.19136</c:v>
                </c:pt>
                <c:pt idx="361239">
                  <c:v>8.19138</c:v>
                </c:pt>
                <c:pt idx="361240">
                  <c:v>8.19141</c:v>
                </c:pt>
                <c:pt idx="361241">
                  <c:v>8.19143</c:v>
                </c:pt>
                <c:pt idx="361242">
                  <c:v>8.19145</c:v>
                </c:pt>
                <c:pt idx="361243">
                  <c:v>8.19147</c:v>
                </c:pt>
                <c:pt idx="361244">
                  <c:v>8.1915</c:v>
                </c:pt>
                <c:pt idx="361245">
                  <c:v>8.19152</c:v>
                </c:pt>
                <c:pt idx="361246">
                  <c:v>8.19154</c:v>
                </c:pt>
                <c:pt idx="361247">
                  <c:v>8.19157</c:v>
                </c:pt>
                <c:pt idx="361248">
                  <c:v>8.19159</c:v>
                </c:pt>
                <c:pt idx="361249">
                  <c:v>8.19161</c:v>
                </c:pt>
                <c:pt idx="361250">
                  <c:v>8.19163</c:v>
                </c:pt>
                <c:pt idx="361251">
                  <c:v>8.19166</c:v>
                </c:pt>
                <c:pt idx="361252">
                  <c:v>8.19168</c:v>
                </c:pt>
                <c:pt idx="361253">
                  <c:v>8.1917</c:v>
                </c:pt>
                <c:pt idx="361254">
                  <c:v>8.19172</c:v>
                </c:pt>
                <c:pt idx="361255">
                  <c:v>8.19175</c:v>
                </c:pt>
                <c:pt idx="361256">
                  <c:v>8.19177</c:v>
                </c:pt>
                <c:pt idx="361257">
                  <c:v>8.19179</c:v>
                </c:pt>
                <c:pt idx="361258">
                  <c:v>8.19181</c:v>
                </c:pt>
                <c:pt idx="361259">
                  <c:v>8.19184</c:v>
                </c:pt>
                <c:pt idx="361260">
                  <c:v>8.19186</c:v>
                </c:pt>
                <c:pt idx="361261">
                  <c:v>8.19188</c:v>
                </c:pt>
                <c:pt idx="361262">
                  <c:v>8.19191</c:v>
                </c:pt>
                <c:pt idx="361263">
                  <c:v>8.19193</c:v>
                </c:pt>
                <c:pt idx="361264">
                  <c:v>8.19195</c:v>
                </c:pt>
                <c:pt idx="361265">
                  <c:v>8.19197</c:v>
                </c:pt>
                <c:pt idx="361266">
                  <c:v>8.192</c:v>
                </c:pt>
                <c:pt idx="361267">
                  <c:v>8.19202</c:v>
                </c:pt>
                <c:pt idx="361268">
                  <c:v>8.19204</c:v>
                </c:pt>
                <c:pt idx="361269">
                  <c:v>8.19206</c:v>
                </c:pt>
                <c:pt idx="361270">
                  <c:v>8.19209</c:v>
                </c:pt>
                <c:pt idx="361271">
                  <c:v>8.19211</c:v>
                </c:pt>
                <c:pt idx="361272">
                  <c:v>8.19213</c:v>
                </c:pt>
                <c:pt idx="361273">
                  <c:v>8.19215</c:v>
                </c:pt>
                <c:pt idx="361274">
                  <c:v>8.19218</c:v>
                </c:pt>
                <c:pt idx="361275">
                  <c:v>8.1922</c:v>
                </c:pt>
                <c:pt idx="361276">
                  <c:v>8.19222</c:v>
                </c:pt>
                <c:pt idx="361277">
                  <c:v>8.19224</c:v>
                </c:pt>
                <c:pt idx="361278">
                  <c:v>8.19227</c:v>
                </c:pt>
                <c:pt idx="361279">
                  <c:v>8.19229</c:v>
                </c:pt>
                <c:pt idx="361280">
                  <c:v>8.19231</c:v>
                </c:pt>
                <c:pt idx="361281">
                  <c:v>8.19234</c:v>
                </c:pt>
                <c:pt idx="361282">
                  <c:v>8.19236</c:v>
                </c:pt>
                <c:pt idx="361283">
                  <c:v>8.19238</c:v>
                </c:pt>
                <c:pt idx="361284">
                  <c:v>8.1924</c:v>
                </c:pt>
                <c:pt idx="361285">
                  <c:v>8.19243</c:v>
                </c:pt>
                <c:pt idx="361286">
                  <c:v>8.19245</c:v>
                </c:pt>
                <c:pt idx="361287">
                  <c:v>8.19247</c:v>
                </c:pt>
                <c:pt idx="361288">
                  <c:v>8.19249</c:v>
                </c:pt>
                <c:pt idx="361289">
                  <c:v>8.19252</c:v>
                </c:pt>
                <c:pt idx="361290">
                  <c:v>8.19254</c:v>
                </c:pt>
                <c:pt idx="361291">
                  <c:v>8.19256</c:v>
                </c:pt>
                <c:pt idx="361292">
                  <c:v>8.19258</c:v>
                </c:pt>
                <c:pt idx="361293">
                  <c:v>8.19261</c:v>
                </c:pt>
                <c:pt idx="361294">
                  <c:v>8.19263</c:v>
                </c:pt>
                <c:pt idx="361295">
                  <c:v>8.19265</c:v>
                </c:pt>
                <c:pt idx="361296">
                  <c:v>8.19268</c:v>
                </c:pt>
                <c:pt idx="361297">
                  <c:v>8.1927</c:v>
                </c:pt>
                <c:pt idx="361298">
                  <c:v>8.19272</c:v>
                </c:pt>
                <c:pt idx="361299">
                  <c:v>8.19274</c:v>
                </c:pt>
                <c:pt idx="361300">
                  <c:v>8.19277</c:v>
                </c:pt>
                <c:pt idx="361301">
                  <c:v>8.19279</c:v>
                </c:pt>
                <c:pt idx="361302">
                  <c:v>8.19281</c:v>
                </c:pt>
                <c:pt idx="361303">
                  <c:v>8.19283</c:v>
                </c:pt>
                <c:pt idx="361304">
                  <c:v>8.19286</c:v>
                </c:pt>
                <c:pt idx="361305">
                  <c:v>8.19288</c:v>
                </c:pt>
                <c:pt idx="361306">
                  <c:v>8.1929</c:v>
                </c:pt>
                <c:pt idx="361307">
                  <c:v>8.19293</c:v>
                </c:pt>
                <c:pt idx="361308">
                  <c:v>8.19295</c:v>
                </c:pt>
                <c:pt idx="361309">
                  <c:v>8.19297</c:v>
                </c:pt>
                <c:pt idx="361310">
                  <c:v>8.19299</c:v>
                </c:pt>
                <c:pt idx="361311">
                  <c:v>8.19302</c:v>
                </c:pt>
                <c:pt idx="361312">
                  <c:v>8.19304</c:v>
                </c:pt>
                <c:pt idx="361313">
                  <c:v>8.19306</c:v>
                </c:pt>
                <c:pt idx="361314">
                  <c:v>8.19308</c:v>
                </c:pt>
                <c:pt idx="361315">
                  <c:v>8.19311</c:v>
                </c:pt>
                <c:pt idx="361316">
                  <c:v>8.19313</c:v>
                </c:pt>
                <c:pt idx="361317">
                  <c:v>8.19315</c:v>
                </c:pt>
                <c:pt idx="361318">
                  <c:v>8.19318</c:v>
                </c:pt>
                <c:pt idx="361319">
                  <c:v>8.1932</c:v>
                </c:pt>
                <c:pt idx="361320">
                  <c:v>8.19322</c:v>
                </c:pt>
                <c:pt idx="361321">
                  <c:v>8.19324</c:v>
                </c:pt>
                <c:pt idx="361322">
                  <c:v>8.19327</c:v>
                </c:pt>
                <c:pt idx="361323">
                  <c:v>8.19329</c:v>
                </c:pt>
                <c:pt idx="361324">
                  <c:v>8.19331</c:v>
                </c:pt>
                <c:pt idx="361325">
                  <c:v>8.19333</c:v>
                </c:pt>
                <c:pt idx="361326">
                  <c:v>8.19336</c:v>
                </c:pt>
                <c:pt idx="361327">
                  <c:v>8.19338</c:v>
                </c:pt>
                <c:pt idx="361328">
                  <c:v>8.1934</c:v>
                </c:pt>
                <c:pt idx="361329">
                  <c:v>8.19342</c:v>
                </c:pt>
                <c:pt idx="361330">
                  <c:v>8.19345</c:v>
                </c:pt>
                <c:pt idx="361331">
                  <c:v>8.19347</c:v>
                </c:pt>
                <c:pt idx="361332">
                  <c:v>8.19349</c:v>
                </c:pt>
                <c:pt idx="361333">
                  <c:v>8.19351</c:v>
                </c:pt>
                <c:pt idx="361334">
                  <c:v>8.19354</c:v>
                </c:pt>
                <c:pt idx="361335">
                  <c:v>8.19356</c:v>
                </c:pt>
                <c:pt idx="361336">
                  <c:v>8.19358</c:v>
                </c:pt>
                <c:pt idx="361337">
                  <c:v>8.1936</c:v>
                </c:pt>
                <c:pt idx="361338">
                  <c:v>8.19363</c:v>
                </c:pt>
                <c:pt idx="361339">
                  <c:v>8.19365</c:v>
                </c:pt>
                <c:pt idx="361340">
                  <c:v>8.19367</c:v>
                </c:pt>
                <c:pt idx="361341">
                  <c:v>8.1937</c:v>
                </c:pt>
                <c:pt idx="361342">
                  <c:v>8.19372</c:v>
                </c:pt>
                <c:pt idx="361343">
                  <c:v>8.19374</c:v>
                </c:pt>
                <c:pt idx="361344">
                  <c:v>8.19376</c:v>
                </c:pt>
                <c:pt idx="361345">
                  <c:v>8.19379</c:v>
                </c:pt>
                <c:pt idx="361346">
                  <c:v>8.19381</c:v>
                </c:pt>
                <c:pt idx="361347">
                  <c:v>8.19383</c:v>
                </c:pt>
                <c:pt idx="361348">
                  <c:v>8.19385</c:v>
                </c:pt>
                <c:pt idx="361349">
                  <c:v>8.19388</c:v>
                </c:pt>
                <c:pt idx="361350">
                  <c:v>8.1939</c:v>
                </c:pt>
                <c:pt idx="361351">
                  <c:v>8.19392</c:v>
                </c:pt>
                <c:pt idx="361352">
                  <c:v>8.19395</c:v>
                </c:pt>
                <c:pt idx="361353">
                  <c:v>8.19397</c:v>
                </c:pt>
                <c:pt idx="361354">
                  <c:v>8.19399</c:v>
                </c:pt>
                <c:pt idx="361355">
                  <c:v>8.19401</c:v>
                </c:pt>
                <c:pt idx="361356">
                  <c:v>8.19404</c:v>
                </c:pt>
                <c:pt idx="361357">
                  <c:v>8.19406</c:v>
                </c:pt>
                <c:pt idx="361358">
                  <c:v>8.19408</c:v>
                </c:pt>
                <c:pt idx="361359">
                  <c:v>8.1941</c:v>
                </c:pt>
                <c:pt idx="361360">
                  <c:v>8.19413</c:v>
                </c:pt>
                <c:pt idx="361361">
                  <c:v>8.19415</c:v>
                </c:pt>
                <c:pt idx="361362">
                  <c:v>8.19417</c:v>
                </c:pt>
                <c:pt idx="361363">
                  <c:v>8.1942</c:v>
                </c:pt>
                <c:pt idx="361364">
                  <c:v>8.19422</c:v>
                </c:pt>
                <c:pt idx="361365">
                  <c:v>8.19424</c:v>
                </c:pt>
                <c:pt idx="361366">
                  <c:v>8.19426</c:v>
                </c:pt>
                <c:pt idx="361367">
                  <c:v>8.19429</c:v>
                </c:pt>
                <c:pt idx="361368">
                  <c:v>8.19431</c:v>
                </c:pt>
                <c:pt idx="361369">
                  <c:v>8.19433</c:v>
                </c:pt>
                <c:pt idx="361370">
                  <c:v>8.19435</c:v>
                </c:pt>
                <c:pt idx="361371">
                  <c:v>8.19438</c:v>
                </c:pt>
                <c:pt idx="361372">
                  <c:v>8.1944</c:v>
                </c:pt>
                <c:pt idx="361373">
                  <c:v>8.19442</c:v>
                </c:pt>
                <c:pt idx="361374">
                  <c:v>8.19444</c:v>
                </c:pt>
                <c:pt idx="361375">
                  <c:v>8.19447</c:v>
                </c:pt>
                <c:pt idx="361376">
                  <c:v>8.19449</c:v>
                </c:pt>
                <c:pt idx="361377">
                  <c:v>8.19451</c:v>
                </c:pt>
                <c:pt idx="361378">
                  <c:v>8.19454</c:v>
                </c:pt>
                <c:pt idx="361379">
                  <c:v>8.19456</c:v>
                </c:pt>
                <c:pt idx="361380">
                  <c:v>8.19458</c:v>
                </c:pt>
                <c:pt idx="361381">
                  <c:v>8.1946</c:v>
                </c:pt>
                <c:pt idx="361382">
                  <c:v>8.19463</c:v>
                </c:pt>
                <c:pt idx="361383">
                  <c:v>8.19465</c:v>
                </c:pt>
                <c:pt idx="361384">
                  <c:v>8.19467</c:v>
                </c:pt>
                <c:pt idx="361385">
                  <c:v>8.19469</c:v>
                </c:pt>
                <c:pt idx="361386">
                  <c:v>8.19472</c:v>
                </c:pt>
                <c:pt idx="361387">
                  <c:v>8.19474</c:v>
                </c:pt>
                <c:pt idx="361388">
                  <c:v>8.19476</c:v>
                </c:pt>
                <c:pt idx="361389">
                  <c:v>8.19478</c:v>
                </c:pt>
                <c:pt idx="361390">
                  <c:v>8.19481</c:v>
                </c:pt>
                <c:pt idx="361391">
                  <c:v>8.19483</c:v>
                </c:pt>
                <c:pt idx="361392">
                  <c:v>8.19485</c:v>
                </c:pt>
                <c:pt idx="361393">
                  <c:v>8.19487</c:v>
                </c:pt>
                <c:pt idx="361394">
                  <c:v>8.1949</c:v>
                </c:pt>
                <c:pt idx="361395">
                  <c:v>8.19492</c:v>
                </c:pt>
                <c:pt idx="361396">
                  <c:v>8.19494</c:v>
                </c:pt>
                <c:pt idx="361397">
                  <c:v>8.19497</c:v>
                </c:pt>
                <c:pt idx="361398">
                  <c:v>8.19499</c:v>
                </c:pt>
                <c:pt idx="361399">
                  <c:v>8.19501</c:v>
                </c:pt>
                <c:pt idx="361400">
                  <c:v>8.19503</c:v>
                </c:pt>
                <c:pt idx="361401">
                  <c:v>8.19506</c:v>
                </c:pt>
                <c:pt idx="361402">
                  <c:v>8.19508</c:v>
                </c:pt>
                <c:pt idx="361403">
                  <c:v>8.1951</c:v>
                </c:pt>
                <c:pt idx="361404">
                  <c:v>8.19513</c:v>
                </c:pt>
                <c:pt idx="361405">
                  <c:v>8.19515</c:v>
                </c:pt>
                <c:pt idx="361406">
                  <c:v>8.19517</c:v>
                </c:pt>
                <c:pt idx="361407">
                  <c:v>8.19519</c:v>
                </c:pt>
                <c:pt idx="361408">
                  <c:v>8.19521</c:v>
                </c:pt>
                <c:pt idx="361409">
                  <c:v>8.19524</c:v>
                </c:pt>
                <c:pt idx="361410">
                  <c:v>8.19526</c:v>
                </c:pt>
                <c:pt idx="361411">
                  <c:v>8.19528</c:v>
                </c:pt>
                <c:pt idx="361412">
                  <c:v>8.19531</c:v>
                </c:pt>
                <c:pt idx="361413">
                  <c:v>8.19533</c:v>
                </c:pt>
                <c:pt idx="361414">
                  <c:v>8.19535</c:v>
                </c:pt>
                <c:pt idx="361415">
                  <c:v>8.19537</c:v>
                </c:pt>
                <c:pt idx="361416">
                  <c:v>8.1954</c:v>
                </c:pt>
                <c:pt idx="361417">
                  <c:v>8.19542</c:v>
                </c:pt>
                <c:pt idx="361418">
                  <c:v>8.19544</c:v>
                </c:pt>
                <c:pt idx="361419">
                  <c:v>8.19547</c:v>
                </c:pt>
                <c:pt idx="361420">
                  <c:v>8.19549</c:v>
                </c:pt>
                <c:pt idx="361421">
                  <c:v>8.19551</c:v>
                </c:pt>
                <c:pt idx="361422">
                  <c:v>8.19553</c:v>
                </c:pt>
                <c:pt idx="361423">
                  <c:v>8.19556</c:v>
                </c:pt>
                <c:pt idx="361424">
                  <c:v>8.19558</c:v>
                </c:pt>
                <c:pt idx="361425">
                  <c:v>8.1956</c:v>
                </c:pt>
                <c:pt idx="361426">
                  <c:v>8.19562</c:v>
                </c:pt>
                <c:pt idx="361427">
                  <c:v>8.19565</c:v>
                </c:pt>
                <c:pt idx="361428">
                  <c:v>8.19567</c:v>
                </c:pt>
                <c:pt idx="361429">
                  <c:v>8.19569</c:v>
                </c:pt>
                <c:pt idx="361430">
                  <c:v>8.19571</c:v>
                </c:pt>
                <c:pt idx="361431">
                  <c:v>8.19574</c:v>
                </c:pt>
                <c:pt idx="361432">
                  <c:v>8.19576</c:v>
                </c:pt>
                <c:pt idx="361433">
                  <c:v>8.19578</c:v>
                </c:pt>
                <c:pt idx="361434">
                  <c:v>8.19581</c:v>
                </c:pt>
                <c:pt idx="361435">
                  <c:v>8.19583</c:v>
                </c:pt>
                <c:pt idx="361436">
                  <c:v>8.19585</c:v>
                </c:pt>
                <c:pt idx="361437">
                  <c:v>8.19587</c:v>
                </c:pt>
                <c:pt idx="361438">
                  <c:v>8.1959</c:v>
                </c:pt>
                <c:pt idx="361439">
                  <c:v>8.19592</c:v>
                </c:pt>
                <c:pt idx="361440">
                  <c:v>8.19594</c:v>
                </c:pt>
                <c:pt idx="361441">
                  <c:v>8.19596</c:v>
                </c:pt>
                <c:pt idx="361442">
                  <c:v>8.19599</c:v>
                </c:pt>
                <c:pt idx="361443">
                  <c:v>8.19601</c:v>
                </c:pt>
                <c:pt idx="361444">
                  <c:v>8.19603</c:v>
                </c:pt>
                <c:pt idx="361445">
                  <c:v>8.19605</c:v>
                </c:pt>
                <c:pt idx="361446">
                  <c:v>8.19608</c:v>
                </c:pt>
                <c:pt idx="361447">
                  <c:v>8.1961</c:v>
                </c:pt>
                <c:pt idx="361448">
                  <c:v>8.19612</c:v>
                </c:pt>
                <c:pt idx="361449">
                  <c:v>8.19614</c:v>
                </c:pt>
                <c:pt idx="361450">
                  <c:v>8.19617</c:v>
                </c:pt>
                <c:pt idx="361451">
                  <c:v>8.19619</c:v>
                </c:pt>
                <c:pt idx="361452">
                  <c:v>8.19621</c:v>
                </c:pt>
                <c:pt idx="361453">
                  <c:v>8.19624</c:v>
                </c:pt>
                <c:pt idx="361454">
                  <c:v>8.19626</c:v>
                </c:pt>
                <c:pt idx="361455">
                  <c:v>8.19628</c:v>
                </c:pt>
                <c:pt idx="361456">
                  <c:v>8.1963</c:v>
                </c:pt>
                <c:pt idx="361457">
                  <c:v>8.19633</c:v>
                </c:pt>
                <c:pt idx="361458">
                  <c:v>8.19635</c:v>
                </c:pt>
                <c:pt idx="361459">
                  <c:v>8.19637</c:v>
                </c:pt>
                <c:pt idx="361460">
                  <c:v>8.1964</c:v>
                </c:pt>
                <c:pt idx="361461">
                  <c:v>8.19642</c:v>
                </c:pt>
                <c:pt idx="361462">
                  <c:v>8.19644</c:v>
                </c:pt>
                <c:pt idx="361463">
                  <c:v>8.19646</c:v>
                </c:pt>
                <c:pt idx="361464">
                  <c:v>8.19648</c:v>
                </c:pt>
                <c:pt idx="361465">
                  <c:v>8.19651</c:v>
                </c:pt>
                <c:pt idx="361466">
                  <c:v>8.19653</c:v>
                </c:pt>
                <c:pt idx="361467">
                  <c:v>8.19655</c:v>
                </c:pt>
                <c:pt idx="361468">
                  <c:v>8.19658</c:v>
                </c:pt>
                <c:pt idx="361469">
                  <c:v>8.1966</c:v>
                </c:pt>
                <c:pt idx="361470">
                  <c:v>8.19662</c:v>
                </c:pt>
                <c:pt idx="361471">
                  <c:v>8.19664</c:v>
                </c:pt>
                <c:pt idx="361472">
                  <c:v>8.19667</c:v>
                </c:pt>
                <c:pt idx="361473">
                  <c:v>8.19669</c:v>
                </c:pt>
                <c:pt idx="361474">
                  <c:v>8.19671</c:v>
                </c:pt>
                <c:pt idx="361475">
                  <c:v>8.19674</c:v>
                </c:pt>
                <c:pt idx="361476">
                  <c:v>8.19676</c:v>
                </c:pt>
                <c:pt idx="361477">
                  <c:v>8.19678</c:v>
                </c:pt>
                <c:pt idx="361478">
                  <c:v>8.1968</c:v>
                </c:pt>
                <c:pt idx="361479">
                  <c:v>8.19683</c:v>
                </c:pt>
                <c:pt idx="361480">
                  <c:v>8.19685</c:v>
                </c:pt>
                <c:pt idx="361481">
                  <c:v>8.19687</c:v>
                </c:pt>
                <c:pt idx="361482">
                  <c:v>8.19689</c:v>
                </c:pt>
                <c:pt idx="361483">
                  <c:v>8.19692</c:v>
                </c:pt>
                <c:pt idx="361484">
                  <c:v>8.19694</c:v>
                </c:pt>
                <c:pt idx="361485">
                  <c:v>8.19696</c:v>
                </c:pt>
                <c:pt idx="361486">
                  <c:v>8.19698</c:v>
                </c:pt>
                <c:pt idx="361487">
                  <c:v>8.19701</c:v>
                </c:pt>
                <c:pt idx="361488">
                  <c:v>8.19703</c:v>
                </c:pt>
                <c:pt idx="361489">
                  <c:v>8.19705</c:v>
                </c:pt>
                <c:pt idx="361490">
                  <c:v>8.19707</c:v>
                </c:pt>
                <c:pt idx="361491">
                  <c:v>8.1971</c:v>
                </c:pt>
                <c:pt idx="361492">
                  <c:v>8.19712</c:v>
                </c:pt>
                <c:pt idx="361493">
                  <c:v>8.19714</c:v>
                </c:pt>
                <c:pt idx="361494">
                  <c:v>8.19717</c:v>
                </c:pt>
                <c:pt idx="361495">
                  <c:v>8.19719</c:v>
                </c:pt>
                <c:pt idx="361496">
                  <c:v>8.19721</c:v>
                </c:pt>
                <c:pt idx="361497">
                  <c:v>8.19723</c:v>
                </c:pt>
                <c:pt idx="361498">
                  <c:v>8.19726</c:v>
                </c:pt>
                <c:pt idx="361499">
                  <c:v>8.19728</c:v>
                </c:pt>
                <c:pt idx="361500">
                  <c:v>8.1973</c:v>
                </c:pt>
                <c:pt idx="361501">
                  <c:v>8.19732</c:v>
                </c:pt>
                <c:pt idx="361502">
                  <c:v>8.19735</c:v>
                </c:pt>
                <c:pt idx="361503">
                  <c:v>8.19737</c:v>
                </c:pt>
                <c:pt idx="361504">
                  <c:v>8.19739</c:v>
                </c:pt>
                <c:pt idx="361505">
                  <c:v>8.19741</c:v>
                </c:pt>
                <c:pt idx="361506">
                  <c:v>8.19744</c:v>
                </c:pt>
                <c:pt idx="361507">
                  <c:v>8.19746</c:v>
                </c:pt>
                <c:pt idx="361508">
                  <c:v>8.19748</c:v>
                </c:pt>
                <c:pt idx="361509">
                  <c:v>8.19751</c:v>
                </c:pt>
                <c:pt idx="361510">
                  <c:v>8.19753</c:v>
                </c:pt>
                <c:pt idx="361511">
                  <c:v>8.19755</c:v>
                </c:pt>
                <c:pt idx="361512">
                  <c:v>8.19757</c:v>
                </c:pt>
                <c:pt idx="361513">
                  <c:v>8.1976</c:v>
                </c:pt>
                <c:pt idx="361514">
                  <c:v>8.19762</c:v>
                </c:pt>
                <c:pt idx="361515">
                  <c:v>8.19764</c:v>
                </c:pt>
                <c:pt idx="361516">
                  <c:v>8.19766</c:v>
                </c:pt>
                <c:pt idx="361517">
                  <c:v>8.19769</c:v>
                </c:pt>
                <c:pt idx="361518">
                  <c:v>8.19771</c:v>
                </c:pt>
                <c:pt idx="361519">
                  <c:v>8.19773</c:v>
                </c:pt>
                <c:pt idx="361520">
                  <c:v>8.19776</c:v>
                </c:pt>
                <c:pt idx="361521">
                  <c:v>8.19778</c:v>
                </c:pt>
                <c:pt idx="361522">
                  <c:v>8.1978</c:v>
                </c:pt>
                <c:pt idx="361523">
                  <c:v>8.19782</c:v>
                </c:pt>
                <c:pt idx="361524">
                  <c:v>8.19785</c:v>
                </c:pt>
                <c:pt idx="361525">
                  <c:v>8.19787</c:v>
                </c:pt>
                <c:pt idx="361526">
                  <c:v>8.19789</c:v>
                </c:pt>
                <c:pt idx="361527">
                  <c:v>8.19791</c:v>
                </c:pt>
                <c:pt idx="361528">
                  <c:v>8.19794</c:v>
                </c:pt>
                <c:pt idx="361529">
                  <c:v>8.19796</c:v>
                </c:pt>
                <c:pt idx="361530">
                  <c:v>8.19798</c:v>
                </c:pt>
                <c:pt idx="361531">
                  <c:v>8.19801</c:v>
                </c:pt>
                <c:pt idx="361532">
                  <c:v>8.19803</c:v>
                </c:pt>
                <c:pt idx="361533">
                  <c:v>8.19805</c:v>
                </c:pt>
                <c:pt idx="361534">
                  <c:v>8.19807</c:v>
                </c:pt>
                <c:pt idx="361535">
                  <c:v>8.1981</c:v>
                </c:pt>
                <c:pt idx="361536">
                  <c:v>8.19812</c:v>
                </c:pt>
                <c:pt idx="361537">
                  <c:v>8.19814</c:v>
                </c:pt>
                <c:pt idx="361538">
                  <c:v>8.19816</c:v>
                </c:pt>
                <c:pt idx="361539">
                  <c:v>8.19819</c:v>
                </c:pt>
                <c:pt idx="361540">
                  <c:v>8.19821</c:v>
                </c:pt>
                <c:pt idx="361541">
                  <c:v>8.19823</c:v>
                </c:pt>
                <c:pt idx="361542">
                  <c:v>8.19825</c:v>
                </c:pt>
                <c:pt idx="361543">
                  <c:v>8.19828</c:v>
                </c:pt>
                <c:pt idx="361544">
                  <c:v>8.1983</c:v>
                </c:pt>
                <c:pt idx="361545">
                  <c:v>8.19832</c:v>
                </c:pt>
                <c:pt idx="361546">
                  <c:v>8.19834</c:v>
                </c:pt>
                <c:pt idx="361547">
                  <c:v>8.19837</c:v>
                </c:pt>
                <c:pt idx="361548">
                  <c:v>8.19839</c:v>
                </c:pt>
                <c:pt idx="361549">
                  <c:v>8.19841</c:v>
                </c:pt>
                <c:pt idx="361550">
                  <c:v>8.19843</c:v>
                </c:pt>
                <c:pt idx="361551">
                  <c:v>8.19846</c:v>
                </c:pt>
                <c:pt idx="361552">
                  <c:v>8.19848</c:v>
                </c:pt>
                <c:pt idx="361553">
                  <c:v>8.1985</c:v>
                </c:pt>
                <c:pt idx="361554">
                  <c:v>8.19853</c:v>
                </c:pt>
                <c:pt idx="361555">
                  <c:v>8.19855</c:v>
                </c:pt>
                <c:pt idx="361556">
                  <c:v>8.19857</c:v>
                </c:pt>
                <c:pt idx="361557">
                  <c:v>8.19859</c:v>
                </c:pt>
                <c:pt idx="361558">
                  <c:v>8.19862</c:v>
                </c:pt>
                <c:pt idx="361559">
                  <c:v>8.19864</c:v>
                </c:pt>
                <c:pt idx="361560">
                  <c:v>8.19866</c:v>
                </c:pt>
                <c:pt idx="361561">
                  <c:v>8.19868</c:v>
                </c:pt>
                <c:pt idx="361562">
                  <c:v>8.19871</c:v>
                </c:pt>
                <c:pt idx="361563">
                  <c:v>8.19873</c:v>
                </c:pt>
                <c:pt idx="361564">
                  <c:v>8.19875</c:v>
                </c:pt>
                <c:pt idx="361565">
                  <c:v>8.19878</c:v>
                </c:pt>
                <c:pt idx="361566">
                  <c:v>8.1988</c:v>
                </c:pt>
                <c:pt idx="361567">
                  <c:v>8.19882</c:v>
                </c:pt>
                <c:pt idx="361568">
                  <c:v>8.19884</c:v>
                </c:pt>
                <c:pt idx="361569">
                  <c:v>8.19887</c:v>
                </c:pt>
                <c:pt idx="361570">
                  <c:v>8.19889</c:v>
                </c:pt>
                <c:pt idx="361571">
                  <c:v>8.19891</c:v>
                </c:pt>
                <c:pt idx="361572">
                  <c:v>8.19893</c:v>
                </c:pt>
                <c:pt idx="361573">
                  <c:v>8.19896</c:v>
                </c:pt>
                <c:pt idx="361574">
                  <c:v>8.19898</c:v>
                </c:pt>
                <c:pt idx="361575">
                  <c:v>8.199</c:v>
                </c:pt>
                <c:pt idx="361576">
                  <c:v>8.19903</c:v>
                </c:pt>
                <c:pt idx="361577">
                  <c:v>8.19905</c:v>
                </c:pt>
                <c:pt idx="361578">
                  <c:v>8.19907</c:v>
                </c:pt>
                <c:pt idx="361579">
                  <c:v>8.19909</c:v>
                </c:pt>
                <c:pt idx="361580">
                  <c:v>8.19912</c:v>
                </c:pt>
                <c:pt idx="361581">
                  <c:v>8.19914</c:v>
                </c:pt>
                <c:pt idx="361582">
                  <c:v>8.19916</c:v>
                </c:pt>
                <c:pt idx="361583">
                  <c:v>8.19918</c:v>
                </c:pt>
                <c:pt idx="361584">
                  <c:v>8.19921</c:v>
                </c:pt>
                <c:pt idx="361585">
                  <c:v>8.19923</c:v>
                </c:pt>
                <c:pt idx="361586">
                  <c:v>8.19925</c:v>
                </c:pt>
                <c:pt idx="361587">
                  <c:v>8.19927</c:v>
                </c:pt>
                <c:pt idx="361588">
                  <c:v>8.1993</c:v>
                </c:pt>
                <c:pt idx="361589">
                  <c:v>8.19932</c:v>
                </c:pt>
                <c:pt idx="361590">
                  <c:v>8.19934</c:v>
                </c:pt>
                <c:pt idx="361591">
                  <c:v>8.19937</c:v>
                </c:pt>
                <c:pt idx="361592">
                  <c:v>8.19939</c:v>
                </c:pt>
                <c:pt idx="361593">
                  <c:v>8.19941</c:v>
                </c:pt>
                <c:pt idx="361594">
                  <c:v>8.19943</c:v>
                </c:pt>
                <c:pt idx="361595">
                  <c:v>8.19946</c:v>
                </c:pt>
                <c:pt idx="361596">
                  <c:v>8.19948</c:v>
                </c:pt>
                <c:pt idx="361597">
                  <c:v>8.1995</c:v>
                </c:pt>
                <c:pt idx="361598">
                  <c:v>8.19952</c:v>
                </c:pt>
                <c:pt idx="361599">
                  <c:v>8.19955</c:v>
                </c:pt>
                <c:pt idx="361600">
                  <c:v>8.19957</c:v>
                </c:pt>
                <c:pt idx="361601">
                  <c:v>8.19959</c:v>
                </c:pt>
                <c:pt idx="361602">
                  <c:v>8.19961</c:v>
                </c:pt>
                <c:pt idx="361603">
                  <c:v>8.19964</c:v>
                </c:pt>
                <c:pt idx="361604">
                  <c:v>8.19966</c:v>
                </c:pt>
                <c:pt idx="361605">
                  <c:v>8.19968</c:v>
                </c:pt>
                <c:pt idx="361606">
                  <c:v>8.1997</c:v>
                </c:pt>
                <c:pt idx="361607">
                  <c:v>8.19973</c:v>
                </c:pt>
                <c:pt idx="361608">
                  <c:v>8.19975</c:v>
                </c:pt>
                <c:pt idx="361609">
                  <c:v>8.19977</c:v>
                </c:pt>
                <c:pt idx="361610">
                  <c:v>8.1998</c:v>
                </c:pt>
                <c:pt idx="361611">
                  <c:v>8.19982</c:v>
                </c:pt>
                <c:pt idx="361612">
                  <c:v>8.19984</c:v>
                </c:pt>
                <c:pt idx="361613">
                  <c:v>8.19986</c:v>
                </c:pt>
                <c:pt idx="361614">
                  <c:v>8.19989</c:v>
                </c:pt>
                <c:pt idx="361615">
                  <c:v>8.19991</c:v>
                </c:pt>
                <c:pt idx="361616">
                  <c:v>8.19993</c:v>
                </c:pt>
                <c:pt idx="361617">
                  <c:v>8.19995</c:v>
                </c:pt>
                <c:pt idx="361618">
                  <c:v>8.19998</c:v>
                </c:pt>
                <c:pt idx="361619">
                  <c:v>8.2</c:v>
                </c:pt>
                <c:pt idx="361620">
                  <c:v>8.20002</c:v>
                </c:pt>
                <c:pt idx="361621">
                  <c:v>8.20004</c:v>
                </c:pt>
                <c:pt idx="361622">
                  <c:v>8.20007</c:v>
                </c:pt>
                <c:pt idx="361623">
                  <c:v>8.20009</c:v>
                </c:pt>
                <c:pt idx="361624">
                  <c:v>8.20011</c:v>
                </c:pt>
                <c:pt idx="361625">
                  <c:v>8.20014</c:v>
                </c:pt>
                <c:pt idx="361626">
                  <c:v>8.20016</c:v>
                </c:pt>
                <c:pt idx="361627">
                  <c:v>8.20018</c:v>
                </c:pt>
                <c:pt idx="361628">
                  <c:v>8.2002</c:v>
                </c:pt>
                <c:pt idx="361629">
                  <c:v>8.20023</c:v>
                </c:pt>
                <c:pt idx="361630">
                  <c:v>8.20025</c:v>
                </c:pt>
                <c:pt idx="361631">
                  <c:v>8.20027</c:v>
                </c:pt>
                <c:pt idx="361632">
                  <c:v>8.2003</c:v>
                </c:pt>
                <c:pt idx="361633">
                  <c:v>8.20032</c:v>
                </c:pt>
                <c:pt idx="361634">
                  <c:v>8.20034</c:v>
                </c:pt>
                <c:pt idx="361635">
                  <c:v>8.20036</c:v>
                </c:pt>
                <c:pt idx="361636">
                  <c:v>8.20039</c:v>
                </c:pt>
                <c:pt idx="361637">
                  <c:v>8.20041</c:v>
                </c:pt>
                <c:pt idx="361638">
                  <c:v>8.20043</c:v>
                </c:pt>
                <c:pt idx="361639">
                  <c:v>8.20045</c:v>
                </c:pt>
                <c:pt idx="361640">
                  <c:v>8.20048</c:v>
                </c:pt>
                <c:pt idx="361641">
                  <c:v>8.2005</c:v>
                </c:pt>
                <c:pt idx="361642">
                  <c:v>8.20052</c:v>
                </c:pt>
                <c:pt idx="361643">
                  <c:v>8.20054</c:v>
                </c:pt>
                <c:pt idx="361644">
                  <c:v>8.20057</c:v>
                </c:pt>
                <c:pt idx="361645">
                  <c:v>8.20059</c:v>
                </c:pt>
                <c:pt idx="361646">
                  <c:v>8.20061</c:v>
                </c:pt>
                <c:pt idx="361647">
                  <c:v>8.20064</c:v>
                </c:pt>
                <c:pt idx="361648">
                  <c:v>8.20066</c:v>
                </c:pt>
                <c:pt idx="361649">
                  <c:v>8.20068</c:v>
                </c:pt>
                <c:pt idx="361650">
                  <c:v>8.2007</c:v>
                </c:pt>
                <c:pt idx="361651">
                  <c:v>8.20073</c:v>
                </c:pt>
                <c:pt idx="361652">
                  <c:v>8.20075</c:v>
                </c:pt>
                <c:pt idx="361653">
                  <c:v>8.20077</c:v>
                </c:pt>
                <c:pt idx="361654">
                  <c:v>8.20079</c:v>
                </c:pt>
                <c:pt idx="361655">
                  <c:v>8.20082</c:v>
                </c:pt>
                <c:pt idx="361656">
                  <c:v>8.20084</c:v>
                </c:pt>
                <c:pt idx="361657">
                  <c:v>8.20086</c:v>
                </c:pt>
                <c:pt idx="361658">
                  <c:v>8.20088</c:v>
                </c:pt>
                <c:pt idx="361659">
                  <c:v>8.20091</c:v>
                </c:pt>
                <c:pt idx="361660">
                  <c:v>8.20093</c:v>
                </c:pt>
                <c:pt idx="361661">
                  <c:v>8.20095</c:v>
                </c:pt>
                <c:pt idx="361662">
                  <c:v>8.20097</c:v>
                </c:pt>
                <c:pt idx="361663">
                  <c:v>8.201</c:v>
                </c:pt>
                <c:pt idx="361664">
                  <c:v>8.20102</c:v>
                </c:pt>
                <c:pt idx="361665">
                  <c:v>8.20104</c:v>
                </c:pt>
                <c:pt idx="361666">
                  <c:v>8.20107</c:v>
                </c:pt>
                <c:pt idx="361667">
                  <c:v>8.20109</c:v>
                </c:pt>
                <c:pt idx="361668">
                  <c:v>8.20111</c:v>
                </c:pt>
                <c:pt idx="361669">
                  <c:v>8.20113</c:v>
                </c:pt>
                <c:pt idx="361670">
                  <c:v>8.20116</c:v>
                </c:pt>
                <c:pt idx="361671">
                  <c:v>8.20118</c:v>
                </c:pt>
                <c:pt idx="361672">
                  <c:v>8.2012</c:v>
                </c:pt>
                <c:pt idx="361673">
                  <c:v>8.20122</c:v>
                </c:pt>
                <c:pt idx="361674">
                  <c:v>8.20125</c:v>
                </c:pt>
                <c:pt idx="361675">
                  <c:v>8.20127</c:v>
                </c:pt>
                <c:pt idx="361676">
                  <c:v>8.20129</c:v>
                </c:pt>
                <c:pt idx="361677">
                  <c:v>8.20131</c:v>
                </c:pt>
                <c:pt idx="361678">
                  <c:v>8.20134</c:v>
                </c:pt>
                <c:pt idx="361679">
                  <c:v>8.20136</c:v>
                </c:pt>
                <c:pt idx="361680">
                  <c:v>8.20138</c:v>
                </c:pt>
                <c:pt idx="361681">
                  <c:v>8.20141</c:v>
                </c:pt>
                <c:pt idx="361682">
                  <c:v>8.20143</c:v>
                </c:pt>
                <c:pt idx="361683">
                  <c:v>8.20145</c:v>
                </c:pt>
                <c:pt idx="361684">
                  <c:v>8.20147</c:v>
                </c:pt>
                <c:pt idx="361685">
                  <c:v>8.2015</c:v>
                </c:pt>
                <c:pt idx="361686">
                  <c:v>8.20152</c:v>
                </c:pt>
                <c:pt idx="361687">
                  <c:v>8.20154</c:v>
                </c:pt>
                <c:pt idx="361688">
                  <c:v>8.20157</c:v>
                </c:pt>
                <c:pt idx="361689">
                  <c:v>8.20159</c:v>
                </c:pt>
                <c:pt idx="361690">
                  <c:v>8.20161</c:v>
                </c:pt>
                <c:pt idx="361691">
                  <c:v>8.20163</c:v>
                </c:pt>
                <c:pt idx="361692">
                  <c:v>8.20166</c:v>
                </c:pt>
                <c:pt idx="361693">
                  <c:v>8.20168</c:v>
                </c:pt>
                <c:pt idx="361694">
                  <c:v>8.2017</c:v>
                </c:pt>
                <c:pt idx="361695">
                  <c:v>8.20172</c:v>
                </c:pt>
                <c:pt idx="361696">
                  <c:v>8.20175</c:v>
                </c:pt>
                <c:pt idx="361697">
                  <c:v>8.20177</c:v>
                </c:pt>
                <c:pt idx="361698">
                  <c:v>8.20179</c:v>
                </c:pt>
                <c:pt idx="361699">
                  <c:v>8.20181</c:v>
                </c:pt>
                <c:pt idx="361700">
                  <c:v>8.20184</c:v>
                </c:pt>
                <c:pt idx="361701">
                  <c:v>8.20186</c:v>
                </c:pt>
                <c:pt idx="361702">
                  <c:v>8.20188</c:v>
                </c:pt>
                <c:pt idx="361703">
                  <c:v>8.20191</c:v>
                </c:pt>
                <c:pt idx="361704">
                  <c:v>8.20193</c:v>
                </c:pt>
                <c:pt idx="361705">
                  <c:v>8.20195</c:v>
                </c:pt>
                <c:pt idx="361706">
                  <c:v>8.20197</c:v>
                </c:pt>
                <c:pt idx="361707">
                  <c:v>8.202</c:v>
                </c:pt>
                <c:pt idx="361708">
                  <c:v>8.20202</c:v>
                </c:pt>
                <c:pt idx="361709">
                  <c:v>8.20204</c:v>
                </c:pt>
                <c:pt idx="361710">
                  <c:v>8.20206</c:v>
                </c:pt>
                <c:pt idx="361711">
                  <c:v>8.20209</c:v>
                </c:pt>
                <c:pt idx="361712">
                  <c:v>8.20211</c:v>
                </c:pt>
                <c:pt idx="361713">
                  <c:v>8.20213</c:v>
                </c:pt>
                <c:pt idx="361714">
                  <c:v>8.20215</c:v>
                </c:pt>
                <c:pt idx="361715">
                  <c:v>8.20218</c:v>
                </c:pt>
                <c:pt idx="361716">
                  <c:v>8.2022</c:v>
                </c:pt>
                <c:pt idx="361717">
                  <c:v>8.20222</c:v>
                </c:pt>
                <c:pt idx="361718">
                  <c:v>8.20224</c:v>
                </c:pt>
                <c:pt idx="361719">
                  <c:v>8.20227</c:v>
                </c:pt>
                <c:pt idx="361720">
                  <c:v>8.20229</c:v>
                </c:pt>
                <c:pt idx="361721">
                  <c:v>8.20231</c:v>
                </c:pt>
                <c:pt idx="361722">
                  <c:v>8.20234</c:v>
                </c:pt>
                <c:pt idx="361723">
                  <c:v>8.20236</c:v>
                </c:pt>
                <c:pt idx="361724">
                  <c:v>8.20238</c:v>
                </c:pt>
                <c:pt idx="361725">
                  <c:v>8.2024</c:v>
                </c:pt>
                <c:pt idx="361726">
                  <c:v>8.20243</c:v>
                </c:pt>
                <c:pt idx="361727">
                  <c:v>8.20245</c:v>
                </c:pt>
                <c:pt idx="361728">
                  <c:v>8.20247</c:v>
                </c:pt>
                <c:pt idx="361729">
                  <c:v>8.20249</c:v>
                </c:pt>
                <c:pt idx="361730">
                  <c:v>8.20252</c:v>
                </c:pt>
                <c:pt idx="361731">
                  <c:v>8.20254</c:v>
                </c:pt>
                <c:pt idx="361732">
                  <c:v>8.20256</c:v>
                </c:pt>
                <c:pt idx="361733">
                  <c:v>8.20258</c:v>
                </c:pt>
                <c:pt idx="361734">
                  <c:v>8.20261</c:v>
                </c:pt>
                <c:pt idx="361735">
                  <c:v>8.20263</c:v>
                </c:pt>
                <c:pt idx="361736">
                  <c:v>8.20265</c:v>
                </c:pt>
                <c:pt idx="361737">
                  <c:v>8.20268</c:v>
                </c:pt>
                <c:pt idx="361738">
                  <c:v>8.2027</c:v>
                </c:pt>
                <c:pt idx="361739">
                  <c:v>8.20272</c:v>
                </c:pt>
                <c:pt idx="361740">
                  <c:v>8.20274</c:v>
                </c:pt>
                <c:pt idx="361741">
                  <c:v>8.20277</c:v>
                </c:pt>
                <c:pt idx="361742">
                  <c:v>8.20279</c:v>
                </c:pt>
                <c:pt idx="361743">
                  <c:v>8.20281</c:v>
                </c:pt>
                <c:pt idx="361744">
                  <c:v>8.20283</c:v>
                </c:pt>
                <c:pt idx="361745">
                  <c:v>8.20286</c:v>
                </c:pt>
                <c:pt idx="361746">
                  <c:v>8.20288</c:v>
                </c:pt>
                <c:pt idx="361747">
                  <c:v>8.2029</c:v>
                </c:pt>
                <c:pt idx="361748">
                  <c:v>8.20293</c:v>
                </c:pt>
                <c:pt idx="361749">
                  <c:v>8.20295</c:v>
                </c:pt>
                <c:pt idx="361750">
                  <c:v>8.20297</c:v>
                </c:pt>
                <c:pt idx="361751">
                  <c:v>8.20299</c:v>
                </c:pt>
                <c:pt idx="361752">
                  <c:v>8.20302</c:v>
                </c:pt>
                <c:pt idx="361753">
                  <c:v>8.20304</c:v>
                </c:pt>
                <c:pt idx="361754">
                  <c:v>8.20306</c:v>
                </c:pt>
                <c:pt idx="361755">
                  <c:v>8.20308</c:v>
                </c:pt>
                <c:pt idx="361756">
                  <c:v>8.20311</c:v>
                </c:pt>
                <c:pt idx="361757">
                  <c:v>8.20313</c:v>
                </c:pt>
                <c:pt idx="361758">
                  <c:v>8.20315</c:v>
                </c:pt>
                <c:pt idx="361759">
                  <c:v>8.20317</c:v>
                </c:pt>
                <c:pt idx="361760">
                  <c:v>8.2032</c:v>
                </c:pt>
                <c:pt idx="361761">
                  <c:v>8.20322</c:v>
                </c:pt>
                <c:pt idx="361762">
                  <c:v>8.20324</c:v>
                </c:pt>
                <c:pt idx="361763">
                  <c:v>8.20327</c:v>
                </c:pt>
                <c:pt idx="361764">
                  <c:v>8.20329</c:v>
                </c:pt>
                <c:pt idx="361765">
                  <c:v>8.20331</c:v>
                </c:pt>
                <c:pt idx="361766">
                  <c:v>8.20333</c:v>
                </c:pt>
                <c:pt idx="361767">
                  <c:v>8.20336</c:v>
                </c:pt>
                <c:pt idx="361768">
                  <c:v>8.20338</c:v>
                </c:pt>
                <c:pt idx="361769">
                  <c:v>8.2034</c:v>
                </c:pt>
                <c:pt idx="361770">
                  <c:v>8.20342</c:v>
                </c:pt>
                <c:pt idx="361771">
                  <c:v>8.20345</c:v>
                </c:pt>
                <c:pt idx="361772">
                  <c:v>8.20347</c:v>
                </c:pt>
                <c:pt idx="361773">
                  <c:v>8.20349</c:v>
                </c:pt>
                <c:pt idx="361774">
                  <c:v>8.20351</c:v>
                </c:pt>
                <c:pt idx="361775">
                  <c:v>8.20354</c:v>
                </c:pt>
                <c:pt idx="361776">
                  <c:v>8.20356</c:v>
                </c:pt>
                <c:pt idx="361777">
                  <c:v>8.20358</c:v>
                </c:pt>
                <c:pt idx="361778">
                  <c:v>8.2036</c:v>
                </c:pt>
                <c:pt idx="361779">
                  <c:v>8.20363</c:v>
                </c:pt>
                <c:pt idx="361780">
                  <c:v>8.20365</c:v>
                </c:pt>
                <c:pt idx="361781">
                  <c:v>8.20367</c:v>
                </c:pt>
                <c:pt idx="361782">
                  <c:v>8.2037</c:v>
                </c:pt>
                <c:pt idx="361783">
                  <c:v>8.20372</c:v>
                </c:pt>
                <c:pt idx="361784">
                  <c:v>8.20374</c:v>
                </c:pt>
                <c:pt idx="361785">
                  <c:v>8.20376</c:v>
                </c:pt>
                <c:pt idx="361786">
                  <c:v>8.20379</c:v>
                </c:pt>
                <c:pt idx="361787">
                  <c:v>8.20381</c:v>
                </c:pt>
                <c:pt idx="361788">
                  <c:v>8.20383</c:v>
                </c:pt>
                <c:pt idx="361789">
                  <c:v>8.20386</c:v>
                </c:pt>
                <c:pt idx="361790">
                  <c:v>8.20388</c:v>
                </c:pt>
                <c:pt idx="361791">
                  <c:v>8.2039</c:v>
                </c:pt>
                <c:pt idx="361792">
                  <c:v>8.20392</c:v>
                </c:pt>
                <c:pt idx="361793">
                  <c:v>8.20395</c:v>
                </c:pt>
                <c:pt idx="361794">
                  <c:v>8.20397</c:v>
                </c:pt>
                <c:pt idx="361795">
                  <c:v>8.20399</c:v>
                </c:pt>
                <c:pt idx="361796">
                  <c:v>8.20401</c:v>
                </c:pt>
                <c:pt idx="361797">
                  <c:v>8.20404</c:v>
                </c:pt>
                <c:pt idx="361798">
                  <c:v>8.20406</c:v>
                </c:pt>
                <c:pt idx="361799">
                  <c:v>8.20408</c:v>
                </c:pt>
                <c:pt idx="361800">
                  <c:v>8.2041</c:v>
                </c:pt>
                <c:pt idx="361801">
                  <c:v>8.20413</c:v>
                </c:pt>
                <c:pt idx="361802">
                  <c:v>8.20415</c:v>
                </c:pt>
                <c:pt idx="361803">
                  <c:v>8.20417</c:v>
                </c:pt>
                <c:pt idx="361804">
                  <c:v>8.2042</c:v>
                </c:pt>
                <c:pt idx="361805">
                  <c:v>8.20422</c:v>
                </c:pt>
                <c:pt idx="361806">
                  <c:v>8.20424</c:v>
                </c:pt>
                <c:pt idx="361807">
                  <c:v>8.20426</c:v>
                </c:pt>
                <c:pt idx="361808">
                  <c:v>8.20429</c:v>
                </c:pt>
                <c:pt idx="361809">
                  <c:v>8.20431</c:v>
                </c:pt>
                <c:pt idx="361810">
                  <c:v>8.20433</c:v>
                </c:pt>
                <c:pt idx="361811">
                  <c:v>8.20435</c:v>
                </c:pt>
                <c:pt idx="361812">
                  <c:v>8.20438</c:v>
                </c:pt>
                <c:pt idx="361813">
                  <c:v>8.2044</c:v>
                </c:pt>
                <c:pt idx="361814">
                  <c:v>8.20442</c:v>
                </c:pt>
                <c:pt idx="361815">
                  <c:v>8.20444</c:v>
                </c:pt>
                <c:pt idx="361816">
                  <c:v>8.20447</c:v>
                </c:pt>
                <c:pt idx="361817">
                  <c:v>8.20449</c:v>
                </c:pt>
                <c:pt idx="361818">
                  <c:v>8.20451</c:v>
                </c:pt>
                <c:pt idx="361819">
                  <c:v>8.20453</c:v>
                </c:pt>
                <c:pt idx="361820">
                  <c:v>8.20456</c:v>
                </c:pt>
                <c:pt idx="361821">
                  <c:v>8.20458</c:v>
                </c:pt>
                <c:pt idx="361822">
                  <c:v>8.2046</c:v>
                </c:pt>
                <c:pt idx="361823">
                  <c:v>8.20463</c:v>
                </c:pt>
                <c:pt idx="361824">
                  <c:v>8.20465</c:v>
                </c:pt>
                <c:pt idx="361825">
                  <c:v>8.20467</c:v>
                </c:pt>
                <c:pt idx="361826">
                  <c:v>8.20469</c:v>
                </c:pt>
                <c:pt idx="361827">
                  <c:v>8.20472</c:v>
                </c:pt>
                <c:pt idx="361828">
                  <c:v>8.20474</c:v>
                </c:pt>
                <c:pt idx="361829">
                  <c:v>8.20476</c:v>
                </c:pt>
                <c:pt idx="361830">
                  <c:v>8.20478</c:v>
                </c:pt>
                <c:pt idx="361831">
                  <c:v>8.20481</c:v>
                </c:pt>
                <c:pt idx="361832">
                  <c:v>8.20483</c:v>
                </c:pt>
                <c:pt idx="361833">
                  <c:v>8.20485</c:v>
                </c:pt>
                <c:pt idx="361834">
                  <c:v>8.20487</c:v>
                </c:pt>
                <c:pt idx="361835">
                  <c:v>8.2049</c:v>
                </c:pt>
                <c:pt idx="361836">
                  <c:v>8.20492</c:v>
                </c:pt>
                <c:pt idx="361837">
                  <c:v>8.20494</c:v>
                </c:pt>
                <c:pt idx="361838">
                  <c:v>8.20497</c:v>
                </c:pt>
                <c:pt idx="361839">
                  <c:v>8.20499</c:v>
                </c:pt>
                <c:pt idx="361840">
                  <c:v>8.20501</c:v>
                </c:pt>
                <c:pt idx="361841">
                  <c:v>8.20503</c:v>
                </c:pt>
                <c:pt idx="361842">
                  <c:v>8.20506</c:v>
                </c:pt>
                <c:pt idx="361843">
                  <c:v>8.20508</c:v>
                </c:pt>
                <c:pt idx="361844">
                  <c:v>8.2051</c:v>
                </c:pt>
                <c:pt idx="361845">
                  <c:v>8.20513</c:v>
                </c:pt>
                <c:pt idx="361846">
                  <c:v>8.20515</c:v>
                </c:pt>
                <c:pt idx="361847">
                  <c:v>8.20517</c:v>
                </c:pt>
                <c:pt idx="361848">
                  <c:v>8.20519</c:v>
                </c:pt>
                <c:pt idx="361849">
                  <c:v>8.20522</c:v>
                </c:pt>
                <c:pt idx="361850">
                  <c:v>8.20524</c:v>
                </c:pt>
                <c:pt idx="361851">
                  <c:v>8.20526</c:v>
                </c:pt>
                <c:pt idx="361852">
                  <c:v>8.20528</c:v>
                </c:pt>
                <c:pt idx="361853">
                  <c:v>8.20531</c:v>
                </c:pt>
                <c:pt idx="361854">
                  <c:v>8.20533</c:v>
                </c:pt>
                <c:pt idx="361855">
                  <c:v>8.20535</c:v>
                </c:pt>
                <c:pt idx="361856">
                  <c:v>8.20537</c:v>
                </c:pt>
                <c:pt idx="361857">
                  <c:v>8.2054</c:v>
                </c:pt>
                <c:pt idx="361858">
                  <c:v>8.20542</c:v>
                </c:pt>
                <c:pt idx="361859">
                  <c:v>8.20544</c:v>
                </c:pt>
                <c:pt idx="361860">
                  <c:v>8.20547</c:v>
                </c:pt>
                <c:pt idx="361861">
                  <c:v>8.20549</c:v>
                </c:pt>
                <c:pt idx="361862">
                  <c:v>8.20551</c:v>
                </c:pt>
                <c:pt idx="361863">
                  <c:v>8.20553</c:v>
                </c:pt>
                <c:pt idx="361864">
                  <c:v>8.20556</c:v>
                </c:pt>
                <c:pt idx="361865">
                  <c:v>8.20558</c:v>
                </c:pt>
                <c:pt idx="361866">
                  <c:v>8.2056</c:v>
                </c:pt>
                <c:pt idx="361867">
                  <c:v>8.20562</c:v>
                </c:pt>
                <c:pt idx="361868">
                  <c:v>8.20565</c:v>
                </c:pt>
                <c:pt idx="361869">
                  <c:v>8.20567</c:v>
                </c:pt>
                <c:pt idx="361870">
                  <c:v>8.20569</c:v>
                </c:pt>
                <c:pt idx="361871">
                  <c:v>8.20571</c:v>
                </c:pt>
                <c:pt idx="361872">
                  <c:v>8.20574</c:v>
                </c:pt>
                <c:pt idx="361873">
                  <c:v>8.20576</c:v>
                </c:pt>
                <c:pt idx="361874">
                  <c:v>8.20578</c:v>
                </c:pt>
                <c:pt idx="361875">
                  <c:v>8.2058</c:v>
                </c:pt>
                <c:pt idx="361876">
                  <c:v>8.20583</c:v>
                </c:pt>
                <c:pt idx="361877">
                  <c:v>8.20585</c:v>
                </c:pt>
                <c:pt idx="361878">
                  <c:v>8.20587</c:v>
                </c:pt>
                <c:pt idx="361879">
                  <c:v>8.2059</c:v>
                </c:pt>
                <c:pt idx="361880">
                  <c:v>8.20592</c:v>
                </c:pt>
                <c:pt idx="361881">
                  <c:v>8.20594</c:v>
                </c:pt>
                <c:pt idx="361882">
                  <c:v>8.20596</c:v>
                </c:pt>
                <c:pt idx="361883">
                  <c:v>8.20599</c:v>
                </c:pt>
                <c:pt idx="361884">
                  <c:v>8.20601</c:v>
                </c:pt>
                <c:pt idx="361885">
                  <c:v>8.20603</c:v>
                </c:pt>
                <c:pt idx="361886">
                  <c:v>8.20605</c:v>
                </c:pt>
                <c:pt idx="361887">
                  <c:v>8.20608</c:v>
                </c:pt>
                <c:pt idx="361888">
                  <c:v>8.2061</c:v>
                </c:pt>
                <c:pt idx="361889">
                  <c:v>8.20612</c:v>
                </c:pt>
                <c:pt idx="361890">
                  <c:v>8.20614</c:v>
                </c:pt>
                <c:pt idx="361891">
                  <c:v>8.20617</c:v>
                </c:pt>
                <c:pt idx="361892">
                  <c:v>8.20619</c:v>
                </c:pt>
                <c:pt idx="361893">
                  <c:v>8.20621</c:v>
                </c:pt>
                <c:pt idx="361894">
                  <c:v>8.20624</c:v>
                </c:pt>
                <c:pt idx="361895">
                  <c:v>8.20626</c:v>
                </c:pt>
                <c:pt idx="361896">
                  <c:v>8.20628</c:v>
                </c:pt>
                <c:pt idx="361897">
                  <c:v>8.2063</c:v>
                </c:pt>
                <c:pt idx="361898">
                  <c:v>8.20633</c:v>
                </c:pt>
                <c:pt idx="361899">
                  <c:v>8.20635</c:v>
                </c:pt>
                <c:pt idx="361900">
                  <c:v>8.20637</c:v>
                </c:pt>
                <c:pt idx="361901">
                  <c:v>8.2064</c:v>
                </c:pt>
                <c:pt idx="361902">
                  <c:v>8.20642</c:v>
                </c:pt>
                <c:pt idx="361903">
                  <c:v>8.20644</c:v>
                </c:pt>
                <c:pt idx="361904">
                  <c:v>8.20646</c:v>
                </c:pt>
                <c:pt idx="361905">
                  <c:v>8.20649</c:v>
                </c:pt>
                <c:pt idx="361906">
                  <c:v>8.20651</c:v>
                </c:pt>
                <c:pt idx="361907">
                  <c:v>8.20653</c:v>
                </c:pt>
                <c:pt idx="361908">
                  <c:v>8.20655</c:v>
                </c:pt>
                <c:pt idx="361909">
                  <c:v>8.20658</c:v>
                </c:pt>
                <c:pt idx="361910">
                  <c:v>8.2066</c:v>
                </c:pt>
                <c:pt idx="361911">
                  <c:v>8.20662</c:v>
                </c:pt>
                <c:pt idx="361912">
                  <c:v>8.20664</c:v>
                </c:pt>
                <c:pt idx="361913">
                  <c:v>8.20667</c:v>
                </c:pt>
                <c:pt idx="361914">
                  <c:v>8.20669</c:v>
                </c:pt>
                <c:pt idx="361915">
                  <c:v>8.20671</c:v>
                </c:pt>
                <c:pt idx="361916">
                  <c:v>8.20674</c:v>
                </c:pt>
                <c:pt idx="361917">
                  <c:v>8.20676</c:v>
                </c:pt>
                <c:pt idx="361918">
                  <c:v>8.20678</c:v>
                </c:pt>
                <c:pt idx="361919">
                  <c:v>8.2068</c:v>
                </c:pt>
                <c:pt idx="361920">
                  <c:v>8.20683</c:v>
                </c:pt>
                <c:pt idx="361921">
                  <c:v>8.20685</c:v>
                </c:pt>
                <c:pt idx="361922">
                  <c:v>8.20687</c:v>
                </c:pt>
                <c:pt idx="361923">
                  <c:v>8.20689</c:v>
                </c:pt>
                <c:pt idx="361924">
                  <c:v>8.20692</c:v>
                </c:pt>
                <c:pt idx="361925">
                  <c:v>8.20694</c:v>
                </c:pt>
                <c:pt idx="361926">
                  <c:v>8.20696</c:v>
                </c:pt>
                <c:pt idx="361927">
                  <c:v>8.20698</c:v>
                </c:pt>
                <c:pt idx="361928">
                  <c:v>8.20701</c:v>
                </c:pt>
                <c:pt idx="361929">
                  <c:v>8.20703</c:v>
                </c:pt>
                <c:pt idx="361930">
                  <c:v>8.20705</c:v>
                </c:pt>
                <c:pt idx="361931">
                  <c:v>8.20707</c:v>
                </c:pt>
                <c:pt idx="361932">
                  <c:v>8.2071</c:v>
                </c:pt>
                <c:pt idx="361933">
                  <c:v>8.20712</c:v>
                </c:pt>
                <c:pt idx="361934">
                  <c:v>8.20714</c:v>
                </c:pt>
                <c:pt idx="361935">
                  <c:v>8.20717</c:v>
                </c:pt>
                <c:pt idx="361936">
                  <c:v>8.20719</c:v>
                </c:pt>
                <c:pt idx="361937">
                  <c:v>8.20721</c:v>
                </c:pt>
                <c:pt idx="361938">
                  <c:v>8.20723</c:v>
                </c:pt>
                <c:pt idx="361939">
                  <c:v>8.20726</c:v>
                </c:pt>
                <c:pt idx="361940">
                  <c:v>8.20728</c:v>
                </c:pt>
                <c:pt idx="361941">
                  <c:v>8.2073</c:v>
                </c:pt>
                <c:pt idx="361942">
                  <c:v>8.20732</c:v>
                </c:pt>
                <c:pt idx="361943">
                  <c:v>8.20735</c:v>
                </c:pt>
                <c:pt idx="361944">
                  <c:v>8.20737</c:v>
                </c:pt>
                <c:pt idx="361945">
                  <c:v>8.20739</c:v>
                </c:pt>
                <c:pt idx="361946">
                  <c:v>8.20741</c:v>
                </c:pt>
                <c:pt idx="361947">
                  <c:v>8.20744</c:v>
                </c:pt>
                <c:pt idx="361948">
                  <c:v>8.20746</c:v>
                </c:pt>
                <c:pt idx="361949">
                  <c:v>8.20748</c:v>
                </c:pt>
                <c:pt idx="361950">
                  <c:v>8.20751</c:v>
                </c:pt>
                <c:pt idx="361951">
                  <c:v>8.20753</c:v>
                </c:pt>
                <c:pt idx="361952">
                  <c:v>8.20755</c:v>
                </c:pt>
                <c:pt idx="361953">
                  <c:v>8.20757</c:v>
                </c:pt>
                <c:pt idx="361954">
                  <c:v>8.2076</c:v>
                </c:pt>
                <c:pt idx="361955">
                  <c:v>8.20762</c:v>
                </c:pt>
                <c:pt idx="361956">
                  <c:v>8.20764</c:v>
                </c:pt>
                <c:pt idx="361957">
                  <c:v>8.20766</c:v>
                </c:pt>
                <c:pt idx="361958">
                  <c:v>8.20769</c:v>
                </c:pt>
                <c:pt idx="361959">
                  <c:v>8.20771</c:v>
                </c:pt>
                <c:pt idx="361960">
                  <c:v>8.20773</c:v>
                </c:pt>
                <c:pt idx="361961">
                  <c:v>8.20776</c:v>
                </c:pt>
                <c:pt idx="361962">
                  <c:v>8.20778</c:v>
                </c:pt>
                <c:pt idx="361963">
                  <c:v>8.2078</c:v>
                </c:pt>
                <c:pt idx="361964">
                  <c:v>8.20782</c:v>
                </c:pt>
                <c:pt idx="361965">
                  <c:v>8.20785</c:v>
                </c:pt>
                <c:pt idx="361966">
                  <c:v>8.20787</c:v>
                </c:pt>
                <c:pt idx="361967">
                  <c:v>8.20789</c:v>
                </c:pt>
                <c:pt idx="361968">
                  <c:v>8.20791</c:v>
                </c:pt>
                <c:pt idx="361969">
                  <c:v>8.20794</c:v>
                </c:pt>
                <c:pt idx="361970">
                  <c:v>8.20796</c:v>
                </c:pt>
                <c:pt idx="361971">
                  <c:v>8.20798</c:v>
                </c:pt>
                <c:pt idx="361972">
                  <c:v>8.208</c:v>
                </c:pt>
                <c:pt idx="361973">
                  <c:v>8.20803</c:v>
                </c:pt>
                <c:pt idx="361974">
                  <c:v>8.20805</c:v>
                </c:pt>
                <c:pt idx="361975">
                  <c:v>8.20807</c:v>
                </c:pt>
                <c:pt idx="361976">
                  <c:v>8.2081</c:v>
                </c:pt>
                <c:pt idx="361977">
                  <c:v>8.20812</c:v>
                </c:pt>
                <c:pt idx="361978">
                  <c:v>8.20814</c:v>
                </c:pt>
                <c:pt idx="361979">
                  <c:v>8.20816</c:v>
                </c:pt>
                <c:pt idx="361980">
                  <c:v>8.20819</c:v>
                </c:pt>
                <c:pt idx="361981">
                  <c:v>8.20821</c:v>
                </c:pt>
                <c:pt idx="361982">
                  <c:v>8.20823</c:v>
                </c:pt>
                <c:pt idx="361983">
                  <c:v>8.20825</c:v>
                </c:pt>
                <c:pt idx="361984">
                  <c:v>8.20828</c:v>
                </c:pt>
                <c:pt idx="361985">
                  <c:v>8.2083</c:v>
                </c:pt>
                <c:pt idx="361986">
                  <c:v>8.20832</c:v>
                </c:pt>
                <c:pt idx="361987">
                  <c:v>8.20834</c:v>
                </c:pt>
                <c:pt idx="361988">
                  <c:v>8.20837</c:v>
                </c:pt>
                <c:pt idx="361989">
                  <c:v>8.20839</c:v>
                </c:pt>
                <c:pt idx="361990">
                  <c:v>8.20841</c:v>
                </c:pt>
                <c:pt idx="361991">
                  <c:v>8.20843</c:v>
                </c:pt>
                <c:pt idx="361992">
                  <c:v>8.20846</c:v>
                </c:pt>
                <c:pt idx="361993">
                  <c:v>8.20848</c:v>
                </c:pt>
                <c:pt idx="361994">
                  <c:v>8.2085</c:v>
                </c:pt>
                <c:pt idx="361995">
                  <c:v>8.20853</c:v>
                </c:pt>
                <c:pt idx="361996">
                  <c:v>8.20855</c:v>
                </c:pt>
                <c:pt idx="361997">
                  <c:v>8.20857</c:v>
                </c:pt>
                <c:pt idx="361998">
                  <c:v>8.20859</c:v>
                </c:pt>
                <c:pt idx="361999">
                  <c:v>8.20862</c:v>
                </c:pt>
                <c:pt idx="362000">
                  <c:v>8.20864</c:v>
                </c:pt>
                <c:pt idx="362001">
                  <c:v>8.20866</c:v>
                </c:pt>
                <c:pt idx="362002">
                  <c:v>8.20868</c:v>
                </c:pt>
                <c:pt idx="362003">
                  <c:v>8.20871</c:v>
                </c:pt>
                <c:pt idx="362004">
                  <c:v>8.20873</c:v>
                </c:pt>
                <c:pt idx="362005">
                  <c:v>8.20875</c:v>
                </c:pt>
                <c:pt idx="362006">
                  <c:v>8.20878</c:v>
                </c:pt>
                <c:pt idx="362007">
                  <c:v>8.2088</c:v>
                </c:pt>
                <c:pt idx="362008">
                  <c:v>8.20882</c:v>
                </c:pt>
                <c:pt idx="362009">
                  <c:v>8.20884</c:v>
                </c:pt>
                <c:pt idx="362010">
                  <c:v>8.20887</c:v>
                </c:pt>
                <c:pt idx="362011">
                  <c:v>8.20889</c:v>
                </c:pt>
                <c:pt idx="362012">
                  <c:v>8.20891</c:v>
                </c:pt>
                <c:pt idx="362013">
                  <c:v>8.20893</c:v>
                </c:pt>
                <c:pt idx="362014">
                  <c:v>8.20896</c:v>
                </c:pt>
                <c:pt idx="362015">
                  <c:v>8.20898</c:v>
                </c:pt>
                <c:pt idx="362016">
                  <c:v>8.209</c:v>
                </c:pt>
                <c:pt idx="362017">
                  <c:v>8.20903</c:v>
                </c:pt>
                <c:pt idx="362018">
                  <c:v>8.20905</c:v>
                </c:pt>
                <c:pt idx="362019">
                  <c:v>8.20907</c:v>
                </c:pt>
                <c:pt idx="362020">
                  <c:v>8.20909</c:v>
                </c:pt>
                <c:pt idx="362021">
                  <c:v>8.20912</c:v>
                </c:pt>
                <c:pt idx="362022">
                  <c:v>8.20914</c:v>
                </c:pt>
                <c:pt idx="362023">
                  <c:v>8.20916</c:v>
                </c:pt>
                <c:pt idx="362024">
                  <c:v>8.20918</c:v>
                </c:pt>
                <c:pt idx="362025">
                  <c:v>8.20921</c:v>
                </c:pt>
                <c:pt idx="362026">
                  <c:v>8.20923</c:v>
                </c:pt>
                <c:pt idx="362027">
                  <c:v>8.20925</c:v>
                </c:pt>
                <c:pt idx="362028">
                  <c:v>8.20927</c:v>
                </c:pt>
                <c:pt idx="362029">
                  <c:v>8.2093</c:v>
                </c:pt>
                <c:pt idx="362030">
                  <c:v>8.20932</c:v>
                </c:pt>
                <c:pt idx="362031">
                  <c:v>8.20934</c:v>
                </c:pt>
                <c:pt idx="362032">
                  <c:v>8.20937</c:v>
                </c:pt>
                <c:pt idx="362033">
                  <c:v>8.20939</c:v>
                </c:pt>
                <c:pt idx="362034">
                  <c:v>8.20941</c:v>
                </c:pt>
                <c:pt idx="362035">
                  <c:v>8.20943</c:v>
                </c:pt>
                <c:pt idx="362036">
                  <c:v>8.20946</c:v>
                </c:pt>
                <c:pt idx="362037">
                  <c:v>8.20948</c:v>
                </c:pt>
                <c:pt idx="362038">
                  <c:v>8.2095</c:v>
                </c:pt>
                <c:pt idx="362039">
                  <c:v>8.20952</c:v>
                </c:pt>
                <c:pt idx="362040">
                  <c:v>8.20955</c:v>
                </c:pt>
                <c:pt idx="362041">
                  <c:v>8.20957</c:v>
                </c:pt>
                <c:pt idx="362042">
                  <c:v>8.20959</c:v>
                </c:pt>
                <c:pt idx="362043">
                  <c:v>8.20961</c:v>
                </c:pt>
                <c:pt idx="362044">
                  <c:v>8.20964</c:v>
                </c:pt>
                <c:pt idx="362045">
                  <c:v>8.20966</c:v>
                </c:pt>
                <c:pt idx="362046">
                  <c:v>8.20968</c:v>
                </c:pt>
                <c:pt idx="362047">
                  <c:v>8.2097</c:v>
                </c:pt>
                <c:pt idx="362048">
                  <c:v>8.20973</c:v>
                </c:pt>
                <c:pt idx="362049">
                  <c:v>8.20975</c:v>
                </c:pt>
                <c:pt idx="362050">
                  <c:v>8.20977</c:v>
                </c:pt>
                <c:pt idx="362051">
                  <c:v>8.2098</c:v>
                </c:pt>
                <c:pt idx="362052">
                  <c:v>8.20982</c:v>
                </c:pt>
                <c:pt idx="362053">
                  <c:v>8.20984</c:v>
                </c:pt>
                <c:pt idx="362054">
                  <c:v>8.20986</c:v>
                </c:pt>
                <c:pt idx="362055">
                  <c:v>8.20989</c:v>
                </c:pt>
                <c:pt idx="362056">
                  <c:v>8.20991</c:v>
                </c:pt>
                <c:pt idx="362057">
                  <c:v>8.20993</c:v>
                </c:pt>
                <c:pt idx="362058">
                  <c:v>8.20996</c:v>
                </c:pt>
                <c:pt idx="362059">
                  <c:v>8.20998</c:v>
                </c:pt>
                <c:pt idx="362060">
                  <c:v>8.21</c:v>
                </c:pt>
                <c:pt idx="362061">
                  <c:v>8.21002</c:v>
                </c:pt>
                <c:pt idx="362062">
                  <c:v>8.21004</c:v>
                </c:pt>
                <c:pt idx="362063">
                  <c:v>8.21007</c:v>
                </c:pt>
                <c:pt idx="362064">
                  <c:v>8.21009</c:v>
                </c:pt>
                <c:pt idx="362065">
                  <c:v>8.21011</c:v>
                </c:pt>
                <c:pt idx="362066">
                  <c:v>8.21014</c:v>
                </c:pt>
                <c:pt idx="362067">
                  <c:v>8.21016</c:v>
                </c:pt>
                <c:pt idx="362068">
                  <c:v>8.21018</c:v>
                </c:pt>
                <c:pt idx="362069">
                  <c:v>8.2102</c:v>
                </c:pt>
                <c:pt idx="362070">
                  <c:v>8.21023</c:v>
                </c:pt>
                <c:pt idx="362071">
                  <c:v>8.21025</c:v>
                </c:pt>
                <c:pt idx="362072">
                  <c:v>8.21027</c:v>
                </c:pt>
                <c:pt idx="362073">
                  <c:v>8.2103</c:v>
                </c:pt>
                <c:pt idx="362074">
                  <c:v>8.21032</c:v>
                </c:pt>
                <c:pt idx="362075">
                  <c:v>8.21034</c:v>
                </c:pt>
                <c:pt idx="362076">
                  <c:v>8.21036</c:v>
                </c:pt>
                <c:pt idx="362077">
                  <c:v>8.21039</c:v>
                </c:pt>
                <c:pt idx="362078">
                  <c:v>8.21041</c:v>
                </c:pt>
                <c:pt idx="362079">
                  <c:v>8.21043</c:v>
                </c:pt>
                <c:pt idx="362080">
                  <c:v>8.21045</c:v>
                </c:pt>
                <c:pt idx="362081">
                  <c:v>8.21048</c:v>
                </c:pt>
                <c:pt idx="362082">
                  <c:v>8.2105</c:v>
                </c:pt>
                <c:pt idx="362083">
                  <c:v>8.21052</c:v>
                </c:pt>
                <c:pt idx="362084">
                  <c:v>8.21054</c:v>
                </c:pt>
                <c:pt idx="362085">
                  <c:v>8.21057</c:v>
                </c:pt>
                <c:pt idx="362086">
                  <c:v>8.21059</c:v>
                </c:pt>
                <c:pt idx="362087">
                  <c:v>8.21061</c:v>
                </c:pt>
                <c:pt idx="362088">
                  <c:v>8.21063</c:v>
                </c:pt>
                <c:pt idx="362089">
                  <c:v>8.21066</c:v>
                </c:pt>
                <c:pt idx="362090">
                  <c:v>8.21068</c:v>
                </c:pt>
                <c:pt idx="362091">
                  <c:v>8.2107</c:v>
                </c:pt>
                <c:pt idx="362092">
                  <c:v>8.21073</c:v>
                </c:pt>
                <c:pt idx="362093">
                  <c:v>8.21075</c:v>
                </c:pt>
                <c:pt idx="362094">
                  <c:v>8.21077</c:v>
                </c:pt>
                <c:pt idx="362095">
                  <c:v>8.21079</c:v>
                </c:pt>
                <c:pt idx="362096">
                  <c:v>8.21082</c:v>
                </c:pt>
                <c:pt idx="362097">
                  <c:v>8.21084</c:v>
                </c:pt>
                <c:pt idx="362098">
                  <c:v>8.21086</c:v>
                </c:pt>
                <c:pt idx="362099">
                  <c:v>8.21088</c:v>
                </c:pt>
                <c:pt idx="362100">
                  <c:v>8.21091</c:v>
                </c:pt>
                <c:pt idx="362101">
                  <c:v>8.21093</c:v>
                </c:pt>
                <c:pt idx="362102">
                  <c:v>8.21095</c:v>
                </c:pt>
                <c:pt idx="362103">
                  <c:v>8.21097</c:v>
                </c:pt>
                <c:pt idx="362104">
                  <c:v>8.211</c:v>
                </c:pt>
                <c:pt idx="362105">
                  <c:v>8.21102</c:v>
                </c:pt>
                <c:pt idx="362106">
                  <c:v>8.21104</c:v>
                </c:pt>
                <c:pt idx="362107">
                  <c:v>8.21107</c:v>
                </c:pt>
                <c:pt idx="362108">
                  <c:v>8.21109</c:v>
                </c:pt>
                <c:pt idx="362109">
                  <c:v>8.21111</c:v>
                </c:pt>
                <c:pt idx="362110">
                  <c:v>8.21113</c:v>
                </c:pt>
                <c:pt idx="362111">
                  <c:v>8.21116</c:v>
                </c:pt>
                <c:pt idx="362112">
                  <c:v>8.21118</c:v>
                </c:pt>
                <c:pt idx="362113">
                  <c:v>8.2112</c:v>
                </c:pt>
                <c:pt idx="362114">
                  <c:v>8.21122</c:v>
                </c:pt>
                <c:pt idx="362115">
                  <c:v>8.21125</c:v>
                </c:pt>
                <c:pt idx="362116">
                  <c:v>8.21127</c:v>
                </c:pt>
                <c:pt idx="362117">
                  <c:v>8.21129</c:v>
                </c:pt>
                <c:pt idx="362118">
                  <c:v>8.21132</c:v>
                </c:pt>
                <c:pt idx="362119">
                  <c:v>8.21134</c:v>
                </c:pt>
                <c:pt idx="362120">
                  <c:v>8.21136</c:v>
                </c:pt>
                <c:pt idx="362121">
                  <c:v>8.21138</c:v>
                </c:pt>
                <c:pt idx="362122">
                  <c:v>8.21141</c:v>
                </c:pt>
                <c:pt idx="362123">
                  <c:v>8.21143</c:v>
                </c:pt>
                <c:pt idx="362124">
                  <c:v>8.21145</c:v>
                </c:pt>
                <c:pt idx="362125">
                  <c:v>8.21147</c:v>
                </c:pt>
                <c:pt idx="362126">
                  <c:v>8.2115</c:v>
                </c:pt>
                <c:pt idx="362127">
                  <c:v>8.21152</c:v>
                </c:pt>
                <c:pt idx="362128">
                  <c:v>8.21154</c:v>
                </c:pt>
                <c:pt idx="362129">
                  <c:v>8.21157</c:v>
                </c:pt>
                <c:pt idx="362130">
                  <c:v>8.21159</c:v>
                </c:pt>
                <c:pt idx="362131">
                  <c:v>8.21161</c:v>
                </c:pt>
                <c:pt idx="362132">
                  <c:v>8.21163</c:v>
                </c:pt>
                <c:pt idx="362133">
                  <c:v>8.21166</c:v>
                </c:pt>
                <c:pt idx="362134">
                  <c:v>8.21168</c:v>
                </c:pt>
                <c:pt idx="362135">
                  <c:v>8.2117</c:v>
                </c:pt>
                <c:pt idx="362136">
                  <c:v>8.21172</c:v>
                </c:pt>
                <c:pt idx="362137">
                  <c:v>8.21175</c:v>
                </c:pt>
                <c:pt idx="362138">
                  <c:v>8.21177</c:v>
                </c:pt>
                <c:pt idx="362139">
                  <c:v>8.21179</c:v>
                </c:pt>
                <c:pt idx="362140">
                  <c:v>8.21181</c:v>
                </c:pt>
                <c:pt idx="362141">
                  <c:v>8.21184</c:v>
                </c:pt>
                <c:pt idx="362142">
                  <c:v>8.21186</c:v>
                </c:pt>
                <c:pt idx="362143">
                  <c:v>8.21188</c:v>
                </c:pt>
                <c:pt idx="362144">
                  <c:v>8.2119</c:v>
                </c:pt>
                <c:pt idx="362145">
                  <c:v>8.21193</c:v>
                </c:pt>
                <c:pt idx="362146">
                  <c:v>8.21195</c:v>
                </c:pt>
                <c:pt idx="362147">
                  <c:v>8.21197</c:v>
                </c:pt>
                <c:pt idx="362148">
                  <c:v>8.21199</c:v>
                </c:pt>
                <c:pt idx="362149">
                  <c:v>8.21202</c:v>
                </c:pt>
                <c:pt idx="362150">
                  <c:v>8.21204</c:v>
                </c:pt>
                <c:pt idx="362151">
                  <c:v>8.21206</c:v>
                </c:pt>
                <c:pt idx="362152">
                  <c:v>8.21209</c:v>
                </c:pt>
                <c:pt idx="362153">
                  <c:v>8.21211</c:v>
                </c:pt>
                <c:pt idx="362154">
                  <c:v>8.21213</c:v>
                </c:pt>
                <c:pt idx="362155">
                  <c:v>8.21215</c:v>
                </c:pt>
                <c:pt idx="362156">
                  <c:v>8.21218</c:v>
                </c:pt>
                <c:pt idx="362157">
                  <c:v>8.2122</c:v>
                </c:pt>
                <c:pt idx="362158">
                  <c:v>8.21222</c:v>
                </c:pt>
                <c:pt idx="362159">
                  <c:v>8.21224</c:v>
                </c:pt>
                <c:pt idx="362160">
                  <c:v>8.21227</c:v>
                </c:pt>
                <c:pt idx="362161">
                  <c:v>8.21229</c:v>
                </c:pt>
                <c:pt idx="362162">
                  <c:v>8.21231</c:v>
                </c:pt>
                <c:pt idx="362163">
                  <c:v>8.21234</c:v>
                </c:pt>
                <c:pt idx="362164">
                  <c:v>8.21236</c:v>
                </c:pt>
                <c:pt idx="362165">
                  <c:v>8.21238</c:v>
                </c:pt>
                <c:pt idx="362166">
                  <c:v>8.2124</c:v>
                </c:pt>
                <c:pt idx="362167">
                  <c:v>8.21243</c:v>
                </c:pt>
                <c:pt idx="362168">
                  <c:v>8.21245</c:v>
                </c:pt>
                <c:pt idx="362169">
                  <c:v>8.21247</c:v>
                </c:pt>
                <c:pt idx="362170">
                  <c:v>8.21249</c:v>
                </c:pt>
                <c:pt idx="362171">
                  <c:v>8.21252</c:v>
                </c:pt>
                <c:pt idx="362172">
                  <c:v>8.21254</c:v>
                </c:pt>
                <c:pt idx="362173">
                  <c:v>8.21256</c:v>
                </c:pt>
                <c:pt idx="362174">
                  <c:v>8.21259</c:v>
                </c:pt>
                <c:pt idx="362175">
                  <c:v>8.21261</c:v>
                </c:pt>
                <c:pt idx="362176">
                  <c:v>8.21263</c:v>
                </c:pt>
                <c:pt idx="362177">
                  <c:v>8.21265</c:v>
                </c:pt>
                <c:pt idx="362178">
                  <c:v>8.21268</c:v>
                </c:pt>
                <c:pt idx="362179">
                  <c:v>8.2127</c:v>
                </c:pt>
                <c:pt idx="362180">
                  <c:v>8.21272</c:v>
                </c:pt>
                <c:pt idx="362181">
                  <c:v>8.21274</c:v>
                </c:pt>
                <c:pt idx="362182">
                  <c:v>8.21277</c:v>
                </c:pt>
                <c:pt idx="362183">
                  <c:v>8.21279</c:v>
                </c:pt>
                <c:pt idx="362184">
                  <c:v>8.21281</c:v>
                </c:pt>
                <c:pt idx="362185">
                  <c:v>8.21283</c:v>
                </c:pt>
                <c:pt idx="362186">
                  <c:v>8.21286</c:v>
                </c:pt>
                <c:pt idx="362187">
                  <c:v>8.21288</c:v>
                </c:pt>
                <c:pt idx="362188">
                  <c:v>8.2129</c:v>
                </c:pt>
                <c:pt idx="362189">
                  <c:v>8.21293</c:v>
                </c:pt>
                <c:pt idx="362190">
                  <c:v>8.21295</c:v>
                </c:pt>
                <c:pt idx="362191">
                  <c:v>8.21297</c:v>
                </c:pt>
                <c:pt idx="362192">
                  <c:v>8.21299</c:v>
                </c:pt>
                <c:pt idx="362193">
                  <c:v>8.21302</c:v>
                </c:pt>
                <c:pt idx="362194">
                  <c:v>8.21304</c:v>
                </c:pt>
                <c:pt idx="362195">
                  <c:v>8.21306</c:v>
                </c:pt>
                <c:pt idx="362196">
                  <c:v>8.21308</c:v>
                </c:pt>
                <c:pt idx="362197">
                  <c:v>8.21311</c:v>
                </c:pt>
                <c:pt idx="362198">
                  <c:v>8.21313</c:v>
                </c:pt>
                <c:pt idx="362199">
                  <c:v>8.21315</c:v>
                </c:pt>
                <c:pt idx="362200">
                  <c:v>8.21317</c:v>
                </c:pt>
                <c:pt idx="362201">
                  <c:v>8.2132</c:v>
                </c:pt>
                <c:pt idx="362202">
                  <c:v>8.21322</c:v>
                </c:pt>
                <c:pt idx="362203">
                  <c:v>8.21324</c:v>
                </c:pt>
                <c:pt idx="362204">
                  <c:v>8.21326</c:v>
                </c:pt>
                <c:pt idx="362205">
                  <c:v>8.21329</c:v>
                </c:pt>
                <c:pt idx="362206">
                  <c:v>8.21331</c:v>
                </c:pt>
                <c:pt idx="362207">
                  <c:v>8.21333</c:v>
                </c:pt>
                <c:pt idx="362208">
                  <c:v>8.21336</c:v>
                </c:pt>
                <c:pt idx="362209">
                  <c:v>8.21338</c:v>
                </c:pt>
                <c:pt idx="362210">
                  <c:v>8.2134</c:v>
                </c:pt>
                <c:pt idx="362211">
                  <c:v>8.21342</c:v>
                </c:pt>
                <c:pt idx="362212">
                  <c:v>8.21345</c:v>
                </c:pt>
                <c:pt idx="362213">
                  <c:v>8.21347</c:v>
                </c:pt>
                <c:pt idx="362214">
                  <c:v>8.21349</c:v>
                </c:pt>
                <c:pt idx="362215">
                  <c:v>8.21351</c:v>
                </c:pt>
                <c:pt idx="362216">
                  <c:v>8.21354</c:v>
                </c:pt>
                <c:pt idx="362217">
                  <c:v>8.21356</c:v>
                </c:pt>
                <c:pt idx="362218">
                  <c:v>8.21358</c:v>
                </c:pt>
                <c:pt idx="362219">
                  <c:v>8.2136</c:v>
                </c:pt>
                <c:pt idx="362220">
                  <c:v>8.21363</c:v>
                </c:pt>
                <c:pt idx="362221">
                  <c:v>8.21365</c:v>
                </c:pt>
                <c:pt idx="362222">
                  <c:v>8.21367</c:v>
                </c:pt>
                <c:pt idx="362223">
                  <c:v>8.2137</c:v>
                </c:pt>
                <c:pt idx="362224">
                  <c:v>8.21372</c:v>
                </c:pt>
                <c:pt idx="362225">
                  <c:v>8.21374</c:v>
                </c:pt>
                <c:pt idx="362226">
                  <c:v>8.21376</c:v>
                </c:pt>
                <c:pt idx="362227">
                  <c:v>8.21379</c:v>
                </c:pt>
                <c:pt idx="362228">
                  <c:v>8.21381</c:v>
                </c:pt>
                <c:pt idx="362229">
                  <c:v>8.21383</c:v>
                </c:pt>
                <c:pt idx="362230">
                  <c:v>8.21386</c:v>
                </c:pt>
                <c:pt idx="362231">
                  <c:v>8.21388</c:v>
                </c:pt>
                <c:pt idx="362232">
                  <c:v>8.2139</c:v>
                </c:pt>
                <c:pt idx="362233">
                  <c:v>8.21392</c:v>
                </c:pt>
                <c:pt idx="362234">
                  <c:v>8.21395</c:v>
                </c:pt>
                <c:pt idx="362235">
                  <c:v>8.21397</c:v>
                </c:pt>
                <c:pt idx="362236">
                  <c:v>8.21399</c:v>
                </c:pt>
                <c:pt idx="362237">
                  <c:v>8.21401</c:v>
                </c:pt>
                <c:pt idx="362238">
                  <c:v>8.21404</c:v>
                </c:pt>
                <c:pt idx="362239">
                  <c:v>8.21406</c:v>
                </c:pt>
                <c:pt idx="362240">
                  <c:v>8.21408</c:v>
                </c:pt>
                <c:pt idx="362241">
                  <c:v>8.2141</c:v>
                </c:pt>
                <c:pt idx="362242">
                  <c:v>8.21413</c:v>
                </c:pt>
                <c:pt idx="362243">
                  <c:v>8.21415</c:v>
                </c:pt>
                <c:pt idx="362244">
                  <c:v>8.21417</c:v>
                </c:pt>
                <c:pt idx="362245">
                  <c:v>8.2142</c:v>
                </c:pt>
                <c:pt idx="362246">
                  <c:v>8.21422</c:v>
                </c:pt>
                <c:pt idx="362247">
                  <c:v>8.21424</c:v>
                </c:pt>
                <c:pt idx="362248">
                  <c:v>8.21426</c:v>
                </c:pt>
                <c:pt idx="362249">
                  <c:v>8.21429</c:v>
                </c:pt>
                <c:pt idx="362250">
                  <c:v>8.21431</c:v>
                </c:pt>
                <c:pt idx="362251">
                  <c:v>8.21433</c:v>
                </c:pt>
                <c:pt idx="362252">
                  <c:v>8.21435</c:v>
                </c:pt>
                <c:pt idx="362253">
                  <c:v>8.21438</c:v>
                </c:pt>
                <c:pt idx="362254">
                  <c:v>8.2144</c:v>
                </c:pt>
                <c:pt idx="362255">
                  <c:v>8.21442</c:v>
                </c:pt>
                <c:pt idx="362256">
                  <c:v>8.21444</c:v>
                </c:pt>
                <c:pt idx="362257">
                  <c:v>8.21447</c:v>
                </c:pt>
                <c:pt idx="362258">
                  <c:v>8.21449</c:v>
                </c:pt>
                <c:pt idx="362259">
                  <c:v>8.21451</c:v>
                </c:pt>
                <c:pt idx="362260">
                  <c:v>8.21453</c:v>
                </c:pt>
                <c:pt idx="362261">
                  <c:v>8.21456</c:v>
                </c:pt>
                <c:pt idx="362262">
                  <c:v>8.21458</c:v>
                </c:pt>
                <c:pt idx="362263">
                  <c:v>8.2146</c:v>
                </c:pt>
                <c:pt idx="362264">
                  <c:v>8.21463</c:v>
                </c:pt>
                <c:pt idx="362265">
                  <c:v>8.21465</c:v>
                </c:pt>
                <c:pt idx="362266">
                  <c:v>8.21467</c:v>
                </c:pt>
                <c:pt idx="362267">
                  <c:v>8.21469</c:v>
                </c:pt>
                <c:pt idx="362268">
                  <c:v>8.21472</c:v>
                </c:pt>
                <c:pt idx="362269">
                  <c:v>8.21474</c:v>
                </c:pt>
                <c:pt idx="362270">
                  <c:v>8.21476</c:v>
                </c:pt>
                <c:pt idx="362271">
                  <c:v>8.21478</c:v>
                </c:pt>
                <c:pt idx="362272">
                  <c:v>8.21481</c:v>
                </c:pt>
                <c:pt idx="362273">
                  <c:v>8.21483</c:v>
                </c:pt>
                <c:pt idx="362274">
                  <c:v>8.21485</c:v>
                </c:pt>
                <c:pt idx="362275">
                  <c:v>8.21487</c:v>
                </c:pt>
                <c:pt idx="362276">
                  <c:v>8.2149</c:v>
                </c:pt>
                <c:pt idx="362277">
                  <c:v>8.21492</c:v>
                </c:pt>
                <c:pt idx="362278">
                  <c:v>8.21494</c:v>
                </c:pt>
                <c:pt idx="362279">
                  <c:v>8.21497</c:v>
                </c:pt>
                <c:pt idx="362280">
                  <c:v>8.21499</c:v>
                </c:pt>
                <c:pt idx="362281">
                  <c:v>8.21501</c:v>
                </c:pt>
                <c:pt idx="362282">
                  <c:v>8.21503</c:v>
                </c:pt>
                <c:pt idx="362283">
                  <c:v>8.21506</c:v>
                </c:pt>
                <c:pt idx="362284">
                  <c:v>8.21508</c:v>
                </c:pt>
                <c:pt idx="362285">
                  <c:v>8.2151</c:v>
                </c:pt>
                <c:pt idx="362286">
                  <c:v>8.21513</c:v>
                </c:pt>
                <c:pt idx="362287">
                  <c:v>8.21515</c:v>
                </c:pt>
                <c:pt idx="362288">
                  <c:v>8.21517</c:v>
                </c:pt>
                <c:pt idx="362289">
                  <c:v>8.21519</c:v>
                </c:pt>
                <c:pt idx="362290">
                  <c:v>8.21522</c:v>
                </c:pt>
                <c:pt idx="362291">
                  <c:v>8.21524</c:v>
                </c:pt>
                <c:pt idx="362292">
                  <c:v>8.21526</c:v>
                </c:pt>
                <c:pt idx="362293">
                  <c:v>8.21528</c:v>
                </c:pt>
                <c:pt idx="362294">
                  <c:v>8.21531</c:v>
                </c:pt>
                <c:pt idx="362295">
                  <c:v>8.21533</c:v>
                </c:pt>
                <c:pt idx="362296">
                  <c:v>8.21535</c:v>
                </c:pt>
                <c:pt idx="362297">
                  <c:v>8.21537</c:v>
                </c:pt>
                <c:pt idx="362298">
                  <c:v>8.2154</c:v>
                </c:pt>
                <c:pt idx="362299">
                  <c:v>8.21542</c:v>
                </c:pt>
                <c:pt idx="362300">
                  <c:v>8.21544</c:v>
                </c:pt>
                <c:pt idx="362301">
                  <c:v>8.21547</c:v>
                </c:pt>
                <c:pt idx="362302">
                  <c:v>8.21549</c:v>
                </c:pt>
                <c:pt idx="362303">
                  <c:v>8.21551</c:v>
                </c:pt>
                <c:pt idx="362304">
                  <c:v>8.21553</c:v>
                </c:pt>
                <c:pt idx="362305">
                  <c:v>8.21556</c:v>
                </c:pt>
                <c:pt idx="362306">
                  <c:v>8.21558</c:v>
                </c:pt>
                <c:pt idx="362307">
                  <c:v>8.2156</c:v>
                </c:pt>
                <c:pt idx="362308">
                  <c:v>8.21562</c:v>
                </c:pt>
                <c:pt idx="362309">
                  <c:v>8.21565</c:v>
                </c:pt>
                <c:pt idx="362310">
                  <c:v>8.21567</c:v>
                </c:pt>
                <c:pt idx="362311">
                  <c:v>8.21569</c:v>
                </c:pt>
                <c:pt idx="362312">
                  <c:v>8.21571</c:v>
                </c:pt>
                <c:pt idx="362313">
                  <c:v>8.21574</c:v>
                </c:pt>
                <c:pt idx="362314">
                  <c:v>8.21576</c:v>
                </c:pt>
                <c:pt idx="362315">
                  <c:v>8.21578</c:v>
                </c:pt>
                <c:pt idx="362316">
                  <c:v>8.2158</c:v>
                </c:pt>
                <c:pt idx="362317">
                  <c:v>8.21583</c:v>
                </c:pt>
                <c:pt idx="362318">
                  <c:v>8.21585</c:v>
                </c:pt>
                <c:pt idx="362319">
                  <c:v>8.21587</c:v>
                </c:pt>
                <c:pt idx="362320">
                  <c:v>8.2159</c:v>
                </c:pt>
                <c:pt idx="362321">
                  <c:v>8.21592</c:v>
                </c:pt>
                <c:pt idx="362322">
                  <c:v>8.21594</c:v>
                </c:pt>
                <c:pt idx="362323">
                  <c:v>8.21596</c:v>
                </c:pt>
                <c:pt idx="362324">
                  <c:v>8.21599</c:v>
                </c:pt>
                <c:pt idx="362325">
                  <c:v>8.21601</c:v>
                </c:pt>
                <c:pt idx="362326">
                  <c:v>8.21603</c:v>
                </c:pt>
                <c:pt idx="362327">
                  <c:v>8.21605</c:v>
                </c:pt>
                <c:pt idx="362328">
                  <c:v>8.21608</c:v>
                </c:pt>
                <c:pt idx="362329">
                  <c:v>8.2161</c:v>
                </c:pt>
                <c:pt idx="362330">
                  <c:v>8.21612</c:v>
                </c:pt>
                <c:pt idx="362331">
                  <c:v>8.21614</c:v>
                </c:pt>
                <c:pt idx="362332">
                  <c:v>8.21617</c:v>
                </c:pt>
                <c:pt idx="362333">
                  <c:v>8.21619</c:v>
                </c:pt>
                <c:pt idx="362334">
                  <c:v>8.21621</c:v>
                </c:pt>
                <c:pt idx="362335">
                  <c:v>8.21624</c:v>
                </c:pt>
                <c:pt idx="362336">
                  <c:v>8.21626</c:v>
                </c:pt>
                <c:pt idx="362337">
                  <c:v>8.21628</c:v>
                </c:pt>
                <c:pt idx="362338">
                  <c:v>8.2163</c:v>
                </c:pt>
                <c:pt idx="362339">
                  <c:v>8.21633</c:v>
                </c:pt>
                <c:pt idx="362340">
                  <c:v>8.21635</c:v>
                </c:pt>
                <c:pt idx="362341">
                  <c:v>8.21637</c:v>
                </c:pt>
                <c:pt idx="362342">
                  <c:v>8.2164</c:v>
                </c:pt>
                <c:pt idx="362343">
                  <c:v>8.21642</c:v>
                </c:pt>
                <c:pt idx="362344">
                  <c:v>8.21644</c:v>
                </c:pt>
                <c:pt idx="362345">
                  <c:v>8.21646</c:v>
                </c:pt>
                <c:pt idx="362346">
                  <c:v>8.21649</c:v>
                </c:pt>
                <c:pt idx="362347">
                  <c:v>8.21651</c:v>
                </c:pt>
                <c:pt idx="362348">
                  <c:v>8.21653</c:v>
                </c:pt>
                <c:pt idx="362349">
                  <c:v>8.21655</c:v>
                </c:pt>
                <c:pt idx="362350">
                  <c:v>8.21658</c:v>
                </c:pt>
                <c:pt idx="362351">
                  <c:v>8.2166</c:v>
                </c:pt>
                <c:pt idx="362352">
                  <c:v>8.21662</c:v>
                </c:pt>
                <c:pt idx="362353">
                  <c:v>8.21664</c:v>
                </c:pt>
                <c:pt idx="362354">
                  <c:v>8.21667</c:v>
                </c:pt>
                <c:pt idx="362355">
                  <c:v>8.21669</c:v>
                </c:pt>
                <c:pt idx="362356">
                  <c:v>8.21671</c:v>
                </c:pt>
                <c:pt idx="362357">
                  <c:v>8.21673</c:v>
                </c:pt>
                <c:pt idx="362358">
                  <c:v>8.21676</c:v>
                </c:pt>
                <c:pt idx="362359">
                  <c:v>8.21678</c:v>
                </c:pt>
                <c:pt idx="362360">
                  <c:v>8.2168</c:v>
                </c:pt>
                <c:pt idx="362361">
                  <c:v>8.21683</c:v>
                </c:pt>
                <c:pt idx="362362">
                  <c:v>8.21685</c:v>
                </c:pt>
                <c:pt idx="362363">
                  <c:v>8.21687</c:v>
                </c:pt>
                <c:pt idx="362364">
                  <c:v>8.21689</c:v>
                </c:pt>
                <c:pt idx="362365">
                  <c:v>8.21692</c:v>
                </c:pt>
                <c:pt idx="362366">
                  <c:v>8.21694</c:v>
                </c:pt>
                <c:pt idx="362367">
                  <c:v>8.21696</c:v>
                </c:pt>
                <c:pt idx="362368">
                  <c:v>8.21698</c:v>
                </c:pt>
                <c:pt idx="362369">
                  <c:v>8.21701</c:v>
                </c:pt>
                <c:pt idx="362370">
                  <c:v>8.21703</c:v>
                </c:pt>
                <c:pt idx="362371">
                  <c:v>8.21705</c:v>
                </c:pt>
                <c:pt idx="362372">
                  <c:v>8.21707</c:v>
                </c:pt>
                <c:pt idx="362373">
                  <c:v>8.2171</c:v>
                </c:pt>
                <c:pt idx="362374">
                  <c:v>8.21712</c:v>
                </c:pt>
                <c:pt idx="362375">
                  <c:v>8.21714</c:v>
                </c:pt>
                <c:pt idx="362376">
                  <c:v>8.21717</c:v>
                </c:pt>
                <c:pt idx="362377">
                  <c:v>8.21719</c:v>
                </c:pt>
                <c:pt idx="362378">
                  <c:v>8.21721</c:v>
                </c:pt>
                <c:pt idx="362379">
                  <c:v>8.21723</c:v>
                </c:pt>
                <c:pt idx="362380">
                  <c:v>8.21726</c:v>
                </c:pt>
                <c:pt idx="362381">
                  <c:v>8.21728</c:v>
                </c:pt>
                <c:pt idx="362382">
                  <c:v>8.2173</c:v>
                </c:pt>
                <c:pt idx="362383">
                  <c:v>8.21732</c:v>
                </c:pt>
                <c:pt idx="362384">
                  <c:v>8.21735</c:v>
                </c:pt>
                <c:pt idx="362385">
                  <c:v>8.21737</c:v>
                </c:pt>
                <c:pt idx="362386">
                  <c:v>8.21739</c:v>
                </c:pt>
                <c:pt idx="362387">
                  <c:v>8.21742</c:v>
                </c:pt>
                <c:pt idx="362388">
                  <c:v>8.21744</c:v>
                </c:pt>
                <c:pt idx="362389">
                  <c:v>8.21746</c:v>
                </c:pt>
                <c:pt idx="362390">
                  <c:v>8.21748</c:v>
                </c:pt>
                <c:pt idx="362391">
                  <c:v>8.21751</c:v>
                </c:pt>
                <c:pt idx="362392">
                  <c:v>8.21753</c:v>
                </c:pt>
                <c:pt idx="362393">
                  <c:v>8.21755</c:v>
                </c:pt>
                <c:pt idx="362394">
                  <c:v>8.21757</c:v>
                </c:pt>
                <c:pt idx="362395">
                  <c:v>8.2176</c:v>
                </c:pt>
                <c:pt idx="362396">
                  <c:v>8.21762</c:v>
                </c:pt>
                <c:pt idx="362397">
                  <c:v>8.21764</c:v>
                </c:pt>
                <c:pt idx="362398">
                  <c:v>8.21766</c:v>
                </c:pt>
                <c:pt idx="362399">
                  <c:v>8.21769</c:v>
                </c:pt>
                <c:pt idx="362400">
                  <c:v>8.21771</c:v>
                </c:pt>
                <c:pt idx="362401">
                  <c:v>8.21773</c:v>
                </c:pt>
                <c:pt idx="362402">
                  <c:v>8.21776</c:v>
                </c:pt>
                <c:pt idx="362403">
                  <c:v>8.21778</c:v>
                </c:pt>
                <c:pt idx="362404">
                  <c:v>8.2178</c:v>
                </c:pt>
                <c:pt idx="362405">
                  <c:v>8.21782</c:v>
                </c:pt>
                <c:pt idx="362406">
                  <c:v>8.21785</c:v>
                </c:pt>
                <c:pt idx="362407">
                  <c:v>8.21787</c:v>
                </c:pt>
                <c:pt idx="362408">
                  <c:v>8.21789</c:v>
                </c:pt>
                <c:pt idx="362409">
                  <c:v>8.21791</c:v>
                </c:pt>
                <c:pt idx="362410">
                  <c:v>8.21794</c:v>
                </c:pt>
                <c:pt idx="362411">
                  <c:v>8.21796</c:v>
                </c:pt>
                <c:pt idx="362412">
                  <c:v>8.21798</c:v>
                </c:pt>
                <c:pt idx="362413">
                  <c:v>8.218</c:v>
                </c:pt>
                <c:pt idx="362414">
                  <c:v>8.21803</c:v>
                </c:pt>
                <c:pt idx="362415">
                  <c:v>8.21805</c:v>
                </c:pt>
                <c:pt idx="362416">
                  <c:v>8.21807</c:v>
                </c:pt>
                <c:pt idx="362417">
                  <c:v>8.21809</c:v>
                </c:pt>
                <c:pt idx="362418">
                  <c:v>8.21812</c:v>
                </c:pt>
                <c:pt idx="362419">
                  <c:v>8.21814</c:v>
                </c:pt>
                <c:pt idx="362420">
                  <c:v>8.21816</c:v>
                </c:pt>
                <c:pt idx="362421">
                  <c:v>8.21819</c:v>
                </c:pt>
                <c:pt idx="362422">
                  <c:v>8.21821</c:v>
                </c:pt>
                <c:pt idx="362423">
                  <c:v>8.21823</c:v>
                </c:pt>
                <c:pt idx="362424">
                  <c:v>8.21825</c:v>
                </c:pt>
                <c:pt idx="362425">
                  <c:v>8.21828</c:v>
                </c:pt>
                <c:pt idx="362426">
                  <c:v>8.2183</c:v>
                </c:pt>
                <c:pt idx="362427">
                  <c:v>8.21832</c:v>
                </c:pt>
                <c:pt idx="362428">
                  <c:v>8.21834</c:v>
                </c:pt>
                <c:pt idx="362429">
                  <c:v>8.21837</c:v>
                </c:pt>
                <c:pt idx="362430">
                  <c:v>8.21839</c:v>
                </c:pt>
                <c:pt idx="362431">
                  <c:v>8.21841</c:v>
                </c:pt>
                <c:pt idx="362432">
                  <c:v>8.21843</c:v>
                </c:pt>
                <c:pt idx="362433">
                  <c:v>8.21846</c:v>
                </c:pt>
                <c:pt idx="362434">
                  <c:v>8.21848</c:v>
                </c:pt>
                <c:pt idx="362435">
                  <c:v>8.2185</c:v>
                </c:pt>
                <c:pt idx="362436">
                  <c:v>8.21853</c:v>
                </c:pt>
                <c:pt idx="362437">
                  <c:v>8.21855</c:v>
                </c:pt>
                <c:pt idx="362438">
                  <c:v>8.21857</c:v>
                </c:pt>
                <c:pt idx="362439">
                  <c:v>8.21859</c:v>
                </c:pt>
                <c:pt idx="362440">
                  <c:v>8.21862</c:v>
                </c:pt>
                <c:pt idx="362441">
                  <c:v>8.21864</c:v>
                </c:pt>
                <c:pt idx="362442">
                  <c:v>8.21866</c:v>
                </c:pt>
                <c:pt idx="362443">
                  <c:v>8.21869</c:v>
                </c:pt>
                <c:pt idx="362444">
                  <c:v>8.21871</c:v>
                </c:pt>
                <c:pt idx="362445">
                  <c:v>8.21873</c:v>
                </c:pt>
                <c:pt idx="362446">
                  <c:v>8.21875</c:v>
                </c:pt>
                <c:pt idx="362447">
                  <c:v>8.21878</c:v>
                </c:pt>
                <c:pt idx="362448">
                  <c:v>8.2188</c:v>
                </c:pt>
                <c:pt idx="362449">
                  <c:v>8.21882</c:v>
                </c:pt>
                <c:pt idx="362450">
                  <c:v>8.21884</c:v>
                </c:pt>
                <c:pt idx="362451">
                  <c:v>8.21887</c:v>
                </c:pt>
                <c:pt idx="362452">
                  <c:v>8.21889</c:v>
                </c:pt>
                <c:pt idx="362453">
                  <c:v>8.21891</c:v>
                </c:pt>
                <c:pt idx="362454">
                  <c:v>8.21893</c:v>
                </c:pt>
                <c:pt idx="362455">
                  <c:v>8.21896</c:v>
                </c:pt>
                <c:pt idx="362456">
                  <c:v>8.21898</c:v>
                </c:pt>
                <c:pt idx="362457">
                  <c:v>8.219</c:v>
                </c:pt>
                <c:pt idx="362458">
                  <c:v>8.21903</c:v>
                </c:pt>
                <c:pt idx="362459">
                  <c:v>8.21905</c:v>
                </c:pt>
                <c:pt idx="362460">
                  <c:v>8.21907</c:v>
                </c:pt>
                <c:pt idx="362461">
                  <c:v>8.21909</c:v>
                </c:pt>
                <c:pt idx="362462">
                  <c:v>8.21912</c:v>
                </c:pt>
                <c:pt idx="362463">
                  <c:v>8.21914</c:v>
                </c:pt>
                <c:pt idx="362464">
                  <c:v>8.21916</c:v>
                </c:pt>
                <c:pt idx="362465">
                  <c:v>8.21918</c:v>
                </c:pt>
                <c:pt idx="362466">
                  <c:v>8.21921</c:v>
                </c:pt>
                <c:pt idx="362467">
                  <c:v>8.21923</c:v>
                </c:pt>
                <c:pt idx="362468">
                  <c:v>8.21925</c:v>
                </c:pt>
                <c:pt idx="362469">
                  <c:v>8.21927</c:v>
                </c:pt>
                <c:pt idx="362470">
                  <c:v>8.2193</c:v>
                </c:pt>
                <c:pt idx="362471">
                  <c:v>8.21932</c:v>
                </c:pt>
                <c:pt idx="362472">
                  <c:v>8.21934</c:v>
                </c:pt>
                <c:pt idx="362473">
                  <c:v>8.21936</c:v>
                </c:pt>
                <c:pt idx="362474">
                  <c:v>8.21939</c:v>
                </c:pt>
                <c:pt idx="362475">
                  <c:v>8.21941</c:v>
                </c:pt>
                <c:pt idx="362476">
                  <c:v>8.21943</c:v>
                </c:pt>
                <c:pt idx="362477">
                  <c:v>8.21946</c:v>
                </c:pt>
                <c:pt idx="362478">
                  <c:v>8.21948</c:v>
                </c:pt>
                <c:pt idx="362479">
                  <c:v>8.2195</c:v>
                </c:pt>
                <c:pt idx="362480">
                  <c:v>8.21952</c:v>
                </c:pt>
                <c:pt idx="362481">
                  <c:v>8.21955</c:v>
                </c:pt>
                <c:pt idx="362482">
                  <c:v>8.21957</c:v>
                </c:pt>
                <c:pt idx="362483">
                  <c:v>8.21959</c:v>
                </c:pt>
                <c:pt idx="362484">
                  <c:v>8.21961</c:v>
                </c:pt>
                <c:pt idx="362485">
                  <c:v>8.21964</c:v>
                </c:pt>
                <c:pt idx="362486">
                  <c:v>8.21966</c:v>
                </c:pt>
                <c:pt idx="362487">
                  <c:v>8.21968</c:v>
                </c:pt>
                <c:pt idx="362488">
                  <c:v>8.2197</c:v>
                </c:pt>
                <c:pt idx="362489">
                  <c:v>8.21973</c:v>
                </c:pt>
                <c:pt idx="362490">
                  <c:v>8.21975</c:v>
                </c:pt>
                <c:pt idx="362491">
                  <c:v>8.21977</c:v>
                </c:pt>
                <c:pt idx="362492">
                  <c:v>8.2198</c:v>
                </c:pt>
                <c:pt idx="362493">
                  <c:v>8.21982</c:v>
                </c:pt>
                <c:pt idx="362494">
                  <c:v>8.21984</c:v>
                </c:pt>
                <c:pt idx="362495">
                  <c:v>8.21986</c:v>
                </c:pt>
                <c:pt idx="362496">
                  <c:v>8.21989</c:v>
                </c:pt>
                <c:pt idx="362497">
                  <c:v>8.21991</c:v>
                </c:pt>
                <c:pt idx="362498">
                  <c:v>8.21993</c:v>
                </c:pt>
                <c:pt idx="362499">
                  <c:v>8.21996</c:v>
                </c:pt>
                <c:pt idx="362500">
                  <c:v>8.21998</c:v>
                </c:pt>
                <c:pt idx="362501">
                  <c:v>8.22</c:v>
                </c:pt>
                <c:pt idx="362502">
                  <c:v>8.22002</c:v>
                </c:pt>
                <c:pt idx="362503">
                  <c:v>8.22005</c:v>
                </c:pt>
                <c:pt idx="362504">
                  <c:v>8.22007</c:v>
                </c:pt>
                <c:pt idx="362505">
                  <c:v>8.22009</c:v>
                </c:pt>
                <c:pt idx="362506">
                  <c:v>8.22011</c:v>
                </c:pt>
                <c:pt idx="362507">
                  <c:v>8.22014</c:v>
                </c:pt>
                <c:pt idx="362508">
                  <c:v>8.22016</c:v>
                </c:pt>
                <c:pt idx="362509">
                  <c:v>8.22018</c:v>
                </c:pt>
                <c:pt idx="362510">
                  <c:v>8.2202</c:v>
                </c:pt>
                <c:pt idx="362511">
                  <c:v>8.22023</c:v>
                </c:pt>
                <c:pt idx="362512">
                  <c:v>8.22025</c:v>
                </c:pt>
                <c:pt idx="362513">
                  <c:v>8.22027</c:v>
                </c:pt>
                <c:pt idx="362514">
                  <c:v>8.2203</c:v>
                </c:pt>
                <c:pt idx="362515">
                  <c:v>8.22032</c:v>
                </c:pt>
                <c:pt idx="362516">
                  <c:v>8.22034</c:v>
                </c:pt>
                <c:pt idx="362517">
                  <c:v>8.22036</c:v>
                </c:pt>
                <c:pt idx="362518">
                  <c:v>8.22039</c:v>
                </c:pt>
                <c:pt idx="362519">
                  <c:v>8.22041</c:v>
                </c:pt>
                <c:pt idx="362520">
                  <c:v>8.22043</c:v>
                </c:pt>
                <c:pt idx="362521">
                  <c:v>8.22045</c:v>
                </c:pt>
                <c:pt idx="362522">
                  <c:v>8.22048</c:v>
                </c:pt>
                <c:pt idx="362523">
                  <c:v>8.2205</c:v>
                </c:pt>
                <c:pt idx="362524">
                  <c:v>8.22052</c:v>
                </c:pt>
                <c:pt idx="362525">
                  <c:v>8.22054</c:v>
                </c:pt>
                <c:pt idx="362526">
                  <c:v>8.22057</c:v>
                </c:pt>
                <c:pt idx="362527">
                  <c:v>8.22059</c:v>
                </c:pt>
                <c:pt idx="362528">
                  <c:v>8.22061</c:v>
                </c:pt>
                <c:pt idx="362529">
                  <c:v>8.22063</c:v>
                </c:pt>
                <c:pt idx="362530">
                  <c:v>8.22066</c:v>
                </c:pt>
                <c:pt idx="362531">
                  <c:v>8.22068</c:v>
                </c:pt>
                <c:pt idx="362532">
                  <c:v>8.2207</c:v>
                </c:pt>
                <c:pt idx="362533">
                  <c:v>8.22073</c:v>
                </c:pt>
                <c:pt idx="362534">
                  <c:v>8.22075</c:v>
                </c:pt>
                <c:pt idx="362535">
                  <c:v>8.22077</c:v>
                </c:pt>
                <c:pt idx="362536">
                  <c:v>8.22079</c:v>
                </c:pt>
                <c:pt idx="362537">
                  <c:v>8.22082</c:v>
                </c:pt>
                <c:pt idx="362538">
                  <c:v>8.22084</c:v>
                </c:pt>
                <c:pt idx="362539">
                  <c:v>8.22086</c:v>
                </c:pt>
                <c:pt idx="362540">
                  <c:v>8.22088</c:v>
                </c:pt>
                <c:pt idx="362541">
                  <c:v>8.22091</c:v>
                </c:pt>
                <c:pt idx="362542">
                  <c:v>8.22093</c:v>
                </c:pt>
                <c:pt idx="362543">
                  <c:v>8.22095</c:v>
                </c:pt>
                <c:pt idx="362544">
                  <c:v>8.22097</c:v>
                </c:pt>
                <c:pt idx="362545">
                  <c:v>8.221</c:v>
                </c:pt>
                <c:pt idx="362546">
                  <c:v>8.22102</c:v>
                </c:pt>
                <c:pt idx="362547">
                  <c:v>8.22104</c:v>
                </c:pt>
                <c:pt idx="362548">
                  <c:v>8.22107</c:v>
                </c:pt>
                <c:pt idx="362549">
                  <c:v>8.22109</c:v>
                </c:pt>
                <c:pt idx="362550">
                  <c:v>8.22111</c:v>
                </c:pt>
                <c:pt idx="362551">
                  <c:v>8.22113</c:v>
                </c:pt>
                <c:pt idx="362552">
                  <c:v>8.22116</c:v>
                </c:pt>
                <c:pt idx="362553">
                  <c:v>8.22118</c:v>
                </c:pt>
                <c:pt idx="362554">
                  <c:v>8.2212</c:v>
                </c:pt>
                <c:pt idx="362555">
                  <c:v>8.22122</c:v>
                </c:pt>
                <c:pt idx="362556">
                  <c:v>8.22125</c:v>
                </c:pt>
                <c:pt idx="362557">
                  <c:v>8.22127</c:v>
                </c:pt>
                <c:pt idx="362558">
                  <c:v>8.22129</c:v>
                </c:pt>
                <c:pt idx="362559">
                  <c:v>8.22132</c:v>
                </c:pt>
                <c:pt idx="362560">
                  <c:v>8.22134</c:v>
                </c:pt>
                <c:pt idx="362561">
                  <c:v>8.22136</c:v>
                </c:pt>
                <c:pt idx="362562">
                  <c:v>8.22138</c:v>
                </c:pt>
                <c:pt idx="362563">
                  <c:v>8.22141</c:v>
                </c:pt>
                <c:pt idx="362564">
                  <c:v>8.22143</c:v>
                </c:pt>
                <c:pt idx="362565">
                  <c:v>8.22145</c:v>
                </c:pt>
                <c:pt idx="362566">
                  <c:v>8.22147</c:v>
                </c:pt>
                <c:pt idx="362567">
                  <c:v>8.2215</c:v>
                </c:pt>
                <c:pt idx="362568">
                  <c:v>8.22152</c:v>
                </c:pt>
                <c:pt idx="362569">
                  <c:v>8.22154</c:v>
                </c:pt>
                <c:pt idx="362570">
                  <c:v>8.22157</c:v>
                </c:pt>
                <c:pt idx="362571">
                  <c:v>8.22159</c:v>
                </c:pt>
                <c:pt idx="362572">
                  <c:v>8.22161</c:v>
                </c:pt>
                <c:pt idx="362573">
                  <c:v>8.22163</c:v>
                </c:pt>
                <c:pt idx="362574">
                  <c:v>8.22166</c:v>
                </c:pt>
                <c:pt idx="362575">
                  <c:v>8.22168</c:v>
                </c:pt>
                <c:pt idx="362576">
                  <c:v>8.2217</c:v>
                </c:pt>
                <c:pt idx="362577">
                  <c:v>8.22172</c:v>
                </c:pt>
                <c:pt idx="362578">
                  <c:v>8.22175</c:v>
                </c:pt>
                <c:pt idx="362579">
                  <c:v>8.22177</c:v>
                </c:pt>
                <c:pt idx="362580">
                  <c:v>8.22179</c:v>
                </c:pt>
                <c:pt idx="362581">
                  <c:v>8.22181</c:v>
                </c:pt>
                <c:pt idx="362582">
                  <c:v>8.22184</c:v>
                </c:pt>
                <c:pt idx="362583">
                  <c:v>8.22186</c:v>
                </c:pt>
                <c:pt idx="362584">
                  <c:v>8.22188</c:v>
                </c:pt>
                <c:pt idx="362585">
                  <c:v>8.2219</c:v>
                </c:pt>
                <c:pt idx="362586">
                  <c:v>8.22193</c:v>
                </c:pt>
                <c:pt idx="362587">
                  <c:v>8.22195</c:v>
                </c:pt>
                <c:pt idx="362588">
                  <c:v>8.22197</c:v>
                </c:pt>
                <c:pt idx="362589">
                  <c:v>8.22199</c:v>
                </c:pt>
                <c:pt idx="362590">
                  <c:v>8.22202</c:v>
                </c:pt>
                <c:pt idx="362591">
                  <c:v>8.22204</c:v>
                </c:pt>
                <c:pt idx="362592">
                  <c:v>8.22206</c:v>
                </c:pt>
                <c:pt idx="362593">
                  <c:v>8.22209</c:v>
                </c:pt>
                <c:pt idx="362594">
                  <c:v>8.22211</c:v>
                </c:pt>
                <c:pt idx="362595">
                  <c:v>8.22213</c:v>
                </c:pt>
                <c:pt idx="362596">
                  <c:v>8.22215</c:v>
                </c:pt>
                <c:pt idx="362597">
                  <c:v>8.22218</c:v>
                </c:pt>
                <c:pt idx="362598">
                  <c:v>8.2222</c:v>
                </c:pt>
                <c:pt idx="362599">
                  <c:v>8.22222</c:v>
                </c:pt>
                <c:pt idx="362600">
                  <c:v>8.22224</c:v>
                </c:pt>
                <c:pt idx="362601">
                  <c:v>8.22227</c:v>
                </c:pt>
                <c:pt idx="362602">
                  <c:v>8.22229</c:v>
                </c:pt>
                <c:pt idx="362603">
                  <c:v>8.22231</c:v>
                </c:pt>
                <c:pt idx="362604">
                  <c:v>8.22234</c:v>
                </c:pt>
                <c:pt idx="362605">
                  <c:v>8.22236</c:v>
                </c:pt>
                <c:pt idx="362606">
                  <c:v>8.22238</c:v>
                </c:pt>
                <c:pt idx="362607">
                  <c:v>8.2224</c:v>
                </c:pt>
                <c:pt idx="362608">
                  <c:v>8.22243</c:v>
                </c:pt>
                <c:pt idx="362609">
                  <c:v>8.22245</c:v>
                </c:pt>
                <c:pt idx="362610">
                  <c:v>8.22247</c:v>
                </c:pt>
                <c:pt idx="362611">
                  <c:v>8.22249</c:v>
                </c:pt>
                <c:pt idx="362612">
                  <c:v>8.22252</c:v>
                </c:pt>
                <c:pt idx="362613">
                  <c:v>8.22254</c:v>
                </c:pt>
                <c:pt idx="362614">
                  <c:v>8.22256</c:v>
                </c:pt>
                <c:pt idx="362615">
                  <c:v>8.22259</c:v>
                </c:pt>
                <c:pt idx="362616">
                  <c:v>8.22261</c:v>
                </c:pt>
                <c:pt idx="362617">
                  <c:v>8.22263</c:v>
                </c:pt>
                <c:pt idx="362618">
                  <c:v>8.22265</c:v>
                </c:pt>
                <c:pt idx="362619">
                  <c:v>8.22268</c:v>
                </c:pt>
                <c:pt idx="362620">
                  <c:v>8.2227</c:v>
                </c:pt>
                <c:pt idx="362621">
                  <c:v>8.22272</c:v>
                </c:pt>
                <c:pt idx="362622">
                  <c:v>8.22274</c:v>
                </c:pt>
                <c:pt idx="362623">
                  <c:v>8.22277</c:v>
                </c:pt>
                <c:pt idx="362624">
                  <c:v>8.22279</c:v>
                </c:pt>
                <c:pt idx="362625">
                  <c:v>8.22281</c:v>
                </c:pt>
                <c:pt idx="362626">
                  <c:v>8.22283</c:v>
                </c:pt>
                <c:pt idx="362627">
                  <c:v>8.22286</c:v>
                </c:pt>
                <c:pt idx="362628">
                  <c:v>8.22288</c:v>
                </c:pt>
                <c:pt idx="362629">
                  <c:v>8.2229</c:v>
                </c:pt>
                <c:pt idx="362630">
                  <c:v>8.22293</c:v>
                </c:pt>
                <c:pt idx="362631">
                  <c:v>8.22295</c:v>
                </c:pt>
                <c:pt idx="362632">
                  <c:v>8.22297</c:v>
                </c:pt>
                <c:pt idx="362633">
                  <c:v>8.22299</c:v>
                </c:pt>
                <c:pt idx="362634">
                  <c:v>8.22302</c:v>
                </c:pt>
                <c:pt idx="362635">
                  <c:v>8.22304</c:v>
                </c:pt>
                <c:pt idx="362636">
                  <c:v>8.22306</c:v>
                </c:pt>
                <c:pt idx="362637">
                  <c:v>8.22308</c:v>
                </c:pt>
                <c:pt idx="362638">
                  <c:v>8.22311</c:v>
                </c:pt>
                <c:pt idx="362639">
                  <c:v>8.22313</c:v>
                </c:pt>
                <c:pt idx="362640">
                  <c:v>8.22315</c:v>
                </c:pt>
                <c:pt idx="362641">
                  <c:v>8.22317</c:v>
                </c:pt>
                <c:pt idx="362642">
                  <c:v>8.2232</c:v>
                </c:pt>
                <c:pt idx="362643">
                  <c:v>8.22322</c:v>
                </c:pt>
                <c:pt idx="362644">
                  <c:v>8.22324</c:v>
                </c:pt>
                <c:pt idx="362645">
                  <c:v>8.22326</c:v>
                </c:pt>
                <c:pt idx="362646">
                  <c:v>8.22329</c:v>
                </c:pt>
                <c:pt idx="362647">
                  <c:v>8.22331</c:v>
                </c:pt>
                <c:pt idx="362648">
                  <c:v>8.22333</c:v>
                </c:pt>
                <c:pt idx="362649">
                  <c:v>8.22336</c:v>
                </c:pt>
                <c:pt idx="362650">
                  <c:v>8.22338</c:v>
                </c:pt>
                <c:pt idx="362651">
                  <c:v>8.2234</c:v>
                </c:pt>
                <c:pt idx="362652">
                  <c:v>8.22342</c:v>
                </c:pt>
                <c:pt idx="362653">
                  <c:v>8.22345</c:v>
                </c:pt>
                <c:pt idx="362654">
                  <c:v>8.22347</c:v>
                </c:pt>
                <c:pt idx="362655">
                  <c:v>8.22349</c:v>
                </c:pt>
                <c:pt idx="362656">
                  <c:v>8.22352</c:v>
                </c:pt>
                <c:pt idx="362657">
                  <c:v>8.22354</c:v>
                </c:pt>
                <c:pt idx="362658">
                  <c:v>8.22356</c:v>
                </c:pt>
                <c:pt idx="362659">
                  <c:v>8.22358</c:v>
                </c:pt>
                <c:pt idx="362660">
                  <c:v>8.2236</c:v>
                </c:pt>
                <c:pt idx="362661">
                  <c:v>8.22363</c:v>
                </c:pt>
                <c:pt idx="362662">
                  <c:v>8.22365</c:v>
                </c:pt>
                <c:pt idx="362663">
                  <c:v>8.22367</c:v>
                </c:pt>
                <c:pt idx="362664">
                  <c:v>8.2237</c:v>
                </c:pt>
                <c:pt idx="362665">
                  <c:v>8.22372</c:v>
                </c:pt>
                <c:pt idx="362666">
                  <c:v>8.22374</c:v>
                </c:pt>
                <c:pt idx="362667">
                  <c:v>8.22376</c:v>
                </c:pt>
                <c:pt idx="362668">
                  <c:v>8.22379</c:v>
                </c:pt>
                <c:pt idx="362669">
                  <c:v>8.22381</c:v>
                </c:pt>
                <c:pt idx="362670">
                  <c:v>8.22383</c:v>
                </c:pt>
                <c:pt idx="362671">
                  <c:v>8.22386</c:v>
                </c:pt>
                <c:pt idx="362672">
                  <c:v>8.22388</c:v>
                </c:pt>
                <c:pt idx="362673">
                  <c:v>8.2239</c:v>
                </c:pt>
                <c:pt idx="362674">
                  <c:v>8.22392</c:v>
                </c:pt>
                <c:pt idx="362675">
                  <c:v>8.22395</c:v>
                </c:pt>
                <c:pt idx="362676">
                  <c:v>8.22397</c:v>
                </c:pt>
                <c:pt idx="362677">
                  <c:v>8.22399</c:v>
                </c:pt>
                <c:pt idx="362678">
                  <c:v>8.22401</c:v>
                </c:pt>
                <c:pt idx="362679">
                  <c:v>8.22404</c:v>
                </c:pt>
                <c:pt idx="362680">
                  <c:v>8.22406</c:v>
                </c:pt>
                <c:pt idx="362681">
                  <c:v>8.22408</c:v>
                </c:pt>
                <c:pt idx="362682">
                  <c:v>8.2241</c:v>
                </c:pt>
                <c:pt idx="362683">
                  <c:v>8.22413</c:v>
                </c:pt>
                <c:pt idx="362684">
                  <c:v>8.22415</c:v>
                </c:pt>
                <c:pt idx="362685">
                  <c:v>8.22417</c:v>
                </c:pt>
                <c:pt idx="362686">
                  <c:v>8.22419</c:v>
                </c:pt>
                <c:pt idx="362687">
                  <c:v>8.22422</c:v>
                </c:pt>
                <c:pt idx="362688">
                  <c:v>8.22424</c:v>
                </c:pt>
                <c:pt idx="362689">
                  <c:v>8.22426</c:v>
                </c:pt>
                <c:pt idx="362690">
                  <c:v>8.22429</c:v>
                </c:pt>
                <c:pt idx="362691">
                  <c:v>8.22431</c:v>
                </c:pt>
                <c:pt idx="362692">
                  <c:v>8.22433</c:v>
                </c:pt>
                <c:pt idx="362693">
                  <c:v>8.22435</c:v>
                </c:pt>
                <c:pt idx="362694">
                  <c:v>8.22438</c:v>
                </c:pt>
                <c:pt idx="362695">
                  <c:v>8.2244</c:v>
                </c:pt>
                <c:pt idx="362696">
                  <c:v>8.22442</c:v>
                </c:pt>
                <c:pt idx="362697">
                  <c:v>8.22444</c:v>
                </c:pt>
                <c:pt idx="362698">
                  <c:v>8.22447</c:v>
                </c:pt>
                <c:pt idx="362699">
                  <c:v>8.22449</c:v>
                </c:pt>
                <c:pt idx="362700">
                  <c:v>8.22451</c:v>
                </c:pt>
                <c:pt idx="362701">
                  <c:v>8.22453</c:v>
                </c:pt>
                <c:pt idx="362702">
                  <c:v>8.22456</c:v>
                </c:pt>
                <c:pt idx="362703">
                  <c:v>8.22458</c:v>
                </c:pt>
                <c:pt idx="362704">
                  <c:v>8.2246</c:v>
                </c:pt>
                <c:pt idx="362705">
                  <c:v>8.22463</c:v>
                </c:pt>
                <c:pt idx="362706">
                  <c:v>8.22465</c:v>
                </c:pt>
                <c:pt idx="362707">
                  <c:v>8.22467</c:v>
                </c:pt>
                <c:pt idx="362708">
                  <c:v>8.22469</c:v>
                </c:pt>
                <c:pt idx="362709">
                  <c:v>8.22472</c:v>
                </c:pt>
                <c:pt idx="362710">
                  <c:v>8.22474</c:v>
                </c:pt>
                <c:pt idx="362711">
                  <c:v>8.22476</c:v>
                </c:pt>
                <c:pt idx="362712">
                  <c:v>8.22479</c:v>
                </c:pt>
                <c:pt idx="362713">
                  <c:v>8.22481</c:v>
                </c:pt>
                <c:pt idx="362714">
                  <c:v>8.22483</c:v>
                </c:pt>
                <c:pt idx="362715">
                  <c:v>8.22485</c:v>
                </c:pt>
                <c:pt idx="362716">
                  <c:v>8.22488</c:v>
                </c:pt>
                <c:pt idx="362717">
                  <c:v>8.2249</c:v>
                </c:pt>
                <c:pt idx="362718">
                  <c:v>8.22492</c:v>
                </c:pt>
                <c:pt idx="362719">
                  <c:v>8.22494</c:v>
                </c:pt>
                <c:pt idx="362720">
                  <c:v>8.22497</c:v>
                </c:pt>
                <c:pt idx="362721">
                  <c:v>8.22499</c:v>
                </c:pt>
                <c:pt idx="362722">
                  <c:v>8.22501</c:v>
                </c:pt>
                <c:pt idx="362723">
                  <c:v>8.22503</c:v>
                </c:pt>
                <c:pt idx="362724">
                  <c:v>8.22506</c:v>
                </c:pt>
                <c:pt idx="362725">
                  <c:v>8.22508</c:v>
                </c:pt>
                <c:pt idx="362726">
                  <c:v>8.2251</c:v>
                </c:pt>
                <c:pt idx="362727">
                  <c:v>8.22513</c:v>
                </c:pt>
                <c:pt idx="362728">
                  <c:v>8.22515</c:v>
                </c:pt>
                <c:pt idx="362729">
                  <c:v>8.22517</c:v>
                </c:pt>
                <c:pt idx="362730">
                  <c:v>8.22519</c:v>
                </c:pt>
                <c:pt idx="362731">
                  <c:v>8.22522</c:v>
                </c:pt>
                <c:pt idx="362732">
                  <c:v>8.22524</c:v>
                </c:pt>
                <c:pt idx="362733">
                  <c:v>8.22526</c:v>
                </c:pt>
                <c:pt idx="362734">
                  <c:v>8.22528</c:v>
                </c:pt>
                <c:pt idx="362735">
                  <c:v>8.22531</c:v>
                </c:pt>
                <c:pt idx="362736">
                  <c:v>8.22533</c:v>
                </c:pt>
                <c:pt idx="362737">
                  <c:v>8.22535</c:v>
                </c:pt>
                <c:pt idx="362738">
                  <c:v>8.22537</c:v>
                </c:pt>
                <c:pt idx="362739">
                  <c:v>8.2254</c:v>
                </c:pt>
                <c:pt idx="362740">
                  <c:v>8.22542</c:v>
                </c:pt>
                <c:pt idx="362741">
                  <c:v>8.22544</c:v>
                </c:pt>
                <c:pt idx="362742">
                  <c:v>8.22546</c:v>
                </c:pt>
                <c:pt idx="362743">
                  <c:v>8.22549</c:v>
                </c:pt>
                <c:pt idx="362744">
                  <c:v>8.22551</c:v>
                </c:pt>
                <c:pt idx="362745">
                  <c:v>8.22553</c:v>
                </c:pt>
                <c:pt idx="362746">
                  <c:v>8.22556</c:v>
                </c:pt>
                <c:pt idx="362747">
                  <c:v>8.22558</c:v>
                </c:pt>
                <c:pt idx="362748">
                  <c:v>8.2256</c:v>
                </c:pt>
                <c:pt idx="362749">
                  <c:v>8.22562</c:v>
                </c:pt>
                <c:pt idx="362750">
                  <c:v>8.22565</c:v>
                </c:pt>
                <c:pt idx="362751">
                  <c:v>8.22567</c:v>
                </c:pt>
                <c:pt idx="362752">
                  <c:v>8.22569</c:v>
                </c:pt>
                <c:pt idx="362753">
                  <c:v>8.22571</c:v>
                </c:pt>
                <c:pt idx="362754">
                  <c:v>8.22574</c:v>
                </c:pt>
                <c:pt idx="362755">
                  <c:v>8.22576</c:v>
                </c:pt>
                <c:pt idx="362756">
                  <c:v>8.22578</c:v>
                </c:pt>
                <c:pt idx="362757">
                  <c:v>8.2258</c:v>
                </c:pt>
                <c:pt idx="362758">
                  <c:v>8.22583</c:v>
                </c:pt>
                <c:pt idx="362759">
                  <c:v>8.22585</c:v>
                </c:pt>
                <c:pt idx="362760">
                  <c:v>8.22587</c:v>
                </c:pt>
                <c:pt idx="362761">
                  <c:v>8.2259</c:v>
                </c:pt>
                <c:pt idx="362762">
                  <c:v>8.22592</c:v>
                </c:pt>
                <c:pt idx="362763">
                  <c:v>8.22594</c:v>
                </c:pt>
                <c:pt idx="362764">
                  <c:v>8.22596</c:v>
                </c:pt>
                <c:pt idx="362765">
                  <c:v>8.22599</c:v>
                </c:pt>
                <c:pt idx="362766">
                  <c:v>8.22601</c:v>
                </c:pt>
                <c:pt idx="362767">
                  <c:v>8.22603</c:v>
                </c:pt>
                <c:pt idx="362768">
                  <c:v>8.22605</c:v>
                </c:pt>
                <c:pt idx="362769">
                  <c:v>8.22608</c:v>
                </c:pt>
                <c:pt idx="362770">
                  <c:v>8.2261</c:v>
                </c:pt>
                <c:pt idx="362771">
                  <c:v>8.22612</c:v>
                </c:pt>
                <c:pt idx="362772">
                  <c:v>8.22615</c:v>
                </c:pt>
                <c:pt idx="362773">
                  <c:v>8.22617</c:v>
                </c:pt>
                <c:pt idx="362774">
                  <c:v>8.22619</c:v>
                </c:pt>
                <c:pt idx="362775">
                  <c:v>8.22621</c:v>
                </c:pt>
                <c:pt idx="362776">
                  <c:v>8.22624</c:v>
                </c:pt>
                <c:pt idx="362777">
                  <c:v>8.22626</c:v>
                </c:pt>
                <c:pt idx="362778">
                  <c:v>8.22628</c:v>
                </c:pt>
                <c:pt idx="362779">
                  <c:v>8.2263</c:v>
                </c:pt>
                <c:pt idx="362780">
                  <c:v>8.22633</c:v>
                </c:pt>
                <c:pt idx="362781">
                  <c:v>8.22635</c:v>
                </c:pt>
                <c:pt idx="362782">
                  <c:v>8.22637</c:v>
                </c:pt>
                <c:pt idx="362783">
                  <c:v>8.2264</c:v>
                </c:pt>
                <c:pt idx="362784">
                  <c:v>8.22642</c:v>
                </c:pt>
                <c:pt idx="362785">
                  <c:v>8.22644</c:v>
                </c:pt>
                <c:pt idx="362786">
                  <c:v>8.22646</c:v>
                </c:pt>
                <c:pt idx="362787">
                  <c:v>8.22649</c:v>
                </c:pt>
                <c:pt idx="362788">
                  <c:v>8.22651</c:v>
                </c:pt>
                <c:pt idx="362789">
                  <c:v>8.22653</c:v>
                </c:pt>
                <c:pt idx="362790">
                  <c:v>8.22655</c:v>
                </c:pt>
                <c:pt idx="362791">
                  <c:v>8.22658</c:v>
                </c:pt>
                <c:pt idx="362792">
                  <c:v>8.2266</c:v>
                </c:pt>
                <c:pt idx="362793">
                  <c:v>8.22662</c:v>
                </c:pt>
                <c:pt idx="362794">
                  <c:v>8.22664</c:v>
                </c:pt>
                <c:pt idx="362795">
                  <c:v>8.22667</c:v>
                </c:pt>
                <c:pt idx="362796">
                  <c:v>8.22669</c:v>
                </c:pt>
                <c:pt idx="362797">
                  <c:v>8.22671</c:v>
                </c:pt>
                <c:pt idx="362798">
                  <c:v>8.22673</c:v>
                </c:pt>
                <c:pt idx="362799">
                  <c:v>8.22676</c:v>
                </c:pt>
                <c:pt idx="362800">
                  <c:v>8.22678</c:v>
                </c:pt>
                <c:pt idx="362801">
                  <c:v>8.2268</c:v>
                </c:pt>
                <c:pt idx="362802">
                  <c:v>8.22682</c:v>
                </c:pt>
                <c:pt idx="362803">
                  <c:v>8.22685</c:v>
                </c:pt>
                <c:pt idx="362804">
                  <c:v>8.22687</c:v>
                </c:pt>
                <c:pt idx="362805">
                  <c:v>8.22689</c:v>
                </c:pt>
                <c:pt idx="362806">
                  <c:v>8.22692</c:v>
                </c:pt>
                <c:pt idx="362807">
                  <c:v>8.22694</c:v>
                </c:pt>
                <c:pt idx="362808">
                  <c:v>8.22696</c:v>
                </c:pt>
                <c:pt idx="362809">
                  <c:v>8.22698</c:v>
                </c:pt>
                <c:pt idx="362810">
                  <c:v>8.22701</c:v>
                </c:pt>
                <c:pt idx="362811">
                  <c:v>8.22703</c:v>
                </c:pt>
                <c:pt idx="362812">
                  <c:v>8.22705</c:v>
                </c:pt>
                <c:pt idx="362813">
                  <c:v>8.22707</c:v>
                </c:pt>
                <c:pt idx="362814">
                  <c:v>8.2271</c:v>
                </c:pt>
                <c:pt idx="362815">
                  <c:v>8.22712</c:v>
                </c:pt>
                <c:pt idx="362816">
                  <c:v>8.22714</c:v>
                </c:pt>
                <c:pt idx="362817">
                  <c:v>8.22717</c:v>
                </c:pt>
                <c:pt idx="362818">
                  <c:v>8.22719</c:v>
                </c:pt>
                <c:pt idx="362819">
                  <c:v>8.22721</c:v>
                </c:pt>
                <c:pt idx="362820">
                  <c:v>8.22723</c:v>
                </c:pt>
                <c:pt idx="362821">
                  <c:v>8.22726</c:v>
                </c:pt>
                <c:pt idx="362822">
                  <c:v>8.22728</c:v>
                </c:pt>
                <c:pt idx="362823">
                  <c:v>8.2273</c:v>
                </c:pt>
                <c:pt idx="362824">
                  <c:v>8.22732</c:v>
                </c:pt>
                <c:pt idx="362825">
                  <c:v>8.22735</c:v>
                </c:pt>
                <c:pt idx="362826">
                  <c:v>8.22737</c:v>
                </c:pt>
                <c:pt idx="362827">
                  <c:v>8.22739</c:v>
                </c:pt>
                <c:pt idx="362828">
                  <c:v>8.22742</c:v>
                </c:pt>
                <c:pt idx="362829">
                  <c:v>8.22744</c:v>
                </c:pt>
                <c:pt idx="362830">
                  <c:v>8.22746</c:v>
                </c:pt>
                <c:pt idx="362831">
                  <c:v>8.22748</c:v>
                </c:pt>
                <c:pt idx="362832">
                  <c:v>8.22751</c:v>
                </c:pt>
                <c:pt idx="362833">
                  <c:v>8.22753</c:v>
                </c:pt>
                <c:pt idx="362834">
                  <c:v>8.22755</c:v>
                </c:pt>
                <c:pt idx="362835">
                  <c:v>8.22757</c:v>
                </c:pt>
                <c:pt idx="362836">
                  <c:v>8.2276</c:v>
                </c:pt>
                <c:pt idx="362837">
                  <c:v>8.22762</c:v>
                </c:pt>
                <c:pt idx="362838">
                  <c:v>8.22764</c:v>
                </c:pt>
                <c:pt idx="362839">
                  <c:v>8.22766</c:v>
                </c:pt>
                <c:pt idx="362840">
                  <c:v>8.22769</c:v>
                </c:pt>
                <c:pt idx="362841">
                  <c:v>8.22771</c:v>
                </c:pt>
                <c:pt idx="362842">
                  <c:v>8.22773</c:v>
                </c:pt>
                <c:pt idx="362843">
                  <c:v>8.22776</c:v>
                </c:pt>
                <c:pt idx="362844">
                  <c:v>8.22778</c:v>
                </c:pt>
                <c:pt idx="362845">
                  <c:v>8.2278</c:v>
                </c:pt>
                <c:pt idx="362846">
                  <c:v>8.22782</c:v>
                </c:pt>
                <c:pt idx="362847">
                  <c:v>8.22785</c:v>
                </c:pt>
                <c:pt idx="362848">
                  <c:v>8.22787</c:v>
                </c:pt>
                <c:pt idx="362849">
                  <c:v>8.22789</c:v>
                </c:pt>
                <c:pt idx="362850">
                  <c:v>8.22791</c:v>
                </c:pt>
                <c:pt idx="362851">
                  <c:v>8.22794</c:v>
                </c:pt>
                <c:pt idx="362852">
                  <c:v>8.22796</c:v>
                </c:pt>
                <c:pt idx="362853">
                  <c:v>8.22798</c:v>
                </c:pt>
                <c:pt idx="362854">
                  <c:v>8.228</c:v>
                </c:pt>
                <c:pt idx="362855">
                  <c:v>8.22803</c:v>
                </c:pt>
                <c:pt idx="362856">
                  <c:v>8.22805</c:v>
                </c:pt>
                <c:pt idx="362857">
                  <c:v>8.22807</c:v>
                </c:pt>
                <c:pt idx="362858">
                  <c:v>8.22809</c:v>
                </c:pt>
                <c:pt idx="362859">
                  <c:v>8.22812</c:v>
                </c:pt>
                <c:pt idx="362860">
                  <c:v>8.22814</c:v>
                </c:pt>
                <c:pt idx="362861">
                  <c:v>8.22816</c:v>
                </c:pt>
                <c:pt idx="362862">
                  <c:v>8.22819</c:v>
                </c:pt>
                <c:pt idx="362863">
                  <c:v>8.22821</c:v>
                </c:pt>
                <c:pt idx="362864">
                  <c:v>8.22823</c:v>
                </c:pt>
                <c:pt idx="362865">
                  <c:v>8.22825</c:v>
                </c:pt>
                <c:pt idx="362866">
                  <c:v>8.22828</c:v>
                </c:pt>
                <c:pt idx="362867">
                  <c:v>8.2283</c:v>
                </c:pt>
                <c:pt idx="362868">
                  <c:v>8.22832</c:v>
                </c:pt>
                <c:pt idx="362869">
                  <c:v>8.22834</c:v>
                </c:pt>
                <c:pt idx="362870">
                  <c:v>8.22837</c:v>
                </c:pt>
                <c:pt idx="362871">
                  <c:v>8.22839</c:v>
                </c:pt>
                <c:pt idx="362872">
                  <c:v>8.22841</c:v>
                </c:pt>
                <c:pt idx="362873">
                  <c:v>8.22843</c:v>
                </c:pt>
                <c:pt idx="362874">
                  <c:v>8.22846</c:v>
                </c:pt>
                <c:pt idx="362875">
                  <c:v>8.22848</c:v>
                </c:pt>
                <c:pt idx="362876">
                  <c:v>8.2285</c:v>
                </c:pt>
                <c:pt idx="362877">
                  <c:v>8.22853</c:v>
                </c:pt>
                <c:pt idx="362878">
                  <c:v>8.22855</c:v>
                </c:pt>
                <c:pt idx="362879">
                  <c:v>8.22857</c:v>
                </c:pt>
                <c:pt idx="362880">
                  <c:v>8.22859</c:v>
                </c:pt>
                <c:pt idx="362881">
                  <c:v>8.22862</c:v>
                </c:pt>
                <c:pt idx="362882">
                  <c:v>8.22864</c:v>
                </c:pt>
                <c:pt idx="362883">
                  <c:v>8.22866</c:v>
                </c:pt>
                <c:pt idx="362884">
                  <c:v>8.22869</c:v>
                </c:pt>
                <c:pt idx="362885">
                  <c:v>8.22871</c:v>
                </c:pt>
                <c:pt idx="362886">
                  <c:v>8.22873</c:v>
                </c:pt>
                <c:pt idx="362887">
                  <c:v>8.22875</c:v>
                </c:pt>
                <c:pt idx="362888">
                  <c:v>8.22878</c:v>
                </c:pt>
                <c:pt idx="362889">
                  <c:v>8.2288</c:v>
                </c:pt>
                <c:pt idx="362890">
                  <c:v>8.22882</c:v>
                </c:pt>
                <c:pt idx="362891">
                  <c:v>8.22884</c:v>
                </c:pt>
                <c:pt idx="362892">
                  <c:v>8.22887</c:v>
                </c:pt>
                <c:pt idx="362893">
                  <c:v>8.22889</c:v>
                </c:pt>
                <c:pt idx="362894">
                  <c:v>8.22891</c:v>
                </c:pt>
                <c:pt idx="362895">
                  <c:v>8.22893</c:v>
                </c:pt>
                <c:pt idx="362896">
                  <c:v>8.22896</c:v>
                </c:pt>
                <c:pt idx="362897">
                  <c:v>8.22898</c:v>
                </c:pt>
                <c:pt idx="362898">
                  <c:v>8.229</c:v>
                </c:pt>
                <c:pt idx="362899">
                  <c:v>8.22903</c:v>
                </c:pt>
                <c:pt idx="362900">
                  <c:v>8.22905</c:v>
                </c:pt>
                <c:pt idx="362901">
                  <c:v>8.22907</c:v>
                </c:pt>
                <c:pt idx="362902">
                  <c:v>8.22909</c:v>
                </c:pt>
                <c:pt idx="362903">
                  <c:v>8.22912</c:v>
                </c:pt>
                <c:pt idx="362904">
                  <c:v>8.22914</c:v>
                </c:pt>
                <c:pt idx="362905">
                  <c:v>8.22916</c:v>
                </c:pt>
                <c:pt idx="362906">
                  <c:v>8.22918</c:v>
                </c:pt>
                <c:pt idx="362907">
                  <c:v>8.22921</c:v>
                </c:pt>
                <c:pt idx="362908">
                  <c:v>8.22923</c:v>
                </c:pt>
                <c:pt idx="362909">
                  <c:v>8.22925</c:v>
                </c:pt>
                <c:pt idx="362910">
                  <c:v>8.22927</c:v>
                </c:pt>
                <c:pt idx="362911">
                  <c:v>8.2293</c:v>
                </c:pt>
                <c:pt idx="362912">
                  <c:v>8.22932</c:v>
                </c:pt>
                <c:pt idx="362913">
                  <c:v>8.22934</c:v>
                </c:pt>
                <c:pt idx="362914">
                  <c:v>8.22936</c:v>
                </c:pt>
                <c:pt idx="362915">
                  <c:v>8.22939</c:v>
                </c:pt>
                <c:pt idx="362916">
                  <c:v>8.22941</c:v>
                </c:pt>
                <c:pt idx="362917">
                  <c:v>8.22943</c:v>
                </c:pt>
                <c:pt idx="362918">
                  <c:v>8.22946</c:v>
                </c:pt>
                <c:pt idx="362919">
                  <c:v>8.22948</c:v>
                </c:pt>
                <c:pt idx="362920">
                  <c:v>8.2295</c:v>
                </c:pt>
                <c:pt idx="362921">
                  <c:v>8.22952</c:v>
                </c:pt>
                <c:pt idx="362922">
                  <c:v>8.22955</c:v>
                </c:pt>
                <c:pt idx="362923">
                  <c:v>8.22957</c:v>
                </c:pt>
                <c:pt idx="362924">
                  <c:v>8.22959</c:v>
                </c:pt>
                <c:pt idx="362925">
                  <c:v>8.22962</c:v>
                </c:pt>
                <c:pt idx="362926">
                  <c:v>8.22964</c:v>
                </c:pt>
                <c:pt idx="362927">
                  <c:v>8.22966</c:v>
                </c:pt>
                <c:pt idx="362928">
                  <c:v>8.22968</c:v>
                </c:pt>
                <c:pt idx="362929">
                  <c:v>8.2297</c:v>
                </c:pt>
                <c:pt idx="362930">
                  <c:v>8.22973</c:v>
                </c:pt>
                <c:pt idx="362931">
                  <c:v>8.22975</c:v>
                </c:pt>
                <c:pt idx="362932">
                  <c:v>8.22977</c:v>
                </c:pt>
                <c:pt idx="362933">
                  <c:v>8.2298</c:v>
                </c:pt>
                <c:pt idx="362934">
                  <c:v>8.22982</c:v>
                </c:pt>
                <c:pt idx="362935">
                  <c:v>8.22984</c:v>
                </c:pt>
                <c:pt idx="362936">
                  <c:v>8.22986</c:v>
                </c:pt>
                <c:pt idx="362937">
                  <c:v>8.22989</c:v>
                </c:pt>
                <c:pt idx="362938">
                  <c:v>8.22991</c:v>
                </c:pt>
                <c:pt idx="362939">
                  <c:v>8.22993</c:v>
                </c:pt>
                <c:pt idx="362940">
                  <c:v>8.22996</c:v>
                </c:pt>
                <c:pt idx="362941">
                  <c:v>8.22998</c:v>
                </c:pt>
                <c:pt idx="362942">
                  <c:v>8.23</c:v>
                </c:pt>
                <c:pt idx="362943">
                  <c:v>8.23002</c:v>
                </c:pt>
                <c:pt idx="362944">
                  <c:v>8.23005</c:v>
                </c:pt>
                <c:pt idx="362945">
                  <c:v>8.23007</c:v>
                </c:pt>
                <c:pt idx="362946">
                  <c:v>8.23009</c:v>
                </c:pt>
                <c:pt idx="362947">
                  <c:v>8.23011</c:v>
                </c:pt>
                <c:pt idx="362948">
                  <c:v>8.23014</c:v>
                </c:pt>
                <c:pt idx="362949">
                  <c:v>8.23016</c:v>
                </c:pt>
                <c:pt idx="362950">
                  <c:v>8.23018</c:v>
                </c:pt>
                <c:pt idx="362951">
                  <c:v>8.2302</c:v>
                </c:pt>
                <c:pt idx="362952">
                  <c:v>8.23023</c:v>
                </c:pt>
                <c:pt idx="362953">
                  <c:v>8.23025</c:v>
                </c:pt>
                <c:pt idx="362954">
                  <c:v>8.23027</c:v>
                </c:pt>
                <c:pt idx="362955">
                  <c:v>8.23029</c:v>
                </c:pt>
                <c:pt idx="362956">
                  <c:v>8.23032</c:v>
                </c:pt>
                <c:pt idx="362957">
                  <c:v>8.23034</c:v>
                </c:pt>
                <c:pt idx="362958">
                  <c:v>8.23036</c:v>
                </c:pt>
                <c:pt idx="362959">
                  <c:v>8.23039</c:v>
                </c:pt>
                <c:pt idx="362960">
                  <c:v>8.23041</c:v>
                </c:pt>
                <c:pt idx="362961">
                  <c:v>8.23043</c:v>
                </c:pt>
                <c:pt idx="362962">
                  <c:v>8.23045</c:v>
                </c:pt>
                <c:pt idx="362963">
                  <c:v>8.23048</c:v>
                </c:pt>
                <c:pt idx="362964">
                  <c:v>8.2305</c:v>
                </c:pt>
                <c:pt idx="362965">
                  <c:v>8.23052</c:v>
                </c:pt>
                <c:pt idx="362966">
                  <c:v>8.23054</c:v>
                </c:pt>
                <c:pt idx="362967">
                  <c:v>8.23057</c:v>
                </c:pt>
                <c:pt idx="362968">
                  <c:v>8.23059</c:v>
                </c:pt>
                <c:pt idx="362969">
                  <c:v>8.23061</c:v>
                </c:pt>
                <c:pt idx="362970">
                  <c:v>8.23063</c:v>
                </c:pt>
                <c:pt idx="362971">
                  <c:v>8.23066</c:v>
                </c:pt>
                <c:pt idx="362972">
                  <c:v>8.23068</c:v>
                </c:pt>
                <c:pt idx="362973">
                  <c:v>8.2307</c:v>
                </c:pt>
                <c:pt idx="362974">
                  <c:v>8.23073</c:v>
                </c:pt>
                <c:pt idx="362975">
                  <c:v>8.23075</c:v>
                </c:pt>
                <c:pt idx="362976">
                  <c:v>8.23077</c:v>
                </c:pt>
                <c:pt idx="362977">
                  <c:v>8.23079</c:v>
                </c:pt>
                <c:pt idx="362978">
                  <c:v>8.23082</c:v>
                </c:pt>
                <c:pt idx="362979">
                  <c:v>8.23084</c:v>
                </c:pt>
                <c:pt idx="362980">
                  <c:v>8.23086</c:v>
                </c:pt>
                <c:pt idx="362981">
                  <c:v>8.23088</c:v>
                </c:pt>
                <c:pt idx="362982">
                  <c:v>8.23091</c:v>
                </c:pt>
                <c:pt idx="362983">
                  <c:v>8.23093</c:v>
                </c:pt>
                <c:pt idx="362984">
                  <c:v>8.23095</c:v>
                </c:pt>
                <c:pt idx="362985">
                  <c:v>8.23098</c:v>
                </c:pt>
                <c:pt idx="362986">
                  <c:v>8.231</c:v>
                </c:pt>
                <c:pt idx="362987">
                  <c:v>8.23102</c:v>
                </c:pt>
                <c:pt idx="362988">
                  <c:v>8.23104</c:v>
                </c:pt>
                <c:pt idx="362989">
                  <c:v>8.23107</c:v>
                </c:pt>
                <c:pt idx="362990">
                  <c:v>8.23109</c:v>
                </c:pt>
                <c:pt idx="362991">
                  <c:v>8.23111</c:v>
                </c:pt>
                <c:pt idx="362992">
                  <c:v>8.23113</c:v>
                </c:pt>
                <c:pt idx="362993">
                  <c:v>8.23116</c:v>
                </c:pt>
                <c:pt idx="362994">
                  <c:v>8.23118</c:v>
                </c:pt>
                <c:pt idx="362995">
                  <c:v>8.2312</c:v>
                </c:pt>
                <c:pt idx="362996">
                  <c:v>8.23122</c:v>
                </c:pt>
                <c:pt idx="362997">
                  <c:v>8.23125</c:v>
                </c:pt>
                <c:pt idx="362998">
                  <c:v>8.23127</c:v>
                </c:pt>
                <c:pt idx="362999">
                  <c:v>8.23129</c:v>
                </c:pt>
                <c:pt idx="363000">
                  <c:v>8.23132</c:v>
                </c:pt>
                <c:pt idx="363001">
                  <c:v>8.23134</c:v>
                </c:pt>
                <c:pt idx="363002">
                  <c:v>8.23136</c:v>
                </c:pt>
                <c:pt idx="363003">
                  <c:v>8.23138</c:v>
                </c:pt>
                <c:pt idx="363004">
                  <c:v>8.23141</c:v>
                </c:pt>
                <c:pt idx="363005">
                  <c:v>8.23143</c:v>
                </c:pt>
                <c:pt idx="363006">
                  <c:v>8.23145</c:v>
                </c:pt>
                <c:pt idx="363007">
                  <c:v>8.23147</c:v>
                </c:pt>
                <c:pt idx="363008">
                  <c:v>8.2315</c:v>
                </c:pt>
                <c:pt idx="363009">
                  <c:v>8.23152</c:v>
                </c:pt>
                <c:pt idx="363010">
                  <c:v>8.23154</c:v>
                </c:pt>
                <c:pt idx="363011">
                  <c:v>8.23156</c:v>
                </c:pt>
                <c:pt idx="363012">
                  <c:v>8.23159</c:v>
                </c:pt>
                <c:pt idx="363013">
                  <c:v>8.23161</c:v>
                </c:pt>
                <c:pt idx="363014">
                  <c:v>8.23163</c:v>
                </c:pt>
                <c:pt idx="363015">
                  <c:v>8.23165</c:v>
                </c:pt>
                <c:pt idx="363016">
                  <c:v>8.23168</c:v>
                </c:pt>
                <c:pt idx="363017">
                  <c:v>8.2317</c:v>
                </c:pt>
                <c:pt idx="363018">
                  <c:v>8.23172</c:v>
                </c:pt>
                <c:pt idx="363019">
                  <c:v>8.23175</c:v>
                </c:pt>
                <c:pt idx="363020">
                  <c:v>8.23177</c:v>
                </c:pt>
                <c:pt idx="363021">
                  <c:v>8.23179</c:v>
                </c:pt>
                <c:pt idx="363022">
                  <c:v>8.23181</c:v>
                </c:pt>
                <c:pt idx="363023">
                  <c:v>8.23184</c:v>
                </c:pt>
                <c:pt idx="363024">
                  <c:v>8.23186</c:v>
                </c:pt>
                <c:pt idx="363025">
                  <c:v>8.23188</c:v>
                </c:pt>
                <c:pt idx="363026">
                  <c:v>8.2319</c:v>
                </c:pt>
                <c:pt idx="363027">
                  <c:v>8.23193</c:v>
                </c:pt>
                <c:pt idx="363028">
                  <c:v>8.23195</c:v>
                </c:pt>
                <c:pt idx="363029">
                  <c:v>8.23197</c:v>
                </c:pt>
                <c:pt idx="363030">
                  <c:v>8.23199</c:v>
                </c:pt>
                <c:pt idx="363031">
                  <c:v>8.23202</c:v>
                </c:pt>
                <c:pt idx="363032">
                  <c:v>8.23204</c:v>
                </c:pt>
                <c:pt idx="363033">
                  <c:v>8.23206</c:v>
                </c:pt>
                <c:pt idx="363034">
                  <c:v>8.23209</c:v>
                </c:pt>
                <c:pt idx="363035">
                  <c:v>8.23211</c:v>
                </c:pt>
                <c:pt idx="363036">
                  <c:v>8.23213</c:v>
                </c:pt>
                <c:pt idx="363037">
                  <c:v>8.23215</c:v>
                </c:pt>
                <c:pt idx="363038">
                  <c:v>8.23218</c:v>
                </c:pt>
                <c:pt idx="363039">
                  <c:v>8.2322</c:v>
                </c:pt>
                <c:pt idx="363040">
                  <c:v>8.23222</c:v>
                </c:pt>
                <c:pt idx="363041">
                  <c:v>8.23225</c:v>
                </c:pt>
                <c:pt idx="363042">
                  <c:v>8.23227</c:v>
                </c:pt>
                <c:pt idx="363043">
                  <c:v>8.23229</c:v>
                </c:pt>
                <c:pt idx="363044">
                  <c:v>8.23231</c:v>
                </c:pt>
                <c:pt idx="363045">
                  <c:v>8.23234</c:v>
                </c:pt>
                <c:pt idx="363046">
                  <c:v>8.23236</c:v>
                </c:pt>
                <c:pt idx="363047">
                  <c:v>8.23238</c:v>
                </c:pt>
                <c:pt idx="363048">
                  <c:v>8.2324</c:v>
                </c:pt>
                <c:pt idx="363049">
                  <c:v>8.23243</c:v>
                </c:pt>
                <c:pt idx="363050">
                  <c:v>8.23245</c:v>
                </c:pt>
                <c:pt idx="363051">
                  <c:v>8.23247</c:v>
                </c:pt>
                <c:pt idx="363052">
                  <c:v>8.23249</c:v>
                </c:pt>
                <c:pt idx="363053">
                  <c:v>8.23252</c:v>
                </c:pt>
                <c:pt idx="363054">
                  <c:v>8.23254</c:v>
                </c:pt>
                <c:pt idx="363055">
                  <c:v>8.23256</c:v>
                </c:pt>
                <c:pt idx="363056">
                  <c:v>8.23259</c:v>
                </c:pt>
                <c:pt idx="363057">
                  <c:v>8.23261</c:v>
                </c:pt>
                <c:pt idx="363058">
                  <c:v>8.23263</c:v>
                </c:pt>
                <c:pt idx="363059">
                  <c:v>8.23265</c:v>
                </c:pt>
                <c:pt idx="363060">
                  <c:v>8.23268</c:v>
                </c:pt>
                <c:pt idx="363061">
                  <c:v>8.2327</c:v>
                </c:pt>
                <c:pt idx="363062">
                  <c:v>8.23272</c:v>
                </c:pt>
                <c:pt idx="363063">
                  <c:v>8.23274</c:v>
                </c:pt>
                <c:pt idx="363064">
                  <c:v>8.23277</c:v>
                </c:pt>
                <c:pt idx="363065">
                  <c:v>8.23279</c:v>
                </c:pt>
                <c:pt idx="363066">
                  <c:v>8.23281</c:v>
                </c:pt>
                <c:pt idx="363067">
                  <c:v>8.23283</c:v>
                </c:pt>
                <c:pt idx="363068">
                  <c:v>8.23286</c:v>
                </c:pt>
                <c:pt idx="363069">
                  <c:v>8.23288</c:v>
                </c:pt>
                <c:pt idx="363070">
                  <c:v>8.2329</c:v>
                </c:pt>
                <c:pt idx="363071">
                  <c:v>8.23292</c:v>
                </c:pt>
                <c:pt idx="363072">
                  <c:v>8.23295</c:v>
                </c:pt>
                <c:pt idx="363073">
                  <c:v>8.23297</c:v>
                </c:pt>
                <c:pt idx="363074">
                  <c:v>8.23299</c:v>
                </c:pt>
                <c:pt idx="363075">
                  <c:v>8.23302</c:v>
                </c:pt>
                <c:pt idx="363076">
                  <c:v>8.23304</c:v>
                </c:pt>
                <c:pt idx="363077">
                  <c:v>8.23306</c:v>
                </c:pt>
                <c:pt idx="363078">
                  <c:v>8.23308</c:v>
                </c:pt>
                <c:pt idx="363079">
                  <c:v>8.23311</c:v>
                </c:pt>
                <c:pt idx="363080">
                  <c:v>8.23313</c:v>
                </c:pt>
                <c:pt idx="363081">
                  <c:v>8.23315</c:v>
                </c:pt>
                <c:pt idx="363082">
                  <c:v>8.23317</c:v>
                </c:pt>
                <c:pt idx="363083">
                  <c:v>8.2332</c:v>
                </c:pt>
                <c:pt idx="363084">
                  <c:v>8.23322</c:v>
                </c:pt>
                <c:pt idx="363085">
                  <c:v>8.23324</c:v>
                </c:pt>
                <c:pt idx="363086">
                  <c:v>8.23326</c:v>
                </c:pt>
                <c:pt idx="363087">
                  <c:v>8.23329</c:v>
                </c:pt>
                <c:pt idx="363088">
                  <c:v>8.23331</c:v>
                </c:pt>
                <c:pt idx="363089">
                  <c:v>8.23333</c:v>
                </c:pt>
                <c:pt idx="363090">
                  <c:v>8.23336</c:v>
                </c:pt>
                <c:pt idx="363091">
                  <c:v>8.23338</c:v>
                </c:pt>
                <c:pt idx="363092">
                  <c:v>8.2334</c:v>
                </c:pt>
                <c:pt idx="363093">
                  <c:v>8.23342</c:v>
                </c:pt>
                <c:pt idx="363094">
                  <c:v>8.23345</c:v>
                </c:pt>
                <c:pt idx="363095">
                  <c:v>8.23347</c:v>
                </c:pt>
                <c:pt idx="363096">
                  <c:v>8.23349</c:v>
                </c:pt>
                <c:pt idx="363097">
                  <c:v>8.23352</c:v>
                </c:pt>
                <c:pt idx="363098">
                  <c:v>8.23354</c:v>
                </c:pt>
                <c:pt idx="363099">
                  <c:v>8.23356</c:v>
                </c:pt>
                <c:pt idx="363100">
                  <c:v>8.23358</c:v>
                </c:pt>
                <c:pt idx="363101">
                  <c:v>8.23361</c:v>
                </c:pt>
                <c:pt idx="363102">
                  <c:v>8.23363</c:v>
                </c:pt>
                <c:pt idx="363103">
                  <c:v>8.23365</c:v>
                </c:pt>
                <c:pt idx="363104">
                  <c:v>8.23367</c:v>
                </c:pt>
                <c:pt idx="363105">
                  <c:v>8.2337</c:v>
                </c:pt>
                <c:pt idx="363106">
                  <c:v>8.23372</c:v>
                </c:pt>
                <c:pt idx="363107">
                  <c:v>8.23374</c:v>
                </c:pt>
                <c:pt idx="363108">
                  <c:v>8.23376</c:v>
                </c:pt>
                <c:pt idx="363109">
                  <c:v>8.23379</c:v>
                </c:pt>
                <c:pt idx="363110">
                  <c:v>8.23381</c:v>
                </c:pt>
                <c:pt idx="363111">
                  <c:v>8.23383</c:v>
                </c:pt>
                <c:pt idx="363112">
                  <c:v>8.23386</c:v>
                </c:pt>
                <c:pt idx="363113">
                  <c:v>8.23388</c:v>
                </c:pt>
                <c:pt idx="363114">
                  <c:v>8.2339</c:v>
                </c:pt>
                <c:pt idx="363115">
                  <c:v>8.23392</c:v>
                </c:pt>
                <c:pt idx="363116">
                  <c:v>8.23395</c:v>
                </c:pt>
                <c:pt idx="363117">
                  <c:v>8.23397</c:v>
                </c:pt>
                <c:pt idx="363118">
                  <c:v>8.23399</c:v>
                </c:pt>
                <c:pt idx="363119">
                  <c:v>8.23401</c:v>
                </c:pt>
                <c:pt idx="363120">
                  <c:v>8.23404</c:v>
                </c:pt>
                <c:pt idx="363121">
                  <c:v>8.23406</c:v>
                </c:pt>
                <c:pt idx="363122">
                  <c:v>8.23408</c:v>
                </c:pt>
                <c:pt idx="363123">
                  <c:v>8.2341</c:v>
                </c:pt>
                <c:pt idx="363124">
                  <c:v>8.23413</c:v>
                </c:pt>
                <c:pt idx="363125">
                  <c:v>8.23415</c:v>
                </c:pt>
                <c:pt idx="363126">
                  <c:v>8.23417</c:v>
                </c:pt>
                <c:pt idx="363127">
                  <c:v>8.23419</c:v>
                </c:pt>
                <c:pt idx="363128">
                  <c:v>8.23422</c:v>
                </c:pt>
                <c:pt idx="363129">
                  <c:v>8.23424</c:v>
                </c:pt>
                <c:pt idx="363130">
                  <c:v>8.23426</c:v>
                </c:pt>
                <c:pt idx="363131">
                  <c:v>8.23429</c:v>
                </c:pt>
                <c:pt idx="363132">
                  <c:v>8.23431</c:v>
                </c:pt>
                <c:pt idx="363133">
                  <c:v>8.23433</c:v>
                </c:pt>
                <c:pt idx="363134">
                  <c:v>8.23435</c:v>
                </c:pt>
                <c:pt idx="363135">
                  <c:v>8.23438</c:v>
                </c:pt>
                <c:pt idx="363136">
                  <c:v>8.2344</c:v>
                </c:pt>
                <c:pt idx="363137">
                  <c:v>8.23442</c:v>
                </c:pt>
                <c:pt idx="363138">
                  <c:v>8.23444</c:v>
                </c:pt>
                <c:pt idx="363139">
                  <c:v>8.23447</c:v>
                </c:pt>
                <c:pt idx="363140">
                  <c:v>8.23449</c:v>
                </c:pt>
                <c:pt idx="363141">
                  <c:v>8.23451</c:v>
                </c:pt>
                <c:pt idx="363142">
                  <c:v>8.23453</c:v>
                </c:pt>
                <c:pt idx="363143">
                  <c:v>8.23456</c:v>
                </c:pt>
                <c:pt idx="363144">
                  <c:v>8.23458</c:v>
                </c:pt>
                <c:pt idx="363145">
                  <c:v>8.2346</c:v>
                </c:pt>
                <c:pt idx="363146">
                  <c:v>8.23463</c:v>
                </c:pt>
                <c:pt idx="363147">
                  <c:v>8.23465</c:v>
                </c:pt>
                <c:pt idx="363148">
                  <c:v>8.23467</c:v>
                </c:pt>
                <c:pt idx="363149">
                  <c:v>8.23469</c:v>
                </c:pt>
                <c:pt idx="363150">
                  <c:v>8.23472</c:v>
                </c:pt>
                <c:pt idx="363151">
                  <c:v>8.23474</c:v>
                </c:pt>
                <c:pt idx="363152">
                  <c:v>8.23476</c:v>
                </c:pt>
                <c:pt idx="363153">
                  <c:v>8.23479</c:v>
                </c:pt>
                <c:pt idx="363154">
                  <c:v>8.23481</c:v>
                </c:pt>
                <c:pt idx="363155">
                  <c:v>8.23483</c:v>
                </c:pt>
                <c:pt idx="363156">
                  <c:v>8.23485</c:v>
                </c:pt>
                <c:pt idx="363157">
                  <c:v>8.23488</c:v>
                </c:pt>
                <c:pt idx="363158">
                  <c:v>8.2349</c:v>
                </c:pt>
                <c:pt idx="363159">
                  <c:v>8.23492</c:v>
                </c:pt>
                <c:pt idx="363160">
                  <c:v>8.23494</c:v>
                </c:pt>
                <c:pt idx="363161">
                  <c:v>8.23497</c:v>
                </c:pt>
                <c:pt idx="363162">
                  <c:v>8.23499</c:v>
                </c:pt>
                <c:pt idx="363163">
                  <c:v>8.23501</c:v>
                </c:pt>
                <c:pt idx="363164">
                  <c:v>8.23503</c:v>
                </c:pt>
                <c:pt idx="363165">
                  <c:v>8.23506</c:v>
                </c:pt>
                <c:pt idx="363166">
                  <c:v>8.23508</c:v>
                </c:pt>
                <c:pt idx="363167">
                  <c:v>8.2351</c:v>
                </c:pt>
                <c:pt idx="363168">
                  <c:v>8.23513</c:v>
                </c:pt>
                <c:pt idx="363169">
                  <c:v>8.23515</c:v>
                </c:pt>
                <c:pt idx="363170">
                  <c:v>8.23517</c:v>
                </c:pt>
                <c:pt idx="363171">
                  <c:v>8.23519</c:v>
                </c:pt>
                <c:pt idx="363172">
                  <c:v>8.23522</c:v>
                </c:pt>
                <c:pt idx="363173">
                  <c:v>8.23524</c:v>
                </c:pt>
                <c:pt idx="363174">
                  <c:v>8.23526</c:v>
                </c:pt>
                <c:pt idx="363175">
                  <c:v>8.23528</c:v>
                </c:pt>
                <c:pt idx="363176">
                  <c:v>8.23531</c:v>
                </c:pt>
                <c:pt idx="363177">
                  <c:v>8.23533</c:v>
                </c:pt>
                <c:pt idx="363178">
                  <c:v>8.23535</c:v>
                </c:pt>
                <c:pt idx="363179">
                  <c:v>8.23537</c:v>
                </c:pt>
                <c:pt idx="363180">
                  <c:v>8.2354</c:v>
                </c:pt>
                <c:pt idx="363181">
                  <c:v>8.23542</c:v>
                </c:pt>
                <c:pt idx="363182">
                  <c:v>8.23544</c:v>
                </c:pt>
                <c:pt idx="363183">
                  <c:v>8.23546</c:v>
                </c:pt>
                <c:pt idx="363184">
                  <c:v>8.23549</c:v>
                </c:pt>
                <c:pt idx="363185">
                  <c:v>8.23551</c:v>
                </c:pt>
                <c:pt idx="363186">
                  <c:v>8.23553</c:v>
                </c:pt>
                <c:pt idx="363187">
                  <c:v>8.23556</c:v>
                </c:pt>
                <c:pt idx="363188">
                  <c:v>8.23558</c:v>
                </c:pt>
                <c:pt idx="363189">
                  <c:v>8.2356</c:v>
                </c:pt>
                <c:pt idx="363190">
                  <c:v>8.23562</c:v>
                </c:pt>
                <c:pt idx="363191">
                  <c:v>8.23565</c:v>
                </c:pt>
                <c:pt idx="363192">
                  <c:v>8.23567</c:v>
                </c:pt>
                <c:pt idx="363193">
                  <c:v>8.23569</c:v>
                </c:pt>
                <c:pt idx="363194">
                  <c:v>8.23571</c:v>
                </c:pt>
                <c:pt idx="363195">
                  <c:v>8.23574</c:v>
                </c:pt>
                <c:pt idx="363196">
                  <c:v>8.23576</c:v>
                </c:pt>
                <c:pt idx="363197">
                  <c:v>8.23578</c:v>
                </c:pt>
                <c:pt idx="363198">
                  <c:v>8.2358</c:v>
                </c:pt>
                <c:pt idx="363199">
                  <c:v>8.23583</c:v>
                </c:pt>
                <c:pt idx="363200">
                  <c:v>8.23585</c:v>
                </c:pt>
                <c:pt idx="363201">
                  <c:v>8.23587</c:v>
                </c:pt>
                <c:pt idx="363202">
                  <c:v>8.2359</c:v>
                </c:pt>
                <c:pt idx="363203">
                  <c:v>8.23592</c:v>
                </c:pt>
                <c:pt idx="363204">
                  <c:v>8.23594</c:v>
                </c:pt>
                <c:pt idx="363205">
                  <c:v>8.23596</c:v>
                </c:pt>
                <c:pt idx="363206">
                  <c:v>8.23599</c:v>
                </c:pt>
                <c:pt idx="363207">
                  <c:v>8.23601</c:v>
                </c:pt>
                <c:pt idx="363208">
                  <c:v>8.23603</c:v>
                </c:pt>
                <c:pt idx="363209">
                  <c:v>8.23605</c:v>
                </c:pt>
                <c:pt idx="363210">
                  <c:v>8.23608</c:v>
                </c:pt>
                <c:pt idx="363211">
                  <c:v>8.2361</c:v>
                </c:pt>
                <c:pt idx="363212">
                  <c:v>8.23612</c:v>
                </c:pt>
                <c:pt idx="363213">
                  <c:v>8.23615</c:v>
                </c:pt>
                <c:pt idx="363214">
                  <c:v>8.23617</c:v>
                </c:pt>
                <c:pt idx="363215">
                  <c:v>8.23619</c:v>
                </c:pt>
                <c:pt idx="363216">
                  <c:v>8.23621</c:v>
                </c:pt>
                <c:pt idx="363217">
                  <c:v>8.23624</c:v>
                </c:pt>
                <c:pt idx="363218">
                  <c:v>8.23626</c:v>
                </c:pt>
                <c:pt idx="363219">
                  <c:v>8.23628</c:v>
                </c:pt>
                <c:pt idx="363220">
                  <c:v>8.2363</c:v>
                </c:pt>
                <c:pt idx="363221">
                  <c:v>8.23633</c:v>
                </c:pt>
                <c:pt idx="363222">
                  <c:v>8.23635</c:v>
                </c:pt>
                <c:pt idx="363223">
                  <c:v>8.23637</c:v>
                </c:pt>
                <c:pt idx="363224">
                  <c:v>8.23639</c:v>
                </c:pt>
                <c:pt idx="363225">
                  <c:v>8.23642</c:v>
                </c:pt>
                <c:pt idx="363226">
                  <c:v>8.23644</c:v>
                </c:pt>
                <c:pt idx="363227">
                  <c:v>8.23646</c:v>
                </c:pt>
                <c:pt idx="363228">
                  <c:v>8.23649</c:v>
                </c:pt>
                <c:pt idx="363229">
                  <c:v>8.23651</c:v>
                </c:pt>
                <c:pt idx="363230">
                  <c:v>8.23653</c:v>
                </c:pt>
                <c:pt idx="363231">
                  <c:v>8.23655</c:v>
                </c:pt>
                <c:pt idx="363232">
                  <c:v>8.23658</c:v>
                </c:pt>
                <c:pt idx="363233">
                  <c:v>8.2366</c:v>
                </c:pt>
                <c:pt idx="363234">
                  <c:v>8.23662</c:v>
                </c:pt>
                <c:pt idx="363235">
                  <c:v>8.23664</c:v>
                </c:pt>
                <c:pt idx="363236">
                  <c:v>8.23667</c:v>
                </c:pt>
                <c:pt idx="363237">
                  <c:v>8.23669</c:v>
                </c:pt>
                <c:pt idx="363238">
                  <c:v>8.23671</c:v>
                </c:pt>
                <c:pt idx="363239">
                  <c:v>8.23673</c:v>
                </c:pt>
                <c:pt idx="363240">
                  <c:v>8.23676</c:v>
                </c:pt>
                <c:pt idx="363241">
                  <c:v>8.23678</c:v>
                </c:pt>
                <c:pt idx="363242">
                  <c:v>8.2368</c:v>
                </c:pt>
                <c:pt idx="363243">
                  <c:v>8.23682</c:v>
                </c:pt>
                <c:pt idx="363244">
                  <c:v>8.23685</c:v>
                </c:pt>
                <c:pt idx="363245">
                  <c:v>8.23687</c:v>
                </c:pt>
                <c:pt idx="363246">
                  <c:v>8.23689</c:v>
                </c:pt>
                <c:pt idx="363247">
                  <c:v>8.23692</c:v>
                </c:pt>
                <c:pt idx="363248">
                  <c:v>8.23694</c:v>
                </c:pt>
                <c:pt idx="363249">
                  <c:v>8.23696</c:v>
                </c:pt>
                <c:pt idx="363250">
                  <c:v>8.23698</c:v>
                </c:pt>
                <c:pt idx="363251">
                  <c:v>8.23701</c:v>
                </c:pt>
                <c:pt idx="363252">
                  <c:v>8.23703</c:v>
                </c:pt>
                <c:pt idx="363253">
                  <c:v>8.23705</c:v>
                </c:pt>
                <c:pt idx="363254">
                  <c:v>8.23708</c:v>
                </c:pt>
                <c:pt idx="363255">
                  <c:v>8.2371</c:v>
                </c:pt>
                <c:pt idx="363256">
                  <c:v>8.23712</c:v>
                </c:pt>
                <c:pt idx="363257">
                  <c:v>8.23714</c:v>
                </c:pt>
                <c:pt idx="363258">
                  <c:v>8.23717</c:v>
                </c:pt>
                <c:pt idx="363259">
                  <c:v>8.23719</c:v>
                </c:pt>
                <c:pt idx="363260">
                  <c:v>8.23721</c:v>
                </c:pt>
                <c:pt idx="363261">
                  <c:v>8.23723</c:v>
                </c:pt>
                <c:pt idx="363262">
                  <c:v>8.23726</c:v>
                </c:pt>
                <c:pt idx="363263">
                  <c:v>8.23728</c:v>
                </c:pt>
                <c:pt idx="363264">
                  <c:v>8.2373</c:v>
                </c:pt>
                <c:pt idx="363265">
                  <c:v>8.23732</c:v>
                </c:pt>
                <c:pt idx="363266">
                  <c:v>8.23735</c:v>
                </c:pt>
                <c:pt idx="363267">
                  <c:v>8.23737</c:v>
                </c:pt>
                <c:pt idx="363268">
                  <c:v>8.23739</c:v>
                </c:pt>
                <c:pt idx="363269">
                  <c:v>8.23742</c:v>
                </c:pt>
                <c:pt idx="363270">
                  <c:v>8.23744</c:v>
                </c:pt>
                <c:pt idx="363271">
                  <c:v>8.23746</c:v>
                </c:pt>
                <c:pt idx="363272">
                  <c:v>8.23748</c:v>
                </c:pt>
                <c:pt idx="363273">
                  <c:v>8.23751</c:v>
                </c:pt>
                <c:pt idx="363274">
                  <c:v>8.23753</c:v>
                </c:pt>
                <c:pt idx="363275">
                  <c:v>8.23755</c:v>
                </c:pt>
                <c:pt idx="363276">
                  <c:v>8.23757</c:v>
                </c:pt>
                <c:pt idx="363277">
                  <c:v>8.2376</c:v>
                </c:pt>
                <c:pt idx="363278">
                  <c:v>8.23762</c:v>
                </c:pt>
                <c:pt idx="363279">
                  <c:v>8.23764</c:v>
                </c:pt>
                <c:pt idx="363280">
                  <c:v>8.23766</c:v>
                </c:pt>
                <c:pt idx="363281">
                  <c:v>8.23769</c:v>
                </c:pt>
                <c:pt idx="363282">
                  <c:v>8.23771</c:v>
                </c:pt>
                <c:pt idx="363283">
                  <c:v>8.23773</c:v>
                </c:pt>
                <c:pt idx="363284">
                  <c:v>8.23775</c:v>
                </c:pt>
                <c:pt idx="363285">
                  <c:v>8.23778</c:v>
                </c:pt>
                <c:pt idx="363286">
                  <c:v>8.2378</c:v>
                </c:pt>
                <c:pt idx="363287">
                  <c:v>8.23782</c:v>
                </c:pt>
                <c:pt idx="363288">
                  <c:v>8.23785</c:v>
                </c:pt>
                <c:pt idx="363289">
                  <c:v>8.23787</c:v>
                </c:pt>
                <c:pt idx="363290">
                  <c:v>8.23789</c:v>
                </c:pt>
                <c:pt idx="363291">
                  <c:v>8.23791</c:v>
                </c:pt>
                <c:pt idx="363292">
                  <c:v>8.23794</c:v>
                </c:pt>
                <c:pt idx="363293">
                  <c:v>8.23796</c:v>
                </c:pt>
                <c:pt idx="363294">
                  <c:v>8.23798</c:v>
                </c:pt>
                <c:pt idx="363295">
                  <c:v>8.238</c:v>
                </c:pt>
                <c:pt idx="363296">
                  <c:v>8.23803</c:v>
                </c:pt>
                <c:pt idx="363297">
                  <c:v>8.23805</c:v>
                </c:pt>
                <c:pt idx="363298">
                  <c:v>8.23807</c:v>
                </c:pt>
                <c:pt idx="363299">
                  <c:v>8.23809</c:v>
                </c:pt>
                <c:pt idx="363300">
                  <c:v>8.23812</c:v>
                </c:pt>
                <c:pt idx="363301">
                  <c:v>8.23814</c:v>
                </c:pt>
                <c:pt idx="363302">
                  <c:v>8.23816</c:v>
                </c:pt>
                <c:pt idx="363303">
                  <c:v>8.23819</c:v>
                </c:pt>
                <c:pt idx="363304">
                  <c:v>8.23821</c:v>
                </c:pt>
                <c:pt idx="363305">
                  <c:v>8.23823</c:v>
                </c:pt>
                <c:pt idx="363306">
                  <c:v>8.23825</c:v>
                </c:pt>
                <c:pt idx="363307">
                  <c:v>8.23828</c:v>
                </c:pt>
                <c:pt idx="363308">
                  <c:v>8.2383</c:v>
                </c:pt>
                <c:pt idx="363309">
                  <c:v>8.23832</c:v>
                </c:pt>
                <c:pt idx="363310">
                  <c:v>8.23835</c:v>
                </c:pt>
                <c:pt idx="363311">
                  <c:v>8.23837</c:v>
                </c:pt>
                <c:pt idx="363312">
                  <c:v>8.23839</c:v>
                </c:pt>
                <c:pt idx="363313">
                  <c:v>8.23841</c:v>
                </c:pt>
                <c:pt idx="363314">
                  <c:v>8.23844</c:v>
                </c:pt>
                <c:pt idx="363315">
                  <c:v>8.23846</c:v>
                </c:pt>
                <c:pt idx="363316">
                  <c:v>8.23848</c:v>
                </c:pt>
                <c:pt idx="363317">
                  <c:v>8.2385</c:v>
                </c:pt>
                <c:pt idx="363318">
                  <c:v>8.23853</c:v>
                </c:pt>
                <c:pt idx="363319">
                  <c:v>8.23855</c:v>
                </c:pt>
                <c:pt idx="363320">
                  <c:v>8.23857</c:v>
                </c:pt>
                <c:pt idx="363321">
                  <c:v>8.23859</c:v>
                </c:pt>
                <c:pt idx="363322">
                  <c:v>8.23862</c:v>
                </c:pt>
                <c:pt idx="363323">
                  <c:v>8.23864</c:v>
                </c:pt>
                <c:pt idx="363324">
                  <c:v>8.23866</c:v>
                </c:pt>
                <c:pt idx="363325">
                  <c:v>8.23869</c:v>
                </c:pt>
                <c:pt idx="363326">
                  <c:v>8.23871</c:v>
                </c:pt>
                <c:pt idx="363327">
                  <c:v>8.23873</c:v>
                </c:pt>
                <c:pt idx="363328">
                  <c:v>8.23875</c:v>
                </c:pt>
                <c:pt idx="363329">
                  <c:v>8.23878</c:v>
                </c:pt>
                <c:pt idx="363330">
                  <c:v>8.2388</c:v>
                </c:pt>
                <c:pt idx="363331">
                  <c:v>8.23882</c:v>
                </c:pt>
                <c:pt idx="363332">
                  <c:v>8.23884</c:v>
                </c:pt>
                <c:pt idx="363333">
                  <c:v>8.23887</c:v>
                </c:pt>
                <c:pt idx="363334">
                  <c:v>8.23889</c:v>
                </c:pt>
                <c:pt idx="363335">
                  <c:v>8.23891</c:v>
                </c:pt>
                <c:pt idx="363336">
                  <c:v>8.23893</c:v>
                </c:pt>
                <c:pt idx="363337">
                  <c:v>8.23896</c:v>
                </c:pt>
                <c:pt idx="363338">
                  <c:v>8.23898</c:v>
                </c:pt>
                <c:pt idx="363339">
                  <c:v>8.239</c:v>
                </c:pt>
                <c:pt idx="363340">
                  <c:v>8.23902</c:v>
                </c:pt>
                <c:pt idx="363341">
                  <c:v>8.23905</c:v>
                </c:pt>
                <c:pt idx="363342">
                  <c:v>8.23907</c:v>
                </c:pt>
                <c:pt idx="363343">
                  <c:v>8.23909</c:v>
                </c:pt>
                <c:pt idx="363344">
                  <c:v>8.23912</c:v>
                </c:pt>
                <c:pt idx="363345">
                  <c:v>8.23914</c:v>
                </c:pt>
                <c:pt idx="363346">
                  <c:v>8.23916</c:v>
                </c:pt>
                <c:pt idx="363347">
                  <c:v>8.23918</c:v>
                </c:pt>
                <c:pt idx="363348">
                  <c:v>8.23921</c:v>
                </c:pt>
                <c:pt idx="363349">
                  <c:v>8.23923</c:v>
                </c:pt>
                <c:pt idx="363350">
                  <c:v>8.23925</c:v>
                </c:pt>
                <c:pt idx="363351">
                  <c:v>8.23927</c:v>
                </c:pt>
                <c:pt idx="363352">
                  <c:v>8.2393</c:v>
                </c:pt>
                <c:pt idx="363353">
                  <c:v>8.23932</c:v>
                </c:pt>
                <c:pt idx="363354">
                  <c:v>8.23934</c:v>
                </c:pt>
                <c:pt idx="363355">
                  <c:v>8.23936</c:v>
                </c:pt>
                <c:pt idx="363356">
                  <c:v>8.23939</c:v>
                </c:pt>
                <c:pt idx="363357">
                  <c:v>8.23941</c:v>
                </c:pt>
                <c:pt idx="363358">
                  <c:v>8.23943</c:v>
                </c:pt>
                <c:pt idx="363359">
                  <c:v>8.23946</c:v>
                </c:pt>
                <c:pt idx="363360">
                  <c:v>8.23948</c:v>
                </c:pt>
                <c:pt idx="363361">
                  <c:v>8.2395</c:v>
                </c:pt>
                <c:pt idx="363362">
                  <c:v>8.23952</c:v>
                </c:pt>
                <c:pt idx="363363">
                  <c:v>8.23955</c:v>
                </c:pt>
                <c:pt idx="363364">
                  <c:v>8.23957</c:v>
                </c:pt>
                <c:pt idx="363365">
                  <c:v>8.23959</c:v>
                </c:pt>
                <c:pt idx="363366">
                  <c:v>8.23962</c:v>
                </c:pt>
                <c:pt idx="363367">
                  <c:v>8.23964</c:v>
                </c:pt>
                <c:pt idx="363368">
                  <c:v>8.23966</c:v>
                </c:pt>
                <c:pt idx="363369">
                  <c:v>8.23968</c:v>
                </c:pt>
                <c:pt idx="363370">
                  <c:v>8.23971</c:v>
                </c:pt>
                <c:pt idx="363371">
                  <c:v>8.23973</c:v>
                </c:pt>
                <c:pt idx="363372">
                  <c:v>8.23975</c:v>
                </c:pt>
                <c:pt idx="363373">
                  <c:v>8.23977</c:v>
                </c:pt>
                <c:pt idx="363374">
                  <c:v>8.2398</c:v>
                </c:pt>
                <c:pt idx="363375">
                  <c:v>8.23982</c:v>
                </c:pt>
                <c:pt idx="363376">
                  <c:v>8.23984</c:v>
                </c:pt>
                <c:pt idx="363377">
                  <c:v>8.23986</c:v>
                </c:pt>
                <c:pt idx="363378">
                  <c:v>8.23989</c:v>
                </c:pt>
                <c:pt idx="363379">
                  <c:v>8.23991</c:v>
                </c:pt>
                <c:pt idx="363380">
                  <c:v>8.23993</c:v>
                </c:pt>
                <c:pt idx="363381">
                  <c:v>8.23996</c:v>
                </c:pt>
                <c:pt idx="363382">
                  <c:v>8.23998</c:v>
                </c:pt>
                <c:pt idx="363383">
                  <c:v>8.24</c:v>
                </c:pt>
                <c:pt idx="363384">
                  <c:v>8.24002</c:v>
                </c:pt>
                <c:pt idx="363385">
                  <c:v>8.24005</c:v>
                </c:pt>
                <c:pt idx="363386">
                  <c:v>8.24007</c:v>
                </c:pt>
                <c:pt idx="363387">
                  <c:v>8.24009</c:v>
                </c:pt>
                <c:pt idx="363388">
                  <c:v>8.24011</c:v>
                </c:pt>
                <c:pt idx="363389">
                  <c:v>8.24014</c:v>
                </c:pt>
                <c:pt idx="363390">
                  <c:v>8.24016</c:v>
                </c:pt>
                <c:pt idx="363391">
                  <c:v>8.24018</c:v>
                </c:pt>
                <c:pt idx="363392">
                  <c:v>8.2402</c:v>
                </c:pt>
                <c:pt idx="363393">
                  <c:v>8.24023</c:v>
                </c:pt>
                <c:pt idx="363394">
                  <c:v>8.24025</c:v>
                </c:pt>
                <c:pt idx="363395">
                  <c:v>8.24027</c:v>
                </c:pt>
                <c:pt idx="363396">
                  <c:v>8.24029</c:v>
                </c:pt>
                <c:pt idx="363397">
                  <c:v>8.24032</c:v>
                </c:pt>
                <c:pt idx="363398">
                  <c:v>8.24034</c:v>
                </c:pt>
                <c:pt idx="363399">
                  <c:v>8.24036</c:v>
                </c:pt>
                <c:pt idx="363400">
                  <c:v>8.24038</c:v>
                </c:pt>
                <c:pt idx="363401">
                  <c:v>8.24041</c:v>
                </c:pt>
                <c:pt idx="363402">
                  <c:v>8.24043</c:v>
                </c:pt>
                <c:pt idx="363403">
                  <c:v>8.24045</c:v>
                </c:pt>
                <c:pt idx="363404">
                  <c:v>8.24048</c:v>
                </c:pt>
                <c:pt idx="363405">
                  <c:v>8.2405</c:v>
                </c:pt>
                <c:pt idx="363406">
                  <c:v>8.24052</c:v>
                </c:pt>
                <c:pt idx="363407">
                  <c:v>8.24054</c:v>
                </c:pt>
                <c:pt idx="363408">
                  <c:v>8.24057</c:v>
                </c:pt>
                <c:pt idx="363409">
                  <c:v>8.24059</c:v>
                </c:pt>
                <c:pt idx="363410">
                  <c:v>8.24061</c:v>
                </c:pt>
                <c:pt idx="363411">
                  <c:v>8.24063</c:v>
                </c:pt>
                <c:pt idx="363412">
                  <c:v>8.24066</c:v>
                </c:pt>
                <c:pt idx="363413">
                  <c:v>8.24068</c:v>
                </c:pt>
                <c:pt idx="363414">
                  <c:v>8.2407</c:v>
                </c:pt>
                <c:pt idx="363415">
                  <c:v>8.24073</c:v>
                </c:pt>
                <c:pt idx="363416">
                  <c:v>8.24075</c:v>
                </c:pt>
                <c:pt idx="363417">
                  <c:v>8.24077</c:v>
                </c:pt>
                <c:pt idx="363418">
                  <c:v>8.24079</c:v>
                </c:pt>
                <c:pt idx="363419">
                  <c:v>8.24082</c:v>
                </c:pt>
                <c:pt idx="363420">
                  <c:v>8.24084</c:v>
                </c:pt>
                <c:pt idx="363421">
                  <c:v>8.24086</c:v>
                </c:pt>
                <c:pt idx="363422">
                  <c:v>8.24088</c:v>
                </c:pt>
                <c:pt idx="363423">
                  <c:v>8.24091</c:v>
                </c:pt>
                <c:pt idx="363424">
                  <c:v>8.24093</c:v>
                </c:pt>
                <c:pt idx="363425">
                  <c:v>8.24095</c:v>
                </c:pt>
                <c:pt idx="363426">
                  <c:v>8.24098</c:v>
                </c:pt>
                <c:pt idx="363427">
                  <c:v>8.241</c:v>
                </c:pt>
                <c:pt idx="363428">
                  <c:v>8.24102</c:v>
                </c:pt>
                <c:pt idx="363429">
                  <c:v>8.24104</c:v>
                </c:pt>
                <c:pt idx="363430">
                  <c:v>8.24107</c:v>
                </c:pt>
                <c:pt idx="363431">
                  <c:v>8.24109</c:v>
                </c:pt>
                <c:pt idx="363432">
                  <c:v>8.24111</c:v>
                </c:pt>
                <c:pt idx="363433">
                  <c:v>8.24113</c:v>
                </c:pt>
                <c:pt idx="363434">
                  <c:v>8.24116</c:v>
                </c:pt>
                <c:pt idx="363435">
                  <c:v>8.24118</c:v>
                </c:pt>
                <c:pt idx="363436">
                  <c:v>8.2412</c:v>
                </c:pt>
                <c:pt idx="363437">
                  <c:v>8.24122</c:v>
                </c:pt>
                <c:pt idx="363438">
                  <c:v>8.24125</c:v>
                </c:pt>
                <c:pt idx="363439">
                  <c:v>8.24127</c:v>
                </c:pt>
                <c:pt idx="363440">
                  <c:v>8.24129</c:v>
                </c:pt>
                <c:pt idx="363441">
                  <c:v>8.24132</c:v>
                </c:pt>
                <c:pt idx="363442">
                  <c:v>8.24134</c:v>
                </c:pt>
                <c:pt idx="363443">
                  <c:v>8.24136</c:v>
                </c:pt>
                <c:pt idx="363444">
                  <c:v>8.24138</c:v>
                </c:pt>
                <c:pt idx="363445">
                  <c:v>8.24141</c:v>
                </c:pt>
                <c:pt idx="363446">
                  <c:v>8.24143</c:v>
                </c:pt>
                <c:pt idx="363447">
                  <c:v>8.24145</c:v>
                </c:pt>
                <c:pt idx="363448">
                  <c:v>8.24147</c:v>
                </c:pt>
                <c:pt idx="363449">
                  <c:v>8.2415</c:v>
                </c:pt>
                <c:pt idx="363450">
                  <c:v>8.24152</c:v>
                </c:pt>
                <c:pt idx="363451">
                  <c:v>8.24154</c:v>
                </c:pt>
                <c:pt idx="363452">
                  <c:v>8.24156</c:v>
                </c:pt>
                <c:pt idx="363453">
                  <c:v>8.24159</c:v>
                </c:pt>
                <c:pt idx="363454">
                  <c:v>8.24161</c:v>
                </c:pt>
                <c:pt idx="363455">
                  <c:v>8.24163</c:v>
                </c:pt>
                <c:pt idx="363456">
                  <c:v>8.24165</c:v>
                </c:pt>
                <c:pt idx="363457">
                  <c:v>8.24168</c:v>
                </c:pt>
                <c:pt idx="363458">
                  <c:v>8.2417</c:v>
                </c:pt>
                <c:pt idx="363459">
                  <c:v>8.24172</c:v>
                </c:pt>
                <c:pt idx="363460">
                  <c:v>8.24175</c:v>
                </c:pt>
                <c:pt idx="363461">
                  <c:v>8.24177</c:v>
                </c:pt>
                <c:pt idx="363462">
                  <c:v>8.24179</c:v>
                </c:pt>
                <c:pt idx="363463">
                  <c:v>8.24181</c:v>
                </c:pt>
                <c:pt idx="363464">
                  <c:v>8.24184</c:v>
                </c:pt>
                <c:pt idx="363465">
                  <c:v>8.24186</c:v>
                </c:pt>
                <c:pt idx="363466">
                  <c:v>8.24188</c:v>
                </c:pt>
                <c:pt idx="363467">
                  <c:v>8.2419</c:v>
                </c:pt>
                <c:pt idx="363468">
                  <c:v>8.24193</c:v>
                </c:pt>
                <c:pt idx="363469">
                  <c:v>8.24195</c:v>
                </c:pt>
                <c:pt idx="363470">
                  <c:v>8.24197</c:v>
                </c:pt>
                <c:pt idx="363471">
                  <c:v>8.24199</c:v>
                </c:pt>
                <c:pt idx="363472">
                  <c:v>8.24202</c:v>
                </c:pt>
                <c:pt idx="363473">
                  <c:v>8.24204</c:v>
                </c:pt>
                <c:pt idx="363474">
                  <c:v>8.24206</c:v>
                </c:pt>
                <c:pt idx="363475">
                  <c:v>8.24209</c:v>
                </c:pt>
                <c:pt idx="363476">
                  <c:v>8.24211</c:v>
                </c:pt>
                <c:pt idx="363477">
                  <c:v>8.24213</c:v>
                </c:pt>
                <c:pt idx="363478">
                  <c:v>8.24215</c:v>
                </c:pt>
                <c:pt idx="363479">
                  <c:v>8.24218</c:v>
                </c:pt>
                <c:pt idx="363480">
                  <c:v>8.2422</c:v>
                </c:pt>
                <c:pt idx="363481">
                  <c:v>8.24222</c:v>
                </c:pt>
                <c:pt idx="363482">
                  <c:v>8.24225</c:v>
                </c:pt>
                <c:pt idx="363483">
                  <c:v>8.24227</c:v>
                </c:pt>
                <c:pt idx="363484">
                  <c:v>8.24229</c:v>
                </c:pt>
                <c:pt idx="363485">
                  <c:v>8.24231</c:v>
                </c:pt>
                <c:pt idx="363486">
                  <c:v>8.24234</c:v>
                </c:pt>
                <c:pt idx="363487">
                  <c:v>8.24236</c:v>
                </c:pt>
                <c:pt idx="363488">
                  <c:v>8.24238</c:v>
                </c:pt>
                <c:pt idx="363489">
                  <c:v>8.2424</c:v>
                </c:pt>
                <c:pt idx="363490">
                  <c:v>8.24243</c:v>
                </c:pt>
                <c:pt idx="363491">
                  <c:v>8.24245</c:v>
                </c:pt>
                <c:pt idx="363492">
                  <c:v>8.24247</c:v>
                </c:pt>
                <c:pt idx="363493">
                  <c:v>8.24249</c:v>
                </c:pt>
                <c:pt idx="363494">
                  <c:v>8.24252</c:v>
                </c:pt>
                <c:pt idx="363495">
                  <c:v>8.24254</c:v>
                </c:pt>
                <c:pt idx="363496">
                  <c:v>8.24256</c:v>
                </c:pt>
                <c:pt idx="363497">
                  <c:v>8.24259</c:v>
                </c:pt>
                <c:pt idx="363498">
                  <c:v>8.24261</c:v>
                </c:pt>
                <c:pt idx="363499">
                  <c:v>8.24263</c:v>
                </c:pt>
                <c:pt idx="363500">
                  <c:v>8.24265</c:v>
                </c:pt>
                <c:pt idx="363501">
                  <c:v>8.24268</c:v>
                </c:pt>
                <c:pt idx="363502">
                  <c:v>8.2427</c:v>
                </c:pt>
                <c:pt idx="363503">
                  <c:v>8.24272</c:v>
                </c:pt>
                <c:pt idx="363504">
                  <c:v>8.24274</c:v>
                </c:pt>
                <c:pt idx="363505">
                  <c:v>8.24277</c:v>
                </c:pt>
                <c:pt idx="363506">
                  <c:v>8.24279</c:v>
                </c:pt>
                <c:pt idx="363507">
                  <c:v>8.24281</c:v>
                </c:pt>
                <c:pt idx="363508">
                  <c:v>8.24283</c:v>
                </c:pt>
                <c:pt idx="363509">
                  <c:v>8.24286</c:v>
                </c:pt>
                <c:pt idx="363510">
                  <c:v>8.24288</c:v>
                </c:pt>
                <c:pt idx="363511">
                  <c:v>8.2429</c:v>
                </c:pt>
                <c:pt idx="363512">
                  <c:v>8.24292</c:v>
                </c:pt>
                <c:pt idx="363513">
                  <c:v>8.24295</c:v>
                </c:pt>
                <c:pt idx="363514">
                  <c:v>8.24297</c:v>
                </c:pt>
                <c:pt idx="363515">
                  <c:v>8.24299</c:v>
                </c:pt>
                <c:pt idx="363516">
                  <c:v>8.24302</c:v>
                </c:pt>
                <c:pt idx="363517">
                  <c:v>8.24304</c:v>
                </c:pt>
                <c:pt idx="363518">
                  <c:v>8.24306</c:v>
                </c:pt>
                <c:pt idx="363519">
                  <c:v>8.24308</c:v>
                </c:pt>
                <c:pt idx="363520">
                  <c:v>8.24311</c:v>
                </c:pt>
                <c:pt idx="363521">
                  <c:v>8.24313</c:v>
                </c:pt>
                <c:pt idx="363522">
                  <c:v>8.24315</c:v>
                </c:pt>
                <c:pt idx="363523">
                  <c:v>8.24318</c:v>
                </c:pt>
                <c:pt idx="363524">
                  <c:v>8.2432</c:v>
                </c:pt>
                <c:pt idx="363525">
                  <c:v>8.24322</c:v>
                </c:pt>
                <c:pt idx="363526">
                  <c:v>8.24324</c:v>
                </c:pt>
                <c:pt idx="363527">
                  <c:v>8.24326</c:v>
                </c:pt>
                <c:pt idx="363528">
                  <c:v>8.24329</c:v>
                </c:pt>
                <c:pt idx="363529">
                  <c:v>8.24331</c:v>
                </c:pt>
                <c:pt idx="363530">
                  <c:v>8.24333</c:v>
                </c:pt>
                <c:pt idx="363531">
                  <c:v>8.24336</c:v>
                </c:pt>
                <c:pt idx="363532">
                  <c:v>8.24338</c:v>
                </c:pt>
                <c:pt idx="363533">
                  <c:v>8.2434</c:v>
                </c:pt>
                <c:pt idx="363534">
                  <c:v>8.24342</c:v>
                </c:pt>
                <c:pt idx="363535">
                  <c:v>8.24345</c:v>
                </c:pt>
                <c:pt idx="363536">
                  <c:v>8.24347</c:v>
                </c:pt>
                <c:pt idx="363537">
                  <c:v>8.24349</c:v>
                </c:pt>
                <c:pt idx="363538">
                  <c:v>8.24352</c:v>
                </c:pt>
                <c:pt idx="363539">
                  <c:v>8.24354</c:v>
                </c:pt>
                <c:pt idx="363540">
                  <c:v>8.24356</c:v>
                </c:pt>
                <c:pt idx="363541">
                  <c:v>8.24358</c:v>
                </c:pt>
                <c:pt idx="363542">
                  <c:v>8.24361</c:v>
                </c:pt>
                <c:pt idx="363543">
                  <c:v>8.24363</c:v>
                </c:pt>
                <c:pt idx="363544">
                  <c:v>8.24365</c:v>
                </c:pt>
                <c:pt idx="363545">
                  <c:v>8.24367</c:v>
                </c:pt>
                <c:pt idx="363546">
                  <c:v>8.2437</c:v>
                </c:pt>
                <c:pt idx="363547">
                  <c:v>8.24372</c:v>
                </c:pt>
                <c:pt idx="363548">
                  <c:v>8.24374</c:v>
                </c:pt>
                <c:pt idx="363549">
                  <c:v>8.24376</c:v>
                </c:pt>
                <c:pt idx="363550">
                  <c:v>8.24379</c:v>
                </c:pt>
                <c:pt idx="363551">
                  <c:v>8.24381</c:v>
                </c:pt>
                <c:pt idx="363552">
                  <c:v>8.24383</c:v>
                </c:pt>
                <c:pt idx="363553">
                  <c:v>8.24385</c:v>
                </c:pt>
                <c:pt idx="363554">
                  <c:v>8.24388</c:v>
                </c:pt>
                <c:pt idx="363555">
                  <c:v>8.2439</c:v>
                </c:pt>
                <c:pt idx="363556">
                  <c:v>8.24392</c:v>
                </c:pt>
                <c:pt idx="363557">
                  <c:v>8.24395</c:v>
                </c:pt>
                <c:pt idx="363558">
                  <c:v>8.24397</c:v>
                </c:pt>
                <c:pt idx="363559">
                  <c:v>8.24399</c:v>
                </c:pt>
                <c:pt idx="363560">
                  <c:v>8.24401</c:v>
                </c:pt>
                <c:pt idx="363561">
                  <c:v>8.24404</c:v>
                </c:pt>
                <c:pt idx="363562">
                  <c:v>8.24406</c:v>
                </c:pt>
                <c:pt idx="363563">
                  <c:v>8.24408</c:v>
                </c:pt>
                <c:pt idx="363564">
                  <c:v>8.2441</c:v>
                </c:pt>
                <c:pt idx="363565">
                  <c:v>8.24413</c:v>
                </c:pt>
                <c:pt idx="363566">
                  <c:v>8.24415</c:v>
                </c:pt>
                <c:pt idx="363567">
                  <c:v>8.24417</c:v>
                </c:pt>
                <c:pt idx="363568">
                  <c:v>8.24419</c:v>
                </c:pt>
                <c:pt idx="363569">
                  <c:v>8.24422</c:v>
                </c:pt>
                <c:pt idx="363570">
                  <c:v>8.24424</c:v>
                </c:pt>
                <c:pt idx="363571">
                  <c:v>8.24426</c:v>
                </c:pt>
                <c:pt idx="363572">
                  <c:v>8.24429</c:v>
                </c:pt>
                <c:pt idx="363573">
                  <c:v>8.24431</c:v>
                </c:pt>
                <c:pt idx="363574">
                  <c:v>8.24433</c:v>
                </c:pt>
                <c:pt idx="363575">
                  <c:v>8.24435</c:v>
                </c:pt>
                <c:pt idx="363576">
                  <c:v>8.24438</c:v>
                </c:pt>
                <c:pt idx="363577">
                  <c:v>8.2444</c:v>
                </c:pt>
                <c:pt idx="363578">
                  <c:v>8.24442</c:v>
                </c:pt>
                <c:pt idx="363579">
                  <c:v>8.24444</c:v>
                </c:pt>
                <c:pt idx="363580">
                  <c:v>8.24447</c:v>
                </c:pt>
                <c:pt idx="363581">
                  <c:v>8.24449</c:v>
                </c:pt>
                <c:pt idx="363582">
                  <c:v>8.24451</c:v>
                </c:pt>
                <c:pt idx="363583">
                  <c:v>8.24454</c:v>
                </c:pt>
                <c:pt idx="363584">
                  <c:v>8.24456</c:v>
                </c:pt>
                <c:pt idx="363585">
                  <c:v>8.24458</c:v>
                </c:pt>
                <c:pt idx="363586">
                  <c:v>8.2446</c:v>
                </c:pt>
                <c:pt idx="363587">
                  <c:v>8.24463</c:v>
                </c:pt>
                <c:pt idx="363588">
                  <c:v>8.24465</c:v>
                </c:pt>
                <c:pt idx="363589">
                  <c:v>8.24467</c:v>
                </c:pt>
                <c:pt idx="363590">
                  <c:v>8.24469</c:v>
                </c:pt>
                <c:pt idx="363591">
                  <c:v>8.24472</c:v>
                </c:pt>
                <c:pt idx="363592">
                  <c:v>8.24474</c:v>
                </c:pt>
                <c:pt idx="363593">
                  <c:v>8.24476</c:v>
                </c:pt>
                <c:pt idx="363594">
                  <c:v>8.24479</c:v>
                </c:pt>
                <c:pt idx="363595">
                  <c:v>8.24481</c:v>
                </c:pt>
                <c:pt idx="363596">
                  <c:v>8.24483</c:v>
                </c:pt>
                <c:pt idx="363597">
                  <c:v>8.24485</c:v>
                </c:pt>
                <c:pt idx="363598">
                  <c:v>8.24488</c:v>
                </c:pt>
                <c:pt idx="363599">
                  <c:v>8.2449</c:v>
                </c:pt>
                <c:pt idx="363600">
                  <c:v>8.24492</c:v>
                </c:pt>
                <c:pt idx="363601">
                  <c:v>8.24494</c:v>
                </c:pt>
                <c:pt idx="363602">
                  <c:v>8.24497</c:v>
                </c:pt>
                <c:pt idx="363603">
                  <c:v>8.24499</c:v>
                </c:pt>
                <c:pt idx="363604">
                  <c:v>8.24501</c:v>
                </c:pt>
                <c:pt idx="363605">
                  <c:v>8.24503</c:v>
                </c:pt>
                <c:pt idx="363606">
                  <c:v>8.24506</c:v>
                </c:pt>
                <c:pt idx="363607">
                  <c:v>8.24508</c:v>
                </c:pt>
                <c:pt idx="363608">
                  <c:v>8.2451</c:v>
                </c:pt>
                <c:pt idx="363609">
                  <c:v>8.24512</c:v>
                </c:pt>
                <c:pt idx="363610">
                  <c:v>8.24515</c:v>
                </c:pt>
                <c:pt idx="363611">
                  <c:v>8.24517</c:v>
                </c:pt>
                <c:pt idx="363612">
                  <c:v>8.24519</c:v>
                </c:pt>
                <c:pt idx="363613">
                  <c:v>8.24521</c:v>
                </c:pt>
                <c:pt idx="363614">
                  <c:v>8.24524</c:v>
                </c:pt>
                <c:pt idx="363615">
                  <c:v>8.24526</c:v>
                </c:pt>
                <c:pt idx="363616">
                  <c:v>8.24528</c:v>
                </c:pt>
                <c:pt idx="363617">
                  <c:v>8.24531</c:v>
                </c:pt>
                <c:pt idx="363618">
                  <c:v>8.24533</c:v>
                </c:pt>
                <c:pt idx="363619">
                  <c:v>8.24535</c:v>
                </c:pt>
                <c:pt idx="363620">
                  <c:v>8.24537</c:v>
                </c:pt>
                <c:pt idx="363621">
                  <c:v>8.2454</c:v>
                </c:pt>
                <c:pt idx="363622">
                  <c:v>8.24542</c:v>
                </c:pt>
                <c:pt idx="363623">
                  <c:v>8.24544</c:v>
                </c:pt>
                <c:pt idx="363624">
                  <c:v>8.24546</c:v>
                </c:pt>
                <c:pt idx="363625">
                  <c:v>8.24549</c:v>
                </c:pt>
                <c:pt idx="363626">
                  <c:v>8.24551</c:v>
                </c:pt>
                <c:pt idx="363627">
                  <c:v>8.24553</c:v>
                </c:pt>
                <c:pt idx="363628">
                  <c:v>8.24556</c:v>
                </c:pt>
                <c:pt idx="363629">
                  <c:v>8.24558</c:v>
                </c:pt>
                <c:pt idx="363630">
                  <c:v>8.2456</c:v>
                </c:pt>
                <c:pt idx="363631">
                  <c:v>8.24562</c:v>
                </c:pt>
                <c:pt idx="363632">
                  <c:v>8.24565</c:v>
                </c:pt>
                <c:pt idx="363633">
                  <c:v>8.24567</c:v>
                </c:pt>
                <c:pt idx="363634">
                  <c:v>8.24569</c:v>
                </c:pt>
                <c:pt idx="363635">
                  <c:v>8.24571</c:v>
                </c:pt>
                <c:pt idx="363636">
                  <c:v>8.24574</c:v>
                </c:pt>
                <c:pt idx="363637">
                  <c:v>8.24576</c:v>
                </c:pt>
                <c:pt idx="363638">
                  <c:v>8.24578</c:v>
                </c:pt>
                <c:pt idx="363639">
                  <c:v>8.24581</c:v>
                </c:pt>
                <c:pt idx="363640">
                  <c:v>8.24583</c:v>
                </c:pt>
                <c:pt idx="363641">
                  <c:v>8.24585</c:v>
                </c:pt>
                <c:pt idx="363642">
                  <c:v>8.24587</c:v>
                </c:pt>
                <c:pt idx="363643">
                  <c:v>8.2459</c:v>
                </c:pt>
                <c:pt idx="363644">
                  <c:v>8.24592</c:v>
                </c:pt>
                <c:pt idx="363645">
                  <c:v>8.24594</c:v>
                </c:pt>
                <c:pt idx="363646">
                  <c:v>8.24596</c:v>
                </c:pt>
                <c:pt idx="363647">
                  <c:v>8.24599</c:v>
                </c:pt>
                <c:pt idx="363648">
                  <c:v>8.24601</c:v>
                </c:pt>
                <c:pt idx="363649">
                  <c:v>8.24603</c:v>
                </c:pt>
                <c:pt idx="363650">
                  <c:v>8.24605</c:v>
                </c:pt>
                <c:pt idx="363651">
                  <c:v>8.24608</c:v>
                </c:pt>
                <c:pt idx="363652">
                  <c:v>8.2461</c:v>
                </c:pt>
                <c:pt idx="363653">
                  <c:v>8.24612</c:v>
                </c:pt>
                <c:pt idx="363654">
                  <c:v>8.24615</c:v>
                </c:pt>
                <c:pt idx="363655">
                  <c:v>8.24617</c:v>
                </c:pt>
                <c:pt idx="363656">
                  <c:v>8.24619</c:v>
                </c:pt>
                <c:pt idx="363657">
                  <c:v>8.24621</c:v>
                </c:pt>
                <c:pt idx="363658">
                  <c:v>8.24624</c:v>
                </c:pt>
                <c:pt idx="363659">
                  <c:v>8.24626</c:v>
                </c:pt>
                <c:pt idx="363660">
                  <c:v>8.24628</c:v>
                </c:pt>
                <c:pt idx="363661">
                  <c:v>8.2463</c:v>
                </c:pt>
                <c:pt idx="363662">
                  <c:v>8.24633</c:v>
                </c:pt>
                <c:pt idx="363663">
                  <c:v>8.24635</c:v>
                </c:pt>
                <c:pt idx="363664">
                  <c:v>8.24637</c:v>
                </c:pt>
                <c:pt idx="363665">
                  <c:v>8.24639</c:v>
                </c:pt>
                <c:pt idx="363666">
                  <c:v>8.24642</c:v>
                </c:pt>
                <c:pt idx="363667">
                  <c:v>8.24644</c:v>
                </c:pt>
                <c:pt idx="363668">
                  <c:v>8.24646</c:v>
                </c:pt>
                <c:pt idx="363669">
                  <c:v>8.24648</c:v>
                </c:pt>
                <c:pt idx="363670">
                  <c:v>8.24651</c:v>
                </c:pt>
                <c:pt idx="363671">
                  <c:v>8.24653</c:v>
                </c:pt>
                <c:pt idx="363672">
                  <c:v>8.24655</c:v>
                </c:pt>
                <c:pt idx="363673">
                  <c:v>8.24658</c:v>
                </c:pt>
                <c:pt idx="363674">
                  <c:v>8.2466</c:v>
                </c:pt>
                <c:pt idx="363675">
                  <c:v>8.24662</c:v>
                </c:pt>
                <c:pt idx="363676">
                  <c:v>8.24664</c:v>
                </c:pt>
                <c:pt idx="363677">
                  <c:v>8.24667</c:v>
                </c:pt>
                <c:pt idx="363678">
                  <c:v>8.24669</c:v>
                </c:pt>
                <c:pt idx="363679">
                  <c:v>8.24671</c:v>
                </c:pt>
                <c:pt idx="363680">
                  <c:v>8.24673</c:v>
                </c:pt>
                <c:pt idx="363681">
                  <c:v>8.24676</c:v>
                </c:pt>
                <c:pt idx="363682">
                  <c:v>8.24678</c:v>
                </c:pt>
                <c:pt idx="363683">
                  <c:v>8.2468</c:v>
                </c:pt>
                <c:pt idx="363684">
                  <c:v>8.24682</c:v>
                </c:pt>
                <c:pt idx="363685">
                  <c:v>8.24685</c:v>
                </c:pt>
                <c:pt idx="363686">
                  <c:v>8.24687</c:v>
                </c:pt>
                <c:pt idx="363687">
                  <c:v>8.24689</c:v>
                </c:pt>
                <c:pt idx="363688">
                  <c:v>8.24692</c:v>
                </c:pt>
                <c:pt idx="363689">
                  <c:v>8.24694</c:v>
                </c:pt>
                <c:pt idx="363690">
                  <c:v>8.24696</c:v>
                </c:pt>
                <c:pt idx="363691">
                  <c:v>8.24698</c:v>
                </c:pt>
                <c:pt idx="363692">
                  <c:v>8.24701</c:v>
                </c:pt>
                <c:pt idx="363693">
                  <c:v>8.24703</c:v>
                </c:pt>
                <c:pt idx="363694">
                  <c:v>8.24705</c:v>
                </c:pt>
                <c:pt idx="363695">
                  <c:v>8.24708</c:v>
                </c:pt>
                <c:pt idx="363696">
                  <c:v>8.2471</c:v>
                </c:pt>
                <c:pt idx="363697">
                  <c:v>8.24712</c:v>
                </c:pt>
                <c:pt idx="363698">
                  <c:v>8.24714</c:v>
                </c:pt>
                <c:pt idx="363699">
                  <c:v>8.24717</c:v>
                </c:pt>
                <c:pt idx="363700">
                  <c:v>8.24719</c:v>
                </c:pt>
                <c:pt idx="363701">
                  <c:v>8.24721</c:v>
                </c:pt>
                <c:pt idx="363702">
                  <c:v>8.24723</c:v>
                </c:pt>
                <c:pt idx="363703">
                  <c:v>8.24726</c:v>
                </c:pt>
                <c:pt idx="363704">
                  <c:v>8.24728</c:v>
                </c:pt>
                <c:pt idx="363705">
                  <c:v>8.2473</c:v>
                </c:pt>
                <c:pt idx="363706">
                  <c:v>8.24732</c:v>
                </c:pt>
                <c:pt idx="363707">
                  <c:v>8.24735</c:v>
                </c:pt>
                <c:pt idx="363708">
                  <c:v>8.24737</c:v>
                </c:pt>
                <c:pt idx="363709">
                  <c:v>8.24739</c:v>
                </c:pt>
                <c:pt idx="363710">
                  <c:v>8.24742</c:v>
                </c:pt>
                <c:pt idx="363711">
                  <c:v>8.24744</c:v>
                </c:pt>
                <c:pt idx="363712">
                  <c:v>8.24746</c:v>
                </c:pt>
                <c:pt idx="363713">
                  <c:v>8.24748</c:v>
                </c:pt>
                <c:pt idx="363714">
                  <c:v>8.24751</c:v>
                </c:pt>
                <c:pt idx="363715">
                  <c:v>8.24753</c:v>
                </c:pt>
                <c:pt idx="363716">
                  <c:v>8.24755</c:v>
                </c:pt>
                <c:pt idx="363717">
                  <c:v>8.24757</c:v>
                </c:pt>
                <c:pt idx="363718">
                  <c:v>8.2476</c:v>
                </c:pt>
                <c:pt idx="363719">
                  <c:v>8.24762</c:v>
                </c:pt>
                <c:pt idx="363720">
                  <c:v>8.24764</c:v>
                </c:pt>
                <c:pt idx="363721">
                  <c:v>8.24766</c:v>
                </c:pt>
                <c:pt idx="363722">
                  <c:v>8.24769</c:v>
                </c:pt>
                <c:pt idx="363723">
                  <c:v>8.24771</c:v>
                </c:pt>
                <c:pt idx="363724">
                  <c:v>8.24773</c:v>
                </c:pt>
                <c:pt idx="363725">
                  <c:v>8.24775</c:v>
                </c:pt>
                <c:pt idx="363726">
                  <c:v>8.24778</c:v>
                </c:pt>
                <c:pt idx="363727">
                  <c:v>8.2478</c:v>
                </c:pt>
                <c:pt idx="363728">
                  <c:v>8.24782</c:v>
                </c:pt>
                <c:pt idx="363729">
                  <c:v>8.24785</c:v>
                </c:pt>
                <c:pt idx="363730">
                  <c:v>8.24787</c:v>
                </c:pt>
                <c:pt idx="363731">
                  <c:v>8.24789</c:v>
                </c:pt>
                <c:pt idx="363732">
                  <c:v>8.24791</c:v>
                </c:pt>
                <c:pt idx="363733">
                  <c:v>8.24794</c:v>
                </c:pt>
                <c:pt idx="363734">
                  <c:v>8.24796</c:v>
                </c:pt>
                <c:pt idx="363735">
                  <c:v>8.24798</c:v>
                </c:pt>
                <c:pt idx="363736">
                  <c:v>8.248</c:v>
                </c:pt>
                <c:pt idx="363737">
                  <c:v>8.24803</c:v>
                </c:pt>
                <c:pt idx="363738">
                  <c:v>8.24805</c:v>
                </c:pt>
                <c:pt idx="363739">
                  <c:v>8.24807</c:v>
                </c:pt>
                <c:pt idx="363740">
                  <c:v>8.24809</c:v>
                </c:pt>
                <c:pt idx="363741">
                  <c:v>8.24812</c:v>
                </c:pt>
                <c:pt idx="363742">
                  <c:v>8.24814</c:v>
                </c:pt>
                <c:pt idx="363743">
                  <c:v>8.24816</c:v>
                </c:pt>
                <c:pt idx="363744">
                  <c:v>8.24819</c:v>
                </c:pt>
                <c:pt idx="363745">
                  <c:v>8.24821</c:v>
                </c:pt>
                <c:pt idx="363746">
                  <c:v>8.24823</c:v>
                </c:pt>
                <c:pt idx="363747">
                  <c:v>8.24825</c:v>
                </c:pt>
                <c:pt idx="363748">
                  <c:v>8.24828</c:v>
                </c:pt>
                <c:pt idx="363749">
                  <c:v>8.2483</c:v>
                </c:pt>
                <c:pt idx="363750">
                  <c:v>8.24832</c:v>
                </c:pt>
                <c:pt idx="363751">
                  <c:v>8.24835</c:v>
                </c:pt>
                <c:pt idx="363752">
                  <c:v>8.24837</c:v>
                </c:pt>
                <c:pt idx="363753">
                  <c:v>8.24839</c:v>
                </c:pt>
                <c:pt idx="363754">
                  <c:v>8.24841</c:v>
                </c:pt>
                <c:pt idx="363755">
                  <c:v>8.24844</c:v>
                </c:pt>
                <c:pt idx="363756">
                  <c:v>8.24846</c:v>
                </c:pt>
                <c:pt idx="363757">
                  <c:v>8.24848</c:v>
                </c:pt>
                <c:pt idx="363758">
                  <c:v>8.2485</c:v>
                </c:pt>
                <c:pt idx="363759">
                  <c:v>8.24853</c:v>
                </c:pt>
                <c:pt idx="363760">
                  <c:v>8.24855</c:v>
                </c:pt>
                <c:pt idx="363761">
                  <c:v>8.24857</c:v>
                </c:pt>
                <c:pt idx="363762">
                  <c:v>8.24859</c:v>
                </c:pt>
                <c:pt idx="363763">
                  <c:v>8.24862</c:v>
                </c:pt>
                <c:pt idx="363764">
                  <c:v>8.24864</c:v>
                </c:pt>
                <c:pt idx="363765">
                  <c:v>8.24866</c:v>
                </c:pt>
                <c:pt idx="363766">
                  <c:v>8.24869</c:v>
                </c:pt>
                <c:pt idx="363767">
                  <c:v>8.24871</c:v>
                </c:pt>
                <c:pt idx="363768">
                  <c:v>8.24873</c:v>
                </c:pt>
                <c:pt idx="363769">
                  <c:v>8.24875</c:v>
                </c:pt>
                <c:pt idx="363770">
                  <c:v>8.24878</c:v>
                </c:pt>
                <c:pt idx="363771">
                  <c:v>8.2488</c:v>
                </c:pt>
                <c:pt idx="363772">
                  <c:v>8.24882</c:v>
                </c:pt>
                <c:pt idx="363773">
                  <c:v>8.24884</c:v>
                </c:pt>
                <c:pt idx="363774">
                  <c:v>8.24887</c:v>
                </c:pt>
                <c:pt idx="363775">
                  <c:v>8.24889</c:v>
                </c:pt>
                <c:pt idx="363776">
                  <c:v>8.24891</c:v>
                </c:pt>
                <c:pt idx="363777">
                  <c:v>8.24893</c:v>
                </c:pt>
                <c:pt idx="363778">
                  <c:v>8.24896</c:v>
                </c:pt>
                <c:pt idx="363779">
                  <c:v>8.24898</c:v>
                </c:pt>
                <c:pt idx="363780">
                  <c:v>8.249</c:v>
                </c:pt>
                <c:pt idx="363781">
                  <c:v>8.24902</c:v>
                </c:pt>
                <c:pt idx="363782">
                  <c:v>8.24905</c:v>
                </c:pt>
                <c:pt idx="363783">
                  <c:v>8.24907</c:v>
                </c:pt>
                <c:pt idx="363784">
                  <c:v>8.24909</c:v>
                </c:pt>
                <c:pt idx="363785">
                  <c:v>8.24912</c:v>
                </c:pt>
                <c:pt idx="363786">
                  <c:v>8.24914</c:v>
                </c:pt>
                <c:pt idx="363787">
                  <c:v>8.24916</c:v>
                </c:pt>
                <c:pt idx="363788">
                  <c:v>8.24918</c:v>
                </c:pt>
                <c:pt idx="363789">
                  <c:v>8.24921</c:v>
                </c:pt>
                <c:pt idx="363790">
                  <c:v>8.24923</c:v>
                </c:pt>
                <c:pt idx="363791">
                  <c:v>8.24925</c:v>
                </c:pt>
                <c:pt idx="363792">
                  <c:v>8.24927</c:v>
                </c:pt>
                <c:pt idx="363793">
                  <c:v>8.2493</c:v>
                </c:pt>
                <c:pt idx="363794">
                  <c:v>8.24932</c:v>
                </c:pt>
                <c:pt idx="363795">
                  <c:v>8.24934</c:v>
                </c:pt>
                <c:pt idx="363796">
                  <c:v>8.24936</c:v>
                </c:pt>
                <c:pt idx="363797">
                  <c:v>8.24939</c:v>
                </c:pt>
                <c:pt idx="363798">
                  <c:v>8.24941</c:v>
                </c:pt>
                <c:pt idx="363799">
                  <c:v>8.24943</c:v>
                </c:pt>
                <c:pt idx="363800">
                  <c:v>8.24946</c:v>
                </c:pt>
                <c:pt idx="363801">
                  <c:v>8.24948</c:v>
                </c:pt>
                <c:pt idx="363802">
                  <c:v>8.2495</c:v>
                </c:pt>
                <c:pt idx="363803">
                  <c:v>8.24952</c:v>
                </c:pt>
                <c:pt idx="363804">
                  <c:v>8.24955</c:v>
                </c:pt>
                <c:pt idx="363805">
                  <c:v>8.24957</c:v>
                </c:pt>
                <c:pt idx="363806">
                  <c:v>8.24959</c:v>
                </c:pt>
                <c:pt idx="363807">
                  <c:v>8.24962</c:v>
                </c:pt>
                <c:pt idx="363808">
                  <c:v>8.24964</c:v>
                </c:pt>
                <c:pt idx="363809">
                  <c:v>8.24966</c:v>
                </c:pt>
                <c:pt idx="363810">
                  <c:v>8.24968</c:v>
                </c:pt>
                <c:pt idx="363811">
                  <c:v>8.24971</c:v>
                </c:pt>
                <c:pt idx="363812">
                  <c:v>8.24973</c:v>
                </c:pt>
                <c:pt idx="363813">
                  <c:v>8.24975</c:v>
                </c:pt>
                <c:pt idx="363814">
                  <c:v>8.24977</c:v>
                </c:pt>
                <c:pt idx="363815">
                  <c:v>8.2498</c:v>
                </c:pt>
                <c:pt idx="363816">
                  <c:v>8.24982</c:v>
                </c:pt>
                <c:pt idx="363817">
                  <c:v>8.24984</c:v>
                </c:pt>
                <c:pt idx="363818">
                  <c:v>8.24986</c:v>
                </c:pt>
                <c:pt idx="363819">
                  <c:v>8.24989</c:v>
                </c:pt>
                <c:pt idx="363820">
                  <c:v>8.24991</c:v>
                </c:pt>
                <c:pt idx="363821">
                  <c:v>8.24993</c:v>
                </c:pt>
                <c:pt idx="363822">
                  <c:v>8.24995</c:v>
                </c:pt>
                <c:pt idx="363823">
                  <c:v>8.24998</c:v>
                </c:pt>
                <c:pt idx="363824">
                  <c:v>8.25</c:v>
                </c:pt>
                <c:pt idx="363825">
                  <c:v>8.25002</c:v>
                </c:pt>
                <c:pt idx="363826">
                  <c:v>8.25005</c:v>
                </c:pt>
                <c:pt idx="363827">
                  <c:v>8.25007</c:v>
                </c:pt>
                <c:pt idx="363828">
                  <c:v>8.25009</c:v>
                </c:pt>
                <c:pt idx="363829">
                  <c:v>8.25011</c:v>
                </c:pt>
                <c:pt idx="363830">
                  <c:v>8.25014</c:v>
                </c:pt>
                <c:pt idx="363831">
                  <c:v>8.25016</c:v>
                </c:pt>
                <c:pt idx="363832">
                  <c:v>8.25018</c:v>
                </c:pt>
                <c:pt idx="363833">
                  <c:v>8.2502</c:v>
                </c:pt>
                <c:pt idx="363834">
                  <c:v>8.25023</c:v>
                </c:pt>
                <c:pt idx="363835">
                  <c:v>8.25025</c:v>
                </c:pt>
                <c:pt idx="363836">
                  <c:v>8.25027</c:v>
                </c:pt>
                <c:pt idx="363837">
                  <c:v>8.25029</c:v>
                </c:pt>
                <c:pt idx="363838">
                  <c:v>8.25032</c:v>
                </c:pt>
                <c:pt idx="363839">
                  <c:v>8.25034</c:v>
                </c:pt>
                <c:pt idx="363840">
                  <c:v>8.25036</c:v>
                </c:pt>
                <c:pt idx="363841">
                  <c:v>8.25038</c:v>
                </c:pt>
                <c:pt idx="363842">
                  <c:v>8.25041</c:v>
                </c:pt>
                <c:pt idx="363843">
                  <c:v>8.25043</c:v>
                </c:pt>
                <c:pt idx="363844">
                  <c:v>8.25045</c:v>
                </c:pt>
                <c:pt idx="363845">
                  <c:v>8.25048</c:v>
                </c:pt>
                <c:pt idx="363846">
                  <c:v>8.2505</c:v>
                </c:pt>
                <c:pt idx="363847">
                  <c:v>8.25052</c:v>
                </c:pt>
                <c:pt idx="363848">
                  <c:v>8.25054</c:v>
                </c:pt>
                <c:pt idx="363849">
                  <c:v>8.25057</c:v>
                </c:pt>
                <c:pt idx="363850">
                  <c:v>8.25059</c:v>
                </c:pt>
                <c:pt idx="363851">
                  <c:v>8.25061</c:v>
                </c:pt>
                <c:pt idx="363852">
                  <c:v>8.25064</c:v>
                </c:pt>
                <c:pt idx="363853">
                  <c:v>8.25066</c:v>
                </c:pt>
                <c:pt idx="363854">
                  <c:v>8.25068</c:v>
                </c:pt>
                <c:pt idx="363855">
                  <c:v>8.2507</c:v>
                </c:pt>
                <c:pt idx="363856">
                  <c:v>8.25073</c:v>
                </c:pt>
                <c:pt idx="363857">
                  <c:v>8.25075</c:v>
                </c:pt>
                <c:pt idx="363858">
                  <c:v>8.25077</c:v>
                </c:pt>
                <c:pt idx="363859">
                  <c:v>8.25079</c:v>
                </c:pt>
                <c:pt idx="363860">
                  <c:v>8.25082</c:v>
                </c:pt>
                <c:pt idx="363861">
                  <c:v>8.25084</c:v>
                </c:pt>
                <c:pt idx="363862">
                  <c:v>8.25086</c:v>
                </c:pt>
                <c:pt idx="363863">
                  <c:v>8.25088</c:v>
                </c:pt>
                <c:pt idx="363864">
                  <c:v>8.25091</c:v>
                </c:pt>
                <c:pt idx="363865">
                  <c:v>8.25093</c:v>
                </c:pt>
                <c:pt idx="363866">
                  <c:v>8.25095</c:v>
                </c:pt>
                <c:pt idx="363867">
                  <c:v>8.25098</c:v>
                </c:pt>
                <c:pt idx="363868">
                  <c:v>8.251</c:v>
                </c:pt>
                <c:pt idx="363869">
                  <c:v>8.25102</c:v>
                </c:pt>
                <c:pt idx="363870">
                  <c:v>8.25104</c:v>
                </c:pt>
                <c:pt idx="363871">
                  <c:v>8.25107</c:v>
                </c:pt>
                <c:pt idx="363872">
                  <c:v>8.25109</c:v>
                </c:pt>
                <c:pt idx="363873">
                  <c:v>8.25111</c:v>
                </c:pt>
                <c:pt idx="363874">
                  <c:v>8.25113</c:v>
                </c:pt>
                <c:pt idx="363875">
                  <c:v>8.25116</c:v>
                </c:pt>
                <c:pt idx="363876">
                  <c:v>8.25118</c:v>
                </c:pt>
                <c:pt idx="363877">
                  <c:v>8.2512</c:v>
                </c:pt>
                <c:pt idx="363878">
                  <c:v>8.25122</c:v>
                </c:pt>
                <c:pt idx="363879">
                  <c:v>8.25125</c:v>
                </c:pt>
                <c:pt idx="363880">
                  <c:v>8.25127</c:v>
                </c:pt>
                <c:pt idx="363881">
                  <c:v>8.25129</c:v>
                </c:pt>
                <c:pt idx="363882">
                  <c:v>8.25131</c:v>
                </c:pt>
                <c:pt idx="363883">
                  <c:v>8.25134</c:v>
                </c:pt>
                <c:pt idx="363884">
                  <c:v>8.25136</c:v>
                </c:pt>
                <c:pt idx="363885">
                  <c:v>8.25138</c:v>
                </c:pt>
                <c:pt idx="363886">
                  <c:v>8.25141</c:v>
                </c:pt>
                <c:pt idx="363887">
                  <c:v>8.25143</c:v>
                </c:pt>
                <c:pt idx="363888">
                  <c:v>8.25145</c:v>
                </c:pt>
                <c:pt idx="363889">
                  <c:v>8.25147</c:v>
                </c:pt>
                <c:pt idx="363890">
                  <c:v>8.2515</c:v>
                </c:pt>
                <c:pt idx="363891">
                  <c:v>8.25152</c:v>
                </c:pt>
                <c:pt idx="363892">
                  <c:v>8.25154</c:v>
                </c:pt>
                <c:pt idx="363893">
                  <c:v>8.25156</c:v>
                </c:pt>
                <c:pt idx="363894">
                  <c:v>8.25159</c:v>
                </c:pt>
                <c:pt idx="363895">
                  <c:v>8.25161</c:v>
                </c:pt>
                <c:pt idx="363896">
                  <c:v>8.25163</c:v>
                </c:pt>
                <c:pt idx="363897">
                  <c:v>8.25165</c:v>
                </c:pt>
                <c:pt idx="363898">
                  <c:v>8.25168</c:v>
                </c:pt>
                <c:pt idx="363899">
                  <c:v>8.2517</c:v>
                </c:pt>
                <c:pt idx="363900">
                  <c:v>8.25172</c:v>
                </c:pt>
                <c:pt idx="363901">
                  <c:v>8.25175</c:v>
                </c:pt>
                <c:pt idx="363902">
                  <c:v>8.25177</c:v>
                </c:pt>
                <c:pt idx="363903">
                  <c:v>8.25179</c:v>
                </c:pt>
                <c:pt idx="363904">
                  <c:v>8.25181</c:v>
                </c:pt>
                <c:pt idx="363905">
                  <c:v>8.25184</c:v>
                </c:pt>
                <c:pt idx="363906">
                  <c:v>8.25186</c:v>
                </c:pt>
                <c:pt idx="363907">
                  <c:v>8.25188</c:v>
                </c:pt>
                <c:pt idx="363908">
                  <c:v>8.25191</c:v>
                </c:pt>
                <c:pt idx="363909">
                  <c:v>8.25193</c:v>
                </c:pt>
                <c:pt idx="363910">
                  <c:v>8.25195</c:v>
                </c:pt>
                <c:pt idx="363911">
                  <c:v>8.25197</c:v>
                </c:pt>
                <c:pt idx="363912">
                  <c:v>8.252</c:v>
                </c:pt>
                <c:pt idx="363913">
                  <c:v>8.25202</c:v>
                </c:pt>
                <c:pt idx="363914">
                  <c:v>8.25204</c:v>
                </c:pt>
                <c:pt idx="363915">
                  <c:v>8.25206</c:v>
                </c:pt>
                <c:pt idx="363916">
                  <c:v>8.25209</c:v>
                </c:pt>
                <c:pt idx="363917">
                  <c:v>8.25211</c:v>
                </c:pt>
                <c:pt idx="363918">
                  <c:v>8.25213</c:v>
                </c:pt>
                <c:pt idx="363919">
                  <c:v>8.25215</c:v>
                </c:pt>
                <c:pt idx="363920">
                  <c:v>8.25218</c:v>
                </c:pt>
                <c:pt idx="363921">
                  <c:v>8.2522</c:v>
                </c:pt>
                <c:pt idx="363922">
                  <c:v>8.25222</c:v>
                </c:pt>
                <c:pt idx="363923">
                  <c:v>8.25225</c:v>
                </c:pt>
                <c:pt idx="363924">
                  <c:v>8.25227</c:v>
                </c:pt>
                <c:pt idx="363925">
                  <c:v>8.25229</c:v>
                </c:pt>
                <c:pt idx="363926">
                  <c:v>8.25231</c:v>
                </c:pt>
                <c:pt idx="363927">
                  <c:v>8.25234</c:v>
                </c:pt>
                <c:pt idx="363928">
                  <c:v>8.25236</c:v>
                </c:pt>
                <c:pt idx="363929">
                  <c:v>8.25238</c:v>
                </c:pt>
                <c:pt idx="363930">
                  <c:v>8.2524</c:v>
                </c:pt>
                <c:pt idx="363931">
                  <c:v>8.25243</c:v>
                </c:pt>
                <c:pt idx="363932">
                  <c:v>8.25245</c:v>
                </c:pt>
                <c:pt idx="363933">
                  <c:v>8.25247</c:v>
                </c:pt>
                <c:pt idx="363934">
                  <c:v>8.25249</c:v>
                </c:pt>
                <c:pt idx="363935">
                  <c:v>8.25252</c:v>
                </c:pt>
                <c:pt idx="363936">
                  <c:v>8.25254</c:v>
                </c:pt>
                <c:pt idx="363937">
                  <c:v>8.25256</c:v>
                </c:pt>
                <c:pt idx="363938">
                  <c:v>8.25258</c:v>
                </c:pt>
                <c:pt idx="363939">
                  <c:v>8.25261</c:v>
                </c:pt>
                <c:pt idx="363940">
                  <c:v>8.25263</c:v>
                </c:pt>
                <c:pt idx="363941">
                  <c:v>8.25265</c:v>
                </c:pt>
                <c:pt idx="363942">
                  <c:v>8.25268</c:v>
                </c:pt>
                <c:pt idx="363943">
                  <c:v>8.2527</c:v>
                </c:pt>
                <c:pt idx="363944">
                  <c:v>8.25272</c:v>
                </c:pt>
                <c:pt idx="363945">
                  <c:v>8.25274</c:v>
                </c:pt>
                <c:pt idx="363946">
                  <c:v>8.25277</c:v>
                </c:pt>
                <c:pt idx="363947">
                  <c:v>8.25279</c:v>
                </c:pt>
                <c:pt idx="363948">
                  <c:v>8.25281</c:v>
                </c:pt>
                <c:pt idx="363949">
                  <c:v>8.25283</c:v>
                </c:pt>
                <c:pt idx="363950">
                  <c:v>8.25286</c:v>
                </c:pt>
                <c:pt idx="363951">
                  <c:v>8.25288</c:v>
                </c:pt>
                <c:pt idx="363952">
                  <c:v>8.2529</c:v>
                </c:pt>
                <c:pt idx="363953">
                  <c:v>8.25292</c:v>
                </c:pt>
                <c:pt idx="363954">
                  <c:v>8.25295</c:v>
                </c:pt>
                <c:pt idx="363955">
                  <c:v>8.25297</c:v>
                </c:pt>
                <c:pt idx="363956">
                  <c:v>8.25299</c:v>
                </c:pt>
                <c:pt idx="363957">
                  <c:v>8.25302</c:v>
                </c:pt>
                <c:pt idx="363958">
                  <c:v>8.25304</c:v>
                </c:pt>
                <c:pt idx="363959">
                  <c:v>8.25306</c:v>
                </c:pt>
                <c:pt idx="363960">
                  <c:v>8.25308</c:v>
                </c:pt>
                <c:pt idx="363961">
                  <c:v>8.25311</c:v>
                </c:pt>
                <c:pt idx="363962">
                  <c:v>8.25313</c:v>
                </c:pt>
                <c:pt idx="363963">
                  <c:v>8.25315</c:v>
                </c:pt>
                <c:pt idx="363964">
                  <c:v>8.25318</c:v>
                </c:pt>
                <c:pt idx="363965">
                  <c:v>8.2532</c:v>
                </c:pt>
                <c:pt idx="363966">
                  <c:v>8.25322</c:v>
                </c:pt>
                <c:pt idx="363967">
                  <c:v>8.25324</c:v>
                </c:pt>
                <c:pt idx="363968">
                  <c:v>8.25327</c:v>
                </c:pt>
                <c:pt idx="363969">
                  <c:v>8.25329</c:v>
                </c:pt>
                <c:pt idx="363970">
                  <c:v>8.25331</c:v>
                </c:pt>
                <c:pt idx="363971">
                  <c:v>8.25333</c:v>
                </c:pt>
                <c:pt idx="363972">
                  <c:v>8.25336</c:v>
                </c:pt>
                <c:pt idx="363973">
                  <c:v>8.25338</c:v>
                </c:pt>
                <c:pt idx="363974">
                  <c:v>8.2534</c:v>
                </c:pt>
                <c:pt idx="363975">
                  <c:v>8.25342</c:v>
                </c:pt>
                <c:pt idx="363976">
                  <c:v>8.25345</c:v>
                </c:pt>
                <c:pt idx="363977">
                  <c:v>8.25347</c:v>
                </c:pt>
                <c:pt idx="363978">
                  <c:v>8.25349</c:v>
                </c:pt>
                <c:pt idx="363979">
                  <c:v>8.25352</c:v>
                </c:pt>
                <c:pt idx="363980">
                  <c:v>8.25354</c:v>
                </c:pt>
                <c:pt idx="363981">
                  <c:v>8.25356</c:v>
                </c:pt>
                <c:pt idx="363982">
                  <c:v>8.25358</c:v>
                </c:pt>
                <c:pt idx="363983">
                  <c:v>8.25361</c:v>
                </c:pt>
                <c:pt idx="363984">
                  <c:v>8.25363</c:v>
                </c:pt>
                <c:pt idx="363985">
                  <c:v>8.25365</c:v>
                </c:pt>
                <c:pt idx="363986">
                  <c:v>8.25367</c:v>
                </c:pt>
                <c:pt idx="363987">
                  <c:v>8.2537</c:v>
                </c:pt>
                <c:pt idx="363988">
                  <c:v>8.25372</c:v>
                </c:pt>
                <c:pt idx="363989">
                  <c:v>8.25374</c:v>
                </c:pt>
                <c:pt idx="363990">
                  <c:v>8.25376</c:v>
                </c:pt>
                <c:pt idx="363991">
                  <c:v>8.25379</c:v>
                </c:pt>
                <c:pt idx="363992">
                  <c:v>8.25381</c:v>
                </c:pt>
                <c:pt idx="363993">
                  <c:v>8.25383</c:v>
                </c:pt>
                <c:pt idx="363994">
                  <c:v>8.25385</c:v>
                </c:pt>
                <c:pt idx="363995">
                  <c:v>8.25388</c:v>
                </c:pt>
                <c:pt idx="363996">
                  <c:v>8.2539</c:v>
                </c:pt>
                <c:pt idx="363997">
                  <c:v>8.25392</c:v>
                </c:pt>
                <c:pt idx="363998">
                  <c:v>8.25395</c:v>
                </c:pt>
                <c:pt idx="363999">
                  <c:v>8.25397</c:v>
                </c:pt>
                <c:pt idx="364000">
                  <c:v>8.25399</c:v>
                </c:pt>
                <c:pt idx="364001">
                  <c:v>8.25401</c:v>
                </c:pt>
                <c:pt idx="364002">
                  <c:v>8.25404</c:v>
                </c:pt>
                <c:pt idx="364003">
                  <c:v>8.25406</c:v>
                </c:pt>
                <c:pt idx="364004">
                  <c:v>8.25408</c:v>
                </c:pt>
                <c:pt idx="364005">
                  <c:v>8.2541</c:v>
                </c:pt>
                <c:pt idx="364006">
                  <c:v>8.25413</c:v>
                </c:pt>
                <c:pt idx="364007">
                  <c:v>8.25415</c:v>
                </c:pt>
                <c:pt idx="364008">
                  <c:v>8.25417</c:v>
                </c:pt>
                <c:pt idx="364009">
                  <c:v>8.25419</c:v>
                </c:pt>
                <c:pt idx="364010">
                  <c:v>8.25422</c:v>
                </c:pt>
                <c:pt idx="364011">
                  <c:v>8.25424</c:v>
                </c:pt>
                <c:pt idx="364012">
                  <c:v>8.25426</c:v>
                </c:pt>
                <c:pt idx="364013">
                  <c:v>8.25429</c:v>
                </c:pt>
                <c:pt idx="364014">
                  <c:v>8.25431</c:v>
                </c:pt>
                <c:pt idx="364015">
                  <c:v>8.25433</c:v>
                </c:pt>
                <c:pt idx="364016">
                  <c:v>8.25435</c:v>
                </c:pt>
                <c:pt idx="364017">
                  <c:v>8.25438</c:v>
                </c:pt>
                <c:pt idx="364018">
                  <c:v>8.2544</c:v>
                </c:pt>
                <c:pt idx="364019">
                  <c:v>8.25442</c:v>
                </c:pt>
                <c:pt idx="364020">
                  <c:v>8.25444</c:v>
                </c:pt>
                <c:pt idx="364021">
                  <c:v>8.25447</c:v>
                </c:pt>
                <c:pt idx="364022">
                  <c:v>8.25449</c:v>
                </c:pt>
                <c:pt idx="364023">
                  <c:v>8.25451</c:v>
                </c:pt>
                <c:pt idx="364024">
                  <c:v>8.25454</c:v>
                </c:pt>
                <c:pt idx="364025">
                  <c:v>8.25456</c:v>
                </c:pt>
                <c:pt idx="364026">
                  <c:v>8.25458</c:v>
                </c:pt>
                <c:pt idx="364027">
                  <c:v>8.2546</c:v>
                </c:pt>
                <c:pt idx="364028">
                  <c:v>8.25463</c:v>
                </c:pt>
                <c:pt idx="364029">
                  <c:v>8.25465</c:v>
                </c:pt>
                <c:pt idx="364030">
                  <c:v>8.25467</c:v>
                </c:pt>
                <c:pt idx="364031">
                  <c:v>8.25469</c:v>
                </c:pt>
                <c:pt idx="364032">
                  <c:v>8.25472</c:v>
                </c:pt>
                <c:pt idx="364033">
                  <c:v>8.25474</c:v>
                </c:pt>
                <c:pt idx="364034">
                  <c:v>8.25476</c:v>
                </c:pt>
                <c:pt idx="364035">
                  <c:v>8.25479</c:v>
                </c:pt>
                <c:pt idx="364036">
                  <c:v>8.25481</c:v>
                </c:pt>
                <c:pt idx="364037">
                  <c:v>8.25483</c:v>
                </c:pt>
                <c:pt idx="364038">
                  <c:v>8.25485</c:v>
                </c:pt>
                <c:pt idx="364039">
                  <c:v>8.25488</c:v>
                </c:pt>
                <c:pt idx="364040">
                  <c:v>8.2549</c:v>
                </c:pt>
                <c:pt idx="364041">
                  <c:v>8.25492</c:v>
                </c:pt>
                <c:pt idx="364042">
                  <c:v>8.25494</c:v>
                </c:pt>
                <c:pt idx="364043">
                  <c:v>8.25497</c:v>
                </c:pt>
                <c:pt idx="364044">
                  <c:v>8.25499</c:v>
                </c:pt>
                <c:pt idx="364045">
                  <c:v>8.25501</c:v>
                </c:pt>
                <c:pt idx="364046">
                  <c:v>8.25503</c:v>
                </c:pt>
                <c:pt idx="364047">
                  <c:v>8.25506</c:v>
                </c:pt>
                <c:pt idx="364048">
                  <c:v>8.25508</c:v>
                </c:pt>
                <c:pt idx="364049">
                  <c:v>8.2551</c:v>
                </c:pt>
                <c:pt idx="364050">
                  <c:v>8.25512</c:v>
                </c:pt>
                <c:pt idx="364051">
                  <c:v>8.25515</c:v>
                </c:pt>
                <c:pt idx="364052">
                  <c:v>8.25517</c:v>
                </c:pt>
                <c:pt idx="364053">
                  <c:v>8.25519</c:v>
                </c:pt>
                <c:pt idx="364054">
                  <c:v>8.25521</c:v>
                </c:pt>
                <c:pt idx="364055">
                  <c:v>8.25524</c:v>
                </c:pt>
                <c:pt idx="364056">
                  <c:v>8.25526</c:v>
                </c:pt>
                <c:pt idx="364057">
                  <c:v>8.25528</c:v>
                </c:pt>
                <c:pt idx="364058">
                  <c:v>8.25531</c:v>
                </c:pt>
                <c:pt idx="364059">
                  <c:v>8.25533</c:v>
                </c:pt>
                <c:pt idx="364060">
                  <c:v>8.25535</c:v>
                </c:pt>
                <c:pt idx="364061">
                  <c:v>8.25537</c:v>
                </c:pt>
                <c:pt idx="364062">
                  <c:v>8.2554</c:v>
                </c:pt>
                <c:pt idx="364063">
                  <c:v>8.25542</c:v>
                </c:pt>
                <c:pt idx="364064">
                  <c:v>8.25544</c:v>
                </c:pt>
                <c:pt idx="364065">
                  <c:v>8.25546</c:v>
                </c:pt>
                <c:pt idx="364066">
                  <c:v>8.25549</c:v>
                </c:pt>
                <c:pt idx="364067">
                  <c:v>8.25551</c:v>
                </c:pt>
                <c:pt idx="364068">
                  <c:v>8.25553</c:v>
                </c:pt>
                <c:pt idx="364069">
                  <c:v>8.25556</c:v>
                </c:pt>
                <c:pt idx="364070">
                  <c:v>8.25558</c:v>
                </c:pt>
                <c:pt idx="364071">
                  <c:v>8.2556</c:v>
                </c:pt>
                <c:pt idx="364072">
                  <c:v>8.25562</c:v>
                </c:pt>
                <c:pt idx="364073">
                  <c:v>8.25565</c:v>
                </c:pt>
                <c:pt idx="364074">
                  <c:v>8.25567</c:v>
                </c:pt>
                <c:pt idx="364075">
                  <c:v>8.25569</c:v>
                </c:pt>
                <c:pt idx="364076">
                  <c:v>8.25571</c:v>
                </c:pt>
                <c:pt idx="364077">
                  <c:v>8.25574</c:v>
                </c:pt>
                <c:pt idx="364078">
                  <c:v>8.25576</c:v>
                </c:pt>
                <c:pt idx="364079">
                  <c:v>8.25578</c:v>
                </c:pt>
                <c:pt idx="364080">
                  <c:v>8.25581</c:v>
                </c:pt>
                <c:pt idx="364081">
                  <c:v>8.25583</c:v>
                </c:pt>
                <c:pt idx="364082">
                  <c:v>8.25585</c:v>
                </c:pt>
                <c:pt idx="364083">
                  <c:v>8.25587</c:v>
                </c:pt>
                <c:pt idx="364084">
                  <c:v>8.2559</c:v>
                </c:pt>
                <c:pt idx="364085">
                  <c:v>8.25592</c:v>
                </c:pt>
                <c:pt idx="364086">
                  <c:v>8.25594</c:v>
                </c:pt>
                <c:pt idx="364087">
                  <c:v>8.25596</c:v>
                </c:pt>
                <c:pt idx="364088">
                  <c:v>8.25599</c:v>
                </c:pt>
                <c:pt idx="364089">
                  <c:v>8.25601</c:v>
                </c:pt>
                <c:pt idx="364090">
                  <c:v>8.25603</c:v>
                </c:pt>
                <c:pt idx="364091">
                  <c:v>8.25605</c:v>
                </c:pt>
                <c:pt idx="364092">
                  <c:v>8.25608</c:v>
                </c:pt>
                <c:pt idx="364093">
                  <c:v>8.2561</c:v>
                </c:pt>
                <c:pt idx="364094">
                  <c:v>8.25612</c:v>
                </c:pt>
                <c:pt idx="364095">
                  <c:v>8.25615</c:v>
                </c:pt>
                <c:pt idx="364096">
                  <c:v>8.25617</c:v>
                </c:pt>
                <c:pt idx="364097">
                  <c:v>8.25619</c:v>
                </c:pt>
                <c:pt idx="364098">
                  <c:v>8.25621</c:v>
                </c:pt>
                <c:pt idx="364099">
                  <c:v>8.25624</c:v>
                </c:pt>
                <c:pt idx="364100">
                  <c:v>8.25626</c:v>
                </c:pt>
                <c:pt idx="364101">
                  <c:v>8.25628</c:v>
                </c:pt>
                <c:pt idx="364102">
                  <c:v>8.2563</c:v>
                </c:pt>
                <c:pt idx="364103">
                  <c:v>8.25633</c:v>
                </c:pt>
                <c:pt idx="364104">
                  <c:v>8.25635</c:v>
                </c:pt>
                <c:pt idx="364105">
                  <c:v>8.25637</c:v>
                </c:pt>
                <c:pt idx="364106">
                  <c:v>8.25639</c:v>
                </c:pt>
                <c:pt idx="364107">
                  <c:v>8.25642</c:v>
                </c:pt>
                <c:pt idx="364108">
                  <c:v>8.25644</c:v>
                </c:pt>
                <c:pt idx="364109">
                  <c:v>8.25646</c:v>
                </c:pt>
                <c:pt idx="364110">
                  <c:v>8.25648</c:v>
                </c:pt>
                <c:pt idx="364111">
                  <c:v>8.25651</c:v>
                </c:pt>
                <c:pt idx="364112">
                  <c:v>8.25653</c:v>
                </c:pt>
                <c:pt idx="364113">
                  <c:v>8.25655</c:v>
                </c:pt>
                <c:pt idx="364114">
                  <c:v>8.25658</c:v>
                </c:pt>
                <c:pt idx="364115">
                  <c:v>8.2566</c:v>
                </c:pt>
                <c:pt idx="364116">
                  <c:v>8.25662</c:v>
                </c:pt>
                <c:pt idx="364117">
                  <c:v>8.25664</c:v>
                </c:pt>
                <c:pt idx="364118">
                  <c:v>8.25667</c:v>
                </c:pt>
                <c:pt idx="364119">
                  <c:v>8.25669</c:v>
                </c:pt>
                <c:pt idx="364120">
                  <c:v>8.25671</c:v>
                </c:pt>
                <c:pt idx="364121">
                  <c:v>8.25674</c:v>
                </c:pt>
                <c:pt idx="364122">
                  <c:v>8.25676</c:v>
                </c:pt>
                <c:pt idx="364123">
                  <c:v>8.25678</c:v>
                </c:pt>
                <c:pt idx="364124">
                  <c:v>8.2568</c:v>
                </c:pt>
                <c:pt idx="364125">
                  <c:v>8.25682</c:v>
                </c:pt>
                <c:pt idx="364126">
                  <c:v>8.25685</c:v>
                </c:pt>
                <c:pt idx="364127">
                  <c:v>8.25687</c:v>
                </c:pt>
                <c:pt idx="364128">
                  <c:v>8.25689</c:v>
                </c:pt>
                <c:pt idx="364129">
                  <c:v>8.25692</c:v>
                </c:pt>
                <c:pt idx="364130">
                  <c:v>8.25694</c:v>
                </c:pt>
                <c:pt idx="364131">
                  <c:v>8.25696</c:v>
                </c:pt>
                <c:pt idx="364132">
                  <c:v>8.25698</c:v>
                </c:pt>
                <c:pt idx="364133">
                  <c:v>8.25701</c:v>
                </c:pt>
                <c:pt idx="364134">
                  <c:v>8.25703</c:v>
                </c:pt>
                <c:pt idx="364135">
                  <c:v>8.25705</c:v>
                </c:pt>
                <c:pt idx="364136">
                  <c:v>8.25708</c:v>
                </c:pt>
                <c:pt idx="364137">
                  <c:v>8.2571</c:v>
                </c:pt>
                <c:pt idx="364138">
                  <c:v>8.25712</c:v>
                </c:pt>
                <c:pt idx="364139">
                  <c:v>8.25714</c:v>
                </c:pt>
                <c:pt idx="364140">
                  <c:v>8.25717</c:v>
                </c:pt>
                <c:pt idx="364141">
                  <c:v>8.25719</c:v>
                </c:pt>
                <c:pt idx="364142">
                  <c:v>8.25721</c:v>
                </c:pt>
                <c:pt idx="364143">
                  <c:v>8.25723</c:v>
                </c:pt>
                <c:pt idx="364144">
                  <c:v>8.25726</c:v>
                </c:pt>
                <c:pt idx="364145">
                  <c:v>8.25728</c:v>
                </c:pt>
                <c:pt idx="364146">
                  <c:v>8.2573</c:v>
                </c:pt>
                <c:pt idx="364147">
                  <c:v>8.25732</c:v>
                </c:pt>
                <c:pt idx="364148">
                  <c:v>8.25735</c:v>
                </c:pt>
                <c:pt idx="364149">
                  <c:v>8.25737</c:v>
                </c:pt>
                <c:pt idx="364150">
                  <c:v>8.25739</c:v>
                </c:pt>
                <c:pt idx="364151">
                  <c:v>8.25741</c:v>
                </c:pt>
                <c:pt idx="364152">
                  <c:v>8.25744</c:v>
                </c:pt>
                <c:pt idx="364153">
                  <c:v>8.25746</c:v>
                </c:pt>
                <c:pt idx="364154">
                  <c:v>8.25748</c:v>
                </c:pt>
                <c:pt idx="364155">
                  <c:v>8.25751</c:v>
                </c:pt>
                <c:pt idx="364156">
                  <c:v>8.25753</c:v>
                </c:pt>
                <c:pt idx="364157">
                  <c:v>8.25755</c:v>
                </c:pt>
                <c:pt idx="364158">
                  <c:v>8.25757</c:v>
                </c:pt>
                <c:pt idx="364159">
                  <c:v>8.2576</c:v>
                </c:pt>
                <c:pt idx="364160">
                  <c:v>8.25762</c:v>
                </c:pt>
                <c:pt idx="364161">
                  <c:v>8.25764</c:v>
                </c:pt>
                <c:pt idx="364162">
                  <c:v>8.25766</c:v>
                </c:pt>
                <c:pt idx="364163">
                  <c:v>8.25769</c:v>
                </c:pt>
                <c:pt idx="364164">
                  <c:v>8.25771</c:v>
                </c:pt>
                <c:pt idx="364165">
                  <c:v>8.25773</c:v>
                </c:pt>
                <c:pt idx="364166">
                  <c:v>8.25775</c:v>
                </c:pt>
                <c:pt idx="364167">
                  <c:v>8.25778</c:v>
                </c:pt>
                <c:pt idx="364168">
                  <c:v>8.2578</c:v>
                </c:pt>
                <c:pt idx="364169">
                  <c:v>8.25782</c:v>
                </c:pt>
                <c:pt idx="364170">
                  <c:v>8.25785</c:v>
                </c:pt>
                <c:pt idx="364171">
                  <c:v>8.25787</c:v>
                </c:pt>
                <c:pt idx="364172">
                  <c:v>8.25789</c:v>
                </c:pt>
                <c:pt idx="364173">
                  <c:v>8.25791</c:v>
                </c:pt>
                <c:pt idx="364174">
                  <c:v>8.25794</c:v>
                </c:pt>
                <c:pt idx="364175">
                  <c:v>8.25796</c:v>
                </c:pt>
                <c:pt idx="364176">
                  <c:v>8.25798</c:v>
                </c:pt>
                <c:pt idx="364177">
                  <c:v>8.25801</c:v>
                </c:pt>
                <c:pt idx="364178">
                  <c:v>8.25803</c:v>
                </c:pt>
                <c:pt idx="364179">
                  <c:v>8.25805</c:v>
                </c:pt>
                <c:pt idx="364180">
                  <c:v>8.25807</c:v>
                </c:pt>
                <c:pt idx="364181">
                  <c:v>8.2581</c:v>
                </c:pt>
                <c:pt idx="364182">
                  <c:v>8.25812</c:v>
                </c:pt>
                <c:pt idx="364183">
                  <c:v>8.25814</c:v>
                </c:pt>
                <c:pt idx="364184">
                  <c:v>8.25816</c:v>
                </c:pt>
                <c:pt idx="364185">
                  <c:v>8.25819</c:v>
                </c:pt>
                <c:pt idx="364186">
                  <c:v>8.25821</c:v>
                </c:pt>
                <c:pt idx="364187">
                  <c:v>8.25823</c:v>
                </c:pt>
                <c:pt idx="364188">
                  <c:v>8.25825</c:v>
                </c:pt>
                <c:pt idx="364189">
                  <c:v>8.25828</c:v>
                </c:pt>
                <c:pt idx="364190">
                  <c:v>8.2583</c:v>
                </c:pt>
                <c:pt idx="364191">
                  <c:v>8.25832</c:v>
                </c:pt>
                <c:pt idx="364192">
                  <c:v>8.25835</c:v>
                </c:pt>
                <c:pt idx="364193">
                  <c:v>8.25837</c:v>
                </c:pt>
                <c:pt idx="364194">
                  <c:v>8.25839</c:v>
                </c:pt>
                <c:pt idx="364195">
                  <c:v>8.25841</c:v>
                </c:pt>
                <c:pt idx="364196">
                  <c:v>8.25844</c:v>
                </c:pt>
                <c:pt idx="364197">
                  <c:v>8.25846</c:v>
                </c:pt>
                <c:pt idx="364198">
                  <c:v>8.25848</c:v>
                </c:pt>
                <c:pt idx="364199">
                  <c:v>8.2585</c:v>
                </c:pt>
                <c:pt idx="364200">
                  <c:v>8.25853</c:v>
                </c:pt>
                <c:pt idx="364201">
                  <c:v>8.25855</c:v>
                </c:pt>
                <c:pt idx="364202">
                  <c:v>8.25857</c:v>
                </c:pt>
                <c:pt idx="364203">
                  <c:v>8.25859</c:v>
                </c:pt>
                <c:pt idx="364204">
                  <c:v>8.25862</c:v>
                </c:pt>
                <c:pt idx="364205">
                  <c:v>8.25864</c:v>
                </c:pt>
                <c:pt idx="364206">
                  <c:v>8.25866</c:v>
                </c:pt>
                <c:pt idx="364207">
                  <c:v>8.25868</c:v>
                </c:pt>
                <c:pt idx="364208">
                  <c:v>8.25871</c:v>
                </c:pt>
                <c:pt idx="364209">
                  <c:v>8.25873</c:v>
                </c:pt>
                <c:pt idx="364210">
                  <c:v>8.25875</c:v>
                </c:pt>
                <c:pt idx="364211">
                  <c:v>8.25878</c:v>
                </c:pt>
                <c:pt idx="364212">
                  <c:v>8.2588</c:v>
                </c:pt>
                <c:pt idx="364213">
                  <c:v>8.25882</c:v>
                </c:pt>
                <c:pt idx="364214">
                  <c:v>8.25884</c:v>
                </c:pt>
                <c:pt idx="364215">
                  <c:v>8.25887</c:v>
                </c:pt>
                <c:pt idx="364216">
                  <c:v>8.25889</c:v>
                </c:pt>
                <c:pt idx="364217">
                  <c:v>8.25891</c:v>
                </c:pt>
                <c:pt idx="364218">
                  <c:v>8.25893</c:v>
                </c:pt>
                <c:pt idx="364219">
                  <c:v>8.25896</c:v>
                </c:pt>
                <c:pt idx="364220">
                  <c:v>8.25898</c:v>
                </c:pt>
                <c:pt idx="364221">
                  <c:v>8.259</c:v>
                </c:pt>
                <c:pt idx="364222">
                  <c:v>8.25902</c:v>
                </c:pt>
                <c:pt idx="364223">
                  <c:v>8.25905</c:v>
                </c:pt>
                <c:pt idx="364224">
                  <c:v>8.25907</c:v>
                </c:pt>
                <c:pt idx="364225">
                  <c:v>8.25909</c:v>
                </c:pt>
                <c:pt idx="364226">
                  <c:v>8.25912</c:v>
                </c:pt>
                <c:pt idx="364227">
                  <c:v>8.25914</c:v>
                </c:pt>
                <c:pt idx="364228">
                  <c:v>8.25916</c:v>
                </c:pt>
                <c:pt idx="364229">
                  <c:v>8.25918</c:v>
                </c:pt>
                <c:pt idx="364230">
                  <c:v>8.25921</c:v>
                </c:pt>
                <c:pt idx="364231">
                  <c:v>8.25923</c:v>
                </c:pt>
                <c:pt idx="364232">
                  <c:v>8.25925</c:v>
                </c:pt>
                <c:pt idx="364233">
                  <c:v>8.25927</c:v>
                </c:pt>
                <c:pt idx="364234">
                  <c:v>8.2593</c:v>
                </c:pt>
                <c:pt idx="364235">
                  <c:v>8.25932</c:v>
                </c:pt>
                <c:pt idx="364236">
                  <c:v>8.25934</c:v>
                </c:pt>
                <c:pt idx="364237">
                  <c:v>8.25937</c:v>
                </c:pt>
                <c:pt idx="364238">
                  <c:v>8.25939</c:v>
                </c:pt>
                <c:pt idx="364239">
                  <c:v>8.25941</c:v>
                </c:pt>
                <c:pt idx="364240">
                  <c:v>8.25943</c:v>
                </c:pt>
                <c:pt idx="364241">
                  <c:v>8.25946</c:v>
                </c:pt>
                <c:pt idx="364242">
                  <c:v>8.25948</c:v>
                </c:pt>
                <c:pt idx="364243">
                  <c:v>8.2595</c:v>
                </c:pt>
                <c:pt idx="364244">
                  <c:v>8.25952</c:v>
                </c:pt>
                <c:pt idx="364245">
                  <c:v>8.25955</c:v>
                </c:pt>
                <c:pt idx="364246">
                  <c:v>8.25957</c:v>
                </c:pt>
                <c:pt idx="364247">
                  <c:v>8.25959</c:v>
                </c:pt>
                <c:pt idx="364248">
                  <c:v>8.25962</c:v>
                </c:pt>
                <c:pt idx="364249">
                  <c:v>8.25964</c:v>
                </c:pt>
                <c:pt idx="364250">
                  <c:v>8.25966</c:v>
                </c:pt>
                <c:pt idx="364251">
                  <c:v>8.25968</c:v>
                </c:pt>
                <c:pt idx="364252">
                  <c:v>8.25971</c:v>
                </c:pt>
                <c:pt idx="364253">
                  <c:v>8.25973</c:v>
                </c:pt>
                <c:pt idx="364254">
                  <c:v>8.25975</c:v>
                </c:pt>
                <c:pt idx="364255">
                  <c:v>8.25977</c:v>
                </c:pt>
                <c:pt idx="364256">
                  <c:v>8.2598</c:v>
                </c:pt>
                <c:pt idx="364257">
                  <c:v>8.25982</c:v>
                </c:pt>
                <c:pt idx="364258">
                  <c:v>8.25984</c:v>
                </c:pt>
                <c:pt idx="364259">
                  <c:v>8.25986</c:v>
                </c:pt>
                <c:pt idx="364260">
                  <c:v>8.25989</c:v>
                </c:pt>
                <c:pt idx="364261">
                  <c:v>8.25991</c:v>
                </c:pt>
                <c:pt idx="364262">
                  <c:v>8.25993</c:v>
                </c:pt>
                <c:pt idx="364263">
                  <c:v>8.25995</c:v>
                </c:pt>
                <c:pt idx="364264">
                  <c:v>8.25998</c:v>
                </c:pt>
                <c:pt idx="364265">
                  <c:v>8.26</c:v>
                </c:pt>
                <c:pt idx="364266">
                  <c:v>8.26002</c:v>
                </c:pt>
                <c:pt idx="364267">
                  <c:v>8.26004</c:v>
                </c:pt>
                <c:pt idx="364268">
                  <c:v>8.26007</c:v>
                </c:pt>
                <c:pt idx="364269">
                  <c:v>8.26009</c:v>
                </c:pt>
                <c:pt idx="364270">
                  <c:v>8.26011</c:v>
                </c:pt>
                <c:pt idx="364271">
                  <c:v>8.26014</c:v>
                </c:pt>
                <c:pt idx="364272">
                  <c:v>8.26016</c:v>
                </c:pt>
                <c:pt idx="364273">
                  <c:v>8.26018</c:v>
                </c:pt>
                <c:pt idx="364274">
                  <c:v>8.2602</c:v>
                </c:pt>
                <c:pt idx="364275">
                  <c:v>8.26023</c:v>
                </c:pt>
                <c:pt idx="364276">
                  <c:v>8.26025</c:v>
                </c:pt>
                <c:pt idx="364277">
                  <c:v>8.26027</c:v>
                </c:pt>
                <c:pt idx="364278">
                  <c:v>8.26029</c:v>
                </c:pt>
                <c:pt idx="364279">
                  <c:v>8.26032</c:v>
                </c:pt>
                <c:pt idx="364280">
                  <c:v>8.26034</c:v>
                </c:pt>
                <c:pt idx="364281">
                  <c:v>8.26036</c:v>
                </c:pt>
                <c:pt idx="364282">
                  <c:v>8.26038</c:v>
                </c:pt>
                <c:pt idx="364283">
                  <c:v>8.26041</c:v>
                </c:pt>
                <c:pt idx="364284">
                  <c:v>8.26043</c:v>
                </c:pt>
                <c:pt idx="364285">
                  <c:v>8.26045</c:v>
                </c:pt>
                <c:pt idx="364286">
                  <c:v>8.26048</c:v>
                </c:pt>
                <c:pt idx="364287">
                  <c:v>8.2605</c:v>
                </c:pt>
                <c:pt idx="364288">
                  <c:v>8.26052</c:v>
                </c:pt>
                <c:pt idx="364289">
                  <c:v>8.26054</c:v>
                </c:pt>
                <c:pt idx="364290">
                  <c:v>8.26057</c:v>
                </c:pt>
                <c:pt idx="364291">
                  <c:v>8.26059</c:v>
                </c:pt>
                <c:pt idx="364292">
                  <c:v>8.26061</c:v>
                </c:pt>
                <c:pt idx="364293">
                  <c:v>8.26064</c:v>
                </c:pt>
                <c:pt idx="364294">
                  <c:v>8.26066</c:v>
                </c:pt>
                <c:pt idx="364295">
                  <c:v>8.26068</c:v>
                </c:pt>
                <c:pt idx="364296">
                  <c:v>8.2607</c:v>
                </c:pt>
                <c:pt idx="364297">
                  <c:v>8.26073</c:v>
                </c:pt>
                <c:pt idx="364298">
                  <c:v>8.26075</c:v>
                </c:pt>
                <c:pt idx="364299">
                  <c:v>8.26077</c:v>
                </c:pt>
                <c:pt idx="364300">
                  <c:v>8.26079</c:v>
                </c:pt>
                <c:pt idx="364301">
                  <c:v>8.26082</c:v>
                </c:pt>
                <c:pt idx="364302">
                  <c:v>8.26084</c:v>
                </c:pt>
                <c:pt idx="364303">
                  <c:v>8.26086</c:v>
                </c:pt>
                <c:pt idx="364304">
                  <c:v>8.26088</c:v>
                </c:pt>
                <c:pt idx="364305">
                  <c:v>8.26091</c:v>
                </c:pt>
                <c:pt idx="364306">
                  <c:v>8.26093</c:v>
                </c:pt>
                <c:pt idx="364307">
                  <c:v>8.26095</c:v>
                </c:pt>
                <c:pt idx="364308">
                  <c:v>8.26098</c:v>
                </c:pt>
                <c:pt idx="364309">
                  <c:v>8.261</c:v>
                </c:pt>
                <c:pt idx="364310">
                  <c:v>8.26102</c:v>
                </c:pt>
                <c:pt idx="364311">
                  <c:v>8.26104</c:v>
                </c:pt>
                <c:pt idx="364312">
                  <c:v>8.26107</c:v>
                </c:pt>
                <c:pt idx="364313">
                  <c:v>8.26109</c:v>
                </c:pt>
                <c:pt idx="364314">
                  <c:v>8.26111</c:v>
                </c:pt>
                <c:pt idx="364315">
                  <c:v>8.26113</c:v>
                </c:pt>
                <c:pt idx="364316">
                  <c:v>8.26116</c:v>
                </c:pt>
                <c:pt idx="364317">
                  <c:v>8.26118</c:v>
                </c:pt>
                <c:pt idx="364318">
                  <c:v>8.2612</c:v>
                </c:pt>
                <c:pt idx="364319">
                  <c:v>8.26122</c:v>
                </c:pt>
                <c:pt idx="364320">
                  <c:v>8.26125</c:v>
                </c:pt>
                <c:pt idx="364321">
                  <c:v>8.26127</c:v>
                </c:pt>
                <c:pt idx="364322">
                  <c:v>8.26129</c:v>
                </c:pt>
                <c:pt idx="364323">
                  <c:v>8.26131</c:v>
                </c:pt>
                <c:pt idx="364324">
                  <c:v>8.26134</c:v>
                </c:pt>
                <c:pt idx="364325">
                  <c:v>8.26136</c:v>
                </c:pt>
                <c:pt idx="364326">
                  <c:v>8.26138</c:v>
                </c:pt>
                <c:pt idx="364327">
                  <c:v>8.26141</c:v>
                </c:pt>
                <c:pt idx="364328">
                  <c:v>8.26143</c:v>
                </c:pt>
                <c:pt idx="364329">
                  <c:v>8.26145</c:v>
                </c:pt>
                <c:pt idx="364330">
                  <c:v>8.26147</c:v>
                </c:pt>
                <c:pt idx="364331">
                  <c:v>8.2615</c:v>
                </c:pt>
                <c:pt idx="364332">
                  <c:v>8.26152</c:v>
                </c:pt>
                <c:pt idx="364333">
                  <c:v>8.26154</c:v>
                </c:pt>
                <c:pt idx="364334">
                  <c:v>8.26156</c:v>
                </c:pt>
                <c:pt idx="364335">
                  <c:v>8.26159</c:v>
                </c:pt>
                <c:pt idx="364336">
                  <c:v>8.26161</c:v>
                </c:pt>
                <c:pt idx="364337">
                  <c:v>8.26163</c:v>
                </c:pt>
                <c:pt idx="364338">
                  <c:v>8.26165</c:v>
                </c:pt>
                <c:pt idx="364339">
                  <c:v>8.26168</c:v>
                </c:pt>
                <c:pt idx="364340">
                  <c:v>8.2617</c:v>
                </c:pt>
                <c:pt idx="364341">
                  <c:v>8.26172</c:v>
                </c:pt>
                <c:pt idx="364342">
                  <c:v>8.26175</c:v>
                </c:pt>
                <c:pt idx="364343">
                  <c:v>8.26177</c:v>
                </c:pt>
                <c:pt idx="364344">
                  <c:v>8.26179</c:v>
                </c:pt>
                <c:pt idx="364345">
                  <c:v>8.26181</c:v>
                </c:pt>
                <c:pt idx="364346">
                  <c:v>8.26184</c:v>
                </c:pt>
                <c:pt idx="364347">
                  <c:v>8.26186</c:v>
                </c:pt>
                <c:pt idx="364348">
                  <c:v>8.26188</c:v>
                </c:pt>
                <c:pt idx="364349">
                  <c:v>8.26191</c:v>
                </c:pt>
                <c:pt idx="364350">
                  <c:v>8.26193</c:v>
                </c:pt>
                <c:pt idx="364351">
                  <c:v>8.26195</c:v>
                </c:pt>
                <c:pt idx="364352">
                  <c:v>8.26197</c:v>
                </c:pt>
                <c:pt idx="364353">
                  <c:v>8.262</c:v>
                </c:pt>
                <c:pt idx="364354">
                  <c:v>8.26202</c:v>
                </c:pt>
                <c:pt idx="364355">
                  <c:v>8.26204</c:v>
                </c:pt>
                <c:pt idx="364356">
                  <c:v>8.26206</c:v>
                </c:pt>
                <c:pt idx="364357">
                  <c:v>8.26209</c:v>
                </c:pt>
                <c:pt idx="364358">
                  <c:v>8.26211</c:v>
                </c:pt>
                <c:pt idx="364359">
                  <c:v>8.26213</c:v>
                </c:pt>
                <c:pt idx="364360">
                  <c:v>8.26215</c:v>
                </c:pt>
                <c:pt idx="364361">
                  <c:v>8.26218</c:v>
                </c:pt>
                <c:pt idx="364362">
                  <c:v>8.2622</c:v>
                </c:pt>
                <c:pt idx="364363">
                  <c:v>8.26222</c:v>
                </c:pt>
                <c:pt idx="364364">
                  <c:v>8.26225</c:v>
                </c:pt>
                <c:pt idx="364365">
                  <c:v>8.26227</c:v>
                </c:pt>
                <c:pt idx="364366">
                  <c:v>8.26229</c:v>
                </c:pt>
                <c:pt idx="364367">
                  <c:v>8.26231</c:v>
                </c:pt>
                <c:pt idx="364368">
                  <c:v>8.26234</c:v>
                </c:pt>
                <c:pt idx="364369">
                  <c:v>8.26236</c:v>
                </c:pt>
                <c:pt idx="364370">
                  <c:v>8.26238</c:v>
                </c:pt>
                <c:pt idx="364371">
                  <c:v>8.2624</c:v>
                </c:pt>
                <c:pt idx="364372">
                  <c:v>8.26243</c:v>
                </c:pt>
                <c:pt idx="364373">
                  <c:v>8.26245</c:v>
                </c:pt>
                <c:pt idx="364374">
                  <c:v>8.26247</c:v>
                </c:pt>
                <c:pt idx="364375">
                  <c:v>8.26249</c:v>
                </c:pt>
                <c:pt idx="364376">
                  <c:v>8.26252</c:v>
                </c:pt>
                <c:pt idx="364377">
                  <c:v>8.26254</c:v>
                </c:pt>
                <c:pt idx="364378">
                  <c:v>8.26256</c:v>
                </c:pt>
                <c:pt idx="364379">
                  <c:v>8.26258</c:v>
                </c:pt>
                <c:pt idx="364380">
                  <c:v>8.26261</c:v>
                </c:pt>
                <c:pt idx="364381">
                  <c:v>8.26263</c:v>
                </c:pt>
                <c:pt idx="364382">
                  <c:v>8.26265</c:v>
                </c:pt>
                <c:pt idx="364383">
                  <c:v>8.26268</c:v>
                </c:pt>
                <c:pt idx="364384">
                  <c:v>8.2627</c:v>
                </c:pt>
                <c:pt idx="364385">
                  <c:v>8.26272</c:v>
                </c:pt>
                <c:pt idx="364386">
                  <c:v>8.26274</c:v>
                </c:pt>
                <c:pt idx="364387">
                  <c:v>8.26277</c:v>
                </c:pt>
                <c:pt idx="364388">
                  <c:v>8.26279</c:v>
                </c:pt>
                <c:pt idx="364389">
                  <c:v>8.26281</c:v>
                </c:pt>
                <c:pt idx="364390">
                  <c:v>8.26283</c:v>
                </c:pt>
                <c:pt idx="364391">
                  <c:v>8.26286</c:v>
                </c:pt>
                <c:pt idx="364392">
                  <c:v>8.26288</c:v>
                </c:pt>
                <c:pt idx="364393">
                  <c:v>8.2629</c:v>
                </c:pt>
                <c:pt idx="364394">
                  <c:v>8.26292</c:v>
                </c:pt>
                <c:pt idx="364395">
                  <c:v>8.26295</c:v>
                </c:pt>
                <c:pt idx="364396">
                  <c:v>8.26297</c:v>
                </c:pt>
                <c:pt idx="364397">
                  <c:v>8.26299</c:v>
                </c:pt>
                <c:pt idx="364398">
                  <c:v>8.26302</c:v>
                </c:pt>
                <c:pt idx="364399">
                  <c:v>8.26304</c:v>
                </c:pt>
                <c:pt idx="364400">
                  <c:v>8.26306</c:v>
                </c:pt>
                <c:pt idx="364401">
                  <c:v>8.26308</c:v>
                </c:pt>
                <c:pt idx="364402">
                  <c:v>8.26311</c:v>
                </c:pt>
                <c:pt idx="364403">
                  <c:v>8.26313</c:v>
                </c:pt>
                <c:pt idx="364404">
                  <c:v>8.26315</c:v>
                </c:pt>
                <c:pt idx="364405">
                  <c:v>8.26318</c:v>
                </c:pt>
                <c:pt idx="364406">
                  <c:v>8.2632</c:v>
                </c:pt>
                <c:pt idx="364407">
                  <c:v>8.26322</c:v>
                </c:pt>
                <c:pt idx="364408">
                  <c:v>8.26324</c:v>
                </c:pt>
                <c:pt idx="364409">
                  <c:v>8.26327</c:v>
                </c:pt>
                <c:pt idx="364410">
                  <c:v>8.26329</c:v>
                </c:pt>
                <c:pt idx="364411">
                  <c:v>8.26331</c:v>
                </c:pt>
                <c:pt idx="364412">
                  <c:v>8.26333</c:v>
                </c:pt>
                <c:pt idx="364413">
                  <c:v>8.26336</c:v>
                </c:pt>
                <c:pt idx="364414">
                  <c:v>8.26338</c:v>
                </c:pt>
                <c:pt idx="364415">
                  <c:v>8.2634</c:v>
                </c:pt>
                <c:pt idx="364416">
                  <c:v>8.26342</c:v>
                </c:pt>
                <c:pt idx="364417">
                  <c:v>8.26345</c:v>
                </c:pt>
                <c:pt idx="364418">
                  <c:v>8.26347</c:v>
                </c:pt>
                <c:pt idx="364419">
                  <c:v>8.26349</c:v>
                </c:pt>
                <c:pt idx="364420">
                  <c:v>8.26351</c:v>
                </c:pt>
                <c:pt idx="364421">
                  <c:v>8.26354</c:v>
                </c:pt>
                <c:pt idx="364422">
                  <c:v>8.26356</c:v>
                </c:pt>
                <c:pt idx="364423">
                  <c:v>8.26358</c:v>
                </c:pt>
                <c:pt idx="364424">
                  <c:v>8.26361</c:v>
                </c:pt>
                <c:pt idx="364425">
                  <c:v>8.26363</c:v>
                </c:pt>
                <c:pt idx="364426">
                  <c:v>8.26365</c:v>
                </c:pt>
                <c:pt idx="364427">
                  <c:v>8.26367</c:v>
                </c:pt>
                <c:pt idx="364428">
                  <c:v>8.2637</c:v>
                </c:pt>
                <c:pt idx="364429">
                  <c:v>8.26372</c:v>
                </c:pt>
                <c:pt idx="364430">
                  <c:v>8.26374</c:v>
                </c:pt>
                <c:pt idx="364431">
                  <c:v>8.26376</c:v>
                </c:pt>
                <c:pt idx="364432">
                  <c:v>8.26379</c:v>
                </c:pt>
                <c:pt idx="364433">
                  <c:v>8.26381</c:v>
                </c:pt>
                <c:pt idx="364434">
                  <c:v>8.26383</c:v>
                </c:pt>
                <c:pt idx="364435">
                  <c:v>8.26385</c:v>
                </c:pt>
                <c:pt idx="364436">
                  <c:v>8.26388</c:v>
                </c:pt>
                <c:pt idx="364437">
                  <c:v>8.2639</c:v>
                </c:pt>
                <c:pt idx="364438">
                  <c:v>8.26392</c:v>
                </c:pt>
                <c:pt idx="364439">
                  <c:v>8.26395</c:v>
                </c:pt>
                <c:pt idx="364440">
                  <c:v>8.26397</c:v>
                </c:pt>
                <c:pt idx="364441">
                  <c:v>8.26399</c:v>
                </c:pt>
                <c:pt idx="364442">
                  <c:v>8.26401</c:v>
                </c:pt>
                <c:pt idx="364443">
                  <c:v>8.26404</c:v>
                </c:pt>
                <c:pt idx="364444">
                  <c:v>8.26406</c:v>
                </c:pt>
                <c:pt idx="364445">
                  <c:v>8.26408</c:v>
                </c:pt>
                <c:pt idx="364446">
                  <c:v>8.2641</c:v>
                </c:pt>
                <c:pt idx="364447">
                  <c:v>8.26413</c:v>
                </c:pt>
                <c:pt idx="364448">
                  <c:v>8.26415</c:v>
                </c:pt>
                <c:pt idx="364449">
                  <c:v>8.26417</c:v>
                </c:pt>
                <c:pt idx="364450">
                  <c:v>8.2642</c:v>
                </c:pt>
                <c:pt idx="364451">
                  <c:v>8.26422</c:v>
                </c:pt>
                <c:pt idx="364452">
                  <c:v>8.26424</c:v>
                </c:pt>
                <c:pt idx="364453">
                  <c:v>8.26426</c:v>
                </c:pt>
                <c:pt idx="364454">
                  <c:v>8.26429</c:v>
                </c:pt>
                <c:pt idx="364455">
                  <c:v>8.26431</c:v>
                </c:pt>
                <c:pt idx="364456">
                  <c:v>8.26433</c:v>
                </c:pt>
                <c:pt idx="364457">
                  <c:v>8.26435</c:v>
                </c:pt>
                <c:pt idx="364458">
                  <c:v>8.26438</c:v>
                </c:pt>
                <c:pt idx="364459">
                  <c:v>8.2644</c:v>
                </c:pt>
                <c:pt idx="364460">
                  <c:v>8.26442</c:v>
                </c:pt>
                <c:pt idx="364461">
                  <c:v>8.26444</c:v>
                </c:pt>
                <c:pt idx="364462">
                  <c:v>8.26447</c:v>
                </c:pt>
                <c:pt idx="364463">
                  <c:v>8.26449</c:v>
                </c:pt>
                <c:pt idx="364464">
                  <c:v>8.26451</c:v>
                </c:pt>
                <c:pt idx="364465">
                  <c:v>8.26454</c:v>
                </c:pt>
                <c:pt idx="364466">
                  <c:v>8.26456</c:v>
                </c:pt>
                <c:pt idx="364467">
                  <c:v>8.26458</c:v>
                </c:pt>
                <c:pt idx="364468">
                  <c:v>8.2646</c:v>
                </c:pt>
                <c:pt idx="364469">
                  <c:v>8.26463</c:v>
                </c:pt>
                <c:pt idx="364470">
                  <c:v>8.26465</c:v>
                </c:pt>
                <c:pt idx="364471">
                  <c:v>8.26467</c:v>
                </c:pt>
                <c:pt idx="364472">
                  <c:v>8.26469</c:v>
                </c:pt>
                <c:pt idx="364473">
                  <c:v>8.26472</c:v>
                </c:pt>
                <c:pt idx="364474">
                  <c:v>8.26474</c:v>
                </c:pt>
                <c:pt idx="364475">
                  <c:v>8.26476</c:v>
                </c:pt>
                <c:pt idx="364476">
                  <c:v>8.26478</c:v>
                </c:pt>
                <c:pt idx="364477">
                  <c:v>8.26481</c:v>
                </c:pt>
                <c:pt idx="364478">
                  <c:v>8.26483</c:v>
                </c:pt>
                <c:pt idx="364479">
                  <c:v>8.26485</c:v>
                </c:pt>
                <c:pt idx="364480">
                  <c:v>8.26487</c:v>
                </c:pt>
                <c:pt idx="364481">
                  <c:v>8.2649</c:v>
                </c:pt>
                <c:pt idx="364482">
                  <c:v>8.26492</c:v>
                </c:pt>
                <c:pt idx="364483">
                  <c:v>8.26494</c:v>
                </c:pt>
                <c:pt idx="364484">
                  <c:v>8.26497</c:v>
                </c:pt>
                <c:pt idx="364485">
                  <c:v>8.26499</c:v>
                </c:pt>
                <c:pt idx="364486">
                  <c:v>8.26501</c:v>
                </c:pt>
                <c:pt idx="364487">
                  <c:v>8.26503</c:v>
                </c:pt>
                <c:pt idx="364488">
                  <c:v>8.26506</c:v>
                </c:pt>
                <c:pt idx="364489">
                  <c:v>8.26508</c:v>
                </c:pt>
                <c:pt idx="364490">
                  <c:v>8.2651</c:v>
                </c:pt>
                <c:pt idx="364491">
                  <c:v>8.26512</c:v>
                </c:pt>
                <c:pt idx="364492">
                  <c:v>8.26515</c:v>
                </c:pt>
                <c:pt idx="364493">
                  <c:v>8.26517</c:v>
                </c:pt>
                <c:pt idx="364494">
                  <c:v>8.26519</c:v>
                </c:pt>
                <c:pt idx="364495">
                  <c:v>8.26521</c:v>
                </c:pt>
                <c:pt idx="364496">
                  <c:v>8.26524</c:v>
                </c:pt>
                <c:pt idx="364497">
                  <c:v>8.26526</c:v>
                </c:pt>
                <c:pt idx="364498">
                  <c:v>8.26528</c:v>
                </c:pt>
                <c:pt idx="364499">
                  <c:v>8.26531</c:v>
                </c:pt>
                <c:pt idx="364500">
                  <c:v>8.26533</c:v>
                </c:pt>
                <c:pt idx="364501">
                  <c:v>8.26535</c:v>
                </c:pt>
                <c:pt idx="364502">
                  <c:v>8.26537</c:v>
                </c:pt>
                <c:pt idx="364503">
                  <c:v>8.2654</c:v>
                </c:pt>
                <c:pt idx="364504">
                  <c:v>8.26542</c:v>
                </c:pt>
                <c:pt idx="364505">
                  <c:v>8.26544</c:v>
                </c:pt>
                <c:pt idx="364506">
                  <c:v>8.26547</c:v>
                </c:pt>
                <c:pt idx="364507">
                  <c:v>8.26549</c:v>
                </c:pt>
                <c:pt idx="364508">
                  <c:v>8.26551</c:v>
                </c:pt>
                <c:pt idx="364509">
                  <c:v>8.26553</c:v>
                </c:pt>
                <c:pt idx="364510">
                  <c:v>8.26556</c:v>
                </c:pt>
                <c:pt idx="364511">
                  <c:v>8.26558</c:v>
                </c:pt>
                <c:pt idx="364512">
                  <c:v>8.2656</c:v>
                </c:pt>
                <c:pt idx="364513">
                  <c:v>8.26562</c:v>
                </c:pt>
                <c:pt idx="364514">
                  <c:v>8.26565</c:v>
                </c:pt>
                <c:pt idx="364515">
                  <c:v>8.26567</c:v>
                </c:pt>
                <c:pt idx="364516">
                  <c:v>8.26569</c:v>
                </c:pt>
                <c:pt idx="364517">
                  <c:v>8.26571</c:v>
                </c:pt>
                <c:pt idx="364518">
                  <c:v>8.26574</c:v>
                </c:pt>
                <c:pt idx="364519">
                  <c:v>8.26576</c:v>
                </c:pt>
                <c:pt idx="364520">
                  <c:v>8.26578</c:v>
                </c:pt>
                <c:pt idx="364521">
                  <c:v>8.26581</c:v>
                </c:pt>
                <c:pt idx="364522">
                  <c:v>8.26583</c:v>
                </c:pt>
                <c:pt idx="364523">
                  <c:v>8.26585</c:v>
                </c:pt>
                <c:pt idx="364524">
                  <c:v>8.26587</c:v>
                </c:pt>
                <c:pt idx="364525">
                  <c:v>8.2659</c:v>
                </c:pt>
                <c:pt idx="364526">
                  <c:v>8.26592</c:v>
                </c:pt>
                <c:pt idx="364527">
                  <c:v>8.26594</c:v>
                </c:pt>
                <c:pt idx="364528">
                  <c:v>8.26596</c:v>
                </c:pt>
                <c:pt idx="364529">
                  <c:v>8.26599</c:v>
                </c:pt>
                <c:pt idx="364530">
                  <c:v>8.26601</c:v>
                </c:pt>
                <c:pt idx="364531">
                  <c:v>8.26603</c:v>
                </c:pt>
                <c:pt idx="364532">
                  <c:v>8.26605</c:v>
                </c:pt>
                <c:pt idx="364533">
                  <c:v>8.26608</c:v>
                </c:pt>
                <c:pt idx="364534">
                  <c:v>8.2661</c:v>
                </c:pt>
                <c:pt idx="364535">
                  <c:v>8.26612</c:v>
                </c:pt>
                <c:pt idx="364536">
                  <c:v>8.26614</c:v>
                </c:pt>
                <c:pt idx="364537">
                  <c:v>8.26617</c:v>
                </c:pt>
                <c:pt idx="364538">
                  <c:v>8.26619</c:v>
                </c:pt>
                <c:pt idx="364539">
                  <c:v>8.26621</c:v>
                </c:pt>
                <c:pt idx="364540">
                  <c:v>8.26624</c:v>
                </c:pt>
                <c:pt idx="364541">
                  <c:v>8.26626</c:v>
                </c:pt>
                <c:pt idx="364542">
                  <c:v>8.26628</c:v>
                </c:pt>
                <c:pt idx="364543">
                  <c:v>8.2663</c:v>
                </c:pt>
                <c:pt idx="364544">
                  <c:v>8.26633</c:v>
                </c:pt>
                <c:pt idx="364545">
                  <c:v>8.26635</c:v>
                </c:pt>
                <c:pt idx="364546">
                  <c:v>8.26637</c:v>
                </c:pt>
                <c:pt idx="364547">
                  <c:v>8.26639</c:v>
                </c:pt>
                <c:pt idx="364548">
                  <c:v>8.26642</c:v>
                </c:pt>
                <c:pt idx="364549">
                  <c:v>8.26644</c:v>
                </c:pt>
                <c:pt idx="364550">
                  <c:v>8.26646</c:v>
                </c:pt>
                <c:pt idx="364551">
                  <c:v>8.26648</c:v>
                </c:pt>
                <c:pt idx="364552">
                  <c:v>8.26651</c:v>
                </c:pt>
                <c:pt idx="364553">
                  <c:v>8.26653</c:v>
                </c:pt>
                <c:pt idx="364554">
                  <c:v>8.26655</c:v>
                </c:pt>
                <c:pt idx="364555">
                  <c:v>8.26658</c:v>
                </c:pt>
                <c:pt idx="364556">
                  <c:v>8.2666</c:v>
                </c:pt>
                <c:pt idx="364557">
                  <c:v>8.26662</c:v>
                </c:pt>
                <c:pt idx="364558">
                  <c:v>8.26664</c:v>
                </c:pt>
                <c:pt idx="364559">
                  <c:v>8.26667</c:v>
                </c:pt>
                <c:pt idx="364560">
                  <c:v>8.26669</c:v>
                </c:pt>
                <c:pt idx="364561">
                  <c:v>8.26671</c:v>
                </c:pt>
                <c:pt idx="364562">
                  <c:v>8.26674</c:v>
                </c:pt>
                <c:pt idx="364563">
                  <c:v>8.26676</c:v>
                </c:pt>
                <c:pt idx="364564">
                  <c:v>8.26678</c:v>
                </c:pt>
                <c:pt idx="364565">
                  <c:v>8.2668</c:v>
                </c:pt>
                <c:pt idx="364566">
                  <c:v>8.26683</c:v>
                </c:pt>
                <c:pt idx="364567">
                  <c:v>8.26685</c:v>
                </c:pt>
                <c:pt idx="364568">
                  <c:v>8.26687</c:v>
                </c:pt>
                <c:pt idx="364569">
                  <c:v>8.26689</c:v>
                </c:pt>
                <c:pt idx="364570">
                  <c:v>8.26692</c:v>
                </c:pt>
                <c:pt idx="364571">
                  <c:v>8.26694</c:v>
                </c:pt>
                <c:pt idx="364572">
                  <c:v>8.26696</c:v>
                </c:pt>
                <c:pt idx="364573">
                  <c:v>8.26698</c:v>
                </c:pt>
                <c:pt idx="364574">
                  <c:v>8.26701</c:v>
                </c:pt>
                <c:pt idx="364575">
                  <c:v>8.26703</c:v>
                </c:pt>
                <c:pt idx="364576">
                  <c:v>8.26705</c:v>
                </c:pt>
                <c:pt idx="364577">
                  <c:v>8.26708</c:v>
                </c:pt>
                <c:pt idx="364578">
                  <c:v>8.2671</c:v>
                </c:pt>
                <c:pt idx="364579">
                  <c:v>8.26712</c:v>
                </c:pt>
                <c:pt idx="364580">
                  <c:v>8.26714</c:v>
                </c:pt>
                <c:pt idx="364581">
                  <c:v>8.26717</c:v>
                </c:pt>
                <c:pt idx="364582">
                  <c:v>8.26719</c:v>
                </c:pt>
                <c:pt idx="364583">
                  <c:v>8.26721</c:v>
                </c:pt>
                <c:pt idx="364584">
                  <c:v>8.26723</c:v>
                </c:pt>
                <c:pt idx="364585">
                  <c:v>8.26726</c:v>
                </c:pt>
                <c:pt idx="364586">
                  <c:v>8.26728</c:v>
                </c:pt>
                <c:pt idx="364587">
                  <c:v>8.2673</c:v>
                </c:pt>
                <c:pt idx="364588">
                  <c:v>8.26732</c:v>
                </c:pt>
                <c:pt idx="364589">
                  <c:v>8.26735</c:v>
                </c:pt>
                <c:pt idx="364590">
                  <c:v>8.26737</c:v>
                </c:pt>
                <c:pt idx="364591">
                  <c:v>8.26739</c:v>
                </c:pt>
                <c:pt idx="364592">
                  <c:v>8.26741</c:v>
                </c:pt>
                <c:pt idx="364593">
                  <c:v>8.26744</c:v>
                </c:pt>
                <c:pt idx="364594">
                  <c:v>8.26746</c:v>
                </c:pt>
                <c:pt idx="364595">
                  <c:v>8.26748</c:v>
                </c:pt>
                <c:pt idx="364596">
                  <c:v>8.26751</c:v>
                </c:pt>
                <c:pt idx="364597">
                  <c:v>8.26753</c:v>
                </c:pt>
                <c:pt idx="364598">
                  <c:v>8.26755</c:v>
                </c:pt>
                <c:pt idx="364599">
                  <c:v>8.26757</c:v>
                </c:pt>
                <c:pt idx="364600">
                  <c:v>8.2676</c:v>
                </c:pt>
                <c:pt idx="364601">
                  <c:v>8.26762</c:v>
                </c:pt>
                <c:pt idx="364602">
                  <c:v>8.26764</c:v>
                </c:pt>
                <c:pt idx="364603">
                  <c:v>8.26766</c:v>
                </c:pt>
                <c:pt idx="364604">
                  <c:v>8.26769</c:v>
                </c:pt>
                <c:pt idx="364605">
                  <c:v>8.26771</c:v>
                </c:pt>
                <c:pt idx="364606">
                  <c:v>8.26773</c:v>
                </c:pt>
                <c:pt idx="364607">
                  <c:v>8.26775</c:v>
                </c:pt>
                <c:pt idx="364608">
                  <c:v>8.26778</c:v>
                </c:pt>
                <c:pt idx="364609">
                  <c:v>8.2678</c:v>
                </c:pt>
                <c:pt idx="364610">
                  <c:v>8.26782</c:v>
                </c:pt>
                <c:pt idx="364611">
                  <c:v>8.26785</c:v>
                </c:pt>
                <c:pt idx="364612">
                  <c:v>8.26787</c:v>
                </c:pt>
                <c:pt idx="364613">
                  <c:v>8.26789</c:v>
                </c:pt>
                <c:pt idx="364614">
                  <c:v>8.26791</c:v>
                </c:pt>
                <c:pt idx="364615">
                  <c:v>8.26794</c:v>
                </c:pt>
                <c:pt idx="364616">
                  <c:v>8.26796</c:v>
                </c:pt>
                <c:pt idx="364617">
                  <c:v>8.26798</c:v>
                </c:pt>
                <c:pt idx="364618">
                  <c:v>8.26801</c:v>
                </c:pt>
                <c:pt idx="364619">
                  <c:v>8.26803</c:v>
                </c:pt>
                <c:pt idx="364620">
                  <c:v>8.26805</c:v>
                </c:pt>
                <c:pt idx="364621">
                  <c:v>8.26807</c:v>
                </c:pt>
                <c:pt idx="364622">
                  <c:v>8.2681</c:v>
                </c:pt>
                <c:pt idx="364623">
                  <c:v>8.26812</c:v>
                </c:pt>
                <c:pt idx="364624">
                  <c:v>8.26814</c:v>
                </c:pt>
                <c:pt idx="364625">
                  <c:v>8.26816</c:v>
                </c:pt>
                <c:pt idx="364626">
                  <c:v>8.26819</c:v>
                </c:pt>
                <c:pt idx="364627">
                  <c:v>8.26821</c:v>
                </c:pt>
                <c:pt idx="364628">
                  <c:v>8.26823</c:v>
                </c:pt>
                <c:pt idx="364629">
                  <c:v>8.26825</c:v>
                </c:pt>
                <c:pt idx="364630">
                  <c:v>8.26828</c:v>
                </c:pt>
                <c:pt idx="364631">
                  <c:v>8.2683</c:v>
                </c:pt>
                <c:pt idx="364632">
                  <c:v>8.26832</c:v>
                </c:pt>
                <c:pt idx="364633">
                  <c:v>8.26835</c:v>
                </c:pt>
                <c:pt idx="364634">
                  <c:v>8.26837</c:v>
                </c:pt>
                <c:pt idx="364635">
                  <c:v>8.26839</c:v>
                </c:pt>
                <c:pt idx="364636">
                  <c:v>8.26841</c:v>
                </c:pt>
                <c:pt idx="364637">
                  <c:v>8.26844</c:v>
                </c:pt>
                <c:pt idx="364638">
                  <c:v>8.26846</c:v>
                </c:pt>
                <c:pt idx="364639">
                  <c:v>8.26848</c:v>
                </c:pt>
                <c:pt idx="364640">
                  <c:v>8.2685</c:v>
                </c:pt>
                <c:pt idx="364641">
                  <c:v>8.26853</c:v>
                </c:pt>
                <c:pt idx="364642">
                  <c:v>8.26855</c:v>
                </c:pt>
                <c:pt idx="364643">
                  <c:v>8.26857</c:v>
                </c:pt>
                <c:pt idx="364644">
                  <c:v>8.26859</c:v>
                </c:pt>
                <c:pt idx="364645">
                  <c:v>8.26862</c:v>
                </c:pt>
                <c:pt idx="364646">
                  <c:v>8.26864</c:v>
                </c:pt>
                <c:pt idx="364647">
                  <c:v>8.26866</c:v>
                </c:pt>
                <c:pt idx="364648">
                  <c:v>8.26868</c:v>
                </c:pt>
                <c:pt idx="364649">
                  <c:v>8.26871</c:v>
                </c:pt>
                <c:pt idx="364650">
                  <c:v>8.26873</c:v>
                </c:pt>
                <c:pt idx="364651">
                  <c:v>8.26875</c:v>
                </c:pt>
                <c:pt idx="364652">
                  <c:v>8.26878</c:v>
                </c:pt>
                <c:pt idx="364653">
                  <c:v>8.2688</c:v>
                </c:pt>
                <c:pt idx="364654">
                  <c:v>8.26882</c:v>
                </c:pt>
                <c:pt idx="364655">
                  <c:v>8.26884</c:v>
                </c:pt>
                <c:pt idx="364656">
                  <c:v>8.26887</c:v>
                </c:pt>
                <c:pt idx="364657">
                  <c:v>8.26889</c:v>
                </c:pt>
                <c:pt idx="364658">
                  <c:v>8.26891</c:v>
                </c:pt>
                <c:pt idx="364659">
                  <c:v>8.26893</c:v>
                </c:pt>
                <c:pt idx="364660">
                  <c:v>8.26896</c:v>
                </c:pt>
                <c:pt idx="364661">
                  <c:v>8.26898</c:v>
                </c:pt>
                <c:pt idx="364662">
                  <c:v>8.269</c:v>
                </c:pt>
                <c:pt idx="364663">
                  <c:v>8.26902</c:v>
                </c:pt>
                <c:pt idx="364664">
                  <c:v>8.26905</c:v>
                </c:pt>
                <c:pt idx="364665">
                  <c:v>8.26907</c:v>
                </c:pt>
                <c:pt idx="364666">
                  <c:v>8.26909</c:v>
                </c:pt>
                <c:pt idx="364667">
                  <c:v>8.26912</c:v>
                </c:pt>
                <c:pt idx="364668">
                  <c:v>8.26914</c:v>
                </c:pt>
                <c:pt idx="364669">
                  <c:v>8.26916</c:v>
                </c:pt>
                <c:pt idx="364670">
                  <c:v>8.26918</c:v>
                </c:pt>
                <c:pt idx="364671">
                  <c:v>8.26921</c:v>
                </c:pt>
                <c:pt idx="364672">
                  <c:v>8.26923</c:v>
                </c:pt>
                <c:pt idx="364673">
                  <c:v>8.26925</c:v>
                </c:pt>
                <c:pt idx="364674">
                  <c:v>8.26927</c:v>
                </c:pt>
                <c:pt idx="364675">
                  <c:v>8.2693</c:v>
                </c:pt>
                <c:pt idx="364676">
                  <c:v>8.26932</c:v>
                </c:pt>
                <c:pt idx="364677">
                  <c:v>8.26934</c:v>
                </c:pt>
                <c:pt idx="364678">
                  <c:v>8.26937</c:v>
                </c:pt>
                <c:pt idx="364679">
                  <c:v>8.26939</c:v>
                </c:pt>
                <c:pt idx="364680">
                  <c:v>8.26941</c:v>
                </c:pt>
                <c:pt idx="364681">
                  <c:v>8.26943</c:v>
                </c:pt>
                <c:pt idx="364682">
                  <c:v>8.26946</c:v>
                </c:pt>
                <c:pt idx="364683">
                  <c:v>8.26948</c:v>
                </c:pt>
                <c:pt idx="364684">
                  <c:v>8.2695</c:v>
                </c:pt>
                <c:pt idx="364685">
                  <c:v>8.26952</c:v>
                </c:pt>
                <c:pt idx="364686">
                  <c:v>8.26955</c:v>
                </c:pt>
                <c:pt idx="364687">
                  <c:v>8.26957</c:v>
                </c:pt>
                <c:pt idx="364688">
                  <c:v>8.26959</c:v>
                </c:pt>
                <c:pt idx="364689">
                  <c:v>8.26961</c:v>
                </c:pt>
                <c:pt idx="364690">
                  <c:v>8.26964</c:v>
                </c:pt>
                <c:pt idx="364691">
                  <c:v>8.26966</c:v>
                </c:pt>
                <c:pt idx="364692">
                  <c:v>8.26968</c:v>
                </c:pt>
                <c:pt idx="364693">
                  <c:v>8.26971</c:v>
                </c:pt>
                <c:pt idx="364694">
                  <c:v>8.26973</c:v>
                </c:pt>
                <c:pt idx="364695">
                  <c:v>8.26975</c:v>
                </c:pt>
                <c:pt idx="364696">
                  <c:v>8.26977</c:v>
                </c:pt>
                <c:pt idx="364697">
                  <c:v>8.2698</c:v>
                </c:pt>
                <c:pt idx="364698">
                  <c:v>8.26982</c:v>
                </c:pt>
                <c:pt idx="364699">
                  <c:v>8.26984</c:v>
                </c:pt>
                <c:pt idx="364700">
                  <c:v>8.26986</c:v>
                </c:pt>
                <c:pt idx="364701">
                  <c:v>8.26989</c:v>
                </c:pt>
                <c:pt idx="364702">
                  <c:v>8.26991</c:v>
                </c:pt>
                <c:pt idx="364703">
                  <c:v>8.26993</c:v>
                </c:pt>
                <c:pt idx="364704">
                  <c:v>8.26995</c:v>
                </c:pt>
                <c:pt idx="364705">
                  <c:v>8.26998</c:v>
                </c:pt>
                <c:pt idx="364706">
                  <c:v>8.27</c:v>
                </c:pt>
                <c:pt idx="364707">
                  <c:v>8.27002</c:v>
                </c:pt>
                <c:pt idx="364708">
                  <c:v>8.27004</c:v>
                </c:pt>
                <c:pt idx="364709">
                  <c:v>8.27007</c:v>
                </c:pt>
                <c:pt idx="364710">
                  <c:v>8.27009</c:v>
                </c:pt>
                <c:pt idx="364711">
                  <c:v>8.27011</c:v>
                </c:pt>
                <c:pt idx="364712">
                  <c:v>8.27014</c:v>
                </c:pt>
                <c:pt idx="364713">
                  <c:v>8.27016</c:v>
                </c:pt>
                <c:pt idx="364714">
                  <c:v>8.27018</c:v>
                </c:pt>
                <c:pt idx="364715">
                  <c:v>8.2702</c:v>
                </c:pt>
                <c:pt idx="364716">
                  <c:v>8.27023</c:v>
                </c:pt>
                <c:pt idx="364717">
                  <c:v>8.27025</c:v>
                </c:pt>
                <c:pt idx="364718">
                  <c:v>8.27027</c:v>
                </c:pt>
                <c:pt idx="364719">
                  <c:v>8.2703</c:v>
                </c:pt>
                <c:pt idx="364720">
                  <c:v>8.27032</c:v>
                </c:pt>
                <c:pt idx="364721">
                  <c:v>8.27034</c:v>
                </c:pt>
                <c:pt idx="364722">
                  <c:v>8.27036</c:v>
                </c:pt>
                <c:pt idx="364723">
                  <c:v>8.27038</c:v>
                </c:pt>
                <c:pt idx="364724">
                  <c:v>8.27041</c:v>
                </c:pt>
                <c:pt idx="364725">
                  <c:v>8.27043</c:v>
                </c:pt>
                <c:pt idx="364726">
                  <c:v>8.27045</c:v>
                </c:pt>
                <c:pt idx="364727">
                  <c:v>8.27048</c:v>
                </c:pt>
                <c:pt idx="364728">
                  <c:v>8.2705</c:v>
                </c:pt>
                <c:pt idx="364729">
                  <c:v>8.27052</c:v>
                </c:pt>
                <c:pt idx="364730">
                  <c:v>8.27054</c:v>
                </c:pt>
                <c:pt idx="364731">
                  <c:v>8.27057</c:v>
                </c:pt>
                <c:pt idx="364732">
                  <c:v>8.27059</c:v>
                </c:pt>
                <c:pt idx="364733">
                  <c:v>8.27061</c:v>
                </c:pt>
                <c:pt idx="364734">
                  <c:v>8.27064</c:v>
                </c:pt>
                <c:pt idx="364735">
                  <c:v>8.27066</c:v>
                </c:pt>
                <c:pt idx="364736">
                  <c:v>8.27068</c:v>
                </c:pt>
                <c:pt idx="364737">
                  <c:v>8.2707</c:v>
                </c:pt>
                <c:pt idx="364738">
                  <c:v>8.27073</c:v>
                </c:pt>
                <c:pt idx="364739">
                  <c:v>8.27075</c:v>
                </c:pt>
                <c:pt idx="364740">
                  <c:v>8.27077</c:v>
                </c:pt>
                <c:pt idx="364741">
                  <c:v>8.27079</c:v>
                </c:pt>
                <c:pt idx="364742">
                  <c:v>8.27082</c:v>
                </c:pt>
                <c:pt idx="364743">
                  <c:v>8.27084</c:v>
                </c:pt>
                <c:pt idx="364744">
                  <c:v>8.27086</c:v>
                </c:pt>
                <c:pt idx="364745">
                  <c:v>8.27088</c:v>
                </c:pt>
                <c:pt idx="364746">
                  <c:v>8.27091</c:v>
                </c:pt>
                <c:pt idx="364747">
                  <c:v>8.27093</c:v>
                </c:pt>
                <c:pt idx="364748">
                  <c:v>8.27095</c:v>
                </c:pt>
                <c:pt idx="364749">
                  <c:v>8.27097</c:v>
                </c:pt>
                <c:pt idx="364750">
                  <c:v>8.271</c:v>
                </c:pt>
                <c:pt idx="364751">
                  <c:v>8.27102</c:v>
                </c:pt>
                <c:pt idx="364752">
                  <c:v>8.27104</c:v>
                </c:pt>
                <c:pt idx="364753">
                  <c:v>8.27107</c:v>
                </c:pt>
                <c:pt idx="364754">
                  <c:v>8.27109</c:v>
                </c:pt>
                <c:pt idx="364755">
                  <c:v>8.27111</c:v>
                </c:pt>
                <c:pt idx="364756">
                  <c:v>8.27113</c:v>
                </c:pt>
                <c:pt idx="364757">
                  <c:v>8.27116</c:v>
                </c:pt>
                <c:pt idx="364758">
                  <c:v>8.27118</c:v>
                </c:pt>
                <c:pt idx="364759">
                  <c:v>8.2712</c:v>
                </c:pt>
                <c:pt idx="364760">
                  <c:v>8.27122</c:v>
                </c:pt>
                <c:pt idx="364761">
                  <c:v>8.27125</c:v>
                </c:pt>
                <c:pt idx="364762">
                  <c:v>8.27127</c:v>
                </c:pt>
                <c:pt idx="364763">
                  <c:v>8.27129</c:v>
                </c:pt>
                <c:pt idx="364764">
                  <c:v>8.27131</c:v>
                </c:pt>
                <c:pt idx="364765">
                  <c:v>8.27134</c:v>
                </c:pt>
                <c:pt idx="364766">
                  <c:v>8.27136</c:v>
                </c:pt>
                <c:pt idx="364767">
                  <c:v>8.27138</c:v>
                </c:pt>
                <c:pt idx="364768">
                  <c:v>8.27141</c:v>
                </c:pt>
                <c:pt idx="364769">
                  <c:v>8.27143</c:v>
                </c:pt>
                <c:pt idx="364770">
                  <c:v>8.27145</c:v>
                </c:pt>
                <c:pt idx="364771">
                  <c:v>8.27147</c:v>
                </c:pt>
                <c:pt idx="364772">
                  <c:v>8.2715</c:v>
                </c:pt>
                <c:pt idx="364773">
                  <c:v>8.27152</c:v>
                </c:pt>
                <c:pt idx="364774">
                  <c:v>8.27154</c:v>
                </c:pt>
                <c:pt idx="364775">
                  <c:v>8.27157</c:v>
                </c:pt>
                <c:pt idx="364776">
                  <c:v>8.27159</c:v>
                </c:pt>
                <c:pt idx="364777">
                  <c:v>8.27161</c:v>
                </c:pt>
                <c:pt idx="364778">
                  <c:v>8.27163</c:v>
                </c:pt>
                <c:pt idx="364779">
                  <c:v>8.27166</c:v>
                </c:pt>
                <c:pt idx="364780">
                  <c:v>8.27168</c:v>
                </c:pt>
                <c:pt idx="364781">
                  <c:v>8.2717</c:v>
                </c:pt>
                <c:pt idx="364782">
                  <c:v>8.27172</c:v>
                </c:pt>
                <c:pt idx="364783">
                  <c:v>8.27175</c:v>
                </c:pt>
                <c:pt idx="364784">
                  <c:v>8.27177</c:v>
                </c:pt>
                <c:pt idx="364785">
                  <c:v>8.27179</c:v>
                </c:pt>
                <c:pt idx="364786">
                  <c:v>8.27181</c:v>
                </c:pt>
                <c:pt idx="364787">
                  <c:v>8.27184</c:v>
                </c:pt>
                <c:pt idx="364788">
                  <c:v>8.27186</c:v>
                </c:pt>
                <c:pt idx="364789">
                  <c:v>8.27188</c:v>
                </c:pt>
                <c:pt idx="364790">
                  <c:v>8.27191</c:v>
                </c:pt>
                <c:pt idx="364791">
                  <c:v>8.27193</c:v>
                </c:pt>
                <c:pt idx="364792">
                  <c:v>8.27195</c:v>
                </c:pt>
                <c:pt idx="364793">
                  <c:v>8.27197</c:v>
                </c:pt>
                <c:pt idx="364794">
                  <c:v>8.272</c:v>
                </c:pt>
                <c:pt idx="364795">
                  <c:v>8.27202</c:v>
                </c:pt>
                <c:pt idx="364796">
                  <c:v>8.27204</c:v>
                </c:pt>
                <c:pt idx="364797">
                  <c:v>8.27206</c:v>
                </c:pt>
                <c:pt idx="364798">
                  <c:v>8.27209</c:v>
                </c:pt>
                <c:pt idx="364799">
                  <c:v>8.27211</c:v>
                </c:pt>
                <c:pt idx="364800">
                  <c:v>8.27213</c:v>
                </c:pt>
                <c:pt idx="364801">
                  <c:v>8.27215</c:v>
                </c:pt>
                <c:pt idx="364802">
                  <c:v>8.27218</c:v>
                </c:pt>
                <c:pt idx="364803">
                  <c:v>8.2722</c:v>
                </c:pt>
                <c:pt idx="364804">
                  <c:v>8.27222</c:v>
                </c:pt>
                <c:pt idx="364805">
                  <c:v>8.27224</c:v>
                </c:pt>
                <c:pt idx="364806">
                  <c:v>8.27227</c:v>
                </c:pt>
                <c:pt idx="364807">
                  <c:v>8.27229</c:v>
                </c:pt>
                <c:pt idx="364808">
                  <c:v>8.27231</c:v>
                </c:pt>
                <c:pt idx="364809">
                  <c:v>8.27234</c:v>
                </c:pt>
                <c:pt idx="364810">
                  <c:v>8.27236</c:v>
                </c:pt>
                <c:pt idx="364811">
                  <c:v>8.27238</c:v>
                </c:pt>
                <c:pt idx="364812">
                  <c:v>8.2724</c:v>
                </c:pt>
                <c:pt idx="364813">
                  <c:v>8.27243</c:v>
                </c:pt>
                <c:pt idx="364814">
                  <c:v>8.27245</c:v>
                </c:pt>
                <c:pt idx="364815">
                  <c:v>8.27247</c:v>
                </c:pt>
                <c:pt idx="364816">
                  <c:v>8.27249</c:v>
                </c:pt>
                <c:pt idx="364817">
                  <c:v>8.27252</c:v>
                </c:pt>
                <c:pt idx="364818">
                  <c:v>8.27254</c:v>
                </c:pt>
                <c:pt idx="364819">
                  <c:v>8.27256</c:v>
                </c:pt>
                <c:pt idx="364820">
                  <c:v>8.27258</c:v>
                </c:pt>
                <c:pt idx="364821">
                  <c:v>8.27261</c:v>
                </c:pt>
                <c:pt idx="364822">
                  <c:v>8.27263</c:v>
                </c:pt>
                <c:pt idx="364823">
                  <c:v>8.27265</c:v>
                </c:pt>
                <c:pt idx="364824">
                  <c:v>8.27268</c:v>
                </c:pt>
                <c:pt idx="364825">
                  <c:v>8.2727</c:v>
                </c:pt>
                <c:pt idx="364826">
                  <c:v>8.27272</c:v>
                </c:pt>
                <c:pt idx="364827">
                  <c:v>8.27274</c:v>
                </c:pt>
                <c:pt idx="364828">
                  <c:v>8.27277</c:v>
                </c:pt>
                <c:pt idx="364829">
                  <c:v>8.27279</c:v>
                </c:pt>
                <c:pt idx="364830">
                  <c:v>8.27281</c:v>
                </c:pt>
                <c:pt idx="364831">
                  <c:v>8.27283</c:v>
                </c:pt>
                <c:pt idx="364832">
                  <c:v>8.27286</c:v>
                </c:pt>
                <c:pt idx="364833">
                  <c:v>8.27288</c:v>
                </c:pt>
                <c:pt idx="364834">
                  <c:v>8.2729</c:v>
                </c:pt>
                <c:pt idx="364835">
                  <c:v>8.27293</c:v>
                </c:pt>
                <c:pt idx="364836">
                  <c:v>8.27295</c:v>
                </c:pt>
                <c:pt idx="364837">
                  <c:v>8.27297</c:v>
                </c:pt>
                <c:pt idx="364838">
                  <c:v>8.27299</c:v>
                </c:pt>
                <c:pt idx="364839">
                  <c:v>8.27302</c:v>
                </c:pt>
                <c:pt idx="364840">
                  <c:v>8.27304</c:v>
                </c:pt>
                <c:pt idx="364841">
                  <c:v>8.27306</c:v>
                </c:pt>
                <c:pt idx="364842">
                  <c:v>8.27308</c:v>
                </c:pt>
                <c:pt idx="364843">
                  <c:v>8.27311</c:v>
                </c:pt>
                <c:pt idx="364844">
                  <c:v>8.27313</c:v>
                </c:pt>
                <c:pt idx="364845">
                  <c:v>8.27315</c:v>
                </c:pt>
                <c:pt idx="364846">
                  <c:v>8.27318</c:v>
                </c:pt>
                <c:pt idx="364847">
                  <c:v>8.2732</c:v>
                </c:pt>
                <c:pt idx="364848">
                  <c:v>8.27322</c:v>
                </c:pt>
                <c:pt idx="364849">
                  <c:v>8.27324</c:v>
                </c:pt>
                <c:pt idx="364850">
                  <c:v>8.27327</c:v>
                </c:pt>
                <c:pt idx="364851">
                  <c:v>8.27329</c:v>
                </c:pt>
                <c:pt idx="364852">
                  <c:v>8.27331</c:v>
                </c:pt>
                <c:pt idx="364853">
                  <c:v>8.27333</c:v>
                </c:pt>
                <c:pt idx="364854">
                  <c:v>8.27336</c:v>
                </c:pt>
                <c:pt idx="364855">
                  <c:v>8.27338</c:v>
                </c:pt>
                <c:pt idx="364856">
                  <c:v>8.2734</c:v>
                </c:pt>
                <c:pt idx="364857">
                  <c:v>8.27342</c:v>
                </c:pt>
                <c:pt idx="364858">
                  <c:v>8.27345</c:v>
                </c:pt>
                <c:pt idx="364859">
                  <c:v>8.27347</c:v>
                </c:pt>
                <c:pt idx="364860">
                  <c:v>8.27349</c:v>
                </c:pt>
                <c:pt idx="364861">
                  <c:v>8.27351</c:v>
                </c:pt>
                <c:pt idx="364862">
                  <c:v>8.27354</c:v>
                </c:pt>
                <c:pt idx="364863">
                  <c:v>8.27356</c:v>
                </c:pt>
                <c:pt idx="364864">
                  <c:v>8.27358</c:v>
                </c:pt>
                <c:pt idx="364865">
                  <c:v>8.2736</c:v>
                </c:pt>
                <c:pt idx="364866">
                  <c:v>8.27363</c:v>
                </c:pt>
                <c:pt idx="364867">
                  <c:v>8.27365</c:v>
                </c:pt>
                <c:pt idx="364868">
                  <c:v>8.27367</c:v>
                </c:pt>
                <c:pt idx="364869">
                  <c:v>8.2737</c:v>
                </c:pt>
                <c:pt idx="364870">
                  <c:v>8.27372</c:v>
                </c:pt>
                <c:pt idx="364871">
                  <c:v>8.27374</c:v>
                </c:pt>
                <c:pt idx="364872">
                  <c:v>8.27376</c:v>
                </c:pt>
                <c:pt idx="364873">
                  <c:v>8.27379</c:v>
                </c:pt>
                <c:pt idx="364874">
                  <c:v>8.27381</c:v>
                </c:pt>
                <c:pt idx="364875">
                  <c:v>8.27383</c:v>
                </c:pt>
                <c:pt idx="364876">
                  <c:v>8.27385</c:v>
                </c:pt>
                <c:pt idx="364877">
                  <c:v>8.27388</c:v>
                </c:pt>
                <c:pt idx="364878">
                  <c:v>8.2739</c:v>
                </c:pt>
                <c:pt idx="364879">
                  <c:v>8.27392</c:v>
                </c:pt>
                <c:pt idx="364880">
                  <c:v>8.27395</c:v>
                </c:pt>
                <c:pt idx="364881">
                  <c:v>8.27397</c:v>
                </c:pt>
                <c:pt idx="364882">
                  <c:v>8.27399</c:v>
                </c:pt>
                <c:pt idx="364883">
                  <c:v>8.27401</c:v>
                </c:pt>
                <c:pt idx="364884">
                  <c:v>8.27404</c:v>
                </c:pt>
                <c:pt idx="364885">
                  <c:v>8.27406</c:v>
                </c:pt>
                <c:pt idx="364886">
                  <c:v>8.27408</c:v>
                </c:pt>
                <c:pt idx="364887">
                  <c:v>8.2741</c:v>
                </c:pt>
                <c:pt idx="364888">
                  <c:v>8.27413</c:v>
                </c:pt>
                <c:pt idx="364889">
                  <c:v>8.27415</c:v>
                </c:pt>
                <c:pt idx="364890">
                  <c:v>8.27417</c:v>
                </c:pt>
                <c:pt idx="364891">
                  <c:v>8.2742</c:v>
                </c:pt>
                <c:pt idx="364892">
                  <c:v>8.27422</c:v>
                </c:pt>
                <c:pt idx="364893">
                  <c:v>8.27424</c:v>
                </c:pt>
                <c:pt idx="364894">
                  <c:v>8.27426</c:v>
                </c:pt>
                <c:pt idx="364895">
                  <c:v>8.27429</c:v>
                </c:pt>
                <c:pt idx="364896">
                  <c:v>8.27431</c:v>
                </c:pt>
                <c:pt idx="364897">
                  <c:v>8.27433</c:v>
                </c:pt>
                <c:pt idx="364898">
                  <c:v>8.27435</c:v>
                </c:pt>
                <c:pt idx="364899">
                  <c:v>8.27438</c:v>
                </c:pt>
                <c:pt idx="364900">
                  <c:v>8.2744</c:v>
                </c:pt>
                <c:pt idx="364901">
                  <c:v>8.27442</c:v>
                </c:pt>
                <c:pt idx="364902">
                  <c:v>8.27444</c:v>
                </c:pt>
                <c:pt idx="364903">
                  <c:v>8.27447</c:v>
                </c:pt>
                <c:pt idx="364904">
                  <c:v>8.27449</c:v>
                </c:pt>
                <c:pt idx="364905">
                  <c:v>8.27451</c:v>
                </c:pt>
                <c:pt idx="364906">
                  <c:v>8.27454</c:v>
                </c:pt>
                <c:pt idx="364907">
                  <c:v>8.27456</c:v>
                </c:pt>
                <c:pt idx="364908">
                  <c:v>8.27458</c:v>
                </c:pt>
                <c:pt idx="364909">
                  <c:v>8.2746</c:v>
                </c:pt>
                <c:pt idx="364910">
                  <c:v>8.27463</c:v>
                </c:pt>
                <c:pt idx="364911">
                  <c:v>8.27465</c:v>
                </c:pt>
                <c:pt idx="364912">
                  <c:v>8.27467</c:v>
                </c:pt>
                <c:pt idx="364913">
                  <c:v>8.27469</c:v>
                </c:pt>
                <c:pt idx="364914">
                  <c:v>8.27472</c:v>
                </c:pt>
                <c:pt idx="364915">
                  <c:v>8.27474</c:v>
                </c:pt>
                <c:pt idx="364916">
                  <c:v>8.27476</c:v>
                </c:pt>
                <c:pt idx="364917">
                  <c:v>8.27478</c:v>
                </c:pt>
                <c:pt idx="364918">
                  <c:v>8.27481</c:v>
                </c:pt>
                <c:pt idx="364919">
                  <c:v>8.27483</c:v>
                </c:pt>
                <c:pt idx="364920">
                  <c:v>8.27485</c:v>
                </c:pt>
                <c:pt idx="364921">
                  <c:v>8.27487</c:v>
                </c:pt>
                <c:pt idx="364922">
                  <c:v>8.2749</c:v>
                </c:pt>
                <c:pt idx="364923">
                  <c:v>8.27492</c:v>
                </c:pt>
                <c:pt idx="364924">
                  <c:v>8.27494</c:v>
                </c:pt>
                <c:pt idx="364925">
                  <c:v>8.27497</c:v>
                </c:pt>
                <c:pt idx="364926">
                  <c:v>8.27499</c:v>
                </c:pt>
                <c:pt idx="364927">
                  <c:v>8.27501</c:v>
                </c:pt>
                <c:pt idx="364928">
                  <c:v>8.27503</c:v>
                </c:pt>
                <c:pt idx="364929">
                  <c:v>8.27506</c:v>
                </c:pt>
                <c:pt idx="364930">
                  <c:v>8.27508</c:v>
                </c:pt>
                <c:pt idx="364931">
                  <c:v>8.2751</c:v>
                </c:pt>
                <c:pt idx="364932">
                  <c:v>8.27512</c:v>
                </c:pt>
                <c:pt idx="364933">
                  <c:v>8.27515</c:v>
                </c:pt>
                <c:pt idx="364934">
                  <c:v>8.27517</c:v>
                </c:pt>
                <c:pt idx="364935">
                  <c:v>8.27519</c:v>
                </c:pt>
                <c:pt idx="364936">
                  <c:v>8.27521</c:v>
                </c:pt>
                <c:pt idx="364937">
                  <c:v>8.27524</c:v>
                </c:pt>
                <c:pt idx="364938">
                  <c:v>8.27526</c:v>
                </c:pt>
                <c:pt idx="364939">
                  <c:v>8.27528</c:v>
                </c:pt>
                <c:pt idx="364940">
                  <c:v>8.27531</c:v>
                </c:pt>
                <c:pt idx="364941">
                  <c:v>8.27533</c:v>
                </c:pt>
                <c:pt idx="364942">
                  <c:v>8.27535</c:v>
                </c:pt>
                <c:pt idx="364943">
                  <c:v>8.27537</c:v>
                </c:pt>
                <c:pt idx="364944">
                  <c:v>8.2754</c:v>
                </c:pt>
                <c:pt idx="364945">
                  <c:v>8.27542</c:v>
                </c:pt>
                <c:pt idx="364946">
                  <c:v>8.27544</c:v>
                </c:pt>
                <c:pt idx="364947">
                  <c:v>8.27547</c:v>
                </c:pt>
                <c:pt idx="364948">
                  <c:v>8.27549</c:v>
                </c:pt>
                <c:pt idx="364949">
                  <c:v>8.27551</c:v>
                </c:pt>
                <c:pt idx="364950">
                  <c:v>8.27553</c:v>
                </c:pt>
                <c:pt idx="364951">
                  <c:v>8.27556</c:v>
                </c:pt>
                <c:pt idx="364952">
                  <c:v>8.27558</c:v>
                </c:pt>
                <c:pt idx="364953">
                  <c:v>8.2756</c:v>
                </c:pt>
                <c:pt idx="364954">
                  <c:v>8.27562</c:v>
                </c:pt>
                <c:pt idx="364955">
                  <c:v>8.27565</c:v>
                </c:pt>
                <c:pt idx="364956">
                  <c:v>8.27567</c:v>
                </c:pt>
                <c:pt idx="364957">
                  <c:v>8.27569</c:v>
                </c:pt>
                <c:pt idx="364958">
                  <c:v>8.27571</c:v>
                </c:pt>
                <c:pt idx="364959">
                  <c:v>8.27574</c:v>
                </c:pt>
                <c:pt idx="364960">
                  <c:v>8.27576</c:v>
                </c:pt>
                <c:pt idx="364961">
                  <c:v>8.27578</c:v>
                </c:pt>
                <c:pt idx="364962">
                  <c:v>8.27581</c:v>
                </c:pt>
                <c:pt idx="364963">
                  <c:v>8.27583</c:v>
                </c:pt>
                <c:pt idx="364964">
                  <c:v>8.27585</c:v>
                </c:pt>
                <c:pt idx="364965">
                  <c:v>8.27587</c:v>
                </c:pt>
                <c:pt idx="364966">
                  <c:v>8.2759</c:v>
                </c:pt>
                <c:pt idx="364967">
                  <c:v>8.27592</c:v>
                </c:pt>
                <c:pt idx="364968">
                  <c:v>8.27594</c:v>
                </c:pt>
                <c:pt idx="364969">
                  <c:v>8.27596</c:v>
                </c:pt>
                <c:pt idx="364970">
                  <c:v>8.27599</c:v>
                </c:pt>
                <c:pt idx="364971">
                  <c:v>8.27601</c:v>
                </c:pt>
                <c:pt idx="364972">
                  <c:v>8.27603</c:v>
                </c:pt>
                <c:pt idx="364973">
                  <c:v>8.27605</c:v>
                </c:pt>
                <c:pt idx="364974">
                  <c:v>8.27608</c:v>
                </c:pt>
                <c:pt idx="364975">
                  <c:v>8.2761</c:v>
                </c:pt>
                <c:pt idx="364976">
                  <c:v>8.27612</c:v>
                </c:pt>
                <c:pt idx="364977">
                  <c:v>8.27614</c:v>
                </c:pt>
                <c:pt idx="364978">
                  <c:v>8.27617</c:v>
                </c:pt>
                <c:pt idx="364979">
                  <c:v>8.27619</c:v>
                </c:pt>
                <c:pt idx="364980">
                  <c:v>8.27621</c:v>
                </c:pt>
                <c:pt idx="364981">
                  <c:v>8.27624</c:v>
                </c:pt>
                <c:pt idx="364982">
                  <c:v>8.27626</c:v>
                </c:pt>
                <c:pt idx="364983">
                  <c:v>8.27628</c:v>
                </c:pt>
                <c:pt idx="364984">
                  <c:v>8.2763</c:v>
                </c:pt>
                <c:pt idx="364985">
                  <c:v>8.27633</c:v>
                </c:pt>
                <c:pt idx="364986">
                  <c:v>8.27635</c:v>
                </c:pt>
                <c:pt idx="364987">
                  <c:v>8.27637</c:v>
                </c:pt>
                <c:pt idx="364988">
                  <c:v>8.2764</c:v>
                </c:pt>
                <c:pt idx="364989">
                  <c:v>8.27642</c:v>
                </c:pt>
                <c:pt idx="364990">
                  <c:v>8.27644</c:v>
                </c:pt>
                <c:pt idx="364991">
                  <c:v>8.27646</c:v>
                </c:pt>
                <c:pt idx="364992">
                  <c:v>8.27648</c:v>
                </c:pt>
                <c:pt idx="364993">
                  <c:v>8.27651</c:v>
                </c:pt>
                <c:pt idx="364994">
                  <c:v>8.27653</c:v>
                </c:pt>
                <c:pt idx="364995">
                  <c:v>8.27655</c:v>
                </c:pt>
                <c:pt idx="364996">
                  <c:v>8.27658</c:v>
                </c:pt>
                <c:pt idx="364997">
                  <c:v>8.2766</c:v>
                </c:pt>
                <c:pt idx="364998">
                  <c:v>8.27662</c:v>
                </c:pt>
                <c:pt idx="364999">
                  <c:v>8.27664</c:v>
                </c:pt>
                <c:pt idx="365000">
                  <c:v>8.27667</c:v>
                </c:pt>
                <c:pt idx="365001">
                  <c:v>8.27669</c:v>
                </c:pt>
                <c:pt idx="365002">
                  <c:v>8.27671</c:v>
                </c:pt>
                <c:pt idx="365003">
                  <c:v>8.27674</c:v>
                </c:pt>
                <c:pt idx="365004">
                  <c:v>8.27676</c:v>
                </c:pt>
                <c:pt idx="365005">
                  <c:v>8.27678</c:v>
                </c:pt>
                <c:pt idx="365006">
                  <c:v>8.2768</c:v>
                </c:pt>
                <c:pt idx="365007">
                  <c:v>8.27683</c:v>
                </c:pt>
                <c:pt idx="365008">
                  <c:v>8.27685</c:v>
                </c:pt>
                <c:pt idx="365009">
                  <c:v>8.27687</c:v>
                </c:pt>
                <c:pt idx="365010">
                  <c:v>8.27689</c:v>
                </c:pt>
                <c:pt idx="365011">
                  <c:v>8.27692</c:v>
                </c:pt>
                <c:pt idx="365012">
                  <c:v>8.27694</c:v>
                </c:pt>
                <c:pt idx="365013">
                  <c:v>8.27696</c:v>
                </c:pt>
                <c:pt idx="365014">
                  <c:v>8.27698</c:v>
                </c:pt>
                <c:pt idx="365015">
                  <c:v>8.27701</c:v>
                </c:pt>
                <c:pt idx="365016">
                  <c:v>8.27703</c:v>
                </c:pt>
                <c:pt idx="365017">
                  <c:v>8.27705</c:v>
                </c:pt>
                <c:pt idx="365018">
                  <c:v>8.27707</c:v>
                </c:pt>
                <c:pt idx="365019">
                  <c:v>8.2771</c:v>
                </c:pt>
                <c:pt idx="365020">
                  <c:v>8.27712</c:v>
                </c:pt>
                <c:pt idx="365021">
                  <c:v>8.27714</c:v>
                </c:pt>
                <c:pt idx="365022">
                  <c:v>8.27717</c:v>
                </c:pt>
                <c:pt idx="365023">
                  <c:v>8.27719</c:v>
                </c:pt>
                <c:pt idx="365024">
                  <c:v>8.27721</c:v>
                </c:pt>
                <c:pt idx="365025">
                  <c:v>8.27723</c:v>
                </c:pt>
                <c:pt idx="365026">
                  <c:v>8.27726</c:v>
                </c:pt>
                <c:pt idx="365027">
                  <c:v>8.27728</c:v>
                </c:pt>
                <c:pt idx="365028">
                  <c:v>8.2773</c:v>
                </c:pt>
                <c:pt idx="365029">
                  <c:v>8.27732</c:v>
                </c:pt>
                <c:pt idx="365030">
                  <c:v>8.27735</c:v>
                </c:pt>
                <c:pt idx="365031">
                  <c:v>8.27737</c:v>
                </c:pt>
                <c:pt idx="365032">
                  <c:v>8.27739</c:v>
                </c:pt>
                <c:pt idx="365033">
                  <c:v>8.27741</c:v>
                </c:pt>
                <c:pt idx="365034">
                  <c:v>8.27744</c:v>
                </c:pt>
                <c:pt idx="365035">
                  <c:v>8.27746</c:v>
                </c:pt>
                <c:pt idx="365036">
                  <c:v>8.27748</c:v>
                </c:pt>
                <c:pt idx="365037">
                  <c:v>8.27751</c:v>
                </c:pt>
                <c:pt idx="365038">
                  <c:v>8.27753</c:v>
                </c:pt>
                <c:pt idx="365039">
                  <c:v>8.27755</c:v>
                </c:pt>
                <c:pt idx="365040">
                  <c:v>8.27757</c:v>
                </c:pt>
                <c:pt idx="365041">
                  <c:v>8.2776</c:v>
                </c:pt>
                <c:pt idx="365042">
                  <c:v>8.27762</c:v>
                </c:pt>
                <c:pt idx="365043">
                  <c:v>8.27764</c:v>
                </c:pt>
                <c:pt idx="365044">
                  <c:v>8.27766</c:v>
                </c:pt>
                <c:pt idx="365045">
                  <c:v>8.27769</c:v>
                </c:pt>
                <c:pt idx="365046">
                  <c:v>8.27771</c:v>
                </c:pt>
                <c:pt idx="365047">
                  <c:v>8.27773</c:v>
                </c:pt>
                <c:pt idx="365048">
                  <c:v>8.27776</c:v>
                </c:pt>
                <c:pt idx="365049">
                  <c:v>8.27778</c:v>
                </c:pt>
                <c:pt idx="365050">
                  <c:v>8.2778</c:v>
                </c:pt>
                <c:pt idx="365051">
                  <c:v>8.27782</c:v>
                </c:pt>
                <c:pt idx="365052">
                  <c:v>8.27785</c:v>
                </c:pt>
                <c:pt idx="365053">
                  <c:v>8.27787</c:v>
                </c:pt>
                <c:pt idx="365054">
                  <c:v>8.27789</c:v>
                </c:pt>
                <c:pt idx="365055">
                  <c:v>8.27791</c:v>
                </c:pt>
                <c:pt idx="365056">
                  <c:v>8.27794</c:v>
                </c:pt>
                <c:pt idx="365057">
                  <c:v>8.27796</c:v>
                </c:pt>
                <c:pt idx="365058">
                  <c:v>8.27798</c:v>
                </c:pt>
                <c:pt idx="365059">
                  <c:v>8.27801</c:v>
                </c:pt>
                <c:pt idx="365060">
                  <c:v>8.27803</c:v>
                </c:pt>
                <c:pt idx="365061">
                  <c:v>8.27805</c:v>
                </c:pt>
                <c:pt idx="365062">
                  <c:v>8.27807</c:v>
                </c:pt>
                <c:pt idx="365063">
                  <c:v>8.2781</c:v>
                </c:pt>
                <c:pt idx="365064">
                  <c:v>8.27812</c:v>
                </c:pt>
                <c:pt idx="365065">
                  <c:v>8.27814</c:v>
                </c:pt>
                <c:pt idx="365066">
                  <c:v>8.27816</c:v>
                </c:pt>
                <c:pt idx="365067">
                  <c:v>8.27819</c:v>
                </c:pt>
                <c:pt idx="365068">
                  <c:v>8.27821</c:v>
                </c:pt>
                <c:pt idx="365069">
                  <c:v>8.27823</c:v>
                </c:pt>
                <c:pt idx="365070">
                  <c:v>8.27825</c:v>
                </c:pt>
                <c:pt idx="365071">
                  <c:v>8.27828</c:v>
                </c:pt>
                <c:pt idx="365072">
                  <c:v>8.2783</c:v>
                </c:pt>
                <c:pt idx="365073">
                  <c:v>8.27832</c:v>
                </c:pt>
                <c:pt idx="365074">
                  <c:v>8.27834</c:v>
                </c:pt>
                <c:pt idx="365075">
                  <c:v>8.27837</c:v>
                </c:pt>
                <c:pt idx="365076">
                  <c:v>8.27839</c:v>
                </c:pt>
                <c:pt idx="365077">
                  <c:v>8.27841</c:v>
                </c:pt>
                <c:pt idx="365078">
                  <c:v>8.27843</c:v>
                </c:pt>
                <c:pt idx="365079">
                  <c:v>8.27846</c:v>
                </c:pt>
                <c:pt idx="365080">
                  <c:v>8.27848</c:v>
                </c:pt>
                <c:pt idx="365081">
                  <c:v>8.2785</c:v>
                </c:pt>
                <c:pt idx="365082">
                  <c:v>8.27853</c:v>
                </c:pt>
                <c:pt idx="365083">
                  <c:v>8.27855</c:v>
                </c:pt>
                <c:pt idx="365084">
                  <c:v>8.27857</c:v>
                </c:pt>
                <c:pt idx="365085">
                  <c:v>8.27859</c:v>
                </c:pt>
                <c:pt idx="365086">
                  <c:v>8.27862</c:v>
                </c:pt>
                <c:pt idx="365087">
                  <c:v>8.27864</c:v>
                </c:pt>
                <c:pt idx="365088">
                  <c:v>8.27866</c:v>
                </c:pt>
                <c:pt idx="365089">
                  <c:v>8.27868</c:v>
                </c:pt>
                <c:pt idx="365090">
                  <c:v>8.27871</c:v>
                </c:pt>
                <c:pt idx="365091">
                  <c:v>8.27873</c:v>
                </c:pt>
                <c:pt idx="365092">
                  <c:v>8.27875</c:v>
                </c:pt>
                <c:pt idx="365093">
                  <c:v>8.27878</c:v>
                </c:pt>
                <c:pt idx="365094">
                  <c:v>8.2788</c:v>
                </c:pt>
                <c:pt idx="365095">
                  <c:v>8.27882</c:v>
                </c:pt>
                <c:pt idx="365096">
                  <c:v>8.27884</c:v>
                </c:pt>
                <c:pt idx="365097">
                  <c:v>8.27887</c:v>
                </c:pt>
                <c:pt idx="365098">
                  <c:v>8.27889</c:v>
                </c:pt>
                <c:pt idx="365099">
                  <c:v>8.27891</c:v>
                </c:pt>
                <c:pt idx="365100">
                  <c:v>8.27893</c:v>
                </c:pt>
                <c:pt idx="365101">
                  <c:v>8.27896</c:v>
                </c:pt>
                <c:pt idx="365102">
                  <c:v>8.27898</c:v>
                </c:pt>
                <c:pt idx="365103">
                  <c:v>8.279</c:v>
                </c:pt>
                <c:pt idx="365104">
                  <c:v>8.27903</c:v>
                </c:pt>
                <c:pt idx="365105">
                  <c:v>8.27905</c:v>
                </c:pt>
                <c:pt idx="365106">
                  <c:v>8.27907</c:v>
                </c:pt>
                <c:pt idx="365107">
                  <c:v>8.27909</c:v>
                </c:pt>
                <c:pt idx="365108">
                  <c:v>8.27912</c:v>
                </c:pt>
                <c:pt idx="365109">
                  <c:v>8.27914</c:v>
                </c:pt>
                <c:pt idx="365110">
                  <c:v>8.27916</c:v>
                </c:pt>
                <c:pt idx="365111">
                  <c:v>8.27918</c:v>
                </c:pt>
                <c:pt idx="365112">
                  <c:v>8.27921</c:v>
                </c:pt>
                <c:pt idx="365113">
                  <c:v>8.27923</c:v>
                </c:pt>
                <c:pt idx="365114">
                  <c:v>8.27925</c:v>
                </c:pt>
                <c:pt idx="365115">
                  <c:v>8.27927</c:v>
                </c:pt>
                <c:pt idx="365116">
                  <c:v>8.2793</c:v>
                </c:pt>
                <c:pt idx="365117">
                  <c:v>8.27932</c:v>
                </c:pt>
                <c:pt idx="365118">
                  <c:v>8.27934</c:v>
                </c:pt>
                <c:pt idx="365119">
                  <c:v>8.27937</c:v>
                </c:pt>
                <c:pt idx="365120">
                  <c:v>8.27939</c:v>
                </c:pt>
                <c:pt idx="365121">
                  <c:v>8.27941</c:v>
                </c:pt>
                <c:pt idx="365122">
                  <c:v>8.27943</c:v>
                </c:pt>
                <c:pt idx="365123">
                  <c:v>8.27946</c:v>
                </c:pt>
                <c:pt idx="365124">
                  <c:v>8.27948</c:v>
                </c:pt>
                <c:pt idx="365125">
                  <c:v>8.2795</c:v>
                </c:pt>
                <c:pt idx="365126">
                  <c:v>8.27952</c:v>
                </c:pt>
                <c:pt idx="365127">
                  <c:v>8.27955</c:v>
                </c:pt>
                <c:pt idx="365128">
                  <c:v>8.27957</c:v>
                </c:pt>
                <c:pt idx="365129">
                  <c:v>8.27959</c:v>
                </c:pt>
                <c:pt idx="365130">
                  <c:v>8.27961</c:v>
                </c:pt>
                <c:pt idx="365131">
                  <c:v>8.27964</c:v>
                </c:pt>
                <c:pt idx="365132">
                  <c:v>8.27966</c:v>
                </c:pt>
                <c:pt idx="365133">
                  <c:v>8.27968</c:v>
                </c:pt>
                <c:pt idx="365134">
                  <c:v>8.2797</c:v>
                </c:pt>
                <c:pt idx="365135">
                  <c:v>8.27973</c:v>
                </c:pt>
                <c:pt idx="365136">
                  <c:v>8.27975</c:v>
                </c:pt>
                <c:pt idx="365137">
                  <c:v>8.27977</c:v>
                </c:pt>
                <c:pt idx="365138">
                  <c:v>8.2798</c:v>
                </c:pt>
                <c:pt idx="365139">
                  <c:v>8.27982</c:v>
                </c:pt>
                <c:pt idx="365140">
                  <c:v>8.27984</c:v>
                </c:pt>
                <c:pt idx="365141">
                  <c:v>8.27986</c:v>
                </c:pt>
                <c:pt idx="365142">
                  <c:v>8.27989</c:v>
                </c:pt>
                <c:pt idx="365143">
                  <c:v>8.27991</c:v>
                </c:pt>
                <c:pt idx="365144">
                  <c:v>8.27993</c:v>
                </c:pt>
                <c:pt idx="365145">
                  <c:v>8.27995</c:v>
                </c:pt>
                <c:pt idx="365146">
                  <c:v>8.27998</c:v>
                </c:pt>
                <c:pt idx="365147">
                  <c:v>8.28</c:v>
                </c:pt>
                <c:pt idx="365148">
                  <c:v>8.28002</c:v>
                </c:pt>
                <c:pt idx="365149">
                  <c:v>8.28004</c:v>
                </c:pt>
                <c:pt idx="365150">
                  <c:v>8.28007</c:v>
                </c:pt>
                <c:pt idx="365151">
                  <c:v>8.28009</c:v>
                </c:pt>
                <c:pt idx="365152">
                  <c:v>8.28011</c:v>
                </c:pt>
                <c:pt idx="365153">
                  <c:v>8.28014</c:v>
                </c:pt>
                <c:pt idx="365154">
                  <c:v>8.28016</c:v>
                </c:pt>
                <c:pt idx="365155">
                  <c:v>8.28018</c:v>
                </c:pt>
                <c:pt idx="365156">
                  <c:v>8.2802</c:v>
                </c:pt>
                <c:pt idx="365157">
                  <c:v>8.28023</c:v>
                </c:pt>
                <c:pt idx="365158">
                  <c:v>8.28025</c:v>
                </c:pt>
                <c:pt idx="365159">
                  <c:v>8.28027</c:v>
                </c:pt>
                <c:pt idx="365160">
                  <c:v>8.2803</c:v>
                </c:pt>
                <c:pt idx="365161">
                  <c:v>8.28032</c:v>
                </c:pt>
                <c:pt idx="365162">
                  <c:v>8.28034</c:v>
                </c:pt>
                <c:pt idx="365163">
                  <c:v>8.28036</c:v>
                </c:pt>
                <c:pt idx="365164">
                  <c:v>8.28039</c:v>
                </c:pt>
                <c:pt idx="365165">
                  <c:v>8.28041</c:v>
                </c:pt>
                <c:pt idx="365166">
                  <c:v>8.28043</c:v>
                </c:pt>
                <c:pt idx="365167">
                  <c:v>8.28045</c:v>
                </c:pt>
                <c:pt idx="365168">
                  <c:v>8.28048</c:v>
                </c:pt>
                <c:pt idx="365169">
                  <c:v>8.2805</c:v>
                </c:pt>
                <c:pt idx="365170">
                  <c:v>8.28052</c:v>
                </c:pt>
                <c:pt idx="365171">
                  <c:v>8.28054</c:v>
                </c:pt>
                <c:pt idx="365172">
                  <c:v>8.28057</c:v>
                </c:pt>
                <c:pt idx="365173">
                  <c:v>8.28059</c:v>
                </c:pt>
                <c:pt idx="365174">
                  <c:v>8.28061</c:v>
                </c:pt>
                <c:pt idx="365175">
                  <c:v>8.28064</c:v>
                </c:pt>
                <c:pt idx="365176">
                  <c:v>8.28066</c:v>
                </c:pt>
                <c:pt idx="365177">
                  <c:v>8.28068</c:v>
                </c:pt>
                <c:pt idx="365178">
                  <c:v>8.2807</c:v>
                </c:pt>
                <c:pt idx="365179">
                  <c:v>8.28073</c:v>
                </c:pt>
                <c:pt idx="365180">
                  <c:v>8.28075</c:v>
                </c:pt>
                <c:pt idx="365181">
                  <c:v>8.28077</c:v>
                </c:pt>
                <c:pt idx="365182">
                  <c:v>8.28079</c:v>
                </c:pt>
                <c:pt idx="365183">
                  <c:v>8.28082</c:v>
                </c:pt>
                <c:pt idx="365184">
                  <c:v>8.28084</c:v>
                </c:pt>
                <c:pt idx="365185">
                  <c:v>8.28086</c:v>
                </c:pt>
                <c:pt idx="365186">
                  <c:v>8.28088</c:v>
                </c:pt>
                <c:pt idx="365187">
                  <c:v>8.28091</c:v>
                </c:pt>
                <c:pt idx="365188">
                  <c:v>8.28093</c:v>
                </c:pt>
                <c:pt idx="365189">
                  <c:v>8.28095</c:v>
                </c:pt>
                <c:pt idx="365190">
                  <c:v>8.28097</c:v>
                </c:pt>
                <c:pt idx="365191">
                  <c:v>8.281</c:v>
                </c:pt>
                <c:pt idx="365192">
                  <c:v>8.28102</c:v>
                </c:pt>
                <c:pt idx="365193">
                  <c:v>8.28104</c:v>
                </c:pt>
                <c:pt idx="365194">
                  <c:v>8.28107</c:v>
                </c:pt>
                <c:pt idx="365195">
                  <c:v>8.28109</c:v>
                </c:pt>
                <c:pt idx="365196">
                  <c:v>8.28111</c:v>
                </c:pt>
                <c:pt idx="365197">
                  <c:v>8.28113</c:v>
                </c:pt>
                <c:pt idx="365198">
                  <c:v>8.28116</c:v>
                </c:pt>
                <c:pt idx="365199">
                  <c:v>8.28118</c:v>
                </c:pt>
                <c:pt idx="365200">
                  <c:v>8.2812</c:v>
                </c:pt>
                <c:pt idx="365201">
                  <c:v>8.28122</c:v>
                </c:pt>
                <c:pt idx="365202">
                  <c:v>8.28125</c:v>
                </c:pt>
                <c:pt idx="365203">
                  <c:v>8.28127</c:v>
                </c:pt>
                <c:pt idx="365204">
                  <c:v>8.28129</c:v>
                </c:pt>
                <c:pt idx="365205">
                  <c:v>8.28131</c:v>
                </c:pt>
                <c:pt idx="365206">
                  <c:v>8.28134</c:v>
                </c:pt>
                <c:pt idx="365207">
                  <c:v>8.28136</c:v>
                </c:pt>
                <c:pt idx="365208">
                  <c:v>8.28138</c:v>
                </c:pt>
                <c:pt idx="365209">
                  <c:v>8.28141</c:v>
                </c:pt>
                <c:pt idx="365210">
                  <c:v>8.28143</c:v>
                </c:pt>
                <c:pt idx="365211">
                  <c:v>8.28145</c:v>
                </c:pt>
                <c:pt idx="365212">
                  <c:v>8.28147</c:v>
                </c:pt>
                <c:pt idx="365213">
                  <c:v>8.2815</c:v>
                </c:pt>
                <c:pt idx="365214">
                  <c:v>8.28152</c:v>
                </c:pt>
                <c:pt idx="365215">
                  <c:v>8.28154</c:v>
                </c:pt>
                <c:pt idx="365216">
                  <c:v>8.28157</c:v>
                </c:pt>
                <c:pt idx="365217">
                  <c:v>8.28159</c:v>
                </c:pt>
                <c:pt idx="365218">
                  <c:v>8.28161</c:v>
                </c:pt>
                <c:pt idx="365219">
                  <c:v>8.28163</c:v>
                </c:pt>
                <c:pt idx="365220">
                  <c:v>8.28166</c:v>
                </c:pt>
                <c:pt idx="365221">
                  <c:v>8.28168</c:v>
                </c:pt>
                <c:pt idx="365222">
                  <c:v>8.2817</c:v>
                </c:pt>
                <c:pt idx="365223">
                  <c:v>8.28172</c:v>
                </c:pt>
                <c:pt idx="365224">
                  <c:v>8.28175</c:v>
                </c:pt>
                <c:pt idx="365225">
                  <c:v>8.28177</c:v>
                </c:pt>
                <c:pt idx="365226">
                  <c:v>8.28179</c:v>
                </c:pt>
                <c:pt idx="365227">
                  <c:v>8.28181</c:v>
                </c:pt>
                <c:pt idx="365228">
                  <c:v>8.28184</c:v>
                </c:pt>
                <c:pt idx="365229">
                  <c:v>8.28186</c:v>
                </c:pt>
                <c:pt idx="365230">
                  <c:v>8.28188</c:v>
                </c:pt>
                <c:pt idx="365231">
                  <c:v>8.28191</c:v>
                </c:pt>
                <c:pt idx="365232">
                  <c:v>8.28193</c:v>
                </c:pt>
                <c:pt idx="365233">
                  <c:v>8.28195</c:v>
                </c:pt>
                <c:pt idx="365234">
                  <c:v>8.28197</c:v>
                </c:pt>
                <c:pt idx="365235">
                  <c:v>8.282</c:v>
                </c:pt>
                <c:pt idx="365236">
                  <c:v>8.28202</c:v>
                </c:pt>
                <c:pt idx="365237">
                  <c:v>8.28204</c:v>
                </c:pt>
                <c:pt idx="365238">
                  <c:v>8.28206</c:v>
                </c:pt>
                <c:pt idx="365239">
                  <c:v>8.28209</c:v>
                </c:pt>
                <c:pt idx="365240">
                  <c:v>8.28211</c:v>
                </c:pt>
                <c:pt idx="365241">
                  <c:v>8.28213</c:v>
                </c:pt>
                <c:pt idx="365242">
                  <c:v>8.28215</c:v>
                </c:pt>
                <c:pt idx="365243">
                  <c:v>8.28218</c:v>
                </c:pt>
                <c:pt idx="365244">
                  <c:v>8.2822</c:v>
                </c:pt>
                <c:pt idx="365245">
                  <c:v>8.28222</c:v>
                </c:pt>
                <c:pt idx="365246">
                  <c:v>8.28224</c:v>
                </c:pt>
                <c:pt idx="365247">
                  <c:v>8.28227</c:v>
                </c:pt>
                <c:pt idx="365248">
                  <c:v>8.28229</c:v>
                </c:pt>
                <c:pt idx="365249">
                  <c:v>8.28231</c:v>
                </c:pt>
                <c:pt idx="365250">
                  <c:v>8.28234</c:v>
                </c:pt>
                <c:pt idx="365251">
                  <c:v>8.28236</c:v>
                </c:pt>
                <c:pt idx="365252">
                  <c:v>8.28238</c:v>
                </c:pt>
                <c:pt idx="365253">
                  <c:v>8.2824</c:v>
                </c:pt>
                <c:pt idx="365254">
                  <c:v>8.28243</c:v>
                </c:pt>
                <c:pt idx="365255">
                  <c:v>8.28245</c:v>
                </c:pt>
                <c:pt idx="365256">
                  <c:v>8.28247</c:v>
                </c:pt>
                <c:pt idx="365257">
                  <c:v>8.28249</c:v>
                </c:pt>
                <c:pt idx="365258">
                  <c:v>8.28252</c:v>
                </c:pt>
                <c:pt idx="365259">
                  <c:v>8.28254</c:v>
                </c:pt>
                <c:pt idx="365260">
                  <c:v>8.28256</c:v>
                </c:pt>
                <c:pt idx="365261">
                  <c:v>8.28258</c:v>
                </c:pt>
                <c:pt idx="365262">
                  <c:v>8.28261</c:v>
                </c:pt>
                <c:pt idx="365263">
                  <c:v>8.28263</c:v>
                </c:pt>
                <c:pt idx="365264">
                  <c:v>8.28265</c:v>
                </c:pt>
                <c:pt idx="365265">
                  <c:v>8.28268</c:v>
                </c:pt>
                <c:pt idx="365266">
                  <c:v>8.2827</c:v>
                </c:pt>
                <c:pt idx="365267">
                  <c:v>8.28272</c:v>
                </c:pt>
                <c:pt idx="365268">
                  <c:v>8.28274</c:v>
                </c:pt>
                <c:pt idx="365269">
                  <c:v>8.28277</c:v>
                </c:pt>
                <c:pt idx="365270">
                  <c:v>8.28279</c:v>
                </c:pt>
                <c:pt idx="365271">
                  <c:v>8.28281</c:v>
                </c:pt>
                <c:pt idx="365272">
                  <c:v>8.28283</c:v>
                </c:pt>
                <c:pt idx="365273">
                  <c:v>8.28286</c:v>
                </c:pt>
                <c:pt idx="365274">
                  <c:v>8.28288</c:v>
                </c:pt>
                <c:pt idx="365275">
                  <c:v>8.2829</c:v>
                </c:pt>
                <c:pt idx="365276">
                  <c:v>8.28293</c:v>
                </c:pt>
                <c:pt idx="365277">
                  <c:v>8.28295</c:v>
                </c:pt>
                <c:pt idx="365278">
                  <c:v>8.28297</c:v>
                </c:pt>
                <c:pt idx="365279">
                  <c:v>8.28299</c:v>
                </c:pt>
                <c:pt idx="365280">
                  <c:v>8.28302</c:v>
                </c:pt>
                <c:pt idx="365281">
                  <c:v>8.28304</c:v>
                </c:pt>
                <c:pt idx="365282">
                  <c:v>8.28306</c:v>
                </c:pt>
                <c:pt idx="365283">
                  <c:v>8.28308</c:v>
                </c:pt>
                <c:pt idx="365284">
                  <c:v>8.28311</c:v>
                </c:pt>
                <c:pt idx="365285">
                  <c:v>8.28313</c:v>
                </c:pt>
                <c:pt idx="365286">
                  <c:v>8.28315</c:v>
                </c:pt>
                <c:pt idx="365287">
                  <c:v>8.28317</c:v>
                </c:pt>
                <c:pt idx="365288">
                  <c:v>8.2832</c:v>
                </c:pt>
                <c:pt idx="365289">
                  <c:v>8.28322</c:v>
                </c:pt>
                <c:pt idx="365290">
                  <c:v>8.28324</c:v>
                </c:pt>
                <c:pt idx="365291">
                  <c:v>8.28327</c:v>
                </c:pt>
                <c:pt idx="365292">
                  <c:v>8.28329</c:v>
                </c:pt>
                <c:pt idx="365293">
                  <c:v>8.28331</c:v>
                </c:pt>
                <c:pt idx="365294">
                  <c:v>8.28333</c:v>
                </c:pt>
                <c:pt idx="365295">
                  <c:v>8.28336</c:v>
                </c:pt>
                <c:pt idx="365296">
                  <c:v>8.28338</c:v>
                </c:pt>
                <c:pt idx="365297">
                  <c:v>8.2834</c:v>
                </c:pt>
                <c:pt idx="365298">
                  <c:v>8.28342</c:v>
                </c:pt>
                <c:pt idx="365299">
                  <c:v>8.28345</c:v>
                </c:pt>
                <c:pt idx="365300">
                  <c:v>8.28347</c:v>
                </c:pt>
                <c:pt idx="365301">
                  <c:v>8.28349</c:v>
                </c:pt>
                <c:pt idx="365302">
                  <c:v>8.28351</c:v>
                </c:pt>
                <c:pt idx="365303">
                  <c:v>8.28354</c:v>
                </c:pt>
                <c:pt idx="365304">
                  <c:v>8.28356</c:v>
                </c:pt>
                <c:pt idx="365305">
                  <c:v>8.28358</c:v>
                </c:pt>
                <c:pt idx="365306">
                  <c:v>8.2836</c:v>
                </c:pt>
                <c:pt idx="365307">
                  <c:v>8.28363</c:v>
                </c:pt>
                <c:pt idx="365308">
                  <c:v>8.28365</c:v>
                </c:pt>
                <c:pt idx="365309">
                  <c:v>8.28367</c:v>
                </c:pt>
                <c:pt idx="365310">
                  <c:v>8.2837</c:v>
                </c:pt>
                <c:pt idx="365311">
                  <c:v>8.28372</c:v>
                </c:pt>
                <c:pt idx="365312">
                  <c:v>8.28374</c:v>
                </c:pt>
                <c:pt idx="365313">
                  <c:v>8.28376</c:v>
                </c:pt>
                <c:pt idx="365314">
                  <c:v>8.28379</c:v>
                </c:pt>
                <c:pt idx="365315">
                  <c:v>8.28381</c:v>
                </c:pt>
                <c:pt idx="365316">
                  <c:v>8.28383</c:v>
                </c:pt>
                <c:pt idx="365317">
                  <c:v>8.28386</c:v>
                </c:pt>
                <c:pt idx="365318">
                  <c:v>8.28388</c:v>
                </c:pt>
                <c:pt idx="365319">
                  <c:v>8.2839</c:v>
                </c:pt>
                <c:pt idx="365320">
                  <c:v>8.28392</c:v>
                </c:pt>
                <c:pt idx="365321">
                  <c:v>8.28395</c:v>
                </c:pt>
                <c:pt idx="365322">
                  <c:v>8.28397</c:v>
                </c:pt>
                <c:pt idx="365323">
                  <c:v>8.28399</c:v>
                </c:pt>
                <c:pt idx="365324">
                  <c:v>8.28401</c:v>
                </c:pt>
                <c:pt idx="365325">
                  <c:v>8.28404</c:v>
                </c:pt>
                <c:pt idx="365326">
                  <c:v>8.28406</c:v>
                </c:pt>
                <c:pt idx="365327">
                  <c:v>8.28408</c:v>
                </c:pt>
                <c:pt idx="365328">
                  <c:v>8.2841</c:v>
                </c:pt>
                <c:pt idx="365329">
                  <c:v>8.28413</c:v>
                </c:pt>
                <c:pt idx="365330">
                  <c:v>8.28415</c:v>
                </c:pt>
                <c:pt idx="365331">
                  <c:v>8.28417</c:v>
                </c:pt>
                <c:pt idx="365332">
                  <c:v>8.2842</c:v>
                </c:pt>
                <c:pt idx="365333">
                  <c:v>8.28422</c:v>
                </c:pt>
                <c:pt idx="365334">
                  <c:v>8.28424</c:v>
                </c:pt>
                <c:pt idx="365335">
                  <c:v>8.28426</c:v>
                </c:pt>
                <c:pt idx="365336">
                  <c:v>8.28429</c:v>
                </c:pt>
                <c:pt idx="365337">
                  <c:v>8.28431</c:v>
                </c:pt>
                <c:pt idx="365338">
                  <c:v>8.28433</c:v>
                </c:pt>
                <c:pt idx="365339">
                  <c:v>8.28435</c:v>
                </c:pt>
                <c:pt idx="365340">
                  <c:v>8.28438</c:v>
                </c:pt>
                <c:pt idx="365341">
                  <c:v>8.2844</c:v>
                </c:pt>
                <c:pt idx="365342">
                  <c:v>8.28442</c:v>
                </c:pt>
                <c:pt idx="365343">
                  <c:v>8.28444</c:v>
                </c:pt>
                <c:pt idx="365344">
                  <c:v>8.28447</c:v>
                </c:pt>
                <c:pt idx="365345">
                  <c:v>8.28449</c:v>
                </c:pt>
                <c:pt idx="365346">
                  <c:v>8.28451</c:v>
                </c:pt>
                <c:pt idx="365347">
                  <c:v>8.28453</c:v>
                </c:pt>
                <c:pt idx="365348">
                  <c:v>8.28456</c:v>
                </c:pt>
                <c:pt idx="365349">
                  <c:v>8.28458</c:v>
                </c:pt>
                <c:pt idx="365350">
                  <c:v>8.2846</c:v>
                </c:pt>
                <c:pt idx="365351">
                  <c:v>8.28463</c:v>
                </c:pt>
                <c:pt idx="365352">
                  <c:v>8.28465</c:v>
                </c:pt>
                <c:pt idx="365353">
                  <c:v>8.28467</c:v>
                </c:pt>
                <c:pt idx="365354">
                  <c:v>8.28469</c:v>
                </c:pt>
                <c:pt idx="365355">
                  <c:v>8.28472</c:v>
                </c:pt>
                <c:pt idx="365356">
                  <c:v>8.28474</c:v>
                </c:pt>
                <c:pt idx="365357">
                  <c:v>8.28476</c:v>
                </c:pt>
                <c:pt idx="365358">
                  <c:v>8.28478</c:v>
                </c:pt>
                <c:pt idx="365359">
                  <c:v>8.28481</c:v>
                </c:pt>
                <c:pt idx="365360">
                  <c:v>8.28483</c:v>
                </c:pt>
                <c:pt idx="365361">
                  <c:v>8.28485</c:v>
                </c:pt>
                <c:pt idx="365362">
                  <c:v>8.28487</c:v>
                </c:pt>
                <c:pt idx="365363">
                  <c:v>8.2849</c:v>
                </c:pt>
                <c:pt idx="365364">
                  <c:v>8.28492</c:v>
                </c:pt>
                <c:pt idx="365365">
                  <c:v>8.28494</c:v>
                </c:pt>
                <c:pt idx="365366">
                  <c:v>8.28497</c:v>
                </c:pt>
                <c:pt idx="365367">
                  <c:v>8.28499</c:v>
                </c:pt>
                <c:pt idx="365368">
                  <c:v>8.28501</c:v>
                </c:pt>
                <c:pt idx="365369">
                  <c:v>8.28503</c:v>
                </c:pt>
                <c:pt idx="365370">
                  <c:v>8.28506</c:v>
                </c:pt>
                <c:pt idx="365371">
                  <c:v>8.28508</c:v>
                </c:pt>
                <c:pt idx="365372">
                  <c:v>8.2851</c:v>
                </c:pt>
                <c:pt idx="365373">
                  <c:v>8.28513</c:v>
                </c:pt>
                <c:pt idx="365374">
                  <c:v>8.28515</c:v>
                </c:pt>
                <c:pt idx="365375">
                  <c:v>8.28517</c:v>
                </c:pt>
                <c:pt idx="365376">
                  <c:v>8.28519</c:v>
                </c:pt>
                <c:pt idx="365377">
                  <c:v>8.28522</c:v>
                </c:pt>
                <c:pt idx="365378">
                  <c:v>8.28524</c:v>
                </c:pt>
                <c:pt idx="365379">
                  <c:v>8.28526</c:v>
                </c:pt>
                <c:pt idx="365380">
                  <c:v>8.28528</c:v>
                </c:pt>
                <c:pt idx="365381">
                  <c:v>8.28531</c:v>
                </c:pt>
                <c:pt idx="365382">
                  <c:v>8.28533</c:v>
                </c:pt>
                <c:pt idx="365383">
                  <c:v>8.28535</c:v>
                </c:pt>
                <c:pt idx="365384">
                  <c:v>8.28537</c:v>
                </c:pt>
                <c:pt idx="365385">
                  <c:v>8.2854</c:v>
                </c:pt>
                <c:pt idx="365386">
                  <c:v>8.28542</c:v>
                </c:pt>
                <c:pt idx="365387">
                  <c:v>8.28544</c:v>
                </c:pt>
                <c:pt idx="365388">
                  <c:v>8.28547</c:v>
                </c:pt>
                <c:pt idx="365389">
                  <c:v>8.28549</c:v>
                </c:pt>
                <c:pt idx="365390">
                  <c:v>8.28551</c:v>
                </c:pt>
                <c:pt idx="365391">
                  <c:v>8.28553</c:v>
                </c:pt>
                <c:pt idx="365392">
                  <c:v>8.28556</c:v>
                </c:pt>
                <c:pt idx="365393">
                  <c:v>8.28558</c:v>
                </c:pt>
                <c:pt idx="365394">
                  <c:v>8.2856</c:v>
                </c:pt>
                <c:pt idx="365395">
                  <c:v>8.28562</c:v>
                </c:pt>
                <c:pt idx="365396">
                  <c:v>8.28565</c:v>
                </c:pt>
                <c:pt idx="365397">
                  <c:v>8.28567</c:v>
                </c:pt>
                <c:pt idx="365398">
                  <c:v>8.28569</c:v>
                </c:pt>
                <c:pt idx="365399">
                  <c:v>8.28571</c:v>
                </c:pt>
                <c:pt idx="365400">
                  <c:v>8.28574</c:v>
                </c:pt>
                <c:pt idx="365401">
                  <c:v>8.28576</c:v>
                </c:pt>
                <c:pt idx="365402">
                  <c:v>8.28578</c:v>
                </c:pt>
                <c:pt idx="365403">
                  <c:v>8.2858</c:v>
                </c:pt>
                <c:pt idx="365404">
                  <c:v>8.28583</c:v>
                </c:pt>
                <c:pt idx="365405">
                  <c:v>8.28585</c:v>
                </c:pt>
                <c:pt idx="365406">
                  <c:v>8.28587</c:v>
                </c:pt>
                <c:pt idx="365407">
                  <c:v>8.2859</c:v>
                </c:pt>
                <c:pt idx="365408">
                  <c:v>8.28592</c:v>
                </c:pt>
                <c:pt idx="365409">
                  <c:v>8.28594</c:v>
                </c:pt>
                <c:pt idx="365410">
                  <c:v>8.28596</c:v>
                </c:pt>
                <c:pt idx="365411">
                  <c:v>8.28599</c:v>
                </c:pt>
                <c:pt idx="365412">
                  <c:v>8.28601</c:v>
                </c:pt>
                <c:pt idx="365413">
                  <c:v>8.28603</c:v>
                </c:pt>
                <c:pt idx="365414">
                  <c:v>8.28605</c:v>
                </c:pt>
                <c:pt idx="365415">
                  <c:v>8.28608</c:v>
                </c:pt>
                <c:pt idx="365416">
                  <c:v>8.2861</c:v>
                </c:pt>
                <c:pt idx="365417">
                  <c:v>8.28612</c:v>
                </c:pt>
                <c:pt idx="365418">
                  <c:v>8.28614</c:v>
                </c:pt>
                <c:pt idx="365419">
                  <c:v>8.28617</c:v>
                </c:pt>
                <c:pt idx="365420">
                  <c:v>8.28619</c:v>
                </c:pt>
                <c:pt idx="365421">
                  <c:v>8.28621</c:v>
                </c:pt>
                <c:pt idx="365422">
                  <c:v>8.28624</c:v>
                </c:pt>
                <c:pt idx="365423">
                  <c:v>8.28626</c:v>
                </c:pt>
                <c:pt idx="365424">
                  <c:v>8.28628</c:v>
                </c:pt>
                <c:pt idx="365425">
                  <c:v>8.2863</c:v>
                </c:pt>
                <c:pt idx="365426">
                  <c:v>8.28633</c:v>
                </c:pt>
                <c:pt idx="365427">
                  <c:v>8.28635</c:v>
                </c:pt>
                <c:pt idx="365428">
                  <c:v>8.28637</c:v>
                </c:pt>
                <c:pt idx="365429">
                  <c:v>8.2864</c:v>
                </c:pt>
                <c:pt idx="365430">
                  <c:v>8.28642</c:v>
                </c:pt>
                <c:pt idx="365431">
                  <c:v>8.28644</c:v>
                </c:pt>
                <c:pt idx="365432">
                  <c:v>8.28646</c:v>
                </c:pt>
                <c:pt idx="365433">
                  <c:v>8.28649</c:v>
                </c:pt>
                <c:pt idx="365434">
                  <c:v>8.28651</c:v>
                </c:pt>
                <c:pt idx="365435">
                  <c:v>8.28653</c:v>
                </c:pt>
                <c:pt idx="365436">
                  <c:v>8.28655</c:v>
                </c:pt>
                <c:pt idx="365437">
                  <c:v>8.28658</c:v>
                </c:pt>
                <c:pt idx="365438">
                  <c:v>8.2866</c:v>
                </c:pt>
                <c:pt idx="365439">
                  <c:v>8.28662</c:v>
                </c:pt>
                <c:pt idx="365440">
                  <c:v>8.28664</c:v>
                </c:pt>
                <c:pt idx="365441">
                  <c:v>8.28667</c:v>
                </c:pt>
                <c:pt idx="365442">
                  <c:v>8.28669</c:v>
                </c:pt>
                <c:pt idx="365443">
                  <c:v>8.28671</c:v>
                </c:pt>
                <c:pt idx="365444">
                  <c:v>8.28674</c:v>
                </c:pt>
                <c:pt idx="365445">
                  <c:v>8.28676</c:v>
                </c:pt>
                <c:pt idx="365446">
                  <c:v>8.28678</c:v>
                </c:pt>
                <c:pt idx="365447">
                  <c:v>8.2868</c:v>
                </c:pt>
                <c:pt idx="365448">
                  <c:v>8.28683</c:v>
                </c:pt>
                <c:pt idx="365449">
                  <c:v>8.28685</c:v>
                </c:pt>
                <c:pt idx="365450">
                  <c:v>8.28687</c:v>
                </c:pt>
                <c:pt idx="365451">
                  <c:v>8.28689</c:v>
                </c:pt>
                <c:pt idx="365452">
                  <c:v>8.28692</c:v>
                </c:pt>
                <c:pt idx="365453">
                  <c:v>8.28694</c:v>
                </c:pt>
                <c:pt idx="365454">
                  <c:v>8.28696</c:v>
                </c:pt>
                <c:pt idx="365455">
                  <c:v>8.28698</c:v>
                </c:pt>
                <c:pt idx="365456">
                  <c:v>8.28701</c:v>
                </c:pt>
                <c:pt idx="365457">
                  <c:v>8.28703</c:v>
                </c:pt>
                <c:pt idx="365458">
                  <c:v>8.28705</c:v>
                </c:pt>
                <c:pt idx="365459">
                  <c:v>8.28707</c:v>
                </c:pt>
                <c:pt idx="365460">
                  <c:v>8.2871</c:v>
                </c:pt>
                <c:pt idx="365461">
                  <c:v>8.28712</c:v>
                </c:pt>
                <c:pt idx="365462">
                  <c:v>8.28714</c:v>
                </c:pt>
                <c:pt idx="365463">
                  <c:v>8.28717</c:v>
                </c:pt>
                <c:pt idx="365464">
                  <c:v>8.28719</c:v>
                </c:pt>
                <c:pt idx="365465">
                  <c:v>8.28721</c:v>
                </c:pt>
                <c:pt idx="365466">
                  <c:v>8.28723</c:v>
                </c:pt>
                <c:pt idx="365467">
                  <c:v>8.28726</c:v>
                </c:pt>
                <c:pt idx="365468">
                  <c:v>8.28728</c:v>
                </c:pt>
                <c:pt idx="365469">
                  <c:v>8.2873</c:v>
                </c:pt>
                <c:pt idx="365470">
                  <c:v>8.28732</c:v>
                </c:pt>
                <c:pt idx="365471">
                  <c:v>8.28735</c:v>
                </c:pt>
                <c:pt idx="365472">
                  <c:v>8.28737</c:v>
                </c:pt>
                <c:pt idx="365473">
                  <c:v>8.28739</c:v>
                </c:pt>
                <c:pt idx="365474">
                  <c:v>8.28741</c:v>
                </c:pt>
                <c:pt idx="365475">
                  <c:v>8.28744</c:v>
                </c:pt>
                <c:pt idx="365476">
                  <c:v>8.28746</c:v>
                </c:pt>
                <c:pt idx="365477">
                  <c:v>8.28748</c:v>
                </c:pt>
                <c:pt idx="365478">
                  <c:v>8.28751</c:v>
                </c:pt>
                <c:pt idx="365479">
                  <c:v>8.28753</c:v>
                </c:pt>
                <c:pt idx="365480">
                  <c:v>8.28755</c:v>
                </c:pt>
                <c:pt idx="365481">
                  <c:v>8.28757</c:v>
                </c:pt>
                <c:pt idx="365482">
                  <c:v>8.2876</c:v>
                </c:pt>
                <c:pt idx="365483">
                  <c:v>8.28762</c:v>
                </c:pt>
                <c:pt idx="365484">
                  <c:v>8.28764</c:v>
                </c:pt>
                <c:pt idx="365485">
                  <c:v>8.28766</c:v>
                </c:pt>
                <c:pt idx="365486">
                  <c:v>8.28769</c:v>
                </c:pt>
                <c:pt idx="365487">
                  <c:v>8.28771</c:v>
                </c:pt>
                <c:pt idx="365488">
                  <c:v>8.28773</c:v>
                </c:pt>
                <c:pt idx="365489">
                  <c:v>8.28776</c:v>
                </c:pt>
                <c:pt idx="365490">
                  <c:v>8.28778</c:v>
                </c:pt>
                <c:pt idx="365491">
                  <c:v>8.2878</c:v>
                </c:pt>
                <c:pt idx="365492">
                  <c:v>8.28782</c:v>
                </c:pt>
                <c:pt idx="365493">
                  <c:v>8.28785</c:v>
                </c:pt>
                <c:pt idx="365494">
                  <c:v>8.28787</c:v>
                </c:pt>
                <c:pt idx="365495">
                  <c:v>8.28789</c:v>
                </c:pt>
                <c:pt idx="365496">
                  <c:v>8.28791</c:v>
                </c:pt>
                <c:pt idx="365497">
                  <c:v>8.28794</c:v>
                </c:pt>
                <c:pt idx="365498">
                  <c:v>8.28796</c:v>
                </c:pt>
                <c:pt idx="365499">
                  <c:v>8.28798</c:v>
                </c:pt>
                <c:pt idx="365500">
                  <c:v>8.28801</c:v>
                </c:pt>
                <c:pt idx="365501">
                  <c:v>8.28803</c:v>
                </c:pt>
                <c:pt idx="365502">
                  <c:v>8.28805</c:v>
                </c:pt>
                <c:pt idx="365503">
                  <c:v>8.28807</c:v>
                </c:pt>
                <c:pt idx="365504">
                  <c:v>8.2881</c:v>
                </c:pt>
                <c:pt idx="365505">
                  <c:v>8.28812</c:v>
                </c:pt>
                <c:pt idx="365506">
                  <c:v>8.28814</c:v>
                </c:pt>
                <c:pt idx="365507">
                  <c:v>8.28816</c:v>
                </c:pt>
                <c:pt idx="365508">
                  <c:v>8.28819</c:v>
                </c:pt>
                <c:pt idx="365509">
                  <c:v>8.28821</c:v>
                </c:pt>
                <c:pt idx="365510">
                  <c:v>8.28823</c:v>
                </c:pt>
                <c:pt idx="365511">
                  <c:v>8.28825</c:v>
                </c:pt>
                <c:pt idx="365512">
                  <c:v>8.28828</c:v>
                </c:pt>
                <c:pt idx="365513">
                  <c:v>8.2883</c:v>
                </c:pt>
                <c:pt idx="365514">
                  <c:v>8.28832</c:v>
                </c:pt>
                <c:pt idx="365515">
                  <c:v>8.28834</c:v>
                </c:pt>
                <c:pt idx="365516">
                  <c:v>8.28837</c:v>
                </c:pt>
                <c:pt idx="365517">
                  <c:v>8.28839</c:v>
                </c:pt>
                <c:pt idx="365518">
                  <c:v>8.28841</c:v>
                </c:pt>
                <c:pt idx="365519">
                  <c:v>8.28843</c:v>
                </c:pt>
                <c:pt idx="365520">
                  <c:v>8.28846</c:v>
                </c:pt>
                <c:pt idx="365521">
                  <c:v>8.28848</c:v>
                </c:pt>
                <c:pt idx="365522">
                  <c:v>8.2885</c:v>
                </c:pt>
                <c:pt idx="365523">
                  <c:v>8.28853</c:v>
                </c:pt>
                <c:pt idx="365524">
                  <c:v>8.28855</c:v>
                </c:pt>
                <c:pt idx="365525">
                  <c:v>8.28857</c:v>
                </c:pt>
                <c:pt idx="365526">
                  <c:v>8.28859</c:v>
                </c:pt>
                <c:pt idx="365527">
                  <c:v>8.28862</c:v>
                </c:pt>
                <c:pt idx="365528">
                  <c:v>8.28864</c:v>
                </c:pt>
                <c:pt idx="365529">
                  <c:v>8.28866</c:v>
                </c:pt>
                <c:pt idx="365530">
                  <c:v>8.28868</c:v>
                </c:pt>
                <c:pt idx="365531">
                  <c:v>8.28871</c:v>
                </c:pt>
                <c:pt idx="365532">
                  <c:v>8.28873</c:v>
                </c:pt>
                <c:pt idx="365533">
                  <c:v>8.28875</c:v>
                </c:pt>
                <c:pt idx="365534">
                  <c:v>8.28878</c:v>
                </c:pt>
                <c:pt idx="365535">
                  <c:v>8.2888</c:v>
                </c:pt>
                <c:pt idx="365536">
                  <c:v>8.28882</c:v>
                </c:pt>
                <c:pt idx="365537">
                  <c:v>8.28884</c:v>
                </c:pt>
                <c:pt idx="365538">
                  <c:v>8.28887</c:v>
                </c:pt>
                <c:pt idx="365539">
                  <c:v>8.28889</c:v>
                </c:pt>
                <c:pt idx="365540">
                  <c:v>8.28891</c:v>
                </c:pt>
                <c:pt idx="365541">
                  <c:v>8.28893</c:v>
                </c:pt>
                <c:pt idx="365542">
                  <c:v>8.28896</c:v>
                </c:pt>
                <c:pt idx="365543">
                  <c:v>8.28898</c:v>
                </c:pt>
                <c:pt idx="365544">
                  <c:v>8.289</c:v>
                </c:pt>
                <c:pt idx="365545">
                  <c:v>8.28903</c:v>
                </c:pt>
                <c:pt idx="365546">
                  <c:v>8.28905</c:v>
                </c:pt>
                <c:pt idx="365547">
                  <c:v>8.28907</c:v>
                </c:pt>
                <c:pt idx="365548">
                  <c:v>8.28909</c:v>
                </c:pt>
                <c:pt idx="365549">
                  <c:v>8.28912</c:v>
                </c:pt>
                <c:pt idx="365550">
                  <c:v>8.28914</c:v>
                </c:pt>
                <c:pt idx="365551">
                  <c:v>8.28916</c:v>
                </c:pt>
                <c:pt idx="365552">
                  <c:v>8.28918</c:v>
                </c:pt>
                <c:pt idx="365553">
                  <c:v>8.28921</c:v>
                </c:pt>
                <c:pt idx="365554">
                  <c:v>8.28923</c:v>
                </c:pt>
                <c:pt idx="365555">
                  <c:v>8.28925</c:v>
                </c:pt>
                <c:pt idx="365556">
                  <c:v>8.28927</c:v>
                </c:pt>
                <c:pt idx="365557">
                  <c:v>8.2893</c:v>
                </c:pt>
                <c:pt idx="365558">
                  <c:v>8.28932</c:v>
                </c:pt>
                <c:pt idx="365559">
                  <c:v>8.28934</c:v>
                </c:pt>
                <c:pt idx="365560">
                  <c:v>8.28937</c:v>
                </c:pt>
                <c:pt idx="365561">
                  <c:v>8.28939</c:v>
                </c:pt>
                <c:pt idx="365562">
                  <c:v>8.28941</c:v>
                </c:pt>
                <c:pt idx="365563">
                  <c:v>8.28943</c:v>
                </c:pt>
                <c:pt idx="365564">
                  <c:v>8.28946</c:v>
                </c:pt>
                <c:pt idx="365565">
                  <c:v>8.28948</c:v>
                </c:pt>
                <c:pt idx="365566">
                  <c:v>8.2895</c:v>
                </c:pt>
                <c:pt idx="365567">
                  <c:v>8.28952</c:v>
                </c:pt>
                <c:pt idx="365568">
                  <c:v>8.28955</c:v>
                </c:pt>
                <c:pt idx="365569">
                  <c:v>8.28957</c:v>
                </c:pt>
                <c:pt idx="365570">
                  <c:v>8.28959</c:v>
                </c:pt>
                <c:pt idx="365571">
                  <c:v>8.28961</c:v>
                </c:pt>
                <c:pt idx="365572">
                  <c:v>8.28964</c:v>
                </c:pt>
                <c:pt idx="365573">
                  <c:v>8.28966</c:v>
                </c:pt>
                <c:pt idx="365574">
                  <c:v>8.28968</c:v>
                </c:pt>
                <c:pt idx="365575">
                  <c:v>8.2897</c:v>
                </c:pt>
                <c:pt idx="365576">
                  <c:v>8.28973</c:v>
                </c:pt>
                <c:pt idx="365577">
                  <c:v>8.28975</c:v>
                </c:pt>
                <c:pt idx="365578">
                  <c:v>8.28977</c:v>
                </c:pt>
                <c:pt idx="365579">
                  <c:v>8.2898</c:v>
                </c:pt>
                <c:pt idx="365580">
                  <c:v>8.28982</c:v>
                </c:pt>
                <c:pt idx="365581">
                  <c:v>8.28984</c:v>
                </c:pt>
                <c:pt idx="365582">
                  <c:v>8.28986</c:v>
                </c:pt>
                <c:pt idx="365583">
                  <c:v>8.28989</c:v>
                </c:pt>
                <c:pt idx="365584">
                  <c:v>8.28991</c:v>
                </c:pt>
                <c:pt idx="365585">
                  <c:v>8.28993</c:v>
                </c:pt>
                <c:pt idx="365586">
                  <c:v>8.28996</c:v>
                </c:pt>
                <c:pt idx="365587">
                  <c:v>8.28998</c:v>
                </c:pt>
                <c:pt idx="365588">
                  <c:v>8.29</c:v>
                </c:pt>
                <c:pt idx="365589">
                  <c:v>8.29002</c:v>
                </c:pt>
                <c:pt idx="365590">
                  <c:v>8.29004</c:v>
                </c:pt>
                <c:pt idx="365591">
                  <c:v>8.29007</c:v>
                </c:pt>
                <c:pt idx="365592">
                  <c:v>8.29009</c:v>
                </c:pt>
                <c:pt idx="365593">
                  <c:v>8.29011</c:v>
                </c:pt>
                <c:pt idx="365594">
                  <c:v>8.29014</c:v>
                </c:pt>
                <c:pt idx="365595">
                  <c:v>8.29016</c:v>
                </c:pt>
                <c:pt idx="365596">
                  <c:v>8.29018</c:v>
                </c:pt>
                <c:pt idx="365597">
                  <c:v>8.2902</c:v>
                </c:pt>
                <c:pt idx="365598">
                  <c:v>8.29023</c:v>
                </c:pt>
                <c:pt idx="365599">
                  <c:v>8.29025</c:v>
                </c:pt>
                <c:pt idx="365600">
                  <c:v>8.29027</c:v>
                </c:pt>
                <c:pt idx="365601">
                  <c:v>8.2903</c:v>
                </c:pt>
                <c:pt idx="365602">
                  <c:v>8.29032</c:v>
                </c:pt>
                <c:pt idx="365603">
                  <c:v>8.29034</c:v>
                </c:pt>
                <c:pt idx="365604">
                  <c:v>8.29036</c:v>
                </c:pt>
                <c:pt idx="365605">
                  <c:v>8.29039</c:v>
                </c:pt>
                <c:pt idx="365606">
                  <c:v>8.29041</c:v>
                </c:pt>
                <c:pt idx="365607">
                  <c:v>8.29043</c:v>
                </c:pt>
                <c:pt idx="365608">
                  <c:v>8.29045</c:v>
                </c:pt>
                <c:pt idx="365609">
                  <c:v>8.29048</c:v>
                </c:pt>
                <c:pt idx="365610">
                  <c:v>8.2905</c:v>
                </c:pt>
                <c:pt idx="365611">
                  <c:v>8.29052</c:v>
                </c:pt>
                <c:pt idx="365612">
                  <c:v>8.29054</c:v>
                </c:pt>
                <c:pt idx="365613">
                  <c:v>8.29057</c:v>
                </c:pt>
                <c:pt idx="365614">
                  <c:v>8.29059</c:v>
                </c:pt>
                <c:pt idx="365615">
                  <c:v>8.29061</c:v>
                </c:pt>
                <c:pt idx="365616">
                  <c:v>8.29063</c:v>
                </c:pt>
                <c:pt idx="365617">
                  <c:v>8.29066</c:v>
                </c:pt>
                <c:pt idx="365618">
                  <c:v>8.29068</c:v>
                </c:pt>
                <c:pt idx="365619">
                  <c:v>8.2907</c:v>
                </c:pt>
                <c:pt idx="365620">
                  <c:v>8.29073</c:v>
                </c:pt>
                <c:pt idx="365621">
                  <c:v>8.29075</c:v>
                </c:pt>
                <c:pt idx="365622">
                  <c:v>8.29077</c:v>
                </c:pt>
                <c:pt idx="365623">
                  <c:v>8.29079</c:v>
                </c:pt>
                <c:pt idx="365624">
                  <c:v>8.29082</c:v>
                </c:pt>
                <c:pt idx="365625">
                  <c:v>8.29084</c:v>
                </c:pt>
                <c:pt idx="365626">
                  <c:v>8.29086</c:v>
                </c:pt>
                <c:pt idx="365627">
                  <c:v>8.29088</c:v>
                </c:pt>
                <c:pt idx="365628">
                  <c:v>8.29091</c:v>
                </c:pt>
                <c:pt idx="365629">
                  <c:v>8.29093</c:v>
                </c:pt>
                <c:pt idx="365630">
                  <c:v>8.29095</c:v>
                </c:pt>
                <c:pt idx="365631">
                  <c:v>8.29097</c:v>
                </c:pt>
                <c:pt idx="365632">
                  <c:v>8.291</c:v>
                </c:pt>
                <c:pt idx="365633">
                  <c:v>8.29102</c:v>
                </c:pt>
                <c:pt idx="365634">
                  <c:v>8.29104</c:v>
                </c:pt>
                <c:pt idx="365635">
                  <c:v>8.29107</c:v>
                </c:pt>
                <c:pt idx="365636">
                  <c:v>8.29109</c:v>
                </c:pt>
                <c:pt idx="365637">
                  <c:v>8.29111</c:v>
                </c:pt>
                <c:pt idx="365638">
                  <c:v>8.29113</c:v>
                </c:pt>
                <c:pt idx="365639">
                  <c:v>8.29116</c:v>
                </c:pt>
                <c:pt idx="365640">
                  <c:v>8.29118</c:v>
                </c:pt>
                <c:pt idx="365641">
                  <c:v>8.2912</c:v>
                </c:pt>
                <c:pt idx="365642">
                  <c:v>8.29122</c:v>
                </c:pt>
                <c:pt idx="365643">
                  <c:v>8.29125</c:v>
                </c:pt>
                <c:pt idx="365644">
                  <c:v>8.29127</c:v>
                </c:pt>
                <c:pt idx="365645">
                  <c:v>8.29129</c:v>
                </c:pt>
                <c:pt idx="365646">
                  <c:v>8.29132</c:v>
                </c:pt>
                <c:pt idx="365647">
                  <c:v>8.29134</c:v>
                </c:pt>
                <c:pt idx="365648">
                  <c:v>8.29136</c:v>
                </c:pt>
                <c:pt idx="365649">
                  <c:v>8.29138</c:v>
                </c:pt>
                <c:pt idx="365650">
                  <c:v>8.29141</c:v>
                </c:pt>
                <c:pt idx="365651">
                  <c:v>8.29143</c:v>
                </c:pt>
                <c:pt idx="365652">
                  <c:v>8.29145</c:v>
                </c:pt>
                <c:pt idx="365653">
                  <c:v>8.29147</c:v>
                </c:pt>
                <c:pt idx="365654">
                  <c:v>8.2915</c:v>
                </c:pt>
                <c:pt idx="365655">
                  <c:v>8.29152</c:v>
                </c:pt>
                <c:pt idx="365656">
                  <c:v>8.29154</c:v>
                </c:pt>
                <c:pt idx="365657">
                  <c:v>8.29157</c:v>
                </c:pt>
                <c:pt idx="365658">
                  <c:v>8.29159</c:v>
                </c:pt>
                <c:pt idx="365659">
                  <c:v>8.29161</c:v>
                </c:pt>
                <c:pt idx="365660">
                  <c:v>8.29163</c:v>
                </c:pt>
                <c:pt idx="365661">
                  <c:v>8.29166</c:v>
                </c:pt>
                <c:pt idx="365662">
                  <c:v>8.29168</c:v>
                </c:pt>
                <c:pt idx="365663">
                  <c:v>8.2917</c:v>
                </c:pt>
                <c:pt idx="365664">
                  <c:v>8.29172</c:v>
                </c:pt>
                <c:pt idx="365665">
                  <c:v>8.29175</c:v>
                </c:pt>
                <c:pt idx="365666">
                  <c:v>8.29177</c:v>
                </c:pt>
                <c:pt idx="365667">
                  <c:v>8.29179</c:v>
                </c:pt>
                <c:pt idx="365668">
                  <c:v>8.29181</c:v>
                </c:pt>
                <c:pt idx="365669">
                  <c:v>8.29184</c:v>
                </c:pt>
                <c:pt idx="365670">
                  <c:v>8.29186</c:v>
                </c:pt>
                <c:pt idx="365671">
                  <c:v>8.29188</c:v>
                </c:pt>
                <c:pt idx="365672">
                  <c:v>8.2919</c:v>
                </c:pt>
                <c:pt idx="365673">
                  <c:v>8.29193</c:v>
                </c:pt>
                <c:pt idx="365674">
                  <c:v>8.29195</c:v>
                </c:pt>
                <c:pt idx="365675">
                  <c:v>8.29197</c:v>
                </c:pt>
                <c:pt idx="365676">
                  <c:v>8.292</c:v>
                </c:pt>
                <c:pt idx="365677">
                  <c:v>8.29202</c:v>
                </c:pt>
                <c:pt idx="365678">
                  <c:v>8.29204</c:v>
                </c:pt>
                <c:pt idx="365679">
                  <c:v>8.29206</c:v>
                </c:pt>
                <c:pt idx="365680">
                  <c:v>8.29209</c:v>
                </c:pt>
                <c:pt idx="365681">
                  <c:v>8.29211</c:v>
                </c:pt>
                <c:pt idx="365682">
                  <c:v>8.29213</c:v>
                </c:pt>
                <c:pt idx="365683">
                  <c:v>8.29215</c:v>
                </c:pt>
                <c:pt idx="365684">
                  <c:v>8.29218</c:v>
                </c:pt>
                <c:pt idx="365685">
                  <c:v>8.2922</c:v>
                </c:pt>
                <c:pt idx="365686">
                  <c:v>8.29222</c:v>
                </c:pt>
                <c:pt idx="365687">
                  <c:v>8.29224</c:v>
                </c:pt>
                <c:pt idx="365688">
                  <c:v>8.29227</c:v>
                </c:pt>
                <c:pt idx="365689">
                  <c:v>8.29229</c:v>
                </c:pt>
                <c:pt idx="365690">
                  <c:v>8.29231</c:v>
                </c:pt>
                <c:pt idx="365691">
                  <c:v>8.29234</c:v>
                </c:pt>
                <c:pt idx="365692">
                  <c:v>8.29236</c:v>
                </c:pt>
                <c:pt idx="365693">
                  <c:v>8.29238</c:v>
                </c:pt>
                <c:pt idx="365694">
                  <c:v>8.2924</c:v>
                </c:pt>
                <c:pt idx="365695">
                  <c:v>8.29243</c:v>
                </c:pt>
                <c:pt idx="365696">
                  <c:v>8.29245</c:v>
                </c:pt>
                <c:pt idx="365697">
                  <c:v>8.29247</c:v>
                </c:pt>
                <c:pt idx="365698">
                  <c:v>8.29249</c:v>
                </c:pt>
                <c:pt idx="365699">
                  <c:v>8.29252</c:v>
                </c:pt>
                <c:pt idx="365700">
                  <c:v>8.29254</c:v>
                </c:pt>
                <c:pt idx="365701">
                  <c:v>8.29256</c:v>
                </c:pt>
                <c:pt idx="365702">
                  <c:v>8.29259</c:v>
                </c:pt>
                <c:pt idx="365703">
                  <c:v>8.29261</c:v>
                </c:pt>
                <c:pt idx="365704">
                  <c:v>8.29263</c:v>
                </c:pt>
                <c:pt idx="365705">
                  <c:v>8.29265</c:v>
                </c:pt>
                <c:pt idx="365706">
                  <c:v>8.29268</c:v>
                </c:pt>
                <c:pt idx="365707">
                  <c:v>8.2927</c:v>
                </c:pt>
                <c:pt idx="365708">
                  <c:v>8.29272</c:v>
                </c:pt>
                <c:pt idx="365709">
                  <c:v>8.29274</c:v>
                </c:pt>
                <c:pt idx="365710">
                  <c:v>8.29277</c:v>
                </c:pt>
                <c:pt idx="365711">
                  <c:v>8.29279</c:v>
                </c:pt>
                <c:pt idx="365712">
                  <c:v>8.29281</c:v>
                </c:pt>
                <c:pt idx="365713">
                  <c:v>8.29283</c:v>
                </c:pt>
                <c:pt idx="365714">
                  <c:v>8.29286</c:v>
                </c:pt>
                <c:pt idx="365715">
                  <c:v>8.29288</c:v>
                </c:pt>
                <c:pt idx="365716">
                  <c:v>8.2929</c:v>
                </c:pt>
                <c:pt idx="365717">
                  <c:v>8.29293</c:v>
                </c:pt>
                <c:pt idx="365718">
                  <c:v>8.29295</c:v>
                </c:pt>
                <c:pt idx="365719">
                  <c:v>8.29297</c:v>
                </c:pt>
                <c:pt idx="365720">
                  <c:v>8.29299</c:v>
                </c:pt>
                <c:pt idx="365721">
                  <c:v>8.29302</c:v>
                </c:pt>
                <c:pt idx="365722">
                  <c:v>8.29304</c:v>
                </c:pt>
                <c:pt idx="365723">
                  <c:v>8.29306</c:v>
                </c:pt>
                <c:pt idx="365724">
                  <c:v>8.29308</c:v>
                </c:pt>
                <c:pt idx="365725">
                  <c:v>8.29311</c:v>
                </c:pt>
                <c:pt idx="365726">
                  <c:v>8.29313</c:v>
                </c:pt>
                <c:pt idx="365727">
                  <c:v>8.29315</c:v>
                </c:pt>
                <c:pt idx="365728">
                  <c:v>8.29317</c:v>
                </c:pt>
                <c:pt idx="365729">
                  <c:v>8.2932</c:v>
                </c:pt>
                <c:pt idx="365730">
                  <c:v>8.29322</c:v>
                </c:pt>
                <c:pt idx="365731">
                  <c:v>8.29324</c:v>
                </c:pt>
                <c:pt idx="365732">
                  <c:v>8.29326</c:v>
                </c:pt>
                <c:pt idx="365733">
                  <c:v>8.29329</c:v>
                </c:pt>
                <c:pt idx="365734">
                  <c:v>8.29331</c:v>
                </c:pt>
                <c:pt idx="365735">
                  <c:v>8.29333</c:v>
                </c:pt>
                <c:pt idx="365736">
                  <c:v>8.29336</c:v>
                </c:pt>
                <c:pt idx="365737">
                  <c:v>8.29338</c:v>
                </c:pt>
                <c:pt idx="365738">
                  <c:v>8.2934</c:v>
                </c:pt>
                <c:pt idx="365739">
                  <c:v>8.29342</c:v>
                </c:pt>
                <c:pt idx="365740">
                  <c:v>8.29345</c:v>
                </c:pt>
                <c:pt idx="365741">
                  <c:v>8.29347</c:v>
                </c:pt>
                <c:pt idx="365742">
                  <c:v>8.29349</c:v>
                </c:pt>
                <c:pt idx="365743">
                  <c:v>8.29351</c:v>
                </c:pt>
                <c:pt idx="365744">
                  <c:v>8.29354</c:v>
                </c:pt>
                <c:pt idx="365745">
                  <c:v>8.29356</c:v>
                </c:pt>
                <c:pt idx="365746">
                  <c:v>8.29358</c:v>
                </c:pt>
                <c:pt idx="365747">
                  <c:v>8.2936</c:v>
                </c:pt>
                <c:pt idx="365748">
                  <c:v>8.29363</c:v>
                </c:pt>
                <c:pt idx="365749">
                  <c:v>8.29365</c:v>
                </c:pt>
                <c:pt idx="365750">
                  <c:v>8.29367</c:v>
                </c:pt>
                <c:pt idx="365751">
                  <c:v>8.2937</c:v>
                </c:pt>
                <c:pt idx="365752">
                  <c:v>8.29372</c:v>
                </c:pt>
                <c:pt idx="365753">
                  <c:v>8.29374</c:v>
                </c:pt>
                <c:pt idx="365754">
                  <c:v>8.29376</c:v>
                </c:pt>
                <c:pt idx="365755">
                  <c:v>8.29379</c:v>
                </c:pt>
                <c:pt idx="365756">
                  <c:v>8.29381</c:v>
                </c:pt>
                <c:pt idx="365757">
                  <c:v>8.29383</c:v>
                </c:pt>
                <c:pt idx="365758">
                  <c:v>8.29386</c:v>
                </c:pt>
                <c:pt idx="365759">
                  <c:v>8.29388</c:v>
                </c:pt>
                <c:pt idx="365760">
                  <c:v>8.2939</c:v>
                </c:pt>
                <c:pt idx="365761">
                  <c:v>8.29392</c:v>
                </c:pt>
                <c:pt idx="365762">
                  <c:v>8.29395</c:v>
                </c:pt>
                <c:pt idx="365763">
                  <c:v>8.29397</c:v>
                </c:pt>
                <c:pt idx="365764">
                  <c:v>8.29399</c:v>
                </c:pt>
                <c:pt idx="365765">
                  <c:v>8.29401</c:v>
                </c:pt>
                <c:pt idx="365766">
                  <c:v>8.29404</c:v>
                </c:pt>
                <c:pt idx="365767">
                  <c:v>8.29406</c:v>
                </c:pt>
                <c:pt idx="365768">
                  <c:v>8.29408</c:v>
                </c:pt>
                <c:pt idx="365769">
                  <c:v>8.2941</c:v>
                </c:pt>
                <c:pt idx="365770">
                  <c:v>8.29413</c:v>
                </c:pt>
                <c:pt idx="365771">
                  <c:v>8.29415</c:v>
                </c:pt>
                <c:pt idx="365772">
                  <c:v>8.29417</c:v>
                </c:pt>
                <c:pt idx="365773">
                  <c:v>8.2942</c:v>
                </c:pt>
                <c:pt idx="365774">
                  <c:v>8.29422</c:v>
                </c:pt>
                <c:pt idx="365775">
                  <c:v>8.29424</c:v>
                </c:pt>
                <c:pt idx="365776">
                  <c:v>8.29426</c:v>
                </c:pt>
                <c:pt idx="365777">
                  <c:v>8.29429</c:v>
                </c:pt>
                <c:pt idx="365778">
                  <c:v>8.29431</c:v>
                </c:pt>
                <c:pt idx="365779">
                  <c:v>8.29433</c:v>
                </c:pt>
                <c:pt idx="365780">
                  <c:v>8.29435</c:v>
                </c:pt>
                <c:pt idx="365781">
                  <c:v>8.29438</c:v>
                </c:pt>
                <c:pt idx="365782">
                  <c:v>8.2944</c:v>
                </c:pt>
                <c:pt idx="365783">
                  <c:v>8.29442</c:v>
                </c:pt>
                <c:pt idx="365784">
                  <c:v>8.29444</c:v>
                </c:pt>
                <c:pt idx="365785">
                  <c:v>8.29447</c:v>
                </c:pt>
                <c:pt idx="365786">
                  <c:v>8.29449</c:v>
                </c:pt>
                <c:pt idx="365787">
                  <c:v>8.29451</c:v>
                </c:pt>
                <c:pt idx="365788">
                  <c:v>8.29453</c:v>
                </c:pt>
                <c:pt idx="365789">
                  <c:v>8.29456</c:v>
                </c:pt>
                <c:pt idx="365790">
                  <c:v>8.29458</c:v>
                </c:pt>
                <c:pt idx="365791">
                  <c:v>8.2946</c:v>
                </c:pt>
                <c:pt idx="365792">
                  <c:v>8.29463</c:v>
                </c:pt>
                <c:pt idx="365793">
                  <c:v>8.29465</c:v>
                </c:pt>
                <c:pt idx="365794">
                  <c:v>8.29467</c:v>
                </c:pt>
                <c:pt idx="365795">
                  <c:v>8.29469</c:v>
                </c:pt>
                <c:pt idx="365796">
                  <c:v>8.29472</c:v>
                </c:pt>
                <c:pt idx="365797">
                  <c:v>8.29474</c:v>
                </c:pt>
                <c:pt idx="365798">
                  <c:v>8.29476</c:v>
                </c:pt>
                <c:pt idx="365799">
                  <c:v>8.29478</c:v>
                </c:pt>
                <c:pt idx="365800">
                  <c:v>8.29481</c:v>
                </c:pt>
                <c:pt idx="365801">
                  <c:v>8.29483</c:v>
                </c:pt>
                <c:pt idx="365802">
                  <c:v>8.29485</c:v>
                </c:pt>
                <c:pt idx="365803">
                  <c:v>8.29487</c:v>
                </c:pt>
                <c:pt idx="365804">
                  <c:v>8.2949</c:v>
                </c:pt>
                <c:pt idx="365805">
                  <c:v>8.29492</c:v>
                </c:pt>
                <c:pt idx="365806">
                  <c:v>8.29494</c:v>
                </c:pt>
                <c:pt idx="365807">
                  <c:v>8.29497</c:v>
                </c:pt>
                <c:pt idx="365808">
                  <c:v>8.29499</c:v>
                </c:pt>
                <c:pt idx="365809">
                  <c:v>8.29501</c:v>
                </c:pt>
                <c:pt idx="365810">
                  <c:v>8.29503</c:v>
                </c:pt>
                <c:pt idx="365811">
                  <c:v>8.29506</c:v>
                </c:pt>
                <c:pt idx="365812">
                  <c:v>8.29508</c:v>
                </c:pt>
                <c:pt idx="365813">
                  <c:v>8.2951</c:v>
                </c:pt>
                <c:pt idx="365814">
                  <c:v>8.29513</c:v>
                </c:pt>
                <c:pt idx="365815">
                  <c:v>8.29515</c:v>
                </c:pt>
                <c:pt idx="365816">
                  <c:v>8.29517</c:v>
                </c:pt>
                <c:pt idx="365817">
                  <c:v>8.29519</c:v>
                </c:pt>
                <c:pt idx="365818">
                  <c:v>8.29522</c:v>
                </c:pt>
                <c:pt idx="365819">
                  <c:v>8.29524</c:v>
                </c:pt>
                <c:pt idx="365820">
                  <c:v>8.29526</c:v>
                </c:pt>
                <c:pt idx="365821">
                  <c:v>8.29528</c:v>
                </c:pt>
                <c:pt idx="365822">
                  <c:v>8.29531</c:v>
                </c:pt>
                <c:pt idx="365823">
                  <c:v>8.29533</c:v>
                </c:pt>
                <c:pt idx="365824">
                  <c:v>8.29535</c:v>
                </c:pt>
                <c:pt idx="365825">
                  <c:v>8.29537</c:v>
                </c:pt>
                <c:pt idx="365826">
                  <c:v>8.2954</c:v>
                </c:pt>
                <c:pt idx="365827">
                  <c:v>8.29542</c:v>
                </c:pt>
                <c:pt idx="365828">
                  <c:v>8.29544</c:v>
                </c:pt>
                <c:pt idx="365829">
                  <c:v>8.29547</c:v>
                </c:pt>
                <c:pt idx="365830">
                  <c:v>8.29549</c:v>
                </c:pt>
                <c:pt idx="365831">
                  <c:v>8.29551</c:v>
                </c:pt>
                <c:pt idx="365832">
                  <c:v>8.29553</c:v>
                </c:pt>
                <c:pt idx="365833">
                  <c:v>8.29556</c:v>
                </c:pt>
                <c:pt idx="365834">
                  <c:v>8.29558</c:v>
                </c:pt>
                <c:pt idx="365835">
                  <c:v>8.2956</c:v>
                </c:pt>
                <c:pt idx="365836">
                  <c:v>8.29562</c:v>
                </c:pt>
                <c:pt idx="365837">
                  <c:v>8.29565</c:v>
                </c:pt>
                <c:pt idx="365838">
                  <c:v>8.29567</c:v>
                </c:pt>
                <c:pt idx="365839">
                  <c:v>8.29569</c:v>
                </c:pt>
                <c:pt idx="365840">
                  <c:v>8.29571</c:v>
                </c:pt>
                <c:pt idx="365841">
                  <c:v>8.29574</c:v>
                </c:pt>
                <c:pt idx="365842">
                  <c:v>8.29576</c:v>
                </c:pt>
                <c:pt idx="365843">
                  <c:v>8.29578</c:v>
                </c:pt>
                <c:pt idx="365844">
                  <c:v>8.2958</c:v>
                </c:pt>
                <c:pt idx="365845">
                  <c:v>8.29583</c:v>
                </c:pt>
                <c:pt idx="365846">
                  <c:v>8.29585</c:v>
                </c:pt>
                <c:pt idx="365847">
                  <c:v>8.29587</c:v>
                </c:pt>
                <c:pt idx="365848">
                  <c:v>8.2959</c:v>
                </c:pt>
                <c:pt idx="365849">
                  <c:v>8.29592</c:v>
                </c:pt>
                <c:pt idx="365850">
                  <c:v>8.29594</c:v>
                </c:pt>
                <c:pt idx="365851">
                  <c:v>8.29596</c:v>
                </c:pt>
                <c:pt idx="365852">
                  <c:v>8.29599</c:v>
                </c:pt>
                <c:pt idx="365853">
                  <c:v>8.29601</c:v>
                </c:pt>
                <c:pt idx="365854">
                  <c:v>8.29603</c:v>
                </c:pt>
                <c:pt idx="365855">
                  <c:v>8.29605</c:v>
                </c:pt>
                <c:pt idx="365856">
                  <c:v>8.29608</c:v>
                </c:pt>
                <c:pt idx="365857">
                  <c:v>8.2961</c:v>
                </c:pt>
                <c:pt idx="365858">
                  <c:v>8.29612</c:v>
                </c:pt>
                <c:pt idx="365859">
                  <c:v>8.29614</c:v>
                </c:pt>
                <c:pt idx="365860">
                  <c:v>8.29617</c:v>
                </c:pt>
                <c:pt idx="365861">
                  <c:v>8.29619</c:v>
                </c:pt>
                <c:pt idx="365862">
                  <c:v>8.29621</c:v>
                </c:pt>
                <c:pt idx="365863">
                  <c:v>8.29624</c:v>
                </c:pt>
                <c:pt idx="365864">
                  <c:v>8.29626</c:v>
                </c:pt>
                <c:pt idx="365865">
                  <c:v>8.29628</c:v>
                </c:pt>
                <c:pt idx="365866">
                  <c:v>8.2963</c:v>
                </c:pt>
                <c:pt idx="365867">
                  <c:v>8.29633</c:v>
                </c:pt>
                <c:pt idx="365868">
                  <c:v>8.29635</c:v>
                </c:pt>
                <c:pt idx="365869">
                  <c:v>8.29637</c:v>
                </c:pt>
                <c:pt idx="365870">
                  <c:v>8.2964</c:v>
                </c:pt>
                <c:pt idx="365871">
                  <c:v>8.29642</c:v>
                </c:pt>
                <c:pt idx="365872">
                  <c:v>8.29644</c:v>
                </c:pt>
                <c:pt idx="365873">
                  <c:v>8.29646</c:v>
                </c:pt>
                <c:pt idx="365874">
                  <c:v>8.29649</c:v>
                </c:pt>
                <c:pt idx="365875">
                  <c:v>8.29651</c:v>
                </c:pt>
                <c:pt idx="365876">
                  <c:v>8.29653</c:v>
                </c:pt>
                <c:pt idx="365877">
                  <c:v>8.29655</c:v>
                </c:pt>
                <c:pt idx="365878">
                  <c:v>8.29658</c:v>
                </c:pt>
                <c:pt idx="365879">
                  <c:v>8.2966</c:v>
                </c:pt>
                <c:pt idx="365880">
                  <c:v>8.29662</c:v>
                </c:pt>
                <c:pt idx="365881">
                  <c:v>8.29664</c:v>
                </c:pt>
                <c:pt idx="365882">
                  <c:v>8.29667</c:v>
                </c:pt>
                <c:pt idx="365883">
                  <c:v>8.29669</c:v>
                </c:pt>
                <c:pt idx="365884">
                  <c:v>8.29671</c:v>
                </c:pt>
                <c:pt idx="365885">
                  <c:v>8.29673</c:v>
                </c:pt>
                <c:pt idx="365886">
                  <c:v>8.29676</c:v>
                </c:pt>
                <c:pt idx="365887">
                  <c:v>8.29678</c:v>
                </c:pt>
                <c:pt idx="365888">
                  <c:v>8.2968</c:v>
                </c:pt>
                <c:pt idx="365889">
                  <c:v>8.29683</c:v>
                </c:pt>
                <c:pt idx="365890">
                  <c:v>8.29685</c:v>
                </c:pt>
                <c:pt idx="365891">
                  <c:v>8.29687</c:v>
                </c:pt>
                <c:pt idx="365892">
                  <c:v>8.29689</c:v>
                </c:pt>
                <c:pt idx="365893">
                  <c:v>8.29692</c:v>
                </c:pt>
                <c:pt idx="365894">
                  <c:v>8.29694</c:v>
                </c:pt>
                <c:pt idx="365895">
                  <c:v>8.29696</c:v>
                </c:pt>
                <c:pt idx="365896">
                  <c:v>8.29698</c:v>
                </c:pt>
                <c:pt idx="365897">
                  <c:v>8.29701</c:v>
                </c:pt>
                <c:pt idx="365898">
                  <c:v>8.29703</c:v>
                </c:pt>
                <c:pt idx="365899">
                  <c:v>8.29705</c:v>
                </c:pt>
                <c:pt idx="365900">
                  <c:v>8.29707</c:v>
                </c:pt>
                <c:pt idx="365901">
                  <c:v>8.2971</c:v>
                </c:pt>
                <c:pt idx="365902">
                  <c:v>8.29712</c:v>
                </c:pt>
                <c:pt idx="365903">
                  <c:v>8.29714</c:v>
                </c:pt>
                <c:pt idx="365904">
                  <c:v>8.29717</c:v>
                </c:pt>
                <c:pt idx="365905">
                  <c:v>8.29719</c:v>
                </c:pt>
                <c:pt idx="365906">
                  <c:v>8.29721</c:v>
                </c:pt>
                <c:pt idx="365907">
                  <c:v>8.29723</c:v>
                </c:pt>
                <c:pt idx="365908">
                  <c:v>8.29726</c:v>
                </c:pt>
                <c:pt idx="365909">
                  <c:v>8.29728</c:v>
                </c:pt>
                <c:pt idx="365910">
                  <c:v>8.2973</c:v>
                </c:pt>
                <c:pt idx="365911">
                  <c:v>8.29732</c:v>
                </c:pt>
                <c:pt idx="365912">
                  <c:v>8.29735</c:v>
                </c:pt>
                <c:pt idx="365913">
                  <c:v>8.29737</c:v>
                </c:pt>
                <c:pt idx="365914">
                  <c:v>8.29739</c:v>
                </c:pt>
                <c:pt idx="365915">
                  <c:v>8.29742</c:v>
                </c:pt>
                <c:pt idx="365916">
                  <c:v>8.29744</c:v>
                </c:pt>
                <c:pt idx="365917">
                  <c:v>8.29746</c:v>
                </c:pt>
                <c:pt idx="365918">
                  <c:v>8.29748</c:v>
                </c:pt>
                <c:pt idx="365919">
                  <c:v>8.29751</c:v>
                </c:pt>
                <c:pt idx="365920">
                  <c:v>8.29753</c:v>
                </c:pt>
                <c:pt idx="365921">
                  <c:v>8.29755</c:v>
                </c:pt>
                <c:pt idx="365922">
                  <c:v>8.29757</c:v>
                </c:pt>
                <c:pt idx="365923">
                  <c:v>8.2976</c:v>
                </c:pt>
                <c:pt idx="365924">
                  <c:v>8.29762</c:v>
                </c:pt>
                <c:pt idx="365925">
                  <c:v>8.29764</c:v>
                </c:pt>
                <c:pt idx="365926">
                  <c:v>8.29766</c:v>
                </c:pt>
                <c:pt idx="365927">
                  <c:v>8.29769</c:v>
                </c:pt>
                <c:pt idx="365928">
                  <c:v>8.29771</c:v>
                </c:pt>
                <c:pt idx="365929">
                  <c:v>8.29773</c:v>
                </c:pt>
                <c:pt idx="365930">
                  <c:v>8.29776</c:v>
                </c:pt>
                <c:pt idx="365931">
                  <c:v>8.29778</c:v>
                </c:pt>
                <c:pt idx="365932">
                  <c:v>8.2978</c:v>
                </c:pt>
                <c:pt idx="365933">
                  <c:v>8.29782</c:v>
                </c:pt>
                <c:pt idx="365934">
                  <c:v>8.29785</c:v>
                </c:pt>
                <c:pt idx="365935">
                  <c:v>8.29787</c:v>
                </c:pt>
                <c:pt idx="365936">
                  <c:v>8.29789</c:v>
                </c:pt>
                <c:pt idx="365937">
                  <c:v>8.29791</c:v>
                </c:pt>
                <c:pt idx="365938">
                  <c:v>8.29794</c:v>
                </c:pt>
                <c:pt idx="365939">
                  <c:v>8.29796</c:v>
                </c:pt>
                <c:pt idx="365940">
                  <c:v>8.29798</c:v>
                </c:pt>
                <c:pt idx="365941">
                  <c:v>8.298</c:v>
                </c:pt>
                <c:pt idx="365942">
                  <c:v>8.29803</c:v>
                </c:pt>
                <c:pt idx="365943">
                  <c:v>8.29805</c:v>
                </c:pt>
                <c:pt idx="365944">
                  <c:v>8.29807</c:v>
                </c:pt>
                <c:pt idx="365945">
                  <c:v>8.29809</c:v>
                </c:pt>
                <c:pt idx="365946">
                  <c:v>8.29812</c:v>
                </c:pt>
                <c:pt idx="365947">
                  <c:v>8.29814</c:v>
                </c:pt>
                <c:pt idx="365948">
                  <c:v>8.29816</c:v>
                </c:pt>
                <c:pt idx="365949">
                  <c:v>8.29819</c:v>
                </c:pt>
                <c:pt idx="365950">
                  <c:v>8.29821</c:v>
                </c:pt>
                <c:pt idx="365951">
                  <c:v>8.29823</c:v>
                </c:pt>
                <c:pt idx="365952">
                  <c:v>8.29825</c:v>
                </c:pt>
                <c:pt idx="365953">
                  <c:v>8.29828</c:v>
                </c:pt>
                <c:pt idx="365954">
                  <c:v>8.2983</c:v>
                </c:pt>
                <c:pt idx="365955">
                  <c:v>8.29832</c:v>
                </c:pt>
                <c:pt idx="365956">
                  <c:v>8.29834</c:v>
                </c:pt>
                <c:pt idx="365957">
                  <c:v>8.29837</c:v>
                </c:pt>
                <c:pt idx="365958">
                  <c:v>8.29839</c:v>
                </c:pt>
                <c:pt idx="365959">
                  <c:v>8.29841</c:v>
                </c:pt>
                <c:pt idx="365960">
                  <c:v>8.29843</c:v>
                </c:pt>
                <c:pt idx="365961">
                  <c:v>8.29846</c:v>
                </c:pt>
                <c:pt idx="365962">
                  <c:v>8.29848</c:v>
                </c:pt>
                <c:pt idx="365963">
                  <c:v>8.2985</c:v>
                </c:pt>
                <c:pt idx="365964">
                  <c:v>8.29853</c:v>
                </c:pt>
                <c:pt idx="365965">
                  <c:v>8.29855</c:v>
                </c:pt>
                <c:pt idx="365966">
                  <c:v>8.29857</c:v>
                </c:pt>
                <c:pt idx="365967">
                  <c:v>8.29859</c:v>
                </c:pt>
                <c:pt idx="365968">
                  <c:v>8.29862</c:v>
                </c:pt>
                <c:pt idx="365969">
                  <c:v>8.29864</c:v>
                </c:pt>
                <c:pt idx="365970">
                  <c:v>8.29866</c:v>
                </c:pt>
                <c:pt idx="365971">
                  <c:v>8.29869</c:v>
                </c:pt>
                <c:pt idx="365972">
                  <c:v>8.29871</c:v>
                </c:pt>
                <c:pt idx="365973">
                  <c:v>8.29873</c:v>
                </c:pt>
                <c:pt idx="365974">
                  <c:v>8.29875</c:v>
                </c:pt>
                <c:pt idx="365975">
                  <c:v>8.29878</c:v>
                </c:pt>
                <c:pt idx="365976">
                  <c:v>8.2988</c:v>
                </c:pt>
                <c:pt idx="365977">
                  <c:v>8.29882</c:v>
                </c:pt>
                <c:pt idx="365978">
                  <c:v>8.29884</c:v>
                </c:pt>
                <c:pt idx="365979">
                  <c:v>8.29887</c:v>
                </c:pt>
                <c:pt idx="365980">
                  <c:v>8.29889</c:v>
                </c:pt>
                <c:pt idx="365981">
                  <c:v>8.29891</c:v>
                </c:pt>
                <c:pt idx="365982">
                  <c:v>8.29893</c:v>
                </c:pt>
                <c:pt idx="365983">
                  <c:v>8.29896</c:v>
                </c:pt>
                <c:pt idx="365984">
                  <c:v>8.29898</c:v>
                </c:pt>
                <c:pt idx="365985">
                  <c:v>8.299</c:v>
                </c:pt>
                <c:pt idx="365986">
                  <c:v>8.29903</c:v>
                </c:pt>
                <c:pt idx="365987">
                  <c:v>8.29905</c:v>
                </c:pt>
                <c:pt idx="365988">
                  <c:v>8.29907</c:v>
                </c:pt>
                <c:pt idx="365989">
                  <c:v>8.29909</c:v>
                </c:pt>
                <c:pt idx="365990">
                  <c:v>8.29912</c:v>
                </c:pt>
                <c:pt idx="365991">
                  <c:v>8.29914</c:v>
                </c:pt>
                <c:pt idx="365992">
                  <c:v>8.29916</c:v>
                </c:pt>
                <c:pt idx="365993">
                  <c:v>8.29918</c:v>
                </c:pt>
                <c:pt idx="365994">
                  <c:v>8.29921</c:v>
                </c:pt>
                <c:pt idx="365995">
                  <c:v>8.29923</c:v>
                </c:pt>
                <c:pt idx="365996">
                  <c:v>8.29925</c:v>
                </c:pt>
                <c:pt idx="365997">
                  <c:v>8.29927</c:v>
                </c:pt>
                <c:pt idx="365998">
                  <c:v>8.2993</c:v>
                </c:pt>
                <c:pt idx="365999">
                  <c:v>8.29932</c:v>
                </c:pt>
                <c:pt idx="366000">
                  <c:v>8.29934</c:v>
                </c:pt>
                <c:pt idx="366001">
                  <c:v>8.29936</c:v>
                </c:pt>
                <c:pt idx="366002">
                  <c:v>8.29939</c:v>
                </c:pt>
                <c:pt idx="366003">
                  <c:v>8.29941</c:v>
                </c:pt>
                <c:pt idx="366004">
                  <c:v>8.29943</c:v>
                </c:pt>
                <c:pt idx="366005">
                  <c:v>8.29946</c:v>
                </c:pt>
                <c:pt idx="366006">
                  <c:v>8.29948</c:v>
                </c:pt>
                <c:pt idx="366007">
                  <c:v>8.2995</c:v>
                </c:pt>
                <c:pt idx="366008">
                  <c:v>8.29952</c:v>
                </c:pt>
                <c:pt idx="366009">
                  <c:v>8.29955</c:v>
                </c:pt>
                <c:pt idx="366010">
                  <c:v>8.29957</c:v>
                </c:pt>
                <c:pt idx="366011">
                  <c:v>8.29959</c:v>
                </c:pt>
                <c:pt idx="366012">
                  <c:v>8.29961</c:v>
                </c:pt>
                <c:pt idx="366013">
                  <c:v>8.29964</c:v>
                </c:pt>
                <c:pt idx="366014">
                  <c:v>8.29966</c:v>
                </c:pt>
                <c:pt idx="366015">
                  <c:v>8.29968</c:v>
                </c:pt>
                <c:pt idx="366016">
                  <c:v>8.2997</c:v>
                </c:pt>
                <c:pt idx="366017">
                  <c:v>8.29973</c:v>
                </c:pt>
                <c:pt idx="366018">
                  <c:v>8.29975</c:v>
                </c:pt>
                <c:pt idx="366019">
                  <c:v>8.29977</c:v>
                </c:pt>
                <c:pt idx="366020">
                  <c:v>8.2998</c:v>
                </c:pt>
                <c:pt idx="366021">
                  <c:v>8.29982</c:v>
                </c:pt>
                <c:pt idx="366022">
                  <c:v>8.29984</c:v>
                </c:pt>
                <c:pt idx="366023">
                  <c:v>8.29986</c:v>
                </c:pt>
                <c:pt idx="366024">
                  <c:v>8.29989</c:v>
                </c:pt>
                <c:pt idx="366025">
                  <c:v>8.29991</c:v>
                </c:pt>
                <c:pt idx="366026">
                  <c:v>8.29993</c:v>
                </c:pt>
                <c:pt idx="366027">
                  <c:v>8.29996</c:v>
                </c:pt>
                <c:pt idx="366028">
                  <c:v>8.29998</c:v>
                </c:pt>
                <c:pt idx="366029">
                  <c:v>8.3</c:v>
                </c:pt>
                <c:pt idx="366030">
                  <c:v>8.30002</c:v>
                </c:pt>
                <c:pt idx="366031">
                  <c:v>8.30005</c:v>
                </c:pt>
                <c:pt idx="366032">
                  <c:v>8.30007</c:v>
                </c:pt>
                <c:pt idx="366033">
                  <c:v>8.30009</c:v>
                </c:pt>
                <c:pt idx="366034">
                  <c:v>8.30011</c:v>
                </c:pt>
                <c:pt idx="366035">
                  <c:v>8.30014</c:v>
                </c:pt>
                <c:pt idx="366036">
                  <c:v>8.30016</c:v>
                </c:pt>
                <c:pt idx="366037">
                  <c:v>8.30018</c:v>
                </c:pt>
                <c:pt idx="366038">
                  <c:v>8.3002</c:v>
                </c:pt>
                <c:pt idx="366039">
                  <c:v>8.30023</c:v>
                </c:pt>
                <c:pt idx="366040">
                  <c:v>8.30025</c:v>
                </c:pt>
                <c:pt idx="366041">
                  <c:v>8.30027</c:v>
                </c:pt>
                <c:pt idx="366042">
                  <c:v>8.3003</c:v>
                </c:pt>
                <c:pt idx="366043">
                  <c:v>8.30032</c:v>
                </c:pt>
                <c:pt idx="366044">
                  <c:v>8.30034</c:v>
                </c:pt>
                <c:pt idx="366045">
                  <c:v>8.30036</c:v>
                </c:pt>
                <c:pt idx="366046">
                  <c:v>8.30039</c:v>
                </c:pt>
                <c:pt idx="366047">
                  <c:v>8.30041</c:v>
                </c:pt>
                <c:pt idx="366048">
                  <c:v>8.30043</c:v>
                </c:pt>
                <c:pt idx="366049">
                  <c:v>8.30045</c:v>
                </c:pt>
                <c:pt idx="366050">
                  <c:v>8.30048</c:v>
                </c:pt>
                <c:pt idx="366051">
                  <c:v>8.3005</c:v>
                </c:pt>
                <c:pt idx="366052">
                  <c:v>8.30052</c:v>
                </c:pt>
                <c:pt idx="366053">
                  <c:v>8.30054</c:v>
                </c:pt>
                <c:pt idx="366054">
                  <c:v>8.30057</c:v>
                </c:pt>
                <c:pt idx="366055">
                  <c:v>8.30059</c:v>
                </c:pt>
                <c:pt idx="366056">
                  <c:v>8.30061</c:v>
                </c:pt>
                <c:pt idx="366057">
                  <c:v>8.30063</c:v>
                </c:pt>
                <c:pt idx="366058">
                  <c:v>8.30066</c:v>
                </c:pt>
                <c:pt idx="366059">
                  <c:v>8.30068</c:v>
                </c:pt>
                <c:pt idx="366060">
                  <c:v>8.3007</c:v>
                </c:pt>
                <c:pt idx="366061">
                  <c:v>8.30073</c:v>
                </c:pt>
                <c:pt idx="366062">
                  <c:v>8.30075</c:v>
                </c:pt>
                <c:pt idx="366063">
                  <c:v>8.30077</c:v>
                </c:pt>
                <c:pt idx="366064">
                  <c:v>8.30079</c:v>
                </c:pt>
                <c:pt idx="366065">
                  <c:v>8.30082</c:v>
                </c:pt>
                <c:pt idx="366066">
                  <c:v>8.30084</c:v>
                </c:pt>
                <c:pt idx="366067">
                  <c:v>8.30086</c:v>
                </c:pt>
                <c:pt idx="366068">
                  <c:v>8.30088</c:v>
                </c:pt>
                <c:pt idx="366069">
                  <c:v>8.30091</c:v>
                </c:pt>
                <c:pt idx="366070">
                  <c:v>8.30093</c:v>
                </c:pt>
                <c:pt idx="366071">
                  <c:v>8.30095</c:v>
                </c:pt>
                <c:pt idx="366072">
                  <c:v>8.30097</c:v>
                </c:pt>
                <c:pt idx="366073">
                  <c:v>8.301</c:v>
                </c:pt>
                <c:pt idx="366074">
                  <c:v>8.30102</c:v>
                </c:pt>
                <c:pt idx="366075">
                  <c:v>8.30104</c:v>
                </c:pt>
                <c:pt idx="366076">
                  <c:v>8.30107</c:v>
                </c:pt>
                <c:pt idx="366077">
                  <c:v>8.30109</c:v>
                </c:pt>
                <c:pt idx="366078">
                  <c:v>8.30111</c:v>
                </c:pt>
                <c:pt idx="366079">
                  <c:v>8.30113</c:v>
                </c:pt>
                <c:pt idx="366080">
                  <c:v>8.30116</c:v>
                </c:pt>
                <c:pt idx="366081">
                  <c:v>8.30118</c:v>
                </c:pt>
                <c:pt idx="366082">
                  <c:v>8.3012</c:v>
                </c:pt>
                <c:pt idx="366083">
                  <c:v>8.30122</c:v>
                </c:pt>
                <c:pt idx="366084">
                  <c:v>8.30125</c:v>
                </c:pt>
                <c:pt idx="366085">
                  <c:v>8.30127</c:v>
                </c:pt>
                <c:pt idx="366086">
                  <c:v>8.30129</c:v>
                </c:pt>
                <c:pt idx="366087">
                  <c:v>8.30132</c:v>
                </c:pt>
                <c:pt idx="366088">
                  <c:v>8.30134</c:v>
                </c:pt>
                <c:pt idx="366089">
                  <c:v>8.30136</c:v>
                </c:pt>
                <c:pt idx="366090">
                  <c:v>8.30138</c:v>
                </c:pt>
                <c:pt idx="366091">
                  <c:v>8.30141</c:v>
                </c:pt>
                <c:pt idx="366092">
                  <c:v>8.30143</c:v>
                </c:pt>
                <c:pt idx="366093">
                  <c:v>8.30145</c:v>
                </c:pt>
                <c:pt idx="366094">
                  <c:v>8.30147</c:v>
                </c:pt>
                <c:pt idx="366095">
                  <c:v>8.3015</c:v>
                </c:pt>
                <c:pt idx="366096">
                  <c:v>8.30152</c:v>
                </c:pt>
                <c:pt idx="366097">
                  <c:v>8.30154</c:v>
                </c:pt>
                <c:pt idx="366098">
                  <c:v>8.30157</c:v>
                </c:pt>
                <c:pt idx="366099">
                  <c:v>8.30159</c:v>
                </c:pt>
                <c:pt idx="366100">
                  <c:v>8.30161</c:v>
                </c:pt>
                <c:pt idx="366101">
                  <c:v>8.30163</c:v>
                </c:pt>
                <c:pt idx="366102">
                  <c:v>8.30166</c:v>
                </c:pt>
                <c:pt idx="366103">
                  <c:v>8.30168</c:v>
                </c:pt>
                <c:pt idx="366104">
                  <c:v>8.3017</c:v>
                </c:pt>
                <c:pt idx="366105">
                  <c:v>8.30172</c:v>
                </c:pt>
                <c:pt idx="366106">
                  <c:v>8.30175</c:v>
                </c:pt>
                <c:pt idx="366107">
                  <c:v>8.30177</c:v>
                </c:pt>
                <c:pt idx="366108">
                  <c:v>8.30179</c:v>
                </c:pt>
                <c:pt idx="366109">
                  <c:v>8.30181</c:v>
                </c:pt>
                <c:pt idx="366110">
                  <c:v>8.30184</c:v>
                </c:pt>
                <c:pt idx="366111">
                  <c:v>8.30186</c:v>
                </c:pt>
                <c:pt idx="366112">
                  <c:v>8.30188</c:v>
                </c:pt>
                <c:pt idx="366113">
                  <c:v>8.3019</c:v>
                </c:pt>
                <c:pt idx="366114">
                  <c:v>8.30193</c:v>
                </c:pt>
                <c:pt idx="366115">
                  <c:v>8.30195</c:v>
                </c:pt>
                <c:pt idx="366116">
                  <c:v>8.30197</c:v>
                </c:pt>
                <c:pt idx="366117">
                  <c:v>8.30199</c:v>
                </c:pt>
                <c:pt idx="366118">
                  <c:v>8.30202</c:v>
                </c:pt>
                <c:pt idx="366119">
                  <c:v>8.30204</c:v>
                </c:pt>
                <c:pt idx="366120">
                  <c:v>8.30206</c:v>
                </c:pt>
                <c:pt idx="366121">
                  <c:v>8.30209</c:v>
                </c:pt>
                <c:pt idx="366122">
                  <c:v>8.30211</c:v>
                </c:pt>
                <c:pt idx="366123">
                  <c:v>8.30213</c:v>
                </c:pt>
                <c:pt idx="366124">
                  <c:v>8.30215</c:v>
                </c:pt>
                <c:pt idx="366125">
                  <c:v>8.30218</c:v>
                </c:pt>
                <c:pt idx="366126">
                  <c:v>8.3022</c:v>
                </c:pt>
                <c:pt idx="366127">
                  <c:v>8.30222</c:v>
                </c:pt>
                <c:pt idx="366128">
                  <c:v>8.30224</c:v>
                </c:pt>
                <c:pt idx="366129">
                  <c:v>8.30227</c:v>
                </c:pt>
                <c:pt idx="366130">
                  <c:v>8.30229</c:v>
                </c:pt>
                <c:pt idx="366131">
                  <c:v>8.30231</c:v>
                </c:pt>
                <c:pt idx="366132">
                  <c:v>8.30234</c:v>
                </c:pt>
                <c:pt idx="366133">
                  <c:v>8.30236</c:v>
                </c:pt>
                <c:pt idx="366134">
                  <c:v>8.30238</c:v>
                </c:pt>
                <c:pt idx="366135">
                  <c:v>8.3024</c:v>
                </c:pt>
                <c:pt idx="366136">
                  <c:v>8.30243</c:v>
                </c:pt>
                <c:pt idx="366137">
                  <c:v>8.30245</c:v>
                </c:pt>
                <c:pt idx="366138">
                  <c:v>8.30247</c:v>
                </c:pt>
                <c:pt idx="366139">
                  <c:v>8.30249</c:v>
                </c:pt>
                <c:pt idx="366140">
                  <c:v>8.30252</c:v>
                </c:pt>
                <c:pt idx="366141">
                  <c:v>8.30254</c:v>
                </c:pt>
                <c:pt idx="366142">
                  <c:v>8.30256</c:v>
                </c:pt>
                <c:pt idx="366143">
                  <c:v>8.30259</c:v>
                </c:pt>
                <c:pt idx="366144">
                  <c:v>8.30261</c:v>
                </c:pt>
                <c:pt idx="366145">
                  <c:v>8.30263</c:v>
                </c:pt>
                <c:pt idx="366146">
                  <c:v>8.30265</c:v>
                </c:pt>
                <c:pt idx="366147">
                  <c:v>8.30268</c:v>
                </c:pt>
                <c:pt idx="366148">
                  <c:v>8.3027</c:v>
                </c:pt>
                <c:pt idx="366149">
                  <c:v>8.30272</c:v>
                </c:pt>
                <c:pt idx="366150">
                  <c:v>8.30274</c:v>
                </c:pt>
                <c:pt idx="366151">
                  <c:v>8.30277</c:v>
                </c:pt>
                <c:pt idx="366152">
                  <c:v>8.30279</c:v>
                </c:pt>
                <c:pt idx="366153">
                  <c:v>8.30281</c:v>
                </c:pt>
                <c:pt idx="366154">
                  <c:v>8.30283</c:v>
                </c:pt>
                <c:pt idx="366155">
                  <c:v>8.30286</c:v>
                </c:pt>
                <c:pt idx="366156">
                  <c:v>8.30288</c:v>
                </c:pt>
                <c:pt idx="366157">
                  <c:v>8.3029</c:v>
                </c:pt>
                <c:pt idx="366158">
                  <c:v>8.30293</c:v>
                </c:pt>
                <c:pt idx="366159">
                  <c:v>8.30295</c:v>
                </c:pt>
                <c:pt idx="366160">
                  <c:v>8.30297</c:v>
                </c:pt>
                <c:pt idx="366161">
                  <c:v>8.30299</c:v>
                </c:pt>
                <c:pt idx="366162">
                  <c:v>8.30302</c:v>
                </c:pt>
                <c:pt idx="366163">
                  <c:v>8.30304</c:v>
                </c:pt>
                <c:pt idx="366164">
                  <c:v>8.30306</c:v>
                </c:pt>
                <c:pt idx="366165">
                  <c:v>8.30308</c:v>
                </c:pt>
                <c:pt idx="366166">
                  <c:v>8.30311</c:v>
                </c:pt>
                <c:pt idx="366167">
                  <c:v>8.30313</c:v>
                </c:pt>
                <c:pt idx="366168">
                  <c:v>8.30315</c:v>
                </c:pt>
                <c:pt idx="366169">
                  <c:v>8.30317</c:v>
                </c:pt>
                <c:pt idx="366170">
                  <c:v>8.3032</c:v>
                </c:pt>
                <c:pt idx="366171">
                  <c:v>8.30322</c:v>
                </c:pt>
                <c:pt idx="366172">
                  <c:v>8.30324</c:v>
                </c:pt>
                <c:pt idx="366173">
                  <c:v>8.30326</c:v>
                </c:pt>
                <c:pt idx="366174">
                  <c:v>8.30329</c:v>
                </c:pt>
                <c:pt idx="366175">
                  <c:v>8.30331</c:v>
                </c:pt>
                <c:pt idx="366176">
                  <c:v>8.30333</c:v>
                </c:pt>
                <c:pt idx="366177">
                  <c:v>8.30336</c:v>
                </c:pt>
                <c:pt idx="366178">
                  <c:v>8.30338</c:v>
                </c:pt>
                <c:pt idx="366179">
                  <c:v>8.3034</c:v>
                </c:pt>
                <c:pt idx="366180">
                  <c:v>8.30342</c:v>
                </c:pt>
                <c:pt idx="366181">
                  <c:v>8.30345</c:v>
                </c:pt>
                <c:pt idx="366182">
                  <c:v>8.30347</c:v>
                </c:pt>
                <c:pt idx="366183">
                  <c:v>8.30349</c:v>
                </c:pt>
                <c:pt idx="366184">
                  <c:v>8.30352</c:v>
                </c:pt>
                <c:pt idx="366185">
                  <c:v>8.30354</c:v>
                </c:pt>
                <c:pt idx="366186">
                  <c:v>8.30356</c:v>
                </c:pt>
                <c:pt idx="366187">
                  <c:v>8.30358</c:v>
                </c:pt>
                <c:pt idx="366188">
                  <c:v>8.3036</c:v>
                </c:pt>
                <c:pt idx="366189">
                  <c:v>8.30363</c:v>
                </c:pt>
                <c:pt idx="366190">
                  <c:v>8.30365</c:v>
                </c:pt>
                <c:pt idx="366191">
                  <c:v>8.30367</c:v>
                </c:pt>
                <c:pt idx="366192">
                  <c:v>8.3037</c:v>
                </c:pt>
                <c:pt idx="366193">
                  <c:v>8.30372</c:v>
                </c:pt>
                <c:pt idx="366194">
                  <c:v>8.30374</c:v>
                </c:pt>
                <c:pt idx="366195">
                  <c:v>8.30376</c:v>
                </c:pt>
                <c:pt idx="366196">
                  <c:v>8.30379</c:v>
                </c:pt>
                <c:pt idx="366197">
                  <c:v>8.30381</c:v>
                </c:pt>
                <c:pt idx="366198">
                  <c:v>8.30383</c:v>
                </c:pt>
                <c:pt idx="366199">
                  <c:v>8.30386</c:v>
                </c:pt>
                <c:pt idx="366200">
                  <c:v>8.30388</c:v>
                </c:pt>
                <c:pt idx="366201">
                  <c:v>8.3039</c:v>
                </c:pt>
                <c:pt idx="366202">
                  <c:v>8.30392</c:v>
                </c:pt>
                <c:pt idx="366203">
                  <c:v>8.30395</c:v>
                </c:pt>
                <c:pt idx="366204">
                  <c:v>8.30397</c:v>
                </c:pt>
                <c:pt idx="366205">
                  <c:v>8.30399</c:v>
                </c:pt>
                <c:pt idx="366206">
                  <c:v>8.30401</c:v>
                </c:pt>
                <c:pt idx="366207">
                  <c:v>8.30404</c:v>
                </c:pt>
                <c:pt idx="366208">
                  <c:v>8.30406</c:v>
                </c:pt>
                <c:pt idx="366209">
                  <c:v>8.30408</c:v>
                </c:pt>
                <c:pt idx="366210">
                  <c:v>8.3041</c:v>
                </c:pt>
                <c:pt idx="366211">
                  <c:v>8.30413</c:v>
                </c:pt>
                <c:pt idx="366212">
                  <c:v>8.30415</c:v>
                </c:pt>
                <c:pt idx="366213">
                  <c:v>8.30417</c:v>
                </c:pt>
                <c:pt idx="366214">
                  <c:v>8.30419</c:v>
                </c:pt>
                <c:pt idx="366215">
                  <c:v>8.30422</c:v>
                </c:pt>
                <c:pt idx="366216">
                  <c:v>8.30424</c:v>
                </c:pt>
                <c:pt idx="366217">
                  <c:v>8.30426</c:v>
                </c:pt>
                <c:pt idx="366218">
                  <c:v>8.30429</c:v>
                </c:pt>
                <c:pt idx="366219">
                  <c:v>8.30431</c:v>
                </c:pt>
                <c:pt idx="366220">
                  <c:v>8.30433</c:v>
                </c:pt>
                <c:pt idx="366221">
                  <c:v>8.30435</c:v>
                </c:pt>
                <c:pt idx="366222">
                  <c:v>8.30438</c:v>
                </c:pt>
                <c:pt idx="366223">
                  <c:v>8.3044</c:v>
                </c:pt>
                <c:pt idx="366224">
                  <c:v>8.30442</c:v>
                </c:pt>
                <c:pt idx="366225">
                  <c:v>8.30444</c:v>
                </c:pt>
                <c:pt idx="366226">
                  <c:v>8.30447</c:v>
                </c:pt>
                <c:pt idx="366227">
                  <c:v>8.30449</c:v>
                </c:pt>
                <c:pt idx="366228">
                  <c:v>8.30451</c:v>
                </c:pt>
                <c:pt idx="366229">
                  <c:v>8.30453</c:v>
                </c:pt>
                <c:pt idx="366230">
                  <c:v>8.30456</c:v>
                </c:pt>
                <c:pt idx="366231">
                  <c:v>8.30458</c:v>
                </c:pt>
                <c:pt idx="366232">
                  <c:v>8.3046</c:v>
                </c:pt>
                <c:pt idx="366233">
                  <c:v>8.30463</c:v>
                </c:pt>
                <c:pt idx="366234">
                  <c:v>8.30465</c:v>
                </c:pt>
                <c:pt idx="366235">
                  <c:v>8.30467</c:v>
                </c:pt>
                <c:pt idx="366236">
                  <c:v>8.30469</c:v>
                </c:pt>
                <c:pt idx="366237">
                  <c:v>8.30472</c:v>
                </c:pt>
                <c:pt idx="366238">
                  <c:v>8.30474</c:v>
                </c:pt>
                <c:pt idx="366239">
                  <c:v>8.30476</c:v>
                </c:pt>
                <c:pt idx="366240">
                  <c:v>8.30479</c:v>
                </c:pt>
                <c:pt idx="366241">
                  <c:v>8.30481</c:v>
                </c:pt>
                <c:pt idx="366242">
                  <c:v>8.30483</c:v>
                </c:pt>
                <c:pt idx="366243">
                  <c:v>8.30485</c:v>
                </c:pt>
                <c:pt idx="366244">
                  <c:v>8.30487</c:v>
                </c:pt>
                <c:pt idx="366245">
                  <c:v>8.3049</c:v>
                </c:pt>
                <c:pt idx="366246">
                  <c:v>8.30492</c:v>
                </c:pt>
                <c:pt idx="366247">
                  <c:v>8.30494</c:v>
                </c:pt>
                <c:pt idx="366248">
                  <c:v>8.30497</c:v>
                </c:pt>
                <c:pt idx="366249">
                  <c:v>8.30499</c:v>
                </c:pt>
                <c:pt idx="366250">
                  <c:v>8.30501</c:v>
                </c:pt>
                <c:pt idx="366251">
                  <c:v>8.30503</c:v>
                </c:pt>
                <c:pt idx="366252">
                  <c:v>8.30506</c:v>
                </c:pt>
                <c:pt idx="366253">
                  <c:v>8.30508</c:v>
                </c:pt>
                <c:pt idx="366254">
                  <c:v>8.3051</c:v>
                </c:pt>
                <c:pt idx="366255">
                  <c:v>8.30513</c:v>
                </c:pt>
                <c:pt idx="366256">
                  <c:v>8.30515</c:v>
                </c:pt>
                <c:pt idx="366257">
                  <c:v>8.30517</c:v>
                </c:pt>
                <c:pt idx="366258">
                  <c:v>8.30519</c:v>
                </c:pt>
                <c:pt idx="366259">
                  <c:v>8.30522</c:v>
                </c:pt>
                <c:pt idx="366260">
                  <c:v>8.30524</c:v>
                </c:pt>
                <c:pt idx="366261">
                  <c:v>8.30526</c:v>
                </c:pt>
                <c:pt idx="366262">
                  <c:v>8.30528</c:v>
                </c:pt>
                <c:pt idx="366263">
                  <c:v>8.30531</c:v>
                </c:pt>
                <c:pt idx="366264">
                  <c:v>8.30533</c:v>
                </c:pt>
                <c:pt idx="366265">
                  <c:v>8.30535</c:v>
                </c:pt>
                <c:pt idx="366266">
                  <c:v>8.30537</c:v>
                </c:pt>
                <c:pt idx="366267">
                  <c:v>8.3054</c:v>
                </c:pt>
                <c:pt idx="366268">
                  <c:v>8.30542</c:v>
                </c:pt>
                <c:pt idx="366269">
                  <c:v>8.30544</c:v>
                </c:pt>
                <c:pt idx="366270">
                  <c:v>8.30546</c:v>
                </c:pt>
                <c:pt idx="366271">
                  <c:v>8.30549</c:v>
                </c:pt>
                <c:pt idx="366272">
                  <c:v>8.30551</c:v>
                </c:pt>
                <c:pt idx="366273">
                  <c:v>8.30553</c:v>
                </c:pt>
                <c:pt idx="366274">
                  <c:v>8.30556</c:v>
                </c:pt>
                <c:pt idx="366275">
                  <c:v>8.30558</c:v>
                </c:pt>
                <c:pt idx="366276">
                  <c:v>8.3056</c:v>
                </c:pt>
                <c:pt idx="366277">
                  <c:v>8.30562</c:v>
                </c:pt>
                <c:pt idx="366278">
                  <c:v>8.30565</c:v>
                </c:pt>
                <c:pt idx="366279">
                  <c:v>8.30567</c:v>
                </c:pt>
                <c:pt idx="366280">
                  <c:v>8.30569</c:v>
                </c:pt>
                <c:pt idx="366281">
                  <c:v>8.30571</c:v>
                </c:pt>
                <c:pt idx="366282">
                  <c:v>8.30574</c:v>
                </c:pt>
                <c:pt idx="366283">
                  <c:v>8.30576</c:v>
                </c:pt>
                <c:pt idx="366284">
                  <c:v>8.30578</c:v>
                </c:pt>
                <c:pt idx="366285">
                  <c:v>8.3058</c:v>
                </c:pt>
                <c:pt idx="366286">
                  <c:v>8.30583</c:v>
                </c:pt>
                <c:pt idx="366287">
                  <c:v>8.30585</c:v>
                </c:pt>
                <c:pt idx="366288">
                  <c:v>8.30587</c:v>
                </c:pt>
                <c:pt idx="366289">
                  <c:v>8.3059</c:v>
                </c:pt>
                <c:pt idx="366290">
                  <c:v>8.30592</c:v>
                </c:pt>
                <c:pt idx="366291">
                  <c:v>8.30594</c:v>
                </c:pt>
                <c:pt idx="366292">
                  <c:v>8.30596</c:v>
                </c:pt>
                <c:pt idx="366293">
                  <c:v>8.30599</c:v>
                </c:pt>
                <c:pt idx="366294">
                  <c:v>8.30601</c:v>
                </c:pt>
                <c:pt idx="366295">
                  <c:v>8.30603</c:v>
                </c:pt>
                <c:pt idx="366296">
                  <c:v>8.30605</c:v>
                </c:pt>
                <c:pt idx="366297">
                  <c:v>8.30608</c:v>
                </c:pt>
                <c:pt idx="366298">
                  <c:v>8.3061</c:v>
                </c:pt>
                <c:pt idx="366299">
                  <c:v>8.30612</c:v>
                </c:pt>
                <c:pt idx="366300">
                  <c:v>8.30615</c:v>
                </c:pt>
                <c:pt idx="366301">
                  <c:v>8.30617</c:v>
                </c:pt>
                <c:pt idx="366302">
                  <c:v>8.30619</c:v>
                </c:pt>
                <c:pt idx="366303">
                  <c:v>8.30621</c:v>
                </c:pt>
                <c:pt idx="366304">
                  <c:v>8.30624</c:v>
                </c:pt>
                <c:pt idx="366305">
                  <c:v>8.30626</c:v>
                </c:pt>
                <c:pt idx="366306">
                  <c:v>8.30628</c:v>
                </c:pt>
                <c:pt idx="366307">
                  <c:v>8.3063</c:v>
                </c:pt>
                <c:pt idx="366308">
                  <c:v>8.30633</c:v>
                </c:pt>
                <c:pt idx="366309">
                  <c:v>8.30635</c:v>
                </c:pt>
                <c:pt idx="366310">
                  <c:v>8.30637</c:v>
                </c:pt>
                <c:pt idx="366311">
                  <c:v>8.3064</c:v>
                </c:pt>
                <c:pt idx="366312">
                  <c:v>8.30642</c:v>
                </c:pt>
                <c:pt idx="366313">
                  <c:v>8.30644</c:v>
                </c:pt>
                <c:pt idx="366314">
                  <c:v>8.30646</c:v>
                </c:pt>
                <c:pt idx="366315">
                  <c:v>8.30649</c:v>
                </c:pt>
                <c:pt idx="366316">
                  <c:v>8.30651</c:v>
                </c:pt>
                <c:pt idx="366317">
                  <c:v>8.30653</c:v>
                </c:pt>
                <c:pt idx="366318">
                  <c:v>8.30655</c:v>
                </c:pt>
                <c:pt idx="366319">
                  <c:v>8.30658</c:v>
                </c:pt>
                <c:pt idx="366320">
                  <c:v>8.3066</c:v>
                </c:pt>
                <c:pt idx="366321">
                  <c:v>8.30662</c:v>
                </c:pt>
                <c:pt idx="366322">
                  <c:v>8.30664</c:v>
                </c:pt>
                <c:pt idx="366323">
                  <c:v>8.30667</c:v>
                </c:pt>
                <c:pt idx="366324">
                  <c:v>8.30669</c:v>
                </c:pt>
                <c:pt idx="366325">
                  <c:v>8.30671</c:v>
                </c:pt>
                <c:pt idx="366326">
                  <c:v>8.30673</c:v>
                </c:pt>
                <c:pt idx="366327">
                  <c:v>8.30676</c:v>
                </c:pt>
                <c:pt idx="366328">
                  <c:v>8.30678</c:v>
                </c:pt>
                <c:pt idx="366329">
                  <c:v>8.3068</c:v>
                </c:pt>
                <c:pt idx="366330">
                  <c:v>8.30682</c:v>
                </c:pt>
                <c:pt idx="366331">
                  <c:v>8.30685</c:v>
                </c:pt>
                <c:pt idx="366332">
                  <c:v>8.30687</c:v>
                </c:pt>
                <c:pt idx="366333">
                  <c:v>8.30689</c:v>
                </c:pt>
                <c:pt idx="366334">
                  <c:v>8.30692</c:v>
                </c:pt>
                <c:pt idx="366335">
                  <c:v>8.30694</c:v>
                </c:pt>
                <c:pt idx="366336">
                  <c:v>8.30696</c:v>
                </c:pt>
                <c:pt idx="366337">
                  <c:v>8.30698</c:v>
                </c:pt>
                <c:pt idx="366338">
                  <c:v>8.30701</c:v>
                </c:pt>
                <c:pt idx="366339">
                  <c:v>8.30703</c:v>
                </c:pt>
                <c:pt idx="366340">
                  <c:v>8.30705</c:v>
                </c:pt>
                <c:pt idx="366341">
                  <c:v>8.30707</c:v>
                </c:pt>
                <c:pt idx="366342">
                  <c:v>8.3071</c:v>
                </c:pt>
                <c:pt idx="366343">
                  <c:v>8.30712</c:v>
                </c:pt>
                <c:pt idx="366344">
                  <c:v>8.30714</c:v>
                </c:pt>
                <c:pt idx="366345">
                  <c:v>8.30717</c:v>
                </c:pt>
                <c:pt idx="366346">
                  <c:v>8.30719</c:v>
                </c:pt>
                <c:pt idx="366347">
                  <c:v>8.30721</c:v>
                </c:pt>
                <c:pt idx="366348">
                  <c:v>8.30723</c:v>
                </c:pt>
                <c:pt idx="366349">
                  <c:v>8.30726</c:v>
                </c:pt>
                <c:pt idx="366350">
                  <c:v>8.30728</c:v>
                </c:pt>
                <c:pt idx="366351">
                  <c:v>8.3073</c:v>
                </c:pt>
                <c:pt idx="366352">
                  <c:v>8.30732</c:v>
                </c:pt>
                <c:pt idx="366353">
                  <c:v>8.30735</c:v>
                </c:pt>
                <c:pt idx="366354">
                  <c:v>8.30737</c:v>
                </c:pt>
                <c:pt idx="366355">
                  <c:v>8.30739</c:v>
                </c:pt>
                <c:pt idx="366356">
                  <c:v>8.30742</c:v>
                </c:pt>
                <c:pt idx="366357">
                  <c:v>8.30744</c:v>
                </c:pt>
                <c:pt idx="366358">
                  <c:v>8.30746</c:v>
                </c:pt>
                <c:pt idx="366359">
                  <c:v>8.30748</c:v>
                </c:pt>
                <c:pt idx="366360">
                  <c:v>8.30751</c:v>
                </c:pt>
                <c:pt idx="366361">
                  <c:v>8.30753</c:v>
                </c:pt>
                <c:pt idx="366362">
                  <c:v>8.30755</c:v>
                </c:pt>
                <c:pt idx="366363">
                  <c:v>8.30757</c:v>
                </c:pt>
                <c:pt idx="366364">
                  <c:v>8.3076</c:v>
                </c:pt>
                <c:pt idx="366365">
                  <c:v>8.30762</c:v>
                </c:pt>
                <c:pt idx="366366">
                  <c:v>8.30764</c:v>
                </c:pt>
                <c:pt idx="366367">
                  <c:v>8.30766</c:v>
                </c:pt>
                <c:pt idx="366368">
                  <c:v>8.30769</c:v>
                </c:pt>
                <c:pt idx="366369">
                  <c:v>8.30771</c:v>
                </c:pt>
                <c:pt idx="366370">
                  <c:v>8.30773</c:v>
                </c:pt>
                <c:pt idx="366371">
                  <c:v>8.30776</c:v>
                </c:pt>
                <c:pt idx="366372">
                  <c:v>8.30778</c:v>
                </c:pt>
                <c:pt idx="366373">
                  <c:v>8.3078</c:v>
                </c:pt>
                <c:pt idx="366374">
                  <c:v>8.30782</c:v>
                </c:pt>
                <c:pt idx="366375">
                  <c:v>8.30785</c:v>
                </c:pt>
                <c:pt idx="366376">
                  <c:v>8.30787</c:v>
                </c:pt>
                <c:pt idx="366377">
                  <c:v>8.30789</c:v>
                </c:pt>
                <c:pt idx="366378">
                  <c:v>8.30791</c:v>
                </c:pt>
                <c:pt idx="366379">
                  <c:v>8.30794</c:v>
                </c:pt>
                <c:pt idx="366380">
                  <c:v>8.30796</c:v>
                </c:pt>
                <c:pt idx="366381">
                  <c:v>8.30798</c:v>
                </c:pt>
                <c:pt idx="366382">
                  <c:v>8.308</c:v>
                </c:pt>
                <c:pt idx="366383">
                  <c:v>8.30803</c:v>
                </c:pt>
                <c:pt idx="366384">
                  <c:v>8.30805</c:v>
                </c:pt>
                <c:pt idx="366385">
                  <c:v>8.30807</c:v>
                </c:pt>
                <c:pt idx="366386">
                  <c:v>8.30809</c:v>
                </c:pt>
                <c:pt idx="366387">
                  <c:v>8.30812</c:v>
                </c:pt>
                <c:pt idx="366388">
                  <c:v>8.30814</c:v>
                </c:pt>
                <c:pt idx="366389">
                  <c:v>8.30816</c:v>
                </c:pt>
                <c:pt idx="366390">
                  <c:v>8.30819</c:v>
                </c:pt>
                <c:pt idx="366391">
                  <c:v>8.30821</c:v>
                </c:pt>
                <c:pt idx="366392">
                  <c:v>8.30823</c:v>
                </c:pt>
                <c:pt idx="366393">
                  <c:v>8.30825</c:v>
                </c:pt>
                <c:pt idx="366394">
                  <c:v>8.30828</c:v>
                </c:pt>
                <c:pt idx="366395">
                  <c:v>8.3083</c:v>
                </c:pt>
                <c:pt idx="366396">
                  <c:v>8.30832</c:v>
                </c:pt>
                <c:pt idx="366397">
                  <c:v>8.30834</c:v>
                </c:pt>
                <c:pt idx="366398">
                  <c:v>8.30837</c:v>
                </c:pt>
                <c:pt idx="366399">
                  <c:v>8.30839</c:v>
                </c:pt>
                <c:pt idx="366400">
                  <c:v>8.30841</c:v>
                </c:pt>
                <c:pt idx="366401">
                  <c:v>8.30843</c:v>
                </c:pt>
                <c:pt idx="366402">
                  <c:v>8.30846</c:v>
                </c:pt>
                <c:pt idx="366403">
                  <c:v>8.30848</c:v>
                </c:pt>
                <c:pt idx="366404">
                  <c:v>8.3085</c:v>
                </c:pt>
                <c:pt idx="366405">
                  <c:v>8.30853</c:v>
                </c:pt>
                <c:pt idx="366406">
                  <c:v>8.30855</c:v>
                </c:pt>
                <c:pt idx="366407">
                  <c:v>8.30857</c:v>
                </c:pt>
                <c:pt idx="366408">
                  <c:v>8.30859</c:v>
                </c:pt>
                <c:pt idx="366409">
                  <c:v>8.30862</c:v>
                </c:pt>
                <c:pt idx="366410">
                  <c:v>8.30864</c:v>
                </c:pt>
                <c:pt idx="366411">
                  <c:v>8.30866</c:v>
                </c:pt>
                <c:pt idx="366412">
                  <c:v>8.30869</c:v>
                </c:pt>
                <c:pt idx="366413">
                  <c:v>8.30871</c:v>
                </c:pt>
                <c:pt idx="366414">
                  <c:v>8.30873</c:v>
                </c:pt>
                <c:pt idx="366415">
                  <c:v>8.30875</c:v>
                </c:pt>
                <c:pt idx="366416">
                  <c:v>8.30878</c:v>
                </c:pt>
                <c:pt idx="366417">
                  <c:v>8.3088</c:v>
                </c:pt>
                <c:pt idx="366418">
                  <c:v>8.30882</c:v>
                </c:pt>
                <c:pt idx="366419">
                  <c:v>8.30884</c:v>
                </c:pt>
                <c:pt idx="366420">
                  <c:v>8.30887</c:v>
                </c:pt>
                <c:pt idx="366421">
                  <c:v>8.30889</c:v>
                </c:pt>
                <c:pt idx="366422">
                  <c:v>8.30891</c:v>
                </c:pt>
                <c:pt idx="366423">
                  <c:v>8.30893</c:v>
                </c:pt>
                <c:pt idx="366424">
                  <c:v>8.30896</c:v>
                </c:pt>
                <c:pt idx="366425">
                  <c:v>8.30898</c:v>
                </c:pt>
                <c:pt idx="366426">
                  <c:v>8.309</c:v>
                </c:pt>
                <c:pt idx="366427">
                  <c:v>8.30903</c:v>
                </c:pt>
                <c:pt idx="366428">
                  <c:v>8.30905</c:v>
                </c:pt>
                <c:pt idx="366429">
                  <c:v>8.30907</c:v>
                </c:pt>
                <c:pt idx="366430">
                  <c:v>8.30909</c:v>
                </c:pt>
                <c:pt idx="366431">
                  <c:v>8.30912</c:v>
                </c:pt>
                <c:pt idx="366432">
                  <c:v>8.30914</c:v>
                </c:pt>
                <c:pt idx="366433">
                  <c:v>8.30916</c:v>
                </c:pt>
                <c:pt idx="366434">
                  <c:v>8.30918</c:v>
                </c:pt>
                <c:pt idx="366435">
                  <c:v>8.30921</c:v>
                </c:pt>
                <c:pt idx="366436">
                  <c:v>8.30923</c:v>
                </c:pt>
                <c:pt idx="366437">
                  <c:v>8.30925</c:v>
                </c:pt>
                <c:pt idx="366438">
                  <c:v>8.30927</c:v>
                </c:pt>
                <c:pt idx="366439">
                  <c:v>8.3093</c:v>
                </c:pt>
                <c:pt idx="366440">
                  <c:v>8.30932</c:v>
                </c:pt>
                <c:pt idx="366441">
                  <c:v>8.30934</c:v>
                </c:pt>
                <c:pt idx="366442">
                  <c:v>8.30936</c:v>
                </c:pt>
                <c:pt idx="366443">
                  <c:v>8.30939</c:v>
                </c:pt>
                <c:pt idx="366444">
                  <c:v>8.30941</c:v>
                </c:pt>
                <c:pt idx="366445">
                  <c:v>8.30943</c:v>
                </c:pt>
                <c:pt idx="366446">
                  <c:v>8.30946</c:v>
                </c:pt>
                <c:pt idx="366447">
                  <c:v>8.30948</c:v>
                </c:pt>
                <c:pt idx="366448">
                  <c:v>8.3095</c:v>
                </c:pt>
                <c:pt idx="366449">
                  <c:v>8.30952</c:v>
                </c:pt>
                <c:pt idx="366450">
                  <c:v>8.30955</c:v>
                </c:pt>
                <c:pt idx="366451">
                  <c:v>8.30957</c:v>
                </c:pt>
                <c:pt idx="366452">
                  <c:v>8.30959</c:v>
                </c:pt>
                <c:pt idx="366453">
                  <c:v>8.30962</c:v>
                </c:pt>
                <c:pt idx="366454">
                  <c:v>8.30964</c:v>
                </c:pt>
                <c:pt idx="366455">
                  <c:v>8.30966</c:v>
                </c:pt>
                <c:pt idx="366456">
                  <c:v>8.30968</c:v>
                </c:pt>
                <c:pt idx="366457">
                  <c:v>8.3097</c:v>
                </c:pt>
                <c:pt idx="366458">
                  <c:v>8.30973</c:v>
                </c:pt>
                <c:pt idx="366459">
                  <c:v>8.30975</c:v>
                </c:pt>
                <c:pt idx="366460">
                  <c:v>8.30977</c:v>
                </c:pt>
                <c:pt idx="366461">
                  <c:v>8.3098</c:v>
                </c:pt>
                <c:pt idx="366462">
                  <c:v>8.30982</c:v>
                </c:pt>
                <c:pt idx="366463">
                  <c:v>8.30984</c:v>
                </c:pt>
                <c:pt idx="366464">
                  <c:v>8.30986</c:v>
                </c:pt>
                <c:pt idx="366465">
                  <c:v>8.30989</c:v>
                </c:pt>
                <c:pt idx="366466">
                  <c:v>8.30991</c:v>
                </c:pt>
                <c:pt idx="366467">
                  <c:v>8.30993</c:v>
                </c:pt>
                <c:pt idx="366468">
                  <c:v>8.30996</c:v>
                </c:pt>
                <c:pt idx="366469">
                  <c:v>8.30998</c:v>
                </c:pt>
                <c:pt idx="366470">
                  <c:v>8.31</c:v>
                </c:pt>
                <c:pt idx="366471">
                  <c:v>8.31002</c:v>
                </c:pt>
                <c:pt idx="366472">
                  <c:v>8.31005</c:v>
                </c:pt>
                <c:pt idx="366473">
                  <c:v>8.31007</c:v>
                </c:pt>
                <c:pt idx="366474">
                  <c:v>8.31009</c:v>
                </c:pt>
                <c:pt idx="366475">
                  <c:v>8.31011</c:v>
                </c:pt>
                <c:pt idx="366476">
                  <c:v>8.31014</c:v>
                </c:pt>
                <c:pt idx="366477">
                  <c:v>8.31016</c:v>
                </c:pt>
                <c:pt idx="366478">
                  <c:v>8.31018</c:v>
                </c:pt>
                <c:pt idx="366479">
                  <c:v>8.3102</c:v>
                </c:pt>
                <c:pt idx="366480">
                  <c:v>8.31023</c:v>
                </c:pt>
                <c:pt idx="366481">
                  <c:v>8.31025</c:v>
                </c:pt>
                <c:pt idx="366482">
                  <c:v>8.31027</c:v>
                </c:pt>
                <c:pt idx="366483">
                  <c:v>8.31029</c:v>
                </c:pt>
                <c:pt idx="366484">
                  <c:v>8.31032</c:v>
                </c:pt>
                <c:pt idx="366485">
                  <c:v>8.31034</c:v>
                </c:pt>
                <c:pt idx="366486">
                  <c:v>8.31036</c:v>
                </c:pt>
                <c:pt idx="366487">
                  <c:v>8.31039</c:v>
                </c:pt>
                <c:pt idx="366488">
                  <c:v>8.31041</c:v>
                </c:pt>
                <c:pt idx="366489">
                  <c:v>8.31043</c:v>
                </c:pt>
                <c:pt idx="366490">
                  <c:v>8.31045</c:v>
                </c:pt>
                <c:pt idx="366491">
                  <c:v>8.31048</c:v>
                </c:pt>
                <c:pt idx="366492">
                  <c:v>8.3105</c:v>
                </c:pt>
                <c:pt idx="366493">
                  <c:v>8.31052</c:v>
                </c:pt>
                <c:pt idx="366494">
                  <c:v>8.31054</c:v>
                </c:pt>
                <c:pt idx="366495">
                  <c:v>8.31057</c:v>
                </c:pt>
                <c:pt idx="366496">
                  <c:v>8.31059</c:v>
                </c:pt>
                <c:pt idx="366497">
                  <c:v>8.31061</c:v>
                </c:pt>
                <c:pt idx="366498">
                  <c:v>8.31063</c:v>
                </c:pt>
                <c:pt idx="366499">
                  <c:v>8.31066</c:v>
                </c:pt>
                <c:pt idx="366500">
                  <c:v>8.31068</c:v>
                </c:pt>
                <c:pt idx="366501">
                  <c:v>8.3107</c:v>
                </c:pt>
                <c:pt idx="366502">
                  <c:v>8.31073</c:v>
                </c:pt>
                <c:pt idx="366503">
                  <c:v>8.31075</c:v>
                </c:pt>
                <c:pt idx="366504">
                  <c:v>8.31077</c:v>
                </c:pt>
                <c:pt idx="366505">
                  <c:v>8.31079</c:v>
                </c:pt>
                <c:pt idx="366506">
                  <c:v>8.31082</c:v>
                </c:pt>
                <c:pt idx="366507">
                  <c:v>8.31084</c:v>
                </c:pt>
                <c:pt idx="366508">
                  <c:v>8.31086</c:v>
                </c:pt>
                <c:pt idx="366509">
                  <c:v>8.31088</c:v>
                </c:pt>
                <c:pt idx="366510">
                  <c:v>8.31091</c:v>
                </c:pt>
                <c:pt idx="366511">
                  <c:v>8.31093</c:v>
                </c:pt>
                <c:pt idx="366512">
                  <c:v>8.31095</c:v>
                </c:pt>
                <c:pt idx="366513">
                  <c:v>8.31097</c:v>
                </c:pt>
                <c:pt idx="366514">
                  <c:v>8.311</c:v>
                </c:pt>
                <c:pt idx="366515">
                  <c:v>8.31102</c:v>
                </c:pt>
                <c:pt idx="366516">
                  <c:v>8.31104</c:v>
                </c:pt>
                <c:pt idx="366517">
                  <c:v>8.31107</c:v>
                </c:pt>
                <c:pt idx="366518">
                  <c:v>8.31109</c:v>
                </c:pt>
                <c:pt idx="366519">
                  <c:v>8.31111</c:v>
                </c:pt>
                <c:pt idx="366520">
                  <c:v>8.31113</c:v>
                </c:pt>
                <c:pt idx="366521">
                  <c:v>8.31116</c:v>
                </c:pt>
                <c:pt idx="366522">
                  <c:v>8.31118</c:v>
                </c:pt>
                <c:pt idx="366523">
                  <c:v>8.3112</c:v>
                </c:pt>
                <c:pt idx="366524">
                  <c:v>8.31122</c:v>
                </c:pt>
                <c:pt idx="366525">
                  <c:v>8.31125</c:v>
                </c:pt>
                <c:pt idx="366526">
                  <c:v>8.31127</c:v>
                </c:pt>
                <c:pt idx="366527">
                  <c:v>8.31129</c:v>
                </c:pt>
                <c:pt idx="366528">
                  <c:v>8.31132</c:v>
                </c:pt>
                <c:pt idx="366529">
                  <c:v>8.31134</c:v>
                </c:pt>
                <c:pt idx="366530">
                  <c:v>8.31136</c:v>
                </c:pt>
                <c:pt idx="366531">
                  <c:v>8.31138</c:v>
                </c:pt>
                <c:pt idx="366532">
                  <c:v>8.31141</c:v>
                </c:pt>
                <c:pt idx="366533">
                  <c:v>8.31143</c:v>
                </c:pt>
                <c:pt idx="366534">
                  <c:v>8.31145</c:v>
                </c:pt>
                <c:pt idx="366535">
                  <c:v>8.31147</c:v>
                </c:pt>
                <c:pt idx="366536">
                  <c:v>8.3115</c:v>
                </c:pt>
                <c:pt idx="366537">
                  <c:v>8.31152</c:v>
                </c:pt>
                <c:pt idx="366538">
                  <c:v>8.31154</c:v>
                </c:pt>
                <c:pt idx="366539">
                  <c:v>8.31156</c:v>
                </c:pt>
                <c:pt idx="366540">
                  <c:v>8.31159</c:v>
                </c:pt>
                <c:pt idx="366541">
                  <c:v>8.31161</c:v>
                </c:pt>
                <c:pt idx="366542">
                  <c:v>8.31163</c:v>
                </c:pt>
                <c:pt idx="366543">
                  <c:v>8.31166</c:v>
                </c:pt>
                <c:pt idx="366544">
                  <c:v>8.31168</c:v>
                </c:pt>
                <c:pt idx="366545">
                  <c:v>8.3117</c:v>
                </c:pt>
                <c:pt idx="366546">
                  <c:v>8.31172</c:v>
                </c:pt>
                <c:pt idx="366547">
                  <c:v>8.31175</c:v>
                </c:pt>
                <c:pt idx="366548">
                  <c:v>8.31177</c:v>
                </c:pt>
                <c:pt idx="366549">
                  <c:v>8.31179</c:v>
                </c:pt>
                <c:pt idx="366550">
                  <c:v>8.31181</c:v>
                </c:pt>
                <c:pt idx="366551">
                  <c:v>8.31184</c:v>
                </c:pt>
                <c:pt idx="366552">
                  <c:v>8.31186</c:v>
                </c:pt>
                <c:pt idx="366553">
                  <c:v>8.31188</c:v>
                </c:pt>
                <c:pt idx="366554">
                  <c:v>8.3119</c:v>
                </c:pt>
                <c:pt idx="366555">
                  <c:v>8.31193</c:v>
                </c:pt>
                <c:pt idx="366556">
                  <c:v>8.31195</c:v>
                </c:pt>
                <c:pt idx="366557">
                  <c:v>8.31197</c:v>
                </c:pt>
                <c:pt idx="366558">
                  <c:v>8.31199</c:v>
                </c:pt>
                <c:pt idx="366559">
                  <c:v>8.31202</c:v>
                </c:pt>
                <c:pt idx="366560">
                  <c:v>8.31204</c:v>
                </c:pt>
                <c:pt idx="366561">
                  <c:v>8.31206</c:v>
                </c:pt>
                <c:pt idx="366562">
                  <c:v>8.31209</c:v>
                </c:pt>
                <c:pt idx="366563">
                  <c:v>8.31211</c:v>
                </c:pt>
                <c:pt idx="366564">
                  <c:v>8.31213</c:v>
                </c:pt>
                <c:pt idx="366565">
                  <c:v>8.31215</c:v>
                </c:pt>
                <c:pt idx="366566">
                  <c:v>8.31218</c:v>
                </c:pt>
                <c:pt idx="366567">
                  <c:v>8.3122</c:v>
                </c:pt>
                <c:pt idx="366568">
                  <c:v>8.31222</c:v>
                </c:pt>
                <c:pt idx="366569">
                  <c:v>8.31225</c:v>
                </c:pt>
                <c:pt idx="366570">
                  <c:v>8.31227</c:v>
                </c:pt>
                <c:pt idx="366571">
                  <c:v>8.31229</c:v>
                </c:pt>
                <c:pt idx="366572">
                  <c:v>8.31231</c:v>
                </c:pt>
                <c:pt idx="366573">
                  <c:v>8.31234</c:v>
                </c:pt>
                <c:pt idx="366574">
                  <c:v>8.31236</c:v>
                </c:pt>
                <c:pt idx="366575">
                  <c:v>8.31238</c:v>
                </c:pt>
                <c:pt idx="366576">
                  <c:v>8.3124</c:v>
                </c:pt>
                <c:pt idx="366577">
                  <c:v>8.31243</c:v>
                </c:pt>
                <c:pt idx="366578">
                  <c:v>8.31245</c:v>
                </c:pt>
                <c:pt idx="366579">
                  <c:v>8.31247</c:v>
                </c:pt>
                <c:pt idx="366580">
                  <c:v>8.31249</c:v>
                </c:pt>
                <c:pt idx="366581">
                  <c:v>8.31252</c:v>
                </c:pt>
                <c:pt idx="366582">
                  <c:v>8.31254</c:v>
                </c:pt>
                <c:pt idx="366583">
                  <c:v>8.31256</c:v>
                </c:pt>
                <c:pt idx="366584">
                  <c:v>8.31259</c:v>
                </c:pt>
                <c:pt idx="366585">
                  <c:v>8.31261</c:v>
                </c:pt>
                <c:pt idx="366586">
                  <c:v>8.31263</c:v>
                </c:pt>
                <c:pt idx="366587">
                  <c:v>8.31265</c:v>
                </c:pt>
                <c:pt idx="366588">
                  <c:v>8.31268</c:v>
                </c:pt>
                <c:pt idx="366589">
                  <c:v>8.3127</c:v>
                </c:pt>
                <c:pt idx="366590">
                  <c:v>8.31272</c:v>
                </c:pt>
                <c:pt idx="366591">
                  <c:v>8.31274</c:v>
                </c:pt>
                <c:pt idx="366592">
                  <c:v>8.31277</c:v>
                </c:pt>
                <c:pt idx="366593">
                  <c:v>8.31279</c:v>
                </c:pt>
                <c:pt idx="366594">
                  <c:v>8.31281</c:v>
                </c:pt>
                <c:pt idx="366595">
                  <c:v>8.31283</c:v>
                </c:pt>
                <c:pt idx="366596">
                  <c:v>8.31286</c:v>
                </c:pt>
                <c:pt idx="366597">
                  <c:v>8.31288</c:v>
                </c:pt>
                <c:pt idx="366598">
                  <c:v>8.3129</c:v>
                </c:pt>
                <c:pt idx="366599">
                  <c:v>8.31292</c:v>
                </c:pt>
                <c:pt idx="366600">
                  <c:v>8.31295</c:v>
                </c:pt>
                <c:pt idx="366601">
                  <c:v>8.31297</c:v>
                </c:pt>
                <c:pt idx="366602">
                  <c:v>8.31299</c:v>
                </c:pt>
                <c:pt idx="366603">
                  <c:v>8.31302</c:v>
                </c:pt>
                <c:pt idx="366604">
                  <c:v>8.31304</c:v>
                </c:pt>
                <c:pt idx="366605">
                  <c:v>8.31306</c:v>
                </c:pt>
                <c:pt idx="366606">
                  <c:v>8.31308</c:v>
                </c:pt>
                <c:pt idx="366607">
                  <c:v>8.31311</c:v>
                </c:pt>
                <c:pt idx="366608">
                  <c:v>8.31313</c:v>
                </c:pt>
                <c:pt idx="366609">
                  <c:v>8.31315</c:v>
                </c:pt>
                <c:pt idx="366610">
                  <c:v>8.31317</c:v>
                </c:pt>
                <c:pt idx="366611">
                  <c:v>8.3132</c:v>
                </c:pt>
                <c:pt idx="366612">
                  <c:v>8.31322</c:v>
                </c:pt>
                <c:pt idx="366613">
                  <c:v>8.31324</c:v>
                </c:pt>
                <c:pt idx="366614">
                  <c:v>8.31326</c:v>
                </c:pt>
                <c:pt idx="366615">
                  <c:v>8.31329</c:v>
                </c:pt>
                <c:pt idx="366616">
                  <c:v>8.31331</c:v>
                </c:pt>
                <c:pt idx="366617">
                  <c:v>8.31333</c:v>
                </c:pt>
                <c:pt idx="366618">
                  <c:v>8.31336</c:v>
                </c:pt>
                <c:pt idx="366619">
                  <c:v>8.31338</c:v>
                </c:pt>
                <c:pt idx="366620">
                  <c:v>8.3134</c:v>
                </c:pt>
                <c:pt idx="366621">
                  <c:v>8.31342</c:v>
                </c:pt>
                <c:pt idx="366622">
                  <c:v>8.31345</c:v>
                </c:pt>
                <c:pt idx="366623">
                  <c:v>8.31347</c:v>
                </c:pt>
                <c:pt idx="366624">
                  <c:v>8.31349</c:v>
                </c:pt>
                <c:pt idx="366625">
                  <c:v>8.31352</c:v>
                </c:pt>
                <c:pt idx="366626">
                  <c:v>8.31354</c:v>
                </c:pt>
                <c:pt idx="366627">
                  <c:v>8.31356</c:v>
                </c:pt>
                <c:pt idx="366628">
                  <c:v>8.31358</c:v>
                </c:pt>
                <c:pt idx="366629">
                  <c:v>8.31361</c:v>
                </c:pt>
                <c:pt idx="366630">
                  <c:v>8.31363</c:v>
                </c:pt>
                <c:pt idx="366631">
                  <c:v>8.31365</c:v>
                </c:pt>
                <c:pt idx="366632">
                  <c:v>8.31367</c:v>
                </c:pt>
                <c:pt idx="366633">
                  <c:v>8.3137</c:v>
                </c:pt>
                <c:pt idx="366634">
                  <c:v>8.31372</c:v>
                </c:pt>
                <c:pt idx="366635">
                  <c:v>8.31374</c:v>
                </c:pt>
                <c:pt idx="366636">
                  <c:v>8.31376</c:v>
                </c:pt>
                <c:pt idx="366637">
                  <c:v>8.31379</c:v>
                </c:pt>
                <c:pt idx="366638">
                  <c:v>8.31381</c:v>
                </c:pt>
                <c:pt idx="366639">
                  <c:v>8.31383</c:v>
                </c:pt>
                <c:pt idx="366640">
                  <c:v>8.31386</c:v>
                </c:pt>
                <c:pt idx="366641">
                  <c:v>8.31388</c:v>
                </c:pt>
                <c:pt idx="366642">
                  <c:v>8.3139</c:v>
                </c:pt>
                <c:pt idx="366643">
                  <c:v>8.31392</c:v>
                </c:pt>
                <c:pt idx="366644">
                  <c:v>8.31395</c:v>
                </c:pt>
                <c:pt idx="366645">
                  <c:v>8.31397</c:v>
                </c:pt>
                <c:pt idx="366646">
                  <c:v>8.31399</c:v>
                </c:pt>
                <c:pt idx="366647">
                  <c:v>8.31401</c:v>
                </c:pt>
                <c:pt idx="366648">
                  <c:v>8.31404</c:v>
                </c:pt>
                <c:pt idx="366649">
                  <c:v>8.31406</c:v>
                </c:pt>
                <c:pt idx="366650">
                  <c:v>8.31408</c:v>
                </c:pt>
                <c:pt idx="366651">
                  <c:v>8.3141</c:v>
                </c:pt>
                <c:pt idx="366652">
                  <c:v>8.31413</c:v>
                </c:pt>
                <c:pt idx="366653">
                  <c:v>8.31415</c:v>
                </c:pt>
                <c:pt idx="366654">
                  <c:v>8.31417</c:v>
                </c:pt>
                <c:pt idx="366655">
                  <c:v>8.31419</c:v>
                </c:pt>
                <c:pt idx="366656">
                  <c:v>8.31422</c:v>
                </c:pt>
                <c:pt idx="366657">
                  <c:v>8.31424</c:v>
                </c:pt>
                <c:pt idx="366658">
                  <c:v>8.31426</c:v>
                </c:pt>
                <c:pt idx="366659">
                  <c:v>8.31429</c:v>
                </c:pt>
                <c:pt idx="366660">
                  <c:v>8.31431</c:v>
                </c:pt>
                <c:pt idx="366661">
                  <c:v>8.31433</c:v>
                </c:pt>
                <c:pt idx="366662">
                  <c:v>8.31435</c:v>
                </c:pt>
                <c:pt idx="366663">
                  <c:v>8.31438</c:v>
                </c:pt>
                <c:pt idx="366664">
                  <c:v>8.3144</c:v>
                </c:pt>
                <c:pt idx="366665">
                  <c:v>8.31442</c:v>
                </c:pt>
                <c:pt idx="366666">
                  <c:v>8.31444</c:v>
                </c:pt>
                <c:pt idx="366667">
                  <c:v>8.31447</c:v>
                </c:pt>
                <c:pt idx="366668">
                  <c:v>8.31449</c:v>
                </c:pt>
                <c:pt idx="366669">
                  <c:v>8.31451</c:v>
                </c:pt>
                <c:pt idx="366670">
                  <c:v>8.31453</c:v>
                </c:pt>
                <c:pt idx="366671">
                  <c:v>8.31456</c:v>
                </c:pt>
                <c:pt idx="366672">
                  <c:v>8.31458</c:v>
                </c:pt>
                <c:pt idx="366673">
                  <c:v>8.3146</c:v>
                </c:pt>
                <c:pt idx="366674">
                  <c:v>8.31463</c:v>
                </c:pt>
                <c:pt idx="366675">
                  <c:v>8.31465</c:v>
                </c:pt>
                <c:pt idx="366676">
                  <c:v>8.31467</c:v>
                </c:pt>
                <c:pt idx="366677">
                  <c:v>8.31469</c:v>
                </c:pt>
                <c:pt idx="366678">
                  <c:v>8.31472</c:v>
                </c:pt>
                <c:pt idx="366679">
                  <c:v>8.31474</c:v>
                </c:pt>
                <c:pt idx="366680">
                  <c:v>8.31476</c:v>
                </c:pt>
                <c:pt idx="366681">
                  <c:v>8.31479</c:v>
                </c:pt>
                <c:pt idx="366682">
                  <c:v>8.31481</c:v>
                </c:pt>
                <c:pt idx="366683">
                  <c:v>8.31483</c:v>
                </c:pt>
                <c:pt idx="366684">
                  <c:v>8.31485</c:v>
                </c:pt>
                <c:pt idx="366685">
                  <c:v>8.31488</c:v>
                </c:pt>
                <c:pt idx="366686">
                  <c:v>8.3149</c:v>
                </c:pt>
                <c:pt idx="366687">
                  <c:v>8.31492</c:v>
                </c:pt>
                <c:pt idx="366688">
                  <c:v>8.31494</c:v>
                </c:pt>
                <c:pt idx="366689">
                  <c:v>8.31497</c:v>
                </c:pt>
                <c:pt idx="366690">
                  <c:v>8.31499</c:v>
                </c:pt>
                <c:pt idx="366691">
                  <c:v>8.31501</c:v>
                </c:pt>
                <c:pt idx="366692">
                  <c:v>8.31503</c:v>
                </c:pt>
                <c:pt idx="366693">
                  <c:v>8.31506</c:v>
                </c:pt>
                <c:pt idx="366694">
                  <c:v>8.31508</c:v>
                </c:pt>
                <c:pt idx="366695">
                  <c:v>8.3151</c:v>
                </c:pt>
                <c:pt idx="366696">
                  <c:v>8.31513</c:v>
                </c:pt>
                <c:pt idx="366697">
                  <c:v>8.31515</c:v>
                </c:pt>
                <c:pt idx="366698">
                  <c:v>8.31517</c:v>
                </c:pt>
                <c:pt idx="366699">
                  <c:v>8.31519</c:v>
                </c:pt>
                <c:pt idx="366700">
                  <c:v>8.31522</c:v>
                </c:pt>
                <c:pt idx="366701">
                  <c:v>8.31524</c:v>
                </c:pt>
                <c:pt idx="366702">
                  <c:v>8.31526</c:v>
                </c:pt>
                <c:pt idx="366703">
                  <c:v>8.31528</c:v>
                </c:pt>
                <c:pt idx="366704">
                  <c:v>8.31531</c:v>
                </c:pt>
                <c:pt idx="366705">
                  <c:v>8.31533</c:v>
                </c:pt>
                <c:pt idx="366706">
                  <c:v>8.31535</c:v>
                </c:pt>
                <c:pt idx="366707">
                  <c:v>8.31537</c:v>
                </c:pt>
                <c:pt idx="366708">
                  <c:v>8.3154</c:v>
                </c:pt>
                <c:pt idx="366709">
                  <c:v>8.31542</c:v>
                </c:pt>
                <c:pt idx="366710">
                  <c:v>8.31544</c:v>
                </c:pt>
                <c:pt idx="366711">
                  <c:v>8.31546</c:v>
                </c:pt>
                <c:pt idx="366712">
                  <c:v>8.31549</c:v>
                </c:pt>
                <c:pt idx="366713">
                  <c:v>8.31551</c:v>
                </c:pt>
                <c:pt idx="366714">
                  <c:v>8.31553</c:v>
                </c:pt>
                <c:pt idx="366715">
                  <c:v>8.31556</c:v>
                </c:pt>
                <c:pt idx="366716">
                  <c:v>8.31558</c:v>
                </c:pt>
                <c:pt idx="366717">
                  <c:v>8.3156</c:v>
                </c:pt>
                <c:pt idx="366718">
                  <c:v>8.31562</c:v>
                </c:pt>
                <c:pt idx="366719">
                  <c:v>8.31565</c:v>
                </c:pt>
                <c:pt idx="366720">
                  <c:v>8.31567</c:v>
                </c:pt>
                <c:pt idx="366721">
                  <c:v>8.31569</c:v>
                </c:pt>
                <c:pt idx="366722">
                  <c:v>8.31571</c:v>
                </c:pt>
                <c:pt idx="366723">
                  <c:v>8.31574</c:v>
                </c:pt>
                <c:pt idx="366724">
                  <c:v>8.31576</c:v>
                </c:pt>
                <c:pt idx="366725">
                  <c:v>8.31578</c:v>
                </c:pt>
                <c:pt idx="366726">
                  <c:v>8.3158</c:v>
                </c:pt>
                <c:pt idx="366727">
                  <c:v>8.31583</c:v>
                </c:pt>
                <c:pt idx="366728">
                  <c:v>8.31585</c:v>
                </c:pt>
                <c:pt idx="366729">
                  <c:v>8.31587</c:v>
                </c:pt>
                <c:pt idx="366730">
                  <c:v>8.3159</c:v>
                </c:pt>
                <c:pt idx="366731">
                  <c:v>8.31592</c:v>
                </c:pt>
                <c:pt idx="366732">
                  <c:v>8.31594</c:v>
                </c:pt>
                <c:pt idx="366733">
                  <c:v>8.31596</c:v>
                </c:pt>
                <c:pt idx="366734">
                  <c:v>8.31599</c:v>
                </c:pt>
                <c:pt idx="366735">
                  <c:v>8.31601</c:v>
                </c:pt>
                <c:pt idx="366736">
                  <c:v>8.31603</c:v>
                </c:pt>
                <c:pt idx="366737">
                  <c:v>8.31605</c:v>
                </c:pt>
                <c:pt idx="366738">
                  <c:v>8.31608</c:v>
                </c:pt>
                <c:pt idx="366739">
                  <c:v>8.3161</c:v>
                </c:pt>
                <c:pt idx="366740">
                  <c:v>8.31612</c:v>
                </c:pt>
                <c:pt idx="366741">
                  <c:v>8.31615</c:v>
                </c:pt>
                <c:pt idx="366742">
                  <c:v>8.31617</c:v>
                </c:pt>
                <c:pt idx="366743">
                  <c:v>8.31619</c:v>
                </c:pt>
                <c:pt idx="366744">
                  <c:v>8.31621</c:v>
                </c:pt>
                <c:pt idx="366745">
                  <c:v>8.31624</c:v>
                </c:pt>
                <c:pt idx="366746">
                  <c:v>8.31626</c:v>
                </c:pt>
                <c:pt idx="366747">
                  <c:v>8.31628</c:v>
                </c:pt>
                <c:pt idx="366748">
                  <c:v>8.3163</c:v>
                </c:pt>
                <c:pt idx="366749">
                  <c:v>8.31633</c:v>
                </c:pt>
                <c:pt idx="366750">
                  <c:v>8.31635</c:v>
                </c:pt>
                <c:pt idx="366751">
                  <c:v>8.31637</c:v>
                </c:pt>
                <c:pt idx="366752">
                  <c:v>8.31639</c:v>
                </c:pt>
                <c:pt idx="366753">
                  <c:v>8.31642</c:v>
                </c:pt>
                <c:pt idx="366754">
                  <c:v>8.31644</c:v>
                </c:pt>
                <c:pt idx="366755">
                  <c:v>8.31646</c:v>
                </c:pt>
                <c:pt idx="366756">
                  <c:v>8.31649</c:v>
                </c:pt>
                <c:pt idx="366757">
                  <c:v>8.31651</c:v>
                </c:pt>
                <c:pt idx="366758">
                  <c:v>8.31653</c:v>
                </c:pt>
                <c:pt idx="366759">
                  <c:v>8.31655</c:v>
                </c:pt>
                <c:pt idx="366760">
                  <c:v>8.31658</c:v>
                </c:pt>
                <c:pt idx="366761">
                  <c:v>8.3166</c:v>
                </c:pt>
                <c:pt idx="366762">
                  <c:v>8.31662</c:v>
                </c:pt>
                <c:pt idx="366763">
                  <c:v>8.31664</c:v>
                </c:pt>
                <c:pt idx="366764">
                  <c:v>8.31667</c:v>
                </c:pt>
                <c:pt idx="366765">
                  <c:v>8.31669</c:v>
                </c:pt>
                <c:pt idx="366766">
                  <c:v>8.31671</c:v>
                </c:pt>
                <c:pt idx="366767">
                  <c:v>8.31673</c:v>
                </c:pt>
                <c:pt idx="366768">
                  <c:v>8.31676</c:v>
                </c:pt>
                <c:pt idx="366769">
                  <c:v>8.31678</c:v>
                </c:pt>
                <c:pt idx="366770">
                  <c:v>8.3168</c:v>
                </c:pt>
                <c:pt idx="366771">
                  <c:v>8.31682</c:v>
                </c:pt>
                <c:pt idx="366772">
                  <c:v>8.31685</c:v>
                </c:pt>
                <c:pt idx="366773">
                  <c:v>8.31687</c:v>
                </c:pt>
                <c:pt idx="366774">
                  <c:v>8.31689</c:v>
                </c:pt>
                <c:pt idx="366775">
                  <c:v>8.31692</c:v>
                </c:pt>
                <c:pt idx="366776">
                  <c:v>8.31694</c:v>
                </c:pt>
                <c:pt idx="366777">
                  <c:v>8.31696</c:v>
                </c:pt>
                <c:pt idx="366778">
                  <c:v>8.31698</c:v>
                </c:pt>
                <c:pt idx="366779">
                  <c:v>8.31701</c:v>
                </c:pt>
                <c:pt idx="366780">
                  <c:v>8.31703</c:v>
                </c:pt>
                <c:pt idx="366781">
                  <c:v>8.31705</c:v>
                </c:pt>
                <c:pt idx="366782">
                  <c:v>8.31708</c:v>
                </c:pt>
                <c:pt idx="366783">
                  <c:v>8.3171</c:v>
                </c:pt>
                <c:pt idx="366784">
                  <c:v>8.31712</c:v>
                </c:pt>
                <c:pt idx="366785">
                  <c:v>8.31714</c:v>
                </c:pt>
                <c:pt idx="366786">
                  <c:v>8.31717</c:v>
                </c:pt>
                <c:pt idx="366787">
                  <c:v>8.31719</c:v>
                </c:pt>
                <c:pt idx="366788">
                  <c:v>8.31721</c:v>
                </c:pt>
                <c:pt idx="366789">
                  <c:v>8.31723</c:v>
                </c:pt>
                <c:pt idx="366790">
                  <c:v>8.31726</c:v>
                </c:pt>
                <c:pt idx="366791">
                  <c:v>8.31728</c:v>
                </c:pt>
                <c:pt idx="366792">
                  <c:v>8.3173</c:v>
                </c:pt>
                <c:pt idx="366793">
                  <c:v>8.31732</c:v>
                </c:pt>
                <c:pt idx="366794">
                  <c:v>8.31735</c:v>
                </c:pt>
                <c:pt idx="366795">
                  <c:v>8.31737</c:v>
                </c:pt>
                <c:pt idx="366796">
                  <c:v>8.31739</c:v>
                </c:pt>
                <c:pt idx="366797">
                  <c:v>8.31742</c:v>
                </c:pt>
                <c:pt idx="366798">
                  <c:v>8.31744</c:v>
                </c:pt>
                <c:pt idx="366799">
                  <c:v>8.31746</c:v>
                </c:pt>
                <c:pt idx="366800">
                  <c:v>8.31748</c:v>
                </c:pt>
                <c:pt idx="366801">
                  <c:v>8.31751</c:v>
                </c:pt>
                <c:pt idx="366802">
                  <c:v>8.31753</c:v>
                </c:pt>
                <c:pt idx="366803">
                  <c:v>8.31755</c:v>
                </c:pt>
                <c:pt idx="366804">
                  <c:v>8.31757</c:v>
                </c:pt>
                <c:pt idx="366805">
                  <c:v>8.3176</c:v>
                </c:pt>
                <c:pt idx="366806">
                  <c:v>8.31762</c:v>
                </c:pt>
                <c:pt idx="366807">
                  <c:v>8.31764</c:v>
                </c:pt>
                <c:pt idx="366808">
                  <c:v>8.31766</c:v>
                </c:pt>
                <c:pt idx="366809">
                  <c:v>8.31769</c:v>
                </c:pt>
                <c:pt idx="366810">
                  <c:v>8.31771</c:v>
                </c:pt>
                <c:pt idx="366811">
                  <c:v>8.31773</c:v>
                </c:pt>
                <c:pt idx="366812">
                  <c:v>8.31776</c:v>
                </c:pt>
                <c:pt idx="366813">
                  <c:v>8.31778</c:v>
                </c:pt>
                <c:pt idx="366814">
                  <c:v>8.3178</c:v>
                </c:pt>
                <c:pt idx="366815">
                  <c:v>8.31782</c:v>
                </c:pt>
                <c:pt idx="366816">
                  <c:v>8.31785</c:v>
                </c:pt>
                <c:pt idx="366817">
                  <c:v>8.31787</c:v>
                </c:pt>
                <c:pt idx="366818">
                  <c:v>8.31789</c:v>
                </c:pt>
                <c:pt idx="366819">
                  <c:v>8.31791</c:v>
                </c:pt>
                <c:pt idx="366820">
                  <c:v>8.31794</c:v>
                </c:pt>
                <c:pt idx="366821">
                  <c:v>8.31796</c:v>
                </c:pt>
                <c:pt idx="366822">
                  <c:v>8.31798</c:v>
                </c:pt>
                <c:pt idx="366823">
                  <c:v>8.318</c:v>
                </c:pt>
                <c:pt idx="366824">
                  <c:v>8.31803</c:v>
                </c:pt>
                <c:pt idx="366825">
                  <c:v>8.31805</c:v>
                </c:pt>
                <c:pt idx="366826">
                  <c:v>8.31807</c:v>
                </c:pt>
                <c:pt idx="366827">
                  <c:v>8.31809</c:v>
                </c:pt>
                <c:pt idx="366828">
                  <c:v>8.31812</c:v>
                </c:pt>
                <c:pt idx="366829">
                  <c:v>8.31814</c:v>
                </c:pt>
                <c:pt idx="366830">
                  <c:v>8.31816</c:v>
                </c:pt>
                <c:pt idx="366831">
                  <c:v>8.31819</c:v>
                </c:pt>
                <c:pt idx="366832">
                  <c:v>8.31821</c:v>
                </c:pt>
                <c:pt idx="366833">
                  <c:v>8.31823</c:v>
                </c:pt>
                <c:pt idx="366834">
                  <c:v>8.31825</c:v>
                </c:pt>
                <c:pt idx="366835">
                  <c:v>8.31828</c:v>
                </c:pt>
                <c:pt idx="366836">
                  <c:v>8.3183</c:v>
                </c:pt>
                <c:pt idx="366837">
                  <c:v>8.31832</c:v>
                </c:pt>
                <c:pt idx="366838">
                  <c:v>8.31835</c:v>
                </c:pt>
                <c:pt idx="366839">
                  <c:v>8.31837</c:v>
                </c:pt>
                <c:pt idx="366840">
                  <c:v>8.31839</c:v>
                </c:pt>
                <c:pt idx="366841">
                  <c:v>8.31841</c:v>
                </c:pt>
                <c:pt idx="366842">
                  <c:v>8.31843</c:v>
                </c:pt>
                <c:pt idx="366843">
                  <c:v>8.31846</c:v>
                </c:pt>
                <c:pt idx="366844">
                  <c:v>8.31848</c:v>
                </c:pt>
                <c:pt idx="366845">
                  <c:v>8.3185</c:v>
                </c:pt>
                <c:pt idx="366846">
                  <c:v>8.31853</c:v>
                </c:pt>
                <c:pt idx="366847">
                  <c:v>8.31855</c:v>
                </c:pt>
                <c:pt idx="366848">
                  <c:v>8.31857</c:v>
                </c:pt>
                <c:pt idx="366849">
                  <c:v>8.31859</c:v>
                </c:pt>
                <c:pt idx="366850">
                  <c:v>8.31862</c:v>
                </c:pt>
                <c:pt idx="366851">
                  <c:v>8.31864</c:v>
                </c:pt>
                <c:pt idx="366852">
                  <c:v>8.31866</c:v>
                </c:pt>
                <c:pt idx="366853">
                  <c:v>8.31869</c:v>
                </c:pt>
                <c:pt idx="366854">
                  <c:v>8.31871</c:v>
                </c:pt>
                <c:pt idx="366855">
                  <c:v>8.31873</c:v>
                </c:pt>
                <c:pt idx="366856">
                  <c:v>8.31875</c:v>
                </c:pt>
                <c:pt idx="366857">
                  <c:v>8.31878</c:v>
                </c:pt>
                <c:pt idx="366858">
                  <c:v>8.3188</c:v>
                </c:pt>
                <c:pt idx="366859">
                  <c:v>8.31882</c:v>
                </c:pt>
                <c:pt idx="366860">
                  <c:v>8.31884</c:v>
                </c:pt>
                <c:pt idx="366861">
                  <c:v>8.31887</c:v>
                </c:pt>
                <c:pt idx="366862">
                  <c:v>8.31889</c:v>
                </c:pt>
                <c:pt idx="366863">
                  <c:v>8.31891</c:v>
                </c:pt>
                <c:pt idx="366864">
                  <c:v>8.31893</c:v>
                </c:pt>
                <c:pt idx="366865">
                  <c:v>8.31896</c:v>
                </c:pt>
                <c:pt idx="366866">
                  <c:v>8.31898</c:v>
                </c:pt>
                <c:pt idx="366867">
                  <c:v>8.319</c:v>
                </c:pt>
                <c:pt idx="366868">
                  <c:v>8.31902</c:v>
                </c:pt>
                <c:pt idx="366869">
                  <c:v>8.31905</c:v>
                </c:pt>
                <c:pt idx="366870">
                  <c:v>8.31907</c:v>
                </c:pt>
                <c:pt idx="366871">
                  <c:v>8.31909</c:v>
                </c:pt>
                <c:pt idx="366872">
                  <c:v>8.31912</c:v>
                </c:pt>
                <c:pt idx="366873">
                  <c:v>8.31914</c:v>
                </c:pt>
                <c:pt idx="366874">
                  <c:v>8.31916</c:v>
                </c:pt>
                <c:pt idx="366875">
                  <c:v>8.31918</c:v>
                </c:pt>
                <c:pt idx="366876">
                  <c:v>8.31921</c:v>
                </c:pt>
                <c:pt idx="366877">
                  <c:v>8.31923</c:v>
                </c:pt>
                <c:pt idx="366878">
                  <c:v>8.31925</c:v>
                </c:pt>
                <c:pt idx="366879">
                  <c:v>8.31927</c:v>
                </c:pt>
                <c:pt idx="366880">
                  <c:v>8.3193</c:v>
                </c:pt>
                <c:pt idx="366881">
                  <c:v>8.31932</c:v>
                </c:pt>
                <c:pt idx="366882">
                  <c:v>8.31934</c:v>
                </c:pt>
                <c:pt idx="366883">
                  <c:v>8.31936</c:v>
                </c:pt>
                <c:pt idx="366884">
                  <c:v>8.31939</c:v>
                </c:pt>
                <c:pt idx="366885">
                  <c:v>8.31941</c:v>
                </c:pt>
                <c:pt idx="366886">
                  <c:v>8.31943</c:v>
                </c:pt>
                <c:pt idx="366887">
                  <c:v>8.31946</c:v>
                </c:pt>
                <c:pt idx="366888">
                  <c:v>8.31948</c:v>
                </c:pt>
                <c:pt idx="366889">
                  <c:v>8.3195</c:v>
                </c:pt>
                <c:pt idx="366890">
                  <c:v>8.31952</c:v>
                </c:pt>
                <c:pt idx="366891">
                  <c:v>8.31955</c:v>
                </c:pt>
                <c:pt idx="366892">
                  <c:v>8.31957</c:v>
                </c:pt>
                <c:pt idx="366893">
                  <c:v>8.31959</c:v>
                </c:pt>
                <c:pt idx="366894">
                  <c:v>8.31962</c:v>
                </c:pt>
                <c:pt idx="366895">
                  <c:v>8.31964</c:v>
                </c:pt>
                <c:pt idx="366896">
                  <c:v>8.31966</c:v>
                </c:pt>
                <c:pt idx="366897">
                  <c:v>8.31968</c:v>
                </c:pt>
                <c:pt idx="366898">
                  <c:v>8.31971</c:v>
                </c:pt>
                <c:pt idx="366899">
                  <c:v>8.31973</c:v>
                </c:pt>
                <c:pt idx="366900">
                  <c:v>8.31975</c:v>
                </c:pt>
                <c:pt idx="366901">
                  <c:v>8.31977</c:v>
                </c:pt>
                <c:pt idx="366902">
                  <c:v>8.3198</c:v>
                </c:pt>
                <c:pt idx="366903">
                  <c:v>8.31982</c:v>
                </c:pt>
                <c:pt idx="366904">
                  <c:v>8.31984</c:v>
                </c:pt>
                <c:pt idx="366905">
                  <c:v>8.31986</c:v>
                </c:pt>
                <c:pt idx="366906">
                  <c:v>8.31989</c:v>
                </c:pt>
                <c:pt idx="366907">
                  <c:v>8.31991</c:v>
                </c:pt>
                <c:pt idx="366908">
                  <c:v>8.31993</c:v>
                </c:pt>
                <c:pt idx="366909">
                  <c:v>8.31996</c:v>
                </c:pt>
                <c:pt idx="366910">
                  <c:v>8.31998</c:v>
                </c:pt>
                <c:pt idx="366911">
                  <c:v>8.32</c:v>
                </c:pt>
                <c:pt idx="366912">
                  <c:v>8.32002</c:v>
                </c:pt>
                <c:pt idx="366913">
                  <c:v>8.32005</c:v>
                </c:pt>
                <c:pt idx="366914">
                  <c:v>8.32007</c:v>
                </c:pt>
                <c:pt idx="366915">
                  <c:v>8.32009</c:v>
                </c:pt>
                <c:pt idx="366916">
                  <c:v>8.32011</c:v>
                </c:pt>
                <c:pt idx="366917">
                  <c:v>8.32014</c:v>
                </c:pt>
                <c:pt idx="366918">
                  <c:v>8.32016</c:v>
                </c:pt>
                <c:pt idx="366919">
                  <c:v>8.32018</c:v>
                </c:pt>
                <c:pt idx="366920">
                  <c:v>8.3202</c:v>
                </c:pt>
                <c:pt idx="366921">
                  <c:v>8.32023</c:v>
                </c:pt>
                <c:pt idx="366922">
                  <c:v>8.32025</c:v>
                </c:pt>
                <c:pt idx="366923">
                  <c:v>8.32027</c:v>
                </c:pt>
                <c:pt idx="366924">
                  <c:v>8.32029</c:v>
                </c:pt>
                <c:pt idx="366925">
                  <c:v>8.32032</c:v>
                </c:pt>
                <c:pt idx="366926">
                  <c:v>8.32034</c:v>
                </c:pt>
                <c:pt idx="366927">
                  <c:v>8.32036</c:v>
                </c:pt>
                <c:pt idx="366928">
                  <c:v>8.32038</c:v>
                </c:pt>
                <c:pt idx="366929">
                  <c:v>8.32041</c:v>
                </c:pt>
                <c:pt idx="366930">
                  <c:v>8.32043</c:v>
                </c:pt>
                <c:pt idx="366931">
                  <c:v>8.32045</c:v>
                </c:pt>
                <c:pt idx="366932">
                  <c:v>8.32048</c:v>
                </c:pt>
                <c:pt idx="366933">
                  <c:v>8.3205</c:v>
                </c:pt>
                <c:pt idx="366934">
                  <c:v>8.32052</c:v>
                </c:pt>
                <c:pt idx="366935">
                  <c:v>8.32054</c:v>
                </c:pt>
                <c:pt idx="366936">
                  <c:v>8.32057</c:v>
                </c:pt>
                <c:pt idx="366937">
                  <c:v>8.32059</c:v>
                </c:pt>
                <c:pt idx="366938">
                  <c:v>8.32061</c:v>
                </c:pt>
                <c:pt idx="366939">
                  <c:v>8.32063</c:v>
                </c:pt>
                <c:pt idx="366940">
                  <c:v>8.32066</c:v>
                </c:pt>
                <c:pt idx="366941">
                  <c:v>8.32068</c:v>
                </c:pt>
                <c:pt idx="366942">
                  <c:v>8.3207</c:v>
                </c:pt>
                <c:pt idx="366943">
                  <c:v>8.32073</c:v>
                </c:pt>
                <c:pt idx="366944">
                  <c:v>8.32075</c:v>
                </c:pt>
                <c:pt idx="366945">
                  <c:v>8.32077</c:v>
                </c:pt>
                <c:pt idx="366946">
                  <c:v>8.32079</c:v>
                </c:pt>
                <c:pt idx="366947">
                  <c:v>8.32082</c:v>
                </c:pt>
                <c:pt idx="366948">
                  <c:v>8.32084</c:v>
                </c:pt>
                <c:pt idx="366949">
                  <c:v>8.32086</c:v>
                </c:pt>
                <c:pt idx="366950">
                  <c:v>8.32088</c:v>
                </c:pt>
                <c:pt idx="366951">
                  <c:v>8.32091</c:v>
                </c:pt>
                <c:pt idx="366952">
                  <c:v>8.32093</c:v>
                </c:pt>
                <c:pt idx="366953">
                  <c:v>8.32095</c:v>
                </c:pt>
                <c:pt idx="366954">
                  <c:v>8.32098</c:v>
                </c:pt>
                <c:pt idx="366955">
                  <c:v>8.321</c:v>
                </c:pt>
                <c:pt idx="366956">
                  <c:v>8.32102</c:v>
                </c:pt>
                <c:pt idx="366957">
                  <c:v>8.32104</c:v>
                </c:pt>
                <c:pt idx="366958">
                  <c:v>8.32107</c:v>
                </c:pt>
                <c:pt idx="366959">
                  <c:v>8.32109</c:v>
                </c:pt>
                <c:pt idx="366960">
                  <c:v>8.32111</c:v>
                </c:pt>
                <c:pt idx="366961">
                  <c:v>8.32113</c:v>
                </c:pt>
                <c:pt idx="366962">
                  <c:v>8.32116</c:v>
                </c:pt>
                <c:pt idx="366963">
                  <c:v>8.32118</c:v>
                </c:pt>
                <c:pt idx="366964">
                  <c:v>8.3212</c:v>
                </c:pt>
                <c:pt idx="366965">
                  <c:v>8.32122</c:v>
                </c:pt>
                <c:pt idx="366966">
                  <c:v>8.32125</c:v>
                </c:pt>
                <c:pt idx="366967">
                  <c:v>8.32127</c:v>
                </c:pt>
                <c:pt idx="366968">
                  <c:v>8.32129</c:v>
                </c:pt>
                <c:pt idx="366969">
                  <c:v>8.32132</c:v>
                </c:pt>
                <c:pt idx="366970">
                  <c:v>8.32134</c:v>
                </c:pt>
                <c:pt idx="366971">
                  <c:v>8.32136</c:v>
                </c:pt>
                <c:pt idx="366972">
                  <c:v>8.32138</c:v>
                </c:pt>
                <c:pt idx="366973">
                  <c:v>8.32141</c:v>
                </c:pt>
                <c:pt idx="366974">
                  <c:v>8.32143</c:v>
                </c:pt>
                <c:pt idx="366975">
                  <c:v>8.32145</c:v>
                </c:pt>
                <c:pt idx="366976">
                  <c:v>8.32147</c:v>
                </c:pt>
                <c:pt idx="366977">
                  <c:v>8.3215</c:v>
                </c:pt>
                <c:pt idx="366978">
                  <c:v>8.32152</c:v>
                </c:pt>
                <c:pt idx="366979">
                  <c:v>8.32154</c:v>
                </c:pt>
                <c:pt idx="366980">
                  <c:v>8.32156</c:v>
                </c:pt>
                <c:pt idx="366981">
                  <c:v>8.32159</c:v>
                </c:pt>
                <c:pt idx="366982">
                  <c:v>8.32161</c:v>
                </c:pt>
                <c:pt idx="366983">
                  <c:v>8.32163</c:v>
                </c:pt>
                <c:pt idx="366984">
                  <c:v>8.32165</c:v>
                </c:pt>
                <c:pt idx="366985">
                  <c:v>8.32168</c:v>
                </c:pt>
                <c:pt idx="366986">
                  <c:v>8.3217</c:v>
                </c:pt>
                <c:pt idx="366987">
                  <c:v>8.32172</c:v>
                </c:pt>
                <c:pt idx="366988">
                  <c:v>8.32175</c:v>
                </c:pt>
                <c:pt idx="366989">
                  <c:v>8.32177</c:v>
                </c:pt>
                <c:pt idx="366990">
                  <c:v>8.32179</c:v>
                </c:pt>
                <c:pt idx="366991">
                  <c:v>8.32181</c:v>
                </c:pt>
                <c:pt idx="366992">
                  <c:v>8.32184</c:v>
                </c:pt>
                <c:pt idx="366993">
                  <c:v>8.32186</c:v>
                </c:pt>
                <c:pt idx="366994">
                  <c:v>8.32188</c:v>
                </c:pt>
                <c:pt idx="366995">
                  <c:v>8.3219</c:v>
                </c:pt>
                <c:pt idx="366996">
                  <c:v>8.32193</c:v>
                </c:pt>
                <c:pt idx="366997">
                  <c:v>8.32195</c:v>
                </c:pt>
                <c:pt idx="366998">
                  <c:v>8.32197</c:v>
                </c:pt>
                <c:pt idx="366999">
                  <c:v>8.32199</c:v>
                </c:pt>
                <c:pt idx="367000">
                  <c:v>8.32202</c:v>
                </c:pt>
                <c:pt idx="367001">
                  <c:v>8.32204</c:v>
                </c:pt>
                <c:pt idx="367002">
                  <c:v>8.32206</c:v>
                </c:pt>
                <c:pt idx="367003">
                  <c:v>8.32209</c:v>
                </c:pt>
                <c:pt idx="367004">
                  <c:v>8.32211</c:v>
                </c:pt>
                <c:pt idx="367005">
                  <c:v>8.32213</c:v>
                </c:pt>
                <c:pt idx="367006">
                  <c:v>8.32215</c:v>
                </c:pt>
                <c:pt idx="367007">
                  <c:v>8.32218</c:v>
                </c:pt>
                <c:pt idx="367008">
                  <c:v>8.3222</c:v>
                </c:pt>
                <c:pt idx="367009">
                  <c:v>8.32222</c:v>
                </c:pt>
                <c:pt idx="367010">
                  <c:v>8.32225</c:v>
                </c:pt>
                <c:pt idx="367011">
                  <c:v>8.32227</c:v>
                </c:pt>
                <c:pt idx="367012">
                  <c:v>8.32229</c:v>
                </c:pt>
                <c:pt idx="367013">
                  <c:v>8.32231</c:v>
                </c:pt>
                <c:pt idx="367014">
                  <c:v>8.32234</c:v>
                </c:pt>
                <c:pt idx="367015">
                  <c:v>8.32236</c:v>
                </c:pt>
                <c:pt idx="367016">
                  <c:v>8.32238</c:v>
                </c:pt>
                <c:pt idx="367017">
                  <c:v>8.3224</c:v>
                </c:pt>
                <c:pt idx="367018">
                  <c:v>8.32243</c:v>
                </c:pt>
                <c:pt idx="367019">
                  <c:v>8.32245</c:v>
                </c:pt>
                <c:pt idx="367020">
                  <c:v>8.32247</c:v>
                </c:pt>
                <c:pt idx="367021">
                  <c:v>8.32249</c:v>
                </c:pt>
                <c:pt idx="367022">
                  <c:v>8.32252</c:v>
                </c:pt>
                <c:pt idx="367023">
                  <c:v>8.32254</c:v>
                </c:pt>
                <c:pt idx="367024">
                  <c:v>8.32256</c:v>
                </c:pt>
                <c:pt idx="367025">
                  <c:v>8.32259</c:v>
                </c:pt>
                <c:pt idx="367026">
                  <c:v>8.32261</c:v>
                </c:pt>
                <c:pt idx="367027">
                  <c:v>8.32263</c:v>
                </c:pt>
                <c:pt idx="367028">
                  <c:v>8.32265</c:v>
                </c:pt>
                <c:pt idx="367029">
                  <c:v>8.32268</c:v>
                </c:pt>
                <c:pt idx="367030">
                  <c:v>8.3227</c:v>
                </c:pt>
                <c:pt idx="367031">
                  <c:v>8.32272</c:v>
                </c:pt>
                <c:pt idx="367032">
                  <c:v>8.32274</c:v>
                </c:pt>
                <c:pt idx="367033">
                  <c:v>8.32277</c:v>
                </c:pt>
                <c:pt idx="367034">
                  <c:v>8.32279</c:v>
                </c:pt>
                <c:pt idx="367035">
                  <c:v>8.32281</c:v>
                </c:pt>
                <c:pt idx="367036">
                  <c:v>8.32283</c:v>
                </c:pt>
                <c:pt idx="367037">
                  <c:v>8.32286</c:v>
                </c:pt>
                <c:pt idx="367038">
                  <c:v>8.32288</c:v>
                </c:pt>
                <c:pt idx="367039">
                  <c:v>8.3229</c:v>
                </c:pt>
                <c:pt idx="367040">
                  <c:v>8.32292</c:v>
                </c:pt>
                <c:pt idx="367041">
                  <c:v>8.32295</c:v>
                </c:pt>
                <c:pt idx="367042">
                  <c:v>8.32297</c:v>
                </c:pt>
                <c:pt idx="367043">
                  <c:v>8.32299</c:v>
                </c:pt>
                <c:pt idx="367044">
                  <c:v>8.32302</c:v>
                </c:pt>
                <c:pt idx="367045">
                  <c:v>8.32304</c:v>
                </c:pt>
                <c:pt idx="367046">
                  <c:v>8.32306</c:v>
                </c:pt>
                <c:pt idx="367047">
                  <c:v>8.32308</c:v>
                </c:pt>
                <c:pt idx="367048">
                  <c:v>8.32311</c:v>
                </c:pt>
                <c:pt idx="367049">
                  <c:v>8.32313</c:v>
                </c:pt>
                <c:pt idx="367050">
                  <c:v>8.32315</c:v>
                </c:pt>
                <c:pt idx="367051">
                  <c:v>8.32318</c:v>
                </c:pt>
                <c:pt idx="367052">
                  <c:v>8.3232</c:v>
                </c:pt>
                <c:pt idx="367053">
                  <c:v>8.32322</c:v>
                </c:pt>
                <c:pt idx="367054">
                  <c:v>8.32324</c:v>
                </c:pt>
                <c:pt idx="367055">
                  <c:v>8.32326</c:v>
                </c:pt>
                <c:pt idx="367056">
                  <c:v>8.32329</c:v>
                </c:pt>
                <c:pt idx="367057">
                  <c:v>8.32331</c:v>
                </c:pt>
                <c:pt idx="367058">
                  <c:v>8.32333</c:v>
                </c:pt>
                <c:pt idx="367059">
                  <c:v>8.32336</c:v>
                </c:pt>
                <c:pt idx="367060">
                  <c:v>8.32338</c:v>
                </c:pt>
                <c:pt idx="367061">
                  <c:v>8.3234</c:v>
                </c:pt>
                <c:pt idx="367062">
                  <c:v>8.32342</c:v>
                </c:pt>
                <c:pt idx="367063">
                  <c:v>8.32345</c:v>
                </c:pt>
                <c:pt idx="367064">
                  <c:v>8.32347</c:v>
                </c:pt>
                <c:pt idx="367065">
                  <c:v>8.32349</c:v>
                </c:pt>
                <c:pt idx="367066">
                  <c:v>8.32352</c:v>
                </c:pt>
                <c:pt idx="367067">
                  <c:v>8.32354</c:v>
                </c:pt>
                <c:pt idx="367068">
                  <c:v>8.32356</c:v>
                </c:pt>
                <c:pt idx="367069">
                  <c:v>8.32358</c:v>
                </c:pt>
                <c:pt idx="367070">
                  <c:v>8.32361</c:v>
                </c:pt>
                <c:pt idx="367071">
                  <c:v>8.32363</c:v>
                </c:pt>
                <c:pt idx="367072">
                  <c:v>8.32365</c:v>
                </c:pt>
                <c:pt idx="367073">
                  <c:v>8.32367</c:v>
                </c:pt>
                <c:pt idx="367074">
                  <c:v>8.3237</c:v>
                </c:pt>
                <c:pt idx="367075">
                  <c:v>8.32372</c:v>
                </c:pt>
                <c:pt idx="367076">
                  <c:v>8.32374</c:v>
                </c:pt>
                <c:pt idx="367077">
                  <c:v>8.32376</c:v>
                </c:pt>
                <c:pt idx="367078">
                  <c:v>8.32379</c:v>
                </c:pt>
                <c:pt idx="367079">
                  <c:v>8.32381</c:v>
                </c:pt>
                <c:pt idx="367080">
                  <c:v>8.32383</c:v>
                </c:pt>
                <c:pt idx="367081">
                  <c:v>8.32386</c:v>
                </c:pt>
                <c:pt idx="367082">
                  <c:v>8.32388</c:v>
                </c:pt>
                <c:pt idx="367083">
                  <c:v>8.3239</c:v>
                </c:pt>
                <c:pt idx="367084">
                  <c:v>8.32392</c:v>
                </c:pt>
                <c:pt idx="367085">
                  <c:v>8.32395</c:v>
                </c:pt>
                <c:pt idx="367086">
                  <c:v>8.32397</c:v>
                </c:pt>
                <c:pt idx="367087">
                  <c:v>8.32399</c:v>
                </c:pt>
                <c:pt idx="367088">
                  <c:v>8.32401</c:v>
                </c:pt>
                <c:pt idx="367089">
                  <c:v>8.32404</c:v>
                </c:pt>
                <c:pt idx="367090">
                  <c:v>8.32406</c:v>
                </c:pt>
                <c:pt idx="367091">
                  <c:v>8.32408</c:v>
                </c:pt>
                <c:pt idx="367092">
                  <c:v>8.3241</c:v>
                </c:pt>
                <c:pt idx="367093">
                  <c:v>8.32413</c:v>
                </c:pt>
                <c:pt idx="367094">
                  <c:v>8.32415</c:v>
                </c:pt>
                <c:pt idx="367095">
                  <c:v>8.32417</c:v>
                </c:pt>
                <c:pt idx="367096">
                  <c:v>8.32419</c:v>
                </c:pt>
                <c:pt idx="367097">
                  <c:v>8.32422</c:v>
                </c:pt>
                <c:pt idx="367098">
                  <c:v>8.32424</c:v>
                </c:pt>
                <c:pt idx="367099">
                  <c:v>8.32426</c:v>
                </c:pt>
                <c:pt idx="367100">
                  <c:v>8.32429</c:v>
                </c:pt>
                <c:pt idx="367101">
                  <c:v>8.32431</c:v>
                </c:pt>
                <c:pt idx="367102">
                  <c:v>8.32433</c:v>
                </c:pt>
                <c:pt idx="367103">
                  <c:v>8.32435</c:v>
                </c:pt>
                <c:pt idx="367104">
                  <c:v>8.32438</c:v>
                </c:pt>
                <c:pt idx="367105">
                  <c:v>8.3244</c:v>
                </c:pt>
                <c:pt idx="367106">
                  <c:v>8.32442</c:v>
                </c:pt>
                <c:pt idx="367107">
                  <c:v>8.32444</c:v>
                </c:pt>
                <c:pt idx="367108">
                  <c:v>8.32447</c:v>
                </c:pt>
                <c:pt idx="367109">
                  <c:v>8.32449</c:v>
                </c:pt>
                <c:pt idx="367110">
                  <c:v>8.32451</c:v>
                </c:pt>
                <c:pt idx="367111">
                  <c:v>8.32453</c:v>
                </c:pt>
                <c:pt idx="367112">
                  <c:v>8.32456</c:v>
                </c:pt>
                <c:pt idx="367113">
                  <c:v>8.32458</c:v>
                </c:pt>
                <c:pt idx="367114">
                  <c:v>8.3246</c:v>
                </c:pt>
                <c:pt idx="367115">
                  <c:v>8.32463</c:v>
                </c:pt>
                <c:pt idx="367116">
                  <c:v>8.32465</c:v>
                </c:pt>
                <c:pt idx="367117">
                  <c:v>8.32467</c:v>
                </c:pt>
                <c:pt idx="367118">
                  <c:v>8.32469</c:v>
                </c:pt>
                <c:pt idx="367119">
                  <c:v>8.32472</c:v>
                </c:pt>
                <c:pt idx="367120">
                  <c:v>8.32474</c:v>
                </c:pt>
                <c:pt idx="367121">
                  <c:v>8.32476</c:v>
                </c:pt>
                <c:pt idx="367122">
                  <c:v>8.32479</c:v>
                </c:pt>
                <c:pt idx="367123">
                  <c:v>8.32481</c:v>
                </c:pt>
                <c:pt idx="367124">
                  <c:v>8.32483</c:v>
                </c:pt>
                <c:pt idx="367125">
                  <c:v>8.32485</c:v>
                </c:pt>
                <c:pt idx="367126">
                  <c:v>8.32488</c:v>
                </c:pt>
                <c:pt idx="367127">
                  <c:v>8.3249</c:v>
                </c:pt>
                <c:pt idx="367128">
                  <c:v>8.32492</c:v>
                </c:pt>
                <c:pt idx="367129">
                  <c:v>8.32494</c:v>
                </c:pt>
                <c:pt idx="367130">
                  <c:v>8.32497</c:v>
                </c:pt>
                <c:pt idx="367131">
                  <c:v>8.32499</c:v>
                </c:pt>
                <c:pt idx="367132">
                  <c:v>8.32501</c:v>
                </c:pt>
                <c:pt idx="367133">
                  <c:v>8.32503</c:v>
                </c:pt>
                <c:pt idx="367134">
                  <c:v>8.32506</c:v>
                </c:pt>
                <c:pt idx="367135">
                  <c:v>8.32508</c:v>
                </c:pt>
                <c:pt idx="367136">
                  <c:v>8.3251</c:v>
                </c:pt>
                <c:pt idx="367137">
                  <c:v>8.32512</c:v>
                </c:pt>
                <c:pt idx="367138">
                  <c:v>8.32515</c:v>
                </c:pt>
                <c:pt idx="367139">
                  <c:v>8.32517</c:v>
                </c:pt>
                <c:pt idx="367140">
                  <c:v>8.32519</c:v>
                </c:pt>
                <c:pt idx="367141">
                  <c:v>8.32522</c:v>
                </c:pt>
                <c:pt idx="367142">
                  <c:v>8.32524</c:v>
                </c:pt>
                <c:pt idx="367143">
                  <c:v>8.32526</c:v>
                </c:pt>
                <c:pt idx="367144">
                  <c:v>8.32528</c:v>
                </c:pt>
                <c:pt idx="367145">
                  <c:v>8.32531</c:v>
                </c:pt>
                <c:pt idx="367146">
                  <c:v>8.32533</c:v>
                </c:pt>
                <c:pt idx="367147">
                  <c:v>8.32535</c:v>
                </c:pt>
                <c:pt idx="367148">
                  <c:v>8.32537</c:v>
                </c:pt>
                <c:pt idx="367149">
                  <c:v>8.3254</c:v>
                </c:pt>
                <c:pt idx="367150">
                  <c:v>8.32542</c:v>
                </c:pt>
                <c:pt idx="367151">
                  <c:v>8.32544</c:v>
                </c:pt>
                <c:pt idx="367152">
                  <c:v>8.32546</c:v>
                </c:pt>
                <c:pt idx="367153">
                  <c:v>8.32549</c:v>
                </c:pt>
                <c:pt idx="367154">
                  <c:v>8.32551</c:v>
                </c:pt>
                <c:pt idx="367155">
                  <c:v>8.32553</c:v>
                </c:pt>
                <c:pt idx="367156">
                  <c:v>8.32556</c:v>
                </c:pt>
                <c:pt idx="367157">
                  <c:v>8.32558</c:v>
                </c:pt>
                <c:pt idx="367158">
                  <c:v>8.3256</c:v>
                </c:pt>
                <c:pt idx="367159">
                  <c:v>8.32562</c:v>
                </c:pt>
                <c:pt idx="367160">
                  <c:v>8.32565</c:v>
                </c:pt>
                <c:pt idx="367161">
                  <c:v>8.32567</c:v>
                </c:pt>
                <c:pt idx="367162">
                  <c:v>8.32569</c:v>
                </c:pt>
                <c:pt idx="367163">
                  <c:v>8.32571</c:v>
                </c:pt>
                <c:pt idx="367164">
                  <c:v>8.32574</c:v>
                </c:pt>
                <c:pt idx="367165">
                  <c:v>8.32576</c:v>
                </c:pt>
                <c:pt idx="367166">
                  <c:v>8.32578</c:v>
                </c:pt>
                <c:pt idx="367167">
                  <c:v>8.32581</c:v>
                </c:pt>
                <c:pt idx="367168">
                  <c:v>8.32583</c:v>
                </c:pt>
                <c:pt idx="367169">
                  <c:v>8.32585</c:v>
                </c:pt>
                <c:pt idx="367170">
                  <c:v>8.32587</c:v>
                </c:pt>
                <c:pt idx="367171">
                  <c:v>8.3259</c:v>
                </c:pt>
                <c:pt idx="367172">
                  <c:v>8.32592</c:v>
                </c:pt>
                <c:pt idx="367173">
                  <c:v>8.32594</c:v>
                </c:pt>
                <c:pt idx="367174">
                  <c:v>8.32596</c:v>
                </c:pt>
                <c:pt idx="367175">
                  <c:v>8.32599</c:v>
                </c:pt>
                <c:pt idx="367176">
                  <c:v>8.32601</c:v>
                </c:pt>
                <c:pt idx="367177">
                  <c:v>8.32603</c:v>
                </c:pt>
                <c:pt idx="367178">
                  <c:v>8.32605</c:v>
                </c:pt>
                <c:pt idx="367179">
                  <c:v>8.32608</c:v>
                </c:pt>
                <c:pt idx="367180">
                  <c:v>8.3261</c:v>
                </c:pt>
                <c:pt idx="367181">
                  <c:v>8.32612</c:v>
                </c:pt>
                <c:pt idx="367182">
                  <c:v>8.32615</c:v>
                </c:pt>
                <c:pt idx="367183">
                  <c:v>8.32617</c:v>
                </c:pt>
                <c:pt idx="367184">
                  <c:v>8.32619</c:v>
                </c:pt>
                <c:pt idx="367185">
                  <c:v>8.32621</c:v>
                </c:pt>
                <c:pt idx="367186">
                  <c:v>8.32624</c:v>
                </c:pt>
                <c:pt idx="367187">
                  <c:v>8.32626</c:v>
                </c:pt>
                <c:pt idx="367188">
                  <c:v>8.32628</c:v>
                </c:pt>
                <c:pt idx="367189">
                  <c:v>8.3263</c:v>
                </c:pt>
                <c:pt idx="367190">
                  <c:v>8.32633</c:v>
                </c:pt>
                <c:pt idx="367191">
                  <c:v>8.32635</c:v>
                </c:pt>
                <c:pt idx="367192">
                  <c:v>8.32637</c:v>
                </c:pt>
                <c:pt idx="367193">
                  <c:v>8.32639</c:v>
                </c:pt>
                <c:pt idx="367194">
                  <c:v>8.32642</c:v>
                </c:pt>
                <c:pt idx="367195">
                  <c:v>8.32644</c:v>
                </c:pt>
                <c:pt idx="367196">
                  <c:v>8.32646</c:v>
                </c:pt>
                <c:pt idx="367197">
                  <c:v>8.32648</c:v>
                </c:pt>
                <c:pt idx="367198">
                  <c:v>8.32651</c:v>
                </c:pt>
                <c:pt idx="367199">
                  <c:v>8.32653</c:v>
                </c:pt>
                <c:pt idx="367200">
                  <c:v>8.32655</c:v>
                </c:pt>
                <c:pt idx="367201">
                  <c:v>8.32658</c:v>
                </c:pt>
                <c:pt idx="367202">
                  <c:v>8.3266</c:v>
                </c:pt>
                <c:pt idx="367203">
                  <c:v>8.32662</c:v>
                </c:pt>
                <c:pt idx="367204">
                  <c:v>8.32664</c:v>
                </c:pt>
                <c:pt idx="367205">
                  <c:v>8.32667</c:v>
                </c:pt>
                <c:pt idx="367206">
                  <c:v>8.32669</c:v>
                </c:pt>
                <c:pt idx="367207">
                  <c:v>8.32671</c:v>
                </c:pt>
                <c:pt idx="367208">
                  <c:v>8.32673</c:v>
                </c:pt>
                <c:pt idx="367209">
                  <c:v>8.32676</c:v>
                </c:pt>
                <c:pt idx="367210">
                  <c:v>8.32678</c:v>
                </c:pt>
                <c:pt idx="367211">
                  <c:v>8.3268</c:v>
                </c:pt>
                <c:pt idx="367212">
                  <c:v>8.32682</c:v>
                </c:pt>
                <c:pt idx="367213">
                  <c:v>8.32685</c:v>
                </c:pt>
                <c:pt idx="367214">
                  <c:v>8.32687</c:v>
                </c:pt>
                <c:pt idx="367215">
                  <c:v>8.32689</c:v>
                </c:pt>
                <c:pt idx="367216">
                  <c:v>8.32692</c:v>
                </c:pt>
                <c:pt idx="367217">
                  <c:v>8.32694</c:v>
                </c:pt>
                <c:pt idx="367218">
                  <c:v>8.32696</c:v>
                </c:pt>
                <c:pt idx="367219">
                  <c:v>8.32698</c:v>
                </c:pt>
                <c:pt idx="367220">
                  <c:v>8.32701</c:v>
                </c:pt>
                <c:pt idx="367221">
                  <c:v>8.32703</c:v>
                </c:pt>
                <c:pt idx="367222">
                  <c:v>8.32705</c:v>
                </c:pt>
                <c:pt idx="367223">
                  <c:v>8.32708</c:v>
                </c:pt>
                <c:pt idx="367224">
                  <c:v>8.3271</c:v>
                </c:pt>
                <c:pt idx="367225">
                  <c:v>8.32712</c:v>
                </c:pt>
                <c:pt idx="367226">
                  <c:v>8.32714</c:v>
                </c:pt>
                <c:pt idx="367227">
                  <c:v>8.32717</c:v>
                </c:pt>
                <c:pt idx="367228">
                  <c:v>8.32719</c:v>
                </c:pt>
                <c:pt idx="367229">
                  <c:v>8.32721</c:v>
                </c:pt>
                <c:pt idx="367230">
                  <c:v>8.32723</c:v>
                </c:pt>
                <c:pt idx="367231">
                  <c:v>8.32726</c:v>
                </c:pt>
                <c:pt idx="367232">
                  <c:v>8.32728</c:v>
                </c:pt>
                <c:pt idx="367233">
                  <c:v>8.3273</c:v>
                </c:pt>
                <c:pt idx="367234">
                  <c:v>8.32732</c:v>
                </c:pt>
                <c:pt idx="367235">
                  <c:v>8.32735</c:v>
                </c:pt>
                <c:pt idx="367236">
                  <c:v>8.32737</c:v>
                </c:pt>
                <c:pt idx="367237">
                  <c:v>8.32739</c:v>
                </c:pt>
                <c:pt idx="367238">
                  <c:v>8.32742</c:v>
                </c:pt>
                <c:pt idx="367239">
                  <c:v>8.32744</c:v>
                </c:pt>
                <c:pt idx="367240">
                  <c:v>8.32746</c:v>
                </c:pt>
                <c:pt idx="367241">
                  <c:v>8.32748</c:v>
                </c:pt>
                <c:pt idx="367242">
                  <c:v>8.32751</c:v>
                </c:pt>
                <c:pt idx="367243">
                  <c:v>8.32753</c:v>
                </c:pt>
                <c:pt idx="367244">
                  <c:v>8.32755</c:v>
                </c:pt>
                <c:pt idx="367245">
                  <c:v>8.32757</c:v>
                </c:pt>
                <c:pt idx="367246">
                  <c:v>8.3276</c:v>
                </c:pt>
                <c:pt idx="367247">
                  <c:v>8.32762</c:v>
                </c:pt>
                <c:pt idx="367248">
                  <c:v>8.32764</c:v>
                </c:pt>
                <c:pt idx="367249">
                  <c:v>8.32766</c:v>
                </c:pt>
                <c:pt idx="367250">
                  <c:v>8.32769</c:v>
                </c:pt>
                <c:pt idx="367251">
                  <c:v>8.32771</c:v>
                </c:pt>
                <c:pt idx="367252">
                  <c:v>8.32773</c:v>
                </c:pt>
                <c:pt idx="367253">
                  <c:v>8.32775</c:v>
                </c:pt>
                <c:pt idx="367254">
                  <c:v>8.32778</c:v>
                </c:pt>
                <c:pt idx="367255">
                  <c:v>8.3278</c:v>
                </c:pt>
                <c:pt idx="367256">
                  <c:v>8.32782</c:v>
                </c:pt>
                <c:pt idx="367257">
                  <c:v>8.32785</c:v>
                </c:pt>
                <c:pt idx="367258">
                  <c:v>8.32787</c:v>
                </c:pt>
                <c:pt idx="367259">
                  <c:v>8.32789</c:v>
                </c:pt>
                <c:pt idx="367260">
                  <c:v>8.32791</c:v>
                </c:pt>
                <c:pt idx="367261">
                  <c:v>8.32794</c:v>
                </c:pt>
                <c:pt idx="367262">
                  <c:v>8.32796</c:v>
                </c:pt>
                <c:pt idx="367263">
                  <c:v>8.32798</c:v>
                </c:pt>
                <c:pt idx="367264">
                  <c:v>8.328</c:v>
                </c:pt>
                <c:pt idx="367265">
                  <c:v>8.32803</c:v>
                </c:pt>
                <c:pt idx="367266">
                  <c:v>8.32805</c:v>
                </c:pt>
                <c:pt idx="367267">
                  <c:v>8.32807</c:v>
                </c:pt>
                <c:pt idx="367268">
                  <c:v>8.32809</c:v>
                </c:pt>
                <c:pt idx="367269">
                  <c:v>8.32812</c:v>
                </c:pt>
                <c:pt idx="367270">
                  <c:v>8.32814</c:v>
                </c:pt>
                <c:pt idx="367271">
                  <c:v>8.32816</c:v>
                </c:pt>
                <c:pt idx="367272">
                  <c:v>8.32819</c:v>
                </c:pt>
                <c:pt idx="367273">
                  <c:v>8.32821</c:v>
                </c:pt>
                <c:pt idx="367274">
                  <c:v>8.32823</c:v>
                </c:pt>
                <c:pt idx="367275">
                  <c:v>8.32825</c:v>
                </c:pt>
                <c:pt idx="367276">
                  <c:v>8.32828</c:v>
                </c:pt>
                <c:pt idx="367277">
                  <c:v>8.3283</c:v>
                </c:pt>
                <c:pt idx="367278">
                  <c:v>8.32832</c:v>
                </c:pt>
                <c:pt idx="367279">
                  <c:v>8.32835</c:v>
                </c:pt>
                <c:pt idx="367280">
                  <c:v>8.32837</c:v>
                </c:pt>
                <c:pt idx="367281">
                  <c:v>8.32839</c:v>
                </c:pt>
                <c:pt idx="367282">
                  <c:v>8.32841</c:v>
                </c:pt>
                <c:pt idx="367283">
                  <c:v>8.32844</c:v>
                </c:pt>
                <c:pt idx="367284">
                  <c:v>8.32846</c:v>
                </c:pt>
                <c:pt idx="367285">
                  <c:v>8.32848</c:v>
                </c:pt>
                <c:pt idx="367286">
                  <c:v>8.3285</c:v>
                </c:pt>
                <c:pt idx="367287">
                  <c:v>8.32853</c:v>
                </c:pt>
                <c:pt idx="367288">
                  <c:v>8.32855</c:v>
                </c:pt>
                <c:pt idx="367289">
                  <c:v>8.32857</c:v>
                </c:pt>
                <c:pt idx="367290">
                  <c:v>8.32859</c:v>
                </c:pt>
                <c:pt idx="367291">
                  <c:v>8.32862</c:v>
                </c:pt>
                <c:pt idx="367292">
                  <c:v>8.32864</c:v>
                </c:pt>
                <c:pt idx="367293">
                  <c:v>8.32866</c:v>
                </c:pt>
                <c:pt idx="367294">
                  <c:v>8.32869</c:v>
                </c:pt>
                <c:pt idx="367295">
                  <c:v>8.32871</c:v>
                </c:pt>
                <c:pt idx="367296">
                  <c:v>8.32873</c:v>
                </c:pt>
                <c:pt idx="367297">
                  <c:v>8.32875</c:v>
                </c:pt>
                <c:pt idx="367298">
                  <c:v>8.32878</c:v>
                </c:pt>
                <c:pt idx="367299">
                  <c:v>8.3288</c:v>
                </c:pt>
                <c:pt idx="367300">
                  <c:v>8.32882</c:v>
                </c:pt>
                <c:pt idx="367301">
                  <c:v>8.32884</c:v>
                </c:pt>
                <c:pt idx="367302">
                  <c:v>8.32887</c:v>
                </c:pt>
                <c:pt idx="367303">
                  <c:v>8.32889</c:v>
                </c:pt>
                <c:pt idx="367304">
                  <c:v>8.32891</c:v>
                </c:pt>
                <c:pt idx="367305">
                  <c:v>8.32893</c:v>
                </c:pt>
                <c:pt idx="367306">
                  <c:v>8.32896</c:v>
                </c:pt>
                <c:pt idx="367307">
                  <c:v>8.32898</c:v>
                </c:pt>
                <c:pt idx="367308">
                  <c:v>8.329</c:v>
                </c:pt>
                <c:pt idx="367309">
                  <c:v>8.32902</c:v>
                </c:pt>
                <c:pt idx="367310">
                  <c:v>8.32905</c:v>
                </c:pt>
                <c:pt idx="367311">
                  <c:v>8.32907</c:v>
                </c:pt>
                <c:pt idx="367312">
                  <c:v>8.32909</c:v>
                </c:pt>
                <c:pt idx="367313">
                  <c:v>8.32912</c:v>
                </c:pt>
                <c:pt idx="367314">
                  <c:v>8.32914</c:v>
                </c:pt>
                <c:pt idx="367315">
                  <c:v>8.32916</c:v>
                </c:pt>
                <c:pt idx="367316">
                  <c:v>8.32918</c:v>
                </c:pt>
                <c:pt idx="367317">
                  <c:v>8.32921</c:v>
                </c:pt>
                <c:pt idx="367318">
                  <c:v>8.32923</c:v>
                </c:pt>
                <c:pt idx="367319">
                  <c:v>8.32925</c:v>
                </c:pt>
                <c:pt idx="367320">
                  <c:v>8.32927</c:v>
                </c:pt>
                <c:pt idx="367321">
                  <c:v>8.3293</c:v>
                </c:pt>
                <c:pt idx="367322">
                  <c:v>8.32932</c:v>
                </c:pt>
                <c:pt idx="367323">
                  <c:v>8.32934</c:v>
                </c:pt>
                <c:pt idx="367324">
                  <c:v>8.32936</c:v>
                </c:pt>
                <c:pt idx="367325">
                  <c:v>8.32939</c:v>
                </c:pt>
                <c:pt idx="367326">
                  <c:v>8.32941</c:v>
                </c:pt>
                <c:pt idx="367327">
                  <c:v>8.32943</c:v>
                </c:pt>
                <c:pt idx="367328">
                  <c:v>8.32946</c:v>
                </c:pt>
                <c:pt idx="367329">
                  <c:v>8.32948</c:v>
                </c:pt>
                <c:pt idx="367330">
                  <c:v>8.3295</c:v>
                </c:pt>
                <c:pt idx="367331">
                  <c:v>8.32952</c:v>
                </c:pt>
                <c:pt idx="367332">
                  <c:v>8.32955</c:v>
                </c:pt>
                <c:pt idx="367333">
                  <c:v>8.32957</c:v>
                </c:pt>
                <c:pt idx="367334">
                  <c:v>8.32959</c:v>
                </c:pt>
                <c:pt idx="367335">
                  <c:v>8.32962</c:v>
                </c:pt>
                <c:pt idx="367336">
                  <c:v>8.32964</c:v>
                </c:pt>
                <c:pt idx="367337">
                  <c:v>8.32966</c:v>
                </c:pt>
                <c:pt idx="367338">
                  <c:v>8.32968</c:v>
                </c:pt>
                <c:pt idx="367339">
                  <c:v>8.32971</c:v>
                </c:pt>
                <c:pt idx="367340">
                  <c:v>8.32973</c:v>
                </c:pt>
                <c:pt idx="367341">
                  <c:v>8.32975</c:v>
                </c:pt>
                <c:pt idx="367342">
                  <c:v>8.32977</c:v>
                </c:pt>
                <c:pt idx="367343">
                  <c:v>8.3298</c:v>
                </c:pt>
                <c:pt idx="367344">
                  <c:v>8.32982</c:v>
                </c:pt>
                <c:pt idx="367345">
                  <c:v>8.32984</c:v>
                </c:pt>
                <c:pt idx="367346">
                  <c:v>8.32986</c:v>
                </c:pt>
                <c:pt idx="367347">
                  <c:v>8.32989</c:v>
                </c:pt>
                <c:pt idx="367348">
                  <c:v>8.32991</c:v>
                </c:pt>
                <c:pt idx="367349">
                  <c:v>8.32993</c:v>
                </c:pt>
                <c:pt idx="367350">
                  <c:v>8.32995</c:v>
                </c:pt>
                <c:pt idx="367351">
                  <c:v>8.32998</c:v>
                </c:pt>
                <c:pt idx="367352">
                  <c:v>8.33</c:v>
                </c:pt>
                <c:pt idx="367353">
                  <c:v>8.33002</c:v>
                </c:pt>
                <c:pt idx="367354">
                  <c:v>8.33005</c:v>
                </c:pt>
                <c:pt idx="367355">
                  <c:v>8.33007</c:v>
                </c:pt>
                <c:pt idx="367356">
                  <c:v>8.33009</c:v>
                </c:pt>
                <c:pt idx="367357">
                  <c:v>8.33011</c:v>
                </c:pt>
                <c:pt idx="367358">
                  <c:v>8.33014</c:v>
                </c:pt>
                <c:pt idx="367359">
                  <c:v>8.33016</c:v>
                </c:pt>
                <c:pt idx="367360">
                  <c:v>8.33018</c:v>
                </c:pt>
                <c:pt idx="367361">
                  <c:v>8.3302</c:v>
                </c:pt>
                <c:pt idx="367362">
                  <c:v>8.33023</c:v>
                </c:pt>
                <c:pt idx="367363">
                  <c:v>8.33025</c:v>
                </c:pt>
                <c:pt idx="367364">
                  <c:v>8.33027</c:v>
                </c:pt>
                <c:pt idx="367365">
                  <c:v>8.33029</c:v>
                </c:pt>
                <c:pt idx="367366">
                  <c:v>8.33032</c:v>
                </c:pt>
                <c:pt idx="367367">
                  <c:v>8.33034</c:v>
                </c:pt>
                <c:pt idx="367368">
                  <c:v>8.33036</c:v>
                </c:pt>
                <c:pt idx="367369">
                  <c:v>8.33038</c:v>
                </c:pt>
                <c:pt idx="367370">
                  <c:v>8.33041</c:v>
                </c:pt>
                <c:pt idx="367371">
                  <c:v>8.33043</c:v>
                </c:pt>
                <c:pt idx="367372">
                  <c:v>8.33045</c:v>
                </c:pt>
                <c:pt idx="367373">
                  <c:v>8.33048</c:v>
                </c:pt>
                <c:pt idx="367374">
                  <c:v>8.3305</c:v>
                </c:pt>
                <c:pt idx="367375">
                  <c:v>8.33052</c:v>
                </c:pt>
                <c:pt idx="367376">
                  <c:v>8.33054</c:v>
                </c:pt>
                <c:pt idx="367377">
                  <c:v>8.33057</c:v>
                </c:pt>
                <c:pt idx="367378">
                  <c:v>8.33059</c:v>
                </c:pt>
                <c:pt idx="367379">
                  <c:v>8.33061</c:v>
                </c:pt>
                <c:pt idx="367380">
                  <c:v>8.33063</c:v>
                </c:pt>
                <c:pt idx="367381">
                  <c:v>8.33066</c:v>
                </c:pt>
                <c:pt idx="367382">
                  <c:v>8.33068</c:v>
                </c:pt>
                <c:pt idx="367383">
                  <c:v>8.3307</c:v>
                </c:pt>
                <c:pt idx="367384">
                  <c:v>8.33073</c:v>
                </c:pt>
                <c:pt idx="367385">
                  <c:v>8.33075</c:v>
                </c:pt>
                <c:pt idx="367386">
                  <c:v>8.33077</c:v>
                </c:pt>
                <c:pt idx="367387">
                  <c:v>8.33079</c:v>
                </c:pt>
                <c:pt idx="367388">
                  <c:v>8.33082</c:v>
                </c:pt>
                <c:pt idx="367389">
                  <c:v>8.33084</c:v>
                </c:pt>
                <c:pt idx="367390">
                  <c:v>8.33086</c:v>
                </c:pt>
                <c:pt idx="367391">
                  <c:v>8.33088</c:v>
                </c:pt>
                <c:pt idx="367392">
                  <c:v>8.33091</c:v>
                </c:pt>
                <c:pt idx="367393">
                  <c:v>8.33093</c:v>
                </c:pt>
                <c:pt idx="367394">
                  <c:v>8.33095</c:v>
                </c:pt>
                <c:pt idx="367395">
                  <c:v>8.33098</c:v>
                </c:pt>
                <c:pt idx="367396">
                  <c:v>8.331</c:v>
                </c:pt>
                <c:pt idx="367397">
                  <c:v>8.33102</c:v>
                </c:pt>
                <c:pt idx="367398">
                  <c:v>8.33104</c:v>
                </c:pt>
                <c:pt idx="367399">
                  <c:v>8.33107</c:v>
                </c:pt>
                <c:pt idx="367400">
                  <c:v>8.33109</c:v>
                </c:pt>
                <c:pt idx="367401">
                  <c:v>8.33111</c:v>
                </c:pt>
                <c:pt idx="367402">
                  <c:v>8.33113</c:v>
                </c:pt>
                <c:pt idx="367403">
                  <c:v>8.33116</c:v>
                </c:pt>
                <c:pt idx="367404">
                  <c:v>8.33118</c:v>
                </c:pt>
                <c:pt idx="367405">
                  <c:v>8.3312</c:v>
                </c:pt>
                <c:pt idx="367406">
                  <c:v>8.33122</c:v>
                </c:pt>
                <c:pt idx="367407">
                  <c:v>8.33125</c:v>
                </c:pt>
                <c:pt idx="367408">
                  <c:v>8.33127</c:v>
                </c:pt>
                <c:pt idx="367409">
                  <c:v>8.33129</c:v>
                </c:pt>
                <c:pt idx="367410">
                  <c:v>8.33132</c:v>
                </c:pt>
                <c:pt idx="367411">
                  <c:v>8.33134</c:v>
                </c:pt>
                <c:pt idx="367412">
                  <c:v>8.33136</c:v>
                </c:pt>
                <c:pt idx="367413">
                  <c:v>8.33138</c:v>
                </c:pt>
                <c:pt idx="367414">
                  <c:v>8.33141</c:v>
                </c:pt>
                <c:pt idx="367415">
                  <c:v>8.33143</c:v>
                </c:pt>
                <c:pt idx="367416">
                  <c:v>8.33145</c:v>
                </c:pt>
                <c:pt idx="367417">
                  <c:v>8.33147</c:v>
                </c:pt>
                <c:pt idx="367418">
                  <c:v>8.3315</c:v>
                </c:pt>
                <c:pt idx="367419">
                  <c:v>8.33152</c:v>
                </c:pt>
                <c:pt idx="367420">
                  <c:v>8.33154</c:v>
                </c:pt>
                <c:pt idx="367421">
                  <c:v>8.33156</c:v>
                </c:pt>
                <c:pt idx="367422">
                  <c:v>8.33159</c:v>
                </c:pt>
                <c:pt idx="367423">
                  <c:v>8.33161</c:v>
                </c:pt>
                <c:pt idx="367424">
                  <c:v>8.33163</c:v>
                </c:pt>
                <c:pt idx="367425">
                  <c:v>8.33165</c:v>
                </c:pt>
                <c:pt idx="367426">
                  <c:v>8.33168</c:v>
                </c:pt>
                <c:pt idx="367427">
                  <c:v>8.3317</c:v>
                </c:pt>
                <c:pt idx="367428">
                  <c:v>8.33172</c:v>
                </c:pt>
                <c:pt idx="367429">
                  <c:v>8.33175</c:v>
                </c:pt>
                <c:pt idx="367430">
                  <c:v>8.33177</c:v>
                </c:pt>
                <c:pt idx="367431">
                  <c:v>8.33179</c:v>
                </c:pt>
                <c:pt idx="367432">
                  <c:v>8.33181</c:v>
                </c:pt>
                <c:pt idx="367433">
                  <c:v>8.33184</c:v>
                </c:pt>
                <c:pt idx="367434">
                  <c:v>8.33186</c:v>
                </c:pt>
                <c:pt idx="367435">
                  <c:v>8.33188</c:v>
                </c:pt>
                <c:pt idx="367436">
                  <c:v>8.33191</c:v>
                </c:pt>
                <c:pt idx="367437">
                  <c:v>8.33193</c:v>
                </c:pt>
                <c:pt idx="367438">
                  <c:v>8.33195</c:v>
                </c:pt>
                <c:pt idx="367439">
                  <c:v>8.33197</c:v>
                </c:pt>
                <c:pt idx="367440">
                  <c:v>8.33199</c:v>
                </c:pt>
                <c:pt idx="367441">
                  <c:v>8.33202</c:v>
                </c:pt>
                <c:pt idx="367442">
                  <c:v>8.33204</c:v>
                </c:pt>
                <c:pt idx="367443">
                  <c:v>8.33206</c:v>
                </c:pt>
                <c:pt idx="367444">
                  <c:v>8.33209</c:v>
                </c:pt>
                <c:pt idx="367445">
                  <c:v>8.33211</c:v>
                </c:pt>
                <c:pt idx="367446">
                  <c:v>8.33213</c:v>
                </c:pt>
                <c:pt idx="367447">
                  <c:v>8.33215</c:v>
                </c:pt>
                <c:pt idx="367448">
                  <c:v>8.33218</c:v>
                </c:pt>
                <c:pt idx="367449">
                  <c:v>8.3322</c:v>
                </c:pt>
                <c:pt idx="367450">
                  <c:v>8.33222</c:v>
                </c:pt>
                <c:pt idx="367451">
                  <c:v>8.33225</c:v>
                </c:pt>
                <c:pt idx="367452">
                  <c:v>8.33227</c:v>
                </c:pt>
                <c:pt idx="367453">
                  <c:v>8.33229</c:v>
                </c:pt>
                <c:pt idx="367454">
                  <c:v>8.33231</c:v>
                </c:pt>
                <c:pt idx="367455">
                  <c:v>8.33234</c:v>
                </c:pt>
                <c:pt idx="367456">
                  <c:v>8.33236</c:v>
                </c:pt>
                <c:pt idx="367457">
                  <c:v>8.33238</c:v>
                </c:pt>
                <c:pt idx="367458">
                  <c:v>8.3324</c:v>
                </c:pt>
                <c:pt idx="367459">
                  <c:v>8.33243</c:v>
                </c:pt>
                <c:pt idx="367460">
                  <c:v>8.33245</c:v>
                </c:pt>
                <c:pt idx="367461">
                  <c:v>8.33247</c:v>
                </c:pt>
                <c:pt idx="367462">
                  <c:v>8.33249</c:v>
                </c:pt>
                <c:pt idx="367463">
                  <c:v>8.33252</c:v>
                </c:pt>
                <c:pt idx="367464">
                  <c:v>8.33254</c:v>
                </c:pt>
                <c:pt idx="367465">
                  <c:v>8.33256</c:v>
                </c:pt>
                <c:pt idx="367466">
                  <c:v>8.33258</c:v>
                </c:pt>
                <c:pt idx="367467">
                  <c:v>8.33261</c:v>
                </c:pt>
                <c:pt idx="367468">
                  <c:v>8.33263</c:v>
                </c:pt>
                <c:pt idx="367469">
                  <c:v>8.33265</c:v>
                </c:pt>
                <c:pt idx="367470">
                  <c:v>8.33268</c:v>
                </c:pt>
                <c:pt idx="367471">
                  <c:v>8.3327</c:v>
                </c:pt>
                <c:pt idx="367472">
                  <c:v>8.33272</c:v>
                </c:pt>
                <c:pt idx="367473">
                  <c:v>8.33274</c:v>
                </c:pt>
                <c:pt idx="367474">
                  <c:v>8.33277</c:v>
                </c:pt>
                <c:pt idx="367475">
                  <c:v>8.33279</c:v>
                </c:pt>
                <c:pt idx="367476">
                  <c:v>8.33281</c:v>
                </c:pt>
                <c:pt idx="367477">
                  <c:v>8.33283</c:v>
                </c:pt>
                <c:pt idx="367478">
                  <c:v>8.33286</c:v>
                </c:pt>
                <c:pt idx="367479">
                  <c:v>8.33288</c:v>
                </c:pt>
                <c:pt idx="367480">
                  <c:v>8.3329</c:v>
                </c:pt>
                <c:pt idx="367481">
                  <c:v>8.33292</c:v>
                </c:pt>
                <c:pt idx="367482">
                  <c:v>8.33295</c:v>
                </c:pt>
                <c:pt idx="367483">
                  <c:v>8.33297</c:v>
                </c:pt>
                <c:pt idx="367484">
                  <c:v>8.33299</c:v>
                </c:pt>
                <c:pt idx="367485">
                  <c:v>8.33302</c:v>
                </c:pt>
                <c:pt idx="367486">
                  <c:v>8.33304</c:v>
                </c:pt>
                <c:pt idx="367487">
                  <c:v>8.33306</c:v>
                </c:pt>
                <c:pt idx="367488">
                  <c:v>8.33308</c:v>
                </c:pt>
                <c:pt idx="367489">
                  <c:v>8.33311</c:v>
                </c:pt>
                <c:pt idx="367490">
                  <c:v>8.33313</c:v>
                </c:pt>
                <c:pt idx="367491">
                  <c:v>8.33315</c:v>
                </c:pt>
                <c:pt idx="367492">
                  <c:v>8.33318</c:v>
                </c:pt>
                <c:pt idx="367493">
                  <c:v>8.3332</c:v>
                </c:pt>
                <c:pt idx="367494">
                  <c:v>8.33322</c:v>
                </c:pt>
                <c:pt idx="367495">
                  <c:v>8.33324</c:v>
                </c:pt>
                <c:pt idx="367496">
                  <c:v>8.33327</c:v>
                </c:pt>
                <c:pt idx="367497">
                  <c:v>8.33329</c:v>
                </c:pt>
                <c:pt idx="367498">
                  <c:v>8.33331</c:v>
                </c:pt>
                <c:pt idx="367499">
                  <c:v>8.33333</c:v>
                </c:pt>
                <c:pt idx="367500">
                  <c:v>8.33336</c:v>
                </c:pt>
                <c:pt idx="367501">
                  <c:v>8.33338</c:v>
                </c:pt>
                <c:pt idx="367502">
                  <c:v>8.3334</c:v>
                </c:pt>
                <c:pt idx="367503">
                  <c:v>8.33342</c:v>
                </c:pt>
                <c:pt idx="367504">
                  <c:v>8.33345</c:v>
                </c:pt>
                <c:pt idx="367505">
                  <c:v>8.33347</c:v>
                </c:pt>
                <c:pt idx="367506">
                  <c:v>8.33349</c:v>
                </c:pt>
                <c:pt idx="367507">
                  <c:v>8.33352</c:v>
                </c:pt>
                <c:pt idx="367508">
                  <c:v>8.33354</c:v>
                </c:pt>
                <c:pt idx="367509">
                  <c:v>8.33356</c:v>
                </c:pt>
                <c:pt idx="367510">
                  <c:v>8.33358</c:v>
                </c:pt>
                <c:pt idx="367511">
                  <c:v>8.33361</c:v>
                </c:pt>
                <c:pt idx="367512">
                  <c:v>8.33363</c:v>
                </c:pt>
                <c:pt idx="367513">
                  <c:v>8.33365</c:v>
                </c:pt>
                <c:pt idx="367514">
                  <c:v>8.33367</c:v>
                </c:pt>
                <c:pt idx="367515">
                  <c:v>8.3337</c:v>
                </c:pt>
                <c:pt idx="367516">
                  <c:v>8.33372</c:v>
                </c:pt>
                <c:pt idx="367517">
                  <c:v>8.33374</c:v>
                </c:pt>
                <c:pt idx="367518">
                  <c:v>8.33376</c:v>
                </c:pt>
                <c:pt idx="367519">
                  <c:v>8.33379</c:v>
                </c:pt>
                <c:pt idx="367520">
                  <c:v>8.33381</c:v>
                </c:pt>
                <c:pt idx="367521">
                  <c:v>8.33383</c:v>
                </c:pt>
                <c:pt idx="367522">
                  <c:v>8.33385</c:v>
                </c:pt>
                <c:pt idx="367523">
                  <c:v>8.33388</c:v>
                </c:pt>
                <c:pt idx="367524">
                  <c:v>8.3339</c:v>
                </c:pt>
                <c:pt idx="367525">
                  <c:v>8.33392</c:v>
                </c:pt>
                <c:pt idx="367526">
                  <c:v>8.33395</c:v>
                </c:pt>
                <c:pt idx="367527">
                  <c:v>8.33397</c:v>
                </c:pt>
                <c:pt idx="367528">
                  <c:v>8.33399</c:v>
                </c:pt>
                <c:pt idx="367529">
                  <c:v>8.33401</c:v>
                </c:pt>
                <c:pt idx="367530">
                  <c:v>8.33404</c:v>
                </c:pt>
                <c:pt idx="367531">
                  <c:v>8.33406</c:v>
                </c:pt>
                <c:pt idx="367532">
                  <c:v>8.33408</c:v>
                </c:pt>
                <c:pt idx="367533">
                  <c:v>8.3341</c:v>
                </c:pt>
                <c:pt idx="367534">
                  <c:v>8.33413</c:v>
                </c:pt>
                <c:pt idx="367535">
                  <c:v>8.33415</c:v>
                </c:pt>
                <c:pt idx="367536">
                  <c:v>8.33417</c:v>
                </c:pt>
                <c:pt idx="367537">
                  <c:v>8.33419</c:v>
                </c:pt>
                <c:pt idx="367538">
                  <c:v>8.33422</c:v>
                </c:pt>
                <c:pt idx="367539">
                  <c:v>8.33424</c:v>
                </c:pt>
                <c:pt idx="367540">
                  <c:v>8.33426</c:v>
                </c:pt>
                <c:pt idx="367541">
                  <c:v>8.33429</c:v>
                </c:pt>
                <c:pt idx="367542">
                  <c:v>8.33431</c:v>
                </c:pt>
                <c:pt idx="367543">
                  <c:v>8.33433</c:v>
                </c:pt>
                <c:pt idx="367544">
                  <c:v>8.33435</c:v>
                </c:pt>
                <c:pt idx="367545">
                  <c:v>8.33438</c:v>
                </c:pt>
                <c:pt idx="367546">
                  <c:v>8.3344</c:v>
                </c:pt>
                <c:pt idx="367547">
                  <c:v>8.33442</c:v>
                </c:pt>
                <c:pt idx="367548">
                  <c:v>8.33444</c:v>
                </c:pt>
                <c:pt idx="367549">
                  <c:v>8.33447</c:v>
                </c:pt>
                <c:pt idx="367550">
                  <c:v>8.33449</c:v>
                </c:pt>
                <c:pt idx="367551">
                  <c:v>8.33451</c:v>
                </c:pt>
                <c:pt idx="367552">
                  <c:v>8.33454</c:v>
                </c:pt>
                <c:pt idx="367553">
                  <c:v>8.33456</c:v>
                </c:pt>
                <c:pt idx="367554">
                  <c:v>8.33458</c:v>
                </c:pt>
                <c:pt idx="367555">
                  <c:v>8.3346</c:v>
                </c:pt>
                <c:pt idx="367556">
                  <c:v>8.33463</c:v>
                </c:pt>
                <c:pt idx="367557">
                  <c:v>8.33465</c:v>
                </c:pt>
                <c:pt idx="367558">
                  <c:v>8.33467</c:v>
                </c:pt>
                <c:pt idx="367559">
                  <c:v>8.33469</c:v>
                </c:pt>
                <c:pt idx="367560">
                  <c:v>8.33472</c:v>
                </c:pt>
                <c:pt idx="367561">
                  <c:v>8.33474</c:v>
                </c:pt>
                <c:pt idx="367562">
                  <c:v>8.33476</c:v>
                </c:pt>
                <c:pt idx="367563">
                  <c:v>8.33479</c:v>
                </c:pt>
                <c:pt idx="367564">
                  <c:v>8.33481</c:v>
                </c:pt>
                <c:pt idx="367565">
                  <c:v>8.33483</c:v>
                </c:pt>
                <c:pt idx="367566">
                  <c:v>8.33485</c:v>
                </c:pt>
                <c:pt idx="367567">
                  <c:v>8.33488</c:v>
                </c:pt>
                <c:pt idx="367568">
                  <c:v>8.3349</c:v>
                </c:pt>
                <c:pt idx="367569">
                  <c:v>8.33492</c:v>
                </c:pt>
                <c:pt idx="367570">
                  <c:v>8.33494</c:v>
                </c:pt>
                <c:pt idx="367571">
                  <c:v>8.33497</c:v>
                </c:pt>
                <c:pt idx="367572">
                  <c:v>8.33499</c:v>
                </c:pt>
                <c:pt idx="367573">
                  <c:v>8.33501</c:v>
                </c:pt>
                <c:pt idx="367574">
                  <c:v>8.33503</c:v>
                </c:pt>
                <c:pt idx="367575">
                  <c:v>8.33506</c:v>
                </c:pt>
                <c:pt idx="367576">
                  <c:v>8.33508</c:v>
                </c:pt>
                <c:pt idx="367577">
                  <c:v>8.3351</c:v>
                </c:pt>
                <c:pt idx="367578">
                  <c:v>8.33512</c:v>
                </c:pt>
                <c:pt idx="367579">
                  <c:v>8.33515</c:v>
                </c:pt>
                <c:pt idx="367580">
                  <c:v>8.33517</c:v>
                </c:pt>
                <c:pt idx="367581">
                  <c:v>8.33519</c:v>
                </c:pt>
                <c:pt idx="367582">
                  <c:v>8.33521</c:v>
                </c:pt>
                <c:pt idx="367583">
                  <c:v>8.33524</c:v>
                </c:pt>
                <c:pt idx="367584">
                  <c:v>8.33526</c:v>
                </c:pt>
                <c:pt idx="367585">
                  <c:v>8.33528</c:v>
                </c:pt>
                <c:pt idx="367586">
                  <c:v>8.33531</c:v>
                </c:pt>
                <c:pt idx="367587">
                  <c:v>8.33533</c:v>
                </c:pt>
                <c:pt idx="367588">
                  <c:v>8.33535</c:v>
                </c:pt>
                <c:pt idx="367589">
                  <c:v>8.33537</c:v>
                </c:pt>
                <c:pt idx="367590">
                  <c:v>8.3354</c:v>
                </c:pt>
                <c:pt idx="367591">
                  <c:v>8.33542</c:v>
                </c:pt>
                <c:pt idx="367592">
                  <c:v>8.33544</c:v>
                </c:pt>
                <c:pt idx="367593">
                  <c:v>8.33546</c:v>
                </c:pt>
                <c:pt idx="367594">
                  <c:v>8.33549</c:v>
                </c:pt>
                <c:pt idx="367595">
                  <c:v>8.33551</c:v>
                </c:pt>
                <c:pt idx="367596">
                  <c:v>8.33553</c:v>
                </c:pt>
                <c:pt idx="367597">
                  <c:v>8.33556</c:v>
                </c:pt>
                <c:pt idx="367598">
                  <c:v>8.33558</c:v>
                </c:pt>
                <c:pt idx="367599">
                  <c:v>8.3356</c:v>
                </c:pt>
                <c:pt idx="367600">
                  <c:v>8.33562</c:v>
                </c:pt>
                <c:pt idx="367601">
                  <c:v>8.33565</c:v>
                </c:pt>
                <c:pt idx="367602">
                  <c:v>8.33567</c:v>
                </c:pt>
                <c:pt idx="367603">
                  <c:v>8.33569</c:v>
                </c:pt>
                <c:pt idx="367604">
                  <c:v>8.33571</c:v>
                </c:pt>
                <c:pt idx="367605">
                  <c:v>8.33574</c:v>
                </c:pt>
                <c:pt idx="367606">
                  <c:v>8.33576</c:v>
                </c:pt>
                <c:pt idx="367607">
                  <c:v>8.33578</c:v>
                </c:pt>
                <c:pt idx="367608">
                  <c:v>8.33581</c:v>
                </c:pt>
                <c:pt idx="367609">
                  <c:v>8.33583</c:v>
                </c:pt>
                <c:pt idx="367610">
                  <c:v>8.33585</c:v>
                </c:pt>
                <c:pt idx="367611">
                  <c:v>8.33587</c:v>
                </c:pt>
                <c:pt idx="367612">
                  <c:v>8.3359</c:v>
                </c:pt>
                <c:pt idx="367613">
                  <c:v>8.33592</c:v>
                </c:pt>
                <c:pt idx="367614">
                  <c:v>8.33594</c:v>
                </c:pt>
                <c:pt idx="367615">
                  <c:v>8.33596</c:v>
                </c:pt>
                <c:pt idx="367616">
                  <c:v>8.33599</c:v>
                </c:pt>
                <c:pt idx="367617">
                  <c:v>8.33601</c:v>
                </c:pt>
                <c:pt idx="367618">
                  <c:v>8.33603</c:v>
                </c:pt>
                <c:pt idx="367619">
                  <c:v>8.33605</c:v>
                </c:pt>
                <c:pt idx="367620">
                  <c:v>8.33608</c:v>
                </c:pt>
                <c:pt idx="367621">
                  <c:v>8.3361</c:v>
                </c:pt>
                <c:pt idx="367622">
                  <c:v>8.33612</c:v>
                </c:pt>
                <c:pt idx="367623">
                  <c:v>8.33615</c:v>
                </c:pt>
                <c:pt idx="367624">
                  <c:v>8.33617</c:v>
                </c:pt>
                <c:pt idx="367625">
                  <c:v>8.33619</c:v>
                </c:pt>
                <c:pt idx="367626">
                  <c:v>8.33621</c:v>
                </c:pt>
                <c:pt idx="367627">
                  <c:v>8.33624</c:v>
                </c:pt>
                <c:pt idx="367628">
                  <c:v>8.33626</c:v>
                </c:pt>
                <c:pt idx="367629">
                  <c:v>8.33628</c:v>
                </c:pt>
                <c:pt idx="367630">
                  <c:v>8.3363</c:v>
                </c:pt>
                <c:pt idx="367631">
                  <c:v>8.33633</c:v>
                </c:pt>
                <c:pt idx="367632">
                  <c:v>8.33635</c:v>
                </c:pt>
                <c:pt idx="367633">
                  <c:v>8.33637</c:v>
                </c:pt>
                <c:pt idx="367634">
                  <c:v>8.33639</c:v>
                </c:pt>
                <c:pt idx="367635">
                  <c:v>8.33642</c:v>
                </c:pt>
                <c:pt idx="367636">
                  <c:v>8.33644</c:v>
                </c:pt>
                <c:pt idx="367637">
                  <c:v>8.33646</c:v>
                </c:pt>
                <c:pt idx="367638">
                  <c:v>8.33648</c:v>
                </c:pt>
                <c:pt idx="367639">
                  <c:v>8.33651</c:v>
                </c:pt>
                <c:pt idx="367640">
                  <c:v>8.33653</c:v>
                </c:pt>
                <c:pt idx="367641">
                  <c:v>8.33655</c:v>
                </c:pt>
                <c:pt idx="367642">
                  <c:v>8.33658</c:v>
                </c:pt>
                <c:pt idx="367643">
                  <c:v>8.3366</c:v>
                </c:pt>
                <c:pt idx="367644">
                  <c:v>8.33662</c:v>
                </c:pt>
                <c:pt idx="367645">
                  <c:v>8.33664</c:v>
                </c:pt>
                <c:pt idx="367646">
                  <c:v>8.33667</c:v>
                </c:pt>
                <c:pt idx="367647">
                  <c:v>8.33669</c:v>
                </c:pt>
                <c:pt idx="367648">
                  <c:v>8.33671</c:v>
                </c:pt>
                <c:pt idx="367649">
                  <c:v>8.33673</c:v>
                </c:pt>
                <c:pt idx="367650">
                  <c:v>8.33676</c:v>
                </c:pt>
                <c:pt idx="367651">
                  <c:v>8.33678</c:v>
                </c:pt>
                <c:pt idx="367652">
                  <c:v>8.3368</c:v>
                </c:pt>
                <c:pt idx="367653">
                  <c:v>8.33682</c:v>
                </c:pt>
                <c:pt idx="367654">
                  <c:v>8.33685</c:v>
                </c:pt>
                <c:pt idx="367655">
                  <c:v>8.33687</c:v>
                </c:pt>
                <c:pt idx="367656">
                  <c:v>8.33689</c:v>
                </c:pt>
                <c:pt idx="367657">
                  <c:v>8.33692</c:v>
                </c:pt>
                <c:pt idx="367658">
                  <c:v>8.33694</c:v>
                </c:pt>
                <c:pt idx="367659">
                  <c:v>8.33696</c:v>
                </c:pt>
                <c:pt idx="367660">
                  <c:v>8.33698</c:v>
                </c:pt>
                <c:pt idx="367661">
                  <c:v>8.33701</c:v>
                </c:pt>
                <c:pt idx="367662">
                  <c:v>8.33703</c:v>
                </c:pt>
                <c:pt idx="367663">
                  <c:v>8.33705</c:v>
                </c:pt>
                <c:pt idx="367664">
                  <c:v>8.33708</c:v>
                </c:pt>
                <c:pt idx="367665">
                  <c:v>8.3371</c:v>
                </c:pt>
                <c:pt idx="367666">
                  <c:v>8.33712</c:v>
                </c:pt>
                <c:pt idx="367667">
                  <c:v>8.33714</c:v>
                </c:pt>
                <c:pt idx="367668">
                  <c:v>8.33717</c:v>
                </c:pt>
                <c:pt idx="367669">
                  <c:v>8.33719</c:v>
                </c:pt>
                <c:pt idx="367670">
                  <c:v>8.33721</c:v>
                </c:pt>
                <c:pt idx="367671">
                  <c:v>8.33723</c:v>
                </c:pt>
                <c:pt idx="367672">
                  <c:v>8.33726</c:v>
                </c:pt>
                <c:pt idx="367673">
                  <c:v>8.33728</c:v>
                </c:pt>
                <c:pt idx="367674">
                  <c:v>8.3373</c:v>
                </c:pt>
                <c:pt idx="367675">
                  <c:v>8.33732</c:v>
                </c:pt>
                <c:pt idx="367676">
                  <c:v>8.33735</c:v>
                </c:pt>
                <c:pt idx="367677">
                  <c:v>8.33737</c:v>
                </c:pt>
                <c:pt idx="367678">
                  <c:v>8.33739</c:v>
                </c:pt>
                <c:pt idx="367679">
                  <c:v>8.33742</c:v>
                </c:pt>
                <c:pt idx="367680">
                  <c:v>8.33744</c:v>
                </c:pt>
                <c:pt idx="367681">
                  <c:v>8.33746</c:v>
                </c:pt>
                <c:pt idx="367682">
                  <c:v>8.33748</c:v>
                </c:pt>
                <c:pt idx="367683">
                  <c:v>8.33751</c:v>
                </c:pt>
                <c:pt idx="367684">
                  <c:v>8.33753</c:v>
                </c:pt>
                <c:pt idx="367685">
                  <c:v>8.33755</c:v>
                </c:pt>
                <c:pt idx="367686">
                  <c:v>8.33757</c:v>
                </c:pt>
                <c:pt idx="367687">
                  <c:v>8.3376</c:v>
                </c:pt>
                <c:pt idx="367688">
                  <c:v>8.33762</c:v>
                </c:pt>
                <c:pt idx="367689">
                  <c:v>8.33764</c:v>
                </c:pt>
                <c:pt idx="367690">
                  <c:v>8.33766</c:v>
                </c:pt>
                <c:pt idx="367691">
                  <c:v>8.33769</c:v>
                </c:pt>
                <c:pt idx="367692">
                  <c:v>8.33771</c:v>
                </c:pt>
                <c:pt idx="367693">
                  <c:v>8.33773</c:v>
                </c:pt>
                <c:pt idx="367694">
                  <c:v>8.33775</c:v>
                </c:pt>
                <c:pt idx="367695">
                  <c:v>8.33778</c:v>
                </c:pt>
                <c:pt idx="367696">
                  <c:v>8.3378</c:v>
                </c:pt>
                <c:pt idx="367697">
                  <c:v>8.33782</c:v>
                </c:pt>
                <c:pt idx="367698">
                  <c:v>8.33785</c:v>
                </c:pt>
                <c:pt idx="367699">
                  <c:v>8.33787</c:v>
                </c:pt>
                <c:pt idx="367700">
                  <c:v>8.33789</c:v>
                </c:pt>
                <c:pt idx="367701">
                  <c:v>8.33791</c:v>
                </c:pt>
                <c:pt idx="367702">
                  <c:v>8.33794</c:v>
                </c:pt>
                <c:pt idx="367703">
                  <c:v>8.33796</c:v>
                </c:pt>
                <c:pt idx="367704">
                  <c:v>8.33798</c:v>
                </c:pt>
                <c:pt idx="367705">
                  <c:v>8.33801</c:v>
                </c:pt>
                <c:pt idx="367706">
                  <c:v>8.33803</c:v>
                </c:pt>
                <c:pt idx="367707">
                  <c:v>8.33805</c:v>
                </c:pt>
                <c:pt idx="367708">
                  <c:v>8.33807</c:v>
                </c:pt>
                <c:pt idx="367709">
                  <c:v>8.33809</c:v>
                </c:pt>
                <c:pt idx="367710">
                  <c:v>8.33812</c:v>
                </c:pt>
                <c:pt idx="367711">
                  <c:v>8.33814</c:v>
                </c:pt>
                <c:pt idx="367712">
                  <c:v>8.33816</c:v>
                </c:pt>
                <c:pt idx="367713">
                  <c:v>8.33819</c:v>
                </c:pt>
                <c:pt idx="367714">
                  <c:v>8.33821</c:v>
                </c:pt>
                <c:pt idx="367715">
                  <c:v>8.33823</c:v>
                </c:pt>
                <c:pt idx="367716">
                  <c:v>8.33825</c:v>
                </c:pt>
                <c:pt idx="367717">
                  <c:v>8.33828</c:v>
                </c:pt>
                <c:pt idx="367718">
                  <c:v>8.3383</c:v>
                </c:pt>
                <c:pt idx="367719">
                  <c:v>8.33832</c:v>
                </c:pt>
                <c:pt idx="367720">
                  <c:v>8.33835</c:v>
                </c:pt>
                <c:pt idx="367721">
                  <c:v>8.33837</c:v>
                </c:pt>
                <c:pt idx="367722">
                  <c:v>8.33839</c:v>
                </c:pt>
                <c:pt idx="367723">
                  <c:v>8.33841</c:v>
                </c:pt>
                <c:pt idx="367724">
                  <c:v>8.33844</c:v>
                </c:pt>
                <c:pt idx="367725">
                  <c:v>8.33846</c:v>
                </c:pt>
                <c:pt idx="367726">
                  <c:v>8.33848</c:v>
                </c:pt>
                <c:pt idx="367727">
                  <c:v>8.3385</c:v>
                </c:pt>
                <c:pt idx="367728">
                  <c:v>8.33853</c:v>
                </c:pt>
                <c:pt idx="367729">
                  <c:v>8.33855</c:v>
                </c:pt>
                <c:pt idx="367730">
                  <c:v>8.33857</c:v>
                </c:pt>
                <c:pt idx="367731">
                  <c:v>8.33859</c:v>
                </c:pt>
                <c:pt idx="367732">
                  <c:v>8.33862</c:v>
                </c:pt>
                <c:pt idx="367733">
                  <c:v>8.33864</c:v>
                </c:pt>
                <c:pt idx="367734">
                  <c:v>8.33866</c:v>
                </c:pt>
                <c:pt idx="367735">
                  <c:v>8.33868</c:v>
                </c:pt>
                <c:pt idx="367736">
                  <c:v>8.33871</c:v>
                </c:pt>
                <c:pt idx="367737">
                  <c:v>8.33873</c:v>
                </c:pt>
                <c:pt idx="367738">
                  <c:v>8.33875</c:v>
                </c:pt>
                <c:pt idx="367739">
                  <c:v>8.33878</c:v>
                </c:pt>
                <c:pt idx="367740">
                  <c:v>8.3388</c:v>
                </c:pt>
                <c:pt idx="367741">
                  <c:v>8.33882</c:v>
                </c:pt>
                <c:pt idx="367742">
                  <c:v>8.33884</c:v>
                </c:pt>
                <c:pt idx="367743">
                  <c:v>8.33887</c:v>
                </c:pt>
                <c:pt idx="367744">
                  <c:v>8.33889</c:v>
                </c:pt>
                <c:pt idx="367745">
                  <c:v>8.33891</c:v>
                </c:pt>
                <c:pt idx="367746">
                  <c:v>8.33893</c:v>
                </c:pt>
                <c:pt idx="367747">
                  <c:v>8.33896</c:v>
                </c:pt>
                <c:pt idx="367748">
                  <c:v>8.33898</c:v>
                </c:pt>
                <c:pt idx="367749">
                  <c:v>8.339</c:v>
                </c:pt>
                <c:pt idx="367750">
                  <c:v>8.33902</c:v>
                </c:pt>
                <c:pt idx="367751">
                  <c:v>8.33905</c:v>
                </c:pt>
                <c:pt idx="367752">
                  <c:v>8.33907</c:v>
                </c:pt>
                <c:pt idx="367753">
                  <c:v>8.33909</c:v>
                </c:pt>
                <c:pt idx="367754">
                  <c:v>8.33912</c:v>
                </c:pt>
                <c:pt idx="367755">
                  <c:v>8.33914</c:v>
                </c:pt>
                <c:pt idx="367756">
                  <c:v>8.33916</c:v>
                </c:pt>
                <c:pt idx="367757">
                  <c:v>8.33918</c:v>
                </c:pt>
                <c:pt idx="367758">
                  <c:v>8.33921</c:v>
                </c:pt>
                <c:pt idx="367759">
                  <c:v>8.33923</c:v>
                </c:pt>
                <c:pt idx="367760">
                  <c:v>8.33925</c:v>
                </c:pt>
                <c:pt idx="367761">
                  <c:v>8.33927</c:v>
                </c:pt>
                <c:pt idx="367762">
                  <c:v>8.3393</c:v>
                </c:pt>
                <c:pt idx="367763">
                  <c:v>8.33932</c:v>
                </c:pt>
                <c:pt idx="367764">
                  <c:v>8.33934</c:v>
                </c:pt>
                <c:pt idx="367765">
                  <c:v>8.33937</c:v>
                </c:pt>
                <c:pt idx="367766">
                  <c:v>8.33939</c:v>
                </c:pt>
                <c:pt idx="367767">
                  <c:v>8.33941</c:v>
                </c:pt>
                <c:pt idx="367768">
                  <c:v>8.33943</c:v>
                </c:pt>
                <c:pt idx="367769">
                  <c:v>8.33946</c:v>
                </c:pt>
                <c:pt idx="367770">
                  <c:v>8.33948</c:v>
                </c:pt>
                <c:pt idx="367771">
                  <c:v>8.3395</c:v>
                </c:pt>
                <c:pt idx="367772">
                  <c:v>8.33952</c:v>
                </c:pt>
                <c:pt idx="367773">
                  <c:v>8.33955</c:v>
                </c:pt>
                <c:pt idx="367774">
                  <c:v>8.33957</c:v>
                </c:pt>
                <c:pt idx="367775">
                  <c:v>8.33959</c:v>
                </c:pt>
                <c:pt idx="367776">
                  <c:v>8.33962</c:v>
                </c:pt>
                <c:pt idx="367777">
                  <c:v>8.33964</c:v>
                </c:pt>
                <c:pt idx="367778">
                  <c:v>8.33966</c:v>
                </c:pt>
                <c:pt idx="367779">
                  <c:v>8.33968</c:v>
                </c:pt>
                <c:pt idx="367780">
                  <c:v>8.33971</c:v>
                </c:pt>
                <c:pt idx="367781">
                  <c:v>8.33973</c:v>
                </c:pt>
                <c:pt idx="367782">
                  <c:v>8.33975</c:v>
                </c:pt>
                <c:pt idx="367783">
                  <c:v>8.33977</c:v>
                </c:pt>
                <c:pt idx="367784">
                  <c:v>8.3398</c:v>
                </c:pt>
                <c:pt idx="367785">
                  <c:v>8.33982</c:v>
                </c:pt>
                <c:pt idx="367786">
                  <c:v>8.33984</c:v>
                </c:pt>
                <c:pt idx="367787">
                  <c:v>8.33986</c:v>
                </c:pt>
                <c:pt idx="367788">
                  <c:v>8.33989</c:v>
                </c:pt>
                <c:pt idx="367789">
                  <c:v>8.33991</c:v>
                </c:pt>
                <c:pt idx="367790">
                  <c:v>8.33993</c:v>
                </c:pt>
                <c:pt idx="367791">
                  <c:v>8.33995</c:v>
                </c:pt>
                <c:pt idx="367792">
                  <c:v>8.33998</c:v>
                </c:pt>
                <c:pt idx="367793">
                  <c:v>8.34</c:v>
                </c:pt>
                <c:pt idx="367794">
                  <c:v>8.34002</c:v>
                </c:pt>
                <c:pt idx="367795">
                  <c:v>8.34004</c:v>
                </c:pt>
                <c:pt idx="367796">
                  <c:v>8.34007</c:v>
                </c:pt>
                <c:pt idx="367797">
                  <c:v>8.34009</c:v>
                </c:pt>
                <c:pt idx="367798">
                  <c:v>8.34011</c:v>
                </c:pt>
                <c:pt idx="367799">
                  <c:v>8.34014</c:v>
                </c:pt>
                <c:pt idx="367800">
                  <c:v>8.34016</c:v>
                </c:pt>
                <c:pt idx="367801">
                  <c:v>8.34018</c:v>
                </c:pt>
                <c:pt idx="367802">
                  <c:v>8.3402</c:v>
                </c:pt>
                <c:pt idx="367803">
                  <c:v>8.34023</c:v>
                </c:pt>
                <c:pt idx="367804">
                  <c:v>8.34025</c:v>
                </c:pt>
                <c:pt idx="367805">
                  <c:v>8.34027</c:v>
                </c:pt>
                <c:pt idx="367806">
                  <c:v>8.34029</c:v>
                </c:pt>
                <c:pt idx="367807">
                  <c:v>8.34032</c:v>
                </c:pt>
                <c:pt idx="367808">
                  <c:v>8.34034</c:v>
                </c:pt>
                <c:pt idx="367809">
                  <c:v>8.34036</c:v>
                </c:pt>
                <c:pt idx="367810">
                  <c:v>8.34038</c:v>
                </c:pt>
                <c:pt idx="367811">
                  <c:v>8.34041</c:v>
                </c:pt>
                <c:pt idx="367812">
                  <c:v>8.34043</c:v>
                </c:pt>
                <c:pt idx="367813">
                  <c:v>8.34045</c:v>
                </c:pt>
                <c:pt idx="367814">
                  <c:v>8.34048</c:v>
                </c:pt>
                <c:pt idx="367815">
                  <c:v>8.3405</c:v>
                </c:pt>
                <c:pt idx="367816">
                  <c:v>8.34052</c:v>
                </c:pt>
                <c:pt idx="367817">
                  <c:v>8.34054</c:v>
                </c:pt>
                <c:pt idx="367818">
                  <c:v>8.34057</c:v>
                </c:pt>
                <c:pt idx="367819">
                  <c:v>8.34059</c:v>
                </c:pt>
                <c:pt idx="367820">
                  <c:v>8.34061</c:v>
                </c:pt>
                <c:pt idx="367821">
                  <c:v>8.34064</c:v>
                </c:pt>
                <c:pt idx="367822">
                  <c:v>8.34066</c:v>
                </c:pt>
                <c:pt idx="367823">
                  <c:v>8.34068</c:v>
                </c:pt>
                <c:pt idx="367824">
                  <c:v>8.3407</c:v>
                </c:pt>
                <c:pt idx="367825">
                  <c:v>8.34073</c:v>
                </c:pt>
                <c:pt idx="367826">
                  <c:v>8.34075</c:v>
                </c:pt>
                <c:pt idx="367827">
                  <c:v>8.34077</c:v>
                </c:pt>
                <c:pt idx="367828">
                  <c:v>8.34079</c:v>
                </c:pt>
                <c:pt idx="367829">
                  <c:v>8.34082</c:v>
                </c:pt>
                <c:pt idx="367830">
                  <c:v>8.34084</c:v>
                </c:pt>
                <c:pt idx="367831">
                  <c:v>8.34086</c:v>
                </c:pt>
                <c:pt idx="367832">
                  <c:v>8.34088</c:v>
                </c:pt>
                <c:pt idx="367833">
                  <c:v>8.34091</c:v>
                </c:pt>
                <c:pt idx="367834">
                  <c:v>8.34093</c:v>
                </c:pt>
                <c:pt idx="367835">
                  <c:v>8.34095</c:v>
                </c:pt>
                <c:pt idx="367836">
                  <c:v>8.34098</c:v>
                </c:pt>
                <c:pt idx="367837">
                  <c:v>8.341</c:v>
                </c:pt>
                <c:pt idx="367838">
                  <c:v>8.34102</c:v>
                </c:pt>
                <c:pt idx="367839">
                  <c:v>8.34104</c:v>
                </c:pt>
                <c:pt idx="367840">
                  <c:v>8.34107</c:v>
                </c:pt>
                <c:pt idx="367841">
                  <c:v>8.34109</c:v>
                </c:pt>
                <c:pt idx="367842">
                  <c:v>8.34111</c:v>
                </c:pt>
                <c:pt idx="367843">
                  <c:v>8.34113</c:v>
                </c:pt>
                <c:pt idx="367844">
                  <c:v>8.34116</c:v>
                </c:pt>
                <c:pt idx="367845">
                  <c:v>8.34118</c:v>
                </c:pt>
                <c:pt idx="367846">
                  <c:v>8.3412</c:v>
                </c:pt>
                <c:pt idx="367847">
                  <c:v>8.34122</c:v>
                </c:pt>
                <c:pt idx="367848">
                  <c:v>8.34125</c:v>
                </c:pt>
                <c:pt idx="367849">
                  <c:v>8.34127</c:v>
                </c:pt>
                <c:pt idx="367850">
                  <c:v>8.34129</c:v>
                </c:pt>
                <c:pt idx="367851">
                  <c:v>8.34131</c:v>
                </c:pt>
                <c:pt idx="367852">
                  <c:v>8.34134</c:v>
                </c:pt>
                <c:pt idx="367853">
                  <c:v>8.34136</c:v>
                </c:pt>
                <c:pt idx="367854">
                  <c:v>8.34138</c:v>
                </c:pt>
                <c:pt idx="367855">
                  <c:v>8.34141</c:v>
                </c:pt>
                <c:pt idx="367856">
                  <c:v>8.34143</c:v>
                </c:pt>
                <c:pt idx="367857">
                  <c:v>8.34145</c:v>
                </c:pt>
                <c:pt idx="367858">
                  <c:v>8.34147</c:v>
                </c:pt>
                <c:pt idx="367859">
                  <c:v>8.3415</c:v>
                </c:pt>
                <c:pt idx="367860">
                  <c:v>8.34152</c:v>
                </c:pt>
                <c:pt idx="367861">
                  <c:v>8.34154</c:v>
                </c:pt>
                <c:pt idx="367862">
                  <c:v>8.34156</c:v>
                </c:pt>
                <c:pt idx="367863">
                  <c:v>8.34159</c:v>
                </c:pt>
                <c:pt idx="367864">
                  <c:v>8.34161</c:v>
                </c:pt>
                <c:pt idx="367865">
                  <c:v>8.34163</c:v>
                </c:pt>
                <c:pt idx="367866">
                  <c:v>8.34165</c:v>
                </c:pt>
                <c:pt idx="367867">
                  <c:v>8.34168</c:v>
                </c:pt>
                <c:pt idx="367868">
                  <c:v>8.3417</c:v>
                </c:pt>
                <c:pt idx="367869">
                  <c:v>8.34172</c:v>
                </c:pt>
                <c:pt idx="367870">
                  <c:v>8.34175</c:v>
                </c:pt>
                <c:pt idx="367871">
                  <c:v>8.34177</c:v>
                </c:pt>
                <c:pt idx="367872">
                  <c:v>8.34179</c:v>
                </c:pt>
                <c:pt idx="367873">
                  <c:v>8.34181</c:v>
                </c:pt>
                <c:pt idx="367874">
                  <c:v>8.34184</c:v>
                </c:pt>
                <c:pt idx="367875">
                  <c:v>8.34186</c:v>
                </c:pt>
                <c:pt idx="367876">
                  <c:v>8.34188</c:v>
                </c:pt>
                <c:pt idx="367877">
                  <c:v>8.34191</c:v>
                </c:pt>
                <c:pt idx="367878">
                  <c:v>8.34193</c:v>
                </c:pt>
                <c:pt idx="367879">
                  <c:v>8.34195</c:v>
                </c:pt>
                <c:pt idx="367880">
                  <c:v>8.34197</c:v>
                </c:pt>
                <c:pt idx="367881">
                  <c:v>8.342</c:v>
                </c:pt>
                <c:pt idx="367882">
                  <c:v>8.34202</c:v>
                </c:pt>
                <c:pt idx="367883">
                  <c:v>8.34204</c:v>
                </c:pt>
                <c:pt idx="367884">
                  <c:v>8.34206</c:v>
                </c:pt>
                <c:pt idx="367885">
                  <c:v>8.34209</c:v>
                </c:pt>
                <c:pt idx="367886">
                  <c:v>8.34211</c:v>
                </c:pt>
                <c:pt idx="367887">
                  <c:v>8.34213</c:v>
                </c:pt>
                <c:pt idx="367888">
                  <c:v>8.34215</c:v>
                </c:pt>
                <c:pt idx="367889">
                  <c:v>8.34218</c:v>
                </c:pt>
                <c:pt idx="367890">
                  <c:v>8.3422</c:v>
                </c:pt>
                <c:pt idx="367891">
                  <c:v>8.34222</c:v>
                </c:pt>
                <c:pt idx="367892">
                  <c:v>8.34225</c:v>
                </c:pt>
                <c:pt idx="367893">
                  <c:v>8.34227</c:v>
                </c:pt>
                <c:pt idx="367894">
                  <c:v>8.34229</c:v>
                </c:pt>
                <c:pt idx="367895">
                  <c:v>8.34231</c:v>
                </c:pt>
                <c:pt idx="367896">
                  <c:v>8.34234</c:v>
                </c:pt>
                <c:pt idx="367897">
                  <c:v>8.34236</c:v>
                </c:pt>
                <c:pt idx="367898">
                  <c:v>8.34238</c:v>
                </c:pt>
                <c:pt idx="367899">
                  <c:v>8.3424</c:v>
                </c:pt>
                <c:pt idx="367900">
                  <c:v>8.34243</c:v>
                </c:pt>
                <c:pt idx="367901">
                  <c:v>8.34245</c:v>
                </c:pt>
                <c:pt idx="367902">
                  <c:v>8.34247</c:v>
                </c:pt>
                <c:pt idx="367903">
                  <c:v>8.34249</c:v>
                </c:pt>
                <c:pt idx="367904">
                  <c:v>8.34252</c:v>
                </c:pt>
                <c:pt idx="367905">
                  <c:v>8.34254</c:v>
                </c:pt>
                <c:pt idx="367906">
                  <c:v>8.34256</c:v>
                </c:pt>
                <c:pt idx="367907">
                  <c:v>8.34258</c:v>
                </c:pt>
                <c:pt idx="367908">
                  <c:v>8.34261</c:v>
                </c:pt>
                <c:pt idx="367909">
                  <c:v>8.34263</c:v>
                </c:pt>
                <c:pt idx="367910">
                  <c:v>8.34265</c:v>
                </c:pt>
                <c:pt idx="367911">
                  <c:v>8.34268</c:v>
                </c:pt>
                <c:pt idx="367912">
                  <c:v>8.3427</c:v>
                </c:pt>
                <c:pt idx="367913">
                  <c:v>8.34272</c:v>
                </c:pt>
                <c:pt idx="367914">
                  <c:v>8.34274</c:v>
                </c:pt>
                <c:pt idx="367915">
                  <c:v>8.34277</c:v>
                </c:pt>
                <c:pt idx="367916">
                  <c:v>8.34279</c:v>
                </c:pt>
                <c:pt idx="367917">
                  <c:v>8.34281</c:v>
                </c:pt>
                <c:pt idx="367918">
                  <c:v>8.34283</c:v>
                </c:pt>
                <c:pt idx="367919">
                  <c:v>8.34286</c:v>
                </c:pt>
                <c:pt idx="367920">
                  <c:v>8.34288</c:v>
                </c:pt>
                <c:pt idx="367921">
                  <c:v>8.3429</c:v>
                </c:pt>
                <c:pt idx="367922">
                  <c:v>8.34292</c:v>
                </c:pt>
                <c:pt idx="367923">
                  <c:v>8.34295</c:v>
                </c:pt>
                <c:pt idx="367924">
                  <c:v>8.34297</c:v>
                </c:pt>
                <c:pt idx="367925">
                  <c:v>8.34299</c:v>
                </c:pt>
                <c:pt idx="367926">
                  <c:v>8.34302</c:v>
                </c:pt>
                <c:pt idx="367927">
                  <c:v>8.34304</c:v>
                </c:pt>
                <c:pt idx="367928">
                  <c:v>8.34306</c:v>
                </c:pt>
                <c:pt idx="367929">
                  <c:v>8.34308</c:v>
                </c:pt>
                <c:pt idx="367930">
                  <c:v>8.34311</c:v>
                </c:pt>
                <c:pt idx="367931">
                  <c:v>8.34313</c:v>
                </c:pt>
                <c:pt idx="367932">
                  <c:v>8.34315</c:v>
                </c:pt>
                <c:pt idx="367933">
                  <c:v>8.34318</c:v>
                </c:pt>
                <c:pt idx="367934">
                  <c:v>8.3432</c:v>
                </c:pt>
                <c:pt idx="367935">
                  <c:v>8.34322</c:v>
                </c:pt>
                <c:pt idx="367936">
                  <c:v>8.34324</c:v>
                </c:pt>
                <c:pt idx="367937">
                  <c:v>8.34327</c:v>
                </c:pt>
                <c:pt idx="367938">
                  <c:v>8.34329</c:v>
                </c:pt>
                <c:pt idx="367939">
                  <c:v>8.34331</c:v>
                </c:pt>
                <c:pt idx="367940">
                  <c:v>8.34333</c:v>
                </c:pt>
                <c:pt idx="367941">
                  <c:v>8.34336</c:v>
                </c:pt>
                <c:pt idx="367942">
                  <c:v>8.34338</c:v>
                </c:pt>
                <c:pt idx="367943">
                  <c:v>8.3434</c:v>
                </c:pt>
                <c:pt idx="367944">
                  <c:v>8.34342</c:v>
                </c:pt>
                <c:pt idx="367945">
                  <c:v>8.34345</c:v>
                </c:pt>
                <c:pt idx="367946">
                  <c:v>8.34347</c:v>
                </c:pt>
                <c:pt idx="367947">
                  <c:v>8.34349</c:v>
                </c:pt>
                <c:pt idx="367948">
                  <c:v>8.34352</c:v>
                </c:pt>
                <c:pt idx="367949">
                  <c:v>8.34354</c:v>
                </c:pt>
                <c:pt idx="367950">
                  <c:v>8.34356</c:v>
                </c:pt>
                <c:pt idx="367951">
                  <c:v>8.34358</c:v>
                </c:pt>
                <c:pt idx="367952">
                  <c:v>8.34361</c:v>
                </c:pt>
                <c:pt idx="367953">
                  <c:v>8.34363</c:v>
                </c:pt>
                <c:pt idx="367954">
                  <c:v>8.34365</c:v>
                </c:pt>
                <c:pt idx="367955">
                  <c:v>8.34367</c:v>
                </c:pt>
                <c:pt idx="367956">
                  <c:v>8.3437</c:v>
                </c:pt>
                <c:pt idx="367957">
                  <c:v>8.34372</c:v>
                </c:pt>
                <c:pt idx="367958">
                  <c:v>8.34374</c:v>
                </c:pt>
                <c:pt idx="367959">
                  <c:v>8.34376</c:v>
                </c:pt>
                <c:pt idx="367960">
                  <c:v>8.34379</c:v>
                </c:pt>
                <c:pt idx="367961">
                  <c:v>8.34381</c:v>
                </c:pt>
                <c:pt idx="367962">
                  <c:v>8.34383</c:v>
                </c:pt>
                <c:pt idx="367963">
                  <c:v>8.34385</c:v>
                </c:pt>
                <c:pt idx="367964">
                  <c:v>8.34388</c:v>
                </c:pt>
                <c:pt idx="367965">
                  <c:v>8.3439</c:v>
                </c:pt>
                <c:pt idx="367966">
                  <c:v>8.34392</c:v>
                </c:pt>
                <c:pt idx="367967">
                  <c:v>8.34395</c:v>
                </c:pt>
                <c:pt idx="367968">
                  <c:v>8.34397</c:v>
                </c:pt>
                <c:pt idx="367969">
                  <c:v>8.34399</c:v>
                </c:pt>
                <c:pt idx="367970">
                  <c:v>8.34401</c:v>
                </c:pt>
                <c:pt idx="367971">
                  <c:v>8.34404</c:v>
                </c:pt>
                <c:pt idx="367972">
                  <c:v>8.34406</c:v>
                </c:pt>
                <c:pt idx="367973">
                  <c:v>8.34408</c:v>
                </c:pt>
                <c:pt idx="367974">
                  <c:v>8.3441</c:v>
                </c:pt>
                <c:pt idx="367975">
                  <c:v>8.34413</c:v>
                </c:pt>
                <c:pt idx="367976">
                  <c:v>8.34415</c:v>
                </c:pt>
                <c:pt idx="367977">
                  <c:v>8.34417</c:v>
                </c:pt>
                <c:pt idx="367978">
                  <c:v>8.34419</c:v>
                </c:pt>
                <c:pt idx="367979">
                  <c:v>8.34422</c:v>
                </c:pt>
                <c:pt idx="367980">
                  <c:v>8.34424</c:v>
                </c:pt>
                <c:pt idx="367981">
                  <c:v>8.34426</c:v>
                </c:pt>
                <c:pt idx="367982">
                  <c:v>8.34429</c:v>
                </c:pt>
                <c:pt idx="367983">
                  <c:v>8.34431</c:v>
                </c:pt>
                <c:pt idx="367984">
                  <c:v>8.34433</c:v>
                </c:pt>
                <c:pt idx="367985">
                  <c:v>8.34435</c:v>
                </c:pt>
                <c:pt idx="367986">
                  <c:v>8.34438</c:v>
                </c:pt>
                <c:pt idx="367987">
                  <c:v>8.3444</c:v>
                </c:pt>
                <c:pt idx="367988">
                  <c:v>8.34442</c:v>
                </c:pt>
                <c:pt idx="367989">
                  <c:v>8.34444</c:v>
                </c:pt>
                <c:pt idx="367990">
                  <c:v>8.34447</c:v>
                </c:pt>
                <c:pt idx="367991">
                  <c:v>8.34449</c:v>
                </c:pt>
                <c:pt idx="367992">
                  <c:v>8.34451</c:v>
                </c:pt>
                <c:pt idx="367993">
                  <c:v>8.34454</c:v>
                </c:pt>
                <c:pt idx="367994">
                  <c:v>8.34456</c:v>
                </c:pt>
                <c:pt idx="367995">
                  <c:v>8.34458</c:v>
                </c:pt>
                <c:pt idx="367996">
                  <c:v>8.3446</c:v>
                </c:pt>
                <c:pt idx="367997">
                  <c:v>8.34463</c:v>
                </c:pt>
                <c:pt idx="367998">
                  <c:v>8.34465</c:v>
                </c:pt>
                <c:pt idx="367999">
                  <c:v>8.34467</c:v>
                </c:pt>
                <c:pt idx="368000">
                  <c:v>8.34469</c:v>
                </c:pt>
                <c:pt idx="368001">
                  <c:v>8.34472</c:v>
                </c:pt>
                <c:pt idx="368002">
                  <c:v>8.34474</c:v>
                </c:pt>
                <c:pt idx="368003">
                  <c:v>8.34476</c:v>
                </c:pt>
                <c:pt idx="368004">
                  <c:v>8.34478</c:v>
                </c:pt>
                <c:pt idx="368005">
                  <c:v>8.34481</c:v>
                </c:pt>
                <c:pt idx="368006">
                  <c:v>8.34483</c:v>
                </c:pt>
                <c:pt idx="368007">
                  <c:v>8.34485</c:v>
                </c:pt>
                <c:pt idx="368008">
                  <c:v>8.34488</c:v>
                </c:pt>
                <c:pt idx="368009">
                  <c:v>8.3449</c:v>
                </c:pt>
                <c:pt idx="368010">
                  <c:v>8.34492</c:v>
                </c:pt>
                <c:pt idx="368011">
                  <c:v>8.34494</c:v>
                </c:pt>
                <c:pt idx="368012">
                  <c:v>8.34497</c:v>
                </c:pt>
                <c:pt idx="368013">
                  <c:v>8.34499</c:v>
                </c:pt>
                <c:pt idx="368014">
                  <c:v>8.34501</c:v>
                </c:pt>
                <c:pt idx="368015">
                  <c:v>8.34503</c:v>
                </c:pt>
                <c:pt idx="368016">
                  <c:v>8.34506</c:v>
                </c:pt>
                <c:pt idx="368017">
                  <c:v>8.34508</c:v>
                </c:pt>
                <c:pt idx="368018">
                  <c:v>8.3451</c:v>
                </c:pt>
                <c:pt idx="368019">
                  <c:v>8.34512</c:v>
                </c:pt>
                <c:pt idx="368020">
                  <c:v>8.34515</c:v>
                </c:pt>
                <c:pt idx="368021">
                  <c:v>8.34517</c:v>
                </c:pt>
                <c:pt idx="368022">
                  <c:v>8.34519</c:v>
                </c:pt>
                <c:pt idx="368023">
                  <c:v>8.34521</c:v>
                </c:pt>
                <c:pt idx="368024">
                  <c:v>8.34524</c:v>
                </c:pt>
                <c:pt idx="368025">
                  <c:v>8.34526</c:v>
                </c:pt>
                <c:pt idx="368026">
                  <c:v>8.34528</c:v>
                </c:pt>
                <c:pt idx="368027">
                  <c:v>8.34531</c:v>
                </c:pt>
                <c:pt idx="368028">
                  <c:v>8.34533</c:v>
                </c:pt>
                <c:pt idx="368029">
                  <c:v>8.34535</c:v>
                </c:pt>
                <c:pt idx="368030">
                  <c:v>8.34537</c:v>
                </c:pt>
                <c:pt idx="368031">
                  <c:v>8.3454</c:v>
                </c:pt>
                <c:pt idx="368032">
                  <c:v>8.34542</c:v>
                </c:pt>
                <c:pt idx="368033">
                  <c:v>8.34544</c:v>
                </c:pt>
                <c:pt idx="368034">
                  <c:v>8.34547</c:v>
                </c:pt>
                <c:pt idx="368035">
                  <c:v>8.34549</c:v>
                </c:pt>
                <c:pt idx="368036">
                  <c:v>8.34551</c:v>
                </c:pt>
                <c:pt idx="368037">
                  <c:v>8.34553</c:v>
                </c:pt>
                <c:pt idx="368038">
                  <c:v>8.34556</c:v>
                </c:pt>
                <c:pt idx="368039">
                  <c:v>8.34558</c:v>
                </c:pt>
                <c:pt idx="368040">
                  <c:v>8.3456</c:v>
                </c:pt>
                <c:pt idx="368041">
                  <c:v>8.34562</c:v>
                </c:pt>
                <c:pt idx="368042">
                  <c:v>8.34565</c:v>
                </c:pt>
                <c:pt idx="368043">
                  <c:v>8.34567</c:v>
                </c:pt>
                <c:pt idx="368044">
                  <c:v>8.34569</c:v>
                </c:pt>
                <c:pt idx="368045">
                  <c:v>8.34571</c:v>
                </c:pt>
                <c:pt idx="368046">
                  <c:v>8.34574</c:v>
                </c:pt>
                <c:pt idx="368047">
                  <c:v>8.34576</c:v>
                </c:pt>
                <c:pt idx="368048">
                  <c:v>8.34578</c:v>
                </c:pt>
                <c:pt idx="368049">
                  <c:v>8.34581</c:v>
                </c:pt>
                <c:pt idx="368050">
                  <c:v>8.34583</c:v>
                </c:pt>
                <c:pt idx="368051">
                  <c:v>8.34585</c:v>
                </c:pt>
                <c:pt idx="368052">
                  <c:v>8.34587</c:v>
                </c:pt>
                <c:pt idx="368053">
                  <c:v>8.3459</c:v>
                </c:pt>
                <c:pt idx="368054">
                  <c:v>8.34592</c:v>
                </c:pt>
                <c:pt idx="368055">
                  <c:v>8.34594</c:v>
                </c:pt>
                <c:pt idx="368056">
                  <c:v>8.34596</c:v>
                </c:pt>
                <c:pt idx="368057">
                  <c:v>8.34599</c:v>
                </c:pt>
                <c:pt idx="368058">
                  <c:v>8.34601</c:v>
                </c:pt>
                <c:pt idx="368059">
                  <c:v>8.34603</c:v>
                </c:pt>
                <c:pt idx="368060">
                  <c:v>8.34605</c:v>
                </c:pt>
                <c:pt idx="368061">
                  <c:v>8.34608</c:v>
                </c:pt>
                <c:pt idx="368062">
                  <c:v>8.3461</c:v>
                </c:pt>
                <c:pt idx="368063">
                  <c:v>8.34612</c:v>
                </c:pt>
                <c:pt idx="368064">
                  <c:v>8.34614</c:v>
                </c:pt>
                <c:pt idx="368065">
                  <c:v>8.34617</c:v>
                </c:pt>
                <c:pt idx="368066">
                  <c:v>8.34619</c:v>
                </c:pt>
                <c:pt idx="368067">
                  <c:v>8.34621</c:v>
                </c:pt>
                <c:pt idx="368068">
                  <c:v>8.34624</c:v>
                </c:pt>
                <c:pt idx="368069">
                  <c:v>8.34626</c:v>
                </c:pt>
                <c:pt idx="368070">
                  <c:v>8.34628</c:v>
                </c:pt>
                <c:pt idx="368071">
                  <c:v>8.3463</c:v>
                </c:pt>
                <c:pt idx="368072">
                  <c:v>8.34633</c:v>
                </c:pt>
                <c:pt idx="368073">
                  <c:v>8.34635</c:v>
                </c:pt>
                <c:pt idx="368074">
                  <c:v>8.34637</c:v>
                </c:pt>
                <c:pt idx="368075">
                  <c:v>8.34639</c:v>
                </c:pt>
                <c:pt idx="368076">
                  <c:v>8.34642</c:v>
                </c:pt>
                <c:pt idx="368077">
                  <c:v>8.34644</c:v>
                </c:pt>
                <c:pt idx="368078">
                  <c:v>8.34646</c:v>
                </c:pt>
                <c:pt idx="368079">
                  <c:v>8.34648</c:v>
                </c:pt>
                <c:pt idx="368080">
                  <c:v>8.34651</c:v>
                </c:pt>
                <c:pt idx="368081">
                  <c:v>8.34653</c:v>
                </c:pt>
                <c:pt idx="368082">
                  <c:v>8.34655</c:v>
                </c:pt>
                <c:pt idx="368083">
                  <c:v>8.34658</c:v>
                </c:pt>
                <c:pt idx="368084">
                  <c:v>8.3466</c:v>
                </c:pt>
                <c:pt idx="368085">
                  <c:v>8.34662</c:v>
                </c:pt>
                <c:pt idx="368086">
                  <c:v>8.34664</c:v>
                </c:pt>
                <c:pt idx="368087">
                  <c:v>8.34667</c:v>
                </c:pt>
                <c:pt idx="368088">
                  <c:v>8.34669</c:v>
                </c:pt>
                <c:pt idx="368089">
                  <c:v>8.34671</c:v>
                </c:pt>
                <c:pt idx="368090">
                  <c:v>8.34674</c:v>
                </c:pt>
                <c:pt idx="368091">
                  <c:v>8.34676</c:v>
                </c:pt>
                <c:pt idx="368092">
                  <c:v>8.34678</c:v>
                </c:pt>
                <c:pt idx="368093">
                  <c:v>8.3468</c:v>
                </c:pt>
                <c:pt idx="368094">
                  <c:v>8.34683</c:v>
                </c:pt>
                <c:pt idx="368095">
                  <c:v>8.34685</c:v>
                </c:pt>
                <c:pt idx="368096">
                  <c:v>8.34687</c:v>
                </c:pt>
                <c:pt idx="368097">
                  <c:v>8.34689</c:v>
                </c:pt>
                <c:pt idx="368098">
                  <c:v>8.34692</c:v>
                </c:pt>
                <c:pt idx="368099">
                  <c:v>8.34694</c:v>
                </c:pt>
                <c:pt idx="368100">
                  <c:v>8.34696</c:v>
                </c:pt>
                <c:pt idx="368101">
                  <c:v>8.34698</c:v>
                </c:pt>
                <c:pt idx="368102">
                  <c:v>8.34701</c:v>
                </c:pt>
                <c:pt idx="368103">
                  <c:v>8.34703</c:v>
                </c:pt>
                <c:pt idx="368104">
                  <c:v>8.34705</c:v>
                </c:pt>
                <c:pt idx="368105">
                  <c:v>8.34708</c:v>
                </c:pt>
                <c:pt idx="368106">
                  <c:v>8.3471</c:v>
                </c:pt>
                <c:pt idx="368107">
                  <c:v>8.34712</c:v>
                </c:pt>
                <c:pt idx="368108">
                  <c:v>8.34714</c:v>
                </c:pt>
                <c:pt idx="368109">
                  <c:v>8.34717</c:v>
                </c:pt>
                <c:pt idx="368110">
                  <c:v>8.34719</c:v>
                </c:pt>
                <c:pt idx="368111">
                  <c:v>8.34721</c:v>
                </c:pt>
                <c:pt idx="368112">
                  <c:v>8.34723</c:v>
                </c:pt>
                <c:pt idx="368113">
                  <c:v>8.34726</c:v>
                </c:pt>
                <c:pt idx="368114">
                  <c:v>8.34728</c:v>
                </c:pt>
                <c:pt idx="368115">
                  <c:v>8.3473</c:v>
                </c:pt>
                <c:pt idx="368116">
                  <c:v>8.34732</c:v>
                </c:pt>
                <c:pt idx="368117">
                  <c:v>8.34735</c:v>
                </c:pt>
                <c:pt idx="368118">
                  <c:v>8.34737</c:v>
                </c:pt>
                <c:pt idx="368119">
                  <c:v>8.34739</c:v>
                </c:pt>
                <c:pt idx="368120">
                  <c:v>8.34741</c:v>
                </c:pt>
                <c:pt idx="368121">
                  <c:v>8.34744</c:v>
                </c:pt>
                <c:pt idx="368122">
                  <c:v>8.34746</c:v>
                </c:pt>
                <c:pt idx="368123">
                  <c:v>8.34748</c:v>
                </c:pt>
                <c:pt idx="368124">
                  <c:v>8.34751</c:v>
                </c:pt>
                <c:pt idx="368125">
                  <c:v>8.34753</c:v>
                </c:pt>
                <c:pt idx="368126">
                  <c:v>8.34755</c:v>
                </c:pt>
                <c:pt idx="368127">
                  <c:v>8.34757</c:v>
                </c:pt>
                <c:pt idx="368128">
                  <c:v>8.3476</c:v>
                </c:pt>
                <c:pt idx="368129">
                  <c:v>8.34762</c:v>
                </c:pt>
                <c:pt idx="368130">
                  <c:v>8.34764</c:v>
                </c:pt>
                <c:pt idx="368131">
                  <c:v>8.34766</c:v>
                </c:pt>
                <c:pt idx="368132">
                  <c:v>8.34769</c:v>
                </c:pt>
                <c:pt idx="368133">
                  <c:v>8.34771</c:v>
                </c:pt>
                <c:pt idx="368134">
                  <c:v>8.34773</c:v>
                </c:pt>
                <c:pt idx="368135">
                  <c:v>8.34775</c:v>
                </c:pt>
                <c:pt idx="368136">
                  <c:v>8.34778</c:v>
                </c:pt>
                <c:pt idx="368137">
                  <c:v>8.3478</c:v>
                </c:pt>
                <c:pt idx="368138">
                  <c:v>8.34782</c:v>
                </c:pt>
                <c:pt idx="368139">
                  <c:v>8.34785</c:v>
                </c:pt>
                <c:pt idx="368140">
                  <c:v>8.34787</c:v>
                </c:pt>
                <c:pt idx="368141">
                  <c:v>8.34789</c:v>
                </c:pt>
                <c:pt idx="368142">
                  <c:v>8.34791</c:v>
                </c:pt>
                <c:pt idx="368143">
                  <c:v>8.34794</c:v>
                </c:pt>
                <c:pt idx="368144">
                  <c:v>8.34796</c:v>
                </c:pt>
                <c:pt idx="368145">
                  <c:v>8.34798</c:v>
                </c:pt>
                <c:pt idx="368146">
                  <c:v>8.34801</c:v>
                </c:pt>
                <c:pt idx="368147">
                  <c:v>8.34803</c:v>
                </c:pt>
                <c:pt idx="368148">
                  <c:v>8.34805</c:v>
                </c:pt>
                <c:pt idx="368149">
                  <c:v>8.34807</c:v>
                </c:pt>
                <c:pt idx="368150">
                  <c:v>8.3481</c:v>
                </c:pt>
                <c:pt idx="368151">
                  <c:v>8.34812</c:v>
                </c:pt>
                <c:pt idx="368152">
                  <c:v>8.34814</c:v>
                </c:pt>
                <c:pt idx="368153">
                  <c:v>8.34816</c:v>
                </c:pt>
                <c:pt idx="368154">
                  <c:v>8.34819</c:v>
                </c:pt>
                <c:pt idx="368155">
                  <c:v>8.34821</c:v>
                </c:pt>
                <c:pt idx="368156">
                  <c:v>8.34823</c:v>
                </c:pt>
                <c:pt idx="368157">
                  <c:v>8.34825</c:v>
                </c:pt>
                <c:pt idx="368158">
                  <c:v>8.34828</c:v>
                </c:pt>
                <c:pt idx="368159">
                  <c:v>8.3483</c:v>
                </c:pt>
                <c:pt idx="368160">
                  <c:v>8.34832</c:v>
                </c:pt>
                <c:pt idx="368161">
                  <c:v>8.34835</c:v>
                </c:pt>
                <c:pt idx="368162">
                  <c:v>8.34837</c:v>
                </c:pt>
                <c:pt idx="368163">
                  <c:v>8.34839</c:v>
                </c:pt>
                <c:pt idx="368164">
                  <c:v>8.34841</c:v>
                </c:pt>
                <c:pt idx="368165">
                  <c:v>8.34844</c:v>
                </c:pt>
                <c:pt idx="368166">
                  <c:v>8.34846</c:v>
                </c:pt>
                <c:pt idx="368167">
                  <c:v>8.34848</c:v>
                </c:pt>
                <c:pt idx="368168">
                  <c:v>8.3485</c:v>
                </c:pt>
                <c:pt idx="368169">
                  <c:v>8.34853</c:v>
                </c:pt>
                <c:pt idx="368170">
                  <c:v>8.34855</c:v>
                </c:pt>
                <c:pt idx="368171">
                  <c:v>8.34857</c:v>
                </c:pt>
                <c:pt idx="368172">
                  <c:v>8.34859</c:v>
                </c:pt>
                <c:pt idx="368173">
                  <c:v>8.34862</c:v>
                </c:pt>
                <c:pt idx="368174">
                  <c:v>8.34864</c:v>
                </c:pt>
                <c:pt idx="368175">
                  <c:v>8.34866</c:v>
                </c:pt>
                <c:pt idx="368176">
                  <c:v>8.34868</c:v>
                </c:pt>
                <c:pt idx="368177">
                  <c:v>8.34871</c:v>
                </c:pt>
                <c:pt idx="368178">
                  <c:v>8.34873</c:v>
                </c:pt>
                <c:pt idx="368179">
                  <c:v>8.34875</c:v>
                </c:pt>
                <c:pt idx="368180">
                  <c:v>8.34878</c:v>
                </c:pt>
                <c:pt idx="368181">
                  <c:v>8.3488</c:v>
                </c:pt>
                <c:pt idx="368182">
                  <c:v>8.34882</c:v>
                </c:pt>
                <c:pt idx="368183">
                  <c:v>8.34884</c:v>
                </c:pt>
                <c:pt idx="368184">
                  <c:v>8.34887</c:v>
                </c:pt>
                <c:pt idx="368185">
                  <c:v>8.34889</c:v>
                </c:pt>
                <c:pt idx="368186">
                  <c:v>8.34891</c:v>
                </c:pt>
                <c:pt idx="368187">
                  <c:v>8.34893</c:v>
                </c:pt>
                <c:pt idx="368188">
                  <c:v>8.34896</c:v>
                </c:pt>
                <c:pt idx="368189">
                  <c:v>8.34898</c:v>
                </c:pt>
                <c:pt idx="368190">
                  <c:v>8.349</c:v>
                </c:pt>
                <c:pt idx="368191">
                  <c:v>8.34902</c:v>
                </c:pt>
                <c:pt idx="368192">
                  <c:v>8.34905</c:v>
                </c:pt>
                <c:pt idx="368193">
                  <c:v>8.34907</c:v>
                </c:pt>
                <c:pt idx="368194">
                  <c:v>8.34909</c:v>
                </c:pt>
                <c:pt idx="368195">
                  <c:v>8.34912</c:v>
                </c:pt>
                <c:pt idx="368196">
                  <c:v>8.34914</c:v>
                </c:pt>
                <c:pt idx="368197">
                  <c:v>8.34916</c:v>
                </c:pt>
                <c:pt idx="368198">
                  <c:v>8.34918</c:v>
                </c:pt>
                <c:pt idx="368199">
                  <c:v>8.34921</c:v>
                </c:pt>
                <c:pt idx="368200">
                  <c:v>8.34923</c:v>
                </c:pt>
                <c:pt idx="368201">
                  <c:v>8.34925</c:v>
                </c:pt>
                <c:pt idx="368202">
                  <c:v>8.34927</c:v>
                </c:pt>
                <c:pt idx="368203">
                  <c:v>8.3493</c:v>
                </c:pt>
                <c:pt idx="368204">
                  <c:v>8.34932</c:v>
                </c:pt>
                <c:pt idx="368205">
                  <c:v>8.34934</c:v>
                </c:pt>
                <c:pt idx="368206">
                  <c:v>8.34937</c:v>
                </c:pt>
                <c:pt idx="368207">
                  <c:v>8.34939</c:v>
                </c:pt>
                <c:pt idx="368208">
                  <c:v>8.34941</c:v>
                </c:pt>
                <c:pt idx="368209">
                  <c:v>8.34943</c:v>
                </c:pt>
                <c:pt idx="368210">
                  <c:v>8.34946</c:v>
                </c:pt>
                <c:pt idx="368211">
                  <c:v>8.34948</c:v>
                </c:pt>
                <c:pt idx="368212">
                  <c:v>8.3495</c:v>
                </c:pt>
                <c:pt idx="368213">
                  <c:v>8.34952</c:v>
                </c:pt>
                <c:pt idx="368214">
                  <c:v>8.34955</c:v>
                </c:pt>
                <c:pt idx="368215">
                  <c:v>8.34957</c:v>
                </c:pt>
                <c:pt idx="368216">
                  <c:v>8.34959</c:v>
                </c:pt>
                <c:pt idx="368217">
                  <c:v>8.34962</c:v>
                </c:pt>
                <c:pt idx="368218">
                  <c:v>8.34964</c:v>
                </c:pt>
                <c:pt idx="368219">
                  <c:v>8.34966</c:v>
                </c:pt>
                <c:pt idx="368220">
                  <c:v>8.34968</c:v>
                </c:pt>
                <c:pt idx="368221">
                  <c:v>8.34971</c:v>
                </c:pt>
                <c:pt idx="368222">
                  <c:v>8.34973</c:v>
                </c:pt>
                <c:pt idx="368223">
                  <c:v>8.34975</c:v>
                </c:pt>
                <c:pt idx="368224">
                  <c:v>8.34977</c:v>
                </c:pt>
                <c:pt idx="368225">
                  <c:v>8.3498</c:v>
                </c:pt>
                <c:pt idx="368226">
                  <c:v>8.34982</c:v>
                </c:pt>
                <c:pt idx="368227">
                  <c:v>8.34984</c:v>
                </c:pt>
                <c:pt idx="368228">
                  <c:v>8.34986</c:v>
                </c:pt>
                <c:pt idx="368229">
                  <c:v>8.34989</c:v>
                </c:pt>
                <c:pt idx="368230">
                  <c:v>8.34991</c:v>
                </c:pt>
                <c:pt idx="368231">
                  <c:v>8.34993</c:v>
                </c:pt>
                <c:pt idx="368232">
                  <c:v>8.34995</c:v>
                </c:pt>
                <c:pt idx="368233">
                  <c:v>8.34998</c:v>
                </c:pt>
                <c:pt idx="368234">
                  <c:v>8.35</c:v>
                </c:pt>
                <c:pt idx="368235">
                  <c:v>8.35002</c:v>
                </c:pt>
                <c:pt idx="368236">
                  <c:v>8.35004</c:v>
                </c:pt>
                <c:pt idx="368237">
                  <c:v>8.35007</c:v>
                </c:pt>
                <c:pt idx="368238">
                  <c:v>8.35009</c:v>
                </c:pt>
                <c:pt idx="368239">
                  <c:v>8.35011</c:v>
                </c:pt>
                <c:pt idx="368240">
                  <c:v>8.35014</c:v>
                </c:pt>
                <c:pt idx="368241">
                  <c:v>8.35016</c:v>
                </c:pt>
                <c:pt idx="368242">
                  <c:v>8.35018</c:v>
                </c:pt>
                <c:pt idx="368243">
                  <c:v>8.3502</c:v>
                </c:pt>
                <c:pt idx="368244">
                  <c:v>8.35023</c:v>
                </c:pt>
                <c:pt idx="368245">
                  <c:v>8.35025</c:v>
                </c:pt>
                <c:pt idx="368246">
                  <c:v>8.35027</c:v>
                </c:pt>
                <c:pt idx="368247">
                  <c:v>8.35029</c:v>
                </c:pt>
                <c:pt idx="368248">
                  <c:v>8.35032</c:v>
                </c:pt>
                <c:pt idx="368249">
                  <c:v>8.35034</c:v>
                </c:pt>
                <c:pt idx="368250">
                  <c:v>8.35036</c:v>
                </c:pt>
                <c:pt idx="368251">
                  <c:v>8.35038</c:v>
                </c:pt>
                <c:pt idx="368252">
                  <c:v>8.35041</c:v>
                </c:pt>
                <c:pt idx="368253">
                  <c:v>8.35043</c:v>
                </c:pt>
                <c:pt idx="368254">
                  <c:v>8.35045</c:v>
                </c:pt>
                <c:pt idx="368255">
                  <c:v>8.35048</c:v>
                </c:pt>
                <c:pt idx="368256">
                  <c:v>8.3505</c:v>
                </c:pt>
                <c:pt idx="368257">
                  <c:v>8.35052</c:v>
                </c:pt>
                <c:pt idx="368258">
                  <c:v>8.35054</c:v>
                </c:pt>
                <c:pt idx="368259">
                  <c:v>8.35057</c:v>
                </c:pt>
                <c:pt idx="368260">
                  <c:v>8.35059</c:v>
                </c:pt>
                <c:pt idx="368261">
                  <c:v>8.35061</c:v>
                </c:pt>
                <c:pt idx="368262">
                  <c:v>8.35064</c:v>
                </c:pt>
                <c:pt idx="368263">
                  <c:v>8.35066</c:v>
                </c:pt>
                <c:pt idx="368264">
                  <c:v>8.35068</c:v>
                </c:pt>
                <c:pt idx="368265">
                  <c:v>8.3507</c:v>
                </c:pt>
                <c:pt idx="368266">
                  <c:v>8.35073</c:v>
                </c:pt>
                <c:pt idx="368267">
                  <c:v>8.35075</c:v>
                </c:pt>
                <c:pt idx="368268">
                  <c:v>8.35077</c:v>
                </c:pt>
                <c:pt idx="368269">
                  <c:v>8.35079</c:v>
                </c:pt>
                <c:pt idx="368270">
                  <c:v>8.35082</c:v>
                </c:pt>
                <c:pt idx="368271">
                  <c:v>8.35084</c:v>
                </c:pt>
                <c:pt idx="368272">
                  <c:v>8.35086</c:v>
                </c:pt>
                <c:pt idx="368273">
                  <c:v>8.35088</c:v>
                </c:pt>
                <c:pt idx="368274">
                  <c:v>8.35091</c:v>
                </c:pt>
                <c:pt idx="368275">
                  <c:v>8.35093</c:v>
                </c:pt>
                <c:pt idx="368276">
                  <c:v>8.35095</c:v>
                </c:pt>
                <c:pt idx="368277">
                  <c:v>8.35098</c:v>
                </c:pt>
                <c:pt idx="368278">
                  <c:v>8.351</c:v>
                </c:pt>
                <c:pt idx="368279">
                  <c:v>8.35102</c:v>
                </c:pt>
                <c:pt idx="368280">
                  <c:v>8.35104</c:v>
                </c:pt>
                <c:pt idx="368281">
                  <c:v>8.35107</c:v>
                </c:pt>
                <c:pt idx="368282">
                  <c:v>8.35109</c:v>
                </c:pt>
                <c:pt idx="368283">
                  <c:v>8.35111</c:v>
                </c:pt>
                <c:pt idx="368284">
                  <c:v>8.35113</c:v>
                </c:pt>
                <c:pt idx="368285">
                  <c:v>8.35116</c:v>
                </c:pt>
                <c:pt idx="368286">
                  <c:v>8.35118</c:v>
                </c:pt>
                <c:pt idx="368287">
                  <c:v>8.3512</c:v>
                </c:pt>
                <c:pt idx="368288">
                  <c:v>8.35122</c:v>
                </c:pt>
                <c:pt idx="368289">
                  <c:v>8.35125</c:v>
                </c:pt>
                <c:pt idx="368290">
                  <c:v>8.35127</c:v>
                </c:pt>
                <c:pt idx="368291">
                  <c:v>8.35129</c:v>
                </c:pt>
                <c:pt idx="368292">
                  <c:v>8.35131</c:v>
                </c:pt>
                <c:pt idx="368293">
                  <c:v>8.35134</c:v>
                </c:pt>
                <c:pt idx="368294">
                  <c:v>8.35136</c:v>
                </c:pt>
                <c:pt idx="368295">
                  <c:v>8.35138</c:v>
                </c:pt>
                <c:pt idx="368296">
                  <c:v>8.35141</c:v>
                </c:pt>
                <c:pt idx="368297">
                  <c:v>8.35143</c:v>
                </c:pt>
                <c:pt idx="368298">
                  <c:v>8.35145</c:v>
                </c:pt>
                <c:pt idx="368299">
                  <c:v>8.35147</c:v>
                </c:pt>
                <c:pt idx="368300">
                  <c:v>8.3515</c:v>
                </c:pt>
                <c:pt idx="368301">
                  <c:v>8.35152</c:v>
                </c:pt>
                <c:pt idx="368302">
                  <c:v>8.35154</c:v>
                </c:pt>
                <c:pt idx="368303">
                  <c:v>8.35157</c:v>
                </c:pt>
                <c:pt idx="368304">
                  <c:v>8.35159</c:v>
                </c:pt>
                <c:pt idx="368305">
                  <c:v>8.35161</c:v>
                </c:pt>
                <c:pt idx="368306">
                  <c:v>8.35163</c:v>
                </c:pt>
                <c:pt idx="368307">
                  <c:v>8.35165</c:v>
                </c:pt>
                <c:pt idx="368308">
                  <c:v>8.35168</c:v>
                </c:pt>
                <c:pt idx="368309">
                  <c:v>8.3517</c:v>
                </c:pt>
                <c:pt idx="368310">
                  <c:v>8.35172</c:v>
                </c:pt>
                <c:pt idx="368311">
                  <c:v>8.35175</c:v>
                </c:pt>
                <c:pt idx="368312">
                  <c:v>8.35177</c:v>
                </c:pt>
                <c:pt idx="368313">
                  <c:v>8.35179</c:v>
                </c:pt>
                <c:pt idx="368314">
                  <c:v>8.35181</c:v>
                </c:pt>
                <c:pt idx="368315">
                  <c:v>8.35184</c:v>
                </c:pt>
                <c:pt idx="368316">
                  <c:v>8.35186</c:v>
                </c:pt>
                <c:pt idx="368317">
                  <c:v>8.35188</c:v>
                </c:pt>
                <c:pt idx="368318">
                  <c:v>8.35191</c:v>
                </c:pt>
                <c:pt idx="368319">
                  <c:v>8.35193</c:v>
                </c:pt>
                <c:pt idx="368320">
                  <c:v>8.35195</c:v>
                </c:pt>
                <c:pt idx="368321">
                  <c:v>8.35197</c:v>
                </c:pt>
                <c:pt idx="368322">
                  <c:v>8.352</c:v>
                </c:pt>
                <c:pt idx="368323">
                  <c:v>8.35202</c:v>
                </c:pt>
                <c:pt idx="368324">
                  <c:v>8.35204</c:v>
                </c:pt>
                <c:pt idx="368325">
                  <c:v>8.35206</c:v>
                </c:pt>
                <c:pt idx="368326">
                  <c:v>8.35209</c:v>
                </c:pt>
                <c:pt idx="368327">
                  <c:v>8.35211</c:v>
                </c:pt>
                <c:pt idx="368328">
                  <c:v>8.35213</c:v>
                </c:pt>
                <c:pt idx="368329">
                  <c:v>8.35215</c:v>
                </c:pt>
                <c:pt idx="368330">
                  <c:v>8.35218</c:v>
                </c:pt>
                <c:pt idx="368331">
                  <c:v>8.3522</c:v>
                </c:pt>
                <c:pt idx="368332">
                  <c:v>8.35222</c:v>
                </c:pt>
                <c:pt idx="368333">
                  <c:v>8.35224</c:v>
                </c:pt>
                <c:pt idx="368334">
                  <c:v>8.35227</c:v>
                </c:pt>
                <c:pt idx="368335">
                  <c:v>8.35229</c:v>
                </c:pt>
                <c:pt idx="368336">
                  <c:v>8.35231</c:v>
                </c:pt>
                <c:pt idx="368337">
                  <c:v>8.35234</c:v>
                </c:pt>
                <c:pt idx="368338">
                  <c:v>8.35236</c:v>
                </c:pt>
                <c:pt idx="368339">
                  <c:v>8.35238</c:v>
                </c:pt>
                <c:pt idx="368340">
                  <c:v>8.3524</c:v>
                </c:pt>
                <c:pt idx="368341">
                  <c:v>8.35243</c:v>
                </c:pt>
                <c:pt idx="368342">
                  <c:v>8.35245</c:v>
                </c:pt>
                <c:pt idx="368343">
                  <c:v>8.35247</c:v>
                </c:pt>
                <c:pt idx="368344">
                  <c:v>8.35249</c:v>
                </c:pt>
                <c:pt idx="368345">
                  <c:v>8.35252</c:v>
                </c:pt>
                <c:pt idx="368346">
                  <c:v>8.35254</c:v>
                </c:pt>
                <c:pt idx="368347">
                  <c:v>8.35256</c:v>
                </c:pt>
                <c:pt idx="368348">
                  <c:v>8.35258</c:v>
                </c:pt>
                <c:pt idx="368349">
                  <c:v>8.35261</c:v>
                </c:pt>
                <c:pt idx="368350">
                  <c:v>8.35263</c:v>
                </c:pt>
                <c:pt idx="368351">
                  <c:v>8.35265</c:v>
                </c:pt>
                <c:pt idx="368352">
                  <c:v>8.35268</c:v>
                </c:pt>
                <c:pt idx="368353">
                  <c:v>8.3527</c:v>
                </c:pt>
                <c:pt idx="368354">
                  <c:v>8.35272</c:v>
                </c:pt>
                <c:pt idx="368355">
                  <c:v>8.35274</c:v>
                </c:pt>
                <c:pt idx="368356">
                  <c:v>8.35277</c:v>
                </c:pt>
                <c:pt idx="368357">
                  <c:v>8.35279</c:v>
                </c:pt>
                <c:pt idx="368358">
                  <c:v>8.35281</c:v>
                </c:pt>
                <c:pt idx="368359">
                  <c:v>8.35283</c:v>
                </c:pt>
                <c:pt idx="368360">
                  <c:v>8.35286</c:v>
                </c:pt>
                <c:pt idx="368361">
                  <c:v>8.35288</c:v>
                </c:pt>
                <c:pt idx="368362">
                  <c:v>8.3529</c:v>
                </c:pt>
                <c:pt idx="368363">
                  <c:v>8.35293</c:v>
                </c:pt>
                <c:pt idx="368364">
                  <c:v>8.35295</c:v>
                </c:pt>
                <c:pt idx="368365">
                  <c:v>8.35297</c:v>
                </c:pt>
                <c:pt idx="368366">
                  <c:v>8.35299</c:v>
                </c:pt>
                <c:pt idx="368367">
                  <c:v>8.35302</c:v>
                </c:pt>
                <c:pt idx="368368">
                  <c:v>8.35304</c:v>
                </c:pt>
                <c:pt idx="368369">
                  <c:v>8.35306</c:v>
                </c:pt>
                <c:pt idx="368370">
                  <c:v>8.35308</c:v>
                </c:pt>
                <c:pt idx="368371">
                  <c:v>8.35311</c:v>
                </c:pt>
                <c:pt idx="368372">
                  <c:v>8.35313</c:v>
                </c:pt>
                <c:pt idx="368373">
                  <c:v>8.35315</c:v>
                </c:pt>
                <c:pt idx="368374">
                  <c:v>8.35318</c:v>
                </c:pt>
                <c:pt idx="368375">
                  <c:v>8.3532</c:v>
                </c:pt>
                <c:pt idx="368376">
                  <c:v>8.35322</c:v>
                </c:pt>
                <c:pt idx="368377">
                  <c:v>8.35324</c:v>
                </c:pt>
                <c:pt idx="368378">
                  <c:v>8.35327</c:v>
                </c:pt>
                <c:pt idx="368379">
                  <c:v>8.35329</c:v>
                </c:pt>
                <c:pt idx="368380">
                  <c:v>8.35331</c:v>
                </c:pt>
                <c:pt idx="368381">
                  <c:v>8.35333</c:v>
                </c:pt>
                <c:pt idx="368382">
                  <c:v>8.35336</c:v>
                </c:pt>
                <c:pt idx="368383">
                  <c:v>8.35338</c:v>
                </c:pt>
                <c:pt idx="368384">
                  <c:v>8.3534</c:v>
                </c:pt>
                <c:pt idx="368385">
                  <c:v>8.35342</c:v>
                </c:pt>
                <c:pt idx="368386">
                  <c:v>8.35345</c:v>
                </c:pt>
                <c:pt idx="368387">
                  <c:v>8.35347</c:v>
                </c:pt>
                <c:pt idx="368388">
                  <c:v>8.35349</c:v>
                </c:pt>
                <c:pt idx="368389">
                  <c:v>8.35351</c:v>
                </c:pt>
                <c:pt idx="368390">
                  <c:v>8.35354</c:v>
                </c:pt>
                <c:pt idx="368391">
                  <c:v>8.35356</c:v>
                </c:pt>
                <c:pt idx="368392">
                  <c:v>8.35358</c:v>
                </c:pt>
                <c:pt idx="368393">
                  <c:v>8.3536</c:v>
                </c:pt>
                <c:pt idx="368394">
                  <c:v>8.35363</c:v>
                </c:pt>
                <c:pt idx="368395">
                  <c:v>8.35365</c:v>
                </c:pt>
                <c:pt idx="368396">
                  <c:v>8.35367</c:v>
                </c:pt>
                <c:pt idx="368397">
                  <c:v>8.3537</c:v>
                </c:pt>
                <c:pt idx="368398">
                  <c:v>8.35372</c:v>
                </c:pt>
                <c:pt idx="368399">
                  <c:v>8.35374</c:v>
                </c:pt>
                <c:pt idx="368400">
                  <c:v>8.35376</c:v>
                </c:pt>
                <c:pt idx="368401">
                  <c:v>8.35379</c:v>
                </c:pt>
                <c:pt idx="368402">
                  <c:v>8.35381</c:v>
                </c:pt>
                <c:pt idx="368403">
                  <c:v>8.35383</c:v>
                </c:pt>
                <c:pt idx="368404">
                  <c:v>8.35385</c:v>
                </c:pt>
                <c:pt idx="368405">
                  <c:v>8.35388</c:v>
                </c:pt>
                <c:pt idx="368406">
                  <c:v>8.3539</c:v>
                </c:pt>
                <c:pt idx="368407">
                  <c:v>8.35392</c:v>
                </c:pt>
                <c:pt idx="368408">
                  <c:v>8.35395</c:v>
                </c:pt>
                <c:pt idx="368409">
                  <c:v>8.35397</c:v>
                </c:pt>
                <c:pt idx="368410">
                  <c:v>8.35399</c:v>
                </c:pt>
                <c:pt idx="368411">
                  <c:v>8.35401</c:v>
                </c:pt>
                <c:pt idx="368412">
                  <c:v>8.35404</c:v>
                </c:pt>
                <c:pt idx="368413">
                  <c:v>8.35406</c:v>
                </c:pt>
                <c:pt idx="368414">
                  <c:v>8.35408</c:v>
                </c:pt>
                <c:pt idx="368415">
                  <c:v>8.3541</c:v>
                </c:pt>
                <c:pt idx="368416">
                  <c:v>8.35413</c:v>
                </c:pt>
                <c:pt idx="368417">
                  <c:v>8.35415</c:v>
                </c:pt>
                <c:pt idx="368418">
                  <c:v>8.35417</c:v>
                </c:pt>
                <c:pt idx="368419">
                  <c:v>8.3542</c:v>
                </c:pt>
                <c:pt idx="368420">
                  <c:v>8.35422</c:v>
                </c:pt>
                <c:pt idx="368421">
                  <c:v>8.35424</c:v>
                </c:pt>
                <c:pt idx="368422">
                  <c:v>8.35426</c:v>
                </c:pt>
                <c:pt idx="368423">
                  <c:v>8.35429</c:v>
                </c:pt>
                <c:pt idx="368424">
                  <c:v>8.35431</c:v>
                </c:pt>
                <c:pt idx="368425">
                  <c:v>8.35433</c:v>
                </c:pt>
                <c:pt idx="368426">
                  <c:v>8.35435</c:v>
                </c:pt>
                <c:pt idx="368427">
                  <c:v>8.35438</c:v>
                </c:pt>
                <c:pt idx="368428">
                  <c:v>8.3544</c:v>
                </c:pt>
                <c:pt idx="368429">
                  <c:v>8.35442</c:v>
                </c:pt>
                <c:pt idx="368430">
                  <c:v>8.35444</c:v>
                </c:pt>
                <c:pt idx="368431">
                  <c:v>8.35447</c:v>
                </c:pt>
                <c:pt idx="368432">
                  <c:v>8.35449</c:v>
                </c:pt>
                <c:pt idx="368433">
                  <c:v>8.35451</c:v>
                </c:pt>
                <c:pt idx="368434">
                  <c:v>8.35454</c:v>
                </c:pt>
                <c:pt idx="368435">
                  <c:v>8.35456</c:v>
                </c:pt>
                <c:pt idx="368436">
                  <c:v>8.35458</c:v>
                </c:pt>
                <c:pt idx="368437">
                  <c:v>8.3546</c:v>
                </c:pt>
                <c:pt idx="368438">
                  <c:v>8.35463</c:v>
                </c:pt>
                <c:pt idx="368439">
                  <c:v>8.35465</c:v>
                </c:pt>
                <c:pt idx="368440">
                  <c:v>8.35467</c:v>
                </c:pt>
                <c:pt idx="368441">
                  <c:v>8.35469</c:v>
                </c:pt>
                <c:pt idx="368442">
                  <c:v>8.35472</c:v>
                </c:pt>
                <c:pt idx="368443">
                  <c:v>8.35474</c:v>
                </c:pt>
                <c:pt idx="368444">
                  <c:v>8.35476</c:v>
                </c:pt>
                <c:pt idx="368445">
                  <c:v>8.35478</c:v>
                </c:pt>
                <c:pt idx="368446">
                  <c:v>8.35481</c:v>
                </c:pt>
                <c:pt idx="368447">
                  <c:v>8.35483</c:v>
                </c:pt>
                <c:pt idx="368448">
                  <c:v>8.35485</c:v>
                </c:pt>
                <c:pt idx="368449">
                  <c:v>8.35487</c:v>
                </c:pt>
                <c:pt idx="368450">
                  <c:v>8.3549</c:v>
                </c:pt>
                <c:pt idx="368451">
                  <c:v>8.35492</c:v>
                </c:pt>
                <c:pt idx="368452">
                  <c:v>8.35494</c:v>
                </c:pt>
                <c:pt idx="368453">
                  <c:v>8.35497</c:v>
                </c:pt>
                <c:pt idx="368454">
                  <c:v>8.35499</c:v>
                </c:pt>
                <c:pt idx="368455">
                  <c:v>8.35501</c:v>
                </c:pt>
                <c:pt idx="368456">
                  <c:v>8.35503</c:v>
                </c:pt>
                <c:pt idx="368457">
                  <c:v>8.35506</c:v>
                </c:pt>
                <c:pt idx="368458">
                  <c:v>8.35508</c:v>
                </c:pt>
                <c:pt idx="368459">
                  <c:v>8.3551</c:v>
                </c:pt>
                <c:pt idx="368460">
                  <c:v>8.35512</c:v>
                </c:pt>
                <c:pt idx="368461">
                  <c:v>8.35515</c:v>
                </c:pt>
                <c:pt idx="368462">
                  <c:v>8.35517</c:v>
                </c:pt>
                <c:pt idx="368463">
                  <c:v>8.35519</c:v>
                </c:pt>
                <c:pt idx="368464">
                  <c:v>8.35521</c:v>
                </c:pt>
                <c:pt idx="368465">
                  <c:v>8.35524</c:v>
                </c:pt>
                <c:pt idx="368466">
                  <c:v>8.35526</c:v>
                </c:pt>
                <c:pt idx="368467">
                  <c:v>8.35528</c:v>
                </c:pt>
                <c:pt idx="368468">
                  <c:v>8.35531</c:v>
                </c:pt>
                <c:pt idx="368469">
                  <c:v>8.35533</c:v>
                </c:pt>
                <c:pt idx="368470">
                  <c:v>8.35535</c:v>
                </c:pt>
                <c:pt idx="368471">
                  <c:v>8.35537</c:v>
                </c:pt>
                <c:pt idx="368472">
                  <c:v>8.3554</c:v>
                </c:pt>
                <c:pt idx="368473">
                  <c:v>8.35542</c:v>
                </c:pt>
                <c:pt idx="368474">
                  <c:v>8.35544</c:v>
                </c:pt>
                <c:pt idx="368475">
                  <c:v>8.35547</c:v>
                </c:pt>
                <c:pt idx="368476">
                  <c:v>8.35549</c:v>
                </c:pt>
                <c:pt idx="368477">
                  <c:v>8.35551</c:v>
                </c:pt>
                <c:pt idx="368478">
                  <c:v>8.35553</c:v>
                </c:pt>
                <c:pt idx="368479">
                  <c:v>8.35556</c:v>
                </c:pt>
                <c:pt idx="368480">
                  <c:v>8.35558</c:v>
                </c:pt>
                <c:pt idx="368481">
                  <c:v>8.3556</c:v>
                </c:pt>
                <c:pt idx="368482">
                  <c:v>8.35562</c:v>
                </c:pt>
                <c:pt idx="368483">
                  <c:v>8.35565</c:v>
                </c:pt>
                <c:pt idx="368484">
                  <c:v>8.35567</c:v>
                </c:pt>
                <c:pt idx="368485">
                  <c:v>8.35569</c:v>
                </c:pt>
                <c:pt idx="368486">
                  <c:v>8.35571</c:v>
                </c:pt>
                <c:pt idx="368487">
                  <c:v>8.35574</c:v>
                </c:pt>
                <c:pt idx="368488">
                  <c:v>8.35576</c:v>
                </c:pt>
                <c:pt idx="368489">
                  <c:v>8.35578</c:v>
                </c:pt>
                <c:pt idx="368490">
                  <c:v>8.35581</c:v>
                </c:pt>
                <c:pt idx="368491">
                  <c:v>8.35583</c:v>
                </c:pt>
                <c:pt idx="368492">
                  <c:v>8.35585</c:v>
                </c:pt>
                <c:pt idx="368493">
                  <c:v>8.35587</c:v>
                </c:pt>
                <c:pt idx="368494">
                  <c:v>8.3559</c:v>
                </c:pt>
                <c:pt idx="368495">
                  <c:v>8.35592</c:v>
                </c:pt>
                <c:pt idx="368496">
                  <c:v>8.35594</c:v>
                </c:pt>
                <c:pt idx="368497">
                  <c:v>8.35596</c:v>
                </c:pt>
                <c:pt idx="368498">
                  <c:v>8.35599</c:v>
                </c:pt>
                <c:pt idx="368499">
                  <c:v>8.35601</c:v>
                </c:pt>
                <c:pt idx="368500">
                  <c:v>8.35603</c:v>
                </c:pt>
                <c:pt idx="368501">
                  <c:v>8.35605</c:v>
                </c:pt>
                <c:pt idx="368502">
                  <c:v>8.35608</c:v>
                </c:pt>
                <c:pt idx="368503">
                  <c:v>8.3561</c:v>
                </c:pt>
                <c:pt idx="368504">
                  <c:v>8.35612</c:v>
                </c:pt>
                <c:pt idx="368505">
                  <c:v>8.35614</c:v>
                </c:pt>
                <c:pt idx="368506">
                  <c:v>8.35617</c:v>
                </c:pt>
                <c:pt idx="368507">
                  <c:v>8.35619</c:v>
                </c:pt>
                <c:pt idx="368508">
                  <c:v>8.35621</c:v>
                </c:pt>
                <c:pt idx="368509">
                  <c:v>8.35624</c:v>
                </c:pt>
                <c:pt idx="368510">
                  <c:v>8.35626</c:v>
                </c:pt>
                <c:pt idx="368511">
                  <c:v>8.35628</c:v>
                </c:pt>
                <c:pt idx="368512">
                  <c:v>8.3563</c:v>
                </c:pt>
                <c:pt idx="368513">
                  <c:v>8.35633</c:v>
                </c:pt>
                <c:pt idx="368514">
                  <c:v>8.35635</c:v>
                </c:pt>
                <c:pt idx="368515">
                  <c:v>8.35637</c:v>
                </c:pt>
                <c:pt idx="368516">
                  <c:v>8.35639</c:v>
                </c:pt>
                <c:pt idx="368517">
                  <c:v>8.35642</c:v>
                </c:pt>
                <c:pt idx="368518">
                  <c:v>8.35644</c:v>
                </c:pt>
                <c:pt idx="368519">
                  <c:v>8.35646</c:v>
                </c:pt>
                <c:pt idx="368520">
                  <c:v>8.35648</c:v>
                </c:pt>
                <c:pt idx="368521">
                  <c:v>8.35651</c:v>
                </c:pt>
                <c:pt idx="368522">
                  <c:v>8.35653</c:v>
                </c:pt>
                <c:pt idx="368523">
                  <c:v>8.35655</c:v>
                </c:pt>
                <c:pt idx="368524">
                  <c:v>8.35658</c:v>
                </c:pt>
                <c:pt idx="368525">
                  <c:v>8.3566</c:v>
                </c:pt>
                <c:pt idx="368526">
                  <c:v>8.35662</c:v>
                </c:pt>
                <c:pt idx="368527">
                  <c:v>8.35664</c:v>
                </c:pt>
                <c:pt idx="368528">
                  <c:v>8.35667</c:v>
                </c:pt>
                <c:pt idx="368529">
                  <c:v>8.35669</c:v>
                </c:pt>
                <c:pt idx="368530">
                  <c:v>8.35671</c:v>
                </c:pt>
                <c:pt idx="368531">
                  <c:v>8.35674</c:v>
                </c:pt>
                <c:pt idx="368532">
                  <c:v>8.35676</c:v>
                </c:pt>
                <c:pt idx="368533">
                  <c:v>8.35678</c:v>
                </c:pt>
                <c:pt idx="368534">
                  <c:v>8.3568</c:v>
                </c:pt>
                <c:pt idx="368535">
                  <c:v>8.35683</c:v>
                </c:pt>
                <c:pt idx="368536">
                  <c:v>8.35685</c:v>
                </c:pt>
                <c:pt idx="368537">
                  <c:v>8.35687</c:v>
                </c:pt>
                <c:pt idx="368538">
                  <c:v>8.35689</c:v>
                </c:pt>
                <c:pt idx="368539">
                  <c:v>8.35692</c:v>
                </c:pt>
                <c:pt idx="368540">
                  <c:v>8.35694</c:v>
                </c:pt>
                <c:pt idx="368541">
                  <c:v>8.35696</c:v>
                </c:pt>
                <c:pt idx="368542">
                  <c:v>8.35698</c:v>
                </c:pt>
                <c:pt idx="368543">
                  <c:v>8.35701</c:v>
                </c:pt>
                <c:pt idx="368544">
                  <c:v>8.35703</c:v>
                </c:pt>
                <c:pt idx="368545">
                  <c:v>8.35705</c:v>
                </c:pt>
                <c:pt idx="368546">
                  <c:v>8.35708</c:v>
                </c:pt>
                <c:pt idx="368547">
                  <c:v>8.3571</c:v>
                </c:pt>
                <c:pt idx="368548">
                  <c:v>8.35712</c:v>
                </c:pt>
                <c:pt idx="368549">
                  <c:v>8.35714</c:v>
                </c:pt>
                <c:pt idx="368550">
                  <c:v>8.35717</c:v>
                </c:pt>
                <c:pt idx="368551">
                  <c:v>8.35719</c:v>
                </c:pt>
                <c:pt idx="368552">
                  <c:v>8.35721</c:v>
                </c:pt>
                <c:pt idx="368553">
                  <c:v>8.35723</c:v>
                </c:pt>
                <c:pt idx="368554">
                  <c:v>8.35726</c:v>
                </c:pt>
                <c:pt idx="368555">
                  <c:v>8.35728</c:v>
                </c:pt>
                <c:pt idx="368556">
                  <c:v>8.3573</c:v>
                </c:pt>
                <c:pt idx="368557">
                  <c:v>8.35732</c:v>
                </c:pt>
                <c:pt idx="368558">
                  <c:v>8.35735</c:v>
                </c:pt>
                <c:pt idx="368559">
                  <c:v>8.35737</c:v>
                </c:pt>
                <c:pt idx="368560">
                  <c:v>8.35739</c:v>
                </c:pt>
                <c:pt idx="368561">
                  <c:v>8.35741</c:v>
                </c:pt>
                <c:pt idx="368562">
                  <c:v>8.35744</c:v>
                </c:pt>
                <c:pt idx="368563">
                  <c:v>8.35746</c:v>
                </c:pt>
                <c:pt idx="368564">
                  <c:v>8.35748</c:v>
                </c:pt>
                <c:pt idx="368565">
                  <c:v>8.35751</c:v>
                </c:pt>
                <c:pt idx="368566">
                  <c:v>8.35753</c:v>
                </c:pt>
                <c:pt idx="368567">
                  <c:v>8.35755</c:v>
                </c:pt>
                <c:pt idx="368568">
                  <c:v>8.35757</c:v>
                </c:pt>
                <c:pt idx="368569">
                  <c:v>8.3576</c:v>
                </c:pt>
                <c:pt idx="368570">
                  <c:v>8.35762</c:v>
                </c:pt>
                <c:pt idx="368571">
                  <c:v>8.35764</c:v>
                </c:pt>
                <c:pt idx="368572">
                  <c:v>8.35766</c:v>
                </c:pt>
                <c:pt idx="368573">
                  <c:v>8.35769</c:v>
                </c:pt>
                <c:pt idx="368574">
                  <c:v>8.35771</c:v>
                </c:pt>
                <c:pt idx="368575">
                  <c:v>8.35773</c:v>
                </c:pt>
                <c:pt idx="368576">
                  <c:v>8.35775</c:v>
                </c:pt>
                <c:pt idx="368577">
                  <c:v>8.35778</c:v>
                </c:pt>
                <c:pt idx="368578">
                  <c:v>8.3578</c:v>
                </c:pt>
                <c:pt idx="368579">
                  <c:v>8.35782</c:v>
                </c:pt>
                <c:pt idx="368580">
                  <c:v>8.35785</c:v>
                </c:pt>
                <c:pt idx="368581">
                  <c:v>8.35787</c:v>
                </c:pt>
                <c:pt idx="368582">
                  <c:v>8.35789</c:v>
                </c:pt>
                <c:pt idx="368583">
                  <c:v>8.35791</c:v>
                </c:pt>
                <c:pt idx="368584">
                  <c:v>8.35794</c:v>
                </c:pt>
                <c:pt idx="368585">
                  <c:v>8.35796</c:v>
                </c:pt>
                <c:pt idx="368586">
                  <c:v>8.35798</c:v>
                </c:pt>
                <c:pt idx="368587">
                  <c:v>8.35801</c:v>
                </c:pt>
                <c:pt idx="368588">
                  <c:v>8.35803</c:v>
                </c:pt>
                <c:pt idx="368589">
                  <c:v>8.35805</c:v>
                </c:pt>
                <c:pt idx="368590">
                  <c:v>8.35807</c:v>
                </c:pt>
                <c:pt idx="368591">
                  <c:v>8.3581</c:v>
                </c:pt>
                <c:pt idx="368592">
                  <c:v>8.35812</c:v>
                </c:pt>
                <c:pt idx="368593">
                  <c:v>8.35814</c:v>
                </c:pt>
                <c:pt idx="368594">
                  <c:v>8.35816</c:v>
                </c:pt>
                <c:pt idx="368595">
                  <c:v>8.35819</c:v>
                </c:pt>
                <c:pt idx="368596">
                  <c:v>8.35821</c:v>
                </c:pt>
                <c:pt idx="368597">
                  <c:v>8.35823</c:v>
                </c:pt>
                <c:pt idx="368598">
                  <c:v>8.35825</c:v>
                </c:pt>
                <c:pt idx="368599">
                  <c:v>8.35828</c:v>
                </c:pt>
                <c:pt idx="368600">
                  <c:v>8.3583</c:v>
                </c:pt>
                <c:pt idx="368601">
                  <c:v>8.35832</c:v>
                </c:pt>
                <c:pt idx="368602">
                  <c:v>8.35834</c:v>
                </c:pt>
                <c:pt idx="368603">
                  <c:v>8.35837</c:v>
                </c:pt>
                <c:pt idx="368604">
                  <c:v>8.35839</c:v>
                </c:pt>
                <c:pt idx="368605">
                  <c:v>8.35841</c:v>
                </c:pt>
                <c:pt idx="368606">
                  <c:v>8.35844</c:v>
                </c:pt>
                <c:pt idx="368607">
                  <c:v>8.35846</c:v>
                </c:pt>
                <c:pt idx="368608">
                  <c:v>8.35848</c:v>
                </c:pt>
                <c:pt idx="368609">
                  <c:v>8.3585</c:v>
                </c:pt>
                <c:pt idx="368610">
                  <c:v>8.35853</c:v>
                </c:pt>
                <c:pt idx="368611">
                  <c:v>8.35855</c:v>
                </c:pt>
                <c:pt idx="368612">
                  <c:v>8.35857</c:v>
                </c:pt>
                <c:pt idx="368613">
                  <c:v>8.35859</c:v>
                </c:pt>
                <c:pt idx="368614">
                  <c:v>8.35862</c:v>
                </c:pt>
                <c:pt idx="368615">
                  <c:v>8.35864</c:v>
                </c:pt>
                <c:pt idx="368616">
                  <c:v>8.35866</c:v>
                </c:pt>
                <c:pt idx="368617">
                  <c:v>8.35868</c:v>
                </c:pt>
                <c:pt idx="368618">
                  <c:v>8.35871</c:v>
                </c:pt>
                <c:pt idx="368619">
                  <c:v>8.35873</c:v>
                </c:pt>
                <c:pt idx="368620">
                  <c:v>8.35875</c:v>
                </c:pt>
                <c:pt idx="368621">
                  <c:v>8.35878</c:v>
                </c:pt>
                <c:pt idx="368622">
                  <c:v>8.3588</c:v>
                </c:pt>
                <c:pt idx="368623">
                  <c:v>8.35882</c:v>
                </c:pt>
                <c:pt idx="368624">
                  <c:v>8.35884</c:v>
                </c:pt>
                <c:pt idx="368625">
                  <c:v>8.35887</c:v>
                </c:pt>
                <c:pt idx="368626">
                  <c:v>8.35889</c:v>
                </c:pt>
                <c:pt idx="368627">
                  <c:v>8.35891</c:v>
                </c:pt>
                <c:pt idx="368628">
                  <c:v>8.35893</c:v>
                </c:pt>
                <c:pt idx="368629">
                  <c:v>8.35896</c:v>
                </c:pt>
                <c:pt idx="368630">
                  <c:v>8.35898</c:v>
                </c:pt>
                <c:pt idx="368631">
                  <c:v>8.359</c:v>
                </c:pt>
                <c:pt idx="368632">
                  <c:v>8.35903</c:v>
                </c:pt>
                <c:pt idx="368633">
                  <c:v>8.35905</c:v>
                </c:pt>
                <c:pt idx="368634">
                  <c:v>8.35907</c:v>
                </c:pt>
                <c:pt idx="368635">
                  <c:v>8.35909</c:v>
                </c:pt>
                <c:pt idx="368636">
                  <c:v>8.35912</c:v>
                </c:pt>
                <c:pt idx="368637">
                  <c:v>8.35914</c:v>
                </c:pt>
                <c:pt idx="368638">
                  <c:v>8.35916</c:v>
                </c:pt>
                <c:pt idx="368639">
                  <c:v>8.35918</c:v>
                </c:pt>
                <c:pt idx="368640">
                  <c:v>8.35921</c:v>
                </c:pt>
                <c:pt idx="368641">
                  <c:v>8.35923</c:v>
                </c:pt>
                <c:pt idx="368642">
                  <c:v>8.35925</c:v>
                </c:pt>
                <c:pt idx="368643">
                  <c:v>8.35927</c:v>
                </c:pt>
                <c:pt idx="368644">
                  <c:v>8.3593</c:v>
                </c:pt>
                <c:pt idx="368645">
                  <c:v>8.35932</c:v>
                </c:pt>
                <c:pt idx="368646">
                  <c:v>8.35934</c:v>
                </c:pt>
                <c:pt idx="368647">
                  <c:v>8.35937</c:v>
                </c:pt>
                <c:pt idx="368648">
                  <c:v>8.35939</c:v>
                </c:pt>
                <c:pt idx="368649">
                  <c:v>8.35941</c:v>
                </c:pt>
                <c:pt idx="368650">
                  <c:v>8.35943</c:v>
                </c:pt>
                <c:pt idx="368651">
                  <c:v>8.35946</c:v>
                </c:pt>
                <c:pt idx="368652">
                  <c:v>8.35948</c:v>
                </c:pt>
                <c:pt idx="368653">
                  <c:v>8.3595</c:v>
                </c:pt>
                <c:pt idx="368654">
                  <c:v>8.35952</c:v>
                </c:pt>
                <c:pt idx="368655">
                  <c:v>8.35955</c:v>
                </c:pt>
                <c:pt idx="368656">
                  <c:v>8.35957</c:v>
                </c:pt>
                <c:pt idx="368657">
                  <c:v>8.35959</c:v>
                </c:pt>
                <c:pt idx="368658">
                  <c:v>8.35961</c:v>
                </c:pt>
                <c:pt idx="368659">
                  <c:v>8.35964</c:v>
                </c:pt>
                <c:pt idx="368660">
                  <c:v>8.35966</c:v>
                </c:pt>
                <c:pt idx="368661">
                  <c:v>8.35968</c:v>
                </c:pt>
                <c:pt idx="368662">
                  <c:v>8.3597</c:v>
                </c:pt>
                <c:pt idx="368663">
                  <c:v>8.35973</c:v>
                </c:pt>
                <c:pt idx="368664">
                  <c:v>8.35975</c:v>
                </c:pt>
                <c:pt idx="368665">
                  <c:v>8.35977</c:v>
                </c:pt>
                <c:pt idx="368666">
                  <c:v>8.3598</c:v>
                </c:pt>
                <c:pt idx="368667">
                  <c:v>8.35982</c:v>
                </c:pt>
                <c:pt idx="368668">
                  <c:v>8.35984</c:v>
                </c:pt>
                <c:pt idx="368669">
                  <c:v>8.35986</c:v>
                </c:pt>
                <c:pt idx="368670">
                  <c:v>8.35989</c:v>
                </c:pt>
                <c:pt idx="368671">
                  <c:v>8.35991</c:v>
                </c:pt>
                <c:pt idx="368672">
                  <c:v>8.35993</c:v>
                </c:pt>
                <c:pt idx="368673">
                  <c:v>8.35995</c:v>
                </c:pt>
                <c:pt idx="368674">
                  <c:v>8.35998</c:v>
                </c:pt>
                <c:pt idx="368675">
                  <c:v>8.36</c:v>
                </c:pt>
                <c:pt idx="368676">
                  <c:v>8.36002</c:v>
                </c:pt>
                <c:pt idx="368677">
                  <c:v>8.36004</c:v>
                </c:pt>
                <c:pt idx="368678">
                  <c:v>8.36007</c:v>
                </c:pt>
                <c:pt idx="368679">
                  <c:v>8.36009</c:v>
                </c:pt>
                <c:pt idx="368680">
                  <c:v>8.36011</c:v>
                </c:pt>
                <c:pt idx="368681">
                  <c:v>8.36014</c:v>
                </c:pt>
                <c:pt idx="368682">
                  <c:v>8.36016</c:v>
                </c:pt>
                <c:pt idx="368683">
                  <c:v>8.36018</c:v>
                </c:pt>
                <c:pt idx="368684">
                  <c:v>8.3602</c:v>
                </c:pt>
                <c:pt idx="368685">
                  <c:v>8.36023</c:v>
                </c:pt>
                <c:pt idx="368686">
                  <c:v>8.36025</c:v>
                </c:pt>
                <c:pt idx="368687">
                  <c:v>8.36027</c:v>
                </c:pt>
                <c:pt idx="368688">
                  <c:v>8.3603</c:v>
                </c:pt>
                <c:pt idx="368689">
                  <c:v>8.36032</c:v>
                </c:pt>
                <c:pt idx="368690">
                  <c:v>8.36034</c:v>
                </c:pt>
                <c:pt idx="368691">
                  <c:v>8.36036</c:v>
                </c:pt>
                <c:pt idx="368692">
                  <c:v>8.36039</c:v>
                </c:pt>
                <c:pt idx="368693">
                  <c:v>8.36041</c:v>
                </c:pt>
                <c:pt idx="368694">
                  <c:v>8.36043</c:v>
                </c:pt>
                <c:pt idx="368695">
                  <c:v>8.36045</c:v>
                </c:pt>
                <c:pt idx="368696">
                  <c:v>8.36048</c:v>
                </c:pt>
                <c:pt idx="368697">
                  <c:v>8.3605</c:v>
                </c:pt>
                <c:pt idx="368698">
                  <c:v>8.36052</c:v>
                </c:pt>
                <c:pt idx="368699">
                  <c:v>8.36054</c:v>
                </c:pt>
                <c:pt idx="368700">
                  <c:v>8.36057</c:v>
                </c:pt>
                <c:pt idx="368701">
                  <c:v>8.36059</c:v>
                </c:pt>
                <c:pt idx="368702">
                  <c:v>8.36061</c:v>
                </c:pt>
                <c:pt idx="368703">
                  <c:v>8.36064</c:v>
                </c:pt>
                <c:pt idx="368704">
                  <c:v>8.36066</c:v>
                </c:pt>
                <c:pt idx="368705">
                  <c:v>8.36068</c:v>
                </c:pt>
                <c:pt idx="368706">
                  <c:v>8.3607</c:v>
                </c:pt>
                <c:pt idx="368707">
                  <c:v>8.36073</c:v>
                </c:pt>
                <c:pt idx="368708">
                  <c:v>8.36075</c:v>
                </c:pt>
                <c:pt idx="368709">
                  <c:v>8.36077</c:v>
                </c:pt>
                <c:pt idx="368710">
                  <c:v>8.36079</c:v>
                </c:pt>
                <c:pt idx="368711">
                  <c:v>8.36082</c:v>
                </c:pt>
                <c:pt idx="368712">
                  <c:v>8.36084</c:v>
                </c:pt>
                <c:pt idx="368713">
                  <c:v>8.36086</c:v>
                </c:pt>
                <c:pt idx="368714">
                  <c:v>8.36088</c:v>
                </c:pt>
                <c:pt idx="368715">
                  <c:v>8.36091</c:v>
                </c:pt>
                <c:pt idx="368716">
                  <c:v>8.36093</c:v>
                </c:pt>
                <c:pt idx="368717">
                  <c:v>8.36095</c:v>
                </c:pt>
                <c:pt idx="368718">
                  <c:v>8.36097</c:v>
                </c:pt>
                <c:pt idx="368719">
                  <c:v>8.361</c:v>
                </c:pt>
                <c:pt idx="368720">
                  <c:v>8.36102</c:v>
                </c:pt>
                <c:pt idx="368721">
                  <c:v>8.36104</c:v>
                </c:pt>
                <c:pt idx="368722">
                  <c:v>8.36107</c:v>
                </c:pt>
                <c:pt idx="368723">
                  <c:v>8.36109</c:v>
                </c:pt>
                <c:pt idx="368724">
                  <c:v>8.36111</c:v>
                </c:pt>
                <c:pt idx="368725">
                  <c:v>8.36113</c:v>
                </c:pt>
                <c:pt idx="368726">
                  <c:v>8.36116</c:v>
                </c:pt>
                <c:pt idx="368727">
                  <c:v>8.36118</c:v>
                </c:pt>
                <c:pt idx="368728">
                  <c:v>8.3612</c:v>
                </c:pt>
                <c:pt idx="368729">
                  <c:v>8.36122</c:v>
                </c:pt>
                <c:pt idx="368730">
                  <c:v>8.36125</c:v>
                </c:pt>
                <c:pt idx="368731">
                  <c:v>8.36127</c:v>
                </c:pt>
                <c:pt idx="368732">
                  <c:v>8.36129</c:v>
                </c:pt>
                <c:pt idx="368733">
                  <c:v>8.36131</c:v>
                </c:pt>
                <c:pt idx="368734">
                  <c:v>8.36134</c:v>
                </c:pt>
                <c:pt idx="368735">
                  <c:v>8.36136</c:v>
                </c:pt>
                <c:pt idx="368736">
                  <c:v>8.36138</c:v>
                </c:pt>
                <c:pt idx="368737">
                  <c:v>8.36141</c:v>
                </c:pt>
                <c:pt idx="368738">
                  <c:v>8.36143</c:v>
                </c:pt>
                <c:pt idx="368739">
                  <c:v>8.36145</c:v>
                </c:pt>
                <c:pt idx="368740">
                  <c:v>8.36147</c:v>
                </c:pt>
                <c:pt idx="368741">
                  <c:v>8.3615</c:v>
                </c:pt>
                <c:pt idx="368742">
                  <c:v>8.36152</c:v>
                </c:pt>
                <c:pt idx="368743">
                  <c:v>8.36154</c:v>
                </c:pt>
                <c:pt idx="368744">
                  <c:v>8.36157</c:v>
                </c:pt>
                <c:pt idx="368745">
                  <c:v>8.36159</c:v>
                </c:pt>
                <c:pt idx="368746">
                  <c:v>8.36161</c:v>
                </c:pt>
                <c:pt idx="368747">
                  <c:v>8.36163</c:v>
                </c:pt>
                <c:pt idx="368748">
                  <c:v>8.36166</c:v>
                </c:pt>
                <c:pt idx="368749">
                  <c:v>8.36168</c:v>
                </c:pt>
                <c:pt idx="368750">
                  <c:v>8.3617</c:v>
                </c:pt>
                <c:pt idx="368751">
                  <c:v>8.36172</c:v>
                </c:pt>
                <c:pt idx="368752">
                  <c:v>8.36175</c:v>
                </c:pt>
                <c:pt idx="368753">
                  <c:v>8.36177</c:v>
                </c:pt>
                <c:pt idx="368754">
                  <c:v>8.36179</c:v>
                </c:pt>
                <c:pt idx="368755">
                  <c:v>8.36181</c:v>
                </c:pt>
                <c:pt idx="368756">
                  <c:v>8.36184</c:v>
                </c:pt>
                <c:pt idx="368757">
                  <c:v>8.36186</c:v>
                </c:pt>
                <c:pt idx="368758">
                  <c:v>8.36188</c:v>
                </c:pt>
                <c:pt idx="368759">
                  <c:v>8.36191</c:v>
                </c:pt>
                <c:pt idx="368760">
                  <c:v>8.36193</c:v>
                </c:pt>
                <c:pt idx="368761">
                  <c:v>8.36195</c:v>
                </c:pt>
                <c:pt idx="368762">
                  <c:v>8.36197</c:v>
                </c:pt>
                <c:pt idx="368763">
                  <c:v>8.362</c:v>
                </c:pt>
                <c:pt idx="368764">
                  <c:v>8.36202</c:v>
                </c:pt>
                <c:pt idx="368765">
                  <c:v>8.36204</c:v>
                </c:pt>
                <c:pt idx="368766">
                  <c:v>8.36206</c:v>
                </c:pt>
                <c:pt idx="368767">
                  <c:v>8.36209</c:v>
                </c:pt>
                <c:pt idx="368768">
                  <c:v>8.36211</c:v>
                </c:pt>
                <c:pt idx="368769">
                  <c:v>8.36213</c:v>
                </c:pt>
                <c:pt idx="368770">
                  <c:v>8.36215</c:v>
                </c:pt>
                <c:pt idx="368771">
                  <c:v>8.36218</c:v>
                </c:pt>
                <c:pt idx="368772">
                  <c:v>8.3622</c:v>
                </c:pt>
                <c:pt idx="368773">
                  <c:v>8.36222</c:v>
                </c:pt>
                <c:pt idx="368774">
                  <c:v>8.36224</c:v>
                </c:pt>
                <c:pt idx="368775">
                  <c:v>8.36227</c:v>
                </c:pt>
                <c:pt idx="368776">
                  <c:v>8.36229</c:v>
                </c:pt>
                <c:pt idx="368777">
                  <c:v>8.36231</c:v>
                </c:pt>
                <c:pt idx="368778">
                  <c:v>8.36234</c:v>
                </c:pt>
                <c:pt idx="368779">
                  <c:v>8.36236</c:v>
                </c:pt>
                <c:pt idx="368780">
                  <c:v>8.36238</c:v>
                </c:pt>
                <c:pt idx="368781">
                  <c:v>8.3624</c:v>
                </c:pt>
                <c:pt idx="368782">
                  <c:v>8.36243</c:v>
                </c:pt>
                <c:pt idx="368783">
                  <c:v>8.36245</c:v>
                </c:pt>
                <c:pt idx="368784">
                  <c:v>8.36247</c:v>
                </c:pt>
                <c:pt idx="368785">
                  <c:v>8.36249</c:v>
                </c:pt>
                <c:pt idx="368786">
                  <c:v>8.36252</c:v>
                </c:pt>
                <c:pt idx="368787">
                  <c:v>8.36254</c:v>
                </c:pt>
                <c:pt idx="368788">
                  <c:v>8.36256</c:v>
                </c:pt>
                <c:pt idx="368789">
                  <c:v>8.36258</c:v>
                </c:pt>
                <c:pt idx="368790">
                  <c:v>8.36261</c:v>
                </c:pt>
                <c:pt idx="368791">
                  <c:v>8.36263</c:v>
                </c:pt>
                <c:pt idx="368792">
                  <c:v>8.36265</c:v>
                </c:pt>
                <c:pt idx="368793">
                  <c:v>8.36268</c:v>
                </c:pt>
                <c:pt idx="368794">
                  <c:v>8.3627</c:v>
                </c:pt>
                <c:pt idx="368795">
                  <c:v>8.36272</c:v>
                </c:pt>
                <c:pt idx="368796">
                  <c:v>8.36274</c:v>
                </c:pt>
                <c:pt idx="368797">
                  <c:v>8.36277</c:v>
                </c:pt>
                <c:pt idx="368798">
                  <c:v>8.36279</c:v>
                </c:pt>
                <c:pt idx="368799">
                  <c:v>8.36281</c:v>
                </c:pt>
                <c:pt idx="368800">
                  <c:v>8.36283</c:v>
                </c:pt>
                <c:pt idx="368801">
                  <c:v>8.36286</c:v>
                </c:pt>
                <c:pt idx="368802">
                  <c:v>8.36288</c:v>
                </c:pt>
                <c:pt idx="368803">
                  <c:v>8.3629</c:v>
                </c:pt>
                <c:pt idx="368804">
                  <c:v>8.36293</c:v>
                </c:pt>
                <c:pt idx="368805">
                  <c:v>8.36295</c:v>
                </c:pt>
                <c:pt idx="368806">
                  <c:v>8.36297</c:v>
                </c:pt>
                <c:pt idx="368807">
                  <c:v>8.36299</c:v>
                </c:pt>
                <c:pt idx="368808">
                  <c:v>8.36302</c:v>
                </c:pt>
                <c:pt idx="368809">
                  <c:v>8.36304</c:v>
                </c:pt>
                <c:pt idx="368810">
                  <c:v>8.36306</c:v>
                </c:pt>
                <c:pt idx="368811">
                  <c:v>8.36308</c:v>
                </c:pt>
                <c:pt idx="368812">
                  <c:v>8.36311</c:v>
                </c:pt>
                <c:pt idx="368813">
                  <c:v>8.36313</c:v>
                </c:pt>
                <c:pt idx="368814">
                  <c:v>8.36315</c:v>
                </c:pt>
                <c:pt idx="368815">
                  <c:v>8.36318</c:v>
                </c:pt>
                <c:pt idx="368816">
                  <c:v>8.3632</c:v>
                </c:pt>
                <c:pt idx="368817">
                  <c:v>8.36322</c:v>
                </c:pt>
                <c:pt idx="368818">
                  <c:v>8.36324</c:v>
                </c:pt>
                <c:pt idx="368819">
                  <c:v>8.36327</c:v>
                </c:pt>
                <c:pt idx="368820">
                  <c:v>8.36329</c:v>
                </c:pt>
                <c:pt idx="368821">
                  <c:v>8.36331</c:v>
                </c:pt>
                <c:pt idx="368822">
                  <c:v>8.36333</c:v>
                </c:pt>
                <c:pt idx="368823">
                  <c:v>8.36336</c:v>
                </c:pt>
                <c:pt idx="368824">
                  <c:v>8.36338</c:v>
                </c:pt>
                <c:pt idx="368825">
                  <c:v>8.3634</c:v>
                </c:pt>
                <c:pt idx="368826">
                  <c:v>8.36342</c:v>
                </c:pt>
                <c:pt idx="368827">
                  <c:v>8.36345</c:v>
                </c:pt>
                <c:pt idx="368828">
                  <c:v>8.36347</c:v>
                </c:pt>
                <c:pt idx="368829">
                  <c:v>8.36349</c:v>
                </c:pt>
                <c:pt idx="368830">
                  <c:v>8.36351</c:v>
                </c:pt>
                <c:pt idx="368831">
                  <c:v>8.36354</c:v>
                </c:pt>
                <c:pt idx="368832">
                  <c:v>8.36356</c:v>
                </c:pt>
                <c:pt idx="368833">
                  <c:v>8.36358</c:v>
                </c:pt>
                <c:pt idx="368834">
                  <c:v>8.3636</c:v>
                </c:pt>
                <c:pt idx="368835">
                  <c:v>8.36363</c:v>
                </c:pt>
                <c:pt idx="368836">
                  <c:v>8.36365</c:v>
                </c:pt>
                <c:pt idx="368837">
                  <c:v>8.36367</c:v>
                </c:pt>
                <c:pt idx="368838">
                  <c:v>8.3637</c:v>
                </c:pt>
                <c:pt idx="368839">
                  <c:v>8.36372</c:v>
                </c:pt>
                <c:pt idx="368840">
                  <c:v>8.36374</c:v>
                </c:pt>
                <c:pt idx="368841">
                  <c:v>8.36376</c:v>
                </c:pt>
                <c:pt idx="368842">
                  <c:v>8.36379</c:v>
                </c:pt>
                <c:pt idx="368843">
                  <c:v>8.36381</c:v>
                </c:pt>
                <c:pt idx="368844">
                  <c:v>8.36383</c:v>
                </c:pt>
                <c:pt idx="368845">
                  <c:v>8.36385</c:v>
                </c:pt>
                <c:pt idx="368846">
                  <c:v>8.36388</c:v>
                </c:pt>
                <c:pt idx="368847">
                  <c:v>8.3639</c:v>
                </c:pt>
                <c:pt idx="368848">
                  <c:v>8.36392</c:v>
                </c:pt>
                <c:pt idx="368849">
                  <c:v>8.36395</c:v>
                </c:pt>
                <c:pt idx="368850">
                  <c:v>8.36397</c:v>
                </c:pt>
                <c:pt idx="368851">
                  <c:v>8.36399</c:v>
                </c:pt>
                <c:pt idx="368852">
                  <c:v>8.36401</c:v>
                </c:pt>
                <c:pt idx="368853">
                  <c:v>8.36404</c:v>
                </c:pt>
                <c:pt idx="368854">
                  <c:v>8.36406</c:v>
                </c:pt>
                <c:pt idx="368855">
                  <c:v>8.36408</c:v>
                </c:pt>
                <c:pt idx="368856">
                  <c:v>8.3641</c:v>
                </c:pt>
                <c:pt idx="368857">
                  <c:v>8.36413</c:v>
                </c:pt>
                <c:pt idx="368858">
                  <c:v>8.36415</c:v>
                </c:pt>
                <c:pt idx="368859">
                  <c:v>8.36417</c:v>
                </c:pt>
                <c:pt idx="368860">
                  <c:v>8.3642</c:v>
                </c:pt>
                <c:pt idx="368861">
                  <c:v>8.36422</c:v>
                </c:pt>
                <c:pt idx="368862">
                  <c:v>8.36424</c:v>
                </c:pt>
                <c:pt idx="368863">
                  <c:v>8.36426</c:v>
                </c:pt>
                <c:pt idx="368864">
                  <c:v>8.36429</c:v>
                </c:pt>
                <c:pt idx="368865">
                  <c:v>8.36431</c:v>
                </c:pt>
                <c:pt idx="368866">
                  <c:v>8.36433</c:v>
                </c:pt>
                <c:pt idx="368867">
                  <c:v>8.36435</c:v>
                </c:pt>
                <c:pt idx="368868">
                  <c:v>8.36438</c:v>
                </c:pt>
                <c:pt idx="368869">
                  <c:v>8.3644</c:v>
                </c:pt>
                <c:pt idx="368870">
                  <c:v>8.36442</c:v>
                </c:pt>
                <c:pt idx="368871">
                  <c:v>8.36444</c:v>
                </c:pt>
                <c:pt idx="368872">
                  <c:v>8.36447</c:v>
                </c:pt>
                <c:pt idx="368873">
                  <c:v>8.36449</c:v>
                </c:pt>
                <c:pt idx="368874">
                  <c:v>8.36451</c:v>
                </c:pt>
                <c:pt idx="368875">
                  <c:v>8.36454</c:v>
                </c:pt>
                <c:pt idx="368876">
                  <c:v>8.36456</c:v>
                </c:pt>
                <c:pt idx="368877">
                  <c:v>8.36458</c:v>
                </c:pt>
                <c:pt idx="368878">
                  <c:v>8.3646</c:v>
                </c:pt>
                <c:pt idx="368879">
                  <c:v>8.36463</c:v>
                </c:pt>
                <c:pt idx="368880">
                  <c:v>8.36465</c:v>
                </c:pt>
                <c:pt idx="368881">
                  <c:v>8.36467</c:v>
                </c:pt>
                <c:pt idx="368882">
                  <c:v>8.36469</c:v>
                </c:pt>
                <c:pt idx="368883">
                  <c:v>8.36472</c:v>
                </c:pt>
                <c:pt idx="368884">
                  <c:v>8.36474</c:v>
                </c:pt>
                <c:pt idx="368885">
                  <c:v>8.36476</c:v>
                </c:pt>
                <c:pt idx="368886">
                  <c:v>8.36478</c:v>
                </c:pt>
                <c:pt idx="368887">
                  <c:v>8.36481</c:v>
                </c:pt>
                <c:pt idx="368888">
                  <c:v>8.36483</c:v>
                </c:pt>
                <c:pt idx="368889">
                  <c:v>8.36485</c:v>
                </c:pt>
                <c:pt idx="368890">
                  <c:v>8.36487</c:v>
                </c:pt>
                <c:pt idx="368891">
                  <c:v>8.3649</c:v>
                </c:pt>
                <c:pt idx="368892">
                  <c:v>8.36492</c:v>
                </c:pt>
                <c:pt idx="368893">
                  <c:v>8.36494</c:v>
                </c:pt>
                <c:pt idx="368894">
                  <c:v>8.36497</c:v>
                </c:pt>
                <c:pt idx="368895">
                  <c:v>8.36499</c:v>
                </c:pt>
                <c:pt idx="368896">
                  <c:v>8.36501</c:v>
                </c:pt>
                <c:pt idx="368897">
                  <c:v>8.36503</c:v>
                </c:pt>
                <c:pt idx="368898">
                  <c:v>8.36506</c:v>
                </c:pt>
                <c:pt idx="368899">
                  <c:v>8.36508</c:v>
                </c:pt>
                <c:pt idx="368900">
                  <c:v>8.3651</c:v>
                </c:pt>
                <c:pt idx="368901">
                  <c:v>8.36513</c:v>
                </c:pt>
                <c:pt idx="368902">
                  <c:v>8.36515</c:v>
                </c:pt>
                <c:pt idx="368903">
                  <c:v>8.36517</c:v>
                </c:pt>
                <c:pt idx="368904">
                  <c:v>8.36519</c:v>
                </c:pt>
                <c:pt idx="368905">
                  <c:v>8.36521</c:v>
                </c:pt>
                <c:pt idx="368906">
                  <c:v>8.36524</c:v>
                </c:pt>
                <c:pt idx="368907">
                  <c:v>8.36526</c:v>
                </c:pt>
                <c:pt idx="368908">
                  <c:v>8.36528</c:v>
                </c:pt>
                <c:pt idx="368909">
                  <c:v>8.36531</c:v>
                </c:pt>
                <c:pt idx="368910">
                  <c:v>8.36533</c:v>
                </c:pt>
                <c:pt idx="368911">
                  <c:v>8.36535</c:v>
                </c:pt>
                <c:pt idx="368912">
                  <c:v>8.36537</c:v>
                </c:pt>
                <c:pt idx="368913">
                  <c:v>8.3654</c:v>
                </c:pt>
                <c:pt idx="368914">
                  <c:v>8.36542</c:v>
                </c:pt>
                <c:pt idx="368915">
                  <c:v>8.36544</c:v>
                </c:pt>
                <c:pt idx="368916">
                  <c:v>8.36547</c:v>
                </c:pt>
                <c:pt idx="368917">
                  <c:v>8.36549</c:v>
                </c:pt>
                <c:pt idx="368918">
                  <c:v>8.36551</c:v>
                </c:pt>
                <c:pt idx="368919">
                  <c:v>8.36553</c:v>
                </c:pt>
                <c:pt idx="368920">
                  <c:v>8.36556</c:v>
                </c:pt>
                <c:pt idx="368921">
                  <c:v>8.36558</c:v>
                </c:pt>
                <c:pt idx="368922">
                  <c:v>8.3656</c:v>
                </c:pt>
                <c:pt idx="368923">
                  <c:v>8.36562</c:v>
                </c:pt>
                <c:pt idx="368924">
                  <c:v>8.36565</c:v>
                </c:pt>
                <c:pt idx="368925">
                  <c:v>8.36567</c:v>
                </c:pt>
                <c:pt idx="368926">
                  <c:v>8.36569</c:v>
                </c:pt>
                <c:pt idx="368927">
                  <c:v>8.36571</c:v>
                </c:pt>
                <c:pt idx="368928">
                  <c:v>8.36574</c:v>
                </c:pt>
                <c:pt idx="368929">
                  <c:v>8.36576</c:v>
                </c:pt>
                <c:pt idx="368930">
                  <c:v>8.36578</c:v>
                </c:pt>
                <c:pt idx="368931">
                  <c:v>8.3658</c:v>
                </c:pt>
                <c:pt idx="368932">
                  <c:v>8.36583</c:v>
                </c:pt>
                <c:pt idx="368933">
                  <c:v>8.36585</c:v>
                </c:pt>
                <c:pt idx="368934">
                  <c:v>8.36587</c:v>
                </c:pt>
                <c:pt idx="368935">
                  <c:v>8.3659</c:v>
                </c:pt>
                <c:pt idx="368936">
                  <c:v>8.36592</c:v>
                </c:pt>
                <c:pt idx="368937">
                  <c:v>8.36594</c:v>
                </c:pt>
                <c:pt idx="368938">
                  <c:v>8.36596</c:v>
                </c:pt>
                <c:pt idx="368939">
                  <c:v>8.36599</c:v>
                </c:pt>
                <c:pt idx="368940">
                  <c:v>8.36601</c:v>
                </c:pt>
                <c:pt idx="368941">
                  <c:v>8.36603</c:v>
                </c:pt>
                <c:pt idx="368942">
                  <c:v>8.36605</c:v>
                </c:pt>
                <c:pt idx="368943">
                  <c:v>8.36608</c:v>
                </c:pt>
                <c:pt idx="368944">
                  <c:v>8.3661</c:v>
                </c:pt>
                <c:pt idx="368945">
                  <c:v>8.36612</c:v>
                </c:pt>
                <c:pt idx="368946">
                  <c:v>8.36614</c:v>
                </c:pt>
                <c:pt idx="368947">
                  <c:v>8.36617</c:v>
                </c:pt>
                <c:pt idx="368948">
                  <c:v>8.36619</c:v>
                </c:pt>
                <c:pt idx="368949">
                  <c:v>8.36621</c:v>
                </c:pt>
                <c:pt idx="368950">
                  <c:v>8.36624</c:v>
                </c:pt>
                <c:pt idx="368951">
                  <c:v>8.36626</c:v>
                </c:pt>
                <c:pt idx="368952">
                  <c:v>8.36628</c:v>
                </c:pt>
                <c:pt idx="368953">
                  <c:v>8.3663</c:v>
                </c:pt>
                <c:pt idx="368954">
                  <c:v>8.36633</c:v>
                </c:pt>
                <c:pt idx="368955">
                  <c:v>8.36635</c:v>
                </c:pt>
                <c:pt idx="368956">
                  <c:v>8.36637</c:v>
                </c:pt>
                <c:pt idx="368957">
                  <c:v>8.3664</c:v>
                </c:pt>
                <c:pt idx="368958">
                  <c:v>8.36642</c:v>
                </c:pt>
                <c:pt idx="368959">
                  <c:v>8.36644</c:v>
                </c:pt>
                <c:pt idx="368960">
                  <c:v>8.36646</c:v>
                </c:pt>
                <c:pt idx="368961">
                  <c:v>8.36649</c:v>
                </c:pt>
                <c:pt idx="368962">
                  <c:v>8.36651</c:v>
                </c:pt>
                <c:pt idx="368963">
                  <c:v>8.36653</c:v>
                </c:pt>
                <c:pt idx="368964">
                  <c:v>8.36655</c:v>
                </c:pt>
                <c:pt idx="368965">
                  <c:v>8.36658</c:v>
                </c:pt>
                <c:pt idx="368966">
                  <c:v>8.3666</c:v>
                </c:pt>
                <c:pt idx="368967">
                  <c:v>8.36662</c:v>
                </c:pt>
                <c:pt idx="368968">
                  <c:v>8.36664</c:v>
                </c:pt>
                <c:pt idx="368969">
                  <c:v>8.36667</c:v>
                </c:pt>
                <c:pt idx="368970">
                  <c:v>8.36669</c:v>
                </c:pt>
                <c:pt idx="368971">
                  <c:v>8.36671</c:v>
                </c:pt>
                <c:pt idx="368972">
                  <c:v>8.36674</c:v>
                </c:pt>
                <c:pt idx="368973">
                  <c:v>8.36676</c:v>
                </c:pt>
                <c:pt idx="368974">
                  <c:v>8.36678</c:v>
                </c:pt>
                <c:pt idx="368975">
                  <c:v>8.3668</c:v>
                </c:pt>
                <c:pt idx="368976">
                  <c:v>8.36683</c:v>
                </c:pt>
                <c:pt idx="368977">
                  <c:v>8.36685</c:v>
                </c:pt>
                <c:pt idx="368978">
                  <c:v>8.36687</c:v>
                </c:pt>
                <c:pt idx="368979">
                  <c:v>8.36689</c:v>
                </c:pt>
                <c:pt idx="368980">
                  <c:v>8.36692</c:v>
                </c:pt>
                <c:pt idx="368981">
                  <c:v>8.36694</c:v>
                </c:pt>
                <c:pt idx="368982">
                  <c:v>8.36696</c:v>
                </c:pt>
                <c:pt idx="368983">
                  <c:v>8.36698</c:v>
                </c:pt>
                <c:pt idx="368984">
                  <c:v>8.36701</c:v>
                </c:pt>
                <c:pt idx="368985">
                  <c:v>8.36703</c:v>
                </c:pt>
                <c:pt idx="368986">
                  <c:v>8.36705</c:v>
                </c:pt>
                <c:pt idx="368987">
                  <c:v>8.36707</c:v>
                </c:pt>
                <c:pt idx="368988">
                  <c:v>8.3671</c:v>
                </c:pt>
                <c:pt idx="368989">
                  <c:v>8.36712</c:v>
                </c:pt>
                <c:pt idx="368990">
                  <c:v>8.36714</c:v>
                </c:pt>
                <c:pt idx="368991">
                  <c:v>8.36717</c:v>
                </c:pt>
                <c:pt idx="368992">
                  <c:v>8.36719</c:v>
                </c:pt>
                <c:pt idx="368993">
                  <c:v>8.36721</c:v>
                </c:pt>
                <c:pt idx="368994">
                  <c:v>8.36723</c:v>
                </c:pt>
                <c:pt idx="368995">
                  <c:v>8.36726</c:v>
                </c:pt>
                <c:pt idx="368996">
                  <c:v>8.36728</c:v>
                </c:pt>
                <c:pt idx="368997">
                  <c:v>8.3673</c:v>
                </c:pt>
                <c:pt idx="368998">
                  <c:v>8.36732</c:v>
                </c:pt>
                <c:pt idx="368999">
                  <c:v>8.36735</c:v>
                </c:pt>
                <c:pt idx="369000">
                  <c:v>8.36737</c:v>
                </c:pt>
                <c:pt idx="369001">
                  <c:v>8.36739</c:v>
                </c:pt>
                <c:pt idx="369002">
                  <c:v>8.36741</c:v>
                </c:pt>
                <c:pt idx="369003">
                  <c:v>8.36744</c:v>
                </c:pt>
                <c:pt idx="369004">
                  <c:v>8.36746</c:v>
                </c:pt>
                <c:pt idx="369005">
                  <c:v>8.36748</c:v>
                </c:pt>
                <c:pt idx="369006">
                  <c:v>8.36751</c:v>
                </c:pt>
                <c:pt idx="369007">
                  <c:v>8.36753</c:v>
                </c:pt>
                <c:pt idx="369008">
                  <c:v>8.36755</c:v>
                </c:pt>
                <c:pt idx="369009">
                  <c:v>8.36757</c:v>
                </c:pt>
                <c:pt idx="369010">
                  <c:v>8.3676</c:v>
                </c:pt>
                <c:pt idx="369011">
                  <c:v>8.36762</c:v>
                </c:pt>
                <c:pt idx="369012">
                  <c:v>8.36764</c:v>
                </c:pt>
                <c:pt idx="369013">
                  <c:v>8.36766</c:v>
                </c:pt>
                <c:pt idx="369014">
                  <c:v>8.36769</c:v>
                </c:pt>
                <c:pt idx="369015">
                  <c:v>8.36771</c:v>
                </c:pt>
                <c:pt idx="369016">
                  <c:v>8.36773</c:v>
                </c:pt>
                <c:pt idx="369017">
                  <c:v>8.36776</c:v>
                </c:pt>
                <c:pt idx="369018">
                  <c:v>8.36778</c:v>
                </c:pt>
                <c:pt idx="369019">
                  <c:v>8.3678</c:v>
                </c:pt>
                <c:pt idx="369020">
                  <c:v>8.36782</c:v>
                </c:pt>
                <c:pt idx="369021">
                  <c:v>8.36785</c:v>
                </c:pt>
                <c:pt idx="369022">
                  <c:v>8.36787</c:v>
                </c:pt>
                <c:pt idx="369023">
                  <c:v>8.36789</c:v>
                </c:pt>
                <c:pt idx="369024">
                  <c:v>8.36791</c:v>
                </c:pt>
                <c:pt idx="369025">
                  <c:v>8.36794</c:v>
                </c:pt>
                <c:pt idx="369026">
                  <c:v>8.36796</c:v>
                </c:pt>
                <c:pt idx="369027">
                  <c:v>8.36798</c:v>
                </c:pt>
                <c:pt idx="369028">
                  <c:v>8.36801</c:v>
                </c:pt>
                <c:pt idx="369029">
                  <c:v>8.36803</c:v>
                </c:pt>
                <c:pt idx="369030">
                  <c:v>8.36805</c:v>
                </c:pt>
                <c:pt idx="369031">
                  <c:v>8.36807</c:v>
                </c:pt>
                <c:pt idx="369032">
                  <c:v>8.3681</c:v>
                </c:pt>
                <c:pt idx="369033">
                  <c:v>8.36812</c:v>
                </c:pt>
                <c:pt idx="369034">
                  <c:v>8.36814</c:v>
                </c:pt>
                <c:pt idx="369035">
                  <c:v>8.36816</c:v>
                </c:pt>
                <c:pt idx="369036">
                  <c:v>8.36819</c:v>
                </c:pt>
                <c:pt idx="369037">
                  <c:v>8.36821</c:v>
                </c:pt>
                <c:pt idx="369038">
                  <c:v>8.36823</c:v>
                </c:pt>
                <c:pt idx="369039">
                  <c:v>8.36825</c:v>
                </c:pt>
                <c:pt idx="369040">
                  <c:v>8.36828</c:v>
                </c:pt>
                <c:pt idx="369041">
                  <c:v>8.3683</c:v>
                </c:pt>
                <c:pt idx="369042">
                  <c:v>8.36832</c:v>
                </c:pt>
                <c:pt idx="369043">
                  <c:v>8.36834</c:v>
                </c:pt>
                <c:pt idx="369044">
                  <c:v>8.36837</c:v>
                </c:pt>
                <c:pt idx="369045">
                  <c:v>8.36839</c:v>
                </c:pt>
                <c:pt idx="369046">
                  <c:v>8.36841</c:v>
                </c:pt>
                <c:pt idx="369047">
                  <c:v>8.36843</c:v>
                </c:pt>
                <c:pt idx="369048">
                  <c:v>8.36846</c:v>
                </c:pt>
                <c:pt idx="369049">
                  <c:v>8.36848</c:v>
                </c:pt>
                <c:pt idx="369050">
                  <c:v>8.3685</c:v>
                </c:pt>
                <c:pt idx="369051">
                  <c:v>8.36853</c:v>
                </c:pt>
                <c:pt idx="369052">
                  <c:v>8.36855</c:v>
                </c:pt>
                <c:pt idx="369053">
                  <c:v>8.36857</c:v>
                </c:pt>
                <c:pt idx="369054">
                  <c:v>8.36859</c:v>
                </c:pt>
                <c:pt idx="369055">
                  <c:v>8.36862</c:v>
                </c:pt>
                <c:pt idx="369056">
                  <c:v>8.36864</c:v>
                </c:pt>
                <c:pt idx="369057">
                  <c:v>8.36866</c:v>
                </c:pt>
                <c:pt idx="369058">
                  <c:v>8.36868</c:v>
                </c:pt>
                <c:pt idx="369059">
                  <c:v>8.36871</c:v>
                </c:pt>
                <c:pt idx="369060">
                  <c:v>8.36873</c:v>
                </c:pt>
                <c:pt idx="369061">
                  <c:v>8.36875</c:v>
                </c:pt>
                <c:pt idx="369062">
                  <c:v>8.36878</c:v>
                </c:pt>
                <c:pt idx="369063">
                  <c:v>8.3688</c:v>
                </c:pt>
                <c:pt idx="369064">
                  <c:v>8.36882</c:v>
                </c:pt>
                <c:pt idx="369065">
                  <c:v>8.36884</c:v>
                </c:pt>
                <c:pt idx="369066">
                  <c:v>8.36887</c:v>
                </c:pt>
                <c:pt idx="369067">
                  <c:v>8.36889</c:v>
                </c:pt>
                <c:pt idx="369068">
                  <c:v>8.36891</c:v>
                </c:pt>
                <c:pt idx="369069">
                  <c:v>8.36893</c:v>
                </c:pt>
                <c:pt idx="369070">
                  <c:v>8.36896</c:v>
                </c:pt>
                <c:pt idx="369071">
                  <c:v>8.36898</c:v>
                </c:pt>
                <c:pt idx="369072">
                  <c:v>8.369</c:v>
                </c:pt>
                <c:pt idx="369073">
                  <c:v>8.36903</c:v>
                </c:pt>
                <c:pt idx="369074">
                  <c:v>8.36905</c:v>
                </c:pt>
                <c:pt idx="369075">
                  <c:v>8.36907</c:v>
                </c:pt>
                <c:pt idx="369076">
                  <c:v>8.36909</c:v>
                </c:pt>
                <c:pt idx="369077">
                  <c:v>8.36912</c:v>
                </c:pt>
                <c:pt idx="369078">
                  <c:v>8.36914</c:v>
                </c:pt>
                <c:pt idx="369079">
                  <c:v>8.36916</c:v>
                </c:pt>
                <c:pt idx="369080">
                  <c:v>8.36918</c:v>
                </c:pt>
                <c:pt idx="369081">
                  <c:v>8.36921</c:v>
                </c:pt>
                <c:pt idx="369082">
                  <c:v>8.36923</c:v>
                </c:pt>
                <c:pt idx="369083">
                  <c:v>8.36925</c:v>
                </c:pt>
                <c:pt idx="369084">
                  <c:v>8.36927</c:v>
                </c:pt>
                <c:pt idx="369085">
                  <c:v>8.3693</c:v>
                </c:pt>
                <c:pt idx="369086">
                  <c:v>8.36932</c:v>
                </c:pt>
                <c:pt idx="369087">
                  <c:v>8.36934</c:v>
                </c:pt>
                <c:pt idx="369088">
                  <c:v>8.36937</c:v>
                </c:pt>
                <c:pt idx="369089">
                  <c:v>8.36939</c:v>
                </c:pt>
                <c:pt idx="369090">
                  <c:v>8.36941</c:v>
                </c:pt>
                <c:pt idx="369091">
                  <c:v>8.36943</c:v>
                </c:pt>
                <c:pt idx="369092">
                  <c:v>8.36946</c:v>
                </c:pt>
                <c:pt idx="369093">
                  <c:v>8.36948</c:v>
                </c:pt>
                <c:pt idx="369094">
                  <c:v>8.3695</c:v>
                </c:pt>
                <c:pt idx="369095">
                  <c:v>8.36952</c:v>
                </c:pt>
                <c:pt idx="369096">
                  <c:v>8.36955</c:v>
                </c:pt>
                <c:pt idx="369097">
                  <c:v>8.36957</c:v>
                </c:pt>
                <c:pt idx="369098">
                  <c:v>8.36959</c:v>
                </c:pt>
                <c:pt idx="369099">
                  <c:v>8.36961</c:v>
                </c:pt>
                <c:pt idx="369100">
                  <c:v>8.36964</c:v>
                </c:pt>
                <c:pt idx="369101">
                  <c:v>8.36966</c:v>
                </c:pt>
                <c:pt idx="369102">
                  <c:v>8.36968</c:v>
                </c:pt>
                <c:pt idx="369103">
                  <c:v>8.3697</c:v>
                </c:pt>
                <c:pt idx="369104">
                  <c:v>8.36973</c:v>
                </c:pt>
                <c:pt idx="369105">
                  <c:v>8.36975</c:v>
                </c:pt>
                <c:pt idx="369106">
                  <c:v>8.36977</c:v>
                </c:pt>
                <c:pt idx="369107">
                  <c:v>8.3698</c:v>
                </c:pt>
                <c:pt idx="369108">
                  <c:v>8.36982</c:v>
                </c:pt>
                <c:pt idx="369109">
                  <c:v>8.36984</c:v>
                </c:pt>
                <c:pt idx="369110">
                  <c:v>8.36986</c:v>
                </c:pt>
                <c:pt idx="369111">
                  <c:v>8.36989</c:v>
                </c:pt>
                <c:pt idx="369112">
                  <c:v>8.36991</c:v>
                </c:pt>
                <c:pt idx="369113">
                  <c:v>8.36993</c:v>
                </c:pt>
                <c:pt idx="369114">
                  <c:v>8.36995</c:v>
                </c:pt>
                <c:pt idx="369115">
                  <c:v>8.36998</c:v>
                </c:pt>
                <c:pt idx="369116">
                  <c:v>8.37</c:v>
                </c:pt>
                <c:pt idx="369117">
                  <c:v>8.37002</c:v>
                </c:pt>
                <c:pt idx="369118">
                  <c:v>8.37004</c:v>
                </c:pt>
                <c:pt idx="369119">
                  <c:v>8.37007</c:v>
                </c:pt>
                <c:pt idx="369120">
                  <c:v>8.37009</c:v>
                </c:pt>
                <c:pt idx="369121">
                  <c:v>8.37011</c:v>
                </c:pt>
                <c:pt idx="369122">
                  <c:v>8.37014</c:v>
                </c:pt>
                <c:pt idx="369123">
                  <c:v>8.37016</c:v>
                </c:pt>
                <c:pt idx="369124">
                  <c:v>8.37018</c:v>
                </c:pt>
                <c:pt idx="369125">
                  <c:v>8.3702</c:v>
                </c:pt>
                <c:pt idx="369126">
                  <c:v>8.37023</c:v>
                </c:pt>
                <c:pt idx="369127">
                  <c:v>8.37025</c:v>
                </c:pt>
                <c:pt idx="369128">
                  <c:v>8.37027</c:v>
                </c:pt>
                <c:pt idx="369129">
                  <c:v>8.3703</c:v>
                </c:pt>
                <c:pt idx="369130">
                  <c:v>8.37032</c:v>
                </c:pt>
                <c:pt idx="369131">
                  <c:v>8.37034</c:v>
                </c:pt>
                <c:pt idx="369132">
                  <c:v>8.37036</c:v>
                </c:pt>
                <c:pt idx="369133">
                  <c:v>8.37039</c:v>
                </c:pt>
                <c:pt idx="369134">
                  <c:v>8.37041</c:v>
                </c:pt>
                <c:pt idx="369135">
                  <c:v>8.37043</c:v>
                </c:pt>
                <c:pt idx="369136">
                  <c:v>8.37045</c:v>
                </c:pt>
                <c:pt idx="369137">
                  <c:v>8.37048</c:v>
                </c:pt>
                <c:pt idx="369138">
                  <c:v>8.3705</c:v>
                </c:pt>
                <c:pt idx="369139">
                  <c:v>8.37052</c:v>
                </c:pt>
                <c:pt idx="369140">
                  <c:v>8.37054</c:v>
                </c:pt>
                <c:pt idx="369141">
                  <c:v>8.37057</c:v>
                </c:pt>
                <c:pt idx="369142">
                  <c:v>8.37059</c:v>
                </c:pt>
                <c:pt idx="369143">
                  <c:v>8.37061</c:v>
                </c:pt>
                <c:pt idx="369144">
                  <c:v>8.37064</c:v>
                </c:pt>
                <c:pt idx="369145">
                  <c:v>8.37066</c:v>
                </c:pt>
                <c:pt idx="369146">
                  <c:v>8.37068</c:v>
                </c:pt>
                <c:pt idx="369147">
                  <c:v>8.3707</c:v>
                </c:pt>
                <c:pt idx="369148">
                  <c:v>8.37073</c:v>
                </c:pt>
                <c:pt idx="369149">
                  <c:v>8.37075</c:v>
                </c:pt>
                <c:pt idx="369150">
                  <c:v>8.37077</c:v>
                </c:pt>
                <c:pt idx="369151">
                  <c:v>8.37079</c:v>
                </c:pt>
                <c:pt idx="369152">
                  <c:v>8.37082</c:v>
                </c:pt>
                <c:pt idx="369153">
                  <c:v>8.37084</c:v>
                </c:pt>
                <c:pt idx="369154">
                  <c:v>8.37086</c:v>
                </c:pt>
                <c:pt idx="369155">
                  <c:v>8.37088</c:v>
                </c:pt>
                <c:pt idx="369156">
                  <c:v>8.37091</c:v>
                </c:pt>
                <c:pt idx="369157">
                  <c:v>8.37093</c:v>
                </c:pt>
                <c:pt idx="369158">
                  <c:v>8.37095</c:v>
                </c:pt>
                <c:pt idx="369159">
                  <c:v>8.37097</c:v>
                </c:pt>
                <c:pt idx="369160">
                  <c:v>8.371</c:v>
                </c:pt>
                <c:pt idx="369161">
                  <c:v>8.37102</c:v>
                </c:pt>
                <c:pt idx="369162">
                  <c:v>8.37104</c:v>
                </c:pt>
                <c:pt idx="369163">
                  <c:v>8.37107</c:v>
                </c:pt>
                <c:pt idx="369164">
                  <c:v>8.37109</c:v>
                </c:pt>
                <c:pt idx="369165">
                  <c:v>8.37111</c:v>
                </c:pt>
                <c:pt idx="369166">
                  <c:v>8.37113</c:v>
                </c:pt>
                <c:pt idx="369167">
                  <c:v>8.37116</c:v>
                </c:pt>
                <c:pt idx="369168">
                  <c:v>8.37118</c:v>
                </c:pt>
                <c:pt idx="369169">
                  <c:v>8.3712</c:v>
                </c:pt>
                <c:pt idx="369170">
                  <c:v>8.37122</c:v>
                </c:pt>
                <c:pt idx="369171">
                  <c:v>8.37125</c:v>
                </c:pt>
                <c:pt idx="369172">
                  <c:v>8.37127</c:v>
                </c:pt>
                <c:pt idx="369173">
                  <c:v>8.37129</c:v>
                </c:pt>
                <c:pt idx="369174">
                  <c:v>8.37131</c:v>
                </c:pt>
                <c:pt idx="369175">
                  <c:v>8.37134</c:v>
                </c:pt>
                <c:pt idx="369176">
                  <c:v>8.37136</c:v>
                </c:pt>
                <c:pt idx="369177">
                  <c:v>8.37138</c:v>
                </c:pt>
                <c:pt idx="369178">
                  <c:v>8.37141</c:v>
                </c:pt>
                <c:pt idx="369179">
                  <c:v>8.37143</c:v>
                </c:pt>
                <c:pt idx="369180">
                  <c:v>8.37145</c:v>
                </c:pt>
                <c:pt idx="369181">
                  <c:v>8.37147</c:v>
                </c:pt>
                <c:pt idx="369182">
                  <c:v>8.3715</c:v>
                </c:pt>
                <c:pt idx="369183">
                  <c:v>8.37152</c:v>
                </c:pt>
                <c:pt idx="369184">
                  <c:v>8.37154</c:v>
                </c:pt>
                <c:pt idx="369185">
                  <c:v>8.37157</c:v>
                </c:pt>
                <c:pt idx="369186">
                  <c:v>8.37159</c:v>
                </c:pt>
                <c:pt idx="369187">
                  <c:v>8.37161</c:v>
                </c:pt>
                <c:pt idx="369188">
                  <c:v>8.37163</c:v>
                </c:pt>
                <c:pt idx="369189">
                  <c:v>8.37166</c:v>
                </c:pt>
                <c:pt idx="369190">
                  <c:v>8.37168</c:v>
                </c:pt>
                <c:pt idx="369191">
                  <c:v>8.3717</c:v>
                </c:pt>
                <c:pt idx="369192">
                  <c:v>8.37172</c:v>
                </c:pt>
                <c:pt idx="369193">
                  <c:v>8.37175</c:v>
                </c:pt>
                <c:pt idx="369194">
                  <c:v>8.37177</c:v>
                </c:pt>
                <c:pt idx="369195">
                  <c:v>8.37179</c:v>
                </c:pt>
                <c:pt idx="369196">
                  <c:v>8.37181</c:v>
                </c:pt>
                <c:pt idx="369197">
                  <c:v>8.37184</c:v>
                </c:pt>
                <c:pt idx="369198">
                  <c:v>8.37186</c:v>
                </c:pt>
                <c:pt idx="369199">
                  <c:v>8.37188</c:v>
                </c:pt>
                <c:pt idx="369200">
                  <c:v>8.3719</c:v>
                </c:pt>
                <c:pt idx="369201">
                  <c:v>8.37193</c:v>
                </c:pt>
                <c:pt idx="369202">
                  <c:v>8.37195</c:v>
                </c:pt>
                <c:pt idx="369203">
                  <c:v>8.37197</c:v>
                </c:pt>
                <c:pt idx="369204">
                  <c:v>8.372</c:v>
                </c:pt>
                <c:pt idx="369205">
                  <c:v>8.37202</c:v>
                </c:pt>
                <c:pt idx="369206">
                  <c:v>8.37204</c:v>
                </c:pt>
                <c:pt idx="369207">
                  <c:v>8.37206</c:v>
                </c:pt>
                <c:pt idx="369208">
                  <c:v>8.37209</c:v>
                </c:pt>
                <c:pt idx="369209">
                  <c:v>8.37211</c:v>
                </c:pt>
                <c:pt idx="369210">
                  <c:v>8.37213</c:v>
                </c:pt>
                <c:pt idx="369211">
                  <c:v>8.37215</c:v>
                </c:pt>
                <c:pt idx="369212">
                  <c:v>8.37218</c:v>
                </c:pt>
                <c:pt idx="369213">
                  <c:v>8.3722</c:v>
                </c:pt>
                <c:pt idx="369214">
                  <c:v>8.37222</c:v>
                </c:pt>
                <c:pt idx="369215">
                  <c:v>8.37224</c:v>
                </c:pt>
                <c:pt idx="369216">
                  <c:v>8.37227</c:v>
                </c:pt>
                <c:pt idx="369217">
                  <c:v>8.37229</c:v>
                </c:pt>
                <c:pt idx="369218">
                  <c:v>8.37231</c:v>
                </c:pt>
                <c:pt idx="369219">
                  <c:v>8.37234</c:v>
                </c:pt>
                <c:pt idx="369220">
                  <c:v>8.37236</c:v>
                </c:pt>
                <c:pt idx="369221">
                  <c:v>8.37238</c:v>
                </c:pt>
                <c:pt idx="369222">
                  <c:v>8.3724</c:v>
                </c:pt>
                <c:pt idx="369223">
                  <c:v>8.37243</c:v>
                </c:pt>
                <c:pt idx="369224">
                  <c:v>8.37245</c:v>
                </c:pt>
                <c:pt idx="369225">
                  <c:v>8.37247</c:v>
                </c:pt>
                <c:pt idx="369226">
                  <c:v>8.37249</c:v>
                </c:pt>
                <c:pt idx="369227">
                  <c:v>8.37252</c:v>
                </c:pt>
                <c:pt idx="369228">
                  <c:v>8.37254</c:v>
                </c:pt>
                <c:pt idx="369229">
                  <c:v>8.37256</c:v>
                </c:pt>
                <c:pt idx="369230">
                  <c:v>8.37259</c:v>
                </c:pt>
                <c:pt idx="369231">
                  <c:v>8.37261</c:v>
                </c:pt>
                <c:pt idx="369232">
                  <c:v>8.37263</c:v>
                </c:pt>
                <c:pt idx="369233">
                  <c:v>8.37265</c:v>
                </c:pt>
                <c:pt idx="369234">
                  <c:v>8.37268</c:v>
                </c:pt>
                <c:pt idx="369235">
                  <c:v>8.3727</c:v>
                </c:pt>
                <c:pt idx="369236">
                  <c:v>8.37272</c:v>
                </c:pt>
                <c:pt idx="369237">
                  <c:v>8.37274</c:v>
                </c:pt>
                <c:pt idx="369238">
                  <c:v>8.37277</c:v>
                </c:pt>
                <c:pt idx="369239">
                  <c:v>8.37279</c:v>
                </c:pt>
                <c:pt idx="369240">
                  <c:v>8.37281</c:v>
                </c:pt>
                <c:pt idx="369241">
                  <c:v>8.37283</c:v>
                </c:pt>
                <c:pt idx="369242">
                  <c:v>8.37286</c:v>
                </c:pt>
                <c:pt idx="369243">
                  <c:v>8.37288</c:v>
                </c:pt>
                <c:pt idx="369244">
                  <c:v>8.3729</c:v>
                </c:pt>
                <c:pt idx="369245">
                  <c:v>8.37293</c:v>
                </c:pt>
                <c:pt idx="369246">
                  <c:v>8.37295</c:v>
                </c:pt>
                <c:pt idx="369247">
                  <c:v>8.37297</c:v>
                </c:pt>
                <c:pt idx="369248">
                  <c:v>8.37299</c:v>
                </c:pt>
                <c:pt idx="369249">
                  <c:v>8.37302</c:v>
                </c:pt>
                <c:pt idx="369250">
                  <c:v>8.37304</c:v>
                </c:pt>
                <c:pt idx="369251">
                  <c:v>8.37306</c:v>
                </c:pt>
                <c:pt idx="369252">
                  <c:v>8.37308</c:v>
                </c:pt>
                <c:pt idx="369253">
                  <c:v>8.37311</c:v>
                </c:pt>
                <c:pt idx="369254">
                  <c:v>8.37313</c:v>
                </c:pt>
                <c:pt idx="369255">
                  <c:v>8.37315</c:v>
                </c:pt>
                <c:pt idx="369256">
                  <c:v>8.37317</c:v>
                </c:pt>
                <c:pt idx="369257">
                  <c:v>8.3732</c:v>
                </c:pt>
                <c:pt idx="369258">
                  <c:v>8.37322</c:v>
                </c:pt>
                <c:pt idx="369259">
                  <c:v>8.37324</c:v>
                </c:pt>
                <c:pt idx="369260">
                  <c:v>8.37326</c:v>
                </c:pt>
                <c:pt idx="369261">
                  <c:v>8.37329</c:v>
                </c:pt>
                <c:pt idx="369262">
                  <c:v>8.37331</c:v>
                </c:pt>
                <c:pt idx="369263">
                  <c:v>8.37333</c:v>
                </c:pt>
                <c:pt idx="369264">
                  <c:v>8.37336</c:v>
                </c:pt>
                <c:pt idx="369265">
                  <c:v>8.37338</c:v>
                </c:pt>
                <c:pt idx="369266">
                  <c:v>8.3734</c:v>
                </c:pt>
                <c:pt idx="369267">
                  <c:v>8.37342</c:v>
                </c:pt>
                <c:pt idx="369268">
                  <c:v>8.37345</c:v>
                </c:pt>
                <c:pt idx="369269">
                  <c:v>8.37347</c:v>
                </c:pt>
                <c:pt idx="369270">
                  <c:v>8.37349</c:v>
                </c:pt>
                <c:pt idx="369271">
                  <c:v>8.37351</c:v>
                </c:pt>
                <c:pt idx="369272">
                  <c:v>8.37354</c:v>
                </c:pt>
                <c:pt idx="369273">
                  <c:v>8.37356</c:v>
                </c:pt>
                <c:pt idx="369274">
                  <c:v>8.37358</c:v>
                </c:pt>
                <c:pt idx="369275">
                  <c:v>8.3736</c:v>
                </c:pt>
                <c:pt idx="369276">
                  <c:v>8.37363</c:v>
                </c:pt>
                <c:pt idx="369277">
                  <c:v>8.37365</c:v>
                </c:pt>
                <c:pt idx="369278">
                  <c:v>8.37367</c:v>
                </c:pt>
                <c:pt idx="369279">
                  <c:v>8.3737</c:v>
                </c:pt>
                <c:pt idx="369280">
                  <c:v>8.37372</c:v>
                </c:pt>
                <c:pt idx="369281">
                  <c:v>8.37374</c:v>
                </c:pt>
                <c:pt idx="369282">
                  <c:v>8.37376</c:v>
                </c:pt>
                <c:pt idx="369283">
                  <c:v>8.37379</c:v>
                </c:pt>
                <c:pt idx="369284">
                  <c:v>8.37381</c:v>
                </c:pt>
                <c:pt idx="369285">
                  <c:v>8.37383</c:v>
                </c:pt>
                <c:pt idx="369286">
                  <c:v>8.37386</c:v>
                </c:pt>
                <c:pt idx="369287">
                  <c:v>8.37388</c:v>
                </c:pt>
                <c:pt idx="369288">
                  <c:v>8.3739</c:v>
                </c:pt>
                <c:pt idx="369289">
                  <c:v>8.37392</c:v>
                </c:pt>
                <c:pt idx="369290">
                  <c:v>8.37395</c:v>
                </c:pt>
                <c:pt idx="369291">
                  <c:v>8.37397</c:v>
                </c:pt>
                <c:pt idx="369292">
                  <c:v>8.37399</c:v>
                </c:pt>
                <c:pt idx="369293">
                  <c:v>8.37401</c:v>
                </c:pt>
                <c:pt idx="369294">
                  <c:v>8.37404</c:v>
                </c:pt>
                <c:pt idx="369295">
                  <c:v>8.37406</c:v>
                </c:pt>
                <c:pt idx="369296">
                  <c:v>8.37408</c:v>
                </c:pt>
                <c:pt idx="369297">
                  <c:v>8.3741</c:v>
                </c:pt>
                <c:pt idx="369298">
                  <c:v>8.37413</c:v>
                </c:pt>
                <c:pt idx="369299">
                  <c:v>8.37415</c:v>
                </c:pt>
                <c:pt idx="369300">
                  <c:v>8.37417</c:v>
                </c:pt>
                <c:pt idx="369301">
                  <c:v>8.3742</c:v>
                </c:pt>
                <c:pt idx="369302">
                  <c:v>8.37422</c:v>
                </c:pt>
                <c:pt idx="369303">
                  <c:v>8.37424</c:v>
                </c:pt>
                <c:pt idx="369304">
                  <c:v>8.37426</c:v>
                </c:pt>
                <c:pt idx="369305">
                  <c:v>8.37429</c:v>
                </c:pt>
                <c:pt idx="369306">
                  <c:v>8.37431</c:v>
                </c:pt>
                <c:pt idx="369307">
                  <c:v>8.37433</c:v>
                </c:pt>
                <c:pt idx="369308">
                  <c:v>8.37435</c:v>
                </c:pt>
                <c:pt idx="369309">
                  <c:v>8.37438</c:v>
                </c:pt>
                <c:pt idx="369310">
                  <c:v>8.3744</c:v>
                </c:pt>
                <c:pt idx="369311">
                  <c:v>8.37442</c:v>
                </c:pt>
                <c:pt idx="369312">
                  <c:v>8.37444</c:v>
                </c:pt>
                <c:pt idx="369313">
                  <c:v>8.37447</c:v>
                </c:pt>
                <c:pt idx="369314">
                  <c:v>8.37449</c:v>
                </c:pt>
                <c:pt idx="369315">
                  <c:v>8.37451</c:v>
                </c:pt>
                <c:pt idx="369316">
                  <c:v>8.37453</c:v>
                </c:pt>
                <c:pt idx="369317">
                  <c:v>8.37456</c:v>
                </c:pt>
                <c:pt idx="369318">
                  <c:v>8.37458</c:v>
                </c:pt>
                <c:pt idx="369319">
                  <c:v>8.3746</c:v>
                </c:pt>
                <c:pt idx="369320">
                  <c:v>8.37463</c:v>
                </c:pt>
                <c:pt idx="369321">
                  <c:v>8.37465</c:v>
                </c:pt>
                <c:pt idx="369322">
                  <c:v>8.37467</c:v>
                </c:pt>
                <c:pt idx="369323">
                  <c:v>8.37469</c:v>
                </c:pt>
                <c:pt idx="369324">
                  <c:v>8.37472</c:v>
                </c:pt>
                <c:pt idx="369325">
                  <c:v>8.37474</c:v>
                </c:pt>
                <c:pt idx="369326">
                  <c:v>8.37476</c:v>
                </c:pt>
                <c:pt idx="369327">
                  <c:v>8.37478</c:v>
                </c:pt>
                <c:pt idx="369328">
                  <c:v>8.37481</c:v>
                </c:pt>
                <c:pt idx="369329">
                  <c:v>8.37483</c:v>
                </c:pt>
                <c:pt idx="369330">
                  <c:v>8.37485</c:v>
                </c:pt>
                <c:pt idx="369331">
                  <c:v>8.37487</c:v>
                </c:pt>
                <c:pt idx="369332">
                  <c:v>8.3749</c:v>
                </c:pt>
                <c:pt idx="369333">
                  <c:v>8.37492</c:v>
                </c:pt>
                <c:pt idx="369334">
                  <c:v>8.37494</c:v>
                </c:pt>
                <c:pt idx="369335">
                  <c:v>8.37497</c:v>
                </c:pt>
                <c:pt idx="369336">
                  <c:v>8.37499</c:v>
                </c:pt>
                <c:pt idx="369337">
                  <c:v>8.37501</c:v>
                </c:pt>
                <c:pt idx="369338">
                  <c:v>8.37503</c:v>
                </c:pt>
                <c:pt idx="369339">
                  <c:v>8.37506</c:v>
                </c:pt>
                <c:pt idx="369340">
                  <c:v>8.37508</c:v>
                </c:pt>
                <c:pt idx="369341">
                  <c:v>8.3751</c:v>
                </c:pt>
                <c:pt idx="369342">
                  <c:v>8.37513</c:v>
                </c:pt>
                <c:pt idx="369343">
                  <c:v>8.37515</c:v>
                </c:pt>
                <c:pt idx="369344">
                  <c:v>8.37517</c:v>
                </c:pt>
                <c:pt idx="369345">
                  <c:v>8.37519</c:v>
                </c:pt>
                <c:pt idx="369346">
                  <c:v>8.37522</c:v>
                </c:pt>
                <c:pt idx="369347">
                  <c:v>8.37524</c:v>
                </c:pt>
                <c:pt idx="369348">
                  <c:v>8.37526</c:v>
                </c:pt>
                <c:pt idx="369349">
                  <c:v>8.37528</c:v>
                </c:pt>
                <c:pt idx="369350">
                  <c:v>8.37531</c:v>
                </c:pt>
                <c:pt idx="369351">
                  <c:v>8.37533</c:v>
                </c:pt>
                <c:pt idx="369352">
                  <c:v>8.37535</c:v>
                </c:pt>
                <c:pt idx="369353">
                  <c:v>8.37537</c:v>
                </c:pt>
                <c:pt idx="369354">
                  <c:v>8.3754</c:v>
                </c:pt>
                <c:pt idx="369355">
                  <c:v>8.37542</c:v>
                </c:pt>
                <c:pt idx="369356">
                  <c:v>8.37544</c:v>
                </c:pt>
                <c:pt idx="369357">
                  <c:v>8.37547</c:v>
                </c:pt>
                <c:pt idx="369358">
                  <c:v>8.37549</c:v>
                </c:pt>
                <c:pt idx="369359">
                  <c:v>8.37551</c:v>
                </c:pt>
                <c:pt idx="369360">
                  <c:v>8.37553</c:v>
                </c:pt>
                <c:pt idx="369361">
                  <c:v>8.37556</c:v>
                </c:pt>
                <c:pt idx="369362">
                  <c:v>8.37558</c:v>
                </c:pt>
                <c:pt idx="369363">
                  <c:v>8.3756</c:v>
                </c:pt>
                <c:pt idx="369364">
                  <c:v>8.37562</c:v>
                </c:pt>
                <c:pt idx="369365">
                  <c:v>8.37565</c:v>
                </c:pt>
                <c:pt idx="369366">
                  <c:v>8.37567</c:v>
                </c:pt>
                <c:pt idx="369367">
                  <c:v>8.37569</c:v>
                </c:pt>
                <c:pt idx="369368">
                  <c:v>8.37571</c:v>
                </c:pt>
                <c:pt idx="369369">
                  <c:v>8.37574</c:v>
                </c:pt>
                <c:pt idx="369370">
                  <c:v>8.37576</c:v>
                </c:pt>
                <c:pt idx="369371">
                  <c:v>8.37578</c:v>
                </c:pt>
                <c:pt idx="369372">
                  <c:v>8.3758</c:v>
                </c:pt>
                <c:pt idx="369373">
                  <c:v>8.37583</c:v>
                </c:pt>
                <c:pt idx="369374">
                  <c:v>8.37585</c:v>
                </c:pt>
                <c:pt idx="369375">
                  <c:v>8.37587</c:v>
                </c:pt>
                <c:pt idx="369376">
                  <c:v>8.3759</c:v>
                </c:pt>
                <c:pt idx="369377">
                  <c:v>8.37592</c:v>
                </c:pt>
                <c:pt idx="369378">
                  <c:v>8.37594</c:v>
                </c:pt>
                <c:pt idx="369379">
                  <c:v>8.37596</c:v>
                </c:pt>
                <c:pt idx="369380">
                  <c:v>8.37599</c:v>
                </c:pt>
                <c:pt idx="369381">
                  <c:v>8.37601</c:v>
                </c:pt>
                <c:pt idx="369382">
                  <c:v>8.37603</c:v>
                </c:pt>
                <c:pt idx="369383">
                  <c:v>8.37605</c:v>
                </c:pt>
                <c:pt idx="369384">
                  <c:v>8.37608</c:v>
                </c:pt>
                <c:pt idx="369385">
                  <c:v>8.3761</c:v>
                </c:pt>
                <c:pt idx="369386">
                  <c:v>8.37612</c:v>
                </c:pt>
                <c:pt idx="369387">
                  <c:v>8.37614</c:v>
                </c:pt>
                <c:pt idx="369388">
                  <c:v>8.37617</c:v>
                </c:pt>
                <c:pt idx="369389">
                  <c:v>8.37619</c:v>
                </c:pt>
                <c:pt idx="369390">
                  <c:v>8.37621</c:v>
                </c:pt>
                <c:pt idx="369391">
                  <c:v>8.37624</c:v>
                </c:pt>
                <c:pt idx="369392">
                  <c:v>8.37626</c:v>
                </c:pt>
                <c:pt idx="369393">
                  <c:v>8.37628</c:v>
                </c:pt>
                <c:pt idx="369394">
                  <c:v>8.3763</c:v>
                </c:pt>
                <c:pt idx="369395">
                  <c:v>8.37633</c:v>
                </c:pt>
                <c:pt idx="369396">
                  <c:v>8.37635</c:v>
                </c:pt>
                <c:pt idx="369397">
                  <c:v>8.37637</c:v>
                </c:pt>
                <c:pt idx="369398">
                  <c:v>8.3764</c:v>
                </c:pt>
                <c:pt idx="369399">
                  <c:v>8.37642</c:v>
                </c:pt>
                <c:pt idx="369400">
                  <c:v>8.37644</c:v>
                </c:pt>
                <c:pt idx="369401">
                  <c:v>8.37646</c:v>
                </c:pt>
                <c:pt idx="369402">
                  <c:v>8.37649</c:v>
                </c:pt>
                <c:pt idx="369403">
                  <c:v>8.37651</c:v>
                </c:pt>
                <c:pt idx="369404">
                  <c:v>8.37653</c:v>
                </c:pt>
                <c:pt idx="369405">
                  <c:v>8.37655</c:v>
                </c:pt>
                <c:pt idx="369406">
                  <c:v>8.37658</c:v>
                </c:pt>
                <c:pt idx="369407">
                  <c:v>8.3766</c:v>
                </c:pt>
                <c:pt idx="369408">
                  <c:v>8.37662</c:v>
                </c:pt>
                <c:pt idx="369409">
                  <c:v>8.37664</c:v>
                </c:pt>
                <c:pt idx="369410">
                  <c:v>8.37667</c:v>
                </c:pt>
                <c:pt idx="369411">
                  <c:v>8.37669</c:v>
                </c:pt>
                <c:pt idx="369412">
                  <c:v>8.37671</c:v>
                </c:pt>
                <c:pt idx="369413">
                  <c:v>8.37674</c:v>
                </c:pt>
                <c:pt idx="369414">
                  <c:v>8.37676</c:v>
                </c:pt>
                <c:pt idx="369415">
                  <c:v>8.37678</c:v>
                </c:pt>
                <c:pt idx="369416">
                  <c:v>8.3768</c:v>
                </c:pt>
                <c:pt idx="369417">
                  <c:v>8.37683</c:v>
                </c:pt>
                <c:pt idx="369418">
                  <c:v>8.37685</c:v>
                </c:pt>
                <c:pt idx="369419">
                  <c:v>8.37687</c:v>
                </c:pt>
                <c:pt idx="369420">
                  <c:v>8.37689</c:v>
                </c:pt>
                <c:pt idx="369421">
                  <c:v>8.37692</c:v>
                </c:pt>
                <c:pt idx="369422">
                  <c:v>8.37694</c:v>
                </c:pt>
                <c:pt idx="369423">
                  <c:v>8.37696</c:v>
                </c:pt>
                <c:pt idx="369424">
                  <c:v>8.37698</c:v>
                </c:pt>
                <c:pt idx="369425">
                  <c:v>8.37701</c:v>
                </c:pt>
                <c:pt idx="369426">
                  <c:v>8.37703</c:v>
                </c:pt>
                <c:pt idx="369427">
                  <c:v>8.37705</c:v>
                </c:pt>
                <c:pt idx="369428">
                  <c:v>8.37707</c:v>
                </c:pt>
                <c:pt idx="369429">
                  <c:v>8.3771</c:v>
                </c:pt>
                <c:pt idx="369430">
                  <c:v>8.37712</c:v>
                </c:pt>
                <c:pt idx="369431">
                  <c:v>8.37714</c:v>
                </c:pt>
                <c:pt idx="369432">
                  <c:v>8.37717</c:v>
                </c:pt>
                <c:pt idx="369433">
                  <c:v>8.37719</c:v>
                </c:pt>
                <c:pt idx="369434">
                  <c:v>8.37721</c:v>
                </c:pt>
                <c:pt idx="369435">
                  <c:v>8.37723</c:v>
                </c:pt>
                <c:pt idx="369436">
                  <c:v>8.37726</c:v>
                </c:pt>
                <c:pt idx="369437">
                  <c:v>8.37728</c:v>
                </c:pt>
                <c:pt idx="369438">
                  <c:v>8.3773</c:v>
                </c:pt>
                <c:pt idx="369439">
                  <c:v>8.37732</c:v>
                </c:pt>
                <c:pt idx="369440">
                  <c:v>8.37735</c:v>
                </c:pt>
                <c:pt idx="369441">
                  <c:v>8.37737</c:v>
                </c:pt>
                <c:pt idx="369442">
                  <c:v>8.37739</c:v>
                </c:pt>
                <c:pt idx="369443">
                  <c:v>8.37741</c:v>
                </c:pt>
                <c:pt idx="369444">
                  <c:v>8.37744</c:v>
                </c:pt>
                <c:pt idx="369445">
                  <c:v>8.37746</c:v>
                </c:pt>
                <c:pt idx="369446">
                  <c:v>8.37748</c:v>
                </c:pt>
                <c:pt idx="369447">
                  <c:v>8.37751</c:v>
                </c:pt>
                <c:pt idx="369448">
                  <c:v>8.37753</c:v>
                </c:pt>
                <c:pt idx="369449">
                  <c:v>8.37755</c:v>
                </c:pt>
                <c:pt idx="369450">
                  <c:v>8.37757</c:v>
                </c:pt>
                <c:pt idx="369451">
                  <c:v>8.3776</c:v>
                </c:pt>
                <c:pt idx="369452">
                  <c:v>8.37762</c:v>
                </c:pt>
                <c:pt idx="369453">
                  <c:v>8.37764</c:v>
                </c:pt>
                <c:pt idx="369454">
                  <c:v>8.37766</c:v>
                </c:pt>
                <c:pt idx="369455">
                  <c:v>8.37769</c:v>
                </c:pt>
                <c:pt idx="369456">
                  <c:v>8.37771</c:v>
                </c:pt>
                <c:pt idx="369457">
                  <c:v>8.37773</c:v>
                </c:pt>
                <c:pt idx="369458">
                  <c:v>8.37776</c:v>
                </c:pt>
                <c:pt idx="369459">
                  <c:v>8.37778</c:v>
                </c:pt>
                <c:pt idx="369460">
                  <c:v>8.3778</c:v>
                </c:pt>
                <c:pt idx="369461">
                  <c:v>8.37782</c:v>
                </c:pt>
                <c:pt idx="369462">
                  <c:v>8.37785</c:v>
                </c:pt>
                <c:pt idx="369463">
                  <c:v>8.37787</c:v>
                </c:pt>
                <c:pt idx="369464">
                  <c:v>8.37789</c:v>
                </c:pt>
                <c:pt idx="369465">
                  <c:v>8.37791</c:v>
                </c:pt>
                <c:pt idx="369466">
                  <c:v>8.37794</c:v>
                </c:pt>
                <c:pt idx="369467">
                  <c:v>8.37796</c:v>
                </c:pt>
                <c:pt idx="369468">
                  <c:v>8.37798</c:v>
                </c:pt>
                <c:pt idx="369469">
                  <c:v>8.378</c:v>
                </c:pt>
                <c:pt idx="369470">
                  <c:v>8.37803</c:v>
                </c:pt>
                <c:pt idx="369471">
                  <c:v>8.37805</c:v>
                </c:pt>
                <c:pt idx="369472">
                  <c:v>8.37807</c:v>
                </c:pt>
                <c:pt idx="369473">
                  <c:v>8.3781</c:v>
                </c:pt>
                <c:pt idx="369474">
                  <c:v>8.37812</c:v>
                </c:pt>
                <c:pt idx="369475">
                  <c:v>8.37814</c:v>
                </c:pt>
                <c:pt idx="369476">
                  <c:v>8.37816</c:v>
                </c:pt>
                <c:pt idx="369477">
                  <c:v>8.37819</c:v>
                </c:pt>
                <c:pt idx="369478">
                  <c:v>8.37821</c:v>
                </c:pt>
                <c:pt idx="369479">
                  <c:v>8.37823</c:v>
                </c:pt>
                <c:pt idx="369480">
                  <c:v>8.37825</c:v>
                </c:pt>
                <c:pt idx="369481">
                  <c:v>8.37828</c:v>
                </c:pt>
                <c:pt idx="369482">
                  <c:v>8.3783</c:v>
                </c:pt>
                <c:pt idx="369483">
                  <c:v>8.37832</c:v>
                </c:pt>
                <c:pt idx="369484">
                  <c:v>8.37834</c:v>
                </c:pt>
                <c:pt idx="369485">
                  <c:v>8.37837</c:v>
                </c:pt>
                <c:pt idx="369486">
                  <c:v>8.37839</c:v>
                </c:pt>
                <c:pt idx="369487">
                  <c:v>8.37841</c:v>
                </c:pt>
                <c:pt idx="369488">
                  <c:v>8.37843</c:v>
                </c:pt>
                <c:pt idx="369489">
                  <c:v>8.37846</c:v>
                </c:pt>
                <c:pt idx="369490">
                  <c:v>8.37848</c:v>
                </c:pt>
                <c:pt idx="369491">
                  <c:v>8.3785</c:v>
                </c:pt>
                <c:pt idx="369492">
                  <c:v>8.37853</c:v>
                </c:pt>
                <c:pt idx="369493">
                  <c:v>8.37855</c:v>
                </c:pt>
                <c:pt idx="369494">
                  <c:v>8.37857</c:v>
                </c:pt>
                <c:pt idx="369495">
                  <c:v>8.37859</c:v>
                </c:pt>
                <c:pt idx="369496">
                  <c:v>8.37862</c:v>
                </c:pt>
                <c:pt idx="369497">
                  <c:v>8.37864</c:v>
                </c:pt>
                <c:pt idx="369498">
                  <c:v>8.37866</c:v>
                </c:pt>
                <c:pt idx="369499">
                  <c:v>8.37869</c:v>
                </c:pt>
                <c:pt idx="369500">
                  <c:v>8.37871</c:v>
                </c:pt>
                <c:pt idx="369501">
                  <c:v>8.37873</c:v>
                </c:pt>
                <c:pt idx="369502">
                  <c:v>8.37875</c:v>
                </c:pt>
                <c:pt idx="369503">
                  <c:v>8.37878</c:v>
                </c:pt>
                <c:pt idx="369504">
                  <c:v>8.3788</c:v>
                </c:pt>
                <c:pt idx="369505">
                  <c:v>8.37882</c:v>
                </c:pt>
                <c:pt idx="369506">
                  <c:v>8.37884</c:v>
                </c:pt>
                <c:pt idx="369507">
                  <c:v>8.37887</c:v>
                </c:pt>
                <c:pt idx="369508">
                  <c:v>8.37889</c:v>
                </c:pt>
                <c:pt idx="369509">
                  <c:v>8.37891</c:v>
                </c:pt>
                <c:pt idx="369510">
                  <c:v>8.37893</c:v>
                </c:pt>
                <c:pt idx="369511">
                  <c:v>8.37896</c:v>
                </c:pt>
                <c:pt idx="369512">
                  <c:v>8.37898</c:v>
                </c:pt>
                <c:pt idx="369513">
                  <c:v>8.379</c:v>
                </c:pt>
                <c:pt idx="369514">
                  <c:v>8.37903</c:v>
                </c:pt>
                <c:pt idx="369515">
                  <c:v>8.37905</c:v>
                </c:pt>
                <c:pt idx="369516">
                  <c:v>8.37907</c:v>
                </c:pt>
                <c:pt idx="369517">
                  <c:v>8.37909</c:v>
                </c:pt>
                <c:pt idx="369518">
                  <c:v>8.37912</c:v>
                </c:pt>
                <c:pt idx="369519">
                  <c:v>8.37914</c:v>
                </c:pt>
                <c:pt idx="369520">
                  <c:v>8.37916</c:v>
                </c:pt>
                <c:pt idx="369521">
                  <c:v>8.37918</c:v>
                </c:pt>
                <c:pt idx="369522">
                  <c:v>8.37921</c:v>
                </c:pt>
                <c:pt idx="369523">
                  <c:v>8.37923</c:v>
                </c:pt>
                <c:pt idx="369524">
                  <c:v>8.37925</c:v>
                </c:pt>
                <c:pt idx="369525">
                  <c:v>8.37927</c:v>
                </c:pt>
                <c:pt idx="369526">
                  <c:v>8.3793</c:v>
                </c:pt>
                <c:pt idx="369527">
                  <c:v>8.37932</c:v>
                </c:pt>
                <c:pt idx="369528">
                  <c:v>8.37934</c:v>
                </c:pt>
                <c:pt idx="369529">
                  <c:v>8.37936</c:v>
                </c:pt>
                <c:pt idx="369530">
                  <c:v>8.37939</c:v>
                </c:pt>
                <c:pt idx="369531">
                  <c:v>8.37941</c:v>
                </c:pt>
                <c:pt idx="369532">
                  <c:v>8.37943</c:v>
                </c:pt>
                <c:pt idx="369533">
                  <c:v>8.37946</c:v>
                </c:pt>
                <c:pt idx="369534">
                  <c:v>8.37948</c:v>
                </c:pt>
                <c:pt idx="369535">
                  <c:v>8.3795</c:v>
                </c:pt>
                <c:pt idx="369536">
                  <c:v>8.37952</c:v>
                </c:pt>
                <c:pt idx="369537">
                  <c:v>8.37955</c:v>
                </c:pt>
                <c:pt idx="369538">
                  <c:v>8.37957</c:v>
                </c:pt>
                <c:pt idx="369539">
                  <c:v>8.37959</c:v>
                </c:pt>
                <c:pt idx="369540">
                  <c:v>8.37961</c:v>
                </c:pt>
                <c:pt idx="369541">
                  <c:v>8.37964</c:v>
                </c:pt>
                <c:pt idx="369542">
                  <c:v>8.37966</c:v>
                </c:pt>
                <c:pt idx="369543">
                  <c:v>8.37968</c:v>
                </c:pt>
                <c:pt idx="369544">
                  <c:v>8.3797</c:v>
                </c:pt>
                <c:pt idx="369545">
                  <c:v>8.37973</c:v>
                </c:pt>
                <c:pt idx="369546">
                  <c:v>8.37975</c:v>
                </c:pt>
                <c:pt idx="369547">
                  <c:v>8.37977</c:v>
                </c:pt>
                <c:pt idx="369548">
                  <c:v>8.3798</c:v>
                </c:pt>
                <c:pt idx="369549">
                  <c:v>8.37982</c:v>
                </c:pt>
                <c:pt idx="369550">
                  <c:v>8.37984</c:v>
                </c:pt>
                <c:pt idx="369551">
                  <c:v>8.37986</c:v>
                </c:pt>
                <c:pt idx="369552">
                  <c:v>8.37989</c:v>
                </c:pt>
                <c:pt idx="369553">
                  <c:v>8.37991</c:v>
                </c:pt>
                <c:pt idx="369554">
                  <c:v>8.37993</c:v>
                </c:pt>
                <c:pt idx="369555">
                  <c:v>8.37996</c:v>
                </c:pt>
                <c:pt idx="369556">
                  <c:v>8.37998</c:v>
                </c:pt>
                <c:pt idx="369557">
                  <c:v>8.38</c:v>
                </c:pt>
                <c:pt idx="369558">
                  <c:v>8.38002</c:v>
                </c:pt>
                <c:pt idx="369559">
                  <c:v>8.38005</c:v>
                </c:pt>
                <c:pt idx="369560">
                  <c:v>8.38007</c:v>
                </c:pt>
                <c:pt idx="369561">
                  <c:v>8.38009</c:v>
                </c:pt>
                <c:pt idx="369562">
                  <c:v>8.38011</c:v>
                </c:pt>
                <c:pt idx="369563">
                  <c:v>8.38014</c:v>
                </c:pt>
                <c:pt idx="369564">
                  <c:v>8.38016</c:v>
                </c:pt>
                <c:pt idx="369565">
                  <c:v>8.38018</c:v>
                </c:pt>
                <c:pt idx="369566">
                  <c:v>8.3802</c:v>
                </c:pt>
                <c:pt idx="369567">
                  <c:v>8.38023</c:v>
                </c:pt>
                <c:pt idx="369568">
                  <c:v>8.38025</c:v>
                </c:pt>
                <c:pt idx="369569">
                  <c:v>8.38027</c:v>
                </c:pt>
                <c:pt idx="369570">
                  <c:v>8.3803</c:v>
                </c:pt>
                <c:pt idx="369571">
                  <c:v>8.38032</c:v>
                </c:pt>
                <c:pt idx="369572">
                  <c:v>8.38034</c:v>
                </c:pt>
                <c:pt idx="369573">
                  <c:v>8.38036</c:v>
                </c:pt>
                <c:pt idx="369574">
                  <c:v>8.38039</c:v>
                </c:pt>
                <c:pt idx="369575">
                  <c:v>8.38041</c:v>
                </c:pt>
                <c:pt idx="369576">
                  <c:v>8.38043</c:v>
                </c:pt>
                <c:pt idx="369577">
                  <c:v>8.38045</c:v>
                </c:pt>
                <c:pt idx="369578">
                  <c:v>8.38048</c:v>
                </c:pt>
                <c:pt idx="369579">
                  <c:v>8.3805</c:v>
                </c:pt>
                <c:pt idx="369580">
                  <c:v>8.38052</c:v>
                </c:pt>
                <c:pt idx="369581">
                  <c:v>8.38054</c:v>
                </c:pt>
                <c:pt idx="369582">
                  <c:v>8.38057</c:v>
                </c:pt>
                <c:pt idx="369583">
                  <c:v>8.38059</c:v>
                </c:pt>
                <c:pt idx="369584">
                  <c:v>8.38061</c:v>
                </c:pt>
                <c:pt idx="369585">
                  <c:v>8.38063</c:v>
                </c:pt>
                <c:pt idx="369586">
                  <c:v>8.38066</c:v>
                </c:pt>
                <c:pt idx="369587">
                  <c:v>8.38068</c:v>
                </c:pt>
                <c:pt idx="369588">
                  <c:v>8.3807</c:v>
                </c:pt>
                <c:pt idx="369589">
                  <c:v>8.38073</c:v>
                </c:pt>
                <c:pt idx="369590">
                  <c:v>8.38075</c:v>
                </c:pt>
                <c:pt idx="369591">
                  <c:v>8.38077</c:v>
                </c:pt>
                <c:pt idx="369592">
                  <c:v>8.38079</c:v>
                </c:pt>
                <c:pt idx="369593">
                  <c:v>8.38082</c:v>
                </c:pt>
                <c:pt idx="369594">
                  <c:v>8.38084</c:v>
                </c:pt>
                <c:pt idx="369595">
                  <c:v>8.38086</c:v>
                </c:pt>
                <c:pt idx="369596">
                  <c:v>8.38088</c:v>
                </c:pt>
                <c:pt idx="369597">
                  <c:v>8.38091</c:v>
                </c:pt>
                <c:pt idx="369598">
                  <c:v>8.38093</c:v>
                </c:pt>
                <c:pt idx="369599">
                  <c:v>8.38095</c:v>
                </c:pt>
                <c:pt idx="369600">
                  <c:v>8.38097</c:v>
                </c:pt>
                <c:pt idx="369601">
                  <c:v>8.381</c:v>
                </c:pt>
                <c:pt idx="369602">
                  <c:v>8.38102</c:v>
                </c:pt>
                <c:pt idx="369603">
                  <c:v>8.38104</c:v>
                </c:pt>
                <c:pt idx="369604">
                  <c:v>8.38107</c:v>
                </c:pt>
                <c:pt idx="369605">
                  <c:v>8.38109</c:v>
                </c:pt>
                <c:pt idx="369606">
                  <c:v>8.38111</c:v>
                </c:pt>
                <c:pt idx="369607">
                  <c:v>8.38113</c:v>
                </c:pt>
                <c:pt idx="369608">
                  <c:v>8.38116</c:v>
                </c:pt>
                <c:pt idx="369609">
                  <c:v>8.38118</c:v>
                </c:pt>
                <c:pt idx="369610">
                  <c:v>8.3812</c:v>
                </c:pt>
                <c:pt idx="369611">
                  <c:v>8.38122</c:v>
                </c:pt>
                <c:pt idx="369612">
                  <c:v>8.38125</c:v>
                </c:pt>
                <c:pt idx="369613">
                  <c:v>8.38127</c:v>
                </c:pt>
                <c:pt idx="369614">
                  <c:v>8.38129</c:v>
                </c:pt>
                <c:pt idx="369615">
                  <c:v>8.38132</c:v>
                </c:pt>
                <c:pt idx="369616">
                  <c:v>8.38134</c:v>
                </c:pt>
                <c:pt idx="369617">
                  <c:v>8.38136</c:v>
                </c:pt>
                <c:pt idx="369618">
                  <c:v>8.38138</c:v>
                </c:pt>
                <c:pt idx="369619">
                  <c:v>8.38141</c:v>
                </c:pt>
                <c:pt idx="369620">
                  <c:v>8.38143</c:v>
                </c:pt>
                <c:pt idx="369621">
                  <c:v>8.38145</c:v>
                </c:pt>
                <c:pt idx="369622">
                  <c:v>8.38147</c:v>
                </c:pt>
                <c:pt idx="369623">
                  <c:v>8.3815</c:v>
                </c:pt>
                <c:pt idx="369624">
                  <c:v>8.38152</c:v>
                </c:pt>
                <c:pt idx="369625">
                  <c:v>8.38154</c:v>
                </c:pt>
                <c:pt idx="369626">
                  <c:v>8.38157</c:v>
                </c:pt>
                <c:pt idx="369627">
                  <c:v>8.38159</c:v>
                </c:pt>
                <c:pt idx="369628">
                  <c:v>8.38161</c:v>
                </c:pt>
                <c:pt idx="369629">
                  <c:v>8.38163</c:v>
                </c:pt>
                <c:pt idx="369630">
                  <c:v>8.38166</c:v>
                </c:pt>
                <c:pt idx="369631">
                  <c:v>8.38168</c:v>
                </c:pt>
                <c:pt idx="369632">
                  <c:v>8.3817</c:v>
                </c:pt>
                <c:pt idx="369633">
                  <c:v>8.38172</c:v>
                </c:pt>
                <c:pt idx="369634">
                  <c:v>8.38175</c:v>
                </c:pt>
                <c:pt idx="369635">
                  <c:v>8.38177</c:v>
                </c:pt>
                <c:pt idx="369636">
                  <c:v>8.38179</c:v>
                </c:pt>
                <c:pt idx="369637">
                  <c:v>8.38181</c:v>
                </c:pt>
                <c:pt idx="369638">
                  <c:v>8.38184</c:v>
                </c:pt>
                <c:pt idx="369639">
                  <c:v>8.38186</c:v>
                </c:pt>
                <c:pt idx="369640">
                  <c:v>8.38188</c:v>
                </c:pt>
                <c:pt idx="369641">
                  <c:v>8.3819</c:v>
                </c:pt>
                <c:pt idx="369642">
                  <c:v>8.38193</c:v>
                </c:pt>
                <c:pt idx="369643">
                  <c:v>8.38195</c:v>
                </c:pt>
                <c:pt idx="369644">
                  <c:v>8.38197</c:v>
                </c:pt>
                <c:pt idx="369645">
                  <c:v>8.38199</c:v>
                </c:pt>
                <c:pt idx="369646">
                  <c:v>8.38202</c:v>
                </c:pt>
                <c:pt idx="369647">
                  <c:v>8.38204</c:v>
                </c:pt>
                <c:pt idx="369648">
                  <c:v>8.38206</c:v>
                </c:pt>
                <c:pt idx="369649">
                  <c:v>8.38209</c:v>
                </c:pt>
                <c:pt idx="369650">
                  <c:v>8.38211</c:v>
                </c:pt>
                <c:pt idx="369651">
                  <c:v>8.38213</c:v>
                </c:pt>
                <c:pt idx="369652">
                  <c:v>8.38215</c:v>
                </c:pt>
                <c:pt idx="369653">
                  <c:v>8.38218</c:v>
                </c:pt>
                <c:pt idx="369654">
                  <c:v>8.3822</c:v>
                </c:pt>
                <c:pt idx="369655">
                  <c:v>8.38222</c:v>
                </c:pt>
                <c:pt idx="369656">
                  <c:v>8.38224</c:v>
                </c:pt>
                <c:pt idx="369657">
                  <c:v>8.38227</c:v>
                </c:pt>
                <c:pt idx="369658">
                  <c:v>8.38229</c:v>
                </c:pt>
                <c:pt idx="369659">
                  <c:v>8.38231</c:v>
                </c:pt>
                <c:pt idx="369660">
                  <c:v>8.38234</c:v>
                </c:pt>
                <c:pt idx="369661">
                  <c:v>8.38236</c:v>
                </c:pt>
                <c:pt idx="369662">
                  <c:v>8.38238</c:v>
                </c:pt>
                <c:pt idx="369663">
                  <c:v>8.3824</c:v>
                </c:pt>
                <c:pt idx="369664">
                  <c:v>8.38243</c:v>
                </c:pt>
                <c:pt idx="369665">
                  <c:v>8.38245</c:v>
                </c:pt>
                <c:pt idx="369666">
                  <c:v>8.38247</c:v>
                </c:pt>
                <c:pt idx="369667">
                  <c:v>8.38249</c:v>
                </c:pt>
                <c:pt idx="369668">
                  <c:v>8.38252</c:v>
                </c:pt>
                <c:pt idx="369669">
                  <c:v>8.38254</c:v>
                </c:pt>
                <c:pt idx="369670">
                  <c:v>8.38256</c:v>
                </c:pt>
                <c:pt idx="369671">
                  <c:v>8.38259</c:v>
                </c:pt>
                <c:pt idx="369672">
                  <c:v>8.38261</c:v>
                </c:pt>
                <c:pt idx="369673">
                  <c:v>8.38263</c:v>
                </c:pt>
                <c:pt idx="369674">
                  <c:v>8.38265</c:v>
                </c:pt>
                <c:pt idx="369675">
                  <c:v>8.38268</c:v>
                </c:pt>
                <c:pt idx="369676">
                  <c:v>8.3827</c:v>
                </c:pt>
                <c:pt idx="369677">
                  <c:v>8.38272</c:v>
                </c:pt>
                <c:pt idx="369678">
                  <c:v>8.38274</c:v>
                </c:pt>
                <c:pt idx="369679">
                  <c:v>8.38277</c:v>
                </c:pt>
                <c:pt idx="369680">
                  <c:v>8.38279</c:v>
                </c:pt>
                <c:pt idx="369681">
                  <c:v>8.38281</c:v>
                </c:pt>
                <c:pt idx="369682">
                  <c:v>8.38283</c:v>
                </c:pt>
                <c:pt idx="369683">
                  <c:v>8.38286</c:v>
                </c:pt>
                <c:pt idx="369684">
                  <c:v>8.38288</c:v>
                </c:pt>
                <c:pt idx="369685">
                  <c:v>8.3829</c:v>
                </c:pt>
                <c:pt idx="369686">
                  <c:v>8.38293</c:v>
                </c:pt>
                <c:pt idx="369687">
                  <c:v>8.38295</c:v>
                </c:pt>
                <c:pt idx="369688">
                  <c:v>8.38297</c:v>
                </c:pt>
                <c:pt idx="369689">
                  <c:v>8.38299</c:v>
                </c:pt>
                <c:pt idx="369690">
                  <c:v>8.38302</c:v>
                </c:pt>
                <c:pt idx="369691">
                  <c:v>8.38304</c:v>
                </c:pt>
                <c:pt idx="369692">
                  <c:v>8.38306</c:v>
                </c:pt>
                <c:pt idx="369693">
                  <c:v>8.38308</c:v>
                </c:pt>
                <c:pt idx="369694">
                  <c:v>8.38311</c:v>
                </c:pt>
                <c:pt idx="369695">
                  <c:v>8.38313</c:v>
                </c:pt>
                <c:pt idx="369696">
                  <c:v>8.38315</c:v>
                </c:pt>
                <c:pt idx="369697">
                  <c:v>8.38317</c:v>
                </c:pt>
                <c:pt idx="369698">
                  <c:v>8.3832</c:v>
                </c:pt>
                <c:pt idx="369699">
                  <c:v>8.38322</c:v>
                </c:pt>
                <c:pt idx="369700">
                  <c:v>8.38324</c:v>
                </c:pt>
                <c:pt idx="369701">
                  <c:v>8.38326</c:v>
                </c:pt>
                <c:pt idx="369702">
                  <c:v>8.38329</c:v>
                </c:pt>
                <c:pt idx="369703">
                  <c:v>8.38331</c:v>
                </c:pt>
                <c:pt idx="369704">
                  <c:v>8.38333</c:v>
                </c:pt>
                <c:pt idx="369705">
                  <c:v>8.38336</c:v>
                </c:pt>
                <c:pt idx="369706">
                  <c:v>8.38338</c:v>
                </c:pt>
                <c:pt idx="369707">
                  <c:v>8.3834</c:v>
                </c:pt>
                <c:pt idx="369708">
                  <c:v>8.38342</c:v>
                </c:pt>
                <c:pt idx="369709">
                  <c:v>8.38345</c:v>
                </c:pt>
                <c:pt idx="369710">
                  <c:v>8.38347</c:v>
                </c:pt>
                <c:pt idx="369711">
                  <c:v>8.38349</c:v>
                </c:pt>
                <c:pt idx="369712">
                  <c:v>8.38351</c:v>
                </c:pt>
                <c:pt idx="369713">
                  <c:v>8.38354</c:v>
                </c:pt>
                <c:pt idx="369714">
                  <c:v>8.38356</c:v>
                </c:pt>
                <c:pt idx="369715">
                  <c:v>8.38358</c:v>
                </c:pt>
                <c:pt idx="369716">
                  <c:v>8.3836</c:v>
                </c:pt>
                <c:pt idx="369717">
                  <c:v>8.38363</c:v>
                </c:pt>
                <c:pt idx="369718">
                  <c:v>8.38365</c:v>
                </c:pt>
                <c:pt idx="369719">
                  <c:v>8.38367</c:v>
                </c:pt>
                <c:pt idx="369720">
                  <c:v>8.3837</c:v>
                </c:pt>
                <c:pt idx="369721">
                  <c:v>8.38372</c:v>
                </c:pt>
                <c:pt idx="369722">
                  <c:v>8.38374</c:v>
                </c:pt>
                <c:pt idx="369723">
                  <c:v>8.38376</c:v>
                </c:pt>
                <c:pt idx="369724">
                  <c:v>8.38379</c:v>
                </c:pt>
                <c:pt idx="369725">
                  <c:v>8.38381</c:v>
                </c:pt>
                <c:pt idx="369726">
                  <c:v>8.38383</c:v>
                </c:pt>
                <c:pt idx="369727">
                  <c:v>8.38386</c:v>
                </c:pt>
                <c:pt idx="369728">
                  <c:v>8.38388</c:v>
                </c:pt>
                <c:pt idx="369729">
                  <c:v>8.3839</c:v>
                </c:pt>
                <c:pt idx="369730">
                  <c:v>8.38392</c:v>
                </c:pt>
                <c:pt idx="369731">
                  <c:v>8.38395</c:v>
                </c:pt>
                <c:pt idx="369732">
                  <c:v>8.38397</c:v>
                </c:pt>
                <c:pt idx="369733">
                  <c:v>8.38399</c:v>
                </c:pt>
                <c:pt idx="369734">
                  <c:v>8.38401</c:v>
                </c:pt>
                <c:pt idx="369735">
                  <c:v>8.38404</c:v>
                </c:pt>
                <c:pt idx="369736">
                  <c:v>8.38406</c:v>
                </c:pt>
                <c:pt idx="369737">
                  <c:v>8.38408</c:v>
                </c:pt>
                <c:pt idx="369738">
                  <c:v>8.3841</c:v>
                </c:pt>
                <c:pt idx="369739">
                  <c:v>8.38413</c:v>
                </c:pt>
                <c:pt idx="369740">
                  <c:v>8.38415</c:v>
                </c:pt>
                <c:pt idx="369741">
                  <c:v>8.38417</c:v>
                </c:pt>
                <c:pt idx="369742">
                  <c:v>8.3842</c:v>
                </c:pt>
                <c:pt idx="369743">
                  <c:v>8.38422</c:v>
                </c:pt>
                <c:pt idx="369744">
                  <c:v>8.38424</c:v>
                </c:pt>
                <c:pt idx="369745">
                  <c:v>8.38426</c:v>
                </c:pt>
                <c:pt idx="369746">
                  <c:v>8.38429</c:v>
                </c:pt>
                <c:pt idx="369747">
                  <c:v>8.38431</c:v>
                </c:pt>
                <c:pt idx="369748">
                  <c:v>8.38433</c:v>
                </c:pt>
                <c:pt idx="369749">
                  <c:v>8.38435</c:v>
                </c:pt>
                <c:pt idx="369750">
                  <c:v>8.38438</c:v>
                </c:pt>
                <c:pt idx="369751">
                  <c:v>8.3844</c:v>
                </c:pt>
                <c:pt idx="369752">
                  <c:v>8.38442</c:v>
                </c:pt>
                <c:pt idx="369753">
                  <c:v>8.38444</c:v>
                </c:pt>
                <c:pt idx="369754">
                  <c:v>8.38447</c:v>
                </c:pt>
                <c:pt idx="369755">
                  <c:v>8.38449</c:v>
                </c:pt>
                <c:pt idx="369756">
                  <c:v>8.38451</c:v>
                </c:pt>
                <c:pt idx="369757">
                  <c:v>8.38453</c:v>
                </c:pt>
                <c:pt idx="369758">
                  <c:v>8.38456</c:v>
                </c:pt>
                <c:pt idx="369759">
                  <c:v>8.38458</c:v>
                </c:pt>
                <c:pt idx="369760">
                  <c:v>8.3846</c:v>
                </c:pt>
                <c:pt idx="369761">
                  <c:v>8.38463</c:v>
                </c:pt>
                <c:pt idx="369762">
                  <c:v>8.38465</c:v>
                </c:pt>
                <c:pt idx="369763">
                  <c:v>8.38467</c:v>
                </c:pt>
                <c:pt idx="369764">
                  <c:v>8.38469</c:v>
                </c:pt>
                <c:pt idx="369765">
                  <c:v>8.38472</c:v>
                </c:pt>
                <c:pt idx="369766">
                  <c:v>8.38474</c:v>
                </c:pt>
                <c:pt idx="369767">
                  <c:v>8.38476</c:v>
                </c:pt>
                <c:pt idx="369768">
                  <c:v>8.38479</c:v>
                </c:pt>
                <c:pt idx="369769">
                  <c:v>8.38481</c:v>
                </c:pt>
                <c:pt idx="369770">
                  <c:v>8.38483</c:v>
                </c:pt>
                <c:pt idx="369771">
                  <c:v>8.38485</c:v>
                </c:pt>
                <c:pt idx="369772">
                  <c:v>8.38487</c:v>
                </c:pt>
                <c:pt idx="369773">
                  <c:v>8.3849</c:v>
                </c:pt>
                <c:pt idx="369774">
                  <c:v>8.38492</c:v>
                </c:pt>
                <c:pt idx="369775">
                  <c:v>8.38494</c:v>
                </c:pt>
                <c:pt idx="369776">
                  <c:v>8.38497</c:v>
                </c:pt>
                <c:pt idx="369777">
                  <c:v>8.38499</c:v>
                </c:pt>
                <c:pt idx="369778">
                  <c:v>8.38501</c:v>
                </c:pt>
                <c:pt idx="369779">
                  <c:v>8.38503</c:v>
                </c:pt>
                <c:pt idx="369780">
                  <c:v>8.38506</c:v>
                </c:pt>
                <c:pt idx="369781">
                  <c:v>8.38508</c:v>
                </c:pt>
                <c:pt idx="369782">
                  <c:v>8.3851</c:v>
                </c:pt>
                <c:pt idx="369783">
                  <c:v>8.38513</c:v>
                </c:pt>
                <c:pt idx="369784">
                  <c:v>8.38515</c:v>
                </c:pt>
                <c:pt idx="369785">
                  <c:v>8.38517</c:v>
                </c:pt>
                <c:pt idx="369786">
                  <c:v>8.38519</c:v>
                </c:pt>
                <c:pt idx="369787">
                  <c:v>8.38522</c:v>
                </c:pt>
                <c:pt idx="369788">
                  <c:v>8.38524</c:v>
                </c:pt>
                <c:pt idx="369789">
                  <c:v>8.38526</c:v>
                </c:pt>
                <c:pt idx="369790">
                  <c:v>8.38528</c:v>
                </c:pt>
                <c:pt idx="369791">
                  <c:v>8.38531</c:v>
                </c:pt>
                <c:pt idx="369792">
                  <c:v>8.38533</c:v>
                </c:pt>
                <c:pt idx="369793">
                  <c:v>8.38535</c:v>
                </c:pt>
                <c:pt idx="369794">
                  <c:v>8.38537</c:v>
                </c:pt>
                <c:pt idx="369795">
                  <c:v>8.3854</c:v>
                </c:pt>
                <c:pt idx="369796">
                  <c:v>8.38542</c:v>
                </c:pt>
                <c:pt idx="369797">
                  <c:v>8.38544</c:v>
                </c:pt>
                <c:pt idx="369798">
                  <c:v>8.38546</c:v>
                </c:pt>
                <c:pt idx="369799">
                  <c:v>8.38549</c:v>
                </c:pt>
                <c:pt idx="369800">
                  <c:v>8.38551</c:v>
                </c:pt>
                <c:pt idx="369801">
                  <c:v>8.38553</c:v>
                </c:pt>
                <c:pt idx="369802">
                  <c:v>8.38556</c:v>
                </c:pt>
                <c:pt idx="369803">
                  <c:v>8.38558</c:v>
                </c:pt>
                <c:pt idx="369804">
                  <c:v>8.3856</c:v>
                </c:pt>
                <c:pt idx="369805">
                  <c:v>8.38562</c:v>
                </c:pt>
                <c:pt idx="369806">
                  <c:v>8.38565</c:v>
                </c:pt>
                <c:pt idx="369807">
                  <c:v>8.38567</c:v>
                </c:pt>
                <c:pt idx="369808">
                  <c:v>8.38569</c:v>
                </c:pt>
                <c:pt idx="369809">
                  <c:v>8.38571</c:v>
                </c:pt>
                <c:pt idx="369810">
                  <c:v>8.38574</c:v>
                </c:pt>
                <c:pt idx="369811">
                  <c:v>8.38576</c:v>
                </c:pt>
                <c:pt idx="369812">
                  <c:v>8.38578</c:v>
                </c:pt>
                <c:pt idx="369813">
                  <c:v>8.3858</c:v>
                </c:pt>
                <c:pt idx="369814">
                  <c:v>8.38583</c:v>
                </c:pt>
                <c:pt idx="369815">
                  <c:v>8.38585</c:v>
                </c:pt>
                <c:pt idx="369816">
                  <c:v>8.38587</c:v>
                </c:pt>
                <c:pt idx="369817">
                  <c:v>8.3859</c:v>
                </c:pt>
                <c:pt idx="369818">
                  <c:v>8.38592</c:v>
                </c:pt>
                <c:pt idx="369819">
                  <c:v>8.38594</c:v>
                </c:pt>
                <c:pt idx="369820">
                  <c:v>8.38596</c:v>
                </c:pt>
                <c:pt idx="369821">
                  <c:v>8.38599</c:v>
                </c:pt>
                <c:pt idx="369822">
                  <c:v>8.38601</c:v>
                </c:pt>
                <c:pt idx="369823">
                  <c:v>8.38603</c:v>
                </c:pt>
                <c:pt idx="369824">
                  <c:v>8.38605</c:v>
                </c:pt>
                <c:pt idx="369825">
                  <c:v>8.38608</c:v>
                </c:pt>
                <c:pt idx="369826">
                  <c:v>8.3861</c:v>
                </c:pt>
                <c:pt idx="369827">
                  <c:v>8.38612</c:v>
                </c:pt>
                <c:pt idx="369828">
                  <c:v>8.38615</c:v>
                </c:pt>
                <c:pt idx="369829">
                  <c:v>8.38617</c:v>
                </c:pt>
                <c:pt idx="369830">
                  <c:v>8.38619</c:v>
                </c:pt>
                <c:pt idx="369831">
                  <c:v>8.38621</c:v>
                </c:pt>
                <c:pt idx="369832">
                  <c:v>8.38624</c:v>
                </c:pt>
                <c:pt idx="369833">
                  <c:v>8.38626</c:v>
                </c:pt>
                <c:pt idx="369834">
                  <c:v>8.38628</c:v>
                </c:pt>
                <c:pt idx="369835">
                  <c:v>8.3863</c:v>
                </c:pt>
                <c:pt idx="369836">
                  <c:v>8.38633</c:v>
                </c:pt>
                <c:pt idx="369837">
                  <c:v>8.38635</c:v>
                </c:pt>
                <c:pt idx="369838">
                  <c:v>8.38637</c:v>
                </c:pt>
                <c:pt idx="369839">
                  <c:v>8.3864</c:v>
                </c:pt>
                <c:pt idx="369840">
                  <c:v>8.38642</c:v>
                </c:pt>
                <c:pt idx="369841">
                  <c:v>8.38644</c:v>
                </c:pt>
                <c:pt idx="369842">
                  <c:v>8.38646</c:v>
                </c:pt>
                <c:pt idx="369843">
                  <c:v>8.38649</c:v>
                </c:pt>
                <c:pt idx="369844">
                  <c:v>8.38651</c:v>
                </c:pt>
                <c:pt idx="369845">
                  <c:v>8.38653</c:v>
                </c:pt>
                <c:pt idx="369846">
                  <c:v>8.38655</c:v>
                </c:pt>
                <c:pt idx="369847">
                  <c:v>8.38658</c:v>
                </c:pt>
                <c:pt idx="369848">
                  <c:v>8.3866</c:v>
                </c:pt>
                <c:pt idx="369849">
                  <c:v>8.38662</c:v>
                </c:pt>
                <c:pt idx="369850">
                  <c:v>8.38664</c:v>
                </c:pt>
                <c:pt idx="369851">
                  <c:v>8.38667</c:v>
                </c:pt>
                <c:pt idx="369852">
                  <c:v>8.38669</c:v>
                </c:pt>
                <c:pt idx="369853">
                  <c:v>8.38671</c:v>
                </c:pt>
                <c:pt idx="369854">
                  <c:v>8.38673</c:v>
                </c:pt>
                <c:pt idx="369855">
                  <c:v>8.38676</c:v>
                </c:pt>
                <c:pt idx="369856">
                  <c:v>8.38678</c:v>
                </c:pt>
                <c:pt idx="369857">
                  <c:v>8.3868</c:v>
                </c:pt>
                <c:pt idx="369858">
                  <c:v>8.38682</c:v>
                </c:pt>
                <c:pt idx="369859">
                  <c:v>8.38685</c:v>
                </c:pt>
                <c:pt idx="369860">
                  <c:v>8.38687</c:v>
                </c:pt>
                <c:pt idx="369861">
                  <c:v>8.38689</c:v>
                </c:pt>
                <c:pt idx="369862">
                  <c:v>8.38692</c:v>
                </c:pt>
                <c:pt idx="369863">
                  <c:v>8.38694</c:v>
                </c:pt>
                <c:pt idx="369864">
                  <c:v>8.38696</c:v>
                </c:pt>
                <c:pt idx="369865">
                  <c:v>8.38698</c:v>
                </c:pt>
                <c:pt idx="369866">
                  <c:v>8.38701</c:v>
                </c:pt>
                <c:pt idx="369867">
                  <c:v>8.38703</c:v>
                </c:pt>
                <c:pt idx="369868">
                  <c:v>8.38705</c:v>
                </c:pt>
                <c:pt idx="369869">
                  <c:v>8.38707</c:v>
                </c:pt>
                <c:pt idx="369870">
                  <c:v>8.3871</c:v>
                </c:pt>
                <c:pt idx="369871">
                  <c:v>8.38712</c:v>
                </c:pt>
                <c:pt idx="369872">
                  <c:v>8.38714</c:v>
                </c:pt>
                <c:pt idx="369873">
                  <c:v>8.38717</c:v>
                </c:pt>
                <c:pt idx="369874">
                  <c:v>8.38719</c:v>
                </c:pt>
                <c:pt idx="369875">
                  <c:v>8.38721</c:v>
                </c:pt>
                <c:pt idx="369876">
                  <c:v>8.38723</c:v>
                </c:pt>
                <c:pt idx="369877">
                  <c:v>8.38726</c:v>
                </c:pt>
                <c:pt idx="369878">
                  <c:v>8.38728</c:v>
                </c:pt>
                <c:pt idx="369879">
                  <c:v>8.3873</c:v>
                </c:pt>
                <c:pt idx="369880">
                  <c:v>8.38732</c:v>
                </c:pt>
                <c:pt idx="369881">
                  <c:v>8.38735</c:v>
                </c:pt>
                <c:pt idx="369882">
                  <c:v>8.38737</c:v>
                </c:pt>
                <c:pt idx="369883">
                  <c:v>8.38739</c:v>
                </c:pt>
                <c:pt idx="369884">
                  <c:v>8.38742</c:v>
                </c:pt>
                <c:pt idx="369885">
                  <c:v>8.38744</c:v>
                </c:pt>
                <c:pt idx="369886">
                  <c:v>8.38746</c:v>
                </c:pt>
                <c:pt idx="369887">
                  <c:v>8.38748</c:v>
                </c:pt>
                <c:pt idx="369888">
                  <c:v>8.38751</c:v>
                </c:pt>
                <c:pt idx="369889">
                  <c:v>8.38753</c:v>
                </c:pt>
                <c:pt idx="369890">
                  <c:v>8.38755</c:v>
                </c:pt>
                <c:pt idx="369891">
                  <c:v>8.38757</c:v>
                </c:pt>
                <c:pt idx="369892">
                  <c:v>8.3876</c:v>
                </c:pt>
                <c:pt idx="369893">
                  <c:v>8.38762</c:v>
                </c:pt>
                <c:pt idx="369894">
                  <c:v>8.38764</c:v>
                </c:pt>
                <c:pt idx="369895">
                  <c:v>8.38766</c:v>
                </c:pt>
                <c:pt idx="369896">
                  <c:v>8.38769</c:v>
                </c:pt>
                <c:pt idx="369897">
                  <c:v>8.38771</c:v>
                </c:pt>
                <c:pt idx="369898">
                  <c:v>8.38773</c:v>
                </c:pt>
                <c:pt idx="369899">
                  <c:v>8.38776</c:v>
                </c:pt>
                <c:pt idx="369900">
                  <c:v>8.38778</c:v>
                </c:pt>
                <c:pt idx="369901">
                  <c:v>8.3878</c:v>
                </c:pt>
                <c:pt idx="369902">
                  <c:v>8.38782</c:v>
                </c:pt>
                <c:pt idx="369903">
                  <c:v>8.38785</c:v>
                </c:pt>
                <c:pt idx="369904">
                  <c:v>8.38787</c:v>
                </c:pt>
                <c:pt idx="369905">
                  <c:v>8.38789</c:v>
                </c:pt>
                <c:pt idx="369906">
                  <c:v>8.38791</c:v>
                </c:pt>
                <c:pt idx="369907">
                  <c:v>8.38794</c:v>
                </c:pt>
                <c:pt idx="369908">
                  <c:v>8.38796</c:v>
                </c:pt>
                <c:pt idx="369909">
                  <c:v>8.38798</c:v>
                </c:pt>
                <c:pt idx="369910">
                  <c:v>8.388</c:v>
                </c:pt>
                <c:pt idx="369911">
                  <c:v>8.38803</c:v>
                </c:pt>
                <c:pt idx="369912">
                  <c:v>8.38805</c:v>
                </c:pt>
                <c:pt idx="369913">
                  <c:v>8.38807</c:v>
                </c:pt>
                <c:pt idx="369914">
                  <c:v>8.38809</c:v>
                </c:pt>
                <c:pt idx="369915">
                  <c:v>8.38812</c:v>
                </c:pt>
                <c:pt idx="369916">
                  <c:v>8.38814</c:v>
                </c:pt>
                <c:pt idx="369917">
                  <c:v>8.38816</c:v>
                </c:pt>
                <c:pt idx="369918">
                  <c:v>8.38819</c:v>
                </c:pt>
                <c:pt idx="369919">
                  <c:v>8.38821</c:v>
                </c:pt>
                <c:pt idx="369920">
                  <c:v>8.38823</c:v>
                </c:pt>
                <c:pt idx="369921">
                  <c:v>8.38825</c:v>
                </c:pt>
                <c:pt idx="369922">
                  <c:v>8.38828</c:v>
                </c:pt>
                <c:pt idx="369923">
                  <c:v>8.3883</c:v>
                </c:pt>
                <c:pt idx="369924">
                  <c:v>8.38832</c:v>
                </c:pt>
                <c:pt idx="369925">
                  <c:v>8.38834</c:v>
                </c:pt>
                <c:pt idx="369926">
                  <c:v>8.38837</c:v>
                </c:pt>
                <c:pt idx="369927">
                  <c:v>8.38839</c:v>
                </c:pt>
                <c:pt idx="369928">
                  <c:v>8.38841</c:v>
                </c:pt>
                <c:pt idx="369929">
                  <c:v>8.38843</c:v>
                </c:pt>
                <c:pt idx="369930">
                  <c:v>8.38846</c:v>
                </c:pt>
                <c:pt idx="369931">
                  <c:v>8.38848</c:v>
                </c:pt>
                <c:pt idx="369932">
                  <c:v>8.3885</c:v>
                </c:pt>
                <c:pt idx="369933">
                  <c:v>8.38853</c:v>
                </c:pt>
                <c:pt idx="369934">
                  <c:v>8.38855</c:v>
                </c:pt>
                <c:pt idx="369935">
                  <c:v>8.38857</c:v>
                </c:pt>
                <c:pt idx="369936">
                  <c:v>8.38859</c:v>
                </c:pt>
                <c:pt idx="369937">
                  <c:v>8.38862</c:v>
                </c:pt>
                <c:pt idx="369938">
                  <c:v>8.38864</c:v>
                </c:pt>
                <c:pt idx="369939">
                  <c:v>8.38866</c:v>
                </c:pt>
                <c:pt idx="369940">
                  <c:v>8.38869</c:v>
                </c:pt>
                <c:pt idx="369941">
                  <c:v>8.38871</c:v>
                </c:pt>
                <c:pt idx="369942">
                  <c:v>8.38873</c:v>
                </c:pt>
                <c:pt idx="369943">
                  <c:v>8.38875</c:v>
                </c:pt>
                <c:pt idx="369944">
                  <c:v>8.38878</c:v>
                </c:pt>
                <c:pt idx="369945">
                  <c:v>8.3888</c:v>
                </c:pt>
                <c:pt idx="369946">
                  <c:v>8.38882</c:v>
                </c:pt>
                <c:pt idx="369947">
                  <c:v>8.38884</c:v>
                </c:pt>
                <c:pt idx="369948">
                  <c:v>8.38887</c:v>
                </c:pt>
                <c:pt idx="369949">
                  <c:v>8.38889</c:v>
                </c:pt>
                <c:pt idx="369950">
                  <c:v>8.38891</c:v>
                </c:pt>
                <c:pt idx="369951">
                  <c:v>8.38893</c:v>
                </c:pt>
                <c:pt idx="369952">
                  <c:v>8.38896</c:v>
                </c:pt>
                <c:pt idx="369953">
                  <c:v>8.38898</c:v>
                </c:pt>
                <c:pt idx="369954">
                  <c:v>8.389</c:v>
                </c:pt>
                <c:pt idx="369955">
                  <c:v>8.38903</c:v>
                </c:pt>
                <c:pt idx="369956">
                  <c:v>8.38905</c:v>
                </c:pt>
                <c:pt idx="369957">
                  <c:v>8.38907</c:v>
                </c:pt>
                <c:pt idx="369958">
                  <c:v>8.38909</c:v>
                </c:pt>
                <c:pt idx="369959">
                  <c:v>8.38912</c:v>
                </c:pt>
                <c:pt idx="369960">
                  <c:v>8.38914</c:v>
                </c:pt>
                <c:pt idx="369961">
                  <c:v>8.38916</c:v>
                </c:pt>
                <c:pt idx="369962">
                  <c:v>8.38918</c:v>
                </c:pt>
                <c:pt idx="369963">
                  <c:v>8.38921</c:v>
                </c:pt>
                <c:pt idx="369964">
                  <c:v>8.38923</c:v>
                </c:pt>
                <c:pt idx="369965">
                  <c:v>8.38925</c:v>
                </c:pt>
                <c:pt idx="369966">
                  <c:v>8.38927</c:v>
                </c:pt>
                <c:pt idx="369967">
                  <c:v>8.3893</c:v>
                </c:pt>
                <c:pt idx="369968">
                  <c:v>8.38932</c:v>
                </c:pt>
                <c:pt idx="369969">
                  <c:v>8.38934</c:v>
                </c:pt>
                <c:pt idx="369970">
                  <c:v>8.38936</c:v>
                </c:pt>
                <c:pt idx="369971">
                  <c:v>8.38939</c:v>
                </c:pt>
                <c:pt idx="369972">
                  <c:v>8.38941</c:v>
                </c:pt>
                <c:pt idx="369973">
                  <c:v>8.38943</c:v>
                </c:pt>
                <c:pt idx="369974">
                  <c:v>8.38946</c:v>
                </c:pt>
                <c:pt idx="369975">
                  <c:v>8.38948</c:v>
                </c:pt>
                <c:pt idx="369976">
                  <c:v>8.3895</c:v>
                </c:pt>
                <c:pt idx="369977">
                  <c:v>8.38952</c:v>
                </c:pt>
                <c:pt idx="369978">
                  <c:v>8.38955</c:v>
                </c:pt>
                <c:pt idx="369979">
                  <c:v>8.38957</c:v>
                </c:pt>
                <c:pt idx="369980">
                  <c:v>8.38959</c:v>
                </c:pt>
                <c:pt idx="369981">
                  <c:v>8.38961</c:v>
                </c:pt>
                <c:pt idx="369982">
                  <c:v>8.38964</c:v>
                </c:pt>
                <c:pt idx="369983">
                  <c:v>8.38966</c:v>
                </c:pt>
                <c:pt idx="369984">
                  <c:v>8.38968</c:v>
                </c:pt>
                <c:pt idx="369985">
                  <c:v>8.3897</c:v>
                </c:pt>
                <c:pt idx="369986">
                  <c:v>8.38973</c:v>
                </c:pt>
                <c:pt idx="369987">
                  <c:v>8.38975</c:v>
                </c:pt>
                <c:pt idx="369988">
                  <c:v>8.38977</c:v>
                </c:pt>
                <c:pt idx="369989">
                  <c:v>8.3898</c:v>
                </c:pt>
                <c:pt idx="369990">
                  <c:v>8.38982</c:v>
                </c:pt>
                <c:pt idx="369991">
                  <c:v>8.38984</c:v>
                </c:pt>
                <c:pt idx="369992">
                  <c:v>8.38986</c:v>
                </c:pt>
                <c:pt idx="369993">
                  <c:v>8.38989</c:v>
                </c:pt>
                <c:pt idx="369994">
                  <c:v>8.38991</c:v>
                </c:pt>
                <c:pt idx="369995">
                  <c:v>8.38993</c:v>
                </c:pt>
                <c:pt idx="369996">
                  <c:v>8.38996</c:v>
                </c:pt>
                <c:pt idx="369997">
                  <c:v>8.38998</c:v>
                </c:pt>
                <c:pt idx="369998">
                  <c:v>8.39</c:v>
                </c:pt>
                <c:pt idx="369999">
                  <c:v>8.39002</c:v>
                </c:pt>
                <c:pt idx="370000">
                  <c:v>8.39005</c:v>
                </c:pt>
                <c:pt idx="370001">
                  <c:v>8.39007</c:v>
                </c:pt>
                <c:pt idx="370002">
                  <c:v>8.39009</c:v>
                </c:pt>
                <c:pt idx="370003">
                  <c:v>8.39011</c:v>
                </c:pt>
                <c:pt idx="370004">
                  <c:v>8.39014</c:v>
                </c:pt>
                <c:pt idx="370005">
                  <c:v>8.39016</c:v>
                </c:pt>
                <c:pt idx="370006">
                  <c:v>8.39018</c:v>
                </c:pt>
                <c:pt idx="370007">
                  <c:v>8.3902</c:v>
                </c:pt>
                <c:pt idx="370008">
                  <c:v>8.39023</c:v>
                </c:pt>
                <c:pt idx="370009">
                  <c:v>8.39025</c:v>
                </c:pt>
                <c:pt idx="370010">
                  <c:v>8.39027</c:v>
                </c:pt>
                <c:pt idx="370011">
                  <c:v>8.3903</c:v>
                </c:pt>
                <c:pt idx="370012">
                  <c:v>8.39032</c:v>
                </c:pt>
                <c:pt idx="370013">
                  <c:v>8.39034</c:v>
                </c:pt>
                <c:pt idx="370014">
                  <c:v>8.39036</c:v>
                </c:pt>
                <c:pt idx="370015">
                  <c:v>8.39039</c:v>
                </c:pt>
                <c:pt idx="370016">
                  <c:v>8.39041</c:v>
                </c:pt>
                <c:pt idx="370017">
                  <c:v>8.39043</c:v>
                </c:pt>
                <c:pt idx="370018">
                  <c:v>8.39045</c:v>
                </c:pt>
                <c:pt idx="370019">
                  <c:v>8.39048</c:v>
                </c:pt>
                <c:pt idx="370020">
                  <c:v>8.3905</c:v>
                </c:pt>
                <c:pt idx="370021">
                  <c:v>8.39052</c:v>
                </c:pt>
                <c:pt idx="370022">
                  <c:v>8.39054</c:v>
                </c:pt>
                <c:pt idx="370023">
                  <c:v>8.39057</c:v>
                </c:pt>
                <c:pt idx="370024">
                  <c:v>8.39059</c:v>
                </c:pt>
                <c:pt idx="370025">
                  <c:v>8.39061</c:v>
                </c:pt>
                <c:pt idx="370026">
                  <c:v>8.39063</c:v>
                </c:pt>
                <c:pt idx="370027">
                  <c:v>8.39066</c:v>
                </c:pt>
                <c:pt idx="370028">
                  <c:v>8.39068</c:v>
                </c:pt>
                <c:pt idx="370029">
                  <c:v>8.3907</c:v>
                </c:pt>
                <c:pt idx="370030">
                  <c:v>8.39073</c:v>
                </c:pt>
                <c:pt idx="370031">
                  <c:v>8.39075</c:v>
                </c:pt>
                <c:pt idx="370032">
                  <c:v>8.39077</c:v>
                </c:pt>
                <c:pt idx="370033">
                  <c:v>8.39079</c:v>
                </c:pt>
                <c:pt idx="370034">
                  <c:v>8.39082</c:v>
                </c:pt>
                <c:pt idx="370035">
                  <c:v>8.39084</c:v>
                </c:pt>
                <c:pt idx="370036">
                  <c:v>8.39086</c:v>
                </c:pt>
                <c:pt idx="370037">
                  <c:v>8.39088</c:v>
                </c:pt>
                <c:pt idx="370038">
                  <c:v>8.39091</c:v>
                </c:pt>
                <c:pt idx="370039">
                  <c:v>8.39093</c:v>
                </c:pt>
                <c:pt idx="370040">
                  <c:v>8.39095</c:v>
                </c:pt>
                <c:pt idx="370041">
                  <c:v>8.39097</c:v>
                </c:pt>
                <c:pt idx="370042">
                  <c:v>8.391</c:v>
                </c:pt>
                <c:pt idx="370043">
                  <c:v>8.39102</c:v>
                </c:pt>
                <c:pt idx="370044">
                  <c:v>8.39104</c:v>
                </c:pt>
                <c:pt idx="370045">
                  <c:v>8.39107</c:v>
                </c:pt>
                <c:pt idx="370046">
                  <c:v>8.39109</c:v>
                </c:pt>
                <c:pt idx="370047">
                  <c:v>8.39111</c:v>
                </c:pt>
                <c:pt idx="370048">
                  <c:v>8.39113</c:v>
                </c:pt>
                <c:pt idx="370049">
                  <c:v>8.39116</c:v>
                </c:pt>
                <c:pt idx="370050">
                  <c:v>8.39118</c:v>
                </c:pt>
                <c:pt idx="370051">
                  <c:v>8.3912</c:v>
                </c:pt>
                <c:pt idx="370052">
                  <c:v>8.39122</c:v>
                </c:pt>
                <c:pt idx="370053">
                  <c:v>8.39125</c:v>
                </c:pt>
                <c:pt idx="370054">
                  <c:v>8.39127</c:v>
                </c:pt>
                <c:pt idx="370055">
                  <c:v>8.39129</c:v>
                </c:pt>
                <c:pt idx="370056">
                  <c:v>8.39132</c:v>
                </c:pt>
                <c:pt idx="370057">
                  <c:v>8.39134</c:v>
                </c:pt>
                <c:pt idx="370058">
                  <c:v>8.39136</c:v>
                </c:pt>
                <c:pt idx="370059">
                  <c:v>8.39138</c:v>
                </c:pt>
                <c:pt idx="370060">
                  <c:v>8.39141</c:v>
                </c:pt>
                <c:pt idx="370061">
                  <c:v>8.39143</c:v>
                </c:pt>
                <c:pt idx="370062">
                  <c:v>8.39145</c:v>
                </c:pt>
                <c:pt idx="370063">
                  <c:v>8.39147</c:v>
                </c:pt>
                <c:pt idx="370064">
                  <c:v>8.3915</c:v>
                </c:pt>
                <c:pt idx="370065">
                  <c:v>8.39152</c:v>
                </c:pt>
                <c:pt idx="370066">
                  <c:v>8.39154</c:v>
                </c:pt>
                <c:pt idx="370067">
                  <c:v>8.39156</c:v>
                </c:pt>
                <c:pt idx="370068">
                  <c:v>8.39159</c:v>
                </c:pt>
                <c:pt idx="370069">
                  <c:v>8.39161</c:v>
                </c:pt>
                <c:pt idx="370070">
                  <c:v>8.39163</c:v>
                </c:pt>
                <c:pt idx="370071">
                  <c:v>8.39166</c:v>
                </c:pt>
                <c:pt idx="370072">
                  <c:v>8.39168</c:v>
                </c:pt>
                <c:pt idx="370073">
                  <c:v>8.3917</c:v>
                </c:pt>
                <c:pt idx="370074">
                  <c:v>8.39172</c:v>
                </c:pt>
                <c:pt idx="370075">
                  <c:v>8.39175</c:v>
                </c:pt>
                <c:pt idx="370076">
                  <c:v>8.39177</c:v>
                </c:pt>
                <c:pt idx="370077">
                  <c:v>8.39179</c:v>
                </c:pt>
                <c:pt idx="370078">
                  <c:v>8.39181</c:v>
                </c:pt>
                <c:pt idx="370079">
                  <c:v>8.39184</c:v>
                </c:pt>
                <c:pt idx="370080">
                  <c:v>8.39186</c:v>
                </c:pt>
                <c:pt idx="370081">
                  <c:v>8.39188</c:v>
                </c:pt>
                <c:pt idx="370082">
                  <c:v>8.3919</c:v>
                </c:pt>
                <c:pt idx="370083">
                  <c:v>8.39193</c:v>
                </c:pt>
                <c:pt idx="370084">
                  <c:v>8.39195</c:v>
                </c:pt>
                <c:pt idx="370085">
                  <c:v>8.39197</c:v>
                </c:pt>
                <c:pt idx="370086">
                  <c:v>8.39199</c:v>
                </c:pt>
                <c:pt idx="370087">
                  <c:v>8.39202</c:v>
                </c:pt>
                <c:pt idx="370088">
                  <c:v>8.39204</c:v>
                </c:pt>
                <c:pt idx="370089">
                  <c:v>8.39206</c:v>
                </c:pt>
                <c:pt idx="370090">
                  <c:v>8.39209</c:v>
                </c:pt>
                <c:pt idx="370091">
                  <c:v>8.39211</c:v>
                </c:pt>
                <c:pt idx="370092">
                  <c:v>8.39213</c:v>
                </c:pt>
                <c:pt idx="370093">
                  <c:v>8.39215</c:v>
                </c:pt>
                <c:pt idx="370094">
                  <c:v>8.39218</c:v>
                </c:pt>
                <c:pt idx="370095">
                  <c:v>8.3922</c:v>
                </c:pt>
                <c:pt idx="370096">
                  <c:v>8.39222</c:v>
                </c:pt>
                <c:pt idx="370097">
                  <c:v>8.39225</c:v>
                </c:pt>
                <c:pt idx="370098">
                  <c:v>8.39227</c:v>
                </c:pt>
                <c:pt idx="370099">
                  <c:v>8.39229</c:v>
                </c:pt>
                <c:pt idx="370100">
                  <c:v>8.39231</c:v>
                </c:pt>
                <c:pt idx="370101">
                  <c:v>8.39234</c:v>
                </c:pt>
                <c:pt idx="370102">
                  <c:v>8.39236</c:v>
                </c:pt>
                <c:pt idx="370103">
                  <c:v>8.39238</c:v>
                </c:pt>
                <c:pt idx="370104">
                  <c:v>8.3924</c:v>
                </c:pt>
                <c:pt idx="370105">
                  <c:v>8.39243</c:v>
                </c:pt>
                <c:pt idx="370106">
                  <c:v>8.39245</c:v>
                </c:pt>
                <c:pt idx="370107">
                  <c:v>8.39247</c:v>
                </c:pt>
                <c:pt idx="370108">
                  <c:v>8.39249</c:v>
                </c:pt>
                <c:pt idx="370109">
                  <c:v>8.39252</c:v>
                </c:pt>
                <c:pt idx="370110">
                  <c:v>8.39254</c:v>
                </c:pt>
                <c:pt idx="370111">
                  <c:v>8.39256</c:v>
                </c:pt>
                <c:pt idx="370112">
                  <c:v>8.39259</c:v>
                </c:pt>
                <c:pt idx="370113">
                  <c:v>8.39261</c:v>
                </c:pt>
                <c:pt idx="370114">
                  <c:v>8.39263</c:v>
                </c:pt>
                <c:pt idx="370115">
                  <c:v>8.39265</c:v>
                </c:pt>
                <c:pt idx="370116">
                  <c:v>8.39268</c:v>
                </c:pt>
                <c:pt idx="370117">
                  <c:v>8.3927</c:v>
                </c:pt>
                <c:pt idx="370118">
                  <c:v>8.39272</c:v>
                </c:pt>
                <c:pt idx="370119">
                  <c:v>8.39274</c:v>
                </c:pt>
                <c:pt idx="370120">
                  <c:v>8.39277</c:v>
                </c:pt>
                <c:pt idx="370121">
                  <c:v>8.39279</c:v>
                </c:pt>
                <c:pt idx="370122">
                  <c:v>8.39281</c:v>
                </c:pt>
                <c:pt idx="370123">
                  <c:v>8.39283</c:v>
                </c:pt>
                <c:pt idx="370124">
                  <c:v>8.39286</c:v>
                </c:pt>
                <c:pt idx="370125">
                  <c:v>8.39288</c:v>
                </c:pt>
                <c:pt idx="370126">
                  <c:v>8.3929</c:v>
                </c:pt>
                <c:pt idx="370127">
                  <c:v>8.39292</c:v>
                </c:pt>
                <c:pt idx="370128">
                  <c:v>8.39295</c:v>
                </c:pt>
                <c:pt idx="370129">
                  <c:v>8.39297</c:v>
                </c:pt>
                <c:pt idx="370130">
                  <c:v>8.39299</c:v>
                </c:pt>
                <c:pt idx="370131">
                  <c:v>8.39302</c:v>
                </c:pt>
                <c:pt idx="370132">
                  <c:v>8.39304</c:v>
                </c:pt>
                <c:pt idx="370133">
                  <c:v>8.39306</c:v>
                </c:pt>
                <c:pt idx="370134">
                  <c:v>8.39308</c:v>
                </c:pt>
                <c:pt idx="370135">
                  <c:v>8.39311</c:v>
                </c:pt>
                <c:pt idx="370136">
                  <c:v>8.39313</c:v>
                </c:pt>
                <c:pt idx="370137">
                  <c:v>8.39315</c:v>
                </c:pt>
                <c:pt idx="370138">
                  <c:v>8.39317</c:v>
                </c:pt>
                <c:pt idx="370139">
                  <c:v>8.3932</c:v>
                </c:pt>
                <c:pt idx="370140">
                  <c:v>8.39322</c:v>
                </c:pt>
                <c:pt idx="370141">
                  <c:v>8.39324</c:v>
                </c:pt>
                <c:pt idx="370142">
                  <c:v>8.39326</c:v>
                </c:pt>
                <c:pt idx="370143">
                  <c:v>8.39329</c:v>
                </c:pt>
                <c:pt idx="370144">
                  <c:v>8.39331</c:v>
                </c:pt>
                <c:pt idx="370145">
                  <c:v>8.39333</c:v>
                </c:pt>
                <c:pt idx="370146">
                  <c:v>8.39336</c:v>
                </c:pt>
                <c:pt idx="370147">
                  <c:v>8.39338</c:v>
                </c:pt>
                <c:pt idx="370148">
                  <c:v>8.3934</c:v>
                </c:pt>
                <c:pt idx="370149">
                  <c:v>8.39342</c:v>
                </c:pt>
                <c:pt idx="370150">
                  <c:v>8.39345</c:v>
                </c:pt>
                <c:pt idx="370151">
                  <c:v>8.39347</c:v>
                </c:pt>
                <c:pt idx="370152">
                  <c:v>8.39349</c:v>
                </c:pt>
                <c:pt idx="370153">
                  <c:v>8.39352</c:v>
                </c:pt>
                <c:pt idx="370154">
                  <c:v>8.39354</c:v>
                </c:pt>
                <c:pt idx="370155">
                  <c:v>8.39356</c:v>
                </c:pt>
                <c:pt idx="370156">
                  <c:v>8.39358</c:v>
                </c:pt>
                <c:pt idx="370157">
                  <c:v>8.39361</c:v>
                </c:pt>
                <c:pt idx="370158">
                  <c:v>8.39363</c:v>
                </c:pt>
                <c:pt idx="370159">
                  <c:v>8.39365</c:v>
                </c:pt>
                <c:pt idx="370160">
                  <c:v>8.39367</c:v>
                </c:pt>
                <c:pt idx="370161">
                  <c:v>8.3937</c:v>
                </c:pt>
                <c:pt idx="370162">
                  <c:v>8.39372</c:v>
                </c:pt>
                <c:pt idx="370163">
                  <c:v>8.39374</c:v>
                </c:pt>
                <c:pt idx="370164">
                  <c:v>8.39376</c:v>
                </c:pt>
                <c:pt idx="370165">
                  <c:v>8.39379</c:v>
                </c:pt>
                <c:pt idx="370166">
                  <c:v>8.39381</c:v>
                </c:pt>
                <c:pt idx="370167">
                  <c:v>8.39383</c:v>
                </c:pt>
                <c:pt idx="370168">
                  <c:v>8.39386</c:v>
                </c:pt>
                <c:pt idx="370169">
                  <c:v>8.39388</c:v>
                </c:pt>
                <c:pt idx="370170">
                  <c:v>8.3939</c:v>
                </c:pt>
                <c:pt idx="370171">
                  <c:v>8.39392</c:v>
                </c:pt>
                <c:pt idx="370172">
                  <c:v>8.39395</c:v>
                </c:pt>
                <c:pt idx="370173">
                  <c:v>8.39397</c:v>
                </c:pt>
                <c:pt idx="370174">
                  <c:v>8.39399</c:v>
                </c:pt>
                <c:pt idx="370175">
                  <c:v>8.39401</c:v>
                </c:pt>
                <c:pt idx="370176">
                  <c:v>8.39404</c:v>
                </c:pt>
                <c:pt idx="370177">
                  <c:v>8.39406</c:v>
                </c:pt>
                <c:pt idx="370178">
                  <c:v>8.39408</c:v>
                </c:pt>
                <c:pt idx="370179">
                  <c:v>8.3941</c:v>
                </c:pt>
                <c:pt idx="370180">
                  <c:v>8.39413</c:v>
                </c:pt>
                <c:pt idx="370181">
                  <c:v>8.39415</c:v>
                </c:pt>
                <c:pt idx="370182">
                  <c:v>8.39417</c:v>
                </c:pt>
                <c:pt idx="370183">
                  <c:v>8.39419</c:v>
                </c:pt>
                <c:pt idx="370184">
                  <c:v>8.39422</c:v>
                </c:pt>
                <c:pt idx="370185">
                  <c:v>8.39424</c:v>
                </c:pt>
                <c:pt idx="370186">
                  <c:v>8.39426</c:v>
                </c:pt>
                <c:pt idx="370187">
                  <c:v>8.39429</c:v>
                </c:pt>
                <c:pt idx="370188">
                  <c:v>8.39431</c:v>
                </c:pt>
                <c:pt idx="370189">
                  <c:v>8.39433</c:v>
                </c:pt>
                <c:pt idx="370190">
                  <c:v>8.39435</c:v>
                </c:pt>
                <c:pt idx="370191">
                  <c:v>8.39438</c:v>
                </c:pt>
                <c:pt idx="370192">
                  <c:v>8.3944</c:v>
                </c:pt>
                <c:pt idx="370193">
                  <c:v>8.39442</c:v>
                </c:pt>
                <c:pt idx="370194">
                  <c:v>8.39444</c:v>
                </c:pt>
                <c:pt idx="370195">
                  <c:v>8.39447</c:v>
                </c:pt>
                <c:pt idx="370196">
                  <c:v>8.39449</c:v>
                </c:pt>
                <c:pt idx="370197">
                  <c:v>8.39451</c:v>
                </c:pt>
                <c:pt idx="370198">
                  <c:v>8.39453</c:v>
                </c:pt>
                <c:pt idx="370199">
                  <c:v>8.39456</c:v>
                </c:pt>
                <c:pt idx="370200">
                  <c:v>8.39458</c:v>
                </c:pt>
                <c:pt idx="370201">
                  <c:v>8.3946</c:v>
                </c:pt>
                <c:pt idx="370202">
                  <c:v>8.39463</c:v>
                </c:pt>
                <c:pt idx="370203">
                  <c:v>8.39465</c:v>
                </c:pt>
                <c:pt idx="370204">
                  <c:v>8.39467</c:v>
                </c:pt>
                <c:pt idx="370205">
                  <c:v>8.39469</c:v>
                </c:pt>
                <c:pt idx="370206">
                  <c:v>8.39472</c:v>
                </c:pt>
                <c:pt idx="370207">
                  <c:v>8.39474</c:v>
                </c:pt>
                <c:pt idx="370208">
                  <c:v>8.39476</c:v>
                </c:pt>
                <c:pt idx="370209">
                  <c:v>8.39479</c:v>
                </c:pt>
                <c:pt idx="370210">
                  <c:v>8.39481</c:v>
                </c:pt>
                <c:pt idx="370211">
                  <c:v>8.39483</c:v>
                </c:pt>
                <c:pt idx="370212">
                  <c:v>8.39485</c:v>
                </c:pt>
                <c:pt idx="370213">
                  <c:v>8.39488</c:v>
                </c:pt>
                <c:pt idx="370214">
                  <c:v>8.3949</c:v>
                </c:pt>
                <c:pt idx="370215">
                  <c:v>8.39492</c:v>
                </c:pt>
                <c:pt idx="370216">
                  <c:v>8.39494</c:v>
                </c:pt>
                <c:pt idx="370217">
                  <c:v>8.39497</c:v>
                </c:pt>
                <c:pt idx="370218">
                  <c:v>8.39499</c:v>
                </c:pt>
                <c:pt idx="370219">
                  <c:v>8.39501</c:v>
                </c:pt>
                <c:pt idx="370220">
                  <c:v>8.39503</c:v>
                </c:pt>
                <c:pt idx="370221">
                  <c:v>8.39506</c:v>
                </c:pt>
                <c:pt idx="370222">
                  <c:v>8.39508</c:v>
                </c:pt>
                <c:pt idx="370223">
                  <c:v>8.3951</c:v>
                </c:pt>
                <c:pt idx="370224">
                  <c:v>8.39513</c:v>
                </c:pt>
                <c:pt idx="370225">
                  <c:v>8.39515</c:v>
                </c:pt>
                <c:pt idx="370226">
                  <c:v>8.39517</c:v>
                </c:pt>
                <c:pt idx="370227">
                  <c:v>8.39519</c:v>
                </c:pt>
                <c:pt idx="370228">
                  <c:v>8.39522</c:v>
                </c:pt>
                <c:pt idx="370229">
                  <c:v>8.39524</c:v>
                </c:pt>
                <c:pt idx="370230">
                  <c:v>8.39526</c:v>
                </c:pt>
                <c:pt idx="370231">
                  <c:v>8.39528</c:v>
                </c:pt>
                <c:pt idx="370232">
                  <c:v>8.39531</c:v>
                </c:pt>
                <c:pt idx="370233">
                  <c:v>8.39533</c:v>
                </c:pt>
                <c:pt idx="370234">
                  <c:v>8.39535</c:v>
                </c:pt>
                <c:pt idx="370235">
                  <c:v>8.39537</c:v>
                </c:pt>
                <c:pt idx="370236">
                  <c:v>8.3954</c:v>
                </c:pt>
                <c:pt idx="370237">
                  <c:v>8.39542</c:v>
                </c:pt>
                <c:pt idx="370238">
                  <c:v>8.39544</c:v>
                </c:pt>
                <c:pt idx="370239">
                  <c:v>8.39546</c:v>
                </c:pt>
                <c:pt idx="370240">
                  <c:v>8.39549</c:v>
                </c:pt>
                <c:pt idx="370241">
                  <c:v>8.39551</c:v>
                </c:pt>
                <c:pt idx="370242">
                  <c:v>8.39553</c:v>
                </c:pt>
                <c:pt idx="370243">
                  <c:v>8.39556</c:v>
                </c:pt>
                <c:pt idx="370244">
                  <c:v>8.39558</c:v>
                </c:pt>
                <c:pt idx="370245">
                  <c:v>8.3956</c:v>
                </c:pt>
                <c:pt idx="370246">
                  <c:v>8.39562</c:v>
                </c:pt>
                <c:pt idx="370247">
                  <c:v>8.39565</c:v>
                </c:pt>
                <c:pt idx="370248">
                  <c:v>8.39567</c:v>
                </c:pt>
                <c:pt idx="370249">
                  <c:v>8.39569</c:v>
                </c:pt>
                <c:pt idx="370250">
                  <c:v>8.39571</c:v>
                </c:pt>
                <c:pt idx="370251">
                  <c:v>8.39574</c:v>
                </c:pt>
                <c:pt idx="370252">
                  <c:v>8.39576</c:v>
                </c:pt>
                <c:pt idx="370253">
                  <c:v>8.39578</c:v>
                </c:pt>
                <c:pt idx="370254">
                  <c:v>8.3958</c:v>
                </c:pt>
                <c:pt idx="370255">
                  <c:v>8.39583</c:v>
                </c:pt>
                <c:pt idx="370256">
                  <c:v>8.39585</c:v>
                </c:pt>
                <c:pt idx="370257">
                  <c:v>8.39587</c:v>
                </c:pt>
                <c:pt idx="370258">
                  <c:v>8.3959</c:v>
                </c:pt>
                <c:pt idx="370259">
                  <c:v>8.39592</c:v>
                </c:pt>
                <c:pt idx="370260">
                  <c:v>8.39594</c:v>
                </c:pt>
                <c:pt idx="370261">
                  <c:v>8.39596</c:v>
                </c:pt>
                <c:pt idx="370262">
                  <c:v>8.39599</c:v>
                </c:pt>
                <c:pt idx="370263">
                  <c:v>8.39601</c:v>
                </c:pt>
                <c:pt idx="370264">
                  <c:v>8.39603</c:v>
                </c:pt>
                <c:pt idx="370265">
                  <c:v>8.39605</c:v>
                </c:pt>
                <c:pt idx="370266">
                  <c:v>8.39608</c:v>
                </c:pt>
                <c:pt idx="370267">
                  <c:v>8.3961</c:v>
                </c:pt>
                <c:pt idx="370268">
                  <c:v>8.39612</c:v>
                </c:pt>
                <c:pt idx="370269">
                  <c:v>8.39615</c:v>
                </c:pt>
                <c:pt idx="370270">
                  <c:v>8.39617</c:v>
                </c:pt>
                <c:pt idx="370271">
                  <c:v>8.39619</c:v>
                </c:pt>
                <c:pt idx="370272">
                  <c:v>8.39621</c:v>
                </c:pt>
                <c:pt idx="370273">
                  <c:v>8.39624</c:v>
                </c:pt>
                <c:pt idx="370274">
                  <c:v>8.39626</c:v>
                </c:pt>
                <c:pt idx="370275">
                  <c:v>8.39628</c:v>
                </c:pt>
                <c:pt idx="370276">
                  <c:v>8.3963</c:v>
                </c:pt>
                <c:pt idx="370277">
                  <c:v>8.39633</c:v>
                </c:pt>
                <c:pt idx="370278">
                  <c:v>8.39635</c:v>
                </c:pt>
                <c:pt idx="370279">
                  <c:v>8.39637</c:v>
                </c:pt>
                <c:pt idx="370280">
                  <c:v>8.3964</c:v>
                </c:pt>
                <c:pt idx="370281">
                  <c:v>8.39642</c:v>
                </c:pt>
                <c:pt idx="370282">
                  <c:v>8.39644</c:v>
                </c:pt>
                <c:pt idx="370283">
                  <c:v>8.39646</c:v>
                </c:pt>
                <c:pt idx="370284">
                  <c:v>8.39649</c:v>
                </c:pt>
                <c:pt idx="370285">
                  <c:v>8.39651</c:v>
                </c:pt>
                <c:pt idx="370286">
                  <c:v>8.39653</c:v>
                </c:pt>
                <c:pt idx="370287">
                  <c:v>8.39655</c:v>
                </c:pt>
                <c:pt idx="370288">
                  <c:v>8.39658</c:v>
                </c:pt>
                <c:pt idx="370289">
                  <c:v>8.3966</c:v>
                </c:pt>
                <c:pt idx="370290">
                  <c:v>8.39662</c:v>
                </c:pt>
                <c:pt idx="370291">
                  <c:v>8.39664</c:v>
                </c:pt>
                <c:pt idx="370292">
                  <c:v>8.39667</c:v>
                </c:pt>
                <c:pt idx="370293">
                  <c:v>8.39669</c:v>
                </c:pt>
                <c:pt idx="370294">
                  <c:v>8.39671</c:v>
                </c:pt>
                <c:pt idx="370295">
                  <c:v>8.39673</c:v>
                </c:pt>
                <c:pt idx="370296">
                  <c:v>8.39676</c:v>
                </c:pt>
                <c:pt idx="370297">
                  <c:v>8.39678</c:v>
                </c:pt>
                <c:pt idx="370298">
                  <c:v>8.3968</c:v>
                </c:pt>
                <c:pt idx="370299">
                  <c:v>8.39682</c:v>
                </c:pt>
                <c:pt idx="370300">
                  <c:v>8.39685</c:v>
                </c:pt>
                <c:pt idx="370301">
                  <c:v>8.39687</c:v>
                </c:pt>
                <c:pt idx="370302">
                  <c:v>8.39689</c:v>
                </c:pt>
                <c:pt idx="370303">
                  <c:v>8.39692</c:v>
                </c:pt>
                <c:pt idx="370304">
                  <c:v>8.39694</c:v>
                </c:pt>
                <c:pt idx="370305">
                  <c:v>8.39696</c:v>
                </c:pt>
                <c:pt idx="370306">
                  <c:v>8.39698</c:v>
                </c:pt>
                <c:pt idx="370307">
                  <c:v>8.39701</c:v>
                </c:pt>
                <c:pt idx="370308">
                  <c:v>8.39703</c:v>
                </c:pt>
                <c:pt idx="370309">
                  <c:v>8.39705</c:v>
                </c:pt>
                <c:pt idx="370310">
                  <c:v>8.39707</c:v>
                </c:pt>
                <c:pt idx="370311">
                  <c:v>8.3971</c:v>
                </c:pt>
                <c:pt idx="370312">
                  <c:v>8.39712</c:v>
                </c:pt>
                <c:pt idx="370313">
                  <c:v>8.39714</c:v>
                </c:pt>
                <c:pt idx="370314">
                  <c:v>8.39717</c:v>
                </c:pt>
                <c:pt idx="370315">
                  <c:v>8.39719</c:v>
                </c:pt>
                <c:pt idx="370316">
                  <c:v>8.39721</c:v>
                </c:pt>
                <c:pt idx="370317">
                  <c:v>8.39723</c:v>
                </c:pt>
                <c:pt idx="370318">
                  <c:v>8.39726</c:v>
                </c:pt>
                <c:pt idx="370319">
                  <c:v>8.39728</c:v>
                </c:pt>
                <c:pt idx="370320">
                  <c:v>8.3973</c:v>
                </c:pt>
                <c:pt idx="370321">
                  <c:v>8.39732</c:v>
                </c:pt>
                <c:pt idx="370322">
                  <c:v>8.39735</c:v>
                </c:pt>
                <c:pt idx="370323">
                  <c:v>8.39737</c:v>
                </c:pt>
                <c:pt idx="370324">
                  <c:v>8.39739</c:v>
                </c:pt>
                <c:pt idx="370325">
                  <c:v>8.39742</c:v>
                </c:pt>
                <c:pt idx="370326">
                  <c:v>8.39744</c:v>
                </c:pt>
                <c:pt idx="370327">
                  <c:v>8.39746</c:v>
                </c:pt>
                <c:pt idx="370328">
                  <c:v>8.39748</c:v>
                </c:pt>
                <c:pt idx="370329">
                  <c:v>8.39751</c:v>
                </c:pt>
                <c:pt idx="370330">
                  <c:v>8.39753</c:v>
                </c:pt>
                <c:pt idx="370331">
                  <c:v>8.39755</c:v>
                </c:pt>
                <c:pt idx="370332">
                  <c:v>8.39757</c:v>
                </c:pt>
                <c:pt idx="370333">
                  <c:v>8.3976</c:v>
                </c:pt>
                <c:pt idx="370334">
                  <c:v>8.39762</c:v>
                </c:pt>
                <c:pt idx="370335">
                  <c:v>8.39764</c:v>
                </c:pt>
                <c:pt idx="370336">
                  <c:v>8.39766</c:v>
                </c:pt>
                <c:pt idx="370337">
                  <c:v>8.39769</c:v>
                </c:pt>
                <c:pt idx="370338">
                  <c:v>8.39771</c:v>
                </c:pt>
                <c:pt idx="370339">
                  <c:v>8.39773</c:v>
                </c:pt>
                <c:pt idx="370340">
                  <c:v>8.39776</c:v>
                </c:pt>
                <c:pt idx="370341">
                  <c:v>8.39778</c:v>
                </c:pt>
                <c:pt idx="370342">
                  <c:v>8.3978</c:v>
                </c:pt>
                <c:pt idx="370343">
                  <c:v>8.39782</c:v>
                </c:pt>
                <c:pt idx="370344">
                  <c:v>8.39785</c:v>
                </c:pt>
                <c:pt idx="370345">
                  <c:v>8.39787</c:v>
                </c:pt>
                <c:pt idx="370346">
                  <c:v>8.39789</c:v>
                </c:pt>
                <c:pt idx="370347">
                  <c:v>8.39791</c:v>
                </c:pt>
                <c:pt idx="370348">
                  <c:v>8.39794</c:v>
                </c:pt>
                <c:pt idx="370349">
                  <c:v>8.39796</c:v>
                </c:pt>
                <c:pt idx="370350">
                  <c:v>8.39798</c:v>
                </c:pt>
                <c:pt idx="370351">
                  <c:v>8.398</c:v>
                </c:pt>
                <c:pt idx="370352">
                  <c:v>8.39803</c:v>
                </c:pt>
                <c:pt idx="370353">
                  <c:v>8.39805</c:v>
                </c:pt>
                <c:pt idx="370354">
                  <c:v>8.39807</c:v>
                </c:pt>
                <c:pt idx="370355">
                  <c:v>8.39809</c:v>
                </c:pt>
                <c:pt idx="370356">
                  <c:v>8.39812</c:v>
                </c:pt>
                <c:pt idx="370357">
                  <c:v>8.39814</c:v>
                </c:pt>
                <c:pt idx="370358">
                  <c:v>8.39816</c:v>
                </c:pt>
                <c:pt idx="370359">
                  <c:v>8.39819</c:v>
                </c:pt>
                <c:pt idx="370360">
                  <c:v>8.39821</c:v>
                </c:pt>
                <c:pt idx="370361">
                  <c:v>8.39823</c:v>
                </c:pt>
                <c:pt idx="370362">
                  <c:v>8.39825</c:v>
                </c:pt>
                <c:pt idx="370363">
                  <c:v>8.39828</c:v>
                </c:pt>
                <c:pt idx="370364">
                  <c:v>8.3983</c:v>
                </c:pt>
                <c:pt idx="370365">
                  <c:v>8.39832</c:v>
                </c:pt>
                <c:pt idx="370366">
                  <c:v>8.39835</c:v>
                </c:pt>
                <c:pt idx="370367">
                  <c:v>8.39837</c:v>
                </c:pt>
                <c:pt idx="370368">
                  <c:v>8.39839</c:v>
                </c:pt>
                <c:pt idx="370369">
                  <c:v>8.39841</c:v>
                </c:pt>
                <c:pt idx="370370">
                  <c:v>8.39843</c:v>
                </c:pt>
                <c:pt idx="370371">
                  <c:v>8.39846</c:v>
                </c:pt>
                <c:pt idx="370372">
                  <c:v>8.39848</c:v>
                </c:pt>
                <c:pt idx="370373">
                  <c:v>8.3985</c:v>
                </c:pt>
                <c:pt idx="370374">
                  <c:v>8.39853</c:v>
                </c:pt>
                <c:pt idx="370375">
                  <c:v>8.39855</c:v>
                </c:pt>
                <c:pt idx="370376">
                  <c:v>8.39857</c:v>
                </c:pt>
                <c:pt idx="370377">
                  <c:v>8.39859</c:v>
                </c:pt>
                <c:pt idx="370378">
                  <c:v>8.39862</c:v>
                </c:pt>
                <c:pt idx="370379">
                  <c:v>8.39864</c:v>
                </c:pt>
                <c:pt idx="370380">
                  <c:v>8.39866</c:v>
                </c:pt>
                <c:pt idx="370381">
                  <c:v>8.39869</c:v>
                </c:pt>
                <c:pt idx="370382">
                  <c:v>8.39871</c:v>
                </c:pt>
                <c:pt idx="370383">
                  <c:v>8.39873</c:v>
                </c:pt>
                <c:pt idx="370384">
                  <c:v>8.39875</c:v>
                </c:pt>
                <c:pt idx="370385">
                  <c:v>8.39878</c:v>
                </c:pt>
                <c:pt idx="370386">
                  <c:v>8.3988</c:v>
                </c:pt>
                <c:pt idx="370387">
                  <c:v>8.39882</c:v>
                </c:pt>
                <c:pt idx="370388">
                  <c:v>8.39884</c:v>
                </c:pt>
                <c:pt idx="370389">
                  <c:v>8.39887</c:v>
                </c:pt>
                <c:pt idx="370390">
                  <c:v>8.39889</c:v>
                </c:pt>
                <c:pt idx="370391">
                  <c:v>8.39891</c:v>
                </c:pt>
                <c:pt idx="370392">
                  <c:v>8.39893</c:v>
                </c:pt>
                <c:pt idx="370393">
                  <c:v>8.39896</c:v>
                </c:pt>
                <c:pt idx="370394">
                  <c:v>8.39898</c:v>
                </c:pt>
                <c:pt idx="370395">
                  <c:v>8.399</c:v>
                </c:pt>
                <c:pt idx="370396">
                  <c:v>8.39902</c:v>
                </c:pt>
                <c:pt idx="370397">
                  <c:v>8.39905</c:v>
                </c:pt>
                <c:pt idx="370398">
                  <c:v>8.39907</c:v>
                </c:pt>
                <c:pt idx="370399">
                  <c:v>8.39909</c:v>
                </c:pt>
                <c:pt idx="370400">
                  <c:v>8.39912</c:v>
                </c:pt>
                <c:pt idx="370401">
                  <c:v>8.39914</c:v>
                </c:pt>
                <c:pt idx="370402">
                  <c:v>8.39916</c:v>
                </c:pt>
                <c:pt idx="370403">
                  <c:v>8.39918</c:v>
                </c:pt>
                <c:pt idx="370404">
                  <c:v>8.39921</c:v>
                </c:pt>
                <c:pt idx="370405">
                  <c:v>8.39923</c:v>
                </c:pt>
                <c:pt idx="370406">
                  <c:v>8.39925</c:v>
                </c:pt>
                <c:pt idx="370407">
                  <c:v>8.39927</c:v>
                </c:pt>
                <c:pt idx="370408">
                  <c:v>8.3993</c:v>
                </c:pt>
                <c:pt idx="370409">
                  <c:v>8.39932</c:v>
                </c:pt>
                <c:pt idx="370410">
                  <c:v>8.39934</c:v>
                </c:pt>
                <c:pt idx="370411">
                  <c:v>8.39936</c:v>
                </c:pt>
                <c:pt idx="370412">
                  <c:v>8.39939</c:v>
                </c:pt>
                <c:pt idx="370413">
                  <c:v>8.39941</c:v>
                </c:pt>
                <c:pt idx="370414">
                  <c:v>8.39943</c:v>
                </c:pt>
                <c:pt idx="370415">
                  <c:v>8.39946</c:v>
                </c:pt>
                <c:pt idx="370416">
                  <c:v>8.39948</c:v>
                </c:pt>
                <c:pt idx="370417">
                  <c:v>8.3995</c:v>
                </c:pt>
                <c:pt idx="370418">
                  <c:v>8.39952</c:v>
                </c:pt>
                <c:pt idx="370419">
                  <c:v>8.39955</c:v>
                </c:pt>
                <c:pt idx="370420">
                  <c:v>8.39957</c:v>
                </c:pt>
                <c:pt idx="370421">
                  <c:v>8.39959</c:v>
                </c:pt>
                <c:pt idx="370422">
                  <c:v>8.39962</c:v>
                </c:pt>
                <c:pt idx="370423">
                  <c:v>8.39964</c:v>
                </c:pt>
                <c:pt idx="370424">
                  <c:v>8.39966</c:v>
                </c:pt>
                <c:pt idx="370425">
                  <c:v>8.39968</c:v>
                </c:pt>
                <c:pt idx="370426">
                  <c:v>8.39971</c:v>
                </c:pt>
                <c:pt idx="370427">
                  <c:v>8.39973</c:v>
                </c:pt>
                <c:pt idx="370428">
                  <c:v>8.39975</c:v>
                </c:pt>
                <c:pt idx="370429">
                  <c:v>8.39977</c:v>
                </c:pt>
                <c:pt idx="370430">
                  <c:v>8.3998</c:v>
                </c:pt>
                <c:pt idx="370431">
                  <c:v>8.39982</c:v>
                </c:pt>
                <c:pt idx="370432">
                  <c:v>8.39984</c:v>
                </c:pt>
                <c:pt idx="370433">
                  <c:v>8.39986</c:v>
                </c:pt>
                <c:pt idx="370434">
                  <c:v>8.39989</c:v>
                </c:pt>
                <c:pt idx="370435">
                  <c:v>8.39991</c:v>
                </c:pt>
                <c:pt idx="370436">
                  <c:v>8.39993</c:v>
                </c:pt>
                <c:pt idx="370437">
                  <c:v>8.39996</c:v>
                </c:pt>
                <c:pt idx="370438">
                  <c:v>8.39998</c:v>
                </c:pt>
                <c:pt idx="370439">
                  <c:v>8.4</c:v>
                </c:pt>
                <c:pt idx="370440">
                  <c:v>8.40002</c:v>
                </c:pt>
                <c:pt idx="370441">
                  <c:v>8.40005</c:v>
                </c:pt>
                <c:pt idx="370442">
                  <c:v>8.40007</c:v>
                </c:pt>
                <c:pt idx="370443">
                  <c:v>8.40009</c:v>
                </c:pt>
                <c:pt idx="370444">
                  <c:v>8.40011</c:v>
                </c:pt>
                <c:pt idx="370445">
                  <c:v>8.40014</c:v>
                </c:pt>
                <c:pt idx="370446">
                  <c:v>8.40016</c:v>
                </c:pt>
                <c:pt idx="370447">
                  <c:v>8.40018</c:v>
                </c:pt>
                <c:pt idx="370448">
                  <c:v>8.4002</c:v>
                </c:pt>
                <c:pt idx="370449">
                  <c:v>8.40023</c:v>
                </c:pt>
                <c:pt idx="370450">
                  <c:v>8.40025</c:v>
                </c:pt>
                <c:pt idx="370451">
                  <c:v>8.40027</c:v>
                </c:pt>
                <c:pt idx="370452">
                  <c:v>8.40029</c:v>
                </c:pt>
                <c:pt idx="370453">
                  <c:v>8.40032</c:v>
                </c:pt>
                <c:pt idx="370454">
                  <c:v>8.40034</c:v>
                </c:pt>
                <c:pt idx="370455">
                  <c:v>8.40036</c:v>
                </c:pt>
                <c:pt idx="370456">
                  <c:v>8.40038</c:v>
                </c:pt>
                <c:pt idx="370457">
                  <c:v>8.40041</c:v>
                </c:pt>
                <c:pt idx="370458">
                  <c:v>8.40043</c:v>
                </c:pt>
                <c:pt idx="370459">
                  <c:v>8.40045</c:v>
                </c:pt>
                <c:pt idx="370460">
                  <c:v>8.40048</c:v>
                </c:pt>
                <c:pt idx="370461">
                  <c:v>8.4005</c:v>
                </c:pt>
                <c:pt idx="370462">
                  <c:v>8.40052</c:v>
                </c:pt>
                <c:pt idx="370463">
                  <c:v>8.40054</c:v>
                </c:pt>
                <c:pt idx="370464">
                  <c:v>8.40057</c:v>
                </c:pt>
                <c:pt idx="370465">
                  <c:v>8.40059</c:v>
                </c:pt>
                <c:pt idx="370466">
                  <c:v>8.40061</c:v>
                </c:pt>
                <c:pt idx="370467">
                  <c:v>8.40063</c:v>
                </c:pt>
                <c:pt idx="370468">
                  <c:v>8.40066</c:v>
                </c:pt>
                <c:pt idx="370469">
                  <c:v>8.40068</c:v>
                </c:pt>
                <c:pt idx="370470">
                  <c:v>8.4007</c:v>
                </c:pt>
                <c:pt idx="370471">
                  <c:v>8.40073</c:v>
                </c:pt>
                <c:pt idx="370472">
                  <c:v>8.40075</c:v>
                </c:pt>
                <c:pt idx="370473">
                  <c:v>8.40077</c:v>
                </c:pt>
                <c:pt idx="370474">
                  <c:v>8.40079</c:v>
                </c:pt>
                <c:pt idx="370475">
                  <c:v>8.40082</c:v>
                </c:pt>
                <c:pt idx="370476">
                  <c:v>8.40084</c:v>
                </c:pt>
                <c:pt idx="370477">
                  <c:v>8.40086</c:v>
                </c:pt>
                <c:pt idx="370478">
                  <c:v>8.40088</c:v>
                </c:pt>
                <c:pt idx="370479">
                  <c:v>8.40091</c:v>
                </c:pt>
                <c:pt idx="370480">
                  <c:v>8.40093</c:v>
                </c:pt>
                <c:pt idx="370481">
                  <c:v>8.40095</c:v>
                </c:pt>
                <c:pt idx="370482">
                  <c:v>8.40098</c:v>
                </c:pt>
                <c:pt idx="370483">
                  <c:v>8.401</c:v>
                </c:pt>
                <c:pt idx="370484">
                  <c:v>8.40102</c:v>
                </c:pt>
                <c:pt idx="370485">
                  <c:v>8.40104</c:v>
                </c:pt>
                <c:pt idx="370486">
                  <c:v>8.40107</c:v>
                </c:pt>
                <c:pt idx="370487">
                  <c:v>8.40109</c:v>
                </c:pt>
                <c:pt idx="370488">
                  <c:v>8.40111</c:v>
                </c:pt>
                <c:pt idx="370489">
                  <c:v>8.40113</c:v>
                </c:pt>
                <c:pt idx="370490">
                  <c:v>8.40116</c:v>
                </c:pt>
                <c:pt idx="370491">
                  <c:v>8.40118</c:v>
                </c:pt>
                <c:pt idx="370492">
                  <c:v>8.4012</c:v>
                </c:pt>
                <c:pt idx="370493">
                  <c:v>8.40122</c:v>
                </c:pt>
                <c:pt idx="370494">
                  <c:v>8.40125</c:v>
                </c:pt>
                <c:pt idx="370495">
                  <c:v>8.40127</c:v>
                </c:pt>
                <c:pt idx="370496">
                  <c:v>8.40129</c:v>
                </c:pt>
                <c:pt idx="370497">
                  <c:v>8.40132</c:v>
                </c:pt>
                <c:pt idx="370498">
                  <c:v>8.40134</c:v>
                </c:pt>
                <c:pt idx="370499">
                  <c:v>8.40136</c:v>
                </c:pt>
                <c:pt idx="370500">
                  <c:v>8.40138</c:v>
                </c:pt>
                <c:pt idx="370501">
                  <c:v>8.40141</c:v>
                </c:pt>
                <c:pt idx="370502">
                  <c:v>8.40143</c:v>
                </c:pt>
                <c:pt idx="370503">
                  <c:v>8.40145</c:v>
                </c:pt>
                <c:pt idx="370504">
                  <c:v>8.40147</c:v>
                </c:pt>
                <c:pt idx="370505">
                  <c:v>8.4015</c:v>
                </c:pt>
                <c:pt idx="370506">
                  <c:v>8.40152</c:v>
                </c:pt>
                <c:pt idx="370507">
                  <c:v>8.40154</c:v>
                </c:pt>
                <c:pt idx="370508">
                  <c:v>8.40156</c:v>
                </c:pt>
                <c:pt idx="370509">
                  <c:v>8.40159</c:v>
                </c:pt>
                <c:pt idx="370510">
                  <c:v>8.40161</c:v>
                </c:pt>
                <c:pt idx="370511">
                  <c:v>8.40163</c:v>
                </c:pt>
                <c:pt idx="370512">
                  <c:v>8.40165</c:v>
                </c:pt>
                <c:pt idx="370513">
                  <c:v>8.40168</c:v>
                </c:pt>
                <c:pt idx="370514">
                  <c:v>8.4017</c:v>
                </c:pt>
                <c:pt idx="370515">
                  <c:v>8.40172</c:v>
                </c:pt>
                <c:pt idx="370516">
                  <c:v>8.40175</c:v>
                </c:pt>
                <c:pt idx="370517">
                  <c:v>8.40177</c:v>
                </c:pt>
                <c:pt idx="370518">
                  <c:v>8.40179</c:v>
                </c:pt>
                <c:pt idx="370519">
                  <c:v>8.40181</c:v>
                </c:pt>
                <c:pt idx="370520">
                  <c:v>8.40184</c:v>
                </c:pt>
                <c:pt idx="370521">
                  <c:v>8.40186</c:v>
                </c:pt>
                <c:pt idx="370522">
                  <c:v>8.40188</c:v>
                </c:pt>
                <c:pt idx="370523">
                  <c:v>8.4019</c:v>
                </c:pt>
                <c:pt idx="370524">
                  <c:v>8.40193</c:v>
                </c:pt>
                <c:pt idx="370525">
                  <c:v>8.40195</c:v>
                </c:pt>
                <c:pt idx="370526">
                  <c:v>8.40197</c:v>
                </c:pt>
                <c:pt idx="370527">
                  <c:v>8.40199</c:v>
                </c:pt>
                <c:pt idx="370528">
                  <c:v>8.40202</c:v>
                </c:pt>
                <c:pt idx="370529">
                  <c:v>8.40204</c:v>
                </c:pt>
                <c:pt idx="370530">
                  <c:v>8.40206</c:v>
                </c:pt>
                <c:pt idx="370531">
                  <c:v>8.40209</c:v>
                </c:pt>
                <c:pt idx="370532">
                  <c:v>8.40211</c:v>
                </c:pt>
                <c:pt idx="370533">
                  <c:v>8.40213</c:v>
                </c:pt>
                <c:pt idx="370534">
                  <c:v>8.40215</c:v>
                </c:pt>
                <c:pt idx="370535">
                  <c:v>8.40218</c:v>
                </c:pt>
                <c:pt idx="370536">
                  <c:v>8.4022</c:v>
                </c:pt>
                <c:pt idx="370537">
                  <c:v>8.40222</c:v>
                </c:pt>
                <c:pt idx="370538">
                  <c:v>8.40225</c:v>
                </c:pt>
                <c:pt idx="370539">
                  <c:v>8.40227</c:v>
                </c:pt>
                <c:pt idx="370540">
                  <c:v>8.40229</c:v>
                </c:pt>
                <c:pt idx="370541">
                  <c:v>8.40231</c:v>
                </c:pt>
                <c:pt idx="370542">
                  <c:v>8.40234</c:v>
                </c:pt>
                <c:pt idx="370543">
                  <c:v>8.40236</c:v>
                </c:pt>
                <c:pt idx="370544">
                  <c:v>8.40238</c:v>
                </c:pt>
                <c:pt idx="370545">
                  <c:v>8.4024</c:v>
                </c:pt>
                <c:pt idx="370546">
                  <c:v>8.40243</c:v>
                </c:pt>
                <c:pt idx="370547">
                  <c:v>8.40245</c:v>
                </c:pt>
                <c:pt idx="370548">
                  <c:v>8.40247</c:v>
                </c:pt>
                <c:pt idx="370549">
                  <c:v>8.40249</c:v>
                </c:pt>
                <c:pt idx="370550">
                  <c:v>8.40252</c:v>
                </c:pt>
                <c:pt idx="370551">
                  <c:v>8.40254</c:v>
                </c:pt>
                <c:pt idx="370552">
                  <c:v>8.40256</c:v>
                </c:pt>
                <c:pt idx="370553">
                  <c:v>8.40259</c:v>
                </c:pt>
                <c:pt idx="370554">
                  <c:v>8.40261</c:v>
                </c:pt>
                <c:pt idx="370555">
                  <c:v>8.40263</c:v>
                </c:pt>
                <c:pt idx="370556">
                  <c:v>8.40265</c:v>
                </c:pt>
                <c:pt idx="370557">
                  <c:v>8.40268</c:v>
                </c:pt>
                <c:pt idx="370558">
                  <c:v>8.4027</c:v>
                </c:pt>
                <c:pt idx="370559">
                  <c:v>8.40272</c:v>
                </c:pt>
                <c:pt idx="370560">
                  <c:v>8.40274</c:v>
                </c:pt>
                <c:pt idx="370561">
                  <c:v>8.40277</c:v>
                </c:pt>
                <c:pt idx="370562">
                  <c:v>8.40279</c:v>
                </c:pt>
                <c:pt idx="370563">
                  <c:v>8.40281</c:v>
                </c:pt>
                <c:pt idx="370564">
                  <c:v>8.40283</c:v>
                </c:pt>
                <c:pt idx="370565">
                  <c:v>8.40286</c:v>
                </c:pt>
                <c:pt idx="370566">
                  <c:v>8.40288</c:v>
                </c:pt>
                <c:pt idx="370567">
                  <c:v>8.4029</c:v>
                </c:pt>
                <c:pt idx="370568">
                  <c:v>8.40292</c:v>
                </c:pt>
                <c:pt idx="370569">
                  <c:v>8.40295</c:v>
                </c:pt>
                <c:pt idx="370570">
                  <c:v>8.40297</c:v>
                </c:pt>
                <c:pt idx="370571">
                  <c:v>8.40299</c:v>
                </c:pt>
                <c:pt idx="370572">
                  <c:v>8.40302</c:v>
                </c:pt>
                <c:pt idx="370573">
                  <c:v>8.40304</c:v>
                </c:pt>
                <c:pt idx="370574">
                  <c:v>8.40306</c:v>
                </c:pt>
                <c:pt idx="370575">
                  <c:v>8.40308</c:v>
                </c:pt>
                <c:pt idx="370576">
                  <c:v>8.40311</c:v>
                </c:pt>
                <c:pt idx="370577">
                  <c:v>8.40313</c:v>
                </c:pt>
                <c:pt idx="370578">
                  <c:v>8.40315</c:v>
                </c:pt>
                <c:pt idx="370579">
                  <c:v>8.40317</c:v>
                </c:pt>
                <c:pt idx="370580">
                  <c:v>8.4032</c:v>
                </c:pt>
                <c:pt idx="370581">
                  <c:v>8.40322</c:v>
                </c:pt>
                <c:pt idx="370582">
                  <c:v>8.40324</c:v>
                </c:pt>
                <c:pt idx="370583">
                  <c:v>8.40326</c:v>
                </c:pt>
                <c:pt idx="370584">
                  <c:v>8.40329</c:v>
                </c:pt>
                <c:pt idx="370585">
                  <c:v>8.40331</c:v>
                </c:pt>
                <c:pt idx="370586">
                  <c:v>8.40333</c:v>
                </c:pt>
                <c:pt idx="370587">
                  <c:v>8.40336</c:v>
                </c:pt>
                <c:pt idx="370588">
                  <c:v>8.40338</c:v>
                </c:pt>
                <c:pt idx="370589">
                  <c:v>8.4034</c:v>
                </c:pt>
                <c:pt idx="370590">
                  <c:v>8.40342</c:v>
                </c:pt>
                <c:pt idx="370591">
                  <c:v>8.40345</c:v>
                </c:pt>
                <c:pt idx="370592">
                  <c:v>8.40347</c:v>
                </c:pt>
                <c:pt idx="370593">
                  <c:v>8.40349</c:v>
                </c:pt>
                <c:pt idx="370594">
                  <c:v>8.40352</c:v>
                </c:pt>
                <c:pt idx="370595">
                  <c:v>8.40354</c:v>
                </c:pt>
                <c:pt idx="370596">
                  <c:v>8.40356</c:v>
                </c:pt>
                <c:pt idx="370597">
                  <c:v>8.40358</c:v>
                </c:pt>
                <c:pt idx="370598">
                  <c:v>8.40361</c:v>
                </c:pt>
                <c:pt idx="370599">
                  <c:v>8.40363</c:v>
                </c:pt>
                <c:pt idx="370600">
                  <c:v>8.40365</c:v>
                </c:pt>
                <c:pt idx="370601">
                  <c:v>8.40367</c:v>
                </c:pt>
                <c:pt idx="370602">
                  <c:v>8.4037</c:v>
                </c:pt>
                <c:pt idx="370603">
                  <c:v>8.40372</c:v>
                </c:pt>
                <c:pt idx="370604">
                  <c:v>8.40374</c:v>
                </c:pt>
                <c:pt idx="370605">
                  <c:v>8.40376</c:v>
                </c:pt>
                <c:pt idx="370606">
                  <c:v>8.40379</c:v>
                </c:pt>
                <c:pt idx="370607">
                  <c:v>8.40381</c:v>
                </c:pt>
                <c:pt idx="370608">
                  <c:v>8.40383</c:v>
                </c:pt>
                <c:pt idx="370609">
                  <c:v>8.40386</c:v>
                </c:pt>
                <c:pt idx="370610">
                  <c:v>8.40388</c:v>
                </c:pt>
                <c:pt idx="370611">
                  <c:v>8.4039</c:v>
                </c:pt>
                <c:pt idx="370612">
                  <c:v>8.40392</c:v>
                </c:pt>
                <c:pt idx="370613">
                  <c:v>8.40395</c:v>
                </c:pt>
                <c:pt idx="370614">
                  <c:v>8.40397</c:v>
                </c:pt>
                <c:pt idx="370615">
                  <c:v>8.40399</c:v>
                </c:pt>
                <c:pt idx="370616">
                  <c:v>8.40401</c:v>
                </c:pt>
                <c:pt idx="370617">
                  <c:v>8.40404</c:v>
                </c:pt>
                <c:pt idx="370618">
                  <c:v>8.40406</c:v>
                </c:pt>
                <c:pt idx="370619">
                  <c:v>8.40408</c:v>
                </c:pt>
                <c:pt idx="370620">
                  <c:v>8.4041</c:v>
                </c:pt>
                <c:pt idx="370621">
                  <c:v>8.40413</c:v>
                </c:pt>
                <c:pt idx="370622">
                  <c:v>8.40415</c:v>
                </c:pt>
                <c:pt idx="370623">
                  <c:v>8.40417</c:v>
                </c:pt>
                <c:pt idx="370624">
                  <c:v>8.40419</c:v>
                </c:pt>
                <c:pt idx="370625">
                  <c:v>8.40422</c:v>
                </c:pt>
                <c:pt idx="370626">
                  <c:v>8.40424</c:v>
                </c:pt>
                <c:pt idx="370627">
                  <c:v>8.40426</c:v>
                </c:pt>
                <c:pt idx="370628">
                  <c:v>8.40429</c:v>
                </c:pt>
                <c:pt idx="370629">
                  <c:v>8.40431</c:v>
                </c:pt>
                <c:pt idx="370630">
                  <c:v>8.40433</c:v>
                </c:pt>
                <c:pt idx="370631">
                  <c:v>8.40435</c:v>
                </c:pt>
                <c:pt idx="370632">
                  <c:v>8.40438</c:v>
                </c:pt>
                <c:pt idx="370633">
                  <c:v>8.4044</c:v>
                </c:pt>
                <c:pt idx="370634">
                  <c:v>8.40442</c:v>
                </c:pt>
                <c:pt idx="370635">
                  <c:v>8.40444</c:v>
                </c:pt>
                <c:pt idx="370636">
                  <c:v>8.40447</c:v>
                </c:pt>
                <c:pt idx="370637">
                  <c:v>8.40449</c:v>
                </c:pt>
                <c:pt idx="370638">
                  <c:v>8.40451</c:v>
                </c:pt>
                <c:pt idx="370639">
                  <c:v>8.40453</c:v>
                </c:pt>
                <c:pt idx="370640">
                  <c:v>8.40456</c:v>
                </c:pt>
                <c:pt idx="370641">
                  <c:v>8.40458</c:v>
                </c:pt>
                <c:pt idx="370642">
                  <c:v>8.4046</c:v>
                </c:pt>
                <c:pt idx="370643">
                  <c:v>8.40463</c:v>
                </c:pt>
                <c:pt idx="370644">
                  <c:v>8.40465</c:v>
                </c:pt>
                <c:pt idx="370645">
                  <c:v>8.40467</c:v>
                </c:pt>
                <c:pt idx="370646">
                  <c:v>8.40469</c:v>
                </c:pt>
                <c:pt idx="370647">
                  <c:v>8.40472</c:v>
                </c:pt>
                <c:pt idx="370648">
                  <c:v>8.40474</c:v>
                </c:pt>
                <c:pt idx="370649">
                  <c:v>8.40476</c:v>
                </c:pt>
                <c:pt idx="370650">
                  <c:v>8.40479</c:v>
                </c:pt>
                <c:pt idx="370651">
                  <c:v>8.40481</c:v>
                </c:pt>
                <c:pt idx="370652">
                  <c:v>8.40483</c:v>
                </c:pt>
                <c:pt idx="370653">
                  <c:v>8.40485</c:v>
                </c:pt>
                <c:pt idx="370654">
                  <c:v>8.40488</c:v>
                </c:pt>
                <c:pt idx="370655">
                  <c:v>8.4049</c:v>
                </c:pt>
                <c:pt idx="370656">
                  <c:v>8.40492</c:v>
                </c:pt>
                <c:pt idx="370657">
                  <c:v>8.40494</c:v>
                </c:pt>
                <c:pt idx="370658">
                  <c:v>8.40497</c:v>
                </c:pt>
                <c:pt idx="370659">
                  <c:v>8.40499</c:v>
                </c:pt>
                <c:pt idx="370660">
                  <c:v>8.40501</c:v>
                </c:pt>
                <c:pt idx="370661">
                  <c:v>8.40503</c:v>
                </c:pt>
                <c:pt idx="370662">
                  <c:v>8.40506</c:v>
                </c:pt>
                <c:pt idx="370663">
                  <c:v>8.40508</c:v>
                </c:pt>
                <c:pt idx="370664">
                  <c:v>8.4051</c:v>
                </c:pt>
                <c:pt idx="370665">
                  <c:v>8.40512</c:v>
                </c:pt>
                <c:pt idx="370666">
                  <c:v>8.40515</c:v>
                </c:pt>
                <c:pt idx="370667">
                  <c:v>8.40517</c:v>
                </c:pt>
                <c:pt idx="370668">
                  <c:v>8.40519</c:v>
                </c:pt>
                <c:pt idx="370669">
                  <c:v>8.40522</c:v>
                </c:pt>
                <c:pt idx="370670">
                  <c:v>8.40524</c:v>
                </c:pt>
                <c:pt idx="370671">
                  <c:v>8.40526</c:v>
                </c:pt>
                <c:pt idx="370672">
                  <c:v>8.40528</c:v>
                </c:pt>
                <c:pt idx="370673">
                  <c:v>8.40531</c:v>
                </c:pt>
                <c:pt idx="370674">
                  <c:v>8.40533</c:v>
                </c:pt>
                <c:pt idx="370675">
                  <c:v>8.40535</c:v>
                </c:pt>
                <c:pt idx="370676">
                  <c:v>8.40537</c:v>
                </c:pt>
                <c:pt idx="370677">
                  <c:v>8.4054</c:v>
                </c:pt>
                <c:pt idx="370678">
                  <c:v>8.40542</c:v>
                </c:pt>
                <c:pt idx="370679">
                  <c:v>8.40544</c:v>
                </c:pt>
                <c:pt idx="370680">
                  <c:v>8.40546</c:v>
                </c:pt>
                <c:pt idx="370681">
                  <c:v>8.40549</c:v>
                </c:pt>
                <c:pt idx="370682">
                  <c:v>8.40551</c:v>
                </c:pt>
                <c:pt idx="370683">
                  <c:v>8.40553</c:v>
                </c:pt>
                <c:pt idx="370684">
                  <c:v>8.40556</c:v>
                </c:pt>
                <c:pt idx="370685">
                  <c:v>8.40558</c:v>
                </c:pt>
                <c:pt idx="370686">
                  <c:v>8.4056</c:v>
                </c:pt>
                <c:pt idx="370687">
                  <c:v>8.40562</c:v>
                </c:pt>
                <c:pt idx="370688">
                  <c:v>8.40565</c:v>
                </c:pt>
                <c:pt idx="370689">
                  <c:v>8.40567</c:v>
                </c:pt>
                <c:pt idx="370690">
                  <c:v>8.40569</c:v>
                </c:pt>
                <c:pt idx="370691">
                  <c:v>8.40571</c:v>
                </c:pt>
                <c:pt idx="370692">
                  <c:v>8.40574</c:v>
                </c:pt>
                <c:pt idx="370693">
                  <c:v>8.40576</c:v>
                </c:pt>
                <c:pt idx="370694">
                  <c:v>8.40578</c:v>
                </c:pt>
                <c:pt idx="370695">
                  <c:v>8.40581</c:v>
                </c:pt>
                <c:pt idx="370696">
                  <c:v>8.40583</c:v>
                </c:pt>
                <c:pt idx="370697">
                  <c:v>8.40585</c:v>
                </c:pt>
                <c:pt idx="370698">
                  <c:v>8.40587</c:v>
                </c:pt>
                <c:pt idx="370699">
                  <c:v>8.4059</c:v>
                </c:pt>
                <c:pt idx="370700">
                  <c:v>8.40592</c:v>
                </c:pt>
                <c:pt idx="370701">
                  <c:v>8.40594</c:v>
                </c:pt>
                <c:pt idx="370702">
                  <c:v>8.40596</c:v>
                </c:pt>
                <c:pt idx="370703">
                  <c:v>8.40599</c:v>
                </c:pt>
                <c:pt idx="370704">
                  <c:v>8.40601</c:v>
                </c:pt>
                <c:pt idx="370705">
                  <c:v>8.40603</c:v>
                </c:pt>
                <c:pt idx="370706">
                  <c:v>8.40605</c:v>
                </c:pt>
                <c:pt idx="370707">
                  <c:v>8.40608</c:v>
                </c:pt>
                <c:pt idx="370708">
                  <c:v>8.4061</c:v>
                </c:pt>
                <c:pt idx="370709">
                  <c:v>8.40612</c:v>
                </c:pt>
                <c:pt idx="370710">
                  <c:v>8.40615</c:v>
                </c:pt>
                <c:pt idx="370711">
                  <c:v>8.40617</c:v>
                </c:pt>
                <c:pt idx="370712">
                  <c:v>8.40619</c:v>
                </c:pt>
                <c:pt idx="370713">
                  <c:v>8.40621</c:v>
                </c:pt>
                <c:pt idx="370714">
                  <c:v>8.40624</c:v>
                </c:pt>
                <c:pt idx="370715">
                  <c:v>8.40626</c:v>
                </c:pt>
                <c:pt idx="370716">
                  <c:v>8.40628</c:v>
                </c:pt>
                <c:pt idx="370717">
                  <c:v>8.4063</c:v>
                </c:pt>
                <c:pt idx="370718">
                  <c:v>8.40633</c:v>
                </c:pt>
                <c:pt idx="370719">
                  <c:v>8.40635</c:v>
                </c:pt>
                <c:pt idx="370720">
                  <c:v>8.40637</c:v>
                </c:pt>
                <c:pt idx="370721">
                  <c:v>8.40639</c:v>
                </c:pt>
                <c:pt idx="370722">
                  <c:v>8.40642</c:v>
                </c:pt>
                <c:pt idx="370723">
                  <c:v>8.40644</c:v>
                </c:pt>
                <c:pt idx="370724">
                  <c:v>8.40646</c:v>
                </c:pt>
                <c:pt idx="370725">
                  <c:v>8.40648</c:v>
                </c:pt>
                <c:pt idx="370726">
                  <c:v>8.40651</c:v>
                </c:pt>
                <c:pt idx="370727">
                  <c:v>8.40653</c:v>
                </c:pt>
                <c:pt idx="370728">
                  <c:v>8.40655</c:v>
                </c:pt>
                <c:pt idx="370729">
                  <c:v>8.40658</c:v>
                </c:pt>
                <c:pt idx="370730">
                  <c:v>8.4066</c:v>
                </c:pt>
                <c:pt idx="370731">
                  <c:v>8.40662</c:v>
                </c:pt>
                <c:pt idx="370732">
                  <c:v>8.40664</c:v>
                </c:pt>
                <c:pt idx="370733">
                  <c:v>8.40667</c:v>
                </c:pt>
                <c:pt idx="370734">
                  <c:v>8.40669</c:v>
                </c:pt>
                <c:pt idx="370735">
                  <c:v>8.40671</c:v>
                </c:pt>
                <c:pt idx="370736">
                  <c:v>8.40673</c:v>
                </c:pt>
                <c:pt idx="370737">
                  <c:v>8.40676</c:v>
                </c:pt>
                <c:pt idx="370738">
                  <c:v>8.40678</c:v>
                </c:pt>
                <c:pt idx="370739">
                  <c:v>8.4068</c:v>
                </c:pt>
                <c:pt idx="370740">
                  <c:v>8.40682</c:v>
                </c:pt>
                <c:pt idx="370741">
                  <c:v>8.40685</c:v>
                </c:pt>
                <c:pt idx="370742">
                  <c:v>8.40687</c:v>
                </c:pt>
                <c:pt idx="370743">
                  <c:v>8.40689</c:v>
                </c:pt>
                <c:pt idx="370744">
                  <c:v>8.40692</c:v>
                </c:pt>
                <c:pt idx="370745">
                  <c:v>8.40694</c:v>
                </c:pt>
                <c:pt idx="370746">
                  <c:v>8.40696</c:v>
                </c:pt>
                <c:pt idx="370747">
                  <c:v>8.40698</c:v>
                </c:pt>
                <c:pt idx="370748">
                  <c:v>8.40701</c:v>
                </c:pt>
                <c:pt idx="370749">
                  <c:v>8.40703</c:v>
                </c:pt>
                <c:pt idx="370750">
                  <c:v>8.40705</c:v>
                </c:pt>
                <c:pt idx="370751">
                  <c:v>8.40708</c:v>
                </c:pt>
                <c:pt idx="370752">
                  <c:v>8.4071</c:v>
                </c:pt>
                <c:pt idx="370753">
                  <c:v>8.40712</c:v>
                </c:pt>
                <c:pt idx="370754">
                  <c:v>8.40714</c:v>
                </c:pt>
                <c:pt idx="370755">
                  <c:v>8.40717</c:v>
                </c:pt>
                <c:pt idx="370756">
                  <c:v>8.40719</c:v>
                </c:pt>
                <c:pt idx="370757">
                  <c:v>8.40721</c:v>
                </c:pt>
                <c:pt idx="370758">
                  <c:v>8.40723</c:v>
                </c:pt>
                <c:pt idx="370759">
                  <c:v>8.40726</c:v>
                </c:pt>
                <c:pt idx="370760">
                  <c:v>8.40728</c:v>
                </c:pt>
                <c:pt idx="370761">
                  <c:v>8.4073</c:v>
                </c:pt>
                <c:pt idx="370762">
                  <c:v>8.40732</c:v>
                </c:pt>
                <c:pt idx="370763">
                  <c:v>8.40735</c:v>
                </c:pt>
                <c:pt idx="370764">
                  <c:v>8.40737</c:v>
                </c:pt>
                <c:pt idx="370765">
                  <c:v>8.40739</c:v>
                </c:pt>
                <c:pt idx="370766">
                  <c:v>8.40742</c:v>
                </c:pt>
                <c:pt idx="370767">
                  <c:v>8.40744</c:v>
                </c:pt>
                <c:pt idx="370768">
                  <c:v>8.40746</c:v>
                </c:pt>
                <c:pt idx="370769">
                  <c:v>8.40748</c:v>
                </c:pt>
                <c:pt idx="370770">
                  <c:v>8.40751</c:v>
                </c:pt>
                <c:pt idx="370771">
                  <c:v>8.40753</c:v>
                </c:pt>
                <c:pt idx="370772">
                  <c:v>8.40755</c:v>
                </c:pt>
                <c:pt idx="370773">
                  <c:v>8.40757</c:v>
                </c:pt>
                <c:pt idx="370774">
                  <c:v>8.4076</c:v>
                </c:pt>
                <c:pt idx="370775">
                  <c:v>8.40762</c:v>
                </c:pt>
                <c:pt idx="370776">
                  <c:v>8.40764</c:v>
                </c:pt>
                <c:pt idx="370777">
                  <c:v>8.40766</c:v>
                </c:pt>
                <c:pt idx="370778">
                  <c:v>8.40769</c:v>
                </c:pt>
                <c:pt idx="370779">
                  <c:v>8.40771</c:v>
                </c:pt>
                <c:pt idx="370780">
                  <c:v>8.40773</c:v>
                </c:pt>
                <c:pt idx="370781">
                  <c:v>8.40775</c:v>
                </c:pt>
                <c:pt idx="370782">
                  <c:v>8.40778</c:v>
                </c:pt>
                <c:pt idx="370783">
                  <c:v>8.4078</c:v>
                </c:pt>
                <c:pt idx="370784">
                  <c:v>8.40782</c:v>
                </c:pt>
                <c:pt idx="370785">
                  <c:v>8.40785</c:v>
                </c:pt>
                <c:pt idx="370786">
                  <c:v>8.40787</c:v>
                </c:pt>
                <c:pt idx="370787">
                  <c:v>8.40789</c:v>
                </c:pt>
                <c:pt idx="370788">
                  <c:v>8.40791</c:v>
                </c:pt>
                <c:pt idx="370789">
                  <c:v>8.40794</c:v>
                </c:pt>
                <c:pt idx="370790">
                  <c:v>8.40796</c:v>
                </c:pt>
                <c:pt idx="370791">
                  <c:v>8.40798</c:v>
                </c:pt>
                <c:pt idx="370792">
                  <c:v>8.408</c:v>
                </c:pt>
                <c:pt idx="370793">
                  <c:v>8.40803</c:v>
                </c:pt>
                <c:pt idx="370794">
                  <c:v>8.40805</c:v>
                </c:pt>
                <c:pt idx="370795">
                  <c:v>8.40807</c:v>
                </c:pt>
                <c:pt idx="370796">
                  <c:v>8.40809</c:v>
                </c:pt>
                <c:pt idx="370797">
                  <c:v>8.40812</c:v>
                </c:pt>
                <c:pt idx="370798">
                  <c:v>8.40814</c:v>
                </c:pt>
                <c:pt idx="370799">
                  <c:v>8.40816</c:v>
                </c:pt>
                <c:pt idx="370800">
                  <c:v>8.40819</c:v>
                </c:pt>
                <c:pt idx="370801">
                  <c:v>8.40821</c:v>
                </c:pt>
                <c:pt idx="370802">
                  <c:v>8.40823</c:v>
                </c:pt>
                <c:pt idx="370803">
                  <c:v>8.40825</c:v>
                </c:pt>
                <c:pt idx="370804">
                  <c:v>8.40828</c:v>
                </c:pt>
                <c:pt idx="370805">
                  <c:v>8.4083</c:v>
                </c:pt>
                <c:pt idx="370806">
                  <c:v>8.40832</c:v>
                </c:pt>
                <c:pt idx="370807">
                  <c:v>8.40835</c:v>
                </c:pt>
                <c:pt idx="370808">
                  <c:v>8.40837</c:v>
                </c:pt>
                <c:pt idx="370809">
                  <c:v>8.40839</c:v>
                </c:pt>
                <c:pt idx="370810">
                  <c:v>8.40841</c:v>
                </c:pt>
                <c:pt idx="370811">
                  <c:v>8.40844</c:v>
                </c:pt>
                <c:pt idx="370812">
                  <c:v>8.40846</c:v>
                </c:pt>
                <c:pt idx="370813">
                  <c:v>8.40848</c:v>
                </c:pt>
                <c:pt idx="370814">
                  <c:v>8.4085</c:v>
                </c:pt>
                <c:pt idx="370815">
                  <c:v>8.40853</c:v>
                </c:pt>
                <c:pt idx="370816">
                  <c:v>8.40855</c:v>
                </c:pt>
                <c:pt idx="370817">
                  <c:v>8.40857</c:v>
                </c:pt>
                <c:pt idx="370818">
                  <c:v>8.40859</c:v>
                </c:pt>
                <c:pt idx="370819">
                  <c:v>8.40862</c:v>
                </c:pt>
                <c:pt idx="370820">
                  <c:v>8.40864</c:v>
                </c:pt>
                <c:pt idx="370821">
                  <c:v>8.40866</c:v>
                </c:pt>
                <c:pt idx="370822">
                  <c:v>8.40869</c:v>
                </c:pt>
                <c:pt idx="370823">
                  <c:v>8.40871</c:v>
                </c:pt>
                <c:pt idx="370824">
                  <c:v>8.40873</c:v>
                </c:pt>
                <c:pt idx="370825">
                  <c:v>8.40875</c:v>
                </c:pt>
                <c:pt idx="370826">
                  <c:v>8.40878</c:v>
                </c:pt>
                <c:pt idx="370827">
                  <c:v>8.4088</c:v>
                </c:pt>
                <c:pt idx="370828">
                  <c:v>8.40882</c:v>
                </c:pt>
                <c:pt idx="370829">
                  <c:v>8.40884</c:v>
                </c:pt>
                <c:pt idx="370830">
                  <c:v>8.40887</c:v>
                </c:pt>
                <c:pt idx="370831">
                  <c:v>8.40889</c:v>
                </c:pt>
                <c:pt idx="370832">
                  <c:v>8.40891</c:v>
                </c:pt>
                <c:pt idx="370833">
                  <c:v>8.40893</c:v>
                </c:pt>
                <c:pt idx="370834">
                  <c:v>8.40896</c:v>
                </c:pt>
                <c:pt idx="370835">
                  <c:v>8.40898</c:v>
                </c:pt>
                <c:pt idx="370836">
                  <c:v>8.409</c:v>
                </c:pt>
                <c:pt idx="370837">
                  <c:v>8.40902</c:v>
                </c:pt>
                <c:pt idx="370838">
                  <c:v>8.40905</c:v>
                </c:pt>
                <c:pt idx="370839">
                  <c:v>8.40907</c:v>
                </c:pt>
                <c:pt idx="370840">
                  <c:v>8.40909</c:v>
                </c:pt>
                <c:pt idx="370841">
                  <c:v>8.40912</c:v>
                </c:pt>
                <c:pt idx="370842">
                  <c:v>8.40914</c:v>
                </c:pt>
                <c:pt idx="370843">
                  <c:v>8.40916</c:v>
                </c:pt>
                <c:pt idx="370844">
                  <c:v>8.40918</c:v>
                </c:pt>
                <c:pt idx="370845">
                  <c:v>8.40921</c:v>
                </c:pt>
                <c:pt idx="370846">
                  <c:v>8.40923</c:v>
                </c:pt>
                <c:pt idx="370847">
                  <c:v>8.40925</c:v>
                </c:pt>
                <c:pt idx="370848">
                  <c:v>8.40927</c:v>
                </c:pt>
                <c:pt idx="370849">
                  <c:v>8.4093</c:v>
                </c:pt>
                <c:pt idx="370850">
                  <c:v>8.40932</c:v>
                </c:pt>
                <c:pt idx="370851">
                  <c:v>8.40934</c:v>
                </c:pt>
                <c:pt idx="370852">
                  <c:v>8.40936</c:v>
                </c:pt>
                <c:pt idx="370853">
                  <c:v>8.40939</c:v>
                </c:pt>
                <c:pt idx="370854">
                  <c:v>8.40941</c:v>
                </c:pt>
                <c:pt idx="370855">
                  <c:v>8.40943</c:v>
                </c:pt>
                <c:pt idx="370856">
                  <c:v>8.40946</c:v>
                </c:pt>
                <c:pt idx="370857">
                  <c:v>8.40948</c:v>
                </c:pt>
                <c:pt idx="370858">
                  <c:v>8.4095</c:v>
                </c:pt>
                <c:pt idx="370859">
                  <c:v>8.40952</c:v>
                </c:pt>
                <c:pt idx="370860">
                  <c:v>8.40955</c:v>
                </c:pt>
                <c:pt idx="370861">
                  <c:v>8.40957</c:v>
                </c:pt>
                <c:pt idx="370862">
                  <c:v>8.40959</c:v>
                </c:pt>
                <c:pt idx="370863">
                  <c:v>8.40962</c:v>
                </c:pt>
                <c:pt idx="370864">
                  <c:v>8.40964</c:v>
                </c:pt>
                <c:pt idx="370865">
                  <c:v>8.40966</c:v>
                </c:pt>
                <c:pt idx="370866">
                  <c:v>8.40968</c:v>
                </c:pt>
                <c:pt idx="370867">
                  <c:v>8.40971</c:v>
                </c:pt>
                <c:pt idx="370868">
                  <c:v>8.40973</c:v>
                </c:pt>
                <c:pt idx="370869">
                  <c:v>8.40975</c:v>
                </c:pt>
                <c:pt idx="370870">
                  <c:v>8.40977</c:v>
                </c:pt>
                <c:pt idx="370871">
                  <c:v>8.4098</c:v>
                </c:pt>
                <c:pt idx="370872">
                  <c:v>8.40982</c:v>
                </c:pt>
                <c:pt idx="370873">
                  <c:v>8.40984</c:v>
                </c:pt>
                <c:pt idx="370874">
                  <c:v>8.40986</c:v>
                </c:pt>
                <c:pt idx="370875">
                  <c:v>8.40989</c:v>
                </c:pt>
                <c:pt idx="370876">
                  <c:v>8.40991</c:v>
                </c:pt>
                <c:pt idx="370877">
                  <c:v>8.40993</c:v>
                </c:pt>
                <c:pt idx="370878">
                  <c:v>8.40996</c:v>
                </c:pt>
                <c:pt idx="370879">
                  <c:v>8.40998</c:v>
                </c:pt>
                <c:pt idx="370880">
                  <c:v>8.41</c:v>
                </c:pt>
                <c:pt idx="370881">
                  <c:v>8.41002</c:v>
                </c:pt>
                <c:pt idx="370882">
                  <c:v>8.41005</c:v>
                </c:pt>
                <c:pt idx="370883">
                  <c:v>8.41007</c:v>
                </c:pt>
                <c:pt idx="370884">
                  <c:v>8.41009</c:v>
                </c:pt>
                <c:pt idx="370885">
                  <c:v>8.41011</c:v>
                </c:pt>
                <c:pt idx="370886">
                  <c:v>8.41014</c:v>
                </c:pt>
                <c:pt idx="370887">
                  <c:v>8.41016</c:v>
                </c:pt>
                <c:pt idx="370888">
                  <c:v>8.41018</c:v>
                </c:pt>
                <c:pt idx="370889">
                  <c:v>8.4102</c:v>
                </c:pt>
                <c:pt idx="370890">
                  <c:v>8.41023</c:v>
                </c:pt>
                <c:pt idx="370891">
                  <c:v>8.41025</c:v>
                </c:pt>
                <c:pt idx="370892">
                  <c:v>8.41027</c:v>
                </c:pt>
                <c:pt idx="370893">
                  <c:v>8.41029</c:v>
                </c:pt>
                <c:pt idx="370894">
                  <c:v>8.41032</c:v>
                </c:pt>
                <c:pt idx="370895">
                  <c:v>8.41034</c:v>
                </c:pt>
                <c:pt idx="370896">
                  <c:v>8.41036</c:v>
                </c:pt>
                <c:pt idx="370897">
                  <c:v>8.41038</c:v>
                </c:pt>
                <c:pt idx="370898">
                  <c:v>8.41041</c:v>
                </c:pt>
                <c:pt idx="370899">
                  <c:v>8.41043</c:v>
                </c:pt>
                <c:pt idx="370900">
                  <c:v>8.41045</c:v>
                </c:pt>
                <c:pt idx="370901">
                  <c:v>8.41048</c:v>
                </c:pt>
                <c:pt idx="370902">
                  <c:v>8.4105</c:v>
                </c:pt>
                <c:pt idx="370903">
                  <c:v>8.41052</c:v>
                </c:pt>
                <c:pt idx="370904">
                  <c:v>8.41054</c:v>
                </c:pt>
                <c:pt idx="370905">
                  <c:v>8.41057</c:v>
                </c:pt>
                <c:pt idx="370906">
                  <c:v>8.41059</c:v>
                </c:pt>
                <c:pt idx="370907">
                  <c:v>8.41061</c:v>
                </c:pt>
                <c:pt idx="370908">
                  <c:v>8.41063</c:v>
                </c:pt>
                <c:pt idx="370909">
                  <c:v>8.41066</c:v>
                </c:pt>
                <c:pt idx="370910">
                  <c:v>8.41068</c:v>
                </c:pt>
                <c:pt idx="370911">
                  <c:v>8.4107</c:v>
                </c:pt>
                <c:pt idx="370912">
                  <c:v>8.41073</c:v>
                </c:pt>
                <c:pt idx="370913">
                  <c:v>8.41075</c:v>
                </c:pt>
                <c:pt idx="370914">
                  <c:v>8.41077</c:v>
                </c:pt>
                <c:pt idx="370915">
                  <c:v>8.41079</c:v>
                </c:pt>
                <c:pt idx="370916">
                  <c:v>8.41082</c:v>
                </c:pt>
                <c:pt idx="370917">
                  <c:v>8.41084</c:v>
                </c:pt>
                <c:pt idx="370918">
                  <c:v>8.41086</c:v>
                </c:pt>
                <c:pt idx="370919">
                  <c:v>8.41088</c:v>
                </c:pt>
                <c:pt idx="370920">
                  <c:v>8.41091</c:v>
                </c:pt>
                <c:pt idx="370921">
                  <c:v>8.41093</c:v>
                </c:pt>
                <c:pt idx="370922">
                  <c:v>8.41095</c:v>
                </c:pt>
                <c:pt idx="370923">
                  <c:v>8.41098</c:v>
                </c:pt>
                <c:pt idx="370924">
                  <c:v>8.411</c:v>
                </c:pt>
                <c:pt idx="370925">
                  <c:v>8.41102</c:v>
                </c:pt>
                <c:pt idx="370926">
                  <c:v>8.41104</c:v>
                </c:pt>
                <c:pt idx="370927">
                  <c:v>8.41107</c:v>
                </c:pt>
                <c:pt idx="370928">
                  <c:v>8.41109</c:v>
                </c:pt>
                <c:pt idx="370929">
                  <c:v>8.41111</c:v>
                </c:pt>
                <c:pt idx="370930">
                  <c:v>8.41113</c:v>
                </c:pt>
                <c:pt idx="370931">
                  <c:v>8.41116</c:v>
                </c:pt>
                <c:pt idx="370932">
                  <c:v>8.41118</c:v>
                </c:pt>
                <c:pt idx="370933">
                  <c:v>8.4112</c:v>
                </c:pt>
                <c:pt idx="370934">
                  <c:v>8.41122</c:v>
                </c:pt>
                <c:pt idx="370935">
                  <c:v>8.41125</c:v>
                </c:pt>
                <c:pt idx="370936">
                  <c:v>8.41127</c:v>
                </c:pt>
                <c:pt idx="370937">
                  <c:v>8.41129</c:v>
                </c:pt>
                <c:pt idx="370938">
                  <c:v>8.41132</c:v>
                </c:pt>
                <c:pt idx="370939">
                  <c:v>8.41134</c:v>
                </c:pt>
                <c:pt idx="370940">
                  <c:v>8.41136</c:v>
                </c:pt>
                <c:pt idx="370941">
                  <c:v>8.41138</c:v>
                </c:pt>
                <c:pt idx="370942">
                  <c:v>8.41141</c:v>
                </c:pt>
                <c:pt idx="370943">
                  <c:v>8.41143</c:v>
                </c:pt>
                <c:pt idx="370944">
                  <c:v>8.41145</c:v>
                </c:pt>
                <c:pt idx="370945">
                  <c:v>8.41147</c:v>
                </c:pt>
                <c:pt idx="370946">
                  <c:v>8.4115</c:v>
                </c:pt>
                <c:pt idx="370947">
                  <c:v>8.41152</c:v>
                </c:pt>
                <c:pt idx="370948">
                  <c:v>8.41154</c:v>
                </c:pt>
                <c:pt idx="370949">
                  <c:v>8.41156</c:v>
                </c:pt>
                <c:pt idx="370950">
                  <c:v>8.41159</c:v>
                </c:pt>
                <c:pt idx="370951">
                  <c:v>8.41161</c:v>
                </c:pt>
                <c:pt idx="370952">
                  <c:v>8.41163</c:v>
                </c:pt>
                <c:pt idx="370953">
                  <c:v>8.41165</c:v>
                </c:pt>
                <c:pt idx="370954">
                  <c:v>8.41168</c:v>
                </c:pt>
                <c:pt idx="370955">
                  <c:v>8.4117</c:v>
                </c:pt>
                <c:pt idx="370956">
                  <c:v>8.41172</c:v>
                </c:pt>
                <c:pt idx="370957">
                  <c:v>8.41175</c:v>
                </c:pt>
                <c:pt idx="370958">
                  <c:v>8.41177</c:v>
                </c:pt>
                <c:pt idx="370959">
                  <c:v>8.41179</c:v>
                </c:pt>
                <c:pt idx="370960">
                  <c:v>8.41181</c:v>
                </c:pt>
                <c:pt idx="370961">
                  <c:v>8.41184</c:v>
                </c:pt>
                <c:pt idx="370962">
                  <c:v>8.41186</c:v>
                </c:pt>
                <c:pt idx="370963">
                  <c:v>8.41188</c:v>
                </c:pt>
                <c:pt idx="370964">
                  <c:v>8.41191</c:v>
                </c:pt>
                <c:pt idx="370965">
                  <c:v>8.41193</c:v>
                </c:pt>
                <c:pt idx="370966">
                  <c:v>8.41195</c:v>
                </c:pt>
                <c:pt idx="370967">
                  <c:v>8.41197</c:v>
                </c:pt>
                <c:pt idx="370968">
                  <c:v>8.41199</c:v>
                </c:pt>
                <c:pt idx="370969">
                  <c:v>8.41202</c:v>
                </c:pt>
                <c:pt idx="370970">
                  <c:v>8.41204</c:v>
                </c:pt>
                <c:pt idx="370971">
                  <c:v>8.41206</c:v>
                </c:pt>
                <c:pt idx="370972">
                  <c:v>8.41209</c:v>
                </c:pt>
                <c:pt idx="370973">
                  <c:v>8.41211</c:v>
                </c:pt>
                <c:pt idx="370974">
                  <c:v>8.41213</c:v>
                </c:pt>
                <c:pt idx="370975">
                  <c:v>8.41215</c:v>
                </c:pt>
                <c:pt idx="370976">
                  <c:v>8.41218</c:v>
                </c:pt>
                <c:pt idx="370977">
                  <c:v>8.4122</c:v>
                </c:pt>
                <c:pt idx="370978">
                  <c:v>8.41222</c:v>
                </c:pt>
                <c:pt idx="370979">
                  <c:v>8.41225</c:v>
                </c:pt>
                <c:pt idx="370980">
                  <c:v>8.41227</c:v>
                </c:pt>
                <c:pt idx="370981">
                  <c:v>8.41229</c:v>
                </c:pt>
                <c:pt idx="370982">
                  <c:v>8.41231</c:v>
                </c:pt>
                <c:pt idx="370983">
                  <c:v>8.41234</c:v>
                </c:pt>
                <c:pt idx="370984">
                  <c:v>8.41236</c:v>
                </c:pt>
                <c:pt idx="370985">
                  <c:v>8.41238</c:v>
                </c:pt>
                <c:pt idx="370986">
                  <c:v>8.4124</c:v>
                </c:pt>
                <c:pt idx="370987">
                  <c:v>8.41243</c:v>
                </c:pt>
                <c:pt idx="370988">
                  <c:v>8.41245</c:v>
                </c:pt>
                <c:pt idx="370989">
                  <c:v>8.41247</c:v>
                </c:pt>
                <c:pt idx="370990">
                  <c:v>8.41249</c:v>
                </c:pt>
                <c:pt idx="370991">
                  <c:v>8.41252</c:v>
                </c:pt>
                <c:pt idx="370992">
                  <c:v>8.41254</c:v>
                </c:pt>
                <c:pt idx="370993">
                  <c:v>8.41256</c:v>
                </c:pt>
                <c:pt idx="370994">
                  <c:v>8.41258</c:v>
                </c:pt>
                <c:pt idx="370995">
                  <c:v>8.41261</c:v>
                </c:pt>
                <c:pt idx="370996">
                  <c:v>8.41263</c:v>
                </c:pt>
                <c:pt idx="370997">
                  <c:v>8.41265</c:v>
                </c:pt>
                <c:pt idx="370998">
                  <c:v>8.41268</c:v>
                </c:pt>
                <c:pt idx="370999">
                  <c:v>8.4127</c:v>
                </c:pt>
                <c:pt idx="371000">
                  <c:v>8.41272</c:v>
                </c:pt>
                <c:pt idx="371001">
                  <c:v>8.41274</c:v>
                </c:pt>
                <c:pt idx="371002">
                  <c:v>8.41277</c:v>
                </c:pt>
                <c:pt idx="371003">
                  <c:v>8.41279</c:v>
                </c:pt>
                <c:pt idx="371004">
                  <c:v>8.41281</c:v>
                </c:pt>
                <c:pt idx="371005">
                  <c:v>8.41283</c:v>
                </c:pt>
                <c:pt idx="371006">
                  <c:v>8.41286</c:v>
                </c:pt>
                <c:pt idx="371007">
                  <c:v>8.41288</c:v>
                </c:pt>
                <c:pt idx="371008">
                  <c:v>8.4129</c:v>
                </c:pt>
                <c:pt idx="371009">
                  <c:v>8.41292</c:v>
                </c:pt>
                <c:pt idx="371010">
                  <c:v>8.41295</c:v>
                </c:pt>
                <c:pt idx="371011">
                  <c:v>8.41297</c:v>
                </c:pt>
                <c:pt idx="371012">
                  <c:v>8.41299</c:v>
                </c:pt>
                <c:pt idx="371013">
                  <c:v>8.41302</c:v>
                </c:pt>
                <c:pt idx="371014">
                  <c:v>8.41304</c:v>
                </c:pt>
                <c:pt idx="371015">
                  <c:v>8.41306</c:v>
                </c:pt>
                <c:pt idx="371016">
                  <c:v>8.41308</c:v>
                </c:pt>
                <c:pt idx="371017">
                  <c:v>8.41311</c:v>
                </c:pt>
                <c:pt idx="371018">
                  <c:v>8.41313</c:v>
                </c:pt>
                <c:pt idx="371019">
                  <c:v>8.41315</c:v>
                </c:pt>
                <c:pt idx="371020">
                  <c:v>8.41318</c:v>
                </c:pt>
                <c:pt idx="371021">
                  <c:v>8.4132</c:v>
                </c:pt>
                <c:pt idx="371022">
                  <c:v>8.41322</c:v>
                </c:pt>
                <c:pt idx="371023">
                  <c:v>8.41324</c:v>
                </c:pt>
                <c:pt idx="371024">
                  <c:v>8.41327</c:v>
                </c:pt>
                <c:pt idx="371025">
                  <c:v>8.41329</c:v>
                </c:pt>
                <c:pt idx="371026">
                  <c:v>8.41331</c:v>
                </c:pt>
                <c:pt idx="371027">
                  <c:v>8.41333</c:v>
                </c:pt>
                <c:pt idx="371028">
                  <c:v>8.41336</c:v>
                </c:pt>
                <c:pt idx="371029">
                  <c:v>8.41338</c:v>
                </c:pt>
                <c:pt idx="371030">
                  <c:v>8.4134</c:v>
                </c:pt>
                <c:pt idx="371031">
                  <c:v>8.41342</c:v>
                </c:pt>
                <c:pt idx="371032">
                  <c:v>8.41345</c:v>
                </c:pt>
                <c:pt idx="371033">
                  <c:v>8.41347</c:v>
                </c:pt>
                <c:pt idx="371034">
                  <c:v>8.41349</c:v>
                </c:pt>
                <c:pt idx="371035">
                  <c:v>8.41352</c:v>
                </c:pt>
                <c:pt idx="371036">
                  <c:v>8.41354</c:v>
                </c:pt>
                <c:pt idx="371037">
                  <c:v>8.41356</c:v>
                </c:pt>
                <c:pt idx="371038">
                  <c:v>8.41358</c:v>
                </c:pt>
                <c:pt idx="371039">
                  <c:v>8.41361</c:v>
                </c:pt>
                <c:pt idx="371040">
                  <c:v>8.41363</c:v>
                </c:pt>
                <c:pt idx="371041">
                  <c:v>8.41365</c:v>
                </c:pt>
                <c:pt idx="371042">
                  <c:v>8.41367</c:v>
                </c:pt>
                <c:pt idx="371043">
                  <c:v>8.4137</c:v>
                </c:pt>
                <c:pt idx="371044">
                  <c:v>8.41372</c:v>
                </c:pt>
                <c:pt idx="371045">
                  <c:v>8.41374</c:v>
                </c:pt>
                <c:pt idx="371046">
                  <c:v>8.41376</c:v>
                </c:pt>
                <c:pt idx="371047">
                  <c:v>8.41379</c:v>
                </c:pt>
                <c:pt idx="371048">
                  <c:v>8.41381</c:v>
                </c:pt>
                <c:pt idx="371049">
                  <c:v>8.41383</c:v>
                </c:pt>
                <c:pt idx="371050">
                  <c:v>8.41385</c:v>
                </c:pt>
                <c:pt idx="371051">
                  <c:v>8.41388</c:v>
                </c:pt>
                <c:pt idx="371052">
                  <c:v>8.4139</c:v>
                </c:pt>
                <c:pt idx="371053">
                  <c:v>8.41392</c:v>
                </c:pt>
                <c:pt idx="371054">
                  <c:v>8.41395</c:v>
                </c:pt>
                <c:pt idx="371055">
                  <c:v>8.41397</c:v>
                </c:pt>
                <c:pt idx="371056">
                  <c:v>8.41399</c:v>
                </c:pt>
                <c:pt idx="371057">
                  <c:v>8.41401</c:v>
                </c:pt>
                <c:pt idx="371058">
                  <c:v>8.41404</c:v>
                </c:pt>
                <c:pt idx="371059">
                  <c:v>8.41406</c:v>
                </c:pt>
                <c:pt idx="371060">
                  <c:v>8.41408</c:v>
                </c:pt>
                <c:pt idx="371061">
                  <c:v>8.4141</c:v>
                </c:pt>
                <c:pt idx="371062">
                  <c:v>8.41413</c:v>
                </c:pt>
                <c:pt idx="371063">
                  <c:v>8.41415</c:v>
                </c:pt>
                <c:pt idx="371064">
                  <c:v>8.41417</c:v>
                </c:pt>
                <c:pt idx="371065">
                  <c:v>8.41419</c:v>
                </c:pt>
                <c:pt idx="371066">
                  <c:v>8.41422</c:v>
                </c:pt>
                <c:pt idx="371067">
                  <c:v>8.41424</c:v>
                </c:pt>
                <c:pt idx="371068">
                  <c:v>8.41426</c:v>
                </c:pt>
                <c:pt idx="371069">
                  <c:v>8.41429</c:v>
                </c:pt>
                <c:pt idx="371070">
                  <c:v>8.41431</c:v>
                </c:pt>
                <c:pt idx="371071">
                  <c:v>8.41433</c:v>
                </c:pt>
                <c:pt idx="371072">
                  <c:v>8.41435</c:v>
                </c:pt>
                <c:pt idx="371073">
                  <c:v>8.41438</c:v>
                </c:pt>
                <c:pt idx="371074">
                  <c:v>8.4144</c:v>
                </c:pt>
                <c:pt idx="371075">
                  <c:v>8.41442</c:v>
                </c:pt>
                <c:pt idx="371076">
                  <c:v>8.41444</c:v>
                </c:pt>
                <c:pt idx="371077">
                  <c:v>8.41447</c:v>
                </c:pt>
                <c:pt idx="371078">
                  <c:v>8.41449</c:v>
                </c:pt>
                <c:pt idx="371079">
                  <c:v>8.41451</c:v>
                </c:pt>
                <c:pt idx="371080">
                  <c:v>8.41454</c:v>
                </c:pt>
                <c:pt idx="371081">
                  <c:v>8.41456</c:v>
                </c:pt>
                <c:pt idx="371082">
                  <c:v>8.41458</c:v>
                </c:pt>
                <c:pt idx="371083">
                  <c:v>8.4146</c:v>
                </c:pt>
                <c:pt idx="371084">
                  <c:v>8.41463</c:v>
                </c:pt>
                <c:pt idx="371085">
                  <c:v>8.41465</c:v>
                </c:pt>
                <c:pt idx="371086">
                  <c:v>8.41467</c:v>
                </c:pt>
                <c:pt idx="371087">
                  <c:v>8.41469</c:v>
                </c:pt>
                <c:pt idx="371088">
                  <c:v>8.41472</c:v>
                </c:pt>
                <c:pt idx="371089">
                  <c:v>8.41474</c:v>
                </c:pt>
                <c:pt idx="371090">
                  <c:v>8.41476</c:v>
                </c:pt>
                <c:pt idx="371091">
                  <c:v>8.41479</c:v>
                </c:pt>
                <c:pt idx="371092">
                  <c:v>8.41481</c:v>
                </c:pt>
                <c:pt idx="371093">
                  <c:v>8.41483</c:v>
                </c:pt>
                <c:pt idx="371094">
                  <c:v>8.41485</c:v>
                </c:pt>
                <c:pt idx="371095">
                  <c:v>8.41488</c:v>
                </c:pt>
                <c:pt idx="371096">
                  <c:v>8.4149</c:v>
                </c:pt>
                <c:pt idx="371097">
                  <c:v>8.41492</c:v>
                </c:pt>
                <c:pt idx="371098">
                  <c:v>8.41494</c:v>
                </c:pt>
                <c:pt idx="371099">
                  <c:v>8.41497</c:v>
                </c:pt>
                <c:pt idx="371100">
                  <c:v>8.41499</c:v>
                </c:pt>
                <c:pt idx="371101">
                  <c:v>8.41501</c:v>
                </c:pt>
                <c:pt idx="371102">
                  <c:v>8.41503</c:v>
                </c:pt>
                <c:pt idx="371103">
                  <c:v>8.41506</c:v>
                </c:pt>
                <c:pt idx="371104">
                  <c:v>8.41508</c:v>
                </c:pt>
                <c:pt idx="371105">
                  <c:v>8.4151</c:v>
                </c:pt>
                <c:pt idx="371106">
                  <c:v>8.41512</c:v>
                </c:pt>
                <c:pt idx="371107">
                  <c:v>8.41515</c:v>
                </c:pt>
                <c:pt idx="371108">
                  <c:v>8.41517</c:v>
                </c:pt>
                <c:pt idx="371109">
                  <c:v>8.41519</c:v>
                </c:pt>
                <c:pt idx="371110">
                  <c:v>8.41521</c:v>
                </c:pt>
                <c:pt idx="371111">
                  <c:v>8.41524</c:v>
                </c:pt>
                <c:pt idx="371112">
                  <c:v>8.41526</c:v>
                </c:pt>
                <c:pt idx="371113">
                  <c:v>8.41528</c:v>
                </c:pt>
                <c:pt idx="371114">
                  <c:v>8.41531</c:v>
                </c:pt>
                <c:pt idx="371115">
                  <c:v>8.41533</c:v>
                </c:pt>
                <c:pt idx="371116">
                  <c:v>8.41535</c:v>
                </c:pt>
                <c:pt idx="371117">
                  <c:v>8.41537</c:v>
                </c:pt>
                <c:pt idx="371118">
                  <c:v>8.4154</c:v>
                </c:pt>
                <c:pt idx="371119">
                  <c:v>8.41542</c:v>
                </c:pt>
                <c:pt idx="371120">
                  <c:v>8.41544</c:v>
                </c:pt>
                <c:pt idx="371121">
                  <c:v>8.41546</c:v>
                </c:pt>
                <c:pt idx="371122">
                  <c:v>8.41549</c:v>
                </c:pt>
                <c:pt idx="371123">
                  <c:v>8.41551</c:v>
                </c:pt>
                <c:pt idx="371124">
                  <c:v>8.41553</c:v>
                </c:pt>
                <c:pt idx="371125">
                  <c:v>8.41556</c:v>
                </c:pt>
                <c:pt idx="371126">
                  <c:v>8.41558</c:v>
                </c:pt>
                <c:pt idx="371127">
                  <c:v>8.4156</c:v>
                </c:pt>
                <c:pt idx="371128">
                  <c:v>8.41562</c:v>
                </c:pt>
                <c:pt idx="371129">
                  <c:v>8.41565</c:v>
                </c:pt>
                <c:pt idx="371130">
                  <c:v>8.41567</c:v>
                </c:pt>
                <c:pt idx="371131">
                  <c:v>8.41569</c:v>
                </c:pt>
                <c:pt idx="371132">
                  <c:v>8.41571</c:v>
                </c:pt>
                <c:pt idx="371133">
                  <c:v>8.41574</c:v>
                </c:pt>
                <c:pt idx="371134">
                  <c:v>8.41576</c:v>
                </c:pt>
                <c:pt idx="371135">
                  <c:v>8.41578</c:v>
                </c:pt>
                <c:pt idx="371136">
                  <c:v>8.41581</c:v>
                </c:pt>
                <c:pt idx="371137">
                  <c:v>8.41583</c:v>
                </c:pt>
                <c:pt idx="371138">
                  <c:v>8.41585</c:v>
                </c:pt>
                <c:pt idx="371139">
                  <c:v>8.41587</c:v>
                </c:pt>
                <c:pt idx="371140">
                  <c:v>8.4159</c:v>
                </c:pt>
                <c:pt idx="371141">
                  <c:v>8.41592</c:v>
                </c:pt>
                <c:pt idx="371142">
                  <c:v>8.41594</c:v>
                </c:pt>
                <c:pt idx="371143">
                  <c:v>8.41596</c:v>
                </c:pt>
                <c:pt idx="371144">
                  <c:v>8.41599</c:v>
                </c:pt>
                <c:pt idx="371145">
                  <c:v>8.41601</c:v>
                </c:pt>
                <c:pt idx="371146">
                  <c:v>8.41603</c:v>
                </c:pt>
                <c:pt idx="371147">
                  <c:v>8.41605</c:v>
                </c:pt>
                <c:pt idx="371148">
                  <c:v>8.41608</c:v>
                </c:pt>
                <c:pt idx="371149">
                  <c:v>8.4161</c:v>
                </c:pt>
                <c:pt idx="371150">
                  <c:v>8.41612</c:v>
                </c:pt>
                <c:pt idx="371151">
                  <c:v>8.41615</c:v>
                </c:pt>
                <c:pt idx="371152">
                  <c:v>8.41617</c:v>
                </c:pt>
                <c:pt idx="371153">
                  <c:v>8.41619</c:v>
                </c:pt>
                <c:pt idx="371154">
                  <c:v>8.41621</c:v>
                </c:pt>
                <c:pt idx="371155">
                  <c:v>8.41624</c:v>
                </c:pt>
                <c:pt idx="371156">
                  <c:v>8.41626</c:v>
                </c:pt>
                <c:pt idx="371157">
                  <c:v>8.41628</c:v>
                </c:pt>
                <c:pt idx="371158">
                  <c:v>8.4163</c:v>
                </c:pt>
                <c:pt idx="371159">
                  <c:v>8.41633</c:v>
                </c:pt>
                <c:pt idx="371160">
                  <c:v>8.41635</c:v>
                </c:pt>
                <c:pt idx="371161">
                  <c:v>8.41637</c:v>
                </c:pt>
                <c:pt idx="371162">
                  <c:v>8.41639</c:v>
                </c:pt>
                <c:pt idx="371163">
                  <c:v>8.41642</c:v>
                </c:pt>
                <c:pt idx="371164">
                  <c:v>8.41644</c:v>
                </c:pt>
                <c:pt idx="371165">
                  <c:v>8.41646</c:v>
                </c:pt>
                <c:pt idx="371166">
                  <c:v>8.41648</c:v>
                </c:pt>
                <c:pt idx="371167">
                  <c:v>8.41651</c:v>
                </c:pt>
                <c:pt idx="371168">
                  <c:v>8.41653</c:v>
                </c:pt>
                <c:pt idx="371169">
                  <c:v>8.41655</c:v>
                </c:pt>
                <c:pt idx="371170">
                  <c:v>8.41658</c:v>
                </c:pt>
                <c:pt idx="371171">
                  <c:v>8.4166</c:v>
                </c:pt>
                <c:pt idx="371172">
                  <c:v>8.41662</c:v>
                </c:pt>
                <c:pt idx="371173">
                  <c:v>8.41664</c:v>
                </c:pt>
                <c:pt idx="371174">
                  <c:v>8.41667</c:v>
                </c:pt>
                <c:pt idx="371175">
                  <c:v>8.41669</c:v>
                </c:pt>
                <c:pt idx="371176">
                  <c:v>8.41671</c:v>
                </c:pt>
                <c:pt idx="371177">
                  <c:v>8.41673</c:v>
                </c:pt>
                <c:pt idx="371178">
                  <c:v>8.41676</c:v>
                </c:pt>
                <c:pt idx="371179">
                  <c:v>8.41678</c:v>
                </c:pt>
                <c:pt idx="371180">
                  <c:v>8.4168</c:v>
                </c:pt>
                <c:pt idx="371181">
                  <c:v>8.41682</c:v>
                </c:pt>
                <c:pt idx="371182">
                  <c:v>8.41685</c:v>
                </c:pt>
                <c:pt idx="371183">
                  <c:v>8.41687</c:v>
                </c:pt>
                <c:pt idx="371184">
                  <c:v>8.41689</c:v>
                </c:pt>
                <c:pt idx="371185">
                  <c:v>8.41692</c:v>
                </c:pt>
                <c:pt idx="371186">
                  <c:v>8.41694</c:v>
                </c:pt>
                <c:pt idx="371187">
                  <c:v>8.41696</c:v>
                </c:pt>
                <c:pt idx="371188">
                  <c:v>8.41698</c:v>
                </c:pt>
                <c:pt idx="371189">
                  <c:v>8.41701</c:v>
                </c:pt>
                <c:pt idx="371190">
                  <c:v>8.41703</c:v>
                </c:pt>
                <c:pt idx="371191">
                  <c:v>8.41705</c:v>
                </c:pt>
                <c:pt idx="371192">
                  <c:v>8.41708</c:v>
                </c:pt>
                <c:pt idx="371193">
                  <c:v>8.4171</c:v>
                </c:pt>
                <c:pt idx="371194">
                  <c:v>8.41712</c:v>
                </c:pt>
                <c:pt idx="371195">
                  <c:v>8.41714</c:v>
                </c:pt>
                <c:pt idx="371196">
                  <c:v>8.41717</c:v>
                </c:pt>
                <c:pt idx="371197">
                  <c:v>8.41719</c:v>
                </c:pt>
                <c:pt idx="371198">
                  <c:v>8.41721</c:v>
                </c:pt>
                <c:pt idx="371199">
                  <c:v>8.41723</c:v>
                </c:pt>
                <c:pt idx="371200">
                  <c:v>8.41726</c:v>
                </c:pt>
                <c:pt idx="371201">
                  <c:v>8.41728</c:v>
                </c:pt>
                <c:pt idx="371202">
                  <c:v>8.4173</c:v>
                </c:pt>
                <c:pt idx="371203">
                  <c:v>8.41732</c:v>
                </c:pt>
                <c:pt idx="371204">
                  <c:v>8.41735</c:v>
                </c:pt>
                <c:pt idx="371205">
                  <c:v>8.41737</c:v>
                </c:pt>
                <c:pt idx="371206">
                  <c:v>8.41739</c:v>
                </c:pt>
                <c:pt idx="371207">
                  <c:v>8.41742</c:v>
                </c:pt>
                <c:pt idx="371208">
                  <c:v>8.41744</c:v>
                </c:pt>
                <c:pt idx="371209">
                  <c:v>8.41746</c:v>
                </c:pt>
                <c:pt idx="371210">
                  <c:v>8.41748</c:v>
                </c:pt>
                <c:pt idx="371211">
                  <c:v>8.41751</c:v>
                </c:pt>
                <c:pt idx="371212">
                  <c:v>8.41753</c:v>
                </c:pt>
                <c:pt idx="371213">
                  <c:v>8.41755</c:v>
                </c:pt>
                <c:pt idx="371214">
                  <c:v>8.41757</c:v>
                </c:pt>
                <c:pt idx="371215">
                  <c:v>8.4176</c:v>
                </c:pt>
                <c:pt idx="371216">
                  <c:v>8.41762</c:v>
                </c:pt>
                <c:pt idx="371217">
                  <c:v>8.41764</c:v>
                </c:pt>
                <c:pt idx="371218">
                  <c:v>8.41766</c:v>
                </c:pt>
                <c:pt idx="371219">
                  <c:v>8.41769</c:v>
                </c:pt>
                <c:pt idx="371220">
                  <c:v>8.41771</c:v>
                </c:pt>
                <c:pt idx="371221">
                  <c:v>8.41773</c:v>
                </c:pt>
                <c:pt idx="371222">
                  <c:v>8.41775</c:v>
                </c:pt>
                <c:pt idx="371223">
                  <c:v>8.41778</c:v>
                </c:pt>
                <c:pt idx="371224">
                  <c:v>8.4178</c:v>
                </c:pt>
                <c:pt idx="371225">
                  <c:v>8.41782</c:v>
                </c:pt>
                <c:pt idx="371226">
                  <c:v>8.41785</c:v>
                </c:pt>
                <c:pt idx="371227">
                  <c:v>8.41787</c:v>
                </c:pt>
                <c:pt idx="371228">
                  <c:v>8.41789</c:v>
                </c:pt>
                <c:pt idx="371229">
                  <c:v>8.41791</c:v>
                </c:pt>
                <c:pt idx="371230">
                  <c:v>8.41794</c:v>
                </c:pt>
                <c:pt idx="371231">
                  <c:v>8.41796</c:v>
                </c:pt>
                <c:pt idx="371232">
                  <c:v>8.41798</c:v>
                </c:pt>
                <c:pt idx="371233">
                  <c:v>8.41801</c:v>
                </c:pt>
                <c:pt idx="371234">
                  <c:v>8.41803</c:v>
                </c:pt>
                <c:pt idx="371235">
                  <c:v>8.41805</c:v>
                </c:pt>
                <c:pt idx="371236">
                  <c:v>8.41807</c:v>
                </c:pt>
                <c:pt idx="371237">
                  <c:v>8.41809</c:v>
                </c:pt>
                <c:pt idx="371238">
                  <c:v>8.41812</c:v>
                </c:pt>
                <c:pt idx="371239">
                  <c:v>8.41814</c:v>
                </c:pt>
                <c:pt idx="371240">
                  <c:v>8.41816</c:v>
                </c:pt>
                <c:pt idx="371241">
                  <c:v>8.41819</c:v>
                </c:pt>
                <c:pt idx="371242">
                  <c:v>8.41821</c:v>
                </c:pt>
                <c:pt idx="371243">
                  <c:v>8.41823</c:v>
                </c:pt>
                <c:pt idx="371244">
                  <c:v>8.41825</c:v>
                </c:pt>
                <c:pt idx="371245">
                  <c:v>8.41828</c:v>
                </c:pt>
                <c:pt idx="371246">
                  <c:v>8.4183</c:v>
                </c:pt>
                <c:pt idx="371247">
                  <c:v>8.41832</c:v>
                </c:pt>
                <c:pt idx="371248">
                  <c:v>8.41835</c:v>
                </c:pt>
                <c:pt idx="371249">
                  <c:v>8.41837</c:v>
                </c:pt>
                <c:pt idx="371250">
                  <c:v>8.41839</c:v>
                </c:pt>
                <c:pt idx="371251">
                  <c:v>8.41841</c:v>
                </c:pt>
                <c:pt idx="371252">
                  <c:v>8.41844</c:v>
                </c:pt>
                <c:pt idx="371253">
                  <c:v>8.41846</c:v>
                </c:pt>
                <c:pt idx="371254">
                  <c:v>8.41848</c:v>
                </c:pt>
                <c:pt idx="371255">
                  <c:v>8.4185</c:v>
                </c:pt>
                <c:pt idx="371256">
                  <c:v>8.41853</c:v>
                </c:pt>
                <c:pt idx="371257">
                  <c:v>8.41855</c:v>
                </c:pt>
                <c:pt idx="371258">
                  <c:v>8.41857</c:v>
                </c:pt>
                <c:pt idx="371259">
                  <c:v>8.41859</c:v>
                </c:pt>
                <c:pt idx="371260">
                  <c:v>8.41862</c:v>
                </c:pt>
                <c:pt idx="371261">
                  <c:v>8.41864</c:v>
                </c:pt>
                <c:pt idx="371262">
                  <c:v>8.41866</c:v>
                </c:pt>
                <c:pt idx="371263">
                  <c:v>8.41868</c:v>
                </c:pt>
                <c:pt idx="371264">
                  <c:v>8.41871</c:v>
                </c:pt>
                <c:pt idx="371265">
                  <c:v>8.41873</c:v>
                </c:pt>
                <c:pt idx="371266">
                  <c:v>8.41875</c:v>
                </c:pt>
                <c:pt idx="371267">
                  <c:v>8.41878</c:v>
                </c:pt>
                <c:pt idx="371268">
                  <c:v>8.4188</c:v>
                </c:pt>
                <c:pt idx="371269">
                  <c:v>8.41882</c:v>
                </c:pt>
                <c:pt idx="371270">
                  <c:v>8.41884</c:v>
                </c:pt>
                <c:pt idx="371271">
                  <c:v>8.41887</c:v>
                </c:pt>
                <c:pt idx="371272">
                  <c:v>8.41889</c:v>
                </c:pt>
                <c:pt idx="371273">
                  <c:v>8.41891</c:v>
                </c:pt>
                <c:pt idx="371274">
                  <c:v>8.41893</c:v>
                </c:pt>
                <c:pt idx="371275">
                  <c:v>8.41896</c:v>
                </c:pt>
                <c:pt idx="371276">
                  <c:v>8.41898</c:v>
                </c:pt>
                <c:pt idx="371277">
                  <c:v>8.419</c:v>
                </c:pt>
                <c:pt idx="371278">
                  <c:v>8.41902</c:v>
                </c:pt>
                <c:pt idx="371279">
                  <c:v>8.41905</c:v>
                </c:pt>
                <c:pt idx="371280">
                  <c:v>8.41907</c:v>
                </c:pt>
                <c:pt idx="371281">
                  <c:v>8.41909</c:v>
                </c:pt>
                <c:pt idx="371282">
                  <c:v>8.41912</c:v>
                </c:pt>
                <c:pt idx="371283">
                  <c:v>8.41914</c:v>
                </c:pt>
                <c:pt idx="371284">
                  <c:v>8.41916</c:v>
                </c:pt>
                <c:pt idx="371285">
                  <c:v>8.41918</c:v>
                </c:pt>
                <c:pt idx="371286">
                  <c:v>8.41921</c:v>
                </c:pt>
                <c:pt idx="371287">
                  <c:v>8.41923</c:v>
                </c:pt>
                <c:pt idx="371288">
                  <c:v>8.41925</c:v>
                </c:pt>
                <c:pt idx="371289">
                  <c:v>8.41927</c:v>
                </c:pt>
                <c:pt idx="371290">
                  <c:v>8.4193</c:v>
                </c:pt>
                <c:pt idx="371291">
                  <c:v>8.41932</c:v>
                </c:pt>
                <c:pt idx="371292">
                  <c:v>8.41934</c:v>
                </c:pt>
                <c:pt idx="371293">
                  <c:v>8.41937</c:v>
                </c:pt>
                <c:pt idx="371294">
                  <c:v>8.41939</c:v>
                </c:pt>
                <c:pt idx="371295">
                  <c:v>8.41941</c:v>
                </c:pt>
                <c:pt idx="371296">
                  <c:v>8.41943</c:v>
                </c:pt>
                <c:pt idx="371297">
                  <c:v>8.41946</c:v>
                </c:pt>
                <c:pt idx="371298">
                  <c:v>8.41948</c:v>
                </c:pt>
                <c:pt idx="371299">
                  <c:v>8.4195</c:v>
                </c:pt>
                <c:pt idx="371300">
                  <c:v>8.41952</c:v>
                </c:pt>
                <c:pt idx="371301">
                  <c:v>8.41955</c:v>
                </c:pt>
                <c:pt idx="371302">
                  <c:v>8.41957</c:v>
                </c:pt>
                <c:pt idx="371303">
                  <c:v>8.41959</c:v>
                </c:pt>
                <c:pt idx="371304">
                  <c:v>8.41962</c:v>
                </c:pt>
                <c:pt idx="371305">
                  <c:v>8.41964</c:v>
                </c:pt>
                <c:pt idx="371306">
                  <c:v>8.41966</c:v>
                </c:pt>
                <c:pt idx="371307">
                  <c:v>8.41968</c:v>
                </c:pt>
                <c:pt idx="371308">
                  <c:v>8.41971</c:v>
                </c:pt>
                <c:pt idx="371309">
                  <c:v>8.41973</c:v>
                </c:pt>
                <c:pt idx="371310">
                  <c:v>8.41975</c:v>
                </c:pt>
                <c:pt idx="371311">
                  <c:v>8.41977</c:v>
                </c:pt>
                <c:pt idx="371312">
                  <c:v>8.4198</c:v>
                </c:pt>
                <c:pt idx="371313">
                  <c:v>8.41982</c:v>
                </c:pt>
                <c:pt idx="371314">
                  <c:v>8.41984</c:v>
                </c:pt>
                <c:pt idx="371315">
                  <c:v>8.41986</c:v>
                </c:pt>
                <c:pt idx="371316">
                  <c:v>8.41989</c:v>
                </c:pt>
                <c:pt idx="371317">
                  <c:v>8.41991</c:v>
                </c:pt>
                <c:pt idx="371318">
                  <c:v>8.41993</c:v>
                </c:pt>
                <c:pt idx="371319">
                  <c:v>8.41995</c:v>
                </c:pt>
                <c:pt idx="371320">
                  <c:v>8.41998</c:v>
                </c:pt>
                <c:pt idx="371321">
                  <c:v>8.42</c:v>
                </c:pt>
                <c:pt idx="371322">
                  <c:v>8.42002</c:v>
                </c:pt>
                <c:pt idx="371323">
                  <c:v>8.42005</c:v>
                </c:pt>
                <c:pt idx="371324">
                  <c:v>8.42007</c:v>
                </c:pt>
                <c:pt idx="371325">
                  <c:v>8.42009</c:v>
                </c:pt>
                <c:pt idx="371326">
                  <c:v>8.42011</c:v>
                </c:pt>
                <c:pt idx="371327">
                  <c:v>8.42014</c:v>
                </c:pt>
                <c:pt idx="371328">
                  <c:v>8.42016</c:v>
                </c:pt>
                <c:pt idx="371329">
                  <c:v>8.42018</c:v>
                </c:pt>
                <c:pt idx="371330">
                  <c:v>8.4202</c:v>
                </c:pt>
                <c:pt idx="371331">
                  <c:v>8.42023</c:v>
                </c:pt>
                <c:pt idx="371332">
                  <c:v>8.42025</c:v>
                </c:pt>
                <c:pt idx="371333">
                  <c:v>8.42027</c:v>
                </c:pt>
                <c:pt idx="371334">
                  <c:v>8.42029</c:v>
                </c:pt>
                <c:pt idx="371335">
                  <c:v>8.42032</c:v>
                </c:pt>
                <c:pt idx="371336">
                  <c:v>8.42034</c:v>
                </c:pt>
                <c:pt idx="371337">
                  <c:v>8.42036</c:v>
                </c:pt>
                <c:pt idx="371338">
                  <c:v>8.42038</c:v>
                </c:pt>
                <c:pt idx="371339">
                  <c:v>8.42041</c:v>
                </c:pt>
                <c:pt idx="371340">
                  <c:v>8.42043</c:v>
                </c:pt>
                <c:pt idx="371341">
                  <c:v>8.42045</c:v>
                </c:pt>
                <c:pt idx="371342">
                  <c:v>8.42048</c:v>
                </c:pt>
                <c:pt idx="371343">
                  <c:v>8.4205</c:v>
                </c:pt>
                <c:pt idx="371344">
                  <c:v>8.42052</c:v>
                </c:pt>
                <c:pt idx="371345">
                  <c:v>8.42054</c:v>
                </c:pt>
                <c:pt idx="371346">
                  <c:v>8.42057</c:v>
                </c:pt>
                <c:pt idx="371347">
                  <c:v>8.42059</c:v>
                </c:pt>
                <c:pt idx="371348">
                  <c:v>8.42061</c:v>
                </c:pt>
                <c:pt idx="371349">
                  <c:v>8.42064</c:v>
                </c:pt>
                <c:pt idx="371350">
                  <c:v>8.42066</c:v>
                </c:pt>
                <c:pt idx="371351">
                  <c:v>8.42068</c:v>
                </c:pt>
                <c:pt idx="371352">
                  <c:v>8.4207</c:v>
                </c:pt>
                <c:pt idx="371353">
                  <c:v>8.42073</c:v>
                </c:pt>
                <c:pt idx="371354">
                  <c:v>8.42075</c:v>
                </c:pt>
                <c:pt idx="371355">
                  <c:v>8.42077</c:v>
                </c:pt>
                <c:pt idx="371356">
                  <c:v>8.42079</c:v>
                </c:pt>
                <c:pt idx="371357">
                  <c:v>8.42082</c:v>
                </c:pt>
                <c:pt idx="371358">
                  <c:v>8.42084</c:v>
                </c:pt>
                <c:pt idx="371359">
                  <c:v>8.42086</c:v>
                </c:pt>
                <c:pt idx="371360">
                  <c:v>8.42088</c:v>
                </c:pt>
                <c:pt idx="371361">
                  <c:v>8.42091</c:v>
                </c:pt>
                <c:pt idx="371362">
                  <c:v>8.42093</c:v>
                </c:pt>
                <c:pt idx="371363">
                  <c:v>8.42095</c:v>
                </c:pt>
                <c:pt idx="371364">
                  <c:v>8.42098</c:v>
                </c:pt>
                <c:pt idx="371365">
                  <c:v>8.421</c:v>
                </c:pt>
                <c:pt idx="371366">
                  <c:v>8.42102</c:v>
                </c:pt>
                <c:pt idx="371367">
                  <c:v>8.42104</c:v>
                </c:pt>
                <c:pt idx="371368">
                  <c:v>8.42107</c:v>
                </c:pt>
                <c:pt idx="371369">
                  <c:v>8.42109</c:v>
                </c:pt>
                <c:pt idx="371370">
                  <c:v>8.42111</c:v>
                </c:pt>
                <c:pt idx="371371">
                  <c:v>8.42113</c:v>
                </c:pt>
                <c:pt idx="371372">
                  <c:v>8.42116</c:v>
                </c:pt>
                <c:pt idx="371373">
                  <c:v>8.42118</c:v>
                </c:pt>
                <c:pt idx="371374">
                  <c:v>8.4212</c:v>
                </c:pt>
                <c:pt idx="371375">
                  <c:v>8.42122</c:v>
                </c:pt>
                <c:pt idx="371376">
                  <c:v>8.42125</c:v>
                </c:pt>
                <c:pt idx="371377">
                  <c:v>8.42127</c:v>
                </c:pt>
                <c:pt idx="371378">
                  <c:v>8.42129</c:v>
                </c:pt>
                <c:pt idx="371379">
                  <c:v>8.42131</c:v>
                </c:pt>
                <c:pt idx="371380">
                  <c:v>8.42134</c:v>
                </c:pt>
                <c:pt idx="371381">
                  <c:v>8.42136</c:v>
                </c:pt>
                <c:pt idx="371382">
                  <c:v>8.42138</c:v>
                </c:pt>
                <c:pt idx="371383">
                  <c:v>8.42141</c:v>
                </c:pt>
                <c:pt idx="371384">
                  <c:v>8.42143</c:v>
                </c:pt>
                <c:pt idx="371385">
                  <c:v>8.42145</c:v>
                </c:pt>
                <c:pt idx="371386">
                  <c:v>8.42147</c:v>
                </c:pt>
                <c:pt idx="371387">
                  <c:v>8.4215</c:v>
                </c:pt>
                <c:pt idx="371388">
                  <c:v>8.42152</c:v>
                </c:pt>
                <c:pt idx="371389">
                  <c:v>8.42154</c:v>
                </c:pt>
                <c:pt idx="371390">
                  <c:v>8.42156</c:v>
                </c:pt>
                <c:pt idx="371391">
                  <c:v>8.42159</c:v>
                </c:pt>
                <c:pt idx="371392">
                  <c:v>8.42161</c:v>
                </c:pt>
                <c:pt idx="371393">
                  <c:v>8.42163</c:v>
                </c:pt>
                <c:pt idx="371394">
                  <c:v>8.42165</c:v>
                </c:pt>
                <c:pt idx="371395">
                  <c:v>8.42168</c:v>
                </c:pt>
                <c:pt idx="371396">
                  <c:v>8.4217</c:v>
                </c:pt>
                <c:pt idx="371397">
                  <c:v>8.42172</c:v>
                </c:pt>
                <c:pt idx="371398">
                  <c:v>8.42175</c:v>
                </c:pt>
                <c:pt idx="371399">
                  <c:v>8.42177</c:v>
                </c:pt>
                <c:pt idx="371400">
                  <c:v>8.42179</c:v>
                </c:pt>
                <c:pt idx="371401">
                  <c:v>8.42181</c:v>
                </c:pt>
                <c:pt idx="371402">
                  <c:v>8.42184</c:v>
                </c:pt>
                <c:pt idx="371403">
                  <c:v>8.42186</c:v>
                </c:pt>
                <c:pt idx="371404">
                  <c:v>8.42188</c:v>
                </c:pt>
                <c:pt idx="371405">
                  <c:v>8.42191</c:v>
                </c:pt>
                <c:pt idx="371406">
                  <c:v>8.42193</c:v>
                </c:pt>
                <c:pt idx="371407">
                  <c:v>8.42195</c:v>
                </c:pt>
                <c:pt idx="371408">
                  <c:v>8.42197</c:v>
                </c:pt>
                <c:pt idx="371409">
                  <c:v>8.422</c:v>
                </c:pt>
                <c:pt idx="371410">
                  <c:v>8.42202</c:v>
                </c:pt>
                <c:pt idx="371411">
                  <c:v>8.42204</c:v>
                </c:pt>
                <c:pt idx="371412">
                  <c:v>8.42206</c:v>
                </c:pt>
                <c:pt idx="371413">
                  <c:v>8.42209</c:v>
                </c:pt>
                <c:pt idx="371414">
                  <c:v>8.42211</c:v>
                </c:pt>
                <c:pt idx="371415">
                  <c:v>8.42213</c:v>
                </c:pt>
                <c:pt idx="371416">
                  <c:v>8.42215</c:v>
                </c:pt>
                <c:pt idx="371417">
                  <c:v>8.42218</c:v>
                </c:pt>
                <c:pt idx="371418">
                  <c:v>8.4222</c:v>
                </c:pt>
                <c:pt idx="371419">
                  <c:v>8.42222</c:v>
                </c:pt>
                <c:pt idx="371420">
                  <c:v>8.42225</c:v>
                </c:pt>
                <c:pt idx="371421">
                  <c:v>8.42227</c:v>
                </c:pt>
                <c:pt idx="371422">
                  <c:v>8.42229</c:v>
                </c:pt>
                <c:pt idx="371423">
                  <c:v>8.42231</c:v>
                </c:pt>
                <c:pt idx="371424">
                  <c:v>8.42234</c:v>
                </c:pt>
                <c:pt idx="371425">
                  <c:v>8.42236</c:v>
                </c:pt>
                <c:pt idx="371426">
                  <c:v>8.42238</c:v>
                </c:pt>
                <c:pt idx="371427">
                  <c:v>8.4224</c:v>
                </c:pt>
                <c:pt idx="371428">
                  <c:v>8.42243</c:v>
                </c:pt>
                <c:pt idx="371429">
                  <c:v>8.42245</c:v>
                </c:pt>
                <c:pt idx="371430">
                  <c:v>8.42247</c:v>
                </c:pt>
                <c:pt idx="371431">
                  <c:v>8.42249</c:v>
                </c:pt>
                <c:pt idx="371432">
                  <c:v>8.42252</c:v>
                </c:pt>
                <c:pt idx="371433">
                  <c:v>8.42254</c:v>
                </c:pt>
                <c:pt idx="371434">
                  <c:v>8.42256</c:v>
                </c:pt>
                <c:pt idx="371435">
                  <c:v>8.42258</c:v>
                </c:pt>
                <c:pt idx="371436">
                  <c:v>8.42261</c:v>
                </c:pt>
                <c:pt idx="371437">
                  <c:v>8.42263</c:v>
                </c:pt>
                <c:pt idx="371438">
                  <c:v>8.42265</c:v>
                </c:pt>
                <c:pt idx="371439">
                  <c:v>8.42268</c:v>
                </c:pt>
                <c:pt idx="371440">
                  <c:v>8.4227</c:v>
                </c:pt>
                <c:pt idx="371441">
                  <c:v>8.42272</c:v>
                </c:pt>
                <c:pt idx="371442">
                  <c:v>8.42274</c:v>
                </c:pt>
                <c:pt idx="371443">
                  <c:v>8.42277</c:v>
                </c:pt>
                <c:pt idx="371444">
                  <c:v>8.42279</c:v>
                </c:pt>
                <c:pt idx="371445">
                  <c:v>8.42281</c:v>
                </c:pt>
                <c:pt idx="371446">
                  <c:v>8.42283</c:v>
                </c:pt>
                <c:pt idx="371447">
                  <c:v>8.42286</c:v>
                </c:pt>
                <c:pt idx="371448">
                  <c:v>8.42288</c:v>
                </c:pt>
                <c:pt idx="371449">
                  <c:v>8.4229</c:v>
                </c:pt>
                <c:pt idx="371450">
                  <c:v>8.42292</c:v>
                </c:pt>
                <c:pt idx="371451">
                  <c:v>8.42295</c:v>
                </c:pt>
                <c:pt idx="371452">
                  <c:v>8.42297</c:v>
                </c:pt>
                <c:pt idx="371453">
                  <c:v>8.42299</c:v>
                </c:pt>
                <c:pt idx="371454">
                  <c:v>8.42302</c:v>
                </c:pt>
                <c:pt idx="371455">
                  <c:v>8.42304</c:v>
                </c:pt>
                <c:pt idx="371456">
                  <c:v>8.42306</c:v>
                </c:pt>
                <c:pt idx="371457">
                  <c:v>8.42308</c:v>
                </c:pt>
                <c:pt idx="371458">
                  <c:v>8.42311</c:v>
                </c:pt>
                <c:pt idx="371459">
                  <c:v>8.42313</c:v>
                </c:pt>
                <c:pt idx="371460">
                  <c:v>8.42315</c:v>
                </c:pt>
                <c:pt idx="371461">
                  <c:v>8.42318</c:v>
                </c:pt>
                <c:pt idx="371462">
                  <c:v>8.4232</c:v>
                </c:pt>
                <c:pt idx="371463">
                  <c:v>8.42322</c:v>
                </c:pt>
                <c:pt idx="371464">
                  <c:v>8.42324</c:v>
                </c:pt>
                <c:pt idx="371465">
                  <c:v>8.42327</c:v>
                </c:pt>
                <c:pt idx="371466">
                  <c:v>8.42329</c:v>
                </c:pt>
                <c:pt idx="371467">
                  <c:v>8.42331</c:v>
                </c:pt>
                <c:pt idx="371468">
                  <c:v>8.42333</c:v>
                </c:pt>
                <c:pt idx="371469">
                  <c:v>8.42336</c:v>
                </c:pt>
                <c:pt idx="371470">
                  <c:v>8.42338</c:v>
                </c:pt>
                <c:pt idx="371471">
                  <c:v>8.4234</c:v>
                </c:pt>
                <c:pt idx="371472">
                  <c:v>8.42342</c:v>
                </c:pt>
                <c:pt idx="371473">
                  <c:v>8.42345</c:v>
                </c:pt>
                <c:pt idx="371474">
                  <c:v>8.42347</c:v>
                </c:pt>
                <c:pt idx="371475">
                  <c:v>8.42349</c:v>
                </c:pt>
                <c:pt idx="371476">
                  <c:v>8.42352</c:v>
                </c:pt>
                <c:pt idx="371477">
                  <c:v>8.42354</c:v>
                </c:pt>
                <c:pt idx="371478">
                  <c:v>8.42356</c:v>
                </c:pt>
                <c:pt idx="371479">
                  <c:v>8.42358</c:v>
                </c:pt>
                <c:pt idx="371480">
                  <c:v>8.42361</c:v>
                </c:pt>
                <c:pt idx="371481">
                  <c:v>8.42363</c:v>
                </c:pt>
                <c:pt idx="371482">
                  <c:v>8.42365</c:v>
                </c:pt>
                <c:pt idx="371483">
                  <c:v>8.42367</c:v>
                </c:pt>
                <c:pt idx="371484">
                  <c:v>8.4237</c:v>
                </c:pt>
                <c:pt idx="371485">
                  <c:v>8.42372</c:v>
                </c:pt>
                <c:pt idx="371486">
                  <c:v>8.42374</c:v>
                </c:pt>
                <c:pt idx="371487">
                  <c:v>8.42376</c:v>
                </c:pt>
                <c:pt idx="371488">
                  <c:v>8.42379</c:v>
                </c:pt>
                <c:pt idx="371489">
                  <c:v>8.42381</c:v>
                </c:pt>
                <c:pt idx="371490">
                  <c:v>8.42383</c:v>
                </c:pt>
                <c:pt idx="371491">
                  <c:v>8.42385</c:v>
                </c:pt>
                <c:pt idx="371492">
                  <c:v>8.42388</c:v>
                </c:pt>
                <c:pt idx="371493">
                  <c:v>8.4239</c:v>
                </c:pt>
                <c:pt idx="371494">
                  <c:v>8.42392</c:v>
                </c:pt>
                <c:pt idx="371495">
                  <c:v>8.42395</c:v>
                </c:pt>
                <c:pt idx="371496">
                  <c:v>8.42397</c:v>
                </c:pt>
                <c:pt idx="371497">
                  <c:v>8.42399</c:v>
                </c:pt>
                <c:pt idx="371498">
                  <c:v>8.42401</c:v>
                </c:pt>
                <c:pt idx="371499">
                  <c:v>8.42404</c:v>
                </c:pt>
                <c:pt idx="371500">
                  <c:v>8.42406</c:v>
                </c:pt>
                <c:pt idx="371501">
                  <c:v>8.42408</c:v>
                </c:pt>
                <c:pt idx="371502">
                  <c:v>8.4241</c:v>
                </c:pt>
                <c:pt idx="371503">
                  <c:v>8.42413</c:v>
                </c:pt>
                <c:pt idx="371504">
                  <c:v>8.42415</c:v>
                </c:pt>
                <c:pt idx="371505">
                  <c:v>8.42417</c:v>
                </c:pt>
                <c:pt idx="371506">
                  <c:v>8.42419</c:v>
                </c:pt>
                <c:pt idx="371507">
                  <c:v>8.42422</c:v>
                </c:pt>
                <c:pt idx="371508">
                  <c:v>8.42424</c:v>
                </c:pt>
                <c:pt idx="371509">
                  <c:v>8.42426</c:v>
                </c:pt>
                <c:pt idx="371510">
                  <c:v>8.42429</c:v>
                </c:pt>
                <c:pt idx="371511">
                  <c:v>8.42431</c:v>
                </c:pt>
                <c:pt idx="371512">
                  <c:v>8.42433</c:v>
                </c:pt>
                <c:pt idx="371513">
                  <c:v>8.42435</c:v>
                </c:pt>
                <c:pt idx="371514">
                  <c:v>8.42438</c:v>
                </c:pt>
                <c:pt idx="371515">
                  <c:v>8.4244</c:v>
                </c:pt>
                <c:pt idx="371516">
                  <c:v>8.42442</c:v>
                </c:pt>
                <c:pt idx="371517">
                  <c:v>8.42444</c:v>
                </c:pt>
                <c:pt idx="371518">
                  <c:v>8.42447</c:v>
                </c:pt>
                <c:pt idx="371519">
                  <c:v>8.42449</c:v>
                </c:pt>
                <c:pt idx="371520">
                  <c:v>8.42451</c:v>
                </c:pt>
                <c:pt idx="371521">
                  <c:v>8.42454</c:v>
                </c:pt>
                <c:pt idx="371522">
                  <c:v>8.42456</c:v>
                </c:pt>
                <c:pt idx="371523">
                  <c:v>8.42458</c:v>
                </c:pt>
                <c:pt idx="371524">
                  <c:v>8.4246</c:v>
                </c:pt>
                <c:pt idx="371525">
                  <c:v>8.42463</c:v>
                </c:pt>
                <c:pt idx="371526">
                  <c:v>8.42465</c:v>
                </c:pt>
                <c:pt idx="371527">
                  <c:v>8.42467</c:v>
                </c:pt>
                <c:pt idx="371528">
                  <c:v>8.42469</c:v>
                </c:pt>
                <c:pt idx="371529">
                  <c:v>8.42472</c:v>
                </c:pt>
                <c:pt idx="371530">
                  <c:v>8.42474</c:v>
                </c:pt>
                <c:pt idx="371531">
                  <c:v>8.42476</c:v>
                </c:pt>
                <c:pt idx="371532">
                  <c:v>8.42478</c:v>
                </c:pt>
                <c:pt idx="371533">
                  <c:v>8.42481</c:v>
                </c:pt>
                <c:pt idx="371534">
                  <c:v>8.42483</c:v>
                </c:pt>
                <c:pt idx="371535">
                  <c:v>8.42485</c:v>
                </c:pt>
                <c:pt idx="371536">
                  <c:v>8.42488</c:v>
                </c:pt>
                <c:pt idx="371537">
                  <c:v>8.4249</c:v>
                </c:pt>
                <c:pt idx="371538">
                  <c:v>8.42492</c:v>
                </c:pt>
                <c:pt idx="371539">
                  <c:v>8.42494</c:v>
                </c:pt>
                <c:pt idx="371540">
                  <c:v>8.42497</c:v>
                </c:pt>
                <c:pt idx="371541">
                  <c:v>8.42499</c:v>
                </c:pt>
                <c:pt idx="371542">
                  <c:v>8.42501</c:v>
                </c:pt>
                <c:pt idx="371543">
                  <c:v>8.42503</c:v>
                </c:pt>
                <c:pt idx="371544">
                  <c:v>8.42506</c:v>
                </c:pt>
                <c:pt idx="371545">
                  <c:v>8.42508</c:v>
                </c:pt>
                <c:pt idx="371546">
                  <c:v>8.4251</c:v>
                </c:pt>
                <c:pt idx="371547">
                  <c:v>8.42512</c:v>
                </c:pt>
                <c:pt idx="371548">
                  <c:v>8.42515</c:v>
                </c:pt>
                <c:pt idx="371549">
                  <c:v>8.42517</c:v>
                </c:pt>
                <c:pt idx="371550">
                  <c:v>8.42519</c:v>
                </c:pt>
                <c:pt idx="371551">
                  <c:v>8.42521</c:v>
                </c:pt>
                <c:pt idx="371552">
                  <c:v>8.42524</c:v>
                </c:pt>
                <c:pt idx="371553">
                  <c:v>8.42526</c:v>
                </c:pt>
                <c:pt idx="371554">
                  <c:v>8.42528</c:v>
                </c:pt>
                <c:pt idx="371555">
                  <c:v>8.42531</c:v>
                </c:pt>
                <c:pt idx="371556">
                  <c:v>8.42533</c:v>
                </c:pt>
                <c:pt idx="371557">
                  <c:v>8.42535</c:v>
                </c:pt>
                <c:pt idx="371558">
                  <c:v>8.42537</c:v>
                </c:pt>
                <c:pt idx="371559">
                  <c:v>8.4254</c:v>
                </c:pt>
                <c:pt idx="371560">
                  <c:v>8.42542</c:v>
                </c:pt>
                <c:pt idx="371561">
                  <c:v>8.42544</c:v>
                </c:pt>
                <c:pt idx="371562">
                  <c:v>8.42547</c:v>
                </c:pt>
                <c:pt idx="371563">
                  <c:v>8.42549</c:v>
                </c:pt>
                <c:pt idx="371564">
                  <c:v>8.42551</c:v>
                </c:pt>
                <c:pt idx="371565">
                  <c:v>8.42553</c:v>
                </c:pt>
                <c:pt idx="371566">
                  <c:v>8.42556</c:v>
                </c:pt>
                <c:pt idx="371567">
                  <c:v>8.42558</c:v>
                </c:pt>
                <c:pt idx="371568">
                  <c:v>8.4256</c:v>
                </c:pt>
                <c:pt idx="371569">
                  <c:v>8.42562</c:v>
                </c:pt>
                <c:pt idx="371570">
                  <c:v>8.42565</c:v>
                </c:pt>
                <c:pt idx="371571">
                  <c:v>8.42567</c:v>
                </c:pt>
                <c:pt idx="371572">
                  <c:v>8.42569</c:v>
                </c:pt>
                <c:pt idx="371573">
                  <c:v>8.42571</c:v>
                </c:pt>
                <c:pt idx="371574">
                  <c:v>8.42574</c:v>
                </c:pt>
                <c:pt idx="371575">
                  <c:v>8.42576</c:v>
                </c:pt>
                <c:pt idx="371576">
                  <c:v>8.42578</c:v>
                </c:pt>
                <c:pt idx="371577">
                  <c:v>8.42581</c:v>
                </c:pt>
                <c:pt idx="371578">
                  <c:v>8.42583</c:v>
                </c:pt>
                <c:pt idx="371579">
                  <c:v>8.42585</c:v>
                </c:pt>
                <c:pt idx="371580">
                  <c:v>8.42587</c:v>
                </c:pt>
                <c:pt idx="371581">
                  <c:v>8.4259</c:v>
                </c:pt>
                <c:pt idx="371582">
                  <c:v>8.42592</c:v>
                </c:pt>
                <c:pt idx="371583">
                  <c:v>8.42594</c:v>
                </c:pt>
                <c:pt idx="371584">
                  <c:v>8.42596</c:v>
                </c:pt>
                <c:pt idx="371585">
                  <c:v>8.42599</c:v>
                </c:pt>
                <c:pt idx="371586">
                  <c:v>8.42601</c:v>
                </c:pt>
                <c:pt idx="371587">
                  <c:v>8.42603</c:v>
                </c:pt>
                <c:pt idx="371588">
                  <c:v>8.42605</c:v>
                </c:pt>
                <c:pt idx="371589">
                  <c:v>8.42608</c:v>
                </c:pt>
                <c:pt idx="371590">
                  <c:v>8.4261</c:v>
                </c:pt>
                <c:pt idx="371591">
                  <c:v>8.42612</c:v>
                </c:pt>
                <c:pt idx="371592">
                  <c:v>8.42614</c:v>
                </c:pt>
                <c:pt idx="371593">
                  <c:v>8.42617</c:v>
                </c:pt>
                <c:pt idx="371594">
                  <c:v>8.42619</c:v>
                </c:pt>
                <c:pt idx="371595">
                  <c:v>8.42621</c:v>
                </c:pt>
                <c:pt idx="371596">
                  <c:v>8.42624</c:v>
                </c:pt>
                <c:pt idx="371597">
                  <c:v>8.42626</c:v>
                </c:pt>
                <c:pt idx="371598">
                  <c:v>8.42628</c:v>
                </c:pt>
                <c:pt idx="371599">
                  <c:v>8.4263</c:v>
                </c:pt>
                <c:pt idx="371600">
                  <c:v>8.42633</c:v>
                </c:pt>
                <c:pt idx="371601">
                  <c:v>8.42635</c:v>
                </c:pt>
                <c:pt idx="371602">
                  <c:v>8.42637</c:v>
                </c:pt>
                <c:pt idx="371603">
                  <c:v>8.42639</c:v>
                </c:pt>
                <c:pt idx="371604">
                  <c:v>8.42642</c:v>
                </c:pt>
                <c:pt idx="371605">
                  <c:v>8.42644</c:v>
                </c:pt>
                <c:pt idx="371606">
                  <c:v>8.42646</c:v>
                </c:pt>
                <c:pt idx="371607">
                  <c:v>8.42648</c:v>
                </c:pt>
                <c:pt idx="371608">
                  <c:v>8.42651</c:v>
                </c:pt>
                <c:pt idx="371609">
                  <c:v>8.42653</c:v>
                </c:pt>
                <c:pt idx="371610">
                  <c:v>8.42655</c:v>
                </c:pt>
                <c:pt idx="371611">
                  <c:v>8.42658</c:v>
                </c:pt>
                <c:pt idx="371612">
                  <c:v>8.4266</c:v>
                </c:pt>
                <c:pt idx="371613">
                  <c:v>8.42662</c:v>
                </c:pt>
                <c:pt idx="371614">
                  <c:v>8.42664</c:v>
                </c:pt>
                <c:pt idx="371615">
                  <c:v>8.42667</c:v>
                </c:pt>
                <c:pt idx="371616">
                  <c:v>8.42669</c:v>
                </c:pt>
                <c:pt idx="371617">
                  <c:v>8.42671</c:v>
                </c:pt>
                <c:pt idx="371618">
                  <c:v>8.42674</c:v>
                </c:pt>
                <c:pt idx="371619">
                  <c:v>8.42676</c:v>
                </c:pt>
                <c:pt idx="371620">
                  <c:v>8.42678</c:v>
                </c:pt>
                <c:pt idx="371621">
                  <c:v>8.4268</c:v>
                </c:pt>
                <c:pt idx="371622">
                  <c:v>8.42682</c:v>
                </c:pt>
                <c:pt idx="371623">
                  <c:v>8.42685</c:v>
                </c:pt>
                <c:pt idx="371624">
                  <c:v>8.42687</c:v>
                </c:pt>
                <c:pt idx="371625">
                  <c:v>8.42689</c:v>
                </c:pt>
                <c:pt idx="371626">
                  <c:v>8.42692</c:v>
                </c:pt>
                <c:pt idx="371627">
                  <c:v>8.42694</c:v>
                </c:pt>
                <c:pt idx="371628">
                  <c:v>8.42696</c:v>
                </c:pt>
                <c:pt idx="371629">
                  <c:v>8.42698</c:v>
                </c:pt>
                <c:pt idx="371630">
                  <c:v>8.42701</c:v>
                </c:pt>
                <c:pt idx="371631">
                  <c:v>8.42703</c:v>
                </c:pt>
                <c:pt idx="371632">
                  <c:v>8.42705</c:v>
                </c:pt>
                <c:pt idx="371633">
                  <c:v>8.42708</c:v>
                </c:pt>
                <c:pt idx="371634">
                  <c:v>8.4271</c:v>
                </c:pt>
                <c:pt idx="371635">
                  <c:v>8.42712</c:v>
                </c:pt>
                <c:pt idx="371636">
                  <c:v>8.42714</c:v>
                </c:pt>
                <c:pt idx="371637">
                  <c:v>8.42717</c:v>
                </c:pt>
                <c:pt idx="371638">
                  <c:v>8.42719</c:v>
                </c:pt>
                <c:pt idx="371639">
                  <c:v>8.42721</c:v>
                </c:pt>
                <c:pt idx="371640">
                  <c:v>8.42723</c:v>
                </c:pt>
                <c:pt idx="371641">
                  <c:v>8.42726</c:v>
                </c:pt>
                <c:pt idx="371642">
                  <c:v>8.42728</c:v>
                </c:pt>
                <c:pt idx="371643">
                  <c:v>8.4273</c:v>
                </c:pt>
                <c:pt idx="371644">
                  <c:v>8.42732</c:v>
                </c:pt>
                <c:pt idx="371645">
                  <c:v>8.42735</c:v>
                </c:pt>
                <c:pt idx="371646">
                  <c:v>8.42737</c:v>
                </c:pt>
                <c:pt idx="371647">
                  <c:v>8.42739</c:v>
                </c:pt>
                <c:pt idx="371648">
                  <c:v>8.42741</c:v>
                </c:pt>
                <c:pt idx="371649">
                  <c:v>8.42744</c:v>
                </c:pt>
                <c:pt idx="371650">
                  <c:v>8.42746</c:v>
                </c:pt>
                <c:pt idx="371651">
                  <c:v>8.42748</c:v>
                </c:pt>
                <c:pt idx="371652">
                  <c:v>8.42751</c:v>
                </c:pt>
                <c:pt idx="371653">
                  <c:v>8.42753</c:v>
                </c:pt>
                <c:pt idx="371654">
                  <c:v>8.42755</c:v>
                </c:pt>
                <c:pt idx="371655">
                  <c:v>8.42757</c:v>
                </c:pt>
                <c:pt idx="371656">
                  <c:v>8.4276</c:v>
                </c:pt>
                <c:pt idx="371657">
                  <c:v>8.42762</c:v>
                </c:pt>
                <c:pt idx="371658">
                  <c:v>8.42764</c:v>
                </c:pt>
                <c:pt idx="371659">
                  <c:v>8.42766</c:v>
                </c:pt>
                <c:pt idx="371660">
                  <c:v>8.42769</c:v>
                </c:pt>
                <c:pt idx="371661">
                  <c:v>8.42771</c:v>
                </c:pt>
                <c:pt idx="371662">
                  <c:v>8.42773</c:v>
                </c:pt>
                <c:pt idx="371663">
                  <c:v>8.42775</c:v>
                </c:pt>
                <c:pt idx="371664">
                  <c:v>8.42778</c:v>
                </c:pt>
                <c:pt idx="371665">
                  <c:v>8.4278</c:v>
                </c:pt>
                <c:pt idx="371666">
                  <c:v>8.42782</c:v>
                </c:pt>
                <c:pt idx="371667">
                  <c:v>8.42785</c:v>
                </c:pt>
                <c:pt idx="371668">
                  <c:v>8.42787</c:v>
                </c:pt>
                <c:pt idx="371669">
                  <c:v>8.42789</c:v>
                </c:pt>
                <c:pt idx="371670">
                  <c:v>8.42791</c:v>
                </c:pt>
                <c:pt idx="371671">
                  <c:v>8.42794</c:v>
                </c:pt>
                <c:pt idx="371672">
                  <c:v>8.42796</c:v>
                </c:pt>
                <c:pt idx="371673">
                  <c:v>8.42798</c:v>
                </c:pt>
                <c:pt idx="371674">
                  <c:v>8.42801</c:v>
                </c:pt>
                <c:pt idx="371675">
                  <c:v>8.42803</c:v>
                </c:pt>
                <c:pt idx="371676">
                  <c:v>8.42805</c:v>
                </c:pt>
                <c:pt idx="371677">
                  <c:v>8.42807</c:v>
                </c:pt>
                <c:pt idx="371678">
                  <c:v>8.4281</c:v>
                </c:pt>
                <c:pt idx="371679">
                  <c:v>8.42812</c:v>
                </c:pt>
                <c:pt idx="371680">
                  <c:v>8.42814</c:v>
                </c:pt>
                <c:pt idx="371681">
                  <c:v>8.42816</c:v>
                </c:pt>
                <c:pt idx="371682">
                  <c:v>8.42819</c:v>
                </c:pt>
                <c:pt idx="371683">
                  <c:v>8.42821</c:v>
                </c:pt>
                <c:pt idx="371684">
                  <c:v>8.42823</c:v>
                </c:pt>
                <c:pt idx="371685">
                  <c:v>8.42825</c:v>
                </c:pt>
                <c:pt idx="371686">
                  <c:v>8.42828</c:v>
                </c:pt>
                <c:pt idx="371687">
                  <c:v>8.4283</c:v>
                </c:pt>
                <c:pt idx="371688">
                  <c:v>8.42832</c:v>
                </c:pt>
                <c:pt idx="371689">
                  <c:v>8.42835</c:v>
                </c:pt>
                <c:pt idx="371690">
                  <c:v>8.42837</c:v>
                </c:pt>
                <c:pt idx="371691">
                  <c:v>8.42839</c:v>
                </c:pt>
                <c:pt idx="371692">
                  <c:v>8.42841</c:v>
                </c:pt>
                <c:pt idx="371693">
                  <c:v>8.42844</c:v>
                </c:pt>
                <c:pt idx="371694">
                  <c:v>8.42846</c:v>
                </c:pt>
                <c:pt idx="371695">
                  <c:v>8.42848</c:v>
                </c:pt>
                <c:pt idx="371696">
                  <c:v>8.4285</c:v>
                </c:pt>
                <c:pt idx="371697">
                  <c:v>8.42853</c:v>
                </c:pt>
                <c:pt idx="371698">
                  <c:v>8.42855</c:v>
                </c:pt>
                <c:pt idx="371699">
                  <c:v>8.42857</c:v>
                </c:pt>
                <c:pt idx="371700">
                  <c:v>8.42859</c:v>
                </c:pt>
                <c:pt idx="371701">
                  <c:v>8.42862</c:v>
                </c:pt>
                <c:pt idx="371702">
                  <c:v>8.42864</c:v>
                </c:pt>
                <c:pt idx="371703">
                  <c:v>8.42866</c:v>
                </c:pt>
                <c:pt idx="371704">
                  <c:v>8.42868</c:v>
                </c:pt>
                <c:pt idx="371705">
                  <c:v>8.42871</c:v>
                </c:pt>
                <c:pt idx="371706">
                  <c:v>8.42873</c:v>
                </c:pt>
                <c:pt idx="371707">
                  <c:v>8.42875</c:v>
                </c:pt>
                <c:pt idx="371708">
                  <c:v>8.42878</c:v>
                </c:pt>
                <c:pt idx="371709">
                  <c:v>8.4288</c:v>
                </c:pt>
                <c:pt idx="371710">
                  <c:v>8.42882</c:v>
                </c:pt>
                <c:pt idx="371711">
                  <c:v>8.42884</c:v>
                </c:pt>
                <c:pt idx="371712">
                  <c:v>8.42887</c:v>
                </c:pt>
                <c:pt idx="371713">
                  <c:v>8.42889</c:v>
                </c:pt>
                <c:pt idx="371714">
                  <c:v>8.42891</c:v>
                </c:pt>
                <c:pt idx="371715">
                  <c:v>8.42893</c:v>
                </c:pt>
                <c:pt idx="371716">
                  <c:v>8.42896</c:v>
                </c:pt>
                <c:pt idx="371717">
                  <c:v>8.42898</c:v>
                </c:pt>
                <c:pt idx="371718">
                  <c:v>8.429</c:v>
                </c:pt>
                <c:pt idx="371719">
                  <c:v>8.42902</c:v>
                </c:pt>
                <c:pt idx="371720">
                  <c:v>8.42905</c:v>
                </c:pt>
                <c:pt idx="371721">
                  <c:v>8.42907</c:v>
                </c:pt>
                <c:pt idx="371722">
                  <c:v>8.42909</c:v>
                </c:pt>
                <c:pt idx="371723">
                  <c:v>8.42912</c:v>
                </c:pt>
                <c:pt idx="371724">
                  <c:v>8.42914</c:v>
                </c:pt>
                <c:pt idx="371725">
                  <c:v>8.42916</c:v>
                </c:pt>
                <c:pt idx="371726">
                  <c:v>8.42918</c:v>
                </c:pt>
                <c:pt idx="371727">
                  <c:v>8.42921</c:v>
                </c:pt>
                <c:pt idx="371728">
                  <c:v>8.42923</c:v>
                </c:pt>
                <c:pt idx="371729">
                  <c:v>8.42925</c:v>
                </c:pt>
                <c:pt idx="371730">
                  <c:v>8.42927</c:v>
                </c:pt>
                <c:pt idx="371731">
                  <c:v>8.4293</c:v>
                </c:pt>
                <c:pt idx="371732">
                  <c:v>8.42932</c:v>
                </c:pt>
                <c:pt idx="371733">
                  <c:v>8.42934</c:v>
                </c:pt>
                <c:pt idx="371734">
                  <c:v>8.42937</c:v>
                </c:pt>
                <c:pt idx="371735">
                  <c:v>8.42939</c:v>
                </c:pt>
                <c:pt idx="371736">
                  <c:v>8.42941</c:v>
                </c:pt>
                <c:pt idx="371737">
                  <c:v>8.42943</c:v>
                </c:pt>
                <c:pt idx="371738">
                  <c:v>8.42946</c:v>
                </c:pt>
                <c:pt idx="371739">
                  <c:v>8.42948</c:v>
                </c:pt>
                <c:pt idx="371740">
                  <c:v>8.4295</c:v>
                </c:pt>
                <c:pt idx="371741">
                  <c:v>8.42952</c:v>
                </c:pt>
                <c:pt idx="371742">
                  <c:v>8.42955</c:v>
                </c:pt>
                <c:pt idx="371743">
                  <c:v>8.42957</c:v>
                </c:pt>
                <c:pt idx="371744">
                  <c:v>8.42959</c:v>
                </c:pt>
                <c:pt idx="371745">
                  <c:v>8.42962</c:v>
                </c:pt>
                <c:pt idx="371746">
                  <c:v>8.42964</c:v>
                </c:pt>
                <c:pt idx="371747">
                  <c:v>8.42966</c:v>
                </c:pt>
                <c:pt idx="371748">
                  <c:v>8.42968</c:v>
                </c:pt>
                <c:pt idx="371749">
                  <c:v>8.42971</c:v>
                </c:pt>
                <c:pt idx="371750">
                  <c:v>8.42973</c:v>
                </c:pt>
                <c:pt idx="371751">
                  <c:v>8.42975</c:v>
                </c:pt>
                <c:pt idx="371752">
                  <c:v>8.42977</c:v>
                </c:pt>
                <c:pt idx="371753">
                  <c:v>8.4298</c:v>
                </c:pt>
                <c:pt idx="371754">
                  <c:v>8.42982</c:v>
                </c:pt>
                <c:pt idx="371755">
                  <c:v>8.42984</c:v>
                </c:pt>
                <c:pt idx="371756">
                  <c:v>8.42986</c:v>
                </c:pt>
                <c:pt idx="371757">
                  <c:v>8.42989</c:v>
                </c:pt>
                <c:pt idx="371758">
                  <c:v>8.42991</c:v>
                </c:pt>
                <c:pt idx="371759">
                  <c:v>8.42993</c:v>
                </c:pt>
                <c:pt idx="371760">
                  <c:v>8.42995</c:v>
                </c:pt>
                <c:pt idx="371761">
                  <c:v>8.42998</c:v>
                </c:pt>
                <c:pt idx="371762">
                  <c:v>8.43</c:v>
                </c:pt>
                <c:pt idx="371763">
                  <c:v>8.43002</c:v>
                </c:pt>
                <c:pt idx="371764">
                  <c:v>8.43004</c:v>
                </c:pt>
                <c:pt idx="371765">
                  <c:v>8.43007</c:v>
                </c:pt>
                <c:pt idx="371766">
                  <c:v>8.43009</c:v>
                </c:pt>
                <c:pt idx="371767">
                  <c:v>8.43011</c:v>
                </c:pt>
                <c:pt idx="371768">
                  <c:v>8.43014</c:v>
                </c:pt>
                <c:pt idx="371769">
                  <c:v>8.43016</c:v>
                </c:pt>
                <c:pt idx="371770">
                  <c:v>8.43018</c:v>
                </c:pt>
                <c:pt idx="371771">
                  <c:v>8.4302</c:v>
                </c:pt>
                <c:pt idx="371772">
                  <c:v>8.43023</c:v>
                </c:pt>
                <c:pt idx="371773">
                  <c:v>8.43025</c:v>
                </c:pt>
                <c:pt idx="371774">
                  <c:v>8.43027</c:v>
                </c:pt>
                <c:pt idx="371775">
                  <c:v>8.43029</c:v>
                </c:pt>
                <c:pt idx="371776">
                  <c:v>8.43032</c:v>
                </c:pt>
                <c:pt idx="371777">
                  <c:v>8.43034</c:v>
                </c:pt>
                <c:pt idx="371778">
                  <c:v>8.43036</c:v>
                </c:pt>
                <c:pt idx="371779">
                  <c:v>8.43038</c:v>
                </c:pt>
                <c:pt idx="371780">
                  <c:v>8.43041</c:v>
                </c:pt>
                <c:pt idx="371781">
                  <c:v>8.43043</c:v>
                </c:pt>
                <c:pt idx="371782">
                  <c:v>8.43045</c:v>
                </c:pt>
                <c:pt idx="371783">
                  <c:v>8.43048</c:v>
                </c:pt>
                <c:pt idx="371784">
                  <c:v>8.4305</c:v>
                </c:pt>
                <c:pt idx="371785">
                  <c:v>8.43052</c:v>
                </c:pt>
                <c:pt idx="371786">
                  <c:v>8.43054</c:v>
                </c:pt>
                <c:pt idx="371787">
                  <c:v>8.43057</c:v>
                </c:pt>
                <c:pt idx="371788">
                  <c:v>8.43059</c:v>
                </c:pt>
                <c:pt idx="371789">
                  <c:v>8.43061</c:v>
                </c:pt>
                <c:pt idx="371790">
                  <c:v>8.43064</c:v>
                </c:pt>
                <c:pt idx="371791">
                  <c:v>8.43066</c:v>
                </c:pt>
                <c:pt idx="371792">
                  <c:v>8.43068</c:v>
                </c:pt>
                <c:pt idx="371793">
                  <c:v>8.4307</c:v>
                </c:pt>
                <c:pt idx="371794">
                  <c:v>8.43073</c:v>
                </c:pt>
                <c:pt idx="371795">
                  <c:v>8.43075</c:v>
                </c:pt>
                <c:pt idx="371796">
                  <c:v>8.43077</c:v>
                </c:pt>
                <c:pt idx="371797">
                  <c:v>8.43079</c:v>
                </c:pt>
                <c:pt idx="371798">
                  <c:v>8.43082</c:v>
                </c:pt>
                <c:pt idx="371799">
                  <c:v>8.43084</c:v>
                </c:pt>
                <c:pt idx="371800">
                  <c:v>8.43086</c:v>
                </c:pt>
                <c:pt idx="371801">
                  <c:v>8.43088</c:v>
                </c:pt>
                <c:pt idx="371802">
                  <c:v>8.43091</c:v>
                </c:pt>
                <c:pt idx="371803">
                  <c:v>8.43093</c:v>
                </c:pt>
                <c:pt idx="371804">
                  <c:v>8.43095</c:v>
                </c:pt>
                <c:pt idx="371805">
                  <c:v>8.43098</c:v>
                </c:pt>
                <c:pt idx="371806">
                  <c:v>8.431</c:v>
                </c:pt>
                <c:pt idx="371807">
                  <c:v>8.43102</c:v>
                </c:pt>
                <c:pt idx="371808">
                  <c:v>8.43104</c:v>
                </c:pt>
                <c:pt idx="371809">
                  <c:v>8.43107</c:v>
                </c:pt>
                <c:pt idx="371810">
                  <c:v>8.43109</c:v>
                </c:pt>
                <c:pt idx="371811">
                  <c:v>8.43111</c:v>
                </c:pt>
                <c:pt idx="371812">
                  <c:v>8.43113</c:v>
                </c:pt>
                <c:pt idx="371813">
                  <c:v>8.43116</c:v>
                </c:pt>
                <c:pt idx="371814">
                  <c:v>8.43118</c:v>
                </c:pt>
                <c:pt idx="371815">
                  <c:v>8.4312</c:v>
                </c:pt>
                <c:pt idx="371816">
                  <c:v>8.43122</c:v>
                </c:pt>
                <c:pt idx="371817">
                  <c:v>8.43125</c:v>
                </c:pt>
                <c:pt idx="371818">
                  <c:v>8.43127</c:v>
                </c:pt>
                <c:pt idx="371819">
                  <c:v>8.43129</c:v>
                </c:pt>
                <c:pt idx="371820">
                  <c:v>8.43131</c:v>
                </c:pt>
                <c:pt idx="371821">
                  <c:v>8.43134</c:v>
                </c:pt>
                <c:pt idx="371822">
                  <c:v>8.43136</c:v>
                </c:pt>
                <c:pt idx="371823">
                  <c:v>8.43138</c:v>
                </c:pt>
                <c:pt idx="371824">
                  <c:v>8.43141</c:v>
                </c:pt>
                <c:pt idx="371825">
                  <c:v>8.43143</c:v>
                </c:pt>
                <c:pt idx="371826">
                  <c:v>8.43145</c:v>
                </c:pt>
                <c:pt idx="371827">
                  <c:v>8.43147</c:v>
                </c:pt>
                <c:pt idx="371828">
                  <c:v>8.4315</c:v>
                </c:pt>
                <c:pt idx="371829">
                  <c:v>8.43152</c:v>
                </c:pt>
                <c:pt idx="371830">
                  <c:v>8.43154</c:v>
                </c:pt>
                <c:pt idx="371831">
                  <c:v>8.43157</c:v>
                </c:pt>
                <c:pt idx="371832">
                  <c:v>8.43159</c:v>
                </c:pt>
                <c:pt idx="371833">
                  <c:v>8.43161</c:v>
                </c:pt>
                <c:pt idx="371834">
                  <c:v>8.43163</c:v>
                </c:pt>
                <c:pt idx="371835">
                  <c:v>8.43165</c:v>
                </c:pt>
                <c:pt idx="371836">
                  <c:v>8.43168</c:v>
                </c:pt>
                <c:pt idx="371837">
                  <c:v>8.4317</c:v>
                </c:pt>
                <c:pt idx="371838">
                  <c:v>8.43172</c:v>
                </c:pt>
                <c:pt idx="371839">
                  <c:v>8.43175</c:v>
                </c:pt>
                <c:pt idx="371840">
                  <c:v>8.43177</c:v>
                </c:pt>
                <c:pt idx="371841">
                  <c:v>8.43179</c:v>
                </c:pt>
                <c:pt idx="371842">
                  <c:v>8.43181</c:v>
                </c:pt>
                <c:pt idx="371843">
                  <c:v>8.43184</c:v>
                </c:pt>
                <c:pt idx="371844">
                  <c:v>8.43186</c:v>
                </c:pt>
                <c:pt idx="371845">
                  <c:v>8.43188</c:v>
                </c:pt>
                <c:pt idx="371846">
                  <c:v>8.43191</c:v>
                </c:pt>
                <c:pt idx="371847">
                  <c:v>8.43193</c:v>
                </c:pt>
                <c:pt idx="371848">
                  <c:v>8.43195</c:v>
                </c:pt>
                <c:pt idx="371849">
                  <c:v>8.43197</c:v>
                </c:pt>
                <c:pt idx="371850">
                  <c:v>8.432</c:v>
                </c:pt>
                <c:pt idx="371851">
                  <c:v>8.43202</c:v>
                </c:pt>
                <c:pt idx="371852">
                  <c:v>8.43204</c:v>
                </c:pt>
                <c:pt idx="371853">
                  <c:v>8.43206</c:v>
                </c:pt>
                <c:pt idx="371854">
                  <c:v>8.43209</c:v>
                </c:pt>
                <c:pt idx="371855">
                  <c:v>8.43211</c:v>
                </c:pt>
                <c:pt idx="371856">
                  <c:v>8.43213</c:v>
                </c:pt>
                <c:pt idx="371857">
                  <c:v>8.43215</c:v>
                </c:pt>
                <c:pt idx="371858">
                  <c:v>8.43218</c:v>
                </c:pt>
                <c:pt idx="371859">
                  <c:v>8.4322</c:v>
                </c:pt>
                <c:pt idx="371860">
                  <c:v>8.43222</c:v>
                </c:pt>
                <c:pt idx="371861">
                  <c:v>8.43224</c:v>
                </c:pt>
                <c:pt idx="371862">
                  <c:v>8.43227</c:v>
                </c:pt>
                <c:pt idx="371863">
                  <c:v>8.43229</c:v>
                </c:pt>
                <c:pt idx="371864">
                  <c:v>8.43231</c:v>
                </c:pt>
                <c:pt idx="371865">
                  <c:v>8.43234</c:v>
                </c:pt>
                <c:pt idx="371866">
                  <c:v>8.43236</c:v>
                </c:pt>
                <c:pt idx="371867">
                  <c:v>8.43238</c:v>
                </c:pt>
                <c:pt idx="371868">
                  <c:v>8.4324</c:v>
                </c:pt>
                <c:pt idx="371869">
                  <c:v>8.43243</c:v>
                </c:pt>
                <c:pt idx="371870">
                  <c:v>8.43245</c:v>
                </c:pt>
                <c:pt idx="371871">
                  <c:v>8.43247</c:v>
                </c:pt>
                <c:pt idx="371872">
                  <c:v>8.43249</c:v>
                </c:pt>
                <c:pt idx="371873">
                  <c:v>8.43252</c:v>
                </c:pt>
                <c:pt idx="371874">
                  <c:v>8.43254</c:v>
                </c:pt>
                <c:pt idx="371875">
                  <c:v>8.43256</c:v>
                </c:pt>
                <c:pt idx="371876">
                  <c:v>8.43258</c:v>
                </c:pt>
                <c:pt idx="371877">
                  <c:v>8.43261</c:v>
                </c:pt>
                <c:pt idx="371878">
                  <c:v>8.43263</c:v>
                </c:pt>
                <c:pt idx="371879">
                  <c:v>8.43265</c:v>
                </c:pt>
                <c:pt idx="371880">
                  <c:v>8.43268</c:v>
                </c:pt>
                <c:pt idx="371881">
                  <c:v>8.4327</c:v>
                </c:pt>
                <c:pt idx="371882">
                  <c:v>8.43272</c:v>
                </c:pt>
                <c:pt idx="371883">
                  <c:v>8.43274</c:v>
                </c:pt>
                <c:pt idx="371884">
                  <c:v>8.43277</c:v>
                </c:pt>
                <c:pt idx="371885">
                  <c:v>8.43279</c:v>
                </c:pt>
                <c:pt idx="371886">
                  <c:v>8.43281</c:v>
                </c:pt>
                <c:pt idx="371887">
                  <c:v>8.43283</c:v>
                </c:pt>
                <c:pt idx="371888">
                  <c:v>8.43286</c:v>
                </c:pt>
                <c:pt idx="371889">
                  <c:v>8.43288</c:v>
                </c:pt>
                <c:pt idx="371890">
                  <c:v>8.4329</c:v>
                </c:pt>
                <c:pt idx="371891">
                  <c:v>8.43292</c:v>
                </c:pt>
                <c:pt idx="371892">
                  <c:v>8.43295</c:v>
                </c:pt>
                <c:pt idx="371893">
                  <c:v>8.43297</c:v>
                </c:pt>
                <c:pt idx="371894">
                  <c:v>8.43299</c:v>
                </c:pt>
                <c:pt idx="371895">
                  <c:v>8.43302</c:v>
                </c:pt>
                <c:pt idx="371896">
                  <c:v>8.43304</c:v>
                </c:pt>
                <c:pt idx="371897">
                  <c:v>8.43306</c:v>
                </c:pt>
                <c:pt idx="371898">
                  <c:v>8.43308</c:v>
                </c:pt>
                <c:pt idx="371899">
                  <c:v>8.43311</c:v>
                </c:pt>
                <c:pt idx="371900">
                  <c:v>8.43313</c:v>
                </c:pt>
                <c:pt idx="371901">
                  <c:v>8.43315</c:v>
                </c:pt>
                <c:pt idx="371902">
                  <c:v>8.43318</c:v>
                </c:pt>
                <c:pt idx="371903">
                  <c:v>8.4332</c:v>
                </c:pt>
                <c:pt idx="371904">
                  <c:v>8.43322</c:v>
                </c:pt>
                <c:pt idx="371905">
                  <c:v>8.43324</c:v>
                </c:pt>
                <c:pt idx="371906">
                  <c:v>8.43327</c:v>
                </c:pt>
                <c:pt idx="371907">
                  <c:v>8.43329</c:v>
                </c:pt>
                <c:pt idx="371908">
                  <c:v>8.43331</c:v>
                </c:pt>
                <c:pt idx="371909">
                  <c:v>8.43333</c:v>
                </c:pt>
                <c:pt idx="371910">
                  <c:v>8.43336</c:v>
                </c:pt>
                <c:pt idx="371911">
                  <c:v>8.43338</c:v>
                </c:pt>
                <c:pt idx="371912">
                  <c:v>8.4334</c:v>
                </c:pt>
                <c:pt idx="371913">
                  <c:v>8.43342</c:v>
                </c:pt>
                <c:pt idx="371914">
                  <c:v>8.43345</c:v>
                </c:pt>
                <c:pt idx="371915">
                  <c:v>8.43347</c:v>
                </c:pt>
                <c:pt idx="371916">
                  <c:v>8.43349</c:v>
                </c:pt>
                <c:pt idx="371917">
                  <c:v>8.43351</c:v>
                </c:pt>
                <c:pt idx="371918">
                  <c:v>8.43354</c:v>
                </c:pt>
                <c:pt idx="371919">
                  <c:v>8.43356</c:v>
                </c:pt>
                <c:pt idx="371920">
                  <c:v>8.43358</c:v>
                </c:pt>
                <c:pt idx="371921">
                  <c:v>8.43361</c:v>
                </c:pt>
                <c:pt idx="371922">
                  <c:v>8.43363</c:v>
                </c:pt>
                <c:pt idx="371923">
                  <c:v>8.43365</c:v>
                </c:pt>
                <c:pt idx="371924">
                  <c:v>8.43367</c:v>
                </c:pt>
                <c:pt idx="371925">
                  <c:v>8.4337</c:v>
                </c:pt>
                <c:pt idx="371926">
                  <c:v>8.43372</c:v>
                </c:pt>
                <c:pt idx="371927">
                  <c:v>8.43374</c:v>
                </c:pt>
                <c:pt idx="371928">
                  <c:v>8.43376</c:v>
                </c:pt>
                <c:pt idx="371929">
                  <c:v>8.43379</c:v>
                </c:pt>
                <c:pt idx="371930">
                  <c:v>8.43381</c:v>
                </c:pt>
                <c:pt idx="371931">
                  <c:v>8.43383</c:v>
                </c:pt>
                <c:pt idx="371932">
                  <c:v>8.43385</c:v>
                </c:pt>
                <c:pt idx="371933">
                  <c:v>8.43388</c:v>
                </c:pt>
                <c:pt idx="371934">
                  <c:v>8.4339</c:v>
                </c:pt>
                <c:pt idx="371935">
                  <c:v>8.43392</c:v>
                </c:pt>
                <c:pt idx="371936">
                  <c:v>8.43395</c:v>
                </c:pt>
                <c:pt idx="371937">
                  <c:v>8.43397</c:v>
                </c:pt>
                <c:pt idx="371938">
                  <c:v>8.43399</c:v>
                </c:pt>
                <c:pt idx="371939">
                  <c:v>8.43401</c:v>
                </c:pt>
                <c:pt idx="371940">
                  <c:v>8.43404</c:v>
                </c:pt>
                <c:pt idx="371941">
                  <c:v>8.43406</c:v>
                </c:pt>
                <c:pt idx="371942">
                  <c:v>8.43408</c:v>
                </c:pt>
                <c:pt idx="371943">
                  <c:v>8.4341</c:v>
                </c:pt>
                <c:pt idx="371944">
                  <c:v>8.43413</c:v>
                </c:pt>
                <c:pt idx="371945">
                  <c:v>8.43415</c:v>
                </c:pt>
                <c:pt idx="371946">
                  <c:v>8.43417</c:v>
                </c:pt>
                <c:pt idx="371947">
                  <c:v>8.4342</c:v>
                </c:pt>
                <c:pt idx="371948">
                  <c:v>8.43422</c:v>
                </c:pt>
                <c:pt idx="371949">
                  <c:v>8.43424</c:v>
                </c:pt>
                <c:pt idx="371950">
                  <c:v>8.43426</c:v>
                </c:pt>
                <c:pt idx="371951">
                  <c:v>8.43429</c:v>
                </c:pt>
                <c:pt idx="371952">
                  <c:v>8.43431</c:v>
                </c:pt>
                <c:pt idx="371953">
                  <c:v>8.43433</c:v>
                </c:pt>
                <c:pt idx="371954">
                  <c:v>8.43435</c:v>
                </c:pt>
                <c:pt idx="371955">
                  <c:v>8.43438</c:v>
                </c:pt>
                <c:pt idx="371956">
                  <c:v>8.4344</c:v>
                </c:pt>
                <c:pt idx="371957">
                  <c:v>8.43442</c:v>
                </c:pt>
                <c:pt idx="371958">
                  <c:v>8.43444</c:v>
                </c:pt>
                <c:pt idx="371959">
                  <c:v>8.43447</c:v>
                </c:pt>
                <c:pt idx="371960">
                  <c:v>8.43449</c:v>
                </c:pt>
                <c:pt idx="371961">
                  <c:v>8.43451</c:v>
                </c:pt>
                <c:pt idx="371962">
                  <c:v>8.43454</c:v>
                </c:pt>
                <c:pt idx="371963">
                  <c:v>8.43456</c:v>
                </c:pt>
                <c:pt idx="371964">
                  <c:v>8.43458</c:v>
                </c:pt>
                <c:pt idx="371965">
                  <c:v>8.4346</c:v>
                </c:pt>
                <c:pt idx="371966">
                  <c:v>8.43463</c:v>
                </c:pt>
                <c:pt idx="371967">
                  <c:v>8.43465</c:v>
                </c:pt>
                <c:pt idx="371968">
                  <c:v>8.43467</c:v>
                </c:pt>
                <c:pt idx="371969">
                  <c:v>8.43469</c:v>
                </c:pt>
                <c:pt idx="371970">
                  <c:v>8.43472</c:v>
                </c:pt>
                <c:pt idx="371971">
                  <c:v>8.43474</c:v>
                </c:pt>
                <c:pt idx="371972">
                  <c:v>8.43476</c:v>
                </c:pt>
                <c:pt idx="371973">
                  <c:v>8.43478</c:v>
                </c:pt>
                <c:pt idx="371974">
                  <c:v>8.43481</c:v>
                </c:pt>
                <c:pt idx="371975">
                  <c:v>8.43483</c:v>
                </c:pt>
                <c:pt idx="371976">
                  <c:v>8.43485</c:v>
                </c:pt>
                <c:pt idx="371977">
                  <c:v>8.43487</c:v>
                </c:pt>
                <c:pt idx="371978">
                  <c:v>8.4349</c:v>
                </c:pt>
                <c:pt idx="371979">
                  <c:v>8.43492</c:v>
                </c:pt>
                <c:pt idx="371980">
                  <c:v>8.43494</c:v>
                </c:pt>
                <c:pt idx="371981">
                  <c:v>8.43497</c:v>
                </c:pt>
                <c:pt idx="371982">
                  <c:v>8.43499</c:v>
                </c:pt>
                <c:pt idx="371983">
                  <c:v>8.43501</c:v>
                </c:pt>
                <c:pt idx="371984">
                  <c:v>8.43503</c:v>
                </c:pt>
                <c:pt idx="371985">
                  <c:v>8.43506</c:v>
                </c:pt>
                <c:pt idx="371986">
                  <c:v>8.43508</c:v>
                </c:pt>
                <c:pt idx="371987">
                  <c:v>8.4351</c:v>
                </c:pt>
                <c:pt idx="371988">
                  <c:v>8.43512</c:v>
                </c:pt>
                <c:pt idx="371989">
                  <c:v>8.43515</c:v>
                </c:pt>
                <c:pt idx="371990">
                  <c:v>8.43517</c:v>
                </c:pt>
                <c:pt idx="371991">
                  <c:v>8.43519</c:v>
                </c:pt>
                <c:pt idx="371992">
                  <c:v>8.43521</c:v>
                </c:pt>
                <c:pt idx="371993">
                  <c:v>8.43524</c:v>
                </c:pt>
                <c:pt idx="371994">
                  <c:v>8.43526</c:v>
                </c:pt>
                <c:pt idx="371995">
                  <c:v>8.43528</c:v>
                </c:pt>
                <c:pt idx="371996">
                  <c:v>8.43531</c:v>
                </c:pt>
                <c:pt idx="371997">
                  <c:v>8.43533</c:v>
                </c:pt>
                <c:pt idx="371998">
                  <c:v>8.43535</c:v>
                </c:pt>
                <c:pt idx="371999">
                  <c:v>8.43537</c:v>
                </c:pt>
                <c:pt idx="372000">
                  <c:v>8.4354</c:v>
                </c:pt>
                <c:pt idx="372001">
                  <c:v>8.43542</c:v>
                </c:pt>
                <c:pt idx="372002">
                  <c:v>8.43544</c:v>
                </c:pt>
                <c:pt idx="372003">
                  <c:v>8.43547</c:v>
                </c:pt>
                <c:pt idx="372004">
                  <c:v>8.43549</c:v>
                </c:pt>
                <c:pt idx="372005">
                  <c:v>8.43551</c:v>
                </c:pt>
                <c:pt idx="372006">
                  <c:v>8.43553</c:v>
                </c:pt>
                <c:pt idx="372007">
                  <c:v>8.43556</c:v>
                </c:pt>
                <c:pt idx="372008">
                  <c:v>8.43558</c:v>
                </c:pt>
                <c:pt idx="372009">
                  <c:v>8.4356</c:v>
                </c:pt>
                <c:pt idx="372010">
                  <c:v>8.43562</c:v>
                </c:pt>
                <c:pt idx="372011">
                  <c:v>8.43565</c:v>
                </c:pt>
                <c:pt idx="372012">
                  <c:v>8.43567</c:v>
                </c:pt>
                <c:pt idx="372013">
                  <c:v>8.43569</c:v>
                </c:pt>
                <c:pt idx="372014">
                  <c:v>8.43571</c:v>
                </c:pt>
                <c:pt idx="372015">
                  <c:v>8.43574</c:v>
                </c:pt>
                <c:pt idx="372016">
                  <c:v>8.43576</c:v>
                </c:pt>
                <c:pt idx="372017">
                  <c:v>8.43578</c:v>
                </c:pt>
                <c:pt idx="372018">
                  <c:v>8.43581</c:v>
                </c:pt>
                <c:pt idx="372019">
                  <c:v>8.43583</c:v>
                </c:pt>
                <c:pt idx="372020">
                  <c:v>8.43585</c:v>
                </c:pt>
                <c:pt idx="372021">
                  <c:v>8.43587</c:v>
                </c:pt>
                <c:pt idx="372022">
                  <c:v>8.4359</c:v>
                </c:pt>
                <c:pt idx="372023">
                  <c:v>8.43592</c:v>
                </c:pt>
                <c:pt idx="372024">
                  <c:v>8.43594</c:v>
                </c:pt>
                <c:pt idx="372025">
                  <c:v>8.43596</c:v>
                </c:pt>
                <c:pt idx="372026">
                  <c:v>8.43599</c:v>
                </c:pt>
                <c:pt idx="372027">
                  <c:v>8.43601</c:v>
                </c:pt>
                <c:pt idx="372028">
                  <c:v>8.43603</c:v>
                </c:pt>
                <c:pt idx="372029">
                  <c:v>8.43605</c:v>
                </c:pt>
                <c:pt idx="372030">
                  <c:v>8.43608</c:v>
                </c:pt>
                <c:pt idx="372031">
                  <c:v>8.4361</c:v>
                </c:pt>
                <c:pt idx="372032">
                  <c:v>8.43612</c:v>
                </c:pt>
                <c:pt idx="372033">
                  <c:v>8.43614</c:v>
                </c:pt>
                <c:pt idx="372034">
                  <c:v>8.43617</c:v>
                </c:pt>
                <c:pt idx="372035">
                  <c:v>8.43619</c:v>
                </c:pt>
                <c:pt idx="372036">
                  <c:v>8.43621</c:v>
                </c:pt>
                <c:pt idx="372037">
                  <c:v>8.43624</c:v>
                </c:pt>
                <c:pt idx="372038">
                  <c:v>8.43626</c:v>
                </c:pt>
                <c:pt idx="372039">
                  <c:v>8.43628</c:v>
                </c:pt>
                <c:pt idx="372040">
                  <c:v>8.4363</c:v>
                </c:pt>
                <c:pt idx="372041">
                  <c:v>8.43633</c:v>
                </c:pt>
                <c:pt idx="372042">
                  <c:v>8.43635</c:v>
                </c:pt>
                <c:pt idx="372043">
                  <c:v>8.43637</c:v>
                </c:pt>
                <c:pt idx="372044">
                  <c:v>8.43639</c:v>
                </c:pt>
                <c:pt idx="372045">
                  <c:v>8.43642</c:v>
                </c:pt>
                <c:pt idx="372046">
                  <c:v>8.43644</c:v>
                </c:pt>
                <c:pt idx="372047">
                  <c:v>8.43646</c:v>
                </c:pt>
                <c:pt idx="372048">
                  <c:v>8.43648</c:v>
                </c:pt>
                <c:pt idx="372049">
                  <c:v>8.43651</c:v>
                </c:pt>
                <c:pt idx="372050">
                  <c:v>8.43653</c:v>
                </c:pt>
                <c:pt idx="372051">
                  <c:v>8.43655</c:v>
                </c:pt>
                <c:pt idx="372052">
                  <c:v>8.43658</c:v>
                </c:pt>
                <c:pt idx="372053">
                  <c:v>8.4366</c:v>
                </c:pt>
                <c:pt idx="372054">
                  <c:v>8.43662</c:v>
                </c:pt>
                <c:pt idx="372055">
                  <c:v>8.43664</c:v>
                </c:pt>
                <c:pt idx="372056">
                  <c:v>8.43667</c:v>
                </c:pt>
                <c:pt idx="372057">
                  <c:v>8.43669</c:v>
                </c:pt>
                <c:pt idx="372058">
                  <c:v>8.43671</c:v>
                </c:pt>
                <c:pt idx="372059">
                  <c:v>8.43674</c:v>
                </c:pt>
                <c:pt idx="372060">
                  <c:v>8.43676</c:v>
                </c:pt>
                <c:pt idx="372061">
                  <c:v>8.43678</c:v>
                </c:pt>
                <c:pt idx="372062">
                  <c:v>8.4368</c:v>
                </c:pt>
                <c:pt idx="372063">
                  <c:v>8.43683</c:v>
                </c:pt>
                <c:pt idx="372064">
                  <c:v>8.43685</c:v>
                </c:pt>
                <c:pt idx="372065">
                  <c:v>8.43687</c:v>
                </c:pt>
                <c:pt idx="372066">
                  <c:v>8.43689</c:v>
                </c:pt>
                <c:pt idx="372067">
                  <c:v>8.43692</c:v>
                </c:pt>
                <c:pt idx="372068">
                  <c:v>8.43694</c:v>
                </c:pt>
                <c:pt idx="372069">
                  <c:v>8.43696</c:v>
                </c:pt>
                <c:pt idx="372070">
                  <c:v>8.43698</c:v>
                </c:pt>
                <c:pt idx="372071">
                  <c:v>8.43701</c:v>
                </c:pt>
                <c:pt idx="372072">
                  <c:v>8.43703</c:v>
                </c:pt>
                <c:pt idx="372073">
                  <c:v>8.43705</c:v>
                </c:pt>
                <c:pt idx="372074">
                  <c:v>8.43708</c:v>
                </c:pt>
                <c:pt idx="372075">
                  <c:v>8.4371</c:v>
                </c:pt>
                <c:pt idx="372076">
                  <c:v>8.43712</c:v>
                </c:pt>
                <c:pt idx="372077">
                  <c:v>8.43714</c:v>
                </c:pt>
                <c:pt idx="372078">
                  <c:v>8.43717</c:v>
                </c:pt>
                <c:pt idx="372079">
                  <c:v>8.43719</c:v>
                </c:pt>
                <c:pt idx="372080">
                  <c:v>8.43721</c:v>
                </c:pt>
                <c:pt idx="372081">
                  <c:v>8.43723</c:v>
                </c:pt>
                <c:pt idx="372082">
                  <c:v>8.43726</c:v>
                </c:pt>
                <c:pt idx="372083">
                  <c:v>8.43728</c:v>
                </c:pt>
                <c:pt idx="372084">
                  <c:v>8.4373</c:v>
                </c:pt>
                <c:pt idx="372085">
                  <c:v>8.43732</c:v>
                </c:pt>
                <c:pt idx="372086">
                  <c:v>8.43735</c:v>
                </c:pt>
                <c:pt idx="372087">
                  <c:v>8.43737</c:v>
                </c:pt>
                <c:pt idx="372088">
                  <c:v>8.43739</c:v>
                </c:pt>
                <c:pt idx="372089">
                  <c:v>8.43741</c:v>
                </c:pt>
                <c:pt idx="372090">
                  <c:v>8.43744</c:v>
                </c:pt>
                <c:pt idx="372091">
                  <c:v>8.43746</c:v>
                </c:pt>
                <c:pt idx="372092">
                  <c:v>8.43748</c:v>
                </c:pt>
                <c:pt idx="372093">
                  <c:v>8.43751</c:v>
                </c:pt>
                <c:pt idx="372094">
                  <c:v>8.43753</c:v>
                </c:pt>
                <c:pt idx="372095">
                  <c:v>8.43755</c:v>
                </c:pt>
                <c:pt idx="372096">
                  <c:v>8.43757</c:v>
                </c:pt>
                <c:pt idx="372097">
                  <c:v>8.4376</c:v>
                </c:pt>
                <c:pt idx="372098">
                  <c:v>8.43762</c:v>
                </c:pt>
                <c:pt idx="372099">
                  <c:v>8.43764</c:v>
                </c:pt>
                <c:pt idx="372100">
                  <c:v>8.43766</c:v>
                </c:pt>
                <c:pt idx="372101">
                  <c:v>8.43769</c:v>
                </c:pt>
                <c:pt idx="372102">
                  <c:v>8.43771</c:v>
                </c:pt>
                <c:pt idx="372103">
                  <c:v>8.43773</c:v>
                </c:pt>
                <c:pt idx="372104">
                  <c:v>8.43775</c:v>
                </c:pt>
                <c:pt idx="372105">
                  <c:v>8.43778</c:v>
                </c:pt>
                <c:pt idx="372106">
                  <c:v>8.4378</c:v>
                </c:pt>
                <c:pt idx="372107">
                  <c:v>8.43782</c:v>
                </c:pt>
                <c:pt idx="372108">
                  <c:v>8.43785</c:v>
                </c:pt>
                <c:pt idx="372109">
                  <c:v>8.43787</c:v>
                </c:pt>
                <c:pt idx="372110">
                  <c:v>8.43789</c:v>
                </c:pt>
                <c:pt idx="372111">
                  <c:v>8.43791</c:v>
                </c:pt>
                <c:pt idx="372112">
                  <c:v>8.43794</c:v>
                </c:pt>
                <c:pt idx="372113">
                  <c:v>8.43796</c:v>
                </c:pt>
                <c:pt idx="372114">
                  <c:v>8.43798</c:v>
                </c:pt>
                <c:pt idx="372115">
                  <c:v>8.43801</c:v>
                </c:pt>
                <c:pt idx="372116">
                  <c:v>8.43803</c:v>
                </c:pt>
                <c:pt idx="372117">
                  <c:v>8.43805</c:v>
                </c:pt>
                <c:pt idx="372118">
                  <c:v>8.43807</c:v>
                </c:pt>
                <c:pt idx="372119">
                  <c:v>8.4381</c:v>
                </c:pt>
                <c:pt idx="372120">
                  <c:v>8.43812</c:v>
                </c:pt>
                <c:pt idx="372121">
                  <c:v>8.43814</c:v>
                </c:pt>
                <c:pt idx="372122">
                  <c:v>8.43816</c:v>
                </c:pt>
                <c:pt idx="372123">
                  <c:v>8.43819</c:v>
                </c:pt>
                <c:pt idx="372124">
                  <c:v>8.43821</c:v>
                </c:pt>
                <c:pt idx="372125">
                  <c:v>8.43823</c:v>
                </c:pt>
                <c:pt idx="372126">
                  <c:v>8.43825</c:v>
                </c:pt>
                <c:pt idx="372127">
                  <c:v>8.43828</c:v>
                </c:pt>
                <c:pt idx="372128">
                  <c:v>8.4383</c:v>
                </c:pt>
                <c:pt idx="372129">
                  <c:v>8.43832</c:v>
                </c:pt>
                <c:pt idx="372130">
                  <c:v>8.43834</c:v>
                </c:pt>
                <c:pt idx="372131">
                  <c:v>8.43837</c:v>
                </c:pt>
                <c:pt idx="372132">
                  <c:v>8.43839</c:v>
                </c:pt>
                <c:pt idx="372133">
                  <c:v>8.43841</c:v>
                </c:pt>
                <c:pt idx="372134">
                  <c:v>8.43844</c:v>
                </c:pt>
                <c:pt idx="372135">
                  <c:v>8.43846</c:v>
                </c:pt>
                <c:pt idx="372136">
                  <c:v>8.43848</c:v>
                </c:pt>
                <c:pt idx="372137">
                  <c:v>8.4385</c:v>
                </c:pt>
                <c:pt idx="372138">
                  <c:v>8.43853</c:v>
                </c:pt>
                <c:pt idx="372139">
                  <c:v>8.43855</c:v>
                </c:pt>
                <c:pt idx="372140">
                  <c:v>8.43857</c:v>
                </c:pt>
                <c:pt idx="372141">
                  <c:v>8.43859</c:v>
                </c:pt>
                <c:pt idx="372142">
                  <c:v>8.43862</c:v>
                </c:pt>
                <c:pt idx="372143">
                  <c:v>8.43864</c:v>
                </c:pt>
                <c:pt idx="372144">
                  <c:v>8.43866</c:v>
                </c:pt>
                <c:pt idx="372145">
                  <c:v>8.43868</c:v>
                </c:pt>
                <c:pt idx="372146">
                  <c:v>8.43871</c:v>
                </c:pt>
                <c:pt idx="372147">
                  <c:v>8.43873</c:v>
                </c:pt>
                <c:pt idx="372148">
                  <c:v>8.43875</c:v>
                </c:pt>
                <c:pt idx="372149">
                  <c:v>8.43878</c:v>
                </c:pt>
                <c:pt idx="372150">
                  <c:v>8.4388</c:v>
                </c:pt>
                <c:pt idx="372151">
                  <c:v>8.43882</c:v>
                </c:pt>
                <c:pt idx="372152">
                  <c:v>8.43884</c:v>
                </c:pt>
                <c:pt idx="372153">
                  <c:v>8.43887</c:v>
                </c:pt>
                <c:pt idx="372154">
                  <c:v>8.43889</c:v>
                </c:pt>
                <c:pt idx="372155">
                  <c:v>8.43891</c:v>
                </c:pt>
                <c:pt idx="372156">
                  <c:v>8.43893</c:v>
                </c:pt>
                <c:pt idx="372157">
                  <c:v>8.43896</c:v>
                </c:pt>
                <c:pt idx="372158">
                  <c:v>8.43898</c:v>
                </c:pt>
                <c:pt idx="372159">
                  <c:v>8.439</c:v>
                </c:pt>
                <c:pt idx="372160">
                  <c:v>8.43903</c:v>
                </c:pt>
                <c:pt idx="372161">
                  <c:v>8.43905</c:v>
                </c:pt>
                <c:pt idx="372162">
                  <c:v>8.43907</c:v>
                </c:pt>
                <c:pt idx="372163">
                  <c:v>8.43909</c:v>
                </c:pt>
                <c:pt idx="372164">
                  <c:v>8.43912</c:v>
                </c:pt>
                <c:pt idx="372165">
                  <c:v>8.43914</c:v>
                </c:pt>
                <c:pt idx="372166">
                  <c:v>8.43916</c:v>
                </c:pt>
                <c:pt idx="372167">
                  <c:v>8.43918</c:v>
                </c:pt>
                <c:pt idx="372168">
                  <c:v>8.43921</c:v>
                </c:pt>
                <c:pt idx="372169">
                  <c:v>8.43923</c:v>
                </c:pt>
                <c:pt idx="372170">
                  <c:v>8.43925</c:v>
                </c:pt>
                <c:pt idx="372171">
                  <c:v>8.43927</c:v>
                </c:pt>
                <c:pt idx="372172">
                  <c:v>8.4393</c:v>
                </c:pt>
                <c:pt idx="372173">
                  <c:v>8.43932</c:v>
                </c:pt>
                <c:pt idx="372174">
                  <c:v>8.43934</c:v>
                </c:pt>
                <c:pt idx="372175">
                  <c:v>8.43937</c:v>
                </c:pt>
                <c:pt idx="372176">
                  <c:v>8.43939</c:v>
                </c:pt>
                <c:pt idx="372177">
                  <c:v>8.43941</c:v>
                </c:pt>
                <c:pt idx="372178">
                  <c:v>8.43943</c:v>
                </c:pt>
                <c:pt idx="372179">
                  <c:v>8.43946</c:v>
                </c:pt>
                <c:pt idx="372180">
                  <c:v>8.43948</c:v>
                </c:pt>
                <c:pt idx="372181">
                  <c:v>8.4395</c:v>
                </c:pt>
                <c:pt idx="372182">
                  <c:v>8.43952</c:v>
                </c:pt>
                <c:pt idx="372183">
                  <c:v>8.43955</c:v>
                </c:pt>
                <c:pt idx="372184">
                  <c:v>8.43957</c:v>
                </c:pt>
                <c:pt idx="372185">
                  <c:v>8.43959</c:v>
                </c:pt>
                <c:pt idx="372186">
                  <c:v>8.43961</c:v>
                </c:pt>
                <c:pt idx="372187">
                  <c:v>8.43964</c:v>
                </c:pt>
                <c:pt idx="372188">
                  <c:v>8.43966</c:v>
                </c:pt>
                <c:pt idx="372189">
                  <c:v>8.43968</c:v>
                </c:pt>
                <c:pt idx="372190">
                  <c:v>8.43971</c:v>
                </c:pt>
                <c:pt idx="372191">
                  <c:v>8.43973</c:v>
                </c:pt>
                <c:pt idx="372192">
                  <c:v>8.43975</c:v>
                </c:pt>
                <c:pt idx="372193">
                  <c:v>8.43977</c:v>
                </c:pt>
                <c:pt idx="372194">
                  <c:v>8.4398</c:v>
                </c:pt>
                <c:pt idx="372195">
                  <c:v>8.43982</c:v>
                </c:pt>
                <c:pt idx="372196">
                  <c:v>8.43984</c:v>
                </c:pt>
                <c:pt idx="372197">
                  <c:v>8.43986</c:v>
                </c:pt>
                <c:pt idx="372198">
                  <c:v>8.43989</c:v>
                </c:pt>
                <c:pt idx="372199">
                  <c:v>8.43991</c:v>
                </c:pt>
                <c:pt idx="372200">
                  <c:v>8.43993</c:v>
                </c:pt>
                <c:pt idx="372201">
                  <c:v>8.43995</c:v>
                </c:pt>
                <c:pt idx="372202">
                  <c:v>8.43998</c:v>
                </c:pt>
                <c:pt idx="372203">
                  <c:v>8.44</c:v>
                </c:pt>
                <c:pt idx="372204">
                  <c:v>8.44002</c:v>
                </c:pt>
                <c:pt idx="372205">
                  <c:v>8.44004</c:v>
                </c:pt>
                <c:pt idx="372206">
                  <c:v>8.44007</c:v>
                </c:pt>
                <c:pt idx="372207">
                  <c:v>8.44009</c:v>
                </c:pt>
                <c:pt idx="372208">
                  <c:v>8.44011</c:v>
                </c:pt>
                <c:pt idx="372209">
                  <c:v>8.44014</c:v>
                </c:pt>
                <c:pt idx="372210">
                  <c:v>8.44016</c:v>
                </c:pt>
                <c:pt idx="372211">
                  <c:v>8.44018</c:v>
                </c:pt>
                <c:pt idx="372212">
                  <c:v>8.4402</c:v>
                </c:pt>
                <c:pt idx="372213">
                  <c:v>8.44023</c:v>
                </c:pt>
                <c:pt idx="372214">
                  <c:v>8.44025</c:v>
                </c:pt>
                <c:pt idx="372215">
                  <c:v>8.44027</c:v>
                </c:pt>
                <c:pt idx="372216">
                  <c:v>8.4403</c:v>
                </c:pt>
                <c:pt idx="372217">
                  <c:v>8.44032</c:v>
                </c:pt>
                <c:pt idx="372218">
                  <c:v>8.44034</c:v>
                </c:pt>
                <c:pt idx="372219">
                  <c:v>8.44036</c:v>
                </c:pt>
                <c:pt idx="372220">
                  <c:v>8.44038</c:v>
                </c:pt>
                <c:pt idx="372221">
                  <c:v>8.44041</c:v>
                </c:pt>
                <c:pt idx="372222">
                  <c:v>8.44043</c:v>
                </c:pt>
                <c:pt idx="372223">
                  <c:v>8.44045</c:v>
                </c:pt>
                <c:pt idx="372224">
                  <c:v>8.44048</c:v>
                </c:pt>
                <c:pt idx="372225">
                  <c:v>8.4405</c:v>
                </c:pt>
                <c:pt idx="372226">
                  <c:v>8.44052</c:v>
                </c:pt>
                <c:pt idx="372227">
                  <c:v>8.44054</c:v>
                </c:pt>
                <c:pt idx="372228">
                  <c:v>8.44057</c:v>
                </c:pt>
                <c:pt idx="372229">
                  <c:v>8.44059</c:v>
                </c:pt>
                <c:pt idx="372230">
                  <c:v>8.44061</c:v>
                </c:pt>
                <c:pt idx="372231">
                  <c:v>8.44064</c:v>
                </c:pt>
                <c:pt idx="372232">
                  <c:v>8.44066</c:v>
                </c:pt>
                <c:pt idx="372233">
                  <c:v>8.44068</c:v>
                </c:pt>
                <c:pt idx="372234">
                  <c:v>8.4407</c:v>
                </c:pt>
                <c:pt idx="372235">
                  <c:v>8.44073</c:v>
                </c:pt>
                <c:pt idx="372236">
                  <c:v>8.44075</c:v>
                </c:pt>
                <c:pt idx="372237">
                  <c:v>8.44077</c:v>
                </c:pt>
                <c:pt idx="372238">
                  <c:v>8.44079</c:v>
                </c:pt>
                <c:pt idx="372239">
                  <c:v>8.44082</c:v>
                </c:pt>
                <c:pt idx="372240">
                  <c:v>8.44084</c:v>
                </c:pt>
                <c:pt idx="372241">
                  <c:v>8.44086</c:v>
                </c:pt>
                <c:pt idx="372242">
                  <c:v>8.44088</c:v>
                </c:pt>
                <c:pt idx="372243">
                  <c:v>8.44091</c:v>
                </c:pt>
                <c:pt idx="372244">
                  <c:v>8.44093</c:v>
                </c:pt>
                <c:pt idx="372245">
                  <c:v>8.44095</c:v>
                </c:pt>
                <c:pt idx="372246">
                  <c:v>8.44097</c:v>
                </c:pt>
                <c:pt idx="372247">
                  <c:v>8.441</c:v>
                </c:pt>
                <c:pt idx="372248">
                  <c:v>8.44102</c:v>
                </c:pt>
                <c:pt idx="372249">
                  <c:v>8.44104</c:v>
                </c:pt>
                <c:pt idx="372250">
                  <c:v>8.44107</c:v>
                </c:pt>
                <c:pt idx="372251">
                  <c:v>8.44109</c:v>
                </c:pt>
                <c:pt idx="372252">
                  <c:v>8.44111</c:v>
                </c:pt>
                <c:pt idx="372253">
                  <c:v>8.44113</c:v>
                </c:pt>
                <c:pt idx="372254">
                  <c:v>8.44116</c:v>
                </c:pt>
                <c:pt idx="372255">
                  <c:v>8.44118</c:v>
                </c:pt>
                <c:pt idx="372256">
                  <c:v>8.4412</c:v>
                </c:pt>
                <c:pt idx="372257">
                  <c:v>8.44122</c:v>
                </c:pt>
                <c:pt idx="372258">
                  <c:v>8.44125</c:v>
                </c:pt>
                <c:pt idx="372259">
                  <c:v>8.44127</c:v>
                </c:pt>
                <c:pt idx="372260">
                  <c:v>8.44129</c:v>
                </c:pt>
                <c:pt idx="372261">
                  <c:v>8.44131</c:v>
                </c:pt>
                <c:pt idx="372262">
                  <c:v>8.44134</c:v>
                </c:pt>
                <c:pt idx="372263">
                  <c:v>8.44136</c:v>
                </c:pt>
                <c:pt idx="372264">
                  <c:v>8.44138</c:v>
                </c:pt>
                <c:pt idx="372265">
                  <c:v>8.44141</c:v>
                </c:pt>
                <c:pt idx="372266">
                  <c:v>8.44143</c:v>
                </c:pt>
                <c:pt idx="372267">
                  <c:v>8.44145</c:v>
                </c:pt>
                <c:pt idx="372268">
                  <c:v>8.44147</c:v>
                </c:pt>
                <c:pt idx="372269">
                  <c:v>8.4415</c:v>
                </c:pt>
                <c:pt idx="372270">
                  <c:v>8.44152</c:v>
                </c:pt>
                <c:pt idx="372271">
                  <c:v>8.44154</c:v>
                </c:pt>
                <c:pt idx="372272">
                  <c:v>8.44157</c:v>
                </c:pt>
                <c:pt idx="372273">
                  <c:v>8.44159</c:v>
                </c:pt>
                <c:pt idx="372274">
                  <c:v>8.44161</c:v>
                </c:pt>
                <c:pt idx="372275">
                  <c:v>8.44163</c:v>
                </c:pt>
                <c:pt idx="372276">
                  <c:v>8.44166</c:v>
                </c:pt>
                <c:pt idx="372277">
                  <c:v>8.44168</c:v>
                </c:pt>
                <c:pt idx="372278">
                  <c:v>8.4417</c:v>
                </c:pt>
                <c:pt idx="372279">
                  <c:v>8.44172</c:v>
                </c:pt>
                <c:pt idx="372280">
                  <c:v>8.44175</c:v>
                </c:pt>
                <c:pt idx="372281">
                  <c:v>8.44177</c:v>
                </c:pt>
                <c:pt idx="372282">
                  <c:v>8.44179</c:v>
                </c:pt>
                <c:pt idx="372283">
                  <c:v>8.44181</c:v>
                </c:pt>
                <c:pt idx="372284">
                  <c:v>8.44184</c:v>
                </c:pt>
                <c:pt idx="372285">
                  <c:v>8.44186</c:v>
                </c:pt>
                <c:pt idx="372286">
                  <c:v>8.44188</c:v>
                </c:pt>
                <c:pt idx="372287">
                  <c:v>8.44191</c:v>
                </c:pt>
                <c:pt idx="372288">
                  <c:v>8.44193</c:v>
                </c:pt>
                <c:pt idx="372289">
                  <c:v>8.44195</c:v>
                </c:pt>
                <c:pt idx="372290">
                  <c:v>8.44197</c:v>
                </c:pt>
                <c:pt idx="372291">
                  <c:v>8.442</c:v>
                </c:pt>
                <c:pt idx="372292">
                  <c:v>8.44202</c:v>
                </c:pt>
                <c:pt idx="372293">
                  <c:v>8.44204</c:v>
                </c:pt>
                <c:pt idx="372294">
                  <c:v>8.44206</c:v>
                </c:pt>
                <c:pt idx="372295">
                  <c:v>8.44209</c:v>
                </c:pt>
                <c:pt idx="372296">
                  <c:v>8.44211</c:v>
                </c:pt>
                <c:pt idx="372297">
                  <c:v>8.44213</c:v>
                </c:pt>
                <c:pt idx="372298">
                  <c:v>8.44215</c:v>
                </c:pt>
                <c:pt idx="372299">
                  <c:v>8.44218</c:v>
                </c:pt>
                <c:pt idx="372300">
                  <c:v>8.4422</c:v>
                </c:pt>
                <c:pt idx="372301">
                  <c:v>8.44222</c:v>
                </c:pt>
                <c:pt idx="372302">
                  <c:v>8.44224</c:v>
                </c:pt>
                <c:pt idx="372303">
                  <c:v>8.44227</c:v>
                </c:pt>
                <c:pt idx="372304">
                  <c:v>8.44229</c:v>
                </c:pt>
                <c:pt idx="372305">
                  <c:v>8.44231</c:v>
                </c:pt>
                <c:pt idx="372306">
                  <c:v>8.44234</c:v>
                </c:pt>
                <c:pt idx="372307">
                  <c:v>8.44236</c:v>
                </c:pt>
                <c:pt idx="372308">
                  <c:v>8.44238</c:v>
                </c:pt>
                <c:pt idx="372309">
                  <c:v>8.4424</c:v>
                </c:pt>
                <c:pt idx="372310">
                  <c:v>8.44243</c:v>
                </c:pt>
                <c:pt idx="372311">
                  <c:v>8.44245</c:v>
                </c:pt>
                <c:pt idx="372312">
                  <c:v>8.44247</c:v>
                </c:pt>
                <c:pt idx="372313">
                  <c:v>8.44249</c:v>
                </c:pt>
                <c:pt idx="372314">
                  <c:v>8.44252</c:v>
                </c:pt>
                <c:pt idx="372315">
                  <c:v>8.44254</c:v>
                </c:pt>
                <c:pt idx="372316">
                  <c:v>8.44256</c:v>
                </c:pt>
                <c:pt idx="372317">
                  <c:v>8.44258</c:v>
                </c:pt>
                <c:pt idx="372318">
                  <c:v>8.44261</c:v>
                </c:pt>
                <c:pt idx="372319">
                  <c:v>8.44263</c:v>
                </c:pt>
                <c:pt idx="372320">
                  <c:v>8.44265</c:v>
                </c:pt>
                <c:pt idx="372321">
                  <c:v>8.44268</c:v>
                </c:pt>
                <c:pt idx="372322">
                  <c:v>8.4427</c:v>
                </c:pt>
                <c:pt idx="372323">
                  <c:v>8.44272</c:v>
                </c:pt>
                <c:pt idx="372324">
                  <c:v>8.44274</c:v>
                </c:pt>
                <c:pt idx="372325">
                  <c:v>8.44277</c:v>
                </c:pt>
                <c:pt idx="372326">
                  <c:v>8.44279</c:v>
                </c:pt>
                <c:pt idx="372327">
                  <c:v>8.44281</c:v>
                </c:pt>
                <c:pt idx="372328">
                  <c:v>8.44283</c:v>
                </c:pt>
                <c:pt idx="372329">
                  <c:v>8.44286</c:v>
                </c:pt>
                <c:pt idx="372330">
                  <c:v>8.44288</c:v>
                </c:pt>
                <c:pt idx="372331">
                  <c:v>8.4429</c:v>
                </c:pt>
                <c:pt idx="372332">
                  <c:v>8.44293</c:v>
                </c:pt>
                <c:pt idx="372333">
                  <c:v>8.44295</c:v>
                </c:pt>
                <c:pt idx="372334">
                  <c:v>8.44297</c:v>
                </c:pt>
                <c:pt idx="372335">
                  <c:v>8.44299</c:v>
                </c:pt>
                <c:pt idx="372336">
                  <c:v>8.44302</c:v>
                </c:pt>
                <c:pt idx="372337">
                  <c:v>8.44304</c:v>
                </c:pt>
                <c:pt idx="372338">
                  <c:v>8.44306</c:v>
                </c:pt>
                <c:pt idx="372339">
                  <c:v>8.44308</c:v>
                </c:pt>
                <c:pt idx="372340">
                  <c:v>8.44311</c:v>
                </c:pt>
                <c:pt idx="372341">
                  <c:v>8.44313</c:v>
                </c:pt>
                <c:pt idx="372342">
                  <c:v>8.44315</c:v>
                </c:pt>
                <c:pt idx="372343">
                  <c:v>8.44318</c:v>
                </c:pt>
                <c:pt idx="372344">
                  <c:v>8.4432</c:v>
                </c:pt>
                <c:pt idx="372345">
                  <c:v>8.44322</c:v>
                </c:pt>
                <c:pt idx="372346">
                  <c:v>8.44324</c:v>
                </c:pt>
                <c:pt idx="372347">
                  <c:v>8.44327</c:v>
                </c:pt>
                <c:pt idx="372348">
                  <c:v>8.44329</c:v>
                </c:pt>
                <c:pt idx="372349">
                  <c:v>8.44331</c:v>
                </c:pt>
                <c:pt idx="372350">
                  <c:v>8.44333</c:v>
                </c:pt>
                <c:pt idx="372351">
                  <c:v>8.44336</c:v>
                </c:pt>
                <c:pt idx="372352">
                  <c:v>8.44338</c:v>
                </c:pt>
                <c:pt idx="372353">
                  <c:v>8.4434</c:v>
                </c:pt>
                <c:pt idx="372354">
                  <c:v>8.44342</c:v>
                </c:pt>
                <c:pt idx="372355">
                  <c:v>8.44345</c:v>
                </c:pt>
                <c:pt idx="372356">
                  <c:v>8.44347</c:v>
                </c:pt>
                <c:pt idx="372357">
                  <c:v>8.44349</c:v>
                </c:pt>
                <c:pt idx="372358">
                  <c:v>8.44351</c:v>
                </c:pt>
                <c:pt idx="372359">
                  <c:v>8.44354</c:v>
                </c:pt>
                <c:pt idx="372360">
                  <c:v>8.44356</c:v>
                </c:pt>
                <c:pt idx="372361">
                  <c:v>8.44358</c:v>
                </c:pt>
                <c:pt idx="372362">
                  <c:v>8.4436</c:v>
                </c:pt>
                <c:pt idx="372363">
                  <c:v>8.44363</c:v>
                </c:pt>
                <c:pt idx="372364">
                  <c:v>8.44365</c:v>
                </c:pt>
                <c:pt idx="372365">
                  <c:v>8.44367</c:v>
                </c:pt>
                <c:pt idx="372366">
                  <c:v>8.4437</c:v>
                </c:pt>
                <c:pt idx="372367">
                  <c:v>8.44372</c:v>
                </c:pt>
                <c:pt idx="372368">
                  <c:v>8.44374</c:v>
                </c:pt>
                <c:pt idx="372369">
                  <c:v>8.44376</c:v>
                </c:pt>
                <c:pt idx="372370">
                  <c:v>8.44379</c:v>
                </c:pt>
                <c:pt idx="372371">
                  <c:v>8.44381</c:v>
                </c:pt>
                <c:pt idx="372372">
                  <c:v>8.44383</c:v>
                </c:pt>
                <c:pt idx="372373">
                  <c:v>8.44385</c:v>
                </c:pt>
                <c:pt idx="372374">
                  <c:v>8.44388</c:v>
                </c:pt>
                <c:pt idx="372375">
                  <c:v>8.4439</c:v>
                </c:pt>
                <c:pt idx="372376">
                  <c:v>8.44392</c:v>
                </c:pt>
                <c:pt idx="372377">
                  <c:v>8.44395</c:v>
                </c:pt>
                <c:pt idx="372378">
                  <c:v>8.44397</c:v>
                </c:pt>
                <c:pt idx="372379">
                  <c:v>8.44399</c:v>
                </c:pt>
                <c:pt idx="372380">
                  <c:v>8.44401</c:v>
                </c:pt>
                <c:pt idx="372381">
                  <c:v>8.44404</c:v>
                </c:pt>
                <c:pt idx="372382">
                  <c:v>8.44406</c:v>
                </c:pt>
                <c:pt idx="372383">
                  <c:v>8.44408</c:v>
                </c:pt>
                <c:pt idx="372384">
                  <c:v>8.4441</c:v>
                </c:pt>
                <c:pt idx="372385">
                  <c:v>8.44413</c:v>
                </c:pt>
                <c:pt idx="372386">
                  <c:v>8.44415</c:v>
                </c:pt>
                <c:pt idx="372387">
                  <c:v>8.44417</c:v>
                </c:pt>
                <c:pt idx="372388">
                  <c:v>8.4442</c:v>
                </c:pt>
                <c:pt idx="372389">
                  <c:v>8.44422</c:v>
                </c:pt>
                <c:pt idx="372390">
                  <c:v>8.44424</c:v>
                </c:pt>
                <c:pt idx="372391">
                  <c:v>8.44426</c:v>
                </c:pt>
                <c:pt idx="372392">
                  <c:v>8.44429</c:v>
                </c:pt>
                <c:pt idx="372393">
                  <c:v>8.44431</c:v>
                </c:pt>
                <c:pt idx="372394">
                  <c:v>8.44433</c:v>
                </c:pt>
                <c:pt idx="372395">
                  <c:v>8.44435</c:v>
                </c:pt>
                <c:pt idx="372396">
                  <c:v>8.44438</c:v>
                </c:pt>
                <c:pt idx="372397">
                  <c:v>8.4444</c:v>
                </c:pt>
                <c:pt idx="372398">
                  <c:v>8.44442</c:v>
                </c:pt>
                <c:pt idx="372399">
                  <c:v>8.44444</c:v>
                </c:pt>
                <c:pt idx="372400">
                  <c:v>8.44447</c:v>
                </c:pt>
                <c:pt idx="372401">
                  <c:v>8.44449</c:v>
                </c:pt>
                <c:pt idx="372402">
                  <c:v>8.44451</c:v>
                </c:pt>
                <c:pt idx="372403">
                  <c:v>8.44454</c:v>
                </c:pt>
                <c:pt idx="372404">
                  <c:v>8.44456</c:v>
                </c:pt>
                <c:pt idx="372405">
                  <c:v>8.44458</c:v>
                </c:pt>
                <c:pt idx="372406">
                  <c:v>8.4446</c:v>
                </c:pt>
                <c:pt idx="372407">
                  <c:v>8.44463</c:v>
                </c:pt>
                <c:pt idx="372408">
                  <c:v>8.44465</c:v>
                </c:pt>
                <c:pt idx="372409">
                  <c:v>8.44467</c:v>
                </c:pt>
                <c:pt idx="372410">
                  <c:v>8.44469</c:v>
                </c:pt>
                <c:pt idx="372411">
                  <c:v>8.44472</c:v>
                </c:pt>
                <c:pt idx="372412">
                  <c:v>8.44474</c:v>
                </c:pt>
                <c:pt idx="372413">
                  <c:v>8.44476</c:v>
                </c:pt>
                <c:pt idx="372414">
                  <c:v>8.44478</c:v>
                </c:pt>
                <c:pt idx="372415">
                  <c:v>8.44481</c:v>
                </c:pt>
                <c:pt idx="372416">
                  <c:v>8.44483</c:v>
                </c:pt>
                <c:pt idx="372417">
                  <c:v>8.44485</c:v>
                </c:pt>
                <c:pt idx="372418">
                  <c:v>8.44487</c:v>
                </c:pt>
                <c:pt idx="372419">
                  <c:v>8.4449</c:v>
                </c:pt>
                <c:pt idx="372420">
                  <c:v>8.44492</c:v>
                </c:pt>
                <c:pt idx="372421">
                  <c:v>8.44494</c:v>
                </c:pt>
                <c:pt idx="372422">
                  <c:v>8.44497</c:v>
                </c:pt>
                <c:pt idx="372423">
                  <c:v>8.44499</c:v>
                </c:pt>
                <c:pt idx="372424">
                  <c:v>8.44501</c:v>
                </c:pt>
                <c:pt idx="372425">
                  <c:v>8.44503</c:v>
                </c:pt>
                <c:pt idx="372426">
                  <c:v>8.44506</c:v>
                </c:pt>
                <c:pt idx="372427">
                  <c:v>8.44508</c:v>
                </c:pt>
                <c:pt idx="372428">
                  <c:v>8.4451</c:v>
                </c:pt>
                <c:pt idx="372429">
                  <c:v>8.44513</c:v>
                </c:pt>
                <c:pt idx="372430">
                  <c:v>8.44515</c:v>
                </c:pt>
                <c:pt idx="372431">
                  <c:v>8.44517</c:v>
                </c:pt>
                <c:pt idx="372432">
                  <c:v>8.44519</c:v>
                </c:pt>
                <c:pt idx="372433">
                  <c:v>8.44521</c:v>
                </c:pt>
                <c:pt idx="372434">
                  <c:v>8.44524</c:v>
                </c:pt>
                <c:pt idx="372435">
                  <c:v>8.44526</c:v>
                </c:pt>
                <c:pt idx="372436">
                  <c:v>8.44528</c:v>
                </c:pt>
                <c:pt idx="372437">
                  <c:v>8.44531</c:v>
                </c:pt>
                <c:pt idx="372438">
                  <c:v>8.44533</c:v>
                </c:pt>
                <c:pt idx="372439">
                  <c:v>8.44535</c:v>
                </c:pt>
                <c:pt idx="372440">
                  <c:v>8.44537</c:v>
                </c:pt>
                <c:pt idx="372441">
                  <c:v>8.4454</c:v>
                </c:pt>
                <c:pt idx="372442">
                  <c:v>8.44542</c:v>
                </c:pt>
                <c:pt idx="372443">
                  <c:v>8.44544</c:v>
                </c:pt>
                <c:pt idx="372444">
                  <c:v>8.44547</c:v>
                </c:pt>
                <c:pt idx="372445">
                  <c:v>8.44549</c:v>
                </c:pt>
                <c:pt idx="372446">
                  <c:v>8.44551</c:v>
                </c:pt>
                <c:pt idx="372447">
                  <c:v>8.44553</c:v>
                </c:pt>
                <c:pt idx="372448">
                  <c:v>8.44556</c:v>
                </c:pt>
                <c:pt idx="372449">
                  <c:v>8.44558</c:v>
                </c:pt>
                <c:pt idx="372450">
                  <c:v>8.4456</c:v>
                </c:pt>
                <c:pt idx="372451">
                  <c:v>8.44562</c:v>
                </c:pt>
                <c:pt idx="372452">
                  <c:v>8.44565</c:v>
                </c:pt>
                <c:pt idx="372453">
                  <c:v>8.44567</c:v>
                </c:pt>
                <c:pt idx="372454">
                  <c:v>8.44569</c:v>
                </c:pt>
                <c:pt idx="372455">
                  <c:v>8.44571</c:v>
                </c:pt>
                <c:pt idx="372456">
                  <c:v>8.44574</c:v>
                </c:pt>
                <c:pt idx="372457">
                  <c:v>8.44576</c:v>
                </c:pt>
                <c:pt idx="372458">
                  <c:v>8.44578</c:v>
                </c:pt>
                <c:pt idx="372459">
                  <c:v>8.44581</c:v>
                </c:pt>
                <c:pt idx="372460">
                  <c:v>8.44583</c:v>
                </c:pt>
                <c:pt idx="372461">
                  <c:v>8.44585</c:v>
                </c:pt>
                <c:pt idx="372462">
                  <c:v>8.44587</c:v>
                </c:pt>
                <c:pt idx="372463">
                  <c:v>8.4459</c:v>
                </c:pt>
                <c:pt idx="372464">
                  <c:v>8.44592</c:v>
                </c:pt>
                <c:pt idx="372465">
                  <c:v>8.44594</c:v>
                </c:pt>
                <c:pt idx="372466">
                  <c:v>8.44596</c:v>
                </c:pt>
                <c:pt idx="372467">
                  <c:v>8.44599</c:v>
                </c:pt>
                <c:pt idx="372468">
                  <c:v>8.44601</c:v>
                </c:pt>
                <c:pt idx="372469">
                  <c:v>8.44603</c:v>
                </c:pt>
                <c:pt idx="372470">
                  <c:v>8.44605</c:v>
                </c:pt>
                <c:pt idx="372471">
                  <c:v>8.44608</c:v>
                </c:pt>
                <c:pt idx="372472">
                  <c:v>8.4461</c:v>
                </c:pt>
                <c:pt idx="372473">
                  <c:v>8.44612</c:v>
                </c:pt>
                <c:pt idx="372474">
                  <c:v>8.44614</c:v>
                </c:pt>
                <c:pt idx="372475">
                  <c:v>8.44617</c:v>
                </c:pt>
                <c:pt idx="372476">
                  <c:v>8.44619</c:v>
                </c:pt>
                <c:pt idx="372477">
                  <c:v>8.44621</c:v>
                </c:pt>
                <c:pt idx="372478">
                  <c:v>8.44624</c:v>
                </c:pt>
                <c:pt idx="372479">
                  <c:v>8.44626</c:v>
                </c:pt>
                <c:pt idx="372480">
                  <c:v>8.44628</c:v>
                </c:pt>
                <c:pt idx="372481">
                  <c:v>8.4463</c:v>
                </c:pt>
                <c:pt idx="372482">
                  <c:v>8.44633</c:v>
                </c:pt>
                <c:pt idx="372483">
                  <c:v>8.44635</c:v>
                </c:pt>
                <c:pt idx="372484">
                  <c:v>8.44637</c:v>
                </c:pt>
                <c:pt idx="372485">
                  <c:v>8.4464</c:v>
                </c:pt>
                <c:pt idx="372486">
                  <c:v>8.44642</c:v>
                </c:pt>
                <c:pt idx="372487">
                  <c:v>8.44644</c:v>
                </c:pt>
                <c:pt idx="372488">
                  <c:v>8.44646</c:v>
                </c:pt>
                <c:pt idx="372489">
                  <c:v>8.44648</c:v>
                </c:pt>
                <c:pt idx="372490">
                  <c:v>8.44651</c:v>
                </c:pt>
                <c:pt idx="372491">
                  <c:v>8.44653</c:v>
                </c:pt>
                <c:pt idx="372492">
                  <c:v>8.44655</c:v>
                </c:pt>
                <c:pt idx="372493">
                  <c:v>8.44658</c:v>
                </c:pt>
                <c:pt idx="372494">
                  <c:v>8.4466</c:v>
                </c:pt>
                <c:pt idx="372495">
                  <c:v>8.44662</c:v>
                </c:pt>
                <c:pt idx="372496">
                  <c:v>8.44664</c:v>
                </c:pt>
                <c:pt idx="372497">
                  <c:v>8.44667</c:v>
                </c:pt>
                <c:pt idx="372498">
                  <c:v>8.44669</c:v>
                </c:pt>
                <c:pt idx="372499">
                  <c:v>8.44671</c:v>
                </c:pt>
                <c:pt idx="372500">
                  <c:v>8.44674</c:v>
                </c:pt>
                <c:pt idx="372501">
                  <c:v>8.44676</c:v>
                </c:pt>
                <c:pt idx="372502">
                  <c:v>8.44678</c:v>
                </c:pt>
                <c:pt idx="372503">
                  <c:v>8.4468</c:v>
                </c:pt>
                <c:pt idx="372504">
                  <c:v>8.44683</c:v>
                </c:pt>
                <c:pt idx="372505">
                  <c:v>8.44685</c:v>
                </c:pt>
                <c:pt idx="372506">
                  <c:v>8.44687</c:v>
                </c:pt>
                <c:pt idx="372507">
                  <c:v>8.44689</c:v>
                </c:pt>
                <c:pt idx="372508">
                  <c:v>8.44692</c:v>
                </c:pt>
                <c:pt idx="372509">
                  <c:v>8.44694</c:v>
                </c:pt>
                <c:pt idx="372510">
                  <c:v>8.44696</c:v>
                </c:pt>
                <c:pt idx="372511">
                  <c:v>8.44698</c:v>
                </c:pt>
                <c:pt idx="372512">
                  <c:v>8.44701</c:v>
                </c:pt>
                <c:pt idx="372513">
                  <c:v>8.44703</c:v>
                </c:pt>
                <c:pt idx="372514">
                  <c:v>8.44705</c:v>
                </c:pt>
                <c:pt idx="372515">
                  <c:v>8.44707</c:v>
                </c:pt>
                <c:pt idx="372516">
                  <c:v>8.4471</c:v>
                </c:pt>
                <c:pt idx="372517">
                  <c:v>8.44712</c:v>
                </c:pt>
                <c:pt idx="372518">
                  <c:v>8.44714</c:v>
                </c:pt>
                <c:pt idx="372519">
                  <c:v>8.44717</c:v>
                </c:pt>
                <c:pt idx="372520">
                  <c:v>8.44719</c:v>
                </c:pt>
                <c:pt idx="372521">
                  <c:v>8.44721</c:v>
                </c:pt>
                <c:pt idx="372522">
                  <c:v>8.44723</c:v>
                </c:pt>
                <c:pt idx="372523">
                  <c:v>8.44726</c:v>
                </c:pt>
                <c:pt idx="372524">
                  <c:v>8.44728</c:v>
                </c:pt>
                <c:pt idx="372525">
                  <c:v>8.4473</c:v>
                </c:pt>
                <c:pt idx="372526">
                  <c:v>8.44732</c:v>
                </c:pt>
                <c:pt idx="372527">
                  <c:v>8.44735</c:v>
                </c:pt>
                <c:pt idx="372528">
                  <c:v>8.44737</c:v>
                </c:pt>
                <c:pt idx="372529">
                  <c:v>8.44739</c:v>
                </c:pt>
                <c:pt idx="372530">
                  <c:v>8.44741</c:v>
                </c:pt>
                <c:pt idx="372531">
                  <c:v>8.44744</c:v>
                </c:pt>
                <c:pt idx="372532">
                  <c:v>8.44746</c:v>
                </c:pt>
                <c:pt idx="372533">
                  <c:v>8.44748</c:v>
                </c:pt>
                <c:pt idx="372534">
                  <c:v>8.44751</c:v>
                </c:pt>
                <c:pt idx="372535">
                  <c:v>8.44753</c:v>
                </c:pt>
                <c:pt idx="372536">
                  <c:v>8.44755</c:v>
                </c:pt>
                <c:pt idx="372537">
                  <c:v>8.44757</c:v>
                </c:pt>
                <c:pt idx="372538">
                  <c:v>8.4476</c:v>
                </c:pt>
                <c:pt idx="372539">
                  <c:v>8.44762</c:v>
                </c:pt>
                <c:pt idx="372540">
                  <c:v>8.44764</c:v>
                </c:pt>
                <c:pt idx="372541">
                  <c:v>8.44766</c:v>
                </c:pt>
                <c:pt idx="372542">
                  <c:v>8.44769</c:v>
                </c:pt>
                <c:pt idx="372543">
                  <c:v>8.44771</c:v>
                </c:pt>
                <c:pt idx="372544">
                  <c:v>8.44773</c:v>
                </c:pt>
                <c:pt idx="372545">
                  <c:v>8.44776</c:v>
                </c:pt>
                <c:pt idx="372546">
                  <c:v>8.44778</c:v>
                </c:pt>
                <c:pt idx="372547">
                  <c:v>8.4478</c:v>
                </c:pt>
                <c:pt idx="372548">
                  <c:v>8.44782</c:v>
                </c:pt>
                <c:pt idx="372549">
                  <c:v>8.44785</c:v>
                </c:pt>
                <c:pt idx="372550">
                  <c:v>8.44787</c:v>
                </c:pt>
                <c:pt idx="372551">
                  <c:v>8.44789</c:v>
                </c:pt>
                <c:pt idx="372552">
                  <c:v>8.44791</c:v>
                </c:pt>
                <c:pt idx="372553">
                  <c:v>8.44794</c:v>
                </c:pt>
                <c:pt idx="372554">
                  <c:v>8.44796</c:v>
                </c:pt>
                <c:pt idx="372555">
                  <c:v>8.44798</c:v>
                </c:pt>
                <c:pt idx="372556">
                  <c:v>8.44801</c:v>
                </c:pt>
                <c:pt idx="372557">
                  <c:v>8.44803</c:v>
                </c:pt>
                <c:pt idx="372558">
                  <c:v>8.44805</c:v>
                </c:pt>
                <c:pt idx="372559">
                  <c:v>8.44807</c:v>
                </c:pt>
                <c:pt idx="372560">
                  <c:v>8.4481</c:v>
                </c:pt>
                <c:pt idx="372561">
                  <c:v>8.44812</c:v>
                </c:pt>
                <c:pt idx="372562">
                  <c:v>8.44814</c:v>
                </c:pt>
                <c:pt idx="372563">
                  <c:v>8.44816</c:v>
                </c:pt>
                <c:pt idx="372564">
                  <c:v>8.44819</c:v>
                </c:pt>
                <c:pt idx="372565">
                  <c:v>8.44821</c:v>
                </c:pt>
                <c:pt idx="372566">
                  <c:v>8.44823</c:v>
                </c:pt>
                <c:pt idx="372567">
                  <c:v>8.44825</c:v>
                </c:pt>
                <c:pt idx="372568">
                  <c:v>8.44828</c:v>
                </c:pt>
                <c:pt idx="372569">
                  <c:v>8.4483</c:v>
                </c:pt>
                <c:pt idx="372570">
                  <c:v>8.44832</c:v>
                </c:pt>
                <c:pt idx="372571">
                  <c:v>8.44834</c:v>
                </c:pt>
                <c:pt idx="372572">
                  <c:v>8.44837</c:v>
                </c:pt>
                <c:pt idx="372573">
                  <c:v>8.44839</c:v>
                </c:pt>
                <c:pt idx="372574">
                  <c:v>8.44841</c:v>
                </c:pt>
                <c:pt idx="372575">
                  <c:v>8.44843</c:v>
                </c:pt>
                <c:pt idx="372576">
                  <c:v>8.44846</c:v>
                </c:pt>
                <c:pt idx="372577">
                  <c:v>8.44848</c:v>
                </c:pt>
                <c:pt idx="372578">
                  <c:v>8.4485</c:v>
                </c:pt>
                <c:pt idx="372579">
                  <c:v>8.44853</c:v>
                </c:pt>
                <c:pt idx="372580">
                  <c:v>8.44855</c:v>
                </c:pt>
                <c:pt idx="372581">
                  <c:v>8.44857</c:v>
                </c:pt>
                <c:pt idx="372582">
                  <c:v>8.44859</c:v>
                </c:pt>
                <c:pt idx="372583">
                  <c:v>8.44862</c:v>
                </c:pt>
                <c:pt idx="372584">
                  <c:v>8.44864</c:v>
                </c:pt>
                <c:pt idx="372585">
                  <c:v>8.44866</c:v>
                </c:pt>
                <c:pt idx="372586">
                  <c:v>8.44868</c:v>
                </c:pt>
                <c:pt idx="372587">
                  <c:v>8.44871</c:v>
                </c:pt>
                <c:pt idx="372588">
                  <c:v>8.44873</c:v>
                </c:pt>
                <c:pt idx="372589">
                  <c:v>8.44875</c:v>
                </c:pt>
                <c:pt idx="372590">
                  <c:v>8.44878</c:v>
                </c:pt>
                <c:pt idx="372591">
                  <c:v>8.4488</c:v>
                </c:pt>
                <c:pt idx="372592">
                  <c:v>8.44882</c:v>
                </c:pt>
                <c:pt idx="372593">
                  <c:v>8.44884</c:v>
                </c:pt>
                <c:pt idx="372594">
                  <c:v>8.44887</c:v>
                </c:pt>
                <c:pt idx="372595">
                  <c:v>8.44889</c:v>
                </c:pt>
                <c:pt idx="372596">
                  <c:v>8.44891</c:v>
                </c:pt>
                <c:pt idx="372597">
                  <c:v>8.44893</c:v>
                </c:pt>
                <c:pt idx="372598">
                  <c:v>8.44896</c:v>
                </c:pt>
                <c:pt idx="372599">
                  <c:v>8.44898</c:v>
                </c:pt>
                <c:pt idx="372600">
                  <c:v>8.449</c:v>
                </c:pt>
                <c:pt idx="372601">
                  <c:v>8.44903</c:v>
                </c:pt>
                <c:pt idx="372602">
                  <c:v>8.44905</c:v>
                </c:pt>
                <c:pt idx="372603">
                  <c:v>8.44907</c:v>
                </c:pt>
                <c:pt idx="372604">
                  <c:v>8.44909</c:v>
                </c:pt>
                <c:pt idx="372605">
                  <c:v>8.44912</c:v>
                </c:pt>
                <c:pt idx="372606">
                  <c:v>8.44914</c:v>
                </c:pt>
                <c:pt idx="372607">
                  <c:v>8.44916</c:v>
                </c:pt>
                <c:pt idx="372608">
                  <c:v>8.44918</c:v>
                </c:pt>
                <c:pt idx="372609">
                  <c:v>8.44921</c:v>
                </c:pt>
                <c:pt idx="372610">
                  <c:v>8.44923</c:v>
                </c:pt>
                <c:pt idx="372611">
                  <c:v>8.44925</c:v>
                </c:pt>
                <c:pt idx="372612">
                  <c:v>8.44927</c:v>
                </c:pt>
                <c:pt idx="372613">
                  <c:v>8.4493</c:v>
                </c:pt>
                <c:pt idx="372614">
                  <c:v>8.44932</c:v>
                </c:pt>
                <c:pt idx="372615">
                  <c:v>8.44934</c:v>
                </c:pt>
                <c:pt idx="372616">
                  <c:v>8.44937</c:v>
                </c:pt>
                <c:pt idx="372617">
                  <c:v>8.44939</c:v>
                </c:pt>
                <c:pt idx="372618">
                  <c:v>8.44941</c:v>
                </c:pt>
                <c:pt idx="372619">
                  <c:v>8.44943</c:v>
                </c:pt>
                <c:pt idx="372620">
                  <c:v>8.44946</c:v>
                </c:pt>
                <c:pt idx="372621">
                  <c:v>8.44948</c:v>
                </c:pt>
                <c:pt idx="372622">
                  <c:v>8.4495</c:v>
                </c:pt>
                <c:pt idx="372623">
                  <c:v>8.44952</c:v>
                </c:pt>
                <c:pt idx="372624">
                  <c:v>8.44955</c:v>
                </c:pt>
                <c:pt idx="372625">
                  <c:v>8.44957</c:v>
                </c:pt>
                <c:pt idx="372626">
                  <c:v>8.44959</c:v>
                </c:pt>
                <c:pt idx="372627">
                  <c:v>8.44961</c:v>
                </c:pt>
                <c:pt idx="372628">
                  <c:v>8.44964</c:v>
                </c:pt>
                <c:pt idx="372629">
                  <c:v>8.44966</c:v>
                </c:pt>
                <c:pt idx="372630">
                  <c:v>8.44968</c:v>
                </c:pt>
                <c:pt idx="372631">
                  <c:v>8.4497</c:v>
                </c:pt>
                <c:pt idx="372632">
                  <c:v>8.44973</c:v>
                </c:pt>
                <c:pt idx="372633">
                  <c:v>8.44975</c:v>
                </c:pt>
                <c:pt idx="372634">
                  <c:v>8.44977</c:v>
                </c:pt>
                <c:pt idx="372635">
                  <c:v>8.4498</c:v>
                </c:pt>
                <c:pt idx="372636">
                  <c:v>8.44982</c:v>
                </c:pt>
                <c:pt idx="372637">
                  <c:v>8.44984</c:v>
                </c:pt>
                <c:pt idx="372638">
                  <c:v>8.44986</c:v>
                </c:pt>
                <c:pt idx="372639">
                  <c:v>8.44989</c:v>
                </c:pt>
                <c:pt idx="372640">
                  <c:v>8.44991</c:v>
                </c:pt>
                <c:pt idx="372641">
                  <c:v>8.44993</c:v>
                </c:pt>
                <c:pt idx="372642">
                  <c:v>8.44995</c:v>
                </c:pt>
                <c:pt idx="372643">
                  <c:v>8.44998</c:v>
                </c:pt>
                <c:pt idx="372644">
                  <c:v>8.45</c:v>
                </c:pt>
                <c:pt idx="372645">
                  <c:v>8.45002</c:v>
                </c:pt>
                <c:pt idx="372646">
                  <c:v>8.45004</c:v>
                </c:pt>
                <c:pt idx="372647">
                  <c:v>8.45007</c:v>
                </c:pt>
                <c:pt idx="372648">
                  <c:v>8.45009</c:v>
                </c:pt>
                <c:pt idx="372649">
                  <c:v>8.45011</c:v>
                </c:pt>
                <c:pt idx="372650">
                  <c:v>8.45014</c:v>
                </c:pt>
                <c:pt idx="372651">
                  <c:v>8.45016</c:v>
                </c:pt>
                <c:pt idx="372652">
                  <c:v>8.45018</c:v>
                </c:pt>
                <c:pt idx="372653">
                  <c:v>8.4502</c:v>
                </c:pt>
                <c:pt idx="372654">
                  <c:v>8.45023</c:v>
                </c:pt>
                <c:pt idx="372655">
                  <c:v>8.45025</c:v>
                </c:pt>
                <c:pt idx="372656">
                  <c:v>8.45027</c:v>
                </c:pt>
                <c:pt idx="372657">
                  <c:v>8.4503</c:v>
                </c:pt>
                <c:pt idx="372658">
                  <c:v>8.45032</c:v>
                </c:pt>
                <c:pt idx="372659">
                  <c:v>8.45034</c:v>
                </c:pt>
                <c:pt idx="372660">
                  <c:v>8.45036</c:v>
                </c:pt>
                <c:pt idx="372661">
                  <c:v>8.45039</c:v>
                </c:pt>
                <c:pt idx="372662">
                  <c:v>8.45041</c:v>
                </c:pt>
                <c:pt idx="372663">
                  <c:v>8.45043</c:v>
                </c:pt>
                <c:pt idx="372664">
                  <c:v>8.45045</c:v>
                </c:pt>
                <c:pt idx="372665">
                  <c:v>8.45048</c:v>
                </c:pt>
                <c:pt idx="372666">
                  <c:v>8.4505</c:v>
                </c:pt>
                <c:pt idx="372667">
                  <c:v>8.45052</c:v>
                </c:pt>
                <c:pt idx="372668">
                  <c:v>8.45054</c:v>
                </c:pt>
                <c:pt idx="372669">
                  <c:v>8.45057</c:v>
                </c:pt>
                <c:pt idx="372670">
                  <c:v>8.45059</c:v>
                </c:pt>
                <c:pt idx="372671">
                  <c:v>8.45061</c:v>
                </c:pt>
                <c:pt idx="372672">
                  <c:v>8.45064</c:v>
                </c:pt>
                <c:pt idx="372673">
                  <c:v>8.45066</c:v>
                </c:pt>
                <c:pt idx="372674">
                  <c:v>8.45068</c:v>
                </c:pt>
                <c:pt idx="372675">
                  <c:v>8.4507</c:v>
                </c:pt>
                <c:pt idx="372676">
                  <c:v>8.45073</c:v>
                </c:pt>
                <c:pt idx="372677">
                  <c:v>8.45075</c:v>
                </c:pt>
                <c:pt idx="372678">
                  <c:v>8.45077</c:v>
                </c:pt>
                <c:pt idx="372679">
                  <c:v>8.45079</c:v>
                </c:pt>
                <c:pt idx="372680">
                  <c:v>8.45082</c:v>
                </c:pt>
                <c:pt idx="372681">
                  <c:v>8.45084</c:v>
                </c:pt>
                <c:pt idx="372682">
                  <c:v>8.45086</c:v>
                </c:pt>
                <c:pt idx="372683">
                  <c:v>8.45088</c:v>
                </c:pt>
                <c:pt idx="372684">
                  <c:v>8.45091</c:v>
                </c:pt>
                <c:pt idx="372685">
                  <c:v>8.45093</c:v>
                </c:pt>
                <c:pt idx="372686">
                  <c:v>8.45095</c:v>
                </c:pt>
                <c:pt idx="372687">
                  <c:v>8.45097</c:v>
                </c:pt>
                <c:pt idx="372688">
                  <c:v>8.451</c:v>
                </c:pt>
                <c:pt idx="372689">
                  <c:v>8.45102</c:v>
                </c:pt>
                <c:pt idx="372690">
                  <c:v>8.45104</c:v>
                </c:pt>
                <c:pt idx="372691">
                  <c:v>8.45107</c:v>
                </c:pt>
                <c:pt idx="372692">
                  <c:v>8.45109</c:v>
                </c:pt>
                <c:pt idx="372693">
                  <c:v>8.45111</c:v>
                </c:pt>
                <c:pt idx="372694">
                  <c:v>8.45113</c:v>
                </c:pt>
                <c:pt idx="372695">
                  <c:v>8.45116</c:v>
                </c:pt>
                <c:pt idx="372696">
                  <c:v>8.45118</c:v>
                </c:pt>
                <c:pt idx="372697">
                  <c:v>8.4512</c:v>
                </c:pt>
                <c:pt idx="372698">
                  <c:v>8.45122</c:v>
                </c:pt>
                <c:pt idx="372699">
                  <c:v>8.45125</c:v>
                </c:pt>
                <c:pt idx="372700">
                  <c:v>8.45127</c:v>
                </c:pt>
                <c:pt idx="372701">
                  <c:v>8.45129</c:v>
                </c:pt>
                <c:pt idx="372702">
                  <c:v>8.45131</c:v>
                </c:pt>
                <c:pt idx="372703">
                  <c:v>8.45134</c:v>
                </c:pt>
                <c:pt idx="372704">
                  <c:v>8.45136</c:v>
                </c:pt>
                <c:pt idx="372705">
                  <c:v>8.45138</c:v>
                </c:pt>
                <c:pt idx="372706">
                  <c:v>8.45141</c:v>
                </c:pt>
                <c:pt idx="372707">
                  <c:v>8.45143</c:v>
                </c:pt>
                <c:pt idx="372708">
                  <c:v>8.45145</c:v>
                </c:pt>
                <c:pt idx="372709">
                  <c:v>8.45147</c:v>
                </c:pt>
                <c:pt idx="372710">
                  <c:v>8.4515</c:v>
                </c:pt>
                <c:pt idx="372711">
                  <c:v>8.45152</c:v>
                </c:pt>
                <c:pt idx="372712">
                  <c:v>8.45154</c:v>
                </c:pt>
                <c:pt idx="372713">
                  <c:v>8.45157</c:v>
                </c:pt>
                <c:pt idx="372714">
                  <c:v>8.45159</c:v>
                </c:pt>
                <c:pt idx="372715">
                  <c:v>8.45161</c:v>
                </c:pt>
                <c:pt idx="372716">
                  <c:v>8.45163</c:v>
                </c:pt>
                <c:pt idx="372717">
                  <c:v>8.45166</c:v>
                </c:pt>
                <c:pt idx="372718">
                  <c:v>8.45168</c:v>
                </c:pt>
                <c:pt idx="372719">
                  <c:v>8.4517</c:v>
                </c:pt>
                <c:pt idx="372720">
                  <c:v>8.45172</c:v>
                </c:pt>
                <c:pt idx="372721">
                  <c:v>8.45175</c:v>
                </c:pt>
                <c:pt idx="372722">
                  <c:v>8.45177</c:v>
                </c:pt>
                <c:pt idx="372723">
                  <c:v>8.45179</c:v>
                </c:pt>
                <c:pt idx="372724">
                  <c:v>8.45181</c:v>
                </c:pt>
                <c:pt idx="372725">
                  <c:v>8.45184</c:v>
                </c:pt>
                <c:pt idx="372726">
                  <c:v>8.45186</c:v>
                </c:pt>
                <c:pt idx="372727">
                  <c:v>8.45188</c:v>
                </c:pt>
                <c:pt idx="372728">
                  <c:v>8.45191</c:v>
                </c:pt>
                <c:pt idx="372729">
                  <c:v>8.45193</c:v>
                </c:pt>
                <c:pt idx="372730">
                  <c:v>8.45195</c:v>
                </c:pt>
                <c:pt idx="372731">
                  <c:v>8.45197</c:v>
                </c:pt>
                <c:pt idx="372732">
                  <c:v>8.452</c:v>
                </c:pt>
                <c:pt idx="372733">
                  <c:v>8.45202</c:v>
                </c:pt>
                <c:pt idx="372734">
                  <c:v>8.45204</c:v>
                </c:pt>
                <c:pt idx="372735">
                  <c:v>8.45206</c:v>
                </c:pt>
                <c:pt idx="372736">
                  <c:v>8.45209</c:v>
                </c:pt>
                <c:pt idx="372737">
                  <c:v>8.45211</c:v>
                </c:pt>
                <c:pt idx="372738">
                  <c:v>8.45213</c:v>
                </c:pt>
                <c:pt idx="372739">
                  <c:v>8.45215</c:v>
                </c:pt>
                <c:pt idx="372740">
                  <c:v>8.45218</c:v>
                </c:pt>
                <c:pt idx="372741">
                  <c:v>8.4522</c:v>
                </c:pt>
                <c:pt idx="372742">
                  <c:v>8.45222</c:v>
                </c:pt>
                <c:pt idx="372743">
                  <c:v>8.45224</c:v>
                </c:pt>
                <c:pt idx="372744">
                  <c:v>8.45227</c:v>
                </c:pt>
                <c:pt idx="372745">
                  <c:v>8.45229</c:v>
                </c:pt>
                <c:pt idx="372746">
                  <c:v>8.45231</c:v>
                </c:pt>
                <c:pt idx="372747">
                  <c:v>8.45234</c:v>
                </c:pt>
                <c:pt idx="372748">
                  <c:v>8.45236</c:v>
                </c:pt>
                <c:pt idx="372749">
                  <c:v>8.45238</c:v>
                </c:pt>
                <c:pt idx="372750">
                  <c:v>8.4524</c:v>
                </c:pt>
                <c:pt idx="372751">
                  <c:v>8.45243</c:v>
                </c:pt>
                <c:pt idx="372752">
                  <c:v>8.45245</c:v>
                </c:pt>
                <c:pt idx="372753">
                  <c:v>8.45247</c:v>
                </c:pt>
                <c:pt idx="372754">
                  <c:v>8.45249</c:v>
                </c:pt>
                <c:pt idx="372755">
                  <c:v>8.45252</c:v>
                </c:pt>
                <c:pt idx="372756">
                  <c:v>8.45254</c:v>
                </c:pt>
                <c:pt idx="372757">
                  <c:v>8.45256</c:v>
                </c:pt>
                <c:pt idx="372758">
                  <c:v>8.45258</c:v>
                </c:pt>
                <c:pt idx="372759">
                  <c:v>8.45261</c:v>
                </c:pt>
                <c:pt idx="372760">
                  <c:v>8.45263</c:v>
                </c:pt>
                <c:pt idx="372761">
                  <c:v>8.45265</c:v>
                </c:pt>
                <c:pt idx="372762">
                  <c:v>8.45268</c:v>
                </c:pt>
                <c:pt idx="372763">
                  <c:v>8.4527</c:v>
                </c:pt>
                <c:pt idx="372764">
                  <c:v>8.45272</c:v>
                </c:pt>
                <c:pt idx="372765">
                  <c:v>8.45274</c:v>
                </c:pt>
                <c:pt idx="372766">
                  <c:v>8.45277</c:v>
                </c:pt>
                <c:pt idx="372767">
                  <c:v>8.45279</c:v>
                </c:pt>
                <c:pt idx="372768">
                  <c:v>8.45281</c:v>
                </c:pt>
                <c:pt idx="372769">
                  <c:v>8.45283</c:v>
                </c:pt>
                <c:pt idx="372770">
                  <c:v>8.45286</c:v>
                </c:pt>
                <c:pt idx="372771">
                  <c:v>8.45288</c:v>
                </c:pt>
                <c:pt idx="372772">
                  <c:v>8.4529</c:v>
                </c:pt>
                <c:pt idx="372773">
                  <c:v>8.45293</c:v>
                </c:pt>
                <c:pt idx="372774">
                  <c:v>8.45295</c:v>
                </c:pt>
                <c:pt idx="372775">
                  <c:v>8.45297</c:v>
                </c:pt>
                <c:pt idx="372776">
                  <c:v>8.45299</c:v>
                </c:pt>
                <c:pt idx="372777">
                  <c:v>8.45302</c:v>
                </c:pt>
                <c:pt idx="372778">
                  <c:v>8.45304</c:v>
                </c:pt>
                <c:pt idx="372779">
                  <c:v>8.45306</c:v>
                </c:pt>
                <c:pt idx="372780">
                  <c:v>8.45308</c:v>
                </c:pt>
                <c:pt idx="372781">
                  <c:v>8.45311</c:v>
                </c:pt>
                <c:pt idx="372782">
                  <c:v>8.45313</c:v>
                </c:pt>
                <c:pt idx="372783">
                  <c:v>8.45315</c:v>
                </c:pt>
                <c:pt idx="372784">
                  <c:v>8.45317</c:v>
                </c:pt>
                <c:pt idx="372785">
                  <c:v>8.4532</c:v>
                </c:pt>
                <c:pt idx="372786">
                  <c:v>8.45322</c:v>
                </c:pt>
                <c:pt idx="372787">
                  <c:v>8.45324</c:v>
                </c:pt>
                <c:pt idx="372788">
                  <c:v>8.45327</c:v>
                </c:pt>
                <c:pt idx="372789">
                  <c:v>8.45329</c:v>
                </c:pt>
                <c:pt idx="372790">
                  <c:v>8.45331</c:v>
                </c:pt>
                <c:pt idx="372791">
                  <c:v>8.45333</c:v>
                </c:pt>
                <c:pt idx="372792">
                  <c:v>8.45336</c:v>
                </c:pt>
                <c:pt idx="372793">
                  <c:v>8.45338</c:v>
                </c:pt>
                <c:pt idx="372794">
                  <c:v>8.4534</c:v>
                </c:pt>
                <c:pt idx="372795">
                  <c:v>8.45342</c:v>
                </c:pt>
                <c:pt idx="372796">
                  <c:v>8.45345</c:v>
                </c:pt>
                <c:pt idx="372797">
                  <c:v>8.45347</c:v>
                </c:pt>
                <c:pt idx="372798">
                  <c:v>8.45349</c:v>
                </c:pt>
                <c:pt idx="372799">
                  <c:v>8.45351</c:v>
                </c:pt>
                <c:pt idx="372800">
                  <c:v>8.45354</c:v>
                </c:pt>
                <c:pt idx="372801">
                  <c:v>8.45356</c:v>
                </c:pt>
                <c:pt idx="372802">
                  <c:v>8.45358</c:v>
                </c:pt>
                <c:pt idx="372803">
                  <c:v>8.4536</c:v>
                </c:pt>
                <c:pt idx="372804">
                  <c:v>8.45363</c:v>
                </c:pt>
                <c:pt idx="372805">
                  <c:v>8.45365</c:v>
                </c:pt>
                <c:pt idx="372806">
                  <c:v>8.45367</c:v>
                </c:pt>
                <c:pt idx="372807">
                  <c:v>8.4537</c:v>
                </c:pt>
                <c:pt idx="372808">
                  <c:v>8.45372</c:v>
                </c:pt>
                <c:pt idx="372809">
                  <c:v>8.45374</c:v>
                </c:pt>
                <c:pt idx="372810">
                  <c:v>8.45376</c:v>
                </c:pt>
                <c:pt idx="372811">
                  <c:v>8.45379</c:v>
                </c:pt>
                <c:pt idx="372812">
                  <c:v>8.45381</c:v>
                </c:pt>
                <c:pt idx="372813">
                  <c:v>8.45383</c:v>
                </c:pt>
                <c:pt idx="372814">
                  <c:v>8.45386</c:v>
                </c:pt>
                <c:pt idx="372815">
                  <c:v>8.45388</c:v>
                </c:pt>
                <c:pt idx="372816">
                  <c:v>8.4539</c:v>
                </c:pt>
                <c:pt idx="372817">
                  <c:v>8.45392</c:v>
                </c:pt>
                <c:pt idx="372818">
                  <c:v>8.45395</c:v>
                </c:pt>
                <c:pt idx="372819">
                  <c:v>8.45397</c:v>
                </c:pt>
                <c:pt idx="372820">
                  <c:v>8.45399</c:v>
                </c:pt>
                <c:pt idx="372821">
                  <c:v>8.45401</c:v>
                </c:pt>
                <c:pt idx="372822">
                  <c:v>8.45404</c:v>
                </c:pt>
                <c:pt idx="372823">
                  <c:v>8.45406</c:v>
                </c:pt>
                <c:pt idx="372824">
                  <c:v>8.45408</c:v>
                </c:pt>
                <c:pt idx="372825">
                  <c:v>8.4541</c:v>
                </c:pt>
                <c:pt idx="372826">
                  <c:v>8.45413</c:v>
                </c:pt>
                <c:pt idx="372827">
                  <c:v>8.45415</c:v>
                </c:pt>
                <c:pt idx="372828">
                  <c:v>8.45417</c:v>
                </c:pt>
                <c:pt idx="372829">
                  <c:v>8.4542</c:v>
                </c:pt>
                <c:pt idx="372830">
                  <c:v>8.45422</c:v>
                </c:pt>
                <c:pt idx="372831">
                  <c:v>8.45424</c:v>
                </c:pt>
                <c:pt idx="372832">
                  <c:v>8.45426</c:v>
                </c:pt>
                <c:pt idx="372833">
                  <c:v>8.45429</c:v>
                </c:pt>
                <c:pt idx="372834">
                  <c:v>8.45431</c:v>
                </c:pt>
                <c:pt idx="372835">
                  <c:v>8.45433</c:v>
                </c:pt>
                <c:pt idx="372836">
                  <c:v>8.45435</c:v>
                </c:pt>
                <c:pt idx="372837">
                  <c:v>8.45438</c:v>
                </c:pt>
                <c:pt idx="372838">
                  <c:v>8.4544</c:v>
                </c:pt>
                <c:pt idx="372839">
                  <c:v>8.45442</c:v>
                </c:pt>
                <c:pt idx="372840">
                  <c:v>8.45444</c:v>
                </c:pt>
                <c:pt idx="372841">
                  <c:v>8.45447</c:v>
                </c:pt>
                <c:pt idx="372842">
                  <c:v>8.45449</c:v>
                </c:pt>
                <c:pt idx="372843">
                  <c:v>8.45451</c:v>
                </c:pt>
                <c:pt idx="372844">
                  <c:v>8.45453</c:v>
                </c:pt>
                <c:pt idx="372845">
                  <c:v>8.45456</c:v>
                </c:pt>
                <c:pt idx="372846">
                  <c:v>8.45458</c:v>
                </c:pt>
                <c:pt idx="372847">
                  <c:v>8.4546</c:v>
                </c:pt>
                <c:pt idx="372848">
                  <c:v>8.45463</c:v>
                </c:pt>
                <c:pt idx="372849">
                  <c:v>8.45465</c:v>
                </c:pt>
                <c:pt idx="372850">
                  <c:v>8.45467</c:v>
                </c:pt>
                <c:pt idx="372851">
                  <c:v>8.45469</c:v>
                </c:pt>
                <c:pt idx="372852">
                  <c:v>8.45472</c:v>
                </c:pt>
                <c:pt idx="372853">
                  <c:v>8.45474</c:v>
                </c:pt>
                <c:pt idx="372854">
                  <c:v>8.45476</c:v>
                </c:pt>
                <c:pt idx="372855">
                  <c:v>8.45478</c:v>
                </c:pt>
                <c:pt idx="372856">
                  <c:v>8.45481</c:v>
                </c:pt>
                <c:pt idx="372857">
                  <c:v>8.45483</c:v>
                </c:pt>
                <c:pt idx="372858">
                  <c:v>8.45485</c:v>
                </c:pt>
                <c:pt idx="372859">
                  <c:v>8.45487</c:v>
                </c:pt>
                <c:pt idx="372860">
                  <c:v>8.4549</c:v>
                </c:pt>
                <c:pt idx="372861">
                  <c:v>8.45492</c:v>
                </c:pt>
                <c:pt idx="372862">
                  <c:v>8.45494</c:v>
                </c:pt>
                <c:pt idx="372863">
                  <c:v>8.45497</c:v>
                </c:pt>
                <c:pt idx="372864">
                  <c:v>8.45499</c:v>
                </c:pt>
                <c:pt idx="372865">
                  <c:v>8.45501</c:v>
                </c:pt>
                <c:pt idx="372866">
                  <c:v>8.45503</c:v>
                </c:pt>
                <c:pt idx="372867">
                  <c:v>8.45506</c:v>
                </c:pt>
                <c:pt idx="372868">
                  <c:v>8.45508</c:v>
                </c:pt>
                <c:pt idx="372869">
                  <c:v>8.4551</c:v>
                </c:pt>
                <c:pt idx="372870">
                  <c:v>8.45513</c:v>
                </c:pt>
                <c:pt idx="372871">
                  <c:v>8.45515</c:v>
                </c:pt>
                <c:pt idx="372872">
                  <c:v>8.45517</c:v>
                </c:pt>
                <c:pt idx="372873">
                  <c:v>8.45519</c:v>
                </c:pt>
                <c:pt idx="372874">
                  <c:v>8.45522</c:v>
                </c:pt>
                <c:pt idx="372875">
                  <c:v>8.45524</c:v>
                </c:pt>
                <c:pt idx="372876">
                  <c:v>8.45526</c:v>
                </c:pt>
                <c:pt idx="372877">
                  <c:v>8.45528</c:v>
                </c:pt>
                <c:pt idx="372878">
                  <c:v>8.45531</c:v>
                </c:pt>
                <c:pt idx="372879">
                  <c:v>8.45533</c:v>
                </c:pt>
                <c:pt idx="372880">
                  <c:v>8.45535</c:v>
                </c:pt>
                <c:pt idx="372881">
                  <c:v>8.45537</c:v>
                </c:pt>
                <c:pt idx="372882">
                  <c:v>8.4554</c:v>
                </c:pt>
                <c:pt idx="372883">
                  <c:v>8.45542</c:v>
                </c:pt>
                <c:pt idx="372884">
                  <c:v>8.45544</c:v>
                </c:pt>
                <c:pt idx="372885">
                  <c:v>8.45547</c:v>
                </c:pt>
                <c:pt idx="372886">
                  <c:v>8.45549</c:v>
                </c:pt>
                <c:pt idx="372887">
                  <c:v>8.45551</c:v>
                </c:pt>
                <c:pt idx="372888">
                  <c:v>8.45553</c:v>
                </c:pt>
                <c:pt idx="372889">
                  <c:v>8.45556</c:v>
                </c:pt>
                <c:pt idx="372890">
                  <c:v>8.45558</c:v>
                </c:pt>
                <c:pt idx="372891">
                  <c:v>8.4556</c:v>
                </c:pt>
                <c:pt idx="372892">
                  <c:v>8.45562</c:v>
                </c:pt>
                <c:pt idx="372893">
                  <c:v>8.45565</c:v>
                </c:pt>
                <c:pt idx="372894">
                  <c:v>8.45567</c:v>
                </c:pt>
                <c:pt idx="372895">
                  <c:v>8.45569</c:v>
                </c:pt>
                <c:pt idx="372896">
                  <c:v>8.45571</c:v>
                </c:pt>
                <c:pt idx="372897">
                  <c:v>8.45574</c:v>
                </c:pt>
                <c:pt idx="372898">
                  <c:v>8.45576</c:v>
                </c:pt>
                <c:pt idx="372899">
                  <c:v>8.45578</c:v>
                </c:pt>
                <c:pt idx="372900">
                  <c:v>8.4558</c:v>
                </c:pt>
                <c:pt idx="372901">
                  <c:v>8.45583</c:v>
                </c:pt>
                <c:pt idx="372902">
                  <c:v>8.45585</c:v>
                </c:pt>
                <c:pt idx="372903">
                  <c:v>8.45587</c:v>
                </c:pt>
                <c:pt idx="372904">
                  <c:v>8.4559</c:v>
                </c:pt>
                <c:pt idx="372905">
                  <c:v>8.45592</c:v>
                </c:pt>
                <c:pt idx="372906">
                  <c:v>8.45594</c:v>
                </c:pt>
                <c:pt idx="372907">
                  <c:v>8.45596</c:v>
                </c:pt>
                <c:pt idx="372908">
                  <c:v>8.45599</c:v>
                </c:pt>
                <c:pt idx="372909">
                  <c:v>8.45601</c:v>
                </c:pt>
                <c:pt idx="372910">
                  <c:v>8.45603</c:v>
                </c:pt>
                <c:pt idx="372911">
                  <c:v>8.45605</c:v>
                </c:pt>
                <c:pt idx="372912">
                  <c:v>8.45608</c:v>
                </c:pt>
                <c:pt idx="372913">
                  <c:v>8.4561</c:v>
                </c:pt>
                <c:pt idx="372914">
                  <c:v>8.45612</c:v>
                </c:pt>
                <c:pt idx="372915">
                  <c:v>8.45614</c:v>
                </c:pt>
                <c:pt idx="372916">
                  <c:v>8.45617</c:v>
                </c:pt>
                <c:pt idx="372917">
                  <c:v>8.45619</c:v>
                </c:pt>
                <c:pt idx="372918">
                  <c:v>8.45621</c:v>
                </c:pt>
                <c:pt idx="372919">
                  <c:v>8.45624</c:v>
                </c:pt>
                <c:pt idx="372920">
                  <c:v>8.45626</c:v>
                </c:pt>
                <c:pt idx="372921">
                  <c:v>8.45628</c:v>
                </c:pt>
                <c:pt idx="372922">
                  <c:v>8.4563</c:v>
                </c:pt>
                <c:pt idx="372923">
                  <c:v>8.45633</c:v>
                </c:pt>
                <c:pt idx="372924">
                  <c:v>8.45635</c:v>
                </c:pt>
                <c:pt idx="372925">
                  <c:v>8.45637</c:v>
                </c:pt>
                <c:pt idx="372926">
                  <c:v>8.4564</c:v>
                </c:pt>
                <c:pt idx="372927">
                  <c:v>8.45642</c:v>
                </c:pt>
                <c:pt idx="372928">
                  <c:v>8.45644</c:v>
                </c:pt>
                <c:pt idx="372929">
                  <c:v>8.45646</c:v>
                </c:pt>
                <c:pt idx="372930">
                  <c:v>8.45649</c:v>
                </c:pt>
                <c:pt idx="372931">
                  <c:v>8.45651</c:v>
                </c:pt>
                <c:pt idx="372932">
                  <c:v>8.45653</c:v>
                </c:pt>
                <c:pt idx="372933">
                  <c:v>8.45655</c:v>
                </c:pt>
                <c:pt idx="372934">
                  <c:v>8.45658</c:v>
                </c:pt>
                <c:pt idx="372935">
                  <c:v>8.4566</c:v>
                </c:pt>
                <c:pt idx="372936">
                  <c:v>8.45662</c:v>
                </c:pt>
                <c:pt idx="372937">
                  <c:v>8.45664</c:v>
                </c:pt>
                <c:pt idx="372938">
                  <c:v>8.45667</c:v>
                </c:pt>
                <c:pt idx="372939">
                  <c:v>8.45669</c:v>
                </c:pt>
                <c:pt idx="372940">
                  <c:v>8.45671</c:v>
                </c:pt>
                <c:pt idx="372941">
                  <c:v>8.45674</c:v>
                </c:pt>
                <c:pt idx="372942">
                  <c:v>8.45676</c:v>
                </c:pt>
                <c:pt idx="372943">
                  <c:v>8.45678</c:v>
                </c:pt>
                <c:pt idx="372944">
                  <c:v>8.4568</c:v>
                </c:pt>
                <c:pt idx="372945">
                  <c:v>8.45683</c:v>
                </c:pt>
                <c:pt idx="372946">
                  <c:v>8.45685</c:v>
                </c:pt>
                <c:pt idx="372947">
                  <c:v>8.45687</c:v>
                </c:pt>
                <c:pt idx="372948">
                  <c:v>8.45689</c:v>
                </c:pt>
                <c:pt idx="372949">
                  <c:v>8.45692</c:v>
                </c:pt>
                <c:pt idx="372950">
                  <c:v>8.45694</c:v>
                </c:pt>
                <c:pt idx="372951">
                  <c:v>8.45696</c:v>
                </c:pt>
                <c:pt idx="372952">
                  <c:v>8.45698</c:v>
                </c:pt>
                <c:pt idx="372953">
                  <c:v>8.45701</c:v>
                </c:pt>
                <c:pt idx="372954">
                  <c:v>8.45703</c:v>
                </c:pt>
                <c:pt idx="372955">
                  <c:v>8.45705</c:v>
                </c:pt>
                <c:pt idx="372956">
                  <c:v>8.45707</c:v>
                </c:pt>
                <c:pt idx="372957">
                  <c:v>8.4571</c:v>
                </c:pt>
                <c:pt idx="372958">
                  <c:v>8.45712</c:v>
                </c:pt>
                <c:pt idx="372959">
                  <c:v>8.45714</c:v>
                </c:pt>
                <c:pt idx="372960">
                  <c:v>8.45717</c:v>
                </c:pt>
                <c:pt idx="372961">
                  <c:v>8.45719</c:v>
                </c:pt>
                <c:pt idx="372962">
                  <c:v>8.45721</c:v>
                </c:pt>
                <c:pt idx="372963">
                  <c:v>8.45723</c:v>
                </c:pt>
                <c:pt idx="372964">
                  <c:v>8.45726</c:v>
                </c:pt>
                <c:pt idx="372965">
                  <c:v>8.45728</c:v>
                </c:pt>
                <c:pt idx="372966">
                  <c:v>8.4573</c:v>
                </c:pt>
                <c:pt idx="372967">
                  <c:v>8.45732</c:v>
                </c:pt>
                <c:pt idx="372968">
                  <c:v>8.45735</c:v>
                </c:pt>
                <c:pt idx="372969">
                  <c:v>8.45737</c:v>
                </c:pt>
                <c:pt idx="372970">
                  <c:v>8.45739</c:v>
                </c:pt>
                <c:pt idx="372971">
                  <c:v>8.45741</c:v>
                </c:pt>
                <c:pt idx="372972">
                  <c:v>8.45744</c:v>
                </c:pt>
                <c:pt idx="372973">
                  <c:v>8.45746</c:v>
                </c:pt>
                <c:pt idx="372974">
                  <c:v>8.45748</c:v>
                </c:pt>
                <c:pt idx="372975">
                  <c:v>8.45751</c:v>
                </c:pt>
                <c:pt idx="372976">
                  <c:v>8.45753</c:v>
                </c:pt>
                <c:pt idx="372977">
                  <c:v>8.45755</c:v>
                </c:pt>
                <c:pt idx="372978">
                  <c:v>8.45757</c:v>
                </c:pt>
                <c:pt idx="372979">
                  <c:v>8.4576</c:v>
                </c:pt>
                <c:pt idx="372980">
                  <c:v>8.45762</c:v>
                </c:pt>
                <c:pt idx="372981">
                  <c:v>8.45764</c:v>
                </c:pt>
                <c:pt idx="372982">
                  <c:v>8.45766</c:v>
                </c:pt>
                <c:pt idx="372983">
                  <c:v>8.45769</c:v>
                </c:pt>
                <c:pt idx="372984">
                  <c:v>8.45771</c:v>
                </c:pt>
                <c:pt idx="372985">
                  <c:v>8.45773</c:v>
                </c:pt>
                <c:pt idx="372986">
                  <c:v>8.45776</c:v>
                </c:pt>
                <c:pt idx="372987">
                  <c:v>8.45778</c:v>
                </c:pt>
                <c:pt idx="372988">
                  <c:v>8.4578</c:v>
                </c:pt>
                <c:pt idx="372989">
                  <c:v>8.45782</c:v>
                </c:pt>
                <c:pt idx="372990">
                  <c:v>8.45785</c:v>
                </c:pt>
                <c:pt idx="372991">
                  <c:v>8.45787</c:v>
                </c:pt>
                <c:pt idx="372992">
                  <c:v>8.45789</c:v>
                </c:pt>
                <c:pt idx="372993">
                  <c:v>8.45791</c:v>
                </c:pt>
                <c:pt idx="372994">
                  <c:v>8.45794</c:v>
                </c:pt>
                <c:pt idx="372995">
                  <c:v>8.45796</c:v>
                </c:pt>
                <c:pt idx="372996">
                  <c:v>8.45798</c:v>
                </c:pt>
                <c:pt idx="372997">
                  <c:v>8.458</c:v>
                </c:pt>
                <c:pt idx="372998">
                  <c:v>8.45803</c:v>
                </c:pt>
                <c:pt idx="372999">
                  <c:v>8.45805</c:v>
                </c:pt>
                <c:pt idx="373000">
                  <c:v>8.45807</c:v>
                </c:pt>
                <c:pt idx="373001">
                  <c:v>8.4581</c:v>
                </c:pt>
                <c:pt idx="373002">
                  <c:v>8.45812</c:v>
                </c:pt>
                <c:pt idx="373003">
                  <c:v>8.45814</c:v>
                </c:pt>
                <c:pt idx="373004">
                  <c:v>8.45816</c:v>
                </c:pt>
                <c:pt idx="373005">
                  <c:v>8.45819</c:v>
                </c:pt>
                <c:pt idx="373006">
                  <c:v>8.45821</c:v>
                </c:pt>
                <c:pt idx="373007">
                  <c:v>8.45823</c:v>
                </c:pt>
                <c:pt idx="373008">
                  <c:v>8.45825</c:v>
                </c:pt>
                <c:pt idx="373009">
                  <c:v>8.45828</c:v>
                </c:pt>
                <c:pt idx="373010">
                  <c:v>8.4583</c:v>
                </c:pt>
                <c:pt idx="373011">
                  <c:v>8.45832</c:v>
                </c:pt>
                <c:pt idx="373012">
                  <c:v>8.45834</c:v>
                </c:pt>
                <c:pt idx="373013">
                  <c:v>8.45837</c:v>
                </c:pt>
                <c:pt idx="373014">
                  <c:v>8.45839</c:v>
                </c:pt>
                <c:pt idx="373015">
                  <c:v>8.45841</c:v>
                </c:pt>
                <c:pt idx="373016">
                  <c:v>8.45843</c:v>
                </c:pt>
                <c:pt idx="373017">
                  <c:v>8.45846</c:v>
                </c:pt>
                <c:pt idx="373018">
                  <c:v>8.45848</c:v>
                </c:pt>
                <c:pt idx="373019">
                  <c:v>8.4585</c:v>
                </c:pt>
                <c:pt idx="373020">
                  <c:v>8.45853</c:v>
                </c:pt>
                <c:pt idx="373021">
                  <c:v>8.45855</c:v>
                </c:pt>
                <c:pt idx="373022">
                  <c:v>8.45857</c:v>
                </c:pt>
                <c:pt idx="373023">
                  <c:v>8.45859</c:v>
                </c:pt>
                <c:pt idx="373024">
                  <c:v>8.45862</c:v>
                </c:pt>
                <c:pt idx="373025">
                  <c:v>8.45864</c:v>
                </c:pt>
                <c:pt idx="373026">
                  <c:v>8.45866</c:v>
                </c:pt>
                <c:pt idx="373027">
                  <c:v>8.45868</c:v>
                </c:pt>
                <c:pt idx="373028">
                  <c:v>8.45871</c:v>
                </c:pt>
                <c:pt idx="373029">
                  <c:v>8.45873</c:v>
                </c:pt>
                <c:pt idx="373030">
                  <c:v>8.45875</c:v>
                </c:pt>
                <c:pt idx="373031">
                  <c:v>8.45878</c:v>
                </c:pt>
                <c:pt idx="373032">
                  <c:v>8.4588</c:v>
                </c:pt>
                <c:pt idx="373033">
                  <c:v>8.45882</c:v>
                </c:pt>
                <c:pt idx="373034">
                  <c:v>8.45884</c:v>
                </c:pt>
                <c:pt idx="373035">
                  <c:v>8.45887</c:v>
                </c:pt>
                <c:pt idx="373036">
                  <c:v>8.45889</c:v>
                </c:pt>
                <c:pt idx="373037">
                  <c:v>8.45891</c:v>
                </c:pt>
                <c:pt idx="373038">
                  <c:v>8.45893</c:v>
                </c:pt>
                <c:pt idx="373039">
                  <c:v>8.45896</c:v>
                </c:pt>
                <c:pt idx="373040">
                  <c:v>8.45898</c:v>
                </c:pt>
                <c:pt idx="373041">
                  <c:v>8.459</c:v>
                </c:pt>
                <c:pt idx="373042">
                  <c:v>8.45903</c:v>
                </c:pt>
                <c:pt idx="373043">
                  <c:v>8.45905</c:v>
                </c:pt>
                <c:pt idx="373044">
                  <c:v>8.45907</c:v>
                </c:pt>
                <c:pt idx="373045">
                  <c:v>8.45909</c:v>
                </c:pt>
                <c:pt idx="373046">
                  <c:v>8.45912</c:v>
                </c:pt>
                <c:pt idx="373047">
                  <c:v>8.45914</c:v>
                </c:pt>
                <c:pt idx="373048">
                  <c:v>8.45916</c:v>
                </c:pt>
                <c:pt idx="373049">
                  <c:v>8.45918</c:v>
                </c:pt>
                <c:pt idx="373050">
                  <c:v>8.45921</c:v>
                </c:pt>
                <c:pt idx="373051">
                  <c:v>8.45923</c:v>
                </c:pt>
                <c:pt idx="373052">
                  <c:v>8.45925</c:v>
                </c:pt>
                <c:pt idx="373053">
                  <c:v>8.45927</c:v>
                </c:pt>
                <c:pt idx="373054">
                  <c:v>8.4593</c:v>
                </c:pt>
                <c:pt idx="373055">
                  <c:v>8.45932</c:v>
                </c:pt>
                <c:pt idx="373056">
                  <c:v>8.45934</c:v>
                </c:pt>
                <c:pt idx="373057">
                  <c:v>8.45937</c:v>
                </c:pt>
                <c:pt idx="373058">
                  <c:v>8.45939</c:v>
                </c:pt>
                <c:pt idx="373059">
                  <c:v>8.45941</c:v>
                </c:pt>
                <c:pt idx="373060">
                  <c:v>8.45943</c:v>
                </c:pt>
                <c:pt idx="373061">
                  <c:v>8.45946</c:v>
                </c:pt>
                <c:pt idx="373062">
                  <c:v>8.45948</c:v>
                </c:pt>
                <c:pt idx="373063">
                  <c:v>8.4595</c:v>
                </c:pt>
                <c:pt idx="373064">
                  <c:v>8.45952</c:v>
                </c:pt>
                <c:pt idx="373065">
                  <c:v>8.45955</c:v>
                </c:pt>
                <c:pt idx="373066">
                  <c:v>8.45957</c:v>
                </c:pt>
                <c:pt idx="373067">
                  <c:v>8.45959</c:v>
                </c:pt>
                <c:pt idx="373068">
                  <c:v>8.45961</c:v>
                </c:pt>
                <c:pt idx="373069">
                  <c:v>8.45964</c:v>
                </c:pt>
                <c:pt idx="373070">
                  <c:v>8.45966</c:v>
                </c:pt>
                <c:pt idx="373071">
                  <c:v>8.45968</c:v>
                </c:pt>
                <c:pt idx="373072">
                  <c:v>8.4597</c:v>
                </c:pt>
                <c:pt idx="373073">
                  <c:v>8.45973</c:v>
                </c:pt>
                <c:pt idx="373074">
                  <c:v>8.45975</c:v>
                </c:pt>
                <c:pt idx="373075">
                  <c:v>8.45977</c:v>
                </c:pt>
                <c:pt idx="373076">
                  <c:v>8.4598</c:v>
                </c:pt>
                <c:pt idx="373077">
                  <c:v>8.45982</c:v>
                </c:pt>
                <c:pt idx="373078">
                  <c:v>8.45984</c:v>
                </c:pt>
                <c:pt idx="373079">
                  <c:v>8.45986</c:v>
                </c:pt>
                <c:pt idx="373080">
                  <c:v>8.45989</c:v>
                </c:pt>
                <c:pt idx="373081">
                  <c:v>8.45991</c:v>
                </c:pt>
                <c:pt idx="373082">
                  <c:v>8.45993</c:v>
                </c:pt>
                <c:pt idx="373083">
                  <c:v>8.45996</c:v>
                </c:pt>
                <c:pt idx="373084">
                  <c:v>8.45998</c:v>
                </c:pt>
                <c:pt idx="373085">
                  <c:v>8.46</c:v>
                </c:pt>
                <c:pt idx="373086">
                  <c:v>8.46002</c:v>
                </c:pt>
                <c:pt idx="373087">
                  <c:v>8.46004</c:v>
                </c:pt>
                <c:pt idx="373088">
                  <c:v>8.46007</c:v>
                </c:pt>
                <c:pt idx="373089">
                  <c:v>8.46009</c:v>
                </c:pt>
                <c:pt idx="373090">
                  <c:v>8.46011</c:v>
                </c:pt>
                <c:pt idx="373091">
                  <c:v>8.46014</c:v>
                </c:pt>
                <c:pt idx="373092">
                  <c:v>8.46016</c:v>
                </c:pt>
                <c:pt idx="373093">
                  <c:v>8.46018</c:v>
                </c:pt>
                <c:pt idx="373094">
                  <c:v>8.4602</c:v>
                </c:pt>
                <c:pt idx="373095">
                  <c:v>8.46023</c:v>
                </c:pt>
                <c:pt idx="373096">
                  <c:v>8.46025</c:v>
                </c:pt>
                <c:pt idx="373097">
                  <c:v>8.46027</c:v>
                </c:pt>
                <c:pt idx="373098">
                  <c:v>8.4603</c:v>
                </c:pt>
                <c:pt idx="373099">
                  <c:v>8.46032</c:v>
                </c:pt>
                <c:pt idx="373100">
                  <c:v>8.46034</c:v>
                </c:pt>
                <c:pt idx="373101">
                  <c:v>8.46036</c:v>
                </c:pt>
                <c:pt idx="373102">
                  <c:v>8.46039</c:v>
                </c:pt>
                <c:pt idx="373103">
                  <c:v>8.46041</c:v>
                </c:pt>
                <c:pt idx="373104">
                  <c:v>8.46043</c:v>
                </c:pt>
                <c:pt idx="373105">
                  <c:v>8.46045</c:v>
                </c:pt>
                <c:pt idx="373106">
                  <c:v>8.46048</c:v>
                </c:pt>
                <c:pt idx="373107">
                  <c:v>8.4605</c:v>
                </c:pt>
                <c:pt idx="373108">
                  <c:v>8.46052</c:v>
                </c:pt>
                <c:pt idx="373109">
                  <c:v>8.46054</c:v>
                </c:pt>
                <c:pt idx="373110">
                  <c:v>8.46057</c:v>
                </c:pt>
                <c:pt idx="373111">
                  <c:v>8.46059</c:v>
                </c:pt>
                <c:pt idx="373112">
                  <c:v>8.46061</c:v>
                </c:pt>
                <c:pt idx="373113">
                  <c:v>8.46063</c:v>
                </c:pt>
                <c:pt idx="373114">
                  <c:v>8.46066</c:v>
                </c:pt>
                <c:pt idx="373115">
                  <c:v>8.46068</c:v>
                </c:pt>
                <c:pt idx="373116">
                  <c:v>8.4607</c:v>
                </c:pt>
                <c:pt idx="373117">
                  <c:v>8.46073</c:v>
                </c:pt>
                <c:pt idx="373118">
                  <c:v>8.46075</c:v>
                </c:pt>
                <c:pt idx="373119">
                  <c:v>8.46077</c:v>
                </c:pt>
                <c:pt idx="373120">
                  <c:v>8.46079</c:v>
                </c:pt>
                <c:pt idx="373121">
                  <c:v>8.46082</c:v>
                </c:pt>
                <c:pt idx="373122">
                  <c:v>8.46084</c:v>
                </c:pt>
                <c:pt idx="373123">
                  <c:v>8.46086</c:v>
                </c:pt>
                <c:pt idx="373124">
                  <c:v>8.46088</c:v>
                </c:pt>
                <c:pt idx="373125">
                  <c:v>8.46091</c:v>
                </c:pt>
                <c:pt idx="373126">
                  <c:v>8.46093</c:v>
                </c:pt>
                <c:pt idx="373127">
                  <c:v>8.46095</c:v>
                </c:pt>
                <c:pt idx="373128">
                  <c:v>8.46097</c:v>
                </c:pt>
                <c:pt idx="373129">
                  <c:v>8.461</c:v>
                </c:pt>
                <c:pt idx="373130">
                  <c:v>8.46102</c:v>
                </c:pt>
                <c:pt idx="373131">
                  <c:v>8.46104</c:v>
                </c:pt>
                <c:pt idx="373132">
                  <c:v>8.46107</c:v>
                </c:pt>
                <c:pt idx="373133">
                  <c:v>8.46109</c:v>
                </c:pt>
                <c:pt idx="373134">
                  <c:v>8.46111</c:v>
                </c:pt>
                <c:pt idx="373135">
                  <c:v>8.46113</c:v>
                </c:pt>
                <c:pt idx="373136">
                  <c:v>8.46116</c:v>
                </c:pt>
                <c:pt idx="373137">
                  <c:v>8.46118</c:v>
                </c:pt>
                <c:pt idx="373138">
                  <c:v>8.4612</c:v>
                </c:pt>
                <c:pt idx="373139">
                  <c:v>8.46122</c:v>
                </c:pt>
                <c:pt idx="373140">
                  <c:v>8.46125</c:v>
                </c:pt>
                <c:pt idx="373141">
                  <c:v>8.46127</c:v>
                </c:pt>
                <c:pt idx="373142">
                  <c:v>8.46129</c:v>
                </c:pt>
                <c:pt idx="373143">
                  <c:v>8.46132</c:v>
                </c:pt>
                <c:pt idx="373144">
                  <c:v>8.46134</c:v>
                </c:pt>
                <c:pt idx="373145">
                  <c:v>8.46136</c:v>
                </c:pt>
                <c:pt idx="373146">
                  <c:v>8.46138</c:v>
                </c:pt>
                <c:pt idx="373147">
                  <c:v>8.46141</c:v>
                </c:pt>
                <c:pt idx="373148">
                  <c:v>8.46143</c:v>
                </c:pt>
                <c:pt idx="373149">
                  <c:v>8.46145</c:v>
                </c:pt>
                <c:pt idx="373150">
                  <c:v>8.46147</c:v>
                </c:pt>
                <c:pt idx="373151">
                  <c:v>8.4615</c:v>
                </c:pt>
                <c:pt idx="373152">
                  <c:v>8.46152</c:v>
                </c:pt>
                <c:pt idx="373153">
                  <c:v>8.46154</c:v>
                </c:pt>
                <c:pt idx="373154">
                  <c:v>8.46157</c:v>
                </c:pt>
                <c:pt idx="373155">
                  <c:v>8.46159</c:v>
                </c:pt>
                <c:pt idx="373156">
                  <c:v>8.46161</c:v>
                </c:pt>
                <c:pt idx="373157">
                  <c:v>8.46163</c:v>
                </c:pt>
                <c:pt idx="373158">
                  <c:v>8.46166</c:v>
                </c:pt>
                <c:pt idx="373159">
                  <c:v>8.46168</c:v>
                </c:pt>
                <c:pt idx="373160">
                  <c:v>8.4617</c:v>
                </c:pt>
                <c:pt idx="373161">
                  <c:v>8.46172</c:v>
                </c:pt>
                <c:pt idx="373162">
                  <c:v>8.46175</c:v>
                </c:pt>
                <c:pt idx="373163">
                  <c:v>8.46177</c:v>
                </c:pt>
                <c:pt idx="373164">
                  <c:v>8.46179</c:v>
                </c:pt>
                <c:pt idx="373165">
                  <c:v>8.46181</c:v>
                </c:pt>
                <c:pt idx="373166">
                  <c:v>8.46184</c:v>
                </c:pt>
                <c:pt idx="373167">
                  <c:v>8.46186</c:v>
                </c:pt>
                <c:pt idx="373168">
                  <c:v>8.46188</c:v>
                </c:pt>
                <c:pt idx="373169">
                  <c:v>8.4619</c:v>
                </c:pt>
                <c:pt idx="373170">
                  <c:v>8.46193</c:v>
                </c:pt>
                <c:pt idx="373171">
                  <c:v>8.46195</c:v>
                </c:pt>
                <c:pt idx="373172">
                  <c:v>8.46197</c:v>
                </c:pt>
                <c:pt idx="373173">
                  <c:v>8.46199</c:v>
                </c:pt>
                <c:pt idx="373174">
                  <c:v>8.46202</c:v>
                </c:pt>
                <c:pt idx="373175">
                  <c:v>8.46204</c:v>
                </c:pt>
                <c:pt idx="373176">
                  <c:v>8.46206</c:v>
                </c:pt>
                <c:pt idx="373177">
                  <c:v>8.46209</c:v>
                </c:pt>
                <c:pt idx="373178">
                  <c:v>8.46211</c:v>
                </c:pt>
                <c:pt idx="373179">
                  <c:v>8.46213</c:v>
                </c:pt>
                <c:pt idx="373180">
                  <c:v>8.46215</c:v>
                </c:pt>
                <c:pt idx="373181">
                  <c:v>8.46218</c:v>
                </c:pt>
                <c:pt idx="373182">
                  <c:v>8.4622</c:v>
                </c:pt>
                <c:pt idx="373183">
                  <c:v>8.46222</c:v>
                </c:pt>
                <c:pt idx="373184">
                  <c:v>8.46224</c:v>
                </c:pt>
                <c:pt idx="373185">
                  <c:v>8.46227</c:v>
                </c:pt>
                <c:pt idx="373186">
                  <c:v>8.46229</c:v>
                </c:pt>
                <c:pt idx="373187">
                  <c:v>8.46231</c:v>
                </c:pt>
                <c:pt idx="373188">
                  <c:v>8.46234</c:v>
                </c:pt>
                <c:pt idx="373189">
                  <c:v>8.46236</c:v>
                </c:pt>
                <c:pt idx="373190">
                  <c:v>8.46238</c:v>
                </c:pt>
                <c:pt idx="373191">
                  <c:v>8.4624</c:v>
                </c:pt>
                <c:pt idx="373192">
                  <c:v>8.46243</c:v>
                </c:pt>
                <c:pt idx="373193">
                  <c:v>8.46245</c:v>
                </c:pt>
                <c:pt idx="373194">
                  <c:v>8.46247</c:v>
                </c:pt>
                <c:pt idx="373195">
                  <c:v>8.46249</c:v>
                </c:pt>
                <c:pt idx="373196">
                  <c:v>8.46252</c:v>
                </c:pt>
                <c:pt idx="373197">
                  <c:v>8.46254</c:v>
                </c:pt>
                <c:pt idx="373198">
                  <c:v>8.46256</c:v>
                </c:pt>
                <c:pt idx="373199">
                  <c:v>8.46259</c:v>
                </c:pt>
                <c:pt idx="373200">
                  <c:v>8.46261</c:v>
                </c:pt>
                <c:pt idx="373201">
                  <c:v>8.46263</c:v>
                </c:pt>
                <c:pt idx="373202">
                  <c:v>8.46265</c:v>
                </c:pt>
                <c:pt idx="373203">
                  <c:v>8.46268</c:v>
                </c:pt>
                <c:pt idx="373204">
                  <c:v>8.4627</c:v>
                </c:pt>
                <c:pt idx="373205">
                  <c:v>8.46272</c:v>
                </c:pt>
                <c:pt idx="373206">
                  <c:v>8.46274</c:v>
                </c:pt>
                <c:pt idx="373207">
                  <c:v>8.46277</c:v>
                </c:pt>
                <c:pt idx="373208">
                  <c:v>8.46279</c:v>
                </c:pt>
                <c:pt idx="373209">
                  <c:v>8.46281</c:v>
                </c:pt>
                <c:pt idx="373210">
                  <c:v>8.46283</c:v>
                </c:pt>
                <c:pt idx="373211">
                  <c:v>8.46286</c:v>
                </c:pt>
                <c:pt idx="373212">
                  <c:v>8.46288</c:v>
                </c:pt>
                <c:pt idx="373213">
                  <c:v>8.4629</c:v>
                </c:pt>
                <c:pt idx="373214">
                  <c:v>8.46293</c:v>
                </c:pt>
                <c:pt idx="373215">
                  <c:v>8.46295</c:v>
                </c:pt>
                <c:pt idx="373216">
                  <c:v>8.46297</c:v>
                </c:pt>
                <c:pt idx="373217">
                  <c:v>8.46299</c:v>
                </c:pt>
                <c:pt idx="373218">
                  <c:v>8.46302</c:v>
                </c:pt>
                <c:pt idx="373219">
                  <c:v>8.46304</c:v>
                </c:pt>
                <c:pt idx="373220">
                  <c:v>8.46306</c:v>
                </c:pt>
                <c:pt idx="373221">
                  <c:v>8.46308</c:v>
                </c:pt>
                <c:pt idx="373222">
                  <c:v>8.46311</c:v>
                </c:pt>
                <c:pt idx="373223">
                  <c:v>8.46313</c:v>
                </c:pt>
                <c:pt idx="373224">
                  <c:v>8.46315</c:v>
                </c:pt>
                <c:pt idx="373225">
                  <c:v>8.46317</c:v>
                </c:pt>
                <c:pt idx="373226">
                  <c:v>8.4632</c:v>
                </c:pt>
                <c:pt idx="373227">
                  <c:v>8.46322</c:v>
                </c:pt>
                <c:pt idx="373228">
                  <c:v>8.46324</c:v>
                </c:pt>
                <c:pt idx="373229">
                  <c:v>8.46326</c:v>
                </c:pt>
                <c:pt idx="373230">
                  <c:v>8.46329</c:v>
                </c:pt>
                <c:pt idx="373231">
                  <c:v>8.46331</c:v>
                </c:pt>
                <c:pt idx="373232">
                  <c:v>8.46333</c:v>
                </c:pt>
                <c:pt idx="373233">
                  <c:v>8.46336</c:v>
                </c:pt>
                <c:pt idx="373234">
                  <c:v>8.46338</c:v>
                </c:pt>
                <c:pt idx="373235">
                  <c:v>8.4634</c:v>
                </c:pt>
                <c:pt idx="373236">
                  <c:v>8.46342</c:v>
                </c:pt>
                <c:pt idx="373237">
                  <c:v>8.46345</c:v>
                </c:pt>
                <c:pt idx="373238">
                  <c:v>8.46347</c:v>
                </c:pt>
                <c:pt idx="373239">
                  <c:v>8.46349</c:v>
                </c:pt>
                <c:pt idx="373240">
                  <c:v>8.46351</c:v>
                </c:pt>
                <c:pt idx="373241">
                  <c:v>8.46354</c:v>
                </c:pt>
                <c:pt idx="373242">
                  <c:v>8.46356</c:v>
                </c:pt>
                <c:pt idx="373243">
                  <c:v>8.46358</c:v>
                </c:pt>
                <c:pt idx="373244">
                  <c:v>8.4636</c:v>
                </c:pt>
                <c:pt idx="373245">
                  <c:v>8.46363</c:v>
                </c:pt>
                <c:pt idx="373246">
                  <c:v>8.46365</c:v>
                </c:pt>
                <c:pt idx="373247">
                  <c:v>8.46367</c:v>
                </c:pt>
                <c:pt idx="373248">
                  <c:v>8.4637</c:v>
                </c:pt>
                <c:pt idx="373249">
                  <c:v>8.46372</c:v>
                </c:pt>
                <c:pt idx="373250">
                  <c:v>8.46374</c:v>
                </c:pt>
                <c:pt idx="373251">
                  <c:v>8.46376</c:v>
                </c:pt>
                <c:pt idx="373252">
                  <c:v>8.46379</c:v>
                </c:pt>
                <c:pt idx="373253">
                  <c:v>8.46381</c:v>
                </c:pt>
                <c:pt idx="373254">
                  <c:v>8.46383</c:v>
                </c:pt>
                <c:pt idx="373255">
                  <c:v>8.46386</c:v>
                </c:pt>
                <c:pt idx="373256">
                  <c:v>8.46388</c:v>
                </c:pt>
                <c:pt idx="373257">
                  <c:v>8.4639</c:v>
                </c:pt>
                <c:pt idx="373258">
                  <c:v>8.46392</c:v>
                </c:pt>
                <c:pt idx="373259">
                  <c:v>8.46395</c:v>
                </c:pt>
                <c:pt idx="373260">
                  <c:v>8.46397</c:v>
                </c:pt>
                <c:pt idx="373261">
                  <c:v>8.46399</c:v>
                </c:pt>
                <c:pt idx="373262">
                  <c:v>8.46401</c:v>
                </c:pt>
                <c:pt idx="373263">
                  <c:v>8.46404</c:v>
                </c:pt>
                <c:pt idx="373264">
                  <c:v>8.46406</c:v>
                </c:pt>
                <c:pt idx="373265">
                  <c:v>8.46408</c:v>
                </c:pt>
                <c:pt idx="373266">
                  <c:v>8.4641</c:v>
                </c:pt>
                <c:pt idx="373267">
                  <c:v>8.46413</c:v>
                </c:pt>
                <c:pt idx="373268">
                  <c:v>8.46415</c:v>
                </c:pt>
                <c:pt idx="373269">
                  <c:v>8.46417</c:v>
                </c:pt>
                <c:pt idx="373270">
                  <c:v>8.4642</c:v>
                </c:pt>
                <c:pt idx="373271">
                  <c:v>8.46422</c:v>
                </c:pt>
                <c:pt idx="373272">
                  <c:v>8.46424</c:v>
                </c:pt>
                <c:pt idx="373273">
                  <c:v>8.46426</c:v>
                </c:pt>
                <c:pt idx="373274">
                  <c:v>8.46429</c:v>
                </c:pt>
                <c:pt idx="373275">
                  <c:v>8.46431</c:v>
                </c:pt>
                <c:pt idx="373276">
                  <c:v>8.46433</c:v>
                </c:pt>
                <c:pt idx="373277">
                  <c:v>8.46435</c:v>
                </c:pt>
                <c:pt idx="373278">
                  <c:v>8.46438</c:v>
                </c:pt>
                <c:pt idx="373279">
                  <c:v>8.4644</c:v>
                </c:pt>
                <c:pt idx="373280">
                  <c:v>8.46442</c:v>
                </c:pt>
                <c:pt idx="373281">
                  <c:v>8.46444</c:v>
                </c:pt>
                <c:pt idx="373282">
                  <c:v>8.46447</c:v>
                </c:pt>
                <c:pt idx="373283">
                  <c:v>8.46449</c:v>
                </c:pt>
                <c:pt idx="373284">
                  <c:v>8.46451</c:v>
                </c:pt>
                <c:pt idx="373285">
                  <c:v>8.46453</c:v>
                </c:pt>
                <c:pt idx="373286">
                  <c:v>8.46456</c:v>
                </c:pt>
                <c:pt idx="373287">
                  <c:v>8.46458</c:v>
                </c:pt>
                <c:pt idx="373288">
                  <c:v>8.4646</c:v>
                </c:pt>
                <c:pt idx="373289">
                  <c:v>8.46463</c:v>
                </c:pt>
                <c:pt idx="373290">
                  <c:v>8.46465</c:v>
                </c:pt>
                <c:pt idx="373291">
                  <c:v>8.46467</c:v>
                </c:pt>
                <c:pt idx="373292">
                  <c:v>8.46469</c:v>
                </c:pt>
                <c:pt idx="373293">
                  <c:v>8.46472</c:v>
                </c:pt>
                <c:pt idx="373294">
                  <c:v>8.46474</c:v>
                </c:pt>
                <c:pt idx="373295">
                  <c:v>8.46476</c:v>
                </c:pt>
                <c:pt idx="373296">
                  <c:v>8.46478</c:v>
                </c:pt>
                <c:pt idx="373297">
                  <c:v>8.46481</c:v>
                </c:pt>
                <c:pt idx="373298">
                  <c:v>8.46483</c:v>
                </c:pt>
                <c:pt idx="373299">
                  <c:v>8.46485</c:v>
                </c:pt>
                <c:pt idx="373300">
                  <c:v>8.46487</c:v>
                </c:pt>
                <c:pt idx="373301">
                  <c:v>8.4649</c:v>
                </c:pt>
                <c:pt idx="373302">
                  <c:v>8.46492</c:v>
                </c:pt>
                <c:pt idx="373303">
                  <c:v>8.46494</c:v>
                </c:pt>
                <c:pt idx="373304">
                  <c:v>8.46497</c:v>
                </c:pt>
                <c:pt idx="373305">
                  <c:v>8.46499</c:v>
                </c:pt>
                <c:pt idx="373306">
                  <c:v>8.46501</c:v>
                </c:pt>
                <c:pt idx="373307">
                  <c:v>8.46503</c:v>
                </c:pt>
                <c:pt idx="373308">
                  <c:v>8.46506</c:v>
                </c:pt>
                <c:pt idx="373309">
                  <c:v>8.46508</c:v>
                </c:pt>
                <c:pt idx="373310">
                  <c:v>8.4651</c:v>
                </c:pt>
                <c:pt idx="373311">
                  <c:v>8.46513</c:v>
                </c:pt>
                <c:pt idx="373312">
                  <c:v>8.46515</c:v>
                </c:pt>
                <c:pt idx="373313">
                  <c:v>8.46517</c:v>
                </c:pt>
                <c:pt idx="373314">
                  <c:v>8.46519</c:v>
                </c:pt>
                <c:pt idx="373315">
                  <c:v>8.46522</c:v>
                </c:pt>
                <c:pt idx="373316">
                  <c:v>8.46524</c:v>
                </c:pt>
                <c:pt idx="373317">
                  <c:v>8.46526</c:v>
                </c:pt>
                <c:pt idx="373318">
                  <c:v>8.46528</c:v>
                </c:pt>
                <c:pt idx="373319">
                  <c:v>8.46531</c:v>
                </c:pt>
                <c:pt idx="373320">
                  <c:v>8.46533</c:v>
                </c:pt>
                <c:pt idx="373321">
                  <c:v>8.46535</c:v>
                </c:pt>
                <c:pt idx="373322">
                  <c:v>8.46537</c:v>
                </c:pt>
                <c:pt idx="373323">
                  <c:v>8.4654</c:v>
                </c:pt>
                <c:pt idx="373324">
                  <c:v>8.46542</c:v>
                </c:pt>
                <c:pt idx="373325">
                  <c:v>8.46544</c:v>
                </c:pt>
                <c:pt idx="373326">
                  <c:v>8.46547</c:v>
                </c:pt>
                <c:pt idx="373327">
                  <c:v>8.46549</c:v>
                </c:pt>
                <c:pt idx="373328">
                  <c:v>8.46551</c:v>
                </c:pt>
                <c:pt idx="373329">
                  <c:v>8.46553</c:v>
                </c:pt>
                <c:pt idx="373330">
                  <c:v>8.46556</c:v>
                </c:pt>
                <c:pt idx="373331">
                  <c:v>8.46558</c:v>
                </c:pt>
                <c:pt idx="373332">
                  <c:v>8.4656</c:v>
                </c:pt>
                <c:pt idx="373333">
                  <c:v>8.46562</c:v>
                </c:pt>
                <c:pt idx="373334">
                  <c:v>8.46565</c:v>
                </c:pt>
                <c:pt idx="373335">
                  <c:v>8.46567</c:v>
                </c:pt>
                <c:pt idx="373336">
                  <c:v>8.46569</c:v>
                </c:pt>
                <c:pt idx="373337">
                  <c:v>8.46571</c:v>
                </c:pt>
                <c:pt idx="373338">
                  <c:v>8.46574</c:v>
                </c:pt>
                <c:pt idx="373339">
                  <c:v>8.46576</c:v>
                </c:pt>
                <c:pt idx="373340">
                  <c:v>8.46578</c:v>
                </c:pt>
                <c:pt idx="373341">
                  <c:v>8.4658</c:v>
                </c:pt>
                <c:pt idx="373342">
                  <c:v>8.46583</c:v>
                </c:pt>
                <c:pt idx="373343">
                  <c:v>8.46585</c:v>
                </c:pt>
                <c:pt idx="373344">
                  <c:v>8.46587</c:v>
                </c:pt>
                <c:pt idx="373345">
                  <c:v>8.4659</c:v>
                </c:pt>
                <c:pt idx="373346">
                  <c:v>8.46592</c:v>
                </c:pt>
                <c:pt idx="373347">
                  <c:v>8.46594</c:v>
                </c:pt>
                <c:pt idx="373348">
                  <c:v>8.46596</c:v>
                </c:pt>
                <c:pt idx="373349">
                  <c:v>8.46599</c:v>
                </c:pt>
                <c:pt idx="373350">
                  <c:v>8.46601</c:v>
                </c:pt>
                <c:pt idx="373351">
                  <c:v>8.46603</c:v>
                </c:pt>
                <c:pt idx="373352">
                  <c:v>8.46605</c:v>
                </c:pt>
                <c:pt idx="373353">
                  <c:v>8.46608</c:v>
                </c:pt>
                <c:pt idx="373354">
                  <c:v>8.4661</c:v>
                </c:pt>
                <c:pt idx="373355">
                  <c:v>8.46612</c:v>
                </c:pt>
                <c:pt idx="373356">
                  <c:v>8.46614</c:v>
                </c:pt>
                <c:pt idx="373357">
                  <c:v>8.46617</c:v>
                </c:pt>
                <c:pt idx="373358">
                  <c:v>8.46619</c:v>
                </c:pt>
                <c:pt idx="373359">
                  <c:v>8.46621</c:v>
                </c:pt>
                <c:pt idx="373360">
                  <c:v>8.46624</c:v>
                </c:pt>
                <c:pt idx="373361">
                  <c:v>8.46626</c:v>
                </c:pt>
                <c:pt idx="373362">
                  <c:v>8.46628</c:v>
                </c:pt>
                <c:pt idx="373363">
                  <c:v>8.4663</c:v>
                </c:pt>
                <c:pt idx="373364">
                  <c:v>8.46633</c:v>
                </c:pt>
                <c:pt idx="373365">
                  <c:v>8.46635</c:v>
                </c:pt>
                <c:pt idx="373366">
                  <c:v>8.46637</c:v>
                </c:pt>
                <c:pt idx="373367">
                  <c:v>8.4664</c:v>
                </c:pt>
                <c:pt idx="373368">
                  <c:v>8.46642</c:v>
                </c:pt>
                <c:pt idx="373369">
                  <c:v>8.46644</c:v>
                </c:pt>
                <c:pt idx="373370">
                  <c:v>8.46646</c:v>
                </c:pt>
                <c:pt idx="373371">
                  <c:v>8.46649</c:v>
                </c:pt>
                <c:pt idx="373372">
                  <c:v>8.46651</c:v>
                </c:pt>
                <c:pt idx="373373">
                  <c:v>8.46653</c:v>
                </c:pt>
                <c:pt idx="373374">
                  <c:v>8.46655</c:v>
                </c:pt>
                <c:pt idx="373375">
                  <c:v>8.46658</c:v>
                </c:pt>
                <c:pt idx="373376">
                  <c:v>8.4666</c:v>
                </c:pt>
                <c:pt idx="373377">
                  <c:v>8.46662</c:v>
                </c:pt>
                <c:pt idx="373378">
                  <c:v>8.46664</c:v>
                </c:pt>
                <c:pt idx="373379">
                  <c:v>8.46667</c:v>
                </c:pt>
                <c:pt idx="373380">
                  <c:v>8.46669</c:v>
                </c:pt>
                <c:pt idx="373381">
                  <c:v>8.46671</c:v>
                </c:pt>
                <c:pt idx="373382">
                  <c:v>8.46673</c:v>
                </c:pt>
                <c:pt idx="373383">
                  <c:v>8.46676</c:v>
                </c:pt>
                <c:pt idx="373384">
                  <c:v>8.46678</c:v>
                </c:pt>
                <c:pt idx="373385">
                  <c:v>8.4668</c:v>
                </c:pt>
                <c:pt idx="373386">
                  <c:v>8.46683</c:v>
                </c:pt>
                <c:pt idx="373387">
                  <c:v>8.46685</c:v>
                </c:pt>
                <c:pt idx="373388">
                  <c:v>8.46687</c:v>
                </c:pt>
                <c:pt idx="373389">
                  <c:v>8.46689</c:v>
                </c:pt>
                <c:pt idx="373390">
                  <c:v>8.46692</c:v>
                </c:pt>
                <c:pt idx="373391">
                  <c:v>8.46694</c:v>
                </c:pt>
                <c:pt idx="373392">
                  <c:v>8.46696</c:v>
                </c:pt>
                <c:pt idx="373393">
                  <c:v>8.46698</c:v>
                </c:pt>
                <c:pt idx="373394">
                  <c:v>8.46701</c:v>
                </c:pt>
                <c:pt idx="373395">
                  <c:v>8.46703</c:v>
                </c:pt>
                <c:pt idx="373396">
                  <c:v>8.46705</c:v>
                </c:pt>
                <c:pt idx="373397">
                  <c:v>8.46707</c:v>
                </c:pt>
                <c:pt idx="373398">
                  <c:v>8.4671</c:v>
                </c:pt>
                <c:pt idx="373399">
                  <c:v>8.46712</c:v>
                </c:pt>
                <c:pt idx="373400">
                  <c:v>8.46714</c:v>
                </c:pt>
                <c:pt idx="373401">
                  <c:v>8.46717</c:v>
                </c:pt>
                <c:pt idx="373402">
                  <c:v>8.46719</c:v>
                </c:pt>
                <c:pt idx="373403">
                  <c:v>8.46721</c:v>
                </c:pt>
                <c:pt idx="373404">
                  <c:v>8.46723</c:v>
                </c:pt>
                <c:pt idx="373405">
                  <c:v>8.46726</c:v>
                </c:pt>
                <c:pt idx="373406">
                  <c:v>8.46728</c:v>
                </c:pt>
                <c:pt idx="373407">
                  <c:v>8.4673</c:v>
                </c:pt>
                <c:pt idx="373408">
                  <c:v>8.46732</c:v>
                </c:pt>
                <c:pt idx="373409">
                  <c:v>8.46735</c:v>
                </c:pt>
                <c:pt idx="373410">
                  <c:v>8.46737</c:v>
                </c:pt>
                <c:pt idx="373411">
                  <c:v>8.46739</c:v>
                </c:pt>
                <c:pt idx="373412">
                  <c:v>8.46742</c:v>
                </c:pt>
                <c:pt idx="373413">
                  <c:v>8.46744</c:v>
                </c:pt>
                <c:pt idx="373414">
                  <c:v>8.46746</c:v>
                </c:pt>
                <c:pt idx="373415">
                  <c:v>8.46748</c:v>
                </c:pt>
                <c:pt idx="373416">
                  <c:v>8.46751</c:v>
                </c:pt>
                <c:pt idx="373417">
                  <c:v>8.46753</c:v>
                </c:pt>
                <c:pt idx="373418">
                  <c:v>8.46755</c:v>
                </c:pt>
                <c:pt idx="373419">
                  <c:v>8.46757</c:v>
                </c:pt>
                <c:pt idx="373420">
                  <c:v>8.4676</c:v>
                </c:pt>
                <c:pt idx="373421">
                  <c:v>8.46762</c:v>
                </c:pt>
                <c:pt idx="373422">
                  <c:v>8.46764</c:v>
                </c:pt>
                <c:pt idx="373423">
                  <c:v>8.46766</c:v>
                </c:pt>
                <c:pt idx="373424">
                  <c:v>8.46769</c:v>
                </c:pt>
                <c:pt idx="373425">
                  <c:v>8.46771</c:v>
                </c:pt>
                <c:pt idx="373426">
                  <c:v>8.46773</c:v>
                </c:pt>
                <c:pt idx="373427">
                  <c:v>8.46776</c:v>
                </c:pt>
                <c:pt idx="373428">
                  <c:v>8.46778</c:v>
                </c:pt>
                <c:pt idx="373429">
                  <c:v>8.4678</c:v>
                </c:pt>
                <c:pt idx="373430">
                  <c:v>8.46782</c:v>
                </c:pt>
                <c:pt idx="373431">
                  <c:v>8.46785</c:v>
                </c:pt>
                <c:pt idx="373432">
                  <c:v>8.46787</c:v>
                </c:pt>
                <c:pt idx="373433">
                  <c:v>8.46789</c:v>
                </c:pt>
                <c:pt idx="373434">
                  <c:v>8.46791</c:v>
                </c:pt>
                <c:pt idx="373435">
                  <c:v>8.46794</c:v>
                </c:pt>
                <c:pt idx="373436">
                  <c:v>8.46796</c:v>
                </c:pt>
                <c:pt idx="373437">
                  <c:v>8.46798</c:v>
                </c:pt>
                <c:pt idx="373438">
                  <c:v>8.468</c:v>
                </c:pt>
                <c:pt idx="373439">
                  <c:v>8.46803</c:v>
                </c:pt>
                <c:pt idx="373440">
                  <c:v>8.46805</c:v>
                </c:pt>
                <c:pt idx="373441">
                  <c:v>8.46807</c:v>
                </c:pt>
                <c:pt idx="373442">
                  <c:v>8.46809</c:v>
                </c:pt>
                <c:pt idx="373443">
                  <c:v>8.46812</c:v>
                </c:pt>
                <c:pt idx="373444">
                  <c:v>8.46814</c:v>
                </c:pt>
                <c:pt idx="373445">
                  <c:v>8.46816</c:v>
                </c:pt>
                <c:pt idx="373446">
                  <c:v>8.46819</c:v>
                </c:pt>
                <c:pt idx="373447">
                  <c:v>8.46821</c:v>
                </c:pt>
                <c:pt idx="373448">
                  <c:v>8.46823</c:v>
                </c:pt>
                <c:pt idx="373449">
                  <c:v>8.46825</c:v>
                </c:pt>
                <c:pt idx="373450">
                  <c:v>8.46828</c:v>
                </c:pt>
                <c:pt idx="373451">
                  <c:v>8.4683</c:v>
                </c:pt>
                <c:pt idx="373452">
                  <c:v>8.46832</c:v>
                </c:pt>
                <c:pt idx="373453">
                  <c:v>8.46834</c:v>
                </c:pt>
                <c:pt idx="373454">
                  <c:v>8.46837</c:v>
                </c:pt>
                <c:pt idx="373455">
                  <c:v>8.46839</c:v>
                </c:pt>
                <c:pt idx="373456">
                  <c:v>8.46841</c:v>
                </c:pt>
                <c:pt idx="373457">
                  <c:v>8.46843</c:v>
                </c:pt>
                <c:pt idx="373458">
                  <c:v>8.46846</c:v>
                </c:pt>
                <c:pt idx="373459">
                  <c:v>8.46848</c:v>
                </c:pt>
                <c:pt idx="373460">
                  <c:v>8.4685</c:v>
                </c:pt>
                <c:pt idx="373461">
                  <c:v>8.46853</c:v>
                </c:pt>
                <c:pt idx="373462">
                  <c:v>8.46855</c:v>
                </c:pt>
                <c:pt idx="373463">
                  <c:v>8.46857</c:v>
                </c:pt>
                <c:pt idx="373464">
                  <c:v>8.46859</c:v>
                </c:pt>
                <c:pt idx="373465">
                  <c:v>8.46862</c:v>
                </c:pt>
                <c:pt idx="373466">
                  <c:v>8.46864</c:v>
                </c:pt>
                <c:pt idx="373467">
                  <c:v>8.46866</c:v>
                </c:pt>
                <c:pt idx="373468">
                  <c:v>8.46869</c:v>
                </c:pt>
                <c:pt idx="373469">
                  <c:v>8.46871</c:v>
                </c:pt>
                <c:pt idx="373470">
                  <c:v>8.46873</c:v>
                </c:pt>
                <c:pt idx="373471">
                  <c:v>8.46875</c:v>
                </c:pt>
                <c:pt idx="373472">
                  <c:v>8.46878</c:v>
                </c:pt>
                <c:pt idx="373473">
                  <c:v>8.4688</c:v>
                </c:pt>
                <c:pt idx="373474">
                  <c:v>8.46882</c:v>
                </c:pt>
                <c:pt idx="373475">
                  <c:v>8.46884</c:v>
                </c:pt>
                <c:pt idx="373476">
                  <c:v>8.46887</c:v>
                </c:pt>
                <c:pt idx="373477">
                  <c:v>8.46889</c:v>
                </c:pt>
                <c:pt idx="373478">
                  <c:v>8.46891</c:v>
                </c:pt>
                <c:pt idx="373479">
                  <c:v>8.46893</c:v>
                </c:pt>
                <c:pt idx="373480">
                  <c:v>8.46896</c:v>
                </c:pt>
                <c:pt idx="373481">
                  <c:v>8.46898</c:v>
                </c:pt>
                <c:pt idx="373482">
                  <c:v>8.469</c:v>
                </c:pt>
                <c:pt idx="373483">
                  <c:v>8.46903</c:v>
                </c:pt>
                <c:pt idx="373484">
                  <c:v>8.46905</c:v>
                </c:pt>
                <c:pt idx="373485">
                  <c:v>8.46907</c:v>
                </c:pt>
                <c:pt idx="373486">
                  <c:v>8.46909</c:v>
                </c:pt>
                <c:pt idx="373487">
                  <c:v>8.46912</c:v>
                </c:pt>
                <c:pt idx="373488">
                  <c:v>8.46914</c:v>
                </c:pt>
                <c:pt idx="373489">
                  <c:v>8.46916</c:v>
                </c:pt>
                <c:pt idx="373490">
                  <c:v>8.46918</c:v>
                </c:pt>
                <c:pt idx="373491">
                  <c:v>8.46921</c:v>
                </c:pt>
                <c:pt idx="373492">
                  <c:v>8.46923</c:v>
                </c:pt>
                <c:pt idx="373493">
                  <c:v>8.46925</c:v>
                </c:pt>
                <c:pt idx="373494">
                  <c:v>8.46927</c:v>
                </c:pt>
                <c:pt idx="373495">
                  <c:v>8.4693</c:v>
                </c:pt>
                <c:pt idx="373496">
                  <c:v>8.46932</c:v>
                </c:pt>
                <c:pt idx="373497">
                  <c:v>8.46934</c:v>
                </c:pt>
                <c:pt idx="373498">
                  <c:v>8.46936</c:v>
                </c:pt>
                <c:pt idx="373499">
                  <c:v>8.46939</c:v>
                </c:pt>
                <c:pt idx="373500">
                  <c:v>8.46941</c:v>
                </c:pt>
                <c:pt idx="373501">
                  <c:v>8.46943</c:v>
                </c:pt>
                <c:pt idx="373502">
                  <c:v>8.46946</c:v>
                </c:pt>
                <c:pt idx="373503">
                  <c:v>8.46948</c:v>
                </c:pt>
                <c:pt idx="373504">
                  <c:v>8.4695</c:v>
                </c:pt>
                <c:pt idx="373505">
                  <c:v>8.46952</c:v>
                </c:pt>
                <c:pt idx="373506">
                  <c:v>8.46955</c:v>
                </c:pt>
                <c:pt idx="373507">
                  <c:v>8.46957</c:v>
                </c:pt>
                <c:pt idx="373508">
                  <c:v>8.46959</c:v>
                </c:pt>
                <c:pt idx="373509">
                  <c:v>8.46961</c:v>
                </c:pt>
                <c:pt idx="373510">
                  <c:v>8.46964</c:v>
                </c:pt>
                <c:pt idx="373511">
                  <c:v>8.46966</c:v>
                </c:pt>
                <c:pt idx="373512">
                  <c:v>8.46968</c:v>
                </c:pt>
                <c:pt idx="373513">
                  <c:v>8.4697</c:v>
                </c:pt>
                <c:pt idx="373514">
                  <c:v>8.46973</c:v>
                </c:pt>
                <c:pt idx="373515">
                  <c:v>8.46975</c:v>
                </c:pt>
                <c:pt idx="373516">
                  <c:v>8.46977</c:v>
                </c:pt>
                <c:pt idx="373517">
                  <c:v>8.4698</c:v>
                </c:pt>
                <c:pt idx="373518">
                  <c:v>8.46982</c:v>
                </c:pt>
                <c:pt idx="373519">
                  <c:v>8.46984</c:v>
                </c:pt>
                <c:pt idx="373520">
                  <c:v>8.46986</c:v>
                </c:pt>
                <c:pt idx="373521">
                  <c:v>8.46989</c:v>
                </c:pt>
                <c:pt idx="373522">
                  <c:v>8.46991</c:v>
                </c:pt>
                <c:pt idx="373523">
                  <c:v>8.46993</c:v>
                </c:pt>
                <c:pt idx="373524">
                  <c:v>8.46996</c:v>
                </c:pt>
                <c:pt idx="373525">
                  <c:v>8.46998</c:v>
                </c:pt>
                <c:pt idx="373526">
                  <c:v>8.47</c:v>
                </c:pt>
                <c:pt idx="373527">
                  <c:v>8.47002</c:v>
                </c:pt>
                <c:pt idx="373528">
                  <c:v>8.47005</c:v>
                </c:pt>
                <c:pt idx="373529">
                  <c:v>8.47007</c:v>
                </c:pt>
                <c:pt idx="373530">
                  <c:v>8.47009</c:v>
                </c:pt>
                <c:pt idx="373531">
                  <c:v>8.47011</c:v>
                </c:pt>
                <c:pt idx="373532">
                  <c:v>8.47014</c:v>
                </c:pt>
                <c:pt idx="373533">
                  <c:v>8.47016</c:v>
                </c:pt>
                <c:pt idx="373534">
                  <c:v>8.47018</c:v>
                </c:pt>
                <c:pt idx="373535">
                  <c:v>8.4702</c:v>
                </c:pt>
                <c:pt idx="373536">
                  <c:v>8.47023</c:v>
                </c:pt>
                <c:pt idx="373537">
                  <c:v>8.47025</c:v>
                </c:pt>
                <c:pt idx="373538">
                  <c:v>8.47027</c:v>
                </c:pt>
                <c:pt idx="373539">
                  <c:v>8.4703</c:v>
                </c:pt>
                <c:pt idx="373540">
                  <c:v>8.47032</c:v>
                </c:pt>
                <c:pt idx="373541">
                  <c:v>8.47034</c:v>
                </c:pt>
                <c:pt idx="373542">
                  <c:v>8.47036</c:v>
                </c:pt>
                <c:pt idx="373543">
                  <c:v>8.47039</c:v>
                </c:pt>
                <c:pt idx="373544">
                  <c:v>8.47041</c:v>
                </c:pt>
                <c:pt idx="373545">
                  <c:v>8.47043</c:v>
                </c:pt>
                <c:pt idx="373546">
                  <c:v>8.47045</c:v>
                </c:pt>
                <c:pt idx="373547">
                  <c:v>8.47048</c:v>
                </c:pt>
                <c:pt idx="373548">
                  <c:v>8.4705</c:v>
                </c:pt>
                <c:pt idx="373549">
                  <c:v>8.47052</c:v>
                </c:pt>
                <c:pt idx="373550">
                  <c:v>8.47054</c:v>
                </c:pt>
                <c:pt idx="373551">
                  <c:v>8.47057</c:v>
                </c:pt>
                <c:pt idx="373552">
                  <c:v>8.47059</c:v>
                </c:pt>
                <c:pt idx="373553">
                  <c:v>8.47061</c:v>
                </c:pt>
                <c:pt idx="373554">
                  <c:v>8.47063</c:v>
                </c:pt>
                <c:pt idx="373555">
                  <c:v>8.47066</c:v>
                </c:pt>
                <c:pt idx="373556">
                  <c:v>8.47068</c:v>
                </c:pt>
                <c:pt idx="373557">
                  <c:v>8.4707</c:v>
                </c:pt>
                <c:pt idx="373558">
                  <c:v>8.47073</c:v>
                </c:pt>
                <c:pt idx="373559">
                  <c:v>8.47075</c:v>
                </c:pt>
                <c:pt idx="373560">
                  <c:v>8.47077</c:v>
                </c:pt>
                <c:pt idx="373561">
                  <c:v>8.47079</c:v>
                </c:pt>
                <c:pt idx="373562">
                  <c:v>8.47082</c:v>
                </c:pt>
                <c:pt idx="373563">
                  <c:v>8.47084</c:v>
                </c:pt>
                <c:pt idx="373564">
                  <c:v>8.47086</c:v>
                </c:pt>
                <c:pt idx="373565">
                  <c:v>8.47088</c:v>
                </c:pt>
                <c:pt idx="373566">
                  <c:v>8.47091</c:v>
                </c:pt>
                <c:pt idx="373567">
                  <c:v>8.47093</c:v>
                </c:pt>
                <c:pt idx="373568">
                  <c:v>8.47095</c:v>
                </c:pt>
                <c:pt idx="373569">
                  <c:v>8.47097</c:v>
                </c:pt>
                <c:pt idx="373570">
                  <c:v>8.471</c:v>
                </c:pt>
                <c:pt idx="373571">
                  <c:v>8.47102</c:v>
                </c:pt>
                <c:pt idx="373572">
                  <c:v>8.47104</c:v>
                </c:pt>
                <c:pt idx="373573">
                  <c:v>8.47107</c:v>
                </c:pt>
                <c:pt idx="373574">
                  <c:v>8.47109</c:v>
                </c:pt>
                <c:pt idx="373575">
                  <c:v>8.47111</c:v>
                </c:pt>
                <c:pt idx="373576">
                  <c:v>8.47113</c:v>
                </c:pt>
                <c:pt idx="373577">
                  <c:v>8.47116</c:v>
                </c:pt>
                <c:pt idx="373578">
                  <c:v>8.47118</c:v>
                </c:pt>
                <c:pt idx="373579">
                  <c:v>8.4712</c:v>
                </c:pt>
                <c:pt idx="373580">
                  <c:v>8.47122</c:v>
                </c:pt>
                <c:pt idx="373581">
                  <c:v>8.47125</c:v>
                </c:pt>
                <c:pt idx="373582">
                  <c:v>8.47127</c:v>
                </c:pt>
                <c:pt idx="373583">
                  <c:v>8.47129</c:v>
                </c:pt>
                <c:pt idx="373584">
                  <c:v>8.47132</c:v>
                </c:pt>
                <c:pt idx="373585">
                  <c:v>8.47134</c:v>
                </c:pt>
                <c:pt idx="373586">
                  <c:v>8.47136</c:v>
                </c:pt>
                <c:pt idx="373587">
                  <c:v>8.47138</c:v>
                </c:pt>
                <c:pt idx="373588">
                  <c:v>8.47141</c:v>
                </c:pt>
                <c:pt idx="373589">
                  <c:v>8.47143</c:v>
                </c:pt>
                <c:pt idx="373590">
                  <c:v>8.47145</c:v>
                </c:pt>
                <c:pt idx="373591">
                  <c:v>8.47147</c:v>
                </c:pt>
                <c:pt idx="373592">
                  <c:v>8.4715</c:v>
                </c:pt>
                <c:pt idx="373593">
                  <c:v>8.47152</c:v>
                </c:pt>
                <c:pt idx="373594">
                  <c:v>8.47154</c:v>
                </c:pt>
                <c:pt idx="373595">
                  <c:v>8.47157</c:v>
                </c:pt>
                <c:pt idx="373596">
                  <c:v>8.47159</c:v>
                </c:pt>
                <c:pt idx="373597">
                  <c:v>8.47161</c:v>
                </c:pt>
                <c:pt idx="373598">
                  <c:v>8.47163</c:v>
                </c:pt>
                <c:pt idx="373599">
                  <c:v>8.47166</c:v>
                </c:pt>
                <c:pt idx="373600">
                  <c:v>8.47168</c:v>
                </c:pt>
                <c:pt idx="373601">
                  <c:v>8.4717</c:v>
                </c:pt>
                <c:pt idx="373602">
                  <c:v>8.47172</c:v>
                </c:pt>
                <c:pt idx="373603">
                  <c:v>8.47175</c:v>
                </c:pt>
                <c:pt idx="373604">
                  <c:v>8.47177</c:v>
                </c:pt>
                <c:pt idx="373605">
                  <c:v>8.47179</c:v>
                </c:pt>
                <c:pt idx="373606">
                  <c:v>8.47181</c:v>
                </c:pt>
                <c:pt idx="373607">
                  <c:v>8.47184</c:v>
                </c:pt>
                <c:pt idx="373608">
                  <c:v>8.47186</c:v>
                </c:pt>
                <c:pt idx="373609">
                  <c:v>8.47188</c:v>
                </c:pt>
                <c:pt idx="373610">
                  <c:v>8.4719</c:v>
                </c:pt>
                <c:pt idx="373611">
                  <c:v>8.47193</c:v>
                </c:pt>
                <c:pt idx="373612">
                  <c:v>8.47195</c:v>
                </c:pt>
                <c:pt idx="373613">
                  <c:v>8.47197</c:v>
                </c:pt>
                <c:pt idx="373614">
                  <c:v>8.47199</c:v>
                </c:pt>
                <c:pt idx="373615">
                  <c:v>8.47202</c:v>
                </c:pt>
                <c:pt idx="373616">
                  <c:v>8.47204</c:v>
                </c:pt>
                <c:pt idx="373617">
                  <c:v>8.47206</c:v>
                </c:pt>
                <c:pt idx="373618">
                  <c:v>8.47209</c:v>
                </c:pt>
                <c:pt idx="373619">
                  <c:v>8.47211</c:v>
                </c:pt>
                <c:pt idx="373620">
                  <c:v>8.47213</c:v>
                </c:pt>
                <c:pt idx="373621">
                  <c:v>8.47215</c:v>
                </c:pt>
                <c:pt idx="373622">
                  <c:v>8.47218</c:v>
                </c:pt>
                <c:pt idx="373623">
                  <c:v>8.4722</c:v>
                </c:pt>
                <c:pt idx="373624">
                  <c:v>8.47222</c:v>
                </c:pt>
                <c:pt idx="373625">
                  <c:v>8.47224</c:v>
                </c:pt>
                <c:pt idx="373626">
                  <c:v>8.47227</c:v>
                </c:pt>
                <c:pt idx="373627">
                  <c:v>8.47229</c:v>
                </c:pt>
                <c:pt idx="373628">
                  <c:v>8.47231</c:v>
                </c:pt>
                <c:pt idx="373629">
                  <c:v>8.47234</c:v>
                </c:pt>
                <c:pt idx="373630">
                  <c:v>8.47236</c:v>
                </c:pt>
                <c:pt idx="373631">
                  <c:v>8.47238</c:v>
                </c:pt>
                <c:pt idx="373632">
                  <c:v>8.4724</c:v>
                </c:pt>
                <c:pt idx="373633">
                  <c:v>8.47243</c:v>
                </c:pt>
                <c:pt idx="373634">
                  <c:v>8.47245</c:v>
                </c:pt>
                <c:pt idx="373635">
                  <c:v>8.47247</c:v>
                </c:pt>
                <c:pt idx="373636">
                  <c:v>8.47249</c:v>
                </c:pt>
                <c:pt idx="373637">
                  <c:v>8.47252</c:v>
                </c:pt>
                <c:pt idx="373638">
                  <c:v>8.47254</c:v>
                </c:pt>
                <c:pt idx="373639">
                  <c:v>8.47256</c:v>
                </c:pt>
                <c:pt idx="373640">
                  <c:v>8.47259</c:v>
                </c:pt>
                <c:pt idx="373641">
                  <c:v>8.47261</c:v>
                </c:pt>
                <c:pt idx="373642">
                  <c:v>8.47263</c:v>
                </c:pt>
                <c:pt idx="373643">
                  <c:v>8.47265</c:v>
                </c:pt>
                <c:pt idx="373644">
                  <c:v>8.47268</c:v>
                </c:pt>
                <c:pt idx="373645">
                  <c:v>8.4727</c:v>
                </c:pt>
                <c:pt idx="373646">
                  <c:v>8.47272</c:v>
                </c:pt>
                <c:pt idx="373647">
                  <c:v>8.47274</c:v>
                </c:pt>
                <c:pt idx="373648">
                  <c:v>8.47277</c:v>
                </c:pt>
                <c:pt idx="373649">
                  <c:v>8.47279</c:v>
                </c:pt>
                <c:pt idx="373650">
                  <c:v>8.47281</c:v>
                </c:pt>
                <c:pt idx="373651">
                  <c:v>8.47283</c:v>
                </c:pt>
                <c:pt idx="373652">
                  <c:v>8.47286</c:v>
                </c:pt>
                <c:pt idx="373653">
                  <c:v>8.47288</c:v>
                </c:pt>
                <c:pt idx="373654">
                  <c:v>8.4729</c:v>
                </c:pt>
                <c:pt idx="373655">
                  <c:v>8.47293</c:v>
                </c:pt>
                <c:pt idx="373656">
                  <c:v>8.47295</c:v>
                </c:pt>
                <c:pt idx="373657">
                  <c:v>8.47297</c:v>
                </c:pt>
                <c:pt idx="373658">
                  <c:v>8.47299</c:v>
                </c:pt>
                <c:pt idx="373659">
                  <c:v>8.47302</c:v>
                </c:pt>
                <c:pt idx="373660">
                  <c:v>8.47304</c:v>
                </c:pt>
                <c:pt idx="373661">
                  <c:v>8.47306</c:v>
                </c:pt>
                <c:pt idx="373662">
                  <c:v>8.47308</c:v>
                </c:pt>
                <c:pt idx="373663">
                  <c:v>8.47311</c:v>
                </c:pt>
                <c:pt idx="373664">
                  <c:v>8.47313</c:v>
                </c:pt>
                <c:pt idx="373665">
                  <c:v>8.47315</c:v>
                </c:pt>
                <c:pt idx="373666">
                  <c:v>8.47317</c:v>
                </c:pt>
                <c:pt idx="373667">
                  <c:v>8.4732</c:v>
                </c:pt>
                <c:pt idx="373668">
                  <c:v>8.47322</c:v>
                </c:pt>
                <c:pt idx="373669">
                  <c:v>8.47324</c:v>
                </c:pt>
                <c:pt idx="373670">
                  <c:v>8.47326</c:v>
                </c:pt>
                <c:pt idx="373671">
                  <c:v>8.47329</c:v>
                </c:pt>
                <c:pt idx="373672">
                  <c:v>8.47331</c:v>
                </c:pt>
                <c:pt idx="373673">
                  <c:v>8.47333</c:v>
                </c:pt>
                <c:pt idx="373674">
                  <c:v>8.47336</c:v>
                </c:pt>
                <c:pt idx="373675">
                  <c:v>8.47338</c:v>
                </c:pt>
                <c:pt idx="373676">
                  <c:v>8.4734</c:v>
                </c:pt>
                <c:pt idx="373677">
                  <c:v>8.47342</c:v>
                </c:pt>
                <c:pt idx="373678">
                  <c:v>8.47345</c:v>
                </c:pt>
                <c:pt idx="373679">
                  <c:v>8.47347</c:v>
                </c:pt>
                <c:pt idx="373680">
                  <c:v>8.47349</c:v>
                </c:pt>
                <c:pt idx="373681">
                  <c:v>8.47352</c:v>
                </c:pt>
                <c:pt idx="373682">
                  <c:v>8.47354</c:v>
                </c:pt>
                <c:pt idx="373683">
                  <c:v>8.47356</c:v>
                </c:pt>
                <c:pt idx="373684">
                  <c:v>8.47358</c:v>
                </c:pt>
                <c:pt idx="373685">
                  <c:v>8.4736</c:v>
                </c:pt>
                <c:pt idx="373686">
                  <c:v>8.47363</c:v>
                </c:pt>
                <c:pt idx="373687">
                  <c:v>8.47365</c:v>
                </c:pt>
                <c:pt idx="373688">
                  <c:v>8.47367</c:v>
                </c:pt>
                <c:pt idx="373689">
                  <c:v>8.4737</c:v>
                </c:pt>
                <c:pt idx="373690">
                  <c:v>8.47372</c:v>
                </c:pt>
                <c:pt idx="373691">
                  <c:v>8.47374</c:v>
                </c:pt>
                <c:pt idx="373692">
                  <c:v>8.47376</c:v>
                </c:pt>
                <c:pt idx="373693">
                  <c:v>8.47379</c:v>
                </c:pt>
                <c:pt idx="373694">
                  <c:v>8.47381</c:v>
                </c:pt>
                <c:pt idx="373695">
                  <c:v>8.47383</c:v>
                </c:pt>
                <c:pt idx="373696">
                  <c:v>8.47386</c:v>
                </c:pt>
                <c:pt idx="373697">
                  <c:v>8.47388</c:v>
                </c:pt>
                <c:pt idx="373698">
                  <c:v>8.4739</c:v>
                </c:pt>
                <c:pt idx="373699">
                  <c:v>8.47392</c:v>
                </c:pt>
                <c:pt idx="373700">
                  <c:v>8.47395</c:v>
                </c:pt>
                <c:pt idx="373701">
                  <c:v>8.47397</c:v>
                </c:pt>
                <c:pt idx="373702">
                  <c:v>8.47399</c:v>
                </c:pt>
                <c:pt idx="373703">
                  <c:v>8.47401</c:v>
                </c:pt>
                <c:pt idx="373704">
                  <c:v>8.47404</c:v>
                </c:pt>
                <c:pt idx="373705">
                  <c:v>8.47406</c:v>
                </c:pt>
                <c:pt idx="373706">
                  <c:v>8.47408</c:v>
                </c:pt>
                <c:pt idx="373707">
                  <c:v>8.4741</c:v>
                </c:pt>
                <c:pt idx="373708">
                  <c:v>8.47413</c:v>
                </c:pt>
                <c:pt idx="373709">
                  <c:v>8.47415</c:v>
                </c:pt>
                <c:pt idx="373710">
                  <c:v>8.47417</c:v>
                </c:pt>
                <c:pt idx="373711">
                  <c:v>8.47419</c:v>
                </c:pt>
                <c:pt idx="373712">
                  <c:v>8.47422</c:v>
                </c:pt>
                <c:pt idx="373713">
                  <c:v>8.47424</c:v>
                </c:pt>
                <c:pt idx="373714">
                  <c:v>8.47426</c:v>
                </c:pt>
                <c:pt idx="373715">
                  <c:v>8.47429</c:v>
                </c:pt>
                <c:pt idx="373716">
                  <c:v>8.47431</c:v>
                </c:pt>
                <c:pt idx="373717">
                  <c:v>8.47433</c:v>
                </c:pt>
                <c:pt idx="373718">
                  <c:v>8.47435</c:v>
                </c:pt>
                <c:pt idx="373719">
                  <c:v>8.47438</c:v>
                </c:pt>
                <c:pt idx="373720">
                  <c:v>8.4744</c:v>
                </c:pt>
                <c:pt idx="373721">
                  <c:v>8.47442</c:v>
                </c:pt>
                <c:pt idx="373722">
                  <c:v>8.47444</c:v>
                </c:pt>
                <c:pt idx="373723">
                  <c:v>8.47447</c:v>
                </c:pt>
                <c:pt idx="373724">
                  <c:v>8.47449</c:v>
                </c:pt>
                <c:pt idx="373725">
                  <c:v>8.47451</c:v>
                </c:pt>
                <c:pt idx="373726">
                  <c:v>8.47453</c:v>
                </c:pt>
                <c:pt idx="373727">
                  <c:v>8.47456</c:v>
                </c:pt>
                <c:pt idx="373728">
                  <c:v>8.47458</c:v>
                </c:pt>
                <c:pt idx="373729">
                  <c:v>8.4746</c:v>
                </c:pt>
                <c:pt idx="373730">
                  <c:v>8.47463</c:v>
                </c:pt>
                <c:pt idx="373731">
                  <c:v>8.47465</c:v>
                </c:pt>
                <c:pt idx="373732">
                  <c:v>8.47467</c:v>
                </c:pt>
                <c:pt idx="373733">
                  <c:v>8.47469</c:v>
                </c:pt>
                <c:pt idx="373734">
                  <c:v>8.47472</c:v>
                </c:pt>
                <c:pt idx="373735">
                  <c:v>8.47474</c:v>
                </c:pt>
                <c:pt idx="373736">
                  <c:v>8.47476</c:v>
                </c:pt>
                <c:pt idx="373737">
                  <c:v>8.47479</c:v>
                </c:pt>
                <c:pt idx="373738">
                  <c:v>8.47481</c:v>
                </c:pt>
                <c:pt idx="373739">
                  <c:v>8.47483</c:v>
                </c:pt>
                <c:pt idx="373740">
                  <c:v>8.47485</c:v>
                </c:pt>
                <c:pt idx="373741">
                  <c:v>8.47488</c:v>
                </c:pt>
                <c:pt idx="373742">
                  <c:v>8.4749</c:v>
                </c:pt>
                <c:pt idx="373743">
                  <c:v>8.47492</c:v>
                </c:pt>
                <c:pt idx="373744">
                  <c:v>8.47494</c:v>
                </c:pt>
                <c:pt idx="373745">
                  <c:v>8.47497</c:v>
                </c:pt>
                <c:pt idx="373746">
                  <c:v>8.47499</c:v>
                </c:pt>
                <c:pt idx="373747">
                  <c:v>8.47501</c:v>
                </c:pt>
                <c:pt idx="373748">
                  <c:v>8.47503</c:v>
                </c:pt>
                <c:pt idx="373749">
                  <c:v>8.47506</c:v>
                </c:pt>
                <c:pt idx="373750">
                  <c:v>8.47508</c:v>
                </c:pt>
                <c:pt idx="373751">
                  <c:v>8.4751</c:v>
                </c:pt>
                <c:pt idx="373752">
                  <c:v>8.47513</c:v>
                </c:pt>
                <c:pt idx="373753">
                  <c:v>8.47515</c:v>
                </c:pt>
                <c:pt idx="373754">
                  <c:v>8.47517</c:v>
                </c:pt>
                <c:pt idx="373755">
                  <c:v>8.47519</c:v>
                </c:pt>
                <c:pt idx="373756">
                  <c:v>8.47522</c:v>
                </c:pt>
                <c:pt idx="373757">
                  <c:v>8.47524</c:v>
                </c:pt>
                <c:pt idx="373758">
                  <c:v>8.47526</c:v>
                </c:pt>
                <c:pt idx="373759">
                  <c:v>8.47528</c:v>
                </c:pt>
                <c:pt idx="373760">
                  <c:v>8.47531</c:v>
                </c:pt>
                <c:pt idx="373761">
                  <c:v>8.47533</c:v>
                </c:pt>
                <c:pt idx="373762">
                  <c:v>8.47535</c:v>
                </c:pt>
                <c:pt idx="373763">
                  <c:v>8.47537</c:v>
                </c:pt>
                <c:pt idx="373764">
                  <c:v>8.4754</c:v>
                </c:pt>
                <c:pt idx="373765">
                  <c:v>8.47542</c:v>
                </c:pt>
                <c:pt idx="373766">
                  <c:v>8.47544</c:v>
                </c:pt>
                <c:pt idx="373767">
                  <c:v>8.47546</c:v>
                </c:pt>
                <c:pt idx="373768">
                  <c:v>8.47549</c:v>
                </c:pt>
                <c:pt idx="373769">
                  <c:v>8.47551</c:v>
                </c:pt>
                <c:pt idx="373770">
                  <c:v>8.47553</c:v>
                </c:pt>
                <c:pt idx="373771">
                  <c:v>8.47556</c:v>
                </c:pt>
                <c:pt idx="373772">
                  <c:v>8.47558</c:v>
                </c:pt>
                <c:pt idx="373773">
                  <c:v>8.4756</c:v>
                </c:pt>
                <c:pt idx="373774">
                  <c:v>8.47562</c:v>
                </c:pt>
                <c:pt idx="373775">
                  <c:v>8.47565</c:v>
                </c:pt>
                <c:pt idx="373776">
                  <c:v>8.47567</c:v>
                </c:pt>
                <c:pt idx="373777">
                  <c:v>8.47569</c:v>
                </c:pt>
                <c:pt idx="373778">
                  <c:v>8.47571</c:v>
                </c:pt>
                <c:pt idx="373779">
                  <c:v>8.47574</c:v>
                </c:pt>
                <c:pt idx="373780">
                  <c:v>8.47576</c:v>
                </c:pt>
                <c:pt idx="373781">
                  <c:v>8.47578</c:v>
                </c:pt>
                <c:pt idx="373782">
                  <c:v>8.4758</c:v>
                </c:pt>
                <c:pt idx="373783">
                  <c:v>8.47583</c:v>
                </c:pt>
                <c:pt idx="373784">
                  <c:v>8.47585</c:v>
                </c:pt>
                <c:pt idx="373785">
                  <c:v>8.47587</c:v>
                </c:pt>
                <c:pt idx="373786">
                  <c:v>8.4759</c:v>
                </c:pt>
                <c:pt idx="373787">
                  <c:v>8.47592</c:v>
                </c:pt>
                <c:pt idx="373788">
                  <c:v>8.47594</c:v>
                </c:pt>
                <c:pt idx="373789">
                  <c:v>8.47596</c:v>
                </c:pt>
                <c:pt idx="373790">
                  <c:v>8.47599</c:v>
                </c:pt>
                <c:pt idx="373791">
                  <c:v>8.47601</c:v>
                </c:pt>
                <c:pt idx="373792">
                  <c:v>8.47603</c:v>
                </c:pt>
                <c:pt idx="373793">
                  <c:v>8.47605</c:v>
                </c:pt>
                <c:pt idx="373794">
                  <c:v>8.47608</c:v>
                </c:pt>
                <c:pt idx="373795">
                  <c:v>8.4761</c:v>
                </c:pt>
                <c:pt idx="373796">
                  <c:v>8.47612</c:v>
                </c:pt>
                <c:pt idx="373797">
                  <c:v>8.47615</c:v>
                </c:pt>
                <c:pt idx="373798">
                  <c:v>8.47617</c:v>
                </c:pt>
                <c:pt idx="373799">
                  <c:v>8.47619</c:v>
                </c:pt>
                <c:pt idx="373800">
                  <c:v>8.47621</c:v>
                </c:pt>
                <c:pt idx="373801">
                  <c:v>8.47624</c:v>
                </c:pt>
                <c:pt idx="373802">
                  <c:v>8.47626</c:v>
                </c:pt>
                <c:pt idx="373803">
                  <c:v>8.47628</c:v>
                </c:pt>
                <c:pt idx="373804">
                  <c:v>8.4763</c:v>
                </c:pt>
                <c:pt idx="373805">
                  <c:v>8.47633</c:v>
                </c:pt>
                <c:pt idx="373806">
                  <c:v>8.47635</c:v>
                </c:pt>
                <c:pt idx="373807">
                  <c:v>8.47637</c:v>
                </c:pt>
                <c:pt idx="373808">
                  <c:v>8.4764</c:v>
                </c:pt>
                <c:pt idx="373809">
                  <c:v>8.47642</c:v>
                </c:pt>
                <c:pt idx="373810">
                  <c:v>8.47644</c:v>
                </c:pt>
                <c:pt idx="373811">
                  <c:v>8.47646</c:v>
                </c:pt>
                <c:pt idx="373812">
                  <c:v>8.47649</c:v>
                </c:pt>
                <c:pt idx="373813">
                  <c:v>8.47651</c:v>
                </c:pt>
                <c:pt idx="373814">
                  <c:v>8.47653</c:v>
                </c:pt>
                <c:pt idx="373815">
                  <c:v>8.47655</c:v>
                </c:pt>
                <c:pt idx="373816">
                  <c:v>8.47658</c:v>
                </c:pt>
                <c:pt idx="373817">
                  <c:v>8.4766</c:v>
                </c:pt>
                <c:pt idx="373818">
                  <c:v>8.47662</c:v>
                </c:pt>
                <c:pt idx="373819">
                  <c:v>8.47664</c:v>
                </c:pt>
                <c:pt idx="373820">
                  <c:v>8.47667</c:v>
                </c:pt>
                <c:pt idx="373821">
                  <c:v>8.47669</c:v>
                </c:pt>
                <c:pt idx="373822">
                  <c:v>8.47671</c:v>
                </c:pt>
                <c:pt idx="373823">
                  <c:v>8.47673</c:v>
                </c:pt>
                <c:pt idx="373824">
                  <c:v>8.47676</c:v>
                </c:pt>
                <c:pt idx="373825">
                  <c:v>8.47678</c:v>
                </c:pt>
                <c:pt idx="373826">
                  <c:v>8.4768</c:v>
                </c:pt>
                <c:pt idx="373827">
                  <c:v>8.47682</c:v>
                </c:pt>
                <c:pt idx="373828">
                  <c:v>8.47685</c:v>
                </c:pt>
                <c:pt idx="373829">
                  <c:v>8.47687</c:v>
                </c:pt>
                <c:pt idx="373830">
                  <c:v>8.47689</c:v>
                </c:pt>
                <c:pt idx="373831">
                  <c:v>8.47692</c:v>
                </c:pt>
                <c:pt idx="373832">
                  <c:v>8.47694</c:v>
                </c:pt>
                <c:pt idx="373833">
                  <c:v>8.47696</c:v>
                </c:pt>
                <c:pt idx="373834">
                  <c:v>8.47698</c:v>
                </c:pt>
                <c:pt idx="373835">
                  <c:v>8.47701</c:v>
                </c:pt>
                <c:pt idx="373836">
                  <c:v>8.47703</c:v>
                </c:pt>
                <c:pt idx="373837">
                  <c:v>8.47705</c:v>
                </c:pt>
                <c:pt idx="373838">
                  <c:v>8.47707</c:v>
                </c:pt>
                <c:pt idx="373839">
                  <c:v>8.4771</c:v>
                </c:pt>
                <c:pt idx="373840">
                  <c:v>8.47712</c:v>
                </c:pt>
                <c:pt idx="373841">
                  <c:v>8.47714</c:v>
                </c:pt>
                <c:pt idx="373842">
                  <c:v>8.47717</c:v>
                </c:pt>
                <c:pt idx="373843">
                  <c:v>8.47719</c:v>
                </c:pt>
                <c:pt idx="373844">
                  <c:v>8.47721</c:v>
                </c:pt>
                <c:pt idx="373845">
                  <c:v>8.47723</c:v>
                </c:pt>
                <c:pt idx="373846">
                  <c:v>8.47726</c:v>
                </c:pt>
                <c:pt idx="373847">
                  <c:v>8.47728</c:v>
                </c:pt>
                <c:pt idx="373848">
                  <c:v>8.4773</c:v>
                </c:pt>
                <c:pt idx="373849">
                  <c:v>8.47732</c:v>
                </c:pt>
                <c:pt idx="373850">
                  <c:v>8.47735</c:v>
                </c:pt>
                <c:pt idx="373851">
                  <c:v>8.47737</c:v>
                </c:pt>
                <c:pt idx="373852">
                  <c:v>8.47739</c:v>
                </c:pt>
                <c:pt idx="373853">
                  <c:v>8.47742</c:v>
                </c:pt>
                <c:pt idx="373854">
                  <c:v>8.47744</c:v>
                </c:pt>
                <c:pt idx="373855">
                  <c:v>8.47746</c:v>
                </c:pt>
                <c:pt idx="373856">
                  <c:v>8.47748</c:v>
                </c:pt>
                <c:pt idx="373857">
                  <c:v>8.47751</c:v>
                </c:pt>
                <c:pt idx="373858">
                  <c:v>8.47753</c:v>
                </c:pt>
                <c:pt idx="373859">
                  <c:v>8.47755</c:v>
                </c:pt>
                <c:pt idx="373860">
                  <c:v>8.47757</c:v>
                </c:pt>
                <c:pt idx="373861">
                  <c:v>8.4776</c:v>
                </c:pt>
                <c:pt idx="373862">
                  <c:v>8.47762</c:v>
                </c:pt>
                <c:pt idx="373863">
                  <c:v>8.47764</c:v>
                </c:pt>
                <c:pt idx="373864">
                  <c:v>8.47766</c:v>
                </c:pt>
                <c:pt idx="373865">
                  <c:v>8.47769</c:v>
                </c:pt>
                <c:pt idx="373866">
                  <c:v>8.47771</c:v>
                </c:pt>
                <c:pt idx="373867">
                  <c:v>8.47773</c:v>
                </c:pt>
                <c:pt idx="373868">
                  <c:v>8.47776</c:v>
                </c:pt>
                <c:pt idx="373869">
                  <c:v>8.47778</c:v>
                </c:pt>
                <c:pt idx="373870">
                  <c:v>8.4778</c:v>
                </c:pt>
                <c:pt idx="373871">
                  <c:v>8.47782</c:v>
                </c:pt>
                <c:pt idx="373872">
                  <c:v>8.47785</c:v>
                </c:pt>
                <c:pt idx="373873">
                  <c:v>8.47787</c:v>
                </c:pt>
                <c:pt idx="373874">
                  <c:v>8.47789</c:v>
                </c:pt>
                <c:pt idx="373875">
                  <c:v>8.47791</c:v>
                </c:pt>
                <c:pt idx="373876">
                  <c:v>8.47794</c:v>
                </c:pt>
                <c:pt idx="373877">
                  <c:v>8.47796</c:v>
                </c:pt>
                <c:pt idx="373878">
                  <c:v>8.47798</c:v>
                </c:pt>
                <c:pt idx="373879">
                  <c:v>8.478</c:v>
                </c:pt>
                <c:pt idx="373880">
                  <c:v>8.47803</c:v>
                </c:pt>
                <c:pt idx="373881">
                  <c:v>8.47805</c:v>
                </c:pt>
                <c:pt idx="373882">
                  <c:v>8.47807</c:v>
                </c:pt>
                <c:pt idx="373883">
                  <c:v>8.47809</c:v>
                </c:pt>
                <c:pt idx="373884">
                  <c:v>8.47812</c:v>
                </c:pt>
                <c:pt idx="373885">
                  <c:v>8.47814</c:v>
                </c:pt>
                <c:pt idx="373886">
                  <c:v>8.47816</c:v>
                </c:pt>
                <c:pt idx="373887">
                  <c:v>8.47819</c:v>
                </c:pt>
                <c:pt idx="373888">
                  <c:v>8.47821</c:v>
                </c:pt>
                <c:pt idx="373889">
                  <c:v>8.47823</c:v>
                </c:pt>
                <c:pt idx="373890">
                  <c:v>8.47825</c:v>
                </c:pt>
                <c:pt idx="373891">
                  <c:v>8.47828</c:v>
                </c:pt>
                <c:pt idx="373892">
                  <c:v>8.4783</c:v>
                </c:pt>
                <c:pt idx="373893">
                  <c:v>8.47832</c:v>
                </c:pt>
                <c:pt idx="373894">
                  <c:v>8.47834</c:v>
                </c:pt>
                <c:pt idx="373895">
                  <c:v>8.47837</c:v>
                </c:pt>
                <c:pt idx="373896">
                  <c:v>8.47839</c:v>
                </c:pt>
                <c:pt idx="373897">
                  <c:v>8.47841</c:v>
                </c:pt>
                <c:pt idx="373898">
                  <c:v>8.47843</c:v>
                </c:pt>
                <c:pt idx="373899">
                  <c:v>8.47846</c:v>
                </c:pt>
                <c:pt idx="373900">
                  <c:v>8.47848</c:v>
                </c:pt>
                <c:pt idx="373901">
                  <c:v>8.4785</c:v>
                </c:pt>
                <c:pt idx="373902">
                  <c:v>8.47853</c:v>
                </c:pt>
                <c:pt idx="373903">
                  <c:v>8.47855</c:v>
                </c:pt>
                <c:pt idx="373904">
                  <c:v>8.47857</c:v>
                </c:pt>
                <c:pt idx="373905">
                  <c:v>8.47859</c:v>
                </c:pt>
                <c:pt idx="373906">
                  <c:v>8.47862</c:v>
                </c:pt>
                <c:pt idx="373907">
                  <c:v>8.47864</c:v>
                </c:pt>
                <c:pt idx="373908">
                  <c:v>8.47866</c:v>
                </c:pt>
                <c:pt idx="373909">
                  <c:v>8.47869</c:v>
                </c:pt>
                <c:pt idx="373910">
                  <c:v>8.47871</c:v>
                </c:pt>
                <c:pt idx="373911">
                  <c:v>8.47873</c:v>
                </c:pt>
                <c:pt idx="373912">
                  <c:v>8.47875</c:v>
                </c:pt>
                <c:pt idx="373913">
                  <c:v>8.47878</c:v>
                </c:pt>
                <c:pt idx="373914">
                  <c:v>8.4788</c:v>
                </c:pt>
                <c:pt idx="373915">
                  <c:v>8.47882</c:v>
                </c:pt>
                <c:pt idx="373916">
                  <c:v>8.47884</c:v>
                </c:pt>
                <c:pt idx="373917">
                  <c:v>8.47887</c:v>
                </c:pt>
                <c:pt idx="373918">
                  <c:v>8.47889</c:v>
                </c:pt>
                <c:pt idx="373919">
                  <c:v>8.47891</c:v>
                </c:pt>
                <c:pt idx="373920">
                  <c:v>8.47893</c:v>
                </c:pt>
                <c:pt idx="373921">
                  <c:v>8.47896</c:v>
                </c:pt>
                <c:pt idx="373922">
                  <c:v>8.47898</c:v>
                </c:pt>
                <c:pt idx="373923">
                  <c:v>8.479</c:v>
                </c:pt>
                <c:pt idx="373924">
                  <c:v>8.47903</c:v>
                </c:pt>
                <c:pt idx="373925">
                  <c:v>8.47905</c:v>
                </c:pt>
                <c:pt idx="373926">
                  <c:v>8.47907</c:v>
                </c:pt>
                <c:pt idx="373927">
                  <c:v>8.47909</c:v>
                </c:pt>
                <c:pt idx="373928">
                  <c:v>8.47912</c:v>
                </c:pt>
                <c:pt idx="373929">
                  <c:v>8.47914</c:v>
                </c:pt>
                <c:pt idx="373930">
                  <c:v>8.47916</c:v>
                </c:pt>
                <c:pt idx="373931">
                  <c:v>8.47918</c:v>
                </c:pt>
                <c:pt idx="373932">
                  <c:v>8.47921</c:v>
                </c:pt>
                <c:pt idx="373933">
                  <c:v>8.47923</c:v>
                </c:pt>
                <c:pt idx="373934">
                  <c:v>8.47925</c:v>
                </c:pt>
                <c:pt idx="373935">
                  <c:v>8.47927</c:v>
                </c:pt>
                <c:pt idx="373936">
                  <c:v>8.4793</c:v>
                </c:pt>
                <c:pt idx="373937">
                  <c:v>8.47932</c:v>
                </c:pt>
                <c:pt idx="373938">
                  <c:v>8.47934</c:v>
                </c:pt>
                <c:pt idx="373939">
                  <c:v>8.47936</c:v>
                </c:pt>
                <c:pt idx="373940">
                  <c:v>8.47939</c:v>
                </c:pt>
                <c:pt idx="373941">
                  <c:v>8.47941</c:v>
                </c:pt>
                <c:pt idx="373942">
                  <c:v>8.47943</c:v>
                </c:pt>
                <c:pt idx="373943">
                  <c:v>8.47946</c:v>
                </c:pt>
                <c:pt idx="373944">
                  <c:v>8.47948</c:v>
                </c:pt>
                <c:pt idx="373945">
                  <c:v>8.4795</c:v>
                </c:pt>
                <c:pt idx="373946">
                  <c:v>8.47952</c:v>
                </c:pt>
                <c:pt idx="373947">
                  <c:v>8.47955</c:v>
                </c:pt>
                <c:pt idx="373948">
                  <c:v>8.47957</c:v>
                </c:pt>
                <c:pt idx="373949">
                  <c:v>8.47959</c:v>
                </c:pt>
                <c:pt idx="373950">
                  <c:v>8.47962</c:v>
                </c:pt>
                <c:pt idx="373951">
                  <c:v>8.47964</c:v>
                </c:pt>
                <c:pt idx="373952">
                  <c:v>8.47966</c:v>
                </c:pt>
                <c:pt idx="373953">
                  <c:v>8.47968</c:v>
                </c:pt>
                <c:pt idx="373954">
                  <c:v>8.4797</c:v>
                </c:pt>
                <c:pt idx="373955">
                  <c:v>8.47973</c:v>
                </c:pt>
                <c:pt idx="373956">
                  <c:v>8.47975</c:v>
                </c:pt>
                <c:pt idx="373957">
                  <c:v>8.47977</c:v>
                </c:pt>
                <c:pt idx="373958">
                  <c:v>8.4798</c:v>
                </c:pt>
                <c:pt idx="373959">
                  <c:v>8.47982</c:v>
                </c:pt>
                <c:pt idx="373960">
                  <c:v>8.47984</c:v>
                </c:pt>
                <c:pt idx="373961">
                  <c:v>8.47986</c:v>
                </c:pt>
                <c:pt idx="373962">
                  <c:v>8.47989</c:v>
                </c:pt>
                <c:pt idx="373963">
                  <c:v>8.47991</c:v>
                </c:pt>
                <c:pt idx="373964">
                  <c:v>8.47993</c:v>
                </c:pt>
                <c:pt idx="373965">
                  <c:v>8.47996</c:v>
                </c:pt>
                <c:pt idx="373966">
                  <c:v>8.47998</c:v>
                </c:pt>
                <c:pt idx="373967">
                  <c:v>8.48</c:v>
                </c:pt>
                <c:pt idx="373968">
                  <c:v>8.48002</c:v>
                </c:pt>
                <c:pt idx="373969">
                  <c:v>8.48005</c:v>
                </c:pt>
                <c:pt idx="373970">
                  <c:v>8.48007</c:v>
                </c:pt>
                <c:pt idx="373971">
                  <c:v>8.48009</c:v>
                </c:pt>
                <c:pt idx="373972">
                  <c:v>8.48011</c:v>
                </c:pt>
                <c:pt idx="373973">
                  <c:v>8.48014</c:v>
                </c:pt>
                <c:pt idx="373974">
                  <c:v>8.48016</c:v>
                </c:pt>
                <c:pt idx="373975">
                  <c:v>8.48018</c:v>
                </c:pt>
                <c:pt idx="373976">
                  <c:v>8.4802</c:v>
                </c:pt>
                <c:pt idx="373977">
                  <c:v>8.48023</c:v>
                </c:pt>
                <c:pt idx="373978">
                  <c:v>8.48025</c:v>
                </c:pt>
                <c:pt idx="373979">
                  <c:v>8.48027</c:v>
                </c:pt>
                <c:pt idx="373980">
                  <c:v>8.48029</c:v>
                </c:pt>
                <c:pt idx="373981">
                  <c:v>8.48032</c:v>
                </c:pt>
                <c:pt idx="373982">
                  <c:v>8.48034</c:v>
                </c:pt>
                <c:pt idx="373983">
                  <c:v>8.48036</c:v>
                </c:pt>
                <c:pt idx="373984">
                  <c:v>8.48039</c:v>
                </c:pt>
                <c:pt idx="373985">
                  <c:v>8.48041</c:v>
                </c:pt>
                <c:pt idx="373986">
                  <c:v>8.48043</c:v>
                </c:pt>
                <c:pt idx="373987">
                  <c:v>8.48045</c:v>
                </c:pt>
                <c:pt idx="373988">
                  <c:v>8.48048</c:v>
                </c:pt>
                <c:pt idx="373989">
                  <c:v>8.4805</c:v>
                </c:pt>
                <c:pt idx="373990">
                  <c:v>8.48052</c:v>
                </c:pt>
                <c:pt idx="373991">
                  <c:v>8.48054</c:v>
                </c:pt>
                <c:pt idx="373992">
                  <c:v>8.48057</c:v>
                </c:pt>
                <c:pt idx="373993">
                  <c:v>8.48059</c:v>
                </c:pt>
                <c:pt idx="373994">
                  <c:v>8.48061</c:v>
                </c:pt>
                <c:pt idx="373995">
                  <c:v>8.48063</c:v>
                </c:pt>
                <c:pt idx="373996">
                  <c:v>8.48066</c:v>
                </c:pt>
                <c:pt idx="373997">
                  <c:v>8.48068</c:v>
                </c:pt>
                <c:pt idx="373998">
                  <c:v>8.4807</c:v>
                </c:pt>
                <c:pt idx="373999">
                  <c:v>8.48073</c:v>
                </c:pt>
                <c:pt idx="374000">
                  <c:v>8.48075</c:v>
                </c:pt>
                <c:pt idx="374001">
                  <c:v>8.48077</c:v>
                </c:pt>
                <c:pt idx="374002">
                  <c:v>8.48079</c:v>
                </c:pt>
                <c:pt idx="374003">
                  <c:v>8.48082</c:v>
                </c:pt>
                <c:pt idx="374004">
                  <c:v>8.48084</c:v>
                </c:pt>
                <c:pt idx="374005">
                  <c:v>8.48086</c:v>
                </c:pt>
                <c:pt idx="374006">
                  <c:v>8.48088</c:v>
                </c:pt>
                <c:pt idx="374007">
                  <c:v>8.48091</c:v>
                </c:pt>
                <c:pt idx="374008">
                  <c:v>8.48093</c:v>
                </c:pt>
                <c:pt idx="374009">
                  <c:v>8.48095</c:v>
                </c:pt>
                <c:pt idx="374010">
                  <c:v>8.48098</c:v>
                </c:pt>
                <c:pt idx="374011">
                  <c:v>8.481</c:v>
                </c:pt>
                <c:pt idx="374012">
                  <c:v>8.48102</c:v>
                </c:pt>
                <c:pt idx="374013">
                  <c:v>8.48104</c:v>
                </c:pt>
                <c:pt idx="374014">
                  <c:v>8.48107</c:v>
                </c:pt>
                <c:pt idx="374015">
                  <c:v>8.48109</c:v>
                </c:pt>
                <c:pt idx="374016">
                  <c:v>8.48111</c:v>
                </c:pt>
                <c:pt idx="374017">
                  <c:v>8.48113</c:v>
                </c:pt>
                <c:pt idx="374018">
                  <c:v>8.48116</c:v>
                </c:pt>
                <c:pt idx="374019">
                  <c:v>8.48118</c:v>
                </c:pt>
                <c:pt idx="374020">
                  <c:v>8.4812</c:v>
                </c:pt>
                <c:pt idx="374021">
                  <c:v>8.48122</c:v>
                </c:pt>
                <c:pt idx="374022">
                  <c:v>8.48125</c:v>
                </c:pt>
                <c:pt idx="374023">
                  <c:v>8.48127</c:v>
                </c:pt>
                <c:pt idx="374024">
                  <c:v>8.48129</c:v>
                </c:pt>
                <c:pt idx="374025">
                  <c:v>8.48132</c:v>
                </c:pt>
                <c:pt idx="374026">
                  <c:v>8.48134</c:v>
                </c:pt>
                <c:pt idx="374027">
                  <c:v>8.48136</c:v>
                </c:pt>
                <c:pt idx="374028">
                  <c:v>8.48138</c:v>
                </c:pt>
                <c:pt idx="374029">
                  <c:v>8.48141</c:v>
                </c:pt>
                <c:pt idx="374030">
                  <c:v>8.48143</c:v>
                </c:pt>
                <c:pt idx="374031">
                  <c:v>8.48145</c:v>
                </c:pt>
                <c:pt idx="374032">
                  <c:v>8.48147</c:v>
                </c:pt>
                <c:pt idx="374033">
                  <c:v>8.4815</c:v>
                </c:pt>
                <c:pt idx="374034">
                  <c:v>8.48152</c:v>
                </c:pt>
                <c:pt idx="374035">
                  <c:v>8.48154</c:v>
                </c:pt>
                <c:pt idx="374036">
                  <c:v>8.48156</c:v>
                </c:pt>
                <c:pt idx="374037">
                  <c:v>8.48159</c:v>
                </c:pt>
                <c:pt idx="374038">
                  <c:v>8.48161</c:v>
                </c:pt>
                <c:pt idx="374039">
                  <c:v>8.48163</c:v>
                </c:pt>
                <c:pt idx="374040">
                  <c:v>8.48165</c:v>
                </c:pt>
                <c:pt idx="374041">
                  <c:v>8.48168</c:v>
                </c:pt>
                <c:pt idx="374042">
                  <c:v>8.4817</c:v>
                </c:pt>
                <c:pt idx="374043">
                  <c:v>8.48172</c:v>
                </c:pt>
                <c:pt idx="374044">
                  <c:v>8.48175</c:v>
                </c:pt>
                <c:pt idx="374045">
                  <c:v>8.48177</c:v>
                </c:pt>
                <c:pt idx="374046">
                  <c:v>8.48179</c:v>
                </c:pt>
                <c:pt idx="374047">
                  <c:v>8.48181</c:v>
                </c:pt>
                <c:pt idx="374048">
                  <c:v>8.48184</c:v>
                </c:pt>
                <c:pt idx="374049">
                  <c:v>8.48186</c:v>
                </c:pt>
                <c:pt idx="374050">
                  <c:v>8.48188</c:v>
                </c:pt>
                <c:pt idx="374051">
                  <c:v>8.4819</c:v>
                </c:pt>
                <c:pt idx="374052">
                  <c:v>8.48193</c:v>
                </c:pt>
                <c:pt idx="374053">
                  <c:v>8.48195</c:v>
                </c:pt>
                <c:pt idx="374054">
                  <c:v>8.48197</c:v>
                </c:pt>
                <c:pt idx="374055">
                  <c:v>8.48199</c:v>
                </c:pt>
                <c:pt idx="374056">
                  <c:v>8.48202</c:v>
                </c:pt>
                <c:pt idx="374057">
                  <c:v>8.48204</c:v>
                </c:pt>
                <c:pt idx="374058">
                  <c:v>8.48206</c:v>
                </c:pt>
                <c:pt idx="374059">
                  <c:v>8.48209</c:v>
                </c:pt>
                <c:pt idx="374060">
                  <c:v>8.48211</c:v>
                </c:pt>
                <c:pt idx="374061">
                  <c:v>8.48213</c:v>
                </c:pt>
                <c:pt idx="374062">
                  <c:v>8.48215</c:v>
                </c:pt>
                <c:pt idx="374063">
                  <c:v>8.48218</c:v>
                </c:pt>
                <c:pt idx="374064">
                  <c:v>8.4822</c:v>
                </c:pt>
                <c:pt idx="374065">
                  <c:v>8.48222</c:v>
                </c:pt>
                <c:pt idx="374066">
                  <c:v>8.48225</c:v>
                </c:pt>
                <c:pt idx="374067">
                  <c:v>8.48227</c:v>
                </c:pt>
                <c:pt idx="374068">
                  <c:v>8.48229</c:v>
                </c:pt>
                <c:pt idx="374069">
                  <c:v>8.48231</c:v>
                </c:pt>
                <c:pt idx="374070">
                  <c:v>8.48234</c:v>
                </c:pt>
                <c:pt idx="374071">
                  <c:v>8.48236</c:v>
                </c:pt>
                <c:pt idx="374072">
                  <c:v>8.48238</c:v>
                </c:pt>
                <c:pt idx="374073">
                  <c:v>8.4824</c:v>
                </c:pt>
                <c:pt idx="374074">
                  <c:v>8.48243</c:v>
                </c:pt>
                <c:pt idx="374075">
                  <c:v>8.48245</c:v>
                </c:pt>
                <c:pt idx="374076">
                  <c:v>8.48247</c:v>
                </c:pt>
                <c:pt idx="374077">
                  <c:v>8.48249</c:v>
                </c:pt>
                <c:pt idx="374078">
                  <c:v>8.48252</c:v>
                </c:pt>
                <c:pt idx="374079">
                  <c:v>8.48254</c:v>
                </c:pt>
                <c:pt idx="374080">
                  <c:v>8.48256</c:v>
                </c:pt>
                <c:pt idx="374081">
                  <c:v>8.48259</c:v>
                </c:pt>
                <c:pt idx="374082">
                  <c:v>8.48261</c:v>
                </c:pt>
                <c:pt idx="374083">
                  <c:v>8.48263</c:v>
                </c:pt>
                <c:pt idx="374084">
                  <c:v>8.48265</c:v>
                </c:pt>
                <c:pt idx="374085">
                  <c:v>8.48268</c:v>
                </c:pt>
                <c:pt idx="374086">
                  <c:v>8.4827</c:v>
                </c:pt>
                <c:pt idx="374087">
                  <c:v>8.48272</c:v>
                </c:pt>
                <c:pt idx="374088">
                  <c:v>8.48274</c:v>
                </c:pt>
                <c:pt idx="374089">
                  <c:v>8.48277</c:v>
                </c:pt>
                <c:pt idx="374090">
                  <c:v>8.48279</c:v>
                </c:pt>
                <c:pt idx="374091">
                  <c:v>8.48281</c:v>
                </c:pt>
                <c:pt idx="374092">
                  <c:v>8.48283</c:v>
                </c:pt>
                <c:pt idx="374093">
                  <c:v>8.48286</c:v>
                </c:pt>
                <c:pt idx="374094">
                  <c:v>8.48288</c:v>
                </c:pt>
                <c:pt idx="374095">
                  <c:v>8.4829</c:v>
                </c:pt>
                <c:pt idx="374096">
                  <c:v>8.48292</c:v>
                </c:pt>
                <c:pt idx="374097">
                  <c:v>8.48295</c:v>
                </c:pt>
                <c:pt idx="374098">
                  <c:v>8.48297</c:v>
                </c:pt>
                <c:pt idx="374099">
                  <c:v>8.48299</c:v>
                </c:pt>
                <c:pt idx="374100">
                  <c:v>8.48302</c:v>
                </c:pt>
                <c:pt idx="374101">
                  <c:v>8.48304</c:v>
                </c:pt>
                <c:pt idx="374102">
                  <c:v>8.48306</c:v>
                </c:pt>
                <c:pt idx="374103">
                  <c:v>8.48308</c:v>
                </c:pt>
                <c:pt idx="374104">
                  <c:v>8.48311</c:v>
                </c:pt>
                <c:pt idx="374105">
                  <c:v>8.48313</c:v>
                </c:pt>
                <c:pt idx="374106">
                  <c:v>8.48315</c:v>
                </c:pt>
                <c:pt idx="374107">
                  <c:v>8.48317</c:v>
                </c:pt>
                <c:pt idx="374108">
                  <c:v>8.4832</c:v>
                </c:pt>
                <c:pt idx="374109">
                  <c:v>8.48322</c:v>
                </c:pt>
                <c:pt idx="374110">
                  <c:v>8.48324</c:v>
                </c:pt>
                <c:pt idx="374111">
                  <c:v>8.48326</c:v>
                </c:pt>
                <c:pt idx="374112">
                  <c:v>8.48329</c:v>
                </c:pt>
                <c:pt idx="374113">
                  <c:v>8.48331</c:v>
                </c:pt>
                <c:pt idx="374114">
                  <c:v>8.48333</c:v>
                </c:pt>
                <c:pt idx="374115">
                  <c:v>8.48336</c:v>
                </c:pt>
                <c:pt idx="374116">
                  <c:v>8.48338</c:v>
                </c:pt>
                <c:pt idx="374117">
                  <c:v>8.4834</c:v>
                </c:pt>
                <c:pt idx="374118">
                  <c:v>8.48342</c:v>
                </c:pt>
                <c:pt idx="374119">
                  <c:v>8.48345</c:v>
                </c:pt>
                <c:pt idx="374120">
                  <c:v>8.48347</c:v>
                </c:pt>
                <c:pt idx="374121">
                  <c:v>8.48349</c:v>
                </c:pt>
                <c:pt idx="374122">
                  <c:v>8.48352</c:v>
                </c:pt>
                <c:pt idx="374123">
                  <c:v>8.48354</c:v>
                </c:pt>
                <c:pt idx="374124">
                  <c:v>8.48356</c:v>
                </c:pt>
                <c:pt idx="374125">
                  <c:v>8.48358</c:v>
                </c:pt>
                <c:pt idx="374126">
                  <c:v>8.48361</c:v>
                </c:pt>
                <c:pt idx="374127">
                  <c:v>8.48363</c:v>
                </c:pt>
                <c:pt idx="374128">
                  <c:v>8.48365</c:v>
                </c:pt>
                <c:pt idx="374129">
                  <c:v>8.48367</c:v>
                </c:pt>
                <c:pt idx="374130">
                  <c:v>8.4837</c:v>
                </c:pt>
                <c:pt idx="374131">
                  <c:v>8.48372</c:v>
                </c:pt>
                <c:pt idx="374132">
                  <c:v>8.48374</c:v>
                </c:pt>
                <c:pt idx="374133">
                  <c:v>8.48376</c:v>
                </c:pt>
                <c:pt idx="374134">
                  <c:v>8.48379</c:v>
                </c:pt>
                <c:pt idx="374135">
                  <c:v>8.48381</c:v>
                </c:pt>
                <c:pt idx="374136">
                  <c:v>8.48383</c:v>
                </c:pt>
                <c:pt idx="374137">
                  <c:v>8.48386</c:v>
                </c:pt>
                <c:pt idx="374138">
                  <c:v>8.48388</c:v>
                </c:pt>
                <c:pt idx="374139">
                  <c:v>8.4839</c:v>
                </c:pt>
                <c:pt idx="374140">
                  <c:v>8.48392</c:v>
                </c:pt>
                <c:pt idx="374141">
                  <c:v>8.48395</c:v>
                </c:pt>
                <c:pt idx="374142">
                  <c:v>8.48397</c:v>
                </c:pt>
                <c:pt idx="374143">
                  <c:v>8.48399</c:v>
                </c:pt>
                <c:pt idx="374144">
                  <c:v>8.48401</c:v>
                </c:pt>
                <c:pt idx="374145">
                  <c:v>8.48404</c:v>
                </c:pt>
                <c:pt idx="374146">
                  <c:v>8.48406</c:v>
                </c:pt>
                <c:pt idx="374147">
                  <c:v>8.48408</c:v>
                </c:pt>
                <c:pt idx="374148">
                  <c:v>8.4841</c:v>
                </c:pt>
                <c:pt idx="374149">
                  <c:v>8.48413</c:v>
                </c:pt>
                <c:pt idx="374150">
                  <c:v>8.48415</c:v>
                </c:pt>
                <c:pt idx="374151">
                  <c:v>8.48417</c:v>
                </c:pt>
                <c:pt idx="374152">
                  <c:v>8.48419</c:v>
                </c:pt>
                <c:pt idx="374153">
                  <c:v>8.48422</c:v>
                </c:pt>
                <c:pt idx="374154">
                  <c:v>8.48424</c:v>
                </c:pt>
                <c:pt idx="374155">
                  <c:v>8.48426</c:v>
                </c:pt>
                <c:pt idx="374156">
                  <c:v>8.48429</c:v>
                </c:pt>
                <c:pt idx="374157">
                  <c:v>8.48431</c:v>
                </c:pt>
                <c:pt idx="374158">
                  <c:v>8.48433</c:v>
                </c:pt>
                <c:pt idx="374159">
                  <c:v>8.48435</c:v>
                </c:pt>
                <c:pt idx="374160">
                  <c:v>8.48438</c:v>
                </c:pt>
                <c:pt idx="374161">
                  <c:v>8.4844</c:v>
                </c:pt>
                <c:pt idx="374162">
                  <c:v>8.48442</c:v>
                </c:pt>
                <c:pt idx="374163">
                  <c:v>8.48444</c:v>
                </c:pt>
                <c:pt idx="374164">
                  <c:v>8.48447</c:v>
                </c:pt>
                <c:pt idx="374165">
                  <c:v>8.48449</c:v>
                </c:pt>
                <c:pt idx="374166">
                  <c:v>8.48451</c:v>
                </c:pt>
                <c:pt idx="374167">
                  <c:v>8.48453</c:v>
                </c:pt>
                <c:pt idx="374168">
                  <c:v>8.48456</c:v>
                </c:pt>
                <c:pt idx="374169">
                  <c:v>8.48458</c:v>
                </c:pt>
                <c:pt idx="374170">
                  <c:v>8.4846</c:v>
                </c:pt>
                <c:pt idx="374171">
                  <c:v>8.48463</c:v>
                </c:pt>
                <c:pt idx="374172">
                  <c:v>8.48465</c:v>
                </c:pt>
                <c:pt idx="374173">
                  <c:v>8.48467</c:v>
                </c:pt>
                <c:pt idx="374174">
                  <c:v>8.48469</c:v>
                </c:pt>
                <c:pt idx="374175">
                  <c:v>8.48472</c:v>
                </c:pt>
                <c:pt idx="374176">
                  <c:v>8.48474</c:v>
                </c:pt>
                <c:pt idx="374177">
                  <c:v>8.48476</c:v>
                </c:pt>
                <c:pt idx="374178">
                  <c:v>8.48479</c:v>
                </c:pt>
                <c:pt idx="374179">
                  <c:v>8.48481</c:v>
                </c:pt>
                <c:pt idx="374180">
                  <c:v>8.48483</c:v>
                </c:pt>
                <c:pt idx="374181">
                  <c:v>8.48485</c:v>
                </c:pt>
                <c:pt idx="374182">
                  <c:v>8.48488</c:v>
                </c:pt>
                <c:pt idx="374183">
                  <c:v>8.4849</c:v>
                </c:pt>
                <c:pt idx="374184">
                  <c:v>8.48492</c:v>
                </c:pt>
                <c:pt idx="374185">
                  <c:v>8.48494</c:v>
                </c:pt>
                <c:pt idx="374186">
                  <c:v>8.48497</c:v>
                </c:pt>
                <c:pt idx="374187">
                  <c:v>8.48499</c:v>
                </c:pt>
                <c:pt idx="374188">
                  <c:v>8.48501</c:v>
                </c:pt>
                <c:pt idx="374189">
                  <c:v>8.48503</c:v>
                </c:pt>
                <c:pt idx="374190">
                  <c:v>8.48506</c:v>
                </c:pt>
                <c:pt idx="374191">
                  <c:v>8.48508</c:v>
                </c:pt>
                <c:pt idx="374192">
                  <c:v>8.4851</c:v>
                </c:pt>
                <c:pt idx="374193">
                  <c:v>8.48513</c:v>
                </c:pt>
                <c:pt idx="374194">
                  <c:v>8.48515</c:v>
                </c:pt>
                <c:pt idx="374195">
                  <c:v>8.48517</c:v>
                </c:pt>
                <c:pt idx="374196">
                  <c:v>8.48519</c:v>
                </c:pt>
                <c:pt idx="374197">
                  <c:v>8.48522</c:v>
                </c:pt>
                <c:pt idx="374198">
                  <c:v>8.48524</c:v>
                </c:pt>
                <c:pt idx="374199">
                  <c:v>8.48526</c:v>
                </c:pt>
                <c:pt idx="374200">
                  <c:v>8.48528</c:v>
                </c:pt>
                <c:pt idx="374201">
                  <c:v>8.48531</c:v>
                </c:pt>
                <c:pt idx="374202">
                  <c:v>8.48533</c:v>
                </c:pt>
                <c:pt idx="374203">
                  <c:v>8.48535</c:v>
                </c:pt>
                <c:pt idx="374204">
                  <c:v>8.48537</c:v>
                </c:pt>
                <c:pt idx="374205">
                  <c:v>8.4854</c:v>
                </c:pt>
                <c:pt idx="374206">
                  <c:v>8.48542</c:v>
                </c:pt>
                <c:pt idx="374207">
                  <c:v>8.48544</c:v>
                </c:pt>
                <c:pt idx="374208">
                  <c:v>8.48546</c:v>
                </c:pt>
                <c:pt idx="374209">
                  <c:v>8.48549</c:v>
                </c:pt>
                <c:pt idx="374210">
                  <c:v>8.48551</c:v>
                </c:pt>
                <c:pt idx="374211">
                  <c:v>8.48553</c:v>
                </c:pt>
                <c:pt idx="374212">
                  <c:v>8.48556</c:v>
                </c:pt>
                <c:pt idx="374213">
                  <c:v>8.48558</c:v>
                </c:pt>
                <c:pt idx="374214">
                  <c:v>8.4856</c:v>
                </c:pt>
                <c:pt idx="374215">
                  <c:v>8.48562</c:v>
                </c:pt>
                <c:pt idx="374216">
                  <c:v>8.48565</c:v>
                </c:pt>
                <c:pt idx="374217">
                  <c:v>8.48567</c:v>
                </c:pt>
                <c:pt idx="374218">
                  <c:v>8.48569</c:v>
                </c:pt>
                <c:pt idx="374219">
                  <c:v>8.48571</c:v>
                </c:pt>
                <c:pt idx="374220">
                  <c:v>8.48574</c:v>
                </c:pt>
                <c:pt idx="374221">
                  <c:v>8.48576</c:v>
                </c:pt>
                <c:pt idx="374222">
                  <c:v>8.48578</c:v>
                </c:pt>
                <c:pt idx="374223">
                  <c:v>8.4858</c:v>
                </c:pt>
                <c:pt idx="374224">
                  <c:v>8.48583</c:v>
                </c:pt>
                <c:pt idx="374225">
                  <c:v>8.48585</c:v>
                </c:pt>
                <c:pt idx="374226">
                  <c:v>8.48587</c:v>
                </c:pt>
                <c:pt idx="374227">
                  <c:v>8.4859</c:v>
                </c:pt>
                <c:pt idx="374228">
                  <c:v>8.48592</c:v>
                </c:pt>
                <c:pt idx="374229">
                  <c:v>8.48594</c:v>
                </c:pt>
                <c:pt idx="374230">
                  <c:v>8.48596</c:v>
                </c:pt>
                <c:pt idx="374231">
                  <c:v>8.48599</c:v>
                </c:pt>
                <c:pt idx="374232">
                  <c:v>8.48601</c:v>
                </c:pt>
                <c:pt idx="374233">
                  <c:v>8.48603</c:v>
                </c:pt>
                <c:pt idx="374234">
                  <c:v>8.48605</c:v>
                </c:pt>
                <c:pt idx="374235">
                  <c:v>8.48608</c:v>
                </c:pt>
                <c:pt idx="374236">
                  <c:v>8.4861</c:v>
                </c:pt>
                <c:pt idx="374237">
                  <c:v>8.48612</c:v>
                </c:pt>
                <c:pt idx="374238">
                  <c:v>8.48615</c:v>
                </c:pt>
                <c:pt idx="374239">
                  <c:v>8.48617</c:v>
                </c:pt>
                <c:pt idx="374240">
                  <c:v>8.48619</c:v>
                </c:pt>
                <c:pt idx="374241">
                  <c:v>8.48621</c:v>
                </c:pt>
                <c:pt idx="374242">
                  <c:v>8.48624</c:v>
                </c:pt>
                <c:pt idx="374243">
                  <c:v>8.48626</c:v>
                </c:pt>
                <c:pt idx="374244">
                  <c:v>8.48628</c:v>
                </c:pt>
                <c:pt idx="374245">
                  <c:v>8.4863</c:v>
                </c:pt>
                <c:pt idx="374246">
                  <c:v>8.48633</c:v>
                </c:pt>
                <c:pt idx="374247">
                  <c:v>8.48635</c:v>
                </c:pt>
                <c:pt idx="374248">
                  <c:v>8.48637</c:v>
                </c:pt>
                <c:pt idx="374249">
                  <c:v>8.48639</c:v>
                </c:pt>
                <c:pt idx="374250">
                  <c:v>8.48642</c:v>
                </c:pt>
                <c:pt idx="374251">
                  <c:v>8.48644</c:v>
                </c:pt>
                <c:pt idx="374252">
                  <c:v>8.48646</c:v>
                </c:pt>
                <c:pt idx="374253">
                  <c:v>8.48649</c:v>
                </c:pt>
                <c:pt idx="374254">
                  <c:v>8.48651</c:v>
                </c:pt>
                <c:pt idx="374255">
                  <c:v>8.48653</c:v>
                </c:pt>
                <c:pt idx="374256">
                  <c:v>8.48655</c:v>
                </c:pt>
                <c:pt idx="374257">
                  <c:v>8.48658</c:v>
                </c:pt>
                <c:pt idx="374258">
                  <c:v>8.4866</c:v>
                </c:pt>
                <c:pt idx="374259">
                  <c:v>8.48662</c:v>
                </c:pt>
                <c:pt idx="374260">
                  <c:v>8.48664</c:v>
                </c:pt>
                <c:pt idx="374261">
                  <c:v>8.48667</c:v>
                </c:pt>
                <c:pt idx="374262">
                  <c:v>8.48669</c:v>
                </c:pt>
                <c:pt idx="374263">
                  <c:v>8.48671</c:v>
                </c:pt>
                <c:pt idx="374264">
                  <c:v>8.48673</c:v>
                </c:pt>
                <c:pt idx="374265">
                  <c:v>8.48676</c:v>
                </c:pt>
                <c:pt idx="374266">
                  <c:v>8.48678</c:v>
                </c:pt>
                <c:pt idx="374267">
                  <c:v>8.4868</c:v>
                </c:pt>
                <c:pt idx="374268">
                  <c:v>8.48682</c:v>
                </c:pt>
                <c:pt idx="374269">
                  <c:v>8.48685</c:v>
                </c:pt>
                <c:pt idx="374270">
                  <c:v>8.48687</c:v>
                </c:pt>
                <c:pt idx="374271">
                  <c:v>8.48689</c:v>
                </c:pt>
                <c:pt idx="374272">
                  <c:v>8.48692</c:v>
                </c:pt>
                <c:pt idx="374273">
                  <c:v>8.48694</c:v>
                </c:pt>
                <c:pt idx="374274">
                  <c:v>8.48696</c:v>
                </c:pt>
                <c:pt idx="374275">
                  <c:v>8.48698</c:v>
                </c:pt>
                <c:pt idx="374276">
                  <c:v>8.48701</c:v>
                </c:pt>
                <c:pt idx="374277">
                  <c:v>8.48703</c:v>
                </c:pt>
                <c:pt idx="374278">
                  <c:v>8.48705</c:v>
                </c:pt>
                <c:pt idx="374279">
                  <c:v>8.48708</c:v>
                </c:pt>
                <c:pt idx="374280">
                  <c:v>8.4871</c:v>
                </c:pt>
                <c:pt idx="374281">
                  <c:v>8.48712</c:v>
                </c:pt>
                <c:pt idx="374282">
                  <c:v>8.48714</c:v>
                </c:pt>
                <c:pt idx="374283">
                  <c:v>8.48717</c:v>
                </c:pt>
                <c:pt idx="374284">
                  <c:v>8.48719</c:v>
                </c:pt>
                <c:pt idx="374285">
                  <c:v>8.48721</c:v>
                </c:pt>
                <c:pt idx="374286">
                  <c:v>8.48723</c:v>
                </c:pt>
                <c:pt idx="374287">
                  <c:v>8.48726</c:v>
                </c:pt>
                <c:pt idx="374288">
                  <c:v>8.48728</c:v>
                </c:pt>
                <c:pt idx="374289">
                  <c:v>8.4873</c:v>
                </c:pt>
                <c:pt idx="374290">
                  <c:v>8.48732</c:v>
                </c:pt>
                <c:pt idx="374291">
                  <c:v>8.48735</c:v>
                </c:pt>
                <c:pt idx="374292">
                  <c:v>8.48737</c:v>
                </c:pt>
                <c:pt idx="374293">
                  <c:v>8.48739</c:v>
                </c:pt>
                <c:pt idx="374294">
                  <c:v>8.48742</c:v>
                </c:pt>
                <c:pt idx="374295">
                  <c:v>8.48744</c:v>
                </c:pt>
                <c:pt idx="374296">
                  <c:v>8.48746</c:v>
                </c:pt>
                <c:pt idx="374297">
                  <c:v>8.48748</c:v>
                </c:pt>
                <c:pt idx="374298">
                  <c:v>8.48751</c:v>
                </c:pt>
                <c:pt idx="374299">
                  <c:v>8.48753</c:v>
                </c:pt>
                <c:pt idx="374300">
                  <c:v>8.48755</c:v>
                </c:pt>
                <c:pt idx="374301">
                  <c:v>8.48757</c:v>
                </c:pt>
                <c:pt idx="374302">
                  <c:v>8.4876</c:v>
                </c:pt>
                <c:pt idx="374303">
                  <c:v>8.48762</c:v>
                </c:pt>
                <c:pt idx="374304">
                  <c:v>8.48764</c:v>
                </c:pt>
                <c:pt idx="374305">
                  <c:v>8.48766</c:v>
                </c:pt>
                <c:pt idx="374306">
                  <c:v>8.48769</c:v>
                </c:pt>
                <c:pt idx="374307">
                  <c:v>8.48771</c:v>
                </c:pt>
                <c:pt idx="374308">
                  <c:v>8.48773</c:v>
                </c:pt>
                <c:pt idx="374309">
                  <c:v>8.48775</c:v>
                </c:pt>
                <c:pt idx="374310">
                  <c:v>8.48778</c:v>
                </c:pt>
                <c:pt idx="374311">
                  <c:v>8.4878</c:v>
                </c:pt>
                <c:pt idx="374312">
                  <c:v>8.48782</c:v>
                </c:pt>
                <c:pt idx="374313">
                  <c:v>8.48785</c:v>
                </c:pt>
                <c:pt idx="374314">
                  <c:v>8.48787</c:v>
                </c:pt>
                <c:pt idx="374315">
                  <c:v>8.48789</c:v>
                </c:pt>
                <c:pt idx="374316">
                  <c:v>8.48791</c:v>
                </c:pt>
                <c:pt idx="374317">
                  <c:v>8.48794</c:v>
                </c:pt>
                <c:pt idx="374318">
                  <c:v>8.48796</c:v>
                </c:pt>
                <c:pt idx="374319">
                  <c:v>8.48798</c:v>
                </c:pt>
                <c:pt idx="374320">
                  <c:v>8.488</c:v>
                </c:pt>
                <c:pt idx="374321">
                  <c:v>8.48803</c:v>
                </c:pt>
                <c:pt idx="374322">
                  <c:v>8.48805</c:v>
                </c:pt>
                <c:pt idx="374323">
                  <c:v>8.48807</c:v>
                </c:pt>
                <c:pt idx="374324">
                  <c:v>8.48809</c:v>
                </c:pt>
                <c:pt idx="374325">
                  <c:v>8.48812</c:v>
                </c:pt>
                <c:pt idx="374326">
                  <c:v>8.48814</c:v>
                </c:pt>
                <c:pt idx="374327">
                  <c:v>8.48816</c:v>
                </c:pt>
                <c:pt idx="374328">
                  <c:v>8.48819</c:v>
                </c:pt>
                <c:pt idx="374329">
                  <c:v>8.48821</c:v>
                </c:pt>
                <c:pt idx="374330">
                  <c:v>8.48823</c:v>
                </c:pt>
                <c:pt idx="374331">
                  <c:v>8.48825</c:v>
                </c:pt>
                <c:pt idx="374332">
                  <c:v>8.48828</c:v>
                </c:pt>
                <c:pt idx="374333">
                  <c:v>8.4883</c:v>
                </c:pt>
                <c:pt idx="374334">
                  <c:v>8.48832</c:v>
                </c:pt>
                <c:pt idx="374335">
                  <c:v>8.48835</c:v>
                </c:pt>
                <c:pt idx="374336">
                  <c:v>8.48837</c:v>
                </c:pt>
                <c:pt idx="374337">
                  <c:v>8.48839</c:v>
                </c:pt>
                <c:pt idx="374338">
                  <c:v>8.48841</c:v>
                </c:pt>
                <c:pt idx="374339">
                  <c:v>8.48844</c:v>
                </c:pt>
                <c:pt idx="374340">
                  <c:v>8.48846</c:v>
                </c:pt>
                <c:pt idx="374341">
                  <c:v>8.48848</c:v>
                </c:pt>
                <c:pt idx="374342">
                  <c:v>8.4885</c:v>
                </c:pt>
                <c:pt idx="374343">
                  <c:v>8.48853</c:v>
                </c:pt>
                <c:pt idx="374344">
                  <c:v>8.48855</c:v>
                </c:pt>
                <c:pt idx="374345">
                  <c:v>8.48857</c:v>
                </c:pt>
                <c:pt idx="374346">
                  <c:v>8.48859</c:v>
                </c:pt>
                <c:pt idx="374347">
                  <c:v>8.48862</c:v>
                </c:pt>
                <c:pt idx="374348">
                  <c:v>8.48864</c:v>
                </c:pt>
                <c:pt idx="374349">
                  <c:v>8.48866</c:v>
                </c:pt>
                <c:pt idx="374350">
                  <c:v>8.48869</c:v>
                </c:pt>
                <c:pt idx="374351">
                  <c:v>8.48871</c:v>
                </c:pt>
                <c:pt idx="374352">
                  <c:v>8.48873</c:v>
                </c:pt>
                <c:pt idx="374353">
                  <c:v>8.48875</c:v>
                </c:pt>
                <c:pt idx="374354">
                  <c:v>8.48878</c:v>
                </c:pt>
                <c:pt idx="374355">
                  <c:v>8.4888</c:v>
                </c:pt>
                <c:pt idx="374356">
                  <c:v>8.48882</c:v>
                </c:pt>
                <c:pt idx="374357">
                  <c:v>8.48884</c:v>
                </c:pt>
                <c:pt idx="374358">
                  <c:v>8.48887</c:v>
                </c:pt>
                <c:pt idx="374359">
                  <c:v>8.48889</c:v>
                </c:pt>
                <c:pt idx="374360">
                  <c:v>8.48891</c:v>
                </c:pt>
                <c:pt idx="374361">
                  <c:v>8.48893</c:v>
                </c:pt>
                <c:pt idx="374362">
                  <c:v>8.48896</c:v>
                </c:pt>
                <c:pt idx="374363">
                  <c:v>8.48898</c:v>
                </c:pt>
                <c:pt idx="374364">
                  <c:v>8.489</c:v>
                </c:pt>
                <c:pt idx="374365">
                  <c:v>8.48902</c:v>
                </c:pt>
                <c:pt idx="374366">
                  <c:v>8.48905</c:v>
                </c:pt>
                <c:pt idx="374367">
                  <c:v>8.48907</c:v>
                </c:pt>
                <c:pt idx="374368">
                  <c:v>8.48909</c:v>
                </c:pt>
                <c:pt idx="374369">
                  <c:v>8.48912</c:v>
                </c:pt>
                <c:pt idx="374370">
                  <c:v>8.48914</c:v>
                </c:pt>
                <c:pt idx="374371">
                  <c:v>8.48916</c:v>
                </c:pt>
                <c:pt idx="374372">
                  <c:v>8.48918</c:v>
                </c:pt>
                <c:pt idx="374373">
                  <c:v>8.48921</c:v>
                </c:pt>
                <c:pt idx="374374">
                  <c:v>8.48923</c:v>
                </c:pt>
                <c:pt idx="374375">
                  <c:v>8.48925</c:v>
                </c:pt>
                <c:pt idx="374376">
                  <c:v>8.48927</c:v>
                </c:pt>
                <c:pt idx="374377">
                  <c:v>8.4893</c:v>
                </c:pt>
                <c:pt idx="374378">
                  <c:v>8.48932</c:v>
                </c:pt>
                <c:pt idx="374379">
                  <c:v>8.48934</c:v>
                </c:pt>
                <c:pt idx="374380">
                  <c:v>8.48936</c:v>
                </c:pt>
                <c:pt idx="374381">
                  <c:v>8.48939</c:v>
                </c:pt>
                <c:pt idx="374382">
                  <c:v>8.48941</c:v>
                </c:pt>
                <c:pt idx="374383">
                  <c:v>8.48943</c:v>
                </c:pt>
                <c:pt idx="374384">
                  <c:v>8.48946</c:v>
                </c:pt>
                <c:pt idx="374385">
                  <c:v>8.48948</c:v>
                </c:pt>
                <c:pt idx="374386">
                  <c:v>8.4895</c:v>
                </c:pt>
                <c:pt idx="374387">
                  <c:v>8.48952</c:v>
                </c:pt>
                <c:pt idx="374388">
                  <c:v>8.48955</c:v>
                </c:pt>
                <c:pt idx="374389">
                  <c:v>8.48957</c:v>
                </c:pt>
                <c:pt idx="374390">
                  <c:v>8.48959</c:v>
                </c:pt>
                <c:pt idx="374391">
                  <c:v>8.48962</c:v>
                </c:pt>
                <c:pt idx="374392">
                  <c:v>8.48964</c:v>
                </c:pt>
                <c:pt idx="374393">
                  <c:v>8.48966</c:v>
                </c:pt>
                <c:pt idx="374394">
                  <c:v>8.48968</c:v>
                </c:pt>
                <c:pt idx="374395">
                  <c:v>8.48971</c:v>
                </c:pt>
                <c:pt idx="374396">
                  <c:v>8.48973</c:v>
                </c:pt>
                <c:pt idx="374397">
                  <c:v>8.48975</c:v>
                </c:pt>
                <c:pt idx="374398">
                  <c:v>8.48977</c:v>
                </c:pt>
                <c:pt idx="374399">
                  <c:v>8.4898</c:v>
                </c:pt>
                <c:pt idx="374400">
                  <c:v>8.48982</c:v>
                </c:pt>
                <c:pt idx="374401">
                  <c:v>8.48984</c:v>
                </c:pt>
                <c:pt idx="374402">
                  <c:v>8.48986</c:v>
                </c:pt>
                <c:pt idx="374403">
                  <c:v>8.48989</c:v>
                </c:pt>
                <c:pt idx="374404">
                  <c:v>8.48991</c:v>
                </c:pt>
                <c:pt idx="374405">
                  <c:v>8.48993</c:v>
                </c:pt>
                <c:pt idx="374406">
                  <c:v>8.48996</c:v>
                </c:pt>
                <c:pt idx="374407">
                  <c:v>8.48998</c:v>
                </c:pt>
                <c:pt idx="374408">
                  <c:v>8.49</c:v>
                </c:pt>
                <c:pt idx="374409">
                  <c:v>8.49002</c:v>
                </c:pt>
                <c:pt idx="374410">
                  <c:v>8.49005</c:v>
                </c:pt>
                <c:pt idx="374411">
                  <c:v>8.49007</c:v>
                </c:pt>
                <c:pt idx="374412">
                  <c:v>8.49009</c:v>
                </c:pt>
                <c:pt idx="374413">
                  <c:v>8.49011</c:v>
                </c:pt>
                <c:pt idx="374414">
                  <c:v>8.49014</c:v>
                </c:pt>
                <c:pt idx="374415">
                  <c:v>8.49016</c:v>
                </c:pt>
                <c:pt idx="374416">
                  <c:v>8.49018</c:v>
                </c:pt>
                <c:pt idx="374417">
                  <c:v>8.4902</c:v>
                </c:pt>
                <c:pt idx="374418">
                  <c:v>8.49023</c:v>
                </c:pt>
                <c:pt idx="374419">
                  <c:v>8.49025</c:v>
                </c:pt>
                <c:pt idx="374420">
                  <c:v>8.49027</c:v>
                </c:pt>
                <c:pt idx="374421">
                  <c:v>8.49029</c:v>
                </c:pt>
                <c:pt idx="374422">
                  <c:v>8.49032</c:v>
                </c:pt>
                <c:pt idx="374423">
                  <c:v>8.49034</c:v>
                </c:pt>
                <c:pt idx="374424">
                  <c:v>8.49036</c:v>
                </c:pt>
                <c:pt idx="374425">
                  <c:v>8.49038</c:v>
                </c:pt>
                <c:pt idx="374426">
                  <c:v>8.49041</c:v>
                </c:pt>
                <c:pt idx="374427">
                  <c:v>8.49043</c:v>
                </c:pt>
                <c:pt idx="374428">
                  <c:v>8.49045</c:v>
                </c:pt>
                <c:pt idx="374429">
                  <c:v>8.49048</c:v>
                </c:pt>
                <c:pt idx="374430">
                  <c:v>8.4905</c:v>
                </c:pt>
                <c:pt idx="374431">
                  <c:v>8.49052</c:v>
                </c:pt>
                <c:pt idx="374432">
                  <c:v>8.49054</c:v>
                </c:pt>
                <c:pt idx="374433">
                  <c:v>8.49057</c:v>
                </c:pt>
                <c:pt idx="374434">
                  <c:v>8.49059</c:v>
                </c:pt>
                <c:pt idx="374435">
                  <c:v>8.49061</c:v>
                </c:pt>
                <c:pt idx="374436">
                  <c:v>8.49063</c:v>
                </c:pt>
                <c:pt idx="374437">
                  <c:v>8.49066</c:v>
                </c:pt>
                <c:pt idx="374438">
                  <c:v>8.49068</c:v>
                </c:pt>
                <c:pt idx="374439">
                  <c:v>8.4907</c:v>
                </c:pt>
                <c:pt idx="374440">
                  <c:v>8.49073</c:v>
                </c:pt>
                <c:pt idx="374441">
                  <c:v>8.49075</c:v>
                </c:pt>
                <c:pt idx="374442">
                  <c:v>8.49077</c:v>
                </c:pt>
                <c:pt idx="374443">
                  <c:v>8.49079</c:v>
                </c:pt>
                <c:pt idx="374444">
                  <c:v>8.49082</c:v>
                </c:pt>
                <c:pt idx="374445">
                  <c:v>8.49084</c:v>
                </c:pt>
                <c:pt idx="374446">
                  <c:v>8.49086</c:v>
                </c:pt>
                <c:pt idx="374447">
                  <c:v>8.49088</c:v>
                </c:pt>
                <c:pt idx="374448">
                  <c:v>8.49091</c:v>
                </c:pt>
                <c:pt idx="374449">
                  <c:v>8.49093</c:v>
                </c:pt>
                <c:pt idx="374450">
                  <c:v>8.49095</c:v>
                </c:pt>
                <c:pt idx="374451">
                  <c:v>8.49098</c:v>
                </c:pt>
                <c:pt idx="374452">
                  <c:v>8.491</c:v>
                </c:pt>
                <c:pt idx="374453">
                  <c:v>8.49102</c:v>
                </c:pt>
                <c:pt idx="374454">
                  <c:v>8.49104</c:v>
                </c:pt>
                <c:pt idx="374455">
                  <c:v>8.49107</c:v>
                </c:pt>
                <c:pt idx="374456">
                  <c:v>8.49109</c:v>
                </c:pt>
                <c:pt idx="374457">
                  <c:v>8.49111</c:v>
                </c:pt>
                <c:pt idx="374458">
                  <c:v>8.49113</c:v>
                </c:pt>
                <c:pt idx="374459">
                  <c:v>8.49116</c:v>
                </c:pt>
                <c:pt idx="374460">
                  <c:v>8.49118</c:v>
                </c:pt>
                <c:pt idx="374461">
                  <c:v>8.4912</c:v>
                </c:pt>
                <c:pt idx="374462">
                  <c:v>8.49122</c:v>
                </c:pt>
                <c:pt idx="374463">
                  <c:v>8.49125</c:v>
                </c:pt>
                <c:pt idx="374464">
                  <c:v>8.49127</c:v>
                </c:pt>
                <c:pt idx="374465">
                  <c:v>8.49129</c:v>
                </c:pt>
                <c:pt idx="374466">
                  <c:v>8.49132</c:v>
                </c:pt>
                <c:pt idx="374467">
                  <c:v>8.49134</c:v>
                </c:pt>
                <c:pt idx="374468">
                  <c:v>8.49136</c:v>
                </c:pt>
                <c:pt idx="374469">
                  <c:v>8.49138</c:v>
                </c:pt>
                <c:pt idx="374470">
                  <c:v>8.49141</c:v>
                </c:pt>
                <c:pt idx="374471">
                  <c:v>8.49143</c:v>
                </c:pt>
                <c:pt idx="374472">
                  <c:v>8.49145</c:v>
                </c:pt>
                <c:pt idx="374473">
                  <c:v>8.49147</c:v>
                </c:pt>
                <c:pt idx="374474">
                  <c:v>8.4915</c:v>
                </c:pt>
                <c:pt idx="374475">
                  <c:v>8.49152</c:v>
                </c:pt>
                <c:pt idx="374476">
                  <c:v>8.49154</c:v>
                </c:pt>
                <c:pt idx="374477">
                  <c:v>8.49156</c:v>
                </c:pt>
                <c:pt idx="374478">
                  <c:v>8.49159</c:v>
                </c:pt>
                <c:pt idx="374479">
                  <c:v>8.49161</c:v>
                </c:pt>
                <c:pt idx="374480">
                  <c:v>8.49163</c:v>
                </c:pt>
                <c:pt idx="374481">
                  <c:v>8.49165</c:v>
                </c:pt>
                <c:pt idx="374482">
                  <c:v>8.49168</c:v>
                </c:pt>
                <c:pt idx="374483">
                  <c:v>8.4917</c:v>
                </c:pt>
                <c:pt idx="374484">
                  <c:v>8.49172</c:v>
                </c:pt>
                <c:pt idx="374485">
                  <c:v>8.49175</c:v>
                </c:pt>
                <c:pt idx="374486">
                  <c:v>8.49177</c:v>
                </c:pt>
                <c:pt idx="374487">
                  <c:v>8.49179</c:v>
                </c:pt>
                <c:pt idx="374488">
                  <c:v>8.49181</c:v>
                </c:pt>
                <c:pt idx="374489">
                  <c:v>8.49184</c:v>
                </c:pt>
                <c:pt idx="374490">
                  <c:v>8.49186</c:v>
                </c:pt>
                <c:pt idx="374491">
                  <c:v>8.49188</c:v>
                </c:pt>
                <c:pt idx="374492">
                  <c:v>8.4919</c:v>
                </c:pt>
                <c:pt idx="374493">
                  <c:v>8.49193</c:v>
                </c:pt>
                <c:pt idx="374494">
                  <c:v>8.49195</c:v>
                </c:pt>
                <c:pt idx="374495">
                  <c:v>8.49197</c:v>
                </c:pt>
                <c:pt idx="374496">
                  <c:v>8.49199</c:v>
                </c:pt>
                <c:pt idx="374497">
                  <c:v>8.49202</c:v>
                </c:pt>
                <c:pt idx="374498">
                  <c:v>8.49204</c:v>
                </c:pt>
                <c:pt idx="374499">
                  <c:v>8.49206</c:v>
                </c:pt>
                <c:pt idx="374500">
                  <c:v>8.49209</c:v>
                </c:pt>
                <c:pt idx="374501">
                  <c:v>8.49211</c:v>
                </c:pt>
                <c:pt idx="374502">
                  <c:v>8.49213</c:v>
                </c:pt>
                <c:pt idx="374503">
                  <c:v>8.49215</c:v>
                </c:pt>
                <c:pt idx="374504">
                  <c:v>8.49218</c:v>
                </c:pt>
                <c:pt idx="374505">
                  <c:v>8.4922</c:v>
                </c:pt>
                <c:pt idx="374506">
                  <c:v>8.49222</c:v>
                </c:pt>
                <c:pt idx="374507">
                  <c:v>8.49225</c:v>
                </c:pt>
                <c:pt idx="374508">
                  <c:v>8.49227</c:v>
                </c:pt>
                <c:pt idx="374509">
                  <c:v>8.49229</c:v>
                </c:pt>
                <c:pt idx="374510">
                  <c:v>8.49231</c:v>
                </c:pt>
                <c:pt idx="374511">
                  <c:v>8.49234</c:v>
                </c:pt>
                <c:pt idx="374512">
                  <c:v>8.49236</c:v>
                </c:pt>
                <c:pt idx="374513">
                  <c:v>8.49238</c:v>
                </c:pt>
                <c:pt idx="374514">
                  <c:v>8.4924</c:v>
                </c:pt>
                <c:pt idx="374515">
                  <c:v>8.49243</c:v>
                </c:pt>
                <c:pt idx="374516">
                  <c:v>8.49245</c:v>
                </c:pt>
                <c:pt idx="374517">
                  <c:v>8.49247</c:v>
                </c:pt>
                <c:pt idx="374518">
                  <c:v>8.49249</c:v>
                </c:pt>
                <c:pt idx="374519">
                  <c:v>8.49252</c:v>
                </c:pt>
                <c:pt idx="374520">
                  <c:v>8.49254</c:v>
                </c:pt>
                <c:pt idx="374521">
                  <c:v>8.49256</c:v>
                </c:pt>
                <c:pt idx="374522">
                  <c:v>8.49259</c:v>
                </c:pt>
                <c:pt idx="374523">
                  <c:v>8.49261</c:v>
                </c:pt>
                <c:pt idx="374524">
                  <c:v>8.49263</c:v>
                </c:pt>
                <c:pt idx="374525">
                  <c:v>8.49265</c:v>
                </c:pt>
                <c:pt idx="374526">
                  <c:v>8.49268</c:v>
                </c:pt>
                <c:pt idx="374527">
                  <c:v>8.4927</c:v>
                </c:pt>
                <c:pt idx="374528">
                  <c:v>8.49272</c:v>
                </c:pt>
                <c:pt idx="374529">
                  <c:v>8.49274</c:v>
                </c:pt>
                <c:pt idx="374530">
                  <c:v>8.49277</c:v>
                </c:pt>
                <c:pt idx="374531">
                  <c:v>8.49279</c:v>
                </c:pt>
                <c:pt idx="374532">
                  <c:v>8.49281</c:v>
                </c:pt>
                <c:pt idx="374533">
                  <c:v>8.49283</c:v>
                </c:pt>
                <c:pt idx="374534">
                  <c:v>8.49286</c:v>
                </c:pt>
                <c:pt idx="374535">
                  <c:v>8.49288</c:v>
                </c:pt>
                <c:pt idx="374536">
                  <c:v>8.4929</c:v>
                </c:pt>
                <c:pt idx="374537">
                  <c:v>8.49292</c:v>
                </c:pt>
                <c:pt idx="374538">
                  <c:v>8.49295</c:v>
                </c:pt>
                <c:pt idx="374539">
                  <c:v>8.49297</c:v>
                </c:pt>
                <c:pt idx="374540">
                  <c:v>8.49299</c:v>
                </c:pt>
                <c:pt idx="374541">
                  <c:v>8.49302</c:v>
                </c:pt>
                <c:pt idx="374542">
                  <c:v>8.49304</c:v>
                </c:pt>
                <c:pt idx="374543">
                  <c:v>8.49306</c:v>
                </c:pt>
                <c:pt idx="374544">
                  <c:v>8.49308</c:v>
                </c:pt>
                <c:pt idx="374545">
                  <c:v>8.49311</c:v>
                </c:pt>
                <c:pt idx="374546">
                  <c:v>8.49313</c:v>
                </c:pt>
                <c:pt idx="374547">
                  <c:v>8.49315</c:v>
                </c:pt>
                <c:pt idx="374548">
                  <c:v>8.49318</c:v>
                </c:pt>
                <c:pt idx="374549">
                  <c:v>8.4932</c:v>
                </c:pt>
                <c:pt idx="374550">
                  <c:v>8.49322</c:v>
                </c:pt>
                <c:pt idx="374551">
                  <c:v>8.49324</c:v>
                </c:pt>
                <c:pt idx="374552">
                  <c:v>8.49326</c:v>
                </c:pt>
                <c:pt idx="374553">
                  <c:v>8.49329</c:v>
                </c:pt>
                <c:pt idx="374554">
                  <c:v>8.49331</c:v>
                </c:pt>
                <c:pt idx="374555">
                  <c:v>8.49333</c:v>
                </c:pt>
                <c:pt idx="374556">
                  <c:v>8.49336</c:v>
                </c:pt>
                <c:pt idx="374557">
                  <c:v>8.49338</c:v>
                </c:pt>
                <c:pt idx="374558">
                  <c:v>8.4934</c:v>
                </c:pt>
                <c:pt idx="374559">
                  <c:v>8.49342</c:v>
                </c:pt>
                <c:pt idx="374560">
                  <c:v>8.49345</c:v>
                </c:pt>
                <c:pt idx="374561">
                  <c:v>8.49347</c:v>
                </c:pt>
                <c:pt idx="374562">
                  <c:v>8.49349</c:v>
                </c:pt>
                <c:pt idx="374563">
                  <c:v>8.49352</c:v>
                </c:pt>
                <c:pt idx="374564">
                  <c:v>8.49354</c:v>
                </c:pt>
                <c:pt idx="374565">
                  <c:v>8.49356</c:v>
                </c:pt>
                <c:pt idx="374566">
                  <c:v>8.49358</c:v>
                </c:pt>
                <c:pt idx="374567">
                  <c:v>8.49361</c:v>
                </c:pt>
                <c:pt idx="374568">
                  <c:v>8.49363</c:v>
                </c:pt>
                <c:pt idx="374569">
                  <c:v>8.49365</c:v>
                </c:pt>
                <c:pt idx="374570">
                  <c:v>8.49367</c:v>
                </c:pt>
                <c:pt idx="374571">
                  <c:v>8.4937</c:v>
                </c:pt>
                <c:pt idx="374572">
                  <c:v>8.49372</c:v>
                </c:pt>
                <c:pt idx="374573">
                  <c:v>8.49374</c:v>
                </c:pt>
                <c:pt idx="374574">
                  <c:v>8.49376</c:v>
                </c:pt>
                <c:pt idx="374575">
                  <c:v>8.49379</c:v>
                </c:pt>
                <c:pt idx="374576">
                  <c:v>8.49381</c:v>
                </c:pt>
                <c:pt idx="374577">
                  <c:v>8.49383</c:v>
                </c:pt>
                <c:pt idx="374578">
                  <c:v>8.49385</c:v>
                </c:pt>
                <c:pt idx="374579">
                  <c:v>8.49388</c:v>
                </c:pt>
                <c:pt idx="374580">
                  <c:v>8.4939</c:v>
                </c:pt>
                <c:pt idx="374581">
                  <c:v>8.49392</c:v>
                </c:pt>
                <c:pt idx="374582">
                  <c:v>8.49395</c:v>
                </c:pt>
                <c:pt idx="374583">
                  <c:v>8.49397</c:v>
                </c:pt>
                <c:pt idx="374584">
                  <c:v>8.49399</c:v>
                </c:pt>
                <c:pt idx="374585">
                  <c:v>8.49401</c:v>
                </c:pt>
                <c:pt idx="374586">
                  <c:v>8.49404</c:v>
                </c:pt>
                <c:pt idx="374587">
                  <c:v>8.49406</c:v>
                </c:pt>
                <c:pt idx="374588">
                  <c:v>8.49408</c:v>
                </c:pt>
                <c:pt idx="374589">
                  <c:v>8.4941</c:v>
                </c:pt>
                <c:pt idx="374590">
                  <c:v>8.49413</c:v>
                </c:pt>
                <c:pt idx="374591">
                  <c:v>8.49415</c:v>
                </c:pt>
                <c:pt idx="374592">
                  <c:v>8.49417</c:v>
                </c:pt>
                <c:pt idx="374593">
                  <c:v>8.49419</c:v>
                </c:pt>
                <c:pt idx="374594">
                  <c:v>8.49422</c:v>
                </c:pt>
                <c:pt idx="374595">
                  <c:v>8.49424</c:v>
                </c:pt>
                <c:pt idx="374596">
                  <c:v>8.49426</c:v>
                </c:pt>
                <c:pt idx="374597">
                  <c:v>8.49429</c:v>
                </c:pt>
                <c:pt idx="374598">
                  <c:v>8.49431</c:v>
                </c:pt>
                <c:pt idx="374599">
                  <c:v>8.49433</c:v>
                </c:pt>
                <c:pt idx="374600">
                  <c:v>8.49435</c:v>
                </c:pt>
                <c:pt idx="374601">
                  <c:v>8.49438</c:v>
                </c:pt>
                <c:pt idx="374602">
                  <c:v>8.4944</c:v>
                </c:pt>
                <c:pt idx="374603">
                  <c:v>8.49442</c:v>
                </c:pt>
                <c:pt idx="374604">
                  <c:v>8.49444</c:v>
                </c:pt>
                <c:pt idx="374605">
                  <c:v>8.49447</c:v>
                </c:pt>
                <c:pt idx="374606">
                  <c:v>8.49449</c:v>
                </c:pt>
                <c:pt idx="374607">
                  <c:v>8.49451</c:v>
                </c:pt>
                <c:pt idx="374608">
                  <c:v>8.49454</c:v>
                </c:pt>
                <c:pt idx="374609">
                  <c:v>8.49456</c:v>
                </c:pt>
                <c:pt idx="374610">
                  <c:v>8.49458</c:v>
                </c:pt>
                <c:pt idx="374611">
                  <c:v>8.4946</c:v>
                </c:pt>
                <c:pt idx="374612">
                  <c:v>8.49463</c:v>
                </c:pt>
                <c:pt idx="374613">
                  <c:v>8.49465</c:v>
                </c:pt>
                <c:pt idx="374614">
                  <c:v>8.49467</c:v>
                </c:pt>
                <c:pt idx="374615">
                  <c:v>8.49469</c:v>
                </c:pt>
                <c:pt idx="374616">
                  <c:v>8.49472</c:v>
                </c:pt>
                <c:pt idx="374617">
                  <c:v>8.49474</c:v>
                </c:pt>
                <c:pt idx="374618">
                  <c:v>8.49476</c:v>
                </c:pt>
                <c:pt idx="374619">
                  <c:v>8.49479</c:v>
                </c:pt>
                <c:pt idx="374620">
                  <c:v>8.49481</c:v>
                </c:pt>
                <c:pt idx="374621">
                  <c:v>8.49483</c:v>
                </c:pt>
                <c:pt idx="374622">
                  <c:v>8.49485</c:v>
                </c:pt>
                <c:pt idx="374623">
                  <c:v>8.49488</c:v>
                </c:pt>
                <c:pt idx="374624">
                  <c:v>8.4949</c:v>
                </c:pt>
                <c:pt idx="374625">
                  <c:v>8.49492</c:v>
                </c:pt>
                <c:pt idx="374626">
                  <c:v>8.49494</c:v>
                </c:pt>
                <c:pt idx="374627">
                  <c:v>8.49497</c:v>
                </c:pt>
                <c:pt idx="374628">
                  <c:v>8.49499</c:v>
                </c:pt>
                <c:pt idx="374629">
                  <c:v>8.49501</c:v>
                </c:pt>
                <c:pt idx="374630">
                  <c:v>8.49503</c:v>
                </c:pt>
                <c:pt idx="374631">
                  <c:v>8.49506</c:v>
                </c:pt>
                <c:pt idx="374632">
                  <c:v>8.49508</c:v>
                </c:pt>
                <c:pt idx="374633">
                  <c:v>8.4951</c:v>
                </c:pt>
                <c:pt idx="374634">
                  <c:v>8.49512</c:v>
                </c:pt>
                <c:pt idx="374635">
                  <c:v>8.49515</c:v>
                </c:pt>
                <c:pt idx="374636">
                  <c:v>8.49517</c:v>
                </c:pt>
                <c:pt idx="374637">
                  <c:v>8.49519</c:v>
                </c:pt>
                <c:pt idx="374638">
                  <c:v>8.49521</c:v>
                </c:pt>
                <c:pt idx="374639">
                  <c:v>8.49524</c:v>
                </c:pt>
                <c:pt idx="374640">
                  <c:v>8.49526</c:v>
                </c:pt>
                <c:pt idx="374641">
                  <c:v>8.49528</c:v>
                </c:pt>
                <c:pt idx="374642">
                  <c:v>8.49531</c:v>
                </c:pt>
                <c:pt idx="374643">
                  <c:v>8.49533</c:v>
                </c:pt>
                <c:pt idx="374644">
                  <c:v>8.49535</c:v>
                </c:pt>
                <c:pt idx="374645">
                  <c:v>8.49537</c:v>
                </c:pt>
                <c:pt idx="374646">
                  <c:v>8.4954</c:v>
                </c:pt>
                <c:pt idx="374647">
                  <c:v>8.49542</c:v>
                </c:pt>
                <c:pt idx="374648">
                  <c:v>8.49544</c:v>
                </c:pt>
                <c:pt idx="374649">
                  <c:v>8.49546</c:v>
                </c:pt>
                <c:pt idx="374650">
                  <c:v>8.49549</c:v>
                </c:pt>
                <c:pt idx="374651">
                  <c:v>8.49551</c:v>
                </c:pt>
                <c:pt idx="374652">
                  <c:v>8.49553</c:v>
                </c:pt>
                <c:pt idx="374653">
                  <c:v>8.49556</c:v>
                </c:pt>
                <c:pt idx="374654">
                  <c:v>8.49558</c:v>
                </c:pt>
                <c:pt idx="374655">
                  <c:v>8.4956</c:v>
                </c:pt>
                <c:pt idx="374656">
                  <c:v>8.49562</c:v>
                </c:pt>
                <c:pt idx="374657">
                  <c:v>8.49565</c:v>
                </c:pt>
                <c:pt idx="374658">
                  <c:v>8.49567</c:v>
                </c:pt>
                <c:pt idx="374659">
                  <c:v>8.49569</c:v>
                </c:pt>
                <c:pt idx="374660">
                  <c:v>8.49571</c:v>
                </c:pt>
                <c:pt idx="374661">
                  <c:v>8.49574</c:v>
                </c:pt>
                <c:pt idx="374662">
                  <c:v>8.49576</c:v>
                </c:pt>
                <c:pt idx="374663">
                  <c:v>8.49578</c:v>
                </c:pt>
                <c:pt idx="374664">
                  <c:v>8.49581</c:v>
                </c:pt>
                <c:pt idx="374665">
                  <c:v>8.49583</c:v>
                </c:pt>
                <c:pt idx="374666">
                  <c:v>8.49585</c:v>
                </c:pt>
                <c:pt idx="374667">
                  <c:v>8.49587</c:v>
                </c:pt>
                <c:pt idx="374668">
                  <c:v>8.4959</c:v>
                </c:pt>
                <c:pt idx="374669">
                  <c:v>8.49592</c:v>
                </c:pt>
                <c:pt idx="374670">
                  <c:v>8.49594</c:v>
                </c:pt>
                <c:pt idx="374671">
                  <c:v>8.49596</c:v>
                </c:pt>
                <c:pt idx="374672">
                  <c:v>8.49599</c:v>
                </c:pt>
                <c:pt idx="374673">
                  <c:v>8.49601</c:v>
                </c:pt>
                <c:pt idx="374674">
                  <c:v>8.49603</c:v>
                </c:pt>
                <c:pt idx="374675">
                  <c:v>8.49605</c:v>
                </c:pt>
                <c:pt idx="374676">
                  <c:v>8.49608</c:v>
                </c:pt>
                <c:pt idx="374677">
                  <c:v>8.4961</c:v>
                </c:pt>
                <c:pt idx="374678">
                  <c:v>8.49612</c:v>
                </c:pt>
                <c:pt idx="374679">
                  <c:v>8.49615</c:v>
                </c:pt>
                <c:pt idx="374680">
                  <c:v>8.49617</c:v>
                </c:pt>
                <c:pt idx="374681">
                  <c:v>8.49619</c:v>
                </c:pt>
                <c:pt idx="374682">
                  <c:v>8.49621</c:v>
                </c:pt>
                <c:pt idx="374683">
                  <c:v>8.49624</c:v>
                </c:pt>
                <c:pt idx="374684">
                  <c:v>8.49626</c:v>
                </c:pt>
                <c:pt idx="374685">
                  <c:v>8.49628</c:v>
                </c:pt>
                <c:pt idx="374686">
                  <c:v>8.4963</c:v>
                </c:pt>
                <c:pt idx="374687">
                  <c:v>8.49633</c:v>
                </c:pt>
                <c:pt idx="374688">
                  <c:v>8.49635</c:v>
                </c:pt>
                <c:pt idx="374689">
                  <c:v>8.49637</c:v>
                </c:pt>
                <c:pt idx="374690">
                  <c:v>8.49639</c:v>
                </c:pt>
                <c:pt idx="374691">
                  <c:v>8.49642</c:v>
                </c:pt>
                <c:pt idx="374692">
                  <c:v>8.49644</c:v>
                </c:pt>
                <c:pt idx="374693">
                  <c:v>8.49646</c:v>
                </c:pt>
                <c:pt idx="374694">
                  <c:v>8.49648</c:v>
                </c:pt>
                <c:pt idx="374695">
                  <c:v>8.49651</c:v>
                </c:pt>
                <c:pt idx="374696">
                  <c:v>8.49653</c:v>
                </c:pt>
                <c:pt idx="374697">
                  <c:v>8.49655</c:v>
                </c:pt>
                <c:pt idx="374698">
                  <c:v>8.49658</c:v>
                </c:pt>
                <c:pt idx="374699">
                  <c:v>8.4966</c:v>
                </c:pt>
                <c:pt idx="374700">
                  <c:v>8.49662</c:v>
                </c:pt>
                <c:pt idx="374701">
                  <c:v>8.49664</c:v>
                </c:pt>
                <c:pt idx="374702">
                  <c:v>8.49667</c:v>
                </c:pt>
                <c:pt idx="374703">
                  <c:v>8.49669</c:v>
                </c:pt>
                <c:pt idx="374704">
                  <c:v>8.49671</c:v>
                </c:pt>
                <c:pt idx="374705">
                  <c:v>8.49673</c:v>
                </c:pt>
                <c:pt idx="374706">
                  <c:v>8.49676</c:v>
                </c:pt>
                <c:pt idx="374707">
                  <c:v>8.49678</c:v>
                </c:pt>
                <c:pt idx="374708">
                  <c:v>8.4968</c:v>
                </c:pt>
                <c:pt idx="374709">
                  <c:v>8.49682</c:v>
                </c:pt>
                <c:pt idx="374710">
                  <c:v>8.49685</c:v>
                </c:pt>
                <c:pt idx="374711">
                  <c:v>8.49687</c:v>
                </c:pt>
                <c:pt idx="374712">
                  <c:v>8.49689</c:v>
                </c:pt>
                <c:pt idx="374713">
                  <c:v>8.49692</c:v>
                </c:pt>
                <c:pt idx="374714">
                  <c:v>8.49694</c:v>
                </c:pt>
                <c:pt idx="374715">
                  <c:v>8.49696</c:v>
                </c:pt>
                <c:pt idx="374716">
                  <c:v>8.49698</c:v>
                </c:pt>
                <c:pt idx="374717">
                  <c:v>8.49701</c:v>
                </c:pt>
                <c:pt idx="374718">
                  <c:v>8.49703</c:v>
                </c:pt>
                <c:pt idx="374719">
                  <c:v>8.49705</c:v>
                </c:pt>
                <c:pt idx="374720">
                  <c:v>8.49708</c:v>
                </c:pt>
                <c:pt idx="374721">
                  <c:v>8.4971</c:v>
                </c:pt>
                <c:pt idx="374722">
                  <c:v>8.49712</c:v>
                </c:pt>
                <c:pt idx="374723">
                  <c:v>8.49714</c:v>
                </c:pt>
                <c:pt idx="374724">
                  <c:v>8.49717</c:v>
                </c:pt>
                <c:pt idx="374725">
                  <c:v>8.49719</c:v>
                </c:pt>
                <c:pt idx="374726">
                  <c:v>8.49721</c:v>
                </c:pt>
                <c:pt idx="374727">
                  <c:v>8.49723</c:v>
                </c:pt>
                <c:pt idx="374728">
                  <c:v>8.49726</c:v>
                </c:pt>
                <c:pt idx="374729">
                  <c:v>8.49728</c:v>
                </c:pt>
                <c:pt idx="374730">
                  <c:v>8.4973</c:v>
                </c:pt>
                <c:pt idx="374731">
                  <c:v>8.49732</c:v>
                </c:pt>
                <c:pt idx="374732">
                  <c:v>8.49735</c:v>
                </c:pt>
                <c:pt idx="374733">
                  <c:v>8.49737</c:v>
                </c:pt>
                <c:pt idx="374734">
                  <c:v>8.49739</c:v>
                </c:pt>
                <c:pt idx="374735">
                  <c:v>8.49742</c:v>
                </c:pt>
                <c:pt idx="374736">
                  <c:v>8.49744</c:v>
                </c:pt>
                <c:pt idx="374737">
                  <c:v>8.49746</c:v>
                </c:pt>
                <c:pt idx="374738">
                  <c:v>8.49748</c:v>
                </c:pt>
                <c:pt idx="374739">
                  <c:v>8.49751</c:v>
                </c:pt>
                <c:pt idx="374740">
                  <c:v>8.49753</c:v>
                </c:pt>
                <c:pt idx="374741">
                  <c:v>8.49755</c:v>
                </c:pt>
                <c:pt idx="374742">
                  <c:v>8.49757</c:v>
                </c:pt>
                <c:pt idx="374743">
                  <c:v>8.4976</c:v>
                </c:pt>
                <c:pt idx="374744">
                  <c:v>8.49762</c:v>
                </c:pt>
                <c:pt idx="374745">
                  <c:v>8.49764</c:v>
                </c:pt>
                <c:pt idx="374746">
                  <c:v>8.49766</c:v>
                </c:pt>
                <c:pt idx="374747">
                  <c:v>8.49769</c:v>
                </c:pt>
                <c:pt idx="374748">
                  <c:v>8.49771</c:v>
                </c:pt>
                <c:pt idx="374749">
                  <c:v>8.49773</c:v>
                </c:pt>
                <c:pt idx="374750">
                  <c:v>8.49775</c:v>
                </c:pt>
                <c:pt idx="374751">
                  <c:v>8.49778</c:v>
                </c:pt>
                <c:pt idx="374752">
                  <c:v>8.4978</c:v>
                </c:pt>
                <c:pt idx="374753">
                  <c:v>8.49782</c:v>
                </c:pt>
                <c:pt idx="374754">
                  <c:v>8.49785</c:v>
                </c:pt>
                <c:pt idx="374755">
                  <c:v>8.49787</c:v>
                </c:pt>
                <c:pt idx="374756">
                  <c:v>8.49789</c:v>
                </c:pt>
                <c:pt idx="374757">
                  <c:v>8.49791</c:v>
                </c:pt>
                <c:pt idx="374758">
                  <c:v>8.49794</c:v>
                </c:pt>
                <c:pt idx="374759">
                  <c:v>8.49796</c:v>
                </c:pt>
                <c:pt idx="374760">
                  <c:v>8.49798</c:v>
                </c:pt>
                <c:pt idx="374761">
                  <c:v>8.498</c:v>
                </c:pt>
                <c:pt idx="374762">
                  <c:v>8.49803</c:v>
                </c:pt>
                <c:pt idx="374763">
                  <c:v>8.49805</c:v>
                </c:pt>
                <c:pt idx="374764">
                  <c:v>8.49807</c:v>
                </c:pt>
                <c:pt idx="374765">
                  <c:v>8.49809</c:v>
                </c:pt>
                <c:pt idx="374766">
                  <c:v>8.49812</c:v>
                </c:pt>
                <c:pt idx="374767">
                  <c:v>8.49814</c:v>
                </c:pt>
                <c:pt idx="374768">
                  <c:v>8.49816</c:v>
                </c:pt>
                <c:pt idx="374769">
                  <c:v>8.49819</c:v>
                </c:pt>
                <c:pt idx="374770">
                  <c:v>8.49821</c:v>
                </c:pt>
                <c:pt idx="374771">
                  <c:v>8.49823</c:v>
                </c:pt>
                <c:pt idx="374772">
                  <c:v>8.49825</c:v>
                </c:pt>
                <c:pt idx="374773">
                  <c:v>8.49828</c:v>
                </c:pt>
                <c:pt idx="374774">
                  <c:v>8.4983</c:v>
                </c:pt>
                <c:pt idx="374775">
                  <c:v>8.49832</c:v>
                </c:pt>
                <c:pt idx="374776">
                  <c:v>8.49835</c:v>
                </c:pt>
                <c:pt idx="374777">
                  <c:v>8.49837</c:v>
                </c:pt>
                <c:pt idx="374778">
                  <c:v>8.49839</c:v>
                </c:pt>
                <c:pt idx="374779">
                  <c:v>8.49841</c:v>
                </c:pt>
                <c:pt idx="374780">
                  <c:v>8.49844</c:v>
                </c:pt>
                <c:pt idx="374781">
                  <c:v>8.49846</c:v>
                </c:pt>
                <c:pt idx="374782">
                  <c:v>8.49848</c:v>
                </c:pt>
                <c:pt idx="374783">
                  <c:v>8.4985</c:v>
                </c:pt>
                <c:pt idx="374784">
                  <c:v>8.49853</c:v>
                </c:pt>
                <c:pt idx="374785">
                  <c:v>8.49855</c:v>
                </c:pt>
                <c:pt idx="374786">
                  <c:v>8.49857</c:v>
                </c:pt>
                <c:pt idx="374787">
                  <c:v>8.49859</c:v>
                </c:pt>
                <c:pt idx="374788">
                  <c:v>8.49862</c:v>
                </c:pt>
                <c:pt idx="374789">
                  <c:v>8.49864</c:v>
                </c:pt>
                <c:pt idx="374790">
                  <c:v>8.49866</c:v>
                </c:pt>
                <c:pt idx="374791">
                  <c:v>8.49869</c:v>
                </c:pt>
                <c:pt idx="374792">
                  <c:v>8.49871</c:v>
                </c:pt>
                <c:pt idx="374793">
                  <c:v>8.49873</c:v>
                </c:pt>
                <c:pt idx="374794">
                  <c:v>8.49875</c:v>
                </c:pt>
                <c:pt idx="374795">
                  <c:v>8.49878</c:v>
                </c:pt>
                <c:pt idx="374796">
                  <c:v>8.4988</c:v>
                </c:pt>
                <c:pt idx="374797">
                  <c:v>8.49882</c:v>
                </c:pt>
                <c:pt idx="374798">
                  <c:v>8.49884</c:v>
                </c:pt>
                <c:pt idx="374799">
                  <c:v>8.49887</c:v>
                </c:pt>
                <c:pt idx="374800">
                  <c:v>8.49889</c:v>
                </c:pt>
                <c:pt idx="374801">
                  <c:v>8.49891</c:v>
                </c:pt>
                <c:pt idx="374802">
                  <c:v>8.49893</c:v>
                </c:pt>
                <c:pt idx="374803">
                  <c:v>8.49896</c:v>
                </c:pt>
                <c:pt idx="374804">
                  <c:v>8.49898</c:v>
                </c:pt>
                <c:pt idx="374805">
                  <c:v>8.499</c:v>
                </c:pt>
                <c:pt idx="374806">
                  <c:v>8.49902</c:v>
                </c:pt>
                <c:pt idx="374807">
                  <c:v>8.49905</c:v>
                </c:pt>
                <c:pt idx="374808">
                  <c:v>8.49907</c:v>
                </c:pt>
                <c:pt idx="374809">
                  <c:v>8.49909</c:v>
                </c:pt>
                <c:pt idx="374810">
                  <c:v>8.49912</c:v>
                </c:pt>
                <c:pt idx="374811">
                  <c:v>8.49914</c:v>
                </c:pt>
                <c:pt idx="374812">
                  <c:v>8.49916</c:v>
                </c:pt>
                <c:pt idx="374813">
                  <c:v>8.49918</c:v>
                </c:pt>
                <c:pt idx="374814">
                  <c:v>8.49921</c:v>
                </c:pt>
                <c:pt idx="374815">
                  <c:v>8.49923</c:v>
                </c:pt>
                <c:pt idx="374816">
                  <c:v>8.49925</c:v>
                </c:pt>
                <c:pt idx="374817">
                  <c:v>8.49927</c:v>
                </c:pt>
                <c:pt idx="374818">
                  <c:v>8.4993</c:v>
                </c:pt>
                <c:pt idx="374819">
                  <c:v>8.49932</c:v>
                </c:pt>
                <c:pt idx="374820">
                  <c:v>8.49934</c:v>
                </c:pt>
                <c:pt idx="374821">
                  <c:v>8.49936</c:v>
                </c:pt>
                <c:pt idx="374822">
                  <c:v>8.49939</c:v>
                </c:pt>
                <c:pt idx="374823">
                  <c:v>8.49941</c:v>
                </c:pt>
                <c:pt idx="374824">
                  <c:v>8.49943</c:v>
                </c:pt>
                <c:pt idx="374825">
                  <c:v>8.49946</c:v>
                </c:pt>
                <c:pt idx="374826">
                  <c:v>8.49948</c:v>
                </c:pt>
                <c:pt idx="374827">
                  <c:v>8.4995</c:v>
                </c:pt>
                <c:pt idx="374828">
                  <c:v>8.49952</c:v>
                </c:pt>
                <c:pt idx="374829">
                  <c:v>8.49955</c:v>
                </c:pt>
                <c:pt idx="374830">
                  <c:v>8.49957</c:v>
                </c:pt>
                <c:pt idx="374831">
                  <c:v>8.49959</c:v>
                </c:pt>
                <c:pt idx="374832">
                  <c:v>8.49962</c:v>
                </c:pt>
                <c:pt idx="374833">
                  <c:v>8.49964</c:v>
                </c:pt>
                <c:pt idx="374834">
                  <c:v>8.49966</c:v>
                </c:pt>
                <c:pt idx="374835">
                  <c:v>8.49968</c:v>
                </c:pt>
                <c:pt idx="374836">
                  <c:v>8.49971</c:v>
                </c:pt>
                <c:pt idx="374837">
                  <c:v>8.49973</c:v>
                </c:pt>
                <c:pt idx="374838">
                  <c:v>8.49975</c:v>
                </c:pt>
                <c:pt idx="374839">
                  <c:v>8.49977</c:v>
                </c:pt>
                <c:pt idx="374840">
                  <c:v>8.4998</c:v>
                </c:pt>
                <c:pt idx="374841">
                  <c:v>8.49982</c:v>
                </c:pt>
                <c:pt idx="374842">
                  <c:v>8.49984</c:v>
                </c:pt>
                <c:pt idx="374843">
                  <c:v>8.49986</c:v>
                </c:pt>
                <c:pt idx="374844">
                  <c:v>8.49989</c:v>
                </c:pt>
                <c:pt idx="374845">
                  <c:v>8.49991</c:v>
                </c:pt>
                <c:pt idx="374846">
                  <c:v>8.49993</c:v>
                </c:pt>
                <c:pt idx="374847">
                  <c:v>8.49995</c:v>
                </c:pt>
                <c:pt idx="374848">
                  <c:v>8.49998</c:v>
                </c:pt>
                <c:pt idx="374849">
                  <c:v>8.5</c:v>
                </c:pt>
                <c:pt idx="374850">
                  <c:v>8.50002</c:v>
                </c:pt>
                <c:pt idx="374851">
                  <c:v>8.50005</c:v>
                </c:pt>
                <c:pt idx="374852">
                  <c:v>8.50007</c:v>
                </c:pt>
                <c:pt idx="374853">
                  <c:v>8.50009</c:v>
                </c:pt>
                <c:pt idx="374854">
                  <c:v>8.50011</c:v>
                </c:pt>
                <c:pt idx="374855">
                  <c:v>8.50014</c:v>
                </c:pt>
                <c:pt idx="374856">
                  <c:v>8.50016</c:v>
                </c:pt>
                <c:pt idx="374857">
                  <c:v>8.50018</c:v>
                </c:pt>
                <c:pt idx="374858">
                  <c:v>8.5002</c:v>
                </c:pt>
                <c:pt idx="374859">
                  <c:v>8.50023</c:v>
                </c:pt>
                <c:pt idx="374860">
                  <c:v>8.50025</c:v>
                </c:pt>
                <c:pt idx="374861">
                  <c:v>8.50027</c:v>
                </c:pt>
                <c:pt idx="374862">
                  <c:v>8.50029</c:v>
                </c:pt>
                <c:pt idx="374863">
                  <c:v>8.50032</c:v>
                </c:pt>
                <c:pt idx="374864">
                  <c:v>8.50034</c:v>
                </c:pt>
                <c:pt idx="374865">
                  <c:v>8.50036</c:v>
                </c:pt>
                <c:pt idx="374866">
                  <c:v>8.50038</c:v>
                </c:pt>
                <c:pt idx="374867">
                  <c:v>8.50041</c:v>
                </c:pt>
                <c:pt idx="374868">
                  <c:v>8.50043</c:v>
                </c:pt>
                <c:pt idx="374869">
                  <c:v>8.50045</c:v>
                </c:pt>
                <c:pt idx="374870">
                  <c:v>8.50048</c:v>
                </c:pt>
                <c:pt idx="374871">
                  <c:v>8.5005</c:v>
                </c:pt>
                <c:pt idx="374872">
                  <c:v>8.50052</c:v>
                </c:pt>
                <c:pt idx="374873">
                  <c:v>8.50054</c:v>
                </c:pt>
                <c:pt idx="374874">
                  <c:v>8.50057</c:v>
                </c:pt>
                <c:pt idx="374875">
                  <c:v>8.50059</c:v>
                </c:pt>
                <c:pt idx="374876">
                  <c:v>8.50061</c:v>
                </c:pt>
                <c:pt idx="374877">
                  <c:v>8.50064</c:v>
                </c:pt>
                <c:pt idx="374878">
                  <c:v>8.50066</c:v>
                </c:pt>
                <c:pt idx="374879">
                  <c:v>8.50068</c:v>
                </c:pt>
                <c:pt idx="374880">
                  <c:v>8.5007</c:v>
                </c:pt>
                <c:pt idx="374881">
                  <c:v>8.50073</c:v>
                </c:pt>
                <c:pt idx="374882">
                  <c:v>8.50075</c:v>
                </c:pt>
                <c:pt idx="374883">
                  <c:v>8.50077</c:v>
                </c:pt>
                <c:pt idx="374884">
                  <c:v>8.50079</c:v>
                </c:pt>
                <c:pt idx="374885">
                  <c:v>8.50082</c:v>
                </c:pt>
                <c:pt idx="374886">
                  <c:v>8.50084</c:v>
                </c:pt>
                <c:pt idx="374887">
                  <c:v>8.50086</c:v>
                </c:pt>
                <c:pt idx="374888">
                  <c:v>8.50088</c:v>
                </c:pt>
                <c:pt idx="374889">
                  <c:v>8.50091</c:v>
                </c:pt>
                <c:pt idx="374890">
                  <c:v>8.50093</c:v>
                </c:pt>
                <c:pt idx="374891">
                  <c:v>8.50095</c:v>
                </c:pt>
                <c:pt idx="374892">
                  <c:v>8.50098</c:v>
                </c:pt>
                <c:pt idx="374893">
                  <c:v>8.501</c:v>
                </c:pt>
                <c:pt idx="374894">
                  <c:v>8.50102</c:v>
                </c:pt>
                <c:pt idx="374895">
                  <c:v>8.50104</c:v>
                </c:pt>
                <c:pt idx="374896">
                  <c:v>8.50107</c:v>
                </c:pt>
                <c:pt idx="374897">
                  <c:v>8.50109</c:v>
                </c:pt>
                <c:pt idx="374898">
                  <c:v>8.50111</c:v>
                </c:pt>
                <c:pt idx="374899">
                  <c:v>8.50113</c:v>
                </c:pt>
                <c:pt idx="374900">
                  <c:v>8.50116</c:v>
                </c:pt>
                <c:pt idx="374901">
                  <c:v>8.50118</c:v>
                </c:pt>
                <c:pt idx="374902">
                  <c:v>8.5012</c:v>
                </c:pt>
                <c:pt idx="374903">
                  <c:v>8.50122</c:v>
                </c:pt>
                <c:pt idx="374904">
                  <c:v>8.50125</c:v>
                </c:pt>
                <c:pt idx="374905">
                  <c:v>8.50127</c:v>
                </c:pt>
                <c:pt idx="374906">
                  <c:v>8.50129</c:v>
                </c:pt>
                <c:pt idx="374907">
                  <c:v>8.50131</c:v>
                </c:pt>
                <c:pt idx="374908">
                  <c:v>8.50134</c:v>
                </c:pt>
                <c:pt idx="374909">
                  <c:v>8.50136</c:v>
                </c:pt>
                <c:pt idx="374910">
                  <c:v>8.50138</c:v>
                </c:pt>
                <c:pt idx="374911">
                  <c:v>8.50141</c:v>
                </c:pt>
                <c:pt idx="374912">
                  <c:v>8.50143</c:v>
                </c:pt>
                <c:pt idx="374913">
                  <c:v>8.50145</c:v>
                </c:pt>
                <c:pt idx="374914">
                  <c:v>8.50147</c:v>
                </c:pt>
                <c:pt idx="374915">
                  <c:v>8.5015</c:v>
                </c:pt>
                <c:pt idx="374916">
                  <c:v>8.50152</c:v>
                </c:pt>
                <c:pt idx="374917">
                  <c:v>8.50154</c:v>
                </c:pt>
                <c:pt idx="374918">
                  <c:v>8.50156</c:v>
                </c:pt>
                <c:pt idx="374919">
                  <c:v>8.50159</c:v>
                </c:pt>
                <c:pt idx="374920">
                  <c:v>8.50161</c:v>
                </c:pt>
                <c:pt idx="374921">
                  <c:v>8.50163</c:v>
                </c:pt>
                <c:pt idx="374922">
                  <c:v>8.50165</c:v>
                </c:pt>
                <c:pt idx="374923">
                  <c:v>8.50168</c:v>
                </c:pt>
                <c:pt idx="374924">
                  <c:v>8.5017</c:v>
                </c:pt>
                <c:pt idx="374925">
                  <c:v>8.50172</c:v>
                </c:pt>
                <c:pt idx="374926">
                  <c:v>8.50175</c:v>
                </c:pt>
                <c:pt idx="374927">
                  <c:v>8.50177</c:v>
                </c:pt>
                <c:pt idx="374928">
                  <c:v>8.50179</c:v>
                </c:pt>
                <c:pt idx="374929">
                  <c:v>8.50181</c:v>
                </c:pt>
                <c:pt idx="374930">
                  <c:v>8.50184</c:v>
                </c:pt>
                <c:pt idx="374931">
                  <c:v>8.50186</c:v>
                </c:pt>
                <c:pt idx="374932">
                  <c:v>8.50188</c:v>
                </c:pt>
                <c:pt idx="374933">
                  <c:v>8.50191</c:v>
                </c:pt>
                <c:pt idx="374934">
                  <c:v>8.50193</c:v>
                </c:pt>
                <c:pt idx="374935">
                  <c:v>8.50195</c:v>
                </c:pt>
                <c:pt idx="374936">
                  <c:v>8.50197</c:v>
                </c:pt>
                <c:pt idx="374937">
                  <c:v>8.502</c:v>
                </c:pt>
                <c:pt idx="374938">
                  <c:v>8.50202</c:v>
                </c:pt>
                <c:pt idx="374939">
                  <c:v>8.50204</c:v>
                </c:pt>
                <c:pt idx="374940">
                  <c:v>8.50206</c:v>
                </c:pt>
                <c:pt idx="374941">
                  <c:v>8.50209</c:v>
                </c:pt>
                <c:pt idx="374942">
                  <c:v>8.50211</c:v>
                </c:pt>
                <c:pt idx="374943">
                  <c:v>8.50213</c:v>
                </c:pt>
                <c:pt idx="374944">
                  <c:v>8.50215</c:v>
                </c:pt>
                <c:pt idx="374945">
                  <c:v>8.50218</c:v>
                </c:pt>
                <c:pt idx="374946">
                  <c:v>8.5022</c:v>
                </c:pt>
                <c:pt idx="374947">
                  <c:v>8.50222</c:v>
                </c:pt>
                <c:pt idx="374948">
                  <c:v>8.50225</c:v>
                </c:pt>
                <c:pt idx="374949">
                  <c:v>8.50227</c:v>
                </c:pt>
                <c:pt idx="374950">
                  <c:v>8.50229</c:v>
                </c:pt>
                <c:pt idx="374951">
                  <c:v>8.50231</c:v>
                </c:pt>
                <c:pt idx="374952">
                  <c:v>8.50234</c:v>
                </c:pt>
                <c:pt idx="374953">
                  <c:v>8.50236</c:v>
                </c:pt>
                <c:pt idx="374954">
                  <c:v>8.50238</c:v>
                </c:pt>
                <c:pt idx="374955">
                  <c:v>8.5024</c:v>
                </c:pt>
                <c:pt idx="374956">
                  <c:v>8.50243</c:v>
                </c:pt>
                <c:pt idx="374957">
                  <c:v>8.50245</c:v>
                </c:pt>
                <c:pt idx="374958">
                  <c:v>8.50247</c:v>
                </c:pt>
                <c:pt idx="374959">
                  <c:v>8.50249</c:v>
                </c:pt>
                <c:pt idx="374960">
                  <c:v>8.50252</c:v>
                </c:pt>
                <c:pt idx="374961">
                  <c:v>8.50254</c:v>
                </c:pt>
                <c:pt idx="374962">
                  <c:v>8.50256</c:v>
                </c:pt>
                <c:pt idx="374963">
                  <c:v>8.50258</c:v>
                </c:pt>
                <c:pt idx="374964">
                  <c:v>8.50261</c:v>
                </c:pt>
                <c:pt idx="374965">
                  <c:v>8.50263</c:v>
                </c:pt>
                <c:pt idx="374966">
                  <c:v>8.50265</c:v>
                </c:pt>
                <c:pt idx="374967">
                  <c:v>8.50268</c:v>
                </c:pt>
                <c:pt idx="374968">
                  <c:v>8.5027</c:v>
                </c:pt>
                <c:pt idx="374969">
                  <c:v>8.50272</c:v>
                </c:pt>
                <c:pt idx="374970">
                  <c:v>8.50274</c:v>
                </c:pt>
                <c:pt idx="374971">
                  <c:v>8.50277</c:v>
                </c:pt>
                <c:pt idx="374972">
                  <c:v>8.50279</c:v>
                </c:pt>
                <c:pt idx="374973">
                  <c:v>8.50281</c:v>
                </c:pt>
                <c:pt idx="374974">
                  <c:v>8.50283</c:v>
                </c:pt>
                <c:pt idx="374975">
                  <c:v>8.50286</c:v>
                </c:pt>
                <c:pt idx="374976">
                  <c:v>8.50288</c:v>
                </c:pt>
                <c:pt idx="374977">
                  <c:v>8.5029</c:v>
                </c:pt>
                <c:pt idx="374978">
                  <c:v>8.50292</c:v>
                </c:pt>
                <c:pt idx="374979">
                  <c:v>8.50295</c:v>
                </c:pt>
                <c:pt idx="374980">
                  <c:v>8.50297</c:v>
                </c:pt>
                <c:pt idx="374981">
                  <c:v>8.50299</c:v>
                </c:pt>
                <c:pt idx="374982">
                  <c:v>8.50302</c:v>
                </c:pt>
                <c:pt idx="374983">
                  <c:v>8.50304</c:v>
                </c:pt>
                <c:pt idx="374984">
                  <c:v>8.50306</c:v>
                </c:pt>
                <c:pt idx="374985">
                  <c:v>8.50308</c:v>
                </c:pt>
                <c:pt idx="374986">
                  <c:v>8.50311</c:v>
                </c:pt>
                <c:pt idx="374987">
                  <c:v>8.50313</c:v>
                </c:pt>
                <c:pt idx="374988">
                  <c:v>8.50315</c:v>
                </c:pt>
                <c:pt idx="374989">
                  <c:v>8.50318</c:v>
                </c:pt>
                <c:pt idx="374990">
                  <c:v>8.5032</c:v>
                </c:pt>
                <c:pt idx="374991">
                  <c:v>8.50322</c:v>
                </c:pt>
                <c:pt idx="374992">
                  <c:v>8.50324</c:v>
                </c:pt>
                <c:pt idx="374993">
                  <c:v>8.50327</c:v>
                </c:pt>
                <c:pt idx="374994">
                  <c:v>8.50329</c:v>
                </c:pt>
                <c:pt idx="374995">
                  <c:v>8.50331</c:v>
                </c:pt>
                <c:pt idx="374996">
                  <c:v>8.50333</c:v>
                </c:pt>
                <c:pt idx="374997">
                  <c:v>8.50336</c:v>
                </c:pt>
                <c:pt idx="374998">
                  <c:v>8.50338</c:v>
                </c:pt>
                <c:pt idx="374999">
                  <c:v>8.5034</c:v>
                </c:pt>
                <c:pt idx="375000">
                  <c:v>8.50342</c:v>
                </c:pt>
                <c:pt idx="375001">
                  <c:v>8.50345</c:v>
                </c:pt>
                <c:pt idx="375002">
                  <c:v>8.50347</c:v>
                </c:pt>
                <c:pt idx="375003">
                  <c:v>8.50349</c:v>
                </c:pt>
                <c:pt idx="375004">
                  <c:v>8.50352</c:v>
                </c:pt>
                <c:pt idx="375005">
                  <c:v>8.50354</c:v>
                </c:pt>
                <c:pt idx="375006">
                  <c:v>8.50356</c:v>
                </c:pt>
                <c:pt idx="375007">
                  <c:v>8.50358</c:v>
                </c:pt>
                <c:pt idx="375008">
                  <c:v>8.50361</c:v>
                </c:pt>
                <c:pt idx="375009">
                  <c:v>8.50363</c:v>
                </c:pt>
                <c:pt idx="375010">
                  <c:v>8.50365</c:v>
                </c:pt>
                <c:pt idx="375011">
                  <c:v>8.50367</c:v>
                </c:pt>
                <c:pt idx="375012">
                  <c:v>8.5037</c:v>
                </c:pt>
                <c:pt idx="375013">
                  <c:v>8.50372</c:v>
                </c:pt>
                <c:pt idx="375014">
                  <c:v>8.50374</c:v>
                </c:pt>
                <c:pt idx="375015">
                  <c:v>8.50376</c:v>
                </c:pt>
                <c:pt idx="375016">
                  <c:v>8.50379</c:v>
                </c:pt>
                <c:pt idx="375017">
                  <c:v>8.50381</c:v>
                </c:pt>
                <c:pt idx="375018">
                  <c:v>8.50383</c:v>
                </c:pt>
                <c:pt idx="375019">
                  <c:v>8.50385</c:v>
                </c:pt>
                <c:pt idx="375020">
                  <c:v>8.50388</c:v>
                </c:pt>
                <c:pt idx="375021">
                  <c:v>8.5039</c:v>
                </c:pt>
                <c:pt idx="375022">
                  <c:v>8.50392</c:v>
                </c:pt>
                <c:pt idx="375023">
                  <c:v>8.50395</c:v>
                </c:pt>
                <c:pt idx="375024">
                  <c:v>8.50397</c:v>
                </c:pt>
                <c:pt idx="375025">
                  <c:v>8.50399</c:v>
                </c:pt>
                <c:pt idx="375026">
                  <c:v>8.50401</c:v>
                </c:pt>
                <c:pt idx="375027">
                  <c:v>8.50404</c:v>
                </c:pt>
                <c:pt idx="375028">
                  <c:v>8.50406</c:v>
                </c:pt>
                <c:pt idx="375029">
                  <c:v>8.50408</c:v>
                </c:pt>
                <c:pt idx="375030">
                  <c:v>8.5041</c:v>
                </c:pt>
                <c:pt idx="375031">
                  <c:v>8.50413</c:v>
                </c:pt>
                <c:pt idx="375032">
                  <c:v>8.50415</c:v>
                </c:pt>
                <c:pt idx="375033">
                  <c:v>8.50417</c:v>
                </c:pt>
                <c:pt idx="375034">
                  <c:v>8.50419</c:v>
                </c:pt>
                <c:pt idx="375035">
                  <c:v>8.50422</c:v>
                </c:pt>
                <c:pt idx="375036">
                  <c:v>8.50424</c:v>
                </c:pt>
                <c:pt idx="375037">
                  <c:v>8.50426</c:v>
                </c:pt>
                <c:pt idx="375038">
                  <c:v>8.50429</c:v>
                </c:pt>
                <c:pt idx="375039">
                  <c:v>8.50431</c:v>
                </c:pt>
                <c:pt idx="375040">
                  <c:v>8.50433</c:v>
                </c:pt>
                <c:pt idx="375041">
                  <c:v>8.50435</c:v>
                </c:pt>
                <c:pt idx="375042">
                  <c:v>8.50438</c:v>
                </c:pt>
                <c:pt idx="375043">
                  <c:v>8.5044</c:v>
                </c:pt>
                <c:pt idx="375044">
                  <c:v>8.50442</c:v>
                </c:pt>
                <c:pt idx="375045">
                  <c:v>8.50444</c:v>
                </c:pt>
                <c:pt idx="375046">
                  <c:v>8.50447</c:v>
                </c:pt>
                <c:pt idx="375047">
                  <c:v>8.50449</c:v>
                </c:pt>
                <c:pt idx="375048">
                  <c:v>8.50451</c:v>
                </c:pt>
                <c:pt idx="375049">
                  <c:v>8.50454</c:v>
                </c:pt>
                <c:pt idx="375050">
                  <c:v>8.50456</c:v>
                </c:pt>
                <c:pt idx="375051">
                  <c:v>8.50458</c:v>
                </c:pt>
                <c:pt idx="375052">
                  <c:v>8.5046</c:v>
                </c:pt>
                <c:pt idx="375053">
                  <c:v>8.50463</c:v>
                </c:pt>
                <c:pt idx="375054">
                  <c:v>8.50465</c:v>
                </c:pt>
                <c:pt idx="375055">
                  <c:v>8.50467</c:v>
                </c:pt>
                <c:pt idx="375056">
                  <c:v>8.50469</c:v>
                </c:pt>
                <c:pt idx="375057">
                  <c:v>8.50472</c:v>
                </c:pt>
                <c:pt idx="375058">
                  <c:v>8.50474</c:v>
                </c:pt>
                <c:pt idx="375059">
                  <c:v>8.50476</c:v>
                </c:pt>
                <c:pt idx="375060">
                  <c:v>8.50479</c:v>
                </c:pt>
                <c:pt idx="375061">
                  <c:v>8.50481</c:v>
                </c:pt>
                <c:pt idx="375062">
                  <c:v>8.50483</c:v>
                </c:pt>
                <c:pt idx="375063">
                  <c:v>8.50485</c:v>
                </c:pt>
                <c:pt idx="375064">
                  <c:v>8.50488</c:v>
                </c:pt>
                <c:pt idx="375065">
                  <c:v>8.5049</c:v>
                </c:pt>
                <c:pt idx="375066">
                  <c:v>8.50492</c:v>
                </c:pt>
                <c:pt idx="375067">
                  <c:v>8.50494</c:v>
                </c:pt>
                <c:pt idx="375068">
                  <c:v>8.50497</c:v>
                </c:pt>
                <c:pt idx="375069">
                  <c:v>8.50499</c:v>
                </c:pt>
                <c:pt idx="375070">
                  <c:v>8.50501</c:v>
                </c:pt>
                <c:pt idx="375071">
                  <c:v>8.50503</c:v>
                </c:pt>
                <c:pt idx="375072">
                  <c:v>8.50506</c:v>
                </c:pt>
                <c:pt idx="375073">
                  <c:v>8.50508</c:v>
                </c:pt>
                <c:pt idx="375074">
                  <c:v>8.5051</c:v>
                </c:pt>
                <c:pt idx="375075">
                  <c:v>8.50512</c:v>
                </c:pt>
                <c:pt idx="375076">
                  <c:v>8.50515</c:v>
                </c:pt>
                <c:pt idx="375077">
                  <c:v>8.50517</c:v>
                </c:pt>
                <c:pt idx="375078">
                  <c:v>8.50519</c:v>
                </c:pt>
                <c:pt idx="375079">
                  <c:v>8.50521</c:v>
                </c:pt>
                <c:pt idx="375080">
                  <c:v>8.50524</c:v>
                </c:pt>
                <c:pt idx="375081">
                  <c:v>8.50526</c:v>
                </c:pt>
                <c:pt idx="375082">
                  <c:v>8.50528</c:v>
                </c:pt>
                <c:pt idx="375083">
                  <c:v>8.50531</c:v>
                </c:pt>
                <c:pt idx="375084">
                  <c:v>8.50533</c:v>
                </c:pt>
                <c:pt idx="375085">
                  <c:v>8.50535</c:v>
                </c:pt>
                <c:pt idx="375086">
                  <c:v>8.50537</c:v>
                </c:pt>
                <c:pt idx="375087">
                  <c:v>8.5054</c:v>
                </c:pt>
                <c:pt idx="375088">
                  <c:v>8.50542</c:v>
                </c:pt>
                <c:pt idx="375089">
                  <c:v>8.50544</c:v>
                </c:pt>
                <c:pt idx="375090">
                  <c:v>8.50546</c:v>
                </c:pt>
                <c:pt idx="375091">
                  <c:v>8.50549</c:v>
                </c:pt>
                <c:pt idx="375092">
                  <c:v>8.50551</c:v>
                </c:pt>
                <c:pt idx="375093">
                  <c:v>8.50553</c:v>
                </c:pt>
                <c:pt idx="375094">
                  <c:v>8.50556</c:v>
                </c:pt>
                <c:pt idx="375095">
                  <c:v>8.50558</c:v>
                </c:pt>
                <c:pt idx="375096">
                  <c:v>8.5056</c:v>
                </c:pt>
                <c:pt idx="375097">
                  <c:v>8.50562</c:v>
                </c:pt>
                <c:pt idx="375098">
                  <c:v>8.50565</c:v>
                </c:pt>
                <c:pt idx="375099">
                  <c:v>8.50567</c:v>
                </c:pt>
                <c:pt idx="375100">
                  <c:v>8.50569</c:v>
                </c:pt>
                <c:pt idx="375101">
                  <c:v>8.50571</c:v>
                </c:pt>
                <c:pt idx="375102">
                  <c:v>8.50574</c:v>
                </c:pt>
                <c:pt idx="375103">
                  <c:v>8.50576</c:v>
                </c:pt>
                <c:pt idx="375104">
                  <c:v>8.50578</c:v>
                </c:pt>
                <c:pt idx="375105">
                  <c:v>8.50581</c:v>
                </c:pt>
                <c:pt idx="375106">
                  <c:v>8.50583</c:v>
                </c:pt>
                <c:pt idx="375107">
                  <c:v>8.50585</c:v>
                </c:pt>
                <c:pt idx="375108">
                  <c:v>8.50587</c:v>
                </c:pt>
                <c:pt idx="375109">
                  <c:v>8.5059</c:v>
                </c:pt>
                <c:pt idx="375110">
                  <c:v>8.50592</c:v>
                </c:pt>
                <c:pt idx="375111">
                  <c:v>8.50594</c:v>
                </c:pt>
                <c:pt idx="375112">
                  <c:v>8.50596</c:v>
                </c:pt>
                <c:pt idx="375113">
                  <c:v>8.50599</c:v>
                </c:pt>
                <c:pt idx="375114">
                  <c:v>8.50601</c:v>
                </c:pt>
                <c:pt idx="375115">
                  <c:v>8.50603</c:v>
                </c:pt>
                <c:pt idx="375116">
                  <c:v>8.50605</c:v>
                </c:pt>
                <c:pt idx="375117">
                  <c:v>8.50608</c:v>
                </c:pt>
                <c:pt idx="375118">
                  <c:v>8.5061</c:v>
                </c:pt>
                <c:pt idx="375119">
                  <c:v>8.50612</c:v>
                </c:pt>
                <c:pt idx="375120">
                  <c:v>8.50615</c:v>
                </c:pt>
                <c:pt idx="375121">
                  <c:v>8.50617</c:v>
                </c:pt>
                <c:pt idx="375122">
                  <c:v>8.50619</c:v>
                </c:pt>
                <c:pt idx="375123">
                  <c:v>8.50621</c:v>
                </c:pt>
                <c:pt idx="375124">
                  <c:v>8.50624</c:v>
                </c:pt>
                <c:pt idx="375125">
                  <c:v>8.50626</c:v>
                </c:pt>
                <c:pt idx="375126">
                  <c:v>8.50628</c:v>
                </c:pt>
                <c:pt idx="375127">
                  <c:v>8.5063</c:v>
                </c:pt>
                <c:pt idx="375128">
                  <c:v>8.50633</c:v>
                </c:pt>
                <c:pt idx="375129">
                  <c:v>8.50635</c:v>
                </c:pt>
                <c:pt idx="375130">
                  <c:v>8.50637</c:v>
                </c:pt>
                <c:pt idx="375131">
                  <c:v>8.50639</c:v>
                </c:pt>
                <c:pt idx="375132">
                  <c:v>8.50642</c:v>
                </c:pt>
                <c:pt idx="375133">
                  <c:v>8.50644</c:v>
                </c:pt>
                <c:pt idx="375134">
                  <c:v>8.50646</c:v>
                </c:pt>
                <c:pt idx="375135">
                  <c:v>8.50648</c:v>
                </c:pt>
                <c:pt idx="375136">
                  <c:v>8.50651</c:v>
                </c:pt>
                <c:pt idx="375137">
                  <c:v>8.50653</c:v>
                </c:pt>
                <c:pt idx="375138">
                  <c:v>8.50655</c:v>
                </c:pt>
                <c:pt idx="375139">
                  <c:v>8.50658</c:v>
                </c:pt>
                <c:pt idx="375140">
                  <c:v>8.5066</c:v>
                </c:pt>
                <c:pt idx="375141">
                  <c:v>8.50662</c:v>
                </c:pt>
                <c:pt idx="375142">
                  <c:v>8.50664</c:v>
                </c:pt>
                <c:pt idx="375143">
                  <c:v>8.50667</c:v>
                </c:pt>
                <c:pt idx="375144">
                  <c:v>8.50669</c:v>
                </c:pt>
                <c:pt idx="375145">
                  <c:v>8.50671</c:v>
                </c:pt>
                <c:pt idx="375146">
                  <c:v>8.50674</c:v>
                </c:pt>
                <c:pt idx="375147">
                  <c:v>8.50676</c:v>
                </c:pt>
                <c:pt idx="375148">
                  <c:v>8.50678</c:v>
                </c:pt>
                <c:pt idx="375149">
                  <c:v>8.5068</c:v>
                </c:pt>
                <c:pt idx="375150">
                  <c:v>8.50682</c:v>
                </c:pt>
                <c:pt idx="375151">
                  <c:v>8.50685</c:v>
                </c:pt>
                <c:pt idx="375152">
                  <c:v>8.50687</c:v>
                </c:pt>
                <c:pt idx="375153">
                  <c:v>8.50689</c:v>
                </c:pt>
                <c:pt idx="375154">
                  <c:v>8.50692</c:v>
                </c:pt>
                <c:pt idx="375155">
                  <c:v>8.50694</c:v>
                </c:pt>
                <c:pt idx="375156">
                  <c:v>8.50696</c:v>
                </c:pt>
                <c:pt idx="375157">
                  <c:v>8.50698</c:v>
                </c:pt>
                <c:pt idx="375158">
                  <c:v>8.50701</c:v>
                </c:pt>
                <c:pt idx="375159">
                  <c:v>8.50703</c:v>
                </c:pt>
                <c:pt idx="375160">
                  <c:v>8.50705</c:v>
                </c:pt>
                <c:pt idx="375161">
                  <c:v>8.50708</c:v>
                </c:pt>
                <c:pt idx="375162">
                  <c:v>8.5071</c:v>
                </c:pt>
                <c:pt idx="375163">
                  <c:v>8.50712</c:v>
                </c:pt>
                <c:pt idx="375164">
                  <c:v>8.50714</c:v>
                </c:pt>
                <c:pt idx="375165">
                  <c:v>8.50717</c:v>
                </c:pt>
                <c:pt idx="375166">
                  <c:v>8.50719</c:v>
                </c:pt>
                <c:pt idx="375167">
                  <c:v>8.50721</c:v>
                </c:pt>
                <c:pt idx="375168">
                  <c:v>8.50723</c:v>
                </c:pt>
                <c:pt idx="375169">
                  <c:v>8.50726</c:v>
                </c:pt>
                <c:pt idx="375170">
                  <c:v>8.50728</c:v>
                </c:pt>
                <c:pt idx="375171">
                  <c:v>8.5073</c:v>
                </c:pt>
                <c:pt idx="375172">
                  <c:v>8.50732</c:v>
                </c:pt>
                <c:pt idx="375173">
                  <c:v>8.50735</c:v>
                </c:pt>
                <c:pt idx="375174">
                  <c:v>8.50737</c:v>
                </c:pt>
                <c:pt idx="375175">
                  <c:v>8.50739</c:v>
                </c:pt>
                <c:pt idx="375176">
                  <c:v>8.50741</c:v>
                </c:pt>
                <c:pt idx="375177">
                  <c:v>8.50744</c:v>
                </c:pt>
                <c:pt idx="375178">
                  <c:v>8.50746</c:v>
                </c:pt>
                <c:pt idx="375179">
                  <c:v>8.50748</c:v>
                </c:pt>
                <c:pt idx="375180">
                  <c:v>8.50751</c:v>
                </c:pt>
                <c:pt idx="375181">
                  <c:v>8.50753</c:v>
                </c:pt>
                <c:pt idx="375182">
                  <c:v>8.50755</c:v>
                </c:pt>
                <c:pt idx="375183">
                  <c:v>8.50757</c:v>
                </c:pt>
                <c:pt idx="375184">
                  <c:v>8.5076</c:v>
                </c:pt>
                <c:pt idx="375185">
                  <c:v>8.50762</c:v>
                </c:pt>
                <c:pt idx="375186">
                  <c:v>8.50764</c:v>
                </c:pt>
                <c:pt idx="375187">
                  <c:v>8.50766</c:v>
                </c:pt>
                <c:pt idx="375188">
                  <c:v>8.50769</c:v>
                </c:pt>
                <c:pt idx="375189">
                  <c:v>8.50771</c:v>
                </c:pt>
                <c:pt idx="375190">
                  <c:v>8.50773</c:v>
                </c:pt>
                <c:pt idx="375191">
                  <c:v>8.50775</c:v>
                </c:pt>
                <c:pt idx="375192">
                  <c:v>8.50778</c:v>
                </c:pt>
                <c:pt idx="375193">
                  <c:v>8.5078</c:v>
                </c:pt>
                <c:pt idx="375194">
                  <c:v>8.50782</c:v>
                </c:pt>
                <c:pt idx="375195">
                  <c:v>8.50785</c:v>
                </c:pt>
                <c:pt idx="375196">
                  <c:v>8.50787</c:v>
                </c:pt>
                <c:pt idx="375197">
                  <c:v>8.50789</c:v>
                </c:pt>
                <c:pt idx="375198">
                  <c:v>8.50791</c:v>
                </c:pt>
                <c:pt idx="375199">
                  <c:v>8.50794</c:v>
                </c:pt>
                <c:pt idx="375200">
                  <c:v>8.50796</c:v>
                </c:pt>
                <c:pt idx="375201">
                  <c:v>8.50798</c:v>
                </c:pt>
                <c:pt idx="375202">
                  <c:v>8.50801</c:v>
                </c:pt>
                <c:pt idx="375203">
                  <c:v>8.50803</c:v>
                </c:pt>
                <c:pt idx="375204">
                  <c:v>8.50805</c:v>
                </c:pt>
                <c:pt idx="375205">
                  <c:v>8.50807</c:v>
                </c:pt>
                <c:pt idx="375206">
                  <c:v>8.5081</c:v>
                </c:pt>
                <c:pt idx="375207">
                  <c:v>8.50812</c:v>
                </c:pt>
                <c:pt idx="375208">
                  <c:v>8.50814</c:v>
                </c:pt>
                <c:pt idx="375209">
                  <c:v>8.50816</c:v>
                </c:pt>
                <c:pt idx="375210">
                  <c:v>8.50819</c:v>
                </c:pt>
                <c:pt idx="375211">
                  <c:v>8.50821</c:v>
                </c:pt>
                <c:pt idx="375212">
                  <c:v>8.50823</c:v>
                </c:pt>
                <c:pt idx="375213">
                  <c:v>8.50825</c:v>
                </c:pt>
                <c:pt idx="375214">
                  <c:v>8.50828</c:v>
                </c:pt>
                <c:pt idx="375215">
                  <c:v>8.5083</c:v>
                </c:pt>
                <c:pt idx="375216">
                  <c:v>8.50832</c:v>
                </c:pt>
                <c:pt idx="375217">
                  <c:v>8.50835</c:v>
                </c:pt>
                <c:pt idx="375218">
                  <c:v>8.50837</c:v>
                </c:pt>
                <c:pt idx="375219">
                  <c:v>8.50839</c:v>
                </c:pt>
                <c:pt idx="375220">
                  <c:v>8.50841</c:v>
                </c:pt>
                <c:pt idx="375221">
                  <c:v>8.50844</c:v>
                </c:pt>
                <c:pt idx="375222">
                  <c:v>8.50846</c:v>
                </c:pt>
                <c:pt idx="375223">
                  <c:v>8.50848</c:v>
                </c:pt>
                <c:pt idx="375224">
                  <c:v>8.5085</c:v>
                </c:pt>
                <c:pt idx="375225">
                  <c:v>8.50853</c:v>
                </c:pt>
                <c:pt idx="375226">
                  <c:v>8.50855</c:v>
                </c:pt>
                <c:pt idx="375227">
                  <c:v>8.50857</c:v>
                </c:pt>
                <c:pt idx="375228">
                  <c:v>8.50859</c:v>
                </c:pt>
                <c:pt idx="375229">
                  <c:v>8.50862</c:v>
                </c:pt>
                <c:pt idx="375230">
                  <c:v>8.50864</c:v>
                </c:pt>
                <c:pt idx="375231">
                  <c:v>8.50866</c:v>
                </c:pt>
                <c:pt idx="375232">
                  <c:v>8.50868</c:v>
                </c:pt>
                <c:pt idx="375233">
                  <c:v>8.50871</c:v>
                </c:pt>
                <c:pt idx="375234">
                  <c:v>8.50873</c:v>
                </c:pt>
                <c:pt idx="375235">
                  <c:v>8.50875</c:v>
                </c:pt>
                <c:pt idx="375236">
                  <c:v>8.50878</c:v>
                </c:pt>
                <c:pt idx="375237">
                  <c:v>8.5088</c:v>
                </c:pt>
                <c:pt idx="375238">
                  <c:v>8.50882</c:v>
                </c:pt>
                <c:pt idx="375239">
                  <c:v>8.50884</c:v>
                </c:pt>
                <c:pt idx="375240">
                  <c:v>8.50887</c:v>
                </c:pt>
                <c:pt idx="375241">
                  <c:v>8.50889</c:v>
                </c:pt>
                <c:pt idx="375242">
                  <c:v>8.50891</c:v>
                </c:pt>
                <c:pt idx="375243">
                  <c:v>8.50893</c:v>
                </c:pt>
                <c:pt idx="375244">
                  <c:v>8.50896</c:v>
                </c:pt>
                <c:pt idx="375245">
                  <c:v>8.50898</c:v>
                </c:pt>
                <c:pt idx="375246">
                  <c:v>8.509</c:v>
                </c:pt>
                <c:pt idx="375247">
                  <c:v>8.50902</c:v>
                </c:pt>
                <c:pt idx="375248">
                  <c:v>8.50905</c:v>
                </c:pt>
                <c:pt idx="375249">
                  <c:v>8.50907</c:v>
                </c:pt>
                <c:pt idx="375250">
                  <c:v>8.50909</c:v>
                </c:pt>
                <c:pt idx="375251">
                  <c:v>8.50912</c:v>
                </c:pt>
                <c:pt idx="375252">
                  <c:v>8.50914</c:v>
                </c:pt>
                <c:pt idx="375253">
                  <c:v>8.50916</c:v>
                </c:pt>
                <c:pt idx="375254">
                  <c:v>8.50918</c:v>
                </c:pt>
                <c:pt idx="375255">
                  <c:v>8.50921</c:v>
                </c:pt>
                <c:pt idx="375256">
                  <c:v>8.50923</c:v>
                </c:pt>
                <c:pt idx="375257">
                  <c:v>8.50925</c:v>
                </c:pt>
                <c:pt idx="375258">
                  <c:v>8.50927</c:v>
                </c:pt>
                <c:pt idx="375259">
                  <c:v>8.5093</c:v>
                </c:pt>
                <c:pt idx="375260">
                  <c:v>8.50932</c:v>
                </c:pt>
                <c:pt idx="375261">
                  <c:v>8.50934</c:v>
                </c:pt>
                <c:pt idx="375262">
                  <c:v>8.50937</c:v>
                </c:pt>
                <c:pt idx="375263">
                  <c:v>8.50939</c:v>
                </c:pt>
                <c:pt idx="375264">
                  <c:v>8.50941</c:v>
                </c:pt>
                <c:pt idx="375265">
                  <c:v>8.50943</c:v>
                </c:pt>
                <c:pt idx="375266">
                  <c:v>8.50946</c:v>
                </c:pt>
                <c:pt idx="375267">
                  <c:v>8.50948</c:v>
                </c:pt>
                <c:pt idx="375268">
                  <c:v>8.5095</c:v>
                </c:pt>
                <c:pt idx="375269">
                  <c:v>8.50952</c:v>
                </c:pt>
                <c:pt idx="375270">
                  <c:v>8.50955</c:v>
                </c:pt>
                <c:pt idx="375271">
                  <c:v>8.50957</c:v>
                </c:pt>
                <c:pt idx="375272">
                  <c:v>8.50959</c:v>
                </c:pt>
                <c:pt idx="375273">
                  <c:v>8.50962</c:v>
                </c:pt>
                <c:pt idx="375274">
                  <c:v>8.50964</c:v>
                </c:pt>
                <c:pt idx="375275">
                  <c:v>8.50966</c:v>
                </c:pt>
                <c:pt idx="375276">
                  <c:v>8.50968</c:v>
                </c:pt>
                <c:pt idx="375277">
                  <c:v>8.50971</c:v>
                </c:pt>
                <c:pt idx="375278">
                  <c:v>8.50973</c:v>
                </c:pt>
                <c:pt idx="375279">
                  <c:v>8.50975</c:v>
                </c:pt>
                <c:pt idx="375280">
                  <c:v>8.50977</c:v>
                </c:pt>
                <c:pt idx="375281">
                  <c:v>8.5098</c:v>
                </c:pt>
                <c:pt idx="375282">
                  <c:v>8.50982</c:v>
                </c:pt>
                <c:pt idx="375283">
                  <c:v>8.50984</c:v>
                </c:pt>
                <c:pt idx="375284">
                  <c:v>8.50986</c:v>
                </c:pt>
                <c:pt idx="375285">
                  <c:v>8.50989</c:v>
                </c:pt>
                <c:pt idx="375286">
                  <c:v>8.50991</c:v>
                </c:pt>
                <c:pt idx="375287">
                  <c:v>8.50993</c:v>
                </c:pt>
                <c:pt idx="375288">
                  <c:v>8.50995</c:v>
                </c:pt>
                <c:pt idx="375289">
                  <c:v>8.50998</c:v>
                </c:pt>
                <c:pt idx="375290">
                  <c:v>8.51</c:v>
                </c:pt>
                <c:pt idx="375291">
                  <c:v>8.51002</c:v>
                </c:pt>
                <c:pt idx="375292">
                  <c:v>8.51004</c:v>
                </c:pt>
                <c:pt idx="375293">
                  <c:v>8.51007</c:v>
                </c:pt>
                <c:pt idx="375294">
                  <c:v>8.51009</c:v>
                </c:pt>
                <c:pt idx="375295">
                  <c:v>8.51011</c:v>
                </c:pt>
                <c:pt idx="375296">
                  <c:v>8.51014</c:v>
                </c:pt>
                <c:pt idx="375297">
                  <c:v>8.51016</c:v>
                </c:pt>
                <c:pt idx="375298">
                  <c:v>8.51018</c:v>
                </c:pt>
                <c:pt idx="375299">
                  <c:v>8.5102</c:v>
                </c:pt>
                <c:pt idx="375300">
                  <c:v>8.51023</c:v>
                </c:pt>
                <c:pt idx="375301">
                  <c:v>8.51025</c:v>
                </c:pt>
                <c:pt idx="375302">
                  <c:v>8.51027</c:v>
                </c:pt>
                <c:pt idx="375303">
                  <c:v>8.51029</c:v>
                </c:pt>
                <c:pt idx="375304">
                  <c:v>8.51032</c:v>
                </c:pt>
                <c:pt idx="375305">
                  <c:v>8.51034</c:v>
                </c:pt>
                <c:pt idx="375306">
                  <c:v>8.51036</c:v>
                </c:pt>
                <c:pt idx="375307">
                  <c:v>8.51038</c:v>
                </c:pt>
                <c:pt idx="375308">
                  <c:v>8.51041</c:v>
                </c:pt>
                <c:pt idx="375309">
                  <c:v>8.51043</c:v>
                </c:pt>
                <c:pt idx="375310">
                  <c:v>8.51045</c:v>
                </c:pt>
                <c:pt idx="375311">
                  <c:v>8.51048</c:v>
                </c:pt>
                <c:pt idx="375312">
                  <c:v>8.5105</c:v>
                </c:pt>
                <c:pt idx="375313">
                  <c:v>8.51052</c:v>
                </c:pt>
                <c:pt idx="375314">
                  <c:v>8.51054</c:v>
                </c:pt>
                <c:pt idx="375315">
                  <c:v>8.51057</c:v>
                </c:pt>
                <c:pt idx="375316">
                  <c:v>8.51059</c:v>
                </c:pt>
                <c:pt idx="375317">
                  <c:v>8.51061</c:v>
                </c:pt>
                <c:pt idx="375318">
                  <c:v>8.51064</c:v>
                </c:pt>
                <c:pt idx="375319">
                  <c:v>8.51066</c:v>
                </c:pt>
                <c:pt idx="375320">
                  <c:v>8.51068</c:v>
                </c:pt>
                <c:pt idx="375321">
                  <c:v>8.5107</c:v>
                </c:pt>
                <c:pt idx="375322">
                  <c:v>8.51073</c:v>
                </c:pt>
                <c:pt idx="375323">
                  <c:v>8.51075</c:v>
                </c:pt>
                <c:pt idx="375324">
                  <c:v>8.51077</c:v>
                </c:pt>
                <c:pt idx="375325">
                  <c:v>8.51079</c:v>
                </c:pt>
                <c:pt idx="375326">
                  <c:v>8.51082</c:v>
                </c:pt>
                <c:pt idx="375327">
                  <c:v>8.51084</c:v>
                </c:pt>
                <c:pt idx="375328">
                  <c:v>8.51086</c:v>
                </c:pt>
                <c:pt idx="375329">
                  <c:v>8.51088</c:v>
                </c:pt>
                <c:pt idx="375330">
                  <c:v>8.51091</c:v>
                </c:pt>
                <c:pt idx="375331">
                  <c:v>8.51093</c:v>
                </c:pt>
                <c:pt idx="375332">
                  <c:v>8.51095</c:v>
                </c:pt>
                <c:pt idx="375333">
                  <c:v>8.51098</c:v>
                </c:pt>
                <c:pt idx="375334">
                  <c:v>8.511</c:v>
                </c:pt>
                <c:pt idx="375335">
                  <c:v>8.51102</c:v>
                </c:pt>
                <c:pt idx="375336">
                  <c:v>8.51104</c:v>
                </c:pt>
                <c:pt idx="375337">
                  <c:v>8.51107</c:v>
                </c:pt>
                <c:pt idx="375338">
                  <c:v>8.51109</c:v>
                </c:pt>
                <c:pt idx="375339">
                  <c:v>8.51111</c:v>
                </c:pt>
                <c:pt idx="375340">
                  <c:v>8.51113</c:v>
                </c:pt>
                <c:pt idx="375341">
                  <c:v>8.51116</c:v>
                </c:pt>
                <c:pt idx="375342">
                  <c:v>8.51118</c:v>
                </c:pt>
                <c:pt idx="375343">
                  <c:v>8.5112</c:v>
                </c:pt>
                <c:pt idx="375344">
                  <c:v>8.51122</c:v>
                </c:pt>
                <c:pt idx="375345">
                  <c:v>8.51125</c:v>
                </c:pt>
                <c:pt idx="375346">
                  <c:v>8.51127</c:v>
                </c:pt>
                <c:pt idx="375347">
                  <c:v>8.51129</c:v>
                </c:pt>
                <c:pt idx="375348">
                  <c:v>8.51131</c:v>
                </c:pt>
                <c:pt idx="375349">
                  <c:v>8.51134</c:v>
                </c:pt>
                <c:pt idx="375350">
                  <c:v>8.51136</c:v>
                </c:pt>
                <c:pt idx="375351">
                  <c:v>8.51138</c:v>
                </c:pt>
                <c:pt idx="375352">
                  <c:v>8.51141</c:v>
                </c:pt>
                <c:pt idx="375353">
                  <c:v>8.51143</c:v>
                </c:pt>
                <c:pt idx="375354">
                  <c:v>8.51145</c:v>
                </c:pt>
                <c:pt idx="375355">
                  <c:v>8.51147</c:v>
                </c:pt>
                <c:pt idx="375356">
                  <c:v>8.5115</c:v>
                </c:pt>
                <c:pt idx="375357">
                  <c:v>8.51152</c:v>
                </c:pt>
                <c:pt idx="375358">
                  <c:v>8.51154</c:v>
                </c:pt>
                <c:pt idx="375359">
                  <c:v>8.51156</c:v>
                </c:pt>
                <c:pt idx="375360">
                  <c:v>8.51159</c:v>
                </c:pt>
                <c:pt idx="375361">
                  <c:v>8.51161</c:v>
                </c:pt>
                <c:pt idx="375362">
                  <c:v>8.51163</c:v>
                </c:pt>
                <c:pt idx="375363">
                  <c:v>8.51165</c:v>
                </c:pt>
                <c:pt idx="375364">
                  <c:v>8.51168</c:v>
                </c:pt>
                <c:pt idx="375365">
                  <c:v>8.5117</c:v>
                </c:pt>
                <c:pt idx="375366">
                  <c:v>8.51172</c:v>
                </c:pt>
                <c:pt idx="375367">
                  <c:v>8.51175</c:v>
                </c:pt>
                <c:pt idx="375368">
                  <c:v>8.51177</c:v>
                </c:pt>
                <c:pt idx="375369">
                  <c:v>8.51179</c:v>
                </c:pt>
                <c:pt idx="375370">
                  <c:v>8.51181</c:v>
                </c:pt>
                <c:pt idx="375371">
                  <c:v>8.51184</c:v>
                </c:pt>
                <c:pt idx="375372">
                  <c:v>8.51186</c:v>
                </c:pt>
                <c:pt idx="375373">
                  <c:v>8.51188</c:v>
                </c:pt>
                <c:pt idx="375374">
                  <c:v>8.51191</c:v>
                </c:pt>
                <c:pt idx="375375">
                  <c:v>8.51193</c:v>
                </c:pt>
                <c:pt idx="375376">
                  <c:v>8.51195</c:v>
                </c:pt>
                <c:pt idx="375377">
                  <c:v>8.51197</c:v>
                </c:pt>
                <c:pt idx="375378">
                  <c:v>8.512</c:v>
                </c:pt>
                <c:pt idx="375379">
                  <c:v>8.51202</c:v>
                </c:pt>
                <c:pt idx="375380">
                  <c:v>8.51204</c:v>
                </c:pt>
                <c:pt idx="375381">
                  <c:v>8.51206</c:v>
                </c:pt>
                <c:pt idx="375382">
                  <c:v>8.51209</c:v>
                </c:pt>
                <c:pt idx="375383">
                  <c:v>8.51211</c:v>
                </c:pt>
                <c:pt idx="375384">
                  <c:v>8.51213</c:v>
                </c:pt>
                <c:pt idx="375385">
                  <c:v>8.51215</c:v>
                </c:pt>
                <c:pt idx="375386">
                  <c:v>8.51218</c:v>
                </c:pt>
                <c:pt idx="375387">
                  <c:v>8.5122</c:v>
                </c:pt>
                <c:pt idx="375388">
                  <c:v>8.51222</c:v>
                </c:pt>
                <c:pt idx="375389">
                  <c:v>8.51225</c:v>
                </c:pt>
                <c:pt idx="375390">
                  <c:v>8.51227</c:v>
                </c:pt>
                <c:pt idx="375391">
                  <c:v>8.51229</c:v>
                </c:pt>
                <c:pt idx="375392">
                  <c:v>8.51231</c:v>
                </c:pt>
                <c:pt idx="375393">
                  <c:v>8.51234</c:v>
                </c:pt>
                <c:pt idx="375394">
                  <c:v>8.51236</c:v>
                </c:pt>
                <c:pt idx="375395">
                  <c:v>8.51238</c:v>
                </c:pt>
                <c:pt idx="375396">
                  <c:v>8.5124</c:v>
                </c:pt>
                <c:pt idx="375397">
                  <c:v>8.51243</c:v>
                </c:pt>
                <c:pt idx="375398">
                  <c:v>8.51245</c:v>
                </c:pt>
                <c:pt idx="375399">
                  <c:v>8.51247</c:v>
                </c:pt>
                <c:pt idx="375400">
                  <c:v>8.51249</c:v>
                </c:pt>
                <c:pt idx="375401">
                  <c:v>8.51252</c:v>
                </c:pt>
                <c:pt idx="375402">
                  <c:v>8.51254</c:v>
                </c:pt>
                <c:pt idx="375403">
                  <c:v>8.51256</c:v>
                </c:pt>
                <c:pt idx="375404">
                  <c:v>8.51258</c:v>
                </c:pt>
                <c:pt idx="375405">
                  <c:v>8.51261</c:v>
                </c:pt>
                <c:pt idx="375406">
                  <c:v>8.51263</c:v>
                </c:pt>
                <c:pt idx="375407">
                  <c:v>8.51265</c:v>
                </c:pt>
                <c:pt idx="375408">
                  <c:v>8.51268</c:v>
                </c:pt>
                <c:pt idx="375409">
                  <c:v>8.5127</c:v>
                </c:pt>
                <c:pt idx="375410">
                  <c:v>8.51272</c:v>
                </c:pt>
                <c:pt idx="375411">
                  <c:v>8.51274</c:v>
                </c:pt>
                <c:pt idx="375412">
                  <c:v>8.51277</c:v>
                </c:pt>
                <c:pt idx="375413">
                  <c:v>8.51279</c:v>
                </c:pt>
                <c:pt idx="375414">
                  <c:v>8.51281</c:v>
                </c:pt>
                <c:pt idx="375415">
                  <c:v>8.51283</c:v>
                </c:pt>
                <c:pt idx="375416">
                  <c:v>8.51286</c:v>
                </c:pt>
                <c:pt idx="375417">
                  <c:v>8.51288</c:v>
                </c:pt>
                <c:pt idx="375418">
                  <c:v>8.5129</c:v>
                </c:pt>
                <c:pt idx="375419">
                  <c:v>8.51292</c:v>
                </c:pt>
                <c:pt idx="375420">
                  <c:v>8.51295</c:v>
                </c:pt>
                <c:pt idx="375421">
                  <c:v>8.51297</c:v>
                </c:pt>
                <c:pt idx="375422">
                  <c:v>8.51299</c:v>
                </c:pt>
                <c:pt idx="375423">
                  <c:v>8.51302</c:v>
                </c:pt>
                <c:pt idx="375424">
                  <c:v>8.51304</c:v>
                </c:pt>
                <c:pt idx="375425">
                  <c:v>8.51306</c:v>
                </c:pt>
                <c:pt idx="375426">
                  <c:v>8.51308</c:v>
                </c:pt>
                <c:pt idx="375427">
                  <c:v>8.51311</c:v>
                </c:pt>
                <c:pt idx="375428">
                  <c:v>8.51313</c:v>
                </c:pt>
                <c:pt idx="375429">
                  <c:v>8.51315</c:v>
                </c:pt>
                <c:pt idx="375430">
                  <c:v>8.51318</c:v>
                </c:pt>
                <c:pt idx="375431">
                  <c:v>8.5132</c:v>
                </c:pt>
                <c:pt idx="375432">
                  <c:v>8.51322</c:v>
                </c:pt>
                <c:pt idx="375433">
                  <c:v>8.51324</c:v>
                </c:pt>
                <c:pt idx="375434">
                  <c:v>8.51327</c:v>
                </c:pt>
                <c:pt idx="375435">
                  <c:v>8.51329</c:v>
                </c:pt>
                <c:pt idx="375436">
                  <c:v>8.51331</c:v>
                </c:pt>
                <c:pt idx="375437">
                  <c:v>8.51333</c:v>
                </c:pt>
                <c:pt idx="375438">
                  <c:v>8.51336</c:v>
                </c:pt>
                <c:pt idx="375439">
                  <c:v>8.51338</c:v>
                </c:pt>
                <c:pt idx="375440">
                  <c:v>8.5134</c:v>
                </c:pt>
                <c:pt idx="375441">
                  <c:v>8.51342</c:v>
                </c:pt>
                <c:pt idx="375442">
                  <c:v>8.51345</c:v>
                </c:pt>
                <c:pt idx="375443">
                  <c:v>8.51347</c:v>
                </c:pt>
                <c:pt idx="375444">
                  <c:v>8.51349</c:v>
                </c:pt>
                <c:pt idx="375445">
                  <c:v>8.51351</c:v>
                </c:pt>
                <c:pt idx="375446">
                  <c:v>8.51354</c:v>
                </c:pt>
                <c:pt idx="375447">
                  <c:v>8.51356</c:v>
                </c:pt>
                <c:pt idx="375448">
                  <c:v>8.51358</c:v>
                </c:pt>
                <c:pt idx="375449">
                  <c:v>8.51361</c:v>
                </c:pt>
                <c:pt idx="375450">
                  <c:v>8.51363</c:v>
                </c:pt>
                <c:pt idx="375451">
                  <c:v>8.51365</c:v>
                </c:pt>
                <c:pt idx="375452">
                  <c:v>8.51367</c:v>
                </c:pt>
                <c:pt idx="375453">
                  <c:v>8.5137</c:v>
                </c:pt>
                <c:pt idx="375454">
                  <c:v>8.51372</c:v>
                </c:pt>
                <c:pt idx="375455">
                  <c:v>8.51374</c:v>
                </c:pt>
                <c:pt idx="375456">
                  <c:v>8.51376</c:v>
                </c:pt>
                <c:pt idx="375457">
                  <c:v>8.51379</c:v>
                </c:pt>
                <c:pt idx="375458">
                  <c:v>8.51381</c:v>
                </c:pt>
                <c:pt idx="375459">
                  <c:v>8.51383</c:v>
                </c:pt>
                <c:pt idx="375460">
                  <c:v>8.51385</c:v>
                </c:pt>
                <c:pt idx="375461">
                  <c:v>8.51388</c:v>
                </c:pt>
                <c:pt idx="375462">
                  <c:v>8.5139</c:v>
                </c:pt>
                <c:pt idx="375463">
                  <c:v>8.51392</c:v>
                </c:pt>
                <c:pt idx="375464">
                  <c:v>8.51395</c:v>
                </c:pt>
                <c:pt idx="375465">
                  <c:v>8.51397</c:v>
                </c:pt>
                <c:pt idx="375466">
                  <c:v>8.51399</c:v>
                </c:pt>
                <c:pt idx="375467">
                  <c:v>8.51401</c:v>
                </c:pt>
                <c:pt idx="375468">
                  <c:v>8.51404</c:v>
                </c:pt>
                <c:pt idx="375469">
                  <c:v>8.51406</c:v>
                </c:pt>
                <c:pt idx="375470">
                  <c:v>8.51408</c:v>
                </c:pt>
                <c:pt idx="375471">
                  <c:v>8.5141</c:v>
                </c:pt>
                <c:pt idx="375472">
                  <c:v>8.51413</c:v>
                </c:pt>
                <c:pt idx="375473">
                  <c:v>8.51415</c:v>
                </c:pt>
                <c:pt idx="375474">
                  <c:v>8.51417</c:v>
                </c:pt>
                <c:pt idx="375475">
                  <c:v>8.5142</c:v>
                </c:pt>
                <c:pt idx="375476">
                  <c:v>8.51422</c:v>
                </c:pt>
                <c:pt idx="375477">
                  <c:v>8.51424</c:v>
                </c:pt>
                <c:pt idx="375478">
                  <c:v>8.51426</c:v>
                </c:pt>
                <c:pt idx="375479">
                  <c:v>8.51429</c:v>
                </c:pt>
                <c:pt idx="375480">
                  <c:v>8.51431</c:v>
                </c:pt>
                <c:pt idx="375481">
                  <c:v>8.51433</c:v>
                </c:pt>
                <c:pt idx="375482">
                  <c:v>8.51435</c:v>
                </c:pt>
                <c:pt idx="375483">
                  <c:v>8.51438</c:v>
                </c:pt>
                <c:pt idx="375484">
                  <c:v>8.5144</c:v>
                </c:pt>
                <c:pt idx="375485">
                  <c:v>8.51442</c:v>
                </c:pt>
                <c:pt idx="375486">
                  <c:v>8.51444</c:v>
                </c:pt>
                <c:pt idx="375487">
                  <c:v>8.51447</c:v>
                </c:pt>
                <c:pt idx="375488">
                  <c:v>8.51449</c:v>
                </c:pt>
                <c:pt idx="375489">
                  <c:v>8.51451</c:v>
                </c:pt>
                <c:pt idx="375490">
                  <c:v>8.51454</c:v>
                </c:pt>
                <c:pt idx="375491">
                  <c:v>8.51456</c:v>
                </c:pt>
                <c:pt idx="375492">
                  <c:v>8.51458</c:v>
                </c:pt>
                <c:pt idx="375493">
                  <c:v>8.5146</c:v>
                </c:pt>
                <c:pt idx="375494">
                  <c:v>8.51463</c:v>
                </c:pt>
                <c:pt idx="375495">
                  <c:v>8.51465</c:v>
                </c:pt>
                <c:pt idx="375496">
                  <c:v>8.51467</c:v>
                </c:pt>
                <c:pt idx="375497">
                  <c:v>8.51469</c:v>
                </c:pt>
                <c:pt idx="375498">
                  <c:v>8.51472</c:v>
                </c:pt>
                <c:pt idx="375499">
                  <c:v>8.51474</c:v>
                </c:pt>
                <c:pt idx="375500">
                  <c:v>8.51476</c:v>
                </c:pt>
                <c:pt idx="375501">
                  <c:v>8.51478</c:v>
                </c:pt>
                <c:pt idx="375502">
                  <c:v>8.51481</c:v>
                </c:pt>
                <c:pt idx="375503">
                  <c:v>8.51483</c:v>
                </c:pt>
                <c:pt idx="375504">
                  <c:v>8.51485</c:v>
                </c:pt>
                <c:pt idx="375505">
                  <c:v>8.51487</c:v>
                </c:pt>
                <c:pt idx="375506">
                  <c:v>8.5149</c:v>
                </c:pt>
                <c:pt idx="375507">
                  <c:v>8.51492</c:v>
                </c:pt>
                <c:pt idx="375508">
                  <c:v>8.51494</c:v>
                </c:pt>
                <c:pt idx="375509">
                  <c:v>8.51497</c:v>
                </c:pt>
                <c:pt idx="375510">
                  <c:v>8.51499</c:v>
                </c:pt>
                <c:pt idx="375511">
                  <c:v>8.51501</c:v>
                </c:pt>
                <c:pt idx="375512">
                  <c:v>8.51503</c:v>
                </c:pt>
                <c:pt idx="375513">
                  <c:v>8.51506</c:v>
                </c:pt>
                <c:pt idx="375514">
                  <c:v>8.51508</c:v>
                </c:pt>
                <c:pt idx="375515">
                  <c:v>8.5151</c:v>
                </c:pt>
                <c:pt idx="375516">
                  <c:v>8.51512</c:v>
                </c:pt>
                <c:pt idx="375517">
                  <c:v>8.51515</c:v>
                </c:pt>
                <c:pt idx="375518">
                  <c:v>8.51517</c:v>
                </c:pt>
                <c:pt idx="375519">
                  <c:v>8.51519</c:v>
                </c:pt>
                <c:pt idx="375520">
                  <c:v>8.51521</c:v>
                </c:pt>
                <c:pt idx="375521">
                  <c:v>8.51524</c:v>
                </c:pt>
                <c:pt idx="375522">
                  <c:v>8.51526</c:v>
                </c:pt>
                <c:pt idx="375523">
                  <c:v>8.51528</c:v>
                </c:pt>
                <c:pt idx="375524">
                  <c:v>8.51531</c:v>
                </c:pt>
                <c:pt idx="375525">
                  <c:v>8.51533</c:v>
                </c:pt>
                <c:pt idx="375526">
                  <c:v>8.51535</c:v>
                </c:pt>
                <c:pt idx="375527">
                  <c:v>8.51537</c:v>
                </c:pt>
                <c:pt idx="375528">
                  <c:v>8.5154</c:v>
                </c:pt>
                <c:pt idx="375529">
                  <c:v>8.51542</c:v>
                </c:pt>
                <c:pt idx="375530">
                  <c:v>8.51544</c:v>
                </c:pt>
                <c:pt idx="375531">
                  <c:v>8.51547</c:v>
                </c:pt>
                <c:pt idx="375532">
                  <c:v>8.51549</c:v>
                </c:pt>
                <c:pt idx="375533">
                  <c:v>8.51551</c:v>
                </c:pt>
                <c:pt idx="375534">
                  <c:v>8.51553</c:v>
                </c:pt>
                <c:pt idx="375535">
                  <c:v>8.51556</c:v>
                </c:pt>
                <c:pt idx="375536">
                  <c:v>8.51558</c:v>
                </c:pt>
                <c:pt idx="375537">
                  <c:v>8.5156</c:v>
                </c:pt>
                <c:pt idx="375538">
                  <c:v>8.51562</c:v>
                </c:pt>
                <c:pt idx="375539">
                  <c:v>8.51565</c:v>
                </c:pt>
                <c:pt idx="375540">
                  <c:v>8.51567</c:v>
                </c:pt>
                <c:pt idx="375541">
                  <c:v>8.51569</c:v>
                </c:pt>
                <c:pt idx="375542">
                  <c:v>8.51571</c:v>
                </c:pt>
                <c:pt idx="375543">
                  <c:v>8.51574</c:v>
                </c:pt>
                <c:pt idx="375544">
                  <c:v>8.51576</c:v>
                </c:pt>
                <c:pt idx="375545">
                  <c:v>8.51578</c:v>
                </c:pt>
                <c:pt idx="375546">
                  <c:v>8.51581</c:v>
                </c:pt>
                <c:pt idx="375547">
                  <c:v>8.51583</c:v>
                </c:pt>
                <c:pt idx="375548">
                  <c:v>8.51585</c:v>
                </c:pt>
                <c:pt idx="375549">
                  <c:v>8.51587</c:v>
                </c:pt>
                <c:pt idx="375550">
                  <c:v>8.5159</c:v>
                </c:pt>
                <c:pt idx="375551">
                  <c:v>8.51592</c:v>
                </c:pt>
                <c:pt idx="375552">
                  <c:v>8.51594</c:v>
                </c:pt>
                <c:pt idx="375553">
                  <c:v>8.51596</c:v>
                </c:pt>
                <c:pt idx="375554">
                  <c:v>8.51599</c:v>
                </c:pt>
                <c:pt idx="375555">
                  <c:v>8.51601</c:v>
                </c:pt>
                <c:pt idx="375556">
                  <c:v>8.51603</c:v>
                </c:pt>
                <c:pt idx="375557">
                  <c:v>8.51605</c:v>
                </c:pt>
                <c:pt idx="375558">
                  <c:v>8.51608</c:v>
                </c:pt>
                <c:pt idx="375559">
                  <c:v>8.5161</c:v>
                </c:pt>
                <c:pt idx="375560">
                  <c:v>8.51612</c:v>
                </c:pt>
                <c:pt idx="375561">
                  <c:v>8.51614</c:v>
                </c:pt>
                <c:pt idx="375562">
                  <c:v>8.51617</c:v>
                </c:pt>
                <c:pt idx="375563">
                  <c:v>8.51619</c:v>
                </c:pt>
                <c:pt idx="375564">
                  <c:v>8.51621</c:v>
                </c:pt>
                <c:pt idx="375565">
                  <c:v>8.51624</c:v>
                </c:pt>
                <c:pt idx="375566">
                  <c:v>8.51626</c:v>
                </c:pt>
                <c:pt idx="375567">
                  <c:v>8.51628</c:v>
                </c:pt>
                <c:pt idx="375568">
                  <c:v>8.5163</c:v>
                </c:pt>
                <c:pt idx="375569">
                  <c:v>8.51633</c:v>
                </c:pt>
                <c:pt idx="375570">
                  <c:v>8.51635</c:v>
                </c:pt>
                <c:pt idx="375571">
                  <c:v>8.51637</c:v>
                </c:pt>
                <c:pt idx="375572">
                  <c:v>8.51639</c:v>
                </c:pt>
                <c:pt idx="375573">
                  <c:v>8.51642</c:v>
                </c:pt>
                <c:pt idx="375574">
                  <c:v>8.51644</c:v>
                </c:pt>
                <c:pt idx="375575">
                  <c:v>8.51646</c:v>
                </c:pt>
                <c:pt idx="375576">
                  <c:v>8.51648</c:v>
                </c:pt>
                <c:pt idx="375577">
                  <c:v>8.51651</c:v>
                </c:pt>
                <c:pt idx="375578">
                  <c:v>8.51653</c:v>
                </c:pt>
                <c:pt idx="375579">
                  <c:v>8.51655</c:v>
                </c:pt>
                <c:pt idx="375580">
                  <c:v>8.51658</c:v>
                </c:pt>
                <c:pt idx="375581">
                  <c:v>8.5166</c:v>
                </c:pt>
                <c:pt idx="375582">
                  <c:v>8.51662</c:v>
                </c:pt>
                <c:pt idx="375583">
                  <c:v>8.51664</c:v>
                </c:pt>
                <c:pt idx="375584">
                  <c:v>8.51667</c:v>
                </c:pt>
                <c:pt idx="375585">
                  <c:v>8.51669</c:v>
                </c:pt>
                <c:pt idx="375586">
                  <c:v>8.51671</c:v>
                </c:pt>
                <c:pt idx="375587">
                  <c:v>8.51674</c:v>
                </c:pt>
                <c:pt idx="375588">
                  <c:v>8.51676</c:v>
                </c:pt>
                <c:pt idx="375589">
                  <c:v>8.51678</c:v>
                </c:pt>
                <c:pt idx="375590">
                  <c:v>8.5168</c:v>
                </c:pt>
                <c:pt idx="375591">
                  <c:v>8.51683</c:v>
                </c:pt>
                <c:pt idx="375592">
                  <c:v>8.51685</c:v>
                </c:pt>
                <c:pt idx="375593">
                  <c:v>8.51687</c:v>
                </c:pt>
                <c:pt idx="375594">
                  <c:v>8.51689</c:v>
                </c:pt>
                <c:pt idx="375595">
                  <c:v>8.51692</c:v>
                </c:pt>
                <c:pt idx="375596">
                  <c:v>8.51694</c:v>
                </c:pt>
                <c:pt idx="375597">
                  <c:v>8.51696</c:v>
                </c:pt>
                <c:pt idx="375598">
                  <c:v>8.51698</c:v>
                </c:pt>
                <c:pt idx="375599">
                  <c:v>8.51701</c:v>
                </c:pt>
                <c:pt idx="375600">
                  <c:v>8.51703</c:v>
                </c:pt>
                <c:pt idx="375601">
                  <c:v>8.51705</c:v>
                </c:pt>
                <c:pt idx="375602">
                  <c:v>8.51708</c:v>
                </c:pt>
                <c:pt idx="375603">
                  <c:v>8.5171</c:v>
                </c:pt>
                <c:pt idx="375604">
                  <c:v>8.51712</c:v>
                </c:pt>
                <c:pt idx="375605">
                  <c:v>8.51714</c:v>
                </c:pt>
                <c:pt idx="375606">
                  <c:v>8.51717</c:v>
                </c:pt>
                <c:pt idx="375607">
                  <c:v>8.51719</c:v>
                </c:pt>
                <c:pt idx="375608">
                  <c:v>8.51721</c:v>
                </c:pt>
                <c:pt idx="375609">
                  <c:v>8.51723</c:v>
                </c:pt>
                <c:pt idx="375610">
                  <c:v>8.51726</c:v>
                </c:pt>
                <c:pt idx="375611">
                  <c:v>8.51728</c:v>
                </c:pt>
                <c:pt idx="375612">
                  <c:v>8.5173</c:v>
                </c:pt>
                <c:pt idx="375613">
                  <c:v>8.51732</c:v>
                </c:pt>
                <c:pt idx="375614">
                  <c:v>8.51735</c:v>
                </c:pt>
                <c:pt idx="375615">
                  <c:v>8.51737</c:v>
                </c:pt>
                <c:pt idx="375616">
                  <c:v>8.51739</c:v>
                </c:pt>
                <c:pt idx="375617">
                  <c:v>8.51741</c:v>
                </c:pt>
                <c:pt idx="375618">
                  <c:v>8.51744</c:v>
                </c:pt>
                <c:pt idx="375619">
                  <c:v>8.51746</c:v>
                </c:pt>
                <c:pt idx="375620">
                  <c:v>8.51748</c:v>
                </c:pt>
                <c:pt idx="375621">
                  <c:v>8.51751</c:v>
                </c:pt>
                <c:pt idx="375622">
                  <c:v>8.51753</c:v>
                </c:pt>
                <c:pt idx="375623">
                  <c:v>8.51755</c:v>
                </c:pt>
                <c:pt idx="375624">
                  <c:v>8.51757</c:v>
                </c:pt>
                <c:pt idx="375625">
                  <c:v>8.5176</c:v>
                </c:pt>
                <c:pt idx="375626">
                  <c:v>8.51762</c:v>
                </c:pt>
                <c:pt idx="375627">
                  <c:v>8.51764</c:v>
                </c:pt>
                <c:pt idx="375628">
                  <c:v>8.51766</c:v>
                </c:pt>
                <c:pt idx="375629">
                  <c:v>8.51769</c:v>
                </c:pt>
                <c:pt idx="375630">
                  <c:v>8.51771</c:v>
                </c:pt>
                <c:pt idx="375631">
                  <c:v>8.51773</c:v>
                </c:pt>
                <c:pt idx="375632">
                  <c:v>8.51775</c:v>
                </c:pt>
                <c:pt idx="375633">
                  <c:v>8.51778</c:v>
                </c:pt>
                <c:pt idx="375634">
                  <c:v>8.5178</c:v>
                </c:pt>
                <c:pt idx="375635">
                  <c:v>8.51782</c:v>
                </c:pt>
                <c:pt idx="375636">
                  <c:v>8.51785</c:v>
                </c:pt>
                <c:pt idx="375637">
                  <c:v>8.51787</c:v>
                </c:pt>
                <c:pt idx="375638">
                  <c:v>8.51789</c:v>
                </c:pt>
                <c:pt idx="375639">
                  <c:v>8.51791</c:v>
                </c:pt>
                <c:pt idx="375640">
                  <c:v>8.51794</c:v>
                </c:pt>
                <c:pt idx="375641">
                  <c:v>8.51796</c:v>
                </c:pt>
                <c:pt idx="375642">
                  <c:v>8.51798</c:v>
                </c:pt>
                <c:pt idx="375643">
                  <c:v>8.51801</c:v>
                </c:pt>
                <c:pt idx="375644">
                  <c:v>8.51803</c:v>
                </c:pt>
                <c:pt idx="375645">
                  <c:v>8.51805</c:v>
                </c:pt>
                <c:pt idx="375646">
                  <c:v>8.51807</c:v>
                </c:pt>
                <c:pt idx="375647">
                  <c:v>8.5181</c:v>
                </c:pt>
                <c:pt idx="375648">
                  <c:v>8.51812</c:v>
                </c:pt>
                <c:pt idx="375649">
                  <c:v>8.51814</c:v>
                </c:pt>
                <c:pt idx="375650">
                  <c:v>8.51816</c:v>
                </c:pt>
                <c:pt idx="375651">
                  <c:v>8.51819</c:v>
                </c:pt>
                <c:pt idx="375652">
                  <c:v>8.51821</c:v>
                </c:pt>
                <c:pt idx="375653">
                  <c:v>8.51823</c:v>
                </c:pt>
                <c:pt idx="375654">
                  <c:v>8.51825</c:v>
                </c:pt>
                <c:pt idx="375655">
                  <c:v>8.51828</c:v>
                </c:pt>
                <c:pt idx="375656">
                  <c:v>8.5183</c:v>
                </c:pt>
                <c:pt idx="375657">
                  <c:v>8.51832</c:v>
                </c:pt>
                <c:pt idx="375658">
                  <c:v>8.51835</c:v>
                </c:pt>
                <c:pt idx="375659">
                  <c:v>8.51837</c:v>
                </c:pt>
                <c:pt idx="375660">
                  <c:v>8.51839</c:v>
                </c:pt>
                <c:pt idx="375661">
                  <c:v>8.51841</c:v>
                </c:pt>
                <c:pt idx="375662">
                  <c:v>8.51844</c:v>
                </c:pt>
                <c:pt idx="375663">
                  <c:v>8.51846</c:v>
                </c:pt>
                <c:pt idx="375664">
                  <c:v>8.51848</c:v>
                </c:pt>
                <c:pt idx="375665">
                  <c:v>8.5185</c:v>
                </c:pt>
                <c:pt idx="375666">
                  <c:v>8.51853</c:v>
                </c:pt>
                <c:pt idx="375667">
                  <c:v>8.51855</c:v>
                </c:pt>
                <c:pt idx="375668">
                  <c:v>8.51857</c:v>
                </c:pt>
                <c:pt idx="375669">
                  <c:v>8.51859</c:v>
                </c:pt>
                <c:pt idx="375670">
                  <c:v>8.51862</c:v>
                </c:pt>
                <c:pt idx="375671">
                  <c:v>8.51864</c:v>
                </c:pt>
                <c:pt idx="375672">
                  <c:v>8.51866</c:v>
                </c:pt>
                <c:pt idx="375673">
                  <c:v>8.51868</c:v>
                </c:pt>
                <c:pt idx="375674">
                  <c:v>8.51871</c:v>
                </c:pt>
                <c:pt idx="375675">
                  <c:v>8.51873</c:v>
                </c:pt>
                <c:pt idx="375676">
                  <c:v>8.51875</c:v>
                </c:pt>
                <c:pt idx="375677">
                  <c:v>8.51878</c:v>
                </c:pt>
                <c:pt idx="375678">
                  <c:v>8.5188</c:v>
                </c:pt>
                <c:pt idx="375679">
                  <c:v>8.51882</c:v>
                </c:pt>
                <c:pt idx="375680">
                  <c:v>8.51884</c:v>
                </c:pt>
                <c:pt idx="375681">
                  <c:v>8.51887</c:v>
                </c:pt>
                <c:pt idx="375682">
                  <c:v>8.51889</c:v>
                </c:pt>
                <c:pt idx="375683">
                  <c:v>8.51891</c:v>
                </c:pt>
                <c:pt idx="375684">
                  <c:v>8.51893</c:v>
                </c:pt>
                <c:pt idx="375685">
                  <c:v>8.51896</c:v>
                </c:pt>
                <c:pt idx="375686">
                  <c:v>8.51898</c:v>
                </c:pt>
                <c:pt idx="375687">
                  <c:v>8.519</c:v>
                </c:pt>
                <c:pt idx="375688">
                  <c:v>8.51902</c:v>
                </c:pt>
                <c:pt idx="375689">
                  <c:v>8.51905</c:v>
                </c:pt>
                <c:pt idx="375690">
                  <c:v>8.51907</c:v>
                </c:pt>
                <c:pt idx="375691">
                  <c:v>8.51909</c:v>
                </c:pt>
                <c:pt idx="375692">
                  <c:v>8.51912</c:v>
                </c:pt>
                <c:pt idx="375693">
                  <c:v>8.51914</c:v>
                </c:pt>
                <c:pt idx="375694">
                  <c:v>8.51916</c:v>
                </c:pt>
                <c:pt idx="375695">
                  <c:v>8.51918</c:v>
                </c:pt>
                <c:pt idx="375696">
                  <c:v>8.51921</c:v>
                </c:pt>
                <c:pt idx="375697">
                  <c:v>8.51923</c:v>
                </c:pt>
                <c:pt idx="375698">
                  <c:v>8.51925</c:v>
                </c:pt>
                <c:pt idx="375699">
                  <c:v>8.51927</c:v>
                </c:pt>
                <c:pt idx="375700">
                  <c:v>8.5193</c:v>
                </c:pt>
                <c:pt idx="375701">
                  <c:v>8.51932</c:v>
                </c:pt>
                <c:pt idx="375702">
                  <c:v>8.51934</c:v>
                </c:pt>
                <c:pt idx="375703">
                  <c:v>8.51937</c:v>
                </c:pt>
                <c:pt idx="375704">
                  <c:v>8.51939</c:v>
                </c:pt>
                <c:pt idx="375705">
                  <c:v>8.51941</c:v>
                </c:pt>
                <c:pt idx="375706">
                  <c:v>8.51943</c:v>
                </c:pt>
                <c:pt idx="375707">
                  <c:v>8.51946</c:v>
                </c:pt>
                <c:pt idx="375708">
                  <c:v>8.51948</c:v>
                </c:pt>
                <c:pt idx="375709">
                  <c:v>8.5195</c:v>
                </c:pt>
                <c:pt idx="375710">
                  <c:v>8.51952</c:v>
                </c:pt>
                <c:pt idx="375711">
                  <c:v>8.51955</c:v>
                </c:pt>
                <c:pt idx="375712">
                  <c:v>8.51957</c:v>
                </c:pt>
                <c:pt idx="375713">
                  <c:v>8.51959</c:v>
                </c:pt>
                <c:pt idx="375714">
                  <c:v>8.51961</c:v>
                </c:pt>
                <c:pt idx="375715">
                  <c:v>8.51964</c:v>
                </c:pt>
                <c:pt idx="375716">
                  <c:v>8.51966</c:v>
                </c:pt>
                <c:pt idx="375717">
                  <c:v>8.51968</c:v>
                </c:pt>
                <c:pt idx="375718">
                  <c:v>8.51971</c:v>
                </c:pt>
                <c:pt idx="375719">
                  <c:v>8.51973</c:v>
                </c:pt>
                <c:pt idx="375720">
                  <c:v>8.51975</c:v>
                </c:pt>
                <c:pt idx="375721">
                  <c:v>8.51977</c:v>
                </c:pt>
                <c:pt idx="375722">
                  <c:v>8.5198</c:v>
                </c:pt>
                <c:pt idx="375723">
                  <c:v>8.51982</c:v>
                </c:pt>
                <c:pt idx="375724">
                  <c:v>8.51984</c:v>
                </c:pt>
                <c:pt idx="375725">
                  <c:v>8.51986</c:v>
                </c:pt>
                <c:pt idx="375726">
                  <c:v>8.51989</c:v>
                </c:pt>
                <c:pt idx="375727">
                  <c:v>8.51991</c:v>
                </c:pt>
                <c:pt idx="375728">
                  <c:v>8.51993</c:v>
                </c:pt>
                <c:pt idx="375729">
                  <c:v>8.51995</c:v>
                </c:pt>
                <c:pt idx="375730">
                  <c:v>8.51998</c:v>
                </c:pt>
                <c:pt idx="375731">
                  <c:v>8.52</c:v>
                </c:pt>
                <c:pt idx="375732">
                  <c:v>8.52002</c:v>
                </c:pt>
                <c:pt idx="375733">
                  <c:v>8.52004</c:v>
                </c:pt>
                <c:pt idx="375734">
                  <c:v>8.52007</c:v>
                </c:pt>
                <c:pt idx="375735">
                  <c:v>8.52009</c:v>
                </c:pt>
                <c:pt idx="375736">
                  <c:v>8.52011</c:v>
                </c:pt>
                <c:pt idx="375737">
                  <c:v>8.52014</c:v>
                </c:pt>
                <c:pt idx="375738">
                  <c:v>8.52016</c:v>
                </c:pt>
                <c:pt idx="375739">
                  <c:v>8.52018</c:v>
                </c:pt>
                <c:pt idx="375740">
                  <c:v>8.5202</c:v>
                </c:pt>
                <c:pt idx="375741">
                  <c:v>8.52023</c:v>
                </c:pt>
                <c:pt idx="375742">
                  <c:v>8.52025</c:v>
                </c:pt>
                <c:pt idx="375743">
                  <c:v>8.52027</c:v>
                </c:pt>
                <c:pt idx="375744">
                  <c:v>8.5203</c:v>
                </c:pt>
                <c:pt idx="375745">
                  <c:v>8.52032</c:v>
                </c:pt>
                <c:pt idx="375746">
                  <c:v>8.52034</c:v>
                </c:pt>
                <c:pt idx="375747">
                  <c:v>8.52036</c:v>
                </c:pt>
                <c:pt idx="375748">
                  <c:v>8.52038</c:v>
                </c:pt>
                <c:pt idx="375749">
                  <c:v>8.52041</c:v>
                </c:pt>
                <c:pt idx="375750">
                  <c:v>8.52043</c:v>
                </c:pt>
                <c:pt idx="375751">
                  <c:v>8.52045</c:v>
                </c:pt>
                <c:pt idx="375752">
                  <c:v>8.52048</c:v>
                </c:pt>
                <c:pt idx="375753">
                  <c:v>8.5205</c:v>
                </c:pt>
                <c:pt idx="375754">
                  <c:v>8.52052</c:v>
                </c:pt>
                <c:pt idx="375755">
                  <c:v>8.52054</c:v>
                </c:pt>
                <c:pt idx="375756">
                  <c:v>8.52057</c:v>
                </c:pt>
                <c:pt idx="375757">
                  <c:v>8.52059</c:v>
                </c:pt>
                <c:pt idx="375758">
                  <c:v>8.52061</c:v>
                </c:pt>
                <c:pt idx="375759">
                  <c:v>8.52064</c:v>
                </c:pt>
                <c:pt idx="375760">
                  <c:v>8.52066</c:v>
                </c:pt>
                <c:pt idx="375761">
                  <c:v>8.52068</c:v>
                </c:pt>
                <c:pt idx="375762">
                  <c:v>8.5207</c:v>
                </c:pt>
                <c:pt idx="375763">
                  <c:v>8.52073</c:v>
                </c:pt>
                <c:pt idx="375764">
                  <c:v>8.52075</c:v>
                </c:pt>
                <c:pt idx="375765">
                  <c:v>8.52077</c:v>
                </c:pt>
                <c:pt idx="375766">
                  <c:v>8.52079</c:v>
                </c:pt>
                <c:pt idx="375767">
                  <c:v>8.52082</c:v>
                </c:pt>
                <c:pt idx="375768">
                  <c:v>8.52084</c:v>
                </c:pt>
                <c:pt idx="375769">
                  <c:v>8.52086</c:v>
                </c:pt>
                <c:pt idx="375770">
                  <c:v>8.52088</c:v>
                </c:pt>
                <c:pt idx="375771">
                  <c:v>8.52091</c:v>
                </c:pt>
                <c:pt idx="375772">
                  <c:v>8.52093</c:v>
                </c:pt>
                <c:pt idx="375773">
                  <c:v>8.52095</c:v>
                </c:pt>
                <c:pt idx="375774">
                  <c:v>8.52097</c:v>
                </c:pt>
                <c:pt idx="375775">
                  <c:v>8.521</c:v>
                </c:pt>
                <c:pt idx="375776">
                  <c:v>8.52102</c:v>
                </c:pt>
                <c:pt idx="375777">
                  <c:v>8.52104</c:v>
                </c:pt>
                <c:pt idx="375778">
                  <c:v>8.52107</c:v>
                </c:pt>
                <c:pt idx="375779">
                  <c:v>8.52109</c:v>
                </c:pt>
                <c:pt idx="375780">
                  <c:v>8.52111</c:v>
                </c:pt>
                <c:pt idx="375781">
                  <c:v>8.52113</c:v>
                </c:pt>
                <c:pt idx="375782">
                  <c:v>8.52116</c:v>
                </c:pt>
                <c:pt idx="375783">
                  <c:v>8.52118</c:v>
                </c:pt>
                <c:pt idx="375784">
                  <c:v>8.5212</c:v>
                </c:pt>
                <c:pt idx="375785">
                  <c:v>8.52122</c:v>
                </c:pt>
                <c:pt idx="375786">
                  <c:v>8.52125</c:v>
                </c:pt>
                <c:pt idx="375787">
                  <c:v>8.52127</c:v>
                </c:pt>
                <c:pt idx="375788">
                  <c:v>8.52129</c:v>
                </c:pt>
                <c:pt idx="375789">
                  <c:v>8.52131</c:v>
                </c:pt>
                <c:pt idx="375790">
                  <c:v>8.52134</c:v>
                </c:pt>
                <c:pt idx="375791">
                  <c:v>8.52136</c:v>
                </c:pt>
                <c:pt idx="375792">
                  <c:v>8.52138</c:v>
                </c:pt>
                <c:pt idx="375793">
                  <c:v>8.52141</c:v>
                </c:pt>
                <c:pt idx="375794">
                  <c:v>8.52143</c:v>
                </c:pt>
                <c:pt idx="375795">
                  <c:v>8.52145</c:v>
                </c:pt>
                <c:pt idx="375796">
                  <c:v>8.52147</c:v>
                </c:pt>
                <c:pt idx="375797">
                  <c:v>8.5215</c:v>
                </c:pt>
                <c:pt idx="375798">
                  <c:v>8.52152</c:v>
                </c:pt>
                <c:pt idx="375799">
                  <c:v>8.52154</c:v>
                </c:pt>
                <c:pt idx="375800">
                  <c:v>8.52157</c:v>
                </c:pt>
                <c:pt idx="375801">
                  <c:v>8.52159</c:v>
                </c:pt>
                <c:pt idx="375802">
                  <c:v>8.52161</c:v>
                </c:pt>
                <c:pt idx="375803">
                  <c:v>8.52163</c:v>
                </c:pt>
                <c:pt idx="375804">
                  <c:v>8.52166</c:v>
                </c:pt>
                <c:pt idx="375805">
                  <c:v>8.52168</c:v>
                </c:pt>
                <c:pt idx="375806">
                  <c:v>8.5217</c:v>
                </c:pt>
                <c:pt idx="375807">
                  <c:v>8.52172</c:v>
                </c:pt>
                <c:pt idx="375808">
                  <c:v>8.52175</c:v>
                </c:pt>
                <c:pt idx="375809">
                  <c:v>8.52177</c:v>
                </c:pt>
                <c:pt idx="375810">
                  <c:v>8.52179</c:v>
                </c:pt>
                <c:pt idx="375811">
                  <c:v>8.52181</c:v>
                </c:pt>
                <c:pt idx="375812">
                  <c:v>8.52184</c:v>
                </c:pt>
                <c:pt idx="375813">
                  <c:v>8.52186</c:v>
                </c:pt>
                <c:pt idx="375814">
                  <c:v>8.52188</c:v>
                </c:pt>
                <c:pt idx="375815">
                  <c:v>8.52191</c:v>
                </c:pt>
                <c:pt idx="375816">
                  <c:v>8.52193</c:v>
                </c:pt>
                <c:pt idx="375817">
                  <c:v>8.52195</c:v>
                </c:pt>
                <c:pt idx="375818">
                  <c:v>8.52197</c:v>
                </c:pt>
                <c:pt idx="375819">
                  <c:v>8.522</c:v>
                </c:pt>
                <c:pt idx="375820">
                  <c:v>8.52202</c:v>
                </c:pt>
                <c:pt idx="375821">
                  <c:v>8.52204</c:v>
                </c:pt>
                <c:pt idx="375822">
                  <c:v>8.52206</c:v>
                </c:pt>
                <c:pt idx="375823">
                  <c:v>8.52209</c:v>
                </c:pt>
                <c:pt idx="375824">
                  <c:v>8.52211</c:v>
                </c:pt>
                <c:pt idx="375825">
                  <c:v>8.52213</c:v>
                </c:pt>
                <c:pt idx="375826">
                  <c:v>8.52215</c:v>
                </c:pt>
                <c:pt idx="375827">
                  <c:v>8.52218</c:v>
                </c:pt>
                <c:pt idx="375828">
                  <c:v>8.5222</c:v>
                </c:pt>
                <c:pt idx="375829">
                  <c:v>8.52222</c:v>
                </c:pt>
                <c:pt idx="375830">
                  <c:v>8.52224</c:v>
                </c:pt>
                <c:pt idx="375831">
                  <c:v>8.52227</c:v>
                </c:pt>
                <c:pt idx="375832">
                  <c:v>8.52229</c:v>
                </c:pt>
                <c:pt idx="375833">
                  <c:v>8.52231</c:v>
                </c:pt>
                <c:pt idx="375834">
                  <c:v>8.52234</c:v>
                </c:pt>
                <c:pt idx="375835">
                  <c:v>8.52236</c:v>
                </c:pt>
                <c:pt idx="375836">
                  <c:v>8.52238</c:v>
                </c:pt>
                <c:pt idx="375837">
                  <c:v>8.5224</c:v>
                </c:pt>
                <c:pt idx="375838">
                  <c:v>8.52243</c:v>
                </c:pt>
                <c:pt idx="375839">
                  <c:v>8.52245</c:v>
                </c:pt>
                <c:pt idx="375840">
                  <c:v>8.52247</c:v>
                </c:pt>
                <c:pt idx="375841">
                  <c:v>8.52249</c:v>
                </c:pt>
                <c:pt idx="375842">
                  <c:v>8.52252</c:v>
                </c:pt>
                <c:pt idx="375843">
                  <c:v>8.52254</c:v>
                </c:pt>
                <c:pt idx="375844">
                  <c:v>8.52256</c:v>
                </c:pt>
                <c:pt idx="375845">
                  <c:v>8.52258</c:v>
                </c:pt>
                <c:pt idx="375846">
                  <c:v>8.52261</c:v>
                </c:pt>
                <c:pt idx="375847">
                  <c:v>8.52263</c:v>
                </c:pt>
                <c:pt idx="375848">
                  <c:v>8.52265</c:v>
                </c:pt>
                <c:pt idx="375849">
                  <c:v>8.52268</c:v>
                </c:pt>
                <c:pt idx="375850">
                  <c:v>8.5227</c:v>
                </c:pt>
                <c:pt idx="375851">
                  <c:v>8.52272</c:v>
                </c:pt>
                <c:pt idx="375852">
                  <c:v>8.52274</c:v>
                </c:pt>
                <c:pt idx="375853">
                  <c:v>8.52277</c:v>
                </c:pt>
                <c:pt idx="375854">
                  <c:v>8.52279</c:v>
                </c:pt>
                <c:pt idx="375855">
                  <c:v>8.52281</c:v>
                </c:pt>
                <c:pt idx="375856">
                  <c:v>8.52283</c:v>
                </c:pt>
                <c:pt idx="375857">
                  <c:v>8.52286</c:v>
                </c:pt>
                <c:pt idx="375858">
                  <c:v>8.52288</c:v>
                </c:pt>
                <c:pt idx="375859">
                  <c:v>8.5229</c:v>
                </c:pt>
                <c:pt idx="375860">
                  <c:v>8.52293</c:v>
                </c:pt>
                <c:pt idx="375861">
                  <c:v>8.52295</c:v>
                </c:pt>
                <c:pt idx="375862">
                  <c:v>8.52297</c:v>
                </c:pt>
                <c:pt idx="375863">
                  <c:v>8.52299</c:v>
                </c:pt>
                <c:pt idx="375864">
                  <c:v>8.52302</c:v>
                </c:pt>
                <c:pt idx="375865">
                  <c:v>8.52304</c:v>
                </c:pt>
                <c:pt idx="375866">
                  <c:v>8.52306</c:v>
                </c:pt>
                <c:pt idx="375867">
                  <c:v>8.52308</c:v>
                </c:pt>
                <c:pt idx="375868">
                  <c:v>8.52311</c:v>
                </c:pt>
                <c:pt idx="375869">
                  <c:v>8.52313</c:v>
                </c:pt>
                <c:pt idx="375870">
                  <c:v>8.52315</c:v>
                </c:pt>
                <c:pt idx="375871">
                  <c:v>8.52318</c:v>
                </c:pt>
                <c:pt idx="375872">
                  <c:v>8.5232</c:v>
                </c:pt>
                <c:pt idx="375873">
                  <c:v>8.52322</c:v>
                </c:pt>
                <c:pt idx="375874">
                  <c:v>8.52324</c:v>
                </c:pt>
                <c:pt idx="375875">
                  <c:v>8.52327</c:v>
                </c:pt>
                <c:pt idx="375876">
                  <c:v>8.52329</c:v>
                </c:pt>
                <c:pt idx="375877">
                  <c:v>8.52331</c:v>
                </c:pt>
                <c:pt idx="375878">
                  <c:v>8.52333</c:v>
                </c:pt>
                <c:pt idx="375879">
                  <c:v>8.52336</c:v>
                </c:pt>
                <c:pt idx="375880">
                  <c:v>8.52338</c:v>
                </c:pt>
                <c:pt idx="375881">
                  <c:v>8.5234</c:v>
                </c:pt>
                <c:pt idx="375882">
                  <c:v>8.52342</c:v>
                </c:pt>
                <c:pt idx="375883">
                  <c:v>8.52345</c:v>
                </c:pt>
                <c:pt idx="375884">
                  <c:v>8.52347</c:v>
                </c:pt>
                <c:pt idx="375885">
                  <c:v>8.52349</c:v>
                </c:pt>
                <c:pt idx="375886">
                  <c:v>8.52351</c:v>
                </c:pt>
                <c:pt idx="375887">
                  <c:v>8.52354</c:v>
                </c:pt>
                <c:pt idx="375888">
                  <c:v>8.52356</c:v>
                </c:pt>
                <c:pt idx="375889">
                  <c:v>8.52358</c:v>
                </c:pt>
                <c:pt idx="375890">
                  <c:v>8.5236</c:v>
                </c:pt>
                <c:pt idx="375891">
                  <c:v>8.52363</c:v>
                </c:pt>
                <c:pt idx="375892">
                  <c:v>8.52365</c:v>
                </c:pt>
                <c:pt idx="375893">
                  <c:v>8.52367</c:v>
                </c:pt>
                <c:pt idx="375894">
                  <c:v>8.5237</c:v>
                </c:pt>
                <c:pt idx="375895">
                  <c:v>8.52372</c:v>
                </c:pt>
                <c:pt idx="375896">
                  <c:v>8.52374</c:v>
                </c:pt>
                <c:pt idx="375897">
                  <c:v>8.52376</c:v>
                </c:pt>
                <c:pt idx="375898">
                  <c:v>8.52379</c:v>
                </c:pt>
                <c:pt idx="375899">
                  <c:v>8.52381</c:v>
                </c:pt>
                <c:pt idx="375900">
                  <c:v>8.52383</c:v>
                </c:pt>
                <c:pt idx="375901">
                  <c:v>8.52385</c:v>
                </c:pt>
                <c:pt idx="375902">
                  <c:v>8.52388</c:v>
                </c:pt>
                <c:pt idx="375903">
                  <c:v>8.5239</c:v>
                </c:pt>
                <c:pt idx="375904">
                  <c:v>8.52392</c:v>
                </c:pt>
                <c:pt idx="375905">
                  <c:v>8.52395</c:v>
                </c:pt>
                <c:pt idx="375906">
                  <c:v>8.52397</c:v>
                </c:pt>
                <c:pt idx="375907">
                  <c:v>8.52399</c:v>
                </c:pt>
                <c:pt idx="375908">
                  <c:v>8.52401</c:v>
                </c:pt>
                <c:pt idx="375909">
                  <c:v>8.52404</c:v>
                </c:pt>
                <c:pt idx="375910">
                  <c:v>8.52406</c:v>
                </c:pt>
                <c:pt idx="375911">
                  <c:v>8.52408</c:v>
                </c:pt>
                <c:pt idx="375912">
                  <c:v>8.5241</c:v>
                </c:pt>
                <c:pt idx="375913">
                  <c:v>8.52413</c:v>
                </c:pt>
                <c:pt idx="375914">
                  <c:v>8.52415</c:v>
                </c:pt>
                <c:pt idx="375915">
                  <c:v>8.52417</c:v>
                </c:pt>
                <c:pt idx="375916">
                  <c:v>8.5242</c:v>
                </c:pt>
                <c:pt idx="375917">
                  <c:v>8.52422</c:v>
                </c:pt>
                <c:pt idx="375918">
                  <c:v>8.52424</c:v>
                </c:pt>
                <c:pt idx="375919">
                  <c:v>8.52426</c:v>
                </c:pt>
                <c:pt idx="375920">
                  <c:v>8.52429</c:v>
                </c:pt>
                <c:pt idx="375921">
                  <c:v>8.52431</c:v>
                </c:pt>
                <c:pt idx="375922">
                  <c:v>8.52433</c:v>
                </c:pt>
                <c:pt idx="375923">
                  <c:v>8.52435</c:v>
                </c:pt>
                <c:pt idx="375924">
                  <c:v>8.52438</c:v>
                </c:pt>
                <c:pt idx="375925">
                  <c:v>8.5244</c:v>
                </c:pt>
                <c:pt idx="375926">
                  <c:v>8.52442</c:v>
                </c:pt>
                <c:pt idx="375927">
                  <c:v>8.52444</c:v>
                </c:pt>
                <c:pt idx="375928">
                  <c:v>8.52447</c:v>
                </c:pt>
                <c:pt idx="375929">
                  <c:v>8.52449</c:v>
                </c:pt>
                <c:pt idx="375930">
                  <c:v>8.52451</c:v>
                </c:pt>
                <c:pt idx="375931">
                  <c:v>8.52454</c:v>
                </c:pt>
                <c:pt idx="375932">
                  <c:v>8.52456</c:v>
                </c:pt>
                <c:pt idx="375933">
                  <c:v>8.52458</c:v>
                </c:pt>
                <c:pt idx="375934">
                  <c:v>8.5246</c:v>
                </c:pt>
                <c:pt idx="375935">
                  <c:v>8.52463</c:v>
                </c:pt>
                <c:pt idx="375936">
                  <c:v>8.52465</c:v>
                </c:pt>
                <c:pt idx="375937">
                  <c:v>8.52467</c:v>
                </c:pt>
                <c:pt idx="375938">
                  <c:v>8.52469</c:v>
                </c:pt>
                <c:pt idx="375939">
                  <c:v>8.52472</c:v>
                </c:pt>
                <c:pt idx="375940">
                  <c:v>8.52474</c:v>
                </c:pt>
                <c:pt idx="375941">
                  <c:v>8.52476</c:v>
                </c:pt>
                <c:pt idx="375942">
                  <c:v>8.52478</c:v>
                </c:pt>
                <c:pt idx="375943">
                  <c:v>8.52481</c:v>
                </c:pt>
                <c:pt idx="375944">
                  <c:v>8.52483</c:v>
                </c:pt>
                <c:pt idx="375945">
                  <c:v>8.52485</c:v>
                </c:pt>
                <c:pt idx="375946">
                  <c:v>8.52487</c:v>
                </c:pt>
                <c:pt idx="375947">
                  <c:v>8.5249</c:v>
                </c:pt>
                <c:pt idx="375948">
                  <c:v>8.52492</c:v>
                </c:pt>
                <c:pt idx="375949">
                  <c:v>8.52494</c:v>
                </c:pt>
                <c:pt idx="375950">
                  <c:v>8.52497</c:v>
                </c:pt>
                <c:pt idx="375951">
                  <c:v>8.52499</c:v>
                </c:pt>
                <c:pt idx="375952">
                  <c:v>8.52501</c:v>
                </c:pt>
                <c:pt idx="375953">
                  <c:v>8.52503</c:v>
                </c:pt>
                <c:pt idx="375954">
                  <c:v>8.52506</c:v>
                </c:pt>
                <c:pt idx="375955">
                  <c:v>8.52508</c:v>
                </c:pt>
                <c:pt idx="375956">
                  <c:v>8.5251</c:v>
                </c:pt>
                <c:pt idx="375957">
                  <c:v>8.52512</c:v>
                </c:pt>
                <c:pt idx="375958">
                  <c:v>8.52515</c:v>
                </c:pt>
                <c:pt idx="375959">
                  <c:v>8.52517</c:v>
                </c:pt>
                <c:pt idx="375960">
                  <c:v>8.52519</c:v>
                </c:pt>
                <c:pt idx="375961">
                  <c:v>8.52521</c:v>
                </c:pt>
                <c:pt idx="375962">
                  <c:v>8.52524</c:v>
                </c:pt>
                <c:pt idx="375963">
                  <c:v>8.52526</c:v>
                </c:pt>
                <c:pt idx="375964">
                  <c:v>8.52528</c:v>
                </c:pt>
                <c:pt idx="375965">
                  <c:v>8.52531</c:v>
                </c:pt>
                <c:pt idx="375966">
                  <c:v>8.52533</c:v>
                </c:pt>
                <c:pt idx="375967">
                  <c:v>8.52535</c:v>
                </c:pt>
                <c:pt idx="375968">
                  <c:v>8.52537</c:v>
                </c:pt>
                <c:pt idx="375969">
                  <c:v>8.5254</c:v>
                </c:pt>
                <c:pt idx="375970">
                  <c:v>8.52542</c:v>
                </c:pt>
                <c:pt idx="375971">
                  <c:v>8.52544</c:v>
                </c:pt>
                <c:pt idx="375972">
                  <c:v>8.52547</c:v>
                </c:pt>
                <c:pt idx="375973">
                  <c:v>8.52549</c:v>
                </c:pt>
                <c:pt idx="375974">
                  <c:v>8.52551</c:v>
                </c:pt>
                <c:pt idx="375975">
                  <c:v>8.52553</c:v>
                </c:pt>
                <c:pt idx="375976">
                  <c:v>8.52556</c:v>
                </c:pt>
                <c:pt idx="375977">
                  <c:v>8.52558</c:v>
                </c:pt>
                <c:pt idx="375978">
                  <c:v>8.5256</c:v>
                </c:pt>
                <c:pt idx="375979">
                  <c:v>8.52562</c:v>
                </c:pt>
                <c:pt idx="375980">
                  <c:v>8.52565</c:v>
                </c:pt>
                <c:pt idx="375981">
                  <c:v>8.52567</c:v>
                </c:pt>
                <c:pt idx="375982">
                  <c:v>8.52569</c:v>
                </c:pt>
                <c:pt idx="375983">
                  <c:v>8.52571</c:v>
                </c:pt>
                <c:pt idx="375984">
                  <c:v>8.52574</c:v>
                </c:pt>
                <c:pt idx="375985">
                  <c:v>8.52576</c:v>
                </c:pt>
                <c:pt idx="375986">
                  <c:v>8.52578</c:v>
                </c:pt>
                <c:pt idx="375987">
                  <c:v>8.52581</c:v>
                </c:pt>
                <c:pt idx="375988">
                  <c:v>8.52583</c:v>
                </c:pt>
                <c:pt idx="375989">
                  <c:v>8.52585</c:v>
                </c:pt>
                <c:pt idx="375990">
                  <c:v>8.52587</c:v>
                </c:pt>
                <c:pt idx="375991">
                  <c:v>8.5259</c:v>
                </c:pt>
                <c:pt idx="375992">
                  <c:v>8.52592</c:v>
                </c:pt>
                <c:pt idx="375993">
                  <c:v>8.52594</c:v>
                </c:pt>
                <c:pt idx="375994">
                  <c:v>8.52596</c:v>
                </c:pt>
                <c:pt idx="375995">
                  <c:v>8.52599</c:v>
                </c:pt>
                <c:pt idx="375996">
                  <c:v>8.52601</c:v>
                </c:pt>
                <c:pt idx="375997">
                  <c:v>8.52603</c:v>
                </c:pt>
                <c:pt idx="375998">
                  <c:v>8.52605</c:v>
                </c:pt>
                <c:pt idx="375999">
                  <c:v>8.52608</c:v>
                </c:pt>
                <c:pt idx="376000">
                  <c:v>8.5261</c:v>
                </c:pt>
                <c:pt idx="376001">
                  <c:v>8.52612</c:v>
                </c:pt>
                <c:pt idx="376002">
                  <c:v>8.52614</c:v>
                </c:pt>
                <c:pt idx="376003">
                  <c:v>8.52617</c:v>
                </c:pt>
                <c:pt idx="376004">
                  <c:v>8.52619</c:v>
                </c:pt>
                <c:pt idx="376005">
                  <c:v>8.52621</c:v>
                </c:pt>
                <c:pt idx="376006">
                  <c:v>8.52624</c:v>
                </c:pt>
                <c:pt idx="376007">
                  <c:v>8.52626</c:v>
                </c:pt>
                <c:pt idx="376008">
                  <c:v>8.52628</c:v>
                </c:pt>
                <c:pt idx="376009">
                  <c:v>8.5263</c:v>
                </c:pt>
                <c:pt idx="376010">
                  <c:v>8.52633</c:v>
                </c:pt>
                <c:pt idx="376011">
                  <c:v>8.52635</c:v>
                </c:pt>
                <c:pt idx="376012">
                  <c:v>8.52637</c:v>
                </c:pt>
                <c:pt idx="376013">
                  <c:v>8.5264</c:v>
                </c:pt>
                <c:pt idx="376014">
                  <c:v>8.52642</c:v>
                </c:pt>
                <c:pt idx="376015">
                  <c:v>8.52644</c:v>
                </c:pt>
                <c:pt idx="376016">
                  <c:v>8.52646</c:v>
                </c:pt>
                <c:pt idx="376017">
                  <c:v>8.52648</c:v>
                </c:pt>
                <c:pt idx="376018">
                  <c:v>8.52651</c:v>
                </c:pt>
                <c:pt idx="376019">
                  <c:v>8.52653</c:v>
                </c:pt>
                <c:pt idx="376020">
                  <c:v>8.52655</c:v>
                </c:pt>
                <c:pt idx="376021">
                  <c:v>8.52658</c:v>
                </c:pt>
                <c:pt idx="376022">
                  <c:v>8.5266</c:v>
                </c:pt>
                <c:pt idx="376023">
                  <c:v>8.52662</c:v>
                </c:pt>
                <c:pt idx="376024">
                  <c:v>8.52664</c:v>
                </c:pt>
                <c:pt idx="376025">
                  <c:v>8.52667</c:v>
                </c:pt>
                <c:pt idx="376026">
                  <c:v>8.52669</c:v>
                </c:pt>
                <c:pt idx="376027">
                  <c:v>8.52671</c:v>
                </c:pt>
                <c:pt idx="376028">
                  <c:v>8.52674</c:v>
                </c:pt>
                <c:pt idx="376029">
                  <c:v>8.52676</c:v>
                </c:pt>
                <c:pt idx="376030">
                  <c:v>8.52678</c:v>
                </c:pt>
                <c:pt idx="376031">
                  <c:v>8.5268</c:v>
                </c:pt>
                <c:pt idx="376032">
                  <c:v>8.52683</c:v>
                </c:pt>
                <c:pt idx="376033">
                  <c:v>8.52685</c:v>
                </c:pt>
                <c:pt idx="376034">
                  <c:v>8.52687</c:v>
                </c:pt>
                <c:pt idx="376035">
                  <c:v>8.52689</c:v>
                </c:pt>
                <c:pt idx="376036">
                  <c:v>8.52692</c:v>
                </c:pt>
                <c:pt idx="376037">
                  <c:v>8.52694</c:v>
                </c:pt>
                <c:pt idx="376038">
                  <c:v>8.52696</c:v>
                </c:pt>
                <c:pt idx="376039">
                  <c:v>8.52698</c:v>
                </c:pt>
                <c:pt idx="376040">
                  <c:v>8.52701</c:v>
                </c:pt>
                <c:pt idx="376041">
                  <c:v>8.52703</c:v>
                </c:pt>
                <c:pt idx="376042">
                  <c:v>8.52705</c:v>
                </c:pt>
                <c:pt idx="376043">
                  <c:v>8.52707</c:v>
                </c:pt>
                <c:pt idx="376044">
                  <c:v>8.5271</c:v>
                </c:pt>
                <c:pt idx="376045">
                  <c:v>8.52712</c:v>
                </c:pt>
                <c:pt idx="376046">
                  <c:v>8.52714</c:v>
                </c:pt>
                <c:pt idx="376047">
                  <c:v>8.52717</c:v>
                </c:pt>
                <c:pt idx="376048">
                  <c:v>8.52719</c:v>
                </c:pt>
                <c:pt idx="376049">
                  <c:v>8.52721</c:v>
                </c:pt>
                <c:pt idx="376050">
                  <c:v>8.52723</c:v>
                </c:pt>
                <c:pt idx="376051">
                  <c:v>8.52726</c:v>
                </c:pt>
                <c:pt idx="376052">
                  <c:v>8.52728</c:v>
                </c:pt>
                <c:pt idx="376053">
                  <c:v>8.5273</c:v>
                </c:pt>
                <c:pt idx="376054">
                  <c:v>8.52732</c:v>
                </c:pt>
                <c:pt idx="376055">
                  <c:v>8.52735</c:v>
                </c:pt>
                <c:pt idx="376056">
                  <c:v>8.52737</c:v>
                </c:pt>
                <c:pt idx="376057">
                  <c:v>8.52739</c:v>
                </c:pt>
                <c:pt idx="376058">
                  <c:v>8.52741</c:v>
                </c:pt>
                <c:pt idx="376059">
                  <c:v>8.52744</c:v>
                </c:pt>
                <c:pt idx="376060">
                  <c:v>8.52746</c:v>
                </c:pt>
                <c:pt idx="376061">
                  <c:v>8.52748</c:v>
                </c:pt>
                <c:pt idx="376062">
                  <c:v>8.52751</c:v>
                </c:pt>
                <c:pt idx="376063">
                  <c:v>8.52753</c:v>
                </c:pt>
                <c:pt idx="376064">
                  <c:v>8.52755</c:v>
                </c:pt>
                <c:pt idx="376065">
                  <c:v>8.52757</c:v>
                </c:pt>
                <c:pt idx="376066">
                  <c:v>8.5276</c:v>
                </c:pt>
                <c:pt idx="376067">
                  <c:v>8.52762</c:v>
                </c:pt>
                <c:pt idx="376068">
                  <c:v>8.52764</c:v>
                </c:pt>
                <c:pt idx="376069">
                  <c:v>8.52766</c:v>
                </c:pt>
                <c:pt idx="376070">
                  <c:v>8.52769</c:v>
                </c:pt>
                <c:pt idx="376071">
                  <c:v>8.52771</c:v>
                </c:pt>
                <c:pt idx="376072">
                  <c:v>8.52773</c:v>
                </c:pt>
                <c:pt idx="376073">
                  <c:v>8.52776</c:v>
                </c:pt>
                <c:pt idx="376074">
                  <c:v>8.52778</c:v>
                </c:pt>
                <c:pt idx="376075">
                  <c:v>8.5278</c:v>
                </c:pt>
                <c:pt idx="376076">
                  <c:v>8.52782</c:v>
                </c:pt>
                <c:pt idx="376077">
                  <c:v>8.52785</c:v>
                </c:pt>
                <c:pt idx="376078">
                  <c:v>8.52787</c:v>
                </c:pt>
                <c:pt idx="376079">
                  <c:v>8.52789</c:v>
                </c:pt>
                <c:pt idx="376080">
                  <c:v>8.52791</c:v>
                </c:pt>
                <c:pt idx="376081">
                  <c:v>8.52794</c:v>
                </c:pt>
                <c:pt idx="376082">
                  <c:v>8.52796</c:v>
                </c:pt>
                <c:pt idx="376083">
                  <c:v>8.52798</c:v>
                </c:pt>
                <c:pt idx="376084">
                  <c:v>8.52801</c:v>
                </c:pt>
                <c:pt idx="376085">
                  <c:v>8.52803</c:v>
                </c:pt>
                <c:pt idx="376086">
                  <c:v>8.52805</c:v>
                </c:pt>
                <c:pt idx="376087">
                  <c:v>8.52807</c:v>
                </c:pt>
                <c:pt idx="376088">
                  <c:v>8.5281</c:v>
                </c:pt>
                <c:pt idx="376089">
                  <c:v>8.52812</c:v>
                </c:pt>
                <c:pt idx="376090">
                  <c:v>8.52814</c:v>
                </c:pt>
                <c:pt idx="376091">
                  <c:v>8.52816</c:v>
                </c:pt>
                <c:pt idx="376092">
                  <c:v>8.52819</c:v>
                </c:pt>
                <c:pt idx="376093">
                  <c:v>8.52821</c:v>
                </c:pt>
                <c:pt idx="376094">
                  <c:v>8.52823</c:v>
                </c:pt>
                <c:pt idx="376095">
                  <c:v>8.52825</c:v>
                </c:pt>
                <c:pt idx="376096">
                  <c:v>8.52828</c:v>
                </c:pt>
                <c:pt idx="376097">
                  <c:v>8.5283</c:v>
                </c:pt>
                <c:pt idx="376098">
                  <c:v>8.52832</c:v>
                </c:pt>
                <c:pt idx="376099">
                  <c:v>8.52834</c:v>
                </c:pt>
                <c:pt idx="376100">
                  <c:v>8.52837</c:v>
                </c:pt>
                <c:pt idx="376101">
                  <c:v>8.52839</c:v>
                </c:pt>
                <c:pt idx="376102">
                  <c:v>8.52841</c:v>
                </c:pt>
                <c:pt idx="376103">
                  <c:v>8.52843</c:v>
                </c:pt>
                <c:pt idx="376104">
                  <c:v>8.52846</c:v>
                </c:pt>
                <c:pt idx="376105">
                  <c:v>8.52848</c:v>
                </c:pt>
                <c:pt idx="376106">
                  <c:v>8.5285</c:v>
                </c:pt>
                <c:pt idx="376107">
                  <c:v>8.52853</c:v>
                </c:pt>
                <c:pt idx="376108">
                  <c:v>8.52855</c:v>
                </c:pt>
                <c:pt idx="376109">
                  <c:v>8.52857</c:v>
                </c:pt>
                <c:pt idx="376110">
                  <c:v>8.52859</c:v>
                </c:pt>
                <c:pt idx="376111">
                  <c:v>8.52862</c:v>
                </c:pt>
                <c:pt idx="376112">
                  <c:v>8.52864</c:v>
                </c:pt>
                <c:pt idx="376113">
                  <c:v>8.52866</c:v>
                </c:pt>
                <c:pt idx="376114">
                  <c:v>8.52868</c:v>
                </c:pt>
                <c:pt idx="376115">
                  <c:v>8.52871</c:v>
                </c:pt>
                <c:pt idx="376116">
                  <c:v>8.52873</c:v>
                </c:pt>
                <c:pt idx="376117">
                  <c:v>8.52875</c:v>
                </c:pt>
                <c:pt idx="376118">
                  <c:v>8.52878</c:v>
                </c:pt>
                <c:pt idx="376119">
                  <c:v>8.5288</c:v>
                </c:pt>
                <c:pt idx="376120">
                  <c:v>8.52882</c:v>
                </c:pt>
                <c:pt idx="376121">
                  <c:v>8.52884</c:v>
                </c:pt>
                <c:pt idx="376122">
                  <c:v>8.52887</c:v>
                </c:pt>
                <c:pt idx="376123">
                  <c:v>8.52889</c:v>
                </c:pt>
                <c:pt idx="376124">
                  <c:v>8.52891</c:v>
                </c:pt>
                <c:pt idx="376125">
                  <c:v>8.52893</c:v>
                </c:pt>
                <c:pt idx="376126">
                  <c:v>8.52896</c:v>
                </c:pt>
                <c:pt idx="376127">
                  <c:v>8.52898</c:v>
                </c:pt>
                <c:pt idx="376128">
                  <c:v>8.529</c:v>
                </c:pt>
                <c:pt idx="376129">
                  <c:v>8.52903</c:v>
                </c:pt>
                <c:pt idx="376130">
                  <c:v>8.52905</c:v>
                </c:pt>
                <c:pt idx="376131">
                  <c:v>8.52907</c:v>
                </c:pt>
                <c:pt idx="376132">
                  <c:v>8.52909</c:v>
                </c:pt>
                <c:pt idx="376133">
                  <c:v>8.52912</c:v>
                </c:pt>
                <c:pt idx="376134">
                  <c:v>8.52914</c:v>
                </c:pt>
                <c:pt idx="376135">
                  <c:v>8.52916</c:v>
                </c:pt>
                <c:pt idx="376136">
                  <c:v>8.52918</c:v>
                </c:pt>
                <c:pt idx="376137">
                  <c:v>8.52921</c:v>
                </c:pt>
                <c:pt idx="376138">
                  <c:v>8.52923</c:v>
                </c:pt>
                <c:pt idx="376139">
                  <c:v>8.52925</c:v>
                </c:pt>
                <c:pt idx="376140">
                  <c:v>8.52927</c:v>
                </c:pt>
                <c:pt idx="376141">
                  <c:v>8.5293</c:v>
                </c:pt>
                <c:pt idx="376142">
                  <c:v>8.52932</c:v>
                </c:pt>
                <c:pt idx="376143">
                  <c:v>8.52934</c:v>
                </c:pt>
                <c:pt idx="376144">
                  <c:v>8.52937</c:v>
                </c:pt>
                <c:pt idx="376145">
                  <c:v>8.52939</c:v>
                </c:pt>
                <c:pt idx="376146">
                  <c:v>8.52941</c:v>
                </c:pt>
                <c:pt idx="376147">
                  <c:v>8.52943</c:v>
                </c:pt>
                <c:pt idx="376148">
                  <c:v>8.52946</c:v>
                </c:pt>
                <c:pt idx="376149">
                  <c:v>8.52948</c:v>
                </c:pt>
                <c:pt idx="376150">
                  <c:v>8.5295</c:v>
                </c:pt>
                <c:pt idx="376151">
                  <c:v>8.52952</c:v>
                </c:pt>
                <c:pt idx="376152">
                  <c:v>8.52955</c:v>
                </c:pt>
                <c:pt idx="376153">
                  <c:v>8.52957</c:v>
                </c:pt>
                <c:pt idx="376154">
                  <c:v>8.52959</c:v>
                </c:pt>
                <c:pt idx="376155">
                  <c:v>8.52961</c:v>
                </c:pt>
                <c:pt idx="376156">
                  <c:v>8.52964</c:v>
                </c:pt>
                <c:pt idx="376157">
                  <c:v>8.52966</c:v>
                </c:pt>
                <c:pt idx="376158">
                  <c:v>8.52968</c:v>
                </c:pt>
                <c:pt idx="376159">
                  <c:v>8.5297</c:v>
                </c:pt>
                <c:pt idx="376160">
                  <c:v>8.52973</c:v>
                </c:pt>
                <c:pt idx="376161">
                  <c:v>8.52975</c:v>
                </c:pt>
                <c:pt idx="376162">
                  <c:v>8.52977</c:v>
                </c:pt>
                <c:pt idx="376163">
                  <c:v>8.5298</c:v>
                </c:pt>
                <c:pt idx="376164">
                  <c:v>8.52982</c:v>
                </c:pt>
                <c:pt idx="376165">
                  <c:v>8.52984</c:v>
                </c:pt>
                <c:pt idx="376166">
                  <c:v>8.52986</c:v>
                </c:pt>
                <c:pt idx="376167">
                  <c:v>8.52989</c:v>
                </c:pt>
                <c:pt idx="376168">
                  <c:v>8.52991</c:v>
                </c:pt>
                <c:pt idx="376169">
                  <c:v>8.52993</c:v>
                </c:pt>
                <c:pt idx="376170">
                  <c:v>8.52995</c:v>
                </c:pt>
                <c:pt idx="376171">
                  <c:v>8.52998</c:v>
                </c:pt>
                <c:pt idx="376172">
                  <c:v>8.53</c:v>
                </c:pt>
                <c:pt idx="376173">
                  <c:v>8.53002</c:v>
                </c:pt>
                <c:pt idx="376174">
                  <c:v>8.53004</c:v>
                </c:pt>
                <c:pt idx="376175">
                  <c:v>8.53007</c:v>
                </c:pt>
                <c:pt idx="376176">
                  <c:v>8.53009</c:v>
                </c:pt>
                <c:pt idx="376177">
                  <c:v>8.53011</c:v>
                </c:pt>
                <c:pt idx="376178">
                  <c:v>8.53014</c:v>
                </c:pt>
                <c:pt idx="376179">
                  <c:v>8.53016</c:v>
                </c:pt>
                <c:pt idx="376180">
                  <c:v>8.53018</c:v>
                </c:pt>
                <c:pt idx="376181">
                  <c:v>8.5302</c:v>
                </c:pt>
                <c:pt idx="376182">
                  <c:v>8.53023</c:v>
                </c:pt>
                <c:pt idx="376183">
                  <c:v>8.53025</c:v>
                </c:pt>
                <c:pt idx="376184">
                  <c:v>8.53027</c:v>
                </c:pt>
                <c:pt idx="376185">
                  <c:v>8.5303</c:v>
                </c:pt>
                <c:pt idx="376186">
                  <c:v>8.53032</c:v>
                </c:pt>
                <c:pt idx="376187">
                  <c:v>8.53034</c:v>
                </c:pt>
                <c:pt idx="376188">
                  <c:v>8.53036</c:v>
                </c:pt>
                <c:pt idx="376189">
                  <c:v>8.53039</c:v>
                </c:pt>
                <c:pt idx="376190">
                  <c:v>8.53041</c:v>
                </c:pt>
                <c:pt idx="376191">
                  <c:v>8.53043</c:v>
                </c:pt>
                <c:pt idx="376192">
                  <c:v>8.53045</c:v>
                </c:pt>
                <c:pt idx="376193">
                  <c:v>8.53048</c:v>
                </c:pt>
                <c:pt idx="376194">
                  <c:v>8.5305</c:v>
                </c:pt>
                <c:pt idx="376195">
                  <c:v>8.53052</c:v>
                </c:pt>
                <c:pt idx="376196">
                  <c:v>8.53054</c:v>
                </c:pt>
                <c:pt idx="376197">
                  <c:v>8.53057</c:v>
                </c:pt>
                <c:pt idx="376198">
                  <c:v>8.53059</c:v>
                </c:pt>
                <c:pt idx="376199">
                  <c:v>8.53061</c:v>
                </c:pt>
                <c:pt idx="376200">
                  <c:v>8.53064</c:v>
                </c:pt>
                <c:pt idx="376201">
                  <c:v>8.53066</c:v>
                </c:pt>
                <c:pt idx="376202">
                  <c:v>8.53068</c:v>
                </c:pt>
                <c:pt idx="376203">
                  <c:v>8.5307</c:v>
                </c:pt>
                <c:pt idx="376204">
                  <c:v>8.53073</c:v>
                </c:pt>
                <c:pt idx="376205">
                  <c:v>8.53075</c:v>
                </c:pt>
                <c:pt idx="376206">
                  <c:v>8.53077</c:v>
                </c:pt>
                <c:pt idx="376207">
                  <c:v>8.53079</c:v>
                </c:pt>
                <c:pt idx="376208">
                  <c:v>8.53082</c:v>
                </c:pt>
                <c:pt idx="376209">
                  <c:v>8.53084</c:v>
                </c:pt>
                <c:pt idx="376210">
                  <c:v>8.53086</c:v>
                </c:pt>
                <c:pt idx="376211">
                  <c:v>8.53088</c:v>
                </c:pt>
                <c:pt idx="376212">
                  <c:v>8.53091</c:v>
                </c:pt>
                <c:pt idx="376213">
                  <c:v>8.53093</c:v>
                </c:pt>
                <c:pt idx="376214">
                  <c:v>8.53095</c:v>
                </c:pt>
                <c:pt idx="376215">
                  <c:v>8.53097</c:v>
                </c:pt>
                <c:pt idx="376216">
                  <c:v>8.531</c:v>
                </c:pt>
                <c:pt idx="376217">
                  <c:v>8.53102</c:v>
                </c:pt>
                <c:pt idx="376218">
                  <c:v>8.53104</c:v>
                </c:pt>
                <c:pt idx="376219">
                  <c:v>8.53107</c:v>
                </c:pt>
                <c:pt idx="376220">
                  <c:v>8.53109</c:v>
                </c:pt>
                <c:pt idx="376221">
                  <c:v>8.53111</c:v>
                </c:pt>
                <c:pt idx="376222">
                  <c:v>8.53113</c:v>
                </c:pt>
                <c:pt idx="376223">
                  <c:v>8.53116</c:v>
                </c:pt>
                <c:pt idx="376224">
                  <c:v>8.53118</c:v>
                </c:pt>
                <c:pt idx="376225">
                  <c:v>8.5312</c:v>
                </c:pt>
                <c:pt idx="376226">
                  <c:v>8.53122</c:v>
                </c:pt>
                <c:pt idx="376227">
                  <c:v>8.53125</c:v>
                </c:pt>
                <c:pt idx="376228">
                  <c:v>8.53127</c:v>
                </c:pt>
                <c:pt idx="376229">
                  <c:v>8.53129</c:v>
                </c:pt>
                <c:pt idx="376230">
                  <c:v>8.53131</c:v>
                </c:pt>
                <c:pt idx="376231">
                  <c:v>8.53134</c:v>
                </c:pt>
                <c:pt idx="376232">
                  <c:v>8.53136</c:v>
                </c:pt>
                <c:pt idx="376233">
                  <c:v>8.53138</c:v>
                </c:pt>
                <c:pt idx="376234">
                  <c:v>8.53141</c:v>
                </c:pt>
                <c:pt idx="376235">
                  <c:v>8.53143</c:v>
                </c:pt>
                <c:pt idx="376236">
                  <c:v>8.53145</c:v>
                </c:pt>
                <c:pt idx="376237">
                  <c:v>8.53147</c:v>
                </c:pt>
                <c:pt idx="376238">
                  <c:v>8.5315</c:v>
                </c:pt>
                <c:pt idx="376239">
                  <c:v>8.53152</c:v>
                </c:pt>
                <c:pt idx="376240">
                  <c:v>8.53154</c:v>
                </c:pt>
                <c:pt idx="376241">
                  <c:v>8.53157</c:v>
                </c:pt>
                <c:pt idx="376242">
                  <c:v>8.53159</c:v>
                </c:pt>
                <c:pt idx="376243">
                  <c:v>8.53161</c:v>
                </c:pt>
                <c:pt idx="376244">
                  <c:v>8.53163</c:v>
                </c:pt>
                <c:pt idx="376245">
                  <c:v>8.53166</c:v>
                </c:pt>
                <c:pt idx="376246">
                  <c:v>8.53168</c:v>
                </c:pt>
                <c:pt idx="376247">
                  <c:v>8.5317</c:v>
                </c:pt>
                <c:pt idx="376248">
                  <c:v>8.53172</c:v>
                </c:pt>
                <c:pt idx="376249">
                  <c:v>8.53175</c:v>
                </c:pt>
                <c:pt idx="376250">
                  <c:v>8.53177</c:v>
                </c:pt>
                <c:pt idx="376251">
                  <c:v>8.53179</c:v>
                </c:pt>
                <c:pt idx="376252">
                  <c:v>8.53181</c:v>
                </c:pt>
                <c:pt idx="376253">
                  <c:v>8.53184</c:v>
                </c:pt>
                <c:pt idx="376254">
                  <c:v>8.53186</c:v>
                </c:pt>
                <c:pt idx="376255">
                  <c:v>8.53188</c:v>
                </c:pt>
                <c:pt idx="376256">
                  <c:v>8.53191</c:v>
                </c:pt>
                <c:pt idx="376257">
                  <c:v>8.53193</c:v>
                </c:pt>
                <c:pt idx="376258">
                  <c:v>8.53195</c:v>
                </c:pt>
                <c:pt idx="376259">
                  <c:v>8.53197</c:v>
                </c:pt>
                <c:pt idx="376260">
                  <c:v>8.532</c:v>
                </c:pt>
                <c:pt idx="376261">
                  <c:v>8.53202</c:v>
                </c:pt>
                <c:pt idx="376262">
                  <c:v>8.53204</c:v>
                </c:pt>
                <c:pt idx="376263">
                  <c:v>8.53206</c:v>
                </c:pt>
                <c:pt idx="376264">
                  <c:v>8.53209</c:v>
                </c:pt>
                <c:pt idx="376265">
                  <c:v>8.53211</c:v>
                </c:pt>
                <c:pt idx="376266">
                  <c:v>8.53213</c:v>
                </c:pt>
                <c:pt idx="376267">
                  <c:v>8.53215</c:v>
                </c:pt>
                <c:pt idx="376268">
                  <c:v>8.53218</c:v>
                </c:pt>
                <c:pt idx="376269">
                  <c:v>8.5322</c:v>
                </c:pt>
                <c:pt idx="376270">
                  <c:v>8.53222</c:v>
                </c:pt>
                <c:pt idx="376271">
                  <c:v>8.53224</c:v>
                </c:pt>
                <c:pt idx="376272">
                  <c:v>8.53227</c:v>
                </c:pt>
                <c:pt idx="376273">
                  <c:v>8.53229</c:v>
                </c:pt>
                <c:pt idx="376274">
                  <c:v>8.53231</c:v>
                </c:pt>
                <c:pt idx="376275">
                  <c:v>8.53234</c:v>
                </c:pt>
                <c:pt idx="376276">
                  <c:v>8.53236</c:v>
                </c:pt>
                <c:pt idx="376277">
                  <c:v>8.53238</c:v>
                </c:pt>
                <c:pt idx="376278">
                  <c:v>8.5324</c:v>
                </c:pt>
                <c:pt idx="376279">
                  <c:v>8.53243</c:v>
                </c:pt>
                <c:pt idx="376280">
                  <c:v>8.53245</c:v>
                </c:pt>
                <c:pt idx="376281">
                  <c:v>8.53247</c:v>
                </c:pt>
                <c:pt idx="376282">
                  <c:v>8.53249</c:v>
                </c:pt>
                <c:pt idx="376283">
                  <c:v>8.53252</c:v>
                </c:pt>
                <c:pt idx="376284">
                  <c:v>8.53254</c:v>
                </c:pt>
                <c:pt idx="376285">
                  <c:v>8.53256</c:v>
                </c:pt>
                <c:pt idx="376286">
                  <c:v>8.53258</c:v>
                </c:pt>
                <c:pt idx="376287">
                  <c:v>8.53261</c:v>
                </c:pt>
                <c:pt idx="376288">
                  <c:v>8.53263</c:v>
                </c:pt>
                <c:pt idx="376289">
                  <c:v>8.53265</c:v>
                </c:pt>
                <c:pt idx="376290">
                  <c:v>8.53268</c:v>
                </c:pt>
                <c:pt idx="376291">
                  <c:v>8.5327</c:v>
                </c:pt>
                <c:pt idx="376292">
                  <c:v>8.53272</c:v>
                </c:pt>
                <c:pt idx="376293">
                  <c:v>8.53274</c:v>
                </c:pt>
                <c:pt idx="376294">
                  <c:v>8.53277</c:v>
                </c:pt>
                <c:pt idx="376295">
                  <c:v>8.53279</c:v>
                </c:pt>
                <c:pt idx="376296">
                  <c:v>8.53281</c:v>
                </c:pt>
                <c:pt idx="376297">
                  <c:v>8.53283</c:v>
                </c:pt>
                <c:pt idx="376298">
                  <c:v>8.53286</c:v>
                </c:pt>
                <c:pt idx="376299">
                  <c:v>8.53288</c:v>
                </c:pt>
                <c:pt idx="376300">
                  <c:v>8.5329</c:v>
                </c:pt>
                <c:pt idx="376301">
                  <c:v>8.53293</c:v>
                </c:pt>
                <c:pt idx="376302">
                  <c:v>8.53295</c:v>
                </c:pt>
                <c:pt idx="376303">
                  <c:v>8.53297</c:v>
                </c:pt>
                <c:pt idx="376304">
                  <c:v>8.53299</c:v>
                </c:pt>
                <c:pt idx="376305">
                  <c:v>8.53302</c:v>
                </c:pt>
                <c:pt idx="376306">
                  <c:v>8.53304</c:v>
                </c:pt>
                <c:pt idx="376307">
                  <c:v>8.53306</c:v>
                </c:pt>
                <c:pt idx="376308">
                  <c:v>8.53308</c:v>
                </c:pt>
                <c:pt idx="376309">
                  <c:v>8.53311</c:v>
                </c:pt>
                <c:pt idx="376310">
                  <c:v>8.53313</c:v>
                </c:pt>
                <c:pt idx="376311">
                  <c:v>8.53315</c:v>
                </c:pt>
                <c:pt idx="376312">
                  <c:v>8.53317</c:v>
                </c:pt>
                <c:pt idx="376313">
                  <c:v>8.5332</c:v>
                </c:pt>
                <c:pt idx="376314">
                  <c:v>8.53322</c:v>
                </c:pt>
                <c:pt idx="376315">
                  <c:v>8.53324</c:v>
                </c:pt>
                <c:pt idx="376316">
                  <c:v>8.53327</c:v>
                </c:pt>
                <c:pt idx="376317">
                  <c:v>8.53329</c:v>
                </c:pt>
                <c:pt idx="376318">
                  <c:v>8.53331</c:v>
                </c:pt>
                <c:pt idx="376319">
                  <c:v>8.53333</c:v>
                </c:pt>
                <c:pt idx="376320">
                  <c:v>8.53336</c:v>
                </c:pt>
                <c:pt idx="376321">
                  <c:v>8.53338</c:v>
                </c:pt>
                <c:pt idx="376322">
                  <c:v>8.5334</c:v>
                </c:pt>
                <c:pt idx="376323">
                  <c:v>8.53342</c:v>
                </c:pt>
                <c:pt idx="376324">
                  <c:v>8.53345</c:v>
                </c:pt>
                <c:pt idx="376325">
                  <c:v>8.53347</c:v>
                </c:pt>
                <c:pt idx="376326">
                  <c:v>8.53349</c:v>
                </c:pt>
                <c:pt idx="376327">
                  <c:v>8.53351</c:v>
                </c:pt>
                <c:pt idx="376328">
                  <c:v>8.53354</c:v>
                </c:pt>
                <c:pt idx="376329">
                  <c:v>8.53356</c:v>
                </c:pt>
                <c:pt idx="376330">
                  <c:v>8.53358</c:v>
                </c:pt>
                <c:pt idx="376331">
                  <c:v>8.5336</c:v>
                </c:pt>
                <c:pt idx="376332">
                  <c:v>8.53363</c:v>
                </c:pt>
                <c:pt idx="376333">
                  <c:v>8.53365</c:v>
                </c:pt>
                <c:pt idx="376334">
                  <c:v>8.53367</c:v>
                </c:pt>
                <c:pt idx="376335">
                  <c:v>8.5337</c:v>
                </c:pt>
                <c:pt idx="376336">
                  <c:v>8.53372</c:v>
                </c:pt>
                <c:pt idx="376337">
                  <c:v>8.53374</c:v>
                </c:pt>
                <c:pt idx="376338">
                  <c:v>8.53376</c:v>
                </c:pt>
                <c:pt idx="376339">
                  <c:v>8.53379</c:v>
                </c:pt>
                <c:pt idx="376340">
                  <c:v>8.53381</c:v>
                </c:pt>
                <c:pt idx="376341">
                  <c:v>8.53383</c:v>
                </c:pt>
                <c:pt idx="376342">
                  <c:v>8.53386</c:v>
                </c:pt>
                <c:pt idx="376343">
                  <c:v>8.53388</c:v>
                </c:pt>
                <c:pt idx="376344">
                  <c:v>8.5339</c:v>
                </c:pt>
                <c:pt idx="376345">
                  <c:v>8.53392</c:v>
                </c:pt>
                <c:pt idx="376346">
                  <c:v>8.53395</c:v>
                </c:pt>
                <c:pt idx="376347">
                  <c:v>8.53397</c:v>
                </c:pt>
                <c:pt idx="376348">
                  <c:v>8.53399</c:v>
                </c:pt>
                <c:pt idx="376349">
                  <c:v>8.53401</c:v>
                </c:pt>
                <c:pt idx="376350">
                  <c:v>8.53404</c:v>
                </c:pt>
                <c:pt idx="376351">
                  <c:v>8.53406</c:v>
                </c:pt>
                <c:pt idx="376352">
                  <c:v>8.53408</c:v>
                </c:pt>
                <c:pt idx="376353">
                  <c:v>8.5341</c:v>
                </c:pt>
                <c:pt idx="376354">
                  <c:v>8.53413</c:v>
                </c:pt>
                <c:pt idx="376355">
                  <c:v>8.53415</c:v>
                </c:pt>
                <c:pt idx="376356">
                  <c:v>8.53417</c:v>
                </c:pt>
                <c:pt idx="376357">
                  <c:v>8.5342</c:v>
                </c:pt>
                <c:pt idx="376358">
                  <c:v>8.53422</c:v>
                </c:pt>
                <c:pt idx="376359">
                  <c:v>8.53424</c:v>
                </c:pt>
                <c:pt idx="376360">
                  <c:v>8.53426</c:v>
                </c:pt>
                <c:pt idx="376361">
                  <c:v>8.53429</c:v>
                </c:pt>
                <c:pt idx="376362">
                  <c:v>8.53431</c:v>
                </c:pt>
                <c:pt idx="376363">
                  <c:v>8.53433</c:v>
                </c:pt>
                <c:pt idx="376364">
                  <c:v>8.53435</c:v>
                </c:pt>
                <c:pt idx="376365">
                  <c:v>8.53438</c:v>
                </c:pt>
                <c:pt idx="376366">
                  <c:v>8.5344</c:v>
                </c:pt>
                <c:pt idx="376367">
                  <c:v>8.53442</c:v>
                </c:pt>
                <c:pt idx="376368">
                  <c:v>8.53444</c:v>
                </c:pt>
                <c:pt idx="376369">
                  <c:v>8.53447</c:v>
                </c:pt>
                <c:pt idx="376370">
                  <c:v>8.53449</c:v>
                </c:pt>
                <c:pt idx="376371">
                  <c:v>8.53451</c:v>
                </c:pt>
                <c:pt idx="376372">
                  <c:v>8.53453</c:v>
                </c:pt>
                <c:pt idx="376373">
                  <c:v>8.53456</c:v>
                </c:pt>
                <c:pt idx="376374">
                  <c:v>8.53458</c:v>
                </c:pt>
                <c:pt idx="376375">
                  <c:v>8.5346</c:v>
                </c:pt>
                <c:pt idx="376376">
                  <c:v>8.53463</c:v>
                </c:pt>
                <c:pt idx="376377">
                  <c:v>8.53465</c:v>
                </c:pt>
                <c:pt idx="376378">
                  <c:v>8.53467</c:v>
                </c:pt>
                <c:pt idx="376379">
                  <c:v>8.53469</c:v>
                </c:pt>
                <c:pt idx="376380">
                  <c:v>8.53472</c:v>
                </c:pt>
                <c:pt idx="376381">
                  <c:v>8.53474</c:v>
                </c:pt>
                <c:pt idx="376382">
                  <c:v>8.53476</c:v>
                </c:pt>
                <c:pt idx="376383">
                  <c:v>8.53478</c:v>
                </c:pt>
                <c:pt idx="376384">
                  <c:v>8.53481</c:v>
                </c:pt>
                <c:pt idx="376385">
                  <c:v>8.53483</c:v>
                </c:pt>
                <c:pt idx="376386">
                  <c:v>8.53485</c:v>
                </c:pt>
                <c:pt idx="376387">
                  <c:v>8.53487</c:v>
                </c:pt>
                <c:pt idx="376388">
                  <c:v>8.5349</c:v>
                </c:pt>
                <c:pt idx="376389">
                  <c:v>8.53492</c:v>
                </c:pt>
                <c:pt idx="376390">
                  <c:v>8.53494</c:v>
                </c:pt>
                <c:pt idx="376391">
                  <c:v>8.53497</c:v>
                </c:pt>
                <c:pt idx="376392">
                  <c:v>8.53499</c:v>
                </c:pt>
                <c:pt idx="376393">
                  <c:v>8.53501</c:v>
                </c:pt>
                <c:pt idx="376394">
                  <c:v>8.53503</c:v>
                </c:pt>
                <c:pt idx="376395">
                  <c:v>8.53506</c:v>
                </c:pt>
                <c:pt idx="376396">
                  <c:v>8.53508</c:v>
                </c:pt>
                <c:pt idx="376397">
                  <c:v>8.5351</c:v>
                </c:pt>
                <c:pt idx="376398">
                  <c:v>8.53513</c:v>
                </c:pt>
                <c:pt idx="376399">
                  <c:v>8.53515</c:v>
                </c:pt>
                <c:pt idx="376400">
                  <c:v>8.53517</c:v>
                </c:pt>
                <c:pt idx="376401">
                  <c:v>8.53519</c:v>
                </c:pt>
                <c:pt idx="376402">
                  <c:v>8.53522</c:v>
                </c:pt>
                <c:pt idx="376403">
                  <c:v>8.53524</c:v>
                </c:pt>
                <c:pt idx="376404">
                  <c:v>8.53526</c:v>
                </c:pt>
                <c:pt idx="376405">
                  <c:v>8.53528</c:v>
                </c:pt>
                <c:pt idx="376406">
                  <c:v>8.53531</c:v>
                </c:pt>
                <c:pt idx="376407">
                  <c:v>8.53533</c:v>
                </c:pt>
                <c:pt idx="376408">
                  <c:v>8.53535</c:v>
                </c:pt>
                <c:pt idx="376409">
                  <c:v>8.53537</c:v>
                </c:pt>
                <c:pt idx="376410">
                  <c:v>8.5354</c:v>
                </c:pt>
                <c:pt idx="376411">
                  <c:v>8.53542</c:v>
                </c:pt>
                <c:pt idx="376412">
                  <c:v>8.53544</c:v>
                </c:pt>
                <c:pt idx="376413">
                  <c:v>8.53547</c:v>
                </c:pt>
                <c:pt idx="376414">
                  <c:v>8.53549</c:v>
                </c:pt>
                <c:pt idx="376415">
                  <c:v>8.53551</c:v>
                </c:pt>
                <c:pt idx="376416">
                  <c:v>8.53553</c:v>
                </c:pt>
                <c:pt idx="376417">
                  <c:v>8.53556</c:v>
                </c:pt>
                <c:pt idx="376418">
                  <c:v>8.53558</c:v>
                </c:pt>
                <c:pt idx="376419">
                  <c:v>8.5356</c:v>
                </c:pt>
                <c:pt idx="376420">
                  <c:v>8.53562</c:v>
                </c:pt>
                <c:pt idx="376421">
                  <c:v>8.53565</c:v>
                </c:pt>
                <c:pt idx="376422">
                  <c:v>8.53567</c:v>
                </c:pt>
                <c:pt idx="376423">
                  <c:v>8.53569</c:v>
                </c:pt>
                <c:pt idx="376424">
                  <c:v>8.53571</c:v>
                </c:pt>
                <c:pt idx="376425">
                  <c:v>8.53574</c:v>
                </c:pt>
                <c:pt idx="376426">
                  <c:v>8.53576</c:v>
                </c:pt>
                <c:pt idx="376427">
                  <c:v>8.53578</c:v>
                </c:pt>
                <c:pt idx="376428">
                  <c:v>8.5358</c:v>
                </c:pt>
                <c:pt idx="376429">
                  <c:v>8.53583</c:v>
                </c:pt>
                <c:pt idx="376430">
                  <c:v>8.53585</c:v>
                </c:pt>
                <c:pt idx="376431">
                  <c:v>8.53587</c:v>
                </c:pt>
                <c:pt idx="376432">
                  <c:v>8.5359</c:v>
                </c:pt>
                <c:pt idx="376433">
                  <c:v>8.53592</c:v>
                </c:pt>
                <c:pt idx="376434">
                  <c:v>8.53594</c:v>
                </c:pt>
                <c:pt idx="376435">
                  <c:v>8.53596</c:v>
                </c:pt>
                <c:pt idx="376436">
                  <c:v>8.53599</c:v>
                </c:pt>
                <c:pt idx="376437">
                  <c:v>8.53601</c:v>
                </c:pt>
                <c:pt idx="376438">
                  <c:v>8.53603</c:v>
                </c:pt>
                <c:pt idx="376439">
                  <c:v>8.53605</c:v>
                </c:pt>
                <c:pt idx="376440">
                  <c:v>8.53608</c:v>
                </c:pt>
                <c:pt idx="376441">
                  <c:v>8.5361</c:v>
                </c:pt>
                <c:pt idx="376442">
                  <c:v>8.53612</c:v>
                </c:pt>
                <c:pt idx="376443">
                  <c:v>8.53614</c:v>
                </c:pt>
                <c:pt idx="376444">
                  <c:v>8.53617</c:v>
                </c:pt>
                <c:pt idx="376445">
                  <c:v>8.53619</c:v>
                </c:pt>
                <c:pt idx="376446">
                  <c:v>8.53621</c:v>
                </c:pt>
                <c:pt idx="376447">
                  <c:v>8.53624</c:v>
                </c:pt>
                <c:pt idx="376448">
                  <c:v>8.53626</c:v>
                </c:pt>
                <c:pt idx="376449">
                  <c:v>8.53628</c:v>
                </c:pt>
                <c:pt idx="376450">
                  <c:v>8.5363</c:v>
                </c:pt>
                <c:pt idx="376451">
                  <c:v>8.53633</c:v>
                </c:pt>
                <c:pt idx="376452">
                  <c:v>8.53635</c:v>
                </c:pt>
                <c:pt idx="376453">
                  <c:v>8.53637</c:v>
                </c:pt>
                <c:pt idx="376454">
                  <c:v>8.5364</c:v>
                </c:pt>
                <c:pt idx="376455">
                  <c:v>8.53642</c:v>
                </c:pt>
                <c:pt idx="376456">
                  <c:v>8.53644</c:v>
                </c:pt>
                <c:pt idx="376457">
                  <c:v>8.53646</c:v>
                </c:pt>
                <c:pt idx="376458">
                  <c:v>8.53649</c:v>
                </c:pt>
                <c:pt idx="376459">
                  <c:v>8.53651</c:v>
                </c:pt>
                <c:pt idx="376460">
                  <c:v>8.53653</c:v>
                </c:pt>
                <c:pt idx="376461">
                  <c:v>8.53655</c:v>
                </c:pt>
                <c:pt idx="376462">
                  <c:v>8.53658</c:v>
                </c:pt>
                <c:pt idx="376463">
                  <c:v>8.5366</c:v>
                </c:pt>
                <c:pt idx="376464">
                  <c:v>8.53662</c:v>
                </c:pt>
                <c:pt idx="376465">
                  <c:v>8.53664</c:v>
                </c:pt>
                <c:pt idx="376466">
                  <c:v>8.53667</c:v>
                </c:pt>
                <c:pt idx="376467">
                  <c:v>8.53669</c:v>
                </c:pt>
                <c:pt idx="376468">
                  <c:v>8.53671</c:v>
                </c:pt>
                <c:pt idx="376469">
                  <c:v>8.53674</c:v>
                </c:pt>
                <c:pt idx="376470">
                  <c:v>8.53676</c:v>
                </c:pt>
                <c:pt idx="376471">
                  <c:v>8.53678</c:v>
                </c:pt>
                <c:pt idx="376472">
                  <c:v>8.5368</c:v>
                </c:pt>
                <c:pt idx="376473">
                  <c:v>8.53683</c:v>
                </c:pt>
                <c:pt idx="376474">
                  <c:v>8.53685</c:v>
                </c:pt>
                <c:pt idx="376475">
                  <c:v>8.53687</c:v>
                </c:pt>
                <c:pt idx="376476">
                  <c:v>8.53689</c:v>
                </c:pt>
                <c:pt idx="376477">
                  <c:v>8.53692</c:v>
                </c:pt>
                <c:pt idx="376478">
                  <c:v>8.53694</c:v>
                </c:pt>
                <c:pt idx="376479">
                  <c:v>8.53696</c:v>
                </c:pt>
                <c:pt idx="376480">
                  <c:v>8.53698</c:v>
                </c:pt>
                <c:pt idx="376481">
                  <c:v>8.53701</c:v>
                </c:pt>
                <c:pt idx="376482">
                  <c:v>8.53703</c:v>
                </c:pt>
                <c:pt idx="376483">
                  <c:v>8.53705</c:v>
                </c:pt>
                <c:pt idx="376484">
                  <c:v>8.53707</c:v>
                </c:pt>
                <c:pt idx="376485">
                  <c:v>8.5371</c:v>
                </c:pt>
                <c:pt idx="376486">
                  <c:v>8.53712</c:v>
                </c:pt>
                <c:pt idx="376487">
                  <c:v>8.53714</c:v>
                </c:pt>
                <c:pt idx="376488">
                  <c:v>8.53717</c:v>
                </c:pt>
                <c:pt idx="376489">
                  <c:v>8.53719</c:v>
                </c:pt>
                <c:pt idx="376490">
                  <c:v>8.53721</c:v>
                </c:pt>
                <c:pt idx="376491">
                  <c:v>8.53723</c:v>
                </c:pt>
                <c:pt idx="376492">
                  <c:v>8.53726</c:v>
                </c:pt>
                <c:pt idx="376493">
                  <c:v>8.53728</c:v>
                </c:pt>
                <c:pt idx="376494">
                  <c:v>8.5373</c:v>
                </c:pt>
                <c:pt idx="376495">
                  <c:v>8.53732</c:v>
                </c:pt>
                <c:pt idx="376496">
                  <c:v>8.53735</c:v>
                </c:pt>
                <c:pt idx="376497">
                  <c:v>8.53737</c:v>
                </c:pt>
                <c:pt idx="376498">
                  <c:v>8.53739</c:v>
                </c:pt>
                <c:pt idx="376499">
                  <c:v>8.53741</c:v>
                </c:pt>
                <c:pt idx="376500">
                  <c:v>8.53744</c:v>
                </c:pt>
                <c:pt idx="376501">
                  <c:v>8.53746</c:v>
                </c:pt>
                <c:pt idx="376502">
                  <c:v>8.53748</c:v>
                </c:pt>
                <c:pt idx="376503">
                  <c:v>8.53751</c:v>
                </c:pt>
                <c:pt idx="376504">
                  <c:v>8.53753</c:v>
                </c:pt>
                <c:pt idx="376505">
                  <c:v>8.53755</c:v>
                </c:pt>
                <c:pt idx="376506">
                  <c:v>8.53757</c:v>
                </c:pt>
                <c:pt idx="376507">
                  <c:v>8.5376</c:v>
                </c:pt>
                <c:pt idx="376508">
                  <c:v>8.53762</c:v>
                </c:pt>
                <c:pt idx="376509">
                  <c:v>8.53764</c:v>
                </c:pt>
                <c:pt idx="376510">
                  <c:v>8.53766</c:v>
                </c:pt>
                <c:pt idx="376511">
                  <c:v>8.53769</c:v>
                </c:pt>
                <c:pt idx="376512">
                  <c:v>8.53771</c:v>
                </c:pt>
                <c:pt idx="376513">
                  <c:v>8.53773</c:v>
                </c:pt>
                <c:pt idx="376514">
                  <c:v>8.53776</c:v>
                </c:pt>
                <c:pt idx="376515">
                  <c:v>8.53778</c:v>
                </c:pt>
                <c:pt idx="376516">
                  <c:v>8.5378</c:v>
                </c:pt>
                <c:pt idx="376517">
                  <c:v>8.53782</c:v>
                </c:pt>
                <c:pt idx="376518">
                  <c:v>8.53785</c:v>
                </c:pt>
                <c:pt idx="376519">
                  <c:v>8.53787</c:v>
                </c:pt>
                <c:pt idx="376520">
                  <c:v>8.53789</c:v>
                </c:pt>
                <c:pt idx="376521">
                  <c:v>8.53791</c:v>
                </c:pt>
                <c:pt idx="376522">
                  <c:v>8.53794</c:v>
                </c:pt>
                <c:pt idx="376523">
                  <c:v>8.53796</c:v>
                </c:pt>
                <c:pt idx="376524">
                  <c:v>8.53798</c:v>
                </c:pt>
                <c:pt idx="376525">
                  <c:v>8.53801</c:v>
                </c:pt>
                <c:pt idx="376526">
                  <c:v>8.53803</c:v>
                </c:pt>
                <c:pt idx="376527">
                  <c:v>8.53805</c:v>
                </c:pt>
                <c:pt idx="376528">
                  <c:v>8.53807</c:v>
                </c:pt>
                <c:pt idx="376529">
                  <c:v>8.5381</c:v>
                </c:pt>
                <c:pt idx="376530">
                  <c:v>8.53812</c:v>
                </c:pt>
                <c:pt idx="376531">
                  <c:v>8.53814</c:v>
                </c:pt>
                <c:pt idx="376532">
                  <c:v>8.53816</c:v>
                </c:pt>
                <c:pt idx="376533">
                  <c:v>8.53819</c:v>
                </c:pt>
                <c:pt idx="376534">
                  <c:v>8.53821</c:v>
                </c:pt>
                <c:pt idx="376535">
                  <c:v>8.53823</c:v>
                </c:pt>
                <c:pt idx="376536">
                  <c:v>8.53825</c:v>
                </c:pt>
                <c:pt idx="376537">
                  <c:v>8.53828</c:v>
                </c:pt>
                <c:pt idx="376538">
                  <c:v>8.5383</c:v>
                </c:pt>
                <c:pt idx="376539">
                  <c:v>8.53832</c:v>
                </c:pt>
                <c:pt idx="376540">
                  <c:v>8.53834</c:v>
                </c:pt>
                <c:pt idx="376541">
                  <c:v>8.53837</c:v>
                </c:pt>
                <c:pt idx="376542">
                  <c:v>8.53839</c:v>
                </c:pt>
                <c:pt idx="376543">
                  <c:v>8.53841</c:v>
                </c:pt>
                <c:pt idx="376544">
                  <c:v>8.53843</c:v>
                </c:pt>
                <c:pt idx="376545">
                  <c:v>8.53846</c:v>
                </c:pt>
                <c:pt idx="376546">
                  <c:v>8.53848</c:v>
                </c:pt>
                <c:pt idx="376547">
                  <c:v>8.5385</c:v>
                </c:pt>
                <c:pt idx="376548">
                  <c:v>8.53853</c:v>
                </c:pt>
                <c:pt idx="376549">
                  <c:v>8.53855</c:v>
                </c:pt>
                <c:pt idx="376550">
                  <c:v>8.53857</c:v>
                </c:pt>
                <c:pt idx="376551">
                  <c:v>8.53859</c:v>
                </c:pt>
                <c:pt idx="376552">
                  <c:v>8.53862</c:v>
                </c:pt>
                <c:pt idx="376553">
                  <c:v>8.53864</c:v>
                </c:pt>
                <c:pt idx="376554">
                  <c:v>8.53866</c:v>
                </c:pt>
                <c:pt idx="376555">
                  <c:v>8.53868</c:v>
                </c:pt>
                <c:pt idx="376556">
                  <c:v>8.53871</c:v>
                </c:pt>
                <c:pt idx="376557">
                  <c:v>8.53873</c:v>
                </c:pt>
                <c:pt idx="376558">
                  <c:v>8.53875</c:v>
                </c:pt>
                <c:pt idx="376559">
                  <c:v>8.53878</c:v>
                </c:pt>
                <c:pt idx="376560">
                  <c:v>8.5388</c:v>
                </c:pt>
                <c:pt idx="376561">
                  <c:v>8.53882</c:v>
                </c:pt>
                <c:pt idx="376562">
                  <c:v>8.53884</c:v>
                </c:pt>
                <c:pt idx="376563">
                  <c:v>8.53887</c:v>
                </c:pt>
                <c:pt idx="376564">
                  <c:v>8.53889</c:v>
                </c:pt>
                <c:pt idx="376565">
                  <c:v>8.53891</c:v>
                </c:pt>
                <c:pt idx="376566">
                  <c:v>8.53893</c:v>
                </c:pt>
                <c:pt idx="376567">
                  <c:v>8.53896</c:v>
                </c:pt>
                <c:pt idx="376568">
                  <c:v>8.53898</c:v>
                </c:pt>
                <c:pt idx="376569">
                  <c:v>8.539</c:v>
                </c:pt>
                <c:pt idx="376570">
                  <c:v>8.53903</c:v>
                </c:pt>
                <c:pt idx="376571">
                  <c:v>8.53905</c:v>
                </c:pt>
                <c:pt idx="376572">
                  <c:v>8.53907</c:v>
                </c:pt>
                <c:pt idx="376573">
                  <c:v>8.53909</c:v>
                </c:pt>
                <c:pt idx="376574">
                  <c:v>8.53912</c:v>
                </c:pt>
                <c:pt idx="376575">
                  <c:v>8.53914</c:v>
                </c:pt>
                <c:pt idx="376576">
                  <c:v>8.53916</c:v>
                </c:pt>
                <c:pt idx="376577">
                  <c:v>8.53918</c:v>
                </c:pt>
                <c:pt idx="376578">
                  <c:v>8.53921</c:v>
                </c:pt>
                <c:pt idx="376579">
                  <c:v>8.53923</c:v>
                </c:pt>
                <c:pt idx="376580">
                  <c:v>8.53925</c:v>
                </c:pt>
                <c:pt idx="376581">
                  <c:v>8.53927</c:v>
                </c:pt>
                <c:pt idx="376582">
                  <c:v>8.5393</c:v>
                </c:pt>
                <c:pt idx="376583">
                  <c:v>8.53932</c:v>
                </c:pt>
                <c:pt idx="376584">
                  <c:v>8.53934</c:v>
                </c:pt>
                <c:pt idx="376585">
                  <c:v>8.53937</c:v>
                </c:pt>
                <c:pt idx="376586">
                  <c:v>8.53939</c:v>
                </c:pt>
                <c:pt idx="376587">
                  <c:v>8.53941</c:v>
                </c:pt>
                <c:pt idx="376588">
                  <c:v>8.53943</c:v>
                </c:pt>
                <c:pt idx="376589">
                  <c:v>8.53946</c:v>
                </c:pt>
                <c:pt idx="376590">
                  <c:v>8.53948</c:v>
                </c:pt>
                <c:pt idx="376591">
                  <c:v>8.5395</c:v>
                </c:pt>
                <c:pt idx="376592">
                  <c:v>8.53952</c:v>
                </c:pt>
                <c:pt idx="376593">
                  <c:v>8.53955</c:v>
                </c:pt>
                <c:pt idx="376594">
                  <c:v>8.53957</c:v>
                </c:pt>
                <c:pt idx="376595">
                  <c:v>8.53959</c:v>
                </c:pt>
                <c:pt idx="376596">
                  <c:v>8.53961</c:v>
                </c:pt>
                <c:pt idx="376597">
                  <c:v>8.53964</c:v>
                </c:pt>
                <c:pt idx="376598">
                  <c:v>8.53966</c:v>
                </c:pt>
                <c:pt idx="376599">
                  <c:v>8.53968</c:v>
                </c:pt>
                <c:pt idx="376600">
                  <c:v>8.5397</c:v>
                </c:pt>
                <c:pt idx="376601">
                  <c:v>8.53973</c:v>
                </c:pt>
                <c:pt idx="376602">
                  <c:v>8.53975</c:v>
                </c:pt>
                <c:pt idx="376603">
                  <c:v>8.53977</c:v>
                </c:pt>
                <c:pt idx="376604">
                  <c:v>8.5398</c:v>
                </c:pt>
                <c:pt idx="376605">
                  <c:v>8.53982</c:v>
                </c:pt>
                <c:pt idx="376606">
                  <c:v>8.53984</c:v>
                </c:pt>
                <c:pt idx="376607">
                  <c:v>8.53986</c:v>
                </c:pt>
                <c:pt idx="376608">
                  <c:v>8.53989</c:v>
                </c:pt>
                <c:pt idx="376609">
                  <c:v>8.53991</c:v>
                </c:pt>
                <c:pt idx="376610">
                  <c:v>8.53993</c:v>
                </c:pt>
                <c:pt idx="376611">
                  <c:v>8.53996</c:v>
                </c:pt>
                <c:pt idx="376612">
                  <c:v>8.53998</c:v>
                </c:pt>
                <c:pt idx="376613">
                  <c:v>8.54</c:v>
                </c:pt>
                <c:pt idx="376614">
                  <c:v>8.54002</c:v>
                </c:pt>
                <c:pt idx="376615">
                  <c:v>8.54004</c:v>
                </c:pt>
                <c:pt idx="376616">
                  <c:v>8.54007</c:v>
                </c:pt>
                <c:pt idx="376617">
                  <c:v>8.54009</c:v>
                </c:pt>
                <c:pt idx="376618">
                  <c:v>8.54011</c:v>
                </c:pt>
                <c:pt idx="376619">
                  <c:v>8.54014</c:v>
                </c:pt>
                <c:pt idx="376620">
                  <c:v>8.54016</c:v>
                </c:pt>
                <c:pt idx="376621">
                  <c:v>8.54018</c:v>
                </c:pt>
                <c:pt idx="376622">
                  <c:v>8.5402</c:v>
                </c:pt>
                <c:pt idx="376623">
                  <c:v>8.54023</c:v>
                </c:pt>
                <c:pt idx="376624">
                  <c:v>8.54025</c:v>
                </c:pt>
                <c:pt idx="376625">
                  <c:v>8.54027</c:v>
                </c:pt>
                <c:pt idx="376626">
                  <c:v>8.5403</c:v>
                </c:pt>
                <c:pt idx="376627">
                  <c:v>8.54032</c:v>
                </c:pt>
                <c:pt idx="376628">
                  <c:v>8.54034</c:v>
                </c:pt>
                <c:pt idx="376629">
                  <c:v>8.54036</c:v>
                </c:pt>
                <c:pt idx="376630">
                  <c:v>8.54039</c:v>
                </c:pt>
                <c:pt idx="376631">
                  <c:v>8.54041</c:v>
                </c:pt>
                <c:pt idx="376632">
                  <c:v>8.54043</c:v>
                </c:pt>
                <c:pt idx="376633">
                  <c:v>8.54045</c:v>
                </c:pt>
                <c:pt idx="376634">
                  <c:v>8.54048</c:v>
                </c:pt>
                <c:pt idx="376635">
                  <c:v>8.5405</c:v>
                </c:pt>
                <c:pt idx="376636">
                  <c:v>8.54052</c:v>
                </c:pt>
                <c:pt idx="376637">
                  <c:v>8.54054</c:v>
                </c:pt>
                <c:pt idx="376638">
                  <c:v>8.54057</c:v>
                </c:pt>
                <c:pt idx="376639">
                  <c:v>8.54059</c:v>
                </c:pt>
                <c:pt idx="376640">
                  <c:v>8.54061</c:v>
                </c:pt>
                <c:pt idx="376641">
                  <c:v>8.54063</c:v>
                </c:pt>
                <c:pt idx="376642">
                  <c:v>8.54066</c:v>
                </c:pt>
                <c:pt idx="376643">
                  <c:v>8.54068</c:v>
                </c:pt>
                <c:pt idx="376644">
                  <c:v>8.5407</c:v>
                </c:pt>
                <c:pt idx="376645">
                  <c:v>8.54073</c:v>
                </c:pt>
                <c:pt idx="376646">
                  <c:v>8.54075</c:v>
                </c:pt>
                <c:pt idx="376647">
                  <c:v>8.54077</c:v>
                </c:pt>
                <c:pt idx="376648">
                  <c:v>8.54079</c:v>
                </c:pt>
                <c:pt idx="376649">
                  <c:v>8.54082</c:v>
                </c:pt>
                <c:pt idx="376650">
                  <c:v>8.54084</c:v>
                </c:pt>
                <c:pt idx="376651">
                  <c:v>8.54086</c:v>
                </c:pt>
                <c:pt idx="376652">
                  <c:v>8.54088</c:v>
                </c:pt>
                <c:pt idx="376653">
                  <c:v>8.54091</c:v>
                </c:pt>
                <c:pt idx="376654">
                  <c:v>8.54093</c:v>
                </c:pt>
                <c:pt idx="376655">
                  <c:v>8.54095</c:v>
                </c:pt>
                <c:pt idx="376656">
                  <c:v>8.54097</c:v>
                </c:pt>
                <c:pt idx="376657">
                  <c:v>8.541</c:v>
                </c:pt>
                <c:pt idx="376658">
                  <c:v>8.54102</c:v>
                </c:pt>
                <c:pt idx="376659">
                  <c:v>8.54104</c:v>
                </c:pt>
                <c:pt idx="376660">
                  <c:v>8.54107</c:v>
                </c:pt>
                <c:pt idx="376661">
                  <c:v>8.54109</c:v>
                </c:pt>
                <c:pt idx="376662">
                  <c:v>8.54111</c:v>
                </c:pt>
                <c:pt idx="376663">
                  <c:v>8.54113</c:v>
                </c:pt>
                <c:pt idx="376664">
                  <c:v>8.54116</c:v>
                </c:pt>
                <c:pt idx="376665">
                  <c:v>8.54118</c:v>
                </c:pt>
                <c:pt idx="376666">
                  <c:v>8.5412</c:v>
                </c:pt>
                <c:pt idx="376667">
                  <c:v>8.54122</c:v>
                </c:pt>
                <c:pt idx="376668">
                  <c:v>8.54125</c:v>
                </c:pt>
                <c:pt idx="376669">
                  <c:v>8.54127</c:v>
                </c:pt>
                <c:pt idx="376670">
                  <c:v>8.54129</c:v>
                </c:pt>
                <c:pt idx="376671">
                  <c:v>8.54132</c:v>
                </c:pt>
                <c:pt idx="376672">
                  <c:v>8.54134</c:v>
                </c:pt>
                <c:pt idx="376673">
                  <c:v>8.54136</c:v>
                </c:pt>
                <c:pt idx="376674">
                  <c:v>8.54138</c:v>
                </c:pt>
                <c:pt idx="376675">
                  <c:v>8.54141</c:v>
                </c:pt>
                <c:pt idx="376676">
                  <c:v>8.54143</c:v>
                </c:pt>
                <c:pt idx="376677">
                  <c:v>8.54145</c:v>
                </c:pt>
                <c:pt idx="376678">
                  <c:v>8.54147</c:v>
                </c:pt>
                <c:pt idx="376679">
                  <c:v>8.5415</c:v>
                </c:pt>
                <c:pt idx="376680">
                  <c:v>8.54152</c:v>
                </c:pt>
                <c:pt idx="376681">
                  <c:v>8.54154</c:v>
                </c:pt>
                <c:pt idx="376682">
                  <c:v>8.54157</c:v>
                </c:pt>
                <c:pt idx="376683">
                  <c:v>8.54159</c:v>
                </c:pt>
                <c:pt idx="376684">
                  <c:v>8.54161</c:v>
                </c:pt>
                <c:pt idx="376685">
                  <c:v>8.54163</c:v>
                </c:pt>
                <c:pt idx="376686">
                  <c:v>8.54166</c:v>
                </c:pt>
                <c:pt idx="376687">
                  <c:v>8.54168</c:v>
                </c:pt>
                <c:pt idx="376688">
                  <c:v>8.5417</c:v>
                </c:pt>
                <c:pt idx="376689">
                  <c:v>8.54172</c:v>
                </c:pt>
                <c:pt idx="376690">
                  <c:v>8.54175</c:v>
                </c:pt>
                <c:pt idx="376691">
                  <c:v>8.54177</c:v>
                </c:pt>
                <c:pt idx="376692">
                  <c:v>8.54179</c:v>
                </c:pt>
                <c:pt idx="376693">
                  <c:v>8.54181</c:v>
                </c:pt>
                <c:pt idx="376694">
                  <c:v>8.54184</c:v>
                </c:pt>
                <c:pt idx="376695">
                  <c:v>8.54186</c:v>
                </c:pt>
                <c:pt idx="376696">
                  <c:v>8.54188</c:v>
                </c:pt>
                <c:pt idx="376697">
                  <c:v>8.5419</c:v>
                </c:pt>
                <c:pt idx="376698">
                  <c:v>8.54193</c:v>
                </c:pt>
                <c:pt idx="376699">
                  <c:v>8.54195</c:v>
                </c:pt>
                <c:pt idx="376700">
                  <c:v>8.54197</c:v>
                </c:pt>
                <c:pt idx="376701">
                  <c:v>8.542</c:v>
                </c:pt>
                <c:pt idx="376702">
                  <c:v>8.54202</c:v>
                </c:pt>
                <c:pt idx="376703">
                  <c:v>8.54204</c:v>
                </c:pt>
                <c:pt idx="376704">
                  <c:v>8.54206</c:v>
                </c:pt>
                <c:pt idx="376705">
                  <c:v>8.54209</c:v>
                </c:pt>
                <c:pt idx="376706">
                  <c:v>8.54211</c:v>
                </c:pt>
                <c:pt idx="376707">
                  <c:v>8.54213</c:v>
                </c:pt>
                <c:pt idx="376708">
                  <c:v>8.54215</c:v>
                </c:pt>
                <c:pt idx="376709">
                  <c:v>8.54218</c:v>
                </c:pt>
                <c:pt idx="376710">
                  <c:v>8.5422</c:v>
                </c:pt>
                <c:pt idx="376711">
                  <c:v>8.54222</c:v>
                </c:pt>
                <c:pt idx="376712">
                  <c:v>8.54224</c:v>
                </c:pt>
                <c:pt idx="376713">
                  <c:v>8.54227</c:v>
                </c:pt>
                <c:pt idx="376714">
                  <c:v>8.54229</c:v>
                </c:pt>
                <c:pt idx="376715">
                  <c:v>8.54231</c:v>
                </c:pt>
                <c:pt idx="376716">
                  <c:v>8.54234</c:v>
                </c:pt>
                <c:pt idx="376717">
                  <c:v>8.54236</c:v>
                </c:pt>
                <c:pt idx="376718">
                  <c:v>8.54238</c:v>
                </c:pt>
                <c:pt idx="376719">
                  <c:v>8.5424</c:v>
                </c:pt>
                <c:pt idx="376720">
                  <c:v>8.54243</c:v>
                </c:pt>
                <c:pt idx="376721">
                  <c:v>8.54245</c:v>
                </c:pt>
                <c:pt idx="376722">
                  <c:v>8.54247</c:v>
                </c:pt>
                <c:pt idx="376723">
                  <c:v>8.54249</c:v>
                </c:pt>
                <c:pt idx="376724">
                  <c:v>8.54252</c:v>
                </c:pt>
                <c:pt idx="376725">
                  <c:v>8.54254</c:v>
                </c:pt>
                <c:pt idx="376726">
                  <c:v>8.54256</c:v>
                </c:pt>
                <c:pt idx="376727">
                  <c:v>8.54259</c:v>
                </c:pt>
                <c:pt idx="376728">
                  <c:v>8.54261</c:v>
                </c:pt>
                <c:pt idx="376729">
                  <c:v>8.54263</c:v>
                </c:pt>
                <c:pt idx="376730">
                  <c:v>8.54265</c:v>
                </c:pt>
                <c:pt idx="376731">
                  <c:v>8.54268</c:v>
                </c:pt>
                <c:pt idx="376732">
                  <c:v>8.5427</c:v>
                </c:pt>
                <c:pt idx="376733">
                  <c:v>8.54272</c:v>
                </c:pt>
                <c:pt idx="376734">
                  <c:v>8.54274</c:v>
                </c:pt>
                <c:pt idx="376735">
                  <c:v>8.54277</c:v>
                </c:pt>
                <c:pt idx="376736">
                  <c:v>8.54279</c:v>
                </c:pt>
                <c:pt idx="376737">
                  <c:v>8.54281</c:v>
                </c:pt>
                <c:pt idx="376738">
                  <c:v>8.54283</c:v>
                </c:pt>
                <c:pt idx="376739">
                  <c:v>8.54286</c:v>
                </c:pt>
                <c:pt idx="376740">
                  <c:v>8.54288</c:v>
                </c:pt>
                <c:pt idx="376741">
                  <c:v>8.5429</c:v>
                </c:pt>
                <c:pt idx="376742">
                  <c:v>8.54293</c:v>
                </c:pt>
                <c:pt idx="376743">
                  <c:v>8.54295</c:v>
                </c:pt>
                <c:pt idx="376744">
                  <c:v>8.54297</c:v>
                </c:pt>
                <c:pt idx="376745">
                  <c:v>8.54299</c:v>
                </c:pt>
                <c:pt idx="376746">
                  <c:v>8.54302</c:v>
                </c:pt>
                <c:pt idx="376747">
                  <c:v>8.54304</c:v>
                </c:pt>
                <c:pt idx="376748">
                  <c:v>8.54306</c:v>
                </c:pt>
                <c:pt idx="376749">
                  <c:v>8.54308</c:v>
                </c:pt>
                <c:pt idx="376750">
                  <c:v>8.54311</c:v>
                </c:pt>
                <c:pt idx="376751">
                  <c:v>8.54313</c:v>
                </c:pt>
                <c:pt idx="376752">
                  <c:v>8.54315</c:v>
                </c:pt>
                <c:pt idx="376753">
                  <c:v>8.54317</c:v>
                </c:pt>
                <c:pt idx="376754">
                  <c:v>8.5432</c:v>
                </c:pt>
                <c:pt idx="376755">
                  <c:v>8.54322</c:v>
                </c:pt>
                <c:pt idx="376756">
                  <c:v>8.54324</c:v>
                </c:pt>
                <c:pt idx="376757">
                  <c:v>8.54326</c:v>
                </c:pt>
                <c:pt idx="376758">
                  <c:v>8.54329</c:v>
                </c:pt>
                <c:pt idx="376759">
                  <c:v>8.54331</c:v>
                </c:pt>
                <c:pt idx="376760">
                  <c:v>8.54333</c:v>
                </c:pt>
                <c:pt idx="376761">
                  <c:v>8.54336</c:v>
                </c:pt>
                <c:pt idx="376762">
                  <c:v>8.54338</c:v>
                </c:pt>
                <c:pt idx="376763">
                  <c:v>8.5434</c:v>
                </c:pt>
                <c:pt idx="376764">
                  <c:v>8.54342</c:v>
                </c:pt>
                <c:pt idx="376765">
                  <c:v>8.54345</c:v>
                </c:pt>
                <c:pt idx="376766">
                  <c:v>8.54347</c:v>
                </c:pt>
                <c:pt idx="376767">
                  <c:v>8.54349</c:v>
                </c:pt>
                <c:pt idx="376768">
                  <c:v>8.54351</c:v>
                </c:pt>
                <c:pt idx="376769">
                  <c:v>8.54354</c:v>
                </c:pt>
                <c:pt idx="376770">
                  <c:v>8.54356</c:v>
                </c:pt>
                <c:pt idx="376771">
                  <c:v>8.54358</c:v>
                </c:pt>
                <c:pt idx="376772">
                  <c:v>8.5436</c:v>
                </c:pt>
                <c:pt idx="376773">
                  <c:v>8.54363</c:v>
                </c:pt>
                <c:pt idx="376774">
                  <c:v>8.54365</c:v>
                </c:pt>
                <c:pt idx="376775">
                  <c:v>8.54367</c:v>
                </c:pt>
                <c:pt idx="376776">
                  <c:v>8.5437</c:v>
                </c:pt>
                <c:pt idx="376777">
                  <c:v>8.54372</c:v>
                </c:pt>
                <c:pt idx="376778">
                  <c:v>8.54374</c:v>
                </c:pt>
                <c:pt idx="376779">
                  <c:v>8.54376</c:v>
                </c:pt>
                <c:pt idx="376780">
                  <c:v>8.54379</c:v>
                </c:pt>
                <c:pt idx="376781">
                  <c:v>8.54381</c:v>
                </c:pt>
                <c:pt idx="376782">
                  <c:v>8.54383</c:v>
                </c:pt>
                <c:pt idx="376783">
                  <c:v>8.54386</c:v>
                </c:pt>
                <c:pt idx="376784">
                  <c:v>8.54388</c:v>
                </c:pt>
                <c:pt idx="376785">
                  <c:v>8.5439</c:v>
                </c:pt>
                <c:pt idx="376786">
                  <c:v>8.54392</c:v>
                </c:pt>
                <c:pt idx="376787">
                  <c:v>8.54395</c:v>
                </c:pt>
                <c:pt idx="376788">
                  <c:v>8.54397</c:v>
                </c:pt>
                <c:pt idx="376789">
                  <c:v>8.54399</c:v>
                </c:pt>
                <c:pt idx="376790">
                  <c:v>8.54401</c:v>
                </c:pt>
                <c:pt idx="376791">
                  <c:v>8.54404</c:v>
                </c:pt>
                <c:pt idx="376792">
                  <c:v>8.54406</c:v>
                </c:pt>
                <c:pt idx="376793">
                  <c:v>8.54408</c:v>
                </c:pt>
                <c:pt idx="376794">
                  <c:v>8.5441</c:v>
                </c:pt>
                <c:pt idx="376795">
                  <c:v>8.54413</c:v>
                </c:pt>
                <c:pt idx="376796">
                  <c:v>8.54415</c:v>
                </c:pt>
                <c:pt idx="376797">
                  <c:v>8.54417</c:v>
                </c:pt>
                <c:pt idx="376798">
                  <c:v>8.5442</c:v>
                </c:pt>
                <c:pt idx="376799">
                  <c:v>8.54422</c:v>
                </c:pt>
                <c:pt idx="376800">
                  <c:v>8.54424</c:v>
                </c:pt>
                <c:pt idx="376801">
                  <c:v>8.54426</c:v>
                </c:pt>
                <c:pt idx="376802">
                  <c:v>8.54429</c:v>
                </c:pt>
                <c:pt idx="376803">
                  <c:v>8.54431</c:v>
                </c:pt>
                <c:pt idx="376804">
                  <c:v>8.54433</c:v>
                </c:pt>
                <c:pt idx="376805">
                  <c:v>8.54435</c:v>
                </c:pt>
                <c:pt idx="376806">
                  <c:v>8.54438</c:v>
                </c:pt>
                <c:pt idx="376807">
                  <c:v>8.5444</c:v>
                </c:pt>
                <c:pt idx="376808">
                  <c:v>8.54442</c:v>
                </c:pt>
                <c:pt idx="376809">
                  <c:v>8.54444</c:v>
                </c:pt>
                <c:pt idx="376810">
                  <c:v>8.54447</c:v>
                </c:pt>
                <c:pt idx="376811">
                  <c:v>8.54449</c:v>
                </c:pt>
                <c:pt idx="376812">
                  <c:v>8.54451</c:v>
                </c:pt>
                <c:pt idx="376813">
                  <c:v>8.54453</c:v>
                </c:pt>
                <c:pt idx="376814">
                  <c:v>8.54456</c:v>
                </c:pt>
                <c:pt idx="376815">
                  <c:v>8.54458</c:v>
                </c:pt>
                <c:pt idx="376816">
                  <c:v>8.5446</c:v>
                </c:pt>
                <c:pt idx="376817">
                  <c:v>8.54463</c:v>
                </c:pt>
                <c:pt idx="376818">
                  <c:v>8.54465</c:v>
                </c:pt>
                <c:pt idx="376819">
                  <c:v>8.54467</c:v>
                </c:pt>
                <c:pt idx="376820">
                  <c:v>8.54469</c:v>
                </c:pt>
                <c:pt idx="376821">
                  <c:v>8.54472</c:v>
                </c:pt>
                <c:pt idx="376822">
                  <c:v>8.54474</c:v>
                </c:pt>
                <c:pt idx="376823">
                  <c:v>8.54476</c:v>
                </c:pt>
                <c:pt idx="376824">
                  <c:v>8.54478</c:v>
                </c:pt>
                <c:pt idx="376825">
                  <c:v>8.54481</c:v>
                </c:pt>
                <c:pt idx="376826">
                  <c:v>8.54483</c:v>
                </c:pt>
                <c:pt idx="376827">
                  <c:v>8.54485</c:v>
                </c:pt>
                <c:pt idx="376828">
                  <c:v>8.54487</c:v>
                </c:pt>
                <c:pt idx="376829">
                  <c:v>8.5449</c:v>
                </c:pt>
                <c:pt idx="376830">
                  <c:v>8.54492</c:v>
                </c:pt>
                <c:pt idx="376831">
                  <c:v>8.54494</c:v>
                </c:pt>
                <c:pt idx="376832">
                  <c:v>8.54497</c:v>
                </c:pt>
                <c:pt idx="376833">
                  <c:v>8.54499</c:v>
                </c:pt>
                <c:pt idx="376834">
                  <c:v>8.54501</c:v>
                </c:pt>
                <c:pt idx="376835">
                  <c:v>8.54503</c:v>
                </c:pt>
                <c:pt idx="376836">
                  <c:v>8.54506</c:v>
                </c:pt>
                <c:pt idx="376837">
                  <c:v>8.54508</c:v>
                </c:pt>
                <c:pt idx="376838">
                  <c:v>8.5451</c:v>
                </c:pt>
                <c:pt idx="376839">
                  <c:v>8.54513</c:v>
                </c:pt>
                <c:pt idx="376840">
                  <c:v>8.54515</c:v>
                </c:pt>
                <c:pt idx="376841">
                  <c:v>8.54517</c:v>
                </c:pt>
                <c:pt idx="376842">
                  <c:v>8.54519</c:v>
                </c:pt>
                <c:pt idx="376843">
                  <c:v>8.54522</c:v>
                </c:pt>
                <c:pt idx="376844">
                  <c:v>8.54524</c:v>
                </c:pt>
                <c:pt idx="376845">
                  <c:v>8.54526</c:v>
                </c:pt>
                <c:pt idx="376846">
                  <c:v>8.54528</c:v>
                </c:pt>
                <c:pt idx="376847">
                  <c:v>8.54531</c:v>
                </c:pt>
                <c:pt idx="376848">
                  <c:v>8.54533</c:v>
                </c:pt>
                <c:pt idx="376849">
                  <c:v>8.54535</c:v>
                </c:pt>
                <c:pt idx="376850">
                  <c:v>8.54537</c:v>
                </c:pt>
                <c:pt idx="376851">
                  <c:v>8.5454</c:v>
                </c:pt>
                <c:pt idx="376852">
                  <c:v>8.54542</c:v>
                </c:pt>
                <c:pt idx="376853">
                  <c:v>8.54544</c:v>
                </c:pt>
                <c:pt idx="376854">
                  <c:v>8.54547</c:v>
                </c:pt>
                <c:pt idx="376855">
                  <c:v>8.54549</c:v>
                </c:pt>
                <c:pt idx="376856">
                  <c:v>8.54551</c:v>
                </c:pt>
                <c:pt idx="376857">
                  <c:v>8.54553</c:v>
                </c:pt>
                <c:pt idx="376858">
                  <c:v>8.54556</c:v>
                </c:pt>
                <c:pt idx="376859">
                  <c:v>8.54558</c:v>
                </c:pt>
                <c:pt idx="376860">
                  <c:v>8.5456</c:v>
                </c:pt>
                <c:pt idx="376861">
                  <c:v>8.54562</c:v>
                </c:pt>
                <c:pt idx="376862">
                  <c:v>8.54565</c:v>
                </c:pt>
                <c:pt idx="376863">
                  <c:v>8.54567</c:v>
                </c:pt>
                <c:pt idx="376864">
                  <c:v>8.54569</c:v>
                </c:pt>
                <c:pt idx="376865">
                  <c:v>8.54571</c:v>
                </c:pt>
                <c:pt idx="376866">
                  <c:v>8.54574</c:v>
                </c:pt>
                <c:pt idx="376867">
                  <c:v>8.54576</c:v>
                </c:pt>
                <c:pt idx="376868">
                  <c:v>8.54578</c:v>
                </c:pt>
                <c:pt idx="376869">
                  <c:v>8.5458</c:v>
                </c:pt>
                <c:pt idx="376870">
                  <c:v>8.54583</c:v>
                </c:pt>
                <c:pt idx="376871">
                  <c:v>8.54585</c:v>
                </c:pt>
                <c:pt idx="376872">
                  <c:v>8.54587</c:v>
                </c:pt>
                <c:pt idx="376873">
                  <c:v>8.5459</c:v>
                </c:pt>
                <c:pt idx="376874">
                  <c:v>8.54592</c:v>
                </c:pt>
                <c:pt idx="376875">
                  <c:v>8.54594</c:v>
                </c:pt>
                <c:pt idx="376876">
                  <c:v>8.54596</c:v>
                </c:pt>
                <c:pt idx="376877">
                  <c:v>8.54599</c:v>
                </c:pt>
                <c:pt idx="376878">
                  <c:v>8.54601</c:v>
                </c:pt>
                <c:pt idx="376879">
                  <c:v>8.54603</c:v>
                </c:pt>
                <c:pt idx="376880">
                  <c:v>8.54605</c:v>
                </c:pt>
                <c:pt idx="376881">
                  <c:v>8.54608</c:v>
                </c:pt>
                <c:pt idx="376882">
                  <c:v>8.5461</c:v>
                </c:pt>
                <c:pt idx="376883">
                  <c:v>8.54612</c:v>
                </c:pt>
                <c:pt idx="376884">
                  <c:v>8.54614</c:v>
                </c:pt>
                <c:pt idx="376885">
                  <c:v>8.54617</c:v>
                </c:pt>
                <c:pt idx="376886">
                  <c:v>8.54619</c:v>
                </c:pt>
                <c:pt idx="376887">
                  <c:v>8.54621</c:v>
                </c:pt>
                <c:pt idx="376888">
                  <c:v>8.54624</c:v>
                </c:pt>
                <c:pt idx="376889">
                  <c:v>8.54626</c:v>
                </c:pt>
                <c:pt idx="376890">
                  <c:v>8.54628</c:v>
                </c:pt>
                <c:pt idx="376891">
                  <c:v>8.5463</c:v>
                </c:pt>
                <c:pt idx="376892">
                  <c:v>8.54633</c:v>
                </c:pt>
                <c:pt idx="376893">
                  <c:v>8.54635</c:v>
                </c:pt>
                <c:pt idx="376894">
                  <c:v>8.54637</c:v>
                </c:pt>
                <c:pt idx="376895">
                  <c:v>8.5464</c:v>
                </c:pt>
                <c:pt idx="376896">
                  <c:v>8.54642</c:v>
                </c:pt>
                <c:pt idx="376897">
                  <c:v>8.54644</c:v>
                </c:pt>
                <c:pt idx="376898">
                  <c:v>8.54646</c:v>
                </c:pt>
                <c:pt idx="376899">
                  <c:v>8.54649</c:v>
                </c:pt>
                <c:pt idx="376900">
                  <c:v>8.54651</c:v>
                </c:pt>
                <c:pt idx="376901">
                  <c:v>8.54653</c:v>
                </c:pt>
                <c:pt idx="376902">
                  <c:v>8.54655</c:v>
                </c:pt>
                <c:pt idx="376903">
                  <c:v>8.54658</c:v>
                </c:pt>
                <c:pt idx="376904">
                  <c:v>8.5466</c:v>
                </c:pt>
                <c:pt idx="376905">
                  <c:v>8.54662</c:v>
                </c:pt>
                <c:pt idx="376906">
                  <c:v>8.54664</c:v>
                </c:pt>
                <c:pt idx="376907">
                  <c:v>8.54667</c:v>
                </c:pt>
                <c:pt idx="376908">
                  <c:v>8.54669</c:v>
                </c:pt>
                <c:pt idx="376909">
                  <c:v>8.54671</c:v>
                </c:pt>
                <c:pt idx="376910">
                  <c:v>8.54673</c:v>
                </c:pt>
                <c:pt idx="376911">
                  <c:v>8.54676</c:v>
                </c:pt>
                <c:pt idx="376912">
                  <c:v>8.54678</c:v>
                </c:pt>
                <c:pt idx="376913">
                  <c:v>8.5468</c:v>
                </c:pt>
                <c:pt idx="376914">
                  <c:v>8.54683</c:v>
                </c:pt>
                <c:pt idx="376915">
                  <c:v>8.54685</c:v>
                </c:pt>
                <c:pt idx="376916">
                  <c:v>8.54687</c:v>
                </c:pt>
                <c:pt idx="376917">
                  <c:v>8.54689</c:v>
                </c:pt>
                <c:pt idx="376918">
                  <c:v>8.54692</c:v>
                </c:pt>
                <c:pt idx="376919">
                  <c:v>8.54694</c:v>
                </c:pt>
                <c:pt idx="376920">
                  <c:v>8.54696</c:v>
                </c:pt>
                <c:pt idx="376921">
                  <c:v>8.54698</c:v>
                </c:pt>
                <c:pt idx="376922">
                  <c:v>8.54701</c:v>
                </c:pt>
                <c:pt idx="376923">
                  <c:v>8.54703</c:v>
                </c:pt>
                <c:pt idx="376924">
                  <c:v>8.54705</c:v>
                </c:pt>
                <c:pt idx="376925">
                  <c:v>8.54707</c:v>
                </c:pt>
                <c:pt idx="376926">
                  <c:v>8.5471</c:v>
                </c:pt>
                <c:pt idx="376927">
                  <c:v>8.54712</c:v>
                </c:pt>
                <c:pt idx="376928">
                  <c:v>8.54714</c:v>
                </c:pt>
                <c:pt idx="376929">
                  <c:v>8.54717</c:v>
                </c:pt>
                <c:pt idx="376930">
                  <c:v>8.54719</c:v>
                </c:pt>
                <c:pt idx="376931">
                  <c:v>8.54721</c:v>
                </c:pt>
                <c:pt idx="376932">
                  <c:v>8.54723</c:v>
                </c:pt>
                <c:pt idx="376933">
                  <c:v>8.54726</c:v>
                </c:pt>
                <c:pt idx="376934">
                  <c:v>8.54728</c:v>
                </c:pt>
                <c:pt idx="376935">
                  <c:v>8.5473</c:v>
                </c:pt>
                <c:pt idx="376936">
                  <c:v>8.54732</c:v>
                </c:pt>
                <c:pt idx="376937">
                  <c:v>8.54735</c:v>
                </c:pt>
                <c:pt idx="376938">
                  <c:v>8.54737</c:v>
                </c:pt>
                <c:pt idx="376939">
                  <c:v>8.54739</c:v>
                </c:pt>
                <c:pt idx="376940">
                  <c:v>8.54742</c:v>
                </c:pt>
                <c:pt idx="376941">
                  <c:v>8.54744</c:v>
                </c:pt>
                <c:pt idx="376942">
                  <c:v>8.54746</c:v>
                </c:pt>
                <c:pt idx="376943">
                  <c:v>8.54748</c:v>
                </c:pt>
                <c:pt idx="376944">
                  <c:v>8.54751</c:v>
                </c:pt>
                <c:pt idx="376945">
                  <c:v>8.54753</c:v>
                </c:pt>
                <c:pt idx="376946">
                  <c:v>8.54755</c:v>
                </c:pt>
                <c:pt idx="376947">
                  <c:v>8.54757</c:v>
                </c:pt>
                <c:pt idx="376948">
                  <c:v>8.5476</c:v>
                </c:pt>
                <c:pt idx="376949">
                  <c:v>8.54762</c:v>
                </c:pt>
                <c:pt idx="376950">
                  <c:v>8.54764</c:v>
                </c:pt>
                <c:pt idx="376951">
                  <c:v>8.54766</c:v>
                </c:pt>
                <c:pt idx="376952">
                  <c:v>8.54769</c:v>
                </c:pt>
                <c:pt idx="376953">
                  <c:v>8.54771</c:v>
                </c:pt>
                <c:pt idx="376954">
                  <c:v>8.54773</c:v>
                </c:pt>
                <c:pt idx="376955">
                  <c:v>8.54776</c:v>
                </c:pt>
                <c:pt idx="376956">
                  <c:v>8.54778</c:v>
                </c:pt>
                <c:pt idx="376957">
                  <c:v>8.5478</c:v>
                </c:pt>
                <c:pt idx="376958">
                  <c:v>8.54782</c:v>
                </c:pt>
                <c:pt idx="376959">
                  <c:v>8.54785</c:v>
                </c:pt>
                <c:pt idx="376960">
                  <c:v>8.54787</c:v>
                </c:pt>
                <c:pt idx="376961">
                  <c:v>8.54789</c:v>
                </c:pt>
                <c:pt idx="376962">
                  <c:v>8.54791</c:v>
                </c:pt>
                <c:pt idx="376963">
                  <c:v>8.54794</c:v>
                </c:pt>
                <c:pt idx="376964">
                  <c:v>8.54796</c:v>
                </c:pt>
                <c:pt idx="376965">
                  <c:v>8.54798</c:v>
                </c:pt>
                <c:pt idx="376966">
                  <c:v>8.548</c:v>
                </c:pt>
                <c:pt idx="376967">
                  <c:v>8.54803</c:v>
                </c:pt>
                <c:pt idx="376968">
                  <c:v>8.54805</c:v>
                </c:pt>
                <c:pt idx="376969">
                  <c:v>8.54807</c:v>
                </c:pt>
                <c:pt idx="376970">
                  <c:v>8.54809</c:v>
                </c:pt>
                <c:pt idx="376971">
                  <c:v>8.54812</c:v>
                </c:pt>
                <c:pt idx="376972">
                  <c:v>8.54814</c:v>
                </c:pt>
                <c:pt idx="376973">
                  <c:v>8.54816</c:v>
                </c:pt>
                <c:pt idx="376974">
                  <c:v>8.54819</c:v>
                </c:pt>
                <c:pt idx="376975">
                  <c:v>8.54821</c:v>
                </c:pt>
                <c:pt idx="376976">
                  <c:v>8.54823</c:v>
                </c:pt>
                <c:pt idx="376977">
                  <c:v>8.54825</c:v>
                </c:pt>
                <c:pt idx="376978">
                  <c:v>8.54828</c:v>
                </c:pt>
                <c:pt idx="376979">
                  <c:v>8.5483</c:v>
                </c:pt>
                <c:pt idx="376980">
                  <c:v>8.54832</c:v>
                </c:pt>
                <c:pt idx="376981">
                  <c:v>8.54834</c:v>
                </c:pt>
                <c:pt idx="376982">
                  <c:v>8.54837</c:v>
                </c:pt>
                <c:pt idx="376983">
                  <c:v>8.54839</c:v>
                </c:pt>
                <c:pt idx="376984">
                  <c:v>8.54841</c:v>
                </c:pt>
                <c:pt idx="376985">
                  <c:v>8.54843</c:v>
                </c:pt>
                <c:pt idx="376986">
                  <c:v>8.54846</c:v>
                </c:pt>
                <c:pt idx="376987">
                  <c:v>8.54848</c:v>
                </c:pt>
                <c:pt idx="376988">
                  <c:v>8.5485</c:v>
                </c:pt>
                <c:pt idx="376989">
                  <c:v>8.54853</c:v>
                </c:pt>
                <c:pt idx="376990">
                  <c:v>8.54855</c:v>
                </c:pt>
                <c:pt idx="376991">
                  <c:v>8.54857</c:v>
                </c:pt>
                <c:pt idx="376992">
                  <c:v>8.54859</c:v>
                </c:pt>
                <c:pt idx="376993">
                  <c:v>8.54862</c:v>
                </c:pt>
                <c:pt idx="376994">
                  <c:v>8.54864</c:v>
                </c:pt>
                <c:pt idx="376995">
                  <c:v>8.54866</c:v>
                </c:pt>
                <c:pt idx="376996">
                  <c:v>8.54869</c:v>
                </c:pt>
                <c:pt idx="376997">
                  <c:v>8.54871</c:v>
                </c:pt>
                <c:pt idx="376998">
                  <c:v>8.54873</c:v>
                </c:pt>
                <c:pt idx="376999">
                  <c:v>8.54875</c:v>
                </c:pt>
                <c:pt idx="377000">
                  <c:v>8.54878</c:v>
                </c:pt>
                <c:pt idx="377001">
                  <c:v>8.5488</c:v>
                </c:pt>
                <c:pt idx="377002">
                  <c:v>8.54882</c:v>
                </c:pt>
                <c:pt idx="377003">
                  <c:v>8.54884</c:v>
                </c:pt>
                <c:pt idx="377004">
                  <c:v>8.54887</c:v>
                </c:pt>
                <c:pt idx="377005">
                  <c:v>8.54889</c:v>
                </c:pt>
                <c:pt idx="377006">
                  <c:v>8.54891</c:v>
                </c:pt>
                <c:pt idx="377007">
                  <c:v>8.54893</c:v>
                </c:pt>
                <c:pt idx="377008">
                  <c:v>8.54896</c:v>
                </c:pt>
                <c:pt idx="377009">
                  <c:v>8.54898</c:v>
                </c:pt>
                <c:pt idx="377010">
                  <c:v>8.549</c:v>
                </c:pt>
                <c:pt idx="377011">
                  <c:v>8.54903</c:v>
                </c:pt>
                <c:pt idx="377012">
                  <c:v>8.54905</c:v>
                </c:pt>
                <c:pt idx="377013">
                  <c:v>8.54907</c:v>
                </c:pt>
                <c:pt idx="377014">
                  <c:v>8.54909</c:v>
                </c:pt>
                <c:pt idx="377015">
                  <c:v>8.54912</c:v>
                </c:pt>
                <c:pt idx="377016">
                  <c:v>8.54914</c:v>
                </c:pt>
                <c:pt idx="377017">
                  <c:v>8.54916</c:v>
                </c:pt>
                <c:pt idx="377018">
                  <c:v>8.54918</c:v>
                </c:pt>
                <c:pt idx="377019">
                  <c:v>8.54921</c:v>
                </c:pt>
                <c:pt idx="377020">
                  <c:v>8.54923</c:v>
                </c:pt>
                <c:pt idx="377021">
                  <c:v>8.54925</c:v>
                </c:pt>
                <c:pt idx="377022">
                  <c:v>8.54927</c:v>
                </c:pt>
                <c:pt idx="377023">
                  <c:v>8.5493</c:v>
                </c:pt>
                <c:pt idx="377024">
                  <c:v>8.54932</c:v>
                </c:pt>
                <c:pt idx="377025">
                  <c:v>8.54934</c:v>
                </c:pt>
                <c:pt idx="377026">
                  <c:v>8.54936</c:v>
                </c:pt>
                <c:pt idx="377027">
                  <c:v>8.54939</c:v>
                </c:pt>
                <c:pt idx="377028">
                  <c:v>8.54941</c:v>
                </c:pt>
                <c:pt idx="377029">
                  <c:v>8.54943</c:v>
                </c:pt>
                <c:pt idx="377030">
                  <c:v>8.54946</c:v>
                </c:pt>
                <c:pt idx="377031">
                  <c:v>8.54948</c:v>
                </c:pt>
                <c:pt idx="377032">
                  <c:v>8.5495</c:v>
                </c:pt>
                <c:pt idx="377033">
                  <c:v>8.54952</c:v>
                </c:pt>
                <c:pt idx="377034">
                  <c:v>8.54955</c:v>
                </c:pt>
                <c:pt idx="377035">
                  <c:v>8.54957</c:v>
                </c:pt>
                <c:pt idx="377036">
                  <c:v>8.54959</c:v>
                </c:pt>
                <c:pt idx="377037">
                  <c:v>8.54961</c:v>
                </c:pt>
                <c:pt idx="377038">
                  <c:v>8.54964</c:v>
                </c:pt>
                <c:pt idx="377039">
                  <c:v>8.54966</c:v>
                </c:pt>
                <c:pt idx="377040">
                  <c:v>8.54968</c:v>
                </c:pt>
                <c:pt idx="377041">
                  <c:v>8.5497</c:v>
                </c:pt>
                <c:pt idx="377042">
                  <c:v>8.54973</c:v>
                </c:pt>
                <c:pt idx="377043">
                  <c:v>8.54975</c:v>
                </c:pt>
                <c:pt idx="377044">
                  <c:v>8.54977</c:v>
                </c:pt>
                <c:pt idx="377045">
                  <c:v>8.5498</c:v>
                </c:pt>
                <c:pt idx="377046">
                  <c:v>8.54982</c:v>
                </c:pt>
                <c:pt idx="377047">
                  <c:v>8.54984</c:v>
                </c:pt>
                <c:pt idx="377048">
                  <c:v>8.54986</c:v>
                </c:pt>
                <c:pt idx="377049">
                  <c:v>8.54989</c:v>
                </c:pt>
                <c:pt idx="377050">
                  <c:v>8.54991</c:v>
                </c:pt>
                <c:pt idx="377051">
                  <c:v>8.54993</c:v>
                </c:pt>
                <c:pt idx="377052">
                  <c:v>8.54996</c:v>
                </c:pt>
                <c:pt idx="377053">
                  <c:v>8.54998</c:v>
                </c:pt>
                <c:pt idx="377054">
                  <c:v>8.55</c:v>
                </c:pt>
                <c:pt idx="377055">
                  <c:v>8.55002</c:v>
                </c:pt>
                <c:pt idx="377056">
                  <c:v>8.55005</c:v>
                </c:pt>
                <c:pt idx="377057">
                  <c:v>8.55007</c:v>
                </c:pt>
                <c:pt idx="377058">
                  <c:v>8.55009</c:v>
                </c:pt>
                <c:pt idx="377059">
                  <c:v>8.55011</c:v>
                </c:pt>
                <c:pt idx="377060">
                  <c:v>8.55014</c:v>
                </c:pt>
                <c:pt idx="377061">
                  <c:v>8.55016</c:v>
                </c:pt>
                <c:pt idx="377062">
                  <c:v>8.55018</c:v>
                </c:pt>
                <c:pt idx="377063">
                  <c:v>8.5502</c:v>
                </c:pt>
                <c:pt idx="377064">
                  <c:v>8.55023</c:v>
                </c:pt>
                <c:pt idx="377065">
                  <c:v>8.55025</c:v>
                </c:pt>
                <c:pt idx="377066">
                  <c:v>8.55027</c:v>
                </c:pt>
                <c:pt idx="377067">
                  <c:v>8.5503</c:v>
                </c:pt>
                <c:pt idx="377068">
                  <c:v>8.55032</c:v>
                </c:pt>
                <c:pt idx="377069">
                  <c:v>8.55034</c:v>
                </c:pt>
                <c:pt idx="377070">
                  <c:v>8.55036</c:v>
                </c:pt>
                <c:pt idx="377071">
                  <c:v>8.55039</c:v>
                </c:pt>
                <c:pt idx="377072">
                  <c:v>8.55041</c:v>
                </c:pt>
                <c:pt idx="377073">
                  <c:v>8.55043</c:v>
                </c:pt>
                <c:pt idx="377074">
                  <c:v>8.55045</c:v>
                </c:pt>
                <c:pt idx="377075">
                  <c:v>8.55048</c:v>
                </c:pt>
                <c:pt idx="377076">
                  <c:v>8.5505</c:v>
                </c:pt>
                <c:pt idx="377077">
                  <c:v>8.55052</c:v>
                </c:pt>
                <c:pt idx="377078">
                  <c:v>8.55054</c:v>
                </c:pt>
                <c:pt idx="377079">
                  <c:v>8.55057</c:v>
                </c:pt>
                <c:pt idx="377080">
                  <c:v>8.55059</c:v>
                </c:pt>
                <c:pt idx="377081">
                  <c:v>8.55061</c:v>
                </c:pt>
                <c:pt idx="377082">
                  <c:v>8.55063</c:v>
                </c:pt>
                <c:pt idx="377083">
                  <c:v>8.55066</c:v>
                </c:pt>
                <c:pt idx="377084">
                  <c:v>8.55068</c:v>
                </c:pt>
                <c:pt idx="377085">
                  <c:v>8.5507</c:v>
                </c:pt>
                <c:pt idx="377086">
                  <c:v>8.55073</c:v>
                </c:pt>
                <c:pt idx="377087">
                  <c:v>8.55075</c:v>
                </c:pt>
                <c:pt idx="377088">
                  <c:v>8.55077</c:v>
                </c:pt>
                <c:pt idx="377089">
                  <c:v>8.55079</c:v>
                </c:pt>
                <c:pt idx="377090">
                  <c:v>8.55082</c:v>
                </c:pt>
                <c:pt idx="377091">
                  <c:v>8.55084</c:v>
                </c:pt>
                <c:pt idx="377092">
                  <c:v>8.55086</c:v>
                </c:pt>
                <c:pt idx="377093">
                  <c:v>8.55088</c:v>
                </c:pt>
                <c:pt idx="377094">
                  <c:v>8.55091</c:v>
                </c:pt>
                <c:pt idx="377095">
                  <c:v>8.55093</c:v>
                </c:pt>
                <c:pt idx="377096">
                  <c:v>8.55095</c:v>
                </c:pt>
                <c:pt idx="377097">
                  <c:v>8.55097</c:v>
                </c:pt>
                <c:pt idx="377098">
                  <c:v>8.551</c:v>
                </c:pt>
                <c:pt idx="377099">
                  <c:v>8.55102</c:v>
                </c:pt>
                <c:pt idx="377100">
                  <c:v>8.55104</c:v>
                </c:pt>
                <c:pt idx="377101">
                  <c:v>8.55107</c:v>
                </c:pt>
                <c:pt idx="377102">
                  <c:v>8.55109</c:v>
                </c:pt>
                <c:pt idx="377103">
                  <c:v>8.55111</c:v>
                </c:pt>
                <c:pt idx="377104">
                  <c:v>8.55113</c:v>
                </c:pt>
                <c:pt idx="377105">
                  <c:v>8.55116</c:v>
                </c:pt>
                <c:pt idx="377106">
                  <c:v>8.55118</c:v>
                </c:pt>
                <c:pt idx="377107">
                  <c:v>8.5512</c:v>
                </c:pt>
                <c:pt idx="377108">
                  <c:v>8.55122</c:v>
                </c:pt>
                <c:pt idx="377109">
                  <c:v>8.55125</c:v>
                </c:pt>
                <c:pt idx="377110">
                  <c:v>8.55127</c:v>
                </c:pt>
                <c:pt idx="377111">
                  <c:v>8.55129</c:v>
                </c:pt>
                <c:pt idx="377112">
                  <c:v>8.55132</c:v>
                </c:pt>
                <c:pt idx="377113">
                  <c:v>8.55134</c:v>
                </c:pt>
                <c:pt idx="377114">
                  <c:v>8.55136</c:v>
                </c:pt>
                <c:pt idx="377115">
                  <c:v>8.55138</c:v>
                </c:pt>
                <c:pt idx="377116">
                  <c:v>8.55141</c:v>
                </c:pt>
                <c:pt idx="377117">
                  <c:v>8.55143</c:v>
                </c:pt>
                <c:pt idx="377118">
                  <c:v>8.55145</c:v>
                </c:pt>
                <c:pt idx="377119">
                  <c:v>8.55147</c:v>
                </c:pt>
                <c:pt idx="377120">
                  <c:v>8.5515</c:v>
                </c:pt>
                <c:pt idx="377121">
                  <c:v>8.55152</c:v>
                </c:pt>
                <c:pt idx="377122">
                  <c:v>8.55154</c:v>
                </c:pt>
                <c:pt idx="377123">
                  <c:v>8.55157</c:v>
                </c:pt>
                <c:pt idx="377124">
                  <c:v>8.55159</c:v>
                </c:pt>
                <c:pt idx="377125">
                  <c:v>8.55161</c:v>
                </c:pt>
                <c:pt idx="377126">
                  <c:v>8.55163</c:v>
                </c:pt>
                <c:pt idx="377127">
                  <c:v>8.55166</c:v>
                </c:pt>
                <c:pt idx="377128">
                  <c:v>8.55168</c:v>
                </c:pt>
                <c:pt idx="377129">
                  <c:v>8.5517</c:v>
                </c:pt>
                <c:pt idx="377130">
                  <c:v>8.55172</c:v>
                </c:pt>
                <c:pt idx="377131">
                  <c:v>8.55175</c:v>
                </c:pt>
                <c:pt idx="377132">
                  <c:v>8.55177</c:v>
                </c:pt>
                <c:pt idx="377133">
                  <c:v>8.55179</c:v>
                </c:pt>
                <c:pt idx="377134">
                  <c:v>8.55181</c:v>
                </c:pt>
                <c:pt idx="377135">
                  <c:v>8.55184</c:v>
                </c:pt>
                <c:pt idx="377136">
                  <c:v>8.55186</c:v>
                </c:pt>
                <c:pt idx="377137">
                  <c:v>8.55188</c:v>
                </c:pt>
                <c:pt idx="377138">
                  <c:v>8.5519</c:v>
                </c:pt>
                <c:pt idx="377139">
                  <c:v>8.55193</c:v>
                </c:pt>
                <c:pt idx="377140">
                  <c:v>8.55195</c:v>
                </c:pt>
                <c:pt idx="377141">
                  <c:v>8.55197</c:v>
                </c:pt>
                <c:pt idx="377142">
                  <c:v>8.55199</c:v>
                </c:pt>
                <c:pt idx="377143">
                  <c:v>8.55202</c:v>
                </c:pt>
                <c:pt idx="377144">
                  <c:v>8.55204</c:v>
                </c:pt>
                <c:pt idx="377145">
                  <c:v>8.55206</c:v>
                </c:pt>
                <c:pt idx="377146">
                  <c:v>8.55209</c:v>
                </c:pt>
                <c:pt idx="377147">
                  <c:v>8.55211</c:v>
                </c:pt>
                <c:pt idx="377148">
                  <c:v>8.55213</c:v>
                </c:pt>
                <c:pt idx="377149">
                  <c:v>8.55215</c:v>
                </c:pt>
                <c:pt idx="377150">
                  <c:v>8.55218</c:v>
                </c:pt>
                <c:pt idx="377151">
                  <c:v>8.5522</c:v>
                </c:pt>
                <c:pt idx="377152">
                  <c:v>8.55222</c:v>
                </c:pt>
                <c:pt idx="377153">
                  <c:v>8.55224</c:v>
                </c:pt>
                <c:pt idx="377154">
                  <c:v>8.55227</c:v>
                </c:pt>
                <c:pt idx="377155">
                  <c:v>8.55229</c:v>
                </c:pt>
                <c:pt idx="377156">
                  <c:v>8.55231</c:v>
                </c:pt>
                <c:pt idx="377157">
                  <c:v>8.55234</c:v>
                </c:pt>
                <c:pt idx="377158">
                  <c:v>8.55236</c:v>
                </c:pt>
                <c:pt idx="377159">
                  <c:v>8.55238</c:v>
                </c:pt>
                <c:pt idx="377160">
                  <c:v>8.5524</c:v>
                </c:pt>
                <c:pt idx="377161">
                  <c:v>8.55243</c:v>
                </c:pt>
                <c:pt idx="377162">
                  <c:v>8.55245</c:v>
                </c:pt>
                <c:pt idx="377163">
                  <c:v>8.55247</c:v>
                </c:pt>
                <c:pt idx="377164">
                  <c:v>8.55249</c:v>
                </c:pt>
                <c:pt idx="377165">
                  <c:v>8.55252</c:v>
                </c:pt>
                <c:pt idx="377166">
                  <c:v>8.55254</c:v>
                </c:pt>
                <c:pt idx="377167">
                  <c:v>8.55256</c:v>
                </c:pt>
                <c:pt idx="377168">
                  <c:v>8.55259</c:v>
                </c:pt>
                <c:pt idx="377169">
                  <c:v>8.55261</c:v>
                </c:pt>
                <c:pt idx="377170">
                  <c:v>8.55263</c:v>
                </c:pt>
                <c:pt idx="377171">
                  <c:v>8.55265</c:v>
                </c:pt>
                <c:pt idx="377172">
                  <c:v>8.55268</c:v>
                </c:pt>
                <c:pt idx="377173">
                  <c:v>8.5527</c:v>
                </c:pt>
                <c:pt idx="377174">
                  <c:v>8.55272</c:v>
                </c:pt>
                <c:pt idx="377175">
                  <c:v>8.55274</c:v>
                </c:pt>
                <c:pt idx="377176">
                  <c:v>8.55277</c:v>
                </c:pt>
                <c:pt idx="377177">
                  <c:v>8.55279</c:v>
                </c:pt>
                <c:pt idx="377178">
                  <c:v>8.55281</c:v>
                </c:pt>
                <c:pt idx="377179">
                  <c:v>8.55283</c:v>
                </c:pt>
                <c:pt idx="377180">
                  <c:v>8.55286</c:v>
                </c:pt>
                <c:pt idx="377181">
                  <c:v>8.55288</c:v>
                </c:pt>
                <c:pt idx="377182">
                  <c:v>8.5529</c:v>
                </c:pt>
                <c:pt idx="377183">
                  <c:v>8.55293</c:v>
                </c:pt>
                <c:pt idx="377184">
                  <c:v>8.55295</c:v>
                </c:pt>
                <c:pt idx="377185">
                  <c:v>8.55297</c:v>
                </c:pt>
                <c:pt idx="377186">
                  <c:v>8.55299</c:v>
                </c:pt>
                <c:pt idx="377187">
                  <c:v>8.55302</c:v>
                </c:pt>
                <c:pt idx="377188">
                  <c:v>8.55304</c:v>
                </c:pt>
                <c:pt idx="377189">
                  <c:v>8.55306</c:v>
                </c:pt>
                <c:pt idx="377190">
                  <c:v>8.55308</c:v>
                </c:pt>
                <c:pt idx="377191">
                  <c:v>8.55311</c:v>
                </c:pt>
                <c:pt idx="377192">
                  <c:v>8.55313</c:v>
                </c:pt>
                <c:pt idx="377193">
                  <c:v>8.55315</c:v>
                </c:pt>
                <c:pt idx="377194">
                  <c:v>8.55317</c:v>
                </c:pt>
                <c:pt idx="377195">
                  <c:v>8.5532</c:v>
                </c:pt>
                <c:pt idx="377196">
                  <c:v>8.55322</c:v>
                </c:pt>
                <c:pt idx="377197">
                  <c:v>8.55324</c:v>
                </c:pt>
                <c:pt idx="377198">
                  <c:v>8.55326</c:v>
                </c:pt>
                <c:pt idx="377199">
                  <c:v>8.55329</c:v>
                </c:pt>
                <c:pt idx="377200">
                  <c:v>8.55331</c:v>
                </c:pt>
                <c:pt idx="377201">
                  <c:v>8.55333</c:v>
                </c:pt>
                <c:pt idx="377202">
                  <c:v>8.55336</c:v>
                </c:pt>
                <c:pt idx="377203">
                  <c:v>8.55338</c:v>
                </c:pt>
                <c:pt idx="377204">
                  <c:v>8.5534</c:v>
                </c:pt>
                <c:pt idx="377205">
                  <c:v>8.55342</c:v>
                </c:pt>
                <c:pt idx="377206">
                  <c:v>8.55345</c:v>
                </c:pt>
                <c:pt idx="377207">
                  <c:v>8.55347</c:v>
                </c:pt>
                <c:pt idx="377208">
                  <c:v>8.55349</c:v>
                </c:pt>
                <c:pt idx="377209">
                  <c:v>8.55352</c:v>
                </c:pt>
                <c:pt idx="377210">
                  <c:v>8.55354</c:v>
                </c:pt>
                <c:pt idx="377211">
                  <c:v>8.55356</c:v>
                </c:pt>
                <c:pt idx="377212">
                  <c:v>8.55358</c:v>
                </c:pt>
                <c:pt idx="377213">
                  <c:v>8.5536</c:v>
                </c:pt>
                <c:pt idx="377214">
                  <c:v>8.55363</c:v>
                </c:pt>
                <c:pt idx="377215">
                  <c:v>8.55365</c:v>
                </c:pt>
                <c:pt idx="377216">
                  <c:v>8.55367</c:v>
                </c:pt>
                <c:pt idx="377217">
                  <c:v>8.5537</c:v>
                </c:pt>
                <c:pt idx="377218">
                  <c:v>8.55372</c:v>
                </c:pt>
                <c:pt idx="377219">
                  <c:v>8.55374</c:v>
                </c:pt>
                <c:pt idx="377220">
                  <c:v>8.55376</c:v>
                </c:pt>
                <c:pt idx="377221">
                  <c:v>8.55379</c:v>
                </c:pt>
                <c:pt idx="377222">
                  <c:v>8.55381</c:v>
                </c:pt>
                <c:pt idx="377223">
                  <c:v>8.55383</c:v>
                </c:pt>
                <c:pt idx="377224">
                  <c:v>8.55386</c:v>
                </c:pt>
                <c:pt idx="377225">
                  <c:v>8.55388</c:v>
                </c:pt>
                <c:pt idx="377226">
                  <c:v>8.5539</c:v>
                </c:pt>
                <c:pt idx="377227">
                  <c:v>8.55392</c:v>
                </c:pt>
                <c:pt idx="377228">
                  <c:v>8.55395</c:v>
                </c:pt>
                <c:pt idx="377229">
                  <c:v>8.55397</c:v>
                </c:pt>
                <c:pt idx="377230">
                  <c:v>8.55399</c:v>
                </c:pt>
                <c:pt idx="377231">
                  <c:v>8.55401</c:v>
                </c:pt>
                <c:pt idx="377232">
                  <c:v>8.55404</c:v>
                </c:pt>
                <c:pt idx="377233">
                  <c:v>8.55406</c:v>
                </c:pt>
                <c:pt idx="377234">
                  <c:v>8.55408</c:v>
                </c:pt>
                <c:pt idx="377235">
                  <c:v>8.5541</c:v>
                </c:pt>
                <c:pt idx="377236">
                  <c:v>8.55413</c:v>
                </c:pt>
                <c:pt idx="377237">
                  <c:v>8.55415</c:v>
                </c:pt>
                <c:pt idx="377238">
                  <c:v>8.55417</c:v>
                </c:pt>
                <c:pt idx="377239">
                  <c:v>8.55419</c:v>
                </c:pt>
                <c:pt idx="377240">
                  <c:v>8.55422</c:v>
                </c:pt>
                <c:pt idx="377241">
                  <c:v>8.55424</c:v>
                </c:pt>
                <c:pt idx="377242">
                  <c:v>8.55426</c:v>
                </c:pt>
                <c:pt idx="377243">
                  <c:v>8.55429</c:v>
                </c:pt>
                <c:pt idx="377244">
                  <c:v>8.55431</c:v>
                </c:pt>
                <c:pt idx="377245">
                  <c:v>8.55433</c:v>
                </c:pt>
                <c:pt idx="377246">
                  <c:v>8.55435</c:v>
                </c:pt>
                <c:pt idx="377247">
                  <c:v>8.55438</c:v>
                </c:pt>
                <c:pt idx="377248">
                  <c:v>8.5544</c:v>
                </c:pt>
                <c:pt idx="377249">
                  <c:v>8.55442</c:v>
                </c:pt>
                <c:pt idx="377250">
                  <c:v>8.55444</c:v>
                </c:pt>
                <c:pt idx="377251">
                  <c:v>8.55447</c:v>
                </c:pt>
                <c:pt idx="377252">
                  <c:v>8.55449</c:v>
                </c:pt>
                <c:pt idx="377253">
                  <c:v>8.55451</c:v>
                </c:pt>
                <c:pt idx="377254">
                  <c:v>8.55453</c:v>
                </c:pt>
                <c:pt idx="377255">
                  <c:v>8.55456</c:v>
                </c:pt>
                <c:pt idx="377256">
                  <c:v>8.55458</c:v>
                </c:pt>
                <c:pt idx="377257">
                  <c:v>8.5546</c:v>
                </c:pt>
                <c:pt idx="377258">
                  <c:v>8.55463</c:v>
                </c:pt>
                <c:pt idx="377259">
                  <c:v>8.55465</c:v>
                </c:pt>
                <c:pt idx="377260">
                  <c:v>8.55467</c:v>
                </c:pt>
                <c:pt idx="377261">
                  <c:v>8.55469</c:v>
                </c:pt>
                <c:pt idx="377262">
                  <c:v>8.55472</c:v>
                </c:pt>
                <c:pt idx="377263">
                  <c:v>8.55474</c:v>
                </c:pt>
                <c:pt idx="377264">
                  <c:v>8.55476</c:v>
                </c:pt>
                <c:pt idx="377265">
                  <c:v>8.55479</c:v>
                </c:pt>
                <c:pt idx="377266">
                  <c:v>8.55481</c:v>
                </c:pt>
                <c:pt idx="377267">
                  <c:v>8.55483</c:v>
                </c:pt>
                <c:pt idx="377268">
                  <c:v>8.55485</c:v>
                </c:pt>
                <c:pt idx="377269">
                  <c:v>8.55487</c:v>
                </c:pt>
                <c:pt idx="377270">
                  <c:v>8.5549</c:v>
                </c:pt>
                <c:pt idx="377271">
                  <c:v>8.55492</c:v>
                </c:pt>
                <c:pt idx="377272">
                  <c:v>8.55494</c:v>
                </c:pt>
                <c:pt idx="377273">
                  <c:v>8.55497</c:v>
                </c:pt>
                <c:pt idx="377274">
                  <c:v>8.55499</c:v>
                </c:pt>
                <c:pt idx="377275">
                  <c:v>8.55501</c:v>
                </c:pt>
                <c:pt idx="377276">
                  <c:v>8.55503</c:v>
                </c:pt>
                <c:pt idx="377277">
                  <c:v>8.55506</c:v>
                </c:pt>
                <c:pt idx="377278">
                  <c:v>8.55508</c:v>
                </c:pt>
                <c:pt idx="377279">
                  <c:v>8.5551</c:v>
                </c:pt>
                <c:pt idx="377280">
                  <c:v>8.55513</c:v>
                </c:pt>
                <c:pt idx="377281">
                  <c:v>8.55515</c:v>
                </c:pt>
                <c:pt idx="377282">
                  <c:v>8.55517</c:v>
                </c:pt>
                <c:pt idx="377283">
                  <c:v>8.55519</c:v>
                </c:pt>
                <c:pt idx="377284">
                  <c:v>8.55522</c:v>
                </c:pt>
                <c:pt idx="377285">
                  <c:v>8.55524</c:v>
                </c:pt>
                <c:pt idx="377286">
                  <c:v>8.55526</c:v>
                </c:pt>
                <c:pt idx="377287">
                  <c:v>8.55528</c:v>
                </c:pt>
                <c:pt idx="377288">
                  <c:v>8.55531</c:v>
                </c:pt>
                <c:pt idx="377289">
                  <c:v>8.55533</c:v>
                </c:pt>
                <c:pt idx="377290">
                  <c:v>8.55535</c:v>
                </c:pt>
                <c:pt idx="377291">
                  <c:v>8.55537</c:v>
                </c:pt>
                <c:pt idx="377292">
                  <c:v>8.5554</c:v>
                </c:pt>
                <c:pt idx="377293">
                  <c:v>8.55542</c:v>
                </c:pt>
                <c:pt idx="377294">
                  <c:v>8.55544</c:v>
                </c:pt>
                <c:pt idx="377295">
                  <c:v>8.55546</c:v>
                </c:pt>
                <c:pt idx="377296">
                  <c:v>8.55549</c:v>
                </c:pt>
                <c:pt idx="377297">
                  <c:v>8.55551</c:v>
                </c:pt>
                <c:pt idx="377298">
                  <c:v>8.55553</c:v>
                </c:pt>
                <c:pt idx="377299">
                  <c:v>8.55556</c:v>
                </c:pt>
                <c:pt idx="377300">
                  <c:v>8.55558</c:v>
                </c:pt>
                <c:pt idx="377301">
                  <c:v>8.5556</c:v>
                </c:pt>
                <c:pt idx="377302">
                  <c:v>8.55562</c:v>
                </c:pt>
                <c:pt idx="377303">
                  <c:v>8.55565</c:v>
                </c:pt>
                <c:pt idx="377304">
                  <c:v>8.55567</c:v>
                </c:pt>
                <c:pt idx="377305">
                  <c:v>8.55569</c:v>
                </c:pt>
                <c:pt idx="377306">
                  <c:v>8.55571</c:v>
                </c:pt>
                <c:pt idx="377307">
                  <c:v>8.55574</c:v>
                </c:pt>
                <c:pt idx="377308">
                  <c:v>8.55576</c:v>
                </c:pt>
                <c:pt idx="377309">
                  <c:v>8.55578</c:v>
                </c:pt>
                <c:pt idx="377310">
                  <c:v>8.5558</c:v>
                </c:pt>
                <c:pt idx="377311">
                  <c:v>8.55583</c:v>
                </c:pt>
                <c:pt idx="377312">
                  <c:v>8.55585</c:v>
                </c:pt>
                <c:pt idx="377313">
                  <c:v>8.55587</c:v>
                </c:pt>
                <c:pt idx="377314">
                  <c:v>8.5559</c:v>
                </c:pt>
                <c:pt idx="377315">
                  <c:v>8.55592</c:v>
                </c:pt>
                <c:pt idx="377316">
                  <c:v>8.55594</c:v>
                </c:pt>
                <c:pt idx="377317">
                  <c:v>8.55596</c:v>
                </c:pt>
                <c:pt idx="377318">
                  <c:v>8.55599</c:v>
                </c:pt>
                <c:pt idx="377319">
                  <c:v>8.55601</c:v>
                </c:pt>
                <c:pt idx="377320">
                  <c:v>8.55603</c:v>
                </c:pt>
                <c:pt idx="377321">
                  <c:v>8.55605</c:v>
                </c:pt>
                <c:pt idx="377322">
                  <c:v>8.55608</c:v>
                </c:pt>
                <c:pt idx="377323">
                  <c:v>8.5561</c:v>
                </c:pt>
                <c:pt idx="377324">
                  <c:v>8.55612</c:v>
                </c:pt>
                <c:pt idx="377325">
                  <c:v>8.55615</c:v>
                </c:pt>
                <c:pt idx="377326">
                  <c:v>8.55617</c:v>
                </c:pt>
                <c:pt idx="377327">
                  <c:v>8.55619</c:v>
                </c:pt>
                <c:pt idx="377328">
                  <c:v>8.55621</c:v>
                </c:pt>
                <c:pt idx="377329">
                  <c:v>8.55624</c:v>
                </c:pt>
                <c:pt idx="377330">
                  <c:v>8.55626</c:v>
                </c:pt>
                <c:pt idx="377331">
                  <c:v>8.55628</c:v>
                </c:pt>
                <c:pt idx="377332">
                  <c:v>8.5563</c:v>
                </c:pt>
                <c:pt idx="377333">
                  <c:v>8.55633</c:v>
                </c:pt>
                <c:pt idx="377334">
                  <c:v>8.55635</c:v>
                </c:pt>
                <c:pt idx="377335">
                  <c:v>8.55637</c:v>
                </c:pt>
                <c:pt idx="377336">
                  <c:v>8.5564</c:v>
                </c:pt>
                <c:pt idx="377337">
                  <c:v>8.55642</c:v>
                </c:pt>
                <c:pt idx="377338">
                  <c:v>8.55644</c:v>
                </c:pt>
                <c:pt idx="377339">
                  <c:v>8.55646</c:v>
                </c:pt>
                <c:pt idx="377340">
                  <c:v>8.55649</c:v>
                </c:pt>
                <c:pt idx="377341">
                  <c:v>8.55651</c:v>
                </c:pt>
                <c:pt idx="377342">
                  <c:v>8.55653</c:v>
                </c:pt>
                <c:pt idx="377343">
                  <c:v>8.55655</c:v>
                </c:pt>
                <c:pt idx="377344">
                  <c:v>8.55658</c:v>
                </c:pt>
                <c:pt idx="377345">
                  <c:v>8.5566</c:v>
                </c:pt>
                <c:pt idx="377346">
                  <c:v>8.55662</c:v>
                </c:pt>
                <c:pt idx="377347">
                  <c:v>8.55664</c:v>
                </c:pt>
                <c:pt idx="377348">
                  <c:v>8.55667</c:v>
                </c:pt>
                <c:pt idx="377349">
                  <c:v>8.55669</c:v>
                </c:pt>
                <c:pt idx="377350">
                  <c:v>8.55671</c:v>
                </c:pt>
                <c:pt idx="377351">
                  <c:v>8.55673</c:v>
                </c:pt>
                <c:pt idx="377352">
                  <c:v>8.55676</c:v>
                </c:pt>
                <c:pt idx="377353">
                  <c:v>8.55678</c:v>
                </c:pt>
                <c:pt idx="377354">
                  <c:v>8.5568</c:v>
                </c:pt>
                <c:pt idx="377355">
                  <c:v>8.55682</c:v>
                </c:pt>
                <c:pt idx="377356">
                  <c:v>8.55685</c:v>
                </c:pt>
                <c:pt idx="377357">
                  <c:v>8.55687</c:v>
                </c:pt>
                <c:pt idx="377358">
                  <c:v>8.55689</c:v>
                </c:pt>
                <c:pt idx="377359">
                  <c:v>8.55692</c:v>
                </c:pt>
                <c:pt idx="377360">
                  <c:v>8.55694</c:v>
                </c:pt>
                <c:pt idx="377361">
                  <c:v>8.55696</c:v>
                </c:pt>
                <c:pt idx="377362">
                  <c:v>8.55698</c:v>
                </c:pt>
                <c:pt idx="377363">
                  <c:v>8.55701</c:v>
                </c:pt>
                <c:pt idx="377364">
                  <c:v>8.55703</c:v>
                </c:pt>
                <c:pt idx="377365">
                  <c:v>8.55705</c:v>
                </c:pt>
                <c:pt idx="377366">
                  <c:v>8.55707</c:v>
                </c:pt>
                <c:pt idx="377367">
                  <c:v>8.5571</c:v>
                </c:pt>
                <c:pt idx="377368">
                  <c:v>8.55712</c:v>
                </c:pt>
                <c:pt idx="377369">
                  <c:v>8.55714</c:v>
                </c:pt>
                <c:pt idx="377370">
                  <c:v>8.55717</c:v>
                </c:pt>
                <c:pt idx="377371">
                  <c:v>8.55719</c:v>
                </c:pt>
                <c:pt idx="377372">
                  <c:v>8.55721</c:v>
                </c:pt>
                <c:pt idx="377373">
                  <c:v>8.55723</c:v>
                </c:pt>
                <c:pt idx="377374">
                  <c:v>8.55726</c:v>
                </c:pt>
                <c:pt idx="377375">
                  <c:v>8.55728</c:v>
                </c:pt>
                <c:pt idx="377376">
                  <c:v>8.5573</c:v>
                </c:pt>
                <c:pt idx="377377">
                  <c:v>8.55732</c:v>
                </c:pt>
                <c:pt idx="377378">
                  <c:v>8.55735</c:v>
                </c:pt>
                <c:pt idx="377379">
                  <c:v>8.55737</c:v>
                </c:pt>
                <c:pt idx="377380">
                  <c:v>8.55739</c:v>
                </c:pt>
                <c:pt idx="377381">
                  <c:v>8.55742</c:v>
                </c:pt>
                <c:pt idx="377382">
                  <c:v>8.55744</c:v>
                </c:pt>
                <c:pt idx="377383">
                  <c:v>8.55746</c:v>
                </c:pt>
                <c:pt idx="377384">
                  <c:v>8.55748</c:v>
                </c:pt>
                <c:pt idx="377385">
                  <c:v>8.55751</c:v>
                </c:pt>
                <c:pt idx="377386">
                  <c:v>8.55753</c:v>
                </c:pt>
                <c:pt idx="377387">
                  <c:v>8.55755</c:v>
                </c:pt>
                <c:pt idx="377388">
                  <c:v>8.55757</c:v>
                </c:pt>
                <c:pt idx="377389">
                  <c:v>8.5576</c:v>
                </c:pt>
                <c:pt idx="377390">
                  <c:v>8.55762</c:v>
                </c:pt>
                <c:pt idx="377391">
                  <c:v>8.55764</c:v>
                </c:pt>
                <c:pt idx="377392">
                  <c:v>8.55766</c:v>
                </c:pt>
                <c:pt idx="377393">
                  <c:v>8.55769</c:v>
                </c:pt>
                <c:pt idx="377394">
                  <c:v>8.55771</c:v>
                </c:pt>
                <c:pt idx="377395">
                  <c:v>8.55773</c:v>
                </c:pt>
                <c:pt idx="377396">
                  <c:v>8.55776</c:v>
                </c:pt>
                <c:pt idx="377397">
                  <c:v>8.55778</c:v>
                </c:pt>
                <c:pt idx="377398">
                  <c:v>8.5578</c:v>
                </c:pt>
                <c:pt idx="377399">
                  <c:v>8.55782</c:v>
                </c:pt>
                <c:pt idx="377400">
                  <c:v>8.55785</c:v>
                </c:pt>
                <c:pt idx="377401">
                  <c:v>8.55787</c:v>
                </c:pt>
                <c:pt idx="377402">
                  <c:v>8.55789</c:v>
                </c:pt>
                <c:pt idx="377403">
                  <c:v>8.55791</c:v>
                </c:pt>
                <c:pt idx="377404">
                  <c:v>8.55794</c:v>
                </c:pt>
                <c:pt idx="377405">
                  <c:v>8.55796</c:v>
                </c:pt>
                <c:pt idx="377406">
                  <c:v>8.55798</c:v>
                </c:pt>
                <c:pt idx="377407">
                  <c:v>8.558</c:v>
                </c:pt>
                <c:pt idx="377408">
                  <c:v>8.55803</c:v>
                </c:pt>
                <c:pt idx="377409">
                  <c:v>8.55805</c:v>
                </c:pt>
                <c:pt idx="377410">
                  <c:v>8.55807</c:v>
                </c:pt>
                <c:pt idx="377411">
                  <c:v>8.55809</c:v>
                </c:pt>
                <c:pt idx="377412">
                  <c:v>8.55812</c:v>
                </c:pt>
                <c:pt idx="377413">
                  <c:v>8.55814</c:v>
                </c:pt>
                <c:pt idx="377414">
                  <c:v>8.55816</c:v>
                </c:pt>
                <c:pt idx="377415">
                  <c:v>8.55819</c:v>
                </c:pt>
                <c:pt idx="377416">
                  <c:v>8.55821</c:v>
                </c:pt>
                <c:pt idx="377417">
                  <c:v>8.55823</c:v>
                </c:pt>
                <c:pt idx="377418">
                  <c:v>8.55825</c:v>
                </c:pt>
                <c:pt idx="377419">
                  <c:v>8.55828</c:v>
                </c:pt>
                <c:pt idx="377420">
                  <c:v>8.5583</c:v>
                </c:pt>
                <c:pt idx="377421">
                  <c:v>8.55832</c:v>
                </c:pt>
                <c:pt idx="377422">
                  <c:v>8.55834</c:v>
                </c:pt>
                <c:pt idx="377423">
                  <c:v>8.55837</c:v>
                </c:pt>
                <c:pt idx="377424">
                  <c:v>8.55839</c:v>
                </c:pt>
                <c:pt idx="377425">
                  <c:v>8.55841</c:v>
                </c:pt>
                <c:pt idx="377426">
                  <c:v>8.55843</c:v>
                </c:pt>
                <c:pt idx="377427">
                  <c:v>8.55846</c:v>
                </c:pt>
                <c:pt idx="377428">
                  <c:v>8.55848</c:v>
                </c:pt>
                <c:pt idx="377429">
                  <c:v>8.5585</c:v>
                </c:pt>
                <c:pt idx="377430">
                  <c:v>8.55853</c:v>
                </c:pt>
                <c:pt idx="377431">
                  <c:v>8.55855</c:v>
                </c:pt>
                <c:pt idx="377432">
                  <c:v>8.55857</c:v>
                </c:pt>
                <c:pt idx="377433">
                  <c:v>8.55859</c:v>
                </c:pt>
                <c:pt idx="377434">
                  <c:v>8.55862</c:v>
                </c:pt>
                <c:pt idx="377435">
                  <c:v>8.55864</c:v>
                </c:pt>
                <c:pt idx="377436">
                  <c:v>8.55866</c:v>
                </c:pt>
                <c:pt idx="377437">
                  <c:v>8.55869</c:v>
                </c:pt>
                <c:pt idx="377438">
                  <c:v>8.55871</c:v>
                </c:pt>
                <c:pt idx="377439">
                  <c:v>8.55873</c:v>
                </c:pt>
                <c:pt idx="377440">
                  <c:v>8.55875</c:v>
                </c:pt>
                <c:pt idx="377441">
                  <c:v>8.55878</c:v>
                </c:pt>
                <c:pt idx="377442">
                  <c:v>8.5588</c:v>
                </c:pt>
                <c:pt idx="377443">
                  <c:v>8.55882</c:v>
                </c:pt>
                <c:pt idx="377444">
                  <c:v>8.55884</c:v>
                </c:pt>
                <c:pt idx="377445">
                  <c:v>8.55887</c:v>
                </c:pt>
                <c:pt idx="377446">
                  <c:v>8.55889</c:v>
                </c:pt>
                <c:pt idx="377447">
                  <c:v>8.55891</c:v>
                </c:pt>
                <c:pt idx="377448">
                  <c:v>8.55893</c:v>
                </c:pt>
                <c:pt idx="377449">
                  <c:v>8.55896</c:v>
                </c:pt>
                <c:pt idx="377450">
                  <c:v>8.55898</c:v>
                </c:pt>
                <c:pt idx="377451">
                  <c:v>8.559</c:v>
                </c:pt>
                <c:pt idx="377452">
                  <c:v>8.55903</c:v>
                </c:pt>
                <c:pt idx="377453">
                  <c:v>8.55905</c:v>
                </c:pt>
                <c:pt idx="377454">
                  <c:v>8.55907</c:v>
                </c:pt>
                <c:pt idx="377455">
                  <c:v>8.55909</c:v>
                </c:pt>
                <c:pt idx="377456">
                  <c:v>8.55912</c:v>
                </c:pt>
                <c:pt idx="377457">
                  <c:v>8.55914</c:v>
                </c:pt>
                <c:pt idx="377458">
                  <c:v>8.55916</c:v>
                </c:pt>
                <c:pt idx="377459">
                  <c:v>8.55918</c:v>
                </c:pt>
                <c:pt idx="377460">
                  <c:v>8.55921</c:v>
                </c:pt>
                <c:pt idx="377461">
                  <c:v>8.55923</c:v>
                </c:pt>
                <c:pt idx="377462">
                  <c:v>8.55925</c:v>
                </c:pt>
                <c:pt idx="377463">
                  <c:v>8.55927</c:v>
                </c:pt>
                <c:pt idx="377464">
                  <c:v>8.5593</c:v>
                </c:pt>
                <c:pt idx="377465">
                  <c:v>8.55932</c:v>
                </c:pt>
                <c:pt idx="377466">
                  <c:v>8.55934</c:v>
                </c:pt>
                <c:pt idx="377467">
                  <c:v>8.55936</c:v>
                </c:pt>
                <c:pt idx="377468">
                  <c:v>8.55939</c:v>
                </c:pt>
                <c:pt idx="377469">
                  <c:v>8.55941</c:v>
                </c:pt>
                <c:pt idx="377470">
                  <c:v>8.55943</c:v>
                </c:pt>
                <c:pt idx="377471">
                  <c:v>8.55946</c:v>
                </c:pt>
                <c:pt idx="377472">
                  <c:v>8.55948</c:v>
                </c:pt>
                <c:pt idx="377473">
                  <c:v>8.5595</c:v>
                </c:pt>
                <c:pt idx="377474">
                  <c:v>8.55952</c:v>
                </c:pt>
                <c:pt idx="377475">
                  <c:v>8.55955</c:v>
                </c:pt>
                <c:pt idx="377476">
                  <c:v>8.55957</c:v>
                </c:pt>
                <c:pt idx="377477">
                  <c:v>8.55959</c:v>
                </c:pt>
                <c:pt idx="377478">
                  <c:v>8.55962</c:v>
                </c:pt>
                <c:pt idx="377479">
                  <c:v>8.55964</c:v>
                </c:pt>
                <c:pt idx="377480">
                  <c:v>8.55966</c:v>
                </c:pt>
                <c:pt idx="377481">
                  <c:v>8.55968</c:v>
                </c:pt>
                <c:pt idx="377482">
                  <c:v>8.5597</c:v>
                </c:pt>
                <c:pt idx="377483">
                  <c:v>8.55973</c:v>
                </c:pt>
                <c:pt idx="377484">
                  <c:v>8.55975</c:v>
                </c:pt>
                <c:pt idx="377485">
                  <c:v>8.55977</c:v>
                </c:pt>
                <c:pt idx="377486">
                  <c:v>8.5598</c:v>
                </c:pt>
                <c:pt idx="377487">
                  <c:v>8.55982</c:v>
                </c:pt>
                <c:pt idx="377488">
                  <c:v>8.55984</c:v>
                </c:pt>
                <c:pt idx="377489">
                  <c:v>8.55986</c:v>
                </c:pt>
                <c:pt idx="377490">
                  <c:v>8.55989</c:v>
                </c:pt>
                <c:pt idx="377491">
                  <c:v>8.55991</c:v>
                </c:pt>
                <c:pt idx="377492">
                  <c:v>8.55993</c:v>
                </c:pt>
                <c:pt idx="377493">
                  <c:v>8.55996</c:v>
                </c:pt>
                <c:pt idx="377494">
                  <c:v>8.55998</c:v>
                </c:pt>
                <c:pt idx="377495">
                  <c:v>8.56</c:v>
                </c:pt>
                <c:pt idx="377496">
                  <c:v>8.56002</c:v>
                </c:pt>
                <c:pt idx="377497">
                  <c:v>8.56005</c:v>
                </c:pt>
                <c:pt idx="377498">
                  <c:v>8.56007</c:v>
                </c:pt>
                <c:pt idx="377499">
                  <c:v>8.56009</c:v>
                </c:pt>
                <c:pt idx="377500">
                  <c:v>8.56011</c:v>
                </c:pt>
                <c:pt idx="377501">
                  <c:v>8.56014</c:v>
                </c:pt>
                <c:pt idx="377502">
                  <c:v>8.56016</c:v>
                </c:pt>
                <c:pt idx="377503">
                  <c:v>8.56018</c:v>
                </c:pt>
                <c:pt idx="377504">
                  <c:v>8.5602</c:v>
                </c:pt>
                <c:pt idx="377505">
                  <c:v>8.56023</c:v>
                </c:pt>
                <c:pt idx="377506">
                  <c:v>8.56025</c:v>
                </c:pt>
                <c:pt idx="377507">
                  <c:v>8.56027</c:v>
                </c:pt>
                <c:pt idx="377508">
                  <c:v>8.56029</c:v>
                </c:pt>
                <c:pt idx="377509">
                  <c:v>8.56032</c:v>
                </c:pt>
                <c:pt idx="377510">
                  <c:v>8.56034</c:v>
                </c:pt>
                <c:pt idx="377511">
                  <c:v>8.56036</c:v>
                </c:pt>
                <c:pt idx="377512">
                  <c:v>8.56039</c:v>
                </c:pt>
                <c:pt idx="377513">
                  <c:v>8.56041</c:v>
                </c:pt>
                <c:pt idx="377514">
                  <c:v>8.56043</c:v>
                </c:pt>
                <c:pt idx="377515">
                  <c:v>8.56045</c:v>
                </c:pt>
                <c:pt idx="377516">
                  <c:v>8.56048</c:v>
                </c:pt>
                <c:pt idx="377517">
                  <c:v>8.5605</c:v>
                </c:pt>
                <c:pt idx="377518">
                  <c:v>8.56052</c:v>
                </c:pt>
                <c:pt idx="377519">
                  <c:v>8.56054</c:v>
                </c:pt>
                <c:pt idx="377520">
                  <c:v>8.56057</c:v>
                </c:pt>
                <c:pt idx="377521">
                  <c:v>8.56059</c:v>
                </c:pt>
                <c:pt idx="377522">
                  <c:v>8.56061</c:v>
                </c:pt>
                <c:pt idx="377523">
                  <c:v>8.56063</c:v>
                </c:pt>
                <c:pt idx="377524">
                  <c:v>8.56066</c:v>
                </c:pt>
                <c:pt idx="377525">
                  <c:v>8.56068</c:v>
                </c:pt>
                <c:pt idx="377526">
                  <c:v>8.5607</c:v>
                </c:pt>
                <c:pt idx="377527">
                  <c:v>8.56073</c:v>
                </c:pt>
                <c:pt idx="377528">
                  <c:v>8.56075</c:v>
                </c:pt>
                <c:pt idx="377529">
                  <c:v>8.56077</c:v>
                </c:pt>
                <c:pt idx="377530">
                  <c:v>8.56079</c:v>
                </c:pt>
                <c:pt idx="377531">
                  <c:v>8.56082</c:v>
                </c:pt>
                <c:pt idx="377532">
                  <c:v>8.56084</c:v>
                </c:pt>
                <c:pt idx="377533">
                  <c:v>8.56086</c:v>
                </c:pt>
                <c:pt idx="377534">
                  <c:v>8.56088</c:v>
                </c:pt>
                <c:pt idx="377535">
                  <c:v>8.56091</c:v>
                </c:pt>
                <c:pt idx="377536">
                  <c:v>8.56093</c:v>
                </c:pt>
                <c:pt idx="377537">
                  <c:v>8.56095</c:v>
                </c:pt>
                <c:pt idx="377538">
                  <c:v>8.56097</c:v>
                </c:pt>
                <c:pt idx="377539">
                  <c:v>8.561</c:v>
                </c:pt>
                <c:pt idx="377540">
                  <c:v>8.56102</c:v>
                </c:pt>
                <c:pt idx="377541">
                  <c:v>8.56104</c:v>
                </c:pt>
                <c:pt idx="377542">
                  <c:v>8.56107</c:v>
                </c:pt>
                <c:pt idx="377543">
                  <c:v>8.56109</c:v>
                </c:pt>
                <c:pt idx="377544">
                  <c:v>8.56111</c:v>
                </c:pt>
                <c:pt idx="377545">
                  <c:v>8.56113</c:v>
                </c:pt>
                <c:pt idx="377546">
                  <c:v>8.56116</c:v>
                </c:pt>
                <c:pt idx="377547">
                  <c:v>8.56118</c:v>
                </c:pt>
                <c:pt idx="377548">
                  <c:v>8.5612</c:v>
                </c:pt>
                <c:pt idx="377549">
                  <c:v>8.56122</c:v>
                </c:pt>
                <c:pt idx="377550">
                  <c:v>8.56125</c:v>
                </c:pt>
                <c:pt idx="377551">
                  <c:v>8.56127</c:v>
                </c:pt>
                <c:pt idx="377552">
                  <c:v>8.56129</c:v>
                </c:pt>
                <c:pt idx="377553">
                  <c:v>8.56132</c:v>
                </c:pt>
                <c:pt idx="377554">
                  <c:v>8.56134</c:v>
                </c:pt>
                <c:pt idx="377555">
                  <c:v>8.56136</c:v>
                </c:pt>
                <c:pt idx="377556">
                  <c:v>8.56138</c:v>
                </c:pt>
                <c:pt idx="377557">
                  <c:v>8.56141</c:v>
                </c:pt>
                <c:pt idx="377558">
                  <c:v>8.56143</c:v>
                </c:pt>
                <c:pt idx="377559">
                  <c:v>8.56145</c:v>
                </c:pt>
                <c:pt idx="377560">
                  <c:v>8.56147</c:v>
                </c:pt>
                <c:pt idx="377561">
                  <c:v>8.5615</c:v>
                </c:pt>
                <c:pt idx="377562">
                  <c:v>8.56152</c:v>
                </c:pt>
                <c:pt idx="377563">
                  <c:v>8.56154</c:v>
                </c:pt>
                <c:pt idx="377564">
                  <c:v>8.56156</c:v>
                </c:pt>
                <c:pt idx="377565">
                  <c:v>8.56159</c:v>
                </c:pt>
                <c:pt idx="377566">
                  <c:v>8.56161</c:v>
                </c:pt>
                <c:pt idx="377567">
                  <c:v>8.56163</c:v>
                </c:pt>
                <c:pt idx="377568">
                  <c:v>8.56166</c:v>
                </c:pt>
                <c:pt idx="377569">
                  <c:v>8.56168</c:v>
                </c:pt>
                <c:pt idx="377570">
                  <c:v>8.5617</c:v>
                </c:pt>
                <c:pt idx="377571">
                  <c:v>8.56172</c:v>
                </c:pt>
                <c:pt idx="377572">
                  <c:v>8.56175</c:v>
                </c:pt>
                <c:pt idx="377573">
                  <c:v>8.56177</c:v>
                </c:pt>
                <c:pt idx="377574">
                  <c:v>8.56179</c:v>
                </c:pt>
                <c:pt idx="377575">
                  <c:v>8.56181</c:v>
                </c:pt>
                <c:pt idx="377576">
                  <c:v>8.56184</c:v>
                </c:pt>
                <c:pt idx="377577">
                  <c:v>8.56186</c:v>
                </c:pt>
                <c:pt idx="377578">
                  <c:v>8.56188</c:v>
                </c:pt>
                <c:pt idx="377579">
                  <c:v>8.5619</c:v>
                </c:pt>
                <c:pt idx="377580">
                  <c:v>8.56193</c:v>
                </c:pt>
                <c:pt idx="377581">
                  <c:v>8.56195</c:v>
                </c:pt>
                <c:pt idx="377582">
                  <c:v>8.56197</c:v>
                </c:pt>
                <c:pt idx="377583">
                  <c:v>8.56199</c:v>
                </c:pt>
                <c:pt idx="377584">
                  <c:v>8.56202</c:v>
                </c:pt>
                <c:pt idx="377585">
                  <c:v>8.56204</c:v>
                </c:pt>
                <c:pt idx="377586">
                  <c:v>8.56206</c:v>
                </c:pt>
                <c:pt idx="377587">
                  <c:v>8.56209</c:v>
                </c:pt>
                <c:pt idx="377588">
                  <c:v>8.56211</c:v>
                </c:pt>
                <c:pt idx="377589">
                  <c:v>8.56213</c:v>
                </c:pt>
                <c:pt idx="377590">
                  <c:v>8.56215</c:v>
                </c:pt>
                <c:pt idx="377591">
                  <c:v>8.56218</c:v>
                </c:pt>
                <c:pt idx="377592">
                  <c:v>8.5622</c:v>
                </c:pt>
                <c:pt idx="377593">
                  <c:v>8.56222</c:v>
                </c:pt>
                <c:pt idx="377594">
                  <c:v>8.56225</c:v>
                </c:pt>
                <c:pt idx="377595">
                  <c:v>8.56227</c:v>
                </c:pt>
                <c:pt idx="377596">
                  <c:v>8.56229</c:v>
                </c:pt>
                <c:pt idx="377597">
                  <c:v>8.56231</c:v>
                </c:pt>
                <c:pt idx="377598">
                  <c:v>8.56234</c:v>
                </c:pt>
                <c:pt idx="377599">
                  <c:v>8.56236</c:v>
                </c:pt>
                <c:pt idx="377600">
                  <c:v>8.56238</c:v>
                </c:pt>
                <c:pt idx="377601">
                  <c:v>8.5624</c:v>
                </c:pt>
                <c:pt idx="377602">
                  <c:v>8.56243</c:v>
                </c:pt>
                <c:pt idx="377603">
                  <c:v>8.56245</c:v>
                </c:pt>
                <c:pt idx="377604">
                  <c:v>8.56247</c:v>
                </c:pt>
                <c:pt idx="377605">
                  <c:v>8.56249</c:v>
                </c:pt>
                <c:pt idx="377606">
                  <c:v>8.56252</c:v>
                </c:pt>
                <c:pt idx="377607">
                  <c:v>8.56254</c:v>
                </c:pt>
                <c:pt idx="377608">
                  <c:v>8.56256</c:v>
                </c:pt>
                <c:pt idx="377609">
                  <c:v>8.56259</c:v>
                </c:pt>
                <c:pt idx="377610">
                  <c:v>8.56261</c:v>
                </c:pt>
                <c:pt idx="377611">
                  <c:v>8.56263</c:v>
                </c:pt>
                <c:pt idx="377612">
                  <c:v>8.56265</c:v>
                </c:pt>
                <c:pt idx="377613">
                  <c:v>8.56268</c:v>
                </c:pt>
                <c:pt idx="377614">
                  <c:v>8.5627</c:v>
                </c:pt>
                <c:pt idx="377615">
                  <c:v>8.56272</c:v>
                </c:pt>
                <c:pt idx="377616">
                  <c:v>8.56274</c:v>
                </c:pt>
                <c:pt idx="377617">
                  <c:v>8.56277</c:v>
                </c:pt>
                <c:pt idx="377618">
                  <c:v>8.56279</c:v>
                </c:pt>
                <c:pt idx="377619">
                  <c:v>8.56281</c:v>
                </c:pt>
                <c:pt idx="377620">
                  <c:v>8.56283</c:v>
                </c:pt>
                <c:pt idx="377621">
                  <c:v>8.56286</c:v>
                </c:pt>
                <c:pt idx="377622">
                  <c:v>8.56288</c:v>
                </c:pt>
                <c:pt idx="377623">
                  <c:v>8.5629</c:v>
                </c:pt>
                <c:pt idx="377624">
                  <c:v>8.56292</c:v>
                </c:pt>
                <c:pt idx="377625">
                  <c:v>8.56295</c:v>
                </c:pt>
                <c:pt idx="377626">
                  <c:v>8.56297</c:v>
                </c:pt>
                <c:pt idx="377627">
                  <c:v>8.56299</c:v>
                </c:pt>
                <c:pt idx="377628">
                  <c:v>8.56302</c:v>
                </c:pt>
                <c:pt idx="377629">
                  <c:v>8.56304</c:v>
                </c:pt>
                <c:pt idx="377630">
                  <c:v>8.56306</c:v>
                </c:pt>
                <c:pt idx="377631">
                  <c:v>8.56308</c:v>
                </c:pt>
                <c:pt idx="377632">
                  <c:v>8.56311</c:v>
                </c:pt>
                <c:pt idx="377633">
                  <c:v>8.56313</c:v>
                </c:pt>
                <c:pt idx="377634">
                  <c:v>8.56315</c:v>
                </c:pt>
                <c:pt idx="377635">
                  <c:v>8.56317</c:v>
                </c:pt>
                <c:pt idx="377636">
                  <c:v>8.5632</c:v>
                </c:pt>
                <c:pt idx="377637">
                  <c:v>8.56322</c:v>
                </c:pt>
                <c:pt idx="377638">
                  <c:v>8.56324</c:v>
                </c:pt>
                <c:pt idx="377639">
                  <c:v>8.56326</c:v>
                </c:pt>
                <c:pt idx="377640">
                  <c:v>8.56329</c:v>
                </c:pt>
                <c:pt idx="377641">
                  <c:v>8.56331</c:v>
                </c:pt>
                <c:pt idx="377642">
                  <c:v>8.56333</c:v>
                </c:pt>
                <c:pt idx="377643">
                  <c:v>8.56336</c:v>
                </c:pt>
                <c:pt idx="377644">
                  <c:v>8.56338</c:v>
                </c:pt>
                <c:pt idx="377645">
                  <c:v>8.5634</c:v>
                </c:pt>
                <c:pt idx="377646">
                  <c:v>8.56342</c:v>
                </c:pt>
                <c:pt idx="377647">
                  <c:v>8.56345</c:v>
                </c:pt>
                <c:pt idx="377648">
                  <c:v>8.56347</c:v>
                </c:pt>
                <c:pt idx="377649">
                  <c:v>8.56349</c:v>
                </c:pt>
                <c:pt idx="377650">
                  <c:v>8.56352</c:v>
                </c:pt>
                <c:pt idx="377651">
                  <c:v>8.56354</c:v>
                </c:pt>
                <c:pt idx="377652">
                  <c:v>8.56356</c:v>
                </c:pt>
                <c:pt idx="377653">
                  <c:v>8.56358</c:v>
                </c:pt>
                <c:pt idx="377654">
                  <c:v>8.56361</c:v>
                </c:pt>
                <c:pt idx="377655">
                  <c:v>8.56363</c:v>
                </c:pt>
                <c:pt idx="377656">
                  <c:v>8.56365</c:v>
                </c:pt>
                <c:pt idx="377657">
                  <c:v>8.56367</c:v>
                </c:pt>
                <c:pt idx="377658">
                  <c:v>8.5637</c:v>
                </c:pt>
                <c:pt idx="377659">
                  <c:v>8.56372</c:v>
                </c:pt>
                <c:pt idx="377660">
                  <c:v>8.56374</c:v>
                </c:pt>
                <c:pt idx="377661">
                  <c:v>8.56376</c:v>
                </c:pt>
                <c:pt idx="377662">
                  <c:v>8.56379</c:v>
                </c:pt>
                <c:pt idx="377663">
                  <c:v>8.56381</c:v>
                </c:pt>
                <c:pt idx="377664">
                  <c:v>8.56383</c:v>
                </c:pt>
                <c:pt idx="377665">
                  <c:v>8.56386</c:v>
                </c:pt>
                <c:pt idx="377666">
                  <c:v>8.56388</c:v>
                </c:pt>
                <c:pt idx="377667">
                  <c:v>8.5639</c:v>
                </c:pt>
                <c:pt idx="377668">
                  <c:v>8.56392</c:v>
                </c:pt>
                <c:pt idx="377669">
                  <c:v>8.56395</c:v>
                </c:pt>
                <c:pt idx="377670">
                  <c:v>8.56397</c:v>
                </c:pt>
                <c:pt idx="377671">
                  <c:v>8.56399</c:v>
                </c:pt>
                <c:pt idx="377672">
                  <c:v>8.56401</c:v>
                </c:pt>
                <c:pt idx="377673">
                  <c:v>8.56404</c:v>
                </c:pt>
                <c:pt idx="377674">
                  <c:v>8.56406</c:v>
                </c:pt>
                <c:pt idx="377675">
                  <c:v>8.56408</c:v>
                </c:pt>
                <c:pt idx="377676">
                  <c:v>8.5641</c:v>
                </c:pt>
                <c:pt idx="377677">
                  <c:v>8.56413</c:v>
                </c:pt>
                <c:pt idx="377678">
                  <c:v>8.56415</c:v>
                </c:pt>
                <c:pt idx="377679">
                  <c:v>8.56417</c:v>
                </c:pt>
                <c:pt idx="377680">
                  <c:v>8.56419</c:v>
                </c:pt>
                <c:pt idx="377681">
                  <c:v>8.56422</c:v>
                </c:pt>
                <c:pt idx="377682">
                  <c:v>8.56424</c:v>
                </c:pt>
                <c:pt idx="377683">
                  <c:v>8.56426</c:v>
                </c:pt>
                <c:pt idx="377684">
                  <c:v>8.56429</c:v>
                </c:pt>
                <c:pt idx="377685">
                  <c:v>8.56431</c:v>
                </c:pt>
                <c:pt idx="377686">
                  <c:v>8.56433</c:v>
                </c:pt>
                <c:pt idx="377687">
                  <c:v>8.56435</c:v>
                </c:pt>
                <c:pt idx="377688">
                  <c:v>8.56438</c:v>
                </c:pt>
                <c:pt idx="377689">
                  <c:v>8.5644</c:v>
                </c:pt>
                <c:pt idx="377690">
                  <c:v>8.56442</c:v>
                </c:pt>
                <c:pt idx="377691">
                  <c:v>8.56444</c:v>
                </c:pt>
                <c:pt idx="377692">
                  <c:v>8.56447</c:v>
                </c:pt>
                <c:pt idx="377693">
                  <c:v>8.56449</c:v>
                </c:pt>
                <c:pt idx="377694">
                  <c:v>8.56451</c:v>
                </c:pt>
                <c:pt idx="377695">
                  <c:v>8.56453</c:v>
                </c:pt>
                <c:pt idx="377696">
                  <c:v>8.56456</c:v>
                </c:pt>
                <c:pt idx="377697">
                  <c:v>8.56458</c:v>
                </c:pt>
                <c:pt idx="377698">
                  <c:v>8.5646</c:v>
                </c:pt>
                <c:pt idx="377699">
                  <c:v>8.56463</c:v>
                </c:pt>
                <c:pt idx="377700">
                  <c:v>8.56465</c:v>
                </c:pt>
                <c:pt idx="377701">
                  <c:v>8.56467</c:v>
                </c:pt>
                <c:pt idx="377702">
                  <c:v>8.56469</c:v>
                </c:pt>
                <c:pt idx="377703">
                  <c:v>8.56472</c:v>
                </c:pt>
                <c:pt idx="377704">
                  <c:v>8.56474</c:v>
                </c:pt>
                <c:pt idx="377705">
                  <c:v>8.56476</c:v>
                </c:pt>
                <c:pt idx="377706">
                  <c:v>8.56479</c:v>
                </c:pt>
                <c:pt idx="377707">
                  <c:v>8.56481</c:v>
                </c:pt>
                <c:pt idx="377708">
                  <c:v>8.56483</c:v>
                </c:pt>
                <c:pt idx="377709">
                  <c:v>8.56485</c:v>
                </c:pt>
                <c:pt idx="377710">
                  <c:v>8.56488</c:v>
                </c:pt>
                <c:pt idx="377711">
                  <c:v>8.5649</c:v>
                </c:pt>
                <c:pt idx="377712">
                  <c:v>8.56492</c:v>
                </c:pt>
                <c:pt idx="377713">
                  <c:v>8.56494</c:v>
                </c:pt>
                <c:pt idx="377714">
                  <c:v>8.56497</c:v>
                </c:pt>
                <c:pt idx="377715">
                  <c:v>8.56499</c:v>
                </c:pt>
                <c:pt idx="377716">
                  <c:v>8.56501</c:v>
                </c:pt>
                <c:pt idx="377717">
                  <c:v>8.56503</c:v>
                </c:pt>
                <c:pt idx="377718">
                  <c:v>8.56506</c:v>
                </c:pt>
                <c:pt idx="377719">
                  <c:v>8.56508</c:v>
                </c:pt>
                <c:pt idx="377720">
                  <c:v>8.5651</c:v>
                </c:pt>
                <c:pt idx="377721">
                  <c:v>8.56513</c:v>
                </c:pt>
                <c:pt idx="377722">
                  <c:v>8.56515</c:v>
                </c:pt>
                <c:pt idx="377723">
                  <c:v>8.56517</c:v>
                </c:pt>
                <c:pt idx="377724">
                  <c:v>8.56519</c:v>
                </c:pt>
                <c:pt idx="377725">
                  <c:v>8.56522</c:v>
                </c:pt>
                <c:pt idx="377726">
                  <c:v>8.56524</c:v>
                </c:pt>
                <c:pt idx="377727">
                  <c:v>8.56526</c:v>
                </c:pt>
                <c:pt idx="377728">
                  <c:v>8.56528</c:v>
                </c:pt>
                <c:pt idx="377729">
                  <c:v>8.56531</c:v>
                </c:pt>
                <c:pt idx="377730">
                  <c:v>8.56533</c:v>
                </c:pt>
                <c:pt idx="377731">
                  <c:v>8.56535</c:v>
                </c:pt>
                <c:pt idx="377732">
                  <c:v>8.56537</c:v>
                </c:pt>
                <c:pt idx="377733">
                  <c:v>8.5654</c:v>
                </c:pt>
                <c:pt idx="377734">
                  <c:v>8.56542</c:v>
                </c:pt>
                <c:pt idx="377735">
                  <c:v>8.56544</c:v>
                </c:pt>
                <c:pt idx="377736">
                  <c:v>8.56546</c:v>
                </c:pt>
                <c:pt idx="377737">
                  <c:v>8.56549</c:v>
                </c:pt>
                <c:pt idx="377738">
                  <c:v>8.56551</c:v>
                </c:pt>
                <c:pt idx="377739">
                  <c:v>8.56553</c:v>
                </c:pt>
                <c:pt idx="377740">
                  <c:v>8.56556</c:v>
                </c:pt>
                <c:pt idx="377741">
                  <c:v>8.56558</c:v>
                </c:pt>
                <c:pt idx="377742">
                  <c:v>8.5656</c:v>
                </c:pt>
                <c:pt idx="377743">
                  <c:v>8.56562</c:v>
                </c:pt>
                <c:pt idx="377744">
                  <c:v>8.56565</c:v>
                </c:pt>
                <c:pt idx="377745">
                  <c:v>8.56567</c:v>
                </c:pt>
                <c:pt idx="377746">
                  <c:v>8.56569</c:v>
                </c:pt>
                <c:pt idx="377747">
                  <c:v>8.56571</c:v>
                </c:pt>
                <c:pt idx="377748">
                  <c:v>8.56574</c:v>
                </c:pt>
                <c:pt idx="377749">
                  <c:v>8.56576</c:v>
                </c:pt>
                <c:pt idx="377750">
                  <c:v>8.56578</c:v>
                </c:pt>
                <c:pt idx="377751">
                  <c:v>8.5658</c:v>
                </c:pt>
                <c:pt idx="377752">
                  <c:v>8.56583</c:v>
                </c:pt>
                <c:pt idx="377753">
                  <c:v>8.56585</c:v>
                </c:pt>
                <c:pt idx="377754">
                  <c:v>8.56587</c:v>
                </c:pt>
                <c:pt idx="377755">
                  <c:v>8.5659</c:v>
                </c:pt>
                <c:pt idx="377756">
                  <c:v>8.56592</c:v>
                </c:pt>
                <c:pt idx="377757">
                  <c:v>8.56594</c:v>
                </c:pt>
                <c:pt idx="377758">
                  <c:v>8.56596</c:v>
                </c:pt>
                <c:pt idx="377759">
                  <c:v>8.56599</c:v>
                </c:pt>
                <c:pt idx="377760">
                  <c:v>8.56601</c:v>
                </c:pt>
                <c:pt idx="377761">
                  <c:v>8.56603</c:v>
                </c:pt>
                <c:pt idx="377762">
                  <c:v>8.56605</c:v>
                </c:pt>
                <c:pt idx="377763">
                  <c:v>8.56608</c:v>
                </c:pt>
                <c:pt idx="377764">
                  <c:v>8.5661</c:v>
                </c:pt>
                <c:pt idx="377765">
                  <c:v>8.56612</c:v>
                </c:pt>
                <c:pt idx="377766">
                  <c:v>8.56615</c:v>
                </c:pt>
                <c:pt idx="377767">
                  <c:v>8.56617</c:v>
                </c:pt>
                <c:pt idx="377768">
                  <c:v>8.56619</c:v>
                </c:pt>
                <c:pt idx="377769">
                  <c:v>8.56621</c:v>
                </c:pt>
                <c:pt idx="377770">
                  <c:v>8.56624</c:v>
                </c:pt>
                <c:pt idx="377771">
                  <c:v>8.56626</c:v>
                </c:pt>
                <c:pt idx="377772">
                  <c:v>8.56628</c:v>
                </c:pt>
                <c:pt idx="377773">
                  <c:v>8.5663</c:v>
                </c:pt>
                <c:pt idx="377774">
                  <c:v>8.56633</c:v>
                </c:pt>
                <c:pt idx="377775">
                  <c:v>8.56635</c:v>
                </c:pt>
                <c:pt idx="377776">
                  <c:v>8.56637</c:v>
                </c:pt>
                <c:pt idx="377777">
                  <c:v>8.56639</c:v>
                </c:pt>
                <c:pt idx="377778">
                  <c:v>8.56642</c:v>
                </c:pt>
                <c:pt idx="377779">
                  <c:v>8.56644</c:v>
                </c:pt>
                <c:pt idx="377780">
                  <c:v>8.56646</c:v>
                </c:pt>
                <c:pt idx="377781">
                  <c:v>8.56649</c:v>
                </c:pt>
                <c:pt idx="377782">
                  <c:v>8.56651</c:v>
                </c:pt>
                <c:pt idx="377783">
                  <c:v>8.56653</c:v>
                </c:pt>
                <c:pt idx="377784">
                  <c:v>8.56655</c:v>
                </c:pt>
                <c:pt idx="377785">
                  <c:v>8.56658</c:v>
                </c:pt>
                <c:pt idx="377786">
                  <c:v>8.5666</c:v>
                </c:pt>
                <c:pt idx="377787">
                  <c:v>8.56662</c:v>
                </c:pt>
                <c:pt idx="377788">
                  <c:v>8.56664</c:v>
                </c:pt>
                <c:pt idx="377789">
                  <c:v>8.56667</c:v>
                </c:pt>
                <c:pt idx="377790">
                  <c:v>8.56669</c:v>
                </c:pt>
                <c:pt idx="377791">
                  <c:v>8.56671</c:v>
                </c:pt>
                <c:pt idx="377792">
                  <c:v>8.56673</c:v>
                </c:pt>
                <c:pt idx="377793">
                  <c:v>8.56676</c:v>
                </c:pt>
                <c:pt idx="377794">
                  <c:v>8.56678</c:v>
                </c:pt>
                <c:pt idx="377795">
                  <c:v>8.5668</c:v>
                </c:pt>
                <c:pt idx="377796">
                  <c:v>8.56682</c:v>
                </c:pt>
                <c:pt idx="377797">
                  <c:v>8.56685</c:v>
                </c:pt>
                <c:pt idx="377798">
                  <c:v>8.56687</c:v>
                </c:pt>
                <c:pt idx="377799">
                  <c:v>8.56689</c:v>
                </c:pt>
                <c:pt idx="377800">
                  <c:v>8.56692</c:v>
                </c:pt>
                <c:pt idx="377801">
                  <c:v>8.56694</c:v>
                </c:pt>
                <c:pt idx="377802">
                  <c:v>8.56696</c:v>
                </c:pt>
                <c:pt idx="377803">
                  <c:v>8.56698</c:v>
                </c:pt>
                <c:pt idx="377804">
                  <c:v>8.56701</c:v>
                </c:pt>
                <c:pt idx="377805">
                  <c:v>8.56703</c:v>
                </c:pt>
                <c:pt idx="377806">
                  <c:v>8.56705</c:v>
                </c:pt>
                <c:pt idx="377807">
                  <c:v>8.56708</c:v>
                </c:pt>
                <c:pt idx="377808">
                  <c:v>8.5671</c:v>
                </c:pt>
                <c:pt idx="377809">
                  <c:v>8.56712</c:v>
                </c:pt>
                <c:pt idx="377810">
                  <c:v>8.56714</c:v>
                </c:pt>
                <c:pt idx="377811">
                  <c:v>8.56717</c:v>
                </c:pt>
                <c:pt idx="377812">
                  <c:v>8.56719</c:v>
                </c:pt>
                <c:pt idx="377813">
                  <c:v>8.56721</c:v>
                </c:pt>
                <c:pt idx="377814">
                  <c:v>8.56723</c:v>
                </c:pt>
                <c:pt idx="377815">
                  <c:v>8.56726</c:v>
                </c:pt>
                <c:pt idx="377816">
                  <c:v>8.56728</c:v>
                </c:pt>
                <c:pt idx="377817">
                  <c:v>8.5673</c:v>
                </c:pt>
                <c:pt idx="377818">
                  <c:v>8.56732</c:v>
                </c:pt>
                <c:pt idx="377819">
                  <c:v>8.56735</c:v>
                </c:pt>
                <c:pt idx="377820">
                  <c:v>8.56737</c:v>
                </c:pt>
                <c:pt idx="377821">
                  <c:v>8.56739</c:v>
                </c:pt>
                <c:pt idx="377822">
                  <c:v>8.56742</c:v>
                </c:pt>
                <c:pt idx="377823">
                  <c:v>8.56744</c:v>
                </c:pt>
                <c:pt idx="377824">
                  <c:v>8.56746</c:v>
                </c:pt>
                <c:pt idx="377825">
                  <c:v>8.56748</c:v>
                </c:pt>
                <c:pt idx="377826">
                  <c:v>8.56751</c:v>
                </c:pt>
                <c:pt idx="377827">
                  <c:v>8.56753</c:v>
                </c:pt>
                <c:pt idx="377828">
                  <c:v>8.56755</c:v>
                </c:pt>
                <c:pt idx="377829">
                  <c:v>8.56757</c:v>
                </c:pt>
                <c:pt idx="377830">
                  <c:v>8.5676</c:v>
                </c:pt>
                <c:pt idx="377831">
                  <c:v>8.56762</c:v>
                </c:pt>
                <c:pt idx="377832">
                  <c:v>8.56764</c:v>
                </c:pt>
                <c:pt idx="377833">
                  <c:v>8.56766</c:v>
                </c:pt>
                <c:pt idx="377834">
                  <c:v>8.56769</c:v>
                </c:pt>
                <c:pt idx="377835">
                  <c:v>8.56771</c:v>
                </c:pt>
                <c:pt idx="377836">
                  <c:v>8.56773</c:v>
                </c:pt>
                <c:pt idx="377837">
                  <c:v>8.56776</c:v>
                </c:pt>
                <c:pt idx="377838">
                  <c:v>8.56778</c:v>
                </c:pt>
                <c:pt idx="377839">
                  <c:v>8.5678</c:v>
                </c:pt>
                <c:pt idx="377840">
                  <c:v>8.56782</c:v>
                </c:pt>
                <c:pt idx="377841">
                  <c:v>8.56785</c:v>
                </c:pt>
                <c:pt idx="377842">
                  <c:v>8.56787</c:v>
                </c:pt>
                <c:pt idx="377843">
                  <c:v>8.56789</c:v>
                </c:pt>
                <c:pt idx="377844">
                  <c:v>8.56791</c:v>
                </c:pt>
                <c:pt idx="377845">
                  <c:v>8.56794</c:v>
                </c:pt>
                <c:pt idx="377846">
                  <c:v>8.56796</c:v>
                </c:pt>
                <c:pt idx="377847">
                  <c:v>8.56798</c:v>
                </c:pt>
                <c:pt idx="377848">
                  <c:v>8.568</c:v>
                </c:pt>
                <c:pt idx="377849">
                  <c:v>8.56803</c:v>
                </c:pt>
                <c:pt idx="377850">
                  <c:v>8.56805</c:v>
                </c:pt>
                <c:pt idx="377851">
                  <c:v>8.56807</c:v>
                </c:pt>
                <c:pt idx="377852">
                  <c:v>8.56809</c:v>
                </c:pt>
                <c:pt idx="377853">
                  <c:v>8.56812</c:v>
                </c:pt>
                <c:pt idx="377854">
                  <c:v>8.56814</c:v>
                </c:pt>
                <c:pt idx="377855">
                  <c:v>8.56816</c:v>
                </c:pt>
                <c:pt idx="377856">
                  <c:v>8.56819</c:v>
                </c:pt>
                <c:pt idx="377857">
                  <c:v>8.56821</c:v>
                </c:pt>
                <c:pt idx="377858">
                  <c:v>8.56823</c:v>
                </c:pt>
                <c:pt idx="377859">
                  <c:v>8.56825</c:v>
                </c:pt>
                <c:pt idx="377860">
                  <c:v>8.56828</c:v>
                </c:pt>
                <c:pt idx="377861">
                  <c:v>8.5683</c:v>
                </c:pt>
                <c:pt idx="377862">
                  <c:v>8.56832</c:v>
                </c:pt>
                <c:pt idx="377863">
                  <c:v>8.56835</c:v>
                </c:pt>
                <c:pt idx="377864">
                  <c:v>8.56837</c:v>
                </c:pt>
                <c:pt idx="377865">
                  <c:v>8.56839</c:v>
                </c:pt>
                <c:pt idx="377866">
                  <c:v>8.56841</c:v>
                </c:pt>
                <c:pt idx="377867">
                  <c:v>8.56843</c:v>
                </c:pt>
                <c:pt idx="377868">
                  <c:v>8.56846</c:v>
                </c:pt>
                <c:pt idx="377869">
                  <c:v>8.56848</c:v>
                </c:pt>
                <c:pt idx="377870">
                  <c:v>8.5685</c:v>
                </c:pt>
                <c:pt idx="377871">
                  <c:v>8.56853</c:v>
                </c:pt>
                <c:pt idx="377872">
                  <c:v>8.56855</c:v>
                </c:pt>
                <c:pt idx="377873">
                  <c:v>8.56857</c:v>
                </c:pt>
                <c:pt idx="377874">
                  <c:v>8.56859</c:v>
                </c:pt>
                <c:pt idx="377875">
                  <c:v>8.56862</c:v>
                </c:pt>
                <c:pt idx="377876">
                  <c:v>8.56864</c:v>
                </c:pt>
                <c:pt idx="377877">
                  <c:v>8.56866</c:v>
                </c:pt>
                <c:pt idx="377878">
                  <c:v>8.56869</c:v>
                </c:pt>
                <c:pt idx="377879">
                  <c:v>8.56871</c:v>
                </c:pt>
                <c:pt idx="377880">
                  <c:v>8.56873</c:v>
                </c:pt>
                <c:pt idx="377881">
                  <c:v>8.56875</c:v>
                </c:pt>
                <c:pt idx="377882">
                  <c:v>8.56878</c:v>
                </c:pt>
                <c:pt idx="377883">
                  <c:v>8.5688</c:v>
                </c:pt>
                <c:pt idx="377884">
                  <c:v>8.56882</c:v>
                </c:pt>
                <c:pt idx="377885">
                  <c:v>8.56884</c:v>
                </c:pt>
                <c:pt idx="377886">
                  <c:v>8.56887</c:v>
                </c:pt>
                <c:pt idx="377887">
                  <c:v>8.56889</c:v>
                </c:pt>
                <c:pt idx="377888">
                  <c:v>8.56891</c:v>
                </c:pt>
                <c:pt idx="377889">
                  <c:v>8.56893</c:v>
                </c:pt>
                <c:pt idx="377890">
                  <c:v>8.56896</c:v>
                </c:pt>
                <c:pt idx="377891">
                  <c:v>8.56898</c:v>
                </c:pt>
                <c:pt idx="377892">
                  <c:v>8.569</c:v>
                </c:pt>
                <c:pt idx="377893">
                  <c:v>8.56902</c:v>
                </c:pt>
                <c:pt idx="377894">
                  <c:v>8.56905</c:v>
                </c:pt>
                <c:pt idx="377895">
                  <c:v>8.56907</c:v>
                </c:pt>
                <c:pt idx="377896">
                  <c:v>8.56909</c:v>
                </c:pt>
                <c:pt idx="377897">
                  <c:v>8.56912</c:v>
                </c:pt>
                <c:pt idx="377898">
                  <c:v>8.56914</c:v>
                </c:pt>
                <c:pt idx="377899">
                  <c:v>8.56916</c:v>
                </c:pt>
                <c:pt idx="377900">
                  <c:v>8.56918</c:v>
                </c:pt>
                <c:pt idx="377901">
                  <c:v>8.56921</c:v>
                </c:pt>
                <c:pt idx="377902">
                  <c:v>8.56923</c:v>
                </c:pt>
                <c:pt idx="377903">
                  <c:v>8.56925</c:v>
                </c:pt>
                <c:pt idx="377904">
                  <c:v>8.56927</c:v>
                </c:pt>
                <c:pt idx="377905">
                  <c:v>8.5693</c:v>
                </c:pt>
                <c:pt idx="377906">
                  <c:v>8.56932</c:v>
                </c:pt>
                <c:pt idx="377907">
                  <c:v>8.56934</c:v>
                </c:pt>
                <c:pt idx="377908">
                  <c:v>8.56936</c:v>
                </c:pt>
                <c:pt idx="377909">
                  <c:v>8.56939</c:v>
                </c:pt>
                <c:pt idx="377910">
                  <c:v>8.56941</c:v>
                </c:pt>
                <c:pt idx="377911">
                  <c:v>8.56943</c:v>
                </c:pt>
                <c:pt idx="377912">
                  <c:v>8.56946</c:v>
                </c:pt>
                <c:pt idx="377913">
                  <c:v>8.56948</c:v>
                </c:pt>
                <c:pt idx="377914">
                  <c:v>8.5695</c:v>
                </c:pt>
                <c:pt idx="377915">
                  <c:v>8.56952</c:v>
                </c:pt>
                <c:pt idx="377916">
                  <c:v>8.56955</c:v>
                </c:pt>
                <c:pt idx="377917">
                  <c:v>8.56957</c:v>
                </c:pt>
                <c:pt idx="377918">
                  <c:v>8.56959</c:v>
                </c:pt>
                <c:pt idx="377919">
                  <c:v>8.56962</c:v>
                </c:pt>
                <c:pt idx="377920">
                  <c:v>8.56964</c:v>
                </c:pt>
                <c:pt idx="377921">
                  <c:v>8.56966</c:v>
                </c:pt>
                <c:pt idx="377922">
                  <c:v>8.56968</c:v>
                </c:pt>
                <c:pt idx="377923">
                  <c:v>8.56971</c:v>
                </c:pt>
                <c:pt idx="377924">
                  <c:v>8.56973</c:v>
                </c:pt>
                <c:pt idx="377925">
                  <c:v>8.56975</c:v>
                </c:pt>
                <c:pt idx="377926">
                  <c:v>8.56977</c:v>
                </c:pt>
                <c:pt idx="377927">
                  <c:v>8.5698</c:v>
                </c:pt>
                <c:pt idx="377928">
                  <c:v>8.56982</c:v>
                </c:pt>
                <c:pt idx="377929">
                  <c:v>8.56984</c:v>
                </c:pt>
                <c:pt idx="377930">
                  <c:v>8.56986</c:v>
                </c:pt>
                <c:pt idx="377931">
                  <c:v>8.56989</c:v>
                </c:pt>
                <c:pt idx="377932">
                  <c:v>8.56991</c:v>
                </c:pt>
                <c:pt idx="377933">
                  <c:v>8.56993</c:v>
                </c:pt>
                <c:pt idx="377934">
                  <c:v>8.56996</c:v>
                </c:pt>
                <c:pt idx="377935">
                  <c:v>8.56998</c:v>
                </c:pt>
                <c:pt idx="377936">
                  <c:v>8.57</c:v>
                </c:pt>
                <c:pt idx="377937">
                  <c:v>8.57002</c:v>
                </c:pt>
                <c:pt idx="377938">
                  <c:v>8.57005</c:v>
                </c:pt>
                <c:pt idx="377939">
                  <c:v>8.57007</c:v>
                </c:pt>
                <c:pt idx="377940">
                  <c:v>8.57009</c:v>
                </c:pt>
                <c:pt idx="377941">
                  <c:v>8.57011</c:v>
                </c:pt>
                <c:pt idx="377942">
                  <c:v>8.57014</c:v>
                </c:pt>
                <c:pt idx="377943">
                  <c:v>8.57016</c:v>
                </c:pt>
                <c:pt idx="377944">
                  <c:v>8.57018</c:v>
                </c:pt>
                <c:pt idx="377945">
                  <c:v>8.5702</c:v>
                </c:pt>
                <c:pt idx="377946">
                  <c:v>8.57023</c:v>
                </c:pt>
                <c:pt idx="377947">
                  <c:v>8.57025</c:v>
                </c:pt>
                <c:pt idx="377948">
                  <c:v>8.57027</c:v>
                </c:pt>
                <c:pt idx="377949">
                  <c:v>8.57029</c:v>
                </c:pt>
                <c:pt idx="377950">
                  <c:v>8.57032</c:v>
                </c:pt>
                <c:pt idx="377951">
                  <c:v>8.57034</c:v>
                </c:pt>
                <c:pt idx="377952">
                  <c:v>8.57036</c:v>
                </c:pt>
                <c:pt idx="377953">
                  <c:v>8.57038</c:v>
                </c:pt>
                <c:pt idx="377954">
                  <c:v>8.57041</c:v>
                </c:pt>
                <c:pt idx="377955">
                  <c:v>8.57043</c:v>
                </c:pt>
                <c:pt idx="377956">
                  <c:v>8.57045</c:v>
                </c:pt>
                <c:pt idx="377957">
                  <c:v>8.57048</c:v>
                </c:pt>
                <c:pt idx="377958">
                  <c:v>8.5705</c:v>
                </c:pt>
                <c:pt idx="377959">
                  <c:v>8.57052</c:v>
                </c:pt>
                <c:pt idx="377960">
                  <c:v>8.57054</c:v>
                </c:pt>
                <c:pt idx="377961">
                  <c:v>8.57057</c:v>
                </c:pt>
                <c:pt idx="377962">
                  <c:v>8.57059</c:v>
                </c:pt>
                <c:pt idx="377963">
                  <c:v>8.57061</c:v>
                </c:pt>
                <c:pt idx="377964">
                  <c:v>8.57063</c:v>
                </c:pt>
                <c:pt idx="377965">
                  <c:v>8.57066</c:v>
                </c:pt>
                <c:pt idx="377966">
                  <c:v>8.57068</c:v>
                </c:pt>
                <c:pt idx="377967">
                  <c:v>8.5707</c:v>
                </c:pt>
                <c:pt idx="377968">
                  <c:v>8.57073</c:v>
                </c:pt>
                <c:pt idx="377969">
                  <c:v>8.57075</c:v>
                </c:pt>
                <c:pt idx="377970">
                  <c:v>8.57077</c:v>
                </c:pt>
                <c:pt idx="377971">
                  <c:v>8.57079</c:v>
                </c:pt>
                <c:pt idx="377972">
                  <c:v>8.57082</c:v>
                </c:pt>
                <c:pt idx="377973">
                  <c:v>8.57084</c:v>
                </c:pt>
                <c:pt idx="377974">
                  <c:v>8.57086</c:v>
                </c:pt>
                <c:pt idx="377975">
                  <c:v>8.57088</c:v>
                </c:pt>
                <c:pt idx="377976">
                  <c:v>8.57091</c:v>
                </c:pt>
                <c:pt idx="377977">
                  <c:v>8.57093</c:v>
                </c:pt>
                <c:pt idx="377978">
                  <c:v>8.57095</c:v>
                </c:pt>
                <c:pt idx="377979">
                  <c:v>8.57098</c:v>
                </c:pt>
                <c:pt idx="377980">
                  <c:v>8.571</c:v>
                </c:pt>
                <c:pt idx="377981">
                  <c:v>8.57102</c:v>
                </c:pt>
                <c:pt idx="377982">
                  <c:v>8.57104</c:v>
                </c:pt>
                <c:pt idx="377983">
                  <c:v>8.57107</c:v>
                </c:pt>
                <c:pt idx="377984">
                  <c:v>8.57109</c:v>
                </c:pt>
                <c:pt idx="377985">
                  <c:v>8.57111</c:v>
                </c:pt>
                <c:pt idx="377986">
                  <c:v>8.57113</c:v>
                </c:pt>
                <c:pt idx="377987">
                  <c:v>8.57116</c:v>
                </c:pt>
                <c:pt idx="377988">
                  <c:v>8.57118</c:v>
                </c:pt>
                <c:pt idx="377989">
                  <c:v>8.5712</c:v>
                </c:pt>
                <c:pt idx="377990">
                  <c:v>8.57122</c:v>
                </c:pt>
                <c:pt idx="377991">
                  <c:v>8.57125</c:v>
                </c:pt>
                <c:pt idx="377992">
                  <c:v>8.57127</c:v>
                </c:pt>
                <c:pt idx="377993">
                  <c:v>8.57129</c:v>
                </c:pt>
                <c:pt idx="377994">
                  <c:v>8.57132</c:v>
                </c:pt>
                <c:pt idx="377995">
                  <c:v>8.57134</c:v>
                </c:pt>
                <c:pt idx="377996">
                  <c:v>8.57136</c:v>
                </c:pt>
                <c:pt idx="377997">
                  <c:v>8.57138</c:v>
                </c:pt>
                <c:pt idx="377998">
                  <c:v>8.57141</c:v>
                </c:pt>
                <c:pt idx="377999">
                  <c:v>8.57143</c:v>
                </c:pt>
                <c:pt idx="378000">
                  <c:v>8.57145</c:v>
                </c:pt>
                <c:pt idx="378001">
                  <c:v>8.57147</c:v>
                </c:pt>
                <c:pt idx="378002">
                  <c:v>8.5715</c:v>
                </c:pt>
                <c:pt idx="378003">
                  <c:v>8.57152</c:v>
                </c:pt>
                <c:pt idx="378004">
                  <c:v>8.57154</c:v>
                </c:pt>
                <c:pt idx="378005">
                  <c:v>8.57156</c:v>
                </c:pt>
                <c:pt idx="378006">
                  <c:v>8.57159</c:v>
                </c:pt>
                <c:pt idx="378007">
                  <c:v>8.57161</c:v>
                </c:pt>
                <c:pt idx="378008">
                  <c:v>8.57163</c:v>
                </c:pt>
                <c:pt idx="378009">
                  <c:v>8.57165</c:v>
                </c:pt>
                <c:pt idx="378010">
                  <c:v>8.57168</c:v>
                </c:pt>
                <c:pt idx="378011">
                  <c:v>8.5717</c:v>
                </c:pt>
                <c:pt idx="378012">
                  <c:v>8.57172</c:v>
                </c:pt>
                <c:pt idx="378013">
                  <c:v>8.57175</c:v>
                </c:pt>
                <c:pt idx="378014">
                  <c:v>8.57177</c:v>
                </c:pt>
                <c:pt idx="378015">
                  <c:v>8.57179</c:v>
                </c:pt>
                <c:pt idx="378016">
                  <c:v>8.57181</c:v>
                </c:pt>
                <c:pt idx="378017">
                  <c:v>8.57184</c:v>
                </c:pt>
                <c:pt idx="378018">
                  <c:v>8.57186</c:v>
                </c:pt>
                <c:pt idx="378019">
                  <c:v>8.57188</c:v>
                </c:pt>
                <c:pt idx="378020">
                  <c:v>8.5719</c:v>
                </c:pt>
                <c:pt idx="378021">
                  <c:v>8.57193</c:v>
                </c:pt>
                <c:pt idx="378022">
                  <c:v>8.57195</c:v>
                </c:pt>
                <c:pt idx="378023">
                  <c:v>8.57197</c:v>
                </c:pt>
                <c:pt idx="378024">
                  <c:v>8.57199</c:v>
                </c:pt>
                <c:pt idx="378025">
                  <c:v>8.57202</c:v>
                </c:pt>
                <c:pt idx="378026">
                  <c:v>8.57204</c:v>
                </c:pt>
                <c:pt idx="378027">
                  <c:v>8.57206</c:v>
                </c:pt>
                <c:pt idx="378028">
                  <c:v>8.57209</c:v>
                </c:pt>
                <c:pt idx="378029">
                  <c:v>8.57211</c:v>
                </c:pt>
                <c:pt idx="378030">
                  <c:v>8.57213</c:v>
                </c:pt>
                <c:pt idx="378031">
                  <c:v>8.57215</c:v>
                </c:pt>
                <c:pt idx="378032">
                  <c:v>8.57218</c:v>
                </c:pt>
                <c:pt idx="378033">
                  <c:v>8.5722</c:v>
                </c:pt>
                <c:pt idx="378034">
                  <c:v>8.57222</c:v>
                </c:pt>
                <c:pt idx="378035">
                  <c:v>8.57225</c:v>
                </c:pt>
                <c:pt idx="378036">
                  <c:v>8.57227</c:v>
                </c:pt>
                <c:pt idx="378037">
                  <c:v>8.57229</c:v>
                </c:pt>
                <c:pt idx="378038">
                  <c:v>8.57231</c:v>
                </c:pt>
                <c:pt idx="378039">
                  <c:v>8.57234</c:v>
                </c:pt>
                <c:pt idx="378040">
                  <c:v>8.57236</c:v>
                </c:pt>
                <c:pt idx="378041">
                  <c:v>8.57238</c:v>
                </c:pt>
                <c:pt idx="378042">
                  <c:v>8.5724</c:v>
                </c:pt>
                <c:pt idx="378043">
                  <c:v>8.57243</c:v>
                </c:pt>
                <c:pt idx="378044">
                  <c:v>8.57245</c:v>
                </c:pt>
                <c:pt idx="378045">
                  <c:v>8.57247</c:v>
                </c:pt>
                <c:pt idx="378046">
                  <c:v>8.57249</c:v>
                </c:pt>
                <c:pt idx="378047">
                  <c:v>8.57252</c:v>
                </c:pt>
                <c:pt idx="378048">
                  <c:v>8.57254</c:v>
                </c:pt>
                <c:pt idx="378049">
                  <c:v>8.57256</c:v>
                </c:pt>
                <c:pt idx="378050">
                  <c:v>8.57259</c:v>
                </c:pt>
                <c:pt idx="378051">
                  <c:v>8.57261</c:v>
                </c:pt>
                <c:pt idx="378052">
                  <c:v>8.57263</c:v>
                </c:pt>
                <c:pt idx="378053">
                  <c:v>8.57265</c:v>
                </c:pt>
                <c:pt idx="378054">
                  <c:v>8.57268</c:v>
                </c:pt>
                <c:pt idx="378055">
                  <c:v>8.5727</c:v>
                </c:pt>
                <c:pt idx="378056">
                  <c:v>8.57272</c:v>
                </c:pt>
                <c:pt idx="378057">
                  <c:v>8.57274</c:v>
                </c:pt>
                <c:pt idx="378058">
                  <c:v>8.57277</c:v>
                </c:pt>
                <c:pt idx="378059">
                  <c:v>8.57279</c:v>
                </c:pt>
                <c:pt idx="378060">
                  <c:v>8.57281</c:v>
                </c:pt>
                <c:pt idx="378061">
                  <c:v>8.57283</c:v>
                </c:pt>
                <c:pt idx="378062">
                  <c:v>8.57286</c:v>
                </c:pt>
                <c:pt idx="378063">
                  <c:v>8.57288</c:v>
                </c:pt>
                <c:pt idx="378064">
                  <c:v>8.5729</c:v>
                </c:pt>
                <c:pt idx="378065">
                  <c:v>8.57292</c:v>
                </c:pt>
                <c:pt idx="378066">
                  <c:v>8.57295</c:v>
                </c:pt>
                <c:pt idx="378067">
                  <c:v>8.57297</c:v>
                </c:pt>
                <c:pt idx="378068">
                  <c:v>8.57299</c:v>
                </c:pt>
                <c:pt idx="378069">
                  <c:v>8.57302</c:v>
                </c:pt>
                <c:pt idx="378070">
                  <c:v>8.57304</c:v>
                </c:pt>
                <c:pt idx="378071">
                  <c:v>8.57306</c:v>
                </c:pt>
                <c:pt idx="378072">
                  <c:v>8.57308</c:v>
                </c:pt>
                <c:pt idx="378073">
                  <c:v>8.57311</c:v>
                </c:pt>
                <c:pt idx="378074">
                  <c:v>8.57313</c:v>
                </c:pt>
                <c:pt idx="378075">
                  <c:v>8.57315</c:v>
                </c:pt>
                <c:pt idx="378076">
                  <c:v>8.57318</c:v>
                </c:pt>
                <c:pt idx="378077">
                  <c:v>8.5732</c:v>
                </c:pt>
                <c:pt idx="378078">
                  <c:v>8.57322</c:v>
                </c:pt>
                <c:pt idx="378079">
                  <c:v>8.57324</c:v>
                </c:pt>
                <c:pt idx="378080">
                  <c:v>8.57326</c:v>
                </c:pt>
                <c:pt idx="378081">
                  <c:v>8.57329</c:v>
                </c:pt>
                <c:pt idx="378082">
                  <c:v>8.57331</c:v>
                </c:pt>
                <c:pt idx="378083">
                  <c:v>8.57333</c:v>
                </c:pt>
                <c:pt idx="378084">
                  <c:v>8.57336</c:v>
                </c:pt>
                <c:pt idx="378085">
                  <c:v>8.57338</c:v>
                </c:pt>
                <c:pt idx="378086">
                  <c:v>8.5734</c:v>
                </c:pt>
                <c:pt idx="378087">
                  <c:v>8.57342</c:v>
                </c:pt>
                <c:pt idx="378088">
                  <c:v>8.57345</c:v>
                </c:pt>
                <c:pt idx="378089">
                  <c:v>8.57347</c:v>
                </c:pt>
                <c:pt idx="378090">
                  <c:v>8.57349</c:v>
                </c:pt>
                <c:pt idx="378091">
                  <c:v>8.57352</c:v>
                </c:pt>
                <c:pt idx="378092">
                  <c:v>8.57354</c:v>
                </c:pt>
                <c:pt idx="378093">
                  <c:v>8.57356</c:v>
                </c:pt>
                <c:pt idx="378094">
                  <c:v>8.57358</c:v>
                </c:pt>
                <c:pt idx="378095">
                  <c:v>8.57361</c:v>
                </c:pt>
                <c:pt idx="378096">
                  <c:v>8.57363</c:v>
                </c:pt>
                <c:pt idx="378097">
                  <c:v>8.57365</c:v>
                </c:pt>
                <c:pt idx="378098">
                  <c:v>8.57367</c:v>
                </c:pt>
                <c:pt idx="378099">
                  <c:v>8.5737</c:v>
                </c:pt>
                <c:pt idx="378100">
                  <c:v>8.57372</c:v>
                </c:pt>
                <c:pt idx="378101">
                  <c:v>8.57374</c:v>
                </c:pt>
                <c:pt idx="378102">
                  <c:v>8.57376</c:v>
                </c:pt>
                <c:pt idx="378103">
                  <c:v>8.57379</c:v>
                </c:pt>
                <c:pt idx="378104">
                  <c:v>8.57381</c:v>
                </c:pt>
                <c:pt idx="378105">
                  <c:v>8.57383</c:v>
                </c:pt>
                <c:pt idx="378106">
                  <c:v>8.57386</c:v>
                </c:pt>
                <c:pt idx="378107">
                  <c:v>8.57388</c:v>
                </c:pt>
                <c:pt idx="378108">
                  <c:v>8.5739</c:v>
                </c:pt>
                <c:pt idx="378109">
                  <c:v>8.57392</c:v>
                </c:pt>
                <c:pt idx="378110">
                  <c:v>8.57395</c:v>
                </c:pt>
                <c:pt idx="378111">
                  <c:v>8.57397</c:v>
                </c:pt>
                <c:pt idx="378112">
                  <c:v>8.57399</c:v>
                </c:pt>
                <c:pt idx="378113">
                  <c:v>8.57401</c:v>
                </c:pt>
                <c:pt idx="378114">
                  <c:v>8.57404</c:v>
                </c:pt>
                <c:pt idx="378115">
                  <c:v>8.57406</c:v>
                </c:pt>
                <c:pt idx="378116">
                  <c:v>8.57408</c:v>
                </c:pt>
                <c:pt idx="378117">
                  <c:v>8.5741</c:v>
                </c:pt>
                <c:pt idx="378118">
                  <c:v>8.57413</c:v>
                </c:pt>
                <c:pt idx="378119">
                  <c:v>8.57415</c:v>
                </c:pt>
                <c:pt idx="378120">
                  <c:v>8.57417</c:v>
                </c:pt>
                <c:pt idx="378121">
                  <c:v>8.57419</c:v>
                </c:pt>
                <c:pt idx="378122">
                  <c:v>8.57422</c:v>
                </c:pt>
                <c:pt idx="378123">
                  <c:v>8.57424</c:v>
                </c:pt>
                <c:pt idx="378124">
                  <c:v>8.57426</c:v>
                </c:pt>
                <c:pt idx="378125">
                  <c:v>8.57429</c:v>
                </c:pt>
                <c:pt idx="378126">
                  <c:v>8.57431</c:v>
                </c:pt>
                <c:pt idx="378127">
                  <c:v>8.57433</c:v>
                </c:pt>
                <c:pt idx="378128">
                  <c:v>8.57435</c:v>
                </c:pt>
                <c:pt idx="378129">
                  <c:v>8.57438</c:v>
                </c:pt>
                <c:pt idx="378130">
                  <c:v>8.5744</c:v>
                </c:pt>
                <c:pt idx="378131">
                  <c:v>8.57442</c:v>
                </c:pt>
                <c:pt idx="378132">
                  <c:v>8.57444</c:v>
                </c:pt>
                <c:pt idx="378133">
                  <c:v>8.57447</c:v>
                </c:pt>
                <c:pt idx="378134">
                  <c:v>8.57449</c:v>
                </c:pt>
                <c:pt idx="378135">
                  <c:v>8.57451</c:v>
                </c:pt>
                <c:pt idx="378136">
                  <c:v>8.57453</c:v>
                </c:pt>
                <c:pt idx="378137">
                  <c:v>8.57456</c:v>
                </c:pt>
                <c:pt idx="378138">
                  <c:v>8.57458</c:v>
                </c:pt>
                <c:pt idx="378139">
                  <c:v>8.5746</c:v>
                </c:pt>
                <c:pt idx="378140">
                  <c:v>8.57463</c:v>
                </c:pt>
                <c:pt idx="378141">
                  <c:v>8.57465</c:v>
                </c:pt>
                <c:pt idx="378142">
                  <c:v>8.57467</c:v>
                </c:pt>
                <c:pt idx="378143">
                  <c:v>8.57469</c:v>
                </c:pt>
                <c:pt idx="378144">
                  <c:v>8.57472</c:v>
                </c:pt>
                <c:pt idx="378145">
                  <c:v>8.57474</c:v>
                </c:pt>
                <c:pt idx="378146">
                  <c:v>8.57476</c:v>
                </c:pt>
                <c:pt idx="378147">
                  <c:v>8.57479</c:v>
                </c:pt>
                <c:pt idx="378148">
                  <c:v>8.57481</c:v>
                </c:pt>
                <c:pt idx="378149">
                  <c:v>8.57483</c:v>
                </c:pt>
                <c:pt idx="378150">
                  <c:v>8.57485</c:v>
                </c:pt>
                <c:pt idx="378151">
                  <c:v>8.57488</c:v>
                </c:pt>
                <c:pt idx="378152">
                  <c:v>8.5749</c:v>
                </c:pt>
                <c:pt idx="378153">
                  <c:v>8.57492</c:v>
                </c:pt>
                <c:pt idx="378154">
                  <c:v>8.57494</c:v>
                </c:pt>
                <c:pt idx="378155">
                  <c:v>8.57497</c:v>
                </c:pt>
                <c:pt idx="378156">
                  <c:v>8.57499</c:v>
                </c:pt>
                <c:pt idx="378157">
                  <c:v>8.57501</c:v>
                </c:pt>
                <c:pt idx="378158">
                  <c:v>8.57503</c:v>
                </c:pt>
                <c:pt idx="378159">
                  <c:v>8.57506</c:v>
                </c:pt>
                <c:pt idx="378160">
                  <c:v>8.57508</c:v>
                </c:pt>
                <c:pt idx="378161">
                  <c:v>8.5751</c:v>
                </c:pt>
                <c:pt idx="378162">
                  <c:v>8.57512</c:v>
                </c:pt>
                <c:pt idx="378163">
                  <c:v>8.57515</c:v>
                </c:pt>
                <c:pt idx="378164">
                  <c:v>8.57517</c:v>
                </c:pt>
                <c:pt idx="378165">
                  <c:v>8.57519</c:v>
                </c:pt>
                <c:pt idx="378166">
                  <c:v>8.57522</c:v>
                </c:pt>
                <c:pt idx="378167">
                  <c:v>8.57524</c:v>
                </c:pt>
                <c:pt idx="378168">
                  <c:v>8.57526</c:v>
                </c:pt>
                <c:pt idx="378169">
                  <c:v>8.57528</c:v>
                </c:pt>
                <c:pt idx="378170">
                  <c:v>8.57531</c:v>
                </c:pt>
                <c:pt idx="378171">
                  <c:v>8.57533</c:v>
                </c:pt>
                <c:pt idx="378172">
                  <c:v>8.57535</c:v>
                </c:pt>
                <c:pt idx="378173">
                  <c:v>8.57537</c:v>
                </c:pt>
                <c:pt idx="378174">
                  <c:v>8.5754</c:v>
                </c:pt>
                <c:pt idx="378175">
                  <c:v>8.57542</c:v>
                </c:pt>
                <c:pt idx="378176">
                  <c:v>8.57544</c:v>
                </c:pt>
                <c:pt idx="378177">
                  <c:v>8.57546</c:v>
                </c:pt>
                <c:pt idx="378178">
                  <c:v>8.57549</c:v>
                </c:pt>
                <c:pt idx="378179">
                  <c:v>8.57551</c:v>
                </c:pt>
                <c:pt idx="378180">
                  <c:v>8.57553</c:v>
                </c:pt>
                <c:pt idx="378181">
                  <c:v>8.57556</c:v>
                </c:pt>
                <c:pt idx="378182">
                  <c:v>8.57558</c:v>
                </c:pt>
                <c:pt idx="378183">
                  <c:v>8.5756</c:v>
                </c:pt>
                <c:pt idx="378184">
                  <c:v>8.57562</c:v>
                </c:pt>
                <c:pt idx="378185">
                  <c:v>8.57565</c:v>
                </c:pt>
                <c:pt idx="378186">
                  <c:v>8.57567</c:v>
                </c:pt>
                <c:pt idx="378187">
                  <c:v>8.57569</c:v>
                </c:pt>
                <c:pt idx="378188">
                  <c:v>8.57571</c:v>
                </c:pt>
                <c:pt idx="378189">
                  <c:v>8.57574</c:v>
                </c:pt>
                <c:pt idx="378190">
                  <c:v>8.57576</c:v>
                </c:pt>
                <c:pt idx="378191">
                  <c:v>8.57578</c:v>
                </c:pt>
                <c:pt idx="378192">
                  <c:v>8.57581</c:v>
                </c:pt>
                <c:pt idx="378193">
                  <c:v>8.57583</c:v>
                </c:pt>
                <c:pt idx="378194">
                  <c:v>8.57585</c:v>
                </c:pt>
                <c:pt idx="378195">
                  <c:v>8.57587</c:v>
                </c:pt>
                <c:pt idx="378196">
                  <c:v>8.5759</c:v>
                </c:pt>
                <c:pt idx="378197">
                  <c:v>8.57592</c:v>
                </c:pt>
                <c:pt idx="378198">
                  <c:v>8.57594</c:v>
                </c:pt>
                <c:pt idx="378199">
                  <c:v>8.57596</c:v>
                </c:pt>
                <c:pt idx="378200">
                  <c:v>8.57599</c:v>
                </c:pt>
                <c:pt idx="378201">
                  <c:v>8.57601</c:v>
                </c:pt>
                <c:pt idx="378202">
                  <c:v>8.57603</c:v>
                </c:pt>
                <c:pt idx="378203">
                  <c:v>8.57605</c:v>
                </c:pt>
                <c:pt idx="378204">
                  <c:v>8.57608</c:v>
                </c:pt>
                <c:pt idx="378205">
                  <c:v>8.5761</c:v>
                </c:pt>
                <c:pt idx="378206">
                  <c:v>8.57612</c:v>
                </c:pt>
                <c:pt idx="378207">
                  <c:v>8.57615</c:v>
                </c:pt>
                <c:pt idx="378208">
                  <c:v>8.57617</c:v>
                </c:pt>
                <c:pt idx="378209">
                  <c:v>8.57619</c:v>
                </c:pt>
                <c:pt idx="378210">
                  <c:v>8.57621</c:v>
                </c:pt>
                <c:pt idx="378211">
                  <c:v>8.57624</c:v>
                </c:pt>
                <c:pt idx="378212">
                  <c:v>8.57626</c:v>
                </c:pt>
                <c:pt idx="378213">
                  <c:v>8.57628</c:v>
                </c:pt>
                <c:pt idx="378214">
                  <c:v>8.5763</c:v>
                </c:pt>
                <c:pt idx="378215">
                  <c:v>8.57633</c:v>
                </c:pt>
                <c:pt idx="378216">
                  <c:v>8.57635</c:v>
                </c:pt>
                <c:pt idx="378217">
                  <c:v>8.57637</c:v>
                </c:pt>
                <c:pt idx="378218">
                  <c:v>8.57639</c:v>
                </c:pt>
                <c:pt idx="378219">
                  <c:v>8.57642</c:v>
                </c:pt>
                <c:pt idx="378220">
                  <c:v>8.57644</c:v>
                </c:pt>
                <c:pt idx="378221">
                  <c:v>8.57646</c:v>
                </c:pt>
                <c:pt idx="378222">
                  <c:v>8.57648</c:v>
                </c:pt>
                <c:pt idx="378223">
                  <c:v>8.57651</c:v>
                </c:pt>
                <c:pt idx="378224">
                  <c:v>8.57653</c:v>
                </c:pt>
                <c:pt idx="378225">
                  <c:v>8.57655</c:v>
                </c:pt>
                <c:pt idx="378226">
                  <c:v>8.57658</c:v>
                </c:pt>
                <c:pt idx="378227">
                  <c:v>8.5766</c:v>
                </c:pt>
                <c:pt idx="378228">
                  <c:v>8.57662</c:v>
                </c:pt>
                <c:pt idx="378229">
                  <c:v>8.57664</c:v>
                </c:pt>
                <c:pt idx="378230">
                  <c:v>8.57667</c:v>
                </c:pt>
                <c:pt idx="378231">
                  <c:v>8.57669</c:v>
                </c:pt>
                <c:pt idx="378232">
                  <c:v>8.57671</c:v>
                </c:pt>
                <c:pt idx="378233">
                  <c:v>8.57673</c:v>
                </c:pt>
                <c:pt idx="378234">
                  <c:v>8.57676</c:v>
                </c:pt>
                <c:pt idx="378235">
                  <c:v>8.57678</c:v>
                </c:pt>
                <c:pt idx="378236">
                  <c:v>8.5768</c:v>
                </c:pt>
                <c:pt idx="378237">
                  <c:v>8.57682</c:v>
                </c:pt>
                <c:pt idx="378238">
                  <c:v>8.57685</c:v>
                </c:pt>
                <c:pt idx="378239">
                  <c:v>8.57687</c:v>
                </c:pt>
                <c:pt idx="378240">
                  <c:v>8.57689</c:v>
                </c:pt>
                <c:pt idx="378241">
                  <c:v>8.57692</c:v>
                </c:pt>
                <c:pt idx="378242">
                  <c:v>8.57694</c:v>
                </c:pt>
                <c:pt idx="378243">
                  <c:v>8.57696</c:v>
                </c:pt>
                <c:pt idx="378244">
                  <c:v>8.57698</c:v>
                </c:pt>
                <c:pt idx="378245">
                  <c:v>8.57701</c:v>
                </c:pt>
                <c:pt idx="378246">
                  <c:v>8.57703</c:v>
                </c:pt>
                <c:pt idx="378247">
                  <c:v>8.57705</c:v>
                </c:pt>
                <c:pt idx="378248">
                  <c:v>8.57708</c:v>
                </c:pt>
                <c:pt idx="378249">
                  <c:v>8.5771</c:v>
                </c:pt>
                <c:pt idx="378250">
                  <c:v>8.57712</c:v>
                </c:pt>
                <c:pt idx="378251">
                  <c:v>8.57714</c:v>
                </c:pt>
                <c:pt idx="378252">
                  <c:v>8.57717</c:v>
                </c:pt>
                <c:pt idx="378253">
                  <c:v>8.57719</c:v>
                </c:pt>
                <c:pt idx="378254">
                  <c:v>8.57721</c:v>
                </c:pt>
                <c:pt idx="378255">
                  <c:v>8.57723</c:v>
                </c:pt>
                <c:pt idx="378256">
                  <c:v>8.57726</c:v>
                </c:pt>
                <c:pt idx="378257">
                  <c:v>8.57728</c:v>
                </c:pt>
                <c:pt idx="378258">
                  <c:v>8.5773</c:v>
                </c:pt>
                <c:pt idx="378259">
                  <c:v>8.57732</c:v>
                </c:pt>
                <c:pt idx="378260">
                  <c:v>8.57735</c:v>
                </c:pt>
                <c:pt idx="378261">
                  <c:v>8.57737</c:v>
                </c:pt>
                <c:pt idx="378262">
                  <c:v>8.57739</c:v>
                </c:pt>
                <c:pt idx="378263">
                  <c:v>8.57742</c:v>
                </c:pt>
                <c:pt idx="378264">
                  <c:v>8.57744</c:v>
                </c:pt>
                <c:pt idx="378265">
                  <c:v>8.57746</c:v>
                </c:pt>
                <c:pt idx="378266">
                  <c:v>8.57748</c:v>
                </c:pt>
                <c:pt idx="378267">
                  <c:v>8.57751</c:v>
                </c:pt>
                <c:pt idx="378268">
                  <c:v>8.57753</c:v>
                </c:pt>
                <c:pt idx="378269">
                  <c:v>8.57755</c:v>
                </c:pt>
                <c:pt idx="378270">
                  <c:v>8.57757</c:v>
                </c:pt>
                <c:pt idx="378271">
                  <c:v>8.5776</c:v>
                </c:pt>
                <c:pt idx="378272">
                  <c:v>8.57762</c:v>
                </c:pt>
                <c:pt idx="378273">
                  <c:v>8.57764</c:v>
                </c:pt>
                <c:pt idx="378274">
                  <c:v>8.57766</c:v>
                </c:pt>
                <c:pt idx="378275">
                  <c:v>8.57769</c:v>
                </c:pt>
                <c:pt idx="378276">
                  <c:v>8.57771</c:v>
                </c:pt>
                <c:pt idx="378277">
                  <c:v>8.57773</c:v>
                </c:pt>
                <c:pt idx="378278">
                  <c:v>8.57775</c:v>
                </c:pt>
                <c:pt idx="378279">
                  <c:v>8.57778</c:v>
                </c:pt>
                <c:pt idx="378280">
                  <c:v>8.5778</c:v>
                </c:pt>
                <c:pt idx="378281">
                  <c:v>8.57782</c:v>
                </c:pt>
                <c:pt idx="378282">
                  <c:v>8.57785</c:v>
                </c:pt>
                <c:pt idx="378283">
                  <c:v>8.57787</c:v>
                </c:pt>
                <c:pt idx="378284">
                  <c:v>8.57789</c:v>
                </c:pt>
                <c:pt idx="378285">
                  <c:v>8.57791</c:v>
                </c:pt>
                <c:pt idx="378286">
                  <c:v>8.57794</c:v>
                </c:pt>
                <c:pt idx="378287">
                  <c:v>8.57796</c:v>
                </c:pt>
                <c:pt idx="378288">
                  <c:v>8.57798</c:v>
                </c:pt>
                <c:pt idx="378289">
                  <c:v>8.578</c:v>
                </c:pt>
                <c:pt idx="378290">
                  <c:v>8.57803</c:v>
                </c:pt>
                <c:pt idx="378291">
                  <c:v>8.57805</c:v>
                </c:pt>
                <c:pt idx="378292">
                  <c:v>8.57807</c:v>
                </c:pt>
                <c:pt idx="378293">
                  <c:v>8.57809</c:v>
                </c:pt>
                <c:pt idx="378294">
                  <c:v>8.57812</c:v>
                </c:pt>
                <c:pt idx="378295">
                  <c:v>8.57814</c:v>
                </c:pt>
                <c:pt idx="378296">
                  <c:v>8.57816</c:v>
                </c:pt>
                <c:pt idx="378297">
                  <c:v>8.57819</c:v>
                </c:pt>
                <c:pt idx="378298">
                  <c:v>8.57821</c:v>
                </c:pt>
                <c:pt idx="378299">
                  <c:v>8.57823</c:v>
                </c:pt>
                <c:pt idx="378300">
                  <c:v>8.57825</c:v>
                </c:pt>
                <c:pt idx="378301">
                  <c:v>8.57828</c:v>
                </c:pt>
                <c:pt idx="378302">
                  <c:v>8.5783</c:v>
                </c:pt>
                <c:pt idx="378303">
                  <c:v>8.57832</c:v>
                </c:pt>
                <c:pt idx="378304">
                  <c:v>8.57835</c:v>
                </c:pt>
                <c:pt idx="378305">
                  <c:v>8.57837</c:v>
                </c:pt>
                <c:pt idx="378306">
                  <c:v>8.57839</c:v>
                </c:pt>
                <c:pt idx="378307">
                  <c:v>8.57841</c:v>
                </c:pt>
                <c:pt idx="378308">
                  <c:v>8.57844</c:v>
                </c:pt>
                <c:pt idx="378309">
                  <c:v>8.57846</c:v>
                </c:pt>
                <c:pt idx="378310">
                  <c:v>8.57848</c:v>
                </c:pt>
                <c:pt idx="378311">
                  <c:v>8.5785</c:v>
                </c:pt>
                <c:pt idx="378312">
                  <c:v>8.57853</c:v>
                </c:pt>
                <c:pt idx="378313">
                  <c:v>8.57855</c:v>
                </c:pt>
                <c:pt idx="378314">
                  <c:v>8.57857</c:v>
                </c:pt>
                <c:pt idx="378315">
                  <c:v>8.57859</c:v>
                </c:pt>
                <c:pt idx="378316">
                  <c:v>8.57862</c:v>
                </c:pt>
                <c:pt idx="378317">
                  <c:v>8.57864</c:v>
                </c:pt>
                <c:pt idx="378318">
                  <c:v>8.57866</c:v>
                </c:pt>
                <c:pt idx="378319">
                  <c:v>8.57869</c:v>
                </c:pt>
                <c:pt idx="378320">
                  <c:v>8.57871</c:v>
                </c:pt>
                <c:pt idx="378321">
                  <c:v>8.57873</c:v>
                </c:pt>
                <c:pt idx="378322">
                  <c:v>8.57875</c:v>
                </c:pt>
                <c:pt idx="378323">
                  <c:v>8.57878</c:v>
                </c:pt>
                <c:pt idx="378324">
                  <c:v>8.5788</c:v>
                </c:pt>
                <c:pt idx="378325">
                  <c:v>8.57882</c:v>
                </c:pt>
                <c:pt idx="378326">
                  <c:v>8.57884</c:v>
                </c:pt>
                <c:pt idx="378327">
                  <c:v>8.57887</c:v>
                </c:pt>
                <c:pt idx="378328">
                  <c:v>8.57889</c:v>
                </c:pt>
                <c:pt idx="378329">
                  <c:v>8.57891</c:v>
                </c:pt>
                <c:pt idx="378330">
                  <c:v>8.57893</c:v>
                </c:pt>
                <c:pt idx="378331">
                  <c:v>8.57896</c:v>
                </c:pt>
                <c:pt idx="378332">
                  <c:v>8.57898</c:v>
                </c:pt>
                <c:pt idx="378333">
                  <c:v>8.579</c:v>
                </c:pt>
                <c:pt idx="378334">
                  <c:v>8.57902</c:v>
                </c:pt>
                <c:pt idx="378335">
                  <c:v>8.57905</c:v>
                </c:pt>
                <c:pt idx="378336">
                  <c:v>8.57907</c:v>
                </c:pt>
                <c:pt idx="378337">
                  <c:v>8.57909</c:v>
                </c:pt>
                <c:pt idx="378338">
                  <c:v>8.57912</c:v>
                </c:pt>
                <c:pt idx="378339">
                  <c:v>8.57914</c:v>
                </c:pt>
                <c:pt idx="378340">
                  <c:v>8.57916</c:v>
                </c:pt>
                <c:pt idx="378341">
                  <c:v>8.57918</c:v>
                </c:pt>
                <c:pt idx="378342">
                  <c:v>8.57921</c:v>
                </c:pt>
                <c:pt idx="378343">
                  <c:v>8.57923</c:v>
                </c:pt>
                <c:pt idx="378344">
                  <c:v>8.57925</c:v>
                </c:pt>
                <c:pt idx="378345">
                  <c:v>8.57927</c:v>
                </c:pt>
                <c:pt idx="378346">
                  <c:v>8.5793</c:v>
                </c:pt>
                <c:pt idx="378347">
                  <c:v>8.57932</c:v>
                </c:pt>
                <c:pt idx="378348">
                  <c:v>8.57934</c:v>
                </c:pt>
                <c:pt idx="378349">
                  <c:v>8.57936</c:v>
                </c:pt>
                <c:pt idx="378350">
                  <c:v>8.57939</c:v>
                </c:pt>
                <c:pt idx="378351">
                  <c:v>8.57941</c:v>
                </c:pt>
                <c:pt idx="378352">
                  <c:v>8.57943</c:v>
                </c:pt>
                <c:pt idx="378353">
                  <c:v>8.57946</c:v>
                </c:pt>
                <c:pt idx="378354">
                  <c:v>8.57948</c:v>
                </c:pt>
                <c:pt idx="378355">
                  <c:v>8.5795</c:v>
                </c:pt>
                <c:pt idx="378356">
                  <c:v>8.57952</c:v>
                </c:pt>
                <c:pt idx="378357">
                  <c:v>8.57955</c:v>
                </c:pt>
                <c:pt idx="378358">
                  <c:v>8.57957</c:v>
                </c:pt>
                <c:pt idx="378359">
                  <c:v>8.57959</c:v>
                </c:pt>
                <c:pt idx="378360">
                  <c:v>8.57962</c:v>
                </c:pt>
                <c:pt idx="378361">
                  <c:v>8.57964</c:v>
                </c:pt>
                <c:pt idx="378362">
                  <c:v>8.57966</c:v>
                </c:pt>
                <c:pt idx="378363">
                  <c:v>8.57968</c:v>
                </c:pt>
                <c:pt idx="378364">
                  <c:v>8.57971</c:v>
                </c:pt>
                <c:pt idx="378365">
                  <c:v>8.57973</c:v>
                </c:pt>
                <c:pt idx="378366">
                  <c:v>8.57975</c:v>
                </c:pt>
                <c:pt idx="378367">
                  <c:v>8.57977</c:v>
                </c:pt>
                <c:pt idx="378368">
                  <c:v>8.5798</c:v>
                </c:pt>
                <c:pt idx="378369">
                  <c:v>8.57982</c:v>
                </c:pt>
                <c:pt idx="378370">
                  <c:v>8.57984</c:v>
                </c:pt>
                <c:pt idx="378371">
                  <c:v>8.57986</c:v>
                </c:pt>
                <c:pt idx="378372">
                  <c:v>8.57989</c:v>
                </c:pt>
                <c:pt idx="378373">
                  <c:v>8.57991</c:v>
                </c:pt>
                <c:pt idx="378374">
                  <c:v>8.57993</c:v>
                </c:pt>
                <c:pt idx="378375">
                  <c:v>8.57995</c:v>
                </c:pt>
                <c:pt idx="378376">
                  <c:v>8.57998</c:v>
                </c:pt>
                <c:pt idx="378377">
                  <c:v>8.58</c:v>
                </c:pt>
                <c:pt idx="378378">
                  <c:v>8.58002</c:v>
                </c:pt>
                <c:pt idx="378379">
                  <c:v>8.58005</c:v>
                </c:pt>
                <c:pt idx="378380">
                  <c:v>8.58007</c:v>
                </c:pt>
                <c:pt idx="378381">
                  <c:v>8.58009</c:v>
                </c:pt>
                <c:pt idx="378382">
                  <c:v>8.58011</c:v>
                </c:pt>
                <c:pt idx="378383">
                  <c:v>8.58014</c:v>
                </c:pt>
                <c:pt idx="378384">
                  <c:v>8.58016</c:v>
                </c:pt>
                <c:pt idx="378385">
                  <c:v>8.58018</c:v>
                </c:pt>
                <c:pt idx="378386">
                  <c:v>8.5802</c:v>
                </c:pt>
                <c:pt idx="378387">
                  <c:v>8.58023</c:v>
                </c:pt>
                <c:pt idx="378388">
                  <c:v>8.58025</c:v>
                </c:pt>
                <c:pt idx="378389">
                  <c:v>8.58027</c:v>
                </c:pt>
                <c:pt idx="378390">
                  <c:v>8.58029</c:v>
                </c:pt>
                <c:pt idx="378391">
                  <c:v>8.58032</c:v>
                </c:pt>
                <c:pt idx="378392">
                  <c:v>8.58034</c:v>
                </c:pt>
                <c:pt idx="378393">
                  <c:v>8.58036</c:v>
                </c:pt>
                <c:pt idx="378394">
                  <c:v>8.58038</c:v>
                </c:pt>
                <c:pt idx="378395">
                  <c:v>8.58041</c:v>
                </c:pt>
                <c:pt idx="378396">
                  <c:v>8.58043</c:v>
                </c:pt>
                <c:pt idx="378397">
                  <c:v>8.58045</c:v>
                </c:pt>
                <c:pt idx="378398">
                  <c:v>8.58048</c:v>
                </c:pt>
                <c:pt idx="378399">
                  <c:v>8.5805</c:v>
                </c:pt>
                <c:pt idx="378400">
                  <c:v>8.58052</c:v>
                </c:pt>
                <c:pt idx="378401">
                  <c:v>8.58054</c:v>
                </c:pt>
                <c:pt idx="378402">
                  <c:v>8.58057</c:v>
                </c:pt>
                <c:pt idx="378403">
                  <c:v>8.58059</c:v>
                </c:pt>
                <c:pt idx="378404">
                  <c:v>8.58061</c:v>
                </c:pt>
                <c:pt idx="378405">
                  <c:v>8.58063</c:v>
                </c:pt>
                <c:pt idx="378406">
                  <c:v>8.58066</c:v>
                </c:pt>
                <c:pt idx="378407">
                  <c:v>8.58068</c:v>
                </c:pt>
                <c:pt idx="378408">
                  <c:v>8.5807</c:v>
                </c:pt>
                <c:pt idx="378409">
                  <c:v>8.58073</c:v>
                </c:pt>
                <c:pt idx="378410">
                  <c:v>8.58075</c:v>
                </c:pt>
                <c:pt idx="378411">
                  <c:v>8.58077</c:v>
                </c:pt>
                <c:pt idx="378412">
                  <c:v>8.58079</c:v>
                </c:pt>
                <c:pt idx="378413">
                  <c:v>8.58082</c:v>
                </c:pt>
                <c:pt idx="378414">
                  <c:v>8.58084</c:v>
                </c:pt>
                <c:pt idx="378415">
                  <c:v>8.58086</c:v>
                </c:pt>
                <c:pt idx="378416">
                  <c:v>8.58088</c:v>
                </c:pt>
                <c:pt idx="378417">
                  <c:v>8.58091</c:v>
                </c:pt>
                <c:pt idx="378418">
                  <c:v>8.58093</c:v>
                </c:pt>
                <c:pt idx="378419">
                  <c:v>8.58095</c:v>
                </c:pt>
                <c:pt idx="378420">
                  <c:v>8.58098</c:v>
                </c:pt>
                <c:pt idx="378421">
                  <c:v>8.581</c:v>
                </c:pt>
                <c:pt idx="378422">
                  <c:v>8.58102</c:v>
                </c:pt>
                <c:pt idx="378423">
                  <c:v>8.58104</c:v>
                </c:pt>
                <c:pt idx="378424">
                  <c:v>8.58107</c:v>
                </c:pt>
                <c:pt idx="378425">
                  <c:v>8.58109</c:v>
                </c:pt>
                <c:pt idx="378426">
                  <c:v>8.58111</c:v>
                </c:pt>
                <c:pt idx="378427">
                  <c:v>8.58113</c:v>
                </c:pt>
                <c:pt idx="378428">
                  <c:v>8.58116</c:v>
                </c:pt>
                <c:pt idx="378429">
                  <c:v>8.58118</c:v>
                </c:pt>
                <c:pt idx="378430">
                  <c:v>8.5812</c:v>
                </c:pt>
                <c:pt idx="378431">
                  <c:v>8.58122</c:v>
                </c:pt>
                <c:pt idx="378432">
                  <c:v>8.58125</c:v>
                </c:pt>
                <c:pt idx="378433">
                  <c:v>8.58127</c:v>
                </c:pt>
                <c:pt idx="378434">
                  <c:v>8.58129</c:v>
                </c:pt>
                <c:pt idx="378435">
                  <c:v>8.58132</c:v>
                </c:pt>
                <c:pt idx="378436">
                  <c:v>8.58134</c:v>
                </c:pt>
                <c:pt idx="378437">
                  <c:v>8.58136</c:v>
                </c:pt>
                <c:pt idx="378438">
                  <c:v>8.58138</c:v>
                </c:pt>
                <c:pt idx="378439">
                  <c:v>8.58141</c:v>
                </c:pt>
                <c:pt idx="378440">
                  <c:v>8.58143</c:v>
                </c:pt>
                <c:pt idx="378441">
                  <c:v>8.58145</c:v>
                </c:pt>
                <c:pt idx="378442">
                  <c:v>8.58147</c:v>
                </c:pt>
                <c:pt idx="378443">
                  <c:v>8.5815</c:v>
                </c:pt>
                <c:pt idx="378444">
                  <c:v>8.58152</c:v>
                </c:pt>
                <c:pt idx="378445">
                  <c:v>8.58154</c:v>
                </c:pt>
                <c:pt idx="378446">
                  <c:v>8.58156</c:v>
                </c:pt>
                <c:pt idx="378447">
                  <c:v>8.58159</c:v>
                </c:pt>
                <c:pt idx="378448">
                  <c:v>8.58161</c:v>
                </c:pt>
                <c:pt idx="378449">
                  <c:v>8.58163</c:v>
                </c:pt>
                <c:pt idx="378450">
                  <c:v>8.58165</c:v>
                </c:pt>
                <c:pt idx="378451">
                  <c:v>8.58168</c:v>
                </c:pt>
                <c:pt idx="378452">
                  <c:v>8.5817</c:v>
                </c:pt>
                <c:pt idx="378453">
                  <c:v>8.58172</c:v>
                </c:pt>
                <c:pt idx="378454">
                  <c:v>8.58175</c:v>
                </c:pt>
                <c:pt idx="378455">
                  <c:v>8.58177</c:v>
                </c:pt>
                <c:pt idx="378456">
                  <c:v>8.58179</c:v>
                </c:pt>
                <c:pt idx="378457">
                  <c:v>8.58181</c:v>
                </c:pt>
                <c:pt idx="378458">
                  <c:v>8.58184</c:v>
                </c:pt>
                <c:pt idx="378459">
                  <c:v>8.58186</c:v>
                </c:pt>
                <c:pt idx="378460">
                  <c:v>8.58188</c:v>
                </c:pt>
                <c:pt idx="378461">
                  <c:v>8.58191</c:v>
                </c:pt>
                <c:pt idx="378462">
                  <c:v>8.58193</c:v>
                </c:pt>
                <c:pt idx="378463">
                  <c:v>8.58195</c:v>
                </c:pt>
                <c:pt idx="378464">
                  <c:v>8.58197</c:v>
                </c:pt>
                <c:pt idx="378465">
                  <c:v>8.58199</c:v>
                </c:pt>
                <c:pt idx="378466">
                  <c:v>8.58202</c:v>
                </c:pt>
                <c:pt idx="378467">
                  <c:v>8.58204</c:v>
                </c:pt>
                <c:pt idx="378468">
                  <c:v>8.58206</c:v>
                </c:pt>
                <c:pt idx="378469">
                  <c:v>8.58209</c:v>
                </c:pt>
                <c:pt idx="378470">
                  <c:v>8.58211</c:v>
                </c:pt>
                <c:pt idx="378471">
                  <c:v>8.58213</c:v>
                </c:pt>
                <c:pt idx="378472">
                  <c:v>8.58215</c:v>
                </c:pt>
                <c:pt idx="378473">
                  <c:v>8.58218</c:v>
                </c:pt>
                <c:pt idx="378474">
                  <c:v>8.5822</c:v>
                </c:pt>
                <c:pt idx="378475">
                  <c:v>8.58222</c:v>
                </c:pt>
                <c:pt idx="378476">
                  <c:v>8.58225</c:v>
                </c:pt>
                <c:pt idx="378477">
                  <c:v>8.58227</c:v>
                </c:pt>
                <c:pt idx="378478">
                  <c:v>8.58229</c:v>
                </c:pt>
                <c:pt idx="378479">
                  <c:v>8.58231</c:v>
                </c:pt>
                <c:pt idx="378480">
                  <c:v>8.58234</c:v>
                </c:pt>
                <c:pt idx="378481">
                  <c:v>8.58236</c:v>
                </c:pt>
                <c:pt idx="378482">
                  <c:v>8.58238</c:v>
                </c:pt>
                <c:pt idx="378483">
                  <c:v>8.5824</c:v>
                </c:pt>
                <c:pt idx="378484">
                  <c:v>8.58243</c:v>
                </c:pt>
                <c:pt idx="378485">
                  <c:v>8.58245</c:v>
                </c:pt>
                <c:pt idx="378486">
                  <c:v>8.58247</c:v>
                </c:pt>
                <c:pt idx="378487">
                  <c:v>8.58249</c:v>
                </c:pt>
                <c:pt idx="378488">
                  <c:v>8.58252</c:v>
                </c:pt>
                <c:pt idx="378489">
                  <c:v>8.58254</c:v>
                </c:pt>
                <c:pt idx="378490">
                  <c:v>8.58256</c:v>
                </c:pt>
                <c:pt idx="378491">
                  <c:v>8.58258</c:v>
                </c:pt>
                <c:pt idx="378492">
                  <c:v>8.58261</c:v>
                </c:pt>
                <c:pt idx="378493">
                  <c:v>8.58263</c:v>
                </c:pt>
                <c:pt idx="378494">
                  <c:v>8.58265</c:v>
                </c:pt>
                <c:pt idx="378495">
                  <c:v>8.58268</c:v>
                </c:pt>
                <c:pt idx="378496">
                  <c:v>8.5827</c:v>
                </c:pt>
                <c:pt idx="378497">
                  <c:v>8.58272</c:v>
                </c:pt>
                <c:pt idx="378498">
                  <c:v>8.58274</c:v>
                </c:pt>
                <c:pt idx="378499">
                  <c:v>8.58277</c:v>
                </c:pt>
                <c:pt idx="378500">
                  <c:v>8.58279</c:v>
                </c:pt>
                <c:pt idx="378501">
                  <c:v>8.58281</c:v>
                </c:pt>
                <c:pt idx="378502">
                  <c:v>8.58283</c:v>
                </c:pt>
                <c:pt idx="378503">
                  <c:v>8.58286</c:v>
                </c:pt>
                <c:pt idx="378504">
                  <c:v>8.58288</c:v>
                </c:pt>
                <c:pt idx="378505">
                  <c:v>8.5829</c:v>
                </c:pt>
                <c:pt idx="378506">
                  <c:v>8.58292</c:v>
                </c:pt>
                <c:pt idx="378507">
                  <c:v>8.58295</c:v>
                </c:pt>
                <c:pt idx="378508">
                  <c:v>8.58297</c:v>
                </c:pt>
                <c:pt idx="378509">
                  <c:v>8.58299</c:v>
                </c:pt>
                <c:pt idx="378510">
                  <c:v>8.58302</c:v>
                </c:pt>
                <c:pt idx="378511">
                  <c:v>8.58304</c:v>
                </c:pt>
                <c:pt idx="378512">
                  <c:v>8.58306</c:v>
                </c:pt>
                <c:pt idx="378513">
                  <c:v>8.58308</c:v>
                </c:pt>
                <c:pt idx="378514">
                  <c:v>8.58311</c:v>
                </c:pt>
                <c:pt idx="378515">
                  <c:v>8.58313</c:v>
                </c:pt>
                <c:pt idx="378516">
                  <c:v>8.58315</c:v>
                </c:pt>
                <c:pt idx="378517">
                  <c:v>8.58318</c:v>
                </c:pt>
                <c:pt idx="378518">
                  <c:v>8.5832</c:v>
                </c:pt>
                <c:pt idx="378519">
                  <c:v>8.58322</c:v>
                </c:pt>
                <c:pt idx="378520">
                  <c:v>8.58324</c:v>
                </c:pt>
                <c:pt idx="378521">
                  <c:v>8.58327</c:v>
                </c:pt>
                <c:pt idx="378522">
                  <c:v>8.58329</c:v>
                </c:pt>
                <c:pt idx="378523">
                  <c:v>8.58331</c:v>
                </c:pt>
                <c:pt idx="378524">
                  <c:v>8.58333</c:v>
                </c:pt>
                <c:pt idx="378525">
                  <c:v>8.58336</c:v>
                </c:pt>
                <c:pt idx="378526">
                  <c:v>8.58338</c:v>
                </c:pt>
                <c:pt idx="378527">
                  <c:v>8.5834</c:v>
                </c:pt>
                <c:pt idx="378528">
                  <c:v>8.58342</c:v>
                </c:pt>
                <c:pt idx="378529">
                  <c:v>8.58345</c:v>
                </c:pt>
                <c:pt idx="378530">
                  <c:v>8.58347</c:v>
                </c:pt>
                <c:pt idx="378531">
                  <c:v>8.58349</c:v>
                </c:pt>
                <c:pt idx="378532">
                  <c:v>8.58352</c:v>
                </c:pt>
                <c:pt idx="378533">
                  <c:v>8.58354</c:v>
                </c:pt>
                <c:pt idx="378534">
                  <c:v>8.58356</c:v>
                </c:pt>
                <c:pt idx="378535">
                  <c:v>8.58358</c:v>
                </c:pt>
                <c:pt idx="378536">
                  <c:v>8.58361</c:v>
                </c:pt>
                <c:pt idx="378537">
                  <c:v>8.58363</c:v>
                </c:pt>
                <c:pt idx="378538">
                  <c:v>8.58365</c:v>
                </c:pt>
                <c:pt idx="378539">
                  <c:v>8.58367</c:v>
                </c:pt>
                <c:pt idx="378540">
                  <c:v>8.5837</c:v>
                </c:pt>
                <c:pt idx="378541">
                  <c:v>8.58372</c:v>
                </c:pt>
                <c:pt idx="378542">
                  <c:v>8.58374</c:v>
                </c:pt>
                <c:pt idx="378543">
                  <c:v>8.58376</c:v>
                </c:pt>
                <c:pt idx="378544">
                  <c:v>8.58379</c:v>
                </c:pt>
                <c:pt idx="378545">
                  <c:v>8.58381</c:v>
                </c:pt>
                <c:pt idx="378546">
                  <c:v>8.58383</c:v>
                </c:pt>
                <c:pt idx="378547">
                  <c:v>8.58385</c:v>
                </c:pt>
                <c:pt idx="378548">
                  <c:v>8.58388</c:v>
                </c:pt>
                <c:pt idx="378549">
                  <c:v>8.5839</c:v>
                </c:pt>
                <c:pt idx="378550">
                  <c:v>8.58392</c:v>
                </c:pt>
                <c:pt idx="378551">
                  <c:v>8.58395</c:v>
                </c:pt>
                <c:pt idx="378552">
                  <c:v>8.58397</c:v>
                </c:pt>
                <c:pt idx="378553">
                  <c:v>8.58399</c:v>
                </c:pt>
                <c:pt idx="378554">
                  <c:v>8.58401</c:v>
                </c:pt>
                <c:pt idx="378555">
                  <c:v>8.58404</c:v>
                </c:pt>
                <c:pt idx="378556">
                  <c:v>8.58406</c:v>
                </c:pt>
                <c:pt idx="378557">
                  <c:v>8.58408</c:v>
                </c:pt>
                <c:pt idx="378558">
                  <c:v>8.5841</c:v>
                </c:pt>
                <c:pt idx="378559">
                  <c:v>8.58413</c:v>
                </c:pt>
                <c:pt idx="378560">
                  <c:v>8.58415</c:v>
                </c:pt>
                <c:pt idx="378561">
                  <c:v>8.58417</c:v>
                </c:pt>
                <c:pt idx="378562">
                  <c:v>8.58419</c:v>
                </c:pt>
                <c:pt idx="378563">
                  <c:v>8.58422</c:v>
                </c:pt>
                <c:pt idx="378564">
                  <c:v>8.58424</c:v>
                </c:pt>
                <c:pt idx="378565">
                  <c:v>8.58426</c:v>
                </c:pt>
                <c:pt idx="378566">
                  <c:v>8.58429</c:v>
                </c:pt>
                <c:pt idx="378567">
                  <c:v>8.58431</c:v>
                </c:pt>
                <c:pt idx="378568">
                  <c:v>8.58433</c:v>
                </c:pt>
                <c:pt idx="378569">
                  <c:v>8.58435</c:v>
                </c:pt>
                <c:pt idx="378570">
                  <c:v>8.58438</c:v>
                </c:pt>
                <c:pt idx="378571">
                  <c:v>8.5844</c:v>
                </c:pt>
                <c:pt idx="378572">
                  <c:v>8.58442</c:v>
                </c:pt>
                <c:pt idx="378573">
                  <c:v>8.58444</c:v>
                </c:pt>
                <c:pt idx="378574">
                  <c:v>8.58447</c:v>
                </c:pt>
                <c:pt idx="378575">
                  <c:v>8.58449</c:v>
                </c:pt>
                <c:pt idx="378576">
                  <c:v>8.58451</c:v>
                </c:pt>
                <c:pt idx="378577">
                  <c:v>8.58454</c:v>
                </c:pt>
                <c:pt idx="378578">
                  <c:v>8.58456</c:v>
                </c:pt>
                <c:pt idx="378579">
                  <c:v>8.58458</c:v>
                </c:pt>
                <c:pt idx="378580">
                  <c:v>8.5846</c:v>
                </c:pt>
                <c:pt idx="378581">
                  <c:v>8.58463</c:v>
                </c:pt>
                <c:pt idx="378582">
                  <c:v>8.58465</c:v>
                </c:pt>
                <c:pt idx="378583">
                  <c:v>8.58467</c:v>
                </c:pt>
                <c:pt idx="378584">
                  <c:v>8.58469</c:v>
                </c:pt>
                <c:pt idx="378585">
                  <c:v>8.58472</c:v>
                </c:pt>
                <c:pt idx="378586">
                  <c:v>8.58474</c:v>
                </c:pt>
                <c:pt idx="378587">
                  <c:v>8.58476</c:v>
                </c:pt>
                <c:pt idx="378588">
                  <c:v>8.58479</c:v>
                </c:pt>
                <c:pt idx="378589">
                  <c:v>8.58481</c:v>
                </c:pt>
                <c:pt idx="378590">
                  <c:v>8.58483</c:v>
                </c:pt>
                <c:pt idx="378591">
                  <c:v>8.58485</c:v>
                </c:pt>
                <c:pt idx="378592">
                  <c:v>8.58488</c:v>
                </c:pt>
                <c:pt idx="378593">
                  <c:v>8.5849</c:v>
                </c:pt>
                <c:pt idx="378594">
                  <c:v>8.58492</c:v>
                </c:pt>
                <c:pt idx="378595">
                  <c:v>8.58494</c:v>
                </c:pt>
                <c:pt idx="378596">
                  <c:v>8.58497</c:v>
                </c:pt>
                <c:pt idx="378597">
                  <c:v>8.58499</c:v>
                </c:pt>
                <c:pt idx="378598">
                  <c:v>8.58501</c:v>
                </c:pt>
                <c:pt idx="378599">
                  <c:v>8.58503</c:v>
                </c:pt>
                <c:pt idx="378600">
                  <c:v>8.58506</c:v>
                </c:pt>
                <c:pt idx="378601">
                  <c:v>8.58508</c:v>
                </c:pt>
                <c:pt idx="378602">
                  <c:v>8.5851</c:v>
                </c:pt>
                <c:pt idx="378603">
                  <c:v>8.58512</c:v>
                </c:pt>
                <c:pt idx="378604">
                  <c:v>8.58515</c:v>
                </c:pt>
                <c:pt idx="378605">
                  <c:v>8.58517</c:v>
                </c:pt>
                <c:pt idx="378606">
                  <c:v>8.58519</c:v>
                </c:pt>
                <c:pt idx="378607">
                  <c:v>8.58521</c:v>
                </c:pt>
                <c:pt idx="378608">
                  <c:v>8.58524</c:v>
                </c:pt>
                <c:pt idx="378609">
                  <c:v>8.58526</c:v>
                </c:pt>
                <c:pt idx="378610">
                  <c:v>8.58528</c:v>
                </c:pt>
                <c:pt idx="378611">
                  <c:v>8.58531</c:v>
                </c:pt>
                <c:pt idx="378612">
                  <c:v>8.58533</c:v>
                </c:pt>
                <c:pt idx="378613">
                  <c:v>8.58535</c:v>
                </c:pt>
                <c:pt idx="378614">
                  <c:v>8.58537</c:v>
                </c:pt>
                <c:pt idx="378615">
                  <c:v>8.5854</c:v>
                </c:pt>
                <c:pt idx="378616">
                  <c:v>8.58542</c:v>
                </c:pt>
                <c:pt idx="378617">
                  <c:v>8.58544</c:v>
                </c:pt>
                <c:pt idx="378618">
                  <c:v>8.58546</c:v>
                </c:pt>
                <c:pt idx="378619">
                  <c:v>8.58549</c:v>
                </c:pt>
                <c:pt idx="378620">
                  <c:v>8.58551</c:v>
                </c:pt>
                <c:pt idx="378621">
                  <c:v>8.58553</c:v>
                </c:pt>
                <c:pt idx="378622">
                  <c:v>8.58556</c:v>
                </c:pt>
                <c:pt idx="378623">
                  <c:v>8.58558</c:v>
                </c:pt>
                <c:pt idx="378624">
                  <c:v>8.5856</c:v>
                </c:pt>
                <c:pt idx="378625">
                  <c:v>8.58562</c:v>
                </c:pt>
                <c:pt idx="378626">
                  <c:v>8.58565</c:v>
                </c:pt>
                <c:pt idx="378627">
                  <c:v>8.58567</c:v>
                </c:pt>
                <c:pt idx="378628">
                  <c:v>8.58569</c:v>
                </c:pt>
                <c:pt idx="378629">
                  <c:v>8.58571</c:v>
                </c:pt>
                <c:pt idx="378630">
                  <c:v>8.58574</c:v>
                </c:pt>
                <c:pt idx="378631">
                  <c:v>8.58576</c:v>
                </c:pt>
                <c:pt idx="378632">
                  <c:v>8.58578</c:v>
                </c:pt>
                <c:pt idx="378633">
                  <c:v>8.58581</c:v>
                </c:pt>
                <c:pt idx="378634">
                  <c:v>8.58583</c:v>
                </c:pt>
                <c:pt idx="378635">
                  <c:v>8.58585</c:v>
                </c:pt>
                <c:pt idx="378636">
                  <c:v>8.58587</c:v>
                </c:pt>
                <c:pt idx="378637">
                  <c:v>8.5859</c:v>
                </c:pt>
                <c:pt idx="378638">
                  <c:v>8.58592</c:v>
                </c:pt>
                <c:pt idx="378639">
                  <c:v>8.58594</c:v>
                </c:pt>
                <c:pt idx="378640">
                  <c:v>8.58596</c:v>
                </c:pt>
                <c:pt idx="378641">
                  <c:v>8.58599</c:v>
                </c:pt>
                <c:pt idx="378642">
                  <c:v>8.58601</c:v>
                </c:pt>
                <c:pt idx="378643">
                  <c:v>8.58603</c:v>
                </c:pt>
                <c:pt idx="378644">
                  <c:v>8.58605</c:v>
                </c:pt>
                <c:pt idx="378645">
                  <c:v>8.58608</c:v>
                </c:pt>
                <c:pt idx="378646">
                  <c:v>8.5861</c:v>
                </c:pt>
                <c:pt idx="378647">
                  <c:v>8.58612</c:v>
                </c:pt>
                <c:pt idx="378648">
                  <c:v>8.58615</c:v>
                </c:pt>
                <c:pt idx="378649">
                  <c:v>8.58617</c:v>
                </c:pt>
                <c:pt idx="378650">
                  <c:v>8.58619</c:v>
                </c:pt>
                <c:pt idx="378651">
                  <c:v>8.58621</c:v>
                </c:pt>
                <c:pt idx="378652">
                  <c:v>8.58624</c:v>
                </c:pt>
                <c:pt idx="378653">
                  <c:v>8.58626</c:v>
                </c:pt>
                <c:pt idx="378654">
                  <c:v>8.58628</c:v>
                </c:pt>
                <c:pt idx="378655">
                  <c:v>8.5863</c:v>
                </c:pt>
                <c:pt idx="378656">
                  <c:v>8.58633</c:v>
                </c:pt>
                <c:pt idx="378657">
                  <c:v>8.58635</c:v>
                </c:pt>
                <c:pt idx="378658">
                  <c:v>8.58637</c:v>
                </c:pt>
                <c:pt idx="378659">
                  <c:v>8.58639</c:v>
                </c:pt>
                <c:pt idx="378660">
                  <c:v>8.58642</c:v>
                </c:pt>
                <c:pt idx="378661">
                  <c:v>8.58644</c:v>
                </c:pt>
                <c:pt idx="378662">
                  <c:v>8.58646</c:v>
                </c:pt>
                <c:pt idx="378663">
                  <c:v>8.58648</c:v>
                </c:pt>
                <c:pt idx="378664">
                  <c:v>8.58651</c:v>
                </c:pt>
                <c:pt idx="378665">
                  <c:v>8.58653</c:v>
                </c:pt>
                <c:pt idx="378666">
                  <c:v>8.58655</c:v>
                </c:pt>
                <c:pt idx="378667">
                  <c:v>8.58658</c:v>
                </c:pt>
                <c:pt idx="378668">
                  <c:v>8.5866</c:v>
                </c:pt>
                <c:pt idx="378669">
                  <c:v>8.58662</c:v>
                </c:pt>
                <c:pt idx="378670">
                  <c:v>8.58664</c:v>
                </c:pt>
                <c:pt idx="378671">
                  <c:v>8.58667</c:v>
                </c:pt>
                <c:pt idx="378672">
                  <c:v>8.58669</c:v>
                </c:pt>
                <c:pt idx="378673">
                  <c:v>8.58671</c:v>
                </c:pt>
                <c:pt idx="378674">
                  <c:v>8.58673</c:v>
                </c:pt>
                <c:pt idx="378675">
                  <c:v>8.58676</c:v>
                </c:pt>
                <c:pt idx="378676">
                  <c:v>8.58678</c:v>
                </c:pt>
                <c:pt idx="378677">
                  <c:v>8.5868</c:v>
                </c:pt>
                <c:pt idx="378678">
                  <c:v>8.58682</c:v>
                </c:pt>
                <c:pt idx="378679">
                  <c:v>8.58685</c:v>
                </c:pt>
                <c:pt idx="378680">
                  <c:v>8.58687</c:v>
                </c:pt>
                <c:pt idx="378681">
                  <c:v>8.58689</c:v>
                </c:pt>
                <c:pt idx="378682">
                  <c:v>8.58692</c:v>
                </c:pt>
                <c:pt idx="378683">
                  <c:v>8.58694</c:v>
                </c:pt>
                <c:pt idx="378684">
                  <c:v>8.58696</c:v>
                </c:pt>
                <c:pt idx="378685">
                  <c:v>8.58698</c:v>
                </c:pt>
                <c:pt idx="378686">
                  <c:v>8.58701</c:v>
                </c:pt>
                <c:pt idx="378687">
                  <c:v>8.58703</c:v>
                </c:pt>
                <c:pt idx="378688">
                  <c:v>8.58705</c:v>
                </c:pt>
                <c:pt idx="378689">
                  <c:v>8.58708</c:v>
                </c:pt>
                <c:pt idx="378690">
                  <c:v>8.5871</c:v>
                </c:pt>
                <c:pt idx="378691">
                  <c:v>8.58712</c:v>
                </c:pt>
                <c:pt idx="378692">
                  <c:v>8.58714</c:v>
                </c:pt>
                <c:pt idx="378693">
                  <c:v>8.58717</c:v>
                </c:pt>
                <c:pt idx="378694">
                  <c:v>8.58719</c:v>
                </c:pt>
                <c:pt idx="378695">
                  <c:v>8.58721</c:v>
                </c:pt>
                <c:pt idx="378696">
                  <c:v>8.58723</c:v>
                </c:pt>
                <c:pt idx="378697">
                  <c:v>8.58726</c:v>
                </c:pt>
                <c:pt idx="378698">
                  <c:v>8.58728</c:v>
                </c:pt>
                <c:pt idx="378699">
                  <c:v>8.5873</c:v>
                </c:pt>
                <c:pt idx="378700">
                  <c:v>8.58732</c:v>
                </c:pt>
                <c:pt idx="378701">
                  <c:v>8.58735</c:v>
                </c:pt>
                <c:pt idx="378702">
                  <c:v>8.58737</c:v>
                </c:pt>
                <c:pt idx="378703">
                  <c:v>8.58739</c:v>
                </c:pt>
                <c:pt idx="378704">
                  <c:v>8.58742</c:v>
                </c:pt>
                <c:pt idx="378705">
                  <c:v>8.58744</c:v>
                </c:pt>
                <c:pt idx="378706">
                  <c:v>8.58746</c:v>
                </c:pt>
                <c:pt idx="378707">
                  <c:v>8.58748</c:v>
                </c:pt>
                <c:pt idx="378708">
                  <c:v>8.58751</c:v>
                </c:pt>
                <c:pt idx="378709">
                  <c:v>8.58753</c:v>
                </c:pt>
                <c:pt idx="378710">
                  <c:v>8.58755</c:v>
                </c:pt>
                <c:pt idx="378711">
                  <c:v>8.58757</c:v>
                </c:pt>
                <c:pt idx="378712">
                  <c:v>8.5876</c:v>
                </c:pt>
                <c:pt idx="378713">
                  <c:v>8.58762</c:v>
                </c:pt>
                <c:pt idx="378714">
                  <c:v>8.58764</c:v>
                </c:pt>
                <c:pt idx="378715">
                  <c:v>8.58766</c:v>
                </c:pt>
                <c:pt idx="378716">
                  <c:v>8.58769</c:v>
                </c:pt>
                <c:pt idx="378717">
                  <c:v>8.58771</c:v>
                </c:pt>
                <c:pt idx="378718">
                  <c:v>8.58773</c:v>
                </c:pt>
                <c:pt idx="378719">
                  <c:v>8.58775</c:v>
                </c:pt>
                <c:pt idx="378720">
                  <c:v>8.58778</c:v>
                </c:pt>
                <c:pt idx="378721">
                  <c:v>8.5878</c:v>
                </c:pt>
                <c:pt idx="378722">
                  <c:v>8.58782</c:v>
                </c:pt>
                <c:pt idx="378723">
                  <c:v>8.58785</c:v>
                </c:pt>
                <c:pt idx="378724">
                  <c:v>8.58787</c:v>
                </c:pt>
                <c:pt idx="378725">
                  <c:v>8.58789</c:v>
                </c:pt>
                <c:pt idx="378726">
                  <c:v>8.58791</c:v>
                </c:pt>
                <c:pt idx="378727">
                  <c:v>8.58794</c:v>
                </c:pt>
                <c:pt idx="378728">
                  <c:v>8.58796</c:v>
                </c:pt>
                <c:pt idx="378729">
                  <c:v>8.58798</c:v>
                </c:pt>
                <c:pt idx="378730">
                  <c:v>8.58801</c:v>
                </c:pt>
                <c:pt idx="378731">
                  <c:v>8.58803</c:v>
                </c:pt>
                <c:pt idx="378732">
                  <c:v>8.58805</c:v>
                </c:pt>
                <c:pt idx="378733">
                  <c:v>8.58807</c:v>
                </c:pt>
                <c:pt idx="378734">
                  <c:v>8.58809</c:v>
                </c:pt>
                <c:pt idx="378735">
                  <c:v>8.58812</c:v>
                </c:pt>
                <c:pt idx="378736">
                  <c:v>8.58814</c:v>
                </c:pt>
                <c:pt idx="378737">
                  <c:v>8.58816</c:v>
                </c:pt>
                <c:pt idx="378738">
                  <c:v>8.58819</c:v>
                </c:pt>
                <c:pt idx="378739">
                  <c:v>8.58821</c:v>
                </c:pt>
                <c:pt idx="378740">
                  <c:v>8.58823</c:v>
                </c:pt>
                <c:pt idx="378741">
                  <c:v>8.58825</c:v>
                </c:pt>
                <c:pt idx="378742">
                  <c:v>8.58828</c:v>
                </c:pt>
                <c:pt idx="378743">
                  <c:v>8.5883</c:v>
                </c:pt>
                <c:pt idx="378744">
                  <c:v>8.58832</c:v>
                </c:pt>
                <c:pt idx="378745">
                  <c:v>8.58835</c:v>
                </c:pt>
                <c:pt idx="378746">
                  <c:v>8.58837</c:v>
                </c:pt>
                <c:pt idx="378747">
                  <c:v>8.58839</c:v>
                </c:pt>
                <c:pt idx="378748">
                  <c:v>8.58841</c:v>
                </c:pt>
                <c:pt idx="378749">
                  <c:v>8.58844</c:v>
                </c:pt>
                <c:pt idx="378750">
                  <c:v>8.58846</c:v>
                </c:pt>
                <c:pt idx="378751">
                  <c:v>8.58848</c:v>
                </c:pt>
                <c:pt idx="378752">
                  <c:v>8.5885</c:v>
                </c:pt>
                <c:pt idx="378753">
                  <c:v>8.58853</c:v>
                </c:pt>
                <c:pt idx="378754">
                  <c:v>8.58855</c:v>
                </c:pt>
                <c:pt idx="378755">
                  <c:v>8.58857</c:v>
                </c:pt>
                <c:pt idx="378756">
                  <c:v>8.58859</c:v>
                </c:pt>
                <c:pt idx="378757">
                  <c:v>8.58862</c:v>
                </c:pt>
                <c:pt idx="378758">
                  <c:v>8.58864</c:v>
                </c:pt>
                <c:pt idx="378759">
                  <c:v>8.58866</c:v>
                </c:pt>
                <c:pt idx="378760">
                  <c:v>8.58868</c:v>
                </c:pt>
                <c:pt idx="378761">
                  <c:v>8.58871</c:v>
                </c:pt>
                <c:pt idx="378762">
                  <c:v>8.58873</c:v>
                </c:pt>
                <c:pt idx="378763">
                  <c:v>8.58875</c:v>
                </c:pt>
                <c:pt idx="378764">
                  <c:v>8.58878</c:v>
                </c:pt>
                <c:pt idx="378765">
                  <c:v>8.5888</c:v>
                </c:pt>
                <c:pt idx="378766">
                  <c:v>8.58882</c:v>
                </c:pt>
                <c:pt idx="378767">
                  <c:v>8.58884</c:v>
                </c:pt>
                <c:pt idx="378768">
                  <c:v>8.58887</c:v>
                </c:pt>
                <c:pt idx="378769">
                  <c:v>8.58889</c:v>
                </c:pt>
                <c:pt idx="378770">
                  <c:v>8.58891</c:v>
                </c:pt>
                <c:pt idx="378771">
                  <c:v>8.58893</c:v>
                </c:pt>
                <c:pt idx="378772">
                  <c:v>8.58896</c:v>
                </c:pt>
                <c:pt idx="378773">
                  <c:v>8.58898</c:v>
                </c:pt>
                <c:pt idx="378774">
                  <c:v>8.589</c:v>
                </c:pt>
                <c:pt idx="378775">
                  <c:v>8.58902</c:v>
                </c:pt>
                <c:pt idx="378776">
                  <c:v>8.58905</c:v>
                </c:pt>
                <c:pt idx="378777">
                  <c:v>8.58907</c:v>
                </c:pt>
                <c:pt idx="378778">
                  <c:v>8.58909</c:v>
                </c:pt>
                <c:pt idx="378779">
                  <c:v>8.58912</c:v>
                </c:pt>
                <c:pt idx="378780">
                  <c:v>8.58914</c:v>
                </c:pt>
                <c:pt idx="378781">
                  <c:v>8.58916</c:v>
                </c:pt>
                <c:pt idx="378782">
                  <c:v>8.58918</c:v>
                </c:pt>
                <c:pt idx="378783">
                  <c:v>8.58921</c:v>
                </c:pt>
                <c:pt idx="378784">
                  <c:v>8.58923</c:v>
                </c:pt>
                <c:pt idx="378785">
                  <c:v>8.58925</c:v>
                </c:pt>
                <c:pt idx="378786">
                  <c:v>8.58927</c:v>
                </c:pt>
                <c:pt idx="378787">
                  <c:v>8.5893</c:v>
                </c:pt>
                <c:pt idx="378788">
                  <c:v>8.58932</c:v>
                </c:pt>
                <c:pt idx="378789">
                  <c:v>8.58934</c:v>
                </c:pt>
                <c:pt idx="378790">
                  <c:v>8.58937</c:v>
                </c:pt>
                <c:pt idx="378791">
                  <c:v>8.58939</c:v>
                </c:pt>
                <c:pt idx="378792">
                  <c:v>8.58941</c:v>
                </c:pt>
                <c:pt idx="378793">
                  <c:v>8.58943</c:v>
                </c:pt>
                <c:pt idx="378794">
                  <c:v>8.58946</c:v>
                </c:pt>
                <c:pt idx="378795">
                  <c:v>8.58948</c:v>
                </c:pt>
                <c:pt idx="378796">
                  <c:v>8.5895</c:v>
                </c:pt>
                <c:pt idx="378797">
                  <c:v>8.58952</c:v>
                </c:pt>
                <c:pt idx="378798">
                  <c:v>8.58955</c:v>
                </c:pt>
                <c:pt idx="378799">
                  <c:v>8.58957</c:v>
                </c:pt>
                <c:pt idx="378800">
                  <c:v>8.58959</c:v>
                </c:pt>
                <c:pt idx="378801">
                  <c:v>8.58962</c:v>
                </c:pt>
                <c:pt idx="378802">
                  <c:v>8.58964</c:v>
                </c:pt>
                <c:pt idx="378803">
                  <c:v>8.58966</c:v>
                </c:pt>
                <c:pt idx="378804">
                  <c:v>8.58968</c:v>
                </c:pt>
                <c:pt idx="378805">
                  <c:v>8.58971</c:v>
                </c:pt>
                <c:pt idx="378806">
                  <c:v>8.58973</c:v>
                </c:pt>
                <c:pt idx="378807">
                  <c:v>8.58975</c:v>
                </c:pt>
                <c:pt idx="378808">
                  <c:v>8.58977</c:v>
                </c:pt>
                <c:pt idx="378809">
                  <c:v>8.5898</c:v>
                </c:pt>
                <c:pt idx="378810">
                  <c:v>8.58982</c:v>
                </c:pt>
                <c:pt idx="378811">
                  <c:v>8.58984</c:v>
                </c:pt>
                <c:pt idx="378812">
                  <c:v>8.58986</c:v>
                </c:pt>
                <c:pt idx="378813">
                  <c:v>8.58989</c:v>
                </c:pt>
                <c:pt idx="378814">
                  <c:v>8.58991</c:v>
                </c:pt>
                <c:pt idx="378815">
                  <c:v>8.58993</c:v>
                </c:pt>
                <c:pt idx="378816">
                  <c:v>8.58995</c:v>
                </c:pt>
                <c:pt idx="378817">
                  <c:v>8.58998</c:v>
                </c:pt>
                <c:pt idx="378818">
                  <c:v>8.59</c:v>
                </c:pt>
                <c:pt idx="378819">
                  <c:v>8.59002</c:v>
                </c:pt>
                <c:pt idx="378820">
                  <c:v>8.59004</c:v>
                </c:pt>
                <c:pt idx="378821">
                  <c:v>8.59007</c:v>
                </c:pt>
                <c:pt idx="378822">
                  <c:v>8.59009</c:v>
                </c:pt>
                <c:pt idx="378823">
                  <c:v>8.59011</c:v>
                </c:pt>
                <c:pt idx="378824">
                  <c:v>8.59014</c:v>
                </c:pt>
                <c:pt idx="378825">
                  <c:v>8.59016</c:v>
                </c:pt>
                <c:pt idx="378826">
                  <c:v>8.59018</c:v>
                </c:pt>
                <c:pt idx="378827">
                  <c:v>8.5902</c:v>
                </c:pt>
                <c:pt idx="378828">
                  <c:v>8.59023</c:v>
                </c:pt>
                <c:pt idx="378829">
                  <c:v>8.59025</c:v>
                </c:pt>
                <c:pt idx="378830">
                  <c:v>8.59027</c:v>
                </c:pt>
                <c:pt idx="378831">
                  <c:v>8.59029</c:v>
                </c:pt>
                <c:pt idx="378832">
                  <c:v>8.59032</c:v>
                </c:pt>
                <c:pt idx="378833">
                  <c:v>8.59034</c:v>
                </c:pt>
                <c:pt idx="378834">
                  <c:v>8.59036</c:v>
                </c:pt>
                <c:pt idx="378835">
                  <c:v>8.59038</c:v>
                </c:pt>
                <c:pt idx="378836">
                  <c:v>8.59041</c:v>
                </c:pt>
                <c:pt idx="378837">
                  <c:v>8.59043</c:v>
                </c:pt>
                <c:pt idx="378838">
                  <c:v>8.59045</c:v>
                </c:pt>
                <c:pt idx="378839">
                  <c:v>8.59048</c:v>
                </c:pt>
                <c:pt idx="378840">
                  <c:v>8.5905</c:v>
                </c:pt>
                <c:pt idx="378841">
                  <c:v>8.59052</c:v>
                </c:pt>
                <c:pt idx="378842">
                  <c:v>8.59054</c:v>
                </c:pt>
                <c:pt idx="378843">
                  <c:v>8.59057</c:v>
                </c:pt>
                <c:pt idx="378844">
                  <c:v>8.59059</c:v>
                </c:pt>
                <c:pt idx="378845">
                  <c:v>8.59061</c:v>
                </c:pt>
                <c:pt idx="378846">
                  <c:v>8.59064</c:v>
                </c:pt>
                <c:pt idx="378847">
                  <c:v>8.59066</c:v>
                </c:pt>
                <c:pt idx="378848">
                  <c:v>8.59068</c:v>
                </c:pt>
                <c:pt idx="378849">
                  <c:v>8.5907</c:v>
                </c:pt>
                <c:pt idx="378850">
                  <c:v>8.59073</c:v>
                </c:pt>
                <c:pt idx="378851">
                  <c:v>8.59075</c:v>
                </c:pt>
                <c:pt idx="378852">
                  <c:v>8.59077</c:v>
                </c:pt>
                <c:pt idx="378853">
                  <c:v>8.59079</c:v>
                </c:pt>
                <c:pt idx="378854">
                  <c:v>8.59082</c:v>
                </c:pt>
                <c:pt idx="378855">
                  <c:v>8.59084</c:v>
                </c:pt>
                <c:pt idx="378856">
                  <c:v>8.59086</c:v>
                </c:pt>
                <c:pt idx="378857">
                  <c:v>8.59088</c:v>
                </c:pt>
                <c:pt idx="378858">
                  <c:v>8.59091</c:v>
                </c:pt>
                <c:pt idx="378859">
                  <c:v>8.59093</c:v>
                </c:pt>
                <c:pt idx="378860">
                  <c:v>8.59095</c:v>
                </c:pt>
                <c:pt idx="378861">
                  <c:v>8.59098</c:v>
                </c:pt>
                <c:pt idx="378862">
                  <c:v>8.591</c:v>
                </c:pt>
                <c:pt idx="378863">
                  <c:v>8.59102</c:v>
                </c:pt>
                <c:pt idx="378864">
                  <c:v>8.59104</c:v>
                </c:pt>
                <c:pt idx="378865">
                  <c:v>8.59107</c:v>
                </c:pt>
                <c:pt idx="378866">
                  <c:v>8.59109</c:v>
                </c:pt>
                <c:pt idx="378867">
                  <c:v>8.59111</c:v>
                </c:pt>
                <c:pt idx="378868">
                  <c:v>8.59113</c:v>
                </c:pt>
                <c:pt idx="378869">
                  <c:v>8.59116</c:v>
                </c:pt>
                <c:pt idx="378870">
                  <c:v>8.59118</c:v>
                </c:pt>
                <c:pt idx="378871">
                  <c:v>8.5912</c:v>
                </c:pt>
                <c:pt idx="378872">
                  <c:v>8.59122</c:v>
                </c:pt>
                <c:pt idx="378873">
                  <c:v>8.59125</c:v>
                </c:pt>
                <c:pt idx="378874">
                  <c:v>8.59127</c:v>
                </c:pt>
                <c:pt idx="378875">
                  <c:v>8.59129</c:v>
                </c:pt>
                <c:pt idx="378876">
                  <c:v>8.59131</c:v>
                </c:pt>
                <c:pt idx="378877">
                  <c:v>8.59134</c:v>
                </c:pt>
                <c:pt idx="378878">
                  <c:v>8.59136</c:v>
                </c:pt>
                <c:pt idx="378879">
                  <c:v>8.59138</c:v>
                </c:pt>
                <c:pt idx="378880">
                  <c:v>8.59141</c:v>
                </c:pt>
                <c:pt idx="378881">
                  <c:v>8.59143</c:v>
                </c:pt>
                <c:pt idx="378882">
                  <c:v>8.59145</c:v>
                </c:pt>
                <c:pt idx="378883">
                  <c:v>8.59147</c:v>
                </c:pt>
                <c:pt idx="378884">
                  <c:v>8.5915</c:v>
                </c:pt>
                <c:pt idx="378885">
                  <c:v>8.59152</c:v>
                </c:pt>
                <c:pt idx="378886">
                  <c:v>8.59154</c:v>
                </c:pt>
                <c:pt idx="378887">
                  <c:v>8.59156</c:v>
                </c:pt>
                <c:pt idx="378888">
                  <c:v>8.59159</c:v>
                </c:pt>
                <c:pt idx="378889">
                  <c:v>8.59161</c:v>
                </c:pt>
                <c:pt idx="378890">
                  <c:v>8.59163</c:v>
                </c:pt>
                <c:pt idx="378891">
                  <c:v>8.59165</c:v>
                </c:pt>
                <c:pt idx="378892">
                  <c:v>8.59168</c:v>
                </c:pt>
                <c:pt idx="378893">
                  <c:v>8.5917</c:v>
                </c:pt>
                <c:pt idx="378894">
                  <c:v>8.59172</c:v>
                </c:pt>
                <c:pt idx="378895">
                  <c:v>8.59175</c:v>
                </c:pt>
                <c:pt idx="378896">
                  <c:v>8.59177</c:v>
                </c:pt>
                <c:pt idx="378897">
                  <c:v>8.59179</c:v>
                </c:pt>
                <c:pt idx="378898">
                  <c:v>8.59181</c:v>
                </c:pt>
                <c:pt idx="378899">
                  <c:v>8.59184</c:v>
                </c:pt>
                <c:pt idx="378900">
                  <c:v>8.59186</c:v>
                </c:pt>
                <c:pt idx="378901">
                  <c:v>8.59188</c:v>
                </c:pt>
                <c:pt idx="378902">
                  <c:v>8.59191</c:v>
                </c:pt>
                <c:pt idx="378903">
                  <c:v>8.59193</c:v>
                </c:pt>
                <c:pt idx="378904">
                  <c:v>8.59195</c:v>
                </c:pt>
                <c:pt idx="378905">
                  <c:v>8.59197</c:v>
                </c:pt>
                <c:pt idx="378906">
                  <c:v>8.592</c:v>
                </c:pt>
                <c:pt idx="378907">
                  <c:v>8.59202</c:v>
                </c:pt>
                <c:pt idx="378908">
                  <c:v>8.59204</c:v>
                </c:pt>
                <c:pt idx="378909">
                  <c:v>8.59206</c:v>
                </c:pt>
                <c:pt idx="378910">
                  <c:v>8.59209</c:v>
                </c:pt>
                <c:pt idx="378911">
                  <c:v>8.59211</c:v>
                </c:pt>
                <c:pt idx="378912">
                  <c:v>8.59213</c:v>
                </c:pt>
                <c:pt idx="378913">
                  <c:v>8.59215</c:v>
                </c:pt>
                <c:pt idx="378914">
                  <c:v>8.59218</c:v>
                </c:pt>
                <c:pt idx="378915">
                  <c:v>8.5922</c:v>
                </c:pt>
                <c:pt idx="378916">
                  <c:v>8.59222</c:v>
                </c:pt>
                <c:pt idx="378917">
                  <c:v>8.59225</c:v>
                </c:pt>
                <c:pt idx="378918">
                  <c:v>8.59227</c:v>
                </c:pt>
                <c:pt idx="378919">
                  <c:v>8.59229</c:v>
                </c:pt>
                <c:pt idx="378920">
                  <c:v>8.59231</c:v>
                </c:pt>
                <c:pt idx="378921">
                  <c:v>8.59234</c:v>
                </c:pt>
                <c:pt idx="378922">
                  <c:v>8.59236</c:v>
                </c:pt>
                <c:pt idx="378923">
                  <c:v>8.59238</c:v>
                </c:pt>
                <c:pt idx="378924">
                  <c:v>8.5924</c:v>
                </c:pt>
                <c:pt idx="378925">
                  <c:v>8.59243</c:v>
                </c:pt>
                <c:pt idx="378926">
                  <c:v>8.59245</c:v>
                </c:pt>
                <c:pt idx="378927">
                  <c:v>8.59247</c:v>
                </c:pt>
                <c:pt idx="378928">
                  <c:v>8.59249</c:v>
                </c:pt>
                <c:pt idx="378929">
                  <c:v>8.59252</c:v>
                </c:pt>
                <c:pt idx="378930">
                  <c:v>8.59254</c:v>
                </c:pt>
                <c:pt idx="378931">
                  <c:v>8.59256</c:v>
                </c:pt>
                <c:pt idx="378932">
                  <c:v>8.59258</c:v>
                </c:pt>
                <c:pt idx="378933">
                  <c:v>8.59261</c:v>
                </c:pt>
                <c:pt idx="378934">
                  <c:v>8.59263</c:v>
                </c:pt>
                <c:pt idx="378935">
                  <c:v>8.59265</c:v>
                </c:pt>
                <c:pt idx="378936">
                  <c:v>8.59268</c:v>
                </c:pt>
                <c:pt idx="378937">
                  <c:v>8.5927</c:v>
                </c:pt>
                <c:pt idx="378938">
                  <c:v>8.59272</c:v>
                </c:pt>
                <c:pt idx="378939">
                  <c:v>8.59274</c:v>
                </c:pt>
                <c:pt idx="378940">
                  <c:v>8.59277</c:v>
                </c:pt>
                <c:pt idx="378941">
                  <c:v>8.59279</c:v>
                </c:pt>
                <c:pt idx="378942">
                  <c:v>8.59281</c:v>
                </c:pt>
                <c:pt idx="378943">
                  <c:v>8.59283</c:v>
                </c:pt>
                <c:pt idx="378944">
                  <c:v>8.59286</c:v>
                </c:pt>
                <c:pt idx="378945">
                  <c:v>8.59288</c:v>
                </c:pt>
                <c:pt idx="378946">
                  <c:v>8.5929</c:v>
                </c:pt>
                <c:pt idx="378947">
                  <c:v>8.59292</c:v>
                </c:pt>
                <c:pt idx="378948">
                  <c:v>8.59295</c:v>
                </c:pt>
                <c:pt idx="378949">
                  <c:v>8.59297</c:v>
                </c:pt>
                <c:pt idx="378950">
                  <c:v>8.59299</c:v>
                </c:pt>
                <c:pt idx="378951">
                  <c:v>8.59302</c:v>
                </c:pt>
                <c:pt idx="378952">
                  <c:v>8.59304</c:v>
                </c:pt>
                <c:pt idx="378953">
                  <c:v>8.59306</c:v>
                </c:pt>
                <c:pt idx="378954">
                  <c:v>8.59308</c:v>
                </c:pt>
                <c:pt idx="378955">
                  <c:v>8.59311</c:v>
                </c:pt>
                <c:pt idx="378956">
                  <c:v>8.59313</c:v>
                </c:pt>
                <c:pt idx="378957">
                  <c:v>8.59315</c:v>
                </c:pt>
                <c:pt idx="378958">
                  <c:v>8.59318</c:v>
                </c:pt>
                <c:pt idx="378959">
                  <c:v>8.5932</c:v>
                </c:pt>
                <c:pt idx="378960">
                  <c:v>8.59322</c:v>
                </c:pt>
                <c:pt idx="378961">
                  <c:v>8.59324</c:v>
                </c:pt>
                <c:pt idx="378962">
                  <c:v>8.59327</c:v>
                </c:pt>
                <c:pt idx="378963">
                  <c:v>8.59329</c:v>
                </c:pt>
                <c:pt idx="378964">
                  <c:v>8.59331</c:v>
                </c:pt>
                <c:pt idx="378965">
                  <c:v>8.59333</c:v>
                </c:pt>
                <c:pt idx="378966">
                  <c:v>8.59336</c:v>
                </c:pt>
                <c:pt idx="378967">
                  <c:v>8.59338</c:v>
                </c:pt>
                <c:pt idx="378968">
                  <c:v>8.5934</c:v>
                </c:pt>
                <c:pt idx="378969">
                  <c:v>8.59342</c:v>
                </c:pt>
                <c:pt idx="378970">
                  <c:v>8.59345</c:v>
                </c:pt>
                <c:pt idx="378971">
                  <c:v>8.59347</c:v>
                </c:pt>
                <c:pt idx="378972">
                  <c:v>8.59349</c:v>
                </c:pt>
                <c:pt idx="378973">
                  <c:v>8.59352</c:v>
                </c:pt>
                <c:pt idx="378974">
                  <c:v>8.59354</c:v>
                </c:pt>
                <c:pt idx="378975">
                  <c:v>8.59356</c:v>
                </c:pt>
                <c:pt idx="378976">
                  <c:v>8.59358</c:v>
                </c:pt>
                <c:pt idx="378977">
                  <c:v>8.59361</c:v>
                </c:pt>
                <c:pt idx="378978">
                  <c:v>8.59363</c:v>
                </c:pt>
                <c:pt idx="378979">
                  <c:v>8.59365</c:v>
                </c:pt>
                <c:pt idx="378980">
                  <c:v>8.59367</c:v>
                </c:pt>
                <c:pt idx="378981">
                  <c:v>8.5937</c:v>
                </c:pt>
                <c:pt idx="378982">
                  <c:v>8.59372</c:v>
                </c:pt>
                <c:pt idx="378983">
                  <c:v>8.59374</c:v>
                </c:pt>
                <c:pt idx="378984">
                  <c:v>8.59376</c:v>
                </c:pt>
                <c:pt idx="378985">
                  <c:v>8.59379</c:v>
                </c:pt>
                <c:pt idx="378986">
                  <c:v>8.59381</c:v>
                </c:pt>
                <c:pt idx="378987">
                  <c:v>8.59383</c:v>
                </c:pt>
                <c:pt idx="378988">
                  <c:v>8.59385</c:v>
                </c:pt>
                <c:pt idx="378989">
                  <c:v>8.59388</c:v>
                </c:pt>
                <c:pt idx="378990">
                  <c:v>8.5939</c:v>
                </c:pt>
                <c:pt idx="378991">
                  <c:v>8.59392</c:v>
                </c:pt>
                <c:pt idx="378992">
                  <c:v>8.59395</c:v>
                </c:pt>
                <c:pt idx="378993">
                  <c:v>8.59397</c:v>
                </c:pt>
                <c:pt idx="378994">
                  <c:v>8.59399</c:v>
                </c:pt>
                <c:pt idx="378995">
                  <c:v>8.59401</c:v>
                </c:pt>
                <c:pt idx="378996">
                  <c:v>8.59404</c:v>
                </c:pt>
                <c:pt idx="378997">
                  <c:v>8.59406</c:v>
                </c:pt>
                <c:pt idx="378998">
                  <c:v>8.59408</c:v>
                </c:pt>
                <c:pt idx="378999">
                  <c:v>8.5941</c:v>
                </c:pt>
                <c:pt idx="379000">
                  <c:v>8.59413</c:v>
                </c:pt>
                <c:pt idx="379001">
                  <c:v>8.59415</c:v>
                </c:pt>
                <c:pt idx="379002">
                  <c:v>8.59417</c:v>
                </c:pt>
                <c:pt idx="379003">
                  <c:v>8.59419</c:v>
                </c:pt>
                <c:pt idx="379004">
                  <c:v>8.59422</c:v>
                </c:pt>
                <c:pt idx="379005">
                  <c:v>8.59424</c:v>
                </c:pt>
                <c:pt idx="379006">
                  <c:v>8.59426</c:v>
                </c:pt>
                <c:pt idx="379007">
                  <c:v>8.59429</c:v>
                </c:pt>
                <c:pt idx="379008">
                  <c:v>8.59431</c:v>
                </c:pt>
                <c:pt idx="379009">
                  <c:v>8.59433</c:v>
                </c:pt>
                <c:pt idx="379010">
                  <c:v>8.59435</c:v>
                </c:pt>
                <c:pt idx="379011">
                  <c:v>8.59438</c:v>
                </c:pt>
                <c:pt idx="379012">
                  <c:v>8.5944</c:v>
                </c:pt>
                <c:pt idx="379013">
                  <c:v>8.59442</c:v>
                </c:pt>
                <c:pt idx="379014">
                  <c:v>8.59444</c:v>
                </c:pt>
                <c:pt idx="379015">
                  <c:v>8.59447</c:v>
                </c:pt>
                <c:pt idx="379016">
                  <c:v>8.59449</c:v>
                </c:pt>
                <c:pt idx="379017">
                  <c:v>8.59451</c:v>
                </c:pt>
                <c:pt idx="379018">
                  <c:v>8.59454</c:v>
                </c:pt>
                <c:pt idx="379019">
                  <c:v>8.59456</c:v>
                </c:pt>
                <c:pt idx="379020">
                  <c:v>8.59458</c:v>
                </c:pt>
                <c:pt idx="379021">
                  <c:v>8.5946</c:v>
                </c:pt>
                <c:pt idx="379022">
                  <c:v>8.59463</c:v>
                </c:pt>
                <c:pt idx="379023">
                  <c:v>8.59465</c:v>
                </c:pt>
                <c:pt idx="379024">
                  <c:v>8.59467</c:v>
                </c:pt>
                <c:pt idx="379025">
                  <c:v>8.59469</c:v>
                </c:pt>
                <c:pt idx="379026">
                  <c:v>8.59472</c:v>
                </c:pt>
                <c:pt idx="379027">
                  <c:v>8.59474</c:v>
                </c:pt>
                <c:pt idx="379028">
                  <c:v>8.59476</c:v>
                </c:pt>
                <c:pt idx="379029">
                  <c:v>8.59478</c:v>
                </c:pt>
                <c:pt idx="379030">
                  <c:v>8.59481</c:v>
                </c:pt>
                <c:pt idx="379031">
                  <c:v>8.59483</c:v>
                </c:pt>
                <c:pt idx="379032">
                  <c:v>8.59485</c:v>
                </c:pt>
                <c:pt idx="379033">
                  <c:v>8.59488</c:v>
                </c:pt>
                <c:pt idx="379034">
                  <c:v>8.5949</c:v>
                </c:pt>
                <c:pt idx="379035">
                  <c:v>8.59492</c:v>
                </c:pt>
                <c:pt idx="379036">
                  <c:v>8.59494</c:v>
                </c:pt>
                <c:pt idx="379037">
                  <c:v>8.59497</c:v>
                </c:pt>
                <c:pt idx="379038">
                  <c:v>8.59499</c:v>
                </c:pt>
                <c:pt idx="379039">
                  <c:v>8.59501</c:v>
                </c:pt>
                <c:pt idx="379040">
                  <c:v>8.59503</c:v>
                </c:pt>
                <c:pt idx="379041">
                  <c:v>8.59506</c:v>
                </c:pt>
                <c:pt idx="379042">
                  <c:v>8.59508</c:v>
                </c:pt>
                <c:pt idx="379043">
                  <c:v>8.5951</c:v>
                </c:pt>
                <c:pt idx="379044">
                  <c:v>8.59512</c:v>
                </c:pt>
                <c:pt idx="379045">
                  <c:v>8.59515</c:v>
                </c:pt>
                <c:pt idx="379046">
                  <c:v>8.59517</c:v>
                </c:pt>
                <c:pt idx="379047">
                  <c:v>8.59519</c:v>
                </c:pt>
                <c:pt idx="379048">
                  <c:v>8.59521</c:v>
                </c:pt>
                <c:pt idx="379049">
                  <c:v>8.59524</c:v>
                </c:pt>
                <c:pt idx="379050">
                  <c:v>8.59526</c:v>
                </c:pt>
                <c:pt idx="379051">
                  <c:v>8.59528</c:v>
                </c:pt>
                <c:pt idx="379052">
                  <c:v>8.59531</c:v>
                </c:pt>
                <c:pt idx="379053">
                  <c:v>8.59533</c:v>
                </c:pt>
                <c:pt idx="379054">
                  <c:v>8.59535</c:v>
                </c:pt>
                <c:pt idx="379055">
                  <c:v>8.59537</c:v>
                </c:pt>
                <c:pt idx="379056">
                  <c:v>8.5954</c:v>
                </c:pt>
                <c:pt idx="379057">
                  <c:v>8.59542</c:v>
                </c:pt>
                <c:pt idx="379058">
                  <c:v>8.59544</c:v>
                </c:pt>
                <c:pt idx="379059">
                  <c:v>8.59547</c:v>
                </c:pt>
                <c:pt idx="379060">
                  <c:v>8.59549</c:v>
                </c:pt>
                <c:pt idx="379061">
                  <c:v>8.59551</c:v>
                </c:pt>
                <c:pt idx="379062">
                  <c:v>8.59553</c:v>
                </c:pt>
                <c:pt idx="379063">
                  <c:v>8.59556</c:v>
                </c:pt>
                <c:pt idx="379064">
                  <c:v>8.59558</c:v>
                </c:pt>
                <c:pt idx="379065">
                  <c:v>8.5956</c:v>
                </c:pt>
                <c:pt idx="379066">
                  <c:v>8.59562</c:v>
                </c:pt>
                <c:pt idx="379067">
                  <c:v>8.59565</c:v>
                </c:pt>
                <c:pt idx="379068">
                  <c:v>8.59567</c:v>
                </c:pt>
                <c:pt idx="379069">
                  <c:v>8.59569</c:v>
                </c:pt>
                <c:pt idx="379070">
                  <c:v>8.59571</c:v>
                </c:pt>
                <c:pt idx="379071">
                  <c:v>8.59574</c:v>
                </c:pt>
                <c:pt idx="379072">
                  <c:v>8.59576</c:v>
                </c:pt>
                <c:pt idx="379073">
                  <c:v>8.59578</c:v>
                </c:pt>
                <c:pt idx="379074">
                  <c:v>8.59581</c:v>
                </c:pt>
                <c:pt idx="379075">
                  <c:v>8.59583</c:v>
                </c:pt>
                <c:pt idx="379076">
                  <c:v>8.59585</c:v>
                </c:pt>
                <c:pt idx="379077">
                  <c:v>8.59587</c:v>
                </c:pt>
                <c:pt idx="379078">
                  <c:v>8.5959</c:v>
                </c:pt>
                <c:pt idx="379079">
                  <c:v>8.59592</c:v>
                </c:pt>
                <c:pt idx="379080">
                  <c:v>8.59594</c:v>
                </c:pt>
                <c:pt idx="379081">
                  <c:v>8.59596</c:v>
                </c:pt>
                <c:pt idx="379082">
                  <c:v>8.59599</c:v>
                </c:pt>
                <c:pt idx="379083">
                  <c:v>8.59601</c:v>
                </c:pt>
                <c:pt idx="379084">
                  <c:v>8.59603</c:v>
                </c:pt>
                <c:pt idx="379085">
                  <c:v>8.59605</c:v>
                </c:pt>
                <c:pt idx="379086">
                  <c:v>8.59608</c:v>
                </c:pt>
                <c:pt idx="379087">
                  <c:v>8.5961</c:v>
                </c:pt>
                <c:pt idx="379088">
                  <c:v>8.59612</c:v>
                </c:pt>
                <c:pt idx="379089">
                  <c:v>8.59614</c:v>
                </c:pt>
                <c:pt idx="379090">
                  <c:v>8.59617</c:v>
                </c:pt>
                <c:pt idx="379091">
                  <c:v>8.59619</c:v>
                </c:pt>
                <c:pt idx="379092">
                  <c:v>8.59621</c:v>
                </c:pt>
                <c:pt idx="379093">
                  <c:v>8.59624</c:v>
                </c:pt>
                <c:pt idx="379094">
                  <c:v>8.59626</c:v>
                </c:pt>
                <c:pt idx="379095">
                  <c:v>8.59628</c:v>
                </c:pt>
                <c:pt idx="379096">
                  <c:v>8.5963</c:v>
                </c:pt>
                <c:pt idx="379097">
                  <c:v>8.59633</c:v>
                </c:pt>
                <c:pt idx="379098">
                  <c:v>8.59635</c:v>
                </c:pt>
                <c:pt idx="379099">
                  <c:v>8.59637</c:v>
                </c:pt>
                <c:pt idx="379100">
                  <c:v>8.59639</c:v>
                </c:pt>
                <c:pt idx="379101">
                  <c:v>8.59642</c:v>
                </c:pt>
                <c:pt idx="379102">
                  <c:v>8.59644</c:v>
                </c:pt>
                <c:pt idx="379103">
                  <c:v>8.59646</c:v>
                </c:pt>
                <c:pt idx="379104">
                  <c:v>8.59648</c:v>
                </c:pt>
                <c:pt idx="379105">
                  <c:v>8.59651</c:v>
                </c:pt>
                <c:pt idx="379106">
                  <c:v>8.59653</c:v>
                </c:pt>
                <c:pt idx="379107">
                  <c:v>8.59655</c:v>
                </c:pt>
                <c:pt idx="379108">
                  <c:v>8.59658</c:v>
                </c:pt>
                <c:pt idx="379109">
                  <c:v>8.5966</c:v>
                </c:pt>
                <c:pt idx="379110">
                  <c:v>8.59662</c:v>
                </c:pt>
                <c:pt idx="379111">
                  <c:v>8.59664</c:v>
                </c:pt>
                <c:pt idx="379112">
                  <c:v>8.59667</c:v>
                </c:pt>
                <c:pt idx="379113">
                  <c:v>8.59669</c:v>
                </c:pt>
                <c:pt idx="379114">
                  <c:v>8.59671</c:v>
                </c:pt>
                <c:pt idx="379115">
                  <c:v>8.59674</c:v>
                </c:pt>
                <c:pt idx="379116">
                  <c:v>8.59676</c:v>
                </c:pt>
                <c:pt idx="379117">
                  <c:v>8.59678</c:v>
                </c:pt>
                <c:pt idx="379118">
                  <c:v>8.5968</c:v>
                </c:pt>
                <c:pt idx="379119">
                  <c:v>8.59683</c:v>
                </c:pt>
                <c:pt idx="379120">
                  <c:v>8.59685</c:v>
                </c:pt>
                <c:pt idx="379121">
                  <c:v>8.59687</c:v>
                </c:pt>
                <c:pt idx="379122">
                  <c:v>8.59689</c:v>
                </c:pt>
                <c:pt idx="379123">
                  <c:v>8.59692</c:v>
                </c:pt>
                <c:pt idx="379124">
                  <c:v>8.59694</c:v>
                </c:pt>
                <c:pt idx="379125">
                  <c:v>8.59696</c:v>
                </c:pt>
                <c:pt idx="379126">
                  <c:v>8.59698</c:v>
                </c:pt>
                <c:pt idx="379127">
                  <c:v>8.59701</c:v>
                </c:pt>
                <c:pt idx="379128">
                  <c:v>8.59703</c:v>
                </c:pt>
                <c:pt idx="379129">
                  <c:v>8.59705</c:v>
                </c:pt>
                <c:pt idx="379130">
                  <c:v>8.59708</c:v>
                </c:pt>
                <c:pt idx="379131">
                  <c:v>8.5971</c:v>
                </c:pt>
                <c:pt idx="379132">
                  <c:v>8.59712</c:v>
                </c:pt>
                <c:pt idx="379133">
                  <c:v>8.59714</c:v>
                </c:pt>
                <c:pt idx="379134">
                  <c:v>8.59717</c:v>
                </c:pt>
                <c:pt idx="379135">
                  <c:v>8.59719</c:v>
                </c:pt>
                <c:pt idx="379136">
                  <c:v>8.59721</c:v>
                </c:pt>
                <c:pt idx="379137">
                  <c:v>8.59723</c:v>
                </c:pt>
                <c:pt idx="379138">
                  <c:v>8.59726</c:v>
                </c:pt>
                <c:pt idx="379139">
                  <c:v>8.59728</c:v>
                </c:pt>
                <c:pt idx="379140">
                  <c:v>8.5973</c:v>
                </c:pt>
                <c:pt idx="379141">
                  <c:v>8.59732</c:v>
                </c:pt>
                <c:pt idx="379142">
                  <c:v>8.59735</c:v>
                </c:pt>
                <c:pt idx="379143">
                  <c:v>8.59737</c:v>
                </c:pt>
                <c:pt idx="379144">
                  <c:v>8.59739</c:v>
                </c:pt>
                <c:pt idx="379145">
                  <c:v>8.59741</c:v>
                </c:pt>
                <c:pt idx="379146">
                  <c:v>8.59744</c:v>
                </c:pt>
                <c:pt idx="379147">
                  <c:v>8.59746</c:v>
                </c:pt>
                <c:pt idx="379148">
                  <c:v>8.59748</c:v>
                </c:pt>
                <c:pt idx="379149">
                  <c:v>8.59751</c:v>
                </c:pt>
                <c:pt idx="379150">
                  <c:v>8.59753</c:v>
                </c:pt>
                <c:pt idx="379151">
                  <c:v>8.59755</c:v>
                </c:pt>
                <c:pt idx="379152">
                  <c:v>8.59757</c:v>
                </c:pt>
                <c:pt idx="379153">
                  <c:v>8.5976</c:v>
                </c:pt>
                <c:pt idx="379154">
                  <c:v>8.59762</c:v>
                </c:pt>
                <c:pt idx="379155">
                  <c:v>8.59764</c:v>
                </c:pt>
                <c:pt idx="379156">
                  <c:v>8.59766</c:v>
                </c:pt>
                <c:pt idx="379157">
                  <c:v>8.59769</c:v>
                </c:pt>
                <c:pt idx="379158">
                  <c:v>8.59771</c:v>
                </c:pt>
                <c:pt idx="379159">
                  <c:v>8.59773</c:v>
                </c:pt>
                <c:pt idx="379160">
                  <c:v>8.59775</c:v>
                </c:pt>
                <c:pt idx="379161">
                  <c:v>8.59778</c:v>
                </c:pt>
                <c:pt idx="379162">
                  <c:v>8.5978</c:v>
                </c:pt>
                <c:pt idx="379163">
                  <c:v>8.59782</c:v>
                </c:pt>
                <c:pt idx="379164">
                  <c:v>8.59785</c:v>
                </c:pt>
                <c:pt idx="379165">
                  <c:v>8.59787</c:v>
                </c:pt>
                <c:pt idx="379166">
                  <c:v>8.59789</c:v>
                </c:pt>
                <c:pt idx="379167">
                  <c:v>8.59791</c:v>
                </c:pt>
                <c:pt idx="379168">
                  <c:v>8.59794</c:v>
                </c:pt>
                <c:pt idx="379169">
                  <c:v>8.59796</c:v>
                </c:pt>
                <c:pt idx="379170">
                  <c:v>8.59798</c:v>
                </c:pt>
                <c:pt idx="379171">
                  <c:v>8.59801</c:v>
                </c:pt>
                <c:pt idx="379172">
                  <c:v>8.59803</c:v>
                </c:pt>
                <c:pt idx="379173">
                  <c:v>8.59805</c:v>
                </c:pt>
                <c:pt idx="379174">
                  <c:v>8.59807</c:v>
                </c:pt>
                <c:pt idx="379175">
                  <c:v>8.5981</c:v>
                </c:pt>
                <c:pt idx="379176">
                  <c:v>8.59812</c:v>
                </c:pt>
                <c:pt idx="379177">
                  <c:v>8.59814</c:v>
                </c:pt>
                <c:pt idx="379178">
                  <c:v>8.59816</c:v>
                </c:pt>
                <c:pt idx="379179">
                  <c:v>8.59819</c:v>
                </c:pt>
                <c:pt idx="379180">
                  <c:v>8.59821</c:v>
                </c:pt>
                <c:pt idx="379181">
                  <c:v>8.59823</c:v>
                </c:pt>
                <c:pt idx="379182">
                  <c:v>8.59825</c:v>
                </c:pt>
                <c:pt idx="379183">
                  <c:v>8.59828</c:v>
                </c:pt>
                <c:pt idx="379184">
                  <c:v>8.5983</c:v>
                </c:pt>
                <c:pt idx="379185">
                  <c:v>8.59832</c:v>
                </c:pt>
                <c:pt idx="379186">
                  <c:v>8.59835</c:v>
                </c:pt>
                <c:pt idx="379187">
                  <c:v>8.59837</c:v>
                </c:pt>
                <c:pt idx="379188">
                  <c:v>8.59839</c:v>
                </c:pt>
                <c:pt idx="379189">
                  <c:v>8.59841</c:v>
                </c:pt>
                <c:pt idx="379190">
                  <c:v>8.59844</c:v>
                </c:pt>
                <c:pt idx="379191">
                  <c:v>8.59846</c:v>
                </c:pt>
                <c:pt idx="379192">
                  <c:v>8.59848</c:v>
                </c:pt>
                <c:pt idx="379193">
                  <c:v>8.5985</c:v>
                </c:pt>
                <c:pt idx="379194">
                  <c:v>8.59853</c:v>
                </c:pt>
                <c:pt idx="379195">
                  <c:v>8.59855</c:v>
                </c:pt>
                <c:pt idx="379196">
                  <c:v>8.59857</c:v>
                </c:pt>
                <c:pt idx="379197">
                  <c:v>8.59859</c:v>
                </c:pt>
                <c:pt idx="379198">
                  <c:v>8.59862</c:v>
                </c:pt>
                <c:pt idx="379199">
                  <c:v>8.59864</c:v>
                </c:pt>
                <c:pt idx="379200">
                  <c:v>8.59866</c:v>
                </c:pt>
                <c:pt idx="379201">
                  <c:v>8.59868</c:v>
                </c:pt>
                <c:pt idx="379202">
                  <c:v>8.59871</c:v>
                </c:pt>
                <c:pt idx="379203">
                  <c:v>8.59873</c:v>
                </c:pt>
                <c:pt idx="379204">
                  <c:v>8.59875</c:v>
                </c:pt>
                <c:pt idx="379205">
                  <c:v>8.59878</c:v>
                </c:pt>
                <c:pt idx="379206">
                  <c:v>8.5988</c:v>
                </c:pt>
                <c:pt idx="379207">
                  <c:v>8.59882</c:v>
                </c:pt>
                <c:pt idx="379208">
                  <c:v>8.59884</c:v>
                </c:pt>
                <c:pt idx="379209">
                  <c:v>8.59887</c:v>
                </c:pt>
                <c:pt idx="379210">
                  <c:v>8.59889</c:v>
                </c:pt>
                <c:pt idx="379211">
                  <c:v>8.59891</c:v>
                </c:pt>
                <c:pt idx="379212">
                  <c:v>8.59893</c:v>
                </c:pt>
                <c:pt idx="379213">
                  <c:v>8.59896</c:v>
                </c:pt>
                <c:pt idx="379214">
                  <c:v>8.59898</c:v>
                </c:pt>
                <c:pt idx="379215">
                  <c:v>8.599</c:v>
                </c:pt>
                <c:pt idx="379216">
                  <c:v>8.59902</c:v>
                </c:pt>
                <c:pt idx="379217">
                  <c:v>8.59905</c:v>
                </c:pt>
                <c:pt idx="379218">
                  <c:v>8.59907</c:v>
                </c:pt>
                <c:pt idx="379219">
                  <c:v>8.59909</c:v>
                </c:pt>
                <c:pt idx="379220">
                  <c:v>8.59912</c:v>
                </c:pt>
                <c:pt idx="379221">
                  <c:v>8.59914</c:v>
                </c:pt>
                <c:pt idx="379222">
                  <c:v>8.59916</c:v>
                </c:pt>
                <c:pt idx="379223">
                  <c:v>8.59918</c:v>
                </c:pt>
                <c:pt idx="379224">
                  <c:v>8.59921</c:v>
                </c:pt>
                <c:pt idx="379225">
                  <c:v>8.59923</c:v>
                </c:pt>
                <c:pt idx="379226">
                  <c:v>8.59925</c:v>
                </c:pt>
                <c:pt idx="379227">
                  <c:v>8.59927</c:v>
                </c:pt>
                <c:pt idx="379228">
                  <c:v>8.5993</c:v>
                </c:pt>
                <c:pt idx="379229">
                  <c:v>8.59932</c:v>
                </c:pt>
                <c:pt idx="379230">
                  <c:v>8.59934</c:v>
                </c:pt>
                <c:pt idx="379231">
                  <c:v>8.59937</c:v>
                </c:pt>
                <c:pt idx="379232">
                  <c:v>8.59939</c:v>
                </c:pt>
                <c:pt idx="379233">
                  <c:v>8.59941</c:v>
                </c:pt>
                <c:pt idx="379234">
                  <c:v>8.59943</c:v>
                </c:pt>
                <c:pt idx="379235">
                  <c:v>8.59946</c:v>
                </c:pt>
                <c:pt idx="379236">
                  <c:v>8.59948</c:v>
                </c:pt>
                <c:pt idx="379237">
                  <c:v>8.5995</c:v>
                </c:pt>
                <c:pt idx="379238">
                  <c:v>8.59952</c:v>
                </c:pt>
                <c:pt idx="379239">
                  <c:v>8.59955</c:v>
                </c:pt>
                <c:pt idx="379240">
                  <c:v>8.59957</c:v>
                </c:pt>
                <c:pt idx="379241">
                  <c:v>8.59959</c:v>
                </c:pt>
                <c:pt idx="379242">
                  <c:v>8.59962</c:v>
                </c:pt>
                <c:pt idx="379243">
                  <c:v>8.59964</c:v>
                </c:pt>
                <c:pt idx="379244">
                  <c:v>8.59966</c:v>
                </c:pt>
                <c:pt idx="379245">
                  <c:v>8.59968</c:v>
                </c:pt>
                <c:pt idx="379246">
                  <c:v>8.59971</c:v>
                </c:pt>
                <c:pt idx="379247">
                  <c:v>8.59973</c:v>
                </c:pt>
                <c:pt idx="379248">
                  <c:v>8.59975</c:v>
                </c:pt>
                <c:pt idx="379249">
                  <c:v>8.59977</c:v>
                </c:pt>
                <c:pt idx="379250">
                  <c:v>8.5998</c:v>
                </c:pt>
                <c:pt idx="379251">
                  <c:v>8.59982</c:v>
                </c:pt>
                <c:pt idx="379252">
                  <c:v>8.59984</c:v>
                </c:pt>
                <c:pt idx="379253">
                  <c:v>8.59986</c:v>
                </c:pt>
                <c:pt idx="379254">
                  <c:v>8.59989</c:v>
                </c:pt>
                <c:pt idx="379255">
                  <c:v>8.59991</c:v>
                </c:pt>
                <c:pt idx="379256">
                  <c:v>8.59993</c:v>
                </c:pt>
                <c:pt idx="379257">
                  <c:v>8.59995</c:v>
                </c:pt>
                <c:pt idx="379258">
                  <c:v>8.59998</c:v>
                </c:pt>
                <c:pt idx="379259">
                  <c:v>8.6</c:v>
                </c:pt>
                <c:pt idx="379260">
                  <c:v>8.60002</c:v>
                </c:pt>
                <c:pt idx="379261">
                  <c:v>8.60004</c:v>
                </c:pt>
                <c:pt idx="379262">
                  <c:v>8.60007</c:v>
                </c:pt>
                <c:pt idx="379263">
                  <c:v>8.60009</c:v>
                </c:pt>
                <c:pt idx="379264">
                  <c:v>8.60011</c:v>
                </c:pt>
                <c:pt idx="379265">
                  <c:v>8.60014</c:v>
                </c:pt>
                <c:pt idx="379266">
                  <c:v>8.60016</c:v>
                </c:pt>
                <c:pt idx="379267">
                  <c:v>8.60018</c:v>
                </c:pt>
                <c:pt idx="379268">
                  <c:v>8.6002</c:v>
                </c:pt>
                <c:pt idx="379269">
                  <c:v>8.60023</c:v>
                </c:pt>
                <c:pt idx="379270">
                  <c:v>8.60025</c:v>
                </c:pt>
                <c:pt idx="379271">
                  <c:v>8.60027</c:v>
                </c:pt>
                <c:pt idx="379272">
                  <c:v>8.60029</c:v>
                </c:pt>
                <c:pt idx="379273">
                  <c:v>8.60032</c:v>
                </c:pt>
                <c:pt idx="379274">
                  <c:v>8.60034</c:v>
                </c:pt>
                <c:pt idx="379275">
                  <c:v>8.60036</c:v>
                </c:pt>
                <c:pt idx="379276">
                  <c:v>8.60038</c:v>
                </c:pt>
                <c:pt idx="379277">
                  <c:v>8.60041</c:v>
                </c:pt>
                <c:pt idx="379278">
                  <c:v>8.60043</c:v>
                </c:pt>
                <c:pt idx="379279">
                  <c:v>8.60045</c:v>
                </c:pt>
                <c:pt idx="379280">
                  <c:v>8.60048</c:v>
                </c:pt>
                <c:pt idx="379281">
                  <c:v>8.6005</c:v>
                </c:pt>
                <c:pt idx="379282">
                  <c:v>8.60052</c:v>
                </c:pt>
                <c:pt idx="379283">
                  <c:v>8.60054</c:v>
                </c:pt>
                <c:pt idx="379284">
                  <c:v>8.60057</c:v>
                </c:pt>
                <c:pt idx="379285">
                  <c:v>8.60059</c:v>
                </c:pt>
                <c:pt idx="379286">
                  <c:v>8.60061</c:v>
                </c:pt>
                <c:pt idx="379287">
                  <c:v>8.60064</c:v>
                </c:pt>
                <c:pt idx="379288">
                  <c:v>8.60066</c:v>
                </c:pt>
                <c:pt idx="379289">
                  <c:v>8.60068</c:v>
                </c:pt>
                <c:pt idx="379290">
                  <c:v>8.6007</c:v>
                </c:pt>
                <c:pt idx="379291">
                  <c:v>8.60073</c:v>
                </c:pt>
                <c:pt idx="379292">
                  <c:v>8.60075</c:v>
                </c:pt>
                <c:pt idx="379293">
                  <c:v>8.60077</c:v>
                </c:pt>
                <c:pt idx="379294">
                  <c:v>8.60079</c:v>
                </c:pt>
                <c:pt idx="379295">
                  <c:v>8.60082</c:v>
                </c:pt>
                <c:pt idx="379296">
                  <c:v>8.60084</c:v>
                </c:pt>
                <c:pt idx="379297">
                  <c:v>8.60086</c:v>
                </c:pt>
                <c:pt idx="379298">
                  <c:v>8.60088</c:v>
                </c:pt>
                <c:pt idx="379299">
                  <c:v>8.60091</c:v>
                </c:pt>
                <c:pt idx="379300">
                  <c:v>8.60093</c:v>
                </c:pt>
                <c:pt idx="379301">
                  <c:v>8.60095</c:v>
                </c:pt>
                <c:pt idx="379302">
                  <c:v>8.60098</c:v>
                </c:pt>
                <c:pt idx="379303">
                  <c:v>8.601</c:v>
                </c:pt>
                <c:pt idx="379304">
                  <c:v>8.60102</c:v>
                </c:pt>
                <c:pt idx="379305">
                  <c:v>8.60104</c:v>
                </c:pt>
                <c:pt idx="379306">
                  <c:v>8.60107</c:v>
                </c:pt>
                <c:pt idx="379307">
                  <c:v>8.60109</c:v>
                </c:pt>
                <c:pt idx="379308">
                  <c:v>8.60111</c:v>
                </c:pt>
                <c:pt idx="379309">
                  <c:v>8.60113</c:v>
                </c:pt>
                <c:pt idx="379310">
                  <c:v>8.60116</c:v>
                </c:pt>
                <c:pt idx="379311">
                  <c:v>8.60118</c:v>
                </c:pt>
                <c:pt idx="379312">
                  <c:v>8.6012</c:v>
                </c:pt>
                <c:pt idx="379313">
                  <c:v>8.60122</c:v>
                </c:pt>
                <c:pt idx="379314">
                  <c:v>8.60125</c:v>
                </c:pt>
                <c:pt idx="379315">
                  <c:v>8.60127</c:v>
                </c:pt>
                <c:pt idx="379316">
                  <c:v>8.60129</c:v>
                </c:pt>
                <c:pt idx="379317">
                  <c:v>8.60131</c:v>
                </c:pt>
                <c:pt idx="379318">
                  <c:v>8.60134</c:v>
                </c:pt>
                <c:pt idx="379319">
                  <c:v>8.60136</c:v>
                </c:pt>
                <c:pt idx="379320">
                  <c:v>8.60138</c:v>
                </c:pt>
                <c:pt idx="379321">
                  <c:v>8.60141</c:v>
                </c:pt>
                <c:pt idx="379322">
                  <c:v>8.60143</c:v>
                </c:pt>
                <c:pt idx="379323">
                  <c:v>8.60145</c:v>
                </c:pt>
                <c:pt idx="379324">
                  <c:v>8.60147</c:v>
                </c:pt>
                <c:pt idx="379325">
                  <c:v>8.6015</c:v>
                </c:pt>
                <c:pt idx="379326">
                  <c:v>8.60152</c:v>
                </c:pt>
                <c:pt idx="379327">
                  <c:v>8.60154</c:v>
                </c:pt>
                <c:pt idx="379328">
                  <c:v>8.60157</c:v>
                </c:pt>
                <c:pt idx="379329">
                  <c:v>8.60159</c:v>
                </c:pt>
                <c:pt idx="379330">
                  <c:v>8.60161</c:v>
                </c:pt>
                <c:pt idx="379331">
                  <c:v>8.60163</c:v>
                </c:pt>
                <c:pt idx="379332">
                  <c:v>8.60165</c:v>
                </c:pt>
                <c:pt idx="379333">
                  <c:v>8.60168</c:v>
                </c:pt>
                <c:pt idx="379334">
                  <c:v>8.6017</c:v>
                </c:pt>
                <c:pt idx="379335">
                  <c:v>8.60172</c:v>
                </c:pt>
                <c:pt idx="379336">
                  <c:v>8.60175</c:v>
                </c:pt>
                <c:pt idx="379337">
                  <c:v>8.60177</c:v>
                </c:pt>
                <c:pt idx="379338">
                  <c:v>8.60179</c:v>
                </c:pt>
                <c:pt idx="379339">
                  <c:v>8.60181</c:v>
                </c:pt>
                <c:pt idx="379340">
                  <c:v>8.60184</c:v>
                </c:pt>
                <c:pt idx="379341">
                  <c:v>8.60186</c:v>
                </c:pt>
                <c:pt idx="379342">
                  <c:v>8.60188</c:v>
                </c:pt>
                <c:pt idx="379343">
                  <c:v>8.60191</c:v>
                </c:pt>
                <c:pt idx="379344">
                  <c:v>8.60193</c:v>
                </c:pt>
                <c:pt idx="379345">
                  <c:v>8.60195</c:v>
                </c:pt>
                <c:pt idx="379346">
                  <c:v>8.60197</c:v>
                </c:pt>
                <c:pt idx="379347">
                  <c:v>8.602</c:v>
                </c:pt>
                <c:pt idx="379348">
                  <c:v>8.60202</c:v>
                </c:pt>
                <c:pt idx="379349">
                  <c:v>8.60204</c:v>
                </c:pt>
                <c:pt idx="379350">
                  <c:v>8.60206</c:v>
                </c:pt>
                <c:pt idx="379351">
                  <c:v>8.60209</c:v>
                </c:pt>
                <c:pt idx="379352">
                  <c:v>8.60211</c:v>
                </c:pt>
                <c:pt idx="379353">
                  <c:v>8.60213</c:v>
                </c:pt>
                <c:pt idx="379354">
                  <c:v>8.60215</c:v>
                </c:pt>
                <c:pt idx="379355">
                  <c:v>8.60218</c:v>
                </c:pt>
                <c:pt idx="379356">
                  <c:v>8.6022</c:v>
                </c:pt>
                <c:pt idx="379357">
                  <c:v>8.60222</c:v>
                </c:pt>
                <c:pt idx="379358">
                  <c:v>8.60224</c:v>
                </c:pt>
                <c:pt idx="379359">
                  <c:v>8.60227</c:v>
                </c:pt>
                <c:pt idx="379360">
                  <c:v>8.60229</c:v>
                </c:pt>
                <c:pt idx="379361">
                  <c:v>8.60231</c:v>
                </c:pt>
                <c:pt idx="379362">
                  <c:v>8.60234</c:v>
                </c:pt>
                <c:pt idx="379363">
                  <c:v>8.60236</c:v>
                </c:pt>
                <c:pt idx="379364">
                  <c:v>8.60238</c:v>
                </c:pt>
                <c:pt idx="379365">
                  <c:v>8.6024</c:v>
                </c:pt>
                <c:pt idx="379366">
                  <c:v>8.60243</c:v>
                </c:pt>
                <c:pt idx="379367">
                  <c:v>8.60245</c:v>
                </c:pt>
                <c:pt idx="379368">
                  <c:v>8.60247</c:v>
                </c:pt>
                <c:pt idx="379369">
                  <c:v>8.60249</c:v>
                </c:pt>
                <c:pt idx="379370">
                  <c:v>8.60252</c:v>
                </c:pt>
                <c:pt idx="379371">
                  <c:v>8.60254</c:v>
                </c:pt>
                <c:pt idx="379372">
                  <c:v>8.60256</c:v>
                </c:pt>
                <c:pt idx="379373">
                  <c:v>8.60258</c:v>
                </c:pt>
                <c:pt idx="379374">
                  <c:v>8.60261</c:v>
                </c:pt>
                <c:pt idx="379375">
                  <c:v>8.60263</c:v>
                </c:pt>
                <c:pt idx="379376">
                  <c:v>8.60265</c:v>
                </c:pt>
                <c:pt idx="379377">
                  <c:v>8.60268</c:v>
                </c:pt>
                <c:pt idx="379378">
                  <c:v>8.6027</c:v>
                </c:pt>
                <c:pt idx="379379">
                  <c:v>8.60272</c:v>
                </c:pt>
                <c:pt idx="379380">
                  <c:v>8.60274</c:v>
                </c:pt>
                <c:pt idx="379381">
                  <c:v>8.60277</c:v>
                </c:pt>
                <c:pt idx="379382">
                  <c:v>8.60279</c:v>
                </c:pt>
                <c:pt idx="379383">
                  <c:v>8.60281</c:v>
                </c:pt>
                <c:pt idx="379384">
                  <c:v>8.60283</c:v>
                </c:pt>
                <c:pt idx="379385">
                  <c:v>8.60286</c:v>
                </c:pt>
                <c:pt idx="379386">
                  <c:v>8.60288</c:v>
                </c:pt>
                <c:pt idx="379387">
                  <c:v>8.6029</c:v>
                </c:pt>
                <c:pt idx="379388">
                  <c:v>8.60293</c:v>
                </c:pt>
                <c:pt idx="379389">
                  <c:v>8.60295</c:v>
                </c:pt>
                <c:pt idx="379390">
                  <c:v>8.60297</c:v>
                </c:pt>
                <c:pt idx="379391">
                  <c:v>8.60299</c:v>
                </c:pt>
                <c:pt idx="379392">
                  <c:v>8.60302</c:v>
                </c:pt>
                <c:pt idx="379393">
                  <c:v>8.60304</c:v>
                </c:pt>
                <c:pt idx="379394">
                  <c:v>8.60306</c:v>
                </c:pt>
                <c:pt idx="379395">
                  <c:v>8.60308</c:v>
                </c:pt>
                <c:pt idx="379396">
                  <c:v>8.60311</c:v>
                </c:pt>
                <c:pt idx="379397">
                  <c:v>8.60313</c:v>
                </c:pt>
                <c:pt idx="379398">
                  <c:v>8.60315</c:v>
                </c:pt>
                <c:pt idx="379399">
                  <c:v>8.60318</c:v>
                </c:pt>
                <c:pt idx="379400">
                  <c:v>8.6032</c:v>
                </c:pt>
                <c:pt idx="379401">
                  <c:v>8.60322</c:v>
                </c:pt>
                <c:pt idx="379402">
                  <c:v>8.60324</c:v>
                </c:pt>
                <c:pt idx="379403">
                  <c:v>8.60327</c:v>
                </c:pt>
                <c:pt idx="379404">
                  <c:v>8.60329</c:v>
                </c:pt>
                <c:pt idx="379405">
                  <c:v>8.60331</c:v>
                </c:pt>
                <c:pt idx="379406">
                  <c:v>8.60333</c:v>
                </c:pt>
                <c:pt idx="379407">
                  <c:v>8.60336</c:v>
                </c:pt>
                <c:pt idx="379408">
                  <c:v>8.60338</c:v>
                </c:pt>
                <c:pt idx="379409">
                  <c:v>8.6034</c:v>
                </c:pt>
                <c:pt idx="379410">
                  <c:v>8.60342</c:v>
                </c:pt>
                <c:pt idx="379411">
                  <c:v>8.60345</c:v>
                </c:pt>
                <c:pt idx="379412">
                  <c:v>8.60347</c:v>
                </c:pt>
                <c:pt idx="379413">
                  <c:v>8.60349</c:v>
                </c:pt>
                <c:pt idx="379414">
                  <c:v>8.60351</c:v>
                </c:pt>
                <c:pt idx="379415">
                  <c:v>8.60354</c:v>
                </c:pt>
                <c:pt idx="379416">
                  <c:v>8.60356</c:v>
                </c:pt>
                <c:pt idx="379417">
                  <c:v>8.60358</c:v>
                </c:pt>
                <c:pt idx="379418">
                  <c:v>8.6036</c:v>
                </c:pt>
                <c:pt idx="379419">
                  <c:v>8.60363</c:v>
                </c:pt>
                <c:pt idx="379420">
                  <c:v>8.60365</c:v>
                </c:pt>
                <c:pt idx="379421">
                  <c:v>8.60367</c:v>
                </c:pt>
                <c:pt idx="379422">
                  <c:v>8.6037</c:v>
                </c:pt>
                <c:pt idx="379423">
                  <c:v>8.60372</c:v>
                </c:pt>
                <c:pt idx="379424">
                  <c:v>8.60374</c:v>
                </c:pt>
                <c:pt idx="379425">
                  <c:v>8.60376</c:v>
                </c:pt>
                <c:pt idx="379426">
                  <c:v>8.60379</c:v>
                </c:pt>
                <c:pt idx="379427">
                  <c:v>8.60381</c:v>
                </c:pt>
                <c:pt idx="379428">
                  <c:v>8.60383</c:v>
                </c:pt>
                <c:pt idx="379429">
                  <c:v>8.60385</c:v>
                </c:pt>
                <c:pt idx="379430">
                  <c:v>8.60388</c:v>
                </c:pt>
                <c:pt idx="379431">
                  <c:v>8.6039</c:v>
                </c:pt>
                <c:pt idx="379432">
                  <c:v>8.60392</c:v>
                </c:pt>
                <c:pt idx="379433">
                  <c:v>8.60395</c:v>
                </c:pt>
                <c:pt idx="379434">
                  <c:v>8.60397</c:v>
                </c:pt>
                <c:pt idx="379435">
                  <c:v>8.60399</c:v>
                </c:pt>
                <c:pt idx="379436">
                  <c:v>8.60401</c:v>
                </c:pt>
                <c:pt idx="379437">
                  <c:v>8.60404</c:v>
                </c:pt>
                <c:pt idx="379438">
                  <c:v>8.60406</c:v>
                </c:pt>
                <c:pt idx="379439">
                  <c:v>8.60408</c:v>
                </c:pt>
                <c:pt idx="379440">
                  <c:v>8.6041</c:v>
                </c:pt>
                <c:pt idx="379441">
                  <c:v>8.60413</c:v>
                </c:pt>
                <c:pt idx="379442">
                  <c:v>8.60415</c:v>
                </c:pt>
                <c:pt idx="379443">
                  <c:v>8.60417</c:v>
                </c:pt>
                <c:pt idx="379444">
                  <c:v>8.6042</c:v>
                </c:pt>
                <c:pt idx="379445">
                  <c:v>8.60422</c:v>
                </c:pt>
                <c:pt idx="379446">
                  <c:v>8.60424</c:v>
                </c:pt>
                <c:pt idx="379447">
                  <c:v>8.60426</c:v>
                </c:pt>
                <c:pt idx="379448">
                  <c:v>8.60429</c:v>
                </c:pt>
                <c:pt idx="379449">
                  <c:v>8.60431</c:v>
                </c:pt>
                <c:pt idx="379450">
                  <c:v>8.60433</c:v>
                </c:pt>
                <c:pt idx="379451">
                  <c:v>8.60435</c:v>
                </c:pt>
                <c:pt idx="379452">
                  <c:v>8.60438</c:v>
                </c:pt>
                <c:pt idx="379453">
                  <c:v>8.6044</c:v>
                </c:pt>
                <c:pt idx="379454">
                  <c:v>8.60442</c:v>
                </c:pt>
                <c:pt idx="379455">
                  <c:v>8.60444</c:v>
                </c:pt>
                <c:pt idx="379456">
                  <c:v>8.60447</c:v>
                </c:pt>
                <c:pt idx="379457">
                  <c:v>8.60449</c:v>
                </c:pt>
                <c:pt idx="379458">
                  <c:v>8.60451</c:v>
                </c:pt>
                <c:pt idx="379459">
                  <c:v>8.60454</c:v>
                </c:pt>
                <c:pt idx="379460">
                  <c:v>8.60456</c:v>
                </c:pt>
                <c:pt idx="379461">
                  <c:v>8.60458</c:v>
                </c:pt>
                <c:pt idx="379462">
                  <c:v>8.6046</c:v>
                </c:pt>
                <c:pt idx="379463">
                  <c:v>8.60463</c:v>
                </c:pt>
                <c:pt idx="379464">
                  <c:v>8.60465</c:v>
                </c:pt>
                <c:pt idx="379465">
                  <c:v>8.60467</c:v>
                </c:pt>
                <c:pt idx="379466">
                  <c:v>8.60469</c:v>
                </c:pt>
                <c:pt idx="379467">
                  <c:v>8.60472</c:v>
                </c:pt>
                <c:pt idx="379468">
                  <c:v>8.60474</c:v>
                </c:pt>
                <c:pt idx="379469">
                  <c:v>8.60476</c:v>
                </c:pt>
                <c:pt idx="379470">
                  <c:v>8.60478</c:v>
                </c:pt>
                <c:pt idx="379471">
                  <c:v>8.60481</c:v>
                </c:pt>
                <c:pt idx="379472">
                  <c:v>8.60483</c:v>
                </c:pt>
                <c:pt idx="379473">
                  <c:v>8.60485</c:v>
                </c:pt>
                <c:pt idx="379474">
                  <c:v>8.60487</c:v>
                </c:pt>
                <c:pt idx="379475">
                  <c:v>8.6049</c:v>
                </c:pt>
                <c:pt idx="379476">
                  <c:v>8.60492</c:v>
                </c:pt>
                <c:pt idx="379477">
                  <c:v>8.60494</c:v>
                </c:pt>
                <c:pt idx="379478">
                  <c:v>8.60497</c:v>
                </c:pt>
                <c:pt idx="379479">
                  <c:v>8.60499</c:v>
                </c:pt>
                <c:pt idx="379480">
                  <c:v>8.60501</c:v>
                </c:pt>
                <c:pt idx="379481">
                  <c:v>8.60503</c:v>
                </c:pt>
                <c:pt idx="379482">
                  <c:v>8.60506</c:v>
                </c:pt>
                <c:pt idx="379483">
                  <c:v>8.60508</c:v>
                </c:pt>
                <c:pt idx="379484">
                  <c:v>8.6051</c:v>
                </c:pt>
                <c:pt idx="379485">
                  <c:v>8.60512</c:v>
                </c:pt>
                <c:pt idx="379486">
                  <c:v>8.60515</c:v>
                </c:pt>
                <c:pt idx="379487">
                  <c:v>8.60517</c:v>
                </c:pt>
                <c:pt idx="379488">
                  <c:v>8.60519</c:v>
                </c:pt>
                <c:pt idx="379489">
                  <c:v>8.60521</c:v>
                </c:pt>
                <c:pt idx="379490">
                  <c:v>8.60524</c:v>
                </c:pt>
                <c:pt idx="379491">
                  <c:v>8.60526</c:v>
                </c:pt>
                <c:pt idx="379492">
                  <c:v>8.60528</c:v>
                </c:pt>
                <c:pt idx="379493">
                  <c:v>8.60531</c:v>
                </c:pt>
                <c:pt idx="379494">
                  <c:v>8.60533</c:v>
                </c:pt>
                <c:pt idx="379495">
                  <c:v>8.60535</c:v>
                </c:pt>
                <c:pt idx="379496">
                  <c:v>8.60537</c:v>
                </c:pt>
                <c:pt idx="379497">
                  <c:v>8.6054</c:v>
                </c:pt>
                <c:pt idx="379498">
                  <c:v>8.60542</c:v>
                </c:pt>
                <c:pt idx="379499">
                  <c:v>8.60544</c:v>
                </c:pt>
                <c:pt idx="379500">
                  <c:v>8.60547</c:v>
                </c:pt>
                <c:pt idx="379501">
                  <c:v>8.60549</c:v>
                </c:pt>
                <c:pt idx="379502">
                  <c:v>8.60551</c:v>
                </c:pt>
                <c:pt idx="379503">
                  <c:v>8.60553</c:v>
                </c:pt>
                <c:pt idx="379504">
                  <c:v>8.60556</c:v>
                </c:pt>
                <c:pt idx="379505">
                  <c:v>8.60558</c:v>
                </c:pt>
                <c:pt idx="379506">
                  <c:v>8.6056</c:v>
                </c:pt>
                <c:pt idx="379507">
                  <c:v>8.60562</c:v>
                </c:pt>
                <c:pt idx="379508">
                  <c:v>8.60565</c:v>
                </c:pt>
                <c:pt idx="379509">
                  <c:v>8.60567</c:v>
                </c:pt>
                <c:pt idx="379510">
                  <c:v>8.60569</c:v>
                </c:pt>
                <c:pt idx="379511">
                  <c:v>8.60571</c:v>
                </c:pt>
                <c:pt idx="379512">
                  <c:v>8.60574</c:v>
                </c:pt>
                <c:pt idx="379513">
                  <c:v>8.60576</c:v>
                </c:pt>
                <c:pt idx="379514">
                  <c:v>8.60578</c:v>
                </c:pt>
                <c:pt idx="379515">
                  <c:v>8.60581</c:v>
                </c:pt>
                <c:pt idx="379516">
                  <c:v>8.60583</c:v>
                </c:pt>
                <c:pt idx="379517">
                  <c:v>8.60585</c:v>
                </c:pt>
                <c:pt idx="379518">
                  <c:v>8.60587</c:v>
                </c:pt>
                <c:pt idx="379519">
                  <c:v>8.6059</c:v>
                </c:pt>
                <c:pt idx="379520">
                  <c:v>8.60592</c:v>
                </c:pt>
                <c:pt idx="379521">
                  <c:v>8.60594</c:v>
                </c:pt>
                <c:pt idx="379522">
                  <c:v>8.60596</c:v>
                </c:pt>
                <c:pt idx="379523">
                  <c:v>8.60599</c:v>
                </c:pt>
                <c:pt idx="379524">
                  <c:v>8.60601</c:v>
                </c:pt>
                <c:pt idx="379525">
                  <c:v>8.60603</c:v>
                </c:pt>
                <c:pt idx="379526">
                  <c:v>8.60605</c:v>
                </c:pt>
                <c:pt idx="379527">
                  <c:v>8.60608</c:v>
                </c:pt>
                <c:pt idx="379528">
                  <c:v>8.6061</c:v>
                </c:pt>
                <c:pt idx="379529">
                  <c:v>8.60612</c:v>
                </c:pt>
                <c:pt idx="379530">
                  <c:v>8.60614</c:v>
                </c:pt>
                <c:pt idx="379531">
                  <c:v>8.60617</c:v>
                </c:pt>
                <c:pt idx="379532">
                  <c:v>8.60619</c:v>
                </c:pt>
                <c:pt idx="379533">
                  <c:v>8.60621</c:v>
                </c:pt>
                <c:pt idx="379534">
                  <c:v>8.60624</c:v>
                </c:pt>
                <c:pt idx="379535">
                  <c:v>8.60626</c:v>
                </c:pt>
                <c:pt idx="379536">
                  <c:v>8.60628</c:v>
                </c:pt>
                <c:pt idx="379537">
                  <c:v>8.6063</c:v>
                </c:pt>
                <c:pt idx="379538">
                  <c:v>8.60633</c:v>
                </c:pt>
                <c:pt idx="379539">
                  <c:v>8.60635</c:v>
                </c:pt>
                <c:pt idx="379540">
                  <c:v>8.60637</c:v>
                </c:pt>
                <c:pt idx="379541">
                  <c:v>8.60639</c:v>
                </c:pt>
                <c:pt idx="379542">
                  <c:v>8.60642</c:v>
                </c:pt>
                <c:pt idx="379543">
                  <c:v>8.60644</c:v>
                </c:pt>
                <c:pt idx="379544">
                  <c:v>8.60646</c:v>
                </c:pt>
                <c:pt idx="379545">
                  <c:v>8.60648</c:v>
                </c:pt>
                <c:pt idx="379546">
                  <c:v>8.60651</c:v>
                </c:pt>
                <c:pt idx="379547">
                  <c:v>8.60653</c:v>
                </c:pt>
                <c:pt idx="379548">
                  <c:v>8.60655</c:v>
                </c:pt>
                <c:pt idx="379549">
                  <c:v>8.60658</c:v>
                </c:pt>
                <c:pt idx="379550">
                  <c:v>8.6066</c:v>
                </c:pt>
                <c:pt idx="379551">
                  <c:v>8.60662</c:v>
                </c:pt>
                <c:pt idx="379552">
                  <c:v>8.60664</c:v>
                </c:pt>
                <c:pt idx="379553">
                  <c:v>8.60667</c:v>
                </c:pt>
                <c:pt idx="379554">
                  <c:v>8.60669</c:v>
                </c:pt>
                <c:pt idx="379555">
                  <c:v>8.60671</c:v>
                </c:pt>
                <c:pt idx="379556">
                  <c:v>8.60674</c:v>
                </c:pt>
                <c:pt idx="379557">
                  <c:v>8.60676</c:v>
                </c:pt>
                <c:pt idx="379558">
                  <c:v>8.60678</c:v>
                </c:pt>
                <c:pt idx="379559">
                  <c:v>8.6068</c:v>
                </c:pt>
                <c:pt idx="379560">
                  <c:v>8.60683</c:v>
                </c:pt>
                <c:pt idx="379561">
                  <c:v>8.60685</c:v>
                </c:pt>
                <c:pt idx="379562">
                  <c:v>8.60687</c:v>
                </c:pt>
                <c:pt idx="379563">
                  <c:v>8.60689</c:v>
                </c:pt>
                <c:pt idx="379564">
                  <c:v>8.60692</c:v>
                </c:pt>
                <c:pt idx="379565">
                  <c:v>8.60694</c:v>
                </c:pt>
                <c:pt idx="379566">
                  <c:v>8.60696</c:v>
                </c:pt>
                <c:pt idx="379567">
                  <c:v>8.60698</c:v>
                </c:pt>
                <c:pt idx="379568">
                  <c:v>8.60701</c:v>
                </c:pt>
                <c:pt idx="379569">
                  <c:v>8.60703</c:v>
                </c:pt>
                <c:pt idx="379570">
                  <c:v>8.60705</c:v>
                </c:pt>
                <c:pt idx="379571">
                  <c:v>8.60708</c:v>
                </c:pt>
                <c:pt idx="379572">
                  <c:v>8.6071</c:v>
                </c:pt>
                <c:pt idx="379573">
                  <c:v>8.60712</c:v>
                </c:pt>
                <c:pt idx="379574">
                  <c:v>8.60714</c:v>
                </c:pt>
                <c:pt idx="379575">
                  <c:v>8.60717</c:v>
                </c:pt>
                <c:pt idx="379576">
                  <c:v>8.60719</c:v>
                </c:pt>
                <c:pt idx="379577">
                  <c:v>8.60721</c:v>
                </c:pt>
                <c:pt idx="379578">
                  <c:v>8.60723</c:v>
                </c:pt>
                <c:pt idx="379579">
                  <c:v>8.60726</c:v>
                </c:pt>
                <c:pt idx="379580">
                  <c:v>8.60728</c:v>
                </c:pt>
                <c:pt idx="379581">
                  <c:v>8.6073</c:v>
                </c:pt>
                <c:pt idx="379582">
                  <c:v>8.60732</c:v>
                </c:pt>
                <c:pt idx="379583">
                  <c:v>8.60735</c:v>
                </c:pt>
                <c:pt idx="379584">
                  <c:v>8.60737</c:v>
                </c:pt>
                <c:pt idx="379585">
                  <c:v>8.60739</c:v>
                </c:pt>
                <c:pt idx="379586">
                  <c:v>8.60741</c:v>
                </c:pt>
                <c:pt idx="379587">
                  <c:v>8.60744</c:v>
                </c:pt>
                <c:pt idx="379588">
                  <c:v>8.60746</c:v>
                </c:pt>
                <c:pt idx="379589">
                  <c:v>8.60748</c:v>
                </c:pt>
                <c:pt idx="379590">
                  <c:v>8.60751</c:v>
                </c:pt>
                <c:pt idx="379591">
                  <c:v>8.60753</c:v>
                </c:pt>
                <c:pt idx="379592">
                  <c:v>8.60755</c:v>
                </c:pt>
                <c:pt idx="379593">
                  <c:v>8.60757</c:v>
                </c:pt>
                <c:pt idx="379594">
                  <c:v>8.6076</c:v>
                </c:pt>
                <c:pt idx="379595">
                  <c:v>8.60762</c:v>
                </c:pt>
                <c:pt idx="379596">
                  <c:v>8.60764</c:v>
                </c:pt>
                <c:pt idx="379597">
                  <c:v>8.60766</c:v>
                </c:pt>
                <c:pt idx="379598">
                  <c:v>8.60769</c:v>
                </c:pt>
                <c:pt idx="379599">
                  <c:v>8.60771</c:v>
                </c:pt>
                <c:pt idx="379600">
                  <c:v>8.60773</c:v>
                </c:pt>
                <c:pt idx="379601">
                  <c:v>8.60775</c:v>
                </c:pt>
                <c:pt idx="379602">
                  <c:v>8.60778</c:v>
                </c:pt>
                <c:pt idx="379603">
                  <c:v>8.6078</c:v>
                </c:pt>
                <c:pt idx="379604">
                  <c:v>8.60782</c:v>
                </c:pt>
                <c:pt idx="379605">
                  <c:v>8.60785</c:v>
                </c:pt>
                <c:pt idx="379606">
                  <c:v>8.60787</c:v>
                </c:pt>
                <c:pt idx="379607">
                  <c:v>8.60789</c:v>
                </c:pt>
                <c:pt idx="379608">
                  <c:v>8.60791</c:v>
                </c:pt>
                <c:pt idx="379609">
                  <c:v>8.60794</c:v>
                </c:pt>
                <c:pt idx="379610">
                  <c:v>8.60796</c:v>
                </c:pt>
                <c:pt idx="379611">
                  <c:v>8.60798</c:v>
                </c:pt>
                <c:pt idx="379612">
                  <c:v>8.60801</c:v>
                </c:pt>
                <c:pt idx="379613">
                  <c:v>8.60803</c:v>
                </c:pt>
                <c:pt idx="379614">
                  <c:v>8.60805</c:v>
                </c:pt>
                <c:pt idx="379615">
                  <c:v>8.60807</c:v>
                </c:pt>
                <c:pt idx="379616">
                  <c:v>8.6081</c:v>
                </c:pt>
                <c:pt idx="379617">
                  <c:v>8.60812</c:v>
                </c:pt>
                <c:pt idx="379618">
                  <c:v>8.60814</c:v>
                </c:pt>
                <c:pt idx="379619">
                  <c:v>8.60816</c:v>
                </c:pt>
                <c:pt idx="379620">
                  <c:v>8.60819</c:v>
                </c:pt>
                <c:pt idx="379621">
                  <c:v>8.60821</c:v>
                </c:pt>
                <c:pt idx="379622">
                  <c:v>8.60823</c:v>
                </c:pt>
                <c:pt idx="379623">
                  <c:v>8.60825</c:v>
                </c:pt>
                <c:pt idx="379624">
                  <c:v>8.60828</c:v>
                </c:pt>
                <c:pt idx="379625">
                  <c:v>8.6083</c:v>
                </c:pt>
                <c:pt idx="379626">
                  <c:v>8.60832</c:v>
                </c:pt>
                <c:pt idx="379627">
                  <c:v>8.60834</c:v>
                </c:pt>
                <c:pt idx="379628">
                  <c:v>8.60837</c:v>
                </c:pt>
                <c:pt idx="379629">
                  <c:v>8.60839</c:v>
                </c:pt>
                <c:pt idx="379630">
                  <c:v>8.60841</c:v>
                </c:pt>
                <c:pt idx="379631">
                  <c:v>8.60844</c:v>
                </c:pt>
                <c:pt idx="379632">
                  <c:v>8.60846</c:v>
                </c:pt>
                <c:pt idx="379633">
                  <c:v>8.60848</c:v>
                </c:pt>
                <c:pt idx="379634">
                  <c:v>8.6085</c:v>
                </c:pt>
                <c:pt idx="379635">
                  <c:v>8.60853</c:v>
                </c:pt>
                <c:pt idx="379636">
                  <c:v>8.60855</c:v>
                </c:pt>
                <c:pt idx="379637">
                  <c:v>8.60857</c:v>
                </c:pt>
                <c:pt idx="379638">
                  <c:v>8.60859</c:v>
                </c:pt>
                <c:pt idx="379639">
                  <c:v>8.60862</c:v>
                </c:pt>
                <c:pt idx="379640">
                  <c:v>8.60864</c:v>
                </c:pt>
                <c:pt idx="379641">
                  <c:v>8.60866</c:v>
                </c:pt>
                <c:pt idx="379642">
                  <c:v>8.60868</c:v>
                </c:pt>
                <c:pt idx="379643">
                  <c:v>8.60871</c:v>
                </c:pt>
                <c:pt idx="379644">
                  <c:v>8.60873</c:v>
                </c:pt>
                <c:pt idx="379645">
                  <c:v>8.60875</c:v>
                </c:pt>
                <c:pt idx="379646">
                  <c:v>8.60878</c:v>
                </c:pt>
                <c:pt idx="379647">
                  <c:v>8.6088</c:v>
                </c:pt>
                <c:pt idx="379648">
                  <c:v>8.60882</c:v>
                </c:pt>
                <c:pt idx="379649">
                  <c:v>8.60884</c:v>
                </c:pt>
                <c:pt idx="379650">
                  <c:v>8.60887</c:v>
                </c:pt>
                <c:pt idx="379651">
                  <c:v>8.60889</c:v>
                </c:pt>
                <c:pt idx="379652">
                  <c:v>8.60891</c:v>
                </c:pt>
                <c:pt idx="379653">
                  <c:v>8.60893</c:v>
                </c:pt>
                <c:pt idx="379654">
                  <c:v>8.60896</c:v>
                </c:pt>
                <c:pt idx="379655">
                  <c:v>8.60898</c:v>
                </c:pt>
                <c:pt idx="379656">
                  <c:v>8.609</c:v>
                </c:pt>
                <c:pt idx="379657">
                  <c:v>8.60903</c:v>
                </c:pt>
                <c:pt idx="379658">
                  <c:v>8.60905</c:v>
                </c:pt>
                <c:pt idx="379659">
                  <c:v>8.60907</c:v>
                </c:pt>
                <c:pt idx="379660">
                  <c:v>8.60909</c:v>
                </c:pt>
                <c:pt idx="379661">
                  <c:v>8.60912</c:v>
                </c:pt>
                <c:pt idx="379662">
                  <c:v>8.60914</c:v>
                </c:pt>
                <c:pt idx="379663">
                  <c:v>8.60916</c:v>
                </c:pt>
                <c:pt idx="379664">
                  <c:v>8.60918</c:v>
                </c:pt>
                <c:pt idx="379665">
                  <c:v>8.60921</c:v>
                </c:pt>
                <c:pt idx="379666">
                  <c:v>8.60923</c:v>
                </c:pt>
                <c:pt idx="379667">
                  <c:v>8.60925</c:v>
                </c:pt>
                <c:pt idx="379668">
                  <c:v>8.60927</c:v>
                </c:pt>
                <c:pt idx="379669">
                  <c:v>8.6093</c:v>
                </c:pt>
                <c:pt idx="379670">
                  <c:v>8.60932</c:v>
                </c:pt>
                <c:pt idx="379671">
                  <c:v>8.60934</c:v>
                </c:pt>
                <c:pt idx="379672">
                  <c:v>8.60937</c:v>
                </c:pt>
                <c:pt idx="379673">
                  <c:v>8.60939</c:v>
                </c:pt>
                <c:pt idx="379674">
                  <c:v>8.60941</c:v>
                </c:pt>
                <c:pt idx="379675">
                  <c:v>8.60943</c:v>
                </c:pt>
                <c:pt idx="379676">
                  <c:v>8.60946</c:v>
                </c:pt>
                <c:pt idx="379677">
                  <c:v>8.60948</c:v>
                </c:pt>
                <c:pt idx="379678">
                  <c:v>8.6095</c:v>
                </c:pt>
                <c:pt idx="379679">
                  <c:v>8.60952</c:v>
                </c:pt>
                <c:pt idx="379680">
                  <c:v>8.60955</c:v>
                </c:pt>
                <c:pt idx="379681">
                  <c:v>8.60957</c:v>
                </c:pt>
                <c:pt idx="379682">
                  <c:v>8.60959</c:v>
                </c:pt>
                <c:pt idx="379683">
                  <c:v>8.60961</c:v>
                </c:pt>
                <c:pt idx="379684">
                  <c:v>8.60964</c:v>
                </c:pt>
                <c:pt idx="379685">
                  <c:v>8.60966</c:v>
                </c:pt>
                <c:pt idx="379686">
                  <c:v>8.60968</c:v>
                </c:pt>
                <c:pt idx="379687">
                  <c:v>8.6097</c:v>
                </c:pt>
                <c:pt idx="379688">
                  <c:v>8.60973</c:v>
                </c:pt>
                <c:pt idx="379689">
                  <c:v>8.60975</c:v>
                </c:pt>
                <c:pt idx="379690">
                  <c:v>8.60977</c:v>
                </c:pt>
                <c:pt idx="379691">
                  <c:v>8.6098</c:v>
                </c:pt>
                <c:pt idx="379692">
                  <c:v>8.60982</c:v>
                </c:pt>
                <c:pt idx="379693">
                  <c:v>8.60984</c:v>
                </c:pt>
                <c:pt idx="379694">
                  <c:v>8.60986</c:v>
                </c:pt>
                <c:pt idx="379695">
                  <c:v>8.60989</c:v>
                </c:pt>
                <c:pt idx="379696">
                  <c:v>8.60991</c:v>
                </c:pt>
                <c:pt idx="379697">
                  <c:v>8.60993</c:v>
                </c:pt>
                <c:pt idx="379698">
                  <c:v>8.60995</c:v>
                </c:pt>
                <c:pt idx="379699">
                  <c:v>8.60998</c:v>
                </c:pt>
                <c:pt idx="379700">
                  <c:v>8.61</c:v>
                </c:pt>
                <c:pt idx="379701">
                  <c:v>8.61002</c:v>
                </c:pt>
                <c:pt idx="379702">
                  <c:v>8.61004</c:v>
                </c:pt>
                <c:pt idx="379703">
                  <c:v>8.61007</c:v>
                </c:pt>
                <c:pt idx="379704">
                  <c:v>8.61009</c:v>
                </c:pt>
                <c:pt idx="379705">
                  <c:v>8.61011</c:v>
                </c:pt>
                <c:pt idx="379706">
                  <c:v>8.61014</c:v>
                </c:pt>
                <c:pt idx="379707">
                  <c:v>8.61016</c:v>
                </c:pt>
                <c:pt idx="379708">
                  <c:v>8.61018</c:v>
                </c:pt>
                <c:pt idx="379709">
                  <c:v>8.6102</c:v>
                </c:pt>
                <c:pt idx="379710">
                  <c:v>8.61023</c:v>
                </c:pt>
                <c:pt idx="379711">
                  <c:v>8.61025</c:v>
                </c:pt>
                <c:pt idx="379712">
                  <c:v>8.61027</c:v>
                </c:pt>
                <c:pt idx="379713">
                  <c:v>8.6103</c:v>
                </c:pt>
                <c:pt idx="379714">
                  <c:v>8.61032</c:v>
                </c:pt>
                <c:pt idx="379715">
                  <c:v>8.61034</c:v>
                </c:pt>
                <c:pt idx="379716">
                  <c:v>8.61036</c:v>
                </c:pt>
                <c:pt idx="379717">
                  <c:v>8.61039</c:v>
                </c:pt>
                <c:pt idx="379718">
                  <c:v>8.61041</c:v>
                </c:pt>
                <c:pt idx="379719">
                  <c:v>8.61043</c:v>
                </c:pt>
                <c:pt idx="379720">
                  <c:v>8.61045</c:v>
                </c:pt>
                <c:pt idx="379721">
                  <c:v>8.61048</c:v>
                </c:pt>
                <c:pt idx="379722">
                  <c:v>8.6105</c:v>
                </c:pt>
                <c:pt idx="379723">
                  <c:v>8.61052</c:v>
                </c:pt>
                <c:pt idx="379724">
                  <c:v>8.61054</c:v>
                </c:pt>
                <c:pt idx="379725">
                  <c:v>8.61057</c:v>
                </c:pt>
                <c:pt idx="379726">
                  <c:v>8.61059</c:v>
                </c:pt>
                <c:pt idx="379727">
                  <c:v>8.61061</c:v>
                </c:pt>
                <c:pt idx="379728">
                  <c:v>8.61064</c:v>
                </c:pt>
                <c:pt idx="379729">
                  <c:v>8.61066</c:v>
                </c:pt>
                <c:pt idx="379730">
                  <c:v>8.61068</c:v>
                </c:pt>
                <c:pt idx="379731">
                  <c:v>8.6107</c:v>
                </c:pt>
                <c:pt idx="379732">
                  <c:v>8.61073</c:v>
                </c:pt>
                <c:pt idx="379733">
                  <c:v>8.61075</c:v>
                </c:pt>
                <c:pt idx="379734">
                  <c:v>8.61077</c:v>
                </c:pt>
                <c:pt idx="379735">
                  <c:v>8.61079</c:v>
                </c:pt>
                <c:pt idx="379736">
                  <c:v>8.61082</c:v>
                </c:pt>
                <c:pt idx="379737">
                  <c:v>8.61084</c:v>
                </c:pt>
                <c:pt idx="379738">
                  <c:v>8.61086</c:v>
                </c:pt>
                <c:pt idx="379739">
                  <c:v>8.61088</c:v>
                </c:pt>
                <c:pt idx="379740">
                  <c:v>8.61091</c:v>
                </c:pt>
                <c:pt idx="379741">
                  <c:v>8.61093</c:v>
                </c:pt>
                <c:pt idx="379742">
                  <c:v>8.61095</c:v>
                </c:pt>
                <c:pt idx="379743">
                  <c:v>8.61097</c:v>
                </c:pt>
                <c:pt idx="379744">
                  <c:v>8.611</c:v>
                </c:pt>
                <c:pt idx="379745">
                  <c:v>8.61102</c:v>
                </c:pt>
                <c:pt idx="379746">
                  <c:v>8.61104</c:v>
                </c:pt>
                <c:pt idx="379747">
                  <c:v>8.61107</c:v>
                </c:pt>
                <c:pt idx="379748">
                  <c:v>8.61109</c:v>
                </c:pt>
                <c:pt idx="379749">
                  <c:v>8.61111</c:v>
                </c:pt>
                <c:pt idx="379750">
                  <c:v>8.61113</c:v>
                </c:pt>
                <c:pt idx="379751">
                  <c:v>8.61116</c:v>
                </c:pt>
                <c:pt idx="379752">
                  <c:v>8.61118</c:v>
                </c:pt>
                <c:pt idx="379753">
                  <c:v>8.6112</c:v>
                </c:pt>
                <c:pt idx="379754">
                  <c:v>8.61122</c:v>
                </c:pt>
                <c:pt idx="379755">
                  <c:v>8.61125</c:v>
                </c:pt>
                <c:pt idx="379756">
                  <c:v>8.61127</c:v>
                </c:pt>
                <c:pt idx="379757">
                  <c:v>8.61129</c:v>
                </c:pt>
                <c:pt idx="379758">
                  <c:v>8.61131</c:v>
                </c:pt>
                <c:pt idx="379759">
                  <c:v>8.61134</c:v>
                </c:pt>
                <c:pt idx="379760">
                  <c:v>8.61136</c:v>
                </c:pt>
                <c:pt idx="379761">
                  <c:v>8.61138</c:v>
                </c:pt>
                <c:pt idx="379762">
                  <c:v>8.61141</c:v>
                </c:pt>
                <c:pt idx="379763">
                  <c:v>8.61143</c:v>
                </c:pt>
                <c:pt idx="379764">
                  <c:v>8.61145</c:v>
                </c:pt>
                <c:pt idx="379765">
                  <c:v>8.61147</c:v>
                </c:pt>
                <c:pt idx="379766">
                  <c:v>8.6115</c:v>
                </c:pt>
                <c:pt idx="379767">
                  <c:v>8.61152</c:v>
                </c:pt>
                <c:pt idx="379768">
                  <c:v>8.61154</c:v>
                </c:pt>
                <c:pt idx="379769">
                  <c:v>8.61157</c:v>
                </c:pt>
                <c:pt idx="379770">
                  <c:v>8.61159</c:v>
                </c:pt>
                <c:pt idx="379771">
                  <c:v>8.61161</c:v>
                </c:pt>
                <c:pt idx="379772">
                  <c:v>8.61163</c:v>
                </c:pt>
                <c:pt idx="379773">
                  <c:v>8.61166</c:v>
                </c:pt>
                <c:pt idx="379774">
                  <c:v>8.61168</c:v>
                </c:pt>
                <c:pt idx="379775">
                  <c:v>8.6117</c:v>
                </c:pt>
                <c:pt idx="379776">
                  <c:v>8.61172</c:v>
                </c:pt>
                <c:pt idx="379777">
                  <c:v>8.61175</c:v>
                </c:pt>
                <c:pt idx="379778">
                  <c:v>8.61177</c:v>
                </c:pt>
                <c:pt idx="379779">
                  <c:v>8.61179</c:v>
                </c:pt>
                <c:pt idx="379780">
                  <c:v>8.61181</c:v>
                </c:pt>
                <c:pt idx="379781">
                  <c:v>8.61184</c:v>
                </c:pt>
                <c:pt idx="379782">
                  <c:v>8.61186</c:v>
                </c:pt>
                <c:pt idx="379783">
                  <c:v>8.61188</c:v>
                </c:pt>
                <c:pt idx="379784">
                  <c:v>8.61191</c:v>
                </c:pt>
                <c:pt idx="379785">
                  <c:v>8.61193</c:v>
                </c:pt>
                <c:pt idx="379786">
                  <c:v>8.61195</c:v>
                </c:pt>
                <c:pt idx="379787">
                  <c:v>8.61197</c:v>
                </c:pt>
                <c:pt idx="379788">
                  <c:v>8.612</c:v>
                </c:pt>
                <c:pt idx="379789">
                  <c:v>8.61202</c:v>
                </c:pt>
                <c:pt idx="379790">
                  <c:v>8.61204</c:v>
                </c:pt>
                <c:pt idx="379791">
                  <c:v>8.61206</c:v>
                </c:pt>
                <c:pt idx="379792">
                  <c:v>8.61209</c:v>
                </c:pt>
                <c:pt idx="379793">
                  <c:v>8.61211</c:v>
                </c:pt>
                <c:pt idx="379794">
                  <c:v>8.61213</c:v>
                </c:pt>
                <c:pt idx="379795">
                  <c:v>8.61215</c:v>
                </c:pt>
                <c:pt idx="379796">
                  <c:v>8.61218</c:v>
                </c:pt>
                <c:pt idx="379797">
                  <c:v>8.6122</c:v>
                </c:pt>
                <c:pt idx="379798">
                  <c:v>8.61222</c:v>
                </c:pt>
                <c:pt idx="379799">
                  <c:v>8.61224</c:v>
                </c:pt>
                <c:pt idx="379800">
                  <c:v>8.61227</c:v>
                </c:pt>
                <c:pt idx="379801">
                  <c:v>8.61229</c:v>
                </c:pt>
                <c:pt idx="379802">
                  <c:v>8.61231</c:v>
                </c:pt>
                <c:pt idx="379803">
                  <c:v>8.61234</c:v>
                </c:pt>
                <c:pt idx="379804">
                  <c:v>8.61236</c:v>
                </c:pt>
                <c:pt idx="379805">
                  <c:v>8.61238</c:v>
                </c:pt>
                <c:pt idx="379806">
                  <c:v>8.6124</c:v>
                </c:pt>
                <c:pt idx="379807">
                  <c:v>8.61243</c:v>
                </c:pt>
                <c:pt idx="379808">
                  <c:v>8.61245</c:v>
                </c:pt>
                <c:pt idx="379809">
                  <c:v>8.61247</c:v>
                </c:pt>
                <c:pt idx="379810">
                  <c:v>8.61249</c:v>
                </c:pt>
                <c:pt idx="379811">
                  <c:v>8.61252</c:v>
                </c:pt>
                <c:pt idx="379812">
                  <c:v>8.61254</c:v>
                </c:pt>
                <c:pt idx="379813">
                  <c:v>8.61256</c:v>
                </c:pt>
                <c:pt idx="379814">
                  <c:v>8.61258</c:v>
                </c:pt>
                <c:pt idx="379815">
                  <c:v>8.61261</c:v>
                </c:pt>
                <c:pt idx="379816">
                  <c:v>8.61263</c:v>
                </c:pt>
                <c:pt idx="379817">
                  <c:v>8.61265</c:v>
                </c:pt>
                <c:pt idx="379818">
                  <c:v>8.61268</c:v>
                </c:pt>
                <c:pt idx="379819">
                  <c:v>8.6127</c:v>
                </c:pt>
                <c:pt idx="379820">
                  <c:v>8.61272</c:v>
                </c:pt>
                <c:pt idx="379821">
                  <c:v>8.61274</c:v>
                </c:pt>
                <c:pt idx="379822">
                  <c:v>8.61277</c:v>
                </c:pt>
                <c:pt idx="379823">
                  <c:v>8.61279</c:v>
                </c:pt>
                <c:pt idx="379824">
                  <c:v>8.61281</c:v>
                </c:pt>
                <c:pt idx="379825">
                  <c:v>8.61283</c:v>
                </c:pt>
                <c:pt idx="379826">
                  <c:v>8.61286</c:v>
                </c:pt>
                <c:pt idx="379827">
                  <c:v>8.61288</c:v>
                </c:pt>
                <c:pt idx="379828">
                  <c:v>8.6129</c:v>
                </c:pt>
                <c:pt idx="379829">
                  <c:v>8.61293</c:v>
                </c:pt>
                <c:pt idx="379830">
                  <c:v>8.61295</c:v>
                </c:pt>
                <c:pt idx="379831">
                  <c:v>8.61297</c:v>
                </c:pt>
                <c:pt idx="379832">
                  <c:v>8.61299</c:v>
                </c:pt>
                <c:pt idx="379833">
                  <c:v>8.61302</c:v>
                </c:pt>
                <c:pt idx="379834">
                  <c:v>8.61304</c:v>
                </c:pt>
                <c:pt idx="379835">
                  <c:v>8.61306</c:v>
                </c:pt>
                <c:pt idx="379836">
                  <c:v>8.61308</c:v>
                </c:pt>
                <c:pt idx="379837">
                  <c:v>8.61311</c:v>
                </c:pt>
                <c:pt idx="379838">
                  <c:v>8.61313</c:v>
                </c:pt>
                <c:pt idx="379839">
                  <c:v>8.61315</c:v>
                </c:pt>
                <c:pt idx="379840">
                  <c:v>8.61318</c:v>
                </c:pt>
                <c:pt idx="379841">
                  <c:v>8.6132</c:v>
                </c:pt>
                <c:pt idx="379842">
                  <c:v>8.61322</c:v>
                </c:pt>
                <c:pt idx="379843">
                  <c:v>8.61324</c:v>
                </c:pt>
                <c:pt idx="379844">
                  <c:v>8.61327</c:v>
                </c:pt>
                <c:pt idx="379845">
                  <c:v>8.61329</c:v>
                </c:pt>
                <c:pt idx="379846">
                  <c:v>8.61331</c:v>
                </c:pt>
                <c:pt idx="379847">
                  <c:v>8.61333</c:v>
                </c:pt>
                <c:pt idx="379848">
                  <c:v>8.61336</c:v>
                </c:pt>
                <c:pt idx="379849">
                  <c:v>8.61338</c:v>
                </c:pt>
                <c:pt idx="379850">
                  <c:v>8.6134</c:v>
                </c:pt>
                <c:pt idx="379851">
                  <c:v>8.61342</c:v>
                </c:pt>
                <c:pt idx="379852">
                  <c:v>8.61345</c:v>
                </c:pt>
                <c:pt idx="379853">
                  <c:v>8.61347</c:v>
                </c:pt>
                <c:pt idx="379854">
                  <c:v>8.61349</c:v>
                </c:pt>
                <c:pt idx="379855">
                  <c:v>8.61351</c:v>
                </c:pt>
                <c:pt idx="379856">
                  <c:v>8.61354</c:v>
                </c:pt>
                <c:pt idx="379857">
                  <c:v>8.61356</c:v>
                </c:pt>
                <c:pt idx="379858">
                  <c:v>8.61358</c:v>
                </c:pt>
                <c:pt idx="379859">
                  <c:v>8.6136</c:v>
                </c:pt>
                <c:pt idx="379860">
                  <c:v>8.61363</c:v>
                </c:pt>
                <c:pt idx="379861">
                  <c:v>8.61365</c:v>
                </c:pt>
                <c:pt idx="379862">
                  <c:v>8.61367</c:v>
                </c:pt>
                <c:pt idx="379863">
                  <c:v>8.6137</c:v>
                </c:pt>
                <c:pt idx="379864">
                  <c:v>8.61372</c:v>
                </c:pt>
                <c:pt idx="379865">
                  <c:v>8.61374</c:v>
                </c:pt>
                <c:pt idx="379866">
                  <c:v>8.61376</c:v>
                </c:pt>
                <c:pt idx="379867">
                  <c:v>8.61379</c:v>
                </c:pt>
                <c:pt idx="379868">
                  <c:v>8.61381</c:v>
                </c:pt>
                <c:pt idx="379869">
                  <c:v>8.61383</c:v>
                </c:pt>
                <c:pt idx="379870">
                  <c:v>8.61385</c:v>
                </c:pt>
                <c:pt idx="379871">
                  <c:v>8.61388</c:v>
                </c:pt>
                <c:pt idx="379872">
                  <c:v>8.6139</c:v>
                </c:pt>
                <c:pt idx="379873">
                  <c:v>8.61392</c:v>
                </c:pt>
                <c:pt idx="379874">
                  <c:v>8.61395</c:v>
                </c:pt>
                <c:pt idx="379875">
                  <c:v>8.61397</c:v>
                </c:pt>
                <c:pt idx="379876">
                  <c:v>8.61399</c:v>
                </c:pt>
                <c:pt idx="379877">
                  <c:v>8.61401</c:v>
                </c:pt>
                <c:pt idx="379878">
                  <c:v>8.61404</c:v>
                </c:pt>
                <c:pt idx="379879">
                  <c:v>8.61406</c:v>
                </c:pt>
                <c:pt idx="379880">
                  <c:v>8.61408</c:v>
                </c:pt>
                <c:pt idx="379881">
                  <c:v>8.6141</c:v>
                </c:pt>
                <c:pt idx="379882">
                  <c:v>8.61413</c:v>
                </c:pt>
                <c:pt idx="379883">
                  <c:v>8.61415</c:v>
                </c:pt>
                <c:pt idx="379884">
                  <c:v>8.61417</c:v>
                </c:pt>
                <c:pt idx="379885">
                  <c:v>8.6142</c:v>
                </c:pt>
                <c:pt idx="379886">
                  <c:v>8.61422</c:v>
                </c:pt>
                <c:pt idx="379887">
                  <c:v>8.61424</c:v>
                </c:pt>
                <c:pt idx="379888">
                  <c:v>8.61426</c:v>
                </c:pt>
                <c:pt idx="379889">
                  <c:v>8.61429</c:v>
                </c:pt>
                <c:pt idx="379890">
                  <c:v>8.61431</c:v>
                </c:pt>
                <c:pt idx="379891">
                  <c:v>8.61433</c:v>
                </c:pt>
                <c:pt idx="379892">
                  <c:v>8.61435</c:v>
                </c:pt>
                <c:pt idx="379893">
                  <c:v>8.61438</c:v>
                </c:pt>
                <c:pt idx="379894">
                  <c:v>8.6144</c:v>
                </c:pt>
                <c:pt idx="379895">
                  <c:v>8.61442</c:v>
                </c:pt>
                <c:pt idx="379896">
                  <c:v>8.61444</c:v>
                </c:pt>
                <c:pt idx="379897">
                  <c:v>8.61447</c:v>
                </c:pt>
                <c:pt idx="379898">
                  <c:v>8.61449</c:v>
                </c:pt>
                <c:pt idx="379899">
                  <c:v>8.61451</c:v>
                </c:pt>
                <c:pt idx="379900">
                  <c:v>8.61454</c:v>
                </c:pt>
                <c:pt idx="379901">
                  <c:v>8.61456</c:v>
                </c:pt>
                <c:pt idx="379902">
                  <c:v>8.61458</c:v>
                </c:pt>
                <c:pt idx="379903">
                  <c:v>8.6146</c:v>
                </c:pt>
                <c:pt idx="379904">
                  <c:v>8.61463</c:v>
                </c:pt>
                <c:pt idx="379905">
                  <c:v>8.61465</c:v>
                </c:pt>
                <c:pt idx="379906">
                  <c:v>8.61467</c:v>
                </c:pt>
                <c:pt idx="379907">
                  <c:v>8.61469</c:v>
                </c:pt>
                <c:pt idx="379908">
                  <c:v>8.61472</c:v>
                </c:pt>
                <c:pt idx="379909">
                  <c:v>8.61474</c:v>
                </c:pt>
                <c:pt idx="379910">
                  <c:v>8.61476</c:v>
                </c:pt>
                <c:pt idx="379911">
                  <c:v>8.61478</c:v>
                </c:pt>
                <c:pt idx="379912">
                  <c:v>8.61481</c:v>
                </c:pt>
                <c:pt idx="379913">
                  <c:v>8.61483</c:v>
                </c:pt>
                <c:pt idx="379914">
                  <c:v>8.61485</c:v>
                </c:pt>
                <c:pt idx="379915">
                  <c:v>8.61487</c:v>
                </c:pt>
                <c:pt idx="379916">
                  <c:v>8.6149</c:v>
                </c:pt>
                <c:pt idx="379917">
                  <c:v>8.61492</c:v>
                </c:pt>
                <c:pt idx="379918">
                  <c:v>8.61494</c:v>
                </c:pt>
                <c:pt idx="379919">
                  <c:v>8.61497</c:v>
                </c:pt>
                <c:pt idx="379920">
                  <c:v>8.61499</c:v>
                </c:pt>
                <c:pt idx="379921">
                  <c:v>8.61501</c:v>
                </c:pt>
                <c:pt idx="379922">
                  <c:v>8.61503</c:v>
                </c:pt>
                <c:pt idx="379923">
                  <c:v>8.61506</c:v>
                </c:pt>
                <c:pt idx="379924">
                  <c:v>8.61508</c:v>
                </c:pt>
                <c:pt idx="379925">
                  <c:v>8.6151</c:v>
                </c:pt>
                <c:pt idx="379926">
                  <c:v>8.61513</c:v>
                </c:pt>
                <c:pt idx="379927">
                  <c:v>8.61515</c:v>
                </c:pt>
                <c:pt idx="379928">
                  <c:v>8.61517</c:v>
                </c:pt>
                <c:pt idx="379929">
                  <c:v>8.61519</c:v>
                </c:pt>
                <c:pt idx="379930">
                  <c:v>8.61521</c:v>
                </c:pt>
                <c:pt idx="379931">
                  <c:v>8.61524</c:v>
                </c:pt>
                <c:pt idx="379932">
                  <c:v>8.61526</c:v>
                </c:pt>
                <c:pt idx="379933">
                  <c:v>8.61528</c:v>
                </c:pt>
                <c:pt idx="379934">
                  <c:v>8.61531</c:v>
                </c:pt>
                <c:pt idx="379935">
                  <c:v>8.61533</c:v>
                </c:pt>
                <c:pt idx="379936">
                  <c:v>8.61535</c:v>
                </c:pt>
                <c:pt idx="379937">
                  <c:v>8.61537</c:v>
                </c:pt>
                <c:pt idx="379938">
                  <c:v>8.6154</c:v>
                </c:pt>
                <c:pt idx="379939">
                  <c:v>8.61542</c:v>
                </c:pt>
                <c:pt idx="379940">
                  <c:v>8.61544</c:v>
                </c:pt>
                <c:pt idx="379941">
                  <c:v>8.61547</c:v>
                </c:pt>
                <c:pt idx="379942">
                  <c:v>8.61549</c:v>
                </c:pt>
                <c:pt idx="379943">
                  <c:v>8.61551</c:v>
                </c:pt>
                <c:pt idx="379944">
                  <c:v>8.61553</c:v>
                </c:pt>
                <c:pt idx="379945">
                  <c:v>8.61556</c:v>
                </c:pt>
                <c:pt idx="379946">
                  <c:v>8.61558</c:v>
                </c:pt>
                <c:pt idx="379947">
                  <c:v>8.6156</c:v>
                </c:pt>
                <c:pt idx="379948">
                  <c:v>8.61562</c:v>
                </c:pt>
                <c:pt idx="379949">
                  <c:v>8.61565</c:v>
                </c:pt>
                <c:pt idx="379950">
                  <c:v>8.61567</c:v>
                </c:pt>
                <c:pt idx="379951">
                  <c:v>8.61569</c:v>
                </c:pt>
                <c:pt idx="379952">
                  <c:v>8.61571</c:v>
                </c:pt>
                <c:pt idx="379953">
                  <c:v>8.61574</c:v>
                </c:pt>
                <c:pt idx="379954">
                  <c:v>8.61576</c:v>
                </c:pt>
                <c:pt idx="379955">
                  <c:v>8.61578</c:v>
                </c:pt>
                <c:pt idx="379956">
                  <c:v>8.6158</c:v>
                </c:pt>
                <c:pt idx="379957">
                  <c:v>8.61583</c:v>
                </c:pt>
                <c:pt idx="379958">
                  <c:v>8.61585</c:v>
                </c:pt>
                <c:pt idx="379959">
                  <c:v>8.61587</c:v>
                </c:pt>
                <c:pt idx="379960">
                  <c:v>8.6159</c:v>
                </c:pt>
                <c:pt idx="379961">
                  <c:v>8.61592</c:v>
                </c:pt>
                <c:pt idx="379962">
                  <c:v>8.61594</c:v>
                </c:pt>
                <c:pt idx="379963">
                  <c:v>8.61596</c:v>
                </c:pt>
                <c:pt idx="379964">
                  <c:v>8.61599</c:v>
                </c:pt>
                <c:pt idx="379965">
                  <c:v>8.61601</c:v>
                </c:pt>
                <c:pt idx="379966">
                  <c:v>8.61603</c:v>
                </c:pt>
                <c:pt idx="379967">
                  <c:v>8.61605</c:v>
                </c:pt>
                <c:pt idx="379968">
                  <c:v>8.61608</c:v>
                </c:pt>
                <c:pt idx="379969">
                  <c:v>8.6161</c:v>
                </c:pt>
                <c:pt idx="379970">
                  <c:v>8.61612</c:v>
                </c:pt>
                <c:pt idx="379971">
                  <c:v>8.61614</c:v>
                </c:pt>
                <c:pt idx="379972">
                  <c:v>8.61617</c:v>
                </c:pt>
                <c:pt idx="379973">
                  <c:v>8.61619</c:v>
                </c:pt>
                <c:pt idx="379974">
                  <c:v>8.61621</c:v>
                </c:pt>
                <c:pt idx="379975">
                  <c:v>8.61624</c:v>
                </c:pt>
                <c:pt idx="379976">
                  <c:v>8.61626</c:v>
                </c:pt>
                <c:pt idx="379977">
                  <c:v>8.61628</c:v>
                </c:pt>
                <c:pt idx="379978">
                  <c:v>8.6163</c:v>
                </c:pt>
                <c:pt idx="379979">
                  <c:v>8.61633</c:v>
                </c:pt>
                <c:pt idx="379980">
                  <c:v>8.61635</c:v>
                </c:pt>
                <c:pt idx="379981">
                  <c:v>8.61637</c:v>
                </c:pt>
                <c:pt idx="379982">
                  <c:v>8.6164</c:v>
                </c:pt>
                <c:pt idx="379983">
                  <c:v>8.61642</c:v>
                </c:pt>
                <c:pt idx="379984">
                  <c:v>8.61644</c:v>
                </c:pt>
                <c:pt idx="379985">
                  <c:v>8.61646</c:v>
                </c:pt>
                <c:pt idx="379986">
                  <c:v>8.61649</c:v>
                </c:pt>
                <c:pt idx="379987">
                  <c:v>8.61651</c:v>
                </c:pt>
                <c:pt idx="379988">
                  <c:v>8.61653</c:v>
                </c:pt>
                <c:pt idx="379989">
                  <c:v>8.61655</c:v>
                </c:pt>
                <c:pt idx="379990">
                  <c:v>8.61658</c:v>
                </c:pt>
                <c:pt idx="379991">
                  <c:v>8.6166</c:v>
                </c:pt>
                <c:pt idx="379992">
                  <c:v>8.61662</c:v>
                </c:pt>
                <c:pt idx="379993">
                  <c:v>8.61664</c:v>
                </c:pt>
                <c:pt idx="379994">
                  <c:v>8.61667</c:v>
                </c:pt>
                <c:pt idx="379995">
                  <c:v>8.61669</c:v>
                </c:pt>
                <c:pt idx="379996">
                  <c:v>8.61671</c:v>
                </c:pt>
                <c:pt idx="379997">
                  <c:v>8.61674</c:v>
                </c:pt>
                <c:pt idx="379998">
                  <c:v>8.61676</c:v>
                </c:pt>
                <c:pt idx="379999">
                  <c:v>8.61678</c:v>
                </c:pt>
                <c:pt idx="380000">
                  <c:v>8.6168</c:v>
                </c:pt>
                <c:pt idx="380001">
                  <c:v>8.61683</c:v>
                </c:pt>
                <c:pt idx="380002">
                  <c:v>8.61685</c:v>
                </c:pt>
                <c:pt idx="380003">
                  <c:v>8.61687</c:v>
                </c:pt>
                <c:pt idx="380004">
                  <c:v>8.61689</c:v>
                </c:pt>
                <c:pt idx="380005">
                  <c:v>8.61692</c:v>
                </c:pt>
                <c:pt idx="380006">
                  <c:v>8.61694</c:v>
                </c:pt>
                <c:pt idx="380007">
                  <c:v>8.61696</c:v>
                </c:pt>
                <c:pt idx="380008">
                  <c:v>8.61698</c:v>
                </c:pt>
                <c:pt idx="380009">
                  <c:v>8.61701</c:v>
                </c:pt>
                <c:pt idx="380010">
                  <c:v>8.61703</c:v>
                </c:pt>
                <c:pt idx="380011">
                  <c:v>8.61705</c:v>
                </c:pt>
                <c:pt idx="380012">
                  <c:v>8.61707</c:v>
                </c:pt>
                <c:pt idx="380013">
                  <c:v>8.6171</c:v>
                </c:pt>
                <c:pt idx="380014">
                  <c:v>8.61712</c:v>
                </c:pt>
                <c:pt idx="380015">
                  <c:v>8.61714</c:v>
                </c:pt>
                <c:pt idx="380016">
                  <c:v>8.61717</c:v>
                </c:pt>
                <c:pt idx="380017">
                  <c:v>8.61719</c:v>
                </c:pt>
                <c:pt idx="380018">
                  <c:v>8.61721</c:v>
                </c:pt>
                <c:pt idx="380019">
                  <c:v>8.61723</c:v>
                </c:pt>
                <c:pt idx="380020">
                  <c:v>8.61726</c:v>
                </c:pt>
                <c:pt idx="380021">
                  <c:v>8.61728</c:v>
                </c:pt>
                <c:pt idx="380022">
                  <c:v>8.6173</c:v>
                </c:pt>
                <c:pt idx="380023">
                  <c:v>8.61732</c:v>
                </c:pt>
                <c:pt idx="380024">
                  <c:v>8.61735</c:v>
                </c:pt>
                <c:pt idx="380025">
                  <c:v>8.61737</c:v>
                </c:pt>
                <c:pt idx="380026">
                  <c:v>8.61739</c:v>
                </c:pt>
                <c:pt idx="380027">
                  <c:v>8.61741</c:v>
                </c:pt>
                <c:pt idx="380028">
                  <c:v>8.61744</c:v>
                </c:pt>
                <c:pt idx="380029">
                  <c:v>8.61746</c:v>
                </c:pt>
                <c:pt idx="380030">
                  <c:v>8.61748</c:v>
                </c:pt>
                <c:pt idx="380031">
                  <c:v>8.61751</c:v>
                </c:pt>
                <c:pt idx="380032">
                  <c:v>8.61753</c:v>
                </c:pt>
                <c:pt idx="380033">
                  <c:v>8.61755</c:v>
                </c:pt>
                <c:pt idx="380034">
                  <c:v>8.61757</c:v>
                </c:pt>
                <c:pt idx="380035">
                  <c:v>8.6176</c:v>
                </c:pt>
                <c:pt idx="380036">
                  <c:v>8.61762</c:v>
                </c:pt>
                <c:pt idx="380037">
                  <c:v>8.61764</c:v>
                </c:pt>
                <c:pt idx="380038">
                  <c:v>8.61766</c:v>
                </c:pt>
                <c:pt idx="380039">
                  <c:v>8.61769</c:v>
                </c:pt>
                <c:pt idx="380040">
                  <c:v>8.61771</c:v>
                </c:pt>
                <c:pt idx="380041">
                  <c:v>8.61773</c:v>
                </c:pt>
                <c:pt idx="380042">
                  <c:v>8.61776</c:v>
                </c:pt>
                <c:pt idx="380043">
                  <c:v>8.61778</c:v>
                </c:pt>
                <c:pt idx="380044">
                  <c:v>8.6178</c:v>
                </c:pt>
                <c:pt idx="380045">
                  <c:v>8.61782</c:v>
                </c:pt>
                <c:pt idx="380046">
                  <c:v>8.61785</c:v>
                </c:pt>
                <c:pt idx="380047">
                  <c:v>8.61787</c:v>
                </c:pt>
                <c:pt idx="380048">
                  <c:v>8.61789</c:v>
                </c:pt>
                <c:pt idx="380049">
                  <c:v>8.61791</c:v>
                </c:pt>
                <c:pt idx="380050">
                  <c:v>8.61794</c:v>
                </c:pt>
                <c:pt idx="380051">
                  <c:v>8.61796</c:v>
                </c:pt>
                <c:pt idx="380052">
                  <c:v>8.61798</c:v>
                </c:pt>
                <c:pt idx="380053">
                  <c:v>8.61801</c:v>
                </c:pt>
                <c:pt idx="380054">
                  <c:v>8.61803</c:v>
                </c:pt>
                <c:pt idx="380055">
                  <c:v>8.61805</c:v>
                </c:pt>
                <c:pt idx="380056">
                  <c:v>8.61807</c:v>
                </c:pt>
                <c:pt idx="380057">
                  <c:v>8.6181</c:v>
                </c:pt>
                <c:pt idx="380058">
                  <c:v>8.61812</c:v>
                </c:pt>
                <c:pt idx="380059">
                  <c:v>8.61814</c:v>
                </c:pt>
                <c:pt idx="380060">
                  <c:v>8.61816</c:v>
                </c:pt>
                <c:pt idx="380061">
                  <c:v>8.61819</c:v>
                </c:pt>
                <c:pt idx="380062">
                  <c:v>8.61821</c:v>
                </c:pt>
                <c:pt idx="380063">
                  <c:v>8.61823</c:v>
                </c:pt>
                <c:pt idx="380064">
                  <c:v>8.61825</c:v>
                </c:pt>
                <c:pt idx="380065">
                  <c:v>8.61828</c:v>
                </c:pt>
                <c:pt idx="380066">
                  <c:v>8.6183</c:v>
                </c:pt>
                <c:pt idx="380067">
                  <c:v>8.61832</c:v>
                </c:pt>
                <c:pt idx="380068">
                  <c:v>8.61834</c:v>
                </c:pt>
                <c:pt idx="380069">
                  <c:v>8.61837</c:v>
                </c:pt>
                <c:pt idx="380070">
                  <c:v>8.61839</c:v>
                </c:pt>
                <c:pt idx="380071">
                  <c:v>8.61841</c:v>
                </c:pt>
                <c:pt idx="380072">
                  <c:v>8.61843</c:v>
                </c:pt>
                <c:pt idx="380073">
                  <c:v>8.61846</c:v>
                </c:pt>
                <c:pt idx="380074">
                  <c:v>8.61848</c:v>
                </c:pt>
                <c:pt idx="380075">
                  <c:v>8.6185</c:v>
                </c:pt>
                <c:pt idx="380076">
                  <c:v>8.61853</c:v>
                </c:pt>
                <c:pt idx="380077">
                  <c:v>8.61855</c:v>
                </c:pt>
                <c:pt idx="380078">
                  <c:v>8.61857</c:v>
                </c:pt>
                <c:pt idx="380079">
                  <c:v>8.61859</c:v>
                </c:pt>
                <c:pt idx="380080">
                  <c:v>8.61862</c:v>
                </c:pt>
                <c:pt idx="380081">
                  <c:v>8.61864</c:v>
                </c:pt>
                <c:pt idx="380082">
                  <c:v>8.61866</c:v>
                </c:pt>
                <c:pt idx="380083">
                  <c:v>8.61868</c:v>
                </c:pt>
                <c:pt idx="380084">
                  <c:v>8.61871</c:v>
                </c:pt>
                <c:pt idx="380085">
                  <c:v>8.61873</c:v>
                </c:pt>
                <c:pt idx="380086">
                  <c:v>8.61875</c:v>
                </c:pt>
                <c:pt idx="380087">
                  <c:v>8.61878</c:v>
                </c:pt>
                <c:pt idx="380088">
                  <c:v>8.6188</c:v>
                </c:pt>
                <c:pt idx="380089">
                  <c:v>8.61882</c:v>
                </c:pt>
                <c:pt idx="380090">
                  <c:v>8.61884</c:v>
                </c:pt>
                <c:pt idx="380091">
                  <c:v>8.61887</c:v>
                </c:pt>
                <c:pt idx="380092">
                  <c:v>8.61889</c:v>
                </c:pt>
                <c:pt idx="380093">
                  <c:v>8.61891</c:v>
                </c:pt>
                <c:pt idx="380094">
                  <c:v>8.61893</c:v>
                </c:pt>
                <c:pt idx="380095">
                  <c:v>8.61896</c:v>
                </c:pt>
                <c:pt idx="380096">
                  <c:v>8.61898</c:v>
                </c:pt>
                <c:pt idx="380097">
                  <c:v>8.619</c:v>
                </c:pt>
                <c:pt idx="380098">
                  <c:v>8.61903</c:v>
                </c:pt>
                <c:pt idx="380099">
                  <c:v>8.61905</c:v>
                </c:pt>
                <c:pt idx="380100">
                  <c:v>8.61907</c:v>
                </c:pt>
                <c:pt idx="380101">
                  <c:v>8.61909</c:v>
                </c:pt>
                <c:pt idx="380102">
                  <c:v>8.61912</c:v>
                </c:pt>
                <c:pt idx="380103">
                  <c:v>8.61914</c:v>
                </c:pt>
                <c:pt idx="380104">
                  <c:v>8.61916</c:v>
                </c:pt>
                <c:pt idx="380105">
                  <c:v>8.61918</c:v>
                </c:pt>
                <c:pt idx="380106">
                  <c:v>8.61921</c:v>
                </c:pt>
                <c:pt idx="380107">
                  <c:v>8.61923</c:v>
                </c:pt>
                <c:pt idx="380108">
                  <c:v>8.61925</c:v>
                </c:pt>
                <c:pt idx="380109">
                  <c:v>8.61927</c:v>
                </c:pt>
                <c:pt idx="380110">
                  <c:v>8.6193</c:v>
                </c:pt>
                <c:pt idx="380111">
                  <c:v>8.61932</c:v>
                </c:pt>
                <c:pt idx="380112">
                  <c:v>8.61934</c:v>
                </c:pt>
                <c:pt idx="380113">
                  <c:v>8.61937</c:v>
                </c:pt>
                <c:pt idx="380114">
                  <c:v>8.61939</c:v>
                </c:pt>
                <c:pt idx="380115">
                  <c:v>8.61941</c:v>
                </c:pt>
                <c:pt idx="380116">
                  <c:v>8.61943</c:v>
                </c:pt>
                <c:pt idx="380117">
                  <c:v>8.61946</c:v>
                </c:pt>
                <c:pt idx="380118">
                  <c:v>8.61948</c:v>
                </c:pt>
                <c:pt idx="380119">
                  <c:v>8.6195</c:v>
                </c:pt>
                <c:pt idx="380120">
                  <c:v>8.61952</c:v>
                </c:pt>
                <c:pt idx="380121">
                  <c:v>8.61955</c:v>
                </c:pt>
                <c:pt idx="380122">
                  <c:v>8.61957</c:v>
                </c:pt>
                <c:pt idx="380123">
                  <c:v>8.61959</c:v>
                </c:pt>
                <c:pt idx="380124">
                  <c:v>8.61961</c:v>
                </c:pt>
                <c:pt idx="380125">
                  <c:v>8.61964</c:v>
                </c:pt>
                <c:pt idx="380126">
                  <c:v>8.61966</c:v>
                </c:pt>
                <c:pt idx="380127">
                  <c:v>8.61968</c:v>
                </c:pt>
                <c:pt idx="380128">
                  <c:v>8.6197</c:v>
                </c:pt>
                <c:pt idx="380129">
                  <c:v>8.61973</c:v>
                </c:pt>
                <c:pt idx="380130">
                  <c:v>8.61975</c:v>
                </c:pt>
                <c:pt idx="380131">
                  <c:v>8.61977</c:v>
                </c:pt>
                <c:pt idx="380132">
                  <c:v>8.6198</c:v>
                </c:pt>
                <c:pt idx="380133">
                  <c:v>8.61982</c:v>
                </c:pt>
                <c:pt idx="380134">
                  <c:v>8.61984</c:v>
                </c:pt>
                <c:pt idx="380135">
                  <c:v>8.61986</c:v>
                </c:pt>
                <c:pt idx="380136">
                  <c:v>8.61989</c:v>
                </c:pt>
                <c:pt idx="380137">
                  <c:v>8.61991</c:v>
                </c:pt>
                <c:pt idx="380138">
                  <c:v>8.61993</c:v>
                </c:pt>
                <c:pt idx="380139">
                  <c:v>8.61995</c:v>
                </c:pt>
                <c:pt idx="380140">
                  <c:v>8.61998</c:v>
                </c:pt>
                <c:pt idx="380141">
                  <c:v>8.62</c:v>
                </c:pt>
                <c:pt idx="380142">
                  <c:v>8.62002</c:v>
                </c:pt>
                <c:pt idx="380143">
                  <c:v>8.62004</c:v>
                </c:pt>
                <c:pt idx="380144">
                  <c:v>8.62007</c:v>
                </c:pt>
                <c:pt idx="380145">
                  <c:v>8.62009</c:v>
                </c:pt>
                <c:pt idx="380146">
                  <c:v>8.62011</c:v>
                </c:pt>
                <c:pt idx="380147">
                  <c:v>8.62014</c:v>
                </c:pt>
                <c:pt idx="380148">
                  <c:v>8.62016</c:v>
                </c:pt>
                <c:pt idx="380149">
                  <c:v>8.62018</c:v>
                </c:pt>
                <c:pt idx="380150">
                  <c:v>8.6202</c:v>
                </c:pt>
                <c:pt idx="380151">
                  <c:v>8.62023</c:v>
                </c:pt>
                <c:pt idx="380152">
                  <c:v>8.62025</c:v>
                </c:pt>
                <c:pt idx="380153">
                  <c:v>8.62027</c:v>
                </c:pt>
                <c:pt idx="380154">
                  <c:v>8.6203</c:v>
                </c:pt>
                <c:pt idx="380155">
                  <c:v>8.62032</c:v>
                </c:pt>
                <c:pt idx="380156">
                  <c:v>8.62034</c:v>
                </c:pt>
                <c:pt idx="380157">
                  <c:v>8.62036</c:v>
                </c:pt>
                <c:pt idx="380158">
                  <c:v>8.62039</c:v>
                </c:pt>
                <c:pt idx="380159">
                  <c:v>8.62041</c:v>
                </c:pt>
                <c:pt idx="380160">
                  <c:v>8.62043</c:v>
                </c:pt>
                <c:pt idx="380161">
                  <c:v>8.62045</c:v>
                </c:pt>
                <c:pt idx="380162">
                  <c:v>8.62048</c:v>
                </c:pt>
                <c:pt idx="380163">
                  <c:v>8.6205</c:v>
                </c:pt>
                <c:pt idx="380164">
                  <c:v>8.62052</c:v>
                </c:pt>
                <c:pt idx="380165">
                  <c:v>8.62054</c:v>
                </c:pt>
                <c:pt idx="380166">
                  <c:v>8.62057</c:v>
                </c:pt>
                <c:pt idx="380167">
                  <c:v>8.62059</c:v>
                </c:pt>
                <c:pt idx="380168">
                  <c:v>8.62061</c:v>
                </c:pt>
                <c:pt idx="380169">
                  <c:v>8.62064</c:v>
                </c:pt>
                <c:pt idx="380170">
                  <c:v>8.62066</c:v>
                </c:pt>
                <c:pt idx="380171">
                  <c:v>8.62068</c:v>
                </c:pt>
                <c:pt idx="380172">
                  <c:v>8.6207</c:v>
                </c:pt>
                <c:pt idx="380173">
                  <c:v>8.62073</c:v>
                </c:pt>
                <c:pt idx="380174">
                  <c:v>8.62075</c:v>
                </c:pt>
                <c:pt idx="380175">
                  <c:v>8.62077</c:v>
                </c:pt>
                <c:pt idx="380176">
                  <c:v>8.62079</c:v>
                </c:pt>
                <c:pt idx="380177">
                  <c:v>8.62082</c:v>
                </c:pt>
                <c:pt idx="380178">
                  <c:v>8.62084</c:v>
                </c:pt>
                <c:pt idx="380179">
                  <c:v>8.62086</c:v>
                </c:pt>
                <c:pt idx="380180">
                  <c:v>8.62088</c:v>
                </c:pt>
                <c:pt idx="380181">
                  <c:v>8.62091</c:v>
                </c:pt>
                <c:pt idx="380182">
                  <c:v>8.62093</c:v>
                </c:pt>
                <c:pt idx="380183">
                  <c:v>8.62095</c:v>
                </c:pt>
                <c:pt idx="380184">
                  <c:v>8.62097</c:v>
                </c:pt>
                <c:pt idx="380185">
                  <c:v>8.621</c:v>
                </c:pt>
                <c:pt idx="380186">
                  <c:v>8.62102</c:v>
                </c:pt>
                <c:pt idx="380187">
                  <c:v>8.62104</c:v>
                </c:pt>
                <c:pt idx="380188">
                  <c:v>8.62107</c:v>
                </c:pt>
                <c:pt idx="380189">
                  <c:v>8.62109</c:v>
                </c:pt>
                <c:pt idx="380190">
                  <c:v>8.62111</c:v>
                </c:pt>
                <c:pt idx="380191">
                  <c:v>8.62113</c:v>
                </c:pt>
                <c:pt idx="380192">
                  <c:v>8.62116</c:v>
                </c:pt>
                <c:pt idx="380193">
                  <c:v>8.62118</c:v>
                </c:pt>
                <c:pt idx="380194">
                  <c:v>8.6212</c:v>
                </c:pt>
                <c:pt idx="380195">
                  <c:v>8.62122</c:v>
                </c:pt>
                <c:pt idx="380196">
                  <c:v>8.62125</c:v>
                </c:pt>
                <c:pt idx="380197">
                  <c:v>8.62127</c:v>
                </c:pt>
                <c:pt idx="380198">
                  <c:v>8.62129</c:v>
                </c:pt>
                <c:pt idx="380199">
                  <c:v>8.62131</c:v>
                </c:pt>
                <c:pt idx="380200">
                  <c:v>8.62134</c:v>
                </c:pt>
                <c:pt idx="380201">
                  <c:v>8.62136</c:v>
                </c:pt>
                <c:pt idx="380202">
                  <c:v>8.62138</c:v>
                </c:pt>
                <c:pt idx="380203">
                  <c:v>8.62141</c:v>
                </c:pt>
                <c:pt idx="380204">
                  <c:v>8.62143</c:v>
                </c:pt>
                <c:pt idx="380205">
                  <c:v>8.62145</c:v>
                </c:pt>
                <c:pt idx="380206">
                  <c:v>8.62147</c:v>
                </c:pt>
                <c:pt idx="380207">
                  <c:v>8.6215</c:v>
                </c:pt>
                <c:pt idx="380208">
                  <c:v>8.62152</c:v>
                </c:pt>
                <c:pt idx="380209">
                  <c:v>8.62154</c:v>
                </c:pt>
                <c:pt idx="380210">
                  <c:v>8.62157</c:v>
                </c:pt>
                <c:pt idx="380211">
                  <c:v>8.62159</c:v>
                </c:pt>
                <c:pt idx="380212">
                  <c:v>8.62161</c:v>
                </c:pt>
                <c:pt idx="380213">
                  <c:v>8.62163</c:v>
                </c:pt>
                <c:pt idx="380214">
                  <c:v>8.62166</c:v>
                </c:pt>
                <c:pt idx="380215">
                  <c:v>8.62168</c:v>
                </c:pt>
                <c:pt idx="380216">
                  <c:v>8.6217</c:v>
                </c:pt>
                <c:pt idx="380217">
                  <c:v>8.62172</c:v>
                </c:pt>
                <c:pt idx="380218">
                  <c:v>8.62175</c:v>
                </c:pt>
                <c:pt idx="380219">
                  <c:v>8.62177</c:v>
                </c:pt>
                <c:pt idx="380220">
                  <c:v>8.62179</c:v>
                </c:pt>
                <c:pt idx="380221">
                  <c:v>8.62181</c:v>
                </c:pt>
                <c:pt idx="380222">
                  <c:v>8.62184</c:v>
                </c:pt>
                <c:pt idx="380223">
                  <c:v>8.62186</c:v>
                </c:pt>
                <c:pt idx="380224">
                  <c:v>8.62188</c:v>
                </c:pt>
                <c:pt idx="380225">
                  <c:v>8.6219</c:v>
                </c:pt>
                <c:pt idx="380226">
                  <c:v>8.62193</c:v>
                </c:pt>
                <c:pt idx="380227">
                  <c:v>8.62195</c:v>
                </c:pt>
                <c:pt idx="380228">
                  <c:v>8.62197</c:v>
                </c:pt>
                <c:pt idx="380229">
                  <c:v>8.622</c:v>
                </c:pt>
                <c:pt idx="380230">
                  <c:v>8.62202</c:v>
                </c:pt>
                <c:pt idx="380231">
                  <c:v>8.62204</c:v>
                </c:pt>
                <c:pt idx="380232">
                  <c:v>8.62206</c:v>
                </c:pt>
                <c:pt idx="380233">
                  <c:v>8.62209</c:v>
                </c:pt>
                <c:pt idx="380234">
                  <c:v>8.62211</c:v>
                </c:pt>
                <c:pt idx="380235">
                  <c:v>8.62213</c:v>
                </c:pt>
                <c:pt idx="380236">
                  <c:v>8.62215</c:v>
                </c:pt>
                <c:pt idx="380237">
                  <c:v>8.62218</c:v>
                </c:pt>
                <c:pt idx="380238">
                  <c:v>8.6222</c:v>
                </c:pt>
                <c:pt idx="380239">
                  <c:v>8.62222</c:v>
                </c:pt>
                <c:pt idx="380240">
                  <c:v>8.62224</c:v>
                </c:pt>
                <c:pt idx="380241">
                  <c:v>8.62227</c:v>
                </c:pt>
                <c:pt idx="380242">
                  <c:v>8.62229</c:v>
                </c:pt>
                <c:pt idx="380243">
                  <c:v>8.62231</c:v>
                </c:pt>
                <c:pt idx="380244">
                  <c:v>8.62234</c:v>
                </c:pt>
                <c:pt idx="380245">
                  <c:v>8.62236</c:v>
                </c:pt>
                <c:pt idx="380246">
                  <c:v>8.62238</c:v>
                </c:pt>
                <c:pt idx="380247">
                  <c:v>8.6224</c:v>
                </c:pt>
                <c:pt idx="380248">
                  <c:v>8.62243</c:v>
                </c:pt>
                <c:pt idx="380249">
                  <c:v>8.62245</c:v>
                </c:pt>
                <c:pt idx="380250">
                  <c:v>8.62247</c:v>
                </c:pt>
                <c:pt idx="380251">
                  <c:v>8.62249</c:v>
                </c:pt>
                <c:pt idx="380252">
                  <c:v>8.62252</c:v>
                </c:pt>
                <c:pt idx="380253">
                  <c:v>8.62254</c:v>
                </c:pt>
                <c:pt idx="380254">
                  <c:v>8.62256</c:v>
                </c:pt>
                <c:pt idx="380255">
                  <c:v>8.62259</c:v>
                </c:pt>
                <c:pt idx="380256">
                  <c:v>8.62261</c:v>
                </c:pt>
                <c:pt idx="380257">
                  <c:v>8.62263</c:v>
                </c:pt>
                <c:pt idx="380258">
                  <c:v>8.62265</c:v>
                </c:pt>
                <c:pt idx="380259">
                  <c:v>8.62268</c:v>
                </c:pt>
                <c:pt idx="380260">
                  <c:v>8.6227</c:v>
                </c:pt>
                <c:pt idx="380261">
                  <c:v>8.62272</c:v>
                </c:pt>
                <c:pt idx="380262">
                  <c:v>8.62274</c:v>
                </c:pt>
                <c:pt idx="380263">
                  <c:v>8.62277</c:v>
                </c:pt>
                <c:pt idx="380264">
                  <c:v>8.62279</c:v>
                </c:pt>
                <c:pt idx="380265">
                  <c:v>8.62281</c:v>
                </c:pt>
                <c:pt idx="380266">
                  <c:v>8.62283</c:v>
                </c:pt>
                <c:pt idx="380267">
                  <c:v>8.62286</c:v>
                </c:pt>
                <c:pt idx="380268">
                  <c:v>8.62288</c:v>
                </c:pt>
                <c:pt idx="380269">
                  <c:v>8.6229</c:v>
                </c:pt>
                <c:pt idx="380270">
                  <c:v>8.62293</c:v>
                </c:pt>
                <c:pt idx="380271">
                  <c:v>8.62295</c:v>
                </c:pt>
                <c:pt idx="380272">
                  <c:v>8.62297</c:v>
                </c:pt>
                <c:pt idx="380273">
                  <c:v>8.62299</c:v>
                </c:pt>
                <c:pt idx="380274">
                  <c:v>8.62302</c:v>
                </c:pt>
                <c:pt idx="380275">
                  <c:v>8.62304</c:v>
                </c:pt>
                <c:pt idx="380276">
                  <c:v>8.62306</c:v>
                </c:pt>
                <c:pt idx="380277">
                  <c:v>8.62308</c:v>
                </c:pt>
                <c:pt idx="380278">
                  <c:v>8.62311</c:v>
                </c:pt>
                <c:pt idx="380279">
                  <c:v>8.62313</c:v>
                </c:pt>
                <c:pt idx="380280">
                  <c:v>8.62315</c:v>
                </c:pt>
                <c:pt idx="380281">
                  <c:v>8.62317</c:v>
                </c:pt>
                <c:pt idx="380282">
                  <c:v>8.6232</c:v>
                </c:pt>
                <c:pt idx="380283">
                  <c:v>8.62322</c:v>
                </c:pt>
                <c:pt idx="380284">
                  <c:v>8.62324</c:v>
                </c:pt>
                <c:pt idx="380285">
                  <c:v>8.62326</c:v>
                </c:pt>
                <c:pt idx="380286">
                  <c:v>8.62329</c:v>
                </c:pt>
                <c:pt idx="380287">
                  <c:v>8.62331</c:v>
                </c:pt>
                <c:pt idx="380288">
                  <c:v>8.62333</c:v>
                </c:pt>
                <c:pt idx="380289">
                  <c:v>8.62336</c:v>
                </c:pt>
                <c:pt idx="380290">
                  <c:v>8.62338</c:v>
                </c:pt>
                <c:pt idx="380291">
                  <c:v>8.6234</c:v>
                </c:pt>
                <c:pt idx="380292">
                  <c:v>8.62342</c:v>
                </c:pt>
                <c:pt idx="380293">
                  <c:v>8.62345</c:v>
                </c:pt>
                <c:pt idx="380294">
                  <c:v>8.62347</c:v>
                </c:pt>
                <c:pt idx="380295">
                  <c:v>8.62349</c:v>
                </c:pt>
                <c:pt idx="380296">
                  <c:v>8.62351</c:v>
                </c:pt>
                <c:pt idx="380297">
                  <c:v>8.62354</c:v>
                </c:pt>
                <c:pt idx="380298">
                  <c:v>8.62356</c:v>
                </c:pt>
                <c:pt idx="380299">
                  <c:v>8.62358</c:v>
                </c:pt>
                <c:pt idx="380300">
                  <c:v>8.6236</c:v>
                </c:pt>
                <c:pt idx="380301">
                  <c:v>8.62363</c:v>
                </c:pt>
                <c:pt idx="380302">
                  <c:v>8.62365</c:v>
                </c:pt>
                <c:pt idx="380303">
                  <c:v>8.62367</c:v>
                </c:pt>
                <c:pt idx="380304">
                  <c:v>8.6237</c:v>
                </c:pt>
                <c:pt idx="380305">
                  <c:v>8.62372</c:v>
                </c:pt>
                <c:pt idx="380306">
                  <c:v>8.62374</c:v>
                </c:pt>
                <c:pt idx="380307">
                  <c:v>8.62376</c:v>
                </c:pt>
                <c:pt idx="380308">
                  <c:v>8.62379</c:v>
                </c:pt>
                <c:pt idx="380309">
                  <c:v>8.62381</c:v>
                </c:pt>
                <c:pt idx="380310">
                  <c:v>8.62383</c:v>
                </c:pt>
                <c:pt idx="380311">
                  <c:v>8.62386</c:v>
                </c:pt>
                <c:pt idx="380312">
                  <c:v>8.62388</c:v>
                </c:pt>
                <c:pt idx="380313">
                  <c:v>8.6239</c:v>
                </c:pt>
                <c:pt idx="380314">
                  <c:v>8.62392</c:v>
                </c:pt>
                <c:pt idx="380315">
                  <c:v>8.62395</c:v>
                </c:pt>
                <c:pt idx="380316">
                  <c:v>8.62397</c:v>
                </c:pt>
                <c:pt idx="380317">
                  <c:v>8.62399</c:v>
                </c:pt>
                <c:pt idx="380318">
                  <c:v>8.62401</c:v>
                </c:pt>
                <c:pt idx="380319">
                  <c:v>8.62404</c:v>
                </c:pt>
                <c:pt idx="380320">
                  <c:v>8.62406</c:v>
                </c:pt>
                <c:pt idx="380321">
                  <c:v>8.62408</c:v>
                </c:pt>
                <c:pt idx="380322">
                  <c:v>8.6241</c:v>
                </c:pt>
                <c:pt idx="380323">
                  <c:v>8.62413</c:v>
                </c:pt>
                <c:pt idx="380324">
                  <c:v>8.62415</c:v>
                </c:pt>
                <c:pt idx="380325">
                  <c:v>8.62417</c:v>
                </c:pt>
                <c:pt idx="380326">
                  <c:v>8.6242</c:v>
                </c:pt>
                <c:pt idx="380327">
                  <c:v>8.62422</c:v>
                </c:pt>
                <c:pt idx="380328">
                  <c:v>8.62424</c:v>
                </c:pt>
                <c:pt idx="380329">
                  <c:v>8.62426</c:v>
                </c:pt>
                <c:pt idx="380330">
                  <c:v>8.62429</c:v>
                </c:pt>
                <c:pt idx="380331">
                  <c:v>8.62431</c:v>
                </c:pt>
                <c:pt idx="380332">
                  <c:v>8.62433</c:v>
                </c:pt>
                <c:pt idx="380333">
                  <c:v>8.62435</c:v>
                </c:pt>
                <c:pt idx="380334">
                  <c:v>8.62438</c:v>
                </c:pt>
                <c:pt idx="380335">
                  <c:v>8.6244</c:v>
                </c:pt>
                <c:pt idx="380336">
                  <c:v>8.62442</c:v>
                </c:pt>
                <c:pt idx="380337">
                  <c:v>8.62444</c:v>
                </c:pt>
                <c:pt idx="380338">
                  <c:v>8.62447</c:v>
                </c:pt>
                <c:pt idx="380339">
                  <c:v>8.62449</c:v>
                </c:pt>
                <c:pt idx="380340">
                  <c:v>8.62451</c:v>
                </c:pt>
                <c:pt idx="380341">
                  <c:v>8.62453</c:v>
                </c:pt>
                <c:pt idx="380342">
                  <c:v>8.62456</c:v>
                </c:pt>
                <c:pt idx="380343">
                  <c:v>8.62458</c:v>
                </c:pt>
                <c:pt idx="380344">
                  <c:v>8.6246</c:v>
                </c:pt>
                <c:pt idx="380345">
                  <c:v>8.62463</c:v>
                </c:pt>
                <c:pt idx="380346">
                  <c:v>8.62465</c:v>
                </c:pt>
                <c:pt idx="380347">
                  <c:v>8.62467</c:v>
                </c:pt>
                <c:pt idx="380348">
                  <c:v>8.62469</c:v>
                </c:pt>
                <c:pt idx="380349">
                  <c:v>8.62472</c:v>
                </c:pt>
                <c:pt idx="380350">
                  <c:v>8.62474</c:v>
                </c:pt>
                <c:pt idx="380351">
                  <c:v>8.62476</c:v>
                </c:pt>
                <c:pt idx="380352">
                  <c:v>8.62478</c:v>
                </c:pt>
                <c:pt idx="380353">
                  <c:v>8.62481</c:v>
                </c:pt>
                <c:pt idx="380354">
                  <c:v>8.62483</c:v>
                </c:pt>
                <c:pt idx="380355">
                  <c:v>8.62485</c:v>
                </c:pt>
                <c:pt idx="380356">
                  <c:v>8.62487</c:v>
                </c:pt>
                <c:pt idx="380357">
                  <c:v>8.6249</c:v>
                </c:pt>
                <c:pt idx="380358">
                  <c:v>8.62492</c:v>
                </c:pt>
                <c:pt idx="380359">
                  <c:v>8.62494</c:v>
                </c:pt>
                <c:pt idx="380360">
                  <c:v>8.62497</c:v>
                </c:pt>
                <c:pt idx="380361">
                  <c:v>8.62499</c:v>
                </c:pt>
                <c:pt idx="380362">
                  <c:v>8.62501</c:v>
                </c:pt>
                <c:pt idx="380363">
                  <c:v>8.62503</c:v>
                </c:pt>
                <c:pt idx="380364">
                  <c:v>8.62506</c:v>
                </c:pt>
                <c:pt idx="380365">
                  <c:v>8.62508</c:v>
                </c:pt>
                <c:pt idx="380366">
                  <c:v>8.6251</c:v>
                </c:pt>
                <c:pt idx="380367">
                  <c:v>8.62513</c:v>
                </c:pt>
                <c:pt idx="380368">
                  <c:v>8.62515</c:v>
                </c:pt>
                <c:pt idx="380369">
                  <c:v>8.62517</c:v>
                </c:pt>
                <c:pt idx="380370">
                  <c:v>8.62519</c:v>
                </c:pt>
                <c:pt idx="380371">
                  <c:v>8.62522</c:v>
                </c:pt>
                <c:pt idx="380372">
                  <c:v>8.62524</c:v>
                </c:pt>
                <c:pt idx="380373">
                  <c:v>8.62526</c:v>
                </c:pt>
                <c:pt idx="380374">
                  <c:v>8.62528</c:v>
                </c:pt>
                <c:pt idx="380375">
                  <c:v>8.62531</c:v>
                </c:pt>
                <c:pt idx="380376">
                  <c:v>8.62533</c:v>
                </c:pt>
                <c:pt idx="380377">
                  <c:v>8.62535</c:v>
                </c:pt>
                <c:pt idx="380378">
                  <c:v>8.62537</c:v>
                </c:pt>
                <c:pt idx="380379">
                  <c:v>8.6254</c:v>
                </c:pt>
                <c:pt idx="380380">
                  <c:v>8.62542</c:v>
                </c:pt>
                <c:pt idx="380381">
                  <c:v>8.62544</c:v>
                </c:pt>
                <c:pt idx="380382">
                  <c:v>8.62547</c:v>
                </c:pt>
                <c:pt idx="380383">
                  <c:v>8.62549</c:v>
                </c:pt>
                <c:pt idx="380384">
                  <c:v>8.62551</c:v>
                </c:pt>
                <c:pt idx="380385">
                  <c:v>8.62553</c:v>
                </c:pt>
                <c:pt idx="380386">
                  <c:v>8.62556</c:v>
                </c:pt>
                <c:pt idx="380387">
                  <c:v>8.62558</c:v>
                </c:pt>
                <c:pt idx="380388">
                  <c:v>8.6256</c:v>
                </c:pt>
                <c:pt idx="380389">
                  <c:v>8.62562</c:v>
                </c:pt>
                <c:pt idx="380390">
                  <c:v>8.62565</c:v>
                </c:pt>
                <c:pt idx="380391">
                  <c:v>8.62567</c:v>
                </c:pt>
                <c:pt idx="380392">
                  <c:v>8.62569</c:v>
                </c:pt>
                <c:pt idx="380393">
                  <c:v>8.62571</c:v>
                </c:pt>
                <c:pt idx="380394">
                  <c:v>8.62574</c:v>
                </c:pt>
                <c:pt idx="380395">
                  <c:v>8.62576</c:v>
                </c:pt>
                <c:pt idx="380396">
                  <c:v>8.62578</c:v>
                </c:pt>
                <c:pt idx="380397">
                  <c:v>8.6258</c:v>
                </c:pt>
                <c:pt idx="380398">
                  <c:v>8.62583</c:v>
                </c:pt>
                <c:pt idx="380399">
                  <c:v>8.62585</c:v>
                </c:pt>
                <c:pt idx="380400">
                  <c:v>8.62587</c:v>
                </c:pt>
                <c:pt idx="380401">
                  <c:v>8.6259</c:v>
                </c:pt>
                <c:pt idx="380402">
                  <c:v>8.62592</c:v>
                </c:pt>
                <c:pt idx="380403">
                  <c:v>8.62594</c:v>
                </c:pt>
                <c:pt idx="380404">
                  <c:v>8.62596</c:v>
                </c:pt>
                <c:pt idx="380405">
                  <c:v>8.62599</c:v>
                </c:pt>
                <c:pt idx="380406">
                  <c:v>8.62601</c:v>
                </c:pt>
                <c:pt idx="380407">
                  <c:v>8.62603</c:v>
                </c:pt>
                <c:pt idx="380408">
                  <c:v>8.62605</c:v>
                </c:pt>
                <c:pt idx="380409">
                  <c:v>8.62608</c:v>
                </c:pt>
                <c:pt idx="380410">
                  <c:v>8.6261</c:v>
                </c:pt>
                <c:pt idx="380411">
                  <c:v>8.62612</c:v>
                </c:pt>
                <c:pt idx="380412">
                  <c:v>8.62614</c:v>
                </c:pt>
                <c:pt idx="380413">
                  <c:v>8.62617</c:v>
                </c:pt>
                <c:pt idx="380414">
                  <c:v>8.62619</c:v>
                </c:pt>
                <c:pt idx="380415">
                  <c:v>8.62621</c:v>
                </c:pt>
                <c:pt idx="380416">
                  <c:v>8.62624</c:v>
                </c:pt>
                <c:pt idx="380417">
                  <c:v>8.62626</c:v>
                </c:pt>
                <c:pt idx="380418">
                  <c:v>8.62628</c:v>
                </c:pt>
                <c:pt idx="380419">
                  <c:v>8.6263</c:v>
                </c:pt>
                <c:pt idx="380420">
                  <c:v>8.62633</c:v>
                </c:pt>
                <c:pt idx="380421">
                  <c:v>8.62635</c:v>
                </c:pt>
                <c:pt idx="380422">
                  <c:v>8.62637</c:v>
                </c:pt>
                <c:pt idx="380423">
                  <c:v>8.6264</c:v>
                </c:pt>
                <c:pt idx="380424">
                  <c:v>8.62642</c:v>
                </c:pt>
                <c:pt idx="380425">
                  <c:v>8.62644</c:v>
                </c:pt>
                <c:pt idx="380426">
                  <c:v>8.62646</c:v>
                </c:pt>
                <c:pt idx="380427">
                  <c:v>8.62649</c:v>
                </c:pt>
                <c:pt idx="380428">
                  <c:v>8.62651</c:v>
                </c:pt>
                <c:pt idx="380429">
                  <c:v>8.62653</c:v>
                </c:pt>
                <c:pt idx="380430">
                  <c:v>8.62655</c:v>
                </c:pt>
                <c:pt idx="380431">
                  <c:v>8.62658</c:v>
                </c:pt>
                <c:pt idx="380432">
                  <c:v>8.6266</c:v>
                </c:pt>
                <c:pt idx="380433">
                  <c:v>8.62662</c:v>
                </c:pt>
                <c:pt idx="380434">
                  <c:v>8.62664</c:v>
                </c:pt>
                <c:pt idx="380435">
                  <c:v>8.62667</c:v>
                </c:pt>
                <c:pt idx="380436">
                  <c:v>8.62669</c:v>
                </c:pt>
                <c:pt idx="380437">
                  <c:v>8.62671</c:v>
                </c:pt>
                <c:pt idx="380438">
                  <c:v>8.62674</c:v>
                </c:pt>
                <c:pt idx="380439">
                  <c:v>8.62676</c:v>
                </c:pt>
                <c:pt idx="380440">
                  <c:v>8.62678</c:v>
                </c:pt>
                <c:pt idx="380441">
                  <c:v>8.6268</c:v>
                </c:pt>
                <c:pt idx="380442">
                  <c:v>8.62683</c:v>
                </c:pt>
                <c:pt idx="380443">
                  <c:v>8.62685</c:v>
                </c:pt>
                <c:pt idx="380444">
                  <c:v>8.62687</c:v>
                </c:pt>
                <c:pt idx="380445">
                  <c:v>8.62689</c:v>
                </c:pt>
                <c:pt idx="380446">
                  <c:v>8.62692</c:v>
                </c:pt>
                <c:pt idx="380447">
                  <c:v>8.62694</c:v>
                </c:pt>
                <c:pt idx="380448">
                  <c:v>8.62696</c:v>
                </c:pt>
                <c:pt idx="380449">
                  <c:v>8.62698</c:v>
                </c:pt>
                <c:pt idx="380450">
                  <c:v>8.62701</c:v>
                </c:pt>
                <c:pt idx="380451">
                  <c:v>8.62703</c:v>
                </c:pt>
                <c:pt idx="380452">
                  <c:v>8.62705</c:v>
                </c:pt>
                <c:pt idx="380453">
                  <c:v>8.62707</c:v>
                </c:pt>
                <c:pt idx="380454">
                  <c:v>8.6271</c:v>
                </c:pt>
                <c:pt idx="380455">
                  <c:v>8.62712</c:v>
                </c:pt>
                <c:pt idx="380456">
                  <c:v>8.62714</c:v>
                </c:pt>
                <c:pt idx="380457">
                  <c:v>8.62717</c:v>
                </c:pt>
                <c:pt idx="380458">
                  <c:v>8.62719</c:v>
                </c:pt>
                <c:pt idx="380459">
                  <c:v>8.62721</c:v>
                </c:pt>
                <c:pt idx="380460">
                  <c:v>8.62723</c:v>
                </c:pt>
                <c:pt idx="380461">
                  <c:v>8.62726</c:v>
                </c:pt>
                <c:pt idx="380462">
                  <c:v>8.62728</c:v>
                </c:pt>
                <c:pt idx="380463">
                  <c:v>8.6273</c:v>
                </c:pt>
                <c:pt idx="380464">
                  <c:v>8.62732</c:v>
                </c:pt>
                <c:pt idx="380465">
                  <c:v>8.62735</c:v>
                </c:pt>
                <c:pt idx="380466">
                  <c:v>8.62737</c:v>
                </c:pt>
                <c:pt idx="380467">
                  <c:v>8.62739</c:v>
                </c:pt>
                <c:pt idx="380468">
                  <c:v>8.62741</c:v>
                </c:pt>
                <c:pt idx="380469">
                  <c:v>8.62744</c:v>
                </c:pt>
                <c:pt idx="380470">
                  <c:v>8.62746</c:v>
                </c:pt>
                <c:pt idx="380471">
                  <c:v>8.62748</c:v>
                </c:pt>
                <c:pt idx="380472">
                  <c:v>8.62751</c:v>
                </c:pt>
                <c:pt idx="380473">
                  <c:v>8.62753</c:v>
                </c:pt>
                <c:pt idx="380474">
                  <c:v>8.62755</c:v>
                </c:pt>
                <c:pt idx="380475">
                  <c:v>8.62757</c:v>
                </c:pt>
                <c:pt idx="380476">
                  <c:v>8.6276</c:v>
                </c:pt>
                <c:pt idx="380477">
                  <c:v>8.62762</c:v>
                </c:pt>
                <c:pt idx="380478">
                  <c:v>8.62764</c:v>
                </c:pt>
                <c:pt idx="380479">
                  <c:v>8.62766</c:v>
                </c:pt>
                <c:pt idx="380480">
                  <c:v>8.62769</c:v>
                </c:pt>
                <c:pt idx="380481">
                  <c:v>8.62771</c:v>
                </c:pt>
                <c:pt idx="380482">
                  <c:v>8.62773</c:v>
                </c:pt>
                <c:pt idx="380483">
                  <c:v>8.62776</c:v>
                </c:pt>
                <c:pt idx="380484">
                  <c:v>8.62778</c:v>
                </c:pt>
                <c:pt idx="380485">
                  <c:v>8.6278</c:v>
                </c:pt>
                <c:pt idx="380486">
                  <c:v>8.62782</c:v>
                </c:pt>
                <c:pt idx="380487">
                  <c:v>8.62785</c:v>
                </c:pt>
                <c:pt idx="380488">
                  <c:v>8.62787</c:v>
                </c:pt>
                <c:pt idx="380489">
                  <c:v>8.62789</c:v>
                </c:pt>
                <c:pt idx="380490">
                  <c:v>8.62791</c:v>
                </c:pt>
                <c:pt idx="380491">
                  <c:v>8.62794</c:v>
                </c:pt>
                <c:pt idx="380492">
                  <c:v>8.62796</c:v>
                </c:pt>
                <c:pt idx="380493">
                  <c:v>8.62798</c:v>
                </c:pt>
                <c:pt idx="380494">
                  <c:v>8.628</c:v>
                </c:pt>
                <c:pt idx="380495">
                  <c:v>8.62803</c:v>
                </c:pt>
                <c:pt idx="380496">
                  <c:v>8.62805</c:v>
                </c:pt>
                <c:pt idx="380497">
                  <c:v>8.62807</c:v>
                </c:pt>
                <c:pt idx="380498">
                  <c:v>8.6281</c:v>
                </c:pt>
                <c:pt idx="380499">
                  <c:v>8.62812</c:v>
                </c:pt>
                <c:pt idx="380500">
                  <c:v>8.62814</c:v>
                </c:pt>
                <c:pt idx="380501">
                  <c:v>8.62816</c:v>
                </c:pt>
                <c:pt idx="380502">
                  <c:v>8.62819</c:v>
                </c:pt>
                <c:pt idx="380503">
                  <c:v>8.62821</c:v>
                </c:pt>
                <c:pt idx="380504">
                  <c:v>8.62823</c:v>
                </c:pt>
                <c:pt idx="380505">
                  <c:v>8.62825</c:v>
                </c:pt>
                <c:pt idx="380506">
                  <c:v>8.62828</c:v>
                </c:pt>
                <c:pt idx="380507">
                  <c:v>8.6283</c:v>
                </c:pt>
                <c:pt idx="380508">
                  <c:v>8.62832</c:v>
                </c:pt>
                <c:pt idx="380509">
                  <c:v>8.62834</c:v>
                </c:pt>
                <c:pt idx="380510">
                  <c:v>8.62837</c:v>
                </c:pt>
                <c:pt idx="380511">
                  <c:v>8.62839</c:v>
                </c:pt>
                <c:pt idx="380512">
                  <c:v>8.62841</c:v>
                </c:pt>
                <c:pt idx="380513">
                  <c:v>8.62843</c:v>
                </c:pt>
                <c:pt idx="380514">
                  <c:v>8.62846</c:v>
                </c:pt>
                <c:pt idx="380515">
                  <c:v>8.62848</c:v>
                </c:pt>
                <c:pt idx="380516">
                  <c:v>8.6285</c:v>
                </c:pt>
                <c:pt idx="380517">
                  <c:v>8.62853</c:v>
                </c:pt>
                <c:pt idx="380518">
                  <c:v>8.62855</c:v>
                </c:pt>
                <c:pt idx="380519">
                  <c:v>8.62857</c:v>
                </c:pt>
                <c:pt idx="380520">
                  <c:v>8.62859</c:v>
                </c:pt>
                <c:pt idx="380521">
                  <c:v>8.62862</c:v>
                </c:pt>
                <c:pt idx="380522">
                  <c:v>8.62864</c:v>
                </c:pt>
                <c:pt idx="380523">
                  <c:v>8.62866</c:v>
                </c:pt>
                <c:pt idx="380524">
                  <c:v>8.62869</c:v>
                </c:pt>
                <c:pt idx="380525">
                  <c:v>8.62871</c:v>
                </c:pt>
                <c:pt idx="380526">
                  <c:v>8.62873</c:v>
                </c:pt>
                <c:pt idx="380527">
                  <c:v>8.62875</c:v>
                </c:pt>
                <c:pt idx="380528">
                  <c:v>8.62878</c:v>
                </c:pt>
                <c:pt idx="380529">
                  <c:v>8.6288</c:v>
                </c:pt>
                <c:pt idx="380530">
                  <c:v>8.62882</c:v>
                </c:pt>
                <c:pt idx="380531">
                  <c:v>8.62884</c:v>
                </c:pt>
                <c:pt idx="380532">
                  <c:v>8.62887</c:v>
                </c:pt>
                <c:pt idx="380533">
                  <c:v>8.62889</c:v>
                </c:pt>
                <c:pt idx="380534">
                  <c:v>8.62891</c:v>
                </c:pt>
                <c:pt idx="380535">
                  <c:v>8.62893</c:v>
                </c:pt>
                <c:pt idx="380536">
                  <c:v>8.62896</c:v>
                </c:pt>
                <c:pt idx="380537">
                  <c:v>8.62898</c:v>
                </c:pt>
                <c:pt idx="380538">
                  <c:v>8.629</c:v>
                </c:pt>
                <c:pt idx="380539">
                  <c:v>8.62903</c:v>
                </c:pt>
                <c:pt idx="380540">
                  <c:v>8.62905</c:v>
                </c:pt>
                <c:pt idx="380541">
                  <c:v>8.62907</c:v>
                </c:pt>
                <c:pt idx="380542">
                  <c:v>8.62909</c:v>
                </c:pt>
                <c:pt idx="380543">
                  <c:v>8.62912</c:v>
                </c:pt>
                <c:pt idx="380544">
                  <c:v>8.62914</c:v>
                </c:pt>
                <c:pt idx="380545">
                  <c:v>8.62916</c:v>
                </c:pt>
                <c:pt idx="380546">
                  <c:v>8.62918</c:v>
                </c:pt>
                <c:pt idx="380547">
                  <c:v>8.62921</c:v>
                </c:pt>
                <c:pt idx="380548">
                  <c:v>8.62923</c:v>
                </c:pt>
                <c:pt idx="380549">
                  <c:v>8.62925</c:v>
                </c:pt>
                <c:pt idx="380550">
                  <c:v>8.62927</c:v>
                </c:pt>
                <c:pt idx="380551">
                  <c:v>8.6293</c:v>
                </c:pt>
                <c:pt idx="380552">
                  <c:v>8.62932</c:v>
                </c:pt>
                <c:pt idx="380553">
                  <c:v>8.62934</c:v>
                </c:pt>
                <c:pt idx="380554">
                  <c:v>8.62936</c:v>
                </c:pt>
                <c:pt idx="380555">
                  <c:v>8.62939</c:v>
                </c:pt>
                <c:pt idx="380556">
                  <c:v>8.62941</c:v>
                </c:pt>
                <c:pt idx="380557">
                  <c:v>8.62943</c:v>
                </c:pt>
                <c:pt idx="380558">
                  <c:v>8.62946</c:v>
                </c:pt>
                <c:pt idx="380559">
                  <c:v>8.62948</c:v>
                </c:pt>
                <c:pt idx="380560">
                  <c:v>8.6295</c:v>
                </c:pt>
                <c:pt idx="380561">
                  <c:v>8.62952</c:v>
                </c:pt>
                <c:pt idx="380562">
                  <c:v>8.62955</c:v>
                </c:pt>
                <c:pt idx="380563">
                  <c:v>8.62957</c:v>
                </c:pt>
                <c:pt idx="380564">
                  <c:v>8.62959</c:v>
                </c:pt>
                <c:pt idx="380565">
                  <c:v>8.62961</c:v>
                </c:pt>
                <c:pt idx="380566">
                  <c:v>8.62964</c:v>
                </c:pt>
                <c:pt idx="380567">
                  <c:v>8.62966</c:v>
                </c:pt>
                <c:pt idx="380568">
                  <c:v>8.62968</c:v>
                </c:pt>
                <c:pt idx="380569">
                  <c:v>8.6297</c:v>
                </c:pt>
                <c:pt idx="380570">
                  <c:v>8.62973</c:v>
                </c:pt>
                <c:pt idx="380571">
                  <c:v>8.62975</c:v>
                </c:pt>
                <c:pt idx="380572">
                  <c:v>8.62977</c:v>
                </c:pt>
                <c:pt idx="380573">
                  <c:v>8.6298</c:v>
                </c:pt>
                <c:pt idx="380574">
                  <c:v>8.62982</c:v>
                </c:pt>
                <c:pt idx="380575">
                  <c:v>8.62984</c:v>
                </c:pt>
                <c:pt idx="380576">
                  <c:v>8.62986</c:v>
                </c:pt>
                <c:pt idx="380577">
                  <c:v>8.62989</c:v>
                </c:pt>
                <c:pt idx="380578">
                  <c:v>8.62991</c:v>
                </c:pt>
                <c:pt idx="380579">
                  <c:v>8.62993</c:v>
                </c:pt>
                <c:pt idx="380580">
                  <c:v>8.62996</c:v>
                </c:pt>
                <c:pt idx="380581">
                  <c:v>8.62998</c:v>
                </c:pt>
                <c:pt idx="380582">
                  <c:v>8.63</c:v>
                </c:pt>
                <c:pt idx="380583">
                  <c:v>8.63002</c:v>
                </c:pt>
                <c:pt idx="380584">
                  <c:v>8.63005</c:v>
                </c:pt>
                <c:pt idx="380585">
                  <c:v>8.63007</c:v>
                </c:pt>
                <c:pt idx="380586">
                  <c:v>8.63009</c:v>
                </c:pt>
                <c:pt idx="380587">
                  <c:v>8.63011</c:v>
                </c:pt>
                <c:pt idx="380588">
                  <c:v>8.63014</c:v>
                </c:pt>
                <c:pt idx="380589">
                  <c:v>8.63016</c:v>
                </c:pt>
                <c:pt idx="380590">
                  <c:v>8.63018</c:v>
                </c:pt>
                <c:pt idx="380591">
                  <c:v>8.6302</c:v>
                </c:pt>
                <c:pt idx="380592">
                  <c:v>8.63023</c:v>
                </c:pt>
                <c:pt idx="380593">
                  <c:v>8.63025</c:v>
                </c:pt>
                <c:pt idx="380594">
                  <c:v>8.63027</c:v>
                </c:pt>
                <c:pt idx="380595">
                  <c:v>8.6303</c:v>
                </c:pt>
                <c:pt idx="380596">
                  <c:v>8.63032</c:v>
                </c:pt>
                <c:pt idx="380597">
                  <c:v>8.63034</c:v>
                </c:pt>
                <c:pt idx="380598">
                  <c:v>8.63036</c:v>
                </c:pt>
                <c:pt idx="380599">
                  <c:v>8.63039</c:v>
                </c:pt>
                <c:pt idx="380600">
                  <c:v>8.63041</c:v>
                </c:pt>
                <c:pt idx="380601">
                  <c:v>8.63043</c:v>
                </c:pt>
                <c:pt idx="380602">
                  <c:v>8.63045</c:v>
                </c:pt>
                <c:pt idx="380603">
                  <c:v>8.63048</c:v>
                </c:pt>
                <c:pt idx="380604">
                  <c:v>8.6305</c:v>
                </c:pt>
                <c:pt idx="380605">
                  <c:v>8.63052</c:v>
                </c:pt>
                <c:pt idx="380606">
                  <c:v>8.63054</c:v>
                </c:pt>
                <c:pt idx="380607">
                  <c:v>8.63057</c:v>
                </c:pt>
                <c:pt idx="380608">
                  <c:v>8.63059</c:v>
                </c:pt>
                <c:pt idx="380609">
                  <c:v>8.63061</c:v>
                </c:pt>
                <c:pt idx="380610">
                  <c:v>8.63063</c:v>
                </c:pt>
                <c:pt idx="380611">
                  <c:v>8.63066</c:v>
                </c:pt>
                <c:pt idx="380612">
                  <c:v>8.63068</c:v>
                </c:pt>
                <c:pt idx="380613">
                  <c:v>8.6307</c:v>
                </c:pt>
                <c:pt idx="380614">
                  <c:v>8.63073</c:v>
                </c:pt>
                <c:pt idx="380615">
                  <c:v>8.63075</c:v>
                </c:pt>
                <c:pt idx="380616">
                  <c:v>8.63077</c:v>
                </c:pt>
                <c:pt idx="380617">
                  <c:v>8.63079</c:v>
                </c:pt>
                <c:pt idx="380618">
                  <c:v>8.63082</c:v>
                </c:pt>
                <c:pt idx="380619">
                  <c:v>8.63084</c:v>
                </c:pt>
                <c:pt idx="380620">
                  <c:v>8.63086</c:v>
                </c:pt>
                <c:pt idx="380621">
                  <c:v>8.63088</c:v>
                </c:pt>
                <c:pt idx="380622">
                  <c:v>8.63091</c:v>
                </c:pt>
                <c:pt idx="380623">
                  <c:v>8.63093</c:v>
                </c:pt>
                <c:pt idx="380624">
                  <c:v>8.63095</c:v>
                </c:pt>
                <c:pt idx="380625">
                  <c:v>8.63097</c:v>
                </c:pt>
                <c:pt idx="380626">
                  <c:v>8.631</c:v>
                </c:pt>
                <c:pt idx="380627">
                  <c:v>8.63102</c:v>
                </c:pt>
                <c:pt idx="380628">
                  <c:v>8.63104</c:v>
                </c:pt>
                <c:pt idx="380629">
                  <c:v>8.63107</c:v>
                </c:pt>
                <c:pt idx="380630">
                  <c:v>8.63109</c:v>
                </c:pt>
                <c:pt idx="380631">
                  <c:v>8.63111</c:v>
                </c:pt>
                <c:pt idx="380632">
                  <c:v>8.63113</c:v>
                </c:pt>
                <c:pt idx="380633">
                  <c:v>8.63116</c:v>
                </c:pt>
                <c:pt idx="380634">
                  <c:v>8.63118</c:v>
                </c:pt>
                <c:pt idx="380635">
                  <c:v>8.6312</c:v>
                </c:pt>
                <c:pt idx="380636">
                  <c:v>8.63122</c:v>
                </c:pt>
                <c:pt idx="380637">
                  <c:v>8.63125</c:v>
                </c:pt>
                <c:pt idx="380638">
                  <c:v>8.63127</c:v>
                </c:pt>
                <c:pt idx="380639">
                  <c:v>8.63129</c:v>
                </c:pt>
                <c:pt idx="380640">
                  <c:v>8.63132</c:v>
                </c:pt>
                <c:pt idx="380641">
                  <c:v>8.63134</c:v>
                </c:pt>
                <c:pt idx="380642">
                  <c:v>8.63136</c:v>
                </c:pt>
                <c:pt idx="380643">
                  <c:v>8.63138</c:v>
                </c:pt>
                <c:pt idx="380644">
                  <c:v>8.63141</c:v>
                </c:pt>
                <c:pt idx="380645">
                  <c:v>8.63143</c:v>
                </c:pt>
                <c:pt idx="380646">
                  <c:v>8.63145</c:v>
                </c:pt>
                <c:pt idx="380647">
                  <c:v>8.63147</c:v>
                </c:pt>
                <c:pt idx="380648">
                  <c:v>8.6315</c:v>
                </c:pt>
                <c:pt idx="380649">
                  <c:v>8.63152</c:v>
                </c:pt>
                <c:pt idx="380650">
                  <c:v>8.63154</c:v>
                </c:pt>
                <c:pt idx="380651">
                  <c:v>8.63157</c:v>
                </c:pt>
                <c:pt idx="380652">
                  <c:v>8.63159</c:v>
                </c:pt>
                <c:pt idx="380653">
                  <c:v>8.63161</c:v>
                </c:pt>
                <c:pt idx="380654">
                  <c:v>8.63163</c:v>
                </c:pt>
                <c:pt idx="380655">
                  <c:v>8.63166</c:v>
                </c:pt>
                <c:pt idx="380656">
                  <c:v>8.63168</c:v>
                </c:pt>
                <c:pt idx="380657">
                  <c:v>8.6317</c:v>
                </c:pt>
                <c:pt idx="380658">
                  <c:v>8.63172</c:v>
                </c:pt>
                <c:pt idx="380659">
                  <c:v>8.63175</c:v>
                </c:pt>
                <c:pt idx="380660">
                  <c:v>8.63177</c:v>
                </c:pt>
                <c:pt idx="380661">
                  <c:v>8.63179</c:v>
                </c:pt>
                <c:pt idx="380662">
                  <c:v>8.63181</c:v>
                </c:pt>
                <c:pt idx="380663">
                  <c:v>8.63184</c:v>
                </c:pt>
                <c:pt idx="380664">
                  <c:v>8.63186</c:v>
                </c:pt>
                <c:pt idx="380665">
                  <c:v>8.63188</c:v>
                </c:pt>
                <c:pt idx="380666">
                  <c:v>8.6319</c:v>
                </c:pt>
                <c:pt idx="380667">
                  <c:v>8.63193</c:v>
                </c:pt>
                <c:pt idx="380668">
                  <c:v>8.63195</c:v>
                </c:pt>
                <c:pt idx="380669">
                  <c:v>8.63197</c:v>
                </c:pt>
                <c:pt idx="380670">
                  <c:v>8.63199</c:v>
                </c:pt>
                <c:pt idx="380671">
                  <c:v>8.63202</c:v>
                </c:pt>
                <c:pt idx="380672">
                  <c:v>8.63204</c:v>
                </c:pt>
                <c:pt idx="380673">
                  <c:v>8.63206</c:v>
                </c:pt>
                <c:pt idx="380674">
                  <c:v>8.63209</c:v>
                </c:pt>
                <c:pt idx="380675">
                  <c:v>8.63211</c:v>
                </c:pt>
                <c:pt idx="380676">
                  <c:v>8.63213</c:v>
                </c:pt>
                <c:pt idx="380677">
                  <c:v>8.63215</c:v>
                </c:pt>
                <c:pt idx="380678">
                  <c:v>8.63218</c:v>
                </c:pt>
                <c:pt idx="380679">
                  <c:v>8.6322</c:v>
                </c:pt>
                <c:pt idx="380680">
                  <c:v>8.63222</c:v>
                </c:pt>
                <c:pt idx="380681">
                  <c:v>8.63224</c:v>
                </c:pt>
                <c:pt idx="380682">
                  <c:v>8.63227</c:v>
                </c:pt>
                <c:pt idx="380683">
                  <c:v>8.63229</c:v>
                </c:pt>
                <c:pt idx="380684">
                  <c:v>8.63231</c:v>
                </c:pt>
                <c:pt idx="380685">
                  <c:v>8.63234</c:v>
                </c:pt>
                <c:pt idx="380686">
                  <c:v>8.63236</c:v>
                </c:pt>
                <c:pt idx="380687">
                  <c:v>8.63238</c:v>
                </c:pt>
                <c:pt idx="380688">
                  <c:v>8.6324</c:v>
                </c:pt>
                <c:pt idx="380689">
                  <c:v>8.63243</c:v>
                </c:pt>
                <c:pt idx="380690">
                  <c:v>8.63245</c:v>
                </c:pt>
                <c:pt idx="380691">
                  <c:v>8.63247</c:v>
                </c:pt>
                <c:pt idx="380692">
                  <c:v>8.63249</c:v>
                </c:pt>
                <c:pt idx="380693">
                  <c:v>8.63252</c:v>
                </c:pt>
                <c:pt idx="380694">
                  <c:v>8.63254</c:v>
                </c:pt>
                <c:pt idx="380695">
                  <c:v>8.63256</c:v>
                </c:pt>
                <c:pt idx="380696">
                  <c:v>8.63259</c:v>
                </c:pt>
                <c:pt idx="380697">
                  <c:v>8.63261</c:v>
                </c:pt>
                <c:pt idx="380698">
                  <c:v>8.63263</c:v>
                </c:pt>
                <c:pt idx="380699">
                  <c:v>8.63265</c:v>
                </c:pt>
                <c:pt idx="380700">
                  <c:v>8.63268</c:v>
                </c:pt>
                <c:pt idx="380701">
                  <c:v>8.6327</c:v>
                </c:pt>
                <c:pt idx="380702">
                  <c:v>8.63272</c:v>
                </c:pt>
                <c:pt idx="380703">
                  <c:v>8.63274</c:v>
                </c:pt>
                <c:pt idx="380704">
                  <c:v>8.63277</c:v>
                </c:pt>
                <c:pt idx="380705">
                  <c:v>8.63279</c:v>
                </c:pt>
                <c:pt idx="380706">
                  <c:v>8.63281</c:v>
                </c:pt>
                <c:pt idx="380707">
                  <c:v>8.63283</c:v>
                </c:pt>
                <c:pt idx="380708">
                  <c:v>8.63286</c:v>
                </c:pt>
                <c:pt idx="380709">
                  <c:v>8.63288</c:v>
                </c:pt>
                <c:pt idx="380710">
                  <c:v>8.6329</c:v>
                </c:pt>
                <c:pt idx="380711">
                  <c:v>8.63293</c:v>
                </c:pt>
                <c:pt idx="380712">
                  <c:v>8.63295</c:v>
                </c:pt>
                <c:pt idx="380713">
                  <c:v>8.63297</c:v>
                </c:pt>
                <c:pt idx="380714">
                  <c:v>8.63299</c:v>
                </c:pt>
                <c:pt idx="380715">
                  <c:v>8.63302</c:v>
                </c:pt>
                <c:pt idx="380716">
                  <c:v>8.63304</c:v>
                </c:pt>
                <c:pt idx="380717">
                  <c:v>8.63306</c:v>
                </c:pt>
                <c:pt idx="380718">
                  <c:v>8.63308</c:v>
                </c:pt>
                <c:pt idx="380719">
                  <c:v>8.63311</c:v>
                </c:pt>
                <c:pt idx="380720">
                  <c:v>8.63313</c:v>
                </c:pt>
                <c:pt idx="380721">
                  <c:v>8.63315</c:v>
                </c:pt>
                <c:pt idx="380722">
                  <c:v>8.63317</c:v>
                </c:pt>
                <c:pt idx="380723">
                  <c:v>8.6332</c:v>
                </c:pt>
                <c:pt idx="380724">
                  <c:v>8.63322</c:v>
                </c:pt>
                <c:pt idx="380725">
                  <c:v>8.63324</c:v>
                </c:pt>
                <c:pt idx="380726">
                  <c:v>8.63326</c:v>
                </c:pt>
                <c:pt idx="380727">
                  <c:v>8.63329</c:v>
                </c:pt>
                <c:pt idx="380728">
                  <c:v>8.63331</c:v>
                </c:pt>
                <c:pt idx="380729">
                  <c:v>8.63333</c:v>
                </c:pt>
                <c:pt idx="380730">
                  <c:v>8.63336</c:v>
                </c:pt>
                <c:pt idx="380731">
                  <c:v>8.63338</c:v>
                </c:pt>
                <c:pt idx="380732">
                  <c:v>8.6334</c:v>
                </c:pt>
                <c:pt idx="380733">
                  <c:v>8.63342</c:v>
                </c:pt>
                <c:pt idx="380734">
                  <c:v>8.63345</c:v>
                </c:pt>
                <c:pt idx="380735">
                  <c:v>8.63347</c:v>
                </c:pt>
                <c:pt idx="380736">
                  <c:v>8.63349</c:v>
                </c:pt>
                <c:pt idx="380737">
                  <c:v>8.63351</c:v>
                </c:pt>
                <c:pt idx="380738">
                  <c:v>8.63354</c:v>
                </c:pt>
                <c:pt idx="380739">
                  <c:v>8.63356</c:v>
                </c:pt>
                <c:pt idx="380740">
                  <c:v>8.63358</c:v>
                </c:pt>
                <c:pt idx="380741">
                  <c:v>8.6336</c:v>
                </c:pt>
                <c:pt idx="380742">
                  <c:v>8.63363</c:v>
                </c:pt>
                <c:pt idx="380743">
                  <c:v>8.63365</c:v>
                </c:pt>
                <c:pt idx="380744">
                  <c:v>8.63367</c:v>
                </c:pt>
                <c:pt idx="380745">
                  <c:v>8.6337</c:v>
                </c:pt>
                <c:pt idx="380746">
                  <c:v>8.63372</c:v>
                </c:pt>
                <c:pt idx="380747">
                  <c:v>8.63374</c:v>
                </c:pt>
                <c:pt idx="380748">
                  <c:v>8.63376</c:v>
                </c:pt>
                <c:pt idx="380749">
                  <c:v>8.63379</c:v>
                </c:pt>
                <c:pt idx="380750">
                  <c:v>8.63381</c:v>
                </c:pt>
                <c:pt idx="380751">
                  <c:v>8.63383</c:v>
                </c:pt>
                <c:pt idx="380752">
                  <c:v>8.63386</c:v>
                </c:pt>
                <c:pt idx="380753">
                  <c:v>8.63388</c:v>
                </c:pt>
                <c:pt idx="380754">
                  <c:v>8.6339</c:v>
                </c:pt>
                <c:pt idx="380755">
                  <c:v>8.63392</c:v>
                </c:pt>
                <c:pt idx="380756">
                  <c:v>8.63395</c:v>
                </c:pt>
                <c:pt idx="380757">
                  <c:v>8.63397</c:v>
                </c:pt>
                <c:pt idx="380758">
                  <c:v>8.63399</c:v>
                </c:pt>
                <c:pt idx="380759">
                  <c:v>8.63401</c:v>
                </c:pt>
                <c:pt idx="380760">
                  <c:v>8.63404</c:v>
                </c:pt>
                <c:pt idx="380761">
                  <c:v>8.63406</c:v>
                </c:pt>
                <c:pt idx="380762">
                  <c:v>8.63408</c:v>
                </c:pt>
                <c:pt idx="380763">
                  <c:v>8.6341</c:v>
                </c:pt>
                <c:pt idx="380764">
                  <c:v>8.63413</c:v>
                </c:pt>
                <c:pt idx="380765">
                  <c:v>8.63415</c:v>
                </c:pt>
                <c:pt idx="380766">
                  <c:v>8.63417</c:v>
                </c:pt>
                <c:pt idx="380767">
                  <c:v>8.6342</c:v>
                </c:pt>
                <c:pt idx="380768">
                  <c:v>8.63422</c:v>
                </c:pt>
                <c:pt idx="380769">
                  <c:v>8.63424</c:v>
                </c:pt>
                <c:pt idx="380770">
                  <c:v>8.63426</c:v>
                </c:pt>
                <c:pt idx="380771">
                  <c:v>8.63429</c:v>
                </c:pt>
                <c:pt idx="380772">
                  <c:v>8.63431</c:v>
                </c:pt>
                <c:pt idx="380773">
                  <c:v>8.63433</c:v>
                </c:pt>
                <c:pt idx="380774">
                  <c:v>8.63435</c:v>
                </c:pt>
                <c:pt idx="380775">
                  <c:v>8.63438</c:v>
                </c:pt>
                <c:pt idx="380776">
                  <c:v>8.6344</c:v>
                </c:pt>
                <c:pt idx="380777">
                  <c:v>8.63442</c:v>
                </c:pt>
                <c:pt idx="380778">
                  <c:v>8.63444</c:v>
                </c:pt>
                <c:pt idx="380779">
                  <c:v>8.63447</c:v>
                </c:pt>
                <c:pt idx="380780">
                  <c:v>8.63449</c:v>
                </c:pt>
                <c:pt idx="380781">
                  <c:v>8.63451</c:v>
                </c:pt>
                <c:pt idx="380782">
                  <c:v>8.63453</c:v>
                </c:pt>
                <c:pt idx="380783">
                  <c:v>8.63456</c:v>
                </c:pt>
                <c:pt idx="380784">
                  <c:v>8.63458</c:v>
                </c:pt>
                <c:pt idx="380785">
                  <c:v>8.6346</c:v>
                </c:pt>
                <c:pt idx="380786">
                  <c:v>8.63463</c:v>
                </c:pt>
                <c:pt idx="380787">
                  <c:v>8.63465</c:v>
                </c:pt>
                <c:pt idx="380788">
                  <c:v>8.63467</c:v>
                </c:pt>
                <c:pt idx="380789">
                  <c:v>8.63469</c:v>
                </c:pt>
                <c:pt idx="380790">
                  <c:v>8.63472</c:v>
                </c:pt>
                <c:pt idx="380791">
                  <c:v>8.63474</c:v>
                </c:pt>
                <c:pt idx="380792">
                  <c:v>8.63476</c:v>
                </c:pt>
                <c:pt idx="380793">
                  <c:v>8.63479</c:v>
                </c:pt>
                <c:pt idx="380794">
                  <c:v>8.63481</c:v>
                </c:pt>
                <c:pt idx="380795">
                  <c:v>8.63483</c:v>
                </c:pt>
                <c:pt idx="380796">
                  <c:v>8.63485</c:v>
                </c:pt>
                <c:pt idx="380797">
                  <c:v>8.63487</c:v>
                </c:pt>
                <c:pt idx="380798">
                  <c:v>8.6349</c:v>
                </c:pt>
                <c:pt idx="380799">
                  <c:v>8.63492</c:v>
                </c:pt>
                <c:pt idx="380800">
                  <c:v>8.63494</c:v>
                </c:pt>
                <c:pt idx="380801">
                  <c:v>8.63497</c:v>
                </c:pt>
                <c:pt idx="380802">
                  <c:v>8.63499</c:v>
                </c:pt>
                <c:pt idx="380803">
                  <c:v>8.63501</c:v>
                </c:pt>
                <c:pt idx="380804">
                  <c:v>8.63503</c:v>
                </c:pt>
                <c:pt idx="380805">
                  <c:v>8.63506</c:v>
                </c:pt>
                <c:pt idx="380806">
                  <c:v>8.63508</c:v>
                </c:pt>
                <c:pt idx="380807">
                  <c:v>8.6351</c:v>
                </c:pt>
                <c:pt idx="380808">
                  <c:v>8.63513</c:v>
                </c:pt>
                <c:pt idx="380809">
                  <c:v>8.63515</c:v>
                </c:pt>
                <c:pt idx="380810">
                  <c:v>8.63517</c:v>
                </c:pt>
                <c:pt idx="380811">
                  <c:v>8.63519</c:v>
                </c:pt>
                <c:pt idx="380812">
                  <c:v>8.63522</c:v>
                </c:pt>
                <c:pt idx="380813">
                  <c:v>8.63524</c:v>
                </c:pt>
                <c:pt idx="380814">
                  <c:v>8.63526</c:v>
                </c:pt>
                <c:pt idx="380815">
                  <c:v>8.63528</c:v>
                </c:pt>
                <c:pt idx="380816">
                  <c:v>8.63531</c:v>
                </c:pt>
                <c:pt idx="380817">
                  <c:v>8.63533</c:v>
                </c:pt>
                <c:pt idx="380818">
                  <c:v>8.63535</c:v>
                </c:pt>
                <c:pt idx="380819">
                  <c:v>8.63537</c:v>
                </c:pt>
                <c:pt idx="380820">
                  <c:v>8.6354</c:v>
                </c:pt>
                <c:pt idx="380821">
                  <c:v>8.63542</c:v>
                </c:pt>
                <c:pt idx="380822">
                  <c:v>8.63544</c:v>
                </c:pt>
                <c:pt idx="380823">
                  <c:v>8.63546</c:v>
                </c:pt>
                <c:pt idx="380824">
                  <c:v>8.63549</c:v>
                </c:pt>
                <c:pt idx="380825">
                  <c:v>8.63551</c:v>
                </c:pt>
                <c:pt idx="380826">
                  <c:v>8.63553</c:v>
                </c:pt>
                <c:pt idx="380827">
                  <c:v>8.63556</c:v>
                </c:pt>
                <c:pt idx="380828">
                  <c:v>8.63558</c:v>
                </c:pt>
                <c:pt idx="380829">
                  <c:v>8.6356</c:v>
                </c:pt>
                <c:pt idx="380830">
                  <c:v>8.63562</c:v>
                </c:pt>
                <c:pt idx="380831">
                  <c:v>8.63565</c:v>
                </c:pt>
                <c:pt idx="380832">
                  <c:v>8.63567</c:v>
                </c:pt>
                <c:pt idx="380833">
                  <c:v>8.63569</c:v>
                </c:pt>
                <c:pt idx="380834">
                  <c:v>8.63571</c:v>
                </c:pt>
                <c:pt idx="380835">
                  <c:v>8.63574</c:v>
                </c:pt>
                <c:pt idx="380836">
                  <c:v>8.63576</c:v>
                </c:pt>
                <c:pt idx="380837">
                  <c:v>8.63578</c:v>
                </c:pt>
                <c:pt idx="380838">
                  <c:v>8.6358</c:v>
                </c:pt>
                <c:pt idx="380839">
                  <c:v>8.63583</c:v>
                </c:pt>
                <c:pt idx="380840">
                  <c:v>8.63585</c:v>
                </c:pt>
                <c:pt idx="380841">
                  <c:v>8.63587</c:v>
                </c:pt>
                <c:pt idx="380842">
                  <c:v>8.6359</c:v>
                </c:pt>
                <c:pt idx="380843">
                  <c:v>8.63592</c:v>
                </c:pt>
                <c:pt idx="380844">
                  <c:v>8.63594</c:v>
                </c:pt>
                <c:pt idx="380845">
                  <c:v>8.63596</c:v>
                </c:pt>
                <c:pt idx="380846">
                  <c:v>8.63599</c:v>
                </c:pt>
                <c:pt idx="380847">
                  <c:v>8.63601</c:v>
                </c:pt>
                <c:pt idx="380848">
                  <c:v>8.63603</c:v>
                </c:pt>
                <c:pt idx="380849">
                  <c:v>8.63605</c:v>
                </c:pt>
                <c:pt idx="380850">
                  <c:v>8.63608</c:v>
                </c:pt>
                <c:pt idx="380851">
                  <c:v>8.6361</c:v>
                </c:pt>
                <c:pt idx="380852">
                  <c:v>8.63612</c:v>
                </c:pt>
                <c:pt idx="380853">
                  <c:v>8.63615</c:v>
                </c:pt>
                <c:pt idx="380854">
                  <c:v>8.63617</c:v>
                </c:pt>
                <c:pt idx="380855">
                  <c:v>8.63619</c:v>
                </c:pt>
                <c:pt idx="380856">
                  <c:v>8.63621</c:v>
                </c:pt>
                <c:pt idx="380857">
                  <c:v>8.63624</c:v>
                </c:pt>
                <c:pt idx="380858">
                  <c:v>8.63626</c:v>
                </c:pt>
                <c:pt idx="380859">
                  <c:v>8.63628</c:v>
                </c:pt>
                <c:pt idx="380860">
                  <c:v>8.6363</c:v>
                </c:pt>
                <c:pt idx="380861">
                  <c:v>8.63633</c:v>
                </c:pt>
                <c:pt idx="380862">
                  <c:v>8.63635</c:v>
                </c:pt>
                <c:pt idx="380863">
                  <c:v>8.63637</c:v>
                </c:pt>
                <c:pt idx="380864">
                  <c:v>8.6364</c:v>
                </c:pt>
                <c:pt idx="380865">
                  <c:v>8.63642</c:v>
                </c:pt>
                <c:pt idx="380866">
                  <c:v>8.63644</c:v>
                </c:pt>
                <c:pt idx="380867">
                  <c:v>8.63646</c:v>
                </c:pt>
                <c:pt idx="380868">
                  <c:v>8.63649</c:v>
                </c:pt>
                <c:pt idx="380869">
                  <c:v>8.63651</c:v>
                </c:pt>
                <c:pt idx="380870">
                  <c:v>8.63653</c:v>
                </c:pt>
                <c:pt idx="380871">
                  <c:v>8.63655</c:v>
                </c:pt>
                <c:pt idx="380872">
                  <c:v>8.63658</c:v>
                </c:pt>
                <c:pt idx="380873">
                  <c:v>8.6366</c:v>
                </c:pt>
                <c:pt idx="380874">
                  <c:v>8.63662</c:v>
                </c:pt>
                <c:pt idx="380875">
                  <c:v>8.63664</c:v>
                </c:pt>
                <c:pt idx="380876">
                  <c:v>8.63667</c:v>
                </c:pt>
                <c:pt idx="380877">
                  <c:v>8.63669</c:v>
                </c:pt>
                <c:pt idx="380878">
                  <c:v>8.63671</c:v>
                </c:pt>
                <c:pt idx="380879">
                  <c:v>8.63673</c:v>
                </c:pt>
                <c:pt idx="380880">
                  <c:v>8.63676</c:v>
                </c:pt>
                <c:pt idx="380881">
                  <c:v>8.63678</c:v>
                </c:pt>
                <c:pt idx="380882">
                  <c:v>8.6368</c:v>
                </c:pt>
                <c:pt idx="380883">
                  <c:v>8.63682</c:v>
                </c:pt>
                <c:pt idx="380884">
                  <c:v>8.63685</c:v>
                </c:pt>
                <c:pt idx="380885">
                  <c:v>8.63687</c:v>
                </c:pt>
                <c:pt idx="380886">
                  <c:v>8.63689</c:v>
                </c:pt>
                <c:pt idx="380887">
                  <c:v>8.63692</c:v>
                </c:pt>
                <c:pt idx="380888">
                  <c:v>8.63694</c:v>
                </c:pt>
                <c:pt idx="380889">
                  <c:v>8.63696</c:v>
                </c:pt>
                <c:pt idx="380890">
                  <c:v>8.63698</c:v>
                </c:pt>
                <c:pt idx="380891">
                  <c:v>8.63701</c:v>
                </c:pt>
                <c:pt idx="380892">
                  <c:v>8.63703</c:v>
                </c:pt>
                <c:pt idx="380893">
                  <c:v>8.63705</c:v>
                </c:pt>
                <c:pt idx="380894">
                  <c:v>8.63707</c:v>
                </c:pt>
                <c:pt idx="380895">
                  <c:v>8.6371</c:v>
                </c:pt>
                <c:pt idx="380896">
                  <c:v>8.63712</c:v>
                </c:pt>
                <c:pt idx="380897">
                  <c:v>8.63714</c:v>
                </c:pt>
                <c:pt idx="380898">
                  <c:v>8.63717</c:v>
                </c:pt>
                <c:pt idx="380899">
                  <c:v>8.63719</c:v>
                </c:pt>
                <c:pt idx="380900">
                  <c:v>8.63721</c:v>
                </c:pt>
                <c:pt idx="380901">
                  <c:v>8.63723</c:v>
                </c:pt>
                <c:pt idx="380902">
                  <c:v>8.63726</c:v>
                </c:pt>
                <c:pt idx="380903">
                  <c:v>8.63728</c:v>
                </c:pt>
                <c:pt idx="380904">
                  <c:v>8.6373</c:v>
                </c:pt>
                <c:pt idx="380905">
                  <c:v>8.63732</c:v>
                </c:pt>
                <c:pt idx="380906">
                  <c:v>8.63735</c:v>
                </c:pt>
                <c:pt idx="380907">
                  <c:v>8.63737</c:v>
                </c:pt>
                <c:pt idx="380908">
                  <c:v>8.63739</c:v>
                </c:pt>
                <c:pt idx="380909">
                  <c:v>8.63742</c:v>
                </c:pt>
                <c:pt idx="380910">
                  <c:v>8.63744</c:v>
                </c:pt>
                <c:pt idx="380911">
                  <c:v>8.63746</c:v>
                </c:pt>
                <c:pt idx="380912">
                  <c:v>8.63748</c:v>
                </c:pt>
                <c:pt idx="380913">
                  <c:v>8.63751</c:v>
                </c:pt>
                <c:pt idx="380914">
                  <c:v>8.63753</c:v>
                </c:pt>
                <c:pt idx="380915">
                  <c:v>8.63755</c:v>
                </c:pt>
                <c:pt idx="380916">
                  <c:v>8.63757</c:v>
                </c:pt>
                <c:pt idx="380917">
                  <c:v>8.6376</c:v>
                </c:pt>
                <c:pt idx="380918">
                  <c:v>8.63762</c:v>
                </c:pt>
                <c:pt idx="380919">
                  <c:v>8.63764</c:v>
                </c:pt>
                <c:pt idx="380920">
                  <c:v>8.63766</c:v>
                </c:pt>
                <c:pt idx="380921">
                  <c:v>8.63769</c:v>
                </c:pt>
                <c:pt idx="380922">
                  <c:v>8.63771</c:v>
                </c:pt>
                <c:pt idx="380923">
                  <c:v>8.63773</c:v>
                </c:pt>
                <c:pt idx="380924">
                  <c:v>8.63776</c:v>
                </c:pt>
                <c:pt idx="380925">
                  <c:v>8.63778</c:v>
                </c:pt>
                <c:pt idx="380926">
                  <c:v>8.6378</c:v>
                </c:pt>
                <c:pt idx="380927">
                  <c:v>8.63782</c:v>
                </c:pt>
                <c:pt idx="380928">
                  <c:v>8.63785</c:v>
                </c:pt>
                <c:pt idx="380929">
                  <c:v>8.63787</c:v>
                </c:pt>
                <c:pt idx="380930">
                  <c:v>8.63789</c:v>
                </c:pt>
                <c:pt idx="380931">
                  <c:v>8.63791</c:v>
                </c:pt>
                <c:pt idx="380932">
                  <c:v>8.63794</c:v>
                </c:pt>
                <c:pt idx="380933">
                  <c:v>8.63796</c:v>
                </c:pt>
                <c:pt idx="380934">
                  <c:v>8.63798</c:v>
                </c:pt>
                <c:pt idx="380935">
                  <c:v>8.638</c:v>
                </c:pt>
                <c:pt idx="380936">
                  <c:v>8.63803</c:v>
                </c:pt>
                <c:pt idx="380937">
                  <c:v>8.63805</c:v>
                </c:pt>
                <c:pt idx="380938">
                  <c:v>8.63807</c:v>
                </c:pt>
                <c:pt idx="380939">
                  <c:v>8.63809</c:v>
                </c:pt>
                <c:pt idx="380940">
                  <c:v>8.63812</c:v>
                </c:pt>
                <c:pt idx="380941">
                  <c:v>8.63814</c:v>
                </c:pt>
                <c:pt idx="380942">
                  <c:v>8.63816</c:v>
                </c:pt>
                <c:pt idx="380943">
                  <c:v>8.63819</c:v>
                </c:pt>
                <c:pt idx="380944">
                  <c:v>8.63821</c:v>
                </c:pt>
                <c:pt idx="380945">
                  <c:v>8.63823</c:v>
                </c:pt>
                <c:pt idx="380946">
                  <c:v>8.63825</c:v>
                </c:pt>
                <c:pt idx="380947">
                  <c:v>8.63828</c:v>
                </c:pt>
                <c:pt idx="380948">
                  <c:v>8.6383</c:v>
                </c:pt>
                <c:pt idx="380949">
                  <c:v>8.63832</c:v>
                </c:pt>
                <c:pt idx="380950">
                  <c:v>8.63834</c:v>
                </c:pt>
                <c:pt idx="380951">
                  <c:v>8.63837</c:v>
                </c:pt>
                <c:pt idx="380952">
                  <c:v>8.63839</c:v>
                </c:pt>
                <c:pt idx="380953">
                  <c:v>8.63841</c:v>
                </c:pt>
                <c:pt idx="380954">
                  <c:v>8.63843</c:v>
                </c:pt>
                <c:pt idx="380955">
                  <c:v>8.63846</c:v>
                </c:pt>
                <c:pt idx="380956">
                  <c:v>8.63848</c:v>
                </c:pt>
                <c:pt idx="380957">
                  <c:v>8.6385</c:v>
                </c:pt>
                <c:pt idx="380958">
                  <c:v>8.63853</c:v>
                </c:pt>
                <c:pt idx="380959">
                  <c:v>8.63855</c:v>
                </c:pt>
                <c:pt idx="380960">
                  <c:v>8.63857</c:v>
                </c:pt>
                <c:pt idx="380961">
                  <c:v>8.63859</c:v>
                </c:pt>
                <c:pt idx="380962">
                  <c:v>8.63862</c:v>
                </c:pt>
                <c:pt idx="380963">
                  <c:v>8.63864</c:v>
                </c:pt>
                <c:pt idx="380964">
                  <c:v>8.63866</c:v>
                </c:pt>
                <c:pt idx="380965">
                  <c:v>8.63869</c:v>
                </c:pt>
                <c:pt idx="380966">
                  <c:v>8.63871</c:v>
                </c:pt>
                <c:pt idx="380967">
                  <c:v>8.63873</c:v>
                </c:pt>
                <c:pt idx="380968">
                  <c:v>8.63875</c:v>
                </c:pt>
                <c:pt idx="380969">
                  <c:v>8.63878</c:v>
                </c:pt>
                <c:pt idx="380970">
                  <c:v>8.6388</c:v>
                </c:pt>
                <c:pt idx="380971">
                  <c:v>8.63882</c:v>
                </c:pt>
                <c:pt idx="380972">
                  <c:v>8.63884</c:v>
                </c:pt>
                <c:pt idx="380973">
                  <c:v>8.63887</c:v>
                </c:pt>
                <c:pt idx="380974">
                  <c:v>8.63889</c:v>
                </c:pt>
                <c:pt idx="380975">
                  <c:v>8.63891</c:v>
                </c:pt>
                <c:pt idx="380976">
                  <c:v>8.63893</c:v>
                </c:pt>
                <c:pt idx="380977">
                  <c:v>8.63896</c:v>
                </c:pt>
                <c:pt idx="380978">
                  <c:v>8.63898</c:v>
                </c:pt>
                <c:pt idx="380979">
                  <c:v>8.639</c:v>
                </c:pt>
                <c:pt idx="380980">
                  <c:v>8.63903</c:v>
                </c:pt>
                <c:pt idx="380981">
                  <c:v>8.63905</c:v>
                </c:pt>
                <c:pt idx="380982">
                  <c:v>8.63907</c:v>
                </c:pt>
                <c:pt idx="380983">
                  <c:v>8.63909</c:v>
                </c:pt>
                <c:pt idx="380984">
                  <c:v>8.63912</c:v>
                </c:pt>
                <c:pt idx="380985">
                  <c:v>8.63914</c:v>
                </c:pt>
                <c:pt idx="380986">
                  <c:v>8.63916</c:v>
                </c:pt>
                <c:pt idx="380987">
                  <c:v>8.63918</c:v>
                </c:pt>
                <c:pt idx="380988">
                  <c:v>8.63921</c:v>
                </c:pt>
                <c:pt idx="380989">
                  <c:v>8.63923</c:v>
                </c:pt>
                <c:pt idx="380990">
                  <c:v>8.63925</c:v>
                </c:pt>
                <c:pt idx="380991">
                  <c:v>8.63927</c:v>
                </c:pt>
                <c:pt idx="380992">
                  <c:v>8.6393</c:v>
                </c:pt>
                <c:pt idx="380993">
                  <c:v>8.63932</c:v>
                </c:pt>
                <c:pt idx="380994">
                  <c:v>8.63934</c:v>
                </c:pt>
                <c:pt idx="380995">
                  <c:v>8.63936</c:v>
                </c:pt>
                <c:pt idx="380996">
                  <c:v>8.63939</c:v>
                </c:pt>
                <c:pt idx="380997">
                  <c:v>8.63941</c:v>
                </c:pt>
                <c:pt idx="380998">
                  <c:v>8.63943</c:v>
                </c:pt>
                <c:pt idx="380999">
                  <c:v>8.63946</c:v>
                </c:pt>
                <c:pt idx="381000">
                  <c:v>8.63948</c:v>
                </c:pt>
                <c:pt idx="381001">
                  <c:v>8.6395</c:v>
                </c:pt>
                <c:pt idx="381002">
                  <c:v>8.63952</c:v>
                </c:pt>
                <c:pt idx="381003">
                  <c:v>8.63955</c:v>
                </c:pt>
                <c:pt idx="381004">
                  <c:v>8.63957</c:v>
                </c:pt>
                <c:pt idx="381005">
                  <c:v>8.63959</c:v>
                </c:pt>
                <c:pt idx="381006">
                  <c:v>8.63961</c:v>
                </c:pt>
                <c:pt idx="381007">
                  <c:v>8.63964</c:v>
                </c:pt>
                <c:pt idx="381008">
                  <c:v>8.63966</c:v>
                </c:pt>
                <c:pt idx="381009">
                  <c:v>8.63968</c:v>
                </c:pt>
                <c:pt idx="381010">
                  <c:v>8.6397</c:v>
                </c:pt>
                <c:pt idx="381011">
                  <c:v>8.63973</c:v>
                </c:pt>
                <c:pt idx="381012">
                  <c:v>8.63975</c:v>
                </c:pt>
                <c:pt idx="381013">
                  <c:v>8.63977</c:v>
                </c:pt>
                <c:pt idx="381014">
                  <c:v>8.6398</c:v>
                </c:pt>
                <c:pt idx="381015">
                  <c:v>8.63982</c:v>
                </c:pt>
                <c:pt idx="381016">
                  <c:v>8.63984</c:v>
                </c:pt>
                <c:pt idx="381017">
                  <c:v>8.63986</c:v>
                </c:pt>
                <c:pt idx="381018">
                  <c:v>8.63989</c:v>
                </c:pt>
                <c:pt idx="381019">
                  <c:v>8.63991</c:v>
                </c:pt>
                <c:pt idx="381020">
                  <c:v>8.63993</c:v>
                </c:pt>
                <c:pt idx="381021">
                  <c:v>8.63996</c:v>
                </c:pt>
                <c:pt idx="381022">
                  <c:v>8.63998</c:v>
                </c:pt>
                <c:pt idx="381023">
                  <c:v>8.64</c:v>
                </c:pt>
                <c:pt idx="381024">
                  <c:v>8.64002</c:v>
                </c:pt>
                <c:pt idx="381025">
                  <c:v>8.64005</c:v>
                </c:pt>
                <c:pt idx="381026">
                  <c:v>8.64007</c:v>
                </c:pt>
                <c:pt idx="381027">
                  <c:v>8.64009</c:v>
                </c:pt>
                <c:pt idx="381028">
                  <c:v>8.64011</c:v>
                </c:pt>
                <c:pt idx="381029">
                  <c:v>8.64014</c:v>
                </c:pt>
                <c:pt idx="381030">
                  <c:v>8.64016</c:v>
                </c:pt>
                <c:pt idx="381031">
                  <c:v>8.64018</c:v>
                </c:pt>
                <c:pt idx="381032">
                  <c:v>8.6402</c:v>
                </c:pt>
                <c:pt idx="381033">
                  <c:v>8.64023</c:v>
                </c:pt>
                <c:pt idx="381034">
                  <c:v>8.64025</c:v>
                </c:pt>
                <c:pt idx="381035">
                  <c:v>8.64027</c:v>
                </c:pt>
                <c:pt idx="381036">
                  <c:v>8.6403</c:v>
                </c:pt>
                <c:pt idx="381037">
                  <c:v>8.64032</c:v>
                </c:pt>
                <c:pt idx="381038">
                  <c:v>8.64034</c:v>
                </c:pt>
                <c:pt idx="381039">
                  <c:v>8.64036</c:v>
                </c:pt>
                <c:pt idx="381040">
                  <c:v>8.64039</c:v>
                </c:pt>
                <c:pt idx="381041">
                  <c:v>8.64041</c:v>
                </c:pt>
                <c:pt idx="381042">
                  <c:v>8.64043</c:v>
                </c:pt>
                <c:pt idx="381043">
                  <c:v>8.64045</c:v>
                </c:pt>
                <c:pt idx="381044">
                  <c:v>8.64048</c:v>
                </c:pt>
                <c:pt idx="381045">
                  <c:v>8.6405</c:v>
                </c:pt>
                <c:pt idx="381046">
                  <c:v>8.64052</c:v>
                </c:pt>
                <c:pt idx="381047">
                  <c:v>8.64054</c:v>
                </c:pt>
                <c:pt idx="381048">
                  <c:v>8.64057</c:v>
                </c:pt>
                <c:pt idx="381049">
                  <c:v>8.64059</c:v>
                </c:pt>
                <c:pt idx="381050">
                  <c:v>8.64061</c:v>
                </c:pt>
                <c:pt idx="381051">
                  <c:v>8.64063</c:v>
                </c:pt>
                <c:pt idx="381052">
                  <c:v>8.64066</c:v>
                </c:pt>
                <c:pt idx="381053">
                  <c:v>8.64068</c:v>
                </c:pt>
                <c:pt idx="381054">
                  <c:v>8.6407</c:v>
                </c:pt>
                <c:pt idx="381055">
                  <c:v>8.64073</c:v>
                </c:pt>
                <c:pt idx="381056">
                  <c:v>8.64075</c:v>
                </c:pt>
                <c:pt idx="381057">
                  <c:v>8.64077</c:v>
                </c:pt>
                <c:pt idx="381058">
                  <c:v>8.64079</c:v>
                </c:pt>
                <c:pt idx="381059">
                  <c:v>8.64082</c:v>
                </c:pt>
                <c:pt idx="381060">
                  <c:v>8.64084</c:v>
                </c:pt>
                <c:pt idx="381061">
                  <c:v>8.64086</c:v>
                </c:pt>
                <c:pt idx="381062">
                  <c:v>8.64088</c:v>
                </c:pt>
                <c:pt idx="381063">
                  <c:v>8.64091</c:v>
                </c:pt>
                <c:pt idx="381064">
                  <c:v>8.64093</c:v>
                </c:pt>
                <c:pt idx="381065">
                  <c:v>8.64095</c:v>
                </c:pt>
                <c:pt idx="381066">
                  <c:v>8.64097</c:v>
                </c:pt>
                <c:pt idx="381067">
                  <c:v>8.641</c:v>
                </c:pt>
                <c:pt idx="381068">
                  <c:v>8.64102</c:v>
                </c:pt>
                <c:pt idx="381069">
                  <c:v>8.64104</c:v>
                </c:pt>
                <c:pt idx="381070">
                  <c:v>8.64107</c:v>
                </c:pt>
                <c:pt idx="381071">
                  <c:v>8.64109</c:v>
                </c:pt>
                <c:pt idx="381072">
                  <c:v>8.64111</c:v>
                </c:pt>
                <c:pt idx="381073">
                  <c:v>8.64113</c:v>
                </c:pt>
                <c:pt idx="381074">
                  <c:v>8.64116</c:v>
                </c:pt>
                <c:pt idx="381075">
                  <c:v>8.64118</c:v>
                </c:pt>
                <c:pt idx="381076">
                  <c:v>8.6412</c:v>
                </c:pt>
                <c:pt idx="381077">
                  <c:v>8.64122</c:v>
                </c:pt>
                <c:pt idx="381078">
                  <c:v>8.64125</c:v>
                </c:pt>
                <c:pt idx="381079">
                  <c:v>8.64127</c:v>
                </c:pt>
                <c:pt idx="381080">
                  <c:v>8.64129</c:v>
                </c:pt>
                <c:pt idx="381081">
                  <c:v>8.64132</c:v>
                </c:pt>
                <c:pt idx="381082">
                  <c:v>8.64134</c:v>
                </c:pt>
                <c:pt idx="381083">
                  <c:v>8.64136</c:v>
                </c:pt>
                <c:pt idx="381084">
                  <c:v>8.64138</c:v>
                </c:pt>
                <c:pt idx="381085">
                  <c:v>8.64141</c:v>
                </c:pt>
                <c:pt idx="381086">
                  <c:v>8.64143</c:v>
                </c:pt>
                <c:pt idx="381087">
                  <c:v>8.64145</c:v>
                </c:pt>
                <c:pt idx="381088">
                  <c:v>8.64147</c:v>
                </c:pt>
                <c:pt idx="381089">
                  <c:v>8.6415</c:v>
                </c:pt>
                <c:pt idx="381090">
                  <c:v>8.64152</c:v>
                </c:pt>
                <c:pt idx="381091">
                  <c:v>8.64154</c:v>
                </c:pt>
                <c:pt idx="381092">
                  <c:v>8.64156</c:v>
                </c:pt>
                <c:pt idx="381093">
                  <c:v>8.64159</c:v>
                </c:pt>
                <c:pt idx="381094">
                  <c:v>8.64161</c:v>
                </c:pt>
                <c:pt idx="381095">
                  <c:v>8.64163</c:v>
                </c:pt>
                <c:pt idx="381096">
                  <c:v>8.64166</c:v>
                </c:pt>
                <c:pt idx="381097">
                  <c:v>8.64168</c:v>
                </c:pt>
                <c:pt idx="381098">
                  <c:v>8.6417</c:v>
                </c:pt>
                <c:pt idx="381099">
                  <c:v>8.64172</c:v>
                </c:pt>
                <c:pt idx="381100">
                  <c:v>8.64175</c:v>
                </c:pt>
                <c:pt idx="381101">
                  <c:v>8.64177</c:v>
                </c:pt>
                <c:pt idx="381102">
                  <c:v>8.64179</c:v>
                </c:pt>
                <c:pt idx="381103">
                  <c:v>8.64181</c:v>
                </c:pt>
                <c:pt idx="381104">
                  <c:v>8.64184</c:v>
                </c:pt>
                <c:pt idx="381105">
                  <c:v>8.64186</c:v>
                </c:pt>
                <c:pt idx="381106">
                  <c:v>8.64188</c:v>
                </c:pt>
                <c:pt idx="381107">
                  <c:v>8.6419</c:v>
                </c:pt>
                <c:pt idx="381108">
                  <c:v>8.64193</c:v>
                </c:pt>
                <c:pt idx="381109">
                  <c:v>8.64195</c:v>
                </c:pt>
                <c:pt idx="381110">
                  <c:v>8.64197</c:v>
                </c:pt>
                <c:pt idx="381111">
                  <c:v>8.64199</c:v>
                </c:pt>
                <c:pt idx="381112">
                  <c:v>8.64202</c:v>
                </c:pt>
                <c:pt idx="381113">
                  <c:v>8.64204</c:v>
                </c:pt>
                <c:pt idx="381114">
                  <c:v>8.64206</c:v>
                </c:pt>
                <c:pt idx="381115">
                  <c:v>8.64209</c:v>
                </c:pt>
                <c:pt idx="381116">
                  <c:v>8.64211</c:v>
                </c:pt>
                <c:pt idx="381117">
                  <c:v>8.64213</c:v>
                </c:pt>
                <c:pt idx="381118">
                  <c:v>8.64215</c:v>
                </c:pt>
                <c:pt idx="381119">
                  <c:v>8.64218</c:v>
                </c:pt>
                <c:pt idx="381120">
                  <c:v>8.6422</c:v>
                </c:pt>
                <c:pt idx="381121">
                  <c:v>8.64222</c:v>
                </c:pt>
                <c:pt idx="381122">
                  <c:v>8.64225</c:v>
                </c:pt>
                <c:pt idx="381123">
                  <c:v>8.64227</c:v>
                </c:pt>
                <c:pt idx="381124">
                  <c:v>8.64229</c:v>
                </c:pt>
                <c:pt idx="381125">
                  <c:v>8.64231</c:v>
                </c:pt>
                <c:pt idx="381126">
                  <c:v>8.64234</c:v>
                </c:pt>
                <c:pt idx="381127">
                  <c:v>8.64236</c:v>
                </c:pt>
                <c:pt idx="381128">
                  <c:v>8.64238</c:v>
                </c:pt>
                <c:pt idx="381129">
                  <c:v>8.6424</c:v>
                </c:pt>
                <c:pt idx="381130">
                  <c:v>8.64243</c:v>
                </c:pt>
                <c:pt idx="381131">
                  <c:v>8.64245</c:v>
                </c:pt>
                <c:pt idx="381132">
                  <c:v>8.64247</c:v>
                </c:pt>
                <c:pt idx="381133">
                  <c:v>8.64249</c:v>
                </c:pt>
                <c:pt idx="381134">
                  <c:v>8.64252</c:v>
                </c:pt>
                <c:pt idx="381135">
                  <c:v>8.64254</c:v>
                </c:pt>
                <c:pt idx="381136">
                  <c:v>8.64256</c:v>
                </c:pt>
                <c:pt idx="381137">
                  <c:v>8.64259</c:v>
                </c:pt>
                <c:pt idx="381138">
                  <c:v>8.64261</c:v>
                </c:pt>
                <c:pt idx="381139">
                  <c:v>8.64263</c:v>
                </c:pt>
                <c:pt idx="381140">
                  <c:v>8.64265</c:v>
                </c:pt>
                <c:pt idx="381141">
                  <c:v>8.64268</c:v>
                </c:pt>
                <c:pt idx="381142">
                  <c:v>8.6427</c:v>
                </c:pt>
                <c:pt idx="381143">
                  <c:v>8.64272</c:v>
                </c:pt>
                <c:pt idx="381144">
                  <c:v>8.64274</c:v>
                </c:pt>
                <c:pt idx="381145">
                  <c:v>8.64277</c:v>
                </c:pt>
                <c:pt idx="381146">
                  <c:v>8.64279</c:v>
                </c:pt>
                <c:pt idx="381147">
                  <c:v>8.64281</c:v>
                </c:pt>
                <c:pt idx="381148">
                  <c:v>8.64283</c:v>
                </c:pt>
                <c:pt idx="381149">
                  <c:v>8.64286</c:v>
                </c:pt>
                <c:pt idx="381150">
                  <c:v>8.64288</c:v>
                </c:pt>
                <c:pt idx="381151">
                  <c:v>8.6429</c:v>
                </c:pt>
                <c:pt idx="381152">
                  <c:v>8.64292</c:v>
                </c:pt>
                <c:pt idx="381153">
                  <c:v>8.64295</c:v>
                </c:pt>
                <c:pt idx="381154">
                  <c:v>8.64297</c:v>
                </c:pt>
                <c:pt idx="381155">
                  <c:v>8.64299</c:v>
                </c:pt>
                <c:pt idx="381156">
                  <c:v>8.64302</c:v>
                </c:pt>
                <c:pt idx="381157">
                  <c:v>8.64304</c:v>
                </c:pt>
                <c:pt idx="381158">
                  <c:v>8.64306</c:v>
                </c:pt>
                <c:pt idx="381159">
                  <c:v>8.64308</c:v>
                </c:pt>
                <c:pt idx="381160">
                  <c:v>8.64311</c:v>
                </c:pt>
                <c:pt idx="381161">
                  <c:v>8.64313</c:v>
                </c:pt>
                <c:pt idx="381162">
                  <c:v>8.64315</c:v>
                </c:pt>
                <c:pt idx="381163">
                  <c:v>8.64317</c:v>
                </c:pt>
                <c:pt idx="381164">
                  <c:v>8.6432</c:v>
                </c:pt>
                <c:pt idx="381165">
                  <c:v>8.64322</c:v>
                </c:pt>
                <c:pt idx="381166">
                  <c:v>8.64324</c:v>
                </c:pt>
                <c:pt idx="381167">
                  <c:v>8.64326</c:v>
                </c:pt>
                <c:pt idx="381168">
                  <c:v>8.64329</c:v>
                </c:pt>
                <c:pt idx="381169">
                  <c:v>8.64331</c:v>
                </c:pt>
                <c:pt idx="381170">
                  <c:v>8.64333</c:v>
                </c:pt>
                <c:pt idx="381171">
                  <c:v>8.64336</c:v>
                </c:pt>
                <c:pt idx="381172">
                  <c:v>8.64338</c:v>
                </c:pt>
                <c:pt idx="381173">
                  <c:v>8.6434</c:v>
                </c:pt>
                <c:pt idx="381174">
                  <c:v>8.64342</c:v>
                </c:pt>
                <c:pt idx="381175">
                  <c:v>8.64345</c:v>
                </c:pt>
                <c:pt idx="381176">
                  <c:v>8.64347</c:v>
                </c:pt>
                <c:pt idx="381177">
                  <c:v>8.64349</c:v>
                </c:pt>
                <c:pt idx="381178">
                  <c:v>8.64352</c:v>
                </c:pt>
                <c:pt idx="381179">
                  <c:v>8.64354</c:v>
                </c:pt>
                <c:pt idx="381180">
                  <c:v>8.64356</c:v>
                </c:pt>
                <c:pt idx="381181">
                  <c:v>8.64358</c:v>
                </c:pt>
                <c:pt idx="381182">
                  <c:v>8.64361</c:v>
                </c:pt>
                <c:pt idx="381183">
                  <c:v>8.64363</c:v>
                </c:pt>
                <c:pt idx="381184">
                  <c:v>8.64365</c:v>
                </c:pt>
                <c:pt idx="381185">
                  <c:v>8.64367</c:v>
                </c:pt>
                <c:pt idx="381186">
                  <c:v>8.6437</c:v>
                </c:pt>
                <c:pt idx="381187">
                  <c:v>8.64372</c:v>
                </c:pt>
                <c:pt idx="381188">
                  <c:v>8.64374</c:v>
                </c:pt>
                <c:pt idx="381189">
                  <c:v>8.64376</c:v>
                </c:pt>
                <c:pt idx="381190">
                  <c:v>8.64379</c:v>
                </c:pt>
                <c:pt idx="381191">
                  <c:v>8.64381</c:v>
                </c:pt>
                <c:pt idx="381192">
                  <c:v>8.64383</c:v>
                </c:pt>
                <c:pt idx="381193">
                  <c:v>8.64386</c:v>
                </c:pt>
                <c:pt idx="381194">
                  <c:v>8.64388</c:v>
                </c:pt>
                <c:pt idx="381195">
                  <c:v>8.6439</c:v>
                </c:pt>
                <c:pt idx="381196">
                  <c:v>8.64392</c:v>
                </c:pt>
                <c:pt idx="381197">
                  <c:v>8.64395</c:v>
                </c:pt>
                <c:pt idx="381198">
                  <c:v>8.64397</c:v>
                </c:pt>
                <c:pt idx="381199">
                  <c:v>8.64399</c:v>
                </c:pt>
                <c:pt idx="381200">
                  <c:v>8.64401</c:v>
                </c:pt>
                <c:pt idx="381201">
                  <c:v>8.64404</c:v>
                </c:pt>
                <c:pt idx="381202">
                  <c:v>8.64406</c:v>
                </c:pt>
                <c:pt idx="381203">
                  <c:v>8.64408</c:v>
                </c:pt>
                <c:pt idx="381204">
                  <c:v>8.6441</c:v>
                </c:pt>
                <c:pt idx="381205">
                  <c:v>8.64413</c:v>
                </c:pt>
                <c:pt idx="381206">
                  <c:v>8.64415</c:v>
                </c:pt>
                <c:pt idx="381207">
                  <c:v>8.64417</c:v>
                </c:pt>
                <c:pt idx="381208">
                  <c:v>8.64419</c:v>
                </c:pt>
                <c:pt idx="381209">
                  <c:v>8.64422</c:v>
                </c:pt>
                <c:pt idx="381210">
                  <c:v>8.64424</c:v>
                </c:pt>
                <c:pt idx="381211">
                  <c:v>8.64426</c:v>
                </c:pt>
                <c:pt idx="381212">
                  <c:v>8.64429</c:v>
                </c:pt>
                <c:pt idx="381213">
                  <c:v>8.64431</c:v>
                </c:pt>
                <c:pt idx="381214">
                  <c:v>8.64433</c:v>
                </c:pt>
                <c:pt idx="381215">
                  <c:v>8.64435</c:v>
                </c:pt>
                <c:pt idx="381216">
                  <c:v>8.64438</c:v>
                </c:pt>
                <c:pt idx="381217">
                  <c:v>8.6444</c:v>
                </c:pt>
                <c:pt idx="381218">
                  <c:v>8.64442</c:v>
                </c:pt>
                <c:pt idx="381219">
                  <c:v>8.64444</c:v>
                </c:pt>
                <c:pt idx="381220">
                  <c:v>8.64447</c:v>
                </c:pt>
                <c:pt idx="381221">
                  <c:v>8.64449</c:v>
                </c:pt>
                <c:pt idx="381222">
                  <c:v>8.64451</c:v>
                </c:pt>
                <c:pt idx="381223">
                  <c:v>8.64453</c:v>
                </c:pt>
                <c:pt idx="381224">
                  <c:v>8.64456</c:v>
                </c:pt>
                <c:pt idx="381225">
                  <c:v>8.64458</c:v>
                </c:pt>
                <c:pt idx="381226">
                  <c:v>8.6446</c:v>
                </c:pt>
                <c:pt idx="381227">
                  <c:v>8.64463</c:v>
                </c:pt>
                <c:pt idx="381228">
                  <c:v>8.64465</c:v>
                </c:pt>
                <c:pt idx="381229">
                  <c:v>8.64467</c:v>
                </c:pt>
                <c:pt idx="381230">
                  <c:v>8.64469</c:v>
                </c:pt>
                <c:pt idx="381231">
                  <c:v>8.64472</c:v>
                </c:pt>
                <c:pt idx="381232">
                  <c:v>8.64474</c:v>
                </c:pt>
                <c:pt idx="381233">
                  <c:v>8.64476</c:v>
                </c:pt>
                <c:pt idx="381234">
                  <c:v>8.64479</c:v>
                </c:pt>
                <c:pt idx="381235">
                  <c:v>8.64481</c:v>
                </c:pt>
                <c:pt idx="381236">
                  <c:v>8.64483</c:v>
                </c:pt>
                <c:pt idx="381237">
                  <c:v>8.64485</c:v>
                </c:pt>
                <c:pt idx="381238">
                  <c:v>8.64488</c:v>
                </c:pt>
                <c:pt idx="381239">
                  <c:v>8.6449</c:v>
                </c:pt>
                <c:pt idx="381240">
                  <c:v>8.64492</c:v>
                </c:pt>
                <c:pt idx="381241">
                  <c:v>8.64494</c:v>
                </c:pt>
                <c:pt idx="381242">
                  <c:v>8.64497</c:v>
                </c:pt>
                <c:pt idx="381243">
                  <c:v>8.64499</c:v>
                </c:pt>
                <c:pt idx="381244">
                  <c:v>8.64501</c:v>
                </c:pt>
                <c:pt idx="381245">
                  <c:v>8.64503</c:v>
                </c:pt>
                <c:pt idx="381246">
                  <c:v>8.64506</c:v>
                </c:pt>
                <c:pt idx="381247">
                  <c:v>8.64508</c:v>
                </c:pt>
                <c:pt idx="381248">
                  <c:v>8.6451</c:v>
                </c:pt>
                <c:pt idx="381249">
                  <c:v>8.64513</c:v>
                </c:pt>
                <c:pt idx="381250">
                  <c:v>8.64515</c:v>
                </c:pt>
                <c:pt idx="381251">
                  <c:v>8.64517</c:v>
                </c:pt>
                <c:pt idx="381252">
                  <c:v>8.64519</c:v>
                </c:pt>
                <c:pt idx="381253">
                  <c:v>8.64522</c:v>
                </c:pt>
                <c:pt idx="381254">
                  <c:v>8.64524</c:v>
                </c:pt>
                <c:pt idx="381255">
                  <c:v>8.64526</c:v>
                </c:pt>
                <c:pt idx="381256">
                  <c:v>8.64528</c:v>
                </c:pt>
                <c:pt idx="381257">
                  <c:v>8.64531</c:v>
                </c:pt>
                <c:pt idx="381258">
                  <c:v>8.64533</c:v>
                </c:pt>
                <c:pt idx="381259">
                  <c:v>8.64535</c:v>
                </c:pt>
                <c:pt idx="381260">
                  <c:v>8.64537</c:v>
                </c:pt>
                <c:pt idx="381261">
                  <c:v>8.6454</c:v>
                </c:pt>
                <c:pt idx="381262">
                  <c:v>8.64542</c:v>
                </c:pt>
                <c:pt idx="381263">
                  <c:v>8.64544</c:v>
                </c:pt>
                <c:pt idx="381264">
                  <c:v>8.64546</c:v>
                </c:pt>
                <c:pt idx="381265">
                  <c:v>8.64549</c:v>
                </c:pt>
                <c:pt idx="381266">
                  <c:v>8.64551</c:v>
                </c:pt>
                <c:pt idx="381267">
                  <c:v>8.64553</c:v>
                </c:pt>
                <c:pt idx="381268">
                  <c:v>8.64556</c:v>
                </c:pt>
                <c:pt idx="381269">
                  <c:v>8.64558</c:v>
                </c:pt>
                <c:pt idx="381270">
                  <c:v>8.6456</c:v>
                </c:pt>
                <c:pt idx="381271">
                  <c:v>8.64562</c:v>
                </c:pt>
                <c:pt idx="381272">
                  <c:v>8.64565</c:v>
                </c:pt>
                <c:pt idx="381273">
                  <c:v>8.64567</c:v>
                </c:pt>
                <c:pt idx="381274">
                  <c:v>8.64569</c:v>
                </c:pt>
                <c:pt idx="381275">
                  <c:v>8.64571</c:v>
                </c:pt>
                <c:pt idx="381276">
                  <c:v>8.64574</c:v>
                </c:pt>
                <c:pt idx="381277">
                  <c:v>8.64576</c:v>
                </c:pt>
                <c:pt idx="381278">
                  <c:v>8.64578</c:v>
                </c:pt>
                <c:pt idx="381279">
                  <c:v>8.6458</c:v>
                </c:pt>
                <c:pt idx="381280">
                  <c:v>8.64583</c:v>
                </c:pt>
                <c:pt idx="381281">
                  <c:v>8.64585</c:v>
                </c:pt>
                <c:pt idx="381282">
                  <c:v>8.64587</c:v>
                </c:pt>
                <c:pt idx="381283">
                  <c:v>8.6459</c:v>
                </c:pt>
                <c:pt idx="381284">
                  <c:v>8.64592</c:v>
                </c:pt>
                <c:pt idx="381285">
                  <c:v>8.64594</c:v>
                </c:pt>
                <c:pt idx="381286">
                  <c:v>8.64596</c:v>
                </c:pt>
                <c:pt idx="381287">
                  <c:v>8.64599</c:v>
                </c:pt>
                <c:pt idx="381288">
                  <c:v>8.64601</c:v>
                </c:pt>
                <c:pt idx="381289">
                  <c:v>8.64603</c:v>
                </c:pt>
                <c:pt idx="381290">
                  <c:v>8.64605</c:v>
                </c:pt>
                <c:pt idx="381291">
                  <c:v>8.64608</c:v>
                </c:pt>
                <c:pt idx="381292">
                  <c:v>8.6461</c:v>
                </c:pt>
                <c:pt idx="381293">
                  <c:v>8.64612</c:v>
                </c:pt>
                <c:pt idx="381294">
                  <c:v>8.64615</c:v>
                </c:pt>
                <c:pt idx="381295">
                  <c:v>8.64617</c:v>
                </c:pt>
                <c:pt idx="381296">
                  <c:v>8.64619</c:v>
                </c:pt>
                <c:pt idx="381297">
                  <c:v>8.64621</c:v>
                </c:pt>
                <c:pt idx="381298">
                  <c:v>8.64624</c:v>
                </c:pt>
                <c:pt idx="381299">
                  <c:v>8.64626</c:v>
                </c:pt>
                <c:pt idx="381300">
                  <c:v>8.64628</c:v>
                </c:pt>
                <c:pt idx="381301">
                  <c:v>8.6463</c:v>
                </c:pt>
                <c:pt idx="381302">
                  <c:v>8.64633</c:v>
                </c:pt>
                <c:pt idx="381303">
                  <c:v>8.64635</c:v>
                </c:pt>
                <c:pt idx="381304">
                  <c:v>8.64637</c:v>
                </c:pt>
                <c:pt idx="381305">
                  <c:v>8.6464</c:v>
                </c:pt>
                <c:pt idx="381306">
                  <c:v>8.64642</c:v>
                </c:pt>
                <c:pt idx="381307">
                  <c:v>8.64644</c:v>
                </c:pt>
                <c:pt idx="381308">
                  <c:v>8.64646</c:v>
                </c:pt>
                <c:pt idx="381309">
                  <c:v>8.64649</c:v>
                </c:pt>
                <c:pt idx="381310">
                  <c:v>8.64651</c:v>
                </c:pt>
                <c:pt idx="381311">
                  <c:v>8.64653</c:v>
                </c:pt>
                <c:pt idx="381312">
                  <c:v>8.64655</c:v>
                </c:pt>
                <c:pt idx="381313">
                  <c:v>8.64658</c:v>
                </c:pt>
                <c:pt idx="381314">
                  <c:v>8.6466</c:v>
                </c:pt>
                <c:pt idx="381315">
                  <c:v>8.64662</c:v>
                </c:pt>
                <c:pt idx="381316">
                  <c:v>8.64664</c:v>
                </c:pt>
                <c:pt idx="381317">
                  <c:v>8.64667</c:v>
                </c:pt>
                <c:pt idx="381318">
                  <c:v>8.64669</c:v>
                </c:pt>
                <c:pt idx="381319">
                  <c:v>8.64671</c:v>
                </c:pt>
                <c:pt idx="381320">
                  <c:v>8.64673</c:v>
                </c:pt>
                <c:pt idx="381321">
                  <c:v>8.64676</c:v>
                </c:pt>
                <c:pt idx="381322">
                  <c:v>8.64678</c:v>
                </c:pt>
                <c:pt idx="381323">
                  <c:v>8.6468</c:v>
                </c:pt>
                <c:pt idx="381324">
                  <c:v>8.64682</c:v>
                </c:pt>
                <c:pt idx="381325">
                  <c:v>8.64685</c:v>
                </c:pt>
                <c:pt idx="381326">
                  <c:v>8.64687</c:v>
                </c:pt>
                <c:pt idx="381327">
                  <c:v>8.64689</c:v>
                </c:pt>
                <c:pt idx="381328">
                  <c:v>8.64692</c:v>
                </c:pt>
                <c:pt idx="381329">
                  <c:v>8.64694</c:v>
                </c:pt>
                <c:pt idx="381330">
                  <c:v>8.64696</c:v>
                </c:pt>
                <c:pt idx="381331">
                  <c:v>8.64698</c:v>
                </c:pt>
                <c:pt idx="381332">
                  <c:v>8.64701</c:v>
                </c:pt>
                <c:pt idx="381333">
                  <c:v>8.64703</c:v>
                </c:pt>
                <c:pt idx="381334">
                  <c:v>8.64705</c:v>
                </c:pt>
                <c:pt idx="381335">
                  <c:v>8.64707</c:v>
                </c:pt>
                <c:pt idx="381336">
                  <c:v>8.6471</c:v>
                </c:pt>
                <c:pt idx="381337">
                  <c:v>8.64712</c:v>
                </c:pt>
                <c:pt idx="381338">
                  <c:v>8.64714</c:v>
                </c:pt>
                <c:pt idx="381339">
                  <c:v>8.64717</c:v>
                </c:pt>
                <c:pt idx="381340">
                  <c:v>8.64719</c:v>
                </c:pt>
                <c:pt idx="381341">
                  <c:v>8.64721</c:v>
                </c:pt>
                <c:pt idx="381342">
                  <c:v>8.64723</c:v>
                </c:pt>
                <c:pt idx="381343">
                  <c:v>8.64726</c:v>
                </c:pt>
                <c:pt idx="381344">
                  <c:v>8.64728</c:v>
                </c:pt>
                <c:pt idx="381345">
                  <c:v>8.6473</c:v>
                </c:pt>
                <c:pt idx="381346">
                  <c:v>8.64732</c:v>
                </c:pt>
                <c:pt idx="381347">
                  <c:v>8.64735</c:v>
                </c:pt>
                <c:pt idx="381348">
                  <c:v>8.64737</c:v>
                </c:pt>
                <c:pt idx="381349">
                  <c:v>8.64739</c:v>
                </c:pt>
                <c:pt idx="381350">
                  <c:v>8.64742</c:v>
                </c:pt>
                <c:pt idx="381351">
                  <c:v>8.64744</c:v>
                </c:pt>
                <c:pt idx="381352">
                  <c:v>8.64746</c:v>
                </c:pt>
                <c:pt idx="381353">
                  <c:v>8.64748</c:v>
                </c:pt>
                <c:pt idx="381354">
                  <c:v>8.64751</c:v>
                </c:pt>
                <c:pt idx="381355">
                  <c:v>8.64753</c:v>
                </c:pt>
                <c:pt idx="381356">
                  <c:v>8.64755</c:v>
                </c:pt>
                <c:pt idx="381357">
                  <c:v>8.64757</c:v>
                </c:pt>
                <c:pt idx="381358">
                  <c:v>8.6476</c:v>
                </c:pt>
                <c:pt idx="381359">
                  <c:v>8.64762</c:v>
                </c:pt>
                <c:pt idx="381360">
                  <c:v>8.64764</c:v>
                </c:pt>
                <c:pt idx="381361">
                  <c:v>8.64766</c:v>
                </c:pt>
                <c:pt idx="381362">
                  <c:v>8.64769</c:v>
                </c:pt>
                <c:pt idx="381363">
                  <c:v>8.64771</c:v>
                </c:pt>
                <c:pt idx="381364">
                  <c:v>8.64773</c:v>
                </c:pt>
                <c:pt idx="381365">
                  <c:v>8.64776</c:v>
                </c:pt>
                <c:pt idx="381366">
                  <c:v>8.64778</c:v>
                </c:pt>
                <c:pt idx="381367">
                  <c:v>8.6478</c:v>
                </c:pt>
                <c:pt idx="381368">
                  <c:v>8.64782</c:v>
                </c:pt>
                <c:pt idx="381369">
                  <c:v>8.64785</c:v>
                </c:pt>
                <c:pt idx="381370">
                  <c:v>8.64787</c:v>
                </c:pt>
                <c:pt idx="381371">
                  <c:v>8.64789</c:v>
                </c:pt>
                <c:pt idx="381372">
                  <c:v>8.64791</c:v>
                </c:pt>
                <c:pt idx="381373">
                  <c:v>8.64794</c:v>
                </c:pt>
                <c:pt idx="381374">
                  <c:v>8.64796</c:v>
                </c:pt>
                <c:pt idx="381375">
                  <c:v>8.64798</c:v>
                </c:pt>
                <c:pt idx="381376">
                  <c:v>8.648</c:v>
                </c:pt>
                <c:pt idx="381377">
                  <c:v>8.64803</c:v>
                </c:pt>
                <c:pt idx="381378">
                  <c:v>8.64805</c:v>
                </c:pt>
                <c:pt idx="381379">
                  <c:v>8.64807</c:v>
                </c:pt>
                <c:pt idx="381380">
                  <c:v>8.64809</c:v>
                </c:pt>
                <c:pt idx="381381">
                  <c:v>8.64812</c:v>
                </c:pt>
                <c:pt idx="381382">
                  <c:v>8.64814</c:v>
                </c:pt>
                <c:pt idx="381383">
                  <c:v>8.64816</c:v>
                </c:pt>
                <c:pt idx="381384">
                  <c:v>8.64819</c:v>
                </c:pt>
                <c:pt idx="381385">
                  <c:v>8.64821</c:v>
                </c:pt>
                <c:pt idx="381386">
                  <c:v>8.64823</c:v>
                </c:pt>
                <c:pt idx="381387">
                  <c:v>8.64825</c:v>
                </c:pt>
                <c:pt idx="381388">
                  <c:v>8.64828</c:v>
                </c:pt>
                <c:pt idx="381389">
                  <c:v>8.6483</c:v>
                </c:pt>
                <c:pt idx="381390">
                  <c:v>8.64832</c:v>
                </c:pt>
                <c:pt idx="381391">
                  <c:v>8.64835</c:v>
                </c:pt>
                <c:pt idx="381392">
                  <c:v>8.64837</c:v>
                </c:pt>
                <c:pt idx="381393">
                  <c:v>8.64839</c:v>
                </c:pt>
                <c:pt idx="381394">
                  <c:v>8.64841</c:v>
                </c:pt>
                <c:pt idx="381395">
                  <c:v>8.64843</c:v>
                </c:pt>
                <c:pt idx="381396">
                  <c:v>8.64846</c:v>
                </c:pt>
                <c:pt idx="381397">
                  <c:v>8.64848</c:v>
                </c:pt>
                <c:pt idx="381398">
                  <c:v>8.6485</c:v>
                </c:pt>
                <c:pt idx="381399">
                  <c:v>8.64853</c:v>
                </c:pt>
                <c:pt idx="381400">
                  <c:v>8.64855</c:v>
                </c:pt>
                <c:pt idx="381401">
                  <c:v>8.64857</c:v>
                </c:pt>
                <c:pt idx="381402">
                  <c:v>8.64859</c:v>
                </c:pt>
                <c:pt idx="381403">
                  <c:v>8.64862</c:v>
                </c:pt>
                <c:pt idx="381404">
                  <c:v>8.64864</c:v>
                </c:pt>
                <c:pt idx="381405">
                  <c:v>8.64866</c:v>
                </c:pt>
                <c:pt idx="381406">
                  <c:v>8.64869</c:v>
                </c:pt>
                <c:pt idx="381407">
                  <c:v>8.64871</c:v>
                </c:pt>
                <c:pt idx="381408">
                  <c:v>8.64873</c:v>
                </c:pt>
                <c:pt idx="381409">
                  <c:v>8.64875</c:v>
                </c:pt>
                <c:pt idx="381410">
                  <c:v>8.64878</c:v>
                </c:pt>
                <c:pt idx="381411">
                  <c:v>8.6488</c:v>
                </c:pt>
                <c:pt idx="381412">
                  <c:v>8.64882</c:v>
                </c:pt>
                <c:pt idx="381413">
                  <c:v>8.64884</c:v>
                </c:pt>
                <c:pt idx="381414">
                  <c:v>8.64887</c:v>
                </c:pt>
                <c:pt idx="381415">
                  <c:v>8.64889</c:v>
                </c:pt>
                <c:pt idx="381416">
                  <c:v>8.64891</c:v>
                </c:pt>
                <c:pt idx="381417">
                  <c:v>8.64893</c:v>
                </c:pt>
                <c:pt idx="381418">
                  <c:v>8.64896</c:v>
                </c:pt>
                <c:pt idx="381419">
                  <c:v>8.64898</c:v>
                </c:pt>
                <c:pt idx="381420">
                  <c:v>8.649</c:v>
                </c:pt>
                <c:pt idx="381421">
                  <c:v>8.64902</c:v>
                </c:pt>
                <c:pt idx="381422">
                  <c:v>8.64905</c:v>
                </c:pt>
                <c:pt idx="381423">
                  <c:v>8.64907</c:v>
                </c:pt>
                <c:pt idx="381424">
                  <c:v>8.64909</c:v>
                </c:pt>
                <c:pt idx="381425">
                  <c:v>8.64912</c:v>
                </c:pt>
                <c:pt idx="381426">
                  <c:v>8.64914</c:v>
                </c:pt>
                <c:pt idx="381427">
                  <c:v>8.64916</c:v>
                </c:pt>
                <c:pt idx="381428">
                  <c:v>8.64918</c:v>
                </c:pt>
                <c:pt idx="381429">
                  <c:v>8.64921</c:v>
                </c:pt>
                <c:pt idx="381430">
                  <c:v>8.64923</c:v>
                </c:pt>
                <c:pt idx="381431">
                  <c:v>8.64925</c:v>
                </c:pt>
                <c:pt idx="381432">
                  <c:v>8.64927</c:v>
                </c:pt>
                <c:pt idx="381433">
                  <c:v>8.6493</c:v>
                </c:pt>
                <c:pt idx="381434">
                  <c:v>8.64932</c:v>
                </c:pt>
                <c:pt idx="381435">
                  <c:v>8.64934</c:v>
                </c:pt>
                <c:pt idx="381436">
                  <c:v>8.64936</c:v>
                </c:pt>
                <c:pt idx="381437">
                  <c:v>8.64939</c:v>
                </c:pt>
                <c:pt idx="381438">
                  <c:v>8.64941</c:v>
                </c:pt>
                <c:pt idx="381439">
                  <c:v>8.64943</c:v>
                </c:pt>
                <c:pt idx="381440">
                  <c:v>8.64946</c:v>
                </c:pt>
                <c:pt idx="381441">
                  <c:v>8.64948</c:v>
                </c:pt>
                <c:pt idx="381442">
                  <c:v>8.6495</c:v>
                </c:pt>
                <c:pt idx="381443">
                  <c:v>8.64952</c:v>
                </c:pt>
                <c:pt idx="381444">
                  <c:v>8.64955</c:v>
                </c:pt>
                <c:pt idx="381445">
                  <c:v>8.64957</c:v>
                </c:pt>
                <c:pt idx="381446">
                  <c:v>8.64959</c:v>
                </c:pt>
                <c:pt idx="381447">
                  <c:v>8.64962</c:v>
                </c:pt>
                <c:pt idx="381448">
                  <c:v>8.64964</c:v>
                </c:pt>
                <c:pt idx="381449">
                  <c:v>8.64966</c:v>
                </c:pt>
                <c:pt idx="381450">
                  <c:v>8.64968</c:v>
                </c:pt>
                <c:pt idx="381451">
                  <c:v>8.64971</c:v>
                </c:pt>
                <c:pt idx="381452">
                  <c:v>8.64973</c:v>
                </c:pt>
                <c:pt idx="381453">
                  <c:v>8.64975</c:v>
                </c:pt>
                <c:pt idx="381454">
                  <c:v>8.64977</c:v>
                </c:pt>
                <c:pt idx="381455">
                  <c:v>8.6498</c:v>
                </c:pt>
                <c:pt idx="381456">
                  <c:v>8.64982</c:v>
                </c:pt>
                <c:pt idx="381457">
                  <c:v>8.64984</c:v>
                </c:pt>
                <c:pt idx="381458">
                  <c:v>8.64986</c:v>
                </c:pt>
                <c:pt idx="381459">
                  <c:v>8.64989</c:v>
                </c:pt>
                <c:pt idx="381460">
                  <c:v>8.64991</c:v>
                </c:pt>
                <c:pt idx="381461">
                  <c:v>8.64993</c:v>
                </c:pt>
                <c:pt idx="381462">
                  <c:v>8.64996</c:v>
                </c:pt>
                <c:pt idx="381463">
                  <c:v>8.64998</c:v>
                </c:pt>
                <c:pt idx="381464">
                  <c:v>8.65</c:v>
                </c:pt>
                <c:pt idx="381465">
                  <c:v>8.65002</c:v>
                </c:pt>
                <c:pt idx="381466">
                  <c:v>8.65005</c:v>
                </c:pt>
                <c:pt idx="381467">
                  <c:v>8.65007</c:v>
                </c:pt>
                <c:pt idx="381468">
                  <c:v>8.65009</c:v>
                </c:pt>
                <c:pt idx="381469">
                  <c:v>8.65011</c:v>
                </c:pt>
                <c:pt idx="381470">
                  <c:v>8.65014</c:v>
                </c:pt>
                <c:pt idx="381471">
                  <c:v>8.65016</c:v>
                </c:pt>
                <c:pt idx="381472">
                  <c:v>8.65018</c:v>
                </c:pt>
                <c:pt idx="381473">
                  <c:v>8.6502</c:v>
                </c:pt>
                <c:pt idx="381474">
                  <c:v>8.65023</c:v>
                </c:pt>
                <c:pt idx="381475">
                  <c:v>8.65025</c:v>
                </c:pt>
                <c:pt idx="381476">
                  <c:v>8.65027</c:v>
                </c:pt>
                <c:pt idx="381477">
                  <c:v>8.65029</c:v>
                </c:pt>
                <c:pt idx="381478">
                  <c:v>8.65032</c:v>
                </c:pt>
                <c:pt idx="381479">
                  <c:v>8.65034</c:v>
                </c:pt>
                <c:pt idx="381480">
                  <c:v>8.65036</c:v>
                </c:pt>
                <c:pt idx="381481">
                  <c:v>8.65038</c:v>
                </c:pt>
                <c:pt idx="381482">
                  <c:v>8.65041</c:v>
                </c:pt>
                <c:pt idx="381483">
                  <c:v>8.65043</c:v>
                </c:pt>
                <c:pt idx="381484">
                  <c:v>8.65045</c:v>
                </c:pt>
                <c:pt idx="381485">
                  <c:v>8.65048</c:v>
                </c:pt>
                <c:pt idx="381486">
                  <c:v>8.6505</c:v>
                </c:pt>
                <c:pt idx="381487">
                  <c:v>8.65052</c:v>
                </c:pt>
                <c:pt idx="381488">
                  <c:v>8.65054</c:v>
                </c:pt>
                <c:pt idx="381489">
                  <c:v>8.65057</c:v>
                </c:pt>
                <c:pt idx="381490">
                  <c:v>8.65059</c:v>
                </c:pt>
                <c:pt idx="381491">
                  <c:v>8.65061</c:v>
                </c:pt>
                <c:pt idx="381492">
                  <c:v>8.65063</c:v>
                </c:pt>
                <c:pt idx="381493">
                  <c:v>8.65066</c:v>
                </c:pt>
                <c:pt idx="381494">
                  <c:v>8.65068</c:v>
                </c:pt>
                <c:pt idx="381495">
                  <c:v>8.6507</c:v>
                </c:pt>
                <c:pt idx="381496">
                  <c:v>8.65073</c:v>
                </c:pt>
                <c:pt idx="381497">
                  <c:v>8.65075</c:v>
                </c:pt>
                <c:pt idx="381498">
                  <c:v>8.65077</c:v>
                </c:pt>
                <c:pt idx="381499">
                  <c:v>8.65079</c:v>
                </c:pt>
                <c:pt idx="381500">
                  <c:v>8.65082</c:v>
                </c:pt>
                <c:pt idx="381501">
                  <c:v>8.65084</c:v>
                </c:pt>
                <c:pt idx="381502">
                  <c:v>8.65086</c:v>
                </c:pt>
                <c:pt idx="381503">
                  <c:v>8.65088</c:v>
                </c:pt>
                <c:pt idx="381504">
                  <c:v>8.65091</c:v>
                </c:pt>
                <c:pt idx="381505">
                  <c:v>8.65093</c:v>
                </c:pt>
                <c:pt idx="381506">
                  <c:v>8.65095</c:v>
                </c:pt>
                <c:pt idx="381507">
                  <c:v>8.65098</c:v>
                </c:pt>
                <c:pt idx="381508">
                  <c:v>8.651</c:v>
                </c:pt>
                <c:pt idx="381509">
                  <c:v>8.65102</c:v>
                </c:pt>
                <c:pt idx="381510">
                  <c:v>8.65104</c:v>
                </c:pt>
                <c:pt idx="381511">
                  <c:v>8.65107</c:v>
                </c:pt>
                <c:pt idx="381512">
                  <c:v>8.65109</c:v>
                </c:pt>
                <c:pt idx="381513">
                  <c:v>8.65111</c:v>
                </c:pt>
                <c:pt idx="381514">
                  <c:v>8.65113</c:v>
                </c:pt>
                <c:pt idx="381515">
                  <c:v>8.65116</c:v>
                </c:pt>
                <c:pt idx="381516">
                  <c:v>8.65118</c:v>
                </c:pt>
                <c:pt idx="381517">
                  <c:v>8.6512</c:v>
                </c:pt>
                <c:pt idx="381518">
                  <c:v>8.65122</c:v>
                </c:pt>
                <c:pt idx="381519">
                  <c:v>8.65125</c:v>
                </c:pt>
                <c:pt idx="381520">
                  <c:v>8.65127</c:v>
                </c:pt>
                <c:pt idx="381521">
                  <c:v>8.65129</c:v>
                </c:pt>
                <c:pt idx="381522">
                  <c:v>8.65132</c:v>
                </c:pt>
                <c:pt idx="381523">
                  <c:v>8.65134</c:v>
                </c:pt>
                <c:pt idx="381524">
                  <c:v>8.65136</c:v>
                </c:pt>
                <c:pt idx="381525">
                  <c:v>8.65138</c:v>
                </c:pt>
                <c:pt idx="381526">
                  <c:v>8.65141</c:v>
                </c:pt>
                <c:pt idx="381527">
                  <c:v>8.65143</c:v>
                </c:pt>
                <c:pt idx="381528">
                  <c:v>8.65145</c:v>
                </c:pt>
                <c:pt idx="381529">
                  <c:v>8.65147</c:v>
                </c:pt>
                <c:pt idx="381530">
                  <c:v>8.6515</c:v>
                </c:pt>
                <c:pt idx="381531">
                  <c:v>8.65152</c:v>
                </c:pt>
                <c:pt idx="381532">
                  <c:v>8.65154</c:v>
                </c:pt>
                <c:pt idx="381533">
                  <c:v>8.65156</c:v>
                </c:pt>
                <c:pt idx="381534">
                  <c:v>8.65159</c:v>
                </c:pt>
                <c:pt idx="381535">
                  <c:v>8.65161</c:v>
                </c:pt>
                <c:pt idx="381536">
                  <c:v>8.65163</c:v>
                </c:pt>
                <c:pt idx="381537">
                  <c:v>8.65165</c:v>
                </c:pt>
                <c:pt idx="381538">
                  <c:v>8.65168</c:v>
                </c:pt>
                <c:pt idx="381539">
                  <c:v>8.6517</c:v>
                </c:pt>
                <c:pt idx="381540">
                  <c:v>8.65172</c:v>
                </c:pt>
                <c:pt idx="381541">
                  <c:v>8.65175</c:v>
                </c:pt>
                <c:pt idx="381542">
                  <c:v>8.65177</c:v>
                </c:pt>
                <c:pt idx="381543">
                  <c:v>8.65179</c:v>
                </c:pt>
                <c:pt idx="381544">
                  <c:v>8.65181</c:v>
                </c:pt>
                <c:pt idx="381545">
                  <c:v>8.65184</c:v>
                </c:pt>
                <c:pt idx="381546">
                  <c:v>8.65186</c:v>
                </c:pt>
                <c:pt idx="381547">
                  <c:v>8.65188</c:v>
                </c:pt>
                <c:pt idx="381548">
                  <c:v>8.6519</c:v>
                </c:pt>
                <c:pt idx="381549">
                  <c:v>8.65193</c:v>
                </c:pt>
                <c:pt idx="381550">
                  <c:v>8.65195</c:v>
                </c:pt>
                <c:pt idx="381551">
                  <c:v>8.65197</c:v>
                </c:pt>
                <c:pt idx="381552">
                  <c:v>8.65199</c:v>
                </c:pt>
                <c:pt idx="381553">
                  <c:v>8.65202</c:v>
                </c:pt>
                <c:pt idx="381554">
                  <c:v>8.65204</c:v>
                </c:pt>
                <c:pt idx="381555">
                  <c:v>8.65206</c:v>
                </c:pt>
                <c:pt idx="381556">
                  <c:v>8.65209</c:v>
                </c:pt>
                <c:pt idx="381557">
                  <c:v>8.65211</c:v>
                </c:pt>
                <c:pt idx="381558">
                  <c:v>8.65213</c:v>
                </c:pt>
                <c:pt idx="381559">
                  <c:v>8.65215</c:v>
                </c:pt>
                <c:pt idx="381560">
                  <c:v>8.65218</c:v>
                </c:pt>
                <c:pt idx="381561">
                  <c:v>8.6522</c:v>
                </c:pt>
                <c:pt idx="381562">
                  <c:v>8.65222</c:v>
                </c:pt>
                <c:pt idx="381563">
                  <c:v>8.65225</c:v>
                </c:pt>
                <c:pt idx="381564">
                  <c:v>8.65227</c:v>
                </c:pt>
                <c:pt idx="381565">
                  <c:v>8.65229</c:v>
                </c:pt>
                <c:pt idx="381566">
                  <c:v>8.65231</c:v>
                </c:pt>
                <c:pt idx="381567">
                  <c:v>8.65234</c:v>
                </c:pt>
                <c:pt idx="381568">
                  <c:v>8.65236</c:v>
                </c:pt>
                <c:pt idx="381569">
                  <c:v>8.65238</c:v>
                </c:pt>
                <c:pt idx="381570">
                  <c:v>8.6524</c:v>
                </c:pt>
                <c:pt idx="381571">
                  <c:v>8.65243</c:v>
                </c:pt>
                <c:pt idx="381572">
                  <c:v>8.65245</c:v>
                </c:pt>
                <c:pt idx="381573">
                  <c:v>8.65247</c:v>
                </c:pt>
                <c:pt idx="381574">
                  <c:v>8.65249</c:v>
                </c:pt>
                <c:pt idx="381575">
                  <c:v>8.65252</c:v>
                </c:pt>
                <c:pt idx="381576">
                  <c:v>8.65254</c:v>
                </c:pt>
                <c:pt idx="381577">
                  <c:v>8.65256</c:v>
                </c:pt>
                <c:pt idx="381578">
                  <c:v>8.65259</c:v>
                </c:pt>
                <c:pt idx="381579">
                  <c:v>8.65261</c:v>
                </c:pt>
                <c:pt idx="381580">
                  <c:v>8.65263</c:v>
                </c:pt>
                <c:pt idx="381581">
                  <c:v>8.65265</c:v>
                </c:pt>
                <c:pt idx="381582">
                  <c:v>8.65268</c:v>
                </c:pt>
                <c:pt idx="381583">
                  <c:v>8.6527</c:v>
                </c:pt>
                <c:pt idx="381584">
                  <c:v>8.65272</c:v>
                </c:pt>
                <c:pt idx="381585">
                  <c:v>8.65274</c:v>
                </c:pt>
                <c:pt idx="381586">
                  <c:v>8.65277</c:v>
                </c:pt>
                <c:pt idx="381587">
                  <c:v>8.65279</c:v>
                </c:pt>
                <c:pt idx="381588">
                  <c:v>8.65281</c:v>
                </c:pt>
                <c:pt idx="381589">
                  <c:v>8.65283</c:v>
                </c:pt>
                <c:pt idx="381590">
                  <c:v>8.65286</c:v>
                </c:pt>
                <c:pt idx="381591">
                  <c:v>8.65288</c:v>
                </c:pt>
                <c:pt idx="381592">
                  <c:v>8.6529</c:v>
                </c:pt>
                <c:pt idx="381593">
                  <c:v>8.65292</c:v>
                </c:pt>
                <c:pt idx="381594">
                  <c:v>8.65295</c:v>
                </c:pt>
                <c:pt idx="381595">
                  <c:v>8.65297</c:v>
                </c:pt>
                <c:pt idx="381596">
                  <c:v>8.65299</c:v>
                </c:pt>
                <c:pt idx="381597">
                  <c:v>8.65302</c:v>
                </c:pt>
                <c:pt idx="381598">
                  <c:v>8.65304</c:v>
                </c:pt>
                <c:pt idx="381599">
                  <c:v>8.65306</c:v>
                </c:pt>
                <c:pt idx="381600">
                  <c:v>8.65308</c:v>
                </c:pt>
                <c:pt idx="381601">
                  <c:v>8.65311</c:v>
                </c:pt>
                <c:pt idx="381602">
                  <c:v>8.65313</c:v>
                </c:pt>
                <c:pt idx="381603">
                  <c:v>8.65315</c:v>
                </c:pt>
                <c:pt idx="381604">
                  <c:v>8.65317</c:v>
                </c:pt>
                <c:pt idx="381605">
                  <c:v>8.6532</c:v>
                </c:pt>
                <c:pt idx="381606">
                  <c:v>8.65322</c:v>
                </c:pt>
                <c:pt idx="381607">
                  <c:v>8.65324</c:v>
                </c:pt>
                <c:pt idx="381608">
                  <c:v>8.65326</c:v>
                </c:pt>
                <c:pt idx="381609">
                  <c:v>8.65329</c:v>
                </c:pt>
                <c:pt idx="381610">
                  <c:v>8.65331</c:v>
                </c:pt>
                <c:pt idx="381611">
                  <c:v>8.65333</c:v>
                </c:pt>
                <c:pt idx="381612">
                  <c:v>8.65336</c:v>
                </c:pt>
                <c:pt idx="381613">
                  <c:v>8.65338</c:v>
                </c:pt>
                <c:pt idx="381614">
                  <c:v>8.6534</c:v>
                </c:pt>
                <c:pt idx="381615">
                  <c:v>8.65342</c:v>
                </c:pt>
                <c:pt idx="381616">
                  <c:v>8.65345</c:v>
                </c:pt>
                <c:pt idx="381617">
                  <c:v>8.65347</c:v>
                </c:pt>
                <c:pt idx="381618">
                  <c:v>8.65349</c:v>
                </c:pt>
                <c:pt idx="381619">
                  <c:v>8.65352</c:v>
                </c:pt>
                <c:pt idx="381620">
                  <c:v>8.65354</c:v>
                </c:pt>
                <c:pt idx="381621">
                  <c:v>8.65356</c:v>
                </c:pt>
                <c:pt idx="381622">
                  <c:v>8.65358</c:v>
                </c:pt>
                <c:pt idx="381623">
                  <c:v>8.65361</c:v>
                </c:pt>
                <c:pt idx="381624">
                  <c:v>8.65363</c:v>
                </c:pt>
                <c:pt idx="381625">
                  <c:v>8.65365</c:v>
                </c:pt>
                <c:pt idx="381626">
                  <c:v>8.65367</c:v>
                </c:pt>
                <c:pt idx="381627">
                  <c:v>8.6537</c:v>
                </c:pt>
                <c:pt idx="381628">
                  <c:v>8.65372</c:v>
                </c:pt>
                <c:pt idx="381629">
                  <c:v>8.65374</c:v>
                </c:pt>
                <c:pt idx="381630">
                  <c:v>8.65376</c:v>
                </c:pt>
                <c:pt idx="381631">
                  <c:v>8.65379</c:v>
                </c:pt>
                <c:pt idx="381632">
                  <c:v>8.65381</c:v>
                </c:pt>
                <c:pt idx="381633">
                  <c:v>8.65383</c:v>
                </c:pt>
                <c:pt idx="381634">
                  <c:v>8.65386</c:v>
                </c:pt>
                <c:pt idx="381635">
                  <c:v>8.65388</c:v>
                </c:pt>
                <c:pt idx="381636">
                  <c:v>8.6539</c:v>
                </c:pt>
                <c:pt idx="381637">
                  <c:v>8.65392</c:v>
                </c:pt>
                <c:pt idx="381638">
                  <c:v>8.65395</c:v>
                </c:pt>
                <c:pt idx="381639">
                  <c:v>8.65397</c:v>
                </c:pt>
                <c:pt idx="381640">
                  <c:v>8.65399</c:v>
                </c:pt>
                <c:pt idx="381641">
                  <c:v>8.65401</c:v>
                </c:pt>
                <c:pt idx="381642">
                  <c:v>8.65404</c:v>
                </c:pt>
                <c:pt idx="381643">
                  <c:v>8.65406</c:v>
                </c:pt>
                <c:pt idx="381644">
                  <c:v>8.65408</c:v>
                </c:pt>
                <c:pt idx="381645">
                  <c:v>8.6541</c:v>
                </c:pt>
                <c:pt idx="381646">
                  <c:v>8.65413</c:v>
                </c:pt>
                <c:pt idx="381647">
                  <c:v>8.65415</c:v>
                </c:pt>
                <c:pt idx="381648">
                  <c:v>8.65417</c:v>
                </c:pt>
                <c:pt idx="381649">
                  <c:v>8.65419</c:v>
                </c:pt>
                <c:pt idx="381650">
                  <c:v>8.65422</c:v>
                </c:pt>
                <c:pt idx="381651">
                  <c:v>8.65424</c:v>
                </c:pt>
                <c:pt idx="381652">
                  <c:v>8.65426</c:v>
                </c:pt>
                <c:pt idx="381653">
                  <c:v>8.65429</c:v>
                </c:pt>
                <c:pt idx="381654">
                  <c:v>8.65431</c:v>
                </c:pt>
                <c:pt idx="381655">
                  <c:v>8.65433</c:v>
                </c:pt>
                <c:pt idx="381656">
                  <c:v>8.65435</c:v>
                </c:pt>
                <c:pt idx="381657">
                  <c:v>8.65438</c:v>
                </c:pt>
                <c:pt idx="381658">
                  <c:v>8.6544</c:v>
                </c:pt>
                <c:pt idx="381659">
                  <c:v>8.65442</c:v>
                </c:pt>
                <c:pt idx="381660">
                  <c:v>8.65444</c:v>
                </c:pt>
                <c:pt idx="381661">
                  <c:v>8.65447</c:v>
                </c:pt>
                <c:pt idx="381662">
                  <c:v>8.65449</c:v>
                </c:pt>
                <c:pt idx="381663">
                  <c:v>8.65451</c:v>
                </c:pt>
                <c:pt idx="381664">
                  <c:v>8.65453</c:v>
                </c:pt>
                <c:pt idx="381665">
                  <c:v>8.65456</c:v>
                </c:pt>
                <c:pt idx="381666">
                  <c:v>8.65458</c:v>
                </c:pt>
                <c:pt idx="381667">
                  <c:v>8.6546</c:v>
                </c:pt>
                <c:pt idx="381668">
                  <c:v>8.65463</c:v>
                </c:pt>
                <c:pt idx="381669">
                  <c:v>8.65465</c:v>
                </c:pt>
                <c:pt idx="381670">
                  <c:v>8.65467</c:v>
                </c:pt>
                <c:pt idx="381671">
                  <c:v>8.65469</c:v>
                </c:pt>
                <c:pt idx="381672">
                  <c:v>8.65472</c:v>
                </c:pt>
                <c:pt idx="381673">
                  <c:v>8.65474</c:v>
                </c:pt>
                <c:pt idx="381674">
                  <c:v>8.65476</c:v>
                </c:pt>
                <c:pt idx="381675">
                  <c:v>8.65479</c:v>
                </c:pt>
                <c:pt idx="381676">
                  <c:v>8.65481</c:v>
                </c:pt>
                <c:pt idx="381677">
                  <c:v>8.65483</c:v>
                </c:pt>
                <c:pt idx="381678">
                  <c:v>8.65485</c:v>
                </c:pt>
                <c:pt idx="381679">
                  <c:v>8.65488</c:v>
                </c:pt>
                <c:pt idx="381680">
                  <c:v>8.6549</c:v>
                </c:pt>
                <c:pt idx="381681">
                  <c:v>8.65492</c:v>
                </c:pt>
                <c:pt idx="381682">
                  <c:v>8.65494</c:v>
                </c:pt>
                <c:pt idx="381683">
                  <c:v>8.65497</c:v>
                </c:pt>
                <c:pt idx="381684">
                  <c:v>8.65499</c:v>
                </c:pt>
                <c:pt idx="381685">
                  <c:v>8.65501</c:v>
                </c:pt>
                <c:pt idx="381686">
                  <c:v>8.65503</c:v>
                </c:pt>
                <c:pt idx="381687">
                  <c:v>8.65506</c:v>
                </c:pt>
                <c:pt idx="381688">
                  <c:v>8.65508</c:v>
                </c:pt>
                <c:pt idx="381689">
                  <c:v>8.6551</c:v>
                </c:pt>
                <c:pt idx="381690">
                  <c:v>8.65512</c:v>
                </c:pt>
                <c:pt idx="381691">
                  <c:v>8.65515</c:v>
                </c:pt>
                <c:pt idx="381692">
                  <c:v>8.65517</c:v>
                </c:pt>
                <c:pt idx="381693">
                  <c:v>8.65519</c:v>
                </c:pt>
                <c:pt idx="381694">
                  <c:v>8.65522</c:v>
                </c:pt>
                <c:pt idx="381695">
                  <c:v>8.65524</c:v>
                </c:pt>
                <c:pt idx="381696">
                  <c:v>8.65526</c:v>
                </c:pt>
                <c:pt idx="381697">
                  <c:v>8.65528</c:v>
                </c:pt>
                <c:pt idx="381698">
                  <c:v>8.65531</c:v>
                </c:pt>
                <c:pt idx="381699">
                  <c:v>8.65533</c:v>
                </c:pt>
                <c:pt idx="381700">
                  <c:v>8.65535</c:v>
                </c:pt>
                <c:pt idx="381701">
                  <c:v>8.65537</c:v>
                </c:pt>
                <c:pt idx="381702">
                  <c:v>8.6554</c:v>
                </c:pt>
                <c:pt idx="381703">
                  <c:v>8.65542</c:v>
                </c:pt>
                <c:pt idx="381704">
                  <c:v>8.65544</c:v>
                </c:pt>
                <c:pt idx="381705">
                  <c:v>8.65546</c:v>
                </c:pt>
                <c:pt idx="381706">
                  <c:v>8.65549</c:v>
                </c:pt>
                <c:pt idx="381707">
                  <c:v>8.65551</c:v>
                </c:pt>
                <c:pt idx="381708">
                  <c:v>8.65553</c:v>
                </c:pt>
                <c:pt idx="381709">
                  <c:v>8.65556</c:v>
                </c:pt>
                <c:pt idx="381710">
                  <c:v>8.65558</c:v>
                </c:pt>
                <c:pt idx="381711">
                  <c:v>8.6556</c:v>
                </c:pt>
                <c:pt idx="381712">
                  <c:v>8.65562</c:v>
                </c:pt>
                <c:pt idx="381713">
                  <c:v>8.65565</c:v>
                </c:pt>
                <c:pt idx="381714">
                  <c:v>8.65567</c:v>
                </c:pt>
                <c:pt idx="381715">
                  <c:v>8.65569</c:v>
                </c:pt>
                <c:pt idx="381716">
                  <c:v>8.65571</c:v>
                </c:pt>
                <c:pt idx="381717">
                  <c:v>8.65574</c:v>
                </c:pt>
                <c:pt idx="381718">
                  <c:v>8.65576</c:v>
                </c:pt>
                <c:pt idx="381719">
                  <c:v>8.65578</c:v>
                </c:pt>
                <c:pt idx="381720">
                  <c:v>8.65581</c:v>
                </c:pt>
                <c:pt idx="381721">
                  <c:v>8.65583</c:v>
                </c:pt>
                <c:pt idx="381722">
                  <c:v>8.65585</c:v>
                </c:pt>
                <c:pt idx="381723">
                  <c:v>8.65587</c:v>
                </c:pt>
                <c:pt idx="381724">
                  <c:v>8.6559</c:v>
                </c:pt>
                <c:pt idx="381725">
                  <c:v>8.65592</c:v>
                </c:pt>
                <c:pt idx="381726">
                  <c:v>8.65594</c:v>
                </c:pt>
                <c:pt idx="381727">
                  <c:v>8.65596</c:v>
                </c:pt>
                <c:pt idx="381728">
                  <c:v>8.65599</c:v>
                </c:pt>
                <c:pt idx="381729">
                  <c:v>8.65601</c:v>
                </c:pt>
                <c:pt idx="381730">
                  <c:v>8.65603</c:v>
                </c:pt>
                <c:pt idx="381731">
                  <c:v>8.65605</c:v>
                </c:pt>
                <c:pt idx="381732">
                  <c:v>8.65608</c:v>
                </c:pt>
                <c:pt idx="381733">
                  <c:v>8.6561</c:v>
                </c:pt>
                <c:pt idx="381734">
                  <c:v>8.65612</c:v>
                </c:pt>
                <c:pt idx="381735">
                  <c:v>8.65615</c:v>
                </c:pt>
                <c:pt idx="381736">
                  <c:v>8.65617</c:v>
                </c:pt>
                <c:pt idx="381737">
                  <c:v>8.65619</c:v>
                </c:pt>
                <c:pt idx="381738">
                  <c:v>8.65621</c:v>
                </c:pt>
                <c:pt idx="381739">
                  <c:v>8.65624</c:v>
                </c:pt>
                <c:pt idx="381740">
                  <c:v>8.65626</c:v>
                </c:pt>
                <c:pt idx="381741">
                  <c:v>8.65628</c:v>
                </c:pt>
                <c:pt idx="381742">
                  <c:v>8.6563</c:v>
                </c:pt>
                <c:pt idx="381743">
                  <c:v>8.65633</c:v>
                </c:pt>
                <c:pt idx="381744">
                  <c:v>8.65635</c:v>
                </c:pt>
                <c:pt idx="381745">
                  <c:v>8.65637</c:v>
                </c:pt>
                <c:pt idx="381746">
                  <c:v>8.65639</c:v>
                </c:pt>
                <c:pt idx="381747">
                  <c:v>8.65642</c:v>
                </c:pt>
                <c:pt idx="381748">
                  <c:v>8.65644</c:v>
                </c:pt>
                <c:pt idx="381749">
                  <c:v>8.65646</c:v>
                </c:pt>
                <c:pt idx="381750">
                  <c:v>8.65648</c:v>
                </c:pt>
                <c:pt idx="381751">
                  <c:v>8.65651</c:v>
                </c:pt>
                <c:pt idx="381752">
                  <c:v>8.65653</c:v>
                </c:pt>
                <c:pt idx="381753">
                  <c:v>8.65655</c:v>
                </c:pt>
                <c:pt idx="381754">
                  <c:v>8.65658</c:v>
                </c:pt>
                <c:pt idx="381755">
                  <c:v>8.6566</c:v>
                </c:pt>
                <c:pt idx="381756">
                  <c:v>8.65662</c:v>
                </c:pt>
                <c:pt idx="381757">
                  <c:v>8.65664</c:v>
                </c:pt>
                <c:pt idx="381758">
                  <c:v>8.65667</c:v>
                </c:pt>
                <c:pt idx="381759">
                  <c:v>8.65669</c:v>
                </c:pt>
                <c:pt idx="381760">
                  <c:v>8.65671</c:v>
                </c:pt>
                <c:pt idx="381761">
                  <c:v>8.65673</c:v>
                </c:pt>
                <c:pt idx="381762">
                  <c:v>8.65676</c:v>
                </c:pt>
                <c:pt idx="381763">
                  <c:v>8.65678</c:v>
                </c:pt>
                <c:pt idx="381764">
                  <c:v>8.6568</c:v>
                </c:pt>
                <c:pt idx="381765">
                  <c:v>8.65682</c:v>
                </c:pt>
                <c:pt idx="381766">
                  <c:v>8.65685</c:v>
                </c:pt>
                <c:pt idx="381767">
                  <c:v>8.65687</c:v>
                </c:pt>
                <c:pt idx="381768">
                  <c:v>8.65689</c:v>
                </c:pt>
                <c:pt idx="381769">
                  <c:v>8.65692</c:v>
                </c:pt>
                <c:pt idx="381770">
                  <c:v>8.65694</c:v>
                </c:pt>
                <c:pt idx="381771">
                  <c:v>8.65696</c:v>
                </c:pt>
                <c:pt idx="381772">
                  <c:v>8.65698</c:v>
                </c:pt>
                <c:pt idx="381773">
                  <c:v>8.65701</c:v>
                </c:pt>
                <c:pt idx="381774">
                  <c:v>8.65703</c:v>
                </c:pt>
                <c:pt idx="381775">
                  <c:v>8.65705</c:v>
                </c:pt>
                <c:pt idx="381776">
                  <c:v>8.65708</c:v>
                </c:pt>
                <c:pt idx="381777">
                  <c:v>8.6571</c:v>
                </c:pt>
                <c:pt idx="381778">
                  <c:v>8.65712</c:v>
                </c:pt>
                <c:pt idx="381779">
                  <c:v>8.65714</c:v>
                </c:pt>
                <c:pt idx="381780">
                  <c:v>8.65717</c:v>
                </c:pt>
                <c:pt idx="381781">
                  <c:v>8.65719</c:v>
                </c:pt>
                <c:pt idx="381782">
                  <c:v>8.65721</c:v>
                </c:pt>
                <c:pt idx="381783">
                  <c:v>8.65723</c:v>
                </c:pt>
                <c:pt idx="381784">
                  <c:v>8.65726</c:v>
                </c:pt>
                <c:pt idx="381785">
                  <c:v>8.65728</c:v>
                </c:pt>
                <c:pt idx="381786">
                  <c:v>8.6573</c:v>
                </c:pt>
                <c:pt idx="381787">
                  <c:v>8.65732</c:v>
                </c:pt>
                <c:pt idx="381788">
                  <c:v>8.65735</c:v>
                </c:pt>
                <c:pt idx="381789">
                  <c:v>8.65737</c:v>
                </c:pt>
                <c:pt idx="381790">
                  <c:v>8.65739</c:v>
                </c:pt>
                <c:pt idx="381791">
                  <c:v>8.65742</c:v>
                </c:pt>
                <c:pt idx="381792">
                  <c:v>8.65744</c:v>
                </c:pt>
                <c:pt idx="381793">
                  <c:v>8.65746</c:v>
                </c:pt>
                <c:pt idx="381794">
                  <c:v>8.65748</c:v>
                </c:pt>
                <c:pt idx="381795">
                  <c:v>8.65751</c:v>
                </c:pt>
                <c:pt idx="381796">
                  <c:v>8.65753</c:v>
                </c:pt>
                <c:pt idx="381797">
                  <c:v>8.65755</c:v>
                </c:pt>
                <c:pt idx="381798">
                  <c:v>8.65757</c:v>
                </c:pt>
                <c:pt idx="381799">
                  <c:v>8.6576</c:v>
                </c:pt>
                <c:pt idx="381800">
                  <c:v>8.65762</c:v>
                </c:pt>
                <c:pt idx="381801">
                  <c:v>8.65764</c:v>
                </c:pt>
                <c:pt idx="381802">
                  <c:v>8.65766</c:v>
                </c:pt>
                <c:pt idx="381803">
                  <c:v>8.65769</c:v>
                </c:pt>
                <c:pt idx="381804">
                  <c:v>8.65771</c:v>
                </c:pt>
                <c:pt idx="381805">
                  <c:v>8.65773</c:v>
                </c:pt>
                <c:pt idx="381806">
                  <c:v>8.65775</c:v>
                </c:pt>
                <c:pt idx="381807">
                  <c:v>8.65778</c:v>
                </c:pt>
                <c:pt idx="381808">
                  <c:v>8.6578</c:v>
                </c:pt>
                <c:pt idx="381809">
                  <c:v>8.65782</c:v>
                </c:pt>
                <c:pt idx="381810">
                  <c:v>8.65785</c:v>
                </c:pt>
                <c:pt idx="381811">
                  <c:v>8.65787</c:v>
                </c:pt>
                <c:pt idx="381812">
                  <c:v>8.65789</c:v>
                </c:pt>
                <c:pt idx="381813">
                  <c:v>8.65791</c:v>
                </c:pt>
                <c:pt idx="381814">
                  <c:v>8.65794</c:v>
                </c:pt>
                <c:pt idx="381815">
                  <c:v>8.65796</c:v>
                </c:pt>
                <c:pt idx="381816">
                  <c:v>8.65798</c:v>
                </c:pt>
                <c:pt idx="381817">
                  <c:v>8.658</c:v>
                </c:pt>
                <c:pt idx="381818">
                  <c:v>8.65803</c:v>
                </c:pt>
                <c:pt idx="381819">
                  <c:v>8.65805</c:v>
                </c:pt>
                <c:pt idx="381820">
                  <c:v>8.65807</c:v>
                </c:pt>
                <c:pt idx="381821">
                  <c:v>8.65809</c:v>
                </c:pt>
                <c:pt idx="381822">
                  <c:v>8.65812</c:v>
                </c:pt>
                <c:pt idx="381823">
                  <c:v>8.65814</c:v>
                </c:pt>
                <c:pt idx="381824">
                  <c:v>8.65816</c:v>
                </c:pt>
                <c:pt idx="381825">
                  <c:v>8.65819</c:v>
                </c:pt>
                <c:pt idx="381826">
                  <c:v>8.65821</c:v>
                </c:pt>
                <c:pt idx="381827">
                  <c:v>8.65823</c:v>
                </c:pt>
                <c:pt idx="381828">
                  <c:v>8.65825</c:v>
                </c:pt>
                <c:pt idx="381829">
                  <c:v>8.65828</c:v>
                </c:pt>
                <c:pt idx="381830">
                  <c:v>8.6583</c:v>
                </c:pt>
                <c:pt idx="381831">
                  <c:v>8.65832</c:v>
                </c:pt>
                <c:pt idx="381832">
                  <c:v>8.65835</c:v>
                </c:pt>
                <c:pt idx="381833">
                  <c:v>8.65837</c:v>
                </c:pt>
                <c:pt idx="381834">
                  <c:v>8.65839</c:v>
                </c:pt>
                <c:pt idx="381835">
                  <c:v>8.65841</c:v>
                </c:pt>
                <c:pt idx="381836">
                  <c:v>8.65844</c:v>
                </c:pt>
                <c:pt idx="381837">
                  <c:v>8.65846</c:v>
                </c:pt>
                <c:pt idx="381838">
                  <c:v>8.65848</c:v>
                </c:pt>
                <c:pt idx="381839">
                  <c:v>8.6585</c:v>
                </c:pt>
                <c:pt idx="381840">
                  <c:v>8.65853</c:v>
                </c:pt>
                <c:pt idx="381841">
                  <c:v>8.65855</c:v>
                </c:pt>
                <c:pt idx="381842">
                  <c:v>8.65857</c:v>
                </c:pt>
                <c:pt idx="381843">
                  <c:v>8.65859</c:v>
                </c:pt>
                <c:pt idx="381844">
                  <c:v>8.65862</c:v>
                </c:pt>
                <c:pt idx="381845">
                  <c:v>8.65864</c:v>
                </c:pt>
                <c:pt idx="381846">
                  <c:v>8.65866</c:v>
                </c:pt>
                <c:pt idx="381847">
                  <c:v>8.65869</c:v>
                </c:pt>
                <c:pt idx="381848">
                  <c:v>8.65871</c:v>
                </c:pt>
                <c:pt idx="381849">
                  <c:v>8.65873</c:v>
                </c:pt>
                <c:pt idx="381850">
                  <c:v>8.65875</c:v>
                </c:pt>
                <c:pt idx="381851">
                  <c:v>8.65878</c:v>
                </c:pt>
                <c:pt idx="381852">
                  <c:v>8.6588</c:v>
                </c:pt>
                <c:pt idx="381853">
                  <c:v>8.65882</c:v>
                </c:pt>
                <c:pt idx="381854">
                  <c:v>8.65884</c:v>
                </c:pt>
                <c:pt idx="381855">
                  <c:v>8.65887</c:v>
                </c:pt>
                <c:pt idx="381856">
                  <c:v>8.65889</c:v>
                </c:pt>
                <c:pt idx="381857">
                  <c:v>8.65891</c:v>
                </c:pt>
                <c:pt idx="381858">
                  <c:v>8.65893</c:v>
                </c:pt>
                <c:pt idx="381859">
                  <c:v>8.65896</c:v>
                </c:pt>
                <c:pt idx="381860">
                  <c:v>8.65898</c:v>
                </c:pt>
                <c:pt idx="381861">
                  <c:v>8.659</c:v>
                </c:pt>
                <c:pt idx="381862">
                  <c:v>8.65902</c:v>
                </c:pt>
                <c:pt idx="381863">
                  <c:v>8.65905</c:v>
                </c:pt>
                <c:pt idx="381864">
                  <c:v>8.65907</c:v>
                </c:pt>
                <c:pt idx="381865">
                  <c:v>8.65909</c:v>
                </c:pt>
                <c:pt idx="381866">
                  <c:v>8.65912</c:v>
                </c:pt>
                <c:pt idx="381867">
                  <c:v>8.65914</c:v>
                </c:pt>
                <c:pt idx="381868">
                  <c:v>8.65916</c:v>
                </c:pt>
                <c:pt idx="381869">
                  <c:v>8.65918</c:v>
                </c:pt>
                <c:pt idx="381870">
                  <c:v>8.65921</c:v>
                </c:pt>
                <c:pt idx="381871">
                  <c:v>8.65923</c:v>
                </c:pt>
                <c:pt idx="381872">
                  <c:v>8.65925</c:v>
                </c:pt>
                <c:pt idx="381873">
                  <c:v>8.65927</c:v>
                </c:pt>
                <c:pt idx="381874">
                  <c:v>8.6593</c:v>
                </c:pt>
                <c:pt idx="381875">
                  <c:v>8.65932</c:v>
                </c:pt>
                <c:pt idx="381876">
                  <c:v>8.65934</c:v>
                </c:pt>
                <c:pt idx="381877">
                  <c:v>8.65936</c:v>
                </c:pt>
                <c:pt idx="381878">
                  <c:v>8.65939</c:v>
                </c:pt>
                <c:pt idx="381879">
                  <c:v>8.65941</c:v>
                </c:pt>
                <c:pt idx="381880">
                  <c:v>8.65943</c:v>
                </c:pt>
                <c:pt idx="381881">
                  <c:v>8.65946</c:v>
                </c:pt>
                <c:pt idx="381882">
                  <c:v>8.65948</c:v>
                </c:pt>
                <c:pt idx="381883">
                  <c:v>8.6595</c:v>
                </c:pt>
                <c:pt idx="381884">
                  <c:v>8.65952</c:v>
                </c:pt>
                <c:pt idx="381885">
                  <c:v>8.65955</c:v>
                </c:pt>
                <c:pt idx="381886">
                  <c:v>8.65957</c:v>
                </c:pt>
                <c:pt idx="381887">
                  <c:v>8.65959</c:v>
                </c:pt>
                <c:pt idx="381888">
                  <c:v>8.65962</c:v>
                </c:pt>
                <c:pt idx="381889">
                  <c:v>8.65964</c:v>
                </c:pt>
                <c:pt idx="381890">
                  <c:v>8.65966</c:v>
                </c:pt>
                <c:pt idx="381891">
                  <c:v>8.65968</c:v>
                </c:pt>
                <c:pt idx="381892">
                  <c:v>8.65971</c:v>
                </c:pt>
                <c:pt idx="381893">
                  <c:v>8.65973</c:v>
                </c:pt>
                <c:pt idx="381894">
                  <c:v>8.65975</c:v>
                </c:pt>
                <c:pt idx="381895">
                  <c:v>8.65977</c:v>
                </c:pt>
                <c:pt idx="381896">
                  <c:v>8.6598</c:v>
                </c:pt>
                <c:pt idx="381897">
                  <c:v>8.65982</c:v>
                </c:pt>
                <c:pt idx="381898">
                  <c:v>8.65984</c:v>
                </c:pt>
                <c:pt idx="381899">
                  <c:v>8.65986</c:v>
                </c:pt>
                <c:pt idx="381900">
                  <c:v>8.65989</c:v>
                </c:pt>
                <c:pt idx="381901">
                  <c:v>8.65991</c:v>
                </c:pt>
                <c:pt idx="381902">
                  <c:v>8.65993</c:v>
                </c:pt>
                <c:pt idx="381903">
                  <c:v>8.65996</c:v>
                </c:pt>
                <c:pt idx="381904">
                  <c:v>8.65998</c:v>
                </c:pt>
                <c:pt idx="381905">
                  <c:v>8.66</c:v>
                </c:pt>
                <c:pt idx="381906">
                  <c:v>8.66002</c:v>
                </c:pt>
                <c:pt idx="381907">
                  <c:v>8.66005</c:v>
                </c:pt>
                <c:pt idx="381908">
                  <c:v>8.66007</c:v>
                </c:pt>
                <c:pt idx="381909">
                  <c:v>8.66009</c:v>
                </c:pt>
                <c:pt idx="381910">
                  <c:v>8.66011</c:v>
                </c:pt>
                <c:pt idx="381911">
                  <c:v>8.66014</c:v>
                </c:pt>
                <c:pt idx="381912">
                  <c:v>8.66016</c:v>
                </c:pt>
                <c:pt idx="381913">
                  <c:v>8.66018</c:v>
                </c:pt>
                <c:pt idx="381914">
                  <c:v>8.6602</c:v>
                </c:pt>
                <c:pt idx="381915">
                  <c:v>8.66023</c:v>
                </c:pt>
                <c:pt idx="381916">
                  <c:v>8.66025</c:v>
                </c:pt>
                <c:pt idx="381917">
                  <c:v>8.66027</c:v>
                </c:pt>
                <c:pt idx="381918">
                  <c:v>8.66029</c:v>
                </c:pt>
                <c:pt idx="381919">
                  <c:v>8.66032</c:v>
                </c:pt>
                <c:pt idx="381920">
                  <c:v>8.66034</c:v>
                </c:pt>
                <c:pt idx="381921">
                  <c:v>8.66036</c:v>
                </c:pt>
                <c:pt idx="381922">
                  <c:v>8.66038</c:v>
                </c:pt>
                <c:pt idx="381923">
                  <c:v>8.66041</c:v>
                </c:pt>
                <c:pt idx="381924">
                  <c:v>8.66043</c:v>
                </c:pt>
                <c:pt idx="381925">
                  <c:v>8.66045</c:v>
                </c:pt>
                <c:pt idx="381926">
                  <c:v>8.66048</c:v>
                </c:pt>
                <c:pt idx="381927">
                  <c:v>8.6605</c:v>
                </c:pt>
                <c:pt idx="381928">
                  <c:v>8.66052</c:v>
                </c:pt>
                <c:pt idx="381929">
                  <c:v>8.66054</c:v>
                </c:pt>
                <c:pt idx="381930">
                  <c:v>8.66057</c:v>
                </c:pt>
                <c:pt idx="381931">
                  <c:v>8.66059</c:v>
                </c:pt>
                <c:pt idx="381932">
                  <c:v>8.66061</c:v>
                </c:pt>
                <c:pt idx="381933">
                  <c:v>8.66063</c:v>
                </c:pt>
                <c:pt idx="381934">
                  <c:v>8.66066</c:v>
                </c:pt>
                <c:pt idx="381935">
                  <c:v>8.66068</c:v>
                </c:pt>
                <c:pt idx="381936">
                  <c:v>8.6607</c:v>
                </c:pt>
                <c:pt idx="381937">
                  <c:v>8.66073</c:v>
                </c:pt>
                <c:pt idx="381938">
                  <c:v>8.66075</c:v>
                </c:pt>
                <c:pt idx="381939">
                  <c:v>8.66077</c:v>
                </c:pt>
                <c:pt idx="381940">
                  <c:v>8.66079</c:v>
                </c:pt>
                <c:pt idx="381941">
                  <c:v>8.66082</c:v>
                </c:pt>
                <c:pt idx="381942">
                  <c:v>8.66084</c:v>
                </c:pt>
                <c:pt idx="381943">
                  <c:v>8.66086</c:v>
                </c:pt>
                <c:pt idx="381944">
                  <c:v>8.66088</c:v>
                </c:pt>
                <c:pt idx="381945">
                  <c:v>8.66091</c:v>
                </c:pt>
                <c:pt idx="381946">
                  <c:v>8.66093</c:v>
                </c:pt>
                <c:pt idx="381947">
                  <c:v>8.66095</c:v>
                </c:pt>
                <c:pt idx="381948">
                  <c:v>8.66098</c:v>
                </c:pt>
                <c:pt idx="381949">
                  <c:v>8.661</c:v>
                </c:pt>
                <c:pt idx="381950">
                  <c:v>8.66102</c:v>
                </c:pt>
                <c:pt idx="381951">
                  <c:v>8.66104</c:v>
                </c:pt>
                <c:pt idx="381952">
                  <c:v>8.66107</c:v>
                </c:pt>
                <c:pt idx="381953">
                  <c:v>8.66109</c:v>
                </c:pt>
                <c:pt idx="381954">
                  <c:v>8.66111</c:v>
                </c:pt>
                <c:pt idx="381955">
                  <c:v>8.66113</c:v>
                </c:pt>
                <c:pt idx="381956">
                  <c:v>8.66116</c:v>
                </c:pt>
                <c:pt idx="381957">
                  <c:v>8.66118</c:v>
                </c:pt>
                <c:pt idx="381958">
                  <c:v>8.6612</c:v>
                </c:pt>
                <c:pt idx="381959">
                  <c:v>8.66122</c:v>
                </c:pt>
                <c:pt idx="381960">
                  <c:v>8.66125</c:v>
                </c:pt>
                <c:pt idx="381961">
                  <c:v>8.66127</c:v>
                </c:pt>
                <c:pt idx="381962">
                  <c:v>8.66129</c:v>
                </c:pt>
                <c:pt idx="381963">
                  <c:v>8.66132</c:v>
                </c:pt>
                <c:pt idx="381964">
                  <c:v>8.66134</c:v>
                </c:pt>
                <c:pt idx="381965">
                  <c:v>8.66136</c:v>
                </c:pt>
                <c:pt idx="381966">
                  <c:v>8.66138</c:v>
                </c:pt>
                <c:pt idx="381967">
                  <c:v>8.66141</c:v>
                </c:pt>
                <c:pt idx="381968">
                  <c:v>8.66143</c:v>
                </c:pt>
                <c:pt idx="381969">
                  <c:v>8.66145</c:v>
                </c:pt>
                <c:pt idx="381970">
                  <c:v>8.66147</c:v>
                </c:pt>
                <c:pt idx="381971">
                  <c:v>8.6615</c:v>
                </c:pt>
                <c:pt idx="381972">
                  <c:v>8.66152</c:v>
                </c:pt>
                <c:pt idx="381973">
                  <c:v>8.66154</c:v>
                </c:pt>
                <c:pt idx="381974">
                  <c:v>8.66156</c:v>
                </c:pt>
                <c:pt idx="381975">
                  <c:v>8.66159</c:v>
                </c:pt>
                <c:pt idx="381976">
                  <c:v>8.66161</c:v>
                </c:pt>
                <c:pt idx="381977">
                  <c:v>8.66163</c:v>
                </c:pt>
                <c:pt idx="381978">
                  <c:v>8.66165</c:v>
                </c:pt>
                <c:pt idx="381979">
                  <c:v>8.66168</c:v>
                </c:pt>
                <c:pt idx="381980">
                  <c:v>8.6617</c:v>
                </c:pt>
                <c:pt idx="381981">
                  <c:v>8.66172</c:v>
                </c:pt>
                <c:pt idx="381982">
                  <c:v>8.66175</c:v>
                </c:pt>
                <c:pt idx="381983">
                  <c:v>8.66177</c:v>
                </c:pt>
                <c:pt idx="381984">
                  <c:v>8.66179</c:v>
                </c:pt>
                <c:pt idx="381985">
                  <c:v>8.66181</c:v>
                </c:pt>
                <c:pt idx="381986">
                  <c:v>8.66184</c:v>
                </c:pt>
                <c:pt idx="381987">
                  <c:v>8.66186</c:v>
                </c:pt>
                <c:pt idx="381988">
                  <c:v>8.66188</c:v>
                </c:pt>
                <c:pt idx="381989">
                  <c:v>8.66191</c:v>
                </c:pt>
                <c:pt idx="381990">
                  <c:v>8.66193</c:v>
                </c:pt>
                <c:pt idx="381991">
                  <c:v>8.66195</c:v>
                </c:pt>
                <c:pt idx="381992">
                  <c:v>8.66197</c:v>
                </c:pt>
                <c:pt idx="381993">
                  <c:v>8.66199</c:v>
                </c:pt>
                <c:pt idx="381994">
                  <c:v>8.66202</c:v>
                </c:pt>
                <c:pt idx="381995">
                  <c:v>8.66204</c:v>
                </c:pt>
                <c:pt idx="381996">
                  <c:v>8.66206</c:v>
                </c:pt>
                <c:pt idx="381997">
                  <c:v>8.66209</c:v>
                </c:pt>
                <c:pt idx="381998">
                  <c:v>8.66211</c:v>
                </c:pt>
                <c:pt idx="381999">
                  <c:v>8.66213</c:v>
                </c:pt>
                <c:pt idx="382000">
                  <c:v>8.66215</c:v>
                </c:pt>
                <c:pt idx="382001">
                  <c:v>8.66218</c:v>
                </c:pt>
                <c:pt idx="382002">
                  <c:v>8.6622</c:v>
                </c:pt>
                <c:pt idx="382003">
                  <c:v>8.66222</c:v>
                </c:pt>
                <c:pt idx="382004">
                  <c:v>8.66225</c:v>
                </c:pt>
                <c:pt idx="382005">
                  <c:v>8.66227</c:v>
                </c:pt>
                <c:pt idx="382006">
                  <c:v>8.66229</c:v>
                </c:pt>
                <c:pt idx="382007">
                  <c:v>8.66231</c:v>
                </c:pt>
                <c:pt idx="382008">
                  <c:v>8.66234</c:v>
                </c:pt>
                <c:pt idx="382009">
                  <c:v>8.66236</c:v>
                </c:pt>
                <c:pt idx="382010">
                  <c:v>8.66238</c:v>
                </c:pt>
                <c:pt idx="382011">
                  <c:v>8.6624</c:v>
                </c:pt>
                <c:pt idx="382012">
                  <c:v>8.66243</c:v>
                </c:pt>
                <c:pt idx="382013">
                  <c:v>8.66245</c:v>
                </c:pt>
                <c:pt idx="382014">
                  <c:v>8.66247</c:v>
                </c:pt>
                <c:pt idx="382015">
                  <c:v>8.66249</c:v>
                </c:pt>
                <c:pt idx="382016">
                  <c:v>8.66252</c:v>
                </c:pt>
                <c:pt idx="382017">
                  <c:v>8.66254</c:v>
                </c:pt>
                <c:pt idx="382018">
                  <c:v>8.66256</c:v>
                </c:pt>
                <c:pt idx="382019">
                  <c:v>8.66258</c:v>
                </c:pt>
                <c:pt idx="382020">
                  <c:v>8.66261</c:v>
                </c:pt>
                <c:pt idx="382021">
                  <c:v>8.66263</c:v>
                </c:pt>
                <c:pt idx="382022">
                  <c:v>8.66265</c:v>
                </c:pt>
                <c:pt idx="382023">
                  <c:v>8.66268</c:v>
                </c:pt>
                <c:pt idx="382024">
                  <c:v>8.6627</c:v>
                </c:pt>
                <c:pt idx="382025">
                  <c:v>8.66272</c:v>
                </c:pt>
                <c:pt idx="382026">
                  <c:v>8.66274</c:v>
                </c:pt>
                <c:pt idx="382027">
                  <c:v>8.66277</c:v>
                </c:pt>
                <c:pt idx="382028">
                  <c:v>8.66279</c:v>
                </c:pt>
                <c:pt idx="382029">
                  <c:v>8.66281</c:v>
                </c:pt>
                <c:pt idx="382030">
                  <c:v>8.66283</c:v>
                </c:pt>
                <c:pt idx="382031">
                  <c:v>8.66286</c:v>
                </c:pt>
                <c:pt idx="382032">
                  <c:v>8.66288</c:v>
                </c:pt>
                <c:pt idx="382033">
                  <c:v>8.6629</c:v>
                </c:pt>
                <c:pt idx="382034">
                  <c:v>8.66292</c:v>
                </c:pt>
                <c:pt idx="382035">
                  <c:v>8.66295</c:v>
                </c:pt>
                <c:pt idx="382036">
                  <c:v>8.66297</c:v>
                </c:pt>
                <c:pt idx="382037">
                  <c:v>8.66299</c:v>
                </c:pt>
                <c:pt idx="382038">
                  <c:v>8.66302</c:v>
                </c:pt>
                <c:pt idx="382039">
                  <c:v>8.66304</c:v>
                </c:pt>
                <c:pt idx="382040">
                  <c:v>8.66306</c:v>
                </c:pt>
                <c:pt idx="382041">
                  <c:v>8.66308</c:v>
                </c:pt>
                <c:pt idx="382042">
                  <c:v>8.66311</c:v>
                </c:pt>
                <c:pt idx="382043">
                  <c:v>8.66313</c:v>
                </c:pt>
                <c:pt idx="382044">
                  <c:v>8.66315</c:v>
                </c:pt>
                <c:pt idx="382045">
                  <c:v>8.66318</c:v>
                </c:pt>
                <c:pt idx="382046">
                  <c:v>8.6632</c:v>
                </c:pt>
                <c:pt idx="382047">
                  <c:v>8.66322</c:v>
                </c:pt>
                <c:pt idx="382048">
                  <c:v>8.66324</c:v>
                </c:pt>
                <c:pt idx="382049">
                  <c:v>8.66327</c:v>
                </c:pt>
                <c:pt idx="382050">
                  <c:v>8.66329</c:v>
                </c:pt>
                <c:pt idx="382051">
                  <c:v>8.66331</c:v>
                </c:pt>
                <c:pt idx="382052">
                  <c:v>8.66333</c:v>
                </c:pt>
                <c:pt idx="382053">
                  <c:v>8.66336</c:v>
                </c:pt>
                <c:pt idx="382054">
                  <c:v>8.66338</c:v>
                </c:pt>
                <c:pt idx="382055">
                  <c:v>8.6634</c:v>
                </c:pt>
                <c:pt idx="382056">
                  <c:v>8.66342</c:v>
                </c:pt>
                <c:pt idx="382057">
                  <c:v>8.66345</c:v>
                </c:pt>
                <c:pt idx="382058">
                  <c:v>8.66347</c:v>
                </c:pt>
                <c:pt idx="382059">
                  <c:v>8.66349</c:v>
                </c:pt>
                <c:pt idx="382060">
                  <c:v>8.66352</c:v>
                </c:pt>
                <c:pt idx="382061">
                  <c:v>8.66354</c:v>
                </c:pt>
                <c:pt idx="382062">
                  <c:v>8.66356</c:v>
                </c:pt>
                <c:pt idx="382063">
                  <c:v>8.66358</c:v>
                </c:pt>
                <c:pt idx="382064">
                  <c:v>8.66361</c:v>
                </c:pt>
                <c:pt idx="382065">
                  <c:v>8.66363</c:v>
                </c:pt>
                <c:pt idx="382066">
                  <c:v>8.66365</c:v>
                </c:pt>
                <c:pt idx="382067">
                  <c:v>8.66367</c:v>
                </c:pt>
                <c:pt idx="382068">
                  <c:v>8.6637</c:v>
                </c:pt>
                <c:pt idx="382069">
                  <c:v>8.66372</c:v>
                </c:pt>
                <c:pt idx="382070">
                  <c:v>8.66374</c:v>
                </c:pt>
                <c:pt idx="382071">
                  <c:v>8.66376</c:v>
                </c:pt>
                <c:pt idx="382072">
                  <c:v>8.66379</c:v>
                </c:pt>
                <c:pt idx="382073">
                  <c:v>8.66381</c:v>
                </c:pt>
                <c:pt idx="382074">
                  <c:v>8.66383</c:v>
                </c:pt>
                <c:pt idx="382075">
                  <c:v>8.66385</c:v>
                </c:pt>
                <c:pt idx="382076">
                  <c:v>8.66388</c:v>
                </c:pt>
                <c:pt idx="382077">
                  <c:v>8.6639</c:v>
                </c:pt>
                <c:pt idx="382078">
                  <c:v>8.66392</c:v>
                </c:pt>
                <c:pt idx="382079">
                  <c:v>8.66395</c:v>
                </c:pt>
                <c:pt idx="382080">
                  <c:v>8.66397</c:v>
                </c:pt>
                <c:pt idx="382081">
                  <c:v>8.66399</c:v>
                </c:pt>
                <c:pt idx="382082">
                  <c:v>8.66401</c:v>
                </c:pt>
                <c:pt idx="382083">
                  <c:v>8.66404</c:v>
                </c:pt>
                <c:pt idx="382084">
                  <c:v>8.66406</c:v>
                </c:pt>
                <c:pt idx="382085">
                  <c:v>8.66408</c:v>
                </c:pt>
                <c:pt idx="382086">
                  <c:v>8.6641</c:v>
                </c:pt>
                <c:pt idx="382087">
                  <c:v>8.66413</c:v>
                </c:pt>
                <c:pt idx="382088">
                  <c:v>8.66415</c:v>
                </c:pt>
                <c:pt idx="382089">
                  <c:v>8.66417</c:v>
                </c:pt>
                <c:pt idx="382090">
                  <c:v>8.66419</c:v>
                </c:pt>
                <c:pt idx="382091">
                  <c:v>8.66422</c:v>
                </c:pt>
                <c:pt idx="382092">
                  <c:v>8.66424</c:v>
                </c:pt>
                <c:pt idx="382093">
                  <c:v>8.66426</c:v>
                </c:pt>
                <c:pt idx="382094">
                  <c:v>8.66429</c:v>
                </c:pt>
                <c:pt idx="382095">
                  <c:v>8.66431</c:v>
                </c:pt>
                <c:pt idx="382096">
                  <c:v>8.66433</c:v>
                </c:pt>
                <c:pt idx="382097">
                  <c:v>8.66435</c:v>
                </c:pt>
                <c:pt idx="382098">
                  <c:v>8.66438</c:v>
                </c:pt>
                <c:pt idx="382099">
                  <c:v>8.6644</c:v>
                </c:pt>
                <c:pt idx="382100">
                  <c:v>8.66442</c:v>
                </c:pt>
                <c:pt idx="382101">
                  <c:v>8.66444</c:v>
                </c:pt>
                <c:pt idx="382102">
                  <c:v>8.66447</c:v>
                </c:pt>
                <c:pt idx="382103">
                  <c:v>8.66449</c:v>
                </c:pt>
                <c:pt idx="382104">
                  <c:v>8.66451</c:v>
                </c:pt>
                <c:pt idx="382105">
                  <c:v>8.66454</c:v>
                </c:pt>
                <c:pt idx="382106">
                  <c:v>8.66456</c:v>
                </c:pt>
                <c:pt idx="382107">
                  <c:v>8.66458</c:v>
                </c:pt>
                <c:pt idx="382108">
                  <c:v>8.6646</c:v>
                </c:pt>
                <c:pt idx="382109">
                  <c:v>8.66463</c:v>
                </c:pt>
                <c:pt idx="382110">
                  <c:v>8.66465</c:v>
                </c:pt>
                <c:pt idx="382111">
                  <c:v>8.66467</c:v>
                </c:pt>
                <c:pt idx="382112">
                  <c:v>8.66469</c:v>
                </c:pt>
                <c:pt idx="382113">
                  <c:v>8.66472</c:v>
                </c:pt>
                <c:pt idx="382114">
                  <c:v>8.66474</c:v>
                </c:pt>
                <c:pt idx="382115">
                  <c:v>8.66476</c:v>
                </c:pt>
                <c:pt idx="382116">
                  <c:v>8.66479</c:v>
                </c:pt>
                <c:pt idx="382117">
                  <c:v>8.66481</c:v>
                </c:pt>
                <c:pt idx="382118">
                  <c:v>8.66483</c:v>
                </c:pt>
                <c:pt idx="382119">
                  <c:v>8.66485</c:v>
                </c:pt>
                <c:pt idx="382120">
                  <c:v>8.66488</c:v>
                </c:pt>
                <c:pt idx="382121">
                  <c:v>8.6649</c:v>
                </c:pt>
                <c:pt idx="382122">
                  <c:v>8.66492</c:v>
                </c:pt>
                <c:pt idx="382123">
                  <c:v>8.66494</c:v>
                </c:pt>
                <c:pt idx="382124">
                  <c:v>8.66497</c:v>
                </c:pt>
                <c:pt idx="382125">
                  <c:v>8.66499</c:v>
                </c:pt>
                <c:pt idx="382126">
                  <c:v>8.66501</c:v>
                </c:pt>
                <c:pt idx="382127">
                  <c:v>8.66503</c:v>
                </c:pt>
                <c:pt idx="382128">
                  <c:v>8.66506</c:v>
                </c:pt>
                <c:pt idx="382129">
                  <c:v>8.66508</c:v>
                </c:pt>
                <c:pt idx="382130">
                  <c:v>8.6651</c:v>
                </c:pt>
                <c:pt idx="382131">
                  <c:v>8.66512</c:v>
                </c:pt>
                <c:pt idx="382132">
                  <c:v>8.66515</c:v>
                </c:pt>
                <c:pt idx="382133">
                  <c:v>8.66517</c:v>
                </c:pt>
                <c:pt idx="382134">
                  <c:v>8.66519</c:v>
                </c:pt>
                <c:pt idx="382135">
                  <c:v>8.66521</c:v>
                </c:pt>
                <c:pt idx="382136">
                  <c:v>8.66524</c:v>
                </c:pt>
                <c:pt idx="382137">
                  <c:v>8.66526</c:v>
                </c:pt>
                <c:pt idx="382138">
                  <c:v>8.66528</c:v>
                </c:pt>
                <c:pt idx="382139">
                  <c:v>8.66531</c:v>
                </c:pt>
                <c:pt idx="382140">
                  <c:v>8.66533</c:v>
                </c:pt>
                <c:pt idx="382141">
                  <c:v>8.66535</c:v>
                </c:pt>
                <c:pt idx="382142">
                  <c:v>8.66537</c:v>
                </c:pt>
                <c:pt idx="382143">
                  <c:v>8.6654</c:v>
                </c:pt>
                <c:pt idx="382144">
                  <c:v>8.66542</c:v>
                </c:pt>
                <c:pt idx="382145">
                  <c:v>8.66544</c:v>
                </c:pt>
                <c:pt idx="382146">
                  <c:v>8.66546</c:v>
                </c:pt>
                <c:pt idx="382147">
                  <c:v>8.66549</c:v>
                </c:pt>
                <c:pt idx="382148">
                  <c:v>8.66551</c:v>
                </c:pt>
                <c:pt idx="382149">
                  <c:v>8.66553</c:v>
                </c:pt>
                <c:pt idx="382150">
                  <c:v>8.66556</c:v>
                </c:pt>
                <c:pt idx="382151">
                  <c:v>8.66558</c:v>
                </c:pt>
                <c:pt idx="382152">
                  <c:v>8.6656</c:v>
                </c:pt>
                <c:pt idx="382153">
                  <c:v>8.66562</c:v>
                </c:pt>
                <c:pt idx="382154">
                  <c:v>8.66565</c:v>
                </c:pt>
                <c:pt idx="382155">
                  <c:v>8.66567</c:v>
                </c:pt>
                <c:pt idx="382156">
                  <c:v>8.66569</c:v>
                </c:pt>
                <c:pt idx="382157">
                  <c:v>8.66571</c:v>
                </c:pt>
                <c:pt idx="382158">
                  <c:v>8.66574</c:v>
                </c:pt>
                <c:pt idx="382159">
                  <c:v>8.66576</c:v>
                </c:pt>
                <c:pt idx="382160">
                  <c:v>8.66578</c:v>
                </c:pt>
                <c:pt idx="382161">
                  <c:v>8.66581</c:v>
                </c:pt>
                <c:pt idx="382162">
                  <c:v>8.66583</c:v>
                </c:pt>
                <c:pt idx="382163">
                  <c:v>8.66585</c:v>
                </c:pt>
                <c:pt idx="382164">
                  <c:v>8.66587</c:v>
                </c:pt>
                <c:pt idx="382165">
                  <c:v>8.6659</c:v>
                </c:pt>
                <c:pt idx="382166">
                  <c:v>8.66592</c:v>
                </c:pt>
                <c:pt idx="382167">
                  <c:v>8.66594</c:v>
                </c:pt>
                <c:pt idx="382168">
                  <c:v>8.66596</c:v>
                </c:pt>
                <c:pt idx="382169">
                  <c:v>8.66599</c:v>
                </c:pt>
                <c:pt idx="382170">
                  <c:v>8.66601</c:v>
                </c:pt>
                <c:pt idx="382171">
                  <c:v>8.66603</c:v>
                </c:pt>
                <c:pt idx="382172">
                  <c:v>8.66605</c:v>
                </c:pt>
                <c:pt idx="382173">
                  <c:v>8.66608</c:v>
                </c:pt>
                <c:pt idx="382174">
                  <c:v>8.6661</c:v>
                </c:pt>
                <c:pt idx="382175">
                  <c:v>8.66612</c:v>
                </c:pt>
                <c:pt idx="382176">
                  <c:v>8.66615</c:v>
                </c:pt>
                <c:pt idx="382177">
                  <c:v>8.66617</c:v>
                </c:pt>
                <c:pt idx="382178">
                  <c:v>8.66619</c:v>
                </c:pt>
                <c:pt idx="382179">
                  <c:v>8.66621</c:v>
                </c:pt>
                <c:pt idx="382180">
                  <c:v>8.66624</c:v>
                </c:pt>
                <c:pt idx="382181">
                  <c:v>8.66626</c:v>
                </c:pt>
                <c:pt idx="382182">
                  <c:v>8.66628</c:v>
                </c:pt>
                <c:pt idx="382183">
                  <c:v>8.6663</c:v>
                </c:pt>
                <c:pt idx="382184">
                  <c:v>8.66633</c:v>
                </c:pt>
                <c:pt idx="382185">
                  <c:v>8.66635</c:v>
                </c:pt>
                <c:pt idx="382186">
                  <c:v>8.66637</c:v>
                </c:pt>
                <c:pt idx="382187">
                  <c:v>8.66639</c:v>
                </c:pt>
                <c:pt idx="382188">
                  <c:v>8.66642</c:v>
                </c:pt>
                <c:pt idx="382189">
                  <c:v>8.66644</c:v>
                </c:pt>
                <c:pt idx="382190">
                  <c:v>8.66646</c:v>
                </c:pt>
                <c:pt idx="382191">
                  <c:v>8.66648</c:v>
                </c:pt>
                <c:pt idx="382192">
                  <c:v>8.66651</c:v>
                </c:pt>
                <c:pt idx="382193">
                  <c:v>8.66653</c:v>
                </c:pt>
                <c:pt idx="382194">
                  <c:v>8.66655</c:v>
                </c:pt>
                <c:pt idx="382195">
                  <c:v>8.66658</c:v>
                </c:pt>
                <c:pt idx="382196">
                  <c:v>8.6666</c:v>
                </c:pt>
                <c:pt idx="382197">
                  <c:v>8.66662</c:v>
                </c:pt>
                <c:pt idx="382198">
                  <c:v>8.66664</c:v>
                </c:pt>
                <c:pt idx="382199">
                  <c:v>8.66667</c:v>
                </c:pt>
                <c:pt idx="382200">
                  <c:v>8.66669</c:v>
                </c:pt>
                <c:pt idx="382201">
                  <c:v>8.66671</c:v>
                </c:pt>
                <c:pt idx="382202">
                  <c:v>8.66673</c:v>
                </c:pt>
                <c:pt idx="382203">
                  <c:v>8.66676</c:v>
                </c:pt>
                <c:pt idx="382204">
                  <c:v>8.66678</c:v>
                </c:pt>
                <c:pt idx="382205">
                  <c:v>8.6668</c:v>
                </c:pt>
                <c:pt idx="382206">
                  <c:v>8.66682</c:v>
                </c:pt>
                <c:pt idx="382207">
                  <c:v>8.66685</c:v>
                </c:pt>
                <c:pt idx="382208">
                  <c:v>8.66687</c:v>
                </c:pt>
                <c:pt idx="382209">
                  <c:v>8.66689</c:v>
                </c:pt>
                <c:pt idx="382210">
                  <c:v>8.66692</c:v>
                </c:pt>
                <c:pt idx="382211">
                  <c:v>8.66694</c:v>
                </c:pt>
                <c:pt idx="382212">
                  <c:v>8.66696</c:v>
                </c:pt>
                <c:pt idx="382213">
                  <c:v>8.66698</c:v>
                </c:pt>
                <c:pt idx="382214">
                  <c:v>8.66701</c:v>
                </c:pt>
                <c:pt idx="382215">
                  <c:v>8.66703</c:v>
                </c:pt>
                <c:pt idx="382216">
                  <c:v>8.66705</c:v>
                </c:pt>
                <c:pt idx="382217">
                  <c:v>8.66708</c:v>
                </c:pt>
                <c:pt idx="382218">
                  <c:v>8.6671</c:v>
                </c:pt>
                <c:pt idx="382219">
                  <c:v>8.66712</c:v>
                </c:pt>
                <c:pt idx="382220">
                  <c:v>8.66714</c:v>
                </c:pt>
                <c:pt idx="382221">
                  <c:v>8.66717</c:v>
                </c:pt>
                <c:pt idx="382222">
                  <c:v>8.66719</c:v>
                </c:pt>
                <c:pt idx="382223">
                  <c:v>8.66721</c:v>
                </c:pt>
                <c:pt idx="382224">
                  <c:v>8.66723</c:v>
                </c:pt>
                <c:pt idx="382225">
                  <c:v>8.66726</c:v>
                </c:pt>
                <c:pt idx="382226">
                  <c:v>8.66728</c:v>
                </c:pt>
                <c:pt idx="382227">
                  <c:v>8.6673</c:v>
                </c:pt>
                <c:pt idx="382228">
                  <c:v>8.66732</c:v>
                </c:pt>
                <c:pt idx="382229">
                  <c:v>8.66735</c:v>
                </c:pt>
                <c:pt idx="382230">
                  <c:v>8.66737</c:v>
                </c:pt>
                <c:pt idx="382231">
                  <c:v>8.66739</c:v>
                </c:pt>
                <c:pt idx="382232">
                  <c:v>8.66742</c:v>
                </c:pt>
                <c:pt idx="382233">
                  <c:v>8.66744</c:v>
                </c:pt>
                <c:pt idx="382234">
                  <c:v>8.66746</c:v>
                </c:pt>
                <c:pt idx="382235">
                  <c:v>8.66748</c:v>
                </c:pt>
                <c:pt idx="382236">
                  <c:v>8.66751</c:v>
                </c:pt>
                <c:pt idx="382237">
                  <c:v>8.66753</c:v>
                </c:pt>
                <c:pt idx="382238">
                  <c:v>8.66755</c:v>
                </c:pt>
                <c:pt idx="382239">
                  <c:v>8.66757</c:v>
                </c:pt>
                <c:pt idx="382240">
                  <c:v>8.6676</c:v>
                </c:pt>
                <c:pt idx="382241">
                  <c:v>8.66762</c:v>
                </c:pt>
                <c:pt idx="382242">
                  <c:v>8.66764</c:v>
                </c:pt>
                <c:pt idx="382243">
                  <c:v>8.66766</c:v>
                </c:pt>
                <c:pt idx="382244">
                  <c:v>8.66769</c:v>
                </c:pt>
                <c:pt idx="382245">
                  <c:v>8.66771</c:v>
                </c:pt>
                <c:pt idx="382246">
                  <c:v>8.66773</c:v>
                </c:pt>
                <c:pt idx="382247">
                  <c:v>8.66775</c:v>
                </c:pt>
                <c:pt idx="382248">
                  <c:v>8.66778</c:v>
                </c:pt>
                <c:pt idx="382249">
                  <c:v>8.6678</c:v>
                </c:pt>
                <c:pt idx="382250">
                  <c:v>8.66782</c:v>
                </c:pt>
                <c:pt idx="382251">
                  <c:v>8.66785</c:v>
                </c:pt>
                <c:pt idx="382252">
                  <c:v>8.66787</c:v>
                </c:pt>
                <c:pt idx="382253">
                  <c:v>8.66789</c:v>
                </c:pt>
                <c:pt idx="382254">
                  <c:v>8.66791</c:v>
                </c:pt>
                <c:pt idx="382255">
                  <c:v>8.66794</c:v>
                </c:pt>
                <c:pt idx="382256">
                  <c:v>8.66796</c:v>
                </c:pt>
                <c:pt idx="382257">
                  <c:v>8.66798</c:v>
                </c:pt>
                <c:pt idx="382258">
                  <c:v>8.66801</c:v>
                </c:pt>
                <c:pt idx="382259">
                  <c:v>8.66803</c:v>
                </c:pt>
                <c:pt idx="382260">
                  <c:v>8.66805</c:v>
                </c:pt>
                <c:pt idx="382261">
                  <c:v>8.66807</c:v>
                </c:pt>
                <c:pt idx="382262">
                  <c:v>8.66809</c:v>
                </c:pt>
                <c:pt idx="382263">
                  <c:v>8.66812</c:v>
                </c:pt>
                <c:pt idx="382264">
                  <c:v>8.66814</c:v>
                </c:pt>
                <c:pt idx="382265">
                  <c:v>8.66816</c:v>
                </c:pt>
                <c:pt idx="382266">
                  <c:v>8.66819</c:v>
                </c:pt>
                <c:pt idx="382267">
                  <c:v>8.66821</c:v>
                </c:pt>
                <c:pt idx="382268">
                  <c:v>8.66823</c:v>
                </c:pt>
                <c:pt idx="382269">
                  <c:v>8.66825</c:v>
                </c:pt>
                <c:pt idx="382270">
                  <c:v>8.66828</c:v>
                </c:pt>
                <c:pt idx="382271">
                  <c:v>8.6683</c:v>
                </c:pt>
                <c:pt idx="382272">
                  <c:v>8.66832</c:v>
                </c:pt>
                <c:pt idx="382273">
                  <c:v>8.66835</c:v>
                </c:pt>
                <c:pt idx="382274">
                  <c:v>8.66837</c:v>
                </c:pt>
                <c:pt idx="382275">
                  <c:v>8.66839</c:v>
                </c:pt>
                <c:pt idx="382276">
                  <c:v>8.66841</c:v>
                </c:pt>
                <c:pt idx="382277">
                  <c:v>8.66844</c:v>
                </c:pt>
                <c:pt idx="382278">
                  <c:v>8.66846</c:v>
                </c:pt>
                <c:pt idx="382279">
                  <c:v>8.66848</c:v>
                </c:pt>
                <c:pt idx="382280">
                  <c:v>8.6685</c:v>
                </c:pt>
                <c:pt idx="382281">
                  <c:v>8.66853</c:v>
                </c:pt>
                <c:pt idx="382282">
                  <c:v>8.66855</c:v>
                </c:pt>
                <c:pt idx="382283">
                  <c:v>8.66857</c:v>
                </c:pt>
                <c:pt idx="382284">
                  <c:v>8.66859</c:v>
                </c:pt>
                <c:pt idx="382285">
                  <c:v>8.66862</c:v>
                </c:pt>
                <c:pt idx="382286">
                  <c:v>8.66864</c:v>
                </c:pt>
                <c:pt idx="382287">
                  <c:v>8.66866</c:v>
                </c:pt>
                <c:pt idx="382288">
                  <c:v>8.66868</c:v>
                </c:pt>
                <c:pt idx="382289">
                  <c:v>8.66871</c:v>
                </c:pt>
                <c:pt idx="382290">
                  <c:v>8.66873</c:v>
                </c:pt>
                <c:pt idx="382291">
                  <c:v>8.66875</c:v>
                </c:pt>
                <c:pt idx="382292">
                  <c:v>8.66878</c:v>
                </c:pt>
                <c:pt idx="382293">
                  <c:v>8.6688</c:v>
                </c:pt>
                <c:pt idx="382294">
                  <c:v>8.66882</c:v>
                </c:pt>
                <c:pt idx="382295">
                  <c:v>8.66884</c:v>
                </c:pt>
                <c:pt idx="382296">
                  <c:v>8.66887</c:v>
                </c:pt>
                <c:pt idx="382297">
                  <c:v>8.66889</c:v>
                </c:pt>
                <c:pt idx="382298">
                  <c:v>8.66891</c:v>
                </c:pt>
                <c:pt idx="382299">
                  <c:v>8.66893</c:v>
                </c:pt>
                <c:pt idx="382300">
                  <c:v>8.66896</c:v>
                </c:pt>
                <c:pt idx="382301">
                  <c:v>8.66898</c:v>
                </c:pt>
                <c:pt idx="382302">
                  <c:v>8.669</c:v>
                </c:pt>
                <c:pt idx="382303">
                  <c:v>8.66902</c:v>
                </c:pt>
                <c:pt idx="382304">
                  <c:v>8.66905</c:v>
                </c:pt>
                <c:pt idx="382305">
                  <c:v>8.66907</c:v>
                </c:pt>
                <c:pt idx="382306">
                  <c:v>8.66909</c:v>
                </c:pt>
                <c:pt idx="382307">
                  <c:v>8.66912</c:v>
                </c:pt>
                <c:pt idx="382308">
                  <c:v>8.66914</c:v>
                </c:pt>
                <c:pt idx="382309">
                  <c:v>8.66916</c:v>
                </c:pt>
                <c:pt idx="382310">
                  <c:v>8.66918</c:v>
                </c:pt>
                <c:pt idx="382311">
                  <c:v>8.66921</c:v>
                </c:pt>
                <c:pt idx="382312">
                  <c:v>8.66923</c:v>
                </c:pt>
                <c:pt idx="382313">
                  <c:v>8.66925</c:v>
                </c:pt>
                <c:pt idx="382314">
                  <c:v>8.66927</c:v>
                </c:pt>
                <c:pt idx="382315">
                  <c:v>8.6693</c:v>
                </c:pt>
                <c:pt idx="382316">
                  <c:v>8.66932</c:v>
                </c:pt>
                <c:pt idx="382317">
                  <c:v>8.66934</c:v>
                </c:pt>
                <c:pt idx="382318">
                  <c:v>8.66937</c:v>
                </c:pt>
                <c:pt idx="382319">
                  <c:v>8.66939</c:v>
                </c:pt>
                <c:pt idx="382320">
                  <c:v>8.66941</c:v>
                </c:pt>
                <c:pt idx="382321">
                  <c:v>8.66943</c:v>
                </c:pt>
                <c:pt idx="382322">
                  <c:v>8.66946</c:v>
                </c:pt>
                <c:pt idx="382323">
                  <c:v>8.66948</c:v>
                </c:pt>
                <c:pt idx="382324">
                  <c:v>8.6695</c:v>
                </c:pt>
                <c:pt idx="382325">
                  <c:v>8.66952</c:v>
                </c:pt>
                <c:pt idx="382326">
                  <c:v>8.66955</c:v>
                </c:pt>
                <c:pt idx="382327">
                  <c:v>8.66957</c:v>
                </c:pt>
                <c:pt idx="382328">
                  <c:v>8.66959</c:v>
                </c:pt>
                <c:pt idx="382329">
                  <c:v>8.66962</c:v>
                </c:pt>
                <c:pt idx="382330">
                  <c:v>8.66964</c:v>
                </c:pt>
                <c:pt idx="382331">
                  <c:v>8.66966</c:v>
                </c:pt>
                <c:pt idx="382332">
                  <c:v>8.66968</c:v>
                </c:pt>
                <c:pt idx="382333">
                  <c:v>8.66971</c:v>
                </c:pt>
                <c:pt idx="382334">
                  <c:v>8.66973</c:v>
                </c:pt>
                <c:pt idx="382335">
                  <c:v>8.66975</c:v>
                </c:pt>
                <c:pt idx="382336">
                  <c:v>8.66977</c:v>
                </c:pt>
                <c:pt idx="382337">
                  <c:v>8.6698</c:v>
                </c:pt>
                <c:pt idx="382338">
                  <c:v>8.66982</c:v>
                </c:pt>
                <c:pt idx="382339">
                  <c:v>8.66984</c:v>
                </c:pt>
                <c:pt idx="382340">
                  <c:v>8.66986</c:v>
                </c:pt>
                <c:pt idx="382341">
                  <c:v>8.66989</c:v>
                </c:pt>
                <c:pt idx="382342">
                  <c:v>8.66991</c:v>
                </c:pt>
                <c:pt idx="382343">
                  <c:v>8.66993</c:v>
                </c:pt>
                <c:pt idx="382344">
                  <c:v>8.66995</c:v>
                </c:pt>
                <c:pt idx="382345">
                  <c:v>8.66998</c:v>
                </c:pt>
                <c:pt idx="382346">
                  <c:v>8.67</c:v>
                </c:pt>
                <c:pt idx="382347">
                  <c:v>8.67002</c:v>
                </c:pt>
                <c:pt idx="382348">
                  <c:v>8.67005</c:v>
                </c:pt>
                <c:pt idx="382349">
                  <c:v>8.67007</c:v>
                </c:pt>
                <c:pt idx="382350">
                  <c:v>8.67009</c:v>
                </c:pt>
                <c:pt idx="382351">
                  <c:v>8.67011</c:v>
                </c:pt>
                <c:pt idx="382352">
                  <c:v>8.67014</c:v>
                </c:pt>
                <c:pt idx="382353">
                  <c:v>8.67016</c:v>
                </c:pt>
                <c:pt idx="382354">
                  <c:v>8.67018</c:v>
                </c:pt>
                <c:pt idx="382355">
                  <c:v>8.6702</c:v>
                </c:pt>
                <c:pt idx="382356">
                  <c:v>8.67023</c:v>
                </c:pt>
                <c:pt idx="382357">
                  <c:v>8.67025</c:v>
                </c:pt>
                <c:pt idx="382358">
                  <c:v>8.67027</c:v>
                </c:pt>
                <c:pt idx="382359">
                  <c:v>8.67029</c:v>
                </c:pt>
                <c:pt idx="382360">
                  <c:v>8.67032</c:v>
                </c:pt>
                <c:pt idx="382361">
                  <c:v>8.67034</c:v>
                </c:pt>
                <c:pt idx="382362">
                  <c:v>8.67036</c:v>
                </c:pt>
                <c:pt idx="382363">
                  <c:v>8.67038</c:v>
                </c:pt>
                <c:pt idx="382364">
                  <c:v>8.67041</c:v>
                </c:pt>
                <c:pt idx="382365">
                  <c:v>8.67043</c:v>
                </c:pt>
                <c:pt idx="382366">
                  <c:v>8.67045</c:v>
                </c:pt>
                <c:pt idx="382367">
                  <c:v>8.67048</c:v>
                </c:pt>
                <c:pt idx="382368">
                  <c:v>8.6705</c:v>
                </c:pt>
                <c:pt idx="382369">
                  <c:v>8.67052</c:v>
                </c:pt>
                <c:pt idx="382370">
                  <c:v>8.67054</c:v>
                </c:pt>
                <c:pt idx="382371">
                  <c:v>8.67057</c:v>
                </c:pt>
                <c:pt idx="382372">
                  <c:v>8.67059</c:v>
                </c:pt>
                <c:pt idx="382373">
                  <c:v>8.67061</c:v>
                </c:pt>
                <c:pt idx="382374">
                  <c:v>8.67064</c:v>
                </c:pt>
                <c:pt idx="382375">
                  <c:v>8.67066</c:v>
                </c:pt>
                <c:pt idx="382376">
                  <c:v>8.67068</c:v>
                </c:pt>
                <c:pt idx="382377">
                  <c:v>8.6707</c:v>
                </c:pt>
                <c:pt idx="382378">
                  <c:v>8.67073</c:v>
                </c:pt>
                <c:pt idx="382379">
                  <c:v>8.67075</c:v>
                </c:pt>
                <c:pt idx="382380">
                  <c:v>8.67077</c:v>
                </c:pt>
                <c:pt idx="382381">
                  <c:v>8.67079</c:v>
                </c:pt>
                <c:pt idx="382382">
                  <c:v>8.67082</c:v>
                </c:pt>
                <c:pt idx="382383">
                  <c:v>8.67084</c:v>
                </c:pt>
                <c:pt idx="382384">
                  <c:v>8.67086</c:v>
                </c:pt>
                <c:pt idx="382385">
                  <c:v>8.67088</c:v>
                </c:pt>
                <c:pt idx="382386">
                  <c:v>8.67091</c:v>
                </c:pt>
                <c:pt idx="382387">
                  <c:v>8.67093</c:v>
                </c:pt>
                <c:pt idx="382388">
                  <c:v>8.67095</c:v>
                </c:pt>
                <c:pt idx="382389">
                  <c:v>8.67098</c:v>
                </c:pt>
                <c:pt idx="382390">
                  <c:v>8.671</c:v>
                </c:pt>
                <c:pt idx="382391">
                  <c:v>8.67102</c:v>
                </c:pt>
                <c:pt idx="382392">
                  <c:v>8.67104</c:v>
                </c:pt>
                <c:pt idx="382393">
                  <c:v>8.67107</c:v>
                </c:pt>
                <c:pt idx="382394">
                  <c:v>8.67109</c:v>
                </c:pt>
                <c:pt idx="382395">
                  <c:v>8.67111</c:v>
                </c:pt>
                <c:pt idx="382396">
                  <c:v>8.67113</c:v>
                </c:pt>
                <c:pt idx="382397">
                  <c:v>8.67116</c:v>
                </c:pt>
                <c:pt idx="382398">
                  <c:v>8.67118</c:v>
                </c:pt>
                <c:pt idx="382399">
                  <c:v>8.6712</c:v>
                </c:pt>
                <c:pt idx="382400">
                  <c:v>8.67122</c:v>
                </c:pt>
                <c:pt idx="382401">
                  <c:v>8.67125</c:v>
                </c:pt>
                <c:pt idx="382402">
                  <c:v>8.67127</c:v>
                </c:pt>
                <c:pt idx="382403">
                  <c:v>8.67129</c:v>
                </c:pt>
                <c:pt idx="382404">
                  <c:v>8.67131</c:v>
                </c:pt>
                <c:pt idx="382405">
                  <c:v>8.67134</c:v>
                </c:pt>
                <c:pt idx="382406">
                  <c:v>8.67136</c:v>
                </c:pt>
                <c:pt idx="382407">
                  <c:v>8.67138</c:v>
                </c:pt>
                <c:pt idx="382408">
                  <c:v>8.67141</c:v>
                </c:pt>
                <c:pt idx="382409">
                  <c:v>8.67143</c:v>
                </c:pt>
                <c:pt idx="382410">
                  <c:v>8.67145</c:v>
                </c:pt>
                <c:pt idx="382411">
                  <c:v>8.67147</c:v>
                </c:pt>
                <c:pt idx="382412">
                  <c:v>8.6715</c:v>
                </c:pt>
                <c:pt idx="382413">
                  <c:v>8.67152</c:v>
                </c:pt>
                <c:pt idx="382414">
                  <c:v>8.67154</c:v>
                </c:pt>
                <c:pt idx="382415">
                  <c:v>8.67156</c:v>
                </c:pt>
                <c:pt idx="382416">
                  <c:v>8.67159</c:v>
                </c:pt>
                <c:pt idx="382417">
                  <c:v>8.67161</c:v>
                </c:pt>
                <c:pt idx="382418">
                  <c:v>8.67163</c:v>
                </c:pt>
                <c:pt idx="382419">
                  <c:v>8.67165</c:v>
                </c:pt>
                <c:pt idx="382420">
                  <c:v>8.67168</c:v>
                </c:pt>
                <c:pt idx="382421">
                  <c:v>8.6717</c:v>
                </c:pt>
                <c:pt idx="382422">
                  <c:v>8.67172</c:v>
                </c:pt>
                <c:pt idx="382423">
                  <c:v>8.67175</c:v>
                </c:pt>
                <c:pt idx="382424">
                  <c:v>8.67177</c:v>
                </c:pt>
                <c:pt idx="382425">
                  <c:v>8.67179</c:v>
                </c:pt>
                <c:pt idx="382426">
                  <c:v>8.67181</c:v>
                </c:pt>
                <c:pt idx="382427">
                  <c:v>8.67184</c:v>
                </c:pt>
                <c:pt idx="382428">
                  <c:v>8.67186</c:v>
                </c:pt>
                <c:pt idx="382429">
                  <c:v>8.67188</c:v>
                </c:pt>
                <c:pt idx="382430">
                  <c:v>8.67191</c:v>
                </c:pt>
                <c:pt idx="382431">
                  <c:v>8.67193</c:v>
                </c:pt>
                <c:pt idx="382432">
                  <c:v>8.67195</c:v>
                </c:pt>
                <c:pt idx="382433">
                  <c:v>8.67197</c:v>
                </c:pt>
                <c:pt idx="382434">
                  <c:v>8.672</c:v>
                </c:pt>
                <c:pt idx="382435">
                  <c:v>8.67202</c:v>
                </c:pt>
                <c:pt idx="382436">
                  <c:v>8.67204</c:v>
                </c:pt>
                <c:pt idx="382437">
                  <c:v>8.67206</c:v>
                </c:pt>
                <c:pt idx="382438">
                  <c:v>8.67209</c:v>
                </c:pt>
                <c:pt idx="382439">
                  <c:v>8.67211</c:v>
                </c:pt>
                <c:pt idx="382440">
                  <c:v>8.67213</c:v>
                </c:pt>
                <c:pt idx="382441">
                  <c:v>8.67215</c:v>
                </c:pt>
                <c:pt idx="382442">
                  <c:v>8.67218</c:v>
                </c:pt>
                <c:pt idx="382443">
                  <c:v>8.6722</c:v>
                </c:pt>
                <c:pt idx="382444">
                  <c:v>8.67222</c:v>
                </c:pt>
                <c:pt idx="382445">
                  <c:v>8.67225</c:v>
                </c:pt>
                <c:pt idx="382446">
                  <c:v>8.67227</c:v>
                </c:pt>
                <c:pt idx="382447">
                  <c:v>8.67229</c:v>
                </c:pt>
                <c:pt idx="382448">
                  <c:v>8.67231</c:v>
                </c:pt>
                <c:pt idx="382449">
                  <c:v>8.67234</c:v>
                </c:pt>
                <c:pt idx="382450">
                  <c:v>8.67236</c:v>
                </c:pt>
                <c:pt idx="382451">
                  <c:v>8.67238</c:v>
                </c:pt>
                <c:pt idx="382452">
                  <c:v>8.6724</c:v>
                </c:pt>
                <c:pt idx="382453">
                  <c:v>8.67243</c:v>
                </c:pt>
                <c:pt idx="382454">
                  <c:v>8.67245</c:v>
                </c:pt>
                <c:pt idx="382455">
                  <c:v>8.67247</c:v>
                </c:pt>
                <c:pt idx="382456">
                  <c:v>8.67249</c:v>
                </c:pt>
                <c:pt idx="382457">
                  <c:v>8.67252</c:v>
                </c:pt>
                <c:pt idx="382458">
                  <c:v>8.67254</c:v>
                </c:pt>
                <c:pt idx="382459">
                  <c:v>8.67256</c:v>
                </c:pt>
                <c:pt idx="382460">
                  <c:v>8.67258</c:v>
                </c:pt>
                <c:pt idx="382461">
                  <c:v>8.67261</c:v>
                </c:pt>
                <c:pt idx="382462">
                  <c:v>8.67263</c:v>
                </c:pt>
                <c:pt idx="382463">
                  <c:v>8.67265</c:v>
                </c:pt>
                <c:pt idx="382464">
                  <c:v>8.67268</c:v>
                </c:pt>
                <c:pt idx="382465">
                  <c:v>8.6727</c:v>
                </c:pt>
                <c:pt idx="382466">
                  <c:v>8.67272</c:v>
                </c:pt>
                <c:pt idx="382467">
                  <c:v>8.67274</c:v>
                </c:pt>
                <c:pt idx="382468">
                  <c:v>8.67277</c:v>
                </c:pt>
                <c:pt idx="382469">
                  <c:v>8.67279</c:v>
                </c:pt>
                <c:pt idx="382470">
                  <c:v>8.67281</c:v>
                </c:pt>
                <c:pt idx="382471">
                  <c:v>8.67283</c:v>
                </c:pt>
                <c:pt idx="382472">
                  <c:v>8.67286</c:v>
                </c:pt>
                <c:pt idx="382473">
                  <c:v>8.67288</c:v>
                </c:pt>
                <c:pt idx="382474">
                  <c:v>8.6729</c:v>
                </c:pt>
                <c:pt idx="382475">
                  <c:v>8.67292</c:v>
                </c:pt>
                <c:pt idx="382476">
                  <c:v>8.67295</c:v>
                </c:pt>
                <c:pt idx="382477">
                  <c:v>8.67297</c:v>
                </c:pt>
                <c:pt idx="382478">
                  <c:v>8.67299</c:v>
                </c:pt>
                <c:pt idx="382479">
                  <c:v>8.67302</c:v>
                </c:pt>
                <c:pt idx="382480">
                  <c:v>8.67304</c:v>
                </c:pt>
                <c:pt idx="382481">
                  <c:v>8.67306</c:v>
                </c:pt>
                <c:pt idx="382482">
                  <c:v>8.67308</c:v>
                </c:pt>
                <c:pt idx="382483">
                  <c:v>8.67311</c:v>
                </c:pt>
                <c:pt idx="382484">
                  <c:v>8.67313</c:v>
                </c:pt>
                <c:pt idx="382485">
                  <c:v>8.67315</c:v>
                </c:pt>
                <c:pt idx="382486">
                  <c:v>8.67318</c:v>
                </c:pt>
                <c:pt idx="382487">
                  <c:v>8.6732</c:v>
                </c:pt>
                <c:pt idx="382488">
                  <c:v>8.67322</c:v>
                </c:pt>
                <c:pt idx="382489">
                  <c:v>8.67324</c:v>
                </c:pt>
                <c:pt idx="382490">
                  <c:v>8.67327</c:v>
                </c:pt>
                <c:pt idx="382491">
                  <c:v>8.67329</c:v>
                </c:pt>
                <c:pt idx="382492">
                  <c:v>8.67331</c:v>
                </c:pt>
                <c:pt idx="382493">
                  <c:v>8.67333</c:v>
                </c:pt>
                <c:pt idx="382494">
                  <c:v>8.67336</c:v>
                </c:pt>
                <c:pt idx="382495">
                  <c:v>8.67338</c:v>
                </c:pt>
                <c:pt idx="382496">
                  <c:v>8.6734</c:v>
                </c:pt>
                <c:pt idx="382497">
                  <c:v>8.67342</c:v>
                </c:pt>
                <c:pt idx="382498">
                  <c:v>8.67345</c:v>
                </c:pt>
                <c:pt idx="382499">
                  <c:v>8.67347</c:v>
                </c:pt>
                <c:pt idx="382500">
                  <c:v>8.67349</c:v>
                </c:pt>
                <c:pt idx="382501">
                  <c:v>8.67352</c:v>
                </c:pt>
                <c:pt idx="382502">
                  <c:v>8.67354</c:v>
                </c:pt>
                <c:pt idx="382503">
                  <c:v>8.67356</c:v>
                </c:pt>
                <c:pt idx="382504">
                  <c:v>8.67358</c:v>
                </c:pt>
                <c:pt idx="382505">
                  <c:v>8.67361</c:v>
                </c:pt>
                <c:pt idx="382506">
                  <c:v>8.67363</c:v>
                </c:pt>
                <c:pt idx="382507">
                  <c:v>8.67365</c:v>
                </c:pt>
                <c:pt idx="382508">
                  <c:v>8.67367</c:v>
                </c:pt>
                <c:pt idx="382509">
                  <c:v>8.6737</c:v>
                </c:pt>
                <c:pt idx="382510">
                  <c:v>8.67372</c:v>
                </c:pt>
                <c:pt idx="382511">
                  <c:v>8.67374</c:v>
                </c:pt>
                <c:pt idx="382512">
                  <c:v>8.67376</c:v>
                </c:pt>
                <c:pt idx="382513">
                  <c:v>8.67379</c:v>
                </c:pt>
                <c:pt idx="382514">
                  <c:v>8.67381</c:v>
                </c:pt>
                <c:pt idx="382515">
                  <c:v>8.67383</c:v>
                </c:pt>
                <c:pt idx="382516">
                  <c:v>8.67385</c:v>
                </c:pt>
                <c:pt idx="382517">
                  <c:v>8.67388</c:v>
                </c:pt>
                <c:pt idx="382518">
                  <c:v>8.6739</c:v>
                </c:pt>
                <c:pt idx="382519">
                  <c:v>8.67392</c:v>
                </c:pt>
                <c:pt idx="382520">
                  <c:v>8.67395</c:v>
                </c:pt>
                <c:pt idx="382521">
                  <c:v>8.67397</c:v>
                </c:pt>
                <c:pt idx="382522">
                  <c:v>8.67399</c:v>
                </c:pt>
                <c:pt idx="382523">
                  <c:v>8.67401</c:v>
                </c:pt>
                <c:pt idx="382524">
                  <c:v>8.67404</c:v>
                </c:pt>
                <c:pt idx="382525">
                  <c:v>8.67406</c:v>
                </c:pt>
                <c:pt idx="382526">
                  <c:v>8.67408</c:v>
                </c:pt>
                <c:pt idx="382527">
                  <c:v>8.6741</c:v>
                </c:pt>
                <c:pt idx="382528">
                  <c:v>8.67413</c:v>
                </c:pt>
                <c:pt idx="382529">
                  <c:v>8.67415</c:v>
                </c:pt>
                <c:pt idx="382530">
                  <c:v>8.67417</c:v>
                </c:pt>
                <c:pt idx="382531">
                  <c:v>8.67419</c:v>
                </c:pt>
                <c:pt idx="382532">
                  <c:v>8.67422</c:v>
                </c:pt>
                <c:pt idx="382533">
                  <c:v>8.67424</c:v>
                </c:pt>
                <c:pt idx="382534">
                  <c:v>8.67426</c:v>
                </c:pt>
                <c:pt idx="382535">
                  <c:v>8.67429</c:v>
                </c:pt>
                <c:pt idx="382536">
                  <c:v>8.67431</c:v>
                </c:pt>
                <c:pt idx="382537">
                  <c:v>8.67433</c:v>
                </c:pt>
                <c:pt idx="382538">
                  <c:v>8.67435</c:v>
                </c:pt>
                <c:pt idx="382539">
                  <c:v>8.67438</c:v>
                </c:pt>
                <c:pt idx="382540">
                  <c:v>8.6744</c:v>
                </c:pt>
                <c:pt idx="382541">
                  <c:v>8.67442</c:v>
                </c:pt>
                <c:pt idx="382542">
                  <c:v>8.67444</c:v>
                </c:pt>
                <c:pt idx="382543">
                  <c:v>8.67447</c:v>
                </c:pt>
                <c:pt idx="382544">
                  <c:v>8.67449</c:v>
                </c:pt>
                <c:pt idx="382545">
                  <c:v>8.67451</c:v>
                </c:pt>
                <c:pt idx="382546">
                  <c:v>8.67454</c:v>
                </c:pt>
                <c:pt idx="382547">
                  <c:v>8.67456</c:v>
                </c:pt>
                <c:pt idx="382548">
                  <c:v>8.67458</c:v>
                </c:pt>
                <c:pt idx="382549">
                  <c:v>8.6746</c:v>
                </c:pt>
                <c:pt idx="382550">
                  <c:v>8.67463</c:v>
                </c:pt>
                <c:pt idx="382551">
                  <c:v>8.67465</c:v>
                </c:pt>
                <c:pt idx="382552">
                  <c:v>8.67467</c:v>
                </c:pt>
                <c:pt idx="382553">
                  <c:v>8.67469</c:v>
                </c:pt>
                <c:pt idx="382554">
                  <c:v>8.67472</c:v>
                </c:pt>
                <c:pt idx="382555">
                  <c:v>8.67474</c:v>
                </c:pt>
                <c:pt idx="382556">
                  <c:v>8.67476</c:v>
                </c:pt>
                <c:pt idx="382557">
                  <c:v>8.67478</c:v>
                </c:pt>
                <c:pt idx="382558">
                  <c:v>8.67481</c:v>
                </c:pt>
                <c:pt idx="382559">
                  <c:v>8.67483</c:v>
                </c:pt>
                <c:pt idx="382560">
                  <c:v>8.67485</c:v>
                </c:pt>
                <c:pt idx="382561">
                  <c:v>8.67488</c:v>
                </c:pt>
                <c:pt idx="382562">
                  <c:v>8.6749</c:v>
                </c:pt>
                <c:pt idx="382563">
                  <c:v>8.67492</c:v>
                </c:pt>
                <c:pt idx="382564">
                  <c:v>8.67494</c:v>
                </c:pt>
                <c:pt idx="382565">
                  <c:v>8.67497</c:v>
                </c:pt>
                <c:pt idx="382566">
                  <c:v>8.67499</c:v>
                </c:pt>
                <c:pt idx="382567">
                  <c:v>8.67501</c:v>
                </c:pt>
                <c:pt idx="382568">
                  <c:v>8.67503</c:v>
                </c:pt>
                <c:pt idx="382569">
                  <c:v>8.67506</c:v>
                </c:pt>
                <c:pt idx="382570">
                  <c:v>8.67508</c:v>
                </c:pt>
                <c:pt idx="382571">
                  <c:v>8.6751</c:v>
                </c:pt>
                <c:pt idx="382572">
                  <c:v>8.67512</c:v>
                </c:pt>
                <c:pt idx="382573">
                  <c:v>8.67515</c:v>
                </c:pt>
                <c:pt idx="382574">
                  <c:v>8.67517</c:v>
                </c:pt>
                <c:pt idx="382575">
                  <c:v>8.67519</c:v>
                </c:pt>
                <c:pt idx="382576">
                  <c:v>8.67521</c:v>
                </c:pt>
                <c:pt idx="382577">
                  <c:v>8.67524</c:v>
                </c:pt>
                <c:pt idx="382578">
                  <c:v>8.67526</c:v>
                </c:pt>
                <c:pt idx="382579">
                  <c:v>8.67528</c:v>
                </c:pt>
                <c:pt idx="382580">
                  <c:v>8.67531</c:v>
                </c:pt>
                <c:pt idx="382581">
                  <c:v>8.67533</c:v>
                </c:pt>
                <c:pt idx="382582">
                  <c:v>8.67535</c:v>
                </c:pt>
                <c:pt idx="382583">
                  <c:v>8.67537</c:v>
                </c:pt>
                <c:pt idx="382584">
                  <c:v>8.6754</c:v>
                </c:pt>
                <c:pt idx="382585">
                  <c:v>8.67542</c:v>
                </c:pt>
                <c:pt idx="382586">
                  <c:v>8.67544</c:v>
                </c:pt>
                <c:pt idx="382587">
                  <c:v>8.67547</c:v>
                </c:pt>
                <c:pt idx="382588">
                  <c:v>8.67549</c:v>
                </c:pt>
                <c:pt idx="382589">
                  <c:v>8.67551</c:v>
                </c:pt>
                <c:pt idx="382590">
                  <c:v>8.67553</c:v>
                </c:pt>
                <c:pt idx="382591">
                  <c:v>8.67556</c:v>
                </c:pt>
                <c:pt idx="382592">
                  <c:v>8.67558</c:v>
                </c:pt>
                <c:pt idx="382593">
                  <c:v>8.6756</c:v>
                </c:pt>
                <c:pt idx="382594">
                  <c:v>8.67562</c:v>
                </c:pt>
                <c:pt idx="382595">
                  <c:v>8.67565</c:v>
                </c:pt>
                <c:pt idx="382596">
                  <c:v>8.67567</c:v>
                </c:pt>
                <c:pt idx="382597">
                  <c:v>8.67569</c:v>
                </c:pt>
                <c:pt idx="382598">
                  <c:v>8.67571</c:v>
                </c:pt>
                <c:pt idx="382599">
                  <c:v>8.67574</c:v>
                </c:pt>
                <c:pt idx="382600">
                  <c:v>8.67576</c:v>
                </c:pt>
                <c:pt idx="382601">
                  <c:v>8.67578</c:v>
                </c:pt>
                <c:pt idx="382602">
                  <c:v>8.67581</c:v>
                </c:pt>
                <c:pt idx="382603">
                  <c:v>8.67583</c:v>
                </c:pt>
                <c:pt idx="382604">
                  <c:v>8.67585</c:v>
                </c:pt>
                <c:pt idx="382605">
                  <c:v>8.67587</c:v>
                </c:pt>
                <c:pt idx="382606">
                  <c:v>8.6759</c:v>
                </c:pt>
                <c:pt idx="382607">
                  <c:v>8.67592</c:v>
                </c:pt>
                <c:pt idx="382608">
                  <c:v>8.67594</c:v>
                </c:pt>
                <c:pt idx="382609">
                  <c:v>8.67596</c:v>
                </c:pt>
                <c:pt idx="382610">
                  <c:v>8.67599</c:v>
                </c:pt>
                <c:pt idx="382611">
                  <c:v>8.67601</c:v>
                </c:pt>
                <c:pt idx="382612">
                  <c:v>8.67603</c:v>
                </c:pt>
                <c:pt idx="382613">
                  <c:v>8.67605</c:v>
                </c:pt>
                <c:pt idx="382614">
                  <c:v>8.67608</c:v>
                </c:pt>
                <c:pt idx="382615">
                  <c:v>8.6761</c:v>
                </c:pt>
                <c:pt idx="382616">
                  <c:v>8.67612</c:v>
                </c:pt>
                <c:pt idx="382617">
                  <c:v>8.67614</c:v>
                </c:pt>
                <c:pt idx="382618">
                  <c:v>8.67617</c:v>
                </c:pt>
                <c:pt idx="382619">
                  <c:v>8.67619</c:v>
                </c:pt>
                <c:pt idx="382620">
                  <c:v>8.67621</c:v>
                </c:pt>
                <c:pt idx="382621">
                  <c:v>8.67624</c:v>
                </c:pt>
                <c:pt idx="382622">
                  <c:v>8.67626</c:v>
                </c:pt>
                <c:pt idx="382623">
                  <c:v>8.67628</c:v>
                </c:pt>
                <c:pt idx="382624">
                  <c:v>8.6763</c:v>
                </c:pt>
                <c:pt idx="382625">
                  <c:v>8.67633</c:v>
                </c:pt>
                <c:pt idx="382626">
                  <c:v>8.67635</c:v>
                </c:pt>
                <c:pt idx="382627">
                  <c:v>8.67637</c:v>
                </c:pt>
                <c:pt idx="382628">
                  <c:v>8.67639</c:v>
                </c:pt>
                <c:pt idx="382629">
                  <c:v>8.67642</c:v>
                </c:pt>
                <c:pt idx="382630">
                  <c:v>8.67644</c:v>
                </c:pt>
                <c:pt idx="382631">
                  <c:v>8.67646</c:v>
                </c:pt>
                <c:pt idx="382632">
                  <c:v>8.67648</c:v>
                </c:pt>
                <c:pt idx="382633">
                  <c:v>8.67651</c:v>
                </c:pt>
                <c:pt idx="382634">
                  <c:v>8.67653</c:v>
                </c:pt>
                <c:pt idx="382635">
                  <c:v>8.67655</c:v>
                </c:pt>
                <c:pt idx="382636">
                  <c:v>8.67658</c:v>
                </c:pt>
                <c:pt idx="382637">
                  <c:v>8.6766</c:v>
                </c:pt>
                <c:pt idx="382638">
                  <c:v>8.67662</c:v>
                </c:pt>
                <c:pt idx="382639">
                  <c:v>8.67664</c:v>
                </c:pt>
                <c:pt idx="382640">
                  <c:v>8.67667</c:v>
                </c:pt>
                <c:pt idx="382641">
                  <c:v>8.67669</c:v>
                </c:pt>
                <c:pt idx="382642">
                  <c:v>8.67671</c:v>
                </c:pt>
                <c:pt idx="382643">
                  <c:v>8.67674</c:v>
                </c:pt>
                <c:pt idx="382644">
                  <c:v>8.67676</c:v>
                </c:pt>
                <c:pt idx="382645">
                  <c:v>8.67678</c:v>
                </c:pt>
                <c:pt idx="382646">
                  <c:v>8.6768</c:v>
                </c:pt>
                <c:pt idx="382647">
                  <c:v>8.67682</c:v>
                </c:pt>
                <c:pt idx="382648">
                  <c:v>8.67685</c:v>
                </c:pt>
                <c:pt idx="382649">
                  <c:v>8.67687</c:v>
                </c:pt>
                <c:pt idx="382650">
                  <c:v>8.67689</c:v>
                </c:pt>
                <c:pt idx="382651">
                  <c:v>8.67692</c:v>
                </c:pt>
                <c:pt idx="382652">
                  <c:v>8.67694</c:v>
                </c:pt>
                <c:pt idx="382653">
                  <c:v>8.67696</c:v>
                </c:pt>
                <c:pt idx="382654">
                  <c:v>8.67698</c:v>
                </c:pt>
                <c:pt idx="382655">
                  <c:v>8.67701</c:v>
                </c:pt>
                <c:pt idx="382656">
                  <c:v>8.67703</c:v>
                </c:pt>
                <c:pt idx="382657">
                  <c:v>8.67705</c:v>
                </c:pt>
                <c:pt idx="382658">
                  <c:v>8.67708</c:v>
                </c:pt>
                <c:pt idx="382659">
                  <c:v>8.6771</c:v>
                </c:pt>
                <c:pt idx="382660">
                  <c:v>8.67712</c:v>
                </c:pt>
                <c:pt idx="382661">
                  <c:v>8.67714</c:v>
                </c:pt>
                <c:pt idx="382662">
                  <c:v>8.67717</c:v>
                </c:pt>
                <c:pt idx="382663">
                  <c:v>8.67719</c:v>
                </c:pt>
                <c:pt idx="382664">
                  <c:v>8.67721</c:v>
                </c:pt>
                <c:pt idx="382665">
                  <c:v>8.67723</c:v>
                </c:pt>
                <c:pt idx="382666">
                  <c:v>8.67726</c:v>
                </c:pt>
                <c:pt idx="382667">
                  <c:v>8.67728</c:v>
                </c:pt>
                <c:pt idx="382668">
                  <c:v>8.6773</c:v>
                </c:pt>
                <c:pt idx="382669">
                  <c:v>8.67732</c:v>
                </c:pt>
                <c:pt idx="382670">
                  <c:v>8.67735</c:v>
                </c:pt>
                <c:pt idx="382671">
                  <c:v>8.67737</c:v>
                </c:pt>
                <c:pt idx="382672">
                  <c:v>8.67739</c:v>
                </c:pt>
                <c:pt idx="382673">
                  <c:v>8.67741</c:v>
                </c:pt>
                <c:pt idx="382674">
                  <c:v>8.67744</c:v>
                </c:pt>
                <c:pt idx="382675">
                  <c:v>8.67746</c:v>
                </c:pt>
                <c:pt idx="382676">
                  <c:v>8.67748</c:v>
                </c:pt>
                <c:pt idx="382677">
                  <c:v>8.67751</c:v>
                </c:pt>
                <c:pt idx="382678">
                  <c:v>8.67753</c:v>
                </c:pt>
                <c:pt idx="382679">
                  <c:v>8.67755</c:v>
                </c:pt>
                <c:pt idx="382680">
                  <c:v>8.67757</c:v>
                </c:pt>
                <c:pt idx="382681">
                  <c:v>8.6776</c:v>
                </c:pt>
                <c:pt idx="382682">
                  <c:v>8.67762</c:v>
                </c:pt>
                <c:pt idx="382683">
                  <c:v>8.67764</c:v>
                </c:pt>
                <c:pt idx="382684">
                  <c:v>8.67766</c:v>
                </c:pt>
                <c:pt idx="382685">
                  <c:v>8.67769</c:v>
                </c:pt>
                <c:pt idx="382686">
                  <c:v>8.67771</c:v>
                </c:pt>
                <c:pt idx="382687">
                  <c:v>8.67773</c:v>
                </c:pt>
                <c:pt idx="382688">
                  <c:v>8.67775</c:v>
                </c:pt>
                <c:pt idx="382689">
                  <c:v>8.67778</c:v>
                </c:pt>
                <c:pt idx="382690">
                  <c:v>8.6778</c:v>
                </c:pt>
                <c:pt idx="382691">
                  <c:v>8.67782</c:v>
                </c:pt>
                <c:pt idx="382692">
                  <c:v>8.67785</c:v>
                </c:pt>
                <c:pt idx="382693">
                  <c:v>8.67787</c:v>
                </c:pt>
                <c:pt idx="382694">
                  <c:v>8.67789</c:v>
                </c:pt>
                <c:pt idx="382695">
                  <c:v>8.67791</c:v>
                </c:pt>
                <c:pt idx="382696">
                  <c:v>8.67794</c:v>
                </c:pt>
                <c:pt idx="382697">
                  <c:v>8.67796</c:v>
                </c:pt>
                <c:pt idx="382698">
                  <c:v>8.67798</c:v>
                </c:pt>
                <c:pt idx="382699">
                  <c:v>8.67801</c:v>
                </c:pt>
                <c:pt idx="382700">
                  <c:v>8.67803</c:v>
                </c:pt>
                <c:pt idx="382701">
                  <c:v>8.67805</c:v>
                </c:pt>
                <c:pt idx="382702">
                  <c:v>8.67807</c:v>
                </c:pt>
                <c:pt idx="382703">
                  <c:v>8.6781</c:v>
                </c:pt>
                <c:pt idx="382704">
                  <c:v>8.67812</c:v>
                </c:pt>
                <c:pt idx="382705">
                  <c:v>8.67814</c:v>
                </c:pt>
                <c:pt idx="382706">
                  <c:v>8.67816</c:v>
                </c:pt>
                <c:pt idx="382707">
                  <c:v>8.67819</c:v>
                </c:pt>
                <c:pt idx="382708">
                  <c:v>8.67821</c:v>
                </c:pt>
                <c:pt idx="382709">
                  <c:v>8.67823</c:v>
                </c:pt>
                <c:pt idx="382710">
                  <c:v>8.67825</c:v>
                </c:pt>
                <c:pt idx="382711">
                  <c:v>8.67828</c:v>
                </c:pt>
                <c:pt idx="382712">
                  <c:v>8.6783</c:v>
                </c:pt>
                <c:pt idx="382713">
                  <c:v>8.67832</c:v>
                </c:pt>
                <c:pt idx="382714">
                  <c:v>8.67835</c:v>
                </c:pt>
                <c:pt idx="382715">
                  <c:v>8.67837</c:v>
                </c:pt>
                <c:pt idx="382716">
                  <c:v>8.67839</c:v>
                </c:pt>
                <c:pt idx="382717">
                  <c:v>8.67841</c:v>
                </c:pt>
                <c:pt idx="382718">
                  <c:v>8.67844</c:v>
                </c:pt>
                <c:pt idx="382719">
                  <c:v>8.67846</c:v>
                </c:pt>
                <c:pt idx="382720">
                  <c:v>8.67848</c:v>
                </c:pt>
                <c:pt idx="382721">
                  <c:v>8.6785</c:v>
                </c:pt>
                <c:pt idx="382722">
                  <c:v>8.67853</c:v>
                </c:pt>
                <c:pt idx="382723">
                  <c:v>8.67855</c:v>
                </c:pt>
                <c:pt idx="382724">
                  <c:v>8.67857</c:v>
                </c:pt>
                <c:pt idx="382725">
                  <c:v>8.67859</c:v>
                </c:pt>
                <c:pt idx="382726">
                  <c:v>8.67862</c:v>
                </c:pt>
                <c:pt idx="382727">
                  <c:v>8.67864</c:v>
                </c:pt>
                <c:pt idx="382728">
                  <c:v>8.67866</c:v>
                </c:pt>
                <c:pt idx="382729">
                  <c:v>8.67868</c:v>
                </c:pt>
                <c:pt idx="382730">
                  <c:v>8.67871</c:v>
                </c:pt>
                <c:pt idx="382731">
                  <c:v>8.67873</c:v>
                </c:pt>
                <c:pt idx="382732">
                  <c:v>8.67875</c:v>
                </c:pt>
                <c:pt idx="382733">
                  <c:v>8.67878</c:v>
                </c:pt>
                <c:pt idx="382734">
                  <c:v>8.6788</c:v>
                </c:pt>
                <c:pt idx="382735">
                  <c:v>8.67882</c:v>
                </c:pt>
                <c:pt idx="382736">
                  <c:v>8.67884</c:v>
                </c:pt>
                <c:pt idx="382737">
                  <c:v>8.67887</c:v>
                </c:pt>
                <c:pt idx="382738">
                  <c:v>8.67889</c:v>
                </c:pt>
                <c:pt idx="382739">
                  <c:v>8.67891</c:v>
                </c:pt>
                <c:pt idx="382740">
                  <c:v>8.67893</c:v>
                </c:pt>
                <c:pt idx="382741">
                  <c:v>8.67896</c:v>
                </c:pt>
                <c:pt idx="382742">
                  <c:v>8.67898</c:v>
                </c:pt>
                <c:pt idx="382743">
                  <c:v>8.679</c:v>
                </c:pt>
                <c:pt idx="382744">
                  <c:v>8.67902</c:v>
                </c:pt>
                <c:pt idx="382745">
                  <c:v>8.67905</c:v>
                </c:pt>
                <c:pt idx="382746">
                  <c:v>8.67907</c:v>
                </c:pt>
                <c:pt idx="382747">
                  <c:v>8.67909</c:v>
                </c:pt>
                <c:pt idx="382748">
                  <c:v>8.67912</c:v>
                </c:pt>
                <c:pt idx="382749">
                  <c:v>8.67914</c:v>
                </c:pt>
                <c:pt idx="382750">
                  <c:v>8.67916</c:v>
                </c:pt>
                <c:pt idx="382751">
                  <c:v>8.67918</c:v>
                </c:pt>
                <c:pt idx="382752">
                  <c:v>8.67921</c:v>
                </c:pt>
                <c:pt idx="382753">
                  <c:v>8.67923</c:v>
                </c:pt>
                <c:pt idx="382754">
                  <c:v>8.67925</c:v>
                </c:pt>
                <c:pt idx="382755">
                  <c:v>8.67927</c:v>
                </c:pt>
                <c:pt idx="382756">
                  <c:v>8.6793</c:v>
                </c:pt>
                <c:pt idx="382757">
                  <c:v>8.67932</c:v>
                </c:pt>
                <c:pt idx="382758">
                  <c:v>8.67934</c:v>
                </c:pt>
                <c:pt idx="382759">
                  <c:v>8.67937</c:v>
                </c:pt>
                <c:pt idx="382760">
                  <c:v>8.67939</c:v>
                </c:pt>
                <c:pt idx="382761">
                  <c:v>8.67941</c:v>
                </c:pt>
                <c:pt idx="382762">
                  <c:v>8.67943</c:v>
                </c:pt>
                <c:pt idx="382763">
                  <c:v>8.67946</c:v>
                </c:pt>
                <c:pt idx="382764">
                  <c:v>8.67948</c:v>
                </c:pt>
                <c:pt idx="382765">
                  <c:v>8.6795</c:v>
                </c:pt>
                <c:pt idx="382766">
                  <c:v>8.67952</c:v>
                </c:pt>
                <c:pt idx="382767">
                  <c:v>8.67955</c:v>
                </c:pt>
                <c:pt idx="382768">
                  <c:v>8.67957</c:v>
                </c:pt>
                <c:pt idx="382769">
                  <c:v>8.67959</c:v>
                </c:pt>
                <c:pt idx="382770">
                  <c:v>8.67962</c:v>
                </c:pt>
                <c:pt idx="382771">
                  <c:v>8.67964</c:v>
                </c:pt>
                <c:pt idx="382772">
                  <c:v>8.67966</c:v>
                </c:pt>
                <c:pt idx="382773">
                  <c:v>8.67968</c:v>
                </c:pt>
                <c:pt idx="382774">
                  <c:v>8.67971</c:v>
                </c:pt>
                <c:pt idx="382775">
                  <c:v>8.67973</c:v>
                </c:pt>
                <c:pt idx="382776">
                  <c:v>8.67975</c:v>
                </c:pt>
                <c:pt idx="382777">
                  <c:v>8.67977</c:v>
                </c:pt>
                <c:pt idx="382778">
                  <c:v>8.6798</c:v>
                </c:pt>
                <c:pt idx="382779">
                  <c:v>8.67982</c:v>
                </c:pt>
                <c:pt idx="382780">
                  <c:v>8.67984</c:v>
                </c:pt>
                <c:pt idx="382781">
                  <c:v>8.67986</c:v>
                </c:pt>
                <c:pt idx="382782">
                  <c:v>8.67989</c:v>
                </c:pt>
                <c:pt idx="382783">
                  <c:v>8.67991</c:v>
                </c:pt>
                <c:pt idx="382784">
                  <c:v>8.67993</c:v>
                </c:pt>
                <c:pt idx="382785">
                  <c:v>8.67995</c:v>
                </c:pt>
                <c:pt idx="382786">
                  <c:v>8.67998</c:v>
                </c:pt>
                <c:pt idx="382787">
                  <c:v>8.68</c:v>
                </c:pt>
                <c:pt idx="382788">
                  <c:v>8.68002</c:v>
                </c:pt>
                <c:pt idx="382789">
                  <c:v>8.68004</c:v>
                </c:pt>
                <c:pt idx="382790">
                  <c:v>8.68007</c:v>
                </c:pt>
                <c:pt idx="382791">
                  <c:v>8.68009</c:v>
                </c:pt>
                <c:pt idx="382792">
                  <c:v>8.68011</c:v>
                </c:pt>
                <c:pt idx="382793">
                  <c:v>8.68014</c:v>
                </c:pt>
                <c:pt idx="382794">
                  <c:v>8.68016</c:v>
                </c:pt>
                <c:pt idx="382795">
                  <c:v>8.68018</c:v>
                </c:pt>
                <c:pt idx="382796">
                  <c:v>8.6802</c:v>
                </c:pt>
                <c:pt idx="382797">
                  <c:v>8.68023</c:v>
                </c:pt>
                <c:pt idx="382798">
                  <c:v>8.68025</c:v>
                </c:pt>
                <c:pt idx="382799">
                  <c:v>8.68027</c:v>
                </c:pt>
                <c:pt idx="382800">
                  <c:v>8.68029</c:v>
                </c:pt>
                <c:pt idx="382801">
                  <c:v>8.68032</c:v>
                </c:pt>
                <c:pt idx="382802">
                  <c:v>8.68034</c:v>
                </c:pt>
                <c:pt idx="382803">
                  <c:v>8.68036</c:v>
                </c:pt>
                <c:pt idx="382804">
                  <c:v>8.68038</c:v>
                </c:pt>
                <c:pt idx="382805">
                  <c:v>8.68041</c:v>
                </c:pt>
                <c:pt idx="382806">
                  <c:v>8.68043</c:v>
                </c:pt>
                <c:pt idx="382807">
                  <c:v>8.68045</c:v>
                </c:pt>
                <c:pt idx="382808">
                  <c:v>8.68048</c:v>
                </c:pt>
                <c:pt idx="382809">
                  <c:v>8.6805</c:v>
                </c:pt>
                <c:pt idx="382810">
                  <c:v>8.68052</c:v>
                </c:pt>
                <c:pt idx="382811">
                  <c:v>8.68054</c:v>
                </c:pt>
                <c:pt idx="382812">
                  <c:v>8.68057</c:v>
                </c:pt>
                <c:pt idx="382813">
                  <c:v>8.68059</c:v>
                </c:pt>
                <c:pt idx="382814">
                  <c:v>8.68061</c:v>
                </c:pt>
                <c:pt idx="382815">
                  <c:v>8.68064</c:v>
                </c:pt>
                <c:pt idx="382816">
                  <c:v>8.68066</c:v>
                </c:pt>
                <c:pt idx="382817">
                  <c:v>8.68068</c:v>
                </c:pt>
                <c:pt idx="382818">
                  <c:v>8.6807</c:v>
                </c:pt>
                <c:pt idx="382819">
                  <c:v>8.68073</c:v>
                </c:pt>
                <c:pt idx="382820">
                  <c:v>8.68075</c:v>
                </c:pt>
                <c:pt idx="382821">
                  <c:v>8.68077</c:v>
                </c:pt>
                <c:pt idx="382822">
                  <c:v>8.68079</c:v>
                </c:pt>
                <c:pt idx="382823">
                  <c:v>8.68082</c:v>
                </c:pt>
                <c:pt idx="382824">
                  <c:v>8.68084</c:v>
                </c:pt>
                <c:pt idx="382825">
                  <c:v>8.68086</c:v>
                </c:pt>
                <c:pt idx="382826">
                  <c:v>8.68088</c:v>
                </c:pt>
                <c:pt idx="382827">
                  <c:v>8.68091</c:v>
                </c:pt>
                <c:pt idx="382828">
                  <c:v>8.68093</c:v>
                </c:pt>
                <c:pt idx="382829">
                  <c:v>8.68095</c:v>
                </c:pt>
                <c:pt idx="382830">
                  <c:v>8.68098</c:v>
                </c:pt>
                <c:pt idx="382831">
                  <c:v>8.681</c:v>
                </c:pt>
                <c:pt idx="382832">
                  <c:v>8.68102</c:v>
                </c:pt>
                <c:pt idx="382833">
                  <c:v>8.68104</c:v>
                </c:pt>
                <c:pt idx="382834">
                  <c:v>8.68107</c:v>
                </c:pt>
                <c:pt idx="382835">
                  <c:v>8.68109</c:v>
                </c:pt>
                <c:pt idx="382836">
                  <c:v>8.68111</c:v>
                </c:pt>
                <c:pt idx="382837">
                  <c:v>8.68113</c:v>
                </c:pt>
                <c:pt idx="382838">
                  <c:v>8.68116</c:v>
                </c:pt>
                <c:pt idx="382839">
                  <c:v>8.68118</c:v>
                </c:pt>
                <c:pt idx="382840">
                  <c:v>8.6812</c:v>
                </c:pt>
                <c:pt idx="382841">
                  <c:v>8.68122</c:v>
                </c:pt>
                <c:pt idx="382842">
                  <c:v>8.68125</c:v>
                </c:pt>
                <c:pt idx="382843">
                  <c:v>8.68127</c:v>
                </c:pt>
                <c:pt idx="382844">
                  <c:v>8.68129</c:v>
                </c:pt>
                <c:pt idx="382845">
                  <c:v>8.68131</c:v>
                </c:pt>
                <c:pt idx="382846">
                  <c:v>8.68134</c:v>
                </c:pt>
                <c:pt idx="382847">
                  <c:v>8.68136</c:v>
                </c:pt>
                <c:pt idx="382848">
                  <c:v>8.68138</c:v>
                </c:pt>
                <c:pt idx="382849">
                  <c:v>8.68141</c:v>
                </c:pt>
                <c:pt idx="382850">
                  <c:v>8.68143</c:v>
                </c:pt>
                <c:pt idx="382851">
                  <c:v>8.68145</c:v>
                </c:pt>
                <c:pt idx="382852">
                  <c:v>8.68147</c:v>
                </c:pt>
                <c:pt idx="382853">
                  <c:v>8.6815</c:v>
                </c:pt>
                <c:pt idx="382854">
                  <c:v>8.68152</c:v>
                </c:pt>
                <c:pt idx="382855">
                  <c:v>8.68154</c:v>
                </c:pt>
                <c:pt idx="382856">
                  <c:v>8.68157</c:v>
                </c:pt>
                <c:pt idx="382857">
                  <c:v>8.68159</c:v>
                </c:pt>
                <c:pt idx="382858">
                  <c:v>8.68161</c:v>
                </c:pt>
                <c:pt idx="382859">
                  <c:v>8.68163</c:v>
                </c:pt>
                <c:pt idx="382860">
                  <c:v>8.68165</c:v>
                </c:pt>
                <c:pt idx="382861">
                  <c:v>8.68168</c:v>
                </c:pt>
                <c:pt idx="382862">
                  <c:v>8.6817</c:v>
                </c:pt>
                <c:pt idx="382863">
                  <c:v>8.68172</c:v>
                </c:pt>
                <c:pt idx="382864">
                  <c:v>8.68175</c:v>
                </c:pt>
                <c:pt idx="382865">
                  <c:v>8.68177</c:v>
                </c:pt>
                <c:pt idx="382866">
                  <c:v>8.68179</c:v>
                </c:pt>
                <c:pt idx="382867">
                  <c:v>8.68181</c:v>
                </c:pt>
                <c:pt idx="382868">
                  <c:v>8.68184</c:v>
                </c:pt>
                <c:pt idx="382869">
                  <c:v>8.68186</c:v>
                </c:pt>
                <c:pt idx="382870">
                  <c:v>8.68188</c:v>
                </c:pt>
                <c:pt idx="382871">
                  <c:v>8.68191</c:v>
                </c:pt>
                <c:pt idx="382872">
                  <c:v>8.68193</c:v>
                </c:pt>
                <c:pt idx="382873">
                  <c:v>8.68195</c:v>
                </c:pt>
                <c:pt idx="382874">
                  <c:v>8.68197</c:v>
                </c:pt>
                <c:pt idx="382875">
                  <c:v>8.682</c:v>
                </c:pt>
                <c:pt idx="382876">
                  <c:v>8.68202</c:v>
                </c:pt>
                <c:pt idx="382877">
                  <c:v>8.68204</c:v>
                </c:pt>
                <c:pt idx="382878">
                  <c:v>8.68206</c:v>
                </c:pt>
                <c:pt idx="382879">
                  <c:v>8.68209</c:v>
                </c:pt>
                <c:pt idx="382880">
                  <c:v>8.68211</c:v>
                </c:pt>
                <c:pt idx="382881">
                  <c:v>8.68213</c:v>
                </c:pt>
                <c:pt idx="382882">
                  <c:v>8.68215</c:v>
                </c:pt>
                <c:pt idx="382883">
                  <c:v>8.68218</c:v>
                </c:pt>
                <c:pt idx="382884">
                  <c:v>8.6822</c:v>
                </c:pt>
                <c:pt idx="382885">
                  <c:v>8.68222</c:v>
                </c:pt>
                <c:pt idx="382886">
                  <c:v>8.68224</c:v>
                </c:pt>
                <c:pt idx="382887">
                  <c:v>8.68227</c:v>
                </c:pt>
                <c:pt idx="382888">
                  <c:v>8.68229</c:v>
                </c:pt>
                <c:pt idx="382889">
                  <c:v>8.68231</c:v>
                </c:pt>
                <c:pt idx="382890">
                  <c:v>8.68234</c:v>
                </c:pt>
                <c:pt idx="382891">
                  <c:v>8.68236</c:v>
                </c:pt>
                <c:pt idx="382892">
                  <c:v>8.68238</c:v>
                </c:pt>
                <c:pt idx="382893">
                  <c:v>8.6824</c:v>
                </c:pt>
                <c:pt idx="382894">
                  <c:v>8.68243</c:v>
                </c:pt>
                <c:pt idx="382895">
                  <c:v>8.68245</c:v>
                </c:pt>
                <c:pt idx="382896">
                  <c:v>8.68247</c:v>
                </c:pt>
                <c:pt idx="382897">
                  <c:v>8.68249</c:v>
                </c:pt>
                <c:pt idx="382898">
                  <c:v>8.68252</c:v>
                </c:pt>
                <c:pt idx="382899">
                  <c:v>8.68254</c:v>
                </c:pt>
                <c:pt idx="382900">
                  <c:v>8.68256</c:v>
                </c:pt>
                <c:pt idx="382901">
                  <c:v>8.68258</c:v>
                </c:pt>
                <c:pt idx="382902">
                  <c:v>8.68261</c:v>
                </c:pt>
                <c:pt idx="382903">
                  <c:v>8.68263</c:v>
                </c:pt>
                <c:pt idx="382904">
                  <c:v>8.68265</c:v>
                </c:pt>
                <c:pt idx="382905">
                  <c:v>8.68268</c:v>
                </c:pt>
                <c:pt idx="382906">
                  <c:v>8.6827</c:v>
                </c:pt>
                <c:pt idx="382907">
                  <c:v>8.68272</c:v>
                </c:pt>
                <c:pt idx="382908">
                  <c:v>8.68274</c:v>
                </c:pt>
                <c:pt idx="382909">
                  <c:v>8.68277</c:v>
                </c:pt>
                <c:pt idx="382910">
                  <c:v>8.68279</c:v>
                </c:pt>
                <c:pt idx="382911">
                  <c:v>8.68281</c:v>
                </c:pt>
                <c:pt idx="382912">
                  <c:v>8.68283</c:v>
                </c:pt>
                <c:pt idx="382913">
                  <c:v>8.68286</c:v>
                </c:pt>
                <c:pt idx="382914">
                  <c:v>8.68288</c:v>
                </c:pt>
                <c:pt idx="382915">
                  <c:v>8.6829</c:v>
                </c:pt>
                <c:pt idx="382916">
                  <c:v>8.68292</c:v>
                </c:pt>
                <c:pt idx="382917">
                  <c:v>8.68295</c:v>
                </c:pt>
                <c:pt idx="382918">
                  <c:v>8.68297</c:v>
                </c:pt>
                <c:pt idx="382919">
                  <c:v>8.68299</c:v>
                </c:pt>
                <c:pt idx="382920">
                  <c:v>8.68302</c:v>
                </c:pt>
                <c:pt idx="382921">
                  <c:v>8.68304</c:v>
                </c:pt>
                <c:pt idx="382922">
                  <c:v>8.68306</c:v>
                </c:pt>
                <c:pt idx="382923">
                  <c:v>8.68308</c:v>
                </c:pt>
                <c:pt idx="382924">
                  <c:v>8.68311</c:v>
                </c:pt>
                <c:pt idx="382925">
                  <c:v>8.68313</c:v>
                </c:pt>
                <c:pt idx="382926">
                  <c:v>8.68315</c:v>
                </c:pt>
                <c:pt idx="382927">
                  <c:v>8.68318</c:v>
                </c:pt>
                <c:pt idx="382928">
                  <c:v>8.6832</c:v>
                </c:pt>
                <c:pt idx="382929">
                  <c:v>8.68322</c:v>
                </c:pt>
                <c:pt idx="382930">
                  <c:v>8.68324</c:v>
                </c:pt>
                <c:pt idx="382931">
                  <c:v>8.68327</c:v>
                </c:pt>
                <c:pt idx="382932">
                  <c:v>8.68329</c:v>
                </c:pt>
                <c:pt idx="382933">
                  <c:v>8.68331</c:v>
                </c:pt>
                <c:pt idx="382934">
                  <c:v>8.68333</c:v>
                </c:pt>
                <c:pt idx="382935">
                  <c:v>8.68336</c:v>
                </c:pt>
                <c:pt idx="382936">
                  <c:v>8.68338</c:v>
                </c:pt>
                <c:pt idx="382937">
                  <c:v>8.6834</c:v>
                </c:pt>
                <c:pt idx="382938">
                  <c:v>8.68342</c:v>
                </c:pt>
                <c:pt idx="382939">
                  <c:v>8.68345</c:v>
                </c:pt>
                <c:pt idx="382940">
                  <c:v>8.68347</c:v>
                </c:pt>
                <c:pt idx="382941">
                  <c:v>8.68349</c:v>
                </c:pt>
                <c:pt idx="382942">
                  <c:v>8.68351</c:v>
                </c:pt>
                <c:pt idx="382943">
                  <c:v>8.68354</c:v>
                </c:pt>
                <c:pt idx="382944">
                  <c:v>8.68356</c:v>
                </c:pt>
                <c:pt idx="382945">
                  <c:v>8.68358</c:v>
                </c:pt>
                <c:pt idx="382946">
                  <c:v>8.68361</c:v>
                </c:pt>
                <c:pt idx="382947">
                  <c:v>8.68363</c:v>
                </c:pt>
                <c:pt idx="382948">
                  <c:v>8.68365</c:v>
                </c:pt>
                <c:pt idx="382949">
                  <c:v>8.68367</c:v>
                </c:pt>
                <c:pt idx="382950">
                  <c:v>8.6837</c:v>
                </c:pt>
                <c:pt idx="382951">
                  <c:v>8.68372</c:v>
                </c:pt>
                <c:pt idx="382952">
                  <c:v>8.68374</c:v>
                </c:pt>
                <c:pt idx="382953">
                  <c:v>8.68376</c:v>
                </c:pt>
                <c:pt idx="382954">
                  <c:v>8.68379</c:v>
                </c:pt>
                <c:pt idx="382955">
                  <c:v>8.68381</c:v>
                </c:pt>
                <c:pt idx="382956">
                  <c:v>8.68383</c:v>
                </c:pt>
                <c:pt idx="382957">
                  <c:v>8.68385</c:v>
                </c:pt>
                <c:pt idx="382958">
                  <c:v>8.68388</c:v>
                </c:pt>
                <c:pt idx="382959">
                  <c:v>8.6839</c:v>
                </c:pt>
                <c:pt idx="382960">
                  <c:v>8.68392</c:v>
                </c:pt>
                <c:pt idx="382961">
                  <c:v>8.68395</c:v>
                </c:pt>
                <c:pt idx="382962">
                  <c:v>8.68397</c:v>
                </c:pt>
                <c:pt idx="382963">
                  <c:v>8.68399</c:v>
                </c:pt>
                <c:pt idx="382964">
                  <c:v>8.68401</c:v>
                </c:pt>
                <c:pt idx="382965">
                  <c:v>8.68404</c:v>
                </c:pt>
                <c:pt idx="382966">
                  <c:v>8.68406</c:v>
                </c:pt>
                <c:pt idx="382967">
                  <c:v>8.68408</c:v>
                </c:pt>
                <c:pt idx="382968">
                  <c:v>8.6841</c:v>
                </c:pt>
                <c:pt idx="382969">
                  <c:v>8.68413</c:v>
                </c:pt>
                <c:pt idx="382970">
                  <c:v>8.68415</c:v>
                </c:pt>
                <c:pt idx="382971">
                  <c:v>8.68417</c:v>
                </c:pt>
                <c:pt idx="382972">
                  <c:v>8.6842</c:v>
                </c:pt>
                <c:pt idx="382973">
                  <c:v>8.68422</c:v>
                </c:pt>
                <c:pt idx="382974">
                  <c:v>8.68424</c:v>
                </c:pt>
                <c:pt idx="382975">
                  <c:v>8.68426</c:v>
                </c:pt>
                <c:pt idx="382976">
                  <c:v>8.68429</c:v>
                </c:pt>
                <c:pt idx="382977">
                  <c:v>8.68431</c:v>
                </c:pt>
                <c:pt idx="382978">
                  <c:v>8.68433</c:v>
                </c:pt>
                <c:pt idx="382979">
                  <c:v>8.68435</c:v>
                </c:pt>
                <c:pt idx="382980">
                  <c:v>8.68438</c:v>
                </c:pt>
                <c:pt idx="382981">
                  <c:v>8.6844</c:v>
                </c:pt>
                <c:pt idx="382982">
                  <c:v>8.68442</c:v>
                </c:pt>
                <c:pt idx="382983">
                  <c:v>8.68444</c:v>
                </c:pt>
                <c:pt idx="382984">
                  <c:v>8.68447</c:v>
                </c:pt>
                <c:pt idx="382985">
                  <c:v>8.68449</c:v>
                </c:pt>
                <c:pt idx="382986">
                  <c:v>8.68451</c:v>
                </c:pt>
                <c:pt idx="382987">
                  <c:v>8.68454</c:v>
                </c:pt>
                <c:pt idx="382988">
                  <c:v>8.68456</c:v>
                </c:pt>
                <c:pt idx="382989">
                  <c:v>8.68458</c:v>
                </c:pt>
                <c:pt idx="382990">
                  <c:v>8.6846</c:v>
                </c:pt>
                <c:pt idx="382991">
                  <c:v>8.68463</c:v>
                </c:pt>
                <c:pt idx="382992">
                  <c:v>8.68465</c:v>
                </c:pt>
                <c:pt idx="382993">
                  <c:v>8.68467</c:v>
                </c:pt>
                <c:pt idx="382994">
                  <c:v>8.68469</c:v>
                </c:pt>
                <c:pt idx="382995">
                  <c:v>8.68472</c:v>
                </c:pt>
                <c:pt idx="382996">
                  <c:v>8.68474</c:v>
                </c:pt>
                <c:pt idx="382997">
                  <c:v>8.68476</c:v>
                </c:pt>
                <c:pt idx="382998">
                  <c:v>8.68478</c:v>
                </c:pt>
                <c:pt idx="382999">
                  <c:v>8.68481</c:v>
                </c:pt>
                <c:pt idx="383000">
                  <c:v>8.68483</c:v>
                </c:pt>
                <c:pt idx="383001">
                  <c:v>8.68485</c:v>
                </c:pt>
                <c:pt idx="383002">
                  <c:v>8.68487</c:v>
                </c:pt>
                <c:pt idx="383003">
                  <c:v>8.6849</c:v>
                </c:pt>
                <c:pt idx="383004">
                  <c:v>8.68492</c:v>
                </c:pt>
                <c:pt idx="383005">
                  <c:v>8.68494</c:v>
                </c:pt>
                <c:pt idx="383006">
                  <c:v>8.68497</c:v>
                </c:pt>
                <c:pt idx="383007">
                  <c:v>8.68499</c:v>
                </c:pt>
                <c:pt idx="383008">
                  <c:v>8.68501</c:v>
                </c:pt>
                <c:pt idx="383009">
                  <c:v>8.68503</c:v>
                </c:pt>
                <c:pt idx="383010">
                  <c:v>8.68506</c:v>
                </c:pt>
                <c:pt idx="383011">
                  <c:v>8.68508</c:v>
                </c:pt>
                <c:pt idx="383012">
                  <c:v>8.6851</c:v>
                </c:pt>
                <c:pt idx="383013">
                  <c:v>8.68512</c:v>
                </c:pt>
                <c:pt idx="383014">
                  <c:v>8.68515</c:v>
                </c:pt>
                <c:pt idx="383015">
                  <c:v>8.68517</c:v>
                </c:pt>
                <c:pt idx="383016">
                  <c:v>8.68519</c:v>
                </c:pt>
                <c:pt idx="383017">
                  <c:v>8.68521</c:v>
                </c:pt>
                <c:pt idx="383018">
                  <c:v>8.68524</c:v>
                </c:pt>
                <c:pt idx="383019">
                  <c:v>8.68526</c:v>
                </c:pt>
                <c:pt idx="383020">
                  <c:v>8.68528</c:v>
                </c:pt>
                <c:pt idx="383021">
                  <c:v>8.68531</c:v>
                </c:pt>
                <c:pt idx="383022">
                  <c:v>8.68533</c:v>
                </c:pt>
                <c:pt idx="383023">
                  <c:v>8.68535</c:v>
                </c:pt>
                <c:pt idx="383024">
                  <c:v>8.68537</c:v>
                </c:pt>
                <c:pt idx="383025">
                  <c:v>8.6854</c:v>
                </c:pt>
                <c:pt idx="383026">
                  <c:v>8.68542</c:v>
                </c:pt>
                <c:pt idx="383027">
                  <c:v>8.68544</c:v>
                </c:pt>
                <c:pt idx="383028">
                  <c:v>8.68547</c:v>
                </c:pt>
                <c:pt idx="383029">
                  <c:v>8.68549</c:v>
                </c:pt>
                <c:pt idx="383030">
                  <c:v>8.68551</c:v>
                </c:pt>
                <c:pt idx="383031">
                  <c:v>8.68553</c:v>
                </c:pt>
                <c:pt idx="383032">
                  <c:v>8.68556</c:v>
                </c:pt>
                <c:pt idx="383033">
                  <c:v>8.68558</c:v>
                </c:pt>
                <c:pt idx="383034">
                  <c:v>8.6856</c:v>
                </c:pt>
                <c:pt idx="383035">
                  <c:v>8.68562</c:v>
                </c:pt>
                <c:pt idx="383036">
                  <c:v>8.68565</c:v>
                </c:pt>
                <c:pt idx="383037">
                  <c:v>8.68567</c:v>
                </c:pt>
                <c:pt idx="383038">
                  <c:v>8.68569</c:v>
                </c:pt>
                <c:pt idx="383039">
                  <c:v>8.68571</c:v>
                </c:pt>
                <c:pt idx="383040">
                  <c:v>8.68574</c:v>
                </c:pt>
                <c:pt idx="383041">
                  <c:v>8.68576</c:v>
                </c:pt>
                <c:pt idx="383042">
                  <c:v>8.68578</c:v>
                </c:pt>
                <c:pt idx="383043">
                  <c:v>8.68581</c:v>
                </c:pt>
                <c:pt idx="383044">
                  <c:v>8.68583</c:v>
                </c:pt>
                <c:pt idx="383045">
                  <c:v>8.68585</c:v>
                </c:pt>
                <c:pt idx="383046">
                  <c:v>8.68587</c:v>
                </c:pt>
                <c:pt idx="383047">
                  <c:v>8.6859</c:v>
                </c:pt>
                <c:pt idx="383048">
                  <c:v>8.68592</c:v>
                </c:pt>
                <c:pt idx="383049">
                  <c:v>8.68594</c:v>
                </c:pt>
                <c:pt idx="383050">
                  <c:v>8.68596</c:v>
                </c:pt>
                <c:pt idx="383051">
                  <c:v>8.68599</c:v>
                </c:pt>
                <c:pt idx="383052">
                  <c:v>8.68601</c:v>
                </c:pt>
                <c:pt idx="383053">
                  <c:v>8.68603</c:v>
                </c:pt>
                <c:pt idx="383054">
                  <c:v>8.68605</c:v>
                </c:pt>
                <c:pt idx="383055">
                  <c:v>8.68608</c:v>
                </c:pt>
                <c:pt idx="383056">
                  <c:v>8.6861</c:v>
                </c:pt>
                <c:pt idx="383057">
                  <c:v>8.68612</c:v>
                </c:pt>
                <c:pt idx="383058">
                  <c:v>8.68614</c:v>
                </c:pt>
                <c:pt idx="383059">
                  <c:v>8.68617</c:v>
                </c:pt>
                <c:pt idx="383060">
                  <c:v>8.68619</c:v>
                </c:pt>
                <c:pt idx="383061">
                  <c:v>8.68621</c:v>
                </c:pt>
                <c:pt idx="383062">
                  <c:v>8.68624</c:v>
                </c:pt>
                <c:pt idx="383063">
                  <c:v>8.68626</c:v>
                </c:pt>
                <c:pt idx="383064">
                  <c:v>8.68628</c:v>
                </c:pt>
                <c:pt idx="383065">
                  <c:v>8.6863</c:v>
                </c:pt>
                <c:pt idx="383066">
                  <c:v>8.68633</c:v>
                </c:pt>
                <c:pt idx="383067">
                  <c:v>8.68635</c:v>
                </c:pt>
                <c:pt idx="383068">
                  <c:v>8.68637</c:v>
                </c:pt>
                <c:pt idx="383069">
                  <c:v>8.68639</c:v>
                </c:pt>
                <c:pt idx="383070">
                  <c:v>8.68642</c:v>
                </c:pt>
                <c:pt idx="383071">
                  <c:v>8.68644</c:v>
                </c:pt>
                <c:pt idx="383072">
                  <c:v>8.68646</c:v>
                </c:pt>
                <c:pt idx="383073">
                  <c:v>8.68648</c:v>
                </c:pt>
                <c:pt idx="383074">
                  <c:v>8.68651</c:v>
                </c:pt>
                <c:pt idx="383075">
                  <c:v>8.68653</c:v>
                </c:pt>
                <c:pt idx="383076">
                  <c:v>8.68655</c:v>
                </c:pt>
                <c:pt idx="383077">
                  <c:v>8.68658</c:v>
                </c:pt>
                <c:pt idx="383078">
                  <c:v>8.6866</c:v>
                </c:pt>
                <c:pt idx="383079">
                  <c:v>8.68662</c:v>
                </c:pt>
                <c:pt idx="383080">
                  <c:v>8.68664</c:v>
                </c:pt>
                <c:pt idx="383081">
                  <c:v>8.68667</c:v>
                </c:pt>
                <c:pt idx="383082">
                  <c:v>8.68669</c:v>
                </c:pt>
                <c:pt idx="383083">
                  <c:v>8.68671</c:v>
                </c:pt>
                <c:pt idx="383084">
                  <c:v>8.68674</c:v>
                </c:pt>
                <c:pt idx="383085">
                  <c:v>8.68676</c:v>
                </c:pt>
                <c:pt idx="383086">
                  <c:v>8.68678</c:v>
                </c:pt>
                <c:pt idx="383087">
                  <c:v>8.6868</c:v>
                </c:pt>
                <c:pt idx="383088">
                  <c:v>8.68683</c:v>
                </c:pt>
                <c:pt idx="383089">
                  <c:v>8.68685</c:v>
                </c:pt>
                <c:pt idx="383090">
                  <c:v>8.68687</c:v>
                </c:pt>
                <c:pt idx="383091">
                  <c:v>8.68689</c:v>
                </c:pt>
                <c:pt idx="383092">
                  <c:v>8.68692</c:v>
                </c:pt>
                <c:pt idx="383093">
                  <c:v>8.68694</c:v>
                </c:pt>
                <c:pt idx="383094">
                  <c:v>8.68696</c:v>
                </c:pt>
                <c:pt idx="383095">
                  <c:v>8.68698</c:v>
                </c:pt>
                <c:pt idx="383096">
                  <c:v>8.68701</c:v>
                </c:pt>
                <c:pt idx="383097">
                  <c:v>8.68703</c:v>
                </c:pt>
                <c:pt idx="383098">
                  <c:v>8.68705</c:v>
                </c:pt>
                <c:pt idx="383099">
                  <c:v>8.68708</c:v>
                </c:pt>
                <c:pt idx="383100">
                  <c:v>8.6871</c:v>
                </c:pt>
                <c:pt idx="383101">
                  <c:v>8.68712</c:v>
                </c:pt>
                <c:pt idx="383102">
                  <c:v>8.68714</c:v>
                </c:pt>
                <c:pt idx="383103">
                  <c:v>8.68717</c:v>
                </c:pt>
                <c:pt idx="383104">
                  <c:v>8.68719</c:v>
                </c:pt>
                <c:pt idx="383105">
                  <c:v>8.68721</c:v>
                </c:pt>
                <c:pt idx="383106">
                  <c:v>8.68723</c:v>
                </c:pt>
                <c:pt idx="383107">
                  <c:v>8.68726</c:v>
                </c:pt>
                <c:pt idx="383108">
                  <c:v>8.68728</c:v>
                </c:pt>
                <c:pt idx="383109">
                  <c:v>8.6873</c:v>
                </c:pt>
                <c:pt idx="383110">
                  <c:v>8.68732</c:v>
                </c:pt>
                <c:pt idx="383111">
                  <c:v>8.68735</c:v>
                </c:pt>
                <c:pt idx="383112">
                  <c:v>8.68737</c:v>
                </c:pt>
                <c:pt idx="383113">
                  <c:v>8.68739</c:v>
                </c:pt>
                <c:pt idx="383114">
                  <c:v>8.68741</c:v>
                </c:pt>
                <c:pt idx="383115">
                  <c:v>8.68744</c:v>
                </c:pt>
                <c:pt idx="383116">
                  <c:v>8.68746</c:v>
                </c:pt>
                <c:pt idx="383117">
                  <c:v>8.68748</c:v>
                </c:pt>
                <c:pt idx="383118">
                  <c:v>8.68751</c:v>
                </c:pt>
                <c:pt idx="383119">
                  <c:v>8.68753</c:v>
                </c:pt>
                <c:pt idx="383120">
                  <c:v>8.68755</c:v>
                </c:pt>
                <c:pt idx="383121">
                  <c:v>8.68757</c:v>
                </c:pt>
                <c:pt idx="383122">
                  <c:v>8.6876</c:v>
                </c:pt>
                <c:pt idx="383123">
                  <c:v>8.68762</c:v>
                </c:pt>
                <c:pt idx="383124">
                  <c:v>8.68764</c:v>
                </c:pt>
                <c:pt idx="383125">
                  <c:v>8.68766</c:v>
                </c:pt>
                <c:pt idx="383126">
                  <c:v>8.68769</c:v>
                </c:pt>
                <c:pt idx="383127">
                  <c:v>8.68771</c:v>
                </c:pt>
                <c:pt idx="383128">
                  <c:v>8.68773</c:v>
                </c:pt>
                <c:pt idx="383129">
                  <c:v>8.68775</c:v>
                </c:pt>
                <c:pt idx="383130">
                  <c:v>8.68778</c:v>
                </c:pt>
                <c:pt idx="383131">
                  <c:v>8.6878</c:v>
                </c:pt>
                <c:pt idx="383132">
                  <c:v>8.68782</c:v>
                </c:pt>
                <c:pt idx="383133">
                  <c:v>8.68785</c:v>
                </c:pt>
                <c:pt idx="383134">
                  <c:v>8.68787</c:v>
                </c:pt>
                <c:pt idx="383135">
                  <c:v>8.68789</c:v>
                </c:pt>
                <c:pt idx="383136">
                  <c:v>8.68791</c:v>
                </c:pt>
                <c:pt idx="383137">
                  <c:v>8.68794</c:v>
                </c:pt>
                <c:pt idx="383138">
                  <c:v>8.68796</c:v>
                </c:pt>
                <c:pt idx="383139">
                  <c:v>8.68798</c:v>
                </c:pt>
                <c:pt idx="383140">
                  <c:v>8.68801</c:v>
                </c:pt>
                <c:pt idx="383141">
                  <c:v>8.68803</c:v>
                </c:pt>
                <c:pt idx="383142">
                  <c:v>8.68805</c:v>
                </c:pt>
                <c:pt idx="383143">
                  <c:v>8.68807</c:v>
                </c:pt>
                <c:pt idx="383144">
                  <c:v>8.6881</c:v>
                </c:pt>
                <c:pt idx="383145">
                  <c:v>8.68812</c:v>
                </c:pt>
                <c:pt idx="383146">
                  <c:v>8.68814</c:v>
                </c:pt>
                <c:pt idx="383147">
                  <c:v>8.68816</c:v>
                </c:pt>
                <c:pt idx="383148">
                  <c:v>8.68819</c:v>
                </c:pt>
                <c:pt idx="383149">
                  <c:v>8.68821</c:v>
                </c:pt>
                <c:pt idx="383150">
                  <c:v>8.68823</c:v>
                </c:pt>
                <c:pt idx="383151">
                  <c:v>8.68825</c:v>
                </c:pt>
                <c:pt idx="383152">
                  <c:v>8.68828</c:v>
                </c:pt>
                <c:pt idx="383153">
                  <c:v>8.6883</c:v>
                </c:pt>
                <c:pt idx="383154">
                  <c:v>8.68832</c:v>
                </c:pt>
                <c:pt idx="383155">
                  <c:v>8.68834</c:v>
                </c:pt>
                <c:pt idx="383156">
                  <c:v>8.68837</c:v>
                </c:pt>
                <c:pt idx="383157">
                  <c:v>8.68839</c:v>
                </c:pt>
                <c:pt idx="383158">
                  <c:v>8.68841</c:v>
                </c:pt>
                <c:pt idx="383159">
                  <c:v>8.68844</c:v>
                </c:pt>
                <c:pt idx="383160">
                  <c:v>8.68846</c:v>
                </c:pt>
                <c:pt idx="383161">
                  <c:v>8.68848</c:v>
                </c:pt>
                <c:pt idx="383162">
                  <c:v>8.6885</c:v>
                </c:pt>
                <c:pt idx="383163">
                  <c:v>8.68853</c:v>
                </c:pt>
                <c:pt idx="383164">
                  <c:v>8.68855</c:v>
                </c:pt>
                <c:pt idx="383165">
                  <c:v>8.68857</c:v>
                </c:pt>
                <c:pt idx="383166">
                  <c:v>8.68859</c:v>
                </c:pt>
                <c:pt idx="383167">
                  <c:v>8.68862</c:v>
                </c:pt>
                <c:pt idx="383168">
                  <c:v>8.68864</c:v>
                </c:pt>
                <c:pt idx="383169">
                  <c:v>8.68866</c:v>
                </c:pt>
                <c:pt idx="383170">
                  <c:v>8.68868</c:v>
                </c:pt>
                <c:pt idx="383171">
                  <c:v>8.68871</c:v>
                </c:pt>
                <c:pt idx="383172">
                  <c:v>8.68873</c:v>
                </c:pt>
                <c:pt idx="383173">
                  <c:v>8.68875</c:v>
                </c:pt>
                <c:pt idx="383174">
                  <c:v>8.68878</c:v>
                </c:pt>
                <c:pt idx="383175">
                  <c:v>8.6888</c:v>
                </c:pt>
                <c:pt idx="383176">
                  <c:v>8.68882</c:v>
                </c:pt>
                <c:pt idx="383177">
                  <c:v>8.68884</c:v>
                </c:pt>
                <c:pt idx="383178">
                  <c:v>8.68887</c:v>
                </c:pt>
                <c:pt idx="383179">
                  <c:v>8.68889</c:v>
                </c:pt>
                <c:pt idx="383180">
                  <c:v>8.68891</c:v>
                </c:pt>
                <c:pt idx="383181">
                  <c:v>8.68893</c:v>
                </c:pt>
                <c:pt idx="383182">
                  <c:v>8.68896</c:v>
                </c:pt>
                <c:pt idx="383183">
                  <c:v>8.68898</c:v>
                </c:pt>
                <c:pt idx="383184">
                  <c:v>8.689</c:v>
                </c:pt>
                <c:pt idx="383185">
                  <c:v>8.68903</c:v>
                </c:pt>
                <c:pt idx="383186">
                  <c:v>8.68905</c:v>
                </c:pt>
                <c:pt idx="383187">
                  <c:v>8.68907</c:v>
                </c:pt>
                <c:pt idx="383188">
                  <c:v>8.68909</c:v>
                </c:pt>
                <c:pt idx="383189">
                  <c:v>8.68912</c:v>
                </c:pt>
                <c:pt idx="383190">
                  <c:v>8.68914</c:v>
                </c:pt>
                <c:pt idx="383191">
                  <c:v>8.68916</c:v>
                </c:pt>
                <c:pt idx="383192">
                  <c:v>8.68918</c:v>
                </c:pt>
                <c:pt idx="383193">
                  <c:v>8.68921</c:v>
                </c:pt>
                <c:pt idx="383194">
                  <c:v>8.68923</c:v>
                </c:pt>
                <c:pt idx="383195">
                  <c:v>8.68925</c:v>
                </c:pt>
                <c:pt idx="383196">
                  <c:v>8.68927</c:v>
                </c:pt>
                <c:pt idx="383197">
                  <c:v>8.6893</c:v>
                </c:pt>
                <c:pt idx="383198">
                  <c:v>8.68932</c:v>
                </c:pt>
                <c:pt idx="383199">
                  <c:v>8.68934</c:v>
                </c:pt>
                <c:pt idx="383200">
                  <c:v>8.68937</c:v>
                </c:pt>
                <c:pt idx="383201">
                  <c:v>8.68939</c:v>
                </c:pt>
                <c:pt idx="383202">
                  <c:v>8.68941</c:v>
                </c:pt>
                <c:pt idx="383203">
                  <c:v>8.68943</c:v>
                </c:pt>
                <c:pt idx="383204">
                  <c:v>8.68946</c:v>
                </c:pt>
                <c:pt idx="383205">
                  <c:v>8.68948</c:v>
                </c:pt>
                <c:pt idx="383206">
                  <c:v>8.6895</c:v>
                </c:pt>
                <c:pt idx="383207">
                  <c:v>8.68952</c:v>
                </c:pt>
                <c:pt idx="383208">
                  <c:v>8.68955</c:v>
                </c:pt>
                <c:pt idx="383209">
                  <c:v>8.68957</c:v>
                </c:pt>
                <c:pt idx="383210">
                  <c:v>8.68959</c:v>
                </c:pt>
                <c:pt idx="383211">
                  <c:v>8.68961</c:v>
                </c:pt>
                <c:pt idx="383212">
                  <c:v>8.68964</c:v>
                </c:pt>
                <c:pt idx="383213">
                  <c:v>8.68966</c:v>
                </c:pt>
                <c:pt idx="383214">
                  <c:v>8.68968</c:v>
                </c:pt>
                <c:pt idx="383215">
                  <c:v>8.68971</c:v>
                </c:pt>
                <c:pt idx="383216">
                  <c:v>8.68973</c:v>
                </c:pt>
                <c:pt idx="383217">
                  <c:v>8.68975</c:v>
                </c:pt>
                <c:pt idx="383218">
                  <c:v>8.68977</c:v>
                </c:pt>
                <c:pt idx="383219">
                  <c:v>8.6898</c:v>
                </c:pt>
                <c:pt idx="383220">
                  <c:v>8.68982</c:v>
                </c:pt>
                <c:pt idx="383221">
                  <c:v>8.68984</c:v>
                </c:pt>
                <c:pt idx="383222">
                  <c:v>8.68986</c:v>
                </c:pt>
                <c:pt idx="383223">
                  <c:v>8.68989</c:v>
                </c:pt>
                <c:pt idx="383224">
                  <c:v>8.68991</c:v>
                </c:pt>
                <c:pt idx="383225">
                  <c:v>8.68993</c:v>
                </c:pt>
                <c:pt idx="383226">
                  <c:v>8.68995</c:v>
                </c:pt>
                <c:pt idx="383227">
                  <c:v>8.68998</c:v>
                </c:pt>
                <c:pt idx="383228">
                  <c:v>8.69</c:v>
                </c:pt>
                <c:pt idx="383229">
                  <c:v>8.69002</c:v>
                </c:pt>
                <c:pt idx="383230">
                  <c:v>8.69004</c:v>
                </c:pt>
                <c:pt idx="383231">
                  <c:v>8.69007</c:v>
                </c:pt>
                <c:pt idx="383232">
                  <c:v>8.69009</c:v>
                </c:pt>
                <c:pt idx="383233">
                  <c:v>8.69011</c:v>
                </c:pt>
                <c:pt idx="383234">
                  <c:v>8.69014</c:v>
                </c:pt>
                <c:pt idx="383235">
                  <c:v>8.69016</c:v>
                </c:pt>
                <c:pt idx="383236">
                  <c:v>8.69018</c:v>
                </c:pt>
                <c:pt idx="383237">
                  <c:v>8.6902</c:v>
                </c:pt>
                <c:pt idx="383238">
                  <c:v>8.69023</c:v>
                </c:pt>
                <c:pt idx="383239">
                  <c:v>8.69025</c:v>
                </c:pt>
                <c:pt idx="383240">
                  <c:v>8.69027</c:v>
                </c:pt>
                <c:pt idx="383241">
                  <c:v>8.6903</c:v>
                </c:pt>
                <c:pt idx="383242">
                  <c:v>8.69032</c:v>
                </c:pt>
                <c:pt idx="383243">
                  <c:v>8.69034</c:v>
                </c:pt>
                <c:pt idx="383244">
                  <c:v>8.69036</c:v>
                </c:pt>
                <c:pt idx="383245">
                  <c:v>8.69038</c:v>
                </c:pt>
                <c:pt idx="383246">
                  <c:v>8.69041</c:v>
                </c:pt>
                <c:pt idx="383247">
                  <c:v>8.69043</c:v>
                </c:pt>
                <c:pt idx="383248">
                  <c:v>8.69045</c:v>
                </c:pt>
                <c:pt idx="383249">
                  <c:v>8.69048</c:v>
                </c:pt>
                <c:pt idx="383250">
                  <c:v>8.6905</c:v>
                </c:pt>
                <c:pt idx="383251">
                  <c:v>8.69052</c:v>
                </c:pt>
                <c:pt idx="383252">
                  <c:v>8.69054</c:v>
                </c:pt>
                <c:pt idx="383253">
                  <c:v>8.69057</c:v>
                </c:pt>
                <c:pt idx="383254">
                  <c:v>8.69059</c:v>
                </c:pt>
                <c:pt idx="383255">
                  <c:v>8.69061</c:v>
                </c:pt>
                <c:pt idx="383256">
                  <c:v>8.69064</c:v>
                </c:pt>
                <c:pt idx="383257">
                  <c:v>8.69066</c:v>
                </c:pt>
                <c:pt idx="383258">
                  <c:v>8.69068</c:v>
                </c:pt>
                <c:pt idx="383259">
                  <c:v>8.6907</c:v>
                </c:pt>
                <c:pt idx="383260">
                  <c:v>8.69073</c:v>
                </c:pt>
                <c:pt idx="383261">
                  <c:v>8.69075</c:v>
                </c:pt>
                <c:pt idx="383262">
                  <c:v>8.69077</c:v>
                </c:pt>
                <c:pt idx="383263">
                  <c:v>8.69079</c:v>
                </c:pt>
                <c:pt idx="383264">
                  <c:v>8.69082</c:v>
                </c:pt>
                <c:pt idx="383265">
                  <c:v>8.69084</c:v>
                </c:pt>
                <c:pt idx="383266">
                  <c:v>8.69086</c:v>
                </c:pt>
                <c:pt idx="383267">
                  <c:v>8.69088</c:v>
                </c:pt>
                <c:pt idx="383268">
                  <c:v>8.69091</c:v>
                </c:pt>
                <c:pt idx="383269">
                  <c:v>8.69093</c:v>
                </c:pt>
                <c:pt idx="383270">
                  <c:v>8.69095</c:v>
                </c:pt>
                <c:pt idx="383271">
                  <c:v>8.69097</c:v>
                </c:pt>
                <c:pt idx="383272">
                  <c:v>8.691</c:v>
                </c:pt>
                <c:pt idx="383273">
                  <c:v>8.69102</c:v>
                </c:pt>
                <c:pt idx="383274">
                  <c:v>8.69104</c:v>
                </c:pt>
                <c:pt idx="383275">
                  <c:v>8.69107</c:v>
                </c:pt>
                <c:pt idx="383276">
                  <c:v>8.69109</c:v>
                </c:pt>
                <c:pt idx="383277">
                  <c:v>8.69111</c:v>
                </c:pt>
                <c:pt idx="383278">
                  <c:v>8.69113</c:v>
                </c:pt>
                <c:pt idx="383279">
                  <c:v>8.69116</c:v>
                </c:pt>
                <c:pt idx="383280">
                  <c:v>8.69118</c:v>
                </c:pt>
                <c:pt idx="383281">
                  <c:v>8.6912</c:v>
                </c:pt>
                <c:pt idx="383282">
                  <c:v>8.69122</c:v>
                </c:pt>
                <c:pt idx="383283">
                  <c:v>8.69125</c:v>
                </c:pt>
                <c:pt idx="383284">
                  <c:v>8.69127</c:v>
                </c:pt>
                <c:pt idx="383285">
                  <c:v>8.69129</c:v>
                </c:pt>
                <c:pt idx="383286">
                  <c:v>8.69131</c:v>
                </c:pt>
                <c:pt idx="383287">
                  <c:v>8.69134</c:v>
                </c:pt>
                <c:pt idx="383288">
                  <c:v>8.69136</c:v>
                </c:pt>
                <c:pt idx="383289">
                  <c:v>8.69138</c:v>
                </c:pt>
                <c:pt idx="383290">
                  <c:v>8.69141</c:v>
                </c:pt>
                <c:pt idx="383291">
                  <c:v>8.69143</c:v>
                </c:pt>
                <c:pt idx="383292">
                  <c:v>8.69145</c:v>
                </c:pt>
                <c:pt idx="383293">
                  <c:v>8.69147</c:v>
                </c:pt>
                <c:pt idx="383294">
                  <c:v>8.6915</c:v>
                </c:pt>
                <c:pt idx="383295">
                  <c:v>8.69152</c:v>
                </c:pt>
                <c:pt idx="383296">
                  <c:v>8.69154</c:v>
                </c:pt>
                <c:pt idx="383297">
                  <c:v>8.69157</c:v>
                </c:pt>
                <c:pt idx="383298">
                  <c:v>8.69159</c:v>
                </c:pt>
                <c:pt idx="383299">
                  <c:v>8.69161</c:v>
                </c:pt>
                <c:pt idx="383300">
                  <c:v>8.69163</c:v>
                </c:pt>
                <c:pt idx="383301">
                  <c:v>8.69166</c:v>
                </c:pt>
                <c:pt idx="383302">
                  <c:v>8.69168</c:v>
                </c:pt>
                <c:pt idx="383303">
                  <c:v>8.6917</c:v>
                </c:pt>
                <c:pt idx="383304">
                  <c:v>8.69172</c:v>
                </c:pt>
                <c:pt idx="383305">
                  <c:v>8.69175</c:v>
                </c:pt>
                <c:pt idx="383306">
                  <c:v>8.69177</c:v>
                </c:pt>
                <c:pt idx="383307">
                  <c:v>8.69179</c:v>
                </c:pt>
                <c:pt idx="383308">
                  <c:v>8.69181</c:v>
                </c:pt>
                <c:pt idx="383309">
                  <c:v>8.69184</c:v>
                </c:pt>
                <c:pt idx="383310">
                  <c:v>8.69186</c:v>
                </c:pt>
                <c:pt idx="383311">
                  <c:v>8.69188</c:v>
                </c:pt>
                <c:pt idx="383312">
                  <c:v>8.69191</c:v>
                </c:pt>
                <c:pt idx="383313">
                  <c:v>8.69193</c:v>
                </c:pt>
                <c:pt idx="383314">
                  <c:v>8.69195</c:v>
                </c:pt>
                <c:pt idx="383315">
                  <c:v>8.69197</c:v>
                </c:pt>
                <c:pt idx="383316">
                  <c:v>8.692</c:v>
                </c:pt>
                <c:pt idx="383317">
                  <c:v>8.69202</c:v>
                </c:pt>
                <c:pt idx="383318">
                  <c:v>8.69204</c:v>
                </c:pt>
                <c:pt idx="383319">
                  <c:v>8.69206</c:v>
                </c:pt>
                <c:pt idx="383320">
                  <c:v>8.69209</c:v>
                </c:pt>
                <c:pt idx="383321">
                  <c:v>8.69211</c:v>
                </c:pt>
                <c:pt idx="383322">
                  <c:v>8.69213</c:v>
                </c:pt>
                <c:pt idx="383323">
                  <c:v>8.69215</c:v>
                </c:pt>
                <c:pt idx="383324">
                  <c:v>8.69218</c:v>
                </c:pt>
                <c:pt idx="383325">
                  <c:v>8.6922</c:v>
                </c:pt>
                <c:pt idx="383326">
                  <c:v>8.69222</c:v>
                </c:pt>
                <c:pt idx="383327">
                  <c:v>8.69224</c:v>
                </c:pt>
                <c:pt idx="383328">
                  <c:v>8.69227</c:v>
                </c:pt>
                <c:pt idx="383329">
                  <c:v>8.69229</c:v>
                </c:pt>
                <c:pt idx="383330">
                  <c:v>8.69231</c:v>
                </c:pt>
                <c:pt idx="383331">
                  <c:v>8.69234</c:v>
                </c:pt>
                <c:pt idx="383332">
                  <c:v>8.69236</c:v>
                </c:pt>
                <c:pt idx="383333">
                  <c:v>8.69238</c:v>
                </c:pt>
                <c:pt idx="383334">
                  <c:v>8.6924</c:v>
                </c:pt>
                <c:pt idx="383335">
                  <c:v>8.69243</c:v>
                </c:pt>
                <c:pt idx="383336">
                  <c:v>8.69245</c:v>
                </c:pt>
                <c:pt idx="383337">
                  <c:v>8.69247</c:v>
                </c:pt>
                <c:pt idx="383338">
                  <c:v>8.69249</c:v>
                </c:pt>
                <c:pt idx="383339">
                  <c:v>8.69252</c:v>
                </c:pt>
                <c:pt idx="383340">
                  <c:v>8.69254</c:v>
                </c:pt>
                <c:pt idx="383341">
                  <c:v>8.69256</c:v>
                </c:pt>
                <c:pt idx="383342">
                  <c:v>8.69258</c:v>
                </c:pt>
                <c:pt idx="383343">
                  <c:v>8.69261</c:v>
                </c:pt>
                <c:pt idx="383344">
                  <c:v>8.69263</c:v>
                </c:pt>
                <c:pt idx="383345">
                  <c:v>8.69265</c:v>
                </c:pt>
                <c:pt idx="383346">
                  <c:v>8.69268</c:v>
                </c:pt>
                <c:pt idx="383347">
                  <c:v>8.6927</c:v>
                </c:pt>
                <c:pt idx="383348">
                  <c:v>8.69272</c:v>
                </c:pt>
                <c:pt idx="383349">
                  <c:v>8.69274</c:v>
                </c:pt>
                <c:pt idx="383350">
                  <c:v>8.69277</c:v>
                </c:pt>
                <c:pt idx="383351">
                  <c:v>8.69279</c:v>
                </c:pt>
                <c:pt idx="383352">
                  <c:v>8.69281</c:v>
                </c:pt>
                <c:pt idx="383353">
                  <c:v>8.69283</c:v>
                </c:pt>
                <c:pt idx="383354">
                  <c:v>8.69286</c:v>
                </c:pt>
                <c:pt idx="383355">
                  <c:v>8.69288</c:v>
                </c:pt>
                <c:pt idx="383356">
                  <c:v>8.6929</c:v>
                </c:pt>
                <c:pt idx="383357">
                  <c:v>8.69293</c:v>
                </c:pt>
                <c:pt idx="383358">
                  <c:v>8.69295</c:v>
                </c:pt>
                <c:pt idx="383359">
                  <c:v>8.69297</c:v>
                </c:pt>
                <c:pt idx="383360">
                  <c:v>8.69299</c:v>
                </c:pt>
                <c:pt idx="383361">
                  <c:v>8.69302</c:v>
                </c:pt>
                <c:pt idx="383362">
                  <c:v>8.69304</c:v>
                </c:pt>
                <c:pt idx="383363">
                  <c:v>8.69306</c:v>
                </c:pt>
                <c:pt idx="383364">
                  <c:v>8.69308</c:v>
                </c:pt>
                <c:pt idx="383365">
                  <c:v>8.69311</c:v>
                </c:pt>
                <c:pt idx="383366">
                  <c:v>8.69313</c:v>
                </c:pt>
                <c:pt idx="383367">
                  <c:v>8.69315</c:v>
                </c:pt>
                <c:pt idx="383368">
                  <c:v>8.69318</c:v>
                </c:pt>
                <c:pt idx="383369">
                  <c:v>8.6932</c:v>
                </c:pt>
                <c:pt idx="383370">
                  <c:v>8.69322</c:v>
                </c:pt>
                <c:pt idx="383371">
                  <c:v>8.69324</c:v>
                </c:pt>
                <c:pt idx="383372">
                  <c:v>8.69327</c:v>
                </c:pt>
                <c:pt idx="383373">
                  <c:v>8.69329</c:v>
                </c:pt>
                <c:pt idx="383374">
                  <c:v>8.69331</c:v>
                </c:pt>
                <c:pt idx="383375">
                  <c:v>8.69333</c:v>
                </c:pt>
                <c:pt idx="383376">
                  <c:v>8.69336</c:v>
                </c:pt>
                <c:pt idx="383377">
                  <c:v>8.69338</c:v>
                </c:pt>
                <c:pt idx="383378">
                  <c:v>8.6934</c:v>
                </c:pt>
                <c:pt idx="383379">
                  <c:v>8.69342</c:v>
                </c:pt>
                <c:pt idx="383380">
                  <c:v>8.69345</c:v>
                </c:pt>
                <c:pt idx="383381">
                  <c:v>8.69347</c:v>
                </c:pt>
                <c:pt idx="383382">
                  <c:v>8.69349</c:v>
                </c:pt>
                <c:pt idx="383383">
                  <c:v>8.69351</c:v>
                </c:pt>
                <c:pt idx="383384">
                  <c:v>8.69354</c:v>
                </c:pt>
                <c:pt idx="383385">
                  <c:v>8.69356</c:v>
                </c:pt>
                <c:pt idx="383386">
                  <c:v>8.69358</c:v>
                </c:pt>
                <c:pt idx="383387">
                  <c:v>8.6936</c:v>
                </c:pt>
                <c:pt idx="383388">
                  <c:v>8.69363</c:v>
                </c:pt>
                <c:pt idx="383389">
                  <c:v>8.69365</c:v>
                </c:pt>
                <c:pt idx="383390">
                  <c:v>8.69367</c:v>
                </c:pt>
                <c:pt idx="383391">
                  <c:v>8.6937</c:v>
                </c:pt>
                <c:pt idx="383392">
                  <c:v>8.69372</c:v>
                </c:pt>
                <c:pt idx="383393">
                  <c:v>8.69374</c:v>
                </c:pt>
                <c:pt idx="383394">
                  <c:v>8.69376</c:v>
                </c:pt>
                <c:pt idx="383395">
                  <c:v>8.69379</c:v>
                </c:pt>
                <c:pt idx="383396">
                  <c:v>8.69381</c:v>
                </c:pt>
                <c:pt idx="383397">
                  <c:v>8.69383</c:v>
                </c:pt>
                <c:pt idx="383398">
                  <c:v>8.69385</c:v>
                </c:pt>
                <c:pt idx="383399">
                  <c:v>8.69388</c:v>
                </c:pt>
                <c:pt idx="383400">
                  <c:v>8.6939</c:v>
                </c:pt>
                <c:pt idx="383401">
                  <c:v>8.69392</c:v>
                </c:pt>
                <c:pt idx="383402">
                  <c:v>8.69395</c:v>
                </c:pt>
                <c:pt idx="383403">
                  <c:v>8.69397</c:v>
                </c:pt>
                <c:pt idx="383404">
                  <c:v>8.69399</c:v>
                </c:pt>
                <c:pt idx="383405">
                  <c:v>8.69401</c:v>
                </c:pt>
                <c:pt idx="383406">
                  <c:v>8.69404</c:v>
                </c:pt>
                <c:pt idx="383407">
                  <c:v>8.69406</c:v>
                </c:pt>
                <c:pt idx="383408">
                  <c:v>8.69408</c:v>
                </c:pt>
                <c:pt idx="383409">
                  <c:v>8.6941</c:v>
                </c:pt>
                <c:pt idx="383410">
                  <c:v>8.69413</c:v>
                </c:pt>
                <c:pt idx="383411">
                  <c:v>8.69415</c:v>
                </c:pt>
                <c:pt idx="383412">
                  <c:v>8.69417</c:v>
                </c:pt>
                <c:pt idx="383413">
                  <c:v>8.6942</c:v>
                </c:pt>
                <c:pt idx="383414">
                  <c:v>8.69422</c:v>
                </c:pt>
                <c:pt idx="383415">
                  <c:v>8.69424</c:v>
                </c:pt>
                <c:pt idx="383416">
                  <c:v>8.69426</c:v>
                </c:pt>
                <c:pt idx="383417">
                  <c:v>8.69429</c:v>
                </c:pt>
                <c:pt idx="383418">
                  <c:v>8.69431</c:v>
                </c:pt>
                <c:pt idx="383419">
                  <c:v>8.69433</c:v>
                </c:pt>
                <c:pt idx="383420">
                  <c:v>8.69435</c:v>
                </c:pt>
                <c:pt idx="383421">
                  <c:v>8.69438</c:v>
                </c:pt>
                <c:pt idx="383422">
                  <c:v>8.6944</c:v>
                </c:pt>
                <c:pt idx="383423">
                  <c:v>8.69442</c:v>
                </c:pt>
                <c:pt idx="383424">
                  <c:v>8.69444</c:v>
                </c:pt>
                <c:pt idx="383425">
                  <c:v>8.69447</c:v>
                </c:pt>
                <c:pt idx="383426">
                  <c:v>8.69449</c:v>
                </c:pt>
                <c:pt idx="383427">
                  <c:v>8.69451</c:v>
                </c:pt>
                <c:pt idx="383428">
                  <c:v>8.69454</c:v>
                </c:pt>
                <c:pt idx="383429">
                  <c:v>8.69456</c:v>
                </c:pt>
                <c:pt idx="383430">
                  <c:v>8.69458</c:v>
                </c:pt>
                <c:pt idx="383431">
                  <c:v>8.6946</c:v>
                </c:pt>
                <c:pt idx="383432">
                  <c:v>8.69463</c:v>
                </c:pt>
                <c:pt idx="383433">
                  <c:v>8.69465</c:v>
                </c:pt>
                <c:pt idx="383434">
                  <c:v>8.69467</c:v>
                </c:pt>
                <c:pt idx="383435">
                  <c:v>8.69469</c:v>
                </c:pt>
                <c:pt idx="383436">
                  <c:v>8.69472</c:v>
                </c:pt>
                <c:pt idx="383437">
                  <c:v>8.69474</c:v>
                </c:pt>
                <c:pt idx="383438">
                  <c:v>8.69476</c:v>
                </c:pt>
                <c:pt idx="383439">
                  <c:v>8.69478</c:v>
                </c:pt>
                <c:pt idx="383440">
                  <c:v>8.69481</c:v>
                </c:pt>
                <c:pt idx="383441">
                  <c:v>8.69483</c:v>
                </c:pt>
                <c:pt idx="383442">
                  <c:v>8.69485</c:v>
                </c:pt>
                <c:pt idx="383443">
                  <c:v>8.69487</c:v>
                </c:pt>
                <c:pt idx="383444">
                  <c:v>8.6949</c:v>
                </c:pt>
                <c:pt idx="383445">
                  <c:v>8.69492</c:v>
                </c:pt>
                <c:pt idx="383446">
                  <c:v>8.69494</c:v>
                </c:pt>
                <c:pt idx="383447">
                  <c:v>8.69497</c:v>
                </c:pt>
                <c:pt idx="383448">
                  <c:v>8.69499</c:v>
                </c:pt>
                <c:pt idx="383449">
                  <c:v>8.69501</c:v>
                </c:pt>
                <c:pt idx="383450">
                  <c:v>8.69503</c:v>
                </c:pt>
                <c:pt idx="383451">
                  <c:v>8.69506</c:v>
                </c:pt>
                <c:pt idx="383452">
                  <c:v>8.69508</c:v>
                </c:pt>
                <c:pt idx="383453">
                  <c:v>8.6951</c:v>
                </c:pt>
                <c:pt idx="383454">
                  <c:v>8.69513</c:v>
                </c:pt>
                <c:pt idx="383455">
                  <c:v>8.69515</c:v>
                </c:pt>
                <c:pt idx="383456">
                  <c:v>8.69517</c:v>
                </c:pt>
                <c:pt idx="383457">
                  <c:v>8.69519</c:v>
                </c:pt>
                <c:pt idx="383458">
                  <c:v>8.69521</c:v>
                </c:pt>
                <c:pt idx="383459">
                  <c:v>8.69524</c:v>
                </c:pt>
                <c:pt idx="383460">
                  <c:v>8.69526</c:v>
                </c:pt>
                <c:pt idx="383461">
                  <c:v>8.69528</c:v>
                </c:pt>
                <c:pt idx="383462">
                  <c:v>8.69531</c:v>
                </c:pt>
                <c:pt idx="383463">
                  <c:v>8.69533</c:v>
                </c:pt>
                <c:pt idx="383464">
                  <c:v>8.69535</c:v>
                </c:pt>
                <c:pt idx="383465">
                  <c:v>8.69537</c:v>
                </c:pt>
                <c:pt idx="383466">
                  <c:v>8.6954</c:v>
                </c:pt>
                <c:pt idx="383467">
                  <c:v>8.69542</c:v>
                </c:pt>
                <c:pt idx="383468">
                  <c:v>8.69544</c:v>
                </c:pt>
                <c:pt idx="383469">
                  <c:v>8.69547</c:v>
                </c:pt>
                <c:pt idx="383470">
                  <c:v>8.69549</c:v>
                </c:pt>
                <c:pt idx="383471">
                  <c:v>8.69551</c:v>
                </c:pt>
                <c:pt idx="383472">
                  <c:v>8.69553</c:v>
                </c:pt>
                <c:pt idx="383473">
                  <c:v>8.69556</c:v>
                </c:pt>
                <c:pt idx="383474">
                  <c:v>8.69558</c:v>
                </c:pt>
                <c:pt idx="383475">
                  <c:v>8.6956</c:v>
                </c:pt>
                <c:pt idx="383476">
                  <c:v>8.69562</c:v>
                </c:pt>
                <c:pt idx="383477">
                  <c:v>8.69565</c:v>
                </c:pt>
                <c:pt idx="383478">
                  <c:v>8.69567</c:v>
                </c:pt>
                <c:pt idx="383479">
                  <c:v>8.69569</c:v>
                </c:pt>
                <c:pt idx="383480">
                  <c:v>8.69571</c:v>
                </c:pt>
                <c:pt idx="383481">
                  <c:v>8.69574</c:v>
                </c:pt>
                <c:pt idx="383482">
                  <c:v>8.69576</c:v>
                </c:pt>
                <c:pt idx="383483">
                  <c:v>8.69578</c:v>
                </c:pt>
                <c:pt idx="383484">
                  <c:v>8.69581</c:v>
                </c:pt>
                <c:pt idx="383485">
                  <c:v>8.69583</c:v>
                </c:pt>
                <c:pt idx="383486">
                  <c:v>8.69585</c:v>
                </c:pt>
                <c:pt idx="383487">
                  <c:v>8.69587</c:v>
                </c:pt>
                <c:pt idx="383488">
                  <c:v>8.6959</c:v>
                </c:pt>
                <c:pt idx="383489">
                  <c:v>8.69592</c:v>
                </c:pt>
                <c:pt idx="383490">
                  <c:v>8.69594</c:v>
                </c:pt>
                <c:pt idx="383491">
                  <c:v>8.69596</c:v>
                </c:pt>
                <c:pt idx="383492">
                  <c:v>8.69599</c:v>
                </c:pt>
                <c:pt idx="383493">
                  <c:v>8.69601</c:v>
                </c:pt>
                <c:pt idx="383494">
                  <c:v>8.69603</c:v>
                </c:pt>
                <c:pt idx="383495">
                  <c:v>8.69605</c:v>
                </c:pt>
                <c:pt idx="383496">
                  <c:v>8.69608</c:v>
                </c:pt>
                <c:pt idx="383497">
                  <c:v>8.6961</c:v>
                </c:pt>
                <c:pt idx="383498">
                  <c:v>8.69612</c:v>
                </c:pt>
                <c:pt idx="383499">
                  <c:v>8.69614</c:v>
                </c:pt>
                <c:pt idx="383500">
                  <c:v>8.69617</c:v>
                </c:pt>
                <c:pt idx="383501">
                  <c:v>8.69619</c:v>
                </c:pt>
                <c:pt idx="383502">
                  <c:v>8.69621</c:v>
                </c:pt>
                <c:pt idx="383503">
                  <c:v>8.69624</c:v>
                </c:pt>
                <c:pt idx="383504">
                  <c:v>8.69626</c:v>
                </c:pt>
                <c:pt idx="383505">
                  <c:v>8.69628</c:v>
                </c:pt>
                <c:pt idx="383506">
                  <c:v>8.6963</c:v>
                </c:pt>
                <c:pt idx="383507">
                  <c:v>8.69633</c:v>
                </c:pt>
                <c:pt idx="383508">
                  <c:v>8.69635</c:v>
                </c:pt>
                <c:pt idx="383509">
                  <c:v>8.69637</c:v>
                </c:pt>
                <c:pt idx="383510">
                  <c:v>8.6964</c:v>
                </c:pt>
                <c:pt idx="383511">
                  <c:v>8.69642</c:v>
                </c:pt>
                <c:pt idx="383512">
                  <c:v>8.69644</c:v>
                </c:pt>
                <c:pt idx="383513">
                  <c:v>8.69646</c:v>
                </c:pt>
                <c:pt idx="383514">
                  <c:v>8.69648</c:v>
                </c:pt>
                <c:pt idx="383515">
                  <c:v>8.69651</c:v>
                </c:pt>
                <c:pt idx="383516">
                  <c:v>8.69653</c:v>
                </c:pt>
                <c:pt idx="383517">
                  <c:v>8.69655</c:v>
                </c:pt>
                <c:pt idx="383518">
                  <c:v>8.69658</c:v>
                </c:pt>
                <c:pt idx="383519">
                  <c:v>8.6966</c:v>
                </c:pt>
                <c:pt idx="383520">
                  <c:v>8.69662</c:v>
                </c:pt>
                <c:pt idx="383521">
                  <c:v>8.69664</c:v>
                </c:pt>
                <c:pt idx="383522">
                  <c:v>8.69667</c:v>
                </c:pt>
                <c:pt idx="383523">
                  <c:v>8.69669</c:v>
                </c:pt>
                <c:pt idx="383524">
                  <c:v>8.69671</c:v>
                </c:pt>
                <c:pt idx="383525">
                  <c:v>8.69674</c:v>
                </c:pt>
                <c:pt idx="383526">
                  <c:v>8.69676</c:v>
                </c:pt>
                <c:pt idx="383527">
                  <c:v>8.69678</c:v>
                </c:pt>
                <c:pt idx="383528">
                  <c:v>8.6968</c:v>
                </c:pt>
                <c:pt idx="383529">
                  <c:v>8.69683</c:v>
                </c:pt>
                <c:pt idx="383530">
                  <c:v>8.69685</c:v>
                </c:pt>
                <c:pt idx="383531">
                  <c:v>8.69687</c:v>
                </c:pt>
                <c:pt idx="383532">
                  <c:v>8.69689</c:v>
                </c:pt>
                <c:pt idx="383533">
                  <c:v>8.69692</c:v>
                </c:pt>
                <c:pt idx="383534">
                  <c:v>8.69694</c:v>
                </c:pt>
                <c:pt idx="383535">
                  <c:v>8.69696</c:v>
                </c:pt>
                <c:pt idx="383536">
                  <c:v>8.69698</c:v>
                </c:pt>
                <c:pt idx="383537">
                  <c:v>8.69701</c:v>
                </c:pt>
                <c:pt idx="383538">
                  <c:v>8.69703</c:v>
                </c:pt>
                <c:pt idx="383539">
                  <c:v>8.69705</c:v>
                </c:pt>
                <c:pt idx="383540">
                  <c:v>8.69707</c:v>
                </c:pt>
                <c:pt idx="383541">
                  <c:v>8.6971</c:v>
                </c:pt>
                <c:pt idx="383542">
                  <c:v>8.69712</c:v>
                </c:pt>
                <c:pt idx="383543">
                  <c:v>8.69714</c:v>
                </c:pt>
                <c:pt idx="383544">
                  <c:v>8.69717</c:v>
                </c:pt>
                <c:pt idx="383545">
                  <c:v>8.69719</c:v>
                </c:pt>
                <c:pt idx="383546">
                  <c:v>8.69721</c:v>
                </c:pt>
                <c:pt idx="383547">
                  <c:v>8.69723</c:v>
                </c:pt>
                <c:pt idx="383548">
                  <c:v>8.69726</c:v>
                </c:pt>
                <c:pt idx="383549">
                  <c:v>8.69728</c:v>
                </c:pt>
                <c:pt idx="383550">
                  <c:v>8.6973</c:v>
                </c:pt>
                <c:pt idx="383551">
                  <c:v>8.69732</c:v>
                </c:pt>
                <c:pt idx="383552">
                  <c:v>8.69735</c:v>
                </c:pt>
                <c:pt idx="383553">
                  <c:v>8.69737</c:v>
                </c:pt>
                <c:pt idx="383554">
                  <c:v>8.69739</c:v>
                </c:pt>
                <c:pt idx="383555">
                  <c:v>8.69741</c:v>
                </c:pt>
                <c:pt idx="383556">
                  <c:v>8.69744</c:v>
                </c:pt>
                <c:pt idx="383557">
                  <c:v>8.69746</c:v>
                </c:pt>
                <c:pt idx="383558">
                  <c:v>8.69748</c:v>
                </c:pt>
                <c:pt idx="383559">
                  <c:v>8.69751</c:v>
                </c:pt>
                <c:pt idx="383560">
                  <c:v>8.69753</c:v>
                </c:pt>
                <c:pt idx="383561">
                  <c:v>8.69755</c:v>
                </c:pt>
                <c:pt idx="383562">
                  <c:v>8.69757</c:v>
                </c:pt>
                <c:pt idx="383563">
                  <c:v>8.6976</c:v>
                </c:pt>
                <c:pt idx="383564">
                  <c:v>8.69762</c:v>
                </c:pt>
                <c:pt idx="383565">
                  <c:v>8.69764</c:v>
                </c:pt>
                <c:pt idx="383566">
                  <c:v>8.69766</c:v>
                </c:pt>
                <c:pt idx="383567">
                  <c:v>8.69769</c:v>
                </c:pt>
                <c:pt idx="383568">
                  <c:v>8.69771</c:v>
                </c:pt>
                <c:pt idx="383569">
                  <c:v>8.69773</c:v>
                </c:pt>
                <c:pt idx="383570">
                  <c:v>8.69776</c:v>
                </c:pt>
                <c:pt idx="383571">
                  <c:v>8.69778</c:v>
                </c:pt>
                <c:pt idx="383572">
                  <c:v>8.6978</c:v>
                </c:pt>
                <c:pt idx="383573">
                  <c:v>8.69782</c:v>
                </c:pt>
                <c:pt idx="383574">
                  <c:v>8.69785</c:v>
                </c:pt>
                <c:pt idx="383575">
                  <c:v>8.69787</c:v>
                </c:pt>
                <c:pt idx="383576">
                  <c:v>8.69789</c:v>
                </c:pt>
                <c:pt idx="383577">
                  <c:v>8.69791</c:v>
                </c:pt>
                <c:pt idx="383578">
                  <c:v>8.69794</c:v>
                </c:pt>
                <c:pt idx="383579">
                  <c:v>8.69796</c:v>
                </c:pt>
                <c:pt idx="383580">
                  <c:v>8.69798</c:v>
                </c:pt>
                <c:pt idx="383581">
                  <c:v>8.69801</c:v>
                </c:pt>
                <c:pt idx="383582">
                  <c:v>8.69803</c:v>
                </c:pt>
                <c:pt idx="383583">
                  <c:v>8.69805</c:v>
                </c:pt>
                <c:pt idx="383584">
                  <c:v>8.69807</c:v>
                </c:pt>
                <c:pt idx="383585">
                  <c:v>8.6981</c:v>
                </c:pt>
                <c:pt idx="383586">
                  <c:v>8.69812</c:v>
                </c:pt>
                <c:pt idx="383587">
                  <c:v>8.69814</c:v>
                </c:pt>
                <c:pt idx="383588">
                  <c:v>8.69816</c:v>
                </c:pt>
                <c:pt idx="383589">
                  <c:v>8.69819</c:v>
                </c:pt>
                <c:pt idx="383590">
                  <c:v>8.69821</c:v>
                </c:pt>
                <c:pt idx="383591">
                  <c:v>8.69823</c:v>
                </c:pt>
                <c:pt idx="383592">
                  <c:v>8.69825</c:v>
                </c:pt>
                <c:pt idx="383593">
                  <c:v>8.69828</c:v>
                </c:pt>
                <c:pt idx="383594">
                  <c:v>8.6983</c:v>
                </c:pt>
                <c:pt idx="383595">
                  <c:v>8.69832</c:v>
                </c:pt>
                <c:pt idx="383596">
                  <c:v>8.69834</c:v>
                </c:pt>
                <c:pt idx="383597">
                  <c:v>8.69837</c:v>
                </c:pt>
                <c:pt idx="383598">
                  <c:v>8.69839</c:v>
                </c:pt>
                <c:pt idx="383599">
                  <c:v>8.69841</c:v>
                </c:pt>
                <c:pt idx="383600">
                  <c:v>8.69843</c:v>
                </c:pt>
                <c:pt idx="383601">
                  <c:v>8.69846</c:v>
                </c:pt>
                <c:pt idx="383602">
                  <c:v>8.69848</c:v>
                </c:pt>
                <c:pt idx="383603">
                  <c:v>8.6985</c:v>
                </c:pt>
                <c:pt idx="383604">
                  <c:v>8.69853</c:v>
                </c:pt>
                <c:pt idx="383605">
                  <c:v>8.69855</c:v>
                </c:pt>
                <c:pt idx="383606">
                  <c:v>8.69857</c:v>
                </c:pt>
                <c:pt idx="383607">
                  <c:v>8.69859</c:v>
                </c:pt>
                <c:pt idx="383608">
                  <c:v>8.69862</c:v>
                </c:pt>
                <c:pt idx="383609">
                  <c:v>8.69864</c:v>
                </c:pt>
                <c:pt idx="383610">
                  <c:v>8.69866</c:v>
                </c:pt>
                <c:pt idx="383611">
                  <c:v>8.69868</c:v>
                </c:pt>
                <c:pt idx="383612">
                  <c:v>8.69871</c:v>
                </c:pt>
                <c:pt idx="383613">
                  <c:v>8.69873</c:v>
                </c:pt>
                <c:pt idx="383614">
                  <c:v>8.69875</c:v>
                </c:pt>
                <c:pt idx="383615">
                  <c:v>8.69878</c:v>
                </c:pt>
                <c:pt idx="383616">
                  <c:v>8.6988</c:v>
                </c:pt>
                <c:pt idx="383617">
                  <c:v>8.69882</c:v>
                </c:pt>
                <c:pt idx="383618">
                  <c:v>8.69884</c:v>
                </c:pt>
                <c:pt idx="383619">
                  <c:v>8.69887</c:v>
                </c:pt>
                <c:pt idx="383620">
                  <c:v>8.69889</c:v>
                </c:pt>
                <c:pt idx="383621">
                  <c:v>8.69891</c:v>
                </c:pt>
                <c:pt idx="383622">
                  <c:v>8.69893</c:v>
                </c:pt>
                <c:pt idx="383623">
                  <c:v>8.69896</c:v>
                </c:pt>
                <c:pt idx="383624">
                  <c:v>8.69898</c:v>
                </c:pt>
                <c:pt idx="383625">
                  <c:v>8.699</c:v>
                </c:pt>
                <c:pt idx="383626">
                  <c:v>8.69903</c:v>
                </c:pt>
                <c:pt idx="383627">
                  <c:v>8.69905</c:v>
                </c:pt>
                <c:pt idx="383628">
                  <c:v>8.69907</c:v>
                </c:pt>
                <c:pt idx="383629">
                  <c:v>8.69909</c:v>
                </c:pt>
                <c:pt idx="383630">
                  <c:v>8.69912</c:v>
                </c:pt>
                <c:pt idx="383631">
                  <c:v>8.69914</c:v>
                </c:pt>
                <c:pt idx="383632">
                  <c:v>8.69916</c:v>
                </c:pt>
                <c:pt idx="383633">
                  <c:v>8.69918</c:v>
                </c:pt>
                <c:pt idx="383634">
                  <c:v>8.69921</c:v>
                </c:pt>
                <c:pt idx="383635">
                  <c:v>8.69923</c:v>
                </c:pt>
                <c:pt idx="383636">
                  <c:v>8.69925</c:v>
                </c:pt>
                <c:pt idx="383637">
                  <c:v>8.69927</c:v>
                </c:pt>
                <c:pt idx="383638">
                  <c:v>8.6993</c:v>
                </c:pt>
                <c:pt idx="383639">
                  <c:v>8.69932</c:v>
                </c:pt>
                <c:pt idx="383640">
                  <c:v>8.69934</c:v>
                </c:pt>
                <c:pt idx="383641">
                  <c:v>8.69937</c:v>
                </c:pt>
                <c:pt idx="383642">
                  <c:v>8.69939</c:v>
                </c:pt>
                <c:pt idx="383643">
                  <c:v>8.69941</c:v>
                </c:pt>
                <c:pt idx="383644">
                  <c:v>8.69943</c:v>
                </c:pt>
                <c:pt idx="383645">
                  <c:v>8.69946</c:v>
                </c:pt>
                <c:pt idx="383646">
                  <c:v>8.69948</c:v>
                </c:pt>
                <c:pt idx="383647">
                  <c:v>8.6995</c:v>
                </c:pt>
                <c:pt idx="383648">
                  <c:v>8.69952</c:v>
                </c:pt>
                <c:pt idx="383649">
                  <c:v>8.69955</c:v>
                </c:pt>
                <c:pt idx="383650">
                  <c:v>8.69957</c:v>
                </c:pt>
                <c:pt idx="383651">
                  <c:v>8.69959</c:v>
                </c:pt>
                <c:pt idx="383652">
                  <c:v>8.69961</c:v>
                </c:pt>
                <c:pt idx="383653">
                  <c:v>8.69964</c:v>
                </c:pt>
                <c:pt idx="383654">
                  <c:v>8.69966</c:v>
                </c:pt>
                <c:pt idx="383655">
                  <c:v>8.69968</c:v>
                </c:pt>
                <c:pt idx="383656">
                  <c:v>8.6997</c:v>
                </c:pt>
                <c:pt idx="383657">
                  <c:v>8.69973</c:v>
                </c:pt>
                <c:pt idx="383658">
                  <c:v>8.69975</c:v>
                </c:pt>
                <c:pt idx="383659">
                  <c:v>8.69977</c:v>
                </c:pt>
                <c:pt idx="383660">
                  <c:v>8.6998</c:v>
                </c:pt>
                <c:pt idx="383661">
                  <c:v>8.69982</c:v>
                </c:pt>
                <c:pt idx="383662">
                  <c:v>8.69984</c:v>
                </c:pt>
                <c:pt idx="383663">
                  <c:v>8.69986</c:v>
                </c:pt>
                <c:pt idx="383664">
                  <c:v>8.69989</c:v>
                </c:pt>
                <c:pt idx="383665">
                  <c:v>8.69991</c:v>
                </c:pt>
                <c:pt idx="383666">
                  <c:v>8.69993</c:v>
                </c:pt>
                <c:pt idx="383667">
                  <c:v>8.69995</c:v>
                </c:pt>
                <c:pt idx="383668">
                  <c:v>8.69998</c:v>
                </c:pt>
                <c:pt idx="383669">
                  <c:v>8.7</c:v>
                </c:pt>
                <c:pt idx="383670">
                  <c:v>8.70002</c:v>
                </c:pt>
                <c:pt idx="383671">
                  <c:v>8.70004</c:v>
                </c:pt>
                <c:pt idx="383672">
                  <c:v>8.70007</c:v>
                </c:pt>
                <c:pt idx="383673">
                  <c:v>8.70009</c:v>
                </c:pt>
                <c:pt idx="383674">
                  <c:v>8.70011</c:v>
                </c:pt>
                <c:pt idx="383675">
                  <c:v>8.70014</c:v>
                </c:pt>
                <c:pt idx="383676">
                  <c:v>8.70016</c:v>
                </c:pt>
                <c:pt idx="383677">
                  <c:v>8.70018</c:v>
                </c:pt>
                <c:pt idx="383678">
                  <c:v>8.7002</c:v>
                </c:pt>
                <c:pt idx="383679">
                  <c:v>8.70023</c:v>
                </c:pt>
                <c:pt idx="383680">
                  <c:v>8.70025</c:v>
                </c:pt>
                <c:pt idx="383681">
                  <c:v>8.70027</c:v>
                </c:pt>
                <c:pt idx="383682">
                  <c:v>8.7003</c:v>
                </c:pt>
                <c:pt idx="383683">
                  <c:v>8.70032</c:v>
                </c:pt>
                <c:pt idx="383684">
                  <c:v>8.70034</c:v>
                </c:pt>
                <c:pt idx="383685">
                  <c:v>8.70036</c:v>
                </c:pt>
                <c:pt idx="383686">
                  <c:v>8.70039</c:v>
                </c:pt>
                <c:pt idx="383687">
                  <c:v>8.70041</c:v>
                </c:pt>
                <c:pt idx="383688">
                  <c:v>8.70043</c:v>
                </c:pt>
                <c:pt idx="383689">
                  <c:v>8.70045</c:v>
                </c:pt>
                <c:pt idx="383690">
                  <c:v>8.70048</c:v>
                </c:pt>
                <c:pt idx="383691">
                  <c:v>8.7005</c:v>
                </c:pt>
                <c:pt idx="383692">
                  <c:v>8.70052</c:v>
                </c:pt>
                <c:pt idx="383693">
                  <c:v>8.70054</c:v>
                </c:pt>
                <c:pt idx="383694">
                  <c:v>8.70057</c:v>
                </c:pt>
                <c:pt idx="383695">
                  <c:v>8.70059</c:v>
                </c:pt>
                <c:pt idx="383696">
                  <c:v>8.70061</c:v>
                </c:pt>
                <c:pt idx="383697">
                  <c:v>8.70064</c:v>
                </c:pt>
                <c:pt idx="383698">
                  <c:v>8.70066</c:v>
                </c:pt>
                <c:pt idx="383699">
                  <c:v>8.70068</c:v>
                </c:pt>
                <c:pt idx="383700">
                  <c:v>8.7007</c:v>
                </c:pt>
                <c:pt idx="383701">
                  <c:v>8.70073</c:v>
                </c:pt>
                <c:pt idx="383702">
                  <c:v>8.70075</c:v>
                </c:pt>
                <c:pt idx="383703">
                  <c:v>8.70077</c:v>
                </c:pt>
                <c:pt idx="383704">
                  <c:v>8.70079</c:v>
                </c:pt>
                <c:pt idx="383705">
                  <c:v>8.70082</c:v>
                </c:pt>
                <c:pt idx="383706">
                  <c:v>8.70084</c:v>
                </c:pt>
                <c:pt idx="383707">
                  <c:v>8.70086</c:v>
                </c:pt>
                <c:pt idx="383708">
                  <c:v>8.70088</c:v>
                </c:pt>
                <c:pt idx="383709">
                  <c:v>8.70091</c:v>
                </c:pt>
                <c:pt idx="383710">
                  <c:v>8.70093</c:v>
                </c:pt>
                <c:pt idx="383711">
                  <c:v>8.70095</c:v>
                </c:pt>
                <c:pt idx="383712">
                  <c:v>8.70097</c:v>
                </c:pt>
                <c:pt idx="383713">
                  <c:v>8.701</c:v>
                </c:pt>
                <c:pt idx="383714">
                  <c:v>8.70102</c:v>
                </c:pt>
                <c:pt idx="383715">
                  <c:v>8.70104</c:v>
                </c:pt>
                <c:pt idx="383716">
                  <c:v>8.70107</c:v>
                </c:pt>
                <c:pt idx="383717">
                  <c:v>8.70109</c:v>
                </c:pt>
                <c:pt idx="383718">
                  <c:v>8.70111</c:v>
                </c:pt>
                <c:pt idx="383719">
                  <c:v>8.70113</c:v>
                </c:pt>
                <c:pt idx="383720">
                  <c:v>8.70116</c:v>
                </c:pt>
                <c:pt idx="383721">
                  <c:v>8.70118</c:v>
                </c:pt>
                <c:pt idx="383722">
                  <c:v>8.7012</c:v>
                </c:pt>
                <c:pt idx="383723">
                  <c:v>8.70122</c:v>
                </c:pt>
                <c:pt idx="383724">
                  <c:v>8.70125</c:v>
                </c:pt>
                <c:pt idx="383725">
                  <c:v>8.70127</c:v>
                </c:pt>
                <c:pt idx="383726">
                  <c:v>8.70129</c:v>
                </c:pt>
                <c:pt idx="383727">
                  <c:v>8.70131</c:v>
                </c:pt>
                <c:pt idx="383728">
                  <c:v>8.70134</c:v>
                </c:pt>
                <c:pt idx="383729">
                  <c:v>8.70136</c:v>
                </c:pt>
                <c:pt idx="383730">
                  <c:v>8.70138</c:v>
                </c:pt>
                <c:pt idx="383731">
                  <c:v>8.70141</c:v>
                </c:pt>
                <c:pt idx="383732">
                  <c:v>8.70143</c:v>
                </c:pt>
                <c:pt idx="383733">
                  <c:v>8.70145</c:v>
                </c:pt>
                <c:pt idx="383734">
                  <c:v>8.70147</c:v>
                </c:pt>
                <c:pt idx="383735">
                  <c:v>8.7015</c:v>
                </c:pt>
                <c:pt idx="383736">
                  <c:v>8.70152</c:v>
                </c:pt>
                <c:pt idx="383737">
                  <c:v>8.70154</c:v>
                </c:pt>
                <c:pt idx="383738">
                  <c:v>8.70157</c:v>
                </c:pt>
                <c:pt idx="383739">
                  <c:v>8.70159</c:v>
                </c:pt>
                <c:pt idx="383740">
                  <c:v>8.70161</c:v>
                </c:pt>
                <c:pt idx="383741">
                  <c:v>8.70163</c:v>
                </c:pt>
                <c:pt idx="383742">
                  <c:v>8.70166</c:v>
                </c:pt>
                <c:pt idx="383743">
                  <c:v>8.70168</c:v>
                </c:pt>
                <c:pt idx="383744">
                  <c:v>8.7017</c:v>
                </c:pt>
                <c:pt idx="383745">
                  <c:v>8.70172</c:v>
                </c:pt>
                <c:pt idx="383746">
                  <c:v>8.70175</c:v>
                </c:pt>
                <c:pt idx="383747">
                  <c:v>8.70177</c:v>
                </c:pt>
                <c:pt idx="383748">
                  <c:v>8.70179</c:v>
                </c:pt>
                <c:pt idx="383749">
                  <c:v>8.70181</c:v>
                </c:pt>
                <c:pt idx="383750">
                  <c:v>8.70184</c:v>
                </c:pt>
                <c:pt idx="383751">
                  <c:v>8.70186</c:v>
                </c:pt>
                <c:pt idx="383752">
                  <c:v>8.70188</c:v>
                </c:pt>
                <c:pt idx="383753">
                  <c:v>8.70191</c:v>
                </c:pt>
                <c:pt idx="383754">
                  <c:v>8.70193</c:v>
                </c:pt>
                <c:pt idx="383755">
                  <c:v>8.70195</c:v>
                </c:pt>
                <c:pt idx="383756">
                  <c:v>8.70197</c:v>
                </c:pt>
                <c:pt idx="383757">
                  <c:v>8.702</c:v>
                </c:pt>
                <c:pt idx="383758">
                  <c:v>8.70202</c:v>
                </c:pt>
                <c:pt idx="383759">
                  <c:v>8.70204</c:v>
                </c:pt>
                <c:pt idx="383760">
                  <c:v>8.70206</c:v>
                </c:pt>
                <c:pt idx="383761">
                  <c:v>8.70209</c:v>
                </c:pt>
                <c:pt idx="383762">
                  <c:v>8.70211</c:v>
                </c:pt>
                <c:pt idx="383763">
                  <c:v>8.70213</c:v>
                </c:pt>
                <c:pt idx="383764">
                  <c:v>8.70215</c:v>
                </c:pt>
                <c:pt idx="383765">
                  <c:v>8.70218</c:v>
                </c:pt>
                <c:pt idx="383766">
                  <c:v>8.7022</c:v>
                </c:pt>
                <c:pt idx="383767">
                  <c:v>8.70222</c:v>
                </c:pt>
                <c:pt idx="383768">
                  <c:v>8.70224</c:v>
                </c:pt>
                <c:pt idx="383769">
                  <c:v>8.70227</c:v>
                </c:pt>
                <c:pt idx="383770">
                  <c:v>8.70229</c:v>
                </c:pt>
                <c:pt idx="383771">
                  <c:v>8.70231</c:v>
                </c:pt>
                <c:pt idx="383772">
                  <c:v>8.70234</c:v>
                </c:pt>
                <c:pt idx="383773">
                  <c:v>8.70236</c:v>
                </c:pt>
                <c:pt idx="383774">
                  <c:v>8.70238</c:v>
                </c:pt>
                <c:pt idx="383775">
                  <c:v>8.7024</c:v>
                </c:pt>
                <c:pt idx="383776">
                  <c:v>8.70243</c:v>
                </c:pt>
                <c:pt idx="383777">
                  <c:v>8.70245</c:v>
                </c:pt>
                <c:pt idx="383778">
                  <c:v>8.70247</c:v>
                </c:pt>
                <c:pt idx="383779">
                  <c:v>8.70249</c:v>
                </c:pt>
                <c:pt idx="383780">
                  <c:v>8.70252</c:v>
                </c:pt>
                <c:pt idx="383781">
                  <c:v>8.70254</c:v>
                </c:pt>
                <c:pt idx="383782">
                  <c:v>8.70256</c:v>
                </c:pt>
                <c:pt idx="383783">
                  <c:v>8.70258</c:v>
                </c:pt>
                <c:pt idx="383784">
                  <c:v>8.70261</c:v>
                </c:pt>
                <c:pt idx="383785">
                  <c:v>8.70263</c:v>
                </c:pt>
                <c:pt idx="383786">
                  <c:v>8.70265</c:v>
                </c:pt>
                <c:pt idx="383787">
                  <c:v>8.70268</c:v>
                </c:pt>
                <c:pt idx="383788">
                  <c:v>8.7027</c:v>
                </c:pt>
                <c:pt idx="383789">
                  <c:v>8.70272</c:v>
                </c:pt>
                <c:pt idx="383790">
                  <c:v>8.70274</c:v>
                </c:pt>
                <c:pt idx="383791">
                  <c:v>8.70277</c:v>
                </c:pt>
                <c:pt idx="383792">
                  <c:v>8.70279</c:v>
                </c:pt>
                <c:pt idx="383793">
                  <c:v>8.70281</c:v>
                </c:pt>
                <c:pt idx="383794">
                  <c:v>8.70283</c:v>
                </c:pt>
                <c:pt idx="383795">
                  <c:v>8.70286</c:v>
                </c:pt>
                <c:pt idx="383796">
                  <c:v>8.70288</c:v>
                </c:pt>
                <c:pt idx="383797">
                  <c:v>8.7029</c:v>
                </c:pt>
                <c:pt idx="383798">
                  <c:v>8.70293</c:v>
                </c:pt>
                <c:pt idx="383799">
                  <c:v>8.70295</c:v>
                </c:pt>
                <c:pt idx="383800">
                  <c:v>8.70297</c:v>
                </c:pt>
                <c:pt idx="383801">
                  <c:v>8.70299</c:v>
                </c:pt>
                <c:pt idx="383802">
                  <c:v>8.70302</c:v>
                </c:pt>
                <c:pt idx="383803">
                  <c:v>8.70304</c:v>
                </c:pt>
                <c:pt idx="383804">
                  <c:v>8.70306</c:v>
                </c:pt>
                <c:pt idx="383805">
                  <c:v>8.70308</c:v>
                </c:pt>
                <c:pt idx="383806">
                  <c:v>8.70311</c:v>
                </c:pt>
                <c:pt idx="383807">
                  <c:v>8.70313</c:v>
                </c:pt>
                <c:pt idx="383808">
                  <c:v>8.70315</c:v>
                </c:pt>
                <c:pt idx="383809">
                  <c:v>8.70317</c:v>
                </c:pt>
                <c:pt idx="383810">
                  <c:v>8.7032</c:v>
                </c:pt>
                <c:pt idx="383811">
                  <c:v>8.70322</c:v>
                </c:pt>
                <c:pt idx="383812">
                  <c:v>8.70324</c:v>
                </c:pt>
                <c:pt idx="383813">
                  <c:v>8.70327</c:v>
                </c:pt>
                <c:pt idx="383814">
                  <c:v>8.70329</c:v>
                </c:pt>
                <c:pt idx="383815">
                  <c:v>8.70331</c:v>
                </c:pt>
                <c:pt idx="383816">
                  <c:v>8.70333</c:v>
                </c:pt>
                <c:pt idx="383817">
                  <c:v>8.70336</c:v>
                </c:pt>
                <c:pt idx="383818">
                  <c:v>8.70338</c:v>
                </c:pt>
                <c:pt idx="383819">
                  <c:v>8.7034</c:v>
                </c:pt>
                <c:pt idx="383820">
                  <c:v>8.70342</c:v>
                </c:pt>
                <c:pt idx="383821">
                  <c:v>8.70345</c:v>
                </c:pt>
                <c:pt idx="383822">
                  <c:v>8.70347</c:v>
                </c:pt>
                <c:pt idx="383823">
                  <c:v>8.70349</c:v>
                </c:pt>
                <c:pt idx="383824">
                  <c:v>8.70351</c:v>
                </c:pt>
                <c:pt idx="383825">
                  <c:v>8.70354</c:v>
                </c:pt>
                <c:pt idx="383826">
                  <c:v>8.70356</c:v>
                </c:pt>
                <c:pt idx="383827">
                  <c:v>8.70358</c:v>
                </c:pt>
                <c:pt idx="383828">
                  <c:v>8.7036</c:v>
                </c:pt>
                <c:pt idx="383829">
                  <c:v>8.70363</c:v>
                </c:pt>
                <c:pt idx="383830">
                  <c:v>8.70365</c:v>
                </c:pt>
                <c:pt idx="383831">
                  <c:v>8.70367</c:v>
                </c:pt>
                <c:pt idx="383832">
                  <c:v>8.7037</c:v>
                </c:pt>
                <c:pt idx="383833">
                  <c:v>8.70372</c:v>
                </c:pt>
                <c:pt idx="383834">
                  <c:v>8.70374</c:v>
                </c:pt>
                <c:pt idx="383835">
                  <c:v>8.70376</c:v>
                </c:pt>
                <c:pt idx="383836">
                  <c:v>8.70379</c:v>
                </c:pt>
                <c:pt idx="383837">
                  <c:v>8.70381</c:v>
                </c:pt>
                <c:pt idx="383838">
                  <c:v>8.70383</c:v>
                </c:pt>
                <c:pt idx="383839">
                  <c:v>8.70386</c:v>
                </c:pt>
                <c:pt idx="383840">
                  <c:v>8.70388</c:v>
                </c:pt>
                <c:pt idx="383841">
                  <c:v>8.7039</c:v>
                </c:pt>
                <c:pt idx="383842">
                  <c:v>8.70392</c:v>
                </c:pt>
                <c:pt idx="383843">
                  <c:v>8.70395</c:v>
                </c:pt>
                <c:pt idx="383844">
                  <c:v>8.70397</c:v>
                </c:pt>
                <c:pt idx="383845">
                  <c:v>8.70399</c:v>
                </c:pt>
                <c:pt idx="383846">
                  <c:v>8.70401</c:v>
                </c:pt>
                <c:pt idx="383847">
                  <c:v>8.70404</c:v>
                </c:pt>
                <c:pt idx="383848">
                  <c:v>8.70406</c:v>
                </c:pt>
                <c:pt idx="383849">
                  <c:v>8.70408</c:v>
                </c:pt>
                <c:pt idx="383850">
                  <c:v>8.7041</c:v>
                </c:pt>
                <c:pt idx="383851">
                  <c:v>8.70413</c:v>
                </c:pt>
                <c:pt idx="383852">
                  <c:v>8.70415</c:v>
                </c:pt>
                <c:pt idx="383853">
                  <c:v>8.70417</c:v>
                </c:pt>
                <c:pt idx="383854">
                  <c:v>8.7042</c:v>
                </c:pt>
                <c:pt idx="383855">
                  <c:v>8.70422</c:v>
                </c:pt>
                <c:pt idx="383856">
                  <c:v>8.70424</c:v>
                </c:pt>
                <c:pt idx="383857">
                  <c:v>8.70426</c:v>
                </c:pt>
                <c:pt idx="383858">
                  <c:v>8.70429</c:v>
                </c:pt>
                <c:pt idx="383859">
                  <c:v>8.70431</c:v>
                </c:pt>
                <c:pt idx="383860">
                  <c:v>8.70433</c:v>
                </c:pt>
                <c:pt idx="383861">
                  <c:v>8.70435</c:v>
                </c:pt>
                <c:pt idx="383862">
                  <c:v>8.70438</c:v>
                </c:pt>
                <c:pt idx="383863">
                  <c:v>8.7044</c:v>
                </c:pt>
                <c:pt idx="383864">
                  <c:v>8.70442</c:v>
                </c:pt>
                <c:pt idx="383865">
                  <c:v>8.70444</c:v>
                </c:pt>
                <c:pt idx="383866">
                  <c:v>8.70447</c:v>
                </c:pt>
                <c:pt idx="383867">
                  <c:v>8.70449</c:v>
                </c:pt>
                <c:pt idx="383868">
                  <c:v>8.70451</c:v>
                </c:pt>
                <c:pt idx="383869">
                  <c:v>8.70453</c:v>
                </c:pt>
                <c:pt idx="383870">
                  <c:v>8.70456</c:v>
                </c:pt>
                <c:pt idx="383871">
                  <c:v>8.70458</c:v>
                </c:pt>
                <c:pt idx="383872">
                  <c:v>8.7046</c:v>
                </c:pt>
                <c:pt idx="383873">
                  <c:v>8.70463</c:v>
                </c:pt>
                <c:pt idx="383874">
                  <c:v>8.70465</c:v>
                </c:pt>
                <c:pt idx="383875">
                  <c:v>8.70467</c:v>
                </c:pt>
                <c:pt idx="383876">
                  <c:v>8.70469</c:v>
                </c:pt>
                <c:pt idx="383877">
                  <c:v>8.70472</c:v>
                </c:pt>
                <c:pt idx="383878">
                  <c:v>8.70474</c:v>
                </c:pt>
                <c:pt idx="383879">
                  <c:v>8.70476</c:v>
                </c:pt>
                <c:pt idx="383880">
                  <c:v>8.70478</c:v>
                </c:pt>
                <c:pt idx="383881">
                  <c:v>8.70481</c:v>
                </c:pt>
                <c:pt idx="383882">
                  <c:v>8.70483</c:v>
                </c:pt>
                <c:pt idx="383883">
                  <c:v>8.70485</c:v>
                </c:pt>
                <c:pt idx="383884">
                  <c:v>8.70487</c:v>
                </c:pt>
                <c:pt idx="383885">
                  <c:v>8.7049</c:v>
                </c:pt>
                <c:pt idx="383886">
                  <c:v>8.70492</c:v>
                </c:pt>
                <c:pt idx="383887">
                  <c:v>8.70494</c:v>
                </c:pt>
                <c:pt idx="383888">
                  <c:v>8.70497</c:v>
                </c:pt>
                <c:pt idx="383889">
                  <c:v>8.70499</c:v>
                </c:pt>
                <c:pt idx="383890">
                  <c:v>8.70501</c:v>
                </c:pt>
                <c:pt idx="383891">
                  <c:v>8.70503</c:v>
                </c:pt>
                <c:pt idx="383892">
                  <c:v>8.70506</c:v>
                </c:pt>
                <c:pt idx="383893">
                  <c:v>8.70508</c:v>
                </c:pt>
                <c:pt idx="383894">
                  <c:v>8.7051</c:v>
                </c:pt>
                <c:pt idx="383895">
                  <c:v>8.70513</c:v>
                </c:pt>
                <c:pt idx="383896">
                  <c:v>8.70515</c:v>
                </c:pt>
                <c:pt idx="383897">
                  <c:v>8.70517</c:v>
                </c:pt>
                <c:pt idx="383898">
                  <c:v>8.70519</c:v>
                </c:pt>
                <c:pt idx="383899">
                  <c:v>8.70522</c:v>
                </c:pt>
                <c:pt idx="383900">
                  <c:v>8.70524</c:v>
                </c:pt>
                <c:pt idx="383901">
                  <c:v>8.70526</c:v>
                </c:pt>
                <c:pt idx="383902">
                  <c:v>8.70528</c:v>
                </c:pt>
                <c:pt idx="383903">
                  <c:v>8.70531</c:v>
                </c:pt>
                <c:pt idx="383904">
                  <c:v>8.70533</c:v>
                </c:pt>
                <c:pt idx="383905">
                  <c:v>8.70535</c:v>
                </c:pt>
                <c:pt idx="383906">
                  <c:v>8.70537</c:v>
                </c:pt>
                <c:pt idx="383907">
                  <c:v>8.7054</c:v>
                </c:pt>
                <c:pt idx="383908">
                  <c:v>8.70542</c:v>
                </c:pt>
                <c:pt idx="383909">
                  <c:v>8.70544</c:v>
                </c:pt>
                <c:pt idx="383910">
                  <c:v>8.70547</c:v>
                </c:pt>
                <c:pt idx="383911">
                  <c:v>8.70549</c:v>
                </c:pt>
                <c:pt idx="383912">
                  <c:v>8.70551</c:v>
                </c:pt>
                <c:pt idx="383913">
                  <c:v>8.70553</c:v>
                </c:pt>
                <c:pt idx="383914">
                  <c:v>8.70556</c:v>
                </c:pt>
                <c:pt idx="383915">
                  <c:v>8.70558</c:v>
                </c:pt>
                <c:pt idx="383916">
                  <c:v>8.7056</c:v>
                </c:pt>
                <c:pt idx="383917">
                  <c:v>8.70562</c:v>
                </c:pt>
                <c:pt idx="383918">
                  <c:v>8.70565</c:v>
                </c:pt>
                <c:pt idx="383919">
                  <c:v>8.70567</c:v>
                </c:pt>
                <c:pt idx="383920">
                  <c:v>8.70569</c:v>
                </c:pt>
                <c:pt idx="383921">
                  <c:v>8.70571</c:v>
                </c:pt>
                <c:pt idx="383922">
                  <c:v>8.70574</c:v>
                </c:pt>
                <c:pt idx="383923">
                  <c:v>8.70576</c:v>
                </c:pt>
                <c:pt idx="383924">
                  <c:v>8.70578</c:v>
                </c:pt>
                <c:pt idx="383925">
                  <c:v>8.7058</c:v>
                </c:pt>
                <c:pt idx="383926">
                  <c:v>8.70583</c:v>
                </c:pt>
                <c:pt idx="383927">
                  <c:v>8.70585</c:v>
                </c:pt>
                <c:pt idx="383928">
                  <c:v>8.70587</c:v>
                </c:pt>
                <c:pt idx="383929">
                  <c:v>8.7059</c:v>
                </c:pt>
                <c:pt idx="383930">
                  <c:v>8.70592</c:v>
                </c:pt>
                <c:pt idx="383931">
                  <c:v>8.70594</c:v>
                </c:pt>
                <c:pt idx="383932">
                  <c:v>8.70596</c:v>
                </c:pt>
                <c:pt idx="383933">
                  <c:v>8.70599</c:v>
                </c:pt>
                <c:pt idx="383934">
                  <c:v>8.70601</c:v>
                </c:pt>
                <c:pt idx="383935">
                  <c:v>8.70603</c:v>
                </c:pt>
                <c:pt idx="383936">
                  <c:v>8.70605</c:v>
                </c:pt>
                <c:pt idx="383937">
                  <c:v>8.70608</c:v>
                </c:pt>
                <c:pt idx="383938">
                  <c:v>8.7061</c:v>
                </c:pt>
                <c:pt idx="383939">
                  <c:v>8.70612</c:v>
                </c:pt>
                <c:pt idx="383940">
                  <c:v>8.70614</c:v>
                </c:pt>
                <c:pt idx="383941">
                  <c:v>8.70617</c:v>
                </c:pt>
                <c:pt idx="383942">
                  <c:v>8.70619</c:v>
                </c:pt>
                <c:pt idx="383943">
                  <c:v>8.70621</c:v>
                </c:pt>
                <c:pt idx="383944">
                  <c:v>8.70624</c:v>
                </c:pt>
                <c:pt idx="383945">
                  <c:v>8.70626</c:v>
                </c:pt>
                <c:pt idx="383946">
                  <c:v>8.70628</c:v>
                </c:pt>
                <c:pt idx="383947">
                  <c:v>8.7063</c:v>
                </c:pt>
                <c:pt idx="383948">
                  <c:v>8.70633</c:v>
                </c:pt>
                <c:pt idx="383949">
                  <c:v>8.70635</c:v>
                </c:pt>
                <c:pt idx="383950">
                  <c:v>8.70637</c:v>
                </c:pt>
                <c:pt idx="383951">
                  <c:v>8.7064</c:v>
                </c:pt>
                <c:pt idx="383952">
                  <c:v>8.70642</c:v>
                </c:pt>
                <c:pt idx="383953">
                  <c:v>8.70644</c:v>
                </c:pt>
                <c:pt idx="383954">
                  <c:v>8.70646</c:v>
                </c:pt>
                <c:pt idx="383955">
                  <c:v>8.70649</c:v>
                </c:pt>
                <c:pt idx="383956">
                  <c:v>8.70651</c:v>
                </c:pt>
                <c:pt idx="383957">
                  <c:v>8.70653</c:v>
                </c:pt>
                <c:pt idx="383958">
                  <c:v>8.70655</c:v>
                </c:pt>
                <c:pt idx="383959">
                  <c:v>8.70658</c:v>
                </c:pt>
                <c:pt idx="383960">
                  <c:v>8.7066</c:v>
                </c:pt>
                <c:pt idx="383961">
                  <c:v>8.70662</c:v>
                </c:pt>
                <c:pt idx="383962">
                  <c:v>8.70664</c:v>
                </c:pt>
                <c:pt idx="383963">
                  <c:v>8.70667</c:v>
                </c:pt>
                <c:pt idx="383964">
                  <c:v>8.70669</c:v>
                </c:pt>
                <c:pt idx="383965">
                  <c:v>8.70671</c:v>
                </c:pt>
                <c:pt idx="383966">
                  <c:v>8.70674</c:v>
                </c:pt>
                <c:pt idx="383967">
                  <c:v>8.70676</c:v>
                </c:pt>
                <c:pt idx="383968">
                  <c:v>8.70678</c:v>
                </c:pt>
                <c:pt idx="383969">
                  <c:v>8.7068</c:v>
                </c:pt>
                <c:pt idx="383970">
                  <c:v>8.70683</c:v>
                </c:pt>
                <c:pt idx="383971">
                  <c:v>8.70685</c:v>
                </c:pt>
                <c:pt idx="383972">
                  <c:v>8.70687</c:v>
                </c:pt>
                <c:pt idx="383973">
                  <c:v>8.70689</c:v>
                </c:pt>
                <c:pt idx="383974">
                  <c:v>8.70692</c:v>
                </c:pt>
                <c:pt idx="383975">
                  <c:v>8.70694</c:v>
                </c:pt>
                <c:pt idx="383976">
                  <c:v>8.70696</c:v>
                </c:pt>
                <c:pt idx="383977">
                  <c:v>8.70698</c:v>
                </c:pt>
                <c:pt idx="383978">
                  <c:v>8.70701</c:v>
                </c:pt>
                <c:pt idx="383979">
                  <c:v>8.70703</c:v>
                </c:pt>
                <c:pt idx="383980">
                  <c:v>8.70705</c:v>
                </c:pt>
                <c:pt idx="383981">
                  <c:v>8.70707</c:v>
                </c:pt>
                <c:pt idx="383982">
                  <c:v>8.7071</c:v>
                </c:pt>
                <c:pt idx="383983">
                  <c:v>8.70712</c:v>
                </c:pt>
                <c:pt idx="383984">
                  <c:v>8.70714</c:v>
                </c:pt>
                <c:pt idx="383985">
                  <c:v>8.70717</c:v>
                </c:pt>
                <c:pt idx="383986">
                  <c:v>8.70719</c:v>
                </c:pt>
                <c:pt idx="383987">
                  <c:v>8.70721</c:v>
                </c:pt>
                <c:pt idx="383988">
                  <c:v>8.70723</c:v>
                </c:pt>
                <c:pt idx="383989">
                  <c:v>8.70726</c:v>
                </c:pt>
                <c:pt idx="383990">
                  <c:v>8.70728</c:v>
                </c:pt>
                <c:pt idx="383991">
                  <c:v>8.7073</c:v>
                </c:pt>
                <c:pt idx="383992">
                  <c:v>8.70732</c:v>
                </c:pt>
                <c:pt idx="383993">
                  <c:v>8.70735</c:v>
                </c:pt>
                <c:pt idx="383994">
                  <c:v>8.70737</c:v>
                </c:pt>
                <c:pt idx="383995">
                  <c:v>8.70739</c:v>
                </c:pt>
                <c:pt idx="383996">
                  <c:v>8.70741</c:v>
                </c:pt>
                <c:pt idx="383997">
                  <c:v>8.70744</c:v>
                </c:pt>
                <c:pt idx="383998">
                  <c:v>8.70746</c:v>
                </c:pt>
                <c:pt idx="383999">
                  <c:v>8.70748</c:v>
                </c:pt>
                <c:pt idx="384000">
                  <c:v>8.70751</c:v>
                </c:pt>
                <c:pt idx="384001">
                  <c:v>8.70753</c:v>
                </c:pt>
                <c:pt idx="384002">
                  <c:v>8.70755</c:v>
                </c:pt>
                <c:pt idx="384003">
                  <c:v>8.70757</c:v>
                </c:pt>
                <c:pt idx="384004">
                  <c:v>8.7076</c:v>
                </c:pt>
                <c:pt idx="384005">
                  <c:v>8.70762</c:v>
                </c:pt>
                <c:pt idx="384006">
                  <c:v>8.70764</c:v>
                </c:pt>
                <c:pt idx="384007">
                  <c:v>8.70766</c:v>
                </c:pt>
                <c:pt idx="384008">
                  <c:v>8.70769</c:v>
                </c:pt>
                <c:pt idx="384009">
                  <c:v>8.70771</c:v>
                </c:pt>
                <c:pt idx="384010">
                  <c:v>8.70773</c:v>
                </c:pt>
                <c:pt idx="384011">
                  <c:v>8.70776</c:v>
                </c:pt>
                <c:pt idx="384012">
                  <c:v>8.70778</c:v>
                </c:pt>
                <c:pt idx="384013">
                  <c:v>8.7078</c:v>
                </c:pt>
                <c:pt idx="384014">
                  <c:v>8.70782</c:v>
                </c:pt>
                <c:pt idx="384015">
                  <c:v>8.70785</c:v>
                </c:pt>
                <c:pt idx="384016">
                  <c:v>8.70787</c:v>
                </c:pt>
                <c:pt idx="384017">
                  <c:v>8.70789</c:v>
                </c:pt>
                <c:pt idx="384018">
                  <c:v>8.70791</c:v>
                </c:pt>
                <c:pt idx="384019">
                  <c:v>8.70794</c:v>
                </c:pt>
                <c:pt idx="384020">
                  <c:v>8.70796</c:v>
                </c:pt>
                <c:pt idx="384021">
                  <c:v>8.70798</c:v>
                </c:pt>
                <c:pt idx="384022">
                  <c:v>8.708</c:v>
                </c:pt>
                <c:pt idx="384023">
                  <c:v>8.70803</c:v>
                </c:pt>
                <c:pt idx="384024">
                  <c:v>8.70805</c:v>
                </c:pt>
                <c:pt idx="384025">
                  <c:v>8.70807</c:v>
                </c:pt>
                <c:pt idx="384026">
                  <c:v>8.7081</c:v>
                </c:pt>
                <c:pt idx="384027">
                  <c:v>8.70812</c:v>
                </c:pt>
                <c:pt idx="384028">
                  <c:v>8.70814</c:v>
                </c:pt>
                <c:pt idx="384029">
                  <c:v>8.70816</c:v>
                </c:pt>
                <c:pt idx="384030">
                  <c:v>8.70819</c:v>
                </c:pt>
                <c:pt idx="384031">
                  <c:v>8.70821</c:v>
                </c:pt>
                <c:pt idx="384032">
                  <c:v>8.70823</c:v>
                </c:pt>
                <c:pt idx="384033">
                  <c:v>8.70825</c:v>
                </c:pt>
                <c:pt idx="384034">
                  <c:v>8.70828</c:v>
                </c:pt>
                <c:pt idx="384035">
                  <c:v>8.7083</c:v>
                </c:pt>
                <c:pt idx="384036">
                  <c:v>8.70832</c:v>
                </c:pt>
                <c:pt idx="384037">
                  <c:v>8.70834</c:v>
                </c:pt>
                <c:pt idx="384038">
                  <c:v>8.70837</c:v>
                </c:pt>
                <c:pt idx="384039">
                  <c:v>8.70839</c:v>
                </c:pt>
                <c:pt idx="384040">
                  <c:v>8.70841</c:v>
                </c:pt>
                <c:pt idx="384041">
                  <c:v>8.70843</c:v>
                </c:pt>
                <c:pt idx="384042">
                  <c:v>8.70846</c:v>
                </c:pt>
                <c:pt idx="384043">
                  <c:v>8.70848</c:v>
                </c:pt>
                <c:pt idx="384044">
                  <c:v>8.7085</c:v>
                </c:pt>
                <c:pt idx="384045">
                  <c:v>8.70853</c:v>
                </c:pt>
                <c:pt idx="384046">
                  <c:v>8.70855</c:v>
                </c:pt>
                <c:pt idx="384047">
                  <c:v>8.70857</c:v>
                </c:pt>
                <c:pt idx="384048">
                  <c:v>8.70859</c:v>
                </c:pt>
                <c:pt idx="384049">
                  <c:v>8.70862</c:v>
                </c:pt>
                <c:pt idx="384050">
                  <c:v>8.70864</c:v>
                </c:pt>
                <c:pt idx="384051">
                  <c:v>8.70866</c:v>
                </c:pt>
                <c:pt idx="384052">
                  <c:v>8.70868</c:v>
                </c:pt>
                <c:pt idx="384053">
                  <c:v>8.70871</c:v>
                </c:pt>
                <c:pt idx="384054">
                  <c:v>8.70873</c:v>
                </c:pt>
                <c:pt idx="384055">
                  <c:v>8.70875</c:v>
                </c:pt>
                <c:pt idx="384056">
                  <c:v>8.70878</c:v>
                </c:pt>
                <c:pt idx="384057">
                  <c:v>8.7088</c:v>
                </c:pt>
                <c:pt idx="384058">
                  <c:v>8.70882</c:v>
                </c:pt>
                <c:pt idx="384059">
                  <c:v>8.70884</c:v>
                </c:pt>
                <c:pt idx="384060">
                  <c:v>8.70887</c:v>
                </c:pt>
                <c:pt idx="384061">
                  <c:v>8.70889</c:v>
                </c:pt>
                <c:pt idx="384062">
                  <c:v>8.70891</c:v>
                </c:pt>
                <c:pt idx="384063">
                  <c:v>8.70893</c:v>
                </c:pt>
                <c:pt idx="384064">
                  <c:v>8.70896</c:v>
                </c:pt>
                <c:pt idx="384065">
                  <c:v>8.70898</c:v>
                </c:pt>
                <c:pt idx="384066">
                  <c:v>8.709</c:v>
                </c:pt>
                <c:pt idx="384067">
                  <c:v>8.70903</c:v>
                </c:pt>
                <c:pt idx="384068">
                  <c:v>8.70905</c:v>
                </c:pt>
                <c:pt idx="384069">
                  <c:v>8.70907</c:v>
                </c:pt>
                <c:pt idx="384070">
                  <c:v>8.70909</c:v>
                </c:pt>
                <c:pt idx="384071">
                  <c:v>8.70912</c:v>
                </c:pt>
                <c:pt idx="384072">
                  <c:v>8.70914</c:v>
                </c:pt>
                <c:pt idx="384073">
                  <c:v>8.70916</c:v>
                </c:pt>
                <c:pt idx="384074">
                  <c:v>8.70918</c:v>
                </c:pt>
                <c:pt idx="384075">
                  <c:v>8.70921</c:v>
                </c:pt>
                <c:pt idx="384076">
                  <c:v>8.70923</c:v>
                </c:pt>
                <c:pt idx="384077">
                  <c:v>8.70925</c:v>
                </c:pt>
                <c:pt idx="384078">
                  <c:v>8.70927</c:v>
                </c:pt>
                <c:pt idx="384079">
                  <c:v>8.7093</c:v>
                </c:pt>
                <c:pt idx="384080">
                  <c:v>8.70932</c:v>
                </c:pt>
                <c:pt idx="384081">
                  <c:v>8.70934</c:v>
                </c:pt>
                <c:pt idx="384082">
                  <c:v>8.70937</c:v>
                </c:pt>
                <c:pt idx="384083">
                  <c:v>8.70939</c:v>
                </c:pt>
                <c:pt idx="384084">
                  <c:v>8.70941</c:v>
                </c:pt>
                <c:pt idx="384085">
                  <c:v>8.70943</c:v>
                </c:pt>
                <c:pt idx="384086">
                  <c:v>8.70946</c:v>
                </c:pt>
                <c:pt idx="384087">
                  <c:v>8.70948</c:v>
                </c:pt>
                <c:pt idx="384088">
                  <c:v>8.7095</c:v>
                </c:pt>
                <c:pt idx="384089">
                  <c:v>8.70952</c:v>
                </c:pt>
                <c:pt idx="384090">
                  <c:v>8.70955</c:v>
                </c:pt>
                <c:pt idx="384091">
                  <c:v>8.70957</c:v>
                </c:pt>
                <c:pt idx="384092">
                  <c:v>8.70959</c:v>
                </c:pt>
                <c:pt idx="384093">
                  <c:v>8.70961</c:v>
                </c:pt>
                <c:pt idx="384094">
                  <c:v>8.70964</c:v>
                </c:pt>
                <c:pt idx="384095">
                  <c:v>8.70966</c:v>
                </c:pt>
                <c:pt idx="384096">
                  <c:v>8.70968</c:v>
                </c:pt>
                <c:pt idx="384097">
                  <c:v>8.7097</c:v>
                </c:pt>
                <c:pt idx="384098">
                  <c:v>8.70973</c:v>
                </c:pt>
                <c:pt idx="384099">
                  <c:v>8.70975</c:v>
                </c:pt>
                <c:pt idx="384100">
                  <c:v>8.70977</c:v>
                </c:pt>
                <c:pt idx="384101">
                  <c:v>8.7098</c:v>
                </c:pt>
                <c:pt idx="384102">
                  <c:v>8.70982</c:v>
                </c:pt>
                <c:pt idx="384103">
                  <c:v>8.70984</c:v>
                </c:pt>
                <c:pt idx="384104">
                  <c:v>8.70986</c:v>
                </c:pt>
                <c:pt idx="384105">
                  <c:v>8.70989</c:v>
                </c:pt>
                <c:pt idx="384106">
                  <c:v>8.70991</c:v>
                </c:pt>
                <c:pt idx="384107">
                  <c:v>8.70993</c:v>
                </c:pt>
                <c:pt idx="384108">
                  <c:v>8.70996</c:v>
                </c:pt>
                <c:pt idx="384109">
                  <c:v>8.70998</c:v>
                </c:pt>
                <c:pt idx="384110">
                  <c:v>8.71</c:v>
                </c:pt>
                <c:pt idx="384111">
                  <c:v>8.71002</c:v>
                </c:pt>
                <c:pt idx="384112">
                  <c:v>8.71004</c:v>
                </c:pt>
                <c:pt idx="384113">
                  <c:v>8.71007</c:v>
                </c:pt>
                <c:pt idx="384114">
                  <c:v>8.71009</c:v>
                </c:pt>
                <c:pt idx="384115">
                  <c:v>8.71011</c:v>
                </c:pt>
                <c:pt idx="384116">
                  <c:v>8.71014</c:v>
                </c:pt>
                <c:pt idx="384117">
                  <c:v>8.71016</c:v>
                </c:pt>
                <c:pt idx="384118">
                  <c:v>8.71018</c:v>
                </c:pt>
                <c:pt idx="384119">
                  <c:v>8.7102</c:v>
                </c:pt>
                <c:pt idx="384120">
                  <c:v>8.71023</c:v>
                </c:pt>
                <c:pt idx="384121">
                  <c:v>8.71025</c:v>
                </c:pt>
                <c:pt idx="384122">
                  <c:v>8.71027</c:v>
                </c:pt>
                <c:pt idx="384123">
                  <c:v>8.7103</c:v>
                </c:pt>
                <c:pt idx="384124">
                  <c:v>8.71032</c:v>
                </c:pt>
                <c:pt idx="384125">
                  <c:v>8.71034</c:v>
                </c:pt>
                <c:pt idx="384126">
                  <c:v>8.71036</c:v>
                </c:pt>
                <c:pt idx="384127">
                  <c:v>8.71039</c:v>
                </c:pt>
                <c:pt idx="384128">
                  <c:v>8.71041</c:v>
                </c:pt>
                <c:pt idx="384129">
                  <c:v>8.71043</c:v>
                </c:pt>
                <c:pt idx="384130">
                  <c:v>8.71045</c:v>
                </c:pt>
                <c:pt idx="384131">
                  <c:v>8.71048</c:v>
                </c:pt>
                <c:pt idx="384132">
                  <c:v>8.7105</c:v>
                </c:pt>
                <c:pt idx="384133">
                  <c:v>8.71052</c:v>
                </c:pt>
                <c:pt idx="384134">
                  <c:v>8.71054</c:v>
                </c:pt>
                <c:pt idx="384135">
                  <c:v>8.71057</c:v>
                </c:pt>
                <c:pt idx="384136">
                  <c:v>8.71059</c:v>
                </c:pt>
                <c:pt idx="384137">
                  <c:v>8.71061</c:v>
                </c:pt>
                <c:pt idx="384138">
                  <c:v>8.71063</c:v>
                </c:pt>
                <c:pt idx="384139">
                  <c:v>8.71066</c:v>
                </c:pt>
                <c:pt idx="384140">
                  <c:v>8.71068</c:v>
                </c:pt>
                <c:pt idx="384141">
                  <c:v>8.7107</c:v>
                </c:pt>
                <c:pt idx="384142">
                  <c:v>8.71073</c:v>
                </c:pt>
                <c:pt idx="384143">
                  <c:v>8.71075</c:v>
                </c:pt>
                <c:pt idx="384144">
                  <c:v>8.71077</c:v>
                </c:pt>
                <c:pt idx="384145">
                  <c:v>8.71079</c:v>
                </c:pt>
                <c:pt idx="384146">
                  <c:v>8.71082</c:v>
                </c:pt>
                <c:pt idx="384147">
                  <c:v>8.71084</c:v>
                </c:pt>
                <c:pt idx="384148">
                  <c:v>8.71086</c:v>
                </c:pt>
                <c:pt idx="384149">
                  <c:v>8.71088</c:v>
                </c:pt>
                <c:pt idx="384150">
                  <c:v>8.71091</c:v>
                </c:pt>
                <c:pt idx="384151">
                  <c:v>8.71093</c:v>
                </c:pt>
                <c:pt idx="384152">
                  <c:v>8.71095</c:v>
                </c:pt>
                <c:pt idx="384153">
                  <c:v>8.71097</c:v>
                </c:pt>
                <c:pt idx="384154">
                  <c:v>8.711</c:v>
                </c:pt>
                <c:pt idx="384155">
                  <c:v>8.71102</c:v>
                </c:pt>
                <c:pt idx="384156">
                  <c:v>8.71104</c:v>
                </c:pt>
                <c:pt idx="384157">
                  <c:v>8.71107</c:v>
                </c:pt>
                <c:pt idx="384158">
                  <c:v>8.71109</c:v>
                </c:pt>
                <c:pt idx="384159">
                  <c:v>8.71111</c:v>
                </c:pt>
                <c:pt idx="384160">
                  <c:v>8.71113</c:v>
                </c:pt>
                <c:pt idx="384161">
                  <c:v>8.71116</c:v>
                </c:pt>
                <c:pt idx="384162">
                  <c:v>8.71118</c:v>
                </c:pt>
                <c:pt idx="384163">
                  <c:v>8.7112</c:v>
                </c:pt>
                <c:pt idx="384164">
                  <c:v>8.71122</c:v>
                </c:pt>
                <c:pt idx="384165">
                  <c:v>8.71125</c:v>
                </c:pt>
                <c:pt idx="384166">
                  <c:v>8.71127</c:v>
                </c:pt>
                <c:pt idx="384167">
                  <c:v>8.71129</c:v>
                </c:pt>
                <c:pt idx="384168">
                  <c:v>8.71132</c:v>
                </c:pt>
                <c:pt idx="384169">
                  <c:v>8.71134</c:v>
                </c:pt>
                <c:pt idx="384170">
                  <c:v>8.71136</c:v>
                </c:pt>
                <c:pt idx="384171">
                  <c:v>8.71138</c:v>
                </c:pt>
                <c:pt idx="384172">
                  <c:v>8.71141</c:v>
                </c:pt>
                <c:pt idx="384173">
                  <c:v>8.71143</c:v>
                </c:pt>
                <c:pt idx="384174">
                  <c:v>8.71145</c:v>
                </c:pt>
                <c:pt idx="384175">
                  <c:v>8.71147</c:v>
                </c:pt>
                <c:pt idx="384176">
                  <c:v>8.7115</c:v>
                </c:pt>
                <c:pt idx="384177">
                  <c:v>8.71152</c:v>
                </c:pt>
                <c:pt idx="384178">
                  <c:v>8.71154</c:v>
                </c:pt>
                <c:pt idx="384179">
                  <c:v>8.71157</c:v>
                </c:pt>
                <c:pt idx="384180">
                  <c:v>8.71159</c:v>
                </c:pt>
                <c:pt idx="384181">
                  <c:v>8.71161</c:v>
                </c:pt>
                <c:pt idx="384182">
                  <c:v>8.71163</c:v>
                </c:pt>
                <c:pt idx="384183">
                  <c:v>8.71166</c:v>
                </c:pt>
                <c:pt idx="384184">
                  <c:v>8.71168</c:v>
                </c:pt>
                <c:pt idx="384185">
                  <c:v>8.7117</c:v>
                </c:pt>
                <c:pt idx="384186">
                  <c:v>8.71172</c:v>
                </c:pt>
                <c:pt idx="384187">
                  <c:v>8.71175</c:v>
                </c:pt>
                <c:pt idx="384188">
                  <c:v>8.71177</c:v>
                </c:pt>
                <c:pt idx="384189">
                  <c:v>8.71179</c:v>
                </c:pt>
                <c:pt idx="384190">
                  <c:v>8.71181</c:v>
                </c:pt>
                <c:pt idx="384191">
                  <c:v>8.71184</c:v>
                </c:pt>
                <c:pt idx="384192">
                  <c:v>8.71186</c:v>
                </c:pt>
                <c:pt idx="384193">
                  <c:v>8.71188</c:v>
                </c:pt>
                <c:pt idx="384194">
                  <c:v>8.7119</c:v>
                </c:pt>
                <c:pt idx="384195">
                  <c:v>8.71193</c:v>
                </c:pt>
                <c:pt idx="384196">
                  <c:v>8.71195</c:v>
                </c:pt>
                <c:pt idx="384197">
                  <c:v>8.71197</c:v>
                </c:pt>
                <c:pt idx="384198">
                  <c:v>8.71199</c:v>
                </c:pt>
                <c:pt idx="384199">
                  <c:v>8.71202</c:v>
                </c:pt>
                <c:pt idx="384200">
                  <c:v>8.71204</c:v>
                </c:pt>
                <c:pt idx="384201">
                  <c:v>8.71206</c:v>
                </c:pt>
                <c:pt idx="384202">
                  <c:v>8.71209</c:v>
                </c:pt>
                <c:pt idx="384203">
                  <c:v>8.71211</c:v>
                </c:pt>
                <c:pt idx="384204">
                  <c:v>8.71213</c:v>
                </c:pt>
                <c:pt idx="384205">
                  <c:v>8.71215</c:v>
                </c:pt>
                <c:pt idx="384206">
                  <c:v>8.71218</c:v>
                </c:pt>
                <c:pt idx="384207">
                  <c:v>8.7122</c:v>
                </c:pt>
                <c:pt idx="384208">
                  <c:v>8.71222</c:v>
                </c:pt>
                <c:pt idx="384209">
                  <c:v>8.71224</c:v>
                </c:pt>
                <c:pt idx="384210">
                  <c:v>8.71227</c:v>
                </c:pt>
                <c:pt idx="384211">
                  <c:v>8.71229</c:v>
                </c:pt>
                <c:pt idx="384212">
                  <c:v>8.71231</c:v>
                </c:pt>
                <c:pt idx="384213">
                  <c:v>8.71234</c:v>
                </c:pt>
                <c:pt idx="384214">
                  <c:v>8.71236</c:v>
                </c:pt>
                <c:pt idx="384215">
                  <c:v>8.71238</c:v>
                </c:pt>
                <c:pt idx="384216">
                  <c:v>8.7124</c:v>
                </c:pt>
                <c:pt idx="384217">
                  <c:v>8.71243</c:v>
                </c:pt>
                <c:pt idx="384218">
                  <c:v>8.71245</c:v>
                </c:pt>
                <c:pt idx="384219">
                  <c:v>8.71247</c:v>
                </c:pt>
                <c:pt idx="384220">
                  <c:v>8.71249</c:v>
                </c:pt>
                <c:pt idx="384221">
                  <c:v>8.71252</c:v>
                </c:pt>
                <c:pt idx="384222">
                  <c:v>8.71254</c:v>
                </c:pt>
                <c:pt idx="384223">
                  <c:v>8.71256</c:v>
                </c:pt>
                <c:pt idx="384224">
                  <c:v>8.71259</c:v>
                </c:pt>
                <c:pt idx="384225">
                  <c:v>8.71261</c:v>
                </c:pt>
                <c:pt idx="384226">
                  <c:v>8.71263</c:v>
                </c:pt>
                <c:pt idx="384227">
                  <c:v>8.71265</c:v>
                </c:pt>
                <c:pt idx="384228">
                  <c:v>8.71268</c:v>
                </c:pt>
                <c:pt idx="384229">
                  <c:v>8.7127</c:v>
                </c:pt>
                <c:pt idx="384230">
                  <c:v>8.71272</c:v>
                </c:pt>
                <c:pt idx="384231">
                  <c:v>8.71274</c:v>
                </c:pt>
                <c:pt idx="384232">
                  <c:v>8.71277</c:v>
                </c:pt>
                <c:pt idx="384233">
                  <c:v>8.71279</c:v>
                </c:pt>
                <c:pt idx="384234">
                  <c:v>8.71281</c:v>
                </c:pt>
                <c:pt idx="384235">
                  <c:v>8.71283</c:v>
                </c:pt>
                <c:pt idx="384236">
                  <c:v>8.71286</c:v>
                </c:pt>
                <c:pt idx="384237">
                  <c:v>8.71288</c:v>
                </c:pt>
                <c:pt idx="384238">
                  <c:v>8.7129</c:v>
                </c:pt>
                <c:pt idx="384239">
                  <c:v>8.71293</c:v>
                </c:pt>
                <c:pt idx="384240">
                  <c:v>8.71295</c:v>
                </c:pt>
                <c:pt idx="384241">
                  <c:v>8.71297</c:v>
                </c:pt>
                <c:pt idx="384242">
                  <c:v>8.71299</c:v>
                </c:pt>
                <c:pt idx="384243">
                  <c:v>8.71302</c:v>
                </c:pt>
                <c:pt idx="384244">
                  <c:v>8.71304</c:v>
                </c:pt>
                <c:pt idx="384245">
                  <c:v>8.71306</c:v>
                </c:pt>
                <c:pt idx="384246">
                  <c:v>8.71308</c:v>
                </c:pt>
                <c:pt idx="384247">
                  <c:v>8.71311</c:v>
                </c:pt>
                <c:pt idx="384248">
                  <c:v>8.71313</c:v>
                </c:pt>
                <c:pt idx="384249">
                  <c:v>8.71315</c:v>
                </c:pt>
                <c:pt idx="384250">
                  <c:v>8.71317</c:v>
                </c:pt>
                <c:pt idx="384251">
                  <c:v>8.7132</c:v>
                </c:pt>
                <c:pt idx="384252">
                  <c:v>8.71322</c:v>
                </c:pt>
                <c:pt idx="384253">
                  <c:v>8.71324</c:v>
                </c:pt>
                <c:pt idx="384254">
                  <c:v>8.71326</c:v>
                </c:pt>
                <c:pt idx="384255">
                  <c:v>8.71329</c:v>
                </c:pt>
                <c:pt idx="384256">
                  <c:v>8.71331</c:v>
                </c:pt>
                <c:pt idx="384257">
                  <c:v>8.71333</c:v>
                </c:pt>
                <c:pt idx="384258">
                  <c:v>8.71336</c:v>
                </c:pt>
                <c:pt idx="384259">
                  <c:v>8.71338</c:v>
                </c:pt>
                <c:pt idx="384260">
                  <c:v>8.7134</c:v>
                </c:pt>
                <c:pt idx="384261">
                  <c:v>8.71342</c:v>
                </c:pt>
                <c:pt idx="384262">
                  <c:v>8.71345</c:v>
                </c:pt>
                <c:pt idx="384263">
                  <c:v>8.71347</c:v>
                </c:pt>
                <c:pt idx="384264">
                  <c:v>8.71349</c:v>
                </c:pt>
                <c:pt idx="384265">
                  <c:v>8.71351</c:v>
                </c:pt>
                <c:pt idx="384266">
                  <c:v>8.71354</c:v>
                </c:pt>
                <c:pt idx="384267">
                  <c:v>8.71356</c:v>
                </c:pt>
                <c:pt idx="384268">
                  <c:v>8.71358</c:v>
                </c:pt>
                <c:pt idx="384269">
                  <c:v>8.7136</c:v>
                </c:pt>
                <c:pt idx="384270">
                  <c:v>8.71363</c:v>
                </c:pt>
                <c:pt idx="384271">
                  <c:v>8.71365</c:v>
                </c:pt>
                <c:pt idx="384272">
                  <c:v>8.71367</c:v>
                </c:pt>
                <c:pt idx="384273">
                  <c:v>8.7137</c:v>
                </c:pt>
                <c:pt idx="384274">
                  <c:v>8.71372</c:v>
                </c:pt>
                <c:pt idx="384275">
                  <c:v>8.71374</c:v>
                </c:pt>
                <c:pt idx="384276">
                  <c:v>8.71376</c:v>
                </c:pt>
                <c:pt idx="384277">
                  <c:v>8.71379</c:v>
                </c:pt>
                <c:pt idx="384278">
                  <c:v>8.71381</c:v>
                </c:pt>
                <c:pt idx="384279">
                  <c:v>8.71383</c:v>
                </c:pt>
                <c:pt idx="384280">
                  <c:v>8.71386</c:v>
                </c:pt>
                <c:pt idx="384281">
                  <c:v>8.71388</c:v>
                </c:pt>
                <c:pt idx="384282">
                  <c:v>8.7139</c:v>
                </c:pt>
                <c:pt idx="384283">
                  <c:v>8.71392</c:v>
                </c:pt>
                <c:pt idx="384284">
                  <c:v>8.71395</c:v>
                </c:pt>
                <c:pt idx="384285">
                  <c:v>8.71397</c:v>
                </c:pt>
                <c:pt idx="384286">
                  <c:v>8.71399</c:v>
                </c:pt>
                <c:pt idx="384287">
                  <c:v>8.71401</c:v>
                </c:pt>
                <c:pt idx="384288">
                  <c:v>8.71404</c:v>
                </c:pt>
                <c:pt idx="384289">
                  <c:v>8.71406</c:v>
                </c:pt>
                <c:pt idx="384290">
                  <c:v>8.71408</c:v>
                </c:pt>
                <c:pt idx="384291">
                  <c:v>8.7141</c:v>
                </c:pt>
                <c:pt idx="384292">
                  <c:v>8.71413</c:v>
                </c:pt>
                <c:pt idx="384293">
                  <c:v>8.71415</c:v>
                </c:pt>
                <c:pt idx="384294">
                  <c:v>8.71417</c:v>
                </c:pt>
                <c:pt idx="384295">
                  <c:v>8.7142</c:v>
                </c:pt>
                <c:pt idx="384296">
                  <c:v>8.71422</c:v>
                </c:pt>
                <c:pt idx="384297">
                  <c:v>8.71424</c:v>
                </c:pt>
                <c:pt idx="384298">
                  <c:v>8.71426</c:v>
                </c:pt>
                <c:pt idx="384299">
                  <c:v>8.71429</c:v>
                </c:pt>
                <c:pt idx="384300">
                  <c:v>8.71431</c:v>
                </c:pt>
                <c:pt idx="384301">
                  <c:v>8.71433</c:v>
                </c:pt>
                <c:pt idx="384302">
                  <c:v>8.71435</c:v>
                </c:pt>
                <c:pt idx="384303">
                  <c:v>8.71438</c:v>
                </c:pt>
                <c:pt idx="384304">
                  <c:v>8.7144</c:v>
                </c:pt>
                <c:pt idx="384305">
                  <c:v>8.71442</c:v>
                </c:pt>
                <c:pt idx="384306">
                  <c:v>8.71444</c:v>
                </c:pt>
                <c:pt idx="384307">
                  <c:v>8.71447</c:v>
                </c:pt>
                <c:pt idx="384308">
                  <c:v>8.71449</c:v>
                </c:pt>
                <c:pt idx="384309">
                  <c:v>8.71451</c:v>
                </c:pt>
                <c:pt idx="384310">
                  <c:v>8.71453</c:v>
                </c:pt>
                <c:pt idx="384311">
                  <c:v>8.71456</c:v>
                </c:pt>
                <c:pt idx="384312">
                  <c:v>8.71458</c:v>
                </c:pt>
                <c:pt idx="384313">
                  <c:v>8.7146</c:v>
                </c:pt>
                <c:pt idx="384314">
                  <c:v>8.71463</c:v>
                </c:pt>
                <c:pt idx="384315">
                  <c:v>8.71465</c:v>
                </c:pt>
                <c:pt idx="384316">
                  <c:v>8.71467</c:v>
                </c:pt>
                <c:pt idx="384317">
                  <c:v>8.71469</c:v>
                </c:pt>
                <c:pt idx="384318">
                  <c:v>8.71472</c:v>
                </c:pt>
                <c:pt idx="384319">
                  <c:v>8.71474</c:v>
                </c:pt>
                <c:pt idx="384320">
                  <c:v>8.71476</c:v>
                </c:pt>
                <c:pt idx="384321">
                  <c:v>8.71478</c:v>
                </c:pt>
                <c:pt idx="384322">
                  <c:v>8.71481</c:v>
                </c:pt>
                <c:pt idx="384323">
                  <c:v>8.71483</c:v>
                </c:pt>
                <c:pt idx="384324">
                  <c:v>8.71485</c:v>
                </c:pt>
                <c:pt idx="384325">
                  <c:v>8.71487</c:v>
                </c:pt>
                <c:pt idx="384326">
                  <c:v>8.7149</c:v>
                </c:pt>
                <c:pt idx="384327">
                  <c:v>8.71492</c:v>
                </c:pt>
                <c:pt idx="384328">
                  <c:v>8.71494</c:v>
                </c:pt>
                <c:pt idx="384329">
                  <c:v>8.71497</c:v>
                </c:pt>
                <c:pt idx="384330">
                  <c:v>8.71499</c:v>
                </c:pt>
                <c:pt idx="384331">
                  <c:v>8.71501</c:v>
                </c:pt>
                <c:pt idx="384332">
                  <c:v>8.71503</c:v>
                </c:pt>
                <c:pt idx="384333">
                  <c:v>8.71506</c:v>
                </c:pt>
                <c:pt idx="384334">
                  <c:v>8.71508</c:v>
                </c:pt>
                <c:pt idx="384335">
                  <c:v>8.7151</c:v>
                </c:pt>
                <c:pt idx="384336">
                  <c:v>8.71513</c:v>
                </c:pt>
                <c:pt idx="384337">
                  <c:v>8.71515</c:v>
                </c:pt>
                <c:pt idx="384338">
                  <c:v>8.71517</c:v>
                </c:pt>
                <c:pt idx="384339">
                  <c:v>8.71519</c:v>
                </c:pt>
                <c:pt idx="384340">
                  <c:v>8.71522</c:v>
                </c:pt>
                <c:pt idx="384341">
                  <c:v>8.71524</c:v>
                </c:pt>
                <c:pt idx="384342">
                  <c:v>8.71526</c:v>
                </c:pt>
                <c:pt idx="384343">
                  <c:v>8.71528</c:v>
                </c:pt>
                <c:pt idx="384344">
                  <c:v>8.71531</c:v>
                </c:pt>
                <c:pt idx="384345">
                  <c:v>8.71533</c:v>
                </c:pt>
                <c:pt idx="384346">
                  <c:v>8.71535</c:v>
                </c:pt>
                <c:pt idx="384347">
                  <c:v>8.71537</c:v>
                </c:pt>
                <c:pt idx="384348">
                  <c:v>8.7154</c:v>
                </c:pt>
                <c:pt idx="384349">
                  <c:v>8.71542</c:v>
                </c:pt>
                <c:pt idx="384350">
                  <c:v>8.71544</c:v>
                </c:pt>
                <c:pt idx="384351">
                  <c:v>8.71547</c:v>
                </c:pt>
                <c:pt idx="384352">
                  <c:v>8.71549</c:v>
                </c:pt>
                <c:pt idx="384353">
                  <c:v>8.71551</c:v>
                </c:pt>
                <c:pt idx="384354">
                  <c:v>8.71553</c:v>
                </c:pt>
                <c:pt idx="384355">
                  <c:v>8.71556</c:v>
                </c:pt>
                <c:pt idx="384356">
                  <c:v>8.71558</c:v>
                </c:pt>
                <c:pt idx="384357">
                  <c:v>8.7156</c:v>
                </c:pt>
                <c:pt idx="384358">
                  <c:v>8.71562</c:v>
                </c:pt>
                <c:pt idx="384359">
                  <c:v>8.71565</c:v>
                </c:pt>
                <c:pt idx="384360">
                  <c:v>8.71567</c:v>
                </c:pt>
                <c:pt idx="384361">
                  <c:v>8.71569</c:v>
                </c:pt>
                <c:pt idx="384362">
                  <c:v>8.71571</c:v>
                </c:pt>
                <c:pt idx="384363">
                  <c:v>8.71574</c:v>
                </c:pt>
                <c:pt idx="384364">
                  <c:v>8.71576</c:v>
                </c:pt>
                <c:pt idx="384365">
                  <c:v>8.71578</c:v>
                </c:pt>
                <c:pt idx="384366">
                  <c:v>8.7158</c:v>
                </c:pt>
                <c:pt idx="384367">
                  <c:v>8.71583</c:v>
                </c:pt>
                <c:pt idx="384368">
                  <c:v>8.71585</c:v>
                </c:pt>
                <c:pt idx="384369">
                  <c:v>8.71587</c:v>
                </c:pt>
                <c:pt idx="384370">
                  <c:v>8.7159</c:v>
                </c:pt>
                <c:pt idx="384371">
                  <c:v>8.71592</c:v>
                </c:pt>
                <c:pt idx="384372">
                  <c:v>8.71594</c:v>
                </c:pt>
                <c:pt idx="384373">
                  <c:v>8.71596</c:v>
                </c:pt>
                <c:pt idx="384374">
                  <c:v>8.71599</c:v>
                </c:pt>
                <c:pt idx="384375">
                  <c:v>8.71601</c:v>
                </c:pt>
                <c:pt idx="384376">
                  <c:v>8.71603</c:v>
                </c:pt>
                <c:pt idx="384377">
                  <c:v>8.71605</c:v>
                </c:pt>
                <c:pt idx="384378">
                  <c:v>8.71608</c:v>
                </c:pt>
                <c:pt idx="384379">
                  <c:v>8.7161</c:v>
                </c:pt>
                <c:pt idx="384380">
                  <c:v>8.71612</c:v>
                </c:pt>
                <c:pt idx="384381">
                  <c:v>8.71614</c:v>
                </c:pt>
                <c:pt idx="384382">
                  <c:v>8.71617</c:v>
                </c:pt>
                <c:pt idx="384383">
                  <c:v>8.71619</c:v>
                </c:pt>
                <c:pt idx="384384">
                  <c:v>8.71621</c:v>
                </c:pt>
                <c:pt idx="384385">
                  <c:v>8.71624</c:v>
                </c:pt>
                <c:pt idx="384386">
                  <c:v>8.71626</c:v>
                </c:pt>
                <c:pt idx="384387">
                  <c:v>8.71628</c:v>
                </c:pt>
                <c:pt idx="384388">
                  <c:v>8.7163</c:v>
                </c:pt>
                <c:pt idx="384389">
                  <c:v>8.71633</c:v>
                </c:pt>
                <c:pt idx="384390">
                  <c:v>8.71635</c:v>
                </c:pt>
                <c:pt idx="384391">
                  <c:v>8.71637</c:v>
                </c:pt>
                <c:pt idx="384392">
                  <c:v>8.7164</c:v>
                </c:pt>
                <c:pt idx="384393">
                  <c:v>8.71642</c:v>
                </c:pt>
                <c:pt idx="384394">
                  <c:v>8.71644</c:v>
                </c:pt>
                <c:pt idx="384395">
                  <c:v>8.71646</c:v>
                </c:pt>
                <c:pt idx="384396">
                  <c:v>8.71649</c:v>
                </c:pt>
                <c:pt idx="384397">
                  <c:v>8.71651</c:v>
                </c:pt>
                <c:pt idx="384398">
                  <c:v>8.71653</c:v>
                </c:pt>
                <c:pt idx="384399">
                  <c:v>8.71655</c:v>
                </c:pt>
                <c:pt idx="384400">
                  <c:v>8.71658</c:v>
                </c:pt>
                <c:pt idx="384401">
                  <c:v>8.7166</c:v>
                </c:pt>
                <c:pt idx="384402">
                  <c:v>8.71662</c:v>
                </c:pt>
                <c:pt idx="384403">
                  <c:v>8.71664</c:v>
                </c:pt>
                <c:pt idx="384404">
                  <c:v>8.71667</c:v>
                </c:pt>
                <c:pt idx="384405">
                  <c:v>8.71669</c:v>
                </c:pt>
                <c:pt idx="384406">
                  <c:v>8.71671</c:v>
                </c:pt>
                <c:pt idx="384407">
                  <c:v>8.71673</c:v>
                </c:pt>
                <c:pt idx="384408">
                  <c:v>8.71676</c:v>
                </c:pt>
                <c:pt idx="384409">
                  <c:v>8.71678</c:v>
                </c:pt>
                <c:pt idx="384410">
                  <c:v>8.7168</c:v>
                </c:pt>
                <c:pt idx="384411">
                  <c:v>8.71683</c:v>
                </c:pt>
                <c:pt idx="384412">
                  <c:v>8.71685</c:v>
                </c:pt>
                <c:pt idx="384413">
                  <c:v>8.71687</c:v>
                </c:pt>
                <c:pt idx="384414">
                  <c:v>8.71689</c:v>
                </c:pt>
                <c:pt idx="384415">
                  <c:v>8.71692</c:v>
                </c:pt>
                <c:pt idx="384416">
                  <c:v>8.71694</c:v>
                </c:pt>
                <c:pt idx="384417">
                  <c:v>8.71696</c:v>
                </c:pt>
                <c:pt idx="384418">
                  <c:v>8.71698</c:v>
                </c:pt>
                <c:pt idx="384419">
                  <c:v>8.71701</c:v>
                </c:pt>
                <c:pt idx="384420">
                  <c:v>8.71703</c:v>
                </c:pt>
                <c:pt idx="384421">
                  <c:v>8.71705</c:v>
                </c:pt>
                <c:pt idx="384422">
                  <c:v>8.71707</c:v>
                </c:pt>
                <c:pt idx="384423">
                  <c:v>8.7171</c:v>
                </c:pt>
                <c:pt idx="384424">
                  <c:v>8.71712</c:v>
                </c:pt>
                <c:pt idx="384425">
                  <c:v>8.71714</c:v>
                </c:pt>
                <c:pt idx="384426">
                  <c:v>8.71717</c:v>
                </c:pt>
                <c:pt idx="384427">
                  <c:v>8.71719</c:v>
                </c:pt>
                <c:pt idx="384428">
                  <c:v>8.71721</c:v>
                </c:pt>
                <c:pt idx="384429">
                  <c:v>8.71723</c:v>
                </c:pt>
                <c:pt idx="384430">
                  <c:v>8.71726</c:v>
                </c:pt>
                <c:pt idx="384431">
                  <c:v>8.71728</c:v>
                </c:pt>
                <c:pt idx="384432">
                  <c:v>8.7173</c:v>
                </c:pt>
                <c:pt idx="384433">
                  <c:v>8.71732</c:v>
                </c:pt>
                <c:pt idx="384434">
                  <c:v>8.71735</c:v>
                </c:pt>
                <c:pt idx="384435">
                  <c:v>8.71737</c:v>
                </c:pt>
                <c:pt idx="384436">
                  <c:v>8.71739</c:v>
                </c:pt>
                <c:pt idx="384437">
                  <c:v>8.71742</c:v>
                </c:pt>
                <c:pt idx="384438">
                  <c:v>8.71744</c:v>
                </c:pt>
                <c:pt idx="384439">
                  <c:v>8.71746</c:v>
                </c:pt>
                <c:pt idx="384440">
                  <c:v>8.71748</c:v>
                </c:pt>
                <c:pt idx="384441">
                  <c:v>8.71751</c:v>
                </c:pt>
                <c:pt idx="384442">
                  <c:v>8.71753</c:v>
                </c:pt>
                <c:pt idx="384443">
                  <c:v>8.71755</c:v>
                </c:pt>
                <c:pt idx="384444">
                  <c:v>8.71757</c:v>
                </c:pt>
                <c:pt idx="384445">
                  <c:v>8.7176</c:v>
                </c:pt>
                <c:pt idx="384446">
                  <c:v>8.71762</c:v>
                </c:pt>
                <c:pt idx="384447">
                  <c:v>8.71764</c:v>
                </c:pt>
                <c:pt idx="384448">
                  <c:v>8.71766</c:v>
                </c:pt>
                <c:pt idx="384449">
                  <c:v>8.71769</c:v>
                </c:pt>
                <c:pt idx="384450">
                  <c:v>8.71771</c:v>
                </c:pt>
                <c:pt idx="384451">
                  <c:v>8.71773</c:v>
                </c:pt>
                <c:pt idx="384452">
                  <c:v>8.71776</c:v>
                </c:pt>
                <c:pt idx="384453">
                  <c:v>8.71778</c:v>
                </c:pt>
                <c:pt idx="384454">
                  <c:v>8.7178</c:v>
                </c:pt>
                <c:pt idx="384455">
                  <c:v>8.71782</c:v>
                </c:pt>
                <c:pt idx="384456">
                  <c:v>8.71785</c:v>
                </c:pt>
                <c:pt idx="384457">
                  <c:v>8.71787</c:v>
                </c:pt>
                <c:pt idx="384458">
                  <c:v>8.71789</c:v>
                </c:pt>
                <c:pt idx="384459">
                  <c:v>8.71791</c:v>
                </c:pt>
                <c:pt idx="384460">
                  <c:v>8.71794</c:v>
                </c:pt>
                <c:pt idx="384461">
                  <c:v>8.71796</c:v>
                </c:pt>
                <c:pt idx="384462">
                  <c:v>8.71798</c:v>
                </c:pt>
                <c:pt idx="384463">
                  <c:v>8.718</c:v>
                </c:pt>
                <c:pt idx="384464">
                  <c:v>8.71803</c:v>
                </c:pt>
                <c:pt idx="384465">
                  <c:v>8.71805</c:v>
                </c:pt>
                <c:pt idx="384466">
                  <c:v>8.71807</c:v>
                </c:pt>
                <c:pt idx="384467">
                  <c:v>8.71809</c:v>
                </c:pt>
                <c:pt idx="384468">
                  <c:v>8.71812</c:v>
                </c:pt>
                <c:pt idx="384469">
                  <c:v>8.71814</c:v>
                </c:pt>
                <c:pt idx="384470">
                  <c:v>8.71816</c:v>
                </c:pt>
                <c:pt idx="384471">
                  <c:v>8.71819</c:v>
                </c:pt>
                <c:pt idx="384472">
                  <c:v>8.71821</c:v>
                </c:pt>
                <c:pt idx="384473">
                  <c:v>8.71823</c:v>
                </c:pt>
                <c:pt idx="384474">
                  <c:v>8.71825</c:v>
                </c:pt>
                <c:pt idx="384475">
                  <c:v>8.71828</c:v>
                </c:pt>
                <c:pt idx="384476">
                  <c:v>8.7183</c:v>
                </c:pt>
                <c:pt idx="384477">
                  <c:v>8.71832</c:v>
                </c:pt>
                <c:pt idx="384478">
                  <c:v>8.71834</c:v>
                </c:pt>
                <c:pt idx="384479">
                  <c:v>8.71837</c:v>
                </c:pt>
                <c:pt idx="384480">
                  <c:v>8.71839</c:v>
                </c:pt>
                <c:pt idx="384481">
                  <c:v>8.71841</c:v>
                </c:pt>
                <c:pt idx="384482">
                  <c:v>8.71843</c:v>
                </c:pt>
                <c:pt idx="384483">
                  <c:v>8.71846</c:v>
                </c:pt>
                <c:pt idx="384484">
                  <c:v>8.71848</c:v>
                </c:pt>
                <c:pt idx="384485">
                  <c:v>8.7185</c:v>
                </c:pt>
                <c:pt idx="384486">
                  <c:v>8.71853</c:v>
                </c:pt>
                <c:pt idx="384487">
                  <c:v>8.71855</c:v>
                </c:pt>
                <c:pt idx="384488">
                  <c:v>8.71857</c:v>
                </c:pt>
                <c:pt idx="384489">
                  <c:v>8.71859</c:v>
                </c:pt>
                <c:pt idx="384490">
                  <c:v>8.71862</c:v>
                </c:pt>
                <c:pt idx="384491">
                  <c:v>8.71864</c:v>
                </c:pt>
                <c:pt idx="384492">
                  <c:v>8.71866</c:v>
                </c:pt>
                <c:pt idx="384493">
                  <c:v>8.71869</c:v>
                </c:pt>
                <c:pt idx="384494">
                  <c:v>8.71871</c:v>
                </c:pt>
                <c:pt idx="384495">
                  <c:v>8.71873</c:v>
                </c:pt>
                <c:pt idx="384496">
                  <c:v>8.71875</c:v>
                </c:pt>
                <c:pt idx="384497">
                  <c:v>8.71878</c:v>
                </c:pt>
                <c:pt idx="384498">
                  <c:v>8.7188</c:v>
                </c:pt>
                <c:pt idx="384499">
                  <c:v>8.71882</c:v>
                </c:pt>
                <c:pt idx="384500">
                  <c:v>8.71884</c:v>
                </c:pt>
                <c:pt idx="384501">
                  <c:v>8.71887</c:v>
                </c:pt>
                <c:pt idx="384502">
                  <c:v>8.71889</c:v>
                </c:pt>
                <c:pt idx="384503">
                  <c:v>8.71891</c:v>
                </c:pt>
                <c:pt idx="384504">
                  <c:v>8.71893</c:v>
                </c:pt>
                <c:pt idx="384505">
                  <c:v>8.71896</c:v>
                </c:pt>
                <c:pt idx="384506">
                  <c:v>8.71898</c:v>
                </c:pt>
                <c:pt idx="384507">
                  <c:v>8.719</c:v>
                </c:pt>
                <c:pt idx="384508">
                  <c:v>8.71903</c:v>
                </c:pt>
                <c:pt idx="384509">
                  <c:v>8.71905</c:v>
                </c:pt>
                <c:pt idx="384510">
                  <c:v>8.71907</c:v>
                </c:pt>
                <c:pt idx="384511">
                  <c:v>8.71909</c:v>
                </c:pt>
                <c:pt idx="384512">
                  <c:v>8.71912</c:v>
                </c:pt>
                <c:pt idx="384513">
                  <c:v>8.71914</c:v>
                </c:pt>
                <c:pt idx="384514">
                  <c:v>8.71916</c:v>
                </c:pt>
                <c:pt idx="384515">
                  <c:v>8.71918</c:v>
                </c:pt>
                <c:pt idx="384516">
                  <c:v>8.71921</c:v>
                </c:pt>
                <c:pt idx="384517">
                  <c:v>8.71923</c:v>
                </c:pt>
                <c:pt idx="384518">
                  <c:v>8.71925</c:v>
                </c:pt>
                <c:pt idx="384519">
                  <c:v>8.71927</c:v>
                </c:pt>
                <c:pt idx="384520">
                  <c:v>8.7193</c:v>
                </c:pt>
                <c:pt idx="384521">
                  <c:v>8.71932</c:v>
                </c:pt>
                <c:pt idx="384522">
                  <c:v>8.71934</c:v>
                </c:pt>
                <c:pt idx="384523">
                  <c:v>8.71936</c:v>
                </c:pt>
                <c:pt idx="384524">
                  <c:v>8.71939</c:v>
                </c:pt>
                <c:pt idx="384525">
                  <c:v>8.71941</c:v>
                </c:pt>
                <c:pt idx="384526">
                  <c:v>8.71943</c:v>
                </c:pt>
                <c:pt idx="384527">
                  <c:v>8.71946</c:v>
                </c:pt>
                <c:pt idx="384528">
                  <c:v>8.71948</c:v>
                </c:pt>
                <c:pt idx="384529">
                  <c:v>8.7195</c:v>
                </c:pt>
                <c:pt idx="384530">
                  <c:v>8.71952</c:v>
                </c:pt>
                <c:pt idx="384531">
                  <c:v>8.71955</c:v>
                </c:pt>
                <c:pt idx="384532">
                  <c:v>8.71957</c:v>
                </c:pt>
                <c:pt idx="384533">
                  <c:v>8.71959</c:v>
                </c:pt>
                <c:pt idx="384534">
                  <c:v>8.71961</c:v>
                </c:pt>
                <c:pt idx="384535">
                  <c:v>8.71964</c:v>
                </c:pt>
                <c:pt idx="384536">
                  <c:v>8.71966</c:v>
                </c:pt>
                <c:pt idx="384537">
                  <c:v>8.71968</c:v>
                </c:pt>
                <c:pt idx="384538">
                  <c:v>8.7197</c:v>
                </c:pt>
                <c:pt idx="384539">
                  <c:v>8.71973</c:v>
                </c:pt>
                <c:pt idx="384540">
                  <c:v>8.71975</c:v>
                </c:pt>
                <c:pt idx="384541">
                  <c:v>8.71977</c:v>
                </c:pt>
                <c:pt idx="384542">
                  <c:v>8.7198</c:v>
                </c:pt>
                <c:pt idx="384543">
                  <c:v>8.71982</c:v>
                </c:pt>
                <c:pt idx="384544">
                  <c:v>8.71984</c:v>
                </c:pt>
                <c:pt idx="384545">
                  <c:v>8.71986</c:v>
                </c:pt>
                <c:pt idx="384546">
                  <c:v>8.71989</c:v>
                </c:pt>
                <c:pt idx="384547">
                  <c:v>8.71991</c:v>
                </c:pt>
                <c:pt idx="384548">
                  <c:v>8.71993</c:v>
                </c:pt>
                <c:pt idx="384549">
                  <c:v>8.71996</c:v>
                </c:pt>
                <c:pt idx="384550">
                  <c:v>8.71998</c:v>
                </c:pt>
                <c:pt idx="384551">
                  <c:v>8.72</c:v>
                </c:pt>
                <c:pt idx="384552">
                  <c:v>8.72002</c:v>
                </c:pt>
                <c:pt idx="384553">
                  <c:v>8.72005</c:v>
                </c:pt>
                <c:pt idx="384554">
                  <c:v>8.72007</c:v>
                </c:pt>
                <c:pt idx="384555">
                  <c:v>8.72009</c:v>
                </c:pt>
                <c:pt idx="384556">
                  <c:v>8.72011</c:v>
                </c:pt>
                <c:pt idx="384557">
                  <c:v>8.72014</c:v>
                </c:pt>
                <c:pt idx="384558">
                  <c:v>8.72016</c:v>
                </c:pt>
                <c:pt idx="384559">
                  <c:v>8.72018</c:v>
                </c:pt>
                <c:pt idx="384560">
                  <c:v>8.7202</c:v>
                </c:pt>
                <c:pt idx="384561">
                  <c:v>8.72023</c:v>
                </c:pt>
                <c:pt idx="384562">
                  <c:v>8.72025</c:v>
                </c:pt>
                <c:pt idx="384563">
                  <c:v>8.72027</c:v>
                </c:pt>
                <c:pt idx="384564">
                  <c:v>8.7203</c:v>
                </c:pt>
                <c:pt idx="384565">
                  <c:v>8.72032</c:v>
                </c:pt>
                <c:pt idx="384566">
                  <c:v>8.72034</c:v>
                </c:pt>
                <c:pt idx="384567">
                  <c:v>8.72036</c:v>
                </c:pt>
                <c:pt idx="384568">
                  <c:v>8.72039</c:v>
                </c:pt>
                <c:pt idx="384569">
                  <c:v>8.72041</c:v>
                </c:pt>
                <c:pt idx="384570">
                  <c:v>8.72043</c:v>
                </c:pt>
                <c:pt idx="384571">
                  <c:v>8.72045</c:v>
                </c:pt>
                <c:pt idx="384572">
                  <c:v>8.72048</c:v>
                </c:pt>
                <c:pt idx="384573">
                  <c:v>8.7205</c:v>
                </c:pt>
                <c:pt idx="384574">
                  <c:v>8.72052</c:v>
                </c:pt>
                <c:pt idx="384575">
                  <c:v>8.72054</c:v>
                </c:pt>
                <c:pt idx="384576">
                  <c:v>8.72057</c:v>
                </c:pt>
                <c:pt idx="384577">
                  <c:v>8.72059</c:v>
                </c:pt>
                <c:pt idx="384578">
                  <c:v>8.72061</c:v>
                </c:pt>
                <c:pt idx="384579">
                  <c:v>8.72063</c:v>
                </c:pt>
                <c:pt idx="384580">
                  <c:v>8.72066</c:v>
                </c:pt>
                <c:pt idx="384581">
                  <c:v>8.72068</c:v>
                </c:pt>
                <c:pt idx="384582">
                  <c:v>8.7207</c:v>
                </c:pt>
                <c:pt idx="384583">
                  <c:v>8.72073</c:v>
                </c:pt>
                <c:pt idx="384584">
                  <c:v>8.72075</c:v>
                </c:pt>
                <c:pt idx="384585">
                  <c:v>8.72077</c:v>
                </c:pt>
                <c:pt idx="384586">
                  <c:v>8.72079</c:v>
                </c:pt>
                <c:pt idx="384587">
                  <c:v>8.72082</c:v>
                </c:pt>
                <c:pt idx="384588">
                  <c:v>8.72084</c:v>
                </c:pt>
                <c:pt idx="384589">
                  <c:v>8.72086</c:v>
                </c:pt>
                <c:pt idx="384590">
                  <c:v>8.72088</c:v>
                </c:pt>
                <c:pt idx="384591">
                  <c:v>8.72091</c:v>
                </c:pt>
                <c:pt idx="384592">
                  <c:v>8.72093</c:v>
                </c:pt>
                <c:pt idx="384593">
                  <c:v>8.72095</c:v>
                </c:pt>
                <c:pt idx="384594">
                  <c:v>8.72097</c:v>
                </c:pt>
                <c:pt idx="384595">
                  <c:v>8.721</c:v>
                </c:pt>
                <c:pt idx="384596">
                  <c:v>8.72102</c:v>
                </c:pt>
                <c:pt idx="384597">
                  <c:v>8.72104</c:v>
                </c:pt>
                <c:pt idx="384598">
                  <c:v>8.72107</c:v>
                </c:pt>
                <c:pt idx="384599">
                  <c:v>8.72109</c:v>
                </c:pt>
                <c:pt idx="384600">
                  <c:v>8.72111</c:v>
                </c:pt>
                <c:pt idx="384601">
                  <c:v>8.72113</c:v>
                </c:pt>
                <c:pt idx="384602">
                  <c:v>8.72116</c:v>
                </c:pt>
                <c:pt idx="384603">
                  <c:v>8.72118</c:v>
                </c:pt>
                <c:pt idx="384604">
                  <c:v>8.7212</c:v>
                </c:pt>
                <c:pt idx="384605">
                  <c:v>8.72122</c:v>
                </c:pt>
                <c:pt idx="384606">
                  <c:v>8.72125</c:v>
                </c:pt>
                <c:pt idx="384607">
                  <c:v>8.72127</c:v>
                </c:pt>
                <c:pt idx="384608">
                  <c:v>8.72129</c:v>
                </c:pt>
                <c:pt idx="384609">
                  <c:v>8.72132</c:v>
                </c:pt>
                <c:pt idx="384610">
                  <c:v>8.72134</c:v>
                </c:pt>
                <c:pt idx="384611">
                  <c:v>8.72136</c:v>
                </c:pt>
                <c:pt idx="384612">
                  <c:v>8.72138</c:v>
                </c:pt>
                <c:pt idx="384613">
                  <c:v>8.72141</c:v>
                </c:pt>
                <c:pt idx="384614">
                  <c:v>8.72143</c:v>
                </c:pt>
                <c:pt idx="384615">
                  <c:v>8.72145</c:v>
                </c:pt>
                <c:pt idx="384616">
                  <c:v>8.72147</c:v>
                </c:pt>
                <c:pt idx="384617">
                  <c:v>8.7215</c:v>
                </c:pt>
                <c:pt idx="384618">
                  <c:v>8.72152</c:v>
                </c:pt>
                <c:pt idx="384619">
                  <c:v>8.72154</c:v>
                </c:pt>
                <c:pt idx="384620">
                  <c:v>8.72157</c:v>
                </c:pt>
                <c:pt idx="384621">
                  <c:v>8.72159</c:v>
                </c:pt>
                <c:pt idx="384622">
                  <c:v>8.72161</c:v>
                </c:pt>
                <c:pt idx="384623">
                  <c:v>8.72163</c:v>
                </c:pt>
                <c:pt idx="384624">
                  <c:v>8.72166</c:v>
                </c:pt>
                <c:pt idx="384625">
                  <c:v>8.72168</c:v>
                </c:pt>
                <c:pt idx="384626">
                  <c:v>8.7217</c:v>
                </c:pt>
                <c:pt idx="384627">
                  <c:v>8.72172</c:v>
                </c:pt>
                <c:pt idx="384628">
                  <c:v>8.72175</c:v>
                </c:pt>
                <c:pt idx="384629">
                  <c:v>8.72177</c:v>
                </c:pt>
                <c:pt idx="384630">
                  <c:v>8.72179</c:v>
                </c:pt>
                <c:pt idx="384631">
                  <c:v>8.72181</c:v>
                </c:pt>
                <c:pt idx="384632">
                  <c:v>8.72184</c:v>
                </c:pt>
                <c:pt idx="384633">
                  <c:v>8.72186</c:v>
                </c:pt>
                <c:pt idx="384634">
                  <c:v>8.72188</c:v>
                </c:pt>
                <c:pt idx="384635">
                  <c:v>8.7219</c:v>
                </c:pt>
                <c:pt idx="384636">
                  <c:v>8.72193</c:v>
                </c:pt>
                <c:pt idx="384637">
                  <c:v>8.72195</c:v>
                </c:pt>
                <c:pt idx="384638">
                  <c:v>8.72197</c:v>
                </c:pt>
                <c:pt idx="384639">
                  <c:v>8.72199</c:v>
                </c:pt>
                <c:pt idx="384640">
                  <c:v>8.72202</c:v>
                </c:pt>
                <c:pt idx="384641">
                  <c:v>8.72204</c:v>
                </c:pt>
                <c:pt idx="384642">
                  <c:v>8.72206</c:v>
                </c:pt>
                <c:pt idx="384643">
                  <c:v>8.72209</c:v>
                </c:pt>
                <c:pt idx="384644">
                  <c:v>8.72211</c:v>
                </c:pt>
                <c:pt idx="384645">
                  <c:v>8.72213</c:v>
                </c:pt>
                <c:pt idx="384646">
                  <c:v>8.72215</c:v>
                </c:pt>
                <c:pt idx="384647">
                  <c:v>8.72218</c:v>
                </c:pt>
                <c:pt idx="384648">
                  <c:v>8.7222</c:v>
                </c:pt>
                <c:pt idx="384649">
                  <c:v>8.72222</c:v>
                </c:pt>
                <c:pt idx="384650">
                  <c:v>8.72224</c:v>
                </c:pt>
                <c:pt idx="384651">
                  <c:v>8.72227</c:v>
                </c:pt>
                <c:pt idx="384652">
                  <c:v>8.72229</c:v>
                </c:pt>
                <c:pt idx="384653">
                  <c:v>8.72231</c:v>
                </c:pt>
                <c:pt idx="384654">
                  <c:v>8.72234</c:v>
                </c:pt>
                <c:pt idx="384655">
                  <c:v>8.72236</c:v>
                </c:pt>
                <c:pt idx="384656">
                  <c:v>8.72238</c:v>
                </c:pt>
                <c:pt idx="384657">
                  <c:v>8.7224</c:v>
                </c:pt>
                <c:pt idx="384658">
                  <c:v>8.72243</c:v>
                </c:pt>
                <c:pt idx="384659">
                  <c:v>8.72245</c:v>
                </c:pt>
                <c:pt idx="384660">
                  <c:v>8.72247</c:v>
                </c:pt>
                <c:pt idx="384661">
                  <c:v>8.72249</c:v>
                </c:pt>
                <c:pt idx="384662">
                  <c:v>8.72252</c:v>
                </c:pt>
                <c:pt idx="384663">
                  <c:v>8.72254</c:v>
                </c:pt>
                <c:pt idx="384664">
                  <c:v>8.72256</c:v>
                </c:pt>
                <c:pt idx="384665">
                  <c:v>8.72259</c:v>
                </c:pt>
                <c:pt idx="384666">
                  <c:v>8.72261</c:v>
                </c:pt>
                <c:pt idx="384667">
                  <c:v>8.72263</c:v>
                </c:pt>
                <c:pt idx="384668">
                  <c:v>8.72265</c:v>
                </c:pt>
                <c:pt idx="384669">
                  <c:v>8.72268</c:v>
                </c:pt>
                <c:pt idx="384670">
                  <c:v>8.7227</c:v>
                </c:pt>
                <c:pt idx="384671">
                  <c:v>8.72272</c:v>
                </c:pt>
                <c:pt idx="384672">
                  <c:v>8.72274</c:v>
                </c:pt>
                <c:pt idx="384673">
                  <c:v>8.72277</c:v>
                </c:pt>
                <c:pt idx="384674">
                  <c:v>8.72279</c:v>
                </c:pt>
                <c:pt idx="384675">
                  <c:v>8.72281</c:v>
                </c:pt>
                <c:pt idx="384676">
                  <c:v>8.72283</c:v>
                </c:pt>
                <c:pt idx="384677">
                  <c:v>8.72286</c:v>
                </c:pt>
                <c:pt idx="384678">
                  <c:v>8.72288</c:v>
                </c:pt>
                <c:pt idx="384679">
                  <c:v>8.7229</c:v>
                </c:pt>
                <c:pt idx="384680">
                  <c:v>8.72293</c:v>
                </c:pt>
                <c:pt idx="384681">
                  <c:v>8.72295</c:v>
                </c:pt>
                <c:pt idx="384682">
                  <c:v>8.72297</c:v>
                </c:pt>
                <c:pt idx="384683">
                  <c:v>8.72299</c:v>
                </c:pt>
                <c:pt idx="384684">
                  <c:v>8.72302</c:v>
                </c:pt>
                <c:pt idx="384685">
                  <c:v>8.72304</c:v>
                </c:pt>
                <c:pt idx="384686">
                  <c:v>8.72306</c:v>
                </c:pt>
                <c:pt idx="384687">
                  <c:v>8.72308</c:v>
                </c:pt>
                <c:pt idx="384688">
                  <c:v>8.72311</c:v>
                </c:pt>
                <c:pt idx="384689">
                  <c:v>8.72313</c:v>
                </c:pt>
                <c:pt idx="384690">
                  <c:v>8.72315</c:v>
                </c:pt>
                <c:pt idx="384691">
                  <c:v>8.72317</c:v>
                </c:pt>
                <c:pt idx="384692">
                  <c:v>8.7232</c:v>
                </c:pt>
                <c:pt idx="384693">
                  <c:v>8.72322</c:v>
                </c:pt>
                <c:pt idx="384694">
                  <c:v>8.72324</c:v>
                </c:pt>
                <c:pt idx="384695">
                  <c:v>8.72326</c:v>
                </c:pt>
                <c:pt idx="384696">
                  <c:v>8.72329</c:v>
                </c:pt>
                <c:pt idx="384697">
                  <c:v>8.72331</c:v>
                </c:pt>
                <c:pt idx="384698">
                  <c:v>8.72333</c:v>
                </c:pt>
                <c:pt idx="384699">
                  <c:v>8.72336</c:v>
                </c:pt>
                <c:pt idx="384700">
                  <c:v>8.72338</c:v>
                </c:pt>
                <c:pt idx="384701">
                  <c:v>8.7234</c:v>
                </c:pt>
                <c:pt idx="384702">
                  <c:v>8.72342</c:v>
                </c:pt>
                <c:pt idx="384703">
                  <c:v>8.72345</c:v>
                </c:pt>
                <c:pt idx="384704">
                  <c:v>8.72347</c:v>
                </c:pt>
                <c:pt idx="384705">
                  <c:v>8.72349</c:v>
                </c:pt>
                <c:pt idx="384706">
                  <c:v>8.72352</c:v>
                </c:pt>
                <c:pt idx="384707">
                  <c:v>8.72354</c:v>
                </c:pt>
                <c:pt idx="384708">
                  <c:v>8.72356</c:v>
                </c:pt>
                <c:pt idx="384709">
                  <c:v>8.72358</c:v>
                </c:pt>
                <c:pt idx="384710">
                  <c:v>8.7236</c:v>
                </c:pt>
                <c:pt idx="384711">
                  <c:v>8.72363</c:v>
                </c:pt>
                <c:pt idx="384712">
                  <c:v>8.72365</c:v>
                </c:pt>
                <c:pt idx="384713">
                  <c:v>8.72367</c:v>
                </c:pt>
                <c:pt idx="384714">
                  <c:v>8.7237</c:v>
                </c:pt>
                <c:pt idx="384715">
                  <c:v>8.72372</c:v>
                </c:pt>
                <c:pt idx="384716">
                  <c:v>8.72374</c:v>
                </c:pt>
                <c:pt idx="384717">
                  <c:v>8.72376</c:v>
                </c:pt>
                <c:pt idx="384718">
                  <c:v>8.72379</c:v>
                </c:pt>
                <c:pt idx="384719">
                  <c:v>8.72381</c:v>
                </c:pt>
                <c:pt idx="384720">
                  <c:v>8.72383</c:v>
                </c:pt>
                <c:pt idx="384721">
                  <c:v>8.72386</c:v>
                </c:pt>
                <c:pt idx="384722">
                  <c:v>8.72388</c:v>
                </c:pt>
                <c:pt idx="384723">
                  <c:v>8.7239</c:v>
                </c:pt>
                <c:pt idx="384724">
                  <c:v>8.72392</c:v>
                </c:pt>
                <c:pt idx="384725">
                  <c:v>8.72395</c:v>
                </c:pt>
                <c:pt idx="384726">
                  <c:v>8.72397</c:v>
                </c:pt>
                <c:pt idx="384727">
                  <c:v>8.72399</c:v>
                </c:pt>
                <c:pt idx="384728">
                  <c:v>8.72401</c:v>
                </c:pt>
                <c:pt idx="384729">
                  <c:v>8.72404</c:v>
                </c:pt>
                <c:pt idx="384730">
                  <c:v>8.72406</c:v>
                </c:pt>
                <c:pt idx="384731">
                  <c:v>8.72408</c:v>
                </c:pt>
                <c:pt idx="384732">
                  <c:v>8.7241</c:v>
                </c:pt>
                <c:pt idx="384733">
                  <c:v>8.72413</c:v>
                </c:pt>
                <c:pt idx="384734">
                  <c:v>8.72415</c:v>
                </c:pt>
                <c:pt idx="384735">
                  <c:v>8.72417</c:v>
                </c:pt>
                <c:pt idx="384736">
                  <c:v>8.72419</c:v>
                </c:pt>
                <c:pt idx="384737">
                  <c:v>8.72422</c:v>
                </c:pt>
                <c:pt idx="384738">
                  <c:v>8.72424</c:v>
                </c:pt>
                <c:pt idx="384739">
                  <c:v>8.72426</c:v>
                </c:pt>
                <c:pt idx="384740">
                  <c:v>8.72429</c:v>
                </c:pt>
                <c:pt idx="384741">
                  <c:v>8.72431</c:v>
                </c:pt>
                <c:pt idx="384742">
                  <c:v>8.72433</c:v>
                </c:pt>
                <c:pt idx="384743">
                  <c:v>8.72435</c:v>
                </c:pt>
                <c:pt idx="384744">
                  <c:v>8.72438</c:v>
                </c:pt>
                <c:pt idx="384745">
                  <c:v>8.7244</c:v>
                </c:pt>
                <c:pt idx="384746">
                  <c:v>8.72442</c:v>
                </c:pt>
                <c:pt idx="384747">
                  <c:v>8.72444</c:v>
                </c:pt>
                <c:pt idx="384748">
                  <c:v>8.72447</c:v>
                </c:pt>
                <c:pt idx="384749">
                  <c:v>8.72449</c:v>
                </c:pt>
                <c:pt idx="384750">
                  <c:v>8.72451</c:v>
                </c:pt>
                <c:pt idx="384751">
                  <c:v>8.72453</c:v>
                </c:pt>
                <c:pt idx="384752">
                  <c:v>8.72456</c:v>
                </c:pt>
                <c:pt idx="384753">
                  <c:v>8.72458</c:v>
                </c:pt>
                <c:pt idx="384754">
                  <c:v>8.7246</c:v>
                </c:pt>
                <c:pt idx="384755">
                  <c:v>8.72463</c:v>
                </c:pt>
                <c:pt idx="384756">
                  <c:v>8.72465</c:v>
                </c:pt>
                <c:pt idx="384757">
                  <c:v>8.72467</c:v>
                </c:pt>
                <c:pt idx="384758">
                  <c:v>8.72469</c:v>
                </c:pt>
                <c:pt idx="384759">
                  <c:v>8.72472</c:v>
                </c:pt>
                <c:pt idx="384760">
                  <c:v>8.72474</c:v>
                </c:pt>
                <c:pt idx="384761">
                  <c:v>8.72476</c:v>
                </c:pt>
                <c:pt idx="384762">
                  <c:v>8.72479</c:v>
                </c:pt>
                <c:pt idx="384763">
                  <c:v>8.72481</c:v>
                </c:pt>
                <c:pt idx="384764">
                  <c:v>8.72483</c:v>
                </c:pt>
                <c:pt idx="384765">
                  <c:v>8.72485</c:v>
                </c:pt>
                <c:pt idx="384766">
                  <c:v>8.72488</c:v>
                </c:pt>
                <c:pt idx="384767">
                  <c:v>8.7249</c:v>
                </c:pt>
                <c:pt idx="384768">
                  <c:v>8.72492</c:v>
                </c:pt>
                <c:pt idx="384769">
                  <c:v>8.72494</c:v>
                </c:pt>
                <c:pt idx="384770">
                  <c:v>8.72497</c:v>
                </c:pt>
                <c:pt idx="384771">
                  <c:v>8.72499</c:v>
                </c:pt>
                <c:pt idx="384772">
                  <c:v>8.72501</c:v>
                </c:pt>
                <c:pt idx="384773">
                  <c:v>8.72503</c:v>
                </c:pt>
                <c:pt idx="384774">
                  <c:v>8.72506</c:v>
                </c:pt>
                <c:pt idx="384775">
                  <c:v>8.72508</c:v>
                </c:pt>
                <c:pt idx="384776">
                  <c:v>8.7251</c:v>
                </c:pt>
                <c:pt idx="384777">
                  <c:v>8.72513</c:v>
                </c:pt>
                <c:pt idx="384778">
                  <c:v>8.72515</c:v>
                </c:pt>
                <c:pt idx="384779">
                  <c:v>8.72517</c:v>
                </c:pt>
                <c:pt idx="384780">
                  <c:v>8.72519</c:v>
                </c:pt>
                <c:pt idx="384781">
                  <c:v>8.72522</c:v>
                </c:pt>
                <c:pt idx="384782">
                  <c:v>8.72524</c:v>
                </c:pt>
                <c:pt idx="384783">
                  <c:v>8.72526</c:v>
                </c:pt>
                <c:pt idx="384784">
                  <c:v>8.72528</c:v>
                </c:pt>
                <c:pt idx="384785">
                  <c:v>8.72531</c:v>
                </c:pt>
                <c:pt idx="384786">
                  <c:v>8.72533</c:v>
                </c:pt>
                <c:pt idx="384787">
                  <c:v>8.72535</c:v>
                </c:pt>
                <c:pt idx="384788">
                  <c:v>8.72537</c:v>
                </c:pt>
                <c:pt idx="384789">
                  <c:v>8.7254</c:v>
                </c:pt>
                <c:pt idx="384790">
                  <c:v>8.72542</c:v>
                </c:pt>
                <c:pt idx="384791">
                  <c:v>8.72544</c:v>
                </c:pt>
                <c:pt idx="384792">
                  <c:v>8.72546</c:v>
                </c:pt>
                <c:pt idx="384793">
                  <c:v>8.72549</c:v>
                </c:pt>
                <c:pt idx="384794">
                  <c:v>8.72551</c:v>
                </c:pt>
                <c:pt idx="384795">
                  <c:v>8.72553</c:v>
                </c:pt>
                <c:pt idx="384796">
                  <c:v>8.72556</c:v>
                </c:pt>
                <c:pt idx="384797">
                  <c:v>8.72558</c:v>
                </c:pt>
                <c:pt idx="384798">
                  <c:v>8.7256</c:v>
                </c:pt>
                <c:pt idx="384799">
                  <c:v>8.72562</c:v>
                </c:pt>
                <c:pt idx="384800">
                  <c:v>8.72565</c:v>
                </c:pt>
                <c:pt idx="384801">
                  <c:v>8.72567</c:v>
                </c:pt>
                <c:pt idx="384802">
                  <c:v>8.72569</c:v>
                </c:pt>
                <c:pt idx="384803">
                  <c:v>8.72571</c:v>
                </c:pt>
                <c:pt idx="384804">
                  <c:v>8.72574</c:v>
                </c:pt>
                <c:pt idx="384805">
                  <c:v>8.72576</c:v>
                </c:pt>
                <c:pt idx="384806">
                  <c:v>8.72578</c:v>
                </c:pt>
                <c:pt idx="384807">
                  <c:v>8.7258</c:v>
                </c:pt>
                <c:pt idx="384808">
                  <c:v>8.72583</c:v>
                </c:pt>
                <c:pt idx="384809">
                  <c:v>8.72585</c:v>
                </c:pt>
                <c:pt idx="384810">
                  <c:v>8.72587</c:v>
                </c:pt>
                <c:pt idx="384811">
                  <c:v>8.7259</c:v>
                </c:pt>
                <c:pt idx="384812">
                  <c:v>8.72592</c:v>
                </c:pt>
                <c:pt idx="384813">
                  <c:v>8.72594</c:v>
                </c:pt>
                <c:pt idx="384814">
                  <c:v>8.72596</c:v>
                </c:pt>
                <c:pt idx="384815">
                  <c:v>8.72599</c:v>
                </c:pt>
                <c:pt idx="384816">
                  <c:v>8.72601</c:v>
                </c:pt>
                <c:pt idx="384817">
                  <c:v>8.72603</c:v>
                </c:pt>
                <c:pt idx="384818">
                  <c:v>8.72605</c:v>
                </c:pt>
                <c:pt idx="384819">
                  <c:v>8.72608</c:v>
                </c:pt>
                <c:pt idx="384820">
                  <c:v>8.7261</c:v>
                </c:pt>
                <c:pt idx="384821">
                  <c:v>8.72612</c:v>
                </c:pt>
                <c:pt idx="384822">
                  <c:v>8.72615</c:v>
                </c:pt>
                <c:pt idx="384823">
                  <c:v>8.72617</c:v>
                </c:pt>
                <c:pt idx="384824">
                  <c:v>8.72619</c:v>
                </c:pt>
                <c:pt idx="384825">
                  <c:v>8.72621</c:v>
                </c:pt>
                <c:pt idx="384826">
                  <c:v>8.72624</c:v>
                </c:pt>
                <c:pt idx="384827">
                  <c:v>8.72626</c:v>
                </c:pt>
                <c:pt idx="384828">
                  <c:v>8.72628</c:v>
                </c:pt>
                <c:pt idx="384829">
                  <c:v>8.7263</c:v>
                </c:pt>
                <c:pt idx="384830">
                  <c:v>8.72633</c:v>
                </c:pt>
                <c:pt idx="384831">
                  <c:v>8.72635</c:v>
                </c:pt>
                <c:pt idx="384832">
                  <c:v>8.72637</c:v>
                </c:pt>
                <c:pt idx="384833">
                  <c:v>8.7264</c:v>
                </c:pt>
                <c:pt idx="384834">
                  <c:v>8.72642</c:v>
                </c:pt>
                <c:pt idx="384835">
                  <c:v>8.72644</c:v>
                </c:pt>
                <c:pt idx="384836">
                  <c:v>8.72646</c:v>
                </c:pt>
                <c:pt idx="384837">
                  <c:v>8.72649</c:v>
                </c:pt>
                <c:pt idx="384838">
                  <c:v>8.72651</c:v>
                </c:pt>
                <c:pt idx="384839">
                  <c:v>8.72653</c:v>
                </c:pt>
                <c:pt idx="384840">
                  <c:v>8.72655</c:v>
                </c:pt>
                <c:pt idx="384841">
                  <c:v>8.72658</c:v>
                </c:pt>
                <c:pt idx="384842">
                  <c:v>8.7266</c:v>
                </c:pt>
                <c:pt idx="384843">
                  <c:v>8.72662</c:v>
                </c:pt>
                <c:pt idx="384844">
                  <c:v>8.72664</c:v>
                </c:pt>
                <c:pt idx="384845">
                  <c:v>8.72667</c:v>
                </c:pt>
                <c:pt idx="384846">
                  <c:v>8.72669</c:v>
                </c:pt>
                <c:pt idx="384847">
                  <c:v>8.72671</c:v>
                </c:pt>
                <c:pt idx="384848">
                  <c:v>8.72673</c:v>
                </c:pt>
                <c:pt idx="384849">
                  <c:v>8.72676</c:v>
                </c:pt>
                <c:pt idx="384850">
                  <c:v>8.72678</c:v>
                </c:pt>
                <c:pt idx="384851">
                  <c:v>8.7268</c:v>
                </c:pt>
                <c:pt idx="384852">
                  <c:v>8.72682</c:v>
                </c:pt>
                <c:pt idx="384853">
                  <c:v>8.72685</c:v>
                </c:pt>
                <c:pt idx="384854">
                  <c:v>8.72687</c:v>
                </c:pt>
                <c:pt idx="384855">
                  <c:v>8.72689</c:v>
                </c:pt>
                <c:pt idx="384856">
                  <c:v>8.72692</c:v>
                </c:pt>
                <c:pt idx="384857">
                  <c:v>8.72694</c:v>
                </c:pt>
                <c:pt idx="384858">
                  <c:v>8.72696</c:v>
                </c:pt>
                <c:pt idx="384859">
                  <c:v>8.72698</c:v>
                </c:pt>
                <c:pt idx="384860">
                  <c:v>8.72701</c:v>
                </c:pt>
                <c:pt idx="384861">
                  <c:v>8.72703</c:v>
                </c:pt>
                <c:pt idx="384862">
                  <c:v>8.72705</c:v>
                </c:pt>
                <c:pt idx="384863">
                  <c:v>8.72707</c:v>
                </c:pt>
                <c:pt idx="384864">
                  <c:v>8.7271</c:v>
                </c:pt>
                <c:pt idx="384865">
                  <c:v>8.72712</c:v>
                </c:pt>
                <c:pt idx="384866">
                  <c:v>8.72714</c:v>
                </c:pt>
                <c:pt idx="384867">
                  <c:v>8.72717</c:v>
                </c:pt>
                <c:pt idx="384868">
                  <c:v>8.72719</c:v>
                </c:pt>
                <c:pt idx="384869">
                  <c:v>8.72721</c:v>
                </c:pt>
                <c:pt idx="384870">
                  <c:v>8.72723</c:v>
                </c:pt>
                <c:pt idx="384871">
                  <c:v>8.72726</c:v>
                </c:pt>
                <c:pt idx="384872">
                  <c:v>8.72728</c:v>
                </c:pt>
                <c:pt idx="384873">
                  <c:v>8.7273</c:v>
                </c:pt>
                <c:pt idx="384874">
                  <c:v>8.72732</c:v>
                </c:pt>
                <c:pt idx="384875">
                  <c:v>8.72735</c:v>
                </c:pt>
                <c:pt idx="384876">
                  <c:v>8.72737</c:v>
                </c:pt>
                <c:pt idx="384877">
                  <c:v>8.72739</c:v>
                </c:pt>
                <c:pt idx="384878">
                  <c:v>8.72742</c:v>
                </c:pt>
                <c:pt idx="384879">
                  <c:v>8.72744</c:v>
                </c:pt>
                <c:pt idx="384880">
                  <c:v>8.72746</c:v>
                </c:pt>
                <c:pt idx="384881">
                  <c:v>8.72748</c:v>
                </c:pt>
                <c:pt idx="384882">
                  <c:v>8.72751</c:v>
                </c:pt>
                <c:pt idx="384883">
                  <c:v>8.72753</c:v>
                </c:pt>
                <c:pt idx="384884">
                  <c:v>8.72755</c:v>
                </c:pt>
                <c:pt idx="384885">
                  <c:v>8.72757</c:v>
                </c:pt>
                <c:pt idx="384886">
                  <c:v>8.7276</c:v>
                </c:pt>
                <c:pt idx="384887">
                  <c:v>8.72762</c:v>
                </c:pt>
                <c:pt idx="384888">
                  <c:v>8.72764</c:v>
                </c:pt>
                <c:pt idx="384889">
                  <c:v>8.72766</c:v>
                </c:pt>
                <c:pt idx="384890">
                  <c:v>8.72769</c:v>
                </c:pt>
                <c:pt idx="384891">
                  <c:v>8.72771</c:v>
                </c:pt>
                <c:pt idx="384892">
                  <c:v>8.72773</c:v>
                </c:pt>
                <c:pt idx="384893">
                  <c:v>8.72776</c:v>
                </c:pt>
                <c:pt idx="384894">
                  <c:v>8.72778</c:v>
                </c:pt>
                <c:pt idx="384895">
                  <c:v>8.7278</c:v>
                </c:pt>
                <c:pt idx="384896">
                  <c:v>8.72782</c:v>
                </c:pt>
                <c:pt idx="384897">
                  <c:v>8.72785</c:v>
                </c:pt>
                <c:pt idx="384898">
                  <c:v>8.72787</c:v>
                </c:pt>
                <c:pt idx="384899">
                  <c:v>8.72789</c:v>
                </c:pt>
                <c:pt idx="384900">
                  <c:v>8.72791</c:v>
                </c:pt>
                <c:pt idx="384901">
                  <c:v>8.72794</c:v>
                </c:pt>
                <c:pt idx="384902">
                  <c:v>8.72796</c:v>
                </c:pt>
                <c:pt idx="384903">
                  <c:v>8.72798</c:v>
                </c:pt>
                <c:pt idx="384904">
                  <c:v>8.728</c:v>
                </c:pt>
                <c:pt idx="384905">
                  <c:v>8.72803</c:v>
                </c:pt>
                <c:pt idx="384906">
                  <c:v>8.72805</c:v>
                </c:pt>
                <c:pt idx="384907">
                  <c:v>8.72807</c:v>
                </c:pt>
                <c:pt idx="384908">
                  <c:v>8.72809</c:v>
                </c:pt>
                <c:pt idx="384909">
                  <c:v>8.72812</c:v>
                </c:pt>
                <c:pt idx="384910">
                  <c:v>8.72814</c:v>
                </c:pt>
                <c:pt idx="384911">
                  <c:v>8.72816</c:v>
                </c:pt>
                <c:pt idx="384912">
                  <c:v>8.72819</c:v>
                </c:pt>
                <c:pt idx="384913">
                  <c:v>8.72821</c:v>
                </c:pt>
                <c:pt idx="384914">
                  <c:v>8.72823</c:v>
                </c:pt>
                <c:pt idx="384915">
                  <c:v>8.72825</c:v>
                </c:pt>
                <c:pt idx="384916">
                  <c:v>8.72828</c:v>
                </c:pt>
                <c:pt idx="384917">
                  <c:v>8.7283</c:v>
                </c:pt>
                <c:pt idx="384918">
                  <c:v>8.72832</c:v>
                </c:pt>
                <c:pt idx="384919">
                  <c:v>8.72834</c:v>
                </c:pt>
                <c:pt idx="384920">
                  <c:v>8.72837</c:v>
                </c:pt>
                <c:pt idx="384921">
                  <c:v>8.72839</c:v>
                </c:pt>
                <c:pt idx="384922">
                  <c:v>8.72841</c:v>
                </c:pt>
                <c:pt idx="384923">
                  <c:v>8.72843</c:v>
                </c:pt>
                <c:pt idx="384924">
                  <c:v>8.72846</c:v>
                </c:pt>
                <c:pt idx="384925">
                  <c:v>8.72848</c:v>
                </c:pt>
                <c:pt idx="384926">
                  <c:v>8.7285</c:v>
                </c:pt>
                <c:pt idx="384927">
                  <c:v>8.72853</c:v>
                </c:pt>
                <c:pt idx="384928">
                  <c:v>8.72855</c:v>
                </c:pt>
                <c:pt idx="384929">
                  <c:v>8.72857</c:v>
                </c:pt>
                <c:pt idx="384930">
                  <c:v>8.72859</c:v>
                </c:pt>
                <c:pt idx="384931">
                  <c:v>8.72862</c:v>
                </c:pt>
                <c:pt idx="384932">
                  <c:v>8.72864</c:v>
                </c:pt>
                <c:pt idx="384933">
                  <c:v>8.72866</c:v>
                </c:pt>
                <c:pt idx="384934">
                  <c:v>8.72869</c:v>
                </c:pt>
                <c:pt idx="384935">
                  <c:v>8.72871</c:v>
                </c:pt>
                <c:pt idx="384936">
                  <c:v>8.72873</c:v>
                </c:pt>
                <c:pt idx="384937">
                  <c:v>8.72875</c:v>
                </c:pt>
                <c:pt idx="384938">
                  <c:v>8.72878</c:v>
                </c:pt>
                <c:pt idx="384939">
                  <c:v>8.7288</c:v>
                </c:pt>
                <c:pt idx="384940">
                  <c:v>8.72882</c:v>
                </c:pt>
                <c:pt idx="384941">
                  <c:v>8.72884</c:v>
                </c:pt>
                <c:pt idx="384942">
                  <c:v>8.72887</c:v>
                </c:pt>
                <c:pt idx="384943">
                  <c:v>8.72889</c:v>
                </c:pt>
                <c:pt idx="384944">
                  <c:v>8.72891</c:v>
                </c:pt>
                <c:pt idx="384945">
                  <c:v>8.72893</c:v>
                </c:pt>
                <c:pt idx="384946">
                  <c:v>8.72896</c:v>
                </c:pt>
                <c:pt idx="384947">
                  <c:v>8.72898</c:v>
                </c:pt>
                <c:pt idx="384948">
                  <c:v>8.729</c:v>
                </c:pt>
                <c:pt idx="384949">
                  <c:v>8.72903</c:v>
                </c:pt>
                <c:pt idx="384950">
                  <c:v>8.72905</c:v>
                </c:pt>
                <c:pt idx="384951">
                  <c:v>8.72907</c:v>
                </c:pt>
                <c:pt idx="384952">
                  <c:v>8.72909</c:v>
                </c:pt>
                <c:pt idx="384953">
                  <c:v>8.72912</c:v>
                </c:pt>
                <c:pt idx="384954">
                  <c:v>8.72914</c:v>
                </c:pt>
                <c:pt idx="384955">
                  <c:v>8.72916</c:v>
                </c:pt>
                <c:pt idx="384956">
                  <c:v>8.72918</c:v>
                </c:pt>
                <c:pt idx="384957">
                  <c:v>8.72921</c:v>
                </c:pt>
                <c:pt idx="384958">
                  <c:v>8.72923</c:v>
                </c:pt>
                <c:pt idx="384959">
                  <c:v>8.72925</c:v>
                </c:pt>
                <c:pt idx="384960">
                  <c:v>8.72927</c:v>
                </c:pt>
                <c:pt idx="384961">
                  <c:v>8.7293</c:v>
                </c:pt>
                <c:pt idx="384962">
                  <c:v>8.72932</c:v>
                </c:pt>
                <c:pt idx="384963">
                  <c:v>8.72934</c:v>
                </c:pt>
                <c:pt idx="384964">
                  <c:v>8.72936</c:v>
                </c:pt>
                <c:pt idx="384965">
                  <c:v>8.72939</c:v>
                </c:pt>
                <c:pt idx="384966">
                  <c:v>8.72941</c:v>
                </c:pt>
                <c:pt idx="384967">
                  <c:v>8.72943</c:v>
                </c:pt>
                <c:pt idx="384968">
                  <c:v>8.72946</c:v>
                </c:pt>
                <c:pt idx="384969">
                  <c:v>8.72948</c:v>
                </c:pt>
                <c:pt idx="384970">
                  <c:v>8.7295</c:v>
                </c:pt>
                <c:pt idx="384971">
                  <c:v>8.72952</c:v>
                </c:pt>
                <c:pt idx="384972">
                  <c:v>8.72955</c:v>
                </c:pt>
                <c:pt idx="384973">
                  <c:v>8.72957</c:v>
                </c:pt>
                <c:pt idx="384974">
                  <c:v>8.72959</c:v>
                </c:pt>
                <c:pt idx="384975">
                  <c:v>8.72962</c:v>
                </c:pt>
                <c:pt idx="384976">
                  <c:v>8.72964</c:v>
                </c:pt>
                <c:pt idx="384977">
                  <c:v>8.72966</c:v>
                </c:pt>
                <c:pt idx="384978">
                  <c:v>8.72968</c:v>
                </c:pt>
                <c:pt idx="384979">
                  <c:v>8.7297</c:v>
                </c:pt>
                <c:pt idx="384980">
                  <c:v>8.72973</c:v>
                </c:pt>
                <c:pt idx="384981">
                  <c:v>8.72975</c:v>
                </c:pt>
                <c:pt idx="384982">
                  <c:v>8.72977</c:v>
                </c:pt>
                <c:pt idx="384983">
                  <c:v>8.7298</c:v>
                </c:pt>
                <c:pt idx="384984">
                  <c:v>8.72982</c:v>
                </c:pt>
                <c:pt idx="384985">
                  <c:v>8.72984</c:v>
                </c:pt>
                <c:pt idx="384986">
                  <c:v>8.72986</c:v>
                </c:pt>
                <c:pt idx="384987">
                  <c:v>8.72989</c:v>
                </c:pt>
                <c:pt idx="384988">
                  <c:v>8.72991</c:v>
                </c:pt>
                <c:pt idx="384989">
                  <c:v>8.72993</c:v>
                </c:pt>
                <c:pt idx="384990">
                  <c:v>8.72996</c:v>
                </c:pt>
                <c:pt idx="384991">
                  <c:v>8.72998</c:v>
                </c:pt>
                <c:pt idx="384992">
                  <c:v>8.73</c:v>
                </c:pt>
                <c:pt idx="384993">
                  <c:v>8.73002</c:v>
                </c:pt>
                <c:pt idx="384994">
                  <c:v>8.73005</c:v>
                </c:pt>
                <c:pt idx="384995">
                  <c:v>8.73007</c:v>
                </c:pt>
                <c:pt idx="384996">
                  <c:v>8.73009</c:v>
                </c:pt>
                <c:pt idx="384997">
                  <c:v>8.73011</c:v>
                </c:pt>
                <c:pt idx="384998">
                  <c:v>8.73014</c:v>
                </c:pt>
                <c:pt idx="384999">
                  <c:v>8.73016</c:v>
                </c:pt>
                <c:pt idx="385000">
                  <c:v>8.73018</c:v>
                </c:pt>
                <c:pt idx="385001">
                  <c:v>8.7302</c:v>
                </c:pt>
                <c:pt idx="385002">
                  <c:v>8.73023</c:v>
                </c:pt>
                <c:pt idx="385003">
                  <c:v>8.73025</c:v>
                </c:pt>
                <c:pt idx="385004">
                  <c:v>8.73027</c:v>
                </c:pt>
                <c:pt idx="385005">
                  <c:v>8.73029</c:v>
                </c:pt>
                <c:pt idx="385006">
                  <c:v>8.73032</c:v>
                </c:pt>
                <c:pt idx="385007">
                  <c:v>8.73034</c:v>
                </c:pt>
                <c:pt idx="385008">
                  <c:v>8.73036</c:v>
                </c:pt>
                <c:pt idx="385009">
                  <c:v>8.73039</c:v>
                </c:pt>
                <c:pt idx="385010">
                  <c:v>8.73041</c:v>
                </c:pt>
                <c:pt idx="385011">
                  <c:v>8.73043</c:v>
                </c:pt>
                <c:pt idx="385012">
                  <c:v>8.73045</c:v>
                </c:pt>
                <c:pt idx="385013">
                  <c:v>8.73048</c:v>
                </c:pt>
                <c:pt idx="385014">
                  <c:v>8.7305</c:v>
                </c:pt>
                <c:pt idx="385015">
                  <c:v>8.73052</c:v>
                </c:pt>
                <c:pt idx="385016">
                  <c:v>8.73054</c:v>
                </c:pt>
                <c:pt idx="385017">
                  <c:v>8.73057</c:v>
                </c:pt>
                <c:pt idx="385018">
                  <c:v>8.73059</c:v>
                </c:pt>
                <c:pt idx="385019">
                  <c:v>8.73061</c:v>
                </c:pt>
                <c:pt idx="385020">
                  <c:v>8.73063</c:v>
                </c:pt>
                <c:pt idx="385021">
                  <c:v>8.73066</c:v>
                </c:pt>
                <c:pt idx="385022">
                  <c:v>8.73068</c:v>
                </c:pt>
                <c:pt idx="385023">
                  <c:v>8.7307</c:v>
                </c:pt>
                <c:pt idx="385024">
                  <c:v>8.73073</c:v>
                </c:pt>
                <c:pt idx="385025">
                  <c:v>8.73075</c:v>
                </c:pt>
                <c:pt idx="385026">
                  <c:v>8.73077</c:v>
                </c:pt>
                <c:pt idx="385027">
                  <c:v>8.73079</c:v>
                </c:pt>
                <c:pt idx="385028">
                  <c:v>8.73082</c:v>
                </c:pt>
                <c:pt idx="385029">
                  <c:v>8.73084</c:v>
                </c:pt>
                <c:pt idx="385030">
                  <c:v>8.73086</c:v>
                </c:pt>
                <c:pt idx="385031">
                  <c:v>8.73088</c:v>
                </c:pt>
                <c:pt idx="385032">
                  <c:v>8.73091</c:v>
                </c:pt>
                <c:pt idx="385033">
                  <c:v>8.73093</c:v>
                </c:pt>
                <c:pt idx="385034">
                  <c:v>8.73095</c:v>
                </c:pt>
                <c:pt idx="385035">
                  <c:v>8.73098</c:v>
                </c:pt>
                <c:pt idx="385036">
                  <c:v>8.731</c:v>
                </c:pt>
                <c:pt idx="385037">
                  <c:v>8.73102</c:v>
                </c:pt>
                <c:pt idx="385038">
                  <c:v>8.73104</c:v>
                </c:pt>
                <c:pt idx="385039">
                  <c:v>8.73107</c:v>
                </c:pt>
                <c:pt idx="385040">
                  <c:v>8.73109</c:v>
                </c:pt>
                <c:pt idx="385041">
                  <c:v>8.73111</c:v>
                </c:pt>
                <c:pt idx="385042">
                  <c:v>8.73113</c:v>
                </c:pt>
                <c:pt idx="385043">
                  <c:v>8.73116</c:v>
                </c:pt>
                <c:pt idx="385044">
                  <c:v>8.73118</c:v>
                </c:pt>
                <c:pt idx="385045">
                  <c:v>8.7312</c:v>
                </c:pt>
                <c:pt idx="385046">
                  <c:v>8.73122</c:v>
                </c:pt>
                <c:pt idx="385047">
                  <c:v>8.73125</c:v>
                </c:pt>
                <c:pt idx="385048">
                  <c:v>8.73127</c:v>
                </c:pt>
                <c:pt idx="385049">
                  <c:v>8.73129</c:v>
                </c:pt>
                <c:pt idx="385050">
                  <c:v>8.73132</c:v>
                </c:pt>
                <c:pt idx="385051">
                  <c:v>8.73134</c:v>
                </c:pt>
                <c:pt idx="385052">
                  <c:v>8.73136</c:v>
                </c:pt>
                <c:pt idx="385053">
                  <c:v>8.73138</c:v>
                </c:pt>
                <c:pt idx="385054">
                  <c:v>8.73141</c:v>
                </c:pt>
                <c:pt idx="385055">
                  <c:v>8.73143</c:v>
                </c:pt>
                <c:pt idx="385056">
                  <c:v>8.73145</c:v>
                </c:pt>
                <c:pt idx="385057">
                  <c:v>8.73147</c:v>
                </c:pt>
                <c:pt idx="385058">
                  <c:v>8.7315</c:v>
                </c:pt>
                <c:pt idx="385059">
                  <c:v>8.73152</c:v>
                </c:pt>
                <c:pt idx="385060">
                  <c:v>8.73154</c:v>
                </c:pt>
                <c:pt idx="385061">
                  <c:v>8.73156</c:v>
                </c:pt>
                <c:pt idx="385062">
                  <c:v>8.73159</c:v>
                </c:pt>
                <c:pt idx="385063">
                  <c:v>8.73161</c:v>
                </c:pt>
                <c:pt idx="385064">
                  <c:v>8.73163</c:v>
                </c:pt>
                <c:pt idx="385065">
                  <c:v>8.73165</c:v>
                </c:pt>
                <c:pt idx="385066">
                  <c:v>8.73168</c:v>
                </c:pt>
                <c:pt idx="385067">
                  <c:v>8.7317</c:v>
                </c:pt>
                <c:pt idx="385068">
                  <c:v>8.73172</c:v>
                </c:pt>
                <c:pt idx="385069">
                  <c:v>8.73175</c:v>
                </c:pt>
                <c:pt idx="385070">
                  <c:v>8.73177</c:v>
                </c:pt>
                <c:pt idx="385071">
                  <c:v>8.73179</c:v>
                </c:pt>
                <c:pt idx="385072">
                  <c:v>8.73181</c:v>
                </c:pt>
                <c:pt idx="385073">
                  <c:v>8.73184</c:v>
                </c:pt>
                <c:pt idx="385074">
                  <c:v>8.73186</c:v>
                </c:pt>
                <c:pt idx="385075">
                  <c:v>8.73188</c:v>
                </c:pt>
                <c:pt idx="385076">
                  <c:v>8.7319</c:v>
                </c:pt>
                <c:pt idx="385077">
                  <c:v>8.73193</c:v>
                </c:pt>
                <c:pt idx="385078">
                  <c:v>8.73195</c:v>
                </c:pt>
                <c:pt idx="385079">
                  <c:v>8.73197</c:v>
                </c:pt>
                <c:pt idx="385080">
                  <c:v>8.73199</c:v>
                </c:pt>
                <c:pt idx="385081">
                  <c:v>8.73202</c:v>
                </c:pt>
                <c:pt idx="385082">
                  <c:v>8.73204</c:v>
                </c:pt>
                <c:pt idx="385083">
                  <c:v>8.73206</c:v>
                </c:pt>
                <c:pt idx="385084">
                  <c:v>8.73209</c:v>
                </c:pt>
                <c:pt idx="385085">
                  <c:v>8.73211</c:v>
                </c:pt>
                <c:pt idx="385086">
                  <c:v>8.73213</c:v>
                </c:pt>
                <c:pt idx="385087">
                  <c:v>8.73215</c:v>
                </c:pt>
                <c:pt idx="385088">
                  <c:v>8.73218</c:v>
                </c:pt>
                <c:pt idx="385089">
                  <c:v>8.7322</c:v>
                </c:pt>
                <c:pt idx="385090">
                  <c:v>8.73222</c:v>
                </c:pt>
                <c:pt idx="385091">
                  <c:v>8.73225</c:v>
                </c:pt>
                <c:pt idx="385092">
                  <c:v>8.73227</c:v>
                </c:pt>
                <c:pt idx="385093">
                  <c:v>8.73229</c:v>
                </c:pt>
                <c:pt idx="385094">
                  <c:v>8.73231</c:v>
                </c:pt>
                <c:pt idx="385095">
                  <c:v>8.73234</c:v>
                </c:pt>
                <c:pt idx="385096">
                  <c:v>8.73236</c:v>
                </c:pt>
                <c:pt idx="385097">
                  <c:v>8.73238</c:v>
                </c:pt>
                <c:pt idx="385098">
                  <c:v>8.7324</c:v>
                </c:pt>
                <c:pt idx="385099">
                  <c:v>8.73243</c:v>
                </c:pt>
                <c:pt idx="385100">
                  <c:v>8.73245</c:v>
                </c:pt>
                <c:pt idx="385101">
                  <c:v>8.73247</c:v>
                </c:pt>
                <c:pt idx="385102">
                  <c:v>8.73249</c:v>
                </c:pt>
                <c:pt idx="385103">
                  <c:v>8.73252</c:v>
                </c:pt>
                <c:pt idx="385104">
                  <c:v>8.73254</c:v>
                </c:pt>
                <c:pt idx="385105">
                  <c:v>8.73256</c:v>
                </c:pt>
                <c:pt idx="385106">
                  <c:v>8.73259</c:v>
                </c:pt>
                <c:pt idx="385107">
                  <c:v>8.73261</c:v>
                </c:pt>
                <c:pt idx="385108">
                  <c:v>8.73263</c:v>
                </c:pt>
                <c:pt idx="385109">
                  <c:v>8.73265</c:v>
                </c:pt>
                <c:pt idx="385110">
                  <c:v>8.73268</c:v>
                </c:pt>
                <c:pt idx="385111">
                  <c:v>8.7327</c:v>
                </c:pt>
                <c:pt idx="385112">
                  <c:v>8.73272</c:v>
                </c:pt>
                <c:pt idx="385113">
                  <c:v>8.73274</c:v>
                </c:pt>
                <c:pt idx="385114">
                  <c:v>8.73277</c:v>
                </c:pt>
                <c:pt idx="385115">
                  <c:v>8.73279</c:v>
                </c:pt>
                <c:pt idx="385116">
                  <c:v>8.73281</c:v>
                </c:pt>
                <c:pt idx="385117">
                  <c:v>8.73283</c:v>
                </c:pt>
                <c:pt idx="385118">
                  <c:v>8.73286</c:v>
                </c:pt>
                <c:pt idx="385119">
                  <c:v>8.73288</c:v>
                </c:pt>
                <c:pt idx="385120">
                  <c:v>8.7329</c:v>
                </c:pt>
                <c:pt idx="385121">
                  <c:v>8.73292</c:v>
                </c:pt>
                <c:pt idx="385122">
                  <c:v>8.73295</c:v>
                </c:pt>
                <c:pt idx="385123">
                  <c:v>8.73297</c:v>
                </c:pt>
                <c:pt idx="385124">
                  <c:v>8.73299</c:v>
                </c:pt>
                <c:pt idx="385125">
                  <c:v>8.73302</c:v>
                </c:pt>
                <c:pt idx="385126">
                  <c:v>8.73304</c:v>
                </c:pt>
                <c:pt idx="385127">
                  <c:v>8.73306</c:v>
                </c:pt>
                <c:pt idx="385128">
                  <c:v>8.73308</c:v>
                </c:pt>
                <c:pt idx="385129">
                  <c:v>8.73311</c:v>
                </c:pt>
                <c:pt idx="385130">
                  <c:v>8.73313</c:v>
                </c:pt>
                <c:pt idx="385131">
                  <c:v>8.73315</c:v>
                </c:pt>
                <c:pt idx="385132">
                  <c:v>8.73317</c:v>
                </c:pt>
                <c:pt idx="385133">
                  <c:v>8.7332</c:v>
                </c:pt>
                <c:pt idx="385134">
                  <c:v>8.73322</c:v>
                </c:pt>
                <c:pt idx="385135">
                  <c:v>8.73324</c:v>
                </c:pt>
                <c:pt idx="385136">
                  <c:v>8.73326</c:v>
                </c:pt>
                <c:pt idx="385137">
                  <c:v>8.73329</c:v>
                </c:pt>
                <c:pt idx="385138">
                  <c:v>8.73331</c:v>
                </c:pt>
                <c:pt idx="385139">
                  <c:v>8.73333</c:v>
                </c:pt>
                <c:pt idx="385140">
                  <c:v>8.73336</c:v>
                </c:pt>
                <c:pt idx="385141">
                  <c:v>8.73338</c:v>
                </c:pt>
                <c:pt idx="385142">
                  <c:v>8.7334</c:v>
                </c:pt>
                <c:pt idx="385143">
                  <c:v>8.73342</c:v>
                </c:pt>
                <c:pt idx="385144">
                  <c:v>8.73345</c:v>
                </c:pt>
                <c:pt idx="385145">
                  <c:v>8.73347</c:v>
                </c:pt>
                <c:pt idx="385146">
                  <c:v>8.73349</c:v>
                </c:pt>
                <c:pt idx="385147">
                  <c:v>8.73352</c:v>
                </c:pt>
                <c:pt idx="385148">
                  <c:v>8.73354</c:v>
                </c:pt>
                <c:pt idx="385149">
                  <c:v>8.73356</c:v>
                </c:pt>
                <c:pt idx="385150">
                  <c:v>8.73358</c:v>
                </c:pt>
                <c:pt idx="385151">
                  <c:v>8.73361</c:v>
                </c:pt>
                <c:pt idx="385152">
                  <c:v>8.73363</c:v>
                </c:pt>
                <c:pt idx="385153">
                  <c:v>8.73365</c:v>
                </c:pt>
                <c:pt idx="385154">
                  <c:v>8.73367</c:v>
                </c:pt>
                <c:pt idx="385155">
                  <c:v>8.7337</c:v>
                </c:pt>
                <c:pt idx="385156">
                  <c:v>8.73372</c:v>
                </c:pt>
                <c:pt idx="385157">
                  <c:v>8.73374</c:v>
                </c:pt>
                <c:pt idx="385158">
                  <c:v>8.73376</c:v>
                </c:pt>
                <c:pt idx="385159">
                  <c:v>8.73379</c:v>
                </c:pt>
                <c:pt idx="385160">
                  <c:v>8.73381</c:v>
                </c:pt>
                <c:pt idx="385161">
                  <c:v>8.73383</c:v>
                </c:pt>
                <c:pt idx="385162">
                  <c:v>8.73386</c:v>
                </c:pt>
                <c:pt idx="385163">
                  <c:v>8.73388</c:v>
                </c:pt>
                <c:pt idx="385164">
                  <c:v>8.7339</c:v>
                </c:pt>
                <c:pt idx="385165">
                  <c:v>8.73392</c:v>
                </c:pt>
                <c:pt idx="385166">
                  <c:v>8.73395</c:v>
                </c:pt>
                <c:pt idx="385167">
                  <c:v>8.73397</c:v>
                </c:pt>
                <c:pt idx="385168">
                  <c:v>8.73399</c:v>
                </c:pt>
                <c:pt idx="385169">
                  <c:v>8.73401</c:v>
                </c:pt>
                <c:pt idx="385170">
                  <c:v>8.73404</c:v>
                </c:pt>
                <c:pt idx="385171">
                  <c:v>8.73406</c:v>
                </c:pt>
                <c:pt idx="385172">
                  <c:v>8.73408</c:v>
                </c:pt>
                <c:pt idx="385173">
                  <c:v>8.7341</c:v>
                </c:pt>
                <c:pt idx="385174">
                  <c:v>8.73413</c:v>
                </c:pt>
                <c:pt idx="385175">
                  <c:v>8.73415</c:v>
                </c:pt>
                <c:pt idx="385176">
                  <c:v>8.73417</c:v>
                </c:pt>
                <c:pt idx="385177">
                  <c:v>8.73419</c:v>
                </c:pt>
                <c:pt idx="385178">
                  <c:v>8.73422</c:v>
                </c:pt>
                <c:pt idx="385179">
                  <c:v>8.73424</c:v>
                </c:pt>
                <c:pt idx="385180">
                  <c:v>8.73426</c:v>
                </c:pt>
                <c:pt idx="385181">
                  <c:v>8.73429</c:v>
                </c:pt>
                <c:pt idx="385182">
                  <c:v>8.73431</c:v>
                </c:pt>
                <c:pt idx="385183">
                  <c:v>8.73433</c:v>
                </c:pt>
                <c:pt idx="385184">
                  <c:v>8.73435</c:v>
                </c:pt>
                <c:pt idx="385185">
                  <c:v>8.73438</c:v>
                </c:pt>
                <c:pt idx="385186">
                  <c:v>8.7344</c:v>
                </c:pt>
                <c:pt idx="385187">
                  <c:v>8.73442</c:v>
                </c:pt>
                <c:pt idx="385188">
                  <c:v>8.73444</c:v>
                </c:pt>
                <c:pt idx="385189">
                  <c:v>8.73447</c:v>
                </c:pt>
                <c:pt idx="385190">
                  <c:v>8.73449</c:v>
                </c:pt>
                <c:pt idx="385191">
                  <c:v>8.73451</c:v>
                </c:pt>
                <c:pt idx="385192">
                  <c:v>8.73453</c:v>
                </c:pt>
                <c:pt idx="385193">
                  <c:v>8.73456</c:v>
                </c:pt>
                <c:pt idx="385194">
                  <c:v>8.73458</c:v>
                </c:pt>
                <c:pt idx="385195">
                  <c:v>8.7346</c:v>
                </c:pt>
                <c:pt idx="385196">
                  <c:v>8.73463</c:v>
                </c:pt>
                <c:pt idx="385197">
                  <c:v>8.73465</c:v>
                </c:pt>
                <c:pt idx="385198">
                  <c:v>8.73467</c:v>
                </c:pt>
                <c:pt idx="385199">
                  <c:v>8.73469</c:v>
                </c:pt>
                <c:pt idx="385200">
                  <c:v>8.73472</c:v>
                </c:pt>
                <c:pt idx="385201">
                  <c:v>8.73474</c:v>
                </c:pt>
                <c:pt idx="385202">
                  <c:v>8.73476</c:v>
                </c:pt>
                <c:pt idx="385203">
                  <c:v>8.73479</c:v>
                </c:pt>
                <c:pt idx="385204">
                  <c:v>8.73481</c:v>
                </c:pt>
                <c:pt idx="385205">
                  <c:v>8.73483</c:v>
                </c:pt>
                <c:pt idx="385206">
                  <c:v>8.73485</c:v>
                </c:pt>
                <c:pt idx="385207">
                  <c:v>8.73488</c:v>
                </c:pt>
                <c:pt idx="385208">
                  <c:v>8.7349</c:v>
                </c:pt>
                <c:pt idx="385209">
                  <c:v>8.73492</c:v>
                </c:pt>
                <c:pt idx="385210">
                  <c:v>8.73494</c:v>
                </c:pt>
                <c:pt idx="385211">
                  <c:v>8.73497</c:v>
                </c:pt>
                <c:pt idx="385212">
                  <c:v>8.73499</c:v>
                </c:pt>
                <c:pt idx="385213">
                  <c:v>8.73501</c:v>
                </c:pt>
                <c:pt idx="385214">
                  <c:v>8.73503</c:v>
                </c:pt>
                <c:pt idx="385215">
                  <c:v>8.73506</c:v>
                </c:pt>
                <c:pt idx="385216">
                  <c:v>8.73508</c:v>
                </c:pt>
                <c:pt idx="385217">
                  <c:v>8.7351</c:v>
                </c:pt>
                <c:pt idx="385218">
                  <c:v>8.73513</c:v>
                </c:pt>
                <c:pt idx="385219">
                  <c:v>8.73515</c:v>
                </c:pt>
                <c:pt idx="385220">
                  <c:v>8.73517</c:v>
                </c:pt>
                <c:pt idx="385221">
                  <c:v>8.73519</c:v>
                </c:pt>
                <c:pt idx="385222">
                  <c:v>8.73522</c:v>
                </c:pt>
                <c:pt idx="385223">
                  <c:v>8.73524</c:v>
                </c:pt>
                <c:pt idx="385224">
                  <c:v>8.73526</c:v>
                </c:pt>
                <c:pt idx="385225">
                  <c:v>8.73528</c:v>
                </c:pt>
                <c:pt idx="385226">
                  <c:v>8.73531</c:v>
                </c:pt>
                <c:pt idx="385227">
                  <c:v>8.73533</c:v>
                </c:pt>
                <c:pt idx="385228">
                  <c:v>8.73535</c:v>
                </c:pt>
                <c:pt idx="385229">
                  <c:v>8.73537</c:v>
                </c:pt>
                <c:pt idx="385230">
                  <c:v>8.7354</c:v>
                </c:pt>
                <c:pt idx="385231">
                  <c:v>8.73542</c:v>
                </c:pt>
                <c:pt idx="385232">
                  <c:v>8.73544</c:v>
                </c:pt>
                <c:pt idx="385233">
                  <c:v>8.73546</c:v>
                </c:pt>
                <c:pt idx="385234">
                  <c:v>8.73549</c:v>
                </c:pt>
                <c:pt idx="385235">
                  <c:v>8.73551</c:v>
                </c:pt>
                <c:pt idx="385236">
                  <c:v>8.73553</c:v>
                </c:pt>
                <c:pt idx="385237">
                  <c:v>8.73556</c:v>
                </c:pt>
                <c:pt idx="385238">
                  <c:v>8.73558</c:v>
                </c:pt>
                <c:pt idx="385239">
                  <c:v>8.7356</c:v>
                </c:pt>
                <c:pt idx="385240">
                  <c:v>8.73562</c:v>
                </c:pt>
                <c:pt idx="385241">
                  <c:v>8.73565</c:v>
                </c:pt>
                <c:pt idx="385242">
                  <c:v>8.73567</c:v>
                </c:pt>
                <c:pt idx="385243">
                  <c:v>8.73569</c:v>
                </c:pt>
                <c:pt idx="385244">
                  <c:v>8.73571</c:v>
                </c:pt>
                <c:pt idx="385245">
                  <c:v>8.73574</c:v>
                </c:pt>
                <c:pt idx="385246">
                  <c:v>8.73576</c:v>
                </c:pt>
                <c:pt idx="385247">
                  <c:v>8.73578</c:v>
                </c:pt>
                <c:pt idx="385248">
                  <c:v>8.7358</c:v>
                </c:pt>
                <c:pt idx="385249">
                  <c:v>8.73583</c:v>
                </c:pt>
                <c:pt idx="385250">
                  <c:v>8.73585</c:v>
                </c:pt>
                <c:pt idx="385251">
                  <c:v>8.73587</c:v>
                </c:pt>
                <c:pt idx="385252">
                  <c:v>8.7359</c:v>
                </c:pt>
                <c:pt idx="385253">
                  <c:v>8.73592</c:v>
                </c:pt>
                <c:pt idx="385254">
                  <c:v>8.73594</c:v>
                </c:pt>
                <c:pt idx="385255">
                  <c:v>8.73596</c:v>
                </c:pt>
                <c:pt idx="385256">
                  <c:v>8.73599</c:v>
                </c:pt>
                <c:pt idx="385257">
                  <c:v>8.73601</c:v>
                </c:pt>
                <c:pt idx="385258">
                  <c:v>8.73603</c:v>
                </c:pt>
                <c:pt idx="385259">
                  <c:v>8.73605</c:v>
                </c:pt>
                <c:pt idx="385260">
                  <c:v>8.73608</c:v>
                </c:pt>
                <c:pt idx="385261">
                  <c:v>8.7361</c:v>
                </c:pt>
                <c:pt idx="385262">
                  <c:v>8.73612</c:v>
                </c:pt>
                <c:pt idx="385263">
                  <c:v>8.73615</c:v>
                </c:pt>
                <c:pt idx="385264">
                  <c:v>8.73617</c:v>
                </c:pt>
                <c:pt idx="385265">
                  <c:v>8.73619</c:v>
                </c:pt>
                <c:pt idx="385266">
                  <c:v>8.73621</c:v>
                </c:pt>
                <c:pt idx="385267">
                  <c:v>8.73624</c:v>
                </c:pt>
                <c:pt idx="385268">
                  <c:v>8.73626</c:v>
                </c:pt>
                <c:pt idx="385269">
                  <c:v>8.73628</c:v>
                </c:pt>
                <c:pt idx="385270">
                  <c:v>8.7363</c:v>
                </c:pt>
                <c:pt idx="385271">
                  <c:v>8.73633</c:v>
                </c:pt>
                <c:pt idx="385272">
                  <c:v>8.73635</c:v>
                </c:pt>
                <c:pt idx="385273">
                  <c:v>8.73637</c:v>
                </c:pt>
                <c:pt idx="385274">
                  <c:v>8.73639</c:v>
                </c:pt>
                <c:pt idx="385275">
                  <c:v>8.73642</c:v>
                </c:pt>
                <c:pt idx="385276">
                  <c:v>8.73644</c:v>
                </c:pt>
                <c:pt idx="385277">
                  <c:v>8.73646</c:v>
                </c:pt>
                <c:pt idx="385278">
                  <c:v>8.73649</c:v>
                </c:pt>
                <c:pt idx="385279">
                  <c:v>8.73651</c:v>
                </c:pt>
                <c:pt idx="385280">
                  <c:v>8.73653</c:v>
                </c:pt>
                <c:pt idx="385281">
                  <c:v>8.73655</c:v>
                </c:pt>
                <c:pt idx="385282">
                  <c:v>8.73658</c:v>
                </c:pt>
                <c:pt idx="385283">
                  <c:v>8.7366</c:v>
                </c:pt>
                <c:pt idx="385284">
                  <c:v>8.73662</c:v>
                </c:pt>
                <c:pt idx="385285">
                  <c:v>8.73664</c:v>
                </c:pt>
                <c:pt idx="385286">
                  <c:v>8.73667</c:v>
                </c:pt>
                <c:pt idx="385287">
                  <c:v>8.73669</c:v>
                </c:pt>
                <c:pt idx="385288">
                  <c:v>8.73671</c:v>
                </c:pt>
                <c:pt idx="385289">
                  <c:v>8.73673</c:v>
                </c:pt>
                <c:pt idx="385290">
                  <c:v>8.73676</c:v>
                </c:pt>
                <c:pt idx="385291">
                  <c:v>8.73678</c:v>
                </c:pt>
                <c:pt idx="385292">
                  <c:v>8.7368</c:v>
                </c:pt>
                <c:pt idx="385293">
                  <c:v>8.73682</c:v>
                </c:pt>
                <c:pt idx="385294">
                  <c:v>8.73685</c:v>
                </c:pt>
                <c:pt idx="385295">
                  <c:v>8.73687</c:v>
                </c:pt>
                <c:pt idx="385296">
                  <c:v>8.73689</c:v>
                </c:pt>
                <c:pt idx="385297">
                  <c:v>8.73692</c:v>
                </c:pt>
                <c:pt idx="385298">
                  <c:v>8.73694</c:v>
                </c:pt>
                <c:pt idx="385299">
                  <c:v>8.73696</c:v>
                </c:pt>
                <c:pt idx="385300">
                  <c:v>8.73698</c:v>
                </c:pt>
                <c:pt idx="385301">
                  <c:v>8.73701</c:v>
                </c:pt>
                <c:pt idx="385302">
                  <c:v>8.73703</c:v>
                </c:pt>
                <c:pt idx="385303">
                  <c:v>8.73705</c:v>
                </c:pt>
                <c:pt idx="385304">
                  <c:v>8.73708</c:v>
                </c:pt>
                <c:pt idx="385305">
                  <c:v>8.7371</c:v>
                </c:pt>
                <c:pt idx="385306">
                  <c:v>8.73712</c:v>
                </c:pt>
                <c:pt idx="385307">
                  <c:v>8.73714</c:v>
                </c:pt>
                <c:pt idx="385308">
                  <c:v>8.73717</c:v>
                </c:pt>
                <c:pt idx="385309">
                  <c:v>8.73719</c:v>
                </c:pt>
                <c:pt idx="385310">
                  <c:v>8.73721</c:v>
                </c:pt>
                <c:pt idx="385311">
                  <c:v>8.73723</c:v>
                </c:pt>
                <c:pt idx="385312">
                  <c:v>8.73726</c:v>
                </c:pt>
                <c:pt idx="385313">
                  <c:v>8.73728</c:v>
                </c:pt>
                <c:pt idx="385314">
                  <c:v>8.7373</c:v>
                </c:pt>
                <c:pt idx="385315">
                  <c:v>8.73732</c:v>
                </c:pt>
                <c:pt idx="385316">
                  <c:v>8.73735</c:v>
                </c:pt>
                <c:pt idx="385317">
                  <c:v>8.73737</c:v>
                </c:pt>
                <c:pt idx="385318">
                  <c:v>8.73739</c:v>
                </c:pt>
                <c:pt idx="385319">
                  <c:v>8.73742</c:v>
                </c:pt>
                <c:pt idx="385320">
                  <c:v>8.73744</c:v>
                </c:pt>
                <c:pt idx="385321">
                  <c:v>8.73746</c:v>
                </c:pt>
                <c:pt idx="385322">
                  <c:v>8.73748</c:v>
                </c:pt>
                <c:pt idx="385323">
                  <c:v>8.73751</c:v>
                </c:pt>
                <c:pt idx="385324">
                  <c:v>8.73753</c:v>
                </c:pt>
                <c:pt idx="385325">
                  <c:v>8.73755</c:v>
                </c:pt>
                <c:pt idx="385326">
                  <c:v>8.73757</c:v>
                </c:pt>
                <c:pt idx="385327">
                  <c:v>8.7376</c:v>
                </c:pt>
                <c:pt idx="385328">
                  <c:v>8.73762</c:v>
                </c:pt>
                <c:pt idx="385329">
                  <c:v>8.73764</c:v>
                </c:pt>
                <c:pt idx="385330">
                  <c:v>8.73766</c:v>
                </c:pt>
                <c:pt idx="385331">
                  <c:v>8.73769</c:v>
                </c:pt>
                <c:pt idx="385332">
                  <c:v>8.73771</c:v>
                </c:pt>
                <c:pt idx="385333">
                  <c:v>8.73773</c:v>
                </c:pt>
                <c:pt idx="385334">
                  <c:v>8.73775</c:v>
                </c:pt>
                <c:pt idx="385335">
                  <c:v>8.73778</c:v>
                </c:pt>
                <c:pt idx="385336">
                  <c:v>8.7378</c:v>
                </c:pt>
                <c:pt idx="385337">
                  <c:v>8.73782</c:v>
                </c:pt>
                <c:pt idx="385338">
                  <c:v>8.73785</c:v>
                </c:pt>
                <c:pt idx="385339">
                  <c:v>8.73787</c:v>
                </c:pt>
                <c:pt idx="385340">
                  <c:v>8.73789</c:v>
                </c:pt>
                <c:pt idx="385341">
                  <c:v>8.73791</c:v>
                </c:pt>
                <c:pt idx="385342">
                  <c:v>8.73794</c:v>
                </c:pt>
                <c:pt idx="385343">
                  <c:v>8.73796</c:v>
                </c:pt>
                <c:pt idx="385344">
                  <c:v>8.73798</c:v>
                </c:pt>
                <c:pt idx="385345">
                  <c:v>8.738</c:v>
                </c:pt>
                <c:pt idx="385346">
                  <c:v>8.73803</c:v>
                </c:pt>
                <c:pt idx="385347">
                  <c:v>8.73805</c:v>
                </c:pt>
                <c:pt idx="385348">
                  <c:v>8.73807</c:v>
                </c:pt>
                <c:pt idx="385349">
                  <c:v>8.73809</c:v>
                </c:pt>
                <c:pt idx="385350">
                  <c:v>8.73812</c:v>
                </c:pt>
                <c:pt idx="385351">
                  <c:v>8.73814</c:v>
                </c:pt>
                <c:pt idx="385352">
                  <c:v>8.73816</c:v>
                </c:pt>
                <c:pt idx="385353">
                  <c:v>8.73819</c:v>
                </c:pt>
                <c:pt idx="385354">
                  <c:v>8.73821</c:v>
                </c:pt>
                <c:pt idx="385355">
                  <c:v>8.73823</c:v>
                </c:pt>
                <c:pt idx="385356">
                  <c:v>8.73825</c:v>
                </c:pt>
                <c:pt idx="385357">
                  <c:v>8.73828</c:v>
                </c:pt>
                <c:pt idx="385358">
                  <c:v>8.7383</c:v>
                </c:pt>
                <c:pt idx="385359">
                  <c:v>8.73832</c:v>
                </c:pt>
                <c:pt idx="385360">
                  <c:v>8.73835</c:v>
                </c:pt>
                <c:pt idx="385361">
                  <c:v>8.73837</c:v>
                </c:pt>
                <c:pt idx="385362">
                  <c:v>8.73839</c:v>
                </c:pt>
                <c:pt idx="385363">
                  <c:v>8.73841</c:v>
                </c:pt>
                <c:pt idx="385364">
                  <c:v>8.73844</c:v>
                </c:pt>
                <c:pt idx="385365">
                  <c:v>8.73846</c:v>
                </c:pt>
                <c:pt idx="385366">
                  <c:v>8.73848</c:v>
                </c:pt>
                <c:pt idx="385367">
                  <c:v>8.7385</c:v>
                </c:pt>
                <c:pt idx="385368">
                  <c:v>8.73853</c:v>
                </c:pt>
                <c:pt idx="385369">
                  <c:v>8.73855</c:v>
                </c:pt>
                <c:pt idx="385370">
                  <c:v>8.73857</c:v>
                </c:pt>
                <c:pt idx="385371">
                  <c:v>8.73859</c:v>
                </c:pt>
                <c:pt idx="385372">
                  <c:v>8.73862</c:v>
                </c:pt>
                <c:pt idx="385373">
                  <c:v>8.73864</c:v>
                </c:pt>
                <c:pt idx="385374">
                  <c:v>8.73866</c:v>
                </c:pt>
                <c:pt idx="385375">
                  <c:v>8.73869</c:v>
                </c:pt>
                <c:pt idx="385376">
                  <c:v>8.73871</c:v>
                </c:pt>
                <c:pt idx="385377">
                  <c:v>8.73873</c:v>
                </c:pt>
                <c:pt idx="385378">
                  <c:v>8.73875</c:v>
                </c:pt>
                <c:pt idx="385379">
                  <c:v>8.73878</c:v>
                </c:pt>
                <c:pt idx="385380">
                  <c:v>8.7388</c:v>
                </c:pt>
                <c:pt idx="385381">
                  <c:v>8.73882</c:v>
                </c:pt>
                <c:pt idx="385382">
                  <c:v>8.73884</c:v>
                </c:pt>
                <c:pt idx="385383">
                  <c:v>8.73887</c:v>
                </c:pt>
                <c:pt idx="385384">
                  <c:v>8.73889</c:v>
                </c:pt>
                <c:pt idx="385385">
                  <c:v>8.73891</c:v>
                </c:pt>
                <c:pt idx="385386">
                  <c:v>8.73893</c:v>
                </c:pt>
                <c:pt idx="385387">
                  <c:v>8.73896</c:v>
                </c:pt>
                <c:pt idx="385388">
                  <c:v>8.73898</c:v>
                </c:pt>
                <c:pt idx="385389">
                  <c:v>8.739</c:v>
                </c:pt>
                <c:pt idx="385390">
                  <c:v>8.73902</c:v>
                </c:pt>
                <c:pt idx="385391">
                  <c:v>8.73905</c:v>
                </c:pt>
                <c:pt idx="385392">
                  <c:v>8.73907</c:v>
                </c:pt>
                <c:pt idx="385393">
                  <c:v>8.73909</c:v>
                </c:pt>
                <c:pt idx="385394">
                  <c:v>8.73912</c:v>
                </c:pt>
                <c:pt idx="385395">
                  <c:v>8.73914</c:v>
                </c:pt>
                <c:pt idx="385396">
                  <c:v>8.73916</c:v>
                </c:pt>
                <c:pt idx="385397">
                  <c:v>8.73918</c:v>
                </c:pt>
                <c:pt idx="385398">
                  <c:v>8.73921</c:v>
                </c:pt>
                <c:pt idx="385399">
                  <c:v>8.73923</c:v>
                </c:pt>
                <c:pt idx="385400">
                  <c:v>8.73925</c:v>
                </c:pt>
                <c:pt idx="385401">
                  <c:v>8.73927</c:v>
                </c:pt>
                <c:pt idx="385402">
                  <c:v>8.7393</c:v>
                </c:pt>
                <c:pt idx="385403">
                  <c:v>8.73932</c:v>
                </c:pt>
                <c:pt idx="385404">
                  <c:v>8.73934</c:v>
                </c:pt>
                <c:pt idx="385405">
                  <c:v>8.73936</c:v>
                </c:pt>
                <c:pt idx="385406">
                  <c:v>8.73939</c:v>
                </c:pt>
                <c:pt idx="385407">
                  <c:v>8.73941</c:v>
                </c:pt>
                <c:pt idx="385408">
                  <c:v>8.73943</c:v>
                </c:pt>
                <c:pt idx="385409">
                  <c:v>8.73946</c:v>
                </c:pt>
                <c:pt idx="385410">
                  <c:v>8.73948</c:v>
                </c:pt>
                <c:pt idx="385411">
                  <c:v>8.7395</c:v>
                </c:pt>
                <c:pt idx="385412">
                  <c:v>8.73952</c:v>
                </c:pt>
                <c:pt idx="385413">
                  <c:v>8.73955</c:v>
                </c:pt>
                <c:pt idx="385414">
                  <c:v>8.73957</c:v>
                </c:pt>
                <c:pt idx="385415">
                  <c:v>8.73959</c:v>
                </c:pt>
                <c:pt idx="385416">
                  <c:v>8.73962</c:v>
                </c:pt>
                <c:pt idx="385417">
                  <c:v>8.73964</c:v>
                </c:pt>
                <c:pt idx="385418">
                  <c:v>8.73966</c:v>
                </c:pt>
                <c:pt idx="385419">
                  <c:v>8.73968</c:v>
                </c:pt>
                <c:pt idx="385420">
                  <c:v>8.73971</c:v>
                </c:pt>
                <c:pt idx="385421">
                  <c:v>8.73973</c:v>
                </c:pt>
                <c:pt idx="385422">
                  <c:v>8.73975</c:v>
                </c:pt>
                <c:pt idx="385423">
                  <c:v>8.73977</c:v>
                </c:pt>
                <c:pt idx="385424">
                  <c:v>8.7398</c:v>
                </c:pt>
                <c:pt idx="385425">
                  <c:v>8.73982</c:v>
                </c:pt>
                <c:pt idx="385426">
                  <c:v>8.73984</c:v>
                </c:pt>
                <c:pt idx="385427">
                  <c:v>8.73986</c:v>
                </c:pt>
                <c:pt idx="385428">
                  <c:v>8.73989</c:v>
                </c:pt>
                <c:pt idx="385429">
                  <c:v>8.73991</c:v>
                </c:pt>
                <c:pt idx="385430">
                  <c:v>8.73993</c:v>
                </c:pt>
                <c:pt idx="385431">
                  <c:v>8.73996</c:v>
                </c:pt>
                <c:pt idx="385432">
                  <c:v>8.73998</c:v>
                </c:pt>
                <c:pt idx="385433">
                  <c:v>8.74</c:v>
                </c:pt>
                <c:pt idx="385434">
                  <c:v>8.74002</c:v>
                </c:pt>
                <c:pt idx="385435">
                  <c:v>8.74005</c:v>
                </c:pt>
                <c:pt idx="385436">
                  <c:v>8.74007</c:v>
                </c:pt>
                <c:pt idx="385437">
                  <c:v>8.74009</c:v>
                </c:pt>
                <c:pt idx="385438">
                  <c:v>8.74011</c:v>
                </c:pt>
                <c:pt idx="385439">
                  <c:v>8.74014</c:v>
                </c:pt>
                <c:pt idx="385440">
                  <c:v>8.74016</c:v>
                </c:pt>
                <c:pt idx="385441">
                  <c:v>8.74018</c:v>
                </c:pt>
                <c:pt idx="385442">
                  <c:v>8.7402</c:v>
                </c:pt>
                <c:pt idx="385443">
                  <c:v>8.74023</c:v>
                </c:pt>
                <c:pt idx="385444">
                  <c:v>8.74025</c:v>
                </c:pt>
                <c:pt idx="385445">
                  <c:v>8.74027</c:v>
                </c:pt>
                <c:pt idx="385446">
                  <c:v>8.74029</c:v>
                </c:pt>
                <c:pt idx="385447">
                  <c:v>8.74032</c:v>
                </c:pt>
                <c:pt idx="385448">
                  <c:v>8.74034</c:v>
                </c:pt>
                <c:pt idx="385449">
                  <c:v>8.74036</c:v>
                </c:pt>
                <c:pt idx="385450">
                  <c:v>8.74038</c:v>
                </c:pt>
                <c:pt idx="385451">
                  <c:v>8.74041</c:v>
                </c:pt>
                <c:pt idx="385452">
                  <c:v>8.74043</c:v>
                </c:pt>
                <c:pt idx="385453">
                  <c:v>8.74045</c:v>
                </c:pt>
                <c:pt idx="385454">
                  <c:v>8.74048</c:v>
                </c:pt>
                <c:pt idx="385455">
                  <c:v>8.7405</c:v>
                </c:pt>
                <c:pt idx="385456">
                  <c:v>8.74052</c:v>
                </c:pt>
                <c:pt idx="385457">
                  <c:v>8.74054</c:v>
                </c:pt>
                <c:pt idx="385458">
                  <c:v>8.74057</c:v>
                </c:pt>
                <c:pt idx="385459">
                  <c:v>8.74059</c:v>
                </c:pt>
                <c:pt idx="385460">
                  <c:v>8.74061</c:v>
                </c:pt>
                <c:pt idx="385461">
                  <c:v>8.74063</c:v>
                </c:pt>
                <c:pt idx="385462">
                  <c:v>8.74066</c:v>
                </c:pt>
                <c:pt idx="385463">
                  <c:v>8.74068</c:v>
                </c:pt>
                <c:pt idx="385464">
                  <c:v>8.7407</c:v>
                </c:pt>
                <c:pt idx="385465">
                  <c:v>8.74073</c:v>
                </c:pt>
                <c:pt idx="385466">
                  <c:v>8.74075</c:v>
                </c:pt>
                <c:pt idx="385467">
                  <c:v>8.74077</c:v>
                </c:pt>
                <c:pt idx="385468">
                  <c:v>8.74079</c:v>
                </c:pt>
                <c:pt idx="385469">
                  <c:v>8.74082</c:v>
                </c:pt>
                <c:pt idx="385470">
                  <c:v>8.74084</c:v>
                </c:pt>
                <c:pt idx="385471">
                  <c:v>8.74086</c:v>
                </c:pt>
                <c:pt idx="385472">
                  <c:v>8.74088</c:v>
                </c:pt>
                <c:pt idx="385473">
                  <c:v>8.74091</c:v>
                </c:pt>
                <c:pt idx="385474">
                  <c:v>8.74093</c:v>
                </c:pt>
                <c:pt idx="385475">
                  <c:v>8.74095</c:v>
                </c:pt>
                <c:pt idx="385476">
                  <c:v>8.74098</c:v>
                </c:pt>
                <c:pt idx="385477">
                  <c:v>8.741</c:v>
                </c:pt>
                <c:pt idx="385478">
                  <c:v>8.74102</c:v>
                </c:pt>
                <c:pt idx="385479">
                  <c:v>8.74104</c:v>
                </c:pt>
                <c:pt idx="385480">
                  <c:v>8.74107</c:v>
                </c:pt>
                <c:pt idx="385481">
                  <c:v>8.74109</c:v>
                </c:pt>
                <c:pt idx="385482">
                  <c:v>8.74111</c:v>
                </c:pt>
                <c:pt idx="385483">
                  <c:v>8.74113</c:v>
                </c:pt>
                <c:pt idx="385484">
                  <c:v>8.74116</c:v>
                </c:pt>
                <c:pt idx="385485">
                  <c:v>8.74118</c:v>
                </c:pt>
                <c:pt idx="385486">
                  <c:v>8.7412</c:v>
                </c:pt>
                <c:pt idx="385487">
                  <c:v>8.74122</c:v>
                </c:pt>
                <c:pt idx="385488">
                  <c:v>8.74125</c:v>
                </c:pt>
                <c:pt idx="385489">
                  <c:v>8.74127</c:v>
                </c:pt>
                <c:pt idx="385490">
                  <c:v>8.74129</c:v>
                </c:pt>
                <c:pt idx="385491">
                  <c:v>8.74132</c:v>
                </c:pt>
                <c:pt idx="385492">
                  <c:v>8.74134</c:v>
                </c:pt>
                <c:pt idx="385493">
                  <c:v>8.74136</c:v>
                </c:pt>
                <c:pt idx="385494">
                  <c:v>8.74138</c:v>
                </c:pt>
                <c:pt idx="385495">
                  <c:v>8.74141</c:v>
                </c:pt>
                <c:pt idx="385496">
                  <c:v>8.74143</c:v>
                </c:pt>
                <c:pt idx="385497">
                  <c:v>8.74145</c:v>
                </c:pt>
                <c:pt idx="385498">
                  <c:v>8.74147</c:v>
                </c:pt>
                <c:pt idx="385499">
                  <c:v>8.7415</c:v>
                </c:pt>
                <c:pt idx="385500">
                  <c:v>8.74152</c:v>
                </c:pt>
                <c:pt idx="385501">
                  <c:v>8.74154</c:v>
                </c:pt>
                <c:pt idx="385502">
                  <c:v>8.74156</c:v>
                </c:pt>
                <c:pt idx="385503">
                  <c:v>8.74159</c:v>
                </c:pt>
                <c:pt idx="385504">
                  <c:v>8.74161</c:v>
                </c:pt>
                <c:pt idx="385505">
                  <c:v>8.74163</c:v>
                </c:pt>
                <c:pt idx="385506">
                  <c:v>8.74165</c:v>
                </c:pt>
                <c:pt idx="385507">
                  <c:v>8.74168</c:v>
                </c:pt>
                <c:pt idx="385508">
                  <c:v>8.7417</c:v>
                </c:pt>
                <c:pt idx="385509">
                  <c:v>8.74172</c:v>
                </c:pt>
                <c:pt idx="385510">
                  <c:v>8.74175</c:v>
                </c:pt>
                <c:pt idx="385511">
                  <c:v>8.74177</c:v>
                </c:pt>
                <c:pt idx="385512">
                  <c:v>8.74179</c:v>
                </c:pt>
                <c:pt idx="385513">
                  <c:v>8.74181</c:v>
                </c:pt>
                <c:pt idx="385514">
                  <c:v>8.74184</c:v>
                </c:pt>
                <c:pt idx="385515">
                  <c:v>8.74186</c:v>
                </c:pt>
                <c:pt idx="385516">
                  <c:v>8.74188</c:v>
                </c:pt>
                <c:pt idx="385517">
                  <c:v>8.7419</c:v>
                </c:pt>
                <c:pt idx="385518">
                  <c:v>8.74193</c:v>
                </c:pt>
                <c:pt idx="385519">
                  <c:v>8.74195</c:v>
                </c:pt>
                <c:pt idx="385520">
                  <c:v>8.74197</c:v>
                </c:pt>
                <c:pt idx="385521">
                  <c:v>8.74199</c:v>
                </c:pt>
                <c:pt idx="385522">
                  <c:v>8.74202</c:v>
                </c:pt>
                <c:pt idx="385523">
                  <c:v>8.74204</c:v>
                </c:pt>
                <c:pt idx="385524">
                  <c:v>8.74206</c:v>
                </c:pt>
                <c:pt idx="385525">
                  <c:v>8.74209</c:v>
                </c:pt>
                <c:pt idx="385526">
                  <c:v>8.74211</c:v>
                </c:pt>
                <c:pt idx="385527">
                  <c:v>8.74213</c:v>
                </c:pt>
                <c:pt idx="385528">
                  <c:v>8.74215</c:v>
                </c:pt>
                <c:pt idx="385529">
                  <c:v>8.74218</c:v>
                </c:pt>
                <c:pt idx="385530">
                  <c:v>8.7422</c:v>
                </c:pt>
                <c:pt idx="385531">
                  <c:v>8.74222</c:v>
                </c:pt>
                <c:pt idx="385532">
                  <c:v>8.74225</c:v>
                </c:pt>
                <c:pt idx="385533">
                  <c:v>8.74227</c:v>
                </c:pt>
                <c:pt idx="385534">
                  <c:v>8.74229</c:v>
                </c:pt>
                <c:pt idx="385535">
                  <c:v>8.74231</c:v>
                </c:pt>
                <c:pt idx="385536">
                  <c:v>8.74234</c:v>
                </c:pt>
                <c:pt idx="385537">
                  <c:v>8.74236</c:v>
                </c:pt>
                <c:pt idx="385538">
                  <c:v>8.74238</c:v>
                </c:pt>
                <c:pt idx="385539">
                  <c:v>8.7424</c:v>
                </c:pt>
                <c:pt idx="385540">
                  <c:v>8.74243</c:v>
                </c:pt>
                <c:pt idx="385541">
                  <c:v>8.74245</c:v>
                </c:pt>
                <c:pt idx="385542">
                  <c:v>8.74247</c:v>
                </c:pt>
                <c:pt idx="385543">
                  <c:v>8.74249</c:v>
                </c:pt>
                <c:pt idx="385544">
                  <c:v>8.74252</c:v>
                </c:pt>
                <c:pt idx="385545">
                  <c:v>8.74254</c:v>
                </c:pt>
                <c:pt idx="385546">
                  <c:v>8.74256</c:v>
                </c:pt>
                <c:pt idx="385547">
                  <c:v>8.74259</c:v>
                </c:pt>
                <c:pt idx="385548">
                  <c:v>8.74261</c:v>
                </c:pt>
                <c:pt idx="385549">
                  <c:v>8.74263</c:v>
                </c:pt>
                <c:pt idx="385550">
                  <c:v>8.74265</c:v>
                </c:pt>
                <c:pt idx="385551">
                  <c:v>8.74268</c:v>
                </c:pt>
                <c:pt idx="385552">
                  <c:v>8.7427</c:v>
                </c:pt>
                <c:pt idx="385553">
                  <c:v>8.74272</c:v>
                </c:pt>
                <c:pt idx="385554">
                  <c:v>8.74274</c:v>
                </c:pt>
                <c:pt idx="385555">
                  <c:v>8.74277</c:v>
                </c:pt>
                <c:pt idx="385556">
                  <c:v>8.74279</c:v>
                </c:pt>
                <c:pt idx="385557">
                  <c:v>8.74281</c:v>
                </c:pt>
                <c:pt idx="385558">
                  <c:v>8.74283</c:v>
                </c:pt>
                <c:pt idx="385559">
                  <c:v>8.74286</c:v>
                </c:pt>
                <c:pt idx="385560">
                  <c:v>8.74288</c:v>
                </c:pt>
                <c:pt idx="385561">
                  <c:v>8.7429</c:v>
                </c:pt>
                <c:pt idx="385562">
                  <c:v>8.74292</c:v>
                </c:pt>
                <c:pt idx="385563">
                  <c:v>8.74295</c:v>
                </c:pt>
                <c:pt idx="385564">
                  <c:v>8.74297</c:v>
                </c:pt>
                <c:pt idx="385565">
                  <c:v>8.74299</c:v>
                </c:pt>
                <c:pt idx="385566">
                  <c:v>8.74302</c:v>
                </c:pt>
                <c:pt idx="385567">
                  <c:v>8.74304</c:v>
                </c:pt>
                <c:pt idx="385568">
                  <c:v>8.74306</c:v>
                </c:pt>
                <c:pt idx="385569">
                  <c:v>8.74308</c:v>
                </c:pt>
                <c:pt idx="385570">
                  <c:v>8.74311</c:v>
                </c:pt>
                <c:pt idx="385571">
                  <c:v>8.74313</c:v>
                </c:pt>
                <c:pt idx="385572">
                  <c:v>8.74315</c:v>
                </c:pt>
                <c:pt idx="385573">
                  <c:v>8.74318</c:v>
                </c:pt>
                <c:pt idx="385574">
                  <c:v>8.7432</c:v>
                </c:pt>
                <c:pt idx="385575">
                  <c:v>8.74322</c:v>
                </c:pt>
                <c:pt idx="385576">
                  <c:v>8.74324</c:v>
                </c:pt>
                <c:pt idx="385577">
                  <c:v>8.74326</c:v>
                </c:pt>
                <c:pt idx="385578">
                  <c:v>8.74329</c:v>
                </c:pt>
                <c:pt idx="385579">
                  <c:v>8.74331</c:v>
                </c:pt>
                <c:pt idx="385580">
                  <c:v>8.74333</c:v>
                </c:pt>
                <c:pt idx="385581">
                  <c:v>8.74336</c:v>
                </c:pt>
                <c:pt idx="385582">
                  <c:v>8.74338</c:v>
                </c:pt>
                <c:pt idx="385583">
                  <c:v>8.7434</c:v>
                </c:pt>
                <c:pt idx="385584">
                  <c:v>8.74342</c:v>
                </c:pt>
                <c:pt idx="385585">
                  <c:v>8.74345</c:v>
                </c:pt>
                <c:pt idx="385586">
                  <c:v>8.74347</c:v>
                </c:pt>
                <c:pt idx="385587">
                  <c:v>8.74349</c:v>
                </c:pt>
                <c:pt idx="385588">
                  <c:v>8.74352</c:v>
                </c:pt>
                <c:pt idx="385589">
                  <c:v>8.74354</c:v>
                </c:pt>
                <c:pt idx="385590">
                  <c:v>8.74356</c:v>
                </c:pt>
                <c:pt idx="385591">
                  <c:v>8.74358</c:v>
                </c:pt>
                <c:pt idx="385592">
                  <c:v>8.74361</c:v>
                </c:pt>
                <c:pt idx="385593">
                  <c:v>8.74363</c:v>
                </c:pt>
                <c:pt idx="385594">
                  <c:v>8.74365</c:v>
                </c:pt>
                <c:pt idx="385595">
                  <c:v>8.74367</c:v>
                </c:pt>
                <c:pt idx="385596">
                  <c:v>8.7437</c:v>
                </c:pt>
                <c:pt idx="385597">
                  <c:v>8.74372</c:v>
                </c:pt>
                <c:pt idx="385598">
                  <c:v>8.74374</c:v>
                </c:pt>
                <c:pt idx="385599">
                  <c:v>8.74376</c:v>
                </c:pt>
                <c:pt idx="385600">
                  <c:v>8.74379</c:v>
                </c:pt>
                <c:pt idx="385601">
                  <c:v>8.74381</c:v>
                </c:pt>
                <c:pt idx="385602">
                  <c:v>8.74383</c:v>
                </c:pt>
                <c:pt idx="385603">
                  <c:v>8.74385</c:v>
                </c:pt>
                <c:pt idx="385604">
                  <c:v>8.74388</c:v>
                </c:pt>
                <c:pt idx="385605">
                  <c:v>8.7439</c:v>
                </c:pt>
                <c:pt idx="385606">
                  <c:v>8.74392</c:v>
                </c:pt>
                <c:pt idx="385607">
                  <c:v>8.74395</c:v>
                </c:pt>
                <c:pt idx="385608">
                  <c:v>8.74397</c:v>
                </c:pt>
                <c:pt idx="385609">
                  <c:v>8.74399</c:v>
                </c:pt>
                <c:pt idx="385610">
                  <c:v>8.74401</c:v>
                </c:pt>
                <c:pt idx="385611">
                  <c:v>8.74404</c:v>
                </c:pt>
                <c:pt idx="385612">
                  <c:v>8.74406</c:v>
                </c:pt>
                <c:pt idx="385613">
                  <c:v>8.74408</c:v>
                </c:pt>
                <c:pt idx="385614">
                  <c:v>8.7441</c:v>
                </c:pt>
                <c:pt idx="385615">
                  <c:v>8.74413</c:v>
                </c:pt>
                <c:pt idx="385616">
                  <c:v>8.74415</c:v>
                </c:pt>
                <c:pt idx="385617">
                  <c:v>8.74417</c:v>
                </c:pt>
                <c:pt idx="385618">
                  <c:v>8.74419</c:v>
                </c:pt>
                <c:pt idx="385619">
                  <c:v>8.74422</c:v>
                </c:pt>
                <c:pt idx="385620">
                  <c:v>8.74424</c:v>
                </c:pt>
                <c:pt idx="385621">
                  <c:v>8.74426</c:v>
                </c:pt>
                <c:pt idx="385622">
                  <c:v>8.74429</c:v>
                </c:pt>
                <c:pt idx="385623">
                  <c:v>8.74431</c:v>
                </c:pt>
                <c:pt idx="385624">
                  <c:v>8.74433</c:v>
                </c:pt>
                <c:pt idx="385625">
                  <c:v>8.74435</c:v>
                </c:pt>
                <c:pt idx="385626">
                  <c:v>8.74438</c:v>
                </c:pt>
                <c:pt idx="385627">
                  <c:v>8.7444</c:v>
                </c:pt>
                <c:pt idx="385628">
                  <c:v>8.74442</c:v>
                </c:pt>
                <c:pt idx="385629">
                  <c:v>8.74444</c:v>
                </c:pt>
                <c:pt idx="385630">
                  <c:v>8.74447</c:v>
                </c:pt>
                <c:pt idx="385631">
                  <c:v>8.74449</c:v>
                </c:pt>
                <c:pt idx="385632">
                  <c:v>8.74451</c:v>
                </c:pt>
                <c:pt idx="385633">
                  <c:v>8.74454</c:v>
                </c:pt>
                <c:pt idx="385634">
                  <c:v>8.74456</c:v>
                </c:pt>
                <c:pt idx="385635">
                  <c:v>8.74458</c:v>
                </c:pt>
                <c:pt idx="385636">
                  <c:v>8.7446</c:v>
                </c:pt>
                <c:pt idx="385637">
                  <c:v>8.74463</c:v>
                </c:pt>
                <c:pt idx="385638">
                  <c:v>8.74465</c:v>
                </c:pt>
                <c:pt idx="385639">
                  <c:v>8.74467</c:v>
                </c:pt>
                <c:pt idx="385640">
                  <c:v>8.74469</c:v>
                </c:pt>
                <c:pt idx="385641">
                  <c:v>8.74472</c:v>
                </c:pt>
                <c:pt idx="385642">
                  <c:v>8.74474</c:v>
                </c:pt>
                <c:pt idx="385643">
                  <c:v>8.74476</c:v>
                </c:pt>
                <c:pt idx="385644">
                  <c:v>8.74479</c:v>
                </c:pt>
                <c:pt idx="385645">
                  <c:v>8.74481</c:v>
                </c:pt>
                <c:pt idx="385646">
                  <c:v>8.74483</c:v>
                </c:pt>
                <c:pt idx="385647">
                  <c:v>8.74485</c:v>
                </c:pt>
                <c:pt idx="385648">
                  <c:v>8.74488</c:v>
                </c:pt>
                <c:pt idx="385649">
                  <c:v>8.7449</c:v>
                </c:pt>
                <c:pt idx="385650">
                  <c:v>8.74492</c:v>
                </c:pt>
                <c:pt idx="385651">
                  <c:v>8.74494</c:v>
                </c:pt>
                <c:pt idx="385652">
                  <c:v>8.74497</c:v>
                </c:pt>
                <c:pt idx="385653">
                  <c:v>8.74499</c:v>
                </c:pt>
                <c:pt idx="385654">
                  <c:v>8.74501</c:v>
                </c:pt>
                <c:pt idx="385655">
                  <c:v>8.74503</c:v>
                </c:pt>
                <c:pt idx="385656">
                  <c:v>8.74506</c:v>
                </c:pt>
                <c:pt idx="385657">
                  <c:v>8.74508</c:v>
                </c:pt>
                <c:pt idx="385658">
                  <c:v>8.7451</c:v>
                </c:pt>
                <c:pt idx="385659">
                  <c:v>8.74512</c:v>
                </c:pt>
                <c:pt idx="385660">
                  <c:v>8.74515</c:v>
                </c:pt>
                <c:pt idx="385661">
                  <c:v>8.74517</c:v>
                </c:pt>
                <c:pt idx="385662">
                  <c:v>8.74519</c:v>
                </c:pt>
                <c:pt idx="385663">
                  <c:v>8.74521</c:v>
                </c:pt>
                <c:pt idx="385664">
                  <c:v>8.74524</c:v>
                </c:pt>
                <c:pt idx="385665">
                  <c:v>8.74526</c:v>
                </c:pt>
                <c:pt idx="385666">
                  <c:v>8.74528</c:v>
                </c:pt>
                <c:pt idx="385667">
                  <c:v>8.74531</c:v>
                </c:pt>
                <c:pt idx="385668">
                  <c:v>8.74533</c:v>
                </c:pt>
                <c:pt idx="385669">
                  <c:v>8.74535</c:v>
                </c:pt>
                <c:pt idx="385670">
                  <c:v>8.74537</c:v>
                </c:pt>
                <c:pt idx="385671">
                  <c:v>8.7454</c:v>
                </c:pt>
                <c:pt idx="385672">
                  <c:v>8.74542</c:v>
                </c:pt>
                <c:pt idx="385673">
                  <c:v>8.74544</c:v>
                </c:pt>
                <c:pt idx="385674">
                  <c:v>8.74546</c:v>
                </c:pt>
                <c:pt idx="385675">
                  <c:v>8.74549</c:v>
                </c:pt>
                <c:pt idx="385676">
                  <c:v>8.74551</c:v>
                </c:pt>
                <c:pt idx="385677">
                  <c:v>8.74553</c:v>
                </c:pt>
                <c:pt idx="385678">
                  <c:v>8.74556</c:v>
                </c:pt>
                <c:pt idx="385679">
                  <c:v>8.74558</c:v>
                </c:pt>
                <c:pt idx="385680">
                  <c:v>8.7456</c:v>
                </c:pt>
                <c:pt idx="385681">
                  <c:v>8.74562</c:v>
                </c:pt>
                <c:pt idx="385682">
                  <c:v>8.74565</c:v>
                </c:pt>
                <c:pt idx="385683">
                  <c:v>8.74567</c:v>
                </c:pt>
                <c:pt idx="385684">
                  <c:v>8.74569</c:v>
                </c:pt>
                <c:pt idx="385685">
                  <c:v>8.74571</c:v>
                </c:pt>
                <c:pt idx="385686">
                  <c:v>8.74574</c:v>
                </c:pt>
                <c:pt idx="385687">
                  <c:v>8.74576</c:v>
                </c:pt>
                <c:pt idx="385688">
                  <c:v>8.74578</c:v>
                </c:pt>
                <c:pt idx="385689">
                  <c:v>8.74581</c:v>
                </c:pt>
                <c:pt idx="385690">
                  <c:v>8.74583</c:v>
                </c:pt>
                <c:pt idx="385691">
                  <c:v>8.74585</c:v>
                </c:pt>
                <c:pt idx="385692">
                  <c:v>8.74587</c:v>
                </c:pt>
                <c:pt idx="385693">
                  <c:v>8.7459</c:v>
                </c:pt>
                <c:pt idx="385694">
                  <c:v>8.74592</c:v>
                </c:pt>
                <c:pt idx="385695">
                  <c:v>8.74594</c:v>
                </c:pt>
                <c:pt idx="385696">
                  <c:v>8.74596</c:v>
                </c:pt>
                <c:pt idx="385697">
                  <c:v>8.74599</c:v>
                </c:pt>
                <c:pt idx="385698">
                  <c:v>8.74601</c:v>
                </c:pt>
                <c:pt idx="385699">
                  <c:v>8.74603</c:v>
                </c:pt>
                <c:pt idx="385700">
                  <c:v>8.74605</c:v>
                </c:pt>
                <c:pt idx="385701">
                  <c:v>8.74608</c:v>
                </c:pt>
                <c:pt idx="385702">
                  <c:v>8.7461</c:v>
                </c:pt>
                <c:pt idx="385703">
                  <c:v>8.74612</c:v>
                </c:pt>
                <c:pt idx="385704">
                  <c:v>8.74615</c:v>
                </c:pt>
                <c:pt idx="385705">
                  <c:v>8.74617</c:v>
                </c:pt>
                <c:pt idx="385706">
                  <c:v>8.74619</c:v>
                </c:pt>
                <c:pt idx="385707">
                  <c:v>8.74621</c:v>
                </c:pt>
                <c:pt idx="385708">
                  <c:v>8.74624</c:v>
                </c:pt>
                <c:pt idx="385709">
                  <c:v>8.74626</c:v>
                </c:pt>
                <c:pt idx="385710">
                  <c:v>8.74628</c:v>
                </c:pt>
                <c:pt idx="385711">
                  <c:v>8.7463</c:v>
                </c:pt>
                <c:pt idx="385712">
                  <c:v>8.74633</c:v>
                </c:pt>
                <c:pt idx="385713">
                  <c:v>8.74635</c:v>
                </c:pt>
                <c:pt idx="385714">
                  <c:v>8.74637</c:v>
                </c:pt>
                <c:pt idx="385715">
                  <c:v>8.74639</c:v>
                </c:pt>
                <c:pt idx="385716">
                  <c:v>8.74642</c:v>
                </c:pt>
                <c:pt idx="385717">
                  <c:v>8.74644</c:v>
                </c:pt>
                <c:pt idx="385718">
                  <c:v>8.74646</c:v>
                </c:pt>
                <c:pt idx="385719">
                  <c:v>8.74648</c:v>
                </c:pt>
                <c:pt idx="385720">
                  <c:v>8.74651</c:v>
                </c:pt>
                <c:pt idx="385721">
                  <c:v>8.74653</c:v>
                </c:pt>
                <c:pt idx="385722">
                  <c:v>8.74655</c:v>
                </c:pt>
                <c:pt idx="385723">
                  <c:v>8.74658</c:v>
                </c:pt>
                <c:pt idx="385724">
                  <c:v>8.7466</c:v>
                </c:pt>
                <c:pt idx="385725">
                  <c:v>8.74662</c:v>
                </c:pt>
                <c:pt idx="385726">
                  <c:v>8.74664</c:v>
                </c:pt>
                <c:pt idx="385727">
                  <c:v>8.74667</c:v>
                </c:pt>
                <c:pt idx="385728">
                  <c:v>8.74669</c:v>
                </c:pt>
                <c:pt idx="385729">
                  <c:v>8.74671</c:v>
                </c:pt>
                <c:pt idx="385730">
                  <c:v>8.74673</c:v>
                </c:pt>
                <c:pt idx="385731">
                  <c:v>8.74676</c:v>
                </c:pt>
                <c:pt idx="385732">
                  <c:v>8.74678</c:v>
                </c:pt>
                <c:pt idx="385733">
                  <c:v>8.7468</c:v>
                </c:pt>
                <c:pt idx="385734">
                  <c:v>8.74682</c:v>
                </c:pt>
                <c:pt idx="385735">
                  <c:v>8.74685</c:v>
                </c:pt>
                <c:pt idx="385736">
                  <c:v>8.74687</c:v>
                </c:pt>
                <c:pt idx="385737">
                  <c:v>8.74689</c:v>
                </c:pt>
                <c:pt idx="385738">
                  <c:v>8.74692</c:v>
                </c:pt>
                <c:pt idx="385739">
                  <c:v>8.74694</c:v>
                </c:pt>
                <c:pt idx="385740">
                  <c:v>8.74696</c:v>
                </c:pt>
                <c:pt idx="385741">
                  <c:v>8.74698</c:v>
                </c:pt>
                <c:pt idx="385742">
                  <c:v>8.74701</c:v>
                </c:pt>
                <c:pt idx="385743">
                  <c:v>8.74703</c:v>
                </c:pt>
                <c:pt idx="385744">
                  <c:v>8.74705</c:v>
                </c:pt>
                <c:pt idx="385745">
                  <c:v>8.74708</c:v>
                </c:pt>
                <c:pt idx="385746">
                  <c:v>8.7471</c:v>
                </c:pt>
                <c:pt idx="385747">
                  <c:v>8.74712</c:v>
                </c:pt>
                <c:pt idx="385748">
                  <c:v>8.74714</c:v>
                </c:pt>
                <c:pt idx="385749">
                  <c:v>8.74717</c:v>
                </c:pt>
                <c:pt idx="385750">
                  <c:v>8.74719</c:v>
                </c:pt>
                <c:pt idx="385751">
                  <c:v>8.74721</c:v>
                </c:pt>
                <c:pt idx="385752">
                  <c:v>8.74723</c:v>
                </c:pt>
                <c:pt idx="385753">
                  <c:v>8.74726</c:v>
                </c:pt>
                <c:pt idx="385754">
                  <c:v>8.74728</c:v>
                </c:pt>
                <c:pt idx="385755">
                  <c:v>8.7473</c:v>
                </c:pt>
                <c:pt idx="385756">
                  <c:v>8.74732</c:v>
                </c:pt>
                <c:pt idx="385757">
                  <c:v>8.74735</c:v>
                </c:pt>
                <c:pt idx="385758">
                  <c:v>8.74737</c:v>
                </c:pt>
                <c:pt idx="385759">
                  <c:v>8.74739</c:v>
                </c:pt>
                <c:pt idx="385760">
                  <c:v>8.74742</c:v>
                </c:pt>
                <c:pt idx="385761">
                  <c:v>8.74744</c:v>
                </c:pt>
                <c:pt idx="385762">
                  <c:v>8.74746</c:v>
                </c:pt>
                <c:pt idx="385763">
                  <c:v>8.74748</c:v>
                </c:pt>
                <c:pt idx="385764">
                  <c:v>8.74751</c:v>
                </c:pt>
                <c:pt idx="385765">
                  <c:v>8.74753</c:v>
                </c:pt>
                <c:pt idx="385766">
                  <c:v>8.74755</c:v>
                </c:pt>
                <c:pt idx="385767">
                  <c:v>8.74757</c:v>
                </c:pt>
                <c:pt idx="385768">
                  <c:v>8.7476</c:v>
                </c:pt>
                <c:pt idx="385769">
                  <c:v>8.74762</c:v>
                </c:pt>
                <c:pt idx="385770">
                  <c:v>8.74764</c:v>
                </c:pt>
                <c:pt idx="385771">
                  <c:v>8.74766</c:v>
                </c:pt>
                <c:pt idx="385772">
                  <c:v>8.74769</c:v>
                </c:pt>
                <c:pt idx="385773">
                  <c:v>8.74771</c:v>
                </c:pt>
                <c:pt idx="385774">
                  <c:v>8.74773</c:v>
                </c:pt>
                <c:pt idx="385775">
                  <c:v>8.74775</c:v>
                </c:pt>
                <c:pt idx="385776">
                  <c:v>8.74778</c:v>
                </c:pt>
                <c:pt idx="385777">
                  <c:v>8.7478</c:v>
                </c:pt>
                <c:pt idx="385778">
                  <c:v>8.74782</c:v>
                </c:pt>
                <c:pt idx="385779">
                  <c:v>8.74785</c:v>
                </c:pt>
                <c:pt idx="385780">
                  <c:v>8.74787</c:v>
                </c:pt>
                <c:pt idx="385781">
                  <c:v>8.74789</c:v>
                </c:pt>
                <c:pt idx="385782">
                  <c:v>8.74791</c:v>
                </c:pt>
                <c:pt idx="385783">
                  <c:v>8.74794</c:v>
                </c:pt>
                <c:pt idx="385784">
                  <c:v>8.74796</c:v>
                </c:pt>
                <c:pt idx="385785">
                  <c:v>8.74798</c:v>
                </c:pt>
                <c:pt idx="385786">
                  <c:v>8.748</c:v>
                </c:pt>
                <c:pt idx="385787">
                  <c:v>8.74803</c:v>
                </c:pt>
                <c:pt idx="385788">
                  <c:v>8.74805</c:v>
                </c:pt>
                <c:pt idx="385789">
                  <c:v>8.74807</c:v>
                </c:pt>
                <c:pt idx="385790">
                  <c:v>8.74809</c:v>
                </c:pt>
                <c:pt idx="385791">
                  <c:v>8.74812</c:v>
                </c:pt>
                <c:pt idx="385792">
                  <c:v>8.74814</c:v>
                </c:pt>
                <c:pt idx="385793">
                  <c:v>8.74816</c:v>
                </c:pt>
                <c:pt idx="385794">
                  <c:v>8.74819</c:v>
                </c:pt>
                <c:pt idx="385795">
                  <c:v>8.74821</c:v>
                </c:pt>
                <c:pt idx="385796">
                  <c:v>8.74823</c:v>
                </c:pt>
                <c:pt idx="385797">
                  <c:v>8.74825</c:v>
                </c:pt>
                <c:pt idx="385798">
                  <c:v>8.74828</c:v>
                </c:pt>
                <c:pt idx="385799">
                  <c:v>8.7483</c:v>
                </c:pt>
                <c:pt idx="385800">
                  <c:v>8.74832</c:v>
                </c:pt>
                <c:pt idx="385801">
                  <c:v>8.74835</c:v>
                </c:pt>
                <c:pt idx="385802">
                  <c:v>8.74837</c:v>
                </c:pt>
                <c:pt idx="385803">
                  <c:v>8.74839</c:v>
                </c:pt>
                <c:pt idx="385804">
                  <c:v>8.74841</c:v>
                </c:pt>
                <c:pt idx="385805">
                  <c:v>8.74844</c:v>
                </c:pt>
                <c:pt idx="385806">
                  <c:v>8.74846</c:v>
                </c:pt>
                <c:pt idx="385807">
                  <c:v>8.74848</c:v>
                </c:pt>
                <c:pt idx="385808">
                  <c:v>8.7485</c:v>
                </c:pt>
                <c:pt idx="385809">
                  <c:v>8.74853</c:v>
                </c:pt>
                <c:pt idx="385810">
                  <c:v>8.74855</c:v>
                </c:pt>
                <c:pt idx="385811">
                  <c:v>8.74857</c:v>
                </c:pt>
                <c:pt idx="385812">
                  <c:v>8.74859</c:v>
                </c:pt>
                <c:pt idx="385813">
                  <c:v>8.74862</c:v>
                </c:pt>
                <c:pt idx="385814">
                  <c:v>8.74864</c:v>
                </c:pt>
                <c:pt idx="385815">
                  <c:v>8.74866</c:v>
                </c:pt>
                <c:pt idx="385816">
                  <c:v>8.74869</c:v>
                </c:pt>
                <c:pt idx="385817">
                  <c:v>8.74871</c:v>
                </c:pt>
                <c:pt idx="385818">
                  <c:v>8.74873</c:v>
                </c:pt>
                <c:pt idx="385819">
                  <c:v>8.74875</c:v>
                </c:pt>
                <c:pt idx="385820">
                  <c:v>8.74878</c:v>
                </c:pt>
                <c:pt idx="385821">
                  <c:v>8.7488</c:v>
                </c:pt>
                <c:pt idx="385822">
                  <c:v>8.74882</c:v>
                </c:pt>
                <c:pt idx="385823">
                  <c:v>8.74884</c:v>
                </c:pt>
                <c:pt idx="385824">
                  <c:v>8.74887</c:v>
                </c:pt>
                <c:pt idx="385825">
                  <c:v>8.74889</c:v>
                </c:pt>
                <c:pt idx="385826">
                  <c:v>8.74891</c:v>
                </c:pt>
                <c:pt idx="385827">
                  <c:v>8.74893</c:v>
                </c:pt>
                <c:pt idx="385828">
                  <c:v>8.74896</c:v>
                </c:pt>
                <c:pt idx="385829">
                  <c:v>8.74898</c:v>
                </c:pt>
                <c:pt idx="385830">
                  <c:v>8.749</c:v>
                </c:pt>
                <c:pt idx="385831">
                  <c:v>8.74902</c:v>
                </c:pt>
                <c:pt idx="385832">
                  <c:v>8.74905</c:v>
                </c:pt>
                <c:pt idx="385833">
                  <c:v>8.74907</c:v>
                </c:pt>
                <c:pt idx="385834">
                  <c:v>8.74909</c:v>
                </c:pt>
                <c:pt idx="385835">
                  <c:v>8.74912</c:v>
                </c:pt>
                <c:pt idx="385836">
                  <c:v>8.74914</c:v>
                </c:pt>
                <c:pt idx="385837">
                  <c:v>8.74916</c:v>
                </c:pt>
                <c:pt idx="385838">
                  <c:v>8.74918</c:v>
                </c:pt>
                <c:pt idx="385839">
                  <c:v>8.74921</c:v>
                </c:pt>
                <c:pt idx="385840">
                  <c:v>8.74923</c:v>
                </c:pt>
                <c:pt idx="385841">
                  <c:v>8.74925</c:v>
                </c:pt>
                <c:pt idx="385842">
                  <c:v>8.74927</c:v>
                </c:pt>
                <c:pt idx="385843">
                  <c:v>8.7493</c:v>
                </c:pt>
                <c:pt idx="385844">
                  <c:v>8.74932</c:v>
                </c:pt>
                <c:pt idx="385845">
                  <c:v>8.74934</c:v>
                </c:pt>
                <c:pt idx="385846">
                  <c:v>8.74936</c:v>
                </c:pt>
                <c:pt idx="385847">
                  <c:v>8.74939</c:v>
                </c:pt>
                <c:pt idx="385848">
                  <c:v>8.74941</c:v>
                </c:pt>
                <c:pt idx="385849">
                  <c:v>8.74943</c:v>
                </c:pt>
                <c:pt idx="385850">
                  <c:v>8.74946</c:v>
                </c:pt>
                <c:pt idx="385851">
                  <c:v>8.74948</c:v>
                </c:pt>
                <c:pt idx="385852">
                  <c:v>8.7495</c:v>
                </c:pt>
                <c:pt idx="385853">
                  <c:v>8.74952</c:v>
                </c:pt>
                <c:pt idx="385854">
                  <c:v>8.74955</c:v>
                </c:pt>
                <c:pt idx="385855">
                  <c:v>8.74957</c:v>
                </c:pt>
                <c:pt idx="385856">
                  <c:v>8.74959</c:v>
                </c:pt>
                <c:pt idx="385857">
                  <c:v>8.74962</c:v>
                </c:pt>
                <c:pt idx="385858">
                  <c:v>8.74964</c:v>
                </c:pt>
                <c:pt idx="385859">
                  <c:v>8.74966</c:v>
                </c:pt>
                <c:pt idx="385860">
                  <c:v>8.74968</c:v>
                </c:pt>
                <c:pt idx="385861">
                  <c:v>8.74971</c:v>
                </c:pt>
                <c:pt idx="385862">
                  <c:v>8.74973</c:v>
                </c:pt>
                <c:pt idx="385863">
                  <c:v>8.74975</c:v>
                </c:pt>
                <c:pt idx="385864">
                  <c:v>8.74977</c:v>
                </c:pt>
                <c:pt idx="385865">
                  <c:v>8.7498</c:v>
                </c:pt>
                <c:pt idx="385866">
                  <c:v>8.74982</c:v>
                </c:pt>
                <c:pt idx="385867">
                  <c:v>8.74984</c:v>
                </c:pt>
                <c:pt idx="385868">
                  <c:v>8.74986</c:v>
                </c:pt>
                <c:pt idx="385869">
                  <c:v>8.74989</c:v>
                </c:pt>
                <c:pt idx="385870">
                  <c:v>8.74991</c:v>
                </c:pt>
                <c:pt idx="385871">
                  <c:v>8.74993</c:v>
                </c:pt>
                <c:pt idx="385872">
                  <c:v>8.74995</c:v>
                </c:pt>
                <c:pt idx="385873">
                  <c:v>8.74998</c:v>
                </c:pt>
                <c:pt idx="385874">
                  <c:v>8.75</c:v>
                </c:pt>
                <c:pt idx="385875">
                  <c:v>8.75002</c:v>
                </c:pt>
                <c:pt idx="385876">
                  <c:v>8.75005</c:v>
                </c:pt>
                <c:pt idx="385877">
                  <c:v>8.75007</c:v>
                </c:pt>
                <c:pt idx="385878">
                  <c:v>8.75009</c:v>
                </c:pt>
                <c:pt idx="385879">
                  <c:v>8.75011</c:v>
                </c:pt>
                <c:pt idx="385880">
                  <c:v>8.75014</c:v>
                </c:pt>
                <c:pt idx="385881">
                  <c:v>8.75016</c:v>
                </c:pt>
                <c:pt idx="385882">
                  <c:v>8.75018</c:v>
                </c:pt>
                <c:pt idx="385883">
                  <c:v>8.7502</c:v>
                </c:pt>
                <c:pt idx="385884">
                  <c:v>8.75023</c:v>
                </c:pt>
                <c:pt idx="385885">
                  <c:v>8.75025</c:v>
                </c:pt>
                <c:pt idx="385886">
                  <c:v>8.75027</c:v>
                </c:pt>
                <c:pt idx="385887">
                  <c:v>8.75029</c:v>
                </c:pt>
                <c:pt idx="385888">
                  <c:v>8.75032</c:v>
                </c:pt>
                <c:pt idx="385889">
                  <c:v>8.75034</c:v>
                </c:pt>
                <c:pt idx="385890">
                  <c:v>8.75036</c:v>
                </c:pt>
                <c:pt idx="385891">
                  <c:v>8.75038</c:v>
                </c:pt>
                <c:pt idx="385892">
                  <c:v>8.75041</c:v>
                </c:pt>
                <c:pt idx="385893">
                  <c:v>8.75043</c:v>
                </c:pt>
                <c:pt idx="385894">
                  <c:v>8.75045</c:v>
                </c:pt>
                <c:pt idx="385895">
                  <c:v>8.75048</c:v>
                </c:pt>
                <c:pt idx="385896">
                  <c:v>8.7505</c:v>
                </c:pt>
                <c:pt idx="385897">
                  <c:v>8.75052</c:v>
                </c:pt>
                <c:pt idx="385898">
                  <c:v>8.75054</c:v>
                </c:pt>
                <c:pt idx="385899">
                  <c:v>8.75057</c:v>
                </c:pt>
                <c:pt idx="385900">
                  <c:v>8.75059</c:v>
                </c:pt>
                <c:pt idx="385901">
                  <c:v>8.75061</c:v>
                </c:pt>
                <c:pt idx="385902">
                  <c:v>8.75064</c:v>
                </c:pt>
                <c:pt idx="385903">
                  <c:v>8.75066</c:v>
                </c:pt>
                <c:pt idx="385904">
                  <c:v>8.75068</c:v>
                </c:pt>
                <c:pt idx="385905">
                  <c:v>8.7507</c:v>
                </c:pt>
                <c:pt idx="385906">
                  <c:v>8.75073</c:v>
                </c:pt>
                <c:pt idx="385907">
                  <c:v>8.75075</c:v>
                </c:pt>
                <c:pt idx="385908">
                  <c:v>8.75077</c:v>
                </c:pt>
                <c:pt idx="385909">
                  <c:v>8.75079</c:v>
                </c:pt>
                <c:pt idx="385910">
                  <c:v>8.75082</c:v>
                </c:pt>
                <c:pt idx="385911">
                  <c:v>8.75084</c:v>
                </c:pt>
                <c:pt idx="385912">
                  <c:v>8.75086</c:v>
                </c:pt>
                <c:pt idx="385913">
                  <c:v>8.75088</c:v>
                </c:pt>
                <c:pt idx="385914">
                  <c:v>8.75091</c:v>
                </c:pt>
                <c:pt idx="385915">
                  <c:v>8.75093</c:v>
                </c:pt>
                <c:pt idx="385916">
                  <c:v>8.75095</c:v>
                </c:pt>
                <c:pt idx="385917">
                  <c:v>8.75098</c:v>
                </c:pt>
                <c:pt idx="385918">
                  <c:v>8.751</c:v>
                </c:pt>
                <c:pt idx="385919">
                  <c:v>8.75102</c:v>
                </c:pt>
                <c:pt idx="385920">
                  <c:v>8.75104</c:v>
                </c:pt>
                <c:pt idx="385921">
                  <c:v>8.75107</c:v>
                </c:pt>
                <c:pt idx="385922">
                  <c:v>8.75109</c:v>
                </c:pt>
                <c:pt idx="385923">
                  <c:v>8.75111</c:v>
                </c:pt>
                <c:pt idx="385924">
                  <c:v>8.75113</c:v>
                </c:pt>
                <c:pt idx="385925">
                  <c:v>8.75116</c:v>
                </c:pt>
                <c:pt idx="385926">
                  <c:v>8.75118</c:v>
                </c:pt>
                <c:pt idx="385927">
                  <c:v>8.7512</c:v>
                </c:pt>
                <c:pt idx="385928">
                  <c:v>8.75122</c:v>
                </c:pt>
                <c:pt idx="385929">
                  <c:v>8.75125</c:v>
                </c:pt>
                <c:pt idx="385930">
                  <c:v>8.75127</c:v>
                </c:pt>
                <c:pt idx="385931">
                  <c:v>8.75129</c:v>
                </c:pt>
                <c:pt idx="385932">
                  <c:v>8.75131</c:v>
                </c:pt>
                <c:pt idx="385933">
                  <c:v>8.75134</c:v>
                </c:pt>
                <c:pt idx="385934">
                  <c:v>8.75136</c:v>
                </c:pt>
                <c:pt idx="385935">
                  <c:v>8.75138</c:v>
                </c:pt>
                <c:pt idx="385936">
                  <c:v>8.75141</c:v>
                </c:pt>
                <c:pt idx="385937">
                  <c:v>8.75143</c:v>
                </c:pt>
                <c:pt idx="385938">
                  <c:v>8.75145</c:v>
                </c:pt>
                <c:pt idx="385939">
                  <c:v>8.75147</c:v>
                </c:pt>
                <c:pt idx="385940">
                  <c:v>8.7515</c:v>
                </c:pt>
                <c:pt idx="385941">
                  <c:v>8.75152</c:v>
                </c:pt>
                <c:pt idx="385942">
                  <c:v>8.75154</c:v>
                </c:pt>
                <c:pt idx="385943">
                  <c:v>8.75156</c:v>
                </c:pt>
                <c:pt idx="385944">
                  <c:v>8.75159</c:v>
                </c:pt>
                <c:pt idx="385945">
                  <c:v>8.75161</c:v>
                </c:pt>
                <c:pt idx="385946">
                  <c:v>8.75163</c:v>
                </c:pt>
                <c:pt idx="385947">
                  <c:v>8.75165</c:v>
                </c:pt>
                <c:pt idx="385948">
                  <c:v>8.75168</c:v>
                </c:pt>
                <c:pt idx="385949">
                  <c:v>8.7517</c:v>
                </c:pt>
                <c:pt idx="385950">
                  <c:v>8.75172</c:v>
                </c:pt>
                <c:pt idx="385951">
                  <c:v>8.75175</c:v>
                </c:pt>
                <c:pt idx="385952">
                  <c:v>8.75177</c:v>
                </c:pt>
                <c:pt idx="385953">
                  <c:v>8.75179</c:v>
                </c:pt>
                <c:pt idx="385954">
                  <c:v>8.75181</c:v>
                </c:pt>
                <c:pt idx="385955">
                  <c:v>8.75184</c:v>
                </c:pt>
                <c:pt idx="385956">
                  <c:v>8.75186</c:v>
                </c:pt>
                <c:pt idx="385957">
                  <c:v>8.75188</c:v>
                </c:pt>
                <c:pt idx="385958">
                  <c:v>8.75191</c:v>
                </c:pt>
                <c:pt idx="385959">
                  <c:v>8.75193</c:v>
                </c:pt>
                <c:pt idx="385960">
                  <c:v>8.75195</c:v>
                </c:pt>
                <c:pt idx="385961">
                  <c:v>8.75197</c:v>
                </c:pt>
                <c:pt idx="385962">
                  <c:v>8.752</c:v>
                </c:pt>
                <c:pt idx="385963">
                  <c:v>8.75202</c:v>
                </c:pt>
                <c:pt idx="385964">
                  <c:v>8.75204</c:v>
                </c:pt>
                <c:pt idx="385965">
                  <c:v>8.75206</c:v>
                </c:pt>
                <c:pt idx="385966">
                  <c:v>8.75209</c:v>
                </c:pt>
                <c:pt idx="385967">
                  <c:v>8.75211</c:v>
                </c:pt>
                <c:pt idx="385968">
                  <c:v>8.75213</c:v>
                </c:pt>
                <c:pt idx="385969">
                  <c:v>8.75215</c:v>
                </c:pt>
                <c:pt idx="385970">
                  <c:v>8.75218</c:v>
                </c:pt>
                <c:pt idx="385971">
                  <c:v>8.7522</c:v>
                </c:pt>
                <c:pt idx="385972">
                  <c:v>8.75222</c:v>
                </c:pt>
                <c:pt idx="385973">
                  <c:v>8.75225</c:v>
                </c:pt>
                <c:pt idx="385974">
                  <c:v>8.75227</c:v>
                </c:pt>
                <c:pt idx="385975">
                  <c:v>8.75229</c:v>
                </c:pt>
                <c:pt idx="385976">
                  <c:v>8.75231</c:v>
                </c:pt>
                <c:pt idx="385977">
                  <c:v>8.75234</c:v>
                </c:pt>
                <c:pt idx="385978">
                  <c:v>8.75236</c:v>
                </c:pt>
                <c:pt idx="385979">
                  <c:v>8.75238</c:v>
                </c:pt>
                <c:pt idx="385980">
                  <c:v>8.7524</c:v>
                </c:pt>
                <c:pt idx="385981">
                  <c:v>8.75243</c:v>
                </c:pt>
                <c:pt idx="385982">
                  <c:v>8.75245</c:v>
                </c:pt>
                <c:pt idx="385983">
                  <c:v>8.75247</c:v>
                </c:pt>
                <c:pt idx="385984">
                  <c:v>8.75249</c:v>
                </c:pt>
                <c:pt idx="385985">
                  <c:v>8.75252</c:v>
                </c:pt>
                <c:pt idx="385986">
                  <c:v>8.75254</c:v>
                </c:pt>
                <c:pt idx="385987">
                  <c:v>8.75256</c:v>
                </c:pt>
                <c:pt idx="385988">
                  <c:v>8.75258</c:v>
                </c:pt>
                <c:pt idx="385989">
                  <c:v>8.75261</c:v>
                </c:pt>
                <c:pt idx="385990">
                  <c:v>8.75263</c:v>
                </c:pt>
                <c:pt idx="385991">
                  <c:v>8.75265</c:v>
                </c:pt>
                <c:pt idx="385992">
                  <c:v>8.75268</c:v>
                </c:pt>
                <c:pt idx="385993">
                  <c:v>8.7527</c:v>
                </c:pt>
                <c:pt idx="385994">
                  <c:v>8.75272</c:v>
                </c:pt>
                <c:pt idx="385995">
                  <c:v>8.75274</c:v>
                </c:pt>
                <c:pt idx="385996">
                  <c:v>8.75277</c:v>
                </c:pt>
                <c:pt idx="385997">
                  <c:v>8.75279</c:v>
                </c:pt>
                <c:pt idx="385998">
                  <c:v>8.75281</c:v>
                </c:pt>
                <c:pt idx="385999">
                  <c:v>8.75283</c:v>
                </c:pt>
                <c:pt idx="386000">
                  <c:v>8.75286</c:v>
                </c:pt>
                <c:pt idx="386001">
                  <c:v>8.75288</c:v>
                </c:pt>
                <c:pt idx="386002">
                  <c:v>8.7529</c:v>
                </c:pt>
                <c:pt idx="386003">
                  <c:v>8.75292</c:v>
                </c:pt>
                <c:pt idx="386004">
                  <c:v>8.75295</c:v>
                </c:pt>
                <c:pt idx="386005">
                  <c:v>8.75297</c:v>
                </c:pt>
                <c:pt idx="386006">
                  <c:v>8.75299</c:v>
                </c:pt>
                <c:pt idx="386007">
                  <c:v>8.75302</c:v>
                </c:pt>
                <c:pt idx="386008">
                  <c:v>8.75304</c:v>
                </c:pt>
                <c:pt idx="386009">
                  <c:v>8.75306</c:v>
                </c:pt>
                <c:pt idx="386010">
                  <c:v>8.75308</c:v>
                </c:pt>
                <c:pt idx="386011">
                  <c:v>8.75311</c:v>
                </c:pt>
                <c:pt idx="386012">
                  <c:v>8.75313</c:v>
                </c:pt>
                <c:pt idx="386013">
                  <c:v>8.75315</c:v>
                </c:pt>
                <c:pt idx="386014">
                  <c:v>8.75318</c:v>
                </c:pt>
                <c:pt idx="386015">
                  <c:v>8.7532</c:v>
                </c:pt>
                <c:pt idx="386016">
                  <c:v>8.75322</c:v>
                </c:pt>
                <c:pt idx="386017">
                  <c:v>8.75324</c:v>
                </c:pt>
                <c:pt idx="386018">
                  <c:v>8.75327</c:v>
                </c:pt>
                <c:pt idx="386019">
                  <c:v>8.75329</c:v>
                </c:pt>
                <c:pt idx="386020">
                  <c:v>8.75331</c:v>
                </c:pt>
                <c:pt idx="386021">
                  <c:v>8.75333</c:v>
                </c:pt>
                <c:pt idx="386022">
                  <c:v>8.75336</c:v>
                </c:pt>
                <c:pt idx="386023">
                  <c:v>8.75338</c:v>
                </c:pt>
                <c:pt idx="386024">
                  <c:v>8.7534</c:v>
                </c:pt>
                <c:pt idx="386025">
                  <c:v>8.75342</c:v>
                </c:pt>
                <c:pt idx="386026">
                  <c:v>8.75345</c:v>
                </c:pt>
                <c:pt idx="386027">
                  <c:v>8.75347</c:v>
                </c:pt>
                <c:pt idx="386028">
                  <c:v>8.75349</c:v>
                </c:pt>
                <c:pt idx="386029">
                  <c:v>8.75352</c:v>
                </c:pt>
                <c:pt idx="386030">
                  <c:v>8.75354</c:v>
                </c:pt>
                <c:pt idx="386031">
                  <c:v>8.75356</c:v>
                </c:pt>
                <c:pt idx="386032">
                  <c:v>8.75358</c:v>
                </c:pt>
                <c:pt idx="386033">
                  <c:v>8.75361</c:v>
                </c:pt>
                <c:pt idx="386034">
                  <c:v>8.75363</c:v>
                </c:pt>
                <c:pt idx="386035">
                  <c:v>8.75365</c:v>
                </c:pt>
                <c:pt idx="386036">
                  <c:v>8.75367</c:v>
                </c:pt>
                <c:pt idx="386037">
                  <c:v>8.7537</c:v>
                </c:pt>
                <c:pt idx="386038">
                  <c:v>8.75372</c:v>
                </c:pt>
                <c:pt idx="386039">
                  <c:v>8.75374</c:v>
                </c:pt>
                <c:pt idx="386040">
                  <c:v>8.75376</c:v>
                </c:pt>
                <c:pt idx="386041">
                  <c:v>8.75379</c:v>
                </c:pt>
                <c:pt idx="386042">
                  <c:v>8.75381</c:v>
                </c:pt>
                <c:pt idx="386043">
                  <c:v>8.75383</c:v>
                </c:pt>
                <c:pt idx="386044">
                  <c:v>8.75385</c:v>
                </c:pt>
                <c:pt idx="386045">
                  <c:v>8.75388</c:v>
                </c:pt>
                <c:pt idx="386046">
                  <c:v>8.7539</c:v>
                </c:pt>
                <c:pt idx="386047">
                  <c:v>8.75392</c:v>
                </c:pt>
                <c:pt idx="386048">
                  <c:v>8.75395</c:v>
                </c:pt>
                <c:pt idx="386049">
                  <c:v>8.75397</c:v>
                </c:pt>
                <c:pt idx="386050">
                  <c:v>8.75399</c:v>
                </c:pt>
                <c:pt idx="386051">
                  <c:v>8.75401</c:v>
                </c:pt>
                <c:pt idx="386052">
                  <c:v>8.75404</c:v>
                </c:pt>
                <c:pt idx="386053">
                  <c:v>8.75406</c:v>
                </c:pt>
                <c:pt idx="386054">
                  <c:v>8.75408</c:v>
                </c:pt>
                <c:pt idx="386055">
                  <c:v>8.7541</c:v>
                </c:pt>
                <c:pt idx="386056">
                  <c:v>8.75413</c:v>
                </c:pt>
                <c:pt idx="386057">
                  <c:v>8.75415</c:v>
                </c:pt>
                <c:pt idx="386058">
                  <c:v>8.75417</c:v>
                </c:pt>
                <c:pt idx="386059">
                  <c:v>8.75419</c:v>
                </c:pt>
                <c:pt idx="386060">
                  <c:v>8.75422</c:v>
                </c:pt>
                <c:pt idx="386061">
                  <c:v>8.75424</c:v>
                </c:pt>
                <c:pt idx="386062">
                  <c:v>8.75426</c:v>
                </c:pt>
                <c:pt idx="386063">
                  <c:v>8.75429</c:v>
                </c:pt>
                <c:pt idx="386064">
                  <c:v>8.75431</c:v>
                </c:pt>
                <c:pt idx="386065">
                  <c:v>8.75433</c:v>
                </c:pt>
                <c:pt idx="386066">
                  <c:v>8.75435</c:v>
                </c:pt>
                <c:pt idx="386067">
                  <c:v>8.75438</c:v>
                </c:pt>
                <c:pt idx="386068">
                  <c:v>8.7544</c:v>
                </c:pt>
                <c:pt idx="386069">
                  <c:v>8.75442</c:v>
                </c:pt>
                <c:pt idx="386070">
                  <c:v>8.75444</c:v>
                </c:pt>
                <c:pt idx="386071">
                  <c:v>8.75447</c:v>
                </c:pt>
                <c:pt idx="386072">
                  <c:v>8.75449</c:v>
                </c:pt>
                <c:pt idx="386073">
                  <c:v>8.75451</c:v>
                </c:pt>
                <c:pt idx="386074">
                  <c:v>8.75454</c:v>
                </c:pt>
                <c:pt idx="386075">
                  <c:v>8.75456</c:v>
                </c:pt>
                <c:pt idx="386076">
                  <c:v>8.75458</c:v>
                </c:pt>
                <c:pt idx="386077">
                  <c:v>8.7546</c:v>
                </c:pt>
                <c:pt idx="386078">
                  <c:v>8.75463</c:v>
                </c:pt>
                <c:pt idx="386079">
                  <c:v>8.75465</c:v>
                </c:pt>
                <c:pt idx="386080">
                  <c:v>8.75467</c:v>
                </c:pt>
                <c:pt idx="386081">
                  <c:v>8.75469</c:v>
                </c:pt>
                <c:pt idx="386082">
                  <c:v>8.75472</c:v>
                </c:pt>
                <c:pt idx="386083">
                  <c:v>8.75474</c:v>
                </c:pt>
                <c:pt idx="386084">
                  <c:v>8.75476</c:v>
                </c:pt>
                <c:pt idx="386085">
                  <c:v>8.75479</c:v>
                </c:pt>
                <c:pt idx="386086">
                  <c:v>8.75481</c:v>
                </c:pt>
                <c:pt idx="386087">
                  <c:v>8.75483</c:v>
                </c:pt>
                <c:pt idx="386088">
                  <c:v>8.75485</c:v>
                </c:pt>
                <c:pt idx="386089">
                  <c:v>8.75488</c:v>
                </c:pt>
                <c:pt idx="386090">
                  <c:v>8.7549</c:v>
                </c:pt>
                <c:pt idx="386091">
                  <c:v>8.75492</c:v>
                </c:pt>
                <c:pt idx="386092">
                  <c:v>8.75494</c:v>
                </c:pt>
                <c:pt idx="386093">
                  <c:v>8.75497</c:v>
                </c:pt>
                <c:pt idx="386094">
                  <c:v>8.75499</c:v>
                </c:pt>
                <c:pt idx="386095">
                  <c:v>8.75501</c:v>
                </c:pt>
                <c:pt idx="386096">
                  <c:v>8.75503</c:v>
                </c:pt>
                <c:pt idx="386097">
                  <c:v>8.75506</c:v>
                </c:pt>
                <c:pt idx="386098">
                  <c:v>8.75508</c:v>
                </c:pt>
                <c:pt idx="386099">
                  <c:v>8.7551</c:v>
                </c:pt>
                <c:pt idx="386100">
                  <c:v>8.75512</c:v>
                </c:pt>
                <c:pt idx="386101">
                  <c:v>8.75515</c:v>
                </c:pt>
                <c:pt idx="386102">
                  <c:v>8.75517</c:v>
                </c:pt>
                <c:pt idx="386103">
                  <c:v>8.75519</c:v>
                </c:pt>
                <c:pt idx="386104">
                  <c:v>8.75521</c:v>
                </c:pt>
                <c:pt idx="386105">
                  <c:v>8.75524</c:v>
                </c:pt>
                <c:pt idx="386106">
                  <c:v>8.75526</c:v>
                </c:pt>
                <c:pt idx="386107">
                  <c:v>8.75528</c:v>
                </c:pt>
                <c:pt idx="386108">
                  <c:v>8.75531</c:v>
                </c:pt>
                <c:pt idx="386109">
                  <c:v>8.75533</c:v>
                </c:pt>
                <c:pt idx="386110">
                  <c:v>8.75535</c:v>
                </c:pt>
                <c:pt idx="386111">
                  <c:v>8.75537</c:v>
                </c:pt>
                <c:pt idx="386112">
                  <c:v>8.7554</c:v>
                </c:pt>
                <c:pt idx="386113">
                  <c:v>8.75542</c:v>
                </c:pt>
                <c:pt idx="386114">
                  <c:v>8.75544</c:v>
                </c:pt>
                <c:pt idx="386115">
                  <c:v>8.75546</c:v>
                </c:pt>
                <c:pt idx="386116">
                  <c:v>8.75549</c:v>
                </c:pt>
                <c:pt idx="386117">
                  <c:v>8.75551</c:v>
                </c:pt>
                <c:pt idx="386118">
                  <c:v>8.75553</c:v>
                </c:pt>
                <c:pt idx="386119">
                  <c:v>8.75556</c:v>
                </c:pt>
                <c:pt idx="386120">
                  <c:v>8.75558</c:v>
                </c:pt>
                <c:pt idx="386121">
                  <c:v>8.7556</c:v>
                </c:pt>
                <c:pt idx="386122">
                  <c:v>8.75562</c:v>
                </c:pt>
                <c:pt idx="386123">
                  <c:v>8.75565</c:v>
                </c:pt>
                <c:pt idx="386124">
                  <c:v>8.75567</c:v>
                </c:pt>
                <c:pt idx="386125">
                  <c:v>8.75569</c:v>
                </c:pt>
                <c:pt idx="386126">
                  <c:v>8.75571</c:v>
                </c:pt>
                <c:pt idx="386127">
                  <c:v>8.75574</c:v>
                </c:pt>
                <c:pt idx="386128">
                  <c:v>8.75576</c:v>
                </c:pt>
                <c:pt idx="386129">
                  <c:v>8.75578</c:v>
                </c:pt>
                <c:pt idx="386130">
                  <c:v>8.75581</c:v>
                </c:pt>
                <c:pt idx="386131">
                  <c:v>8.75583</c:v>
                </c:pt>
                <c:pt idx="386132">
                  <c:v>8.75585</c:v>
                </c:pt>
                <c:pt idx="386133">
                  <c:v>8.75587</c:v>
                </c:pt>
                <c:pt idx="386134">
                  <c:v>8.7559</c:v>
                </c:pt>
                <c:pt idx="386135">
                  <c:v>8.75592</c:v>
                </c:pt>
                <c:pt idx="386136">
                  <c:v>8.75594</c:v>
                </c:pt>
                <c:pt idx="386137">
                  <c:v>8.75596</c:v>
                </c:pt>
                <c:pt idx="386138">
                  <c:v>8.75599</c:v>
                </c:pt>
                <c:pt idx="386139">
                  <c:v>8.75601</c:v>
                </c:pt>
                <c:pt idx="386140">
                  <c:v>8.75603</c:v>
                </c:pt>
                <c:pt idx="386141">
                  <c:v>8.75605</c:v>
                </c:pt>
                <c:pt idx="386142">
                  <c:v>8.75608</c:v>
                </c:pt>
                <c:pt idx="386143">
                  <c:v>8.7561</c:v>
                </c:pt>
                <c:pt idx="386144">
                  <c:v>8.75612</c:v>
                </c:pt>
                <c:pt idx="386145">
                  <c:v>8.75615</c:v>
                </c:pt>
                <c:pt idx="386146">
                  <c:v>8.75617</c:v>
                </c:pt>
                <c:pt idx="386147">
                  <c:v>8.75619</c:v>
                </c:pt>
                <c:pt idx="386148">
                  <c:v>8.75621</c:v>
                </c:pt>
                <c:pt idx="386149">
                  <c:v>8.75624</c:v>
                </c:pt>
                <c:pt idx="386150">
                  <c:v>8.75626</c:v>
                </c:pt>
                <c:pt idx="386151">
                  <c:v>8.75628</c:v>
                </c:pt>
                <c:pt idx="386152">
                  <c:v>8.7563</c:v>
                </c:pt>
                <c:pt idx="386153">
                  <c:v>8.75633</c:v>
                </c:pt>
                <c:pt idx="386154">
                  <c:v>8.75635</c:v>
                </c:pt>
                <c:pt idx="386155">
                  <c:v>8.75637</c:v>
                </c:pt>
                <c:pt idx="386156">
                  <c:v>8.75639</c:v>
                </c:pt>
                <c:pt idx="386157">
                  <c:v>8.75642</c:v>
                </c:pt>
                <c:pt idx="386158">
                  <c:v>8.75644</c:v>
                </c:pt>
                <c:pt idx="386159">
                  <c:v>8.75646</c:v>
                </c:pt>
                <c:pt idx="386160">
                  <c:v>8.75648</c:v>
                </c:pt>
                <c:pt idx="386161">
                  <c:v>8.75651</c:v>
                </c:pt>
                <c:pt idx="386162">
                  <c:v>8.75653</c:v>
                </c:pt>
                <c:pt idx="386163">
                  <c:v>8.75655</c:v>
                </c:pt>
                <c:pt idx="386164">
                  <c:v>8.75658</c:v>
                </c:pt>
                <c:pt idx="386165">
                  <c:v>8.7566</c:v>
                </c:pt>
                <c:pt idx="386166">
                  <c:v>8.75662</c:v>
                </c:pt>
                <c:pt idx="386167">
                  <c:v>8.75664</c:v>
                </c:pt>
                <c:pt idx="386168">
                  <c:v>8.75667</c:v>
                </c:pt>
                <c:pt idx="386169">
                  <c:v>8.75669</c:v>
                </c:pt>
                <c:pt idx="386170">
                  <c:v>8.75671</c:v>
                </c:pt>
                <c:pt idx="386171">
                  <c:v>8.75674</c:v>
                </c:pt>
                <c:pt idx="386172">
                  <c:v>8.75676</c:v>
                </c:pt>
                <c:pt idx="386173">
                  <c:v>8.75678</c:v>
                </c:pt>
                <c:pt idx="386174">
                  <c:v>8.7568</c:v>
                </c:pt>
                <c:pt idx="386175">
                  <c:v>8.75682</c:v>
                </c:pt>
                <c:pt idx="386176">
                  <c:v>8.75685</c:v>
                </c:pt>
                <c:pt idx="386177">
                  <c:v>8.75687</c:v>
                </c:pt>
                <c:pt idx="386178">
                  <c:v>8.75689</c:v>
                </c:pt>
                <c:pt idx="386179">
                  <c:v>8.75692</c:v>
                </c:pt>
                <c:pt idx="386180">
                  <c:v>8.75694</c:v>
                </c:pt>
                <c:pt idx="386181">
                  <c:v>8.75696</c:v>
                </c:pt>
                <c:pt idx="386182">
                  <c:v>8.75698</c:v>
                </c:pt>
                <c:pt idx="386183">
                  <c:v>8.75701</c:v>
                </c:pt>
                <c:pt idx="386184">
                  <c:v>8.75703</c:v>
                </c:pt>
                <c:pt idx="386185">
                  <c:v>8.75705</c:v>
                </c:pt>
                <c:pt idx="386186">
                  <c:v>8.75708</c:v>
                </c:pt>
                <c:pt idx="386187">
                  <c:v>8.7571</c:v>
                </c:pt>
                <c:pt idx="386188">
                  <c:v>8.75712</c:v>
                </c:pt>
                <c:pt idx="386189">
                  <c:v>8.75714</c:v>
                </c:pt>
                <c:pt idx="386190">
                  <c:v>8.75717</c:v>
                </c:pt>
                <c:pt idx="386191">
                  <c:v>8.75719</c:v>
                </c:pt>
                <c:pt idx="386192">
                  <c:v>8.75721</c:v>
                </c:pt>
                <c:pt idx="386193">
                  <c:v>8.75723</c:v>
                </c:pt>
                <c:pt idx="386194">
                  <c:v>8.75726</c:v>
                </c:pt>
                <c:pt idx="386195">
                  <c:v>8.75728</c:v>
                </c:pt>
                <c:pt idx="386196">
                  <c:v>8.7573</c:v>
                </c:pt>
                <c:pt idx="386197">
                  <c:v>8.75732</c:v>
                </c:pt>
                <c:pt idx="386198">
                  <c:v>8.75735</c:v>
                </c:pt>
                <c:pt idx="386199">
                  <c:v>8.75737</c:v>
                </c:pt>
                <c:pt idx="386200">
                  <c:v>8.75739</c:v>
                </c:pt>
                <c:pt idx="386201">
                  <c:v>8.75741</c:v>
                </c:pt>
                <c:pt idx="386202">
                  <c:v>8.75744</c:v>
                </c:pt>
                <c:pt idx="386203">
                  <c:v>8.75746</c:v>
                </c:pt>
                <c:pt idx="386204">
                  <c:v>8.75748</c:v>
                </c:pt>
                <c:pt idx="386205">
                  <c:v>8.75751</c:v>
                </c:pt>
                <c:pt idx="386206">
                  <c:v>8.75753</c:v>
                </c:pt>
                <c:pt idx="386207">
                  <c:v>8.75755</c:v>
                </c:pt>
                <c:pt idx="386208">
                  <c:v>8.75757</c:v>
                </c:pt>
                <c:pt idx="386209">
                  <c:v>8.7576</c:v>
                </c:pt>
                <c:pt idx="386210">
                  <c:v>8.75762</c:v>
                </c:pt>
                <c:pt idx="386211">
                  <c:v>8.75764</c:v>
                </c:pt>
                <c:pt idx="386212">
                  <c:v>8.75766</c:v>
                </c:pt>
                <c:pt idx="386213">
                  <c:v>8.75769</c:v>
                </c:pt>
                <c:pt idx="386214">
                  <c:v>8.75771</c:v>
                </c:pt>
                <c:pt idx="386215">
                  <c:v>8.75773</c:v>
                </c:pt>
                <c:pt idx="386216">
                  <c:v>8.75775</c:v>
                </c:pt>
                <c:pt idx="386217">
                  <c:v>8.75778</c:v>
                </c:pt>
                <c:pt idx="386218">
                  <c:v>8.7578</c:v>
                </c:pt>
                <c:pt idx="386219">
                  <c:v>8.75782</c:v>
                </c:pt>
                <c:pt idx="386220">
                  <c:v>8.75785</c:v>
                </c:pt>
                <c:pt idx="386221">
                  <c:v>8.75787</c:v>
                </c:pt>
                <c:pt idx="386222">
                  <c:v>8.75789</c:v>
                </c:pt>
                <c:pt idx="386223">
                  <c:v>8.75791</c:v>
                </c:pt>
                <c:pt idx="386224">
                  <c:v>8.75794</c:v>
                </c:pt>
                <c:pt idx="386225">
                  <c:v>8.75796</c:v>
                </c:pt>
                <c:pt idx="386226">
                  <c:v>8.75798</c:v>
                </c:pt>
                <c:pt idx="386227">
                  <c:v>8.75801</c:v>
                </c:pt>
                <c:pt idx="386228">
                  <c:v>8.75803</c:v>
                </c:pt>
                <c:pt idx="386229">
                  <c:v>8.75805</c:v>
                </c:pt>
                <c:pt idx="386230">
                  <c:v>8.75807</c:v>
                </c:pt>
                <c:pt idx="386231">
                  <c:v>8.7581</c:v>
                </c:pt>
                <c:pt idx="386232">
                  <c:v>8.75812</c:v>
                </c:pt>
                <c:pt idx="386233">
                  <c:v>8.75814</c:v>
                </c:pt>
                <c:pt idx="386234">
                  <c:v>8.75816</c:v>
                </c:pt>
                <c:pt idx="386235">
                  <c:v>8.75819</c:v>
                </c:pt>
                <c:pt idx="386236">
                  <c:v>8.75821</c:v>
                </c:pt>
                <c:pt idx="386237">
                  <c:v>8.75823</c:v>
                </c:pt>
                <c:pt idx="386238">
                  <c:v>8.75825</c:v>
                </c:pt>
                <c:pt idx="386239">
                  <c:v>8.75828</c:v>
                </c:pt>
                <c:pt idx="386240">
                  <c:v>8.7583</c:v>
                </c:pt>
                <c:pt idx="386241">
                  <c:v>8.75832</c:v>
                </c:pt>
                <c:pt idx="386242">
                  <c:v>8.75835</c:v>
                </c:pt>
                <c:pt idx="386243">
                  <c:v>8.75837</c:v>
                </c:pt>
                <c:pt idx="386244">
                  <c:v>8.75839</c:v>
                </c:pt>
                <c:pt idx="386245">
                  <c:v>8.75841</c:v>
                </c:pt>
                <c:pt idx="386246">
                  <c:v>8.75844</c:v>
                </c:pt>
                <c:pt idx="386247">
                  <c:v>8.75846</c:v>
                </c:pt>
                <c:pt idx="386248">
                  <c:v>8.75848</c:v>
                </c:pt>
                <c:pt idx="386249">
                  <c:v>8.7585</c:v>
                </c:pt>
                <c:pt idx="386250">
                  <c:v>8.75853</c:v>
                </c:pt>
                <c:pt idx="386251">
                  <c:v>8.75855</c:v>
                </c:pt>
                <c:pt idx="386252">
                  <c:v>8.75857</c:v>
                </c:pt>
                <c:pt idx="386253">
                  <c:v>8.75859</c:v>
                </c:pt>
                <c:pt idx="386254">
                  <c:v>8.75862</c:v>
                </c:pt>
                <c:pt idx="386255">
                  <c:v>8.75864</c:v>
                </c:pt>
                <c:pt idx="386256">
                  <c:v>8.75866</c:v>
                </c:pt>
                <c:pt idx="386257">
                  <c:v>8.75868</c:v>
                </c:pt>
                <c:pt idx="386258">
                  <c:v>8.75871</c:v>
                </c:pt>
                <c:pt idx="386259">
                  <c:v>8.75873</c:v>
                </c:pt>
                <c:pt idx="386260">
                  <c:v>8.75875</c:v>
                </c:pt>
                <c:pt idx="386261">
                  <c:v>8.75878</c:v>
                </c:pt>
                <c:pt idx="386262">
                  <c:v>8.7588</c:v>
                </c:pt>
                <c:pt idx="386263">
                  <c:v>8.75882</c:v>
                </c:pt>
                <c:pt idx="386264">
                  <c:v>8.75884</c:v>
                </c:pt>
                <c:pt idx="386265">
                  <c:v>8.75887</c:v>
                </c:pt>
                <c:pt idx="386266">
                  <c:v>8.75889</c:v>
                </c:pt>
                <c:pt idx="386267">
                  <c:v>8.75891</c:v>
                </c:pt>
                <c:pt idx="386268">
                  <c:v>8.75893</c:v>
                </c:pt>
                <c:pt idx="386269">
                  <c:v>8.75896</c:v>
                </c:pt>
                <c:pt idx="386270">
                  <c:v>8.75898</c:v>
                </c:pt>
                <c:pt idx="386271">
                  <c:v>8.759</c:v>
                </c:pt>
                <c:pt idx="386272">
                  <c:v>8.75902</c:v>
                </c:pt>
                <c:pt idx="386273">
                  <c:v>8.75905</c:v>
                </c:pt>
                <c:pt idx="386274">
                  <c:v>8.75907</c:v>
                </c:pt>
                <c:pt idx="386275">
                  <c:v>8.75909</c:v>
                </c:pt>
                <c:pt idx="386276">
                  <c:v>8.75912</c:v>
                </c:pt>
                <c:pt idx="386277">
                  <c:v>8.75914</c:v>
                </c:pt>
                <c:pt idx="386278">
                  <c:v>8.75916</c:v>
                </c:pt>
                <c:pt idx="386279">
                  <c:v>8.75918</c:v>
                </c:pt>
                <c:pt idx="386280">
                  <c:v>8.75921</c:v>
                </c:pt>
                <c:pt idx="386281">
                  <c:v>8.75923</c:v>
                </c:pt>
                <c:pt idx="386282">
                  <c:v>8.75925</c:v>
                </c:pt>
                <c:pt idx="386283">
                  <c:v>8.75927</c:v>
                </c:pt>
                <c:pt idx="386284">
                  <c:v>8.7593</c:v>
                </c:pt>
                <c:pt idx="386285">
                  <c:v>8.75932</c:v>
                </c:pt>
                <c:pt idx="386286">
                  <c:v>8.75934</c:v>
                </c:pt>
                <c:pt idx="386287">
                  <c:v>8.75937</c:v>
                </c:pt>
                <c:pt idx="386288">
                  <c:v>8.75939</c:v>
                </c:pt>
                <c:pt idx="386289">
                  <c:v>8.75941</c:v>
                </c:pt>
                <c:pt idx="386290">
                  <c:v>8.75943</c:v>
                </c:pt>
                <c:pt idx="386291">
                  <c:v>8.75946</c:v>
                </c:pt>
                <c:pt idx="386292">
                  <c:v>8.75948</c:v>
                </c:pt>
                <c:pt idx="386293">
                  <c:v>8.7595</c:v>
                </c:pt>
                <c:pt idx="386294">
                  <c:v>8.75952</c:v>
                </c:pt>
                <c:pt idx="386295">
                  <c:v>8.75955</c:v>
                </c:pt>
                <c:pt idx="386296">
                  <c:v>8.75957</c:v>
                </c:pt>
                <c:pt idx="386297">
                  <c:v>8.75959</c:v>
                </c:pt>
                <c:pt idx="386298">
                  <c:v>8.75962</c:v>
                </c:pt>
                <c:pt idx="386299">
                  <c:v>8.75964</c:v>
                </c:pt>
                <c:pt idx="386300">
                  <c:v>8.75966</c:v>
                </c:pt>
                <c:pt idx="386301">
                  <c:v>8.75968</c:v>
                </c:pt>
                <c:pt idx="386302">
                  <c:v>8.75971</c:v>
                </c:pt>
                <c:pt idx="386303">
                  <c:v>8.75973</c:v>
                </c:pt>
                <c:pt idx="386304">
                  <c:v>8.75975</c:v>
                </c:pt>
                <c:pt idx="386305">
                  <c:v>8.75977</c:v>
                </c:pt>
                <c:pt idx="386306">
                  <c:v>8.7598</c:v>
                </c:pt>
                <c:pt idx="386307">
                  <c:v>8.75982</c:v>
                </c:pt>
                <c:pt idx="386308">
                  <c:v>8.75984</c:v>
                </c:pt>
                <c:pt idx="386309">
                  <c:v>8.75986</c:v>
                </c:pt>
                <c:pt idx="386310">
                  <c:v>8.75989</c:v>
                </c:pt>
                <c:pt idx="386311">
                  <c:v>8.75991</c:v>
                </c:pt>
                <c:pt idx="386312">
                  <c:v>8.75993</c:v>
                </c:pt>
                <c:pt idx="386313">
                  <c:v>8.75995</c:v>
                </c:pt>
                <c:pt idx="386314">
                  <c:v>8.75998</c:v>
                </c:pt>
                <c:pt idx="386315">
                  <c:v>8.76</c:v>
                </c:pt>
                <c:pt idx="386316">
                  <c:v>8.76002</c:v>
                </c:pt>
                <c:pt idx="386317">
                  <c:v>8.76004</c:v>
                </c:pt>
                <c:pt idx="386318">
                  <c:v>8.76007</c:v>
                </c:pt>
                <c:pt idx="386319">
                  <c:v>8.76009</c:v>
                </c:pt>
                <c:pt idx="386320">
                  <c:v>8.76011</c:v>
                </c:pt>
                <c:pt idx="386321">
                  <c:v>8.76014</c:v>
                </c:pt>
                <c:pt idx="386322">
                  <c:v>8.76016</c:v>
                </c:pt>
                <c:pt idx="386323">
                  <c:v>8.76018</c:v>
                </c:pt>
                <c:pt idx="386324">
                  <c:v>8.7602</c:v>
                </c:pt>
                <c:pt idx="386325">
                  <c:v>8.76023</c:v>
                </c:pt>
                <c:pt idx="386326">
                  <c:v>8.76025</c:v>
                </c:pt>
                <c:pt idx="386327">
                  <c:v>8.76027</c:v>
                </c:pt>
                <c:pt idx="386328">
                  <c:v>8.76029</c:v>
                </c:pt>
                <c:pt idx="386329">
                  <c:v>8.76032</c:v>
                </c:pt>
                <c:pt idx="386330">
                  <c:v>8.76034</c:v>
                </c:pt>
                <c:pt idx="386331">
                  <c:v>8.76036</c:v>
                </c:pt>
                <c:pt idx="386332">
                  <c:v>8.76038</c:v>
                </c:pt>
                <c:pt idx="386333">
                  <c:v>8.76041</c:v>
                </c:pt>
                <c:pt idx="386334">
                  <c:v>8.76043</c:v>
                </c:pt>
                <c:pt idx="386335">
                  <c:v>8.76045</c:v>
                </c:pt>
                <c:pt idx="386336">
                  <c:v>8.76048</c:v>
                </c:pt>
                <c:pt idx="386337">
                  <c:v>8.7605</c:v>
                </c:pt>
                <c:pt idx="386338">
                  <c:v>8.76052</c:v>
                </c:pt>
                <c:pt idx="386339">
                  <c:v>8.76054</c:v>
                </c:pt>
                <c:pt idx="386340">
                  <c:v>8.76057</c:v>
                </c:pt>
                <c:pt idx="386341">
                  <c:v>8.76059</c:v>
                </c:pt>
                <c:pt idx="386342">
                  <c:v>8.76061</c:v>
                </c:pt>
                <c:pt idx="386343">
                  <c:v>8.76064</c:v>
                </c:pt>
                <c:pt idx="386344">
                  <c:v>8.76066</c:v>
                </c:pt>
                <c:pt idx="386345">
                  <c:v>8.76068</c:v>
                </c:pt>
                <c:pt idx="386346">
                  <c:v>8.7607</c:v>
                </c:pt>
                <c:pt idx="386347">
                  <c:v>8.76073</c:v>
                </c:pt>
                <c:pt idx="386348">
                  <c:v>8.76075</c:v>
                </c:pt>
                <c:pt idx="386349">
                  <c:v>8.76077</c:v>
                </c:pt>
                <c:pt idx="386350">
                  <c:v>8.76079</c:v>
                </c:pt>
                <c:pt idx="386351">
                  <c:v>8.76082</c:v>
                </c:pt>
                <c:pt idx="386352">
                  <c:v>8.76084</c:v>
                </c:pt>
                <c:pt idx="386353">
                  <c:v>8.76086</c:v>
                </c:pt>
                <c:pt idx="386354">
                  <c:v>8.76088</c:v>
                </c:pt>
                <c:pt idx="386355">
                  <c:v>8.76091</c:v>
                </c:pt>
                <c:pt idx="386356">
                  <c:v>8.76093</c:v>
                </c:pt>
                <c:pt idx="386357">
                  <c:v>8.76095</c:v>
                </c:pt>
                <c:pt idx="386358">
                  <c:v>8.76098</c:v>
                </c:pt>
                <c:pt idx="386359">
                  <c:v>8.761</c:v>
                </c:pt>
                <c:pt idx="386360">
                  <c:v>8.76102</c:v>
                </c:pt>
                <c:pt idx="386361">
                  <c:v>8.76104</c:v>
                </c:pt>
                <c:pt idx="386362">
                  <c:v>8.76107</c:v>
                </c:pt>
                <c:pt idx="386363">
                  <c:v>8.76109</c:v>
                </c:pt>
                <c:pt idx="386364">
                  <c:v>8.76111</c:v>
                </c:pt>
                <c:pt idx="386365">
                  <c:v>8.76113</c:v>
                </c:pt>
                <c:pt idx="386366">
                  <c:v>8.76116</c:v>
                </c:pt>
                <c:pt idx="386367">
                  <c:v>8.76118</c:v>
                </c:pt>
                <c:pt idx="386368">
                  <c:v>8.7612</c:v>
                </c:pt>
                <c:pt idx="386369">
                  <c:v>8.76122</c:v>
                </c:pt>
                <c:pt idx="386370">
                  <c:v>8.76125</c:v>
                </c:pt>
                <c:pt idx="386371">
                  <c:v>8.76127</c:v>
                </c:pt>
                <c:pt idx="386372">
                  <c:v>8.76129</c:v>
                </c:pt>
                <c:pt idx="386373">
                  <c:v>8.76131</c:v>
                </c:pt>
                <c:pt idx="386374">
                  <c:v>8.76134</c:v>
                </c:pt>
                <c:pt idx="386375">
                  <c:v>8.76136</c:v>
                </c:pt>
                <c:pt idx="386376">
                  <c:v>8.76138</c:v>
                </c:pt>
                <c:pt idx="386377">
                  <c:v>8.76141</c:v>
                </c:pt>
                <c:pt idx="386378">
                  <c:v>8.76143</c:v>
                </c:pt>
                <c:pt idx="386379">
                  <c:v>8.76145</c:v>
                </c:pt>
                <c:pt idx="386380">
                  <c:v>8.76147</c:v>
                </c:pt>
                <c:pt idx="386381">
                  <c:v>8.7615</c:v>
                </c:pt>
                <c:pt idx="386382">
                  <c:v>8.76152</c:v>
                </c:pt>
                <c:pt idx="386383">
                  <c:v>8.76154</c:v>
                </c:pt>
                <c:pt idx="386384">
                  <c:v>8.76156</c:v>
                </c:pt>
                <c:pt idx="386385">
                  <c:v>8.76159</c:v>
                </c:pt>
                <c:pt idx="386386">
                  <c:v>8.76161</c:v>
                </c:pt>
                <c:pt idx="386387">
                  <c:v>8.76163</c:v>
                </c:pt>
                <c:pt idx="386388">
                  <c:v>8.76165</c:v>
                </c:pt>
                <c:pt idx="386389">
                  <c:v>8.76168</c:v>
                </c:pt>
                <c:pt idx="386390">
                  <c:v>8.7617</c:v>
                </c:pt>
                <c:pt idx="386391">
                  <c:v>8.76172</c:v>
                </c:pt>
                <c:pt idx="386392">
                  <c:v>8.76175</c:v>
                </c:pt>
                <c:pt idx="386393">
                  <c:v>8.76177</c:v>
                </c:pt>
                <c:pt idx="386394">
                  <c:v>8.76179</c:v>
                </c:pt>
                <c:pt idx="386395">
                  <c:v>8.76181</c:v>
                </c:pt>
                <c:pt idx="386396">
                  <c:v>8.76184</c:v>
                </c:pt>
                <c:pt idx="386397">
                  <c:v>8.76186</c:v>
                </c:pt>
                <c:pt idx="386398">
                  <c:v>8.76188</c:v>
                </c:pt>
                <c:pt idx="386399">
                  <c:v>8.76191</c:v>
                </c:pt>
                <c:pt idx="386400">
                  <c:v>8.76193</c:v>
                </c:pt>
                <c:pt idx="386401">
                  <c:v>8.76195</c:v>
                </c:pt>
                <c:pt idx="386402">
                  <c:v>8.76197</c:v>
                </c:pt>
                <c:pt idx="386403">
                  <c:v>8.762</c:v>
                </c:pt>
                <c:pt idx="386404">
                  <c:v>8.76202</c:v>
                </c:pt>
                <c:pt idx="386405">
                  <c:v>8.76204</c:v>
                </c:pt>
                <c:pt idx="386406">
                  <c:v>8.76206</c:v>
                </c:pt>
                <c:pt idx="386407">
                  <c:v>8.76209</c:v>
                </c:pt>
                <c:pt idx="386408">
                  <c:v>8.76211</c:v>
                </c:pt>
                <c:pt idx="386409">
                  <c:v>8.76213</c:v>
                </c:pt>
                <c:pt idx="386410">
                  <c:v>8.76215</c:v>
                </c:pt>
                <c:pt idx="386411">
                  <c:v>8.76218</c:v>
                </c:pt>
                <c:pt idx="386412">
                  <c:v>8.7622</c:v>
                </c:pt>
                <c:pt idx="386413">
                  <c:v>8.76222</c:v>
                </c:pt>
                <c:pt idx="386414">
                  <c:v>8.76225</c:v>
                </c:pt>
                <c:pt idx="386415">
                  <c:v>8.76227</c:v>
                </c:pt>
                <c:pt idx="386416">
                  <c:v>8.76229</c:v>
                </c:pt>
                <c:pt idx="386417">
                  <c:v>8.76231</c:v>
                </c:pt>
                <c:pt idx="386418">
                  <c:v>8.76234</c:v>
                </c:pt>
                <c:pt idx="386419">
                  <c:v>8.76236</c:v>
                </c:pt>
                <c:pt idx="386420">
                  <c:v>8.76238</c:v>
                </c:pt>
                <c:pt idx="386421">
                  <c:v>8.7624</c:v>
                </c:pt>
                <c:pt idx="386422">
                  <c:v>8.76243</c:v>
                </c:pt>
                <c:pt idx="386423">
                  <c:v>8.76245</c:v>
                </c:pt>
                <c:pt idx="386424">
                  <c:v>8.76247</c:v>
                </c:pt>
                <c:pt idx="386425">
                  <c:v>8.76249</c:v>
                </c:pt>
                <c:pt idx="386426">
                  <c:v>8.76252</c:v>
                </c:pt>
                <c:pt idx="386427">
                  <c:v>8.76254</c:v>
                </c:pt>
                <c:pt idx="386428">
                  <c:v>8.76256</c:v>
                </c:pt>
                <c:pt idx="386429">
                  <c:v>8.76258</c:v>
                </c:pt>
                <c:pt idx="386430">
                  <c:v>8.76261</c:v>
                </c:pt>
                <c:pt idx="386431">
                  <c:v>8.76263</c:v>
                </c:pt>
                <c:pt idx="386432">
                  <c:v>8.76265</c:v>
                </c:pt>
                <c:pt idx="386433">
                  <c:v>8.76268</c:v>
                </c:pt>
                <c:pt idx="386434">
                  <c:v>8.7627</c:v>
                </c:pt>
                <c:pt idx="386435">
                  <c:v>8.76272</c:v>
                </c:pt>
                <c:pt idx="386436">
                  <c:v>8.76274</c:v>
                </c:pt>
                <c:pt idx="386437">
                  <c:v>8.76277</c:v>
                </c:pt>
                <c:pt idx="386438">
                  <c:v>8.76279</c:v>
                </c:pt>
                <c:pt idx="386439">
                  <c:v>8.76281</c:v>
                </c:pt>
                <c:pt idx="386440">
                  <c:v>8.76283</c:v>
                </c:pt>
                <c:pt idx="386441">
                  <c:v>8.76286</c:v>
                </c:pt>
                <c:pt idx="386442">
                  <c:v>8.76288</c:v>
                </c:pt>
                <c:pt idx="386443">
                  <c:v>8.7629</c:v>
                </c:pt>
                <c:pt idx="386444">
                  <c:v>8.76292</c:v>
                </c:pt>
                <c:pt idx="386445">
                  <c:v>8.76295</c:v>
                </c:pt>
                <c:pt idx="386446">
                  <c:v>8.76297</c:v>
                </c:pt>
                <c:pt idx="386447">
                  <c:v>8.76299</c:v>
                </c:pt>
                <c:pt idx="386448">
                  <c:v>8.76302</c:v>
                </c:pt>
                <c:pt idx="386449">
                  <c:v>8.76304</c:v>
                </c:pt>
                <c:pt idx="386450">
                  <c:v>8.76306</c:v>
                </c:pt>
                <c:pt idx="386451">
                  <c:v>8.76308</c:v>
                </c:pt>
                <c:pt idx="386452">
                  <c:v>8.76311</c:v>
                </c:pt>
                <c:pt idx="386453">
                  <c:v>8.76313</c:v>
                </c:pt>
                <c:pt idx="386454">
                  <c:v>8.76315</c:v>
                </c:pt>
                <c:pt idx="386455">
                  <c:v>8.76318</c:v>
                </c:pt>
                <c:pt idx="386456">
                  <c:v>8.7632</c:v>
                </c:pt>
                <c:pt idx="386457">
                  <c:v>8.76322</c:v>
                </c:pt>
                <c:pt idx="386458">
                  <c:v>8.76324</c:v>
                </c:pt>
                <c:pt idx="386459">
                  <c:v>8.76327</c:v>
                </c:pt>
                <c:pt idx="386460">
                  <c:v>8.76329</c:v>
                </c:pt>
                <c:pt idx="386461">
                  <c:v>8.76331</c:v>
                </c:pt>
                <c:pt idx="386462">
                  <c:v>8.76333</c:v>
                </c:pt>
                <c:pt idx="386463">
                  <c:v>8.76336</c:v>
                </c:pt>
                <c:pt idx="386464">
                  <c:v>8.76338</c:v>
                </c:pt>
                <c:pt idx="386465">
                  <c:v>8.7634</c:v>
                </c:pt>
                <c:pt idx="386466">
                  <c:v>8.76342</c:v>
                </c:pt>
                <c:pt idx="386467">
                  <c:v>8.76345</c:v>
                </c:pt>
                <c:pt idx="386468">
                  <c:v>8.76347</c:v>
                </c:pt>
                <c:pt idx="386469">
                  <c:v>8.76349</c:v>
                </c:pt>
                <c:pt idx="386470">
                  <c:v>8.76351</c:v>
                </c:pt>
                <c:pt idx="386471">
                  <c:v>8.76354</c:v>
                </c:pt>
                <c:pt idx="386472">
                  <c:v>8.76356</c:v>
                </c:pt>
                <c:pt idx="386473">
                  <c:v>8.76358</c:v>
                </c:pt>
                <c:pt idx="386474">
                  <c:v>8.76361</c:v>
                </c:pt>
                <c:pt idx="386475">
                  <c:v>8.76363</c:v>
                </c:pt>
                <c:pt idx="386476">
                  <c:v>8.76365</c:v>
                </c:pt>
                <c:pt idx="386477">
                  <c:v>8.76367</c:v>
                </c:pt>
                <c:pt idx="386478">
                  <c:v>8.7637</c:v>
                </c:pt>
                <c:pt idx="386479">
                  <c:v>8.76372</c:v>
                </c:pt>
                <c:pt idx="386480">
                  <c:v>8.76374</c:v>
                </c:pt>
                <c:pt idx="386481">
                  <c:v>8.76376</c:v>
                </c:pt>
                <c:pt idx="386482">
                  <c:v>8.76379</c:v>
                </c:pt>
                <c:pt idx="386483">
                  <c:v>8.76381</c:v>
                </c:pt>
                <c:pt idx="386484">
                  <c:v>8.76383</c:v>
                </c:pt>
                <c:pt idx="386485">
                  <c:v>8.76385</c:v>
                </c:pt>
                <c:pt idx="386486">
                  <c:v>8.76388</c:v>
                </c:pt>
                <c:pt idx="386487">
                  <c:v>8.7639</c:v>
                </c:pt>
                <c:pt idx="386488">
                  <c:v>8.76392</c:v>
                </c:pt>
                <c:pt idx="386489">
                  <c:v>8.76395</c:v>
                </c:pt>
                <c:pt idx="386490">
                  <c:v>8.76397</c:v>
                </c:pt>
                <c:pt idx="386491">
                  <c:v>8.76399</c:v>
                </c:pt>
                <c:pt idx="386492">
                  <c:v>8.76401</c:v>
                </c:pt>
                <c:pt idx="386493">
                  <c:v>8.76404</c:v>
                </c:pt>
                <c:pt idx="386494">
                  <c:v>8.76406</c:v>
                </c:pt>
                <c:pt idx="386495">
                  <c:v>8.76408</c:v>
                </c:pt>
                <c:pt idx="386496">
                  <c:v>8.7641</c:v>
                </c:pt>
                <c:pt idx="386497">
                  <c:v>8.76413</c:v>
                </c:pt>
                <c:pt idx="386498">
                  <c:v>8.76415</c:v>
                </c:pt>
                <c:pt idx="386499">
                  <c:v>8.76417</c:v>
                </c:pt>
                <c:pt idx="386500">
                  <c:v>8.7642</c:v>
                </c:pt>
                <c:pt idx="386501">
                  <c:v>8.76422</c:v>
                </c:pt>
                <c:pt idx="386502">
                  <c:v>8.76424</c:v>
                </c:pt>
                <c:pt idx="386503">
                  <c:v>8.76426</c:v>
                </c:pt>
                <c:pt idx="386504">
                  <c:v>8.76429</c:v>
                </c:pt>
                <c:pt idx="386505">
                  <c:v>8.76431</c:v>
                </c:pt>
                <c:pt idx="386506">
                  <c:v>8.76433</c:v>
                </c:pt>
                <c:pt idx="386507">
                  <c:v>8.76435</c:v>
                </c:pt>
                <c:pt idx="386508">
                  <c:v>8.76438</c:v>
                </c:pt>
                <c:pt idx="386509">
                  <c:v>8.7644</c:v>
                </c:pt>
                <c:pt idx="386510">
                  <c:v>8.76442</c:v>
                </c:pt>
                <c:pt idx="386511">
                  <c:v>8.76444</c:v>
                </c:pt>
                <c:pt idx="386512">
                  <c:v>8.76447</c:v>
                </c:pt>
                <c:pt idx="386513">
                  <c:v>8.76449</c:v>
                </c:pt>
                <c:pt idx="386514">
                  <c:v>8.76451</c:v>
                </c:pt>
                <c:pt idx="386515">
                  <c:v>8.76454</c:v>
                </c:pt>
                <c:pt idx="386516">
                  <c:v>8.76456</c:v>
                </c:pt>
                <c:pt idx="386517">
                  <c:v>8.76458</c:v>
                </c:pt>
                <c:pt idx="386518">
                  <c:v>8.7646</c:v>
                </c:pt>
                <c:pt idx="386519">
                  <c:v>8.76463</c:v>
                </c:pt>
                <c:pt idx="386520">
                  <c:v>8.76465</c:v>
                </c:pt>
                <c:pt idx="386521">
                  <c:v>8.76467</c:v>
                </c:pt>
                <c:pt idx="386522">
                  <c:v>8.76469</c:v>
                </c:pt>
                <c:pt idx="386523">
                  <c:v>8.76472</c:v>
                </c:pt>
                <c:pt idx="386524">
                  <c:v>8.76474</c:v>
                </c:pt>
                <c:pt idx="386525">
                  <c:v>8.76476</c:v>
                </c:pt>
                <c:pt idx="386526">
                  <c:v>8.76478</c:v>
                </c:pt>
                <c:pt idx="386527">
                  <c:v>8.76481</c:v>
                </c:pt>
                <c:pt idx="386528">
                  <c:v>8.76483</c:v>
                </c:pt>
                <c:pt idx="386529">
                  <c:v>8.76485</c:v>
                </c:pt>
                <c:pt idx="386530">
                  <c:v>8.76487</c:v>
                </c:pt>
                <c:pt idx="386531">
                  <c:v>8.7649</c:v>
                </c:pt>
                <c:pt idx="386532">
                  <c:v>8.76492</c:v>
                </c:pt>
                <c:pt idx="386533">
                  <c:v>8.76494</c:v>
                </c:pt>
                <c:pt idx="386534">
                  <c:v>8.76497</c:v>
                </c:pt>
                <c:pt idx="386535">
                  <c:v>8.76499</c:v>
                </c:pt>
                <c:pt idx="386536">
                  <c:v>8.76501</c:v>
                </c:pt>
                <c:pt idx="386537">
                  <c:v>8.76503</c:v>
                </c:pt>
                <c:pt idx="386538">
                  <c:v>8.76506</c:v>
                </c:pt>
                <c:pt idx="386539">
                  <c:v>8.76508</c:v>
                </c:pt>
                <c:pt idx="386540">
                  <c:v>8.7651</c:v>
                </c:pt>
                <c:pt idx="386541">
                  <c:v>8.76512</c:v>
                </c:pt>
                <c:pt idx="386542">
                  <c:v>8.76515</c:v>
                </c:pt>
                <c:pt idx="386543">
                  <c:v>8.76517</c:v>
                </c:pt>
                <c:pt idx="386544">
                  <c:v>8.76519</c:v>
                </c:pt>
                <c:pt idx="386545">
                  <c:v>8.76521</c:v>
                </c:pt>
                <c:pt idx="386546">
                  <c:v>8.76524</c:v>
                </c:pt>
                <c:pt idx="386547">
                  <c:v>8.76526</c:v>
                </c:pt>
                <c:pt idx="386548">
                  <c:v>8.76528</c:v>
                </c:pt>
                <c:pt idx="386549">
                  <c:v>8.76531</c:v>
                </c:pt>
                <c:pt idx="386550">
                  <c:v>8.76533</c:v>
                </c:pt>
                <c:pt idx="386551">
                  <c:v>8.76535</c:v>
                </c:pt>
                <c:pt idx="386552">
                  <c:v>8.76537</c:v>
                </c:pt>
                <c:pt idx="386553">
                  <c:v>8.7654</c:v>
                </c:pt>
                <c:pt idx="386554">
                  <c:v>8.76542</c:v>
                </c:pt>
                <c:pt idx="386555">
                  <c:v>8.76544</c:v>
                </c:pt>
                <c:pt idx="386556">
                  <c:v>8.76547</c:v>
                </c:pt>
                <c:pt idx="386557">
                  <c:v>8.76549</c:v>
                </c:pt>
                <c:pt idx="386558">
                  <c:v>8.76551</c:v>
                </c:pt>
                <c:pt idx="386559">
                  <c:v>8.76553</c:v>
                </c:pt>
                <c:pt idx="386560">
                  <c:v>8.76556</c:v>
                </c:pt>
                <c:pt idx="386561">
                  <c:v>8.76558</c:v>
                </c:pt>
                <c:pt idx="386562">
                  <c:v>8.7656</c:v>
                </c:pt>
                <c:pt idx="386563">
                  <c:v>8.76562</c:v>
                </c:pt>
                <c:pt idx="386564">
                  <c:v>8.76565</c:v>
                </c:pt>
                <c:pt idx="386565">
                  <c:v>8.76567</c:v>
                </c:pt>
                <c:pt idx="386566">
                  <c:v>8.76569</c:v>
                </c:pt>
                <c:pt idx="386567">
                  <c:v>8.76571</c:v>
                </c:pt>
                <c:pt idx="386568">
                  <c:v>8.76574</c:v>
                </c:pt>
                <c:pt idx="386569">
                  <c:v>8.76576</c:v>
                </c:pt>
                <c:pt idx="386570">
                  <c:v>8.76578</c:v>
                </c:pt>
                <c:pt idx="386571">
                  <c:v>8.76581</c:v>
                </c:pt>
                <c:pt idx="386572">
                  <c:v>8.76583</c:v>
                </c:pt>
                <c:pt idx="386573">
                  <c:v>8.76585</c:v>
                </c:pt>
                <c:pt idx="386574">
                  <c:v>8.76587</c:v>
                </c:pt>
                <c:pt idx="386575">
                  <c:v>8.7659</c:v>
                </c:pt>
                <c:pt idx="386576">
                  <c:v>8.76592</c:v>
                </c:pt>
                <c:pt idx="386577">
                  <c:v>8.76594</c:v>
                </c:pt>
                <c:pt idx="386578">
                  <c:v>8.76596</c:v>
                </c:pt>
                <c:pt idx="386579">
                  <c:v>8.76599</c:v>
                </c:pt>
                <c:pt idx="386580">
                  <c:v>8.76601</c:v>
                </c:pt>
                <c:pt idx="386581">
                  <c:v>8.76603</c:v>
                </c:pt>
                <c:pt idx="386582">
                  <c:v>8.76605</c:v>
                </c:pt>
                <c:pt idx="386583">
                  <c:v>8.76608</c:v>
                </c:pt>
                <c:pt idx="386584">
                  <c:v>8.7661</c:v>
                </c:pt>
                <c:pt idx="386585">
                  <c:v>8.76612</c:v>
                </c:pt>
                <c:pt idx="386586">
                  <c:v>8.76614</c:v>
                </c:pt>
                <c:pt idx="386587">
                  <c:v>8.76617</c:v>
                </c:pt>
                <c:pt idx="386588">
                  <c:v>8.76619</c:v>
                </c:pt>
                <c:pt idx="386589">
                  <c:v>8.76621</c:v>
                </c:pt>
                <c:pt idx="386590">
                  <c:v>8.76624</c:v>
                </c:pt>
                <c:pt idx="386591">
                  <c:v>8.76626</c:v>
                </c:pt>
                <c:pt idx="386592">
                  <c:v>8.76628</c:v>
                </c:pt>
                <c:pt idx="386593">
                  <c:v>8.7663</c:v>
                </c:pt>
                <c:pt idx="386594">
                  <c:v>8.76633</c:v>
                </c:pt>
                <c:pt idx="386595">
                  <c:v>8.76635</c:v>
                </c:pt>
                <c:pt idx="386596">
                  <c:v>8.76637</c:v>
                </c:pt>
                <c:pt idx="386597">
                  <c:v>8.76639</c:v>
                </c:pt>
                <c:pt idx="386598">
                  <c:v>8.76642</c:v>
                </c:pt>
                <c:pt idx="386599">
                  <c:v>8.76644</c:v>
                </c:pt>
                <c:pt idx="386600">
                  <c:v>8.76646</c:v>
                </c:pt>
                <c:pt idx="386601">
                  <c:v>8.76648</c:v>
                </c:pt>
                <c:pt idx="386602">
                  <c:v>8.76651</c:v>
                </c:pt>
                <c:pt idx="386603">
                  <c:v>8.76653</c:v>
                </c:pt>
                <c:pt idx="386604">
                  <c:v>8.76655</c:v>
                </c:pt>
                <c:pt idx="386605">
                  <c:v>8.76658</c:v>
                </c:pt>
                <c:pt idx="386606">
                  <c:v>8.7666</c:v>
                </c:pt>
                <c:pt idx="386607">
                  <c:v>8.76662</c:v>
                </c:pt>
                <c:pt idx="386608">
                  <c:v>8.76664</c:v>
                </c:pt>
                <c:pt idx="386609">
                  <c:v>8.76667</c:v>
                </c:pt>
                <c:pt idx="386610">
                  <c:v>8.76669</c:v>
                </c:pt>
                <c:pt idx="386611">
                  <c:v>8.76671</c:v>
                </c:pt>
                <c:pt idx="386612">
                  <c:v>8.76674</c:v>
                </c:pt>
                <c:pt idx="386613">
                  <c:v>8.76676</c:v>
                </c:pt>
                <c:pt idx="386614">
                  <c:v>8.76678</c:v>
                </c:pt>
                <c:pt idx="386615">
                  <c:v>8.7668</c:v>
                </c:pt>
                <c:pt idx="386616">
                  <c:v>8.76683</c:v>
                </c:pt>
                <c:pt idx="386617">
                  <c:v>8.76685</c:v>
                </c:pt>
                <c:pt idx="386618">
                  <c:v>8.76687</c:v>
                </c:pt>
                <c:pt idx="386619">
                  <c:v>8.76689</c:v>
                </c:pt>
                <c:pt idx="386620">
                  <c:v>8.76692</c:v>
                </c:pt>
                <c:pt idx="386621">
                  <c:v>8.76694</c:v>
                </c:pt>
                <c:pt idx="386622">
                  <c:v>8.76696</c:v>
                </c:pt>
                <c:pt idx="386623">
                  <c:v>8.76698</c:v>
                </c:pt>
                <c:pt idx="386624">
                  <c:v>8.76701</c:v>
                </c:pt>
                <c:pt idx="386625">
                  <c:v>8.76703</c:v>
                </c:pt>
                <c:pt idx="386626">
                  <c:v>8.76705</c:v>
                </c:pt>
                <c:pt idx="386627">
                  <c:v>8.76708</c:v>
                </c:pt>
                <c:pt idx="386628">
                  <c:v>8.7671</c:v>
                </c:pt>
                <c:pt idx="386629">
                  <c:v>8.76712</c:v>
                </c:pt>
                <c:pt idx="386630">
                  <c:v>8.76714</c:v>
                </c:pt>
                <c:pt idx="386631">
                  <c:v>8.76717</c:v>
                </c:pt>
                <c:pt idx="386632">
                  <c:v>8.76719</c:v>
                </c:pt>
                <c:pt idx="386633">
                  <c:v>8.76721</c:v>
                </c:pt>
                <c:pt idx="386634">
                  <c:v>8.76723</c:v>
                </c:pt>
                <c:pt idx="386635">
                  <c:v>8.76726</c:v>
                </c:pt>
                <c:pt idx="386636">
                  <c:v>8.76728</c:v>
                </c:pt>
                <c:pt idx="386637">
                  <c:v>8.7673</c:v>
                </c:pt>
                <c:pt idx="386638">
                  <c:v>8.76732</c:v>
                </c:pt>
                <c:pt idx="386639">
                  <c:v>8.76735</c:v>
                </c:pt>
                <c:pt idx="386640">
                  <c:v>8.76737</c:v>
                </c:pt>
                <c:pt idx="386641">
                  <c:v>8.76739</c:v>
                </c:pt>
                <c:pt idx="386642">
                  <c:v>8.76741</c:v>
                </c:pt>
                <c:pt idx="386643">
                  <c:v>8.76744</c:v>
                </c:pt>
                <c:pt idx="386644">
                  <c:v>8.76746</c:v>
                </c:pt>
                <c:pt idx="386645">
                  <c:v>8.76748</c:v>
                </c:pt>
                <c:pt idx="386646">
                  <c:v>8.76751</c:v>
                </c:pt>
                <c:pt idx="386647">
                  <c:v>8.76753</c:v>
                </c:pt>
                <c:pt idx="386648">
                  <c:v>8.76755</c:v>
                </c:pt>
                <c:pt idx="386649">
                  <c:v>8.76757</c:v>
                </c:pt>
                <c:pt idx="386650">
                  <c:v>8.7676</c:v>
                </c:pt>
                <c:pt idx="386651">
                  <c:v>8.76762</c:v>
                </c:pt>
                <c:pt idx="386652">
                  <c:v>8.76764</c:v>
                </c:pt>
                <c:pt idx="386653">
                  <c:v>8.76766</c:v>
                </c:pt>
                <c:pt idx="386654">
                  <c:v>8.76769</c:v>
                </c:pt>
                <c:pt idx="386655">
                  <c:v>8.76771</c:v>
                </c:pt>
                <c:pt idx="386656">
                  <c:v>8.76773</c:v>
                </c:pt>
                <c:pt idx="386657">
                  <c:v>8.76775</c:v>
                </c:pt>
                <c:pt idx="386658">
                  <c:v>8.76778</c:v>
                </c:pt>
                <c:pt idx="386659">
                  <c:v>8.7678</c:v>
                </c:pt>
                <c:pt idx="386660">
                  <c:v>8.76782</c:v>
                </c:pt>
                <c:pt idx="386661">
                  <c:v>8.76785</c:v>
                </c:pt>
                <c:pt idx="386662">
                  <c:v>8.76787</c:v>
                </c:pt>
                <c:pt idx="386663">
                  <c:v>8.76789</c:v>
                </c:pt>
                <c:pt idx="386664">
                  <c:v>8.76791</c:v>
                </c:pt>
                <c:pt idx="386665">
                  <c:v>8.76794</c:v>
                </c:pt>
                <c:pt idx="386666">
                  <c:v>8.76796</c:v>
                </c:pt>
                <c:pt idx="386667">
                  <c:v>8.76798</c:v>
                </c:pt>
                <c:pt idx="386668">
                  <c:v>8.76801</c:v>
                </c:pt>
                <c:pt idx="386669">
                  <c:v>8.76803</c:v>
                </c:pt>
                <c:pt idx="386670">
                  <c:v>8.76805</c:v>
                </c:pt>
                <c:pt idx="386671">
                  <c:v>8.76807</c:v>
                </c:pt>
                <c:pt idx="386672">
                  <c:v>8.7681</c:v>
                </c:pt>
                <c:pt idx="386673">
                  <c:v>8.76812</c:v>
                </c:pt>
                <c:pt idx="386674">
                  <c:v>8.76814</c:v>
                </c:pt>
                <c:pt idx="386675">
                  <c:v>8.76816</c:v>
                </c:pt>
                <c:pt idx="386676">
                  <c:v>8.76819</c:v>
                </c:pt>
                <c:pt idx="386677">
                  <c:v>8.76821</c:v>
                </c:pt>
                <c:pt idx="386678">
                  <c:v>8.76823</c:v>
                </c:pt>
                <c:pt idx="386679">
                  <c:v>8.76825</c:v>
                </c:pt>
                <c:pt idx="386680">
                  <c:v>8.76828</c:v>
                </c:pt>
                <c:pt idx="386681">
                  <c:v>8.7683</c:v>
                </c:pt>
                <c:pt idx="386682">
                  <c:v>8.76832</c:v>
                </c:pt>
                <c:pt idx="386683">
                  <c:v>8.76835</c:v>
                </c:pt>
                <c:pt idx="386684">
                  <c:v>8.76837</c:v>
                </c:pt>
                <c:pt idx="386685">
                  <c:v>8.76839</c:v>
                </c:pt>
                <c:pt idx="386686">
                  <c:v>8.76841</c:v>
                </c:pt>
                <c:pt idx="386687">
                  <c:v>8.76844</c:v>
                </c:pt>
                <c:pt idx="386688">
                  <c:v>8.76846</c:v>
                </c:pt>
                <c:pt idx="386689">
                  <c:v>8.76848</c:v>
                </c:pt>
                <c:pt idx="386690">
                  <c:v>8.7685</c:v>
                </c:pt>
                <c:pt idx="386691">
                  <c:v>8.76853</c:v>
                </c:pt>
                <c:pt idx="386692">
                  <c:v>8.76855</c:v>
                </c:pt>
                <c:pt idx="386693">
                  <c:v>8.76857</c:v>
                </c:pt>
                <c:pt idx="386694">
                  <c:v>8.76859</c:v>
                </c:pt>
                <c:pt idx="386695">
                  <c:v>8.76862</c:v>
                </c:pt>
                <c:pt idx="386696">
                  <c:v>8.76864</c:v>
                </c:pt>
                <c:pt idx="386697">
                  <c:v>8.76866</c:v>
                </c:pt>
                <c:pt idx="386698">
                  <c:v>8.76868</c:v>
                </c:pt>
                <c:pt idx="386699">
                  <c:v>8.76871</c:v>
                </c:pt>
                <c:pt idx="386700">
                  <c:v>8.76873</c:v>
                </c:pt>
                <c:pt idx="386701">
                  <c:v>8.76875</c:v>
                </c:pt>
                <c:pt idx="386702">
                  <c:v>8.76878</c:v>
                </c:pt>
                <c:pt idx="386703">
                  <c:v>8.7688</c:v>
                </c:pt>
                <c:pt idx="386704">
                  <c:v>8.76882</c:v>
                </c:pt>
                <c:pt idx="386705">
                  <c:v>8.76884</c:v>
                </c:pt>
                <c:pt idx="386706">
                  <c:v>8.76887</c:v>
                </c:pt>
                <c:pt idx="386707">
                  <c:v>8.76889</c:v>
                </c:pt>
                <c:pt idx="386708">
                  <c:v>8.76891</c:v>
                </c:pt>
                <c:pt idx="386709">
                  <c:v>8.76893</c:v>
                </c:pt>
                <c:pt idx="386710">
                  <c:v>8.76896</c:v>
                </c:pt>
                <c:pt idx="386711">
                  <c:v>8.76898</c:v>
                </c:pt>
                <c:pt idx="386712">
                  <c:v>8.769</c:v>
                </c:pt>
                <c:pt idx="386713">
                  <c:v>8.76902</c:v>
                </c:pt>
                <c:pt idx="386714">
                  <c:v>8.76905</c:v>
                </c:pt>
                <c:pt idx="386715">
                  <c:v>8.76907</c:v>
                </c:pt>
                <c:pt idx="386716">
                  <c:v>8.76909</c:v>
                </c:pt>
                <c:pt idx="386717">
                  <c:v>8.76912</c:v>
                </c:pt>
                <c:pt idx="386718">
                  <c:v>8.76914</c:v>
                </c:pt>
                <c:pt idx="386719">
                  <c:v>8.76916</c:v>
                </c:pt>
                <c:pt idx="386720">
                  <c:v>8.76918</c:v>
                </c:pt>
                <c:pt idx="386721">
                  <c:v>8.76921</c:v>
                </c:pt>
                <c:pt idx="386722">
                  <c:v>8.76923</c:v>
                </c:pt>
                <c:pt idx="386723">
                  <c:v>8.76925</c:v>
                </c:pt>
                <c:pt idx="386724">
                  <c:v>8.76927</c:v>
                </c:pt>
                <c:pt idx="386725">
                  <c:v>8.7693</c:v>
                </c:pt>
                <c:pt idx="386726">
                  <c:v>8.76932</c:v>
                </c:pt>
                <c:pt idx="386727">
                  <c:v>8.76934</c:v>
                </c:pt>
                <c:pt idx="386728">
                  <c:v>8.76937</c:v>
                </c:pt>
                <c:pt idx="386729">
                  <c:v>8.76939</c:v>
                </c:pt>
                <c:pt idx="386730">
                  <c:v>8.76941</c:v>
                </c:pt>
                <c:pt idx="386731">
                  <c:v>8.76943</c:v>
                </c:pt>
                <c:pt idx="386732">
                  <c:v>8.76946</c:v>
                </c:pt>
                <c:pt idx="386733">
                  <c:v>8.76948</c:v>
                </c:pt>
                <c:pt idx="386734">
                  <c:v>8.7695</c:v>
                </c:pt>
                <c:pt idx="386735">
                  <c:v>8.76952</c:v>
                </c:pt>
                <c:pt idx="386736">
                  <c:v>8.76955</c:v>
                </c:pt>
                <c:pt idx="386737">
                  <c:v>8.76957</c:v>
                </c:pt>
                <c:pt idx="386738">
                  <c:v>8.76959</c:v>
                </c:pt>
                <c:pt idx="386739">
                  <c:v>8.76961</c:v>
                </c:pt>
                <c:pt idx="386740">
                  <c:v>8.76964</c:v>
                </c:pt>
                <c:pt idx="386741">
                  <c:v>8.76966</c:v>
                </c:pt>
                <c:pt idx="386742">
                  <c:v>8.76968</c:v>
                </c:pt>
                <c:pt idx="386743">
                  <c:v>8.76971</c:v>
                </c:pt>
                <c:pt idx="386744">
                  <c:v>8.76973</c:v>
                </c:pt>
                <c:pt idx="386745">
                  <c:v>8.76975</c:v>
                </c:pt>
                <c:pt idx="386746">
                  <c:v>8.76977</c:v>
                </c:pt>
                <c:pt idx="386747">
                  <c:v>8.7698</c:v>
                </c:pt>
                <c:pt idx="386748">
                  <c:v>8.76982</c:v>
                </c:pt>
                <c:pt idx="386749">
                  <c:v>8.76984</c:v>
                </c:pt>
                <c:pt idx="386750">
                  <c:v>8.76986</c:v>
                </c:pt>
                <c:pt idx="386751">
                  <c:v>8.76989</c:v>
                </c:pt>
                <c:pt idx="386752">
                  <c:v>8.76991</c:v>
                </c:pt>
                <c:pt idx="386753">
                  <c:v>8.76993</c:v>
                </c:pt>
                <c:pt idx="386754">
                  <c:v>8.76995</c:v>
                </c:pt>
                <c:pt idx="386755">
                  <c:v>8.76998</c:v>
                </c:pt>
                <c:pt idx="386756">
                  <c:v>8.77</c:v>
                </c:pt>
                <c:pt idx="386757">
                  <c:v>8.77002</c:v>
                </c:pt>
                <c:pt idx="386758">
                  <c:v>8.77004</c:v>
                </c:pt>
                <c:pt idx="386759">
                  <c:v>8.77007</c:v>
                </c:pt>
                <c:pt idx="386760">
                  <c:v>8.77009</c:v>
                </c:pt>
                <c:pt idx="386761">
                  <c:v>8.77011</c:v>
                </c:pt>
                <c:pt idx="386762">
                  <c:v>8.77014</c:v>
                </c:pt>
                <c:pt idx="386763">
                  <c:v>8.77016</c:v>
                </c:pt>
                <c:pt idx="386764">
                  <c:v>8.77018</c:v>
                </c:pt>
                <c:pt idx="386765">
                  <c:v>8.7702</c:v>
                </c:pt>
                <c:pt idx="386766">
                  <c:v>8.77023</c:v>
                </c:pt>
                <c:pt idx="386767">
                  <c:v>8.77025</c:v>
                </c:pt>
                <c:pt idx="386768">
                  <c:v>8.77027</c:v>
                </c:pt>
                <c:pt idx="386769">
                  <c:v>8.7703</c:v>
                </c:pt>
                <c:pt idx="386770">
                  <c:v>8.77032</c:v>
                </c:pt>
                <c:pt idx="386771">
                  <c:v>8.77034</c:v>
                </c:pt>
                <c:pt idx="386772">
                  <c:v>8.77036</c:v>
                </c:pt>
                <c:pt idx="386773">
                  <c:v>8.77038</c:v>
                </c:pt>
                <c:pt idx="386774">
                  <c:v>8.77041</c:v>
                </c:pt>
                <c:pt idx="386775">
                  <c:v>8.77043</c:v>
                </c:pt>
                <c:pt idx="386776">
                  <c:v>8.77045</c:v>
                </c:pt>
                <c:pt idx="386777">
                  <c:v>8.77048</c:v>
                </c:pt>
                <c:pt idx="386778">
                  <c:v>8.7705</c:v>
                </c:pt>
                <c:pt idx="386779">
                  <c:v>8.77052</c:v>
                </c:pt>
                <c:pt idx="386780">
                  <c:v>8.77054</c:v>
                </c:pt>
                <c:pt idx="386781">
                  <c:v>8.77057</c:v>
                </c:pt>
                <c:pt idx="386782">
                  <c:v>8.77059</c:v>
                </c:pt>
                <c:pt idx="386783">
                  <c:v>8.77061</c:v>
                </c:pt>
                <c:pt idx="386784">
                  <c:v>8.77064</c:v>
                </c:pt>
                <c:pt idx="386785">
                  <c:v>8.77066</c:v>
                </c:pt>
                <c:pt idx="386786">
                  <c:v>8.77068</c:v>
                </c:pt>
                <c:pt idx="386787">
                  <c:v>8.7707</c:v>
                </c:pt>
                <c:pt idx="386788">
                  <c:v>8.77073</c:v>
                </c:pt>
                <c:pt idx="386789">
                  <c:v>8.77075</c:v>
                </c:pt>
                <c:pt idx="386790">
                  <c:v>8.77077</c:v>
                </c:pt>
                <c:pt idx="386791">
                  <c:v>8.77079</c:v>
                </c:pt>
                <c:pt idx="386792">
                  <c:v>8.77082</c:v>
                </c:pt>
                <c:pt idx="386793">
                  <c:v>8.77084</c:v>
                </c:pt>
                <c:pt idx="386794">
                  <c:v>8.77086</c:v>
                </c:pt>
                <c:pt idx="386795">
                  <c:v>8.77088</c:v>
                </c:pt>
                <c:pt idx="386796">
                  <c:v>8.77091</c:v>
                </c:pt>
                <c:pt idx="386797">
                  <c:v>8.77093</c:v>
                </c:pt>
                <c:pt idx="386798">
                  <c:v>8.77095</c:v>
                </c:pt>
                <c:pt idx="386799">
                  <c:v>8.77097</c:v>
                </c:pt>
                <c:pt idx="386800">
                  <c:v>8.771</c:v>
                </c:pt>
                <c:pt idx="386801">
                  <c:v>8.77102</c:v>
                </c:pt>
                <c:pt idx="386802">
                  <c:v>8.77104</c:v>
                </c:pt>
                <c:pt idx="386803">
                  <c:v>8.77107</c:v>
                </c:pt>
                <c:pt idx="386804">
                  <c:v>8.77109</c:v>
                </c:pt>
                <c:pt idx="386805">
                  <c:v>8.77111</c:v>
                </c:pt>
                <c:pt idx="386806">
                  <c:v>8.77113</c:v>
                </c:pt>
                <c:pt idx="386807">
                  <c:v>8.77116</c:v>
                </c:pt>
                <c:pt idx="386808">
                  <c:v>8.77118</c:v>
                </c:pt>
                <c:pt idx="386809">
                  <c:v>8.7712</c:v>
                </c:pt>
                <c:pt idx="386810">
                  <c:v>8.77122</c:v>
                </c:pt>
                <c:pt idx="386811">
                  <c:v>8.77125</c:v>
                </c:pt>
                <c:pt idx="386812">
                  <c:v>8.77127</c:v>
                </c:pt>
                <c:pt idx="386813">
                  <c:v>8.77129</c:v>
                </c:pt>
                <c:pt idx="386814">
                  <c:v>8.77131</c:v>
                </c:pt>
                <c:pt idx="386815">
                  <c:v>8.77134</c:v>
                </c:pt>
                <c:pt idx="386816">
                  <c:v>8.77136</c:v>
                </c:pt>
                <c:pt idx="386817">
                  <c:v>8.77138</c:v>
                </c:pt>
                <c:pt idx="386818">
                  <c:v>8.77141</c:v>
                </c:pt>
                <c:pt idx="386819">
                  <c:v>8.77143</c:v>
                </c:pt>
                <c:pt idx="386820">
                  <c:v>8.77145</c:v>
                </c:pt>
                <c:pt idx="386821">
                  <c:v>8.77147</c:v>
                </c:pt>
                <c:pt idx="386822">
                  <c:v>8.7715</c:v>
                </c:pt>
                <c:pt idx="386823">
                  <c:v>8.77152</c:v>
                </c:pt>
                <c:pt idx="386824">
                  <c:v>8.77154</c:v>
                </c:pt>
                <c:pt idx="386825">
                  <c:v>8.77157</c:v>
                </c:pt>
                <c:pt idx="386826">
                  <c:v>8.77159</c:v>
                </c:pt>
                <c:pt idx="386827">
                  <c:v>8.77161</c:v>
                </c:pt>
                <c:pt idx="386828">
                  <c:v>8.77163</c:v>
                </c:pt>
                <c:pt idx="386829">
                  <c:v>8.77166</c:v>
                </c:pt>
                <c:pt idx="386830">
                  <c:v>8.77168</c:v>
                </c:pt>
                <c:pt idx="386831">
                  <c:v>8.7717</c:v>
                </c:pt>
                <c:pt idx="386832">
                  <c:v>8.77172</c:v>
                </c:pt>
                <c:pt idx="386833">
                  <c:v>8.77175</c:v>
                </c:pt>
                <c:pt idx="386834">
                  <c:v>8.77177</c:v>
                </c:pt>
                <c:pt idx="386835">
                  <c:v>8.77179</c:v>
                </c:pt>
                <c:pt idx="386836">
                  <c:v>8.77181</c:v>
                </c:pt>
                <c:pt idx="386837">
                  <c:v>8.77184</c:v>
                </c:pt>
                <c:pt idx="386838">
                  <c:v>8.77186</c:v>
                </c:pt>
                <c:pt idx="386839">
                  <c:v>8.77188</c:v>
                </c:pt>
                <c:pt idx="386840">
                  <c:v>8.77191</c:v>
                </c:pt>
                <c:pt idx="386841">
                  <c:v>8.77193</c:v>
                </c:pt>
                <c:pt idx="386842">
                  <c:v>8.77195</c:v>
                </c:pt>
                <c:pt idx="386843">
                  <c:v>8.77197</c:v>
                </c:pt>
                <c:pt idx="386844">
                  <c:v>8.772</c:v>
                </c:pt>
                <c:pt idx="386845">
                  <c:v>8.77202</c:v>
                </c:pt>
                <c:pt idx="386846">
                  <c:v>8.77204</c:v>
                </c:pt>
                <c:pt idx="386847">
                  <c:v>8.77206</c:v>
                </c:pt>
                <c:pt idx="386848">
                  <c:v>8.77209</c:v>
                </c:pt>
                <c:pt idx="386849">
                  <c:v>8.77211</c:v>
                </c:pt>
                <c:pt idx="386850">
                  <c:v>8.77213</c:v>
                </c:pt>
                <c:pt idx="386851">
                  <c:v>8.77215</c:v>
                </c:pt>
                <c:pt idx="386852">
                  <c:v>8.77218</c:v>
                </c:pt>
                <c:pt idx="386853">
                  <c:v>8.7722</c:v>
                </c:pt>
                <c:pt idx="386854">
                  <c:v>8.77222</c:v>
                </c:pt>
                <c:pt idx="386855">
                  <c:v>8.77224</c:v>
                </c:pt>
                <c:pt idx="386856">
                  <c:v>8.77227</c:v>
                </c:pt>
                <c:pt idx="386857">
                  <c:v>8.77229</c:v>
                </c:pt>
                <c:pt idx="386858">
                  <c:v>8.77231</c:v>
                </c:pt>
                <c:pt idx="386859">
                  <c:v>8.77234</c:v>
                </c:pt>
                <c:pt idx="386860">
                  <c:v>8.77236</c:v>
                </c:pt>
                <c:pt idx="386861">
                  <c:v>8.77238</c:v>
                </c:pt>
                <c:pt idx="386862">
                  <c:v>8.7724</c:v>
                </c:pt>
                <c:pt idx="386863">
                  <c:v>8.77243</c:v>
                </c:pt>
                <c:pt idx="386864">
                  <c:v>8.77245</c:v>
                </c:pt>
                <c:pt idx="386865">
                  <c:v>8.77247</c:v>
                </c:pt>
                <c:pt idx="386866">
                  <c:v>8.77249</c:v>
                </c:pt>
                <c:pt idx="386867">
                  <c:v>8.77252</c:v>
                </c:pt>
                <c:pt idx="386868">
                  <c:v>8.77254</c:v>
                </c:pt>
                <c:pt idx="386869">
                  <c:v>8.77256</c:v>
                </c:pt>
                <c:pt idx="386870">
                  <c:v>8.77258</c:v>
                </c:pt>
                <c:pt idx="386871">
                  <c:v>8.77261</c:v>
                </c:pt>
                <c:pt idx="386872">
                  <c:v>8.77263</c:v>
                </c:pt>
                <c:pt idx="386873">
                  <c:v>8.77265</c:v>
                </c:pt>
                <c:pt idx="386874">
                  <c:v>8.77268</c:v>
                </c:pt>
                <c:pt idx="386875">
                  <c:v>8.7727</c:v>
                </c:pt>
                <c:pt idx="386876">
                  <c:v>8.77272</c:v>
                </c:pt>
                <c:pt idx="386877">
                  <c:v>8.77274</c:v>
                </c:pt>
                <c:pt idx="386878">
                  <c:v>8.77277</c:v>
                </c:pt>
                <c:pt idx="386879">
                  <c:v>8.77279</c:v>
                </c:pt>
                <c:pt idx="386880">
                  <c:v>8.77281</c:v>
                </c:pt>
                <c:pt idx="386881">
                  <c:v>8.77283</c:v>
                </c:pt>
                <c:pt idx="386882">
                  <c:v>8.77286</c:v>
                </c:pt>
                <c:pt idx="386883">
                  <c:v>8.77288</c:v>
                </c:pt>
                <c:pt idx="386884">
                  <c:v>8.7729</c:v>
                </c:pt>
                <c:pt idx="386885">
                  <c:v>8.77293</c:v>
                </c:pt>
                <c:pt idx="386886">
                  <c:v>8.77295</c:v>
                </c:pt>
                <c:pt idx="386887">
                  <c:v>8.77297</c:v>
                </c:pt>
                <c:pt idx="386888">
                  <c:v>8.77299</c:v>
                </c:pt>
                <c:pt idx="386889">
                  <c:v>8.77302</c:v>
                </c:pt>
                <c:pt idx="386890">
                  <c:v>8.77304</c:v>
                </c:pt>
                <c:pt idx="386891">
                  <c:v>8.77306</c:v>
                </c:pt>
                <c:pt idx="386892">
                  <c:v>8.77308</c:v>
                </c:pt>
                <c:pt idx="386893">
                  <c:v>8.77311</c:v>
                </c:pt>
                <c:pt idx="386894">
                  <c:v>8.77313</c:v>
                </c:pt>
                <c:pt idx="386895">
                  <c:v>8.77315</c:v>
                </c:pt>
                <c:pt idx="386896">
                  <c:v>8.77318</c:v>
                </c:pt>
                <c:pt idx="386897">
                  <c:v>8.7732</c:v>
                </c:pt>
                <c:pt idx="386898">
                  <c:v>8.77322</c:v>
                </c:pt>
                <c:pt idx="386899">
                  <c:v>8.77324</c:v>
                </c:pt>
                <c:pt idx="386900">
                  <c:v>8.77327</c:v>
                </c:pt>
                <c:pt idx="386901">
                  <c:v>8.77329</c:v>
                </c:pt>
                <c:pt idx="386902">
                  <c:v>8.77331</c:v>
                </c:pt>
                <c:pt idx="386903">
                  <c:v>8.77333</c:v>
                </c:pt>
                <c:pt idx="386904">
                  <c:v>8.77336</c:v>
                </c:pt>
                <c:pt idx="386905">
                  <c:v>8.77338</c:v>
                </c:pt>
                <c:pt idx="386906">
                  <c:v>8.7734</c:v>
                </c:pt>
                <c:pt idx="386907">
                  <c:v>8.77342</c:v>
                </c:pt>
                <c:pt idx="386908">
                  <c:v>8.77345</c:v>
                </c:pt>
                <c:pt idx="386909">
                  <c:v>8.77347</c:v>
                </c:pt>
                <c:pt idx="386910">
                  <c:v>8.77349</c:v>
                </c:pt>
                <c:pt idx="386911">
                  <c:v>8.77351</c:v>
                </c:pt>
                <c:pt idx="386912">
                  <c:v>8.77354</c:v>
                </c:pt>
                <c:pt idx="386913">
                  <c:v>8.77356</c:v>
                </c:pt>
                <c:pt idx="386914">
                  <c:v>8.77358</c:v>
                </c:pt>
                <c:pt idx="386915">
                  <c:v>8.7736</c:v>
                </c:pt>
                <c:pt idx="386916">
                  <c:v>8.77363</c:v>
                </c:pt>
                <c:pt idx="386917">
                  <c:v>8.77365</c:v>
                </c:pt>
                <c:pt idx="386918">
                  <c:v>8.77367</c:v>
                </c:pt>
                <c:pt idx="386919">
                  <c:v>8.7737</c:v>
                </c:pt>
                <c:pt idx="386920">
                  <c:v>8.77372</c:v>
                </c:pt>
                <c:pt idx="386921">
                  <c:v>8.77374</c:v>
                </c:pt>
                <c:pt idx="386922">
                  <c:v>8.77376</c:v>
                </c:pt>
                <c:pt idx="386923">
                  <c:v>8.77379</c:v>
                </c:pt>
                <c:pt idx="386924">
                  <c:v>8.77381</c:v>
                </c:pt>
                <c:pt idx="386925">
                  <c:v>8.77383</c:v>
                </c:pt>
                <c:pt idx="386926">
                  <c:v>8.77385</c:v>
                </c:pt>
                <c:pt idx="386927">
                  <c:v>8.77388</c:v>
                </c:pt>
                <c:pt idx="386928">
                  <c:v>8.7739</c:v>
                </c:pt>
                <c:pt idx="386929">
                  <c:v>8.77392</c:v>
                </c:pt>
                <c:pt idx="386930">
                  <c:v>8.77395</c:v>
                </c:pt>
                <c:pt idx="386931">
                  <c:v>8.77397</c:v>
                </c:pt>
                <c:pt idx="386932">
                  <c:v>8.77399</c:v>
                </c:pt>
                <c:pt idx="386933">
                  <c:v>8.77401</c:v>
                </c:pt>
                <c:pt idx="386934">
                  <c:v>8.77404</c:v>
                </c:pt>
                <c:pt idx="386935">
                  <c:v>8.77406</c:v>
                </c:pt>
                <c:pt idx="386936">
                  <c:v>8.77408</c:v>
                </c:pt>
                <c:pt idx="386937">
                  <c:v>8.7741</c:v>
                </c:pt>
                <c:pt idx="386938">
                  <c:v>8.77413</c:v>
                </c:pt>
                <c:pt idx="386939">
                  <c:v>8.77415</c:v>
                </c:pt>
                <c:pt idx="386940">
                  <c:v>8.77417</c:v>
                </c:pt>
                <c:pt idx="386941">
                  <c:v>8.7742</c:v>
                </c:pt>
                <c:pt idx="386942">
                  <c:v>8.77422</c:v>
                </c:pt>
                <c:pt idx="386943">
                  <c:v>8.77424</c:v>
                </c:pt>
                <c:pt idx="386944">
                  <c:v>8.77426</c:v>
                </c:pt>
                <c:pt idx="386945">
                  <c:v>8.77429</c:v>
                </c:pt>
                <c:pt idx="386946">
                  <c:v>8.77431</c:v>
                </c:pt>
                <c:pt idx="386947">
                  <c:v>8.77433</c:v>
                </c:pt>
                <c:pt idx="386948">
                  <c:v>8.77435</c:v>
                </c:pt>
                <c:pt idx="386949">
                  <c:v>8.77438</c:v>
                </c:pt>
                <c:pt idx="386950">
                  <c:v>8.7744</c:v>
                </c:pt>
                <c:pt idx="386951">
                  <c:v>8.77442</c:v>
                </c:pt>
                <c:pt idx="386952">
                  <c:v>8.77444</c:v>
                </c:pt>
                <c:pt idx="386953">
                  <c:v>8.77447</c:v>
                </c:pt>
                <c:pt idx="386954">
                  <c:v>8.77449</c:v>
                </c:pt>
                <c:pt idx="386955">
                  <c:v>8.77451</c:v>
                </c:pt>
                <c:pt idx="386956">
                  <c:v>8.77454</c:v>
                </c:pt>
                <c:pt idx="386957">
                  <c:v>8.77456</c:v>
                </c:pt>
                <c:pt idx="386958">
                  <c:v>8.77458</c:v>
                </c:pt>
                <c:pt idx="386959">
                  <c:v>8.7746</c:v>
                </c:pt>
                <c:pt idx="386960">
                  <c:v>8.77463</c:v>
                </c:pt>
                <c:pt idx="386961">
                  <c:v>8.77465</c:v>
                </c:pt>
                <c:pt idx="386962">
                  <c:v>8.77467</c:v>
                </c:pt>
                <c:pt idx="386963">
                  <c:v>8.77469</c:v>
                </c:pt>
                <c:pt idx="386964">
                  <c:v>8.77472</c:v>
                </c:pt>
                <c:pt idx="386965">
                  <c:v>8.77474</c:v>
                </c:pt>
                <c:pt idx="386966">
                  <c:v>8.77476</c:v>
                </c:pt>
                <c:pt idx="386967">
                  <c:v>8.77478</c:v>
                </c:pt>
                <c:pt idx="386968">
                  <c:v>8.77481</c:v>
                </c:pt>
                <c:pt idx="386969">
                  <c:v>8.77483</c:v>
                </c:pt>
                <c:pt idx="386970">
                  <c:v>8.77485</c:v>
                </c:pt>
                <c:pt idx="386971">
                  <c:v>8.77487</c:v>
                </c:pt>
                <c:pt idx="386972">
                  <c:v>8.7749</c:v>
                </c:pt>
                <c:pt idx="386973">
                  <c:v>8.77492</c:v>
                </c:pt>
                <c:pt idx="386974">
                  <c:v>8.77494</c:v>
                </c:pt>
                <c:pt idx="386975">
                  <c:v>8.77497</c:v>
                </c:pt>
                <c:pt idx="386976">
                  <c:v>8.77499</c:v>
                </c:pt>
                <c:pt idx="386977">
                  <c:v>8.77501</c:v>
                </c:pt>
                <c:pt idx="386978">
                  <c:v>8.77503</c:v>
                </c:pt>
                <c:pt idx="386979">
                  <c:v>8.77506</c:v>
                </c:pt>
                <c:pt idx="386980">
                  <c:v>8.77508</c:v>
                </c:pt>
                <c:pt idx="386981">
                  <c:v>8.7751</c:v>
                </c:pt>
                <c:pt idx="386982">
                  <c:v>8.77512</c:v>
                </c:pt>
                <c:pt idx="386983">
                  <c:v>8.77515</c:v>
                </c:pt>
                <c:pt idx="386984">
                  <c:v>8.77517</c:v>
                </c:pt>
                <c:pt idx="386985">
                  <c:v>8.77519</c:v>
                </c:pt>
                <c:pt idx="386986">
                  <c:v>8.77521</c:v>
                </c:pt>
                <c:pt idx="386987">
                  <c:v>8.77524</c:v>
                </c:pt>
                <c:pt idx="386988">
                  <c:v>8.77526</c:v>
                </c:pt>
                <c:pt idx="386989">
                  <c:v>8.77528</c:v>
                </c:pt>
                <c:pt idx="386990">
                  <c:v>8.77531</c:v>
                </c:pt>
                <c:pt idx="386991">
                  <c:v>8.77533</c:v>
                </c:pt>
                <c:pt idx="386992">
                  <c:v>8.77535</c:v>
                </c:pt>
                <c:pt idx="386993">
                  <c:v>8.77537</c:v>
                </c:pt>
                <c:pt idx="386994">
                  <c:v>8.7754</c:v>
                </c:pt>
                <c:pt idx="386995">
                  <c:v>8.77542</c:v>
                </c:pt>
                <c:pt idx="386996">
                  <c:v>8.77544</c:v>
                </c:pt>
                <c:pt idx="386997">
                  <c:v>8.77547</c:v>
                </c:pt>
                <c:pt idx="386998">
                  <c:v>8.77549</c:v>
                </c:pt>
                <c:pt idx="386999">
                  <c:v>8.77551</c:v>
                </c:pt>
                <c:pt idx="387000">
                  <c:v>8.77553</c:v>
                </c:pt>
                <c:pt idx="387001">
                  <c:v>8.77556</c:v>
                </c:pt>
                <c:pt idx="387002">
                  <c:v>8.77558</c:v>
                </c:pt>
                <c:pt idx="387003">
                  <c:v>8.7756</c:v>
                </c:pt>
                <c:pt idx="387004">
                  <c:v>8.77562</c:v>
                </c:pt>
                <c:pt idx="387005">
                  <c:v>8.77565</c:v>
                </c:pt>
                <c:pt idx="387006">
                  <c:v>8.77567</c:v>
                </c:pt>
                <c:pt idx="387007">
                  <c:v>8.77569</c:v>
                </c:pt>
                <c:pt idx="387008">
                  <c:v>8.77571</c:v>
                </c:pt>
                <c:pt idx="387009">
                  <c:v>8.77574</c:v>
                </c:pt>
                <c:pt idx="387010">
                  <c:v>8.77576</c:v>
                </c:pt>
                <c:pt idx="387011">
                  <c:v>8.77578</c:v>
                </c:pt>
                <c:pt idx="387012">
                  <c:v>8.77581</c:v>
                </c:pt>
                <c:pt idx="387013">
                  <c:v>8.77583</c:v>
                </c:pt>
                <c:pt idx="387014">
                  <c:v>8.77585</c:v>
                </c:pt>
                <c:pt idx="387015">
                  <c:v>8.77587</c:v>
                </c:pt>
                <c:pt idx="387016">
                  <c:v>8.7759</c:v>
                </c:pt>
                <c:pt idx="387017">
                  <c:v>8.77592</c:v>
                </c:pt>
                <c:pt idx="387018">
                  <c:v>8.77594</c:v>
                </c:pt>
                <c:pt idx="387019">
                  <c:v>8.77596</c:v>
                </c:pt>
                <c:pt idx="387020">
                  <c:v>8.77599</c:v>
                </c:pt>
                <c:pt idx="387021">
                  <c:v>8.77601</c:v>
                </c:pt>
                <c:pt idx="387022">
                  <c:v>8.77603</c:v>
                </c:pt>
                <c:pt idx="387023">
                  <c:v>8.77605</c:v>
                </c:pt>
                <c:pt idx="387024">
                  <c:v>8.77608</c:v>
                </c:pt>
                <c:pt idx="387025">
                  <c:v>8.7761</c:v>
                </c:pt>
                <c:pt idx="387026">
                  <c:v>8.77612</c:v>
                </c:pt>
                <c:pt idx="387027">
                  <c:v>8.77614</c:v>
                </c:pt>
                <c:pt idx="387028">
                  <c:v>8.77617</c:v>
                </c:pt>
                <c:pt idx="387029">
                  <c:v>8.77619</c:v>
                </c:pt>
                <c:pt idx="387030">
                  <c:v>8.77621</c:v>
                </c:pt>
                <c:pt idx="387031">
                  <c:v>8.77624</c:v>
                </c:pt>
                <c:pt idx="387032">
                  <c:v>8.77626</c:v>
                </c:pt>
                <c:pt idx="387033">
                  <c:v>8.77628</c:v>
                </c:pt>
                <c:pt idx="387034">
                  <c:v>8.7763</c:v>
                </c:pt>
                <c:pt idx="387035">
                  <c:v>8.77633</c:v>
                </c:pt>
                <c:pt idx="387036">
                  <c:v>8.77635</c:v>
                </c:pt>
                <c:pt idx="387037">
                  <c:v>8.77637</c:v>
                </c:pt>
                <c:pt idx="387038">
                  <c:v>8.7764</c:v>
                </c:pt>
                <c:pt idx="387039">
                  <c:v>8.77642</c:v>
                </c:pt>
                <c:pt idx="387040">
                  <c:v>8.77644</c:v>
                </c:pt>
                <c:pt idx="387041">
                  <c:v>8.77646</c:v>
                </c:pt>
                <c:pt idx="387042">
                  <c:v>8.77648</c:v>
                </c:pt>
                <c:pt idx="387043">
                  <c:v>8.77651</c:v>
                </c:pt>
                <c:pt idx="387044">
                  <c:v>8.77653</c:v>
                </c:pt>
                <c:pt idx="387045">
                  <c:v>8.77655</c:v>
                </c:pt>
                <c:pt idx="387046">
                  <c:v>8.77658</c:v>
                </c:pt>
                <c:pt idx="387047">
                  <c:v>8.7766</c:v>
                </c:pt>
                <c:pt idx="387048">
                  <c:v>8.77662</c:v>
                </c:pt>
                <c:pt idx="387049">
                  <c:v>8.77664</c:v>
                </c:pt>
                <c:pt idx="387050">
                  <c:v>8.77667</c:v>
                </c:pt>
                <c:pt idx="387051">
                  <c:v>8.77669</c:v>
                </c:pt>
                <c:pt idx="387052">
                  <c:v>8.77671</c:v>
                </c:pt>
                <c:pt idx="387053">
                  <c:v>8.77674</c:v>
                </c:pt>
                <c:pt idx="387054">
                  <c:v>8.77676</c:v>
                </c:pt>
                <c:pt idx="387055">
                  <c:v>8.77678</c:v>
                </c:pt>
                <c:pt idx="387056">
                  <c:v>8.7768</c:v>
                </c:pt>
                <c:pt idx="387057">
                  <c:v>8.77683</c:v>
                </c:pt>
                <c:pt idx="387058">
                  <c:v>8.77685</c:v>
                </c:pt>
                <c:pt idx="387059">
                  <c:v>8.77687</c:v>
                </c:pt>
                <c:pt idx="387060">
                  <c:v>8.77689</c:v>
                </c:pt>
                <c:pt idx="387061">
                  <c:v>8.77692</c:v>
                </c:pt>
                <c:pt idx="387062">
                  <c:v>8.77694</c:v>
                </c:pt>
                <c:pt idx="387063">
                  <c:v>8.77696</c:v>
                </c:pt>
                <c:pt idx="387064">
                  <c:v>8.77698</c:v>
                </c:pt>
                <c:pt idx="387065">
                  <c:v>8.77701</c:v>
                </c:pt>
                <c:pt idx="387066">
                  <c:v>8.77703</c:v>
                </c:pt>
                <c:pt idx="387067">
                  <c:v>8.77705</c:v>
                </c:pt>
                <c:pt idx="387068">
                  <c:v>8.77707</c:v>
                </c:pt>
                <c:pt idx="387069">
                  <c:v>8.7771</c:v>
                </c:pt>
                <c:pt idx="387070">
                  <c:v>8.77712</c:v>
                </c:pt>
                <c:pt idx="387071">
                  <c:v>8.77714</c:v>
                </c:pt>
                <c:pt idx="387072">
                  <c:v>8.77717</c:v>
                </c:pt>
                <c:pt idx="387073">
                  <c:v>8.77719</c:v>
                </c:pt>
                <c:pt idx="387074">
                  <c:v>8.77721</c:v>
                </c:pt>
                <c:pt idx="387075">
                  <c:v>8.77723</c:v>
                </c:pt>
                <c:pt idx="387076">
                  <c:v>8.77726</c:v>
                </c:pt>
                <c:pt idx="387077">
                  <c:v>8.77728</c:v>
                </c:pt>
                <c:pt idx="387078">
                  <c:v>8.7773</c:v>
                </c:pt>
                <c:pt idx="387079">
                  <c:v>8.77732</c:v>
                </c:pt>
                <c:pt idx="387080">
                  <c:v>8.77735</c:v>
                </c:pt>
                <c:pt idx="387081">
                  <c:v>8.77737</c:v>
                </c:pt>
                <c:pt idx="387082">
                  <c:v>8.77739</c:v>
                </c:pt>
                <c:pt idx="387083">
                  <c:v>8.77741</c:v>
                </c:pt>
                <c:pt idx="387084">
                  <c:v>8.77744</c:v>
                </c:pt>
                <c:pt idx="387085">
                  <c:v>8.77746</c:v>
                </c:pt>
                <c:pt idx="387086">
                  <c:v>8.77748</c:v>
                </c:pt>
                <c:pt idx="387087">
                  <c:v>8.77751</c:v>
                </c:pt>
                <c:pt idx="387088">
                  <c:v>8.77753</c:v>
                </c:pt>
                <c:pt idx="387089">
                  <c:v>8.77755</c:v>
                </c:pt>
                <c:pt idx="387090">
                  <c:v>8.77757</c:v>
                </c:pt>
                <c:pt idx="387091">
                  <c:v>8.7776</c:v>
                </c:pt>
                <c:pt idx="387092">
                  <c:v>8.77762</c:v>
                </c:pt>
                <c:pt idx="387093">
                  <c:v>8.77764</c:v>
                </c:pt>
                <c:pt idx="387094">
                  <c:v>8.77766</c:v>
                </c:pt>
                <c:pt idx="387095">
                  <c:v>8.77769</c:v>
                </c:pt>
                <c:pt idx="387096">
                  <c:v>8.77771</c:v>
                </c:pt>
                <c:pt idx="387097">
                  <c:v>8.77773</c:v>
                </c:pt>
                <c:pt idx="387098">
                  <c:v>8.77776</c:v>
                </c:pt>
                <c:pt idx="387099">
                  <c:v>8.77778</c:v>
                </c:pt>
                <c:pt idx="387100">
                  <c:v>8.7778</c:v>
                </c:pt>
                <c:pt idx="387101">
                  <c:v>8.77782</c:v>
                </c:pt>
                <c:pt idx="387102">
                  <c:v>8.77785</c:v>
                </c:pt>
                <c:pt idx="387103">
                  <c:v>8.77787</c:v>
                </c:pt>
                <c:pt idx="387104">
                  <c:v>8.77789</c:v>
                </c:pt>
                <c:pt idx="387105">
                  <c:v>8.77791</c:v>
                </c:pt>
                <c:pt idx="387106">
                  <c:v>8.77794</c:v>
                </c:pt>
                <c:pt idx="387107">
                  <c:v>8.77796</c:v>
                </c:pt>
                <c:pt idx="387108">
                  <c:v>8.77798</c:v>
                </c:pt>
                <c:pt idx="387109">
                  <c:v>8.77801</c:v>
                </c:pt>
                <c:pt idx="387110">
                  <c:v>8.77803</c:v>
                </c:pt>
                <c:pt idx="387111">
                  <c:v>8.77805</c:v>
                </c:pt>
                <c:pt idx="387112">
                  <c:v>8.77807</c:v>
                </c:pt>
                <c:pt idx="387113">
                  <c:v>8.7781</c:v>
                </c:pt>
                <c:pt idx="387114">
                  <c:v>8.77812</c:v>
                </c:pt>
                <c:pt idx="387115">
                  <c:v>8.77814</c:v>
                </c:pt>
                <c:pt idx="387116">
                  <c:v>8.77816</c:v>
                </c:pt>
                <c:pt idx="387117">
                  <c:v>8.77819</c:v>
                </c:pt>
                <c:pt idx="387118">
                  <c:v>8.77821</c:v>
                </c:pt>
                <c:pt idx="387119">
                  <c:v>8.77823</c:v>
                </c:pt>
                <c:pt idx="387120">
                  <c:v>8.77825</c:v>
                </c:pt>
                <c:pt idx="387121">
                  <c:v>8.77828</c:v>
                </c:pt>
                <c:pt idx="387122">
                  <c:v>8.7783</c:v>
                </c:pt>
                <c:pt idx="387123">
                  <c:v>8.77832</c:v>
                </c:pt>
                <c:pt idx="387124">
                  <c:v>8.77834</c:v>
                </c:pt>
                <c:pt idx="387125">
                  <c:v>8.77837</c:v>
                </c:pt>
                <c:pt idx="387126">
                  <c:v>8.77839</c:v>
                </c:pt>
                <c:pt idx="387127">
                  <c:v>8.77841</c:v>
                </c:pt>
                <c:pt idx="387128">
                  <c:v>8.77843</c:v>
                </c:pt>
                <c:pt idx="387129">
                  <c:v>8.77846</c:v>
                </c:pt>
                <c:pt idx="387130">
                  <c:v>8.77848</c:v>
                </c:pt>
                <c:pt idx="387131">
                  <c:v>8.7785</c:v>
                </c:pt>
                <c:pt idx="387132">
                  <c:v>8.77853</c:v>
                </c:pt>
                <c:pt idx="387133">
                  <c:v>8.77855</c:v>
                </c:pt>
                <c:pt idx="387134">
                  <c:v>8.77857</c:v>
                </c:pt>
                <c:pt idx="387135">
                  <c:v>8.77859</c:v>
                </c:pt>
                <c:pt idx="387136">
                  <c:v>8.77862</c:v>
                </c:pt>
                <c:pt idx="387137">
                  <c:v>8.77864</c:v>
                </c:pt>
                <c:pt idx="387138">
                  <c:v>8.77866</c:v>
                </c:pt>
                <c:pt idx="387139">
                  <c:v>8.77868</c:v>
                </c:pt>
                <c:pt idx="387140">
                  <c:v>8.77871</c:v>
                </c:pt>
                <c:pt idx="387141">
                  <c:v>8.77873</c:v>
                </c:pt>
                <c:pt idx="387142">
                  <c:v>8.77875</c:v>
                </c:pt>
                <c:pt idx="387143">
                  <c:v>8.77878</c:v>
                </c:pt>
                <c:pt idx="387144">
                  <c:v>8.7788</c:v>
                </c:pt>
                <c:pt idx="387145">
                  <c:v>8.77882</c:v>
                </c:pt>
                <c:pt idx="387146">
                  <c:v>8.77884</c:v>
                </c:pt>
                <c:pt idx="387147">
                  <c:v>8.77887</c:v>
                </c:pt>
                <c:pt idx="387148">
                  <c:v>8.77889</c:v>
                </c:pt>
                <c:pt idx="387149">
                  <c:v>8.77891</c:v>
                </c:pt>
                <c:pt idx="387150">
                  <c:v>8.77893</c:v>
                </c:pt>
                <c:pt idx="387151">
                  <c:v>8.77896</c:v>
                </c:pt>
                <c:pt idx="387152">
                  <c:v>8.77898</c:v>
                </c:pt>
                <c:pt idx="387153">
                  <c:v>8.779</c:v>
                </c:pt>
                <c:pt idx="387154">
                  <c:v>8.77903</c:v>
                </c:pt>
                <c:pt idx="387155">
                  <c:v>8.77905</c:v>
                </c:pt>
                <c:pt idx="387156">
                  <c:v>8.77907</c:v>
                </c:pt>
                <c:pt idx="387157">
                  <c:v>8.77909</c:v>
                </c:pt>
                <c:pt idx="387158">
                  <c:v>8.77912</c:v>
                </c:pt>
                <c:pt idx="387159">
                  <c:v>8.77914</c:v>
                </c:pt>
                <c:pt idx="387160">
                  <c:v>8.77916</c:v>
                </c:pt>
                <c:pt idx="387161">
                  <c:v>8.77918</c:v>
                </c:pt>
                <c:pt idx="387162">
                  <c:v>8.77921</c:v>
                </c:pt>
                <c:pt idx="387163">
                  <c:v>8.77923</c:v>
                </c:pt>
                <c:pt idx="387164">
                  <c:v>8.77925</c:v>
                </c:pt>
                <c:pt idx="387165">
                  <c:v>8.77927</c:v>
                </c:pt>
                <c:pt idx="387166">
                  <c:v>8.7793</c:v>
                </c:pt>
                <c:pt idx="387167">
                  <c:v>8.77932</c:v>
                </c:pt>
                <c:pt idx="387168">
                  <c:v>8.77934</c:v>
                </c:pt>
                <c:pt idx="387169">
                  <c:v>8.77937</c:v>
                </c:pt>
                <c:pt idx="387170">
                  <c:v>8.77939</c:v>
                </c:pt>
                <c:pt idx="387171">
                  <c:v>8.77941</c:v>
                </c:pt>
                <c:pt idx="387172">
                  <c:v>8.77943</c:v>
                </c:pt>
                <c:pt idx="387173">
                  <c:v>8.77946</c:v>
                </c:pt>
                <c:pt idx="387174">
                  <c:v>8.77948</c:v>
                </c:pt>
                <c:pt idx="387175">
                  <c:v>8.7795</c:v>
                </c:pt>
                <c:pt idx="387176">
                  <c:v>8.77952</c:v>
                </c:pt>
                <c:pt idx="387177">
                  <c:v>8.77955</c:v>
                </c:pt>
                <c:pt idx="387178">
                  <c:v>8.77957</c:v>
                </c:pt>
                <c:pt idx="387179">
                  <c:v>8.77959</c:v>
                </c:pt>
                <c:pt idx="387180">
                  <c:v>8.77961</c:v>
                </c:pt>
                <c:pt idx="387181">
                  <c:v>8.77964</c:v>
                </c:pt>
                <c:pt idx="387182">
                  <c:v>8.77966</c:v>
                </c:pt>
                <c:pt idx="387183">
                  <c:v>8.77968</c:v>
                </c:pt>
                <c:pt idx="387184">
                  <c:v>8.7797</c:v>
                </c:pt>
                <c:pt idx="387185">
                  <c:v>8.77973</c:v>
                </c:pt>
                <c:pt idx="387186">
                  <c:v>8.77975</c:v>
                </c:pt>
                <c:pt idx="387187">
                  <c:v>8.77977</c:v>
                </c:pt>
                <c:pt idx="387188">
                  <c:v>8.7798</c:v>
                </c:pt>
                <c:pt idx="387189">
                  <c:v>8.77982</c:v>
                </c:pt>
                <c:pt idx="387190">
                  <c:v>8.77984</c:v>
                </c:pt>
                <c:pt idx="387191">
                  <c:v>8.77986</c:v>
                </c:pt>
                <c:pt idx="387192">
                  <c:v>8.77989</c:v>
                </c:pt>
                <c:pt idx="387193">
                  <c:v>8.77991</c:v>
                </c:pt>
                <c:pt idx="387194">
                  <c:v>8.77993</c:v>
                </c:pt>
                <c:pt idx="387195">
                  <c:v>8.77995</c:v>
                </c:pt>
                <c:pt idx="387196">
                  <c:v>8.77998</c:v>
                </c:pt>
                <c:pt idx="387197">
                  <c:v>8.78</c:v>
                </c:pt>
                <c:pt idx="387198">
                  <c:v>8.78002</c:v>
                </c:pt>
                <c:pt idx="387199">
                  <c:v>8.78004</c:v>
                </c:pt>
                <c:pt idx="387200">
                  <c:v>8.78007</c:v>
                </c:pt>
                <c:pt idx="387201">
                  <c:v>8.78009</c:v>
                </c:pt>
                <c:pt idx="387202">
                  <c:v>8.78011</c:v>
                </c:pt>
                <c:pt idx="387203">
                  <c:v>8.78014</c:v>
                </c:pt>
                <c:pt idx="387204">
                  <c:v>8.78016</c:v>
                </c:pt>
                <c:pt idx="387205">
                  <c:v>8.78018</c:v>
                </c:pt>
                <c:pt idx="387206">
                  <c:v>8.7802</c:v>
                </c:pt>
                <c:pt idx="387207">
                  <c:v>8.78023</c:v>
                </c:pt>
                <c:pt idx="387208">
                  <c:v>8.78025</c:v>
                </c:pt>
                <c:pt idx="387209">
                  <c:v>8.78027</c:v>
                </c:pt>
                <c:pt idx="387210">
                  <c:v>8.7803</c:v>
                </c:pt>
                <c:pt idx="387211">
                  <c:v>8.78032</c:v>
                </c:pt>
                <c:pt idx="387212">
                  <c:v>8.78034</c:v>
                </c:pt>
                <c:pt idx="387213">
                  <c:v>8.78036</c:v>
                </c:pt>
                <c:pt idx="387214">
                  <c:v>8.78039</c:v>
                </c:pt>
                <c:pt idx="387215">
                  <c:v>8.78041</c:v>
                </c:pt>
                <c:pt idx="387216">
                  <c:v>8.78043</c:v>
                </c:pt>
                <c:pt idx="387217">
                  <c:v>8.78045</c:v>
                </c:pt>
                <c:pt idx="387218">
                  <c:v>8.78048</c:v>
                </c:pt>
                <c:pt idx="387219">
                  <c:v>8.7805</c:v>
                </c:pt>
                <c:pt idx="387220">
                  <c:v>8.78052</c:v>
                </c:pt>
                <c:pt idx="387221">
                  <c:v>8.78054</c:v>
                </c:pt>
                <c:pt idx="387222">
                  <c:v>8.78057</c:v>
                </c:pt>
                <c:pt idx="387223">
                  <c:v>8.78059</c:v>
                </c:pt>
                <c:pt idx="387224">
                  <c:v>8.78061</c:v>
                </c:pt>
                <c:pt idx="387225">
                  <c:v>8.78064</c:v>
                </c:pt>
                <c:pt idx="387226">
                  <c:v>8.78066</c:v>
                </c:pt>
                <c:pt idx="387227">
                  <c:v>8.78068</c:v>
                </c:pt>
                <c:pt idx="387228">
                  <c:v>8.7807</c:v>
                </c:pt>
                <c:pt idx="387229">
                  <c:v>8.78073</c:v>
                </c:pt>
                <c:pt idx="387230">
                  <c:v>8.78075</c:v>
                </c:pt>
                <c:pt idx="387231">
                  <c:v>8.78077</c:v>
                </c:pt>
                <c:pt idx="387232">
                  <c:v>8.78079</c:v>
                </c:pt>
                <c:pt idx="387233">
                  <c:v>8.78082</c:v>
                </c:pt>
                <c:pt idx="387234">
                  <c:v>8.78084</c:v>
                </c:pt>
                <c:pt idx="387235">
                  <c:v>8.78086</c:v>
                </c:pt>
                <c:pt idx="387236">
                  <c:v>8.78088</c:v>
                </c:pt>
                <c:pt idx="387237">
                  <c:v>8.78091</c:v>
                </c:pt>
                <c:pt idx="387238">
                  <c:v>8.78093</c:v>
                </c:pt>
                <c:pt idx="387239">
                  <c:v>8.78095</c:v>
                </c:pt>
                <c:pt idx="387240">
                  <c:v>8.78097</c:v>
                </c:pt>
                <c:pt idx="387241">
                  <c:v>8.781</c:v>
                </c:pt>
                <c:pt idx="387242">
                  <c:v>8.78102</c:v>
                </c:pt>
                <c:pt idx="387243">
                  <c:v>8.78104</c:v>
                </c:pt>
                <c:pt idx="387244">
                  <c:v>8.78107</c:v>
                </c:pt>
                <c:pt idx="387245">
                  <c:v>8.78109</c:v>
                </c:pt>
                <c:pt idx="387246">
                  <c:v>8.78111</c:v>
                </c:pt>
                <c:pt idx="387247">
                  <c:v>8.78113</c:v>
                </c:pt>
                <c:pt idx="387248">
                  <c:v>8.78116</c:v>
                </c:pt>
                <c:pt idx="387249">
                  <c:v>8.78118</c:v>
                </c:pt>
                <c:pt idx="387250">
                  <c:v>8.7812</c:v>
                </c:pt>
                <c:pt idx="387251">
                  <c:v>8.78122</c:v>
                </c:pt>
                <c:pt idx="387252">
                  <c:v>8.78125</c:v>
                </c:pt>
                <c:pt idx="387253">
                  <c:v>8.78127</c:v>
                </c:pt>
                <c:pt idx="387254">
                  <c:v>8.78129</c:v>
                </c:pt>
                <c:pt idx="387255">
                  <c:v>8.78131</c:v>
                </c:pt>
                <c:pt idx="387256">
                  <c:v>8.78134</c:v>
                </c:pt>
                <c:pt idx="387257">
                  <c:v>8.78136</c:v>
                </c:pt>
                <c:pt idx="387258">
                  <c:v>8.78138</c:v>
                </c:pt>
                <c:pt idx="387259">
                  <c:v>8.78141</c:v>
                </c:pt>
                <c:pt idx="387260">
                  <c:v>8.78143</c:v>
                </c:pt>
                <c:pt idx="387261">
                  <c:v>8.78145</c:v>
                </c:pt>
                <c:pt idx="387262">
                  <c:v>8.78147</c:v>
                </c:pt>
                <c:pt idx="387263">
                  <c:v>8.7815</c:v>
                </c:pt>
                <c:pt idx="387264">
                  <c:v>8.78152</c:v>
                </c:pt>
                <c:pt idx="387265">
                  <c:v>8.78154</c:v>
                </c:pt>
                <c:pt idx="387266">
                  <c:v>8.78157</c:v>
                </c:pt>
                <c:pt idx="387267">
                  <c:v>8.78159</c:v>
                </c:pt>
                <c:pt idx="387268">
                  <c:v>8.78161</c:v>
                </c:pt>
                <c:pt idx="387269">
                  <c:v>8.78163</c:v>
                </c:pt>
                <c:pt idx="387270">
                  <c:v>8.78166</c:v>
                </c:pt>
                <c:pt idx="387271">
                  <c:v>8.78168</c:v>
                </c:pt>
                <c:pt idx="387272">
                  <c:v>8.7817</c:v>
                </c:pt>
                <c:pt idx="387273">
                  <c:v>8.78172</c:v>
                </c:pt>
                <c:pt idx="387274">
                  <c:v>8.78175</c:v>
                </c:pt>
                <c:pt idx="387275">
                  <c:v>8.78177</c:v>
                </c:pt>
                <c:pt idx="387276">
                  <c:v>8.78179</c:v>
                </c:pt>
                <c:pt idx="387277">
                  <c:v>8.78181</c:v>
                </c:pt>
                <c:pt idx="387278">
                  <c:v>8.78184</c:v>
                </c:pt>
                <c:pt idx="387279">
                  <c:v>8.78186</c:v>
                </c:pt>
                <c:pt idx="387280">
                  <c:v>8.78188</c:v>
                </c:pt>
                <c:pt idx="387281">
                  <c:v>8.78191</c:v>
                </c:pt>
                <c:pt idx="387282">
                  <c:v>8.78193</c:v>
                </c:pt>
                <c:pt idx="387283">
                  <c:v>8.78195</c:v>
                </c:pt>
                <c:pt idx="387284">
                  <c:v>8.78197</c:v>
                </c:pt>
                <c:pt idx="387285">
                  <c:v>8.782</c:v>
                </c:pt>
                <c:pt idx="387286">
                  <c:v>8.78202</c:v>
                </c:pt>
                <c:pt idx="387287">
                  <c:v>8.78204</c:v>
                </c:pt>
                <c:pt idx="387288">
                  <c:v>8.78206</c:v>
                </c:pt>
                <c:pt idx="387289">
                  <c:v>8.78209</c:v>
                </c:pt>
                <c:pt idx="387290">
                  <c:v>8.78211</c:v>
                </c:pt>
                <c:pt idx="387291">
                  <c:v>8.78213</c:v>
                </c:pt>
                <c:pt idx="387292">
                  <c:v>8.78215</c:v>
                </c:pt>
                <c:pt idx="387293">
                  <c:v>8.78218</c:v>
                </c:pt>
                <c:pt idx="387294">
                  <c:v>8.7822</c:v>
                </c:pt>
                <c:pt idx="387295">
                  <c:v>8.78222</c:v>
                </c:pt>
                <c:pt idx="387296">
                  <c:v>8.78224</c:v>
                </c:pt>
                <c:pt idx="387297">
                  <c:v>8.78227</c:v>
                </c:pt>
                <c:pt idx="387298">
                  <c:v>8.78229</c:v>
                </c:pt>
                <c:pt idx="387299">
                  <c:v>8.78231</c:v>
                </c:pt>
                <c:pt idx="387300">
                  <c:v>8.78234</c:v>
                </c:pt>
                <c:pt idx="387301">
                  <c:v>8.78236</c:v>
                </c:pt>
                <c:pt idx="387302">
                  <c:v>8.78238</c:v>
                </c:pt>
                <c:pt idx="387303">
                  <c:v>8.7824</c:v>
                </c:pt>
                <c:pt idx="387304">
                  <c:v>8.78243</c:v>
                </c:pt>
                <c:pt idx="387305">
                  <c:v>8.78245</c:v>
                </c:pt>
                <c:pt idx="387306">
                  <c:v>8.78247</c:v>
                </c:pt>
                <c:pt idx="387307">
                  <c:v>8.78249</c:v>
                </c:pt>
                <c:pt idx="387308">
                  <c:v>8.78252</c:v>
                </c:pt>
                <c:pt idx="387309">
                  <c:v>8.78254</c:v>
                </c:pt>
                <c:pt idx="387310">
                  <c:v>8.78256</c:v>
                </c:pt>
                <c:pt idx="387311">
                  <c:v>8.78258</c:v>
                </c:pt>
                <c:pt idx="387312">
                  <c:v>8.78261</c:v>
                </c:pt>
                <c:pt idx="387313">
                  <c:v>8.78263</c:v>
                </c:pt>
                <c:pt idx="387314">
                  <c:v>8.78265</c:v>
                </c:pt>
                <c:pt idx="387315">
                  <c:v>8.78268</c:v>
                </c:pt>
                <c:pt idx="387316">
                  <c:v>8.7827</c:v>
                </c:pt>
                <c:pt idx="387317">
                  <c:v>8.78272</c:v>
                </c:pt>
                <c:pt idx="387318">
                  <c:v>8.78274</c:v>
                </c:pt>
                <c:pt idx="387319">
                  <c:v>8.78277</c:v>
                </c:pt>
                <c:pt idx="387320">
                  <c:v>8.78279</c:v>
                </c:pt>
                <c:pt idx="387321">
                  <c:v>8.78281</c:v>
                </c:pt>
                <c:pt idx="387322">
                  <c:v>8.78283</c:v>
                </c:pt>
                <c:pt idx="387323">
                  <c:v>8.78286</c:v>
                </c:pt>
                <c:pt idx="387324">
                  <c:v>8.78288</c:v>
                </c:pt>
                <c:pt idx="387325">
                  <c:v>8.7829</c:v>
                </c:pt>
                <c:pt idx="387326">
                  <c:v>8.78293</c:v>
                </c:pt>
                <c:pt idx="387327">
                  <c:v>8.78295</c:v>
                </c:pt>
                <c:pt idx="387328">
                  <c:v>8.78297</c:v>
                </c:pt>
                <c:pt idx="387329">
                  <c:v>8.78299</c:v>
                </c:pt>
                <c:pt idx="387330">
                  <c:v>8.78302</c:v>
                </c:pt>
                <c:pt idx="387331">
                  <c:v>8.78304</c:v>
                </c:pt>
                <c:pt idx="387332">
                  <c:v>8.78306</c:v>
                </c:pt>
                <c:pt idx="387333">
                  <c:v>8.78308</c:v>
                </c:pt>
                <c:pt idx="387334">
                  <c:v>8.78311</c:v>
                </c:pt>
                <c:pt idx="387335">
                  <c:v>8.78313</c:v>
                </c:pt>
                <c:pt idx="387336">
                  <c:v>8.78315</c:v>
                </c:pt>
                <c:pt idx="387337">
                  <c:v>8.78317</c:v>
                </c:pt>
                <c:pt idx="387338">
                  <c:v>8.7832</c:v>
                </c:pt>
                <c:pt idx="387339">
                  <c:v>8.78322</c:v>
                </c:pt>
                <c:pt idx="387340">
                  <c:v>8.78324</c:v>
                </c:pt>
                <c:pt idx="387341">
                  <c:v>8.78327</c:v>
                </c:pt>
                <c:pt idx="387342">
                  <c:v>8.78329</c:v>
                </c:pt>
                <c:pt idx="387343">
                  <c:v>8.78331</c:v>
                </c:pt>
                <c:pt idx="387344">
                  <c:v>8.78333</c:v>
                </c:pt>
                <c:pt idx="387345">
                  <c:v>8.78336</c:v>
                </c:pt>
                <c:pt idx="387346">
                  <c:v>8.78338</c:v>
                </c:pt>
                <c:pt idx="387347">
                  <c:v>8.7834</c:v>
                </c:pt>
                <c:pt idx="387348">
                  <c:v>8.78342</c:v>
                </c:pt>
                <c:pt idx="387349">
                  <c:v>8.78345</c:v>
                </c:pt>
                <c:pt idx="387350">
                  <c:v>8.78347</c:v>
                </c:pt>
                <c:pt idx="387351">
                  <c:v>8.78349</c:v>
                </c:pt>
                <c:pt idx="387352">
                  <c:v>8.78351</c:v>
                </c:pt>
                <c:pt idx="387353">
                  <c:v>8.78354</c:v>
                </c:pt>
                <c:pt idx="387354">
                  <c:v>8.78356</c:v>
                </c:pt>
                <c:pt idx="387355">
                  <c:v>8.78358</c:v>
                </c:pt>
                <c:pt idx="387356">
                  <c:v>8.7836</c:v>
                </c:pt>
                <c:pt idx="387357">
                  <c:v>8.78363</c:v>
                </c:pt>
                <c:pt idx="387358">
                  <c:v>8.78365</c:v>
                </c:pt>
                <c:pt idx="387359">
                  <c:v>8.78367</c:v>
                </c:pt>
                <c:pt idx="387360">
                  <c:v>8.7837</c:v>
                </c:pt>
                <c:pt idx="387361">
                  <c:v>8.78372</c:v>
                </c:pt>
                <c:pt idx="387362">
                  <c:v>8.78374</c:v>
                </c:pt>
                <c:pt idx="387363">
                  <c:v>8.78376</c:v>
                </c:pt>
                <c:pt idx="387364">
                  <c:v>8.78379</c:v>
                </c:pt>
                <c:pt idx="387365">
                  <c:v>8.78381</c:v>
                </c:pt>
                <c:pt idx="387366">
                  <c:v>8.78383</c:v>
                </c:pt>
                <c:pt idx="387367">
                  <c:v>8.78386</c:v>
                </c:pt>
                <c:pt idx="387368">
                  <c:v>8.78388</c:v>
                </c:pt>
                <c:pt idx="387369">
                  <c:v>8.7839</c:v>
                </c:pt>
                <c:pt idx="387370">
                  <c:v>8.78392</c:v>
                </c:pt>
                <c:pt idx="387371">
                  <c:v>8.78395</c:v>
                </c:pt>
                <c:pt idx="387372">
                  <c:v>8.78397</c:v>
                </c:pt>
                <c:pt idx="387373">
                  <c:v>8.78399</c:v>
                </c:pt>
                <c:pt idx="387374">
                  <c:v>8.78401</c:v>
                </c:pt>
                <c:pt idx="387375">
                  <c:v>8.78404</c:v>
                </c:pt>
                <c:pt idx="387376">
                  <c:v>8.78406</c:v>
                </c:pt>
                <c:pt idx="387377">
                  <c:v>8.78408</c:v>
                </c:pt>
                <c:pt idx="387378">
                  <c:v>8.7841</c:v>
                </c:pt>
                <c:pt idx="387379">
                  <c:v>8.78413</c:v>
                </c:pt>
                <c:pt idx="387380">
                  <c:v>8.78415</c:v>
                </c:pt>
                <c:pt idx="387381">
                  <c:v>8.78417</c:v>
                </c:pt>
                <c:pt idx="387382">
                  <c:v>8.7842</c:v>
                </c:pt>
                <c:pt idx="387383">
                  <c:v>8.78422</c:v>
                </c:pt>
                <c:pt idx="387384">
                  <c:v>8.78424</c:v>
                </c:pt>
                <c:pt idx="387385">
                  <c:v>8.78426</c:v>
                </c:pt>
                <c:pt idx="387386">
                  <c:v>8.78429</c:v>
                </c:pt>
                <c:pt idx="387387">
                  <c:v>8.78431</c:v>
                </c:pt>
                <c:pt idx="387388">
                  <c:v>8.78433</c:v>
                </c:pt>
                <c:pt idx="387389">
                  <c:v>8.78435</c:v>
                </c:pt>
                <c:pt idx="387390">
                  <c:v>8.78438</c:v>
                </c:pt>
                <c:pt idx="387391">
                  <c:v>8.7844</c:v>
                </c:pt>
                <c:pt idx="387392">
                  <c:v>8.78442</c:v>
                </c:pt>
                <c:pt idx="387393">
                  <c:v>8.78444</c:v>
                </c:pt>
                <c:pt idx="387394">
                  <c:v>8.78447</c:v>
                </c:pt>
                <c:pt idx="387395">
                  <c:v>8.78449</c:v>
                </c:pt>
                <c:pt idx="387396">
                  <c:v>8.78451</c:v>
                </c:pt>
                <c:pt idx="387397">
                  <c:v>8.78453</c:v>
                </c:pt>
                <c:pt idx="387398">
                  <c:v>8.78456</c:v>
                </c:pt>
                <c:pt idx="387399">
                  <c:v>8.78458</c:v>
                </c:pt>
                <c:pt idx="387400">
                  <c:v>8.7846</c:v>
                </c:pt>
                <c:pt idx="387401">
                  <c:v>8.78463</c:v>
                </c:pt>
                <c:pt idx="387402">
                  <c:v>8.78465</c:v>
                </c:pt>
                <c:pt idx="387403">
                  <c:v>8.78467</c:v>
                </c:pt>
                <c:pt idx="387404">
                  <c:v>8.78469</c:v>
                </c:pt>
                <c:pt idx="387405">
                  <c:v>8.78472</c:v>
                </c:pt>
                <c:pt idx="387406">
                  <c:v>8.78474</c:v>
                </c:pt>
                <c:pt idx="387407">
                  <c:v>8.78476</c:v>
                </c:pt>
                <c:pt idx="387408">
                  <c:v>8.78478</c:v>
                </c:pt>
                <c:pt idx="387409">
                  <c:v>8.78481</c:v>
                </c:pt>
                <c:pt idx="387410">
                  <c:v>8.78483</c:v>
                </c:pt>
                <c:pt idx="387411">
                  <c:v>8.78485</c:v>
                </c:pt>
                <c:pt idx="387412">
                  <c:v>8.78487</c:v>
                </c:pt>
                <c:pt idx="387413">
                  <c:v>8.7849</c:v>
                </c:pt>
                <c:pt idx="387414">
                  <c:v>8.78492</c:v>
                </c:pt>
                <c:pt idx="387415">
                  <c:v>8.78494</c:v>
                </c:pt>
                <c:pt idx="387416">
                  <c:v>8.78497</c:v>
                </c:pt>
                <c:pt idx="387417">
                  <c:v>8.78499</c:v>
                </c:pt>
                <c:pt idx="387418">
                  <c:v>8.78501</c:v>
                </c:pt>
                <c:pt idx="387419">
                  <c:v>8.78503</c:v>
                </c:pt>
                <c:pt idx="387420">
                  <c:v>8.78506</c:v>
                </c:pt>
                <c:pt idx="387421">
                  <c:v>8.78508</c:v>
                </c:pt>
                <c:pt idx="387422">
                  <c:v>8.7851</c:v>
                </c:pt>
                <c:pt idx="387423">
                  <c:v>8.78513</c:v>
                </c:pt>
                <c:pt idx="387424">
                  <c:v>8.78515</c:v>
                </c:pt>
                <c:pt idx="387425">
                  <c:v>8.78517</c:v>
                </c:pt>
                <c:pt idx="387426">
                  <c:v>8.78519</c:v>
                </c:pt>
                <c:pt idx="387427">
                  <c:v>8.78522</c:v>
                </c:pt>
                <c:pt idx="387428">
                  <c:v>8.78524</c:v>
                </c:pt>
                <c:pt idx="387429">
                  <c:v>8.78526</c:v>
                </c:pt>
                <c:pt idx="387430">
                  <c:v>8.78528</c:v>
                </c:pt>
                <c:pt idx="387431">
                  <c:v>8.78531</c:v>
                </c:pt>
                <c:pt idx="387432">
                  <c:v>8.78533</c:v>
                </c:pt>
                <c:pt idx="387433">
                  <c:v>8.78535</c:v>
                </c:pt>
                <c:pt idx="387434">
                  <c:v>8.78537</c:v>
                </c:pt>
                <c:pt idx="387435">
                  <c:v>8.7854</c:v>
                </c:pt>
                <c:pt idx="387436">
                  <c:v>8.78542</c:v>
                </c:pt>
                <c:pt idx="387437">
                  <c:v>8.78544</c:v>
                </c:pt>
                <c:pt idx="387438">
                  <c:v>8.78547</c:v>
                </c:pt>
                <c:pt idx="387439">
                  <c:v>8.78549</c:v>
                </c:pt>
                <c:pt idx="387440">
                  <c:v>8.78551</c:v>
                </c:pt>
                <c:pt idx="387441">
                  <c:v>8.78553</c:v>
                </c:pt>
                <c:pt idx="387442">
                  <c:v>8.78556</c:v>
                </c:pt>
                <c:pt idx="387443">
                  <c:v>8.78558</c:v>
                </c:pt>
                <c:pt idx="387444">
                  <c:v>8.7856</c:v>
                </c:pt>
                <c:pt idx="387445">
                  <c:v>8.78562</c:v>
                </c:pt>
                <c:pt idx="387446">
                  <c:v>8.78565</c:v>
                </c:pt>
                <c:pt idx="387447">
                  <c:v>8.78567</c:v>
                </c:pt>
                <c:pt idx="387448">
                  <c:v>8.78569</c:v>
                </c:pt>
                <c:pt idx="387449">
                  <c:v>8.78571</c:v>
                </c:pt>
                <c:pt idx="387450">
                  <c:v>8.78574</c:v>
                </c:pt>
                <c:pt idx="387451">
                  <c:v>8.78576</c:v>
                </c:pt>
                <c:pt idx="387452">
                  <c:v>8.78578</c:v>
                </c:pt>
                <c:pt idx="387453">
                  <c:v>8.7858</c:v>
                </c:pt>
                <c:pt idx="387454">
                  <c:v>8.78583</c:v>
                </c:pt>
                <c:pt idx="387455">
                  <c:v>8.78585</c:v>
                </c:pt>
                <c:pt idx="387456">
                  <c:v>8.78587</c:v>
                </c:pt>
                <c:pt idx="387457">
                  <c:v>8.7859</c:v>
                </c:pt>
                <c:pt idx="387458">
                  <c:v>8.78592</c:v>
                </c:pt>
                <c:pt idx="387459">
                  <c:v>8.78594</c:v>
                </c:pt>
                <c:pt idx="387460">
                  <c:v>8.78596</c:v>
                </c:pt>
                <c:pt idx="387461">
                  <c:v>8.78599</c:v>
                </c:pt>
                <c:pt idx="387462">
                  <c:v>8.78601</c:v>
                </c:pt>
                <c:pt idx="387463">
                  <c:v>8.78603</c:v>
                </c:pt>
                <c:pt idx="387464">
                  <c:v>8.78605</c:v>
                </c:pt>
                <c:pt idx="387465">
                  <c:v>8.78608</c:v>
                </c:pt>
                <c:pt idx="387466">
                  <c:v>8.7861</c:v>
                </c:pt>
                <c:pt idx="387467">
                  <c:v>8.78612</c:v>
                </c:pt>
                <c:pt idx="387468">
                  <c:v>8.78614</c:v>
                </c:pt>
                <c:pt idx="387469">
                  <c:v>8.78617</c:v>
                </c:pt>
                <c:pt idx="387470">
                  <c:v>8.78619</c:v>
                </c:pt>
                <c:pt idx="387471">
                  <c:v>8.78621</c:v>
                </c:pt>
                <c:pt idx="387472">
                  <c:v>8.78624</c:v>
                </c:pt>
                <c:pt idx="387473">
                  <c:v>8.78626</c:v>
                </c:pt>
                <c:pt idx="387474">
                  <c:v>8.78628</c:v>
                </c:pt>
                <c:pt idx="387475">
                  <c:v>8.7863</c:v>
                </c:pt>
                <c:pt idx="387476">
                  <c:v>8.78633</c:v>
                </c:pt>
                <c:pt idx="387477">
                  <c:v>8.78635</c:v>
                </c:pt>
                <c:pt idx="387478">
                  <c:v>8.78637</c:v>
                </c:pt>
                <c:pt idx="387479">
                  <c:v>8.7864</c:v>
                </c:pt>
                <c:pt idx="387480">
                  <c:v>8.78642</c:v>
                </c:pt>
                <c:pt idx="387481">
                  <c:v>8.78644</c:v>
                </c:pt>
                <c:pt idx="387482">
                  <c:v>8.78646</c:v>
                </c:pt>
                <c:pt idx="387483">
                  <c:v>8.78649</c:v>
                </c:pt>
                <c:pt idx="387484">
                  <c:v>8.78651</c:v>
                </c:pt>
                <c:pt idx="387485">
                  <c:v>8.78653</c:v>
                </c:pt>
                <c:pt idx="387486">
                  <c:v>8.78655</c:v>
                </c:pt>
                <c:pt idx="387487">
                  <c:v>8.78658</c:v>
                </c:pt>
                <c:pt idx="387488">
                  <c:v>8.7866</c:v>
                </c:pt>
                <c:pt idx="387489">
                  <c:v>8.78662</c:v>
                </c:pt>
                <c:pt idx="387490">
                  <c:v>8.78664</c:v>
                </c:pt>
                <c:pt idx="387491">
                  <c:v>8.78667</c:v>
                </c:pt>
                <c:pt idx="387492">
                  <c:v>8.78669</c:v>
                </c:pt>
                <c:pt idx="387493">
                  <c:v>8.78671</c:v>
                </c:pt>
                <c:pt idx="387494">
                  <c:v>8.78674</c:v>
                </c:pt>
                <c:pt idx="387495">
                  <c:v>8.78676</c:v>
                </c:pt>
                <c:pt idx="387496">
                  <c:v>8.78678</c:v>
                </c:pt>
                <c:pt idx="387497">
                  <c:v>8.7868</c:v>
                </c:pt>
                <c:pt idx="387498">
                  <c:v>8.78683</c:v>
                </c:pt>
                <c:pt idx="387499">
                  <c:v>8.78685</c:v>
                </c:pt>
                <c:pt idx="387500">
                  <c:v>8.78687</c:v>
                </c:pt>
                <c:pt idx="387501">
                  <c:v>8.78689</c:v>
                </c:pt>
                <c:pt idx="387502">
                  <c:v>8.78692</c:v>
                </c:pt>
                <c:pt idx="387503">
                  <c:v>8.78694</c:v>
                </c:pt>
                <c:pt idx="387504">
                  <c:v>8.78696</c:v>
                </c:pt>
                <c:pt idx="387505">
                  <c:v>8.78698</c:v>
                </c:pt>
                <c:pt idx="387506">
                  <c:v>8.78701</c:v>
                </c:pt>
                <c:pt idx="387507">
                  <c:v>8.78703</c:v>
                </c:pt>
                <c:pt idx="387508">
                  <c:v>8.78705</c:v>
                </c:pt>
                <c:pt idx="387509">
                  <c:v>8.78707</c:v>
                </c:pt>
                <c:pt idx="387510">
                  <c:v>8.7871</c:v>
                </c:pt>
                <c:pt idx="387511">
                  <c:v>8.78712</c:v>
                </c:pt>
                <c:pt idx="387512">
                  <c:v>8.78714</c:v>
                </c:pt>
                <c:pt idx="387513">
                  <c:v>8.78717</c:v>
                </c:pt>
                <c:pt idx="387514">
                  <c:v>8.78719</c:v>
                </c:pt>
                <c:pt idx="387515">
                  <c:v>8.78721</c:v>
                </c:pt>
                <c:pt idx="387516">
                  <c:v>8.78723</c:v>
                </c:pt>
                <c:pt idx="387517">
                  <c:v>8.78726</c:v>
                </c:pt>
                <c:pt idx="387518">
                  <c:v>8.78728</c:v>
                </c:pt>
                <c:pt idx="387519">
                  <c:v>8.7873</c:v>
                </c:pt>
                <c:pt idx="387520">
                  <c:v>8.78732</c:v>
                </c:pt>
                <c:pt idx="387521">
                  <c:v>8.78735</c:v>
                </c:pt>
                <c:pt idx="387522">
                  <c:v>8.78737</c:v>
                </c:pt>
                <c:pt idx="387523">
                  <c:v>8.78739</c:v>
                </c:pt>
                <c:pt idx="387524">
                  <c:v>8.78741</c:v>
                </c:pt>
                <c:pt idx="387525">
                  <c:v>8.78744</c:v>
                </c:pt>
                <c:pt idx="387526">
                  <c:v>8.78746</c:v>
                </c:pt>
                <c:pt idx="387527">
                  <c:v>8.78748</c:v>
                </c:pt>
                <c:pt idx="387528">
                  <c:v>8.78751</c:v>
                </c:pt>
                <c:pt idx="387529">
                  <c:v>8.78753</c:v>
                </c:pt>
                <c:pt idx="387530">
                  <c:v>8.78755</c:v>
                </c:pt>
                <c:pt idx="387531">
                  <c:v>8.78757</c:v>
                </c:pt>
                <c:pt idx="387532">
                  <c:v>8.7876</c:v>
                </c:pt>
                <c:pt idx="387533">
                  <c:v>8.78762</c:v>
                </c:pt>
                <c:pt idx="387534">
                  <c:v>8.78764</c:v>
                </c:pt>
                <c:pt idx="387535">
                  <c:v>8.78766</c:v>
                </c:pt>
                <c:pt idx="387536">
                  <c:v>8.78769</c:v>
                </c:pt>
                <c:pt idx="387537">
                  <c:v>8.78771</c:v>
                </c:pt>
                <c:pt idx="387538">
                  <c:v>8.78773</c:v>
                </c:pt>
                <c:pt idx="387539">
                  <c:v>8.78776</c:v>
                </c:pt>
                <c:pt idx="387540">
                  <c:v>8.78778</c:v>
                </c:pt>
                <c:pt idx="387541">
                  <c:v>8.7878</c:v>
                </c:pt>
                <c:pt idx="387542">
                  <c:v>8.78782</c:v>
                </c:pt>
                <c:pt idx="387543">
                  <c:v>8.78785</c:v>
                </c:pt>
                <c:pt idx="387544">
                  <c:v>8.78787</c:v>
                </c:pt>
                <c:pt idx="387545">
                  <c:v>8.78789</c:v>
                </c:pt>
                <c:pt idx="387546">
                  <c:v>8.78791</c:v>
                </c:pt>
                <c:pt idx="387547">
                  <c:v>8.78794</c:v>
                </c:pt>
                <c:pt idx="387548">
                  <c:v>8.78796</c:v>
                </c:pt>
                <c:pt idx="387549">
                  <c:v>8.78798</c:v>
                </c:pt>
                <c:pt idx="387550">
                  <c:v>8.78801</c:v>
                </c:pt>
                <c:pt idx="387551">
                  <c:v>8.78803</c:v>
                </c:pt>
                <c:pt idx="387552">
                  <c:v>8.78805</c:v>
                </c:pt>
                <c:pt idx="387553">
                  <c:v>8.78807</c:v>
                </c:pt>
                <c:pt idx="387554">
                  <c:v>8.7881</c:v>
                </c:pt>
                <c:pt idx="387555">
                  <c:v>8.78812</c:v>
                </c:pt>
                <c:pt idx="387556">
                  <c:v>8.78814</c:v>
                </c:pt>
                <c:pt idx="387557">
                  <c:v>8.78816</c:v>
                </c:pt>
                <c:pt idx="387558">
                  <c:v>8.78819</c:v>
                </c:pt>
                <c:pt idx="387559">
                  <c:v>8.78821</c:v>
                </c:pt>
                <c:pt idx="387560">
                  <c:v>8.78823</c:v>
                </c:pt>
                <c:pt idx="387561">
                  <c:v>8.78825</c:v>
                </c:pt>
                <c:pt idx="387562">
                  <c:v>8.78828</c:v>
                </c:pt>
                <c:pt idx="387563">
                  <c:v>8.7883</c:v>
                </c:pt>
                <c:pt idx="387564">
                  <c:v>8.78832</c:v>
                </c:pt>
                <c:pt idx="387565">
                  <c:v>8.78834</c:v>
                </c:pt>
                <c:pt idx="387566">
                  <c:v>8.78837</c:v>
                </c:pt>
                <c:pt idx="387567">
                  <c:v>8.78839</c:v>
                </c:pt>
                <c:pt idx="387568">
                  <c:v>8.78841</c:v>
                </c:pt>
                <c:pt idx="387569">
                  <c:v>8.78843</c:v>
                </c:pt>
                <c:pt idx="387570">
                  <c:v>8.78846</c:v>
                </c:pt>
                <c:pt idx="387571">
                  <c:v>8.78848</c:v>
                </c:pt>
                <c:pt idx="387572">
                  <c:v>8.7885</c:v>
                </c:pt>
                <c:pt idx="387573">
                  <c:v>8.78853</c:v>
                </c:pt>
                <c:pt idx="387574">
                  <c:v>8.78855</c:v>
                </c:pt>
                <c:pt idx="387575">
                  <c:v>8.78857</c:v>
                </c:pt>
                <c:pt idx="387576">
                  <c:v>8.78859</c:v>
                </c:pt>
                <c:pt idx="387577">
                  <c:v>8.78862</c:v>
                </c:pt>
                <c:pt idx="387578">
                  <c:v>8.78864</c:v>
                </c:pt>
                <c:pt idx="387579">
                  <c:v>8.78866</c:v>
                </c:pt>
                <c:pt idx="387580">
                  <c:v>8.78868</c:v>
                </c:pt>
                <c:pt idx="387581">
                  <c:v>8.78871</c:v>
                </c:pt>
                <c:pt idx="387582">
                  <c:v>8.78873</c:v>
                </c:pt>
                <c:pt idx="387583">
                  <c:v>8.78875</c:v>
                </c:pt>
                <c:pt idx="387584">
                  <c:v>8.78878</c:v>
                </c:pt>
                <c:pt idx="387585">
                  <c:v>8.7888</c:v>
                </c:pt>
                <c:pt idx="387586">
                  <c:v>8.78882</c:v>
                </c:pt>
                <c:pt idx="387587">
                  <c:v>8.78884</c:v>
                </c:pt>
                <c:pt idx="387588">
                  <c:v>8.78887</c:v>
                </c:pt>
                <c:pt idx="387589">
                  <c:v>8.78889</c:v>
                </c:pt>
                <c:pt idx="387590">
                  <c:v>8.78891</c:v>
                </c:pt>
                <c:pt idx="387591">
                  <c:v>8.78893</c:v>
                </c:pt>
                <c:pt idx="387592">
                  <c:v>8.78896</c:v>
                </c:pt>
                <c:pt idx="387593">
                  <c:v>8.78898</c:v>
                </c:pt>
                <c:pt idx="387594">
                  <c:v>8.789</c:v>
                </c:pt>
                <c:pt idx="387595">
                  <c:v>8.78903</c:v>
                </c:pt>
                <c:pt idx="387596">
                  <c:v>8.78905</c:v>
                </c:pt>
                <c:pt idx="387597">
                  <c:v>8.78907</c:v>
                </c:pt>
                <c:pt idx="387598">
                  <c:v>8.78909</c:v>
                </c:pt>
                <c:pt idx="387599">
                  <c:v>8.78912</c:v>
                </c:pt>
                <c:pt idx="387600">
                  <c:v>8.78914</c:v>
                </c:pt>
                <c:pt idx="387601">
                  <c:v>8.78916</c:v>
                </c:pt>
                <c:pt idx="387602">
                  <c:v>8.78918</c:v>
                </c:pt>
                <c:pt idx="387603">
                  <c:v>8.78921</c:v>
                </c:pt>
                <c:pt idx="387604">
                  <c:v>8.78923</c:v>
                </c:pt>
                <c:pt idx="387605">
                  <c:v>8.78925</c:v>
                </c:pt>
                <c:pt idx="387606">
                  <c:v>8.78927</c:v>
                </c:pt>
                <c:pt idx="387607">
                  <c:v>8.7893</c:v>
                </c:pt>
                <c:pt idx="387608">
                  <c:v>8.78932</c:v>
                </c:pt>
                <c:pt idx="387609">
                  <c:v>8.78934</c:v>
                </c:pt>
                <c:pt idx="387610">
                  <c:v>8.78937</c:v>
                </c:pt>
                <c:pt idx="387611">
                  <c:v>8.78939</c:v>
                </c:pt>
                <c:pt idx="387612">
                  <c:v>8.78941</c:v>
                </c:pt>
                <c:pt idx="387613">
                  <c:v>8.78943</c:v>
                </c:pt>
                <c:pt idx="387614">
                  <c:v>8.78946</c:v>
                </c:pt>
                <c:pt idx="387615">
                  <c:v>8.78948</c:v>
                </c:pt>
                <c:pt idx="387616">
                  <c:v>8.7895</c:v>
                </c:pt>
                <c:pt idx="387617">
                  <c:v>8.78952</c:v>
                </c:pt>
                <c:pt idx="387618">
                  <c:v>8.78955</c:v>
                </c:pt>
                <c:pt idx="387619">
                  <c:v>8.78957</c:v>
                </c:pt>
                <c:pt idx="387620">
                  <c:v>8.78959</c:v>
                </c:pt>
                <c:pt idx="387621">
                  <c:v>8.78961</c:v>
                </c:pt>
                <c:pt idx="387622">
                  <c:v>8.78964</c:v>
                </c:pt>
                <c:pt idx="387623">
                  <c:v>8.78966</c:v>
                </c:pt>
                <c:pt idx="387624">
                  <c:v>8.78968</c:v>
                </c:pt>
                <c:pt idx="387625">
                  <c:v>8.7897</c:v>
                </c:pt>
                <c:pt idx="387626">
                  <c:v>8.78973</c:v>
                </c:pt>
                <c:pt idx="387627">
                  <c:v>8.78975</c:v>
                </c:pt>
                <c:pt idx="387628">
                  <c:v>8.78977</c:v>
                </c:pt>
                <c:pt idx="387629">
                  <c:v>8.7898</c:v>
                </c:pt>
                <c:pt idx="387630">
                  <c:v>8.78982</c:v>
                </c:pt>
                <c:pt idx="387631">
                  <c:v>8.78984</c:v>
                </c:pt>
                <c:pt idx="387632">
                  <c:v>8.78986</c:v>
                </c:pt>
                <c:pt idx="387633">
                  <c:v>8.78989</c:v>
                </c:pt>
                <c:pt idx="387634">
                  <c:v>8.78991</c:v>
                </c:pt>
                <c:pt idx="387635">
                  <c:v>8.78993</c:v>
                </c:pt>
                <c:pt idx="387636">
                  <c:v>8.78996</c:v>
                </c:pt>
                <c:pt idx="387637">
                  <c:v>8.78998</c:v>
                </c:pt>
                <c:pt idx="387638">
                  <c:v>8.79</c:v>
                </c:pt>
                <c:pt idx="387639">
                  <c:v>8.79002</c:v>
                </c:pt>
                <c:pt idx="387640">
                  <c:v>8.79004</c:v>
                </c:pt>
                <c:pt idx="387641">
                  <c:v>8.79007</c:v>
                </c:pt>
                <c:pt idx="387642">
                  <c:v>8.79009</c:v>
                </c:pt>
                <c:pt idx="387643">
                  <c:v>8.79011</c:v>
                </c:pt>
                <c:pt idx="387644">
                  <c:v>8.79014</c:v>
                </c:pt>
                <c:pt idx="387645">
                  <c:v>8.79016</c:v>
                </c:pt>
                <c:pt idx="387646">
                  <c:v>8.79018</c:v>
                </c:pt>
                <c:pt idx="387647">
                  <c:v>8.7902</c:v>
                </c:pt>
                <c:pt idx="387648">
                  <c:v>8.79023</c:v>
                </c:pt>
                <c:pt idx="387649">
                  <c:v>8.79025</c:v>
                </c:pt>
                <c:pt idx="387650">
                  <c:v>8.79027</c:v>
                </c:pt>
                <c:pt idx="387651">
                  <c:v>8.7903</c:v>
                </c:pt>
                <c:pt idx="387652">
                  <c:v>8.79032</c:v>
                </c:pt>
                <c:pt idx="387653">
                  <c:v>8.79034</c:v>
                </c:pt>
                <c:pt idx="387654">
                  <c:v>8.79036</c:v>
                </c:pt>
                <c:pt idx="387655">
                  <c:v>8.79039</c:v>
                </c:pt>
                <c:pt idx="387656">
                  <c:v>8.79041</c:v>
                </c:pt>
                <c:pt idx="387657">
                  <c:v>8.79043</c:v>
                </c:pt>
                <c:pt idx="387658">
                  <c:v>8.79045</c:v>
                </c:pt>
                <c:pt idx="387659">
                  <c:v>8.79048</c:v>
                </c:pt>
                <c:pt idx="387660">
                  <c:v>8.7905</c:v>
                </c:pt>
                <c:pt idx="387661">
                  <c:v>8.79052</c:v>
                </c:pt>
                <c:pt idx="387662">
                  <c:v>8.79054</c:v>
                </c:pt>
                <c:pt idx="387663">
                  <c:v>8.79057</c:v>
                </c:pt>
                <c:pt idx="387664">
                  <c:v>8.79059</c:v>
                </c:pt>
                <c:pt idx="387665">
                  <c:v>8.79061</c:v>
                </c:pt>
                <c:pt idx="387666">
                  <c:v>8.79063</c:v>
                </c:pt>
                <c:pt idx="387667">
                  <c:v>8.79066</c:v>
                </c:pt>
                <c:pt idx="387668">
                  <c:v>8.79068</c:v>
                </c:pt>
                <c:pt idx="387669">
                  <c:v>8.7907</c:v>
                </c:pt>
                <c:pt idx="387670">
                  <c:v>8.79073</c:v>
                </c:pt>
                <c:pt idx="387671">
                  <c:v>8.79075</c:v>
                </c:pt>
                <c:pt idx="387672">
                  <c:v>8.79077</c:v>
                </c:pt>
                <c:pt idx="387673">
                  <c:v>8.79079</c:v>
                </c:pt>
                <c:pt idx="387674">
                  <c:v>8.79082</c:v>
                </c:pt>
                <c:pt idx="387675">
                  <c:v>8.79084</c:v>
                </c:pt>
                <c:pt idx="387676">
                  <c:v>8.79086</c:v>
                </c:pt>
                <c:pt idx="387677">
                  <c:v>8.79088</c:v>
                </c:pt>
                <c:pt idx="387678">
                  <c:v>8.79091</c:v>
                </c:pt>
                <c:pt idx="387679">
                  <c:v>8.79093</c:v>
                </c:pt>
                <c:pt idx="387680">
                  <c:v>8.79095</c:v>
                </c:pt>
                <c:pt idx="387681">
                  <c:v>8.79097</c:v>
                </c:pt>
                <c:pt idx="387682">
                  <c:v>8.791</c:v>
                </c:pt>
                <c:pt idx="387683">
                  <c:v>8.79102</c:v>
                </c:pt>
                <c:pt idx="387684">
                  <c:v>8.79104</c:v>
                </c:pt>
                <c:pt idx="387685">
                  <c:v>8.79107</c:v>
                </c:pt>
                <c:pt idx="387686">
                  <c:v>8.79109</c:v>
                </c:pt>
                <c:pt idx="387687">
                  <c:v>8.79111</c:v>
                </c:pt>
                <c:pt idx="387688">
                  <c:v>8.79113</c:v>
                </c:pt>
                <c:pt idx="387689">
                  <c:v>8.79116</c:v>
                </c:pt>
                <c:pt idx="387690">
                  <c:v>8.79118</c:v>
                </c:pt>
                <c:pt idx="387691">
                  <c:v>8.7912</c:v>
                </c:pt>
                <c:pt idx="387692">
                  <c:v>8.79122</c:v>
                </c:pt>
                <c:pt idx="387693">
                  <c:v>8.79125</c:v>
                </c:pt>
                <c:pt idx="387694">
                  <c:v>8.79127</c:v>
                </c:pt>
                <c:pt idx="387695">
                  <c:v>8.79129</c:v>
                </c:pt>
                <c:pt idx="387696">
                  <c:v>8.79132</c:v>
                </c:pt>
                <c:pt idx="387697">
                  <c:v>8.79134</c:v>
                </c:pt>
                <c:pt idx="387698">
                  <c:v>8.79136</c:v>
                </c:pt>
                <c:pt idx="387699">
                  <c:v>8.79138</c:v>
                </c:pt>
                <c:pt idx="387700">
                  <c:v>8.79141</c:v>
                </c:pt>
                <c:pt idx="387701">
                  <c:v>8.79143</c:v>
                </c:pt>
                <c:pt idx="387702">
                  <c:v>8.79145</c:v>
                </c:pt>
                <c:pt idx="387703">
                  <c:v>8.79147</c:v>
                </c:pt>
                <c:pt idx="387704">
                  <c:v>8.7915</c:v>
                </c:pt>
                <c:pt idx="387705">
                  <c:v>8.79152</c:v>
                </c:pt>
                <c:pt idx="387706">
                  <c:v>8.79154</c:v>
                </c:pt>
                <c:pt idx="387707">
                  <c:v>8.79157</c:v>
                </c:pt>
                <c:pt idx="387708">
                  <c:v>8.79159</c:v>
                </c:pt>
                <c:pt idx="387709">
                  <c:v>8.79161</c:v>
                </c:pt>
                <c:pt idx="387710">
                  <c:v>8.79163</c:v>
                </c:pt>
                <c:pt idx="387711">
                  <c:v>8.79166</c:v>
                </c:pt>
                <c:pt idx="387712">
                  <c:v>8.79168</c:v>
                </c:pt>
                <c:pt idx="387713">
                  <c:v>8.7917</c:v>
                </c:pt>
                <c:pt idx="387714">
                  <c:v>8.79172</c:v>
                </c:pt>
                <c:pt idx="387715">
                  <c:v>8.79175</c:v>
                </c:pt>
                <c:pt idx="387716">
                  <c:v>8.79177</c:v>
                </c:pt>
                <c:pt idx="387717">
                  <c:v>8.79179</c:v>
                </c:pt>
                <c:pt idx="387718">
                  <c:v>8.79181</c:v>
                </c:pt>
                <c:pt idx="387719">
                  <c:v>8.79184</c:v>
                </c:pt>
                <c:pt idx="387720">
                  <c:v>8.79186</c:v>
                </c:pt>
                <c:pt idx="387721">
                  <c:v>8.79188</c:v>
                </c:pt>
                <c:pt idx="387722">
                  <c:v>8.7919</c:v>
                </c:pt>
                <c:pt idx="387723">
                  <c:v>8.79193</c:v>
                </c:pt>
                <c:pt idx="387724">
                  <c:v>8.79195</c:v>
                </c:pt>
                <c:pt idx="387725">
                  <c:v>8.79197</c:v>
                </c:pt>
                <c:pt idx="387726">
                  <c:v>8.792</c:v>
                </c:pt>
                <c:pt idx="387727">
                  <c:v>8.79202</c:v>
                </c:pt>
                <c:pt idx="387728">
                  <c:v>8.79204</c:v>
                </c:pt>
                <c:pt idx="387729">
                  <c:v>8.79206</c:v>
                </c:pt>
                <c:pt idx="387730">
                  <c:v>8.79209</c:v>
                </c:pt>
                <c:pt idx="387731">
                  <c:v>8.79211</c:v>
                </c:pt>
                <c:pt idx="387732">
                  <c:v>8.79213</c:v>
                </c:pt>
                <c:pt idx="387733">
                  <c:v>8.79215</c:v>
                </c:pt>
                <c:pt idx="387734">
                  <c:v>8.79218</c:v>
                </c:pt>
                <c:pt idx="387735">
                  <c:v>8.7922</c:v>
                </c:pt>
                <c:pt idx="387736">
                  <c:v>8.79222</c:v>
                </c:pt>
                <c:pt idx="387737">
                  <c:v>8.79224</c:v>
                </c:pt>
                <c:pt idx="387738">
                  <c:v>8.79227</c:v>
                </c:pt>
                <c:pt idx="387739">
                  <c:v>8.79229</c:v>
                </c:pt>
                <c:pt idx="387740">
                  <c:v>8.79231</c:v>
                </c:pt>
                <c:pt idx="387741">
                  <c:v>8.79234</c:v>
                </c:pt>
                <c:pt idx="387742">
                  <c:v>8.79236</c:v>
                </c:pt>
                <c:pt idx="387743">
                  <c:v>8.79238</c:v>
                </c:pt>
                <c:pt idx="387744">
                  <c:v>8.7924</c:v>
                </c:pt>
                <c:pt idx="387745">
                  <c:v>8.79243</c:v>
                </c:pt>
                <c:pt idx="387746">
                  <c:v>8.79245</c:v>
                </c:pt>
                <c:pt idx="387747">
                  <c:v>8.79247</c:v>
                </c:pt>
                <c:pt idx="387748">
                  <c:v>8.79249</c:v>
                </c:pt>
                <c:pt idx="387749">
                  <c:v>8.79252</c:v>
                </c:pt>
                <c:pt idx="387750">
                  <c:v>8.79254</c:v>
                </c:pt>
                <c:pt idx="387751">
                  <c:v>8.79256</c:v>
                </c:pt>
                <c:pt idx="387752">
                  <c:v>8.79259</c:v>
                </c:pt>
                <c:pt idx="387753">
                  <c:v>8.79261</c:v>
                </c:pt>
                <c:pt idx="387754">
                  <c:v>8.79263</c:v>
                </c:pt>
                <c:pt idx="387755">
                  <c:v>8.79265</c:v>
                </c:pt>
                <c:pt idx="387756">
                  <c:v>8.79268</c:v>
                </c:pt>
                <c:pt idx="387757">
                  <c:v>8.7927</c:v>
                </c:pt>
                <c:pt idx="387758">
                  <c:v>8.79272</c:v>
                </c:pt>
                <c:pt idx="387759">
                  <c:v>8.79274</c:v>
                </c:pt>
                <c:pt idx="387760">
                  <c:v>8.79277</c:v>
                </c:pt>
                <c:pt idx="387761">
                  <c:v>8.79279</c:v>
                </c:pt>
                <c:pt idx="387762">
                  <c:v>8.79281</c:v>
                </c:pt>
                <c:pt idx="387763">
                  <c:v>8.79283</c:v>
                </c:pt>
                <c:pt idx="387764">
                  <c:v>8.79286</c:v>
                </c:pt>
                <c:pt idx="387765">
                  <c:v>8.79288</c:v>
                </c:pt>
                <c:pt idx="387766">
                  <c:v>8.7929</c:v>
                </c:pt>
                <c:pt idx="387767">
                  <c:v>8.79293</c:v>
                </c:pt>
                <c:pt idx="387768">
                  <c:v>8.79295</c:v>
                </c:pt>
                <c:pt idx="387769">
                  <c:v>8.79297</c:v>
                </c:pt>
                <c:pt idx="387770">
                  <c:v>8.79299</c:v>
                </c:pt>
                <c:pt idx="387771">
                  <c:v>8.79302</c:v>
                </c:pt>
                <c:pt idx="387772">
                  <c:v>8.79304</c:v>
                </c:pt>
                <c:pt idx="387773">
                  <c:v>8.79306</c:v>
                </c:pt>
                <c:pt idx="387774">
                  <c:v>8.79308</c:v>
                </c:pt>
                <c:pt idx="387775">
                  <c:v>8.79311</c:v>
                </c:pt>
                <c:pt idx="387776">
                  <c:v>8.79313</c:v>
                </c:pt>
                <c:pt idx="387777">
                  <c:v>8.79315</c:v>
                </c:pt>
                <c:pt idx="387778">
                  <c:v>8.79317</c:v>
                </c:pt>
                <c:pt idx="387779">
                  <c:v>8.7932</c:v>
                </c:pt>
                <c:pt idx="387780">
                  <c:v>8.79322</c:v>
                </c:pt>
                <c:pt idx="387781">
                  <c:v>8.79324</c:v>
                </c:pt>
                <c:pt idx="387782">
                  <c:v>8.79326</c:v>
                </c:pt>
                <c:pt idx="387783">
                  <c:v>8.79329</c:v>
                </c:pt>
                <c:pt idx="387784">
                  <c:v>8.79331</c:v>
                </c:pt>
                <c:pt idx="387785">
                  <c:v>8.79333</c:v>
                </c:pt>
                <c:pt idx="387786">
                  <c:v>8.79336</c:v>
                </c:pt>
                <c:pt idx="387787">
                  <c:v>8.79338</c:v>
                </c:pt>
                <c:pt idx="387788">
                  <c:v>8.7934</c:v>
                </c:pt>
                <c:pt idx="387789">
                  <c:v>8.79342</c:v>
                </c:pt>
                <c:pt idx="387790">
                  <c:v>8.79345</c:v>
                </c:pt>
                <c:pt idx="387791">
                  <c:v>8.79347</c:v>
                </c:pt>
                <c:pt idx="387792">
                  <c:v>8.79349</c:v>
                </c:pt>
                <c:pt idx="387793">
                  <c:v>8.79351</c:v>
                </c:pt>
                <c:pt idx="387794">
                  <c:v>8.79354</c:v>
                </c:pt>
                <c:pt idx="387795">
                  <c:v>8.79356</c:v>
                </c:pt>
                <c:pt idx="387796">
                  <c:v>8.79358</c:v>
                </c:pt>
                <c:pt idx="387797">
                  <c:v>8.7936</c:v>
                </c:pt>
                <c:pt idx="387798">
                  <c:v>8.79363</c:v>
                </c:pt>
                <c:pt idx="387799">
                  <c:v>8.79365</c:v>
                </c:pt>
                <c:pt idx="387800">
                  <c:v>8.79367</c:v>
                </c:pt>
                <c:pt idx="387801">
                  <c:v>8.7937</c:v>
                </c:pt>
                <c:pt idx="387802">
                  <c:v>8.79372</c:v>
                </c:pt>
                <c:pt idx="387803">
                  <c:v>8.79374</c:v>
                </c:pt>
                <c:pt idx="387804">
                  <c:v>8.79376</c:v>
                </c:pt>
                <c:pt idx="387805">
                  <c:v>8.79379</c:v>
                </c:pt>
                <c:pt idx="387806">
                  <c:v>8.79381</c:v>
                </c:pt>
                <c:pt idx="387807">
                  <c:v>8.79383</c:v>
                </c:pt>
                <c:pt idx="387808">
                  <c:v>8.79386</c:v>
                </c:pt>
                <c:pt idx="387809">
                  <c:v>8.79388</c:v>
                </c:pt>
                <c:pt idx="387810">
                  <c:v>8.7939</c:v>
                </c:pt>
                <c:pt idx="387811">
                  <c:v>8.79392</c:v>
                </c:pt>
                <c:pt idx="387812">
                  <c:v>8.79395</c:v>
                </c:pt>
                <c:pt idx="387813">
                  <c:v>8.79397</c:v>
                </c:pt>
                <c:pt idx="387814">
                  <c:v>8.79399</c:v>
                </c:pt>
                <c:pt idx="387815">
                  <c:v>8.79401</c:v>
                </c:pt>
                <c:pt idx="387816">
                  <c:v>8.79404</c:v>
                </c:pt>
                <c:pt idx="387817">
                  <c:v>8.79406</c:v>
                </c:pt>
                <c:pt idx="387818">
                  <c:v>8.79408</c:v>
                </c:pt>
                <c:pt idx="387819">
                  <c:v>8.7941</c:v>
                </c:pt>
                <c:pt idx="387820">
                  <c:v>8.79413</c:v>
                </c:pt>
                <c:pt idx="387821">
                  <c:v>8.79415</c:v>
                </c:pt>
                <c:pt idx="387822">
                  <c:v>8.79417</c:v>
                </c:pt>
                <c:pt idx="387823">
                  <c:v>8.7942</c:v>
                </c:pt>
                <c:pt idx="387824">
                  <c:v>8.79422</c:v>
                </c:pt>
                <c:pt idx="387825">
                  <c:v>8.79424</c:v>
                </c:pt>
                <c:pt idx="387826">
                  <c:v>8.79426</c:v>
                </c:pt>
                <c:pt idx="387827">
                  <c:v>8.79429</c:v>
                </c:pt>
                <c:pt idx="387828">
                  <c:v>8.79431</c:v>
                </c:pt>
                <c:pt idx="387829">
                  <c:v>8.79433</c:v>
                </c:pt>
                <c:pt idx="387830">
                  <c:v>8.79435</c:v>
                </c:pt>
                <c:pt idx="387831">
                  <c:v>8.79438</c:v>
                </c:pt>
                <c:pt idx="387832">
                  <c:v>8.7944</c:v>
                </c:pt>
                <c:pt idx="387833">
                  <c:v>8.79442</c:v>
                </c:pt>
                <c:pt idx="387834">
                  <c:v>8.79444</c:v>
                </c:pt>
                <c:pt idx="387835">
                  <c:v>8.79447</c:v>
                </c:pt>
                <c:pt idx="387836">
                  <c:v>8.79449</c:v>
                </c:pt>
                <c:pt idx="387837">
                  <c:v>8.79451</c:v>
                </c:pt>
                <c:pt idx="387838">
                  <c:v>8.79453</c:v>
                </c:pt>
                <c:pt idx="387839">
                  <c:v>8.79456</c:v>
                </c:pt>
                <c:pt idx="387840">
                  <c:v>8.79458</c:v>
                </c:pt>
                <c:pt idx="387841">
                  <c:v>8.7946</c:v>
                </c:pt>
                <c:pt idx="387842">
                  <c:v>8.79463</c:v>
                </c:pt>
                <c:pt idx="387843">
                  <c:v>8.79465</c:v>
                </c:pt>
                <c:pt idx="387844">
                  <c:v>8.79467</c:v>
                </c:pt>
                <c:pt idx="387845">
                  <c:v>8.79469</c:v>
                </c:pt>
                <c:pt idx="387846">
                  <c:v>8.79472</c:v>
                </c:pt>
                <c:pt idx="387847">
                  <c:v>8.79474</c:v>
                </c:pt>
                <c:pt idx="387848">
                  <c:v>8.79476</c:v>
                </c:pt>
                <c:pt idx="387849">
                  <c:v>8.79478</c:v>
                </c:pt>
                <c:pt idx="387850">
                  <c:v>8.79481</c:v>
                </c:pt>
                <c:pt idx="387851">
                  <c:v>8.79483</c:v>
                </c:pt>
                <c:pt idx="387852">
                  <c:v>8.79485</c:v>
                </c:pt>
                <c:pt idx="387853">
                  <c:v>8.79487</c:v>
                </c:pt>
                <c:pt idx="387854">
                  <c:v>8.7949</c:v>
                </c:pt>
                <c:pt idx="387855">
                  <c:v>8.79492</c:v>
                </c:pt>
                <c:pt idx="387856">
                  <c:v>8.79494</c:v>
                </c:pt>
                <c:pt idx="387857">
                  <c:v>8.79497</c:v>
                </c:pt>
                <c:pt idx="387858">
                  <c:v>8.79499</c:v>
                </c:pt>
                <c:pt idx="387859">
                  <c:v>8.79501</c:v>
                </c:pt>
                <c:pt idx="387860">
                  <c:v>8.79503</c:v>
                </c:pt>
                <c:pt idx="387861">
                  <c:v>8.79506</c:v>
                </c:pt>
                <c:pt idx="387862">
                  <c:v>8.79508</c:v>
                </c:pt>
                <c:pt idx="387863">
                  <c:v>8.7951</c:v>
                </c:pt>
                <c:pt idx="387864">
                  <c:v>8.79513</c:v>
                </c:pt>
                <c:pt idx="387865">
                  <c:v>8.79515</c:v>
                </c:pt>
                <c:pt idx="387866">
                  <c:v>8.79517</c:v>
                </c:pt>
                <c:pt idx="387867">
                  <c:v>8.79519</c:v>
                </c:pt>
                <c:pt idx="387868">
                  <c:v>8.79522</c:v>
                </c:pt>
                <c:pt idx="387869">
                  <c:v>8.79524</c:v>
                </c:pt>
                <c:pt idx="387870">
                  <c:v>8.79526</c:v>
                </c:pt>
                <c:pt idx="387871">
                  <c:v>8.79528</c:v>
                </c:pt>
                <c:pt idx="387872">
                  <c:v>8.79531</c:v>
                </c:pt>
                <c:pt idx="387873">
                  <c:v>8.79533</c:v>
                </c:pt>
                <c:pt idx="387874">
                  <c:v>8.79535</c:v>
                </c:pt>
                <c:pt idx="387875">
                  <c:v>8.79537</c:v>
                </c:pt>
                <c:pt idx="387876">
                  <c:v>8.7954</c:v>
                </c:pt>
                <c:pt idx="387877">
                  <c:v>8.79542</c:v>
                </c:pt>
                <c:pt idx="387878">
                  <c:v>8.79544</c:v>
                </c:pt>
                <c:pt idx="387879">
                  <c:v>8.79547</c:v>
                </c:pt>
                <c:pt idx="387880">
                  <c:v>8.79549</c:v>
                </c:pt>
                <c:pt idx="387881">
                  <c:v>8.79551</c:v>
                </c:pt>
                <c:pt idx="387882">
                  <c:v>8.79553</c:v>
                </c:pt>
                <c:pt idx="387883">
                  <c:v>8.79556</c:v>
                </c:pt>
                <c:pt idx="387884">
                  <c:v>8.79558</c:v>
                </c:pt>
                <c:pt idx="387885">
                  <c:v>8.7956</c:v>
                </c:pt>
                <c:pt idx="387886">
                  <c:v>8.79562</c:v>
                </c:pt>
                <c:pt idx="387887">
                  <c:v>8.79565</c:v>
                </c:pt>
                <c:pt idx="387888">
                  <c:v>8.79567</c:v>
                </c:pt>
                <c:pt idx="387889">
                  <c:v>8.79569</c:v>
                </c:pt>
                <c:pt idx="387890">
                  <c:v>8.79571</c:v>
                </c:pt>
                <c:pt idx="387891">
                  <c:v>8.79574</c:v>
                </c:pt>
                <c:pt idx="387892">
                  <c:v>8.79576</c:v>
                </c:pt>
                <c:pt idx="387893">
                  <c:v>8.79578</c:v>
                </c:pt>
                <c:pt idx="387894">
                  <c:v>8.7958</c:v>
                </c:pt>
                <c:pt idx="387895">
                  <c:v>8.79583</c:v>
                </c:pt>
                <c:pt idx="387896">
                  <c:v>8.79585</c:v>
                </c:pt>
                <c:pt idx="387897">
                  <c:v>8.79587</c:v>
                </c:pt>
                <c:pt idx="387898">
                  <c:v>8.7959</c:v>
                </c:pt>
                <c:pt idx="387899">
                  <c:v>8.79592</c:v>
                </c:pt>
                <c:pt idx="387900">
                  <c:v>8.79594</c:v>
                </c:pt>
                <c:pt idx="387901">
                  <c:v>8.79596</c:v>
                </c:pt>
                <c:pt idx="387902">
                  <c:v>8.79599</c:v>
                </c:pt>
                <c:pt idx="387903">
                  <c:v>8.79601</c:v>
                </c:pt>
                <c:pt idx="387904">
                  <c:v>8.79603</c:v>
                </c:pt>
                <c:pt idx="387905">
                  <c:v>8.79605</c:v>
                </c:pt>
                <c:pt idx="387906">
                  <c:v>8.79608</c:v>
                </c:pt>
                <c:pt idx="387907">
                  <c:v>8.7961</c:v>
                </c:pt>
                <c:pt idx="387908">
                  <c:v>8.79612</c:v>
                </c:pt>
                <c:pt idx="387909">
                  <c:v>8.79614</c:v>
                </c:pt>
                <c:pt idx="387910">
                  <c:v>8.79617</c:v>
                </c:pt>
                <c:pt idx="387911">
                  <c:v>8.79619</c:v>
                </c:pt>
                <c:pt idx="387912">
                  <c:v>8.79621</c:v>
                </c:pt>
                <c:pt idx="387913">
                  <c:v>8.79624</c:v>
                </c:pt>
                <c:pt idx="387914">
                  <c:v>8.79626</c:v>
                </c:pt>
                <c:pt idx="387915">
                  <c:v>8.79628</c:v>
                </c:pt>
                <c:pt idx="387916">
                  <c:v>8.7963</c:v>
                </c:pt>
                <c:pt idx="387917">
                  <c:v>8.79633</c:v>
                </c:pt>
                <c:pt idx="387918">
                  <c:v>8.79635</c:v>
                </c:pt>
                <c:pt idx="387919">
                  <c:v>8.79637</c:v>
                </c:pt>
                <c:pt idx="387920">
                  <c:v>8.7964</c:v>
                </c:pt>
                <c:pt idx="387921">
                  <c:v>8.79642</c:v>
                </c:pt>
                <c:pt idx="387922">
                  <c:v>8.79644</c:v>
                </c:pt>
                <c:pt idx="387923">
                  <c:v>8.79646</c:v>
                </c:pt>
                <c:pt idx="387924">
                  <c:v>8.79649</c:v>
                </c:pt>
                <c:pt idx="387925">
                  <c:v>8.79651</c:v>
                </c:pt>
                <c:pt idx="387926">
                  <c:v>8.79653</c:v>
                </c:pt>
                <c:pt idx="387927">
                  <c:v>8.79655</c:v>
                </c:pt>
                <c:pt idx="387928">
                  <c:v>8.79658</c:v>
                </c:pt>
                <c:pt idx="387929">
                  <c:v>8.7966</c:v>
                </c:pt>
                <c:pt idx="387930">
                  <c:v>8.79662</c:v>
                </c:pt>
                <c:pt idx="387931">
                  <c:v>8.79664</c:v>
                </c:pt>
                <c:pt idx="387932">
                  <c:v>8.79667</c:v>
                </c:pt>
                <c:pt idx="387933">
                  <c:v>8.79669</c:v>
                </c:pt>
                <c:pt idx="387934">
                  <c:v>8.79671</c:v>
                </c:pt>
                <c:pt idx="387935">
                  <c:v>8.79673</c:v>
                </c:pt>
                <c:pt idx="387936">
                  <c:v>8.79676</c:v>
                </c:pt>
                <c:pt idx="387937">
                  <c:v>8.79678</c:v>
                </c:pt>
                <c:pt idx="387938">
                  <c:v>8.7968</c:v>
                </c:pt>
                <c:pt idx="387939">
                  <c:v>8.79683</c:v>
                </c:pt>
                <c:pt idx="387940">
                  <c:v>8.79685</c:v>
                </c:pt>
                <c:pt idx="387941">
                  <c:v>8.79687</c:v>
                </c:pt>
                <c:pt idx="387942">
                  <c:v>8.79689</c:v>
                </c:pt>
                <c:pt idx="387943">
                  <c:v>8.79692</c:v>
                </c:pt>
                <c:pt idx="387944">
                  <c:v>8.79694</c:v>
                </c:pt>
                <c:pt idx="387945">
                  <c:v>8.79696</c:v>
                </c:pt>
                <c:pt idx="387946">
                  <c:v>8.79698</c:v>
                </c:pt>
                <c:pt idx="387947">
                  <c:v>8.79701</c:v>
                </c:pt>
                <c:pt idx="387948">
                  <c:v>8.79703</c:v>
                </c:pt>
                <c:pt idx="387949">
                  <c:v>8.79705</c:v>
                </c:pt>
                <c:pt idx="387950">
                  <c:v>8.79707</c:v>
                </c:pt>
                <c:pt idx="387951">
                  <c:v>8.7971</c:v>
                </c:pt>
                <c:pt idx="387952">
                  <c:v>8.79712</c:v>
                </c:pt>
                <c:pt idx="387953">
                  <c:v>8.79714</c:v>
                </c:pt>
                <c:pt idx="387954">
                  <c:v>8.79717</c:v>
                </c:pt>
                <c:pt idx="387955">
                  <c:v>8.79719</c:v>
                </c:pt>
                <c:pt idx="387956">
                  <c:v>8.79721</c:v>
                </c:pt>
                <c:pt idx="387957">
                  <c:v>8.79723</c:v>
                </c:pt>
                <c:pt idx="387958">
                  <c:v>8.79726</c:v>
                </c:pt>
                <c:pt idx="387959">
                  <c:v>8.79728</c:v>
                </c:pt>
                <c:pt idx="387960">
                  <c:v>8.7973</c:v>
                </c:pt>
                <c:pt idx="387961">
                  <c:v>8.79732</c:v>
                </c:pt>
                <c:pt idx="387962">
                  <c:v>8.79735</c:v>
                </c:pt>
                <c:pt idx="387963">
                  <c:v>8.79737</c:v>
                </c:pt>
                <c:pt idx="387964">
                  <c:v>8.79739</c:v>
                </c:pt>
                <c:pt idx="387965">
                  <c:v>8.79742</c:v>
                </c:pt>
                <c:pt idx="387966">
                  <c:v>8.79744</c:v>
                </c:pt>
                <c:pt idx="387967">
                  <c:v>8.79746</c:v>
                </c:pt>
                <c:pt idx="387968">
                  <c:v>8.79748</c:v>
                </c:pt>
                <c:pt idx="387969">
                  <c:v>8.79751</c:v>
                </c:pt>
                <c:pt idx="387970">
                  <c:v>8.79753</c:v>
                </c:pt>
                <c:pt idx="387971">
                  <c:v>8.79755</c:v>
                </c:pt>
                <c:pt idx="387972">
                  <c:v>8.79757</c:v>
                </c:pt>
                <c:pt idx="387973">
                  <c:v>8.7976</c:v>
                </c:pt>
                <c:pt idx="387974">
                  <c:v>8.79762</c:v>
                </c:pt>
                <c:pt idx="387975">
                  <c:v>8.79764</c:v>
                </c:pt>
                <c:pt idx="387976">
                  <c:v>8.79766</c:v>
                </c:pt>
                <c:pt idx="387977">
                  <c:v>8.79769</c:v>
                </c:pt>
                <c:pt idx="387978">
                  <c:v>8.79771</c:v>
                </c:pt>
                <c:pt idx="387979">
                  <c:v>8.79773</c:v>
                </c:pt>
                <c:pt idx="387980">
                  <c:v>8.79776</c:v>
                </c:pt>
                <c:pt idx="387981">
                  <c:v>8.79778</c:v>
                </c:pt>
                <c:pt idx="387982">
                  <c:v>8.7978</c:v>
                </c:pt>
                <c:pt idx="387983">
                  <c:v>8.79782</c:v>
                </c:pt>
                <c:pt idx="387984">
                  <c:v>8.79785</c:v>
                </c:pt>
                <c:pt idx="387985">
                  <c:v>8.79787</c:v>
                </c:pt>
                <c:pt idx="387986">
                  <c:v>8.79789</c:v>
                </c:pt>
                <c:pt idx="387987">
                  <c:v>8.79791</c:v>
                </c:pt>
                <c:pt idx="387988">
                  <c:v>8.79794</c:v>
                </c:pt>
                <c:pt idx="387989">
                  <c:v>8.79796</c:v>
                </c:pt>
                <c:pt idx="387990">
                  <c:v>8.79798</c:v>
                </c:pt>
                <c:pt idx="387991">
                  <c:v>8.798</c:v>
                </c:pt>
                <c:pt idx="387992">
                  <c:v>8.79803</c:v>
                </c:pt>
                <c:pt idx="387993">
                  <c:v>8.79805</c:v>
                </c:pt>
                <c:pt idx="387994">
                  <c:v>8.79807</c:v>
                </c:pt>
                <c:pt idx="387995">
                  <c:v>8.79809</c:v>
                </c:pt>
                <c:pt idx="387996">
                  <c:v>8.79812</c:v>
                </c:pt>
                <c:pt idx="387997">
                  <c:v>8.79814</c:v>
                </c:pt>
                <c:pt idx="387998">
                  <c:v>8.79816</c:v>
                </c:pt>
                <c:pt idx="387999">
                  <c:v>8.79819</c:v>
                </c:pt>
                <c:pt idx="388000">
                  <c:v>8.79821</c:v>
                </c:pt>
                <c:pt idx="388001">
                  <c:v>8.79823</c:v>
                </c:pt>
                <c:pt idx="388002">
                  <c:v>8.79825</c:v>
                </c:pt>
                <c:pt idx="388003">
                  <c:v>8.79828</c:v>
                </c:pt>
                <c:pt idx="388004">
                  <c:v>8.7983</c:v>
                </c:pt>
                <c:pt idx="388005">
                  <c:v>8.79832</c:v>
                </c:pt>
                <c:pt idx="388006">
                  <c:v>8.79834</c:v>
                </c:pt>
                <c:pt idx="388007">
                  <c:v>8.79837</c:v>
                </c:pt>
                <c:pt idx="388008">
                  <c:v>8.79839</c:v>
                </c:pt>
                <c:pt idx="388009">
                  <c:v>8.79841</c:v>
                </c:pt>
                <c:pt idx="388010">
                  <c:v>8.79843</c:v>
                </c:pt>
                <c:pt idx="388011">
                  <c:v>8.79846</c:v>
                </c:pt>
                <c:pt idx="388012">
                  <c:v>8.79848</c:v>
                </c:pt>
                <c:pt idx="388013">
                  <c:v>8.7985</c:v>
                </c:pt>
                <c:pt idx="388014">
                  <c:v>8.79853</c:v>
                </c:pt>
                <c:pt idx="388015">
                  <c:v>8.79855</c:v>
                </c:pt>
                <c:pt idx="388016">
                  <c:v>8.79857</c:v>
                </c:pt>
                <c:pt idx="388017">
                  <c:v>8.79859</c:v>
                </c:pt>
                <c:pt idx="388018">
                  <c:v>8.79862</c:v>
                </c:pt>
                <c:pt idx="388019">
                  <c:v>8.79864</c:v>
                </c:pt>
                <c:pt idx="388020">
                  <c:v>8.79866</c:v>
                </c:pt>
                <c:pt idx="388021">
                  <c:v>8.79869</c:v>
                </c:pt>
                <c:pt idx="388022">
                  <c:v>8.79871</c:v>
                </c:pt>
                <c:pt idx="388023">
                  <c:v>8.79873</c:v>
                </c:pt>
                <c:pt idx="388024">
                  <c:v>8.79875</c:v>
                </c:pt>
                <c:pt idx="388025">
                  <c:v>8.79878</c:v>
                </c:pt>
                <c:pt idx="388026">
                  <c:v>8.7988</c:v>
                </c:pt>
                <c:pt idx="388027">
                  <c:v>8.79882</c:v>
                </c:pt>
                <c:pt idx="388028">
                  <c:v>8.79884</c:v>
                </c:pt>
                <c:pt idx="388029">
                  <c:v>8.79887</c:v>
                </c:pt>
                <c:pt idx="388030">
                  <c:v>8.79889</c:v>
                </c:pt>
                <c:pt idx="388031">
                  <c:v>8.79891</c:v>
                </c:pt>
                <c:pt idx="388032">
                  <c:v>8.79893</c:v>
                </c:pt>
                <c:pt idx="388033">
                  <c:v>8.79896</c:v>
                </c:pt>
                <c:pt idx="388034">
                  <c:v>8.79898</c:v>
                </c:pt>
                <c:pt idx="388035">
                  <c:v>8.799</c:v>
                </c:pt>
                <c:pt idx="388036">
                  <c:v>8.79903</c:v>
                </c:pt>
                <c:pt idx="388037">
                  <c:v>8.79905</c:v>
                </c:pt>
                <c:pt idx="388038">
                  <c:v>8.79907</c:v>
                </c:pt>
                <c:pt idx="388039">
                  <c:v>8.79909</c:v>
                </c:pt>
                <c:pt idx="388040">
                  <c:v>8.79912</c:v>
                </c:pt>
                <c:pt idx="388041">
                  <c:v>8.79914</c:v>
                </c:pt>
                <c:pt idx="388042">
                  <c:v>8.79916</c:v>
                </c:pt>
                <c:pt idx="388043">
                  <c:v>8.79918</c:v>
                </c:pt>
                <c:pt idx="388044">
                  <c:v>8.79921</c:v>
                </c:pt>
                <c:pt idx="388045">
                  <c:v>8.79923</c:v>
                </c:pt>
                <c:pt idx="388046">
                  <c:v>8.79925</c:v>
                </c:pt>
                <c:pt idx="388047">
                  <c:v>8.79927</c:v>
                </c:pt>
                <c:pt idx="388048">
                  <c:v>8.7993</c:v>
                </c:pt>
                <c:pt idx="388049">
                  <c:v>8.79932</c:v>
                </c:pt>
                <c:pt idx="388050">
                  <c:v>8.79934</c:v>
                </c:pt>
                <c:pt idx="388051">
                  <c:v>8.79936</c:v>
                </c:pt>
                <c:pt idx="388052">
                  <c:v>8.79939</c:v>
                </c:pt>
                <c:pt idx="388053">
                  <c:v>8.79941</c:v>
                </c:pt>
                <c:pt idx="388054">
                  <c:v>8.79943</c:v>
                </c:pt>
                <c:pt idx="388055">
                  <c:v>8.79946</c:v>
                </c:pt>
                <c:pt idx="388056">
                  <c:v>8.79948</c:v>
                </c:pt>
                <c:pt idx="388057">
                  <c:v>8.7995</c:v>
                </c:pt>
                <c:pt idx="388058">
                  <c:v>8.79952</c:v>
                </c:pt>
                <c:pt idx="388059">
                  <c:v>8.79955</c:v>
                </c:pt>
                <c:pt idx="388060">
                  <c:v>8.79957</c:v>
                </c:pt>
                <c:pt idx="388061">
                  <c:v>8.79959</c:v>
                </c:pt>
                <c:pt idx="388062">
                  <c:v>8.79961</c:v>
                </c:pt>
                <c:pt idx="388063">
                  <c:v>8.79964</c:v>
                </c:pt>
                <c:pt idx="388064">
                  <c:v>8.79966</c:v>
                </c:pt>
                <c:pt idx="388065">
                  <c:v>8.79968</c:v>
                </c:pt>
                <c:pt idx="388066">
                  <c:v>8.7997</c:v>
                </c:pt>
                <c:pt idx="388067">
                  <c:v>8.79973</c:v>
                </c:pt>
                <c:pt idx="388068">
                  <c:v>8.79975</c:v>
                </c:pt>
                <c:pt idx="388069">
                  <c:v>8.79977</c:v>
                </c:pt>
                <c:pt idx="388070">
                  <c:v>8.7998</c:v>
                </c:pt>
                <c:pt idx="388071">
                  <c:v>8.79982</c:v>
                </c:pt>
                <c:pt idx="388072">
                  <c:v>8.79984</c:v>
                </c:pt>
                <c:pt idx="388073">
                  <c:v>8.79986</c:v>
                </c:pt>
                <c:pt idx="388074">
                  <c:v>8.79989</c:v>
                </c:pt>
                <c:pt idx="388075">
                  <c:v>8.79991</c:v>
                </c:pt>
                <c:pt idx="388076">
                  <c:v>8.79993</c:v>
                </c:pt>
                <c:pt idx="388077">
                  <c:v>8.79996</c:v>
                </c:pt>
                <c:pt idx="388078">
                  <c:v>8.79998</c:v>
                </c:pt>
                <c:pt idx="388079">
                  <c:v>8.8</c:v>
                </c:pt>
                <c:pt idx="388080">
                  <c:v>8.80002</c:v>
                </c:pt>
                <c:pt idx="388081">
                  <c:v>8.80005</c:v>
                </c:pt>
                <c:pt idx="388082">
                  <c:v>8.80007</c:v>
                </c:pt>
                <c:pt idx="388083">
                  <c:v>8.80009</c:v>
                </c:pt>
                <c:pt idx="388084">
                  <c:v>8.80011</c:v>
                </c:pt>
                <c:pt idx="388085">
                  <c:v>8.80014</c:v>
                </c:pt>
                <c:pt idx="388086">
                  <c:v>8.80016</c:v>
                </c:pt>
                <c:pt idx="388087">
                  <c:v>8.80018</c:v>
                </c:pt>
                <c:pt idx="388088">
                  <c:v>8.8002</c:v>
                </c:pt>
                <c:pt idx="388089">
                  <c:v>8.80023</c:v>
                </c:pt>
                <c:pt idx="388090">
                  <c:v>8.80025</c:v>
                </c:pt>
                <c:pt idx="388091">
                  <c:v>8.80027</c:v>
                </c:pt>
                <c:pt idx="388092">
                  <c:v>8.8003</c:v>
                </c:pt>
                <c:pt idx="388093">
                  <c:v>8.80032</c:v>
                </c:pt>
                <c:pt idx="388094">
                  <c:v>8.80034</c:v>
                </c:pt>
                <c:pt idx="388095">
                  <c:v>8.80036</c:v>
                </c:pt>
                <c:pt idx="388096">
                  <c:v>8.80039</c:v>
                </c:pt>
                <c:pt idx="388097">
                  <c:v>8.80041</c:v>
                </c:pt>
                <c:pt idx="388098">
                  <c:v>8.80043</c:v>
                </c:pt>
                <c:pt idx="388099">
                  <c:v>8.80045</c:v>
                </c:pt>
                <c:pt idx="388100">
                  <c:v>8.80048</c:v>
                </c:pt>
                <c:pt idx="388101">
                  <c:v>8.8005</c:v>
                </c:pt>
                <c:pt idx="388102">
                  <c:v>8.80052</c:v>
                </c:pt>
                <c:pt idx="388103">
                  <c:v>8.80054</c:v>
                </c:pt>
                <c:pt idx="388104">
                  <c:v>8.80057</c:v>
                </c:pt>
                <c:pt idx="388105">
                  <c:v>8.80059</c:v>
                </c:pt>
                <c:pt idx="388106">
                  <c:v>8.80061</c:v>
                </c:pt>
                <c:pt idx="388107">
                  <c:v>8.80063</c:v>
                </c:pt>
                <c:pt idx="388108">
                  <c:v>8.80066</c:v>
                </c:pt>
                <c:pt idx="388109">
                  <c:v>8.80068</c:v>
                </c:pt>
                <c:pt idx="388110">
                  <c:v>8.8007</c:v>
                </c:pt>
                <c:pt idx="388111">
                  <c:v>8.80073</c:v>
                </c:pt>
                <c:pt idx="388112">
                  <c:v>8.80075</c:v>
                </c:pt>
                <c:pt idx="388113">
                  <c:v>8.80077</c:v>
                </c:pt>
                <c:pt idx="388114">
                  <c:v>8.80079</c:v>
                </c:pt>
                <c:pt idx="388115">
                  <c:v>8.80082</c:v>
                </c:pt>
                <c:pt idx="388116">
                  <c:v>8.80084</c:v>
                </c:pt>
                <c:pt idx="388117">
                  <c:v>8.80086</c:v>
                </c:pt>
                <c:pt idx="388118">
                  <c:v>8.80088</c:v>
                </c:pt>
                <c:pt idx="388119">
                  <c:v>8.80091</c:v>
                </c:pt>
                <c:pt idx="388120">
                  <c:v>8.80093</c:v>
                </c:pt>
                <c:pt idx="388121">
                  <c:v>8.80095</c:v>
                </c:pt>
                <c:pt idx="388122">
                  <c:v>8.80097</c:v>
                </c:pt>
                <c:pt idx="388123">
                  <c:v>8.801</c:v>
                </c:pt>
                <c:pt idx="388124">
                  <c:v>8.80102</c:v>
                </c:pt>
                <c:pt idx="388125">
                  <c:v>8.80104</c:v>
                </c:pt>
                <c:pt idx="388126">
                  <c:v>8.80107</c:v>
                </c:pt>
                <c:pt idx="388127">
                  <c:v>8.80109</c:v>
                </c:pt>
                <c:pt idx="388128">
                  <c:v>8.80111</c:v>
                </c:pt>
                <c:pt idx="388129">
                  <c:v>8.80113</c:v>
                </c:pt>
                <c:pt idx="388130">
                  <c:v>8.80116</c:v>
                </c:pt>
                <c:pt idx="388131">
                  <c:v>8.80118</c:v>
                </c:pt>
                <c:pt idx="388132">
                  <c:v>8.8012</c:v>
                </c:pt>
                <c:pt idx="388133">
                  <c:v>8.80122</c:v>
                </c:pt>
                <c:pt idx="388134">
                  <c:v>8.80125</c:v>
                </c:pt>
                <c:pt idx="388135">
                  <c:v>8.80127</c:v>
                </c:pt>
                <c:pt idx="388136">
                  <c:v>8.80129</c:v>
                </c:pt>
                <c:pt idx="388137">
                  <c:v>8.80132</c:v>
                </c:pt>
                <c:pt idx="388138">
                  <c:v>8.80134</c:v>
                </c:pt>
                <c:pt idx="388139">
                  <c:v>8.80136</c:v>
                </c:pt>
                <c:pt idx="388140">
                  <c:v>8.80138</c:v>
                </c:pt>
                <c:pt idx="388141">
                  <c:v>8.80141</c:v>
                </c:pt>
                <c:pt idx="388142">
                  <c:v>8.80143</c:v>
                </c:pt>
                <c:pt idx="388143">
                  <c:v>8.80145</c:v>
                </c:pt>
                <c:pt idx="388144">
                  <c:v>8.80147</c:v>
                </c:pt>
                <c:pt idx="388145">
                  <c:v>8.8015</c:v>
                </c:pt>
                <c:pt idx="388146">
                  <c:v>8.80152</c:v>
                </c:pt>
                <c:pt idx="388147">
                  <c:v>8.80154</c:v>
                </c:pt>
                <c:pt idx="388148">
                  <c:v>8.80157</c:v>
                </c:pt>
                <c:pt idx="388149">
                  <c:v>8.80159</c:v>
                </c:pt>
                <c:pt idx="388150">
                  <c:v>8.80161</c:v>
                </c:pt>
                <c:pt idx="388151">
                  <c:v>8.80163</c:v>
                </c:pt>
                <c:pt idx="388152">
                  <c:v>8.80166</c:v>
                </c:pt>
                <c:pt idx="388153">
                  <c:v>8.80168</c:v>
                </c:pt>
                <c:pt idx="388154">
                  <c:v>8.8017</c:v>
                </c:pt>
                <c:pt idx="388155">
                  <c:v>8.80172</c:v>
                </c:pt>
                <c:pt idx="388156">
                  <c:v>8.80175</c:v>
                </c:pt>
                <c:pt idx="388157">
                  <c:v>8.80177</c:v>
                </c:pt>
                <c:pt idx="388158">
                  <c:v>8.80179</c:v>
                </c:pt>
                <c:pt idx="388159">
                  <c:v>8.80181</c:v>
                </c:pt>
                <c:pt idx="388160">
                  <c:v>8.80184</c:v>
                </c:pt>
                <c:pt idx="388161">
                  <c:v>8.80186</c:v>
                </c:pt>
                <c:pt idx="388162">
                  <c:v>8.80188</c:v>
                </c:pt>
                <c:pt idx="388163">
                  <c:v>8.8019</c:v>
                </c:pt>
                <c:pt idx="388164">
                  <c:v>8.80193</c:v>
                </c:pt>
                <c:pt idx="388165">
                  <c:v>8.80195</c:v>
                </c:pt>
                <c:pt idx="388166">
                  <c:v>8.80197</c:v>
                </c:pt>
                <c:pt idx="388167">
                  <c:v>8.80199</c:v>
                </c:pt>
                <c:pt idx="388168">
                  <c:v>8.80202</c:v>
                </c:pt>
                <c:pt idx="388169">
                  <c:v>8.80204</c:v>
                </c:pt>
                <c:pt idx="388170">
                  <c:v>8.80206</c:v>
                </c:pt>
                <c:pt idx="388171">
                  <c:v>8.80209</c:v>
                </c:pt>
                <c:pt idx="388172">
                  <c:v>8.80211</c:v>
                </c:pt>
                <c:pt idx="388173">
                  <c:v>8.80213</c:v>
                </c:pt>
                <c:pt idx="388174">
                  <c:v>8.80215</c:v>
                </c:pt>
                <c:pt idx="388175">
                  <c:v>8.80218</c:v>
                </c:pt>
                <c:pt idx="388176">
                  <c:v>8.8022</c:v>
                </c:pt>
                <c:pt idx="388177">
                  <c:v>8.80222</c:v>
                </c:pt>
                <c:pt idx="388178">
                  <c:v>8.80224</c:v>
                </c:pt>
                <c:pt idx="388179">
                  <c:v>8.80227</c:v>
                </c:pt>
                <c:pt idx="388180">
                  <c:v>8.80229</c:v>
                </c:pt>
                <c:pt idx="388181">
                  <c:v>8.80231</c:v>
                </c:pt>
                <c:pt idx="388182">
                  <c:v>8.80234</c:v>
                </c:pt>
                <c:pt idx="388183">
                  <c:v>8.80236</c:v>
                </c:pt>
                <c:pt idx="388184">
                  <c:v>8.80238</c:v>
                </c:pt>
                <c:pt idx="388185">
                  <c:v>8.8024</c:v>
                </c:pt>
                <c:pt idx="388186">
                  <c:v>8.80243</c:v>
                </c:pt>
                <c:pt idx="388187">
                  <c:v>8.80245</c:v>
                </c:pt>
                <c:pt idx="388188">
                  <c:v>8.80247</c:v>
                </c:pt>
                <c:pt idx="388189">
                  <c:v>8.80249</c:v>
                </c:pt>
                <c:pt idx="388190">
                  <c:v>8.80252</c:v>
                </c:pt>
                <c:pt idx="388191">
                  <c:v>8.80254</c:v>
                </c:pt>
                <c:pt idx="388192">
                  <c:v>8.80256</c:v>
                </c:pt>
                <c:pt idx="388193">
                  <c:v>8.80259</c:v>
                </c:pt>
                <c:pt idx="388194">
                  <c:v>8.80261</c:v>
                </c:pt>
                <c:pt idx="388195">
                  <c:v>8.80263</c:v>
                </c:pt>
                <c:pt idx="388196">
                  <c:v>8.80265</c:v>
                </c:pt>
                <c:pt idx="388197">
                  <c:v>8.80268</c:v>
                </c:pt>
                <c:pt idx="388198">
                  <c:v>8.8027</c:v>
                </c:pt>
                <c:pt idx="388199">
                  <c:v>8.80272</c:v>
                </c:pt>
                <c:pt idx="388200">
                  <c:v>8.80274</c:v>
                </c:pt>
                <c:pt idx="388201">
                  <c:v>8.80277</c:v>
                </c:pt>
                <c:pt idx="388202">
                  <c:v>8.80279</c:v>
                </c:pt>
                <c:pt idx="388203">
                  <c:v>8.80281</c:v>
                </c:pt>
                <c:pt idx="388204">
                  <c:v>8.80283</c:v>
                </c:pt>
                <c:pt idx="388205">
                  <c:v>8.80286</c:v>
                </c:pt>
                <c:pt idx="388206">
                  <c:v>8.80288</c:v>
                </c:pt>
                <c:pt idx="388207">
                  <c:v>8.8029</c:v>
                </c:pt>
                <c:pt idx="388208">
                  <c:v>8.80293</c:v>
                </c:pt>
                <c:pt idx="388209">
                  <c:v>8.80295</c:v>
                </c:pt>
                <c:pt idx="388210">
                  <c:v>8.80297</c:v>
                </c:pt>
                <c:pt idx="388211">
                  <c:v>8.80299</c:v>
                </c:pt>
                <c:pt idx="388212">
                  <c:v>8.80302</c:v>
                </c:pt>
                <c:pt idx="388213">
                  <c:v>8.80304</c:v>
                </c:pt>
                <c:pt idx="388214">
                  <c:v>8.80306</c:v>
                </c:pt>
                <c:pt idx="388215">
                  <c:v>8.80308</c:v>
                </c:pt>
                <c:pt idx="388216">
                  <c:v>8.80311</c:v>
                </c:pt>
                <c:pt idx="388217">
                  <c:v>8.80313</c:v>
                </c:pt>
                <c:pt idx="388218">
                  <c:v>8.80315</c:v>
                </c:pt>
                <c:pt idx="388219">
                  <c:v>8.80317</c:v>
                </c:pt>
                <c:pt idx="388220">
                  <c:v>8.8032</c:v>
                </c:pt>
                <c:pt idx="388221">
                  <c:v>8.80322</c:v>
                </c:pt>
                <c:pt idx="388222">
                  <c:v>8.80324</c:v>
                </c:pt>
                <c:pt idx="388223">
                  <c:v>8.80326</c:v>
                </c:pt>
                <c:pt idx="388224">
                  <c:v>8.80329</c:v>
                </c:pt>
                <c:pt idx="388225">
                  <c:v>8.80331</c:v>
                </c:pt>
                <c:pt idx="388226">
                  <c:v>8.80333</c:v>
                </c:pt>
                <c:pt idx="388227">
                  <c:v>8.80336</c:v>
                </c:pt>
                <c:pt idx="388228">
                  <c:v>8.80338</c:v>
                </c:pt>
                <c:pt idx="388229">
                  <c:v>8.8034</c:v>
                </c:pt>
                <c:pt idx="388230">
                  <c:v>8.80342</c:v>
                </c:pt>
                <c:pt idx="388231">
                  <c:v>8.80345</c:v>
                </c:pt>
                <c:pt idx="388232">
                  <c:v>8.80347</c:v>
                </c:pt>
                <c:pt idx="388233">
                  <c:v>8.80349</c:v>
                </c:pt>
                <c:pt idx="388234">
                  <c:v>8.80352</c:v>
                </c:pt>
                <c:pt idx="388235">
                  <c:v>8.80354</c:v>
                </c:pt>
                <c:pt idx="388236">
                  <c:v>8.80356</c:v>
                </c:pt>
                <c:pt idx="388237">
                  <c:v>8.80358</c:v>
                </c:pt>
                <c:pt idx="388238">
                  <c:v>8.8036</c:v>
                </c:pt>
                <c:pt idx="388239">
                  <c:v>8.80363</c:v>
                </c:pt>
                <c:pt idx="388240">
                  <c:v>8.80365</c:v>
                </c:pt>
                <c:pt idx="388241">
                  <c:v>8.80367</c:v>
                </c:pt>
                <c:pt idx="388242">
                  <c:v>8.8037</c:v>
                </c:pt>
                <c:pt idx="388243">
                  <c:v>8.80372</c:v>
                </c:pt>
                <c:pt idx="388244">
                  <c:v>8.80374</c:v>
                </c:pt>
                <c:pt idx="388245">
                  <c:v>8.80376</c:v>
                </c:pt>
                <c:pt idx="388246">
                  <c:v>8.80379</c:v>
                </c:pt>
                <c:pt idx="388247">
                  <c:v>8.80381</c:v>
                </c:pt>
                <c:pt idx="388248">
                  <c:v>8.80383</c:v>
                </c:pt>
                <c:pt idx="388249">
                  <c:v>8.80386</c:v>
                </c:pt>
                <c:pt idx="388250">
                  <c:v>8.80388</c:v>
                </c:pt>
                <c:pt idx="388251">
                  <c:v>8.8039</c:v>
                </c:pt>
                <c:pt idx="388252">
                  <c:v>8.80392</c:v>
                </c:pt>
                <c:pt idx="388253">
                  <c:v>8.80395</c:v>
                </c:pt>
                <c:pt idx="388254">
                  <c:v>8.80397</c:v>
                </c:pt>
                <c:pt idx="388255">
                  <c:v>8.80399</c:v>
                </c:pt>
                <c:pt idx="388256">
                  <c:v>8.80401</c:v>
                </c:pt>
                <c:pt idx="388257">
                  <c:v>8.80404</c:v>
                </c:pt>
                <c:pt idx="388258">
                  <c:v>8.80406</c:v>
                </c:pt>
                <c:pt idx="388259">
                  <c:v>8.80408</c:v>
                </c:pt>
                <c:pt idx="388260">
                  <c:v>8.8041</c:v>
                </c:pt>
                <c:pt idx="388261">
                  <c:v>8.80413</c:v>
                </c:pt>
                <c:pt idx="388262">
                  <c:v>8.80415</c:v>
                </c:pt>
                <c:pt idx="388263">
                  <c:v>8.80417</c:v>
                </c:pt>
                <c:pt idx="388264">
                  <c:v>8.80419</c:v>
                </c:pt>
                <c:pt idx="388265">
                  <c:v>8.80422</c:v>
                </c:pt>
                <c:pt idx="388266">
                  <c:v>8.80424</c:v>
                </c:pt>
                <c:pt idx="388267">
                  <c:v>8.80426</c:v>
                </c:pt>
                <c:pt idx="388268">
                  <c:v>8.80429</c:v>
                </c:pt>
                <c:pt idx="388269">
                  <c:v>8.80431</c:v>
                </c:pt>
                <c:pt idx="388270">
                  <c:v>8.80433</c:v>
                </c:pt>
                <c:pt idx="388271">
                  <c:v>8.80435</c:v>
                </c:pt>
                <c:pt idx="388272">
                  <c:v>8.80438</c:v>
                </c:pt>
                <c:pt idx="388273">
                  <c:v>8.8044</c:v>
                </c:pt>
                <c:pt idx="388274">
                  <c:v>8.80442</c:v>
                </c:pt>
                <c:pt idx="388275">
                  <c:v>8.80444</c:v>
                </c:pt>
                <c:pt idx="388276">
                  <c:v>8.80447</c:v>
                </c:pt>
                <c:pt idx="388277">
                  <c:v>8.80449</c:v>
                </c:pt>
                <c:pt idx="388278">
                  <c:v>8.80451</c:v>
                </c:pt>
                <c:pt idx="388279">
                  <c:v>8.80453</c:v>
                </c:pt>
                <c:pt idx="388280">
                  <c:v>8.80456</c:v>
                </c:pt>
                <c:pt idx="388281">
                  <c:v>8.80458</c:v>
                </c:pt>
                <c:pt idx="388282">
                  <c:v>8.8046</c:v>
                </c:pt>
                <c:pt idx="388283">
                  <c:v>8.80463</c:v>
                </c:pt>
                <c:pt idx="388284">
                  <c:v>8.80465</c:v>
                </c:pt>
                <c:pt idx="388285">
                  <c:v>8.80467</c:v>
                </c:pt>
                <c:pt idx="388286">
                  <c:v>8.80469</c:v>
                </c:pt>
                <c:pt idx="388287">
                  <c:v>8.80472</c:v>
                </c:pt>
                <c:pt idx="388288">
                  <c:v>8.80474</c:v>
                </c:pt>
                <c:pt idx="388289">
                  <c:v>8.80476</c:v>
                </c:pt>
                <c:pt idx="388290">
                  <c:v>8.80479</c:v>
                </c:pt>
                <c:pt idx="388291">
                  <c:v>8.80481</c:v>
                </c:pt>
                <c:pt idx="388292">
                  <c:v>8.80483</c:v>
                </c:pt>
                <c:pt idx="388293">
                  <c:v>8.80485</c:v>
                </c:pt>
                <c:pt idx="388294">
                  <c:v>8.80487</c:v>
                </c:pt>
                <c:pt idx="388295">
                  <c:v>8.8049</c:v>
                </c:pt>
                <c:pt idx="388296">
                  <c:v>8.80492</c:v>
                </c:pt>
                <c:pt idx="388297">
                  <c:v>8.80494</c:v>
                </c:pt>
                <c:pt idx="388298">
                  <c:v>8.80497</c:v>
                </c:pt>
                <c:pt idx="388299">
                  <c:v>8.80499</c:v>
                </c:pt>
                <c:pt idx="388300">
                  <c:v>8.80501</c:v>
                </c:pt>
                <c:pt idx="388301">
                  <c:v>8.80503</c:v>
                </c:pt>
                <c:pt idx="388302">
                  <c:v>8.80506</c:v>
                </c:pt>
                <c:pt idx="388303">
                  <c:v>8.80508</c:v>
                </c:pt>
                <c:pt idx="388304">
                  <c:v>8.8051</c:v>
                </c:pt>
                <c:pt idx="388305">
                  <c:v>8.80513</c:v>
                </c:pt>
                <c:pt idx="388306">
                  <c:v>8.80515</c:v>
                </c:pt>
                <c:pt idx="388307">
                  <c:v>8.80517</c:v>
                </c:pt>
                <c:pt idx="388308">
                  <c:v>8.80519</c:v>
                </c:pt>
                <c:pt idx="388309">
                  <c:v>8.80522</c:v>
                </c:pt>
                <c:pt idx="388310">
                  <c:v>8.80524</c:v>
                </c:pt>
                <c:pt idx="388311">
                  <c:v>8.80526</c:v>
                </c:pt>
                <c:pt idx="388312">
                  <c:v>8.80528</c:v>
                </c:pt>
                <c:pt idx="388313">
                  <c:v>8.80531</c:v>
                </c:pt>
                <c:pt idx="388314">
                  <c:v>8.80533</c:v>
                </c:pt>
                <c:pt idx="388315">
                  <c:v>8.80535</c:v>
                </c:pt>
                <c:pt idx="388316">
                  <c:v>8.80537</c:v>
                </c:pt>
                <c:pt idx="388317">
                  <c:v>8.8054</c:v>
                </c:pt>
                <c:pt idx="388318">
                  <c:v>8.80542</c:v>
                </c:pt>
                <c:pt idx="388319">
                  <c:v>8.80544</c:v>
                </c:pt>
                <c:pt idx="388320">
                  <c:v>8.80546</c:v>
                </c:pt>
                <c:pt idx="388321">
                  <c:v>8.80549</c:v>
                </c:pt>
                <c:pt idx="388322">
                  <c:v>8.80551</c:v>
                </c:pt>
                <c:pt idx="388323">
                  <c:v>8.80553</c:v>
                </c:pt>
                <c:pt idx="388324">
                  <c:v>8.80556</c:v>
                </c:pt>
                <c:pt idx="388325">
                  <c:v>8.80558</c:v>
                </c:pt>
                <c:pt idx="388326">
                  <c:v>8.8056</c:v>
                </c:pt>
                <c:pt idx="388327">
                  <c:v>8.80562</c:v>
                </c:pt>
                <c:pt idx="388328">
                  <c:v>8.80565</c:v>
                </c:pt>
                <c:pt idx="388329">
                  <c:v>8.80567</c:v>
                </c:pt>
                <c:pt idx="388330">
                  <c:v>8.80569</c:v>
                </c:pt>
                <c:pt idx="388331">
                  <c:v>8.80571</c:v>
                </c:pt>
                <c:pt idx="388332">
                  <c:v>8.80574</c:v>
                </c:pt>
                <c:pt idx="388333">
                  <c:v>8.80576</c:v>
                </c:pt>
                <c:pt idx="388334">
                  <c:v>8.80578</c:v>
                </c:pt>
                <c:pt idx="388335">
                  <c:v>8.8058</c:v>
                </c:pt>
                <c:pt idx="388336">
                  <c:v>8.80583</c:v>
                </c:pt>
                <c:pt idx="388337">
                  <c:v>8.80585</c:v>
                </c:pt>
                <c:pt idx="388338">
                  <c:v>8.80587</c:v>
                </c:pt>
                <c:pt idx="388339">
                  <c:v>8.8059</c:v>
                </c:pt>
                <c:pt idx="388340">
                  <c:v>8.80592</c:v>
                </c:pt>
                <c:pt idx="388341">
                  <c:v>8.80594</c:v>
                </c:pt>
                <c:pt idx="388342">
                  <c:v>8.80596</c:v>
                </c:pt>
                <c:pt idx="388343">
                  <c:v>8.80599</c:v>
                </c:pt>
                <c:pt idx="388344">
                  <c:v>8.80601</c:v>
                </c:pt>
                <c:pt idx="388345">
                  <c:v>8.80603</c:v>
                </c:pt>
                <c:pt idx="388346">
                  <c:v>8.80605</c:v>
                </c:pt>
                <c:pt idx="388347">
                  <c:v>8.80608</c:v>
                </c:pt>
                <c:pt idx="388348">
                  <c:v>8.8061</c:v>
                </c:pt>
                <c:pt idx="388349">
                  <c:v>8.80612</c:v>
                </c:pt>
                <c:pt idx="388350">
                  <c:v>8.80615</c:v>
                </c:pt>
                <c:pt idx="388351">
                  <c:v>8.80617</c:v>
                </c:pt>
                <c:pt idx="388352">
                  <c:v>8.80619</c:v>
                </c:pt>
                <c:pt idx="388353">
                  <c:v>8.80621</c:v>
                </c:pt>
                <c:pt idx="388354">
                  <c:v>8.80624</c:v>
                </c:pt>
                <c:pt idx="388355">
                  <c:v>8.80626</c:v>
                </c:pt>
                <c:pt idx="388356">
                  <c:v>8.80628</c:v>
                </c:pt>
                <c:pt idx="388357">
                  <c:v>8.8063</c:v>
                </c:pt>
                <c:pt idx="388358">
                  <c:v>8.80633</c:v>
                </c:pt>
                <c:pt idx="388359">
                  <c:v>8.80635</c:v>
                </c:pt>
                <c:pt idx="388360">
                  <c:v>8.80637</c:v>
                </c:pt>
                <c:pt idx="388361">
                  <c:v>8.8064</c:v>
                </c:pt>
                <c:pt idx="388362">
                  <c:v>8.80642</c:v>
                </c:pt>
                <c:pt idx="388363">
                  <c:v>8.80644</c:v>
                </c:pt>
                <c:pt idx="388364">
                  <c:v>8.80646</c:v>
                </c:pt>
                <c:pt idx="388365">
                  <c:v>8.80649</c:v>
                </c:pt>
                <c:pt idx="388366">
                  <c:v>8.80651</c:v>
                </c:pt>
                <c:pt idx="388367">
                  <c:v>8.80653</c:v>
                </c:pt>
                <c:pt idx="388368">
                  <c:v>8.80655</c:v>
                </c:pt>
                <c:pt idx="388369">
                  <c:v>8.80658</c:v>
                </c:pt>
                <c:pt idx="388370">
                  <c:v>8.8066</c:v>
                </c:pt>
                <c:pt idx="388371">
                  <c:v>8.80662</c:v>
                </c:pt>
                <c:pt idx="388372">
                  <c:v>8.80664</c:v>
                </c:pt>
                <c:pt idx="388373">
                  <c:v>8.80667</c:v>
                </c:pt>
                <c:pt idx="388374">
                  <c:v>8.80669</c:v>
                </c:pt>
                <c:pt idx="388375">
                  <c:v>8.80671</c:v>
                </c:pt>
                <c:pt idx="388376">
                  <c:v>8.80673</c:v>
                </c:pt>
                <c:pt idx="388377">
                  <c:v>8.80676</c:v>
                </c:pt>
                <c:pt idx="388378">
                  <c:v>8.80678</c:v>
                </c:pt>
                <c:pt idx="388379">
                  <c:v>8.8068</c:v>
                </c:pt>
                <c:pt idx="388380">
                  <c:v>8.80682</c:v>
                </c:pt>
                <c:pt idx="388381">
                  <c:v>8.80685</c:v>
                </c:pt>
                <c:pt idx="388382">
                  <c:v>8.80687</c:v>
                </c:pt>
                <c:pt idx="388383">
                  <c:v>8.80689</c:v>
                </c:pt>
                <c:pt idx="388384">
                  <c:v>8.80692</c:v>
                </c:pt>
                <c:pt idx="388385">
                  <c:v>8.80694</c:v>
                </c:pt>
                <c:pt idx="388386">
                  <c:v>8.80696</c:v>
                </c:pt>
                <c:pt idx="388387">
                  <c:v>8.80698</c:v>
                </c:pt>
                <c:pt idx="388388">
                  <c:v>8.80701</c:v>
                </c:pt>
                <c:pt idx="388389">
                  <c:v>8.80703</c:v>
                </c:pt>
                <c:pt idx="388390">
                  <c:v>8.80705</c:v>
                </c:pt>
                <c:pt idx="388391">
                  <c:v>8.80707</c:v>
                </c:pt>
                <c:pt idx="388392">
                  <c:v>8.8071</c:v>
                </c:pt>
                <c:pt idx="388393">
                  <c:v>8.80712</c:v>
                </c:pt>
                <c:pt idx="388394">
                  <c:v>8.80714</c:v>
                </c:pt>
                <c:pt idx="388395">
                  <c:v>8.80717</c:v>
                </c:pt>
                <c:pt idx="388396">
                  <c:v>8.80719</c:v>
                </c:pt>
                <c:pt idx="388397">
                  <c:v>8.80721</c:v>
                </c:pt>
                <c:pt idx="388398">
                  <c:v>8.80723</c:v>
                </c:pt>
                <c:pt idx="388399">
                  <c:v>8.80726</c:v>
                </c:pt>
                <c:pt idx="388400">
                  <c:v>8.80728</c:v>
                </c:pt>
                <c:pt idx="388401">
                  <c:v>8.8073</c:v>
                </c:pt>
                <c:pt idx="388402">
                  <c:v>8.80732</c:v>
                </c:pt>
                <c:pt idx="388403">
                  <c:v>8.80735</c:v>
                </c:pt>
                <c:pt idx="388404">
                  <c:v>8.80737</c:v>
                </c:pt>
                <c:pt idx="388405">
                  <c:v>8.80739</c:v>
                </c:pt>
                <c:pt idx="388406">
                  <c:v>8.80742</c:v>
                </c:pt>
                <c:pt idx="388407">
                  <c:v>8.80744</c:v>
                </c:pt>
                <c:pt idx="388408">
                  <c:v>8.80746</c:v>
                </c:pt>
                <c:pt idx="388409">
                  <c:v>8.80748</c:v>
                </c:pt>
                <c:pt idx="388410">
                  <c:v>8.80751</c:v>
                </c:pt>
                <c:pt idx="388411">
                  <c:v>8.80753</c:v>
                </c:pt>
                <c:pt idx="388412">
                  <c:v>8.80755</c:v>
                </c:pt>
                <c:pt idx="388413">
                  <c:v>8.80757</c:v>
                </c:pt>
                <c:pt idx="388414">
                  <c:v>8.8076</c:v>
                </c:pt>
                <c:pt idx="388415">
                  <c:v>8.80762</c:v>
                </c:pt>
                <c:pt idx="388416">
                  <c:v>8.80764</c:v>
                </c:pt>
                <c:pt idx="388417">
                  <c:v>8.80766</c:v>
                </c:pt>
                <c:pt idx="388418">
                  <c:v>8.80769</c:v>
                </c:pt>
                <c:pt idx="388419">
                  <c:v>8.80771</c:v>
                </c:pt>
                <c:pt idx="388420">
                  <c:v>8.80773</c:v>
                </c:pt>
                <c:pt idx="388421">
                  <c:v>8.80776</c:v>
                </c:pt>
                <c:pt idx="388422">
                  <c:v>8.80778</c:v>
                </c:pt>
                <c:pt idx="388423">
                  <c:v>8.8078</c:v>
                </c:pt>
                <c:pt idx="388424">
                  <c:v>8.80782</c:v>
                </c:pt>
                <c:pt idx="388425">
                  <c:v>8.80785</c:v>
                </c:pt>
                <c:pt idx="388426">
                  <c:v>8.80787</c:v>
                </c:pt>
                <c:pt idx="388427">
                  <c:v>8.80789</c:v>
                </c:pt>
                <c:pt idx="388428">
                  <c:v>8.80791</c:v>
                </c:pt>
                <c:pt idx="388429">
                  <c:v>8.80794</c:v>
                </c:pt>
                <c:pt idx="388430">
                  <c:v>8.80796</c:v>
                </c:pt>
                <c:pt idx="388431">
                  <c:v>8.80798</c:v>
                </c:pt>
                <c:pt idx="388432">
                  <c:v>8.808</c:v>
                </c:pt>
                <c:pt idx="388433">
                  <c:v>8.80803</c:v>
                </c:pt>
                <c:pt idx="388434">
                  <c:v>8.80805</c:v>
                </c:pt>
                <c:pt idx="388435">
                  <c:v>8.80807</c:v>
                </c:pt>
                <c:pt idx="388436">
                  <c:v>8.80809</c:v>
                </c:pt>
                <c:pt idx="388437">
                  <c:v>8.80812</c:v>
                </c:pt>
                <c:pt idx="388438">
                  <c:v>8.80814</c:v>
                </c:pt>
                <c:pt idx="388439">
                  <c:v>8.80816</c:v>
                </c:pt>
                <c:pt idx="388440">
                  <c:v>8.80819</c:v>
                </c:pt>
                <c:pt idx="388441">
                  <c:v>8.80821</c:v>
                </c:pt>
                <c:pt idx="388442">
                  <c:v>8.80823</c:v>
                </c:pt>
                <c:pt idx="388443">
                  <c:v>8.80825</c:v>
                </c:pt>
                <c:pt idx="388444">
                  <c:v>8.80828</c:v>
                </c:pt>
                <c:pt idx="388445">
                  <c:v>8.8083</c:v>
                </c:pt>
                <c:pt idx="388446">
                  <c:v>8.80832</c:v>
                </c:pt>
                <c:pt idx="388447">
                  <c:v>8.80834</c:v>
                </c:pt>
                <c:pt idx="388448">
                  <c:v>8.80837</c:v>
                </c:pt>
                <c:pt idx="388449">
                  <c:v>8.80839</c:v>
                </c:pt>
                <c:pt idx="388450">
                  <c:v>8.80841</c:v>
                </c:pt>
                <c:pt idx="388451">
                  <c:v>8.80843</c:v>
                </c:pt>
                <c:pt idx="388452">
                  <c:v>8.80846</c:v>
                </c:pt>
                <c:pt idx="388453">
                  <c:v>8.80848</c:v>
                </c:pt>
                <c:pt idx="388454">
                  <c:v>8.8085</c:v>
                </c:pt>
                <c:pt idx="388455">
                  <c:v>8.80853</c:v>
                </c:pt>
                <c:pt idx="388456">
                  <c:v>8.80855</c:v>
                </c:pt>
                <c:pt idx="388457">
                  <c:v>8.80857</c:v>
                </c:pt>
                <c:pt idx="388458">
                  <c:v>8.80859</c:v>
                </c:pt>
                <c:pt idx="388459">
                  <c:v>8.80862</c:v>
                </c:pt>
                <c:pt idx="388460">
                  <c:v>8.80864</c:v>
                </c:pt>
                <c:pt idx="388461">
                  <c:v>8.80866</c:v>
                </c:pt>
                <c:pt idx="388462">
                  <c:v>8.80869</c:v>
                </c:pt>
                <c:pt idx="388463">
                  <c:v>8.80871</c:v>
                </c:pt>
                <c:pt idx="388464">
                  <c:v>8.80873</c:v>
                </c:pt>
                <c:pt idx="388465">
                  <c:v>8.80875</c:v>
                </c:pt>
                <c:pt idx="388466">
                  <c:v>8.80878</c:v>
                </c:pt>
                <c:pt idx="388467">
                  <c:v>8.8088</c:v>
                </c:pt>
                <c:pt idx="388468">
                  <c:v>8.80882</c:v>
                </c:pt>
                <c:pt idx="388469">
                  <c:v>8.80884</c:v>
                </c:pt>
                <c:pt idx="388470">
                  <c:v>8.80887</c:v>
                </c:pt>
                <c:pt idx="388471">
                  <c:v>8.80889</c:v>
                </c:pt>
                <c:pt idx="388472">
                  <c:v>8.80891</c:v>
                </c:pt>
                <c:pt idx="388473">
                  <c:v>8.80893</c:v>
                </c:pt>
                <c:pt idx="388474">
                  <c:v>8.80896</c:v>
                </c:pt>
                <c:pt idx="388475">
                  <c:v>8.80898</c:v>
                </c:pt>
                <c:pt idx="388476">
                  <c:v>8.809</c:v>
                </c:pt>
                <c:pt idx="388477">
                  <c:v>8.80903</c:v>
                </c:pt>
                <c:pt idx="388478">
                  <c:v>8.80905</c:v>
                </c:pt>
                <c:pt idx="388479">
                  <c:v>8.80907</c:v>
                </c:pt>
                <c:pt idx="388480">
                  <c:v>8.80909</c:v>
                </c:pt>
                <c:pt idx="388481">
                  <c:v>8.80912</c:v>
                </c:pt>
                <c:pt idx="388482">
                  <c:v>8.80914</c:v>
                </c:pt>
                <c:pt idx="388483">
                  <c:v>8.80916</c:v>
                </c:pt>
                <c:pt idx="388484">
                  <c:v>8.80918</c:v>
                </c:pt>
                <c:pt idx="388485">
                  <c:v>8.80921</c:v>
                </c:pt>
                <c:pt idx="388486">
                  <c:v>8.80923</c:v>
                </c:pt>
                <c:pt idx="388487">
                  <c:v>8.80925</c:v>
                </c:pt>
                <c:pt idx="388488">
                  <c:v>8.80927</c:v>
                </c:pt>
                <c:pt idx="388489">
                  <c:v>8.8093</c:v>
                </c:pt>
                <c:pt idx="388490">
                  <c:v>8.80932</c:v>
                </c:pt>
                <c:pt idx="388491">
                  <c:v>8.80934</c:v>
                </c:pt>
                <c:pt idx="388492">
                  <c:v>8.80936</c:v>
                </c:pt>
                <c:pt idx="388493">
                  <c:v>8.80939</c:v>
                </c:pt>
                <c:pt idx="388494">
                  <c:v>8.80941</c:v>
                </c:pt>
                <c:pt idx="388495">
                  <c:v>8.80943</c:v>
                </c:pt>
                <c:pt idx="388496">
                  <c:v>8.80946</c:v>
                </c:pt>
                <c:pt idx="388497">
                  <c:v>8.80948</c:v>
                </c:pt>
                <c:pt idx="388498">
                  <c:v>8.8095</c:v>
                </c:pt>
                <c:pt idx="388499">
                  <c:v>8.80952</c:v>
                </c:pt>
                <c:pt idx="388500">
                  <c:v>8.80955</c:v>
                </c:pt>
                <c:pt idx="388501">
                  <c:v>8.80957</c:v>
                </c:pt>
                <c:pt idx="388502">
                  <c:v>8.80959</c:v>
                </c:pt>
                <c:pt idx="388503">
                  <c:v>8.80962</c:v>
                </c:pt>
                <c:pt idx="388504">
                  <c:v>8.80964</c:v>
                </c:pt>
                <c:pt idx="388505">
                  <c:v>8.80966</c:v>
                </c:pt>
                <c:pt idx="388506">
                  <c:v>8.80968</c:v>
                </c:pt>
                <c:pt idx="388507">
                  <c:v>8.8097</c:v>
                </c:pt>
                <c:pt idx="388508">
                  <c:v>8.80973</c:v>
                </c:pt>
                <c:pt idx="388509">
                  <c:v>8.80975</c:v>
                </c:pt>
                <c:pt idx="388510">
                  <c:v>8.80977</c:v>
                </c:pt>
                <c:pt idx="388511">
                  <c:v>8.8098</c:v>
                </c:pt>
                <c:pt idx="388512">
                  <c:v>8.80982</c:v>
                </c:pt>
                <c:pt idx="388513">
                  <c:v>8.80984</c:v>
                </c:pt>
                <c:pt idx="388514">
                  <c:v>8.80986</c:v>
                </c:pt>
                <c:pt idx="388515">
                  <c:v>8.80989</c:v>
                </c:pt>
                <c:pt idx="388516">
                  <c:v>8.80991</c:v>
                </c:pt>
                <c:pt idx="388517">
                  <c:v>8.80993</c:v>
                </c:pt>
                <c:pt idx="388518">
                  <c:v>8.80996</c:v>
                </c:pt>
                <c:pt idx="388519">
                  <c:v>8.80998</c:v>
                </c:pt>
                <c:pt idx="388520">
                  <c:v>8.81</c:v>
                </c:pt>
                <c:pt idx="388521">
                  <c:v>8.81002</c:v>
                </c:pt>
                <c:pt idx="388522">
                  <c:v>8.81005</c:v>
                </c:pt>
                <c:pt idx="388523">
                  <c:v>8.81007</c:v>
                </c:pt>
                <c:pt idx="388524">
                  <c:v>8.81009</c:v>
                </c:pt>
                <c:pt idx="388525">
                  <c:v>8.81011</c:v>
                </c:pt>
                <c:pt idx="388526">
                  <c:v>8.81014</c:v>
                </c:pt>
                <c:pt idx="388527">
                  <c:v>8.81016</c:v>
                </c:pt>
                <c:pt idx="388528">
                  <c:v>8.81018</c:v>
                </c:pt>
                <c:pt idx="388529">
                  <c:v>8.8102</c:v>
                </c:pt>
                <c:pt idx="388530">
                  <c:v>8.81023</c:v>
                </c:pt>
                <c:pt idx="388531">
                  <c:v>8.81025</c:v>
                </c:pt>
                <c:pt idx="388532">
                  <c:v>8.81027</c:v>
                </c:pt>
                <c:pt idx="388533">
                  <c:v>8.81029</c:v>
                </c:pt>
                <c:pt idx="388534">
                  <c:v>8.81032</c:v>
                </c:pt>
                <c:pt idx="388535">
                  <c:v>8.81034</c:v>
                </c:pt>
                <c:pt idx="388536">
                  <c:v>8.81036</c:v>
                </c:pt>
                <c:pt idx="388537">
                  <c:v>8.81039</c:v>
                </c:pt>
                <c:pt idx="388538">
                  <c:v>8.81041</c:v>
                </c:pt>
                <c:pt idx="388539">
                  <c:v>8.81043</c:v>
                </c:pt>
                <c:pt idx="388540">
                  <c:v>8.81045</c:v>
                </c:pt>
                <c:pt idx="388541">
                  <c:v>8.81048</c:v>
                </c:pt>
                <c:pt idx="388542">
                  <c:v>8.8105</c:v>
                </c:pt>
                <c:pt idx="388543">
                  <c:v>8.81052</c:v>
                </c:pt>
                <c:pt idx="388544">
                  <c:v>8.81054</c:v>
                </c:pt>
                <c:pt idx="388545">
                  <c:v>8.81057</c:v>
                </c:pt>
                <c:pt idx="388546">
                  <c:v>8.81059</c:v>
                </c:pt>
                <c:pt idx="388547">
                  <c:v>8.81061</c:v>
                </c:pt>
                <c:pt idx="388548">
                  <c:v>8.81063</c:v>
                </c:pt>
                <c:pt idx="388549">
                  <c:v>8.81066</c:v>
                </c:pt>
                <c:pt idx="388550">
                  <c:v>8.81068</c:v>
                </c:pt>
                <c:pt idx="388551">
                  <c:v>8.8107</c:v>
                </c:pt>
                <c:pt idx="388552">
                  <c:v>8.81073</c:v>
                </c:pt>
                <c:pt idx="388553">
                  <c:v>8.81075</c:v>
                </c:pt>
                <c:pt idx="388554">
                  <c:v>8.81077</c:v>
                </c:pt>
                <c:pt idx="388555">
                  <c:v>8.81079</c:v>
                </c:pt>
                <c:pt idx="388556">
                  <c:v>8.81082</c:v>
                </c:pt>
                <c:pt idx="388557">
                  <c:v>8.81084</c:v>
                </c:pt>
                <c:pt idx="388558">
                  <c:v>8.81086</c:v>
                </c:pt>
                <c:pt idx="388559">
                  <c:v>8.81088</c:v>
                </c:pt>
                <c:pt idx="388560">
                  <c:v>8.81091</c:v>
                </c:pt>
                <c:pt idx="388561">
                  <c:v>8.81093</c:v>
                </c:pt>
                <c:pt idx="388562">
                  <c:v>8.81095</c:v>
                </c:pt>
                <c:pt idx="388563">
                  <c:v>8.81097</c:v>
                </c:pt>
                <c:pt idx="388564">
                  <c:v>8.811</c:v>
                </c:pt>
                <c:pt idx="388565">
                  <c:v>8.81102</c:v>
                </c:pt>
                <c:pt idx="388566">
                  <c:v>8.81104</c:v>
                </c:pt>
                <c:pt idx="388567">
                  <c:v>8.81107</c:v>
                </c:pt>
                <c:pt idx="388568">
                  <c:v>8.81109</c:v>
                </c:pt>
                <c:pt idx="388569">
                  <c:v>8.81111</c:v>
                </c:pt>
                <c:pt idx="388570">
                  <c:v>8.81113</c:v>
                </c:pt>
                <c:pt idx="388571">
                  <c:v>8.81116</c:v>
                </c:pt>
                <c:pt idx="388572">
                  <c:v>8.81118</c:v>
                </c:pt>
                <c:pt idx="388573">
                  <c:v>8.8112</c:v>
                </c:pt>
                <c:pt idx="388574">
                  <c:v>8.81122</c:v>
                </c:pt>
                <c:pt idx="388575">
                  <c:v>8.81125</c:v>
                </c:pt>
                <c:pt idx="388576">
                  <c:v>8.81127</c:v>
                </c:pt>
                <c:pt idx="388577">
                  <c:v>8.81129</c:v>
                </c:pt>
                <c:pt idx="388578">
                  <c:v>8.81132</c:v>
                </c:pt>
                <c:pt idx="388579">
                  <c:v>8.81134</c:v>
                </c:pt>
                <c:pt idx="388580">
                  <c:v>8.81136</c:v>
                </c:pt>
                <c:pt idx="388581">
                  <c:v>8.81138</c:v>
                </c:pt>
                <c:pt idx="388582">
                  <c:v>8.81141</c:v>
                </c:pt>
                <c:pt idx="388583">
                  <c:v>8.81143</c:v>
                </c:pt>
                <c:pt idx="388584">
                  <c:v>8.81145</c:v>
                </c:pt>
                <c:pt idx="388585">
                  <c:v>8.81147</c:v>
                </c:pt>
                <c:pt idx="388586">
                  <c:v>8.8115</c:v>
                </c:pt>
                <c:pt idx="388587">
                  <c:v>8.81152</c:v>
                </c:pt>
                <c:pt idx="388588">
                  <c:v>8.81154</c:v>
                </c:pt>
                <c:pt idx="388589">
                  <c:v>8.81156</c:v>
                </c:pt>
                <c:pt idx="388590">
                  <c:v>8.81159</c:v>
                </c:pt>
                <c:pt idx="388591">
                  <c:v>8.81161</c:v>
                </c:pt>
                <c:pt idx="388592">
                  <c:v>8.81163</c:v>
                </c:pt>
                <c:pt idx="388593">
                  <c:v>8.81166</c:v>
                </c:pt>
                <c:pt idx="388594">
                  <c:v>8.81168</c:v>
                </c:pt>
                <c:pt idx="388595">
                  <c:v>8.8117</c:v>
                </c:pt>
                <c:pt idx="388596">
                  <c:v>8.81172</c:v>
                </c:pt>
                <c:pt idx="388597">
                  <c:v>8.81175</c:v>
                </c:pt>
                <c:pt idx="388598">
                  <c:v>8.81177</c:v>
                </c:pt>
                <c:pt idx="388599">
                  <c:v>8.81179</c:v>
                </c:pt>
                <c:pt idx="388600">
                  <c:v>8.81181</c:v>
                </c:pt>
                <c:pt idx="388601">
                  <c:v>8.81184</c:v>
                </c:pt>
                <c:pt idx="388602">
                  <c:v>8.81186</c:v>
                </c:pt>
                <c:pt idx="388603">
                  <c:v>8.81188</c:v>
                </c:pt>
                <c:pt idx="388604">
                  <c:v>8.8119</c:v>
                </c:pt>
                <c:pt idx="388605">
                  <c:v>8.81193</c:v>
                </c:pt>
                <c:pt idx="388606">
                  <c:v>8.81195</c:v>
                </c:pt>
                <c:pt idx="388607">
                  <c:v>8.81197</c:v>
                </c:pt>
                <c:pt idx="388608">
                  <c:v>8.81199</c:v>
                </c:pt>
                <c:pt idx="388609">
                  <c:v>8.81202</c:v>
                </c:pt>
                <c:pt idx="388610">
                  <c:v>8.81204</c:v>
                </c:pt>
                <c:pt idx="388611">
                  <c:v>8.81206</c:v>
                </c:pt>
                <c:pt idx="388612">
                  <c:v>8.81209</c:v>
                </c:pt>
                <c:pt idx="388613">
                  <c:v>8.81211</c:v>
                </c:pt>
                <c:pt idx="388614">
                  <c:v>8.81213</c:v>
                </c:pt>
                <c:pt idx="388615">
                  <c:v>8.81215</c:v>
                </c:pt>
                <c:pt idx="388616">
                  <c:v>8.81218</c:v>
                </c:pt>
                <c:pt idx="388617">
                  <c:v>8.8122</c:v>
                </c:pt>
                <c:pt idx="388618">
                  <c:v>8.81222</c:v>
                </c:pt>
                <c:pt idx="388619">
                  <c:v>8.81225</c:v>
                </c:pt>
                <c:pt idx="388620">
                  <c:v>8.81227</c:v>
                </c:pt>
                <c:pt idx="388621">
                  <c:v>8.81229</c:v>
                </c:pt>
                <c:pt idx="388622">
                  <c:v>8.81231</c:v>
                </c:pt>
                <c:pt idx="388623">
                  <c:v>8.81234</c:v>
                </c:pt>
                <c:pt idx="388624">
                  <c:v>8.81236</c:v>
                </c:pt>
                <c:pt idx="388625">
                  <c:v>8.81238</c:v>
                </c:pt>
                <c:pt idx="388626">
                  <c:v>8.8124</c:v>
                </c:pt>
                <c:pt idx="388627">
                  <c:v>8.81243</c:v>
                </c:pt>
                <c:pt idx="388628">
                  <c:v>8.81245</c:v>
                </c:pt>
                <c:pt idx="388629">
                  <c:v>8.81247</c:v>
                </c:pt>
                <c:pt idx="388630">
                  <c:v>8.81249</c:v>
                </c:pt>
                <c:pt idx="388631">
                  <c:v>8.81252</c:v>
                </c:pt>
                <c:pt idx="388632">
                  <c:v>8.81254</c:v>
                </c:pt>
                <c:pt idx="388633">
                  <c:v>8.81256</c:v>
                </c:pt>
                <c:pt idx="388634">
                  <c:v>8.81259</c:v>
                </c:pt>
                <c:pt idx="388635">
                  <c:v>8.81261</c:v>
                </c:pt>
                <c:pt idx="388636">
                  <c:v>8.81263</c:v>
                </c:pt>
                <c:pt idx="388637">
                  <c:v>8.81265</c:v>
                </c:pt>
                <c:pt idx="388638">
                  <c:v>8.81268</c:v>
                </c:pt>
                <c:pt idx="388639">
                  <c:v>8.8127</c:v>
                </c:pt>
                <c:pt idx="388640">
                  <c:v>8.81272</c:v>
                </c:pt>
                <c:pt idx="388641">
                  <c:v>8.81274</c:v>
                </c:pt>
                <c:pt idx="388642">
                  <c:v>8.81277</c:v>
                </c:pt>
                <c:pt idx="388643">
                  <c:v>8.81279</c:v>
                </c:pt>
                <c:pt idx="388644">
                  <c:v>8.81281</c:v>
                </c:pt>
                <c:pt idx="388645">
                  <c:v>8.81283</c:v>
                </c:pt>
                <c:pt idx="388646">
                  <c:v>8.81286</c:v>
                </c:pt>
                <c:pt idx="388647">
                  <c:v>8.81288</c:v>
                </c:pt>
                <c:pt idx="388648">
                  <c:v>8.8129</c:v>
                </c:pt>
                <c:pt idx="388649">
                  <c:v>8.81292</c:v>
                </c:pt>
                <c:pt idx="388650">
                  <c:v>8.81295</c:v>
                </c:pt>
                <c:pt idx="388651">
                  <c:v>8.81297</c:v>
                </c:pt>
                <c:pt idx="388652">
                  <c:v>8.81299</c:v>
                </c:pt>
                <c:pt idx="388653">
                  <c:v>8.81302</c:v>
                </c:pt>
                <c:pt idx="388654">
                  <c:v>8.81304</c:v>
                </c:pt>
                <c:pt idx="388655">
                  <c:v>8.81306</c:v>
                </c:pt>
                <c:pt idx="388656">
                  <c:v>8.81308</c:v>
                </c:pt>
                <c:pt idx="388657">
                  <c:v>8.81311</c:v>
                </c:pt>
                <c:pt idx="388658">
                  <c:v>8.81313</c:v>
                </c:pt>
                <c:pt idx="388659">
                  <c:v>8.81315</c:v>
                </c:pt>
                <c:pt idx="388660">
                  <c:v>8.81317</c:v>
                </c:pt>
                <c:pt idx="388661">
                  <c:v>8.8132</c:v>
                </c:pt>
                <c:pt idx="388662">
                  <c:v>8.81322</c:v>
                </c:pt>
                <c:pt idx="388663">
                  <c:v>8.81324</c:v>
                </c:pt>
                <c:pt idx="388664">
                  <c:v>8.81326</c:v>
                </c:pt>
                <c:pt idx="388665">
                  <c:v>8.81329</c:v>
                </c:pt>
                <c:pt idx="388666">
                  <c:v>8.81331</c:v>
                </c:pt>
                <c:pt idx="388667">
                  <c:v>8.81333</c:v>
                </c:pt>
                <c:pt idx="388668">
                  <c:v>8.81336</c:v>
                </c:pt>
                <c:pt idx="388669">
                  <c:v>8.81338</c:v>
                </c:pt>
                <c:pt idx="388670">
                  <c:v>8.8134</c:v>
                </c:pt>
                <c:pt idx="388671">
                  <c:v>8.81342</c:v>
                </c:pt>
                <c:pt idx="388672">
                  <c:v>8.81345</c:v>
                </c:pt>
                <c:pt idx="388673">
                  <c:v>8.81347</c:v>
                </c:pt>
                <c:pt idx="388674">
                  <c:v>8.81349</c:v>
                </c:pt>
                <c:pt idx="388675">
                  <c:v>8.81352</c:v>
                </c:pt>
                <c:pt idx="388676">
                  <c:v>8.81354</c:v>
                </c:pt>
                <c:pt idx="388677">
                  <c:v>8.81356</c:v>
                </c:pt>
                <c:pt idx="388678">
                  <c:v>8.81358</c:v>
                </c:pt>
                <c:pt idx="388679">
                  <c:v>8.81361</c:v>
                </c:pt>
                <c:pt idx="388680">
                  <c:v>8.81363</c:v>
                </c:pt>
                <c:pt idx="388681">
                  <c:v>8.81365</c:v>
                </c:pt>
                <c:pt idx="388682">
                  <c:v>8.81367</c:v>
                </c:pt>
                <c:pt idx="388683">
                  <c:v>8.8137</c:v>
                </c:pt>
                <c:pt idx="388684">
                  <c:v>8.81372</c:v>
                </c:pt>
                <c:pt idx="388685">
                  <c:v>8.81374</c:v>
                </c:pt>
                <c:pt idx="388686">
                  <c:v>8.81376</c:v>
                </c:pt>
                <c:pt idx="388687">
                  <c:v>8.81379</c:v>
                </c:pt>
                <c:pt idx="388688">
                  <c:v>8.81381</c:v>
                </c:pt>
                <c:pt idx="388689">
                  <c:v>8.81383</c:v>
                </c:pt>
                <c:pt idx="388690">
                  <c:v>8.81386</c:v>
                </c:pt>
                <c:pt idx="388691">
                  <c:v>8.81388</c:v>
                </c:pt>
                <c:pt idx="388692">
                  <c:v>8.8139</c:v>
                </c:pt>
                <c:pt idx="388693">
                  <c:v>8.81392</c:v>
                </c:pt>
                <c:pt idx="388694">
                  <c:v>8.81395</c:v>
                </c:pt>
                <c:pt idx="388695">
                  <c:v>8.81397</c:v>
                </c:pt>
                <c:pt idx="388696">
                  <c:v>8.81399</c:v>
                </c:pt>
                <c:pt idx="388697">
                  <c:v>8.81401</c:v>
                </c:pt>
                <c:pt idx="388698">
                  <c:v>8.81404</c:v>
                </c:pt>
                <c:pt idx="388699">
                  <c:v>8.81406</c:v>
                </c:pt>
                <c:pt idx="388700">
                  <c:v>8.81408</c:v>
                </c:pt>
                <c:pt idx="388701">
                  <c:v>8.8141</c:v>
                </c:pt>
                <c:pt idx="388702">
                  <c:v>8.81413</c:v>
                </c:pt>
                <c:pt idx="388703">
                  <c:v>8.81415</c:v>
                </c:pt>
                <c:pt idx="388704">
                  <c:v>8.81417</c:v>
                </c:pt>
                <c:pt idx="388705">
                  <c:v>8.81419</c:v>
                </c:pt>
                <c:pt idx="388706">
                  <c:v>8.81422</c:v>
                </c:pt>
                <c:pt idx="388707">
                  <c:v>8.81424</c:v>
                </c:pt>
                <c:pt idx="388708">
                  <c:v>8.81426</c:v>
                </c:pt>
                <c:pt idx="388709">
                  <c:v>8.81429</c:v>
                </c:pt>
                <c:pt idx="388710">
                  <c:v>8.81431</c:v>
                </c:pt>
                <c:pt idx="388711">
                  <c:v>8.81433</c:v>
                </c:pt>
                <c:pt idx="388712">
                  <c:v>8.81435</c:v>
                </c:pt>
                <c:pt idx="388713">
                  <c:v>8.81438</c:v>
                </c:pt>
                <c:pt idx="388714">
                  <c:v>8.8144</c:v>
                </c:pt>
                <c:pt idx="388715">
                  <c:v>8.81442</c:v>
                </c:pt>
                <c:pt idx="388716">
                  <c:v>8.81444</c:v>
                </c:pt>
                <c:pt idx="388717">
                  <c:v>8.81447</c:v>
                </c:pt>
                <c:pt idx="388718">
                  <c:v>8.81449</c:v>
                </c:pt>
                <c:pt idx="388719">
                  <c:v>8.81451</c:v>
                </c:pt>
                <c:pt idx="388720">
                  <c:v>8.81453</c:v>
                </c:pt>
                <c:pt idx="388721">
                  <c:v>8.81456</c:v>
                </c:pt>
                <c:pt idx="388722">
                  <c:v>8.81458</c:v>
                </c:pt>
                <c:pt idx="388723">
                  <c:v>8.8146</c:v>
                </c:pt>
                <c:pt idx="388724">
                  <c:v>8.81463</c:v>
                </c:pt>
                <c:pt idx="388725">
                  <c:v>8.81465</c:v>
                </c:pt>
                <c:pt idx="388726">
                  <c:v>8.81467</c:v>
                </c:pt>
                <c:pt idx="388727">
                  <c:v>8.81469</c:v>
                </c:pt>
                <c:pt idx="388728">
                  <c:v>8.81472</c:v>
                </c:pt>
                <c:pt idx="388729">
                  <c:v>8.81474</c:v>
                </c:pt>
                <c:pt idx="388730">
                  <c:v>8.81476</c:v>
                </c:pt>
                <c:pt idx="388731">
                  <c:v>8.81479</c:v>
                </c:pt>
                <c:pt idx="388732">
                  <c:v>8.81481</c:v>
                </c:pt>
                <c:pt idx="388733">
                  <c:v>8.81483</c:v>
                </c:pt>
                <c:pt idx="388734">
                  <c:v>8.81485</c:v>
                </c:pt>
                <c:pt idx="388735">
                  <c:v>8.81488</c:v>
                </c:pt>
                <c:pt idx="388736">
                  <c:v>8.8149</c:v>
                </c:pt>
                <c:pt idx="388737">
                  <c:v>8.81492</c:v>
                </c:pt>
                <c:pt idx="388738">
                  <c:v>8.81494</c:v>
                </c:pt>
                <c:pt idx="388739">
                  <c:v>8.81497</c:v>
                </c:pt>
                <c:pt idx="388740">
                  <c:v>8.81499</c:v>
                </c:pt>
                <c:pt idx="388741">
                  <c:v>8.81501</c:v>
                </c:pt>
                <c:pt idx="388742">
                  <c:v>8.81503</c:v>
                </c:pt>
                <c:pt idx="388743">
                  <c:v>8.81506</c:v>
                </c:pt>
                <c:pt idx="388744">
                  <c:v>8.81508</c:v>
                </c:pt>
                <c:pt idx="388745">
                  <c:v>8.8151</c:v>
                </c:pt>
                <c:pt idx="388746">
                  <c:v>8.81513</c:v>
                </c:pt>
                <c:pt idx="388747">
                  <c:v>8.81515</c:v>
                </c:pt>
                <c:pt idx="388748">
                  <c:v>8.81517</c:v>
                </c:pt>
                <c:pt idx="388749">
                  <c:v>8.81519</c:v>
                </c:pt>
                <c:pt idx="388750">
                  <c:v>8.81522</c:v>
                </c:pt>
                <c:pt idx="388751">
                  <c:v>8.81524</c:v>
                </c:pt>
                <c:pt idx="388752">
                  <c:v>8.81526</c:v>
                </c:pt>
                <c:pt idx="388753">
                  <c:v>8.81528</c:v>
                </c:pt>
                <c:pt idx="388754">
                  <c:v>8.81531</c:v>
                </c:pt>
                <c:pt idx="388755">
                  <c:v>8.81533</c:v>
                </c:pt>
                <c:pt idx="388756">
                  <c:v>8.81535</c:v>
                </c:pt>
                <c:pt idx="388757">
                  <c:v>8.81537</c:v>
                </c:pt>
                <c:pt idx="388758">
                  <c:v>8.8154</c:v>
                </c:pt>
                <c:pt idx="388759">
                  <c:v>8.81542</c:v>
                </c:pt>
                <c:pt idx="388760">
                  <c:v>8.81544</c:v>
                </c:pt>
                <c:pt idx="388761">
                  <c:v>8.81546</c:v>
                </c:pt>
                <c:pt idx="388762">
                  <c:v>8.81549</c:v>
                </c:pt>
                <c:pt idx="388763">
                  <c:v>8.81551</c:v>
                </c:pt>
                <c:pt idx="388764">
                  <c:v>8.81553</c:v>
                </c:pt>
                <c:pt idx="388765">
                  <c:v>8.81556</c:v>
                </c:pt>
                <c:pt idx="388766">
                  <c:v>8.81558</c:v>
                </c:pt>
                <c:pt idx="388767">
                  <c:v>8.8156</c:v>
                </c:pt>
                <c:pt idx="388768">
                  <c:v>8.81562</c:v>
                </c:pt>
                <c:pt idx="388769">
                  <c:v>8.81565</c:v>
                </c:pt>
                <c:pt idx="388770">
                  <c:v>8.81567</c:v>
                </c:pt>
                <c:pt idx="388771">
                  <c:v>8.81569</c:v>
                </c:pt>
                <c:pt idx="388772">
                  <c:v>8.81571</c:v>
                </c:pt>
                <c:pt idx="388773">
                  <c:v>8.81574</c:v>
                </c:pt>
                <c:pt idx="388774">
                  <c:v>8.81576</c:v>
                </c:pt>
                <c:pt idx="388775">
                  <c:v>8.81578</c:v>
                </c:pt>
                <c:pt idx="388776">
                  <c:v>8.8158</c:v>
                </c:pt>
                <c:pt idx="388777">
                  <c:v>8.81583</c:v>
                </c:pt>
                <c:pt idx="388778">
                  <c:v>8.81585</c:v>
                </c:pt>
                <c:pt idx="388779">
                  <c:v>8.81587</c:v>
                </c:pt>
                <c:pt idx="388780">
                  <c:v>8.8159</c:v>
                </c:pt>
                <c:pt idx="388781">
                  <c:v>8.81592</c:v>
                </c:pt>
                <c:pt idx="388782">
                  <c:v>8.81594</c:v>
                </c:pt>
                <c:pt idx="388783">
                  <c:v>8.81596</c:v>
                </c:pt>
                <c:pt idx="388784">
                  <c:v>8.81599</c:v>
                </c:pt>
                <c:pt idx="388785">
                  <c:v>8.81601</c:v>
                </c:pt>
                <c:pt idx="388786">
                  <c:v>8.81603</c:v>
                </c:pt>
                <c:pt idx="388787">
                  <c:v>8.81605</c:v>
                </c:pt>
                <c:pt idx="388788">
                  <c:v>8.81608</c:v>
                </c:pt>
                <c:pt idx="388789">
                  <c:v>8.8161</c:v>
                </c:pt>
                <c:pt idx="388790">
                  <c:v>8.81612</c:v>
                </c:pt>
                <c:pt idx="388791">
                  <c:v>8.81615</c:v>
                </c:pt>
                <c:pt idx="388792">
                  <c:v>8.81617</c:v>
                </c:pt>
                <c:pt idx="388793">
                  <c:v>8.81619</c:v>
                </c:pt>
                <c:pt idx="388794">
                  <c:v>8.81621</c:v>
                </c:pt>
                <c:pt idx="388795">
                  <c:v>8.81624</c:v>
                </c:pt>
                <c:pt idx="388796">
                  <c:v>8.81626</c:v>
                </c:pt>
                <c:pt idx="388797">
                  <c:v>8.81628</c:v>
                </c:pt>
                <c:pt idx="388798">
                  <c:v>8.8163</c:v>
                </c:pt>
                <c:pt idx="388799">
                  <c:v>8.81633</c:v>
                </c:pt>
                <c:pt idx="388800">
                  <c:v>8.81635</c:v>
                </c:pt>
                <c:pt idx="388801">
                  <c:v>8.81637</c:v>
                </c:pt>
                <c:pt idx="388802">
                  <c:v>8.81639</c:v>
                </c:pt>
                <c:pt idx="388803">
                  <c:v>8.81642</c:v>
                </c:pt>
                <c:pt idx="388804">
                  <c:v>8.81644</c:v>
                </c:pt>
                <c:pt idx="388805">
                  <c:v>8.81646</c:v>
                </c:pt>
                <c:pt idx="388806">
                  <c:v>8.81649</c:v>
                </c:pt>
                <c:pt idx="388807">
                  <c:v>8.81651</c:v>
                </c:pt>
                <c:pt idx="388808">
                  <c:v>8.81653</c:v>
                </c:pt>
                <c:pt idx="388809">
                  <c:v>8.81655</c:v>
                </c:pt>
                <c:pt idx="388810">
                  <c:v>8.81658</c:v>
                </c:pt>
                <c:pt idx="388811">
                  <c:v>8.8166</c:v>
                </c:pt>
                <c:pt idx="388812">
                  <c:v>8.81662</c:v>
                </c:pt>
                <c:pt idx="388813">
                  <c:v>8.81664</c:v>
                </c:pt>
                <c:pt idx="388814">
                  <c:v>8.81667</c:v>
                </c:pt>
                <c:pt idx="388815">
                  <c:v>8.81669</c:v>
                </c:pt>
                <c:pt idx="388816">
                  <c:v>8.81671</c:v>
                </c:pt>
                <c:pt idx="388817">
                  <c:v>8.81673</c:v>
                </c:pt>
                <c:pt idx="388818">
                  <c:v>8.81676</c:v>
                </c:pt>
                <c:pt idx="388819">
                  <c:v>8.81678</c:v>
                </c:pt>
                <c:pt idx="388820">
                  <c:v>8.8168</c:v>
                </c:pt>
                <c:pt idx="388821">
                  <c:v>8.81682</c:v>
                </c:pt>
                <c:pt idx="388822">
                  <c:v>8.81685</c:v>
                </c:pt>
                <c:pt idx="388823">
                  <c:v>8.81687</c:v>
                </c:pt>
                <c:pt idx="388824">
                  <c:v>8.81689</c:v>
                </c:pt>
                <c:pt idx="388825">
                  <c:v>8.81692</c:v>
                </c:pt>
                <c:pt idx="388826">
                  <c:v>8.81694</c:v>
                </c:pt>
                <c:pt idx="388827">
                  <c:v>8.81696</c:v>
                </c:pt>
                <c:pt idx="388828">
                  <c:v>8.81698</c:v>
                </c:pt>
                <c:pt idx="388829">
                  <c:v>8.81701</c:v>
                </c:pt>
                <c:pt idx="388830">
                  <c:v>8.81703</c:v>
                </c:pt>
                <c:pt idx="388831">
                  <c:v>8.81705</c:v>
                </c:pt>
                <c:pt idx="388832">
                  <c:v>8.81708</c:v>
                </c:pt>
                <c:pt idx="388833">
                  <c:v>8.8171</c:v>
                </c:pt>
                <c:pt idx="388834">
                  <c:v>8.81712</c:v>
                </c:pt>
                <c:pt idx="388835">
                  <c:v>8.81714</c:v>
                </c:pt>
                <c:pt idx="388836">
                  <c:v>8.81717</c:v>
                </c:pt>
                <c:pt idx="388837">
                  <c:v>8.81719</c:v>
                </c:pt>
                <c:pt idx="388838">
                  <c:v>8.81721</c:v>
                </c:pt>
                <c:pt idx="388839">
                  <c:v>8.81723</c:v>
                </c:pt>
                <c:pt idx="388840">
                  <c:v>8.81726</c:v>
                </c:pt>
                <c:pt idx="388841">
                  <c:v>8.81728</c:v>
                </c:pt>
                <c:pt idx="388842">
                  <c:v>8.8173</c:v>
                </c:pt>
                <c:pt idx="388843">
                  <c:v>8.81732</c:v>
                </c:pt>
                <c:pt idx="388844">
                  <c:v>8.81735</c:v>
                </c:pt>
                <c:pt idx="388845">
                  <c:v>8.81737</c:v>
                </c:pt>
                <c:pt idx="388846">
                  <c:v>8.81739</c:v>
                </c:pt>
                <c:pt idx="388847">
                  <c:v>8.81742</c:v>
                </c:pt>
                <c:pt idx="388848">
                  <c:v>8.81744</c:v>
                </c:pt>
                <c:pt idx="388849">
                  <c:v>8.81746</c:v>
                </c:pt>
                <c:pt idx="388850">
                  <c:v>8.81748</c:v>
                </c:pt>
                <c:pt idx="388851">
                  <c:v>8.81751</c:v>
                </c:pt>
                <c:pt idx="388852">
                  <c:v>8.81753</c:v>
                </c:pt>
                <c:pt idx="388853">
                  <c:v>8.81755</c:v>
                </c:pt>
                <c:pt idx="388854">
                  <c:v>8.81757</c:v>
                </c:pt>
                <c:pt idx="388855">
                  <c:v>8.8176</c:v>
                </c:pt>
                <c:pt idx="388856">
                  <c:v>8.81762</c:v>
                </c:pt>
                <c:pt idx="388857">
                  <c:v>8.81764</c:v>
                </c:pt>
                <c:pt idx="388858">
                  <c:v>8.81766</c:v>
                </c:pt>
                <c:pt idx="388859">
                  <c:v>8.81769</c:v>
                </c:pt>
                <c:pt idx="388860">
                  <c:v>8.81771</c:v>
                </c:pt>
                <c:pt idx="388861">
                  <c:v>8.81773</c:v>
                </c:pt>
                <c:pt idx="388862">
                  <c:v>8.81776</c:v>
                </c:pt>
                <c:pt idx="388863">
                  <c:v>8.81778</c:v>
                </c:pt>
                <c:pt idx="388864">
                  <c:v>8.8178</c:v>
                </c:pt>
                <c:pt idx="388865">
                  <c:v>8.81782</c:v>
                </c:pt>
                <c:pt idx="388866">
                  <c:v>8.81785</c:v>
                </c:pt>
                <c:pt idx="388867">
                  <c:v>8.81787</c:v>
                </c:pt>
                <c:pt idx="388868">
                  <c:v>8.81789</c:v>
                </c:pt>
                <c:pt idx="388869">
                  <c:v>8.81791</c:v>
                </c:pt>
                <c:pt idx="388870">
                  <c:v>8.81794</c:v>
                </c:pt>
                <c:pt idx="388871">
                  <c:v>8.81796</c:v>
                </c:pt>
                <c:pt idx="388872">
                  <c:v>8.81798</c:v>
                </c:pt>
                <c:pt idx="388873">
                  <c:v>8.818</c:v>
                </c:pt>
                <c:pt idx="388874">
                  <c:v>8.81803</c:v>
                </c:pt>
                <c:pt idx="388875">
                  <c:v>8.81805</c:v>
                </c:pt>
                <c:pt idx="388876">
                  <c:v>8.81807</c:v>
                </c:pt>
                <c:pt idx="388877">
                  <c:v>8.81809</c:v>
                </c:pt>
                <c:pt idx="388878">
                  <c:v>8.81812</c:v>
                </c:pt>
                <c:pt idx="388879">
                  <c:v>8.81814</c:v>
                </c:pt>
                <c:pt idx="388880">
                  <c:v>8.81816</c:v>
                </c:pt>
                <c:pt idx="388881">
                  <c:v>8.81819</c:v>
                </c:pt>
                <c:pt idx="388882">
                  <c:v>8.81821</c:v>
                </c:pt>
                <c:pt idx="388883">
                  <c:v>8.81823</c:v>
                </c:pt>
                <c:pt idx="388884">
                  <c:v>8.81825</c:v>
                </c:pt>
                <c:pt idx="388885">
                  <c:v>8.81828</c:v>
                </c:pt>
                <c:pt idx="388886">
                  <c:v>8.8183</c:v>
                </c:pt>
                <c:pt idx="388887">
                  <c:v>8.81832</c:v>
                </c:pt>
                <c:pt idx="388888">
                  <c:v>8.81835</c:v>
                </c:pt>
                <c:pt idx="388889">
                  <c:v>8.81837</c:v>
                </c:pt>
                <c:pt idx="388890">
                  <c:v>8.81839</c:v>
                </c:pt>
                <c:pt idx="388891">
                  <c:v>8.81841</c:v>
                </c:pt>
                <c:pt idx="388892">
                  <c:v>8.81843</c:v>
                </c:pt>
                <c:pt idx="388893">
                  <c:v>8.81846</c:v>
                </c:pt>
                <c:pt idx="388894">
                  <c:v>8.81848</c:v>
                </c:pt>
                <c:pt idx="388895">
                  <c:v>8.8185</c:v>
                </c:pt>
                <c:pt idx="388896">
                  <c:v>8.81853</c:v>
                </c:pt>
                <c:pt idx="388897">
                  <c:v>8.81855</c:v>
                </c:pt>
                <c:pt idx="388898">
                  <c:v>8.81857</c:v>
                </c:pt>
                <c:pt idx="388899">
                  <c:v>8.81859</c:v>
                </c:pt>
                <c:pt idx="388900">
                  <c:v>8.81862</c:v>
                </c:pt>
                <c:pt idx="388901">
                  <c:v>8.81864</c:v>
                </c:pt>
                <c:pt idx="388902">
                  <c:v>8.81866</c:v>
                </c:pt>
                <c:pt idx="388903">
                  <c:v>8.81869</c:v>
                </c:pt>
                <c:pt idx="388904">
                  <c:v>8.81871</c:v>
                </c:pt>
                <c:pt idx="388905">
                  <c:v>8.81873</c:v>
                </c:pt>
                <c:pt idx="388906">
                  <c:v>8.81875</c:v>
                </c:pt>
                <c:pt idx="388907">
                  <c:v>8.81878</c:v>
                </c:pt>
                <c:pt idx="388908">
                  <c:v>8.8188</c:v>
                </c:pt>
                <c:pt idx="388909">
                  <c:v>8.81882</c:v>
                </c:pt>
                <c:pt idx="388910">
                  <c:v>8.81884</c:v>
                </c:pt>
                <c:pt idx="388911">
                  <c:v>8.81887</c:v>
                </c:pt>
                <c:pt idx="388912">
                  <c:v>8.81889</c:v>
                </c:pt>
                <c:pt idx="388913">
                  <c:v>8.81891</c:v>
                </c:pt>
                <c:pt idx="388914">
                  <c:v>8.81893</c:v>
                </c:pt>
                <c:pt idx="388915">
                  <c:v>8.81896</c:v>
                </c:pt>
                <c:pt idx="388916">
                  <c:v>8.81898</c:v>
                </c:pt>
                <c:pt idx="388917">
                  <c:v>8.819</c:v>
                </c:pt>
                <c:pt idx="388918">
                  <c:v>8.81902</c:v>
                </c:pt>
                <c:pt idx="388919">
                  <c:v>8.81905</c:v>
                </c:pt>
                <c:pt idx="388920">
                  <c:v>8.81907</c:v>
                </c:pt>
                <c:pt idx="388921">
                  <c:v>8.81909</c:v>
                </c:pt>
                <c:pt idx="388922">
                  <c:v>8.81912</c:v>
                </c:pt>
                <c:pt idx="388923">
                  <c:v>8.81914</c:v>
                </c:pt>
                <c:pt idx="388924">
                  <c:v>8.81916</c:v>
                </c:pt>
                <c:pt idx="388925">
                  <c:v>8.81918</c:v>
                </c:pt>
                <c:pt idx="388926">
                  <c:v>8.81921</c:v>
                </c:pt>
                <c:pt idx="388927">
                  <c:v>8.81923</c:v>
                </c:pt>
                <c:pt idx="388928">
                  <c:v>8.81925</c:v>
                </c:pt>
                <c:pt idx="388929">
                  <c:v>8.81927</c:v>
                </c:pt>
                <c:pt idx="388930">
                  <c:v>8.8193</c:v>
                </c:pt>
                <c:pt idx="388931">
                  <c:v>8.81932</c:v>
                </c:pt>
                <c:pt idx="388932">
                  <c:v>8.81934</c:v>
                </c:pt>
                <c:pt idx="388933">
                  <c:v>8.81936</c:v>
                </c:pt>
                <c:pt idx="388934">
                  <c:v>8.81939</c:v>
                </c:pt>
                <c:pt idx="388935">
                  <c:v>8.81941</c:v>
                </c:pt>
                <c:pt idx="388936">
                  <c:v>8.81943</c:v>
                </c:pt>
                <c:pt idx="388937">
                  <c:v>8.81946</c:v>
                </c:pt>
                <c:pt idx="388938">
                  <c:v>8.81948</c:v>
                </c:pt>
                <c:pt idx="388939">
                  <c:v>8.8195</c:v>
                </c:pt>
                <c:pt idx="388940">
                  <c:v>8.81952</c:v>
                </c:pt>
                <c:pt idx="388941">
                  <c:v>8.81955</c:v>
                </c:pt>
                <c:pt idx="388942">
                  <c:v>8.81957</c:v>
                </c:pt>
                <c:pt idx="388943">
                  <c:v>8.81959</c:v>
                </c:pt>
                <c:pt idx="388944">
                  <c:v>8.81962</c:v>
                </c:pt>
                <c:pt idx="388945">
                  <c:v>8.81964</c:v>
                </c:pt>
                <c:pt idx="388946">
                  <c:v>8.81966</c:v>
                </c:pt>
                <c:pt idx="388947">
                  <c:v>8.81968</c:v>
                </c:pt>
                <c:pt idx="388948">
                  <c:v>8.81971</c:v>
                </c:pt>
                <c:pt idx="388949">
                  <c:v>8.81973</c:v>
                </c:pt>
                <c:pt idx="388950">
                  <c:v>8.81975</c:v>
                </c:pt>
                <c:pt idx="388951">
                  <c:v>8.81977</c:v>
                </c:pt>
                <c:pt idx="388952">
                  <c:v>8.8198</c:v>
                </c:pt>
                <c:pt idx="388953">
                  <c:v>8.81982</c:v>
                </c:pt>
                <c:pt idx="388954">
                  <c:v>8.81984</c:v>
                </c:pt>
                <c:pt idx="388955">
                  <c:v>8.81986</c:v>
                </c:pt>
                <c:pt idx="388956">
                  <c:v>8.81989</c:v>
                </c:pt>
                <c:pt idx="388957">
                  <c:v>8.81991</c:v>
                </c:pt>
                <c:pt idx="388958">
                  <c:v>8.81993</c:v>
                </c:pt>
                <c:pt idx="388959">
                  <c:v>8.81996</c:v>
                </c:pt>
                <c:pt idx="388960">
                  <c:v>8.81998</c:v>
                </c:pt>
                <c:pt idx="388961">
                  <c:v>8.82</c:v>
                </c:pt>
                <c:pt idx="388962">
                  <c:v>8.82002</c:v>
                </c:pt>
                <c:pt idx="388963">
                  <c:v>8.82005</c:v>
                </c:pt>
                <c:pt idx="388964">
                  <c:v>8.82007</c:v>
                </c:pt>
                <c:pt idx="388965">
                  <c:v>8.82009</c:v>
                </c:pt>
                <c:pt idx="388966">
                  <c:v>8.82011</c:v>
                </c:pt>
                <c:pt idx="388967">
                  <c:v>8.82014</c:v>
                </c:pt>
                <c:pt idx="388968">
                  <c:v>8.82016</c:v>
                </c:pt>
                <c:pt idx="388969">
                  <c:v>8.82018</c:v>
                </c:pt>
                <c:pt idx="388970">
                  <c:v>8.8202</c:v>
                </c:pt>
                <c:pt idx="388971">
                  <c:v>8.82023</c:v>
                </c:pt>
                <c:pt idx="388972">
                  <c:v>8.82025</c:v>
                </c:pt>
                <c:pt idx="388973">
                  <c:v>8.82027</c:v>
                </c:pt>
                <c:pt idx="388974">
                  <c:v>8.82029</c:v>
                </c:pt>
                <c:pt idx="388975">
                  <c:v>8.82032</c:v>
                </c:pt>
                <c:pt idx="388976">
                  <c:v>8.82034</c:v>
                </c:pt>
                <c:pt idx="388977">
                  <c:v>8.82036</c:v>
                </c:pt>
                <c:pt idx="388978">
                  <c:v>8.82038</c:v>
                </c:pt>
                <c:pt idx="388979">
                  <c:v>8.82041</c:v>
                </c:pt>
                <c:pt idx="388980">
                  <c:v>8.82043</c:v>
                </c:pt>
                <c:pt idx="388981">
                  <c:v>8.82045</c:v>
                </c:pt>
                <c:pt idx="388982">
                  <c:v>8.82048</c:v>
                </c:pt>
                <c:pt idx="388983">
                  <c:v>8.8205</c:v>
                </c:pt>
                <c:pt idx="388984">
                  <c:v>8.82052</c:v>
                </c:pt>
                <c:pt idx="388985">
                  <c:v>8.82054</c:v>
                </c:pt>
                <c:pt idx="388986">
                  <c:v>8.82057</c:v>
                </c:pt>
                <c:pt idx="388987">
                  <c:v>8.82059</c:v>
                </c:pt>
                <c:pt idx="388988">
                  <c:v>8.82061</c:v>
                </c:pt>
                <c:pt idx="388989">
                  <c:v>8.82063</c:v>
                </c:pt>
                <c:pt idx="388990">
                  <c:v>8.82066</c:v>
                </c:pt>
                <c:pt idx="388991">
                  <c:v>8.82068</c:v>
                </c:pt>
                <c:pt idx="388992">
                  <c:v>8.8207</c:v>
                </c:pt>
                <c:pt idx="388993">
                  <c:v>8.82073</c:v>
                </c:pt>
                <c:pt idx="388994">
                  <c:v>8.82075</c:v>
                </c:pt>
                <c:pt idx="388995">
                  <c:v>8.82077</c:v>
                </c:pt>
                <c:pt idx="388996">
                  <c:v>8.82079</c:v>
                </c:pt>
                <c:pt idx="388997">
                  <c:v>8.82082</c:v>
                </c:pt>
                <c:pt idx="388998">
                  <c:v>8.82084</c:v>
                </c:pt>
                <c:pt idx="388999">
                  <c:v>8.82086</c:v>
                </c:pt>
                <c:pt idx="389000">
                  <c:v>8.82088</c:v>
                </c:pt>
                <c:pt idx="389001">
                  <c:v>8.82091</c:v>
                </c:pt>
                <c:pt idx="389002">
                  <c:v>8.82093</c:v>
                </c:pt>
                <c:pt idx="389003">
                  <c:v>8.82095</c:v>
                </c:pt>
                <c:pt idx="389004">
                  <c:v>8.82098</c:v>
                </c:pt>
                <c:pt idx="389005">
                  <c:v>8.821</c:v>
                </c:pt>
                <c:pt idx="389006">
                  <c:v>8.82102</c:v>
                </c:pt>
                <c:pt idx="389007">
                  <c:v>8.82104</c:v>
                </c:pt>
                <c:pt idx="389008">
                  <c:v>8.82107</c:v>
                </c:pt>
                <c:pt idx="389009">
                  <c:v>8.82109</c:v>
                </c:pt>
                <c:pt idx="389010">
                  <c:v>8.82111</c:v>
                </c:pt>
                <c:pt idx="389011">
                  <c:v>8.82113</c:v>
                </c:pt>
                <c:pt idx="389012">
                  <c:v>8.82116</c:v>
                </c:pt>
                <c:pt idx="389013">
                  <c:v>8.82118</c:v>
                </c:pt>
                <c:pt idx="389014">
                  <c:v>8.8212</c:v>
                </c:pt>
                <c:pt idx="389015">
                  <c:v>8.82122</c:v>
                </c:pt>
                <c:pt idx="389016">
                  <c:v>8.82125</c:v>
                </c:pt>
                <c:pt idx="389017">
                  <c:v>8.82127</c:v>
                </c:pt>
                <c:pt idx="389018">
                  <c:v>8.82129</c:v>
                </c:pt>
                <c:pt idx="389019">
                  <c:v>8.82132</c:v>
                </c:pt>
                <c:pt idx="389020">
                  <c:v>8.82134</c:v>
                </c:pt>
                <c:pt idx="389021">
                  <c:v>8.82136</c:v>
                </c:pt>
                <c:pt idx="389022">
                  <c:v>8.82138</c:v>
                </c:pt>
                <c:pt idx="389023">
                  <c:v>8.82141</c:v>
                </c:pt>
                <c:pt idx="389024">
                  <c:v>8.82143</c:v>
                </c:pt>
                <c:pt idx="389025">
                  <c:v>8.82145</c:v>
                </c:pt>
                <c:pt idx="389026">
                  <c:v>8.82147</c:v>
                </c:pt>
                <c:pt idx="389027">
                  <c:v>8.8215</c:v>
                </c:pt>
                <c:pt idx="389028">
                  <c:v>8.82152</c:v>
                </c:pt>
                <c:pt idx="389029">
                  <c:v>8.82154</c:v>
                </c:pt>
                <c:pt idx="389030">
                  <c:v>8.82156</c:v>
                </c:pt>
                <c:pt idx="389031">
                  <c:v>8.82159</c:v>
                </c:pt>
                <c:pt idx="389032">
                  <c:v>8.82161</c:v>
                </c:pt>
                <c:pt idx="389033">
                  <c:v>8.82163</c:v>
                </c:pt>
                <c:pt idx="389034">
                  <c:v>8.82165</c:v>
                </c:pt>
                <c:pt idx="389035">
                  <c:v>8.82168</c:v>
                </c:pt>
                <c:pt idx="389036">
                  <c:v>8.8217</c:v>
                </c:pt>
                <c:pt idx="389037">
                  <c:v>8.82172</c:v>
                </c:pt>
                <c:pt idx="389038">
                  <c:v>8.82175</c:v>
                </c:pt>
                <c:pt idx="389039">
                  <c:v>8.82177</c:v>
                </c:pt>
                <c:pt idx="389040">
                  <c:v>8.82179</c:v>
                </c:pt>
                <c:pt idx="389041">
                  <c:v>8.82181</c:v>
                </c:pt>
                <c:pt idx="389042">
                  <c:v>8.82184</c:v>
                </c:pt>
                <c:pt idx="389043">
                  <c:v>8.82186</c:v>
                </c:pt>
                <c:pt idx="389044">
                  <c:v>8.82188</c:v>
                </c:pt>
                <c:pt idx="389045">
                  <c:v>8.8219</c:v>
                </c:pt>
                <c:pt idx="389046">
                  <c:v>8.82193</c:v>
                </c:pt>
                <c:pt idx="389047">
                  <c:v>8.82195</c:v>
                </c:pt>
                <c:pt idx="389048">
                  <c:v>8.82197</c:v>
                </c:pt>
                <c:pt idx="389049">
                  <c:v>8.82199</c:v>
                </c:pt>
                <c:pt idx="389050">
                  <c:v>8.82202</c:v>
                </c:pt>
                <c:pt idx="389051">
                  <c:v>8.82204</c:v>
                </c:pt>
                <c:pt idx="389052">
                  <c:v>8.82206</c:v>
                </c:pt>
                <c:pt idx="389053">
                  <c:v>8.82209</c:v>
                </c:pt>
                <c:pt idx="389054">
                  <c:v>8.82211</c:v>
                </c:pt>
                <c:pt idx="389055">
                  <c:v>8.82213</c:v>
                </c:pt>
                <c:pt idx="389056">
                  <c:v>8.82215</c:v>
                </c:pt>
                <c:pt idx="389057">
                  <c:v>8.82218</c:v>
                </c:pt>
                <c:pt idx="389058">
                  <c:v>8.8222</c:v>
                </c:pt>
                <c:pt idx="389059">
                  <c:v>8.82222</c:v>
                </c:pt>
                <c:pt idx="389060">
                  <c:v>8.82225</c:v>
                </c:pt>
                <c:pt idx="389061">
                  <c:v>8.82227</c:v>
                </c:pt>
                <c:pt idx="389062">
                  <c:v>8.82229</c:v>
                </c:pt>
                <c:pt idx="389063">
                  <c:v>8.82231</c:v>
                </c:pt>
                <c:pt idx="389064">
                  <c:v>8.82234</c:v>
                </c:pt>
                <c:pt idx="389065">
                  <c:v>8.82236</c:v>
                </c:pt>
                <c:pt idx="389066">
                  <c:v>8.82238</c:v>
                </c:pt>
                <c:pt idx="389067">
                  <c:v>8.8224</c:v>
                </c:pt>
                <c:pt idx="389068">
                  <c:v>8.82243</c:v>
                </c:pt>
                <c:pt idx="389069">
                  <c:v>8.82245</c:v>
                </c:pt>
                <c:pt idx="389070">
                  <c:v>8.82247</c:v>
                </c:pt>
                <c:pt idx="389071">
                  <c:v>8.82249</c:v>
                </c:pt>
                <c:pt idx="389072">
                  <c:v>8.82252</c:v>
                </c:pt>
                <c:pt idx="389073">
                  <c:v>8.82254</c:v>
                </c:pt>
                <c:pt idx="389074">
                  <c:v>8.82256</c:v>
                </c:pt>
                <c:pt idx="389075">
                  <c:v>8.82259</c:v>
                </c:pt>
                <c:pt idx="389076">
                  <c:v>8.82261</c:v>
                </c:pt>
                <c:pt idx="389077">
                  <c:v>8.82263</c:v>
                </c:pt>
                <c:pt idx="389078">
                  <c:v>8.82265</c:v>
                </c:pt>
                <c:pt idx="389079">
                  <c:v>8.82268</c:v>
                </c:pt>
                <c:pt idx="389080">
                  <c:v>8.8227</c:v>
                </c:pt>
                <c:pt idx="389081">
                  <c:v>8.82272</c:v>
                </c:pt>
                <c:pt idx="389082">
                  <c:v>8.82274</c:v>
                </c:pt>
                <c:pt idx="389083">
                  <c:v>8.82277</c:v>
                </c:pt>
                <c:pt idx="389084">
                  <c:v>8.82279</c:v>
                </c:pt>
                <c:pt idx="389085">
                  <c:v>8.82281</c:v>
                </c:pt>
                <c:pt idx="389086">
                  <c:v>8.82283</c:v>
                </c:pt>
                <c:pt idx="389087">
                  <c:v>8.82286</c:v>
                </c:pt>
                <c:pt idx="389088">
                  <c:v>8.82288</c:v>
                </c:pt>
                <c:pt idx="389089">
                  <c:v>8.8229</c:v>
                </c:pt>
                <c:pt idx="389090">
                  <c:v>8.82292</c:v>
                </c:pt>
                <c:pt idx="389091">
                  <c:v>8.82295</c:v>
                </c:pt>
                <c:pt idx="389092">
                  <c:v>8.82297</c:v>
                </c:pt>
                <c:pt idx="389093">
                  <c:v>8.82299</c:v>
                </c:pt>
                <c:pt idx="389094">
                  <c:v>8.82302</c:v>
                </c:pt>
                <c:pt idx="389095">
                  <c:v>8.82304</c:v>
                </c:pt>
                <c:pt idx="389096">
                  <c:v>8.82306</c:v>
                </c:pt>
                <c:pt idx="389097">
                  <c:v>8.82308</c:v>
                </c:pt>
                <c:pt idx="389098">
                  <c:v>8.82311</c:v>
                </c:pt>
                <c:pt idx="389099">
                  <c:v>8.82313</c:v>
                </c:pt>
                <c:pt idx="389100">
                  <c:v>8.82315</c:v>
                </c:pt>
                <c:pt idx="389101">
                  <c:v>8.82318</c:v>
                </c:pt>
                <c:pt idx="389102">
                  <c:v>8.8232</c:v>
                </c:pt>
                <c:pt idx="389103">
                  <c:v>8.82322</c:v>
                </c:pt>
                <c:pt idx="389104">
                  <c:v>8.82324</c:v>
                </c:pt>
                <c:pt idx="389105">
                  <c:v>8.82326</c:v>
                </c:pt>
                <c:pt idx="389106">
                  <c:v>8.82329</c:v>
                </c:pt>
                <c:pt idx="389107">
                  <c:v>8.82331</c:v>
                </c:pt>
                <c:pt idx="389108">
                  <c:v>8.82333</c:v>
                </c:pt>
                <c:pt idx="389109">
                  <c:v>8.82336</c:v>
                </c:pt>
                <c:pt idx="389110">
                  <c:v>8.82338</c:v>
                </c:pt>
                <c:pt idx="389111">
                  <c:v>8.8234</c:v>
                </c:pt>
                <c:pt idx="389112">
                  <c:v>8.82342</c:v>
                </c:pt>
                <c:pt idx="389113">
                  <c:v>8.82345</c:v>
                </c:pt>
                <c:pt idx="389114">
                  <c:v>8.82347</c:v>
                </c:pt>
                <c:pt idx="389115">
                  <c:v>8.82349</c:v>
                </c:pt>
                <c:pt idx="389116">
                  <c:v>8.82352</c:v>
                </c:pt>
                <c:pt idx="389117">
                  <c:v>8.82354</c:v>
                </c:pt>
                <c:pt idx="389118">
                  <c:v>8.82356</c:v>
                </c:pt>
                <c:pt idx="389119">
                  <c:v>8.82358</c:v>
                </c:pt>
                <c:pt idx="389120">
                  <c:v>8.82361</c:v>
                </c:pt>
                <c:pt idx="389121">
                  <c:v>8.82363</c:v>
                </c:pt>
                <c:pt idx="389122">
                  <c:v>8.82365</c:v>
                </c:pt>
                <c:pt idx="389123">
                  <c:v>8.82367</c:v>
                </c:pt>
                <c:pt idx="389124">
                  <c:v>8.8237</c:v>
                </c:pt>
                <c:pt idx="389125">
                  <c:v>8.82372</c:v>
                </c:pt>
                <c:pt idx="389126">
                  <c:v>8.82374</c:v>
                </c:pt>
                <c:pt idx="389127">
                  <c:v>8.82376</c:v>
                </c:pt>
                <c:pt idx="389128">
                  <c:v>8.82379</c:v>
                </c:pt>
                <c:pt idx="389129">
                  <c:v>8.82381</c:v>
                </c:pt>
                <c:pt idx="389130">
                  <c:v>8.82383</c:v>
                </c:pt>
                <c:pt idx="389131">
                  <c:v>8.82386</c:v>
                </c:pt>
                <c:pt idx="389132">
                  <c:v>8.82388</c:v>
                </c:pt>
                <c:pt idx="389133">
                  <c:v>8.8239</c:v>
                </c:pt>
                <c:pt idx="389134">
                  <c:v>8.82392</c:v>
                </c:pt>
                <c:pt idx="389135">
                  <c:v>8.82395</c:v>
                </c:pt>
                <c:pt idx="389136">
                  <c:v>8.82397</c:v>
                </c:pt>
                <c:pt idx="389137">
                  <c:v>8.82399</c:v>
                </c:pt>
                <c:pt idx="389138">
                  <c:v>8.82401</c:v>
                </c:pt>
                <c:pt idx="389139">
                  <c:v>8.82404</c:v>
                </c:pt>
                <c:pt idx="389140">
                  <c:v>8.82406</c:v>
                </c:pt>
                <c:pt idx="389141">
                  <c:v>8.82408</c:v>
                </c:pt>
                <c:pt idx="389142">
                  <c:v>8.8241</c:v>
                </c:pt>
                <c:pt idx="389143">
                  <c:v>8.82413</c:v>
                </c:pt>
                <c:pt idx="389144">
                  <c:v>8.82415</c:v>
                </c:pt>
                <c:pt idx="389145">
                  <c:v>8.82417</c:v>
                </c:pt>
                <c:pt idx="389146">
                  <c:v>8.82419</c:v>
                </c:pt>
                <c:pt idx="389147">
                  <c:v>8.82422</c:v>
                </c:pt>
                <c:pt idx="389148">
                  <c:v>8.82424</c:v>
                </c:pt>
                <c:pt idx="389149">
                  <c:v>8.82426</c:v>
                </c:pt>
                <c:pt idx="389150">
                  <c:v>8.82429</c:v>
                </c:pt>
                <c:pt idx="389151">
                  <c:v>8.82431</c:v>
                </c:pt>
                <c:pt idx="389152">
                  <c:v>8.82433</c:v>
                </c:pt>
                <c:pt idx="389153">
                  <c:v>8.82435</c:v>
                </c:pt>
                <c:pt idx="389154">
                  <c:v>8.82438</c:v>
                </c:pt>
                <c:pt idx="389155">
                  <c:v>8.8244</c:v>
                </c:pt>
                <c:pt idx="389156">
                  <c:v>8.82442</c:v>
                </c:pt>
                <c:pt idx="389157">
                  <c:v>8.82444</c:v>
                </c:pt>
                <c:pt idx="389158">
                  <c:v>8.82447</c:v>
                </c:pt>
                <c:pt idx="389159">
                  <c:v>8.82449</c:v>
                </c:pt>
                <c:pt idx="389160">
                  <c:v>8.82451</c:v>
                </c:pt>
                <c:pt idx="389161">
                  <c:v>8.82453</c:v>
                </c:pt>
                <c:pt idx="389162">
                  <c:v>8.82456</c:v>
                </c:pt>
                <c:pt idx="389163">
                  <c:v>8.82458</c:v>
                </c:pt>
                <c:pt idx="389164">
                  <c:v>8.8246</c:v>
                </c:pt>
                <c:pt idx="389165">
                  <c:v>8.82463</c:v>
                </c:pt>
                <c:pt idx="389166">
                  <c:v>8.82465</c:v>
                </c:pt>
                <c:pt idx="389167">
                  <c:v>8.82467</c:v>
                </c:pt>
                <c:pt idx="389168">
                  <c:v>8.82469</c:v>
                </c:pt>
                <c:pt idx="389169">
                  <c:v>8.82472</c:v>
                </c:pt>
                <c:pt idx="389170">
                  <c:v>8.82474</c:v>
                </c:pt>
                <c:pt idx="389171">
                  <c:v>8.82476</c:v>
                </c:pt>
                <c:pt idx="389172">
                  <c:v>8.82479</c:v>
                </c:pt>
                <c:pt idx="389173">
                  <c:v>8.82481</c:v>
                </c:pt>
                <c:pt idx="389174">
                  <c:v>8.82483</c:v>
                </c:pt>
                <c:pt idx="389175">
                  <c:v>8.82485</c:v>
                </c:pt>
                <c:pt idx="389176">
                  <c:v>8.82488</c:v>
                </c:pt>
                <c:pt idx="389177">
                  <c:v>8.8249</c:v>
                </c:pt>
                <c:pt idx="389178">
                  <c:v>8.82492</c:v>
                </c:pt>
                <c:pt idx="389179">
                  <c:v>8.82494</c:v>
                </c:pt>
                <c:pt idx="389180">
                  <c:v>8.82497</c:v>
                </c:pt>
                <c:pt idx="389181">
                  <c:v>8.82499</c:v>
                </c:pt>
                <c:pt idx="389182">
                  <c:v>8.82501</c:v>
                </c:pt>
                <c:pt idx="389183">
                  <c:v>8.82503</c:v>
                </c:pt>
                <c:pt idx="389184">
                  <c:v>8.82506</c:v>
                </c:pt>
                <c:pt idx="389185">
                  <c:v>8.82508</c:v>
                </c:pt>
                <c:pt idx="389186">
                  <c:v>8.8251</c:v>
                </c:pt>
                <c:pt idx="389187">
                  <c:v>8.82512</c:v>
                </c:pt>
                <c:pt idx="389188">
                  <c:v>8.82515</c:v>
                </c:pt>
                <c:pt idx="389189">
                  <c:v>8.82517</c:v>
                </c:pt>
                <c:pt idx="389190">
                  <c:v>8.82519</c:v>
                </c:pt>
                <c:pt idx="389191">
                  <c:v>8.82522</c:v>
                </c:pt>
                <c:pt idx="389192">
                  <c:v>8.82524</c:v>
                </c:pt>
                <c:pt idx="389193">
                  <c:v>8.82526</c:v>
                </c:pt>
                <c:pt idx="389194">
                  <c:v>8.82528</c:v>
                </c:pt>
                <c:pt idx="389195">
                  <c:v>8.82531</c:v>
                </c:pt>
                <c:pt idx="389196">
                  <c:v>8.82533</c:v>
                </c:pt>
                <c:pt idx="389197">
                  <c:v>8.82535</c:v>
                </c:pt>
                <c:pt idx="389198">
                  <c:v>8.82537</c:v>
                </c:pt>
                <c:pt idx="389199">
                  <c:v>8.8254</c:v>
                </c:pt>
                <c:pt idx="389200">
                  <c:v>8.82542</c:v>
                </c:pt>
                <c:pt idx="389201">
                  <c:v>8.82544</c:v>
                </c:pt>
                <c:pt idx="389202">
                  <c:v>8.82546</c:v>
                </c:pt>
                <c:pt idx="389203">
                  <c:v>8.82549</c:v>
                </c:pt>
                <c:pt idx="389204">
                  <c:v>8.82551</c:v>
                </c:pt>
                <c:pt idx="389205">
                  <c:v>8.82553</c:v>
                </c:pt>
                <c:pt idx="389206">
                  <c:v>8.82556</c:v>
                </c:pt>
                <c:pt idx="389207">
                  <c:v>8.82558</c:v>
                </c:pt>
                <c:pt idx="389208">
                  <c:v>8.8256</c:v>
                </c:pt>
                <c:pt idx="389209">
                  <c:v>8.82562</c:v>
                </c:pt>
                <c:pt idx="389210">
                  <c:v>8.82565</c:v>
                </c:pt>
                <c:pt idx="389211">
                  <c:v>8.82567</c:v>
                </c:pt>
                <c:pt idx="389212">
                  <c:v>8.82569</c:v>
                </c:pt>
                <c:pt idx="389213">
                  <c:v>8.82571</c:v>
                </c:pt>
                <c:pt idx="389214">
                  <c:v>8.82574</c:v>
                </c:pt>
                <c:pt idx="389215">
                  <c:v>8.82576</c:v>
                </c:pt>
                <c:pt idx="389216">
                  <c:v>8.82578</c:v>
                </c:pt>
                <c:pt idx="389217">
                  <c:v>8.82581</c:v>
                </c:pt>
                <c:pt idx="389218">
                  <c:v>8.82583</c:v>
                </c:pt>
                <c:pt idx="389219">
                  <c:v>8.82585</c:v>
                </c:pt>
                <c:pt idx="389220">
                  <c:v>8.82587</c:v>
                </c:pt>
                <c:pt idx="389221">
                  <c:v>8.8259</c:v>
                </c:pt>
                <c:pt idx="389222">
                  <c:v>8.82592</c:v>
                </c:pt>
                <c:pt idx="389223">
                  <c:v>8.82594</c:v>
                </c:pt>
                <c:pt idx="389224">
                  <c:v>8.82596</c:v>
                </c:pt>
                <c:pt idx="389225">
                  <c:v>8.82599</c:v>
                </c:pt>
                <c:pt idx="389226">
                  <c:v>8.82601</c:v>
                </c:pt>
                <c:pt idx="389227">
                  <c:v>8.82603</c:v>
                </c:pt>
                <c:pt idx="389228">
                  <c:v>8.82605</c:v>
                </c:pt>
                <c:pt idx="389229">
                  <c:v>8.82608</c:v>
                </c:pt>
                <c:pt idx="389230">
                  <c:v>8.8261</c:v>
                </c:pt>
                <c:pt idx="389231">
                  <c:v>8.82612</c:v>
                </c:pt>
                <c:pt idx="389232">
                  <c:v>8.82615</c:v>
                </c:pt>
                <c:pt idx="389233">
                  <c:v>8.82617</c:v>
                </c:pt>
                <c:pt idx="389234">
                  <c:v>8.82619</c:v>
                </c:pt>
                <c:pt idx="389235">
                  <c:v>8.82621</c:v>
                </c:pt>
                <c:pt idx="389236">
                  <c:v>8.82624</c:v>
                </c:pt>
                <c:pt idx="389237">
                  <c:v>8.82626</c:v>
                </c:pt>
                <c:pt idx="389238">
                  <c:v>8.82628</c:v>
                </c:pt>
                <c:pt idx="389239">
                  <c:v>8.8263</c:v>
                </c:pt>
                <c:pt idx="389240">
                  <c:v>8.82633</c:v>
                </c:pt>
                <c:pt idx="389241">
                  <c:v>8.82635</c:v>
                </c:pt>
                <c:pt idx="389242">
                  <c:v>8.82637</c:v>
                </c:pt>
                <c:pt idx="389243">
                  <c:v>8.82639</c:v>
                </c:pt>
                <c:pt idx="389244">
                  <c:v>8.82642</c:v>
                </c:pt>
                <c:pt idx="389245">
                  <c:v>8.82644</c:v>
                </c:pt>
                <c:pt idx="389246">
                  <c:v>8.82646</c:v>
                </c:pt>
                <c:pt idx="389247">
                  <c:v>8.82648</c:v>
                </c:pt>
                <c:pt idx="389248">
                  <c:v>8.82651</c:v>
                </c:pt>
                <c:pt idx="389249">
                  <c:v>8.82653</c:v>
                </c:pt>
                <c:pt idx="389250">
                  <c:v>8.82655</c:v>
                </c:pt>
                <c:pt idx="389251">
                  <c:v>8.82658</c:v>
                </c:pt>
                <c:pt idx="389252">
                  <c:v>8.8266</c:v>
                </c:pt>
                <c:pt idx="389253">
                  <c:v>8.82662</c:v>
                </c:pt>
                <c:pt idx="389254">
                  <c:v>8.82664</c:v>
                </c:pt>
                <c:pt idx="389255">
                  <c:v>8.82667</c:v>
                </c:pt>
                <c:pt idx="389256">
                  <c:v>8.82669</c:v>
                </c:pt>
                <c:pt idx="389257">
                  <c:v>8.82671</c:v>
                </c:pt>
                <c:pt idx="389258">
                  <c:v>8.82673</c:v>
                </c:pt>
                <c:pt idx="389259">
                  <c:v>8.82676</c:v>
                </c:pt>
                <c:pt idx="389260">
                  <c:v>8.82678</c:v>
                </c:pt>
                <c:pt idx="389261">
                  <c:v>8.8268</c:v>
                </c:pt>
                <c:pt idx="389262">
                  <c:v>8.82682</c:v>
                </c:pt>
                <c:pt idx="389263">
                  <c:v>8.82685</c:v>
                </c:pt>
                <c:pt idx="389264">
                  <c:v>8.82687</c:v>
                </c:pt>
                <c:pt idx="389265">
                  <c:v>8.82689</c:v>
                </c:pt>
                <c:pt idx="389266">
                  <c:v>8.82692</c:v>
                </c:pt>
                <c:pt idx="389267">
                  <c:v>8.82694</c:v>
                </c:pt>
                <c:pt idx="389268">
                  <c:v>8.82696</c:v>
                </c:pt>
                <c:pt idx="389269">
                  <c:v>8.82698</c:v>
                </c:pt>
                <c:pt idx="389270">
                  <c:v>8.82701</c:v>
                </c:pt>
                <c:pt idx="389271">
                  <c:v>8.82703</c:v>
                </c:pt>
                <c:pt idx="389272">
                  <c:v>8.82705</c:v>
                </c:pt>
                <c:pt idx="389273">
                  <c:v>8.82708</c:v>
                </c:pt>
                <c:pt idx="389274">
                  <c:v>8.8271</c:v>
                </c:pt>
                <c:pt idx="389275">
                  <c:v>8.82712</c:v>
                </c:pt>
                <c:pt idx="389276">
                  <c:v>8.82714</c:v>
                </c:pt>
                <c:pt idx="389277">
                  <c:v>8.82717</c:v>
                </c:pt>
                <c:pt idx="389278">
                  <c:v>8.82719</c:v>
                </c:pt>
                <c:pt idx="389279">
                  <c:v>8.82721</c:v>
                </c:pt>
                <c:pt idx="389280">
                  <c:v>8.82723</c:v>
                </c:pt>
                <c:pt idx="389281">
                  <c:v>8.82726</c:v>
                </c:pt>
                <c:pt idx="389282">
                  <c:v>8.82728</c:v>
                </c:pt>
                <c:pt idx="389283">
                  <c:v>8.8273</c:v>
                </c:pt>
                <c:pt idx="389284">
                  <c:v>8.82732</c:v>
                </c:pt>
                <c:pt idx="389285">
                  <c:v>8.82735</c:v>
                </c:pt>
                <c:pt idx="389286">
                  <c:v>8.82737</c:v>
                </c:pt>
                <c:pt idx="389287">
                  <c:v>8.82739</c:v>
                </c:pt>
                <c:pt idx="389288">
                  <c:v>8.82742</c:v>
                </c:pt>
                <c:pt idx="389289">
                  <c:v>8.82744</c:v>
                </c:pt>
                <c:pt idx="389290">
                  <c:v>8.82746</c:v>
                </c:pt>
                <c:pt idx="389291">
                  <c:v>8.82748</c:v>
                </c:pt>
                <c:pt idx="389292">
                  <c:v>8.82751</c:v>
                </c:pt>
                <c:pt idx="389293">
                  <c:v>8.82753</c:v>
                </c:pt>
                <c:pt idx="389294">
                  <c:v>8.82755</c:v>
                </c:pt>
                <c:pt idx="389295">
                  <c:v>8.82757</c:v>
                </c:pt>
                <c:pt idx="389296">
                  <c:v>8.8276</c:v>
                </c:pt>
                <c:pt idx="389297">
                  <c:v>8.82762</c:v>
                </c:pt>
                <c:pt idx="389298">
                  <c:v>8.82764</c:v>
                </c:pt>
                <c:pt idx="389299">
                  <c:v>8.82766</c:v>
                </c:pt>
                <c:pt idx="389300">
                  <c:v>8.82769</c:v>
                </c:pt>
                <c:pt idx="389301">
                  <c:v>8.82771</c:v>
                </c:pt>
                <c:pt idx="389302">
                  <c:v>8.82773</c:v>
                </c:pt>
                <c:pt idx="389303">
                  <c:v>8.82775</c:v>
                </c:pt>
                <c:pt idx="389304">
                  <c:v>8.82778</c:v>
                </c:pt>
                <c:pt idx="389305">
                  <c:v>8.8278</c:v>
                </c:pt>
                <c:pt idx="389306">
                  <c:v>8.82782</c:v>
                </c:pt>
                <c:pt idx="389307">
                  <c:v>8.82785</c:v>
                </c:pt>
                <c:pt idx="389308">
                  <c:v>8.82787</c:v>
                </c:pt>
                <c:pt idx="389309">
                  <c:v>8.82789</c:v>
                </c:pt>
                <c:pt idx="389310">
                  <c:v>8.82791</c:v>
                </c:pt>
                <c:pt idx="389311">
                  <c:v>8.82794</c:v>
                </c:pt>
                <c:pt idx="389312">
                  <c:v>8.82796</c:v>
                </c:pt>
                <c:pt idx="389313">
                  <c:v>8.82798</c:v>
                </c:pt>
                <c:pt idx="389314">
                  <c:v>8.828</c:v>
                </c:pt>
                <c:pt idx="389315">
                  <c:v>8.82803</c:v>
                </c:pt>
                <c:pt idx="389316">
                  <c:v>8.82805</c:v>
                </c:pt>
                <c:pt idx="389317">
                  <c:v>8.82807</c:v>
                </c:pt>
                <c:pt idx="389318">
                  <c:v>8.82809</c:v>
                </c:pt>
                <c:pt idx="389319">
                  <c:v>8.82812</c:v>
                </c:pt>
                <c:pt idx="389320">
                  <c:v>8.82814</c:v>
                </c:pt>
                <c:pt idx="389321">
                  <c:v>8.82816</c:v>
                </c:pt>
                <c:pt idx="389322">
                  <c:v>8.82819</c:v>
                </c:pt>
                <c:pt idx="389323">
                  <c:v>8.82821</c:v>
                </c:pt>
                <c:pt idx="389324">
                  <c:v>8.82823</c:v>
                </c:pt>
                <c:pt idx="389325">
                  <c:v>8.82825</c:v>
                </c:pt>
                <c:pt idx="389326">
                  <c:v>8.82828</c:v>
                </c:pt>
                <c:pt idx="389327">
                  <c:v>8.8283</c:v>
                </c:pt>
                <c:pt idx="389328">
                  <c:v>8.82832</c:v>
                </c:pt>
                <c:pt idx="389329">
                  <c:v>8.82835</c:v>
                </c:pt>
                <c:pt idx="389330">
                  <c:v>8.82837</c:v>
                </c:pt>
                <c:pt idx="389331">
                  <c:v>8.82839</c:v>
                </c:pt>
                <c:pt idx="389332">
                  <c:v>8.82841</c:v>
                </c:pt>
                <c:pt idx="389333">
                  <c:v>8.82844</c:v>
                </c:pt>
                <c:pt idx="389334">
                  <c:v>8.82846</c:v>
                </c:pt>
                <c:pt idx="389335">
                  <c:v>8.82848</c:v>
                </c:pt>
                <c:pt idx="389336">
                  <c:v>8.8285</c:v>
                </c:pt>
                <c:pt idx="389337">
                  <c:v>8.82853</c:v>
                </c:pt>
                <c:pt idx="389338">
                  <c:v>8.82855</c:v>
                </c:pt>
                <c:pt idx="389339">
                  <c:v>8.82857</c:v>
                </c:pt>
                <c:pt idx="389340">
                  <c:v>8.82859</c:v>
                </c:pt>
                <c:pt idx="389341">
                  <c:v>8.82862</c:v>
                </c:pt>
                <c:pt idx="389342">
                  <c:v>8.82864</c:v>
                </c:pt>
                <c:pt idx="389343">
                  <c:v>8.82866</c:v>
                </c:pt>
                <c:pt idx="389344">
                  <c:v>8.82869</c:v>
                </c:pt>
                <c:pt idx="389345">
                  <c:v>8.82871</c:v>
                </c:pt>
                <c:pt idx="389346">
                  <c:v>8.82873</c:v>
                </c:pt>
                <c:pt idx="389347">
                  <c:v>8.82875</c:v>
                </c:pt>
                <c:pt idx="389348">
                  <c:v>8.82878</c:v>
                </c:pt>
                <c:pt idx="389349">
                  <c:v>8.8288</c:v>
                </c:pt>
                <c:pt idx="389350">
                  <c:v>8.82882</c:v>
                </c:pt>
                <c:pt idx="389351">
                  <c:v>8.82884</c:v>
                </c:pt>
                <c:pt idx="389352">
                  <c:v>8.82887</c:v>
                </c:pt>
                <c:pt idx="389353">
                  <c:v>8.82889</c:v>
                </c:pt>
                <c:pt idx="389354">
                  <c:v>8.82891</c:v>
                </c:pt>
                <c:pt idx="389355">
                  <c:v>8.82893</c:v>
                </c:pt>
                <c:pt idx="389356">
                  <c:v>8.82896</c:v>
                </c:pt>
                <c:pt idx="389357">
                  <c:v>8.82898</c:v>
                </c:pt>
                <c:pt idx="389358">
                  <c:v>8.829</c:v>
                </c:pt>
                <c:pt idx="389359">
                  <c:v>8.82902</c:v>
                </c:pt>
                <c:pt idx="389360">
                  <c:v>8.82905</c:v>
                </c:pt>
                <c:pt idx="389361">
                  <c:v>8.82907</c:v>
                </c:pt>
                <c:pt idx="389362">
                  <c:v>8.82909</c:v>
                </c:pt>
                <c:pt idx="389363">
                  <c:v>8.82912</c:v>
                </c:pt>
                <c:pt idx="389364">
                  <c:v>8.82914</c:v>
                </c:pt>
                <c:pt idx="389365">
                  <c:v>8.82916</c:v>
                </c:pt>
                <c:pt idx="389366">
                  <c:v>8.82918</c:v>
                </c:pt>
                <c:pt idx="389367">
                  <c:v>8.82921</c:v>
                </c:pt>
                <c:pt idx="389368">
                  <c:v>8.82923</c:v>
                </c:pt>
                <c:pt idx="389369">
                  <c:v>8.82925</c:v>
                </c:pt>
                <c:pt idx="389370">
                  <c:v>8.82927</c:v>
                </c:pt>
                <c:pt idx="389371">
                  <c:v>8.8293</c:v>
                </c:pt>
                <c:pt idx="389372">
                  <c:v>8.82932</c:v>
                </c:pt>
                <c:pt idx="389373">
                  <c:v>8.82934</c:v>
                </c:pt>
                <c:pt idx="389374">
                  <c:v>8.82936</c:v>
                </c:pt>
                <c:pt idx="389375">
                  <c:v>8.82939</c:v>
                </c:pt>
                <c:pt idx="389376">
                  <c:v>8.82941</c:v>
                </c:pt>
                <c:pt idx="389377">
                  <c:v>8.82943</c:v>
                </c:pt>
                <c:pt idx="389378">
                  <c:v>8.82946</c:v>
                </c:pt>
                <c:pt idx="389379">
                  <c:v>8.82948</c:v>
                </c:pt>
                <c:pt idx="389380">
                  <c:v>8.8295</c:v>
                </c:pt>
                <c:pt idx="389381">
                  <c:v>8.82952</c:v>
                </c:pt>
                <c:pt idx="389382">
                  <c:v>8.82955</c:v>
                </c:pt>
                <c:pt idx="389383">
                  <c:v>8.82957</c:v>
                </c:pt>
                <c:pt idx="389384">
                  <c:v>8.82959</c:v>
                </c:pt>
                <c:pt idx="389385">
                  <c:v>8.82962</c:v>
                </c:pt>
                <c:pt idx="389386">
                  <c:v>8.82964</c:v>
                </c:pt>
                <c:pt idx="389387">
                  <c:v>8.82966</c:v>
                </c:pt>
                <c:pt idx="389388">
                  <c:v>8.82968</c:v>
                </c:pt>
                <c:pt idx="389389">
                  <c:v>8.82971</c:v>
                </c:pt>
                <c:pt idx="389390">
                  <c:v>8.82973</c:v>
                </c:pt>
                <c:pt idx="389391">
                  <c:v>8.82975</c:v>
                </c:pt>
                <c:pt idx="389392">
                  <c:v>8.82977</c:v>
                </c:pt>
                <c:pt idx="389393">
                  <c:v>8.8298</c:v>
                </c:pt>
                <c:pt idx="389394">
                  <c:v>8.82982</c:v>
                </c:pt>
                <c:pt idx="389395">
                  <c:v>8.82984</c:v>
                </c:pt>
                <c:pt idx="389396">
                  <c:v>8.82986</c:v>
                </c:pt>
                <c:pt idx="389397">
                  <c:v>8.82989</c:v>
                </c:pt>
                <c:pt idx="389398">
                  <c:v>8.82991</c:v>
                </c:pt>
                <c:pt idx="389399">
                  <c:v>8.82993</c:v>
                </c:pt>
                <c:pt idx="389400">
                  <c:v>8.82995</c:v>
                </c:pt>
                <c:pt idx="389401">
                  <c:v>8.82998</c:v>
                </c:pt>
                <c:pt idx="389402">
                  <c:v>8.83</c:v>
                </c:pt>
                <c:pt idx="389403">
                  <c:v>8.83002</c:v>
                </c:pt>
                <c:pt idx="389404">
                  <c:v>8.83005</c:v>
                </c:pt>
                <c:pt idx="389405">
                  <c:v>8.83007</c:v>
                </c:pt>
                <c:pt idx="389406">
                  <c:v>8.83009</c:v>
                </c:pt>
                <c:pt idx="389407">
                  <c:v>8.83011</c:v>
                </c:pt>
                <c:pt idx="389408">
                  <c:v>8.83014</c:v>
                </c:pt>
                <c:pt idx="389409">
                  <c:v>8.83016</c:v>
                </c:pt>
                <c:pt idx="389410">
                  <c:v>8.83018</c:v>
                </c:pt>
                <c:pt idx="389411">
                  <c:v>8.8302</c:v>
                </c:pt>
                <c:pt idx="389412">
                  <c:v>8.83023</c:v>
                </c:pt>
                <c:pt idx="389413">
                  <c:v>8.83025</c:v>
                </c:pt>
                <c:pt idx="389414">
                  <c:v>8.83027</c:v>
                </c:pt>
                <c:pt idx="389415">
                  <c:v>8.83029</c:v>
                </c:pt>
                <c:pt idx="389416">
                  <c:v>8.83032</c:v>
                </c:pt>
                <c:pt idx="389417">
                  <c:v>8.83034</c:v>
                </c:pt>
                <c:pt idx="389418">
                  <c:v>8.83036</c:v>
                </c:pt>
                <c:pt idx="389419">
                  <c:v>8.83038</c:v>
                </c:pt>
                <c:pt idx="389420">
                  <c:v>8.83041</c:v>
                </c:pt>
                <c:pt idx="389421">
                  <c:v>8.83043</c:v>
                </c:pt>
                <c:pt idx="389422">
                  <c:v>8.83045</c:v>
                </c:pt>
                <c:pt idx="389423">
                  <c:v>8.83048</c:v>
                </c:pt>
                <c:pt idx="389424">
                  <c:v>8.8305</c:v>
                </c:pt>
                <c:pt idx="389425">
                  <c:v>8.83052</c:v>
                </c:pt>
                <c:pt idx="389426">
                  <c:v>8.83054</c:v>
                </c:pt>
                <c:pt idx="389427">
                  <c:v>8.83057</c:v>
                </c:pt>
                <c:pt idx="389428">
                  <c:v>8.83059</c:v>
                </c:pt>
                <c:pt idx="389429">
                  <c:v>8.83061</c:v>
                </c:pt>
                <c:pt idx="389430">
                  <c:v>8.83063</c:v>
                </c:pt>
                <c:pt idx="389431">
                  <c:v>8.83066</c:v>
                </c:pt>
                <c:pt idx="389432">
                  <c:v>8.83068</c:v>
                </c:pt>
                <c:pt idx="389433">
                  <c:v>8.8307</c:v>
                </c:pt>
                <c:pt idx="389434">
                  <c:v>8.83073</c:v>
                </c:pt>
                <c:pt idx="389435">
                  <c:v>8.83075</c:v>
                </c:pt>
                <c:pt idx="389436">
                  <c:v>8.83077</c:v>
                </c:pt>
                <c:pt idx="389437">
                  <c:v>8.83079</c:v>
                </c:pt>
                <c:pt idx="389438">
                  <c:v>8.83082</c:v>
                </c:pt>
                <c:pt idx="389439">
                  <c:v>8.83084</c:v>
                </c:pt>
                <c:pt idx="389440">
                  <c:v>8.83086</c:v>
                </c:pt>
                <c:pt idx="389441">
                  <c:v>8.83088</c:v>
                </c:pt>
                <c:pt idx="389442">
                  <c:v>8.83091</c:v>
                </c:pt>
                <c:pt idx="389443">
                  <c:v>8.83093</c:v>
                </c:pt>
                <c:pt idx="389444">
                  <c:v>8.83095</c:v>
                </c:pt>
                <c:pt idx="389445">
                  <c:v>8.83098</c:v>
                </c:pt>
                <c:pt idx="389446">
                  <c:v>8.831</c:v>
                </c:pt>
                <c:pt idx="389447">
                  <c:v>8.83102</c:v>
                </c:pt>
                <c:pt idx="389448">
                  <c:v>8.83104</c:v>
                </c:pt>
                <c:pt idx="389449">
                  <c:v>8.83107</c:v>
                </c:pt>
                <c:pt idx="389450">
                  <c:v>8.83109</c:v>
                </c:pt>
                <c:pt idx="389451">
                  <c:v>8.83111</c:v>
                </c:pt>
                <c:pt idx="389452">
                  <c:v>8.83113</c:v>
                </c:pt>
                <c:pt idx="389453">
                  <c:v>8.83116</c:v>
                </c:pt>
                <c:pt idx="389454">
                  <c:v>8.83118</c:v>
                </c:pt>
                <c:pt idx="389455">
                  <c:v>8.8312</c:v>
                </c:pt>
                <c:pt idx="389456">
                  <c:v>8.83122</c:v>
                </c:pt>
                <c:pt idx="389457">
                  <c:v>8.83125</c:v>
                </c:pt>
                <c:pt idx="389458">
                  <c:v>8.83127</c:v>
                </c:pt>
                <c:pt idx="389459">
                  <c:v>8.83129</c:v>
                </c:pt>
                <c:pt idx="389460">
                  <c:v>8.83132</c:v>
                </c:pt>
                <c:pt idx="389461">
                  <c:v>8.83134</c:v>
                </c:pt>
                <c:pt idx="389462">
                  <c:v>8.83136</c:v>
                </c:pt>
                <c:pt idx="389463">
                  <c:v>8.83138</c:v>
                </c:pt>
                <c:pt idx="389464">
                  <c:v>8.83141</c:v>
                </c:pt>
                <c:pt idx="389465">
                  <c:v>8.83143</c:v>
                </c:pt>
                <c:pt idx="389466">
                  <c:v>8.83145</c:v>
                </c:pt>
                <c:pt idx="389467">
                  <c:v>8.83147</c:v>
                </c:pt>
                <c:pt idx="389468">
                  <c:v>8.8315</c:v>
                </c:pt>
                <c:pt idx="389469">
                  <c:v>8.83152</c:v>
                </c:pt>
                <c:pt idx="389470">
                  <c:v>8.83154</c:v>
                </c:pt>
                <c:pt idx="389471">
                  <c:v>8.83156</c:v>
                </c:pt>
                <c:pt idx="389472">
                  <c:v>8.83159</c:v>
                </c:pt>
                <c:pt idx="389473">
                  <c:v>8.83161</c:v>
                </c:pt>
                <c:pt idx="389474">
                  <c:v>8.83163</c:v>
                </c:pt>
                <c:pt idx="389475">
                  <c:v>8.83165</c:v>
                </c:pt>
                <c:pt idx="389476">
                  <c:v>8.83168</c:v>
                </c:pt>
                <c:pt idx="389477">
                  <c:v>8.8317</c:v>
                </c:pt>
                <c:pt idx="389478">
                  <c:v>8.83172</c:v>
                </c:pt>
                <c:pt idx="389479">
                  <c:v>8.83175</c:v>
                </c:pt>
                <c:pt idx="389480">
                  <c:v>8.83177</c:v>
                </c:pt>
                <c:pt idx="389481">
                  <c:v>8.83179</c:v>
                </c:pt>
                <c:pt idx="389482">
                  <c:v>8.83181</c:v>
                </c:pt>
                <c:pt idx="389483">
                  <c:v>8.83184</c:v>
                </c:pt>
                <c:pt idx="389484">
                  <c:v>8.83186</c:v>
                </c:pt>
                <c:pt idx="389485">
                  <c:v>8.83188</c:v>
                </c:pt>
                <c:pt idx="389486">
                  <c:v>8.83191</c:v>
                </c:pt>
                <c:pt idx="389487">
                  <c:v>8.83193</c:v>
                </c:pt>
                <c:pt idx="389488">
                  <c:v>8.83195</c:v>
                </c:pt>
                <c:pt idx="389489">
                  <c:v>8.83197</c:v>
                </c:pt>
                <c:pt idx="389490">
                  <c:v>8.83199</c:v>
                </c:pt>
                <c:pt idx="389491">
                  <c:v>8.83202</c:v>
                </c:pt>
                <c:pt idx="389492">
                  <c:v>8.83204</c:v>
                </c:pt>
                <c:pt idx="389493">
                  <c:v>8.83206</c:v>
                </c:pt>
                <c:pt idx="389494">
                  <c:v>8.83209</c:v>
                </c:pt>
                <c:pt idx="389495">
                  <c:v>8.83211</c:v>
                </c:pt>
                <c:pt idx="389496">
                  <c:v>8.83213</c:v>
                </c:pt>
                <c:pt idx="389497">
                  <c:v>8.83215</c:v>
                </c:pt>
                <c:pt idx="389498">
                  <c:v>8.83218</c:v>
                </c:pt>
                <c:pt idx="389499">
                  <c:v>8.8322</c:v>
                </c:pt>
                <c:pt idx="389500">
                  <c:v>8.83222</c:v>
                </c:pt>
                <c:pt idx="389501">
                  <c:v>8.83225</c:v>
                </c:pt>
                <c:pt idx="389502">
                  <c:v>8.83227</c:v>
                </c:pt>
                <c:pt idx="389503">
                  <c:v>8.83229</c:v>
                </c:pt>
                <c:pt idx="389504">
                  <c:v>8.83231</c:v>
                </c:pt>
                <c:pt idx="389505">
                  <c:v>8.83234</c:v>
                </c:pt>
                <c:pt idx="389506">
                  <c:v>8.83236</c:v>
                </c:pt>
                <c:pt idx="389507">
                  <c:v>8.83238</c:v>
                </c:pt>
                <c:pt idx="389508">
                  <c:v>8.8324</c:v>
                </c:pt>
                <c:pt idx="389509">
                  <c:v>8.83243</c:v>
                </c:pt>
                <c:pt idx="389510">
                  <c:v>8.83245</c:v>
                </c:pt>
                <c:pt idx="389511">
                  <c:v>8.83247</c:v>
                </c:pt>
                <c:pt idx="389512">
                  <c:v>8.83249</c:v>
                </c:pt>
                <c:pt idx="389513">
                  <c:v>8.83252</c:v>
                </c:pt>
                <c:pt idx="389514">
                  <c:v>8.83254</c:v>
                </c:pt>
                <c:pt idx="389515">
                  <c:v>8.83256</c:v>
                </c:pt>
                <c:pt idx="389516">
                  <c:v>8.83258</c:v>
                </c:pt>
                <c:pt idx="389517">
                  <c:v>8.83261</c:v>
                </c:pt>
                <c:pt idx="389518">
                  <c:v>8.83263</c:v>
                </c:pt>
                <c:pt idx="389519">
                  <c:v>8.83265</c:v>
                </c:pt>
                <c:pt idx="389520">
                  <c:v>8.83268</c:v>
                </c:pt>
                <c:pt idx="389521">
                  <c:v>8.8327</c:v>
                </c:pt>
                <c:pt idx="389522">
                  <c:v>8.83272</c:v>
                </c:pt>
                <c:pt idx="389523">
                  <c:v>8.83274</c:v>
                </c:pt>
                <c:pt idx="389524">
                  <c:v>8.83277</c:v>
                </c:pt>
                <c:pt idx="389525">
                  <c:v>8.83279</c:v>
                </c:pt>
                <c:pt idx="389526">
                  <c:v>8.83281</c:v>
                </c:pt>
                <c:pt idx="389527">
                  <c:v>8.83283</c:v>
                </c:pt>
                <c:pt idx="389528">
                  <c:v>8.83286</c:v>
                </c:pt>
                <c:pt idx="389529">
                  <c:v>8.83288</c:v>
                </c:pt>
                <c:pt idx="389530">
                  <c:v>8.8329</c:v>
                </c:pt>
                <c:pt idx="389531">
                  <c:v>8.83292</c:v>
                </c:pt>
                <c:pt idx="389532">
                  <c:v>8.83295</c:v>
                </c:pt>
                <c:pt idx="389533">
                  <c:v>8.83297</c:v>
                </c:pt>
                <c:pt idx="389534">
                  <c:v>8.83299</c:v>
                </c:pt>
                <c:pt idx="389535">
                  <c:v>8.83302</c:v>
                </c:pt>
                <c:pt idx="389536">
                  <c:v>8.83304</c:v>
                </c:pt>
                <c:pt idx="389537">
                  <c:v>8.83306</c:v>
                </c:pt>
                <c:pt idx="389538">
                  <c:v>8.83308</c:v>
                </c:pt>
                <c:pt idx="389539">
                  <c:v>8.83311</c:v>
                </c:pt>
                <c:pt idx="389540">
                  <c:v>8.83313</c:v>
                </c:pt>
                <c:pt idx="389541">
                  <c:v>8.83315</c:v>
                </c:pt>
                <c:pt idx="389542">
                  <c:v>8.83318</c:v>
                </c:pt>
                <c:pt idx="389543">
                  <c:v>8.8332</c:v>
                </c:pt>
                <c:pt idx="389544">
                  <c:v>8.83322</c:v>
                </c:pt>
                <c:pt idx="389545">
                  <c:v>8.83324</c:v>
                </c:pt>
                <c:pt idx="389546">
                  <c:v>8.83327</c:v>
                </c:pt>
                <c:pt idx="389547">
                  <c:v>8.83329</c:v>
                </c:pt>
                <c:pt idx="389548">
                  <c:v>8.83331</c:v>
                </c:pt>
                <c:pt idx="389549">
                  <c:v>8.83333</c:v>
                </c:pt>
                <c:pt idx="389550">
                  <c:v>8.83336</c:v>
                </c:pt>
                <c:pt idx="389551">
                  <c:v>8.83338</c:v>
                </c:pt>
                <c:pt idx="389552">
                  <c:v>8.8334</c:v>
                </c:pt>
                <c:pt idx="389553">
                  <c:v>8.83342</c:v>
                </c:pt>
                <c:pt idx="389554">
                  <c:v>8.83345</c:v>
                </c:pt>
                <c:pt idx="389555">
                  <c:v>8.83347</c:v>
                </c:pt>
                <c:pt idx="389556">
                  <c:v>8.83349</c:v>
                </c:pt>
                <c:pt idx="389557">
                  <c:v>8.83352</c:v>
                </c:pt>
                <c:pt idx="389558">
                  <c:v>8.83354</c:v>
                </c:pt>
                <c:pt idx="389559">
                  <c:v>8.83356</c:v>
                </c:pt>
                <c:pt idx="389560">
                  <c:v>8.83358</c:v>
                </c:pt>
                <c:pt idx="389561">
                  <c:v>8.83361</c:v>
                </c:pt>
                <c:pt idx="389562">
                  <c:v>8.83363</c:v>
                </c:pt>
                <c:pt idx="389563">
                  <c:v>8.83365</c:v>
                </c:pt>
                <c:pt idx="389564">
                  <c:v>8.83367</c:v>
                </c:pt>
                <c:pt idx="389565">
                  <c:v>8.8337</c:v>
                </c:pt>
                <c:pt idx="389566">
                  <c:v>8.83372</c:v>
                </c:pt>
                <c:pt idx="389567">
                  <c:v>8.83374</c:v>
                </c:pt>
                <c:pt idx="389568">
                  <c:v>8.83376</c:v>
                </c:pt>
                <c:pt idx="389569">
                  <c:v>8.83379</c:v>
                </c:pt>
                <c:pt idx="389570">
                  <c:v>8.83381</c:v>
                </c:pt>
                <c:pt idx="389571">
                  <c:v>8.83383</c:v>
                </c:pt>
                <c:pt idx="389572">
                  <c:v>8.83385</c:v>
                </c:pt>
                <c:pt idx="389573">
                  <c:v>8.83388</c:v>
                </c:pt>
                <c:pt idx="389574">
                  <c:v>8.8339</c:v>
                </c:pt>
                <c:pt idx="389575">
                  <c:v>8.83392</c:v>
                </c:pt>
                <c:pt idx="389576">
                  <c:v>8.83395</c:v>
                </c:pt>
                <c:pt idx="389577">
                  <c:v>8.83397</c:v>
                </c:pt>
                <c:pt idx="389578">
                  <c:v>8.83399</c:v>
                </c:pt>
                <c:pt idx="389579">
                  <c:v>8.83401</c:v>
                </c:pt>
                <c:pt idx="389580">
                  <c:v>8.83404</c:v>
                </c:pt>
                <c:pt idx="389581">
                  <c:v>8.83406</c:v>
                </c:pt>
                <c:pt idx="389582">
                  <c:v>8.83408</c:v>
                </c:pt>
                <c:pt idx="389583">
                  <c:v>8.8341</c:v>
                </c:pt>
                <c:pt idx="389584">
                  <c:v>8.83413</c:v>
                </c:pt>
                <c:pt idx="389585">
                  <c:v>8.83415</c:v>
                </c:pt>
                <c:pt idx="389586">
                  <c:v>8.83417</c:v>
                </c:pt>
                <c:pt idx="389587">
                  <c:v>8.83419</c:v>
                </c:pt>
                <c:pt idx="389588">
                  <c:v>8.83422</c:v>
                </c:pt>
                <c:pt idx="389589">
                  <c:v>8.83424</c:v>
                </c:pt>
                <c:pt idx="389590">
                  <c:v>8.83426</c:v>
                </c:pt>
                <c:pt idx="389591">
                  <c:v>8.83429</c:v>
                </c:pt>
                <c:pt idx="389592">
                  <c:v>8.83431</c:v>
                </c:pt>
                <c:pt idx="389593">
                  <c:v>8.83433</c:v>
                </c:pt>
                <c:pt idx="389594">
                  <c:v>8.83435</c:v>
                </c:pt>
                <c:pt idx="389595">
                  <c:v>8.83438</c:v>
                </c:pt>
                <c:pt idx="389596">
                  <c:v>8.8344</c:v>
                </c:pt>
                <c:pt idx="389597">
                  <c:v>8.83442</c:v>
                </c:pt>
                <c:pt idx="389598">
                  <c:v>8.83444</c:v>
                </c:pt>
                <c:pt idx="389599">
                  <c:v>8.83447</c:v>
                </c:pt>
                <c:pt idx="389600">
                  <c:v>8.83449</c:v>
                </c:pt>
                <c:pt idx="389601">
                  <c:v>8.83451</c:v>
                </c:pt>
                <c:pt idx="389602">
                  <c:v>8.83454</c:v>
                </c:pt>
                <c:pt idx="389603">
                  <c:v>8.83456</c:v>
                </c:pt>
                <c:pt idx="389604">
                  <c:v>8.83458</c:v>
                </c:pt>
                <c:pt idx="389605">
                  <c:v>8.8346</c:v>
                </c:pt>
                <c:pt idx="389606">
                  <c:v>8.83463</c:v>
                </c:pt>
                <c:pt idx="389607">
                  <c:v>8.83465</c:v>
                </c:pt>
                <c:pt idx="389608">
                  <c:v>8.83467</c:v>
                </c:pt>
                <c:pt idx="389609">
                  <c:v>8.83469</c:v>
                </c:pt>
                <c:pt idx="389610">
                  <c:v>8.83472</c:v>
                </c:pt>
                <c:pt idx="389611">
                  <c:v>8.83474</c:v>
                </c:pt>
                <c:pt idx="389612">
                  <c:v>8.83476</c:v>
                </c:pt>
                <c:pt idx="389613">
                  <c:v>8.83479</c:v>
                </c:pt>
                <c:pt idx="389614">
                  <c:v>8.83481</c:v>
                </c:pt>
                <c:pt idx="389615">
                  <c:v>8.83483</c:v>
                </c:pt>
                <c:pt idx="389616">
                  <c:v>8.83485</c:v>
                </c:pt>
                <c:pt idx="389617">
                  <c:v>8.83488</c:v>
                </c:pt>
                <c:pt idx="389618">
                  <c:v>8.8349</c:v>
                </c:pt>
                <c:pt idx="389619">
                  <c:v>8.83492</c:v>
                </c:pt>
                <c:pt idx="389620">
                  <c:v>8.83494</c:v>
                </c:pt>
                <c:pt idx="389621">
                  <c:v>8.83497</c:v>
                </c:pt>
                <c:pt idx="389622">
                  <c:v>8.83499</c:v>
                </c:pt>
                <c:pt idx="389623">
                  <c:v>8.83501</c:v>
                </c:pt>
                <c:pt idx="389624">
                  <c:v>8.83503</c:v>
                </c:pt>
                <c:pt idx="389625">
                  <c:v>8.83506</c:v>
                </c:pt>
                <c:pt idx="389626">
                  <c:v>8.83508</c:v>
                </c:pt>
                <c:pt idx="389627">
                  <c:v>8.8351</c:v>
                </c:pt>
                <c:pt idx="389628">
                  <c:v>8.83512</c:v>
                </c:pt>
                <c:pt idx="389629">
                  <c:v>8.83515</c:v>
                </c:pt>
                <c:pt idx="389630">
                  <c:v>8.83517</c:v>
                </c:pt>
                <c:pt idx="389631">
                  <c:v>8.83519</c:v>
                </c:pt>
                <c:pt idx="389632">
                  <c:v>8.83521</c:v>
                </c:pt>
                <c:pt idx="389633">
                  <c:v>8.83524</c:v>
                </c:pt>
                <c:pt idx="389634">
                  <c:v>8.83526</c:v>
                </c:pt>
                <c:pt idx="389635">
                  <c:v>8.83528</c:v>
                </c:pt>
                <c:pt idx="389636">
                  <c:v>8.83531</c:v>
                </c:pt>
                <c:pt idx="389637">
                  <c:v>8.83533</c:v>
                </c:pt>
                <c:pt idx="389638">
                  <c:v>8.83535</c:v>
                </c:pt>
                <c:pt idx="389639">
                  <c:v>8.83537</c:v>
                </c:pt>
                <c:pt idx="389640">
                  <c:v>8.8354</c:v>
                </c:pt>
                <c:pt idx="389641">
                  <c:v>8.83542</c:v>
                </c:pt>
                <c:pt idx="389642">
                  <c:v>8.83544</c:v>
                </c:pt>
                <c:pt idx="389643">
                  <c:v>8.83546</c:v>
                </c:pt>
                <c:pt idx="389644">
                  <c:v>8.83549</c:v>
                </c:pt>
                <c:pt idx="389645">
                  <c:v>8.83551</c:v>
                </c:pt>
                <c:pt idx="389646">
                  <c:v>8.83553</c:v>
                </c:pt>
                <c:pt idx="389647">
                  <c:v>8.83556</c:v>
                </c:pt>
                <c:pt idx="389648">
                  <c:v>8.83558</c:v>
                </c:pt>
                <c:pt idx="389649">
                  <c:v>8.8356</c:v>
                </c:pt>
                <c:pt idx="389650">
                  <c:v>8.83562</c:v>
                </c:pt>
                <c:pt idx="389651">
                  <c:v>8.83565</c:v>
                </c:pt>
                <c:pt idx="389652">
                  <c:v>8.83567</c:v>
                </c:pt>
                <c:pt idx="389653">
                  <c:v>8.83569</c:v>
                </c:pt>
                <c:pt idx="389654">
                  <c:v>8.83571</c:v>
                </c:pt>
                <c:pt idx="389655">
                  <c:v>8.83574</c:v>
                </c:pt>
                <c:pt idx="389656">
                  <c:v>8.83576</c:v>
                </c:pt>
                <c:pt idx="389657">
                  <c:v>8.83578</c:v>
                </c:pt>
                <c:pt idx="389658">
                  <c:v>8.83581</c:v>
                </c:pt>
                <c:pt idx="389659">
                  <c:v>8.83583</c:v>
                </c:pt>
                <c:pt idx="389660">
                  <c:v>8.83585</c:v>
                </c:pt>
                <c:pt idx="389661">
                  <c:v>8.83587</c:v>
                </c:pt>
                <c:pt idx="389662">
                  <c:v>8.8359</c:v>
                </c:pt>
                <c:pt idx="389663">
                  <c:v>8.83592</c:v>
                </c:pt>
                <c:pt idx="389664">
                  <c:v>8.83594</c:v>
                </c:pt>
                <c:pt idx="389665">
                  <c:v>8.83596</c:v>
                </c:pt>
                <c:pt idx="389666">
                  <c:v>8.83599</c:v>
                </c:pt>
                <c:pt idx="389667">
                  <c:v>8.83601</c:v>
                </c:pt>
                <c:pt idx="389668">
                  <c:v>8.83603</c:v>
                </c:pt>
                <c:pt idx="389669">
                  <c:v>8.83605</c:v>
                </c:pt>
                <c:pt idx="389670">
                  <c:v>8.83608</c:v>
                </c:pt>
                <c:pt idx="389671">
                  <c:v>8.8361</c:v>
                </c:pt>
                <c:pt idx="389672">
                  <c:v>8.83612</c:v>
                </c:pt>
                <c:pt idx="389673">
                  <c:v>8.83615</c:v>
                </c:pt>
                <c:pt idx="389674">
                  <c:v>8.83617</c:v>
                </c:pt>
                <c:pt idx="389675">
                  <c:v>8.83619</c:v>
                </c:pt>
                <c:pt idx="389676">
                  <c:v>8.83621</c:v>
                </c:pt>
                <c:pt idx="389677">
                  <c:v>8.83624</c:v>
                </c:pt>
                <c:pt idx="389678">
                  <c:v>8.83626</c:v>
                </c:pt>
                <c:pt idx="389679">
                  <c:v>8.83628</c:v>
                </c:pt>
                <c:pt idx="389680">
                  <c:v>8.8363</c:v>
                </c:pt>
                <c:pt idx="389681">
                  <c:v>8.83633</c:v>
                </c:pt>
                <c:pt idx="389682">
                  <c:v>8.83635</c:v>
                </c:pt>
                <c:pt idx="389683">
                  <c:v>8.83637</c:v>
                </c:pt>
                <c:pt idx="389684">
                  <c:v>8.83639</c:v>
                </c:pt>
                <c:pt idx="389685">
                  <c:v>8.83642</c:v>
                </c:pt>
                <c:pt idx="389686">
                  <c:v>8.83644</c:v>
                </c:pt>
                <c:pt idx="389687">
                  <c:v>8.83646</c:v>
                </c:pt>
                <c:pt idx="389688">
                  <c:v>8.83648</c:v>
                </c:pt>
                <c:pt idx="389689">
                  <c:v>8.83651</c:v>
                </c:pt>
                <c:pt idx="389690">
                  <c:v>8.83653</c:v>
                </c:pt>
                <c:pt idx="389691">
                  <c:v>8.83655</c:v>
                </c:pt>
                <c:pt idx="389692">
                  <c:v>8.83658</c:v>
                </c:pt>
                <c:pt idx="389693">
                  <c:v>8.8366</c:v>
                </c:pt>
                <c:pt idx="389694">
                  <c:v>8.83662</c:v>
                </c:pt>
                <c:pt idx="389695">
                  <c:v>8.83664</c:v>
                </c:pt>
                <c:pt idx="389696">
                  <c:v>8.83667</c:v>
                </c:pt>
                <c:pt idx="389697">
                  <c:v>8.83669</c:v>
                </c:pt>
                <c:pt idx="389698">
                  <c:v>8.83671</c:v>
                </c:pt>
                <c:pt idx="389699">
                  <c:v>8.83673</c:v>
                </c:pt>
                <c:pt idx="389700">
                  <c:v>8.83676</c:v>
                </c:pt>
                <c:pt idx="389701">
                  <c:v>8.83678</c:v>
                </c:pt>
                <c:pt idx="389702">
                  <c:v>8.8368</c:v>
                </c:pt>
                <c:pt idx="389703">
                  <c:v>8.83682</c:v>
                </c:pt>
                <c:pt idx="389704">
                  <c:v>8.83685</c:v>
                </c:pt>
                <c:pt idx="389705">
                  <c:v>8.83687</c:v>
                </c:pt>
                <c:pt idx="389706">
                  <c:v>8.83689</c:v>
                </c:pt>
                <c:pt idx="389707">
                  <c:v>8.83692</c:v>
                </c:pt>
                <c:pt idx="389708">
                  <c:v>8.83694</c:v>
                </c:pt>
                <c:pt idx="389709">
                  <c:v>8.83696</c:v>
                </c:pt>
                <c:pt idx="389710">
                  <c:v>8.83698</c:v>
                </c:pt>
                <c:pt idx="389711">
                  <c:v>8.83701</c:v>
                </c:pt>
                <c:pt idx="389712">
                  <c:v>8.83703</c:v>
                </c:pt>
                <c:pt idx="389713">
                  <c:v>8.83705</c:v>
                </c:pt>
                <c:pt idx="389714">
                  <c:v>8.83708</c:v>
                </c:pt>
                <c:pt idx="389715">
                  <c:v>8.8371</c:v>
                </c:pt>
                <c:pt idx="389716">
                  <c:v>8.83712</c:v>
                </c:pt>
                <c:pt idx="389717">
                  <c:v>8.83714</c:v>
                </c:pt>
                <c:pt idx="389718">
                  <c:v>8.83717</c:v>
                </c:pt>
                <c:pt idx="389719">
                  <c:v>8.83719</c:v>
                </c:pt>
                <c:pt idx="389720">
                  <c:v>8.83721</c:v>
                </c:pt>
                <c:pt idx="389721">
                  <c:v>8.83723</c:v>
                </c:pt>
                <c:pt idx="389722">
                  <c:v>8.83726</c:v>
                </c:pt>
                <c:pt idx="389723">
                  <c:v>8.83728</c:v>
                </c:pt>
                <c:pt idx="389724">
                  <c:v>8.8373</c:v>
                </c:pt>
                <c:pt idx="389725">
                  <c:v>8.83732</c:v>
                </c:pt>
                <c:pt idx="389726">
                  <c:v>8.83735</c:v>
                </c:pt>
                <c:pt idx="389727">
                  <c:v>8.83737</c:v>
                </c:pt>
                <c:pt idx="389728">
                  <c:v>8.83739</c:v>
                </c:pt>
                <c:pt idx="389729">
                  <c:v>8.83742</c:v>
                </c:pt>
                <c:pt idx="389730">
                  <c:v>8.83744</c:v>
                </c:pt>
                <c:pt idx="389731">
                  <c:v>8.83746</c:v>
                </c:pt>
                <c:pt idx="389732">
                  <c:v>8.83748</c:v>
                </c:pt>
                <c:pt idx="389733">
                  <c:v>8.83751</c:v>
                </c:pt>
                <c:pt idx="389734">
                  <c:v>8.83753</c:v>
                </c:pt>
                <c:pt idx="389735">
                  <c:v>8.83755</c:v>
                </c:pt>
                <c:pt idx="389736">
                  <c:v>8.83757</c:v>
                </c:pt>
                <c:pt idx="389737">
                  <c:v>8.8376</c:v>
                </c:pt>
                <c:pt idx="389738">
                  <c:v>8.83762</c:v>
                </c:pt>
                <c:pt idx="389739">
                  <c:v>8.83764</c:v>
                </c:pt>
                <c:pt idx="389740">
                  <c:v>8.83766</c:v>
                </c:pt>
                <c:pt idx="389741">
                  <c:v>8.83769</c:v>
                </c:pt>
                <c:pt idx="389742">
                  <c:v>8.83771</c:v>
                </c:pt>
                <c:pt idx="389743">
                  <c:v>8.83773</c:v>
                </c:pt>
                <c:pt idx="389744">
                  <c:v>8.83775</c:v>
                </c:pt>
                <c:pt idx="389745">
                  <c:v>8.83778</c:v>
                </c:pt>
                <c:pt idx="389746">
                  <c:v>8.8378</c:v>
                </c:pt>
                <c:pt idx="389747">
                  <c:v>8.83782</c:v>
                </c:pt>
                <c:pt idx="389748">
                  <c:v>8.83785</c:v>
                </c:pt>
                <c:pt idx="389749">
                  <c:v>8.83787</c:v>
                </c:pt>
                <c:pt idx="389750">
                  <c:v>8.83789</c:v>
                </c:pt>
                <c:pt idx="389751">
                  <c:v>8.83791</c:v>
                </c:pt>
                <c:pt idx="389752">
                  <c:v>8.83794</c:v>
                </c:pt>
                <c:pt idx="389753">
                  <c:v>8.83796</c:v>
                </c:pt>
                <c:pt idx="389754">
                  <c:v>8.83798</c:v>
                </c:pt>
                <c:pt idx="389755">
                  <c:v>8.83801</c:v>
                </c:pt>
                <c:pt idx="389756">
                  <c:v>8.83803</c:v>
                </c:pt>
                <c:pt idx="389757">
                  <c:v>8.83805</c:v>
                </c:pt>
                <c:pt idx="389758">
                  <c:v>8.83807</c:v>
                </c:pt>
                <c:pt idx="389759">
                  <c:v>8.83809</c:v>
                </c:pt>
                <c:pt idx="389760">
                  <c:v>8.83812</c:v>
                </c:pt>
                <c:pt idx="389761">
                  <c:v>8.83814</c:v>
                </c:pt>
                <c:pt idx="389762">
                  <c:v>8.83816</c:v>
                </c:pt>
                <c:pt idx="389763">
                  <c:v>8.83819</c:v>
                </c:pt>
                <c:pt idx="389764">
                  <c:v>8.83821</c:v>
                </c:pt>
                <c:pt idx="389765">
                  <c:v>8.83823</c:v>
                </c:pt>
                <c:pt idx="389766">
                  <c:v>8.83825</c:v>
                </c:pt>
                <c:pt idx="389767">
                  <c:v>8.83828</c:v>
                </c:pt>
                <c:pt idx="389768">
                  <c:v>8.8383</c:v>
                </c:pt>
                <c:pt idx="389769">
                  <c:v>8.83832</c:v>
                </c:pt>
                <c:pt idx="389770">
                  <c:v>8.83835</c:v>
                </c:pt>
                <c:pt idx="389771">
                  <c:v>8.83837</c:v>
                </c:pt>
                <c:pt idx="389772">
                  <c:v>8.83839</c:v>
                </c:pt>
                <c:pt idx="389773">
                  <c:v>8.83841</c:v>
                </c:pt>
                <c:pt idx="389774">
                  <c:v>8.83844</c:v>
                </c:pt>
                <c:pt idx="389775">
                  <c:v>8.83846</c:v>
                </c:pt>
                <c:pt idx="389776">
                  <c:v>8.83848</c:v>
                </c:pt>
                <c:pt idx="389777">
                  <c:v>8.8385</c:v>
                </c:pt>
                <c:pt idx="389778">
                  <c:v>8.83853</c:v>
                </c:pt>
                <c:pt idx="389779">
                  <c:v>8.83855</c:v>
                </c:pt>
                <c:pt idx="389780">
                  <c:v>8.83857</c:v>
                </c:pt>
                <c:pt idx="389781">
                  <c:v>8.83859</c:v>
                </c:pt>
                <c:pt idx="389782">
                  <c:v>8.83862</c:v>
                </c:pt>
                <c:pt idx="389783">
                  <c:v>8.83864</c:v>
                </c:pt>
                <c:pt idx="389784">
                  <c:v>8.83866</c:v>
                </c:pt>
                <c:pt idx="389785">
                  <c:v>8.83868</c:v>
                </c:pt>
                <c:pt idx="389786">
                  <c:v>8.83871</c:v>
                </c:pt>
                <c:pt idx="389787">
                  <c:v>8.83873</c:v>
                </c:pt>
                <c:pt idx="389788">
                  <c:v>8.83875</c:v>
                </c:pt>
                <c:pt idx="389789">
                  <c:v>8.83878</c:v>
                </c:pt>
                <c:pt idx="389790">
                  <c:v>8.8388</c:v>
                </c:pt>
                <c:pt idx="389791">
                  <c:v>8.83882</c:v>
                </c:pt>
                <c:pt idx="389792">
                  <c:v>8.83884</c:v>
                </c:pt>
                <c:pt idx="389793">
                  <c:v>8.83887</c:v>
                </c:pt>
                <c:pt idx="389794">
                  <c:v>8.83889</c:v>
                </c:pt>
                <c:pt idx="389795">
                  <c:v>8.83891</c:v>
                </c:pt>
                <c:pt idx="389796">
                  <c:v>8.83893</c:v>
                </c:pt>
                <c:pt idx="389797">
                  <c:v>8.83896</c:v>
                </c:pt>
                <c:pt idx="389798">
                  <c:v>8.83898</c:v>
                </c:pt>
                <c:pt idx="389799">
                  <c:v>8.839</c:v>
                </c:pt>
                <c:pt idx="389800">
                  <c:v>8.83902</c:v>
                </c:pt>
                <c:pt idx="389801">
                  <c:v>8.83905</c:v>
                </c:pt>
                <c:pt idx="389802">
                  <c:v>8.83907</c:v>
                </c:pt>
                <c:pt idx="389803">
                  <c:v>8.83909</c:v>
                </c:pt>
                <c:pt idx="389804">
                  <c:v>8.83912</c:v>
                </c:pt>
                <c:pt idx="389805">
                  <c:v>8.83914</c:v>
                </c:pt>
                <c:pt idx="389806">
                  <c:v>8.83916</c:v>
                </c:pt>
                <c:pt idx="389807">
                  <c:v>8.83918</c:v>
                </c:pt>
                <c:pt idx="389808">
                  <c:v>8.83921</c:v>
                </c:pt>
                <c:pt idx="389809">
                  <c:v>8.83923</c:v>
                </c:pt>
                <c:pt idx="389810">
                  <c:v>8.83925</c:v>
                </c:pt>
                <c:pt idx="389811">
                  <c:v>8.83927</c:v>
                </c:pt>
                <c:pt idx="389812">
                  <c:v>8.8393</c:v>
                </c:pt>
                <c:pt idx="389813">
                  <c:v>8.83932</c:v>
                </c:pt>
                <c:pt idx="389814">
                  <c:v>8.83934</c:v>
                </c:pt>
                <c:pt idx="389815">
                  <c:v>8.83937</c:v>
                </c:pt>
                <c:pt idx="389816">
                  <c:v>8.83939</c:v>
                </c:pt>
                <c:pt idx="389817">
                  <c:v>8.83941</c:v>
                </c:pt>
                <c:pt idx="389818">
                  <c:v>8.83943</c:v>
                </c:pt>
                <c:pt idx="389819">
                  <c:v>8.83946</c:v>
                </c:pt>
                <c:pt idx="389820">
                  <c:v>8.83948</c:v>
                </c:pt>
                <c:pt idx="389821">
                  <c:v>8.8395</c:v>
                </c:pt>
                <c:pt idx="389822">
                  <c:v>8.83952</c:v>
                </c:pt>
                <c:pt idx="389823">
                  <c:v>8.83955</c:v>
                </c:pt>
                <c:pt idx="389824">
                  <c:v>8.83957</c:v>
                </c:pt>
                <c:pt idx="389825">
                  <c:v>8.83959</c:v>
                </c:pt>
                <c:pt idx="389826">
                  <c:v>8.83962</c:v>
                </c:pt>
                <c:pt idx="389827">
                  <c:v>8.83964</c:v>
                </c:pt>
                <c:pt idx="389828">
                  <c:v>8.83966</c:v>
                </c:pt>
                <c:pt idx="389829">
                  <c:v>8.83968</c:v>
                </c:pt>
                <c:pt idx="389830">
                  <c:v>8.83971</c:v>
                </c:pt>
                <c:pt idx="389831">
                  <c:v>8.83973</c:v>
                </c:pt>
                <c:pt idx="389832">
                  <c:v>8.83975</c:v>
                </c:pt>
                <c:pt idx="389833">
                  <c:v>8.83977</c:v>
                </c:pt>
                <c:pt idx="389834">
                  <c:v>8.8398</c:v>
                </c:pt>
                <c:pt idx="389835">
                  <c:v>8.83982</c:v>
                </c:pt>
                <c:pt idx="389836">
                  <c:v>8.83984</c:v>
                </c:pt>
                <c:pt idx="389837">
                  <c:v>8.83986</c:v>
                </c:pt>
                <c:pt idx="389838">
                  <c:v>8.83989</c:v>
                </c:pt>
                <c:pt idx="389839">
                  <c:v>8.83991</c:v>
                </c:pt>
                <c:pt idx="389840">
                  <c:v>8.83993</c:v>
                </c:pt>
                <c:pt idx="389841">
                  <c:v>8.83995</c:v>
                </c:pt>
                <c:pt idx="389842">
                  <c:v>8.83998</c:v>
                </c:pt>
                <c:pt idx="389843">
                  <c:v>8.84</c:v>
                </c:pt>
                <c:pt idx="389844">
                  <c:v>8.84002</c:v>
                </c:pt>
                <c:pt idx="389845">
                  <c:v>8.84004</c:v>
                </c:pt>
                <c:pt idx="389846">
                  <c:v>8.84007</c:v>
                </c:pt>
                <c:pt idx="389847">
                  <c:v>8.84009</c:v>
                </c:pt>
                <c:pt idx="389848">
                  <c:v>8.84011</c:v>
                </c:pt>
                <c:pt idx="389849">
                  <c:v>8.84014</c:v>
                </c:pt>
                <c:pt idx="389850">
                  <c:v>8.84016</c:v>
                </c:pt>
                <c:pt idx="389851">
                  <c:v>8.84018</c:v>
                </c:pt>
                <c:pt idx="389852">
                  <c:v>8.8402</c:v>
                </c:pt>
                <c:pt idx="389853">
                  <c:v>8.84023</c:v>
                </c:pt>
                <c:pt idx="389854">
                  <c:v>8.84025</c:v>
                </c:pt>
                <c:pt idx="389855">
                  <c:v>8.84027</c:v>
                </c:pt>
                <c:pt idx="389856">
                  <c:v>8.84029</c:v>
                </c:pt>
                <c:pt idx="389857">
                  <c:v>8.84032</c:v>
                </c:pt>
                <c:pt idx="389858">
                  <c:v>8.84034</c:v>
                </c:pt>
                <c:pt idx="389859">
                  <c:v>8.84036</c:v>
                </c:pt>
                <c:pt idx="389860">
                  <c:v>8.84038</c:v>
                </c:pt>
                <c:pt idx="389861">
                  <c:v>8.84041</c:v>
                </c:pt>
                <c:pt idx="389862">
                  <c:v>8.84043</c:v>
                </c:pt>
                <c:pt idx="389863">
                  <c:v>8.84045</c:v>
                </c:pt>
                <c:pt idx="389864">
                  <c:v>8.84048</c:v>
                </c:pt>
                <c:pt idx="389865">
                  <c:v>8.8405</c:v>
                </c:pt>
                <c:pt idx="389866">
                  <c:v>8.84052</c:v>
                </c:pt>
                <c:pt idx="389867">
                  <c:v>8.84054</c:v>
                </c:pt>
                <c:pt idx="389868">
                  <c:v>8.84057</c:v>
                </c:pt>
                <c:pt idx="389869">
                  <c:v>8.84059</c:v>
                </c:pt>
                <c:pt idx="389870">
                  <c:v>8.84061</c:v>
                </c:pt>
                <c:pt idx="389871">
                  <c:v>8.84064</c:v>
                </c:pt>
                <c:pt idx="389872">
                  <c:v>8.84066</c:v>
                </c:pt>
                <c:pt idx="389873">
                  <c:v>8.84068</c:v>
                </c:pt>
                <c:pt idx="389874">
                  <c:v>8.8407</c:v>
                </c:pt>
                <c:pt idx="389875">
                  <c:v>8.84073</c:v>
                </c:pt>
                <c:pt idx="389876">
                  <c:v>8.84075</c:v>
                </c:pt>
                <c:pt idx="389877">
                  <c:v>8.84077</c:v>
                </c:pt>
                <c:pt idx="389878">
                  <c:v>8.84079</c:v>
                </c:pt>
                <c:pt idx="389879">
                  <c:v>8.84082</c:v>
                </c:pt>
                <c:pt idx="389880">
                  <c:v>8.84084</c:v>
                </c:pt>
                <c:pt idx="389881">
                  <c:v>8.84086</c:v>
                </c:pt>
                <c:pt idx="389882">
                  <c:v>8.84088</c:v>
                </c:pt>
                <c:pt idx="389883">
                  <c:v>8.84091</c:v>
                </c:pt>
                <c:pt idx="389884">
                  <c:v>8.84093</c:v>
                </c:pt>
                <c:pt idx="389885">
                  <c:v>8.84095</c:v>
                </c:pt>
                <c:pt idx="389886">
                  <c:v>8.84098</c:v>
                </c:pt>
                <c:pt idx="389887">
                  <c:v>8.841</c:v>
                </c:pt>
                <c:pt idx="389888">
                  <c:v>8.84102</c:v>
                </c:pt>
                <c:pt idx="389889">
                  <c:v>8.84104</c:v>
                </c:pt>
                <c:pt idx="389890">
                  <c:v>8.84107</c:v>
                </c:pt>
                <c:pt idx="389891">
                  <c:v>8.84109</c:v>
                </c:pt>
                <c:pt idx="389892">
                  <c:v>8.84111</c:v>
                </c:pt>
                <c:pt idx="389893">
                  <c:v>8.84113</c:v>
                </c:pt>
                <c:pt idx="389894">
                  <c:v>8.84116</c:v>
                </c:pt>
                <c:pt idx="389895">
                  <c:v>8.84118</c:v>
                </c:pt>
                <c:pt idx="389896">
                  <c:v>8.8412</c:v>
                </c:pt>
                <c:pt idx="389897">
                  <c:v>8.84122</c:v>
                </c:pt>
                <c:pt idx="389898">
                  <c:v>8.84125</c:v>
                </c:pt>
                <c:pt idx="389899">
                  <c:v>8.84127</c:v>
                </c:pt>
                <c:pt idx="389900">
                  <c:v>8.84129</c:v>
                </c:pt>
                <c:pt idx="389901">
                  <c:v>8.84131</c:v>
                </c:pt>
                <c:pt idx="389902">
                  <c:v>8.84134</c:v>
                </c:pt>
                <c:pt idx="389903">
                  <c:v>8.84136</c:v>
                </c:pt>
                <c:pt idx="389904">
                  <c:v>8.84138</c:v>
                </c:pt>
                <c:pt idx="389905">
                  <c:v>8.84141</c:v>
                </c:pt>
                <c:pt idx="389906">
                  <c:v>8.84143</c:v>
                </c:pt>
                <c:pt idx="389907">
                  <c:v>8.84145</c:v>
                </c:pt>
                <c:pt idx="389908">
                  <c:v>8.84147</c:v>
                </c:pt>
                <c:pt idx="389909">
                  <c:v>8.8415</c:v>
                </c:pt>
                <c:pt idx="389910">
                  <c:v>8.84152</c:v>
                </c:pt>
                <c:pt idx="389911">
                  <c:v>8.84154</c:v>
                </c:pt>
                <c:pt idx="389912">
                  <c:v>8.84156</c:v>
                </c:pt>
                <c:pt idx="389913">
                  <c:v>8.84159</c:v>
                </c:pt>
                <c:pt idx="389914">
                  <c:v>8.84161</c:v>
                </c:pt>
                <c:pt idx="389915">
                  <c:v>8.84163</c:v>
                </c:pt>
                <c:pt idx="389916">
                  <c:v>8.84165</c:v>
                </c:pt>
                <c:pt idx="389917">
                  <c:v>8.84168</c:v>
                </c:pt>
                <c:pt idx="389918">
                  <c:v>8.8417</c:v>
                </c:pt>
                <c:pt idx="389919">
                  <c:v>8.84172</c:v>
                </c:pt>
                <c:pt idx="389920">
                  <c:v>8.84175</c:v>
                </c:pt>
                <c:pt idx="389921">
                  <c:v>8.84177</c:v>
                </c:pt>
                <c:pt idx="389922">
                  <c:v>8.84179</c:v>
                </c:pt>
                <c:pt idx="389923">
                  <c:v>8.84181</c:v>
                </c:pt>
                <c:pt idx="389924">
                  <c:v>8.84184</c:v>
                </c:pt>
                <c:pt idx="389925">
                  <c:v>8.84186</c:v>
                </c:pt>
                <c:pt idx="389926">
                  <c:v>8.84188</c:v>
                </c:pt>
                <c:pt idx="389927">
                  <c:v>8.84191</c:v>
                </c:pt>
                <c:pt idx="389928">
                  <c:v>8.84193</c:v>
                </c:pt>
                <c:pt idx="389929">
                  <c:v>8.84195</c:v>
                </c:pt>
                <c:pt idx="389930">
                  <c:v>8.84197</c:v>
                </c:pt>
                <c:pt idx="389931">
                  <c:v>8.842</c:v>
                </c:pt>
                <c:pt idx="389932">
                  <c:v>8.84202</c:v>
                </c:pt>
                <c:pt idx="389933">
                  <c:v>8.84204</c:v>
                </c:pt>
                <c:pt idx="389934">
                  <c:v>8.84206</c:v>
                </c:pt>
                <c:pt idx="389935">
                  <c:v>8.84209</c:v>
                </c:pt>
                <c:pt idx="389936">
                  <c:v>8.84211</c:v>
                </c:pt>
                <c:pt idx="389937">
                  <c:v>8.84213</c:v>
                </c:pt>
                <c:pt idx="389938">
                  <c:v>8.84215</c:v>
                </c:pt>
                <c:pt idx="389939">
                  <c:v>8.84218</c:v>
                </c:pt>
                <c:pt idx="389940">
                  <c:v>8.8422</c:v>
                </c:pt>
                <c:pt idx="389941">
                  <c:v>8.84222</c:v>
                </c:pt>
                <c:pt idx="389942">
                  <c:v>8.84225</c:v>
                </c:pt>
                <c:pt idx="389943">
                  <c:v>8.84227</c:v>
                </c:pt>
                <c:pt idx="389944">
                  <c:v>8.84229</c:v>
                </c:pt>
                <c:pt idx="389945">
                  <c:v>8.84231</c:v>
                </c:pt>
                <c:pt idx="389946">
                  <c:v>8.84234</c:v>
                </c:pt>
                <c:pt idx="389947">
                  <c:v>8.84236</c:v>
                </c:pt>
                <c:pt idx="389948">
                  <c:v>8.84238</c:v>
                </c:pt>
                <c:pt idx="389949">
                  <c:v>8.8424</c:v>
                </c:pt>
                <c:pt idx="389950">
                  <c:v>8.84243</c:v>
                </c:pt>
                <c:pt idx="389951">
                  <c:v>8.84245</c:v>
                </c:pt>
                <c:pt idx="389952">
                  <c:v>8.84247</c:v>
                </c:pt>
                <c:pt idx="389953">
                  <c:v>8.84249</c:v>
                </c:pt>
                <c:pt idx="389954">
                  <c:v>8.84252</c:v>
                </c:pt>
                <c:pt idx="389955">
                  <c:v>8.84254</c:v>
                </c:pt>
                <c:pt idx="389956">
                  <c:v>8.84256</c:v>
                </c:pt>
                <c:pt idx="389957">
                  <c:v>8.84258</c:v>
                </c:pt>
                <c:pt idx="389958">
                  <c:v>8.84261</c:v>
                </c:pt>
                <c:pt idx="389959">
                  <c:v>8.84263</c:v>
                </c:pt>
                <c:pt idx="389960">
                  <c:v>8.84265</c:v>
                </c:pt>
                <c:pt idx="389961">
                  <c:v>8.84268</c:v>
                </c:pt>
                <c:pt idx="389962">
                  <c:v>8.8427</c:v>
                </c:pt>
                <c:pt idx="389963">
                  <c:v>8.84272</c:v>
                </c:pt>
                <c:pt idx="389964">
                  <c:v>8.84274</c:v>
                </c:pt>
                <c:pt idx="389965">
                  <c:v>8.84277</c:v>
                </c:pt>
                <c:pt idx="389966">
                  <c:v>8.84279</c:v>
                </c:pt>
                <c:pt idx="389967">
                  <c:v>8.84281</c:v>
                </c:pt>
                <c:pt idx="389968">
                  <c:v>8.84283</c:v>
                </c:pt>
                <c:pt idx="389969">
                  <c:v>8.84286</c:v>
                </c:pt>
                <c:pt idx="389970">
                  <c:v>8.84288</c:v>
                </c:pt>
                <c:pt idx="389971">
                  <c:v>8.8429</c:v>
                </c:pt>
                <c:pt idx="389972">
                  <c:v>8.84292</c:v>
                </c:pt>
                <c:pt idx="389973">
                  <c:v>8.84295</c:v>
                </c:pt>
                <c:pt idx="389974">
                  <c:v>8.84297</c:v>
                </c:pt>
                <c:pt idx="389975">
                  <c:v>8.84299</c:v>
                </c:pt>
                <c:pt idx="389976">
                  <c:v>8.84302</c:v>
                </c:pt>
                <c:pt idx="389977">
                  <c:v>8.84304</c:v>
                </c:pt>
                <c:pt idx="389978">
                  <c:v>8.84306</c:v>
                </c:pt>
                <c:pt idx="389979">
                  <c:v>8.84308</c:v>
                </c:pt>
                <c:pt idx="389980">
                  <c:v>8.84311</c:v>
                </c:pt>
                <c:pt idx="389981">
                  <c:v>8.84313</c:v>
                </c:pt>
                <c:pt idx="389982">
                  <c:v>8.84315</c:v>
                </c:pt>
                <c:pt idx="389983">
                  <c:v>8.84318</c:v>
                </c:pt>
                <c:pt idx="389984">
                  <c:v>8.8432</c:v>
                </c:pt>
                <c:pt idx="389985">
                  <c:v>8.84322</c:v>
                </c:pt>
                <c:pt idx="389986">
                  <c:v>8.84324</c:v>
                </c:pt>
                <c:pt idx="389987">
                  <c:v>8.84327</c:v>
                </c:pt>
                <c:pt idx="389988">
                  <c:v>8.84329</c:v>
                </c:pt>
                <c:pt idx="389989">
                  <c:v>8.84331</c:v>
                </c:pt>
                <c:pt idx="389990">
                  <c:v>8.84333</c:v>
                </c:pt>
                <c:pt idx="389991">
                  <c:v>8.84336</c:v>
                </c:pt>
                <c:pt idx="389992">
                  <c:v>8.84338</c:v>
                </c:pt>
                <c:pt idx="389993">
                  <c:v>8.8434</c:v>
                </c:pt>
                <c:pt idx="389994">
                  <c:v>8.84342</c:v>
                </c:pt>
                <c:pt idx="389995">
                  <c:v>8.84345</c:v>
                </c:pt>
                <c:pt idx="389996">
                  <c:v>8.84347</c:v>
                </c:pt>
                <c:pt idx="389997">
                  <c:v>8.84349</c:v>
                </c:pt>
                <c:pt idx="389998">
                  <c:v>8.84352</c:v>
                </c:pt>
                <c:pt idx="389999">
                  <c:v>8.84354</c:v>
                </c:pt>
                <c:pt idx="390000">
                  <c:v>8.84356</c:v>
                </c:pt>
                <c:pt idx="390001">
                  <c:v>8.84358</c:v>
                </c:pt>
                <c:pt idx="390002">
                  <c:v>8.84361</c:v>
                </c:pt>
                <c:pt idx="390003">
                  <c:v>8.84363</c:v>
                </c:pt>
                <c:pt idx="390004">
                  <c:v>8.84365</c:v>
                </c:pt>
                <c:pt idx="390005">
                  <c:v>8.84367</c:v>
                </c:pt>
                <c:pt idx="390006">
                  <c:v>8.8437</c:v>
                </c:pt>
                <c:pt idx="390007">
                  <c:v>8.84372</c:v>
                </c:pt>
                <c:pt idx="390008">
                  <c:v>8.84374</c:v>
                </c:pt>
                <c:pt idx="390009">
                  <c:v>8.84376</c:v>
                </c:pt>
                <c:pt idx="390010">
                  <c:v>8.84379</c:v>
                </c:pt>
                <c:pt idx="390011">
                  <c:v>8.84381</c:v>
                </c:pt>
                <c:pt idx="390012">
                  <c:v>8.84383</c:v>
                </c:pt>
                <c:pt idx="390013">
                  <c:v>8.84385</c:v>
                </c:pt>
                <c:pt idx="390014">
                  <c:v>8.84388</c:v>
                </c:pt>
                <c:pt idx="390015">
                  <c:v>8.8439</c:v>
                </c:pt>
                <c:pt idx="390016">
                  <c:v>8.84392</c:v>
                </c:pt>
                <c:pt idx="390017">
                  <c:v>8.84395</c:v>
                </c:pt>
                <c:pt idx="390018">
                  <c:v>8.84397</c:v>
                </c:pt>
                <c:pt idx="390019">
                  <c:v>8.84399</c:v>
                </c:pt>
                <c:pt idx="390020">
                  <c:v>8.84401</c:v>
                </c:pt>
                <c:pt idx="390021">
                  <c:v>8.84404</c:v>
                </c:pt>
                <c:pt idx="390022">
                  <c:v>8.84406</c:v>
                </c:pt>
                <c:pt idx="390023">
                  <c:v>8.84408</c:v>
                </c:pt>
                <c:pt idx="390024">
                  <c:v>8.8441</c:v>
                </c:pt>
                <c:pt idx="390025">
                  <c:v>8.84413</c:v>
                </c:pt>
                <c:pt idx="390026">
                  <c:v>8.84415</c:v>
                </c:pt>
                <c:pt idx="390027">
                  <c:v>8.84417</c:v>
                </c:pt>
                <c:pt idx="390028">
                  <c:v>8.84419</c:v>
                </c:pt>
                <c:pt idx="390029">
                  <c:v>8.84422</c:v>
                </c:pt>
                <c:pt idx="390030">
                  <c:v>8.84424</c:v>
                </c:pt>
                <c:pt idx="390031">
                  <c:v>8.84426</c:v>
                </c:pt>
                <c:pt idx="390032">
                  <c:v>8.84429</c:v>
                </c:pt>
                <c:pt idx="390033">
                  <c:v>8.84431</c:v>
                </c:pt>
                <c:pt idx="390034">
                  <c:v>8.84433</c:v>
                </c:pt>
                <c:pt idx="390035">
                  <c:v>8.84435</c:v>
                </c:pt>
                <c:pt idx="390036">
                  <c:v>8.84438</c:v>
                </c:pt>
                <c:pt idx="390037">
                  <c:v>8.8444</c:v>
                </c:pt>
                <c:pt idx="390038">
                  <c:v>8.84442</c:v>
                </c:pt>
                <c:pt idx="390039">
                  <c:v>8.84444</c:v>
                </c:pt>
                <c:pt idx="390040">
                  <c:v>8.84447</c:v>
                </c:pt>
                <c:pt idx="390041">
                  <c:v>8.84449</c:v>
                </c:pt>
                <c:pt idx="390042">
                  <c:v>8.84451</c:v>
                </c:pt>
                <c:pt idx="390043">
                  <c:v>8.84454</c:v>
                </c:pt>
                <c:pt idx="390044">
                  <c:v>8.84456</c:v>
                </c:pt>
                <c:pt idx="390045">
                  <c:v>8.84458</c:v>
                </c:pt>
                <c:pt idx="390046">
                  <c:v>8.8446</c:v>
                </c:pt>
                <c:pt idx="390047">
                  <c:v>8.84463</c:v>
                </c:pt>
                <c:pt idx="390048">
                  <c:v>8.84465</c:v>
                </c:pt>
                <c:pt idx="390049">
                  <c:v>8.84467</c:v>
                </c:pt>
                <c:pt idx="390050">
                  <c:v>8.84469</c:v>
                </c:pt>
                <c:pt idx="390051">
                  <c:v>8.84472</c:v>
                </c:pt>
                <c:pt idx="390052">
                  <c:v>8.84474</c:v>
                </c:pt>
                <c:pt idx="390053">
                  <c:v>8.84476</c:v>
                </c:pt>
                <c:pt idx="390054">
                  <c:v>8.84478</c:v>
                </c:pt>
                <c:pt idx="390055">
                  <c:v>8.84481</c:v>
                </c:pt>
                <c:pt idx="390056">
                  <c:v>8.84483</c:v>
                </c:pt>
                <c:pt idx="390057">
                  <c:v>8.84485</c:v>
                </c:pt>
                <c:pt idx="390058">
                  <c:v>8.84488</c:v>
                </c:pt>
                <c:pt idx="390059">
                  <c:v>8.8449</c:v>
                </c:pt>
                <c:pt idx="390060">
                  <c:v>8.84492</c:v>
                </c:pt>
                <c:pt idx="390061">
                  <c:v>8.84494</c:v>
                </c:pt>
                <c:pt idx="390062">
                  <c:v>8.84497</c:v>
                </c:pt>
                <c:pt idx="390063">
                  <c:v>8.84499</c:v>
                </c:pt>
                <c:pt idx="390064">
                  <c:v>8.84501</c:v>
                </c:pt>
                <c:pt idx="390065">
                  <c:v>8.84503</c:v>
                </c:pt>
                <c:pt idx="390066">
                  <c:v>8.84506</c:v>
                </c:pt>
                <c:pt idx="390067">
                  <c:v>8.84508</c:v>
                </c:pt>
                <c:pt idx="390068">
                  <c:v>8.8451</c:v>
                </c:pt>
                <c:pt idx="390069">
                  <c:v>8.84512</c:v>
                </c:pt>
                <c:pt idx="390070">
                  <c:v>8.84515</c:v>
                </c:pt>
                <c:pt idx="390071">
                  <c:v>8.84517</c:v>
                </c:pt>
                <c:pt idx="390072">
                  <c:v>8.84519</c:v>
                </c:pt>
                <c:pt idx="390073">
                  <c:v>8.84521</c:v>
                </c:pt>
                <c:pt idx="390074">
                  <c:v>8.84524</c:v>
                </c:pt>
                <c:pt idx="390075">
                  <c:v>8.84526</c:v>
                </c:pt>
                <c:pt idx="390076">
                  <c:v>8.84528</c:v>
                </c:pt>
                <c:pt idx="390077">
                  <c:v>8.84531</c:v>
                </c:pt>
                <c:pt idx="390078">
                  <c:v>8.84533</c:v>
                </c:pt>
                <c:pt idx="390079">
                  <c:v>8.84535</c:v>
                </c:pt>
                <c:pt idx="390080">
                  <c:v>8.84537</c:v>
                </c:pt>
                <c:pt idx="390081">
                  <c:v>8.8454</c:v>
                </c:pt>
                <c:pt idx="390082">
                  <c:v>8.84542</c:v>
                </c:pt>
                <c:pt idx="390083">
                  <c:v>8.84544</c:v>
                </c:pt>
                <c:pt idx="390084">
                  <c:v>8.84547</c:v>
                </c:pt>
                <c:pt idx="390085">
                  <c:v>8.84549</c:v>
                </c:pt>
                <c:pt idx="390086">
                  <c:v>8.84551</c:v>
                </c:pt>
                <c:pt idx="390087">
                  <c:v>8.84553</c:v>
                </c:pt>
                <c:pt idx="390088">
                  <c:v>8.84556</c:v>
                </c:pt>
                <c:pt idx="390089">
                  <c:v>8.84558</c:v>
                </c:pt>
                <c:pt idx="390090">
                  <c:v>8.8456</c:v>
                </c:pt>
                <c:pt idx="390091">
                  <c:v>8.84562</c:v>
                </c:pt>
                <c:pt idx="390092">
                  <c:v>8.84565</c:v>
                </c:pt>
                <c:pt idx="390093">
                  <c:v>8.84567</c:v>
                </c:pt>
                <c:pt idx="390094">
                  <c:v>8.84569</c:v>
                </c:pt>
                <c:pt idx="390095">
                  <c:v>8.84571</c:v>
                </c:pt>
                <c:pt idx="390096">
                  <c:v>8.84574</c:v>
                </c:pt>
                <c:pt idx="390097">
                  <c:v>8.84576</c:v>
                </c:pt>
                <c:pt idx="390098">
                  <c:v>8.84578</c:v>
                </c:pt>
                <c:pt idx="390099">
                  <c:v>8.84581</c:v>
                </c:pt>
                <c:pt idx="390100">
                  <c:v>8.84583</c:v>
                </c:pt>
                <c:pt idx="390101">
                  <c:v>8.84585</c:v>
                </c:pt>
                <c:pt idx="390102">
                  <c:v>8.84587</c:v>
                </c:pt>
                <c:pt idx="390103">
                  <c:v>8.8459</c:v>
                </c:pt>
                <c:pt idx="390104">
                  <c:v>8.84592</c:v>
                </c:pt>
                <c:pt idx="390105">
                  <c:v>8.84594</c:v>
                </c:pt>
                <c:pt idx="390106">
                  <c:v>8.84596</c:v>
                </c:pt>
                <c:pt idx="390107">
                  <c:v>8.84599</c:v>
                </c:pt>
                <c:pt idx="390108">
                  <c:v>8.84601</c:v>
                </c:pt>
                <c:pt idx="390109">
                  <c:v>8.84603</c:v>
                </c:pt>
                <c:pt idx="390110">
                  <c:v>8.84605</c:v>
                </c:pt>
                <c:pt idx="390111">
                  <c:v>8.84608</c:v>
                </c:pt>
                <c:pt idx="390112">
                  <c:v>8.8461</c:v>
                </c:pt>
                <c:pt idx="390113">
                  <c:v>8.84612</c:v>
                </c:pt>
                <c:pt idx="390114">
                  <c:v>8.84614</c:v>
                </c:pt>
                <c:pt idx="390115">
                  <c:v>8.84617</c:v>
                </c:pt>
                <c:pt idx="390116">
                  <c:v>8.84619</c:v>
                </c:pt>
                <c:pt idx="390117">
                  <c:v>8.84621</c:v>
                </c:pt>
                <c:pt idx="390118">
                  <c:v>8.84624</c:v>
                </c:pt>
                <c:pt idx="390119">
                  <c:v>8.84626</c:v>
                </c:pt>
                <c:pt idx="390120">
                  <c:v>8.84628</c:v>
                </c:pt>
                <c:pt idx="390121">
                  <c:v>8.8463</c:v>
                </c:pt>
                <c:pt idx="390122">
                  <c:v>8.84633</c:v>
                </c:pt>
                <c:pt idx="390123">
                  <c:v>8.84635</c:v>
                </c:pt>
                <c:pt idx="390124">
                  <c:v>8.84637</c:v>
                </c:pt>
                <c:pt idx="390125">
                  <c:v>8.84639</c:v>
                </c:pt>
                <c:pt idx="390126">
                  <c:v>8.84642</c:v>
                </c:pt>
                <c:pt idx="390127">
                  <c:v>8.84644</c:v>
                </c:pt>
                <c:pt idx="390128">
                  <c:v>8.84646</c:v>
                </c:pt>
                <c:pt idx="390129">
                  <c:v>8.84648</c:v>
                </c:pt>
                <c:pt idx="390130">
                  <c:v>8.84651</c:v>
                </c:pt>
                <c:pt idx="390131">
                  <c:v>8.84653</c:v>
                </c:pt>
                <c:pt idx="390132">
                  <c:v>8.84655</c:v>
                </c:pt>
                <c:pt idx="390133">
                  <c:v>8.84658</c:v>
                </c:pt>
                <c:pt idx="390134">
                  <c:v>8.8466</c:v>
                </c:pt>
                <c:pt idx="390135">
                  <c:v>8.84662</c:v>
                </c:pt>
                <c:pt idx="390136">
                  <c:v>8.84664</c:v>
                </c:pt>
                <c:pt idx="390137">
                  <c:v>8.84667</c:v>
                </c:pt>
                <c:pt idx="390138">
                  <c:v>8.84669</c:v>
                </c:pt>
                <c:pt idx="390139">
                  <c:v>8.84671</c:v>
                </c:pt>
                <c:pt idx="390140">
                  <c:v>8.84674</c:v>
                </c:pt>
                <c:pt idx="390141">
                  <c:v>8.84676</c:v>
                </c:pt>
                <c:pt idx="390142">
                  <c:v>8.84678</c:v>
                </c:pt>
                <c:pt idx="390143">
                  <c:v>8.8468</c:v>
                </c:pt>
                <c:pt idx="390144">
                  <c:v>8.84683</c:v>
                </c:pt>
                <c:pt idx="390145">
                  <c:v>8.84685</c:v>
                </c:pt>
                <c:pt idx="390146">
                  <c:v>8.84687</c:v>
                </c:pt>
                <c:pt idx="390147">
                  <c:v>8.84689</c:v>
                </c:pt>
                <c:pt idx="390148">
                  <c:v>8.84692</c:v>
                </c:pt>
                <c:pt idx="390149">
                  <c:v>8.84694</c:v>
                </c:pt>
                <c:pt idx="390150">
                  <c:v>8.84696</c:v>
                </c:pt>
                <c:pt idx="390151">
                  <c:v>8.84698</c:v>
                </c:pt>
                <c:pt idx="390152">
                  <c:v>8.84701</c:v>
                </c:pt>
                <c:pt idx="390153">
                  <c:v>8.84703</c:v>
                </c:pt>
                <c:pt idx="390154">
                  <c:v>8.84705</c:v>
                </c:pt>
                <c:pt idx="390155">
                  <c:v>8.84708</c:v>
                </c:pt>
                <c:pt idx="390156">
                  <c:v>8.8471</c:v>
                </c:pt>
                <c:pt idx="390157">
                  <c:v>8.84712</c:v>
                </c:pt>
                <c:pt idx="390158">
                  <c:v>8.84714</c:v>
                </c:pt>
                <c:pt idx="390159">
                  <c:v>8.84717</c:v>
                </c:pt>
                <c:pt idx="390160">
                  <c:v>8.84719</c:v>
                </c:pt>
                <c:pt idx="390161">
                  <c:v>8.84721</c:v>
                </c:pt>
                <c:pt idx="390162">
                  <c:v>8.84723</c:v>
                </c:pt>
                <c:pt idx="390163">
                  <c:v>8.84726</c:v>
                </c:pt>
                <c:pt idx="390164">
                  <c:v>8.84728</c:v>
                </c:pt>
                <c:pt idx="390165">
                  <c:v>8.8473</c:v>
                </c:pt>
                <c:pt idx="390166">
                  <c:v>8.84732</c:v>
                </c:pt>
                <c:pt idx="390167">
                  <c:v>8.84735</c:v>
                </c:pt>
                <c:pt idx="390168">
                  <c:v>8.84737</c:v>
                </c:pt>
                <c:pt idx="390169">
                  <c:v>8.84739</c:v>
                </c:pt>
                <c:pt idx="390170">
                  <c:v>8.84741</c:v>
                </c:pt>
                <c:pt idx="390171">
                  <c:v>8.84744</c:v>
                </c:pt>
                <c:pt idx="390172">
                  <c:v>8.84746</c:v>
                </c:pt>
                <c:pt idx="390173">
                  <c:v>8.84748</c:v>
                </c:pt>
                <c:pt idx="390174">
                  <c:v>8.84751</c:v>
                </c:pt>
                <c:pt idx="390175">
                  <c:v>8.84753</c:v>
                </c:pt>
                <c:pt idx="390176">
                  <c:v>8.84755</c:v>
                </c:pt>
                <c:pt idx="390177">
                  <c:v>8.84757</c:v>
                </c:pt>
                <c:pt idx="390178">
                  <c:v>8.8476</c:v>
                </c:pt>
                <c:pt idx="390179">
                  <c:v>8.84762</c:v>
                </c:pt>
                <c:pt idx="390180">
                  <c:v>8.84764</c:v>
                </c:pt>
                <c:pt idx="390181">
                  <c:v>8.84766</c:v>
                </c:pt>
                <c:pt idx="390182">
                  <c:v>8.84769</c:v>
                </c:pt>
                <c:pt idx="390183">
                  <c:v>8.84771</c:v>
                </c:pt>
                <c:pt idx="390184">
                  <c:v>8.84773</c:v>
                </c:pt>
                <c:pt idx="390185">
                  <c:v>8.84775</c:v>
                </c:pt>
                <c:pt idx="390186">
                  <c:v>8.84778</c:v>
                </c:pt>
                <c:pt idx="390187">
                  <c:v>8.8478</c:v>
                </c:pt>
                <c:pt idx="390188">
                  <c:v>8.84782</c:v>
                </c:pt>
                <c:pt idx="390189">
                  <c:v>8.84785</c:v>
                </c:pt>
                <c:pt idx="390190">
                  <c:v>8.84787</c:v>
                </c:pt>
                <c:pt idx="390191">
                  <c:v>8.84789</c:v>
                </c:pt>
                <c:pt idx="390192">
                  <c:v>8.84791</c:v>
                </c:pt>
                <c:pt idx="390193">
                  <c:v>8.84794</c:v>
                </c:pt>
                <c:pt idx="390194">
                  <c:v>8.84796</c:v>
                </c:pt>
                <c:pt idx="390195">
                  <c:v>8.84798</c:v>
                </c:pt>
                <c:pt idx="390196">
                  <c:v>8.84801</c:v>
                </c:pt>
                <c:pt idx="390197">
                  <c:v>8.84803</c:v>
                </c:pt>
                <c:pt idx="390198">
                  <c:v>8.84805</c:v>
                </c:pt>
                <c:pt idx="390199">
                  <c:v>8.84807</c:v>
                </c:pt>
                <c:pt idx="390200">
                  <c:v>8.8481</c:v>
                </c:pt>
                <c:pt idx="390201">
                  <c:v>8.84812</c:v>
                </c:pt>
                <c:pt idx="390202">
                  <c:v>8.84814</c:v>
                </c:pt>
                <c:pt idx="390203">
                  <c:v>8.84816</c:v>
                </c:pt>
                <c:pt idx="390204">
                  <c:v>8.84819</c:v>
                </c:pt>
                <c:pt idx="390205">
                  <c:v>8.84821</c:v>
                </c:pt>
                <c:pt idx="390206">
                  <c:v>8.84823</c:v>
                </c:pt>
                <c:pt idx="390207">
                  <c:v>8.84825</c:v>
                </c:pt>
                <c:pt idx="390208">
                  <c:v>8.84828</c:v>
                </c:pt>
                <c:pt idx="390209">
                  <c:v>8.8483</c:v>
                </c:pt>
                <c:pt idx="390210">
                  <c:v>8.84832</c:v>
                </c:pt>
                <c:pt idx="390211">
                  <c:v>8.84835</c:v>
                </c:pt>
                <c:pt idx="390212">
                  <c:v>8.84837</c:v>
                </c:pt>
                <c:pt idx="390213">
                  <c:v>8.84839</c:v>
                </c:pt>
                <c:pt idx="390214">
                  <c:v>8.84841</c:v>
                </c:pt>
                <c:pt idx="390215">
                  <c:v>8.84844</c:v>
                </c:pt>
                <c:pt idx="390216">
                  <c:v>8.84846</c:v>
                </c:pt>
                <c:pt idx="390217">
                  <c:v>8.84848</c:v>
                </c:pt>
                <c:pt idx="390218">
                  <c:v>8.8485</c:v>
                </c:pt>
                <c:pt idx="390219">
                  <c:v>8.84853</c:v>
                </c:pt>
                <c:pt idx="390220">
                  <c:v>8.84855</c:v>
                </c:pt>
                <c:pt idx="390221">
                  <c:v>8.84857</c:v>
                </c:pt>
                <c:pt idx="390222">
                  <c:v>8.84859</c:v>
                </c:pt>
                <c:pt idx="390223">
                  <c:v>8.84862</c:v>
                </c:pt>
                <c:pt idx="390224">
                  <c:v>8.84864</c:v>
                </c:pt>
                <c:pt idx="390225">
                  <c:v>8.84866</c:v>
                </c:pt>
                <c:pt idx="390226">
                  <c:v>8.84868</c:v>
                </c:pt>
                <c:pt idx="390227">
                  <c:v>8.84871</c:v>
                </c:pt>
                <c:pt idx="390228">
                  <c:v>8.84873</c:v>
                </c:pt>
                <c:pt idx="390229">
                  <c:v>8.84875</c:v>
                </c:pt>
                <c:pt idx="390230">
                  <c:v>8.84878</c:v>
                </c:pt>
                <c:pt idx="390231">
                  <c:v>8.8488</c:v>
                </c:pt>
                <c:pt idx="390232">
                  <c:v>8.84882</c:v>
                </c:pt>
                <c:pt idx="390233">
                  <c:v>8.84884</c:v>
                </c:pt>
                <c:pt idx="390234">
                  <c:v>8.84887</c:v>
                </c:pt>
                <c:pt idx="390235">
                  <c:v>8.84889</c:v>
                </c:pt>
                <c:pt idx="390236">
                  <c:v>8.84891</c:v>
                </c:pt>
                <c:pt idx="390237">
                  <c:v>8.84893</c:v>
                </c:pt>
                <c:pt idx="390238">
                  <c:v>8.84896</c:v>
                </c:pt>
                <c:pt idx="390239">
                  <c:v>8.84898</c:v>
                </c:pt>
                <c:pt idx="390240">
                  <c:v>8.849</c:v>
                </c:pt>
                <c:pt idx="390241">
                  <c:v>8.84902</c:v>
                </c:pt>
                <c:pt idx="390242">
                  <c:v>8.84905</c:v>
                </c:pt>
                <c:pt idx="390243">
                  <c:v>8.84907</c:v>
                </c:pt>
                <c:pt idx="390244">
                  <c:v>8.84909</c:v>
                </c:pt>
                <c:pt idx="390245">
                  <c:v>8.84912</c:v>
                </c:pt>
                <c:pt idx="390246">
                  <c:v>8.84914</c:v>
                </c:pt>
                <c:pt idx="390247">
                  <c:v>8.84916</c:v>
                </c:pt>
                <c:pt idx="390248">
                  <c:v>8.84918</c:v>
                </c:pt>
                <c:pt idx="390249">
                  <c:v>8.84921</c:v>
                </c:pt>
                <c:pt idx="390250">
                  <c:v>8.84923</c:v>
                </c:pt>
                <c:pt idx="390251">
                  <c:v>8.84925</c:v>
                </c:pt>
                <c:pt idx="390252">
                  <c:v>8.84927</c:v>
                </c:pt>
                <c:pt idx="390253">
                  <c:v>8.8493</c:v>
                </c:pt>
                <c:pt idx="390254">
                  <c:v>8.84932</c:v>
                </c:pt>
                <c:pt idx="390255">
                  <c:v>8.84934</c:v>
                </c:pt>
                <c:pt idx="390256">
                  <c:v>8.84937</c:v>
                </c:pt>
                <c:pt idx="390257">
                  <c:v>8.84939</c:v>
                </c:pt>
                <c:pt idx="390258">
                  <c:v>8.84941</c:v>
                </c:pt>
                <c:pt idx="390259">
                  <c:v>8.84943</c:v>
                </c:pt>
                <c:pt idx="390260">
                  <c:v>8.84946</c:v>
                </c:pt>
                <c:pt idx="390261">
                  <c:v>8.84948</c:v>
                </c:pt>
                <c:pt idx="390262">
                  <c:v>8.8495</c:v>
                </c:pt>
                <c:pt idx="390263">
                  <c:v>8.84952</c:v>
                </c:pt>
                <c:pt idx="390264">
                  <c:v>8.84955</c:v>
                </c:pt>
                <c:pt idx="390265">
                  <c:v>8.84957</c:v>
                </c:pt>
                <c:pt idx="390266">
                  <c:v>8.84959</c:v>
                </c:pt>
                <c:pt idx="390267">
                  <c:v>8.84962</c:v>
                </c:pt>
                <c:pt idx="390268">
                  <c:v>8.84964</c:v>
                </c:pt>
                <c:pt idx="390269">
                  <c:v>8.84966</c:v>
                </c:pt>
                <c:pt idx="390270">
                  <c:v>8.84968</c:v>
                </c:pt>
                <c:pt idx="390271">
                  <c:v>8.84971</c:v>
                </c:pt>
                <c:pt idx="390272">
                  <c:v>8.84973</c:v>
                </c:pt>
                <c:pt idx="390273">
                  <c:v>8.84975</c:v>
                </c:pt>
                <c:pt idx="390274">
                  <c:v>8.84977</c:v>
                </c:pt>
                <c:pt idx="390275">
                  <c:v>8.8498</c:v>
                </c:pt>
                <c:pt idx="390276">
                  <c:v>8.84982</c:v>
                </c:pt>
                <c:pt idx="390277">
                  <c:v>8.84984</c:v>
                </c:pt>
                <c:pt idx="390278">
                  <c:v>8.84986</c:v>
                </c:pt>
                <c:pt idx="390279">
                  <c:v>8.84989</c:v>
                </c:pt>
                <c:pt idx="390280">
                  <c:v>8.84991</c:v>
                </c:pt>
                <c:pt idx="390281">
                  <c:v>8.84993</c:v>
                </c:pt>
                <c:pt idx="390282">
                  <c:v>8.84995</c:v>
                </c:pt>
                <c:pt idx="390283">
                  <c:v>8.84998</c:v>
                </c:pt>
                <c:pt idx="390284">
                  <c:v>8.85</c:v>
                </c:pt>
                <c:pt idx="390285">
                  <c:v>8.85002</c:v>
                </c:pt>
                <c:pt idx="390286">
                  <c:v>8.85004</c:v>
                </c:pt>
                <c:pt idx="390287">
                  <c:v>8.85007</c:v>
                </c:pt>
                <c:pt idx="390288">
                  <c:v>8.85009</c:v>
                </c:pt>
                <c:pt idx="390289">
                  <c:v>8.85011</c:v>
                </c:pt>
                <c:pt idx="390290">
                  <c:v>8.85014</c:v>
                </c:pt>
                <c:pt idx="390291">
                  <c:v>8.85016</c:v>
                </c:pt>
                <c:pt idx="390292">
                  <c:v>8.85018</c:v>
                </c:pt>
                <c:pt idx="390293">
                  <c:v>8.8502</c:v>
                </c:pt>
                <c:pt idx="390294">
                  <c:v>8.85023</c:v>
                </c:pt>
                <c:pt idx="390295">
                  <c:v>8.85025</c:v>
                </c:pt>
                <c:pt idx="390296">
                  <c:v>8.85027</c:v>
                </c:pt>
                <c:pt idx="390297">
                  <c:v>8.85029</c:v>
                </c:pt>
                <c:pt idx="390298">
                  <c:v>8.85032</c:v>
                </c:pt>
                <c:pt idx="390299">
                  <c:v>8.85034</c:v>
                </c:pt>
                <c:pt idx="390300">
                  <c:v>8.85036</c:v>
                </c:pt>
                <c:pt idx="390301">
                  <c:v>8.85038</c:v>
                </c:pt>
                <c:pt idx="390302">
                  <c:v>8.85041</c:v>
                </c:pt>
                <c:pt idx="390303">
                  <c:v>8.85043</c:v>
                </c:pt>
                <c:pt idx="390304">
                  <c:v>8.85045</c:v>
                </c:pt>
                <c:pt idx="390305">
                  <c:v>8.85048</c:v>
                </c:pt>
                <c:pt idx="390306">
                  <c:v>8.8505</c:v>
                </c:pt>
                <c:pt idx="390307">
                  <c:v>8.85052</c:v>
                </c:pt>
                <c:pt idx="390308">
                  <c:v>8.85054</c:v>
                </c:pt>
                <c:pt idx="390309">
                  <c:v>8.85057</c:v>
                </c:pt>
                <c:pt idx="390310">
                  <c:v>8.85059</c:v>
                </c:pt>
                <c:pt idx="390311">
                  <c:v>8.85061</c:v>
                </c:pt>
                <c:pt idx="390312">
                  <c:v>8.85064</c:v>
                </c:pt>
                <c:pt idx="390313">
                  <c:v>8.85066</c:v>
                </c:pt>
                <c:pt idx="390314">
                  <c:v>8.85068</c:v>
                </c:pt>
                <c:pt idx="390315">
                  <c:v>8.8507</c:v>
                </c:pt>
                <c:pt idx="390316">
                  <c:v>8.85073</c:v>
                </c:pt>
                <c:pt idx="390317">
                  <c:v>8.85075</c:v>
                </c:pt>
                <c:pt idx="390318">
                  <c:v>8.85077</c:v>
                </c:pt>
                <c:pt idx="390319">
                  <c:v>8.85079</c:v>
                </c:pt>
                <c:pt idx="390320">
                  <c:v>8.85082</c:v>
                </c:pt>
                <c:pt idx="390321">
                  <c:v>8.85084</c:v>
                </c:pt>
                <c:pt idx="390322">
                  <c:v>8.85086</c:v>
                </c:pt>
                <c:pt idx="390323">
                  <c:v>8.85088</c:v>
                </c:pt>
                <c:pt idx="390324">
                  <c:v>8.85091</c:v>
                </c:pt>
                <c:pt idx="390325">
                  <c:v>8.85093</c:v>
                </c:pt>
                <c:pt idx="390326">
                  <c:v>8.85095</c:v>
                </c:pt>
                <c:pt idx="390327">
                  <c:v>8.85098</c:v>
                </c:pt>
                <c:pt idx="390328">
                  <c:v>8.851</c:v>
                </c:pt>
                <c:pt idx="390329">
                  <c:v>8.85102</c:v>
                </c:pt>
                <c:pt idx="390330">
                  <c:v>8.85104</c:v>
                </c:pt>
                <c:pt idx="390331">
                  <c:v>8.85107</c:v>
                </c:pt>
                <c:pt idx="390332">
                  <c:v>8.85109</c:v>
                </c:pt>
                <c:pt idx="390333">
                  <c:v>8.85111</c:v>
                </c:pt>
                <c:pt idx="390334">
                  <c:v>8.85113</c:v>
                </c:pt>
                <c:pt idx="390335">
                  <c:v>8.85116</c:v>
                </c:pt>
                <c:pt idx="390336">
                  <c:v>8.85118</c:v>
                </c:pt>
                <c:pt idx="390337">
                  <c:v>8.8512</c:v>
                </c:pt>
                <c:pt idx="390338">
                  <c:v>8.85122</c:v>
                </c:pt>
                <c:pt idx="390339">
                  <c:v>8.85125</c:v>
                </c:pt>
                <c:pt idx="390340">
                  <c:v>8.85127</c:v>
                </c:pt>
                <c:pt idx="390341">
                  <c:v>8.85129</c:v>
                </c:pt>
                <c:pt idx="390342">
                  <c:v>8.85131</c:v>
                </c:pt>
                <c:pt idx="390343">
                  <c:v>8.85134</c:v>
                </c:pt>
                <c:pt idx="390344">
                  <c:v>8.85136</c:v>
                </c:pt>
                <c:pt idx="390345">
                  <c:v>8.85138</c:v>
                </c:pt>
                <c:pt idx="390346">
                  <c:v>8.85141</c:v>
                </c:pt>
                <c:pt idx="390347">
                  <c:v>8.85143</c:v>
                </c:pt>
                <c:pt idx="390348">
                  <c:v>8.85145</c:v>
                </c:pt>
                <c:pt idx="390349">
                  <c:v>8.85147</c:v>
                </c:pt>
                <c:pt idx="390350">
                  <c:v>8.8515</c:v>
                </c:pt>
                <c:pt idx="390351">
                  <c:v>8.85152</c:v>
                </c:pt>
                <c:pt idx="390352">
                  <c:v>8.85154</c:v>
                </c:pt>
                <c:pt idx="390353">
                  <c:v>8.85157</c:v>
                </c:pt>
                <c:pt idx="390354">
                  <c:v>8.85159</c:v>
                </c:pt>
                <c:pt idx="390355">
                  <c:v>8.85161</c:v>
                </c:pt>
                <c:pt idx="390356">
                  <c:v>8.85163</c:v>
                </c:pt>
                <c:pt idx="390357">
                  <c:v>8.85165</c:v>
                </c:pt>
                <c:pt idx="390358">
                  <c:v>8.85168</c:v>
                </c:pt>
                <c:pt idx="390359">
                  <c:v>8.8517</c:v>
                </c:pt>
                <c:pt idx="390360">
                  <c:v>8.85172</c:v>
                </c:pt>
                <c:pt idx="390361">
                  <c:v>8.85175</c:v>
                </c:pt>
                <c:pt idx="390362">
                  <c:v>8.85177</c:v>
                </c:pt>
                <c:pt idx="390363">
                  <c:v>8.85179</c:v>
                </c:pt>
                <c:pt idx="390364">
                  <c:v>8.85181</c:v>
                </c:pt>
                <c:pt idx="390365">
                  <c:v>8.85184</c:v>
                </c:pt>
                <c:pt idx="390366">
                  <c:v>8.85186</c:v>
                </c:pt>
                <c:pt idx="390367">
                  <c:v>8.85188</c:v>
                </c:pt>
                <c:pt idx="390368">
                  <c:v>8.85191</c:v>
                </c:pt>
                <c:pt idx="390369">
                  <c:v>8.85193</c:v>
                </c:pt>
                <c:pt idx="390370">
                  <c:v>8.85195</c:v>
                </c:pt>
                <c:pt idx="390371">
                  <c:v>8.85197</c:v>
                </c:pt>
                <c:pt idx="390372">
                  <c:v>8.852</c:v>
                </c:pt>
                <c:pt idx="390373">
                  <c:v>8.85202</c:v>
                </c:pt>
                <c:pt idx="390374">
                  <c:v>8.85204</c:v>
                </c:pt>
                <c:pt idx="390375">
                  <c:v>8.85206</c:v>
                </c:pt>
                <c:pt idx="390376">
                  <c:v>8.85209</c:v>
                </c:pt>
                <c:pt idx="390377">
                  <c:v>8.85211</c:v>
                </c:pt>
                <c:pt idx="390378">
                  <c:v>8.85213</c:v>
                </c:pt>
                <c:pt idx="390379">
                  <c:v>8.85215</c:v>
                </c:pt>
                <c:pt idx="390380">
                  <c:v>8.85218</c:v>
                </c:pt>
                <c:pt idx="390381">
                  <c:v>8.8522</c:v>
                </c:pt>
                <c:pt idx="390382">
                  <c:v>8.85222</c:v>
                </c:pt>
                <c:pt idx="390383">
                  <c:v>8.85224</c:v>
                </c:pt>
                <c:pt idx="390384">
                  <c:v>8.85227</c:v>
                </c:pt>
                <c:pt idx="390385">
                  <c:v>8.85229</c:v>
                </c:pt>
                <c:pt idx="390386">
                  <c:v>8.85231</c:v>
                </c:pt>
                <c:pt idx="390387">
                  <c:v>8.85234</c:v>
                </c:pt>
                <c:pt idx="390388">
                  <c:v>8.85236</c:v>
                </c:pt>
                <c:pt idx="390389">
                  <c:v>8.85238</c:v>
                </c:pt>
                <c:pt idx="390390">
                  <c:v>8.8524</c:v>
                </c:pt>
                <c:pt idx="390391">
                  <c:v>8.85243</c:v>
                </c:pt>
                <c:pt idx="390392">
                  <c:v>8.85245</c:v>
                </c:pt>
                <c:pt idx="390393">
                  <c:v>8.85247</c:v>
                </c:pt>
                <c:pt idx="390394">
                  <c:v>8.85249</c:v>
                </c:pt>
                <c:pt idx="390395">
                  <c:v>8.85252</c:v>
                </c:pt>
                <c:pt idx="390396">
                  <c:v>8.85254</c:v>
                </c:pt>
                <c:pt idx="390397">
                  <c:v>8.85256</c:v>
                </c:pt>
                <c:pt idx="390398">
                  <c:v>8.85258</c:v>
                </c:pt>
                <c:pt idx="390399">
                  <c:v>8.85261</c:v>
                </c:pt>
                <c:pt idx="390400">
                  <c:v>8.85263</c:v>
                </c:pt>
                <c:pt idx="390401">
                  <c:v>8.85265</c:v>
                </c:pt>
                <c:pt idx="390402">
                  <c:v>8.85268</c:v>
                </c:pt>
                <c:pt idx="390403">
                  <c:v>8.8527</c:v>
                </c:pt>
                <c:pt idx="390404">
                  <c:v>8.85272</c:v>
                </c:pt>
                <c:pt idx="390405">
                  <c:v>8.85274</c:v>
                </c:pt>
                <c:pt idx="390406">
                  <c:v>8.85277</c:v>
                </c:pt>
                <c:pt idx="390407">
                  <c:v>8.85279</c:v>
                </c:pt>
                <c:pt idx="390408">
                  <c:v>8.85281</c:v>
                </c:pt>
                <c:pt idx="390409">
                  <c:v>8.85283</c:v>
                </c:pt>
                <c:pt idx="390410">
                  <c:v>8.85286</c:v>
                </c:pt>
                <c:pt idx="390411">
                  <c:v>8.85288</c:v>
                </c:pt>
                <c:pt idx="390412">
                  <c:v>8.8529</c:v>
                </c:pt>
                <c:pt idx="390413">
                  <c:v>8.85293</c:v>
                </c:pt>
                <c:pt idx="390414">
                  <c:v>8.85295</c:v>
                </c:pt>
                <c:pt idx="390415">
                  <c:v>8.85297</c:v>
                </c:pt>
                <c:pt idx="390416">
                  <c:v>8.85299</c:v>
                </c:pt>
                <c:pt idx="390417">
                  <c:v>8.85302</c:v>
                </c:pt>
                <c:pt idx="390418">
                  <c:v>8.85304</c:v>
                </c:pt>
                <c:pt idx="390419">
                  <c:v>8.85306</c:v>
                </c:pt>
                <c:pt idx="390420">
                  <c:v>8.85308</c:v>
                </c:pt>
                <c:pt idx="390421">
                  <c:v>8.85311</c:v>
                </c:pt>
                <c:pt idx="390422">
                  <c:v>8.85313</c:v>
                </c:pt>
                <c:pt idx="390423">
                  <c:v>8.85315</c:v>
                </c:pt>
                <c:pt idx="390424">
                  <c:v>8.85318</c:v>
                </c:pt>
                <c:pt idx="390425">
                  <c:v>8.8532</c:v>
                </c:pt>
                <c:pt idx="390426">
                  <c:v>8.85322</c:v>
                </c:pt>
                <c:pt idx="390427">
                  <c:v>8.85324</c:v>
                </c:pt>
                <c:pt idx="390428">
                  <c:v>8.85327</c:v>
                </c:pt>
                <c:pt idx="390429">
                  <c:v>8.85329</c:v>
                </c:pt>
                <c:pt idx="390430">
                  <c:v>8.85331</c:v>
                </c:pt>
                <c:pt idx="390431">
                  <c:v>8.85333</c:v>
                </c:pt>
                <c:pt idx="390432">
                  <c:v>8.85336</c:v>
                </c:pt>
                <c:pt idx="390433">
                  <c:v>8.85338</c:v>
                </c:pt>
                <c:pt idx="390434">
                  <c:v>8.8534</c:v>
                </c:pt>
                <c:pt idx="390435">
                  <c:v>8.85342</c:v>
                </c:pt>
                <c:pt idx="390436">
                  <c:v>8.85345</c:v>
                </c:pt>
                <c:pt idx="390437">
                  <c:v>8.85347</c:v>
                </c:pt>
                <c:pt idx="390438">
                  <c:v>8.85349</c:v>
                </c:pt>
                <c:pt idx="390439">
                  <c:v>8.85351</c:v>
                </c:pt>
                <c:pt idx="390440">
                  <c:v>8.85354</c:v>
                </c:pt>
                <c:pt idx="390441">
                  <c:v>8.85356</c:v>
                </c:pt>
                <c:pt idx="390442">
                  <c:v>8.85358</c:v>
                </c:pt>
                <c:pt idx="390443">
                  <c:v>8.8536</c:v>
                </c:pt>
                <c:pt idx="390444">
                  <c:v>8.85363</c:v>
                </c:pt>
                <c:pt idx="390445">
                  <c:v>8.85365</c:v>
                </c:pt>
                <c:pt idx="390446">
                  <c:v>8.85367</c:v>
                </c:pt>
                <c:pt idx="390447">
                  <c:v>8.8537</c:v>
                </c:pt>
                <c:pt idx="390448">
                  <c:v>8.85372</c:v>
                </c:pt>
                <c:pt idx="390449">
                  <c:v>8.85374</c:v>
                </c:pt>
                <c:pt idx="390450">
                  <c:v>8.85376</c:v>
                </c:pt>
                <c:pt idx="390451">
                  <c:v>8.85379</c:v>
                </c:pt>
                <c:pt idx="390452">
                  <c:v>8.85381</c:v>
                </c:pt>
                <c:pt idx="390453">
                  <c:v>8.85383</c:v>
                </c:pt>
                <c:pt idx="390454">
                  <c:v>8.85385</c:v>
                </c:pt>
                <c:pt idx="390455">
                  <c:v>8.85388</c:v>
                </c:pt>
                <c:pt idx="390456">
                  <c:v>8.8539</c:v>
                </c:pt>
                <c:pt idx="390457">
                  <c:v>8.85392</c:v>
                </c:pt>
                <c:pt idx="390458">
                  <c:v>8.85395</c:v>
                </c:pt>
                <c:pt idx="390459">
                  <c:v>8.85397</c:v>
                </c:pt>
                <c:pt idx="390460">
                  <c:v>8.85399</c:v>
                </c:pt>
                <c:pt idx="390461">
                  <c:v>8.85401</c:v>
                </c:pt>
                <c:pt idx="390462">
                  <c:v>8.85404</c:v>
                </c:pt>
                <c:pt idx="390463">
                  <c:v>8.85406</c:v>
                </c:pt>
                <c:pt idx="390464">
                  <c:v>8.85408</c:v>
                </c:pt>
                <c:pt idx="390465">
                  <c:v>8.8541</c:v>
                </c:pt>
                <c:pt idx="390466">
                  <c:v>8.85413</c:v>
                </c:pt>
                <c:pt idx="390467">
                  <c:v>8.85415</c:v>
                </c:pt>
                <c:pt idx="390468">
                  <c:v>8.85417</c:v>
                </c:pt>
                <c:pt idx="390469">
                  <c:v>8.8542</c:v>
                </c:pt>
                <c:pt idx="390470">
                  <c:v>8.85422</c:v>
                </c:pt>
                <c:pt idx="390471">
                  <c:v>8.85424</c:v>
                </c:pt>
                <c:pt idx="390472">
                  <c:v>8.85426</c:v>
                </c:pt>
                <c:pt idx="390473">
                  <c:v>8.85429</c:v>
                </c:pt>
                <c:pt idx="390474">
                  <c:v>8.85431</c:v>
                </c:pt>
                <c:pt idx="390475">
                  <c:v>8.85433</c:v>
                </c:pt>
                <c:pt idx="390476">
                  <c:v>8.85435</c:v>
                </c:pt>
                <c:pt idx="390477">
                  <c:v>8.85438</c:v>
                </c:pt>
                <c:pt idx="390478">
                  <c:v>8.8544</c:v>
                </c:pt>
                <c:pt idx="390479">
                  <c:v>8.85442</c:v>
                </c:pt>
                <c:pt idx="390480">
                  <c:v>8.85444</c:v>
                </c:pt>
                <c:pt idx="390481">
                  <c:v>8.85447</c:v>
                </c:pt>
                <c:pt idx="390482">
                  <c:v>8.85449</c:v>
                </c:pt>
                <c:pt idx="390483">
                  <c:v>8.85451</c:v>
                </c:pt>
                <c:pt idx="390484">
                  <c:v>8.85454</c:v>
                </c:pt>
                <c:pt idx="390485">
                  <c:v>8.85456</c:v>
                </c:pt>
                <c:pt idx="390486">
                  <c:v>8.85458</c:v>
                </c:pt>
                <c:pt idx="390487">
                  <c:v>8.8546</c:v>
                </c:pt>
                <c:pt idx="390488">
                  <c:v>8.85463</c:v>
                </c:pt>
                <c:pt idx="390489">
                  <c:v>8.85465</c:v>
                </c:pt>
                <c:pt idx="390490">
                  <c:v>8.85467</c:v>
                </c:pt>
                <c:pt idx="390491">
                  <c:v>8.85469</c:v>
                </c:pt>
                <c:pt idx="390492">
                  <c:v>8.85472</c:v>
                </c:pt>
                <c:pt idx="390493">
                  <c:v>8.85474</c:v>
                </c:pt>
                <c:pt idx="390494">
                  <c:v>8.85476</c:v>
                </c:pt>
                <c:pt idx="390495">
                  <c:v>8.85478</c:v>
                </c:pt>
                <c:pt idx="390496">
                  <c:v>8.85481</c:v>
                </c:pt>
                <c:pt idx="390497">
                  <c:v>8.85483</c:v>
                </c:pt>
                <c:pt idx="390498">
                  <c:v>8.85485</c:v>
                </c:pt>
                <c:pt idx="390499">
                  <c:v>8.85487</c:v>
                </c:pt>
                <c:pt idx="390500">
                  <c:v>8.8549</c:v>
                </c:pt>
                <c:pt idx="390501">
                  <c:v>8.85492</c:v>
                </c:pt>
                <c:pt idx="390502">
                  <c:v>8.85494</c:v>
                </c:pt>
                <c:pt idx="390503">
                  <c:v>8.85497</c:v>
                </c:pt>
                <c:pt idx="390504">
                  <c:v>8.85499</c:v>
                </c:pt>
                <c:pt idx="390505">
                  <c:v>8.85501</c:v>
                </c:pt>
                <c:pt idx="390506">
                  <c:v>8.85503</c:v>
                </c:pt>
                <c:pt idx="390507">
                  <c:v>8.85506</c:v>
                </c:pt>
                <c:pt idx="390508">
                  <c:v>8.85508</c:v>
                </c:pt>
                <c:pt idx="390509">
                  <c:v>8.8551</c:v>
                </c:pt>
                <c:pt idx="390510">
                  <c:v>8.85512</c:v>
                </c:pt>
                <c:pt idx="390511">
                  <c:v>8.85515</c:v>
                </c:pt>
                <c:pt idx="390512">
                  <c:v>8.85517</c:v>
                </c:pt>
                <c:pt idx="390513">
                  <c:v>8.85519</c:v>
                </c:pt>
                <c:pt idx="390514">
                  <c:v>8.85521</c:v>
                </c:pt>
                <c:pt idx="390515">
                  <c:v>8.85524</c:v>
                </c:pt>
                <c:pt idx="390516">
                  <c:v>8.85526</c:v>
                </c:pt>
                <c:pt idx="390517">
                  <c:v>8.85528</c:v>
                </c:pt>
                <c:pt idx="390518">
                  <c:v>8.85531</c:v>
                </c:pt>
                <c:pt idx="390519">
                  <c:v>8.85533</c:v>
                </c:pt>
                <c:pt idx="390520">
                  <c:v>8.85535</c:v>
                </c:pt>
                <c:pt idx="390521">
                  <c:v>8.85537</c:v>
                </c:pt>
                <c:pt idx="390522">
                  <c:v>8.8554</c:v>
                </c:pt>
                <c:pt idx="390523">
                  <c:v>8.85542</c:v>
                </c:pt>
                <c:pt idx="390524">
                  <c:v>8.85544</c:v>
                </c:pt>
                <c:pt idx="390525">
                  <c:v>8.85547</c:v>
                </c:pt>
                <c:pt idx="390526">
                  <c:v>8.85549</c:v>
                </c:pt>
                <c:pt idx="390527">
                  <c:v>8.85551</c:v>
                </c:pt>
                <c:pt idx="390528">
                  <c:v>8.85553</c:v>
                </c:pt>
                <c:pt idx="390529">
                  <c:v>8.85556</c:v>
                </c:pt>
                <c:pt idx="390530">
                  <c:v>8.85558</c:v>
                </c:pt>
                <c:pt idx="390531">
                  <c:v>8.8556</c:v>
                </c:pt>
                <c:pt idx="390532">
                  <c:v>8.85562</c:v>
                </c:pt>
                <c:pt idx="390533">
                  <c:v>8.85565</c:v>
                </c:pt>
                <c:pt idx="390534">
                  <c:v>8.85567</c:v>
                </c:pt>
                <c:pt idx="390535">
                  <c:v>8.85569</c:v>
                </c:pt>
                <c:pt idx="390536">
                  <c:v>8.85571</c:v>
                </c:pt>
                <c:pt idx="390537">
                  <c:v>8.85574</c:v>
                </c:pt>
                <c:pt idx="390538">
                  <c:v>8.85576</c:v>
                </c:pt>
                <c:pt idx="390539">
                  <c:v>8.85578</c:v>
                </c:pt>
                <c:pt idx="390540">
                  <c:v>8.85581</c:v>
                </c:pt>
                <c:pt idx="390541">
                  <c:v>8.85583</c:v>
                </c:pt>
                <c:pt idx="390542">
                  <c:v>8.85585</c:v>
                </c:pt>
                <c:pt idx="390543">
                  <c:v>8.85587</c:v>
                </c:pt>
                <c:pt idx="390544">
                  <c:v>8.8559</c:v>
                </c:pt>
                <c:pt idx="390545">
                  <c:v>8.85592</c:v>
                </c:pt>
                <c:pt idx="390546">
                  <c:v>8.85594</c:v>
                </c:pt>
                <c:pt idx="390547">
                  <c:v>8.85596</c:v>
                </c:pt>
                <c:pt idx="390548">
                  <c:v>8.85599</c:v>
                </c:pt>
                <c:pt idx="390549">
                  <c:v>8.85601</c:v>
                </c:pt>
                <c:pt idx="390550">
                  <c:v>8.85603</c:v>
                </c:pt>
                <c:pt idx="390551">
                  <c:v>8.85605</c:v>
                </c:pt>
                <c:pt idx="390552">
                  <c:v>8.85608</c:v>
                </c:pt>
                <c:pt idx="390553">
                  <c:v>8.8561</c:v>
                </c:pt>
                <c:pt idx="390554">
                  <c:v>8.85612</c:v>
                </c:pt>
                <c:pt idx="390555">
                  <c:v>8.85614</c:v>
                </c:pt>
                <c:pt idx="390556">
                  <c:v>8.85617</c:v>
                </c:pt>
                <c:pt idx="390557">
                  <c:v>8.85619</c:v>
                </c:pt>
                <c:pt idx="390558">
                  <c:v>8.85621</c:v>
                </c:pt>
                <c:pt idx="390559">
                  <c:v>8.85624</c:v>
                </c:pt>
                <c:pt idx="390560">
                  <c:v>8.85626</c:v>
                </c:pt>
                <c:pt idx="390561">
                  <c:v>8.85628</c:v>
                </c:pt>
                <c:pt idx="390562">
                  <c:v>8.8563</c:v>
                </c:pt>
                <c:pt idx="390563">
                  <c:v>8.85633</c:v>
                </c:pt>
                <c:pt idx="390564">
                  <c:v>8.85635</c:v>
                </c:pt>
                <c:pt idx="390565">
                  <c:v>8.85637</c:v>
                </c:pt>
                <c:pt idx="390566">
                  <c:v>8.85639</c:v>
                </c:pt>
                <c:pt idx="390567">
                  <c:v>8.85642</c:v>
                </c:pt>
                <c:pt idx="390568">
                  <c:v>8.85644</c:v>
                </c:pt>
                <c:pt idx="390569">
                  <c:v>8.85646</c:v>
                </c:pt>
                <c:pt idx="390570">
                  <c:v>8.85648</c:v>
                </c:pt>
                <c:pt idx="390571">
                  <c:v>8.85651</c:v>
                </c:pt>
                <c:pt idx="390572">
                  <c:v>8.85653</c:v>
                </c:pt>
                <c:pt idx="390573">
                  <c:v>8.85655</c:v>
                </c:pt>
                <c:pt idx="390574">
                  <c:v>8.85658</c:v>
                </c:pt>
                <c:pt idx="390575">
                  <c:v>8.8566</c:v>
                </c:pt>
                <c:pt idx="390576">
                  <c:v>8.85662</c:v>
                </c:pt>
                <c:pt idx="390577">
                  <c:v>8.85664</c:v>
                </c:pt>
                <c:pt idx="390578">
                  <c:v>8.85667</c:v>
                </c:pt>
                <c:pt idx="390579">
                  <c:v>8.85669</c:v>
                </c:pt>
                <c:pt idx="390580">
                  <c:v>8.85671</c:v>
                </c:pt>
                <c:pt idx="390581">
                  <c:v>8.85674</c:v>
                </c:pt>
                <c:pt idx="390582">
                  <c:v>8.85676</c:v>
                </c:pt>
                <c:pt idx="390583">
                  <c:v>8.85678</c:v>
                </c:pt>
                <c:pt idx="390584">
                  <c:v>8.8568</c:v>
                </c:pt>
                <c:pt idx="390585">
                  <c:v>8.85683</c:v>
                </c:pt>
                <c:pt idx="390586">
                  <c:v>8.85685</c:v>
                </c:pt>
                <c:pt idx="390587">
                  <c:v>8.85687</c:v>
                </c:pt>
                <c:pt idx="390588">
                  <c:v>8.85689</c:v>
                </c:pt>
                <c:pt idx="390589">
                  <c:v>8.85692</c:v>
                </c:pt>
                <c:pt idx="390590">
                  <c:v>8.85694</c:v>
                </c:pt>
                <c:pt idx="390591">
                  <c:v>8.85696</c:v>
                </c:pt>
                <c:pt idx="390592">
                  <c:v>8.85698</c:v>
                </c:pt>
                <c:pt idx="390593">
                  <c:v>8.85701</c:v>
                </c:pt>
                <c:pt idx="390594">
                  <c:v>8.85703</c:v>
                </c:pt>
                <c:pt idx="390595">
                  <c:v>8.85705</c:v>
                </c:pt>
                <c:pt idx="390596">
                  <c:v>8.85708</c:v>
                </c:pt>
                <c:pt idx="390597">
                  <c:v>8.8571</c:v>
                </c:pt>
                <c:pt idx="390598">
                  <c:v>8.85712</c:v>
                </c:pt>
                <c:pt idx="390599">
                  <c:v>8.85714</c:v>
                </c:pt>
                <c:pt idx="390600">
                  <c:v>8.85717</c:v>
                </c:pt>
                <c:pt idx="390601">
                  <c:v>8.85719</c:v>
                </c:pt>
                <c:pt idx="390602">
                  <c:v>8.85721</c:v>
                </c:pt>
                <c:pt idx="390603">
                  <c:v>8.85723</c:v>
                </c:pt>
                <c:pt idx="390604">
                  <c:v>8.85726</c:v>
                </c:pt>
                <c:pt idx="390605">
                  <c:v>8.85728</c:v>
                </c:pt>
                <c:pt idx="390606">
                  <c:v>8.8573</c:v>
                </c:pt>
                <c:pt idx="390607">
                  <c:v>8.85732</c:v>
                </c:pt>
                <c:pt idx="390608">
                  <c:v>8.85735</c:v>
                </c:pt>
                <c:pt idx="390609">
                  <c:v>8.85737</c:v>
                </c:pt>
                <c:pt idx="390610">
                  <c:v>8.85739</c:v>
                </c:pt>
                <c:pt idx="390611">
                  <c:v>8.85741</c:v>
                </c:pt>
                <c:pt idx="390612">
                  <c:v>8.85744</c:v>
                </c:pt>
                <c:pt idx="390613">
                  <c:v>8.85746</c:v>
                </c:pt>
                <c:pt idx="390614">
                  <c:v>8.85748</c:v>
                </c:pt>
                <c:pt idx="390615">
                  <c:v>8.85751</c:v>
                </c:pt>
                <c:pt idx="390616">
                  <c:v>8.85753</c:v>
                </c:pt>
                <c:pt idx="390617">
                  <c:v>8.85755</c:v>
                </c:pt>
                <c:pt idx="390618">
                  <c:v>8.85757</c:v>
                </c:pt>
                <c:pt idx="390619">
                  <c:v>8.8576</c:v>
                </c:pt>
                <c:pt idx="390620">
                  <c:v>8.85762</c:v>
                </c:pt>
                <c:pt idx="390621">
                  <c:v>8.85764</c:v>
                </c:pt>
                <c:pt idx="390622">
                  <c:v>8.85766</c:v>
                </c:pt>
                <c:pt idx="390623">
                  <c:v>8.85769</c:v>
                </c:pt>
                <c:pt idx="390624">
                  <c:v>8.85771</c:v>
                </c:pt>
                <c:pt idx="390625">
                  <c:v>8.85773</c:v>
                </c:pt>
                <c:pt idx="390626">
                  <c:v>8.85775</c:v>
                </c:pt>
                <c:pt idx="390627">
                  <c:v>8.85778</c:v>
                </c:pt>
                <c:pt idx="390628">
                  <c:v>8.8578</c:v>
                </c:pt>
                <c:pt idx="390629">
                  <c:v>8.85782</c:v>
                </c:pt>
                <c:pt idx="390630">
                  <c:v>8.85785</c:v>
                </c:pt>
                <c:pt idx="390631">
                  <c:v>8.85787</c:v>
                </c:pt>
                <c:pt idx="390632">
                  <c:v>8.85789</c:v>
                </c:pt>
                <c:pt idx="390633">
                  <c:v>8.85791</c:v>
                </c:pt>
                <c:pt idx="390634">
                  <c:v>8.85794</c:v>
                </c:pt>
                <c:pt idx="390635">
                  <c:v>8.85796</c:v>
                </c:pt>
                <c:pt idx="390636">
                  <c:v>8.85798</c:v>
                </c:pt>
                <c:pt idx="390637">
                  <c:v>8.85801</c:v>
                </c:pt>
                <c:pt idx="390638">
                  <c:v>8.85803</c:v>
                </c:pt>
                <c:pt idx="390639">
                  <c:v>8.85805</c:v>
                </c:pt>
                <c:pt idx="390640">
                  <c:v>8.85807</c:v>
                </c:pt>
                <c:pt idx="390641">
                  <c:v>8.8581</c:v>
                </c:pt>
                <c:pt idx="390642">
                  <c:v>8.85812</c:v>
                </c:pt>
                <c:pt idx="390643">
                  <c:v>8.85814</c:v>
                </c:pt>
                <c:pt idx="390644">
                  <c:v>8.85816</c:v>
                </c:pt>
                <c:pt idx="390645">
                  <c:v>8.85819</c:v>
                </c:pt>
                <c:pt idx="390646">
                  <c:v>8.85821</c:v>
                </c:pt>
                <c:pt idx="390647">
                  <c:v>8.85823</c:v>
                </c:pt>
                <c:pt idx="390648">
                  <c:v>8.85825</c:v>
                </c:pt>
                <c:pt idx="390649">
                  <c:v>8.85828</c:v>
                </c:pt>
                <c:pt idx="390650">
                  <c:v>8.8583</c:v>
                </c:pt>
                <c:pt idx="390651">
                  <c:v>8.85832</c:v>
                </c:pt>
                <c:pt idx="390652">
                  <c:v>8.85834</c:v>
                </c:pt>
                <c:pt idx="390653">
                  <c:v>8.85837</c:v>
                </c:pt>
                <c:pt idx="390654">
                  <c:v>8.85839</c:v>
                </c:pt>
                <c:pt idx="390655">
                  <c:v>8.85841</c:v>
                </c:pt>
                <c:pt idx="390656">
                  <c:v>8.85844</c:v>
                </c:pt>
                <c:pt idx="390657">
                  <c:v>8.85846</c:v>
                </c:pt>
                <c:pt idx="390658">
                  <c:v>8.85848</c:v>
                </c:pt>
                <c:pt idx="390659">
                  <c:v>8.8585</c:v>
                </c:pt>
                <c:pt idx="390660">
                  <c:v>8.85853</c:v>
                </c:pt>
                <c:pt idx="390661">
                  <c:v>8.85855</c:v>
                </c:pt>
                <c:pt idx="390662">
                  <c:v>8.85857</c:v>
                </c:pt>
                <c:pt idx="390663">
                  <c:v>8.85859</c:v>
                </c:pt>
                <c:pt idx="390664">
                  <c:v>8.85862</c:v>
                </c:pt>
                <c:pt idx="390665">
                  <c:v>8.85864</c:v>
                </c:pt>
                <c:pt idx="390666">
                  <c:v>8.85866</c:v>
                </c:pt>
                <c:pt idx="390667">
                  <c:v>8.85868</c:v>
                </c:pt>
                <c:pt idx="390668">
                  <c:v>8.85871</c:v>
                </c:pt>
                <c:pt idx="390669">
                  <c:v>8.85873</c:v>
                </c:pt>
                <c:pt idx="390670">
                  <c:v>8.85875</c:v>
                </c:pt>
                <c:pt idx="390671">
                  <c:v>8.85878</c:v>
                </c:pt>
                <c:pt idx="390672">
                  <c:v>8.8588</c:v>
                </c:pt>
                <c:pt idx="390673">
                  <c:v>8.85882</c:v>
                </c:pt>
                <c:pt idx="390674">
                  <c:v>8.85884</c:v>
                </c:pt>
                <c:pt idx="390675">
                  <c:v>8.85887</c:v>
                </c:pt>
                <c:pt idx="390676">
                  <c:v>8.85889</c:v>
                </c:pt>
                <c:pt idx="390677">
                  <c:v>8.85891</c:v>
                </c:pt>
                <c:pt idx="390678">
                  <c:v>8.85893</c:v>
                </c:pt>
                <c:pt idx="390679">
                  <c:v>8.85896</c:v>
                </c:pt>
                <c:pt idx="390680">
                  <c:v>8.85898</c:v>
                </c:pt>
                <c:pt idx="390681">
                  <c:v>8.859</c:v>
                </c:pt>
                <c:pt idx="390682">
                  <c:v>8.85903</c:v>
                </c:pt>
                <c:pt idx="390683">
                  <c:v>8.85905</c:v>
                </c:pt>
                <c:pt idx="390684">
                  <c:v>8.85907</c:v>
                </c:pt>
                <c:pt idx="390685">
                  <c:v>8.85909</c:v>
                </c:pt>
                <c:pt idx="390686">
                  <c:v>8.85912</c:v>
                </c:pt>
                <c:pt idx="390687">
                  <c:v>8.85914</c:v>
                </c:pt>
                <c:pt idx="390688">
                  <c:v>8.85916</c:v>
                </c:pt>
                <c:pt idx="390689">
                  <c:v>8.85918</c:v>
                </c:pt>
                <c:pt idx="390690">
                  <c:v>8.85921</c:v>
                </c:pt>
                <c:pt idx="390691">
                  <c:v>8.85923</c:v>
                </c:pt>
                <c:pt idx="390692">
                  <c:v>8.85925</c:v>
                </c:pt>
                <c:pt idx="390693">
                  <c:v>8.85927</c:v>
                </c:pt>
                <c:pt idx="390694">
                  <c:v>8.8593</c:v>
                </c:pt>
                <c:pt idx="390695">
                  <c:v>8.85932</c:v>
                </c:pt>
                <c:pt idx="390696">
                  <c:v>8.85934</c:v>
                </c:pt>
                <c:pt idx="390697">
                  <c:v>8.85937</c:v>
                </c:pt>
                <c:pt idx="390698">
                  <c:v>8.85939</c:v>
                </c:pt>
                <c:pt idx="390699">
                  <c:v>8.85941</c:v>
                </c:pt>
                <c:pt idx="390700">
                  <c:v>8.85943</c:v>
                </c:pt>
                <c:pt idx="390701">
                  <c:v>8.85946</c:v>
                </c:pt>
                <c:pt idx="390702">
                  <c:v>8.85948</c:v>
                </c:pt>
                <c:pt idx="390703">
                  <c:v>8.8595</c:v>
                </c:pt>
                <c:pt idx="390704">
                  <c:v>8.85952</c:v>
                </c:pt>
                <c:pt idx="390705">
                  <c:v>8.85955</c:v>
                </c:pt>
                <c:pt idx="390706">
                  <c:v>8.85957</c:v>
                </c:pt>
                <c:pt idx="390707">
                  <c:v>8.85959</c:v>
                </c:pt>
                <c:pt idx="390708">
                  <c:v>8.85961</c:v>
                </c:pt>
                <c:pt idx="390709">
                  <c:v>8.85964</c:v>
                </c:pt>
                <c:pt idx="390710">
                  <c:v>8.85966</c:v>
                </c:pt>
                <c:pt idx="390711">
                  <c:v>8.85968</c:v>
                </c:pt>
                <c:pt idx="390712">
                  <c:v>8.8597</c:v>
                </c:pt>
                <c:pt idx="390713">
                  <c:v>8.85973</c:v>
                </c:pt>
                <c:pt idx="390714">
                  <c:v>8.85975</c:v>
                </c:pt>
                <c:pt idx="390715">
                  <c:v>8.85977</c:v>
                </c:pt>
                <c:pt idx="390716">
                  <c:v>8.8598</c:v>
                </c:pt>
                <c:pt idx="390717">
                  <c:v>8.85982</c:v>
                </c:pt>
                <c:pt idx="390718">
                  <c:v>8.85984</c:v>
                </c:pt>
                <c:pt idx="390719">
                  <c:v>8.85986</c:v>
                </c:pt>
                <c:pt idx="390720">
                  <c:v>8.85989</c:v>
                </c:pt>
                <c:pt idx="390721">
                  <c:v>8.85991</c:v>
                </c:pt>
                <c:pt idx="390722">
                  <c:v>8.85993</c:v>
                </c:pt>
                <c:pt idx="390723">
                  <c:v>8.85995</c:v>
                </c:pt>
                <c:pt idx="390724">
                  <c:v>8.85998</c:v>
                </c:pt>
                <c:pt idx="390725">
                  <c:v>8.86</c:v>
                </c:pt>
                <c:pt idx="390726">
                  <c:v>8.86002</c:v>
                </c:pt>
                <c:pt idx="390727">
                  <c:v>8.86004</c:v>
                </c:pt>
                <c:pt idx="390728">
                  <c:v>8.86007</c:v>
                </c:pt>
                <c:pt idx="390729">
                  <c:v>8.86009</c:v>
                </c:pt>
                <c:pt idx="390730">
                  <c:v>8.86011</c:v>
                </c:pt>
                <c:pt idx="390731">
                  <c:v>8.86014</c:v>
                </c:pt>
                <c:pt idx="390732">
                  <c:v>8.86016</c:v>
                </c:pt>
                <c:pt idx="390733">
                  <c:v>8.86018</c:v>
                </c:pt>
                <c:pt idx="390734">
                  <c:v>8.8602</c:v>
                </c:pt>
                <c:pt idx="390735">
                  <c:v>8.86023</c:v>
                </c:pt>
                <c:pt idx="390736">
                  <c:v>8.86025</c:v>
                </c:pt>
                <c:pt idx="390737">
                  <c:v>8.86027</c:v>
                </c:pt>
                <c:pt idx="390738">
                  <c:v>8.8603</c:v>
                </c:pt>
                <c:pt idx="390739">
                  <c:v>8.86032</c:v>
                </c:pt>
                <c:pt idx="390740">
                  <c:v>8.86034</c:v>
                </c:pt>
                <c:pt idx="390741">
                  <c:v>8.86036</c:v>
                </c:pt>
                <c:pt idx="390742">
                  <c:v>8.86039</c:v>
                </c:pt>
                <c:pt idx="390743">
                  <c:v>8.86041</c:v>
                </c:pt>
                <c:pt idx="390744">
                  <c:v>8.86043</c:v>
                </c:pt>
                <c:pt idx="390745">
                  <c:v>8.86045</c:v>
                </c:pt>
                <c:pt idx="390746">
                  <c:v>8.86048</c:v>
                </c:pt>
                <c:pt idx="390747">
                  <c:v>8.8605</c:v>
                </c:pt>
                <c:pt idx="390748">
                  <c:v>8.86052</c:v>
                </c:pt>
                <c:pt idx="390749">
                  <c:v>8.86054</c:v>
                </c:pt>
                <c:pt idx="390750">
                  <c:v>8.86057</c:v>
                </c:pt>
                <c:pt idx="390751">
                  <c:v>8.86059</c:v>
                </c:pt>
                <c:pt idx="390752">
                  <c:v>8.86061</c:v>
                </c:pt>
                <c:pt idx="390753">
                  <c:v>8.86064</c:v>
                </c:pt>
                <c:pt idx="390754">
                  <c:v>8.86066</c:v>
                </c:pt>
                <c:pt idx="390755">
                  <c:v>8.86068</c:v>
                </c:pt>
                <c:pt idx="390756">
                  <c:v>8.8607</c:v>
                </c:pt>
                <c:pt idx="390757">
                  <c:v>8.86073</c:v>
                </c:pt>
                <c:pt idx="390758">
                  <c:v>8.86075</c:v>
                </c:pt>
                <c:pt idx="390759">
                  <c:v>8.86077</c:v>
                </c:pt>
                <c:pt idx="390760">
                  <c:v>8.86079</c:v>
                </c:pt>
                <c:pt idx="390761">
                  <c:v>8.86082</c:v>
                </c:pt>
                <c:pt idx="390762">
                  <c:v>8.86084</c:v>
                </c:pt>
                <c:pt idx="390763">
                  <c:v>8.86086</c:v>
                </c:pt>
                <c:pt idx="390764">
                  <c:v>8.86088</c:v>
                </c:pt>
                <c:pt idx="390765">
                  <c:v>8.86091</c:v>
                </c:pt>
                <c:pt idx="390766">
                  <c:v>8.86093</c:v>
                </c:pt>
                <c:pt idx="390767">
                  <c:v>8.86095</c:v>
                </c:pt>
                <c:pt idx="390768">
                  <c:v>8.86097</c:v>
                </c:pt>
                <c:pt idx="390769">
                  <c:v>8.861</c:v>
                </c:pt>
                <c:pt idx="390770">
                  <c:v>8.86102</c:v>
                </c:pt>
                <c:pt idx="390771">
                  <c:v>8.86104</c:v>
                </c:pt>
                <c:pt idx="390772">
                  <c:v>8.86107</c:v>
                </c:pt>
                <c:pt idx="390773">
                  <c:v>8.86109</c:v>
                </c:pt>
                <c:pt idx="390774">
                  <c:v>8.86111</c:v>
                </c:pt>
                <c:pt idx="390775">
                  <c:v>8.86113</c:v>
                </c:pt>
                <c:pt idx="390776">
                  <c:v>8.86116</c:v>
                </c:pt>
                <c:pt idx="390777">
                  <c:v>8.86118</c:v>
                </c:pt>
                <c:pt idx="390778">
                  <c:v>8.8612</c:v>
                </c:pt>
                <c:pt idx="390779">
                  <c:v>8.86122</c:v>
                </c:pt>
                <c:pt idx="390780">
                  <c:v>8.86125</c:v>
                </c:pt>
                <c:pt idx="390781">
                  <c:v>8.86127</c:v>
                </c:pt>
                <c:pt idx="390782">
                  <c:v>8.86129</c:v>
                </c:pt>
                <c:pt idx="390783">
                  <c:v>8.86131</c:v>
                </c:pt>
                <c:pt idx="390784">
                  <c:v>8.86134</c:v>
                </c:pt>
                <c:pt idx="390785">
                  <c:v>8.86136</c:v>
                </c:pt>
                <c:pt idx="390786">
                  <c:v>8.86138</c:v>
                </c:pt>
                <c:pt idx="390787">
                  <c:v>8.86141</c:v>
                </c:pt>
                <c:pt idx="390788">
                  <c:v>8.86143</c:v>
                </c:pt>
                <c:pt idx="390789">
                  <c:v>8.86145</c:v>
                </c:pt>
                <c:pt idx="390790">
                  <c:v>8.86147</c:v>
                </c:pt>
                <c:pt idx="390791">
                  <c:v>8.8615</c:v>
                </c:pt>
                <c:pt idx="390792">
                  <c:v>8.86152</c:v>
                </c:pt>
                <c:pt idx="390793">
                  <c:v>8.86154</c:v>
                </c:pt>
                <c:pt idx="390794">
                  <c:v>8.86157</c:v>
                </c:pt>
                <c:pt idx="390795">
                  <c:v>8.86159</c:v>
                </c:pt>
                <c:pt idx="390796">
                  <c:v>8.86161</c:v>
                </c:pt>
                <c:pt idx="390797">
                  <c:v>8.86163</c:v>
                </c:pt>
                <c:pt idx="390798">
                  <c:v>8.86166</c:v>
                </c:pt>
                <c:pt idx="390799">
                  <c:v>8.86168</c:v>
                </c:pt>
                <c:pt idx="390800">
                  <c:v>8.8617</c:v>
                </c:pt>
                <c:pt idx="390801">
                  <c:v>8.86172</c:v>
                </c:pt>
                <c:pt idx="390802">
                  <c:v>8.86175</c:v>
                </c:pt>
                <c:pt idx="390803">
                  <c:v>8.86177</c:v>
                </c:pt>
                <c:pt idx="390804">
                  <c:v>8.86179</c:v>
                </c:pt>
                <c:pt idx="390805">
                  <c:v>8.86181</c:v>
                </c:pt>
                <c:pt idx="390806">
                  <c:v>8.86184</c:v>
                </c:pt>
                <c:pt idx="390807">
                  <c:v>8.86186</c:v>
                </c:pt>
                <c:pt idx="390808">
                  <c:v>8.86188</c:v>
                </c:pt>
                <c:pt idx="390809">
                  <c:v>8.86191</c:v>
                </c:pt>
                <c:pt idx="390810">
                  <c:v>8.86193</c:v>
                </c:pt>
                <c:pt idx="390811">
                  <c:v>8.86195</c:v>
                </c:pt>
                <c:pt idx="390812">
                  <c:v>8.86197</c:v>
                </c:pt>
                <c:pt idx="390813">
                  <c:v>8.862</c:v>
                </c:pt>
                <c:pt idx="390814">
                  <c:v>8.86202</c:v>
                </c:pt>
                <c:pt idx="390815">
                  <c:v>8.86204</c:v>
                </c:pt>
                <c:pt idx="390816">
                  <c:v>8.86206</c:v>
                </c:pt>
                <c:pt idx="390817">
                  <c:v>8.86209</c:v>
                </c:pt>
                <c:pt idx="390818">
                  <c:v>8.86211</c:v>
                </c:pt>
                <c:pt idx="390819">
                  <c:v>8.86213</c:v>
                </c:pt>
                <c:pt idx="390820">
                  <c:v>8.86215</c:v>
                </c:pt>
                <c:pt idx="390821">
                  <c:v>8.86218</c:v>
                </c:pt>
                <c:pt idx="390822">
                  <c:v>8.8622</c:v>
                </c:pt>
                <c:pt idx="390823">
                  <c:v>8.86222</c:v>
                </c:pt>
                <c:pt idx="390824">
                  <c:v>8.86224</c:v>
                </c:pt>
                <c:pt idx="390825">
                  <c:v>8.86227</c:v>
                </c:pt>
                <c:pt idx="390826">
                  <c:v>8.86229</c:v>
                </c:pt>
                <c:pt idx="390827">
                  <c:v>8.86231</c:v>
                </c:pt>
                <c:pt idx="390828">
                  <c:v>8.86234</c:v>
                </c:pt>
                <c:pt idx="390829">
                  <c:v>8.86236</c:v>
                </c:pt>
                <c:pt idx="390830">
                  <c:v>8.86238</c:v>
                </c:pt>
                <c:pt idx="390831">
                  <c:v>8.8624</c:v>
                </c:pt>
                <c:pt idx="390832">
                  <c:v>8.86243</c:v>
                </c:pt>
                <c:pt idx="390833">
                  <c:v>8.86245</c:v>
                </c:pt>
                <c:pt idx="390834">
                  <c:v>8.86247</c:v>
                </c:pt>
                <c:pt idx="390835">
                  <c:v>8.86249</c:v>
                </c:pt>
                <c:pt idx="390836">
                  <c:v>8.86252</c:v>
                </c:pt>
                <c:pt idx="390837">
                  <c:v>8.86254</c:v>
                </c:pt>
                <c:pt idx="390838">
                  <c:v>8.86256</c:v>
                </c:pt>
                <c:pt idx="390839">
                  <c:v>8.86258</c:v>
                </c:pt>
                <c:pt idx="390840">
                  <c:v>8.86261</c:v>
                </c:pt>
                <c:pt idx="390841">
                  <c:v>8.86263</c:v>
                </c:pt>
                <c:pt idx="390842">
                  <c:v>8.86265</c:v>
                </c:pt>
                <c:pt idx="390843">
                  <c:v>8.86268</c:v>
                </c:pt>
                <c:pt idx="390844">
                  <c:v>8.8627</c:v>
                </c:pt>
                <c:pt idx="390845">
                  <c:v>8.86272</c:v>
                </c:pt>
                <c:pt idx="390846">
                  <c:v>8.86274</c:v>
                </c:pt>
                <c:pt idx="390847">
                  <c:v>8.86277</c:v>
                </c:pt>
                <c:pt idx="390848">
                  <c:v>8.86279</c:v>
                </c:pt>
                <c:pt idx="390849">
                  <c:v>8.86281</c:v>
                </c:pt>
                <c:pt idx="390850">
                  <c:v>8.86283</c:v>
                </c:pt>
                <c:pt idx="390851">
                  <c:v>8.86286</c:v>
                </c:pt>
                <c:pt idx="390852">
                  <c:v>8.86288</c:v>
                </c:pt>
                <c:pt idx="390853">
                  <c:v>8.8629</c:v>
                </c:pt>
                <c:pt idx="390854">
                  <c:v>8.86293</c:v>
                </c:pt>
                <c:pt idx="390855">
                  <c:v>8.86295</c:v>
                </c:pt>
                <c:pt idx="390856">
                  <c:v>8.86297</c:v>
                </c:pt>
                <c:pt idx="390857">
                  <c:v>8.86299</c:v>
                </c:pt>
                <c:pt idx="390858">
                  <c:v>8.86302</c:v>
                </c:pt>
                <c:pt idx="390859">
                  <c:v>8.86304</c:v>
                </c:pt>
                <c:pt idx="390860">
                  <c:v>8.86306</c:v>
                </c:pt>
                <c:pt idx="390861">
                  <c:v>8.86308</c:v>
                </c:pt>
                <c:pt idx="390862">
                  <c:v>8.86311</c:v>
                </c:pt>
                <c:pt idx="390863">
                  <c:v>8.86313</c:v>
                </c:pt>
                <c:pt idx="390864">
                  <c:v>8.86315</c:v>
                </c:pt>
                <c:pt idx="390865">
                  <c:v>8.86318</c:v>
                </c:pt>
                <c:pt idx="390866">
                  <c:v>8.8632</c:v>
                </c:pt>
                <c:pt idx="390867">
                  <c:v>8.86322</c:v>
                </c:pt>
                <c:pt idx="390868">
                  <c:v>8.86324</c:v>
                </c:pt>
                <c:pt idx="390869">
                  <c:v>8.86327</c:v>
                </c:pt>
                <c:pt idx="390870">
                  <c:v>8.86329</c:v>
                </c:pt>
                <c:pt idx="390871">
                  <c:v>8.86331</c:v>
                </c:pt>
                <c:pt idx="390872">
                  <c:v>8.86333</c:v>
                </c:pt>
                <c:pt idx="390873">
                  <c:v>8.86336</c:v>
                </c:pt>
                <c:pt idx="390874">
                  <c:v>8.86338</c:v>
                </c:pt>
                <c:pt idx="390875">
                  <c:v>8.8634</c:v>
                </c:pt>
                <c:pt idx="390876">
                  <c:v>8.86342</c:v>
                </c:pt>
                <c:pt idx="390877">
                  <c:v>8.86345</c:v>
                </c:pt>
                <c:pt idx="390878">
                  <c:v>8.86347</c:v>
                </c:pt>
                <c:pt idx="390879">
                  <c:v>8.86349</c:v>
                </c:pt>
                <c:pt idx="390880">
                  <c:v>8.86351</c:v>
                </c:pt>
                <c:pt idx="390881">
                  <c:v>8.86354</c:v>
                </c:pt>
                <c:pt idx="390882">
                  <c:v>8.86356</c:v>
                </c:pt>
                <c:pt idx="390883">
                  <c:v>8.86358</c:v>
                </c:pt>
                <c:pt idx="390884">
                  <c:v>8.8636</c:v>
                </c:pt>
                <c:pt idx="390885">
                  <c:v>8.86363</c:v>
                </c:pt>
                <c:pt idx="390886">
                  <c:v>8.86365</c:v>
                </c:pt>
                <c:pt idx="390887">
                  <c:v>8.86367</c:v>
                </c:pt>
                <c:pt idx="390888">
                  <c:v>8.8637</c:v>
                </c:pt>
                <c:pt idx="390889">
                  <c:v>8.86372</c:v>
                </c:pt>
                <c:pt idx="390890">
                  <c:v>8.86374</c:v>
                </c:pt>
                <c:pt idx="390891">
                  <c:v>8.86376</c:v>
                </c:pt>
                <c:pt idx="390892">
                  <c:v>8.86379</c:v>
                </c:pt>
                <c:pt idx="390893">
                  <c:v>8.86381</c:v>
                </c:pt>
                <c:pt idx="390894">
                  <c:v>8.86383</c:v>
                </c:pt>
                <c:pt idx="390895">
                  <c:v>8.86385</c:v>
                </c:pt>
                <c:pt idx="390896">
                  <c:v>8.86388</c:v>
                </c:pt>
                <c:pt idx="390897">
                  <c:v>8.8639</c:v>
                </c:pt>
                <c:pt idx="390898">
                  <c:v>8.86392</c:v>
                </c:pt>
                <c:pt idx="390899">
                  <c:v>8.86395</c:v>
                </c:pt>
                <c:pt idx="390900">
                  <c:v>8.86397</c:v>
                </c:pt>
                <c:pt idx="390901">
                  <c:v>8.86399</c:v>
                </c:pt>
                <c:pt idx="390902">
                  <c:v>8.86401</c:v>
                </c:pt>
                <c:pt idx="390903">
                  <c:v>8.86404</c:v>
                </c:pt>
                <c:pt idx="390904">
                  <c:v>8.86406</c:v>
                </c:pt>
                <c:pt idx="390905">
                  <c:v>8.86408</c:v>
                </c:pt>
                <c:pt idx="390906">
                  <c:v>8.8641</c:v>
                </c:pt>
                <c:pt idx="390907">
                  <c:v>8.86413</c:v>
                </c:pt>
                <c:pt idx="390908">
                  <c:v>8.86415</c:v>
                </c:pt>
                <c:pt idx="390909">
                  <c:v>8.86417</c:v>
                </c:pt>
                <c:pt idx="390910">
                  <c:v>8.8642</c:v>
                </c:pt>
                <c:pt idx="390911">
                  <c:v>8.86422</c:v>
                </c:pt>
                <c:pt idx="390912">
                  <c:v>8.86424</c:v>
                </c:pt>
                <c:pt idx="390913">
                  <c:v>8.86426</c:v>
                </c:pt>
                <c:pt idx="390914">
                  <c:v>8.86429</c:v>
                </c:pt>
                <c:pt idx="390915">
                  <c:v>8.86431</c:v>
                </c:pt>
                <c:pt idx="390916">
                  <c:v>8.86433</c:v>
                </c:pt>
                <c:pt idx="390917">
                  <c:v>8.86435</c:v>
                </c:pt>
                <c:pt idx="390918">
                  <c:v>8.86438</c:v>
                </c:pt>
                <c:pt idx="390919">
                  <c:v>8.8644</c:v>
                </c:pt>
                <c:pt idx="390920">
                  <c:v>8.86442</c:v>
                </c:pt>
                <c:pt idx="390921">
                  <c:v>8.86444</c:v>
                </c:pt>
                <c:pt idx="390922">
                  <c:v>8.86447</c:v>
                </c:pt>
                <c:pt idx="390923">
                  <c:v>8.86449</c:v>
                </c:pt>
                <c:pt idx="390924">
                  <c:v>8.86451</c:v>
                </c:pt>
                <c:pt idx="390925">
                  <c:v>8.86454</c:v>
                </c:pt>
                <c:pt idx="390926">
                  <c:v>8.86456</c:v>
                </c:pt>
                <c:pt idx="390927">
                  <c:v>8.86458</c:v>
                </c:pt>
                <c:pt idx="390928">
                  <c:v>8.8646</c:v>
                </c:pt>
                <c:pt idx="390929">
                  <c:v>8.86463</c:v>
                </c:pt>
                <c:pt idx="390930">
                  <c:v>8.86465</c:v>
                </c:pt>
                <c:pt idx="390931">
                  <c:v>8.86467</c:v>
                </c:pt>
                <c:pt idx="390932">
                  <c:v>8.86469</c:v>
                </c:pt>
                <c:pt idx="390933">
                  <c:v>8.86472</c:v>
                </c:pt>
                <c:pt idx="390934">
                  <c:v>8.86474</c:v>
                </c:pt>
                <c:pt idx="390935">
                  <c:v>8.86476</c:v>
                </c:pt>
                <c:pt idx="390936">
                  <c:v>8.86478</c:v>
                </c:pt>
                <c:pt idx="390937">
                  <c:v>8.86481</c:v>
                </c:pt>
                <c:pt idx="390938">
                  <c:v>8.86483</c:v>
                </c:pt>
                <c:pt idx="390939">
                  <c:v>8.86485</c:v>
                </c:pt>
                <c:pt idx="390940">
                  <c:v>8.86487</c:v>
                </c:pt>
                <c:pt idx="390941">
                  <c:v>8.8649</c:v>
                </c:pt>
                <c:pt idx="390942">
                  <c:v>8.86492</c:v>
                </c:pt>
                <c:pt idx="390943">
                  <c:v>8.86494</c:v>
                </c:pt>
                <c:pt idx="390944">
                  <c:v>8.86497</c:v>
                </c:pt>
                <c:pt idx="390945">
                  <c:v>8.86499</c:v>
                </c:pt>
                <c:pt idx="390946">
                  <c:v>8.86501</c:v>
                </c:pt>
                <c:pt idx="390947">
                  <c:v>8.86503</c:v>
                </c:pt>
                <c:pt idx="390948">
                  <c:v>8.86506</c:v>
                </c:pt>
                <c:pt idx="390949">
                  <c:v>8.86508</c:v>
                </c:pt>
                <c:pt idx="390950">
                  <c:v>8.8651</c:v>
                </c:pt>
                <c:pt idx="390951">
                  <c:v>8.86513</c:v>
                </c:pt>
                <c:pt idx="390952">
                  <c:v>8.86515</c:v>
                </c:pt>
                <c:pt idx="390953">
                  <c:v>8.86517</c:v>
                </c:pt>
                <c:pt idx="390954">
                  <c:v>8.86519</c:v>
                </c:pt>
                <c:pt idx="390955">
                  <c:v>8.86521</c:v>
                </c:pt>
                <c:pt idx="390956">
                  <c:v>8.86524</c:v>
                </c:pt>
                <c:pt idx="390957">
                  <c:v>8.86526</c:v>
                </c:pt>
                <c:pt idx="390958">
                  <c:v>8.86528</c:v>
                </c:pt>
                <c:pt idx="390959">
                  <c:v>8.86531</c:v>
                </c:pt>
                <c:pt idx="390960">
                  <c:v>8.86533</c:v>
                </c:pt>
                <c:pt idx="390961">
                  <c:v>8.86535</c:v>
                </c:pt>
                <c:pt idx="390962">
                  <c:v>8.86537</c:v>
                </c:pt>
                <c:pt idx="390963">
                  <c:v>8.8654</c:v>
                </c:pt>
                <c:pt idx="390964">
                  <c:v>8.86542</c:v>
                </c:pt>
                <c:pt idx="390965">
                  <c:v>8.86544</c:v>
                </c:pt>
                <c:pt idx="390966">
                  <c:v>8.86547</c:v>
                </c:pt>
                <c:pt idx="390967">
                  <c:v>8.86549</c:v>
                </c:pt>
                <c:pt idx="390968">
                  <c:v>8.86551</c:v>
                </c:pt>
                <c:pt idx="390969">
                  <c:v>8.86553</c:v>
                </c:pt>
                <c:pt idx="390970">
                  <c:v>8.86556</c:v>
                </c:pt>
                <c:pt idx="390971">
                  <c:v>8.86558</c:v>
                </c:pt>
                <c:pt idx="390972">
                  <c:v>8.8656</c:v>
                </c:pt>
                <c:pt idx="390973">
                  <c:v>8.86562</c:v>
                </c:pt>
                <c:pt idx="390974">
                  <c:v>8.86565</c:v>
                </c:pt>
                <c:pt idx="390975">
                  <c:v>8.86567</c:v>
                </c:pt>
                <c:pt idx="390976">
                  <c:v>8.86569</c:v>
                </c:pt>
                <c:pt idx="390977">
                  <c:v>8.86571</c:v>
                </c:pt>
                <c:pt idx="390978">
                  <c:v>8.86574</c:v>
                </c:pt>
                <c:pt idx="390979">
                  <c:v>8.86576</c:v>
                </c:pt>
                <c:pt idx="390980">
                  <c:v>8.86578</c:v>
                </c:pt>
                <c:pt idx="390981">
                  <c:v>8.8658</c:v>
                </c:pt>
                <c:pt idx="390982">
                  <c:v>8.86583</c:v>
                </c:pt>
                <c:pt idx="390983">
                  <c:v>8.86585</c:v>
                </c:pt>
                <c:pt idx="390984">
                  <c:v>8.86587</c:v>
                </c:pt>
                <c:pt idx="390985">
                  <c:v>8.8659</c:v>
                </c:pt>
                <c:pt idx="390986">
                  <c:v>8.86592</c:v>
                </c:pt>
                <c:pt idx="390987">
                  <c:v>8.86594</c:v>
                </c:pt>
                <c:pt idx="390988">
                  <c:v>8.86596</c:v>
                </c:pt>
                <c:pt idx="390989">
                  <c:v>8.86599</c:v>
                </c:pt>
                <c:pt idx="390990">
                  <c:v>8.86601</c:v>
                </c:pt>
                <c:pt idx="390991">
                  <c:v>8.86603</c:v>
                </c:pt>
                <c:pt idx="390992">
                  <c:v>8.86605</c:v>
                </c:pt>
                <c:pt idx="390993">
                  <c:v>8.86608</c:v>
                </c:pt>
                <c:pt idx="390994">
                  <c:v>8.8661</c:v>
                </c:pt>
                <c:pt idx="390995">
                  <c:v>8.86612</c:v>
                </c:pt>
                <c:pt idx="390996">
                  <c:v>8.86614</c:v>
                </c:pt>
                <c:pt idx="390997">
                  <c:v>8.86617</c:v>
                </c:pt>
                <c:pt idx="390998">
                  <c:v>8.86619</c:v>
                </c:pt>
                <c:pt idx="390999">
                  <c:v>8.86621</c:v>
                </c:pt>
                <c:pt idx="391000">
                  <c:v>8.86624</c:v>
                </c:pt>
                <c:pt idx="391001">
                  <c:v>8.86626</c:v>
                </c:pt>
                <c:pt idx="391002">
                  <c:v>8.86628</c:v>
                </c:pt>
                <c:pt idx="391003">
                  <c:v>8.8663</c:v>
                </c:pt>
                <c:pt idx="391004">
                  <c:v>8.86633</c:v>
                </c:pt>
                <c:pt idx="391005">
                  <c:v>8.86635</c:v>
                </c:pt>
                <c:pt idx="391006">
                  <c:v>8.86637</c:v>
                </c:pt>
                <c:pt idx="391007">
                  <c:v>8.8664</c:v>
                </c:pt>
                <c:pt idx="391008">
                  <c:v>8.86642</c:v>
                </c:pt>
                <c:pt idx="391009">
                  <c:v>8.86644</c:v>
                </c:pt>
                <c:pt idx="391010">
                  <c:v>8.86646</c:v>
                </c:pt>
                <c:pt idx="391011">
                  <c:v>8.86649</c:v>
                </c:pt>
                <c:pt idx="391012">
                  <c:v>8.86651</c:v>
                </c:pt>
                <c:pt idx="391013">
                  <c:v>8.86653</c:v>
                </c:pt>
                <c:pt idx="391014">
                  <c:v>8.86655</c:v>
                </c:pt>
                <c:pt idx="391015">
                  <c:v>8.86658</c:v>
                </c:pt>
                <c:pt idx="391016">
                  <c:v>8.8666</c:v>
                </c:pt>
                <c:pt idx="391017">
                  <c:v>8.86662</c:v>
                </c:pt>
                <c:pt idx="391018">
                  <c:v>8.86664</c:v>
                </c:pt>
                <c:pt idx="391019">
                  <c:v>8.86667</c:v>
                </c:pt>
                <c:pt idx="391020">
                  <c:v>8.86669</c:v>
                </c:pt>
                <c:pt idx="391021">
                  <c:v>8.86671</c:v>
                </c:pt>
                <c:pt idx="391022">
                  <c:v>8.86674</c:v>
                </c:pt>
                <c:pt idx="391023">
                  <c:v>8.86676</c:v>
                </c:pt>
                <c:pt idx="391024">
                  <c:v>8.86678</c:v>
                </c:pt>
                <c:pt idx="391025">
                  <c:v>8.8668</c:v>
                </c:pt>
                <c:pt idx="391026">
                  <c:v>8.86683</c:v>
                </c:pt>
                <c:pt idx="391027">
                  <c:v>8.86685</c:v>
                </c:pt>
                <c:pt idx="391028">
                  <c:v>8.86687</c:v>
                </c:pt>
                <c:pt idx="391029">
                  <c:v>8.86689</c:v>
                </c:pt>
                <c:pt idx="391030">
                  <c:v>8.86692</c:v>
                </c:pt>
                <c:pt idx="391031">
                  <c:v>8.86694</c:v>
                </c:pt>
                <c:pt idx="391032">
                  <c:v>8.86696</c:v>
                </c:pt>
                <c:pt idx="391033">
                  <c:v>8.86698</c:v>
                </c:pt>
                <c:pt idx="391034">
                  <c:v>8.86701</c:v>
                </c:pt>
                <c:pt idx="391035">
                  <c:v>8.86703</c:v>
                </c:pt>
                <c:pt idx="391036">
                  <c:v>8.86705</c:v>
                </c:pt>
                <c:pt idx="391037">
                  <c:v>8.86707</c:v>
                </c:pt>
                <c:pt idx="391038">
                  <c:v>8.8671</c:v>
                </c:pt>
                <c:pt idx="391039">
                  <c:v>8.86712</c:v>
                </c:pt>
                <c:pt idx="391040">
                  <c:v>8.86714</c:v>
                </c:pt>
                <c:pt idx="391041">
                  <c:v>8.86717</c:v>
                </c:pt>
                <c:pt idx="391042">
                  <c:v>8.86719</c:v>
                </c:pt>
                <c:pt idx="391043">
                  <c:v>8.86721</c:v>
                </c:pt>
                <c:pt idx="391044">
                  <c:v>8.86723</c:v>
                </c:pt>
                <c:pt idx="391045">
                  <c:v>8.86726</c:v>
                </c:pt>
                <c:pt idx="391046">
                  <c:v>8.86728</c:v>
                </c:pt>
                <c:pt idx="391047">
                  <c:v>8.8673</c:v>
                </c:pt>
                <c:pt idx="391048">
                  <c:v>8.86732</c:v>
                </c:pt>
                <c:pt idx="391049">
                  <c:v>8.86735</c:v>
                </c:pt>
                <c:pt idx="391050">
                  <c:v>8.86737</c:v>
                </c:pt>
                <c:pt idx="391051">
                  <c:v>8.86739</c:v>
                </c:pt>
                <c:pt idx="391052">
                  <c:v>8.86741</c:v>
                </c:pt>
                <c:pt idx="391053">
                  <c:v>8.86744</c:v>
                </c:pt>
                <c:pt idx="391054">
                  <c:v>8.86746</c:v>
                </c:pt>
                <c:pt idx="391055">
                  <c:v>8.86748</c:v>
                </c:pt>
                <c:pt idx="391056">
                  <c:v>8.86751</c:v>
                </c:pt>
                <c:pt idx="391057">
                  <c:v>8.86753</c:v>
                </c:pt>
                <c:pt idx="391058">
                  <c:v>8.86755</c:v>
                </c:pt>
                <c:pt idx="391059">
                  <c:v>8.86757</c:v>
                </c:pt>
                <c:pt idx="391060">
                  <c:v>8.8676</c:v>
                </c:pt>
                <c:pt idx="391061">
                  <c:v>8.86762</c:v>
                </c:pt>
                <c:pt idx="391062">
                  <c:v>8.86764</c:v>
                </c:pt>
                <c:pt idx="391063">
                  <c:v>8.86766</c:v>
                </c:pt>
                <c:pt idx="391064">
                  <c:v>8.86769</c:v>
                </c:pt>
                <c:pt idx="391065">
                  <c:v>8.86771</c:v>
                </c:pt>
                <c:pt idx="391066">
                  <c:v>8.86773</c:v>
                </c:pt>
                <c:pt idx="391067">
                  <c:v>8.86776</c:v>
                </c:pt>
                <c:pt idx="391068">
                  <c:v>8.86778</c:v>
                </c:pt>
                <c:pt idx="391069">
                  <c:v>8.8678</c:v>
                </c:pt>
                <c:pt idx="391070">
                  <c:v>8.86782</c:v>
                </c:pt>
                <c:pt idx="391071">
                  <c:v>8.86785</c:v>
                </c:pt>
                <c:pt idx="391072">
                  <c:v>8.86787</c:v>
                </c:pt>
                <c:pt idx="391073">
                  <c:v>8.86789</c:v>
                </c:pt>
                <c:pt idx="391074">
                  <c:v>8.86791</c:v>
                </c:pt>
                <c:pt idx="391075">
                  <c:v>8.86794</c:v>
                </c:pt>
                <c:pt idx="391076">
                  <c:v>8.86796</c:v>
                </c:pt>
                <c:pt idx="391077">
                  <c:v>8.86798</c:v>
                </c:pt>
                <c:pt idx="391078">
                  <c:v>8.86801</c:v>
                </c:pt>
                <c:pt idx="391079">
                  <c:v>8.86803</c:v>
                </c:pt>
                <c:pt idx="391080">
                  <c:v>8.86805</c:v>
                </c:pt>
                <c:pt idx="391081">
                  <c:v>8.86807</c:v>
                </c:pt>
                <c:pt idx="391082">
                  <c:v>8.8681</c:v>
                </c:pt>
                <c:pt idx="391083">
                  <c:v>8.86812</c:v>
                </c:pt>
                <c:pt idx="391084">
                  <c:v>8.86814</c:v>
                </c:pt>
                <c:pt idx="391085">
                  <c:v>8.86816</c:v>
                </c:pt>
                <c:pt idx="391086">
                  <c:v>8.86819</c:v>
                </c:pt>
                <c:pt idx="391087">
                  <c:v>8.86821</c:v>
                </c:pt>
                <c:pt idx="391088">
                  <c:v>8.86823</c:v>
                </c:pt>
                <c:pt idx="391089">
                  <c:v>8.86825</c:v>
                </c:pt>
                <c:pt idx="391090">
                  <c:v>8.86828</c:v>
                </c:pt>
                <c:pt idx="391091">
                  <c:v>8.8683</c:v>
                </c:pt>
                <c:pt idx="391092">
                  <c:v>8.86832</c:v>
                </c:pt>
                <c:pt idx="391093">
                  <c:v>8.86834</c:v>
                </c:pt>
                <c:pt idx="391094">
                  <c:v>8.86837</c:v>
                </c:pt>
                <c:pt idx="391095">
                  <c:v>8.86839</c:v>
                </c:pt>
                <c:pt idx="391096">
                  <c:v>8.86841</c:v>
                </c:pt>
                <c:pt idx="391097">
                  <c:v>8.86843</c:v>
                </c:pt>
                <c:pt idx="391098">
                  <c:v>8.86846</c:v>
                </c:pt>
                <c:pt idx="391099">
                  <c:v>8.86848</c:v>
                </c:pt>
                <c:pt idx="391100">
                  <c:v>8.8685</c:v>
                </c:pt>
                <c:pt idx="391101">
                  <c:v>8.86853</c:v>
                </c:pt>
                <c:pt idx="391102">
                  <c:v>8.86855</c:v>
                </c:pt>
                <c:pt idx="391103">
                  <c:v>8.86857</c:v>
                </c:pt>
                <c:pt idx="391104">
                  <c:v>8.86859</c:v>
                </c:pt>
                <c:pt idx="391105">
                  <c:v>8.86862</c:v>
                </c:pt>
                <c:pt idx="391106">
                  <c:v>8.86864</c:v>
                </c:pt>
                <c:pt idx="391107">
                  <c:v>8.86866</c:v>
                </c:pt>
                <c:pt idx="391108">
                  <c:v>8.86868</c:v>
                </c:pt>
                <c:pt idx="391109">
                  <c:v>8.86871</c:v>
                </c:pt>
                <c:pt idx="391110">
                  <c:v>8.86873</c:v>
                </c:pt>
                <c:pt idx="391111">
                  <c:v>8.86875</c:v>
                </c:pt>
                <c:pt idx="391112">
                  <c:v>8.86878</c:v>
                </c:pt>
                <c:pt idx="391113">
                  <c:v>8.8688</c:v>
                </c:pt>
                <c:pt idx="391114">
                  <c:v>8.86882</c:v>
                </c:pt>
                <c:pt idx="391115">
                  <c:v>8.86884</c:v>
                </c:pt>
                <c:pt idx="391116">
                  <c:v>8.86887</c:v>
                </c:pt>
                <c:pt idx="391117">
                  <c:v>8.86889</c:v>
                </c:pt>
                <c:pt idx="391118">
                  <c:v>8.86891</c:v>
                </c:pt>
                <c:pt idx="391119">
                  <c:v>8.86893</c:v>
                </c:pt>
                <c:pt idx="391120">
                  <c:v>8.86896</c:v>
                </c:pt>
                <c:pt idx="391121">
                  <c:v>8.86898</c:v>
                </c:pt>
                <c:pt idx="391122">
                  <c:v>8.869</c:v>
                </c:pt>
                <c:pt idx="391123">
                  <c:v>8.86903</c:v>
                </c:pt>
                <c:pt idx="391124">
                  <c:v>8.86905</c:v>
                </c:pt>
                <c:pt idx="391125">
                  <c:v>8.86907</c:v>
                </c:pt>
                <c:pt idx="391126">
                  <c:v>8.86909</c:v>
                </c:pt>
                <c:pt idx="391127">
                  <c:v>8.86912</c:v>
                </c:pt>
                <c:pt idx="391128">
                  <c:v>8.86914</c:v>
                </c:pt>
                <c:pt idx="391129">
                  <c:v>8.86916</c:v>
                </c:pt>
                <c:pt idx="391130">
                  <c:v>8.86918</c:v>
                </c:pt>
                <c:pt idx="391131">
                  <c:v>8.86921</c:v>
                </c:pt>
                <c:pt idx="391132">
                  <c:v>8.86923</c:v>
                </c:pt>
                <c:pt idx="391133">
                  <c:v>8.86925</c:v>
                </c:pt>
                <c:pt idx="391134">
                  <c:v>8.86927</c:v>
                </c:pt>
                <c:pt idx="391135">
                  <c:v>8.8693</c:v>
                </c:pt>
                <c:pt idx="391136">
                  <c:v>8.86932</c:v>
                </c:pt>
                <c:pt idx="391137">
                  <c:v>8.86934</c:v>
                </c:pt>
                <c:pt idx="391138">
                  <c:v>8.86937</c:v>
                </c:pt>
                <c:pt idx="391139">
                  <c:v>8.86939</c:v>
                </c:pt>
                <c:pt idx="391140">
                  <c:v>8.86941</c:v>
                </c:pt>
                <c:pt idx="391141">
                  <c:v>8.86943</c:v>
                </c:pt>
                <c:pt idx="391142">
                  <c:v>8.86946</c:v>
                </c:pt>
                <c:pt idx="391143">
                  <c:v>8.86948</c:v>
                </c:pt>
                <c:pt idx="391144">
                  <c:v>8.8695</c:v>
                </c:pt>
                <c:pt idx="391145">
                  <c:v>8.86952</c:v>
                </c:pt>
                <c:pt idx="391146">
                  <c:v>8.86955</c:v>
                </c:pt>
                <c:pt idx="391147">
                  <c:v>8.86957</c:v>
                </c:pt>
                <c:pt idx="391148">
                  <c:v>8.86959</c:v>
                </c:pt>
                <c:pt idx="391149">
                  <c:v>8.86961</c:v>
                </c:pt>
                <c:pt idx="391150">
                  <c:v>8.86964</c:v>
                </c:pt>
                <c:pt idx="391151">
                  <c:v>8.86966</c:v>
                </c:pt>
                <c:pt idx="391152">
                  <c:v>8.86968</c:v>
                </c:pt>
                <c:pt idx="391153">
                  <c:v>8.8697</c:v>
                </c:pt>
                <c:pt idx="391154">
                  <c:v>8.86973</c:v>
                </c:pt>
                <c:pt idx="391155">
                  <c:v>8.86975</c:v>
                </c:pt>
                <c:pt idx="391156">
                  <c:v>8.86977</c:v>
                </c:pt>
                <c:pt idx="391157">
                  <c:v>8.8698</c:v>
                </c:pt>
                <c:pt idx="391158">
                  <c:v>8.86982</c:v>
                </c:pt>
                <c:pt idx="391159">
                  <c:v>8.86984</c:v>
                </c:pt>
                <c:pt idx="391160">
                  <c:v>8.86986</c:v>
                </c:pt>
                <c:pt idx="391161">
                  <c:v>8.86989</c:v>
                </c:pt>
                <c:pt idx="391162">
                  <c:v>8.86991</c:v>
                </c:pt>
                <c:pt idx="391163">
                  <c:v>8.86993</c:v>
                </c:pt>
                <c:pt idx="391164">
                  <c:v>8.86995</c:v>
                </c:pt>
                <c:pt idx="391165">
                  <c:v>8.86998</c:v>
                </c:pt>
                <c:pt idx="391166">
                  <c:v>8.87</c:v>
                </c:pt>
                <c:pt idx="391167">
                  <c:v>8.87002</c:v>
                </c:pt>
                <c:pt idx="391168">
                  <c:v>8.87004</c:v>
                </c:pt>
                <c:pt idx="391169">
                  <c:v>8.87007</c:v>
                </c:pt>
                <c:pt idx="391170">
                  <c:v>8.87009</c:v>
                </c:pt>
                <c:pt idx="391171">
                  <c:v>8.87011</c:v>
                </c:pt>
                <c:pt idx="391172">
                  <c:v>8.87014</c:v>
                </c:pt>
                <c:pt idx="391173">
                  <c:v>8.87016</c:v>
                </c:pt>
                <c:pt idx="391174">
                  <c:v>8.87018</c:v>
                </c:pt>
                <c:pt idx="391175">
                  <c:v>8.8702</c:v>
                </c:pt>
                <c:pt idx="391176">
                  <c:v>8.87023</c:v>
                </c:pt>
                <c:pt idx="391177">
                  <c:v>8.87025</c:v>
                </c:pt>
                <c:pt idx="391178">
                  <c:v>8.87027</c:v>
                </c:pt>
                <c:pt idx="391179">
                  <c:v>8.8703</c:v>
                </c:pt>
                <c:pt idx="391180">
                  <c:v>8.87032</c:v>
                </c:pt>
                <c:pt idx="391181">
                  <c:v>8.87034</c:v>
                </c:pt>
                <c:pt idx="391182">
                  <c:v>8.87036</c:v>
                </c:pt>
                <c:pt idx="391183">
                  <c:v>8.87039</c:v>
                </c:pt>
                <c:pt idx="391184">
                  <c:v>8.87041</c:v>
                </c:pt>
                <c:pt idx="391185">
                  <c:v>8.87043</c:v>
                </c:pt>
                <c:pt idx="391186">
                  <c:v>8.87045</c:v>
                </c:pt>
                <c:pt idx="391187">
                  <c:v>8.87048</c:v>
                </c:pt>
                <c:pt idx="391188">
                  <c:v>8.8705</c:v>
                </c:pt>
                <c:pt idx="391189">
                  <c:v>8.87052</c:v>
                </c:pt>
                <c:pt idx="391190">
                  <c:v>8.87054</c:v>
                </c:pt>
                <c:pt idx="391191">
                  <c:v>8.87057</c:v>
                </c:pt>
                <c:pt idx="391192">
                  <c:v>8.87059</c:v>
                </c:pt>
                <c:pt idx="391193">
                  <c:v>8.87061</c:v>
                </c:pt>
                <c:pt idx="391194">
                  <c:v>8.87064</c:v>
                </c:pt>
                <c:pt idx="391195">
                  <c:v>8.87066</c:v>
                </c:pt>
                <c:pt idx="391196">
                  <c:v>8.87068</c:v>
                </c:pt>
                <c:pt idx="391197">
                  <c:v>8.8707</c:v>
                </c:pt>
                <c:pt idx="391198">
                  <c:v>8.87073</c:v>
                </c:pt>
                <c:pt idx="391199">
                  <c:v>8.87075</c:v>
                </c:pt>
                <c:pt idx="391200">
                  <c:v>8.87077</c:v>
                </c:pt>
                <c:pt idx="391201">
                  <c:v>8.87079</c:v>
                </c:pt>
                <c:pt idx="391202">
                  <c:v>8.87082</c:v>
                </c:pt>
                <c:pt idx="391203">
                  <c:v>8.87084</c:v>
                </c:pt>
                <c:pt idx="391204">
                  <c:v>8.87086</c:v>
                </c:pt>
                <c:pt idx="391205">
                  <c:v>8.87088</c:v>
                </c:pt>
                <c:pt idx="391206">
                  <c:v>8.87091</c:v>
                </c:pt>
                <c:pt idx="391207">
                  <c:v>8.87093</c:v>
                </c:pt>
                <c:pt idx="391208">
                  <c:v>8.87095</c:v>
                </c:pt>
                <c:pt idx="391209">
                  <c:v>8.87097</c:v>
                </c:pt>
                <c:pt idx="391210">
                  <c:v>8.871</c:v>
                </c:pt>
                <c:pt idx="391211">
                  <c:v>8.87102</c:v>
                </c:pt>
                <c:pt idx="391212">
                  <c:v>8.87104</c:v>
                </c:pt>
                <c:pt idx="391213">
                  <c:v>8.87107</c:v>
                </c:pt>
                <c:pt idx="391214">
                  <c:v>8.87109</c:v>
                </c:pt>
                <c:pt idx="391215">
                  <c:v>8.87111</c:v>
                </c:pt>
                <c:pt idx="391216">
                  <c:v>8.87113</c:v>
                </c:pt>
                <c:pt idx="391217">
                  <c:v>8.87116</c:v>
                </c:pt>
                <c:pt idx="391218">
                  <c:v>8.87118</c:v>
                </c:pt>
                <c:pt idx="391219">
                  <c:v>8.8712</c:v>
                </c:pt>
                <c:pt idx="391220">
                  <c:v>8.87122</c:v>
                </c:pt>
                <c:pt idx="391221">
                  <c:v>8.87125</c:v>
                </c:pt>
                <c:pt idx="391222">
                  <c:v>8.87127</c:v>
                </c:pt>
                <c:pt idx="391223">
                  <c:v>8.87129</c:v>
                </c:pt>
                <c:pt idx="391224">
                  <c:v>8.87131</c:v>
                </c:pt>
                <c:pt idx="391225">
                  <c:v>8.87134</c:v>
                </c:pt>
                <c:pt idx="391226">
                  <c:v>8.87136</c:v>
                </c:pt>
                <c:pt idx="391227">
                  <c:v>8.87138</c:v>
                </c:pt>
                <c:pt idx="391228">
                  <c:v>8.87141</c:v>
                </c:pt>
                <c:pt idx="391229">
                  <c:v>8.87143</c:v>
                </c:pt>
                <c:pt idx="391230">
                  <c:v>8.87145</c:v>
                </c:pt>
                <c:pt idx="391231">
                  <c:v>8.87147</c:v>
                </c:pt>
                <c:pt idx="391232">
                  <c:v>8.8715</c:v>
                </c:pt>
                <c:pt idx="391233">
                  <c:v>8.87152</c:v>
                </c:pt>
                <c:pt idx="391234">
                  <c:v>8.87154</c:v>
                </c:pt>
                <c:pt idx="391235">
                  <c:v>8.87157</c:v>
                </c:pt>
                <c:pt idx="391236">
                  <c:v>8.87159</c:v>
                </c:pt>
                <c:pt idx="391237">
                  <c:v>8.87161</c:v>
                </c:pt>
                <c:pt idx="391238">
                  <c:v>8.87163</c:v>
                </c:pt>
                <c:pt idx="391239">
                  <c:v>8.87166</c:v>
                </c:pt>
                <c:pt idx="391240">
                  <c:v>8.87168</c:v>
                </c:pt>
                <c:pt idx="391241">
                  <c:v>8.8717</c:v>
                </c:pt>
                <c:pt idx="391242">
                  <c:v>8.87172</c:v>
                </c:pt>
                <c:pt idx="391243">
                  <c:v>8.87175</c:v>
                </c:pt>
                <c:pt idx="391244">
                  <c:v>8.87177</c:v>
                </c:pt>
                <c:pt idx="391245">
                  <c:v>8.87179</c:v>
                </c:pt>
                <c:pt idx="391246">
                  <c:v>8.87181</c:v>
                </c:pt>
                <c:pt idx="391247">
                  <c:v>8.87184</c:v>
                </c:pt>
                <c:pt idx="391248">
                  <c:v>8.87186</c:v>
                </c:pt>
                <c:pt idx="391249">
                  <c:v>8.87188</c:v>
                </c:pt>
                <c:pt idx="391250">
                  <c:v>8.8719</c:v>
                </c:pt>
                <c:pt idx="391251">
                  <c:v>8.87193</c:v>
                </c:pt>
                <c:pt idx="391252">
                  <c:v>8.87195</c:v>
                </c:pt>
                <c:pt idx="391253">
                  <c:v>8.87197</c:v>
                </c:pt>
                <c:pt idx="391254">
                  <c:v>8.872</c:v>
                </c:pt>
                <c:pt idx="391255">
                  <c:v>8.87202</c:v>
                </c:pt>
                <c:pt idx="391256">
                  <c:v>8.87204</c:v>
                </c:pt>
                <c:pt idx="391257">
                  <c:v>8.87206</c:v>
                </c:pt>
                <c:pt idx="391258">
                  <c:v>8.87209</c:v>
                </c:pt>
                <c:pt idx="391259">
                  <c:v>8.87211</c:v>
                </c:pt>
                <c:pt idx="391260">
                  <c:v>8.87213</c:v>
                </c:pt>
                <c:pt idx="391261">
                  <c:v>8.87215</c:v>
                </c:pt>
                <c:pt idx="391262">
                  <c:v>8.87218</c:v>
                </c:pt>
                <c:pt idx="391263">
                  <c:v>8.8722</c:v>
                </c:pt>
                <c:pt idx="391264">
                  <c:v>8.87222</c:v>
                </c:pt>
                <c:pt idx="391265">
                  <c:v>8.87224</c:v>
                </c:pt>
                <c:pt idx="391266">
                  <c:v>8.87227</c:v>
                </c:pt>
                <c:pt idx="391267">
                  <c:v>8.87229</c:v>
                </c:pt>
                <c:pt idx="391268">
                  <c:v>8.87231</c:v>
                </c:pt>
                <c:pt idx="391269">
                  <c:v>8.87234</c:v>
                </c:pt>
                <c:pt idx="391270">
                  <c:v>8.87236</c:v>
                </c:pt>
                <c:pt idx="391271">
                  <c:v>8.87238</c:v>
                </c:pt>
                <c:pt idx="391272">
                  <c:v>8.8724</c:v>
                </c:pt>
                <c:pt idx="391273">
                  <c:v>8.87243</c:v>
                </c:pt>
                <c:pt idx="391274">
                  <c:v>8.87245</c:v>
                </c:pt>
                <c:pt idx="391275">
                  <c:v>8.87247</c:v>
                </c:pt>
                <c:pt idx="391276">
                  <c:v>8.87249</c:v>
                </c:pt>
                <c:pt idx="391277">
                  <c:v>8.87252</c:v>
                </c:pt>
                <c:pt idx="391278">
                  <c:v>8.87254</c:v>
                </c:pt>
                <c:pt idx="391279">
                  <c:v>8.87256</c:v>
                </c:pt>
                <c:pt idx="391280">
                  <c:v>8.87259</c:v>
                </c:pt>
                <c:pt idx="391281">
                  <c:v>8.87261</c:v>
                </c:pt>
                <c:pt idx="391282">
                  <c:v>8.87263</c:v>
                </c:pt>
                <c:pt idx="391283">
                  <c:v>8.87265</c:v>
                </c:pt>
                <c:pt idx="391284">
                  <c:v>8.87268</c:v>
                </c:pt>
                <c:pt idx="391285">
                  <c:v>8.8727</c:v>
                </c:pt>
                <c:pt idx="391286">
                  <c:v>8.87272</c:v>
                </c:pt>
                <c:pt idx="391287">
                  <c:v>8.87274</c:v>
                </c:pt>
                <c:pt idx="391288">
                  <c:v>8.87277</c:v>
                </c:pt>
                <c:pt idx="391289">
                  <c:v>8.87279</c:v>
                </c:pt>
                <c:pt idx="391290">
                  <c:v>8.87281</c:v>
                </c:pt>
                <c:pt idx="391291">
                  <c:v>8.87283</c:v>
                </c:pt>
                <c:pt idx="391292">
                  <c:v>8.87286</c:v>
                </c:pt>
                <c:pt idx="391293">
                  <c:v>8.87288</c:v>
                </c:pt>
                <c:pt idx="391294">
                  <c:v>8.8729</c:v>
                </c:pt>
                <c:pt idx="391295">
                  <c:v>8.87293</c:v>
                </c:pt>
                <c:pt idx="391296">
                  <c:v>8.87295</c:v>
                </c:pt>
                <c:pt idx="391297">
                  <c:v>8.87297</c:v>
                </c:pt>
                <c:pt idx="391298">
                  <c:v>8.87299</c:v>
                </c:pt>
                <c:pt idx="391299">
                  <c:v>8.87302</c:v>
                </c:pt>
                <c:pt idx="391300">
                  <c:v>8.87304</c:v>
                </c:pt>
                <c:pt idx="391301">
                  <c:v>8.87306</c:v>
                </c:pt>
                <c:pt idx="391302">
                  <c:v>8.87308</c:v>
                </c:pt>
                <c:pt idx="391303">
                  <c:v>8.87311</c:v>
                </c:pt>
                <c:pt idx="391304">
                  <c:v>8.87313</c:v>
                </c:pt>
                <c:pt idx="391305">
                  <c:v>8.87315</c:v>
                </c:pt>
                <c:pt idx="391306">
                  <c:v>8.87317</c:v>
                </c:pt>
                <c:pt idx="391307">
                  <c:v>8.8732</c:v>
                </c:pt>
                <c:pt idx="391308">
                  <c:v>8.87322</c:v>
                </c:pt>
                <c:pt idx="391309">
                  <c:v>8.87324</c:v>
                </c:pt>
                <c:pt idx="391310">
                  <c:v>8.87326</c:v>
                </c:pt>
                <c:pt idx="391311">
                  <c:v>8.87329</c:v>
                </c:pt>
                <c:pt idx="391312">
                  <c:v>8.87331</c:v>
                </c:pt>
                <c:pt idx="391313">
                  <c:v>8.87333</c:v>
                </c:pt>
                <c:pt idx="391314">
                  <c:v>8.87336</c:v>
                </c:pt>
                <c:pt idx="391315">
                  <c:v>8.87338</c:v>
                </c:pt>
                <c:pt idx="391316">
                  <c:v>8.8734</c:v>
                </c:pt>
                <c:pt idx="391317">
                  <c:v>8.87342</c:v>
                </c:pt>
                <c:pt idx="391318">
                  <c:v>8.87345</c:v>
                </c:pt>
                <c:pt idx="391319">
                  <c:v>8.87347</c:v>
                </c:pt>
                <c:pt idx="391320">
                  <c:v>8.87349</c:v>
                </c:pt>
                <c:pt idx="391321">
                  <c:v>8.87351</c:v>
                </c:pt>
                <c:pt idx="391322">
                  <c:v>8.87354</c:v>
                </c:pt>
                <c:pt idx="391323">
                  <c:v>8.87356</c:v>
                </c:pt>
                <c:pt idx="391324">
                  <c:v>8.87358</c:v>
                </c:pt>
                <c:pt idx="391325">
                  <c:v>8.8736</c:v>
                </c:pt>
                <c:pt idx="391326">
                  <c:v>8.87363</c:v>
                </c:pt>
                <c:pt idx="391327">
                  <c:v>8.87365</c:v>
                </c:pt>
                <c:pt idx="391328">
                  <c:v>8.87367</c:v>
                </c:pt>
                <c:pt idx="391329">
                  <c:v>8.8737</c:v>
                </c:pt>
                <c:pt idx="391330">
                  <c:v>8.87372</c:v>
                </c:pt>
                <c:pt idx="391331">
                  <c:v>8.87374</c:v>
                </c:pt>
                <c:pt idx="391332">
                  <c:v>8.87376</c:v>
                </c:pt>
                <c:pt idx="391333">
                  <c:v>8.87379</c:v>
                </c:pt>
                <c:pt idx="391334">
                  <c:v>8.87381</c:v>
                </c:pt>
                <c:pt idx="391335">
                  <c:v>8.87383</c:v>
                </c:pt>
                <c:pt idx="391336">
                  <c:v>8.87386</c:v>
                </c:pt>
                <c:pt idx="391337">
                  <c:v>8.87388</c:v>
                </c:pt>
                <c:pt idx="391338">
                  <c:v>8.8739</c:v>
                </c:pt>
                <c:pt idx="391339">
                  <c:v>8.87392</c:v>
                </c:pt>
                <c:pt idx="391340">
                  <c:v>8.87395</c:v>
                </c:pt>
                <c:pt idx="391341">
                  <c:v>8.87397</c:v>
                </c:pt>
                <c:pt idx="391342">
                  <c:v>8.87399</c:v>
                </c:pt>
                <c:pt idx="391343">
                  <c:v>8.87401</c:v>
                </c:pt>
                <c:pt idx="391344">
                  <c:v>8.87404</c:v>
                </c:pt>
                <c:pt idx="391345">
                  <c:v>8.87406</c:v>
                </c:pt>
                <c:pt idx="391346">
                  <c:v>8.87408</c:v>
                </c:pt>
                <c:pt idx="391347">
                  <c:v>8.8741</c:v>
                </c:pt>
                <c:pt idx="391348">
                  <c:v>8.87413</c:v>
                </c:pt>
                <c:pt idx="391349">
                  <c:v>8.87415</c:v>
                </c:pt>
                <c:pt idx="391350">
                  <c:v>8.87417</c:v>
                </c:pt>
                <c:pt idx="391351">
                  <c:v>8.8742</c:v>
                </c:pt>
                <c:pt idx="391352">
                  <c:v>8.87422</c:v>
                </c:pt>
                <c:pt idx="391353">
                  <c:v>8.87424</c:v>
                </c:pt>
                <c:pt idx="391354">
                  <c:v>8.87426</c:v>
                </c:pt>
                <c:pt idx="391355">
                  <c:v>8.87429</c:v>
                </c:pt>
                <c:pt idx="391356">
                  <c:v>8.87431</c:v>
                </c:pt>
                <c:pt idx="391357">
                  <c:v>8.87433</c:v>
                </c:pt>
                <c:pt idx="391358">
                  <c:v>8.87435</c:v>
                </c:pt>
                <c:pt idx="391359">
                  <c:v>8.87438</c:v>
                </c:pt>
                <c:pt idx="391360">
                  <c:v>8.8744</c:v>
                </c:pt>
                <c:pt idx="391361">
                  <c:v>8.87442</c:v>
                </c:pt>
                <c:pt idx="391362">
                  <c:v>8.87444</c:v>
                </c:pt>
                <c:pt idx="391363">
                  <c:v>8.87447</c:v>
                </c:pt>
                <c:pt idx="391364">
                  <c:v>8.87449</c:v>
                </c:pt>
                <c:pt idx="391365">
                  <c:v>8.87451</c:v>
                </c:pt>
                <c:pt idx="391366">
                  <c:v>8.87453</c:v>
                </c:pt>
                <c:pt idx="391367">
                  <c:v>8.87456</c:v>
                </c:pt>
                <c:pt idx="391368">
                  <c:v>8.87458</c:v>
                </c:pt>
                <c:pt idx="391369">
                  <c:v>8.8746</c:v>
                </c:pt>
                <c:pt idx="391370">
                  <c:v>8.87463</c:v>
                </c:pt>
                <c:pt idx="391371">
                  <c:v>8.87465</c:v>
                </c:pt>
                <c:pt idx="391372">
                  <c:v>8.87467</c:v>
                </c:pt>
                <c:pt idx="391373">
                  <c:v>8.87469</c:v>
                </c:pt>
                <c:pt idx="391374">
                  <c:v>8.87472</c:v>
                </c:pt>
                <c:pt idx="391375">
                  <c:v>8.87474</c:v>
                </c:pt>
                <c:pt idx="391376">
                  <c:v>8.87476</c:v>
                </c:pt>
                <c:pt idx="391377">
                  <c:v>8.87478</c:v>
                </c:pt>
                <c:pt idx="391378">
                  <c:v>8.87481</c:v>
                </c:pt>
                <c:pt idx="391379">
                  <c:v>8.87483</c:v>
                </c:pt>
                <c:pt idx="391380">
                  <c:v>8.87485</c:v>
                </c:pt>
                <c:pt idx="391381">
                  <c:v>8.87487</c:v>
                </c:pt>
                <c:pt idx="391382">
                  <c:v>8.8749</c:v>
                </c:pt>
                <c:pt idx="391383">
                  <c:v>8.87492</c:v>
                </c:pt>
                <c:pt idx="391384">
                  <c:v>8.87494</c:v>
                </c:pt>
                <c:pt idx="391385">
                  <c:v>8.87497</c:v>
                </c:pt>
                <c:pt idx="391386">
                  <c:v>8.87499</c:v>
                </c:pt>
                <c:pt idx="391387">
                  <c:v>8.87501</c:v>
                </c:pt>
                <c:pt idx="391388">
                  <c:v>8.87503</c:v>
                </c:pt>
                <c:pt idx="391389">
                  <c:v>8.87506</c:v>
                </c:pt>
                <c:pt idx="391390">
                  <c:v>8.87508</c:v>
                </c:pt>
                <c:pt idx="391391">
                  <c:v>8.8751</c:v>
                </c:pt>
                <c:pt idx="391392">
                  <c:v>8.87513</c:v>
                </c:pt>
                <c:pt idx="391393">
                  <c:v>8.87515</c:v>
                </c:pt>
                <c:pt idx="391394">
                  <c:v>8.87517</c:v>
                </c:pt>
                <c:pt idx="391395">
                  <c:v>8.87519</c:v>
                </c:pt>
                <c:pt idx="391396">
                  <c:v>8.87522</c:v>
                </c:pt>
                <c:pt idx="391397">
                  <c:v>8.87524</c:v>
                </c:pt>
                <c:pt idx="391398">
                  <c:v>8.87526</c:v>
                </c:pt>
                <c:pt idx="391399">
                  <c:v>8.87528</c:v>
                </c:pt>
                <c:pt idx="391400">
                  <c:v>8.87531</c:v>
                </c:pt>
                <c:pt idx="391401">
                  <c:v>8.87533</c:v>
                </c:pt>
                <c:pt idx="391402">
                  <c:v>8.87535</c:v>
                </c:pt>
                <c:pt idx="391403">
                  <c:v>8.87537</c:v>
                </c:pt>
                <c:pt idx="391404">
                  <c:v>8.8754</c:v>
                </c:pt>
                <c:pt idx="391405">
                  <c:v>8.87542</c:v>
                </c:pt>
                <c:pt idx="391406">
                  <c:v>8.87544</c:v>
                </c:pt>
                <c:pt idx="391407">
                  <c:v>8.87547</c:v>
                </c:pt>
                <c:pt idx="391408">
                  <c:v>8.87549</c:v>
                </c:pt>
                <c:pt idx="391409">
                  <c:v>8.87551</c:v>
                </c:pt>
                <c:pt idx="391410">
                  <c:v>8.87553</c:v>
                </c:pt>
                <c:pt idx="391411">
                  <c:v>8.87556</c:v>
                </c:pt>
                <c:pt idx="391412">
                  <c:v>8.87558</c:v>
                </c:pt>
                <c:pt idx="391413">
                  <c:v>8.8756</c:v>
                </c:pt>
                <c:pt idx="391414">
                  <c:v>8.87562</c:v>
                </c:pt>
                <c:pt idx="391415">
                  <c:v>8.87565</c:v>
                </c:pt>
                <c:pt idx="391416">
                  <c:v>8.87567</c:v>
                </c:pt>
                <c:pt idx="391417">
                  <c:v>8.87569</c:v>
                </c:pt>
                <c:pt idx="391418">
                  <c:v>8.87571</c:v>
                </c:pt>
                <c:pt idx="391419">
                  <c:v>8.87574</c:v>
                </c:pt>
                <c:pt idx="391420">
                  <c:v>8.87576</c:v>
                </c:pt>
                <c:pt idx="391421">
                  <c:v>8.87578</c:v>
                </c:pt>
                <c:pt idx="391422">
                  <c:v>8.8758</c:v>
                </c:pt>
                <c:pt idx="391423">
                  <c:v>8.87583</c:v>
                </c:pt>
                <c:pt idx="391424">
                  <c:v>8.87585</c:v>
                </c:pt>
                <c:pt idx="391425">
                  <c:v>8.87587</c:v>
                </c:pt>
                <c:pt idx="391426">
                  <c:v>8.8759</c:v>
                </c:pt>
                <c:pt idx="391427">
                  <c:v>8.87592</c:v>
                </c:pt>
                <c:pt idx="391428">
                  <c:v>8.87594</c:v>
                </c:pt>
                <c:pt idx="391429">
                  <c:v>8.87596</c:v>
                </c:pt>
                <c:pt idx="391430">
                  <c:v>8.87599</c:v>
                </c:pt>
                <c:pt idx="391431">
                  <c:v>8.87601</c:v>
                </c:pt>
                <c:pt idx="391432">
                  <c:v>8.87603</c:v>
                </c:pt>
                <c:pt idx="391433">
                  <c:v>8.87605</c:v>
                </c:pt>
                <c:pt idx="391434">
                  <c:v>8.87608</c:v>
                </c:pt>
                <c:pt idx="391435">
                  <c:v>8.8761</c:v>
                </c:pt>
                <c:pt idx="391436">
                  <c:v>8.87612</c:v>
                </c:pt>
                <c:pt idx="391437">
                  <c:v>8.87614</c:v>
                </c:pt>
                <c:pt idx="391438">
                  <c:v>8.87617</c:v>
                </c:pt>
                <c:pt idx="391439">
                  <c:v>8.87619</c:v>
                </c:pt>
                <c:pt idx="391440">
                  <c:v>8.87621</c:v>
                </c:pt>
                <c:pt idx="391441">
                  <c:v>8.87624</c:v>
                </c:pt>
                <c:pt idx="391442">
                  <c:v>8.87626</c:v>
                </c:pt>
                <c:pt idx="391443">
                  <c:v>8.87628</c:v>
                </c:pt>
                <c:pt idx="391444">
                  <c:v>8.8763</c:v>
                </c:pt>
                <c:pt idx="391445">
                  <c:v>8.87633</c:v>
                </c:pt>
                <c:pt idx="391446">
                  <c:v>8.87635</c:v>
                </c:pt>
                <c:pt idx="391447">
                  <c:v>8.87637</c:v>
                </c:pt>
                <c:pt idx="391448">
                  <c:v>8.8764</c:v>
                </c:pt>
                <c:pt idx="391449">
                  <c:v>8.87642</c:v>
                </c:pt>
                <c:pt idx="391450">
                  <c:v>8.87644</c:v>
                </c:pt>
                <c:pt idx="391451">
                  <c:v>8.87646</c:v>
                </c:pt>
                <c:pt idx="391452">
                  <c:v>8.87649</c:v>
                </c:pt>
                <c:pt idx="391453">
                  <c:v>8.87651</c:v>
                </c:pt>
                <c:pt idx="391454">
                  <c:v>8.87653</c:v>
                </c:pt>
                <c:pt idx="391455">
                  <c:v>8.87655</c:v>
                </c:pt>
                <c:pt idx="391456">
                  <c:v>8.87658</c:v>
                </c:pt>
                <c:pt idx="391457">
                  <c:v>8.8766</c:v>
                </c:pt>
                <c:pt idx="391458">
                  <c:v>8.87662</c:v>
                </c:pt>
                <c:pt idx="391459">
                  <c:v>8.87664</c:v>
                </c:pt>
                <c:pt idx="391460">
                  <c:v>8.87667</c:v>
                </c:pt>
                <c:pt idx="391461">
                  <c:v>8.87669</c:v>
                </c:pt>
                <c:pt idx="391462">
                  <c:v>8.87671</c:v>
                </c:pt>
                <c:pt idx="391463">
                  <c:v>8.87674</c:v>
                </c:pt>
                <c:pt idx="391464">
                  <c:v>8.87676</c:v>
                </c:pt>
                <c:pt idx="391465">
                  <c:v>8.87678</c:v>
                </c:pt>
                <c:pt idx="391466">
                  <c:v>8.8768</c:v>
                </c:pt>
                <c:pt idx="391467">
                  <c:v>8.87683</c:v>
                </c:pt>
                <c:pt idx="391468">
                  <c:v>8.87685</c:v>
                </c:pt>
                <c:pt idx="391469">
                  <c:v>8.87687</c:v>
                </c:pt>
                <c:pt idx="391470">
                  <c:v>8.87689</c:v>
                </c:pt>
                <c:pt idx="391471">
                  <c:v>8.87692</c:v>
                </c:pt>
                <c:pt idx="391472">
                  <c:v>8.87694</c:v>
                </c:pt>
                <c:pt idx="391473">
                  <c:v>8.87696</c:v>
                </c:pt>
                <c:pt idx="391474">
                  <c:v>8.87698</c:v>
                </c:pt>
                <c:pt idx="391475">
                  <c:v>8.87701</c:v>
                </c:pt>
                <c:pt idx="391476">
                  <c:v>8.87703</c:v>
                </c:pt>
                <c:pt idx="391477">
                  <c:v>8.87705</c:v>
                </c:pt>
                <c:pt idx="391478">
                  <c:v>8.87707</c:v>
                </c:pt>
                <c:pt idx="391479">
                  <c:v>8.8771</c:v>
                </c:pt>
                <c:pt idx="391480">
                  <c:v>8.87712</c:v>
                </c:pt>
                <c:pt idx="391481">
                  <c:v>8.87714</c:v>
                </c:pt>
                <c:pt idx="391482">
                  <c:v>8.87717</c:v>
                </c:pt>
                <c:pt idx="391483">
                  <c:v>8.87719</c:v>
                </c:pt>
                <c:pt idx="391484">
                  <c:v>8.87721</c:v>
                </c:pt>
                <c:pt idx="391485">
                  <c:v>8.87723</c:v>
                </c:pt>
                <c:pt idx="391486">
                  <c:v>8.87726</c:v>
                </c:pt>
                <c:pt idx="391487">
                  <c:v>8.87728</c:v>
                </c:pt>
                <c:pt idx="391488">
                  <c:v>8.8773</c:v>
                </c:pt>
                <c:pt idx="391489">
                  <c:v>8.87732</c:v>
                </c:pt>
                <c:pt idx="391490">
                  <c:v>8.87735</c:v>
                </c:pt>
                <c:pt idx="391491">
                  <c:v>8.87737</c:v>
                </c:pt>
                <c:pt idx="391492">
                  <c:v>8.87739</c:v>
                </c:pt>
                <c:pt idx="391493">
                  <c:v>8.87741</c:v>
                </c:pt>
                <c:pt idx="391494">
                  <c:v>8.87744</c:v>
                </c:pt>
                <c:pt idx="391495">
                  <c:v>8.87746</c:v>
                </c:pt>
                <c:pt idx="391496">
                  <c:v>8.87748</c:v>
                </c:pt>
                <c:pt idx="391497">
                  <c:v>8.87751</c:v>
                </c:pt>
                <c:pt idx="391498">
                  <c:v>8.87753</c:v>
                </c:pt>
                <c:pt idx="391499">
                  <c:v>8.87755</c:v>
                </c:pt>
                <c:pt idx="391500">
                  <c:v>8.87757</c:v>
                </c:pt>
                <c:pt idx="391501">
                  <c:v>8.8776</c:v>
                </c:pt>
                <c:pt idx="391502">
                  <c:v>8.87762</c:v>
                </c:pt>
                <c:pt idx="391503">
                  <c:v>8.87764</c:v>
                </c:pt>
                <c:pt idx="391504">
                  <c:v>8.87766</c:v>
                </c:pt>
                <c:pt idx="391505">
                  <c:v>8.87769</c:v>
                </c:pt>
                <c:pt idx="391506">
                  <c:v>8.87771</c:v>
                </c:pt>
                <c:pt idx="391507">
                  <c:v>8.87773</c:v>
                </c:pt>
                <c:pt idx="391508">
                  <c:v>8.87776</c:v>
                </c:pt>
                <c:pt idx="391509">
                  <c:v>8.87778</c:v>
                </c:pt>
                <c:pt idx="391510">
                  <c:v>8.8778</c:v>
                </c:pt>
                <c:pt idx="391511">
                  <c:v>8.87782</c:v>
                </c:pt>
                <c:pt idx="391512">
                  <c:v>8.87785</c:v>
                </c:pt>
                <c:pt idx="391513">
                  <c:v>8.87787</c:v>
                </c:pt>
                <c:pt idx="391514">
                  <c:v>8.87789</c:v>
                </c:pt>
                <c:pt idx="391515">
                  <c:v>8.87791</c:v>
                </c:pt>
                <c:pt idx="391516">
                  <c:v>8.87794</c:v>
                </c:pt>
                <c:pt idx="391517">
                  <c:v>8.87796</c:v>
                </c:pt>
                <c:pt idx="391518">
                  <c:v>8.87798</c:v>
                </c:pt>
                <c:pt idx="391519">
                  <c:v>8.878</c:v>
                </c:pt>
                <c:pt idx="391520">
                  <c:v>8.87803</c:v>
                </c:pt>
                <c:pt idx="391521">
                  <c:v>8.87805</c:v>
                </c:pt>
                <c:pt idx="391522">
                  <c:v>8.87807</c:v>
                </c:pt>
                <c:pt idx="391523">
                  <c:v>8.8781</c:v>
                </c:pt>
                <c:pt idx="391524">
                  <c:v>8.87812</c:v>
                </c:pt>
                <c:pt idx="391525">
                  <c:v>8.87814</c:v>
                </c:pt>
                <c:pt idx="391526">
                  <c:v>8.87816</c:v>
                </c:pt>
                <c:pt idx="391527">
                  <c:v>8.87819</c:v>
                </c:pt>
                <c:pt idx="391528">
                  <c:v>8.87821</c:v>
                </c:pt>
                <c:pt idx="391529">
                  <c:v>8.87823</c:v>
                </c:pt>
                <c:pt idx="391530">
                  <c:v>8.87825</c:v>
                </c:pt>
                <c:pt idx="391531">
                  <c:v>8.87828</c:v>
                </c:pt>
                <c:pt idx="391532">
                  <c:v>8.8783</c:v>
                </c:pt>
                <c:pt idx="391533">
                  <c:v>8.87832</c:v>
                </c:pt>
                <c:pt idx="391534">
                  <c:v>8.87834</c:v>
                </c:pt>
                <c:pt idx="391535">
                  <c:v>8.87837</c:v>
                </c:pt>
                <c:pt idx="391536">
                  <c:v>8.87839</c:v>
                </c:pt>
                <c:pt idx="391537">
                  <c:v>8.87841</c:v>
                </c:pt>
                <c:pt idx="391538">
                  <c:v>8.87843</c:v>
                </c:pt>
                <c:pt idx="391539">
                  <c:v>8.87846</c:v>
                </c:pt>
                <c:pt idx="391540">
                  <c:v>8.87848</c:v>
                </c:pt>
                <c:pt idx="391541">
                  <c:v>8.8785</c:v>
                </c:pt>
                <c:pt idx="391542">
                  <c:v>8.87853</c:v>
                </c:pt>
                <c:pt idx="391543">
                  <c:v>8.87855</c:v>
                </c:pt>
                <c:pt idx="391544">
                  <c:v>8.87857</c:v>
                </c:pt>
                <c:pt idx="391545">
                  <c:v>8.87859</c:v>
                </c:pt>
                <c:pt idx="391546">
                  <c:v>8.87862</c:v>
                </c:pt>
                <c:pt idx="391547">
                  <c:v>8.87864</c:v>
                </c:pt>
                <c:pt idx="391548">
                  <c:v>8.87866</c:v>
                </c:pt>
                <c:pt idx="391549">
                  <c:v>8.87869</c:v>
                </c:pt>
                <c:pt idx="391550">
                  <c:v>8.87871</c:v>
                </c:pt>
                <c:pt idx="391551">
                  <c:v>8.87873</c:v>
                </c:pt>
                <c:pt idx="391552">
                  <c:v>8.87875</c:v>
                </c:pt>
                <c:pt idx="391553">
                  <c:v>8.87878</c:v>
                </c:pt>
                <c:pt idx="391554">
                  <c:v>8.8788</c:v>
                </c:pt>
                <c:pt idx="391555">
                  <c:v>8.87882</c:v>
                </c:pt>
                <c:pt idx="391556">
                  <c:v>8.87884</c:v>
                </c:pt>
                <c:pt idx="391557">
                  <c:v>8.87887</c:v>
                </c:pt>
                <c:pt idx="391558">
                  <c:v>8.87889</c:v>
                </c:pt>
                <c:pt idx="391559">
                  <c:v>8.87891</c:v>
                </c:pt>
                <c:pt idx="391560">
                  <c:v>8.87893</c:v>
                </c:pt>
                <c:pt idx="391561">
                  <c:v>8.87896</c:v>
                </c:pt>
                <c:pt idx="391562">
                  <c:v>8.87898</c:v>
                </c:pt>
                <c:pt idx="391563">
                  <c:v>8.879</c:v>
                </c:pt>
                <c:pt idx="391564">
                  <c:v>8.87903</c:v>
                </c:pt>
                <c:pt idx="391565">
                  <c:v>8.87905</c:v>
                </c:pt>
                <c:pt idx="391566">
                  <c:v>8.87907</c:v>
                </c:pt>
                <c:pt idx="391567">
                  <c:v>8.87909</c:v>
                </c:pt>
                <c:pt idx="391568">
                  <c:v>8.87912</c:v>
                </c:pt>
                <c:pt idx="391569">
                  <c:v>8.87914</c:v>
                </c:pt>
                <c:pt idx="391570">
                  <c:v>8.87916</c:v>
                </c:pt>
                <c:pt idx="391571">
                  <c:v>8.87918</c:v>
                </c:pt>
                <c:pt idx="391572">
                  <c:v>8.87921</c:v>
                </c:pt>
                <c:pt idx="391573">
                  <c:v>8.87923</c:v>
                </c:pt>
                <c:pt idx="391574">
                  <c:v>8.87925</c:v>
                </c:pt>
                <c:pt idx="391575">
                  <c:v>8.87927</c:v>
                </c:pt>
                <c:pt idx="391576">
                  <c:v>8.8793</c:v>
                </c:pt>
                <c:pt idx="391577">
                  <c:v>8.87932</c:v>
                </c:pt>
                <c:pt idx="391578">
                  <c:v>8.87934</c:v>
                </c:pt>
                <c:pt idx="391579">
                  <c:v>8.87936</c:v>
                </c:pt>
                <c:pt idx="391580">
                  <c:v>8.87939</c:v>
                </c:pt>
                <c:pt idx="391581">
                  <c:v>8.87941</c:v>
                </c:pt>
                <c:pt idx="391582">
                  <c:v>8.87943</c:v>
                </c:pt>
                <c:pt idx="391583">
                  <c:v>8.87946</c:v>
                </c:pt>
                <c:pt idx="391584">
                  <c:v>8.87948</c:v>
                </c:pt>
                <c:pt idx="391585">
                  <c:v>8.8795</c:v>
                </c:pt>
                <c:pt idx="391586">
                  <c:v>8.87952</c:v>
                </c:pt>
                <c:pt idx="391587">
                  <c:v>8.87955</c:v>
                </c:pt>
                <c:pt idx="391588">
                  <c:v>8.87957</c:v>
                </c:pt>
                <c:pt idx="391589">
                  <c:v>8.87959</c:v>
                </c:pt>
                <c:pt idx="391590">
                  <c:v>8.87961</c:v>
                </c:pt>
                <c:pt idx="391591">
                  <c:v>8.87964</c:v>
                </c:pt>
                <c:pt idx="391592">
                  <c:v>8.87966</c:v>
                </c:pt>
                <c:pt idx="391593">
                  <c:v>8.87968</c:v>
                </c:pt>
                <c:pt idx="391594">
                  <c:v>8.8797</c:v>
                </c:pt>
                <c:pt idx="391595">
                  <c:v>8.87973</c:v>
                </c:pt>
                <c:pt idx="391596">
                  <c:v>8.87975</c:v>
                </c:pt>
                <c:pt idx="391597">
                  <c:v>8.87977</c:v>
                </c:pt>
                <c:pt idx="391598">
                  <c:v>8.8798</c:v>
                </c:pt>
                <c:pt idx="391599">
                  <c:v>8.87982</c:v>
                </c:pt>
                <c:pt idx="391600">
                  <c:v>8.87984</c:v>
                </c:pt>
                <c:pt idx="391601">
                  <c:v>8.87986</c:v>
                </c:pt>
                <c:pt idx="391602">
                  <c:v>8.87989</c:v>
                </c:pt>
                <c:pt idx="391603">
                  <c:v>8.87991</c:v>
                </c:pt>
                <c:pt idx="391604">
                  <c:v>8.87993</c:v>
                </c:pt>
                <c:pt idx="391605">
                  <c:v>8.87996</c:v>
                </c:pt>
                <c:pt idx="391606">
                  <c:v>8.87998</c:v>
                </c:pt>
                <c:pt idx="391607">
                  <c:v>8.88</c:v>
                </c:pt>
                <c:pt idx="391608">
                  <c:v>8.88002</c:v>
                </c:pt>
                <c:pt idx="391609">
                  <c:v>8.88005</c:v>
                </c:pt>
                <c:pt idx="391610">
                  <c:v>8.88007</c:v>
                </c:pt>
                <c:pt idx="391611">
                  <c:v>8.88009</c:v>
                </c:pt>
                <c:pt idx="391612">
                  <c:v>8.88011</c:v>
                </c:pt>
                <c:pt idx="391613">
                  <c:v>8.88014</c:v>
                </c:pt>
                <c:pt idx="391614">
                  <c:v>8.88016</c:v>
                </c:pt>
                <c:pt idx="391615">
                  <c:v>8.88018</c:v>
                </c:pt>
                <c:pt idx="391616">
                  <c:v>8.8802</c:v>
                </c:pt>
                <c:pt idx="391617">
                  <c:v>8.88023</c:v>
                </c:pt>
                <c:pt idx="391618">
                  <c:v>8.88025</c:v>
                </c:pt>
                <c:pt idx="391619">
                  <c:v>8.88027</c:v>
                </c:pt>
                <c:pt idx="391620">
                  <c:v>8.8803</c:v>
                </c:pt>
                <c:pt idx="391621">
                  <c:v>8.88032</c:v>
                </c:pt>
                <c:pt idx="391622">
                  <c:v>8.88034</c:v>
                </c:pt>
                <c:pt idx="391623">
                  <c:v>8.88036</c:v>
                </c:pt>
                <c:pt idx="391624">
                  <c:v>8.88039</c:v>
                </c:pt>
                <c:pt idx="391625">
                  <c:v>8.88041</c:v>
                </c:pt>
                <c:pt idx="391626">
                  <c:v>8.88043</c:v>
                </c:pt>
                <c:pt idx="391627">
                  <c:v>8.88045</c:v>
                </c:pt>
                <c:pt idx="391628">
                  <c:v>8.88048</c:v>
                </c:pt>
                <c:pt idx="391629">
                  <c:v>8.8805</c:v>
                </c:pt>
                <c:pt idx="391630">
                  <c:v>8.88052</c:v>
                </c:pt>
                <c:pt idx="391631">
                  <c:v>8.88054</c:v>
                </c:pt>
                <c:pt idx="391632">
                  <c:v>8.88057</c:v>
                </c:pt>
                <c:pt idx="391633">
                  <c:v>8.88059</c:v>
                </c:pt>
                <c:pt idx="391634">
                  <c:v>8.88061</c:v>
                </c:pt>
                <c:pt idx="391635">
                  <c:v>8.88063</c:v>
                </c:pt>
                <c:pt idx="391636">
                  <c:v>8.88066</c:v>
                </c:pt>
                <c:pt idx="391637">
                  <c:v>8.88068</c:v>
                </c:pt>
                <c:pt idx="391638">
                  <c:v>8.8807</c:v>
                </c:pt>
                <c:pt idx="391639">
                  <c:v>8.88073</c:v>
                </c:pt>
                <c:pt idx="391640">
                  <c:v>8.88075</c:v>
                </c:pt>
                <c:pt idx="391641">
                  <c:v>8.88077</c:v>
                </c:pt>
                <c:pt idx="391642">
                  <c:v>8.88079</c:v>
                </c:pt>
                <c:pt idx="391643">
                  <c:v>8.88082</c:v>
                </c:pt>
                <c:pt idx="391644">
                  <c:v>8.88084</c:v>
                </c:pt>
                <c:pt idx="391645">
                  <c:v>8.88086</c:v>
                </c:pt>
                <c:pt idx="391646">
                  <c:v>8.88088</c:v>
                </c:pt>
                <c:pt idx="391647">
                  <c:v>8.88091</c:v>
                </c:pt>
                <c:pt idx="391648">
                  <c:v>8.88093</c:v>
                </c:pt>
                <c:pt idx="391649">
                  <c:v>8.88095</c:v>
                </c:pt>
                <c:pt idx="391650">
                  <c:v>8.88097</c:v>
                </c:pt>
                <c:pt idx="391651">
                  <c:v>8.881</c:v>
                </c:pt>
                <c:pt idx="391652">
                  <c:v>8.88102</c:v>
                </c:pt>
                <c:pt idx="391653">
                  <c:v>8.88104</c:v>
                </c:pt>
                <c:pt idx="391654">
                  <c:v>8.88107</c:v>
                </c:pt>
                <c:pt idx="391655">
                  <c:v>8.88109</c:v>
                </c:pt>
                <c:pt idx="391656">
                  <c:v>8.88111</c:v>
                </c:pt>
                <c:pt idx="391657">
                  <c:v>8.88113</c:v>
                </c:pt>
                <c:pt idx="391658">
                  <c:v>8.88116</c:v>
                </c:pt>
                <c:pt idx="391659">
                  <c:v>8.88118</c:v>
                </c:pt>
                <c:pt idx="391660">
                  <c:v>8.8812</c:v>
                </c:pt>
                <c:pt idx="391661">
                  <c:v>8.88122</c:v>
                </c:pt>
                <c:pt idx="391662">
                  <c:v>8.88125</c:v>
                </c:pt>
                <c:pt idx="391663">
                  <c:v>8.88127</c:v>
                </c:pt>
                <c:pt idx="391664">
                  <c:v>8.88129</c:v>
                </c:pt>
                <c:pt idx="391665">
                  <c:v>8.88132</c:v>
                </c:pt>
                <c:pt idx="391666">
                  <c:v>8.88134</c:v>
                </c:pt>
                <c:pt idx="391667">
                  <c:v>8.88136</c:v>
                </c:pt>
                <c:pt idx="391668">
                  <c:v>8.88138</c:v>
                </c:pt>
                <c:pt idx="391669">
                  <c:v>8.88141</c:v>
                </c:pt>
                <c:pt idx="391670">
                  <c:v>8.88143</c:v>
                </c:pt>
                <c:pt idx="391671">
                  <c:v>8.88145</c:v>
                </c:pt>
                <c:pt idx="391672">
                  <c:v>8.88147</c:v>
                </c:pt>
                <c:pt idx="391673">
                  <c:v>8.8815</c:v>
                </c:pt>
                <c:pt idx="391674">
                  <c:v>8.88152</c:v>
                </c:pt>
                <c:pt idx="391675">
                  <c:v>8.88154</c:v>
                </c:pt>
                <c:pt idx="391676">
                  <c:v>8.88157</c:v>
                </c:pt>
                <c:pt idx="391677">
                  <c:v>8.88159</c:v>
                </c:pt>
                <c:pt idx="391678">
                  <c:v>8.88161</c:v>
                </c:pt>
                <c:pt idx="391679">
                  <c:v>8.88163</c:v>
                </c:pt>
                <c:pt idx="391680">
                  <c:v>8.88166</c:v>
                </c:pt>
                <c:pt idx="391681">
                  <c:v>8.88168</c:v>
                </c:pt>
                <c:pt idx="391682">
                  <c:v>8.8817</c:v>
                </c:pt>
                <c:pt idx="391683">
                  <c:v>8.88172</c:v>
                </c:pt>
                <c:pt idx="391684">
                  <c:v>8.88175</c:v>
                </c:pt>
                <c:pt idx="391685">
                  <c:v>8.88177</c:v>
                </c:pt>
                <c:pt idx="391686">
                  <c:v>8.88179</c:v>
                </c:pt>
                <c:pt idx="391687">
                  <c:v>8.88181</c:v>
                </c:pt>
                <c:pt idx="391688">
                  <c:v>8.88184</c:v>
                </c:pt>
                <c:pt idx="391689">
                  <c:v>8.88186</c:v>
                </c:pt>
                <c:pt idx="391690">
                  <c:v>8.88188</c:v>
                </c:pt>
                <c:pt idx="391691">
                  <c:v>8.8819</c:v>
                </c:pt>
                <c:pt idx="391692">
                  <c:v>8.88193</c:v>
                </c:pt>
                <c:pt idx="391693">
                  <c:v>8.88195</c:v>
                </c:pt>
                <c:pt idx="391694">
                  <c:v>8.88197</c:v>
                </c:pt>
                <c:pt idx="391695">
                  <c:v>8.88199</c:v>
                </c:pt>
                <c:pt idx="391696">
                  <c:v>8.88202</c:v>
                </c:pt>
                <c:pt idx="391697">
                  <c:v>8.88204</c:v>
                </c:pt>
                <c:pt idx="391698">
                  <c:v>8.88206</c:v>
                </c:pt>
                <c:pt idx="391699">
                  <c:v>8.88209</c:v>
                </c:pt>
                <c:pt idx="391700">
                  <c:v>8.88211</c:v>
                </c:pt>
                <c:pt idx="391701">
                  <c:v>8.88213</c:v>
                </c:pt>
                <c:pt idx="391702">
                  <c:v>8.88215</c:v>
                </c:pt>
                <c:pt idx="391703">
                  <c:v>8.88218</c:v>
                </c:pt>
                <c:pt idx="391704">
                  <c:v>8.8822</c:v>
                </c:pt>
                <c:pt idx="391705">
                  <c:v>8.88222</c:v>
                </c:pt>
                <c:pt idx="391706">
                  <c:v>8.88224</c:v>
                </c:pt>
                <c:pt idx="391707">
                  <c:v>8.88227</c:v>
                </c:pt>
                <c:pt idx="391708">
                  <c:v>8.88229</c:v>
                </c:pt>
                <c:pt idx="391709">
                  <c:v>8.88231</c:v>
                </c:pt>
                <c:pt idx="391710">
                  <c:v>8.88234</c:v>
                </c:pt>
                <c:pt idx="391711">
                  <c:v>8.88236</c:v>
                </c:pt>
                <c:pt idx="391712">
                  <c:v>8.88238</c:v>
                </c:pt>
                <c:pt idx="391713">
                  <c:v>8.8824</c:v>
                </c:pt>
                <c:pt idx="391714">
                  <c:v>8.88243</c:v>
                </c:pt>
                <c:pt idx="391715">
                  <c:v>8.88245</c:v>
                </c:pt>
                <c:pt idx="391716">
                  <c:v>8.88247</c:v>
                </c:pt>
                <c:pt idx="391717">
                  <c:v>8.88249</c:v>
                </c:pt>
                <c:pt idx="391718">
                  <c:v>8.88252</c:v>
                </c:pt>
                <c:pt idx="391719">
                  <c:v>8.88254</c:v>
                </c:pt>
                <c:pt idx="391720">
                  <c:v>8.88256</c:v>
                </c:pt>
                <c:pt idx="391721">
                  <c:v>8.88259</c:v>
                </c:pt>
                <c:pt idx="391722">
                  <c:v>8.88261</c:v>
                </c:pt>
                <c:pt idx="391723">
                  <c:v>8.88263</c:v>
                </c:pt>
                <c:pt idx="391724">
                  <c:v>8.88265</c:v>
                </c:pt>
                <c:pt idx="391725">
                  <c:v>8.88268</c:v>
                </c:pt>
                <c:pt idx="391726">
                  <c:v>8.8827</c:v>
                </c:pt>
                <c:pt idx="391727">
                  <c:v>8.88272</c:v>
                </c:pt>
                <c:pt idx="391728">
                  <c:v>8.88274</c:v>
                </c:pt>
                <c:pt idx="391729">
                  <c:v>8.88277</c:v>
                </c:pt>
                <c:pt idx="391730">
                  <c:v>8.88279</c:v>
                </c:pt>
                <c:pt idx="391731">
                  <c:v>8.88281</c:v>
                </c:pt>
                <c:pt idx="391732">
                  <c:v>8.88283</c:v>
                </c:pt>
                <c:pt idx="391733">
                  <c:v>8.88286</c:v>
                </c:pt>
                <c:pt idx="391734">
                  <c:v>8.88288</c:v>
                </c:pt>
                <c:pt idx="391735">
                  <c:v>8.8829</c:v>
                </c:pt>
                <c:pt idx="391736">
                  <c:v>8.88293</c:v>
                </c:pt>
                <c:pt idx="391737">
                  <c:v>8.88295</c:v>
                </c:pt>
                <c:pt idx="391738">
                  <c:v>8.88297</c:v>
                </c:pt>
                <c:pt idx="391739">
                  <c:v>8.88299</c:v>
                </c:pt>
                <c:pt idx="391740">
                  <c:v>8.88302</c:v>
                </c:pt>
                <c:pt idx="391741">
                  <c:v>8.88304</c:v>
                </c:pt>
                <c:pt idx="391742">
                  <c:v>8.88306</c:v>
                </c:pt>
                <c:pt idx="391743">
                  <c:v>8.88308</c:v>
                </c:pt>
                <c:pt idx="391744">
                  <c:v>8.88311</c:v>
                </c:pt>
                <c:pt idx="391745">
                  <c:v>8.88313</c:v>
                </c:pt>
                <c:pt idx="391746">
                  <c:v>8.88315</c:v>
                </c:pt>
                <c:pt idx="391747">
                  <c:v>8.88317</c:v>
                </c:pt>
                <c:pt idx="391748">
                  <c:v>8.8832</c:v>
                </c:pt>
                <c:pt idx="391749">
                  <c:v>8.88322</c:v>
                </c:pt>
                <c:pt idx="391750">
                  <c:v>8.88324</c:v>
                </c:pt>
                <c:pt idx="391751">
                  <c:v>8.88326</c:v>
                </c:pt>
                <c:pt idx="391752">
                  <c:v>8.88329</c:v>
                </c:pt>
                <c:pt idx="391753">
                  <c:v>8.88331</c:v>
                </c:pt>
                <c:pt idx="391754">
                  <c:v>8.88333</c:v>
                </c:pt>
                <c:pt idx="391755">
                  <c:v>8.88336</c:v>
                </c:pt>
                <c:pt idx="391756">
                  <c:v>8.88338</c:v>
                </c:pt>
                <c:pt idx="391757">
                  <c:v>8.8834</c:v>
                </c:pt>
                <c:pt idx="391758">
                  <c:v>8.88342</c:v>
                </c:pt>
                <c:pt idx="391759">
                  <c:v>8.88345</c:v>
                </c:pt>
                <c:pt idx="391760">
                  <c:v>8.88347</c:v>
                </c:pt>
                <c:pt idx="391761">
                  <c:v>8.88349</c:v>
                </c:pt>
                <c:pt idx="391762">
                  <c:v>8.88351</c:v>
                </c:pt>
                <c:pt idx="391763">
                  <c:v>8.88354</c:v>
                </c:pt>
                <c:pt idx="391764">
                  <c:v>8.88356</c:v>
                </c:pt>
                <c:pt idx="391765">
                  <c:v>8.88358</c:v>
                </c:pt>
                <c:pt idx="391766">
                  <c:v>8.8836</c:v>
                </c:pt>
                <c:pt idx="391767">
                  <c:v>8.88363</c:v>
                </c:pt>
                <c:pt idx="391768">
                  <c:v>8.88365</c:v>
                </c:pt>
                <c:pt idx="391769">
                  <c:v>8.88367</c:v>
                </c:pt>
                <c:pt idx="391770">
                  <c:v>8.8837</c:v>
                </c:pt>
                <c:pt idx="391771">
                  <c:v>8.88372</c:v>
                </c:pt>
                <c:pt idx="391772">
                  <c:v>8.88374</c:v>
                </c:pt>
                <c:pt idx="391773">
                  <c:v>8.88376</c:v>
                </c:pt>
                <c:pt idx="391774">
                  <c:v>8.88379</c:v>
                </c:pt>
                <c:pt idx="391775">
                  <c:v>8.88381</c:v>
                </c:pt>
                <c:pt idx="391776">
                  <c:v>8.88383</c:v>
                </c:pt>
                <c:pt idx="391777">
                  <c:v>8.88386</c:v>
                </c:pt>
                <c:pt idx="391778">
                  <c:v>8.88388</c:v>
                </c:pt>
                <c:pt idx="391779">
                  <c:v>8.8839</c:v>
                </c:pt>
                <c:pt idx="391780">
                  <c:v>8.88392</c:v>
                </c:pt>
                <c:pt idx="391781">
                  <c:v>8.88395</c:v>
                </c:pt>
                <c:pt idx="391782">
                  <c:v>8.88397</c:v>
                </c:pt>
                <c:pt idx="391783">
                  <c:v>8.88399</c:v>
                </c:pt>
                <c:pt idx="391784">
                  <c:v>8.88401</c:v>
                </c:pt>
                <c:pt idx="391785">
                  <c:v>8.88404</c:v>
                </c:pt>
                <c:pt idx="391786">
                  <c:v>8.88406</c:v>
                </c:pt>
                <c:pt idx="391787">
                  <c:v>8.88408</c:v>
                </c:pt>
                <c:pt idx="391788">
                  <c:v>8.8841</c:v>
                </c:pt>
                <c:pt idx="391789">
                  <c:v>8.88413</c:v>
                </c:pt>
                <c:pt idx="391790">
                  <c:v>8.88415</c:v>
                </c:pt>
                <c:pt idx="391791">
                  <c:v>8.88417</c:v>
                </c:pt>
                <c:pt idx="391792">
                  <c:v>8.8842</c:v>
                </c:pt>
                <c:pt idx="391793">
                  <c:v>8.88422</c:v>
                </c:pt>
                <c:pt idx="391794">
                  <c:v>8.88424</c:v>
                </c:pt>
                <c:pt idx="391795">
                  <c:v>8.88426</c:v>
                </c:pt>
                <c:pt idx="391796">
                  <c:v>8.88429</c:v>
                </c:pt>
                <c:pt idx="391797">
                  <c:v>8.88431</c:v>
                </c:pt>
                <c:pt idx="391798">
                  <c:v>8.88433</c:v>
                </c:pt>
                <c:pt idx="391799">
                  <c:v>8.88435</c:v>
                </c:pt>
                <c:pt idx="391800">
                  <c:v>8.88438</c:v>
                </c:pt>
                <c:pt idx="391801">
                  <c:v>8.8844</c:v>
                </c:pt>
                <c:pt idx="391802">
                  <c:v>8.88442</c:v>
                </c:pt>
                <c:pt idx="391803">
                  <c:v>8.88444</c:v>
                </c:pt>
                <c:pt idx="391804">
                  <c:v>8.88447</c:v>
                </c:pt>
                <c:pt idx="391805">
                  <c:v>8.88449</c:v>
                </c:pt>
                <c:pt idx="391806">
                  <c:v>8.88451</c:v>
                </c:pt>
                <c:pt idx="391807">
                  <c:v>8.88453</c:v>
                </c:pt>
                <c:pt idx="391808">
                  <c:v>8.88456</c:v>
                </c:pt>
                <c:pt idx="391809">
                  <c:v>8.88458</c:v>
                </c:pt>
                <c:pt idx="391810">
                  <c:v>8.8846</c:v>
                </c:pt>
                <c:pt idx="391811">
                  <c:v>8.88463</c:v>
                </c:pt>
                <c:pt idx="391812">
                  <c:v>8.88465</c:v>
                </c:pt>
                <c:pt idx="391813">
                  <c:v>8.88467</c:v>
                </c:pt>
                <c:pt idx="391814">
                  <c:v>8.88469</c:v>
                </c:pt>
                <c:pt idx="391815">
                  <c:v>8.88472</c:v>
                </c:pt>
                <c:pt idx="391816">
                  <c:v>8.88474</c:v>
                </c:pt>
                <c:pt idx="391817">
                  <c:v>8.88476</c:v>
                </c:pt>
                <c:pt idx="391818">
                  <c:v>8.88479</c:v>
                </c:pt>
                <c:pt idx="391819">
                  <c:v>8.88481</c:v>
                </c:pt>
                <c:pt idx="391820">
                  <c:v>8.88483</c:v>
                </c:pt>
                <c:pt idx="391821">
                  <c:v>8.88485</c:v>
                </c:pt>
                <c:pt idx="391822">
                  <c:v>8.88487</c:v>
                </c:pt>
                <c:pt idx="391823">
                  <c:v>8.8849</c:v>
                </c:pt>
                <c:pt idx="391824">
                  <c:v>8.88492</c:v>
                </c:pt>
                <c:pt idx="391825">
                  <c:v>8.88494</c:v>
                </c:pt>
                <c:pt idx="391826">
                  <c:v>8.88497</c:v>
                </c:pt>
                <c:pt idx="391827">
                  <c:v>8.88499</c:v>
                </c:pt>
                <c:pt idx="391828">
                  <c:v>8.88501</c:v>
                </c:pt>
                <c:pt idx="391829">
                  <c:v>8.88503</c:v>
                </c:pt>
                <c:pt idx="391830">
                  <c:v>8.88506</c:v>
                </c:pt>
                <c:pt idx="391831">
                  <c:v>8.88508</c:v>
                </c:pt>
                <c:pt idx="391832">
                  <c:v>8.8851</c:v>
                </c:pt>
                <c:pt idx="391833">
                  <c:v>8.88513</c:v>
                </c:pt>
                <c:pt idx="391834">
                  <c:v>8.88515</c:v>
                </c:pt>
                <c:pt idx="391835">
                  <c:v>8.88517</c:v>
                </c:pt>
                <c:pt idx="391836">
                  <c:v>8.88519</c:v>
                </c:pt>
                <c:pt idx="391837">
                  <c:v>8.88522</c:v>
                </c:pt>
                <c:pt idx="391838">
                  <c:v>8.88524</c:v>
                </c:pt>
                <c:pt idx="391839">
                  <c:v>8.88526</c:v>
                </c:pt>
                <c:pt idx="391840">
                  <c:v>8.88528</c:v>
                </c:pt>
                <c:pt idx="391841">
                  <c:v>8.88531</c:v>
                </c:pt>
                <c:pt idx="391842">
                  <c:v>8.88533</c:v>
                </c:pt>
                <c:pt idx="391843">
                  <c:v>8.88535</c:v>
                </c:pt>
                <c:pt idx="391844">
                  <c:v>8.88537</c:v>
                </c:pt>
                <c:pt idx="391845">
                  <c:v>8.8854</c:v>
                </c:pt>
                <c:pt idx="391846">
                  <c:v>8.88542</c:v>
                </c:pt>
                <c:pt idx="391847">
                  <c:v>8.88544</c:v>
                </c:pt>
                <c:pt idx="391848">
                  <c:v>8.88546</c:v>
                </c:pt>
                <c:pt idx="391849">
                  <c:v>8.88549</c:v>
                </c:pt>
                <c:pt idx="391850">
                  <c:v>8.88551</c:v>
                </c:pt>
                <c:pt idx="391851">
                  <c:v>8.88553</c:v>
                </c:pt>
                <c:pt idx="391852">
                  <c:v>8.88556</c:v>
                </c:pt>
                <c:pt idx="391853">
                  <c:v>8.88558</c:v>
                </c:pt>
                <c:pt idx="391854">
                  <c:v>8.8856</c:v>
                </c:pt>
                <c:pt idx="391855">
                  <c:v>8.88562</c:v>
                </c:pt>
                <c:pt idx="391856">
                  <c:v>8.88565</c:v>
                </c:pt>
                <c:pt idx="391857">
                  <c:v>8.88567</c:v>
                </c:pt>
                <c:pt idx="391858">
                  <c:v>8.88569</c:v>
                </c:pt>
                <c:pt idx="391859">
                  <c:v>8.88571</c:v>
                </c:pt>
                <c:pt idx="391860">
                  <c:v>8.88574</c:v>
                </c:pt>
                <c:pt idx="391861">
                  <c:v>8.88576</c:v>
                </c:pt>
                <c:pt idx="391862">
                  <c:v>8.88578</c:v>
                </c:pt>
                <c:pt idx="391863">
                  <c:v>8.8858</c:v>
                </c:pt>
                <c:pt idx="391864">
                  <c:v>8.88583</c:v>
                </c:pt>
                <c:pt idx="391865">
                  <c:v>8.88585</c:v>
                </c:pt>
                <c:pt idx="391866">
                  <c:v>8.88587</c:v>
                </c:pt>
                <c:pt idx="391867">
                  <c:v>8.8859</c:v>
                </c:pt>
                <c:pt idx="391868">
                  <c:v>8.88592</c:v>
                </c:pt>
                <c:pt idx="391869">
                  <c:v>8.88594</c:v>
                </c:pt>
                <c:pt idx="391870">
                  <c:v>8.88596</c:v>
                </c:pt>
                <c:pt idx="391871">
                  <c:v>8.88599</c:v>
                </c:pt>
                <c:pt idx="391872">
                  <c:v>8.88601</c:v>
                </c:pt>
                <c:pt idx="391873">
                  <c:v>8.88603</c:v>
                </c:pt>
                <c:pt idx="391874">
                  <c:v>8.88605</c:v>
                </c:pt>
                <c:pt idx="391875">
                  <c:v>8.88608</c:v>
                </c:pt>
                <c:pt idx="391876">
                  <c:v>8.8861</c:v>
                </c:pt>
                <c:pt idx="391877">
                  <c:v>8.88612</c:v>
                </c:pt>
                <c:pt idx="391878">
                  <c:v>8.88615</c:v>
                </c:pt>
                <c:pt idx="391879">
                  <c:v>8.88617</c:v>
                </c:pt>
                <c:pt idx="391880">
                  <c:v>8.88619</c:v>
                </c:pt>
                <c:pt idx="391881">
                  <c:v>8.88621</c:v>
                </c:pt>
                <c:pt idx="391882">
                  <c:v>8.88624</c:v>
                </c:pt>
                <c:pt idx="391883">
                  <c:v>8.88626</c:v>
                </c:pt>
                <c:pt idx="391884">
                  <c:v>8.88628</c:v>
                </c:pt>
                <c:pt idx="391885">
                  <c:v>8.8863</c:v>
                </c:pt>
                <c:pt idx="391886">
                  <c:v>8.88633</c:v>
                </c:pt>
                <c:pt idx="391887">
                  <c:v>8.88635</c:v>
                </c:pt>
                <c:pt idx="391888">
                  <c:v>8.88637</c:v>
                </c:pt>
                <c:pt idx="391889">
                  <c:v>8.8864</c:v>
                </c:pt>
                <c:pt idx="391890">
                  <c:v>8.88642</c:v>
                </c:pt>
                <c:pt idx="391891">
                  <c:v>8.88644</c:v>
                </c:pt>
                <c:pt idx="391892">
                  <c:v>8.88646</c:v>
                </c:pt>
                <c:pt idx="391893">
                  <c:v>8.88649</c:v>
                </c:pt>
                <c:pt idx="391894">
                  <c:v>8.88651</c:v>
                </c:pt>
                <c:pt idx="391895">
                  <c:v>8.88653</c:v>
                </c:pt>
                <c:pt idx="391896">
                  <c:v>8.88655</c:v>
                </c:pt>
                <c:pt idx="391897">
                  <c:v>8.88658</c:v>
                </c:pt>
                <c:pt idx="391898">
                  <c:v>8.8866</c:v>
                </c:pt>
                <c:pt idx="391899">
                  <c:v>8.88662</c:v>
                </c:pt>
                <c:pt idx="391900">
                  <c:v>8.88664</c:v>
                </c:pt>
                <c:pt idx="391901">
                  <c:v>8.88667</c:v>
                </c:pt>
                <c:pt idx="391902">
                  <c:v>8.88669</c:v>
                </c:pt>
                <c:pt idx="391903">
                  <c:v>8.88671</c:v>
                </c:pt>
                <c:pt idx="391904">
                  <c:v>8.88673</c:v>
                </c:pt>
                <c:pt idx="391905">
                  <c:v>8.88676</c:v>
                </c:pt>
                <c:pt idx="391906">
                  <c:v>8.88678</c:v>
                </c:pt>
                <c:pt idx="391907">
                  <c:v>8.8868</c:v>
                </c:pt>
                <c:pt idx="391908">
                  <c:v>8.88682</c:v>
                </c:pt>
                <c:pt idx="391909">
                  <c:v>8.88685</c:v>
                </c:pt>
                <c:pt idx="391910">
                  <c:v>8.88687</c:v>
                </c:pt>
                <c:pt idx="391911">
                  <c:v>8.88689</c:v>
                </c:pt>
                <c:pt idx="391912">
                  <c:v>8.88692</c:v>
                </c:pt>
                <c:pt idx="391913">
                  <c:v>8.88694</c:v>
                </c:pt>
                <c:pt idx="391914">
                  <c:v>8.88696</c:v>
                </c:pt>
                <c:pt idx="391915">
                  <c:v>8.88698</c:v>
                </c:pt>
                <c:pt idx="391916">
                  <c:v>8.88701</c:v>
                </c:pt>
                <c:pt idx="391917">
                  <c:v>8.88703</c:v>
                </c:pt>
                <c:pt idx="391918">
                  <c:v>8.88705</c:v>
                </c:pt>
                <c:pt idx="391919">
                  <c:v>8.88707</c:v>
                </c:pt>
                <c:pt idx="391920">
                  <c:v>8.8871</c:v>
                </c:pt>
                <c:pt idx="391921">
                  <c:v>8.88712</c:v>
                </c:pt>
                <c:pt idx="391922">
                  <c:v>8.88714</c:v>
                </c:pt>
                <c:pt idx="391923">
                  <c:v>8.88717</c:v>
                </c:pt>
                <c:pt idx="391924">
                  <c:v>8.88719</c:v>
                </c:pt>
                <c:pt idx="391925">
                  <c:v>8.88721</c:v>
                </c:pt>
                <c:pt idx="391926">
                  <c:v>8.88723</c:v>
                </c:pt>
                <c:pt idx="391927">
                  <c:v>8.88726</c:v>
                </c:pt>
                <c:pt idx="391928">
                  <c:v>8.88728</c:v>
                </c:pt>
                <c:pt idx="391929">
                  <c:v>8.8873</c:v>
                </c:pt>
                <c:pt idx="391930">
                  <c:v>8.88732</c:v>
                </c:pt>
                <c:pt idx="391931">
                  <c:v>8.88735</c:v>
                </c:pt>
                <c:pt idx="391932">
                  <c:v>8.88737</c:v>
                </c:pt>
                <c:pt idx="391933">
                  <c:v>8.88739</c:v>
                </c:pt>
                <c:pt idx="391934">
                  <c:v>8.88742</c:v>
                </c:pt>
                <c:pt idx="391935">
                  <c:v>8.88744</c:v>
                </c:pt>
                <c:pt idx="391936">
                  <c:v>8.88746</c:v>
                </c:pt>
                <c:pt idx="391937">
                  <c:v>8.88748</c:v>
                </c:pt>
                <c:pt idx="391938">
                  <c:v>8.88751</c:v>
                </c:pt>
                <c:pt idx="391939">
                  <c:v>8.88753</c:v>
                </c:pt>
                <c:pt idx="391940">
                  <c:v>8.88755</c:v>
                </c:pt>
                <c:pt idx="391941">
                  <c:v>8.88757</c:v>
                </c:pt>
                <c:pt idx="391942">
                  <c:v>8.8876</c:v>
                </c:pt>
                <c:pt idx="391943">
                  <c:v>8.88762</c:v>
                </c:pt>
                <c:pt idx="391944">
                  <c:v>8.88764</c:v>
                </c:pt>
                <c:pt idx="391945">
                  <c:v>8.88766</c:v>
                </c:pt>
                <c:pt idx="391946">
                  <c:v>8.88769</c:v>
                </c:pt>
                <c:pt idx="391947">
                  <c:v>8.88771</c:v>
                </c:pt>
                <c:pt idx="391948">
                  <c:v>8.88773</c:v>
                </c:pt>
                <c:pt idx="391949">
                  <c:v>8.88776</c:v>
                </c:pt>
                <c:pt idx="391950">
                  <c:v>8.88778</c:v>
                </c:pt>
                <c:pt idx="391951">
                  <c:v>8.8878</c:v>
                </c:pt>
                <c:pt idx="391952">
                  <c:v>8.88782</c:v>
                </c:pt>
                <c:pt idx="391953">
                  <c:v>8.88785</c:v>
                </c:pt>
                <c:pt idx="391954">
                  <c:v>8.88787</c:v>
                </c:pt>
                <c:pt idx="391955">
                  <c:v>8.88789</c:v>
                </c:pt>
                <c:pt idx="391956">
                  <c:v>8.88791</c:v>
                </c:pt>
                <c:pt idx="391957">
                  <c:v>8.88794</c:v>
                </c:pt>
                <c:pt idx="391958">
                  <c:v>8.88796</c:v>
                </c:pt>
                <c:pt idx="391959">
                  <c:v>8.88798</c:v>
                </c:pt>
                <c:pt idx="391960">
                  <c:v>8.888</c:v>
                </c:pt>
                <c:pt idx="391961">
                  <c:v>8.88803</c:v>
                </c:pt>
                <c:pt idx="391962">
                  <c:v>8.88805</c:v>
                </c:pt>
                <c:pt idx="391963">
                  <c:v>8.88807</c:v>
                </c:pt>
                <c:pt idx="391964">
                  <c:v>8.88809</c:v>
                </c:pt>
                <c:pt idx="391965">
                  <c:v>8.88812</c:v>
                </c:pt>
                <c:pt idx="391966">
                  <c:v>8.88814</c:v>
                </c:pt>
                <c:pt idx="391967">
                  <c:v>8.88816</c:v>
                </c:pt>
                <c:pt idx="391968">
                  <c:v>8.88819</c:v>
                </c:pt>
                <c:pt idx="391969">
                  <c:v>8.88821</c:v>
                </c:pt>
                <c:pt idx="391970">
                  <c:v>8.88823</c:v>
                </c:pt>
                <c:pt idx="391971">
                  <c:v>8.88825</c:v>
                </c:pt>
                <c:pt idx="391972">
                  <c:v>8.88828</c:v>
                </c:pt>
                <c:pt idx="391973">
                  <c:v>8.8883</c:v>
                </c:pt>
                <c:pt idx="391974">
                  <c:v>8.88832</c:v>
                </c:pt>
                <c:pt idx="391975">
                  <c:v>8.88834</c:v>
                </c:pt>
                <c:pt idx="391976">
                  <c:v>8.88837</c:v>
                </c:pt>
                <c:pt idx="391977">
                  <c:v>8.88839</c:v>
                </c:pt>
                <c:pt idx="391978">
                  <c:v>8.88841</c:v>
                </c:pt>
                <c:pt idx="391979">
                  <c:v>8.88843</c:v>
                </c:pt>
                <c:pt idx="391980">
                  <c:v>8.88846</c:v>
                </c:pt>
                <c:pt idx="391981">
                  <c:v>8.88848</c:v>
                </c:pt>
                <c:pt idx="391982">
                  <c:v>8.8885</c:v>
                </c:pt>
                <c:pt idx="391983">
                  <c:v>8.88853</c:v>
                </c:pt>
                <c:pt idx="391984">
                  <c:v>8.88855</c:v>
                </c:pt>
                <c:pt idx="391985">
                  <c:v>8.88857</c:v>
                </c:pt>
                <c:pt idx="391986">
                  <c:v>8.88859</c:v>
                </c:pt>
                <c:pt idx="391987">
                  <c:v>8.88862</c:v>
                </c:pt>
                <c:pt idx="391988">
                  <c:v>8.88864</c:v>
                </c:pt>
                <c:pt idx="391989">
                  <c:v>8.88866</c:v>
                </c:pt>
                <c:pt idx="391990">
                  <c:v>8.88869</c:v>
                </c:pt>
                <c:pt idx="391991">
                  <c:v>8.88871</c:v>
                </c:pt>
                <c:pt idx="391992">
                  <c:v>8.88873</c:v>
                </c:pt>
                <c:pt idx="391993">
                  <c:v>8.88875</c:v>
                </c:pt>
                <c:pt idx="391994">
                  <c:v>8.88878</c:v>
                </c:pt>
                <c:pt idx="391995">
                  <c:v>8.8888</c:v>
                </c:pt>
                <c:pt idx="391996">
                  <c:v>8.88882</c:v>
                </c:pt>
                <c:pt idx="391997">
                  <c:v>8.88884</c:v>
                </c:pt>
                <c:pt idx="391998">
                  <c:v>8.88887</c:v>
                </c:pt>
                <c:pt idx="391999">
                  <c:v>8.88889</c:v>
                </c:pt>
                <c:pt idx="392000">
                  <c:v>8.88891</c:v>
                </c:pt>
                <c:pt idx="392001">
                  <c:v>8.88893</c:v>
                </c:pt>
                <c:pt idx="392002">
                  <c:v>8.88896</c:v>
                </c:pt>
                <c:pt idx="392003">
                  <c:v>8.88898</c:v>
                </c:pt>
                <c:pt idx="392004">
                  <c:v>8.889</c:v>
                </c:pt>
                <c:pt idx="392005">
                  <c:v>8.88903</c:v>
                </c:pt>
                <c:pt idx="392006">
                  <c:v>8.88905</c:v>
                </c:pt>
                <c:pt idx="392007">
                  <c:v>8.88907</c:v>
                </c:pt>
                <c:pt idx="392008">
                  <c:v>8.88909</c:v>
                </c:pt>
                <c:pt idx="392009">
                  <c:v>8.88912</c:v>
                </c:pt>
                <c:pt idx="392010">
                  <c:v>8.88914</c:v>
                </c:pt>
                <c:pt idx="392011">
                  <c:v>8.88916</c:v>
                </c:pt>
                <c:pt idx="392012">
                  <c:v>8.88918</c:v>
                </c:pt>
                <c:pt idx="392013">
                  <c:v>8.88921</c:v>
                </c:pt>
                <c:pt idx="392014">
                  <c:v>8.88923</c:v>
                </c:pt>
                <c:pt idx="392015">
                  <c:v>8.88925</c:v>
                </c:pt>
                <c:pt idx="392016">
                  <c:v>8.88927</c:v>
                </c:pt>
                <c:pt idx="392017">
                  <c:v>8.8893</c:v>
                </c:pt>
                <c:pt idx="392018">
                  <c:v>8.88932</c:v>
                </c:pt>
                <c:pt idx="392019">
                  <c:v>8.88934</c:v>
                </c:pt>
                <c:pt idx="392020">
                  <c:v>8.88936</c:v>
                </c:pt>
                <c:pt idx="392021">
                  <c:v>8.88939</c:v>
                </c:pt>
                <c:pt idx="392022">
                  <c:v>8.88941</c:v>
                </c:pt>
                <c:pt idx="392023">
                  <c:v>8.88943</c:v>
                </c:pt>
                <c:pt idx="392024">
                  <c:v>8.88946</c:v>
                </c:pt>
                <c:pt idx="392025">
                  <c:v>8.88948</c:v>
                </c:pt>
                <c:pt idx="392026">
                  <c:v>8.8895</c:v>
                </c:pt>
                <c:pt idx="392027">
                  <c:v>8.88952</c:v>
                </c:pt>
                <c:pt idx="392028">
                  <c:v>8.88955</c:v>
                </c:pt>
                <c:pt idx="392029">
                  <c:v>8.88957</c:v>
                </c:pt>
                <c:pt idx="392030">
                  <c:v>8.88959</c:v>
                </c:pt>
                <c:pt idx="392031">
                  <c:v>8.88961</c:v>
                </c:pt>
                <c:pt idx="392032">
                  <c:v>8.88964</c:v>
                </c:pt>
                <c:pt idx="392033">
                  <c:v>8.88966</c:v>
                </c:pt>
                <c:pt idx="392034">
                  <c:v>8.88968</c:v>
                </c:pt>
                <c:pt idx="392035">
                  <c:v>8.8897</c:v>
                </c:pt>
                <c:pt idx="392036">
                  <c:v>8.88973</c:v>
                </c:pt>
                <c:pt idx="392037">
                  <c:v>8.88975</c:v>
                </c:pt>
                <c:pt idx="392038">
                  <c:v>8.88977</c:v>
                </c:pt>
                <c:pt idx="392039">
                  <c:v>8.8898</c:v>
                </c:pt>
                <c:pt idx="392040">
                  <c:v>8.88982</c:v>
                </c:pt>
                <c:pt idx="392041">
                  <c:v>8.88984</c:v>
                </c:pt>
                <c:pt idx="392042">
                  <c:v>8.88986</c:v>
                </c:pt>
                <c:pt idx="392043">
                  <c:v>8.88989</c:v>
                </c:pt>
                <c:pt idx="392044">
                  <c:v>8.88991</c:v>
                </c:pt>
                <c:pt idx="392045">
                  <c:v>8.88993</c:v>
                </c:pt>
                <c:pt idx="392046">
                  <c:v>8.88996</c:v>
                </c:pt>
                <c:pt idx="392047">
                  <c:v>8.88998</c:v>
                </c:pt>
                <c:pt idx="392048">
                  <c:v>8.89</c:v>
                </c:pt>
                <c:pt idx="392049">
                  <c:v>8.89002</c:v>
                </c:pt>
                <c:pt idx="392050">
                  <c:v>8.89005</c:v>
                </c:pt>
                <c:pt idx="392051">
                  <c:v>8.89007</c:v>
                </c:pt>
                <c:pt idx="392052">
                  <c:v>8.89009</c:v>
                </c:pt>
                <c:pt idx="392053">
                  <c:v>8.89011</c:v>
                </c:pt>
                <c:pt idx="392054">
                  <c:v>8.89014</c:v>
                </c:pt>
                <c:pt idx="392055">
                  <c:v>8.89016</c:v>
                </c:pt>
                <c:pt idx="392056">
                  <c:v>8.89018</c:v>
                </c:pt>
                <c:pt idx="392057">
                  <c:v>8.8902</c:v>
                </c:pt>
                <c:pt idx="392058">
                  <c:v>8.89023</c:v>
                </c:pt>
                <c:pt idx="392059">
                  <c:v>8.89025</c:v>
                </c:pt>
                <c:pt idx="392060">
                  <c:v>8.89027</c:v>
                </c:pt>
                <c:pt idx="392061">
                  <c:v>8.8903</c:v>
                </c:pt>
                <c:pt idx="392062">
                  <c:v>8.89032</c:v>
                </c:pt>
                <c:pt idx="392063">
                  <c:v>8.89034</c:v>
                </c:pt>
                <c:pt idx="392064">
                  <c:v>8.89036</c:v>
                </c:pt>
                <c:pt idx="392065">
                  <c:v>8.89039</c:v>
                </c:pt>
                <c:pt idx="392066">
                  <c:v>8.89041</c:v>
                </c:pt>
                <c:pt idx="392067">
                  <c:v>8.89043</c:v>
                </c:pt>
                <c:pt idx="392068">
                  <c:v>8.89045</c:v>
                </c:pt>
                <c:pt idx="392069">
                  <c:v>8.89048</c:v>
                </c:pt>
                <c:pt idx="392070">
                  <c:v>8.8905</c:v>
                </c:pt>
                <c:pt idx="392071">
                  <c:v>8.89052</c:v>
                </c:pt>
                <c:pt idx="392072">
                  <c:v>8.89054</c:v>
                </c:pt>
                <c:pt idx="392073">
                  <c:v>8.89057</c:v>
                </c:pt>
                <c:pt idx="392074">
                  <c:v>8.89059</c:v>
                </c:pt>
                <c:pt idx="392075">
                  <c:v>8.89061</c:v>
                </c:pt>
                <c:pt idx="392076">
                  <c:v>8.89063</c:v>
                </c:pt>
                <c:pt idx="392077">
                  <c:v>8.89066</c:v>
                </c:pt>
                <c:pt idx="392078">
                  <c:v>8.89068</c:v>
                </c:pt>
                <c:pt idx="392079">
                  <c:v>8.8907</c:v>
                </c:pt>
                <c:pt idx="392080">
                  <c:v>8.89073</c:v>
                </c:pt>
                <c:pt idx="392081">
                  <c:v>8.89075</c:v>
                </c:pt>
                <c:pt idx="392082">
                  <c:v>8.89077</c:v>
                </c:pt>
                <c:pt idx="392083">
                  <c:v>8.89079</c:v>
                </c:pt>
                <c:pt idx="392084">
                  <c:v>8.89082</c:v>
                </c:pt>
                <c:pt idx="392085">
                  <c:v>8.89084</c:v>
                </c:pt>
                <c:pt idx="392086">
                  <c:v>8.89086</c:v>
                </c:pt>
                <c:pt idx="392087">
                  <c:v>8.89088</c:v>
                </c:pt>
                <c:pt idx="392088">
                  <c:v>8.89091</c:v>
                </c:pt>
                <c:pt idx="392089">
                  <c:v>8.89093</c:v>
                </c:pt>
                <c:pt idx="392090">
                  <c:v>8.89095</c:v>
                </c:pt>
                <c:pt idx="392091">
                  <c:v>8.89097</c:v>
                </c:pt>
                <c:pt idx="392092">
                  <c:v>8.891</c:v>
                </c:pt>
                <c:pt idx="392093">
                  <c:v>8.89102</c:v>
                </c:pt>
                <c:pt idx="392094">
                  <c:v>8.89104</c:v>
                </c:pt>
                <c:pt idx="392095">
                  <c:v>8.89107</c:v>
                </c:pt>
                <c:pt idx="392096">
                  <c:v>8.89109</c:v>
                </c:pt>
                <c:pt idx="392097">
                  <c:v>8.89111</c:v>
                </c:pt>
                <c:pt idx="392098">
                  <c:v>8.89113</c:v>
                </c:pt>
                <c:pt idx="392099">
                  <c:v>8.89116</c:v>
                </c:pt>
                <c:pt idx="392100">
                  <c:v>8.89118</c:v>
                </c:pt>
                <c:pt idx="392101">
                  <c:v>8.8912</c:v>
                </c:pt>
                <c:pt idx="392102">
                  <c:v>8.89122</c:v>
                </c:pt>
                <c:pt idx="392103">
                  <c:v>8.89125</c:v>
                </c:pt>
                <c:pt idx="392104">
                  <c:v>8.89127</c:v>
                </c:pt>
                <c:pt idx="392105">
                  <c:v>8.89129</c:v>
                </c:pt>
                <c:pt idx="392106">
                  <c:v>8.89132</c:v>
                </c:pt>
                <c:pt idx="392107">
                  <c:v>8.89134</c:v>
                </c:pt>
                <c:pt idx="392108">
                  <c:v>8.89136</c:v>
                </c:pt>
                <c:pt idx="392109">
                  <c:v>8.89138</c:v>
                </c:pt>
                <c:pt idx="392110">
                  <c:v>8.89141</c:v>
                </c:pt>
                <c:pt idx="392111">
                  <c:v>8.89143</c:v>
                </c:pt>
                <c:pt idx="392112">
                  <c:v>8.89145</c:v>
                </c:pt>
                <c:pt idx="392113">
                  <c:v>8.89147</c:v>
                </c:pt>
                <c:pt idx="392114">
                  <c:v>8.8915</c:v>
                </c:pt>
                <c:pt idx="392115">
                  <c:v>8.89152</c:v>
                </c:pt>
                <c:pt idx="392116">
                  <c:v>8.89154</c:v>
                </c:pt>
                <c:pt idx="392117">
                  <c:v>8.89156</c:v>
                </c:pt>
                <c:pt idx="392118">
                  <c:v>8.89159</c:v>
                </c:pt>
                <c:pt idx="392119">
                  <c:v>8.89161</c:v>
                </c:pt>
                <c:pt idx="392120">
                  <c:v>8.89163</c:v>
                </c:pt>
                <c:pt idx="392121">
                  <c:v>8.89166</c:v>
                </c:pt>
                <c:pt idx="392122">
                  <c:v>8.89168</c:v>
                </c:pt>
                <c:pt idx="392123">
                  <c:v>8.8917</c:v>
                </c:pt>
                <c:pt idx="392124">
                  <c:v>8.89172</c:v>
                </c:pt>
                <c:pt idx="392125">
                  <c:v>8.89175</c:v>
                </c:pt>
                <c:pt idx="392126">
                  <c:v>8.89177</c:v>
                </c:pt>
                <c:pt idx="392127">
                  <c:v>8.89179</c:v>
                </c:pt>
                <c:pt idx="392128">
                  <c:v>8.89181</c:v>
                </c:pt>
                <c:pt idx="392129">
                  <c:v>8.89184</c:v>
                </c:pt>
                <c:pt idx="392130">
                  <c:v>8.89186</c:v>
                </c:pt>
                <c:pt idx="392131">
                  <c:v>8.89188</c:v>
                </c:pt>
                <c:pt idx="392132">
                  <c:v>8.8919</c:v>
                </c:pt>
                <c:pt idx="392133">
                  <c:v>8.89193</c:v>
                </c:pt>
                <c:pt idx="392134">
                  <c:v>8.89195</c:v>
                </c:pt>
                <c:pt idx="392135">
                  <c:v>8.89197</c:v>
                </c:pt>
                <c:pt idx="392136">
                  <c:v>8.89199</c:v>
                </c:pt>
                <c:pt idx="392137">
                  <c:v>8.89202</c:v>
                </c:pt>
                <c:pt idx="392138">
                  <c:v>8.89204</c:v>
                </c:pt>
                <c:pt idx="392139">
                  <c:v>8.89206</c:v>
                </c:pt>
                <c:pt idx="392140">
                  <c:v>8.89209</c:v>
                </c:pt>
                <c:pt idx="392141">
                  <c:v>8.89211</c:v>
                </c:pt>
                <c:pt idx="392142">
                  <c:v>8.89213</c:v>
                </c:pt>
                <c:pt idx="392143">
                  <c:v>8.89215</c:v>
                </c:pt>
                <c:pt idx="392144">
                  <c:v>8.89218</c:v>
                </c:pt>
                <c:pt idx="392145">
                  <c:v>8.8922</c:v>
                </c:pt>
                <c:pt idx="392146">
                  <c:v>8.89222</c:v>
                </c:pt>
                <c:pt idx="392147">
                  <c:v>8.89225</c:v>
                </c:pt>
                <c:pt idx="392148">
                  <c:v>8.89227</c:v>
                </c:pt>
                <c:pt idx="392149">
                  <c:v>8.89229</c:v>
                </c:pt>
                <c:pt idx="392150">
                  <c:v>8.89231</c:v>
                </c:pt>
                <c:pt idx="392151">
                  <c:v>8.89234</c:v>
                </c:pt>
                <c:pt idx="392152">
                  <c:v>8.89236</c:v>
                </c:pt>
                <c:pt idx="392153">
                  <c:v>8.89238</c:v>
                </c:pt>
                <c:pt idx="392154">
                  <c:v>8.8924</c:v>
                </c:pt>
                <c:pt idx="392155">
                  <c:v>8.89243</c:v>
                </c:pt>
                <c:pt idx="392156">
                  <c:v>8.89245</c:v>
                </c:pt>
                <c:pt idx="392157">
                  <c:v>8.89247</c:v>
                </c:pt>
                <c:pt idx="392158">
                  <c:v>8.89249</c:v>
                </c:pt>
                <c:pt idx="392159">
                  <c:v>8.89252</c:v>
                </c:pt>
                <c:pt idx="392160">
                  <c:v>8.89254</c:v>
                </c:pt>
                <c:pt idx="392161">
                  <c:v>8.89256</c:v>
                </c:pt>
                <c:pt idx="392162">
                  <c:v>8.89259</c:v>
                </c:pt>
                <c:pt idx="392163">
                  <c:v>8.89261</c:v>
                </c:pt>
                <c:pt idx="392164">
                  <c:v>8.89263</c:v>
                </c:pt>
                <c:pt idx="392165">
                  <c:v>8.89265</c:v>
                </c:pt>
                <c:pt idx="392166">
                  <c:v>8.89268</c:v>
                </c:pt>
                <c:pt idx="392167">
                  <c:v>8.8927</c:v>
                </c:pt>
                <c:pt idx="392168">
                  <c:v>8.89272</c:v>
                </c:pt>
                <c:pt idx="392169">
                  <c:v>8.89274</c:v>
                </c:pt>
                <c:pt idx="392170">
                  <c:v>8.89277</c:v>
                </c:pt>
                <c:pt idx="392171">
                  <c:v>8.89279</c:v>
                </c:pt>
                <c:pt idx="392172">
                  <c:v>8.89281</c:v>
                </c:pt>
                <c:pt idx="392173">
                  <c:v>8.89283</c:v>
                </c:pt>
                <c:pt idx="392174">
                  <c:v>8.89286</c:v>
                </c:pt>
                <c:pt idx="392175">
                  <c:v>8.89288</c:v>
                </c:pt>
                <c:pt idx="392176">
                  <c:v>8.8929</c:v>
                </c:pt>
                <c:pt idx="392177">
                  <c:v>8.89292</c:v>
                </c:pt>
                <c:pt idx="392178">
                  <c:v>8.89295</c:v>
                </c:pt>
                <c:pt idx="392179">
                  <c:v>8.89297</c:v>
                </c:pt>
                <c:pt idx="392180">
                  <c:v>8.89299</c:v>
                </c:pt>
                <c:pt idx="392181">
                  <c:v>8.89302</c:v>
                </c:pt>
                <c:pt idx="392182">
                  <c:v>8.89304</c:v>
                </c:pt>
                <c:pt idx="392183">
                  <c:v>8.89306</c:v>
                </c:pt>
                <c:pt idx="392184">
                  <c:v>8.89308</c:v>
                </c:pt>
                <c:pt idx="392185">
                  <c:v>8.89311</c:v>
                </c:pt>
                <c:pt idx="392186">
                  <c:v>8.89313</c:v>
                </c:pt>
                <c:pt idx="392187">
                  <c:v>8.89315</c:v>
                </c:pt>
                <c:pt idx="392188">
                  <c:v>8.89317</c:v>
                </c:pt>
                <c:pt idx="392189">
                  <c:v>8.8932</c:v>
                </c:pt>
                <c:pt idx="392190">
                  <c:v>8.89322</c:v>
                </c:pt>
                <c:pt idx="392191">
                  <c:v>8.89324</c:v>
                </c:pt>
                <c:pt idx="392192">
                  <c:v>8.89326</c:v>
                </c:pt>
                <c:pt idx="392193">
                  <c:v>8.89329</c:v>
                </c:pt>
                <c:pt idx="392194">
                  <c:v>8.89331</c:v>
                </c:pt>
                <c:pt idx="392195">
                  <c:v>8.89333</c:v>
                </c:pt>
                <c:pt idx="392196">
                  <c:v>8.89336</c:v>
                </c:pt>
                <c:pt idx="392197">
                  <c:v>8.89338</c:v>
                </c:pt>
                <c:pt idx="392198">
                  <c:v>8.8934</c:v>
                </c:pt>
                <c:pt idx="392199">
                  <c:v>8.89342</c:v>
                </c:pt>
                <c:pt idx="392200">
                  <c:v>8.89345</c:v>
                </c:pt>
                <c:pt idx="392201">
                  <c:v>8.89347</c:v>
                </c:pt>
                <c:pt idx="392202">
                  <c:v>8.89349</c:v>
                </c:pt>
                <c:pt idx="392203">
                  <c:v>8.89352</c:v>
                </c:pt>
                <c:pt idx="392204">
                  <c:v>8.89354</c:v>
                </c:pt>
                <c:pt idx="392205">
                  <c:v>8.89356</c:v>
                </c:pt>
                <c:pt idx="392206">
                  <c:v>8.89358</c:v>
                </c:pt>
                <c:pt idx="392207">
                  <c:v>8.89361</c:v>
                </c:pt>
                <c:pt idx="392208">
                  <c:v>8.89363</c:v>
                </c:pt>
                <c:pt idx="392209">
                  <c:v>8.89365</c:v>
                </c:pt>
                <c:pt idx="392210">
                  <c:v>8.89367</c:v>
                </c:pt>
                <c:pt idx="392211">
                  <c:v>8.8937</c:v>
                </c:pt>
                <c:pt idx="392212">
                  <c:v>8.89372</c:v>
                </c:pt>
                <c:pt idx="392213">
                  <c:v>8.89374</c:v>
                </c:pt>
                <c:pt idx="392214">
                  <c:v>8.89376</c:v>
                </c:pt>
                <c:pt idx="392215">
                  <c:v>8.89379</c:v>
                </c:pt>
                <c:pt idx="392216">
                  <c:v>8.89381</c:v>
                </c:pt>
                <c:pt idx="392217">
                  <c:v>8.89383</c:v>
                </c:pt>
                <c:pt idx="392218">
                  <c:v>8.89386</c:v>
                </c:pt>
                <c:pt idx="392219">
                  <c:v>8.89388</c:v>
                </c:pt>
                <c:pt idx="392220">
                  <c:v>8.8939</c:v>
                </c:pt>
                <c:pt idx="392221">
                  <c:v>8.89392</c:v>
                </c:pt>
                <c:pt idx="392222">
                  <c:v>8.89395</c:v>
                </c:pt>
                <c:pt idx="392223">
                  <c:v>8.89397</c:v>
                </c:pt>
                <c:pt idx="392224">
                  <c:v>8.89399</c:v>
                </c:pt>
                <c:pt idx="392225">
                  <c:v>8.89401</c:v>
                </c:pt>
                <c:pt idx="392226">
                  <c:v>8.89404</c:v>
                </c:pt>
                <c:pt idx="392227">
                  <c:v>8.89406</c:v>
                </c:pt>
                <c:pt idx="392228">
                  <c:v>8.89408</c:v>
                </c:pt>
                <c:pt idx="392229">
                  <c:v>8.8941</c:v>
                </c:pt>
                <c:pt idx="392230">
                  <c:v>8.89413</c:v>
                </c:pt>
                <c:pt idx="392231">
                  <c:v>8.89415</c:v>
                </c:pt>
                <c:pt idx="392232">
                  <c:v>8.89417</c:v>
                </c:pt>
                <c:pt idx="392233">
                  <c:v>8.89419</c:v>
                </c:pt>
                <c:pt idx="392234">
                  <c:v>8.89422</c:v>
                </c:pt>
                <c:pt idx="392235">
                  <c:v>8.89424</c:v>
                </c:pt>
                <c:pt idx="392236">
                  <c:v>8.89426</c:v>
                </c:pt>
                <c:pt idx="392237">
                  <c:v>8.89429</c:v>
                </c:pt>
                <c:pt idx="392238">
                  <c:v>8.89431</c:v>
                </c:pt>
                <c:pt idx="392239">
                  <c:v>8.89433</c:v>
                </c:pt>
                <c:pt idx="392240">
                  <c:v>8.89435</c:v>
                </c:pt>
                <c:pt idx="392241">
                  <c:v>8.89438</c:v>
                </c:pt>
                <c:pt idx="392242">
                  <c:v>8.8944</c:v>
                </c:pt>
                <c:pt idx="392243">
                  <c:v>8.89442</c:v>
                </c:pt>
                <c:pt idx="392244">
                  <c:v>8.89444</c:v>
                </c:pt>
                <c:pt idx="392245">
                  <c:v>8.89447</c:v>
                </c:pt>
                <c:pt idx="392246">
                  <c:v>8.89449</c:v>
                </c:pt>
                <c:pt idx="392247">
                  <c:v>8.89451</c:v>
                </c:pt>
                <c:pt idx="392248">
                  <c:v>8.89453</c:v>
                </c:pt>
                <c:pt idx="392249">
                  <c:v>8.89456</c:v>
                </c:pt>
                <c:pt idx="392250">
                  <c:v>8.89458</c:v>
                </c:pt>
                <c:pt idx="392251">
                  <c:v>8.8946</c:v>
                </c:pt>
                <c:pt idx="392252">
                  <c:v>8.89463</c:v>
                </c:pt>
                <c:pt idx="392253">
                  <c:v>8.89465</c:v>
                </c:pt>
                <c:pt idx="392254">
                  <c:v>8.89467</c:v>
                </c:pt>
                <c:pt idx="392255">
                  <c:v>8.89469</c:v>
                </c:pt>
                <c:pt idx="392256">
                  <c:v>8.89472</c:v>
                </c:pt>
                <c:pt idx="392257">
                  <c:v>8.89474</c:v>
                </c:pt>
                <c:pt idx="392258">
                  <c:v>8.89476</c:v>
                </c:pt>
                <c:pt idx="392259">
                  <c:v>8.89479</c:v>
                </c:pt>
                <c:pt idx="392260">
                  <c:v>8.89481</c:v>
                </c:pt>
                <c:pt idx="392261">
                  <c:v>8.89483</c:v>
                </c:pt>
                <c:pt idx="392262">
                  <c:v>8.89485</c:v>
                </c:pt>
                <c:pt idx="392263">
                  <c:v>8.89488</c:v>
                </c:pt>
                <c:pt idx="392264">
                  <c:v>8.8949</c:v>
                </c:pt>
                <c:pt idx="392265">
                  <c:v>8.89492</c:v>
                </c:pt>
                <c:pt idx="392266">
                  <c:v>8.89494</c:v>
                </c:pt>
                <c:pt idx="392267">
                  <c:v>8.89497</c:v>
                </c:pt>
                <c:pt idx="392268">
                  <c:v>8.89499</c:v>
                </c:pt>
                <c:pt idx="392269">
                  <c:v>8.89501</c:v>
                </c:pt>
                <c:pt idx="392270">
                  <c:v>8.89503</c:v>
                </c:pt>
                <c:pt idx="392271">
                  <c:v>8.89506</c:v>
                </c:pt>
                <c:pt idx="392272">
                  <c:v>8.89508</c:v>
                </c:pt>
                <c:pt idx="392273">
                  <c:v>8.8951</c:v>
                </c:pt>
                <c:pt idx="392274">
                  <c:v>8.89513</c:v>
                </c:pt>
                <c:pt idx="392275">
                  <c:v>8.89515</c:v>
                </c:pt>
                <c:pt idx="392276">
                  <c:v>8.89517</c:v>
                </c:pt>
                <c:pt idx="392277">
                  <c:v>8.89519</c:v>
                </c:pt>
                <c:pt idx="392278">
                  <c:v>8.89522</c:v>
                </c:pt>
                <c:pt idx="392279">
                  <c:v>8.89524</c:v>
                </c:pt>
                <c:pt idx="392280">
                  <c:v>8.89526</c:v>
                </c:pt>
                <c:pt idx="392281">
                  <c:v>8.89528</c:v>
                </c:pt>
                <c:pt idx="392282">
                  <c:v>8.89531</c:v>
                </c:pt>
                <c:pt idx="392283">
                  <c:v>8.89533</c:v>
                </c:pt>
                <c:pt idx="392284">
                  <c:v>8.89535</c:v>
                </c:pt>
                <c:pt idx="392285">
                  <c:v>8.89537</c:v>
                </c:pt>
                <c:pt idx="392286">
                  <c:v>8.8954</c:v>
                </c:pt>
                <c:pt idx="392287">
                  <c:v>8.89542</c:v>
                </c:pt>
                <c:pt idx="392288">
                  <c:v>8.89544</c:v>
                </c:pt>
                <c:pt idx="392289">
                  <c:v>8.89546</c:v>
                </c:pt>
                <c:pt idx="392290">
                  <c:v>8.89549</c:v>
                </c:pt>
                <c:pt idx="392291">
                  <c:v>8.89551</c:v>
                </c:pt>
                <c:pt idx="392292">
                  <c:v>8.89553</c:v>
                </c:pt>
                <c:pt idx="392293">
                  <c:v>8.89556</c:v>
                </c:pt>
                <c:pt idx="392294">
                  <c:v>8.89558</c:v>
                </c:pt>
                <c:pt idx="392295">
                  <c:v>8.8956</c:v>
                </c:pt>
                <c:pt idx="392296">
                  <c:v>8.89562</c:v>
                </c:pt>
                <c:pt idx="392297">
                  <c:v>8.89565</c:v>
                </c:pt>
                <c:pt idx="392298">
                  <c:v>8.89567</c:v>
                </c:pt>
                <c:pt idx="392299">
                  <c:v>8.89569</c:v>
                </c:pt>
                <c:pt idx="392300">
                  <c:v>8.89571</c:v>
                </c:pt>
                <c:pt idx="392301">
                  <c:v>8.89574</c:v>
                </c:pt>
                <c:pt idx="392302">
                  <c:v>8.89576</c:v>
                </c:pt>
                <c:pt idx="392303">
                  <c:v>8.89578</c:v>
                </c:pt>
                <c:pt idx="392304">
                  <c:v>8.8958</c:v>
                </c:pt>
                <c:pt idx="392305">
                  <c:v>8.89583</c:v>
                </c:pt>
                <c:pt idx="392306">
                  <c:v>8.89585</c:v>
                </c:pt>
                <c:pt idx="392307">
                  <c:v>8.89587</c:v>
                </c:pt>
                <c:pt idx="392308">
                  <c:v>8.8959</c:v>
                </c:pt>
                <c:pt idx="392309">
                  <c:v>8.89592</c:v>
                </c:pt>
                <c:pt idx="392310">
                  <c:v>8.89594</c:v>
                </c:pt>
                <c:pt idx="392311">
                  <c:v>8.89596</c:v>
                </c:pt>
                <c:pt idx="392312">
                  <c:v>8.89599</c:v>
                </c:pt>
                <c:pt idx="392313">
                  <c:v>8.89601</c:v>
                </c:pt>
                <c:pt idx="392314">
                  <c:v>8.89603</c:v>
                </c:pt>
                <c:pt idx="392315">
                  <c:v>8.89605</c:v>
                </c:pt>
                <c:pt idx="392316">
                  <c:v>8.89608</c:v>
                </c:pt>
                <c:pt idx="392317">
                  <c:v>8.8961</c:v>
                </c:pt>
                <c:pt idx="392318">
                  <c:v>8.89612</c:v>
                </c:pt>
                <c:pt idx="392319">
                  <c:v>8.89615</c:v>
                </c:pt>
                <c:pt idx="392320">
                  <c:v>8.89617</c:v>
                </c:pt>
                <c:pt idx="392321">
                  <c:v>8.89619</c:v>
                </c:pt>
                <c:pt idx="392322">
                  <c:v>8.89621</c:v>
                </c:pt>
                <c:pt idx="392323">
                  <c:v>8.89624</c:v>
                </c:pt>
                <c:pt idx="392324">
                  <c:v>8.89626</c:v>
                </c:pt>
                <c:pt idx="392325">
                  <c:v>8.89628</c:v>
                </c:pt>
                <c:pt idx="392326">
                  <c:v>8.8963</c:v>
                </c:pt>
                <c:pt idx="392327">
                  <c:v>8.89633</c:v>
                </c:pt>
                <c:pt idx="392328">
                  <c:v>8.89635</c:v>
                </c:pt>
                <c:pt idx="392329">
                  <c:v>8.89637</c:v>
                </c:pt>
                <c:pt idx="392330">
                  <c:v>8.8964</c:v>
                </c:pt>
                <c:pt idx="392331">
                  <c:v>8.89642</c:v>
                </c:pt>
                <c:pt idx="392332">
                  <c:v>8.89644</c:v>
                </c:pt>
                <c:pt idx="392333">
                  <c:v>8.89646</c:v>
                </c:pt>
                <c:pt idx="392334">
                  <c:v>8.89649</c:v>
                </c:pt>
                <c:pt idx="392335">
                  <c:v>8.89651</c:v>
                </c:pt>
                <c:pt idx="392336">
                  <c:v>8.89653</c:v>
                </c:pt>
                <c:pt idx="392337">
                  <c:v>8.89655</c:v>
                </c:pt>
                <c:pt idx="392338">
                  <c:v>8.89658</c:v>
                </c:pt>
                <c:pt idx="392339">
                  <c:v>8.8966</c:v>
                </c:pt>
                <c:pt idx="392340">
                  <c:v>8.89662</c:v>
                </c:pt>
                <c:pt idx="392341">
                  <c:v>8.89664</c:v>
                </c:pt>
                <c:pt idx="392342">
                  <c:v>8.89667</c:v>
                </c:pt>
                <c:pt idx="392343">
                  <c:v>8.89669</c:v>
                </c:pt>
                <c:pt idx="392344">
                  <c:v>8.89671</c:v>
                </c:pt>
                <c:pt idx="392345">
                  <c:v>8.89673</c:v>
                </c:pt>
                <c:pt idx="392346">
                  <c:v>8.89676</c:v>
                </c:pt>
                <c:pt idx="392347">
                  <c:v>8.89678</c:v>
                </c:pt>
                <c:pt idx="392348">
                  <c:v>8.8968</c:v>
                </c:pt>
                <c:pt idx="392349">
                  <c:v>8.89682</c:v>
                </c:pt>
                <c:pt idx="392350">
                  <c:v>8.89685</c:v>
                </c:pt>
                <c:pt idx="392351">
                  <c:v>8.89687</c:v>
                </c:pt>
                <c:pt idx="392352">
                  <c:v>8.89689</c:v>
                </c:pt>
                <c:pt idx="392353">
                  <c:v>8.89692</c:v>
                </c:pt>
                <c:pt idx="392354">
                  <c:v>8.89694</c:v>
                </c:pt>
                <c:pt idx="392355">
                  <c:v>8.89696</c:v>
                </c:pt>
                <c:pt idx="392356">
                  <c:v>8.89698</c:v>
                </c:pt>
                <c:pt idx="392357">
                  <c:v>8.89701</c:v>
                </c:pt>
                <c:pt idx="392358">
                  <c:v>8.89703</c:v>
                </c:pt>
                <c:pt idx="392359">
                  <c:v>8.89705</c:v>
                </c:pt>
                <c:pt idx="392360">
                  <c:v>8.89707</c:v>
                </c:pt>
                <c:pt idx="392361">
                  <c:v>8.8971</c:v>
                </c:pt>
                <c:pt idx="392362">
                  <c:v>8.89712</c:v>
                </c:pt>
                <c:pt idx="392363">
                  <c:v>8.89714</c:v>
                </c:pt>
                <c:pt idx="392364">
                  <c:v>8.89717</c:v>
                </c:pt>
                <c:pt idx="392365">
                  <c:v>8.89719</c:v>
                </c:pt>
                <c:pt idx="392366">
                  <c:v>8.89721</c:v>
                </c:pt>
                <c:pt idx="392367">
                  <c:v>8.89723</c:v>
                </c:pt>
                <c:pt idx="392368">
                  <c:v>8.89726</c:v>
                </c:pt>
                <c:pt idx="392369">
                  <c:v>8.89728</c:v>
                </c:pt>
                <c:pt idx="392370">
                  <c:v>8.8973</c:v>
                </c:pt>
                <c:pt idx="392371">
                  <c:v>8.89732</c:v>
                </c:pt>
                <c:pt idx="392372">
                  <c:v>8.89735</c:v>
                </c:pt>
                <c:pt idx="392373">
                  <c:v>8.89737</c:v>
                </c:pt>
                <c:pt idx="392374">
                  <c:v>8.89739</c:v>
                </c:pt>
                <c:pt idx="392375">
                  <c:v>8.89742</c:v>
                </c:pt>
                <c:pt idx="392376">
                  <c:v>8.89744</c:v>
                </c:pt>
                <c:pt idx="392377">
                  <c:v>8.89746</c:v>
                </c:pt>
                <c:pt idx="392378">
                  <c:v>8.89748</c:v>
                </c:pt>
                <c:pt idx="392379">
                  <c:v>8.89751</c:v>
                </c:pt>
                <c:pt idx="392380">
                  <c:v>8.89753</c:v>
                </c:pt>
                <c:pt idx="392381">
                  <c:v>8.89755</c:v>
                </c:pt>
                <c:pt idx="392382">
                  <c:v>8.89757</c:v>
                </c:pt>
                <c:pt idx="392383">
                  <c:v>8.8976</c:v>
                </c:pt>
                <c:pt idx="392384">
                  <c:v>8.89762</c:v>
                </c:pt>
                <c:pt idx="392385">
                  <c:v>8.89764</c:v>
                </c:pt>
                <c:pt idx="392386">
                  <c:v>8.89766</c:v>
                </c:pt>
                <c:pt idx="392387">
                  <c:v>8.89769</c:v>
                </c:pt>
                <c:pt idx="392388">
                  <c:v>8.89771</c:v>
                </c:pt>
                <c:pt idx="392389">
                  <c:v>8.89773</c:v>
                </c:pt>
                <c:pt idx="392390">
                  <c:v>8.89776</c:v>
                </c:pt>
                <c:pt idx="392391">
                  <c:v>8.89778</c:v>
                </c:pt>
                <c:pt idx="392392">
                  <c:v>8.8978</c:v>
                </c:pt>
                <c:pt idx="392393">
                  <c:v>8.89782</c:v>
                </c:pt>
                <c:pt idx="392394">
                  <c:v>8.89785</c:v>
                </c:pt>
                <c:pt idx="392395">
                  <c:v>8.89787</c:v>
                </c:pt>
                <c:pt idx="392396">
                  <c:v>8.89789</c:v>
                </c:pt>
                <c:pt idx="392397">
                  <c:v>8.89791</c:v>
                </c:pt>
                <c:pt idx="392398">
                  <c:v>8.89794</c:v>
                </c:pt>
                <c:pt idx="392399">
                  <c:v>8.89796</c:v>
                </c:pt>
                <c:pt idx="392400">
                  <c:v>8.89798</c:v>
                </c:pt>
                <c:pt idx="392401">
                  <c:v>8.898</c:v>
                </c:pt>
                <c:pt idx="392402">
                  <c:v>8.89803</c:v>
                </c:pt>
                <c:pt idx="392403">
                  <c:v>8.89805</c:v>
                </c:pt>
                <c:pt idx="392404">
                  <c:v>8.89807</c:v>
                </c:pt>
                <c:pt idx="392405">
                  <c:v>8.89809</c:v>
                </c:pt>
                <c:pt idx="392406">
                  <c:v>8.89812</c:v>
                </c:pt>
                <c:pt idx="392407">
                  <c:v>8.89814</c:v>
                </c:pt>
                <c:pt idx="392408">
                  <c:v>8.89816</c:v>
                </c:pt>
                <c:pt idx="392409">
                  <c:v>8.89819</c:v>
                </c:pt>
                <c:pt idx="392410">
                  <c:v>8.89821</c:v>
                </c:pt>
                <c:pt idx="392411">
                  <c:v>8.89823</c:v>
                </c:pt>
                <c:pt idx="392412">
                  <c:v>8.89825</c:v>
                </c:pt>
                <c:pt idx="392413">
                  <c:v>8.89828</c:v>
                </c:pt>
                <c:pt idx="392414">
                  <c:v>8.8983</c:v>
                </c:pt>
                <c:pt idx="392415">
                  <c:v>8.89832</c:v>
                </c:pt>
                <c:pt idx="392416">
                  <c:v>8.89835</c:v>
                </c:pt>
                <c:pt idx="392417">
                  <c:v>8.89837</c:v>
                </c:pt>
                <c:pt idx="392418">
                  <c:v>8.89839</c:v>
                </c:pt>
                <c:pt idx="392419">
                  <c:v>8.89841</c:v>
                </c:pt>
                <c:pt idx="392420">
                  <c:v>8.89843</c:v>
                </c:pt>
                <c:pt idx="392421">
                  <c:v>8.89846</c:v>
                </c:pt>
                <c:pt idx="392422">
                  <c:v>8.89848</c:v>
                </c:pt>
                <c:pt idx="392423">
                  <c:v>8.8985</c:v>
                </c:pt>
                <c:pt idx="392424">
                  <c:v>8.89853</c:v>
                </c:pt>
                <c:pt idx="392425">
                  <c:v>8.89855</c:v>
                </c:pt>
                <c:pt idx="392426">
                  <c:v>8.89857</c:v>
                </c:pt>
                <c:pt idx="392427">
                  <c:v>8.89859</c:v>
                </c:pt>
                <c:pt idx="392428">
                  <c:v>8.89862</c:v>
                </c:pt>
                <c:pt idx="392429">
                  <c:v>8.89864</c:v>
                </c:pt>
                <c:pt idx="392430">
                  <c:v>8.89866</c:v>
                </c:pt>
                <c:pt idx="392431">
                  <c:v>8.89869</c:v>
                </c:pt>
                <c:pt idx="392432">
                  <c:v>8.89871</c:v>
                </c:pt>
                <c:pt idx="392433">
                  <c:v>8.89873</c:v>
                </c:pt>
                <c:pt idx="392434">
                  <c:v>8.89875</c:v>
                </c:pt>
                <c:pt idx="392435">
                  <c:v>8.89878</c:v>
                </c:pt>
                <c:pt idx="392436">
                  <c:v>8.8988</c:v>
                </c:pt>
                <c:pt idx="392437">
                  <c:v>8.89882</c:v>
                </c:pt>
                <c:pt idx="392438">
                  <c:v>8.89884</c:v>
                </c:pt>
                <c:pt idx="392439">
                  <c:v>8.89887</c:v>
                </c:pt>
                <c:pt idx="392440">
                  <c:v>8.89889</c:v>
                </c:pt>
                <c:pt idx="392441">
                  <c:v>8.89891</c:v>
                </c:pt>
                <c:pt idx="392442">
                  <c:v>8.89893</c:v>
                </c:pt>
                <c:pt idx="392443">
                  <c:v>8.89896</c:v>
                </c:pt>
                <c:pt idx="392444">
                  <c:v>8.89898</c:v>
                </c:pt>
                <c:pt idx="392445">
                  <c:v>8.899</c:v>
                </c:pt>
                <c:pt idx="392446">
                  <c:v>8.89902</c:v>
                </c:pt>
                <c:pt idx="392447">
                  <c:v>8.89905</c:v>
                </c:pt>
                <c:pt idx="392448">
                  <c:v>8.89907</c:v>
                </c:pt>
                <c:pt idx="392449">
                  <c:v>8.89909</c:v>
                </c:pt>
                <c:pt idx="392450">
                  <c:v>8.89912</c:v>
                </c:pt>
                <c:pt idx="392451">
                  <c:v>8.89914</c:v>
                </c:pt>
                <c:pt idx="392452">
                  <c:v>8.89916</c:v>
                </c:pt>
                <c:pt idx="392453">
                  <c:v>8.89918</c:v>
                </c:pt>
                <c:pt idx="392454">
                  <c:v>8.89921</c:v>
                </c:pt>
                <c:pt idx="392455">
                  <c:v>8.89923</c:v>
                </c:pt>
                <c:pt idx="392456">
                  <c:v>8.89925</c:v>
                </c:pt>
                <c:pt idx="392457">
                  <c:v>8.89927</c:v>
                </c:pt>
                <c:pt idx="392458">
                  <c:v>8.8993</c:v>
                </c:pt>
                <c:pt idx="392459">
                  <c:v>8.89932</c:v>
                </c:pt>
                <c:pt idx="392460">
                  <c:v>8.89934</c:v>
                </c:pt>
                <c:pt idx="392461">
                  <c:v>8.89936</c:v>
                </c:pt>
                <c:pt idx="392462">
                  <c:v>8.89939</c:v>
                </c:pt>
                <c:pt idx="392463">
                  <c:v>8.89941</c:v>
                </c:pt>
                <c:pt idx="392464">
                  <c:v>8.89943</c:v>
                </c:pt>
                <c:pt idx="392465">
                  <c:v>8.89946</c:v>
                </c:pt>
                <c:pt idx="392466">
                  <c:v>8.89948</c:v>
                </c:pt>
                <c:pt idx="392467">
                  <c:v>8.8995</c:v>
                </c:pt>
                <c:pt idx="392468">
                  <c:v>8.89952</c:v>
                </c:pt>
                <c:pt idx="392469">
                  <c:v>8.89955</c:v>
                </c:pt>
                <c:pt idx="392470">
                  <c:v>8.89957</c:v>
                </c:pt>
                <c:pt idx="392471">
                  <c:v>8.89959</c:v>
                </c:pt>
                <c:pt idx="392472">
                  <c:v>8.89962</c:v>
                </c:pt>
                <c:pt idx="392473">
                  <c:v>8.89964</c:v>
                </c:pt>
                <c:pt idx="392474">
                  <c:v>8.89966</c:v>
                </c:pt>
                <c:pt idx="392475">
                  <c:v>8.89968</c:v>
                </c:pt>
                <c:pt idx="392476">
                  <c:v>8.89971</c:v>
                </c:pt>
                <c:pt idx="392477">
                  <c:v>8.89973</c:v>
                </c:pt>
                <c:pt idx="392478">
                  <c:v>8.89975</c:v>
                </c:pt>
                <c:pt idx="392479">
                  <c:v>8.89977</c:v>
                </c:pt>
                <c:pt idx="392480">
                  <c:v>8.8998</c:v>
                </c:pt>
                <c:pt idx="392481">
                  <c:v>8.89982</c:v>
                </c:pt>
                <c:pt idx="392482">
                  <c:v>8.89984</c:v>
                </c:pt>
                <c:pt idx="392483">
                  <c:v>8.89986</c:v>
                </c:pt>
                <c:pt idx="392484">
                  <c:v>8.89989</c:v>
                </c:pt>
                <c:pt idx="392485">
                  <c:v>8.89991</c:v>
                </c:pt>
                <c:pt idx="392486">
                  <c:v>8.89993</c:v>
                </c:pt>
                <c:pt idx="392487">
                  <c:v>8.89996</c:v>
                </c:pt>
                <c:pt idx="392488">
                  <c:v>8.89998</c:v>
                </c:pt>
                <c:pt idx="392489">
                  <c:v>8.9</c:v>
                </c:pt>
                <c:pt idx="392490">
                  <c:v>8.90002</c:v>
                </c:pt>
                <c:pt idx="392491">
                  <c:v>8.90005</c:v>
                </c:pt>
                <c:pt idx="392492">
                  <c:v>8.90007</c:v>
                </c:pt>
                <c:pt idx="392493">
                  <c:v>8.90009</c:v>
                </c:pt>
                <c:pt idx="392494">
                  <c:v>8.90011</c:v>
                </c:pt>
                <c:pt idx="392495">
                  <c:v>8.90014</c:v>
                </c:pt>
                <c:pt idx="392496">
                  <c:v>8.90016</c:v>
                </c:pt>
                <c:pt idx="392497">
                  <c:v>8.90018</c:v>
                </c:pt>
                <c:pt idx="392498">
                  <c:v>8.9002</c:v>
                </c:pt>
                <c:pt idx="392499">
                  <c:v>8.90023</c:v>
                </c:pt>
                <c:pt idx="392500">
                  <c:v>8.90025</c:v>
                </c:pt>
                <c:pt idx="392501">
                  <c:v>8.90027</c:v>
                </c:pt>
                <c:pt idx="392502">
                  <c:v>8.90029</c:v>
                </c:pt>
                <c:pt idx="392503">
                  <c:v>8.90032</c:v>
                </c:pt>
                <c:pt idx="392504">
                  <c:v>8.90034</c:v>
                </c:pt>
                <c:pt idx="392505">
                  <c:v>8.90036</c:v>
                </c:pt>
                <c:pt idx="392506">
                  <c:v>8.90038</c:v>
                </c:pt>
                <c:pt idx="392507">
                  <c:v>8.90041</c:v>
                </c:pt>
                <c:pt idx="392508">
                  <c:v>8.90043</c:v>
                </c:pt>
                <c:pt idx="392509">
                  <c:v>8.90045</c:v>
                </c:pt>
                <c:pt idx="392510">
                  <c:v>8.90048</c:v>
                </c:pt>
                <c:pt idx="392511">
                  <c:v>8.9005</c:v>
                </c:pt>
                <c:pt idx="392512">
                  <c:v>8.90052</c:v>
                </c:pt>
                <c:pt idx="392513">
                  <c:v>8.90054</c:v>
                </c:pt>
                <c:pt idx="392514">
                  <c:v>8.90057</c:v>
                </c:pt>
                <c:pt idx="392515">
                  <c:v>8.90059</c:v>
                </c:pt>
                <c:pt idx="392516">
                  <c:v>8.90061</c:v>
                </c:pt>
                <c:pt idx="392517">
                  <c:v>8.90063</c:v>
                </c:pt>
                <c:pt idx="392518">
                  <c:v>8.90066</c:v>
                </c:pt>
                <c:pt idx="392519">
                  <c:v>8.90068</c:v>
                </c:pt>
                <c:pt idx="392520">
                  <c:v>8.9007</c:v>
                </c:pt>
                <c:pt idx="392521">
                  <c:v>8.90073</c:v>
                </c:pt>
                <c:pt idx="392522">
                  <c:v>8.90075</c:v>
                </c:pt>
                <c:pt idx="392523">
                  <c:v>8.90077</c:v>
                </c:pt>
                <c:pt idx="392524">
                  <c:v>8.90079</c:v>
                </c:pt>
                <c:pt idx="392525">
                  <c:v>8.90082</c:v>
                </c:pt>
                <c:pt idx="392526">
                  <c:v>8.90084</c:v>
                </c:pt>
                <c:pt idx="392527">
                  <c:v>8.90086</c:v>
                </c:pt>
                <c:pt idx="392528">
                  <c:v>8.90088</c:v>
                </c:pt>
                <c:pt idx="392529">
                  <c:v>8.90091</c:v>
                </c:pt>
                <c:pt idx="392530">
                  <c:v>8.90093</c:v>
                </c:pt>
                <c:pt idx="392531">
                  <c:v>8.90095</c:v>
                </c:pt>
                <c:pt idx="392532">
                  <c:v>8.90098</c:v>
                </c:pt>
                <c:pt idx="392533">
                  <c:v>8.901</c:v>
                </c:pt>
                <c:pt idx="392534">
                  <c:v>8.90102</c:v>
                </c:pt>
                <c:pt idx="392535">
                  <c:v>8.90104</c:v>
                </c:pt>
                <c:pt idx="392536">
                  <c:v>8.90107</c:v>
                </c:pt>
                <c:pt idx="392537">
                  <c:v>8.90109</c:v>
                </c:pt>
                <c:pt idx="392538">
                  <c:v>8.90111</c:v>
                </c:pt>
                <c:pt idx="392539">
                  <c:v>8.90113</c:v>
                </c:pt>
                <c:pt idx="392540">
                  <c:v>8.90116</c:v>
                </c:pt>
                <c:pt idx="392541">
                  <c:v>8.90118</c:v>
                </c:pt>
                <c:pt idx="392542">
                  <c:v>8.9012</c:v>
                </c:pt>
                <c:pt idx="392543">
                  <c:v>8.90122</c:v>
                </c:pt>
                <c:pt idx="392544">
                  <c:v>8.90125</c:v>
                </c:pt>
                <c:pt idx="392545">
                  <c:v>8.90127</c:v>
                </c:pt>
                <c:pt idx="392546">
                  <c:v>8.90129</c:v>
                </c:pt>
                <c:pt idx="392547">
                  <c:v>8.90132</c:v>
                </c:pt>
                <c:pt idx="392548">
                  <c:v>8.90134</c:v>
                </c:pt>
                <c:pt idx="392549">
                  <c:v>8.90136</c:v>
                </c:pt>
                <c:pt idx="392550">
                  <c:v>8.90138</c:v>
                </c:pt>
                <c:pt idx="392551">
                  <c:v>8.90141</c:v>
                </c:pt>
                <c:pt idx="392552">
                  <c:v>8.90143</c:v>
                </c:pt>
                <c:pt idx="392553">
                  <c:v>8.90145</c:v>
                </c:pt>
                <c:pt idx="392554">
                  <c:v>8.90147</c:v>
                </c:pt>
                <c:pt idx="392555">
                  <c:v>8.9015</c:v>
                </c:pt>
                <c:pt idx="392556">
                  <c:v>8.90152</c:v>
                </c:pt>
                <c:pt idx="392557">
                  <c:v>8.90154</c:v>
                </c:pt>
                <c:pt idx="392558">
                  <c:v>8.90156</c:v>
                </c:pt>
                <c:pt idx="392559">
                  <c:v>8.90159</c:v>
                </c:pt>
                <c:pt idx="392560">
                  <c:v>8.90161</c:v>
                </c:pt>
                <c:pt idx="392561">
                  <c:v>8.90163</c:v>
                </c:pt>
                <c:pt idx="392562">
                  <c:v>8.90165</c:v>
                </c:pt>
                <c:pt idx="392563">
                  <c:v>8.90168</c:v>
                </c:pt>
                <c:pt idx="392564">
                  <c:v>8.9017</c:v>
                </c:pt>
                <c:pt idx="392565">
                  <c:v>8.90172</c:v>
                </c:pt>
                <c:pt idx="392566">
                  <c:v>8.90175</c:v>
                </c:pt>
                <c:pt idx="392567">
                  <c:v>8.90177</c:v>
                </c:pt>
                <c:pt idx="392568">
                  <c:v>8.90179</c:v>
                </c:pt>
                <c:pt idx="392569">
                  <c:v>8.90181</c:v>
                </c:pt>
                <c:pt idx="392570">
                  <c:v>8.90184</c:v>
                </c:pt>
                <c:pt idx="392571">
                  <c:v>8.90186</c:v>
                </c:pt>
                <c:pt idx="392572">
                  <c:v>8.90188</c:v>
                </c:pt>
                <c:pt idx="392573">
                  <c:v>8.9019</c:v>
                </c:pt>
                <c:pt idx="392574">
                  <c:v>8.90193</c:v>
                </c:pt>
                <c:pt idx="392575">
                  <c:v>8.90195</c:v>
                </c:pt>
                <c:pt idx="392576">
                  <c:v>8.90197</c:v>
                </c:pt>
                <c:pt idx="392577">
                  <c:v>8.90199</c:v>
                </c:pt>
                <c:pt idx="392578">
                  <c:v>8.90202</c:v>
                </c:pt>
                <c:pt idx="392579">
                  <c:v>8.90204</c:v>
                </c:pt>
                <c:pt idx="392580">
                  <c:v>8.90206</c:v>
                </c:pt>
                <c:pt idx="392581">
                  <c:v>8.90209</c:v>
                </c:pt>
                <c:pt idx="392582">
                  <c:v>8.90211</c:v>
                </c:pt>
                <c:pt idx="392583">
                  <c:v>8.90213</c:v>
                </c:pt>
                <c:pt idx="392584">
                  <c:v>8.90215</c:v>
                </c:pt>
                <c:pt idx="392585">
                  <c:v>8.90218</c:v>
                </c:pt>
                <c:pt idx="392586">
                  <c:v>8.9022</c:v>
                </c:pt>
                <c:pt idx="392587">
                  <c:v>8.90222</c:v>
                </c:pt>
                <c:pt idx="392588">
                  <c:v>8.90225</c:v>
                </c:pt>
                <c:pt idx="392589">
                  <c:v>8.90227</c:v>
                </c:pt>
                <c:pt idx="392590">
                  <c:v>8.90229</c:v>
                </c:pt>
                <c:pt idx="392591">
                  <c:v>8.90231</c:v>
                </c:pt>
                <c:pt idx="392592">
                  <c:v>8.90234</c:v>
                </c:pt>
                <c:pt idx="392593">
                  <c:v>8.90236</c:v>
                </c:pt>
                <c:pt idx="392594">
                  <c:v>8.90238</c:v>
                </c:pt>
                <c:pt idx="392595">
                  <c:v>8.9024</c:v>
                </c:pt>
                <c:pt idx="392596">
                  <c:v>8.90243</c:v>
                </c:pt>
                <c:pt idx="392597">
                  <c:v>8.90245</c:v>
                </c:pt>
                <c:pt idx="392598">
                  <c:v>8.90247</c:v>
                </c:pt>
                <c:pt idx="392599">
                  <c:v>8.90249</c:v>
                </c:pt>
                <c:pt idx="392600">
                  <c:v>8.90252</c:v>
                </c:pt>
                <c:pt idx="392601">
                  <c:v>8.90254</c:v>
                </c:pt>
                <c:pt idx="392602">
                  <c:v>8.90256</c:v>
                </c:pt>
                <c:pt idx="392603">
                  <c:v>8.90259</c:v>
                </c:pt>
                <c:pt idx="392604">
                  <c:v>8.90261</c:v>
                </c:pt>
                <c:pt idx="392605">
                  <c:v>8.90263</c:v>
                </c:pt>
                <c:pt idx="392606">
                  <c:v>8.90265</c:v>
                </c:pt>
                <c:pt idx="392607">
                  <c:v>8.90268</c:v>
                </c:pt>
                <c:pt idx="392608">
                  <c:v>8.9027</c:v>
                </c:pt>
                <c:pt idx="392609">
                  <c:v>8.90272</c:v>
                </c:pt>
                <c:pt idx="392610">
                  <c:v>8.90274</c:v>
                </c:pt>
                <c:pt idx="392611">
                  <c:v>8.90277</c:v>
                </c:pt>
                <c:pt idx="392612">
                  <c:v>8.90279</c:v>
                </c:pt>
                <c:pt idx="392613">
                  <c:v>8.90281</c:v>
                </c:pt>
                <c:pt idx="392614">
                  <c:v>8.90283</c:v>
                </c:pt>
                <c:pt idx="392615">
                  <c:v>8.90286</c:v>
                </c:pt>
                <c:pt idx="392616">
                  <c:v>8.90288</c:v>
                </c:pt>
                <c:pt idx="392617">
                  <c:v>8.9029</c:v>
                </c:pt>
                <c:pt idx="392618">
                  <c:v>8.90292</c:v>
                </c:pt>
                <c:pt idx="392619">
                  <c:v>8.90295</c:v>
                </c:pt>
                <c:pt idx="392620">
                  <c:v>8.90297</c:v>
                </c:pt>
                <c:pt idx="392621">
                  <c:v>8.90299</c:v>
                </c:pt>
                <c:pt idx="392622">
                  <c:v>8.90302</c:v>
                </c:pt>
                <c:pt idx="392623">
                  <c:v>8.90304</c:v>
                </c:pt>
                <c:pt idx="392624">
                  <c:v>8.90306</c:v>
                </c:pt>
                <c:pt idx="392625">
                  <c:v>8.90308</c:v>
                </c:pt>
                <c:pt idx="392626">
                  <c:v>8.90311</c:v>
                </c:pt>
                <c:pt idx="392627">
                  <c:v>8.90313</c:v>
                </c:pt>
                <c:pt idx="392628">
                  <c:v>8.90315</c:v>
                </c:pt>
                <c:pt idx="392629">
                  <c:v>8.90317</c:v>
                </c:pt>
                <c:pt idx="392630">
                  <c:v>8.9032</c:v>
                </c:pt>
                <c:pt idx="392631">
                  <c:v>8.90322</c:v>
                </c:pt>
                <c:pt idx="392632">
                  <c:v>8.90324</c:v>
                </c:pt>
                <c:pt idx="392633">
                  <c:v>8.90326</c:v>
                </c:pt>
                <c:pt idx="392634">
                  <c:v>8.90329</c:v>
                </c:pt>
                <c:pt idx="392635">
                  <c:v>8.90331</c:v>
                </c:pt>
                <c:pt idx="392636">
                  <c:v>8.90333</c:v>
                </c:pt>
                <c:pt idx="392637">
                  <c:v>8.90336</c:v>
                </c:pt>
                <c:pt idx="392638">
                  <c:v>8.90338</c:v>
                </c:pt>
                <c:pt idx="392639">
                  <c:v>8.9034</c:v>
                </c:pt>
                <c:pt idx="392640">
                  <c:v>8.90342</c:v>
                </c:pt>
                <c:pt idx="392641">
                  <c:v>8.90345</c:v>
                </c:pt>
                <c:pt idx="392642">
                  <c:v>8.90347</c:v>
                </c:pt>
                <c:pt idx="392643">
                  <c:v>8.90349</c:v>
                </c:pt>
                <c:pt idx="392644">
                  <c:v>8.90352</c:v>
                </c:pt>
                <c:pt idx="392645">
                  <c:v>8.90354</c:v>
                </c:pt>
                <c:pt idx="392646">
                  <c:v>8.90356</c:v>
                </c:pt>
                <c:pt idx="392647">
                  <c:v>8.90358</c:v>
                </c:pt>
                <c:pt idx="392648">
                  <c:v>8.90361</c:v>
                </c:pt>
                <c:pt idx="392649">
                  <c:v>8.90363</c:v>
                </c:pt>
                <c:pt idx="392650">
                  <c:v>8.90365</c:v>
                </c:pt>
                <c:pt idx="392651">
                  <c:v>8.90367</c:v>
                </c:pt>
                <c:pt idx="392652">
                  <c:v>8.9037</c:v>
                </c:pt>
                <c:pt idx="392653">
                  <c:v>8.90372</c:v>
                </c:pt>
                <c:pt idx="392654">
                  <c:v>8.90374</c:v>
                </c:pt>
                <c:pt idx="392655">
                  <c:v>8.90376</c:v>
                </c:pt>
                <c:pt idx="392656">
                  <c:v>8.90379</c:v>
                </c:pt>
                <c:pt idx="392657">
                  <c:v>8.90381</c:v>
                </c:pt>
                <c:pt idx="392658">
                  <c:v>8.90383</c:v>
                </c:pt>
                <c:pt idx="392659">
                  <c:v>8.90386</c:v>
                </c:pt>
                <c:pt idx="392660">
                  <c:v>8.90388</c:v>
                </c:pt>
                <c:pt idx="392661">
                  <c:v>8.9039</c:v>
                </c:pt>
                <c:pt idx="392662">
                  <c:v>8.90392</c:v>
                </c:pt>
                <c:pt idx="392663">
                  <c:v>8.90395</c:v>
                </c:pt>
                <c:pt idx="392664">
                  <c:v>8.90397</c:v>
                </c:pt>
                <c:pt idx="392665">
                  <c:v>8.90399</c:v>
                </c:pt>
                <c:pt idx="392666">
                  <c:v>8.90401</c:v>
                </c:pt>
                <c:pt idx="392667">
                  <c:v>8.90404</c:v>
                </c:pt>
                <c:pt idx="392668">
                  <c:v>8.90406</c:v>
                </c:pt>
                <c:pt idx="392669">
                  <c:v>8.90408</c:v>
                </c:pt>
                <c:pt idx="392670">
                  <c:v>8.9041</c:v>
                </c:pt>
                <c:pt idx="392671">
                  <c:v>8.90413</c:v>
                </c:pt>
                <c:pt idx="392672">
                  <c:v>8.90415</c:v>
                </c:pt>
                <c:pt idx="392673">
                  <c:v>8.90417</c:v>
                </c:pt>
                <c:pt idx="392674">
                  <c:v>8.90419</c:v>
                </c:pt>
                <c:pt idx="392675">
                  <c:v>8.90422</c:v>
                </c:pt>
                <c:pt idx="392676">
                  <c:v>8.90424</c:v>
                </c:pt>
                <c:pt idx="392677">
                  <c:v>8.90426</c:v>
                </c:pt>
                <c:pt idx="392678">
                  <c:v>8.90429</c:v>
                </c:pt>
                <c:pt idx="392679">
                  <c:v>8.90431</c:v>
                </c:pt>
                <c:pt idx="392680">
                  <c:v>8.90433</c:v>
                </c:pt>
                <c:pt idx="392681">
                  <c:v>8.90435</c:v>
                </c:pt>
                <c:pt idx="392682">
                  <c:v>8.90438</c:v>
                </c:pt>
                <c:pt idx="392683">
                  <c:v>8.9044</c:v>
                </c:pt>
                <c:pt idx="392684">
                  <c:v>8.90442</c:v>
                </c:pt>
                <c:pt idx="392685">
                  <c:v>8.90444</c:v>
                </c:pt>
                <c:pt idx="392686">
                  <c:v>8.90447</c:v>
                </c:pt>
                <c:pt idx="392687">
                  <c:v>8.90449</c:v>
                </c:pt>
                <c:pt idx="392688">
                  <c:v>8.90451</c:v>
                </c:pt>
                <c:pt idx="392689">
                  <c:v>8.90453</c:v>
                </c:pt>
                <c:pt idx="392690">
                  <c:v>8.90456</c:v>
                </c:pt>
                <c:pt idx="392691">
                  <c:v>8.90458</c:v>
                </c:pt>
                <c:pt idx="392692">
                  <c:v>8.9046</c:v>
                </c:pt>
                <c:pt idx="392693">
                  <c:v>8.90463</c:v>
                </c:pt>
                <c:pt idx="392694">
                  <c:v>8.90465</c:v>
                </c:pt>
                <c:pt idx="392695">
                  <c:v>8.90467</c:v>
                </c:pt>
                <c:pt idx="392696">
                  <c:v>8.90469</c:v>
                </c:pt>
                <c:pt idx="392697">
                  <c:v>8.90472</c:v>
                </c:pt>
                <c:pt idx="392698">
                  <c:v>8.90474</c:v>
                </c:pt>
                <c:pt idx="392699">
                  <c:v>8.90476</c:v>
                </c:pt>
                <c:pt idx="392700">
                  <c:v>8.90479</c:v>
                </c:pt>
                <c:pt idx="392701">
                  <c:v>8.90481</c:v>
                </c:pt>
                <c:pt idx="392702">
                  <c:v>8.90483</c:v>
                </c:pt>
                <c:pt idx="392703">
                  <c:v>8.90485</c:v>
                </c:pt>
                <c:pt idx="392704">
                  <c:v>8.90488</c:v>
                </c:pt>
                <c:pt idx="392705">
                  <c:v>8.9049</c:v>
                </c:pt>
                <c:pt idx="392706">
                  <c:v>8.90492</c:v>
                </c:pt>
                <c:pt idx="392707">
                  <c:v>8.90494</c:v>
                </c:pt>
                <c:pt idx="392708">
                  <c:v>8.90497</c:v>
                </c:pt>
                <c:pt idx="392709">
                  <c:v>8.90499</c:v>
                </c:pt>
                <c:pt idx="392710">
                  <c:v>8.90501</c:v>
                </c:pt>
                <c:pt idx="392711">
                  <c:v>8.90503</c:v>
                </c:pt>
                <c:pt idx="392712">
                  <c:v>8.90506</c:v>
                </c:pt>
                <c:pt idx="392713">
                  <c:v>8.90508</c:v>
                </c:pt>
                <c:pt idx="392714">
                  <c:v>8.9051</c:v>
                </c:pt>
                <c:pt idx="392715">
                  <c:v>8.90512</c:v>
                </c:pt>
                <c:pt idx="392716">
                  <c:v>8.90515</c:v>
                </c:pt>
                <c:pt idx="392717">
                  <c:v>8.90517</c:v>
                </c:pt>
                <c:pt idx="392718">
                  <c:v>8.90519</c:v>
                </c:pt>
                <c:pt idx="392719">
                  <c:v>8.90522</c:v>
                </c:pt>
                <c:pt idx="392720">
                  <c:v>8.90524</c:v>
                </c:pt>
                <c:pt idx="392721">
                  <c:v>8.90526</c:v>
                </c:pt>
                <c:pt idx="392722">
                  <c:v>8.90528</c:v>
                </c:pt>
                <c:pt idx="392723">
                  <c:v>8.90531</c:v>
                </c:pt>
                <c:pt idx="392724">
                  <c:v>8.90533</c:v>
                </c:pt>
                <c:pt idx="392725">
                  <c:v>8.90535</c:v>
                </c:pt>
                <c:pt idx="392726">
                  <c:v>8.90537</c:v>
                </c:pt>
                <c:pt idx="392727">
                  <c:v>8.9054</c:v>
                </c:pt>
                <c:pt idx="392728">
                  <c:v>8.90542</c:v>
                </c:pt>
                <c:pt idx="392729">
                  <c:v>8.90544</c:v>
                </c:pt>
                <c:pt idx="392730">
                  <c:v>8.90546</c:v>
                </c:pt>
                <c:pt idx="392731">
                  <c:v>8.90549</c:v>
                </c:pt>
                <c:pt idx="392732">
                  <c:v>8.90551</c:v>
                </c:pt>
                <c:pt idx="392733">
                  <c:v>8.90553</c:v>
                </c:pt>
                <c:pt idx="392734">
                  <c:v>8.90556</c:v>
                </c:pt>
                <c:pt idx="392735">
                  <c:v>8.90558</c:v>
                </c:pt>
                <c:pt idx="392736">
                  <c:v>8.9056</c:v>
                </c:pt>
                <c:pt idx="392737">
                  <c:v>8.90562</c:v>
                </c:pt>
                <c:pt idx="392738">
                  <c:v>8.90565</c:v>
                </c:pt>
                <c:pt idx="392739">
                  <c:v>8.90567</c:v>
                </c:pt>
                <c:pt idx="392740">
                  <c:v>8.90569</c:v>
                </c:pt>
                <c:pt idx="392741">
                  <c:v>8.90571</c:v>
                </c:pt>
                <c:pt idx="392742">
                  <c:v>8.90574</c:v>
                </c:pt>
                <c:pt idx="392743">
                  <c:v>8.90576</c:v>
                </c:pt>
                <c:pt idx="392744">
                  <c:v>8.90578</c:v>
                </c:pt>
                <c:pt idx="392745">
                  <c:v>8.90581</c:v>
                </c:pt>
                <c:pt idx="392746">
                  <c:v>8.90583</c:v>
                </c:pt>
                <c:pt idx="392747">
                  <c:v>8.90585</c:v>
                </c:pt>
                <c:pt idx="392748">
                  <c:v>8.90587</c:v>
                </c:pt>
                <c:pt idx="392749">
                  <c:v>8.9059</c:v>
                </c:pt>
                <c:pt idx="392750">
                  <c:v>8.90592</c:v>
                </c:pt>
                <c:pt idx="392751">
                  <c:v>8.90594</c:v>
                </c:pt>
                <c:pt idx="392752">
                  <c:v>8.90596</c:v>
                </c:pt>
                <c:pt idx="392753">
                  <c:v>8.90599</c:v>
                </c:pt>
                <c:pt idx="392754">
                  <c:v>8.90601</c:v>
                </c:pt>
                <c:pt idx="392755">
                  <c:v>8.90603</c:v>
                </c:pt>
                <c:pt idx="392756">
                  <c:v>8.90605</c:v>
                </c:pt>
                <c:pt idx="392757">
                  <c:v>8.90608</c:v>
                </c:pt>
                <c:pt idx="392758">
                  <c:v>8.9061</c:v>
                </c:pt>
                <c:pt idx="392759">
                  <c:v>8.90612</c:v>
                </c:pt>
                <c:pt idx="392760">
                  <c:v>8.90615</c:v>
                </c:pt>
                <c:pt idx="392761">
                  <c:v>8.90617</c:v>
                </c:pt>
                <c:pt idx="392762">
                  <c:v>8.90619</c:v>
                </c:pt>
                <c:pt idx="392763">
                  <c:v>8.90621</c:v>
                </c:pt>
                <c:pt idx="392764">
                  <c:v>8.90624</c:v>
                </c:pt>
                <c:pt idx="392765">
                  <c:v>8.90626</c:v>
                </c:pt>
                <c:pt idx="392766">
                  <c:v>8.90628</c:v>
                </c:pt>
                <c:pt idx="392767">
                  <c:v>8.9063</c:v>
                </c:pt>
                <c:pt idx="392768">
                  <c:v>8.90633</c:v>
                </c:pt>
                <c:pt idx="392769">
                  <c:v>8.90635</c:v>
                </c:pt>
                <c:pt idx="392770">
                  <c:v>8.90637</c:v>
                </c:pt>
                <c:pt idx="392771">
                  <c:v>8.90639</c:v>
                </c:pt>
                <c:pt idx="392772">
                  <c:v>8.90642</c:v>
                </c:pt>
                <c:pt idx="392773">
                  <c:v>8.90644</c:v>
                </c:pt>
                <c:pt idx="392774">
                  <c:v>8.90646</c:v>
                </c:pt>
                <c:pt idx="392775">
                  <c:v>8.90648</c:v>
                </c:pt>
                <c:pt idx="392776">
                  <c:v>8.90651</c:v>
                </c:pt>
                <c:pt idx="392777">
                  <c:v>8.90653</c:v>
                </c:pt>
                <c:pt idx="392778">
                  <c:v>8.90655</c:v>
                </c:pt>
                <c:pt idx="392779">
                  <c:v>8.90658</c:v>
                </c:pt>
                <c:pt idx="392780">
                  <c:v>8.9066</c:v>
                </c:pt>
                <c:pt idx="392781">
                  <c:v>8.90662</c:v>
                </c:pt>
                <c:pt idx="392782">
                  <c:v>8.90664</c:v>
                </c:pt>
                <c:pt idx="392783">
                  <c:v>8.90667</c:v>
                </c:pt>
                <c:pt idx="392784">
                  <c:v>8.90669</c:v>
                </c:pt>
                <c:pt idx="392785">
                  <c:v>8.90671</c:v>
                </c:pt>
                <c:pt idx="392786">
                  <c:v>8.90673</c:v>
                </c:pt>
                <c:pt idx="392787">
                  <c:v>8.90676</c:v>
                </c:pt>
                <c:pt idx="392788">
                  <c:v>8.90678</c:v>
                </c:pt>
                <c:pt idx="392789">
                  <c:v>8.9068</c:v>
                </c:pt>
                <c:pt idx="392790">
                  <c:v>8.90682</c:v>
                </c:pt>
                <c:pt idx="392791">
                  <c:v>8.90685</c:v>
                </c:pt>
                <c:pt idx="392792">
                  <c:v>8.90687</c:v>
                </c:pt>
                <c:pt idx="392793">
                  <c:v>8.90689</c:v>
                </c:pt>
                <c:pt idx="392794">
                  <c:v>8.90692</c:v>
                </c:pt>
                <c:pt idx="392795">
                  <c:v>8.90694</c:v>
                </c:pt>
                <c:pt idx="392796">
                  <c:v>8.90696</c:v>
                </c:pt>
                <c:pt idx="392797">
                  <c:v>8.90698</c:v>
                </c:pt>
                <c:pt idx="392798">
                  <c:v>8.90701</c:v>
                </c:pt>
                <c:pt idx="392799">
                  <c:v>8.90703</c:v>
                </c:pt>
                <c:pt idx="392800">
                  <c:v>8.90705</c:v>
                </c:pt>
                <c:pt idx="392801">
                  <c:v>8.90708</c:v>
                </c:pt>
                <c:pt idx="392802">
                  <c:v>8.9071</c:v>
                </c:pt>
                <c:pt idx="392803">
                  <c:v>8.90712</c:v>
                </c:pt>
                <c:pt idx="392804">
                  <c:v>8.90714</c:v>
                </c:pt>
                <c:pt idx="392805">
                  <c:v>8.90717</c:v>
                </c:pt>
                <c:pt idx="392806">
                  <c:v>8.90719</c:v>
                </c:pt>
                <c:pt idx="392807">
                  <c:v>8.90721</c:v>
                </c:pt>
                <c:pt idx="392808">
                  <c:v>8.90723</c:v>
                </c:pt>
                <c:pt idx="392809">
                  <c:v>8.90726</c:v>
                </c:pt>
                <c:pt idx="392810">
                  <c:v>8.90728</c:v>
                </c:pt>
                <c:pt idx="392811">
                  <c:v>8.9073</c:v>
                </c:pt>
                <c:pt idx="392812">
                  <c:v>8.90732</c:v>
                </c:pt>
                <c:pt idx="392813">
                  <c:v>8.90735</c:v>
                </c:pt>
                <c:pt idx="392814">
                  <c:v>8.90737</c:v>
                </c:pt>
                <c:pt idx="392815">
                  <c:v>8.90739</c:v>
                </c:pt>
                <c:pt idx="392816">
                  <c:v>8.90742</c:v>
                </c:pt>
                <c:pt idx="392817">
                  <c:v>8.90744</c:v>
                </c:pt>
                <c:pt idx="392818">
                  <c:v>8.90746</c:v>
                </c:pt>
                <c:pt idx="392819">
                  <c:v>8.90748</c:v>
                </c:pt>
                <c:pt idx="392820">
                  <c:v>8.90751</c:v>
                </c:pt>
                <c:pt idx="392821">
                  <c:v>8.90753</c:v>
                </c:pt>
                <c:pt idx="392822">
                  <c:v>8.90755</c:v>
                </c:pt>
                <c:pt idx="392823">
                  <c:v>8.90757</c:v>
                </c:pt>
                <c:pt idx="392824">
                  <c:v>8.9076</c:v>
                </c:pt>
                <c:pt idx="392825">
                  <c:v>8.90762</c:v>
                </c:pt>
                <c:pt idx="392826">
                  <c:v>8.90764</c:v>
                </c:pt>
                <c:pt idx="392827">
                  <c:v>8.90766</c:v>
                </c:pt>
                <c:pt idx="392828">
                  <c:v>8.90769</c:v>
                </c:pt>
                <c:pt idx="392829">
                  <c:v>8.90771</c:v>
                </c:pt>
                <c:pt idx="392830">
                  <c:v>8.90773</c:v>
                </c:pt>
                <c:pt idx="392831">
                  <c:v>8.90775</c:v>
                </c:pt>
                <c:pt idx="392832">
                  <c:v>8.90778</c:v>
                </c:pt>
                <c:pt idx="392833">
                  <c:v>8.9078</c:v>
                </c:pt>
                <c:pt idx="392834">
                  <c:v>8.90782</c:v>
                </c:pt>
                <c:pt idx="392835">
                  <c:v>8.90785</c:v>
                </c:pt>
                <c:pt idx="392836">
                  <c:v>8.90787</c:v>
                </c:pt>
                <c:pt idx="392837">
                  <c:v>8.90789</c:v>
                </c:pt>
                <c:pt idx="392838">
                  <c:v>8.90791</c:v>
                </c:pt>
                <c:pt idx="392839">
                  <c:v>8.90794</c:v>
                </c:pt>
                <c:pt idx="392840">
                  <c:v>8.90796</c:v>
                </c:pt>
                <c:pt idx="392841">
                  <c:v>8.90798</c:v>
                </c:pt>
                <c:pt idx="392842">
                  <c:v>8.908</c:v>
                </c:pt>
                <c:pt idx="392843">
                  <c:v>8.90803</c:v>
                </c:pt>
                <c:pt idx="392844">
                  <c:v>8.90805</c:v>
                </c:pt>
                <c:pt idx="392845">
                  <c:v>8.90807</c:v>
                </c:pt>
                <c:pt idx="392846">
                  <c:v>8.90809</c:v>
                </c:pt>
                <c:pt idx="392847">
                  <c:v>8.90812</c:v>
                </c:pt>
                <c:pt idx="392848">
                  <c:v>8.90814</c:v>
                </c:pt>
                <c:pt idx="392849">
                  <c:v>8.90816</c:v>
                </c:pt>
                <c:pt idx="392850">
                  <c:v>8.90819</c:v>
                </c:pt>
                <c:pt idx="392851">
                  <c:v>8.90821</c:v>
                </c:pt>
                <c:pt idx="392852">
                  <c:v>8.90823</c:v>
                </c:pt>
                <c:pt idx="392853">
                  <c:v>8.90825</c:v>
                </c:pt>
                <c:pt idx="392854">
                  <c:v>8.90828</c:v>
                </c:pt>
                <c:pt idx="392855">
                  <c:v>8.9083</c:v>
                </c:pt>
                <c:pt idx="392856">
                  <c:v>8.90832</c:v>
                </c:pt>
                <c:pt idx="392857">
                  <c:v>8.90835</c:v>
                </c:pt>
                <c:pt idx="392858">
                  <c:v>8.90837</c:v>
                </c:pt>
                <c:pt idx="392859">
                  <c:v>8.90839</c:v>
                </c:pt>
                <c:pt idx="392860">
                  <c:v>8.90841</c:v>
                </c:pt>
                <c:pt idx="392861">
                  <c:v>8.90844</c:v>
                </c:pt>
                <c:pt idx="392862">
                  <c:v>8.90846</c:v>
                </c:pt>
                <c:pt idx="392863">
                  <c:v>8.90848</c:v>
                </c:pt>
                <c:pt idx="392864">
                  <c:v>8.9085</c:v>
                </c:pt>
                <c:pt idx="392865">
                  <c:v>8.90853</c:v>
                </c:pt>
                <c:pt idx="392866">
                  <c:v>8.90855</c:v>
                </c:pt>
                <c:pt idx="392867">
                  <c:v>8.90857</c:v>
                </c:pt>
                <c:pt idx="392868">
                  <c:v>8.90859</c:v>
                </c:pt>
                <c:pt idx="392869">
                  <c:v>8.90862</c:v>
                </c:pt>
                <c:pt idx="392870">
                  <c:v>8.90864</c:v>
                </c:pt>
                <c:pt idx="392871">
                  <c:v>8.90866</c:v>
                </c:pt>
                <c:pt idx="392872">
                  <c:v>8.90869</c:v>
                </c:pt>
                <c:pt idx="392873">
                  <c:v>8.90871</c:v>
                </c:pt>
                <c:pt idx="392874">
                  <c:v>8.90873</c:v>
                </c:pt>
                <c:pt idx="392875">
                  <c:v>8.90875</c:v>
                </c:pt>
                <c:pt idx="392876">
                  <c:v>8.90878</c:v>
                </c:pt>
                <c:pt idx="392877">
                  <c:v>8.9088</c:v>
                </c:pt>
                <c:pt idx="392878">
                  <c:v>8.90882</c:v>
                </c:pt>
                <c:pt idx="392879">
                  <c:v>8.90884</c:v>
                </c:pt>
                <c:pt idx="392880">
                  <c:v>8.90887</c:v>
                </c:pt>
                <c:pt idx="392881">
                  <c:v>8.90889</c:v>
                </c:pt>
                <c:pt idx="392882">
                  <c:v>8.90891</c:v>
                </c:pt>
                <c:pt idx="392883">
                  <c:v>8.90893</c:v>
                </c:pt>
                <c:pt idx="392884">
                  <c:v>8.90896</c:v>
                </c:pt>
                <c:pt idx="392885">
                  <c:v>8.90898</c:v>
                </c:pt>
                <c:pt idx="392886">
                  <c:v>8.909</c:v>
                </c:pt>
                <c:pt idx="392887">
                  <c:v>8.90902</c:v>
                </c:pt>
                <c:pt idx="392888">
                  <c:v>8.90905</c:v>
                </c:pt>
                <c:pt idx="392889">
                  <c:v>8.90907</c:v>
                </c:pt>
                <c:pt idx="392890">
                  <c:v>8.90909</c:v>
                </c:pt>
                <c:pt idx="392891">
                  <c:v>8.90912</c:v>
                </c:pt>
                <c:pt idx="392892">
                  <c:v>8.90914</c:v>
                </c:pt>
                <c:pt idx="392893">
                  <c:v>8.90916</c:v>
                </c:pt>
                <c:pt idx="392894">
                  <c:v>8.90918</c:v>
                </c:pt>
                <c:pt idx="392895">
                  <c:v>8.90921</c:v>
                </c:pt>
                <c:pt idx="392896">
                  <c:v>8.90923</c:v>
                </c:pt>
                <c:pt idx="392897">
                  <c:v>8.90925</c:v>
                </c:pt>
                <c:pt idx="392898">
                  <c:v>8.90927</c:v>
                </c:pt>
                <c:pt idx="392899">
                  <c:v>8.9093</c:v>
                </c:pt>
                <c:pt idx="392900">
                  <c:v>8.90932</c:v>
                </c:pt>
                <c:pt idx="392901">
                  <c:v>8.90934</c:v>
                </c:pt>
                <c:pt idx="392902">
                  <c:v>8.90936</c:v>
                </c:pt>
                <c:pt idx="392903">
                  <c:v>8.90939</c:v>
                </c:pt>
                <c:pt idx="392904">
                  <c:v>8.90941</c:v>
                </c:pt>
                <c:pt idx="392905">
                  <c:v>8.90943</c:v>
                </c:pt>
                <c:pt idx="392906">
                  <c:v>8.90946</c:v>
                </c:pt>
                <c:pt idx="392907">
                  <c:v>8.90948</c:v>
                </c:pt>
                <c:pt idx="392908">
                  <c:v>8.9095</c:v>
                </c:pt>
                <c:pt idx="392909">
                  <c:v>8.90952</c:v>
                </c:pt>
                <c:pt idx="392910">
                  <c:v>8.90955</c:v>
                </c:pt>
                <c:pt idx="392911">
                  <c:v>8.90957</c:v>
                </c:pt>
                <c:pt idx="392912">
                  <c:v>8.90959</c:v>
                </c:pt>
                <c:pt idx="392913">
                  <c:v>8.90962</c:v>
                </c:pt>
                <c:pt idx="392914">
                  <c:v>8.90964</c:v>
                </c:pt>
                <c:pt idx="392915">
                  <c:v>8.90966</c:v>
                </c:pt>
                <c:pt idx="392916">
                  <c:v>8.90968</c:v>
                </c:pt>
                <c:pt idx="392917">
                  <c:v>8.90971</c:v>
                </c:pt>
                <c:pt idx="392918">
                  <c:v>8.90973</c:v>
                </c:pt>
                <c:pt idx="392919">
                  <c:v>8.90975</c:v>
                </c:pt>
                <c:pt idx="392920">
                  <c:v>8.90977</c:v>
                </c:pt>
                <c:pt idx="392921">
                  <c:v>8.9098</c:v>
                </c:pt>
                <c:pt idx="392922">
                  <c:v>8.90982</c:v>
                </c:pt>
                <c:pt idx="392923">
                  <c:v>8.90984</c:v>
                </c:pt>
                <c:pt idx="392924">
                  <c:v>8.90986</c:v>
                </c:pt>
                <c:pt idx="392925">
                  <c:v>8.90989</c:v>
                </c:pt>
                <c:pt idx="392926">
                  <c:v>8.90991</c:v>
                </c:pt>
                <c:pt idx="392927">
                  <c:v>8.90993</c:v>
                </c:pt>
                <c:pt idx="392928">
                  <c:v>8.90996</c:v>
                </c:pt>
                <c:pt idx="392929">
                  <c:v>8.90998</c:v>
                </c:pt>
                <c:pt idx="392930">
                  <c:v>8.91</c:v>
                </c:pt>
                <c:pt idx="392931">
                  <c:v>8.91002</c:v>
                </c:pt>
                <c:pt idx="392932">
                  <c:v>8.91005</c:v>
                </c:pt>
                <c:pt idx="392933">
                  <c:v>8.91007</c:v>
                </c:pt>
                <c:pt idx="392934">
                  <c:v>8.91009</c:v>
                </c:pt>
                <c:pt idx="392935">
                  <c:v>8.91011</c:v>
                </c:pt>
                <c:pt idx="392936">
                  <c:v>8.91014</c:v>
                </c:pt>
                <c:pt idx="392937">
                  <c:v>8.91016</c:v>
                </c:pt>
                <c:pt idx="392938">
                  <c:v>8.91018</c:v>
                </c:pt>
                <c:pt idx="392939">
                  <c:v>8.9102</c:v>
                </c:pt>
                <c:pt idx="392940">
                  <c:v>8.91023</c:v>
                </c:pt>
                <c:pt idx="392941">
                  <c:v>8.91025</c:v>
                </c:pt>
                <c:pt idx="392942">
                  <c:v>8.91027</c:v>
                </c:pt>
                <c:pt idx="392943">
                  <c:v>8.91029</c:v>
                </c:pt>
                <c:pt idx="392944">
                  <c:v>8.91032</c:v>
                </c:pt>
                <c:pt idx="392945">
                  <c:v>8.91034</c:v>
                </c:pt>
                <c:pt idx="392946">
                  <c:v>8.91036</c:v>
                </c:pt>
                <c:pt idx="392947">
                  <c:v>8.91038</c:v>
                </c:pt>
                <c:pt idx="392948">
                  <c:v>8.91041</c:v>
                </c:pt>
                <c:pt idx="392949">
                  <c:v>8.91043</c:v>
                </c:pt>
                <c:pt idx="392950">
                  <c:v>8.91045</c:v>
                </c:pt>
                <c:pt idx="392951">
                  <c:v>8.91048</c:v>
                </c:pt>
                <c:pt idx="392952">
                  <c:v>8.9105</c:v>
                </c:pt>
                <c:pt idx="392953">
                  <c:v>8.91052</c:v>
                </c:pt>
                <c:pt idx="392954">
                  <c:v>8.91054</c:v>
                </c:pt>
                <c:pt idx="392955">
                  <c:v>8.91057</c:v>
                </c:pt>
                <c:pt idx="392956">
                  <c:v>8.91059</c:v>
                </c:pt>
                <c:pt idx="392957">
                  <c:v>8.91061</c:v>
                </c:pt>
                <c:pt idx="392958">
                  <c:v>8.91063</c:v>
                </c:pt>
                <c:pt idx="392959">
                  <c:v>8.91066</c:v>
                </c:pt>
                <c:pt idx="392960">
                  <c:v>8.91068</c:v>
                </c:pt>
                <c:pt idx="392961">
                  <c:v>8.9107</c:v>
                </c:pt>
                <c:pt idx="392962">
                  <c:v>8.91073</c:v>
                </c:pt>
                <c:pt idx="392963">
                  <c:v>8.91075</c:v>
                </c:pt>
                <c:pt idx="392964">
                  <c:v>8.91077</c:v>
                </c:pt>
                <c:pt idx="392965">
                  <c:v>8.91079</c:v>
                </c:pt>
                <c:pt idx="392966">
                  <c:v>8.91082</c:v>
                </c:pt>
                <c:pt idx="392967">
                  <c:v>8.91084</c:v>
                </c:pt>
                <c:pt idx="392968">
                  <c:v>8.91086</c:v>
                </c:pt>
                <c:pt idx="392969">
                  <c:v>8.91088</c:v>
                </c:pt>
                <c:pt idx="392970">
                  <c:v>8.91091</c:v>
                </c:pt>
                <c:pt idx="392971">
                  <c:v>8.91093</c:v>
                </c:pt>
                <c:pt idx="392972">
                  <c:v>8.91095</c:v>
                </c:pt>
                <c:pt idx="392973">
                  <c:v>8.91098</c:v>
                </c:pt>
                <c:pt idx="392974">
                  <c:v>8.911</c:v>
                </c:pt>
                <c:pt idx="392975">
                  <c:v>8.91102</c:v>
                </c:pt>
                <c:pt idx="392976">
                  <c:v>8.91104</c:v>
                </c:pt>
                <c:pt idx="392977">
                  <c:v>8.91107</c:v>
                </c:pt>
                <c:pt idx="392978">
                  <c:v>8.91109</c:v>
                </c:pt>
                <c:pt idx="392979">
                  <c:v>8.91111</c:v>
                </c:pt>
                <c:pt idx="392980">
                  <c:v>8.91113</c:v>
                </c:pt>
                <c:pt idx="392981">
                  <c:v>8.91116</c:v>
                </c:pt>
                <c:pt idx="392982">
                  <c:v>8.91118</c:v>
                </c:pt>
                <c:pt idx="392983">
                  <c:v>8.9112</c:v>
                </c:pt>
                <c:pt idx="392984">
                  <c:v>8.91122</c:v>
                </c:pt>
                <c:pt idx="392985">
                  <c:v>8.91125</c:v>
                </c:pt>
                <c:pt idx="392986">
                  <c:v>8.91127</c:v>
                </c:pt>
                <c:pt idx="392987">
                  <c:v>8.91129</c:v>
                </c:pt>
                <c:pt idx="392988">
                  <c:v>8.91132</c:v>
                </c:pt>
                <c:pt idx="392989">
                  <c:v>8.91134</c:v>
                </c:pt>
                <c:pt idx="392990">
                  <c:v>8.91136</c:v>
                </c:pt>
                <c:pt idx="392991">
                  <c:v>8.91138</c:v>
                </c:pt>
                <c:pt idx="392992">
                  <c:v>8.91141</c:v>
                </c:pt>
                <c:pt idx="392993">
                  <c:v>8.91143</c:v>
                </c:pt>
                <c:pt idx="392994">
                  <c:v>8.91145</c:v>
                </c:pt>
                <c:pt idx="392995">
                  <c:v>8.91147</c:v>
                </c:pt>
                <c:pt idx="392996">
                  <c:v>8.9115</c:v>
                </c:pt>
                <c:pt idx="392997">
                  <c:v>8.91152</c:v>
                </c:pt>
                <c:pt idx="392998">
                  <c:v>8.91154</c:v>
                </c:pt>
                <c:pt idx="392999">
                  <c:v>8.91156</c:v>
                </c:pt>
                <c:pt idx="393000">
                  <c:v>8.91159</c:v>
                </c:pt>
                <c:pt idx="393001">
                  <c:v>8.91161</c:v>
                </c:pt>
                <c:pt idx="393002">
                  <c:v>8.91163</c:v>
                </c:pt>
                <c:pt idx="393003">
                  <c:v>8.91165</c:v>
                </c:pt>
                <c:pt idx="393004">
                  <c:v>8.91168</c:v>
                </c:pt>
                <c:pt idx="393005">
                  <c:v>8.9117</c:v>
                </c:pt>
                <c:pt idx="393006">
                  <c:v>8.91172</c:v>
                </c:pt>
                <c:pt idx="393007">
                  <c:v>8.91175</c:v>
                </c:pt>
                <c:pt idx="393008">
                  <c:v>8.91177</c:v>
                </c:pt>
                <c:pt idx="393009">
                  <c:v>8.91179</c:v>
                </c:pt>
                <c:pt idx="393010">
                  <c:v>8.91181</c:v>
                </c:pt>
                <c:pt idx="393011">
                  <c:v>8.91184</c:v>
                </c:pt>
                <c:pt idx="393012">
                  <c:v>8.91186</c:v>
                </c:pt>
                <c:pt idx="393013">
                  <c:v>8.91188</c:v>
                </c:pt>
                <c:pt idx="393014">
                  <c:v>8.91191</c:v>
                </c:pt>
                <c:pt idx="393015">
                  <c:v>8.91193</c:v>
                </c:pt>
                <c:pt idx="393016">
                  <c:v>8.91195</c:v>
                </c:pt>
                <c:pt idx="393017">
                  <c:v>8.91197</c:v>
                </c:pt>
                <c:pt idx="393018">
                  <c:v>8.91199</c:v>
                </c:pt>
                <c:pt idx="393019">
                  <c:v>8.91202</c:v>
                </c:pt>
                <c:pt idx="393020">
                  <c:v>8.91204</c:v>
                </c:pt>
                <c:pt idx="393021">
                  <c:v>8.91206</c:v>
                </c:pt>
                <c:pt idx="393022">
                  <c:v>8.91209</c:v>
                </c:pt>
                <c:pt idx="393023">
                  <c:v>8.91211</c:v>
                </c:pt>
                <c:pt idx="393024">
                  <c:v>8.91213</c:v>
                </c:pt>
                <c:pt idx="393025">
                  <c:v>8.91215</c:v>
                </c:pt>
                <c:pt idx="393026">
                  <c:v>8.91218</c:v>
                </c:pt>
                <c:pt idx="393027">
                  <c:v>8.9122</c:v>
                </c:pt>
                <c:pt idx="393028">
                  <c:v>8.91222</c:v>
                </c:pt>
                <c:pt idx="393029">
                  <c:v>8.91225</c:v>
                </c:pt>
                <c:pt idx="393030">
                  <c:v>8.91227</c:v>
                </c:pt>
                <c:pt idx="393031">
                  <c:v>8.91229</c:v>
                </c:pt>
                <c:pt idx="393032">
                  <c:v>8.91231</c:v>
                </c:pt>
                <c:pt idx="393033">
                  <c:v>8.91234</c:v>
                </c:pt>
                <c:pt idx="393034">
                  <c:v>8.91236</c:v>
                </c:pt>
                <c:pt idx="393035">
                  <c:v>8.91238</c:v>
                </c:pt>
                <c:pt idx="393036">
                  <c:v>8.9124</c:v>
                </c:pt>
                <c:pt idx="393037">
                  <c:v>8.91243</c:v>
                </c:pt>
                <c:pt idx="393038">
                  <c:v>8.91245</c:v>
                </c:pt>
                <c:pt idx="393039">
                  <c:v>8.91247</c:v>
                </c:pt>
                <c:pt idx="393040">
                  <c:v>8.91249</c:v>
                </c:pt>
                <c:pt idx="393041">
                  <c:v>8.91252</c:v>
                </c:pt>
                <c:pt idx="393042">
                  <c:v>8.91254</c:v>
                </c:pt>
                <c:pt idx="393043">
                  <c:v>8.91256</c:v>
                </c:pt>
                <c:pt idx="393044">
                  <c:v>8.91258</c:v>
                </c:pt>
                <c:pt idx="393045">
                  <c:v>8.91261</c:v>
                </c:pt>
                <c:pt idx="393046">
                  <c:v>8.91263</c:v>
                </c:pt>
                <c:pt idx="393047">
                  <c:v>8.91265</c:v>
                </c:pt>
                <c:pt idx="393048">
                  <c:v>8.91268</c:v>
                </c:pt>
                <c:pt idx="393049">
                  <c:v>8.9127</c:v>
                </c:pt>
                <c:pt idx="393050">
                  <c:v>8.91272</c:v>
                </c:pt>
                <c:pt idx="393051">
                  <c:v>8.91274</c:v>
                </c:pt>
                <c:pt idx="393052">
                  <c:v>8.91277</c:v>
                </c:pt>
                <c:pt idx="393053">
                  <c:v>8.91279</c:v>
                </c:pt>
                <c:pt idx="393054">
                  <c:v>8.91281</c:v>
                </c:pt>
                <c:pt idx="393055">
                  <c:v>8.91283</c:v>
                </c:pt>
                <c:pt idx="393056">
                  <c:v>8.91286</c:v>
                </c:pt>
                <c:pt idx="393057">
                  <c:v>8.91288</c:v>
                </c:pt>
                <c:pt idx="393058">
                  <c:v>8.9129</c:v>
                </c:pt>
                <c:pt idx="393059">
                  <c:v>8.91292</c:v>
                </c:pt>
                <c:pt idx="393060">
                  <c:v>8.91295</c:v>
                </c:pt>
                <c:pt idx="393061">
                  <c:v>8.91297</c:v>
                </c:pt>
                <c:pt idx="393062">
                  <c:v>8.91299</c:v>
                </c:pt>
                <c:pt idx="393063">
                  <c:v>8.91302</c:v>
                </c:pt>
                <c:pt idx="393064">
                  <c:v>8.91304</c:v>
                </c:pt>
                <c:pt idx="393065">
                  <c:v>8.91306</c:v>
                </c:pt>
                <c:pt idx="393066">
                  <c:v>8.91308</c:v>
                </c:pt>
                <c:pt idx="393067">
                  <c:v>8.91311</c:v>
                </c:pt>
                <c:pt idx="393068">
                  <c:v>8.91313</c:v>
                </c:pt>
                <c:pt idx="393069">
                  <c:v>8.91315</c:v>
                </c:pt>
                <c:pt idx="393070">
                  <c:v>8.91318</c:v>
                </c:pt>
                <c:pt idx="393071">
                  <c:v>8.9132</c:v>
                </c:pt>
                <c:pt idx="393072">
                  <c:v>8.91322</c:v>
                </c:pt>
                <c:pt idx="393073">
                  <c:v>8.91324</c:v>
                </c:pt>
                <c:pt idx="393074">
                  <c:v>8.91327</c:v>
                </c:pt>
                <c:pt idx="393075">
                  <c:v>8.91329</c:v>
                </c:pt>
                <c:pt idx="393076">
                  <c:v>8.91331</c:v>
                </c:pt>
                <c:pt idx="393077">
                  <c:v>8.91333</c:v>
                </c:pt>
                <c:pt idx="393078">
                  <c:v>8.91336</c:v>
                </c:pt>
                <c:pt idx="393079">
                  <c:v>8.91338</c:v>
                </c:pt>
                <c:pt idx="393080">
                  <c:v>8.9134</c:v>
                </c:pt>
                <c:pt idx="393081">
                  <c:v>8.91342</c:v>
                </c:pt>
                <c:pt idx="393082">
                  <c:v>8.91345</c:v>
                </c:pt>
                <c:pt idx="393083">
                  <c:v>8.91347</c:v>
                </c:pt>
                <c:pt idx="393084">
                  <c:v>8.91349</c:v>
                </c:pt>
                <c:pt idx="393085">
                  <c:v>8.91352</c:v>
                </c:pt>
                <c:pt idx="393086">
                  <c:v>8.91354</c:v>
                </c:pt>
                <c:pt idx="393087">
                  <c:v>8.91356</c:v>
                </c:pt>
                <c:pt idx="393088">
                  <c:v>8.91358</c:v>
                </c:pt>
                <c:pt idx="393089">
                  <c:v>8.91361</c:v>
                </c:pt>
                <c:pt idx="393090">
                  <c:v>8.91363</c:v>
                </c:pt>
                <c:pt idx="393091">
                  <c:v>8.91365</c:v>
                </c:pt>
                <c:pt idx="393092">
                  <c:v>8.91367</c:v>
                </c:pt>
                <c:pt idx="393093">
                  <c:v>8.9137</c:v>
                </c:pt>
                <c:pt idx="393094">
                  <c:v>8.91372</c:v>
                </c:pt>
                <c:pt idx="393095">
                  <c:v>8.91374</c:v>
                </c:pt>
                <c:pt idx="393096">
                  <c:v>8.91376</c:v>
                </c:pt>
                <c:pt idx="393097">
                  <c:v>8.91379</c:v>
                </c:pt>
                <c:pt idx="393098">
                  <c:v>8.91381</c:v>
                </c:pt>
                <c:pt idx="393099">
                  <c:v>8.91383</c:v>
                </c:pt>
                <c:pt idx="393100">
                  <c:v>8.91385</c:v>
                </c:pt>
                <c:pt idx="393101">
                  <c:v>8.91388</c:v>
                </c:pt>
                <c:pt idx="393102">
                  <c:v>8.9139</c:v>
                </c:pt>
                <c:pt idx="393103">
                  <c:v>8.91392</c:v>
                </c:pt>
                <c:pt idx="393104">
                  <c:v>8.91395</c:v>
                </c:pt>
                <c:pt idx="393105">
                  <c:v>8.91397</c:v>
                </c:pt>
                <c:pt idx="393106">
                  <c:v>8.91399</c:v>
                </c:pt>
                <c:pt idx="393107">
                  <c:v>8.91401</c:v>
                </c:pt>
                <c:pt idx="393108">
                  <c:v>8.91404</c:v>
                </c:pt>
                <c:pt idx="393109">
                  <c:v>8.91406</c:v>
                </c:pt>
                <c:pt idx="393110">
                  <c:v>8.91408</c:v>
                </c:pt>
                <c:pt idx="393111">
                  <c:v>8.9141</c:v>
                </c:pt>
                <c:pt idx="393112">
                  <c:v>8.91413</c:v>
                </c:pt>
                <c:pt idx="393113">
                  <c:v>8.91415</c:v>
                </c:pt>
                <c:pt idx="393114">
                  <c:v>8.91417</c:v>
                </c:pt>
                <c:pt idx="393115">
                  <c:v>8.91419</c:v>
                </c:pt>
                <c:pt idx="393116">
                  <c:v>8.91422</c:v>
                </c:pt>
                <c:pt idx="393117">
                  <c:v>8.91424</c:v>
                </c:pt>
                <c:pt idx="393118">
                  <c:v>8.91426</c:v>
                </c:pt>
                <c:pt idx="393119">
                  <c:v>8.91429</c:v>
                </c:pt>
                <c:pt idx="393120">
                  <c:v>8.91431</c:v>
                </c:pt>
                <c:pt idx="393121">
                  <c:v>8.91433</c:v>
                </c:pt>
                <c:pt idx="393122">
                  <c:v>8.91435</c:v>
                </c:pt>
                <c:pt idx="393123">
                  <c:v>8.91438</c:v>
                </c:pt>
                <c:pt idx="393124">
                  <c:v>8.9144</c:v>
                </c:pt>
                <c:pt idx="393125">
                  <c:v>8.91442</c:v>
                </c:pt>
                <c:pt idx="393126">
                  <c:v>8.91444</c:v>
                </c:pt>
                <c:pt idx="393127">
                  <c:v>8.91447</c:v>
                </c:pt>
                <c:pt idx="393128">
                  <c:v>8.91449</c:v>
                </c:pt>
                <c:pt idx="393129">
                  <c:v>8.91451</c:v>
                </c:pt>
                <c:pt idx="393130">
                  <c:v>8.91454</c:v>
                </c:pt>
                <c:pt idx="393131">
                  <c:v>8.91456</c:v>
                </c:pt>
                <c:pt idx="393132">
                  <c:v>8.91458</c:v>
                </c:pt>
                <c:pt idx="393133">
                  <c:v>8.9146</c:v>
                </c:pt>
                <c:pt idx="393134">
                  <c:v>8.91463</c:v>
                </c:pt>
                <c:pt idx="393135">
                  <c:v>8.91465</c:v>
                </c:pt>
                <c:pt idx="393136">
                  <c:v>8.91467</c:v>
                </c:pt>
                <c:pt idx="393137">
                  <c:v>8.91469</c:v>
                </c:pt>
                <c:pt idx="393138">
                  <c:v>8.91472</c:v>
                </c:pt>
                <c:pt idx="393139">
                  <c:v>8.91474</c:v>
                </c:pt>
                <c:pt idx="393140">
                  <c:v>8.91476</c:v>
                </c:pt>
                <c:pt idx="393141">
                  <c:v>8.91479</c:v>
                </c:pt>
                <c:pt idx="393142">
                  <c:v>8.91481</c:v>
                </c:pt>
                <c:pt idx="393143">
                  <c:v>8.91483</c:v>
                </c:pt>
                <c:pt idx="393144">
                  <c:v>8.91485</c:v>
                </c:pt>
                <c:pt idx="393145">
                  <c:v>8.91488</c:v>
                </c:pt>
                <c:pt idx="393146">
                  <c:v>8.9149</c:v>
                </c:pt>
                <c:pt idx="393147">
                  <c:v>8.91492</c:v>
                </c:pt>
                <c:pt idx="393148">
                  <c:v>8.91494</c:v>
                </c:pt>
                <c:pt idx="393149">
                  <c:v>8.91497</c:v>
                </c:pt>
                <c:pt idx="393150">
                  <c:v>8.91499</c:v>
                </c:pt>
                <c:pt idx="393151">
                  <c:v>8.91501</c:v>
                </c:pt>
                <c:pt idx="393152">
                  <c:v>8.91503</c:v>
                </c:pt>
                <c:pt idx="393153">
                  <c:v>8.91506</c:v>
                </c:pt>
                <c:pt idx="393154">
                  <c:v>8.91508</c:v>
                </c:pt>
                <c:pt idx="393155">
                  <c:v>8.9151</c:v>
                </c:pt>
                <c:pt idx="393156">
                  <c:v>8.91512</c:v>
                </c:pt>
                <c:pt idx="393157">
                  <c:v>8.91515</c:v>
                </c:pt>
                <c:pt idx="393158">
                  <c:v>8.91517</c:v>
                </c:pt>
                <c:pt idx="393159">
                  <c:v>8.91519</c:v>
                </c:pt>
                <c:pt idx="393160">
                  <c:v>8.91521</c:v>
                </c:pt>
                <c:pt idx="393161">
                  <c:v>8.91524</c:v>
                </c:pt>
                <c:pt idx="393162">
                  <c:v>8.91526</c:v>
                </c:pt>
                <c:pt idx="393163">
                  <c:v>8.91528</c:v>
                </c:pt>
                <c:pt idx="393164">
                  <c:v>8.91531</c:v>
                </c:pt>
                <c:pt idx="393165">
                  <c:v>8.91533</c:v>
                </c:pt>
                <c:pt idx="393166">
                  <c:v>8.91535</c:v>
                </c:pt>
                <c:pt idx="393167">
                  <c:v>8.91537</c:v>
                </c:pt>
                <c:pt idx="393168">
                  <c:v>8.9154</c:v>
                </c:pt>
                <c:pt idx="393169">
                  <c:v>8.91542</c:v>
                </c:pt>
                <c:pt idx="393170">
                  <c:v>8.91544</c:v>
                </c:pt>
                <c:pt idx="393171">
                  <c:v>8.91546</c:v>
                </c:pt>
                <c:pt idx="393172">
                  <c:v>8.91549</c:v>
                </c:pt>
                <c:pt idx="393173">
                  <c:v>8.91551</c:v>
                </c:pt>
                <c:pt idx="393174">
                  <c:v>8.91553</c:v>
                </c:pt>
                <c:pt idx="393175">
                  <c:v>8.91556</c:v>
                </c:pt>
                <c:pt idx="393176">
                  <c:v>8.91558</c:v>
                </c:pt>
                <c:pt idx="393177">
                  <c:v>8.9156</c:v>
                </c:pt>
                <c:pt idx="393178">
                  <c:v>8.91562</c:v>
                </c:pt>
                <c:pt idx="393179">
                  <c:v>8.91565</c:v>
                </c:pt>
                <c:pt idx="393180">
                  <c:v>8.91567</c:v>
                </c:pt>
                <c:pt idx="393181">
                  <c:v>8.91569</c:v>
                </c:pt>
                <c:pt idx="393182">
                  <c:v>8.91571</c:v>
                </c:pt>
                <c:pt idx="393183">
                  <c:v>8.91574</c:v>
                </c:pt>
                <c:pt idx="393184">
                  <c:v>8.91576</c:v>
                </c:pt>
                <c:pt idx="393185">
                  <c:v>8.91578</c:v>
                </c:pt>
                <c:pt idx="393186">
                  <c:v>8.91581</c:v>
                </c:pt>
                <c:pt idx="393187">
                  <c:v>8.91583</c:v>
                </c:pt>
                <c:pt idx="393188">
                  <c:v>8.91585</c:v>
                </c:pt>
                <c:pt idx="393189">
                  <c:v>8.91587</c:v>
                </c:pt>
                <c:pt idx="393190">
                  <c:v>8.9159</c:v>
                </c:pt>
                <c:pt idx="393191">
                  <c:v>8.91592</c:v>
                </c:pt>
                <c:pt idx="393192">
                  <c:v>8.91594</c:v>
                </c:pt>
                <c:pt idx="393193">
                  <c:v>8.91596</c:v>
                </c:pt>
                <c:pt idx="393194">
                  <c:v>8.91599</c:v>
                </c:pt>
                <c:pt idx="393195">
                  <c:v>8.91601</c:v>
                </c:pt>
                <c:pt idx="393196">
                  <c:v>8.91603</c:v>
                </c:pt>
                <c:pt idx="393197">
                  <c:v>8.91605</c:v>
                </c:pt>
                <c:pt idx="393198">
                  <c:v>8.91608</c:v>
                </c:pt>
                <c:pt idx="393199">
                  <c:v>8.9161</c:v>
                </c:pt>
                <c:pt idx="393200">
                  <c:v>8.91612</c:v>
                </c:pt>
                <c:pt idx="393201">
                  <c:v>8.91615</c:v>
                </c:pt>
                <c:pt idx="393202">
                  <c:v>8.91617</c:v>
                </c:pt>
                <c:pt idx="393203">
                  <c:v>8.91619</c:v>
                </c:pt>
                <c:pt idx="393204">
                  <c:v>8.91621</c:v>
                </c:pt>
                <c:pt idx="393205">
                  <c:v>8.91624</c:v>
                </c:pt>
                <c:pt idx="393206">
                  <c:v>8.91626</c:v>
                </c:pt>
                <c:pt idx="393207">
                  <c:v>8.91628</c:v>
                </c:pt>
                <c:pt idx="393208">
                  <c:v>8.9163</c:v>
                </c:pt>
                <c:pt idx="393209">
                  <c:v>8.91633</c:v>
                </c:pt>
                <c:pt idx="393210">
                  <c:v>8.91635</c:v>
                </c:pt>
                <c:pt idx="393211">
                  <c:v>8.91637</c:v>
                </c:pt>
                <c:pt idx="393212">
                  <c:v>8.91639</c:v>
                </c:pt>
                <c:pt idx="393213">
                  <c:v>8.91642</c:v>
                </c:pt>
                <c:pt idx="393214">
                  <c:v>8.91644</c:v>
                </c:pt>
                <c:pt idx="393215">
                  <c:v>8.91646</c:v>
                </c:pt>
                <c:pt idx="393216">
                  <c:v>8.91648</c:v>
                </c:pt>
                <c:pt idx="393217">
                  <c:v>8.91651</c:v>
                </c:pt>
                <c:pt idx="393218">
                  <c:v>8.91653</c:v>
                </c:pt>
                <c:pt idx="393219">
                  <c:v>8.91655</c:v>
                </c:pt>
                <c:pt idx="393220">
                  <c:v>8.91658</c:v>
                </c:pt>
                <c:pt idx="393221">
                  <c:v>8.9166</c:v>
                </c:pt>
                <c:pt idx="393222">
                  <c:v>8.91662</c:v>
                </c:pt>
                <c:pt idx="393223">
                  <c:v>8.91664</c:v>
                </c:pt>
                <c:pt idx="393224">
                  <c:v>8.91667</c:v>
                </c:pt>
                <c:pt idx="393225">
                  <c:v>8.91669</c:v>
                </c:pt>
                <c:pt idx="393226">
                  <c:v>8.91671</c:v>
                </c:pt>
                <c:pt idx="393227">
                  <c:v>8.91673</c:v>
                </c:pt>
                <c:pt idx="393228">
                  <c:v>8.91676</c:v>
                </c:pt>
                <c:pt idx="393229">
                  <c:v>8.91678</c:v>
                </c:pt>
                <c:pt idx="393230">
                  <c:v>8.9168</c:v>
                </c:pt>
                <c:pt idx="393231">
                  <c:v>8.91682</c:v>
                </c:pt>
                <c:pt idx="393232">
                  <c:v>8.91685</c:v>
                </c:pt>
                <c:pt idx="393233">
                  <c:v>8.91687</c:v>
                </c:pt>
                <c:pt idx="393234">
                  <c:v>8.91689</c:v>
                </c:pt>
                <c:pt idx="393235">
                  <c:v>8.91692</c:v>
                </c:pt>
                <c:pt idx="393236">
                  <c:v>8.91694</c:v>
                </c:pt>
                <c:pt idx="393237">
                  <c:v>8.91696</c:v>
                </c:pt>
                <c:pt idx="393238">
                  <c:v>8.91698</c:v>
                </c:pt>
                <c:pt idx="393239">
                  <c:v>8.91701</c:v>
                </c:pt>
                <c:pt idx="393240">
                  <c:v>8.91703</c:v>
                </c:pt>
                <c:pt idx="393241">
                  <c:v>8.91705</c:v>
                </c:pt>
                <c:pt idx="393242">
                  <c:v>8.91708</c:v>
                </c:pt>
                <c:pt idx="393243">
                  <c:v>8.9171</c:v>
                </c:pt>
                <c:pt idx="393244">
                  <c:v>8.91712</c:v>
                </c:pt>
                <c:pt idx="393245">
                  <c:v>8.91714</c:v>
                </c:pt>
                <c:pt idx="393246">
                  <c:v>8.91717</c:v>
                </c:pt>
                <c:pt idx="393247">
                  <c:v>8.91719</c:v>
                </c:pt>
                <c:pt idx="393248">
                  <c:v>8.91721</c:v>
                </c:pt>
                <c:pt idx="393249">
                  <c:v>8.91723</c:v>
                </c:pt>
                <c:pt idx="393250">
                  <c:v>8.91726</c:v>
                </c:pt>
                <c:pt idx="393251">
                  <c:v>8.91728</c:v>
                </c:pt>
                <c:pt idx="393252">
                  <c:v>8.9173</c:v>
                </c:pt>
                <c:pt idx="393253">
                  <c:v>8.91732</c:v>
                </c:pt>
                <c:pt idx="393254">
                  <c:v>8.91735</c:v>
                </c:pt>
                <c:pt idx="393255">
                  <c:v>8.91737</c:v>
                </c:pt>
                <c:pt idx="393256">
                  <c:v>8.91739</c:v>
                </c:pt>
                <c:pt idx="393257">
                  <c:v>8.91742</c:v>
                </c:pt>
                <c:pt idx="393258">
                  <c:v>8.91744</c:v>
                </c:pt>
                <c:pt idx="393259">
                  <c:v>8.91746</c:v>
                </c:pt>
                <c:pt idx="393260">
                  <c:v>8.91748</c:v>
                </c:pt>
                <c:pt idx="393261">
                  <c:v>8.91751</c:v>
                </c:pt>
                <c:pt idx="393262">
                  <c:v>8.91753</c:v>
                </c:pt>
                <c:pt idx="393263">
                  <c:v>8.91755</c:v>
                </c:pt>
                <c:pt idx="393264">
                  <c:v>8.91757</c:v>
                </c:pt>
                <c:pt idx="393265">
                  <c:v>8.9176</c:v>
                </c:pt>
                <c:pt idx="393266">
                  <c:v>8.91762</c:v>
                </c:pt>
                <c:pt idx="393267">
                  <c:v>8.91764</c:v>
                </c:pt>
                <c:pt idx="393268">
                  <c:v>8.91766</c:v>
                </c:pt>
                <c:pt idx="393269">
                  <c:v>8.91769</c:v>
                </c:pt>
                <c:pt idx="393270">
                  <c:v>8.91771</c:v>
                </c:pt>
                <c:pt idx="393271">
                  <c:v>8.91773</c:v>
                </c:pt>
                <c:pt idx="393272">
                  <c:v>8.91775</c:v>
                </c:pt>
                <c:pt idx="393273">
                  <c:v>8.91778</c:v>
                </c:pt>
                <c:pt idx="393274">
                  <c:v>8.9178</c:v>
                </c:pt>
                <c:pt idx="393275">
                  <c:v>8.91782</c:v>
                </c:pt>
                <c:pt idx="393276">
                  <c:v>8.91785</c:v>
                </c:pt>
                <c:pt idx="393277">
                  <c:v>8.91787</c:v>
                </c:pt>
                <c:pt idx="393278">
                  <c:v>8.91789</c:v>
                </c:pt>
                <c:pt idx="393279">
                  <c:v>8.91791</c:v>
                </c:pt>
                <c:pt idx="393280">
                  <c:v>8.91794</c:v>
                </c:pt>
                <c:pt idx="393281">
                  <c:v>8.91796</c:v>
                </c:pt>
                <c:pt idx="393282">
                  <c:v>8.91798</c:v>
                </c:pt>
                <c:pt idx="393283">
                  <c:v>8.91801</c:v>
                </c:pt>
                <c:pt idx="393284">
                  <c:v>8.91803</c:v>
                </c:pt>
                <c:pt idx="393285">
                  <c:v>8.91805</c:v>
                </c:pt>
                <c:pt idx="393286">
                  <c:v>8.91807</c:v>
                </c:pt>
                <c:pt idx="393287">
                  <c:v>8.91809</c:v>
                </c:pt>
                <c:pt idx="393288">
                  <c:v>8.91812</c:v>
                </c:pt>
                <c:pt idx="393289">
                  <c:v>8.91814</c:v>
                </c:pt>
                <c:pt idx="393290">
                  <c:v>8.91816</c:v>
                </c:pt>
                <c:pt idx="393291">
                  <c:v>8.91819</c:v>
                </c:pt>
                <c:pt idx="393292">
                  <c:v>8.91821</c:v>
                </c:pt>
                <c:pt idx="393293">
                  <c:v>8.91823</c:v>
                </c:pt>
                <c:pt idx="393294">
                  <c:v>8.91825</c:v>
                </c:pt>
                <c:pt idx="393295">
                  <c:v>8.91828</c:v>
                </c:pt>
                <c:pt idx="393296">
                  <c:v>8.9183</c:v>
                </c:pt>
                <c:pt idx="393297">
                  <c:v>8.91832</c:v>
                </c:pt>
                <c:pt idx="393298">
                  <c:v>8.91835</c:v>
                </c:pt>
                <c:pt idx="393299">
                  <c:v>8.91837</c:v>
                </c:pt>
                <c:pt idx="393300">
                  <c:v>8.91839</c:v>
                </c:pt>
                <c:pt idx="393301">
                  <c:v>8.91841</c:v>
                </c:pt>
                <c:pt idx="393302">
                  <c:v>8.91844</c:v>
                </c:pt>
                <c:pt idx="393303">
                  <c:v>8.91846</c:v>
                </c:pt>
                <c:pt idx="393304">
                  <c:v>8.91848</c:v>
                </c:pt>
                <c:pt idx="393305">
                  <c:v>8.9185</c:v>
                </c:pt>
                <c:pt idx="393306">
                  <c:v>8.91853</c:v>
                </c:pt>
                <c:pt idx="393307">
                  <c:v>8.91855</c:v>
                </c:pt>
                <c:pt idx="393308">
                  <c:v>8.91857</c:v>
                </c:pt>
                <c:pt idx="393309">
                  <c:v>8.91859</c:v>
                </c:pt>
                <c:pt idx="393310">
                  <c:v>8.91862</c:v>
                </c:pt>
                <c:pt idx="393311">
                  <c:v>8.91864</c:v>
                </c:pt>
                <c:pt idx="393312">
                  <c:v>8.91866</c:v>
                </c:pt>
                <c:pt idx="393313">
                  <c:v>8.91868</c:v>
                </c:pt>
                <c:pt idx="393314">
                  <c:v>8.91871</c:v>
                </c:pt>
                <c:pt idx="393315">
                  <c:v>8.91873</c:v>
                </c:pt>
                <c:pt idx="393316">
                  <c:v>8.91875</c:v>
                </c:pt>
                <c:pt idx="393317">
                  <c:v>8.91878</c:v>
                </c:pt>
                <c:pt idx="393318">
                  <c:v>8.9188</c:v>
                </c:pt>
                <c:pt idx="393319">
                  <c:v>8.91882</c:v>
                </c:pt>
                <c:pt idx="393320">
                  <c:v>8.91884</c:v>
                </c:pt>
                <c:pt idx="393321">
                  <c:v>8.91887</c:v>
                </c:pt>
                <c:pt idx="393322">
                  <c:v>8.91889</c:v>
                </c:pt>
                <c:pt idx="393323">
                  <c:v>8.91891</c:v>
                </c:pt>
                <c:pt idx="393324">
                  <c:v>8.91893</c:v>
                </c:pt>
                <c:pt idx="393325">
                  <c:v>8.91896</c:v>
                </c:pt>
                <c:pt idx="393326">
                  <c:v>8.91898</c:v>
                </c:pt>
                <c:pt idx="393327">
                  <c:v>8.919</c:v>
                </c:pt>
                <c:pt idx="393328">
                  <c:v>8.91902</c:v>
                </c:pt>
                <c:pt idx="393329">
                  <c:v>8.91905</c:v>
                </c:pt>
                <c:pt idx="393330">
                  <c:v>8.91907</c:v>
                </c:pt>
                <c:pt idx="393331">
                  <c:v>8.91909</c:v>
                </c:pt>
                <c:pt idx="393332">
                  <c:v>8.91912</c:v>
                </c:pt>
                <c:pt idx="393333">
                  <c:v>8.91914</c:v>
                </c:pt>
                <c:pt idx="393334">
                  <c:v>8.91916</c:v>
                </c:pt>
                <c:pt idx="393335">
                  <c:v>8.91918</c:v>
                </c:pt>
                <c:pt idx="393336">
                  <c:v>8.91921</c:v>
                </c:pt>
                <c:pt idx="393337">
                  <c:v>8.91923</c:v>
                </c:pt>
                <c:pt idx="393338">
                  <c:v>8.91925</c:v>
                </c:pt>
                <c:pt idx="393339">
                  <c:v>8.91927</c:v>
                </c:pt>
                <c:pt idx="393340">
                  <c:v>8.9193</c:v>
                </c:pt>
                <c:pt idx="393341">
                  <c:v>8.91932</c:v>
                </c:pt>
                <c:pt idx="393342">
                  <c:v>8.91934</c:v>
                </c:pt>
                <c:pt idx="393343">
                  <c:v>8.91937</c:v>
                </c:pt>
                <c:pt idx="393344">
                  <c:v>8.91939</c:v>
                </c:pt>
                <c:pt idx="393345">
                  <c:v>8.91941</c:v>
                </c:pt>
                <c:pt idx="393346">
                  <c:v>8.91943</c:v>
                </c:pt>
                <c:pt idx="393347">
                  <c:v>8.91946</c:v>
                </c:pt>
                <c:pt idx="393348">
                  <c:v>8.91948</c:v>
                </c:pt>
                <c:pt idx="393349">
                  <c:v>8.9195</c:v>
                </c:pt>
                <c:pt idx="393350">
                  <c:v>8.91952</c:v>
                </c:pt>
                <c:pt idx="393351">
                  <c:v>8.91955</c:v>
                </c:pt>
                <c:pt idx="393352">
                  <c:v>8.91957</c:v>
                </c:pt>
                <c:pt idx="393353">
                  <c:v>8.91959</c:v>
                </c:pt>
                <c:pt idx="393354">
                  <c:v>8.91962</c:v>
                </c:pt>
                <c:pt idx="393355">
                  <c:v>8.91964</c:v>
                </c:pt>
                <c:pt idx="393356">
                  <c:v>8.91966</c:v>
                </c:pt>
                <c:pt idx="393357">
                  <c:v>8.91968</c:v>
                </c:pt>
                <c:pt idx="393358">
                  <c:v>8.91971</c:v>
                </c:pt>
                <c:pt idx="393359">
                  <c:v>8.91973</c:v>
                </c:pt>
                <c:pt idx="393360">
                  <c:v>8.91975</c:v>
                </c:pt>
                <c:pt idx="393361">
                  <c:v>8.91977</c:v>
                </c:pt>
                <c:pt idx="393362">
                  <c:v>8.9198</c:v>
                </c:pt>
                <c:pt idx="393363">
                  <c:v>8.91982</c:v>
                </c:pt>
                <c:pt idx="393364">
                  <c:v>8.91984</c:v>
                </c:pt>
                <c:pt idx="393365">
                  <c:v>8.91986</c:v>
                </c:pt>
                <c:pt idx="393366">
                  <c:v>8.91989</c:v>
                </c:pt>
                <c:pt idx="393367">
                  <c:v>8.91991</c:v>
                </c:pt>
                <c:pt idx="393368">
                  <c:v>8.91993</c:v>
                </c:pt>
                <c:pt idx="393369">
                  <c:v>8.91995</c:v>
                </c:pt>
                <c:pt idx="393370">
                  <c:v>8.91998</c:v>
                </c:pt>
                <c:pt idx="393371">
                  <c:v>8.92</c:v>
                </c:pt>
                <c:pt idx="393372">
                  <c:v>8.92002</c:v>
                </c:pt>
                <c:pt idx="393373">
                  <c:v>8.92005</c:v>
                </c:pt>
                <c:pt idx="393374">
                  <c:v>8.92007</c:v>
                </c:pt>
                <c:pt idx="393375">
                  <c:v>8.92009</c:v>
                </c:pt>
                <c:pt idx="393376">
                  <c:v>8.92011</c:v>
                </c:pt>
                <c:pt idx="393377">
                  <c:v>8.92014</c:v>
                </c:pt>
                <c:pt idx="393378">
                  <c:v>8.92016</c:v>
                </c:pt>
                <c:pt idx="393379">
                  <c:v>8.92018</c:v>
                </c:pt>
                <c:pt idx="393380">
                  <c:v>8.9202</c:v>
                </c:pt>
                <c:pt idx="393381">
                  <c:v>8.92023</c:v>
                </c:pt>
                <c:pt idx="393382">
                  <c:v>8.92025</c:v>
                </c:pt>
                <c:pt idx="393383">
                  <c:v>8.92027</c:v>
                </c:pt>
                <c:pt idx="393384">
                  <c:v>8.92029</c:v>
                </c:pt>
                <c:pt idx="393385">
                  <c:v>8.92032</c:v>
                </c:pt>
                <c:pt idx="393386">
                  <c:v>8.92034</c:v>
                </c:pt>
                <c:pt idx="393387">
                  <c:v>8.92036</c:v>
                </c:pt>
                <c:pt idx="393388">
                  <c:v>8.92038</c:v>
                </c:pt>
                <c:pt idx="393389">
                  <c:v>8.92041</c:v>
                </c:pt>
                <c:pt idx="393390">
                  <c:v>8.92043</c:v>
                </c:pt>
                <c:pt idx="393391">
                  <c:v>8.92045</c:v>
                </c:pt>
                <c:pt idx="393392">
                  <c:v>8.92048</c:v>
                </c:pt>
                <c:pt idx="393393">
                  <c:v>8.9205</c:v>
                </c:pt>
                <c:pt idx="393394">
                  <c:v>8.92052</c:v>
                </c:pt>
                <c:pt idx="393395">
                  <c:v>8.92054</c:v>
                </c:pt>
                <c:pt idx="393396">
                  <c:v>8.92057</c:v>
                </c:pt>
                <c:pt idx="393397">
                  <c:v>8.92059</c:v>
                </c:pt>
                <c:pt idx="393398">
                  <c:v>8.92061</c:v>
                </c:pt>
                <c:pt idx="393399">
                  <c:v>8.92064</c:v>
                </c:pt>
                <c:pt idx="393400">
                  <c:v>8.92066</c:v>
                </c:pt>
                <c:pt idx="393401">
                  <c:v>8.92068</c:v>
                </c:pt>
                <c:pt idx="393402">
                  <c:v>8.9207</c:v>
                </c:pt>
                <c:pt idx="393403">
                  <c:v>8.92073</c:v>
                </c:pt>
                <c:pt idx="393404">
                  <c:v>8.92075</c:v>
                </c:pt>
                <c:pt idx="393405">
                  <c:v>8.92077</c:v>
                </c:pt>
                <c:pt idx="393406">
                  <c:v>8.92079</c:v>
                </c:pt>
                <c:pt idx="393407">
                  <c:v>8.92082</c:v>
                </c:pt>
                <c:pt idx="393408">
                  <c:v>8.92084</c:v>
                </c:pt>
                <c:pt idx="393409">
                  <c:v>8.92086</c:v>
                </c:pt>
                <c:pt idx="393410">
                  <c:v>8.92088</c:v>
                </c:pt>
                <c:pt idx="393411">
                  <c:v>8.92091</c:v>
                </c:pt>
                <c:pt idx="393412">
                  <c:v>8.92093</c:v>
                </c:pt>
                <c:pt idx="393413">
                  <c:v>8.92095</c:v>
                </c:pt>
                <c:pt idx="393414">
                  <c:v>8.92098</c:v>
                </c:pt>
                <c:pt idx="393415">
                  <c:v>8.921</c:v>
                </c:pt>
                <c:pt idx="393416">
                  <c:v>8.92102</c:v>
                </c:pt>
                <c:pt idx="393417">
                  <c:v>8.92104</c:v>
                </c:pt>
                <c:pt idx="393418">
                  <c:v>8.92107</c:v>
                </c:pt>
                <c:pt idx="393419">
                  <c:v>8.92109</c:v>
                </c:pt>
              </c:strCache>
            </c:strRef>
          </c:cat>
          <c:val>
            <c:numRef>
              <c:f>Sheet1!$B$2:$VIYO$2</c:f>
              <c:numCache>
                <c:formatCode>General</c:formatCode>
                <c:ptCount val="393420"/>
                <c:pt idx="0">
                  <c:v>3.1999999999999999E-5</c:v>
                </c:pt>
                <c:pt idx="1">
                  <c:v>3.1999999999999999E-5</c:v>
                </c:pt>
                <c:pt idx="2">
                  <c:v>3.1999999999999999E-5</c:v>
                </c:pt>
                <c:pt idx="3">
                  <c:v>3.1999999999999999E-5</c:v>
                </c:pt>
                <c:pt idx="4">
                  <c:v>3.1999999999999999E-5</c:v>
                </c:pt>
                <c:pt idx="5">
                  <c:v>3.1999999999999999E-5</c:v>
                </c:pt>
                <c:pt idx="6">
                  <c:v>3.1999999999999999E-5</c:v>
                </c:pt>
                <c:pt idx="7">
                  <c:v>3.1999999999999999E-5</c:v>
                </c:pt>
                <c:pt idx="8">
                  <c:v>3.1999999999999999E-5</c:v>
                </c:pt>
                <c:pt idx="9">
                  <c:v>3.1999999999999999E-5</c:v>
                </c:pt>
                <c:pt idx="10">
                  <c:v>3.1999999999999999E-5</c:v>
                </c:pt>
                <c:pt idx="11">
                  <c:v>3.1999999999999999E-5</c:v>
                </c:pt>
                <c:pt idx="12">
                  <c:v>3.1999999999999999E-5</c:v>
                </c:pt>
                <c:pt idx="13">
                  <c:v>3.1999999999999999E-5</c:v>
                </c:pt>
                <c:pt idx="14">
                  <c:v>3.1999999999999999E-5</c:v>
                </c:pt>
                <c:pt idx="15">
                  <c:v>3.1999999999999999E-5</c:v>
                </c:pt>
                <c:pt idx="16">
                  <c:v>3.1999999999999999E-5</c:v>
                </c:pt>
                <c:pt idx="17">
                  <c:v>3.1999999999999999E-5</c:v>
                </c:pt>
                <c:pt idx="18">
                  <c:v>3.1999999999999999E-5</c:v>
                </c:pt>
                <c:pt idx="19">
                  <c:v>3.1999999999999999E-5</c:v>
                </c:pt>
                <c:pt idx="20">
                  <c:v>3.1999999999999999E-5</c:v>
                </c:pt>
                <c:pt idx="21">
                  <c:v>3.3000000000000003E-5</c:v>
                </c:pt>
                <c:pt idx="22">
                  <c:v>3.3000000000000003E-5</c:v>
                </c:pt>
                <c:pt idx="23">
                  <c:v>3.3000000000000003E-5</c:v>
                </c:pt>
                <c:pt idx="24">
                  <c:v>3.3000000000000003E-5</c:v>
                </c:pt>
                <c:pt idx="25">
                  <c:v>3.3000000000000003E-5</c:v>
                </c:pt>
                <c:pt idx="26">
                  <c:v>3.3000000000000003E-5</c:v>
                </c:pt>
                <c:pt idx="27">
                  <c:v>3.3000000000000003E-5</c:v>
                </c:pt>
                <c:pt idx="28">
                  <c:v>3.3000000000000003E-5</c:v>
                </c:pt>
                <c:pt idx="29">
                  <c:v>3.3000000000000003E-5</c:v>
                </c:pt>
                <c:pt idx="30">
                  <c:v>3.3000000000000003E-5</c:v>
                </c:pt>
                <c:pt idx="31">
                  <c:v>3.3000000000000003E-5</c:v>
                </c:pt>
                <c:pt idx="32">
                  <c:v>3.1999999999999999E-5</c:v>
                </c:pt>
                <c:pt idx="33">
                  <c:v>3.1999999999999999E-5</c:v>
                </c:pt>
                <c:pt idx="34">
                  <c:v>3.1999999999999999E-5</c:v>
                </c:pt>
                <c:pt idx="35">
                  <c:v>3.1999999999999999E-5</c:v>
                </c:pt>
                <c:pt idx="36">
                  <c:v>3.1999999999999999E-5</c:v>
                </c:pt>
                <c:pt idx="37">
                  <c:v>3.1000000000000001E-5</c:v>
                </c:pt>
                <c:pt idx="38">
                  <c:v>3.1000000000000001E-5</c:v>
                </c:pt>
                <c:pt idx="39">
                  <c:v>3.0000000000000001E-5</c:v>
                </c:pt>
                <c:pt idx="40">
                  <c:v>3.0000000000000001E-5</c:v>
                </c:pt>
                <c:pt idx="41">
                  <c:v>2.9E-5</c:v>
                </c:pt>
                <c:pt idx="42">
                  <c:v>2.9E-5</c:v>
                </c:pt>
                <c:pt idx="43">
                  <c:v>2.8E-5</c:v>
                </c:pt>
                <c:pt idx="44">
                  <c:v>2.8E-5</c:v>
                </c:pt>
                <c:pt idx="45">
                  <c:v>2.6999999999999999E-5</c:v>
                </c:pt>
                <c:pt idx="46">
                  <c:v>2.5999999999999998E-5</c:v>
                </c:pt>
                <c:pt idx="47">
                  <c:v>2.5999999999999998E-5</c:v>
                </c:pt>
                <c:pt idx="48">
                  <c:v>2.5000000000000001E-5</c:v>
                </c:pt>
                <c:pt idx="49">
                  <c:v>2.4000000000000001E-5</c:v>
                </c:pt>
                <c:pt idx="50">
                  <c:v>2.3E-5</c:v>
                </c:pt>
                <c:pt idx="51">
                  <c:v>2.1999999999999999E-5</c:v>
                </c:pt>
                <c:pt idx="52">
                  <c:v>2.0999999999999999E-5</c:v>
                </c:pt>
                <c:pt idx="53">
                  <c:v>2.0999999999999999E-5</c:v>
                </c:pt>
                <c:pt idx="54">
                  <c:v>2.0000000000000002E-5</c:v>
                </c:pt>
                <c:pt idx="55">
                  <c:v>1.9000000000000001E-5</c:v>
                </c:pt>
                <c:pt idx="56">
                  <c:v>1.8E-5</c:v>
                </c:pt>
                <c:pt idx="57">
                  <c:v>1.7E-5</c:v>
                </c:pt>
                <c:pt idx="58">
                  <c:v>1.5999999999999999E-5</c:v>
                </c:pt>
                <c:pt idx="59">
                  <c:v>1.5E-5</c:v>
                </c:pt>
                <c:pt idx="60">
                  <c:v>1.4E-5</c:v>
                </c:pt>
                <c:pt idx="61">
                  <c:v>1.2999999999999999E-5</c:v>
                </c:pt>
                <c:pt idx="62">
                  <c:v>1.2E-5</c:v>
                </c:pt>
                <c:pt idx="63">
                  <c:v>1.1E-5</c:v>
                </c:pt>
                <c:pt idx="64">
                  <c:v>1.0000000000000001E-5</c:v>
                </c:pt>
                <c:pt idx="65">
                  <c:v>9.0000000000000002E-6</c:v>
                </c:pt>
                <c:pt idx="66">
                  <c:v>7.9999999999999996E-6</c:v>
                </c:pt>
                <c:pt idx="67">
                  <c:v>7.9999999999999996E-6</c:v>
                </c:pt>
                <c:pt idx="68">
                  <c:v>6.9999999999999999E-6</c:v>
                </c:pt>
                <c:pt idx="69">
                  <c:v>6.0000000000000002E-6</c:v>
                </c:pt>
                <c:pt idx="70">
                  <c:v>6.0000000000000002E-6</c:v>
                </c:pt>
                <c:pt idx="71">
                  <c:v>6.0000000000000002E-6</c:v>
                </c:pt>
                <c:pt idx="72">
                  <c:v>5.0000000000000004E-6</c:v>
                </c:pt>
                <c:pt idx="73">
                  <c:v>5.0000000000000004E-6</c:v>
                </c:pt>
                <c:pt idx="74">
                  <c:v>5.0000000000000004E-6</c:v>
                </c:pt>
                <c:pt idx="75">
                  <c:v>6.0000000000000002E-6</c:v>
                </c:pt>
                <c:pt idx="76">
                  <c:v>6.0000000000000002E-6</c:v>
                </c:pt>
                <c:pt idx="77">
                  <c:v>6.9999999999999999E-6</c:v>
                </c:pt>
                <c:pt idx="78">
                  <c:v>6.9999999999999999E-6</c:v>
                </c:pt>
                <c:pt idx="79">
                  <c:v>7.9999999999999996E-6</c:v>
                </c:pt>
                <c:pt idx="80">
                  <c:v>7.9999999999999996E-6</c:v>
                </c:pt>
                <c:pt idx="81">
                  <c:v>9.0000000000000002E-6</c:v>
                </c:pt>
                <c:pt idx="82">
                  <c:v>1.0000000000000001E-5</c:v>
                </c:pt>
                <c:pt idx="83">
                  <c:v>1.0000000000000001E-5</c:v>
                </c:pt>
                <c:pt idx="84">
                  <c:v>1.1E-5</c:v>
                </c:pt>
                <c:pt idx="85">
                  <c:v>1.1E-5</c:v>
                </c:pt>
                <c:pt idx="86">
                  <c:v>1.2E-5</c:v>
                </c:pt>
                <c:pt idx="87">
                  <c:v>1.2999999999999999E-5</c:v>
                </c:pt>
                <c:pt idx="88">
                  <c:v>1.2999999999999999E-5</c:v>
                </c:pt>
                <c:pt idx="89">
                  <c:v>1.4E-5</c:v>
                </c:pt>
                <c:pt idx="90">
                  <c:v>1.4E-5</c:v>
                </c:pt>
                <c:pt idx="91">
                  <c:v>1.4E-5</c:v>
                </c:pt>
                <c:pt idx="92">
                  <c:v>1.5E-5</c:v>
                </c:pt>
                <c:pt idx="93">
                  <c:v>1.5E-5</c:v>
                </c:pt>
                <c:pt idx="94">
                  <c:v>1.5E-5</c:v>
                </c:pt>
                <c:pt idx="95">
                  <c:v>1.5999999999999999E-5</c:v>
                </c:pt>
                <c:pt idx="96">
                  <c:v>1.5999999999999999E-5</c:v>
                </c:pt>
                <c:pt idx="97">
                  <c:v>1.5999999999999999E-5</c:v>
                </c:pt>
                <c:pt idx="98">
                  <c:v>1.5999999999999999E-5</c:v>
                </c:pt>
                <c:pt idx="99">
                  <c:v>1.5999999999999999E-5</c:v>
                </c:pt>
                <c:pt idx="100">
                  <c:v>1.5999999999999999E-5</c:v>
                </c:pt>
                <c:pt idx="101">
                  <c:v>1.5999999999999999E-5</c:v>
                </c:pt>
                <c:pt idx="102">
                  <c:v>1.5E-5</c:v>
                </c:pt>
                <c:pt idx="103">
                  <c:v>1.5E-5</c:v>
                </c:pt>
                <c:pt idx="104">
                  <c:v>1.5E-5</c:v>
                </c:pt>
                <c:pt idx="105">
                  <c:v>1.4E-5</c:v>
                </c:pt>
                <c:pt idx="106">
                  <c:v>1.4E-5</c:v>
                </c:pt>
                <c:pt idx="107">
                  <c:v>1.2999999999999999E-5</c:v>
                </c:pt>
                <c:pt idx="108">
                  <c:v>1.2E-5</c:v>
                </c:pt>
                <c:pt idx="109">
                  <c:v>1.2E-5</c:v>
                </c:pt>
                <c:pt idx="110">
                  <c:v>1.1E-5</c:v>
                </c:pt>
                <c:pt idx="111">
                  <c:v>1.0000000000000001E-5</c:v>
                </c:pt>
                <c:pt idx="112">
                  <c:v>9.0000000000000002E-6</c:v>
                </c:pt>
                <c:pt idx="113">
                  <c:v>7.9999999999999996E-6</c:v>
                </c:pt>
                <c:pt idx="114">
                  <c:v>6.9999999999999999E-6</c:v>
                </c:pt>
                <c:pt idx="115">
                  <c:v>6.0000000000000002E-6</c:v>
                </c:pt>
                <c:pt idx="116">
                  <c:v>5.0000000000000004E-6</c:v>
                </c:pt>
                <c:pt idx="117">
                  <c:v>3.9999999999999998E-6</c:v>
                </c:pt>
                <c:pt idx="118">
                  <c:v>3.9999999999999998E-6</c:v>
                </c:pt>
                <c:pt idx="119">
                  <c:v>3.9999999999999998E-6</c:v>
                </c:pt>
                <c:pt idx="120">
                  <c:v>3.9999999999999998E-6</c:v>
                </c:pt>
                <c:pt idx="121">
                  <c:v>5.0000000000000004E-6</c:v>
                </c:pt>
                <c:pt idx="122">
                  <c:v>6.9999999999999999E-6</c:v>
                </c:pt>
                <c:pt idx="123">
                  <c:v>7.9999999999999996E-6</c:v>
                </c:pt>
                <c:pt idx="124">
                  <c:v>1.0000000000000001E-5</c:v>
                </c:pt>
                <c:pt idx="125">
                  <c:v>1.1E-5</c:v>
                </c:pt>
                <c:pt idx="126">
                  <c:v>1.2999999999999999E-5</c:v>
                </c:pt>
                <c:pt idx="127">
                  <c:v>1.4E-5</c:v>
                </c:pt>
                <c:pt idx="128">
                  <c:v>1.5999999999999999E-5</c:v>
                </c:pt>
                <c:pt idx="129">
                  <c:v>1.8E-5</c:v>
                </c:pt>
                <c:pt idx="130">
                  <c:v>2.0000000000000002E-5</c:v>
                </c:pt>
                <c:pt idx="131">
                  <c:v>2.0999999999999999E-5</c:v>
                </c:pt>
                <c:pt idx="132">
                  <c:v>2.3E-5</c:v>
                </c:pt>
                <c:pt idx="133">
                  <c:v>2.5000000000000001E-5</c:v>
                </c:pt>
                <c:pt idx="134">
                  <c:v>2.5999999999999998E-5</c:v>
                </c:pt>
                <c:pt idx="135">
                  <c:v>2.8E-5</c:v>
                </c:pt>
                <c:pt idx="136">
                  <c:v>2.9E-5</c:v>
                </c:pt>
                <c:pt idx="137">
                  <c:v>3.1000000000000001E-5</c:v>
                </c:pt>
                <c:pt idx="138">
                  <c:v>3.1999999999999999E-5</c:v>
                </c:pt>
                <c:pt idx="139">
                  <c:v>3.3000000000000003E-5</c:v>
                </c:pt>
                <c:pt idx="140">
                  <c:v>3.4999999999999997E-5</c:v>
                </c:pt>
                <c:pt idx="141">
                  <c:v>3.6000000000000001E-5</c:v>
                </c:pt>
                <c:pt idx="142">
                  <c:v>3.6999999999999998E-5</c:v>
                </c:pt>
                <c:pt idx="143">
                  <c:v>3.8000000000000002E-5</c:v>
                </c:pt>
                <c:pt idx="144">
                  <c:v>3.8999999999999999E-5</c:v>
                </c:pt>
                <c:pt idx="145">
                  <c:v>4.0000000000000003E-5</c:v>
                </c:pt>
                <c:pt idx="146">
                  <c:v>4.1E-5</c:v>
                </c:pt>
                <c:pt idx="147">
                  <c:v>4.1E-5</c:v>
                </c:pt>
                <c:pt idx="148">
                  <c:v>4.1999999999999998E-5</c:v>
                </c:pt>
                <c:pt idx="149">
                  <c:v>4.1999999999999998E-5</c:v>
                </c:pt>
                <c:pt idx="150">
                  <c:v>4.3000000000000002E-5</c:v>
                </c:pt>
                <c:pt idx="151">
                  <c:v>4.3000000000000002E-5</c:v>
                </c:pt>
                <c:pt idx="152">
                  <c:v>4.3000000000000002E-5</c:v>
                </c:pt>
                <c:pt idx="153">
                  <c:v>4.3000000000000002E-5</c:v>
                </c:pt>
                <c:pt idx="154">
                  <c:v>4.3000000000000002E-5</c:v>
                </c:pt>
                <c:pt idx="155">
                  <c:v>4.3000000000000002E-5</c:v>
                </c:pt>
                <c:pt idx="156">
                  <c:v>4.1999999999999998E-5</c:v>
                </c:pt>
                <c:pt idx="157">
                  <c:v>4.1999999999999998E-5</c:v>
                </c:pt>
                <c:pt idx="158">
                  <c:v>4.1E-5</c:v>
                </c:pt>
                <c:pt idx="159">
                  <c:v>4.1E-5</c:v>
                </c:pt>
                <c:pt idx="160">
                  <c:v>4.0000000000000003E-5</c:v>
                </c:pt>
                <c:pt idx="161">
                  <c:v>3.8999999999999999E-5</c:v>
                </c:pt>
                <c:pt idx="162">
                  <c:v>3.8000000000000002E-5</c:v>
                </c:pt>
                <c:pt idx="163">
                  <c:v>3.6999999999999998E-5</c:v>
                </c:pt>
                <c:pt idx="164">
                  <c:v>3.6999999999999998E-5</c:v>
                </c:pt>
                <c:pt idx="165">
                  <c:v>3.6000000000000001E-5</c:v>
                </c:pt>
                <c:pt idx="166">
                  <c:v>3.4E-5</c:v>
                </c:pt>
                <c:pt idx="167">
                  <c:v>3.3000000000000003E-5</c:v>
                </c:pt>
                <c:pt idx="168">
                  <c:v>3.1999999999999999E-5</c:v>
                </c:pt>
                <c:pt idx="169">
                  <c:v>3.1000000000000001E-5</c:v>
                </c:pt>
                <c:pt idx="170">
                  <c:v>3.0000000000000001E-5</c:v>
                </c:pt>
                <c:pt idx="171">
                  <c:v>3.0000000000000001E-5</c:v>
                </c:pt>
                <c:pt idx="172">
                  <c:v>2.9E-5</c:v>
                </c:pt>
                <c:pt idx="173">
                  <c:v>2.8E-5</c:v>
                </c:pt>
                <c:pt idx="174">
                  <c:v>2.8E-5</c:v>
                </c:pt>
                <c:pt idx="175">
                  <c:v>2.6999999999999999E-5</c:v>
                </c:pt>
                <c:pt idx="176">
                  <c:v>2.6999999999999999E-5</c:v>
                </c:pt>
                <c:pt idx="177">
                  <c:v>2.6999999999999999E-5</c:v>
                </c:pt>
                <c:pt idx="178">
                  <c:v>2.6999999999999999E-5</c:v>
                </c:pt>
                <c:pt idx="179">
                  <c:v>2.6999999999999999E-5</c:v>
                </c:pt>
                <c:pt idx="180">
                  <c:v>2.8E-5</c:v>
                </c:pt>
                <c:pt idx="181">
                  <c:v>2.9E-5</c:v>
                </c:pt>
                <c:pt idx="182">
                  <c:v>3.0000000000000001E-5</c:v>
                </c:pt>
                <c:pt idx="183">
                  <c:v>3.1000000000000001E-5</c:v>
                </c:pt>
                <c:pt idx="184">
                  <c:v>3.1999999999999999E-5</c:v>
                </c:pt>
                <c:pt idx="185">
                  <c:v>3.3000000000000003E-5</c:v>
                </c:pt>
                <c:pt idx="186">
                  <c:v>3.4E-5</c:v>
                </c:pt>
                <c:pt idx="187">
                  <c:v>3.4999999999999997E-5</c:v>
                </c:pt>
                <c:pt idx="188">
                  <c:v>3.6999999999999998E-5</c:v>
                </c:pt>
                <c:pt idx="189">
                  <c:v>3.8000000000000002E-5</c:v>
                </c:pt>
                <c:pt idx="190">
                  <c:v>4.0000000000000003E-5</c:v>
                </c:pt>
                <c:pt idx="191">
                  <c:v>4.1E-5</c:v>
                </c:pt>
                <c:pt idx="192">
                  <c:v>4.1999999999999998E-5</c:v>
                </c:pt>
                <c:pt idx="193">
                  <c:v>4.3999999999999999E-5</c:v>
                </c:pt>
                <c:pt idx="194">
                  <c:v>4.5000000000000003E-5</c:v>
                </c:pt>
                <c:pt idx="195">
                  <c:v>4.6E-5</c:v>
                </c:pt>
                <c:pt idx="196">
                  <c:v>4.6999999999999997E-5</c:v>
                </c:pt>
                <c:pt idx="197">
                  <c:v>4.8999999999999998E-5</c:v>
                </c:pt>
                <c:pt idx="198">
                  <c:v>5.0000000000000002E-5</c:v>
                </c:pt>
                <c:pt idx="199">
                  <c:v>5.1E-5</c:v>
                </c:pt>
                <c:pt idx="200">
                  <c:v>5.1999999999999997E-5</c:v>
                </c:pt>
                <c:pt idx="201">
                  <c:v>5.3000000000000001E-5</c:v>
                </c:pt>
                <c:pt idx="202">
                  <c:v>5.3999999999999998E-5</c:v>
                </c:pt>
                <c:pt idx="203">
                  <c:v>5.5000000000000002E-5</c:v>
                </c:pt>
                <c:pt idx="204">
                  <c:v>5.5000000000000002E-5</c:v>
                </c:pt>
                <c:pt idx="205">
                  <c:v>5.5999999999999999E-5</c:v>
                </c:pt>
                <c:pt idx="206">
                  <c:v>5.7000000000000003E-5</c:v>
                </c:pt>
                <c:pt idx="207">
                  <c:v>5.7000000000000003E-5</c:v>
                </c:pt>
                <c:pt idx="208">
                  <c:v>5.8E-5</c:v>
                </c:pt>
                <c:pt idx="209">
                  <c:v>5.8E-5</c:v>
                </c:pt>
                <c:pt idx="210">
                  <c:v>5.8E-5</c:v>
                </c:pt>
                <c:pt idx="211">
                  <c:v>5.8999999999999998E-5</c:v>
                </c:pt>
                <c:pt idx="212">
                  <c:v>5.8999999999999998E-5</c:v>
                </c:pt>
                <c:pt idx="213">
                  <c:v>5.8999999999999998E-5</c:v>
                </c:pt>
                <c:pt idx="214">
                  <c:v>5.8999999999999998E-5</c:v>
                </c:pt>
                <c:pt idx="215">
                  <c:v>5.8999999999999998E-5</c:v>
                </c:pt>
                <c:pt idx="216">
                  <c:v>5.8999999999999998E-5</c:v>
                </c:pt>
                <c:pt idx="217">
                  <c:v>5.8999999999999998E-5</c:v>
                </c:pt>
                <c:pt idx="218">
                  <c:v>5.8E-5</c:v>
                </c:pt>
                <c:pt idx="219">
                  <c:v>5.8E-5</c:v>
                </c:pt>
                <c:pt idx="220">
                  <c:v>5.8E-5</c:v>
                </c:pt>
                <c:pt idx="221">
                  <c:v>5.7000000000000003E-5</c:v>
                </c:pt>
                <c:pt idx="222">
                  <c:v>5.7000000000000003E-5</c:v>
                </c:pt>
                <c:pt idx="223">
                  <c:v>5.5999999999999999E-5</c:v>
                </c:pt>
                <c:pt idx="224">
                  <c:v>5.5999999999999999E-5</c:v>
                </c:pt>
                <c:pt idx="225">
                  <c:v>5.5000000000000002E-5</c:v>
                </c:pt>
                <c:pt idx="226">
                  <c:v>5.5000000000000002E-5</c:v>
                </c:pt>
                <c:pt idx="227">
                  <c:v>5.3999999999999998E-5</c:v>
                </c:pt>
                <c:pt idx="228">
                  <c:v>5.3000000000000001E-5</c:v>
                </c:pt>
                <c:pt idx="229">
                  <c:v>5.3000000000000001E-5</c:v>
                </c:pt>
                <c:pt idx="230">
                  <c:v>5.1999999999999997E-5</c:v>
                </c:pt>
                <c:pt idx="231">
                  <c:v>5.1E-5</c:v>
                </c:pt>
                <c:pt idx="232">
                  <c:v>5.0000000000000002E-5</c:v>
                </c:pt>
                <c:pt idx="233">
                  <c:v>5.0000000000000002E-5</c:v>
                </c:pt>
                <c:pt idx="234">
                  <c:v>4.8999999999999998E-5</c:v>
                </c:pt>
                <c:pt idx="235">
                  <c:v>4.8000000000000001E-5</c:v>
                </c:pt>
                <c:pt idx="236">
                  <c:v>4.6999999999999997E-5</c:v>
                </c:pt>
                <c:pt idx="237">
                  <c:v>4.6E-5</c:v>
                </c:pt>
                <c:pt idx="238">
                  <c:v>4.5000000000000003E-5</c:v>
                </c:pt>
                <c:pt idx="239">
                  <c:v>4.3999999999999999E-5</c:v>
                </c:pt>
                <c:pt idx="240">
                  <c:v>4.3000000000000002E-5</c:v>
                </c:pt>
                <c:pt idx="241">
                  <c:v>4.3000000000000002E-5</c:v>
                </c:pt>
                <c:pt idx="242">
                  <c:v>4.1999999999999998E-5</c:v>
                </c:pt>
                <c:pt idx="243">
                  <c:v>4.1E-5</c:v>
                </c:pt>
                <c:pt idx="244">
                  <c:v>4.0000000000000003E-5</c:v>
                </c:pt>
                <c:pt idx="245">
                  <c:v>3.8999999999999999E-5</c:v>
                </c:pt>
                <c:pt idx="246">
                  <c:v>3.8000000000000002E-5</c:v>
                </c:pt>
                <c:pt idx="247">
                  <c:v>3.6999999999999998E-5</c:v>
                </c:pt>
                <c:pt idx="248">
                  <c:v>3.6999999999999998E-5</c:v>
                </c:pt>
                <c:pt idx="249">
                  <c:v>3.6000000000000001E-5</c:v>
                </c:pt>
                <c:pt idx="250">
                  <c:v>3.4999999999999997E-5</c:v>
                </c:pt>
                <c:pt idx="251">
                  <c:v>3.4E-5</c:v>
                </c:pt>
                <c:pt idx="252">
                  <c:v>3.4E-5</c:v>
                </c:pt>
                <c:pt idx="253">
                  <c:v>3.3000000000000003E-5</c:v>
                </c:pt>
                <c:pt idx="254">
                  <c:v>3.1999999999999999E-5</c:v>
                </c:pt>
                <c:pt idx="255">
                  <c:v>3.1999999999999999E-5</c:v>
                </c:pt>
                <c:pt idx="256">
                  <c:v>3.1000000000000001E-5</c:v>
                </c:pt>
                <c:pt idx="257">
                  <c:v>3.0000000000000001E-5</c:v>
                </c:pt>
                <c:pt idx="258">
                  <c:v>3.0000000000000001E-5</c:v>
                </c:pt>
                <c:pt idx="259">
                  <c:v>2.9E-5</c:v>
                </c:pt>
                <c:pt idx="260">
                  <c:v>2.9E-5</c:v>
                </c:pt>
                <c:pt idx="261">
                  <c:v>2.8E-5</c:v>
                </c:pt>
                <c:pt idx="262">
                  <c:v>2.8E-5</c:v>
                </c:pt>
                <c:pt idx="263">
                  <c:v>2.6999999999999999E-5</c:v>
                </c:pt>
                <c:pt idx="264">
                  <c:v>2.6999999999999999E-5</c:v>
                </c:pt>
                <c:pt idx="265">
                  <c:v>2.6999999999999999E-5</c:v>
                </c:pt>
                <c:pt idx="266">
                  <c:v>2.5999999999999998E-5</c:v>
                </c:pt>
                <c:pt idx="267">
                  <c:v>2.5999999999999998E-5</c:v>
                </c:pt>
                <c:pt idx="268">
                  <c:v>2.5999999999999998E-5</c:v>
                </c:pt>
                <c:pt idx="269">
                  <c:v>2.5999999999999998E-5</c:v>
                </c:pt>
                <c:pt idx="270">
                  <c:v>2.5999999999999998E-5</c:v>
                </c:pt>
                <c:pt idx="271">
                  <c:v>2.5000000000000001E-5</c:v>
                </c:pt>
                <c:pt idx="272">
                  <c:v>2.5000000000000001E-5</c:v>
                </c:pt>
                <c:pt idx="273">
                  <c:v>2.5000000000000001E-5</c:v>
                </c:pt>
                <c:pt idx="274">
                  <c:v>2.5000000000000001E-5</c:v>
                </c:pt>
                <c:pt idx="275">
                  <c:v>2.5000000000000001E-5</c:v>
                </c:pt>
                <c:pt idx="276">
                  <c:v>2.5000000000000001E-5</c:v>
                </c:pt>
                <c:pt idx="277">
                  <c:v>2.5000000000000001E-5</c:v>
                </c:pt>
                <c:pt idx="278">
                  <c:v>2.5000000000000001E-5</c:v>
                </c:pt>
                <c:pt idx="279">
                  <c:v>2.5000000000000001E-5</c:v>
                </c:pt>
                <c:pt idx="280">
                  <c:v>2.5000000000000001E-5</c:v>
                </c:pt>
                <c:pt idx="281">
                  <c:v>2.5000000000000001E-5</c:v>
                </c:pt>
                <c:pt idx="282">
                  <c:v>2.5999999999999998E-5</c:v>
                </c:pt>
                <c:pt idx="283">
                  <c:v>2.5999999999999998E-5</c:v>
                </c:pt>
                <c:pt idx="284">
                  <c:v>2.5999999999999998E-5</c:v>
                </c:pt>
                <c:pt idx="285">
                  <c:v>2.5999999999999998E-5</c:v>
                </c:pt>
                <c:pt idx="286">
                  <c:v>2.5999999999999998E-5</c:v>
                </c:pt>
                <c:pt idx="287">
                  <c:v>2.5999999999999998E-5</c:v>
                </c:pt>
                <c:pt idx="288">
                  <c:v>2.6999999999999999E-5</c:v>
                </c:pt>
                <c:pt idx="289">
                  <c:v>2.6999999999999999E-5</c:v>
                </c:pt>
                <c:pt idx="290">
                  <c:v>2.6999999999999999E-5</c:v>
                </c:pt>
                <c:pt idx="291">
                  <c:v>2.6999999999999999E-5</c:v>
                </c:pt>
                <c:pt idx="292">
                  <c:v>2.6999999999999999E-5</c:v>
                </c:pt>
                <c:pt idx="293">
                  <c:v>2.8E-5</c:v>
                </c:pt>
                <c:pt idx="294">
                  <c:v>2.8E-5</c:v>
                </c:pt>
                <c:pt idx="295">
                  <c:v>2.8E-5</c:v>
                </c:pt>
                <c:pt idx="296">
                  <c:v>2.9E-5</c:v>
                </c:pt>
                <c:pt idx="297">
                  <c:v>2.9E-5</c:v>
                </c:pt>
                <c:pt idx="298">
                  <c:v>3.0000000000000001E-5</c:v>
                </c:pt>
                <c:pt idx="299">
                  <c:v>3.0000000000000001E-5</c:v>
                </c:pt>
                <c:pt idx="300">
                  <c:v>3.1000000000000001E-5</c:v>
                </c:pt>
                <c:pt idx="301">
                  <c:v>3.1000000000000001E-5</c:v>
                </c:pt>
                <c:pt idx="302">
                  <c:v>3.1999999999999999E-5</c:v>
                </c:pt>
                <c:pt idx="303">
                  <c:v>3.3000000000000003E-5</c:v>
                </c:pt>
                <c:pt idx="304">
                  <c:v>3.3000000000000003E-5</c:v>
                </c:pt>
                <c:pt idx="305">
                  <c:v>3.4E-5</c:v>
                </c:pt>
                <c:pt idx="306">
                  <c:v>3.4999999999999997E-5</c:v>
                </c:pt>
                <c:pt idx="307">
                  <c:v>3.6000000000000001E-5</c:v>
                </c:pt>
                <c:pt idx="308">
                  <c:v>3.6999999999999998E-5</c:v>
                </c:pt>
                <c:pt idx="309">
                  <c:v>3.8000000000000002E-5</c:v>
                </c:pt>
                <c:pt idx="310">
                  <c:v>3.8999999999999999E-5</c:v>
                </c:pt>
                <c:pt idx="311">
                  <c:v>4.0000000000000003E-5</c:v>
                </c:pt>
                <c:pt idx="312">
                  <c:v>4.1E-5</c:v>
                </c:pt>
                <c:pt idx="313">
                  <c:v>4.1999999999999998E-5</c:v>
                </c:pt>
                <c:pt idx="314">
                  <c:v>4.3000000000000002E-5</c:v>
                </c:pt>
                <c:pt idx="315">
                  <c:v>4.3999999999999999E-5</c:v>
                </c:pt>
                <c:pt idx="316">
                  <c:v>4.6E-5</c:v>
                </c:pt>
                <c:pt idx="317">
                  <c:v>4.6999999999999997E-5</c:v>
                </c:pt>
                <c:pt idx="318">
                  <c:v>4.8000000000000001E-5</c:v>
                </c:pt>
                <c:pt idx="319">
                  <c:v>5.0000000000000002E-5</c:v>
                </c:pt>
                <c:pt idx="320">
                  <c:v>5.1E-5</c:v>
                </c:pt>
                <c:pt idx="321">
                  <c:v>5.1999999999999997E-5</c:v>
                </c:pt>
                <c:pt idx="322">
                  <c:v>5.3000000000000001E-5</c:v>
                </c:pt>
                <c:pt idx="323">
                  <c:v>5.5000000000000002E-5</c:v>
                </c:pt>
                <c:pt idx="324">
                  <c:v>5.5999999999999999E-5</c:v>
                </c:pt>
                <c:pt idx="325">
                  <c:v>5.7000000000000003E-5</c:v>
                </c:pt>
                <c:pt idx="326">
                  <c:v>5.8999999999999998E-5</c:v>
                </c:pt>
                <c:pt idx="327">
                  <c:v>6.0000000000000002E-5</c:v>
                </c:pt>
                <c:pt idx="328">
                  <c:v>6.0999999999999999E-5</c:v>
                </c:pt>
                <c:pt idx="329">
                  <c:v>6.2000000000000003E-5</c:v>
                </c:pt>
                <c:pt idx="330">
                  <c:v>6.3E-5</c:v>
                </c:pt>
                <c:pt idx="331">
                  <c:v>6.3999999999999997E-5</c:v>
                </c:pt>
                <c:pt idx="332">
                  <c:v>6.4999999999999994E-5</c:v>
                </c:pt>
                <c:pt idx="333">
                  <c:v>6.7000000000000002E-5</c:v>
                </c:pt>
                <c:pt idx="334">
                  <c:v>6.7000000000000002E-5</c:v>
                </c:pt>
                <c:pt idx="335">
                  <c:v>6.7999999999999999E-5</c:v>
                </c:pt>
                <c:pt idx="336">
                  <c:v>6.8999999999999997E-5</c:v>
                </c:pt>
                <c:pt idx="337">
                  <c:v>6.9999999999999994E-5</c:v>
                </c:pt>
                <c:pt idx="338">
                  <c:v>7.1000000000000005E-5</c:v>
                </c:pt>
                <c:pt idx="339">
                  <c:v>7.2000000000000002E-5</c:v>
                </c:pt>
                <c:pt idx="340">
                  <c:v>7.2000000000000002E-5</c:v>
                </c:pt>
                <c:pt idx="341">
                  <c:v>7.2999999999999999E-5</c:v>
                </c:pt>
                <c:pt idx="342">
                  <c:v>7.2999999999999999E-5</c:v>
                </c:pt>
                <c:pt idx="343">
                  <c:v>7.3999999999999996E-5</c:v>
                </c:pt>
                <c:pt idx="344">
                  <c:v>7.3999999999999996E-5</c:v>
                </c:pt>
                <c:pt idx="345">
                  <c:v>7.4999999999999993E-5</c:v>
                </c:pt>
                <c:pt idx="346">
                  <c:v>7.4999999999999993E-5</c:v>
                </c:pt>
                <c:pt idx="347">
                  <c:v>7.4999999999999993E-5</c:v>
                </c:pt>
                <c:pt idx="348">
                  <c:v>7.6000000000000004E-5</c:v>
                </c:pt>
                <c:pt idx="349">
                  <c:v>7.6000000000000004E-5</c:v>
                </c:pt>
                <c:pt idx="350">
                  <c:v>7.6000000000000004E-5</c:v>
                </c:pt>
                <c:pt idx="351">
                  <c:v>7.6000000000000004E-5</c:v>
                </c:pt>
                <c:pt idx="352">
                  <c:v>7.6000000000000004E-5</c:v>
                </c:pt>
                <c:pt idx="353">
                  <c:v>7.6000000000000004E-5</c:v>
                </c:pt>
                <c:pt idx="354">
                  <c:v>7.6000000000000004E-5</c:v>
                </c:pt>
                <c:pt idx="355">
                  <c:v>7.4999999999999993E-5</c:v>
                </c:pt>
                <c:pt idx="356">
                  <c:v>7.4999999999999993E-5</c:v>
                </c:pt>
                <c:pt idx="357">
                  <c:v>7.4999999999999993E-5</c:v>
                </c:pt>
                <c:pt idx="358">
                  <c:v>7.3999999999999996E-5</c:v>
                </c:pt>
                <c:pt idx="359">
                  <c:v>7.3999999999999996E-5</c:v>
                </c:pt>
                <c:pt idx="360">
                  <c:v>7.3999999999999996E-5</c:v>
                </c:pt>
                <c:pt idx="361">
                  <c:v>7.2999999999999999E-5</c:v>
                </c:pt>
                <c:pt idx="362">
                  <c:v>7.2999999999999999E-5</c:v>
                </c:pt>
                <c:pt idx="363">
                  <c:v>7.2000000000000002E-5</c:v>
                </c:pt>
                <c:pt idx="364">
                  <c:v>7.1000000000000005E-5</c:v>
                </c:pt>
                <c:pt idx="365">
                  <c:v>7.1000000000000005E-5</c:v>
                </c:pt>
                <c:pt idx="366">
                  <c:v>6.9999999999999994E-5</c:v>
                </c:pt>
                <c:pt idx="367">
                  <c:v>6.8999999999999997E-5</c:v>
                </c:pt>
                <c:pt idx="368">
                  <c:v>6.7999999999999999E-5</c:v>
                </c:pt>
                <c:pt idx="369">
                  <c:v>6.7000000000000002E-5</c:v>
                </c:pt>
                <c:pt idx="370">
                  <c:v>6.6000000000000005E-5</c:v>
                </c:pt>
                <c:pt idx="371">
                  <c:v>6.4999999999999994E-5</c:v>
                </c:pt>
                <c:pt idx="372">
                  <c:v>6.3999999999999997E-5</c:v>
                </c:pt>
                <c:pt idx="373">
                  <c:v>6.3E-5</c:v>
                </c:pt>
                <c:pt idx="374">
                  <c:v>6.2000000000000003E-5</c:v>
                </c:pt>
                <c:pt idx="375">
                  <c:v>6.0999999999999999E-5</c:v>
                </c:pt>
                <c:pt idx="376">
                  <c:v>5.8999999999999998E-5</c:v>
                </c:pt>
                <c:pt idx="377">
                  <c:v>5.8E-5</c:v>
                </c:pt>
                <c:pt idx="378">
                  <c:v>5.7000000000000003E-5</c:v>
                </c:pt>
                <c:pt idx="379">
                  <c:v>5.5000000000000002E-5</c:v>
                </c:pt>
                <c:pt idx="380">
                  <c:v>5.3999999999999998E-5</c:v>
                </c:pt>
                <c:pt idx="381">
                  <c:v>5.1999999999999997E-5</c:v>
                </c:pt>
                <c:pt idx="382">
                  <c:v>5.1E-5</c:v>
                </c:pt>
                <c:pt idx="383">
                  <c:v>4.8999999999999998E-5</c:v>
                </c:pt>
                <c:pt idx="384">
                  <c:v>4.6999999999999997E-5</c:v>
                </c:pt>
                <c:pt idx="385">
                  <c:v>4.6E-5</c:v>
                </c:pt>
                <c:pt idx="386">
                  <c:v>4.3999999999999999E-5</c:v>
                </c:pt>
                <c:pt idx="387">
                  <c:v>4.3000000000000002E-5</c:v>
                </c:pt>
                <c:pt idx="388">
                  <c:v>4.1E-5</c:v>
                </c:pt>
                <c:pt idx="389">
                  <c:v>3.8999999999999999E-5</c:v>
                </c:pt>
                <c:pt idx="390">
                  <c:v>3.8000000000000002E-5</c:v>
                </c:pt>
                <c:pt idx="391">
                  <c:v>3.6000000000000001E-5</c:v>
                </c:pt>
                <c:pt idx="392">
                  <c:v>3.4E-5</c:v>
                </c:pt>
                <c:pt idx="393">
                  <c:v>3.3000000000000003E-5</c:v>
                </c:pt>
                <c:pt idx="394">
                  <c:v>3.1000000000000001E-5</c:v>
                </c:pt>
                <c:pt idx="395">
                  <c:v>2.9E-5</c:v>
                </c:pt>
                <c:pt idx="396">
                  <c:v>2.8E-5</c:v>
                </c:pt>
                <c:pt idx="397">
                  <c:v>2.5999999999999998E-5</c:v>
                </c:pt>
                <c:pt idx="398">
                  <c:v>2.5000000000000001E-5</c:v>
                </c:pt>
                <c:pt idx="399">
                  <c:v>2.3E-5</c:v>
                </c:pt>
                <c:pt idx="400">
                  <c:v>2.1999999999999999E-5</c:v>
                </c:pt>
                <c:pt idx="401">
                  <c:v>2.0000000000000002E-5</c:v>
                </c:pt>
                <c:pt idx="402">
                  <c:v>1.9000000000000001E-5</c:v>
                </c:pt>
                <c:pt idx="403">
                  <c:v>1.8E-5</c:v>
                </c:pt>
                <c:pt idx="404">
                  <c:v>1.7E-5</c:v>
                </c:pt>
                <c:pt idx="405">
                  <c:v>1.5E-5</c:v>
                </c:pt>
                <c:pt idx="406">
                  <c:v>1.4E-5</c:v>
                </c:pt>
                <c:pt idx="407">
                  <c:v>1.2999999999999999E-5</c:v>
                </c:pt>
                <c:pt idx="408">
                  <c:v>1.2E-5</c:v>
                </c:pt>
                <c:pt idx="409">
                  <c:v>1.1E-5</c:v>
                </c:pt>
                <c:pt idx="410">
                  <c:v>1.1E-5</c:v>
                </c:pt>
                <c:pt idx="411">
                  <c:v>1.0000000000000001E-5</c:v>
                </c:pt>
                <c:pt idx="412">
                  <c:v>9.0000000000000002E-6</c:v>
                </c:pt>
                <c:pt idx="413">
                  <c:v>9.0000000000000002E-6</c:v>
                </c:pt>
                <c:pt idx="414">
                  <c:v>7.9999999999999996E-6</c:v>
                </c:pt>
                <c:pt idx="415">
                  <c:v>7.9999999999999996E-6</c:v>
                </c:pt>
                <c:pt idx="416">
                  <c:v>6.9999999999999999E-6</c:v>
                </c:pt>
                <c:pt idx="417">
                  <c:v>6.9999999999999999E-6</c:v>
                </c:pt>
                <c:pt idx="418">
                  <c:v>6.9999999999999999E-6</c:v>
                </c:pt>
                <c:pt idx="419">
                  <c:v>6.9999999999999999E-6</c:v>
                </c:pt>
                <c:pt idx="420">
                  <c:v>6.0000000000000002E-6</c:v>
                </c:pt>
                <c:pt idx="421">
                  <c:v>6.0000000000000002E-6</c:v>
                </c:pt>
                <c:pt idx="422">
                  <c:v>6.9999999999999999E-6</c:v>
                </c:pt>
                <c:pt idx="423">
                  <c:v>6.9999999999999999E-6</c:v>
                </c:pt>
                <c:pt idx="424">
                  <c:v>6.9999999999999999E-6</c:v>
                </c:pt>
                <c:pt idx="425">
                  <c:v>6.9999999999999999E-6</c:v>
                </c:pt>
                <c:pt idx="426">
                  <c:v>6.9999999999999999E-6</c:v>
                </c:pt>
                <c:pt idx="427">
                  <c:v>7.9999999999999996E-6</c:v>
                </c:pt>
                <c:pt idx="428">
                  <c:v>7.9999999999999996E-6</c:v>
                </c:pt>
                <c:pt idx="429">
                  <c:v>7.9999999999999996E-6</c:v>
                </c:pt>
                <c:pt idx="430">
                  <c:v>9.0000000000000002E-6</c:v>
                </c:pt>
                <c:pt idx="431">
                  <c:v>9.0000000000000002E-6</c:v>
                </c:pt>
                <c:pt idx="432">
                  <c:v>1.0000000000000001E-5</c:v>
                </c:pt>
                <c:pt idx="433">
                  <c:v>1.0000000000000001E-5</c:v>
                </c:pt>
                <c:pt idx="434">
                  <c:v>1.1E-5</c:v>
                </c:pt>
                <c:pt idx="435">
                  <c:v>1.1E-5</c:v>
                </c:pt>
                <c:pt idx="436">
                  <c:v>1.2E-5</c:v>
                </c:pt>
                <c:pt idx="437">
                  <c:v>1.2E-5</c:v>
                </c:pt>
                <c:pt idx="438">
                  <c:v>1.2999999999999999E-5</c:v>
                </c:pt>
                <c:pt idx="439">
                  <c:v>1.2999999999999999E-5</c:v>
                </c:pt>
                <c:pt idx="440">
                  <c:v>1.4E-5</c:v>
                </c:pt>
                <c:pt idx="441">
                  <c:v>1.4E-5</c:v>
                </c:pt>
                <c:pt idx="442">
                  <c:v>1.5E-5</c:v>
                </c:pt>
                <c:pt idx="443">
                  <c:v>1.5E-5</c:v>
                </c:pt>
                <c:pt idx="444">
                  <c:v>1.5E-5</c:v>
                </c:pt>
                <c:pt idx="445">
                  <c:v>1.5999999999999999E-5</c:v>
                </c:pt>
                <c:pt idx="446">
                  <c:v>1.5999999999999999E-5</c:v>
                </c:pt>
                <c:pt idx="447">
                  <c:v>1.5999999999999999E-5</c:v>
                </c:pt>
                <c:pt idx="448">
                  <c:v>1.7E-5</c:v>
                </c:pt>
                <c:pt idx="449">
                  <c:v>1.7E-5</c:v>
                </c:pt>
                <c:pt idx="450">
                  <c:v>1.7E-5</c:v>
                </c:pt>
                <c:pt idx="451">
                  <c:v>1.7E-5</c:v>
                </c:pt>
                <c:pt idx="452">
                  <c:v>1.7E-5</c:v>
                </c:pt>
                <c:pt idx="453">
                  <c:v>1.7E-5</c:v>
                </c:pt>
                <c:pt idx="454">
                  <c:v>1.7E-5</c:v>
                </c:pt>
                <c:pt idx="455">
                  <c:v>1.7E-5</c:v>
                </c:pt>
                <c:pt idx="456">
                  <c:v>1.7E-5</c:v>
                </c:pt>
                <c:pt idx="457">
                  <c:v>1.7E-5</c:v>
                </c:pt>
                <c:pt idx="458">
                  <c:v>1.7E-5</c:v>
                </c:pt>
                <c:pt idx="459">
                  <c:v>1.7E-5</c:v>
                </c:pt>
                <c:pt idx="460">
                  <c:v>1.5999999999999999E-5</c:v>
                </c:pt>
                <c:pt idx="461">
                  <c:v>1.5999999999999999E-5</c:v>
                </c:pt>
                <c:pt idx="462">
                  <c:v>1.5999999999999999E-5</c:v>
                </c:pt>
                <c:pt idx="463">
                  <c:v>1.5999999999999999E-5</c:v>
                </c:pt>
                <c:pt idx="464">
                  <c:v>1.5999999999999999E-5</c:v>
                </c:pt>
                <c:pt idx="465">
                  <c:v>1.5999999999999999E-5</c:v>
                </c:pt>
                <c:pt idx="466">
                  <c:v>1.5999999999999999E-5</c:v>
                </c:pt>
                <c:pt idx="467">
                  <c:v>1.5E-5</c:v>
                </c:pt>
                <c:pt idx="468">
                  <c:v>1.5E-5</c:v>
                </c:pt>
                <c:pt idx="469">
                  <c:v>1.5999999999999999E-5</c:v>
                </c:pt>
                <c:pt idx="470">
                  <c:v>1.5999999999999999E-5</c:v>
                </c:pt>
                <c:pt idx="471">
                  <c:v>1.5999999999999999E-5</c:v>
                </c:pt>
                <c:pt idx="472">
                  <c:v>1.5999999999999999E-5</c:v>
                </c:pt>
                <c:pt idx="473">
                  <c:v>1.7E-5</c:v>
                </c:pt>
                <c:pt idx="474">
                  <c:v>1.7E-5</c:v>
                </c:pt>
                <c:pt idx="475">
                  <c:v>1.8E-5</c:v>
                </c:pt>
                <c:pt idx="476">
                  <c:v>1.8E-5</c:v>
                </c:pt>
                <c:pt idx="477">
                  <c:v>1.9000000000000001E-5</c:v>
                </c:pt>
                <c:pt idx="478">
                  <c:v>2.0000000000000002E-5</c:v>
                </c:pt>
                <c:pt idx="479">
                  <c:v>2.0999999999999999E-5</c:v>
                </c:pt>
                <c:pt idx="480">
                  <c:v>2.1999999999999999E-5</c:v>
                </c:pt>
                <c:pt idx="481">
                  <c:v>2.3E-5</c:v>
                </c:pt>
                <c:pt idx="482">
                  <c:v>2.4000000000000001E-5</c:v>
                </c:pt>
                <c:pt idx="483">
                  <c:v>2.5000000000000001E-5</c:v>
                </c:pt>
                <c:pt idx="484">
                  <c:v>2.5999999999999998E-5</c:v>
                </c:pt>
                <c:pt idx="485">
                  <c:v>2.6999999999999999E-5</c:v>
                </c:pt>
                <c:pt idx="486">
                  <c:v>2.8E-5</c:v>
                </c:pt>
                <c:pt idx="487">
                  <c:v>3.0000000000000001E-5</c:v>
                </c:pt>
                <c:pt idx="488">
                  <c:v>3.1000000000000001E-5</c:v>
                </c:pt>
                <c:pt idx="489">
                  <c:v>3.1999999999999999E-5</c:v>
                </c:pt>
                <c:pt idx="490">
                  <c:v>3.3000000000000003E-5</c:v>
                </c:pt>
                <c:pt idx="491">
                  <c:v>3.4E-5</c:v>
                </c:pt>
                <c:pt idx="492">
                  <c:v>3.6000000000000001E-5</c:v>
                </c:pt>
                <c:pt idx="493">
                  <c:v>3.6999999999999998E-5</c:v>
                </c:pt>
                <c:pt idx="494">
                  <c:v>3.8000000000000002E-5</c:v>
                </c:pt>
                <c:pt idx="495">
                  <c:v>3.8999999999999999E-5</c:v>
                </c:pt>
                <c:pt idx="496">
                  <c:v>4.0000000000000003E-5</c:v>
                </c:pt>
                <c:pt idx="497">
                  <c:v>4.1E-5</c:v>
                </c:pt>
                <c:pt idx="498">
                  <c:v>4.1999999999999998E-5</c:v>
                </c:pt>
                <c:pt idx="499">
                  <c:v>4.3000000000000002E-5</c:v>
                </c:pt>
                <c:pt idx="500">
                  <c:v>4.3999999999999999E-5</c:v>
                </c:pt>
                <c:pt idx="501">
                  <c:v>4.5000000000000003E-5</c:v>
                </c:pt>
                <c:pt idx="502">
                  <c:v>4.6E-5</c:v>
                </c:pt>
                <c:pt idx="503">
                  <c:v>4.6999999999999997E-5</c:v>
                </c:pt>
                <c:pt idx="504">
                  <c:v>4.8000000000000001E-5</c:v>
                </c:pt>
                <c:pt idx="505">
                  <c:v>4.8999999999999998E-5</c:v>
                </c:pt>
                <c:pt idx="506">
                  <c:v>4.8999999999999998E-5</c:v>
                </c:pt>
                <c:pt idx="507">
                  <c:v>5.0000000000000002E-5</c:v>
                </c:pt>
                <c:pt idx="508">
                  <c:v>5.1E-5</c:v>
                </c:pt>
                <c:pt idx="509">
                  <c:v>5.1E-5</c:v>
                </c:pt>
                <c:pt idx="510">
                  <c:v>5.1E-5</c:v>
                </c:pt>
                <c:pt idx="511">
                  <c:v>5.1999999999999997E-5</c:v>
                </c:pt>
                <c:pt idx="512">
                  <c:v>5.1999999999999997E-5</c:v>
                </c:pt>
                <c:pt idx="513">
                  <c:v>5.1999999999999997E-5</c:v>
                </c:pt>
                <c:pt idx="514">
                  <c:v>5.3000000000000001E-5</c:v>
                </c:pt>
                <c:pt idx="515">
                  <c:v>5.3000000000000001E-5</c:v>
                </c:pt>
                <c:pt idx="516">
                  <c:v>5.3000000000000001E-5</c:v>
                </c:pt>
                <c:pt idx="517">
                  <c:v>5.3000000000000001E-5</c:v>
                </c:pt>
                <c:pt idx="518">
                  <c:v>5.3000000000000001E-5</c:v>
                </c:pt>
                <c:pt idx="519">
                  <c:v>5.1999999999999997E-5</c:v>
                </c:pt>
                <c:pt idx="520">
                  <c:v>5.1999999999999997E-5</c:v>
                </c:pt>
                <c:pt idx="521">
                  <c:v>5.1999999999999997E-5</c:v>
                </c:pt>
                <c:pt idx="522">
                  <c:v>5.1E-5</c:v>
                </c:pt>
                <c:pt idx="523">
                  <c:v>5.1E-5</c:v>
                </c:pt>
                <c:pt idx="524">
                  <c:v>5.0000000000000002E-5</c:v>
                </c:pt>
                <c:pt idx="525">
                  <c:v>5.0000000000000002E-5</c:v>
                </c:pt>
                <c:pt idx="526">
                  <c:v>4.8999999999999998E-5</c:v>
                </c:pt>
                <c:pt idx="527">
                  <c:v>4.8999999999999998E-5</c:v>
                </c:pt>
                <c:pt idx="528">
                  <c:v>4.8000000000000001E-5</c:v>
                </c:pt>
                <c:pt idx="529">
                  <c:v>4.6999999999999997E-5</c:v>
                </c:pt>
                <c:pt idx="530">
                  <c:v>4.6E-5</c:v>
                </c:pt>
                <c:pt idx="531">
                  <c:v>4.5000000000000003E-5</c:v>
                </c:pt>
                <c:pt idx="532">
                  <c:v>4.3999999999999999E-5</c:v>
                </c:pt>
                <c:pt idx="533">
                  <c:v>4.3000000000000002E-5</c:v>
                </c:pt>
                <c:pt idx="534">
                  <c:v>4.1999999999999998E-5</c:v>
                </c:pt>
                <c:pt idx="535">
                  <c:v>4.1E-5</c:v>
                </c:pt>
                <c:pt idx="536">
                  <c:v>4.0000000000000003E-5</c:v>
                </c:pt>
                <c:pt idx="537">
                  <c:v>3.8999999999999999E-5</c:v>
                </c:pt>
                <c:pt idx="538">
                  <c:v>3.8000000000000002E-5</c:v>
                </c:pt>
                <c:pt idx="539">
                  <c:v>3.6999999999999998E-5</c:v>
                </c:pt>
                <c:pt idx="540">
                  <c:v>3.6000000000000001E-5</c:v>
                </c:pt>
                <c:pt idx="541">
                  <c:v>3.4999999999999997E-5</c:v>
                </c:pt>
                <c:pt idx="542">
                  <c:v>3.4E-5</c:v>
                </c:pt>
                <c:pt idx="543">
                  <c:v>3.3000000000000003E-5</c:v>
                </c:pt>
                <c:pt idx="544">
                  <c:v>3.1999999999999999E-5</c:v>
                </c:pt>
                <c:pt idx="545">
                  <c:v>3.1000000000000001E-5</c:v>
                </c:pt>
                <c:pt idx="546">
                  <c:v>3.0000000000000001E-5</c:v>
                </c:pt>
                <c:pt idx="547">
                  <c:v>2.9E-5</c:v>
                </c:pt>
                <c:pt idx="548">
                  <c:v>2.8E-5</c:v>
                </c:pt>
                <c:pt idx="549">
                  <c:v>2.6999999999999999E-5</c:v>
                </c:pt>
                <c:pt idx="550">
                  <c:v>2.5999999999999998E-5</c:v>
                </c:pt>
                <c:pt idx="551">
                  <c:v>2.5999999999999998E-5</c:v>
                </c:pt>
                <c:pt idx="552">
                  <c:v>2.5000000000000001E-5</c:v>
                </c:pt>
                <c:pt idx="553">
                  <c:v>2.4000000000000001E-5</c:v>
                </c:pt>
                <c:pt idx="554">
                  <c:v>2.4000000000000001E-5</c:v>
                </c:pt>
                <c:pt idx="555">
                  <c:v>2.3E-5</c:v>
                </c:pt>
                <c:pt idx="556">
                  <c:v>2.3E-5</c:v>
                </c:pt>
                <c:pt idx="557">
                  <c:v>2.1999999999999999E-5</c:v>
                </c:pt>
                <c:pt idx="558">
                  <c:v>2.1999999999999999E-5</c:v>
                </c:pt>
                <c:pt idx="559">
                  <c:v>2.1999999999999999E-5</c:v>
                </c:pt>
                <c:pt idx="560">
                  <c:v>2.1999999999999999E-5</c:v>
                </c:pt>
                <c:pt idx="561">
                  <c:v>2.0999999999999999E-5</c:v>
                </c:pt>
                <c:pt idx="562">
                  <c:v>2.0999999999999999E-5</c:v>
                </c:pt>
                <c:pt idx="563">
                  <c:v>2.0999999999999999E-5</c:v>
                </c:pt>
                <c:pt idx="564">
                  <c:v>2.0999999999999999E-5</c:v>
                </c:pt>
                <c:pt idx="565">
                  <c:v>2.0999999999999999E-5</c:v>
                </c:pt>
                <c:pt idx="566">
                  <c:v>2.0000000000000002E-5</c:v>
                </c:pt>
                <c:pt idx="567">
                  <c:v>2.0000000000000002E-5</c:v>
                </c:pt>
                <c:pt idx="568">
                  <c:v>2.0000000000000002E-5</c:v>
                </c:pt>
                <c:pt idx="569">
                  <c:v>2.0000000000000002E-5</c:v>
                </c:pt>
                <c:pt idx="570">
                  <c:v>2.0000000000000002E-5</c:v>
                </c:pt>
                <c:pt idx="571">
                  <c:v>2.0000000000000002E-5</c:v>
                </c:pt>
                <c:pt idx="572">
                  <c:v>2.0000000000000002E-5</c:v>
                </c:pt>
                <c:pt idx="573">
                  <c:v>1.9000000000000001E-5</c:v>
                </c:pt>
                <c:pt idx="574">
                  <c:v>1.9000000000000001E-5</c:v>
                </c:pt>
                <c:pt idx="575">
                  <c:v>1.9000000000000001E-5</c:v>
                </c:pt>
                <c:pt idx="576">
                  <c:v>1.9000000000000001E-5</c:v>
                </c:pt>
                <c:pt idx="577">
                  <c:v>1.8E-5</c:v>
                </c:pt>
                <c:pt idx="578">
                  <c:v>1.8E-5</c:v>
                </c:pt>
                <c:pt idx="579">
                  <c:v>1.8E-5</c:v>
                </c:pt>
                <c:pt idx="580">
                  <c:v>1.7E-5</c:v>
                </c:pt>
                <c:pt idx="581">
                  <c:v>1.7E-5</c:v>
                </c:pt>
                <c:pt idx="582">
                  <c:v>1.5999999999999999E-5</c:v>
                </c:pt>
                <c:pt idx="583">
                  <c:v>1.5999999999999999E-5</c:v>
                </c:pt>
                <c:pt idx="584">
                  <c:v>1.5E-5</c:v>
                </c:pt>
                <c:pt idx="585">
                  <c:v>1.5E-5</c:v>
                </c:pt>
                <c:pt idx="586">
                  <c:v>1.4E-5</c:v>
                </c:pt>
                <c:pt idx="587">
                  <c:v>1.2999999999999999E-5</c:v>
                </c:pt>
                <c:pt idx="588">
                  <c:v>1.2E-5</c:v>
                </c:pt>
                <c:pt idx="589">
                  <c:v>1.2E-5</c:v>
                </c:pt>
                <c:pt idx="590">
                  <c:v>1.1E-5</c:v>
                </c:pt>
                <c:pt idx="591">
                  <c:v>1.0000000000000001E-5</c:v>
                </c:pt>
                <c:pt idx="592">
                  <c:v>9.0000000000000002E-6</c:v>
                </c:pt>
                <c:pt idx="593">
                  <c:v>7.9999999999999996E-6</c:v>
                </c:pt>
                <c:pt idx="594">
                  <c:v>7.9999999999999996E-6</c:v>
                </c:pt>
                <c:pt idx="595">
                  <c:v>6.9999999999999999E-6</c:v>
                </c:pt>
                <c:pt idx="596">
                  <c:v>6.0000000000000002E-6</c:v>
                </c:pt>
                <c:pt idx="597">
                  <c:v>5.0000000000000004E-6</c:v>
                </c:pt>
                <c:pt idx="598">
                  <c:v>3.9999999999999998E-6</c:v>
                </c:pt>
                <c:pt idx="599">
                  <c:v>3.0000000000000001E-6</c:v>
                </c:pt>
                <c:pt idx="600">
                  <c:v>3.0000000000000001E-6</c:v>
                </c:pt>
                <c:pt idx="601">
                  <c:v>3.0000000000000001E-6</c:v>
                </c:pt>
                <c:pt idx="602">
                  <c:v>3.0000000000000001E-6</c:v>
                </c:pt>
                <c:pt idx="603">
                  <c:v>3.0000000000000001E-6</c:v>
                </c:pt>
                <c:pt idx="604">
                  <c:v>3.9999999999999998E-6</c:v>
                </c:pt>
                <c:pt idx="605">
                  <c:v>5.0000000000000004E-6</c:v>
                </c:pt>
                <c:pt idx="606">
                  <c:v>5.0000000000000004E-6</c:v>
                </c:pt>
                <c:pt idx="607">
                  <c:v>6.0000000000000002E-6</c:v>
                </c:pt>
                <c:pt idx="608">
                  <c:v>6.9999999999999999E-6</c:v>
                </c:pt>
                <c:pt idx="609">
                  <c:v>7.9999999999999996E-6</c:v>
                </c:pt>
                <c:pt idx="610">
                  <c:v>9.0000000000000002E-6</c:v>
                </c:pt>
                <c:pt idx="611">
                  <c:v>1.0000000000000001E-5</c:v>
                </c:pt>
                <c:pt idx="612">
                  <c:v>1.1E-5</c:v>
                </c:pt>
                <c:pt idx="613">
                  <c:v>1.2E-5</c:v>
                </c:pt>
                <c:pt idx="614">
                  <c:v>1.2999999999999999E-5</c:v>
                </c:pt>
                <c:pt idx="615">
                  <c:v>1.4E-5</c:v>
                </c:pt>
                <c:pt idx="616">
                  <c:v>1.5E-5</c:v>
                </c:pt>
                <c:pt idx="617">
                  <c:v>1.5999999999999999E-5</c:v>
                </c:pt>
                <c:pt idx="618">
                  <c:v>1.7E-5</c:v>
                </c:pt>
                <c:pt idx="619">
                  <c:v>1.8E-5</c:v>
                </c:pt>
                <c:pt idx="620">
                  <c:v>1.9000000000000001E-5</c:v>
                </c:pt>
                <c:pt idx="621">
                  <c:v>2.0000000000000002E-5</c:v>
                </c:pt>
                <c:pt idx="622">
                  <c:v>2.0999999999999999E-5</c:v>
                </c:pt>
                <c:pt idx="623">
                  <c:v>2.1999999999999999E-5</c:v>
                </c:pt>
                <c:pt idx="624">
                  <c:v>2.3E-5</c:v>
                </c:pt>
                <c:pt idx="625">
                  <c:v>2.4000000000000001E-5</c:v>
                </c:pt>
                <c:pt idx="626">
                  <c:v>2.5000000000000001E-5</c:v>
                </c:pt>
                <c:pt idx="627">
                  <c:v>2.5999999999999998E-5</c:v>
                </c:pt>
                <c:pt idx="628">
                  <c:v>2.6999999999999999E-5</c:v>
                </c:pt>
                <c:pt idx="629">
                  <c:v>2.8E-5</c:v>
                </c:pt>
                <c:pt idx="630">
                  <c:v>2.9E-5</c:v>
                </c:pt>
                <c:pt idx="631">
                  <c:v>3.0000000000000001E-5</c:v>
                </c:pt>
                <c:pt idx="632">
                  <c:v>3.1000000000000001E-5</c:v>
                </c:pt>
                <c:pt idx="633">
                  <c:v>3.1999999999999999E-5</c:v>
                </c:pt>
                <c:pt idx="634">
                  <c:v>3.3000000000000003E-5</c:v>
                </c:pt>
                <c:pt idx="635">
                  <c:v>3.4E-5</c:v>
                </c:pt>
                <c:pt idx="636">
                  <c:v>3.4999999999999997E-5</c:v>
                </c:pt>
                <c:pt idx="637">
                  <c:v>3.6000000000000001E-5</c:v>
                </c:pt>
                <c:pt idx="638">
                  <c:v>3.6999999999999998E-5</c:v>
                </c:pt>
                <c:pt idx="639">
                  <c:v>3.8000000000000002E-5</c:v>
                </c:pt>
                <c:pt idx="640">
                  <c:v>3.8000000000000002E-5</c:v>
                </c:pt>
                <c:pt idx="641">
                  <c:v>3.8999999999999999E-5</c:v>
                </c:pt>
                <c:pt idx="642">
                  <c:v>4.0000000000000003E-5</c:v>
                </c:pt>
                <c:pt idx="643">
                  <c:v>4.1E-5</c:v>
                </c:pt>
                <c:pt idx="644">
                  <c:v>4.1999999999999998E-5</c:v>
                </c:pt>
                <c:pt idx="645">
                  <c:v>4.3000000000000002E-5</c:v>
                </c:pt>
                <c:pt idx="646">
                  <c:v>4.3000000000000002E-5</c:v>
                </c:pt>
                <c:pt idx="647">
                  <c:v>4.3999999999999999E-5</c:v>
                </c:pt>
                <c:pt idx="648">
                  <c:v>4.5000000000000003E-5</c:v>
                </c:pt>
                <c:pt idx="649">
                  <c:v>4.5000000000000003E-5</c:v>
                </c:pt>
                <c:pt idx="650">
                  <c:v>4.6E-5</c:v>
                </c:pt>
                <c:pt idx="651">
                  <c:v>4.6E-5</c:v>
                </c:pt>
                <c:pt idx="652">
                  <c:v>4.6999999999999997E-5</c:v>
                </c:pt>
                <c:pt idx="653">
                  <c:v>4.6999999999999997E-5</c:v>
                </c:pt>
                <c:pt idx="654">
                  <c:v>4.6999999999999997E-5</c:v>
                </c:pt>
                <c:pt idx="655">
                  <c:v>4.8000000000000001E-5</c:v>
                </c:pt>
                <c:pt idx="656">
                  <c:v>4.8000000000000001E-5</c:v>
                </c:pt>
                <c:pt idx="657">
                  <c:v>4.8000000000000001E-5</c:v>
                </c:pt>
                <c:pt idx="658">
                  <c:v>4.8000000000000001E-5</c:v>
                </c:pt>
                <c:pt idx="659">
                  <c:v>4.8000000000000001E-5</c:v>
                </c:pt>
                <c:pt idx="660">
                  <c:v>4.6999999999999997E-5</c:v>
                </c:pt>
                <c:pt idx="661">
                  <c:v>4.6999999999999997E-5</c:v>
                </c:pt>
                <c:pt idx="662">
                  <c:v>4.6999999999999997E-5</c:v>
                </c:pt>
                <c:pt idx="663">
                  <c:v>4.6E-5</c:v>
                </c:pt>
                <c:pt idx="664">
                  <c:v>4.5000000000000003E-5</c:v>
                </c:pt>
                <c:pt idx="665">
                  <c:v>4.5000000000000003E-5</c:v>
                </c:pt>
                <c:pt idx="666">
                  <c:v>4.3999999999999999E-5</c:v>
                </c:pt>
                <c:pt idx="667">
                  <c:v>4.3000000000000002E-5</c:v>
                </c:pt>
                <c:pt idx="668">
                  <c:v>4.1999999999999998E-5</c:v>
                </c:pt>
                <c:pt idx="669">
                  <c:v>4.1E-5</c:v>
                </c:pt>
                <c:pt idx="670">
                  <c:v>4.0000000000000003E-5</c:v>
                </c:pt>
                <c:pt idx="671">
                  <c:v>3.8000000000000002E-5</c:v>
                </c:pt>
                <c:pt idx="672">
                  <c:v>3.6999999999999998E-5</c:v>
                </c:pt>
                <c:pt idx="673">
                  <c:v>3.6000000000000001E-5</c:v>
                </c:pt>
                <c:pt idx="674">
                  <c:v>3.4E-5</c:v>
                </c:pt>
                <c:pt idx="675">
                  <c:v>3.1999999999999999E-5</c:v>
                </c:pt>
                <c:pt idx="676">
                  <c:v>3.1000000000000001E-5</c:v>
                </c:pt>
                <c:pt idx="677">
                  <c:v>2.9E-5</c:v>
                </c:pt>
                <c:pt idx="678">
                  <c:v>2.6999999999999999E-5</c:v>
                </c:pt>
                <c:pt idx="679">
                  <c:v>2.5999999999999998E-5</c:v>
                </c:pt>
                <c:pt idx="680">
                  <c:v>2.4000000000000001E-5</c:v>
                </c:pt>
                <c:pt idx="681">
                  <c:v>2.1999999999999999E-5</c:v>
                </c:pt>
                <c:pt idx="682">
                  <c:v>2.0000000000000002E-5</c:v>
                </c:pt>
                <c:pt idx="683">
                  <c:v>1.8E-5</c:v>
                </c:pt>
                <c:pt idx="684">
                  <c:v>1.7E-5</c:v>
                </c:pt>
                <c:pt idx="685">
                  <c:v>1.5E-5</c:v>
                </c:pt>
                <c:pt idx="686">
                  <c:v>1.4E-5</c:v>
                </c:pt>
                <c:pt idx="687">
                  <c:v>1.2999999999999999E-5</c:v>
                </c:pt>
                <c:pt idx="688">
                  <c:v>1.2E-5</c:v>
                </c:pt>
                <c:pt idx="689">
                  <c:v>1.2E-5</c:v>
                </c:pt>
                <c:pt idx="690">
                  <c:v>1.2E-5</c:v>
                </c:pt>
                <c:pt idx="691">
                  <c:v>1.2E-5</c:v>
                </c:pt>
                <c:pt idx="692">
                  <c:v>1.2999999999999999E-5</c:v>
                </c:pt>
                <c:pt idx="693">
                  <c:v>1.4E-5</c:v>
                </c:pt>
                <c:pt idx="694">
                  <c:v>1.5999999999999999E-5</c:v>
                </c:pt>
                <c:pt idx="695">
                  <c:v>1.7E-5</c:v>
                </c:pt>
                <c:pt idx="696">
                  <c:v>1.9000000000000001E-5</c:v>
                </c:pt>
                <c:pt idx="697">
                  <c:v>2.0000000000000002E-5</c:v>
                </c:pt>
                <c:pt idx="698">
                  <c:v>2.1999999999999999E-5</c:v>
                </c:pt>
                <c:pt idx="699">
                  <c:v>2.3E-5</c:v>
                </c:pt>
                <c:pt idx="700">
                  <c:v>2.5000000000000001E-5</c:v>
                </c:pt>
                <c:pt idx="701">
                  <c:v>2.5999999999999998E-5</c:v>
                </c:pt>
                <c:pt idx="702">
                  <c:v>2.8E-5</c:v>
                </c:pt>
                <c:pt idx="703">
                  <c:v>2.9E-5</c:v>
                </c:pt>
                <c:pt idx="704">
                  <c:v>3.1000000000000001E-5</c:v>
                </c:pt>
                <c:pt idx="705">
                  <c:v>3.1999999999999999E-5</c:v>
                </c:pt>
                <c:pt idx="706">
                  <c:v>3.3000000000000003E-5</c:v>
                </c:pt>
                <c:pt idx="707">
                  <c:v>3.4E-5</c:v>
                </c:pt>
                <c:pt idx="708">
                  <c:v>3.4999999999999997E-5</c:v>
                </c:pt>
                <c:pt idx="709">
                  <c:v>3.6000000000000001E-5</c:v>
                </c:pt>
                <c:pt idx="710">
                  <c:v>3.6000000000000001E-5</c:v>
                </c:pt>
                <c:pt idx="711">
                  <c:v>3.6999999999999998E-5</c:v>
                </c:pt>
                <c:pt idx="712">
                  <c:v>3.6999999999999998E-5</c:v>
                </c:pt>
                <c:pt idx="713">
                  <c:v>3.8000000000000002E-5</c:v>
                </c:pt>
                <c:pt idx="714">
                  <c:v>3.8000000000000002E-5</c:v>
                </c:pt>
                <c:pt idx="715">
                  <c:v>3.8000000000000002E-5</c:v>
                </c:pt>
                <c:pt idx="716">
                  <c:v>3.8000000000000002E-5</c:v>
                </c:pt>
                <c:pt idx="717">
                  <c:v>3.8000000000000002E-5</c:v>
                </c:pt>
                <c:pt idx="718">
                  <c:v>3.8000000000000002E-5</c:v>
                </c:pt>
                <c:pt idx="719">
                  <c:v>3.8000000000000002E-5</c:v>
                </c:pt>
                <c:pt idx="720">
                  <c:v>3.8000000000000002E-5</c:v>
                </c:pt>
                <c:pt idx="721">
                  <c:v>3.6999999999999998E-5</c:v>
                </c:pt>
                <c:pt idx="722">
                  <c:v>3.6999999999999998E-5</c:v>
                </c:pt>
                <c:pt idx="723">
                  <c:v>3.6000000000000001E-5</c:v>
                </c:pt>
                <c:pt idx="724">
                  <c:v>3.4999999999999997E-5</c:v>
                </c:pt>
                <c:pt idx="725">
                  <c:v>3.4999999999999997E-5</c:v>
                </c:pt>
                <c:pt idx="726">
                  <c:v>3.4E-5</c:v>
                </c:pt>
                <c:pt idx="727">
                  <c:v>3.3000000000000003E-5</c:v>
                </c:pt>
                <c:pt idx="728">
                  <c:v>3.1999999999999999E-5</c:v>
                </c:pt>
                <c:pt idx="729">
                  <c:v>3.1000000000000001E-5</c:v>
                </c:pt>
                <c:pt idx="730">
                  <c:v>3.0000000000000001E-5</c:v>
                </c:pt>
                <c:pt idx="731">
                  <c:v>2.9E-5</c:v>
                </c:pt>
                <c:pt idx="732">
                  <c:v>2.6999999999999999E-5</c:v>
                </c:pt>
                <c:pt idx="733">
                  <c:v>2.5999999999999998E-5</c:v>
                </c:pt>
                <c:pt idx="734">
                  <c:v>2.5000000000000001E-5</c:v>
                </c:pt>
                <c:pt idx="735">
                  <c:v>2.4000000000000001E-5</c:v>
                </c:pt>
                <c:pt idx="736">
                  <c:v>2.1999999999999999E-5</c:v>
                </c:pt>
                <c:pt idx="737">
                  <c:v>2.0999999999999999E-5</c:v>
                </c:pt>
                <c:pt idx="738">
                  <c:v>2.0000000000000002E-5</c:v>
                </c:pt>
                <c:pt idx="739">
                  <c:v>1.8E-5</c:v>
                </c:pt>
                <c:pt idx="740">
                  <c:v>1.7E-5</c:v>
                </c:pt>
                <c:pt idx="741">
                  <c:v>1.5E-5</c:v>
                </c:pt>
                <c:pt idx="742">
                  <c:v>1.4E-5</c:v>
                </c:pt>
                <c:pt idx="743">
                  <c:v>1.2999999999999999E-5</c:v>
                </c:pt>
                <c:pt idx="744">
                  <c:v>1.2E-5</c:v>
                </c:pt>
                <c:pt idx="745">
                  <c:v>1.0000000000000001E-5</c:v>
                </c:pt>
                <c:pt idx="746">
                  <c:v>9.0000000000000002E-6</c:v>
                </c:pt>
                <c:pt idx="747">
                  <c:v>7.9999999999999996E-6</c:v>
                </c:pt>
                <c:pt idx="748">
                  <c:v>6.9999999999999999E-6</c:v>
                </c:pt>
                <c:pt idx="749">
                  <c:v>6.9999999999999999E-6</c:v>
                </c:pt>
                <c:pt idx="750">
                  <c:v>6.0000000000000002E-6</c:v>
                </c:pt>
                <c:pt idx="751">
                  <c:v>6.0000000000000002E-6</c:v>
                </c:pt>
                <c:pt idx="752">
                  <c:v>6.9999999999999999E-6</c:v>
                </c:pt>
                <c:pt idx="753">
                  <c:v>6.9999999999999999E-6</c:v>
                </c:pt>
                <c:pt idx="754">
                  <c:v>7.9999999999999996E-6</c:v>
                </c:pt>
                <c:pt idx="755">
                  <c:v>9.0000000000000002E-6</c:v>
                </c:pt>
                <c:pt idx="756">
                  <c:v>1.0000000000000001E-5</c:v>
                </c:pt>
                <c:pt idx="757">
                  <c:v>1.1E-5</c:v>
                </c:pt>
                <c:pt idx="758">
                  <c:v>1.2E-5</c:v>
                </c:pt>
                <c:pt idx="759">
                  <c:v>1.2999999999999999E-5</c:v>
                </c:pt>
                <c:pt idx="760">
                  <c:v>1.4E-5</c:v>
                </c:pt>
                <c:pt idx="761">
                  <c:v>1.5E-5</c:v>
                </c:pt>
                <c:pt idx="762">
                  <c:v>1.5999999999999999E-5</c:v>
                </c:pt>
                <c:pt idx="763">
                  <c:v>1.7E-5</c:v>
                </c:pt>
                <c:pt idx="764">
                  <c:v>1.8E-5</c:v>
                </c:pt>
                <c:pt idx="765">
                  <c:v>1.9000000000000001E-5</c:v>
                </c:pt>
                <c:pt idx="766">
                  <c:v>2.0000000000000002E-5</c:v>
                </c:pt>
                <c:pt idx="767">
                  <c:v>2.0000000000000002E-5</c:v>
                </c:pt>
                <c:pt idx="768">
                  <c:v>2.0999999999999999E-5</c:v>
                </c:pt>
                <c:pt idx="769">
                  <c:v>2.1999999999999999E-5</c:v>
                </c:pt>
                <c:pt idx="770">
                  <c:v>2.1999999999999999E-5</c:v>
                </c:pt>
                <c:pt idx="771">
                  <c:v>2.3E-5</c:v>
                </c:pt>
                <c:pt idx="772">
                  <c:v>2.4000000000000001E-5</c:v>
                </c:pt>
                <c:pt idx="773">
                  <c:v>2.4000000000000001E-5</c:v>
                </c:pt>
                <c:pt idx="774">
                  <c:v>2.5000000000000001E-5</c:v>
                </c:pt>
                <c:pt idx="775">
                  <c:v>2.5000000000000001E-5</c:v>
                </c:pt>
                <c:pt idx="776">
                  <c:v>2.5000000000000001E-5</c:v>
                </c:pt>
                <c:pt idx="777">
                  <c:v>2.5999999999999998E-5</c:v>
                </c:pt>
                <c:pt idx="778">
                  <c:v>2.5999999999999998E-5</c:v>
                </c:pt>
                <c:pt idx="779">
                  <c:v>2.5999999999999998E-5</c:v>
                </c:pt>
                <c:pt idx="780">
                  <c:v>2.5999999999999998E-5</c:v>
                </c:pt>
                <c:pt idx="781">
                  <c:v>2.6999999999999999E-5</c:v>
                </c:pt>
                <c:pt idx="782">
                  <c:v>2.6999999999999999E-5</c:v>
                </c:pt>
                <c:pt idx="783">
                  <c:v>2.6999999999999999E-5</c:v>
                </c:pt>
                <c:pt idx="784">
                  <c:v>2.6999999999999999E-5</c:v>
                </c:pt>
                <c:pt idx="785">
                  <c:v>2.6999999999999999E-5</c:v>
                </c:pt>
                <c:pt idx="786">
                  <c:v>2.6999999999999999E-5</c:v>
                </c:pt>
                <c:pt idx="787">
                  <c:v>2.6999999999999999E-5</c:v>
                </c:pt>
                <c:pt idx="788">
                  <c:v>2.6999999999999999E-5</c:v>
                </c:pt>
                <c:pt idx="789">
                  <c:v>2.6999999999999999E-5</c:v>
                </c:pt>
                <c:pt idx="790">
                  <c:v>2.5999999999999998E-5</c:v>
                </c:pt>
                <c:pt idx="791">
                  <c:v>2.5999999999999998E-5</c:v>
                </c:pt>
                <c:pt idx="792">
                  <c:v>2.5999999999999998E-5</c:v>
                </c:pt>
                <c:pt idx="793">
                  <c:v>2.5999999999999998E-5</c:v>
                </c:pt>
                <c:pt idx="794">
                  <c:v>2.5999999999999998E-5</c:v>
                </c:pt>
                <c:pt idx="795">
                  <c:v>2.5000000000000001E-5</c:v>
                </c:pt>
                <c:pt idx="796">
                  <c:v>2.5000000000000001E-5</c:v>
                </c:pt>
                <c:pt idx="797">
                  <c:v>2.5000000000000001E-5</c:v>
                </c:pt>
                <c:pt idx="798">
                  <c:v>2.5000000000000001E-5</c:v>
                </c:pt>
                <c:pt idx="799">
                  <c:v>2.4000000000000001E-5</c:v>
                </c:pt>
                <c:pt idx="800">
                  <c:v>2.4000000000000001E-5</c:v>
                </c:pt>
                <c:pt idx="801">
                  <c:v>2.4000000000000001E-5</c:v>
                </c:pt>
                <c:pt idx="802">
                  <c:v>2.4000000000000001E-5</c:v>
                </c:pt>
                <c:pt idx="803">
                  <c:v>2.3E-5</c:v>
                </c:pt>
                <c:pt idx="804">
                  <c:v>2.3E-5</c:v>
                </c:pt>
                <c:pt idx="805">
                  <c:v>2.3E-5</c:v>
                </c:pt>
                <c:pt idx="806">
                  <c:v>2.3E-5</c:v>
                </c:pt>
                <c:pt idx="807">
                  <c:v>2.1999999999999999E-5</c:v>
                </c:pt>
                <c:pt idx="808">
                  <c:v>2.1999999999999999E-5</c:v>
                </c:pt>
                <c:pt idx="809">
                  <c:v>2.1999999999999999E-5</c:v>
                </c:pt>
                <c:pt idx="810">
                  <c:v>2.1999999999999999E-5</c:v>
                </c:pt>
                <c:pt idx="811">
                  <c:v>2.1999999999999999E-5</c:v>
                </c:pt>
                <c:pt idx="812">
                  <c:v>2.0999999999999999E-5</c:v>
                </c:pt>
                <c:pt idx="813">
                  <c:v>2.0999999999999999E-5</c:v>
                </c:pt>
                <c:pt idx="814">
                  <c:v>2.0999999999999999E-5</c:v>
                </c:pt>
                <c:pt idx="815">
                  <c:v>2.0999999999999999E-5</c:v>
                </c:pt>
                <c:pt idx="816">
                  <c:v>2.0999999999999999E-5</c:v>
                </c:pt>
                <c:pt idx="817">
                  <c:v>2.0999999999999999E-5</c:v>
                </c:pt>
                <c:pt idx="818">
                  <c:v>2.0999999999999999E-5</c:v>
                </c:pt>
                <c:pt idx="819">
                  <c:v>2.0000000000000002E-5</c:v>
                </c:pt>
                <c:pt idx="820">
                  <c:v>2.0000000000000002E-5</c:v>
                </c:pt>
                <c:pt idx="821">
                  <c:v>2.0000000000000002E-5</c:v>
                </c:pt>
                <c:pt idx="822">
                  <c:v>2.0000000000000002E-5</c:v>
                </c:pt>
                <c:pt idx="823">
                  <c:v>2.0000000000000002E-5</c:v>
                </c:pt>
                <c:pt idx="824">
                  <c:v>2.0000000000000002E-5</c:v>
                </c:pt>
                <c:pt idx="825">
                  <c:v>2.0000000000000002E-5</c:v>
                </c:pt>
                <c:pt idx="826">
                  <c:v>2.0000000000000002E-5</c:v>
                </c:pt>
                <c:pt idx="827">
                  <c:v>2.0000000000000002E-5</c:v>
                </c:pt>
                <c:pt idx="828">
                  <c:v>2.0000000000000002E-5</c:v>
                </c:pt>
                <c:pt idx="829">
                  <c:v>2.0000000000000002E-5</c:v>
                </c:pt>
                <c:pt idx="830">
                  <c:v>2.0000000000000002E-5</c:v>
                </c:pt>
                <c:pt idx="831">
                  <c:v>1.9000000000000001E-5</c:v>
                </c:pt>
                <c:pt idx="832">
                  <c:v>1.9000000000000001E-5</c:v>
                </c:pt>
                <c:pt idx="833">
                  <c:v>1.9000000000000001E-5</c:v>
                </c:pt>
                <c:pt idx="834">
                  <c:v>1.9000000000000001E-5</c:v>
                </c:pt>
                <c:pt idx="835">
                  <c:v>1.9000000000000001E-5</c:v>
                </c:pt>
                <c:pt idx="836">
                  <c:v>1.9000000000000001E-5</c:v>
                </c:pt>
                <c:pt idx="837">
                  <c:v>1.9000000000000001E-5</c:v>
                </c:pt>
                <c:pt idx="838">
                  <c:v>1.9000000000000001E-5</c:v>
                </c:pt>
                <c:pt idx="839">
                  <c:v>1.8E-5</c:v>
                </c:pt>
                <c:pt idx="840">
                  <c:v>1.8E-5</c:v>
                </c:pt>
                <c:pt idx="841">
                  <c:v>1.8E-5</c:v>
                </c:pt>
                <c:pt idx="842">
                  <c:v>1.8E-5</c:v>
                </c:pt>
                <c:pt idx="843">
                  <c:v>1.7E-5</c:v>
                </c:pt>
                <c:pt idx="844">
                  <c:v>1.7E-5</c:v>
                </c:pt>
                <c:pt idx="845">
                  <c:v>1.7E-5</c:v>
                </c:pt>
                <c:pt idx="846">
                  <c:v>1.7E-5</c:v>
                </c:pt>
                <c:pt idx="847">
                  <c:v>1.5999999999999999E-5</c:v>
                </c:pt>
                <c:pt idx="848">
                  <c:v>1.5999999999999999E-5</c:v>
                </c:pt>
                <c:pt idx="849">
                  <c:v>1.5E-5</c:v>
                </c:pt>
                <c:pt idx="850">
                  <c:v>1.5E-5</c:v>
                </c:pt>
                <c:pt idx="851">
                  <c:v>1.5E-5</c:v>
                </c:pt>
                <c:pt idx="852">
                  <c:v>1.4E-5</c:v>
                </c:pt>
                <c:pt idx="853">
                  <c:v>1.4E-5</c:v>
                </c:pt>
                <c:pt idx="854">
                  <c:v>1.2999999999999999E-5</c:v>
                </c:pt>
                <c:pt idx="855">
                  <c:v>1.2999999999999999E-5</c:v>
                </c:pt>
                <c:pt idx="856">
                  <c:v>1.2E-5</c:v>
                </c:pt>
                <c:pt idx="857">
                  <c:v>1.2E-5</c:v>
                </c:pt>
                <c:pt idx="858">
                  <c:v>1.1E-5</c:v>
                </c:pt>
                <c:pt idx="859">
                  <c:v>1.1E-5</c:v>
                </c:pt>
                <c:pt idx="860">
                  <c:v>1.0000000000000001E-5</c:v>
                </c:pt>
                <c:pt idx="861">
                  <c:v>1.0000000000000001E-5</c:v>
                </c:pt>
                <c:pt idx="862">
                  <c:v>1.0000000000000001E-5</c:v>
                </c:pt>
                <c:pt idx="863">
                  <c:v>9.0000000000000002E-6</c:v>
                </c:pt>
                <c:pt idx="864">
                  <c:v>9.0000000000000002E-6</c:v>
                </c:pt>
                <c:pt idx="865">
                  <c:v>9.0000000000000002E-6</c:v>
                </c:pt>
                <c:pt idx="866">
                  <c:v>9.0000000000000002E-6</c:v>
                </c:pt>
                <c:pt idx="867">
                  <c:v>9.0000000000000002E-6</c:v>
                </c:pt>
                <c:pt idx="868">
                  <c:v>9.0000000000000002E-6</c:v>
                </c:pt>
                <c:pt idx="869">
                  <c:v>9.0000000000000002E-6</c:v>
                </c:pt>
                <c:pt idx="870">
                  <c:v>9.0000000000000002E-6</c:v>
                </c:pt>
                <c:pt idx="871">
                  <c:v>9.0000000000000002E-6</c:v>
                </c:pt>
                <c:pt idx="872">
                  <c:v>1.0000000000000001E-5</c:v>
                </c:pt>
                <c:pt idx="873">
                  <c:v>1.0000000000000001E-5</c:v>
                </c:pt>
                <c:pt idx="874">
                  <c:v>1.0000000000000001E-5</c:v>
                </c:pt>
                <c:pt idx="875">
                  <c:v>1.1E-5</c:v>
                </c:pt>
                <c:pt idx="876">
                  <c:v>1.1E-5</c:v>
                </c:pt>
                <c:pt idx="877">
                  <c:v>1.2E-5</c:v>
                </c:pt>
                <c:pt idx="878">
                  <c:v>1.2E-5</c:v>
                </c:pt>
                <c:pt idx="879">
                  <c:v>1.2999999999999999E-5</c:v>
                </c:pt>
                <c:pt idx="880">
                  <c:v>1.2999999999999999E-5</c:v>
                </c:pt>
                <c:pt idx="881">
                  <c:v>1.2999999999999999E-5</c:v>
                </c:pt>
                <c:pt idx="882">
                  <c:v>1.4E-5</c:v>
                </c:pt>
                <c:pt idx="883">
                  <c:v>1.4E-5</c:v>
                </c:pt>
                <c:pt idx="884">
                  <c:v>1.5E-5</c:v>
                </c:pt>
                <c:pt idx="885">
                  <c:v>1.5E-5</c:v>
                </c:pt>
                <c:pt idx="886">
                  <c:v>1.5999999999999999E-5</c:v>
                </c:pt>
                <c:pt idx="887">
                  <c:v>1.5999999999999999E-5</c:v>
                </c:pt>
                <c:pt idx="888">
                  <c:v>1.7E-5</c:v>
                </c:pt>
                <c:pt idx="889">
                  <c:v>1.7E-5</c:v>
                </c:pt>
                <c:pt idx="890">
                  <c:v>1.8E-5</c:v>
                </c:pt>
                <c:pt idx="891">
                  <c:v>1.8E-5</c:v>
                </c:pt>
                <c:pt idx="892">
                  <c:v>1.9000000000000001E-5</c:v>
                </c:pt>
                <c:pt idx="893">
                  <c:v>1.9000000000000001E-5</c:v>
                </c:pt>
                <c:pt idx="894">
                  <c:v>1.9000000000000001E-5</c:v>
                </c:pt>
                <c:pt idx="895">
                  <c:v>2.0000000000000002E-5</c:v>
                </c:pt>
                <c:pt idx="896">
                  <c:v>2.0000000000000002E-5</c:v>
                </c:pt>
                <c:pt idx="897">
                  <c:v>2.0999999999999999E-5</c:v>
                </c:pt>
                <c:pt idx="898">
                  <c:v>2.0999999999999999E-5</c:v>
                </c:pt>
                <c:pt idx="899">
                  <c:v>2.1999999999999999E-5</c:v>
                </c:pt>
                <c:pt idx="900">
                  <c:v>2.1999999999999999E-5</c:v>
                </c:pt>
                <c:pt idx="901">
                  <c:v>2.1999999999999999E-5</c:v>
                </c:pt>
                <c:pt idx="902">
                  <c:v>2.3E-5</c:v>
                </c:pt>
                <c:pt idx="903">
                  <c:v>2.3E-5</c:v>
                </c:pt>
                <c:pt idx="904">
                  <c:v>2.4000000000000001E-5</c:v>
                </c:pt>
                <c:pt idx="905">
                  <c:v>2.4000000000000001E-5</c:v>
                </c:pt>
                <c:pt idx="906">
                  <c:v>2.4000000000000001E-5</c:v>
                </c:pt>
                <c:pt idx="907">
                  <c:v>2.5000000000000001E-5</c:v>
                </c:pt>
                <c:pt idx="908">
                  <c:v>2.5000000000000001E-5</c:v>
                </c:pt>
                <c:pt idx="909">
                  <c:v>2.5999999999999998E-5</c:v>
                </c:pt>
                <c:pt idx="910">
                  <c:v>2.5999999999999998E-5</c:v>
                </c:pt>
                <c:pt idx="911">
                  <c:v>2.5999999999999998E-5</c:v>
                </c:pt>
                <c:pt idx="912">
                  <c:v>2.6999999999999999E-5</c:v>
                </c:pt>
                <c:pt idx="913">
                  <c:v>2.6999999999999999E-5</c:v>
                </c:pt>
                <c:pt idx="914">
                  <c:v>2.8E-5</c:v>
                </c:pt>
                <c:pt idx="915">
                  <c:v>2.8E-5</c:v>
                </c:pt>
                <c:pt idx="916">
                  <c:v>2.8E-5</c:v>
                </c:pt>
                <c:pt idx="917">
                  <c:v>2.9E-5</c:v>
                </c:pt>
                <c:pt idx="918">
                  <c:v>2.9E-5</c:v>
                </c:pt>
                <c:pt idx="919">
                  <c:v>3.0000000000000001E-5</c:v>
                </c:pt>
                <c:pt idx="920">
                  <c:v>3.0000000000000001E-5</c:v>
                </c:pt>
                <c:pt idx="921">
                  <c:v>3.0000000000000001E-5</c:v>
                </c:pt>
                <c:pt idx="922">
                  <c:v>3.1000000000000001E-5</c:v>
                </c:pt>
                <c:pt idx="923">
                  <c:v>3.1000000000000001E-5</c:v>
                </c:pt>
                <c:pt idx="924">
                  <c:v>3.1999999999999999E-5</c:v>
                </c:pt>
                <c:pt idx="925">
                  <c:v>3.1999999999999999E-5</c:v>
                </c:pt>
                <c:pt idx="926">
                  <c:v>3.3000000000000003E-5</c:v>
                </c:pt>
                <c:pt idx="927">
                  <c:v>3.3000000000000003E-5</c:v>
                </c:pt>
                <c:pt idx="928">
                  <c:v>3.4E-5</c:v>
                </c:pt>
                <c:pt idx="929">
                  <c:v>3.4E-5</c:v>
                </c:pt>
                <c:pt idx="930">
                  <c:v>3.4999999999999997E-5</c:v>
                </c:pt>
                <c:pt idx="931">
                  <c:v>3.4999999999999997E-5</c:v>
                </c:pt>
                <c:pt idx="932">
                  <c:v>3.6000000000000001E-5</c:v>
                </c:pt>
                <c:pt idx="933">
                  <c:v>3.6999999999999998E-5</c:v>
                </c:pt>
                <c:pt idx="934">
                  <c:v>3.6999999999999998E-5</c:v>
                </c:pt>
                <c:pt idx="935">
                  <c:v>3.8000000000000002E-5</c:v>
                </c:pt>
                <c:pt idx="936">
                  <c:v>3.8000000000000002E-5</c:v>
                </c:pt>
                <c:pt idx="937">
                  <c:v>3.8999999999999999E-5</c:v>
                </c:pt>
                <c:pt idx="938">
                  <c:v>4.0000000000000003E-5</c:v>
                </c:pt>
                <c:pt idx="939">
                  <c:v>4.0000000000000003E-5</c:v>
                </c:pt>
                <c:pt idx="940">
                  <c:v>4.1E-5</c:v>
                </c:pt>
                <c:pt idx="941">
                  <c:v>4.1E-5</c:v>
                </c:pt>
                <c:pt idx="942">
                  <c:v>4.1999999999999998E-5</c:v>
                </c:pt>
                <c:pt idx="943">
                  <c:v>4.3000000000000002E-5</c:v>
                </c:pt>
                <c:pt idx="944">
                  <c:v>4.3000000000000002E-5</c:v>
                </c:pt>
                <c:pt idx="945">
                  <c:v>4.3999999999999999E-5</c:v>
                </c:pt>
                <c:pt idx="946">
                  <c:v>4.3999999999999999E-5</c:v>
                </c:pt>
                <c:pt idx="947">
                  <c:v>4.5000000000000003E-5</c:v>
                </c:pt>
                <c:pt idx="948">
                  <c:v>4.6E-5</c:v>
                </c:pt>
                <c:pt idx="949">
                  <c:v>4.6E-5</c:v>
                </c:pt>
                <c:pt idx="950">
                  <c:v>4.6999999999999997E-5</c:v>
                </c:pt>
                <c:pt idx="951">
                  <c:v>4.6999999999999997E-5</c:v>
                </c:pt>
                <c:pt idx="952">
                  <c:v>4.8000000000000001E-5</c:v>
                </c:pt>
                <c:pt idx="953">
                  <c:v>4.8000000000000001E-5</c:v>
                </c:pt>
                <c:pt idx="954">
                  <c:v>4.8999999999999998E-5</c:v>
                </c:pt>
                <c:pt idx="955">
                  <c:v>4.8999999999999998E-5</c:v>
                </c:pt>
                <c:pt idx="956">
                  <c:v>5.0000000000000002E-5</c:v>
                </c:pt>
                <c:pt idx="957">
                  <c:v>5.0000000000000002E-5</c:v>
                </c:pt>
                <c:pt idx="958">
                  <c:v>5.0000000000000002E-5</c:v>
                </c:pt>
                <c:pt idx="959">
                  <c:v>5.1E-5</c:v>
                </c:pt>
                <c:pt idx="960">
                  <c:v>5.1E-5</c:v>
                </c:pt>
                <c:pt idx="961">
                  <c:v>5.1E-5</c:v>
                </c:pt>
                <c:pt idx="962">
                  <c:v>5.1999999999999997E-5</c:v>
                </c:pt>
                <c:pt idx="963">
                  <c:v>5.1999999999999997E-5</c:v>
                </c:pt>
                <c:pt idx="964">
                  <c:v>5.1999999999999997E-5</c:v>
                </c:pt>
                <c:pt idx="965">
                  <c:v>5.1999999999999997E-5</c:v>
                </c:pt>
                <c:pt idx="966">
                  <c:v>5.1999999999999997E-5</c:v>
                </c:pt>
                <c:pt idx="967">
                  <c:v>5.1999999999999997E-5</c:v>
                </c:pt>
                <c:pt idx="968">
                  <c:v>5.1999999999999997E-5</c:v>
                </c:pt>
                <c:pt idx="969">
                  <c:v>5.1999999999999997E-5</c:v>
                </c:pt>
                <c:pt idx="970">
                  <c:v>5.1999999999999997E-5</c:v>
                </c:pt>
                <c:pt idx="971">
                  <c:v>5.1999999999999997E-5</c:v>
                </c:pt>
                <c:pt idx="972">
                  <c:v>5.1999999999999997E-5</c:v>
                </c:pt>
                <c:pt idx="973">
                  <c:v>5.1999999999999997E-5</c:v>
                </c:pt>
                <c:pt idx="974">
                  <c:v>5.1999999999999997E-5</c:v>
                </c:pt>
                <c:pt idx="975">
                  <c:v>5.1999999999999997E-5</c:v>
                </c:pt>
                <c:pt idx="976">
                  <c:v>5.1999999999999997E-5</c:v>
                </c:pt>
                <c:pt idx="977">
                  <c:v>5.1999999999999997E-5</c:v>
                </c:pt>
                <c:pt idx="978">
                  <c:v>5.1E-5</c:v>
                </c:pt>
                <c:pt idx="979">
                  <c:v>5.1E-5</c:v>
                </c:pt>
                <c:pt idx="980">
                  <c:v>5.1E-5</c:v>
                </c:pt>
                <c:pt idx="981">
                  <c:v>5.1E-5</c:v>
                </c:pt>
                <c:pt idx="982">
                  <c:v>5.1E-5</c:v>
                </c:pt>
                <c:pt idx="983">
                  <c:v>5.0000000000000002E-5</c:v>
                </c:pt>
                <c:pt idx="984">
                  <c:v>5.0000000000000002E-5</c:v>
                </c:pt>
                <c:pt idx="985">
                  <c:v>5.0000000000000002E-5</c:v>
                </c:pt>
                <c:pt idx="986">
                  <c:v>5.0000000000000002E-5</c:v>
                </c:pt>
                <c:pt idx="987">
                  <c:v>5.0000000000000002E-5</c:v>
                </c:pt>
                <c:pt idx="988">
                  <c:v>4.8999999999999998E-5</c:v>
                </c:pt>
                <c:pt idx="989">
                  <c:v>4.8999999999999998E-5</c:v>
                </c:pt>
                <c:pt idx="990">
                  <c:v>4.8999999999999998E-5</c:v>
                </c:pt>
                <c:pt idx="991">
                  <c:v>4.8999999999999998E-5</c:v>
                </c:pt>
                <c:pt idx="992">
                  <c:v>4.8999999999999998E-5</c:v>
                </c:pt>
                <c:pt idx="993">
                  <c:v>4.8999999999999998E-5</c:v>
                </c:pt>
                <c:pt idx="994">
                  <c:v>4.8999999999999998E-5</c:v>
                </c:pt>
                <c:pt idx="995">
                  <c:v>4.8999999999999998E-5</c:v>
                </c:pt>
                <c:pt idx="996">
                  <c:v>4.8999999999999998E-5</c:v>
                </c:pt>
                <c:pt idx="997">
                  <c:v>4.8999999999999998E-5</c:v>
                </c:pt>
                <c:pt idx="998">
                  <c:v>4.8999999999999998E-5</c:v>
                </c:pt>
                <c:pt idx="999">
                  <c:v>4.8999999999999998E-5</c:v>
                </c:pt>
                <c:pt idx="1000">
                  <c:v>4.8999999999999998E-5</c:v>
                </c:pt>
                <c:pt idx="1001">
                  <c:v>4.8999999999999998E-5</c:v>
                </c:pt>
                <c:pt idx="1002">
                  <c:v>4.8999999999999998E-5</c:v>
                </c:pt>
                <c:pt idx="1003">
                  <c:v>4.8999999999999998E-5</c:v>
                </c:pt>
                <c:pt idx="1004">
                  <c:v>4.8999999999999998E-5</c:v>
                </c:pt>
                <c:pt idx="1005">
                  <c:v>4.8999999999999998E-5</c:v>
                </c:pt>
                <c:pt idx="1006">
                  <c:v>4.8999999999999998E-5</c:v>
                </c:pt>
                <c:pt idx="1007">
                  <c:v>5.0000000000000002E-5</c:v>
                </c:pt>
                <c:pt idx="1008">
                  <c:v>5.0000000000000002E-5</c:v>
                </c:pt>
                <c:pt idx="1009">
                  <c:v>5.0000000000000002E-5</c:v>
                </c:pt>
                <c:pt idx="1010">
                  <c:v>5.0000000000000002E-5</c:v>
                </c:pt>
                <c:pt idx="1011">
                  <c:v>5.0000000000000002E-5</c:v>
                </c:pt>
                <c:pt idx="1012">
                  <c:v>5.0000000000000002E-5</c:v>
                </c:pt>
                <c:pt idx="1013">
                  <c:v>5.1E-5</c:v>
                </c:pt>
                <c:pt idx="1014">
                  <c:v>5.1E-5</c:v>
                </c:pt>
                <c:pt idx="1015">
                  <c:v>5.1E-5</c:v>
                </c:pt>
                <c:pt idx="1016">
                  <c:v>5.1E-5</c:v>
                </c:pt>
                <c:pt idx="1017">
                  <c:v>5.1E-5</c:v>
                </c:pt>
                <c:pt idx="1018">
                  <c:v>5.1999999999999997E-5</c:v>
                </c:pt>
                <c:pt idx="1019">
                  <c:v>5.1999999999999997E-5</c:v>
                </c:pt>
                <c:pt idx="1020">
                  <c:v>5.1999999999999997E-5</c:v>
                </c:pt>
                <c:pt idx="1021">
                  <c:v>5.1999999999999997E-5</c:v>
                </c:pt>
                <c:pt idx="1022">
                  <c:v>5.1999999999999997E-5</c:v>
                </c:pt>
                <c:pt idx="1023">
                  <c:v>5.1999999999999997E-5</c:v>
                </c:pt>
                <c:pt idx="1024">
                  <c:v>5.1999999999999997E-5</c:v>
                </c:pt>
                <c:pt idx="1025">
                  <c:v>5.3000000000000001E-5</c:v>
                </c:pt>
                <c:pt idx="1026">
                  <c:v>5.3000000000000001E-5</c:v>
                </c:pt>
                <c:pt idx="1027">
                  <c:v>5.3000000000000001E-5</c:v>
                </c:pt>
                <c:pt idx="1028">
                  <c:v>5.3000000000000001E-5</c:v>
                </c:pt>
                <c:pt idx="1029">
                  <c:v>5.3000000000000001E-5</c:v>
                </c:pt>
                <c:pt idx="1030">
                  <c:v>5.3000000000000001E-5</c:v>
                </c:pt>
                <c:pt idx="1031">
                  <c:v>5.3000000000000001E-5</c:v>
                </c:pt>
                <c:pt idx="1032">
                  <c:v>5.3000000000000001E-5</c:v>
                </c:pt>
                <c:pt idx="1033">
                  <c:v>5.3000000000000001E-5</c:v>
                </c:pt>
                <c:pt idx="1034">
                  <c:v>5.3000000000000001E-5</c:v>
                </c:pt>
                <c:pt idx="1035">
                  <c:v>5.3000000000000001E-5</c:v>
                </c:pt>
                <c:pt idx="1036">
                  <c:v>5.1999999999999997E-5</c:v>
                </c:pt>
                <c:pt idx="1037">
                  <c:v>5.1999999999999997E-5</c:v>
                </c:pt>
                <c:pt idx="1038">
                  <c:v>5.1999999999999997E-5</c:v>
                </c:pt>
                <c:pt idx="1039">
                  <c:v>5.1999999999999997E-5</c:v>
                </c:pt>
                <c:pt idx="1040">
                  <c:v>5.1999999999999997E-5</c:v>
                </c:pt>
                <c:pt idx="1041">
                  <c:v>5.1E-5</c:v>
                </c:pt>
                <c:pt idx="1042">
                  <c:v>5.1E-5</c:v>
                </c:pt>
                <c:pt idx="1043">
                  <c:v>5.1E-5</c:v>
                </c:pt>
                <c:pt idx="1044">
                  <c:v>5.0000000000000002E-5</c:v>
                </c:pt>
                <c:pt idx="1045">
                  <c:v>5.0000000000000002E-5</c:v>
                </c:pt>
                <c:pt idx="1046">
                  <c:v>5.0000000000000002E-5</c:v>
                </c:pt>
                <c:pt idx="1047">
                  <c:v>4.8999999999999998E-5</c:v>
                </c:pt>
                <c:pt idx="1048">
                  <c:v>4.8000000000000001E-5</c:v>
                </c:pt>
                <c:pt idx="1049">
                  <c:v>4.8000000000000001E-5</c:v>
                </c:pt>
                <c:pt idx="1050">
                  <c:v>4.6999999999999997E-5</c:v>
                </c:pt>
                <c:pt idx="1051">
                  <c:v>4.6E-5</c:v>
                </c:pt>
                <c:pt idx="1052">
                  <c:v>4.6E-5</c:v>
                </c:pt>
                <c:pt idx="1053">
                  <c:v>4.5000000000000003E-5</c:v>
                </c:pt>
                <c:pt idx="1054">
                  <c:v>4.3999999999999999E-5</c:v>
                </c:pt>
                <c:pt idx="1055">
                  <c:v>4.3000000000000002E-5</c:v>
                </c:pt>
                <c:pt idx="1056">
                  <c:v>4.1999999999999998E-5</c:v>
                </c:pt>
                <c:pt idx="1057">
                  <c:v>4.1E-5</c:v>
                </c:pt>
                <c:pt idx="1058">
                  <c:v>4.0000000000000003E-5</c:v>
                </c:pt>
                <c:pt idx="1059">
                  <c:v>3.8999999999999999E-5</c:v>
                </c:pt>
                <c:pt idx="1060">
                  <c:v>3.8000000000000002E-5</c:v>
                </c:pt>
                <c:pt idx="1061">
                  <c:v>3.6999999999999998E-5</c:v>
                </c:pt>
                <c:pt idx="1062">
                  <c:v>3.6000000000000001E-5</c:v>
                </c:pt>
                <c:pt idx="1063">
                  <c:v>3.4E-5</c:v>
                </c:pt>
                <c:pt idx="1064">
                  <c:v>3.3000000000000003E-5</c:v>
                </c:pt>
                <c:pt idx="1065">
                  <c:v>3.1999999999999999E-5</c:v>
                </c:pt>
                <c:pt idx="1066">
                  <c:v>3.1000000000000001E-5</c:v>
                </c:pt>
                <c:pt idx="1067">
                  <c:v>2.9E-5</c:v>
                </c:pt>
                <c:pt idx="1068">
                  <c:v>2.8E-5</c:v>
                </c:pt>
                <c:pt idx="1069">
                  <c:v>2.6999999999999999E-5</c:v>
                </c:pt>
                <c:pt idx="1070">
                  <c:v>2.5000000000000001E-5</c:v>
                </c:pt>
                <c:pt idx="1071">
                  <c:v>2.4000000000000001E-5</c:v>
                </c:pt>
                <c:pt idx="1072">
                  <c:v>2.1999999999999999E-5</c:v>
                </c:pt>
                <c:pt idx="1073">
                  <c:v>2.0999999999999999E-5</c:v>
                </c:pt>
                <c:pt idx="1074">
                  <c:v>2.0000000000000002E-5</c:v>
                </c:pt>
                <c:pt idx="1075">
                  <c:v>1.9000000000000001E-5</c:v>
                </c:pt>
                <c:pt idx="1076">
                  <c:v>1.8E-5</c:v>
                </c:pt>
                <c:pt idx="1077">
                  <c:v>1.5999999999999999E-5</c:v>
                </c:pt>
                <c:pt idx="1078">
                  <c:v>1.5999999999999999E-5</c:v>
                </c:pt>
                <c:pt idx="1079">
                  <c:v>1.5E-5</c:v>
                </c:pt>
                <c:pt idx="1080">
                  <c:v>1.4E-5</c:v>
                </c:pt>
                <c:pt idx="1081">
                  <c:v>1.2999999999999999E-5</c:v>
                </c:pt>
                <c:pt idx="1082">
                  <c:v>1.2999999999999999E-5</c:v>
                </c:pt>
                <c:pt idx="1083">
                  <c:v>1.2999999999999999E-5</c:v>
                </c:pt>
                <c:pt idx="1084">
                  <c:v>1.2999999999999999E-5</c:v>
                </c:pt>
                <c:pt idx="1085">
                  <c:v>1.2999999999999999E-5</c:v>
                </c:pt>
                <c:pt idx="1086">
                  <c:v>1.4E-5</c:v>
                </c:pt>
                <c:pt idx="1087">
                  <c:v>1.4E-5</c:v>
                </c:pt>
                <c:pt idx="1088">
                  <c:v>1.5E-5</c:v>
                </c:pt>
                <c:pt idx="1089">
                  <c:v>1.5E-5</c:v>
                </c:pt>
                <c:pt idx="1090">
                  <c:v>1.5999999999999999E-5</c:v>
                </c:pt>
                <c:pt idx="1091">
                  <c:v>1.7E-5</c:v>
                </c:pt>
                <c:pt idx="1092">
                  <c:v>1.8E-5</c:v>
                </c:pt>
                <c:pt idx="1093">
                  <c:v>1.8E-5</c:v>
                </c:pt>
                <c:pt idx="1094">
                  <c:v>1.9000000000000001E-5</c:v>
                </c:pt>
                <c:pt idx="1095">
                  <c:v>2.0000000000000002E-5</c:v>
                </c:pt>
                <c:pt idx="1096">
                  <c:v>2.0999999999999999E-5</c:v>
                </c:pt>
                <c:pt idx="1097">
                  <c:v>2.0999999999999999E-5</c:v>
                </c:pt>
                <c:pt idx="1098">
                  <c:v>2.1999999999999999E-5</c:v>
                </c:pt>
                <c:pt idx="1099">
                  <c:v>2.3E-5</c:v>
                </c:pt>
                <c:pt idx="1100">
                  <c:v>2.3E-5</c:v>
                </c:pt>
                <c:pt idx="1101">
                  <c:v>2.4000000000000001E-5</c:v>
                </c:pt>
                <c:pt idx="1102">
                  <c:v>2.4000000000000001E-5</c:v>
                </c:pt>
                <c:pt idx="1103">
                  <c:v>2.5000000000000001E-5</c:v>
                </c:pt>
                <c:pt idx="1104">
                  <c:v>2.5000000000000001E-5</c:v>
                </c:pt>
                <c:pt idx="1105">
                  <c:v>2.5999999999999998E-5</c:v>
                </c:pt>
                <c:pt idx="1106">
                  <c:v>2.5999999999999998E-5</c:v>
                </c:pt>
                <c:pt idx="1107">
                  <c:v>2.5999999999999998E-5</c:v>
                </c:pt>
                <c:pt idx="1108">
                  <c:v>2.6999999999999999E-5</c:v>
                </c:pt>
                <c:pt idx="1109">
                  <c:v>2.6999999999999999E-5</c:v>
                </c:pt>
                <c:pt idx="1110">
                  <c:v>2.6999999999999999E-5</c:v>
                </c:pt>
                <c:pt idx="1111">
                  <c:v>2.6999999999999999E-5</c:v>
                </c:pt>
                <c:pt idx="1112">
                  <c:v>2.6999999999999999E-5</c:v>
                </c:pt>
                <c:pt idx="1113">
                  <c:v>2.6999999999999999E-5</c:v>
                </c:pt>
                <c:pt idx="1114">
                  <c:v>2.6999999999999999E-5</c:v>
                </c:pt>
                <c:pt idx="1115">
                  <c:v>2.6999999999999999E-5</c:v>
                </c:pt>
                <c:pt idx="1116">
                  <c:v>2.5999999999999998E-5</c:v>
                </c:pt>
                <c:pt idx="1117">
                  <c:v>2.5999999999999998E-5</c:v>
                </c:pt>
                <c:pt idx="1118">
                  <c:v>2.5999999999999998E-5</c:v>
                </c:pt>
                <c:pt idx="1119">
                  <c:v>2.5999999999999998E-5</c:v>
                </c:pt>
                <c:pt idx="1120">
                  <c:v>2.5000000000000001E-5</c:v>
                </c:pt>
                <c:pt idx="1121">
                  <c:v>2.5000000000000001E-5</c:v>
                </c:pt>
                <c:pt idx="1122">
                  <c:v>2.5000000000000001E-5</c:v>
                </c:pt>
                <c:pt idx="1123">
                  <c:v>2.4000000000000001E-5</c:v>
                </c:pt>
                <c:pt idx="1124">
                  <c:v>2.4000000000000001E-5</c:v>
                </c:pt>
                <c:pt idx="1125">
                  <c:v>2.3E-5</c:v>
                </c:pt>
                <c:pt idx="1126">
                  <c:v>2.3E-5</c:v>
                </c:pt>
                <c:pt idx="1127">
                  <c:v>2.1999999999999999E-5</c:v>
                </c:pt>
                <c:pt idx="1128">
                  <c:v>2.1999999999999999E-5</c:v>
                </c:pt>
                <c:pt idx="1129">
                  <c:v>2.0999999999999999E-5</c:v>
                </c:pt>
                <c:pt idx="1130">
                  <c:v>2.0000000000000002E-5</c:v>
                </c:pt>
                <c:pt idx="1131">
                  <c:v>2.0000000000000002E-5</c:v>
                </c:pt>
                <c:pt idx="1132">
                  <c:v>1.9000000000000001E-5</c:v>
                </c:pt>
                <c:pt idx="1133">
                  <c:v>1.9000000000000001E-5</c:v>
                </c:pt>
                <c:pt idx="1134">
                  <c:v>1.8E-5</c:v>
                </c:pt>
                <c:pt idx="1135">
                  <c:v>1.7E-5</c:v>
                </c:pt>
                <c:pt idx="1136">
                  <c:v>1.7E-5</c:v>
                </c:pt>
                <c:pt idx="1137">
                  <c:v>1.5999999999999999E-5</c:v>
                </c:pt>
                <c:pt idx="1138">
                  <c:v>1.5E-5</c:v>
                </c:pt>
                <c:pt idx="1139">
                  <c:v>1.5E-5</c:v>
                </c:pt>
                <c:pt idx="1140">
                  <c:v>1.4E-5</c:v>
                </c:pt>
                <c:pt idx="1141">
                  <c:v>1.2999999999999999E-5</c:v>
                </c:pt>
                <c:pt idx="1142">
                  <c:v>1.2999999999999999E-5</c:v>
                </c:pt>
                <c:pt idx="1143">
                  <c:v>1.2E-5</c:v>
                </c:pt>
                <c:pt idx="1144">
                  <c:v>1.1E-5</c:v>
                </c:pt>
                <c:pt idx="1145">
                  <c:v>1.1E-5</c:v>
                </c:pt>
                <c:pt idx="1146">
                  <c:v>1.0000000000000001E-5</c:v>
                </c:pt>
                <c:pt idx="1147">
                  <c:v>9.0000000000000002E-6</c:v>
                </c:pt>
                <c:pt idx="1148">
                  <c:v>9.0000000000000002E-6</c:v>
                </c:pt>
                <c:pt idx="1149">
                  <c:v>7.9999999999999996E-6</c:v>
                </c:pt>
                <c:pt idx="1150">
                  <c:v>7.9999999999999996E-6</c:v>
                </c:pt>
                <c:pt idx="1151">
                  <c:v>6.9999999999999999E-6</c:v>
                </c:pt>
                <c:pt idx="1152">
                  <c:v>6.0000000000000002E-6</c:v>
                </c:pt>
                <c:pt idx="1153">
                  <c:v>6.0000000000000002E-6</c:v>
                </c:pt>
                <c:pt idx="1154">
                  <c:v>5.0000000000000004E-6</c:v>
                </c:pt>
                <c:pt idx="1155">
                  <c:v>5.0000000000000004E-6</c:v>
                </c:pt>
                <c:pt idx="1156">
                  <c:v>3.9999999999999998E-6</c:v>
                </c:pt>
                <c:pt idx="1157">
                  <c:v>3.9999999999999998E-6</c:v>
                </c:pt>
                <c:pt idx="1158">
                  <c:v>3.9999999999999998E-6</c:v>
                </c:pt>
                <c:pt idx="1159">
                  <c:v>3.9999999999999998E-6</c:v>
                </c:pt>
                <c:pt idx="1160">
                  <c:v>3.9999999999999998E-6</c:v>
                </c:pt>
                <c:pt idx="1161">
                  <c:v>3.9999999999999998E-6</c:v>
                </c:pt>
                <c:pt idx="1162">
                  <c:v>5.0000000000000004E-6</c:v>
                </c:pt>
                <c:pt idx="1163">
                  <c:v>5.0000000000000004E-6</c:v>
                </c:pt>
                <c:pt idx="1164">
                  <c:v>6.0000000000000002E-6</c:v>
                </c:pt>
                <c:pt idx="1165">
                  <c:v>6.9999999999999999E-6</c:v>
                </c:pt>
                <c:pt idx="1166">
                  <c:v>7.9999999999999996E-6</c:v>
                </c:pt>
                <c:pt idx="1167">
                  <c:v>7.9999999999999996E-6</c:v>
                </c:pt>
                <c:pt idx="1168">
                  <c:v>9.0000000000000002E-6</c:v>
                </c:pt>
                <c:pt idx="1169">
                  <c:v>1.0000000000000001E-5</c:v>
                </c:pt>
                <c:pt idx="1170">
                  <c:v>1.1E-5</c:v>
                </c:pt>
                <c:pt idx="1171">
                  <c:v>1.2E-5</c:v>
                </c:pt>
                <c:pt idx="1172">
                  <c:v>1.2E-5</c:v>
                </c:pt>
                <c:pt idx="1173">
                  <c:v>1.2999999999999999E-5</c:v>
                </c:pt>
                <c:pt idx="1174">
                  <c:v>1.4E-5</c:v>
                </c:pt>
                <c:pt idx="1175">
                  <c:v>1.5E-5</c:v>
                </c:pt>
                <c:pt idx="1176">
                  <c:v>1.5999999999999999E-5</c:v>
                </c:pt>
                <c:pt idx="1177">
                  <c:v>1.5999999999999999E-5</c:v>
                </c:pt>
                <c:pt idx="1178">
                  <c:v>1.7E-5</c:v>
                </c:pt>
                <c:pt idx="1179">
                  <c:v>1.8E-5</c:v>
                </c:pt>
                <c:pt idx="1180">
                  <c:v>1.8E-5</c:v>
                </c:pt>
                <c:pt idx="1181">
                  <c:v>1.9000000000000001E-5</c:v>
                </c:pt>
                <c:pt idx="1182">
                  <c:v>2.0000000000000002E-5</c:v>
                </c:pt>
                <c:pt idx="1183">
                  <c:v>2.0000000000000002E-5</c:v>
                </c:pt>
                <c:pt idx="1184">
                  <c:v>2.0999999999999999E-5</c:v>
                </c:pt>
                <c:pt idx="1185">
                  <c:v>2.1999999999999999E-5</c:v>
                </c:pt>
                <c:pt idx="1186">
                  <c:v>2.1999999999999999E-5</c:v>
                </c:pt>
                <c:pt idx="1187">
                  <c:v>2.3E-5</c:v>
                </c:pt>
                <c:pt idx="1188">
                  <c:v>2.3E-5</c:v>
                </c:pt>
                <c:pt idx="1189">
                  <c:v>2.4000000000000001E-5</c:v>
                </c:pt>
                <c:pt idx="1190">
                  <c:v>2.4000000000000001E-5</c:v>
                </c:pt>
                <c:pt idx="1191">
                  <c:v>2.4000000000000001E-5</c:v>
                </c:pt>
                <c:pt idx="1192">
                  <c:v>2.5000000000000001E-5</c:v>
                </c:pt>
                <c:pt idx="1193">
                  <c:v>2.5000000000000001E-5</c:v>
                </c:pt>
                <c:pt idx="1194">
                  <c:v>2.5000000000000001E-5</c:v>
                </c:pt>
                <c:pt idx="1195">
                  <c:v>2.5000000000000001E-5</c:v>
                </c:pt>
                <c:pt idx="1196">
                  <c:v>2.5999999999999998E-5</c:v>
                </c:pt>
                <c:pt idx="1197">
                  <c:v>2.5999999999999998E-5</c:v>
                </c:pt>
                <c:pt idx="1198">
                  <c:v>2.5999999999999998E-5</c:v>
                </c:pt>
                <c:pt idx="1199">
                  <c:v>2.5999999999999998E-5</c:v>
                </c:pt>
                <c:pt idx="1200">
                  <c:v>2.5999999999999998E-5</c:v>
                </c:pt>
                <c:pt idx="1201">
                  <c:v>2.5999999999999998E-5</c:v>
                </c:pt>
                <c:pt idx="1202">
                  <c:v>2.5999999999999998E-5</c:v>
                </c:pt>
                <c:pt idx="1203">
                  <c:v>2.5999999999999998E-5</c:v>
                </c:pt>
                <c:pt idx="1204">
                  <c:v>2.5999999999999998E-5</c:v>
                </c:pt>
                <c:pt idx="1205">
                  <c:v>2.5999999999999998E-5</c:v>
                </c:pt>
                <c:pt idx="1206">
                  <c:v>2.5999999999999998E-5</c:v>
                </c:pt>
                <c:pt idx="1207">
                  <c:v>2.5999999999999998E-5</c:v>
                </c:pt>
                <c:pt idx="1208">
                  <c:v>2.5999999999999998E-5</c:v>
                </c:pt>
                <c:pt idx="1209">
                  <c:v>2.5999999999999998E-5</c:v>
                </c:pt>
                <c:pt idx="1210">
                  <c:v>2.6999999999999999E-5</c:v>
                </c:pt>
                <c:pt idx="1211">
                  <c:v>2.6999999999999999E-5</c:v>
                </c:pt>
                <c:pt idx="1212">
                  <c:v>2.6999999999999999E-5</c:v>
                </c:pt>
                <c:pt idx="1213">
                  <c:v>2.6999999999999999E-5</c:v>
                </c:pt>
                <c:pt idx="1214">
                  <c:v>2.6999999999999999E-5</c:v>
                </c:pt>
                <c:pt idx="1215">
                  <c:v>2.6999999999999999E-5</c:v>
                </c:pt>
                <c:pt idx="1216">
                  <c:v>2.6999999999999999E-5</c:v>
                </c:pt>
                <c:pt idx="1217">
                  <c:v>2.8E-5</c:v>
                </c:pt>
                <c:pt idx="1218">
                  <c:v>2.8E-5</c:v>
                </c:pt>
                <c:pt idx="1219">
                  <c:v>2.8E-5</c:v>
                </c:pt>
                <c:pt idx="1220">
                  <c:v>2.9E-5</c:v>
                </c:pt>
                <c:pt idx="1221">
                  <c:v>2.9E-5</c:v>
                </c:pt>
                <c:pt idx="1222">
                  <c:v>3.0000000000000001E-5</c:v>
                </c:pt>
                <c:pt idx="1223">
                  <c:v>3.0000000000000001E-5</c:v>
                </c:pt>
                <c:pt idx="1224">
                  <c:v>3.1000000000000001E-5</c:v>
                </c:pt>
                <c:pt idx="1225">
                  <c:v>3.1000000000000001E-5</c:v>
                </c:pt>
                <c:pt idx="1226">
                  <c:v>3.1999999999999999E-5</c:v>
                </c:pt>
                <c:pt idx="1227">
                  <c:v>3.1999999999999999E-5</c:v>
                </c:pt>
                <c:pt idx="1228">
                  <c:v>3.3000000000000003E-5</c:v>
                </c:pt>
                <c:pt idx="1229">
                  <c:v>3.4E-5</c:v>
                </c:pt>
                <c:pt idx="1230">
                  <c:v>3.4E-5</c:v>
                </c:pt>
                <c:pt idx="1231">
                  <c:v>3.4999999999999997E-5</c:v>
                </c:pt>
                <c:pt idx="1232">
                  <c:v>3.6000000000000001E-5</c:v>
                </c:pt>
                <c:pt idx="1233">
                  <c:v>3.6000000000000001E-5</c:v>
                </c:pt>
                <c:pt idx="1234">
                  <c:v>3.6999999999999998E-5</c:v>
                </c:pt>
                <c:pt idx="1235">
                  <c:v>3.8000000000000002E-5</c:v>
                </c:pt>
                <c:pt idx="1236">
                  <c:v>3.8000000000000002E-5</c:v>
                </c:pt>
                <c:pt idx="1237">
                  <c:v>3.8999999999999999E-5</c:v>
                </c:pt>
                <c:pt idx="1238">
                  <c:v>4.0000000000000003E-5</c:v>
                </c:pt>
                <c:pt idx="1239">
                  <c:v>4.0000000000000003E-5</c:v>
                </c:pt>
                <c:pt idx="1240">
                  <c:v>4.1E-5</c:v>
                </c:pt>
                <c:pt idx="1241">
                  <c:v>4.1E-5</c:v>
                </c:pt>
                <c:pt idx="1242">
                  <c:v>4.1999999999999998E-5</c:v>
                </c:pt>
                <c:pt idx="1243">
                  <c:v>4.1999999999999998E-5</c:v>
                </c:pt>
                <c:pt idx="1244">
                  <c:v>4.3000000000000002E-5</c:v>
                </c:pt>
                <c:pt idx="1245">
                  <c:v>4.3000000000000002E-5</c:v>
                </c:pt>
                <c:pt idx="1246">
                  <c:v>4.3000000000000002E-5</c:v>
                </c:pt>
                <c:pt idx="1247">
                  <c:v>4.3999999999999999E-5</c:v>
                </c:pt>
                <c:pt idx="1248">
                  <c:v>4.3999999999999999E-5</c:v>
                </c:pt>
                <c:pt idx="1249">
                  <c:v>4.3999999999999999E-5</c:v>
                </c:pt>
                <c:pt idx="1250">
                  <c:v>4.3999999999999999E-5</c:v>
                </c:pt>
                <c:pt idx="1251">
                  <c:v>4.3999999999999999E-5</c:v>
                </c:pt>
                <c:pt idx="1252">
                  <c:v>4.3999999999999999E-5</c:v>
                </c:pt>
                <c:pt idx="1253">
                  <c:v>4.3999999999999999E-5</c:v>
                </c:pt>
                <c:pt idx="1254">
                  <c:v>4.3999999999999999E-5</c:v>
                </c:pt>
                <c:pt idx="1255">
                  <c:v>4.3999999999999999E-5</c:v>
                </c:pt>
                <c:pt idx="1256">
                  <c:v>4.3999999999999999E-5</c:v>
                </c:pt>
                <c:pt idx="1257">
                  <c:v>4.3000000000000002E-5</c:v>
                </c:pt>
                <c:pt idx="1258">
                  <c:v>4.3000000000000002E-5</c:v>
                </c:pt>
                <c:pt idx="1259">
                  <c:v>4.1999999999999998E-5</c:v>
                </c:pt>
                <c:pt idx="1260">
                  <c:v>4.1999999999999998E-5</c:v>
                </c:pt>
                <c:pt idx="1261">
                  <c:v>4.1E-5</c:v>
                </c:pt>
                <c:pt idx="1262">
                  <c:v>4.1E-5</c:v>
                </c:pt>
                <c:pt idx="1263">
                  <c:v>4.0000000000000003E-5</c:v>
                </c:pt>
                <c:pt idx="1264">
                  <c:v>4.0000000000000003E-5</c:v>
                </c:pt>
                <c:pt idx="1265">
                  <c:v>3.8999999999999999E-5</c:v>
                </c:pt>
                <c:pt idx="1266">
                  <c:v>3.8000000000000002E-5</c:v>
                </c:pt>
                <c:pt idx="1267">
                  <c:v>3.6999999999999998E-5</c:v>
                </c:pt>
                <c:pt idx="1268">
                  <c:v>3.6000000000000001E-5</c:v>
                </c:pt>
                <c:pt idx="1269">
                  <c:v>3.6000000000000001E-5</c:v>
                </c:pt>
                <c:pt idx="1270">
                  <c:v>3.4999999999999997E-5</c:v>
                </c:pt>
                <c:pt idx="1271">
                  <c:v>3.4E-5</c:v>
                </c:pt>
                <c:pt idx="1272">
                  <c:v>3.3000000000000003E-5</c:v>
                </c:pt>
                <c:pt idx="1273">
                  <c:v>3.1999999999999999E-5</c:v>
                </c:pt>
                <c:pt idx="1274">
                  <c:v>3.1000000000000001E-5</c:v>
                </c:pt>
                <c:pt idx="1275">
                  <c:v>3.0000000000000001E-5</c:v>
                </c:pt>
                <c:pt idx="1276">
                  <c:v>2.9E-5</c:v>
                </c:pt>
                <c:pt idx="1277">
                  <c:v>2.8E-5</c:v>
                </c:pt>
                <c:pt idx="1278">
                  <c:v>2.6999999999999999E-5</c:v>
                </c:pt>
                <c:pt idx="1279">
                  <c:v>2.5999999999999998E-5</c:v>
                </c:pt>
                <c:pt idx="1280">
                  <c:v>2.5000000000000001E-5</c:v>
                </c:pt>
                <c:pt idx="1281">
                  <c:v>2.4000000000000001E-5</c:v>
                </c:pt>
                <c:pt idx="1282">
                  <c:v>2.3E-5</c:v>
                </c:pt>
                <c:pt idx="1283">
                  <c:v>2.1999999999999999E-5</c:v>
                </c:pt>
                <c:pt idx="1284">
                  <c:v>2.1999999999999999E-5</c:v>
                </c:pt>
                <c:pt idx="1285">
                  <c:v>2.0999999999999999E-5</c:v>
                </c:pt>
                <c:pt idx="1286">
                  <c:v>2.0000000000000002E-5</c:v>
                </c:pt>
                <c:pt idx="1287">
                  <c:v>2.0000000000000002E-5</c:v>
                </c:pt>
                <c:pt idx="1288">
                  <c:v>1.9000000000000001E-5</c:v>
                </c:pt>
                <c:pt idx="1289">
                  <c:v>1.9000000000000001E-5</c:v>
                </c:pt>
                <c:pt idx="1290">
                  <c:v>1.8E-5</c:v>
                </c:pt>
                <c:pt idx="1291">
                  <c:v>1.8E-5</c:v>
                </c:pt>
                <c:pt idx="1292">
                  <c:v>1.7E-5</c:v>
                </c:pt>
                <c:pt idx="1293">
                  <c:v>1.7E-5</c:v>
                </c:pt>
                <c:pt idx="1294">
                  <c:v>1.7E-5</c:v>
                </c:pt>
                <c:pt idx="1295">
                  <c:v>1.7E-5</c:v>
                </c:pt>
                <c:pt idx="1296">
                  <c:v>1.7E-5</c:v>
                </c:pt>
                <c:pt idx="1297">
                  <c:v>1.7E-5</c:v>
                </c:pt>
                <c:pt idx="1298">
                  <c:v>1.7E-5</c:v>
                </c:pt>
                <c:pt idx="1299">
                  <c:v>1.7E-5</c:v>
                </c:pt>
                <c:pt idx="1300">
                  <c:v>1.7E-5</c:v>
                </c:pt>
                <c:pt idx="1301">
                  <c:v>1.7E-5</c:v>
                </c:pt>
                <c:pt idx="1302">
                  <c:v>1.7E-5</c:v>
                </c:pt>
                <c:pt idx="1303">
                  <c:v>1.7E-5</c:v>
                </c:pt>
                <c:pt idx="1304">
                  <c:v>1.7E-5</c:v>
                </c:pt>
                <c:pt idx="1305">
                  <c:v>1.8E-5</c:v>
                </c:pt>
                <c:pt idx="1306">
                  <c:v>1.8E-5</c:v>
                </c:pt>
                <c:pt idx="1307">
                  <c:v>1.8E-5</c:v>
                </c:pt>
                <c:pt idx="1308">
                  <c:v>1.9000000000000001E-5</c:v>
                </c:pt>
                <c:pt idx="1309">
                  <c:v>1.9000000000000001E-5</c:v>
                </c:pt>
                <c:pt idx="1310">
                  <c:v>1.9000000000000001E-5</c:v>
                </c:pt>
                <c:pt idx="1311">
                  <c:v>2.0000000000000002E-5</c:v>
                </c:pt>
                <c:pt idx="1312">
                  <c:v>2.0000000000000002E-5</c:v>
                </c:pt>
                <c:pt idx="1313">
                  <c:v>2.0000000000000002E-5</c:v>
                </c:pt>
                <c:pt idx="1314">
                  <c:v>2.0999999999999999E-5</c:v>
                </c:pt>
                <c:pt idx="1315">
                  <c:v>2.0999999999999999E-5</c:v>
                </c:pt>
                <c:pt idx="1316">
                  <c:v>2.1999999999999999E-5</c:v>
                </c:pt>
                <c:pt idx="1317">
                  <c:v>2.3E-5</c:v>
                </c:pt>
                <c:pt idx="1318">
                  <c:v>2.3E-5</c:v>
                </c:pt>
                <c:pt idx="1319">
                  <c:v>2.4000000000000001E-5</c:v>
                </c:pt>
                <c:pt idx="1320">
                  <c:v>2.5000000000000001E-5</c:v>
                </c:pt>
                <c:pt idx="1321">
                  <c:v>2.5000000000000001E-5</c:v>
                </c:pt>
                <c:pt idx="1322">
                  <c:v>2.5999999999999998E-5</c:v>
                </c:pt>
                <c:pt idx="1323">
                  <c:v>2.6999999999999999E-5</c:v>
                </c:pt>
                <c:pt idx="1324">
                  <c:v>2.8E-5</c:v>
                </c:pt>
                <c:pt idx="1325">
                  <c:v>2.9E-5</c:v>
                </c:pt>
                <c:pt idx="1326">
                  <c:v>3.0000000000000001E-5</c:v>
                </c:pt>
                <c:pt idx="1327">
                  <c:v>3.1000000000000001E-5</c:v>
                </c:pt>
                <c:pt idx="1328">
                  <c:v>3.1999999999999999E-5</c:v>
                </c:pt>
                <c:pt idx="1329">
                  <c:v>3.3000000000000003E-5</c:v>
                </c:pt>
                <c:pt idx="1330">
                  <c:v>3.4E-5</c:v>
                </c:pt>
                <c:pt idx="1331">
                  <c:v>3.4999999999999997E-5</c:v>
                </c:pt>
                <c:pt idx="1332">
                  <c:v>3.6000000000000001E-5</c:v>
                </c:pt>
                <c:pt idx="1333">
                  <c:v>3.6999999999999998E-5</c:v>
                </c:pt>
                <c:pt idx="1334">
                  <c:v>3.8000000000000002E-5</c:v>
                </c:pt>
                <c:pt idx="1335">
                  <c:v>3.8999999999999999E-5</c:v>
                </c:pt>
                <c:pt idx="1336">
                  <c:v>4.0000000000000003E-5</c:v>
                </c:pt>
                <c:pt idx="1337">
                  <c:v>4.1E-5</c:v>
                </c:pt>
                <c:pt idx="1338">
                  <c:v>4.1999999999999998E-5</c:v>
                </c:pt>
                <c:pt idx="1339">
                  <c:v>4.3000000000000002E-5</c:v>
                </c:pt>
                <c:pt idx="1340">
                  <c:v>4.3999999999999999E-5</c:v>
                </c:pt>
                <c:pt idx="1341">
                  <c:v>4.5000000000000003E-5</c:v>
                </c:pt>
                <c:pt idx="1342">
                  <c:v>4.6E-5</c:v>
                </c:pt>
                <c:pt idx="1343">
                  <c:v>4.6999999999999997E-5</c:v>
                </c:pt>
                <c:pt idx="1344">
                  <c:v>4.8000000000000001E-5</c:v>
                </c:pt>
                <c:pt idx="1345">
                  <c:v>4.8999999999999998E-5</c:v>
                </c:pt>
                <c:pt idx="1346">
                  <c:v>5.0000000000000002E-5</c:v>
                </c:pt>
                <c:pt idx="1347">
                  <c:v>5.0000000000000002E-5</c:v>
                </c:pt>
                <c:pt idx="1348">
                  <c:v>5.1E-5</c:v>
                </c:pt>
                <c:pt idx="1349">
                  <c:v>5.1999999999999997E-5</c:v>
                </c:pt>
                <c:pt idx="1350">
                  <c:v>5.3000000000000001E-5</c:v>
                </c:pt>
                <c:pt idx="1351">
                  <c:v>5.3999999999999998E-5</c:v>
                </c:pt>
                <c:pt idx="1352">
                  <c:v>5.3999999999999998E-5</c:v>
                </c:pt>
                <c:pt idx="1353">
                  <c:v>5.5000000000000002E-5</c:v>
                </c:pt>
                <c:pt idx="1354">
                  <c:v>5.5999999999999999E-5</c:v>
                </c:pt>
                <c:pt idx="1355">
                  <c:v>5.5999999999999999E-5</c:v>
                </c:pt>
                <c:pt idx="1356">
                  <c:v>5.7000000000000003E-5</c:v>
                </c:pt>
                <c:pt idx="1357">
                  <c:v>5.7000000000000003E-5</c:v>
                </c:pt>
                <c:pt idx="1358">
                  <c:v>5.8E-5</c:v>
                </c:pt>
                <c:pt idx="1359">
                  <c:v>5.8E-5</c:v>
                </c:pt>
                <c:pt idx="1360">
                  <c:v>5.8E-5</c:v>
                </c:pt>
                <c:pt idx="1361">
                  <c:v>5.8999999999999998E-5</c:v>
                </c:pt>
                <c:pt idx="1362">
                  <c:v>5.8999999999999998E-5</c:v>
                </c:pt>
                <c:pt idx="1363">
                  <c:v>5.8999999999999998E-5</c:v>
                </c:pt>
                <c:pt idx="1364">
                  <c:v>5.8999999999999998E-5</c:v>
                </c:pt>
                <c:pt idx="1365">
                  <c:v>5.8999999999999998E-5</c:v>
                </c:pt>
                <c:pt idx="1366">
                  <c:v>5.8999999999999998E-5</c:v>
                </c:pt>
                <c:pt idx="1367">
                  <c:v>5.8999999999999998E-5</c:v>
                </c:pt>
                <c:pt idx="1368">
                  <c:v>5.8999999999999998E-5</c:v>
                </c:pt>
                <c:pt idx="1369">
                  <c:v>5.8999999999999998E-5</c:v>
                </c:pt>
                <c:pt idx="1370">
                  <c:v>5.8E-5</c:v>
                </c:pt>
                <c:pt idx="1371">
                  <c:v>5.8E-5</c:v>
                </c:pt>
                <c:pt idx="1372">
                  <c:v>5.8E-5</c:v>
                </c:pt>
                <c:pt idx="1373">
                  <c:v>5.7000000000000003E-5</c:v>
                </c:pt>
                <c:pt idx="1374">
                  <c:v>5.7000000000000003E-5</c:v>
                </c:pt>
                <c:pt idx="1375">
                  <c:v>5.5999999999999999E-5</c:v>
                </c:pt>
                <c:pt idx="1376">
                  <c:v>5.5999999999999999E-5</c:v>
                </c:pt>
                <c:pt idx="1377">
                  <c:v>5.5000000000000002E-5</c:v>
                </c:pt>
                <c:pt idx="1378">
                  <c:v>5.5000000000000002E-5</c:v>
                </c:pt>
                <c:pt idx="1379">
                  <c:v>5.3999999999999998E-5</c:v>
                </c:pt>
                <c:pt idx="1380">
                  <c:v>5.3000000000000001E-5</c:v>
                </c:pt>
                <c:pt idx="1381">
                  <c:v>5.1999999999999997E-5</c:v>
                </c:pt>
                <c:pt idx="1382">
                  <c:v>5.1E-5</c:v>
                </c:pt>
                <c:pt idx="1383">
                  <c:v>5.1E-5</c:v>
                </c:pt>
                <c:pt idx="1384">
                  <c:v>5.0000000000000002E-5</c:v>
                </c:pt>
                <c:pt idx="1385">
                  <c:v>4.8999999999999998E-5</c:v>
                </c:pt>
                <c:pt idx="1386">
                  <c:v>4.8000000000000001E-5</c:v>
                </c:pt>
                <c:pt idx="1387">
                  <c:v>4.6999999999999997E-5</c:v>
                </c:pt>
                <c:pt idx="1388">
                  <c:v>4.6E-5</c:v>
                </c:pt>
                <c:pt idx="1389">
                  <c:v>4.5000000000000003E-5</c:v>
                </c:pt>
                <c:pt idx="1390">
                  <c:v>4.3999999999999999E-5</c:v>
                </c:pt>
                <c:pt idx="1391">
                  <c:v>4.3000000000000002E-5</c:v>
                </c:pt>
                <c:pt idx="1392">
                  <c:v>4.1E-5</c:v>
                </c:pt>
                <c:pt idx="1393">
                  <c:v>4.0000000000000003E-5</c:v>
                </c:pt>
                <c:pt idx="1394">
                  <c:v>3.8999999999999999E-5</c:v>
                </c:pt>
                <c:pt idx="1395">
                  <c:v>3.8000000000000002E-5</c:v>
                </c:pt>
                <c:pt idx="1396">
                  <c:v>3.6999999999999998E-5</c:v>
                </c:pt>
                <c:pt idx="1397">
                  <c:v>3.4999999999999997E-5</c:v>
                </c:pt>
                <c:pt idx="1398">
                  <c:v>3.4E-5</c:v>
                </c:pt>
                <c:pt idx="1399">
                  <c:v>3.3000000000000003E-5</c:v>
                </c:pt>
                <c:pt idx="1400">
                  <c:v>3.1999999999999999E-5</c:v>
                </c:pt>
                <c:pt idx="1401">
                  <c:v>3.0000000000000001E-5</c:v>
                </c:pt>
                <c:pt idx="1402">
                  <c:v>2.9E-5</c:v>
                </c:pt>
                <c:pt idx="1403">
                  <c:v>2.8E-5</c:v>
                </c:pt>
                <c:pt idx="1404">
                  <c:v>2.6999999999999999E-5</c:v>
                </c:pt>
                <c:pt idx="1405">
                  <c:v>2.5000000000000001E-5</c:v>
                </c:pt>
                <c:pt idx="1406">
                  <c:v>2.4000000000000001E-5</c:v>
                </c:pt>
                <c:pt idx="1407">
                  <c:v>2.3E-5</c:v>
                </c:pt>
                <c:pt idx="1408">
                  <c:v>2.1999999999999999E-5</c:v>
                </c:pt>
                <c:pt idx="1409">
                  <c:v>2.0999999999999999E-5</c:v>
                </c:pt>
                <c:pt idx="1410">
                  <c:v>1.9000000000000001E-5</c:v>
                </c:pt>
                <c:pt idx="1411">
                  <c:v>1.8E-5</c:v>
                </c:pt>
                <c:pt idx="1412">
                  <c:v>1.7E-5</c:v>
                </c:pt>
                <c:pt idx="1413">
                  <c:v>1.5999999999999999E-5</c:v>
                </c:pt>
                <c:pt idx="1414">
                  <c:v>1.5E-5</c:v>
                </c:pt>
                <c:pt idx="1415">
                  <c:v>1.4E-5</c:v>
                </c:pt>
                <c:pt idx="1416">
                  <c:v>1.2999999999999999E-5</c:v>
                </c:pt>
                <c:pt idx="1417">
                  <c:v>1.2E-5</c:v>
                </c:pt>
                <c:pt idx="1418">
                  <c:v>1.1E-5</c:v>
                </c:pt>
                <c:pt idx="1419">
                  <c:v>1.1E-5</c:v>
                </c:pt>
                <c:pt idx="1420">
                  <c:v>1.0000000000000001E-5</c:v>
                </c:pt>
                <c:pt idx="1421">
                  <c:v>9.0000000000000002E-6</c:v>
                </c:pt>
                <c:pt idx="1422">
                  <c:v>9.0000000000000002E-6</c:v>
                </c:pt>
                <c:pt idx="1423">
                  <c:v>9.0000000000000002E-6</c:v>
                </c:pt>
                <c:pt idx="1424">
                  <c:v>9.0000000000000002E-6</c:v>
                </c:pt>
                <c:pt idx="1425">
                  <c:v>7.9999999999999996E-6</c:v>
                </c:pt>
                <c:pt idx="1426">
                  <c:v>9.0000000000000002E-6</c:v>
                </c:pt>
                <c:pt idx="1427">
                  <c:v>9.0000000000000002E-6</c:v>
                </c:pt>
                <c:pt idx="1428">
                  <c:v>9.0000000000000002E-6</c:v>
                </c:pt>
                <c:pt idx="1429">
                  <c:v>9.0000000000000002E-6</c:v>
                </c:pt>
                <c:pt idx="1430">
                  <c:v>1.0000000000000001E-5</c:v>
                </c:pt>
                <c:pt idx="1431">
                  <c:v>1.0000000000000001E-5</c:v>
                </c:pt>
                <c:pt idx="1432">
                  <c:v>1.1E-5</c:v>
                </c:pt>
                <c:pt idx="1433">
                  <c:v>1.2E-5</c:v>
                </c:pt>
                <c:pt idx="1434">
                  <c:v>1.2E-5</c:v>
                </c:pt>
                <c:pt idx="1435">
                  <c:v>1.2999999999999999E-5</c:v>
                </c:pt>
                <c:pt idx="1436">
                  <c:v>1.4E-5</c:v>
                </c:pt>
                <c:pt idx="1437">
                  <c:v>1.4E-5</c:v>
                </c:pt>
                <c:pt idx="1438">
                  <c:v>1.5E-5</c:v>
                </c:pt>
                <c:pt idx="1439">
                  <c:v>1.5999999999999999E-5</c:v>
                </c:pt>
                <c:pt idx="1440">
                  <c:v>1.5999999999999999E-5</c:v>
                </c:pt>
                <c:pt idx="1441">
                  <c:v>1.7E-5</c:v>
                </c:pt>
                <c:pt idx="1442">
                  <c:v>1.8E-5</c:v>
                </c:pt>
                <c:pt idx="1443">
                  <c:v>1.8E-5</c:v>
                </c:pt>
                <c:pt idx="1444">
                  <c:v>1.9000000000000001E-5</c:v>
                </c:pt>
                <c:pt idx="1445">
                  <c:v>2.0000000000000002E-5</c:v>
                </c:pt>
                <c:pt idx="1446">
                  <c:v>2.0000000000000002E-5</c:v>
                </c:pt>
                <c:pt idx="1447">
                  <c:v>2.0999999999999999E-5</c:v>
                </c:pt>
                <c:pt idx="1448">
                  <c:v>2.1999999999999999E-5</c:v>
                </c:pt>
                <c:pt idx="1449">
                  <c:v>2.1999999999999999E-5</c:v>
                </c:pt>
                <c:pt idx="1450">
                  <c:v>2.3E-5</c:v>
                </c:pt>
                <c:pt idx="1451">
                  <c:v>2.3E-5</c:v>
                </c:pt>
                <c:pt idx="1452">
                  <c:v>2.4000000000000001E-5</c:v>
                </c:pt>
                <c:pt idx="1453">
                  <c:v>2.4000000000000001E-5</c:v>
                </c:pt>
                <c:pt idx="1454">
                  <c:v>2.5000000000000001E-5</c:v>
                </c:pt>
                <c:pt idx="1455">
                  <c:v>2.5000000000000001E-5</c:v>
                </c:pt>
                <c:pt idx="1456">
                  <c:v>2.5999999999999998E-5</c:v>
                </c:pt>
                <c:pt idx="1457">
                  <c:v>2.5999999999999998E-5</c:v>
                </c:pt>
                <c:pt idx="1458">
                  <c:v>2.6999999999999999E-5</c:v>
                </c:pt>
                <c:pt idx="1459">
                  <c:v>2.6999999999999999E-5</c:v>
                </c:pt>
                <c:pt idx="1460">
                  <c:v>2.8E-5</c:v>
                </c:pt>
                <c:pt idx="1461">
                  <c:v>2.8E-5</c:v>
                </c:pt>
                <c:pt idx="1462">
                  <c:v>2.8E-5</c:v>
                </c:pt>
                <c:pt idx="1463">
                  <c:v>2.9E-5</c:v>
                </c:pt>
                <c:pt idx="1464">
                  <c:v>2.9E-5</c:v>
                </c:pt>
                <c:pt idx="1465">
                  <c:v>2.9E-5</c:v>
                </c:pt>
                <c:pt idx="1466">
                  <c:v>2.9E-5</c:v>
                </c:pt>
                <c:pt idx="1467">
                  <c:v>3.0000000000000001E-5</c:v>
                </c:pt>
                <c:pt idx="1468">
                  <c:v>3.0000000000000001E-5</c:v>
                </c:pt>
                <c:pt idx="1469">
                  <c:v>3.0000000000000001E-5</c:v>
                </c:pt>
                <c:pt idx="1470">
                  <c:v>3.0000000000000001E-5</c:v>
                </c:pt>
                <c:pt idx="1471">
                  <c:v>3.0000000000000001E-5</c:v>
                </c:pt>
                <c:pt idx="1472">
                  <c:v>3.1000000000000001E-5</c:v>
                </c:pt>
                <c:pt idx="1473">
                  <c:v>3.1000000000000001E-5</c:v>
                </c:pt>
                <c:pt idx="1474">
                  <c:v>3.1000000000000001E-5</c:v>
                </c:pt>
                <c:pt idx="1475">
                  <c:v>3.1000000000000001E-5</c:v>
                </c:pt>
                <c:pt idx="1476">
                  <c:v>3.1000000000000001E-5</c:v>
                </c:pt>
                <c:pt idx="1477">
                  <c:v>3.1000000000000001E-5</c:v>
                </c:pt>
                <c:pt idx="1478">
                  <c:v>3.1000000000000001E-5</c:v>
                </c:pt>
                <c:pt idx="1479">
                  <c:v>3.1000000000000001E-5</c:v>
                </c:pt>
                <c:pt idx="1480">
                  <c:v>3.1000000000000001E-5</c:v>
                </c:pt>
                <c:pt idx="1481">
                  <c:v>3.1000000000000001E-5</c:v>
                </c:pt>
                <c:pt idx="1482">
                  <c:v>3.1000000000000001E-5</c:v>
                </c:pt>
                <c:pt idx="1483">
                  <c:v>3.1000000000000001E-5</c:v>
                </c:pt>
                <c:pt idx="1484">
                  <c:v>3.0000000000000001E-5</c:v>
                </c:pt>
                <c:pt idx="1485">
                  <c:v>3.0000000000000001E-5</c:v>
                </c:pt>
                <c:pt idx="1486">
                  <c:v>3.0000000000000001E-5</c:v>
                </c:pt>
                <c:pt idx="1487">
                  <c:v>3.0000000000000001E-5</c:v>
                </c:pt>
                <c:pt idx="1488">
                  <c:v>2.9E-5</c:v>
                </c:pt>
                <c:pt idx="1489">
                  <c:v>2.9E-5</c:v>
                </c:pt>
                <c:pt idx="1490">
                  <c:v>2.9E-5</c:v>
                </c:pt>
                <c:pt idx="1491">
                  <c:v>2.8E-5</c:v>
                </c:pt>
                <c:pt idx="1492">
                  <c:v>2.8E-5</c:v>
                </c:pt>
                <c:pt idx="1493">
                  <c:v>2.6999999999999999E-5</c:v>
                </c:pt>
                <c:pt idx="1494">
                  <c:v>2.6999999999999999E-5</c:v>
                </c:pt>
                <c:pt idx="1495">
                  <c:v>2.5999999999999998E-5</c:v>
                </c:pt>
                <c:pt idx="1496">
                  <c:v>2.5999999999999998E-5</c:v>
                </c:pt>
                <c:pt idx="1497">
                  <c:v>2.5000000000000001E-5</c:v>
                </c:pt>
                <c:pt idx="1498">
                  <c:v>2.4000000000000001E-5</c:v>
                </c:pt>
                <c:pt idx="1499">
                  <c:v>2.4000000000000001E-5</c:v>
                </c:pt>
                <c:pt idx="1500">
                  <c:v>2.3E-5</c:v>
                </c:pt>
                <c:pt idx="1501">
                  <c:v>2.1999999999999999E-5</c:v>
                </c:pt>
                <c:pt idx="1502">
                  <c:v>2.1999999999999999E-5</c:v>
                </c:pt>
                <c:pt idx="1503">
                  <c:v>2.0999999999999999E-5</c:v>
                </c:pt>
                <c:pt idx="1504">
                  <c:v>2.0000000000000002E-5</c:v>
                </c:pt>
                <c:pt idx="1505">
                  <c:v>2.0000000000000002E-5</c:v>
                </c:pt>
                <c:pt idx="1506">
                  <c:v>1.9000000000000001E-5</c:v>
                </c:pt>
                <c:pt idx="1507">
                  <c:v>1.8E-5</c:v>
                </c:pt>
                <c:pt idx="1508">
                  <c:v>1.7E-5</c:v>
                </c:pt>
                <c:pt idx="1509">
                  <c:v>1.7E-5</c:v>
                </c:pt>
                <c:pt idx="1510">
                  <c:v>1.5999999999999999E-5</c:v>
                </c:pt>
                <c:pt idx="1511">
                  <c:v>1.5E-5</c:v>
                </c:pt>
                <c:pt idx="1512">
                  <c:v>1.5E-5</c:v>
                </c:pt>
                <c:pt idx="1513">
                  <c:v>1.4E-5</c:v>
                </c:pt>
                <c:pt idx="1514">
                  <c:v>1.4E-5</c:v>
                </c:pt>
                <c:pt idx="1515">
                  <c:v>1.2999999999999999E-5</c:v>
                </c:pt>
                <c:pt idx="1516">
                  <c:v>1.2999999999999999E-5</c:v>
                </c:pt>
                <c:pt idx="1517">
                  <c:v>1.2999999999999999E-5</c:v>
                </c:pt>
                <c:pt idx="1518">
                  <c:v>1.2E-5</c:v>
                </c:pt>
                <c:pt idx="1519">
                  <c:v>1.2E-5</c:v>
                </c:pt>
                <c:pt idx="1520">
                  <c:v>1.2E-5</c:v>
                </c:pt>
                <c:pt idx="1521">
                  <c:v>1.2E-5</c:v>
                </c:pt>
                <c:pt idx="1522">
                  <c:v>1.2E-5</c:v>
                </c:pt>
                <c:pt idx="1523">
                  <c:v>1.2E-5</c:v>
                </c:pt>
                <c:pt idx="1524">
                  <c:v>1.2E-5</c:v>
                </c:pt>
                <c:pt idx="1525">
                  <c:v>1.2E-5</c:v>
                </c:pt>
                <c:pt idx="1526">
                  <c:v>1.2E-5</c:v>
                </c:pt>
                <c:pt idx="1527">
                  <c:v>1.2E-5</c:v>
                </c:pt>
                <c:pt idx="1528">
                  <c:v>1.2E-5</c:v>
                </c:pt>
                <c:pt idx="1529">
                  <c:v>1.2E-5</c:v>
                </c:pt>
                <c:pt idx="1530">
                  <c:v>1.2E-5</c:v>
                </c:pt>
                <c:pt idx="1531">
                  <c:v>1.2E-5</c:v>
                </c:pt>
                <c:pt idx="1532">
                  <c:v>1.2E-5</c:v>
                </c:pt>
                <c:pt idx="1533">
                  <c:v>1.2E-5</c:v>
                </c:pt>
                <c:pt idx="1534">
                  <c:v>1.2E-5</c:v>
                </c:pt>
                <c:pt idx="1535">
                  <c:v>1.2E-5</c:v>
                </c:pt>
                <c:pt idx="1536">
                  <c:v>1.2E-5</c:v>
                </c:pt>
                <c:pt idx="1537">
                  <c:v>1.2E-5</c:v>
                </c:pt>
                <c:pt idx="1538">
                  <c:v>1.2E-5</c:v>
                </c:pt>
                <c:pt idx="1539">
                  <c:v>1.2E-5</c:v>
                </c:pt>
                <c:pt idx="1540">
                  <c:v>1.2E-5</c:v>
                </c:pt>
                <c:pt idx="1541">
                  <c:v>1.2E-5</c:v>
                </c:pt>
                <c:pt idx="1542">
                  <c:v>1.1E-5</c:v>
                </c:pt>
                <c:pt idx="1543">
                  <c:v>1.1E-5</c:v>
                </c:pt>
                <c:pt idx="1544">
                  <c:v>1.1E-5</c:v>
                </c:pt>
                <c:pt idx="1545">
                  <c:v>1.1E-5</c:v>
                </c:pt>
                <c:pt idx="1546">
                  <c:v>1.1E-5</c:v>
                </c:pt>
                <c:pt idx="1547">
                  <c:v>1.1E-5</c:v>
                </c:pt>
                <c:pt idx="1548">
                  <c:v>1.1E-5</c:v>
                </c:pt>
                <c:pt idx="1549">
                  <c:v>1.1E-5</c:v>
                </c:pt>
                <c:pt idx="1550">
                  <c:v>1.1E-5</c:v>
                </c:pt>
                <c:pt idx="1551">
                  <c:v>1.1E-5</c:v>
                </c:pt>
                <c:pt idx="1552">
                  <c:v>1.1E-5</c:v>
                </c:pt>
                <c:pt idx="1553">
                  <c:v>1.1E-5</c:v>
                </c:pt>
                <c:pt idx="1554">
                  <c:v>1.1E-5</c:v>
                </c:pt>
                <c:pt idx="1555">
                  <c:v>1.1E-5</c:v>
                </c:pt>
                <c:pt idx="1556">
                  <c:v>1.1E-5</c:v>
                </c:pt>
                <c:pt idx="1557">
                  <c:v>1.1E-5</c:v>
                </c:pt>
                <c:pt idx="1558">
                  <c:v>1.1E-5</c:v>
                </c:pt>
                <c:pt idx="1559">
                  <c:v>1.1E-5</c:v>
                </c:pt>
                <c:pt idx="1560">
                  <c:v>1.1E-5</c:v>
                </c:pt>
                <c:pt idx="1561">
                  <c:v>1.1E-5</c:v>
                </c:pt>
                <c:pt idx="1562">
                  <c:v>1.1E-5</c:v>
                </c:pt>
                <c:pt idx="1563">
                  <c:v>1.1E-5</c:v>
                </c:pt>
                <c:pt idx="1564">
                  <c:v>1.1E-5</c:v>
                </c:pt>
                <c:pt idx="1565">
                  <c:v>1.1E-5</c:v>
                </c:pt>
                <c:pt idx="1566">
                  <c:v>1.1E-5</c:v>
                </c:pt>
                <c:pt idx="1567">
                  <c:v>1.1E-5</c:v>
                </c:pt>
                <c:pt idx="1568">
                  <c:v>1.1E-5</c:v>
                </c:pt>
                <c:pt idx="1569">
                  <c:v>1.1E-5</c:v>
                </c:pt>
                <c:pt idx="1570">
                  <c:v>1.1E-5</c:v>
                </c:pt>
                <c:pt idx="1571">
                  <c:v>1.1E-5</c:v>
                </c:pt>
                <c:pt idx="1572">
                  <c:v>1.0000000000000001E-5</c:v>
                </c:pt>
                <c:pt idx="1573">
                  <c:v>1.0000000000000001E-5</c:v>
                </c:pt>
                <c:pt idx="1574">
                  <c:v>1.0000000000000001E-5</c:v>
                </c:pt>
                <c:pt idx="1575">
                  <c:v>1.0000000000000001E-5</c:v>
                </c:pt>
                <c:pt idx="1576">
                  <c:v>1.0000000000000001E-5</c:v>
                </c:pt>
                <c:pt idx="1577">
                  <c:v>9.0000000000000002E-6</c:v>
                </c:pt>
                <c:pt idx="1578">
                  <c:v>9.0000000000000002E-6</c:v>
                </c:pt>
                <c:pt idx="1579">
                  <c:v>9.0000000000000002E-6</c:v>
                </c:pt>
                <c:pt idx="1580">
                  <c:v>7.9999999999999996E-6</c:v>
                </c:pt>
                <c:pt idx="1581">
                  <c:v>7.9999999999999996E-6</c:v>
                </c:pt>
                <c:pt idx="1582">
                  <c:v>7.9999999999999996E-6</c:v>
                </c:pt>
                <c:pt idx="1583">
                  <c:v>7.9999999999999996E-6</c:v>
                </c:pt>
                <c:pt idx="1584">
                  <c:v>7.9999999999999996E-6</c:v>
                </c:pt>
                <c:pt idx="1585">
                  <c:v>7.9999999999999996E-6</c:v>
                </c:pt>
                <c:pt idx="1586">
                  <c:v>6.9999999999999999E-6</c:v>
                </c:pt>
                <c:pt idx="1587">
                  <c:v>7.9999999999999996E-6</c:v>
                </c:pt>
                <c:pt idx="1588">
                  <c:v>7.9999999999999996E-6</c:v>
                </c:pt>
                <c:pt idx="1589">
                  <c:v>7.9999999999999996E-6</c:v>
                </c:pt>
                <c:pt idx="1590">
                  <c:v>7.9999999999999996E-6</c:v>
                </c:pt>
                <c:pt idx="1591">
                  <c:v>9.0000000000000002E-6</c:v>
                </c:pt>
                <c:pt idx="1592">
                  <c:v>9.0000000000000002E-6</c:v>
                </c:pt>
                <c:pt idx="1593">
                  <c:v>1.0000000000000001E-5</c:v>
                </c:pt>
                <c:pt idx="1594">
                  <c:v>1.1E-5</c:v>
                </c:pt>
                <c:pt idx="1595">
                  <c:v>1.1E-5</c:v>
                </c:pt>
                <c:pt idx="1596">
                  <c:v>1.2E-5</c:v>
                </c:pt>
                <c:pt idx="1597">
                  <c:v>1.2999999999999999E-5</c:v>
                </c:pt>
                <c:pt idx="1598">
                  <c:v>1.4E-5</c:v>
                </c:pt>
                <c:pt idx="1599">
                  <c:v>1.5E-5</c:v>
                </c:pt>
                <c:pt idx="1600">
                  <c:v>1.5999999999999999E-5</c:v>
                </c:pt>
                <c:pt idx="1601">
                  <c:v>1.7E-5</c:v>
                </c:pt>
                <c:pt idx="1602">
                  <c:v>1.8E-5</c:v>
                </c:pt>
                <c:pt idx="1603">
                  <c:v>1.9000000000000001E-5</c:v>
                </c:pt>
                <c:pt idx="1604">
                  <c:v>2.0000000000000002E-5</c:v>
                </c:pt>
                <c:pt idx="1605">
                  <c:v>2.0999999999999999E-5</c:v>
                </c:pt>
                <c:pt idx="1606">
                  <c:v>2.3E-5</c:v>
                </c:pt>
                <c:pt idx="1607">
                  <c:v>2.4000000000000001E-5</c:v>
                </c:pt>
                <c:pt idx="1608">
                  <c:v>2.5000000000000001E-5</c:v>
                </c:pt>
                <c:pt idx="1609">
                  <c:v>2.5999999999999998E-5</c:v>
                </c:pt>
                <c:pt idx="1610">
                  <c:v>2.6999999999999999E-5</c:v>
                </c:pt>
                <c:pt idx="1611">
                  <c:v>2.8E-5</c:v>
                </c:pt>
                <c:pt idx="1612">
                  <c:v>2.9E-5</c:v>
                </c:pt>
                <c:pt idx="1613">
                  <c:v>3.0000000000000001E-5</c:v>
                </c:pt>
                <c:pt idx="1614">
                  <c:v>3.1000000000000001E-5</c:v>
                </c:pt>
                <c:pt idx="1615">
                  <c:v>3.1999999999999999E-5</c:v>
                </c:pt>
                <c:pt idx="1616">
                  <c:v>3.3000000000000003E-5</c:v>
                </c:pt>
                <c:pt idx="1617">
                  <c:v>3.4E-5</c:v>
                </c:pt>
                <c:pt idx="1618">
                  <c:v>3.4999999999999997E-5</c:v>
                </c:pt>
                <c:pt idx="1619">
                  <c:v>3.6000000000000001E-5</c:v>
                </c:pt>
                <c:pt idx="1620">
                  <c:v>3.6999999999999998E-5</c:v>
                </c:pt>
                <c:pt idx="1621">
                  <c:v>3.6999999999999998E-5</c:v>
                </c:pt>
                <c:pt idx="1622">
                  <c:v>3.8000000000000002E-5</c:v>
                </c:pt>
                <c:pt idx="1623">
                  <c:v>3.8999999999999999E-5</c:v>
                </c:pt>
                <c:pt idx="1624">
                  <c:v>3.8999999999999999E-5</c:v>
                </c:pt>
                <c:pt idx="1625">
                  <c:v>4.0000000000000003E-5</c:v>
                </c:pt>
                <c:pt idx="1626">
                  <c:v>4.0000000000000003E-5</c:v>
                </c:pt>
                <c:pt idx="1627">
                  <c:v>4.1E-5</c:v>
                </c:pt>
                <c:pt idx="1628">
                  <c:v>4.1E-5</c:v>
                </c:pt>
                <c:pt idx="1629">
                  <c:v>4.1999999999999998E-5</c:v>
                </c:pt>
                <c:pt idx="1630">
                  <c:v>4.1999999999999998E-5</c:v>
                </c:pt>
                <c:pt idx="1631">
                  <c:v>4.1999999999999998E-5</c:v>
                </c:pt>
                <c:pt idx="1632">
                  <c:v>4.1999999999999998E-5</c:v>
                </c:pt>
                <c:pt idx="1633">
                  <c:v>4.3000000000000002E-5</c:v>
                </c:pt>
                <c:pt idx="1634">
                  <c:v>4.3000000000000002E-5</c:v>
                </c:pt>
                <c:pt idx="1635">
                  <c:v>4.3000000000000002E-5</c:v>
                </c:pt>
                <c:pt idx="1636">
                  <c:v>4.3000000000000002E-5</c:v>
                </c:pt>
                <c:pt idx="1637">
                  <c:v>4.3000000000000002E-5</c:v>
                </c:pt>
                <c:pt idx="1638">
                  <c:v>4.3000000000000002E-5</c:v>
                </c:pt>
                <c:pt idx="1639">
                  <c:v>4.1999999999999998E-5</c:v>
                </c:pt>
                <c:pt idx="1640">
                  <c:v>4.1999999999999998E-5</c:v>
                </c:pt>
                <c:pt idx="1641">
                  <c:v>4.1999999999999998E-5</c:v>
                </c:pt>
                <c:pt idx="1642">
                  <c:v>4.1999999999999998E-5</c:v>
                </c:pt>
                <c:pt idx="1643">
                  <c:v>4.1E-5</c:v>
                </c:pt>
                <c:pt idx="1644">
                  <c:v>4.1E-5</c:v>
                </c:pt>
                <c:pt idx="1645">
                  <c:v>4.0000000000000003E-5</c:v>
                </c:pt>
                <c:pt idx="1646">
                  <c:v>4.0000000000000003E-5</c:v>
                </c:pt>
                <c:pt idx="1647">
                  <c:v>3.8999999999999999E-5</c:v>
                </c:pt>
                <c:pt idx="1648">
                  <c:v>3.8000000000000002E-5</c:v>
                </c:pt>
                <c:pt idx="1649">
                  <c:v>3.8000000000000002E-5</c:v>
                </c:pt>
                <c:pt idx="1650">
                  <c:v>3.6999999999999998E-5</c:v>
                </c:pt>
                <c:pt idx="1651">
                  <c:v>3.6000000000000001E-5</c:v>
                </c:pt>
                <c:pt idx="1652">
                  <c:v>3.4999999999999997E-5</c:v>
                </c:pt>
                <c:pt idx="1653">
                  <c:v>3.4E-5</c:v>
                </c:pt>
                <c:pt idx="1654">
                  <c:v>3.3000000000000003E-5</c:v>
                </c:pt>
                <c:pt idx="1655">
                  <c:v>3.1999999999999999E-5</c:v>
                </c:pt>
                <c:pt idx="1656">
                  <c:v>3.1000000000000001E-5</c:v>
                </c:pt>
                <c:pt idx="1657">
                  <c:v>3.0000000000000001E-5</c:v>
                </c:pt>
                <c:pt idx="1658">
                  <c:v>2.9E-5</c:v>
                </c:pt>
                <c:pt idx="1659">
                  <c:v>2.8E-5</c:v>
                </c:pt>
                <c:pt idx="1660">
                  <c:v>2.5999999999999998E-5</c:v>
                </c:pt>
                <c:pt idx="1661">
                  <c:v>2.5000000000000001E-5</c:v>
                </c:pt>
                <c:pt idx="1662">
                  <c:v>2.4000000000000001E-5</c:v>
                </c:pt>
                <c:pt idx="1663">
                  <c:v>2.1999999999999999E-5</c:v>
                </c:pt>
                <c:pt idx="1664">
                  <c:v>2.0999999999999999E-5</c:v>
                </c:pt>
                <c:pt idx="1665">
                  <c:v>2.0000000000000002E-5</c:v>
                </c:pt>
                <c:pt idx="1666">
                  <c:v>1.8E-5</c:v>
                </c:pt>
                <c:pt idx="1667">
                  <c:v>1.7E-5</c:v>
                </c:pt>
                <c:pt idx="1668">
                  <c:v>1.5999999999999999E-5</c:v>
                </c:pt>
                <c:pt idx="1669">
                  <c:v>1.4E-5</c:v>
                </c:pt>
                <c:pt idx="1670">
                  <c:v>1.2999999999999999E-5</c:v>
                </c:pt>
                <c:pt idx="1671">
                  <c:v>1.2E-5</c:v>
                </c:pt>
                <c:pt idx="1672">
                  <c:v>1.1E-5</c:v>
                </c:pt>
                <c:pt idx="1673">
                  <c:v>1.0000000000000001E-5</c:v>
                </c:pt>
                <c:pt idx="1674">
                  <c:v>1.0000000000000001E-5</c:v>
                </c:pt>
                <c:pt idx="1675">
                  <c:v>9.0000000000000002E-6</c:v>
                </c:pt>
                <c:pt idx="1676">
                  <c:v>1.0000000000000001E-5</c:v>
                </c:pt>
                <c:pt idx="1677">
                  <c:v>1.0000000000000001E-5</c:v>
                </c:pt>
                <c:pt idx="1678">
                  <c:v>1.1E-5</c:v>
                </c:pt>
                <c:pt idx="1679">
                  <c:v>1.2E-5</c:v>
                </c:pt>
                <c:pt idx="1680">
                  <c:v>1.2999999999999999E-5</c:v>
                </c:pt>
                <c:pt idx="1681">
                  <c:v>1.4E-5</c:v>
                </c:pt>
                <c:pt idx="1682">
                  <c:v>1.5999999999999999E-5</c:v>
                </c:pt>
                <c:pt idx="1683">
                  <c:v>1.7E-5</c:v>
                </c:pt>
                <c:pt idx="1684">
                  <c:v>1.9000000000000001E-5</c:v>
                </c:pt>
                <c:pt idx="1685">
                  <c:v>2.0000000000000002E-5</c:v>
                </c:pt>
                <c:pt idx="1686">
                  <c:v>2.1999999999999999E-5</c:v>
                </c:pt>
                <c:pt idx="1687">
                  <c:v>2.3E-5</c:v>
                </c:pt>
                <c:pt idx="1688">
                  <c:v>2.5000000000000001E-5</c:v>
                </c:pt>
                <c:pt idx="1689">
                  <c:v>2.5999999999999998E-5</c:v>
                </c:pt>
                <c:pt idx="1690">
                  <c:v>2.8E-5</c:v>
                </c:pt>
                <c:pt idx="1691">
                  <c:v>2.9E-5</c:v>
                </c:pt>
                <c:pt idx="1692">
                  <c:v>3.1000000000000001E-5</c:v>
                </c:pt>
                <c:pt idx="1693">
                  <c:v>3.1999999999999999E-5</c:v>
                </c:pt>
                <c:pt idx="1694">
                  <c:v>3.4E-5</c:v>
                </c:pt>
                <c:pt idx="1695">
                  <c:v>3.4999999999999997E-5</c:v>
                </c:pt>
                <c:pt idx="1696">
                  <c:v>3.6999999999999998E-5</c:v>
                </c:pt>
                <c:pt idx="1697">
                  <c:v>3.8000000000000002E-5</c:v>
                </c:pt>
                <c:pt idx="1698">
                  <c:v>3.8999999999999999E-5</c:v>
                </c:pt>
                <c:pt idx="1699">
                  <c:v>4.1E-5</c:v>
                </c:pt>
                <c:pt idx="1700">
                  <c:v>4.1999999999999998E-5</c:v>
                </c:pt>
                <c:pt idx="1701">
                  <c:v>4.3000000000000002E-5</c:v>
                </c:pt>
                <c:pt idx="1702">
                  <c:v>4.3999999999999999E-5</c:v>
                </c:pt>
                <c:pt idx="1703">
                  <c:v>4.5000000000000003E-5</c:v>
                </c:pt>
                <c:pt idx="1704">
                  <c:v>4.6E-5</c:v>
                </c:pt>
                <c:pt idx="1705">
                  <c:v>4.6999999999999997E-5</c:v>
                </c:pt>
                <c:pt idx="1706">
                  <c:v>4.8000000000000001E-5</c:v>
                </c:pt>
                <c:pt idx="1707">
                  <c:v>4.8999999999999998E-5</c:v>
                </c:pt>
                <c:pt idx="1708">
                  <c:v>5.0000000000000002E-5</c:v>
                </c:pt>
                <c:pt idx="1709">
                  <c:v>5.0000000000000002E-5</c:v>
                </c:pt>
                <c:pt idx="1710">
                  <c:v>5.1E-5</c:v>
                </c:pt>
                <c:pt idx="1711">
                  <c:v>5.1999999999999997E-5</c:v>
                </c:pt>
                <c:pt idx="1712">
                  <c:v>5.1999999999999997E-5</c:v>
                </c:pt>
                <c:pt idx="1713">
                  <c:v>5.3000000000000001E-5</c:v>
                </c:pt>
                <c:pt idx="1714">
                  <c:v>5.3000000000000001E-5</c:v>
                </c:pt>
                <c:pt idx="1715">
                  <c:v>5.3999999999999998E-5</c:v>
                </c:pt>
                <c:pt idx="1716">
                  <c:v>5.3999999999999998E-5</c:v>
                </c:pt>
                <c:pt idx="1717">
                  <c:v>5.3999999999999998E-5</c:v>
                </c:pt>
                <c:pt idx="1718">
                  <c:v>5.5000000000000002E-5</c:v>
                </c:pt>
                <c:pt idx="1719">
                  <c:v>5.5000000000000002E-5</c:v>
                </c:pt>
                <c:pt idx="1720">
                  <c:v>5.5000000000000002E-5</c:v>
                </c:pt>
                <c:pt idx="1721">
                  <c:v>5.5000000000000002E-5</c:v>
                </c:pt>
                <c:pt idx="1722">
                  <c:v>5.5000000000000002E-5</c:v>
                </c:pt>
                <c:pt idx="1723">
                  <c:v>5.5000000000000002E-5</c:v>
                </c:pt>
                <c:pt idx="1724">
                  <c:v>5.5000000000000002E-5</c:v>
                </c:pt>
                <c:pt idx="1725">
                  <c:v>5.5000000000000002E-5</c:v>
                </c:pt>
                <c:pt idx="1726">
                  <c:v>5.3999999999999998E-5</c:v>
                </c:pt>
                <c:pt idx="1727">
                  <c:v>5.3999999999999998E-5</c:v>
                </c:pt>
                <c:pt idx="1728">
                  <c:v>5.3999999999999998E-5</c:v>
                </c:pt>
                <c:pt idx="1729">
                  <c:v>5.3000000000000001E-5</c:v>
                </c:pt>
                <c:pt idx="1730">
                  <c:v>5.3000000000000001E-5</c:v>
                </c:pt>
                <c:pt idx="1731">
                  <c:v>5.1999999999999997E-5</c:v>
                </c:pt>
                <c:pt idx="1732">
                  <c:v>5.1999999999999997E-5</c:v>
                </c:pt>
                <c:pt idx="1733">
                  <c:v>5.1E-5</c:v>
                </c:pt>
                <c:pt idx="1734">
                  <c:v>5.1E-5</c:v>
                </c:pt>
                <c:pt idx="1735">
                  <c:v>5.0000000000000002E-5</c:v>
                </c:pt>
                <c:pt idx="1736">
                  <c:v>4.8999999999999998E-5</c:v>
                </c:pt>
                <c:pt idx="1737">
                  <c:v>4.8000000000000001E-5</c:v>
                </c:pt>
                <c:pt idx="1738">
                  <c:v>4.6999999999999997E-5</c:v>
                </c:pt>
                <c:pt idx="1739">
                  <c:v>4.6999999999999997E-5</c:v>
                </c:pt>
                <c:pt idx="1740">
                  <c:v>4.6E-5</c:v>
                </c:pt>
                <c:pt idx="1741">
                  <c:v>4.5000000000000003E-5</c:v>
                </c:pt>
                <c:pt idx="1742">
                  <c:v>4.3999999999999999E-5</c:v>
                </c:pt>
                <c:pt idx="1743">
                  <c:v>4.1999999999999998E-5</c:v>
                </c:pt>
                <c:pt idx="1744">
                  <c:v>4.1E-5</c:v>
                </c:pt>
                <c:pt idx="1745">
                  <c:v>4.0000000000000003E-5</c:v>
                </c:pt>
                <c:pt idx="1746">
                  <c:v>3.8999999999999999E-5</c:v>
                </c:pt>
                <c:pt idx="1747">
                  <c:v>3.8000000000000002E-5</c:v>
                </c:pt>
                <c:pt idx="1748">
                  <c:v>3.6000000000000001E-5</c:v>
                </c:pt>
                <c:pt idx="1749">
                  <c:v>3.4999999999999997E-5</c:v>
                </c:pt>
                <c:pt idx="1750">
                  <c:v>3.4E-5</c:v>
                </c:pt>
                <c:pt idx="1751">
                  <c:v>3.1999999999999999E-5</c:v>
                </c:pt>
                <c:pt idx="1752">
                  <c:v>3.1000000000000001E-5</c:v>
                </c:pt>
                <c:pt idx="1753">
                  <c:v>2.9E-5</c:v>
                </c:pt>
                <c:pt idx="1754">
                  <c:v>2.8E-5</c:v>
                </c:pt>
                <c:pt idx="1755">
                  <c:v>2.5999999999999998E-5</c:v>
                </c:pt>
                <c:pt idx="1756">
                  <c:v>2.5000000000000001E-5</c:v>
                </c:pt>
                <c:pt idx="1757">
                  <c:v>2.3E-5</c:v>
                </c:pt>
                <c:pt idx="1758">
                  <c:v>2.1999999999999999E-5</c:v>
                </c:pt>
                <c:pt idx="1759">
                  <c:v>2.0000000000000002E-5</c:v>
                </c:pt>
                <c:pt idx="1760">
                  <c:v>1.9000000000000001E-5</c:v>
                </c:pt>
                <c:pt idx="1761">
                  <c:v>1.7E-5</c:v>
                </c:pt>
                <c:pt idx="1762">
                  <c:v>1.5999999999999999E-5</c:v>
                </c:pt>
                <c:pt idx="1763">
                  <c:v>1.4E-5</c:v>
                </c:pt>
                <c:pt idx="1764">
                  <c:v>1.2999999999999999E-5</c:v>
                </c:pt>
                <c:pt idx="1765">
                  <c:v>1.2E-5</c:v>
                </c:pt>
                <c:pt idx="1766">
                  <c:v>1.1E-5</c:v>
                </c:pt>
                <c:pt idx="1767">
                  <c:v>9.0000000000000002E-6</c:v>
                </c:pt>
                <c:pt idx="1768">
                  <c:v>9.0000000000000002E-6</c:v>
                </c:pt>
                <c:pt idx="1769">
                  <c:v>7.9999999999999996E-6</c:v>
                </c:pt>
                <c:pt idx="1770">
                  <c:v>7.9999999999999996E-6</c:v>
                </c:pt>
                <c:pt idx="1771">
                  <c:v>7.9999999999999996E-6</c:v>
                </c:pt>
                <c:pt idx="1772">
                  <c:v>9.0000000000000002E-6</c:v>
                </c:pt>
                <c:pt idx="1773">
                  <c:v>9.0000000000000002E-6</c:v>
                </c:pt>
                <c:pt idx="1774">
                  <c:v>1.0000000000000001E-5</c:v>
                </c:pt>
                <c:pt idx="1775">
                  <c:v>1.1E-5</c:v>
                </c:pt>
                <c:pt idx="1776">
                  <c:v>1.2999999999999999E-5</c:v>
                </c:pt>
                <c:pt idx="1777">
                  <c:v>1.4E-5</c:v>
                </c:pt>
                <c:pt idx="1778">
                  <c:v>1.5E-5</c:v>
                </c:pt>
                <c:pt idx="1779">
                  <c:v>1.5999999999999999E-5</c:v>
                </c:pt>
                <c:pt idx="1780">
                  <c:v>1.8E-5</c:v>
                </c:pt>
                <c:pt idx="1781">
                  <c:v>1.9000000000000001E-5</c:v>
                </c:pt>
                <c:pt idx="1782">
                  <c:v>2.0000000000000002E-5</c:v>
                </c:pt>
                <c:pt idx="1783">
                  <c:v>2.1999999999999999E-5</c:v>
                </c:pt>
                <c:pt idx="1784">
                  <c:v>2.3E-5</c:v>
                </c:pt>
                <c:pt idx="1785">
                  <c:v>2.4000000000000001E-5</c:v>
                </c:pt>
                <c:pt idx="1786">
                  <c:v>2.5000000000000001E-5</c:v>
                </c:pt>
                <c:pt idx="1787">
                  <c:v>2.5999999999999998E-5</c:v>
                </c:pt>
                <c:pt idx="1788">
                  <c:v>2.8E-5</c:v>
                </c:pt>
                <c:pt idx="1789">
                  <c:v>2.9E-5</c:v>
                </c:pt>
                <c:pt idx="1790">
                  <c:v>3.0000000000000001E-5</c:v>
                </c:pt>
                <c:pt idx="1791">
                  <c:v>3.1000000000000001E-5</c:v>
                </c:pt>
                <c:pt idx="1792">
                  <c:v>3.1999999999999999E-5</c:v>
                </c:pt>
                <c:pt idx="1793">
                  <c:v>3.3000000000000003E-5</c:v>
                </c:pt>
                <c:pt idx="1794">
                  <c:v>3.4E-5</c:v>
                </c:pt>
                <c:pt idx="1795">
                  <c:v>3.4999999999999997E-5</c:v>
                </c:pt>
                <c:pt idx="1796">
                  <c:v>3.6000000000000001E-5</c:v>
                </c:pt>
                <c:pt idx="1797">
                  <c:v>3.6999999999999998E-5</c:v>
                </c:pt>
                <c:pt idx="1798">
                  <c:v>3.8000000000000002E-5</c:v>
                </c:pt>
                <c:pt idx="1799">
                  <c:v>3.8999999999999999E-5</c:v>
                </c:pt>
                <c:pt idx="1800">
                  <c:v>4.0000000000000003E-5</c:v>
                </c:pt>
                <c:pt idx="1801">
                  <c:v>4.0000000000000003E-5</c:v>
                </c:pt>
                <c:pt idx="1802">
                  <c:v>4.1E-5</c:v>
                </c:pt>
                <c:pt idx="1803">
                  <c:v>4.1999999999999998E-5</c:v>
                </c:pt>
                <c:pt idx="1804">
                  <c:v>4.3000000000000002E-5</c:v>
                </c:pt>
                <c:pt idx="1805">
                  <c:v>4.3000000000000002E-5</c:v>
                </c:pt>
                <c:pt idx="1806">
                  <c:v>4.3999999999999999E-5</c:v>
                </c:pt>
                <c:pt idx="1807">
                  <c:v>4.5000000000000003E-5</c:v>
                </c:pt>
                <c:pt idx="1808">
                  <c:v>4.5000000000000003E-5</c:v>
                </c:pt>
                <c:pt idx="1809">
                  <c:v>4.6E-5</c:v>
                </c:pt>
                <c:pt idx="1810">
                  <c:v>4.6E-5</c:v>
                </c:pt>
                <c:pt idx="1811">
                  <c:v>4.6999999999999997E-5</c:v>
                </c:pt>
                <c:pt idx="1812">
                  <c:v>4.6999999999999997E-5</c:v>
                </c:pt>
                <c:pt idx="1813">
                  <c:v>4.8000000000000001E-5</c:v>
                </c:pt>
                <c:pt idx="1814">
                  <c:v>4.8000000000000001E-5</c:v>
                </c:pt>
                <c:pt idx="1815">
                  <c:v>4.8999999999999998E-5</c:v>
                </c:pt>
                <c:pt idx="1816">
                  <c:v>4.8999999999999998E-5</c:v>
                </c:pt>
                <c:pt idx="1817">
                  <c:v>4.8999999999999998E-5</c:v>
                </c:pt>
                <c:pt idx="1818">
                  <c:v>5.0000000000000002E-5</c:v>
                </c:pt>
                <c:pt idx="1819">
                  <c:v>5.0000000000000002E-5</c:v>
                </c:pt>
                <c:pt idx="1820">
                  <c:v>5.0000000000000002E-5</c:v>
                </c:pt>
                <c:pt idx="1821">
                  <c:v>5.0000000000000002E-5</c:v>
                </c:pt>
                <c:pt idx="1822">
                  <c:v>5.0000000000000002E-5</c:v>
                </c:pt>
                <c:pt idx="1823">
                  <c:v>5.0000000000000002E-5</c:v>
                </c:pt>
                <c:pt idx="1824">
                  <c:v>5.0000000000000002E-5</c:v>
                </c:pt>
                <c:pt idx="1825">
                  <c:v>5.0000000000000002E-5</c:v>
                </c:pt>
                <c:pt idx="1826">
                  <c:v>5.0000000000000002E-5</c:v>
                </c:pt>
                <c:pt idx="1827">
                  <c:v>5.0000000000000002E-5</c:v>
                </c:pt>
                <c:pt idx="1828">
                  <c:v>4.8999999999999998E-5</c:v>
                </c:pt>
                <c:pt idx="1829">
                  <c:v>4.8999999999999998E-5</c:v>
                </c:pt>
                <c:pt idx="1830">
                  <c:v>4.8999999999999998E-5</c:v>
                </c:pt>
                <c:pt idx="1831">
                  <c:v>4.8000000000000001E-5</c:v>
                </c:pt>
                <c:pt idx="1832">
                  <c:v>4.6999999999999997E-5</c:v>
                </c:pt>
                <c:pt idx="1833">
                  <c:v>4.6999999999999997E-5</c:v>
                </c:pt>
                <c:pt idx="1834">
                  <c:v>4.6E-5</c:v>
                </c:pt>
                <c:pt idx="1835">
                  <c:v>4.5000000000000003E-5</c:v>
                </c:pt>
                <c:pt idx="1836">
                  <c:v>4.5000000000000003E-5</c:v>
                </c:pt>
                <c:pt idx="1837">
                  <c:v>4.3999999999999999E-5</c:v>
                </c:pt>
                <c:pt idx="1838">
                  <c:v>4.3000000000000002E-5</c:v>
                </c:pt>
                <c:pt idx="1839">
                  <c:v>4.1999999999999998E-5</c:v>
                </c:pt>
                <c:pt idx="1840">
                  <c:v>4.1E-5</c:v>
                </c:pt>
                <c:pt idx="1841">
                  <c:v>4.0000000000000003E-5</c:v>
                </c:pt>
                <c:pt idx="1842">
                  <c:v>3.8999999999999999E-5</c:v>
                </c:pt>
                <c:pt idx="1843">
                  <c:v>3.8000000000000002E-5</c:v>
                </c:pt>
                <c:pt idx="1844">
                  <c:v>3.6000000000000001E-5</c:v>
                </c:pt>
                <c:pt idx="1845">
                  <c:v>3.4999999999999997E-5</c:v>
                </c:pt>
                <c:pt idx="1846">
                  <c:v>3.4E-5</c:v>
                </c:pt>
                <c:pt idx="1847">
                  <c:v>3.1999999999999999E-5</c:v>
                </c:pt>
                <c:pt idx="1848">
                  <c:v>3.1000000000000001E-5</c:v>
                </c:pt>
                <c:pt idx="1849">
                  <c:v>3.0000000000000001E-5</c:v>
                </c:pt>
                <c:pt idx="1850">
                  <c:v>2.8E-5</c:v>
                </c:pt>
                <c:pt idx="1851">
                  <c:v>2.6999999999999999E-5</c:v>
                </c:pt>
                <c:pt idx="1852">
                  <c:v>2.5000000000000001E-5</c:v>
                </c:pt>
                <c:pt idx="1853">
                  <c:v>2.4000000000000001E-5</c:v>
                </c:pt>
                <c:pt idx="1854">
                  <c:v>2.1999999999999999E-5</c:v>
                </c:pt>
                <c:pt idx="1855">
                  <c:v>2.0999999999999999E-5</c:v>
                </c:pt>
                <c:pt idx="1856">
                  <c:v>1.9000000000000001E-5</c:v>
                </c:pt>
                <c:pt idx="1857">
                  <c:v>1.8E-5</c:v>
                </c:pt>
                <c:pt idx="1858">
                  <c:v>1.5999999999999999E-5</c:v>
                </c:pt>
                <c:pt idx="1859">
                  <c:v>1.5E-5</c:v>
                </c:pt>
                <c:pt idx="1860">
                  <c:v>1.2999999999999999E-5</c:v>
                </c:pt>
                <c:pt idx="1861">
                  <c:v>1.2E-5</c:v>
                </c:pt>
                <c:pt idx="1862">
                  <c:v>1.0000000000000001E-5</c:v>
                </c:pt>
                <c:pt idx="1863">
                  <c:v>9.0000000000000002E-6</c:v>
                </c:pt>
                <c:pt idx="1864">
                  <c:v>7.9999999999999996E-6</c:v>
                </c:pt>
                <c:pt idx="1865">
                  <c:v>6.9999999999999999E-6</c:v>
                </c:pt>
                <c:pt idx="1866">
                  <c:v>6.0000000000000002E-6</c:v>
                </c:pt>
                <c:pt idx="1867">
                  <c:v>5.0000000000000004E-6</c:v>
                </c:pt>
                <c:pt idx="1868">
                  <c:v>3.9999999999999998E-6</c:v>
                </c:pt>
                <c:pt idx="1869">
                  <c:v>3.9999999999999998E-6</c:v>
                </c:pt>
                <c:pt idx="1870">
                  <c:v>3.9999999999999998E-6</c:v>
                </c:pt>
                <c:pt idx="1871">
                  <c:v>3.9999999999999998E-6</c:v>
                </c:pt>
                <c:pt idx="1872">
                  <c:v>5.0000000000000004E-6</c:v>
                </c:pt>
                <c:pt idx="1873">
                  <c:v>5.0000000000000004E-6</c:v>
                </c:pt>
                <c:pt idx="1874">
                  <c:v>6.0000000000000002E-6</c:v>
                </c:pt>
                <c:pt idx="1875">
                  <c:v>6.0000000000000002E-6</c:v>
                </c:pt>
                <c:pt idx="1876">
                  <c:v>6.9999999999999999E-6</c:v>
                </c:pt>
                <c:pt idx="1877">
                  <c:v>6.9999999999999999E-6</c:v>
                </c:pt>
                <c:pt idx="1878">
                  <c:v>7.9999999999999996E-6</c:v>
                </c:pt>
                <c:pt idx="1879">
                  <c:v>7.9999999999999996E-6</c:v>
                </c:pt>
                <c:pt idx="1880">
                  <c:v>7.9999999999999996E-6</c:v>
                </c:pt>
                <c:pt idx="1881">
                  <c:v>9.0000000000000002E-6</c:v>
                </c:pt>
                <c:pt idx="1882">
                  <c:v>9.0000000000000002E-6</c:v>
                </c:pt>
                <c:pt idx="1883">
                  <c:v>9.0000000000000002E-6</c:v>
                </c:pt>
                <c:pt idx="1884">
                  <c:v>9.0000000000000002E-6</c:v>
                </c:pt>
                <c:pt idx="1885">
                  <c:v>9.0000000000000002E-6</c:v>
                </c:pt>
                <c:pt idx="1886">
                  <c:v>7.9999999999999996E-6</c:v>
                </c:pt>
                <c:pt idx="1887">
                  <c:v>7.9999999999999996E-6</c:v>
                </c:pt>
                <c:pt idx="1888">
                  <c:v>7.9999999999999996E-6</c:v>
                </c:pt>
                <c:pt idx="1889">
                  <c:v>7.9999999999999996E-6</c:v>
                </c:pt>
                <c:pt idx="1890">
                  <c:v>6.9999999999999999E-6</c:v>
                </c:pt>
                <c:pt idx="1891">
                  <c:v>6.9999999999999999E-6</c:v>
                </c:pt>
                <c:pt idx="1892">
                  <c:v>6.9999999999999999E-6</c:v>
                </c:pt>
                <c:pt idx="1893">
                  <c:v>6.0000000000000002E-6</c:v>
                </c:pt>
                <c:pt idx="1894">
                  <c:v>6.0000000000000002E-6</c:v>
                </c:pt>
                <c:pt idx="1895">
                  <c:v>6.0000000000000002E-6</c:v>
                </c:pt>
                <c:pt idx="1896">
                  <c:v>6.0000000000000002E-6</c:v>
                </c:pt>
                <c:pt idx="1897">
                  <c:v>6.0000000000000002E-6</c:v>
                </c:pt>
                <c:pt idx="1898">
                  <c:v>6.0000000000000002E-6</c:v>
                </c:pt>
                <c:pt idx="1899">
                  <c:v>6.0000000000000002E-6</c:v>
                </c:pt>
                <c:pt idx="1900">
                  <c:v>6.9999999999999999E-6</c:v>
                </c:pt>
                <c:pt idx="1901">
                  <c:v>7.9999999999999996E-6</c:v>
                </c:pt>
                <c:pt idx="1902">
                  <c:v>9.0000000000000002E-6</c:v>
                </c:pt>
                <c:pt idx="1903">
                  <c:v>9.0000000000000002E-6</c:v>
                </c:pt>
                <c:pt idx="1904">
                  <c:v>1.0000000000000001E-5</c:v>
                </c:pt>
                <c:pt idx="1905">
                  <c:v>1.1E-5</c:v>
                </c:pt>
                <c:pt idx="1906">
                  <c:v>1.2E-5</c:v>
                </c:pt>
                <c:pt idx="1907">
                  <c:v>1.2999999999999999E-5</c:v>
                </c:pt>
                <c:pt idx="1908">
                  <c:v>1.4E-5</c:v>
                </c:pt>
                <c:pt idx="1909">
                  <c:v>1.5E-5</c:v>
                </c:pt>
                <c:pt idx="1910">
                  <c:v>1.5999999999999999E-5</c:v>
                </c:pt>
                <c:pt idx="1911">
                  <c:v>1.7E-5</c:v>
                </c:pt>
                <c:pt idx="1912">
                  <c:v>1.8E-5</c:v>
                </c:pt>
                <c:pt idx="1913">
                  <c:v>1.9000000000000001E-5</c:v>
                </c:pt>
                <c:pt idx="1914">
                  <c:v>2.0000000000000002E-5</c:v>
                </c:pt>
                <c:pt idx="1915">
                  <c:v>2.0999999999999999E-5</c:v>
                </c:pt>
                <c:pt idx="1916">
                  <c:v>2.1999999999999999E-5</c:v>
                </c:pt>
                <c:pt idx="1917">
                  <c:v>2.3E-5</c:v>
                </c:pt>
                <c:pt idx="1918">
                  <c:v>2.4000000000000001E-5</c:v>
                </c:pt>
                <c:pt idx="1919">
                  <c:v>2.4000000000000001E-5</c:v>
                </c:pt>
                <c:pt idx="1920">
                  <c:v>2.5000000000000001E-5</c:v>
                </c:pt>
                <c:pt idx="1921">
                  <c:v>2.5999999999999998E-5</c:v>
                </c:pt>
                <c:pt idx="1922">
                  <c:v>2.5999999999999998E-5</c:v>
                </c:pt>
                <c:pt idx="1923">
                  <c:v>2.5999999999999998E-5</c:v>
                </c:pt>
                <c:pt idx="1924">
                  <c:v>2.6999999999999999E-5</c:v>
                </c:pt>
                <c:pt idx="1925">
                  <c:v>2.6999999999999999E-5</c:v>
                </c:pt>
                <c:pt idx="1926">
                  <c:v>2.6999999999999999E-5</c:v>
                </c:pt>
                <c:pt idx="1927">
                  <c:v>2.6999999999999999E-5</c:v>
                </c:pt>
                <c:pt idx="1928">
                  <c:v>2.6999999999999999E-5</c:v>
                </c:pt>
                <c:pt idx="1929">
                  <c:v>2.6999999999999999E-5</c:v>
                </c:pt>
                <c:pt idx="1930">
                  <c:v>2.6999999999999999E-5</c:v>
                </c:pt>
                <c:pt idx="1931">
                  <c:v>2.6999999999999999E-5</c:v>
                </c:pt>
                <c:pt idx="1932">
                  <c:v>2.6999999999999999E-5</c:v>
                </c:pt>
                <c:pt idx="1933">
                  <c:v>2.5999999999999998E-5</c:v>
                </c:pt>
                <c:pt idx="1934">
                  <c:v>2.5999999999999998E-5</c:v>
                </c:pt>
                <c:pt idx="1935">
                  <c:v>2.5000000000000001E-5</c:v>
                </c:pt>
                <c:pt idx="1936">
                  <c:v>2.5000000000000001E-5</c:v>
                </c:pt>
                <c:pt idx="1937">
                  <c:v>2.4000000000000001E-5</c:v>
                </c:pt>
                <c:pt idx="1938">
                  <c:v>2.3E-5</c:v>
                </c:pt>
                <c:pt idx="1939">
                  <c:v>2.3E-5</c:v>
                </c:pt>
                <c:pt idx="1940">
                  <c:v>2.1999999999999999E-5</c:v>
                </c:pt>
                <c:pt idx="1941">
                  <c:v>2.0999999999999999E-5</c:v>
                </c:pt>
                <c:pt idx="1942">
                  <c:v>2.0000000000000002E-5</c:v>
                </c:pt>
                <c:pt idx="1943">
                  <c:v>1.9000000000000001E-5</c:v>
                </c:pt>
                <c:pt idx="1944">
                  <c:v>1.8E-5</c:v>
                </c:pt>
                <c:pt idx="1945">
                  <c:v>1.7E-5</c:v>
                </c:pt>
                <c:pt idx="1946">
                  <c:v>1.5E-5</c:v>
                </c:pt>
                <c:pt idx="1947">
                  <c:v>1.4E-5</c:v>
                </c:pt>
                <c:pt idx="1948">
                  <c:v>1.2999999999999999E-5</c:v>
                </c:pt>
                <c:pt idx="1949">
                  <c:v>1.2E-5</c:v>
                </c:pt>
                <c:pt idx="1950">
                  <c:v>1.1E-5</c:v>
                </c:pt>
                <c:pt idx="1951">
                  <c:v>1.0000000000000001E-5</c:v>
                </c:pt>
                <c:pt idx="1952">
                  <c:v>9.0000000000000002E-6</c:v>
                </c:pt>
                <c:pt idx="1953">
                  <c:v>9.0000000000000002E-6</c:v>
                </c:pt>
                <c:pt idx="1954">
                  <c:v>7.9999999999999996E-6</c:v>
                </c:pt>
                <c:pt idx="1955">
                  <c:v>7.9999999999999996E-6</c:v>
                </c:pt>
                <c:pt idx="1956">
                  <c:v>7.9999999999999996E-6</c:v>
                </c:pt>
                <c:pt idx="1957">
                  <c:v>7.9999999999999996E-6</c:v>
                </c:pt>
                <c:pt idx="1958">
                  <c:v>9.0000000000000002E-6</c:v>
                </c:pt>
                <c:pt idx="1959">
                  <c:v>9.0000000000000002E-6</c:v>
                </c:pt>
                <c:pt idx="1960">
                  <c:v>1.0000000000000001E-5</c:v>
                </c:pt>
                <c:pt idx="1961">
                  <c:v>1.1E-5</c:v>
                </c:pt>
                <c:pt idx="1962">
                  <c:v>1.2E-5</c:v>
                </c:pt>
                <c:pt idx="1963">
                  <c:v>1.2999999999999999E-5</c:v>
                </c:pt>
                <c:pt idx="1964">
                  <c:v>1.4E-5</c:v>
                </c:pt>
                <c:pt idx="1965">
                  <c:v>1.5E-5</c:v>
                </c:pt>
                <c:pt idx="1966">
                  <c:v>1.5999999999999999E-5</c:v>
                </c:pt>
                <c:pt idx="1967">
                  <c:v>1.7E-5</c:v>
                </c:pt>
                <c:pt idx="1968">
                  <c:v>1.8E-5</c:v>
                </c:pt>
                <c:pt idx="1969">
                  <c:v>1.9000000000000001E-5</c:v>
                </c:pt>
                <c:pt idx="1970">
                  <c:v>2.0000000000000002E-5</c:v>
                </c:pt>
                <c:pt idx="1971">
                  <c:v>2.0999999999999999E-5</c:v>
                </c:pt>
                <c:pt idx="1972">
                  <c:v>2.0999999999999999E-5</c:v>
                </c:pt>
                <c:pt idx="1973">
                  <c:v>2.1999999999999999E-5</c:v>
                </c:pt>
                <c:pt idx="1974">
                  <c:v>2.3E-5</c:v>
                </c:pt>
                <c:pt idx="1975">
                  <c:v>2.3E-5</c:v>
                </c:pt>
                <c:pt idx="1976">
                  <c:v>2.4000000000000001E-5</c:v>
                </c:pt>
                <c:pt idx="1977">
                  <c:v>2.4000000000000001E-5</c:v>
                </c:pt>
                <c:pt idx="1978">
                  <c:v>2.5000000000000001E-5</c:v>
                </c:pt>
                <c:pt idx="1979">
                  <c:v>2.5000000000000001E-5</c:v>
                </c:pt>
                <c:pt idx="1980">
                  <c:v>2.5000000000000001E-5</c:v>
                </c:pt>
                <c:pt idx="1981">
                  <c:v>2.5999999999999998E-5</c:v>
                </c:pt>
                <c:pt idx="1982">
                  <c:v>2.5999999999999998E-5</c:v>
                </c:pt>
                <c:pt idx="1983">
                  <c:v>2.5999999999999998E-5</c:v>
                </c:pt>
                <c:pt idx="1984">
                  <c:v>2.5999999999999998E-5</c:v>
                </c:pt>
                <c:pt idx="1985">
                  <c:v>2.5999999999999998E-5</c:v>
                </c:pt>
                <c:pt idx="1986">
                  <c:v>2.6999999999999999E-5</c:v>
                </c:pt>
                <c:pt idx="1987">
                  <c:v>2.6999999999999999E-5</c:v>
                </c:pt>
                <c:pt idx="1988">
                  <c:v>2.6999999999999999E-5</c:v>
                </c:pt>
                <c:pt idx="1989">
                  <c:v>2.6999999999999999E-5</c:v>
                </c:pt>
                <c:pt idx="1990">
                  <c:v>2.6999999999999999E-5</c:v>
                </c:pt>
                <c:pt idx="1991">
                  <c:v>2.5999999999999998E-5</c:v>
                </c:pt>
                <c:pt idx="1992">
                  <c:v>2.5999999999999998E-5</c:v>
                </c:pt>
                <c:pt idx="1993">
                  <c:v>2.5999999999999998E-5</c:v>
                </c:pt>
                <c:pt idx="1994">
                  <c:v>2.5999999999999998E-5</c:v>
                </c:pt>
                <c:pt idx="1995">
                  <c:v>2.5999999999999998E-5</c:v>
                </c:pt>
                <c:pt idx="1996">
                  <c:v>2.5999999999999998E-5</c:v>
                </c:pt>
                <c:pt idx="1997">
                  <c:v>2.5999999999999998E-5</c:v>
                </c:pt>
                <c:pt idx="1998">
                  <c:v>2.5999999999999998E-5</c:v>
                </c:pt>
                <c:pt idx="1999">
                  <c:v>2.5999999999999998E-5</c:v>
                </c:pt>
                <c:pt idx="2000">
                  <c:v>2.6999999999999999E-5</c:v>
                </c:pt>
                <c:pt idx="2001">
                  <c:v>2.6999999999999999E-5</c:v>
                </c:pt>
                <c:pt idx="2002">
                  <c:v>2.6999999999999999E-5</c:v>
                </c:pt>
                <c:pt idx="2003">
                  <c:v>2.6999999999999999E-5</c:v>
                </c:pt>
                <c:pt idx="2004">
                  <c:v>2.6999999999999999E-5</c:v>
                </c:pt>
                <c:pt idx="2005">
                  <c:v>2.8E-5</c:v>
                </c:pt>
                <c:pt idx="2006">
                  <c:v>2.8E-5</c:v>
                </c:pt>
                <c:pt idx="2007">
                  <c:v>2.8E-5</c:v>
                </c:pt>
                <c:pt idx="2008">
                  <c:v>2.9E-5</c:v>
                </c:pt>
                <c:pt idx="2009">
                  <c:v>2.9E-5</c:v>
                </c:pt>
                <c:pt idx="2010">
                  <c:v>3.0000000000000001E-5</c:v>
                </c:pt>
                <c:pt idx="2011">
                  <c:v>3.0000000000000001E-5</c:v>
                </c:pt>
                <c:pt idx="2012">
                  <c:v>3.1000000000000001E-5</c:v>
                </c:pt>
                <c:pt idx="2013">
                  <c:v>3.1999999999999999E-5</c:v>
                </c:pt>
                <c:pt idx="2014">
                  <c:v>3.1999999999999999E-5</c:v>
                </c:pt>
                <c:pt idx="2015">
                  <c:v>3.3000000000000003E-5</c:v>
                </c:pt>
                <c:pt idx="2016">
                  <c:v>3.3000000000000003E-5</c:v>
                </c:pt>
                <c:pt idx="2017">
                  <c:v>3.4E-5</c:v>
                </c:pt>
                <c:pt idx="2018">
                  <c:v>3.4999999999999997E-5</c:v>
                </c:pt>
                <c:pt idx="2019">
                  <c:v>3.4999999999999997E-5</c:v>
                </c:pt>
                <c:pt idx="2020">
                  <c:v>3.6000000000000001E-5</c:v>
                </c:pt>
                <c:pt idx="2021">
                  <c:v>3.6000000000000001E-5</c:v>
                </c:pt>
                <c:pt idx="2022">
                  <c:v>3.6999999999999998E-5</c:v>
                </c:pt>
                <c:pt idx="2023">
                  <c:v>3.6999999999999998E-5</c:v>
                </c:pt>
                <c:pt idx="2024">
                  <c:v>3.8000000000000002E-5</c:v>
                </c:pt>
                <c:pt idx="2025">
                  <c:v>3.8000000000000002E-5</c:v>
                </c:pt>
                <c:pt idx="2026">
                  <c:v>3.8000000000000002E-5</c:v>
                </c:pt>
                <c:pt idx="2027">
                  <c:v>3.8999999999999999E-5</c:v>
                </c:pt>
                <c:pt idx="2028">
                  <c:v>3.8999999999999999E-5</c:v>
                </c:pt>
                <c:pt idx="2029">
                  <c:v>3.8999999999999999E-5</c:v>
                </c:pt>
                <c:pt idx="2030">
                  <c:v>3.8999999999999999E-5</c:v>
                </c:pt>
                <c:pt idx="2031">
                  <c:v>3.8999999999999999E-5</c:v>
                </c:pt>
                <c:pt idx="2032">
                  <c:v>3.8999999999999999E-5</c:v>
                </c:pt>
                <c:pt idx="2033">
                  <c:v>3.8999999999999999E-5</c:v>
                </c:pt>
                <c:pt idx="2034">
                  <c:v>3.8999999999999999E-5</c:v>
                </c:pt>
                <c:pt idx="2035">
                  <c:v>3.8999999999999999E-5</c:v>
                </c:pt>
                <c:pt idx="2036">
                  <c:v>3.8999999999999999E-5</c:v>
                </c:pt>
                <c:pt idx="2037">
                  <c:v>3.8999999999999999E-5</c:v>
                </c:pt>
                <c:pt idx="2038">
                  <c:v>3.8000000000000002E-5</c:v>
                </c:pt>
                <c:pt idx="2039">
                  <c:v>3.8000000000000002E-5</c:v>
                </c:pt>
                <c:pt idx="2040">
                  <c:v>3.6999999999999998E-5</c:v>
                </c:pt>
                <c:pt idx="2041">
                  <c:v>3.6999999999999998E-5</c:v>
                </c:pt>
                <c:pt idx="2042">
                  <c:v>3.6000000000000001E-5</c:v>
                </c:pt>
                <c:pt idx="2043">
                  <c:v>3.4999999999999997E-5</c:v>
                </c:pt>
                <c:pt idx="2044">
                  <c:v>3.4999999999999997E-5</c:v>
                </c:pt>
                <c:pt idx="2045">
                  <c:v>3.4E-5</c:v>
                </c:pt>
                <c:pt idx="2046">
                  <c:v>3.3000000000000003E-5</c:v>
                </c:pt>
                <c:pt idx="2047">
                  <c:v>3.1999999999999999E-5</c:v>
                </c:pt>
                <c:pt idx="2048">
                  <c:v>3.1000000000000001E-5</c:v>
                </c:pt>
                <c:pt idx="2049">
                  <c:v>3.0000000000000001E-5</c:v>
                </c:pt>
                <c:pt idx="2050">
                  <c:v>2.9E-5</c:v>
                </c:pt>
                <c:pt idx="2051">
                  <c:v>2.8E-5</c:v>
                </c:pt>
                <c:pt idx="2052">
                  <c:v>2.6999999999999999E-5</c:v>
                </c:pt>
                <c:pt idx="2053">
                  <c:v>2.5999999999999998E-5</c:v>
                </c:pt>
                <c:pt idx="2054">
                  <c:v>2.4000000000000001E-5</c:v>
                </c:pt>
                <c:pt idx="2055">
                  <c:v>2.3E-5</c:v>
                </c:pt>
                <c:pt idx="2056">
                  <c:v>2.1999999999999999E-5</c:v>
                </c:pt>
                <c:pt idx="2057">
                  <c:v>2.0999999999999999E-5</c:v>
                </c:pt>
                <c:pt idx="2058">
                  <c:v>2.0000000000000002E-5</c:v>
                </c:pt>
                <c:pt idx="2059">
                  <c:v>1.9000000000000001E-5</c:v>
                </c:pt>
                <c:pt idx="2060">
                  <c:v>1.8E-5</c:v>
                </c:pt>
                <c:pt idx="2061">
                  <c:v>1.7E-5</c:v>
                </c:pt>
                <c:pt idx="2062">
                  <c:v>1.5999999999999999E-5</c:v>
                </c:pt>
                <c:pt idx="2063">
                  <c:v>1.5E-5</c:v>
                </c:pt>
                <c:pt idx="2064">
                  <c:v>1.4E-5</c:v>
                </c:pt>
                <c:pt idx="2065">
                  <c:v>1.4E-5</c:v>
                </c:pt>
                <c:pt idx="2066">
                  <c:v>1.4E-5</c:v>
                </c:pt>
                <c:pt idx="2067">
                  <c:v>1.4E-5</c:v>
                </c:pt>
                <c:pt idx="2068">
                  <c:v>1.4E-5</c:v>
                </c:pt>
                <c:pt idx="2069">
                  <c:v>1.5E-5</c:v>
                </c:pt>
                <c:pt idx="2070">
                  <c:v>1.5E-5</c:v>
                </c:pt>
                <c:pt idx="2071">
                  <c:v>1.5999999999999999E-5</c:v>
                </c:pt>
                <c:pt idx="2072">
                  <c:v>1.7E-5</c:v>
                </c:pt>
                <c:pt idx="2073">
                  <c:v>1.8E-5</c:v>
                </c:pt>
                <c:pt idx="2074">
                  <c:v>1.9000000000000001E-5</c:v>
                </c:pt>
                <c:pt idx="2075">
                  <c:v>2.0000000000000002E-5</c:v>
                </c:pt>
                <c:pt idx="2076">
                  <c:v>2.0999999999999999E-5</c:v>
                </c:pt>
                <c:pt idx="2077">
                  <c:v>2.3E-5</c:v>
                </c:pt>
                <c:pt idx="2078">
                  <c:v>2.4000000000000001E-5</c:v>
                </c:pt>
                <c:pt idx="2079">
                  <c:v>2.5000000000000001E-5</c:v>
                </c:pt>
                <c:pt idx="2080">
                  <c:v>2.5999999999999998E-5</c:v>
                </c:pt>
                <c:pt idx="2081">
                  <c:v>2.6999999999999999E-5</c:v>
                </c:pt>
                <c:pt idx="2082">
                  <c:v>2.9E-5</c:v>
                </c:pt>
                <c:pt idx="2083">
                  <c:v>3.0000000000000001E-5</c:v>
                </c:pt>
                <c:pt idx="2084">
                  <c:v>3.1000000000000001E-5</c:v>
                </c:pt>
                <c:pt idx="2085">
                  <c:v>3.1999999999999999E-5</c:v>
                </c:pt>
                <c:pt idx="2086">
                  <c:v>3.3000000000000003E-5</c:v>
                </c:pt>
                <c:pt idx="2087">
                  <c:v>3.3000000000000003E-5</c:v>
                </c:pt>
                <c:pt idx="2088">
                  <c:v>3.4E-5</c:v>
                </c:pt>
                <c:pt idx="2089">
                  <c:v>3.4999999999999997E-5</c:v>
                </c:pt>
                <c:pt idx="2090">
                  <c:v>3.6000000000000001E-5</c:v>
                </c:pt>
                <c:pt idx="2091">
                  <c:v>3.6000000000000001E-5</c:v>
                </c:pt>
                <c:pt idx="2092">
                  <c:v>3.6999999999999998E-5</c:v>
                </c:pt>
                <c:pt idx="2093">
                  <c:v>3.6999999999999998E-5</c:v>
                </c:pt>
                <c:pt idx="2094">
                  <c:v>3.8000000000000002E-5</c:v>
                </c:pt>
                <c:pt idx="2095">
                  <c:v>3.8000000000000002E-5</c:v>
                </c:pt>
                <c:pt idx="2096">
                  <c:v>3.8000000000000002E-5</c:v>
                </c:pt>
                <c:pt idx="2097">
                  <c:v>3.8000000000000002E-5</c:v>
                </c:pt>
                <c:pt idx="2098">
                  <c:v>3.8999999999999999E-5</c:v>
                </c:pt>
                <c:pt idx="2099">
                  <c:v>3.8999999999999999E-5</c:v>
                </c:pt>
                <c:pt idx="2100">
                  <c:v>3.8000000000000002E-5</c:v>
                </c:pt>
                <c:pt idx="2101">
                  <c:v>3.8000000000000002E-5</c:v>
                </c:pt>
                <c:pt idx="2102">
                  <c:v>3.8000000000000002E-5</c:v>
                </c:pt>
                <c:pt idx="2103">
                  <c:v>3.8000000000000002E-5</c:v>
                </c:pt>
                <c:pt idx="2104">
                  <c:v>3.6999999999999998E-5</c:v>
                </c:pt>
                <c:pt idx="2105">
                  <c:v>3.6999999999999998E-5</c:v>
                </c:pt>
                <c:pt idx="2106">
                  <c:v>3.6000000000000001E-5</c:v>
                </c:pt>
                <c:pt idx="2107">
                  <c:v>3.6000000000000001E-5</c:v>
                </c:pt>
                <c:pt idx="2108">
                  <c:v>3.4999999999999997E-5</c:v>
                </c:pt>
                <c:pt idx="2109">
                  <c:v>3.4E-5</c:v>
                </c:pt>
                <c:pt idx="2110">
                  <c:v>3.4E-5</c:v>
                </c:pt>
                <c:pt idx="2111">
                  <c:v>3.3000000000000003E-5</c:v>
                </c:pt>
                <c:pt idx="2112">
                  <c:v>3.1999999999999999E-5</c:v>
                </c:pt>
                <c:pt idx="2113">
                  <c:v>3.1999999999999999E-5</c:v>
                </c:pt>
                <c:pt idx="2114">
                  <c:v>3.1000000000000001E-5</c:v>
                </c:pt>
                <c:pt idx="2115">
                  <c:v>3.0000000000000001E-5</c:v>
                </c:pt>
                <c:pt idx="2116">
                  <c:v>2.9E-5</c:v>
                </c:pt>
                <c:pt idx="2117">
                  <c:v>2.9E-5</c:v>
                </c:pt>
                <c:pt idx="2118">
                  <c:v>2.8E-5</c:v>
                </c:pt>
                <c:pt idx="2119">
                  <c:v>2.8E-5</c:v>
                </c:pt>
                <c:pt idx="2120">
                  <c:v>2.6999999999999999E-5</c:v>
                </c:pt>
                <c:pt idx="2121">
                  <c:v>2.6999999999999999E-5</c:v>
                </c:pt>
                <c:pt idx="2122">
                  <c:v>2.5999999999999998E-5</c:v>
                </c:pt>
                <c:pt idx="2123">
                  <c:v>2.5999999999999998E-5</c:v>
                </c:pt>
                <c:pt idx="2124">
                  <c:v>2.5999999999999998E-5</c:v>
                </c:pt>
                <c:pt idx="2125">
                  <c:v>2.5999999999999998E-5</c:v>
                </c:pt>
                <c:pt idx="2126">
                  <c:v>2.5999999999999998E-5</c:v>
                </c:pt>
                <c:pt idx="2127">
                  <c:v>2.6999999999999999E-5</c:v>
                </c:pt>
                <c:pt idx="2128">
                  <c:v>2.6999999999999999E-5</c:v>
                </c:pt>
                <c:pt idx="2129">
                  <c:v>2.6999999999999999E-5</c:v>
                </c:pt>
                <c:pt idx="2130">
                  <c:v>2.8E-5</c:v>
                </c:pt>
                <c:pt idx="2131">
                  <c:v>2.8E-5</c:v>
                </c:pt>
                <c:pt idx="2132">
                  <c:v>2.9E-5</c:v>
                </c:pt>
                <c:pt idx="2133">
                  <c:v>3.0000000000000001E-5</c:v>
                </c:pt>
                <c:pt idx="2134">
                  <c:v>3.0000000000000001E-5</c:v>
                </c:pt>
                <c:pt idx="2135">
                  <c:v>3.1000000000000001E-5</c:v>
                </c:pt>
                <c:pt idx="2136">
                  <c:v>3.1999999999999999E-5</c:v>
                </c:pt>
                <c:pt idx="2137">
                  <c:v>3.3000000000000003E-5</c:v>
                </c:pt>
                <c:pt idx="2138">
                  <c:v>3.3000000000000003E-5</c:v>
                </c:pt>
                <c:pt idx="2139">
                  <c:v>3.4E-5</c:v>
                </c:pt>
                <c:pt idx="2140">
                  <c:v>3.4999999999999997E-5</c:v>
                </c:pt>
                <c:pt idx="2141">
                  <c:v>3.4999999999999997E-5</c:v>
                </c:pt>
                <c:pt idx="2142">
                  <c:v>3.6000000000000001E-5</c:v>
                </c:pt>
                <c:pt idx="2143">
                  <c:v>3.6999999999999998E-5</c:v>
                </c:pt>
                <c:pt idx="2144">
                  <c:v>3.6999999999999998E-5</c:v>
                </c:pt>
                <c:pt idx="2145">
                  <c:v>3.8000000000000002E-5</c:v>
                </c:pt>
                <c:pt idx="2146">
                  <c:v>3.8000000000000002E-5</c:v>
                </c:pt>
                <c:pt idx="2147">
                  <c:v>3.8000000000000002E-5</c:v>
                </c:pt>
                <c:pt idx="2148">
                  <c:v>3.8999999999999999E-5</c:v>
                </c:pt>
                <c:pt idx="2149">
                  <c:v>3.8999999999999999E-5</c:v>
                </c:pt>
                <c:pt idx="2150">
                  <c:v>3.8999999999999999E-5</c:v>
                </c:pt>
                <c:pt idx="2151">
                  <c:v>3.8999999999999999E-5</c:v>
                </c:pt>
                <c:pt idx="2152">
                  <c:v>3.8999999999999999E-5</c:v>
                </c:pt>
                <c:pt idx="2153">
                  <c:v>3.8999999999999999E-5</c:v>
                </c:pt>
                <c:pt idx="2154">
                  <c:v>3.8999999999999999E-5</c:v>
                </c:pt>
                <c:pt idx="2155">
                  <c:v>3.8999999999999999E-5</c:v>
                </c:pt>
                <c:pt idx="2156">
                  <c:v>3.8999999999999999E-5</c:v>
                </c:pt>
                <c:pt idx="2157">
                  <c:v>3.8999999999999999E-5</c:v>
                </c:pt>
                <c:pt idx="2158">
                  <c:v>3.8999999999999999E-5</c:v>
                </c:pt>
                <c:pt idx="2159">
                  <c:v>3.8000000000000002E-5</c:v>
                </c:pt>
                <c:pt idx="2160">
                  <c:v>3.8000000000000002E-5</c:v>
                </c:pt>
                <c:pt idx="2161">
                  <c:v>3.6999999999999998E-5</c:v>
                </c:pt>
                <c:pt idx="2162">
                  <c:v>3.6999999999999998E-5</c:v>
                </c:pt>
                <c:pt idx="2163">
                  <c:v>3.6000000000000001E-5</c:v>
                </c:pt>
                <c:pt idx="2164">
                  <c:v>3.6000000000000001E-5</c:v>
                </c:pt>
                <c:pt idx="2165">
                  <c:v>3.4999999999999997E-5</c:v>
                </c:pt>
                <c:pt idx="2166">
                  <c:v>3.4E-5</c:v>
                </c:pt>
                <c:pt idx="2167">
                  <c:v>3.4E-5</c:v>
                </c:pt>
                <c:pt idx="2168">
                  <c:v>3.3000000000000003E-5</c:v>
                </c:pt>
                <c:pt idx="2169">
                  <c:v>3.1999999999999999E-5</c:v>
                </c:pt>
                <c:pt idx="2170">
                  <c:v>3.1999999999999999E-5</c:v>
                </c:pt>
                <c:pt idx="2171">
                  <c:v>3.1000000000000001E-5</c:v>
                </c:pt>
                <c:pt idx="2172">
                  <c:v>3.0000000000000001E-5</c:v>
                </c:pt>
                <c:pt idx="2173">
                  <c:v>3.0000000000000001E-5</c:v>
                </c:pt>
                <c:pt idx="2174">
                  <c:v>2.9E-5</c:v>
                </c:pt>
                <c:pt idx="2175">
                  <c:v>2.8E-5</c:v>
                </c:pt>
                <c:pt idx="2176">
                  <c:v>2.6999999999999999E-5</c:v>
                </c:pt>
                <c:pt idx="2177">
                  <c:v>2.6999999999999999E-5</c:v>
                </c:pt>
                <c:pt idx="2178">
                  <c:v>2.5999999999999998E-5</c:v>
                </c:pt>
                <c:pt idx="2179">
                  <c:v>2.5999999999999998E-5</c:v>
                </c:pt>
                <c:pt idx="2180">
                  <c:v>2.5000000000000001E-5</c:v>
                </c:pt>
                <c:pt idx="2181">
                  <c:v>2.5000000000000001E-5</c:v>
                </c:pt>
                <c:pt idx="2182">
                  <c:v>2.4000000000000001E-5</c:v>
                </c:pt>
                <c:pt idx="2183">
                  <c:v>2.4000000000000001E-5</c:v>
                </c:pt>
                <c:pt idx="2184">
                  <c:v>2.3E-5</c:v>
                </c:pt>
                <c:pt idx="2185">
                  <c:v>2.3E-5</c:v>
                </c:pt>
                <c:pt idx="2186">
                  <c:v>2.3E-5</c:v>
                </c:pt>
                <c:pt idx="2187">
                  <c:v>2.1999999999999999E-5</c:v>
                </c:pt>
                <c:pt idx="2188">
                  <c:v>2.1999999999999999E-5</c:v>
                </c:pt>
                <c:pt idx="2189">
                  <c:v>2.1999999999999999E-5</c:v>
                </c:pt>
                <c:pt idx="2190">
                  <c:v>2.0999999999999999E-5</c:v>
                </c:pt>
                <c:pt idx="2191">
                  <c:v>2.0999999999999999E-5</c:v>
                </c:pt>
                <c:pt idx="2192">
                  <c:v>2.0999999999999999E-5</c:v>
                </c:pt>
                <c:pt idx="2193">
                  <c:v>2.0999999999999999E-5</c:v>
                </c:pt>
                <c:pt idx="2194">
                  <c:v>2.0000000000000002E-5</c:v>
                </c:pt>
                <c:pt idx="2195">
                  <c:v>2.0000000000000002E-5</c:v>
                </c:pt>
                <c:pt idx="2196">
                  <c:v>2.0000000000000002E-5</c:v>
                </c:pt>
                <c:pt idx="2197">
                  <c:v>1.9000000000000001E-5</c:v>
                </c:pt>
                <c:pt idx="2198">
                  <c:v>1.9000000000000001E-5</c:v>
                </c:pt>
                <c:pt idx="2199">
                  <c:v>1.8E-5</c:v>
                </c:pt>
                <c:pt idx="2200">
                  <c:v>1.8E-5</c:v>
                </c:pt>
                <c:pt idx="2201">
                  <c:v>1.8E-5</c:v>
                </c:pt>
                <c:pt idx="2202">
                  <c:v>1.7E-5</c:v>
                </c:pt>
                <c:pt idx="2203">
                  <c:v>1.5999999999999999E-5</c:v>
                </c:pt>
                <c:pt idx="2204">
                  <c:v>1.5999999999999999E-5</c:v>
                </c:pt>
                <c:pt idx="2205">
                  <c:v>1.5E-5</c:v>
                </c:pt>
                <c:pt idx="2206">
                  <c:v>1.5E-5</c:v>
                </c:pt>
                <c:pt idx="2207">
                  <c:v>1.4E-5</c:v>
                </c:pt>
                <c:pt idx="2208">
                  <c:v>1.2999999999999999E-5</c:v>
                </c:pt>
                <c:pt idx="2209">
                  <c:v>1.2999999999999999E-5</c:v>
                </c:pt>
                <c:pt idx="2210">
                  <c:v>1.2E-5</c:v>
                </c:pt>
                <c:pt idx="2211">
                  <c:v>1.1E-5</c:v>
                </c:pt>
                <c:pt idx="2212">
                  <c:v>1.0000000000000001E-5</c:v>
                </c:pt>
                <c:pt idx="2213">
                  <c:v>1.0000000000000001E-5</c:v>
                </c:pt>
                <c:pt idx="2214">
                  <c:v>9.0000000000000002E-6</c:v>
                </c:pt>
                <c:pt idx="2215">
                  <c:v>9.0000000000000002E-6</c:v>
                </c:pt>
                <c:pt idx="2216">
                  <c:v>7.9999999999999996E-6</c:v>
                </c:pt>
                <c:pt idx="2217">
                  <c:v>7.9999999999999996E-6</c:v>
                </c:pt>
                <c:pt idx="2218">
                  <c:v>7.9999999999999996E-6</c:v>
                </c:pt>
                <c:pt idx="2219">
                  <c:v>7.9999999999999996E-6</c:v>
                </c:pt>
                <c:pt idx="2220">
                  <c:v>7.9999999999999996E-6</c:v>
                </c:pt>
                <c:pt idx="2221">
                  <c:v>7.9999999999999996E-6</c:v>
                </c:pt>
                <c:pt idx="2222">
                  <c:v>7.9999999999999996E-6</c:v>
                </c:pt>
                <c:pt idx="2223">
                  <c:v>9.0000000000000002E-6</c:v>
                </c:pt>
                <c:pt idx="2224">
                  <c:v>9.0000000000000002E-6</c:v>
                </c:pt>
                <c:pt idx="2225">
                  <c:v>1.0000000000000001E-5</c:v>
                </c:pt>
                <c:pt idx="2226">
                  <c:v>1.1E-5</c:v>
                </c:pt>
                <c:pt idx="2227">
                  <c:v>1.1E-5</c:v>
                </c:pt>
                <c:pt idx="2228">
                  <c:v>1.2E-5</c:v>
                </c:pt>
                <c:pt idx="2229">
                  <c:v>1.2999999999999999E-5</c:v>
                </c:pt>
                <c:pt idx="2230">
                  <c:v>1.4E-5</c:v>
                </c:pt>
                <c:pt idx="2231">
                  <c:v>1.4E-5</c:v>
                </c:pt>
                <c:pt idx="2232">
                  <c:v>1.5E-5</c:v>
                </c:pt>
                <c:pt idx="2233">
                  <c:v>1.5999999999999999E-5</c:v>
                </c:pt>
                <c:pt idx="2234">
                  <c:v>1.5999999999999999E-5</c:v>
                </c:pt>
                <c:pt idx="2235">
                  <c:v>1.7E-5</c:v>
                </c:pt>
                <c:pt idx="2236">
                  <c:v>1.8E-5</c:v>
                </c:pt>
                <c:pt idx="2237">
                  <c:v>1.8E-5</c:v>
                </c:pt>
                <c:pt idx="2238">
                  <c:v>1.9000000000000001E-5</c:v>
                </c:pt>
                <c:pt idx="2239">
                  <c:v>1.9000000000000001E-5</c:v>
                </c:pt>
                <c:pt idx="2240">
                  <c:v>2.0000000000000002E-5</c:v>
                </c:pt>
                <c:pt idx="2241">
                  <c:v>2.0000000000000002E-5</c:v>
                </c:pt>
                <c:pt idx="2242">
                  <c:v>2.0000000000000002E-5</c:v>
                </c:pt>
                <c:pt idx="2243">
                  <c:v>2.0999999999999999E-5</c:v>
                </c:pt>
                <c:pt idx="2244">
                  <c:v>2.0999999999999999E-5</c:v>
                </c:pt>
                <c:pt idx="2245">
                  <c:v>2.0999999999999999E-5</c:v>
                </c:pt>
                <c:pt idx="2246">
                  <c:v>2.0999999999999999E-5</c:v>
                </c:pt>
                <c:pt idx="2247">
                  <c:v>2.1999999999999999E-5</c:v>
                </c:pt>
                <c:pt idx="2248">
                  <c:v>2.1999999999999999E-5</c:v>
                </c:pt>
                <c:pt idx="2249">
                  <c:v>2.1999999999999999E-5</c:v>
                </c:pt>
                <c:pt idx="2250">
                  <c:v>2.3E-5</c:v>
                </c:pt>
                <c:pt idx="2251">
                  <c:v>2.3E-5</c:v>
                </c:pt>
                <c:pt idx="2252">
                  <c:v>2.3E-5</c:v>
                </c:pt>
                <c:pt idx="2253">
                  <c:v>2.3E-5</c:v>
                </c:pt>
                <c:pt idx="2254">
                  <c:v>2.4000000000000001E-5</c:v>
                </c:pt>
                <c:pt idx="2255">
                  <c:v>2.4000000000000001E-5</c:v>
                </c:pt>
                <c:pt idx="2256">
                  <c:v>2.4000000000000001E-5</c:v>
                </c:pt>
                <c:pt idx="2257">
                  <c:v>2.5000000000000001E-5</c:v>
                </c:pt>
                <c:pt idx="2258">
                  <c:v>2.5000000000000001E-5</c:v>
                </c:pt>
                <c:pt idx="2259">
                  <c:v>2.5999999999999998E-5</c:v>
                </c:pt>
                <c:pt idx="2260">
                  <c:v>2.5999999999999998E-5</c:v>
                </c:pt>
                <c:pt idx="2261">
                  <c:v>2.6999999999999999E-5</c:v>
                </c:pt>
                <c:pt idx="2262">
                  <c:v>2.6999999999999999E-5</c:v>
                </c:pt>
                <c:pt idx="2263">
                  <c:v>2.8E-5</c:v>
                </c:pt>
                <c:pt idx="2264">
                  <c:v>2.9E-5</c:v>
                </c:pt>
                <c:pt idx="2265">
                  <c:v>3.0000000000000001E-5</c:v>
                </c:pt>
                <c:pt idx="2266">
                  <c:v>3.0000000000000001E-5</c:v>
                </c:pt>
                <c:pt idx="2267">
                  <c:v>3.1000000000000001E-5</c:v>
                </c:pt>
                <c:pt idx="2268">
                  <c:v>3.1999999999999999E-5</c:v>
                </c:pt>
                <c:pt idx="2269">
                  <c:v>3.3000000000000003E-5</c:v>
                </c:pt>
                <c:pt idx="2270">
                  <c:v>3.4E-5</c:v>
                </c:pt>
                <c:pt idx="2271">
                  <c:v>3.4999999999999997E-5</c:v>
                </c:pt>
                <c:pt idx="2272">
                  <c:v>3.4999999999999997E-5</c:v>
                </c:pt>
                <c:pt idx="2273">
                  <c:v>3.6000000000000001E-5</c:v>
                </c:pt>
                <c:pt idx="2274">
                  <c:v>3.6999999999999998E-5</c:v>
                </c:pt>
                <c:pt idx="2275">
                  <c:v>3.8000000000000002E-5</c:v>
                </c:pt>
                <c:pt idx="2276">
                  <c:v>3.8999999999999999E-5</c:v>
                </c:pt>
                <c:pt idx="2277">
                  <c:v>4.0000000000000003E-5</c:v>
                </c:pt>
                <c:pt idx="2278">
                  <c:v>4.1E-5</c:v>
                </c:pt>
                <c:pt idx="2279">
                  <c:v>4.1E-5</c:v>
                </c:pt>
                <c:pt idx="2280">
                  <c:v>4.1999999999999998E-5</c:v>
                </c:pt>
                <c:pt idx="2281">
                  <c:v>4.3000000000000002E-5</c:v>
                </c:pt>
                <c:pt idx="2282">
                  <c:v>4.3999999999999999E-5</c:v>
                </c:pt>
                <c:pt idx="2283">
                  <c:v>4.3999999999999999E-5</c:v>
                </c:pt>
                <c:pt idx="2284">
                  <c:v>4.5000000000000003E-5</c:v>
                </c:pt>
                <c:pt idx="2285">
                  <c:v>4.5000000000000003E-5</c:v>
                </c:pt>
                <c:pt idx="2286">
                  <c:v>4.6E-5</c:v>
                </c:pt>
                <c:pt idx="2287">
                  <c:v>4.6E-5</c:v>
                </c:pt>
                <c:pt idx="2288">
                  <c:v>4.6999999999999997E-5</c:v>
                </c:pt>
                <c:pt idx="2289">
                  <c:v>4.6999999999999997E-5</c:v>
                </c:pt>
                <c:pt idx="2290">
                  <c:v>4.6999999999999997E-5</c:v>
                </c:pt>
                <c:pt idx="2291">
                  <c:v>4.6999999999999997E-5</c:v>
                </c:pt>
                <c:pt idx="2292">
                  <c:v>4.6999999999999997E-5</c:v>
                </c:pt>
                <c:pt idx="2293">
                  <c:v>4.6999999999999997E-5</c:v>
                </c:pt>
                <c:pt idx="2294">
                  <c:v>4.6999999999999997E-5</c:v>
                </c:pt>
                <c:pt idx="2295">
                  <c:v>4.6999999999999997E-5</c:v>
                </c:pt>
                <c:pt idx="2296">
                  <c:v>4.6999999999999997E-5</c:v>
                </c:pt>
                <c:pt idx="2297">
                  <c:v>4.6999999999999997E-5</c:v>
                </c:pt>
                <c:pt idx="2298">
                  <c:v>4.6999999999999997E-5</c:v>
                </c:pt>
                <c:pt idx="2299">
                  <c:v>4.6E-5</c:v>
                </c:pt>
                <c:pt idx="2300">
                  <c:v>4.6E-5</c:v>
                </c:pt>
                <c:pt idx="2301">
                  <c:v>4.6E-5</c:v>
                </c:pt>
                <c:pt idx="2302">
                  <c:v>4.5000000000000003E-5</c:v>
                </c:pt>
                <c:pt idx="2303">
                  <c:v>4.3999999999999999E-5</c:v>
                </c:pt>
                <c:pt idx="2304">
                  <c:v>4.3999999999999999E-5</c:v>
                </c:pt>
                <c:pt idx="2305">
                  <c:v>4.3000000000000002E-5</c:v>
                </c:pt>
                <c:pt idx="2306">
                  <c:v>4.1999999999999998E-5</c:v>
                </c:pt>
                <c:pt idx="2307">
                  <c:v>4.1999999999999998E-5</c:v>
                </c:pt>
                <c:pt idx="2308">
                  <c:v>4.1E-5</c:v>
                </c:pt>
                <c:pt idx="2309">
                  <c:v>4.0000000000000003E-5</c:v>
                </c:pt>
                <c:pt idx="2310">
                  <c:v>3.8999999999999999E-5</c:v>
                </c:pt>
                <c:pt idx="2311">
                  <c:v>3.8000000000000002E-5</c:v>
                </c:pt>
                <c:pt idx="2312">
                  <c:v>3.6999999999999998E-5</c:v>
                </c:pt>
                <c:pt idx="2313">
                  <c:v>3.6000000000000001E-5</c:v>
                </c:pt>
                <c:pt idx="2314">
                  <c:v>3.4999999999999997E-5</c:v>
                </c:pt>
                <c:pt idx="2315">
                  <c:v>3.4E-5</c:v>
                </c:pt>
                <c:pt idx="2316">
                  <c:v>3.3000000000000003E-5</c:v>
                </c:pt>
                <c:pt idx="2317">
                  <c:v>3.1999999999999999E-5</c:v>
                </c:pt>
                <c:pt idx="2318">
                  <c:v>3.1000000000000001E-5</c:v>
                </c:pt>
                <c:pt idx="2319">
                  <c:v>3.0000000000000001E-5</c:v>
                </c:pt>
                <c:pt idx="2320">
                  <c:v>2.9E-5</c:v>
                </c:pt>
                <c:pt idx="2321">
                  <c:v>2.8E-5</c:v>
                </c:pt>
                <c:pt idx="2322">
                  <c:v>2.6999999999999999E-5</c:v>
                </c:pt>
                <c:pt idx="2323">
                  <c:v>2.5999999999999998E-5</c:v>
                </c:pt>
                <c:pt idx="2324">
                  <c:v>2.5999999999999998E-5</c:v>
                </c:pt>
                <c:pt idx="2325">
                  <c:v>2.5000000000000001E-5</c:v>
                </c:pt>
                <c:pt idx="2326">
                  <c:v>2.4000000000000001E-5</c:v>
                </c:pt>
                <c:pt idx="2327">
                  <c:v>2.3E-5</c:v>
                </c:pt>
                <c:pt idx="2328">
                  <c:v>2.3E-5</c:v>
                </c:pt>
                <c:pt idx="2329">
                  <c:v>2.1999999999999999E-5</c:v>
                </c:pt>
                <c:pt idx="2330">
                  <c:v>2.0999999999999999E-5</c:v>
                </c:pt>
                <c:pt idx="2331">
                  <c:v>2.0999999999999999E-5</c:v>
                </c:pt>
                <c:pt idx="2332">
                  <c:v>2.0999999999999999E-5</c:v>
                </c:pt>
                <c:pt idx="2333">
                  <c:v>2.0999999999999999E-5</c:v>
                </c:pt>
                <c:pt idx="2334">
                  <c:v>2.0999999999999999E-5</c:v>
                </c:pt>
                <c:pt idx="2335">
                  <c:v>2.0999999999999999E-5</c:v>
                </c:pt>
                <c:pt idx="2336">
                  <c:v>2.0999999999999999E-5</c:v>
                </c:pt>
                <c:pt idx="2337">
                  <c:v>2.0999999999999999E-5</c:v>
                </c:pt>
                <c:pt idx="2338">
                  <c:v>2.0999999999999999E-5</c:v>
                </c:pt>
                <c:pt idx="2339">
                  <c:v>2.1999999999999999E-5</c:v>
                </c:pt>
                <c:pt idx="2340">
                  <c:v>2.1999999999999999E-5</c:v>
                </c:pt>
                <c:pt idx="2341">
                  <c:v>2.3E-5</c:v>
                </c:pt>
                <c:pt idx="2342">
                  <c:v>2.3E-5</c:v>
                </c:pt>
                <c:pt idx="2343">
                  <c:v>2.4000000000000001E-5</c:v>
                </c:pt>
                <c:pt idx="2344">
                  <c:v>2.5000000000000001E-5</c:v>
                </c:pt>
                <c:pt idx="2345">
                  <c:v>2.5000000000000001E-5</c:v>
                </c:pt>
                <c:pt idx="2346">
                  <c:v>2.5999999999999998E-5</c:v>
                </c:pt>
                <c:pt idx="2347">
                  <c:v>2.6999999999999999E-5</c:v>
                </c:pt>
                <c:pt idx="2348">
                  <c:v>2.8E-5</c:v>
                </c:pt>
                <c:pt idx="2349">
                  <c:v>2.8E-5</c:v>
                </c:pt>
                <c:pt idx="2350">
                  <c:v>2.9E-5</c:v>
                </c:pt>
                <c:pt idx="2351">
                  <c:v>3.0000000000000001E-5</c:v>
                </c:pt>
                <c:pt idx="2352">
                  <c:v>3.1000000000000001E-5</c:v>
                </c:pt>
                <c:pt idx="2353">
                  <c:v>3.1000000000000001E-5</c:v>
                </c:pt>
                <c:pt idx="2354">
                  <c:v>3.1999999999999999E-5</c:v>
                </c:pt>
                <c:pt idx="2355">
                  <c:v>3.3000000000000003E-5</c:v>
                </c:pt>
                <c:pt idx="2356">
                  <c:v>3.3000000000000003E-5</c:v>
                </c:pt>
                <c:pt idx="2357">
                  <c:v>3.4E-5</c:v>
                </c:pt>
                <c:pt idx="2358">
                  <c:v>3.4999999999999997E-5</c:v>
                </c:pt>
                <c:pt idx="2359">
                  <c:v>3.4999999999999997E-5</c:v>
                </c:pt>
                <c:pt idx="2360">
                  <c:v>3.6000000000000001E-5</c:v>
                </c:pt>
                <c:pt idx="2361">
                  <c:v>3.6999999999999998E-5</c:v>
                </c:pt>
                <c:pt idx="2362">
                  <c:v>3.6999999999999998E-5</c:v>
                </c:pt>
                <c:pt idx="2363">
                  <c:v>3.8000000000000002E-5</c:v>
                </c:pt>
                <c:pt idx="2364">
                  <c:v>3.8000000000000002E-5</c:v>
                </c:pt>
                <c:pt idx="2365">
                  <c:v>3.8000000000000002E-5</c:v>
                </c:pt>
                <c:pt idx="2366">
                  <c:v>3.8999999999999999E-5</c:v>
                </c:pt>
                <c:pt idx="2367">
                  <c:v>3.8999999999999999E-5</c:v>
                </c:pt>
                <c:pt idx="2368">
                  <c:v>3.8999999999999999E-5</c:v>
                </c:pt>
                <c:pt idx="2369">
                  <c:v>4.0000000000000003E-5</c:v>
                </c:pt>
                <c:pt idx="2370">
                  <c:v>4.0000000000000003E-5</c:v>
                </c:pt>
                <c:pt idx="2371">
                  <c:v>4.0000000000000003E-5</c:v>
                </c:pt>
                <c:pt idx="2372">
                  <c:v>4.0000000000000003E-5</c:v>
                </c:pt>
                <c:pt idx="2373">
                  <c:v>4.0000000000000003E-5</c:v>
                </c:pt>
                <c:pt idx="2374">
                  <c:v>4.0000000000000003E-5</c:v>
                </c:pt>
                <c:pt idx="2375">
                  <c:v>4.0000000000000003E-5</c:v>
                </c:pt>
                <c:pt idx="2376">
                  <c:v>4.0000000000000003E-5</c:v>
                </c:pt>
                <c:pt idx="2377">
                  <c:v>4.0000000000000003E-5</c:v>
                </c:pt>
                <c:pt idx="2378">
                  <c:v>4.0000000000000003E-5</c:v>
                </c:pt>
                <c:pt idx="2379">
                  <c:v>4.0000000000000003E-5</c:v>
                </c:pt>
                <c:pt idx="2380">
                  <c:v>4.0000000000000003E-5</c:v>
                </c:pt>
                <c:pt idx="2381">
                  <c:v>4.0000000000000003E-5</c:v>
                </c:pt>
                <c:pt idx="2382">
                  <c:v>3.8999999999999999E-5</c:v>
                </c:pt>
                <c:pt idx="2383">
                  <c:v>3.8999999999999999E-5</c:v>
                </c:pt>
                <c:pt idx="2384">
                  <c:v>3.8999999999999999E-5</c:v>
                </c:pt>
                <c:pt idx="2385">
                  <c:v>3.8000000000000002E-5</c:v>
                </c:pt>
                <c:pt idx="2386">
                  <c:v>3.8000000000000002E-5</c:v>
                </c:pt>
                <c:pt idx="2387">
                  <c:v>3.8000000000000002E-5</c:v>
                </c:pt>
                <c:pt idx="2388">
                  <c:v>3.6999999999999998E-5</c:v>
                </c:pt>
                <c:pt idx="2389">
                  <c:v>3.6999999999999998E-5</c:v>
                </c:pt>
                <c:pt idx="2390">
                  <c:v>3.6000000000000001E-5</c:v>
                </c:pt>
                <c:pt idx="2391">
                  <c:v>3.6000000000000001E-5</c:v>
                </c:pt>
                <c:pt idx="2392">
                  <c:v>3.4999999999999997E-5</c:v>
                </c:pt>
                <c:pt idx="2393">
                  <c:v>3.4999999999999997E-5</c:v>
                </c:pt>
                <c:pt idx="2394">
                  <c:v>3.4999999999999997E-5</c:v>
                </c:pt>
                <c:pt idx="2395">
                  <c:v>3.4E-5</c:v>
                </c:pt>
                <c:pt idx="2396">
                  <c:v>3.4E-5</c:v>
                </c:pt>
                <c:pt idx="2397">
                  <c:v>3.3000000000000003E-5</c:v>
                </c:pt>
                <c:pt idx="2398">
                  <c:v>3.3000000000000003E-5</c:v>
                </c:pt>
                <c:pt idx="2399">
                  <c:v>3.3000000000000003E-5</c:v>
                </c:pt>
                <c:pt idx="2400">
                  <c:v>3.3000000000000003E-5</c:v>
                </c:pt>
                <c:pt idx="2401">
                  <c:v>3.1999999999999999E-5</c:v>
                </c:pt>
                <c:pt idx="2402">
                  <c:v>3.1999999999999999E-5</c:v>
                </c:pt>
                <c:pt idx="2403">
                  <c:v>3.1999999999999999E-5</c:v>
                </c:pt>
                <c:pt idx="2404">
                  <c:v>3.1999999999999999E-5</c:v>
                </c:pt>
                <c:pt idx="2405">
                  <c:v>3.1999999999999999E-5</c:v>
                </c:pt>
                <c:pt idx="2406">
                  <c:v>3.1000000000000001E-5</c:v>
                </c:pt>
                <c:pt idx="2407">
                  <c:v>3.1000000000000001E-5</c:v>
                </c:pt>
                <c:pt idx="2408">
                  <c:v>3.1000000000000001E-5</c:v>
                </c:pt>
                <c:pt idx="2409">
                  <c:v>3.1000000000000001E-5</c:v>
                </c:pt>
                <c:pt idx="2410">
                  <c:v>3.1000000000000001E-5</c:v>
                </c:pt>
                <c:pt idx="2411">
                  <c:v>3.1000000000000001E-5</c:v>
                </c:pt>
                <c:pt idx="2412">
                  <c:v>3.1000000000000001E-5</c:v>
                </c:pt>
                <c:pt idx="2413">
                  <c:v>3.0000000000000001E-5</c:v>
                </c:pt>
                <c:pt idx="2414">
                  <c:v>3.0000000000000001E-5</c:v>
                </c:pt>
                <c:pt idx="2415">
                  <c:v>3.0000000000000001E-5</c:v>
                </c:pt>
                <c:pt idx="2416">
                  <c:v>3.0000000000000001E-5</c:v>
                </c:pt>
                <c:pt idx="2417">
                  <c:v>3.0000000000000001E-5</c:v>
                </c:pt>
                <c:pt idx="2418">
                  <c:v>2.9E-5</c:v>
                </c:pt>
                <c:pt idx="2419">
                  <c:v>2.9E-5</c:v>
                </c:pt>
                <c:pt idx="2420">
                  <c:v>2.9E-5</c:v>
                </c:pt>
                <c:pt idx="2421">
                  <c:v>2.8E-5</c:v>
                </c:pt>
                <c:pt idx="2422">
                  <c:v>2.8E-5</c:v>
                </c:pt>
                <c:pt idx="2423">
                  <c:v>2.6999999999999999E-5</c:v>
                </c:pt>
                <c:pt idx="2424">
                  <c:v>2.6999999999999999E-5</c:v>
                </c:pt>
                <c:pt idx="2425">
                  <c:v>2.5999999999999998E-5</c:v>
                </c:pt>
                <c:pt idx="2426">
                  <c:v>2.5000000000000001E-5</c:v>
                </c:pt>
                <c:pt idx="2427">
                  <c:v>2.4000000000000001E-5</c:v>
                </c:pt>
                <c:pt idx="2428">
                  <c:v>2.4000000000000001E-5</c:v>
                </c:pt>
                <c:pt idx="2429">
                  <c:v>2.3E-5</c:v>
                </c:pt>
                <c:pt idx="2430">
                  <c:v>2.1999999999999999E-5</c:v>
                </c:pt>
                <c:pt idx="2431">
                  <c:v>2.0999999999999999E-5</c:v>
                </c:pt>
                <c:pt idx="2432">
                  <c:v>2.0000000000000002E-5</c:v>
                </c:pt>
                <c:pt idx="2433">
                  <c:v>1.9000000000000001E-5</c:v>
                </c:pt>
                <c:pt idx="2434">
                  <c:v>1.8E-5</c:v>
                </c:pt>
                <c:pt idx="2435">
                  <c:v>1.7E-5</c:v>
                </c:pt>
                <c:pt idx="2436">
                  <c:v>1.5999999999999999E-5</c:v>
                </c:pt>
                <c:pt idx="2437">
                  <c:v>1.4E-5</c:v>
                </c:pt>
                <c:pt idx="2438">
                  <c:v>1.2999999999999999E-5</c:v>
                </c:pt>
                <c:pt idx="2439">
                  <c:v>1.2E-5</c:v>
                </c:pt>
                <c:pt idx="2440">
                  <c:v>1.1E-5</c:v>
                </c:pt>
                <c:pt idx="2441">
                  <c:v>9.0000000000000002E-6</c:v>
                </c:pt>
                <c:pt idx="2442">
                  <c:v>7.9999999999999996E-6</c:v>
                </c:pt>
                <c:pt idx="2443">
                  <c:v>6.9999999999999999E-6</c:v>
                </c:pt>
                <c:pt idx="2444">
                  <c:v>5.0000000000000004E-6</c:v>
                </c:pt>
                <c:pt idx="2445">
                  <c:v>3.9999999999999998E-6</c:v>
                </c:pt>
                <c:pt idx="2446">
                  <c:v>3.0000000000000001E-6</c:v>
                </c:pt>
                <c:pt idx="2447">
                  <c:v>1.9999999999999999E-6</c:v>
                </c:pt>
                <c:pt idx="2448">
                  <c:v>9.9999999999999995E-7</c:v>
                </c:pt>
                <c:pt idx="2449">
                  <c:v>1.9999999999999999E-6</c:v>
                </c:pt>
                <c:pt idx="2450">
                  <c:v>3.9999999999999998E-6</c:v>
                </c:pt>
                <c:pt idx="2451">
                  <c:v>5.0000000000000004E-6</c:v>
                </c:pt>
                <c:pt idx="2452">
                  <c:v>6.0000000000000002E-6</c:v>
                </c:pt>
                <c:pt idx="2453">
                  <c:v>6.9999999999999999E-6</c:v>
                </c:pt>
                <c:pt idx="2454">
                  <c:v>9.0000000000000002E-6</c:v>
                </c:pt>
                <c:pt idx="2455">
                  <c:v>1.0000000000000001E-5</c:v>
                </c:pt>
                <c:pt idx="2456">
                  <c:v>1.1E-5</c:v>
                </c:pt>
                <c:pt idx="2457">
                  <c:v>1.2E-5</c:v>
                </c:pt>
                <c:pt idx="2458">
                  <c:v>1.2999999999999999E-5</c:v>
                </c:pt>
                <c:pt idx="2459">
                  <c:v>1.4E-5</c:v>
                </c:pt>
                <c:pt idx="2460">
                  <c:v>1.5E-5</c:v>
                </c:pt>
                <c:pt idx="2461">
                  <c:v>1.5999999999999999E-5</c:v>
                </c:pt>
                <c:pt idx="2462">
                  <c:v>1.7E-5</c:v>
                </c:pt>
                <c:pt idx="2463">
                  <c:v>1.8E-5</c:v>
                </c:pt>
                <c:pt idx="2464">
                  <c:v>1.9000000000000001E-5</c:v>
                </c:pt>
                <c:pt idx="2465">
                  <c:v>2.0000000000000002E-5</c:v>
                </c:pt>
                <c:pt idx="2466">
                  <c:v>2.0999999999999999E-5</c:v>
                </c:pt>
                <c:pt idx="2467">
                  <c:v>2.0999999999999999E-5</c:v>
                </c:pt>
                <c:pt idx="2468">
                  <c:v>2.1999999999999999E-5</c:v>
                </c:pt>
                <c:pt idx="2469">
                  <c:v>2.1999999999999999E-5</c:v>
                </c:pt>
                <c:pt idx="2470">
                  <c:v>2.3E-5</c:v>
                </c:pt>
                <c:pt idx="2471">
                  <c:v>2.3E-5</c:v>
                </c:pt>
                <c:pt idx="2472">
                  <c:v>2.4000000000000001E-5</c:v>
                </c:pt>
                <c:pt idx="2473">
                  <c:v>2.4000000000000001E-5</c:v>
                </c:pt>
                <c:pt idx="2474">
                  <c:v>2.4000000000000001E-5</c:v>
                </c:pt>
                <c:pt idx="2475">
                  <c:v>2.5000000000000001E-5</c:v>
                </c:pt>
                <c:pt idx="2476">
                  <c:v>2.5000000000000001E-5</c:v>
                </c:pt>
                <c:pt idx="2477">
                  <c:v>2.5000000000000001E-5</c:v>
                </c:pt>
                <c:pt idx="2478">
                  <c:v>2.5000000000000001E-5</c:v>
                </c:pt>
                <c:pt idx="2479">
                  <c:v>2.5000000000000001E-5</c:v>
                </c:pt>
                <c:pt idx="2480">
                  <c:v>2.5000000000000001E-5</c:v>
                </c:pt>
                <c:pt idx="2481">
                  <c:v>2.5000000000000001E-5</c:v>
                </c:pt>
                <c:pt idx="2482">
                  <c:v>2.5000000000000001E-5</c:v>
                </c:pt>
                <c:pt idx="2483">
                  <c:v>2.5000000000000001E-5</c:v>
                </c:pt>
                <c:pt idx="2484">
                  <c:v>2.4000000000000001E-5</c:v>
                </c:pt>
                <c:pt idx="2485">
                  <c:v>2.4000000000000001E-5</c:v>
                </c:pt>
                <c:pt idx="2486">
                  <c:v>2.4000000000000001E-5</c:v>
                </c:pt>
                <c:pt idx="2487">
                  <c:v>2.3E-5</c:v>
                </c:pt>
                <c:pt idx="2488">
                  <c:v>2.3E-5</c:v>
                </c:pt>
                <c:pt idx="2489">
                  <c:v>2.3E-5</c:v>
                </c:pt>
                <c:pt idx="2490">
                  <c:v>2.1999999999999999E-5</c:v>
                </c:pt>
                <c:pt idx="2491">
                  <c:v>2.1999999999999999E-5</c:v>
                </c:pt>
                <c:pt idx="2492">
                  <c:v>2.0999999999999999E-5</c:v>
                </c:pt>
                <c:pt idx="2493">
                  <c:v>2.0999999999999999E-5</c:v>
                </c:pt>
                <c:pt idx="2494">
                  <c:v>2.0000000000000002E-5</c:v>
                </c:pt>
                <c:pt idx="2495">
                  <c:v>1.9000000000000001E-5</c:v>
                </c:pt>
                <c:pt idx="2496">
                  <c:v>1.9000000000000001E-5</c:v>
                </c:pt>
                <c:pt idx="2497">
                  <c:v>1.8E-5</c:v>
                </c:pt>
                <c:pt idx="2498">
                  <c:v>1.7E-5</c:v>
                </c:pt>
                <c:pt idx="2499">
                  <c:v>1.7E-5</c:v>
                </c:pt>
                <c:pt idx="2500">
                  <c:v>1.5999999999999999E-5</c:v>
                </c:pt>
                <c:pt idx="2501">
                  <c:v>1.5E-5</c:v>
                </c:pt>
                <c:pt idx="2502">
                  <c:v>1.5E-5</c:v>
                </c:pt>
                <c:pt idx="2503">
                  <c:v>1.4E-5</c:v>
                </c:pt>
                <c:pt idx="2504">
                  <c:v>1.4E-5</c:v>
                </c:pt>
                <c:pt idx="2505">
                  <c:v>1.2999999999999999E-5</c:v>
                </c:pt>
                <c:pt idx="2506">
                  <c:v>1.2999999999999999E-5</c:v>
                </c:pt>
                <c:pt idx="2507">
                  <c:v>1.2999999999999999E-5</c:v>
                </c:pt>
                <c:pt idx="2508">
                  <c:v>1.2E-5</c:v>
                </c:pt>
                <c:pt idx="2509">
                  <c:v>1.2E-5</c:v>
                </c:pt>
                <c:pt idx="2510">
                  <c:v>1.2E-5</c:v>
                </c:pt>
                <c:pt idx="2511">
                  <c:v>1.2E-5</c:v>
                </c:pt>
                <c:pt idx="2512">
                  <c:v>1.2E-5</c:v>
                </c:pt>
                <c:pt idx="2513">
                  <c:v>1.2E-5</c:v>
                </c:pt>
                <c:pt idx="2514">
                  <c:v>1.2E-5</c:v>
                </c:pt>
                <c:pt idx="2515">
                  <c:v>1.2999999999999999E-5</c:v>
                </c:pt>
                <c:pt idx="2516">
                  <c:v>1.2999999999999999E-5</c:v>
                </c:pt>
                <c:pt idx="2517">
                  <c:v>1.2999999999999999E-5</c:v>
                </c:pt>
                <c:pt idx="2518">
                  <c:v>1.4E-5</c:v>
                </c:pt>
                <c:pt idx="2519">
                  <c:v>1.4E-5</c:v>
                </c:pt>
                <c:pt idx="2520">
                  <c:v>1.5E-5</c:v>
                </c:pt>
                <c:pt idx="2521">
                  <c:v>1.5E-5</c:v>
                </c:pt>
                <c:pt idx="2522">
                  <c:v>1.5999999999999999E-5</c:v>
                </c:pt>
                <c:pt idx="2523">
                  <c:v>1.5999999999999999E-5</c:v>
                </c:pt>
                <c:pt idx="2524">
                  <c:v>1.5999999999999999E-5</c:v>
                </c:pt>
                <c:pt idx="2525">
                  <c:v>1.7E-5</c:v>
                </c:pt>
                <c:pt idx="2526">
                  <c:v>1.7E-5</c:v>
                </c:pt>
                <c:pt idx="2527">
                  <c:v>1.7E-5</c:v>
                </c:pt>
                <c:pt idx="2528">
                  <c:v>1.8E-5</c:v>
                </c:pt>
                <c:pt idx="2529">
                  <c:v>1.8E-5</c:v>
                </c:pt>
                <c:pt idx="2530">
                  <c:v>1.8E-5</c:v>
                </c:pt>
                <c:pt idx="2531">
                  <c:v>1.8E-5</c:v>
                </c:pt>
                <c:pt idx="2532">
                  <c:v>1.8E-5</c:v>
                </c:pt>
                <c:pt idx="2533">
                  <c:v>1.9000000000000001E-5</c:v>
                </c:pt>
                <c:pt idx="2534">
                  <c:v>1.9000000000000001E-5</c:v>
                </c:pt>
                <c:pt idx="2535">
                  <c:v>1.9000000000000001E-5</c:v>
                </c:pt>
                <c:pt idx="2536">
                  <c:v>1.9000000000000001E-5</c:v>
                </c:pt>
                <c:pt idx="2537">
                  <c:v>1.9000000000000001E-5</c:v>
                </c:pt>
                <c:pt idx="2538">
                  <c:v>1.8E-5</c:v>
                </c:pt>
                <c:pt idx="2539">
                  <c:v>1.8E-5</c:v>
                </c:pt>
                <c:pt idx="2540">
                  <c:v>1.8E-5</c:v>
                </c:pt>
                <c:pt idx="2541">
                  <c:v>1.8E-5</c:v>
                </c:pt>
                <c:pt idx="2542">
                  <c:v>1.8E-5</c:v>
                </c:pt>
                <c:pt idx="2543">
                  <c:v>1.7E-5</c:v>
                </c:pt>
                <c:pt idx="2544">
                  <c:v>1.7E-5</c:v>
                </c:pt>
                <c:pt idx="2545">
                  <c:v>1.7E-5</c:v>
                </c:pt>
                <c:pt idx="2546">
                  <c:v>1.7E-5</c:v>
                </c:pt>
                <c:pt idx="2547">
                  <c:v>1.5999999999999999E-5</c:v>
                </c:pt>
                <c:pt idx="2548">
                  <c:v>1.5999999999999999E-5</c:v>
                </c:pt>
                <c:pt idx="2549">
                  <c:v>1.5999999999999999E-5</c:v>
                </c:pt>
                <c:pt idx="2550">
                  <c:v>1.5E-5</c:v>
                </c:pt>
                <c:pt idx="2551">
                  <c:v>1.5E-5</c:v>
                </c:pt>
                <c:pt idx="2552">
                  <c:v>1.4E-5</c:v>
                </c:pt>
                <c:pt idx="2553">
                  <c:v>1.4E-5</c:v>
                </c:pt>
                <c:pt idx="2554">
                  <c:v>1.4E-5</c:v>
                </c:pt>
                <c:pt idx="2555">
                  <c:v>1.2999999999999999E-5</c:v>
                </c:pt>
                <c:pt idx="2556">
                  <c:v>1.2999999999999999E-5</c:v>
                </c:pt>
                <c:pt idx="2557">
                  <c:v>1.2999999999999999E-5</c:v>
                </c:pt>
                <c:pt idx="2558">
                  <c:v>1.2E-5</c:v>
                </c:pt>
                <c:pt idx="2559">
                  <c:v>1.2E-5</c:v>
                </c:pt>
                <c:pt idx="2560">
                  <c:v>1.2E-5</c:v>
                </c:pt>
                <c:pt idx="2561">
                  <c:v>1.1E-5</c:v>
                </c:pt>
                <c:pt idx="2562">
                  <c:v>1.1E-5</c:v>
                </c:pt>
                <c:pt idx="2563">
                  <c:v>1.1E-5</c:v>
                </c:pt>
                <c:pt idx="2564">
                  <c:v>1.1E-5</c:v>
                </c:pt>
                <c:pt idx="2565">
                  <c:v>1.1E-5</c:v>
                </c:pt>
                <c:pt idx="2566">
                  <c:v>1.1E-5</c:v>
                </c:pt>
                <c:pt idx="2567">
                  <c:v>1.1E-5</c:v>
                </c:pt>
                <c:pt idx="2568">
                  <c:v>1.0000000000000001E-5</c:v>
                </c:pt>
                <c:pt idx="2569">
                  <c:v>1.0000000000000001E-5</c:v>
                </c:pt>
                <c:pt idx="2570">
                  <c:v>1.0000000000000001E-5</c:v>
                </c:pt>
                <c:pt idx="2571">
                  <c:v>1.0000000000000001E-5</c:v>
                </c:pt>
                <c:pt idx="2572">
                  <c:v>1.0000000000000001E-5</c:v>
                </c:pt>
                <c:pt idx="2573">
                  <c:v>1.0000000000000001E-5</c:v>
                </c:pt>
                <c:pt idx="2574">
                  <c:v>1.0000000000000001E-5</c:v>
                </c:pt>
                <c:pt idx="2575">
                  <c:v>1.0000000000000001E-5</c:v>
                </c:pt>
                <c:pt idx="2576">
                  <c:v>1.0000000000000001E-5</c:v>
                </c:pt>
                <c:pt idx="2577">
                  <c:v>1.0000000000000001E-5</c:v>
                </c:pt>
                <c:pt idx="2578">
                  <c:v>1.0000000000000001E-5</c:v>
                </c:pt>
                <c:pt idx="2579">
                  <c:v>1.0000000000000001E-5</c:v>
                </c:pt>
                <c:pt idx="2580">
                  <c:v>1.0000000000000001E-5</c:v>
                </c:pt>
                <c:pt idx="2581">
                  <c:v>1.0000000000000001E-5</c:v>
                </c:pt>
                <c:pt idx="2582">
                  <c:v>1.0000000000000001E-5</c:v>
                </c:pt>
                <c:pt idx="2583">
                  <c:v>1.0000000000000001E-5</c:v>
                </c:pt>
                <c:pt idx="2584">
                  <c:v>1.0000000000000001E-5</c:v>
                </c:pt>
                <c:pt idx="2585">
                  <c:v>1.0000000000000001E-5</c:v>
                </c:pt>
                <c:pt idx="2586">
                  <c:v>1.0000000000000001E-5</c:v>
                </c:pt>
                <c:pt idx="2587">
                  <c:v>1.0000000000000001E-5</c:v>
                </c:pt>
                <c:pt idx="2588">
                  <c:v>9.0000000000000002E-6</c:v>
                </c:pt>
                <c:pt idx="2589">
                  <c:v>9.0000000000000002E-6</c:v>
                </c:pt>
                <c:pt idx="2590">
                  <c:v>9.0000000000000002E-6</c:v>
                </c:pt>
                <c:pt idx="2591">
                  <c:v>9.0000000000000002E-6</c:v>
                </c:pt>
                <c:pt idx="2592">
                  <c:v>9.0000000000000002E-6</c:v>
                </c:pt>
                <c:pt idx="2593">
                  <c:v>9.0000000000000002E-6</c:v>
                </c:pt>
                <c:pt idx="2594">
                  <c:v>9.0000000000000002E-6</c:v>
                </c:pt>
                <c:pt idx="2595">
                  <c:v>7.9999999999999996E-6</c:v>
                </c:pt>
                <c:pt idx="2596">
                  <c:v>7.9999999999999996E-6</c:v>
                </c:pt>
                <c:pt idx="2597">
                  <c:v>7.9999999999999996E-6</c:v>
                </c:pt>
                <c:pt idx="2598">
                  <c:v>7.9999999999999996E-6</c:v>
                </c:pt>
                <c:pt idx="2599">
                  <c:v>7.9999999999999996E-6</c:v>
                </c:pt>
                <c:pt idx="2600">
                  <c:v>7.9999999999999996E-6</c:v>
                </c:pt>
                <c:pt idx="2601">
                  <c:v>7.9999999999999996E-6</c:v>
                </c:pt>
                <c:pt idx="2602">
                  <c:v>7.9999999999999996E-6</c:v>
                </c:pt>
                <c:pt idx="2603">
                  <c:v>7.9999999999999996E-6</c:v>
                </c:pt>
                <c:pt idx="2604">
                  <c:v>7.9999999999999996E-6</c:v>
                </c:pt>
                <c:pt idx="2605">
                  <c:v>7.9999999999999996E-6</c:v>
                </c:pt>
                <c:pt idx="2606">
                  <c:v>7.9999999999999996E-6</c:v>
                </c:pt>
                <c:pt idx="2607">
                  <c:v>7.9999999999999996E-6</c:v>
                </c:pt>
                <c:pt idx="2608">
                  <c:v>7.9999999999999996E-6</c:v>
                </c:pt>
                <c:pt idx="2609">
                  <c:v>7.9999999999999996E-6</c:v>
                </c:pt>
                <c:pt idx="2610">
                  <c:v>7.9999999999999996E-6</c:v>
                </c:pt>
                <c:pt idx="2611">
                  <c:v>7.9999999999999996E-6</c:v>
                </c:pt>
                <c:pt idx="2612">
                  <c:v>7.9999999999999996E-6</c:v>
                </c:pt>
                <c:pt idx="2613">
                  <c:v>9.0000000000000002E-6</c:v>
                </c:pt>
                <c:pt idx="2614">
                  <c:v>9.0000000000000002E-6</c:v>
                </c:pt>
                <c:pt idx="2615">
                  <c:v>9.0000000000000002E-6</c:v>
                </c:pt>
                <c:pt idx="2616">
                  <c:v>1.0000000000000001E-5</c:v>
                </c:pt>
                <c:pt idx="2617">
                  <c:v>1.0000000000000001E-5</c:v>
                </c:pt>
                <c:pt idx="2618">
                  <c:v>1.0000000000000001E-5</c:v>
                </c:pt>
                <c:pt idx="2619">
                  <c:v>1.1E-5</c:v>
                </c:pt>
                <c:pt idx="2620">
                  <c:v>1.1E-5</c:v>
                </c:pt>
                <c:pt idx="2621">
                  <c:v>1.2E-5</c:v>
                </c:pt>
                <c:pt idx="2622">
                  <c:v>1.2E-5</c:v>
                </c:pt>
                <c:pt idx="2623">
                  <c:v>1.2999999999999999E-5</c:v>
                </c:pt>
                <c:pt idx="2624">
                  <c:v>1.2999999999999999E-5</c:v>
                </c:pt>
                <c:pt idx="2625">
                  <c:v>1.4E-5</c:v>
                </c:pt>
                <c:pt idx="2626">
                  <c:v>1.4E-5</c:v>
                </c:pt>
                <c:pt idx="2627">
                  <c:v>1.5E-5</c:v>
                </c:pt>
                <c:pt idx="2628">
                  <c:v>1.5E-5</c:v>
                </c:pt>
                <c:pt idx="2629">
                  <c:v>1.5999999999999999E-5</c:v>
                </c:pt>
                <c:pt idx="2630">
                  <c:v>1.5999999999999999E-5</c:v>
                </c:pt>
                <c:pt idx="2631">
                  <c:v>1.7E-5</c:v>
                </c:pt>
                <c:pt idx="2632">
                  <c:v>1.7E-5</c:v>
                </c:pt>
                <c:pt idx="2633">
                  <c:v>1.8E-5</c:v>
                </c:pt>
                <c:pt idx="2634">
                  <c:v>1.8E-5</c:v>
                </c:pt>
                <c:pt idx="2635">
                  <c:v>1.8E-5</c:v>
                </c:pt>
                <c:pt idx="2636">
                  <c:v>1.9000000000000001E-5</c:v>
                </c:pt>
                <c:pt idx="2637">
                  <c:v>1.9000000000000001E-5</c:v>
                </c:pt>
                <c:pt idx="2638">
                  <c:v>1.9000000000000001E-5</c:v>
                </c:pt>
                <c:pt idx="2639">
                  <c:v>2.0000000000000002E-5</c:v>
                </c:pt>
                <c:pt idx="2640">
                  <c:v>2.0000000000000002E-5</c:v>
                </c:pt>
                <c:pt idx="2641">
                  <c:v>2.0000000000000002E-5</c:v>
                </c:pt>
                <c:pt idx="2642">
                  <c:v>2.0000000000000002E-5</c:v>
                </c:pt>
                <c:pt idx="2643">
                  <c:v>2.0999999999999999E-5</c:v>
                </c:pt>
                <c:pt idx="2644">
                  <c:v>2.0999999999999999E-5</c:v>
                </c:pt>
                <c:pt idx="2645">
                  <c:v>2.0999999999999999E-5</c:v>
                </c:pt>
                <c:pt idx="2646">
                  <c:v>2.0999999999999999E-5</c:v>
                </c:pt>
                <c:pt idx="2647">
                  <c:v>2.0999999999999999E-5</c:v>
                </c:pt>
                <c:pt idx="2648">
                  <c:v>2.0999999999999999E-5</c:v>
                </c:pt>
                <c:pt idx="2649">
                  <c:v>2.0999999999999999E-5</c:v>
                </c:pt>
                <c:pt idx="2650">
                  <c:v>2.0999999999999999E-5</c:v>
                </c:pt>
                <c:pt idx="2651">
                  <c:v>2.0999999999999999E-5</c:v>
                </c:pt>
                <c:pt idx="2652">
                  <c:v>2.0999999999999999E-5</c:v>
                </c:pt>
                <c:pt idx="2653">
                  <c:v>2.0999999999999999E-5</c:v>
                </c:pt>
                <c:pt idx="2654">
                  <c:v>2.0000000000000002E-5</c:v>
                </c:pt>
                <c:pt idx="2655">
                  <c:v>2.0000000000000002E-5</c:v>
                </c:pt>
                <c:pt idx="2656">
                  <c:v>2.0000000000000002E-5</c:v>
                </c:pt>
                <c:pt idx="2657">
                  <c:v>2.0000000000000002E-5</c:v>
                </c:pt>
                <c:pt idx="2658">
                  <c:v>2.0000000000000002E-5</c:v>
                </c:pt>
                <c:pt idx="2659">
                  <c:v>2.0000000000000002E-5</c:v>
                </c:pt>
                <c:pt idx="2660">
                  <c:v>1.9000000000000001E-5</c:v>
                </c:pt>
                <c:pt idx="2661">
                  <c:v>1.9000000000000001E-5</c:v>
                </c:pt>
                <c:pt idx="2662">
                  <c:v>1.9000000000000001E-5</c:v>
                </c:pt>
                <c:pt idx="2663">
                  <c:v>1.9000000000000001E-5</c:v>
                </c:pt>
                <c:pt idx="2664">
                  <c:v>1.9000000000000001E-5</c:v>
                </c:pt>
                <c:pt idx="2665">
                  <c:v>1.9000000000000001E-5</c:v>
                </c:pt>
                <c:pt idx="2666">
                  <c:v>1.9000000000000001E-5</c:v>
                </c:pt>
                <c:pt idx="2667">
                  <c:v>1.9000000000000001E-5</c:v>
                </c:pt>
                <c:pt idx="2668">
                  <c:v>1.9000000000000001E-5</c:v>
                </c:pt>
                <c:pt idx="2669">
                  <c:v>1.9000000000000001E-5</c:v>
                </c:pt>
                <c:pt idx="2670">
                  <c:v>1.9000000000000001E-5</c:v>
                </c:pt>
                <c:pt idx="2671">
                  <c:v>1.9000000000000001E-5</c:v>
                </c:pt>
                <c:pt idx="2672">
                  <c:v>1.9000000000000001E-5</c:v>
                </c:pt>
                <c:pt idx="2673">
                  <c:v>1.9000000000000001E-5</c:v>
                </c:pt>
                <c:pt idx="2674">
                  <c:v>1.9000000000000001E-5</c:v>
                </c:pt>
                <c:pt idx="2675">
                  <c:v>1.9000000000000001E-5</c:v>
                </c:pt>
                <c:pt idx="2676">
                  <c:v>2.0000000000000002E-5</c:v>
                </c:pt>
                <c:pt idx="2677">
                  <c:v>2.0000000000000002E-5</c:v>
                </c:pt>
                <c:pt idx="2678">
                  <c:v>2.0000000000000002E-5</c:v>
                </c:pt>
                <c:pt idx="2679">
                  <c:v>2.0999999999999999E-5</c:v>
                </c:pt>
                <c:pt idx="2680">
                  <c:v>2.0999999999999999E-5</c:v>
                </c:pt>
                <c:pt idx="2681">
                  <c:v>2.0999999999999999E-5</c:v>
                </c:pt>
                <c:pt idx="2682">
                  <c:v>2.1999999999999999E-5</c:v>
                </c:pt>
                <c:pt idx="2683">
                  <c:v>2.1999999999999999E-5</c:v>
                </c:pt>
                <c:pt idx="2684">
                  <c:v>2.3E-5</c:v>
                </c:pt>
                <c:pt idx="2685">
                  <c:v>2.3E-5</c:v>
                </c:pt>
                <c:pt idx="2686">
                  <c:v>2.3E-5</c:v>
                </c:pt>
                <c:pt idx="2687">
                  <c:v>2.4000000000000001E-5</c:v>
                </c:pt>
                <c:pt idx="2688">
                  <c:v>2.4000000000000001E-5</c:v>
                </c:pt>
                <c:pt idx="2689">
                  <c:v>2.5000000000000001E-5</c:v>
                </c:pt>
                <c:pt idx="2690">
                  <c:v>2.5000000000000001E-5</c:v>
                </c:pt>
                <c:pt idx="2691">
                  <c:v>2.5999999999999998E-5</c:v>
                </c:pt>
                <c:pt idx="2692">
                  <c:v>2.5999999999999998E-5</c:v>
                </c:pt>
                <c:pt idx="2693">
                  <c:v>2.6999999999999999E-5</c:v>
                </c:pt>
                <c:pt idx="2694">
                  <c:v>2.6999999999999999E-5</c:v>
                </c:pt>
                <c:pt idx="2695">
                  <c:v>2.6999999999999999E-5</c:v>
                </c:pt>
                <c:pt idx="2696">
                  <c:v>2.8E-5</c:v>
                </c:pt>
                <c:pt idx="2697">
                  <c:v>2.8E-5</c:v>
                </c:pt>
                <c:pt idx="2698">
                  <c:v>2.9E-5</c:v>
                </c:pt>
                <c:pt idx="2699">
                  <c:v>2.9E-5</c:v>
                </c:pt>
                <c:pt idx="2700">
                  <c:v>2.9E-5</c:v>
                </c:pt>
                <c:pt idx="2701">
                  <c:v>3.0000000000000001E-5</c:v>
                </c:pt>
                <c:pt idx="2702">
                  <c:v>3.0000000000000001E-5</c:v>
                </c:pt>
                <c:pt idx="2703">
                  <c:v>3.0000000000000001E-5</c:v>
                </c:pt>
                <c:pt idx="2704">
                  <c:v>3.1000000000000001E-5</c:v>
                </c:pt>
                <c:pt idx="2705">
                  <c:v>3.1000000000000001E-5</c:v>
                </c:pt>
                <c:pt idx="2706">
                  <c:v>3.1000000000000001E-5</c:v>
                </c:pt>
                <c:pt idx="2707">
                  <c:v>3.1000000000000001E-5</c:v>
                </c:pt>
                <c:pt idx="2708">
                  <c:v>3.1000000000000001E-5</c:v>
                </c:pt>
                <c:pt idx="2709">
                  <c:v>3.1000000000000001E-5</c:v>
                </c:pt>
                <c:pt idx="2710">
                  <c:v>3.1000000000000001E-5</c:v>
                </c:pt>
                <c:pt idx="2711">
                  <c:v>3.1000000000000001E-5</c:v>
                </c:pt>
                <c:pt idx="2712">
                  <c:v>3.1000000000000001E-5</c:v>
                </c:pt>
                <c:pt idx="2713">
                  <c:v>3.1000000000000001E-5</c:v>
                </c:pt>
                <c:pt idx="2714">
                  <c:v>3.1000000000000001E-5</c:v>
                </c:pt>
                <c:pt idx="2715">
                  <c:v>3.1000000000000001E-5</c:v>
                </c:pt>
                <c:pt idx="2716">
                  <c:v>3.0000000000000001E-5</c:v>
                </c:pt>
                <c:pt idx="2717">
                  <c:v>3.0000000000000001E-5</c:v>
                </c:pt>
                <c:pt idx="2718">
                  <c:v>3.0000000000000001E-5</c:v>
                </c:pt>
                <c:pt idx="2719">
                  <c:v>2.9E-5</c:v>
                </c:pt>
                <c:pt idx="2720">
                  <c:v>2.9E-5</c:v>
                </c:pt>
                <c:pt idx="2721">
                  <c:v>2.9E-5</c:v>
                </c:pt>
                <c:pt idx="2722">
                  <c:v>2.8E-5</c:v>
                </c:pt>
                <c:pt idx="2723">
                  <c:v>2.8E-5</c:v>
                </c:pt>
                <c:pt idx="2724">
                  <c:v>2.6999999999999999E-5</c:v>
                </c:pt>
                <c:pt idx="2725">
                  <c:v>2.5999999999999998E-5</c:v>
                </c:pt>
                <c:pt idx="2726">
                  <c:v>2.5999999999999998E-5</c:v>
                </c:pt>
                <c:pt idx="2727">
                  <c:v>2.5000000000000001E-5</c:v>
                </c:pt>
                <c:pt idx="2728">
                  <c:v>2.4000000000000001E-5</c:v>
                </c:pt>
                <c:pt idx="2729">
                  <c:v>2.4000000000000001E-5</c:v>
                </c:pt>
                <c:pt idx="2730">
                  <c:v>2.3E-5</c:v>
                </c:pt>
                <c:pt idx="2731">
                  <c:v>2.1999999999999999E-5</c:v>
                </c:pt>
                <c:pt idx="2732">
                  <c:v>2.1999999999999999E-5</c:v>
                </c:pt>
                <c:pt idx="2733">
                  <c:v>2.0999999999999999E-5</c:v>
                </c:pt>
                <c:pt idx="2734">
                  <c:v>2.0000000000000002E-5</c:v>
                </c:pt>
                <c:pt idx="2735">
                  <c:v>1.9000000000000001E-5</c:v>
                </c:pt>
                <c:pt idx="2736">
                  <c:v>1.9000000000000001E-5</c:v>
                </c:pt>
                <c:pt idx="2737">
                  <c:v>1.8E-5</c:v>
                </c:pt>
                <c:pt idx="2738">
                  <c:v>1.7E-5</c:v>
                </c:pt>
                <c:pt idx="2739">
                  <c:v>1.7E-5</c:v>
                </c:pt>
                <c:pt idx="2740">
                  <c:v>1.5999999999999999E-5</c:v>
                </c:pt>
                <c:pt idx="2741">
                  <c:v>1.5999999999999999E-5</c:v>
                </c:pt>
                <c:pt idx="2742">
                  <c:v>1.5E-5</c:v>
                </c:pt>
                <c:pt idx="2743">
                  <c:v>1.5E-5</c:v>
                </c:pt>
                <c:pt idx="2744">
                  <c:v>1.4E-5</c:v>
                </c:pt>
                <c:pt idx="2745">
                  <c:v>1.4E-5</c:v>
                </c:pt>
                <c:pt idx="2746">
                  <c:v>1.4E-5</c:v>
                </c:pt>
                <c:pt idx="2747">
                  <c:v>1.4E-5</c:v>
                </c:pt>
                <c:pt idx="2748">
                  <c:v>1.4E-5</c:v>
                </c:pt>
                <c:pt idx="2749">
                  <c:v>1.4E-5</c:v>
                </c:pt>
                <c:pt idx="2750">
                  <c:v>1.4E-5</c:v>
                </c:pt>
                <c:pt idx="2751">
                  <c:v>1.4E-5</c:v>
                </c:pt>
                <c:pt idx="2752">
                  <c:v>1.4E-5</c:v>
                </c:pt>
                <c:pt idx="2753">
                  <c:v>1.5E-5</c:v>
                </c:pt>
                <c:pt idx="2754">
                  <c:v>1.5E-5</c:v>
                </c:pt>
                <c:pt idx="2755">
                  <c:v>1.5E-5</c:v>
                </c:pt>
                <c:pt idx="2756">
                  <c:v>1.5E-5</c:v>
                </c:pt>
                <c:pt idx="2757">
                  <c:v>1.5E-5</c:v>
                </c:pt>
                <c:pt idx="2758">
                  <c:v>1.5999999999999999E-5</c:v>
                </c:pt>
                <c:pt idx="2759">
                  <c:v>1.5999999999999999E-5</c:v>
                </c:pt>
                <c:pt idx="2760">
                  <c:v>1.5999999999999999E-5</c:v>
                </c:pt>
                <c:pt idx="2761">
                  <c:v>1.5999999999999999E-5</c:v>
                </c:pt>
                <c:pt idx="2762">
                  <c:v>1.5999999999999999E-5</c:v>
                </c:pt>
                <c:pt idx="2763">
                  <c:v>1.5999999999999999E-5</c:v>
                </c:pt>
                <c:pt idx="2764">
                  <c:v>1.5999999999999999E-5</c:v>
                </c:pt>
                <c:pt idx="2765">
                  <c:v>1.5E-5</c:v>
                </c:pt>
                <c:pt idx="2766">
                  <c:v>1.5E-5</c:v>
                </c:pt>
                <c:pt idx="2767">
                  <c:v>1.5E-5</c:v>
                </c:pt>
                <c:pt idx="2768">
                  <c:v>1.4E-5</c:v>
                </c:pt>
                <c:pt idx="2769">
                  <c:v>1.4E-5</c:v>
                </c:pt>
                <c:pt idx="2770">
                  <c:v>1.4E-5</c:v>
                </c:pt>
                <c:pt idx="2771">
                  <c:v>1.2999999999999999E-5</c:v>
                </c:pt>
                <c:pt idx="2772">
                  <c:v>1.2E-5</c:v>
                </c:pt>
                <c:pt idx="2773">
                  <c:v>1.2E-5</c:v>
                </c:pt>
                <c:pt idx="2774">
                  <c:v>1.1E-5</c:v>
                </c:pt>
                <c:pt idx="2775">
                  <c:v>1.0000000000000001E-5</c:v>
                </c:pt>
                <c:pt idx="2776">
                  <c:v>9.0000000000000002E-6</c:v>
                </c:pt>
                <c:pt idx="2777">
                  <c:v>7.9999999999999996E-6</c:v>
                </c:pt>
                <c:pt idx="2778">
                  <c:v>6.9999999999999999E-6</c:v>
                </c:pt>
                <c:pt idx="2779">
                  <c:v>6.0000000000000002E-6</c:v>
                </c:pt>
                <c:pt idx="2780">
                  <c:v>6.0000000000000002E-6</c:v>
                </c:pt>
                <c:pt idx="2781">
                  <c:v>5.0000000000000004E-6</c:v>
                </c:pt>
                <c:pt idx="2782">
                  <c:v>3.9999999999999998E-6</c:v>
                </c:pt>
                <c:pt idx="2783">
                  <c:v>3.9999999999999998E-6</c:v>
                </c:pt>
                <c:pt idx="2784">
                  <c:v>3.9999999999999998E-6</c:v>
                </c:pt>
                <c:pt idx="2785">
                  <c:v>5.0000000000000004E-6</c:v>
                </c:pt>
                <c:pt idx="2786">
                  <c:v>6.0000000000000002E-6</c:v>
                </c:pt>
                <c:pt idx="2787">
                  <c:v>6.9999999999999999E-6</c:v>
                </c:pt>
                <c:pt idx="2788">
                  <c:v>7.9999999999999996E-6</c:v>
                </c:pt>
                <c:pt idx="2789">
                  <c:v>1.0000000000000001E-5</c:v>
                </c:pt>
                <c:pt idx="2790">
                  <c:v>1.1E-5</c:v>
                </c:pt>
                <c:pt idx="2791">
                  <c:v>1.2999999999999999E-5</c:v>
                </c:pt>
                <c:pt idx="2792">
                  <c:v>1.4E-5</c:v>
                </c:pt>
                <c:pt idx="2793">
                  <c:v>1.5999999999999999E-5</c:v>
                </c:pt>
                <c:pt idx="2794">
                  <c:v>1.7E-5</c:v>
                </c:pt>
                <c:pt idx="2795">
                  <c:v>1.9000000000000001E-5</c:v>
                </c:pt>
                <c:pt idx="2796">
                  <c:v>2.0000000000000002E-5</c:v>
                </c:pt>
                <c:pt idx="2797">
                  <c:v>2.1999999999999999E-5</c:v>
                </c:pt>
                <c:pt idx="2798">
                  <c:v>2.3E-5</c:v>
                </c:pt>
                <c:pt idx="2799">
                  <c:v>2.5000000000000001E-5</c:v>
                </c:pt>
                <c:pt idx="2800">
                  <c:v>2.5999999999999998E-5</c:v>
                </c:pt>
                <c:pt idx="2801">
                  <c:v>2.6999999999999999E-5</c:v>
                </c:pt>
                <c:pt idx="2802">
                  <c:v>2.9E-5</c:v>
                </c:pt>
                <c:pt idx="2803">
                  <c:v>3.0000000000000001E-5</c:v>
                </c:pt>
                <c:pt idx="2804">
                  <c:v>3.1000000000000001E-5</c:v>
                </c:pt>
                <c:pt idx="2805">
                  <c:v>3.1999999999999999E-5</c:v>
                </c:pt>
                <c:pt idx="2806">
                  <c:v>3.3000000000000003E-5</c:v>
                </c:pt>
                <c:pt idx="2807">
                  <c:v>3.4E-5</c:v>
                </c:pt>
                <c:pt idx="2808">
                  <c:v>3.4999999999999997E-5</c:v>
                </c:pt>
                <c:pt idx="2809">
                  <c:v>3.4999999999999997E-5</c:v>
                </c:pt>
                <c:pt idx="2810">
                  <c:v>3.6000000000000001E-5</c:v>
                </c:pt>
                <c:pt idx="2811">
                  <c:v>3.6999999999999998E-5</c:v>
                </c:pt>
                <c:pt idx="2812">
                  <c:v>3.6999999999999998E-5</c:v>
                </c:pt>
                <c:pt idx="2813">
                  <c:v>3.6999999999999998E-5</c:v>
                </c:pt>
                <c:pt idx="2814">
                  <c:v>3.8000000000000002E-5</c:v>
                </c:pt>
                <c:pt idx="2815">
                  <c:v>3.8000000000000002E-5</c:v>
                </c:pt>
                <c:pt idx="2816">
                  <c:v>3.8000000000000002E-5</c:v>
                </c:pt>
                <c:pt idx="2817">
                  <c:v>3.8000000000000002E-5</c:v>
                </c:pt>
                <c:pt idx="2818">
                  <c:v>3.6999999999999998E-5</c:v>
                </c:pt>
                <c:pt idx="2819">
                  <c:v>3.6999999999999998E-5</c:v>
                </c:pt>
                <c:pt idx="2820">
                  <c:v>3.6999999999999998E-5</c:v>
                </c:pt>
                <c:pt idx="2821">
                  <c:v>3.6000000000000001E-5</c:v>
                </c:pt>
                <c:pt idx="2822">
                  <c:v>3.6000000000000001E-5</c:v>
                </c:pt>
                <c:pt idx="2823">
                  <c:v>3.4999999999999997E-5</c:v>
                </c:pt>
                <c:pt idx="2824">
                  <c:v>3.4999999999999997E-5</c:v>
                </c:pt>
                <c:pt idx="2825">
                  <c:v>3.4E-5</c:v>
                </c:pt>
                <c:pt idx="2826">
                  <c:v>3.3000000000000003E-5</c:v>
                </c:pt>
                <c:pt idx="2827">
                  <c:v>3.1999999999999999E-5</c:v>
                </c:pt>
                <c:pt idx="2828">
                  <c:v>3.1000000000000001E-5</c:v>
                </c:pt>
                <c:pt idx="2829">
                  <c:v>3.0000000000000001E-5</c:v>
                </c:pt>
                <c:pt idx="2830">
                  <c:v>3.0000000000000001E-5</c:v>
                </c:pt>
                <c:pt idx="2831">
                  <c:v>2.9E-5</c:v>
                </c:pt>
                <c:pt idx="2832">
                  <c:v>2.8E-5</c:v>
                </c:pt>
                <c:pt idx="2833">
                  <c:v>2.6999999999999999E-5</c:v>
                </c:pt>
                <c:pt idx="2834">
                  <c:v>2.5999999999999998E-5</c:v>
                </c:pt>
                <c:pt idx="2835">
                  <c:v>2.5000000000000001E-5</c:v>
                </c:pt>
                <c:pt idx="2836">
                  <c:v>2.4000000000000001E-5</c:v>
                </c:pt>
                <c:pt idx="2837">
                  <c:v>2.3E-5</c:v>
                </c:pt>
                <c:pt idx="2838">
                  <c:v>2.1999999999999999E-5</c:v>
                </c:pt>
                <c:pt idx="2839">
                  <c:v>2.1999999999999999E-5</c:v>
                </c:pt>
                <c:pt idx="2840">
                  <c:v>2.0999999999999999E-5</c:v>
                </c:pt>
                <c:pt idx="2841">
                  <c:v>2.0000000000000002E-5</c:v>
                </c:pt>
                <c:pt idx="2842">
                  <c:v>2.0000000000000002E-5</c:v>
                </c:pt>
                <c:pt idx="2843">
                  <c:v>1.9000000000000001E-5</c:v>
                </c:pt>
                <c:pt idx="2844">
                  <c:v>1.9000000000000001E-5</c:v>
                </c:pt>
                <c:pt idx="2845">
                  <c:v>1.9000000000000001E-5</c:v>
                </c:pt>
                <c:pt idx="2846">
                  <c:v>1.8E-5</c:v>
                </c:pt>
                <c:pt idx="2847">
                  <c:v>1.8E-5</c:v>
                </c:pt>
                <c:pt idx="2848">
                  <c:v>1.8E-5</c:v>
                </c:pt>
                <c:pt idx="2849">
                  <c:v>1.8E-5</c:v>
                </c:pt>
                <c:pt idx="2850">
                  <c:v>1.8E-5</c:v>
                </c:pt>
                <c:pt idx="2851">
                  <c:v>1.8E-5</c:v>
                </c:pt>
                <c:pt idx="2852">
                  <c:v>1.8E-5</c:v>
                </c:pt>
                <c:pt idx="2853">
                  <c:v>1.8E-5</c:v>
                </c:pt>
                <c:pt idx="2854">
                  <c:v>1.8E-5</c:v>
                </c:pt>
                <c:pt idx="2855">
                  <c:v>1.8E-5</c:v>
                </c:pt>
                <c:pt idx="2856">
                  <c:v>1.8E-5</c:v>
                </c:pt>
                <c:pt idx="2857">
                  <c:v>1.8E-5</c:v>
                </c:pt>
                <c:pt idx="2858">
                  <c:v>1.8E-5</c:v>
                </c:pt>
                <c:pt idx="2859">
                  <c:v>1.7E-5</c:v>
                </c:pt>
                <c:pt idx="2860">
                  <c:v>1.7E-5</c:v>
                </c:pt>
                <c:pt idx="2861">
                  <c:v>1.7E-5</c:v>
                </c:pt>
                <c:pt idx="2862">
                  <c:v>1.7E-5</c:v>
                </c:pt>
                <c:pt idx="2863">
                  <c:v>1.5999999999999999E-5</c:v>
                </c:pt>
                <c:pt idx="2864">
                  <c:v>1.5999999999999999E-5</c:v>
                </c:pt>
                <c:pt idx="2865">
                  <c:v>1.5E-5</c:v>
                </c:pt>
                <c:pt idx="2866">
                  <c:v>1.5E-5</c:v>
                </c:pt>
                <c:pt idx="2867">
                  <c:v>1.4E-5</c:v>
                </c:pt>
                <c:pt idx="2868">
                  <c:v>1.4E-5</c:v>
                </c:pt>
                <c:pt idx="2869">
                  <c:v>1.2999999999999999E-5</c:v>
                </c:pt>
                <c:pt idx="2870">
                  <c:v>1.2E-5</c:v>
                </c:pt>
                <c:pt idx="2871">
                  <c:v>1.2E-5</c:v>
                </c:pt>
                <c:pt idx="2872">
                  <c:v>1.1E-5</c:v>
                </c:pt>
                <c:pt idx="2873">
                  <c:v>1.1E-5</c:v>
                </c:pt>
                <c:pt idx="2874">
                  <c:v>1.0000000000000001E-5</c:v>
                </c:pt>
                <c:pt idx="2875">
                  <c:v>1.0000000000000001E-5</c:v>
                </c:pt>
                <c:pt idx="2876">
                  <c:v>9.0000000000000002E-6</c:v>
                </c:pt>
                <c:pt idx="2877">
                  <c:v>9.0000000000000002E-6</c:v>
                </c:pt>
                <c:pt idx="2878">
                  <c:v>7.9999999999999996E-6</c:v>
                </c:pt>
                <c:pt idx="2879">
                  <c:v>7.9999999999999996E-6</c:v>
                </c:pt>
                <c:pt idx="2880">
                  <c:v>7.9999999999999996E-6</c:v>
                </c:pt>
                <c:pt idx="2881">
                  <c:v>7.9999999999999996E-6</c:v>
                </c:pt>
                <c:pt idx="2882">
                  <c:v>7.9999999999999996E-6</c:v>
                </c:pt>
                <c:pt idx="2883">
                  <c:v>7.9999999999999996E-6</c:v>
                </c:pt>
                <c:pt idx="2884">
                  <c:v>9.0000000000000002E-6</c:v>
                </c:pt>
                <c:pt idx="2885">
                  <c:v>9.0000000000000002E-6</c:v>
                </c:pt>
                <c:pt idx="2886">
                  <c:v>1.0000000000000001E-5</c:v>
                </c:pt>
                <c:pt idx="2887">
                  <c:v>1.0000000000000001E-5</c:v>
                </c:pt>
                <c:pt idx="2888">
                  <c:v>1.1E-5</c:v>
                </c:pt>
                <c:pt idx="2889">
                  <c:v>1.2E-5</c:v>
                </c:pt>
                <c:pt idx="2890">
                  <c:v>1.2E-5</c:v>
                </c:pt>
                <c:pt idx="2891">
                  <c:v>1.2999999999999999E-5</c:v>
                </c:pt>
                <c:pt idx="2892">
                  <c:v>1.4E-5</c:v>
                </c:pt>
                <c:pt idx="2893">
                  <c:v>1.5E-5</c:v>
                </c:pt>
                <c:pt idx="2894">
                  <c:v>1.5E-5</c:v>
                </c:pt>
                <c:pt idx="2895">
                  <c:v>1.5999999999999999E-5</c:v>
                </c:pt>
                <c:pt idx="2896">
                  <c:v>1.5999999999999999E-5</c:v>
                </c:pt>
                <c:pt idx="2897">
                  <c:v>1.7E-5</c:v>
                </c:pt>
                <c:pt idx="2898">
                  <c:v>1.8E-5</c:v>
                </c:pt>
                <c:pt idx="2899">
                  <c:v>1.8E-5</c:v>
                </c:pt>
                <c:pt idx="2900">
                  <c:v>1.9000000000000001E-5</c:v>
                </c:pt>
                <c:pt idx="2901">
                  <c:v>1.9000000000000001E-5</c:v>
                </c:pt>
                <c:pt idx="2902">
                  <c:v>1.9000000000000001E-5</c:v>
                </c:pt>
                <c:pt idx="2903">
                  <c:v>2.0000000000000002E-5</c:v>
                </c:pt>
                <c:pt idx="2904">
                  <c:v>2.0000000000000002E-5</c:v>
                </c:pt>
                <c:pt idx="2905">
                  <c:v>2.0000000000000002E-5</c:v>
                </c:pt>
                <c:pt idx="2906">
                  <c:v>2.0999999999999999E-5</c:v>
                </c:pt>
                <c:pt idx="2907">
                  <c:v>2.0999999999999999E-5</c:v>
                </c:pt>
                <c:pt idx="2908">
                  <c:v>2.0999999999999999E-5</c:v>
                </c:pt>
                <c:pt idx="2909">
                  <c:v>2.0999999999999999E-5</c:v>
                </c:pt>
                <c:pt idx="2910">
                  <c:v>2.0999999999999999E-5</c:v>
                </c:pt>
                <c:pt idx="2911">
                  <c:v>2.0999999999999999E-5</c:v>
                </c:pt>
                <c:pt idx="2912">
                  <c:v>2.0999999999999999E-5</c:v>
                </c:pt>
                <c:pt idx="2913">
                  <c:v>2.0999999999999999E-5</c:v>
                </c:pt>
                <c:pt idx="2914">
                  <c:v>2.0999999999999999E-5</c:v>
                </c:pt>
                <c:pt idx="2915">
                  <c:v>2.0999999999999999E-5</c:v>
                </c:pt>
                <c:pt idx="2916">
                  <c:v>2.0999999999999999E-5</c:v>
                </c:pt>
                <c:pt idx="2917">
                  <c:v>2.0999999999999999E-5</c:v>
                </c:pt>
                <c:pt idx="2918">
                  <c:v>2.0000000000000002E-5</c:v>
                </c:pt>
                <c:pt idx="2919">
                  <c:v>2.0000000000000002E-5</c:v>
                </c:pt>
                <c:pt idx="2920">
                  <c:v>2.0000000000000002E-5</c:v>
                </c:pt>
                <c:pt idx="2921">
                  <c:v>1.9000000000000001E-5</c:v>
                </c:pt>
                <c:pt idx="2922">
                  <c:v>1.9000000000000001E-5</c:v>
                </c:pt>
                <c:pt idx="2923">
                  <c:v>1.8E-5</c:v>
                </c:pt>
                <c:pt idx="2924">
                  <c:v>1.8E-5</c:v>
                </c:pt>
                <c:pt idx="2925">
                  <c:v>1.7E-5</c:v>
                </c:pt>
                <c:pt idx="2926">
                  <c:v>1.7E-5</c:v>
                </c:pt>
                <c:pt idx="2927">
                  <c:v>1.5999999999999999E-5</c:v>
                </c:pt>
                <c:pt idx="2928">
                  <c:v>1.5E-5</c:v>
                </c:pt>
                <c:pt idx="2929">
                  <c:v>1.5E-5</c:v>
                </c:pt>
                <c:pt idx="2930">
                  <c:v>1.4E-5</c:v>
                </c:pt>
                <c:pt idx="2931">
                  <c:v>1.2999999999999999E-5</c:v>
                </c:pt>
                <c:pt idx="2932">
                  <c:v>1.2E-5</c:v>
                </c:pt>
                <c:pt idx="2933">
                  <c:v>1.2E-5</c:v>
                </c:pt>
                <c:pt idx="2934">
                  <c:v>1.1E-5</c:v>
                </c:pt>
                <c:pt idx="2935">
                  <c:v>1.1E-5</c:v>
                </c:pt>
                <c:pt idx="2936">
                  <c:v>1.0000000000000001E-5</c:v>
                </c:pt>
                <c:pt idx="2937">
                  <c:v>1.0000000000000001E-5</c:v>
                </c:pt>
                <c:pt idx="2938">
                  <c:v>9.0000000000000002E-6</c:v>
                </c:pt>
                <c:pt idx="2939">
                  <c:v>9.0000000000000002E-6</c:v>
                </c:pt>
                <c:pt idx="2940">
                  <c:v>9.0000000000000002E-6</c:v>
                </c:pt>
                <c:pt idx="2941">
                  <c:v>9.0000000000000002E-6</c:v>
                </c:pt>
                <c:pt idx="2942">
                  <c:v>9.0000000000000002E-6</c:v>
                </c:pt>
                <c:pt idx="2943">
                  <c:v>1.0000000000000001E-5</c:v>
                </c:pt>
                <c:pt idx="2944">
                  <c:v>1.0000000000000001E-5</c:v>
                </c:pt>
                <c:pt idx="2945">
                  <c:v>1.0000000000000001E-5</c:v>
                </c:pt>
                <c:pt idx="2946">
                  <c:v>1.1E-5</c:v>
                </c:pt>
                <c:pt idx="2947">
                  <c:v>1.2E-5</c:v>
                </c:pt>
                <c:pt idx="2948">
                  <c:v>1.2E-5</c:v>
                </c:pt>
                <c:pt idx="2949">
                  <c:v>1.2999999999999999E-5</c:v>
                </c:pt>
                <c:pt idx="2950">
                  <c:v>1.4E-5</c:v>
                </c:pt>
                <c:pt idx="2951">
                  <c:v>1.5E-5</c:v>
                </c:pt>
                <c:pt idx="2952">
                  <c:v>1.5E-5</c:v>
                </c:pt>
                <c:pt idx="2953">
                  <c:v>1.5999999999999999E-5</c:v>
                </c:pt>
                <c:pt idx="2954">
                  <c:v>1.7E-5</c:v>
                </c:pt>
                <c:pt idx="2955">
                  <c:v>1.7E-5</c:v>
                </c:pt>
                <c:pt idx="2956">
                  <c:v>1.8E-5</c:v>
                </c:pt>
                <c:pt idx="2957">
                  <c:v>1.9000000000000001E-5</c:v>
                </c:pt>
                <c:pt idx="2958">
                  <c:v>1.9000000000000001E-5</c:v>
                </c:pt>
                <c:pt idx="2959">
                  <c:v>2.0000000000000002E-5</c:v>
                </c:pt>
                <c:pt idx="2960">
                  <c:v>2.0000000000000002E-5</c:v>
                </c:pt>
                <c:pt idx="2961">
                  <c:v>2.0000000000000002E-5</c:v>
                </c:pt>
                <c:pt idx="2962">
                  <c:v>2.0999999999999999E-5</c:v>
                </c:pt>
                <c:pt idx="2963">
                  <c:v>2.0999999999999999E-5</c:v>
                </c:pt>
                <c:pt idx="2964">
                  <c:v>2.0999999999999999E-5</c:v>
                </c:pt>
                <c:pt idx="2965">
                  <c:v>2.0999999999999999E-5</c:v>
                </c:pt>
                <c:pt idx="2966">
                  <c:v>2.0999999999999999E-5</c:v>
                </c:pt>
                <c:pt idx="2967">
                  <c:v>2.0999999999999999E-5</c:v>
                </c:pt>
                <c:pt idx="2968">
                  <c:v>2.0999999999999999E-5</c:v>
                </c:pt>
                <c:pt idx="2969">
                  <c:v>2.0999999999999999E-5</c:v>
                </c:pt>
                <c:pt idx="2970">
                  <c:v>2.0999999999999999E-5</c:v>
                </c:pt>
                <c:pt idx="2971">
                  <c:v>2.0999999999999999E-5</c:v>
                </c:pt>
                <c:pt idx="2972">
                  <c:v>2.0999999999999999E-5</c:v>
                </c:pt>
                <c:pt idx="2973">
                  <c:v>2.0999999999999999E-5</c:v>
                </c:pt>
                <c:pt idx="2974">
                  <c:v>2.0000000000000002E-5</c:v>
                </c:pt>
                <c:pt idx="2975">
                  <c:v>2.0000000000000002E-5</c:v>
                </c:pt>
                <c:pt idx="2976">
                  <c:v>1.9000000000000001E-5</c:v>
                </c:pt>
                <c:pt idx="2977">
                  <c:v>1.9000000000000001E-5</c:v>
                </c:pt>
                <c:pt idx="2978">
                  <c:v>1.8E-5</c:v>
                </c:pt>
                <c:pt idx="2979">
                  <c:v>1.8E-5</c:v>
                </c:pt>
                <c:pt idx="2980">
                  <c:v>1.7E-5</c:v>
                </c:pt>
                <c:pt idx="2981">
                  <c:v>1.7E-5</c:v>
                </c:pt>
                <c:pt idx="2982">
                  <c:v>1.5999999999999999E-5</c:v>
                </c:pt>
                <c:pt idx="2983">
                  <c:v>1.5E-5</c:v>
                </c:pt>
                <c:pt idx="2984">
                  <c:v>1.5E-5</c:v>
                </c:pt>
                <c:pt idx="2985">
                  <c:v>1.4E-5</c:v>
                </c:pt>
                <c:pt idx="2986">
                  <c:v>1.2999999999999999E-5</c:v>
                </c:pt>
                <c:pt idx="2987">
                  <c:v>1.2E-5</c:v>
                </c:pt>
                <c:pt idx="2988">
                  <c:v>1.1E-5</c:v>
                </c:pt>
                <c:pt idx="2989">
                  <c:v>1.1E-5</c:v>
                </c:pt>
                <c:pt idx="2990">
                  <c:v>1.0000000000000001E-5</c:v>
                </c:pt>
                <c:pt idx="2991">
                  <c:v>9.0000000000000002E-6</c:v>
                </c:pt>
                <c:pt idx="2992">
                  <c:v>7.9999999999999996E-6</c:v>
                </c:pt>
                <c:pt idx="2993">
                  <c:v>6.9999999999999999E-6</c:v>
                </c:pt>
                <c:pt idx="2994">
                  <c:v>6.0000000000000002E-6</c:v>
                </c:pt>
                <c:pt idx="2995">
                  <c:v>5.0000000000000004E-6</c:v>
                </c:pt>
                <c:pt idx="2996">
                  <c:v>3.9999999999999998E-6</c:v>
                </c:pt>
                <c:pt idx="2997">
                  <c:v>3.0000000000000001E-6</c:v>
                </c:pt>
                <c:pt idx="2998">
                  <c:v>1.9999999999999999E-6</c:v>
                </c:pt>
                <c:pt idx="2999">
                  <c:v>1.9999999999999999E-6</c:v>
                </c:pt>
                <c:pt idx="3000">
                  <c:v>9.9999999999999995E-7</c:v>
                </c:pt>
                <c:pt idx="3001">
                  <c:v>0</c:v>
                </c:pt>
                <c:pt idx="3002">
                  <c:v>9.9999999999999995E-7</c:v>
                </c:pt>
                <c:pt idx="3003">
                  <c:v>1.9999999999999999E-6</c:v>
                </c:pt>
                <c:pt idx="3004">
                  <c:v>3.0000000000000001E-6</c:v>
                </c:pt>
                <c:pt idx="3005">
                  <c:v>3.9999999999999998E-6</c:v>
                </c:pt>
                <c:pt idx="3006">
                  <c:v>5.0000000000000004E-6</c:v>
                </c:pt>
                <c:pt idx="3007">
                  <c:v>5.0000000000000004E-6</c:v>
                </c:pt>
                <c:pt idx="3008">
                  <c:v>6.0000000000000002E-6</c:v>
                </c:pt>
                <c:pt idx="3009">
                  <c:v>6.9999999999999999E-6</c:v>
                </c:pt>
                <c:pt idx="3010">
                  <c:v>7.9999999999999996E-6</c:v>
                </c:pt>
                <c:pt idx="3011">
                  <c:v>9.0000000000000002E-6</c:v>
                </c:pt>
                <c:pt idx="3012">
                  <c:v>9.0000000000000002E-6</c:v>
                </c:pt>
                <c:pt idx="3013">
                  <c:v>1.0000000000000001E-5</c:v>
                </c:pt>
                <c:pt idx="3014">
                  <c:v>1.1E-5</c:v>
                </c:pt>
                <c:pt idx="3015">
                  <c:v>1.1E-5</c:v>
                </c:pt>
                <c:pt idx="3016">
                  <c:v>1.2E-5</c:v>
                </c:pt>
                <c:pt idx="3017">
                  <c:v>1.2E-5</c:v>
                </c:pt>
                <c:pt idx="3018">
                  <c:v>1.2999999999999999E-5</c:v>
                </c:pt>
                <c:pt idx="3019">
                  <c:v>1.2999999999999999E-5</c:v>
                </c:pt>
                <c:pt idx="3020">
                  <c:v>1.4E-5</c:v>
                </c:pt>
                <c:pt idx="3021">
                  <c:v>1.4E-5</c:v>
                </c:pt>
                <c:pt idx="3022">
                  <c:v>1.5E-5</c:v>
                </c:pt>
                <c:pt idx="3023">
                  <c:v>1.5E-5</c:v>
                </c:pt>
                <c:pt idx="3024">
                  <c:v>1.5E-5</c:v>
                </c:pt>
                <c:pt idx="3025">
                  <c:v>1.5E-5</c:v>
                </c:pt>
                <c:pt idx="3026">
                  <c:v>1.5999999999999999E-5</c:v>
                </c:pt>
                <c:pt idx="3027">
                  <c:v>1.5999999999999999E-5</c:v>
                </c:pt>
                <c:pt idx="3028">
                  <c:v>1.5999999999999999E-5</c:v>
                </c:pt>
                <c:pt idx="3029">
                  <c:v>1.5999999999999999E-5</c:v>
                </c:pt>
                <c:pt idx="3030">
                  <c:v>1.5999999999999999E-5</c:v>
                </c:pt>
                <c:pt idx="3031">
                  <c:v>1.5999999999999999E-5</c:v>
                </c:pt>
                <c:pt idx="3032">
                  <c:v>1.5999999999999999E-5</c:v>
                </c:pt>
                <c:pt idx="3033">
                  <c:v>1.5999999999999999E-5</c:v>
                </c:pt>
                <c:pt idx="3034">
                  <c:v>1.5999999999999999E-5</c:v>
                </c:pt>
                <c:pt idx="3035">
                  <c:v>1.5999999999999999E-5</c:v>
                </c:pt>
                <c:pt idx="3036">
                  <c:v>1.5999999999999999E-5</c:v>
                </c:pt>
                <c:pt idx="3037">
                  <c:v>1.5999999999999999E-5</c:v>
                </c:pt>
                <c:pt idx="3038">
                  <c:v>1.5E-5</c:v>
                </c:pt>
                <c:pt idx="3039">
                  <c:v>1.5E-5</c:v>
                </c:pt>
                <c:pt idx="3040">
                  <c:v>1.5E-5</c:v>
                </c:pt>
                <c:pt idx="3041">
                  <c:v>1.5E-5</c:v>
                </c:pt>
                <c:pt idx="3042">
                  <c:v>1.5E-5</c:v>
                </c:pt>
                <c:pt idx="3043">
                  <c:v>1.4E-5</c:v>
                </c:pt>
                <c:pt idx="3044">
                  <c:v>1.4E-5</c:v>
                </c:pt>
                <c:pt idx="3045">
                  <c:v>1.4E-5</c:v>
                </c:pt>
                <c:pt idx="3046">
                  <c:v>1.4E-5</c:v>
                </c:pt>
                <c:pt idx="3047">
                  <c:v>1.4E-5</c:v>
                </c:pt>
                <c:pt idx="3048">
                  <c:v>1.2999999999999999E-5</c:v>
                </c:pt>
                <c:pt idx="3049">
                  <c:v>1.2999999999999999E-5</c:v>
                </c:pt>
                <c:pt idx="3050">
                  <c:v>1.2999999999999999E-5</c:v>
                </c:pt>
                <c:pt idx="3051">
                  <c:v>1.2999999999999999E-5</c:v>
                </c:pt>
                <c:pt idx="3052">
                  <c:v>1.2999999999999999E-5</c:v>
                </c:pt>
                <c:pt idx="3053">
                  <c:v>1.2999999999999999E-5</c:v>
                </c:pt>
                <c:pt idx="3054">
                  <c:v>1.2999999999999999E-5</c:v>
                </c:pt>
                <c:pt idx="3055">
                  <c:v>1.2999999999999999E-5</c:v>
                </c:pt>
                <c:pt idx="3056">
                  <c:v>1.2999999999999999E-5</c:v>
                </c:pt>
                <c:pt idx="3057">
                  <c:v>1.4E-5</c:v>
                </c:pt>
                <c:pt idx="3058">
                  <c:v>1.4E-5</c:v>
                </c:pt>
                <c:pt idx="3059">
                  <c:v>1.4E-5</c:v>
                </c:pt>
                <c:pt idx="3060">
                  <c:v>1.4E-5</c:v>
                </c:pt>
                <c:pt idx="3061">
                  <c:v>1.5E-5</c:v>
                </c:pt>
                <c:pt idx="3062">
                  <c:v>1.5E-5</c:v>
                </c:pt>
                <c:pt idx="3063">
                  <c:v>1.5E-5</c:v>
                </c:pt>
                <c:pt idx="3064">
                  <c:v>1.5999999999999999E-5</c:v>
                </c:pt>
                <c:pt idx="3065">
                  <c:v>1.5999999999999999E-5</c:v>
                </c:pt>
                <c:pt idx="3066">
                  <c:v>1.5999999999999999E-5</c:v>
                </c:pt>
                <c:pt idx="3067">
                  <c:v>1.7E-5</c:v>
                </c:pt>
                <c:pt idx="3068">
                  <c:v>1.7E-5</c:v>
                </c:pt>
                <c:pt idx="3069">
                  <c:v>1.8E-5</c:v>
                </c:pt>
                <c:pt idx="3070">
                  <c:v>1.8E-5</c:v>
                </c:pt>
                <c:pt idx="3071">
                  <c:v>1.9000000000000001E-5</c:v>
                </c:pt>
                <c:pt idx="3072">
                  <c:v>1.9000000000000001E-5</c:v>
                </c:pt>
                <c:pt idx="3073">
                  <c:v>1.9000000000000001E-5</c:v>
                </c:pt>
                <c:pt idx="3074">
                  <c:v>2.0000000000000002E-5</c:v>
                </c:pt>
                <c:pt idx="3075">
                  <c:v>2.0000000000000002E-5</c:v>
                </c:pt>
                <c:pt idx="3076">
                  <c:v>2.0999999999999999E-5</c:v>
                </c:pt>
                <c:pt idx="3077">
                  <c:v>2.0999999999999999E-5</c:v>
                </c:pt>
                <c:pt idx="3078">
                  <c:v>2.0999999999999999E-5</c:v>
                </c:pt>
                <c:pt idx="3079">
                  <c:v>2.1999999999999999E-5</c:v>
                </c:pt>
                <c:pt idx="3080">
                  <c:v>2.1999999999999999E-5</c:v>
                </c:pt>
                <c:pt idx="3081">
                  <c:v>2.1999999999999999E-5</c:v>
                </c:pt>
                <c:pt idx="3082">
                  <c:v>2.3E-5</c:v>
                </c:pt>
                <c:pt idx="3083">
                  <c:v>2.3E-5</c:v>
                </c:pt>
                <c:pt idx="3084">
                  <c:v>2.3E-5</c:v>
                </c:pt>
                <c:pt idx="3085">
                  <c:v>2.3E-5</c:v>
                </c:pt>
                <c:pt idx="3086">
                  <c:v>2.3E-5</c:v>
                </c:pt>
                <c:pt idx="3087">
                  <c:v>2.3E-5</c:v>
                </c:pt>
                <c:pt idx="3088">
                  <c:v>2.4000000000000001E-5</c:v>
                </c:pt>
                <c:pt idx="3089">
                  <c:v>2.4000000000000001E-5</c:v>
                </c:pt>
                <c:pt idx="3090">
                  <c:v>2.4000000000000001E-5</c:v>
                </c:pt>
                <c:pt idx="3091">
                  <c:v>2.4000000000000001E-5</c:v>
                </c:pt>
                <c:pt idx="3092">
                  <c:v>2.4000000000000001E-5</c:v>
                </c:pt>
                <c:pt idx="3093">
                  <c:v>2.4000000000000001E-5</c:v>
                </c:pt>
                <c:pt idx="3094">
                  <c:v>2.4000000000000001E-5</c:v>
                </c:pt>
                <c:pt idx="3095">
                  <c:v>2.4000000000000001E-5</c:v>
                </c:pt>
                <c:pt idx="3096">
                  <c:v>2.4000000000000001E-5</c:v>
                </c:pt>
                <c:pt idx="3097">
                  <c:v>2.4000000000000001E-5</c:v>
                </c:pt>
                <c:pt idx="3098">
                  <c:v>2.4000000000000001E-5</c:v>
                </c:pt>
                <c:pt idx="3099">
                  <c:v>2.3E-5</c:v>
                </c:pt>
                <c:pt idx="3100">
                  <c:v>2.3E-5</c:v>
                </c:pt>
                <c:pt idx="3101">
                  <c:v>2.3E-5</c:v>
                </c:pt>
                <c:pt idx="3102">
                  <c:v>2.3E-5</c:v>
                </c:pt>
                <c:pt idx="3103">
                  <c:v>2.3E-5</c:v>
                </c:pt>
                <c:pt idx="3104">
                  <c:v>2.3E-5</c:v>
                </c:pt>
                <c:pt idx="3105">
                  <c:v>2.1999999999999999E-5</c:v>
                </c:pt>
                <c:pt idx="3106">
                  <c:v>2.1999999999999999E-5</c:v>
                </c:pt>
                <c:pt idx="3107">
                  <c:v>2.1999999999999999E-5</c:v>
                </c:pt>
                <c:pt idx="3108">
                  <c:v>2.1999999999999999E-5</c:v>
                </c:pt>
                <c:pt idx="3109">
                  <c:v>2.0999999999999999E-5</c:v>
                </c:pt>
                <c:pt idx="3110">
                  <c:v>2.0999999999999999E-5</c:v>
                </c:pt>
                <c:pt idx="3111">
                  <c:v>2.0999999999999999E-5</c:v>
                </c:pt>
                <c:pt idx="3112">
                  <c:v>2.0999999999999999E-5</c:v>
                </c:pt>
                <c:pt idx="3113">
                  <c:v>2.0000000000000002E-5</c:v>
                </c:pt>
                <c:pt idx="3114">
                  <c:v>2.0000000000000002E-5</c:v>
                </c:pt>
                <c:pt idx="3115">
                  <c:v>2.0000000000000002E-5</c:v>
                </c:pt>
                <c:pt idx="3116">
                  <c:v>1.9000000000000001E-5</c:v>
                </c:pt>
                <c:pt idx="3117">
                  <c:v>1.9000000000000001E-5</c:v>
                </c:pt>
                <c:pt idx="3118">
                  <c:v>1.9000000000000001E-5</c:v>
                </c:pt>
                <c:pt idx="3119">
                  <c:v>1.9000000000000001E-5</c:v>
                </c:pt>
                <c:pt idx="3120">
                  <c:v>1.9000000000000001E-5</c:v>
                </c:pt>
                <c:pt idx="3121">
                  <c:v>1.8E-5</c:v>
                </c:pt>
                <c:pt idx="3122">
                  <c:v>1.8E-5</c:v>
                </c:pt>
                <c:pt idx="3123">
                  <c:v>1.8E-5</c:v>
                </c:pt>
                <c:pt idx="3124">
                  <c:v>1.8E-5</c:v>
                </c:pt>
                <c:pt idx="3125">
                  <c:v>1.8E-5</c:v>
                </c:pt>
                <c:pt idx="3126">
                  <c:v>1.7E-5</c:v>
                </c:pt>
                <c:pt idx="3127">
                  <c:v>1.7E-5</c:v>
                </c:pt>
                <c:pt idx="3128">
                  <c:v>1.7E-5</c:v>
                </c:pt>
                <c:pt idx="3129">
                  <c:v>1.7E-5</c:v>
                </c:pt>
                <c:pt idx="3130">
                  <c:v>1.7E-5</c:v>
                </c:pt>
                <c:pt idx="3131">
                  <c:v>1.7E-5</c:v>
                </c:pt>
                <c:pt idx="3132">
                  <c:v>1.7E-5</c:v>
                </c:pt>
                <c:pt idx="3133">
                  <c:v>1.7E-5</c:v>
                </c:pt>
                <c:pt idx="3134">
                  <c:v>1.7E-5</c:v>
                </c:pt>
                <c:pt idx="3135">
                  <c:v>1.7E-5</c:v>
                </c:pt>
                <c:pt idx="3136">
                  <c:v>1.7E-5</c:v>
                </c:pt>
                <c:pt idx="3137">
                  <c:v>1.7E-5</c:v>
                </c:pt>
                <c:pt idx="3138">
                  <c:v>1.7E-5</c:v>
                </c:pt>
                <c:pt idx="3139">
                  <c:v>1.7E-5</c:v>
                </c:pt>
                <c:pt idx="3140">
                  <c:v>1.7E-5</c:v>
                </c:pt>
                <c:pt idx="3141">
                  <c:v>1.5999999999999999E-5</c:v>
                </c:pt>
                <c:pt idx="3142">
                  <c:v>1.5999999999999999E-5</c:v>
                </c:pt>
                <c:pt idx="3143">
                  <c:v>1.5999999999999999E-5</c:v>
                </c:pt>
                <c:pt idx="3144">
                  <c:v>1.5999999999999999E-5</c:v>
                </c:pt>
                <c:pt idx="3145">
                  <c:v>1.5999999999999999E-5</c:v>
                </c:pt>
                <c:pt idx="3146">
                  <c:v>1.5999999999999999E-5</c:v>
                </c:pt>
                <c:pt idx="3147">
                  <c:v>1.5E-5</c:v>
                </c:pt>
                <c:pt idx="3148">
                  <c:v>1.5E-5</c:v>
                </c:pt>
                <c:pt idx="3149">
                  <c:v>1.5E-5</c:v>
                </c:pt>
                <c:pt idx="3150">
                  <c:v>1.4E-5</c:v>
                </c:pt>
                <c:pt idx="3151">
                  <c:v>1.4E-5</c:v>
                </c:pt>
                <c:pt idx="3152">
                  <c:v>1.4E-5</c:v>
                </c:pt>
                <c:pt idx="3153">
                  <c:v>1.2999999999999999E-5</c:v>
                </c:pt>
                <c:pt idx="3154">
                  <c:v>1.2999999999999999E-5</c:v>
                </c:pt>
                <c:pt idx="3155">
                  <c:v>1.2E-5</c:v>
                </c:pt>
                <c:pt idx="3156">
                  <c:v>1.1E-5</c:v>
                </c:pt>
                <c:pt idx="3157">
                  <c:v>1.1E-5</c:v>
                </c:pt>
                <c:pt idx="3158">
                  <c:v>1.0000000000000001E-5</c:v>
                </c:pt>
                <c:pt idx="3159">
                  <c:v>9.0000000000000002E-6</c:v>
                </c:pt>
                <c:pt idx="3160">
                  <c:v>7.9999999999999996E-6</c:v>
                </c:pt>
                <c:pt idx="3161">
                  <c:v>7.9999999999999996E-6</c:v>
                </c:pt>
                <c:pt idx="3162">
                  <c:v>6.9999999999999999E-6</c:v>
                </c:pt>
                <c:pt idx="3163">
                  <c:v>6.0000000000000002E-6</c:v>
                </c:pt>
                <c:pt idx="3164">
                  <c:v>5.0000000000000004E-6</c:v>
                </c:pt>
                <c:pt idx="3165">
                  <c:v>3.9999999999999998E-6</c:v>
                </c:pt>
                <c:pt idx="3166">
                  <c:v>3.0000000000000001E-6</c:v>
                </c:pt>
                <c:pt idx="3167">
                  <c:v>3.0000000000000001E-6</c:v>
                </c:pt>
                <c:pt idx="3168">
                  <c:v>3.0000000000000001E-6</c:v>
                </c:pt>
                <c:pt idx="3169">
                  <c:v>3.0000000000000001E-6</c:v>
                </c:pt>
                <c:pt idx="3170">
                  <c:v>3.0000000000000001E-6</c:v>
                </c:pt>
                <c:pt idx="3171">
                  <c:v>3.9999999999999998E-6</c:v>
                </c:pt>
                <c:pt idx="3172">
                  <c:v>5.0000000000000004E-6</c:v>
                </c:pt>
                <c:pt idx="3173">
                  <c:v>6.0000000000000002E-6</c:v>
                </c:pt>
                <c:pt idx="3174">
                  <c:v>6.0000000000000002E-6</c:v>
                </c:pt>
                <c:pt idx="3175">
                  <c:v>6.9999999999999999E-6</c:v>
                </c:pt>
                <c:pt idx="3176">
                  <c:v>7.9999999999999996E-6</c:v>
                </c:pt>
                <c:pt idx="3177">
                  <c:v>9.0000000000000002E-6</c:v>
                </c:pt>
                <c:pt idx="3178">
                  <c:v>1.0000000000000001E-5</c:v>
                </c:pt>
                <c:pt idx="3179">
                  <c:v>1.1E-5</c:v>
                </c:pt>
                <c:pt idx="3180">
                  <c:v>1.1E-5</c:v>
                </c:pt>
                <c:pt idx="3181">
                  <c:v>1.2E-5</c:v>
                </c:pt>
                <c:pt idx="3182">
                  <c:v>1.2999999999999999E-5</c:v>
                </c:pt>
                <c:pt idx="3183">
                  <c:v>1.2999999999999999E-5</c:v>
                </c:pt>
                <c:pt idx="3184">
                  <c:v>1.4E-5</c:v>
                </c:pt>
                <c:pt idx="3185">
                  <c:v>1.4E-5</c:v>
                </c:pt>
                <c:pt idx="3186">
                  <c:v>1.4E-5</c:v>
                </c:pt>
                <c:pt idx="3187">
                  <c:v>1.5E-5</c:v>
                </c:pt>
                <c:pt idx="3188">
                  <c:v>1.5E-5</c:v>
                </c:pt>
                <c:pt idx="3189">
                  <c:v>1.5E-5</c:v>
                </c:pt>
                <c:pt idx="3190">
                  <c:v>1.5E-5</c:v>
                </c:pt>
                <c:pt idx="3191">
                  <c:v>1.5E-5</c:v>
                </c:pt>
                <c:pt idx="3192">
                  <c:v>1.5E-5</c:v>
                </c:pt>
                <c:pt idx="3193">
                  <c:v>1.5E-5</c:v>
                </c:pt>
                <c:pt idx="3194">
                  <c:v>1.5E-5</c:v>
                </c:pt>
                <c:pt idx="3195">
                  <c:v>1.4E-5</c:v>
                </c:pt>
                <c:pt idx="3196">
                  <c:v>1.4E-5</c:v>
                </c:pt>
                <c:pt idx="3197">
                  <c:v>1.2999999999999999E-5</c:v>
                </c:pt>
                <c:pt idx="3198">
                  <c:v>1.2999999999999999E-5</c:v>
                </c:pt>
                <c:pt idx="3199">
                  <c:v>1.2E-5</c:v>
                </c:pt>
                <c:pt idx="3200">
                  <c:v>1.1E-5</c:v>
                </c:pt>
                <c:pt idx="3201">
                  <c:v>1.1E-5</c:v>
                </c:pt>
                <c:pt idx="3202">
                  <c:v>1.0000000000000001E-5</c:v>
                </c:pt>
                <c:pt idx="3203">
                  <c:v>9.0000000000000002E-6</c:v>
                </c:pt>
                <c:pt idx="3204">
                  <c:v>7.9999999999999996E-6</c:v>
                </c:pt>
                <c:pt idx="3205">
                  <c:v>6.9999999999999999E-6</c:v>
                </c:pt>
                <c:pt idx="3206">
                  <c:v>6.0000000000000002E-6</c:v>
                </c:pt>
                <c:pt idx="3207">
                  <c:v>3.9999999999999998E-6</c:v>
                </c:pt>
                <c:pt idx="3208">
                  <c:v>3.0000000000000001E-6</c:v>
                </c:pt>
                <c:pt idx="3209">
                  <c:v>1.9999999999999999E-6</c:v>
                </c:pt>
                <c:pt idx="3210">
                  <c:v>9.9999999999999995E-7</c:v>
                </c:pt>
                <c:pt idx="3211">
                  <c:v>9.9999999999999995E-7</c:v>
                </c:pt>
                <c:pt idx="3212">
                  <c:v>1.9999999999999999E-6</c:v>
                </c:pt>
                <c:pt idx="3213">
                  <c:v>3.0000000000000001E-6</c:v>
                </c:pt>
                <c:pt idx="3214">
                  <c:v>5.0000000000000004E-6</c:v>
                </c:pt>
                <c:pt idx="3215">
                  <c:v>6.0000000000000002E-6</c:v>
                </c:pt>
                <c:pt idx="3216">
                  <c:v>7.9999999999999996E-6</c:v>
                </c:pt>
                <c:pt idx="3217">
                  <c:v>9.0000000000000002E-6</c:v>
                </c:pt>
                <c:pt idx="3218">
                  <c:v>1.0000000000000001E-5</c:v>
                </c:pt>
                <c:pt idx="3219">
                  <c:v>1.2E-5</c:v>
                </c:pt>
                <c:pt idx="3220">
                  <c:v>1.2999999999999999E-5</c:v>
                </c:pt>
                <c:pt idx="3221">
                  <c:v>1.5E-5</c:v>
                </c:pt>
                <c:pt idx="3222">
                  <c:v>1.5999999999999999E-5</c:v>
                </c:pt>
                <c:pt idx="3223">
                  <c:v>1.7E-5</c:v>
                </c:pt>
                <c:pt idx="3224">
                  <c:v>1.9000000000000001E-5</c:v>
                </c:pt>
                <c:pt idx="3225">
                  <c:v>2.0000000000000002E-5</c:v>
                </c:pt>
                <c:pt idx="3226">
                  <c:v>2.0999999999999999E-5</c:v>
                </c:pt>
                <c:pt idx="3227">
                  <c:v>2.1999999999999999E-5</c:v>
                </c:pt>
                <c:pt idx="3228">
                  <c:v>2.4000000000000001E-5</c:v>
                </c:pt>
                <c:pt idx="3229">
                  <c:v>2.5000000000000001E-5</c:v>
                </c:pt>
                <c:pt idx="3230">
                  <c:v>2.5999999999999998E-5</c:v>
                </c:pt>
                <c:pt idx="3231">
                  <c:v>2.6999999999999999E-5</c:v>
                </c:pt>
                <c:pt idx="3232">
                  <c:v>2.8E-5</c:v>
                </c:pt>
                <c:pt idx="3233">
                  <c:v>2.9E-5</c:v>
                </c:pt>
                <c:pt idx="3234">
                  <c:v>2.9E-5</c:v>
                </c:pt>
                <c:pt idx="3235">
                  <c:v>3.0000000000000001E-5</c:v>
                </c:pt>
                <c:pt idx="3236">
                  <c:v>3.1000000000000001E-5</c:v>
                </c:pt>
                <c:pt idx="3237">
                  <c:v>3.1000000000000001E-5</c:v>
                </c:pt>
                <c:pt idx="3238">
                  <c:v>3.1999999999999999E-5</c:v>
                </c:pt>
                <c:pt idx="3239">
                  <c:v>3.1999999999999999E-5</c:v>
                </c:pt>
                <c:pt idx="3240">
                  <c:v>3.3000000000000003E-5</c:v>
                </c:pt>
                <c:pt idx="3241">
                  <c:v>3.3000000000000003E-5</c:v>
                </c:pt>
                <c:pt idx="3242">
                  <c:v>3.3000000000000003E-5</c:v>
                </c:pt>
                <c:pt idx="3243">
                  <c:v>3.3000000000000003E-5</c:v>
                </c:pt>
                <c:pt idx="3244">
                  <c:v>3.3000000000000003E-5</c:v>
                </c:pt>
                <c:pt idx="3245">
                  <c:v>3.3000000000000003E-5</c:v>
                </c:pt>
                <c:pt idx="3246">
                  <c:v>3.3000000000000003E-5</c:v>
                </c:pt>
                <c:pt idx="3247">
                  <c:v>3.3000000000000003E-5</c:v>
                </c:pt>
                <c:pt idx="3248">
                  <c:v>3.1999999999999999E-5</c:v>
                </c:pt>
                <c:pt idx="3249">
                  <c:v>3.1999999999999999E-5</c:v>
                </c:pt>
                <c:pt idx="3250">
                  <c:v>3.1000000000000001E-5</c:v>
                </c:pt>
                <c:pt idx="3251">
                  <c:v>3.1000000000000001E-5</c:v>
                </c:pt>
                <c:pt idx="3252">
                  <c:v>3.0000000000000001E-5</c:v>
                </c:pt>
                <c:pt idx="3253">
                  <c:v>3.0000000000000001E-5</c:v>
                </c:pt>
                <c:pt idx="3254">
                  <c:v>2.9E-5</c:v>
                </c:pt>
                <c:pt idx="3255">
                  <c:v>2.8E-5</c:v>
                </c:pt>
                <c:pt idx="3256">
                  <c:v>2.6999999999999999E-5</c:v>
                </c:pt>
                <c:pt idx="3257">
                  <c:v>2.5999999999999998E-5</c:v>
                </c:pt>
                <c:pt idx="3258">
                  <c:v>2.5000000000000001E-5</c:v>
                </c:pt>
                <c:pt idx="3259">
                  <c:v>2.4000000000000001E-5</c:v>
                </c:pt>
                <c:pt idx="3260">
                  <c:v>2.3E-5</c:v>
                </c:pt>
                <c:pt idx="3261">
                  <c:v>2.1999999999999999E-5</c:v>
                </c:pt>
                <c:pt idx="3262">
                  <c:v>2.0999999999999999E-5</c:v>
                </c:pt>
                <c:pt idx="3263">
                  <c:v>1.9000000000000001E-5</c:v>
                </c:pt>
                <c:pt idx="3264">
                  <c:v>1.8E-5</c:v>
                </c:pt>
                <c:pt idx="3265">
                  <c:v>1.7E-5</c:v>
                </c:pt>
                <c:pt idx="3266">
                  <c:v>1.5999999999999999E-5</c:v>
                </c:pt>
                <c:pt idx="3267">
                  <c:v>1.4E-5</c:v>
                </c:pt>
                <c:pt idx="3268">
                  <c:v>1.2999999999999999E-5</c:v>
                </c:pt>
                <c:pt idx="3269">
                  <c:v>1.2E-5</c:v>
                </c:pt>
                <c:pt idx="3270">
                  <c:v>1.1E-5</c:v>
                </c:pt>
                <c:pt idx="3271">
                  <c:v>1.0000000000000001E-5</c:v>
                </c:pt>
                <c:pt idx="3272">
                  <c:v>9.0000000000000002E-6</c:v>
                </c:pt>
                <c:pt idx="3273">
                  <c:v>7.9999999999999996E-6</c:v>
                </c:pt>
                <c:pt idx="3274">
                  <c:v>7.9999999999999996E-6</c:v>
                </c:pt>
                <c:pt idx="3275">
                  <c:v>7.9999999999999996E-6</c:v>
                </c:pt>
                <c:pt idx="3276">
                  <c:v>7.9999999999999996E-6</c:v>
                </c:pt>
                <c:pt idx="3277">
                  <c:v>9.0000000000000002E-6</c:v>
                </c:pt>
                <c:pt idx="3278">
                  <c:v>1.0000000000000001E-5</c:v>
                </c:pt>
                <c:pt idx="3279">
                  <c:v>1.1E-5</c:v>
                </c:pt>
                <c:pt idx="3280">
                  <c:v>1.2E-5</c:v>
                </c:pt>
                <c:pt idx="3281">
                  <c:v>1.2999999999999999E-5</c:v>
                </c:pt>
                <c:pt idx="3282">
                  <c:v>1.4E-5</c:v>
                </c:pt>
                <c:pt idx="3283">
                  <c:v>1.5E-5</c:v>
                </c:pt>
                <c:pt idx="3284">
                  <c:v>1.5999999999999999E-5</c:v>
                </c:pt>
                <c:pt idx="3285">
                  <c:v>1.7E-5</c:v>
                </c:pt>
                <c:pt idx="3286">
                  <c:v>1.8E-5</c:v>
                </c:pt>
                <c:pt idx="3287">
                  <c:v>1.9000000000000001E-5</c:v>
                </c:pt>
                <c:pt idx="3288">
                  <c:v>2.0000000000000002E-5</c:v>
                </c:pt>
                <c:pt idx="3289">
                  <c:v>2.0999999999999999E-5</c:v>
                </c:pt>
                <c:pt idx="3290">
                  <c:v>2.1999999999999999E-5</c:v>
                </c:pt>
                <c:pt idx="3291">
                  <c:v>2.3E-5</c:v>
                </c:pt>
                <c:pt idx="3292">
                  <c:v>2.4000000000000001E-5</c:v>
                </c:pt>
                <c:pt idx="3293">
                  <c:v>2.5000000000000001E-5</c:v>
                </c:pt>
                <c:pt idx="3294">
                  <c:v>2.5999999999999998E-5</c:v>
                </c:pt>
                <c:pt idx="3295">
                  <c:v>2.6999999999999999E-5</c:v>
                </c:pt>
                <c:pt idx="3296">
                  <c:v>2.6999999999999999E-5</c:v>
                </c:pt>
                <c:pt idx="3297">
                  <c:v>2.8E-5</c:v>
                </c:pt>
                <c:pt idx="3298">
                  <c:v>2.9E-5</c:v>
                </c:pt>
                <c:pt idx="3299">
                  <c:v>2.9E-5</c:v>
                </c:pt>
                <c:pt idx="3300">
                  <c:v>3.0000000000000001E-5</c:v>
                </c:pt>
                <c:pt idx="3301">
                  <c:v>3.0000000000000001E-5</c:v>
                </c:pt>
                <c:pt idx="3302">
                  <c:v>3.0000000000000001E-5</c:v>
                </c:pt>
                <c:pt idx="3303">
                  <c:v>3.1000000000000001E-5</c:v>
                </c:pt>
                <c:pt idx="3304">
                  <c:v>3.1000000000000001E-5</c:v>
                </c:pt>
                <c:pt idx="3305">
                  <c:v>3.1000000000000001E-5</c:v>
                </c:pt>
                <c:pt idx="3306">
                  <c:v>3.1999999999999999E-5</c:v>
                </c:pt>
                <c:pt idx="3307">
                  <c:v>3.1999999999999999E-5</c:v>
                </c:pt>
                <c:pt idx="3308">
                  <c:v>3.1999999999999999E-5</c:v>
                </c:pt>
                <c:pt idx="3309">
                  <c:v>3.1999999999999999E-5</c:v>
                </c:pt>
                <c:pt idx="3310">
                  <c:v>3.1999999999999999E-5</c:v>
                </c:pt>
                <c:pt idx="3311">
                  <c:v>3.1999999999999999E-5</c:v>
                </c:pt>
                <c:pt idx="3312">
                  <c:v>3.1999999999999999E-5</c:v>
                </c:pt>
                <c:pt idx="3313">
                  <c:v>3.1999999999999999E-5</c:v>
                </c:pt>
                <c:pt idx="3314">
                  <c:v>3.1000000000000001E-5</c:v>
                </c:pt>
                <c:pt idx="3315">
                  <c:v>3.1000000000000001E-5</c:v>
                </c:pt>
                <c:pt idx="3316">
                  <c:v>3.1000000000000001E-5</c:v>
                </c:pt>
                <c:pt idx="3317">
                  <c:v>3.1000000000000001E-5</c:v>
                </c:pt>
                <c:pt idx="3318">
                  <c:v>3.0000000000000001E-5</c:v>
                </c:pt>
                <c:pt idx="3319">
                  <c:v>3.0000000000000001E-5</c:v>
                </c:pt>
                <c:pt idx="3320">
                  <c:v>3.0000000000000001E-5</c:v>
                </c:pt>
                <c:pt idx="3321">
                  <c:v>2.9E-5</c:v>
                </c:pt>
                <c:pt idx="3322">
                  <c:v>2.9E-5</c:v>
                </c:pt>
                <c:pt idx="3323">
                  <c:v>2.8E-5</c:v>
                </c:pt>
                <c:pt idx="3324">
                  <c:v>2.8E-5</c:v>
                </c:pt>
                <c:pt idx="3325">
                  <c:v>2.6999999999999999E-5</c:v>
                </c:pt>
                <c:pt idx="3326">
                  <c:v>2.5999999999999998E-5</c:v>
                </c:pt>
                <c:pt idx="3327">
                  <c:v>2.5999999999999998E-5</c:v>
                </c:pt>
                <c:pt idx="3328">
                  <c:v>2.5000000000000001E-5</c:v>
                </c:pt>
                <c:pt idx="3329">
                  <c:v>2.4000000000000001E-5</c:v>
                </c:pt>
                <c:pt idx="3330">
                  <c:v>2.4000000000000001E-5</c:v>
                </c:pt>
                <c:pt idx="3331">
                  <c:v>2.3E-5</c:v>
                </c:pt>
                <c:pt idx="3332">
                  <c:v>2.1999999999999999E-5</c:v>
                </c:pt>
                <c:pt idx="3333">
                  <c:v>2.0999999999999999E-5</c:v>
                </c:pt>
                <c:pt idx="3334">
                  <c:v>2.0999999999999999E-5</c:v>
                </c:pt>
                <c:pt idx="3335">
                  <c:v>2.0000000000000002E-5</c:v>
                </c:pt>
                <c:pt idx="3336">
                  <c:v>1.9000000000000001E-5</c:v>
                </c:pt>
                <c:pt idx="3337">
                  <c:v>1.8E-5</c:v>
                </c:pt>
                <c:pt idx="3338">
                  <c:v>1.7E-5</c:v>
                </c:pt>
                <c:pt idx="3339">
                  <c:v>1.7E-5</c:v>
                </c:pt>
                <c:pt idx="3340">
                  <c:v>1.5999999999999999E-5</c:v>
                </c:pt>
                <c:pt idx="3341">
                  <c:v>1.5E-5</c:v>
                </c:pt>
                <c:pt idx="3342">
                  <c:v>1.4E-5</c:v>
                </c:pt>
                <c:pt idx="3343">
                  <c:v>1.2999999999999999E-5</c:v>
                </c:pt>
                <c:pt idx="3344">
                  <c:v>1.2E-5</c:v>
                </c:pt>
                <c:pt idx="3345">
                  <c:v>1.1E-5</c:v>
                </c:pt>
                <c:pt idx="3346">
                  <c:v>1.1E-5</c:v>
                </c:pt>
                <c:pt idx="3347">
                  <c:v>1.0000000000000001E-5</c:v>
                </c:pt>
                <c:pt idx="3348">
                  <c:v>9.0000000000000002E-6</c:v>
                </c:pt>
                <c:pt idx="3349">
                  <c:v>7.9999999999999996E-6</c:v>
                </c:pt>
                <c:pt idx="3350">
                  <c:v>6.9999999999999999E-6</c:v>
                </c:pt>
                <c:pt idx="3351">
                  <c:v>6.9999999999999999E-6</c:v>
                </c:pt>
                <c:pt idx="3352">
                  <c:v>6.0000000000000002E-6</c:v>
                </c:pt>
                <c:pt idx="3353">
                  <c:v>5.0000000000000004E-6</c:v>
                </c:pt>
                <c:pt idx="3354">
                  <c:v>3.9999999999999998E-6</c:v>
                </c:pt>
                <c:pt idx="3355">
                  <c:v>3.9999999999999998E-6</c:v>
                </c:pt>
                <c:pt idx="3356">
                  <c:v>3.0000000000000001E-6</c:v>
                </c:pt>
                <c:pt idx="3357">
                  <c:v>3.0000000000000001E-6</c:v>
                </c:pt>
                <c:pt idx="3358">
                  <c:v>3.0000000000000001E-6</c:v>
                </c:pt>
                <c:pt idx="3359">
                  <c:v>3.0000000000000001E-6</c:v>
                </c:pt>
                <c:pt idx="3360">
                  <c:v>3.0000000000000001E-6</c:v>
                </c:pt>
                <c:pt idx="3361">
                  <c:v>3.9999999999999998E-6</c:v>
                </c:pt>
                <c:pt idx="3362">
                  <c:v>3.9999999999999998E-6</c:v>
                </c:pt>
                <c:pt idx="3363">
                  <c:v>5.0000000000000004E-6</c:v>
                </c:pt>
                <c:pt idx="3364">
                  <c:v>5.0000000000000004E-6</c:v>
                </c:pt>
                <c:pt idx="3365">
                  <c:v>6.0000000000000002E-6</c:v>
                </c:pt>
                <c:pt idx="3366">
                  <c:v>6.9999999999999999E-6</c:v>
                </c:pt>
                <c:pt idx="3367">
                  <c:v>6.9999999999999999E-6</c:v>
                </c:pt>
                <c:pt idx="3368">
                  <c:v>7.9999999999999996E-6</c:v>
                </c:pt>
                <c:pt idx="3369">
                  <c:v>9.0000000000000002E-6</c:v>
                </c:pt>
                <c:pt idx="3370">
                  <c:v>9.0000000000000002E-6</c:v>
                </c:pt>
                <c:pt idx="3371">
                  <c:v>1.0000000000000001E-5</c:v>
                </c:pt>
                <c:pt idx="3372">
                  <c:v>1.1E-5</c:v>
                </c:pt>
                <c:pt idx="3373">
                  <c:v>1.1E-5</c:v>
                </c:pt>
                <c:pt idx="3374">
                  <c:v>1.2E-5</c:v>
                </c:pt>
                <c:pt idx="3375">
                  <c:v>1.2E-5</c:v>
                </c:pt>
                <c:pt idx="3376">
                  <c:v>1.2999999999999999E-5</c:v>
                </c:pt>
                <c:pt idx="3377">
                  <c:v>1.2999999999999999E-5</c:v>
                </c:pt>
                <c:pt idx="3378">
                  <c:v>1.4E-5</c:v>
                </c:pt>
                <c:pt idx="3379">
                  <c:v>1.4E-5</c:v>
                </c:pt>
                <c:pt idx="3380">
                  <c:v>1.4E-5</c:v>
                </c:pt>
                <c:pt idx="3381">
                  <c:v>1.5E-5</c:v>
                </c:pt>
                <c:pt idx="3382">
                  <c:v>1.5E-5</c:v>
                </c:pt>
                <c:pt idx="3383">
                  <c:v>1.5E-5</c:v>
                </c:pt>
                <c:pt idx="3384">
                  <c:v>1.5E-5</c:v>
                </c:pt>
                <c:pt idx="3385">
                  <c:v>1.5E-5</c:v>
                </c:pt>
                <c:pt idx="3386">
                  <c:v>1.5E-5</c:v>
                </c:pt>
                <c:pt idx="3387">
                  <c:v>1.5E-5</c:v>
                </c:pt>
                <c:pt idx="3388">
                  <c:v>1.5E-5</c:v>
                </c:pt>
                <c:pt idx="3389">
                  <c:v>1.5E-5</c:v>
                </c:pt>
                <c:pt idx="3390">
                  <c:v>1.5E-5</c:v>
                </c:pt>
                <c:pt idx="3391">
                  <c:v>1.5E-5</c:v>
                </c:pt>
                <c:pt idx="3392">
                  <c:v>1.5E-5</c:v>
                </c:pt>
                <c:pt idx="3393">
                  <c:v>1.5E-5</c:v>
                </c:pt>
                <c:pt idx="3394">
                  <c:v>1.4E-5</c:v>
                </c:pt>
                <c:pt idx="3395">
                  <c:v>1.4E-5</c:v>
                </c:pt>
                <c:pt idx="3396">
                  <c:v>1.4E-5</c:v>
                </c:pt>
                <c:pt idx="3397">
                  <c:v>1.2999999999999999E-5</c:v>
                </c:pt>
                <c:pt idx="3398">
                  <c:v>1.2999999999999999E-5</c:v>
                </c:pt>
                <c:pt idx="3399">
                  <c:v>1.2999999999999999E-5</c:v>
                </c:pt>
                <c:pt idx="3400">
                  <c:v>1.2E-5</c:v>
                </c:pt>
                <c:pt idx="3401">
                  <c:v>1.2E-5</c:v>
                </c:pt>
                <c:pt idx="3402">
                  <c:v>1.2E-5</c:v>
                </c:pt>
                <c:pt idx="3403">
                  <c:v>1.2E-5</c:v>
                </c:pt>
                <c:pt idx="3404">
                  <c:v>1.2E-5</c:v>
                </c:pt>
                <c:pt idx="3405">
                  <c:v>1.2E-5</c:v>
                </c:pt>
                <c:pt idx="3406">
                  <c:v>1.2E-5</c:v>
                </c:pt>
                <c:pt idx="3407">
                  <c:v>1.2E-5</c:v>
                </c:pt>
                <c:pt idx="3408">
                  <c:v>1.2999999999999999E-5</c:v>
                </c:pt>
                <c:pt idx="3409">
                  <c:v>1.2999999999999999E-5</c:v>
                </c:pt>
                <c:pt idx="3410">
                  <c:v>1.4E-5</c:v>
                </c:pt>
                <c:pt idx="3411">
                  <c:v>1.5E-5</c:v>
                </c:pt>
                <c:pt idx="3412">
                  <c:v>1.5999999999999999E-5</c:v>
                </c:pt>
                <c:pt idx="3413">
                  <c:v>1.7E-5</c:v>
                </c:pt>
                <c:pt idx="3414">
                  <c:v>1.8E-5</c:v>
                </c:pt>
                <c:pt idx="3415">
                  <c:v>1.9000000000000001E-5</c:v>
                </c:pt>
                <c:pt idx="3416">
                  <c:v>2.0000000000000002E-5</c:v>
                </c:pt>
                <c:pt idx="3417">
                  <c:v>2.0999999999999999E-5</c:v>
                </c:pt>
                <c:pt idx="3418">
                  <c:v>2.1999999999999999E-5</c:v>
                </c:pt>
                <c:pt idx="3419">
                  <c:v>2.3E-5</c:v>
                </c:pt>
                <c:pt idx="3420">
                  <c:v>2.4000000000000001E-5</c:v>
                </c:pt>
                <c:pt idx="3421">
                  <c:v>2.5000000000000001E-5</c:v>
                </c:pt>
                <c:pt idx="3422">
                  <c:v>2.5999999999999998E-5</c:v>
                </c:pt>
                <c:pt idx="3423">
                  <c:v>2.6999999999999999E-5</c:v>
                </c:pt>
                <c:pt idx="3424">
                  <c:v>2.8E-5</c:v>
                </c:pt>
                <c:pt idx="3425">
                  <c:v>2.9E-5</c:v>
                </c:pt>
                <c:pt idx="3426">
                  <c:v>3.0000000000000001E-5</c:v>
                </c:pt>
                <c:pt idx="3427">
                  <c:v>3.1000000000000001E-5</c:v>
                </c:pt>
                <c:pt idx="3428">
                  <c:v>3.1999999999999999E-5</c:v>
                </c:pt>
                <c:pt idx="3429">
                  <c:v>3.1999999999999999E-5</c:v>
                </c:pt>
                <c:pt idx="3430">
                  <c:v>3.3000000000000003E-5</c:v>
                </c:pt>
                <c:pt idx="3431">
                  <c:v>3.4E-5</c:v>
                </c:pt>
                <c:pt idx="3432">
                  <c:v>3.4E-5</c:v>
                </c:pt>
                <c:pt idx="3433">
                  <c:v>3.4999999999999997E-5</c:v>
                </c:pt>
                <c:pt idx="3434">
                  <c:v>3.4999999999999997E-5</c:v>
                </c:pt>
                <c:pt idx="3435">
                  <c:v>3.6000000000000001E-5</c:v>
                </c:pt>
                <c:pt idx="3436">
                  <c:v>3.6000000000000001E-5</c:v>
                </c:pt>
                <c:pt idx="3437">
                  <c:v>3.6000000000000001E-5</c:v>
                </c:pt>
                <c:pt idx="3438">
                  <c:v>3.6000000000000001E-5</c:v>
                </c:pt>
                <c:pt idx="3439">
                  <c:v>3.6000000000000001E-5</c:v>
                </c:pt>
                <c:pt idx="3440">
                  <c:v>3.6000000000000001E-5</c:v>
                </c:pt>
                <c:pt idx="3441">
                  <c:v>3.6000000000000001E-5</c:v>
                </c:pt>
                <c:pt idx="3442">
                  <c:v>3.6000000000000001E-5</c:v>
                </c:pt>
                <c:pt idx="3443">
                  <c:v>3.6000000000000001E-5</c:v>
                </c:pt>
                <c:pt idx="3444">
                  <c:v>3.6000000000000001E-5</c:v>
                </c:pt>
                <c:pt idx="3445">
                  <c:v>3.6000000000000001E-5</c:v>
                </c:pt>
                <c:pt idx="3446">
                  <c:v>3.4999999999999997E-5</c:v>
                </c:pt>
                <c:pt idx="3447">
                  <c:v>3.4999999999999997E-5</c:v>
                </c:pt>
                <c:pt idx="3448">
                  <c:v>3.4999999999999997E-5</c:v>
                </c:pt>
                <c:pt idx="3449">
                  <c:v>3.4E-5</c:v>
                </c:pt>
                <c:pt idx="3450">
                  <c:v>3.4E-5</c:v>
                </c:pt>
                <c:pt idx="3451">
                  <c:v>3.3000000000000003E-5</c:v>
                </c:pt>
                <c:pt idx="3452">
                  <c:v>3.3000000000000003E-5</c:v>
                </c:pt>
                <c:pt idx="3453">
                  <c:v>3.1999999999999999E-5</c:v>
                </c:pt>
                <c:pt idx="3454">
                  <c:v>3.1999999999999999E-5</c:v>
                </c:pt>
                <c:pt idx="3455">
                  <c:v>3.1000000000000001E-5</c:v>
                </c:pt>
                <c:pt idx="3456">
                  <c:v>3.0000000000000001E-5</c:v>
                </c:pt>
                <c:pt idx="3457">
                  <c:v>3.0000000000000001E-5</c:v>
                </c:pt>
                <c:pt idx="3458">
                  <c:v>2.9E-5</c:v>
                </c:pt>
                <c:pt idx="3459">
                  <c:v>2.9E-5</c:v>
                </c:pt>
                <c:pt idx="3460">
                  <c:v>2.8E-5</c:v>
                </c:pt>
                <c:pt idx="3461">
                  <c:v>2.8E-5</c:v>
                </c:pt>
                <c:pt idx="3462">
                  <c:v>2.6999999999999999E-5</c:v>
                </c:pt>
                <c:pt idx="3463">
                  <c:v>2.6999999999999999E-5</c:v>
                </c:pt>
                <c:pt idx="3464">
                  <c:v>2.5999999999999998E-5</c:v>
                </c:pt>
                <c:pt idx="3465">
                  <c:v>2.5999999999999998E-5</c:v>
                </c:pt>
                <c:pt idx="3466">
                  <c:v>2.5000000000000001E-5</c:v>
                </c:pt>
                <c:pt idx="3467">
                  <c:v>2.5000000000000001E-5</c:v>
                </c:pt>
                <c:pt idx="3468">
                  <c:v>2.5000000000000001E-5</c:v>
                </c:pt>
                <c:pt idx="3469">
                  <c:v>2.4000000000000001E-5</c:v>
                </c:pt>
                <c:pt idx="3470">
                  <c:v>2.4000000000000001E-5</c:v>
                </c:pt>
                <c:pt idx="3471">
                  <c:v>2.3E-5</c:v>
                </c:pt>
                <c:pt idx="3472">
                  <c:v>2.3E-5</c:v>
                </c:pt>
                <c:pt idx="3473">
                  <c:v>2.3E-5</c:v>
                </c:pt>
                <c:pt idx="3474">
                  <c:v>2.1999999999999999E-5</c:v>
                </c:pt>
                <c:pt idx="3475">
                  <c:v>2.1999999999999999E-5</c:v>
                </c:pt>
                <c:pt idx="3476">
                  <c:v>2.1999999999999999E-5</c:v>
                </c:pt>
                <c:pt idx="3477">
                  <c:v>2.0999999999999999E-5</c:v>
                </c:pt>
                <c:pt idx="3478">
                  <c:v>2.0999999999999999E-5</c:v>
                </c:pt>
                <c:pt idx="3479">
                  <c:v>2.0999999999999999E-5</c:v>
                </c:pt>
                <c:pt idx="3480">
                  <c:v>2.0000000000000002E-5</c:v>
                </c:pt>
                <c:pt idx="3481">
                  <c:v>2.0000000000000002E-5</c:v>
                </c:pt>
                <c:pt idx="3482">
                  <c:v>1.9000000000000001E-5</c:v>
                </c:pt>
                <c:pt idx="3483">
                  <c:v>1.9000000000000001E-5</c:v>
                </c:pt>
                <c:pt idx="3484">
                  <c:v>1.8E-5</c:v>
                </c:pt>
                <c:pt idx="3485">
                  <c:v>1.8E-5</c:v>
                </c:pt>
                <c:pt idx="3486">
                  <c:v>1.7E-5</c:v>
                </c:pt>
                <c:pt idx="3487">
                  <c:v>1.5999999999999999E-5</c:v>
                </c:pt>
                <c:pt idx="3488">
                  <c:v>1.5999999999999999E-5</c:v>
                </c:pt>
                <c:pt idx="3489">
                  <c:v>1.5E-5</c:v>
                </c:pt>
                <c:pt idx="3490">
                  <c:v>1.5E-5</c:v>
                </c:pt>
                <c:pt idx="3491">
                  <c:v>1.4E-5</c:v>
                </c:pt>
                <c:pt idx="3492">
                  <c:v>1.2999999999999999E-5</c:v>
                </c:pt>
                <c:pt idx="3493">
                  <c:v>1.2999999999999999E-5</c:v>
                </c:pt>
                <c:pt idx="3494">
                  <c:v>1.2E-5</c:v>
                </c:pt>
                <c:pt idx="3495">
                  <c:v>1.1E-5</c:v>
                </c:pt>
                <c:pt idx="3496">
                  <c:v>1.1E-5</c:v>
                </c:pt>
                <c:pt idx="3497">
                  <c:v>1.0000000000000001E-5</c:v>
                </c:pt>
                <c:pt idx="3498">
                  <c:v>9.0000000000000002E-6</c:v>
                </c:pt>
                <c:pt idx="3499">
                  <c:v>9.0000000000000002E-6</c:v>
                </c:pt>
                <c:pt idx="3500">
                  <c:v>7.9999999999999996E-6</c:v>
                </c:pt>
                <c:pt idx="3501">
                  <c:v>6.9999999999999999E-6</c:v>
                </c:pt>
                <c:pt idx="3502">
                  <c:v>6.9999999999999999E-6</c:v>
                </c:pt>
                <c:pt idx="3503">
                  <c:v>6.0000000000000002E-6</c:v>
                </c:pt>
                <c:pt idx="3504">
                  <c:v>5.0000000000000004E-6</c:v>
                </c:pt>
                <c:pt idx="3505">
                  <c:v>5.0000000000000004E-6</c:v>
                </c:pt>
                <c:pt idx="3506">
                  <c:v>3.9999999999999998E-6</c:v>
                </c:pt>
                <c:pt idx="3507">
                  <c:v>3.9999999999999998E-6</c:v>
                </c:pt>
                <c:pt idx="3508">
                  <c:v>3.0000000000000001E-6</c:v>
                </c:pt>
                <c:pt idx="3509">
                  <c:v>1.9999999999999999E-6</c:v>
                </c:pt>
                <c:pt idx="3510">
                  <c:v>1.9999999999999999E-6</c:v>
                </c:pt>
                <c:pt idx="3511">
                  <c:v>1.9999999999999999E-6</c:v>
                </c:pt>
                <c:pt idx="3512">
                  <c:v>9.9999999999999995E-7</c:v>
                </c:pt>
                <c:pt idx="3513">
                  <c:v>9.9999999999999995E-7</c:v>
                </c:pt>
                <c:pt idx="3514">
                  <c:v>9.9999999999999995E-7</c:v>
                </c:pt>
                <c:pt idx="3515">
                  <c:v>9.9999999999999995E-7</c:v>
                </c:pt>
                <c:pt idx="3516">
                  <c:v>1.9999999999999999E-6</c:v>
                </c:pt>
                <c:pt idx="3517">
                  <c:v>1.9999999999999999E-6</c:v>
                </c:pt>
                <c:pt idx="3518">
                  <c:v>3.0000000000000001E-6</c:v>
                </c:pt>
                <c:pt idx="3519">
                  <c:v>3.0000000000000001E-6</c:v>
                </c:pt>
                <c:pt idx="3520">
                  <c:v>3.9999999999999998E-6</c:v>
                </c:pt>
                <c:pt idx="3521">
                  <c:v>3.9999999999999998E-6</c:v>
                </c:pt>
                <c:pt idx="3522">
                  <c:v>5.0000000000000004E-6</c:v>
                </c:pt>
                <c:pt idx="3523">
                  <c:v>5.0000000000000004E-6</c:v>
                </c:pt>
                <c:pt idx="3524">
                  <c:v>6.0000000000000002E-6</c:v>
                </c:pt>
                <c:pt idx="3525">
                  <c:v>6.9999999999999999E-6</c:v>
                </c:pt>
                <c:pt idx="3526">
                  <c:v>6.9999999999999999E-6</c:v>
                </c:pt>
                <c:pt idx="3527">
                  <c:v>7.9999999999999996E-6</c:v>
                </c:pt>
                <c:pt idx="3528">
                  <c:v>7.9999999999999996E-6</c:v>
                </c:pt>
                <c:pt idx="3529">
                  <c:v>9.0000000000000002E-6</c:v>
                </c:pt>
                <c:pt idx="3530">
                  <c:v>1.0000000000000001E-5</c:v>
                </c:pt>
                <c:pt idx="3531">
                  <c:v>1.0000000000000001E-5</c:v>
                </c:pt>
                <c:pt idx="3532">
                  <c:v>1.1E-5</c:v>
                </c:pt>
                <c:pt idx="3533">
                  <c:v>1.2E-5</c:v>
                </c:pt>
                <c:pt idx="3534">
                  <c:v>1.2999999999999999E-5</c:v>
                </c:pt>
                <c:pt idx="3535">
                  <c:v>1.2999999999999999E-5</c:v>
                </c:pt>
                <c:pt idx="3536">
                  <c:v>1.4E-5</c:v>
                </c:pt>
                <c:pt idx="3537">
                  <c:v>1.5E-5</c:v>
                </c:pt>
                <c:pt idx="3538">
                  <c:v>1.5E-5</c:v>
                </c:pt>
                <c:pt idx="3539">
                  <c:v>1.5999999999999999E-5</c:v>
                </c:pt>
                <c:pt idx="3540">
                  <c:v>1.7E-5</c:v>
                </c:pt>
                <c:pt idx="3541">
                  <c:v>1.7E-5</c:v>
                </c:pt>
                <c:pt idx="3542">
                  <c:v>1.8E-5</c:v>
                </c:pt>
                <c:pt idx="3543">
                  <c:v>1.9000000000000001E-5</c:v>
                </c:pt>
                <c:pt idx="3544">
                  <c:v>1.9000000000000001E-5</c:v>
                </c:pt>
                <c:pt idx="3545">
                  <c:v>2.0000000000000002E-5</c:v>
                </c:pt>
                <c:pt idx="3546">
                  <c:v>2.0999999999999999E-5</c:v>
                </c:pt>
                <c:pt idx="3547">
                  <c:v>2.0999999999999999E-5</c:v>
                </c:pt>
                <c:pt idx="3548">
                  <c:v>2.1999999999999999E-5</c:v>
                </c:pt>
                <c:pt idx="3549">
                  <c:v>2.1999999999999999E-5</c:v>
                </c:pt>
                <c:pt idx="3550">
                  <c:v>2.3E-5</c:v>
                </c:pt>
                <c:pt idx="3551">
                  <c:v>2.3E-5</c:v>
                </c:pt>
                <c:pt idx="3552">
                  <c:v>2.4000000000000001E-5</c:v>
                </c:pt>
                <c:pt idx="3553">
                  <c:v>2.4000000000000001E-5</c:v>
                </c:pt>
                <c:pt idx="3554">
                  <c:v>2.4000000000000001E-5</c:v>
                </c:pt>
                <c:pt idx="3555">
                  <c:v>2.5000000000000001E-5</c:v>
                </c:pt>
                <c:pt idx="3556">
                  <c:v>2.5000000000000001E-5</c:v>
                </c:pt>
                <c:pt idx="3557">
                  <c:v>2.5000000000000001E-5</c:v>
                </c:pt>
                <c:pt idx="3558">
                  <c:v>2.5000000000000001E-5</c:v>
                </c:pt>
                <c:pt idx="3559">
                  <c:v>2.5000000000000001E-5</c:v>
                </c:pt>
                <c:pt idx="3560">
                  <c:v>2.5999999999999998E-5</c:v>
                </c:pt>
                <c:pt idx="3561">
                  <c:v>2.5999999999999998E-5</c:v>
                </c:pt>
                <c:pt idx="3562">
                  <c:v>2.5999999999999998E-5</c:v>
                </c:pt>
                <c:pt idx="3563">
                  <c:v>2.5999999999999998E-5</c:v>
                </c:pt>
                <c:pt idx="3564">
                  <c:v>2.5999999999999998E-5</c:v>
                </c:pt>
                <c:pt idx="3565">
                  <c:v>2.5999999999999998E-5</c:v>
                </c:pt>
                <c:pt idx="3566">
                  <c:v>2.5999999999999998E-5</c:v>
                </c:pt>
                <c:pt idx="3567">
                  <c:v>2.5999999999999998E-5</c:v>
                </c:pt>
                <c:pt idx="3568">
                  <c:v>2.5999999999999998E-5</c:v>
                </c:pt>
                <c:pt idx="3569">
                  <c:v>2.5000000000000001E-5</c:v>
                </c:pt>
                <c:pt idx="3570">
                  <c:v>2.5000000000000001E-5</c:v>
                </c:pt>
                <c:pt idx="3571">
                  <c:v>2.5000000000000001E-5</c:v>
                </c:pt>
                <c:pt idx="3572">
                  <c:v>2.5000000000000001E-5</c:v>
                </c:pt>
                <c:pt idx="3573">
                  <c:v>2.5000000000000001E-5</c:v>
                </c:pt>
                <c:pt idx="3574">
                  <c:v>2.5000000000000001E-5</c:v>
                </c:pt>
                <c:pt idx="3575">
                  <c:v>2.5000000000000001E-5</c:v>
                </c:pt>
                <c:pt idx="3576">
                  <c:v>2.4000000000000001E-5</c:v>
                </c:pt>
                <c:pt idx="3577">
                  <c:v>2.4000000000000001E-5</c:v>
                </c:pt>
                <c:pt idx="3578">
                  <c:v>2.4000000000000001E-5</c:v>
                </c:pt>
                <c:pt idx="3579">
                  <c:v>2.4000000000000001E-5</c:v>
                </c:pt>
                <c:pt idx="3580">
                  <c:v>2.4000000000000001E-5</c:v>
                </c:pt>
                <c:pt idx="3581">
                  <c:v>2.3E-5</c:v>
                </c:pt>
                <c:pt idx="3582">
                  <c:v>2.3E-5</c:v>
                </c:pt>
                <c:pt idx="3583">
                  <c:v>2.3E-5</c:v>
                </c:pt>
                <c:pt idx="3584">
                  <c:v>2.3E-5</c:v>
                </c:pt>
                <c:pt idx="3585">
                  <c:v>2.3E-5</c:v>
                </c:pt>
                <c:pt idx="3586">
                  <c:v>2.1999999999999999E-5</c:v>
                </c:pt>
                <c:pt idx="3587">
                  <c:v>2.1999999999999999E-5</c:v>
                </c:pt>
                <c:pt idx="3588">
                  <c:v>2.1999999999999999E-5</c:v>
                </c:pt>
                <c:pt idx="3589">
                  <c:v>2.1999999999999999E-5</c:v>
                </c:pt>
                <c:pt idx="3590">
                  <c:v>2.1999999999999999E-5</c:v>
                </c:pt>
                <c:pt idx="3591">
                  <c:v>2.1999999999999999E-5</c:v>
                </c:pt>
                <c:pt idx="3592">
                  <c:v>2.1999999999999999E-5</c:v>
                </c:pt>
                <c:pt idx="3593">
                  <c:v>2.1999999999999999E-5</c:v>
                </c:pt>
                <c:pt idx="3594">
                  <c:v>2.1999999999999999E-5</c:v>
                </c:pt>
                <c:pt idx="3595">
                  <c:v>2.0999999999999999E-5</c:v>
                </c:pt>
                <c:pt idx="3596">
                  <c:v>2.0999999999999999E-5</c:v>
                </c:pt>
                <c:pt idx="3597">
                  <c:v>2.0999999999999999E-5</c:v>
                </c:pt>
                <c:pt idx="3598">
                  <c:v>2.0999999999999999E-5</c:v>
                </c:pt>
                <c:pt idx="3599">
                  <c:v>2.0999999999999999E-5</c:v>
                </c:pt>
                <c:pt idx="3600">
                  <c:v>2.0999999999999999E-5</c:v>
                </c:pt>
                <c:pt idx="3601">
                  <c:v>2.0999999999999999E-5</c:v>
                </c:pt>
                <c:pt idx="3602">
                  <c:v>2.0999999999999999E-5</c:v>
                </c:pt>
                <c:pt idx="3603">
                  <c:v>2.0999999999999999E-5</c:v>
                </c:pt>
                <c:pt idx="3604">
                  <c:v>2.0999999999999999E-5</c:v>
                </c:pt>
                <c:pt idx="3605">
                  <c:v>2.0999999999999999E-5</c:v>
                </c:pt>
                <c:pt idx="3606">
                  <c:v>2.0999999999999999E-5</c:v>
                </c:pt>
                <c:pt idx="3607">
                  <c:v>2.0000000000000002E-5</c:v>
                </c:pt>
                <c:pt idx="3608">
                  <c:v>2.0000000000000002E-5</c:v>
                </c:pt>
                <c:pt idx="3609">
                  <c:v>2.0000000000000002E-5</c:v>
                </c:pt>
                <c:pt idx="3610">
                  <c:v>2.0000000000000002E-5</c:v>
                </c:pt>
                <c:pt idx="3611">
                  <c:v>2.0000000000000002E-5</c:v>
                </c:pt>
                <c:pt idx="3612">
                  <c:v>1.9000000000000001E-5</c:v>
                </c:pt>
                <c:pt idx="3613">
                  <c:v>1.9000000000000001E-5</c:v>
                </c:pt>
                <c:pt idx="3614">
                  <c:v>1.9000000000000001E-5</c:v>
                </c:pt>
                <c:pt idx="3615">
                  <c:v>1.9000000000000001E-5</c:v>
                </c:pt>
                <c:pt idx="3616">
                  <c:v>1.8E-5</c:v>
                </c:pt>
                <c:pt idx="3617">
                  <c:v>1.8E-5</c:v>
                </c:pt>
                <c:pt idx="3618">
                  <c:v>1.8E-5</c:v>
                </c:pt>
                <c:pt idx="3619">
                  <c:v>1.7E-5</c:v>
                </c:pt>
                <c:pt idx="3620">
                  <c:v>1.7E-5</c:v>
                </c:pt>
                <c:pt idx="3621">
                  <c:v>1.7E-5</c:v>
                </c:pt>
                <c:pt idx="3622">
                  <c:v>1.5999999999999999E-5</c:v>
                </c:pt>
                <c:pt idx="3623">
                  <c:v>1.5999999999999999E-5</c:v>
                </c:pt>
                <c:pt idx="3624">
                  <c:v>1.5999999999999999E-5</c:v>
                </c:pt>
                <c:pt idx="3625">
                  <c:v>1.5E-5</c:v>
                </c:pt>
                <c:pt idx="3626">
                  <c:v>1.5E-5</c:v>
                </c:pt>
                <c:pt idx="3627">
                  <c:v>1.5E-5</c:v>
                </c:pt>
                <c:pt idx="3628">
                  <c:v>1.5E-5</c:v>
                </c:pt>
                <c:pt idx="3629">
                  <c:v>1.4E-5</c:v>
                </c:pt>
                <c:pt idx="3630">
                  <c:v>1.4E-5</c:v>
                </c:pt>
                <c:pt idx="3631">
                  <c:v>1.4E-5</c:v>
                </c:pt>
                <c:pt idx="3632">
                  <c:v>1.2999999999999999E-5</c:v>
                </c:pt>
                <c:pt idx="3633">
                  <c:v>1.2999999999999999E-5</c:v>
                </c:pt>
                <c:pt idx="3634">
                  <c:v>1.2999999999999999E-5</c:v>
                </c:pt>
                <c:pt idx="3635">
                  <c:v>1.2999999999999999E-5</c:v>
                </c:pt>
                <c:pt idx="3636">
                  <c:v>1.2999999999999999E-5</c:v>
                </c:pt>
                <c:pt idx="3637">
                  <c:v>1.2999999999999999E-5</c:v>
                </c:pt>
                <c:pt idx="3638">
                  <c:v>1.2E-5</c:v>
                </c:pt>
                <c:pt idx="3639">
                  <c:v>1.2E-5</c:v>
                </c:pt>
                <c:pt idx="3640">
                  <c:v>1.2E-5</c:v>
                </c:pt>
                <c:pt idx="3641">
                  <c:v>1.2E-5</c:v>
                </c:pt>
                <c:pt idx="3642">
                  <c:v>1.2999999999999999E-5</c:v>
                </c:pt>
                <c:pt idx="3643">
                  <c:v>1.2999999999999999E-5</c:v>
                </c:pt>
                <c:pt idx="3644">
                  <c:v>1.2999999999999999E-5</c:v>
                </c:pt>
                <c:pt idx="3645">
                  <c:v>1.2999999999999999E-5</c:v>
                </c:pt>
                <c:pt idx="3646">
                  <c:v>1.4E-5</c:v>
                </c:pt>
                <c:pt idx="3647">
                  <c:v>1.4E-5</c:v>
                </c:pt>
                <c:pt idx="3648">
                  <c:v>1.5E-5</c:v>
                </c:pt>
                <c:pt idx="3649">
                  <c:v>1.5E-5</c:v>
                </c:pt>
                <c:pt idx="3650">
                  <c:v>1.5999999999999999E-5</c:v>
                </c:pt>
                <c:pt idx="3651">
                  <c:v>1.5999999999999999E-5</c:v>
                </c:pt>
                <c:pt idx="3652">
                  <c:v>1.7E-5</c:v>
                </c:pt>
                <c:pt idx="3653">
                  <c:v>1.8E-5</c:v>
                </c:pt>
                <c:pt idx="3654">
                  <c:v>1.8E-5</c:v>
                </c:pt>
                <c:pt idx="3655">
                  <c:v>1.9000000000000001E-5</c:v>
                </c:pt>
                <c:pt idx="3656">
                  <c:v>2.0000000000000002E-5</c:v>
                </c:pt>
                <c:pt idx="3657">
                  <c:v>2.0999999999999999E-5</c:v>
                </c:pt>
                <c:pt idx="3658">
                  <c:v>2.1999999999999999E-5</c:v>
                </c:pt>
                <c:pt idx="3659">
                  <c:v>2.3E-5</c:v>
                </c:pt>
                <c:pt idx="3660">
                  <c:v>2.3E-5</c:v>
                </c:pt>
                <c:pt idx="3661">
                  <c:v>2.4000000000000001E-5</c:v>
                </c:pt>
                <c:pt idx="3662">
                  <c:v>2.5000000000000001E-5</c:v>
                </c:pt>
                <c:pt idx="3663">
                  <c:v>2.5999999999999998E-5</c:v>
                </c:pt>
                <c:pt idx="3664">
                  <c:v>2.6999999999999999E-5</c:v>
                </c:pt>
                <c:pt idx="3665">
                  <c:v>2.6999999999999999E-5</c:v>
                </c:pt>
                <c:pt idx="3666">
                  <c:v>2.8E-5</c:v>
                </c:pt>
                <c:pt idx="3667">
                  <c:v>2.9E-5</c:v>
                </c:pt>
                <c:pt idx="3668">
                  <c:v>2.9E-5</c:v>
                </c:pt>
                <c:pt idx="3669">
                  <c:v>3.0000000000000001E-5</c:v>
                </c:pt>
                <c:pt idx="3670">
                  <c:v>3.1000000000000001E-5</c:v>
                </c:pt>
                <c:pt idx="3671">
                  <c:v>3.1000000000000001E-5</c:v>
                </c:pt>
                <c:pt idx="3672">
                  <c:v>3.1000000000000001E-5</c:v>
                </c:pt>
                <c:pt idx="3673">
                  <c:v>3.1999999999999999E-5</c:v>
                </c:pt>
                <c:pt idx="3674">
                  <c:v>3.1999999999999999E-5</c:v>
                </c:pt>
                <c:pt idx="3675">
                  <c:v>3.1999999999999999E-5</c:v>
                </c:pt>
                <c:pt idx="3676">
                  <c:v>3.3000000000000003E-5</c:v>
                </c:pt>
                <c:pt idx="3677">
                  <c:v>3.3000000000000003E-5</c:v>
                </c:pt>
                <c:pt idx="3678">
                  <c:v>3.3000000000000003E-5</c:v>
                </c:pt>
                <c:pt idx="3679">
                  <c:v>3.3000000000000003E-5</c:v>
                </c:pt>
                <c:pt idx="3680">
                  <c:v>3.1999999999999999E-5</c:v>
                </c:pt>
                <c:pt idx="3681">
                  <c:v>3.1999999999999999E-5</c:v>
                </c:pt>
                <c:pt idx="3682">
                  <c:v>3.1999999999999999E-5</c:v>
                </c:pt>
                <c:pt idx="3683">
                  <c:v>3.1999999999999999E-5</c:v>
                </c:pt>
                <c:pt idx="3684">
                  <c:v>3.1000000000000001E-5</c:v>
                </c:pt>
                <c:pt idx="3685">
                  <c:v>3.1000000000000001E-5</c:v>
                </c:pt>
                <c:pt idx="3686">
                  <c:v>3.0000000000000001E-5</c:v>
                </c:pt>
                <c:pt idx="3687">
                  <c:v>2.9E-5</c:v>
                </c:pt>
                <c:pt idx="3688">
                  <c:v>2.8E-5</c:v>
                </c:pt>
                <c:pt idx="3689">
                  <c:v>2.8E-5</c:v>
                </c:pt>
                <c:pt idx="3690">
                  <c:v>2.6999999999999999E-5</c:v>
                </c:pt>
                <c:pt idx="3691">
                  <c:v>2.5999999999999998E-5</c:v>
                </c:pt>
                <c:pt idx="3692">
                  <c:v>2.4000000000000001E-5</c:v>
                </c:pt>
                <c:pt idx="3693">
                  <c:v>2.3E-5</c:v>
                </c:pt>
                <c:pt idx="3694">
                  <c:v>2.1999999999999999E-5</c:v>
                </c:pt>
                <c:pt idx="3695">
                  <c:v>2.0999999999999999E-5</c:v>
                </c:pt>
                <c:pt idx="3696">
                  <c:v>1.9000000000000001E-5</c:v>
                </c:pt>
                <c:pt idx="3697">
                  <c:v>1.8E-5</c:v>
                </c:pt>
                <c:pt idx="3698">
                  <c:v>1.5999999999999999E-5</c:v>
                </c:pt>
                <c:pt idx="3699">
                  <c:v>1.5E-5</c:v>
                </c:pt>
                <c:pt idx="3700">
                  <c:v>1.2999999999999999E-5</c:v>
                </c:pt>
                <c:pt idx="3701">
                  <c:v>1.1E-5</c:v>
                </c:pt>
                <c:pt idx="3702">
                  <c:v>1.0000000000000001E-5</c:v>
                </c:pt>
                <c:pt idx="3703">
                  <c:v>7.9999999999999996E-6</c:v>
                </c:pt>
                <c:pt idx="3704">
                  <c:v>6.0000000000000002E-6</c:v>
                </c:pt>
                <c:pt idx="3705">
                  <c:v>3.9999999999999998E-6</c:v>
                </c:pt>
                <c:pt idx="3706">
                  <c:v>3.0000000000000001E-6</c:v>
                </c:pt>
                <c:pt idx="3707">
                  <c:v>1.9999999999999999E-6</c:v>
                </c:pt>
                <c:pt idx="3708">
                  <c:v>3.0000000000000001E-6</c:v>
                </c:pt>
                <c:pt idx="3709">
                  <c:v>5.0000000000000004E-6</c:v>
                </c:pt>
                <c:pt idx="3710">
                  <c:v>6.9999999999999999E-6</c:v>
                </c:pt>
                <c:pt idx="3711">
                  <c:v>7.9999999999999996E-6</c:v>
                </c:pt>
                <c:pt idx="3712">
                  <c:v>1.0000000000000001E-5</c:v>
                </c:pt>
                <c:pt idx="3713">
                  <c:v>1.2E-5</c:v>
                </c:pt>
                <c:pt idx="3714">
                  <c:v>1.4E-5</c:v>
                </c:pt>
                <c:pt idx="3715">
                  <c:v>1.5999999999999999E-5</c:v>
                </c:pt>
                <c:pt idx="3716">
                  <c:v>1.8E-5</c:v>
                </c:pt>
                <c:pt idx="3717">
                  <c:v>2.0000000000000002E-5</c:v>
                </c:pt>
                <c:pt idx="3718">
                  <c:v>2.1999999999999999E-5</c:v>
                </c:pt>
                <c:pt idx="3719">
                  <c:v>2.4000000000000001E-5</c:v>
                </c:pt>
                <c:pt idx="3720">
                  <c:v>2.5999999999999998E-5</c:v>
                </c:pt>
                <c:pt idx="3721">
                  <c:v>2.6999999999999999E-5</c:v>
                </c:pt>
                <c:pt idx="3722">
                  <c:v>2.9E-5</c:v>
                </c:pt>
                <c:pt idx="3723">
                  <c:v>3.1000000000000001E-5</c:v>
                </c:pt>
                <c:pt idx="3724">
                  <c:v>3.1999999999999999E-5</c:v>
                </c:pt>
                <c:pt idx="3725">
                  <c:v>3.4E-5</c:v>
                </c:pt>
                <c:pt idx="3726">
                  <c:v>3.4999999999999997E-5</c:v>
                </c:pt>
                <c:pt idx="3727">
                  <c:v>3.6999999999999998E-5</c:v>
                </c:pt>
                <c:pt idx="3728">
                  <c:v>3.8000000000000002E-5</c:v>
                </c:pt>
                <c:pt idx="3729">
                  <c:v>3.8999999999999999E-5</c:v>
                </c:pt>
                <c:pt idx="3730">
                  <c:v>4.0000000000000003E-5</c:v>
                </c:pt>
                <c:pt idx="3731">
                  <c:v>4.1E-5</c:v>
                </c:pt>
                <c:pt idx="3732">
                  <c:v>4.1999999999999998E-5</c:v>
                </c:pt>
                <c:pt idx="3733">
                  <c:v>4.3000000000000002E-5</c:v>
                </c:pt>
                <c:pt idx="3734">
                  <c:v>4.3000000000000002E-5</c:v>
                </c:pt>
                <c:pt idx="3735">
                  <c:v>4.3999999999999999E-5</c:v>
                </c:pt>
                <c:pt idx="3736">
                  <c:v>4.3999999999999999E-5</c:v>
                </c:pt>
                <c:pt idx="3737">
                  <c:v>4.5000000000000003E-5</c:v>
                </c:pt>
                <c:pt idx="3738">
                  <c:v>4.5000000000000003E-5</c:v>
                </c:pt>
                <c:pt idx="3739">
                  <c:v>4.5000000000000003E-5</c:v>
                </c:pt>
                <c:pt idx="3740">
                  <c:v>4.5000000000000003E-5</c:v>
                </c:pt>
                <c:pt idx="3741">
                  <c:v>4.5000000000000003E-5</c:v>
                </c:pt>
                <c:pt idx="3742">
                  <c:v>4.5000000000000003E-5</c:v>
                </c:pt>
                <c:pt idx="3743">
                  <c:v>4.3999999999999999E-5</c:v>
                </c:pt>
                <c:pt idx="3744">
                  <c:v>4.3999999999999999E-5</c:v>
                </c:pt>
                <c:pt idx="3745">
                  <c:v>4.3999999999999999E-5</c:v>
                </c:pt>
                <c:pt idx="3746">
                  <c:v>4.3000000000000002E-5</c:v>
                </c:pt>
                <c:pt idx="3747">
                  <c:v>4.1999999999999998E-5</c:v>
                </c:pt>
                <c:pt idx="3748">
                  <c:v>4.1999999999999998E-5</c:v>
                </c:pt>
                <c:pt idx="3749">
                  <c:v>4.1E-5</c:v>
                </c:pt>
                <c:pt idx="3750">
                  <c:v>4.0000000000000003E-5</c:v>
                </c:pt>
                <c:pt idx="3751">
                  <c:v>3.8999999999999999E-5</c:v>
                </c:pt>
                <c:pt idx="3752">
                  <c:v>3.8000000000000002E-5</c:v>
                </c:pt>
                <c:pt idx="3753">
                  <c:v>3.6999999999999998E-5</c:v>
                </c:pt>
                <c:pt idx="3754">
                  <c:v>3.6000000000000001E-5</c:v>
                </c:pt>
                <c:pt idx="3755">
                  <c:v>3.4999999999999997E-5</c:v>
                </c:pt>
                <c:pt idx="3756">
                  <c:v>3.4E-5</c:v>
                </c:pt>
                <c:pt idx="3757">
                  <c:v>3.3000000000000003E-5</c:v>
                </c:pt>
                <c:pt idx="3758">
                  <c:v>3.1999999999999999E-5</c:v>
                </c:pt>
                <c:pt idx="3759">
                  <c:v>3.0000000000000001E-5</c:v>
                </c:pt>
                <c:pt idx="3760">
                  <c:v>2.9E-5</c:v>
                </c:pt>
                <c:pt idx="3761">
                  <c:v>2.8E-5</c:v>
                </c:pt>
                <c:pt idx="3762">
                  <c:v>2.6999999999999999E-5</c:v>
                </c:pt>
                <c:pt idx="3763">
                  <c:v>2.5999999999999998E-5</c:v>
                </c:pt>
                <c:pt idx="3764">
                  <c:v>2.5000000000000001E-5</c:v>
                </c:pt>
                <c:pt idx="3765">
                  <c:v>2.4000000000000001E-5</c:v>
                </c:pt>
                <c:pt idx="3766">
                  <c:v>2.3E-5</c:v>
                </c:pt>
                <c:pt idx="3767">
                  <c:v>2.1999999999999999E-5</c:v>
                </c:pt>
                <c:pt idx="3768">
                  <c:v>2.0999999999999999E-5</c:v>
                </c:pt>
                <c:pt idx="3769">
                  <c:v>2.0000000000000002E-5</c:v>
                </c:pt>
                <c:pt idx="3770">
                  <c:v>2.0000000000000002E-5</c:v>
                </c:pt>
                <c:pt idx="3771">
                  <c:v>1.9000000000000001E-5</c:v>
                </c:pt>
                <c:pt idx="3772">
                  <c:v>1.9000000000000001E-5</c:v>
                </c:pt>
                <c:pt idx="3773">
                  <c:v>1.8E-5</c:v>
                </c:pt>
                <c:pt idx="3774">
                  <c:v>1.8E-5</c:v>
                </c:pt>
                <c:pt idx="3775">
                  <c:v>1.8E-5</c:v>
                </c:pt>
                <c:pt idx="3776">
                  <c:v>1.8E-5</c:v>
                </c:pt>
                <c:pt idx="3777">
                  <c:v>1.8E-5</c:v>
                </c:pt>
                <c:pt idx="3778">
                  <c:v>1.8E-5</c:v>
                </c:pt>
                <c:pt idx="3779">
                  <c:v>1.9000000000000001E-5</c:v>
                </c:pt>
                <c:pt idx="3780">
                  <c:v>1.9000000000000001E-5</c:v>
                </c:pt>
                <c:pt idx="3781">
                  <c:v>1.9000000000000001E-5</c:v>
                </c:pt>
                <c:pt idx="3782">
                  <c:v>1.9000000000000001E-5</c:v>
                </c:pt>
                <c:pt idx="3783">
                  <c:v>2.0000000000000002E-5</c:v>
                </c:pt>
                <c:pt idx="3784">
                  <c:v>2.0000000000000002E-5</c:v>
                </c:pt>
                <c:pt idx="3785">
                  <c:v>2.0000000000000002E-5</c:v>
                </c:pt>
                <c:pt idx="3786">
                  <c:v>2.0999999999999999E-5</c:v>
                </c:pt>
                <c:pt idx="3787">
                  <c:v>2.0999999999999999E-5</c:v>
                </c:pt>
                <c:pt idx="3788">
                  <c:v>2.0999999999999999E-5</c:v>
                </c:pt>
                <c:pt idx="3789">
                  <c:v>2.1999999999999999E-5</c:v>
                </c:pt>
                <c:pt idx="3790">
                  <c:v>2.1999999999999999E-5</c:v>
                </c:pt>
                <c:pt idx="3791">
                  <c:v>2.1999999999999999E-5</c:v>
                </c:pt>
                <c:pt idx="3792">
                  <c:v>2.3E-5</c:v>
                </c:pt>
                <c:pt idx="3793">
                  <c:v>2.3E-5</c:v>
                </c:pt>
                <c:pt idx="3794">
                  <c:v>2.3E-5</c:v>
                </c:pt>
                <c:pt idx="3795">
                  <c:v>2.3E-5</c:v>
                </c:pt>
                <c:pt idx="3796">
                  <c:v>2.3E-5</c:v>
                </c:pt>
                <c:pt idx="3797">
                  <c:v>2.4000000000000001E-5</c:v>
                </c:pt>
                <c:pt idx="3798">
                  <c:v>2.4000000000000001E-5</c:v>
                </c:pt>
                <c:pt idx="3799">
                  <c:v>2.4000000000000001E-5</c:v>
                </c:pt>
                <c:pt idx="3800">
                  <c:v>2.4000000000000001E-5</c:v>
                </c:pt>
                <c:pt idx="3801">
                  <c:v>2.4000000000000001E-5</c:v>
                </c:pt>
                <c:pt idx="3802">
                  <c:v>2.4000000000000001E-5</c:v>
                </c:pt>
                <c:pt idx="3803">
                  <c:v>2.4000000000000001E-5</c:v>
                </c:pt>
                <c:pt idx="3804">
                  <c:v>2.4000000000000001E-5</c:v>
                </c:pt>
                <c:pt idx="3805">
                  <c:v>2.4000000000000001E-5</c:v>
                </c:pt>
                <c:pt idx="3806">
                  <c:v>2.4000000000000001E-5</c:v>
                </c:pt>
                <c:pt idx="3807">
                  <c:v>2.4000000000000001E-5</c:v>
                </c:pt>
                <c:pt idx="3808">
                  <c:v>2.4000000000000001E-5</c:v>
                </c:pt>
                <c:pt idx="3809">
                  <c:v>2.4000000000000001E-5</c:v>
                </c:pt>
                <c:pt idx="3810">
                  <c:v>2.4000000000000001E-5</c:v>
                </c:pt>
                <c:pt idx="3811">
                  <c:v>2.4000000000000001E-5</c:v>
                </c:pt>
                <c:pt idx="3812">
                  <c:v>2.4000000000000001E-5</c:v>
                </c:pt>
                <c:pt idx="3813">
                  <c:v>2.3E-5</c:v>
                </c:pt>
                <c:pt idx="3814">
                  <c:v>2.3E-5</c:v>
                </c:pt>
                <c:pt idx="3815">
                  <c:v>2.3E-5</c:v>
                </c:pt>
                <c:pt idx="3816">
                  <c:v>2.3E-5</c:v>
                </c:pt>
                <c:pt idx="3817">
                  <c:v>2.3E-5</c:v>
                </c:pt>
                <c:pt idx="3818">
                  <c:v>2.3E-5</c:v>
                </c:pt>
                <c:pt idx="3819">
                  <c:v>2.3E-5</c:v>
                </c:pt>
                <c:pt idx="3820">
                  <c:v>2.3E-5</c:v>
                </c:pt>
                <c:pt idx="3821">
                  <c:v>2.1999999999999999E-5</c:v>
                </c:pt>
                <c:pt idx="3822">
                  <c:v>2.1999999999999999E-5</c:v>
                </c:pt>
                <c:pt idx="3823">
                  <c:v>2.1999999999999999E-5</c:v>
                </c:pt>
                <c:pt idx="3824">
                  <c:v>2.1999999999999999E-5</c:v>
                </c:pt>
                <c:pt idx="3825">
                  <c:v>2.1999999999999999E-5</c:v>
                </c:pt>
                <c:pt idx="3826">
                  <c:v>2.0999999999999999E-5</c:v>
                </c:pt>
                <c:pt idx="3827">
                  <c:v>2.0999999999999999E-5</c:v>
                </c:pt>
                <c:pt idx="3828">
                  <c:v>2.0999999999999999E-5</c:v>
                </c:pt>
                <c:pt idx="3829">
                  <c:v>2.0999999999999999E-5</c:v>
                </c:pt>
                <c:pt idx="3830">
                  <c:v>2.0000000000000002E-5</c:v>
                </c:pt>
                <c:pt idx="3831">
                  <c:v>2.0000000000000002E-5</c:v>
                </c:pt>
                <c:pt idx="3832">
                  <c:v>2.0000000000000002E-5</c:v>
                </c:pt>
                <c:pt idx="3833">
                  <c:v>1.9000000000000001E-5</c:v>
                </c:pt>
                <c:pt idx="3834">
                  <c:v>1.9000000000000001E-5</c:v>
                </c:pt>
                <c:pt idx="3835">
                  <c:v>1.9000000000000001E-5</c:v>
                </c:pt>
                <c:pt idx="3836">
                  <c:v>1.8E-5</c:v>
                </c:pt>
                <c:pt idx="3837">
                  <c:v>1.8E-5</c:v>
                </c:pt>
                <c:pt idx="3838">
                  <c:v>1.7E-5</c:v>
                </c:pt>
                <c:pt idx="3839">
                  <c:v>1.7E-5</c:v>
                </c:pt>
                <c:pt idx="3840">
                  <c:v>1.5999999999999999E-5</c:v>
                </c:pt>
                <c:pt idx="3841">
                  <c:v>1.5999999999999999E-5</c:v>
                </c:pt>
                <c:pt idx="3842">
                  <c:v>1.5E-5</c:v>
                </c:pt>
                <c:pt idx="3843">
                  <c:v>1.4E-5</c:v>
                </c:pt>
                <c:pt idx="3844">
                  <c:v>1.4E-5</c:v>
                </c:pt>
                <c:pt idx="3845">
                  <c:v>1.2999999999999999E-5</c:v>
                </c:pt>
                <c:pt idx="3846">
                  <c:v>1.2E-5</c:v>
                </c:pt>
                <c:pt idx="3847">
                  <c:v>1.1E-5</c:v>
                </c:pt>
                <c:pt idx="3848">
                  <c:v>1.1E-5</c:v>
                </c:pt>
                <c:pt idx="3849">
                  <c:v>1.0000000000000001E-5</c:v>
                </c:pt>
                <c:pt idx="3850">
                  <c:v>9.0000000000000002E-6</c:v>
                </c:pt>
                <c:pt idx="3851">
                  <c:v>7.9999999999999996E-6</c:v>
                </c:pt>
                <c:pt idx="3852">
                  <c:v>6.9999999999999999E-6</c:v>
                </c:pt>
                <c:pt idx="3853">
                  <c:v>6.0000000000000002E-6</c:v>
                </c:pt>
                <c:pt idx="3854">
                  <c:v>5.0000000000000004E-6</c:v>
                </c:pt>
                <c:pt idx="3855">
                  <c:v>3.9999999999999998E-6</c:v>
                </c:pt>
                <c:pt idx="3856">
                  <c:v>3.0000000000000001E-6</c:v>
                </c:pt>
                <c:pt idx="3857">
                  <c:v>1.9999999999999999E-6</c:v>
                </c:pt>
                <c:pt idx="3858">
                  <c:v>9.9999999999999995E-7</c:v>
                </c:pt>
                <c:pt idx="3859">
                  <c:v>1.9999999999999999E-6</c:v>
                </c:pt>
                <c:pt idx="3860">
                  <c:v>3.0000000000000001E-6</c:v>
                </c:pt>
                <c:pt idx="3861">
                  <c:v>3.9999999999999998E-6</c:v>
                </c:pt>
                <c:pt idx="3862">
                  <c:v>5.0000000000000004E-6</c:v>
                </c:pt>
                <c:pt idx="3863">
                  <c:v>6.0000000000000002E-6</c:v>
                </c:pt>
                <c:pt idx="3864">
                  <c:v>6.9999999999999999E-6</c:v>
                </c:pt>
                <c:pt idx="3865">
                  <c:v>7.9999999999999996E-6</c:v>
                </c:pt>
                <c:pt idx="3866">
                  <c:v>1.0000000000000001E-5</c:v>
                </c:pt>
                <c:pt idx="3867">
                  <c:v>1.1E-5</c:v>
                </c:pt>
                <c:pt idx="3868">
                  <c:v>1.2E-5</c:v>
                </c:pt>
                <c:pt idx="3869">
                  <c:v>1.2999999999999999E-5</c:v>
                </c:pt>
                <c:pt idx="3870">
                  <c:v>1.4E-5</c:v>
                </c:pt>
                <c:pt idx="3871">
                  <c:v>1.5999999999999999E-5</c:v>
                </c:pt>
                <c:pt idx="3872">
                  <c:v>1.7E-5</c:v>
                </c:pt>
                <c:pt idx="3873">
                  <c:v>1.8E-5</c:v>
                </c:pt>
                <c:pt idx="3874">
                  <c:v>1.9000000000000001E-5</c:v>
                </c:pt>
                <c:pt idx="3875">
                  <c:v>2.0000000000000002E-5</c:v>
                </c:pt>
                <c:pt idx="3876">
                  <c:v>2.0999999999999999E-5</c:v>
                </c:pt>
                <c:pt idx="3877">
                  <c:v>2.1999999999999999E-5</c:v>
                </c:pt>
                <c:pt idx="3878">
                  <c:v>2.3E-5</c:v>
                </c:pt>
                <c:pt idx="3879">
                  <c:v>2.3E-5</c:v>
                </c:pt>
                <c:pt idx="3880">
                  <c:v>2.4000000000000001E-5</c:v>
                </c:pt>
                <c:pt idx="3881">
                  <c:v>2.5000000000000001E-5</c:v>
                </c:pt>
                <c:pt idx="3882">
                  <c:v>2.5999999999999998E-5</c:v>
                </c:pt>
                <c:pt idx="3883">
                  <c:v>2.5999999999999998E-5</c:v>
                </c:pt>
                <c:pt idx="3884">
                  <c:v>2.6999999999999999E-5</c:v>
                </c:pt>
                <c:pt idx="3885">
                  <c:v>2.6999999999999999E-5</c:v>
                </c:pt>
                <c:pt idx="3886">
                  <c:v>2.6999999999999999E-5</c:v>
                </c:pt>
                <c:pt idx="3887">
                  <c:v>2.8E-5</c:v>
                </c:pt>
                <c:pt idx="3888">
                  <c:v>2.8E-5</c:v>
                </c:pt>
                <c:pt idx="3889">
                  <c:v>2.8E-5</c:v>
                </c:pt>
                <c:pt idx="3890">
                  <c:v>2.8E-5</c:v>
                </c:pt>
                <c:pt idx="3891">
                  <c:v>2.8E-5</c:v>
                </c:pt>
                <c:pt idx="3892">
                  <c:v>2.8E-5</c:v>
                </c:pt>
                <c:pt idx="3893">
                  <c:v>2.8E-5</c:v>
                </c:pt>
                <c:pt idx="3894">
                  <c:v>2.8E-5</c:v>
                </c:pt>
                <c:pt idx="3895">
                  <c:v>2.6999999999999999E-5</c:v>
                </c:pt>
                <c:pt idx="3896">
                  <c:v>2.6999999999999999E-5</c:v>
                </c:pt>
                <c:pt idx="3897">
                  <c:v>2.6999999999999999E-5</c:v>
                </c:pt>
                <c:pt idx="3898">
                  <c:v>2.5999999999999998E-5</c:v>
                </c:pt>
                <c:pt idx="3899">
                  <c:v>2.5999999999999998E-5</c:v>
                </c:pt>
                <c:pt idx="3900">
                  <c:v>2.5000000000000001E-5</c:v>
                </c:pt>
                <c:pt idx="3901">
                  <c:v>2.4000000000000001E-5</c:v>
                </c:pt>
                <c:pt idx="3902">
                  <c:v>2.3E-5</c:v>
                </c:pt>
                <c:pt idx="3903">
                  <c:v>2.3E-5</c:v>
                </c:pt>
                <c:pt idx="3904">
                  <c:v>2.1999999999999999E-5</c:v>
                </c:pt>
                <c:pt idx="3905">
                  <c:v>2.0999999999999999E-5</c:v>
                </c:pt>
                <c:pt idx="3906">
                  <c:v>2.0000000000000002E-5</c:v>
                </c:pt>
                <c:pt idx="3907">
                  <c:v>1.9000000000000001E-5</c:v>
                </c:pt>
                <c:pt idx="3908">
                  <c:v>1.8E-5</c:v>
                </c:pt>
                <c:pt idx="3909">
                  <c:v>1.8E-5</c:v>
                </c:pt>
                <c:pt idx="3910">
                  <c:v>1.7E-5</c:v>
                </c:pt>
                <c:pt idx="3911">
                  <c:v>1.5999999999999999E-5</c:v>
                </c:pt>
                <c:pt idx="3912">
                  <c:v>1.5E-5</c:v>
                </c:pt>
                <c:pt idx="3913">
                  <c:v>1.4E-5</c:v>
                </c:pt>
                <c:pt idx="3914">
                  <c:v>1.2999999999999999E-5</c:v>
                </c:pt>
                <c:pt idx="3915">
                  <c:v>1.2E-5</c:v>
                </c:pt>
                <c:pt idx="3916">
                  <c:v>1.2E-5</c:v>
                </c:pt>
                <c:pt idx="3917">
                  <c:v>1.1E-5</c:v>
                </c:pt>
                <c:pt idx="3918">
                  <c:v>1.1E-5</c:v>
                </c:pt>
                <c:pt idx="3919">
                  <c:v>1.0000000000000001E-5</c:v>
                </c:pt>
                <c:pt idx="3920">
                  <c:v>1.0000000000000001E-5</c:v>
                </c:pt>
                <c:pt idx="3921">
                  <c:v>1.0000000000000001E-5</c:v>
                </c:pt>
                <c:pt idx="3922">
                  <c:v>1.0000000000000001E-5</c:v>
                </c:pt>
                <c:pt idx="3923">
                  <c:v>9.0000000000000002E-6</c:v>
                </c:pt>
                <c:pt idx="3924">
                  <c:v>9.0000000000000002E-6</c:v>
                </c:pt>
                <c:pt idx="3925">
                  <c:v>1.0000000000000001E-5</c:v>
                </c:pt>
                <c:pt idx="3926">
                  <c:v>1.0000000000000001E-5</c:v>
                </c:pt>
                <c:pt idx="3927">
                  <c:v>1.0000000000000001E-5</c:v>
                </c:pt>
                <c:pt idx="3928">
                  <c:v>1.0000000000000001E-5</c:v>
                </c:pt>
                <c:pt idx="3929">
                  <c:v>1.0000000000000001E-5</c:v>
                </c:pt>
                <c:pt idx="3930">
                  <c:v>1.0000000000000001E-5</c:v>
                </c:pt>
                <c:pt idx="3931">
                  <c:v>1.0000000000000001E-5</c:v>
                </c:pt>
                <c:pt idx="3932">
                  <c:v>1.0000000000000001E-5</c:v>
                </c:pt>
                <c:pt idx="3933">
                  <c:v>1.0000000000000001E-5</c:v>
                </c:pt>
                <c:pt idx="3934">
                  <c:v>1.0000000000000001E-5</c:v>
                </c:pt>
                <c:pt idx="3935">
                  <c:v>1.0000000000000001E-5</c:v>
                </c:pt>
                <c:pt idx="3936">
                  <c:v>9.0000000000000002E-6</c:v>
                </c:pt>
                <c:pt idx="3937">
                  <c:v>9.0000000000000002E-6</c:v>
                </c:pt>
                <c:pt idx="3938">
                  <c:v>9.0000000000000002E-6</c:v>
                </c:pt>
                <c:pt idx="3939">
                  <c:v>9.0000000000000002E-6</c:v>
                </c:pt>
                <c:pt idx="3940">
                  <c:v>7.9999999999999996E-6</c:v>
                </c:pt>
                <c:pt idx="3941">
                  <c:v>7.9999999999999996E-6</c:v>
                </c:pt>
                <c:pt idx="3942">
                  <c:v>6.9999999999999999E-6</c:v>
                </c:pt>
                <c:pt idx="3943">
                  <c:v>6.9999999999999999E-6</c:v>
                </c:pt>
                <c:pt idx="3944">
                  <c:v>6.9999999999999999E-6</c:v>
                </c:pt>
                <c:pt idx="3945">
                  <c:v>6.0000000000000002E-6</c:v>
                </c:pt>
                <c:pt idx="3946">
                  <c:v>6.0000000000000002E-6</c:v>
                </c:pt>
                <c:pt idx="3947">
                  <c:v>5.0000000000000004E-6</c:v>
                </c:pt>
                <c:pt idx="3948">
                  <c:v>5.0000000000000004E-6</c:v>
                </c:pt>
                <c:pt idx="3949">
                  <c:v>5.0000000000000004E-6</c:v>
                </c:pt>
                <c:pt idx="3950">
                  <c:v>5.0000000000000004E-6</c:v>
                </c:pt>
                <c:pt idx="3951">
                  <c:v>5.0000000000000004E-6</c:v>
                </c:pt>
                <c:pt idx="3952">
                  <c:v>5.0000000000000004E-6</c:v>
                </c:pt>
                <c:pt idx="3953">
                  <c:v>6.0000000000000002E-6</c:v>
                </c:pt>
                <c:pt idx="3954">
                  <c:v>6.0000000000000002E-6</c:v>
                </c:pt>
                <c:pt idx="3955">
                  <c:v>6.9999999999999999E-6</c:v>
                </c:pt>
                <c:pt idx="3956">
                  <c:v>7.9999999999999996E-6</c:v>
                </c:pt>
                <c:pt idx="3957">
                  <c:v>7.9999999999999996E-6</c:v>
                </c:pt>
                <c:pt idx="3958">
                  <c:v>9.0000000000000002E-6</c:v>
                </c:pt>
                <c:pt idx="3959">
                  <c:v>1.0000000000000001E-5</c:v>
                </c:pt>
                <c:pt idx="3960">
                  <c:v>1.1E-5</c:v>
                </c:pt>
                <c:pt idx="3961">
                  <c:v>1.2E-5</c:v>
                </c:pt>
                <c:pt idx="3962">
                  <c:v>1.2E-5</c:v>
                </c:pt>
                <c:pt idx="3963">
                  <c:v>1.2999999999999999E-5</c:v>
                </c:pt>
                <c:pt idx="3964">
                  <c:v>1.4E-5</c:v>
                </c:pt>
                <c:pt idx="3965">
                  <c:v>1.5E-5</c:v>
                </c:pt>
                <c:pt idx="3966">
                  <c:v>1.5E-5</c:v>
                </c:pt>
                <c:pt idx="3967">
                  <c:v>1.5999999999999999E-5</c:v>
                </c:pt>
                <c:pt idx="3968">
                  <c:v>1.7E-5</c:v>
                </c:pt>
                <c:pt idx="3969">
                  <c:v>1.7E-5</c:v>
                </c:pt>
                <c:pt idx="3970">
                  <c:v>1.8E-5</c:v>
                </c:pt>
                <c:pt idx="3971">
                  <c:v>1.8E-5</c:v>
                </c:pt>
                <c:pt idx="3972">
                  <c:v>1.9000000000000001E-5</c:v>
                </c:pt>
                <c:pt idx="3973">
                  <c:v>2.0000000000000002E-5</c:v>
                </c:pt>
                <c:pt idx="3974">
                  <c:v>2.0000000000000002E-5</c:v>
                </c:pt>
                <c:pt idx="3975">
                  <c:v>2.0000000000000002E-5</c:v>
                </c:pt>
                <c:pt idx="3976">
                  <c:v>2.0999999999999999E-5</c:v>
                </c:pt>
                <c:pt idx="3977">
                  <c:v>2.0999999999999999E-5</c:v>
                </c:pt>
                <c:pt idx="3978">
                  <c:v>2.1999999999999999E-5</c:v>
                </c:pt>
                <c:pt idx="3979">
                  <c:v>2.1999999999999999E-5</c:v>
                </c:pt>
                <c:pt idx="3980">
                  <c:v>2.1999999999999999E-5</c:v>
                </c:pt>
                <c:pt idx="3981">
                  <c:v>2.3E-5</c:v>
                </c:pt>
                <c:pt idx="3982">
                  <c:v>2.3E-5</c:v>
                </c:pt>
                <c:pt idx="3983">
                  <c:v>2.3E-5</c:v>
                </c:pt>
                <c:pt idx="3984">
                  <c:v>2.3E-5</c:v>
                </c:pt>
                <c:pt idx="3985">
                  <c:v>2.3E-5</c:v>
                </c:pt>
                <c:pt idx="3986">
                  <c:v>2.4000000000000001E-5</c:v>
                </c:pt>
                <c:pt idx="3987">
                  <c:v>2.4000000000000001E-5</c:v>
                </c:pt>
                <c:pt idx="3988">
                  <c:v>2.4000000000000001E-5</c:v>
                </c:pt>
                <c:pt idx="3989">
                  <c:v>2.4000000000000001E-5</c:v>
                </c:pt>
                <c:pt idx="3990">
                  <c:v>2.4000000000000001E-5</c:v>
                </c:pt>
                <c:pt idx="3991">
                  <c:v>2.4000000000000001E-5</c:v>
                </c:pt>
                <c:pt idx="3992">
                  <c:v>2.4000000000000001E-5</c:v>
                </c:pt>
                <c:pt idx="3993">
                  <c:v>2.4000000000000001E-5</c:v>
                </c:pt>
                <c:pt idx="3994">
                  <c:v>2.4000000000000001E-5</c:v>
                </c:pt>
                <c:pt idx="3995">
                  <c:v>2.3E-5</c:v>
                </c:pt>
                <c:pt idx="3996">
                  <c:v>2.3E-5</c:v>
                </c:pt>
                <c:pt idx="3997">
                  <c:v>2.3E-5</c:v>
                </c:pt>
                <c:pt idx="3998">
                  <c:v>2.3E-5</c:v>
                </c:pt>
                <c:pt idx="3999">
                  <c:v>2.3E-5</c:v>
                </c:pt>
                <c:pt idx="4000">
                  <c:v>2.1999999999999999E-5</c:v>
                </c:pt>
                <c:pt idx="4001">
                  <c:v>2.1999999999999999E-5</c:v>
                </c:pt>
                <c:pt idx="4002">
                  <c:v>2.1999999999999999E-5</c:v>
                </c:pt>
                <c:pt idx="4003">
                  <c:v>2.0999999999999999E-5</c:v>
                </c:pt>
                <c:pt idx="4004">
                  <c:v>2.0999999999999999E-5</c:v>
                </c:pt>
                <c:pt idx="4005">
                  <c:v>2.0999999999999999E-5</c:v>
                </c:pt>
                <c:pt idx="4006">
                  <c:v>2.0000000000000002E-5</c:v>
                </c:pt>
                <c:pt idx="4007">
                  <c:v>2.0000000000000002E-5</c:v>
                </c:pt>
                <c:pt idx="4008">
                  <c:v>2.0000000000000002E-5</c:v>
                </c:pt>
                <c:pt idx="4009">
                  <c:v>1.9000000000000001E-5</c:v>
                </c:pt>
                <c:pt idx="4010">
                  <c:v>1.9000000000000001E-5</c:v>
                </c:pt>
                <c:pt idx="4011">
                  <c:v>1.8E-5</c:v>
                </c:pt>
                <c:pt idx="4012">
                  <c:v>1.8E-5</c:v>
                </c:pt>
                <c:pt idx="4013">
                  <c:v>1.7E-5</c:v>
                </c:pt>
                <c:pt idx="4014">
                  <c:v>1.7E-5</c:v>
                </c:pt>
                <c:pt idx="4015">
                  <c:v>1.5999999999999999E-5</c:v>
                </c:pt>
                <c:pt idx="4016">
                  <c:v>1.5E-5</c:v>
                </c:pt>
                <c:pt idx="4017">
                  <c:v>1.5E-5</c:v>
                </c:pt>
                <c:pt idx="4018">
                  <c:v>1.4E-5</c:v>
                </c:pt>
                <c:pt idx="4019">
                  <c:v>1.4E-5</c:v>
                </c:pt>
                <c:pt idx="4020">
                  <c:v>1.2999999999999999E-5</c:v>
                </c:pt>
                <c:pt idx="4021">
                  <c:v>1.2999999999999999E-5</c:v>
                </c:pt>
                <c:pt idx="4022">
                  <c:v>1.2E-5</c:v>
                </c:pt>
                <c:pt idx="4023">
                  <c:v>1.2E-5</c:v>
                </c:pt>
                <c:pt idx="4024">
                  <c:v>1.1E-5</c:v>
                </c:pt>
                <c:pt idx="4025">
                  <c:v>1.1E-5</c:v>
                </c:pt>
                <c:pt idx="4026">
                  <c:v>1.0000000000000001E-5</c:v>
                </c:pt>
                <c:pt idx="4027">
                  <c:v>1.0000000000000001E-5</c:v>
                </c:pt>
                <c:pt idx="4028">
                  <c:v>9.0000000000000002E-6</c:v>
                </c:pt>
                <c:pt idx="4029">
                  <c:v>9.0000000000000002E-6</c:v>
                </c:pt>
                <c:pt idx="4030">
                  <c:v>9.0000000000000002E-6</c:v>
                </c:pt>
                <c:pt idx="4031">
                  <c:v>7.9999999999999996E-6</c:v>
                </c:pt>
                <c:pt idx="4032">
                  <c:v>7.9999999999999996E-6</c:v>
                </c:pt>
                <c:pt idx="4033">
                  <c:v>6.9999999999999999E-6</c:v>
                </c:pt>
                <c:pt idx="4034">
                  <c:v>6.9999999999999999E-6</c:v>
                </c:pt>
                <c:pt idx="4035">
                  <c:v>6.9999999999999999E-6</c:v>
                </c:pt>
                <c:pt idx="4036">
                  <c:v>6.0000000000000002E-6</c:v>
                </c:pt>
                <c:pt idx="4037">
                  <c:v>6.0000000000000002E-6</c:v>
                </c:pt>
                <c:pt idx="4038">
                  <c:v>6.0000000000000002E-6</c:v>
                </c:pt>
                <c:pt idx="4039">
                  <c:v>5.0000000000000004E-6</c:v>
                </c:pt>
                <c:pt idx="4040">
                  <c:v>5.0000000000000004E-6</c:v>
                </c:pt>
                <c:pt idx="4041">
                  <c:v>5.0000000000000004E-6</c:v>
                </c:pt>
                <c:pt idx="4042">
                  <c:v>5.0000000000000004E-6</c:v>
                </c:pt>
                <c:pt idx="4043">
                  <c:v>5.0000000000000004E-6</c:v>
                </c:pt>
                <c:pt idx="4044">
                  <c:v>5.0000000000000004E-6</c:v>
                </c:pt>
                <c:pt idx="4045">
                  <c:v>5.0000000000000004E-6</c:v>
                </c:pt>
                <c:pt idx="4046">
                  <c:v>5.0000000000000004E-6</c:v>
                </c:pt>
                <c:pt idx="4047">
                  <c:v>6.0000000000000002E-6</c:v>
                </c:pt>
                <c:pt idx="4048">
                  <c:v>6.0000000000000002E-6</c:v>
                </c:pt>
                <c:pt idx="4049">
                  <c:v>6.0000000000000002E-6</c:v>
                </c:pt>
                <c:pt idx="4050">
                  <c:v>6.9999999999999999E-6</c:v>
                </c:pt>
                <c:pt idx="4051">
                  <c:v>7.9999999999999996E-6</c:v>
                </c:pt>
                <c:pt idx="4052">
                  <c:v>7.9999999999999996E-6</c:v>
                </c:pt>
                <c:pt idx="4053">
                  <c:v>9.0000000000000002E-6</c:v>
                </c:pt>
                <c:pt idx="4054">
                  <c:v>9.0000000000000002E-6</c:v>
                </c:pt>
                <c:pt idx="4055">
                  <c:v>1.0000000000000001E-5</c:v>
                </c:pt>
                <c:pt idx="4056">
                  <c:v>1.1E-5</c:v>
                </c:pt>
                <c:pt idx="4057">
                  <c:v>1.2E-5</c:v>
                </c:pt>
                <c:pt idx="4058">
                  <c:v>1.2E-5</c:v>
                </c:pt>
                <c:pt idx="4059">
                  <c:v>1.2999999999999999E-5</c:v>
                </c:pt>
                <c:pt idx="4060">
                  <c:v>1.4E-5</c:v>
                </c:pt>
                <c:pt idx="4061">
                  <c:v>1.5E-5</c:v>
                </c:pt>
                <c:pt idx="4062">
                  <c:v>1.5E-5</c:v>
                </c:pt>
                <c:pt idx="4063">
                  <c:v>1.5999999999999999E-5</c:v>
                </c:pt>
                <c:pt idx="4064">
                  <c:v>1.7E-5</c:v>
                </c:pt>
                <c:pt idx="4065">
                  <c:v>1.8E-5</c:v>
                </c:pt>
                <c:pt idx="4066">
                  <c:v>1.8E-5</c:v>
                </c:pt>
                <c:pt idx="4067">
                  <c:v>1.9000000000000001E-5</c:v>
                </c:pt>
                <c:pt idx="4068">
                  <c:v>2.0000000000000002E-5</c:v>
                </c:pt>
                <c:pt idx="4069">
                  <c:v>2.0000000000000002E-5</c:v>
                </c:pt>
                <c:pt idx="4070">
                  <c:v>2.0999999999999999E-5</c:v>
                </c:pt>
                <c:pt idx="4071">
                  <c:v>2.0999999999999999E-5</c:v>
                </c:pt>
                <c:pt idx="4072">
                  <c:v>2.1999999999999999E-5</c:v>
                </c:pt>
                <c:pt idx="4073">
                  <c:v>2.1999999999999999E-5</c:v>
                </c:pt>
                <c:pt idx="4074">
                  <c:v>2.3E-5</c:v>
                </c:pt>
                <c:pt idx="4075">
                  <c:v>2.3E-5</c:v>
                </c:pt>
                <c:pt idx="4076">
                  <c:v>2.3E-5</c:v>
                </c:pt>
                <c:pt idx="4077">
                  <c:v>2.3E-5</c:v>
                </c:pt>
                <c:pt idx="4078">
                  <c:v>2.4000000000000001E-5</c:v>
                </c:pt>
                <c:pt idx="4079">
                  <c:v>2.4000000000000001E-5</c:v>
                </c:pt>
                <c:pt idx="4080">
                  <c:v>2.4000000000000001E-5</c:v>
                </c:pt>
                <c:pt idx="4081">
                  <c:v>2.4000000000000001E-5</c:v>
                </c:pt>
                <c:pt idx="4082">
                  <c:v>2.4000000000000001E-5</c:v>
                </c:pt>
                <c:pt idx="4083">
                  <c:v>2.4000000000000001E-5</c:v>
                </c:pt>
                <c:pt idx="4084">
                  <c:v>2.3E-5</c:v>
                </c:pt>
                <c:pt idx="4085">
                  <c:v>2.3E-5</c:v>
                </c:pt>
                <c:pt idx="4086">
                  <c:v>2.3E-5</c:v>
                </c:pt>
                <c:pt idx="4087">
                  <c:v>2.1999999999999999E-5</c:v>
                </c:pt>
                <c:pt idx="4088">
                  <c:v>2.1999999999999999E-5</c:v>
                </c:pt>
                <c:pt idx="4089">
                  <c:v>2.0999999999999999E-5</c:v>
                </c:pt>
                <c:pt idx="4090">
                  <c:v>2.0999999999999999E-5</c:v>
                </c:pt>
                <c:pt idx="4091">
                  <c:v>2.0000000000000002E-5</c:v>
                </c:pt>
                <c:pt idx="4092">
                  <c:v>1.9000000000000001E-5</c:v>
                </c:pt>
                <c:pt idx="4093">
                  <c:v>1.9000000000000001E-5</c:v>
                </c:pt>
                <c:pt idx="4094">
                  <c:v>1.8E-5</c:v>
                </c:pt>
                <c:pt idx="4095">
                  <c:v>1.7E-5</c:v>
                </c:pt>
                <c:pt idx="4096">
                  <c:v>1.5999999999999999E-5</c:v>
                </c:pt>
                <c:pt idx="4097">
                  <c:v>1.5E-5</c:v>
                </c:pt>
                <c:pt idx="4098">
                  <c:v>1.4E-5</c:v>
                </c:pt>
                <c:pt idx="4099">
                  <c:v>1.2999999999999999E-5</c:v>
                </c:pt>
                <c:pt idx="4100">
                  <c:v>1.1E-5</c:v>
                </c:pt>
                <c:pt idx="4101">
                  <c:v>1.0000000000000001E-5</c:v>
                </c:pt>
                <c:pt idx="4102">
                  <c:v>9.0000000000000002E-6</c:v>
                </c:pt>
                <c:pt idx="4103">
                  <c:v>7.9999999999999996E-6</c:v>
                </c:pt>
                <c:pt idx="4104">
                  <c:v>6.9999999999999999E-6</c:v>
                </c:pt>
                <c:pt idx="4105">
                  <c:v>6.9999999999999999E-6</c:v>
                </c:pt>
                <c:pt idx="4106">
                  <c:v>6.0000000000000002E-6</c:v>
                </c:pt>
                <c:pt idx="4107">
                  <c:v>6.0000000000000002E-6</c:v>
                </c:pt>
                <c:pt idx="4108">
                  <c:v>6.0000000000000002E-6</c:v>
                </c:pt>
                <c:pt idx="4109">
                  <c:v>6.9999999999999999E-6</c:v>
                </c:pt>
                <c:pt idx="4110">
                  <c:v>6.9999999999999999E-6</c:v>
                </c:pt>
                <c:pt idx="4111">
                  <c:v>7.9999999999999996E-6</c:v>
                </c:pt>
                <c:pt idx="4112">
                  <c:v>9.0000000000000002E-6</c:v>
                </c:pt>
                <c:pt idx="4113">
                  <c:v>1.0000000000000001E-5</c:v>
                </c:pt>
                <c:pt idx="4114">
                  <c:v>1.2E-5</c:v>
                </c:pt>
                <c:pt idx="4115">
                  <c:v>1.2999999999999999E-5</c:v>
                </c:pt>
                <c:pt idx="4116">
                  <c:v>1.4E-5</c:v>
                </c:pt>
                <c:pt idx="4117">
                  <c:v>1.5E-5</c:v>
                </c:pt>
                <c:pt idx="4118">
                  <c:v>1.7E-5</c:v>
                </c:pt>
                <c:pt idx="4119">
                  <c:v>1.8E-5</c:v>
                </c:pt>
                <c:pt idx="4120">
                  <c:v>1.9000000000000001E-5</c:v>
                </c:pt>
                <c:pt idx="4121">
                  <c:v>2.0000000000000002E-5</c:v>
                </c:pt>
                <c:pt idx="4122">
                  <c:v>2.0999999999999999E-5</c:v>
                </c:pt>
                <c:pt idx="4123">
                  <c:v>2.1999999999999999E-5</c:v>
                </c:pt>
                <c:pt idx="4124">
                  <c:v>2.3E-5</c:v>
                </c:pt>
                <c:pt idx="4125">
                  <c:v>2.4000000000000001E-5</c:v>
                </c:pt>
                <c:pt idx="4126">
                  <c:v>2.5000000000000001E-5</c:v>
                </c:pt>
                <c:pt idx="4127">
                  <c:v>2.5000000000000001E-5</c:v>
                </c:pt>
                <c:pt idx="4128">
                  <c:v>2.5999999999999998E-5</c:v>
                </c:pt>
                <c:pt idx="4129">
                  <c:v>2.6999999999999999E-5</c:v>
                </c:pt>
                <c:pt idx="4130">
                  <c:v>2.6999999999999999E-5</c:v>
                </c:pt>
                <c:pt idx="4131">
                  <c:v>2.6999999999999999E-5</c:v>
                </c:pt>
                <c:pt idx="4132">
                  <c:v>2.8E-5</c:v>
                </c:pt>
                <c:pt idx="4133">
                  <c:v>2.8E-5</c:v>
                </c:pt>
                <c:pt idx="4134">
                  <c:v>2.8E-5</c:v>
                </c:pt>
                <c:pt idx="4135">
                  <c:v>2.8E-5</c:v>
                </c:pt>
                <c:pt idx="4136">
                  <c:v>2.8E-5</c:v>
                </c:pt>
                <c:pt idx="4137">
                  <c:v>2.8E-5</c:v>
                </c:pt>
                <c:pt idx="4138">
                  <c:v>2.8E-5</c:v>
                </c:pt>
                <c:pt idx="4139">
                  <c:v>2.8E-5</c:v>
                </c:pt>
                <c:pt idx="4140">
                  <c:v>2.6999999999999999E-5</c:v>
                </c:pt>
                <c:pt idx="4141">
                  <c:v>2.6999999999999999E-5</c:v>
                </c:pt>
                <c:pt idx="4142">
                  <c:v>2.5999999999999998E-5</c:v>
                </c:pt>
                <c:pt idx="4143">
                  <c:v>2.5999999999999998E-5</c:v>
                </c:pt>
                <c:pt idx="4144">
                  <c:v>2.5000000000000001E-5</c:v>
                </c:pt>
                <c:pt idx="4145">
                  <c:v>2.4000000000000001E-5</c:v>
                </c:pt>
                <c:pt idx="4146">
                  <c:v>2.4000000000000001E-5</c:v>
                </c:pt>
                <c:pt idx="4147">
                  <c:v>2.3E-5</c:v>
                </c:pt>
                <c:pt idx="4148">
                  <c:v>2.1999999999999999E-5</c:v>
                </c:pt>
                <c:pt idx="4149">
                  <c:v>2.0999999999999999E-5</c:v>
                </c:pt>
                <c:pt idx="4150">
                  <c:v>2.0000000000000002E-5</c:v>
                </c:pt>
                <c:pt idx="4151">
                  <c:v>1.9000000000000001E-5</c:v>
                </c:pt>
                <c:pt idx="4152">
                  <c:v>1.8E-5</c:v>
                </c:pt>
                <c:pt idx="4153">
                  <c:v>1.7E-5</c:v>
                </c:pt>
                <c:pt idx="4154">
                  <c:v>1.5999999999999999E-5</c:v>
                </c:pt>
                <c:pt idx="4155">
                  <c:v>1.5E-5</c:v>
                </c:pt>
                <c:pt idx="4156">
                  <c:v>1.4E-5</c:v>
                </c:pt>
                <c:pt idx="4157">
                  <c:v>1.2999999999999999E-5</c:v>
                </c:pt>
                <c:pt idx="4158">
                  <c:v>1.2E-5</c:v>
                </c:pt>
                <c:pt idx="4159">
                  <c:v>1.1E-5</c:v>
                </c:pt>
                <c:pt idx="4160">
                  <c:v>9.0000000000000002E-6</c:v>
                </c:pt>
                <c:pt idx="4161">
                  <c:v>7.9999999999999996E-6</c:v>
                </c:pt>
                <c:pt idx="4162">
                  <c:v>6.9999999999999999E-6</c:v>
                </c:pt>
                <c:pt idx="4163">
                  <c:v>6.9999999999999999E-6</c:v>
                </c:pt>
                <c:pt idx="4164">
                  <c:v>6.0000000000000002E-6</c:v>
                </c:pt>
                <c:pt idx="4165">
                  <c:v>5.0000000000000004E-6</c:v>
                </c:pt>
                <c:pt idx="4166">
                  <c:v>3.9999999999999998E-6</c:v>
                </c:pt>
                <c:pt idx="4167">
                  <c:v>3.9999999999999998E-6</c:v>
                </c:pt>
                <c:pt idx="4168">
                  <c:v>3.0000000000000001E-6</c:v>
                </c:pt>
                <c:pt idx="4169">
                  <c:v>3.0000000000000001E-6</c:v>
                </c:pt>
                <c:pt idx="4170">
                  <c:v>3.0000000000000001E-6</c:v>
                </c:pt>
                <c:pt idx="4171">
                  <c:v>3.0000000000000001E-6</c:v>
                </c:pt>
                <c:pt idx="4172">
                  <c:v>3.9999999999999998E-6</c:v>
                </c:pt>
                <c:pt idx="4173">
                  <c:v>3.9999999999999998E-6</c:v>
                </c:pt>
                <c:pt idx="4174">
                  <c:v>3.9999999999999998E-6</c:v>
                </c:pt>
                <c:pt idx="4175">
                  <c:v>5.0000000000000004E-6</c:v>
                </c:pt>
                <c:pt idx="4176">
                  <c:v>5.0000000000000004E-6</c:v>
                </c:pt>
                <c:pt idx="4177">
                  <c:v>5.0000000000000004E-6</c:v>
                </c:pt>
                <c:pt idx="4178">
                  <c:v>5.0000000000000004E-6</c:v>
                </c:pt>
                <c:pt idx="4179">
                  <c:v>6.0000000000000002E-6</c:v>
                </c:pt>
                <c:pt idx="4180">
                  <c:v>6.0000000000000002E-6</c:v>
                </c:pt>
                <c:pt idx="4181">
                  <c:v>6.0000000000000002E-6</c:v>
                </c:pt>
                <c:pt idx="4182">
                  <c:v>6.0000000000000002E-6</c:v>
                </c:pt>
                <c:pt idx="4183">
                  <c:v>6.0000000000000002E-6</c:v>
                </c:pt>
                <c:pt idx="4184">
                  <c:v>6.0000000000000002E-6</c:v>
                </c:pt>
                <c:pt idx="4185">
                  <c:v>6.0000000000000002E-6</c:v>
                </c:pt>
                <c:pt idx="4186">
                  <c:v>6.0000000000000002E-6</c:v>
                </c:pt>
                <c:pt idx="4187">
                  <c:v>6.0000000000000002E-6</c:v>
                </c:pt>
                <c:pt idx="4188">
                  <c:v>6.0000000000000002E-6</c:v>
                </c:pt>
                <c:pt idx="4189">
                  <c:v>5.0000000000000004E-6</c:v>
                </c:pt>
                <c:pt idx="4190">
                  <c:v>5.0000000000000004E-6</c:v>
                </c:pt>
                <c:pt idx="4191">
                  <c:v>5.0000000000000004E-6</c:v>
                </c:pt>
                <c:pt idx="4192">
                  <c:v>5.0000000000000004E-6</c:v>
                </c:pt>
                <c:pt idx="4193">
                  <c:v>3.9999999999999998E-6</c:v>
                </c:pt>
                <c:pt idx="4194">
                  <c:v>3.9999999999999998E-6</c:v>
                </c:pt>
                <c:pt idx="4195">
                  <c:v>3.9999999999999998E-6</c:v>
                </c:pt>
                <c:pt idx="4196">
                  <c:v>3.0000000000000001E-6</c:v>
                </c:pt>
                <c:pt idx="4197">
                  <c:v>3.0000000000000001E-6</c:v>
                </c:pt>
                <c:pt idx="4198">
                  <c:v>1.9999999999999999E-6</c:v>
                </c:pt>
                <c:pt idx="4199">
                  <c:v>1.9999999999999999E-6</c:v>
                </c:pt>
                <c:pt idx="4200">
                  <c:v>1.9999999999999999E-6</c:v>
                </c:pt>
                <c:pt idx="4201">
                  <c:v>1.9999999999999999E-6</c:v>
                </c:pt>
                <c:pt idx="4202">
                  <c:v>1.9999999999999999E-6</c:v>
                </c:pt>
                <c:pt idx="4203">
                  <c:v>1.9999999999999999E-6</c:v>
                </c:pt>
                <c:pt idx="4204">
                  <c:v>3.0000000000000001E-6</c:v>
                </c:pt>
                <c:pt idx="4205">
                  <c:v>3.0000000000000001E-6</c:v>
                </c:pt>
                <c:pt idx="4206">
                  <c:v>3.9999999999999998E-6</c:v>
                </c:pt>
                <c:pt idx="4207">
                  <c:v>3.9999999999999998E-6</c:v>
                </c:pt>
                <c:pt idx="4208">
                  <c:v>5.0000000000000004E-6</c:v>
                </c:pt>
                <c:pt idx="4209">
                  <c:v>6.0000000000000002E-6</c:v>
                </c:pt>
                <c:pt idx="4210">
                  <c:v>6.0000000000000002E-6</c:v>
                </c:pt>
                <c:pt idx="4211">
                  <c:v>6.9999999999999999E-6</c:v>
                </c:pt>
                <c:pt idx="4212">
                  <c:v>6.9999999999999999E-6</c:v>
                </c:pt>
                <c:pt idx="4213">
                  <c:v>7.9999999999999996E-6</c:v>
                </c:pt>
                <c:pt idx="4214">
                  <c:v>9.0000000000000002E-6</c:v>
                </c:pt>
                <c:pt idx="4215">
                  <c:v>9.0000000000000002E-6</c:v>
                </c:pt>
                <c:pt idx="4216">
                  <c:v>1.0000000000000001E-5</c:v>
                </c:pt>
                <c:pt idx="4217">
                  <c:v>1.1E-5</c:v>
                </c:pt>
                <c:pt idx="4218">
                  <c:v>1.2E-5</c:v>
                </c:pt>
                <c:pt idx="4219">
                  <c:v>1.2E-5</c:v>
                </c:pt>
                <c:pt idx="4220">
                  <c:v>1.2999999999999999E-5</c:v>
                </c:pt>
                <c:pt idx="4221">
                  <c:v>1.4E-5</c:v>
                </c:pt>
                <c:pt idx="4222">
                  <c:v>1.5E-5</c:v>
                </c:pt>
                <c:pt idx="4223">
                  <c:v>1.5E-5</c:v>
                </c:pt>
                <c:pt idx="4224">
                  <c:v>1.5999999999999999E-5</c:v>
                </c:pt>
                <c:pt idx="4225">
                  <c:v>1.7E-5</c:v>
                </c:pt>
                <c:pt idx="4226">
                  <c:v>1.8E-5</c:v>
                </c:pt>
                <c:pt idx="4227">
                  <c:v>1.8E-5</c:v>
                </c:pt>
                <c:pt idx="4228">
                  <c:v>1.9000000000000001E-5</c:v>
                </c:pt>
                <c:pt idx="4229">
                  <c:v>2.0000000000000002E-5</c:v>
                </c:pt>
                <c:pt idx="4230">
                  <c:v>2.0999999999999999E-5</c:v>
                </c:pt>
                <c:pt idx="4231">
                  <c:v>2.0999999999999999E-5</c:v>
                </c:pt>
                <c:pt idx="4232">
                  <c:v>2.1999999999999999E-5</c:v>
                </c:pt>
                <c:pt idx="4233">
                  <c:v>2.3E-5</c:v>
                </c:pt>
                <c:pt idx="4234">
                  <c:v>2.3E-5</c:v>
                </c:pt>
                <c:pt idx="4235">
                  <c:v>2.4000000000000001E-5</c:v>
                </c:pt>
                <c:pt idx="4236">
                  <c:v>2.5000000000000001E-5</c:v>
                </c:pt>
                <c:pt idx="4237">
                  <c:v>2.5000000000000001E-5</c:v>
                </c:pt>
                <c:pt idx="4238">
                  <c:v>2.5999999999999998E-5</c:v>
                </c:pt>
                <c:pt idx="4239">
                  <c:v>2.5999999999999998E-5</c:v>
                </c:pt>
                <c:pt idx="4240">
                  <c:v>2.6999999999999999E-5</c:v>
                </c:pt>
                <c:pt idx="4241">
                  <c:v>2.6999999999999999E-5</c:v>
                </c:pt>
                <c:pt idx="4242">
                  <c:v>2.8E-5</c:v>
                </c:pt>
                <c:pt idx="4243">
                  <c:v>2.8E-5</c:v>
                </c:pt>
                <c:pt idx="4244">
                  <c:v>2.9E-5</c:v>
                </c:pt>
                <c:pt idx="4245">
                  <c:v>2.9E-5</c:v>
                </c:pt>
                <c:pt idx="4246">
                  <c:v>3.0000000000000001E-5</c:v>
                </c:pt>
                <c:pt idx="4247">
                  <c:v>3.0000000000000001E-5</c:v>
                </c:pt>
                <c:pt idx="4248">
                  <c:v>3.0000000000000001E-5</c:v>
                </c:pt>
                <c:pt idx="4249">
                  <c:v>3.1000000000000001E-5</c:v>
                </c:pt>
                <c:pt idx="4250">
                  <c:v>3.1000000000000001E-5</c:v>
                </c:pt>
                <c:pt idx="4251">
                  <c:v>3.1000000000000001E-5</c:v>
                </c:pt>
                <c:pt idx="4252">
                  <c:v>3.1000000000000001E-5</c:v>
                </c:pt>
                <c:pt idx="4253">
                  <c:v>3.1000000000000001E-5</c:v>
                </c:pt>
                <c:pt idx="4254">
                  <c:v>3.1000000000000001E-5</c:v>
                </c:pt>
                <c:pt idx="4255">
                  <c:v>3.1000000000000001E-5</c:v>
                </c:pt>
                <c:pt idx="4256">
                  <c:v>3.1000000000000001E-5</c:v>
                </c:pt>
                <c:pt idx="4257">
                  <c:v>3.1000000000000001E-5</c:v>
                </c:pt>
                <c:pt idx="4258">
                  <c:v>3.1000000000000001E-5</c:v>
                </c:pt>
                <c:pt idx="4259">
                  <c:v>3.1000000000000001E-5</c:v>
                </c:pt>
                <c:pt idx="4260">
                  <c:v>3.1000000000000001E-5</c:v>
                </c:pt>
                <c:pt idx="4261">
                  <c:v>3.1000000000000001E-5</c:v>
                </c:pt>
                <c:pt idx="4262">
                  <c:v>3.1000000000000001E-5</c:v>
                </c:pt>
                <c:pt idx="4263">
                  <c:v>3.1000000000000001E-5</c:v>
                </c:pt>
                <c:pt idx="4264">
                  <c:v>3.0000000000000001E-5</c:v>
                </c:pt>
                <c:pt idx="4265">
                  <c:v>3.0000000000000001E-5</c:v>
                </c:pt>
                <c:pt idx="4266">
                  <c:v>3.0000000000000001E-5</c:v>
                </c:pt>
                <c:pt idx="4267">
                  <c:v>2.9E-5</c:v>
                </c:pt>
                <c:pt idx="4268">
                  <c:v>2.9E-5</c:v>
                </c:pt>
                <c:pt idx="4269">
                  <c:v>2.8E-5</c:v>
                </c:pt>
                <c:pt idx="4270">
                  <c:v>2.8E-5</c:v>
                </c:pt>
                <c:pt idx="4271">
                  <c:v>2.8E-5</c:v>
                </c:pt>
                <c:pt idx="4272">
                  <c:v>2.6999999999999999E-5</c:v>
                </c:pt>
                <c:pt idx="4273">
                  <c:v>2.5999999999999998E-5</c:v>
                </c:pt>
                <c:pt idx="4274">
                  <c:v>2.5999999999999998E-5</c:v>
                </c:pt>
                <c:pt idx="4275">
                  <c:v>2.5000000000000001E-5</c:v>
                </c:pt>
                <c:pt idx="4276">
                  <c:v>2.5000000000000001E-5</c:v>
                </c:pt>
                <c:pt idx="4277">
                  <c:v>2.4000000000000001E-5</c:v>
                </c:pt>
                <c:pt idx="4278">
                  <c:v>2.3E-5</c:v>
                </c:pt>
                <c:pt idx="4279">
                  <c:v>2.3E-5</c:v>
                </c:pt>
                <c:pt idx="4280">
                  <c:v>2.1999999999999999E-5</c:v>
                </c:pt>
                <c:pt idx="4281">
                  <c:v>2.0999999999999999E-5</c:v>
                </c:pt>
                <c:pt idx="4282">
                  <c:v>2.0999999999999999E-5</c:v>
                </c:pt>
                <c:pt idx="4283">
                  <c:v>2.0000000000000002E-5</c:v>
                </c:pt>
                <c:pt idx="4284">
                  <c:v>1.9000000000000001E-5</c:v>
                </c:pt>
                <c:pt idx="4285">
                  <c:v>1.9000000000000001E-5</c:v>
                </c:pt>
                <c:pt idx="4286">
                  <c:v>1.8E-5</c:v>
                </c:pt>
                <c:pt idx="4287">
                  <c:v>1.7E-5</c:v>
                </c:pt>
                <c:pt idx="4288">
                  <c:v>1.7E-5</c:v>
                </c:pt>
                <c:pt idx="4289">
                  <c:v>1.5999999999999999E-5</c:v>
                </c:pt>
                <c:pt idx="4290">
                  <c:v>1.5E-5</c:v>
                </c:pt>
                <c:pt idx="4291">
                  <c:v>1.4E-5</c:v>
                </c:pt>
                <c:pt idx="4292">
                  <c:v>1.4E-5</c:v>
                </c:pt>
                <c:pt idx="4293">
                  <c:v>1.2999999999999999E-5</c:v>
                </c:pt>
                <c:pt idx="4294">
                  <c:v>1.2E-5</c:v>
                </c:pt>
                <c:pt idx="4295">
                  <c:v>1.2E-5</c:v>
                </c:pt>
                <c:pt idx="4296">
                  <c:v>1.1E-5</c:v>
                </c:pt>
                <c:pt idx="4297">
                  <c:v>1.0000000000000001E-5</c:v>
                </c:pt>
                <c:pt idx="4298">
                  <c:v>1.0000000000000001E-5</c:v>
                </c:pt>
                <c:pt idx="4299">
                  <c:v>9.0000000000000002E-6</c:v>
                </c:pt>
                <c:pt idx="4300">
                  <c:v>9.0000000000000002E-6</c:v>
                </c:pt>
                <c:pt idx="4301">
                  <c:v>7.9999999999999996E-6</c:v>
                </c:pt>
                <c:pt idx="4302">
                  <c:v>7.9999999999999996E-6</c:v>
                </c:pt>
                <c:pt idx="4303">
                  <c:v>6.9999999999999999E-6</c:v>
                </c:pt>
                <c:pt idx="4304">
                  <c:v>6.9999999999999999E-6</c:v>
                </c:pt>
                <c:pt idx="4305">
                  <c:v>6.0000000000000002E-6</c:v>
                </c:pt>
                <c:pt idx="4306">
                  <c:v>6.0000000000000002E-6</c:v>
                </c:pt>
                <c:pt idx="4307">
                  <c:v>5.0000000000000004E-6</c:v>
                </c:pt>
                <c:pt idx="4308">
                  <c:v>5.0000000000000004E-6</c:v>
                </c:pt>
                <c:pt idx="4309">
                  <c:v>3.9999999999999998E-6</c:v>
                </c:pt>
                <c:pt idx="4310">
                  <c:v>3.9999999999999998E-6</c:v>
                </c:pt>
                <c:pt idx="4311">
                  <c:v>3.9999999999999998E-6</c:v>
                </c:pt>
                <c:pt idx="4312">
                  <c:v>3.0000000000000001E-6</c:v>
                </c:pt>
                <c:pt idx="4313">
                  <c:v>3.0000000000000001E-6</c:v>
                </c:pt>
                <c:pt idx="4314">
                  <c:v>3.0000000000000001E-6</c:v>
                </c:pt>
                <c:pt idx="4315">
                  <c:v>1.9999999999999999E-6</c:v>
                </c:pt>
                <c:pt idx="4316">
                  <c:v>1.9999999999999999E-6</c:v>
                </c:pt>
                <c:pt idx="4317">
                  <c:v>1.9999999999999999E-6</c:v>
                </c:pt>
                <c:pt idx="4318">
                  <c:v>1.9999999999999999E-6</c:v>
                </c:pt>
                <c:pt idx="4319">
                  <c:v>1.9999999999999999E-6</c:v>
                </c:pt>
                <c:pt idx="4320">
                  <c:v>1.9999999999999999E-6</c:v>
                </c:pt>
                <c:pt idx="4321">
                  <c:v>3.0000000000000001E-6</c:v>
                </c:pt>
                <c:pt idx="4322">
                  <c:v>3.0000000000000001E-6</c:v>
                </c:pt>
                <c:pt idx="4323">
                  <c:v>3.0000000000000001E-6</c:v>
                </c:pt>
                <c:pt idx="4324">
                  <c:v>3.9999999999999998E-6</c:v>
                </c:pt>
                <c:pt idx="4325">
                  <c:v>3.9999999999999998E-6</c:v>
                </c:pt>
                <c:pt idx="4326">
                  <c:v>5.0000000000000004E-6</c:v>
                </c:pt>
                <c:pt idx="4327">
                  <c:v>5.0000000000000004E-6</c:v>
                </c:pt>
                <c:pt idx="4328">
                  <c:v>5.0000000000000004E-6</c:v>
                </c:pt>
                <c:pt idx="4329">
                  <c:v>6.0000000000000002E-6</c:v>
                </c:pt>
                <c:pt idx="4330">
                  <c:v>6.0000000000000002E-6</c:v>
                </c:pt>
                <c:pt idx="4331">
                  <c:v>6.9999999999999999E-6</c:v>
                </c:pt>
                <c:pt idx="4332">
                  <c:v>6.9999999999999999E-6</c:v>
                </c:pt>
                <c:pt idx="4333">
                  <c:v>7.9999999999999996E-6</c:v>
                </c:pt>
                <c:pt idx="4334">
                  <c:v>7.9999999999999996E-6</c:v>
                </c:pt>
                <c:pt idx="4335">
                  <c:v>9.0000000000000002E-6</c:v>
                </c:pt>
                <c:pt idx="4336">
                  <c:v>9.0000000000000002E-6</c:v>
                </c:pt>
                <c:pt idx="4337">
                  <c:v>9.0000000000000002E-6</c:v>
                </c:pt>
                <c:pt idx="4338">
                  <c:v>1.0000000000000001E-5</c:v>
                </c:pt>
                <c:pt idx="4339">
                  <c:v>1.0000000000000001E-5</c:v>
                </c:pt>
                <c:pt idx="4340">
                  <c:v>1.0000000000000001E-5</c:v>
                </c:pt>
                <c:pt idx="4341">
                  <c:v>1.1E-5</c:v>
                </c:pt>
                <c:pt idx="4342">
                  <c:v>1.1E-5</c:v>
                </c:pt>
                <c:pt idx="4343">
                  <c:v>1.1E-5</c:v>
                </c:pt>
                <c:pt idx="4344">
                  <c:v>1.1E-5</c:v>
                </c:pt>
                <c:pt idx="4345">
                  <c:v>1.1E-5</c:v>
                </c:pt>
                <c:pt idx="4346">
                  <c:v>1.1E-5</c:v>
                </c:pt>
                <c:pt idx="4347">
                  <c:v>1.1E-5</c:v>
                </c:pt>
                <c:pt idx="4348">
                  <c:v>1.1E-5</c:v>
                </c:pt>
                <c:pt idx="4349">
                  <c:v>1.1E-5</c:v>
                </c:pt>
                <c:pt idx="4350">
                  <c:v>1.1E-5</c:v>
                </c:pt>
                <c:pt idx="4351">
                  <c:v>1.0000000000000001E-5</c:v>
                </c:pt>
                <c:pt idx="4352">
                  <c:v>1.0000000000000001E-5</c:v>
                </c:pt>
                <c:pt idx="4353">
                  <c:v>1.0000000000000001E-5</c:v>
                </c:pt>
                <c:pt idx="4354">
                  <c:v>9.0000000000000002E-6</c:v>
                </c:pt>
                <c:pt idx="4355">
                  <c:v>9.0000000000000002E-6</c:v>
                </c:pt>
                <c:pt idx="4356">
                  <c:v>7.9999999999999996E-6</c:v>
                </c:pt>
                <c:pt idx="4357">
                  <c:v>7.9999999999999996E-6</c:v>
                </c:pt>
                <c:pt idx="4358">
                  <c:v>6.9999999999999999E-6</c:v>
                </c:pt>
                <c:pt idx="4359">
                  <c:v>6.9999999999999999E-6</c:v>
                </c:pt>
                <c:pt idx="4360">
                  <c:v>6.0000000000000002E-6</c:v>
                </c:pt>
                <c:pt idx="4361">
                  <c:v>6.0000000000000002E-6</c:v>
                </c:pt>
                <c:pt idx="4362">
                  <c:v>5.0000000000000004E-6</c:v>
                </c:pt>
                <c:pt idx="4363">
                  <c:v>5.0000000000000004E-6</c:v>
                </c:pt>
                <c:pt idx="4364">
                  <c:v>5.0000000000000004E-6</c:v>
                </c:pt>
                <c:pt idx="4365">
                  <c:v>5.0000000000000004E-6</c:v>
                </c:pt>
                <c:pt idx="4366">
                  <c:v>5.0000000000000004E-6</c:v>
                </c:pt>
                <c:pt idx="4367">
                  <c:v>6.0000000000000002E-6</c:v>
                </c:pt>
                <c:pt idx="4368">
                  <c:v>6.9999999999999999E-6</c:v>
                </c:pt>
                <c:pt idx="4369">
                  <c:v>6.9999999999999999E-6</c:v>
                </c:pt>
                <c:pt idx="4370">
                  <c:v>7.9999999999999996E-6</c:v>
                </c:pt>
                <c:pt idx="4371">
                  <c:v>9.0000000000000002E-6</c:v>
                </c:pt>
                <c:pt idx="4372">
                  <c:v>1.0000000000000001E-5</c:v>
                </c:pt>
                <c:pt idx="4373">
                  <c:v>1.1E-5</c:v>
                </c:pt>
                <c:pt idx="4374">
                  <c:v>1.2E-5</c:v>
                </c:pt>
                <c:pt idx="4375">
                  <c:v>1.2999999999999999E-5</c:v>
                </c:pt>
                <c:pt idx="4376">
                  <c:v>1.4E-5</c:v>
                </c:pt>
                <c:pt idx="4377">
                  <c:v>1.5E-5</c:v>
                </c:pt>
                <c:pt idx="4378">
                  <c:v>1.5999999999999999E-5</c:v>
                </c:pt>
                <c:pt idx="4379">
                  <c:v>1.7E-5</c:v>
                </c:pt>
                <c:pt idx="4380">
                  <c:v>1.8E-5</c:v>
                </c:pt>
                <c:pt idx="4381">
                  <c:v>1.9000000000000001E-5</c:v>
                </c:pt>
                <c:pt idx="4382">
                  <c:v>2.0000000000000002E-5</c:v>
                </c:pt>
                <c:pt idx="4383">
                  <c:v>2.0000000000000002E-5</c:v>
                </c:pt>
                <c:pt idx="4384">
                  <c:v>2.0999999999999999E-5</c:v>
                </c:pt>
                <c:pt idx="4385">
                  <c:v>2.1999999999999999E-5</c:v>
                </c:pt>
                <c:pt idx="4386">
                  <c:v>2.3E-5</c:v>
                </c:pt>
                <c:pt idx="4387">
                  <c:v>2.4000000000000001E-5</c:v>
                </c:pt>
                <c:pt idx="4388">
                  <c:v>2.4000000000000001E-5</c:v>
                </c:pt>
                <c:pt idx="4389">
                  <c:v>2.5000000000000001E-5</c:v>
                </c:pt>
                <c:pt idx="4390">
                  <c:v>2.5999999999999998E-5</c:v>
                </c:pt>
                <c:pt idx="4391">
                  <c:v>2.5999999999999998E-5</c:v>
                </c:pt>
                <c:pt idx="4392">
                  <c:v>2.6999999999999999E-5</c:v>
                </c:pt>
                <c:pt idx="4393">
                  <c:v>2.6999999999999999E-5</c:v>
                </c:pt>
                <c:pt idx="4394">
                  <c:v>2.8E-5</c:v>
                </c:pt>
                <c:pt idx="4395">
                  <c:v>2.8E-5</c:v>
                </c:pt>
                <c:pt idx="4396">
                  <c:v>2.9E-5</c:v>
                </c:pt>
                <c:pt idx="4397">
                  <c:v>2.9E-5</c:v>
                </c:pt>
                <c:pt idx="4398">
                  <c:v>3.0000000000000001E-5</c:v>
                </c:pt>
                <c:pt idx="4399">
                  <c:v>3.0000000000000001E-5</c:v>
                </c:pt>
                <c:pt idx="4400">
                  <c:v>3.0000000000000001E-5</c:v>
                </c:pt>
                <c:pt idx="4401">
                  <c:v>3.0000000000000001E-5</c:v>
                </c:pt>
                <c:pt idx="4402">
                  <c:v>3.1000000000000001E-5</c:v>
                </c:pt>
                <c:pt idx="4403">
                  <c:v>3.1000000000000001E-5</c:v>
                </c:pt>
                <c:pt idx="4404">
                  <c:v>3.1000000000000001E-5</c:v>
                </c:pt>
                <c:pt idx="4405">
                  <c:v>3.1000000000000001E-5</c:v>
                </c:pt>
                <c:pt idx="4406">
                  <c:v>3.1000000000000001E-5</c:v>
                </c:pt>
                <c:pt idx="4407">
                  <c:v>3.1000000000000001E-5</c:v>
                </c:pt>
                <c:pt idx="4408">
                  <c:v>3.1000000000000001E-5</c:v>
                </c:pt>
                <c:pt idx="4409">
                  <c:v>3.1000000000000001E-5</c:v>
                </c:pt>
                <c:pt idx="4410">
                  <c:v>3.1000000000000001E-5</c:v>
                </c:pt>
                <c:pt idx="4411">
                  <c:v>3.1000000000000001E-5</c:v>
                </c:pt>
                <c:pt idx="4412">
                  <c:v>3.1000000000000001E-5</c:v>
                </c:pt>
                <c:pt idx="4413">
                  <c:v>3.1000000000000001E-5</c:v>
                </c:pt>
                <c:pt idx="4414">
                  <c:v>3.0000000000000001E-5</c:v>
                </c:pt>
                <c:pt idx="4415">
                  <c:v>3.0000000000000001E-5</c:v>
                </c:pt>
                <c:pt idx="4416">
                  <c:v>3.0000000000000001E-5</c:v>
                </c:pt>
                <c:pt idx="4417">
                  <c:v>2.9E-5</c:v>
                </c:pt>
                <c:pt idx="4418">
                  <c:v>2.9E-5</c:v>
                </c:pt>
                <c:pt idx="4419">
                  <c:v>2.9E-5</c:v>
                </c:pt>
                <c:pt idx="4420">
                  <c:v>2.8E-5</c:v>
                </c:pt>
                <c:pt idx="4421">
                  <c:v>2.8E-5</c:v>
                </c:pt>
                <c:pt idx="4422">
                  <c:v>2.6999999999999999E-5</c:v>
                </c:pt>
                <c:pt idx="4423">
                  <c:v>2.6999999999999999E-5</c:v>
                </c:pt>
                <c:pt idx="4424">
                  <c:v>2.5999999999999998E-5</c:v>
                </c:pt>
                <c:pt idx="4425">
                  <c:v>2.5999999999999998E-5</c:v>
                </c:pt>
                <c:pt idx="4426">
                  <c:v>2.5000000000000001E-5</c:v>
                </c:pt>
                <c:pt idx="4427">
                  <c:v>2.4000000000000001E-5</c:v>
                </c:pt>
                <c:pt idx="4428">
                  <c:v>2.4000000000000001E-5</c:v>
                </c:pt>
                <c:pt idx="4429">
                  <c:v>2.3E-5</c:v>
                </c:pt>
                <c:pt idx="4430">
                  <c:v>2.3E-5</c:v>
                </c:pt>
                <c:pt idx="4431">
                  <c:v>2.1999999999999999E-5</c:v>
                </c:pt>
                <c:pt idx="4432">
                  <c:v>2.1999999999999999E-5</c:v>
                </c:pt>
                <c:pt idx="4433">
                  <c:v>2.0999999999999999E-5</c:v>
                </c:pt>
                <c:pt idx="4434">
                  <c:v>2.0000000000000002E-5</c:v>
                </c:pt>
                <c:pt idx="4435">
                  <c:v>2.0000000000000002E-5</c:v>
                </c:pt>
                <c:pt idx="4436">
                  <c:v>1.9000000000000001E-5</c:v>
                </c:pt>
                <c:pt idx="4437">
                  <c:v>1.9000000000000001E-5</c:v>
                </c:pt>
                <c:pt idx="4438">
                  <c:v>1.9000000000000001E-5</c:v>
                </c:pt>
                <c:pt idx="4439">
                  <c:v>1.8E-5</c:v>
                </c:pt>
                <c:pt idx="4440">
                  <c:v>1.8E-5</c:v>
                </c:pt>
                <c:pt idx="4441">
                  <c:v>1.7E-5</c:v>
                </c:pt>
                <c:pt idx="4442">
                  <c:v>1.7E-5</c:v>
                </c:pt>
                <c:pt idx="4443">
                  <c:v>1.7E-5</c:v>
                </c:pt>
                <c:pt idx="4444">
                  <c:v>1.7E-5</c:v>
                </c:pt>
                <c:pt idx="4445">
                  <c:v>1.7E-5</c:v>
                </c:pt>
                <c:pt idx="4446">
                  <c:v>1.7E-5</c:v>
                </c:pt>
                <c:pt idx="4447">
                  <c:v>1.7E-5</c:v>
                </c:pt>
                <c:pt idx="4448">
                  <c:v>1.7E-5</c:v>
                </c:pt>
                <c:pt idx="4449">
                  <c:v>1.7E-5</c:v>
                </c:pt>
                <c:pt idx="4450">
                  <c:v>1.5999999999999999E-5</c:v>
                </c:pt>
                <c:pt idx="4451">
                  <c:v>1.5999999999999999E-5</c:v>
                </c:pt>
                <c:pt idx="4452">
                  <c:v>1.5999999999999999E-5</c:v>
                </c:pt>
                <c:pt idx="4453">
                  <c:v>1.5999999999999999E-5</c:v>
                </c:pt>
                <c:pt idx="4454">
                  <c:v>1.5999999999999999E-5</c:v>
                </c:pt>
                <c:pt idx="4455">
                  <c:v>1.5999999999999999E-5</c:v>
                </c:pt>
                <c:pt idx="4456">
                  <c:v>1.5999999999999999E-5</c:v>
                </c:pt>
                <c:pt idx="4457">
                  <c:v>1.5999999999999999E-5</c:v>
                </c:pt>
                <c:pt idx="4458">
                  <c:v>1.5999999999999999E-5</c:v>
                </c:pt>
                <c:pt idx="4459">
                  <c:v>1.5E-5</c:v>
                </c:pt>
                <c:pt idx="4460">
                  <c:v>1.5E-5</c:v>
                </c:pt>
                <c:pt idx="4461">
                  <c:v>1.5E-5</c:v>
                </c:pt>
                <c:pt idx="4462">
                  <c:v>1.4E-5</c:v>
                </c:pt>
                <c:pt idx="4463">
                  <c:v>1.4E-5</c:v>
                </c:pt>
                <c:pt idx="4464">
                  <c:v>1.4E-5</c:v>
                </c:pt>
                <c:pt idx="4465">
                  <c:v>1.2999999999999999E-5</c:v>
                </c:pt>
                <c:pt idx="4466">
                  <c:v>1.2999999999999999E-5</c:v>
                </c:pt>
                <c:pt idx="4467">
                  <c:v>1.2E-5</c:v>
                </c:pt>
                <c:pt idx="4468">
                  <c:v>1.1E-5</c:v>
                </c:pt>
                <c:pt idx="4469">
                  <c:v>1.1E-5</c:v>
                </c:pt>
                <c:pt idx="4470">
                  <c:v>1.0000000000000001E-5</c:v>
                </c:pt>
                <c:pt idx="4471">
                  <c:v>1.0000000000000001E-5</c:v>
                </c:pt>
                <c:pt idx="4472">
                  <c:v>9.0000000000000002E-6</c:v>
                </c:pt>
                <c:pt idx="4473">
                  <c:v>9.0000000000000002E-6</c:v>
                </c:pt>
                <c:pt idx="4474">
                  <c:v>7.9999999999999996E-6</c:v>
                </c:pt>
                <c:pt idx="4475">
                  <c:v>7.9999999999999996E-6</c:v>
                </c:pt>
                <c:pt idx="4476">
                  <c:v>6.9999999999999999E-6</c:v>
                </c:pt>
                <c:pt idx="4477">
                  <c:v>6.9999999999999999E-6</c:v>
                </c:pt>
                <c:pt idx="4478">
                  <c:v>6.9999999999999999E-6</c:v>
                </c:pt>
                <c:pt idx="4479">
                  <c:v>6.9999999999999999E-6</c:v>
                </c:pt>
                <c:pt idx="4480">
                  <c:v>6.9999999999999999E-6</c:v>
                </c:pt>
                <c:pt idx="4481">
                  <c:v>7.9999999999999996E-6</c:v>
                </c:pt>
                <c:pt idx="4482">
                  <c:v>7.9999999999999996E-6</c:v>
                </c:pt>
                <c:pt idx="4483">
                  <c:v>7.9999999999999996E-6</c:v>
                </c:pt>
                <c:pt idx="4484">
                  <c:v>9.0000000000000002E-6</c:v>
                </c:pt>
                <c:pt idx="4485">
                  <c:v>1.0000000000000001E-5</c:v>
                </c:pt>
                <c:pt idx="4486">
                  <c:v>1.0000000000000001E-5</c:v>
                </c:pt>
                <c:pt idx="4487">
                  <c:v>1.1E-5</c:v>
                </c:pt>
                <c:pt idx="4488">
                  <c:v>1.1E-5</c:v>
                </c:pt>
                <c:pt idx="4489">
                  <c:v>1.2E-5</c:v>
                </c:pt>
                <c:pt idx="4490">
                  <c:v>1.2999999999999999E-5</c:v>
                </c:pt>
                <c:pt idx="4491">
                  <c:v>1.2999999999999999E-5</c:v>
                </c:pt>
                <c:pt idx="4492">
                  <c:v>1.4E-5</c:v>
                </c:pt>
                <c:pt idx="4493">
                  <c:v>1.4E-5</c:v>
                </c:pt>
                <c:pt idx="4494">
                  <c:v>1.5E-5</c:v>
                </c:pt>
                <c:pt idx="4495">
                  <c:v>1.5E-5</c:v>
                </c:pt>
                <c:pt idx="4496">
                  <c:v>1.5999999999999999E-5</c:v>
                </c:pt>
                <c:pt idx="4497">
                  <c:v>1.5999999999999999E-5</c:v>
                </c:pt>
                <c:pt idx="4498">
                  <c:v>1.5999999999999999E-5</c:v>
                </c:pt>
                <c:pt idx="4499">
                  <c:v>1.7E-5</c:v>
                </c:pt>
                <c:pt idx="4500">
                  <c:v>1.7E-5</c:v>
                </c:pt>
                <c:pt idx="4501">
                  <c:v>1.7E-5</c:v>
                </c:pt>
                <c:pt idx="4502">
                  <c:v>1.7E-5</c:v>
                </c:pt>
                <c:pt idx="4503">
                  <c:v>1.7E-5</c:v>
                </c:pt>
                <c:pt idx="4504">
                  <c:v>1.7E-5</c:v>
                </c:pt>
                <c:pt idx="4505">
                  <c:v>1.7E-5</c:v>
                </c:pt>
                <c:pt idx="4506">
                  <c:v>1.7E-5</c:v>
                </c:pt>
                <c:pt idx="4507">
                  <c:v>1.7E-5</c:v>
                </c:pt>
                <c:pt idx="4508">
                  <c:v>1.8E-5</c:v>
                </c:pt>
                <c:pt idx="4509">
                  <c:v>1.8E-5</c:v>
                </c:pt>
                <c:pt idx="4510">
                  <c:v>1.8E-5</c:v>
                </c:pt>
                <c:pt idx="4511">
                  <c:v>1.8E-5</c:v>
                </c:pt>
                <c:pt idx="4512">
                  <c:v>1.8E-5</c:v>
                </c:pt>
                <c:pt idx="4513">
                  <c:v>1.8E-5</c:v>
                </c:pt>
                <c:pt idx="4514">
                  <c:v>1.8E-5</c:v>
                </c:pt>
                <c:pt idx="4515">
                  <c:v>1.8E-5</c:v>
                </c:pt>
                <c:pt idx="4516">
                  <c:v>1.8E-5</c:v>
                </c:pt>
                <c:pt idx="4517">
                  <c:v>1.8E-5</c:v>
                </c:pt>
                <c:pt idx="4518">
                  <c:v>1.9000000000000001E-5</c:v>
                </c:pt>
                <c:pt idx="4519">
                  <c:v>1.9000000000000001E-5</c:v>
                </c:pt>
                <c:pt idx="4520">
                  <c:v>1.9000000000000001E-5</c:v>
                </c:pt>
                <c:pt idx="4521">
                  <c:v>2.0000000000000002E-5</c:v>
                </c:pt>
                <c:pt idx="4522">
                  <c:v>2.0000000000000002E-5</c:v>
                </c:pt>
                <c:pt idx="4523">
                  <c:v>2.0999999999999999E-5</c:v>
                </c:pt>
                <c:pt idx="4524">
                  <c:v>2.0999999999999999E-5</c:v>
                </c:pt>
                <c:pt idx="4525">
                  <c:v>2.1999999999999999E-5</c:v>
                </c:pt>
                <c:pt idx="4526">
                  <c:v>2.1999999999999999E-5</c:v>
                </c:pt>
                <c:pt idx="4527">
                  <c:v>2.3E-5</c:v>
                </c:pt>
                <c:pt idx="4528">
                  <c:v>2.3E-5</c:v>
                </c:pt>
                <c:pt idx="4529">
                  <c:v>2.4000000000000001E-5</c:v>
                </c:pt>
                <c:pt idx="4530">
                  <c:v>2.4000000000000001E-5</c:v>
                </c:pt>
                <c:pt idx="4531">
                  <c:v>2.5000000000000001E-5</c:v>
                </c:pt>
                <c:pt idx="4532">
                  <c:v>2.5000000000000001E-5</c:v>
                </c:pt>
                <c:pt idx="4533">
                  <c:v>2.5999999999999998E-5</c:v>
                </c:pt>
                <c:pt idx="4534">
                  <c:v>2.6999999999999999E-5</c:v>
                </c:pt>
                <c:pt idx="4535">
                  <c:v>2.6999999999999999E-5</c:v>
                </c:pt>
                <c:pt idx="4536">
                  <c:v>2.8E-5</c:v>
                </c:pt>
                <c:pt idx="4537">
                  <c:v>2.8E-5</c:v>
                </c:pt>
                <c:pt idx="4538">
                  <c:v>2.9E-5</c:v>
                </c:pt>
                <c:pt idx="4539">
                  <c:v>3.0000000000000001E-5</c:v>
                </c:pt>
                <c:pt idx="4540">
                  <c:v>3.0000000000000001E-5</c:v>
                </c:pt>
                <c:pt idx="4541">
                  <c:v>3.1000000000000001E-5</c:v>
                </c:pt>
                <c:pt idx="4542">
                  <c:v>3.1000000000000001E-5</c:v>
                </c:pt>
                <c:pt idx="4543">
                  <c:v>3.1999999999999999E-5</c:v>
                </c:pt>
                <c:pt idx="4544">
                  <c:v>3.3000000000000003E-5</c:v>
                </c:pt>
                <c:pt idx="4545">
                  <c:v>3.3000000000000003E-5</c:v>
                </c:pt>
                <c:pt idx="4546">
                  <c:v>3.4E-5</c:v>
                </c:pt>
                <c:pt idx="4547">
                  <c:v>3.4E-5</c:v>
                </c:pt>
                <c:pt idx="4548">
                  <c:v>3.4999999999999997E-5</c:v>
                </c:pt>
                <c:pt idx="4549">
                  <c:v>3.4999999999999997E-5</c:v>
                </c:pt>
                <c:pt idx="4550">
                  <c:v>3.6000000000000001E-5</c:v>
                </c:pt>
                <c:pt idx="4551">
                  <c:v>3.6000000000000001E-5</c:v>
                </c:pt>
                <c:pt idx="4552">
                  <c:v>3.6000000000000001E-5</c:v>
                </c:pt>
                <c:pt idx="4553">
                  <c:v>3.6999999999999998E-5</c:v>
                </c:pt>
                <c:pt idx="4554">
                  <c:v>3.6999999999999998E-5</c:v>
                </c:pt>
                <c:pt idx="4555">
                  <c:v>3.8000000000000002E-5</c:v>
                </c:pt>
                <c:pt idx="4556">
                  <c:v>3.8000000000000002E-5</c:v>
                </c:pt>
                <c:pt idx="4557">
                  <c:v>3.8000000000000002E-5</c:v>
                </c:pt>
                <c:pt idx="4558">
                  <c:v>3.8999999999999999E-5</c:v>
                </c:pt>
                <c:pt idx="4559">
                  <c:v>3.8999999999999999E-5</c:v>
                </c:pt>
                <c:pt idx="4560">
                  <c:v>3.8999999999999999E-5</c:v>
                </c:pt>
                <c:pt idx="4561">
                  <c:v>3.8999999999999999E-5</c:v>
                </c:pt>
                <c:pt idx="4562">
                  <c:v>3.8999999999999999E-5</c:v>
                </c:pt>
                <c:pt idx="4563">
                  <c:v>4.0000000000000003E-5</c:v>
                </c:pt>
                <c:pt idx="4564">
                  <c:v>4.0000000000000003E-5</c:v>
                </c:pt>
                <c:pt idx="4565">
                  <c:v>4.0000000000000003E-5</c:v>
                </c:pt>
                <c:pt idx="4566">
                  <c:v>4.0000000000000003E-5</c:v>
                </c:pt>
                <c:pt idx="4567">
                  <c:v>4.0000000000000003E-5</c:v>
                </c:pt>
                <c:pt idx="4568">
                  <c:v>4.0000000000000003E-5</c:v>
                </c:pt>
                <c:pt idx="4569">
                  <c:v>3.8999999999999999E-5</c:v>
                </c:pt>
                <c:pt idx="4570">
                  <c:v>3.8999999999999999E-5</c:v>
                </c:pt>
                <c:pt idx="4571">
                  <c:v>3.8999999999999999E-5</c:v>
                </c:pt>
                <c:pt idx="4572">
                  <c:v>3.8999999999999999E-5</c:v>
                </c:pt>
                <c:pt idx="4573">
                  <c:v>3.8999999999999999E-5</c:v>
                </c:pt>
                <c:pt idx="4574">
                  <c:v>3.8000000000000002E-5</c:v>
                </c:pt>
                <c:pt idx="4575">
                  <c:v>3.8000000000000002E-5</c:v>
                </c:pt>
                <c:pt idx="4576">
                  <c:v>3.8000000000000002E-5</c:v>
                </c:pt>
                <c:pt idx="4577">
                  <c:v>3.6999999999999998E-5</c:v>
                </c:pt>
                <c:pt idx="4578">
                  <c:v>3.6999999999999998E-5</c:v>
                </c:pt>
                <c:pt idx="4579">
                  <c:v>3.6000000000000001E-5</c:v>
                </c:pt>
                <c:pt idx="4580">
                  <c:v>3.6000000000000001E-5</c:v>
                </c:pt>
                <c:pt idx="4581">
                  <c:v>3.4999999999999997E-5</c:v>
                </c:pt>
                <c:pt idx="4582">
                  <c:v>3.4999999999999997E-5</c:v>
                </c:pt>
                <c:pt idx="4583">
                  <c:v>3.4E-5</c:v>
                </c:pt>
                <c:pt idx="4584">
                  <c:v>3.4E-5</c:v>
                </c:pt>
                <c:pt idx="4585">
                  <c:v>3.3000000000000003E-5</c:v>
                </c:pt>
                <c:pt idx="4586">
                  <c:v>3.1999999999999999E-5</c:v>
                </c:pt>
                <c:pt idx="4587">
                  <c:v>3.1999999999999999E-5</c:v>
                </c:pt>
                <c:pt idx="4588">
                  <c:v>3.1000000000000001E-5</c:v>
                </c:pt>
                <c:pt idx="4589">
                  <c:v>3.1000000000000001E-5</c:v>
                </c:pt>
                <c:pt idx="4590">
                  <c:v>3.0000000000000001E-5</c:v>
                </c:pt>
                <c:pt idx="4591">
                  <c:v>2.9E-5</c:v>
                </c:pt>
                <c:pt idx="4592">
                  <c:v>2.9E-5</c:v>
                </c:pt>
                <c:pt idx="4593">
                  <c:v>2.8E-5</c:v>
                </c:pt>
                <c:pt idx="4594">
                  <c:v>2.6999999999999999E-5</c:v>
                </c:pt>
                <c:pt idx="4595">
                  <c:v>2.6999999999999999E-5</c:v>
                </c:pt>
                <c:pt idx="4596">
                  <c:v>2.5999999999999998E-5</c:v>
                </c:pt>
                <c:pt idx="4597">
                  <c:v>2.5999999999999998E-5</c:v>
                </c:pt>
                <c:pt idx="4598">
                  <c:v>2.5000000000000001E-5</c:v>
                </c:pt>
                <c:pt idx="4599">
                  <c:v>2.5000000000000001E-5</c:v>
                </c:pt>
                <c:pt idx="4600">
                  <c:v>2.4000000000000001E-5</c:v>
                </c:pt>
                <c:pt idx="4601">
                  <c:v>2.4000000000000001E-5</c:v>
                </c:pt>
                <c:pt idx="4602">
                  <c:v>2.3E-5</c:v>
                </c:pt>
                <c:pt idx="4603">
                  <c:v>2.3E-5</c:v>
                </c:pt>
                <c:pt idx="4604">
                  <c:v>2.3E-5</c:v>
                </c:pt>
                <c:pt idx="4605">
                  <c:v>2.1999999999999999E-5</c:v>
                </c:pt>
                <c:pt idx="4606">
                  <c:v>2.1999999999999999E-5</c:v>
                </c:pt>
                <c:pt idx="4607">
                  <c:v>2.1999999999999999E-5</c:v>
                </c:pt>
                <c:pt idx="4608">
                  <c:v>2.1999999999999999E-5</c:v>
                </c:pt>
                <c:pt idx="4609">
                  <c:v>2.0999999999999999E-5</c:v>
                </c:pt>
                <c:pt idx="4610">
                  <c:v>2.0999999999999999E-5</c:v>
                </c:pt>
                <c:pt idx="4611">
                  <c:v>2.0999999999999999E-5</c:v>
                </c:pt>
                <c:pt idx="4612">
                  <c:v>2.0999999999999999E-5</c:v>
                </c:pt>
                <c:pt idx="4613">
                  <c:v>2.0999999999999999E-5</c:v>
                </c:pt>
                <c:pt idx="4614">
                  <c:v>2.0999999999999999E-5</c:v>
                </c:pt>
                <c:pt idx="4615">
                  <c:v>2.0999999999999999E-5</c:v>
                </c:pt>
                <c:pt idx="4616">
                  <c:v>2.0999999999999999E-5</c:v>
                </c:pt>
                <c:pt idx="4617">
                  <c:v>2.0999999999999999E-5</c:v>
                </c:pt>
                <c:pt idx="4618">
                  <c:v>2.0999999999999999E-5</c:v>
                </c:pt>
                <c:pt idx="4619">
                  <c:v>2.0999999999999999E-5</c:v>
                </c:pt>
                <c:pt idx="4620">
                  <c:v>2.0999999999999999E-5</c:v>
                </c:pt>
                <c:pt idx="4621">
                  <c:v>2.0999999999999999E-5</c:v>
                </c:pt>
                <c:pt idx="4622">
                  <c:v>2.0999999999999999E-5</c:v>
                </c:pt>
                <c:pt idx="4623">
                  <c:v>2.0999999999999999E-5</c:v>
                </c:pt>
                <c:pt idx="4624">
                  <c:v>2.1999999999999999E-5</c:v>
                </c:pt>
                <c:pt idx="4625">
                  <c:v>2.1999999999999999E-5</c:v>
                </c:pt>
                <c:pt idx="4626">
                  <c:v>2.1999999999999999E-5</c:v>
                </c:pt>
                <c:pt idx="4627">
                  <c:v>2.1999999999999999E-5</c:v>
                </c:pt>
                <c:pt idx="4628">
                  <c:v>2.1999999999999999E-5</c:v>
                </c:pt>
                <c:pt idx="4629">
                  <c:v>2.1999999999999999E-5</c:v>
                </c:pt>
                <c:pt idx="4630">
                  <c:v>2.1999999999999999E-5</c:v>
                </c:pt>
                <c:pt idx="4631">
                  <c:v>2.1999999999999999E-5</c:v>
                </c:pt>
                <c:pt idx="4632">
                  <c:v>2.1999999999999999E-5</c:v>
                </c:pt>
                <c:pt idx="4633">
                  <c:v>2.1999999999999999E-5</c:v>
                </c:pt>
                <c:pt idx="4634">
                  <c:v>2.1999999999999999E-5</c:v>
                </c:pt>
                <c:pt idx="4635">
                  <c:v>2.1999999999999999E-5</c:v>
                </c:pt>
                <c:pt idx="4636">
                  <c:v>2.1999999999999999E-5</c:v>
                </c:pt>
                <c:pt idx="4637">
                  <c:v>2.1999999999999999E-5</c:v>
                </c:pt>
                <c:pt idx="4638">
                  <c:v>2.1999999999999999E-5</c:v>
                </c:pt>
                <c:pt idx="4639">
                  <c:v>2.1999999999999999E-5</c:v>
                </c:pt>
                <c:pt idx="4640">
                  <c:v>2.1999999999999999E-5</c:v>
                </c:pt>
                <c:pt idx="4641">
                  <c:v>2.1999999999999999E-5</c:v>
                </c:pt>
                <c:pt idx="4642">
                  <c:v>2.1999999999999999E-5</c:v>
                </c:pt>
                <c:pt idx="4643">
                  <c:v>2.0999999999999999E-5</c:v>
                </c:pt>
                <c:pt idx="4644">
                  <c:v>2.0999999999999999E-5</c:v>
                </c:pt>
                <c:pt idx="4645">
                  <c:v>2.0999999999999999E-5</c:v>
                </c:pt>
                <c:pt idx="4646">
                  <c:v>2.0999999999999999E-5</c:v>
                </c:pt>
                <c:pt idx="4647">
                  <c:v>2.0999999999999999E-5</c:v>
                </c:pt>
                <c:pt idx="4648">
                  <c:v>2.0999999999999999E-5</c:v>
                </c:pt>
                <c:pt idx="4649">
                  <c:v>2.0999999999999999E-5</c:v>
                </c:pt>
                <c:pt idx="4650">
                  <c:v>2.0999999999999999E-5</c:v>
                </c:pt>
                <c:pt idx="4651">
                  <c:v>2.0999999999999999E-5</c:v>
                </c:pt>
                <c:pt idx="4652">
                  <c:v>2.0999999999999999E-5</c:v>
                </c:pt>
                <c:pt idx="4653">
                  <c:v>2.0999999999999999E-5</c:v>
                </c:pt>
                <c:pt idx="4654">
                  <c:v>2.0999999999999999E-5</c:v>
                </c:pt>
                <c:pt idx="4655">
                  <c:v>2.0999999999999999E-5</c:v>
                </c:pt>
                <c:pt idx="4656">
                  <c:v>2.0999999999999999E-5</c:v>
                </c:pt>
                <c:pt idx="4657">
                  <c:v>2.0999999999999999E-5</c:v>
                </c:pt>
                <c:pt idx="4658">
                  <c:v>2.0999999999999999E-5</c:v>
                </c:pt>
                <c:pt idx="4659">
                  <c:v>2.1999999999999999E-5</c:v>
                </c:pt>
                <c:pt idx="4660">
                  <c:v>2.1999999999999999E-5</c:v>
                </c:pt>
                <c:pt idx="4661">
                  <c:v>2.1999999999999999E-5</c:v>
                </c:pt>
                <c:pt idx="4662">
                  <c:v>2.3E-5</c:v>
                </c:pt>
                <c:pt idx="4663">
                  <c:v>2.3E-5</c:v>
                </c:pt>
                <c:pt idx="4664">
                  <c:v>2.4000000000000001E-5</c:v>
                </c:pt>
                <c:pt idx="4665">
                  <c:v>2.4000000000000001E-5</c:v>
                </c:pt>
                <c:pt idx="4666">
                  <c:v>2.5000000000000001E-5</c:v>
                </c:pt>
                <c:pt idx="4667">
                  <c:v>2.5000000000000001E-5</c:v>
                </c:pt>
                <c:pt idx="4668">
                  <c:v>2.5999999999999998E-5</c:v>
                </c:pt>
                <c:pt idx="4669">
                  <c:v>2.6999999999999999E-5</c:v>
                </c:pt>
                <c:pt idx="4670">
                  <c:v>2.8E-5</c:v>
                </c:pt>
                <c:pt idx="4671">
                  <c:v>2.9E-5</c:v>
                </c:pt>
                <c:pt idx="4672">
                  <c:v>2.9E-5</c:v>
                </c:pt>
                <c:pt idx="4673">
                  <c:v>3.0000000000000001E-5</c:v>
                </c:pt>
                <c:pt idx="4674">
                  <c:v>3.1000000000000001E-5</c:v>
                </c:pt>
                <c:pt idx="4675">
                  <c:v>3.1999999999999999E-5</c:v>
                </c:pt>
                <c:pt idx="4676">
                  <c:v>3.3000000000000003E-5</c:v>
                </c:pt>
                <c:pt idx="4677">
                  <c:v>3.4E-5</c:v>
                </c:pt>
                <c:pt idx="4678">
                  <c:v>3.4999999999999997E-5</c:v>
                </c:pt>
                <c:pt idx="4679">
                  <c:v>3.6999999999999998E-5</c:v>
                </c:pt>
                <c:pt idx="4680">
                  <c:v>3.8000000000000002E-5</c:v>
                </c:pt>
                <c:pt idx="4681">
                  <c:v>3.8999999999999999E-5</c:v>
                </c:pt>
                <c:pt idx="4682">
                  <c:v>4.0000000000000003E-5</c:v>
                </c:pt>
                <c:pt idx="4683">
                  <c:v>4.1E-5</c:v>
                </c:pt>
                <c:pt idx="4684">
                  <c:v>4.1999999999999998E-5</c:v>
                </c:pt>
                <c:pt idx="4685">
                  <c:v>4.3000000000000002E-5</c:v>
                </c:pt>
                <c:pt idx="4686">
                  <c:v>4.3999999999999999E-5</c:v>
                </c:pt>
                <c:pt idx="4687">
                  <c:v>4.5000000000000003E-5</c:v>
                </c:pt>
                <c:pt idx="4688">
                  <c:v>4.6E-5</c:v>
                </c:pt>
                <c:pt idx="4689">
                  <c:v>4.6999999999999997E-5</c:v>
                </c:pt>
                <c:pt idx="4690">
                  <c:v>4.8000000000000001E-5</c:v>
                </c:pt>
                <c:pt idx="4691">
                  <c:v>4.8999999999999998E-5</c:v>
                </c:pt>
                <c:pt idx="4692">
                  <c:v>5.0000000000000002E-5</c:v>
                </c:pt>
                <c:pt idx="4693">
                  <c:v>5.1E-5</c:v>
                </c:pt>
                <c:pt idx="4694">
                  <c:v>5.1E-5</c:v>
                </c:pt>
                <c:pt idx="4695">
                  <c:v>5.1999999999999997E-5</c:v>
                </c:pt>
                <c:pt idx="4696">
                  <c:v>5.3000000000000001E-5</c:v>
                </c:pt>
                <c:pt idx="4697">
                  <c:v>5.3000000000000001E-5</c:v>
                </c:pt>
                <c:pt idx="4698">
                  <c:v>5.3999999999999998E-5</c:v>
                </c:pt>
                <c:pt idx="4699">
                  <c:v>5.3999999999999998E-5</c:v>
                </c:pt>
                <c:pt idx="4700">
                  <c:v>5.3999999999999998E-5</c:v>
                </c:pt>
                <c:pt idx="4701">
                  <c:v>5.3999999999999998E-5</c:v>
                </c:pt>
                <c:pt idx="4702">
                  <c:v>5.5000000000000002E-5</c:v>
                </c:pt>
                <c:pt idx="4703">
                  <c:v>5.5000000000000002E-5</c:v>
                </c:pt>
                <c:pt idx="4704">
                  <c:v>5.5000000000000002E-5</c:v>
                </c:pt>
                <c:pt idx="4705">
                  <c:v>5.3999999999999998E-5</c:v>
                </c:pt>
                <c:pt idx="4706">
                  <c:v>5.3999999999999998E-5</c:v>
                </c:pt>
                <c:pt idx="4707">
                  <c:v>5.3999999999999998E-5</c:v>
                </c:pt>
                <c:pt idx="4708">
                  <c:v>5.3000000000000001E-5</c:v>
                </c:pt>
                <c:pt idx="4709">
                  <c:v>5.3000000000000001E-5</c:v>
                </c:pt>
                <c:pt idx="4710">
                  <c:v>5.1999999999999997E-5</c:v>
                </c:pt>
                <c:pt idx="4711">
                  <c:v>5.1999999999999997E-5</c:v>
                </c:pt>
                <c:pt idx="4712">
                  <c:v>5.1E-5</c:v>
                </c:pt>
                <c:pt idx="4713">
                  <c:v>5.0000000000000002E-5</c:v>
                </c:pt>
                <c:pt idx="4714">
                  <c:v>4.8999999999999998E-5</c:v>
                </c:pt>
                <c:pt idx="4715">
                  <c:v>4.8000000000000001E-5</c:v>
                </c:pt>
                <c:pt idx="4716">
                  <c:v>4.6999999999999997E-5</c:v>
                </c:pt>
                <c:pt idx="4717">
                  <c:v>4.5000000000000003E-5</c:v>
                </c:pt>
                <c:pt idx="4718">
                  <c:v>4.3999999999999999E-5</c:v>
                </c:pt>
                <c:pt idx="4719">
                  <c:v>4.1999999999999998E-5</c:v>
                </c:pt>
                <c:pt idx="4720">
                  <c:v>4.1E-5</c:v>
                </c:pt>
                <c:pt idx="4721">
                  <c:v>3.8999999999999999E-5</c:v>
                </c:pt>
                <c:pt idx="4722">
                  <c:v>3.6999999999999998E-5</c:v>
                </c:pt>
                <c:pt idx="4723">
                  <c:v>3.6000000000000001E-5</c:v>
                </c:pt>
                <c:pt idx="4724">
                  <c:v>3.4E-5</c:v>
                </c:pt>
                <c:pt idx="4725">
                  <c:v>3.1999999999999999E-5</c:v>
                </c:pt>
                <c:pt idx="4726">
                  <c:v>3.0000000000000001E-5</c:v>
                </c:pt>
                <c:pt idx="4727">
                  <c:v>2.8E-5</c:v>
                </c:pt>
                <c:pt idx="4728">
                  <c:v>2.5999999999999998E-5</c:v>
                </c:pt>
                <c:pt idx="4729">
                  <c:v>2.4000000000000001E-5</c:v>
                </c:pt>
                <c:pt idx="4730">
                  <c:v>2.1999999999999999E-5</c:v>
                </c:pt>
                <c:pt idx="4731">
                  <c:v>2.0000000000000002E-5</c:v>
                </c:pt>
                <c:pt idx="4732">
                  <c:v>1.8E-5</c:v>
                </c:pt>
                <c:pt idx="4733">
                  <c:v>1.5999999999999999E-5</c:v>
                </c:pt>
                <c:pt idx="4734">
                  <c:v>1.4E-5</c:v>
                </c:pt>
                <c:pt idx="4735">
                  <c:v>1.2999999999999999E-5</c:v>
                </c:pt>
                <c:pt idx="4736">
                  <c:v>1.1E-5</c:v>
                </c:pt>
                <c:pt idx="4737">
                  <c:v>1.1E-5</c:v>
                </c:pt>
                <c:pt idx="4738">
                  <c:v>1.0000000000000001E-5</c:v>
                </c:pt>
                <c:pt idx="4739">
                  <c:v>1.1E-5</c:v>
                </c:pt>
                <c:pt idx="4740">
                  <c:v>1.1E-5</c:v>
                </c:pt>
                <c:pt idx="4741">
                  <c:v>1.2999999999999999E-5</c:v>
                </c:pt>
                <c:pt idx="4742">
                  <c:v>1.4E-5</c:v>
                </c:pt>
                <c:pt idx="4743">
                  <c:v>1.5999999999999999E-5</c:v>
                </c:pt>
                <c:pt idx="4744">
                  <c:v>1.8E-5</c:v>
                </c:pt>
                <c:pt idx="4745">
                  <c:v>2.0000000000000002E-5</c:v>
                </c:pt>
                <c:pt idx="4746">
                  <c:v>2.1999999999999999E-5</c:v>
                </c:pt>
                <c:pt idx="4747">
                  <c:v>2.4000000000000001E-5</c:v>
                </c:pt>
                <c:pt idx="4748">
                  <c:v>2.5000000000000001E-5</c:v>
                </c:pt>
                <c:pt idx="4749">
                  <c:v>2.6999999999999999E-5</c:v>
                </c:pt>
                <c:pt idx="4750">
                  <c:v>2.9E-5</c:v>
                </c:pt>
                <c:pt idx="4751">
                  <c:v>3.1000000000000001E-5</c:v>
                </c:pt>
                <c:pt idx="4752">
                  <c:v>3.3000000000000003E-5</c:v>
                </c:pt>
                <c:pt idx="4753">
                  <c:v>3.4E-5</c:v>
                </c:pt>
                <c:pt idx="4754">
                  <c:v>3.6000000000000001E-5</c:v>
                </c:pt>
                <c:pt idx="4755">
                  <c:v>3.6999999999999998E-5</c:v>
                </c:pt>
                <c:pt idx="4756">
                  <c:v>3.8999999999999999E-5</c:v>
                </c:pt>
                <c:pt idx="4757">
                  <c:v>4.0000000000000003E-5</c:v>
                </c:pt>
                <c:pt idx="4758">
                  <c:v>4.1E-5</c:v>
                </c:pt>
                <c:pt idx="4759">
                  <c:v>4.1999999999999998E-5</c:v>
                </c:pt>
                <c:pt idx="4760">
                  <c:v>4.3000000000000002E-5</c:v>
                </c:pt>
                <c:pt idx="4761">
                  <c:v>4.3999999999999999E-5</c:v>
                </c:pt>
                <c:pt idx="4762">
                  <c:v>4.5000000000000003E-5</c:v>
                </c:pt>
                <c:pt idx="4763">
                  <c:v>4.6E-5</c:v>
                </c:pt>
                <c:pt idx="4764">
                  <c:v>4.6E-5</c:v>
                </c:pt>
                <c:pt idx="4765">
                  <c:v>4.6999999999999997E-5</c:v>
                </c:pt>
                <c:pt idx="4766">
                  <c:v>4.6999999999999997E-5</c:v>
                </c:pt>
                <c:pt idx="4767">
                  <c:v>4.8000000000000001E-5</c:v>
                </c:pt>
                <c:pt idx="4768">
                  <c:v>4.8000000000000001E-5</c:v>
                </c:pt>
                <c:pt idx="4769">
                  <c:v>4.8000000000000001E-5</c:v>
                </c:pt>
                <c:pt idx="4770">
                  <c:v>4.8000000000000001E-5</c:v>
                </c:pt>
                <c:pt idx="4771">
                  <c:v>4.8000000000000001E-5</c:v>
                </c:pt>
                <c:pt idx="4772">
                  <c:v>4.8000000000000001E-5</c:v>
                </c:pt>
                <c:pt idx="4773">
                  <c:v>4.8000000000000001E-5</c:v>
                </c:pt>
                <c:pt idx="4774">
                  <c:v>4.8000000000000001E-5</c:v>
                </c:pt>
                <c:pt idx="4775">
                  <c:v>4.6999999999999997E-5</c:v>
                </c:pt>
                <c:pt idx="4776">
                  <c:v>4.6999999999999997E-5</c:v>
                </c:pt>
                <c:pt idx="4777">
                  <c:v>4.6999999999999997E-5</c:v>
                </c:pt>
                <c:pt idx="4778">
                  <c:v>4.6E-5</c:v>
                </c:pt>
                <c:pt idx="4779">
                  <c:v>4.5000000000000003E-5</c:v>
                </c:pt>
                <c:pt idx="4780">
                  <c:v>4.5000000000000003E-5</c:v>
                </c:pt>
                <c:pt idx="4781">
                  <c:v>4.3999999999999999E-5</c:v>
                </c:pt>
                <c:pt idx="4782">
                  <c:v>4.3000000000000002E-5</c:v>
                </c:pt>
                <c:pt idx="4783">
                  <c:v>4.1999999999999998E-5</c:v>
                </c:pt>
                <c:pt idx="4784">
                  <c:v>4.1999999999999998E-5</c:v>
                </c:pt>
                <c:pt idx="4785">
                  <c:v>4.1E-5</c:v>
                </c:pt>
                <c:pt idx="4786">
                  <c:v>4.0000000000000003E-5</c:v>
                </c:pt>
                <c:pt idx="4787">
                  <c:v>3.8999999999999999E-5</c:v>
                </c:pt>
                <c:pt idx="4788">
                  <c:v>3.8000000000000002E-5</c:v>
                </c:pt>
                <c:pt idx="4789">
                  <c:v>3.6999999999999998E-5</c:v>
                </c:pt>
                <c:pt idx="4790">
                  <c:v>3.6000000000000001E-5</c:v>
                </c:pt>
                <c:pt idx="4791">
                  <c:v>3.4999999999999997E-5</c:v>
                </c:pt>
                <c:pt idx="4792">
                  <c:v>3.4999999999999997E-5</c:v>
                </c:pt>
                <c:pt idx="4793">
                  <c:v>3.4E-5</c:v>
                </c:pt>
                <c:pt idx="4794">
                  <c:v>3.3000000000000003E-5</c:v>
                </c:pt>
                <c:pt idx="4795">
                  <c:v>3.1999999999999999E-5</c:v>
                </c:pt>
                <c:pt idx="4796">
                  <c:v>3.1000000000000001E-5</c:v>
                </c:pt>
                <c:pt idx="4797">
                  <c:v>3.1000000000000001E-5</c:v>
                </c:pt>
                <c:pt idx="4798">
                  <c:v>3.0000000000000001E-5</c:v>
                </c:pt>
                <c:pt idx="4799">
                  <c:v>2.9E-5</c:v>
                </c:pt>
                <c:pt idx="4800">
                  <c:v>2.9E-5</c:v>
                </c:pt>
                <c:pt idx="4801">
                  <c:v>2.8E-5</c:v>
                </c:pt>
                <c:pt idx="4802">
                  <c:v>2.8E-5</c:v>
                </c:pt>
                <c:pt idx="4803">
                  <c:v>2.8E-5</c:v>
                </c:pt>
                <c:pt idx="4804">
                  <c:v>2.6999999999999999E-5</c:v>
                </c:pt>
                <c:pt idx="4805">
                  <c:v>2.6999999999999999E-5</c:v>
                </c:pt>
                <c:pt idx="4806">
                  <c:v>2.6999999999999999E-5</c:v>
                </c:pt>
                <c:pt idx="4807">
                  <c:v>2.6999999999999999E-5</c:v>
                </c:pt>
                <c:pt idx="4808">
                  <c:v>2.6999999999999999E-5</c:v>
                </c:pt>
                <c:pt idx="4809">
                  <c:v>2.6999999999999999E-5</c:v>
                </c:pt>
                <c:pt idx="4810">
                  <c:v>2.6999999999999999E-5</c:v>
                </c:pt>
                <c:pt idx="4811">
                  <c:v>2.6999999999999999E-5</c:v>
                </c:pt>
                <c:pt idx="4812">
                  <c:v>2.6999999999999999E-5</c:v>
                </c:pt>
                <c:pt idx="4813">
                  <c:v>2.8E-5</c:v>
                </c:pt>
                <c:pt idx="4814">
                  <c:v>2.8E-5</c:v>
                </c:pt>
                <c:pt idx="4815">
                  <c:v>2.8E-5</c:v>
                </c:pt>
                <c:pt idx="4816">
                  <c:v>2.9E-5</c:v>
                </c:pt>
                <c:pt idx="4817">
                  <c:v>2.9E-5</c:v>
                </c:pt>
                <c:pt idx="4818">
                  <c:v>3.0000000000000001E-5</c:v>
                </c:pt>
                <c:pt idx="4819">
                  <c:v>3.0000000000000001E-5</c:v>
                </c:pt>
                <c:pt idx="4820">
                  <c:v>3.1000000000000001E-5</c:v>
                </c:pt>
                <c:pt idx="4821">
                  <c:v>3.1000000000000001E-5</c:v>
                </c:pt>
                <c:pt idx="4822">
                  <c:v>3.1999999999999999E-5</c:v>
                </c:pt>
                <c:pt idx="4823">
                  <c:v>3.3000000000000003E-5</c:v>
                </c:pt>
                <c:pt idx="4824">
                  <c:v>3.3000000000000003E-5</c:v>
                </c:pt>
                <c:pt idx="4825">
                  <c:v>3.4E-5</c:v>
                </c:pt>
                <c:pt idx="4826">
                  <c:v>3.4999999999999997E-5</c:v>
                </c:pt>
                <c:pt idx="4827">
                  <c:v>3.4999999999999997E-5</c:v>
                </c:pt>
                <c:pt idx="4828">
                  <c:v>3.6000000000000001E-5</c:v>
                </c:pt>
                <c:pt idx="4829">
                  <c:v>3.6999999999999998E-5</c:v>
                </c:pt>
                <c:pt idx="4830">
                  <c:v>3.8000000000000002E-5</c:v>
                </c:pt>
                <c:pt idx="4831">
                  <c:v>3.8000000000000002E-5</c:v>
                </c:pt>
                <c:pt idx="4832">
                  <c:v>3.8999999999999999E-5</c:v>
                </c:pt>
                <c:pt idx="4833">
                  <c:v>4.0000000000000003E-5</c:v>
                </c:pt>
                <c:pt idx="4834">
                  <c:v>4.0000000000000003E-5</c:v>
                </c:pt>
                <c:pt idx="4835">
                  <c:v>4.1E-5</c:v>
                </c:pt>
                <c:pt idx="4836">
                  <c:v>4.1999999999999998E-5</c:v>
                </c:pt>
                <c:pt idx="4837">
                  <c:v>4.1999999999999998E-5</c:v>
                </c:pt>
                <c:pt idx="4838">
                  <c:v>4.3000000000000002E-5</c:v>
                </c:pt>
                <c:pt idx="4839">
                  <c:v>4.3999999999999999E-5</c:v>
                </c:pt>
                <c:pt idx="4840">
                  <c:v>4.3999999999999999E-5</c:v>
                </c:pt>
                <c:pt idx="4841">
                  <c:v>4.5000000000000003E-5</c:v>
                </c:pt>
                <c:pt idx="4842">
                  <c:v>4.5000000000000003E-5</c:v>
                </c:pt>
                <c:pt idx="4843">
                  <c:v>4.5000000000000003E-5</c:v>
                </c:pt>
                <c:pt idx="4844">
                  <c:v>4.6E-5</c:v>
                </c:pt>
                <c:pt idx="4845">
                  <c:v>4.6E-5</c:v>
                </c:pt>
                <c:pt idx="4846">
                  <c:v>4.6E-5</c:v>
                </c:pt>
                <c:pt idx="4847">
                  <c:v>4.6E-5</c:v>
                </c:pt>
                <c:pt idx="4848">
                  <c:v>4.6999999999999997E-5</c:v>
                </c:pt>
                <c:pt idx="4849">
                  <c:v>4.6999999999999997E-5</c:v>
                </c:pt>
                <c:pt idx="4850">
                  <c:v>4.6999999999999997E-5</c:v>
                </c:pt>
                <c:pt idx="4851">
                  <c:v>4.6999999999999997E-5</c:v>
                </c:pt>
                <c:pt idx="4852">
                  <c:v>4.6E-5</c:v>
                </c:pt>
                <c:pt idx="4853">
                  <c:v>4.6E-5</c:v>
                </c:pt>
                <c:pt idx="4854">
                  <c:v>4.6E-5</c:v>
                </c:pt>
                <c:pt idx="4855">
                  <c:v>4.6E-5</c:v>
                </c:pt>
                <c:pt idx="4856">
                  <c:v>4.5000000000000003E-5</c:v>
                </c:pt>
                <c:pt idx="4857">
                  <c:v>4.5000000000000003E-5</c:v>
                </c:pt>
                <c:pt idx="4858">
                  <c:v>4.3999999999999999E-5</c:v>
                </c:pt>
                <c:pt idx="4859">
                  <c:v>4.3999999999999999E-5</c:v>
                </c:pt>
                <c:pt idx="4860">
                  <c:v>4.3000000000000002E-5</c:v>
                </c:pt>
                <c:pt idx="4861">
                  <c:v>4.1999999999999998E-5</c:v>
                </c:pt>
                <c:pt idx="4862">
                  <c:v>4.1999999999999998E-5</c:v>
                </c:pt>
                <c:pt idx="4863">
                  <c:v>4.1E-5</c:v>
                </c:pt>
                <c:pt idx="4864">
                  <c:v>4.0000000000000003E-5</c:v>
                </c:pt>
                <c:pt idx="4865">
                  <c:v>3.8999999999999999E-5</c:v>
                </c:pt>
                <c:pt idx="4866">
                  <c:v>3.8000000000000002E-5</c:v>
                </c:pt>
                <c:pt idx="4867">
                  <c:v>3.6999999999999998E-5</c:v>
                </c:pt>
                <c:pt idx="4868">
                  <c:v>3.6000000000000001E-5</c:v>
                </c:pt>
                <c:pt idx="4869">
                  <c:v>3.4E-5</c:v>
                </c:pt>
                <c:pt idx="4870">
                  <c:v>3.3000000000000003E-5</c:v>
                </c:pt>
                <c:pt idx="4871">
                  <c:v>3.1999999999999999E-5</c:v>
                </c:pt>
                <c:pt idx="4872">
                  <c:v>3.1000000000000001E-5</c:v>
                </c:pt>
                <c:pt idx="4873">
                  <c:v>3.0000000000000001E-5</c:v>
                </c:pt>
                <c:pt idx="4874">
                  <c:v>2.8E-5</c:v>
                </c:pt>
                <c:pt idx="4875">
                  <c:v>2.6999999999999999E-5</c:v>
                </c:pt>
                <c:pt idx="4876">
                  <c:v>2.5999999999999998E-5</c:v>
                </c:pt>
                <c:pt idx="4877">
                  <c:v>2.5000000000000001E-5</c:v>
                </c:pt>
                <c:pt idx="4878">
                  <c:v>2.4000000000000001E-5</c:v>
                </c:pt>
                <c:pt idx="4879">
                  <c:v>2.3E-5</c:v>
                </c:pt>
                <c:pt idx="4880">
                  <c:v>2.1999999999999999E-5</c:v>
                </c:pt>
                <c:pt idx="4881">
                  <c:v>2.1999999999999999E-5</c:v>
                </c:pt>
                <c:pt idx="4882">
                  <c:v>2.0999999999999999E-5</c:v>
                </c:pt>
                <c:pt idx="4883">
                  <c:v>2.0999999999999999E-5</c:v>
                </c:pt>
                <c:pt idx="4884">
                  <c:v>2.0000000000000002E-5</c:v>
                </c:pt>
                <c:pt idx="4885">
                  <c:v>2.0000000000000002E-5</c:v>
                </c:pt>
                <c:pt idx="4886">
                  <c:v>2.0000000000000002E-5</c:v>
                </c:pt>
                <c:pt idx="4887">
                  <c:v>2.0999999999999999E-5</c:v>
                </c:pt>
                <c:pt idx="4888">
                  <c:v>2.0999999999999999E-5</c:v>
                </c:pt>
                <c:pt idx="4889">
                  <c:v>2.1999999999999999E-5</c:v>
                </c:pt>
                <c:pt idx="4890">
                  <c:v>2.1999999999999999E-5</c:v>
                </c:pt>
                <c:pt idx="4891">
                  <c:v>2.3E-5</c:v>
                </c:pt>
                <c:pt idx="4892">
                  <c:v>2.4000000000000001E-5</c:v>
                </c:pt>
                <c:pt idx="4893">
                  <c:v>2.5000000000000001E-5</c:v>
                </c:pt>
                <c:pt idx="4894">
                  <c:v>2.5999999999999998E-5</c:v>
                </c:pt>
                <c:pt idx="4895">
                  <c:v>2.8E-5</c:v>
                </c:pt>
                <c:pt idx="4896">
                  <c:v>2.9E-5</c:v>
                </c:pt>
                <c:pt idx="4897">
                  <c:v>3.0000000000000001E-5</c:v>
                </c:pt>
                <c:pt idx="4898">
                  <c:v>3.1000000000000001E-5</c:v>
                </c:pt>
                <c:pt idx="4899">
                  <c:v>3.1999999999999999E-5</c:v>
                </c:pt>
                <c:pt idx="4900">
                  <c:v>3.4E-5</c:v>
                </c:pt>
                <c:pt idx="4901">
                  <c:v>3.4999999999999997E-5</c:v>
                </c:pt>
                <c:pt idx="4902">
                  <c:v>3.6000000000000001E-5</c:v>
                </c:pt>
                <c:pt idx="4903">
                  <c:v>3.6999999999999998E-5</c:v>
                </c:pt>
                <c:pt idx="4904">
                  <c:v>3.8000000000000002E-5</c:v>
                </c:pt>
                <c:pt idx="4905">
                  <c:v>4.0000000000000003E-5</c:v>
                </c:pt>
                <c:pt idx="4906">
                  <c:v>4.1E-5</c:v>
                </c:pt>
                <c:pt idx="4907">
                  <c:v>4.1999999999999998E-5</c:v>
                </c:pt>
                <c:pt idx="4908">
                  <c:v>4.3000000000000002E-5</c:v>
                </c:pt>
                <c:pt idx="4909">
                  <c:v>4.3999999999999999E-5</c:v>
                </c:pt>
                <c:pt idx="4910">
                  <c:v>4.3999999999999999E-5</c:v>
                </c:pt>
                <c:pt idx="4911">
                  <c:v>4.5000000000000003E-5</c:v>
                </c:pt>
                <c:pt idx="4912">
                  <c:v>4.6E-5</c:v>
                </c:pt>
                <c:pt idx="4913">
                  <c:v>4.6999999999999997E-5</c:v>
                </c:pt>
                <c:pt idx="4914">
                  <c:v>4.6999999999999997E-5</c:v>
                </c:pt>
                <c:pt idx="4915">
                  <c:v>4.8000000000000001E-5</c:v>
                </c:pt>
                <c:pt idx="4916">
                  <c:v>4.8000000000000001E-5</c:v>
                </c:pt>
                <c:pt idx="4917">
                  <c:v>4.8999999999999998E-5</c:v>
                </c:pt>
                <c:pt idx="4918">
                  <c:v>4.8999999999999998E-5</c:v>
                </c:pt>
                <c:pt idx="4919">
                  <c:v>5.0000000000000002E-5</c:v>
                </c:pt>
                <c:pt idx="4920">
                  <c:v>5.0000000000000002E-5</c:v>
                </c:pt>
                <c:pt idx="4921">
                  <c:v>5.0000000000000002E-5</c:v>
                </c:pt>
                <c:pt idx="4922">
                  <c:v>5.0000000000000002E-5</c:v>
                </c:pt>
                <c:pt idx="4923">
                  <c:v>5.0000000000000002E-5</c:v>
                </c:pt>
                <c:pt idx="4924">
                  <c:v>5.0000000000000002E-5</c:v>
                </c:pt>
                <c:pt idx="4925">
                  <c:v>5.0000000000000002E-5</c:v>
                </c:pt>
                <c:pt idx="4926">
                  <c:v>5.0000000000000002E-5</c:v>
                </c:pt>
                <c:pt idx="4927">
                  <c:v>5.0000000000000002E-5</c:v>
                </c:pt>
                <c:pt idx="4928">
                  <c:v>5.0000000000000002E-5</c:v>
                </c:pt>
                <c:pt idx="4929">
                  <c:v>5.0000000000000002E-5</c:v>
                </c:pt>
                <c:pt idx="4930">
                  <c:v>5.0000000000000002E-5</c:v>
                </c:pt>
                <c:pt idx="4931">
                  <c:v>4.8999999999999998E-5</c:v>
                </c:pt>
                <c:pt idx="4932">
                  <c:v>4.8999999999999998E-5</c:v>
                </c:pt>
                <c:pt idx="4933">
                  <c:v>4.8999999999999998E-5</c:v>
                </c:pt>
                <c:pt idx="4934">
                  <c:v>4.8000000000000001E-5</c:v>
                </c:pt>
                <c:pt idx="4935">
                  <c:v>4.8000000000000001E-5</c:v>
                </c:pt>
                <c:pt idx="4936">
                  <c:v>4.6999999999999997E-5</c:v>
                </c:pt>
                <c:pt idx="4937">
                  <c:v>4.6999999999999997E-5</c:v>
                </c:pt>
                <c:pt idx="4938">
                  <c:v>4.6E-5</c:v>
                </c:pt>
                <c:pt idx="4939">
                  <c:v>4.5000000000000003E-5</c:v>
                </c:pt>
                <c:pt idx="4940">
                  <c:v>4.5000000000000003E-5</c:v>
                </c:pt>
                <c:pt idx="4941">
                  <c:v>4.3999999999999999E-5</c:v>
                </c:pt>
                <c:pt idx="4942">
                  <c:v>4.3000000000000002E-5</c:v>
                </c:pt>
                <c:pt idx="4943">
                  <c:v>4.1999999999999998E-5</c:v>
                </c:pt>
                <c:pt idx="4944">
                  <c:v>4.1E-5</c:v>
                </c:pt>
                <c:pt idx="4945">
                  <c:v>4.0000000000000003E-5</c:v>
                </c:pt>
                <c:pt idx="4946">
                  <c:v>3.8999999999999999E-5</c:v>
                </c:pt>
                <c:pt idx="4947">
                  <c:v>3.8000000000000002E-5</c:v>
                </c:pt>
                <c:pt idx="4948">
                  <c:v>3.6999999999999998E-5</c:v>
                </c:pt>
                <c:pt idx="4949">
                  <c:v>3.6000000000000001E-5</c:v>
                </c:pt>
                <c:pt idx="4950">
                  <c:v>3.4999999999999997E-5</c:v>
                </c:pt>
                <c:pt idx="4951">
                  <c:v>3.4E-5</c:v>
                </c:pt>
                <c:pt idx="4952">
                  <c:v>3.1999999999999999E-5</c:v>
                </c:pt>
                <c:pt idx="4953">
                  <c:v>3.1000000000000001E-5</c:v>
                </c:pt>
                <c:pt idx="4954">
                  <c:v>3.0000000000000001E-5</c:v>
                </c:pt>
                <c:pt idx="4955">
                  <c:v>2.8E-5</c:v>
                </c:pt>
                <c:pt idx="4956">
                  <c:v>2.6999999999999999E-5</c:v>
                </c:pt>
                <c:pt idx="4957">
                  <c:v>2.5999999999999998E-5</c:v>
                </c:pt>
                <c:pt idx="4958">
                  <c:v>2.4000000000000001E-5</c:v>
                </c:pt>
                <c:pt idx="4959">
                  <c:v>2.3E-5</c:v>
                </c:pt>
                <c:pt idx="4960">
                  <c:v>2.0999999999999999E-5</c:v>
                </c:pt>
                <c:pt idx="4961">
                  <c:v>2.0000000000000002E-5</c:v>
                </c:pt>
                <c:pt idx="4962">
                  <c:v>1.9000000000000001E-5</c:v>
                </c:pt>
                <c:pt idx="4963">
                  <c:v>1.7E-5</c:v>
                </c:pt>
                <c:pt idx="4964">
                  <c:v>1.5999999999999999E-5</c:v>
                </c:pt>
                <c:pt idx="4965">
                  <c:v>1.5E-5</c:v>
                </c:pt>
                <c:pt idx="4966">
                  <c:v>1.4E-5</c:v>
                </c:pt>
                <c:pt idx="4967">
                  <c:v>1.2999999999999999E-5</c:v>
                </c:pt>
                <c:pt idx="4968">
                  <c:v>1.2999999999999999E-5</c:v>
                </c:pt>
                <c:pt idx="4969">
                  <c:v>1.2999999999999999E-5</c:v>
                </c:pt>
                <c:pt idx="4970">
                  <c:v>1.2999999999999999E-5</c:v>
                </c:pt>
                <c:pt idx="4971">
                  <c:v>1.2999999999999999E-5</c:v>
                </c:pt>
                <c:pt idx="4972">
                  <c:v>1.4E-5</c:v>
                </c:pt>
                <c:pt idx="4973">
                  <c:v>1.5E-5</c:v>
                </c:pt>
                <c:pt idx="4974">
                  <c:v>1.5999999999999999E-5</c:v>
                </c:pt>
                <c:pt idx="4975">
                  <c:v>1.7E-5</c:v>
                </c:pt>
                <c:pt idx="4976">
                  <c:v>1.8E-5</c:v>
                </c:pt>
                <c:pt idx="4977">
                  <c:v>1.9000000000000001E-5</c:v>
                </c:pt>
                <c:pt idx="4978">
                  <c:v>2.0999999999999999E-5</c:v>
                </c:pt>
                <c:pt idx="4979">
                  <c:v>2.1999999999999999E-5</c:v>
                </c:pt>
                <c:pt idx="4980">
                  <c:v>2.3E-5</c:v>
                </c:pt>
                <c:pt idx="4981">
                  <c:v>2.4000000000000001E-5</c:v>
                </c:pt>
                <c:pt idx="4982">
                  <c:v>2.5000000000000001E-5</c:v>
                </c:pt>
                <c:pt idx="4983">
                  <c:v>2.5999999999999998E-5</c:v>
                </c:pt>
                <c:pt idx="4984">
                  <c:v>2.6999999999999999E-5</c:v>
                </c:pt>
                <c:pt idx="4985">
                  <c:v>2.8E-5</c:v>
                </c:pt>
                <c:pt idx="4986">
                  <c:v>2.9E-5</c:v>
                </c:pt>
                <c:pt idx="4987">
                  <c:v>2.9E-5</c:v>
                </c:pt>
                <c:pt idx="4988">
                  <c:v>3.0000000000000001E-5</c:v>
                </c:pt>
                <c:pt idx="4989">
                  <c:v>3.0000000000000001E-5</c:v>
                </c:pt>
                <c:pt idx="4990">
                  <c:v>3.1000000000000001E-5</c:v>
                </c:pt>
                <c:pt idx="4991">
                  <c:v>3.1000000000000001E-5</c:v>
                </c:pt>
                <c:pt idx="4992">
                  <c:v>3.1000000000000001E-5</c:v>
                </c:pt>
                <c:pt idx="4993">
                  <c:v>3.1000000000000001E-5</c:v>
                </c:pt>
                <c:pt idx="4994">
                  <c:v>3.0000000000000001E-5</c:v>
                </c:pt>
                <c:pt idx="4995">
                  <c:v>3.0000000000000001E-5</c:v>
                </c:pt>
                <c:pt idx="4996">
                  <c:v>3.0000000000000001E-5</c:v>
                </c:pt>
                <c:pt idx="4997">
                  <c:v>2.9E-5</c:v>
                </c:pt>
                <c:pt idx="4998">
                  <c:v>2.8E-5</c:v>
                </c:pt>
                <c:pt idx="4999">
                  <c:v>2.6999999999999999E-5</c:v>
                </c:pt>
                <c:pt idx="5000">
                  <c:v>2.5999999999999998E-5</c:v>
                </c:pt>
                <c:pt idx="5001">
                  <c:v>2.5000000000000001E-5</c:v>
                </c:pt>
                <c:pt idx="5002">
                  <c:v>2.4000000000000001E-5</c:v>
                </c:pt>
                <c:pt idx="5003">
                  <c:v>2.3E-5</c:v>
                </c:pt>
                <c:pt idx="5004">
                  <c:v>2.0999999999999999E-5</c:v>
                </c:pt>
                <c:pt idx="5005">
                  <c:v>2.0000000000000002E-5</c:v>
                </c:pt>
                <c:pt idx="5006">
                  <c:v>1.8E-5</c:v>
                </c:pt>
                <c:pt idx="5007">
                  <c:v>1.5999999999999999E-5</c:v>
                </c:pt>
                <c:pt idx="5008">
                  <c:v>1.5E-5</c:v>
                </c:pt>
                <c:pt idx="5009">
                  <c:v>1.2999999999999999E-5</c:v>
                </c:pt>
                <c:pt idx="5010">
                  <c:v>1.1E-5</c:v>
                </c:pt>
                <c:pt idx="5011">
                  <c:v>1.0000000000000001E-5</c:v>
                </c:pt>
                <c:pt idx="5012">
                  <c:v>7.9999999999999996E-6</c:v>
                </c:pt>
                <c:pt idx="5013">
                  <c:v>6.9999999999999999E-6</c:v>
                </c:pt>
                <c:pt idx="5014">
                  <c:v>6.9999999999999999E-6</c:v>
                </c:pt>
                <c:pt idx="5015">
                  <c:v>6.9999999999999999E-6</c:v>
                </c:pt>
                <c:pt idx="5016">
                  <c:v>9.0000000000000002E-6</c:v>
                </c:pt>
                <c:pt idx="5017">
                  <c:v>1.0000000000000001E-5</c:v>
                </c:pt>
                <c:pt idx="5018">
                  <c:v>1.2E-5</c:v>
                </c:pt>
                <c:pt idx="5019">
                  <c:v>1.4E-5</c:v>
                </c:pt>
                <c:pt idx="5020">
                  <c:v>1.5999999999999999E-5</c:v>
                </c:pt>
                <c:pt idx="5021">
                  <c:v>1.8E-5</c:v>
                </c:pt>
                <c:pt idx="5022">
                  <c:v>2.0000000000000002E-5</c:v>
                </c:pt>
                <c:pt idx="5023">
                  <c:v>2.3E-5</c:v>
                </c:pt>
                <c:pt idx="5024">
                  <c:v>2.5000000000000001E-5</c:v>
                </c:pt>
                <c:pt idx="5025">
                  <c:v>2.6999999999999999E-5</c:v>
                </c:pt>
                <c:pt idx="5026">
                  <c:v>2.9E-5</c:v>
                </c:pt>
                <c:pt idx="5027">
                  <c:v>3.1000000000000001E-5</c:v>
                </c:pt>
                <c:pt idx="5028">
                  <c:v>3.3000000000000003E-5</c:v>
                </c:pt>
                <c:pt idx="5029">
                  <c:v>3.4999999999999997E-5</c:v>
                </c:pt>
                <c:pt idx="5030">
                  <c:v>3.6999999999999998E-5</c:v>
                </c:pt>
                <c:pt idx="5031">
                  <c:v>3.8000000000000002E-5</c:v>
                </c:pt>
                <c:pt idx="5032">
                  <c:v>4.0000000000000003E-5</c:v>
                </c:pt>
                <c:pt idx="5033">
                  <c:v>4.1E-5</c:v>
                </c:pt>
                <c:pt idx="5034">
                  <c:v>4.3000000000000002E-5</c:v>
                </c:pt>
                <c:pt idx="5035">
                  <c:v>4.3999999999999999E-5</c:v>
                </c:pt>
                <c:pt idx="5036">
                  <c:v>4.5000000000000003E-5</c:v>
                </c:pt>
                <c:pt idx="5037">
                  <c:v>4.6E-5</c:v>
                </c:pt>
                <c:pt idx="5038">
                  <c:v>4.6999999999999997E-5</c:v>
                </c:pt>
                <c:pt idx="5039">
                  <c:v>4.8000000000000001E-5</c:v>
                </c:pt>
                <c:pt idx="5040">
                  <c:v>4.8000000000000001E-5</c:v>
                </c:pt>
                <c:pt idx="5041">
                  <c:v>4.8999999999999998E-5</c:v>
                </c:pt>
                <c:pt idx="5042">
                  <c:v>4.8999999999999998E-5</c:v>
                </c:pt>
                <c:pt idx="5043">
                  <c:v>5.0000000000000002E-5</c:v>
                </c:pt>
                <c:pt idx="5044">
                  <c:v>5.0000000000000002E-5</c:v>
                </c:pt>
                <c:pt idx="5045">
                  <c:v>5.0000000000000002E-5</c:v>
                </c:pt>
                <c:pt idx="5046">
                  <c:v>5.0000000000000002E-5</c:v>
                </c:pt>
                <c:pt idx="5047">
                  <c:v>4.8999999999999998E-5</c:v>
                </c:pt>
                <c:pt idx="5048">
                  <c:v>4.8999999999999998E-5</c:v>
                </c:pt>
                <c:pt idx="5049">
                  <c:v>4.8999999999999998E-5</c:v>
                </c:pt>
                <c:pt idx="5050">
                  <c:v>4.8000000000000001E-5</c:v>
                </c:pt>
                <c:pt idx="5051">
                  <c:v>4.6999999999999997E-5</c:v>
                </c:pt>
                <c:pt idx="5052">
                  <c:v>4.6999999999999997E-5</c:v>
                </c:pt>
                <c:pt idx="5053">
                  <c:v>4.6E-5</c:v>
                </c:pt>
                <c:pt idx="5054">
                  <c:v>4.5000000000000003E-5</c:v>
                </c:pt>
                <c:pt idx="5055">
                  <c:v>4.3999999999999999E-5</c:v>
                </c:pt>
                <c:pt idx="5056">
                  <c:v>4.3000000000000002E-5</c:v>
                </c:pt>
                <c:pt idx="5057">
                  <c:v>4.1E-5</c:v>
                </c:pt>
                <c:pt idx="5058">
                  <c:v>4.0000000000000003E-5</c:v>
                </c:pt>
                <c:pt idx="5059">
                  <c:v>3.8999999999999999E-5</c:v>
                </c:pt>
                <c:pt idx="5060">
                  <c:v>3.6999999999999998E-5</c:v>
                </c:pt>
                <c:pt idx="5061">
                  <c:v>3.6000000000000001E-5</c:v>
                </c:pt>
                <c:pt idx="5062">
                  <c:v>3.4E-5</c:v>
                </c:pt>
                <c:pt idx="5063">
                  <c:v>3.3000000000000003E-5</c:v>
                </c:pt>
                <c:pt idx="5064">
                  <c:v>3.1000000000000001E-5</c:v>
                </c:pt>
                <c:pt idx="5065">
                  <c:v>2.9E-5</c:v>
                </c:pt>
                <c:pt idx="5066">
                  <c:v>2.8E-5</c:v>
                </c:pt>
                <c:pt idx="5067">
                  <c:v>2.5999999999999998E-5</c:v>
                </c:pt>
                <c:pt idx="5068">
                  <c:v>2.4000000000000001E-5</c:v>
                </c:pt>
                <c:pt idx="5069">
                  <c:v>2.3E-5</c:v>
                </c:pt>
                <c:pt idx="5070">
                  <c:v>2.0999999999999999E-5</c:v>
                </c:pt>
                <c:pt idx="5071">
                  <c:v>1.9000000000000001E-5</c:v>
                </c:pt>
                <c:pt idx="5072">
                  <c:v>1.7E-5</c:v>
                </c:pt>
                <c:pt idx="5073">
                  <c:v>1.5999999999999999E-5</c:v>
                </c:pt>
                <c:pt idx="5074">
                  <c:v>1.4E-5</c:v>
                </c:pt>
                <c:pt idx="5075">
                  <c:v>1.2E-5</c:v>
                </c:pt>
                <c:pt idx="5076">
                  <c:v>1.1E-5</c:v>
                </c:pt>
                <c:pt idx="5077">
                  <c:v>9.0000000000000002E-6</c:v>
                </c:pt>
                <c:pt idx="5078">
                  <c:v>7.9999999999999996E-6</c:v>
                </c:pt>
                <c:pt idx="5079">
                  <c:v>6.9999999999999999E-6</c:v>
                </c:pt>
                <c:pt idx="5080">
                  <c:v>6.0000000000000002E-6</c:v>
                </c:pt>
                <c:pt idx="5081">
                  <c:v>5.0000000000000004E-6</c:v>
                </c:pt>
                <c:pt idx="5082">
                  <c:v>5.0000000000000004E-6</c:v>
                </c:pt>
                <c:pt idx="5083">
                  <c:v>5.0000000000000004E-6</c:v>
                </c:pt>
                <c:pt idx="5084">
                  <c:v>6.0000000000000002E-6</c:v>
                </c:pt>
                <c:pt idx="5085">
                  <c:v>6.9999999999999999E-6</c:v>
                </c:pt>
                <c:pt idx="5086">
                  <c:v>7.9999999999999996E-6</c:v>
                </c:pt>
                <c:pt idx="5087">
                  <c:v>9.0000000000000002E-6</c:v>
                </c:pt>
                <c:pt idx="5088">
                  <c:v>1.0000000000000001E-5</c:v>
                </c:pt>
                <c:pt idx="5089">
                  <c:v>1.1E-5</c:v>
                </c:pt>
                <c:pt idx="5090">
                  <c:v>1.2E-5</c:v>
                </c:pt>
                <c:pt idx="5091">
                  <c:v>1.2999999999999999E-5</c:v>
                </c:pt>
                <c:pt idx="5092">
                  <c:v>1.4E-5</c:v>
                </c:pt>
                <c:pt idx="5093">
                  <c:v>1.5E-5</c:v>
                </c:pt>
                <c:pt idx="5094">
                  <c:v>1.5999999999999999E-5</c:v>
                </c:pt>
                <c:pt idx="5095">
                  <c:v>1.7E-5</c:v>
                </c:pt>
                <c:pt idx="5096">
                  <c:v>1.8E-5</c:v>
                </c:pt>
                <c:pt idx="5097">
                  <c:v>1.9000000000000001E-5</c:v>
                </c:pt>
                <c:pt idx="5098">
                  <c:v>1.9000000000000001E-5</c:v>
                </c:pt>
                <c:pt idx="5099">
                  <c:v>2.0000000000000002E-5</c:v>
                </c:pt>
                <c:pt idx="5100">
                  <c:v>2.0999999999999999E-5</c:v>
                </c:pt>
                <c:pt idx="5101">
                  <c:v>2.0999999999999999E-5</c:v>
                </c:pt>
                <c:pt idx="5102">
                  <c:v>2.1999999999999999E-5</c:v>
                </c:pt>
                <c:pt idx="5103">
                  <c:v>2.1999999999999999E-5</c:v>
                </c:pt>
                <c:pt idx="5104">
                  <c:v>2.3E-5</c:v>
                </c:pt>
                <c:pt idx="5105">
                  <c:v>2.3E-5</c:v>
                </c:pt>
                <c:pt idx="5106">
                  <c:v>2.4000000000000001E-5</c:v>
                </c:pt>
                <c:pt idx="5107">
                  <c:v>2.4000000000000001E-5</c:v>
                </c:pt>
                <c:pt idx="5108">
                  <c:v>2.4000000000000001E-5</c:v>
                </c:pt>
                <c:pt idx="5109">
                  <c:v>2.4000000000000001E-5</c:v>
                </c:pt>
                <c:pt idx="5110">
                  <c:v>2.4000000000000001E-5</c:v>
                </c:pt>
                <c:pt idx="5111">
                  <c:v>2.4000000000000001E-5</c:v>
                </c:pt>
                <c:pt idx="5112">
                  <c:v>2.4000000000000001E-5</c:v>
                </c:pt>
                <c:pt idx="5113">
                  <c:v>2.4000000000000001E-5</c:v>
                </c:pt>
                <c:pt idx="5114">
                  <c:v>2.4000000000000001E-5</c:v>
                </c:pt>
                <c:pt idx="5115">
                  <c:v>2.4000000000000001E-5</c:v>
                </c:pt>
                <c:pt idx="5116">
                  <c:v>2.4000000000000001E-5</c:v>
                </c:pt>
                <c:pt idx="5117">
                  <c:v>2.3E-5</c:v>
                </c:pt>
                <c:pt idx="5118">
                  <c:v>2.3E-5</c:v>
                </c:pt>
                <c:pt idx="5119">
                  <c:v>2.3E-5</c:v>
                </c:pt>
                <c:pt idx="5120">
                  <c:v>2.1999999999999999E-5</c:v>
                </c:pt>
                <c:pt idx="5121">
                  <c:v>2.1999999999999999E-5</c:v>
                </c:pt>
                <c:pt idx="5122">
                  <c:v>2.0999999999999999E-5</c:v>
                </c:pt>
                <c:pt idx="5123">
                  <c:v>2.0000000000000002E-5</c:v>
                </c:pt>
                <c:pt idx="5124">
                  <c:v>2.0000000000000002E-5</c:v>
                </c:pt>
                <c:pt idx="5125">
                  <c:v>1.9000000000000001E-5</c:v>
                </c:pt>
                <c:pt idx="5126">
                  <c:v>1.8E-5</c:v>
                </c:pt>
                <c:pt idx="5127">
                  <c:v>1.7E-5</c:v>
                </c:pt>
                <c:pt idx="5128">
                  <c:v>1.7E-5</c:v>
                </c:pt>
                <c:pt idx="5129">
                  <c:v>1.5999999999999999E-5</c:v>
                </c:pt>
                <c:pt idx="5130">
                  <c:v>1.5E-5</c:v>
                </c:pt>
                <c:pt idx="5131">
                  <c:v>1.4E-5</c:v>
                </c:pt>
                <c:pt idx="5132">
                  <c:v>1.2999999999999999E-5</c:v>
                </c:pt>
                <c:pt idx="5133">
                  <c:v>1.2E-5</c:v>
                </c:pt>
                <c:pt idx="5134">
                  <c:v>1.2E-5</c:v>
                </c:pt>
                <c:pt idx="5135">
                  <c:v>1.1E-5</c:v>
                </c:pt>
                <c:pt idx="5136">
                  <c:v>1.0000000000000001E-5</c:v>
                </c:pt>
                <c:pt idx="5137">
                  <c:v>9.0000000000000002E-6</c:v>
                </c:pt>
                <c:pt idx="5138">
                  <c:v>7.9999999999999996E-6</c:v>
                </c:pt>
                <c:pt idx="5139">
                  <c:v>6.9999999999999999E-6</c:v>
                </c:pt>
                <c:pt idx="5140">
                  <c:v>6.9999999999999999E-6</c:v>
                </c:pt>
                <c:pt idx="5141">
                  <c:v>6.0000000000000002E-6</c:v>
                </c:pt>
                <c:pt idx="5142">
                  <c:v>5.0000000000000004E-6</c:v>
                </c:pt>
                <c:pt idx="5143">
                  <c:v>3.9999999999999998E-6</c:v>
                </c:pt>
                <c:pt idx="5144">
                  <c:v>3.9999999999999998E-6</c:v>
                </c:pt>
                <c:pt idx="5145">
                  <c:v>3.0000000000000001E-6</c:v>
                </c:pt>
                <c:pt idx="5146">
                  <c:v>3.0000000000000001E-6</c:v>
                </c:pt>
                <c:pt idx="5147">
                  <c:v>1.9999999999999999E-6</c:v>
                </c:pt>
                <c:pt idx="5148">
                  <c:v>1.9999999999999999E-6</c:v>
                </c:pt>
                <c:pt idx="5149">
                  <c:v>1.9999999999999999E-6</c:v>
                </c:pt>
                <c:pt idx="5150">
                  <c:v>1.9999999999999999E-6</c:v>
                </c:pt>
                <c:pt idx="5151">
                  <c:v>1.9999999999999999E-6</c:v>
                </c:pt>
                <c:pt idx="5152">
                  <c:v>1.9999999999999999E-6</c:v>
                </c:pt>
                <c:pt idx="5153">
                  <c:v>1.9999999999999999E-6</c:v>
                </c:pt>
                <c:pt idx="5154">
                  <c:v>1.9999999999999999E-6</c:v>
                </c:pt>
                <c:pt idx="5155">
                  <c:v>3.0000000000000001E-6</c:v>
                </c:pt>
                <c:pt idx="5156">
                  <c:v>3.0000000000000001E-6</c:v>
                </c:pt>
                <c:pt idx="5157">
                  <c:v>3.0000000000000001E-6</c:v>
                </c:pt>
                <c:pt idx="5158">
                  <c:v>3.0000000000000001E-6</c:v>
                </c:pt>
                <c:pt idx="5159">
                  <c:v>3.0000000000000001E-6</c:v>
                </c:pt>
                <c:pt idx="5160">
                  <c:v>3.0000000000000001E-6</c:v>
                </c:pt>
                <c:pt idx="5161">
                  <c:v>3.0000000000000001E-6</c:v>
                </c:pt>
                <c:pt idx="5162">
                  <c:v>3.0000000000000001E-6</c:v>
                </c:pt>
                <c:pt idx="5163">
                  <c:v>3.0000000000000001E-6</c:v>
                </c:pt>
                <c:pt idx="5164">
                  <c:v>3.0000000000000001E-6</c:v>
                </c:pt>
                <c:pt idx="5165">
                  <c:v>3.0000000000000001E-6</c:v>
                </c:pt>
                <c:pt idx="5166">
                  <c:v>3.0000000000000001E-6</c:v>
                </c:pt>
                <c:pt idx="5167">
                  <c:v>3.0000000000000001E-6</c:v>
                </c:pt>
                <c:pt idx="5168">
                  <c:v>3.0000000000000001E-6</c:v>
                </c:pt>
                <c:pt idx="5169">
                  <c:v>3.0000000000000001E-6</c:v>
                </c:pt>
                <c:pt idx="5170">
                  <c:v>3.0000000000000001E-6</c:v>
                </c:pt>
                <c:pt idx="5171">
                  <c:v>3.9999999999999998E-6</c:v>
                </c:pt>
                <c:pt idx="5172">
                  <c:v>3.9999999999999998E-6</c:v>
                </c:pt>
                <c:pt idx="5173">
                  <c:v>3.9999999999999998E-6</c:v>
                </c:pt>
                <c:pt idx="5174">
                  <c:v>3.9999999999999998E-6</c:v>
                </c:pt>
                <c:pt idx="5175">
                  <c:v>3.9999999999999998E-6</c:v>
                </c:pt>
                <c:pt idx="5176">
                  <c:v>5.0000000000000004E-6</c:v>
                </c:pt>
                <c:pt idx="5177">
                  <c:v>5.0000000000000004E-6</c:v>
                </c:pt>
                <c:pt idx="5178">
                  <c:v>5.0000000000000004E-6</c:v>
                </c:pt>
                <c:pt idx="5179">
                  <c:v>6.0000000000000002E-6</c:v>
                </c:pt>
                <c:pt idx="5180">
                  <c:v>6.0000000000000002E-6</c:v>
                </c:pt>
                <c:pt idx="5181">
                  <c:v>6.9999999999999999E-6</c:v>
                </c:pt>
                <c:pt idx="5182">
                  <c:v>6.9999999999999999E-6</c:v>
                </c:pt>
                <c:pt idx="5183">
                  <c:v>7.9999999999999996E-6</c:v>
                </c:pt>
                <c:pt idx="5184">
                  <c:v>7.9999999999999996E-6</c:v>
                </c:pt>
                <c:pt idx="5185">
                  <c:v>7.9999999999999996E-6</c:v>
                </c:pt>
                <c:pt idx="5186">
                  <c:v>9.0000000000000002E-6</c:v>
                </c:pt>
                <c:pt idx="5187">
                  <c:v>9.0000000000000002E-6</c:v>
                </c:pt>
                <c:pt idx="5188">
                  <c:v>1.0000000000000001E-5</c:v>
                </c:pt>
                <c:pt idx="5189">
                  <c:v>1.0000000000000001E-5</c:v>
                </c:pt>
                <c:pt idx="5190">
                  <c:v>1.0000000000000001E-5</c:v>
                </c:pt>
                <c:pt idx="5191">
                  <c:v>1.1E-5</c:v>
                </c:pt>
                <c:pt idx="5192">
                  <c:v>1.1E-5</c:v>
                </c:pt>
                <c:pt idx="5193">
                  <c:v>1.2E-5</c:v>
                </c:pt>
                <c:pt idx="5194">
                  <c:v>1.2E-5</c:v>
                </c:pt>
                <c:pt idx="5195">
                  <c:v>1.2E-5</c:v>
                </c:pt>
                <c:pt idx="5196">
                  <c:v>1.2999999999999999E-5</c:v>
                </c:pt>
                <c:pt idx="5197">
                  <c:v>1.2999999999999999E-5</c:v>
                </c:pt>
                <c:pt idx="5198">
                  <c:v>1.2999999999999999E-5</c:v>
                </c:pt>
                <c:pt idx="5199">
                  <c:v>1.4E-5</c:v>
                </c:pt>
                <c:pt idx="5200">
                  <c:v>1.4E-5</c:v>
                </c:pt>
                <c:pt idx="5201">
                  <c:v>1.4E-5</c:v>
                </c:pt>
                <c:pt idx="5202">
                  <c:v>1.4E-5</c:v>
                </c:pt>
                <c:pt idx="5203">
                  <c:v>1.4E-5</c:v>
                </c:pt>
                <c:pt idx="5204">
                  <c:v>1.4E-5</c:v>
                </c:pt>
                <c:pt idx="5205">
                  <c:v>1.4E-5</c:v>
                </c:pt>
                <c:pt idx="5206">
                  <c:v>1.4E-5</c:v>
                </c:pt>
                <c:pt idx="5207">
                  <c:v>1.4E-5</c:v>
                </c:pt>
                <c:pt idx="5208">
                  <c:v>1.4E-5</c:v>
                </c:pt>
                <c:pt idx="5209">
                  <c:v>1.4E-5</c:v>
                </c:pt>
                <c:pt idx="5210">
                  <c:v>1.4E-5</c:v>
                </c:pt>
                <c:pt idx="5211">
                  <c:v>1.4E-5</c:v>
                </c:pt>
                <c:pt idx="5212">
                  <c:v>1.4E-5</c:v>
                </c:pt>
                <c:pt idx="5213">
                  <c:v>1.2999999999999999E-5</c:v>
                </c:pt>
                <c:pt idx="5214">
                  <c:v>1.2999999999999999E-5</c:v>
                </c:pt>
                <c:pt idx="5215">
                  <c:v>1.2999999999999999E-5</c:v>
                </c:pt>
                <c:pt idx="5216">
                  <c:v>1.2E-5</c:v>
                </c:pt>
                <c:pt idx="5217">
                  <c:v>1.2E-5</c:v>
                </c:pt>
                <c:pt idx="5218">
                  <c:v>1.1E-5</c:v>
                </c:pt>
                <c:pt idx="5219">
                  <c:v>1.1E-5</c:v>
                </c:pt>
                <c:pt idx="5220">
                  <c:v>1.0000000000000001E-5</c:v>
                </c:pt>
                <c:pt idx="5221">
                  <c:v>1.0000000000000001E-5</c:v>
                </c:pt>
                <c:pt idx="5222">
                  <c:v>9.0000000000000002E-6</c:v>
                </c:pt>
                <c:pt idx="5223">
                  <c:v>7.9999999999999996E-6</c:v>
                </c:pt>
                <c:pt idx="5224">
                  <c:v>7.9999999999999996E-6</c:v>
                </c:pt>
                <c:pt idx="5225">
                  <c:v>6.9999999999999999E-6</c:v>
                </c:pt>
                <c:pt idx="5226">
                  <c:v>6.9999999999999999E-6</c:v>
                </c:pt>
                <c:pt idx="5227">
                  <c:v>6.0000000000000002E-6</c:v>
                </c:pt>
                <c:pt idx="5228">
                  <c:v>6.0000000000000002E-6</c:v>
                </c:pt>
                <c:pt idx="5229">
                  <c:v>5.0000000000000004E-6</c:v>
                </c:pt>
                <c:pt idx="5230">
                  <c:v>5.0000000000000004E-6</c:v>
                </c:pt>
                <c:pt idx="5231">
                  <c:v>5.0000000000000004E-6</c:v>
                </c:pt>
                <c:pt idx="5232">
                  <c:v>6.0000000000000002E-6</c:v>
                </c:pt>
                <c:pt idx="5233">
                  <c:v>6.0000000000000002E-6</c:v>
                </c:pt>
                <c:pt idx="5234">
                  <c:v>6.9999999999999999E-6</c:v>
                </c:pt>
                <c:pt idx="5235">
                  <c:v>7.9999999999999996E-6</c:v>
                </c:pt>
                <c:pt idx="5236">
                  <c:v>7.9999999999999996E-6</c:v>
                </c:pt>
                <c:pt idx="5237">
                  <c:v>9.0000000000000002E-6</c:v>
                </c:pt>
                <c:pt idx="5238">
                  <c:v>1.0000000000000001E-5</c:v>
                </c:pt>
                <c:pt idx="5239">
                  <c:v>1.1E-5</c:v>
                </c:pt>
                <c:pt idx="5240">
                  <c:v>1.2E-5</c:v>
                </c:pt>
                <c:pt idx="5241">
                  <c:v>1.2999999999999999E-5</c:v>
                </c:pt>
                <c:pt idx="5242">
                  <c:v>1.4E-5</c:v>
                </c:pt>
                <c:pt idx="5243">
                  <c:v>1.5E-5</c:v>
                </c:pt>
                <c:pt idx="5244">
                  <c:v>1.5999999999999999E-5</c:v>
                </c:pt>
                <c:pt idx="5245">
                  <c:v>1.7E-5</c:v>
                </c:pt>
                <c:pt idx="5246">
                  <c:v>1.8E-5</c:v>
                </c:pt>
                <c:pt idx="5247">
                  <c:v>1.9000000000000001E-5</c:v>
                </c:pt>
                <c:pt idx="5248">
                  <c:v>2.0000000000000002E-5</c:v>
                </c:pt>
                <c:pt idx="5249">
                  <c:v>2.0999999999999999E-5</c:v>
                </c:pt>
                <c:pt idx="5250">
                  <c:v>2.1999999999999999E-5</c:v>
                </c:pt>
                <c:pt idx="5251">
                  <c:v>2.3E-5</c:v>
                </c:pt>
                <c:pt idx="5252">
                  <c:v>2.3E-5</c:v>
                </c:pt>
                <c:pt idx="5253">
                  <c:v>2.4000000000000001E-5</c:v>
                </c:pt>
                <c:pt idx="5254">
                  <c:v>2.5000000000000001E-5</c:v>
                </c:pt>
                <c:pt idx="5255">
                  <c:v>2.5000000000000001E-5</c:v>
                </c:pt>
                <c:pt idx="5256">
                  <c:v>2.5999999999999998E-5</c:v>
                </c:pt>
                <c:pt idx="5257">
                  <c:v>2.5999999999999998E-5</c:v>
                </c:pt>
                <c:pt idx="5258">
                  <c:v>2.6999999999999999E-5</c:v>
                </c:pt>
                <c:pt idx="5259">
                  <c:v>2.6999999999999999E-5</c:v>
                </c:pt>
                <c:pt idx="5260">
                  <c:v>2.6999999999999999E-5</c:v>
                </c:pt>
                <c:pt idx="5261">
                  <c:v>2.8E-5</c:v>
                </c:pt>
                <c:pt idx="5262">
                  <c:v>2.8E-5</c:v>
                </c:pt>
                <c:pt idx="5263">
                  <c:v>2.8E-5</c:v>
                </c:pt>
                <c:pt idx="5264">
                  <c:v>2.8E-5</c:v>
                </c:pt>
                <c:pt idx="5265">
                  <c:v>2.8E-5</c:v>
                </c:pt>
                <c:pt idx="5266">
                  <c:v>2.8E-5</c:v>
                </c:pt>
                <c:pt idx="5267">
                  <c:v>2.6999999999999999E-5</c:v>
                </c:pt>
                <c:pt idx="5268">
                  <c:v>2.6999999999999999E-5</c:v>
                </c:pt>
                <c:pt idx="5269">
                  <c:v>2.6999999999999999E-5</c:v>
                </c:pt>
                <c:pt idx="5270">
                  <c:v>2.5999999999999998E-5</c:v>
                </c:pt>
                <c:pt idx="5271">
                  <c:v>2.5999999999999998E-5</c:v>
                </c:pt>
                <c:pt idx="5272">
                  <c:v>2.5000000000000001E-5</c:v>
                </c:pt>
                <c:pt idx="5273">
                  <c:v>2.4000000000000001E-5</c:v>
                </c:pt>
                <c:pt idx="5274">
                  <c:v>2.4000000000000001E-5</c:v>
                </c:pt>
                <c:pt idx="5275">
                  <c:v>2.3E-5</c:v>
                </c:pt>
                <c:pt idx="5276">
                  <c:v>2.1999999999999999E-5</c:v>
                </c:pt>
                <c:pt idx="5277">
                  <c:v>2.0999999999999999E-5</c:v>
                </c:pt>
                <c:pt idx="5278">
                  <c:v>2.0000000000000002E-5</c:v>
                </c:pt>
                <c:pt idx="5279">
                  <c:v>1.9000000000000001E-5</c:v>
                </c:pt>
                <c:pt idx="5280">
                  <c:v>1.8E-5</c:v>
                </c:pt>
                <c:pt idx="5281">
                  <c:v>1.7E-5</c:v>
                </c:pt>
                <c:pt idx="5282">
                  <c:v>1.5E-5</c:v>
                </c:pt>
                <c:pt idx="5283">
                  <c:v>1.4E-5</c:v>
                </c:pt>
                <c:pt idx="5284">
                  <c:v>1.2999999999999999E-5</c:v>
                </c:pt>
                <c:pt idx="5285">
                  <c:v>1.2E-5</c:v>
                </c:pt>
                <c:pt idx="5286">
                  <c:v>1.1E-5</c:v>
                </c:pt>
                <c:pt idx="5287">
                  <c:v>1.0000000000000001E-5</c:v>
                </c:pt>
                <c:pt idx="5288">
                  <c:v>9.0000000000000002E-6</c:v>
                </c:pt>
                <c:pt idx="5289">
                  <c:v>9.0000000000000002E-6</c:v>
                </c:pt>
                <c:pt idx="5290">
                  <c:v>9.0000000000000002E-6</c:v>
                </c:pt>
                <c:pt idx="5291">
                  <c:v>9.0000000000000002E-6</c:v>
                </c:pt>
                <c:pt idx="5292">
                  <c:v>9.0000000000000002E-6</c:v>
                </c:pt>
                <c:pt idx="5293">
                  <c:v>1.0000000000000001E-5</c:v>
                </c:pt>
                <c:pt idx="5294">
                  <c:v>1.1E-5</c:v>
                </c:pt>
                <c:pt idx="5295">
                  <c:v>1.2E-5</c:v>
                </c:pt>
                <c:pt idx="5296">
                  <c:v>1.2999999999999999E-5</c:v>
                </c:pt>
                <c:pt idx="5297">
                  <c:v>1.5E-5</c:v>
                </c:pt>
                <c:pt idx="5298">
                  <c:v>1.5999999999999999E-5</c:v>
                </c:pt>
                <c:pt idx="5299">
                  <c:v>1.7E-5</c:v>
                </c:pt>
                <c:pt idx="5300">
                  <c:v>1.9000000000000001E-5</c:v>
                </c:pt>
                <c:pt idx="5301">
                  <c:v>2.0000000000000002E-5</c:v>
                </c:pt>
                <c:pt idx="5302">
                  <c:v>2.1999999999999999E-5</c:v>
                </c:pt>
                <c:pt idx="5303">
                  <c:v>2.3E-5</c:v>
                </c:pt>
                <c:pt idx="5304">
                  <c:v>2.5000000000000001E-5</c:v>
                </c:pt>
                <c:pt idx="5305">
                  <c:v>2.5999999999999998E-5</c:v>
                </c:pt>
                <c:pt idx="5306">
                  <c:v>2.6999999999999999E-5</c:v>
                </c:pt>
                <c:pt idx="5307">
                  <c:v>2.8E-5</c:v>
                </c:pt>
                <c:pt idx="5308">
                  <c:v>2.9E-5</c:v>
                </c:pt>
                <c:pt idx="5309">
                  <c:v>3.1000000000000001E-5</c:v>
                </c:pt>
                <c:pt idx="5310">
                  <c:v>3.1999999999999999E-5</c:v>
                </c:pt>
                <c:pt idx="5311">
                  <c:v>3.3000000000000003E-5</c:v>
                </c:pt>
                <c:pt idx="5312">
                  <c:v>3.3000000000000003E-5</c:v>
                </c:pt>
                <c:pt idx="5313">
                  <c:v>3.4E-5</c:v>
                </c:pt>
                <c:pt idx="5314">
                  <c:v>3.4999999999999997E-5</c:v>
                </c:pt>
                <c:pt idx="5315">
                  <c:v>3.6000000000000001E-5</c:v>
                </c:pt>
                <c:pt idx="5316">
                  <c:v>3.6000000000000001E-5</c:v>
                </c:pt>
                <c:pt idx="5317">
                  <c:v>3.6999999999999998E-5</c:v>
                </c:pt>
                <c:pt idx="5318">
                  <c:v>3.6999999999999998E-5</c:v>
                </c:pt>
                <c:pt idx="5319">
                  <c:v>3.6999999999999998E-5</c:v>
                </c:pt>
                <c:pt idx="5320">
                  <c:v>3.6999999999999998E-5</c:v>
                </c:pt>
                <c:pt idx="5321">
                  <c:v>3.8000000000000002E-5</c:v>
                </c:pt>
                <c:pt idx="5322">
                  <c:v>3.8000000000000002E-5</c:v>
                </c:pt>
                <c:pt idx="5323">
                  <c:v>3.6999999999999998E-5</c:v>
                </c:pt>
                <c:pt idx="5324">
                  <c:v>3.6999999999999998E-5</c:v>
                </c:pt>
                <c:pt idx="5325">
                  <c:v>3.6999999999999998E-5</c:v>
                </c:pt>
                <c:pt idx="5326">
                  <c:v>3.6999999999999998E-5</c:v>
                </c:pt>
                <c:pt idx="5327">
                  <c:v>3.6000000000000001E-5</c:v>
                </c:pt>
                <c:pt idx="5328">
                  <c:v>3.6000000000000001E-5</c:v>
                </c:pt>
                <c:pt idx="5329">
                  <c:v>3.4999999999999997E-5</c:v>
                </c:pt>
                <c:pt idx="5330">
                  <c:v>3.4999999999999997E-5</c:v>
                </c:pt>
                <c:pt idx="5331">
                  <c:v>3.4E-5</c:v>
                </c:pt>
                <c:pt idx="5332">
                  <c:v>3.3000000000000003E-5</c:v>
                </c:pt>
                <c:pt idx="5333">
                  <c:v>3.1999999999999999E-5</c:v>
                </c:pt>
                <c:pt idx="5334">
                  <c:v>3.1999999999999999E-5</c:v>
                </c:pt>
                <c:pt idx="5335">
                  <c:v>3.1000000000000001E-5</c:v>
                </c:pt>
                <c:pt idx="5336">
                  <c:v>3.0000000000000001E-5</c:v>
                </c:pt>
                <c:pt idx="5337">
                  <c:v>2.9E-5</c:v>
                </c:pt>
                <c:pt idx="5338">
                  <c:v>2.8E-5</c:v>
                </c:pt>
                <c:pt idx="5339">
                  <c:v>2.6999999999999999E-5</c:v>
                </c:pt>
                <c:pt idx="5340">
                  <c:v>2.5999999999999998E-5</c:v>
                </c:pt>
                <c:pt idx="5341">
                  <c:v>2.5000000000000001E-5</c:v>
                </c:pt>
                <c:pt idx="5342">
                  <c:v>2.4000000000000001E-5</c:v>
                </c:pt>
                <c:pt idx="5343">
                  <c:v>2.3E-5</c:v>
                </c:pt>
                <c:pt idx="5344">
                  <c:v>2.1999999999999999E-5</c:v>
                </c:pt>
                <c:pt idx="5345">
                  <c:v>2.0999999999999999E-5</c:v>
                </c:pt>
                <c:pt idx="5346">
                  <c:v>2.0000000000000002E-5</c:v>
                </c:pt>
                <c:pt idx="5347">
                  <c:v>1.9000000000000001E-5</c:v>
                </c:pt>
                <c:pt idx="5348">
                  <c:v>1.8E-5</c:v>
                </c:pt>
                <c:pt idx="5349">
                  <c:v>1.7E-5</c:v>
                </c:pt>
                <c:pt idx="5350">
                  <c:v>1.5999999999999999E-5</c:v>
                </c:pt>
                <c:pt idx="5351">
                  <c:v>1.5999999999999999E-5</c:v>
                </c:pt>
                <c:pt idx="5352">
                  <c:v>1.5E-5</c:v>
                </c:pt>
                <c:pt idx="5353">
                  <c:v>1.4E-5</c:v>
                </c:pt>
                <c:pt idx="5354">
                  <c:v>1.4E-5</c:v>
                </c:pt>
                <c:pt idx="5355">
                  <c:v>1.2999999999999999E-5</c:v>
                </c:pt>
                <c:pt idx="5356">
                  <c:v>1.2999999999999999E-5</c:v>
                </c:pt>
                <c:pt idx="5357">
                  <c:v>1.2999999999999999E-5</c:v>
                </c:pt>
                <c:pt idx="5358">
                  <c:v>1.2999999999999999E-5</c:v>
                </c:pt>
                <c:pt idx="5359">
                  <c:v>1.2999999999999999E-5</c:v>
                </c:pt>
                <c:pt idx="5360">
                  <c:v>1.2999999999999999E-5</c:v>
                </c:pt>
                <c:pt idx="5361">
                  <c:v>1.2999999999999999E-5</c:v>
                </c:pt>
                <c:pt idx="5362">
                  <c:v>1.2999999999999999E-5</c:v>
                </c:pt>
                <c:pt idx="5363">
                  <c:v>1.2999999999999999E-5</c:v>
                </c:pt>
                <c:pt idx="5364">
                  <c:v>1.4E-5</c:v>
                </c:pt>
                <c:pt idx="5365">
                  <c:v>1.4E-5</c:v>
                </c:pt>
                <c:pt idx="5366">
                  <c:v>1.5E-5</c:v>
                </c:pt>
                <c:pt idx="5367">
                  <c:v>1.5E-5</c:v>
                </c:pt>
                <c:pt idx="5368">
                  <c:v>1.5999999999999999E-5</c:v>
                </c:pt>
                <c:pt idx="5369">
                  <c:v>1.5999999999999999E-5</c:v>
                </c:pt>
                <c:pt idx="5370">
                  <c:v>1.7E-5</c:v>
                </c:pt>
                <c:pt idx="5371">
                  <c:v>1.7E-5</c:v>
                </c:pt>
                <c:pt idx="5372">
                  <c:v>1.8E-5</c:v>
                </c:pt>
                <c:pt idx="5373">
                  <c:v>1.8E-5</c:v>
                </c:pt>
                <c:pt idx="5374">
                  <c:v>1.9000000000000001E-5</c:v>
                </c:pt>
                <c:pt idx="5375">
                  <c:v>2.0000000000000002E-5</c:v>
                </c:pt>
                <c:pt idx="5376">
                  <c:v>2.0000000000000002E-5</c:v>
                </c:pt>
                <c:pt idx="5377">
                  <c:v>2.0999999999999999E-5</c:v>
                </c:pt>
                <c:pt idx="5378">
                  <c:v>2.0999999999999999E-5</c:v>
                </c:pt>
                <c:pt idx="5379">
                  <c:v>2.1999999999999999E-5</c:v>
                </c:pt>
                <c:pt idx="5380">
                  <c:v>2.1999999999999999E-5</c:v>
                </c:pt>
                <c:pt idx="5381">
                  <c:v>2.3E-5</c:v>
                </c:pt>
                <c:pt idx="5382">
                  <c:v>2.4000000000000001E-5</c:v>
                </c:pt>
                <c:pt idx="5383">
                  <c:v>2.4000000000000001E-5</c:v>
                </c:pt>
                <c:pt idx="5384">
                  <c:v>2.5000000000000001E-5</c:v>
                </c:pt>
                <c:pt idx="5385">
                  <c:v>2.5000000000000001E-5</c:v>
                </c:pt>
                <c:pt idx="5386">
                  <c:v>2.5999999999999998E-5</c:v>
                </c:pt>
                <c:pt idx="5387">
                  <c:v>2.5999999999999998E-5</c:v>
                </c:pt>
                <c:pt idx="5388">
                  <c:v>2.5999999999999998E-5</c:v>
                </c:pt>
                <c:pt idx="5389">
                  <c:v>2.6999999999999999E-5</c:v>
                </c:pt>
                <c:pt idx="5390">
                  <c:v>2.6999999999999999E-5</c:v>
                </c:pt>
                <c:pt idx="5391">
                  <c:v>2.8E-5</c:v>
                </c:pt>
                <c:pt idx="5392">
                  <c:v>2.8E-5</c:v>
                </c:pt>
                <c:pt idx="5393">
                  <c:v>2.9E-5</c:v>
                </c:pt>
                <c:pt idx="5394">
                  <c:v>2.9E-5</c:v>
                </c:pt>
                <c:pt idx="5395">
                  <c:v>2.9E-5</c:v>
                </c:pt>
                <c:pt idx="5396">
                  <c:v>3.0000000000000001E-5</c:v>
                </c:pt>
                <c:pt idx="5397">
                  <c:v>3.0000000000000001E-5</c:v>
                </c:pt>
                <c:pt idx="5398">
                  <c:v>3.0000000000000001E-5</c:v>
                </c:pt>
                <c:pt idx="5399">
                  <c:v>3.1000000000000001E-5</c:v>
                </c:pt>
                <c:pt idx="5400">
                  <c:v>3.1000000000000001E-5</c:v>
                </c:pt>
                <c:pt idx="5401">
                  <c:v>3.1000000000000001E-5</c:v>
                </c:pt>
                <c:pt idx="5402">
                  <c:v>3.1999999999999999E-5</c:v>
                </c:pt>
                <c:pt idx="5403">
                  <c:v>3.1999999999999999E-5</c:v>
                </c:pt>
                <c:pt idx="5404">
                  <c:v>3.1999999999999999E-5</c:v>
                </c:pt>
                <c:pt idx="5405">
                  <c:v>3.3000000000000003E-5</c:v>
                </c:pt>
                <c:pt idx="5406">
                  <c:v>3.3000000000000003E-5</c:v>
                </c:pt>
                <c:pt idx="5407">
                  <c:v>3.3000000000000003E-5</c:v>
                </c:pt>
                <c:pt idx="5408">
                  <c:v>3.3000000000000003E-5</c:v>
                </c:pt>
                <c:pt idx="5409">
                  <c:v>3.4E-5</c:v>
                </c:pt>
                <c:pt idx="5410">
                  <c:v>3.4E-5</c:v>
                </c:pt>
                <c:pt idx="5411">
                  <c:v>3.4E-5</c:v>
                </c:pt>
                <c:pt idx="5412">
                  <c:v>3.4E-5</c:v>
                </c:pt>
                <c:pt idx="5413">
                  <c:v>3.4999999999999997E-5</c:v>
                </c:pt>
                <c:pt idx="5414">
                  <c:v>3.4999999999999997E-5</c:v>
                </c:pt>
                <c:pt idx="5415">
                  <c:v>3.4999999999999997E-5</c:v>
                </c:pt>
                <c:pt idx="5416">
                  <c:v>3.4999999999999997E-5</c:v>
                </c:pt>
                <c:pt idx="5417">
                  <c:v>3.4999999999999997E-5</c:v>
                </c:pt>
                <c:pt idx="5418">
                  <c:v>3.6000000000000001E-5</c:v>
                </c:pt>
                <c:pt idx="5419">
                  <c:v>3.6000000000000001E-5</c:v>
                </c:pt>
                <c:pt idx="5420">
                  <c:v>3.6000000000000001E-5</c:v>
                </c:pt>
                <c:pt idx="5421">
                  <c:v>3.6000000000000001E-5</c:v>
                </c:pt>
                <c:pt idx="5422">
                  <c:v>3.6000000000000001E-5</c:v>
                </c:pt>
                <c:pt idx="5423">
                  <c:v>3.6000000000000001E-5</c:v>
                </c:pt>
                <c:pt idx="5424">
                  <c:v>3.6000000000000001E-5</c:v>
                </c:pt>
                <c:pt idx="5425">
                  <c:v>3.6000000000000001E-5</c:v>
                </c:pt>
                <c:pt idx="5426">
                  <c:v>3.6000000000000001E-5</c:v>
                </c:pt>
                <c:pt idx="5427">
                  <c:v>3.6000000000000001E-5</c:v>
                </c:pt>
                <c:pt idx="5428">
                  <c:v>3.6000000000000001E-5</c:v>
                </c:pt>
                <c:pt idx="5429">
                  <c:v>3.6000000000000001E-5</c:v>
                </c:pt>
                <c:pt idx="5430">
                  <c:v>3.4999999999999997E-5</c:v>
                </c:pt>
                <c:pt idx="5431">
                  <c:v>3.4999999999999997E-5</c:v>
                </c:pt>
                <c:pt idx="5432">
                  <c:v>3.4999999999999997E-5</c:v>
                </c:pt>
                <c:pt idx="5433">
                  <c:v>3.4E-5</c:v>
                </c:pt>
                <c:pt idx="5434">
                  <c:v>3.4E-5</c:v>
                </c:pt>
                <c:pt idx="5435">
                  <c:v>3.4E-5</c:v>
                </c:pt>
                <c:pt idx="5436">
                  <c:v>3.3000000000000003E-5</c:v>
                </c:pt>
                <c:pt idx="5437">
                  <c:v>3.3000000000000003E-5</c:v>
                </c:pt>
                <c:pt idx="5438">
                  <c:v>3.1999999999999999E-5</c:v>
                </c:pt>
                <c:pt idx="5439">
                  <c:v>3.1999999999999999E-5</c:v>
                </c:pt>
                <c:pt idx="5440">
                  <c:v>3.1000000000000001E-5</c:v>
                </c:pt>
                <c:pt idx="5441">
                  <c:v>3.1000000000000001E-5</c:v>
                </c:pt>
                <c:pt idx="5442">
                  <c:v>3.0000000000000001E-5</c:v>
                </c:pt>
                <c:pt idx="5443">
                  <c:v>2.9E-5</c:v>
                </c:pt>
                <c:pt idx="5444">
                  <c:v>2.9E-5</c:v>
                </c:pt>
                <c:pt idx="5445">
                  <c:v>2.8E-5</c:v>
                </c:pt>
                <c:pt idx="5446">
                  <c:v>2.6999999999999999E-5</c:v>
                </c:pt>
                <c:pt idx="5447">
                  <c:v>2.6999999999999999E-5</c:v>
                </c:pt>
                <c:pt idx="5448">
                  <c:v>2.5999999999999998E-5</c:v>
                </c:pt>
                <c:pt idx="5449">
                  <c:v>2.5000000000000001E-5</c:v>
                </c:pt>
                <c:pt idx="5450">
                  <c:v>2.4000000000000001E-5</c:v>
                </c:pt>
                <c:pt idx="5451">
                  <c:v>2.4000000000000001E-5</c:v>
                </c:pt>
                <c:pt idx="5452">
                  <c:v>2.3E-5</c:v>
                </c:pt>
                <c:pt idx="5453">
                  <c:v>2.1999999999999999E-5</c:v>
                </c:pt>
                <c:pt idx="5454">
                  <c:v>2.1999999999999999E-5</c:v>
                </c:pt>
                <c:pt idx="5455">
                  <c:v>2.0999999999999999E-5</c:v>
                </c:pt>
                <c:pt idx="5456">
                  <c:v>2.0000000000000002E-5</c:v>
                </c:pt>
                <c:pt idx="5457">
                  <c:v>2.0000000000000002E-5</c:v>
                </c:pt>
                <c:pt idx="5458">
                  <c:v>1.9000000000000001E-5</c:v>
                </c:pt>
                <c:pt idx="5459">
                  <c:v>1.9000000000000001E-5</c:v>
                </c:pt>
                <c:pt idx="5460">
                  <c:v>1.8E-5</c:v>
                </c:pt>
                <c:pt idx="5461">
                  <c:v>1.8E-5</c:v>
                </c:pt>
                <c:pt idx="5462">
                  <c:v>1.7E-5</c:v>
                </c:pt>
                <c:pt idx="5463">
                  <c:v>1.7E-5</c:v>
                </c:pt>
                <c:pt idx="5464">
                  <c:v>1.7E-5</c:v>
                </c:pt>
                <c:pt idx="5465">
                  <c:v>1.5999999999999999E-5</c:v>
                </c:pt>
                <c:pt idx="5466">
                  <c:v>1.5999999999999999E-5</c:v>
                </c:pt>
                <c:pt idx="5467">
                  <c:v>1.5E-5</c:v>
                </c:pt>
                <c:pt idx="5468">
                  <c:v>1.5E-5</c:v>
                </c:pt>
                <c:pt idx="5469">
                  <c:v>1.5E-5</c:v>
                </c:pt>
                <c:pt idx="5470">
                  <c:v>1.4E-5</c:v>
                </c:pt>
                <c:pt idx="5471">
                  <c:v>1.4E-5</c:v>
                </c:pt>
                <c:pt idx="5472">
                  <c:v>1.4E-5</c:v>
                </c:pt>
                <c:pt idx="5473">
                  <c:v>1.2999999999999999E-5</c:v>
                </c:pt>
                <c:pt idx="5474">
                  <c:v>1.2999999999999999E-5</c:v>
                </c:pt>
                <c:pt idx="5475">
                  <c:v>1.2999999999999999E-5</c:v>
                </c:pt>
                <c:pt idx="5476">
                  <c:v>1.2E-5</c:v>
                </c:pt>
                <c:pt idx="5477">
                  <c:v>1.2E-5</c:v>
                </c:pt>
                <c:pt idx="5478">
                  <c:v>1.1E-5</c:v>
                </c:pt>
                <c:pt idx="5479">
                  <c:v>1.1E-5</c:v>
                </c:pt>
                <c:pt idx="5480">
                  <c:v>1.1E-5</c:v>
                </c:pt>
                <c:pt idx="5481">
                  <c:v>1.0000000000000001E-5</c:v>
                </c:pt>
                <c:pt idx="5482">
                  <c:v>1.0000000000000001E-5</c:v>
                </c:pt>
                <c:pt idx="5483">
                  <c:v>9.0000000000000002E-6</c:v>
                </c:pt>
                <c:pt idx="5484">
                  <c:v>9.0000000000000002E-6</c:v>
                </c:pt>
                <c:pt idx="5485">
                  <c:v>9.0000000000000002E-6</c:v>
                </c:pt>
                <c:pt idx="5486">
                  <c:v>7.9999999999999996E-6</c:v>
                </c:pt>
                <c:pt idx="5487">
                  <c:v>7.9999999999999996E-6</c:v>
                </c:pt>
                <c:pt idx="5488">
                  <c:v>6.9999999999999999E-6</c:v>
                </c:pt>
                <c:pt idx="5489">
                  <c:v>6.9999999999999999E-6</c:v>
                </c:pt>
                <c:pt idx="5490">
                  <c:v>6.0000000000000002E-6</c:v>
                </c:pt>
                <c:pt idx="5491">
                  <c:v>6.0000000000000002E-6</c:v>
                </c:pt>
                <c:pt idx="5492">
                  <c:v>5.0000000000000004E-6</c:v>
                </c:pt>
                <c:pt idx="5493">
                  <c:v>5.0000000000000004E-6</c:v>
                </c:pt>
                <c:pt idx="5494">
                  <c:v>3.9999999999999998E-6</c:v>
                </c:pt>
                <c:pt idx="5495">
                  <c:v>3.9999999999999998E-6</c:v>
                </c:pt>
                <c:pt idx="5496">
                  <c:v>3.0000000000000001E-6</c:v>
                </c:pt>
                <c:pt idx="5497">
                  <c:v>3.0000000000000001E-6</c:v>
                </c:pt>
                <c:pt idx="5498">
                  <c:v>3.0000000000000001E-6</c:v>
                </c:pt>
                <c:pt idx="5499">
                  <c:v>1.9999999999999999E-6</c:v>
                </c:pt>
                <c:pt idx="5500">
                  <c:v>1.9999999999999999E-6</c:v>
                </c:pt>
                <c:pt idx="5501">
                  <c:v>3.0000000000000001E-6</c:v>
                </c:pt>
                <c:pt idx="5502">
                  <c:v>3.0000000000000001E-6</c:v>
                </c:pt>
                <c:pt idx="5503">
                  <c:v>3.9999999999999998E-6</c:v>
                </c:pt>
                <c:pt idx="5504">
                  <c:v>3.9999999999999998E-6</c:v>
                </c:pt>
                <c:pt idx="5505">
                  <c:v>5.0000000000000004E-6</c:v>
                </c:pt>
                <c:pt idx="5506">
                  <c:v>6.0000000000000002E-6</c:v>
                </c:pt>
                <c:pt idx="5507">
                  <c:v>6.9999999999999999E-6</c:v>
                </c:pt>
                <c:pt idx="5508">
                  <c:v>6.9999999999999999E-6</c:v>
                </c:pt>
                <c:pt idx="5509">
                  <c:v>7.9999999999999996E-6</c:v>
                </c:pt>
                <c:pt idx="5510">
                  <c:v>9.0000000000000002E-6</c:v>
                </c:pt>
                <c:pt idx="5511">
                  <c:v>1.0000000000000001E-5</c:v>
                </c:pt>
                <c:pt idx="5512">
                  <c:v>1.1E-5</c:v>
                </c:pt>
                <c:pt idx="5513">
                  <c:v>1.2E-5</c:v>
                </c:pt>
                <c:pt idx="5514">
                  <c:v>1.2999999999999999E-5</c:v>
                </c:pt>
                <c:pt idx="5515">
                  <c:v>1.5E-5</c:v>
                </c:pt>
                <c:pt idx="5516">
                  <c:v>1.5999999999999999E-5</c:v>
                </c:pt>
                <c:pt idx="5517">
                  <c:v>1.7E-5</c:v>
                </c:pt>
                <c:pt idx="5518">
                  <c:v>1.8E-5</c:v>
                </c:pt>
                <c:pt idx="5519">
                  <c:v>1.9000000000000001E-5</c:v>
                </c:pt>
                <c:pt idx="5520">
                  <c:v>2.0000000000000002E-5</c:v>
                </c:pt>
                <c:pt idx="5521">
                  <c:v>2.1999999999999999E-5</c:v>
                </c:pt>
                <c:pt idx="5522">
                  <c:v>2.3E-5</c:v>
                </c:pt>
                <c:pt idx="5523">
                  <c:v>2.4000000000000001E-5</c:v>
                </c:pt>
                <c:pt idx="5524">
                  <c:v>2.5000000000000001E-5</c:v>
                </c:pt>
                <c:pt idx="5525">
                  <c:v>2.5999999999999998E-5</c:v>
                </c:pt>
                <c:pt idx="5526">
                  <c:v>2.8E-5</c:v>
                </c:pt>
                <c:pt idx="5527">
                  <c:v>2.9E-5</c:v>
                </c:pt>
                <c:pt idx="5528">
                  <c:v>3.0000000000000001E-5</c:v>
                </c:pt>
                <c:pt idx="5529">
                  <c:v>3.1000000000000001E-5</c:v>
                </c:pt>
                <c:pt idx="5530">
                  <c:v>3.1999999999999999E-5</c:v>
                </c:pt>
                <c:pt idx="5531">
                  <c:v>3.3000000000000003E-5</c:v>
                </c:pt>
                <c:pt idx="5532">
                  <c:v>3.4E-5</c:v>
                </c:pt>
                <c:pt idx="5533">
                  <c:v>3.4999999999999997E-5</c:v>
                </c:pt>
                <c:pt idx="5534">
                  <c:v>3.6000000000000001E-5</c:v>
                </c:pt>
                <c:pt idx="5535">
                  <c:v>3.6999999999999998E-5</c:v>
                </c:pt>
                <c:pt idx="5536">
                  <c:v>3.6999999999999998E-5</c:v>
                </c:pt>
                <c:pt idx="5537">
                  <c:v>3.8000000000000002E-5</c:v>
                </c:pt>
                <c:pt idx="5538">
                  <c:v>3.8999999999999999E-5</c:v>
                </c:pt>
                <c:pt idx="5539">
                  <c:v>3.8999999999999999E-5</c:v>
                </c:pt>
                <c:pt idx="5540">
                  <c:v>4.0000000000000003E-5</c:v>
                </c:pt>
                <c:pt idx="5541">
                  <c:v>4.0000000000000003E-5</c:v>
                </c:pt>
                <c:pt idx="5542">
                  <c:v>4.1E-5</c:v>
                </c:pt>
                <c:pt idx="5543">
                  <c:v>4.1E-5</c:v>
                </c:pt>
                <c:pt idx="5544">
                  <c:v>4.1E-5</c:v>
                </c:pt>
                <c:pt idx="5545">
                  <c:v>4.1E-5</c:v>
                </c:pt>
                <c:pt idx="5546">
                  <c:v>4.1E-5</c:v>
                </c:pt>
                <c:pt idx="5547">
                  <c:v>4.1E-5</c:v>
                </c:pt>
                <c:pt idx="5548">
                  <c:v>4.1E-5</c:v>
                </c:pt>
                <c:pt idx="5549">
                  <c:v>4.1E-5</c:v>
                </c:pt>
                <c:pt idx="5550">
                  <c:v>4.1E-5</c:v>
                </c:pt>
                <c:pt idx="5551">
                  <c:v>4.0000000000000003E-5</c:v>
                </c:pt>
                <c:pt idx="5552">
                  <c:v>3.8999999999999999E-5</c:v>
                </c:pt>
                <c:pt idx="5553">
                  <c:v>3.8999999999999999E-5</c:v>
                </c:pt>
                <c:pt idx="5554">
                  <c:v>3.8000000000000002E-5</c:v>
                </c:pt>
                <c:pt idx="5555">
                  <c:v>3.6999999999999998E-5</c:v>
                </c:pt>
                <c:pt idx="5556">
                  <c:v>3.6000000000000001E-5</c:v>
                </c:pt>
                <c:pt idx="5557">
                  <c:v>3.4999999999999997E-5</c:v>
                </c:pt>
                <c:pt idx="5558">
                  <c:v>3.4E-5</c:v>
                </c:pt>
                <c:pt idx="5559">
                  <c:v>3.3000000000000003E-5</c:v>
                </c:pt>
                <c:pt idx="5560">
                  <c:v>3.1999999999999999E-5</c:v>
                </c:pt>
                <c:pt idx="5561">
                  <c:v>3.1000000000000001E-5</c:v>
                </c:pt>
                <c:pt idx="5562">
                  <c:v>2.9E-5</c:v>
                </c:pt>
                <c:pt idx="5563">
                  <c:v>2.8E-5</c:v>
                </c:pt>
                <c:pt idx="5564">
                  <c:v>2.6999999999999999E-5</c:v>
                </c:pt>
                <c:pt idx="5565">
                  <c:v>2.5999999999999998E-5</c:v>
                </c:pt>
                <c:pt idx="5566">
                  <c:v>2.5000000000000001E-5</c:v>
                </c:pt>
                <c:pt idx="5567">
                  <c:v>2.4000000000000001E-5</c:v>
                </c:pt>
                <c:pt idx="5568">
                  <c:v>2.3E-5</c:v>
                </c:pt>
                <c:pt idx="5569">
                  <c:v>2.1999999999999999E-5</c:v>
                </c:pt>
                <c:pt idx="5570">
                  <c:v>2.0999999999999999E-5</c:v>
                </c:pt>
                <c:pt idx="5571">
                  <c:v>2.0999999999999999E-5</c:v>
                </c:pt>
                <c:pt idx="5572">
                  <c:v>2.0000000000000002E-5</c:v>
                </c:pt>
                <c:pt idx="5573">
                  <c:v>2.0000000000000002E-5</c:v>
                </c:pt>
                <c:pt idx="5574">
                  <c:v>2.0000000000000002E-5</c:v>
                </c:pt>
                <c:pt idx="5575">
                  <c:v>2.0000000000000002E-5</c:v>
                </c:pt>
                <c:pt idx="5576">
                  <c:v>2.0999999999999999E-5</c:v>
                </c:pt>
                <c:pt idx="5577">
                  <c:v>2.1999999999999999E-5</c:v>
                </c:pt>
                <c:pt idx="5578">
                  <c:v>2.1999999999999999E-5</c:v>
                </c:pt>
                <c:pt idx="5579">
                  <c:v>2.3E-5</c:v>
                </c:pt>
                <c:pt idx="5580">
                  <c:v>2.4000000000000001E-5</c:v>
                </c:pt>
                <c:pt idx="5581">
                  <c:v>2.5000000000000001E-5</c:v>
                </c:pt>
                <c:pt idx="5582">
                  <c:v>2.5999999999999998E-5</c:v>
                </c:pt>
                <c:pt idx="5583">
                  <c:v>2.6999999999999999E-5</c:v>
                </c:pt>
                <c:pt idx="5584">
                  <c:v>2.8E-5</c:v>
                </c:pt>
                <c:pt idx="5585">
                  <c:v>2.9E-5</c:v>
                </c:pt>
                <c:pt idx="5586">
                  <c:v>3.0000000000000001E-5</c:v>
                </c:pt>
                <c:pt idx="5587">
                  <c:v>3.1000000000000001E-5</c:v>
                </c:pt>
                <c:pt idx="5588">
                  <c:v>3.1999999999999999E-5</c:v>
                </c:pt>
                <c:pt idx="5589">
                  <c:v>3.1999999999999999E-5</c:v>
                </c:pt>
                <c:pt idx="5590">
                  <c:v>3.3000000000000003E-5</c:v>
                </c:pt>
                <c:pt idx="5591">
                  <c:v>3.3000000000000003E-5</c:v>
                </c:pt>
                <c:pt idx="5592">
                  <c:v>3.4E-5</c:v>
                </c:pt>
                <c:pt idx="5593">
                  <c:v>3.4E-5</c:v>
                </c:pt>
                <c:pt idx="5594">
                  <c:v>3.4E-5</c:v>
                </c:pt>
                <c:pt idx="5595">
                  <c:v>3.4E-5</c:v>
                </c:pt>
                <c:pt idx="5596">
                  <c:v>3.4E-5</c:v>
                </c:pt>
                <c:pt idx="5597">
                  <c:v>3.4E-5</c:v>
                </c:pt>
                <c:pt idx="5598">
                  <c:v>3.4E-5</c:v>
                </c:pt>
                <c:pt idx="5599">
                  <c:v>3.4E-5</c:v>
                </c:pt>
                <c:pt idx="5600">
                  <c:v>3.3000000000000003E-5</c:v>
                </c:pt>
                <c:pt idx="5601">
                  <c:v>3.1999999999999999E-5</c:v>
                </c:pt>
                <c:pt idx="5602">
                  <c:v>3.1999999999999999E-5</c:v>
                </c:pt>
                <c:pt idx="5603">
                  <c:v>3.1000000000000001E-5</c:v>
                </c:pt>
                <c:pt idx="5604">
                  <c:v>3.0000000000000001E-5</c:v>
                </c:pt>
                <c:pt idx="5605">
                  <c:v>2.9E-5</c:v>
                </c:pt>
                <c:pt idx="5606">
                  <c:v>2.8E-5</c:v>
                </c:pt>
                <c:pt idx="5607">
                  <c:v>2.6999999999999999E-5</c:v>
                </c:pt>
                <c:pt idx="5608">
                  <c:v>2.5999999999999998E-5</c:v>
                </c:pt>
                <c:pt idx="5609">
                  <c:v>2.5000000000000001E-5</c:v>
                </c:pt>
                <c:pt idx="5610">
                  <c:v>2.3E-5</c:v>
                </c:pt>
                <c:pt idx="5611">
                  <c:v>2.1999999999999999E-5</c:v>
                </c:pt>
                <c:pt idx="5612">
                  <c:v>2.0999999999999999E-5</c:v>
                </c:pt>
                <c:pt idx="5613">
                  <c:v>2.0000000000000002E-5</c:v>
                </c:pt>
                <c:pt idx="5614">
                  <c:v>1.9000000000000001E-5</c:v>
                </c:pt>
                <c:pt idx="5615">
                  <c:v>1.9000000000000001E-5</c:v>
                </c:pt>
                <c:pt idx="5616">
                  <c:v>1.8E-5</c:v>
                </c:pt>
                <c:pt idx="5617">
                  <c:v>1.8E-5</c:v>
                </c:pt>
                <c:pt idx="5618">
                  <c:v>1.8E-5</c:v>
                </c:pt>
                <c:pt idx="5619">
                  <c:v>1.8E-5</c:v>
                </c:pt>
                <c:pt idx="5620">
                  <c:v>1.9000000000000001E-5</c:v>
                </c:pt>
                <c:pt idx="5621">
                  <c:v>1.9000000000000001E-5</c:v>
                </c:pt>
                <c:pt idx="5622">
                  <c:v>2.0000000000000002E-5</c:v>
                </c:pt>
                <c:pt idx="5623">
                  <c:v>2.0999999999999999E-5</c:v>
                </c:pt>
                <c:pt idx="5624">
                  <c:v>2.3E-5</c:v>
                </c:pt>
                <c:pt idx="5625">
                  <c:v>2.4000000000000001E-5</c:v>
                </c:pt>
                <c:pt idx="5626">
                  <c:v>2.5000000000000001E-5</c:v>
                </c:pt>
                <c:pt idx="5627">
                  <c:v>2.6999999999999999E-5</c:v>
                </c:pt>
                <c:pt idx="5628">
                  <c:v>2.8E-5</c:v>
                </c:pt>
                <c:pt idx="5629">
                  <c:v>3.0000000000000001E-5</c:v>
                </c:pt>
                <c:pt idx="5630">
                  <c:v>3.1000000000000001E-5</c:v>
                </c:pt>
                <c:pt idx="5631">
                  <c:v>3.3000000000000003E-5</c:v>
                </c:pt>
                <c:pt idx="5632">
                  <c:v>3.4E-5</c:v>
                </c:pt>
                <c:pt idx="5633">
                  <c:v>3.6000000000000001E-5</c:v>
                </c:pt>
                <c:pt idx="5634">
                  <c:v>3.6999999999999998E-5</c:v>
                </c:pt>
                <c:pt idx="5635">
                  <c:v>3.8000000000000002E-5</c:v>
                </c:pt>
                <c:pt idx="5636">
                  <c:v>4.0000000000000003E-5</c:v>
                </c:pt>
                <c:pt idx="5637">
                  <c:v>4.1E-5</c:v>
                </c:pt>
                <c:pt idx="5638">
                  <c:v>4.1999999999999998E-5</c:v>
                </c:pt>
                <c:pt idx="5639">
                  <c:v>4.3000000000000002E-5</c:v>
                </c:pt>
                <c:pt idx="5640">
                  <c:v>4.3000000000000002E-5</c:v>
                </c:pt>
                <c:pt idx="5641">
                  <c:v>4.3999999999999999E-5</c:v>
                </c:pt>
                <c:pt idx="5642">
                  <c:v>4.5000000000000003E-5</c:v>
                </c:pt>
                <c:pt idx="5643">
                  <c:v>4.5000000000000003E-5</c:v>
                </c:pt>
                <c:pt idx="5644">
                  <c:v>4.6E-5</c:v>
                </c:pt>
                <c:pt idx="5645">
                  <c:v>4.6E-5</c:v>
                </c:pt>
                <c:pt idx="5646">
                  <c:v>4.6E-5</c:v>
                </c:pt>
                <c:pt idx="5647">
                  <c:v>4.6E-5</c:v>
                </c:pt>
                <c:pt idx="5648">
                  <c:v>4.6E-5</c:v>
                </c:pt>
                <c:pt idx="5649">
                  <c:v>4.6E-5</c:v>
                </c:pt>
                <c:pt idx="5650">
                  <c:v>4.5000000000000003E-5</c:v>
                </c:pt>
                <c:pt idx="5651">
                  <c:v>4.5000000000000003E-5</c:v>
                </c:pt>
                <c:pt idx="5652">
                  <c:v>4.3999999999999999E-5</c:v>
                </c:pt>
                <c:pt idx="5653">
                  <c:v>4.3999999999999999E-5</c:v>
                </c:pt>
                <c:pt idx="5654">
                  <c:v>4.3000000000000002E-5</c:v>
                </c:pt>
                <c:pt idx="5655">
                  <c:v>4.1999999999999998E-5</c:v>
                </c:pt>
                <c:pt idx="5656">
                  <c:v>4.1E-5</c:v>
                </c:pt>
                <c:pt idx="5657">
                  <c:v>4.0000000000000003E-5</c:v>
                </c:pt>
                <c:pt idx="5658">
                  <c:v>3.8999999999999999E-5</c:v>
                </c:pt>
                <c:pt idx="5659">
                  <c:v>3.8000000000000002E-5</c:v>
                </c:pt>
                <c:pt idx="5660">
                  <c:v>3.6000000000000001E-5</c:v>
                </c:pt>
                <c:pt idx="5661">
                  <c:v>3.4999999999999997E-5</c:v>
                </c:pt>
                <c:pt idx="5662">
                  <c:v>3.4E-5</c:v>
                </c:pt>
                <c:pt idx="5663">
                  <c:v>3.1999999999999999E-5</c:v>
                </c:pt>
                <c:pt idx="5664">
                  <c:v>3.1000000000000001E-5</c:v>
                </c:pt>
                <c:pt idx="5665">
                  <c:v>2.9E-5</c:v>
                </c:pt>
                <c:pt idx="5666">
                  <c:v>2.8E-5</c:v>
                </c:pt>
                <c:pt idx="5667">
                  <c:v>2.6999999999999999E-5</c:v>
                </c:pt>
                <c:pt idx="5668">
                  <c:v>2.5000000000000001E-5</c:v>
                </c:pt>
                <c:pt idx="5669">
                  <c:v>2.4000000000000001E-5</c:v>
                </c:pt>
                <c:pt idx="5670">
                  <c:v>2.3E-5</c:v>
                </c:pt>
                <c:pt idx="5671">
                  <c:v>2.1999999999999999E-5</c:v>
                </c:pt>
                <c:pt idx="5672">
                  <c:v>2.0999999999999999E-5</c:v>
                </c:pt>
                <c:pt idx="5673">
                  <c:v>2.0000000000000002E-5</c:v>
                </c:pt>
                <c:pt idx="5674">
                  <c:v>2.0000000000000002E-5</c:v>
                </c:pt>
                <c:pt idx="5675">
                  <c:v>1.9000000000000001E-5</c:v>
                </c:pt>
                <c:pt idx="5676">
                  <c:v>1.9000000000000001E-5</c:v>
                </c:pt>
                <c:pt idx="5677">
                  <c:v>2.0000000000000002E-5</c:v>
                </c:pt>
                <c:pt idx="5678">
                  <c:v>2.0000000000000002E-5</c:v>
                </c:pt>
                <c:pt idx="5679">
                  <c:v>2.0999999999999999E-5</c:v>
                </c:pt>
                <c:pt idx="5680">
                  <c:v>2.0999999999999999E-5</c:v>
                </c:pt>
                <c:pt idx="5681">
                  <c:v>2.1999999999999999E-5</c:v>
                </c:pt>
                <c:pt idx="5682">
                  <c:v>2.3E-5</c:v>
                </c:pt>
                <c:pt idx="5683">
                  <c:v>2.4000000000000001E-5</c:v>
                </c:pt>
                <c:pt idx="5684">
                  <c:v>2.5000000000000001E-5</c:v>
                </c:pt>
                <c:pt idx="5685">
                  <c:v>2.6999999999999999E-5</c:v>
                </c:pt>
                <c:pt idx="5686">
                  <c:v>2.8E-5</c:v>
                </c:pt>
                <c:pt idx="5687">
                  <c:v>2.9E-5</c:v>
                </c:pt>
                <c:pt idx="5688">
                  <c:v>3.0000000000000001E-5</c:v>
                </c:pt>
                <c:pt idx="5689">
                  <c:v>3.1000000000000001E-5</c:v>
                </c:pt>
                <c:pt idx="5690">
                  <c:v>3.1999999999999999E-5</c:v>
                </c:pt>
                <c:pt idx="5691">
                  <c:v>3.3000000000000003E-5</c:v>
                </c:pt>
                <c:pt idx="5692">
                  <c:v>3.4E-5</c:v>
                </c:pt>
                <c:pt idx="5693">
                  <c:v>3.4999999999999997E-5</c:v>
                </c:pt>
                <c:pt idx="5694">
                  <c:v>3.6000000000000001E-5</c:v>
                </c:pt>
                <c:pt idx="5695">
                  <c:v>3.6999999999999998E-5</c:v>
                </c:pt>
                <c:pt idx="5696">
                  <c:v>3.8000000000000002E-5</c:v>
                </c:pt>
                <c:pt idx="5697">
                  <c:v>3.8999999999999999E-5</c:v>
                </c:pt>
                <c:pt idx="5698">
                  <c:v>3.8999999999999999E-5</c:v>
                </c:pt>
                <c:pt idx="5699">
                  <c:v>4.0000000000000003E-5</c:v>
                </c:pt>
                <c:pt idx="5700">
                  <c:v>4.1E-5</c:v>
                </c:pt>
                <c:pt idx="5701">
                  <c:v>4.1E-5</c:v>
                </c:pt>
                <c:pt idx="5702">
                  <c:v>4.1E-5</c:v>
                </c:pt>
                <c:pt idx="5703">
                  <c:v>4.1999999999999998E-5</c:v>
                </c:pt>
                <c:pt idx="5704">
                  <c:v>4.1999999999999998E-5</c:v>
                </c:pt>
                <c:pt idx="5705">
                  <c:v>4.1999999999999998E-5</c:v>
                </c:pt>
                <c:pt idx="5706">
                  <c:v>4.3000000000000002E-5</c:v>
                </c:pt>
                <c:pt idx="5707">
                  <c:v>4.3000000000000002E-5</c:v>
                </c:pt>
                <c:pt idx="5708">
                  <c:v>4.3000000000000002E-5</c:v>
                </c:pt>
                <c:pt idx="5709">
                  <c:v>4.3000000000000002E-5</c:v>
                </c:pt>
                <c:pt idx="5710">
                  <c:v>4.3000000000000002E-5</c:v>
                </c:pt>
                <c:pt idx="5711">
                  <c:v>4.3000000000000002E-5</c:v>
                </c:pt>
                <c:pt idx="5712">
                  <c:v>4.3000000000000002E-5</c:v>
                </c:pt>
                <c:pt idx="5713">
                  <c:v>4.3000000000000002E-5</c:v>
                </c:pt>
                <c:pt idx="5714">
                  <c:v>4.3000000000000002E-5</c:v>
                </c:pt>
                <c:pt idx="5715">
                  <c:v>4.1999999999999998E-5</c:v>
                </c:pt>
                <c:pt idx="5716">
                  <c:v>4.1999999999999998E-5</c:v>
                </c:pt>
                <c:pt idx="5717">
                  <c:v>4.1999999999999998E-5</c:v>
                </c:pt>
                <c:pt idx="5718">
                  <c:v>4.1999999999999998E-5</c:v>
                </c:pt>
                <c:pt idx="5719">
                  <c:v>4.1999999999999998E-5</c:v>
                </c:pt>
                <c:pt idx="5720">
                  <c:v>4.1E-5</c:v>
                </c:pt>
                <c:pt idx="5721">
                  <c:v>4.1E-5</c:v>
                </c:pt>
                <c:pt idx="5722">
                  <c:v>4.1E-5</c:v>
                </c:pt>
                <c:pt idx="5723">
                  <c:v>4.1E-5</c:v>
                </c:pt>
                <c:pt idx="5724">
                  <c:v>4.0000000000000003E-5</c:v>
                </c:pt>
                <c:pt idx="5725">
                  <c:v>4.0000000000000003E-5</c:v>
                </c:pt>
                <c:pt idx="5726">
                  <c:v>4.0000000000000003E-5</c:v>
                </c:pt>
                <c:pt idx="5727">
                  <c:v>3.8999999999999999E-5</c:v>
                </c:pt>
                <c:pt idx="5728">
                  <c:v>3.8999999999999999E-5</c:v>
                </c:pt>
                <c:pt idx="5729">
                  <c:v>3.8999999999999999E-5</c:v>
                </c:pt>
                <c:pt idx="5730">
                  <c:v>3.8000000000000002E-5</c:v>
                </c:pt>
                <c:pt idx="5731">
                  <c:v>3.8000000000000002E-5</c:v>
                </c:pt>
                <c:pt idx="5732">
                  <c:v>3.8000000000000002E-5</c:v>
                </c:pt>
                <c:pt idx="5733">
                  <c:v>3.6999999999999998E-5</c:v>
                </c:pt>
                <c:pt idx="5734">
                  <c:v>3.6999999999999998E-5</c:v>
                </c:pt>
                <c:pt idx="5735">
                  <c:v>3.6000000000000001E-5</c:v>
                </c:pt>
                <c:pt idx="5736">
                  <c:v>3.6000000000000001E-5</c:v>
                </c:pt>
                <c:pt idx="5737">
                  <c:v>3.4999999999999997E-5</c:v>
                </c:pt>
                <c:pt idx="5738">
                  <c:v>3.4999999999999997E-5</c:v>
                </c:pt>
                <c:pt idx="5739">
                  <c:v>3.4999999999999997E-5</c:v>
                </c:pt>
                <c:pt idx="5740">
                  <c:v>3.4E-5</c:v>
                </c:pt>
                <c:pt idx="5741">
                  <c:v>3.4E-5</c:v>
                </c:pt>
                <c:pt idx="5742">
                  <c:v>3.3000000000000003E-5</c:v>
                </c:pt>
                <c:pt idx="5743">
                  <c:v>3.3000000000000003E-5</c:v>
                </c:pt>
                <c:pt idx="5744">
                  <c:v>3.1999999999999999E-5</c:v>
                </c:pt>
                <c:pt idx="5745">
                  <c:v>3.1000000000000001E-5</c:v>
                </c:pt>
                <c:pt idx="5746">
                  <c:v>3.1000000000000001E-5</c:v>
                </c:pt>
                <c:pt idx="5747">
                  <c:v>3.0000000000000001E-5</c:v>
                </c:pt>
                <c:pt idx="5748">
                  <c:v>3.0000000000000001E-5</c:v>
                </c:pt>
                <c:pt idx="5749">
                  <c:v>2.9E-5</c:v>
                </c:pt>
                <c:pt idx="5750">
                  <c:v>2.9E-5</c:v>
                </c:pt>
                <c:pt idx="5751">
                  <c:v>2.8E-5</c:v>
                </c:pt>
                <c:pt idx="5752">
                  <c:v>2.8E-5</c:v>
                </c:pt>
                <c:pt idx="5753">
                  <c:v>2.6999999999999999E-5</c:v>
                </c:pt>
                <c:pt idx="5754">
                  <c:v>2.5999999999999998E-5</c:v>
                </c:pt>
                <c:pt idx="5755">
                  <c:v>2.5999999999999998E-5</c:v>
                </c:pt>
                <c:pt idx="5756">
                  <c:v>2.5000000000000001E-5</c:v>
                </c:pt>
                <c:pt idx="5757">
                  <c:v>2.5000000000000001E-5</c:v>
                </c:pt>
                <c:pt idx="5758">
                  <c:v>2.4000000000000001E-5</c:v>
                </c:pt>
                <c:pt idx="5759">
                  <c:v>2.4000000000000001E-5</c:v>
                </c:pt>
                <c:pt idx="5760">
                  <c:v>2.3E-5</c:v>
                </c:pt>
                <c:pt idx="5761">
                  <c:v>2.3E-5</c:v>
                </c:pt>
                <c:pt idx="5762">
                  <c:v>2.1999999999999999E-5</c:v>
                </c:pt>
                <c:pt idx="5763">
                  <c:v>2.1999999999999999E-5</c:v>
                </c:pt>
                <c:pt idx="5764">
                  <c:v>2.0999999999999999E-5</c:v>
                </c:pt>
                <c:pt idx="5765">
                  <c:v>2.0999999999999999E-5</c:v>
                </c:pt>
                <c:pt idx="5766">
                  <c:v>2.0999999999999999E-5</c:v>
                </c:pt>
                <c:pt idx="5767">
                  <c:v>2.0000000000000002E-5</c:v>
                </c:pt>
                <c:pt idx="5768">
                  <c:v>2.0000000000000002E-5</c:v>
                </c:pt>
                <c:pt idx="5769">
                  <c:v>2.0000000000000002E-5</c:v>
                </c:pt>
                <c:pt idx="5770">
                  <c:v>1.9000000000000001E-5</c:v>
                </c:pt>
                <c:pt idx="5771">
                  <c:v>1.9000000000000001E-5</c:v>
                </c:pt>
                <c:pt idx="5772">
                  <c:v>1.9000000000000001E-5</c:v>
                </c:pt>
                <c:pt idx="5773">
                  <c:v>1.9000000000000001E-5</c:v>
                </c:pt>
                <c:pt idx="5774">
                  <c:v>1.8E-5</c:v>
                </c:pt>
                <c:pt idx="5775">
                  <c:v>1.8E-5</c:v>
                </c:pt>
                <c:pt idx="5776">
                  <c:v>1.8E-5</c:v>
                </c:pt>
                <c:pt idx="5777">
                  <c:v>1.8E-5</c:v>
                </c:pt>
                <c:pt idx="5778">
                  <c:v>1.8E-5</c:v>
                </c:pt>
                <c:pt idx="5779">
                  <c:v>1.7E-5</c:v>
                </c:pt>
                <c:pt idx="5780">
                  <c:v>1.7E-5</c:v>
                </c:pt>
                <c:pt idx="5781">
                  <c:v>1.7E-5</c:v>
                </c:pt>
                <c:pt idx="5782">
                  <c:v>1.7E-5</c:v>
                </c:pt>
                <c:pt idx="5783">
                  <c:v>1.7E-5</c:v>
                </c:pt>
                <c:pt idx="5784">
                  <c:v>1.7E-5</c:v>
                </c:pt>
                <c:pt idx="5785">
                  <c:v>1.7E-5</c:v>
                </c:pt>
                <c:pt idx="5786">
                  <c:v>1.7E-5</c:v>
                </c:pt>
                <c:pt idx="5787">
                  <c:v>1.5999999999999999E-5</c:v>
                </c:pt>
                <c:pt idx="5788">
                  <c:v>1.5999999999999999E-5</c:v>
                </c:pt>
                <c:pt idx="5789">
                  <c:v>1.5999999999999999E-5</c:v>
                </c:pt>
                <c:pt idx="5790">
                  <c:v>1.5999999999999999E-5</c:v>
                </c:pt>
                <c:pt idx="5791">
                  <c:v>1.5999999999999999E-5</c:v>
                </c:pt>
                <c:pt idx="5792">
                  <c:v>1.5999999999999999E-5</c:v>
                </c:pt>
                <c:pt idx="5793">
                  <c:v>1.5999999999999999E-5</c:v>
                </c:pt>
                <c:pt idx="5794">
                  <c:v>1.5999999999999999E-5</c:v>
                </c:pt>
                <c:pt idx="5795">
                  <c:v>1.5999999999999999E-5</c:v>
                </c:pt>
                <c:pt idx="5796">
                  <c:v>1.5E-5</c:v>
                </c:pt>
                <c:pt idx="5797">
                  <c:v>1.5E-5</c:v>
                </c:pt>
                <c:pt idx="5798">
                  <c:v>1.5E-5</c:v>
                </c:pt>
                <c:pt idx="5799">
                  <c:v>1.5E-5</c:v>
                </c:pt>
                <c:pt idx="5800">
                  <c:v>1.5E-5</c:v>
                </c:pt>
                <c:pt idx="5801">
                  <c:v>1.4E-5</c:v>
                </c:pt>
                <c:pt idx="5802">
                  <c:v>1.4E-5</c:v>
                </c:pt>
                <c:pt idx="5803">
                  <c:v>1.4E-5</c:v>
                </c:pt>
                <c:pt idx="5804">
                  <c:v>1.2999999999999999E-5</c:v>
                </c:pt>
                <c:pt idx="5805">
                  <c:v>1.2999999999999999E-5</c:v>
                </c:pt>
                <c:pt idx="5806">
                  <c:v>1.2999999999999999E-5</c:v>
                </c:pt>
                <c:pt idx="5807">
                  <c:v>1.2E-5</c:v>
                </c:pt>
                <c:pt idx="5808">
                  <c:v>1.2E-5</c:v>
                </c:pt>
                <c:pt idx="5809">
                  <c:v>1.2E-5</c:v>
                </c:pt>
                <c:pt idx="5810">
                  <c:v>1.1E-5</c:v>
                </c:pt>
                <c:pt idx="5811">
                  <c:v>1.1E-5</c:v>
                </c:pt>
                <c:pt idx="5812">
                  <c:v>1.0000000000000001E-5</c:v>
                </c:pt>
                <c:pt idx="5813">
                  <c:v>1.0000000000000001E-5</c:v>
                </c:pt>
                <c:pt idx="5814">
                  <c:v>9.0000000000000002E-6</c:v>
                </c:pt>
                <c:pt idx="5815">
                  <c:v>9.0000000000000002E-6</c:v>
                </c:pt>
                <c:pt idx="5816">
                  <c:v>7.9999999999999996E-6</c:v>
                </c:pt>
                <c:pt idx="5817">
                  <c:v>7.9999999999999996E-6</c:v>
                </c:pt>
                <c:pt idx="5818">
                  <c:v>6.9999999999999999E-6</c:v>
                </c:pt>
                <c:pt idx="5819">
                  <c:v>6.0000000000000002E-6</c:v>
                </c:pt>
                <c:pt idx="5820">
                  <c:v>6.0000000000000002E-6</c:v>
                </c:pt>
                <c:pt idx="5821">
                  <c:v>5.0000000000000004E-6</c:v>
                </c:pt>
                <c:pt idx="5822">
                  <c:v>5.0000000000000004E-6</c:v>
                </c:pt>
                <c:pt idx="5823">
                  <c:v>3.9999999999999998E-6</c:v>
                </c:pt>
                <c:pt idx="5824">
                  <c:v>3.0000000000000001E-6</c:v>
                </c:pt>
                <c:pt idx="5825">
                  <c:v>3.0000000000000001E-6</c:v>
                </c:pt>
                <c:pt idx="5826">
                  <c:v>1.9999999999999999E-6</c:v>
                </c:pt>
                <c:pt idx="5827">
                  <c:v>1.9999999999999999E-6</c:v>
                </c:pt>
                <c:pt idx="5828">
                  <c:v>9.9999999999999995E-7</c:v>
                </c:pt>
                <c:pt idx="5829">
                  <c:v>9.9999999999999995E-7</c:v>
                </c:pt>
                <c:pt idx="5830">
                  <c:v>9.9999999999999995E-7</c:v>
                </c:pt>
                <c:pt idx="5831">
                  <c:v>1.9999999999999999E-6</c:v>
                </c:pt>
                <c:pt idx="5832">
                  <c:v>1.9999999999999999E-6</c:v>
                </c:pt>
                <c:pt idx="5833">
                  <c:v>3.0000000000000001E-6</c:v>
                </c:pt>
                <c:pt idx="5834">
                  <c:v>3.0000000000000001E-6</c:v>
                </c:pt>
                <c:pt idx="5835">
                  <c:v>3.9999999999999998E-6</c:v>
                </c:pt>
                <c:pt idx="5836">
                  <c:v>5.0000000000000004E-6</c:v>
                </c:pt>
                <c:pt idx="5837">
                  <c:v>5.0000000000000004E-6</c:v>
                </c:pt>
                <c:pt idx="5838">
                  <c:v>6.0000000000000002E-6</c:v>
                </c:pt>
                <c:pt idx="5839">
                  <c:v>6.0000000000000002E-6</c:v>
                </c:pt>
                <c:pt idx="5840">
                  <c:v>6.0000000000000002E-6</c:v>
                </c:pt>
                <c:pt idx="5841">
                  <c:v>6.9999999999999999E-6</c:v>
                </c:pt>
                <c:pt idx="5842">
                  <c:v>6.9999999999999999E-6</c:v>
                </c:pt>
                <c:pt idx="5843">
                  <c:v>7.9999999999999996E-6</c:v>
                </c:pt>
                <c:pt idx="5844">
                  <c:v>7.9999999999999996E-6</c:v>
                </c:pt>
                <c:pt idx="5845">
                  <c:v>7.9999999999999996E-6</c:v>
                </c:pt>
                <c:pt idx="5846">
                  <c:v>9.0000000000000002E-6</c:v>
                </c:pt>
                <c:pt idx="5847">
                  <c:v>9.0000000000000002E-6</c:v>
                </c:pt>
                <c:pt idx="5848">
                  <c:v>9.0000000000000002E-6</c:v>
                </c:pt>
                <c:pt idx="5849">
                  <c:v>9.0000000000000002E-6</c:v>
                </c:pt>
                <c:pt idx="5850">
                  <c:v>1.0000000000000001E-5</c:v>
                </c:pt>
                <c:pt idx="5851">
                  <c:v>1.0000000000000001E-5</c:v>
                </c:pt>
                <c:pt idx="5852">
                  <c:v>1.0000000000000001E-5</c:v>
                </c:pt>
                <c:pt idx="5853">
                  <c:v>1.0000000000000001E-5</c:v>
                </c:pt>
                <c:pt idx="5854">
                  <c:v>1.1E-5</c:v>
                </c:pt>
                <c:pt idx="5855">
                  <c:v>1.1E-5</c:v>
                </c:pt>
                <c:pt idx="5856">
                  <c:v>1.1E-5</c:v>
                </c:pt>
                <c:pt idx="5857">
                  <c:v>1.2E-5</c:v>
                </c:pt>
                <c:pt idx="5858">
                  <c:v>1.2E-5</c:v>
                </c:pt>
                <c:pt idx="5859">
                  <c:v>1.2999999999999999E-5</c:v>
                </c:pt>
                <c:pt idx="5860">
                  <c:v>1.2999999999999999E-5</c:v>
                </c:pt>
                <c:pt idx="5861">
                  <c:v>1.4E-5</c:v>
                </c:pt>
                <c:pt idx="5862">
                  <c:v>1.5E-5</c:v>
                </c:pt>
                <c:pt idx="5863">
                  <c:v>1.5E-5</c:v>
                </c:pt>
                <c:pt idx="5864">
                  <c:v>1.5999999999999999E-5</c:v>
                </c:pt>
                <c:pt idx="5865">
                  <c:v>1.7E-5</c:v>
                </c:pt>
                <c:pt idx="5866">
                  <c:v>1.8E-5</c:v>
                </c:pt>
                <c:pt idx="5867">
                  <c:v>1.9000000000000001E-5</c:v>
                </c:pt>
                <c:pt idx="5868">
                  <c:v>2.0000000000000002E-5</c:v>
                </c:pt>
                <c:pt idx="5869">
                  <c:v>2.0999999999999999E-5</c:v>
                </c:pt>
                <c:pt idx="5870">
                  <c:v>2.1999999999999999E-5</c:v>
                </c:pt>
                <c:pt idx="5871">
                  <c:v>2.3E-5</c:v>
                </c:pt>
                <c:pt idx="5872">
                  <c:v>2.4000000000000001E-5</c:v>
                </c:pt>
                <c:pt idx="5873">
                  <c:v>2.5000000000000001E-5</c:v>
                </c:pt>
                <c:pt idx="5874">
                  <c:v>2.5999999999999998E-5</c:v>
                </c:pt>
                <c:pt idx="5875">
                  <c:v>2.6999999999999999E-5</c:v>
                </c:pt>
                <c:pt idx="5876">
                  <c:v>2.8E-5</c:v>
                </c:pt>
                <c:pt idx="5877">
                  <c:v>3.0000000000000001E-5</c:v>
                </c:pt>
                <c:pt idx="5878">
                  <c:v>3.0000000000000001E-5</c:v>
                </c:pt>
                <c:pt idx="5879">
                  <c:v>3.1000000000000001E-5</c:v>
                </c:pt>
                <c:pt idx="5880">
                  <c:v>3.1999999999999999E-5</c:v>
                </c:pt>
                <c:pt idx="5881">
                  <c:v>3.3000000000000003E-5</c:v>
                </c:pt>
                <c:pt idx="5882">
                  <c:v>3.4E-5</c:v>
                </c:pt>
                <c:pt idx="5883">
                  <c:v>3.4999999999999997E-5</c:v>
                </c:pt>
                <c:pt idx="5884">
                  <c:v>3.4999999999999997E-5</c:v>
                </c:pt>
                <c:pt idx="5885">
                  <c:v>3.6000000000000001E-5</c:v>
                </c:pt>
                <c:pt idx="5886">
                  <c:v>3.6000000000000001E-5</c:v>
                </c:pt>
                <c:pt idx="5887">
                  <c:v>3.6999999999999998E-5</c:v>
                </c:pt>
                <c:pt idx="5888">
                  <c:v>3.6999999999999998E-5</c:v>
                </c:pt>
                <c:pt idx="5889">
                  <c:v>3.6999999999999998E-5</c:v>
                </c:pt>
                <c:pt idx="5890">
                  <c:v>3.8000000000000002E-5</c:v>
                </c:pt>
                <c:pt idx="5891">
                  <c:v>3.8000000000000002E-5</c:v>
                </c:pt>
                <c:pt idx="5892">
                  <c:v>3.8000000000000002E-5</c:v>
                </c:pt>
                <c:pt idx="5893">
                  <c:v>3.8000000000000002E-5</c:v>
                </c:pt>
                <c:pt idx="5894">
                  <c:v>3.8000000000000002E-5</c:v>
                </c:pt>
                <c:pt idx="5895">
                  <c:v>3.6999999999999998E-5</c:v>
                </c:pt>
                <c:pt idx="5896">
                  <c:v>3.6999999999999998E-5</c:v>
                </c:pt>
                <c:pt idx="5897">
                  <c:v>3.6000000000000001E-5</c:v>
                </c:pt>
                <c:pt idx="5898">
                  <c:v>3.6000000000000001E-5</c:v>
                </c:pt>
                <c:pt idx="5899">
                  <c:v>3.4999999999999997E-5</c:v>
                </c:pt>
                <c:pt idx="5900">
                  <c:v>3.4999999999999997E-5</c:v>
                </c:pt>
                <c:pt idx="5901">
                  <c:v>3.4E-5</c:v>
                </c:pt>
                <c:pt idx="5902">
                  <c:v>3.3000000000000003E-5</c:v>
                </c:pt>
                <c:pt idx="5903">
                  <c:v>3.1999999999999999E-5</c:v>
                </c:pt>
                <c:pt idx="5904">
                  <c:v>3.1000000000000001E-5</c:v>
                </c:pt>
                <c:pt idx="5905">
                  <c:v>3.0000000000000001E-5</c:v>
                </c:pt>
                <c:pt idx="5906">
                  <c:v>2.9E-5</c:v>
                </c:pt>
                <c:pt idx="5907">
                  <c:v>2.8E-5</c:v>
                </c:pt>
                <c:pt idx="5908">
                  <c:v>2.6999999999999999E-5</c:v>
                </c:pt>
                <c:pt idx="5909">
                  <c:v>2.5999999999999998E-5</c:v>
                </c:pt>
                <c:pt idx="5910">
                  <c:v>2.5000000000000001E-5</c:v>
                </c:pt>
                <c:pt idx="5911">
                  <c:v>2.4000000000000001E-5</c:v>
                </c:pt>
                <c:pt idx="5912">
                  <c:v>2.3E-5</c:v>
                </c:pt>
                <c:pt idx="5913">
                  <c:v>2.1999999999999999E-5</c:v>
                </c:pt>
                <c:pt idx="5914">
                  <c:v>2.0000000000000002E-5</c:v>
                </c:pt>
                <c:pt idx="5915">
                  <c:v>1.9000000000000001E-5</c:v>
                </c:pt>
                <c:pt idx="5916">
                  <c:v>1.8E-5</c:v>
                </c:pt>
                <c:pt idx="5917">
                  <c:v>1.8E-5</c:v>
                </c:pt>
                <c:pt idx="5918">
                  <c:v>1.7E-5</c:v>
                </c:pt>
                <c:pt idx="5919">
                  <c:v>1.5999999999999999E-5</c:v>
                </c:pt>
                <c:pt idx="5920">
                  <c:v>1.5E-5</c:v>
                </c:pt>
                <c:pt idx="5921">
                  <c:v>1.5E-5</c:v>
                </c:pt>
                <c:pt idx="5922">
                  <c:v>1.5E-5</c:v>
                </c:pt>
                <c:pt idx="5923">
                  <c:v>1.5E-5</c:v>
                </c:pt>
                <c:pt idx="5924">
                  <c:v>1.5E-5</c:v>
                </c:pt>
                <c:pt idx="5925">
                  <c:v>1.5E-5</c:v>
                </c:pt>
                <c:pt idx="5926">
                  <c:v>1.5E-5</c:v>
                </c:pt>
                <c:pt idx="5927">
                  <c:v>1.5999999999999999E-5</c:v>
                </c:pt>
                <c:pt idx="5928">
                  <c:v>1.5999999999999999E-5</c:v>
                </c:pt>
                <c:pt idx="5929">
                  <c:v>1.5999999999999999E-5</c:v>
                </c:pt>
                <c:pt idx="5930">
                  <c:v>1.7E-5</c:v>
                </c:pt>
                <c:pt idx="5931">
                  <c:v>1.8E-5</c:v>
                </c:pt>
                <c:pt idx="5932">
                  <c:v>1.8E-5</c:v>
                </c:pt>
                <c:pt idx="5933">
                  <c:v>1.9000000000000001E-5</c:v>
                </c:pt>
                <c:pt idx="5934">
                  <c:v>1.9000000000000001E-5</c:v>
                </c:pt>
                <c:pt idx="5935">
                  <c:v>2.0000000000000002E-5</c:v>
                </c:pt>
                <c:pt idx="5936">
                  <c:v>2.0000000000000002E-5</c:v>
                </c:pt>
                <c:pt idx="5937">
                  <c:v>2.0000000000000002E-5</c:v>
                </c:pt>
                <c:pt idx="5938">
                  <c:v>2.0999999999999999E-5</c:v>
                </c:pt>
                <c:pt idx="5939">
                  <c:v>2.0999999999999999E-5</c:v>
                </c:pt>
                <c:pt idx="5940">
                  <c:v>2.0999999999999999E-5</c:v>
                </c:pt>
                <c:pt idx="5941">
                  <c:v>2.0999999999999999E-5</c:v>
                </c:pt>
                <c:pt idx="5942">
                  <c:v>2.0999999999999999E-5</c:v>
                </c:pt>
                <c:pt idx="5943">
                  <c:v>2.0999999999999999E-5</c:v>
                </c:pt>
                <c:pt idx="5944">
                  <c:v>2.0999999999999999E-5</c:v>
                </c:pt>
                <c:pt idx="5945">
                  <c:v>2.0999999999999999E-5</c:v>
                </c:pt>
                <c:pt idx="5946">
                  <c:v>2.0999999999999999E-5</c:v>
                </c:pt>
                <c:pt idx="5947">
                  <c:v>2.0000000000000002E-5</c:v>
                </c:pt>
                <c:pt idx="5948">
                  <c:v>2.0000000000000002E-5</c:v>
                </c:pt>
                <c:pt idx="5949">
                  <c:v>2.0000000000000002E-5</c:v>
                </c:pt>
                <c:pt idx="5950">
                  <c:v>1.9000000000000001E-5</c:v>
                </c:pt>
                <c:pt idx="5951">
                  <c:v>1.9000000000000001E-5</c:v>
                </c:pt>
                <c:pt idx="5952">
                  <c:v>1.8E-5</c:v>
                </c:pt>
                <c:pt idx="5953">
                  <c:v>1.7E-5</c:v>
                </c:pt>
                <c:pt idx="5954">
                  <c:v>1.7E-5</c:v>
                </c:pt>
                <c:pt idx="5955">
                  <c:v>1.5999999999999999E-5</c:v>
                </c:pt>
                <c:pt idx="5956">
                  <c:v>1.5E-5</c:v>
                </c:pt>
                <c:pt idx="5957">
                  <c:v>1.4E-5</c:v>
                </c:pt>
                <c:pt idx="5958">
                  <c:v>1.2999999999999999E-5</c:v>
                </c:pt>
                <c:pt idx="5959">
                  <c:v>1.2E-5</c:v>
                </c:pt>
                <c:pt idx="5960">
                  <c:v>1.2E-5</c:v>
                </c:pt>
                <c:pt idx="5961">
                  <c:v>1.1E-5</c:v>
                </c:pt>
                <c:pt idx="5962">
                  <c:v>1.0000000000000001E-5</c:v>
                </c:pt>
                <c:pt idx="5963">
                  <c:v>9.0000000000000002E-6</c:v>
                </c:pt>
                <c:pt idx="5964">
                  <c:v>7.9999999999999996E-6</c:v>
                </c:pt>
                <c:pt idx="5965">
                  <c:v>6.9999999999999999E-6</c:v>
                </c:pt>
                <c:pt idx="5966">
                  <c:v>6.9999999999999999E-6</c:v>
                </c:pt>
                <c:pt idx="5967">
                  <c:v>6.0000000000000002E-6</c:v>
                </c:pt>
                <c:pt idx="5968">
                  <c:v>6.0000000000000002E-6</c:v>
                </c:pt>
                <c:pt idx="5969">
                  <c:v>5.0000000000000004E-6</c:v>
                </c:pt>
                <c:pt idx="5970">
                  <c:v>5.0000000000000004E-6</c:v>
                </c:pt>
                <c:pt idx="5971">
                  <c:v>5.0000000000000004E-6</c:v>
                </c:pt>
                <c:pt idx="5972">
                  <c:v>5.0000000000000004E-6</c:v>
                </c:pt>
                <c:pt idx="5973">
                  <c:v>5.0000000000000004E-6</c:v>
                </c:pt>
                <c:pt idx="5974">
                  <c:v>6.0000000000000002E-6</c:v>
                </c:pt>
                <c:pt idx="5975">
                  <c:v>6.0000000000000002E-6</c:v>
                </c:pt>
                <c:pt idx="5976">
                  <c:v>6.0000000000000002E-6</c:v>
                </c:pt>
                <c:pt idx="5977">
                  <c:v>6.9999999999999999E-6</c:v>
                </c:pt>
                <c:pt idx="5978">
                  <c:v>6.9999999999999999E-6</c:v>
                </c:pt>
                <c:pt idx="5979">
                  <c:v>6.9999999999999999E-6</c:v>
                </c:pt>
                <c:pt idx="5980">
                  <c:v>7.9999999999999996E-6</c:v>
                </c:pt>
                <c:pt idx="5981">
                  <c:v>7.9999999999999996E-6</c:v>
                </c:pt>
                <c:pt idx="5982">
                  <c:v>7.9999999999999996E-6</c:v>
                </c:pt>
                <c:pt idx="5983">
                  <c:v>7.9999999999999996E-6</c:v>
                </c:pt>
                <c:pt idx="5984">
                  <c:v>7.9999999999999996E-6</c:v>
                </c:pt>
                <c:pt idx="5985">
                  <c:v>7.9999999999999996E-6</c:v>
                </c:pt>
                <c:pt idx="5986">
                  <c:v>7.9999999999999996E-6</c:v>
                </c:pt>
                <c:pt idx="5987">
                  <c:v>7.9999999999999996E-6</c:v>
                </c:pt>
                <c:pt idx="5988">
                  <c:v>7.9999999999999996E-6</c:v>
                </c:pt>
                <c:pt idx="5989">
                  <c:v>7.9999999999999996E-6</c:v>
                </c:pt>
                <c:pt idx="5990">
                  <c:v>7.9999999999999996E-6</c:v>
                </c:pt>
                <c:pt idx="5991">
                  <c:v>7.9999999999999996E-6</c:v>
                </c:pt>
                <c:pt idx="5992">
                  <c:v>7.9999999999999996E-6</c:v>
                </c:pt>
                <c:pt idx="5993">
                  <c:v>7.9999999999999996E-6</c:v>
                </c:pt>
                <c:pt idx="5994">
                  <c:v>6.9999999999999999E-6</c:v>
                </c:pt>
                <c:pt idx="5995">
                  <c:v>6.9999999999999999E-6</c:v>
                </c:pt>
                <c:pt idx="5996">
                  <c:v>6.9999999999999999E-6</c:v>
                </c:pt>
                <c:pt idx="5997">
                  <c:v>7.9999999999999996E-6</c:v>
                </c:pt>
                <c:pt idx="5998">
                  <c:v>7.9999999999999996E-6</c:v>
                </c:pt>
                <c:pt idx="5999">
                  <c:v>7.9999999999999996E-6</c:v>
                </c:pt>
                <c:pt idx="6000">
                  <c:v>9.0000000000000002E-6</c:v>
                </c:pt>
                <c:pt idx="6001">
                  <c:v>9.0000000000000002E-6</c:v>
                </c:pt>
                <c:pt idx="6002">
                  <c:v>1.0000000000000001E-5</c:v>
                </c:pt>
                <c:pt idx="6003">
                  <c:v>1.0000000000000001E-5</c:v>
                </c:pt>
                <c:pt idx="6004">
                  <c:v>1.1E-5</c:v>
                </c:pt>
                <c:pt idx="6005">
                  <c:v>1.2E-5</c:v>
                </c:pt>
                <c:pt idx="6006">
                  <c:v>1.2999999999999999E-5</c:v>
                </c:pt>
                <c:pt idx="6007">
                  <c:v>1.4E-5</c:v>
                </c:pt>
                <c:pt idx="6008">
                  <c:v>1.5E-5</c:v>
                </c:pt>
                <c:pt idx="6009">
                  <c:v>1.5999999999999999E-5</c:v>
                </c:pt>
                <c:pt idx="6010">
                  <c:v>1.7E-5</c:v>
                </c:pt>
                <c:pt idx="6011">
                  <c:v>1.8E-5</c:v>
                </c:pt>
                <c:pt idx="6012">
                  <c:v>1.9000000000000001E-5</c:v>
                </c:pt>
                <c:pt idx="6013">
                  <c:v>2.0000000000000002E-5</c:v>
                </c:pt>
                <c:pt idx="6014">
                  <c:v>2.0999999999999999E-5</c:v>
                </c:pt>
                <c:pt idx="6015">
                  <c:v>2.1999999999999999E-5</c:v>
                </c:pt>
                <c:pt idx="6016">
                  <c:v>2.3E-5</c:v>
                </c:pt>
                <c:pt idx="6017">
                  <c:v>2.4000000000000001E-5</c:v>
                </c:pt>
                <c:pt idx="6018">
                  <c:v>2.5000000000000001E-5</c:v>
                </c:pt>
                <c:pt idx="6019">
                  <c:v>2.5999999999999998E-5</c:v>
                </c:pt>
                <c:pt idx="6020">
                  <c:v>2.6999999999999999E-5</c:v>
                </c:pt>
                <c:pt idx="6021">
                  <c:v>2.8E-5</c:v>
                </c:pt>
                <c:pt idx="6022">
                  <c:v>2.9E-5</c:v>
                </c:pt>
                <c:pt idx="6023">
                  <c:v>3.0000000000000001E-5</c:v>
                </c:pt>
                <c:pt idx="6024">
                  <c:v>3.1000000000000001E-5</c:v>
                </c:pt>
                <c:pt idx="6025">
                  <c:v>3.1999999999999999E-5</c:v>
                </c:pt>
                <c:pt idx="6026">
                  <c:v>3.3000000000000003E-5</c:v>
                </c:pt>
                <c:pt idx="6027">
                  <c:v>3.4E-5</c:v>
                </c:pt>
                <c:pt idx="6028">
                  <c:v>3.4E-5</c:v>
                </c:pt>
                <c:pt idx="6029">
                  <c:v>3.4999999999999997E-5</c:v>
                </c:pt>
                <c:pt idx="6030">
                  <c:v>3.6000000000000001E-5</c:v>
                </c:pt>
                <c:pt idx="6031">
                  <c:v>3.6000000000000001E-5</c:v>
                </c:pt>
                <c:pt idx="6032">
                  <c:v>3.6999999999999998E-5</c:v>
                </c:pt>
                <c:pt idx="6033">
                  <c:v>3.6999999999999998E-5</c:v>
                </c:pt>
                <c:pt idx="6034">
                  <c:v>3.8000000000000002E-5</c:v>
                </c:pt>
                <c:pt idx="6035">
                  <c:v>3.8000000000000002E-5</c:v>
                </c:pt>
                <c:pt idx="6036">
                  <c:v>3.8999999999999999E-5</c:v>
                </c:pt>
                <c:pt idx="6037">
                  <c:v>3.8999999999999999E-5</c:v>
                </c:pt>
                <c:pt idx="6038">
                  <c:v>3.8999999999999999E-5</c:v>
                </c:pt>
                <c:pt idx="6039">
                  <c:v>4.0000000000000003E-5</c:v>
                </c:pt>
                <c:pt idx="6040">
                  <c:v>4.0000000000000003E-5</c:v>
                </c:pt>
                <c:pt idx="6041">
                  <c:v>4.0000000000000003E-5</c:v>
                </c:pt>
                <c:pt idx="6042">
                  <c:v>4.0000000000000003E-5</c:v>
                </c:pt>
                <c:pt idx="6043">
                  <c:v>4.0000000000000003E-5</c:v>
                </c:pt>
                <c:pt idx="6044">
                  <c:v>4.1E-5</c:v>
                </c:pt>
                <c:pt idx="6045">
                  <c:v>4.1E-5</c:v>
                </c:pt>
                <c:pt idx="6046">
                  <c:v>4.1E-5</c:v>
                </c:pt>
                <c:pt idx="6047">
                  <c:v>4.1E-5</c:v>
                </c:pt>
                <c:pt idx="6048">
                  <c:v>4.1E-5</c:v>
                </c:pt>
                <c:pt idx="6049">
                  <c:v>4.1E-5</c:v>
                </c:pt>
                <c:pt idx="6050">
                  <c:v>4.1E-5</c:v>
                </c:pt>
                <c:pt idx="6051">
                  <c:v>4.1E-5</c:v>
                </c:pt>
                <c:pt idx="6052">
                  <c:v>4.1E-5</c:v>
                </c:pt>
                <c:pt idx="6053">
                  <c:v>4.1E-5</c:v>
                </c:pt>
                <c:pt idx="6054">
                  <c:v>4.1E-5</c:v>
                </c:pt>
                <c:pt idx="6055">
                  <c:v>4.1E-5</c:v>
                </c:pt>
                <c:pt idx="6056">
                  <c:v>4.1E-5</c:v>
                </c:pt>
                <c:pt idx="6057">
                  <c:v>4.0000000000000003E-5</c:v>
                </c:pt>
                <c:pt idx="6058">
                  <c:v>4.0000000000000003E-5</c:v>
                </c:pt>
                <c:pt idx="6059">
                  <c:v>4.0000000000000003E-5</c:v>
                </c:pt>
                <c:pt idx="6060">
                  <c:v>4.0000000000000003E-5</c:v>
                </c:pt>
                <c:pt idx="6061">
                  <c:v>4.0000000000000003E-5</c:v>
                </c:pt>
                <c:pt idx="6062">
                  <c:v>4.0000000000000003E-5</c:v>
                </c:pt>
                <c:pt idx="6063">
                  <c:v>3.8999999999999999E-5</c:v>
                </c:pt>
                <c:pt idx="6064">
                  <c:v>3.8999999999999999E-5</c:v>
                </c:pt>
                <c:pt idx="6065">
                  <c:v>3.8999999999999999E-5</c:v>
                </c:pt>
                <c:pt idx="6066">
                  <c:v>3.8999999999999999E-5</c:v>
                </c:pt>
                <c:pt idx="6067">
                  <c:v>3.8000000000000002E-5</c:v>
                </c:pt>
                <c:pt idx="6068">
                  <c:v>3.8000000000000002E-5</c:v>
                </c:pt>
                <c:pt idx="6069">
                  <c:v>3.8000000000000002E-5</c:v>
                </c:pt>
                <c:pt idx="6070">
                  <c:v>3.6999999999999998E-5</c:v>
                </c:pt>
                <c:pt idx="6071">
                  <c:v>3.6999999999999998E-5</c:v>
                </c:pt>
                <c:pt idx="6072">
                  <c:v>3.6999999999999998E-5</c:v>
                </c:pt>
                <c:pt idx="6073">
                  <c:v>3.6000000000000001E-5</c:v>
                </c:pt>
                <c:pt idx="6074">
                  <c:v>3.6000000000000001E-5</c:v>
                </c:pt>
                <c:pt idx="6075">
                  <c:v>3.4999999999999997E-5</c:v>
                </c:pt>
                <c:pt idx="6076">
                  <c:v>3.4999999999999997E-5</c:v>
                </c:pt>
                <c:pt idx="6077">
                  <c:v>3.4999999999999997E-5</c:v>
                </c:pt>
                <c:pt idx="6078">
                  <c:v>3.4E-5</c:v>
                </c:pt>
                <c:pt idx="6079">
                  <c:v>3.4E-5</c:v>
                </c:pt>
                <c:pt idx="6080">
                  <c:v>3.4E-5</c:v>
                </c:pt>
                <c:pt idx="6081">
                  <c:v>3.3000000000000003E-5</c:v>
                </c:pt>
                <c:pt idx="6082">
                  <c:v>3.3000000000000003E-5</c:v>
                </c:pt>
                <c:pt idx="6083">
                  <c:v>3.1999999999999999E-5</c:v>
                </c:pt>
                <c:pt idx="6084">
                  <c:v>3.1999999999999999E-5</c:v>
                </c:pt>
                <c:pt idx="6085">
                  <c:v>3.1999999999999999E-5</c:v>
                </c:pt>
                <c:pt idx="6086">
                  <c:v>3.1000000000000001E-5</c:v>
                </c:pt>
                <c:pt idx="6087">
                  <c:v>3.1000000000000001E-5</c:v>
                </c:pt>
                <c:pt idx="6088">
                  <c:v>3.1000000000000001E-5</c:v>
                </c:pt>
                <c:pt idx="6089">
                  <c:v>3.1000000000000001E-5</c:v>
                </c:pt>
                <c:pt idx="6090">
                  <c:v>3.1000000000000001E-5</c:v>
                </c:pt>
                <c:pt idx="6091">
                  <c:v>3.0000000000000001E-5</c:v>
                </c:pt>
                <c:pt idx="6092">
                  <c:v>3.0000000000000001E-5</c:v>
                </c:pt>
                <c:pt idx="6093">
                  <c:v>3.0000000000000001E-5</c:v>
                </c:pt>
                <c:pt idx="6094">
                  <c:v>3.0000000000000001E-5</c:v>
                </c:pt>
                <c:pt idx="6095">
                  <c:v>3.0000000000000001E-5</c:v>
                </c:pt>
                <c:pt idx="6096">
                  <c:v>3.0000000000000001E-5</c:v>
                </c:pt>
                <c:pt idx="6097">
                  <c:v>3.1000000000000001E-5</c:v>
                </c:pt>
                <c:pt idx="6098">
                  <c:v>3.1000000000000001E-5</c:v>
                </c:pt>
                <c:pt idx="6099">
                  <c:v>3.1000000000000001E-5</c:v>
                </c:pt>
                <c:pt idx="6100">
                  <c:v>3.1000000000000001E-5</c:v>
                </c:pt>
                <c:pt idx="6101">
                  <c:v>3.1999999999999999E-5</c:v>
                </c:pt>
                <c:pt idx="6102">
                  <c:v>3.1999999999999999E-5</c:v>
                </c:pt>
                <c:pt idx="6103">
                  <c:v>3.1999999999999999E-5</c:v>
                </c:pt>
                <c:pt idx="6104">
                  <c:v>3.3000000000000003E-5</c:v>
                </c:pt>
                <c:pt idx="6105">
                  <c:v>3.3000000000000003E-5</c:v>
                </c:pt>
                <c:pt idx="6106">
                  <c:v>3.4E-5</c:v>
                </c:pt>
                <c:pt idx="6107">
                  <c:v>3.4E-5</c:v>
                </c:pt>
                <c:pt idx="6108">
                  <c:v>3.4999999999999997E-5</c:v>
                </c:pt>
                <c:pt idx="6109">
                  <c:v>3.4999999999999997E-5</c:v>
                </c:pt>
                <c:pt idx="6110">
                  <c:v>3.6000000000000001E-5</c:v>
                </c:pt>
                <c:pt idx="6111">
                  <c:v>3.6999999999999998E-5</c:v>
                </c:pt>
                <c:pt idx="6112">
                  <c:v>3.6999999999999998E-5</c:v>
                </c:pt>
                <c:pt idx="6113">
                  <c:v>3.8000000000000002E-5</c:v>
                </c:pt>
                <c:pt idx="6114">
                  <c:v>3.8000000000000002E-5</c:v>
                </c:pt>
                <c:pt idx="6115">
                  <c:v>3.8999999999999999E-5</c:v>
                </c:pt>
                <c:pt idx="6116">
                  <c:v>3.8999999999999999E-5</c:v>
                </c:pt>
                <c:pt idx="6117">
                  <c:v>4.0000000000000003E-5</c:v>
                </c:pt>
                <c:pt idx="6118">
                  <c:v>4.0000000000000003E-5</c:v>
                </c:pt>
                <c:pt idx="6119">
                  <c:v>4.1E-5</c:v>
                </c:pt>
                <c:pt idx="6120">
                  <c:v>4.1E-5</c:v>
                </c:pt>
                <c:pt idx="6121">
                  <c:v>4.1999999999999998E-5</c:v>
                </c:pt>
                <c:pt idx="6122">
                  <c:v>4.1999999999999998E-5</c:v>
                </c:pt>
                <c:pt idx="6123">
                  <c:v>4.1999999999999998E-5</c:v>
                </c:pt>
                <c:pt idx="6124">
                  <c:v>4.1999999999999998E-5</c:v>
                </c:pt>
                <c:pt idx="6125">
                  <c:v>4.3000000000000002E-5</c:v>
                </c:pt>
                <c:pt idx="6126">
                  <c:v>4.3000000000000002E-5</c:v>
                </c:pt>
                <c:pt idx="6127">
                  <c:v>4.3000000000000002E-5</c:v>
                </c:pt>
                <c:pt idx="6128">
                  <c:v>4.3000000000000002E-5</c:v>
                </c:pt>
                <c:pt idx="6129">
                  <c:v>4.3000000000000002E-5</c:v>
                </c:pt>
                <c:pt idx="6130">
                  <c:v>4.1999999999999998E-5</c:v>
                </c:pt>
                <c:pt idx="6131">
                  <c:v>4.1999999999999998E-5</c:v>
                </c:pt>
                <c:pt idx="6132">
                  <c:v>4.1999999999999998E-5</c:v>
                </c:pt>
                <c:pt idx="6133">
                  <c:v>4.1999999999999998E-5</c:v>
                </c:pt>
                <c:pt idx="6134">
                  <c:v>4.1E-5</c:v>
                </c:pt>
                <c:pt idx="6135">
                  <c:v>4.1E-5</c:v>
                </c:pt>
                <c:pt idx="6136">
                  <c:v>4.0000000000000003E-5</c:v>
                </c:pt>
                <c:pt idx="6137">
                  <c:v>3.8999999999999999E-5</c:v>
                </c:pt>
                <c:pt idx="6138">
                  <c:v>3.8999999999999999E-5</c:v>
                </c:pt>
                <c:pt idx="6139">
                  <c:v>3.8000000000000002E-5</c:v>
                </c:pt>
                <c:pt idx="6140">
                  <c:v>3.6999999999999998E-5</c:v>
                </c:pt>
                <c:pt idx="6141">
                  <c:v>3.6000000000000001E-5</c:v>
                </c:pt>
                <c:pt idx="6142">
                  <c:v>3.4999999999999997E-5</c:v>
                </c:pt>
                <c:pt idx="6143">
                  <c:v>3.4E-5</c:v>
                </c:pt>
                <c:pt idx="6144">
                  <c:v>3.3000000000000003E-5</c:v>
                </c:pt>
                <c:pt idx="6145">
                  <c:v>3.1999999999999999E-5</c:v>
                </c:pt>
                <c:pt idx="6146">
                  <c:v>3.1000000000000001E-5</c:v>
                </c:pt>
                <c:pt idx="6147">
                  <c:v>3.0000000000000001E-5</c:v>
                </c:pt>
                <c:pt idx="6148">
                  <c:v>2.9E-5</c:v>
                </c:pt>
                <c:pt idx="6149">
                  <c:v>2.6999999999999999E-5</c:v>
                </c:pt>
                <c:pt idx="6150">
                  <c:v>2.5999999999999998E-5</c:v>
                </c:pt>
                <c:pt idx="6151">
                  <c:v>2.5000000000000001E-5</c:v>
                </c:pt>
                <c:pt idx="6152">
                  <c:v>2.3E-5</c:v>
                </c:pt>
                <c:pt idx="6153">
                  <c:v>2.1999999999999999E-5</c:v>
                </c:pt>
                <c:pt idx="6154">
                  <c:v>2.0000000000000002E-5</c:v>
                </c:pt>
                <c:pt idx="6155">
                  <c:v>1.9000000000000001E-5</c:v>
                </c:pt>
                <c:pt idx="6156">
                  <c:v>1.8E-5</c:v>
                </c:pt>
                <c:pt idx="6157">
                  <c:v>1.5999999999999999E-5</c:v>
                </c:pt>
                <c:pt idx="6158">
                  <c:v>1.5E-5</c:v>
                </c:pt>
                <c:pt idx="6159">
                  <c:v>1.2999999999999999E-5</c:v>
                </c:pt>
                <c:pt idx="6160">
                  <c:v>1.2E-5</c:v>
                </c:pt>
                <c:pt idx="6161">
                  <c:v>1.1E-5</c:v>
                </c:pt>
                <c:pt idx="6162">
                  <c:v>1.0000000000000001E-5</c:v>
                </c:pt>
                <c:pt idx="6163">
                  <c:v>9.0000000000000002E-6</c:v>
                </c:pt>
                <c:pt idx="6164">
                  <c:v>7.9999999999999996E-6</c:v>
                </c:pt>
                <c:pt idx="6165">
                  <c:v>6.9999999999999999E-6</c:v>
                </c:pt>
                <c:pt idx="6166">
                  <c:v>6.0000000000000002E-6</c:v>
                </c:pt>
                <c:pt idx="6167">
                  <c:v>6.0000000000000002E-6</c:v>
                </c:pt>
                <c:pt idx="6168">
                  <c:v>6.0000000000000002E-6</c:v>
                </c:pt>
                <c:pt idx="6169">
                  <c:v>6.0000000000000002E-6</c:v>
                </c:pt>
                <c:pt idx="6170">
                  <c:v>6.9999999999999999E-6</c:v>
                </c:pt>
                <c:pt idx="6171">
                  <c:v>6.9999999999999999E-6</c:v>
                </c:pt>
                <c:pt idx="6172">
                  <c:v>7.9999999999999996E-6</c:v>
                </c:pt>
                <c:pt idx="6173">
                  <c:v>9.0000000000000002E-6</c:v>
                </c:pt>
                <c:pt idx="6174">
                  <c:v>9.0000000000000002E-6</c:v>
                </c:pt>
                <c:pt idx="6175">
                  <c:v>1.0000000000000001E-5</c:v>
                </c:pt>
                <c:pt idx="6176">
                  <c:v>1.1E-5</c:v>
                </c:pt>
                <c:pt idx="6177">
                  <c:v>1.2E-5</c:v>
                </c:pt>
                <c:pt idx="6178">
                  <c:v>1.2E-5</c:v>
                </c:pt>
                <c:pt idx="6179">
                  <c:v>1.2999999999999999E-5</c:v>
                </c:pt>
                <c:pt idx="6180">
                  <c:v>1.2999999999999999E-5</c:v>
                </c:pt>
                <c:pt idx="6181">
                  <c:v>1.4E-5</c:v>
                </c:pt>
                <c:pt idx="6182">
                  <c:v>1.4E-5</c:v>
                </c:pt>
                <c:pt idx="6183">
                  <c:v>1.5E-5</c:v>
                </c:pt>
                <c:pt idx="6184">
                  <c:v>1.5E-5</c:v>
                </c:pt>
                <c:pt idx="6185">
                  <c:v>1.5E-5</c:v>
                </c:pt>
                <c:pt idx="6186">
                  <c:v>1.5999999999999999E-5</c:v>
                </c:pt>
                <c:pt idx="6187">
                  <c:v>1.5999999999999999E-5</c:v>
                </c:pt>
                <c:pt idx="6188">
                  <c:v>1.5999999999999999E-5</c:v>
                </c:pt>
                <c:pt idx="6189">
                  <c:v>1.5999999999999999E-5</c:v>
                </c:pt>
                <c:pt idx="6190">
                  <c:v>1.5999999999999999E-5</c:v>
                </c:pt>
                <c:pt idx="6191">
                  <c:v>1.5999999999999999E-5</c:v>
                </c:pt>
                <c:pt idx="6192">
                  <c:v>1.5999999999999999E-5</c:v>
                </c:pt>
                <c:pt idx="6193">
                  <c:v>1.5999999999999999E-5</c:v>
                </c:pt>
                <c:pt idx="6194">
                  <c:v>1.5999999999999999E-5</c:v>
                </c:pt>
                <c:pt idx="6195">
                  <c:v>1.5999999999999999E-5</c:v>
                </c:pt>
                <c:pt idx="6196">
                  <c:v>1.5999999999999999E-5</c:v>
                </c:pt>
                <c:pt idx="6197">
                  <c:v>1.5999999999999999E-5</c:v>
                </c:pt>
                <c:pt idx="6198">
                  <c:v>1.5999999999999999E-5</c:v>
                </c:pt>
                <c:pt idx="6199">
                  <c:v>1.5999999999999999E-5</c:v>
                </c:pt>
                <c:pt idx="6200">
                  <c:v>1.5999999999999999E-5</c:v>
                </c:pt>
                <c:pt idx="6201">
                  <c:v>1.5999999999999999E-5</c:v>
                </c:pt>
                <c:pt idx="6202">
                  <c:v>1.5999999999999999E-5</c:v>
                </c:pt>
                <c:pt idx="6203">
                  <c:v>1.5999999999999999E-5</c:v>
                </c:pt>
                <c:pt idx="6204">
                  <c:v>1.7E-5</c:v>
                </c:pt>
                <c:pt idx="6205">
                  <c:v>1.7E-5</c:v>
                </c:pt>
                <c:pt idx="6206">
                  <c:v>1.7E-5</c:v>
                </c:pt>
                <c:pt idx="6207">
                  <c:v>1.8E-5</c:v>
                </c:pt>
                <c:pt idx="6208">
                  <c:v>1.9000000000000001E-5</c:v>
                </c:pt>
                <c:pt idx="6209">
                  <c:v>1.9000000000000001E-5</c:v>
                </c:pt>
                <c:pt idx="6210">
                  <c:v>2.0000000000000002E-5</c:v>
                </c:pt>
                <c:pt idx="6211">
                  <c:v>2.0999999999999999E-5</c:v>
                </c:pt>
                <c:pt idx="6212">
                  <c:v>2.1999999999999999E-5</c:v>
                </c:pt>
                <c:pt idx="6213">
                  <c:v>2.3E-5</c:v>
                </c:pt>
                <c:pt idx="6214">
                  <c:v>2.4000000000000001E-5</c:v>
                </c:pt>
                <c:pt idx="6215">
                  <c:v>2.5000000000000001E-5</c:v>
                </c:pt>
                <c:pt idx="6216">
                  <c:v>2.5999999999999998E-5</c:v>
                </c:pt>
                <c:pt idx="6217">
                  <c:v>2.6999999999999999E-5</c:v>
                </c:pt>
                <c:pt idx="6218">
                  <c:v>2.9E-5</c:v>
                </c:pt>
                <c:pt idx="6219">
                  <c:v>3.0000000000000001E-5</c:v>
                </c:pt>
                <c:pt idx="6220">
                  <c:v>3.1000000000000001E-5</c:v>
                </c:pt>
                <c:pt idx="6221">
                  <c:v>3.1999999999999999E-5</c:v>
                </c:pt>
                <c:pt idx="6222">
                  <c:v>3.4E-5</c:v>
                </c:pt>
                <c:pt idx="6223">
                  <c:v>3.4999999999999997E-5</c:v>
                </c:pt>
                <c:pt idx="6224">
                  <c:v>3.6000000000000001E-5</c:v>
                </c:pt>
                <c:pt idx="6225">
                  <c:v>3.6999999999999998E-5</c:v>
                </c:pt>
                <c:pt idx="6226">
                  <c:v>3.8999999999999999E-5</c:v>
                </c:pt>
                <c:pt idx="6227">
                  <c:v>4.0000000000000003E-5</c:v>
                </c:pt>
                <c:pt idx="6228">
                  <c:v>4.1E-5</c:v>
                </c:pt>
                <c:pt idx="6229">
                  <c:v>4.1999999999999998E-5</c:v>
                </c:pt>
                <c:pt idx="6230">
                  <c:v>4.3000000000000002E-5</c:v>
                </c:pt>
                <c:pt idx="6231">
                  <c:v>4.3999999999999999E-5</c:v>
                </c:pt>
                <c:pt idx="6232">
                  <c:v>4.5000000000000003E-5</c:v>
                </c:pt>
                <c:pt idx="6233">
                  <c:v>4.6E-5</c:v>
                </c:pt>
                <c:pt idx="6234">
                  <c:v>4.6999999999999997E-5</c:v>
                </c:pt>
                <c:pt idx="6235">
                  <c:v>4.8000000000000001E-5</c:v>
                </c:pt>
                <c:pt idx="6236">
                  <c:v>4.8999999999999998E-5</c:v>
                </c:pt>
                <c:pt idx="6237">
                  <c:v>5.0000000000000002E-5</c:v>
                </c:pt>
                <c:pt idx="6238">
                  <c:v>5.0000000000000002E-5</c:v>
                </c:pt>
                <c:pt idx="6239">
                  <c:v>5.1E-5</c:v>
                </c:pt>
                <c:pt idx="6240">
                  <c:v>5.1E-5</c:v>
                </c:pt>
                <c:pt idx="6241">
                  <c:v>5.1999999999999997E-5</c:v>
                </c:pt>
                <c:pt idx="6242">
                  <c:v>5.1999999999999997E-5</c:v>
                </c:pt>
                <c:pt idx="6243">
                  <c:v>5.3000000000000001E-5</c:v>
                </c:pt>
                <c:pt idx="6244">
                  <c:v>5.3000000000000001E-5</c:v>
                </c:pt>
                <c:pt idx="6245">
                  <c:v>5.3000000000000001E-5</c:v>
                </c:pt>
                <c:pt idx="6246">
                  <c:v>5.3000000000000001E-5</c:v>
                </c:pt>
                <c:pt idx="6247">
                  <c:v>5.3000000000000001E-5</c:v>
                </c:pt>
                <c:pt idx="6248">
                  <c:v>5.3000000000000001E-5</c:v>
                </c:pt>
                <c:pt idx="6249">
                  <c:v>5.3000000000000001E-5</c:v>
                </c:pt>
                <c:pt idx="6250">
                  <c:v>5.3000000000000001E-5</c:v>
                </c:pt>
                <c:pt idx="6251">
                  <c:v>5.3000000000000001E-5</c:v>
                </c:pt>
                <c:pt idx="6252">
                  <c:v>5.1999999999999997E-5</c:v>
                </c:pt>
                <c:pt idx="6253">
                  <c:v>5.1999999999999997E-5</c:v>
                </c:pt>
                <c:pt idx="6254">
                  <c:v>5.1999999999999997E-5</c:v>
                </c:pt>
                <c:pt idx="6255">
                  <c:v>5.1E-5</c:v>
                </c:pt>
                <c:pt idx="6256">
                  <c:v>5.1E-5</c:v>
                </c:pt>
                <c:pt idx="6257">
                  <c:v>5.0000000000000002E-5</c:v>
                </c:pt>
                <c:pt idx="6258">
                  <c:v>4.8999999999999998E-5</c:v>
                </c:pt>
                <c:pt idx="6259">
                  <c:v>4.8999999999999998E-5</c:v>
                </c:pt>
                <c:pt idx="6260">
                  <c:v>4.8000000000000001E-5</c:v>
                </c:pt>
                <c:pt idx="6261">
                  <c:v>4.6999999999999997E-5</c:v>
                </c:pt>
                <c:pt idx="6262">
                  <c:v>4.6E-5</c:v>
                </c:pt>
                <c:pt idx="6263">
                  <c:v>4.5000000000000003E-5</c:v>
                </c:pt>
                <c:pt idx="6264">
                  <c:v>4.3999999999999999E-5</c:v>
                </c:pt>
                <c:pt idx="6265">
                  <c:v>4.3000000000000002E-5</c:v>
                </c:pt>
                <c:pt idx="6266">
                  <c:v>4.1999999999999998E-5</c:v>
                </c:pt>
                <c:pt idx="6267">
                  <c:v>4.1E-5</c:v>
                </c:pt>
                <c:pt idx="6268">
                  <c:v>4.0000000000000003E-5</c:v>
                </c:pt>
                <c:pt idx="6269">
                  <c:v>3.8999999999999999E-5</c:v>
                </c:pt>
                <c:pt idx="6270">
                  <c:v>3.8000000000000002E-5</c:v>
                </c:pt>
                <c:pt idx="6271">
                  <c:v>3.6000000000000001E-5</c:v>
                </c:pt>
                <c:pt idx="6272">
                  <c:v>3.4999999999999997E-5</c:v>
                </c:pt>
                <c:pt idx="6273">
                  <c:v>3.4E-5</c:v>
                </c:pt>
                <c:pt idx="6274">
                  <c:v>3.1999999999999999E-5</c:v>
                </c:pt>
                <c:pt idx="6275">
                  <c:v>3.1000000000000001E-5</c:v>
                </c:pt>
                <c:pt idx="6276">
                  <c:v>3.0000000000000001E-5</c:v>
                </c:pt>
                <c:pt idx="6277">
                  <c:v>2.8E-5</c:v>
                </c:pt>
                <c:pt idx="6278">
                  <c:v>2.6999999999999999E-5</c:v>
                </c:pt>
                <c:pt idx="6279">
                  <c:v>2.5999999999999998E-5</c:v>
                </c:pt>
                <c:pt idx="6280">
                  <c:v>2.4000000000000001E-5</c:v>
                </c:pt>
                <c:pt idx="6281">
                  <c:v>2.3E-5</c:v>
                </c:pt>
                <c:pt idx="6282">
                  <c:v>2.1999999999999999E-5</c:v>
                </c:pt>
                <c:pt idx="6283">
                  <c:v>2.0000000000000002E-5</c:v>
                </c:pt>
                <c:pt idx="6284">
                  <c:v>1.9000000000000001E-5</c:v>
                </c:pt>
                <c:pt idx="6285">
                  <c:v>1.8E-5</c:v>
                </c:pt>
                <c:pt idx="6286">
                  <c:v>1.7E-5</c:v>
                </c:pt>
                <c:pt idx="6287">
                  <c:v>1.5999999999999999E-5</c:v>
                </c:pt>
                <c:pt idx="6288">
                  <c:v>1.5999999999999999E-5</c:v>
                </c:pt>
                <c:pt idx="6289">
                  <c:v>1.5E-5</c:v>
                </c:pt>
                <c:pt idx="6290">
                  <c:v>1.5E-5</c:v>
                </c:pt>
                <c:pt idx="6291">
                  <c:v>1.4E-5</c:v>
                </c:pt>
                <c:pt idx="6292">
                  <c:v>1.4E-5</c:v>
                </c:pt>
                <c:pt idx="6293">
                  <c:v>1.4E-5</c:v>
                </c:pt>
                <c:pt idx="6294">
                  <c:v>1.4E-5</c:v>
                </c:pt>
                <c:pt idx="6295">
                  <c:v>1.5E-5</c:v>
                </c:pt>
                <c:pt idx="6296">
                  <c:v>1.5E-5</c:v>
                </c:pt>
                <c:pt idx="6297">
                  <c:v>1.5999999999999999E-5</c:v>
                </c:pt>
                <c:pt idx="6298">
                  <c:v>1.7E-5</c:v>
                </c:pt>
                <c:pt idx="6299">
                  <c:v>1.7E-5</c:v>
                </c:pt>
                <c:pt idx="6300">
                  <c:v>1.8E-5</c:v>
                </c:pt>
                <c:pt idx="6301">
                  <c:v>1.9000000000000001E-5</c:v>
                </c:pt>
                <c:pt idx="6302">
                  <c:v>2.0000000000000002E-5</c:v>
                </c:pt>
                <c:pt idx="6303">
                  <c:v>2.0999999999999999E-5</c:v>
                </c:pt>
                <c:pt idx="6304">
                  <c:v>2.1999999999999999E-5</c:v>
                </c:pt>
                <c:pt idx="6305">
                  <c:v>2.3E-5</c:v>
                </c:pt>
                <c:pt idx="6306">
                  <c:v>2.3E-5</c:v>
                </c:pt>
                <c:pt idx="6307">
                  <c:v>2.4000000000000001E-5</c:v>
                </c:pt>
                <c:pt idx="6308">
                  <c:v>2.5000000000000001E-5</c:v>
                </c:pt>
                <c:pt idx="6309">
                  <c:v>2.5999999999999998E-5</c:v>
                </c:pt>
                <c:pt idx="6310">
                  <c:v>2.6999999999999999E-5</c:v>
                </c:pt>
                <c:pt idx="6311">
                  <c:v>2.6999999999999999E-5</c:v>
                </c:pt>
                <c:pt idx="6312">
                  <c:v>2.8E-5</c:v>
                </c:pt>
                <c:pt idx="6313">
                  <c:v>2.9E-5</c:v>
                </c:pt>
                <c:pt idx="6314">
                  <c:v>3.0000000000000001E-5</c:v>
                </c:pt>
                <c:pt idx="6315">
                  <c:v>3.0000000000000001E-5</c:v>
                </c:pt>
                <c:pt idx="6316">
                  <c:v>3.1000000000000001E-5</c:v>
                </c:pt>
                <c:pt idx="6317">
                  <c:v>3.1000000000000001E-5</c:v>
                </c:pt>
                <c:pt idx="6318">
                  <c:v>3.1999999999999999E-5</c:v>
                </c:pt>
                <c:pt idx="6319">
                  <c:v>3.1999999999999999E-5</c:v>
                </c:pt>
                <c:pt idx="6320">
                  <c:v>3.1999999999999999E-5</c:v>
                </c:pt>
                <c:pt idx="6321">
                  <c:v>3.3000000000000003E-5</c:v>
                </c:pt>
                <c:pt idx="6322">
                  <c:v>3.3000000000000003E-5</c:v>
                </c:pt>
                <c:pt idx="6323">
                  <c:v>3.3000000000000003E-5</c:v>
                </c:pt>
                <c:pt idx="6324">
                  <c:v>3.3000000000000003E-5</c:v>
                </c:pt>
                <c:pt idx="6325">
                  <c:v>3.4E-5</c:v>
                </c:pt>
                <c:pt idx="6326">
                  <c:v>3.4E-5</c:v>
                </c:pt>
                <c:pt idx="6327">
                  <c:v>3.4E-5</c:v>
                </c:pt>
                <c:pt idx="6328">
                  <c:v>3.4E-5</c:v>
                </c:pt>
                <c:pt idx="6329">
                  <c:v>3.4E-5</c:v>
                </c:pt>
                <c:pt idx="6330">
                  <c:v>3.4E-5</c:v>
                </c:pt>
                <c:pt idx="6331">
                  <c:v>3.4E-5</c:v>
                </c:pt>
                <c:pt idx="6332">
                  <c:v>3.4E-5</c:v>
                </c:pt>
                <c:pt idx="6333">
                  <c:v>3.4E-5</c:v>
                </c:pt>
                <c:pt idx="6334">
                  <c:v>3.3000000000000003E-5</c:v>
                </c:pt>
                <c:pt idx="6335">
                  <c:v>3.3000000000000003E-5</c:v>
                </c:pt>
                <c:pt idx="6336">
                  <c:v>3.3000000000000003E-5</c:v>
                </c:pt>
                <c:pt idx="6337">
                  <c:v>3.3000000000000003E-5</c:v>
                </c:pt>
                <c:pt idx="6338">
                  <c:v>3.3000000000000003E-5</c:v>
                </c:pt>
                <c:pt idx="6339">
                  <c:v>3.3000000000000003E-5</c:v>
                </c:pt>
                <c:pt idx="6340">
                  <c:v>3.3000000000000003E-5</c:v>
                </c:pt>
                <c:pt idx="6341">
                  <c:v>3.3000000000000003E-5</c:v>
                </c:pt>
                <c:pt idx="6342">
                  <c:v>3.3000000000000003E-5</c:v>
                </c:pt>
                <c:pt idx="6343">
                  <c:v>3.3000000000000003E-5</c:v>
                </c:pt>
                <c:pt idx="6344">
                  <c:v>3.3000000000000003E-5</c:v>
                </c:pt>
                <c:pt idx="6345">
                  <c:v>3.3000000000000003E-5</c:v>
                </c:pt>
                <c:pt idx="6346">
                  <c:v>3.4E-5</c:v>
                </c:pt>
                <c:pt idx="6347">
                  <c:v>3.4E-5</c:v>
                </c:pt>
                <c:pt idx="6348">
                  <c:v>3.4E-5</c:v>
                </c:pt>
                <c:pt idx="6349">
                  <c:v>3.4999999999999997E-5</c:v>
                </c:pt>
                <c:pt idx="6350">
                  <c:v>3.4999999999999997E-5</c:v>
                </c:pt>
                <c:pt idx="6351">
                  <c:v>3.6000000000000001E-5</c:v>
                </c:pt>
                <c:pt idx="6352">
                  <c:v>3.6999999999999998E-5</c:v>
                </c:pt>
                <c:pt idx="6353">
                  <c:v>3.6999999999999998E-5</c:v>
                </c:pt>
                <c:pt idx="6354">
                  <c:v>3.8000000000000002E-5</c:v>
                </c:pt>
                <c:pt idx="6355">
                  <c:v>3.8999999999999999E-5</c:v>
                </c:pt>
                <c:pt idx="6356">
                  <c:v>4.0000000000000003E-5</c:v>
                </c:pt>
                <c:pt idx="6357">
                  <c:v>4.1E-5</c:v>
                </c:pt>
                <c:pt idx="6358">
                  <c:v>4.1999999999999998E-5</c:v>
                </c:pt>
                <c:pt idx="6359">
                  <c:v>4.3000000000000002E-5</c:v>
                </c:pt>
                <c:pt idx="6360">
                  <c:v>4.3999999999999999E-5</c:v>
                </c:pt>
                <c:pt idx="6361">
                  <c:v>4.5000000000000003E-5</c:v>
                </c:pt>
                <c:pt idx="6362">
                  <c:v>4.6E-5</c:v>
                </c:pt>
                <c:pt idx="6363">
                  <c:v>4.6999999999999997E-5</c:v>
                </c:pt>
                <c:pt idx="6364">
                  <c:v>4.8000000000000001E-5</c:v>
                </c:pt>
                <c:pt idx="6365">
                  <c:v>4.8000000000000001E-5</c:v>
                </c:pt>
                <c:pt idx="6366">
                  <c:v>4.8999999999999998E-5</c:v>
                </c:pt>
                <c:pt idx="6367">
                  <c:v>5.0000000000000002E-5</c:v>
                </c:pt>
                <c:pt idx="6368">
                  <c:v>5.1E-5</c:v>
                </c:pt>
                <c:pt idx="6369">
                  <c:v>5.1999999999999997E-5</c:v>
                </c:pt>
                <c:pt idx="6370">
                  <c:v>5.1999999999999997E-5</c:v>
                </c:pt>
                <c:pt idx="6371">
                  <c:v>5.3000000000000001E-5</c:v>
                </c:pt>
                <c:pt idx="6372">
                  <c:v>5.3000000000000001E-5</c:v>
                </c:pt>
                <c:pt idx="6373">
                  <c:v>5.3999999999999998E-5</c:v>
                </c:pt>
                <c:pt idx="6374">
                  <c:v>5.3999999999999998E-5</c:v>
                </c:pt>
                <c:pt idx="6375">
                  <c:v>5.3999999999999998E-5</c:v>
                </c:pt>
                <c:pt idx="6376">
                  <c:v>5.5000000000000002E-5</c:v>
                </c:pt>
                <c:pt idx="6377">
                  <c:v>5.5000000000000002E-5</c:v>
                </c:pt>
                <c:pt idx="6378">
                  <c:v>5.5000000000000002E-5</c:v>
                </c:pt>
                <c:pt idx="6379">
                  <c:v>5.5000000000000002E-5</c:v>
                </c:pt>
                <c:pt idx="6380">
                  <c:v>5.5000000000000002E-5</c:v>
                </c:pt>
                <c:pt idx="6381">
                  <c:v>5.3999999999999998E-5</c:v>
                </c:pt>
                <c:pt idx="6382">
                  <c:v>5.3999999999999998E-5</c:v>
                </c:pt>
                <c:pt idx="6383">
                  <c:v>5.3999999999999998E-5</c:v>
                </c:pt>
                <c:pt idx="6384">
                  <c:v>5.3000000000000001E-5</c:v>
                </c:pt>
                <c:pt idx="6385">
                  <c:v>5.3000000000000001E-5</c:v>
                </c:pt>
                <c:pt idx="6386">
                  <c:v>5.1999999999999997E-5</c:v>
                </c:pt>
                <c:pt idx="6387">
                  <c:v>5.1E-5</c:v>
                </c:pt>
                <c:pt idx="6388">
                  <c:v>5.0000000000000002E-5</c:v>
                </c:pt>
                <c:pt idx="6389">
                  <c:v>4.8999999999999998E-5</c:v>
                </c:pt>
                <c:pt idx="6390">
                  <c:v>4.8000000000000001E-5</c:v>
                </c:pt>
                <c:pt idx="6391">
                  <c:v>4.6999999999999997E-5</c:v>
                </c:pt>
                <c:pt idx="6392">
                  <c:v>4.6E-5</c:v>
                </c:pt>
                <c:pt idx="6393">
                  <c:v>4.5000000000000003E-5</c:v>
                </c:pt>
                <c:pt idx="6394">
                  <c:v>4.3999999999999999E-5</c:v>
                </c:pt>
                <c:pt idx="6395">
                  <c:v>4.1999999999999998E-5</c:v>
                </c:pt>
                <c:pt idx="6396">
                  <c:v>4.1E-5</c:v>
                </c:pt>
                <c:pt idx="6397">
                  <c:v>3.8999999999999999E-5</c:v>
                </c:pt>
                <c:pt idx="6398">
                  <c:v>3.8000000000000002E-5</c:v>
                </c:pt>
                <c:pt idx="6399">
                  <c:v>3.6000000000000001E-5</c:v>
                </c:pt>
                <c:pt idx="6400">
                  <c:v>3.4999999999999997E-5</c:v>
                </c:pt>
                <c:pt idx="6401">
                  <c:v>3.3000000000000003E-5</c:v>
                </c:pt>
                <c:pt idx="6402">
                  <c:v>3.1999999999999999E-5</c:v>
                </c:pt>
                <c:pt idx="6403">
                  <c:v>3.0000000000000001E-5</c:v>
                </c:pt>
                <c:pt idx="6404">
                  <c:v>2.8E-5</c:v>
                </c:pt>
                <c:pt idx="6405">
                  <c:v>2.6999999999999999E-5</c:v>
                </c:pt>
                <c:pt idx="6406">
                  <c:v>2.5000000000000001E-5</c:v>
                </c:pt>
                <c:pt idx="6407">
                  <c:v>2.3E-5</c:v>
                </c:pt>
                <c:pt idx="6408">
                  <c:v>2.1999999999999999E-5</c:v>
                </c:pt>
                <c:pt idx="6409">
                  <c:v>2.0000000000000002E-5</c:v>
                </c:pt>
                <c:pt idx="6410">
                  <c:v>1.9000000000000001E-5</c:v>
                </c:pt>
                <c:pt idx="6411">
                  <c:v>1.7E-5</c:v>
                </c:pt>
                <c:pt idx="6412">
                  <c:v>1.5999999999999999E-5</c:v>
                </c:pt>
                <c:pt idx="6413">
                  <c:v>1.4E-5</c:v>
                </c:pt>
                <c:pt idx="6414">
                  <c:v>1.2999999999999999E-5</c:v>
                </c:pt>
                <c:pt idx="6415">
                  <c:v>1.2E-5</c:v>
                </c:pt>
                <c:pt idx="6416">
                  <c:v>1.0000000000000001E-5</c:v>
                </c:pt>
                <c:pt idx="6417">
                  <c:v>9.0000000000000002E-6</c:v>
                </c:pt>
                <c:pt idx="6418">
                  <c:v>7.9999999999999996E-6</c:v>
                </c:pt>
                <c:pt idx="6419">
                  <c:v>6.9999999999999999E-6</c:v>
                </c:pt>
                <c:pt idx="6420">
                  <c:v>6.0000000000000002E-6</c:v>
                </c:pt>
                <c:pt idx="6421">
                  <c:v>6.0000000000000002E-6</c:v>
                </c:pt>
                <c:pt idx="6422">
                  <c:v>6.0000000000000002E-6</c:v>
                </c:pt>
                <c:pt idx="6423">
                  <c:v>6.0000000000000002E-6</c:v>
                </c:pt>
                <c:pt idx="6424">
                  <c:v>6.0000000000000002E-6</c:v>
                </c:pt>
                <c:pt idx="6425">
                  <c:v>6.9999999999999999E-6</c:v>
                </c:pt>
                <c:pt idx="6426">
                  <c:v>7.9999999999999996E-6</c:v>
                </c:pt>
                <c:pt idx="6427">
                  <c:v>9.0000000000000002E-6</c:v>
                </c:pt>
                <c:pt idx="6428">
                  <c:v>1.0000000000000001E-5</c:v>
                </c:pt>
                <c:pt idx="6429">
                  <c:v>1.1E-5</c:v>
                </c:pt>
                <c:pt idx="6430">
                  <c:v>1.2999999999999999E-5</c:v>
                </c:pt>
                <c:pt idx="6431">
                  <c:v>1.4E-5</c:v>
                </c:pt>
                <c:pt idx="6432">
                  <c:v>1.5E-5</c:v>
                </c:pt>
                <c:pt idx="6433">
                  <c:v>1.7E-5</c:v>
                </c:pt>
                <c:pt idx="6434">
                  <c:v>1.8E-5</c:v>
                </c:pt>
                <c:pt idx="6435">
                  <c:v>2.0000000000000002E-5</c:v>
                </c:pt>
                <c:pt idx="6436">
                  <c:v>2.0999999999999999E-5</c:v>
                </c:pt>
                <c:pt idx="6437">
                  <c:v>2.1999999999999999E-5</c:v>
                </c:pt>
                <c:pt idx="6438">
                  <c:v>2.4000000000000001E-5</c:v>
                </c:pt>
                <c:pt idx="6439">
                  <c:v>2.5000000000000001E-5</c:v>
                </c:pt>
                <c:pt idx="6440">
                  <c:v>2.6999999999999999E-5</c:v>
                </c:pt>
                <c:pt idx="6441">
                  <c:v>2.8E-5</c:v>
                </c:pt>
                <c:pt idx="6442">
                  <c:v>3.0000000000000001E-5</c:v>
                </c:pt>
                <c:pt idx="6443">
                  <c:v>3.1000000000000001E-5</c:v>
                </c:pt>
                <c:pt idx="6444">
                  <c:v>3.3000000000000003E-5</c:v>
                </c:pt>
                <c:pt idx="6445">
                  <c:v>3.4E-5</c:v>
                </c:pt>
                <c:pt idx="6446">
                  <c:v>3.4999999999999997E-5</c:v>
                </c:pt>
                <c:pt idx="6447">
                  <c:v>3.6999999999999998E-5</c:v>
                </c:pt>
                <c:pt idx="6448">
                  <c:v>3.8000000000000002E-5</c:v>
                </c:pt>
                <c:pt idx="6449">
                  <c:v>3.8999999999999999E-5</c:v>
                </c:pt>
                <c:pt idx="6450">
                  <c:v>4.0000000000000003E-5</c:v>
                </c:pt>
                <c:pt idx="6451">
                  <c:v>4.1E-5</c:v>
                </c:pt>
                <c:pt idx="6452">
                  <c:v>4.1999999999999998E-5</c:v>
                </c:pt>
                <c:pt idx="6453">
                  <c:v>4.3000000000000002E-5</c:v>
                </c:pt>
                <c:pt idx="6454">
                  <c:v>4.3999999999999999E-5</c:v>
                </c:pt>
                <c:pt idx="6455">
                  <c:v>4.5000000000000003E-5</c:v>
                </c:pt>
                <c:pt idx="6456">
                  <c:v>4.5000000000000003E-5</c:v>
                </c:pt>
                <c:pt idx="6457">
                  <c:v>4.6E-5</c:v>
                </c:pt>
                <c:pt idx="6458">
                  <c:v>4.6E-5</c:v>
                </c:pt>
                <c:pt idx="6459">
                  <c:v>4.6999999999999997E-5</c:v>
                </c:pt>
                <c:pt idx="6460">
                  <c:v>4.6999999999999997E-5</c:v>
                </c:pt>
                <c:pt idx="6461">
                  <c:v>4.6999999999999997E-5</c:v>
                </c:pt>
                <c:pt idx="6462">
                  <c:v>4.6999999999999997E-5</c:v>
                </c:pt>
                <c:pt idx="6463">
                  <c:v>4.6999999999999997E-5</c:v>
                </c:pt>
                <c:pt idx="6464">
                  <c:v>4.6999999999999997E-5</c:v>
                </c:pt>
                <c:pt idx="6465">
                  <c:v>4.6999999999999997E-5</c:v>
                </c:pt>
                <c:pt idx="6466">
                  <c:v>4.6999999999999997E-5</c:v>
                </c:pt>
                <c:pt idx="6467">
                  <c:v>4.6E-5</c:v>
                </c:pt>
                <c:pt idx="6468">
                  <c:v>4.6E-5</c:v>
                </c:pt>
                <c:pt idx="6469">
                  <c:v>4.5000000000000003E-5</c:v>
                </c:pt>
                <c:pt idx="6470">
                  <c:v>4.5000000000000003E-5</c:v>
                </c:pt>
                <c:pt idx="6471">
                  <c:v>4.3999999999999999E-5</c:v>
                </c:pt>
                <c:pt idx="6472">
                  <c:v>4.3999999999999999E-5</c:v>
                </c:pt>
                <c:pt idx="6473">
                  <c:v>4.3000000000000002E-5</c:v>
                </c:pt>
                <c:pt idx="6474">
                  <c:v>4.1999999999999998E-5</c:v>
                </c:pt>
                <c:pt idx="6475">
                  <c:v>4.1E-5</c:v>
                </c:pt>
                <c:pt idx="6476">
                  <c:v>4.1E-5</c:v>
                </c:pt>
                <c:pt idx="6477">
                  <c:v>4.0000000000000003E-5</c:v>
                </c:pt>
                <c:pt idx="6478">
                  <c:v>3.8999999999999999E-5</c:v>
                </c:pt>
                <c:pt idx="6479">
                  <c:v>3.8000000000000002E-5</c:v>
                </c:pt>
                <c:pt idx="6480">
                  <c:v>3.6999999999999998E-5</c:v>
                </c:pt>
                <c:pt idx="6481">
                  <c:v>3.6000000000000001E-5</c:v>
                </c:pt>
                <c:pt idx="6482">
                  <c:v>3.4999999999999997E-5</c:v>
                </c:pt>
                <c:pt idx="6483">
                  <c:v>3.4999999999999997E-5</c:v>
                </c:pt>
                <c:pt idx="6484">
                  <c:v>3.4E-5</c:v>
                </c:pt>
                <c:pt idx="6485">
                  <c:v>3.3000000000000003E-5</c:v>
                </c:pt>
                <c:pt idx="6486">
                  <c:v>3.1999999999999999E-5</c:v>
                </c:pt>
                <c:pt idx="6487">
                  <c:v>3.1000000000000001E-5</c:v>
                </c:pt>
                <c:pt idx="6488">
                  <c:v>3.1000000000000001E-5</c:v>
                </c:pt>
                <c:pt idx="6489">
                  <c:v>3.0000000000000001E-5</c:v>
                </c:pt>
                <c:pt idx="6490">
                  <c:v>2.9E-5</c:v>
                </c:pt>
                <c:pt idx="6491">
                  <c:v>2.9E-5</c:v>
                </c:pt>
                <c:pt idx="6492">
                  <c:v>2.8E-5</c:v>
                </c:pt>
                <c:pt idx="6493">
                  <c:v>2.6999999999999999E-5</c:v>
                </c:pt>
                <c:pt idx="6494">
                  <c:v>2.6999999999999999E-5</c:v>
                </c:pt>
                <c:pt idx="6495">
                  <c:v>2.5999999999999998E-5</c:v>
                </c:pt>
                <c:pt idx="6496">
                  <c:v>2.5999999999999998E-5</c:v>
                </c:pt>
                <c:pt idx="6497">
                  <c:v>2.5999999999999998E-5</c:v>
                </c:pt>
                <c:pt idx="6498">
                  <c:v>2.5000000000000001E-5</c:v>
                </c:pt>
                <c:pt idx="6499">
                  <c:v>2.5000000000000001E-5</c:v>
                </c:pt>
                <c:pt idx="6500">
                  <c:v>2.4000000000000001E-5</c:v>
                </c:pt>
                <c:pt idx="6501">
                  <c:v>2.4000000000000001E-5</c:v>
                </c:pt>
                <c:pt idx="6502">
                  <c:v>2.4000000000000001E-5</c:v>
                </c:pt>
                <c:pt idx="6503">
                  <c:v>2.3E-5</c:v>
                </c:pt>
                <c:pt idx="6504">
                  <c:v>2.3E-5</c:v>
                </c:pt>
                <c:pt idx="6505">
                  <c:v>2.3E-5</c:v>
                </c:pt>
                <c:pt idx="6506">
                  <c:v>2.1999999999999999E-5</c:v>
                </c:pt>
                <c:pt idx="6507">
                  <c:v>2.1999999999999999E-5</c:v>
                </c:pt>
                <c:pt idx="6508">
                  <c:v>2.0999999999999999E-5</c:v>
                </c:pt>
                <c:pt idx="6509">
                  <c:v>2.0999999999999999E-5</c:v>
                </c:pt>
                <c:pt idx="6510">
                  <c:v>2.0999999999999999E-5</c:v>
                </c:pt>
                <c:pt idx="6511">
                  <c:v>2.0000000000000002E-5</c:v>
                </c:pt>
                <c:pt idx="6512">
                  <c:v>2.0000000000000002E-5</c:v>
                </c:pt>
                <c:pt idx="6513">
                  <c:v>1.9000000000000001E-5</c:v>
                </c:pt>
                <c:pt idx="6514">
                  <c:v>1.9000000000000001E-5</c:v>
                </c:pt>
                <c:pt idx="6515">
                  <c:v>1.8E-5</c:v>
                </c:pt>
                <c:pt idx="6516">
                  <c:v>1.7E-5</c:v>
                </c:pt>
                <c:pt idx="6517">
                  <c:v>1.7E-5</c:v>
                </c:pt>
                <c:pt idx="6518">
                  <c:v>1.5999999999999999E-5</c:v>
                </c:pt>
                <c:pt idx="6519">
                  <c:v>1.5E-5</c:v>
                </c:pt>
                <c:pt idx="6520">
                  <c:v>1.4E-5</c:v>
                </c:pt>
                <c:pt idx="6521">
                  <c:v>1.2999999999999999E-5</c:v>
                </c:pt>
                <c:pt idx="6522">
                  <c:v>1.2999999999999999E-5</c:v>
                </c:pt>
                <c:pt idx="6523">
                  <c:v>1.2E-5</c:v>
                </c:pt>
                <c:pt idx="6524">
                  <c:v>1.1E-5</c:v>
                </c:pt>
                <c:pt idx="6525">
                  <c:v>1.0000000000000001E-5</c:v>
                </c:pt>
                <c:pt idx="6526">
                  <c:v>9.0000000000000002E-6</c:v>
                </c:pt>
                <c:pt idx="6527">
                  <c:v>7.9999999999999996E-6</c:v>
                </c:pt>
                <c:pt idx="6528">
                  <c:v>6.0000000000000002E-6</c:v>
                </c:pt>
                <c:pt idx="6529">
                  <c:v>5.0000000000000004E-6</c:v>
                </c:pt>
                <c:pt idx="6530">
                  <c:v>5.0000000000000004E-6</c:v>
                </c:pt>
                <c:pt idx="6531">
                  <c:v>3.9999999999999998E-6</c:v>
                </c:pt>
                <c:pt idx="6532">
                  <c:v>3.0000000000000001E-6</c:v>
                </c:pt>
                <c:pt idx="6533">
                  <c:v>3.9999999999999998E-6</c:v>
                </c:pt>
                <c:pt idx="6534">
                  <c:v>3.9999999999999998E-6</c:v>
                </c:pt>
                <c:pt idx="6535">
                  <c:v>5.0000000000000004E-6</c:v>
                </c:pt>
                <c:pt idx="6536">
                  <c:v>6.9999999999999999E-6</c:v>
                </c:pt>
                <c:pt idx="6537">
                  <c:v>7.9999999999999996E-6</c:v>
                </c:pt>
                <c:pt idx="6538">
                  <c:v>9.0000000000000002E-6</c:v>
                </c:pt>
                <c:pt idx="6539">
                  <c:v>1.1E-5</c:v>
                </c:pt>
                <c:pt idx="6540">
                  <c:v>1.2E-5</c:v>
                </c:pt>
                <c:pt idx="6541">
                  <c:v>1.4E-5</c:v>
                </c:pt>
                <c:pt idx="6542">
                  <c:v>1.5E-5</c:v>
                </c:pt>
                <c:pt idx="6543">
                  <c:v>1.7E-5</c:v>
                </c:pt>
                <c:pt idx="6544">
                  <c:v>1.8E-5</c:v>
                </c:pt>
                <c:pt idx="6545">
                  <c:v>1.9000000000000001E-5</c:v>
                </c:pt>
                <c:pt idx="6546">
                  <c:v>2.0999999999999999E-5</c:v>
                </c:pt>
                <c:pt idx="6547">
                  <c:v>2.1999999999999999E-5</c:v>
                </c:pt>
                <c:pt idx="6548">
                  <c:v>2.4000000000000001E-5</c:v>
                </c:pt>
                <c:pt idx="6549">
                  <c:v>2.5000000000000001E-5</c:v>
                </c:pt>
                <c:pt idx="6550">
                  <c:v>2.5999999999999998E-5</c:v>
                </c:pt>
                <c:pt idx="6551">
                  <c:v>2.6999999999999999E-5</c:v>
                </c:pt>
                <c:pt idx="6552">
                  <c:v>2.9E-5</c:v>
                </c:pt>
                <c:pt idx="6553">
                  <c:v>3.0000000000000001E-5</c:v>
                </c:pt>
                <c:pt idx="6554">
                  <c:v>3.1000000000000001E-5</c:v>
                </c:pt>
                <c:pt idx="6555">
                  <c:v>3.1999999999999999E-5</c:v>
                </c:pt>
                <c:pt idx="6556">
                  <c:v>3.3000000000000003E-5</c:v>
                </c:pt>
                <c:pt idx="6557">
                  <c:v>3.3000000000000003E-5</c:v>
                </c:pt>
                <c:pt idx="6558">
                  <c:v>3.4E-5</c:v>
                </c:pt>
                <c:pt idx="6559">
                  <c:v>3.4999999999999997E-5</c:v>
                </c:pt>
                <c:pt idx="6560">
                  <c:v>3.4999999999999997E-5</c:v>
                </c:pt>
                <c:pt idx="6561">
                  <c:v>3.6000000000000001E-5</c:v>
                </c:pt>
                <c:pt idx="6562">
                  <c:v>3.6000000000000001E-5</c:v>
                </c:pt>
                <c:pt idx="6563">
                  <c:v>3.6999999999999998E-5</c:v>
                </c:pt>
                <c:pt idx="6564">
                  <c:v>3.6999999999999998E-5</c:v>
                </c:pt>
                <c:pt idx="6565">
                  <c:v>3.6999999999999998E-5</c:v>
                </c:pt>
                <c:pt idx="6566">
                  <c:v>3.6999999999999998E-5</c:v>
                </c:pt>
                <c:pt idx="6567">
                  <c:v>3.6999999999999998E-5</c:v>
                </c:pt>
                <c:pt idx="6568">
                  <c:v>3.6999999999999998E-5</c:v>
                </c:pt>
                <c:pt idx="6569">
                  <c:v>3.6999999999999998E-5</c:v>
                </c:pt>
                <c:pt idx="6570">
                  <c:v>3.6000000000000001E-5</c:v>
                </c:pt>
                <c:pt idx="6571">
                  <c:v>3.6000000000000001E-5</c:v>
                </c:pt>
                <c:pt idx="6572">
                  <c:v>3.4999999999999997E-5</c:v>
                </c:pt>
                <c:pt idx="6573">
                  <c:v>3.4999999999999997E-5</c:v>
                </c:pt>
                <c:pt idx="6574">
                  <c:v>3.4E-5</c:v>
                </c:pt>
                <c:pt idx="6575">
                  <c:v>3.4E-5</c:v>
                </c:pt>
                <c:pt idx="6576">
                  <c:v>3.3000000000000003E-5</c:v>
                </c:pt>
                <c:pt idx="6577">
                  <c:v>3.1999999999999999E-5</c:v>
                </c:pt>
                <c:pt idx="6578">
                  <c:v>3.1000000000000001E-5</c:v>
                </c:pt>
                <c:pt idx="6579">
                  <c:v>3.1000000000000001E-5</c:v>
                </c:pt>
                <c:pt idx="6580">
                  <c:v>3.0000000000000001E-5</c:v>
                </c:pt>
                <c:pt idx="6581">
                  <c:v>2.9E-5</c:v>
                </c:pt>
                <c:pt idx="6582">
                  <c:v>2.8E-5</c:v>
                </c:pt>
                <c:pt idx="6583">
                  <c:v>2.6999999999999999E-5</c:v>
                </c:pt>
                <c:pt idx="6584">
                  <c:v>2.5999999999999998E-5</c:v>
                </c:pt>
                <c:pt idx="6585">
                  <c:v>2.5999999999999998E-5</c:v>
                </c:pt>
                <c:pt idx="6586">
                  <c:v>2.5000000000000001E-5</c:v>
                </c:pt>
                <c:pt idx="6587">
                  <c:v>2.4000000000000001E-5</c:v>
                </c:pt>
                <c:pt idx="6588">
                  <c:v>2.4000000000000001E-5</c:v>
                </c:pt>
                <c:pt idx="6589">
                  <c:v>2.3E-5</c:v>
                </c:pt>
                <c:pt idx="6590">
                  <c:v>2.3E-5</c:v>
                </c:pt>
                <c:pt idx="6591">
                  <c:v>2.3E-5</c:v>
                </c:pt>
                <c:pt idx="6592">
                  <c:v>2.3E-5</c:v>
                </c:pt>
                <c:pt idx="6593">
                  <c:v>2.3E-5</c:v>
                </c:pt>
                <c:pt idx="6594">
                  <c:v>2.3E-5</c:v>
                </c:pt>
                <c:pt idx="6595">
                  <c:v>2.3E-5</c:v>
                </c:pt>
                <c:pt idx="6596">
                  <c:v>2.3E-5</c:v>
                </c:pt>
                <c:pt idx="6597">
                  <c:v>2.4000000000000001E-5</c:v>
                </c:pt>
                <c:pt idx="6598">
                  <c:v>2.4000000000000001E-5</c:v>
                </c:pt>
                <c:pt idx="6599">
                  <c:v>2.5000000000000001E-5</c:v>
                </c:pt>
                <c:pt idx="6600">
                  <c:v>2.5999999999999998E-5</c:v>
                </c:pt>
                <c:pt idx="6601">
                  <c:v>2.5999999999999998E-5</c:v>
                </c:pt>
                <c:pt idx="6602">
                  <c:v>2.6999999999999999E-5</c:v>
                </c:pt>
                <c:pt idx="6603">
                  <c:v>2.8E-5</c:v>
                </c:pt>
                <c:pt idx="6604">
                  <c:v>2.9E-5</c:v>
                </c:pt>
                <c:pt idx="6605">
                  <c:v>2.9E-5</c:v>
                </c:pt>
                <c:pt idx="6606">
                  <c:v>3.0000000000000001E-5</c:v>
                </c:pt>
                <c:pt idx="6607">
                  <c:v>3.1000000000000001E-5</c:v>
                </c:pt>
                <c:pt idx="6608">
                  <c:v>3.1999999999999999E-5</c:v>
                </c:pt>
                <c:pt idx="6609">
                  <c:v>3.3000000000000003E-5</c:v>
                </c:pt>
                <c:pt idx="6610">
                  <c:v>3.3000000000000003E-5</c:v>
                </c:pt>
                <c:pt idx="6611">
                  <c:v>3.4E-5</c:v>
                </c:pt>
                <c:pt idx="6612">
                  <c:v>3.4999999999999997E-5</c:v>
                </c:pt>
                <c:pt idx="6613">
                  <c:v>3.4999999999999997E-5</c:v>
                </c:pt>
                <c:pt idx="6614">
                  <c:v>3.6000000000000001E-5</c:v>
                </c:pt>
                <c:pt idx="6615">
                  <c:v>3.6000000000000001E-5</c:v>
                </c:pt>
                <c:pt idx="6616">
                  <c:v>3.6999999999999998E-5</c:v>
                </c:pt>
                <c:pt idx="6617">
                  <c:v>3.6999999999999998E-5</c:v>
                </c:pt>
                <c:pt idx="6618">
                  <c:v>3.6999999999999998E-5</c:v>
                </c:pt>
                <c:pt idx="6619">
                  <c:v>3.8000000000000002E-5</c:v>
                </c:pt>
                <c:pt idx="6620">
                  <c:v>3.8000000000000002E-5</c:v>
                </c:pt>
                <c:pt idx="6621">
                  <c:v>3.8000000000000002E-5</c:v>
                </c:pt>
                <c:pt idx="6622">
                  <c:v>3.8000000000000002E-5</c:v>
                </c:pt>
                <c:pt idx="6623">
                  <c:v>3.8000000000000002E-5</c:v>
                </c:pt>
                <c:pt idx="6624">
                  <c:v>3.8000000000000002E-5</c:v>
                </c:pt>
                <c:pt idx="6625">
                  <c:v>3.8000000000000002E-5</c:v>
                </c:pt>
                <c:pt idx="6626">
                  <c:v>3.8000000000000002E-5</c:v>
                </c:pt>
                <c:pt idx="6627">
                  <c:v>3.8000000000000002E-5</c:v>
                </c:pt>
                <c:pt idx="6628">
                  <c:v>3.8000000000000002E-5</c:v>
                </c:pt>
                <c:pt idx="6629">
                  <c:v>3.8000000000000002E-5</c:v>
                </c:pt>
                <c:pt idx="6630">
                  <c:v>3.8000000000000002E-5</c:v>
                </c:pt>
                <c:pt idx="6631">
                  <c:v>3.6999999999999998E-5</c:v>
                </c:pt>
                <c:pt idx="6632">
                  <c:v>3.6999999999999998E-5</c:v>
                </c:pt>
                <c:pt idx="6633">
                  <c:v>3.6999999999999998E-5</c:v>
                </c:pt>
                <c:pt idx="6634">
                  <c:v>3.6999999999999998E-5</c:v>
                </c:pt>
                <c:pt idx="6635">
                  <c:v>3.6000000000000001E-5</c:v>
                </c:pt>
                <c:pt idx="6636">
                  <c:v>3.6000000000000001E-5</c:v>
                </c:pt>
                <c:pt idx="6637">
                  <c:v>3.6000000000000001E-5</c:v>
                </c:pt>
                <c:pt idx="6638">
                  <c:v>3.4999999999999997E-5</c:v>
                </c:pt>
                <c:pt idx="6639">
                  <c:v>3.4999999999999997E-5</c:v>
                </c:pt>
                <c:pt idx="6640">
                  <c:v>3.4999999999999997E-5</c:v>
                </c:pt>
                <c:pt idx="6641">
                  <c:v>3.4999999999999997E-5</c:v>
                </c:pt>
                <c:pt idx="6642">
                  <c:v>3.4E-5</c:v>
                </c:pt>
                <c:pt idx="6643">
                  <c:v>3.4E-5</c:v>
                </c:pt>
                <c:pt idx="6644">
                  <c:v>3.4E-5</c:v>
                </c:pt>
                <c:pt idx="6645">
                  <c:v>3.4E-5</c:v>
                </c:pt>
                <c:pt idx="6646">
                  <c:v>3.3000000000000003E-5</c:v>
                </c:pt>
                <c:pt idx="6647">
                  <c:v>3.3000000000000003E-5</c:v>
                </c:pt>
                <c:pt idx="6648">
                  <c:v>3.3000000000000003E-5</c:v>
                </c:pt>
                <c:pt idx="6649">
                  <c:v>3.3000000000000003E-5</c:v>
                </c:pt>
                <c:pt idx="6650">
                  <c:v>3.3000000000000003E-5</c:v>
                </c:pt>
                <c:pt idx="6651">
                  <c:v>3.3000000000000003E-5</c:v>
                </c:pt>
                <c:pt idx="6652">
                  <c:v>3.1999999999999999E-5</c:v>
                </c:pt>
                <c:pt idx="6653">
                  <c:v>3.1999999999999999E-5</c:v>
                </c:pt>
                <c:pt idx="6654">
                  <c:v>3.1999999999999999E-5</c:v>
                </c:pt>
                <c:pt idx="6655">
                  <c:v>3.1999999999999999E-5</c:v>
                </c:pt>
                <c:pt idx="6656">
                  <c:v>3.1999999999999999E-5</c:v>
                </c:pt>
                <c:pt idx="6657">
                  <c:v>3.1999999999999999E-5</c:v>
                </c:pt>
                <c:pt idx="6658">
                  <c:v>3.1999999999999999E-5</c:v>
                </c:pt>
                <c:pt idx="6659">
                  <c:v>3.1999999999999999E-5</c:v>
                </c:pt>
                <c:pt idx="6660">
                  <c:v>3.3000000000000003E-5</c:v>
                </c:pt>
                <c:pt idx="6661">
                  <c:v>3.3000000000000003E-5</c:v>
                </c:pt>
                <c:pt idx="6662">
                  <c:v>3.3000000000000003E-5</c:v>
                </c:pt>
                <c:pt idx="6663">
                  <c:v>3.3000000000000003E-5</c:v>
                </c:pt>
                <c:pt idx="6664">
                  <c:v>3.3000000000000003E-5</c:v>
                </c:pt>
                <c:pt idx="6665">
                  <c:v>3.3000000000000003E-5</c:v>
                </c:pt>
                <c:pt idx="6666">
                  <c:v>3.3000000000000003E-5</c:v>
                </c:pt>
                <c:pt idx="6667">
                  <c:v>3.4E-5</c:v>
                </c:pt>
                <c:pt idx="6668">
                  <c:v>3.4E-5</c:v>
                </c:pt>
                <c:pt idx="6669">
                  <c:v>3.4E-5</c:v>
                </c:pt>
                <c:pt idx="6670">
                  <c:v>3.4E-5</c:v>
                </c:pt>
                <c:pt idx="6671">
                  <c:v>3.4E-5</c:v>
                </c:pt>
                <c:pt idx="6672">
                  <c:v>3.4E-5</c:v>
                </c:pt>
                <c:pt idx="6673">
                  <c:v>3.4E-5</c:v>
                </c:pt>
                <c:pt idx="6674">
                  <c:v>3.4E-5</c:v>
                </c:pt>
                <c:pt idx="6675">
                  <c:v>3.4E-5</c:v>
                </c:pt>
                <c:pt idx="6676">
                  <c:v>3.4E-5</c:v>
                </c:pt>
                <c:pt idx="6677">
                  <c:v>3.4E-5</c:v>
                </c:pt>
                <c:pt idx="6678">
                  <c:v>3.4E-5</c:v>
                </c:pt>
                <c:pt idx="6679">
                  <c:v>3.4E-5</c:v>
                </c:pt>
                <c:pt idx="6680">
                  <c:v>3.4E-5</c:v>
                </c:pt>
                <c:pt idx="6681">
                  <c:v>3.4E-5</c:v>
                </c:pt>
                <c:pt idx="6682">
                  <c:v>3.4E-5</c:v>
                </c:pt>
                <c:pt idx="6683">
                  <c:v>3.4E-5</c:v>
                </c:pt>
                <c:pt idx="6684">
                  <c:v>3.4E-5</c:v>
                </c:pt>
                <c:pt idx="6685">
                  <c:v>3.3000000000000003E-5</c:v>
                </c:pt>
                <c:pt idx="6686">
                  <c:v>3.3000000000000003E-5</c:v>
                </c:pt>
                <c:pt idx="6687">
                  <c:v>3.3000000000000003E-5</c:v>
                </c:pt>
                <c:pt idx="6688">
                  <c:v>3.1999999999999999E-5</c:v>
                </c:pt>
                <c:pt idx="6689">
                  <c:v>3.1999999999999999E-5</c:v>
                </c:pt>
                <c:pt idx="6690">
                  <c:v>3.1000000000000001E-5</c:v>
                </c:pt>
                <c:pt idx="6691">
                  <c:v>3.1000000000000001E-5</c:v>
                </c:pt>
                <c:pt idx="6692">
                  <c:v>3.0000000000000001E-5</c:v>
                </c:pt>
                <c:pt idx="6693">
                  <c:v>3.0000000000000001E-5</c:v>
                </c:pt>
                <c:pt idx="6694">
                  <c:v>2.9E-5</c:v>
                </c:pt>
                <c:pt idx="6695">
                  <c:v>2.8E-5</c:v>
                </c:pt>
                <c:pt idx="6696">
                  <c:v>2.8E-5</c:v>
                </c:pt>
                <c:pt idx="6697">
                  <c:v>2.6999999999999999E-5</c:v>
                </c:pt>
                <c:pt idx="6698">
                  <c:v>2.5999999999999998E-5</c:v>
                </c:pt>
                <c:pt idx="6699">
                  <c:v>2.5000000000000001E-5</c:v>
                </c:pt>
                <c:pt idx="6700">
                  <c:v>2.4000000000000001E-5</c:v>
                </c:pt>
                <c:pt idx="6701">
                  <c:v>2.3E-5</c:v>
                </c:pt>
                <c:pt idx="6702">
                  <c:v>2.1999999999999999E-5</c:v>
                </c:pt>
                <c:pt idx="6703">
                  <c:v>2.0999999999999999E-5</c:v>
                </c:pt>
                <c:pt idx="6704">
                  <c:v>2.0000000000000002E-5</c:v>
                </c:pt>
                <c:pt idx="6705">
                  <c:v>1.9000000000000001E-5</c:v>
                </c:pt>
                <c:pt idx="6706">
                  <c:v>1.8E-5</c:v>
                </c:pt>
                <c:pt idx="6707">
                  <c:v>1.7E-5</c:v>
                </c:pt>
                <c:pt idx="6708">
                  <c:v>1.5999999999999999E-5</c:v>
                </c:pt>
                <c:pt idx="6709">
                  <c:v>1.5E-5</c:v>
                </c:pt>
                <c:pt idx="6710">
                  <c:v>1.4E-5</c:v>
                </c:pt>
                <c:pt idx="6711">
                  <c:v>1.2999999999999999E-5</c:v>
                </c:pt>
                <c:pt idx="6712">
                  <c:v>1.2E-5</c:v>
                </c:pt>
                <c:pt idx="6713">
                  <c:v>1.1E-5</c:v>
                </c:pt>
                <c:pt idx="6714">
                  <c:v>1.0000000000000001E-5</c:v>
                </c:pt>
                <c:pt idx="6715">
                  <c:v>9.0000000000000002E-6</c:v>
                </c:pt>
                <c:pt idx="6716">
                  <c:v>7.9999999999999996E-6</c:v>
                </c:pt>
                <c:pt idx="6717">
                  <c:v>6.9999999999999999E-6</c:v>
                </c:pt>
                <c:pt idx="6718">
                  <c:v>6.0000000000000002E-6</c:v>
                </c:pt>
                <c:pt idx="6719">
                  <c:v>5.0000000000000004E-6</c:v>
                </c:pt>
                <c:pt idx="6720">
                  <c:v>5.0000000000000004E-6</c:v>
                </c:pt>
                <c:pt idx="6721">
                  <c:v>3.9999999999999998E-6</c:v>
                </c:pt>
                <c:pt idx="6722">
                  <c:v>3.9999999999999998E-6</c:v>
                </c:pt>
                <c:pt idx="6723">
                  <c:v>3.9999999999999998E-6</c:v>
                </c:pt>
                <c:pt idx="6724">
                  <c:v>3.9999999999999998E-6</c:v>
                </c:pt>
                <c:pt idx="6725">
                  <c:v>3.9999999999999998E-6</c:v>
                </c:pt>
                <c:pt idx="6726">
                  <c:v>5.0000000000000004E-6</c:v>
                </c:pt>
                <c:pt idx="6727">
                  <c:v>5.0000000000000004E-6</c:v>
                </c:pt>
                <c:pt idx="6728">
                  <c:v>6.0000000000000002E-6</c:v>
                </c:pt>
                <c:pt idx="6729">
                  <c:v>6.0000000000000002E-6</c:v>
                </c:pt>
                <c:pt idx="6730">
                  <c:v>6.9999999999999999E-6</c:v>
                </c:pt>
                <c:pt idx="6731">
                  <c:v>6.9999999999999999E-6</c:v>
                </c:pt>
                <c:pt idx="6732">
                  <c:v>7.9999999999999996E-6</c:v>
                </c:pt>
                <c:pt idx="6733">
                  <c:v>9.0000000000000002E-6</c:v>
                </c:pt>
                <c:pt idx="6734">
                  <c:v>9.0000000000000002E-6</c:v>
                </c:pt>
                <c:pt idx="6735">
                  <c:v>1.0000000000000001E-5</c:v>
                </c:pt>
                <c:pt idx="6736">
                  <c:v>1.0000000000000001E-5</c:v>
                </c:pt>
                <c:pt idx="6737">
                  <c:v>1.1E-5</c:v>
                </c:pt>
                <c:pt idx="6738">
                  <c:v>1.1E-5</c:v>
                </c:pt>
                <c:pt idx="6739">
                  <c:v>1.2E-5</c:v>
                </c:pt>
                <c:pt idx="6740">
                  <c:v>1.2E-5</c:v>
                </c:pt>
                <c:pt idx="6741">
                  <c:v>1.2E-5</c:v>
                </c:pt>
                <c:pt idx="6742">
                  <c:v>1.2999999999999999E-5</c:v>
                </c:pt>
                <c:pt idx="6743">
                  <c:v>1.2999999999999999E-5</c:v>
                </c:pt>
                <c:pt idx="6744">
                  <c:v>1.2999999999999999E-5</c:v>
                </c:pt>
                <c:pt idx="6745">
                  <c:v>1.4E-5</c:v>
                </c:pt>
                <c:pt idx="6746">
                  <c:v>1.4E-5</c:v>
                </c:pt>
                <c:pt idx="6747">
                  <c:v>1.4E-5</c:v>
                </c:pt>
                <c:pt idx="6748">
                  <c:v>1.5E-5</c:v>
                </c:pt>
                <c:pt idx="6749">
                  <c:v>1.5E-5</c:v>
                </c:pt>
                <c:pt idx="6750">
                  <c:v>1.5E-5</c:v>
                </c:pt>
                <c:pt idx="6751">
                  <c:v>1.5999999999999999E-5</c:v>
                </c:pt>
                <c:pt idx="6752">
                  <c:v>1.5999999999999999E-5</c:v>
                </c:pt>
                <c:pt idx="6753">
                  <c:v>1.5999999999999999E-5</c:v>
                </c:pt>
                <c:pt idx="6754">
                  <c:v>1.5999999999999999E-5</c:v>
                </c:pt>
                <c:pt idx="6755">
                  <c:v>1.7E-5</c:v>
                </c:pt>
                <c:pt idx="6756">
                  <c:v>1.7E-5</c:v>
                </c:pt>
                <c:pt idx="6757">
                  <c:v>1.7E-5</c:v>
                </c:pt>
                <c:pt idx="6758">
                  <c:v>1.7E-5</c:v>
                </c:pt>
                <c:pt idx="6759">
                  <c:v>1.7E-5</c:v>
                </c:pt>
                <c:pt idx="6760">
                  <c:v>1.7E-5</c:v>
                </c:pt>
                <c:pt idx="6761">
                  <c:v>1.8E-5</c:v>
                </c:pt>
                <c:pt idx="6762">
                  <c:v>1.8E-5</c:v>
                </c:pt>
                <c:pt idx="6763">
                  <c:v>1.8E-5</c:v>
                </c:pt>
                <c:pt idx="6764">
                  <c:v>1.8E-5</c:v>
                </c:pt>
                <c:pt idx="6765">
                  <c:v>1.8E-5</c:v>
                </c:pt>
                <c:pt idx="6766">
                  <c:v>1.8E-5</c:v>
                </c:pt>
                <c:pt idx="6767">
                  <c:v>1.8E-5</c:v>
                </c:pt>
                <c:pt idx="6768">
                  <c:v>1.8E-5</c:v>
                </c:pt>
                <c:pt idx="6769">
                  <c:v>1.8E-5</c:v>
                </c:pt>
                <c:pt idx="6770">
                  <c:v>1.8E-5</c:v>
                </c:pt>
                <c:pt idx="6771">
                  <c:v>1.7E-5</c:v>
                </c:pt>
                <c:pt idx="6772">
                  <c:v>1.7E-5</c:v>
                </c:pt>
                <c:pt idx="6773">
                  <c:v>1.7E-5</c:v>
                </c:pt>
                <c:pt idx="6774">
                  <c:v>1.7E-5</c:v>
                </c:pt>
                <c:pt idx="6775">
                  <c:v>1.7E-5</c:v>
                </c:pt>
                <c:pt idx="6776">
                  <c:v>1.5999999999999999E-5</c:v>
                </c:pt>
                <c:pt idx="6777">
                  <c:v>1.5999999999999999E-5</c:v>
                </c:pt>
                <c:pt idx="6778">
                  <c:v>1.5E-5</c:v>
                </c:pt>
                <c:pt idx="6779">
                  <c:v>1.5E-5</c:v>
                </c:pt>
                <c:pt idx="6780">
                  <c:v>1.5E-5</c:v>
                </c:pt>
                <c:pt idx="6781">
                  <c:v>1.4E-5</c:v>
                </c:pt>
                <c:pt idx="6782">
                  <c:v>1.2999999999999999E-5</c:v>
                </c:pt>
                <c:pt idx="6783">
                  <c:v>1.2999999999999999E-5</c:v>
                </c:pt>
                <c:pt idx="6784">
                  <c:v>1.2E-5</c:v>
                </c:pt>
                <c:pt idx="6785">
                  <c:v>1.1E-5</c:v>
                </c:pt>
                <c:pt idx="6786">
                  <c:v>1.1E-5</c:v>
                </c:pt>
                <c:pt idx="6787">
                  <c:v>1.0000000000000001E-5</c:v>
                </c:pt>
                <c:pt idx="6788">
                  <c:v>9.0000000000000002E-6</c:v>
                </c:pt>
                <c:pt idx="6789">
                  <c:v>7.9999999999999996E-6</c:v>
                </c:pt>
                <c:pt idx="6790">
                  <c:v>6.9999999999999999E-6</c:v>
                </c:pt>
                <c:pt idx="6791">
                  <c:v>6.9999999999999999E-6</c:v>
                </c:pt>
                <c:pt idx="6792">
                  <c:v>6.0000000000000002E-6</c:v>
                </c:pt>
                <c:pt idx="6793">
                  <c:v>5.0000000000000004E-6</c:v>
                </c:pt>
                <c:pt idx="6794">
                  <c:v>3.9999999999999998E-6</c:v>
                </c:pt>
                <c:pt idx="6795">
                  <c:v>3.0000000000000001E-6</c:v>
                </c:pt>
                <c:pt idx="6796">
                  <c:v>3.0000000000000001E-6</c:v>
                </c:pt>
                <c:pt idx="6797">
                  <c:v>3.0000000000000001E-6</c:v>
                </c:pt>
                <c:pt idx="6798">
                  <c:v>3.9999999999999998E-6</c:v>
                </c:pt>
                <c:pt idx="6799">
                  <c:v>5.0000000000000004E-6</c:v>
                </c:pt>
                <c:pt idx="6800">
                  <c:v>6.0000000000000002E-6</c:v>
                </c:pt>
                <c:pt idx="6801">
                  <c:v>6.9999999999999999E-6</c:v>
                </c:pt>
                <c:pt idx="6802">
                  <c:v>7.9999999999999996E-6</c:v>
                </c:pt>
                <c:pt idx="6803">
                  <c:v>9.0000000000000002E-6</c:v>
                </c:pt>
                <c:pt idx="6804">
                  <c:v>1.0000000000000001E-5</c:v>
                </c:pt>
                <c:pt idx="6805">
                  <c:v>1.1E-5</c:v>
                </c:pt>
                <c:pt idx="6806">
                  <c:v>1.2999999999999999E-5</c:v>
                </c:pt>
                <c:pt idx="6807">
                  <c:v>1.4E-5</c:v>
                </c:pt>
                <c:pt idx="6808">
                  <c:v>1.5E-5</c:v>
                </c:pt>
                <c:pt idx="6809">
                  <c:v>1.7E-5</c:v>
                </c:pt>
                <c:pt idx="6810">
                  <c:v>1.8E-5</c:v>
                </c:pt>
                <c:pt idx="6811">
                  <c:v>1.9000000000000001E-5</c:v>
                </c:pt>
                <c:pt idx="6812">
                  <c:v>2.0999999999999999E-5</c:v>
                </c:pt>
                <c:pt idx="6813">
                  <c:v>2.1999999999999999E-5</c:v>
                </c:pt>
                <c:pt idx="6814">
                  <c:v>2.3E-5</c:v>
                </c:pt>
                <c:pt idx="6815">
                  <c:v>2.4000000000000001E-5</c:v>
                </c:pt>
                <c:pt idx="6816">
                  <c:v>2.5999999999999998E-5</c:v>
                </c:pt>
                <c:pt idx="6817">
                  <c:v>2.6999999999999999E-5</c:v>
                </c:pt>
                <c:pt idx="6818">
                  <c:v>2.8E-5</c:v>
                </c:pt>
                <c:pt idx="6819">
                  <c:v>2.9E-5</c:v>
                </c:pt>
                <c:pt idx="6820">
                  <c:v>3.0000000000000001E-5</c:v>
                </c:pt>
                <c:pt idx="6821">
                  <c:v>3.1000000000000001E-5</c:v>
                </c:pt>
                <c:pt idx="6822">
                  <c:v>3.1999999999999999E-5</c:v>
                </c:pt>
                <c:pt idx="6823">
                  <c:v>3.3000000000000003E-5</c:v>
                </c:pt>
                <c:pt idx="6824">
                  <c:v>3.4E-5</c:v>
                </c:pt>
                <c:pt idx="6825">
                  <c:v>3.4999999999999997E-5</c:v>
                </c:pt>
                <c:pt idx="6826">
                  <c:v>3.6000000000000001E-5</c:v>
                </c:pt>
                <c:pt idx="6827">
                  <c:v>3.6999999999999998E-5</c:v>
                </c:pt>
                <c:pt idx="6828">
                  <c:v>3.8000000000000002E-5</c:v>
                </c:pt>
                <c:pt idx="6829">
                  <c:v>3.8999999999999999E-5</c:v>
                </c:pt>
                <c:pt idx="6830">
                  <c:v>3.8999999999999999E-5</c:v>
                </c:pt>
                <c:pt idx="6831">
                  <c:v>4.0000000000000003E-5</c:v>
                </c:pt>
                <c:pt idx="6832">
                  <c:v>4.1E-5</c:v>
                </c:pt>
                <c:pt idx="6833">
                  <c:v>4.1E-5</c:v>
                </c:pt>
                <c:pt idx="6834">
                  <c:v>4.1999999999999998E-5</c:v>
                </c:pt>
                <c:pt idx="6835">
                  <c:v>4.1999999999999998E-5</c:v>
                </c:pt>
                <c:pt idx="6836">
                  <c:v>4.3000000000000002E-5</c:v>
                </c:pt>
                <c:pt idx="6837">
                  <c:v>4.3000000000000002E-5</c:v>
                </c:pt>
                <c:pt idx="6838">
                  <c:v>4.3999999999999999E-5</c:v>
                </c:pt>
                <c:pt idx="6839">
                  <c:v>4.3999999999999999E-5</c:v>
                </c:pt>
                <c:pt idx="6840">
                  <c:v>4.3999999999999999E-5</c:v>
                </c:pt>
                <c:pt idx="6841">
                  <c:v>4.3999999999999999E-5</c:v>
                </c:pt>
                <c:pt idx="6842">
                  <c:v>4.3999999999999999E-5</c:v>
                </c:pt>
                <c:pt idx="6843">
                  <c:v>4.3999999999999999E-5</c:v>
                </c:pt>
                <c:pt idx="6844">
                  <c:v>4.3999999999999999E-5</c:v>
                </c:pt>
                <c:pt idx="6845">
                  <c:v>4.3999999999999999E-5</c:v>
                </c:pt>
                <c:pt idx="6846">
                  <c:v>4.3999999999999999E-5</c:v>
                </c:pt>
                <c:pt idx="6847">
                  <c:v>4.3999999999999999E-5</c:v>
                </c:pt>
                <c:pt idx="6848">
                  <c:v>4.3999999999999999E-5</c:v>
                </c:pt>
                <c:pt idx="6849">
                  <c:v>4.3000000000000002E-5</c:v>
                </c:pt>
                <c:pt idx="6850">
                  <c:v>4.3000000000000002E-5</c:v>
                </c:pt>
                <c:pt idx="6851">
                  <c:v>4.1999999999999998E-5</c:v>
                </c:pt>
                <c:pt idx="6852">
                  <c:v>4.1999999999999998E-5</c:v>
                </c:pt>
                <c:pt idx="6853">
                  <c:v>4.1E-5</c:v>
                </c:pt>
                <c:pt idx="6854">
                  <c:v>4.1E-5</c:v>
                </c:pt>
                <c:pt idx="6855">
                  <c:v>4.0000000000000003E-5</c:v>
                </c:pt>
                <c:pt idx="6856">
                  <c:v>4.0000000000000003E-5</c:v>
                </c:pt>
                <c:pt idx="6857">
                  <c:v>3.8999999999999999E-5</c:v>
                </c:pt>
                <c:pt idx="6858">
                  <c:v>3.8000000000000002E-5</c:v>
                </c:pt>
                <c:pt idx="6859">
                  <c:v>3.6999999999999998E-5</c:v>
                </c:pt>
                <c:pt idx="6860">
                  <c:v>3.6000000000000001E-5</c:v>
                </c:pt>
                <c:pt idx="6861">
                  <c:v>3.4999999999999997E-5</c:v>
                </c:pt>
                <c:pt idx="6862">
                  <c:v>3.4999999999999997E-5</c:v>
                </c:pt>
                <c:pt idx="6863">
                  <c:v>3.4E-5</c:v>
                </c:pt>
                <c:pt idx="6864">
                  <c:v>3.3000000000000003E-5</c:v>
                </c:pt>
                <c:pt idx="6865">
                  <c:v>3.1000000000000001E-5</c:v>
                </c:pt>
                <c:pt idx="6866">
                  <c:v>3.0000000000000001E-5</c:v>
                </c:pt>
                <c:pt idx="6867">
                  <c:v>2.9E-5</c:v>
                </c:pt>
                <c:pt idx="6868">
                  <c:v>2.8E-5</c:v>
                </c:pt>
                <c:pt idx="6869">
                  <c:v>2.6999999999999999E-5</c:v>
                </c:pt>
                <c:pt idx="6870">
                  <c:v>2.5999999999999998E-5</c:v>
                </c:pt>
                <c:pt idx="6871">
                  <c:v>2.4000000000000001E-5</c:v>
                </c:pt>
                <c:pt idx="6872">
                  <c:v>2.3E-5</c:v>
                </c:pt>
                <c:pt idx="6873">
                  <c:v>2.1999999999999999E-5</c:v>
                </c:pt>
                <c:pt idx="6874">
                  <c:v>2.0999999999999999E-5</c:v>
                </c:pt>
                <c:pt idx="6875">
                  <c:v>1.9000000000000001E-5</c:v>
                </c:pt>
                <c:pt idx="6876">
                  <c:v>1.8E-5</c:v>
                </c:pt>
                <c:pt idx="6877">
                  <c:v>1.7E-5</c:v>
                </c:pt>
                <c:pt idx="6878">
                  <c:v>1.5E-5</c:v>
                </c:pt>
                <c:pt idx="6879">
                  <c:v>1.4E-5</c:v>
                </c:pt>
                <c:pt idx="6880">
                  <c:v>1.2999999999999999E-5</c:v>
                </c:pt>
                <c:pt idx="6881">
                  <c:v>1.1E-5</c:v>
                </c:pt>
                <c:pt idx="6882">
                  <c:v>1.0000000000000001E-5</c:v>
                </c:pt>
                <c:pt idx="6883">
                  <c:v>9.0000000000000002E-6</c:v>
                </c:pt>
                <c:pt idx="6884">
                  <c:v>7.9999999999999996E-6</c:v>
                </c:pt>
                <c:pt idx="6885">
                  <c:v>6.0000000000000002E-6</c:v>
                </c:pt>
                <c:pt idx="6886">
                  <c:v>5.0000000000000004E-6</c:v>
                </c:pt>
                <c:pt idx="6887">
                  <c:v>3.9999999999999998E-6</c:v>
                </c:pt>
                <c:pt idx="6888">
                  <c:v>3.0000000000000001E-6</c:v>
                </c:pt>
                <c:pt idx="6889">
                  <c:v>1.9999999999999999E-6</c:v>
                </c:pt>
                <c:pt idx="6890">
                  <c:v>9.9999999999999995E-7</c:v>
                </c:pt>
                <c:pt idx="6891">
                  <c:v>1.9999999999999999E-6</c:v>
                </c:pt>
                <c:pt idx="6892">
                  <c:v>1.9999999999999999E-6</c:v>
                </c:pt>
                <c:pt idx="6893">
                  <c:v>3.0000000000000001E-6</c:v>
                </c:pt>
                <c:pt idx="6894">
                  <c:v>3.9999999999999998E-6</c:v>
                </c:pt>
                <c:pt idx="6895">
                  <c:v>5.0000000000000004E-6</c:v>
                </c:pt>
                <c:pt idx="6896">
                  <c:v>6.0000000000000002E-6</c:v>
                </c:pt>
                <c:pt idx="6897">
                  <c:v>6.9999999999999999E-6</c:v>
                </c:pt>
                <c:pt idx="6898">
                  <c:v>7.9999999999999996E-6</c:v>
                </c:pt>
                <c:pt idx="6899">
                  <c:v>9.0000000000000002E-6</c:v>
                </c:pt>
                <c:pt idx="6900">
                  <c:v>9.0000000000000002E-6</c:v>
                </c:pt>
                <c:pt idx="6901">
                  <c:v>1.0000000000000001E-5</c:v>
                </c:pt>
                <c:pt idx="6902">
                  <c:v>1.1E-5</c:v>
                </c:pt>
                <c:pt idx="6903">
                  <c:v>1.1E-5</c:v>
                </c:pt>
                <c:pt idx="6904">
                  <c:v>1.2E-5</c:v>
                </c:pt>
                <c:pt idx="6905">
                  <c:v>1.2E-5</c:v>
                </c:pt>
                <c:pt idx="6906">
                  <c:v>1.2999999999999999E-5</c:v>
                </c:pt>
                <c:pt idx="6907">
                  <c:v>1.2999999999999999E-5</c:v>
                </c:pt>
                <c:pt idx="6908">
                  <c:v>1.4E-5</c:v>
                </c:pt>
                <c:pt idx="6909">
                  <c:v>1.4E-5</c:v>
                </c:pt>
                <c:pt idx="6910">
                  <c:v>1.4E-5</c:v>
                </c:pt>
                <c:pt idx="6911">
                  <c:v>1.4E-5</c:v>
                </c:pt>
                <c:pt idx="6912">
                  <c:v>1.4E-5</c:v>
                </c:pt>
                <c:pt idx="6913">
                  <c:v>1.5E-5</c:v>
                </c:pt>
                <c:pt idx="6914">
                  <c:v>1.5E-5</c:v>
                </c:pt>
                <c:pt idx="6915">
                  <c:v>1.5E-5</c:v>
                </c:pt>
                <c:pt idx="6916">
                  <c:v>1.5E-5</c:v>
                </c:pt>
                <c:pt idx="6917">
                  <c:v>1.5E-5</c:v>
                </c:pt>
                <c:pt idx="6918">
                  <c:v>1.5E-5</c:v>
                </c:pt>
                <c:pt idx="6919">
                  <c:v>1.5E-5</c:v>
                </c:pt>
                <c:pt idx="6920">
                  <c:v>1.5E-5</c:v>
                </c:pt>
                <c:pt idx="6921">
                  <c:v>1.5E-5</c:v>
                </c:pt>
                <c:pt idx="6922">
                  <c:v>1.5E-5</c:v>
                </c:pt>
                <c:pt idx="6923">
                  <c:v>1.5E-5</c:v>
                </c:pt>
                <c:pt idx="6924">
                  <c:v>1.5E-5</c:v>
                </c:pt>
                <c:pt idx="6925">
                  <c:v>1.5E-5</c:v>
                </c:pt>
                <c:pt idx="6926">
                  <c:v>1.5E-5</c:v>
                </c:pt>
                <c:pt idx="6927">
                  <c:v>1.5E-5</c:v>
                </c:pt>
                <c:pt idx="6928">
                  <c:v>1.5E-5</c:v>
                </c:pt>
                <c:pt idx="6929">
                  <c:v>1.5E-5</c:v>
                </c:pt>
                <c:pt idx="6930">
                  <c:v>1.5E-5</c:v>
                </c:pt>
                <c:pt idx="6931">
                  <c:v>1.5E-5</c:v>
                </c:pt>
                <c:pt idx="6932">
                  <c:v>1.5E-5</c:v>
                </c:pt>
                <c:pt idx="6933">
                  <c:v>1.5999999999999999E-5</c:v>
                </c:pt>
                <c:pt idx="6934">
                  <c:v>1.5999999999999999E-5</c:v>
                </c:pt>
                <c:pt idx="6935">
                  <c:v>1.5999999999999999E-5</c:v>
                </c:pt>
                <c:pt idx="6936">
                  <c:v>1.5999999999999999E-5</c:v>
                </c:pt>
                <c:pt idx="6937">
                  <c:v>1.7E-5</c:v>
                </c:pt>
                <c:pt idx="6938">
                  <c:v>1.7E-5</c:v>
                </c:pt>
                <c:pt idx="6939">
                  <c:v>1.7E-5</c:v>
                </c:pt>
                <c:pt idx="6940">
                  <c:v>1.8E-5</c:v>
                </c:pt>
                <c:pt idx="6941">
                  <c:v>1.8E-5</c:v>
                </c:pt>
                <c:pt idx="6942">
                  <c:v>1.8E-5</c:v>
                </c:pt>
                <c:pt idx="6943">
                  <c:v>1.9000000000000001E-5</c:v>
                </c:pt>
                <c:pt idx="6944">
                  <c:v>1.9000000000000001E-5</c:v>
                </c:pt>
                <c:pt idx="6945">
                  <c:v>1.9000000000000001E-5</c:v>
                </c:pt>
                <c:pt idx="6946">
                  <c:v>1.9000000000000001E-5</c:v>
                </c:pt>
                <c:pt idx="6947">
                  <c:v>2.0000000000000002E-5</c:v>
                </c:pt>
                <c:pt idx="6948">
                  <c:v>2.0000000000000002E-5</c:v>
                </c:pt>
                <c:pt idx="6949">
                  <c:v>2.0000000000000002E-5</c:v>
                </c:pt>
                <c:pt idx="6950">
                  <c:v>2.0000000000000002E-5</c:v>
                </c:pt>
                <c:pt idx="6951">
                  <c:v>2.0999999999999999E-5</c:v>
                </c:pt>
                <c:pt idx="6952">
                  <c:v>2.0999999999999999E-5</c:v>
                </c:pt>
                <c:pt idx="6953">
                  <c:v>2.0999999999999999E-5</c:v>
                </c:pt>
                <c:pt idx="6954">
                  <c:v>2.0999999999999999E-5</c:v>
                </c:pt>
                <c:pt idx="6955">
                  <c:v>2.0999999999999999E-5</c:v>
                </c:pt>
                <c:pt idx="6956">
                  <c:v>2.0999999999999999E-5</c:v>
                </c:pt>
                <c:pt idx="6957">
                  <c:v>2.0999999999999999E-5</c:v>
                </c:pt>
                <c:pt idx="6958">
                  <c:v>2.0999999999999999E-5</c:v>
                </c:pt>
                <c:pt idx="6959">
                  <c:v>2.0999999999999999E-5</c:v>
                </c:pt>
                <c:pt idx="6960">
                  <c:v>2.0999999999999999E-5</c:v>
                </c:pt>
                <c:pt idx="6961">
                  <c:v>2.0999999999999999E-5</c:v>
                </c:pt>
                <c:pt idx="6962">
                  <c:v>2.0999999999999999E-5</c:v>
                </c:pt>
                <c:pt idx="6963">
                  <c:v>2.0999999999999999E-5</c:v>
                </c:pt>
                <c:pt idx="6964">
                  <c:v>2.0999999999999999E-5</c:v>
                </c:pt>
                <c:pt idx="6965">
                  <c:v>2.0999999999999999E-5</c:v>
                </c:pt>
                <c:pt idx="6966">
                  <c:v>2.0999999999999999E-5</c:v>
                </c:pt>
                <c:pt idx="6967">
                  <c:v>2.0999999999999999E-5</c:v>
                </c:pt>
                <c:pt idx="6968">
                  <c:v>2.0000000000000002E-5</c:v>
                </c:pt>
                <c:pt idx="6969">
                  <c:v>2.0000000000000002E-5</c:v>
                </c:pt>
                <c:pt idx="6970">
                  <c:v>2.0000000000000002E-5</c:v>
                </c:pt>
                <c:pt idx="6971">
                  <c:v>2.0000000000000002E-5</c:v>
                </c:pt>
                <c:pt idx="6972">
                  <c:v>2.0000000000000002E-5</c:v>
                </c:pt>
                <c:pt idx="6973">
                  <c:v>1.9000000000000001E-5</c:v>
                </c:pt>
                <c:pt idx="6974">
                  <c:v>1.9000000000000001E-5</c:v>
                </c:pt>
                <c:pt idx="6975">
                  <c:v>1.9000000000000001E-5</c:v>
                </c:pt>
                <c:pt idx="6976">
                  <c:v>1.9000000000000001E-5</c:v>
                </c:pt>
                <c:pt idx="6977">
                  <c:v>1.8E-5</c:v>
                </c:pt>
                <c:pt idx="6978">
                  <c:v>1.8E-5</c:v>
                </c:pt>
                <c:pt idx="6979">
                  <c:v>1.7E-5</c:v>
                </c:pt>
                <c:pt idx="6980">
                  <c:v>1.7E-5</c:v>
                </c:pt>
                <c:pt idx="6981">
                  <c:v>1.7E-5</c:v>
                </c:pt>
                <c:pt idx="6982">
                  <c:v>1.5999999999999999E-5</c:v>
                </c:pt>
                <c:pt idx="6983">
                  <c:v>1.5999999999999999E-5</c:v>
                </c:pt>
                <c:pt idx="6984">
                  <c:v>1.5E-5</c:v>
                </c:pt>
                <c:pt idx="6985">
                  <c:v>1.5E-5</c:v>
                </c:pt>
                <c:pt idx="6986">
                  <c:v>1.5E-5</c:v>
                </c:pt>
                <c:pt idx="6987">
                  <c:v>1.4E-5</c:v>
                </c:pt>
                <c:pt idx="6988">
                  <c:v>1.4E-5</c:v>
                </c:pt>
                <c:pt idx="6989">
                  <c:v>1.2999999999999999E-5</c:v>
                </c:pt>
                <c:pt idx="6990">
                  <c:v>1.2999999999999999E-5</c:v>
                </c:pt>
                <c:pt idx="6991">
                  <c:v>1.2E-5</c:v>
                </c:pt>
                <c:pt idx="6992">
                  <c:v>1.2E-5</c:v>
                </c:pt>
                <c:pt idx="6993">
                  <c:v>1.1E-5</c:v>
                </c:pt>
                <c:pt idx="6994">
                  <c:v>1.1E-5</c:v>
                </c:pt>
                <c:pt idx="6995">
                  <c:v>1.0000000000000001E-5</c:v>
                </c:pt>
                <c:pt idx="6996">
                  <c:v>1.0000000000000001E-5</c:v>
                </c:pt>
                <c:pt idx="6997">
                  <c:v>9.0000000000000002E-6</c:v>
                </c:pt>
                <c:pt idx="6998">
                  <c:v>9.0000000000000002E-6</c:v>
                </c:pt>
                <c:pt idx="6999">
                  <c:v>7.9999999999999996E-6</c:v>
                </c:pt>
                <c:pt idx="7000">
                  <c:v>7.9999999999999996E-6</c:v>
                </c:pt>
                <c:pt idx="7001">
                  <c:v>7.9999999999999996E-6</c:v>
                </c:pt>
                <c:pt idx="7002">
                  <c:v>6.9999999999999999E-6</c:v>
                </c:pt>
                <c:pt idx="7003">
                  <c:v>6.9999999999999999E-6</c:v>
                </c:pt>
                <c:pt idx="7004">
                  <c:v>6.9999999999999999E-6</c:v>
                </c:pt>
                <c:pt idx="7005">
                  <c:v>6.9999999999999999E-6</c:v>
                </c:pt>
                <c:pt idx="7006">
                  <c:v>6.9999999999999999E-6</c:v>
                </c:pt>
                <c:pt idx="7007">
                  <c:v>6.9999999999999999E-6</c:v>
                </c:pt>
                <c:pt idx="7008">
                  <c:v>6.9999999999999999E-6</c:v>
                </c:pt>
                <c:pt idx="7009">
                  <c:v>6.9999999999999999E-6</c:v>
                </c:pt>
                <c:pt idx="7010">
                  <c:v>7.9999999999999996E-6</c:v>
                </c:pt>
                <c:pt idx="7011">
                  <c:v>7.9999999999999996E-6</c:v>
                </c:pt>
                <c:pt idx="7012">
                  <c:v>9.0000000000000002E-6</c:v>
                </c:pt>
                <c:pt idx="7013">
                  <c:v>9.0000000000000002E-6</c:v>
                </c:pt>
                <c:pt idx="7014">
                  <c:v>1.0000000000000001E-5</c:v>
                </c:pt>
                <c:pt idx="7015">
                  <c:v>1.1E-5</c:v>
                </c:pt>
                <c:pt idx="7016">
                  <c:v>1.1E-5</c:v>
                </c:pt>
                <c:pt idx="7017">
                  <c:v>1.2E-5</c:v>
                </c:pt>
                <c:pt idx="7018">
                  <c:v>1.2999999999999999E-5</c:v>
                </c:pt>
                <c:pt idx="7019">
                  <c:v>1.4E-5</c:v>
                </c:pt>
                <c:pt idx="7020">
                  <c:v>1.4E-5</c:v>
                </c:pt>
                <c:pt idx="7021">
                  <c:v>1.5E-5</c:v>
                </c:pt>
                <c:pt idx="7022">
                  <c:v>1.5999999999999999E-5</c:v>
                </c:pt>
                <c:pt idx="7023">
                  <c:v>1.7E-5</c:v>
                </c:pt>
                <c:pt idx="7024">
                  <c:v>1.8E-5</c:v>
                </c:pt>
                <c:pt idx="7025">
                  <c:v>1.9000000000000001E-5</c:v>
                </c:pt>
                <c:pt idx="7026">
                  <c:v>2.0000000000000002E-5</c:v>
                </c:pt>
                <c:pt idx="7027">
                  <c:v>2.0000000000000002E-5</c:v>
                </c:pt>
                <c:pt idx="7028">
                  <c:v>2.0999999999999999E-5</c:v>
                </c:pt>
                <c:pt idx="7029">
                  <c:v>2.1999999999999999E-5</c:v>
                </c:pt>
                <c:pt idx="7030">
                  <c:v>2.3E-5</c:v>
                </c:pt>
                <c:pt idx="7031">
                  <c:v>2.4000000000000001E-5</c:v>
                </c:pt>
                <c:pt idx="7032">
                  <c:v>2.5000000000000001E-5</c:v>
                </c:pt>
                <c:pt idx="7033">
                  <c:v>2.5999999999999998E-5</c:v>
                </c:pt>
                <c:pt idx="7034">
                  <c:v>2.5999999999999998E-5</c:v>
                </c:pt>
                <c:pt idx="7035">
                  <c:v>2.6999999999999999E-5</c:v>
                </c:pt>
                <c:pt idx="7036">
                  <c:v>2.8E-5</c:v>
                </c:pt>
                <c:pt idx="7037">
                  <c:v>2.9E-5</c:v>
                </c:pt>
                <c:pt idx="7038">
                  <c:v>2.9E-5</c:v>
                </c:pt>
                <c:pt idx="7039">
                  <c:v>3.0000000000000001E-5</c:v>
                </c:pt>
                <c:pt idx="7040">
                  <c:v>3.0000000000000001E-5</c:v>
                </c:pt>
                <c:pt idx="7041">
                  <c:v>3.1000000000000001E-5</c:v>
                </c:pt>
                <c:pt idx="7042">
                  <c:v>3.1000000000000001E-5</c:v>
                </c:pt>
                <c:pt idx="7043">
                  <c:v>3.1999999999999999E-5</c:v>
                </c:pt>
                <c:pt idx="7044">
                  <c:v>3.1999999999999999E-5</c:v>
                </c:pt>
                <c:pt idx="7045">
                  <c:v>3.3000000000000003E-5</c:v>
                </c:pt>
                <c:pt idx="7046">
                  <c:v>3.3000000000000003E-5</c:v>
                </c:pt>
                <c:pt idx="7047">
                  <c:v>3.3000000000000003E-5</c:v>
                </c:pt>
                <c:pt idx="7048">
                  <c:v>3.3000000000000003E-5</c:v>
                </c:pt>
                <c:pt idx="7049">
                  <c:v>3.3000000000000003E-5</c:v>
                </c:pt>
                <c:pt idx="7050">
                  <c:v>3.3000000000000003E-5</c:v>
                </c:pt>
                <c:pt idx="7051">
                  <c:v>3.3000000000000003E-5</c:v>
                </c:pt>
                <c:pt idx="7052">
                  <c:v>3.3000000000000003E-5</c:v>
                </c:pt>
                <c:pt idx="7053">
                  <c:v>3.3000000000000003E-5</c:v>
                </c:pt>
                <c:pt idx="7054">
                  <c:v>3.3000000000000003E-5</c:v>
                </c:pt>
                <c:pt idx="7055">
                  <c:v>3.3000000000000003E-5</c:v>
                </c:pt>
                <c:pt idx="7056">
                  <c:v>3.3000000000000003E-5</c:v>
                </c:pt>
                <c:pt idx="7057">
                  <c:v>3.3000000000000003E-5</c:v>
                </c:pt>
                <c:pt idx="7058">
                  <c:v>3.1999999999999999E-5</c:v>
                </c:pt>
                <c:pt idx="7059">
                  <c:v>3.1999999999999999E-5</c:v>
                </c:pt>
                <c:pt idx="7060">
                  <c:v>3.1999999999999999E-5</c:v>
                </c:pt>
                <c:pt idx="7061">
                  <c:v>3.1000000000000001E-5</c:v>
                </c:pt>
                <c:pt idx="7062">
                  <c:v>3.1000000000000001E-5</c:v>
                </c:pt>
                <c:pt idx="7063">
                  <c:v>3.1000000000000001E-5</c:v>
                </c:pt>
                <c:pt idx="7064">
                  <c:v>3.0000000000000001E-5</c:v>
                </c:pt>
                <c:pt idx="7065">
                  <c:v>3.0000000000000001E-5</c:v>
                </c:pt>
                <c:pt idx="7066">
                  <c:v>3.0000000000000001E-5</c:v>
                </c:pt>
                <c:pt idx="7067">
                  <c:v>3.0000000000000001E-5</c:v>
                </c:pt>
                <c:pt idx="7068">
                  <c:v>2.9E-5</c:v>
                </c:pt>
                <c:pt idx="7069">
                  <c:v>2.9E-5</c:v>
                </c:pt>
                <c:pt idx="7070">
                  <c:v>2.9E-5</c:v>
                </c:pt>
                <c:pt idx="7071">
                  <c:v>2.9E-5</c:v>
                </c:pt>
                <c:pt idx="7072">
                  <c:v>2.9E-5</c:v>
                </c:pt>
                <c:pt idx="7073">
                  <c:v>2.8E-5</c:v>
                </c:pt>
                <c:pt idx="7074">
                  <c:v>2.8E-5</c:v>
                </c:pt>
                <c:pt idx="7075">
                  <c:v>2.8E-5</c:v>
                </c:pt>
                <c:pt idx="7076">
                  <c:v>2.8E-5</c:v>
                </c:pt>
                <c:pt idx="7077">
                  <c:v>2.8E-5</c:v>
                </c:pt>
                <c:pt idx="7078">
                  <c:v>2.8E-5</c:v>
                </c:pt>
                <c:pt idx="7079">
                  <c:v>2.8E-5</c:v>
                </c:pt>
                <c:pt idx="7080">
                  <c:v>2.8E-5</c:v>
                </c:pt>
                <c:pt idx="7081">
                  <c:v>2.8E-5</c:v>
                </c:pt>
                <c:pt idx="7082">
                  <c:v>2.8E-5</c:v>
                </c:pt>
                <c:pt idx="7083">
                  <c:v>2.8E-5</c:v>
                </c:pt>
                <c:pt idx="7084">
                  <c:v>2.8E-5</c:v>
                </c:pt>
                <c:pt idx="7085">
                  <c:v>2.8E-5</c:v>
                </c:pt>
                <c:pt idx="7086">
                  <c:v>2.8E-5</c:v>
                </c:pt>
                <c:pt idx="7087">
                  <c:v>2.8E-5</c:v>
                </c:pt>
                <c:pt idx="7088">
                  <c:v>2.8E-5</c:v>
                </c:pt>
                <c:pt idx="7089">
                  <c:v>2.6999999999999999E-5</c:v>
                </c:pt>
                <c:pt idx="7090">
                  <c:v>2.6999999999999999E-5</c:v>
                </c:pt>
                <c:pt idx="7091">
                  <c:v>2.6999999999999999E-5</c:v>
                </c:pt>
                <c:pt idx="7092">
                  <c:v>2.6999999999999999E-5</c:v>
                </c:pt>
                <c:pt idx="7093">
                  <c:v>2.5999999999999998E-5</c:v>
                </c:pt>
                <c:pt idx="7094">
                  <c:v>2.5999999999999998E-5</c:v>
                </c:pt>
                <c:pt idx="7095">
                  <c:v>2.5999999999999998E-5</c:v>
                </c:pt>
                <c:pt idx="7096">
                  <c:v>2.5000000000000001E-5</c:v>
                </c:pt>
                <c:pt idx="7097">
                  <c:v>2.5000000000000001E-5</c:v>
                </c:pt>
                <c:pt idx="7098">
                  <c:v>2.4000000000000001E-5</c:v>
                </c:pt>
                <c:pt idx="7099">
                  <c:v>2.4000000000000001E-5</c:v>
                </c:pt>
                <c:pt idx="7100">
                  <c:v>2.3E-5</c:v>
                </c:pt>
                <c:pt idx="7101">
                  <c:v>2.1999999999999999E-5</c:v>
                </c:pt>
                <c:pt idx="7102">
                  <c:v>2.1999999999999999E-5</c:v>
                </c:pt>
                <c:pt idx="7103">
                  <c:v>2.0999999999999999E-5</c:v>
                </c:pt>
                <c:pt idx="7104">
                  <c:v>2.0000000000000002E-5</c:v>
                </c:pt>
                <c:pt idx="7105">
                  <c:v>2.0000000000000002E-5</c:v>
                </c:pt>
                <c:pt idx="7106">
                  <c:v>1.9000000000000001E-5</c:v>
                </c:pt>
                <c:pt idx="7107">
                  <c:v>1.9000000000000001E-5</c:v>
                </c:pt>
                <c:pt idx="7108">
                  <c:v>1.8E-5</c:v>
                </c:pt>
                <c:pt idx="7109">
                  <c:v>1.7E-5</c:v>
                </c:pt>
                <c:pt idx="7110">
                  <c:v>1.7E-5</c:v>
                </c:pt>
                <c:pt idx="7111">
                  <c:v>1.5999999999999999E-5</c:v>
                </c:pt>
                <c:pt idx="7112">
                  <c:v>1.5999999999999999E-5</c:v>
                </c:pt>
                <c:pt idx="7113">
                  <c:v>1.5999999999999999E-5</c:v>
                </c:pt>
                <c:pt idx="7114">
                  <c:v>1.5E-5</c:v>
                </c:pt>
                <c:pt idx="7115">
                  <c:v>1.5E-5</c:v>
                </c:pt>
                <c:pt idx="7116">
                  <c:v>1.5E-5</c:v>
                </c:pt>
                <c:pt idx="7117">
                  <c:v>1.5E-5</c:v>
                </c:pt>
                <c:pt idx="7118">
                  <c:v>1.5E-5</c:v>
                </c:pt>
                <c:pt idx="7119">
                  <c:v>1.5E-5</c:v>
                </c:pt>
                <c:pt idx="7120">
                  <c:v>1.5E-5</c:v>
                </c:pt>
                <c:pt idx="7121">
                  <c:v>1.5999999999999999E-5</c:v>
                </c:pt>
                <c:pt idx="7122">
                  <c:v>1.5999999999999999E-5</c:v>
                </c:pt>
                <c:pt idx="7123">
                  <c:v>1.5999999999999999E-5</c:v>
                </c:pt>
                <c:pt idx="7124">
                  <c:v>1.7E-5</c:v>
                </c:pt>
                <c:pt idx="7125">
                  <c:v>1.7E-5</c:v>
                </c:pt>
                <c:pt idx="7126">
                  <c:v>1.8E-5</c:v>
                </c:pt>
                <c:pt idx="7127">
                  <c:v>1.8E-5</c:v>
                </c:pt>
                <c:pt idx="7128">
                  <c:v>1.9000000000000001E-5</c:v>
                </c:pt>
                <c:pt idx="7129">
                  <c:v>1.9000000000000001E-5</c:v>
                </c:pt>
                <c:pt idx="7130">
                  <c:v>2.0000000000000002E-5</c:v>
                </c:pt>
                <c:pt idx="7131">
                  <c:v>2.0000000000000002E-5</c:v>
                </c:pt>
                <c:pt idx="7132">
                  <c:v>2.0999999999999999E-5</c:v>
                </c:pt>
                <c:pt idx="7133">
                  <c:v>2.1999999999999999E-5</c:v>
                </c:pt>
                <c:pt idx="7134">
                  <c:v>2.1999999999999999E-5</c:v>
                </c:pt>
                <c:pt idx="7135">
                  <c:v>2.3E-5</c:v>
                </c:pt>
                <c:pt idx="7136">
                  <c:v>2.3E-5</c:v>
                </c:pt>
                <c:pt idx="7137">
                  <c:v>2.3E-5</c:v>
                </c:pt>
                <c:pt idx="7138">
                  <c:v>2.4000000000000001E-5</c:v>
                </c:pt>
                <c:pt idx="7139">
                  <c:v>2.4000000000000001E-5</c:v>
                </c:pt>
                <c:pt idx="7140">
                  <c:v>2.5000000000000001E-5</c:v>
                </c:pt>
                <c:pt idx="7141">
                  <c:v>2.5000000000000001E-5</c:v>
                </c:pt>
                <c:pt idx="7142">
                  <c:v>2.5000000000000001E-5</c:v>
                </c:pt>
                <c:pt idx="7143">
                  <c:v>2.5999999999999998E-5</c:v>
                </c:pt>
                <c:pt idx="7144">
                  <c:v>2.5999999999999998E-5</c:v>
                </c:pt>
                <c:pt idx="7145">
                  <c:v>2.5999999999999998E-5</c:v>
                </c:pt>
                <c:pt idx="7146">
                  <c:v>2.6999999999999999E-5</c:v>
                </c:pt>
                <c:pt idx="7147">
                  <c:v>2.6999999999999999E-5</c:v>
                </c:pt>
                <c:pt idx="7148">
                  <c:v>2.6999999999999999E-5</c:v>
                </c:pt>
                <c:pt idx="7149">
                  <c:v>2.6999999999999999E-5</c:v>
                </c:pt>
                <c:pt idx="7150">
                  <c:v>2.6999999999999999E-5</c:v>
                </c:pt>
                <c:pt idx="7151">
                  <c:v>2.6999999999999999E-5</c:v>
                </c:pt>
                <c:pt idx="7152">
                  <c:v>2.6999999999999999E-5</c:v>
                </c:pt>
                <c:pt idx="7153">
                  <c:v>2.6999999999999999E-5</c:v>
                </c:pt>
                <c:pt idx="7154">
                  <c:v>2.6999999999999999E-5</c:v>
                </c:pt>
                <c:pt idx="7155">
                  <c:v>2.6999999999999999E-5</c:v>
                </c:pt>
                <c:pt idx="7156">
                  <c:v>2.6999999999999999E-5</c:v>
                </c:pt>
                <c:pt idx="7157">
                  <c:v>2.6999999999999999E-5</c:v>
                </c:pt>
                <c:pt idx="7158">
                  <c:v>2.6999999999999999E-5</c:v>
                </c:pt>
                <c:pt idx="7159">
                  <c:v>2.6999999999999999E-5</c:v>
                </c:pt>
                <c:pt idx="7160">
                  <c:v>2.6999999999999999E-5</c:v>
                </c:pt>
                <c:pt idx="7161">
                  <c:v>2.5999999999999998E-5</c:v>
                </c:pt>
                <c:pt idx="7162">
                  <c:v>2.5999999999999998E-5</c:v>
                </c:pt>
                <c:pt idx="7163">
                  <c:v>2.5999999999999998E-5</c:v>
                </c:pt>
                <c:pt idx="7164">
                  <c:v>2.5999999999999998E-5</c:v>
                </c:pt>
                <c:pt idx="7165">
                  <c:v>2.5000000000000001E-5</c:v>
                </c:pt>
                <c:pt idx="7166">
                  <c:v>2.5000000000000001E-5</c:v>
                </c:pt>
                <c:pt idx="7167">
                  <c:v>2.5000000000000001E-5</c:v>
                </c:pt>
                <c:pt idx="7168">
                  <c:v>2.5000000000000001E-5</c:v>
                </c:pt>
                <c:pt idx="7169">
                  <c:v>2.4000000000000001E-5</c:v>
                </c:pt>
                <c:pt idx="7170">
                  <c:v>2.4000000000000001E-5</c:v>
                </c:pt>
                <c:pt idx="7171">
                  <c:v>2.4000000000000001E-5</c:v>
                </c:pt>
                <c:pt idx="7172">
                  <c:v>2.3E-5</c:v>
                </c:pt>
                <c:pt idx="7173">
                  <c:v>2.3E-5</c:v>
                </c:pt>
                <c:pt idx="7174">
                  <c:v>2.1999999999999999E-5</c:v>
                </c:pt>
                <c:pt idx="7175">
                  <c:v>2.1999999999999999E-5</c:v>
                </c:pt>
                <c:pt idx="7176">
                  <c:v>2.1999999999999999E-5</c:v>
                </c:pt>
                <c:pt idx="7177">
                  <c:v>2.1999999999999999E-5</c:v>
                </c:pt>
                <c:pt idx="7178">
                  <c:v>2.0999999999999999E-5</c:v>
                </c:pt>
                <c:pt idx="7179">
                  <c:v>2.0999999999999999E-5</c:v>
                </c:pt>
                <c:pt idx="7180">
                  <c:v>2.0999999999999999E-5</c:v>
                </c:pt>
                <c:pt idx="7181">
                  <c:v>2.0999999999999999E-5</c:v>
                </c:pt>
                <c:pt idx="7182">
                  <c:v>2.0000000000000002E-5</c:v>
                </c:pt>
                <c:pt idx="7183">
                  <c:v>2.0000000000000002E-5</c:v>
                </c:pt>
                <c:pt idx="7184">
                  <c:v>2.0000000000000002E-5</c:v>
                </c:pt>
                <c:pt idx="7185">
                  <c:v>2.0000000000000002E-5</c:v>
                </c:pt>
                <c:pt idx="7186">
                  <c:v>2.0000000000000002E-5</c:v>
                </c:pt>
                <c:pt idx="7187">
                  <c:v>2.0000000000000002E-5</c:v>
                </c:pt>
                <c:pt idx="7188">
                  <c:v>2.0999999999999999E-5</c:v>
                </c:pt>
                <c:pt idx="7189">
                  <c:v>2.0999999999999999E-5</c:v>
                </c:pt>
                <c:pt idx="7190">
                  <c:v>2.0999999999999999E-5</c:v>
                </c:pt>
                <c:pt idx="7191">
                  <c:v>2.0999999999999999E-5</c:v>
                </c:pt>
                <c:pt idx="7192">
                  <c:v>2.1999999999999999E-5</c:v>
                </c:pt>
                <c:pt idx="7193">
                  <c:v>2.1999999999999999E-5</c:v>
                </c:pt>
                <c:pt idx="7194">
                  <c:v>2.3E-5</c:v>
                </c:pt>
                <c:pt idx="7195">
                  <c:v>2.3E-5</c:v>
                </c:pt>
                <c:pt idx="7196">
                  <c:v>2.4000000000000001E-5</c:v>
                </c:pt>
                <c:pt idx="7197">
                  <c:v>2.4000000000000001E-5</c:v>
                </c:pt>
                <c:pt idx="7198">
                  <c:v>2.5000000000000001E-5</c:v>
                </c:pt>
                <c:pt idx="7199">
                  <c:v>2.5000000000000001E-5</c:v>
                </c:pt>
                <c:pt idx="7200">
                  <c:v>2.5000000000000001E-5</c:v>
                </c:pt>
                <c:pt idx="7201">
                  <c:v>2.5999999999999998E-5</c:v>
                </c:pt>
                <c:pt idx="7202">
                  <c:v>2.5999999999999998E-5</c:v>
                </c:pt>
                <c:pt idx="7203">
                  <c:v>2.6999999999999999E-5</c:v>
                </c:pt>
                <c:pt idx="7204">
                  <c:v>2.6999999999999999E-5</c:v>
                </c:pt>
                <c:pt idx="7205">
                  <c:v>2.6999999999999999E-5</c:v>
                </c:pt>
                <c:pt idx="7206">
                  <c:v>2.8E-5</c:v>
                </c:pt>
                <c:pt idx="7207">
                  <c:v>2.8E-5</c:v>
                </c:pt>
                <c:pt idx="7208">
                  <c:v>2.8E-5</c:v>
                </c:pt>
                <c:pt idx="7209">
                  <c:v>2.8E-5</c:v>
                </c:pt>
                <c:pt idx="7210">
                  <c:v>2.8E-5</c:v>
                </c:pt>
                <c:pt idx="7211">
                  <c:v>2.8E-5</c:v>
                </c:pt>
                <c:pt idx="7212">
                  <c:v>2.8E-5</c:v>
                </c:pt>
                <c:pt idx="7213">
                  <c:v>2.8E-5</c:v>
                </c:pt>
                <c:pt idx="7214">
                  <c:v>2.8E-5</c:v>
                </c:pt>
                <c:pt idx="7215">
                  <c:v>2.8E-5</c:v>
                </c:pt>
                <c:pt idx="7216">
                  <c:v>2.6999999999999999E-5</c:v>
                </c:pt>
                <c:pt idx="7217">
                  <c:v>2.6999999999999999E-5</c:v>
                </c:pt>
                <c:pt idx="7218">
                  <c:v>2.5999999999999998E-5</c:v>
                </c:pt>
                <c:pt idx="7219">
                  <c:v>2.5999999999999998E-5</c:v>
                </c:pt>
                <c:pt idx="7220">
                  <c:v>2.5000000000000001E-5</c:v>
                </c:pt>
                <c:pt idx="7221">
                  <c:v>2.5000000000000001E-5</c:v>
                </c:pt>
                <c:pt idx="7222">
                  <c:v>2.4000000000000001E-5</c:v>
                </c:pt>
                <c:pt idx="7223">
                  <c:v>2.3E-5</c:v>
                </c:pt>
                <c:pt idx="7224">
                  <c:v>2.1999999999999999E-5</c:v>
                </c:pt>
                <c:pt idx="7225">
                  <c:v>2.0999999999999999E-5</c:v>
                </c:pt>
                <c:pt idx="7226">
                  <c:v>2.0000000000000002E-5</c:v>
                </c:pt>
                <c:pt idx="7227">
                  <c:v>1.9000000000000001E-5</c:v>
                </c:pt>
                <c:pt idx="7228">
                  <c:v>1.8E-5</c:v>
                </c:pt>
                <c:pt idx="7229">
                  <c:v>1.7E-5</c:v>
                </c:pt>
                <c:pt idx="7230">
                  <c:v>1.5999999999999999E-5</c:v>
                </c:pt>
                <c:pt idx="7231">
                  <c:v>1.5E-5</c:v>
                </c:pt>
                <c:pt idx="7232">
                  <c:v>1.2999999999999999E-5</c:v>
                </c:pt>
                <c:pt idx="7233">
                  <c:v>1.2E-5</c:v>
                </c:pt>
                <c:pt idx="7234">
                  <c:v>1.1E-5</c:v>
                </c:pt>
                <c:pt idx="7235">
                  <c:v>1.0000000000000001E-5</c:v>
                </c:pt>
                <c:pt idx="7236">
                  <c:v>1.0000000000000001E-5</c:v>
                </c:pt>
                <c:pt idx="7237">
                  <c:v>9.0000000000000002E-6</c:v>
                </c:pt>
                <c:pt idx="7238">
                  <c:v>9.0000000000000002E-6</c:v>
                </c:pt>
                <c:pt idx="7239">
                  <c:v>9.0000000000000002E-6</c:v>
                </c:pt>
                <c:pt idx="7240">
                  <c:v>9.0000000000000002E-6</c:v>
                </c:pt>
                <c:pt idx="7241">
                  <c:v>9.0000000000000002E-6</c:v>
                </c:pt>
                <c:pt idx="7242">
                  <c:v>1.0000000000000001E-5</c:v>
                </c:pt>
                <c:pt idx="7243">
                  <c:v>1.1E-5</c:v>
                </c:pt>
                <c:pt idx="7244">
                  <c:v>1.2E-5</c:v>
                </c:pt>
                <c:pt idx="7245">
                  <c:v>1.4E-5</c:v>
                </c:pt>
                <c:pt idx="7246">
                  <c:v>1.5E-5</c:v>
                </c:pt>
                <c:pt idx="7247">
                  <c:v>1.5999999999999999E-5</c:v>
                </c:pt>
                <c:pt idx="7248">
                  <c:v>1.8E-5</c:v>
                </c:pt>
                <c:pt idx="7249">
                  <c:v>1.9000000000000001E-5</c:v>
                </c:pt>
                <c:pt idx="7250">
                  <c:v>2.0999999999999999E-5</c:v>
                </c:pt>
                <c:pt idx="7251">
                  <c:v>2.1999999999999999E-5</c:v>
                </c:pt>
                <c:pt idx="7252">
                  <c:v>2.4000000000000001E-5</c:v>
                </c:pt>
                <c:pt idx="7253">
                  <c:v>2.5000000000000001E-5</c:v>
                </c:pt>
                <c:pt idx="7254">
                  <c:v>2.6999999999999999E-5</c:v>
                </c:pt>
                <c:pt idx="7255">
                  <c:v>2.8E-5</c:v>
                </c:pt>
                <c:pt idx="7256">
                  <c:v>3.0000000000000001E-5</c:v>
                </c:pt>
                <c:pt idx="7257">
                  <c:v>3.1000000000000001E-5</c:v>
                </c:pt>
                <c:pt idx="7258">
                  <c:v>3.1999999999999999E-5</c:v>
                </c:pt>
                <c:pt idx="7259">
                  <c:v>3.4E-5</c:v>
                </c:pt>
                <c:pt idx="7260">
                  <c:v>3.4999999999999997E-5</c:v>
                </c:pt>
                <c:pt idx="7261">
                  <c:v>3.6000000000000001E-5</c:v>
                </c:pt>
                <c:pt idx="7262">
                  <c:v>3.6999999999999998E-5</c:v>
                </c:pt>
                <c:pt idx="7263">
                  <c:v>3.8999999999999999E-5</c:v>
                </c:pt>
                <c:pt idx="7264">
                  <c:v>4.0000000000000003E-5</c:v>
                </c:pt>
                <c:pt idx="7265">
                  <c:v>4.1E-5</c:v>
                </c:pt>
                <c:pt idx="7266">
                  <c:v>4.1999999999999998E-5</c:v>
                </c:pt>
                <c:pt idx="7267">
                  <c:v>4.3000000000000002E-5</c:v>
                </c:pt>
                <c:pt idx="7268">
                  <c:v>4.3999999999999999E-5</c:v>
                </c:pt>
                <c:pt idx="7269">
                  <c:v>4.5000000000000003E-5</c:v>
                </c:pt>
                <c:pt idx="7270">
                  <c:v>4.5000000000000003E-5</c:v>
                </c:pt>
                <c:pt idx="7271">
                  <c:v>4.6E-5</c:v>
                </c:pt>
                <c:pt idx="7272">
                  <c:v>4.6999999999999997E-5</c:v>
                </c:pt>
                <c:pt idx="7273">
                  <c:v>4.8000000000000001E-5</c:v>
                </c:pt>
                <c:pt idx="7274">
                  <c:v>4.8000000000000001E-5</c:v>
                </c:pt>
                <c:pt idx="7275">
                  <c:v>4.8999999999999998E-5</c:v>
                </c:pt>
                <c:pt idx="7276">
                  <c:v>4.8999999999999998E-5</c:v>
                </c:pt>
                <c:pt idx="7277">
                  <c:v>5.0000000000000002E-5</c:v>
                </c:pt>
                <c:pt idx="7278">
                  <c:v>5.0000000000000002E-5</c:v>
                </c:pt>
                <c:pt idx="7279">
                  <c:v>5.0000000000000002E-5</c:v>
                </c:pt>
                <c:pt idx="7280">
                  <c:v>5.1E-5</c:v>
                </c:pt>
                <c:pt idx="7281">
                  <c:v>5.1E-5</c:v>
                </c:pt>
                <c:pt idx="7282">
                  <c:v>5.1E-5</c:v>
                </c:pt>
                <c:pt idx="7283">
                  <c:v>5.1E-5</c:v>
                </c:pt>
                <c:pt idx="7284">
                  <c:v>5.1E-5</c:v>
                </c:pt>
                <c:pt idx="7285">
                  <c:v>5.1E-5</c:v>
                </c:pt>
                <c:pt idx="7286">
                  <c:v>5.1E-5</c:v>
                </c:pt>
                <c:pt idx="7287">
                  <c:v>5.1E-5</c:v>
                </c:pt>
                <c:pt idx="7288">
                  <c:v>5.1E-5</c:v>
                </c:pt>
                <c:pt idx="7289">
                  <c:v>5.0000000000000002E-5</c:v>
                </c:pt>
                <c:pt idx="7290">
                  <c:v>5.0000000000000002E-5</c:v>
                </c:pt>
                <c:pt idx="7291">
                  <c:v>5.0000000000000002E-5</c:v>
                </c:pt>
                <c:pt idx="7292">
                  <c:v>4.8999999999999998E-5</c:v>
                </c:pt>
                <c:pt idx="7293">
                  <c:v>4.8999999999999998E-5</c:v>
                </c:pt>
                <c:pt idx="7294">
                  <c:v>4.8000000000000001E-5</c:v>
                </c:pt>
                <c:pt idx="7295">
                  <c:v>4.8000000000000001E-5</c:v>
                </c:pt>
                <c:pt idx="7296">
                  <c:v>4.6999999999999997E-5</c:v>
                </c:pt>
                <c:pt idx="7297">
                  <c:v>4.6E-5</c:v>
                </c:pt>
                <c:pt idx="7298">
                  <c:v>4.6E-5</c:v>
                </c:pt>
                <c:pt idx="7299">
                  <c:v>4.5000000000000003E-5</c:v>
                </c:pt>
                <c:pt idx="7300">
                  <c:v>4.3999999999999999E-5</c:v>
                </c:pt>
                <c:pt idx="7301">
                  <c:v>4.3000000000000002E-5</c:v>
                </c:pt>
                <c:pt idx="7302">
                  <c:v>4.3000000000000002E-5</c:v>
                </c:pt>
                <c:pt idx="7303">
                  <c:v>4.1999999999999998E-5</c:v>
                </c:pt>
                <c:pt idx="7304">
                  <c:v>4.1E-5</c:v>
                </c:pt>
                <c:pt idx="7305">
                  <c:v>4.0000000000000003E-5</c:v>
                </c:pt>
                <c:pt idx="7306">
                  <c:v>3.8999999999999999E-5</c:v>
                </c:pt>
                <c:pt idx="7307">
                  <c:v>3.8000000000000002E-5</c:v>
                </c:pt>
                <c:pt idx="7308">
                  <c:v>3.6999999999999998E-5</c:v>
                </c:pt>
                <c:pt idx="7309">
                  <c:v>3.6000000000000001E-5</c:v>
                </c:pt>
                <c:pt idx="7310">
                  <c:v>3.4999999999999997E-5</c:v>
                </c:pt>
                <c:pt idx="7311">
                  <c:v>3.4E-5</c:v>
                </c:pt>
                <c:pt idx="7312">
                  <c:v>3.3000000000000003E-5</c:v>
                </c:pt>
                <c:pt idx="7313">
                  <c:v>3.1999999999999999E-5</c:v>
                </c:pt>
                <c:pt idx="7314">
                  <c:v>3.1000000000000001E-5</c:v>
                </c:pt>
                <c:pt idx="7315">
                  <c:v>3.0000000000000001E-5</c:v>
                </c:pt>
                <c:pt idx="7316">
                  <c:v>2.9E-5</c:v>
                </c:pt>
                <c:pt idx="7317">
                  <c:v>2.8E-5</c:v>
                </c:pt>
                <c:pt idx="7318">
                  <c:v>2.6999999999999999E-5</c:v>
                </c:pt>
                <c:pt idx="7319">
                  <c:v>2.5999999999999998E-5</c:v>
                </c:pt>
                <c:pt idx="7320">
                  <c:v>2.5000000000000001E-5</c:v>
                </c:pt>
                <c:pt idx="7321">
                  <c:v>2.4000000000000001E-5</c:v>
                </c:pt>
                <c:pt idx="7322">
                  <c:v>2.3E-5</c:v>
                </c:pt>
                <c:pt idx="7323">
                  <c:v>2.1999999999999999E-5</c:v>
                </c:pt>
                <c:pt idx="7324">
                  <c:v>2.0999999999999999E-5</c:v>
                </c:pt>
                <c:pt idx="7325">
                  <c:v>2.0000000000000002E-5</c:v>
                </c:pt>
                <c:pt idx="7326">
                  <c:v>1.9000000000000001E-5</c:v>
                </c:pt>
                <c:pt idx="7327">
                  <c:v>1.8E-5</c:v>
                </c:pt>
                <c:pt idx="7328">
                  <c:v>1.7E-5</c:v>
                </c:pt>
                <c:pt idx="7329">
                  <c:v>1.7E-5</c:v>
                </c:pt>
                <c:pt idx="7330">
                  <c:v>1.5999999999999999E-5</c:v>
                </c:pt>
                <c:pt idx="7331">
                  <c:v>1.5E-5</c:v>
                </c:pt>
                <c:pt idx="7332">
                  <c:v>1.4E-5</c:v>
                </c:pt>
                <c:pt idx="7333">
                  <c:v>1.4E-5</c:v>
                </c:pt>
                <c:pt idx="7334">
                  <c:v>1.2999999999999999E-5</c:v>
                </c:pt>
                <c:pt idx="7335">
                  <c:v>1.2E-5</c:v>
                </c:pt>
                <c:pt idx="7336">
                  <c:v>1.2E-5</c:v>
                </c:pt>
                <c:pt idx="7337">
                  <c:v>1.1E-5</c:v>
                </c:pt>
                <c:pt idx="7338">
                  <c:v>1.0000000000000001E-5</c:v>
                </c:pt>
                <c:pt idx="7339">
                  <c:v>1.0000000000000001E-5</c:v>
                </c:pt>
                <c:pt idx="7340">
                  <c:v>9.0000000000000002E-6</c:v>
                </c:pt>
                <c:pt idx="7341">
                  <c:v>9.0000000000000002E-6</c:v>
                </c:pt>
                <c:pt idx="7342">
                  <c:v>9.0000000000000002E-6</c:v>
                </c:pt>
                <c:pt idx="7343">
                  <c:v>7.9999999999999996E-6</c:v>
                </c:pt>
                <c:pt idx="7344">
                  <c:v>7.9999999999999996E-6</c:v>
                </c:pt>
                <c:pt idx="7345">
                  <c:v>7.9999999999999996E-6</c:v>
                </c:pt>
                <c:pt idx="7346">
                  <c:v>6.9999999999999999E-6</c:v>
                </c:pt>
                <c:pt idx="7347">
                  <c:v>6.9999999999999999E-6</c:v>
                </c:pt>
                <c:pt idx="7348">
                  <c:v>6.9999999999999999E-6</c:v>
                </c:pt>
                <c:pt idx="7349">
                  <c:v>6.9999999999999999E-6</c:v>
                </c:pt>
                <c:pt idx="7350">
                  <c:v>6.9999999999999999E-6</c:v>
                </c:pt>
                <c:pt idx="7351">
                  <c:v>7.9999999999999996E-6</c:v>
                </c:pt>
                <c:pt idx="7352">
                  <c:v>7.9999999999999996E-6</c:v>
                </c:pt>
                <c:pt idx="7353">
                  <c:v>7.9999999999999996E-6</c:v>
                </c:pt>
                <c:pt idx="7354">
                  <c:v>7.9999999999999996E-6</c:v>
                </c:pt>
                <c:pt idx="7355">
                  <c:v>9.0000000000000002E-6</c:v>
                </c:pt>
                <c:pt idx="7356">
                  <c:v>9.0000000000000002E-6</c:v>
                </c:pt>
                <c:pt idx="7357">
                  <c:v>9.0000000000000002E-6</c:v>
                </c:pt>
                <c:pt idx="7358">
                  <c:v>1.0000000000000001E-5</c:v>
                </c:pt>
                <c:pt idx="7359">
                  <c:v>1.0000000000000001E-5</c:v>
                </c:pt>
                <c:pt idx="7360">
                  <c:v>1.0000000000000001E-5</c:v>
                </c:pt>
                <c:pt idx="7361">
                  <c:v>1.1E-5</c:v>
                </c:pt>
                <c:pt idx="7362">
                  <c:v>1.1E-5</c:v>
                </c:pt>
                <c:pt idx="7363">
                  <c:v>1.1E-5</c:v>
                </c:pt>
                <c:pt idx="7364">
                  <c:v>1.2E-5</c:v>
                </c:pt>
                <c:pt idx="7365">
                  <c:v>1.2E-5</c:v>
                </c:pt>
                <c:pt idx="7366">
                  <c:v>1.2E-5</c:v>
                </c:pt>
                <c:pt idx="7367">
                  <c:v>1.2999999999999999E-5</c:v>
                </c:pt>
                <c:pt idx="7368">
                  <c:v>1.2999999999999999E-5</c:v>
                </c:pt>
                <c:pt idx="7369">
                  <c:v>1.2999999999999999E-5</c:v>
                </c:pt>
                <c:pt idx="7370">
                  <c:v>1.4E-5</c:v>
                </c:pt>
                <c:pt idx="7371">
                  <c:v>1.4E-5</c:v>
                </c:pt>
                <c:pt idx="7372">
                  <c:v>1.4E-5</c:v>
                </c:pt>
                <c:pt idx="7373">
                  <c:v>1.4E-5</c:v>
                </c:pt>
                <c:pt idx="7374">
                  <c:v>1.5E-5</c:v>
                </c:pt>
                <c:pt idx="7375">
                  <c:v>1.5E-5</c:v>
                </c:pt>
                <c:pt idx="7376">
                  <c:v>1.5E-5</c:v>
                </c:pt>
                <c:pt idx="7377">
                  <c:v>1.5E-5</c:v>
                </c:pt>
                <c:pt idx="7378">
                  <c:v>1.5999999999999999E-5</c:v>
                </c:pt>
                <c:pt idx="7379">
                  <c:v>1.5999999999999999E-5</c:v>
                </c:pt>
                <c:pt idx="7380">
                  <c:v>1.5999999999999999E-5</c:v>
                </c:pt>
                <c:pt idx="7381">
                  <c:v>1.5999999999999999E-5</c:v>
                </c:pt>
                <c:pt idx="7382">
                  <c:v>1.7E-5</c:v>
                </c:pt>
                <c:pt idx="7383">
                  <c:v>1.7E-5</c:v>
                </c:pt>
                <c:pt idx="7384">
                  <c:v>1.7E-5</c:v>
                </c:pt>
                <c:pt idx="7385">
                  <c:v>1.7E-5</c:v>
                </c:pt>
                <c:pt idx="7386">
                  <c:v>1.7E-5</c:v>
                </c:pt>
                <c:pt idx="7387">
                  <c:v>1.7E-5</c:v>
                </c:pt>
                <c:pt idx="7388">
                  <c:v>1.7E-5</c:v>
                </c:pt>
                <c:pt idx="7389">
                  <c:v>1.8E-5</c:v>
                </c:pt>
                <c:pt idx="7390">
                  <c:v>1.8E-5</c:v>
                </c:pt>
                <c:pt idx="7391">
                  <c:v>1.8E-5</c:v>
                </c:pt>
                <c:pt idx="7392">
                  <c:v>1.8E-5</c:v>
                </c:pt>
                <c:pt idx="7393">
                  <c:v>1.8E-5</c:v>
                </c:pt>
                <c:pt idx="7394">
                  <c:v>1.8E-5</c:v>
                </c:pt>
                <c:pt idx="7395">
                  <c:v>1.8E-5</c:v>
                </c:pt>
                <c:pt idx="7396">
                  <c:v>1.8E-5</c:v>
                </c:pt>
                <c:pt idx="7397">
                  <c:v>1.8E-5</c:v>
                </c:pt>
                <c:pt idx="7398">
                  <c:v>1.8E-5</c:v>
                </c:pt>
                <c:pt idx="7399">
                  <c:v>1.8E-5</c:v>
                </c:pt>
                <c:pt idx="7400">
                  <c:v>1.8E-5</c:v>
                </c:pt>
                <c:pt idx="7401">
                  <c:v>1.8E-5</c:v>
                </c:pt>
                <c:pt idx="7402">
                  <c:v>1.8E-5</c:v>
                </c:pt>
                <c:pt idx="7403">
                  <c:v>1.8E-5</c:v>
                </c:pt>
                <c:pt idx="7404">
                  <c:v>1.7E-5</c:v>
                </c:pt>
                <c:pt idx="7405">
                  <c:v>1.7E-5</c:v>
                </c:pt>
                <c:pt idx="7406">
                  <c:v>1.7E-5</c:v>
                </c:pt>
                <c:pt idx="7407">
                  <c:v>1.7E-5</c:v>
                </c:pt>
                <c:pt idx="7408">
                  <c:v>1.7E-5</c:v>
                </c:pt>
                <c:pt idx="7409">
                  <c:v>1.7E-5</c:v>
                </c:pt>
                <c:pt idx="7410">
                  <c:v>1.5999999999999999E-5</c:v>
                </c:pt>
                <c:pt idx="7411">
                  <c:v>1.5999999999999999E-5</c:v>
                </c:pt>
                <c:pt idx="7412">
                  <c:v>1.5999999999999999E-5</c:v>
                </c:pt>
                <c:pt idx="7413">
                  <c:v>1.5999999999999999E-5</c:v>
                </c:pt>
                <c:pt idx="7414">
                  <c:v>1.5999999999999999E-5</c:v>
                </c:pt>
                <c:pt idx="7415">
                  <c:v>1.5999999999999999E-5</c:v>
                </c:pt>
                <c:pt idx="7416">
                  <c:v>1.5999999999999999E-5</c:v>
                </c:pt>
                <c:pt idx="7417">
                  <c:v>1.5999999999999999E-5</c:v>
                </c:pt>
                <c:pt idx="7418">
                  <c:v>1.5E-5</c:v>
                </c:pt>
                <c:pt idx="7419">
                  <c:v>1.5E-5</c:v>
                </c:pt>
                <c:pt idx="7420">
                  <c:v>1.5E-5</c:v>
                </c:pt>
                <c:pt idx="7421">
                  <c:v>1.5E-5</c:v>
                </c:pt>
                <c:pt idx="7422">
                  <c:v>1.5E-5</c:v>
                </c:pt>
                <c:pt idx="7423">
                  <c:v>1.5E-5</c:v>
                </c:pt>
                <c:pt idx="7424">
                  <c:v>1.5E-5</c:v>
                </c:pt>
                <c:pt idx="7425">
                  <c:v>1.5E-5</c:v>
                </c:pt>
                <c:pt idx="7426">
                  <c:v>1.5999999999999999E-5</c:v>
                </c:pt>
                <c:pt idx="7427">
                  <c:v>1.5999999999999999E-5</c:v>
                </c:pt>
                <c:pt idx="7428">
                  <c:v>1.5999999999999999E-5</c:v>
                </c:pt>
                <c:pt idx="7429">
                  <c:v>1.5999999999999999E-5</c:v>
                </c:pt>
                <c:pt idx="7430">
                  <c:v>1.5999999999999999E-5</c:v>
                </c:pt>
                <c:pt idx="7431">
                  <c:v>1.5999999999999999E-5</c:v>
                </c:pt>
                <c:pt idx="7432">
                  <c:v>1.5999999999999999E-5</c:v>
                </c:pt>
                <c:pt idx="7433">
                  <c:v>1.7E-5</c:v>
                </c:pt>
                <c:pt idx="7434">
                  <c:v>1.7E-5</c:v>
                </c:pt>
                <c:pt idx="7435">
                  <c:v>1.7E-5</c:v>
                </c:pt>
                <c:pt idx="7436">
                  <c:v>1.7E-5</c:v>
                </c:pt>
                <c:pt idx="7437">
                  <c:v>1.7E-5</c:v>
                </c:pt>
                <c:pt idx="7438">
                  <c:v>1.7E-5</c:v>
                </c:pt>
                <c:pt idx="7439">
                  <c:v>1.8E-5</c:v>
                </c:pt>
                <c:pt idx="7440">
                  <c:v>1.8E-5</c:v>
                </c:pt>
                <c:pt idx="7441">
                  <c:v>1.8E-5</c:v>
                </c:pt>
                <c:pt idx="7442">
                  <c:v>1.8E-5</c:v>
                </c:pt>
                <c:pt idx="7443">
                  <c:v>1.8E-5</c:v>
                </c:pt>
                <c:pt idx="7444">
                  <c:v>1.8E-5</c:v>
                </c:pt>
                <c:pt idx="7445">
                  <c:v>1.8E-5</c:v>
                </c:pt>
                <c:pt idx="7446">
                  <c:v>1.8E-5</c:v>
                </c:pt>
                <c:pt idx="7447">
                  <c:v>1.8E-5</c:v>
                </c:pt>
                <c:pt idx="7448">
                  <c:v>1.8E-5</c:v>
                </c:pt>
                <c:pt idx="7449">
                  <c:v>1.8E-5</c:v>
                </c:pt>
                <c:pt idx="7450">
                  <c:v>1.8E-5</c:v>
                </c:pt>
                <c:pt idx="7451">
                  <c:v>1.8E-5</c:v>
                </c:pt>
                <c:pt idx="7452">
                  <c:v>1.8E-5</c:v>
                </c:pt>
                <c:pt idx="7453">
                  <c:v>1.7E-5</c:v>
                </c:pt>
                <c:pt idx="7454">
                  <c:v>1.7E-5</c:v>
                </c:pt>
                <c:pt idx="7455">
                  <c:v>1.7E-5</c:v>
                </c:pt>
                <c:pt idx="7456">
                  <c:v>1.7E-5</c:v>
                </c:pt>
                <c:pt idx="7457">
                  <c:v>1.5999999999999999E-5</c:v>
                </c:pt>
                <c:pt idx="7458">
                  <c:v>1.5999999999999999E-5</c:v>
                </c:pt>
                <c:pt idx="7459">
                  <c:v>1.5999999999999999E-5</c:v>
                </c:pt>
                <c:pt idx="7460">
                  <c:v>1.5E-5</c:v>
                </c:pt>
                <c:pt idx="7461">
                  <c:v>1.5E-5</c:v>
                </c:pt>
                <c:pt idx="7462">
                  <c:v>1.4E-5</c:v>
                </c:pt>
                <c:pt idx="7463">
                  <c:v>1.4E-5</c:v>
                </c:pt>
                <c:pt idx="7464">
                  <c:v>1.2999999999999999E-5</c:v>
                </c:pt>
                <c:pt idx="7465">
                  <c:v>1.2999999999999999E-5</c:v>
                </c:pt>
                <c:pt idx="7466">
                  <c:v>1.2E-5</c:v>
                </c:pt>
                <c:pt idx="7467">
                  <c:v>1.1E-5</c:v>
                </c:pt>
                <c:pt idx="7468">
                  <c:v>1.1E-5</c:v>
                </c:pt>
                <c:pt idx="7469">
                  <c:v>1.0000000000000001E-5</c:v>
                </c:pt>
                <c:pt idx="7470">
                  <c:v>1.0000000000000001E-5</c:v>
                </c:pt>
                <c:pt idx="7471">
                  <c:v>9.0000000000000002E-6</c:v>
                </c:pt>
                <c:pt idx="7472">
                  <c:v>7.9999999999999996E-6</c:v>
                </c:pt>
                <c:pt idx="7473">
                  <c:v>7.9999999999999996E-6</c:v>
                </c:pt>
                <c:pt idx="7474">
                  <c:v>6.9999999999999999E-6</c:v>
                </c:pt>
                <c:pt idx="7475">
                  <c:v>6.0000000000000002E-6</c:v>
                </c:pt>
                <c:pt idx="7476">
                  <c:v>6.0000000000000002E-6</c:v>
                </c:pt>
                <c:pt idx="7477">
                  <c:v>5.0000000000000004E-6</c:v>
                </c:pt>
                <c:pt idx="7478">
                  <c:v>3.9999999999999998E-6</c:v>
                </c:pt>
                <c:pt idx="7479">
                  <c:v>3.9999999999999998E-6</c:v>
                </c:pt>
                <c:pt idx="7480">
                  <c:v>3.0000000000000001E-6</c:v>
                </c:pt>
                <c:pt idx="7481">
                  <c:v>3.0000000000000001E-6</c:v>
                </c:pt>
                <c:pt idx="7482">
                  <c:v>1.9999999999999999E-6</c:v>
                </c:pt>
                <c:pt idx="7483">
                  <c:v>1.9999999999999999E-6</c:v>
                </c:pt>
                <c:pt idx="7484">
                  <c:v>9.9999999999999995E-7</c:v>
                </c:pt>
                <c:pt idx="7485">
                  <c:v>9.9999999999999995E-7</c:v>
                </c:pt>
                <c:pt idx="7486">
                  <c:v>9.9999999999999995E-7</c:v>
                </c:pt>
                <c:pt idx="7487">
                  <c:v>9.9999999999999995E-7</c:v>
                </c:pt>
                <c:pt idx="7488">
                  <c:v>9.9999999999999995E-7</c:v>
                </c:pt>
                <c:pt idx="7489">
                  <c:v>9.9999999999999995E-7</c:v>
                </c:pt>
                <c:pt idx="7490">
                  <c:v>1.9999999999999999E-6</c:v>
                </c:pt>
                <c:pt idx="7491">
                  <c:v>1.9999999999999999E-6</c:v>
                </c:pt>
                <c:pt idx="7492">
                  <c:v>1.9999999999999999E-6</c:v>
                </c:pt>
                <c:pt idx="7493">
                  <c:v>3.0000000000000001E-6</c:v>
                </c:pt>
                <c:pt idx="7494">
                  <c:v>3.0000000000000001E-6</c:v>
                </c:pt>
                <c:pt idx="7495">
                  <c:v>3.0000000000000001E-6</c:v>
                </c:pt>
                <c:pt idx="7496">
                  <c:v>3.0000000000000001E-6</c:v>
                </c:pt>
                <c:pt idx="7497">
                  <c:v>3.9999999999999998E-6</c:v>
                </c:pt>
                <c:pt idx="7498">
                  <c:v>3.9999999999999998E-6</c:v>
                </c:pt>
                <c:pt idx="7499">
                  <c:v>5.0000000000000004E-6</c:v>
                </c:pt>
                <c:pt idx="7500">
                  <c:v>5.0000000000000004E-6</c:v>
                </c:pt>
                <c:pt idx="7501">
                  <c:v>5.0000000000000004E-6</c:v>
                </c:pt>
                <c:pt idx="7502">
                  <c:v>6.0000000000000002E-6</c:v>
                </c:pt>
                <c:pt idx="7503">
                  <c:v>6.0000000000000002E-6</c:v>
                </c:pt>
                <c:pt idx="7504">
                  <c:v>6.9999999999999999E-6</c:v>
                </c:pt>
                <c:pt idx="7505">
                  <c:v>6.9999999999999999E-6</c:v>
                </c:pt>
                <c:pt idx="7506">
                  <c:v>7.9999999999999996E-6</c:v>
                </c:pt>
                <c:pt idx="7507">
                  <c:v>9.0000000000000002E-6</c:v>
                </c:pt>
                <c:pt idx="7508">
                  <c:v>9.0000000000000002E-6</c:v>
                </c:pt>
                <c:pt idx="7509">
                  <c:v>1.0000000000000001E-5</c:v>
                </c:pt>
                <c:pt idx="7510">
                  <c:v>1.1E-5</c:v>
                </c:pt>
                <c:pt idx="7511">
                  <c:v>1.1E-5</c:v>
                </c:pt>
                <c:pt idx="7512">
                  <c:v>1.2E-5</c:v>
                </c:pt>
                <c:pt idx="7513">
                  <c:v>1.2999999999999999E-5</c:v>
                </c:pt>
                <c:pt idx="7514">
                  <c:v>1.4E-5</c:v>
                </c:pt>
                <c:pt idx="7515">
                  <c:v>1.5E-5</c:v>
                </c:pt>
                <c:pt idx="7516">
                  <c:v>1.5E-5</c:v>
                </c:pt>
                <c:pt idx="7517">
                  <c:v>1.5999999999999999E-5</c:v>
                </c:pt>
                <c:pt idx="7518">
                  <c:v>1.7E-5</c:v>
                </c:pt>
                <c:pt idx="7519">
                  <c:v>1.8E-5</c:v>
                </c:pt>
                <c:pt idx="7520">
                  <c:v>1.9000000000000001E-5</c:v>
                </c:pt>
                <c:pt idx="7521">
                  <c:v>1.9000000000000001E-5</c:v>
                </c:pt>
                <c:pt idx="7522">
                  <c:v>2.0000000000000002E-5</c:v>
                </c:pt>
                <c:pt idx="7523">
                  <c:v>2.0999999999999999E-5</c:v>
                </c:pt>
                <c:pt idx="7524">
                  <c:v>2.1999999999999999E-5</c:v>
                </c:pt>
                <c:pt idx="7525">
                  <c:v>2.1999999999999999E-5</c:v>
                </c:pt>
                <c:pt idx="7526">
                  <c:v>2.3E-5</c:v>
                </c:pt>
                <c:pt idx="7527">
                  <c:v>2.4000000000000001E-5</c:v>
                </c:pt>
                <c:pt idx="7528">
                  <c:v>2.4000000000000001E-5</c:v>
                </c:pt>
                <c:pt idx="7529">
                  <c:v>2.5000000000000001E-5</c:v>
                </c:pt>
                <c:pt idx="7530">
                  <c:v>2.5000000000000001E-5</c:v>
                </c:pt>
                <c:pt idx="7531">
                  <c:v>2.5999999999999998E-5</c:v>
                </c:pt>
                <c:pt idx="7532">
                  <c:v>2.5999999999999998E-5</c:v>
                </c:pt>
                <c:pt idx="7533">
                  <c:v>2.6999999999999999E-5</c:v>
                </c:pt>
                <c:pt idx="7534">
                  <c:v>2.6999999999999999E-5</c:v>
                </c:pt>
                <c:pt idx="7535">
                  <c:v>2.8E-5</c:v>
                </c:pt>
                <c:pt idx="7536">
                  <c:v>2.8E-5</c:v>
                </c:pt>
                <c:pt idx="7537">
                  <c:v>2.8E-5</c:v>
                </c:pt>
                <c:pt idx="7538">
                  <c:v>2.9E-5</c:v>
                </c:pt>
                <c:pt idx="7539">
                  <c:v>2.9E-5</c:v>
                </c:pt>
                <c:pt idx="7540">
                  <c:v>2.9E-5</c:v>
                </c:pt>
                <c:pt idx="7541">
                  <c:v>2.9E-5</c:v>
                </c:pt>
                <c:pt idx="7542">
                  <c:v>2.9E-5</c:v>
                </c:pt>
                <c:pt idx="7543">
                  <c:v>2.9E-5</c:v>
                </c:pt>
                <c:pt idx="7544">
                  <c:v>2.9E-5</c:v>
                </c:pt>
                <c:pt idx="7545">
                  <c:v>2.9E-5</c:v>
                </c:pt>
                <c:pt idx="7546">
                  <c:v>2.9E-5</c:v>
                </c:pt>
                <c:pt idx="7547">
                  <c:v>2.9E-5</c:v>
                </c:pt>
                <c:pt idx="7548">
                  <c:v>2.9E-5</c:v>
                </c:pt>
                <c:pt idx="7549">
                  <c:v>2.9E-5</c:v>
                </c:pt>
                <c:pt idx="7550">
                  <c:v>2.9E-5</c:v>
                </c:pt>
                <c:pt idx="7551">
                  <c:v>2.9E-5</c:v>
                </c:pt>
                <c:pt idx="7552">
                  <c:v>2.9E-5</c:v>
                </c:pt>
                <c:pt idx="7553">
                  <c:v>2.8E-5</c:v>
                </c:pt>
                <c:pt idx="7554">
                  <c:v>2.8E-5</c:v>
                </c:pt>
                <c:pt idx="7555">
                  <c:v>2.8E-5</c:v>
                </c:pt>
                <c:pt idx="7556">
                  <c:v>2.6999999999999999E-5</c:v>
                </c:pt>
                <c:pt idx="7557">
                  <c:v>2.6999999999999999E-5</c:v>
                </c:pt>
                <c:pt idx="7558">
                  <c:v>2.6999999999999999E-5</c:v>
                </c:pt>
                <c:pt idx="7559">
                  <c:v>2.5999999999999998E-5</c:v>
                </c:pt>
                <c:pt idx="7560">
                  <c:v>2.5999999999999998E-5</c:v>
                </c:pt>
                <c:pt idx="7561">
                  <c:v>2.5000000000000001E-5</c:v>
                </c:pt>
                <c:pt idx="7562">
                  <c:v>2.5000000000000001E-5</c:v>
                </c:pt>
                <c:pt idx="7563">
                  <c:v>2.4000000000000001E-5</c:v>
                </c:pt>
                <c:pt idx="7564">
                  <c:v>2.4000000000000001E-5</c:v>
                </c:pt>
                <c:pt idx="7565">
                  <c:v>2.3E-5</c:v>
                </c:pt>
                <c:pt idx="7566">
                  <c:v>2.3E-5</c:v>
                </c:pt>
                <c:pt idx="7567">
                  <c:v>2.1999999999999999E-5</c:v>
                </c:pt>
                <c:pt idx="7568">
                  <c:v>2.1999999999999999E-5</c:v>
                </c:pt>
                <c:pt idx="7569">
                  <c:v>2.0999999999999999E-5</c:v>
                </c:pt>
                <c:pt idx="7570">
                  <c:v>2.0999999999999999E-5</c:v>
                </c:pt>
                <c:pt idx="7571">
                  <c:v>2.0000000000000002E-5</c:v>
                </c:pt>
                <c:pt idx="7572">
                  <c:v>2.0000000000000002E-5</c:v>
                </c:pt>
                <c:pt idx="7573">
                  <c:v>1.9000000000000001E-5</c:v>
                </c:pt>
                <c:pt idx="7574">
                  <c:v>1.9000000000000001E-5</c:v>
                </c:pt>
                <c:pt idx="7575">
                  <c:v>1.8E-5</c:v>
                </c:pt>
                <c:pt idx="7576">
                  <c:v>1.8E-5</c:v>
                </c:pt>
                <c:pt idx="7577">
                  <c:v>1.7E-5</c:v>
                </c:pt>
                <c:pt idx="7578">
                  <c:v>1.7E-5</c:v>
                </c:pt>
                <c:pt idx="7579">
                  <c:v>1.7E-5</c:v>
                </c:pt>
                <c:pt idx="7580">
                  <c:v>1.5999999999999999E-5</c:v>
                </c:pt>
                <c:pt idx="7581">
                  <c:v>1.5999999999999999E-5</c:v>
                </c:pt>
                <c:pt idx="7582">
                  <c:v>1.5999999999999999E-5</c:v>
                </c:pt>
                <c:pt idx="7583">
                  <c:v>1.5999999999999999E-5</c:v>
                </c:pt>
                <c:pt idx="7584">
                  <c:v>1.5E-5</c:v>
                </c:pt>
                <c:pt idx="7585">
                  <c:v>1.5E-5</c:v>
                </c:pt>
                <c:pt idx="7586">
                  <c:v>1.5E-5</c:v>
                </c:pt>
                <c:pt idx="7587">
                  <c:v>1.5E-5</c:v>
                </c:pt>
                <c:pt idx="7588">
                  <c:v>1.5E-5</c:v>
                </c:pt>
                <c:pt idx="7589">
                  <c:v>1.5E-5</c:v>
                </c:pt>
                <c:pt idx="7590">
                  <c:v>1.5E-5</c:v>
                </c:pt>
                <c:pt idx="7591">
                  <c:v>1.5E-5</c:v>
                </c:pt>
                <c:pt idx="7592">
                  <c:v>1.5E-5</c:v>
                </c:pt>
                <c:pt idx="7593">
                  <c:v>1.5999999999999999E-5</c:v>
                </c:pt>
                <c:pt idx="7594">
                  <c:v>1.5999999999999999E-5</c:v>
                </c:pt>
                <c:pt idx="7595">
                  <c:v>1.5999999999999999E-5</c:v>
                </c:pt>
                <c:pt idx="7596">
                  <c:v>1.5999999999999999E-5</c:v>
                </c:pt>
                <c:pt idx="7597">
                  <c:v>1.5999999999999999E-5</c:v>
                </c:pt>
                <c:pt idx="7598">
                  <c:v>1.7E-5</c:v>
                </c:pt>
                <c:pt idx="7599">
                  <c:v>1.7E-5</c:v>
                </c:pt>
                <c:pt idx="7600">
                  <c:v>1.7E-5</c:v>
                </c:pt>
                <c:pt idx="7601">
                  <c:v>1.8E-5</c:v>
                </c:pt>
                <c:pt idx="7602">
                  <c:v>1.8E-5</c:v>
                </c:pt>
                <c:pt idx="7603">
                  <c:v>1.9000000000000001E-5</c:v>
                </c:pt>
                <c:pt idx="7604">
                  <c:v>1.9000000000000001E-5</c:v>
                </c:pt>
                <c:pt idx="7605">
                  <c:v>2.0000000000000002E-5</c:v>
                </c:pt>
                <c:pt idx="7606">
                  <c:v>2.0000000000000002E-5</c:v>
                </c:pt>
                <c:pt idx="7607">
                  <c:v>2.0999999999999999E-5</c:v>
                </c:pt>
                <c:pt idx="7608">
                  <c:v>2.0999999999999999E-5</c:v>
                </c:pt>
                <c:pt idx="7609">
                  <c:v>2.1999999999999999E-5</c:v>
                </c:pt>
                <c:pt idx="7610">
                  <c:v>2.3E-5</c:v>
                </c:pt>
                <c:pt idx="7611">
                  <c:v>2.3E-5</c:v>
                </c:pt>
                <c:pt idx="7612">
                  <c:v>2.4000000000000001E-5</c:v>
                </c:pt>
                <c:pt idx="7613">
                  <c:v>2.5000000000000001E-5</c:v>
                </c:pt>
                <c:pt idx="7614">
                  <c:v>2.5999999999999998E-5</c:v>
                </c:pt>
                <c:pt idx="7615">
                  <c:v>2.5999999999999998E-5</c:v>
                </c:pt>
                <c:pt idx="7616">
                  <c:v>2.6999999999999999E-5</c:v>
                </c:pt>
                <c:pt idx="7617">
                  <c:v>2.8E-5</c:v>
                </c:pt>
                <c:pt idx="7618">
                  <c:v>2.9E-5</c:v>
                </c:pt>
                <c:pt idx="7619">
                  <c:v>3.0000000000000001E-5</c:v>
                </c:pt>
                <c:pt idx="7620">
                  <c:v>3.1000000000000001E-5</c:v>
                </c:pt>
                <c:pt idx="7621">
                  <c:v>3.1999999999999999E-5</c:v>
                </c:pt>
                <c:pt idx="7622">
                  <c:v>3.3000000000000003E-5</c:v>
                </c:pt>
                <c:pt idx="7623">
                  <c:v>3.3000000000000003E-5</c:v>
                </c:pt>
                <c:pt idx="7624">
                  <c:v>3.4E-5</c:v>
                </c:pt>
                <c:pt idx="7625">
                  <c:v>3.4999999999999997E-5</c:v>
                </c:pt>
                <c:pt idx="7626">
                  <c:v>3.6000000000000001E-5</c:v>
                </c:pt>
                <c:pt idx="7627">
                  <c:v>3.6999999999999998E-5</c:v>
                </c:pt>
                <c:pt idx="7628">
                  <c:v>3.8000000000000002E-5</c:v>
                </c:pt>
                <c:pt idx="7629">
                  <c:v>3.8999999999999999E-5</c:v>
                </c:pt>
                <c:pt idx="7630">
                  <c:v>4.0000000000000003E-5</c:v>
                </c:pt>
                <c:pt idx="7631">
                  <c:v>4.1E-5</c:v>
                </c:pt>
                <c:pt idx="7632">
                  <c:v>4.1E-5</c:v>
                </c:pt>
                <c:pt idx="7633">
                  <c:v>4.1999999999999998E-5</c:v>
                </c:pt>
                <c:pt idx="7634">
                  <c:v>4.3000000000000002E-5</c:v>
                </c:pt>
                <c:pt idx="7635">
                  <c:v>4.3999999999999999E-5</c:v>
                </c:pt>
                <c:pt idx="7636">
                  <c:v>4.5000000000000003E-5</c:v>
                </c:pt>
                <c:pt idx="7637">
                  <c:v>4.5000000000000003E-5</c:v>
                </c:pt>
                <c:pt idx="7638">
                  <c:v>4.6E-5</c:v>
                </c:pt>
                <c:pt idx="7639">
                  <c:v>4.6999999999999997E-5</c:v>
                </c:pt>
                <c:pt idx="7640">
                  <c:v>4.6999999999999997E-5</c:v>
                </c:pt>
                <c:pt idx="7641">
                  <c:v>4.8000000000000001E-5</c:v>
                </c:pt>
                <c:pt idx="7642">
                  <c:v>4.8000000000000001E-5</c:v>
                </c:pt>
                <c:pt idx="7643">
                  <c:v>4.8999999999999998E-5</c:v>
                </c:pt>
                <c:pt idx="7644">
                  <c:v>4.8999999999999998E-5</c:v>
                </c:pt>
                <c:pt idx="7645">
                  <c:v>5.0000000000000002E-5</c:v>
                </c:pt>
                <c:pt idx="7646">
                  <c:v>5.0000000000000002E-5</c:v>
                </c:pt>
                <c:pt idx="7647">
                  <c:v>5.0000000000000002E-5</c:v>
                </c:pt>
                <c:pt idx="7648">
                  <c:v>5.1E-5</c:v>
                </c:pt>
                <c:pt idx="7649">
                  <c:v>5.1E-5</c:v>
                </c:pt>
                <c:pt idx="7650">
                  <c:v>5.1E-5</c:v>
                </c:pt>
                <c:pt idx="7651">
                  <c:v>5.1E-5</c:v>
                </c:pt>
                <c:pt idx="7652">
                  <c:v>5.1E-5</c:v>
                </c:pt>
                <c:pt idx="7653">
                  <c:v>5.1E-5</c:v>
                </c:pt>
                <c:pt idx="7654">
                  <c:v>5.1E-5</c:v>
                </c:pt>
                <c:pt idx="7655">
                  <c:v>5.0000000000000002E-5</c:v>
                </c:pt>
                <c:pt idx="7656">
                  <c:v>5.0000000000000002E-5</c:v>
                </c:pt>
                <c:pt idx="7657">
                  <c:v>5.0000000000000002E-5</c:v>
                </c:pt>
                <c:pt idx="7658">
                  <c:v>4.8999999999999998E-5</c:v>
                </c:pt>
                <c:pt idx="7659">
                  <c:v>4.8999999999999998E-5</c:v>
                </c:pt>
                <c:pt idx="7660">
                  <c:v>4.8000000000000001E-5</c:v>
                </c:pt>
                <c:pt idx="7661">
                  <c:v>4.8000000000000001E-5</c:v>
                </c:pt>
                <c:pt idx="7662">
                  <c:v>4.6999999999999997E-5</c:v>
                </c:pt>
                <c:pt idx="7663">
                  <c:v>4.6E-5</c:v>
                </c:pt>
                <c:pt idx="7664">
                  <c:v>4.5000000000000003E-5</c:v>
                </c:pt>
                <c:pt idx="7665">
                  <c:v>4.3999999999999999E-5</c:v>
                </c:pt>
                <c:pt idx="7666">
                  <c:v>4.3000000000000002E-5</c:v>
                </c:pt>
                <c:pt idx="7667">
                  <c:v>4.1999999999999998E-5</c:v>
                </c:pt>
                <c:pt idx="7668">
                  <c:v>4.1E-5</c:v>
                </c:pt>
                <c:pt idx="7669">
                  <c:v>3.8999999999999999E-5</c:v>
                </c:pt>
                <c:pt idx="7670">
                  <c:v>3.8000000000000002E-5</c:v>
                </c:pt>
                <c:pt idx="7671">
                  <c:v>3.6999999999999998E-5</c:v>
                </c:pt>
                <c:pt idx="7672">
                  <c:v>3.4999999999999997E-5</c:v>
                </c:pt>
                <c:pt idx="7673">
                  <c:v>3.4E-5</c:v>
                </c:pt>
                <c:pt idx="7674">
                  <c:v>3.1999999999999999E-5</c:v>
                </c:pt>
                <c:pt idx="7675">
                  <c:v>3.0000000000000001E-5</c:v>
                </c:pt>
                <c:pt idx="7676">
                  <c:v>2.9E-5</c:v>
                </c:pt>
                <c:pt idx="7677">
                  <c:v>2.6999999999999999E-5</c:v>
                </c:pt>
                <c:pt idx="7678">
                  <c:v>2.5000000000000001E-5</c:v>
                </c:pt>
                <c:pt idx="7679">
                  <c:v>2.3E-5</c:v>
                </c:pt>
                <c:pt idx="7680">
                  <c:v>2.1999999999999999E-5</c:v>
                </c:pt>
                <c:pt idx="7681">
                  <c:v>2.0000000000000002E-5</c:v>
                </c:pt>
                <c:pt idx="7682">
                  <c:v>1.8E-5</c:v>
                </c:pt>
                <c:pt idx="7683">
                  <c:v>1.5999999999999999E-5</c:v>
                </c:pt>
                <c:pt idx="7684">
                  <c:v>1.4E-5</c:v>
                </c:pt>
                <c:pt idx="7685">
                  <c:v>1.2999999999999999E-5</c:v>
                </c:pt>
                <c:pt idx="7686">
                  <c:v>1.1E-5</c:v>
                </c:pt>
                <c:pt idx="7687">
                  <c:v>9.0000000000000002E-6</c:v>
                </c:pt>
                <c:pt idx="7688">
                  <c:v>7.9999999999999996E-6</c:v>
                </c:pt>
                <c:pt idx="7689">
                  <c:v>6.9999999999999999E-6</c:v>
                </c:pt>
                <c:pt idx="7690">
                  <c:v>6.0000000000000002E-6</c:v>
                </c:pt>
                <c:pt idx="7691">
                  <c:v>6.0000000000000002E-6</c:v>
                </c:pt>
                <c:pt idx="7692">
                  <c:v>6.0000000000000002E-6</c:v>
                </c:pt>
                <c:pt idx="7693">
                  <c:v>6.9999999999999999E-6</c:v>
                </c:pt>
                <c:pt idx="7694">
                  <c:v>7.9999999999999996E-6</c:v>
                </c:pt>
                <c:pt idx="7695">
                  <c:v>1.0000000000000001E-5</c:v>
                </c:pt>
                <c:pt idx="7696">
                  <c:v>1.1E-5</c:v>
                </c:pt>
                <c:pt idx="7697">
                  <c:v>1.2E-5</c:v>
                </c:pt>
                <c:pt idx="7698">
                  <c:v>1.4E-5</c:v>
                </c:pt>
                <c:pt idx="7699">
                  <c:v>1.5E-5</c:v>
                </c:pt>
                <c:pt idx="7700">
                  <c:v>1.7E-5</c:v>
                </c:pt>
                <c:pt idx="7701">
                  <c:v>1.8E-5</c:v>
                </c:pt>
                <c:pt idx="7702">
                  <c:v>1.9000000000000001E-5</c:v>
                </c:pt>
                <c:pt idx="7703">
                  <c:v>2.0999999999999999E-5</c:v>
                </c:pt>
                <c:pt idx="7704">
                  <c:v>2.1999999999999999E-5</c:v>
                </c:pt>
                <c:pt idx="7705">
                  <c:v>2.3E-5</c:v>
                </c:pt>
                <c:pt idx="7706">
                  <c:v>2.4000000000000001E-5</c:v>
                </c:pt>
                <c:pt idx="7707">
                  <c:v>2.5000000000000001E-5</c:v>
                </c:pt>
                <c:pt idx="7708">
                  <c:v>2.5999999999999998E-5</c:v>
                </c:pt>
                <c:pt idx="7709">
                  <c:v>2.6999999999999999E-5</c:v>
                </c:pt>
                <c:pt idx="7710">
                  <c:v>2.8E-5</c:v>
                </c:pt>
                <c:pt idx="7711">
                  <c:v>2.9E-5</c:v>
                </c:pt>
                <c:pt idx="7712">
                  <c:v>3.0000000000000001E-5</c:v>
                </c:pt>
                <c:pt idx="7713">
                  <c:v>3.0000000000000001E-5</c:v>
                </c:pt>
                <c:pt idx="7714">
                  <c:v>3.1000000000000001E-5</c:v>
                </c:pt>
                <c:pt idx="7715">
                  <c:v>3.1999999999999999E-5</c:v>
                </c:pt>
                <c:pt idx="7716">
                  <c:v>3.1999999999999999E-5</c:v>
                </c:pt>
                <c:pt idx="7717">
                  <c:v>3.3000000000000003E-5</c:v>
                </c:pt>
                <c:pt idx="7718">
                  <c:v>3.3000000000000003E-5</c:v>
                </c:pt>
                <c:pt idx="7719">
                  <c:v>3.3000000000000003E-5</c:v>
                </c:pt>
                <c:pt idx="7720">
                  <c:v>3.4E-5</c:v>
                </c:pt>
                <c:pt idx="7721">
                  <c:v>3.4E-5</c:v>
                </c:pt>
                <c:pt idx="7722">
                  <c:v>3.4E-5</c:v>
                </c:pt>
                <c:pt idx="7723">
                  <c:v>3.4E-5</c:v>
                </c:pt>
                <c:pt idx="7724">
                  <c:v>3.4E-5</c:v>
                </c:pt>
                <c:pt idx="7725">
                  <c:v>3.4E-5</c:v>
                </c:pt>
                <c:pt idx="7726">
                  <c:v>3.4E-5</c:v>
                </c:pt>
                <c:pt idx="7727">
                  <c:v>3.4E-5</c:v>
                </c:pt>
                <c:pt idx="7728">
                  <c:v>3.4E-5</c:v>
                </c:pt>
                <c:pt idx="7729">
                  <c:v>3.3000000000000003E-5</c:v>
                </c:pt>
                <c:pt idx="7730">
                  <c:v>3.3000000000000003E-5</c:v>
                </c:pt>
                <c:pt idx="7731">
                  <c:v>3.3000000000000003E-5</c:v>
                </c:pt>
                <c:pt idx="7732">
                  <c:v>3.1999999999999999E-5</c:v>
                </c:pt>
                <c:pt idx="7733">
                  <c:v>3.1999999999999999E-5</c:v>
                </c:pt>
                <c:pt idx="7734">
                  <c:v>3.1000000000000001E-5</c:v>
                </c:pt>
                <c:pt idx="7735">
                  <c:v>3.1000000000000001E-5</c:v>
                </c:pt>
                <c:pt idx="7736">
                  <c:v>3.0000000000000001E-5</c:v>
                </c:pt>
                <c:pt idx="7737">
                  <c:v>2.9E-5</c:v>
                </c:pt>
                <c:pt idx="7738">
                  <c:v>2.9E-5</c:v>
                </c:pt>
                <c:pt idx="7739">
                  <c:v>2.8E-5</c:v>
                </c:pt>
                <c:pt idx="7740">
                  <c:v>2.8E-5</c:v>
                </c:pt>
                <c:pt idx="7741">
                  <c:v>2.6999999999999999E-5</c:v>
                </c:pt>
                <c:pt idx="7742">
                  <c:v>2.5999999999999998E-5</c:v>
                </c:pt>
                <c:pt idx="7743">
                  <c:v>2.5999999999999998E-5</c:v>
                </c:pt>
                <c:pt idx="7744">
                  <c:v>2.5000000000000001E-5</c:v>
                </c:pt>
                <c:pt idx="7745">
                  <c:v>2.5000000000000001E-5</c:v>
                </c:pt>
                <c:pt idx="7746">
                  <c:v>2.4000000000000001E-5</c:v>
                </c:pt>
                <c:pt idx="7747">
                  <c:v>2.4000000000000001E-5</c:v>
                </c:pt>
                <c:pt idx="7748">
                  <c:v>2.4000000000000001E-5</c:v>
                </c:pt>
                <c:pt idx="7749">
                  <c:v>2.4000000000000001E-5</c:v>
                </c:pt>
                <c:pt idx="7750">
                  <c:v>2.3E-5</c:v>
                </c:pt>
                <c:pt idx="7751">
                  <c:v>2.3E-5</c:v>
                </c:pt>
                <c:pt idx="7752">
                  <c:v>2.4000000000000001E-5</c:v>
                </c:pt>
                <c:pt idx="7753">
                  <c:v>2.4000000000000001E-5</c:v>
                </c:pt>
                <c:pt idx="7754">
                  <c:v>2.4000000000000001E-5</c:v>
                </c:pt>
                <c:pt idx="7755">
                  <c:v>2.5000000000000001E-5</c:v>
                </c:pt>
                <c:pt idx="7756">
                  <c:v>2.5000000000000001E-5</c:v>
                </c:pt>
                <c:pt idx="7757">
                  <c:v>2.5999999999999998E-5</c:v>
                </c:pt>
                <c:pt idx="7758">
                  <c:v>2.5999999999999998E-5</c:v>
                </c:pt>
                <c:pt idx="7759">
                  <c:v>2.6999999999999999E-5</c:v>
                </c:pt>
                <c:pt idx="7760">
                  <c:v>2.8E-5</c:v>
                </c:pt>
                <c:pt idx="7761">
                  <c:v>2.9E-5</c:v>
                </c:pt>
                <c:pt idx="7762">
                  <c:v>3.0000000000000001E-5</c:v>
                </c:pt>
                <c:pt idx="7763">
                  <c:v>3.0000000000000001E-5</c:v>
                </c:pt>
                <c:pt idx="7764">
                  <c:v>3.1000000000000001E-5</c:v>
                </c:pt>
                <c:pt idx="7765">
                  <c:v>3.1999999999999999E-5</c:v>
                </c:pt>
                <c:pt idx="7766">
                  <c:v>3.3000000000000003E-5</c:v>
                </c:pt>
                <c:pt idx="7767">
                  <c:v>3.4E-5</c:v>
                </c:pt>
                <c:pt idx="7768">
                  <c:v>3.4999999999999997E-5</c:v>
                </c:pt>
                <c:pt idx="7769">
                  <c:v>3.4999999999999997E-5</c:v>
                </c:pt>
                <c:pt idx="7770">
                  <c:v>3.6000000000000001E-5</c:v>
                </c:pt>
                <c:pt idx="7771">
                  <c:v>3.6999999999999998E-5</c:v>
                </c:pt>
                <c:pt idx="7772">
                  <c:v>3.6999999999999998E-5</c:v>
                </c:pt>
                <c:pt idx="7773">
                  <c:v>3.8000000000000002E-5</c:v>
                </c:pt>
                <c:pt idx="7774">
                  <c:v>3.8000000000000002E-5</c:v>
                </c:pt>
                <c:pt idx="7775">
                  <c:v>3.8000000000000002E-5</c:v>
                </c:pt>
                <c:pt idx="7776">
                  <c:v>3.8999999999999999E-5</c:v>
                </c:pt>
                <c:pt idx="7777">
                  <c:v>3.8999999999999999E-5</c:v>
                </c:pt>
                <c:pt idx="7778">
                  <c:v>3.8999999999999999E-5</c:v>
                </c:pt>
                <c:pt idx="7779">
                  <c:v>3.8999999999999999E-5</c:v>
                </c:pt>
                <c:pt idx="7780">
                  <c:v>3.8999999999999999E-5</c:v>
                </c:pt>
                <c:pt idx="7781">
                  <c:v>3.8999999999999999E-5</c:v>
                </c:pt>
                <c:pt idx="7782">
                  <c:v>3.8999999999999999E-5</c:v>
                </c:pt>
                <c:pt idx="7783">
                  <c:v>3.8000000000000002E-5</c:v>
                </c:pt>
                <c:pt idx="7784">
                  <c:v>3.8000000000000002E-5</c:v>
                </c:pt>
                <c:pt idx="7785">
                  <c:v>3.8000000000000002E-5</c:v>
                </c:pt>
                <c:pt idx="7786">
                  <c:v>3.6999999999999998E-5</c:v>
                </c:pt>
                <c:pt idx="7787">
                  <c:v>3.6000000000000001E-5</c:v>
                </c:pt>
                <c:pt idx="7788">
                  <c:v>3.6000000000000001E-5</c:v>
                </c:pt>
                <c:pt idx="7789">
                  <c:v>3.4999999999999997E-5</c:v>
                </c:pt>
                <c:pt idx="7790">
                  <c:v>3.4E-5</c:v>
                </c:pt>
                <c:pt idx="7791">
                  <c:v>3.3000000000000003E-5</c:v>
                </c:pt>
                <c:pt idx="7792">
                  <c:v>3.1999999999999999E-5</c:v>
                </c:pt>
                <c:pt idx="7793">
                  <c:v>3.1000000000000001E-5</c:v>
                </c:pt>
                <c:pt idx="7794">
                  <c:v>3.0000000000000001E-5</c:v>
                </c:pt>
                <c:pt idx="7795">
                  <c:v>2.9E-5</c:v>
                </c:pt>
                <c:pt idx="7796">
                  <c:v>2.8E-5</c:v>
                </c:pt>
                <c:pt idx="7797">
                  <c:v>2.6999999999999999E-5</c:v>
                </c:pt>
                <c:pt idx="7798">
                  <c:v>2.5999999999999998E-5</c:v>
                </c:pt>
                <c:pt idx="7799">
                  <c:v>2.4000000000000001E-5</c:v>
                </c:pt>
                <c:pt idx="7800">
                  <c:v>2.3E-5</c:v>
                </c:pt>
                <c:pt idx="7801">
                  <c:v>2.1999999999999999E-5</c:v>
                </c:pt>
                <c:pt idx="7802">
                  <c:v>2.0000000000000002E-5</c:v>
                </c:pt>
                <c:pt idx="7803">
                  <c:v>1.9000000000000001E-5</c:v>
                </c:pt>
                <c:pt idx="7804">
                  <c:v>1.8E-5</c:v>
                </c:pt>
                <c:pt idx="7805">
                  <c:v>1.5999999999999999E-5</c:v>
                </c:pt>
                <c:pt idx="7806">
                  <c:v>1.5E-5</c:v>
                </c:pt>
                <c:pt idx="7807">
                  <c:v>1.2999999999999999E-5</c:v>
                </c:pt>
                <c:pt idx="7808">
                  <c:v>1.2E-5</c:v>
                </c:pt>
                <c:pt idx="7809">
                  <c:v>1.0000000000000001E-5</c:v>
                </c:pt>
                <c:pt idx="7810">
                  <c:v>9.0000000000000002E-6</c:v>
                </c:pt>
                <c:pt idx="7811">
                  <c:v>7.9999999999999996E-6</c:v>
                </c:pt>
                <c:pt idx="7812">
                  <c:v>6.0000000000000002E-6</c:v>
                </c:pt>
                <c:pt idx="7813">
                  <c:v>5.0000000000000004E-6</c:v>
                </c:pt>
                <c:pt idx="7814">
                  <c:v>3.0000000000000001E-6</c:v>
                </c:pt>
                <c:pt idx="7815">
                  <c:v>1.9999999999999999E-6</c:v>
                </c:pt>
                <c:pt idx="7816">
                  <c:v>9.9999999999999995E-7</c:v>
                </c:pt>
                <c:pt idx="7817">
                  <c:v>9.9999999999999995E-7</c:v>
                </c:pt>
                <c:pt idx="7818">
                  <c:v>1.9999999999999999E-6</c:v>
                </c:pt>
                <c:pt idx="7819">
                  <c:v>3.0000000000000001E-6</c:v>
                </c:pt>
                <c:pt idx="7820">
                  <c:v>5.0000000000000004E-6</c:v>
                </c:pt>
                <c:pt idx="7821">
                  <c:v>6.0000000000000002E-6</c:v>
                </c:pt>
                <c:pt idx="7822">
                  <c:v>6.9999999999999999E-6</c:v>
                </c:pt>
                <c:pt idx="7823">
                  <c:v>7.9999999999999996E-6</c:v>
                </c:pt>
                <c:pt idx="7824">
                  <c:v>9.0000000000000002E-6</c:v>
                </c:pt>
                <c:pt idx="7825">
                  <c:v>1.0000000000000001E-5</c:v>
                </c:pt>
                <c:pt idx="7826">
                  <c:v>1.2E-5</c:v>
                </c:pt>
                <c:pt idx="7827">
                  <c:v>1.2999999999999999E-5</c:v>
                </c:pt>
                <c:pt idx="7828">
                  <c:v>1.2999999999999999E-5</c:v>
                </c:pt>
                <c:pt idx="7829">
                  <c:v>1.4E-5</c:v>
                </c:pt>
                <c:pt idx="7830">
                  <c:v>1.5E-5</c:v>
                </c:pt>
                <c:pt idx="7831">
                  <c:v>1.5999999999999999E-5</c:v>
                </c:pt>
                <c:pt idx="7832">
                  <c:v>1.7E-5</c:v>
                </c:pt>
                <c:pt idx="7833">
                  <c:v>1.8E-5</c:v>
                </c:pt>
                <c:pt idx="7834">
                  <c:v>1.8E-5</c:v>
                </c:pt>
                <c:pt idx="7835">
                  <c:v>1.9000000000000001E-5</c:v>
                </c:pt>
                <c:pt idx="7836">
                  <c:v>2.0000000000000002E-5</c:v>
                </c:pt>
                <c:pt idx="7837">
                  <c:v>2.0000000000000002E-5</c:v>
                </c:pt>
                <c:pt idx="7838">
                  <c:v>2.0999999999999999E-5</c:v>
                </c:pt>
                <c:pt idx="7839">
                  <c:v>2.0999999999999999E-5</c:v>
                </c:pt>
                <c:pt idx="7840">
                  <c:v>2.1999999999999999E-5</c:v>
                </c:pt>
                <c:pt idx="7841">
                  <c:v>2.1999999999999999E-5</c:v>
                </c:pt>
                <c:pt idx="7842">
                  <c:v>2.3E-5</c:v>
                </c:pt>
                <c:pt idx="7843">
                  <c:v>2.3E-5</c:v>
                </c:pt>
                <c:pt idx="7844">
                  <c:v>2.4000000000000001E-5</c:v>
                </c:pt>
                <c:pt idx="7845">
                  <c:v>2.4000000000000001E-5</c:v>
                </c:pt>
                <c:pt idx="7846">
                  <c:v>2.4000000000000001E-5</c:v>
                </c:pt>
                <c:pt idx="7847">
                  <c:v>2.5000000000000001E-5</c:v>
                </c:pt>
                <c:pt idx="7848">
                  <c:v>2.5000000000000001E-5</c:v>
                </c:pt>
                <c:pt idx="7849">
                  <c:v>2.5000000000000001E-5</c:v>
                </c:pt>
                <c:pt idx="7850">
                  <c:v>2.5000000000000001E-5</c:v>
                </c:pt>
                <c:pt idx="7851">
                  <c:v>2.5000000000000001E-5</c:v>
                </c:pt>
                <c:pt idx="7852">
                  <c:v>2.5999999999999998E-5</c:v>
                </c:pt>
                <c:pt idx="7853">
                  <c:v>2.5999999999999998E-5</c:v>
                </c:pt>
                <c:pt idx="7854">
                  <c:v>2.5999999999999998E-5</c:v>
                </c:pt>
                <c:pt idx="7855">
                  <c:v>2.5999999999999998E-5</c:v>
                </c:pt>
                <c:pt idx="7856">
                  <c:v>2.5999999999999998E-5</c:v>
                </c:pt>
                <c:pt idx="7857">
                  <c:v>2.5999999999999998E-5</c:v>
                </c:pt>
                <c:pt idx="7858">
                  <c:v>2.5999999999999998E-5</c:v>
                </c:pt>
                <c:pt idx="7859">
                  <c:v>2.5999999999999998E-5</c:v>
                </c:pt>
                <c:pt idx="7860">
                  <c:v>2.6999999999999999E-5</c:v>
                </c:pt>
                <c:pt idx="7861">
                  <c:v>2.6999999999999999E-5</c:v>
                </c:pt>
                <c:pt idx="7862">
                  <c:v>2.6999999999999999E-5</c:v>
                </c:pt>
                <c:pt idx="7863">
                  <c:v>2.6999999999999999E-5</c:v>
                </c:pt>
                <c:pt idx="7864">
                  <c:v>2.6999999999999999E-5</c:v>
                </c:pt>
                <c:pt idx="7865">
                  <c:v>2.6999999999999999E-5</c:v>
                </c:pt>
                <c:pt idx="7866">
                  <c:v>2.6999999999999999E-5</c:v>
                </c:pt>
                <c:pt idx="7867">
                  <c:v>2.6999999999999999E-5</c:v>
                </c:pt>
                <c:pt idx="7868">
                  <c:v>2.8E-5</c:v>
                </c:pt>
                <c:pt idx="7869">
                  <c:v>2.8E-5</c:v>
                </c:pt>
                <c:pt idx="7870">
                  <c:v>2.8E-5</c:v>
                </c:pt>
                <c:pt idx="7871">
                  <c:v>2.8E-5</c:v>
                </c:pt>
                <c:pt idx="7872">
                  <c:v>2.8E-5</c:v>
                </c:pt>
                <c:pt idx="7873">
                  <c:v>2.8E-5</c:v>
                </c:pt>
                <c:pt idx="7874">
                  <c:v>2.9E-5</c:v>
                </c:pt>
                <c:pt idx="7875">
                  <c:v>2.9E-5</c:v>
                </c:pt>
                <c:pt idx="7876">
                  <c:v>2.9E-5</c:v>
                </c:pt>
                <c:pt idx="7877">
                  <c:v>2.9E-5</c:v>
                </c:pt>
                <c:pt idx="7878">
                  <c:v>2.9E-5</c:v>
                </c:pt>
                <c:pt idx="7879">
                  <c:v>2.9E-5</c:v>
                </c:pt>
                <c:pt idx="7880">
                  <c:v>3.0000000000000001E-5</c:v>
                </c:pt>
                <c:pt idx="7881">
                  <c:v>3.0000000000000001E-5</c:v>
                </c:pt>
                <c:pt idx="7882">
                  <c:v>3.0000000000000001E-5</c:v>
                </c:pt>
                <c:pt idx="7883">
                  <c:v>3.0000000000000001E-5</c:v>
                </c:pt>
                <c:pt idx="7884">
                  <c:v>3.0000000000000001E-5</c:v>
                </c:pt>
                <c:pt idx="7885">
                  <c:v>3.0000000000000001E-5</c:v>
                </c:pt>
                <c:pt idx="7886">
                  <c:v>3.0000000000000001E-5</c:v>
                </c:pt>
                <c:pt idx="7887">
                  <c:v>3.0000000000000001E-5</c:v>
                </c:pt>
                <c:pt idx="7888">
                  <c:v>3.0000000000000001E-5</c:v>
                </c:pt>
                <c:pt idx="7889">
                  <c:v>3.0000000000000001E-5</c:v>
                </c:pt>
                <c:pt idx="7890">
                  <c:v>3.0000000000000001E-5</c:v>
                </c:pt>
                <c:pt idx="7891">
                  <c:v>3.0000000000000001E-5</c:v>
                </c:pt>
                <c:pt idx="7892">
                  <c:v>2.9E-5</c:v>
                </c:pt>
                <c:pt idx="7893">
                  <c:v>2.9E-5</c:v>
                </c:pt>
                <c:pt idx="7894">
                  <c:v>2.9E-5</c:v>
                </c:pt>
                <c:pt idx="7895">
                  <c:v>2.9E-5</c:v>
                </c:pt>
                <c:pt idx="7896">
                  <c:v>2.8E-5</c:v>
                </c:pt>
                <c:pt idx="7897">
                  <c:v>2.8E-5</c:v>
                </c:pt>
                <c:pt idx="7898">
                  <c:v>2.8E-5</c:v>
                </c:pt>
                <c:pt idx="7899">
                  <c:v>2.6999999999999999E-5</c:v>
                </c:pt>
                <c:pt idx="7900">
                  <c:v>2.6999999999999999E-5</c:v>
                </c:pt>
                <c:pt idx="7901">
                  <c:v>2.5999999999999998E-5</c:v>
                </c:pt>
                <c:pt idx="7902">
                  <c:v>2.5999999999999998E-5</c:v>
                </c:pt>
                <c:pt idx="7903">
                  <c:v>2.5000000000000001E-5</c:v>
                </c:pt>
                <c:pt idx="7904">
                  <c:v>2.4000000000000001E-5</c:v>
                </c:pt>
                <c:pt idx="7905">
                  <c:v>2.4000000000000001E-5</c:v>
                </c:pt>
                <c:pt idx="7906">
                  <c:v>2.3E-5</c:v>
                </c:pt>
                <c:pt idx="7907">
                  <c:v>2.3E-5</c:v>
                </c:pt>
                <c:pt idx="7908">
                  <c:v>2.1999999999999999E-5</c:v>
                </c:pt>
                <c:pt idx="7909">
                  <c:v>2.0999999999999999E-5</c:v>
                </c:pt>
                <c:pt idx="7910">
                  <c:v>2.0999999999999999E-5</c:v>
                </c:pt>
                <c:pt idx="7911">
                  <c:v>2.0000000000000002E-5</c:v>
                </c:pt>
                <c:pt idx="7912">
                  <c:v>1.9000000000000001E-5</c:v>
                </c:pt>
                <c:pt idx="7913">
                  <c:v>1.8E-5</c:v>
                </c:pt>
                <c:pt idx="7914">
                  <c:v>1.8E-5</c:v>
                </c:pt>
                <c:pt idx="7915">
                  <c:v>1.7E-5</c:v>
                </c:pt>
                <c:pt idx="7916">
                  <c:v>1.5999999999999999E-5</c:v>
                </c:pt>
                <c:pt idx="7917">
                  <c:v>1.5999999999999999E-5</c:v>
                </c:pt>
                <c:pt idx="7918">
                  <c:v>1.5E-5</c:v>
                </c:pt>
                <c:pt idx="7919">
                  <c:v>1.4E-5</c:v>
                </c:pt>
                <c:pt idx="7920">
                  <c:v>1.4E-5</c:v>
                </c:pt>
                <c:pt idx="7921">
                  <c:v>1.2999999999999999E-5</c:v>
                </c:pt>
                <c:pt idx="7922">
                  <c:v>1.2999999999999999E-5</c:v>
                </c:pt>
                <c:pt idx="7923">
                  <c:v>1.2E-5</c:v>
                </c:pt>
                <c:pt idx="7924">
                  <c:v>1.2E-5</c:v>
                </c:pt>
                <c:pt idx="7925">
                  <c:v>1.2E-5</c:v>
                </c:pt>
                <c:pt idx="7926">
                  <c:v>1.2E-5</c:v>
                </c:pt>
                <c:pt idx="7927">
                  <c:v>1.2E-5</c:v>
                </c:pt>
                <c:pt idx="7928">
                  <c:v>1.2E-5</c:v>
                </c:pt>
                <c:pt idx="7929">
                  <c:v>1.2999999999999999E-5</c:v>
                </c:pt>
                <c:pt idx="7930">
                  <c:v>1.2999999999999999E-5</c:v>
                </c:pt>
                <c:pt idx="7931">
                  <c:v>1.2999999999999999E-5</c:v>
                </c:pt>
                <c:pt idx="7932">
                  <c:v>1.4E-5</c:v>
                </c:pt>
                <c:pt idx="7933">
                  <c:v>1.5E-5</c:v>
                </c:pt>
                <c:pt idx="7934">
                  <c:v>1.5E-5</c:v>
                </c:pt>
                <c:pt idx="7935">
                  <c:v>1.5999999999999999E-5</c:v>
                </c:pt>
                <c:pt idx="7936">
                  <c:v>1.7E-5</c:v>
                </c:pt>
                <c:pt idx="7937">
                  <c:v>1.7E-5</c:v>
                </c:pt>
                <c:pt idx="7938">
                  <c:v>1.8E-5</c:v>
                </c:pt>
                <c:pt idx="7939">
                  <c:v>1.9000000000000001E-5</c:v>
                </c:pt>
                <c:pt idx="7940">
                  <c:v>1.9000000000000001E-5</c:v>
                </c:pt>
                <c:pt idx="7941">
                  <c:v>2.0000000000000002E-5</c:v>
                </c:pt>
                <c:pt idx="7942">
                  <c:v>2.0999999999999999E-5</c:v>
                </c:pt>
                <c:pt idx="7943">
                  <c:v>2.0999999999999999E-5</c:v>
                </c:pt>
                <c:pt idx="7944">
                  <c:v>2.1999999999999999E-5</c:v>
                </c:pt>
                <c:pt idx="7945">
                  <c:v>2.1999999999999999E-5</c:v>
                </c:pt>
                <c:pt idx="7946">
                  <c:v>2.3E-5</c:v>
                </c:pt>
                <c:pt idx="7947">
                  <c:v>2.3E-5</c:v>
                </c:pt>
                <c:pt idx="7948">
                  <c:v>2.4000000000000001E-5</c:v>
                </c:pt>
                <c:pt idx="7949">
                  <c:v>2.4000000000000001E-5</c:v>
                </c:pt>
                <c:pt idx="7950">
                  <c:v>2.5000000000000001E-5</c:v>
                </c:pt>
                <c:pt idx="7951">
                  <c:v>2.5000000000000001E-5</c:v>
                </c:pt>
                <c:pt idx="7952">
                  <c:v>2.5000000000000001E-5</c:v>
                </c:pt>
                <c:pt idx="7953">
                  <c:v>2.5000000000000001E-5</c:v>
                </c:pt>
                <c:pt idx="7954">
                  <c:v>2.5000000000000001E-5</c:v>
                </c:pt>
                <c:pt idx="7955">
                  <c:v>2.5999999999999998E-5</c:v>
                </c:pt>
                <c:pt idx="7956">
                  <c:v>2.5999999999999998E-5</c:v>
                </c:pt>
                <c:pt idx="7957">
                  <c:v>2.5999999999999998E-5</c:v>
                </c:pt>
                <c:pt idx="7958">
                  <c:v>2.5999999999999998E-5</c:v>
                </c:pt>
                <c:pt idx="7959">
                  <c:v>2.5999999999999998E-5</c:v>
                </c:pt>
                <c:pt idx="7960">
                  <c:v>2.5000000000000001E-5</c:v>
                </c:pt>
                <c:pt idx="7961">
                  <c:v>2.5000000000000001E-5</c:v>
                </c:pt>
                <c:pt idx="7962">
                  <c:v>2.5000000000000001E-5</c:v>
                </c:pt>
                <c:pt idx="7963">
                  <c:v>2.5000000000000001E-5</c:v>
                </c:pt>
                <c:pt idx="7964">
                  <c:v>2.5000000000000001E-5</c:v>
                </c:pt>
                <c:pt idx="7965">
                  <c:v>2.4000000000000001E-5</c:v>
                </c:pt>
                <c:pt idx="7966">
                  <c:v>2.4000000000000001E-5</c:v>
                </c:pt>
                <c:pt idx="7967">
                  <c:v>2.4000000000000001E-5</c:v>
                </c:pt>
                <c:pt idx="7968">
                  <c:v>2.3E-5</c:v>
                </c:pt>
                <c:pt idx="7969">
                  <c:v>2.3E-5</c:v>
                </c:pt>
                <c:pt idx="7970">
                  <c:v>2.1999999999999999E-5</c:v>
                </c:pt>
                <c:pt idx="7971">
                  <c:v>2.1999999999999999E-5</c:v>
                </c:pt>
                <c:pt idx="7972">
                  <c:v>2.0999999999999999E-5</c:v>
                </c:pt>
                <c:pt idx="7973">
                  <c:v>2.0999999999999999E-5</c:v>
                </c:pt>
                <c:pt idx="7974">
                  <c:v>2.0000000000000002E-5</c:v>
                </c:pt>
                <c:pt idx="7975">
                  <c:v>1.9000000000000001E-5</c:v>
                </c:pt>
                <c:pt idx="7976">
                  <c:v>1.9000000000000001E-5</c:v>
                </c:pt>
                <c:pt idx="7977">
                  <c:v>1.8E-5</c:v>
                </c:pt>
                <c:pt idx="7978">
                  <c:v>1.7E-5</c:v>
                </c:pt>
                <c:pt idx="7979">
                  <c:v>1.7E-5</c:v>
                </c:pt>
                <c:pt idx="7980">
                  <c:v>1.5999999999999999E-5</c:v>
                </c:pt>
                <c:pt idx="7981">
                  <c:v>1.5E-5</c:v>
                </c:pt>
                <c:pt idx="7982">
                  <c:v>1.4E-5</c:v>
                </c:pt>
                <c:pt idx="7983">
                  <c:v>1.2999999999999999E-5</c:v>
                </c:pt>
                <c:pt idx="7984">
                  <c:v>1.2999999999999999E-5</c:v>
                </c:pt>
                <c:pt idx="7985">
                  <c:v>1.2E-5</c:v>
                </c:pt>
                <c:pt idx="7986">
                  <c:v>1.1E-5</c:v>
                </c:pt>
                <c:pt idx="7987">
                  <c:v>1.0000000000000001E-5</c:v>
                </c:pt>
                <c:pt idx="7988">
                  <c:v>9.0000000000000002E-6</c:v>
                </c:pt>
                <c:pt idx="7989">
                  <c:v>7.9999999999999996E-6</c:v>
                </c:pt>
                <c:pt idx="7990">
                  <c:v>7.9999999999999996E-6</c:v>
                </c:pt>
                <c:pt idx="7991">
                  <c:v>6.9999999999999999E-6</c:v>
                </c:pt>
                <c:pt idx="7992">
                  <c:v>6.0000000000000002E-6</c:v>
                </c:pt>
                <c:pt idx="7993">
                  <c:v>5.0000000000000004E-6</c:v>
                </c:pt>
                <c:pt idx="7994">
                  <c:v>3.9999999999999998E-6</c:v>
                </c:pt>
                <c:pt idx="7995">
                  <c:v>3.9999999999999998E-6</c:v>
                </c:pt>
                <c:pt idx="7996">
                  <c:v>3.0000000000000001E-6</c:v>
                </c:pt>
                <c:pt idx="7997">
                  <c:v>3.0000000000000001E-6</c:v>
                </c:pt>
                <c:pt idx="7998">
                  <c:v>3.0000000000000001E-6</c:v>
                </c:pt>
                <c:pt idx="7999">
                  <c:v>3.0000000000000001E-6</c:v>
                </c:pt>
                <c:pt idx="8000">
                  <c:v>3.9999999999999998E-6</c:v>
                </c:pt>
                <c:pt idx="8001">
                  <c:v>3.9999999999999998E-6</c:v>
                </c:pt>
                <c:pt idx="8002">
                  <c:v>5.0000000000000004E-6</c:v>
                </c:pt>
                <c:pt idx="8003">
                  <c:v>5.0000000000000004E-6</c:v>
                </c:pt>
                <c:pt idx="8004">
                  <c:v>6.0000000000000002E-6</c:v>
                </c:pt>
                <c:pt idx="8005">
                  <c:v>6.9999999999999999E-6</c:v>
                </c:pt>
                <c:pt idx="8006">
                  <c:v>6.9999999999999999E-6</c:v>
                </c:pt>
                <c:pt idx="8007">
                  <c:v>7.9999999999999996E-6</c:v>
                </c:pt>
                <c:pt idx="8008">
                  <c:v>7.9999999999999996E-6</c:v>
                </c:pt>
                <c:pt idx="8009">
                  <c:v>9.0000000000000002E-6</c:v>
                </c:pt>
                <c:pt idx="8010">
                  <c:v>9.0000000000000002E-6</c:v>
                </c:pt>
                <c:pt idx="8011">
                  <c:v>1.0000000000000001E-5</c:v>
                </c:pt>
                <c:pt idx="8012">
                  <c:v>1.0000000000000001E-5</c:v>
                </c:pt>
                <c:pt idx="8013">
                  <c:v>1.0000000000000001E-5</c:v>
                </c:pt>
                <c:pt idx="8014">
                  <c:v>1.1E-5</c:v>
                </c:pt>
                <c:pt idx="8015">
                  <c:v>1.1E-5</c:v>
                </c:pt>
                <c:pt idx="8016">
                  <c:v>1.1E-5</c:v>
                </c:pt>
                <c:pt idx="8017">
                  <c:v>1.2E-5</c:v>
                </c:pt>
                <c:pt idx="8018">
                  <c:v>1.2E-5</c:v>
                </c:pt>
                <c:pt idx="8019">
                  <c:v>1.2E-5</c:v>
                </c:pt>
                <c:pt idx="8020">
                  <c:v>1.2E-5</c:v>
                </c:pt>
                <c:pt idx="8021">
                  <c:v>1.2E-5</c:v>
                </c:pt>
                <c:pt idx="8022">
                  <c:v>1.2E-5</c:v>
                </c:pt>
                <c:pt idx="8023">
                  <c:v>1.2999999999999999E-5</c:v>
                </c:pt>
                <c:pt idx="8024">
                  <c:v>1.2999999999999999E-5</c:v>
                </c:pt>
                <c:pt idx="8025">
                  <c:v>1.2999999999999999E-5</c:v>
                </c:pt>
                <c:pt idx="8026">
                  <c:v>1.2999999999999999E-5</c:v>
                </c:pt>
                <c:pt idx="8027">
                  <c:v>1.2999999999999999E-5</c:v>
                </c:pt>
                <c:pt idx="8028">
                  <c:v>1.2999999999999999E-5</c:v>
                </c:pt>
                <c:pt idx="8029">
                  <c:v>1.2999999999999999E-5</c:v>
                </c:pt>
                <c:pt idx="8030">
                  <c:v>1.2999999999999999E-5</c:v>
                </c:pt>
                <c:pt idx="8031">
                  <c:v>1.2999999999999999E-5</c:v>
                </c:pt>
                <c:pt idx="8032">
                  <c:v>1.2999999999999999E-5</c:v>
                </c:pt>
                <c:pt idx="8033">
                  <c:v>1.2999999999999999E-5</c:v>
                </c:pt>
                <c:pt idx="8034">
                  <c:v>1.2999999999999999E-5</c:v>
                </c:pt>
                <c:pt idx="8035">
                  <c:v>1.2999999999999999E-5</c:v>
                </c:pt>
                <c:pt idx="8036">
                  <c:v>1.2999999999999999E-5</c:v>
                </c:pt>
                <c:pt idx="8037">
                  <c:v>1.2999999999999999E-5</c:v>
                </c:pt>
                <c:pt idx="8038">
                  <c:v>1.2E-5</c:v>
                </c:pt>
                <c:pt idx="8039">
                  <c:v>1.2E-5</c:v>
                </c:pt>
                <c:pt idx="8040">
                  <c:v>1.2E-5</c:v>
                </c:pt>
                <c:pt idx="8041">
                  <c:v>1.2E-5</c:v>
                </c:pt>
                <c:pt idx="8042">
                  <c:v>1.2E-5</c:v>
                </c:pt>
                <c:pt idx="8043">
                  <c:v>1.2E-5</c:v>
                </c:pt>
                <c:pt idx="8044">
                  <c:v>1.2E-5</c:v>
                </c:pt>
                <c:pt idx="8045">
                  <c:v>1.2E-5</c:v>
                </c:pt>
                <c:pt idx="8046">
                  <c:v>1.2E-5</c:v>
                </c:pt>
                <c:pt idx="8047">
                  <c:v>1.1E-5</c:v>
                </c:pt>
                <c:pt idx="8048">
                  <c:v>1.1E-5</c:v>
                </c:pt>
                <c:pt idx="8049">
                  <c:v>1.1E-5</c:v>
                </c:pt>
                <c:pt idx="8050">
                  <c:v>1.1E-5</c:v>
                </c:pt>
                <c:pt idx="8051">
                  <c:v>1.0000000000000001E-5</c:v>
                </c:pt>
                <c:pt idx="8052">
                  <c:v>1.0000000000000001E-5</c:v>
                </c:pt>
                <c:pt idx="8053">
                  <c:v>1.0000000000000001E-5</c:v>
                </c:pt>
                <c:pt idx="8054">
                  <c:v>9.0000000000000002E-6</c:v>
                </c:pt>
                <c:pt idx="8055">
                  <c:v>9.0000000000000002E-6</c:v>
                </c:pt>
                <c:pt idx="8056">
                  <c:v>9.0000000000000002E-6</c:v>
                </c:pt>
                <c:pt idx="8057">
                  <c:v>7.9999999999999996E-6</c:v>
                </c:pt>
                <c:pt idx="8058">
                  <c:v>7.9999999999999996E-6</c:v>
                </c:pt>
                <c:pt idx="8059">
                  <c:v>6.9999999999999999E-6</c:v>
                </c:pt>
                <c:pt idx="8060">
                  <c:v>6.9999999999999999E-6</c:v>
                </c:pt>
                <c:pt idx="8061">
                  <c:v>6.9999999999999999E-6</c:v>
                </c:pt>
                <c:pt idx="8062">
                  <c:v>6.0000000000000002E-6</c:v>
                </c:pt>
                <c:pt idx="8063">
                  <c:v>6.0000000000000002E-6</c:v>
                </c:pt>
                <c:pt idx="8064">
                  <c:v>6.0000000000000002E-6</c:v>
                </c:pt>
                <c:pt idx="8065">
                  <c:v>5.0000000000000004E-6</c:v>
                </c:pt>
                <c:pt idx="8066">
                  <c:v>5.0000000000000004E-6</c:v>
                </c:pt>
                <c:pt idx="8067">
                  <c:v>5.0000000000000004E-6</c:v>
                </c:pt>
                <c:pt idx="8068">
                  <c:v>5.0000000000000004E-6</c:v>
                </c:pt>
                <c:pt idx="8069">
                  <c:v>5.0000000000000004E-6</c:v>
                </c:pt>
                <c:pt idx="8070">
                  <c:v>6.0000000000000002E-6</c:v>
                </c:pt>
                <c:pt idx="8071">
                  <c:v>6.0000000000000002E-6</c:v>
                </c:pt>
                <c:pt idx="8072">
                  <c:v>6.0000000000000002E-6</c:v>
                </c:pt>
                <c:pt idx="8073">
                  <c:v>6.9999999999999999E-6</c:v>
                </c:pt>
                <c:pt idx="8074">
                  <c:v>6.9999999999999999E-6</c:v>
                </c:pt>
                <c:pt idx="8075">
                  <c:v>7.9999999999999996E-6</c:v>
                </c:pt>
                <c:pt idx="8076">
                  <c:v>9.0000000000000002E-6</c:v>
                </c:pt>
                <c:pt idx="8077">
                  <c:v>9.0000000000000002E-6</c:v>
                </c:pt>
                <c:pt idx="8078">
                  <c:v>1.0000000000000001E-5</c:v>
                </c:pt>
                <c:pt idx="8079">
                  <c:v>1.0000000000000001E-5</c:v>
                </c:pt>
                <c:pt idx="8080">
                  <c:v>1.1E-5</c:v>
                </c:pt>
                <c:pt idx="8081">
                  <c:v>1.1E-5</c:v>
                </c:pt>
                <c:pt idx="8082">
                  <c:v>1.2E-5</c:v>
                </c:pt>
                <c:pt idx="8083">
                  <c:v>1.2999999999999999E-5</c:v>
                </c:pt>
                <c:pt idx="8084">
                  <c:v>1.2999999999999999E-5</c:v>
                </c:pt>
                <c:pt idx="8085">
                  <c:v>1.2999999999999999E-5</c:v>
                </c:pt>
                <c:pt idx="8086">
                  <c:v>1.4E-5</c:v>
                </c:pt>
                <c:pt idx="8087">
                  <c:v>1.4E-5</c:v>
                </c:pt>
                <c:pt idx="8088">
                  <c:v>1.5E-5</c:v>
                </c:pt>
                <c:pt idx="8089">
                  <c:v>1.5E-5</c:v>
                </c:pt>
                <c:pt idx="8090">
                  <c:v>1.5E-5</c:v>
                </c:pt>
                <c:pt idx="8091">
                  <c:v>1.5E-5</c:v>
                </c:pt>
                <c:pt idx="8092">
                  <c:v>1.5999999999999999E-5</c:v>
                </c:pt>
                <c:pt idx="8093">
                  <c:v>1.5999999999999999E-5</c:v>
                </c:pt>
                <c:pt idx="8094">
                  <c:v>1.5999999999999999E-5</c:v>
                </c:pt>
                <c:pt idx="8095">
                  <c:v>1.5999999999999999E-5</c:v>
                </c:pt>
                <c:pt idx="8096">
                  <c:v>1.5999999999999999E-5</c:v>
                </c:pt>
                <c:pt idx="8097">
                  <c:v>1.5999999999999999E-5</c:v>
                </c:pt>
                <c:pt idx="8098">
                  <c:v>1.5999999999999999E-5</c:v>
                </c:pt>
                <c:pt idx="8099">
                  <c:v>1.5999999999999999E-5</c:v>
                </c:pt>
                <c:pt idx="8100">
                  <c:v>1.5E-5</c:v>
                </c:pt>
                <c:pt idx="8101">
                  <c:v>1.5E-5</c:v>
                </c:pt>
                <c:pt idx="8102">
                  <c:v>1.5E-5</c:v>
                </c:pt>
                <c:pt idx="8103">
                  <c:v>1.5E-5</c:v>
                </c:pt>
                <c:pt idx="8104">
                  <c:v>1.4E-5</c:v>
                </c:pt>
                <c:pt idx="8105">
                  <c:v>1.4E-5</c:v>
                </c:pt>
                <c:pt idx="8106">
                  <c:v>1.4E-5</c:v>
                </c:pt>
                <c:pt idx="8107">
                  <c:v>1.2999999999999999E-5</c:v>
                </c:pt>
                <c:pt idx="8108">
                  <c:v>1.2999999999999999E-5</c:v>
                </c:pt>
                <c:pt idx="8109">
                  <c:v>1.2E-5</c:v>
                </c:pt>
                <c:pt idx="8110">
                  <c:v>1.2E-5</c:v>
                </c:pt>
                <c:pt idx="8111">
                  <c:v>1.1E-5</c:v>
                </c:pt>
                <c:pt idx="8112">
                  <c:v>1.0000000000000001E-5</c:v>
                </c:pt>
                <c:pt idx="8113">
                  <c:v>1.0000000000000001E-5</c:v>
                </c:pt>
                <c:pt idx="8114">
                  <c:v>9.0000000000000002E-6</c:v>
                </c:pt>
                <c:pt idx="8115">
                  <c:v>9.0000000000000002E-6</c:v>
                </c:pt>
                <c:pt idx="8116">
                  <c:v>7.9999999999999996E-6</c:v>
                </c:pt>
                <c:pt idx="8117">
                  <c:v>6.9999999999999999E-6</c:v>
                </c:pt>
                <c:pt idx="8118">
                  <c:v>6.9999999999999999E-6</c:v>
                </c:pt>
                <c:pt idx="8119">
                  <c:v>6.0000000000000002E-6</c:v>
                </c:pt>
                <c:pt idx="8120">
                  <c:v>5.0000000000000004E-6</c:v>
                </c:pt>
                <c:pt idx="8121">
                  <c:v>5.0000000000000004E-6</c:v>
                </c:pt>
                <c:pt idx="8122">
                  <c:v>3.9999999999999998E-6</c:v>
                </c:pt>
                <c:pt idx="8123">
                  <c:v>3.9999999999999998E-6</c:v>
                </c:pt>
                <c:pt idx="8124">
                  <c:v>3.0000000000000001E-6</c:v>
                </c:pt>
                <c:pt idx="8125">
                  <c:v>3.0000000000000001E-6</c:v>
                </c:pt>
                <c:pt idx="8126">
                  <c:v>3.0000000000000001E-6</c:v>
                </c:pt>
                <c:pt idx="8127">
                  <c:v>3.0000000000000001E-6</c:v>
                </c:pt>
                <c:pt idx="8128">
                  <c:v>3.0000000000000001E-6</c:v>
                </c:pt>
                <c:pt idx="8129">
                  <c:v>3.9999999999999998E-6</c:v>
                </c:pt>
                <c:pt idx="8130">
                  <c:v>3.9999999999999998E-6</c:v>
                </c:pt>
                <c:pt idx="8131">
                  <c:v>5.0000000000000004E-6</c:v>
                </c:pt>
                <c:pt idx="8132">
                  <c:v>6.0000000000000002E-6</c:v>
                </c:pt>
                <c:pt idx="8133">
                  <c:v>6.0000000000000002E-6</c:v>
                </c:pt>
                <c:pt idx="8134">
                  <c:v>6.9999999999999999E-6</c:v>
                </c:pt>
                <c:pt idx="8135">
                  <c:v>7.9999999999999996E-6</c:v>
                </c:pt>
                <c:pt idx="8136">
                  <c:v>7.9999999999999996E-6</c:v>
                </c:pt>
                <c:pt idx="8137">
                  <c:v>9.0000000000000002E-6</c:v>
                </c:pt>
                <c:pt idx="8138">
                  <c:v>1.0000000000000001E-5</c:v>
                </c:pt>
                <c:pt idx="8139">
                  <c:v>1.0000000000000001E-5</c:v>
                </c:pt>
                <c:pt idx="8140">
                  <c:v>1.1E-5</c:v>
                </c:pt>
                <c:pt idx="8141">
                  <c:v>1.1E-5</c:v>
                </c:pt>
                <c:pt idx="8142">
                  <c:v>1.2E-5</c:v>
                </c:pt>
                <c:pt idx="8143">
                  <c:v>1.2E-5</c:v>
                </c:pt>
                <c:pt idx="8144">
                  <c:v>1.2999999999999999E-5</c:v>
                </c:pt>
                <c:pt idx="8145">
                  <c:v>1.2999999999999999E-5</c:v>
                </c:pt>
                <c:pt idx="8146">
                  <c:v>1.4E-5</c:v>
                </c:pt>
                <c:pt idx="8147">
                  <c:v>1.4E-5</c:v>
                </c:pt>
                <c:pt idx="8148">
                  <c:v>1.4E-5</c:v>
                </c:pt>
                <c:pt idx="8149">
                  <c:v>1.5E-5</c:v>
                </c:pt>
                <c:pt idx="8150">
                  <c:v>1.5E-5</c:v>
                </c:pt>
                <c:pt idx="8151">
                  <c:v>1.5E-5</c:v>
                </c:pt>
                <c:pt idx="8152">
                  <c:v>1.5E-5</c:v>
                </c:pt>
                <c:pt idx="8153">
                  <c:v>1.5E-5</c:v>
                </c:pt>
                <c:pt idx="8154">
                  <c:v>1.5999999999999999E-5</c:v>
                </c:pt>
                <c:pt idx="8155">
                  <c:v>1.5999999999999999E-5</c:v>
                </c:pt>
                <c:pt idx="8156">
                  <c:v>1.5999999999999999E-5</c:v>
                </c:pt>
                <c:pt idx="8157">
                  <c:v>1.5999999999999999E-5</c:v>
                </c:pt>
                <c:pt idx="8158">
                  <c:v>1.5E-5</c:v>
                </c:pt>
                <c:pt idx="8159">
                  <c:v>1.5E-5</c:v>
                </c:pt>
                <c:pt idx="8160">
                  <c:v>1.5E-5</c:v>
                </c:pt>
                <c:pt idx="8161">
                  <c:v>1.5E-5</c:v>
                </c:pt>
                <c:pt idx="8162">
                  <c:v>1.5E-5</c:v>
                </c:pt>
                <c:pt idx="8163">
                  <c:v>1.4E-5</c:v>
                </c:pt>
                <c:pt idx="8164">
                  <c:v>1.4E-5</c:v>
                </c:pt>
                <c:pt idx="8165">
                  <c:v>1.4E-5</c:v>
                </c:pt>
                <c:pt idx="8166">
                  <c:v>1.2999999999999999E-5</c:v>
                </c:pt>
                <c:pt idx="8167">
                  <c:v>1.2999999999999999E-5</c:v>
                </c:pt>
                <c:pt idx="8168">
                  <c:v>1.2E-5</c:v>
                </c:pt>
                <c:pt idx="8169">
                  <c:v>1.2E-5</c:v>
                </c:pt>
                <c:pt idx="8170">
                  <c:v>1.1E-5</c:v>
                </c:pt>
                <c:pt idx="8171">
                  <c:v>1.1E-5</c:v>
                </c:pt>
                <c:pt idx="8172">
                  <c:v>1.0000000000000001E-5</c:v>
                </c:pt>
                <c:pt idx="8173">
                  <c:v>9.0000000000000002E-6</c:v>
                </c:pt>
                <c:pt idx="8174">
                  <c:v>9.0000000000000002E-6</c:v>
                </c:pt>
                <c:pt idx="8175">
                  <c:v>7.9999999999999996E-6</c:v>
                </c:pt>
                <c:pt idx="8176">
                  <c:v>6.9999999999999999E-6</c:v>
                </c:pt>
                <c:pt idx="8177">
                  <c:v>6.0000000000000002E-6</c:v>
                </c:pt>
                <c:pt idx="8178">
                  <c:v>6.0000000000000002E-6</c:v>
                </c:pt>
                <c:pt idx="8179">
                  <c:v>5.0000000000000004E-6</c:v>
                </c:pt>
                <c:pt idx="8180">
                  <c:v>3.9999999999999998E-6</c:v>
                </c:pt>
                <c:pt idx="8181">
                  <c:v>3.9999999999999998E-6</c:v>
                </c:pt>
                <c:pt idx="8182">
                  <c:v>3.9999999999999998E-6</c:v>
                </c:pt>
                <c:pt idx="8183">
                  <c:v>3.9999999999999998E-6</c:v>
                </c:pt>
                <c:pt idx="8184">
                  <c:v>5.0000000000000004E-6</c:v>
                </c:pt>
                <c:pt idx="8185">
                  <c:v>5.0000000000000004E-6</c:v>
                </c:pt>
                <c:pt idx="8186">
                  <c:v>6.0000000000000002E-6</c:v>
                </c:pt>
                <c:pt idx="8187">
                  <c:v>6.9999999999999999E-6</c:v>
                </c:pt>
                <c:pt idx="8188">
                  <c:v>7.9999999999999996E-6</c:v>
                </c:pt>
                <c:pt idx="8189">
                  <c:v>1.0000000000000001E-5</c:v>
                </c:pt>
                <c:pt idx="8190">
                  <c:v>1.1E-5</c:v>
                </c:pt>
                <c:pt idx="8191">
                  <c:v>1.2E-5</c:v>
                </c:pt>
                <c:pt idx="8192">
                  <c:v>1.2999999999999999E-5</c:v>
                </c:pt>
                <c:pt idx="8193">
                  <c:v>1.5E-5</c:v>
                </c:pt>
                <c:pt idx="8194">
                  <c:v>1.5999999999999999E-5</c:v>
                </c:pt>
                <c:pt idx="8195">
                  <c:v>1.7E-5</c:v>
                </c:pt>
                <c:pt idx="8196">
                  <c:v>1.9000000000000001E-5</c:v>
                </c:pt>
                <c:pt idx="8197">
                  <c:v>2.0000000000000002E-5</c:v>
                </c:pt>
                <c:pt idx="8198">
                  <c:v>2.0999999999999999E-5</c:v>
                </c:pt>
                <c:pt idx="8199">
                  <c:v>2.1999999999999999E-5</c:v>
                </c:pt>
                <c:pt idx="8200">
                  <c:v>2.4000000000000001E-5</c:v>
                </c:pt>
                <c:pt idx="8201">
                  <c:v>2.5000000000000001E-5</c:v>
                </c:pt>
                <c:pt idx="8202">
                  <c:v>2.5999999999999998E-5</c:v>
                </c:pt>
                <c:pt idx="8203">
                  <c:v>2.6999999999999999E-5</c:v>
                </c:pt>
                <c:pt idx="8204">
                  <c:v>2.8E-5</c:v>
                </c:pt>
                <c:pt idx="8205">
                  <c:v>2.9E-5</c:v>
                </c:pt>
                <c:pt idx="8206">
                  <c:v>3.0000000000000001E-5</c:v>
                </c:pt>
                <c:pt idx="8207">
                  <c:v>3.1000000000000001E-5</c:v>
                </c:pt>
                <c:pt idx="8208">
                  <c:v>3.1999999999999999E-5</c:v>
                </c:pt>
                <c:pt idx="8209">
                  <c:v>3.3000000000000003E-5</c:v>
                </c:pt>
                <c:pt idx="8210">
                  <c:v>3.4E-5</c:v>
                </c:pt>
                <c:pt idx="8211">
                  <c:v>3.4999999999999997E-5</c:v>
                </c:pt>
                <c:pt idx="8212">
                  <c:v>3.4999999999999997E-5</c:v>
                </c:pt>
                <c:pt idx="8213">
                  <c:v>3.6000000000000001E-5</c:v>
                </c:pt>
                <c:pt idx="8214">
                  <c:v>3.6000000000000001E-5</c:v>
                </c:pt>
                <c:pt idx="8215">
                  <c:v>3.6999999999999998E-5</c:v>
                </c:pt>
                <c:pt idx="8216">
                  <c:v>3.6999999999999998E-5</c:v>
                </c:pt>
                <c:pt idx="8217">
                  <c:v>3.6999999999999998E-5</c:v>
                </c:pt>
                <c:pt idx="8218">
                  <c:v>3.6999999999999998E-5</c:v>
                </c:pt>
                <c:pt idx="8219">
                  <c:v>3.6999999999999998E-5</c:v>
                </c:pt>
                <c:pt idx="8220">
                  <c:v>3.6999999999999998E-5</c:v>
                </c:pt>
                <c:pt idx="8221">
                  <c:v>3.6999999999999998E-5</c:v>
                </c:pt>
                <c:pt idx="8222">
                  <c:v>3.6999999999999998E-5</c:v>
                </c:pt>
                <c:pt idx="8223">
                  <c:v>3.6999999999999998E-5</c:v>
                </c:pt>
                <c:pt idx="8224">
                  <c:v>3.6000000000000001E-5</c:v>
                </c:pt>
                <c:pt idx="8225">
                  <c:v>3.6000000000000001E-5</c:v>
                </c:pt>
                <c:pt idx="8226">
                  <c:v>3.4999999999999997E-5</c:v>
                </c:pt>
                <c:pt idx="8227">
                  <c:v>3.4999999999999997E-5</c:v>
                </c:pt>
                <c:pt idx="8228">
                  <c:v>3.4E-5</c:v>
                </c:pt>
                <c:pt idx="8229">
                  <c:v>3.3000000000000003E-5</c:v>
                </c:pt>
                <c:pt idx="8230">
                  <c:v>3.3000000000000003E-5</c:v>
                </c:pt>
                <c:pt idx="8231">
                  <c:v>3.1999999999999999E-5</c:v>
                </c:pt>
                <c:pt idx="8232">
                  <c:v>3.1000000000000001E-5</c:v>
                </c:pt>
                <c:pt idx="8233">
                  <c:v>3.0000000000000001E-5</c:v>
                </c:pt>
                <c:pt idx="8234">
                  <c:v>2.9E-5</c:v>
                </c:pt>
                <c:pt idx="8235">
                  <c:v>2.8E-5</c:v>
                </c:pt>
                <c:pt idx="8236">
                  <c:v>2.6999999999999999E-5</c:v>
                </c:pt>
                <c:pt idx="8237">
                  <c:v>2.5999999999999998E-5</c:v>
                </c:pt>
                <c:pt idx="8238">
                  <c:v>2.5000000000000001E-5</c:v>
                </c:pt>
                <c:pt idx="8239">
                  <c:v>2.4000000000000001E-5</c:v>
                </c:pt>
                <c:pt idx="8240">
                  <c:v>2.3E-5</c:v>
                </c:pt>
                <c:pt idx="8241">
                  <c:v>2.0999999999999999E-5</c:v>
                </c:pt>
                <c:pt idx="8242">
                  <c:v>2.0000000000000002E-5</c:v>
                </c:pt>
                <c:pt idx="8243">
                  <c:v>1.9000000000000001E-5</c:v>
                </c:pt>
                <c:pt idx="8244">
                  <c:v>1.8E-5</c:v>
                </c:pt>
                <c:pt idx="8245">
                  <c:v>1.7E-5</c:v>
                </c:pt>
                <c:pt idx="8246">
                  <c:v>1.7E-5</c:v>
                </c:pt>
                <c:pt idx="8247">
                  <c:v>1.5999999999999999E-5</c:v>
                </c:pt>
                <c:pt idx="8248">
                  <c:v>1.5E-5</c:v>
                </c:pt>
                <c:pt idx="8249">
                  <c:v>1.4E-5</c:v>
                </c:pt>
                <c:pt idx="8250">
                  <c:v>1.4E-5</c:v>
                </c:pt>
                <c:pt idx="8251">
                  <c:v>1.2999999999999999E-5</c:v>
                </c:pt>
                <c:pt idx="8252">
                  <c:v>1.2E-5</c:v>
                </c:pt>
                <c:pt idx="8253">
                  <c:v>1.2E-5</c:v>
                </c:pt>
                <c:pt idx="8254">
                  <c:v>1.1E-5</c:v>
                </c:pt>
                <c:pt idx="8255">
                  <c:v>1.1E-5</c:v>
                </c:pt>
                <c:pt idx="8256">
                  <c:v>1.1E-5</c:v>
                </c:pt>
                <c:pt idx="8257">
                  <c:v>1.0000000000000001E-5</c:v>
                </c:pt>
                <c:pt idx="8258">
                  <c:v>1.0000000000000001E-5</c:v>
                </c:pt>
                <c:pt idx="8259">
                  <c:v>1.0000000000000001E-5</c:v>
                </c:pt>
                <c:pt idx="8260">
                  <c:v>9.0000000000000002E-6</c:v>
                </c:pt>
                <c:pt idx="8261">
                  <c:v>9.0000000000000002E-6</c:v>
                </c:pt>
                <c:pt idx="8262">
                  <c:v>9.0000000000000002E-6</c:v>
                </c:pt>
                <c:pt idx="8263">
                  <c:v>7.9999999999999996E-6</c:v>
                </c:pt>
                <c:pt idx="8264">
                  <c:v>7.9999999999999996E-6</c:v>
                </c:pt>
                <c:pt idx="8265">
                  <c:v>7.9999999999999996E-6</c:v>
                </c:pt>
                <c:pt idx="8266">
                  <c:v>6.9999999999999999E-6</c:v>
                </c:pt>
                <c:pt idx="8267">
                  <c:v>6.9999999999999999E-6</c:v>
                </c:pt>
                <c:pt idx="8268">
                  <c:v>6.0000000000000002E-6</c:v>
                </c:pt>
                <c:pt idx="8269">
                  <c:v>6.0000000000000002E-6</c:v>
                </c:pt>
                <c:pt idx="8270">
                  <c:v>5.0000000000000004E-6</c:v>
                </c:pt>
                <c:pt idx="8271">
                  <c:v>3.9999999999999998E-6</c:v>
                </c:pt>
                <c:pt idx="8272">
                  <c:v>3.9999999999999998E-6</c:v>
                </c:pt>
                <c:pt idx="8273">
                  <c:v>3.0000000000000001E-6</c:v>
                </c:pt>
                <c:pt idx="8274">
                  <c:v>3.0000000000000001E-6</c:v>
                </c:pt>
                <c:pt idx="8275">
                  <c:v>3.0000000000000001E-6</c:v>
                </c:pt>
                <c:pt idx="8276">
                  <c:v>3.0000000000000001E-6</c:v>
                </c:pt>
                <c:pt idx="8277">
                  <c:v>3.0000000000000001E-6</c:v>
                </c:pt>
                <c:pt idx="8278">
                  <c:v>3.9999999999999998E-6</c:v>
                </c:pt>
                <c:pt idx="8279">
                  <c:v>3.9999999999999998E-6</c:v>
                </c:pt>
                <c:pt idx="8280">
                  <c:v>5.0000000000000004E-6</c:v>
                </c:pt>
                <c:pt idx="8281">
                  <c:v>6.0000000000000002E-6</c:v>
                </c:pt>
                <c:pt idx="8282">
                  <c:v>6.9999999999999999E-6</c:v>
                </c:pt>
                <c:pt idx="8283">
                  <c:v>7.9999999999999996E-6</c:v>
                </c:pt>
                <c:pt idx="8284">
                  <c:v>9.0000000000000002E-6</c:v>
                </c:pt>
                <c:pt idx="8285">
                  <c:v>1.0000000000000001E-5</c:v>
                </c:pt>
                <c:pt idx="8286">
                  <c:v>1.1E-5</c:v>
                </c:pt>
                <c:pt idx="8287">
                  <c:v>1.2E-5</c:v>
                </c:pt>
                <c:pt idx="8288">
                  <c:v>1.2999999999999999E-5</c:v>
                </c:pt>
                <c:pt idx="8289">
                  <c:v>1.4E-5</c:v>
                </c:pt>
                <c:pt idx="8290">
                  <c:v>1.5E-5</c:v>
                </c:pt>
                <c:pt idx="8291">
                  <c:v>1.5999999999999999E-5</c:v>
                </c:pt>
                <c:pt idx="8292">
                  <c:v>1.7E-5</c:v>
                </c:pt>
                <c:pt idx="8293">
                  <c:v>1.8E-5</c:v>
                </c:pt>
                <c:pt idx="8294">
                  <c:v>1.8E-5</c:v>
                </c:pt>
                <c:pt idx="8295">
                  <c:v>1.9000000000000001E-5</c:v>
                </c:pt>
                <c:pt idx="8296">
                  <c:v>2.0000000000000002E-5</c:v>
                </c:pt>
                <c:pt idx="8297">
                  <c:v>2.0999999999999999E-5</c:v>
                </c:pt>
                <c:pt idx="8298">
                  <c:v>2.1999999999999999E-5</c:v>
                </c:pt>
                <c:pt idx="8299">
                  <c:v>2.1999999999999999E-5</c:v>
                </c:pt>
                <c:pt idx="8300">
                  <c:v>2.3E-5</c:v>
                </c:pt>
                <c:pt idx="8301">
                  <c:v>2.3E-5</c:v>
                </c:pt>
                <c:pt idx="8302">
                  <c:v>2.4000000000000001E-5</c:v>
                </c:pt>
                <c:pt idx="8303">
                  <c:v>2.4000000000000001E-5</c:v>
                </c:pt>
                <c:pt idx="8304">
                  <c:v>2.5000000000000001E-5</c:v>
                </c:pt>
                <c:pt idx="8305">
                  <c:v>2.5000000000000001E-5</c:v>
                </c:pt>
                <c:pt idx="8306">
                  <c:v>2.5999999999999998E-5</c:v>
                </c:pt>
                <c:pt idx="8307">
                  <c:v>2.5999999999999998E-5</c:v>
                </c:pt>
                <c:pt idx="8308">
                  <c:v>2.5999999999999998E-5</c:v>
                </c:pt>
                <c:pt idx="8309">
                  <c:v>2.5999999999999998E-5</c:v>
                </c:pt>
                <c:pt idx="8310">
                  <c:v>2.5999999999999998E-5</c:v>
                </c:pt>
                <c:pt idx="8311">
                  <c:v>2.5999999999999998E-5</c:v>
                </c:pt>
                <c:pt idx="8312">
                  <c:v>2.5999999999999998E-5</c:v>
                </c:pt>
                <c:pt idx="8313">
                  <c:v>2.5999999999999998E-5</c:v>
                </c:pt>
                <c:pt idx="8314">
                  <c:v>2.5999999999999998E-5</c:v>
                </c:pt>
                <c:pt idx="8315">
                  <c:v>2.5999999999999998E-5</c:v>
                </c:pt>
                <c:pt idx="8316">
                  <c:v>2.5999999999999998E-5</c:v>
                </c:pt>
                <c:pt idx="8317">
                  <c:v>2.5999999999999998E-5</c:v>
                </c:pt>
                <c:pt idx="8318">
                  <c:v>2.5000000000000001E-5</c:v>
                </c:pt>
                <c:pt idx="8319">
                  <c:v>2.5000000000000001E-5</c:v>
                </c:pt>
                <c:pt idx="8320">
                  <c:v>2.4000000000000001E-5</c:v>
                </c:pt>
                <c:pt idx="8321">
                  <c:v>2.4000000000000001E-5</c:v>
                </c:pt>
                <c:pt idx="8322">
                  <c:v>2.3E-5</c:v>
                </c:pt>
                <c:pt idx="8323">
                  <c:v>2.3E-5</c:v>
                </c:pt>
                <c:pt idx="8324">
                  <c:v>2.1999999999999999E-5</c:v>
                </c:pt>
                <c:pt idx="8325">
                  <c:v>2.0999999999999999E-5</c:v>
                </c:pt>
                <c:pt idx="8326">
                  <c:v>2.0999999999999999E-5</c:v>
                </c:pt>
                <c:pt idx="8327">
                  <c:v>2.0000000000000002E-5</c:v>
                </c:pt>
                <c:pt idx="8328">
                  <c:v>1.9000000000000001E-5</c:v>
                </c:pt>
                <c:pt idx="8329">
                  <c:v>1.8E-5</c:v>
                </c:pt>
                <c:pt idx="8330">
                  <c:v>1.7E-5</c:v>
                </c:pt>
                <c:pt idx="8331">
                  <c:v>1.5999999999999999E-5</c:v>
                </c:pt>
                <c:pt idx="8332">
                  <c:v>1.5E-5</c:v>
                </c:pt>
                <c:pt idx="8333">
                  <c:v>1.4E-5</c:v>
                </c:pt>
                <c:pt idx="8334">
                  <c:v>1.2999999999999999E-5</c:v>
                </c:pt>
                <c:pt idx="8335">
                  <c:v>1.2E-5</c:v>
                </c:pt>
                <c:pt idx="8336">
                  <c:v>1.1E-5</c:v>
                </c:pt>
                <c:pt idx="8337">
                  <c:v>1.0000000000000001E-5</c:v>
                </c:pt>
                <c:pt idx="8338">
                  <c:v>9.0000000000000002E-6</c:v>
                </c:pt>
                <c:pt idx="8339">
                  <c:v>7.9999999999999996E-6</c:v>
                </c:pt>
                <c:pt idx="8340">
                  <c:v>6.9999999999999999E-6</c:v>
                </c:pt>
                <c:pt idx="8341">
                  <c:v>6.0000000000000002E-6</c:v>
                </c:pt>
                <c:pt idx="8342">
                  <c:v>5.0000000000000004E-6</c:v>
                </c:pt>
                <c:pt idx="8343">
                  <c:v>3.9999999999999998E-6</c:v>
                </c:pt>
                <c:pt idx="8344">
                  <c:v>3.9999999999999998E-6</c:v>
                </c:pt>
                <c:pt idx="8345">
                  <c:v>3.9999999999999998E-6</c:v>
                </c:pt>
                <c:pt idx="8346">
                  <c:v>3.9999999999999998E-6</c:v>
                </c:pt>
                <c:pt idx="8347">
                  <c:v>3.9999999999999998E-6</c:v>
                </c:pt>
                <c:pt idx="8348">
                  <c:v>5.0000000000000004E-6</c:v>
                </c:pt>
                <c:pt idx="8349">
                  <c:v>6.0000000000000002E-6</c:v>
                </c:pt>
                <c:pt idx="8350">
                  <c:v>6.0000000000000002E-6</c:v>
                </c:pt>
                <c:pt idx="8351">
                  <c:v>6.9999999999999999E-6</c:v>
                </c:pt>
                <c:pt idx="8352">
                  <c:v>7.9999999999999996E-6</c:v>
                </c:pt>
                <c:pt idx="8353">
                  <c:v>9.0000000000000002E-6</c:v>
                </c:pt>
                <c:pt idx="8354">
                  <c:v>9.0000000000000002E-6</c:v>
                </c:pt>
                <c:pt idx="8355">
                  <c:v>1.0000000000000001E-5</c:v>
                </c:pt>
                <c:pt idx="8356">
                  <c:v>1.1E-5</c:v>
                </c:pt>
                <c:pt idx="8357">
                  <c:v>1.1E-5</c:v>
                </c:pt>
                <c:pt idx="8358">
                  <c:v>1.2E-5</c:v>
                </c:pt>
                <c:pt idx="8359">
                  <c:v>1.2E-5</c:v>
                </c:pt>
                <c:pt idx="8360">
                  <c:v>1.2E-5</c:v>
                </c:pt>
                <c:pt idx="8361">
                  <c:v>1.2999999999999999E-5</c:v>
                </c:pt>
                <c:pt idx="8362">
                  <c:v>1.2999999999999999E-5</c:v>
                </c:pt>
                <c:pt idx="8363">
                  <c:v>1.2999999999999999E-5</c:v>
                </c:pt>
                <c:pt idx="8364">
                  <c:v>1.2999999999999999E-5</c:v>
                </c:pt>
                <c:pt idx="8365">
                  <c:v>1.2999999999999999E-5</c:v>
                </c:pt>
                <c:pt idx="8366">
                  <c:v>1.2999999999999999E-5</c:v>
                </c:pt>
                <c:pt idx="8367">
                  <c:v>1.2999999999999999E-5</c:v>
                </c:pt>
                <c:pt idx="8368">
                  <c:v>1.2999999999999999E-5</c:v>
                </c:pt>
                <c:pt idx="8369">
                  <c:v>1.2999999999999999E-5</c:v>
                </c:pt>
                <c:pt idx="8370">
                  <c:v>1.2999999999999999E-5</c:v>
                </c:pt>
                <c:pt idx="8371">
                  <c:v>1.2999999999999999E-5</c:v>
                </c:pt>
                <c:pt idx="8372">
                  <c:v>1.2999999999999999E-5</c:v>
                </c:pt>
                <c:pt idx="8373">
                  <c:v>1.2999999999999999E-5</c:v>
                </c:pt>
                <c:pt idx="8374">
                  <c:v>1.2999999999999999E-5</c:v>
                </c:pt>
                <c:pt idx="8375">
                  <c:v>1.2999999999999999E-5</c:v>
                </c:pt>
                <c:pt idx="8376">
                  <c:v>1.2999999999999999E-5</c:v>
                </c:pt>
                <c:pt idx="8377">
                  <c:v>1.2999999999999999E-5</c:v>
                </c:pt>
                <c:pt idx="8378">
                  <c:v>1.2999999999999999E-5</c:v>
                </c:pt>
                <c:pt idx="8379">
                  <c:v>1.2999999999999999E-5</c:v>
                </c:pt>
                <c:pt idx="8380">
                  <c:v>1.2999999999999999E-5</c:v>
                </c:pt>
                <c:pt idx="8381">
                  <c:v>1.2999999999999999E-5</c:v>
                </c:pt>
                <c:pt idx="8382">
                  <c:v>1.4E-5</c:v>
                </c:pt>
                <c:pt idx="8383">
                  <c:v>1.4E-5</c:v>
                </c:pt>
                <c:pt idx="8384">
                  <c:v>1.4E-5</c:v>
                </c:pt>
                <c:pt idx="8385">
                  <c:v>1.5E-5</c:v>
                </c:pt>
                <c:pt idx="8386">
                  <c:v>1.5E-5</c:v>
                </c:pt>
                <c:pt idx="8387">
                  <c:v>1.5999999999999999E-5</c:v>
                </c:pt>
                <c:pt idx="8388">
                  <c:v>1.5999999999999999E-5</c:v>
                </c:pt>
                <c:pt idx="8389">
                  <c:v>1.7E-5</c:v>
                </c:pt>
                <c:pt idx="8390">
                  <c:v>1.7E-5</c:v>
                </c:pt>
                <c:pt idx="8391">
                  <c:v>1.8E-5</c:v>
                </c:pt>
                <c:pt idx="8392">
                  <c:v>1.8E-5</c:v>
                </c:pt>
                <c:pt idx="8393">
                  <c:v>1.8E-5</c:v>
                </c:pt>
                <c:pt idx="8394">
                  <c:v>1.9000000000000001E-5</c:v>
                </c:pt>
                <c:pt idx="8395">
                  <c:v>1.9000000000000001E-5</c:v>
                </c:pt>
                <c:pt idx="8396">
                  <c:v>2.0000000000000002E-5</c:v>
                </c:pt>
                <c:pt idx="8397">
                  <c:v>2.0000000000000002E-5</c:v>
                </c:pt>
                <c:pt idx="8398">
                  <c:v>2.0999999999999999E-5</c:v>
                </c:pt>
                <c:pt idx="8399">
                  <c:v>2.0999999999999999E-5</c:v>
                </c:pt>
                <c:pt idx="8400">
                  <c:v>2.0999999999999999E-5</c:v>
                </c:pt>
                <c:pt idx="8401">
                  <c:v>2.1999999999999999E-5</c:v>
                </c:pt>
                <c:pt idx="8402">
                  <c:v>2.1999999999999999E-5</c:v>
                </c:pt>
                <c:pt idx="8403">
                  <c:v>2.1999999999999999E-5</c:v>
                </c:pt>
                <c:pt idx="8404">
                  <c:v>2.3E-5</c:v>
                </c:pt>
                <c:pt idx="8405">
                  <c:v>2.3E-5</c:v>
                </c:pt>
                <c:pt idx="8406">
                  <c:v>2.3E-5</c:v>
                </c:pt>
                <c:pt idx="8407">
                  <c:v>2.3E-5</c:v>
                </c:pt>
                <c:pt idx="8408">
                  <c:v>2.4000000000000001E-5</c:v>
                </c:pt>
                <c:pt idx="8409">
                  <c:v>2.4000000000000001E-5</c:v>
                </c:pt>
                <c:pt idx="8410">
                  <c:v>2.4000000000000001E-5</c:v>
                </c:pt>
                <c:pt idx="8411">
                  <c:v>2.5000000000000001E-5</c:v>
                </c:pt>
                <c:pt idx="8412">
                  <c:v>2.5000000000000001E-5</c:v>
                </c:pt>
                <c:pt idx="8413">
                  <c:v>2.5000000000000001E-5</c:v>
                </c:pt>
                <c:pt idx="8414">
                  <c:v>2.5999999999999998E-5</c:v>
                </c:pt>
                <c:pt idx="8415">
                  <c:v>2.5999999999999998E-5</c:v>
                </c:pt>
                <c:pt idx="8416">
                  <c:v>2.5999999999999998E-5</c:v>
                </c:pt>
                <c:pt idx="8417">
                  <c:v>2.6999999999999999E-5</c:v>
                </c:pt>
                <c:pt idx="8418">
                  <c:v>2.6999999999999999E-5</c:v>
                </c:pt>
                <c:pt idx="8419">
                  <c:v>2.6999999999999999E-5</c:v>
                </c:pt>
                <c:pt idx="8420">
                  <c:v>2.8E-5</c:v>
                </c:pt>
                <c:pt idx="8421">
                  <c:v>2.8E-5</c:v>
                </c:pt>
                <c:pt idx="8422">
                  <c:v>2.8E-5</c:v>
                </c:pt>
                <c:pt idx="8423">
                  <c:v>2.9E-5</c:v>
                </c:pt>
                <c:pt idx="8424">
                  <c:v>2.9E-5</c:v>
                </c:pt>
                <c:pt idx="8425">
                  <c:v>2.9E-5</c:v>
                </c:pt>
                <c:pt idx="8426">
                  <c:v>3.0000000000000001E-5</c:v>
                </c:pt>
                <c:pt idx="8427">
                  <c:v>3.0000000000000001E-5</c:v>
                </c:pt>
                <c:pt idx="8428">
                  <c:v>3.0000000000000001E-5</c:v>
                </c:pt>
                <c:pt idx="8429">
                  <c:v>3.0000000000000001E-5</c:v>
                </c:pt>
                <c:pt idx="8430">
                  <c:v>3.1000000000000001E-5</c:v>
                </c:pt>
                <c:pt idx="8431">
                  <c:v>3.1000000000000001E-5</c:v>
                </c:pt>
                <c:pt idx="8432">
                  <c:v>3.1000000000000001E-5</c:v>
                </c:pt>
                <c:pt idx="8433">
                  <c:v>3.1000000000000001E-5</c:v>
                </c:pt>
                <c:pt idx="8434">
                  <c:v>3.1000000000000001E-5</c:v>
                </c:pt>
                <c:pt idx="8435">
                  <c:v>3.1000000000000001E-5</c:v>
                </c:pt>
                <c:pt idx="8436">
                  <c:v>3.1000000000000001E-5</c:v>
                </c:pt>
                <c:pt idx="8437">
                  <c:v>3.1000000000000001E-5</c:v>
                </c:pt>
                <c:pt idx="8438">
                  <c:v>3.1000000000000001E-5</c:v>
                </c:pt>
                <c:pt idx="8439">
                  <c:v>3.1000000000000001E-5</c:v>
                </c:pt>
                <c:pt idx="8440">
                  <c:v>3.1000000000000001E-5</c:v>
                </c:pt>
                <c:pt idx="8441">
                  <c:v>3.0000000000000001E-5</c:v>
                </c:pt>
                <c:pt idx="8442">
                  <c:v>3.0000000000000001E-5</c:v>
                </c:pt>
                <c:pt idx="8443">
                  <c:v>3.0000000000000001E-5</c:v>
                </c:pt>
                <c:pt idx="8444">
                  <c:v>3.0000000000000001E-5</c:v>
                </c:pt>
                <c:pt idx="8445">
                  <c:v>3.0000000000000001E-5</c:v>
                </c:pt>
                <c:pt idx="8446">
                  <c:v>2.9E-5</c:v>
                </c:pt>
                <c:pt idx="8447">
                  <c:v>2.9E-5</c:v>
                </c:pt>
                <c:pt idx="8448">
                  <c:v>2.9E-5</c:v>
                </c:pt>
                <c:pt idx="8449">
                  <c:v>2.9E-5</c:v>
                </c:pt>
                <c:pt idx="8450">
                  <c:v>2.8E-5</c:v>
                </c:pt>
                <c:pt idx="8451">
                  <c:v>2.8E-5</c:v>
                </c:pt>
                <c:pt idx="8452">
                  <c:v>2.8E-5</c:v>
                </c:pt>
                <c:pt idx="8453">
                  <c:v>2.8E-5</c:v>
                </c:pt>
                <c:pt idx="8454">
                  <c:v>2.6999999999999999E-5</c:v>
                </c:pt>
                <c:pt idx="8455">
                  <c:v>2.6999999999999999E-5</c:v>
                </c:pt>
                <c:pt idx="8456">
                  <c:v>2.6999999999999999E-5</c:v>
                </c:pt>
                <c:pt idx="8457">
                  <c:v>2.6999999999999999E-5</c:v>
                </c:pt>
                <c:pt idx="8458">
                  <c:v>2.6999999999999999E-5</c:v>
                </c:pt>
                <c:pt idx="8459">
                  <c:v>2.5999999999999998E-5</c:v>
                </c:pt>
                <c:pt idx="8460">
                  <c:v>2.5999999999999998E-5</c:v>
                </c:pt>
                <c:pt idx="8461">
                  <c:v>2.5999999999999998E-5</c:v>
                </c:pt>
                <c:pt idx="8462">
                  <c:v>2.5999999999999998E-5</c:v>
                </c:pt>
                <c:pt idx="8463">
                  <c:v>2.5999999999999998E-5</c:v>
                </c:pt>
                <c:pt idx="8464">
                  <c:v>2.5999999999999998E-5</c:v>
                </c:pt>
                <c:pt idx="8465">
                  <c:v>2.5999999999999998E-5</c:v>
                </c:pt>
                <c:pt idx="8466">
                  <c:v>2.5999999999999998E-5</c:v>
                </c:pt>
                <c:pt idx="8467">
                  <c:v>2.5999999999999998E-5</c:v>
                </c:pt>
                <c:pt idx="8468">
                  <c:v>2.5999999999999998E-5</c:v>
                </c:pt>
                <c:pt idx="8469">
                  <c:v>2.5999999999999998E-5</c:v>
                </c:pt>
                <c:pt idx="8470">
                  <c:v>2.5999999999999998E-5</c:v>
                </c:pt>
                <c:pt idx="8471">
                  <c:v>2.5999999999999998E-5</c:v>
                </c:pt>
                <c:pt idx="8472">
                  <c:v>2.5999999999999998E-5</c:v>
                </c:pt>
                <c:pt idx="8473">
                  <c:v>2.5999999999999998E-5</c:v>
                </c:pt>
                <c:pt idx="8474">
                  <c:v>2.5999999999999998E-5</c:v>
                </c:pt>
                <c:pt idx="8475">
                  <c:v>2.5999999999999998E-5</c:v>
                </c:pt>
                <c:pt idx="8476">
                  <c:v>2.5999999999999998E-5</c:v>
                </c:pt>
                <c:pt idx="8477">
                  <c:v>2.5000000000000001E-5</c:v>
                </c:pt>
                <c:pt idx="8478">
                  <c:v>2.5000000000000001E-5</c:v>
                </c:pt>
                <c:pt idx="8479">
                  <c:v>2.5000000000000001E-5</c:v>
                </c:pt>
                <c:pt idx="8480">
                  <c:v>2.5000000000000001E-5</c:v>
                </c:pt>
                <c:pt idx="8481">
                  <c:v>2.5000000000000001E-5</c:v>
                </c:pt>
                <c:pt idx="8482">
                  <c:v>2.4000000000000001E-5</c:v>
                </c:pt>
                <c:pt idx="8483">
                  <c:v>2.4000000000000001E-5</c:v>
                </c:pt>
                <c:pt idx="8484">
                  <c:v>2.4000000000000001E-5</c:v>
                </c:pt>
                <c:pt idx="8485">
                  <c:v>2.4000000000000001E-5</c:v>
                </c:pt>
                <c:pt idx="8486">
                  <c:v>2.3E-5</c:v>
                </c:pt>
                <c:pt idx="8487">
                  <c:v>2.3E-5</c:v>
                </c:pt>
                <c:pt idx="8488">
                  <c:v>2.3E-5</c:v>
                </c:pt>
                <c:pt idx="8489">
                  <c:v>2.1999999999999999E-5</c:v>
                </c:pt>
                <c:pt idx="8490">
                  <c:v>2.1999999999999999E-5</c:v>
                </c:pt>
                <c:pt idx="8491">
                  <c:v>2.1999999999999999E-5</c:v>
                </c:pt>
                <c:pt idx="8492">
                  <c:v>2.0999999999999999E-5</c:v>
                </c:pt>
                <c:pt idx="8493">
                  <c:v>2.0999999999999999E-5</c:v>
                </c:pt>
                <c:pt idx="8494">
                  <c:v>2.0000000000000002E-5</c:v>
                </c:pt>
                <c:pt idx="8495">
                  <c:v>2.0000000000000002E-5</c:v>
                </c:pt>
                <c:pt idx="8496">
                  <c:v>2.0000000000000002E-5</c:v>
                </c:pt>
                <c:pt idx="8497">
                  <c:v>1.9000000000000001E-5</c:v>
                </c:pt>
                <c:pt idx="8498">
                  <c:v>1.9000000000000001E-5</c:v>
                </c:pt>
                <c:pt idx="8499">
                  <c:v>1.9000000000000001E-5</c:v>
                </c:pt>
                <c:pt idx="8500">
                  <c:v>1.9000000000000001E-5</c:v>
                </c:pt>
                <c:pt idx="8501">
                  <c:v>1.8E-5</c:v>
                </c:pt>
                <c:pt idx="8502">
                  <c:v>1.8E-5</c:v>
                </c:pt>
                <c:pt idx="8503">
                  <c:v>1.8E-5</c:v>
                </c:pt>
                <c:pt idx="8504">
                  <c:v>1.8E-5</c:v>
                </c:pt>
                <c:pt idx="8505">
                  <c:v>1.8E-5</c:v>
                </c:pt>
                <c:pt idx="8506">
                  <c:v>1.8E-5</c:v>
                </c:pt>
                <c:pt idx="8507">
                  <c:v>1.8E-5</c:v>
                </c:pt>
                <c:pt idx="8508">
                  <c:v>1.8E-5</c:v>
                </c:pt>
                <c:pt idx="8509">
                  <c:v>1.8E-5</c:v>
                </c:pt>
                <c:pt idx="8510">
                  <c:v>1.8E-5</c:v>
                </c:pt>
                <c:pt idx="8511">
                  <c:v>1.8E-5</c:v>
                </c:pt>
                <c:pt idx="8512">
                  <c:v>1.8E-5</c:v>
                </c:pt>
                <c:pt idx="8513">
                  <c:v>1.9000000000000001E-5</c:v>
                </c:pt>
                <c:pt idx="8514">
                  <c:v>1.9000000000000001E-5</c:v>
                </c:pt>
                <c:pt idx="8515">
                  <c:v>1.9000000000000001E-5</c:v>
                </c:pt>
                <c:pt idx="8516">
                  <c:v>1.9000000000000001E-5</c:v>
                </c:pt>
                <c:pt idx="8517">
                  <c:v>2.0000000000000002E-5</c:v>
                </c:pt>
                <c:pt idx="8518">
                  <c:v>2.0000000000000002E-5</c:v>
                </c:pt>
                <c:pt idx="8519">
                  <c:v>2.0000000000000002E-5</c:v>
                </c:pt>
                <c:pt idx="8520">
                  <c:v>2.0999999999999999E-5</c:v>
                </c:pt>
                <c:pt idx="8521">
                  <c:v>2.0999999999999999E-5</c:v>
                </c:pt>
                <c:pt idx="8522">
                  <c:v>2.0999999999999999E-5</c:v>
                </c:pt>
                <c:pt idx="8523">
                  <c:v>2.1999999999999999E-5</c:v>
                </c:pt>
                <c:pt idx="8524">
                  <c:v>2.1999999999999999E-5</c:v>
                </c:pt>
                <c:pt idx="8525">
                  <c:v>2.1999999999999999E-5</c:v>
                </c:pt>
                <c:pt idx="8526">
                  <c:v>2.3E-5</c:v>
                </c:pt>
                <c:pt idx="8527">
                  <c:v>2.3E-5</c:v>
                </c:pt>
                <c:pt idx="8528">
                  <c:v>2.3E-5</c:v>
                </c:pt>
                <c:pt idx="8529">
                  <c:v>2.3E-5</c:v>
                </c:pt>
                <c:pt idx="8530">
                  <c:v>2.4000000000000001E-5</c:v>
                </c:pt>
                <c:pt idx="8531">
                  <c:v>2.4000000000000001E-5</c:v>
                </c:pt>
                <c:pt idx="8532">
                  <c:v>2.4000000000000001E-5</c:v>
                </c:pt>
                <c:pt idx="8533">
                  <c:v>2.4000000000000001E-5</c:v>
                </c:pt>
                <c:pt idx="8534">
                  <c:v>2.5000000000000001E-5</c:v>
                </c:pt>
                <c:pt idx="8535">
                  <c:v>2.5000000000000001E-5</c:v>
                </c:pt>
                <c:pt idx="8536">
                  <c:v>2.5000000000000001E-5</c:v>
                </c:pt>
                <c:pt idx="8537">
                  <c:v>2.5000000000000001E-5</c:v>
                </c:pt>
                <c:pt idx="8538">
                  <c:v>2.5000000000000001E-5</c:v>
                </c:pt>
                <c:pt idx="8539">
                  <c:v>2.5000000000000001E-5</c:v>
                </c:pt>
                <c:pt idx="8540">
                  <c:v>2.5000000000000001E-5</c:v>
                </c:pt>
                <c:pt idx="8541">
                  <c:v>2.4000000000000001E-5</c:v>
                </c:pt>
                <c:pt idx="8542">
                  <c:v>2.4000000000000001E-5</c:v>
                </c:pt>
                <c:pt idx="8543">
                  <c:v>2.4000000000000001E-5</c:v>
                </c:pt>
                <c:pt idx="8544">
                  <c:v>2.4000000000000001E-5</c:v>
                </c:pt>
                <c:pt idx="8545">
                  <c:v>2.3E-5</c:v>
                </c:pt>
                <c:pt idx="8546">
                  <c:v>2.3E-5</c:v>
                </c:pt>
                <c:pt idx="8547">
                  <c:v>2.3E-5</c:v>
                </c:pt>
                <c:pt idx="8548">
                  <c:v>2.1999999999999999E-5</c:v>
                </c:pt>
                <c:pt idx="8549">
                  <c:v>2.1999999999999999E-5</c:v>
                </c:pt>
                <c:pt idx="8550">
                  <c:v>2.0999999999999999E-5</c:v>
                </c:pt>
                <c:pt idx="8551">
                  <c:v>2.0000000000000002E-5</c:v>
                </c:pt>
                <c:pt idx="8552">
                  <c:v>2.0000000000000002E-5</c:v>
                </c:pt>
                <c:pt idx="8553">
                  <c:v>1.9000000000000001E-5</c:v>
                </c:pt>
                <c:pt idx="8554">
                  <c:v>1.8E-5</c:v>
                </c:pt>
                <c:pt idx="8555">
                  <c:v>1.8E-5</c:v>
                </c:pt>
                <c:pt idx="8556">
                  <c:v>1.7E-5</c:v>
                </c:pt>
                <c:pt idx="8557">
                  <c:v>1.5999999999999999E-5</c:v>
                </c:pt>
                <c:pt idx="8558">
                  <c:v>1.5E-5</c:v>
                </c:pt>
                <c:pt idx="8559">
                  <c:v>1.5E-5</c:v>
                </c:pt>
                <c:pt idx="8560">
                  <c:v>1.4E-5</c:v>
                </c:pt>
                <c:pt idx="8561">
                  <c:v>1.2999999999999999E-5</c:v>
                </c:pt>
                <c:pt idx="8562">
                  <c:v>1.2999999999999999E-5</c:v>
                </c:pt>
                <c:pt idx="8563">
                  <c:v>1.2E-5</c:v>
                </c:pt>
                <c:pt idx="8564">
                  <c:v>1.1E-5</c:v>
                </c:pt>
                <c:pt idx="8565">
                  <c:v>1.1E-5</c:v>
                </c:pt>
                <c:pt idx="8566">
                  <c:v>1.0000000000000001E-5</c:v>
                </c:pt>
                <c:pt idx="8567">
                  <c:v>1.0000000000000001E-5</c:v>
                </c:pt>
                <c:pt idx="8568">
                  <c:v>9.0000000000000002E-6</c:v>
                </c:pt>
                <c:pt idx="8569">
                  <c:v>9.0000000000000002E-6</c:v>
                </c:pt>
                <c:pt idx="8570">
                  <c:v>7.9999999999999996E-6</c:v>
                </c:pt>
                <c:pt idx="8571">
                  <c:v>7.9999999999999996E-6</c:v>
                </c:pt>
                <c:pt idx="8572">
                  <c:v>7.9999999999999996E-6</c:v>
                </c:pt>
                <c:pt idx="8573">
                  <c:v>7.9999999999999996E-6</c:v>
                </c:pt>
                <c:pt idx="8574">
                  <c:v>7.9999999999999996E-6</c:v>
                </c:pt>
                <c:pt idx="8575">
                  <c:v>6.9999999999999999E-6</c:v>
                </c:pt>
                <c:pt idx="8576">
                  <c:v>6.9999999999999999E-6</c:v>
                </c:pt>
                <c:pt idx="8577">
                  <c:v>6.9999999999999999E-6</c:v>
                </c:pt>
                <c:pt idx="8578">
                  <c:v>6.9999999999999999E-6</c:v>
                </c:pt>
                <c:pt idx="8579">
                  <c:v>6.9999999999999999E-6</c:v>
                </c:pt>
                <c:pt idx="8580">
                  <c:v>6.9999999999999999E-6</c:v>
                </c:pt>
                <c:pt idx="8581">
                  <c:v>6.9999999999999999E-6</c:v>
                </c:pt>
                <c:pt idx="8582">
                  <c:v>6.0000000000000002E-6</c:v>
                </c:pt>
                <c:pt idx="8583">
                  <c:v>6.0000000000000002E-6</c:v>
                </c:pt>
                <c:pt idx="8584">
                  <c:v>6.0000000000000002E-6</c:v>
                </c:pt>
                <c:pt idx="8585">
                  <c:v>6.0000000000000002E-6</c:v>
                </c:pt>
                <c:pt idx="8586">
                  <c:v>5.0000000000000004E-6</c:v>
                </c:pt>
                <c:pt idx="8587">
                  <c:v>5.0000000000000004E-6</c:v>
                </c:pt>
                <c:pt idx="8588">
                  <c:v>5.0000000000000004E-6</c:v>
                </c:pt>
                <c:pt idx="8589">
                  <c:v>5.0000000000000004E-6</c:v>
                </c:pt>
                <c:pt idx="8590">
                  <c:v>5.0000000000000004E-6</c:v>
                </c:pt>
                <c:pt idx="8591">
                  <c:v>5.0000000000000004E-6</c:v>
                </c:pt>
                <c:pt idx="8592">
                  <c:v>5.0000000000000004E-6</c:v>
                </c:pt>
                <c:pt idx="8593">
                  <c:v>5.0000000000000004E-6</c:v>
                </c:pt>
                <c:pt idx="8594">
                  <c:v>6.0000000000000002E-6</c:v>
                </c:pt>
                <c:pt idx="8595">
                  <c:v>6.0000000000000002E-6</c:v>
                </c:pt>
                <c:pt idx="8596">
                  <c:v>6.9999999999999999E-6</c:v>
                </c:pt>
                <c:pt idx="8597">
                  <c:v>7.9999999999999996E-6</c:v>
                </c:pt>
                <c:pt idx="8598">
                  <c:v>9.0000000000000002E-6</c:v>
                </c:pt>
                <c:pt idx="8599">
                  <c:v>1.0000000000000001E-5</c:v>
                </c:pt>
                <c:pt idx="8600">
                  <c:v>1.1E-5</c:v>
                </c:pt>
                <c:pt idx="8601">
                  <c:v>1.2E-5</c:v>
                </c:pt>
                <c:pt idx="8602">
                  <c:v>1.2999999999999999E-5</c:v>
                </c:pt>
                <c:pt idx="8603">
                  <c:v>1.4E-5</c:v>
                </c:pt>
                <c:pt idx="8604">
                  <c:v>1.5E-5</c:v>
                </c:pt>
                <c:pt idx="8605">
                  <c:v>1.5999999999999999E-5</c:v>
                </c:pt>
                <c:pt idx="8606">
                  <c:v>1.7E-5</c:v>
                </c:pt>
                <c:pt idx="8607">
                  <c:v>1.8E-5</c:v>
                </c:pt>
                <c:pt idx="8608">
                  <c:v>1.9000000000000001E-5</c:v>
                </c:pt>
                <c:pt idx="8609">
                  <c:v>2.0000000000000002E-5</c:v>
                </c:pt>
                <c:pt idx="8610">
                  <c:v>2.0000000000000002E-5</c:v>
                </c:pt>
                <c:pt idx="8611">
                  <c:v>2.0999999999999999E-5</c:v>
                </c:pt>
                <c:pt idx="8612">
                  <c:v>2.1999999999999999E-5</c:v>
                </c:pt>
                <c:pt idx="8613">
                  <c:v>2.3E-5</c:v>
                </c:pt>
                <c:pt idx="8614">
                  <c:v>2.4000000000000001E-5</c:v>
                </c:pt>
                <c:pt idx="8615">
                  <c:v>2.4000000000000001E-5</c:v>
                </c:pt>
                <c:pt idx="8616">
                  <c:v>2.5000000000000001E-5</c:v>
                </c:pt>
                <c:pt idx="8617">
                  <c:v>2.5999999999999998E-5</c:v>
                </c:pt>
                <c:pt idx="8618">
                  <c:v>2.5999999999999998E-5</c:v>
                </c:pt>
                <c:pt idx="8619">
                  <c:v>2.6999999999999999E-5</c:v>
                </c:pt>
                <c:pt idx="8620">
                  <c:v>2.6999999999999999E-5</c:v>
                </c:pt>
                <c:pt idx="8621">
                  <c:v>2.8E-5</c:v>
                </c:pt>
                <c:pt idx="8622">
                  <c:v>2.8E-5</c:v>
                </c:pt>
                <c:pt idx="8623">
                  <c:v>2.8E-5</c:v>
                </c:pt>
                <c:pt idx="8624">
                  <c:v>2.8E-5</c:v>
                </c:pt>
                <c:pt idx="8625">
                  <c:v>2.9E-5</c:v>
                </c:pt>
                <c:pt idx="8626">
                  <c:v>2.9E-5</c:v>
                </c:pt>
                <c:pt idx="8627">
                  <c:v>2.9E-5</c:v>
                </c:pt>
                <c:pt idx="8628">
                  <c:v>2.9E-5</c:v>
                </c:pt>
                <c:pt idx="8629">
                  <c:v>2.9E-5</c:v>
                </c:pt>
                <c:pt idx="8630">
                  <c:v>2.8E-5</c:v>
                </c:pt>
                <c:pt idx="8631">
                  <c:v>2.8E-5</c:v>
                </c:pt>
                <c:pt idx="8632">
                  <c:v>2.8E-5</c:v>
                </c:pt>
                <c:pt idx="8633">
                  <c:v>2.8E-5</c:v>
                </c:pt>
                <c:pt idx="8634">
                  <c:v>2.6999999999999999E-5</c:v>
                </c:pt>
                <c:pt idx="8635">
                  <c:v>2.6999999999999999E-5</c:v>
                </c:pt>
                <c:pt idx="8636">
                  <c:v>2.5999999999999998E-5</c:v>
                </c:pt>
                <c:pt idx="8637">
                  <c:v>2.5999999999999998E-5</c:v>
                </c:pt>
                <c:pt idx="8638">
                  <c:v>2.5000000000000001E-5</c:v>
                </c:pt>
                <c:pt idx="8639">
                  <c:v>2.4000000000000001E-5</c:v>
                </c:pt>
                <c:pt idx="8640">
                  <c:v>2.4000000000000001E-5</c:v>
                </c:pt>
                <c:pt idx="8641">
                  <c:v>2.3E-5</c:v>
                </c:pt>
                <c:pt idx="8642">
                  <c:v>2.1999999999999999E-5</c:v>
                </c:pt>
                <c:pt idx="8643">
                  <c:v>2.1999999999999999E-5</c:v>
                </c:pt>
                <c:pt idx="8644">
                  <c:v>2.0999999999999999E-5</c:v>
                </c:pt>
                <c:pt idx="8645">
                  <c:v>2.0000000000000002E-5</c:v>
                </c:pt>
                <c:pt idx="8646">
                  <c:v>1.9000000000000001E-5</c:v>
                </c:pt>
                <c:pt idx="8647">
                  <c:v>1.9000000000000001E-5</c:v>
                </c:pt>
                <c:pt idx="8648">
                  <c:v>1.8E-5</c:v>
                </c:pt>
                <c:pt idx="8649">
                  <c:v>1.7E-5</c:v>
                </c:pt>
                <c:pt idx="8650">
                  <c:v>1.5999999999999999E-5</c:v>
                </c:pt>
                <c:pt idx="8651">
                  <c:v>1.5E-5</c:v>
                </c:pt>
                <c:pt idx="8652">
                  <c:v>1.5E-5</c:v>
                </c:pt>
                <c:pt idx="8653">
                  <c:v>1.4E-5</c:v>
                </c:pt>
                <c:pt idx="8654">
                  <c:v>1.2999999999999999E-5</c:v>
                </c:pt>
                <c:pt idx="8655">
                  <c:v>1.2999999999999999E-5</c:v>
                </c:pt>
                <c:pt idx="8656">
                  <c:v>1.2E-5</c:v>
                </c:pt>
                <c:pt idx="8657">
                  <c:v>1.1E-5</c:v>
                </c:pt>
                <c:pt idx="8658">
                  <c:v>1.1E-5</c:v>
                </c:pt>
                <c:pt idx="8659">
                  <c:v>1.0000000000000001E-5</c:v>
                </c:pt>
                <c:pt idx="8660">
                  <c:v>1.0000000000000001E-5</c:v>
                </c:pt>
                <c:pt idx="8661">
                  <c:v>1.0000000000000001E-5</c:v>
                </c:pt>
                <c:pt idx="8662">
                  <c:v>9.0000000000000002E-6</c:v>
                </c:pt>
                <c:pt idx="8663">
                  <c:v>9.0000000000000002E-6</c:v>
                </c:pt>
                <c:pt idx="8664">
                  <c:v>9.0000000000000002E-6</c:v>
                </c:pt>
                <c:pt idx="8665">
                  <c:v>9.0000000000000002E-6</c:v>
                </c:pt>
                <c:pt idx="8666">
                  <c:v>9.0000000000000002E-6</c:v>
                </c:pt>
                <c:pt idx="8667">
                  <c:v>9.0000000000000002E-6</c:v>
                </c:pt>
                <c:pt idx="8668">
                  <c:v>9.0000000000000002E-6</c:v>
                </c:pt>
                <c:pt idx="8669">
                  <c:v>9.0000000000000002E-6</c:v>
                </c:pt>
                <c:pt idx="8670">
                  <c:v>9.0000000000000002E-6</c:v>
                </c:pt>
                <c:pt idx="8671">
                  <c:v>9.0000000000000002E-6</c:v>
                </c:pt>
                <c:pt idx="8672">
                  <c:v>9.0000000000000002E-6</c:v>
                </c:pt>
                <c:pt idx="8673">
                  <c:v>9.0000000000000002E-6</c:v>
                </c:pt>
                <c:pt idx="8674">
                  <c:v>9.0000000000000002E-6</c:v>
                </c:pt>
                <c:pt idx="8675">
                  <c:v>9.0000000000000002E-6</c:v>
                </c:pt>
                <c:pt idx="8676">
                  <c:v>1.0000000000000001E-5</c:v>
                </c:pt>
                <c:pt idx="8677">
                  <c:v>1.0000000000000001E-5</c:v>
                </c:pt>
                <c:pt idx="8678">
                  <c:v>1.0000000000000001E-5</c:v>
                </c:pt>
                <c:pt idx="8679">
                  <c:v>1.0000000000000001E-5</c:v>
                </c:pt>
                <c:pt idx="8680">
                  <c:v>1.1E-5</c:v>
                </c:pt>
                <c:pt idx="8681">
                  <c:v>1.1E-5</c:v>
                </c:pt>
                <c:pt idx="8682">
                  <c:v>1.2E-5</c:v>
                </c:pt>
                <c:pt idx="8683">
                  <c:v>1.2E-5</c:v>
                </c:pt>
                <c:pt idx="8684">
                  <c:v>1.2E-5</c:v>
                </c:pt>
                <c:pt idx="8685">
                  <c:v>1.2999999999999999E-5</c:v>
                </c:pt>
                <c:pt idx="8686">
                  <c:v>1.2999999999999999E-5</c:v>
                </c:pt>
                <c:pt idx="8687">
                  <c:v>1.2999999999999999E-5</c:v>
                </c:pt>
                <c:pt idx="8688">
                  <c:v>1.4E-5</c:v>
                </c:pt>
                <c:pt idx="8689">
                  <c:v>1.4E-5</c:v>
                </c:pt>
                <c:pt idx="8690">
                  <c:v>1.4E-5</c:v>
                </c:pt>
                <c:pt idx="8691">
                  <c:v>1.4E-5</c:v>
                </c:pt>
                <c:pt idx="8692">
                  <c:v>1.5E-5</c:v>
                </c:pt>
                <c:pt idx="8693">
                  <c:v>1.5E-5</c:v>
                </c:pt>
                <c:pt idx="8694">
                  <c:v>1.5E-5</c:v>
                </c:pt>
                <c:pt idx="8695">
                  <c:v>1.5E-5</c:v>
                </c:pt>
                <c:pt idx="8696">
                  <c:v>1.5E-5</c:v>
                </c:pt>
                <c:pt idx="8697">
                  <c:v>1.5E-5</c:v>
                </c:pt>
                <c:pt idx="8698">
                  <c:v>1.5E-5</c:v>
                </c:pt>
                <c:pt idx="8699">
                  <c:v>1.5E-5</c:v>
                </c:pt>
                <c:pt idx="8700">
                  <c:v>1.5E-5</c:v>
                </c:pt>
                <c:pt idx="8701">
                  <c:v>1.5E-5</c:v>
                </c:pt>
                <c:pt idx="8702">
                  <c:v>1.4E-5</c:v>
                </c:pt>
                <c:pt idx="8703">
                  <c:v>1.4E-5</c:v>
                </c:pt>
                <c:pt idx="8704">
                  <c:v>1.2999999999999999E-5</c:v>
                </c:pt>
                <c:pt idx="8705">
                  <c:v>1.2999999999999999E-5</c:v>
                </c:pt>
                <c:pt idx="8706">
                  <c:v>1.2E-5</c:v>
                </c:pt>
                <c:pt idx="8707">
                  <c:v>1.2E-5</c:v>
                </c:pt>
                <c:pt idx="8708">
                  <c:v>1.1E-5</c:v>
                </c:pt>
                <c:pt idx="8709">
                  <c:v>1.0000000000000001E-5</c:v>
                </c:pt>
                <c:pt idx="8710">
                  <c:v>9.0000000000000002E-6</c:v>
                </c:pt>
                <c:pt idx="8711">
                  <c:v>9.0000000000000002E-6</c:v>
                </c:pt>
                <c:pt idx="8712">
                  <c:v>7.9999999999999996E-6</c:v>
                </c:pt>
                <c:pt idx="8713">
                  <c:v>6.9999999999999999E-6</c:v>
                </c:pt>
                <c:pt idx="8714">
                  <c:v>6.9999999999999999E-6</c:v>
                </c:pt>
                <c:pt idx="8715">
                  <c:v>6.9999999999999999E-6</c:v>
                </c:pt>
                <c:pt idx="8716">
                  <c:v>6.9999999999999999E-6</c:v>
                </c:pt>
                <c:pt idx="8717">
                  <c:v>6.9999999999999999E-6</c:v>
                </c:pt>
                <c:pt idx="8718">
                  <c:v>7.9999999999999996E-6</c:v>
                </c:pt>
                <c:pt idx="8719">
                  <c:v>9.0000000000000002E-6</c:v>
                </c:pt>
                <c:pt idx="8720">
                  <c:v>1.1E-5</c:v>
                </c:pt>
                <c:pt idx="8721">
                  <c:v>1.2E-5</c:v>
                </c:pt>
                <c:pt idx="8722">
                  <c:v>1.2999999999999999E-5</c:v>
                </c:pt>
                <c:pt idx="8723">
                  <c:v>1.5E-5</c:v>
                </c:pt>
                <c:pt idx="8724">
                  <c:v>1.7E-5</c:v>
                </c:pt>
                <c:pt idx="8725">
                  <c:v>1.9000000000000001E-5</c:v>
                </c:pt>
                <c:pt idx="8726">
                  <c:v>2.0000000000000002E-5</c:v>
                </c:pt>
                <c:pt idx="8727">
                  <c:v>2.1999999999999999E-5</c:v>
                </c:pt>
                <c:pt idx="8728">
                  <c:v>2.4000000000000001E-5</c:v>
                </c:pt>
                <c:pt idx="8729">
                  <c:v>2.5999999999999998E-5</c:v>
                </c:pt>
                <c:pt idx="8730">
                  <c:v>2.8E-5</c:v>
                </c:pt>
                <c:pt idx="8731">
                  <c:v>3.0000000000000001E-5</c:v>
                </c:pt>
                <c:pt idx="8732">
                  <c:v>3.1999999999999999E-5</c:v>
                </c:pt>
                <c:pt idx="8733">
                  <c:v>3.3000000000000003E-5</c:v>
                </c:pt>
                <c:pt idx="8734">
                  <c:v>3.4999999999999997E-5</c:v>
                </c:pt>
                <c:pt idx="8735">
                  <c:v>3.6999999999999998E-5</c:v>
                </c:pt>
                <c:pt idx="8736">
                  <c:v>3.8999999999999999E-5</c:v>
                </c:pt>
                <c:pt idx="8737">
                  <c:v>4.1E-5</c:v>
                </c:pt>
                <c:pt idx="8738">
                  <c:v>4.1999999999999998E-5</c:v>
                </c:pt>
                <c:pt idx="8739">
                  <c:v>4.3999999999999999E-5</c:v>
                </c:pt>
                <c:pt idx="8740">
                  <c:v>4.5000000000000003E-5</c:v>
                </c:pt>
                <c:pt idx="8741">
                  <c:v>4.6999999999999997E-5</c:v>
                </c:pt>
                <c:pt idx="8742">
                  <c:v>4.8000000000000001E-5</c:v>
                </c:pt>
                <c:pt idx="8743">
                  <c:v>5.0000000000000002E-5</c:v>
                </c:pt>
                <c:pt idx="8744">
                  <c:v>5.1E-5</c:v>
                </c:pt>
                <c:pt idx="8745">
                  <c:v>5.1999999999999997E-5</c:v>
                </c:pt>
                <c:pt idx="8746">
                  <c:v>5.3000000000000001E-5</c:v>
                </c:pt>
                <c:pt idx="8747">
                  <c:v>5.3999999999999998E-5</c:v>
                </c:pt>
                <c:pt idx="8748">
                  <c:v>5.5000000000000002E-5</c:v>
                </c:pt>
                <c:pt idx="8749">
                  <c:v>5.5999999999999999E-5</c:v>
                </c:pt>
                <c:pt idx="8750">
                  <c:v>5.7000000000000003E-5</c:v>
                </c:pt>
                <c:pt idx="8751">
                  <c:v>5.7000000000000003E-5</c:v>
                </c:pt>
                <c:pt idx="8752">
                  <c:v>5.8E-5</c:v>
                </c:pt>
                <c:pt idx="8753">
                  <c:v>5.8E-5</c:v>
                </c:pt>
                <c:pt idx="8754">
                  <c:v>5.8999999999999998E-5</c:v>
                </c:pt>
                <c:pt idx="8755">
                  <c:v>5.8999999999999998E-5</c:v>
                </c:pt>
                <c:pt idx="8756">
                  <c:v>5.8999999999999998E-5</c:v>
                </c:pt>
                <c:pt idx="8757">
                  <c:v>5.8999999999999998E-5</c:v>
                </c:pt>
                <c:pt idx="8758">
                  <c:v>5.8999999999999998E-5</c:v>
                </c:pt>
                <c:pt idx="8759">
                  <c:v>5.8E-5</c:v>
                </c:pt>
                <c:pt idx="8760">
                  <c:v>5.8E-5</c:v>
                </c:pt>
                <c:pt idx="8761">
                  <c:v>5.8E-5</c:v>
                </c:pt>
                <c:pt idx="8762">
                  <c:v>5.7000000000000003E-5</c:v>
                </c:pt>
                <c:pt idx="8763">
                  <c:v>5.5999999999999999E-5</c:v>
                </c:pt>
                <c:pt idx="8764">
                  <c:v>5.5999999999999999E-5</c:v>
                </c:pt>
                <c:pt idx="8765">
                  <c:v>5.5000000000000002E-5</c:v>
                </c:pt>
                <c:pt idx="8766">
                  <c:v>5.3999999999999998E-5</c:v>
                </c:pt>
                <c:pt idx="8767">
                  <c:v>5.1999999999999997E-5</c:v>
                </c:pt>
                <c:pt idx="8768">
                  <c:v>5.1E-5</c:v>
                </c:pt>
                <c:pt idx="8769">
                  <c:v>5.0000000000000002E-5</c:v>
                </c:pt>
                <c:pt idx="8770">
                  <c:v>4.8000000000000001E-5</c:v>
                </c:pt>
                <c:pt idx="8771">
                  <c:v>4.6999999999999997E-5</c:v>
                </c:pt>
                <c:pt idx="8772">
                  <c:v>4.5000000000000003E-5</c:v>
                </c:pt>
                <c:pt idx="8773">
                  <c:v>4.3999999999999999E-5</c:v>
                </c:pt>
                <c:pt idx="8774">
                  <c:v>4.1999999999999998E-5</c:v>
                </c:pt>
                <c:pt idx="8775">
                  <c:v>4.0000000000000003E-5</c:v>
                </c:pt>
                <c:pt idx="8776">
                  <c:v>3.8000000000000002E-5</c:v>
                </c:pt>
                <c:pt idx="8777">
                  <c:v>3.6000000000000001E-5</c:v>
                </c:pt>
                <c:pt idx="8778">
                  <c:v>3.4E-5</c:v>
                </c:pt>
                <c:pt idx="8779">
                  <c:v>3.1999999999999999E-5</c:v>
                </c:pt>
                <c:pt idx="8780">
                  <c:v>3.0000000000000001E-5</c:v>
                </c:pt>
                <c:pt idx="8781">
                  <c:v>2.8E-5</c:v>
                </c:pt>
                <c:pt idx="8782">
                  <c:v>2.5999999999999998E-5</c:v>
                </c:pt>
                <c:pt idx="8783">
                  <c:v>2.4000000000000001E-5</c:v>
                </c:pt>
                <c:pt idx="8784">
                  <c:v>2.1999999999999999E-5</c:v>
                </c:pt>
                <c:pt idx="8785">
                  <c:v>2.0000000000000002E-5</c:v>
                </c:pt>
                <c:pt idx="8786">
                  <c:v>1.8E-5</c:v>
                </c:pt>
                <c:pt idx="8787">
                  <c:v>1.5999999999999999E-5</c:v>
                </c:pt>
                <c:pt idx="8788">
                  <c:v>1.4E-5</c:v>
                </c:pt>
                <c:pt idx="8789">
                  <c:v>1.2E-5</c:v>
                </c:pt>
                <c:pt idx="8790">
                  <c:v>1.1E-5</c:v>
                </c:pt>
                <c:pt idx="8791">
                  <c:v>1.0000000000000001E-5</c:v>
                </c:pt>
                <c:pt idx="8792">
                  <c:v>9.0000000000000002E-6</c:v>
                </c:pt>
                <c:pt idx="8793">
                  <c:v>9.0000000000000002E-6</c:v>
                </c:pt>
                <c:pt idx="8794">
                  <c:v>9.0000000000000002E-6</c:v>
                </c:pt>
                <c:pt idx="8795">
                  <c:v>1.0000000000000001E-5</c:v>
                </c:pt>
                <c:pt idx="8796">
                  <c:v>1.2E-5</c:v>
                </c:pt>
                <c:pt idx="8797">
                  <c:v>1.2999999999999999E-5</c:v>
                </c:pt>
                <c:pt idx="8798">
                  <c:v>1.5E-5</c:v>
                </c:pt>
                <c:pt idx="8799">
                  <c:v>1.7E-5</c:v>
                </c:pt>
                <c:pt idx="8800">
                  <c:v>1.9000000000000001E-5</c:v>
                </c:pt>
                <c:pt idx="8801">
                  <c:v>2.0999999999999999E-5</c:v>
                </c:pt>
                <c:pt idx="8802">
                  <c:v>2.1999999999999999E-5</c:v>
                </c:pt>
                <c:pt idx="8803">
                  <c:v>2.4000000000000001E-5</c:v>
                </c:pt>
                <c:pt idx="8804">
                  <c:v>2.5999999999999998E-5</c:v>
                </c:pt>
                <c:pt idx="8805">
                  <c:v>2.8E-5</c:v>
                </c:pt>
                <c:pt idx="8806">
                  <c:v>3.0000000000000001E-5</c:v>
                </c:pt>
                <c:pt idx="8807">
                  <c:v>3.1000000000000001E-5</c:v>
                </c:pt>
                <c:pt idx="8808">
                  <c:v>3.3000000000000003E-5</c:v>
                </c:pt>
                <c:pt idx="8809">
                  <c:v>3.4999999999999997E-5</c:v>
                </c:pt>
                <c:pt idx="8810">
                  <c:v>3.6000000000000001E-5</c:v>
                </c:pt>
                <c:pt idx="8811">
                  <c:v>3.6999999999999998E-5</c:v>
                </c:pt>
                <c:pt idx="8812">
                  <c:v>3.8999999999999999E-5</c:v>
                </c:pt>
                <c:pt idx="8813">
                  <c:v>4.0000000000000003E-5</c:v>
                </c:pt>
                <c:pt idx="8814">
                  <c:v>4.1E-5</c:v>
                </c:pt>
                <c:pt idx="8815">
                  <c:v>4.1999999999999998E-5</c:v>
                </c:pt>
                <c:pt idx="8816">
                  <c:v>4.3000000000000002E-5</c:v>
                </c:pt>
                <c:pt idx="8817">
                  <c:v>4.3999999999999999E-5</c:v>
                </c:pt>
                <c:pt idx="8818">
                  <c:v>4.5000000000000003E-5</c:v>
                </c:pt>
                <c:pt idx="8819">
                  <c:v>4.6E-5</c:v>
                </c:pt>
                <c:pt idx="8820">
                  <c:v>4.6999999999999997E-5</c:v>
                </c:pt>
                <c:pt idx="8821">
                  <c:v>4.6999999999999997E-5</c:v>
                </c:pt>
                <c:pt idx="8822">
                  <c:v>4.8000000000000001E-5</c:v>
                </c:pt>
                <c:pt idx="8823">
                  <c:v>4.8000000000000001E-5</c:v>
                </c:pt>
                <c:pt idx="8824">
                  <c:v>4.8000000000000001E-5</c:v>
                </c:pt>
                <c:pt idx="8825">
                  <c:v>4.8000000000000001E-5</c:v>
                </c:pt>
                <c:pt idx="8826">
                  <c:v>4.8999999999999998E-5</c:v>
                </c:pt>
                <c:pt idx="8827">
                  <c:v>4.8999999999999998E-5</c:v>
                </c:pt>
                <c:pt idx="8828">
                  <c:v>4.8999999999999998E-5</c:v>
                </c:pt>
                <c:pt idx="8829">
                  <c:v>4.8000000000000001E-5</c:v>
                </c:pt>
                <c:pt idx="8830">
                  <c:v>4.8000000000000001E-5</c:v>
                </c:pt>
                <c:pt idx="8831">
                  <c:v>4.8000000000000001E-5</c:v>
                </c:pt>
                <c:pt idx="8832">
                  <c:v>4.6999999999999997E-5</c:v>
                </c:pt>
                <c:pt idx="8833">
                  <c:v>4.6999999999999997E-5</c:v>
                </c:pt>
                <c:pt idx="8834">
                  <c:v>4.6E-5</c:v>
                </c:pt>
                <c:pt idx="8835">
                  <c:v>4.6E-5</c:v>
                </c:pt>
                <c:pt idx="8836">
                  <c:v>4.5000000000000003E-5</c:v>
                </c:pt>
                <c:pt idx="8837">
                  <c:v>4.3999999999999999E-5</c:v>
                </c:pt>
                <c:pt idx="8838">
                  <c:v>4.3999999999999999E-5</c:v>
                </c:pt>
                <c:pt idx="8839">
                  <c:v>4.3000000000000002E-5</c:v>
                </c:pt>
                <c:pt idx="8840">
                  <c:v>4.1999999999999998E-5</c:v>
                </c:pt>
                <c:pt idx="8841">
                  <c:v>4.1E-5</c:v>
                </c:pt>
                <c:pt idx="8842">
                  <c:v>4.0000000000000003E-5</c:v>
                </c:pt>
                <c:pt idx="8843">
                  <c:v>4.0000000000000003E-5</c:v>
                </c:pt>
                <c:pt idx="8844">
                  <c:v>3.8999999999999999E-5</c:v>
                </c:pt>
                <c:pt idx="8845">
                  <c:v>3.8000000000000002E-5</c:v>
                </c:pt>
                <c:pt idx="8846">
                  <c:v>3.6999999999999998E-5</c:v>
                </c:pt>
                <c:pt idx="8847">
                  <c:v>3.6000000000000001E-5</c:v>
                </c:pt>
                <c:pt idx="8848">
                  <c:v>3.6000000000000001E-5</c:v>
                </c:pt>
                <c:pt idx="8849">
                  <c:v>3.4999999999999997E-5</c:v>
                </c:pt>
                <c:pt idx="8850">
                  <c:v>3.4E-5</c:v>
                </c:pt>
                <c:pt idx="8851">
                  <c:v>3.4E-5</c:v>
                </c:pt>
                <c:pt idx="8852">
                  <c:v>3.3000000000000003E-5</c:v>
                </c:pt>
                <c:pt idx="8853">
                  <c:v>3.1999999999999999E-5</c:v>
                </c:pt>
                <c:pt idx="8854">
                  <c:v>3.1999999999999999E-5</c:v>
                </c:pt>
                <c:pt idx="8855">
                  <c:v>3.1999999999999999E-5</c:v>
                </c:pt>
                <c:pt idx="8856">
                  <c:v>3.1000000000000001E-5</c:v>
                </c:pt>
                <c:pt idx="8857">
                  <c:v>3.1000000000000001E-5</c:v>
                </c:pt>
                <c:pt idx="8858">
                  <c:v>3.1000000000000001E-5</c:v>
                </c:pt>
                <c:pt idx="8859">
                  <c:v>3.1000000000000001E-5</c:v>
                </c:pt>
                <c:pt idx="8860">
                  <c:v>3.1000000000000001E-5</c:v>
                </c:pt>
                <c:pt idx="8861">
                  <c:v>3.1000000000000001E-5</c:v>
                </c:pt>
                <c:pt idx="8862">
                  <c:v>3.1000000000000001E-5</c:v>
                </c:pt>
                <c:pt idx="8863">
                  <c:v>3.1000000000000001E-5</c:v>
                </c:pt>
                <c:pt idx="8864">
                  <c:v>3.1000000000000001E-5</c:v>
                </c:pt>
                <c:pt idx="8865">
                  <c:v>3.1999999999999999E-5</c:v>
                </c:pt>
                <c:pt idx="8866">
                  <c:v>3.1999999999999999E-5</c:v>
                </c:pt>
                <c:pt idx="8867">
                  <c:v>3.3000000000000003E-5</c:v>
                </c:pt>
                <c:pt idx="8868">
                  <c:v>3.3000000000000003E-5</c:v>
                </c:pt>
                <c:pt idx="8869">
                  <c:v>3.4E-5</c:v>
                </c:pt>
                <c:pt idx="8870">
                  <c:v>3.4999999999999997E-5</c:v>
                </c:pt>
                <c:pt idx="8871">
                  <c:v>3.4999999999999997E-5</c:v>
                </c:pt>
                <c:pt idx="8872">
                  <c:v>3.6000000000000001E-5</c:v>
                </c:pt>
                <c:pt idx="8873">
                  <c:v>3.6999999999999998E-5</c:v>
                </c:pt>
                <c:pt idx="8874">
                  <c:v>3.8000000000000002E-5</c:v>
                </c:pt>
                <c:pt idx="8875">
                  <c:v>3.8999999999999999E-5</c:v>
                </c:pt>
                <c:pt idx="8876">
                  <c:v>4.0000000000000003E-5</c:v>
                </c:pt>
                <c:pt idx="8877">
                  <c:v>4.1E-5</c:v>
                </c:pt>
                <c:pt idx="8878">
                  <c:v>4.1E-5</c:v>
                </c:pt>
                <c:pt idx="8879">
                  <c:v>4.1999999999999998E-5</c:v>
                </c:pt>
                <c:pt idx="8880">
                  <c:v>4.3000000000000002E-5</c:v>
                </c:pt>
                <c:pt idx="8881">
                  <c:v>4.3999999999999999E-5</c:v>
                </c:pt>
                <c:pt idx="8882">
                  <c:v>4.5000000000000003E-5</c:v>
                </c:pt>
                <c:pt idx="8883">
                  <c:v>4.6E-5</c:v>
                </c:pt>
                <c:pt idx="8884">
                  <c:v>4.6999999999999997E-5</c:v>
                </c:pt>
                <c:pt idx="8885">
                  <c:v>4.6999999999999997E-5</c:v>
                </c:pt>
                <c:pt idx="8886">
                  <c:v>4.8000000000000001E-5</c:v>
                </c:pt>
                <c:pt idx="8887">
                  <c:v>4.8999999999999998E-5</c:v>
                </c:pt>
                <c:pt idx="8888">
                  <c:v>4.8999999999999998E-5</c:v>
                </c:pt>
                <c:pt idx="8889">
                  <c:v>5.0000000000000002E-5</c:v>
                </c:pt>
                <c:pt idx="8890">
                  <c:v>5.0000000000000002E-5</c:v>
                </c:pt>
                <c:pt idx="8891">
                  <c:v>5.0000000000000002E-5</c:v>
                </c:pt>
                <c:pt idx="8892">
                  <c:v>5.0000000000000002E-5</c:v>
                </c:pt>
                <c:pt idx="8893">
                  <c:v>5.1E-5</c:v>
                </c:pt>
                <c:pt idx="8894">
                  <c:v>5.1E-5</c:v>
                </c:pt>
                <c:pt idx="8895">
                  <c:v>5.1E-5</c:v>
                </c:pt>
                <c:pt idx="8896">
                  <c:v>5.0000000000000002E-5</c:v>
                </c:pt>
                <c:pt idx="8897">
                  <c:v>5.0000000000000002E-5</c:v>
                </c:pt>
                <c:pt idx="8898">
                  <c:v>5.0000000000000002E-5</c:v>
                </c:pt>
                <c:pt idx="8899">
                  <c:v>4.8999999999999998E-5</c:v>
                </c:pt>
                <c:pt idx="8900">
                  <c:v>4.8999999999999998E-5</c:v>
                </c:pt>
                <c:pt idx="8901">
                  <c:v>4.8000000000000001E-5</c:v>
                </c:pt>
                <c:pt idx="8902">
                  <c:v>4.8000000000000001E-5</c:v>
                </c:pt>
                <c:pt idx="8903">
                  <c:v>4.6999999999999997E-5</c:v>
                </c:pt>
                <c:pt idx="8904">
                  <c:v>4.6E-5</c:v>
                </c:pt>
                <c:pt idx="8905">
                  <c:v>4.5000000000000003E-5</c:v>
                </c:pt>
                <c:pt idx="8906">
                  <c:v>4.3999999999999999E-5</c:v>
                </c:pt>
                <c:pt idx="8907">
                  <c:v>4.1999999999999998E-5</c:v>
                </c:pt>
                <c:pt idx="8908">
                  <c:v>4.1E-5</c:v>
                </c:pt>
                <c:pt idx="8909">
                  <c:v>4.0000000000000003E-5</c:v>
                </c:pt>
                <c:pt idx="8910">
                  <c:v>3.8000000000000002E-5</c:v>
                </c:pt>
                <c:pt idx="8911">
                  <c:v>3.6999999999999998E-5</c:v>
                </c:pt>
                <c:pt idx="8912">
                  <c:v>3.4999999999999997E-5</c:v>
                </c:pt>
                <c:pt idx="8913">
                  <c:v>3.4E-5</c:v>
                </c:pt>
                <c:pt idx="8914">
                  <c:v>3.1999999999999999E-5</c:v>
                </c:pt>
                <c:pt idx="8915">
                  <c:v>3.1000000000000001E-5</c:v>
                </c:pt>
                <c:pt idx="8916">
                  <c:v>2.9E-5</c:v>
                </c:pt>
                <c:pt idx="8917">
                  <c:v>2.6999999999999999E-5</c:v>
                </c:pt>
                <c:pt idx="8918">
                  <c:v>2.5000000000000001E-5</c:v>
                </c:pt>
                <c:pt idx="8919">
                  <c:v>2.4000000000000001E-5</c:v>
                </c:pt>
                <c:pt idx="8920">
                  <c:v>2.1999999999999999E-5</c:v>
                </c:pt>
                <c:pt idx="8921">
                  <c:v>2.0999999999999999E-5</c:v>
                </c:pt>
                <c:pt idx="8922">
                  <c:v>1.9000000000000001E-5</c:v>
                </c:pt>
                <c:pt idx="8923">
                  <c:v>1.8E-5</c:v>
                </c:pt>
                <c:pt idx="8924">
                  <c:v>1.5999999999999999E-5</c:v>
                </c:pt>
                <c:pt idx="8925">
                  <c:v>1.5E-5</c:v>
                </c:pt>
                <c:pt idx="8926">
                  <c:v>1.4E-5</c:v>
                </c:pt>
                <c:pt idx="8927">
                  <c:v>1.2999999999999999E-5</c:v>
                </c:pt>
                <c:pt idx="8928">
                  <c:v>1.2999999999999999E-5</c:v>
                </c:pt>
                <c:pt idx="8929">
                  <c:v>1.2999999999999999E-5</c:v>
                </c:pt>
                <c:pt idx="8930">
                  <c:v>1.2999999999999999E-5</c:v>
                </c:pt>
                <c:pt idx="8931">
                  <c:v>1.2999999999999999E-5</c:v>
                </c:pt>
                <c:pt idx="8932">
                  <c:v>1.2999999999999999E-5</c:v>
                </c:pt>
                <c:pt idx="8933">
                  <c:v>1.4E-5</c:v>
                </c:pt>
                <c:pt idx="8934">
                  <c:v>1.5E-5</c:v>
                </c:pt>
                <c:pt idx="8935">
                  <c:v>1.5999999999999999E-5</c:v>
                </c:pt>
                <c:pt idx="8936">
                  <c:v>1.5999999999999999E-5</c:v>
                </c:pt>
                <c:pt idx="8937">
                  <c:v>1.7E-5</c:v>
                </c:pt>
                <c:pt idx="8938">
                  <c:v>1.8E-5</c:v>
                </c:pt>
                <c:pt idx="8939">
                  <c:v>1.9000000000000001E-5</c:v>
                </c:pt>
                <c:pt idx="8940">
                  <c:v>2.0000000000000002E-5</c:v>
                </c:pt>
                <c:pt idx="8941">
                  <c:v>2.0999999999999999E-5</c:v>
                </c:pt>
                <c:pt idx="8942">
                  <c:v>2.0999999999999999E-5</c:v>
                </c:pt>
                <c:pt idx="8943">
                  <c:v>2.1999999999999999E-5</c:v>
                </c:pt>
                <c:pt idx="8944">
                  <c:v>2.3E-5</c:v>
                </c:pt>
                <c:pt idx="8945">
                  <c:v>2.3E-5</c:v>
                </c:pt>
                <c:pt idx="8946">
                  <c:v>2.3E-5</c:v>
                </c:pt>
                <c:pt idx="8947">
                  <c:v>2.4000000000000001E-5</c:v>
                </c:pt>
                <c:pt idx="8948">
                  <c:v>2.4000000000000001E-5</c:v>
                </c:pt>
                <c:pt idx="8949">
                  <c:v>2.4000000000000001E-5</c:v>
                </c:pt>
                <c:pt idx="8950">
                  <c:v>2.4000000000000001E-5</c:v>
                </c:pt>
                <c:pt idx="8951">
                  <c:v>2.5000000000000001E-5</c:v>
                </c:pt>
                <c:pt idx="8952">
                  <c:v>2.5000000000000001E-5</c:v>
                </c:pt>
                <c:pt idx="8953">
                  <c:v>2.5000000000000001E-5</c:v>
                </c:pt>
                <c:pt idx="8954">
                  <c:v>2.4000000000000001E-5</c:v>
                </c:pt>
                <c:pt idx="8955">
                  <c:v>2.4000000000000001E-5</c:v>
                </c:pt>
                <c:pt idx="8956">
                  <c:v>2.4000000000000001E-5</c:v>
                </c:pt>
                <c:pt idx="8957">
                  <c:v>2.4000000000000001E-5</c:v>
                </c:pt>
                <c:pt idx="8958">
                  <c:v>2.3E-5</c:v>
                </c:pt>
                <c:pt idx="8959">
                  <c:v>2.3E-5</c:v>
                </c:pt>
                <c:pt idx="8960">
                  <c:v>2.1999999999999999E-5</c:v>
                </c:pt>
                <c:pt idx="8961">
                  <c:v>2.1999999999999999E-5</c:v>
                </c:pt>
                <c:pt idx="8962">
                  <c:v>2.0999999999999999E-5</c:v>
                </c:pt>
                <c:pt idx="8963">
                  <c:v>2.0999999999999999E-5</c:v>
                </c:pt>
                <c:pt idx="8964">
                  <c:v>2.0000000000000002E-5</c:v>
                </c:pt>
                <c:pt idx="8965">
                  <c:v>1.9000000000000001E-5</c:v>
                </c:pt>
                <c:pt idx="8966">
                  <c:v>1.9000000000000001E-5</c:v>
                </c:pt>
                <c:pt idx="8967">
                  <c:v>1.8E-5</c:v>
                </c:pt>
                <c:pt idx="8968">
                  <c:v>1.7E-5</c:v>
                </c:pt>
                <c:pt idx="8969">
                  <c:v>1.7E-5</c:v>
                </c:pt>
                <c:pt idx="8970">
                  <c:v>1.5999999999999999E-5</c:v>
                </c:pt>
                <c:pt idx="8971">
                  <c:v>1.5999999999999999E-5</c:v>
                </c:pt>
                <c:pt idx="8972">
                  <c:v>1.5E-5</c:v>
                </c:pt>
                <c:pt idx="8973">
                  <c:v>1.4E-5</c:v>
                </c:pt>
                <c:pt idx="8974">
                  <c:v>1.4E-5</c:v>
                </c:pt>
                <c:pt idx="8975">
                  <c:v>1.2999999999999999E-5</c:v>
                </c:pt>
                <c:pt idx="8976">
                  <c:v>1.2999999999999999E-5</c:v>
                </c:pt>
                <c:pt idx="8977">
                  <c:v>1.2999999999999999E-5</c:v>
                </c:pt>
                <c:pt idx="8978">
                  <c:v>1.2E-5</c:v>
                </c:pt>
                <c:pt idx="8979">
                  <c:v>1.2E-5</c:v>
                </c:pt>
                <c:pt idx="8980">
                  <c:v>1.2E-5</c:v>
                </c:pt>
                <c:pt idx="8981">
                  <c:v>1.2E-5</c:v>
                </c:pt>
                <c:pt idx="8982">
                  <c:v>1.2E-5</c:v>
                </c:pt>
                <c:pt idx="8983">
                  <c:v>1.2E-5</c:v>
                </c:pt>
                <c:pt idx="8984">
                  <c:v>1.2999999999999999E-5</c:v>
                </c:pt>
                <c:pt idx="8985">
                  <c:v>1.2999999999999999E-5</c:v>
                </c:pt>
                <c:pt idx="8986">
                  <c:v>1.2999999999999999E-5</c:v>
                </c:pt>
                <c:pt idx="8987">
                  <c:v>1.4E-5</c:v>
                </c:pt>
                <c:pt idx="8988">
                  <c:v>1.4E-5</c:v>
                </c:pt>
                <c:pt idx="8989">
                  <c:v>1.5E-5</c:v>
                </c:pt>
                <c:pt idx="8990">
                  <c:v>1.5999999999999999E-5</c:v>
                </c:pt>
                <c:pt idx="8991">
                  <c:v>1.5999999999999999E-5</c:v>
                </c:pt>
                <c:pt idx="8992">
                  <c:v>1.7E-5</c:v>
                </c:pt>
                <c:pt idx="8993">
                  <c:v>1.7E-5</c:v>
                </c:pt>
                <c:pt idx="8994">
                  <c:v>1.8E-5</c:v>
                </c:pt>
                <c:pt idx="8995">
                  <c:v>1.8E-5</c:v>
                </c:pt>
                <c:pt idx="8996">
                  <c:v>1.9000000000000001E-5</c:v>
                </c:pt>
                <c:pt idx="8997">
                  <c:v>2.0000000000000002E-5</c:v>
                </c:pt>
                <c:pt idx="8998">
                  <c:v>2.0000000000000002E-5</c:v>
                </c:pt>
                <c:pt idx="8999">
                  <c:v>2.0999999999999999E-5</c:v>
                </c:pt>
                <c:pt idx="9000">
                  <c:v>2.0999999999999999E-5</c:v>
                </c:pt>
                <c:pt idx="9001">
                  <c:v>2.1999999999999999E-5</c:v>
                </c:pt>
                <c:pt idx="9002">
                  <c:v>2.1999999999999999E-5</c:v>
                </c:pt>
                <c:pt idx="9003">
                  <c:v>2.1999999999999999E-5</c:v>
                </c:pt>
                <c:pt idx="9004">
                  <c:v>2.3E-5</c:v>
                </c:pt>
                <c:pt idx="9005">
                  <c:v>2.3E-5</c:v>
                </c:pt>
                <c:pt idx="9006">
                  <c:v>2.3E-5</c:v>
                </c:pt>
                <c:pt idx="9007">
                  <c:v>2.4000000000000001E-5</c:v>
                </c:pt>
                <c:pt idx="9008">
                  <c:v>2.4000000000000001E-5</c:v>
                </c:pt>
                <c:pt idx="9009">
                  <c:v>2.4000000000000001E-5</c:v>
                </c:pt>
                <c:pt idx="9010">
                  <c:v>2.4000000000000001E-5</c:v>
                </c:pt>
                <c:pt idx="9011">
                  <c:v>2.4000000000000001E-5</c:v>
                </c:pt>
                <c:pt idx="9012">
                  <c:v>2.5000000000000001E-5</c:v>
                </c:pt>
                <c:pt idx="9013">
                  <c:v>2.5000000000000001E-5</c:v>
                </c:pt>
                <c:pt idx="9014">
                  <c:v>2.5000000000000001E-5</c:v>
                </c:pt>
                <c:pt idx="9015">
                  <c:v>2.5000000000000001E-5</c:v>
                </c:pt>
                <c:pt idx="9016">
                  <c:v>2.5000000000000001E-5</c:v>
                </c:pt>
                <c:pt idx="9017">
                  <c:v>2.5000000000000001E-5</c:v>
                </c:pt>
                <c:pt idx="9018">
                  <c:v>2.5000000000000001E-5</c:v>
                </c:pt>
                <c:pt idx="9019">
                  <c:v>2.5000000000000001E-5</c:v>
                </c:pt>
                <c:pt idx="9020">
                  <c:v>2.4000000000000001E-5</c:v>
                </c:pt>
                <c:pt idx="9021">
                  <c:v>2.4000000000000001E-5</c:v>
                </c:pt>
                <c:pt idx="9022">
                  <c:v>2.4000000000000001E-5</c:v>
                </c:pt>
                <c:pt idx="9023">
                  <c:v>2.4000000000000001E-5</c:v>
                </c:pt>
                <c:pt idx="9024">
                  <c:v>2.4000000000000001E-5</c:v>
                </c:pt>
                <c:pt idx="9025">
                  <c:v>2.3E-5</c:v>
                </c:pt>
                <c:pt idx="9026">
                  <c:v>2.3E-5</c:v>
                </c:pt>
                <c:pt idx="9027">
                  <c:v>2.3E-5</c:v>
                </c:pt>
                <c:pt idx="9028">
                  <c:v>2.1999999999999999E-5</c:v>
                </c:pt>
                <c:pt idx="9029">
                  <c:v>2.1999999999999999E-5</c:v>
                </c:pt>
                <c:pt idx="9030">
                  <c:v>2.0999999999999999E-5</c:v>
                </c:pt>
                <c:pt idx="9031">
                  <c:v>2.0999999999999999E-5</c:v>
                </c:pt>
                <c:pt idx="9032">
                  <c:v>2.0000000000000002E-5</c:v>
                </c:pt>
                <c:pt idx="9033">
                  <c:v>2.0000000000000002E-5</c:v>
                </c:pt>
                <c:pt idx="9034">
                  <c:v>1.9000000000000001E-5</c:v>
                </c:pt>
                <c:pt idx="9035">
                  <c:v>1.9000000000000001E-5</c:v>
                </c:pt>
                <c:pt idx="9036">
                  <c:v>1.8E-5</c:v>
                </c:pt>
                <c:pt idx="9037">
                  <c:v>1.8E-5</c:v>
                </c:pt>
                <c:pt idx="9038">
                  <c:v>1.7E-5</c:v>
                </c:pt>
                <c:pt idx="9039">
                  <c:v>1.5999999999999999E-5</c:v>
                </c:pt>
                <c:pt idx="9040">
                  <c:v>1.5999999999999999E-5</c:v>
                </c:pt>
                <c:pt idx="9041">
                  <c:v>1.5E-5</c:v>
                </c:pt>
                <c:pt idx="9042">
                  <c:v>1.4E-5</c:v>
                </c:pt>
                <c:pt idx="9043">
                  <c:v>1.4E-5</c:v>
                </c:pt>
                <c:pt idx="9044">
                  <c:v>1.2999999999999999E-5</c:v>
                </c:pt>
                <c:pt idx="9045">
                  <c:v>1.2999999999999999E-5</c:v>
                </c:pt>
                <c:pt idx="9046">
                  <c:v>1.2E-5</c:v>
                </c:pt>
                <c:pt idx="9047">
                  <c:v>1.2E-5</c:v>
                </c:pt>
                <c:pt idx="9048">
                  <c:v>1.2E-5</c:v>
                </c:pt>
                <c:pt idx="9049">
                  <c:v>1.2E-5</c:v>
                </c:pt>
                <c:pt idx="9050">
                  <c:v>1.2E-5</c:v>
                </c:pt>
                <c:pt idx="9051">
                  <c:v>1.2E-5</c:v>
                </c:pt>
                <c:pt idx="9052">
                  <c:v>1.2E-5</c:v>
                </c:pt>
                <c:pt idx="9053">
                  <c:v>1.2E-5</c:v>
                </c:pt>
                <c:pt idx="9054">
                  <c:v>1.2999999999999999E-5</c:v>
                </c:pt>
                <c:pt idx="9055">
                  <c:v>1.2999999999999999E-5</c:v>
                </c:pt>
                <c:pt idx="9056">
                  <c:v>1.2999999999999999E-5</c:v>
                </c:pt>
                <c:pt idx="9057">
                  <c:v>1.4E-5</c:v>
                </c:pt>
                <c:pt idx="9058">
                  <c:v>1.4E-5</c:v>
                </c:pt>
                <c:pt idx="9059">
                  <c:v>1.5E-5</c:v>
                </c:pt>
                <c:pt idx="9060">
                  <c:v>1.5E-5</c:v>
                </c:pt>
                <c:pt idx="9061">
                  <c:v>1.5E-5</c:v>
                </c:pt>
                <c:pt idx="9062">
                  <c:v>1.5999999999999999E-5</c:v>
                </c:pt>
                <c:pt idx="9063">
                  <c:v>1.5999999999999999E-5</c:v>
                </c:pt>
                <c:pt idx="9064">
                  <c:v>1.5999999999999999E-5</c:v>
                </c:pt>
                <c:pt idx="9065">
                  <c:v>1.7E-5</c:v>
                </c:pt>
                <c:pt idx="9066">
                  <c:v>1.7E-5</c:v>
                </c:pt>
                <c:pt idx="9067">
                  <c:v>1.7E-5</c:v>
                </c:pt>
                <c:pt idx="9068">
                  <c:v>1.7E-5</c:v>
                </c:pt>
                <c:pt idx="9069">
                  <c:v>1.7E-5</c:v>
                </c:pt>
                <c:pt idx="9070">
                  <c:v>1.7E-5</c:v>
                </c:pt>
                <c:pt idx="9071">
                  <c:v>1.7E-5</c:v>
                </c:pt>
                <c:pt idx="9072">
                  <c:v>1.7E-5</c:v>
                </c:pt>
                <c:pt idx="9073">
                  <c:v>1.7E-5</c:v>
                </c:pt>
                <c:pt idx="9074">
                  <c:v>1.7E-5</c:v>
                </c:pt>
                <c:pt idx="9075">
                  <c:v>1.5999999999999999E-5</c:v>
                </c:pt>
                <c:pt idx="9076">
                  <c:v>1.5999999999999999E-5</c:v>
                </c:pt>
                <c:pt idx="9077">
                  <c:v>1.5999999999999999E-5</c:v>
                </c:pt>
                <c:pt idx="9078">
                  <c:v>1.5E-5</c:v>
                </c:pt>
                <c:pt idx="9079">
                  <c:v>1.5E-5</c:v>
                </c:pt>
                <c:pt idx="9080">
                  <c:v>1.5E-5</c:v>
                </c:pt>
                <c:pt idx="9081">
                  <c:v>1.4E-5</c:v>
                </c:pt>
                <c:pt idx="9082">
                  <c:v>1.4E-5</c:v>
                </c:pt>
                <c:pt idx="9083">
                  <c:v>1.2999999999999999E-5</c:v>
                </c:pt>
                <c:pt idx="9084">
                  <c:v>1.2999999999999999E-5</c:v>
                </c:pt>
                <c:pt idx="9085">
                  <c:v>1.2E-5</c:v>
                </c:pt>
                <c:pt idx="9086">
                  <c:v>1.2E-5</c:v>
                </c:pt>
                <c:pt idx="9087">
                  <c:v>1.2E-5</c:v>
                </c:pt>
                <c:pt idx="9088">
                  <c:v>1.1E-5</c:v>
                </c:pt>
                <c:pt idx="9089">
                  <c:v>1.1E-5</c:v>
                </c:pt>
                <c:pt idx="9090">
                  <c:v>1.1E-5</c:v>
                </c:pt>
                <c:pt idx="9091">
                  <c:v>1.1E-5</c:v>
                </c:pt>
                <c:pt idx="9092">
                  <c:v>1.1E-5</c:v>
                </c:pt>
                <c:pt idx="9093">
                  <c:v>1.1E-5</c:v>
                </c:pt>
                <c:pt idx="9094">
                  <c:v>1.1E-5</c:v>
                </c:pt>
                <c:pt idx="9095">
                  <c:v>1.1E-5</c:v>
                </c:pt>
                <c:pt idx="9096">
                  <c:v>1.1E-5</c:v>
                </c:pt>
                <c:pt idx="9097">
                  <c:v>1.1E-5</c:v>
                </c:pt>
                <c:pt idx="9098">
                  <c:v>1.1E-5</c:v>
                </c:pt>
                <c:pt idx="9099">
                  <c:v>1.2E-5</c:v>
                </c:pt>
                <c:pt idx="9100">
                  <c:v>1.2E-5</c:v>
                </c:pt>
                <c:pt idx="9101">
                  <c:v>1.2E-5</c:v>
                </c:pt>
                <c:pt idx="9102">
                  <c:v>1.2E-5</c:v>
                </c:pt>
                <c:pt idx="9103">
                  <c:v>1.2999999999999999E-5</c:v>
                </c:pt>
                <c:pt idx="9104">
                  <c:v>1.2999999999999999E-5</c:v>
                </c:pt>
                <c:pt idx="9105">
                  <c:v>1.2999999999999999E-5</c:v>
                </c:pt>
                <c:pt idx="9106">
                  <c:v>1.2999999999999999E-5</c:v>
                </c:pt>
                <c:pt idx="9107">
                  <c:v>1.4E-5</c:v>
                </c:pt>
                <c:pt idx="9108">
                  <c:v>1.4E-5</c:v>
                </c:pt>
                <c:pt idx="9109">
                  <c:v>1.4E-5</c:v>
                </c:pt>
                <c:pt idx="9110">
                  <c:v>1.4E-5</c:v>
                </c:pt>
                <c:pt idx="9111">
                  <c:v>1.4E-5</c:v>
                </c:pt>
                <c:pt idx="9112">
                  <c:v>1.5E-5</c:v>
                </c:pt>
                <c:pt idx="9113">
                  <c:v>1.5E-5</c:v>
                </c:pt>
                <c:pt idx="9114">
                  <c:v>1.5E-5</c:v>
                </c:pt>
                <c:pt idx="9115">
                  <c:v>1.5E-5</c:v>
                </c:pt>
                <c:pt idx="9116">
                  <c:v>1.5E-5</c:v>
                </c:pt>
                <c:pt idx="9117">
                  <c:v>1.5E-5</c:v>
                </c:pt>
                <c:pt idx="9118">
                  <c:v>1.5E-5</c:v>
                </c:pt>
                <c:pt idx="9119">
                  <c:v>1.5E-5</c:v>
                </c:pt>
                <c:pt idx="9120">
                  <c:v>1.4E-5</c:v>
                </c:pt>
                <c:pt idx="9121">
                  <c:v>1.4E-5</c:v>
                </c:pt>
                <c:pt idx="9122">
                  <c:v>1.4E-5</c:v>
                </c:pt>
                <c:pt idx="9123">
                  <c:v>1.4E-5</c:v>
                </c:pt>
                <c:pt idx="9124">
                  <c:v>1.4E-5</c:v>
                </c:pt>
                <c:pt idx="9125">
                  <c:v>1.4E-5</c:v>
                </c:pt>
                <c:pt idx="9126">
                  <c:v>1.4E-5</c:v>
                </c:pt>
                <c:pt idx="9127">
                  <c:v>1.4E-5</c:v>
                </c:pt>
                <c:pt idx="9128">
                  <c:v>1.4E-5</c:v>
                </c:pt>
                <c:pt idx="9129">
                  <c:v>1.4E-5</c:v>
                </c:pt>
                <c:pt idx="9130">
                  <c:v>1.4E-5</c:v>
                </c:pt>
                <c:pt idx="9131">
                  <c:v>1.4E-5</c:v>
                </c:pt>
                <c:pt idx="9132">
                  <c:v>1.4E-5</c:v>
                </c:pt>
                <c:pt idx="9133">
                  <c:v>1.4E-5</c:v>
                </c:pt>
                <c:pt idx="9134">
                  <c:v>1.4E-5</c:v>
                </c:pt>
                <c:pt idx="9135">
                  <c:v>1.4E-5</c:v>
                </c:pt>
                <c:pt idx="9136">
                  <c:v>1.4E-5</c:v>
                </c:pt>
                <c:pt idx="9137">
                  <c:v>1.5E-5</c:v>
                </c:pt>
                <c:pt idx="9138">
                  <c:v>1.5E-5</c:v>
                </c:pt>
                <c:pt idx="9139">
                  <c:v>1.5E-5</c:v>
                </c:pt>
                <c:pt idx="9140">
                  <c:v>1.5999999999999999E-5</c:v>
                </c:pt>
                <c:pt idx="9141">
                  <c:v>1.5999999999999999E-5</c:v>
                </c:pt>
                <c:pt idx="9142">
                  <c:v>1.5999999999999999E-5</c:v>
                </c:pt>
                <c:pt idx="9143">
                  <c:v>1.7E-5</c:v>
                </c:pt>
                <c:pt idx="9144">
                  <c:v>1.7E-5</c:v>
                </c:pt>
                <c:pt idx="9145">
                  <c:v>1.8E-5</c:v>
                </c:pt>
                <c:pt idx="9146">
                  <c:v>1.8E-5</c:v>
                </c:pt>
                <c:pt idx="9147">
                  <c:v>1.8E-5</c:v>
                </c:pt>
                <c:pt idx="9148">
                  <c:v>1.9000000000000001E-5</c:v>
                </c:pt>
                <c:pt idx="9149">
                  <c:v>1.9000000000000001E-5</c:v>
                </c:pt>
                <c:pt idx="9150">
                  <c:v>1.9000000000000001E-5</c:v>
                </c:pt>
                <c:pt idx="9151">
                  <c:v>2.0000000000000002E-5</c:v>
                </c:pt>
                <c:pt idx="9152">
                  <c:v>2.0000000000000002E-5</c:v>
                </c:pt>
                <c:pt idx="9153">
                  <c:v>2.0000000000000002E-5</c:v>
                </c:pt>
                <c:pt idx="9154">
                  <c:v>2.0999999999999999E-5</c:v>
                </c:pt>
                <c:pt idx="9155">
                  <c:v>2.0999999999999999E-5</c:v>
                </c:pt>
                <c:pt idx="9156">
                  <c:v>2.0999999999999999E-5</c:v>
                </c:pt>
                <c:pt idx="9157">
                  <c:v>2.0999999999999999E-5</c:v>
                </c:pt>
                <c:pt idx="9158">
                  <c:v>2.0999999999999999E-5</c:v>
                </c:pt>
                <c:pt idx="9159">
                  <c:v>2.1999999999999999E-5</c:v>
                </c:pt>
                <c:pt idx="9160">
                  <c:v>2.1999999999999999E-5</c:v>
                </c:pt>
                <c:pt idx="9161">
                  <c:v>2.1999999999999999E-5</c:v>
                </c:pt>
                <c:pt idx="9162">
                  <c:v>2.1999999999999999E-5</c:v>
                </c:pt>
                <c:pt idx="9163">
                  <c:v>2.1999999999999999E-5</c:v>
                </c:pt>
                <c:pt idx="9164">
                  <c:v>2.1999999999999999E-5</c:v>
                </c:pt>
                <c:pt idx="9165">
                  <c:v>2.1999999999999999E-5</c:v>
                </c:pt>
                <c:pt idx="9166">
                  <c:v>2.1999999999999999E-5</c:v>
                </c:pt>
                <c:pt idx="9167">
                  <c:v>2.1999999999999999E-5</c:v>
                </c:pt>
                <c:pt idx="9168">
                  <c:v>2.1999999999999999E-5</c:v>
                </c:pt>
                <c:pt idx="9169">
                  <c:v>2.1999999999999999E-5</c:v>
                </c:pt>
                <c:pt idx="9170">
                  <c:v>2.1999999999999999E-5</c:v>
                </c:pt>
                <c:pt idx="9171">
                  <c:v>2.1999999999999999E-5</c:v>
                </c:pt>
                <c:pt idx="9172">
                  <c:v>2.1999999999999999E-5</c:v>
                </c:pt>
                <c:pt idx="9173">
                  <c:v>2.0999999999999999E-5</c:v>
                </c:pt>
                <c:pt idx="9174">
                  <c:v>2.0999999999999999E-5</c:v>
                </c:pt>
                <c:pt idx="9175">
                  <c:v>2.0999999999999999E-5</c:v>
                </c:pt>
                <c:pt idx="9176">
                  <c:v>2.0999999999999999E-5</c:v>
                </c:pt>
                <c:pt idx="9177">
                  <c:v>2.0999999999999999E-5</c:v>
                </c:pt>
                <c:pt idx="9178">
                  <c:v>2.0999999999999999E-5</c:v>
                </c:pt>
                <c:pt idx="9179">
                  <c:v>2.1999999999999999E-5</c:v>
                </c:pt>
                <c:pt idx="9180">
                  <c:v>2.1999999999999999E-5</c:v>
                </c:pt>
                <c:pt idx="9181">
                  <c:v>2.1999999999999999E-5</c:v>
                </c:pt>
                <c:pt idx="9182">
                  <c:v>2.1999999999999999E-5</c:v>
                </c:pt>
                <c:pt idx="9183">
                  <c:v>2.1999999999999999E-5</c:v>
                </c:pt>
                <c:pt idx="9184">
                  <c:v>2.1999999999999999E-5</c:v>
                </c:pt>
                <c:pt idx="9185">
                  <c:v>2.1999999999999999E-5</c:v>
                </c:pt>
                <c:pt idx="9186">
                  <c:v>2.3E-5</c:v>
                </c:pt>
                <c:pt idx="9187">
                  <c:v>2.3E-5</c:v>
                </c:pt>
                <c:pt idx="9188">
                  <c:v>2.3E-5</c:v>
                </c:pt>
                <c:pt idx="9189">
                  <c:v>2.3E-5</c:v>
                </c:pt>
                <c:pt idx="9190">
                  <c:v>2.3E-5</c:v>
                </c:pt>
                <c:pt idx="9191">
                  <c:v>2.4000000000000001E-5</c:v>
                </c:pt>
                <c:pt idx="9192">
                  <c:v>2.4000000000000001E-5</c:v>
                </c:pt>
                <c:pt idx="9193">
                  <c:v>2.4000000000000001E-5</c:v>
                </c:pt>
                <c:pt idx="9194">
                  <c:v>2.4000000000000001E-5</c:v>
                </c:pt>
                <c:pt idx="9195">
                  <c:v>2.4000000000000001E-5</c:v>
                </c:pt>
                <c:pt idx="9196">
                  <c:v>2.5000000000000001E-5</c:v>
                </c:pt>
                <c:pt idx="9197">
                  <c:v>2.5000000000000001E-5</c:v>
                </c:pt>
                <c:pt idx="9198">
                  <c:v>2.5000000000000001E-5</c:v>
                </c:pt>
                <c:pt idx="9199">
                  <c:v>2.5000000000000001E-5</c:v>
                </c:pt>
                <c:pt idx="9200">
                  <c:v>2.5000000000000001E-5</c:v>
                </c:pt>
                <c:pt idx="9201">
                  <c:v>2.5000000000000001E-5</c:v>
                </c:pt>
                <c:pt idx="9202">
                  <c:v>2.5000000000000001E-5</c:v>
                </c:pt>
                <c:pt idx="9203">
                  <c:v>2.5000000000000001E-5</c:v>
                </c:pt>
                <c:pt idx="9204">
                  <c:v>2.5000000000000001E-5</c:v>
                </c:pt>
                <c:pt idx="9205">
                  <c:v>2.5000000000000001E-5</c:v>
                </c:pt>
                <c:pt idx="9206">
                  <c:v>2.5000000000000001E-5</c:v>
                </c:pt>
                <c:pt idx="9207">
                  <c:v>2.5000000000000001E-5</c:v>
                </c:pt>
                <c:pt idx="9208">
                  <c:v>2.4000000000000001E-5</c:v>
                </c:pt>
                <c:pt idx="9209">
                  <c:v>2.4000000000000001E-5</c:v>
                </c:pt>
                <c:pt idx="9210">
                  <c:v>2.4000000000000001E-5</c:v>
                </c:pt>
                <c:pt idx="9211">
                  <c:v>2.4000000000000001E-5</c:v>
                </c:pt>
                <c:pt idx="9212">
                  <c:v>2.4000000000000001E-5</c:v>
                </c:pt>
                <c:pt idx="9213">
                  <c:v>2.4000000000000001E-5</c:v>
                </c:pt>
                <c:pt idx="9214">
                  <c:v>2.3E-5</c:v>
                </c:pt>
                <c:pt idx="9215">
                  <c:v>2.3E-5</c:v>
                </c:pt>
                <c:pt idx="9216">
                  <c:v>2.3E-5</c:v>
                </c:pt>
                <c:pt idx="9217">
                  <c:v>2.3E-5</c:v>
                </c:pt>
                <c:pt idx="9218">
                  <c:v>2.3E-5</c:v>
                </c:pt>
                <c:pt idx="9219">
                  <c:v>2.1999999999999999E-5</c:v>
                </c:pt>
                <c:pt idx="9220">
                  <c:v>2.1999999999999999E-5</c:v>
                </c:pt>
                <c:pt idx="9221">
                  <c:v>2.1999999999999999E-5</c:v>
                </c:pt>
                <c:pt idx="9222">
                  <c:v>2.1999999999999999E-5</c:v>
                </c:pt>
                <c:pt idx="9223">
                  <c:v>2.1999999999999999E-5</c:v>
                </c:pt>
                <c:pt idx="9224">
                  <c:v>2.1999999999999999E-5</c:v>
                </c:pt>
                <c:pt idx="9225">
                  <c:v>2.1999999999999999E-5</c:v>
                </c:pt>
                <c:pt idx="9226">
                  <c:v>2.1999999999999999E-5</c:v>
                </c:pt>
                <c:pt idx="9227">
                  <c:v>2.1999999999999999E-5</c:v>
                </c:pt>
                <c:pt idx="9228">
                  <c:v>2.1999999999999999E-5</c:v>
                </c:pt>
                <c:pt idx="9229">
                  <c:v>2.1999999999999999E-5</c:v>
                </c:pt>
                <c:pt idx="9230">
                  <c:v>2.1999999999999999E-5</c:v>
                </c:pt>
                <c:pt idx="9231">
                  <c:v>2.1999999999999999E-5</c:v>
                </c:pt>
                <c:pt idx="9232">
                  <c:v>2.1999999999999999E-5</c:v>
                </c:pt>
                <c:pt idx="9233">
                  <c:v>2.3E-5</c:v>
                </c:pt>
                <c:pt idx="9234">
                  <c:v>2.3E-5</c:v>
                </c:pt>
                <c:pt idx="9235">
                  <c:v>2.3E-5</c:v>
                </c:pt>
                <c:pt idx="9236">
                  <c:v>2.3E-5</c:v>
                </c:pt>
                <c:pt idx="9237">
                  <c:v>2.3E-5</c:v>
                </c:pt>
                <c:pt idx="9238">
                  <c:v>2.4000000000000001E-5</c:v>
                </c:pt>
                <c:pt idx="9239">
                  <c:v>2.4000000000000001E-5</c:v>
                </c:pt>
                <c:pt idx="9240">
                  <c:v>2.4000000000000001E-5</c:v>
                </c:pt>
                <c:pt idx="9241">
                  <c:v>2.4000000000000001E-5</c:v>
                </c:pt>
                <c:pt idx="9242">
                  <c:v>2.5000000000000001E-5</c:v>
                </c:pt>
                <c:pt idx="9243">
                  <c:v>2.5000000000000001E-5</c:v>
                </c:pt>
                <c:pt idx="9244">
                  <c:v>2.5000000000000001E-5</c:v>
                </c:pt>
                <c:pt idx="9245">
                  <c:v>2.5999999999999998E-5</c:v>
                </c:pt>
                <c:pt idx="9246">
                  <c:v>2.5999999999999998E-5</c:v>
                </c:pt>
                <c:pt idx="9247">
                  <c:v>2.5999999999999998E-5</c:v>
                </c:pt>
                <c:pt idx="9248">
                  <c:v>2.5999999999999998E-5</c:v>
                </c:pt>
                <c:pt idx="9249">
                  <c:v>2.6999999999999999E-5</c:v>
                </c:pt>
                <c:pt idx="9250">
                  <c:v>2.6999999999999999E-5</c:v>
                </c:pt>
                <c:pt idx="9251">
                  <c:v>2.6999999999999999E-5</c:v>
                </c:pt>
                <c:pt idx="9252">
                  <c:v>2.6999999999999999E-5</c:v>
                </c:pt>
                <c:pt idx="9253">
                  <c:v>2.6999999999999999E-5</c:v>
                </c:pt>
                <c:pt idx="9254">
                  <c:v>2.8E-5</c:v>
                </c:pt>
                <c:pt idx="9255">
                  <c:v>2.8E-5</c:v>
                </c:pt>
                <c:pt idx="9256">
                  <c:v>2.8E-5</c:v>
                </c:pt>
                <c:pt idx="9257">
                  <c:v>2.8E-5</c:v>
                </c:pt>
                <c:pt idx="9258">
                  <c:v>2.8E-5</c:v>
                </c:pt>
                <c:pt idx="9259">
                  <c:v>2.8E-5</c:v>
                </c:pt>
                <c:pt idx="9260">
                  <c:v>2.9E-5</c:v>
                </c:pt>
                <c:pt idx="9261">
                  <c:v>2.9E-5</c:v>
                </c:pt>
                <c:pt idx="9262">
                  <c:v>2.9E-5</c:v>
                </c:pt>
                <c:pt idx="9263">
                  <c:v>2.9E-5</c:v>
                </c:pt>
                <c:pt idx="9264">
                  <c:v>2.9E-5</c:v>
                </c:pt>
                <c:pt idx="9265">
                  <c:v>2.9E-5</c:v>
                </c:pt>
                <c:pt idx="9266">
                  <c:v>2.9E-5</c:v>
                </c:pt>
                <c:pt idx="9267">
                  <c:v>2.9E-5</c:v>
                </c:pt>
                <c:pt idx="9268">
                  <c:v>2.9E-5</c:v>
                </c:pt>
                <c:pt idx="9269">
                  <c:v>2.9E-5</c:v>
                </c:pt>
                <c:pt idx="9270">
                  <c:v>2.9E-5</c:v>
                </c:pt>
                <c:pt idx="9271">
                  <c:v>2.9E-5</c:v>
                </c:pt>
                <c:pt idx="9272">
                  <c:v>2.9E-5</c:v>
                </c:pt>
                <c:pt idx="9273">
                  <c:v>2.9E-5</c:v>
                </c:pt>
                <c:pt idx="9274">
                  <c:v>2.9E-5</c:v>
                </c:pt>
                <c:pt idx="9275">
                  <c:v>2.9E-5</c:v>
                </c:pt>
                <c:pt idx="9276">
                  <c:v>2.8E-5</c:v>
                </c:pt>
                <c:pt idx="9277">
                  <c:v>2.8E-5</c:v>
                </c:pt>
                <c:pt idx="9278">
                  <c:v>2.8E-5</c:v>
                </c:pt>
                <c:pt idx="9279">
                  <c:v>2.6999999999999999E-5</c:v>
                </c:pt>
                <c:pt idx="9280">
                  <c:v>2.6999999999999999E-5</c:v>
                </c:pt>
                <c:pt idx="9281">
                  <c:v>2.6999999999999999E-5</c:v>
                </c:pt>
                <c:pt idx="9282">
                  <c:v>2.5999999999999998E-5</c:v>
                </c:pt>
                <c:pt idx="9283">
                  <c:v>2.5999999999999998E-5</c:v>
                </c:pt>
                <c:pt idx="9284">
                  <c:v>2.5000000000000001E-5</c:v>
                </c:pt>
                <c:pt idx="9285">
                  <c:v>2.4000000000000001E-5</c:v>
                </c:pt>
                <c:pt idx="9286">
                  <c:v>2.4000000000000001E-5</c:v>
                </c:pt>
                <c:pt idx="9287">
                  <c:v>2.3E-5</c:v>
                </c:pt>
                <c:pt idx="9288">
                  <c:v>2.1999999999999999E-5</c:v>
                </c:pt>
                <c:pt idx="9289">
                  <c:v>2.0999999999999999E-5</c:v>
                </c:pt>
                <c:pt idx="9290">
                  <c:v>2.0000000000000002E-5</c:v>
                </c:pt>
                <c:pt idx="9291">
                  <c:v>2.0000000000000002E-5</c:v>
                </c:pt>
                <c:pt idx="9292">
                  <c:v>1.9000000000000001E-5</c:v>
                </c:pt>
                <c:pt idx="9293">
                  <c:v>1.8E-5</c:v>
                </c:pt>
                <c:pt idx="9294">
                  <c:v>1.7E-5</c:v>
                </c:pt>
                <c:pt idx="9295">
                  <c:v>1.5999999999999999E-5</c:v>
                </c:pt>
                <c:pt idx="9296">
                  <c:v>1.5E-5</c:v>
                </c:pt>
                <c:pt idx="9297">
                  <c:v>1.2999999999999999E-5</c:v>
                </c:pt>
                <c:pt idx="9298">
                  <c:v>1.2E-5</c:v>
                </c:pt>
                <c:pt idx="9299">
                  <c:v>1.1E-5</c:v>
                </c:pt>
                <c:pt idx="9300">
                  <c:v>1.0000000000000001E-5</c:v>
                </c:pt>
                <c:pt idx="9301">
                  <c:v>9.0000000000000002E-6</c:v>
                </c:pt>
                <c:pt idx="9302">
                  <c:v>7.9999999999999996E-6</c:v>
                </c:pt>
                <c:pt idx="9303">
                  <c:v>6.9999999999999999E-6</c:v>
                </c:pt>
                <c:pt idx="9304">
                  <c:v>6.0000000000000002E-6</c:v>
                </c:pt>
                <c:pt idx="9305">
                  <c:v>6.0000000000000002E-6</c:v>
                </c:pt>
                <c:pt idx="9306">
                  <c:v>5.0000000000000004E-6</c:v>
                </c:pt>
                <c:pt idx="9307">
                  <c:v>5.0000000000000004E-6</c:v>
                </c:pt>
                <c:pt idx="9308">
                  <c:v>5.0000000000000004E-6</c:v>
                </c:pt>
                <c:pt idx="9309">
                  <c:v>6.0000000000000002E-6</c:v>
                </c:pt>
                <c:pt idx="9310">
                  <c:v>6.0000000000000002E-6</c:v>
                </c:pt>
                <c:pt idx="9311">
                  <c:v>6.9999999999999999E-6</c:v>
                </c:pt>
                <c:pt idx="9312">
                  <c:v>7.9999999999999996E-6</c:v>
                </c:pt>
                <c:pt idx="9313">
                  <c:v>9.0000000000000002E-6</c:v>
                </c:pt>
                <c:pt idx="9314">
                  <c:v>1.0000000000000001E-5</c:v>
                </c:pt>
                <c:pt idx="9315">
                  <c:v>1.1E-5</c:v>
                </c:pt>
                <c:pt idx="9316">
                  <c:v>1.2E-5</c:v>
                </c:pt>
                <c:pt idx="9317">
                  <c:v>1.2E-5</c:v>
                </c:pt>
                <c:pt idx="9318">
                  <c:v>1.2999999999999999E-5</c:v>
                </c:pt>
                <c:pt idx="9319">
                  <c:v>1.4E-5</c:v>
                </c:pt>
                <c:pt idx="9320">
                  <c:v>1.5E-5</c:v>
                </c:pt>
                <c:pt idx="9321">
                  <c:v>1.5999999999999999E-5</c:v>
                </c:pt>
                <c:pt idx="9322">
                  <c:v>1.5999999999999999E-5</c:v>
                </c:pt>
                <c:pt idx="9323">
                  <c:v>1.7E-5</c:v>
                </c:pt>
                <c:pt idx="9324">
                  <c:v>1.8E-5</c:v>
                </c:pt>
                <c:pt idx="9325">
                  <c:v>1.8E-5</c:v>
                </c:pt>
                <c:pt idx="9326">
                  <c:v>1.9000000000000001E-5</c:v>
                </c:pt>
                <c:pt idx="9327">
                  <c:v>1.9000000000000001E-5</c:v>
                </c:pt>
                <c:pt idx="9328">
                  <c:v>2.0000000000000002E-5</c:v>
                </c:pt>
                <c:pt idx="9329">
                  <c:v>2.0000000000000002E-5</c:v>
                </c:pt>
                <c:pt idx="9330">
                  <c:v>2.0999999999999999E-5</c:v>
                </c:pt>
                <c:pt idx="9331">
                  <c:v>2.0999999999999999E-5</c:v>
                </c:pt>
                <c:pt idx="9332">
                  <c:v>2.0999999999999999E-5</c:v>
                </c:pt>
                <c:pt idx="9333">
                  <c:v>2.1999999999999999E-5</c:v>
                </c:pt>
                <c:pt idx="9334">
                  <c:v>2.1999999999999999E-5</c:v>
                </c:pt>
                <c:pt idx="9335">
                  <c:v>2.1999999999999999E-5</c:v>
                </c:pt>
                <c:pt idx="9336">
                  <c:v>2.1999999999999999E-5</c:v>
                </c:pt>
                <c:pt idx="9337">
                  <c:v>2.1999999999999999E-5</c:v>
                </c:pt>
                <c:pt idx="9338">
                  <c:v>2.3E-5</c:v>
                </c:pt>
                <c:pt idx="9339">
                  <c:v>2.3E-5</c:v>
                </c:pt>
                <c:pt idx="9340">
                  <c:v>2.3E-5</c:v>
                </c:pt>
                <c:pt idx="9341">
                  <c:v>2.3E-5</c:v>
                </c:pt>
                <c:pt idx="9342">
                  <c:v>2.3E-5</c:v>
                </c:pt>
                <c:pt idx="9343">
                  <c:v>2.3E-5</c:v>
                </c:pt>
                <c:pt idx="9344">
                  <c:v>2.3E-5</c:v>
                </c:pt>
                <c:pt idx="9345">
                  <c:v>2.3E-5</c:v>
                </c:pt>
                <c:pt idx="9346">
                  <c:v>2.3E-5</c:v>
                </c:pt>
                <c:pt idx="9347">
                  <c:v>2.3E-5</c:v>
                </c:pt>
                <c:pt idx="9348">
                  <c:v>2.3E-5</c:v>
                </c:pt>
                <c:pt idx="9349">
                  <c:v>2.3E-5</c:v>
                </c:pt>
                <c:pt idx="9350">
                  <c:v>2.4000000000000001E-5</c:v>
                </c:pt>
                <c:pt idx="9351">
                  <c:v>2.4000000000000001E-5</c:v>
                </c:pt>
                <c:pt idx="9352">
                  <c:v>2.4000000000000001E-5</c:v>
                </c:pt>
                <c:pt idx="9353">
                  <c:v>2.4000000000000001E-5</c:v>
                </c:pt>
                <c:pt idx="9354">
                  <c:v>2.4000000000000001E-5</c:v>
                </c:pt>
                <c:pt idx="9355">
                  <c:v>2.5000000000000001E-5</c:v>
                </c:pt>
                <c:pt idx="9356">
                  <c:v>2.5000000000000001E-5</c:v>
                </c:pt>
                <c:pt idx="9357">
                  <c:v>2.5000000000000001E-5</c:v>
                </c:pt>
                <c:pt idx="9358">
                  <c:v>2.5000000000000001E-5</c:v>
                </c:pt>
                <c:pt idx="9359">
                  <c:v>2.5999999999999998E-5</c:v>
                </c:pt>
                <c:pt idx="9360">
                  <c:v>2.5999999999999998E-5</c:v>
                </c:pt>
                <c:pt idx="9361">
                  <c:v>2.5999999999999998E-5</c:v>
                </c:pt>
                <c:pt idx="9362">
                  <c:v>2.5999999999999998E-5</c:v>
                </c:pt>
                <c:pt idx="9363">
                  <c:v>2.6999999999999999E-5</c:v>
                </c:pt>
                <c:pt idx="9364">
                  <c:v>2.6999999999999999E-5</c:v>
                </c:pt>
                <c:pt idx="9365">
                  <c:v>2.6999999999999999E-5</c:v>
                </c:pt>
                <c:pt idx="9366">
                  <c:v>2.8E-5</c:v>
                </c:pt>
                <c:pt idx="9367">
                  <c:v>2.8E-5</c:v>
                </c:pt>
                <c:pt idx="9368">
                  <c:v>2.8E-5</c:v>
                </c:pt>
                <c:pt idx="9369">
                  <c:v>2.9E-5</c:v>
                </c:pt>
                <c:pt idx="9370">
                  <c:v>2.9E-5</c:v>
                </c:pt>
                <c:pt idx="9371">
                  <c:v>2.9E-5</c:v>
                </c:pt>
                <c:pt idx="9372">
                  <c:v>3.0000000000000001E-5</c:v>
                </c:pt>
                <c:pt idx="9373">
                  <c:v>3.0000000000000001E-5</c:v>
                </c:pt>
                <c:pt idx="9374">
                  <c:v>3.0000000000000001E-5</c:v>
                </c:pt>
                <c:pt idx="9375">
                  <c:v>3.0000000000000001E-5</c:v>
                </c:pt>
                <c:pt idx="9376">
                  <c:v>3.0000000000000001E-5</c:v>
                </c:pt>
                <c:pt idx="9377">
                  <c:v>3.1000000000000001E-5</c:v>
                </c:pt>
                <c:pt idx="9378">
                  <c:v>3.1000000000000001E-5</c:v>
                </c:pt>
                <c:pt idx="9379">
                  <c:v>3.1000000000000001E-5</c:v>
                </c:pt>
                <c:pt idx="9380">
                  <c:v>3.1000000000000001E-5</c:v>
                </c:pt>
                <c:pt idx="9381">
                  <c:v>3.1000000000000001E-5</c:v>
                </c:pt>
                <c:pt idx="9382">
                  <c:v>3.1000000000000001E-5</c:v>
                </c:pt>
                <c:pt idx="9383">
                  <c:v>3.1000000000000001E-5</c:v>
                </c:pt>
                <c:pt idx="9384">
                  <c:v>3.1000000000000001E-5</c:v>
                </c:pt>
                <c:pt idx="9385">
                  <c:v>3.0000000000000001E-5</c:v>
                </c:pt>
                <c:pt idx="9386">
                  <c:v>3.0000000000000001E-5</c:v>
                </c:pt>
                <c:pt idx="9387">
                  <c:v>3.0000000000000001E-5</c:v>
                </c:pt>
                <c:pt idx="9388">
                  <c:v>3.0000000000000001E-5</c:v>
                </c:pt>
                <c:pt idx="9389">
                  <c:v>2.9E-5</c:v>
                </c:pt>
                <c:pt idx="9390">
                  <c:v>2.9E-5</c:v>
                </c:pt>
                <c:pt idx="9391">
                  <c:v>2.8E-5</c:v>
                </c:pt>
                <c:pt idx="9392">
                  <c:v>2.8E-5</c:v>
                </c:pt>
                <c:pt idx="9393">
                  <c:v>2.6999999999999999E-5</c:v>
                </c:pt>
                <c:pt idx="9394">
                  <c:v>2.5999999999999998E-5</c:v>
                </c:pt>
                <c:pt idx="9395">
                  <c:v>2.5999999999999998E-5</c:v>
                </c:pt>
                <c:pt idx="9396">
                  <c:v>2.5000000000000001E-5</c:v>
                </c:pt>
                <c:pt idx="9397">
                  <c:v>2.4000000000000001E-5</c:v>
                </c:pt>
                <c:pt idx="9398">
                  <c:v>2.3E-5</c:v>
                </c:pt>
                <c:pt idx="9399">
                  <c:v>2.1999999999999999E-5</c:v>
                </c:pt>
                <c:pt idx="9400">
                  <c:v>2.0999999999999999E-5</c:v>
                </c:pt>
                <c:pt idx="9401">
                  <c:v>2.0000000000000002E-5</c:v>
                </c:pt>
                <c:pt idx="9402">
                  <c:v>1.9000000000000001E-5</c:v>
                </c:pt>
                <c:pt idx="9403">
                  <c:v>1.8E-5</c:v>
                </c:pt>
                <c:pt idx="9404">
                  <c:v>1.7E-5</c:v>
                </c:pt>
                <c:pt idx="9405">
                  <c:v>1.5999999999999999E-5</c:v>
                </c:pt>
                <c:pt idx="9406">
                  <c:v>1.4E-5</c:v>
                </c:pt>
                <c:pt idx="9407">
                  <c:v>1.2999999999999999E-5</c:v>
                </c:pt>
                <c:pt idx="9408">
                  <c:v>1.2E-5</c:v>
                </c:pt>
                <c:pt idx="9409">
                  <c:v>1.0000000000000001E-5</c:v>
                </c:pt>
                <c:pt idx="9410">
                  <c:v>9.0000000000000002E-6</c:v>
                </c:pt>
                <c:pt idx="9411">
                  <c:v>7.9999999999999996E-6</c:v>
                </c:pt>
                <c:pt idx="9412">
                  <c:v>6.0000000000000002E-6</c:v>
                </c:pt>
                <c:pt idx="9413">
                  <c:v>5.0000000000000004E-6</c:v>
                </c:pt>
                <c:pt idx="9414">
                  <c:v>3.9999999999999998E-6</c:v>
                </c:pt>
                <c:pt idx="9415">
                  <c:v>3.9999999999999998E-6</c:v>
                </c:pt>
                <c:pt idx="9416">
                  <c:v>3.9999999999999998E-6</c:v>
                </c:pt>
                <c:pt idx="9417">
                  <c:v>5.0000000000000004E-6</c:v>
                </c:pt>
                <c:pt idx="9418">
                  <c:v>6.0000000000000002E-6</c:v>
                </c:pt>
                <c:pt idx="9419">
                  <c:v>6.9999999999999999E-6</c:v>
                </c:pt>
                <c:pt idx="9420">
                  <c:v>7.9999999999999996E-6</c:v>
                </c:pt>
                <c:pt idx="9421">
                  <c:v>1.0000000000000001E-5</c:v>
                </c:pt>
                <c:pt idx="9422">
                  <c:v>1.1E-5</c:v>
                </c:pt>
                <c:pt idx="9423">
                  <c:v>1.2999999999999999E-5</c:v>
                </c:pt>
                <c:pt idx="9424">
                  <c:v>1.4E-5</c:v>
                </c:pt>
                <c:pt idx="9425">
                  <c:v>1.5E-5</c:v>
                </c:pt>
                <c:pt idx="9426">
                  <c:v>1.7E-5</c:v>
                </c:pt>
                <c:pt idx="9427">
                  <c:v>1.8E-5</c:v>
                </c:pt>
                <c:pt idx="9428">
                  <c:v>1.9000000000000001E-5</c:v>
                </c:pt>
                <c:pt idx="9429">
                  <c:v>2.0999999999999999E-5</c:v>
                </c:pt>
                <c:pt idx="9430">
                  <c:v>2.1999999999999999E-5</c:v>
                </c:pt>
                <c:pt idx="9431">
                  <c:v>2.3E-5</c:v>
                </c:pt>
                <c:pt idx="9432">
                  <c:v>2.4000000000000001E-5</c:v>
                </c:pt>
                <c:pt idx="9433">
                  <c:v>2.5000000000000001E-5</c:v>
                </c:pt>
                <c:pt idx="9434">
                  <c:v>2.5999999999999998E-5</c:v>
                </c:pt>
                <c:pt idx="9435">
                  <c:v>2.6999999999999999E-5</c:v>
                </c:pt>
                <c:pt idx="9436">
                  <c:v>2.8E-5</c:v>
                </c:pt>
                <c:pt idx="9437">
                  <c:v>2.9E-5</c:v>
                </c:pt>
                <c:pt idx="9438">
                  <c:v>3.0000000000000001E-5</c:v>
                </c:pt>
                <c:pt idx="9439">
                  <c:v>3.0000000000000001E-5</c:v>
                </c:pt>
                <c:pt idx="9440">
                  <c:v>3.1000000000000001E-5</c:v>
                </c:pt>
                <c:pt idx="9441">
                  <c:v>3.1000000000000001E-5</c:v>
                </c:pt>
                <c:pt idx="9442">
                  <c:v>3.1999999999999999E-5</c:v>
                </c:pt>
                <c:pt idx="9443">
                  <c:v>3.1999999999999999E-5</c:v>
                </c:pt>
                <c:pt idx="9444">
                  <c:v>3.3000000000000003E-5</c:v>
                </c:pt>
                <c:pt idx="9445">
                  <c:v>3.3000000000000003E-5</c:v>
                </c:pt>
                <c:pt idx="9446">
                  <c:v>3.3000000000000003E-5</c:v>
                </c:pt>
                <c:pt idx="9447">
                  <c:v>3.3000000000000003E-5</c:v>
                </c:pt>
                <c:pt idx="9448">
                  <c:v>3.3000000000000003E-5</c:v>
                </c:pt>
                <c:pt idx="9449">
                  <c:v>3.3000000000000003E-5</c:v>
                </c:pt>
                <c:pt idx="9450">
                  <c:v>3.3000000000000003E-5</c:v>
                </c:pt>
                <c:pt idx="9451">
                  <c:v>3.3000000000000003E-5</c:v>
                </c:pt>
                <c:pt idx="9452">
                  <c:v>3.3000000000000003E-5</c:v>
                </c:pt>
                <c:pt idx="9453">
                  <c:v>3.3000000000000003E-5</c:v>
                </c:pt>
                <c:pt idx="9454">
                  <c:v>3.1999999999999999E-5</c:v>
                </c:pt>
                <c:pt idx="9455">
                  <c:v>3.1999999999999999E-5</c:v>
                </c:pt>
                <c:pt idx="9456">
                  <c:v>3.1999999999999999E-5</c:v>
                </c:pt>
                <c:pt idx="9457">
                  <c:v>3.1000000000000001E-5</c:v>
                </c:pt>
                <c:pt idx="9458">
                  <c:v>3.1000000000000001E-5</c:v>
                </c:pt>
                <c:pt idx="9459">
                  <c:v>3.1000000000000001E-5</c:v>
                </c:pt>
                <c:pt idx="9460">
                  <c:v>3.0000000000000001E-5</c:v>
                </c:pt>
                <c:pt idx="9461">
                  <c:v>2.9E-5</c:v>
                </c:pt>
                <c:pt idx="9462">
                  <c:v>2.9E-5</c:v>
                </c:pt>
                <c:pt idx="9463">
                  <c:v>2.8E-5</c:v>
                </c:pt>
                <c:pt idx="9464">
                  <c:v>2.8E-5</c:v>
                </c:pt>
                <c:pt idx="9465">
                  <c:v>2.6999999999999999E-5</c:v>
                </c:pt>
                <c:pt idx="9466">
                  <c:v>2.6999999999999999E-5</c:v>
                </c:pt>
                <c:pt idx="9467">
                  <c:v>2.5999999999999998E-5</c:v>
                </c:pt>
                <c:pt idx="9468">
                  <c:v>2.5000000000000001E-5</c:v>
                </c:pt>
                <c:pt idx="9469">
                  <c:v>2.5000000000000001E-5</c:v>
                </c:pt>
                <c:pt idx="9470">
                  <c:v>2.4000000000000001E-5</c:v>
                </c:pt>
                <c:pt idx="9471">
                  <c:v>2.3E-5</c:v>
                </c:pt>
                <c:pt idx="9472">
                  <c:v>2.3E-5</c:v>
                </c:pt>
                <c:pt idx="9473">
                  <c:v>2.1999999999999999E-5</c:v>
                </c:pt>
                <c:pt idx="9474">
                  <c:v>2.1999999999999999E-5</c:v>
                </c:pt>
                <c:pt idx="9475">
                  <c:v>2.0999999999999999E-5</c:v>
                </c:pt>
                <c:pt idx="9476">
                  <c:v>2.0000000000000002E-5</c:v>
                </c:pt>
                <c:pt idx="9477">
                  <c:v>2.0000000000000002E-5</c:v>
                </c:pt>
                <c:pt idx="9478">
                  <c:v>1.9000000000000001E-5</c:v>
                </c:pt>
                <c:pt idx="9479">
                  <c:v>1.9000000000000001E-5</c:v>
                </c:pt>
                <c:pt idx="9480">
                  <c:v>1.8E-5</c:v>
                </c:pt>
                <c:pt idx="9481">
                  <c:v>1.8E-5</c:v>
                </c:pt>
                <c:pt idx="9482">
                  <c:v>1.7E-5</c:v>
                </c:pt>
                <c:pt idx="9483">
                  <c:v>1.7E-5</c:v>
                </c:pt>
                <c:pt idx="9484">
                  <c:v>1.7E-5</c:v>
                </c:pt>
                <c:pt idx="9485">
                  <c:v>1.5999999999999999E-5</c:v>
                </c:pt>
                <c:pt idx="9486">
                  <c:v>1.5999999999999999E-5</c:v>
                </c:pt>
                <c:pt idx="9487">
                  <c:v>1.5999999999999999E-5</c:v>
                </c:pt>
                <c:pt idx="9488">
                  <c:v>1.5999999999999999E-5</c:v>
                </c:pt>
                <c:pt idx="9489">
                  <c:v>1.5E-5</c:v>
                </c:pt>
                <c:pt idx="9490">
                  <c:v>1.5E-5</c:v>
                </c:pt>
                <c:pt idx="9491">
                  <c:v>1.5E-5</c:v>
                </c:pt>
                <c:pt idx="9492">
                  <c:v>1.5E-5</c:v>
                </c:pt>
                <c:pt idx="9493">
                  <c:v>1.5E-5</c:v>
                </c:pt>
                <c:pt idx="9494">
                  <c:v>1.5E-5</c:v>
                </c:pt>
                <c:pt idx="9495">
                  <c:v>1.5E-5</c:v>
                </c:pt>
                <c:pt idx="9496">
                  <c:v>1.5E-5</c:v>
                </c:pt>
                <c:pt idx="9497">
                  <c:v>1.5E-5</c:v>
                </c:pt>
                <c:pt idx="9498">
                  <c:v>1.5999999999999999E-5</c:v>
                </c:pt>
                <c:pt idx="9499">
                  <c:v>1.5999999999999999E-5</c:v>
                </c:pt>
                <c:pt idx="9500">
                  <c:v>1.5999999999999999E-5</c:v>
                </c:pt>
                <c:pt idx="9501">
                  <c:v>1.5999999999999999E-5</c:v>
                </c:pt>
                <c:pt idx="9502">
                  <c:v>1.7E-5</c:v>
                </c:pt>
                <c:pt idx="9503">
                  <c:v>1.7E-5</c:v>
                </c:pt>
                <c:pt idx="9504">
                  <c:v>1.7E-5</c:v>
                </c:pt>
                <c:pt idx="9505">
                  <c:v>1.8E-5</c:v>
                </c:pt>
                <c:pt idx="9506">
                  <c:v>1.8E-5</c:v>
                </c:pt>
                <c:pt idx="9507">
                  <c:v>1.9000000000000001E-5</c:v>
                </c:pt>
                <c:pt idx="9508">
                  <c:v>1.9000000000000001E-5</c:v>
                </c:pt>
                <c:pt idx="9509">
                  <c:v>2.0000000000000002E-5</c:v>
                </c:pt>
                <c:pt idx="9510">
                  <c:v>2.0000000000000002E-5</c:v>
                </c:pt>
                <c:pt idx="9511">
                  <c:v>2.0999999999999999E-5</c:v>
                </c:pt>
                <c:pt idx="9512">
                  <c:v>2.0999999999999999E-5</c:v>
                </c:pt>
                <c:pt idx="9513">
                  <c:v>2.1999999999999999E-5</c:v>
                </c:pt>
                <c:pt idx="9514">
                  <c:v>2.1999999999999999E-5</c:v>
                </c:pt>
                <c:pt idx="9515">
                  <c:v>2.3E-5</c:v>
                </c:pt>
                <c:pt idx="9516">
                  <c:v>2.3E-5</c:v>
                </c:pt>
                <c:pt idx="9517">
                  <c:v>2.4000000000000001E-5</c:v>
                </c:pt>
                <c:pt idx="9518">
                  <c:v>2.4000000000000001E-5</c:v>
                </c:pt>
                <c:pt idx="9519">
                  <c:v>2.5000000000000001E-5</c:v>
                </c:pt>
                <c:pt idx="9520">
                  <c:v>2.5000000000000001E-5</c:v>
                </c:pt>
                <c:pt idx="9521">
                  <c:v>2.5000000000000001E-5</c:v>
                </c:pt>
                <c:pt idx="9522">
                  <c:v>2.5999999999999998E-5</c:v>
                </c:pt>
                <c:pt idx="9523">
                  <c:v>2.5999999999999998E-5</c:v>
                </c:pt>
                <c:pt idx="9524">
                  <c:v>2.5999999999999998E-5</c:v>
                </c:pt>
                <c:pt idx="9525">
                  <c:v>2.6999999999999999E-5</c:v>
                </c:pt>
                <c:pt idx="9526">
                  <c:v>2.6999999999999999E-5</c:v>
                </c:pt>
                <c:pt idx="9527">
                  <c:v>2.6999999999999999E-5</c:v>
                </c:pt>
                <c:pt idx="9528">
                  <c:v>2.6999999999999999E-5</c:v>
                </c:pt>
                <c:pt idx="9529">
                  <c:v>2.6999999999999999E-5</c:v>
                </c:pt>
                <c:pt idx="9530">
                  <c:v>2.6999999999999999E-5</c:v>
                </c:pt>
                <c:pt idx="9531">
                  <c:v>2.6999999999999999E-5</c:v>
                </c:pt>
                <c:pt idx="9532">
                  <c:v>2.6999999999999999E-5</c:v>
                </c:pt>
                <c:pt idx="9533">
                  <c:v>2.6999999999999999E-5</c:v>
                </c:pt>
                <c:pt idx="9534">
                  <c:v>2.6999999999999999E-5</c:v>
                </c:pt>
                <c:pt idx="9535">
                  <c:v>2.6999999999999999E-5</c:v>
                </c:pt>
                <c:pt idx="9536">
                  <c:v>2.5999999999999998E-5</c:v>
                </c:pt>
                <c:pt idx="9537">
                  <c:v>2.5999999999999998E-5</c:v>
                </c:pt>
                <c:pt idx="9538">
                  <c:v>2.5999999999999998E-5</c:v>
                </c:pt>
                <c:pt idx="9539">
                  <c:v>2.5000000000000001E-5</c:v>
                </c:pt>
                <c:pt idx="9540">
                  <c:v>2.5000000000000001E-5</c:v>
                </c:pt>
                <c:pt idx="9541">
                  <c:v>2.4000000000000001E-5</c:v>
                </c:pt>
                <c:pt idx="9542">
                  <c:v>2.4000000000000001E-5</c:v>
                </c:pt>
                <c:pt idx="9543">
                  <c:v>2.3E-5</c:v>
                </c:pt>
                <c:pt idx="9544">
                  <c:v>2.3E-5</c:v>
                </c:pt>
                <c:pt idx="9545">
                  <c:v>2.1999999999999999E-5</c:v>
                </c:pt>
                <c:pt idx="9546">
                  <c:v>2.0999999999999999E-5</c:v>
                </c:pt>
                <c:pt idx="9547">
                  <c:v>2.0999999999999999E-5</c:v>
                </c:pt>
                <c:pt idx="9548">
                  <c:v>2.0000000000000002E-5</c:v>
                </c:pt>
                <c:pt idx="9549">
                  <c:v>1.9000000000000001E-5</c:v>
                </c:pt>
                <c:pt idx="9550">
                  <c:v>1.8E-5</c:v>
                </c:pt>
                <c:pt idx="9551">
                  <c:v>1.7E-5</c:v>
                </c:pt>
                <c:pt idx="9552">
                  <c:v>1.5999999999999999E-5</c:v>
                </c:pt>
                <c:pt idx="9553">
                  <c:v>1.5999999999999999E-5</c:v>
                </c:pt>
                <c:pt idx="9554">
                  <c:v>1.5E-5</c:v>
                </c:pt>
                <c:pt idx="9555">
                  <c:v>1.4E-5</c:v>
                </c:pt>
                <c:pt idx="9556">
                  <c:v>1.2999999999999999E-5</c:v>
                </c:pt>
                <c:pt idx="9557">
                  <c:v>1.2E-5</c:v>
                </c:pt>
                <c:pt idx="9558">
                  <c:v>1.1E-5</c:v>
                </c:pt>
                <c:pt idx="9559">
                  <c:v>1.0000000000000001E-5</c:v>
                </c:pt>
                <c:pt idx="9560">
                  <c:v>9.0000000000000002E-6</c:v>
                </c:pt>
                <c:pt idx="9561">
                  <c:v>7.9999999999999996E-6</c:v>
                </c:pt>
                <c:pt idx="9562">
                  <c:v>6.9999999999999999E-6</c:v>
                </c:pt>
                <c:pt idx="9563">
                  <c:v>6.0000000000000002E-6</c:v>
                </c:pt>
                <c:pt idx="9564">
                  <c:v>6.0000000000000002E-6</c:v>
                </c:pt>
                <c:pt idx="9565">
                  <c:v>5.0000000000000004E-6</c:v>
                </c:pt>
                <c:pt idx="9566">
                  <c:v>3.9999999999999998E-6</c:v>
                </c:pt>
                <c:pt idx="9567">
                  <c:v>3.9999999999999998E-6</c:v>
                </c:pt>
                <c:pt idx="9568">
                  <c:v>3.9999999999999998E-6</c:v>
                </c:pt>
                <c:pt idx="9569">
                  <c:v>3.9999999999999998E-6</c:v>
                </c:pt>
                <c:pt idx="9570">
                  <c:v>3.9999999999999998E-6</c:v>
                </c:pt>
                <c:pt idx="9571">
                  <c:v>5.0000000000000004E-6</c:v>
                </c:pt>
                <c:pt idx="9572">
                  <c:v>5.0000000000000004E-6</c:v>
                </c:pt>
                <c:pt idx="9573">
                  <c:v>6.0000000000000002E-6</c:v>
                </c:pt>
                <c:pt idx="9574">
                  <c:v>6.0000000000000002E-6</c:v>
                </c:pt>
                <c:pt idx="9575">
                  <c:v>6.9999999999999999E-6</c:v>
                </c:pt>
                <c:pt idx="9576">
                  <c:v>6.9999999999999999E-6</c:v>
                </c:pt>
                <c:pt idx="9577">
                  <c:v>7.9999999999999996E-6</c:v>
                </c:pt>
                <c:pt idx="9578">
                  <c:v>9.0000000000000002E-6</c:v>
                </c:pt>
                <c:pt idx="9579">
                  <c:v>9.0000000000000002E-6</c:v>
                </c:pt>
                <c:pt idx="9580">
                  <c:v>1.0000000000000001E-5</c:v>
                </c:pt>
                <c:pt idx="9581">
                  <c:v>1.0000000000000001E-5</c:v>
                </c:pt>
                <c:pt idx="9582">
                  <c:v>1.0000000000000001E-5</c:v>
                </c:pt>
                <c:pt idx="9583">
                  <c:v>1.1E-5</c:v>
                </c:pt>
                <c:pt idx="9584">
                  <c:v>1.1E-5</c:v>
                </c:pt>
                <c:pt idx="9585">
                  <c:v>1.1E-5</c:v>
                </c:pt>
                <c:pt idx="9586">
                  <c:v>1.1E-5</c:v>
                </c:pt>
                <c:pt idx="9587">
                  <c:v>1.2E-5</c:v>
                </c:pt>
                <c:pt idx="9588">
                  <c:v>1.2E-5</c:v>
                </c:pt>
                <c:pt idx="9589">
                  <c:v>1.2E-5</c:v>
                </c:pt>
                <c:pt idx="9590">
                  <c:v>1.2E-5</c:v>
                </c:pt>
                <c:pt idx="9591">
                  <c:v>1.2E-5</c:v>
                </c:pt>
                <c:pt idx="9592">
                  <c:v>1.2E-5</c:v>
                </c:pt>
                <c:pt idx="9593">
                  <c:v>1.2E-5</c:v>
                </c:pt>
                <c:pt idx="9594">
                  <c:v>1.2E-5</c:v>
                </c:pt>
                <c:pt idx="9595">
                  <c:v>1.2E-5</c:v>
                </c:pt>
                <c:pt idx="9596">
                  <c:v>1.1E-5</c:v>
                </c:pt>
                <c:pt idx="9597">
                  <c:v>1.1E-5</c:v>
                </c:pt>
                <c:pt idx="9598">
                  <c:v>1.1E-5</c:v>
                </c:pt>
                <c:pt idx="9599">
                  <c:v>1.1E-5</c:v>
                </c:pt>
                <c:pt idx="9600">
                  <c:v>1.0000000000000001E-5</c:v>
                </c:pt>
                <c:pt idx="9601">
                  <c:v>1.0000000000000001E-5</c:v>
                </c:pt>
                <c:pt idx="9602">
                  <c:v>1.0000000000000001E-5</c:v>
                </c:pt>
                <c:pt idx="9603">
                  <c:v>9.0000000000000002E-6</c:v>
                </c:pt>
                <c:pt idx="9604">
                  <c:v>9.0000000000000002E-6</c:v>
                </c:pt>
                <c:pt idx="9605">
                  <c:v>9.0000000000000002E-6</c:v>
                </c:pt>
                <c:pt idx="9606">
                  <c:v>7.9999999999999996E-6</c:v>
                </c:pt>
                <c:pt idx="9607">
                  <c:v>7.9999999999999996E-6</c:v>
                </c:pt>
                <c:pt idx="9608">
                  <c:v>7.9999999999999996E-6</c:v>
                </c:pt>
                <c:pt idx="9609">
                  <c:v>6.9999999999999999E-6</c:v>
                </c:pt>
                <c:pt idx="9610">
                  <c:v>6.9999999999999999E-6</c:v>
                </c:pt>
                <c:pt idx="9611">
                  <c:v>6.0000000000000002E-6</c:v>
                </c:pt>
                <c:pt idx="9612">
                  <c:v>6.0000000000000002E-6</c:v>
                </c:pt>
                <c:pt idx="9613">
                  <c:v>6.0000000000000002E-6</c:v>
                </c:pt>
                <c:pt idx="9614">
                  <c:v>5.0000000000000004E-6</c:v>
                </c:pt>
                <c:pt idx="9615">
                  <c:v>5.0000000000000004E-6</c:v>
                </c:pt>
                <c:pt idx="9616">
                  <c:v>5.0000000000000004E-6</c:v>
                </c:pt>
                <c:pt idx="9617">
                  <c:v>3.9999999999999998E-6</c:v>
                </c:pt>
                <c:pt idx="9618">
                  <c:v>3.9999999999999998E-6</c:v>
                </c:pt>
                <c:pt idx="9619">
                  <c:v>3.9999999999999998E-6</c:v>
                </c:pt>
                <c:pt idx="9620">
                  <c:v>3.9999999999999998E-6</c:v>
                </c:pt>
                <c:pt idx="9621">
                  <c:v>3.9999999999999998E-6</c:v>
                </c:pt>
                <c:pt idx="9622">
                  <c:v>3.9999999999999998E-6</c:v>
                </c:pt>
                <c:pt idx="9623">
                  <c:v>3.9999999999999998E-6</c:v>
                </c:pt>
                <c:pt idx="9624">
                  <c:v>3.9999999999999998E-6</c:v>
                </c:pt>
                <c:pt idx="9625">
                  <c:v>3.9999999999999998E-6</c:v>
                </c:pt>
                <c:pt idx="9626">
                  <c:v>3.9999999999999998E-6</c:v>
                </c:pt>
                <c:pt idx="9627">
                  <c:v>3.9999999999999998E-6</c:v>
                </c:pt>
                <c:pt idx="9628">
                  <c:v>3.9999999999999998E-6</c:v>
                </c:pt>
                <c:pt idx="9629">
                  <c:v>5.0000000000000004E-6</c:v>
                </c:pt>
                <c:pt idx="9630">
                  <c:v>5.0000000000000004E-6</c:v>
                </c:pt>
                <c:pt idx="9631">
                  <c:v>5.0000000000000004E-6</c:v>
                </c:pt>
                <c:pt idx="9632">
                  <c:v>6.0000000000000002E-6</c:v>
                </c:pt>
                <c:pt idx="9633">
                  <c:v>6.0000000000000002E-6</c:v>
                </c:pt>
                <c:pt idx="9634">
                  <c:v>6.0000000000000002E-6</c:v>
                </c:pt>
                <c:pt idx="9635">
                  <c:v>6.9999999999999999E-6</c:v>
                </c:pt>
                <c:pt idx="9636">
                  <c:v>6.9999999999999999E-6</c:v>
                </c:pt>
                <c:pt idx="9637">
                  <c:v>7.9999999999999996E-6</c:v>
                </c:pt>
                <c:pt idx="9638">
                  <c:v>7.9999999999999996E-6</c:v>
                </c:pt>
                <c:pt idx="9639">
                  <c:v>9.0000000000000002E-6</c:v>
                </c:pt>
                <c:pt idx="9640">
                  <c:v>9.0000000000000002E-6</c:v>
                </c:pt>
                <c:pt idx="9641">
                  <c:v>1.0000000000000001E-5</c:v>
                </c:pt>
                <c:pt idx="9642">
                  <c:v>1.0000000000000001E-5</c:v>
                </c:pt>
                <c:pt idx="9643">
                  <c:v>1.1E-5</c:v>
                </c:pt>
                <c:pt idx="9644">
                  <c:v>1.1E-5</c:v>
                </c:pt>
                <c:pt idx="9645">
                  <c:v>1.2E-5</c:v>
                </c:pt>
                <c:pt idx="9646">
                  <c:v>1.2999999999999999E-5</c:v>
                </c:pt>
                <c:pt idx="9647">
                  <c:v>1.4E-5</c:v>
                </c:pt>
                <c:pt idx="9648">
                  <c:v>1.4E-5</c:v>
                </c:pt>
                <c:pt idx="9649">
                  <c:v>1.5E-5</c:v>
                </c:pt>
                <c:pt idx="9650">
                  <c:v>1.5999999999999999E-5</c:v>
                </c:pt>
                <c:pt idx="9651">
                  <c:v>1.5999999999999999E-5</c:v>
                </c:pt>
                <c:pt idx="9652">
                  <c:v>1.7E-5</c:v>
                </c:pt>
                <c:pt idx="9653">
                  <c:v>1.8E-5</c:v>
                </c:pt>
                <c:pt idx="9654">
                  <c:v>1.9000000000000001E-5</c:v>
                </c:pt>
                <c:pt idx="9655">
                  <c:v>1.9000000000000001E-5</c:v>
                </c:pt>
                <c:pt idx="9656">
                  <c:v>2.0000000000000002E-5</c:v>
                </c:pt>
                <c:pt idx="9657">
                  <c:v>2.0999999999999999E-5</c:v>
                </c:pt>
                <c:pt idx="9658">
                  <c:v>2.1999999999999999E-5</c:v>
                </c:pt>
                <c:pt idx="9659">
                  <c:v>2.1999999999999999E-5</c:v>
                </c:pt>
                <c:pt idx="9660">
                  <c:v>2.3E-5</c:v>
                </c:pt>
                <c:pt idx="9661">
                  <c:v>2.3E-5</c:v>
                </c:pt>
                <c:pt idx="9662">
                  <c:v>2.4000000000000001E-5</c:v>
                </c:pt>
                <c:pt idx="9663">
                  <c:v>2.5000000000000001E-5</c:v>
                </c:pt>
                <c:pt idx="9664">
                  <c:v>2.5000000000000001E-5</c:v>
                </c:pt>
                <c:pt idx="9665">
                  <c:v>2.5999999999999998E-5</c:v>
                </c:pt>
                <c:pt idx="9666">
                  <c:v>2.5999999999999998E-5</c:v>
                </c:pt>
                <c:pt idx="9667">
                  <c:v>2.5999999999999998E-5</c:v>
                </c:pt>
                <c:pt idx="9668">
                  <c:v>2.6999999999999999E-5</c:v>
                </c:pt>
                <c:pt idx="9669">
                  <c:v>2.6999999999999999E-5</c:v>
                </c:pt>
                <c:pt idx="9670">
                  <c:v>2.6999999999999999E-5</c:v>
                </c:pt>
                <c:pt idx="9671">
                  <c:v>2.6999999999999999E-5</c:v>
                </c:pt>
                <c:pt idx="9672">
                  <c:v>2.6999999999999999E-5</c:v>
                </c:pt>
                <c:pt idx="9673">
                  <c:v>2.6999999999999999E-5</c:v>
                </c:pt>
                <c:pt idx="9674">
                  <c:v>2.6999999999999999E-5</c:v>
                </c:pt>
                <c:pt idx="9675">
                  <c:v>2.6999999999999999E-5</c:v>
                </c:pt>
                <c:pt idx="9676">
                  <c:v>2.6999999999999999E-5</c:v>
                </c:pt>
                <c:pt idx="9677">
                  <c:v>2.6999999999999999E-5</c:v>
                </c:pt>
                <c:pt idx="9678">
                  <c:v>2.5999999999999998E-5</c:v>
                </c:pt>
                <c:pt idx="9679">
                  <c:v>2.5999999999999998E-5</c:v>
                </c:pt>
                <c:pt idx="9680">
                  <c:v>2.5999999999999998E-5</c:v>
                </c:pt>
                <c:pt idx="9681">
                  <c:v>2.5000000000000001E-5</c:v>
                </c:pt>
                <c:pt idx="9682">
                  <c:v>2.4000000000000001E-5</c:v>
                </c:pt>
                <c:pt idx="9683">
                  <c:v>2.4000000000000001E-5</c:v>
                </c:pt>
                <c:pt idx="9684">
                  <c:v>2.3E-5</c:v>
                </c:pt>
                <c:pt idx="9685">
                  <c:v>2.1999999999999999E-5</c:v>
                </c:pt>
                <c:pt idx="9686">
                  <c:v>2.0999999999999999E-5</c:v>
                </c:pt>
                <c:pt idx="9687">
                  <c:v>2.0000000000000002E-5</c:v>
                </c:pt>
                <c:pt idx="9688">
                  <c:v>1.9000000000000001E-5</c:v>
                </c:pt>
                <c:pt idx="9689">
                  <c:v>1.8E-5</c:v>
                </c:pt>
                <c:pt idx="9690">
                  <c:v>1.7E-5</c:v>
                </c:pt>
                <c:pt idx="9691">
                  <c:v>1.5999999999999999E-5</c:v>
                </c:pt>
                <c:pt idx="9692">
                  <c:v>1.5E-5</c:v>
                </c:pt>
                <c:pt idx="9693">
                  <c:v>1.4E-5</c:v>
                </c:pt>
                <c:pt idx="9694">
                  <c:v>1.2E-5</c:v>
                </c:pt>
                <c:pt idx="9695">
                  <c:v>1.1E-5</c:v>
                </c:pt>
                <c:pt idx="9696">
                  <c:v>1.0000000000000001E-5</c:v>
                </c:pt>
                <c:pt idx="9697">
                  <c:v>9.0000000000000002E-6</c:v>
                </c:pt>
                <c:pt idx="9698">
                  <c:v>6.9999999999999999E-6</c:v>
                </c:pt>
                <c:pt idx="9699">
                  <c:v>6.0000000000000002E-6</c:v>
                </c:pt>
                <c:pt idx="9700">
                  <c:v>5.0000000000000004E-6</c:v>
                </c:pt>
                <c:pt idx="9701">
                  <c:v>3.0000000000000001E-6</c:v>
                </c:pt>
                <c:pt idx="9702">
                  <c:v>1.9999999999999999E-6</c:v>
                </c:pt>
                <c:pt idx="9703">
                  <c:v>9.9999999999999995E-7</c:v>
                </c:pt>
                <c:pt idx="9704">
                  <c:v>9.9999999999999995E-7</c:v>
                </c:pt>
                <c:pt idx="9705">
                  <c:v>1.9999999999999999E-6</c:v>
                </c:pt>
                <c:pt idx="9706">
                  <c:v>3.0000000000000001E-6</c:v>
                </c:pt>
                <c:pt idx="9707">
                  <c:v>5.0000000000000004E-6</c:v>
                </c:pt>
                <c:pt idx="9708">
                  <c:v>6.0000000000000002E-6</c:v>
                </c:pt>
                <c:pt idx="9709">
                  <c:v>6.9999999999999999E-6</c:v>
                </c:pt>
                <c:pt idx="9710">
                  <c:v>7.9999999999999996E-6</c:v>
                </c:pt>
                <c:pt idx="9711">
                  <c:v>9.0000000000000002E-6</c:v>
                </c:pt>
                <c:pt idx="9712">
                  <c:v>1.0000000000000001E-5</c:v>
                </c:pt>
                <c:pt idx="9713">
                  <c:v>1.1E-5</c:v>
                </c:pt>
                <c:pt idx="9714">
                  <c:v>1.1E-5</c:v>
                </c:pt>
                <c:pt idx="9715">
                  <c:v>1.2E-5</c:v>
                </c:pt>
                <c:pt idx="9716">
                  <c:v>1.2999999999999999E-5</c:v>
                </c:pt>
                <c:pt idx="9717">
                  <c:v>1.4E-5</c:v>
                </c:pt>
                <c:pt idx="9718">
                  <c:v>1.4E-5</c:v>
                </c:pt>
                <c:pt idx="9719">
                  <c:v>1.5E-5</c:v>
                </c:pt>
                <c:pt idx="9720">
                  <c:v>1.5E-5</c:v>
                </c:pt>
                <c:pt idx="9721">
                  <c:v>1.5E-5</c:v>
                </c:pt>
                <c:pt idx="9722">
                  <c:v>1.5999999999999999E-5</c:v>
                </c:pt>
                <c:pt idx="9723">
                  <c:v>1.5999999999999999E-5</c:v>
                </c:pt>
                <c:pt idx="9724">
                  <c:v>1.5999999999999999E-5</c:v>
                </c:pt>
                <c:pt idx="9725">
                  <c:v>1.5999999999999999E-5</c:v>
                </c:pt>
                <c:pt idx="9726">
                  <c:v>1.5999999999999999E-5</c:v>
                </c:pt>
                <c:pt idx="9727">
                  <c:v>1.5999999999999999E-5</c:v>
                </c:pt>
                <c:pt idx="9728">
                  <c:v>1.5999999999999999E-5</c:v>
                </c:pt>
                <c:pt idx="9729">
                  <c:v>1.5999999999999999E-5</c:v>
                </c:pt>
                <c:pt idx="9730">
                  <c:v>1.5E-5</c:v>
                </c:pt>
                <c:pt idx="9731">
                  <c:v>1.5E-5</c:v>
                </c:pt>
                <c:pt idx="9732">
                  <c:v>1.5E-5</c:v>
                </c:pt>
                <c:pt idx="9733">
                  <c:v>1.4E-5</c:v>
                </c:pt>
                <c:pt idx="9734">
                  <c:v>1.4E-5</c:v>
                </c:pt>
                <c:pt idx="9735">
                  <c:v>1.2999999999999999E-5</c:v>
                </c:pt>
                <c:pt idx="9736">
                  <c:v>1.2999999999999999E-5</c:v>
                </c:pt>
                <c:pt idx="9737">
                  <c:v>1.2E-5</c:v>
                </c:pt>
                <c:pt idx="9738">
                  <c:v>1.1E-5</c:v>
                </c:pt>
                <c:pt idx="9739">
                  <c:v>1.1E-5</c:v>
                </c:pt>
                <c:pt idx="9740">
                  <c:v>1.0000000000000001E-5</c:v>
                </c:pt>
                <c:pt idx="9741">
                  <c:v>1.0000000000000001E-5</c:v>
                </c:pt>
                <c:pt idx="9742">
                  <c:v>9.0000000000000002E-6</c:v>
                </c:pt>
                <c:pt idx="9743">
                  <c:v>7.9999999999999996E-6</c:v>
                </c:pt>
                <c:pt idx="9744">
                  <c:v>7.9999999999999996E-6</c:v>
                </c:pt>
                <c:pt idx="9745">
                  <c:v>6.9999999999999999E-6</c:v>
                </c:pt>
                <c:pt idx="9746">
                  <c:v>6.9999999999999999E-6</c:v>
                </c:pt>
                <c:pt idx="9747">
                  <c:v>6.9999999999999999E-6</c:v>
                </c:pt>
                <c:pt idx="9748">
                  <c:v>6.9999999999999999E-6</c:v>
                </c:pt>
                <c:pt idx="9749">
                  <c:v>6.9999999999999999E-6</c:v>
                </c:pt>
                <c:pt idx="9750">
                  <c:v>7.9999999999999996E-6</c:v>
                </c:pt>
                <c:pt idx="9751">
                  <c:v>7.9999999999999996E-6</c:v>
                </c:pt>
                <c:pt idx="9752">
                  <c:v>9.0000000000000002E-6</c:v>
                </c:pt>
                <c:pt idx="9753">
                  <c:v>9.0000000000000002E-6</c:v>
                </c:pt>
                <c:pt idx="9754">
                  <c:v>1.0000000000000001E-5</c:v>
                </c:pt>
                <c:pt idx="9755">
                  <c:v>1.1E-5</c:v>
                </c:pt>
                <c:pt idx="9756">
                  <c:v>1.1E-5</c:v>
                </c:pt>
                <c:pt idx="9757">
                  <c:v>1.2E-5</c:v>
                </c:pt>
                <c:pt idx="9758">
                  <c:v>1.2999999999999999E-5</c:v>
                </c:pt>
                <c:pt idx="9759">
                  <c:v>1.4E-5</c:v>
                </c:pt>
                <c:pt idx="9760">
                  <c:v>1.4E-5</c:v>
                </c:pt>
                <c:pt idx="9761">
                  <c:v>1.5E-5</c:v>
                </c:pt>
                <c:pt idx="9762">
                  <c:v>1.5999999999999999E-5</c:v>
                </c:pt>
                <c:pt idx="9763">
                  <c:v>1.5999999999999999E-5</c:v>
                </c:pt>
                <c:pt idx="9764">
                  <c:v>1.7E-5</c:v>
                </c:pt>
                <c:pt idx="9765">
                  <c:v>1.8E-5</c:v>
                </c:pt>
                <c:pt idx="9766">
                  <c:v>1.8E-5</c:v>
                </c:pt>
                <c:pt idx="9767">
                  <c:v>1.9000000000000001E-5</c:v>
                </c:pt>
                <c:pt idx="9768">
                  <c:v>1.9000000000000001E-5</c:v>
                </c:pt>
                <c:pt idx="9769">
                  <c:v>2.0000000000000002E-5</c:v>
                </c:pt>
                <c:pt idx="9770">
                  <c:v>2.0000000000000002E-5</c:v>
                </c:pt>
                <c:pt idx="9771">
                  <c:v>2.0000000000000002E-5</c:v>
                </c:pt>
                <c:pt idx="9772">
                  <c:v>2.0999999999999999E-5</c:v>
                </c:pt>
                <c:pt idx="9773">
                  <c:v>2.0999999999999999E-5</c:v>
                </c:pt>
                <c:pt idx="9774">
                  <c:v>2.0999999999999999E-5</c:v>
                </c:pt>
                <c:pt idx="9775">
                  <c:v>2.0999999999999999E-5</c:v>
                </c:pt>
                <c:pt idx="9776">
                  <c:v>2.0999999999999999E-5</c:v>
                </c:pt>
                <c:pt idx="9777">
                  <c:v>2.1999999999999999E-5</c:v>
                </c:pt>
                <c:pt idx="9778">
                  <c:v>2.1999999999999999E-5</c:v>
                </c:pt>
                <c:pt idx="9779">
                  <c:v>2.1999999999999999E-5</c:v>
                </c:pt>
                <c:pt idx="9780">
                  <c:v>2.0999999999999999E-5</c:v>
                </c:pt>
                <c:pt idx="9781">
                  <c:v>2.0999999999999999E-5</c:v>
                </c:pt>
                <c:pt idx="9782">
                  <c:v>2.0999999999999999E-5</c:v>
                </c:pt>
                <c:pt idx="9783">
                  <c:v>2.0999999999999999E-5</c:v>
                </c:pt>
                <c:pt idx="9784">
                  <c:v>2.0999999999999999E-5</c:v>
                </c:pt>
                <c:pt idx="9785">
                  <c:v>2.0999999999999999E-5</c:v>
                </c:pt>
                <c:pt idx="9786">
                  <c:v>2.0999999999999999E-5</c:v>
                </c:pt>
                <c:pt idx="9787">
                  <c:v>2.0000000000000002E-5</c:v>
                </c:pt>
                <c:pt idx="9788">
                  <c:v>2.0000000000000002E-5</c:v>
                </c:pt>
                <c:pt idx="9789">
                  <c:v>2.0000000000000002E-5</c:v>
                </c:pt>
                <c:pt idx="9790">
                  <c:v>2.0000000000000002E-5</c:v>
                </c:pt>
                <c:pt idx="9791">
                  <c:v>1.9000000000000001E-5</c:v>
                </c:pt>
                <c:pt idx="9792">
                  <c:v>1.9000000000000001E-5</c:v>
                </c:pt>
                <c:pt idx="9793">
                  <c:v>1.9000000000000001E-5</c:v>
                </c:pt>
                <c:pt idx="9794">
                  <c:v>1.8E-5</c:v>
                </c:pt>
                <c:pt idx="9795">
                  <c:v>1.8E-5</c:v>
                </c:pt>
                <c:pt idx="9796">
                  <c:v>1.8E-5</c:v>
                </c:pt>
                <c:pt idx="9797">
                  <c:v>1.7E-5</c:v>
                </c:pt>
                <c:pt idx="9798">
                  <c:v>1.7E-5</c:v>
                </c:pt>
                <c:pt idx="9799">
                  <c:v>1.7E-5</c:v>
                </c:pt>
                <c:pt idx="9800">
                  <c:v>1.5999999999999999E-5</c:v>
                </c:pt>
                <c:pt idx="9801">
                  <c:v>1.5999999999999999E-5</c:v>
                </c:pt>
                <c:pt idx="9802">
                  <c:v>1.5999999999999999E-5</c:v>
                </c:pt>
                <c:pt idx="9803">
                  <c:v>1.5E-5</c:v>
                </c:pt>
                <c:pt idx="9804">
                  <c:v>1.5E-5</c:v>
                </c:pt>
                <c:pt idx="9805">
                  <c:v>1.5E-5</c:v>
                </c:pt>
                <c:pt idx="9806">
                  <c:v>1.4E-5</c:v>
                </c:pt>
                <c:pt idx="9807">
                  <c:v>1.4E-5</c:v>
                </c:pt>
                <c:pt idx="9808">
                  <c:v>1.4E-5</c:v>
                </c:pt>
                <c:pt idx="9809">
                  <c:v>1.4E-5</c:v>
                </c:pt>
                <c:pt idx="9810">
                  <c:v>1.4E-5</c:v>
                </c:pt>
                <c:pt idx="9811">
                  <c:v>1.2999999999999999E-5</c:v>
                </c:pt>
                <c:pt idx="9812">
                  <c:v>1.2999999999999999E-5</c:v>
                </c:pt>
                <c:pt idx="9813">
                  <c:v>1.2999999999999999E-5</c:v>
                </c:pt>
                <c:pt idx="9814">
                  <c:v>1.2999999999999999E-5</c:v>
                </c:pt>
                <c:pt idx="9815">
                  <c:v>1.2999999999999999E-5</c:v>
                </c:pt>
                <c:pt idx="9816">
                  <c:v>1.2E-5</c:v>
                </c:pt>
                <c:pt idx="9817">
                  <c:v>1.2E-5</c:v>
                </c:pt>
                <c:pt idx="9818">
                  <c:v>1.2E-5</c:v>
                </c:pt>
                <c:pt idx="9819">
                  <c:v>1.2E-5</c:v>
                </c:pt>
                <c:pt idx="9820">
                  <c:v>1.2E-5</c:v>
                </c:pt>
                <c:pt idx="9821">
                  <c:v>1.2E-5</c:v>
                </c:pt>
                <c:pt idx="9822">
                  <c:v>1.1E-5</c:v>
                </c:pt>
                <c:pt idx="9823">
                  <c:v>1.1E-5</c:v>
                </c:pt>
                <c:pt idx="9824">
                  <c:v>1.1E-5</c:v>
                </c:pt>
                <c:pt idx="9825">
                  <c:v>1.1E-5</c:v>
                </c:pt>
                <c:pt idx="9826">
                  <c:v>1.1E-5</c:v>
                </c:pt>
                <c:pt idx="9827">
                  <c:v>1.0000000000000001E-5</c:v>
                </c:pt>
                <c:pt idx="9828">
                  <c:v>1.0000000000000001E-5</c:v>
                </c:pt>
                <c:pt idx="9829">
                  <c:v>1.0000000000000001E-5</c:v>
                </c:pt>
                <c:pt idx="9830">
                  <c:v>1.0000000000000001E-5</c:v>
                </c:pt>
                <c:pt idx="9831">
                  <c:v>9.0000000000000002E-6</c:v>
                </c:pt>
                <c:pt idx="9832">
                  <c:v>9.0000000000000002E-6</c:v>
                </c:pt>
                <c:pt idx="9833">
                  <c:v>9.0000000000000002E-6</c:v>
                </c:pt>
                <c:pt idx="9834">
                  <c:v>9.0000000000000002E-6</c:v>
                </c:pt>
                <c:pt idx="9835">
                  <c:v>9.0000000000000002E-6</c:v>
                </c:pt>
                <c:pt idx="9836">
                  <c:v>9.0000000000000002E-6</c:v>
                </c:pt>
                <c:pt idx="9837">
                  <c:v>9.0000000000000002E-6</c:v>
                </c:pt>
                <c:pt idx="9838">
                  <c:v>9.0000000000000002E-6</c:v>
                </c:pt>
                <c:pt idx="9839">
                  <c:v>1.0000000000000001E-5</c:v>
                </c:pt>
                <c:pt idx="9840">
                  <c:v>1.0000000000000001E-5</c:v>
                </c:pt>
                <c:pt idx="9841">
                  <c:v>1.0000000000000001E-5</c:v>
                </c:pt>
                <c:pt idx="9842">
                  <c:v>1.1E-5</c:v>
                </c:pt>
                <c:pt idx="9843">
                  <c:v>1.1E-5</c:v>
                </c:pt>
                <c:pt idx="9844">
                  <c:v>1.2E-5</c:v>
                </c:pt>
                <c:pt idx="9845">
                  <c:v>1.2999999999999999E-5</c:v>
                </c:pt>
                <c:pt idx="9846">
                  <c:v>1.4E-5</c:v>
                </c:pt>
                <c:pt idx="9847">
                  <c:v>1.4E-5</c:v>
                </c:pt>
                <c:pt idx="9848">
                  <c:v>1.5E-5</c:v>
                </c:pt>
                <c:pt idx="9849">
                  <c:v>1.5999999999999999E-5</c:v>
                </c:pt>
                <c:pt idx="9850">
                  <c:v>1.7E-5</c:v>
                </c:pt>
                <c:pt idx="9851">
                  <c:v>1.8E-5</c:v>
                </c:pt>
                <c:pt idx="9852">
                  <c:v>1.9000000000000001E-5</c:v>
                </c:pt>
                <c:pt idx="9853">
                  <c:v>2.0000000000000002E-5</c:v>
                </c:pt>
                <c:pt idx="9854">
                  <c:v>2.0999999999999999E-5</c:v>
                </c:pt>
                <c:pt idx="9855">
                  <c:v>2.1999999999999999E-5</c:v>
                </c:pt>
                <c:pt idx="9856">
                  <c:v>2.1999999999999999E-5</c:v>
                </c:pt>
                <c:pt idx="9857">
                  <c:v>2.3E-5</c:v>
                </c:pt>
                <c:pt idx="9858">
                  <c:v>2.4000000000000001E-5</c:v>
                </c:pt>
                <c:pt idx="9859">
                  <c:v>2.5000000000000001E-5</c:v>
                </c:pt>
                <c:pt idx="9860">
                  <c:v>2.5999999999999998E-5</c:v>
                </c:pt>
                <c:pt idx="9861">
                  <c:v>2.6999999999999999E-5</c:v>
                </c:pt>
                <c:pt idx="9862">
                  <c:v>2.6999999999999999E-5</c:v>
                </c:pt>
                <c:pt idx="9863">
                  <c:v>2.8E-5</c:v>
                </c:pt>
                <c:pt idx="9864">
                  <c:v>2.9E-5</c:v>
                </c:pt>
                <c:pt idx="9865">
                  <c:v>2.9E-5</c:v>
                </c:pt>
                <c:pt idx="9866">
                  <c:v>3.0000000000000001E-5</c:v>
                </c:pt>
                <c:pt idx="9867">
                  <c:v>3.1000000000000001E-5</c:v>
                </c:pt>
                <c:pt idx="9868">
                  <c:v>3.1000000000000001E-5</c:v>
                </c:pt>
                <c:pt idx="9869">
                  <c:v>3.1999999999999999E-5</c:v>
                </c:pt>
                <c:pt idx="9870">
                  <c:v>3.1999999999999999E-5</c:v>
                </c:pt>
                <c:pt idx="9871">
                  <c:v>3.3000000000000003E-5</c:v>
                </c:pt>
                <c:pt idx="9872">
                  <c:v>3.3000000000000003E-5</c:v>
                </c:pt>
                <c:pt idx="9873">
                  <c:v>3.4E-5</c:v>
                </c:pt>
                <c:pt idx="9874">
                  <c:v>3.4E-5</c:v>
                </c:pt>
                <c:pt idx="9875">
                  <c:v>3.4999999999999997E-5</c:v>
                </c:pt>
                <c:pt idx="9876">
                  <c:v>3.4999999999999997E-5</c:v>
                </c:pt>
                <c:pt idx="9877">
                  <c:v>3.6000000000000001E-5</c:v>
                </c:pt>
                <c:pt idx="9878">
                  <c:v>3.6000000000000001E-5</c:v>
                </c:pt>
                <c:pt idx="9879">
                  <c:v>3.6999999999999998E-5</c:v>
                </c:pt>
                <c:pt idx="9880">
                  <c:v>3.6999999999999998E-5</c:v>
                </c:pt>
                <c:pt idx="9881">
                  <c:v>3.8000000000000002E-5</c:v>
                </c:pt>
                <c:pt idx="9882">
                  <c:v>3.8000000000000002E-5</c:v>
                </c:pt>
                <c:pt idx="9883">
                  <c:v>3.8999999999999999E-5</c:v>
                </c:pt>
                <c:pt idx="9884">
                  <c:v>3.8999999999999999E-5</c:v>
                </c:pt>
                <c:pt idx="9885">
                  <c:v>4.0000000000000003E-5</c:v>
                </c:pt>
                <c:pt idx="9886">
                  <c:v>4.1E-5</c:v>
                </c:pt>
                <c:pt idx="9887">
                  <c:v>4.1E-5</c:v>
                </c:pt>
                <c:pt idx="9888">
                  <c:v>4.1999999999999998E-5</c:v>
                </c:pt>
                <c:pt idx="9889">
                  <c:v>4.3000000000000002E-5</c:v>
                </c:pt>
                <c:pt idx="9890">
                  <c:v>4.3000000000000002E-5</c:v>
                </c:pt>
                <c:pt idx="9891">
                  <c:v>4.3999999999999999E-5</c:v>
                </c:pt>
                <c:pt idx="9892">
                  <c:v>4.5000000000000003E-5</c:v>
                </c:pt>
                <c:pt idx="9893">
                  <c:v>4.5000000000000003E-5</c:v>
                </c:pt>
                <c:pt idx="9894">
                  <c:v>4.6E-5</c:v>
                </c:pt>
                <c:pt idx="9895">
                  <c:v>4.6999999999999997E-5</c:v>
                </c:pt>
                <c:pt idx="9896">
                  <c:v>4.6999999999999997E-5</c:v>
                </c:pt>
                <c:pt idx="9897">
                  <c:v>4.8000000000000001E-5</c:v>
                </c:pt>
                <c:pt idx="9898">
                  <c:v>4.8999999999999998E-5</c:v>
                </c:pt>
                <c:pt idx="9899">
                  <c:v>4.8999999999999998E-5</c:v>
                </c:pt>
                <c:pt idx="9900">
                  <c:v>5.0000000000000002E-5</c:v>
                </c:pt>
                <c:pt idx="9901">
                  <c:v>5.0000000000000002E-5</c:v>
                </c:pt>
                <c:pt idx="9902">
                  <c:v>5.0000000000000002E-5</c:v>
                </c:pt>
                <c:pt idx="9903">
                  <c:v>5.1E-5</c:v>
                </c:pt>
                <c:pt idx="9904">
                  <c:v>5.1E-5</c:v>
                </c:pt>
                <c:pt idx="9905">
                  <c:v>5.1E-5</c:v>
                </c:pt>
                <c:pt idx="9906">
                  <c:v>5.1E-5</c:v>
                </c:pt>
                <c:pt idx="9907">
                  <c:v>5.1E-5</c:v>
                </c:pt>
                <c:pt idx="9908">
                  <c:v>5.1E-5</c:v>
                </c:pt>
                <c:pt idx="9909">
                  <c:v>5.1E-5</c:v>
                </c:pt>
                <c:pt idx="9910">
                  <c:v>5.1E-5</c:v>
                </c:pt>
                <c:pt idx="9911">
                  <c:v>5.1E-5</c:v>
                </c:pt>
                <c:pt idx="9912">
                  <c:v>5.1E-5</c:v>
                </c:pt>
                <c:pt idx="9913">
                  <c:v>5.0000000000000002E-5</c:v>
                </c:pt>
                <c:pt idx="9914">
                  <c:v>5.0000000000000002E-5</c:v>
                </c:pt>
                <c:pt idx="9915">
                  <c:v>4.8999999999999998E-5</c:v>
                </c:pt>
                <c:pt idx="9916">
                  <c:v>4.8000000000000001E-5</c:v>
                </c:pt>
                <c:pt idx="9917">
                  <c:v>4.8000000000000001E-5</c:v>
                </c:pt>
                <c:pt idx="9918">
                  <c:v>4.6999999999999997E-5</c:v>
                </c:pt>
                <c:pt idx="9919">
                  <c:v>4.6E-5</c:v>
                </c:pt>
                <c:pt idx="9920">
                  <c:v>4.5000000000000003E-5</c:v>
                </c:pt>
                <c:pt idx="9921">
                  <c:v>4.3999999999999999E-5</c:v>
                </c:pt>
                <c:pt idx="9922">
                  <c:v>4.3000000000000002E-5</c:v>
                </c:pt>
                <c:pt idx="9923">
                  <c:v>4.1999999999999998E-5</c:v>
                </c:pt>
                <c:pt idx="9924">
                  <c:v>4.1E-5</c:v>
                </c:pt>
                <c:pt idx="9925">
                  <c:v>4.0000000000000003E-5</c:v>
                </c:pt>
                <c:pt idx="9926">
                  <c:v>3.8999999999999999E-5</c:v>
                </c:pt>
                <c:pt idx="9927">
                  <c:v>3.6999999999999998E-5</c:v>
                </c:pt>
                <c:pt idx="9928">
                  <c:v>3.6000000000000001E-5</c:v>
                </c:pt>
                <c:pt idx="9929">
                  <c:v>3.4999999999999997E-5</c:v>
                </c:pt>
                <c:pt idx="9930">
                  <c:v>3.4E-5</c:v>
                </c:pt>
                <c:pt idx="9931">
                  <c:v>3.1999999999999999E-5</c:v>
                </c:pt>
                <c:pt idx="9932">
                  <c:v>3.1000000000000001E-5</c:v>
                </c:pt>
                <c:pt idx="9933">
                  <c:v>3.0000000000000001E-5</c:v>
                </c:pt>
                <c:pt idx="9934">
                  <c:v>2.9E-5</c:v>
                </c:pt>
                <c:pt idx="9935">
                  <c:v>2.8E-5</c:v>
                </c:pt>
                <c:pt idx="9936">
                  <c:v>2.6999999999999999E-5</c:v>
                </c:pt>
                <c:pt idx="9937">
                  <c:v>2.5999999999999998E-5</c:v>
                </c:pt>
                <c:pt idx="9938">
                  <c:v>2.5000000000000001E-5</c:v>
                </c:pt>
                <c:pt idx="9939">
                  <c:v>2.4000000000000001E-5</c:v>
                </c:pt>
                <c:pt idx="9940">
                  <c:v>2.3E-5</c:v>
                </c:pt>
                <c:pt idx="9941">
                  <c:v>2.3E-5</c:v>
                </c:pt>
                <c:pt idx="9942">
                  <c:v>2.1999999999999999E-5</c:v>
                </c:pt>
                <c:pt idx="9943">
                  <c:v>2.1999999999999999E-5</c:v>
                </c:pt>
                <c:pt idx="9944">
                  <c:v>2.1999999999999999E-5</c:v>
                </c:pt>
                <c:pt idx="9945">
                  <c:v>2.1999999999999999E-5</c:v>
                </c:pt>
                <c:pt idx="9946">
                  <c:v>2.1999999999999999E-5</c:v>
                </c:pt>
                <c:pt idx="9947">
                  <c:v>2.1999999999999999E-5</c:v>
                </c:pt>
                <c:pt idx="9948">
                  <c:v>2.1999999999999999E-5</c:v>
                </c:pt>
                <c:pt idx="9949">
                  <c:v>2.1999999999999999E-5</c:v>
                </c:pt>
                <c:pt idx="9950">
                  <c:v>2.3E-5</c:v>
                </c:pt>
                <c:pt idx="9951">
                  <c:v>2.3E-5</c:v>
                </c:pt>
                <c:pt idx="9952">
                  <c:v>2.4000000000000001E-5</c:v>
                </c:pt>
                <c:pt idx="9953">
                  <c:v>2.4000000000000001E-5</c:v>
                </c:pt>
                <c:pt idx="9954">
                  <c:v>2.5000000000000001E-5</c:v>
                </c:pt>
                <c:pt idx="9955">
                  <c:v>2.5000000000000001E-5</c:v>
                </c:pt>
                <c:pt idx="9956">
                  <c:v>2.5999999999999998E-5</c:v>
                </c:pt>
                <c:pt idx="9957">
                  <c:v>2.6999999999999999E-5</c:v>
                </c:pt>
                <c:pt idx="9958">
                  <c:v>2.6999999999999999E-5</c:v>
                </c:pt>
                <c:pt idx="9959">
                  <c:v>2.8E-5</c:v>
                </c:pt>
                <c:pt idx="9960">
                  <c:v>2.8E-5</c:v>
                </c:pt>
                <c:pt idx="9961">
                  <c:v>2.9E-5</c:v>
                </c:pt>
                <c:pt idx="9962">
                  <c:v>2.9E-5</c:v>
                </c:pt>
                <c:pt idx="9963">
                  <c:v>3.0000000000000001E-5</c:v>
                </c:pt>
                <c:pt idx="9964">
                  <c:v>3.0000000000000001E-5</c:v>
                </c:pt>
                <c:pt idx="9965">
                  <c:v>3.0000000000000001E-5</c:v>
                </c:pt>
                <c:pt idx="9966">
                  <c:v>3.1000000000000001E-5</c:v>
                </c:pt>
                <c:pt idx="9967">
                  <c:v>3.1000000000000001E-5</c:v>
                </c:pt>
                <c:pt idx="9968">
                  <c:v>3.1999999999999999E-5</c:v>
                </c:pt>
                <c:pt idx="9969">
                  <c:v>3.1999999999999999E-5</c:v>
                </c:pt>
                <c:pt idx="9970">
                  <c:v>3.1999999999999999E-5</c:v>
                </c:pt>
                <c:pt idx="9971">
                  <c:v>3.1999999999999999E-5</c:v>
                </c:pt>
                <c:pt idx="9972">
                  <c:v>3.3000000000000003E-5</c:v>
                </c:pt>
                <c:pt idx="9973">
                  <c:v>3.3000000000000003E-5</c:v>
                </c:pt>
                <c:pt idx="9974">
                  <c:v>3.3000000000000003E-5</c:v>
                </c:pt>
                <c:pt idx="9975">
                  <c:v>3.3000000000000003E-5</c:v>
                </c:pt>
                <c:pt idx="9976">
                  <c:v>3.3000000000000003E-5</c:v>
                </c:pt>
                <c:pt idx="9977">
                  <c:v>3.3000000000000003E-5</c:v>
                </c:pt>
                <c:pt idx="9978">
                  <c:v>3.3000000000000003E-5</c:v>
                </c:pt>
                <c:pt idx="9979">
                  <c:v>3.4E-5</c:v>
                </c:pt>
                <c:pt idx="9980">
                  <c:v>3.4E-5</c:v>
                </c:pt>
                <c:pt idx="9981">
                  <c:v>3.4E-5</c:v>
                </c:pt>
                <c:pt idx="9982">
                  <c:v>3.4E-5</c:v>
                </c:pt>
                <c:pt idx="9983">
                  <c:v>3.4E-5</c:v>
                </c:pt>
                <c:pt idx="9984">
                  <c:v>3.4E-5</c:v>
                </c:pt>
                <c:pt idx="9985">
                  <c:v>3.4E-5</c:v>
                </c:pt>
                <c:pt idx="9986">
                  <c:v>3.4E-5</c:v>
                </c:pt>
                <c:pt idx="9987">
                  <c:v>3.4E-5</c:v>
                </c:pt>
                <c:pt idx="9988">
                  <c:v>3.4E-5</c:v>
                </c:pt>
                <c:pt idx="9989">
                  <c:v>3.4E-5</c:v>
                </c:pt>
                <c:pt idx="9990">
                  <c:v>3.4E-5</c:v>
                </c:pt>
                <c:pt idx="9991">
                  <c:v>3.4E-5</c:v>
                </c:pt>
                <c:pt idx="9992">
                  <c:v>3.4E-5</c:v>
                </c:pt>
                <c:pt idx="9993">
                  <c:v>3.4E-5</c:v>
                </c:pt>
                <c:pt idx="9994">
                  <c:v>3.4E-5</c:v>
                </c:pt>
                <c:pt idx="9995">
                  <c:v>3.4E-5</c:v>
                </c:pt>
                <c:pt idx="9996">
                  <c:v>3.4E-5</c:v>
                </c:pt>
                <c:pt idx="9997">
                  <c:v>3.4E-5</c:v>
                </c:pt>
                <c:pt idx="9998">
                  <c:v>3.4E-5</c:v>
                </c:pt>
                <c:pt idx="9999">
                  <c:v>3.4E-5</c:v>
                </c:pt>
                <c:pt idx="10000">
                  <c:v>3.4E-5</c:v>
                </c:pt>
                <c:pt idx="10001">
                  <c:v>3.4E-5</c:v>
                </c:pt>
                <c:pt idx="10002">
                  <c:v>3.4E-5</c:v>
                </c:pt>
                <c:pt idx="10003">
                  <c:v>3.4E-5</c:v>
                </c:pt>
                <c:pt idx="10004">
                  <c:v>3.4E-5</c:v>
                </c:pt>
                <c:pt idx="10005">
                  <c:v>3.4E-5</c:v>
                </c:pt>
                <c:pt idx="10006">
                  <c:v>3.4E-5</c:v>
                </c:pt>
                <c:pt idx="10007">
                  <c:v>3.4E-5</c:v>
                </c:pt>
                <c:pt idx="10008">
                  <c:v>3.4E-5</c:v>
                </c:pt>
                <c:pt idx="10009">
                  <c:v>3.4E-5</c:v>
                </c:pt>
                <c:pt idx="10010">
                  <c:v>3.4E-5</c:v>
                </c:pt>
                <c:pt idx="10011">
                  <c:v>3.4E-5</c:v>
                </c:pt>
                <c:pt idx="10012">
                  <c:v>3.4E-5</c:v>
                </c:pt>
                <c:pt idx="10013">
                  <c:v>3.4E-5</c:v>
                </c:pt>
                <c:pt idx="10014">
                  <c:v>3.4E-5</c:v>
                </c:pt>
                <c:pt idx="10015">
                  <c:v>3.4E-5</c:v>
                </c:pt>
                <c:pt idx="10016">
                  <c:v>3.3000000000000003E-5</c:v>
                </c:pt>
                <c:pt idx="10017">
                  <c:v>3.3000000000000003E-5</c:v>
                </c:pt>
                <c:pt idx="10018">
                  <c:v>3.3000000000000003E-5</c:v>
                </c:pt>
                <c:pt idx="10019">
                  <c:v>3.3000000000000003E-5</c:v>
                </c:pt>
                <c:pt idx="10020">
                  <c:v>3.3000000000000003E-5</c:v>
                </c:pt>
                <c:pt idx="10021">
                  <c:v>3.3000000000000003E-5</c:v>
                </c:pt>
                <c:pt idx="10022">
                  <c:v>3.1999999999999999E-5</c:v>
                </c:pt>
                <c:pt idx="10023">
                  <c:v>3.1999999999999999E-5</c:v>
                </c:pt>
                <c:pt idx="10024">
                  <c:v>3.1999999999999999E-5</c:v>
                </c:pt>
                <c:pt idx="10025">
                  <c:v>3.1999999999999999E-5</c:v>
                </c:pt>
                <c:pt idx="10026">
                  <c:v>3.1000000000000001E-5</c:v>
                </c:pt>
                <c:pt idx="10027">
                  <c:v>3.1000000000000001E-5</c:v>
                </c:pt>
                <c:pt idx="10028">
                  <c:v>3.1000000000000001E-5</c:v>
                </c:pt>
                <c:pt idx="10029">
                  <c:v>3.0000000000000001E-5</c:v>
                </c:pt>
                <c:pt idx="10030">
                  <c:v>3.0000000000000001E-5</c:v>
                </c:pt>
                <c:pt idx="10031">
                  <c:v>3.0000000000000001E-5</c:v>
                </c:pt>
                <c:pt idx="10032">
                  <c:v>2.9E-5</c:v>
                </c:pt>
                <c:pt idx="10033">
                  <c:v>2.9E-5</c:v>
                </c:pt>
                <c:pt idx="10034">
                  <c:v>2.9E-5</c:v>
                </c:pt>
                <c:pt idx="10035">
                  <c:v>2.8E-5</c:v>
                </c:pt>
                <c:pt idx="10036">
                  <c:v>2.8E-5</c:v>
                </c:pt>
                <c:pt idx="10037">
                  <c:v>2.6999999999999999E-5</c:v>
                </c:pt>
                <c:pt idx="10038">
                  <c:v>2.6999999999999999E-5</c:v>
                </c:pt>
                <c:pt idx="10039">
                  <c:v>2.6999999999999999E-5</c:v>
                </c:pt>
                <c:pt idx="10040">
                  <c:v>2.5999999999999998E-5</c:v>
                </c:pt>
                <c:pt idx="10041">
                  <c:v>2.5999999999999998E-5</c:v>
                </c:pt>
                <c:pt idx="10042">
                  <c:v>2.5000000000000001E-5</c:v>
                </c:pt>
                <c:pt idx="10043">
                  <c:v>2.5000000000000001E-5</c:v>
                </c:pt>
                <c:pt idx="10044">
                  <c:v>2.4000000000000001E-5</c:v>
                </c:pt>
                <c:pt idx="10045">
                  <c:v>2.3E-5</c:v>
                </c:pt>
                <c:pt idx="10046">
                  <c:v>2.3E-5</c:v>
                </c:pt>
                <c:pt idx="10047">
                  <c:v>2.1999999999999999E-5</c:v>
                </c:pt>
                <c:pt idx="10048">
                  <c:v>2.1999999999999999E-5</c:v>
                </c:pt>
                <c:pt idx="10049">
                  <c:v>2.0999999999999999E-5</c:v>
                </c:pt>
                <c:pt idx="10050">
                  <c:v>2.0999999999999999E-5</c:v>
                </c:pt>
                <c:pt idx="10051">
                  <c:v>2.0000000000000002E-5</c:v>
                </c:pt>
                <c:pt idx="10052">
                  <c:v>2.0000000000000002E-5</c:v>
                </c:pt>
                <c:pt idx="10053">
                  <c:v>1.9000000000000001E-5</c:v>
                </c:pt>
                <c:pt idx="10054">
                  <c:v>1.9000000000000001E-5</c:v>
                </c:pt>
                <c:pt idx="10055">
                  <c:v>1.8E-5</c:v>
                </c:pt>
                <c:pt idx="10056">
                  <c:v>1.8E-5</c:v>
                </c:pt>
                <c:pt idx="10057">
                  <c:v>1.8E-5</c:v>
                </c:pt>
                <c:pt idx="10058">
                  <c:v>1.7E-5</c:v>
                </c:pt>
                <c:pt idx="10059">
                  <c:v>1.7E-5</c:v>
                </c:pt>
                <c:pt idx="10060">
                  <c:v>1.7E-5</c:v>
                </c:pt>
                <c:pt idx="10061">
                  <c:v>1.7E-5</c:v>
                </c:pt>
                <c:pt idx="10062">
                  <c:v>1.7E-5</c:v>
                </c:pt>
                <c:pt idx="10063">
                  <c:v>1.7E-5</c:v>
                </c:pt>
                <c:pt idx="10064">
                  <c:v>1.5999999999999999E-5</c:v>
                </c:pt>
                <c:pt idx="10065">
                  <c:v>1.5999999999999999E-5</c:v>
                </c:pt>
                <c:pt idx="10066">
                  <c:v>1.5999999999999999E-5</c:v>
                </c:pt>
                <c:pt idx="10067">
                  <c:v>1.7E-5</c:v>
                </c:pt>
                <c:pt idx="10068">
                  <c:v>1.7E-5</c:v>
                </c:pt>
                <c:pt idx="10069">
                  <c:v>1.7E-5</c:v>
                </c:pt>
                <c:pt idx="10070">
                  <c:v>1.7E-5</c:v>
                </c:pt>
                <c:pt idx="10071">
                  <c:v>1.7E-5</c:v>
                </c:pt>
                <c:pt idx="10072">
                  <c:v>1.7E-5</c:v>
                </c:pt>
                <c:pt idx="10073">
                  <c:v>1.7E-5</c:v>
                </c:pt>
                <c:pt idx="10074">
                  <c:v>1.7E-5</c:v>
                </c:pt>
                <c:pt idx="10075">
                  <c:v>1.7E-5</c:v>
                </c:pt>
                <c:pt idx="10076">
                  <c:v>1.8E-5</c:v>
                </c:pt>
                <c:pt idx="10077">
                  <c:v>1.8E-5</c:v>
                </c:pt>
                <c:pt idx="10078">
                  <c:v>1.8E-5</c:v>
                </c:pt>
                <c:pt idx="10079">
                  <c:v>1.8E-5</c:v>
                </c:pt>
                <c:pt idx="10080">
                  <c:v>1.8E-5</c:v>
                </c:pt>
                <c:pt idx="10081">
                  <c:v>1.8E-5</c:v>
                </c:pt>
                <c:pt idx="10082">
                  <c:v>1.8E-5</c:v>
                </c:pt>
                <c:pt idx="10083">
                  <c:v>1.8E-5</c:v>
                </c:pt>
                <c:pt idx="10084">
                  <c:v>1.7E-5</c:v>
                </c:pt>
                <c:pt idx="10085">
                  <c:v>1.7E-5</c:v>
                </c:pt>
                <c:pt idx="10086">
                  <c:v>1.7E-5</c:v>
                </c:pt>
                <c:pt idx="10087">
                  <c:v>1.7E-5</c:v>
                </c:pt>
                <c:pt idx="10088">
                  <c:v>1.7E-5</c:v>
                </c:pt>
                <c:pt idx="10089">
                  <c:v>1.5999999999999999E-5</c:v>
                </c:pt>
                <c:pt idx="10090">
                  <c:v>1.5999999999999999E-5</c:v>
                </c:pt>
                <c:pt idx="10091">
                  <c:v>1.5999999999999999E-5</c:v>
                </c:pt>
                <c:pt idx="10092">
                  <c:v>1.5E-5</c:v>
                </c:pt>
                <c:pt idx="10093">
                  <c:v>1.5E-5</c:v>
                </c:pt>
                <c:pt idx="10094">
                  <c:v>1.4E-5</c:v>
                </c:pt>
                <c:pt idx="10095">
                  <c:v>1.4E-5</c:v>
                </c:pt>
                <c:pt idx="10096">
                  <c:v>1.4E-5</c:v>
                </c:pt>
                <c:pt idx="10097">
                  <c:v>1.2999999999999999E-5</c:v>
                </c:pt>
                <c:pt idx="10098">
                  <c:v>1.2999999999999999E-5</c:v>
                </c:pt>
                <c:pt idx="10099">
                  <c:v>1.2E-5</c:v>
                </c:pt>
                <c:pt idx="10100">
                  <c:v>1.2E-5</c:v>
                </c:pt>
                <c:pt idx="10101">
                  <c:v>1.2E-5</c:v>
                </c:pt>
                <c:pt idx="10102">
                  <c:v>1.2E-5</c:v>
                </c:pt>
                <c:pt idx="10103">
                  <c:v>1.1E-5</c:v>
                </c:pt>
                <c:pt idx="10104">
                  <c:v>1.1E-5</c:v>
                </c:pt>
                <c:pt idx="10105">
                  <c:v>1.1E-5</c:v>
                </c:pt>
                <c:pt idx="10106">
                  <c:v>1.1E-5</c:v>
                </c:pt>
                <c:pt idx="10107">
                  <c:v>1.2E-5</c:v>
                </c:pt>
                <c:pt idx="10108">
                  <c:v>1.2E-5</c:v>
                </c:pt>
                <c:pt idx="10109">
                  <c:v>1.2E-5</c:v>
                </c:pt>
                <c:pt idx="10110">
                  <c:v>1.2999999999999999E-5</c:v>
                </c:pt>
                <c:pt idx="10111">
                  <c:v>1.2999999999999999E-5</c:v>
                </c:pt>
                <c:pt idx="10112">
                  <c:v>1.4E-5</c:v>
                </c:pt>
                <c:pt idx="10113">
                  <c:v>1.5E-5</c:v>
                </c:pt>
                <c:pt idx="10114">
                  <c:v>1.5E-5</c:v>
                </c:pt>
                <c:pt idx="10115">
                  <c:v>1.5999999999999999E-5</c:v>
                </c:pt>
                <c:pt idx="10116">
                  <c:v>1.7E-5</c:v>
                </c:pt>
                <c:pt idx="10117">
                  <c:v>1.8E-5</c:v>
                </c:pt>
                <c:pt idx="10118">
                  <c:v>1.8E-5</c:v>
                </c:pt>
                <c:pt idx="10119">
                  <c:v>1.9000000000000001E-5</c:v>
                </c:pt>
                <c:pt idx="10120">
                  <c:v>2.0000000000000002E-5</c:v>
                </c:pt>
                <c:pt idx="10121">
                  <c:v>2.0999999999999999E-5</c:v>
                </c:pt>
                <c:pt idx="10122">
                  <c:v>2.0999999999999999E-5</c:v>
                </c:pt>
                <c:pt idx="10123">
                  <c:v>2.1999999999999999E-5</c:v>
                </c:pt>
                <c:pt idx="10124">
                  <c:v>2.3E-5</c:v>
                </c:pt>
                <c:pt idx="10125">
                  <c:v>2.4000000000000001E-5</c:v>
                </c:pt>
                <c:pt idx="10126">
                  <c:v>2.4000000000000001E-5</c:v>
                </c:pt>
                <c:pt idx="10127">
                  <c:v>2.5000000000000001E-5</c:v>
                </c:pt>
                <c:pt idx="10128">
                  <c:v>2.5999999999999998E-5</c:v>
                </c:pt>
                <c:pt idx="10129">
                  <c:v>2.5999999999999998E-5</c:v>
                </c:pt>
                <c:pt idx="10130">
                  <c:v>2.6999999999999999E-5</c:v>
                </c:pt>
                <c:pt idx="10131">
                  <c:v>2.6999999999999999E-5</c:v>
                </c:pt>
                <c:pt idx="10132">
                  <c:v>2.8E-5</c:v>
                </c:pt>
                <c:pt idx="10133">
                  <c:v>2.8E-5</c:v>
                </c:pt>
                <c:pt idx="10134">
                  <c:v>2.9E-5</c:v>
                </c:pt>
                <c:pt idx="10135">
                  <c:v>2.9E-5</c:v>
                </c:pt>
                <c:pt idx="10136">
                  <c:v>3.0000000000000001E-5</c:v>
                </c:pt>
                <c:pt idx="10137">
                  <c:v>3.0000000000000001E-5</c:v>
                </c:pt>
                <c:pt idx="10138">
                  <c:v>3.0000000000000001E-5</c:v>
                </c:pt>
                <c:pt idx="10139">
                  <c:v>3.1000000000000001E-5</c:v>
                </c:pt>
                <c:pt idx="10140">
                  <c:v>3.1000000000000001E-5</c:v>
                </c:pt>
                <c:pt idx="10141">
                  <c:v>3.1000000000000001E-5</c:v>
                </c:pt>
                <c:pt idx="10142">
                  <c:v>3.1000000000000001E-5</c:v>
                </c:pt>
                <c:pt idx="10143">
                  <c:v>3.1999999999999999E-5</c:v>
                </c:pt>
                <c:pt idx="10144">
                  <c:v>3.1999999999999999E-5</c:v>
                </c:pt>
                <c:pt idx="10145">
                  <c:v>3.1999999999999999E-5</c:v>
                </c:pt>
                <c:pt idx="10146">
                  <c:v>3.1999999999999999E-5</c:v>
                </c:pt>
                <c:pt idx="10147">
                  <c:v>3.1999999999999999E-5</c:v>
                </c:pt>
                <c:pt idx="10148">
                  <c:v>3.1999999999999999E-5</c:v>
                </c:pt>
                <c:pt idx="10149">
                  <c:v>3.1999999999999999E-5</c:v>
                </c:pt>
                <c:pt idx="10150">
                  <c:v>3.1999999999999999E-5</c:v>
                </c:pt>
                <c:pt idx="10151">
                  <c:v>3.1999999999999999E-5</c:v>
                </c:pt>
                <c:pt idx="10152">
                  <c:v>3.1999999999999999E-5</c:v>
                </c:pt>
                <c:pt idx="10153">
                  <c:v>3.1999999999999999E-5</c:v>
                </c:pt>
                <c:pt idx="10154">
                  <c:v>3.1000000000000001E-5</c:v>
                </c:pt>
                <c:pt idx="10155">
                  <c:v>3.1000000000000001E-5</c:v>
                </c:pt>
                <c:pt idx="10156">
                  <c:v>3.1000000000000001E-5</c:v>
                </c:pt>
                <c:pt idx="10157">
                  <c:v>3.1000000000000001E-5</c:v>
                </c:pt>
                <c:pt idx="10158">
                  <c:v>3.0000000000000001E-5</c:v>
                </c:pt>
                <c:pt idx="10159">
                  <c:v>3.0000000000000001E-5</c:v>
                </c:pt>
                <c:pt idx="10160">
                  <c:v>3.0000000000000001E-5</c:v>
                </c:pt>
                <c:pt idx="10161">
                  <c:v>2.9E-5</c:v>
                </c:pt>
                <c:pt idx="10162">
                  <c:v>2.9E-5</c:v>
                </c:pt>
                <c:pt idx="10163">
                  <c:v>2.8E-5</c:v>
                </c:pt>
                <c:pt idx="10164">
                  <c:v>2.8E-5</c:v>
                </c:pt>
                <c:pt idx="10165">
                  <c:v>2.6999999999999999E-5</c:v>
                </c:pt>
                <c:pt idx="10166">
                  <c:v>2.5999999999999998E-5</c:v>
                </c:pt>
                <c:pt idx="10167">
                  <c:v>2.5999999999999998E-5</c:v>
                </c:pt>
                <c:pt idx="10168">
                  <c:v>2.5000000000000001E-5</c:v>
                </c:pt>
                <c:pt idx="10169">
                  <c:v>2.4000000000000001E-5</c:v>
                </c:pt>
                <c:pt idx="10170">
                  <c:v>2.4000000000000001E-5</c:v>
                </c:pt>
                <c:pt idx="10171">
                  <c:v>2.3E-5</c:v>
                </c:pt>
                <c:pt idx="10172">
                  <c:v>2.1999999999999999E-5</c:v>
                </c:pt>
                <c:pt idx="10173">
                  <c:v>2.0999999999999999E-5</c:v>
                </c:pt>
                <c:pt idx="10174">
                  <c:v>2.0000000000000002E-5</c:v>
                </c:pt>
                <c:pt idx="10175">
                  <c:v>1.9000000000000001E-5</c:v>
                </c:pt>
                <c:pt idx="10176">
                  <c:v>1.9000000000000001E-5</c:v>
                </c:pt>
                <c:pt idx="10177">
                  <c:v>1.8E-5</c:v>
                </c:pt>
                <c:pt idx="10178">
                  <c:v>1.7E-5</c:v>
                </c:pt>
                <c:pt idx="10179">
                  <c:v>1.5999999999999999E-5</c:v>
                </c:pt>
                <c:pt idx="10180">
                  <c:v>1.5E-5</c:v>
                </c:pt>
                <c:pt idx="10181">
                  <c:v>1.4E-5</c:v>
                </c:pt>
                <c:pt idx="10182">
                  <c:v>1.2999999999999999E-5</c:v>
                </c:pt>
                <c:pt idx="10183">
                  <c:v>1.2E-5</c:v>
                </c:pt>
                <c:pt idx="10184">
                  <c:v>1.1E-5</c:v>
                </c:pt>
                <c:pt idx="10185">
                  <c:v>1.0000000000000001E-5</c:v>
                </c:pt>
                <c:pt idx="10186">
                  <c:v>9.0000000000000002E-6</c:v>
                </c:pt>
                <c:pt idx="10187">
                  <c:v>6.9999999999999999E-6</c:v>
                </c:pt>
                <c:pt idx="10188">
                  <c:v>6.0000000000000002E-6</c:v>
                </c:pt>
                <c:pt idx="10189">
                  <c:v>5.0000000000000004E-6</c:v>
                </c:pt>
                <c:pt idx="10190">
                  <c:v>3.9999999999999998E-6</c:v>
                </c:pt>
                <c:pt idx="10191">
                  <c:v>3.0000000000000001E-6</c:v>
                </c:pt>
                <c:pt idx="10192">
                  <c:v>1.9999999999999999E-6</c:v>
                </c:pt>
                <c:pt idx="10193">
                  <c:v>9.9999999999999995E-7</c:v>
                </c:pt>
                <c:pt idx="10194">
                  <c:v>0</c:v>
                </c:pt>
                <c:pt idx="10195">
                  <c:v>9.9999999999999995E-7</c:v>
                </c:pt>
                <c:pt idx="10196">
                  <c:v>1.9999999999999999E-6</c:v>
                </c:pt>
                <c:pt idx="10197">
                  <c:v>3.9999999999999998E-6</c:v>
                </c:pt>
                <c:pt idx="10198">
                  <c:v>5.0000000000000004E-6</c:v>
                </c:pt>
                <c:pt idx="10199">
                  <c:v>6.0000000000000002E-6</c:v>
                </c:pt>
                <c:pt idx="10200">
                  <c:v>6.9999999999999999E-6</c:v>
                </c:pt>
                <c:pt idx="10201">
                  <c:v>7.9999999999999996E-6</c:v>
                </c:pt>
                <c:pt idx="10202">
                  <c:v>9.0000000000000002E-6</c:v>
                </c:pt>
                <c:pt idx="10203">
                  <c:v>1.0000000000000001E-5</c:v>
                </c:pt>
                <c:pt idx="10204">
                  <c:v>1.1E-5</c:v>
                </c:pt>
                <c:pt idx="10205">
                  <c:v>1.2E-5</c:v>
                </c:pt>
                <c:pt idx="10206">
                  <c:v>1.2999999999999999E-5</c:v>
                </c:pt>
                <c:pt idx="10207">
                  <c:v>1.4E-5</c:v>
                </c:pt>
                <c:pt idx="10208">
                  <c:v>1.5E-5</c:v>
                </c:pt>
                <c:pt idx="10209">
                  <c:v>1.5E-5</c:v>
                </c:pt>
                <c:pt idx="10210">
                  <c:v>1.5999999999999999E-5</c:v>
                </c:pt>
                <c:pt idx="10211">
                  <c:v>1.7E-5</c:v>
                </c:pt>
                <c:pt idx="10212">
                  <c:v>1.8E-5</c:v>
                </c:pt>
                <c:pt idx="10213">
                  <c:v>1.9000000000000001E-5</c:v>
                </c:pt>
                <c:pt idx="10214">
                  <c:v>2.0000000000000002E-5</c:v>
                </c:pt>
                <c:pt idx="10215">
                  <c:v>2.0000000000000002E-5</c:v>
                </c:pt>
                <c:pt idx="10216">
                  <c:v>2.0999999999999999E-5</c:v>
                </c:pt>
                <c:pt idx="10217">
                  <c:v>2.1999999999999999E-5</c:v>
                </c:pt>
                <c:pt idx="10218">
                  <c:v>2.1999999999999999E-5</c:v>
                </c:pt>
                <c:pt idx="10219">
                  <c:v>2.3E-5</c:v>
                </c:pt>
                <c:pt idx="10220">
                  <c:v>2.3E-5</c:v>
                </c:pt>
                <c:pt idx="10221">
                  <c:v>2.4000000000000001E-5</c:v>
                </c:pt>
                <c:pt idx="10222">
                  <c:v>2.4000000000000001E-5</c:v>
                </c:pt>
                <c:pt idx="10223">
                  <c:v>2.5000000000000001E-5</c:v>
                </c:pt>
                <c:pt idx="10224">
                  <c:v>2.5000000000000001E-5</c:v>
                </c:pt>
                <c:pt idx="10225">
                  <c:v>2.5999999999999998E-5</c:v>
                </c:pt>
                <c:pt idx="10226">
                  <c:v>2.5999999999999998E-5</c:v>
                </c:pt>
                <c:pt idx="10227">
                  <c:v>2.5999999999999998E-5</c:v>
                </c:pt>
                <c:pt idx="10228">
                  <c:v>2.6999999999999999E-5</c:v>
                </c:pt>
                <c:pt idx="10229">
                  <c:v>2.6999999999999999E-5</c:v>
                </c:pt>
                <c:pt idx="10230">
                  <c:v>2.6999999999999999E-5</c:v>
                </c:pt>
                <c:pt idx="10231">
                  <c:v>2.6999999999999999E-5</c:v>
                </c:pt>
                <c:pt idx="10232">
                  <c:v>2.6999999999999999E-5</c:v>
                </c:pt>
                <c:pt idx="10233">
                  <c:v>2.6999999999999999E-5</c:v>
                </c:pt>
                <c:pt idx="10234">
                  <c:v>2.6999999999999999E-5</c:v>
                </c:pt>
                <c:pt idx="10235">
                  <c:v>2.6999999999999999E-5</c:v>
                </c:pt>
                <c:pt idx="10236">
                  <c:v>2.6999999999999999E-5</c:v>
                </c:pt>
                <c:pt idx="10237">
                  <c:v>2.6999999999999999E-5</c:v>
                </c:pt>
                <c:pt idx="10238">
                  <c:v>2.6999999999999999E-5</c:v>
                </c:pt>
                <c:pt idx="10239">
                  <c:v>2.6999999999999999E-5</c:v>
                </c:pt>
                <c:pt idx="10240">
                  <c:v>2.6999999999999999E-5</c:v>
                </c:pt>
                <c:pt idx="10241">
                  <c:v>2.6999999999999999E-5</c:v>
                </c:pt>
                <c:pt idx="10242">
                  <c:v>2.6999999999999999E-5</c:v>
                </c:pt>
                <c:pt idx="10243">
                  <c:v>2.6999999999999999E-5</c:v>
                </c:pt>
                <c:pt idx="10244">
                  <c:v>2.6999999999999999E-5</c:v>
                </c:pt>
                <c:pt idx="10245">
                  <c:v>2.6999999999999999E-5</c:v>
                </c:pt>
                <c:pt idx="10246">
                  <c:v>2.5999999999999998E-5</c:v>
                </c:pt>
                <c:pt idx="10247">
                  <c:v>2.5999999999999998E-5</c:v>
                </c:pt>
                <c:pt idx="10248">
                  <c:v>2.5999999999999998E-5</c:v>
                </c:pt>
                <c:pt idx="10249">
                  <c:v>2.5999999999999998E-5</c:v>
                </c:pt>
                <c:pt idx="10250">
                  <c:v>2.5999999999999998E-5</c:v>
                </c:pt>
                <c:pt idx="10251">
                  <c:v>2.5999999999999998E-5</c:v>
                </c:pt>
                <c:pt idx="10252">
                  <c:v>2.5999999999999998E-5</c:v>
                </c:pt>
                <c:pt idx="10253">
                  <c:v>2.5999999999999998E-5</c:v>
                </c:pt>
                <c:pt idx="10254">
                  <c:v>2.5999999999999998E-5</c:v>
                </c:pt>
                <c:pt idx="10255">
                  <c:v>2.5999999999999998E-5</c:v>
                </c:pt>
                <c:pt idx="10256">
                  <c:v>2.6999999999999999E-5</c:v>
                </c:pt>
                <c:pt idx="10257">
                  <c:v>2.6999999999999999E-5</c:v>
                </c:pt>
                <c:pt idx="10258">
                  <c:v>2.6999999999999999E-5</c:v>
                </c:pt>
                <c:pt idx="10259">
                  <c:v>2.6999999999999999E-5</c:v>
                </c:pt>
                <c:pt idx="10260">
                  <c:v>2.6999999999999999E-5</c:v>
                </c:pt>
                <c:pt idx="10261">
                  <c:v>2.6999999999999999E-5</c:v>
                </c:pt>
                <c:pt idx="10262">
                  <c:v>2.6999999999999999E-5</c:v>
                </c:pt>
                <c:pt idx="10263">
                  <c:v>2.6999999999999999E-5</c:v>
                </c:pt>
                <c:pt idx="10264">
                  <c:v>2.6999999999999999E-5</c:v>
                </c:pt>
                <c:pt idx="10265">
                  <c:v>2.8E-5</c:v>
                </c:pt>
                <c:pt idx="10266">
                  <c:v>2.8E-5</c:v>
                </c:pt>
                <c:pt idx="10267">
                  <c:v>2.8E-5</c:v>
                </c:pt>
                <c:pt idx="10268">
                  <c:v>2.8E-5</c:v>
                </c:pt>
                <c:pt idx="10269">
                  <c:v>2.8E-5</c:v>
                </c:pt>
                <c:pt idx="10270">
                  <c:v>2.6999999999999999E-5</c:v>
                </c:pt>
                <c:pt idx="10271">
                  <c:v>2.6999999999999999E-5</c:v>
                </c:pt>
                <c:pt idx="10272">
                  <c:v>2.6999999999999999E-5</c:v>
                </c:pt>
                <c:pt idx="10273">
                  <c:v>2.6999999999999999E-5</c:v>
                </c:pt>
                <c:pt idx="10274">
                  <c:v>2.5999999999999998E-5</c:v>
                </c:pt>
                <c:pt idx="10275">
                  <c:v>2.5999999999999998E-5</c:v>
                </c:pt>
                <c:pt idx="10276">
                  <c:v>2.5999999999999998E-5</c:v>
                </c:pt>
                <c:pt idx="10277">
                  <c:v>2.5000000000000001E-5</c:v>
                </c:pt>
                <c:pt idx="10278">
                  <c:v>2.5000000000000001E-5</c:v>
                </c:pt>
                <c:pt idx="10279">
                  <c:v>2.4000000000000001E-5</c:v>
                </c:pt>
                <c:pt idx="10280">
                  <c:v>2.4000000000000001E-5</c:v>
                </c:pt>
                <c:pt idx="10281">
                  <c:v>2.3E-5</c:v>
                </c:pt>
                <c:pt idx="10282">
                  <c:v>2.1999999999999999E-5</c:v>
                </c:pt>
                <c:pt idx="10283">
                  <c:v>2.0999999999999999E-5</c:v>
                </c:pt>
                <c:pt idx="10284">
                  <c:v>2.0999999999999999E-5</c:v>
                </c:pt>
                <c:pt idx="10285">
                  <c:v>2.0000000000000002E-5</c:v>
                </c:pt>
                <c:pt idx="10286">
                  <c:v>1.9000000000000001E-5</c:v>
                </c:pt>
                <c:pt idx="10287">
                  <c:v>1.8E-5</c:v>
                </c:pt>
                <c:pt idx="10288">
                  <c:v>1.7E-5</c:v>
                </c:pt>
                <c:pt idx="10289">
                  <c:v>1.7E-5</c:v>
                </c:pt>
                <c:pt idx="10290">
                  <c:v>1.5999999999999999E-5</c:v>
                </c:pt>
                <c:pt idx="10291">
                  <c:v>1.5E-5</c:v>
                </c:pt>
                <c:pt idx="10292">
                  <c:v>1.4E-5</c:v>
                </c:pt>
                <c:pt idx="10293">
                  <c:v>1.4E-5</c:v>
                </c:pt>
                <c:pt idx="10294">
                  <c:v>1.2999999999999999E-5</c:v>
                </c:pt>
                <c:pt idx="10295">
                  <c:v>1.2E-5</c:v>
                </c:pt>
                <c:pt idx="10296">
                  <c:v>1.2E-5</c:v>
                </c:pt>
                <c:pt idx="10297">
                  <c:v>1.1E-5</c:v>
                </c:pt>
                <c:pt idx="10298">
                  <c:v>1.1E-5</c:v>
                </c:pt>
                <c:pt idx="10299">
                  <c:v>1.1E-5</c:v>
                </c:pt>
                <c:pt idx="10300">
                  <c:v>1.1E-5</c:v>
                </c:pt>
                <c:pt idx="10301">
                  <c:v>1.1E-5</c:v>
                </c:pt>
                <c:pt idx="10302">
                  <c:v>1.1E-5</c:v>
                </c:pt>
                <c:pt idx="10303">
                  <c:v>1.1E-5</c:v>
                </c:pt>
                <c:pt idx="10304">
                  <c:v>1.2E-5</c:v>
                </c:pt>
                <c:pt idx="10305">
                  <c:v>1.2E-5</c:v>
                </c:pt>
                <c:pt idx="10306">
                  <c:v>1.2999999999999999E-5</c:v>
                </c:pt>
                <c:pt idx="10307">
                  <c:v>1.2999999999999999E-5</c:v>
                </c:pt>
                <c:pt idx="10308">
                  <c:v>1.4E-5</c:v>
                </c:pt>
                <c:pt idx="10309">
                  <c:v>1.4E-5</c:v>
                </c:pt>
                <c:pt idx="10310">
                  <c:v>1.5E-5</c:v>
                </c:pt>
                <c:pt idx="10311">
                  <c:v>1.5E-5</c:v>
                </c:pt>
                <c:pt idx="10312">
                  <c:v>1.5999999999999999E-5</c:v>
                </c:pt>
                <c:pt idx="10313">
                  <c:v>1.5999999999999999E-5</c:v>
                </c:pt>
                <c:pt idx="10314">
                  <c:v>1.7E-5</c:v>
                </c:pt>
                <c:pt idx="10315">
                  <c:v>1.7E-5</c:v>
                </c:pt>
                <c:pt idx="10316">
                  <c:v>1.8E-5</c:v>
                </c:pt>
                <c:pt idx="10317">
                  <c:v>1.8E-5</c:v>
                </c:pt>
                <c:pt idx="10318">
                  <c:v>1.9000000000000001E-5</c:v>
                </c:pt>
                <c:pt idx="10319">
                  <c:v>1.9000000000000001E-5</c:v>
                </c:pt>
                <c:pt idx="10320">
                  <c:v>2.0000000000000002E-5</c:v>
                </c:pt>
                <c:pt idx="10321">
                  <c:v>2.0000000000000002E-5</c:v>
                </c:pt>
                <c:pt idx="10322">
                  <c:v>2.0999999999999999E-5</c:v>
                </c:pt>
                <c:pt idx="10323">
                  <c:v>2.0999999999999999E-5</c:v>
                </c:pt>
                <c:pt idx="10324">
                  <c:v>2.0999999999999999E-5</c:v>
                </c:pt>
                <c:pt idx="10325">
                  <c:v>2.1999999999999999E-5</c:v>
                </c:pt>
                <c:pt idx="10326">
                  <c:v>2.1999999999999999E-5</c:v>
                </c:pt>
                <c:pt idx="10327">
                  <c:v>2.1999999999999999E-5</c:v>
                </c:pt>
                <c:pt idx="10328">
                  <c:v>2.3E-5</c:v>
                </c:pt>
                <c:pt idx="10329">
                  <c:v>2.3E-5</c:v>
                </c:pt>
                <c:pt idx="10330">
                  <c:v>2.3E-5</c:v>
                </c:pt>
                <c:pt idx="10331">
                  <c:v>2.4000000000000001E-5</c:v>
                </c:pt>
                <c:pt idx="10332">
                  <c:v>2.4000000000000001E-5</c:v>
                </c:pt>
                <c:pt idx="10333">
                  <c:v>2.4000000000000001E-5</c:v>
                </c:pt>
                <c:pt idx="10334">
                  <c:v>2.5000000000000001E-5</c:v>
                </c:pt>
                <c:pt idx="10335">
                  <c:v>2.5000000000000001E-5</c:v>
                </c:pt>
                <c:pt idx="10336">
                  <c:v>2.5000000000000001E-5</c:v>
                </c:pt>
                <c:pt idx="10337">
                  <c:v>2.5000000000000001E-5</c:v>
                </c:pt>
                <c:pt idx="10338">
                  <c:v>2.5999999999999998E-5</c:v>
                </c:pt>
                <c:pt idx="10339">
                  <c:v>2.5999999999999998E-5</c:v>
                </c:pt>
                <c:pt idx="10340">
                  <c:v>2.5999999999999998E-5</c:v>
                </c:pt>
                <c:pt idx="10341">
                  <c:v>2.5999999999999998E-5</c:v>
                </c:pt>
                <c:pt idx="10342">
                  <c:v>2.5999999999999998E-5</c:v>
                </c:pt>
                <c:pt idx="10343">
                  <c:v>2.6999999999999999E-5</c:v>
                </c:pt>
                <c:pt idx="10344">
                  <c:v>2.6999999999999999E-5</c:v>
                </c:pt>
                <c:pt idx="10345">
                  <c:v>2.6999999999999999E-5</c:v>
                </c:pt>
                <c:pt idx="10346">
                  <c:v>2.6999999999999999E-5</c:v>
                </c:pt>
                <c:pt idx="10347">
                  <c:v>2.8E-5</c:v>
                </c:pt>
                <c:pt idx="10348">
                  <c:v>2.8E-5</c:v>
                </c:pt>
                <c:pt idx="10349">
                  <c:v>2.8E-5</c:v>
                </c:pt>
                <c:pt idx="10350">
                  <c:v>2.8E-5</c:v>
                </c:pt>
                <c:pt idx="10351">
                  <c:v>2.8E-5</c:v>
                </c:pt>
                <c:pt idx="10352">
                  <c:v>2.8E-5</c:v>
                </c:pt>
                <c:pt idx="10353">
                  <c:v>2.9E-5</c:v>
                </c:pt>
                <c:pt idx="10354">
                  <c:v>2.9E-5</c:v>
                </c:pt>
                <c:pt idx="10355">
                  <c:v>2.9E-5</c:v>
                </c:pt>
                <c:pt idx="10356">
                  <c:v>2.9E-5</c:v>
                </c:pt>
                <c:pt idx="10357">
                  <c:v>2.9E-5</c:v>
                </c:pt>
                <c:pt idx="10358">
                  <c:v>2.9E-5</c:v>
                </c:pt>
                <c:pt idx="10359">
                  <c:v>2.9E-5</c:v>
                </c:pt>
                <c:pt idx="10360">
                  <c:v>2.9E-5</c:v>
                </c:pt>
                <c:pt idx="10361">
                  <c:v>2.9E-5</c:v>
                </c:pt>
                <c:pt idx="10362">
                  <c:v>2.8E-5</c:v>
                </c:pt>
                <c:pt idx="10363">
                  <c:v>2.8E-5</c:v>
                </c:pt>
                <c:pt idx="10364">
                  <c:v>2.8E-5</c:v>
                </c:pt>
                <c:pt idx="10365">
                  <c:v>2.8E-5</c:v>
                </c:pt>
                <c:pt idx="10366">
                  <c:v>2.8E-5</c:v>
                </c:pt>
                <c:pt idx="10367">
                  <c:v>2.6999999999999999E-5</c:v>
                </c:pt>
                <c:pt idx="10368">
                  <c:v>2.6999999999999999E-5</c:v>
                </c:pt>
                <c:pt idx="10369">
                  <c:v>2.6999999999999999E-5</c:v>
                </c:pt>
                <c:pt idx="10370">
                  <c:v>2.5999999999999998E-5</c:v>
                </c:pt>
                <c:pt idx="10371">
                  <c:v>2.5999999999999998E-5</c:v>
                </c:pt>
                <c:pt idx="10372">
                  <c:v>2.5000000000000001E-5</c:v>
                </c:pt>
                <c:pt idx="10373">
                  <c:v>2.5000000000000001E-5</c:v>
                </c:pt>
                <c:pt idx="10374">
                  <c:v>2.4000000000000001E-5</c:v>
                </c:pt>
                <c:pt idx="10375">
                  <c:v>2.3E-5</c:v>
                </c:pt>
                <c:pt idx="10376">
                  <c:v>2.3E-5</c:v>
                </c:pt>
                <c:pt idx="10377">
                  <c:v>2.1999999999999999E-5</c:v>
                </c:pt>
                <c:pt idx="10378">
                  <c:v>2.0999999999999999E-5</c:v>
                </c:pt>
                <c:pt idx="10379">
                  <c:v>2.0000000000000002E-5</c:v>
                </c:pt>
                <c:pt idx="10380">
                  <c:v>2.0000000000000002E-5</c:v>
                </c:pt>
                <c:pt idx="10381">
                  <c:v>1.9000000000000001E-5</c:v>
                </c:pt>
                <c:pt idx="10382">
                  <c:v>1.8E-5</c:v>
                </c:pt>
                <c:pt idx="10383">
                  <c:v>1.7E-5</c:v>
                </c:pt>
                <c:pt idx="10384">
                  <c:v>1.5999999999999999E-5</c:v>
                </c:pt>
                <c:pt idx="10385">
                  <c:v>1.5E-5</c:v>
                </c:pt>
                <c:pt idx="10386">
                  <c:v>1.4E-5</c:v>
                </c:pt>
                <c:pt idx="10387">
                  <c:v>1.4E-5</c:v>
                </c:pt>
                <c:pt idx="10388">
                  <c:v>1.2999999999999999E-5</c:v>
                </c:pt>
                <c:pt idx="10389">
                  <c:v>1.2E-5</c:v>
                </c:pt>
                <c:pt idx="10390">
                  <c:v>1.1E-5</c:v>
                </c:pt>
                <c:pt idx="10391">
                  <c:v>1.0000000000000001E-5</c:v>
                </c:pt>
                <c:pt idx="10392">
                  <c:v>1.0000000000000001E-5</c:v>
                </c:pt>
                <c:pt idx="10393">
                  <c:v>9.0000000000000002E-6</c:v>
                </c:pt>
                <c:pt idx="10394">
                  <c:v>7.9999999999999996E-6</c:v>
                </c:pt>
                <c:pt idx="10395">
                  <c:v>7.9999999999999996E-6</c:v>
                </c:pt>
                <c:pt idx="10396">
                  <c:v>7.9999999999999996E-6</c:v>
                </c:pt>
                <c:pt idx="10397">
                  <c:v>6.9999999999999999E-6</c:v>
                </c:pt>
                <c:pt idx="10398">
                  <c:v>6.9999999999999999E-6</c:v>
                </c:pt>
                <c:pt idx="10399">
                  <c:v>6.9999999999999999E-6</c:v>
                </c:pt>
                <c:pt idx="10400">
                  <c:v>6.9999999999999999E-6</c:v>
                </c:pt>
                <c:pt idx="10401">
                  <c:v>6.9999999999999999E-6</c:v>
                </c:pt>
                <c:pt idx="10402">
                  <c:v>7.9999999999999996E-6</c:v>
                </c:pt>
                <c:pt idx="10403">
                  <c:v>7.9999999999999996E-6</c:v>
                </c:pt>
                <c:pt idx="10404">
                  <c:v>7.9999999999999996E-6</c:v>
                </c:pt>
                <c:pt idx="10405">
                  <c:v>7.9999999999999996E-6</c:v>
                </c:pt>
                <c:pt idx="10406">
                  <c:v>9.0000000000000002E-6</c:v>
                </c:pt>
                <c:pt idx="10407">
                  <c:v>9.0000000000000002E-6</c:v>
                </c:pt>
                <c:pt idx="10408">
                  <c:v>1.0000000000000001E-5</c:v>
                </c:pt>
                <c:pt idx="10409">
                  <c:v>1.0000000000000001E-5</c:v>
                </c:pt>
                <c:pt idx="10410">
                  <c:v>1.0000000000000001E-5</c:v>
                </c:pt>
                <c:pt idx="10411">
                  <c:v>1.1E-5</c:v>
                </c:pt>
                <c:pt idx="10412">
                  <c:v>1.1E-5</c:v>
                </c:pt>
                <c:pt idx="10413">
                  <c:v>1.2E-5</c:v>
                </c:pt>
                <c:pt idx="10414">
                  <c:v>1.2E-5</c:v>
                </c:pt>
                <c:pt idx="10415">
                  <c:v>1.2999999999999999E-5</c:v>
                </c:pt>
                <c:pt idx="10416">
                  <c:v>1.2999999999999999E-5</c:v>
                </c:pt>
                <c:pt idx="10417">
                  <c:v>1.4E-5</c:v>
                </c:pt>
                <c:pt idx="10418">
                  <c:v>1.4E-5</c:v>
                </c:pt>
                <c:pt idx="10419">
                  <c:v>1.5E-5</c:v>
                </c:pt>
                <c:pt idx="10420">
                  <c:v>1.5E-5</c:v>
                </c:pt>
                <c:pt idx="10421">
                  <c:v>1.5999999999999999E-5</c:v>
                </c:pt>
                <c:pt idx="10422">
                  <c:v>1.7E-5</c:v>
                </c:pt>
                <c:pt idx="10423">
                  <c:v>1.8E-5</c:v>
                </c:pt>
                <c:pt idx="10424">
                  <c:v>1.8E-5</c:v>
                </c:pt>
                <c:pt idx="10425">
                  <c:v>1.9000000000000001E-5</c:v>
                </c:pt>
                <c:pt idx="10426">
                  <c:v>2.0000000000000002E-5</c:v>
                </c:pt>
                <c:pt idx="10427">
                  <c:v>2.0999999999999999E-5</c:v>
                </c:pt>
                <c:pt idx="10428">
                  <c:v>2.1999999999999999E-5</c:v>
                </c:pt>
                <c:pt idx="10429">
                  <c:v>2.3E-5</c:v>
                </c:pt>
                <c:pt idx="10430">
                  <c:v>2.4000000000000001E-5</c:v>
                </c:pt>
                <c:pt idx="10431">
                  <c:v>2.5000000000000001E-5</c:v>
                </c:pt>
                <c:pt idx="10432">
                  <c:v>2.5000000000000001E-5</c:v>
                </c:pt>
                <c:pt idx="10433">
                  <c:v>2.5999999999999998E-5</c:v>
                </c:pt>
                <c:pt idx="10434">
                  <c:v>2.6999999999999999E-5</c:v>
                </c:pt>
                <c:pt idx="10435">
                  <c:v>2.8E-5</c:v>
                </c:pt>
                <c:pt idx="10436">
                  <c:v>2.9E-5</c:v>
                </c:pt>
                <c:pt idx="10437">
                  <c:v>3.0000000000000001E-5</c:v>
                </c:pt>
                <c:pt idx="10438">
                  <c:v>3.1000000000000001E-5</c:v>
                </c:pt>
                <c:pt idx="10439">
                  <c:v>3.1999999999999999E-5</c:v>
                </c:pt>
                <c:pt idx="10440">
                  <c:v>3.3000000000000003E-5</c:v>
                </c:pt>
                <c:pt idx="10441">
                  <c:v>3.4E-5</c:v>
                </c:pt>
                <c:pt idx="10442">
                  <c:v>3.4999999999999997E-5</c:v>
                </c:pt>
                <c:pt idx="10443">
                  <c:v>3.4999999999999997E-5</c:v>
                </c:pt>
                <c:pt idx="10444">
                  <c:v>3.6000000000000001E-5</c:v>
                </c:pt>
                <c:pt idx="10445">
                  <c:v>3.6999999999999998E-5</c:v>
                </c:pt>
                <c:pt idx="10446">
                  <c:v>3.6999999999999998E-5</c:v>
                </c:pt>
                <c:pt idx="10447">
                  <c:v>3.8000000000000002E-5</c:v>
                </c:pt>
                <c:pt idx="10448">
                  <c:v>3.8000000000000002E-5</c:v>
                </c:pt>
                <c:pt idx="10449">
                  <c:v>3.8999999999999999E-5</c:v>
                </c:pt>
                <c:pt idx="10450">
                  <c:v>3.8999999999999999E-5</c:v>
                </c:pt>
                <c:pt idx="10451">
                  <c:v>3.8999999999999999E-5</c:v>
                </c:pt>
                <c:pt idx="10452">
                  <c:v>4.0000000000000003E-5</c:v>
                </c:pt>
                <c:pt idx="10453">
                  <c:v>4.0000000000000003E-5</c:v>
                </c:pt>
                <c:pt idx="10454">
                  <c:v>4.0000000000000003E-5</c:v>
                </c:pt>
                <c:pt idx="10455">
                  <c:v>4.0000000000000003E-5</c:v>
                </c:pt>
                <c:pt idx="10456">
                  <c:v>4.0000000000000003E-5</c:v>
                </c:pt>
                <c:pt idx="10457">
                  <c:v>4.0000000000000003E-5</c:v>
                </c:pt>
                <c:pt idx="10458">
                  <c:v>4.0000000000000003E-5</c:v>
                </c:pt>
                <c:pt idx="10459">
                  <c:v>4.0000000000000003E-5</c:v>
                </c:pt>
                <c:pt idx="10460">
                  <c:v>3.8999999999999999E-5</c:v>
                </c:pt>
                <c:pt idx="10461">
                  <c:v>3.8999999999999999E-5</c:v>
                </c:pt>
                <c:pt idx="10462">
                  <c:v>3.8999999999999999E-5</c:v>
                </c:pt>
                <c:pt idx="10463">
                  <c:v>3.8000000000000002E-5</c:v>
                </c:pt>
                <c:pt idx="10464">
                  <c:v>3.8000000000000002E-5</c:v>
                </c:pt>
                <c:pt idx="10465">
                  <c:v>3.6999999999999998E-5</c:v>
                </c:pt>
                <c:pt idx="10466">
                  <c:v>3.6999999999999998E-5</c:v>
                </c:pt>
                <c:pt idx="10467">
                  <c:v>3.6000000000000001E-5</c:v>
                </c:pt>
                <c:pt idx="10468">
                  <c:v>3.4999999999999997E-5</c:v>
                </c:pt>
                <c:pt idx="10469">
                  <c:v>3.4999999999999997E-5</c:v>
                </c:pt>
                <c:pt idx="10470">
                  <c:v>3.4E-5</c:v>
                </c:pt>
                <c:pt idx="10471">
                  <c:v>3.3000000000000003E-5</c:v>
                </c:pt>
                <c:pt idx="10472">
                  <c:v>3.1999999999999999E-5</c:v>
                </c:pt>
                <c:pt idx="10473">
                  <c:v>3.1000000000000001E-5</c:v>
                </c:pt>
                <c:pt idx="10474">
                  <c:v>3.1000000000000001E-5</c:v>
                </c:pt>
                <c:pt idx="10475">
                  <c:v>3.0000000000000001E-5</c:v>
                </c:pt>
                <c:pt idx="10476">
                  <c:v>2.9E-5</c:v>
                </c:pt>
                <c:pt idx="10477">
                  <c:v>2.8E-5</c:v>
                </c:pt>
                <c:pt idx="10478">
                  <c:v>2.6999999999999999E-5</c:v>
                </c:pt>
                <c:pt idx="10479">
                  <c:v>2.5999999999999998E-5</c:v>
                </c:pt>
                <c:pt idx="10480">
                  <c:v>2.5000000000000001E-5</c:v>
                </c:pt>
                <c:pt idx="10481">
                  <c:v>2.4000000000000001E-5</c:v>
                </c:pt>
                <c:pt idx="10482">
                  <c:v>2.3E-5</c:v>
                </c:pt>
                <c:pt idx="10483">
                  <c:v>2.1999999999999999E-5</c:v>
                </c:pt>
                <c:pt idx="10484">
                  <c:v>2.0999999999999999E-5</c:v>
                </c:pt>
                <c:pt idx="10485">
                  <c:v>2.0000000000000002E-5</c:v>
                </c:pt>
                <c:pt idx="10486">
                  <c:v>1.9000000000000001E-5</c:v>
                </c:pt>
                <c:pt idx="10487">
                  <c:v>1.8E-5</c:v>
                </c:pt>
                <c:pt idx="10488">
                  <c:v>1.8E-5</c:v>
                </c:pt>
                <c:pt idx="10489">
                  <c:v>1.7E-5</c:v>
                </c:pt>
                <c:pt idx="10490">
                  <c:v>1.5999999999999999E-5</c:v>
                </c:pt>
                <c:pt idx="10491">
                  <c:v>1.5E-5</c:v>
                </c:pt>
                <c:pt idx="10492">
                  <c:v>1.4E-5</c:v>
                </c:pt>
                <c:pt idx="10493">
                  <c:v>1.4E-5</c:v>
                </c:pt>
                <c:pt idx="10494">
                  <c:v>1.2999999999999999E-5</c:v>
                </c:pt>
                <c:pt idx="10495">
                  <c:v>1.2E-5</c:v>
                </c:pt>
                <c:pt idx="10496">
                  <c:v>1.2E-5</c:v>
                </c:pt>
                <c:pt idx="10497">
                  <c:v>1.1E-5</c:v>
                </c:pt>
                <c:pt idx="10498">
                  <c:v>1.1E-5</c:v>
                </c:pt>
                <c:pt idx="10499">
                  <c:v>1.0000000000000001E-5</c:v>
                </c:pt>
                <c:pt idx="10500">
                  <c:v>1.0000000000000001E-5</c:v>
                </c:pt>
                <c:pt idx="10501">
                  <c:v>9.0000000000000002E-6</c:v>
                </c:pt>
                <c:pt idx="10502">
                  <c:v>9.0000000000000002E-6</c:v>
                </c:pt>
                <c:pt idx="10503">
                  <c:v>9.0000000000000002E-6</c:v>
                </c:pt>
                <c:pt idx="10504">
                  <c:v>9.0000000000000002E-6</c:v>
                </c:pt>
                <c:pt idx="10505">
                  <c:v>9.0000000000000002E-6</c:v>
                </c:pt>
                <c:pt idx="10506">
                  <c:v>9.0000000000000002E-6</c:v>
                </c:pt>
                <c:pt idx="10507">
                  <c:v>9.0000000000000002E-6</c:v>
                </c:pt>
                <c:pt idx="10508">
                  <c:v>9.0000000000000002E-6</c:v>
                </c:pt>
                <c:pt idx="10509">
                  <c:v>9.0000000000000002E-6</c:v>
                </c:pt>
                <c:pt idx="10510">
                  <c:v>1.0000000000000001E-5</c:v>
                </c:pt>
                <c:pt idx="10511">
                  <c:v>1.0000000000000001E-5</c:v>
                </c:pt>
                <c:pt idx="10512">
                  <c:v>1.0000000000000001E-5</c:v>
                </c:pt>
                <c:pt idx="10513">
                  <c:v>1.1E-5</c:v>
                </c:pt>
                <c:pt idx="10514">
                  <c:v>1.1E-5</c:v>
                </c:pt>
                <c:pt idx="10515">
                  <c:v>1.2E-5</c:v>
                </c:pt>
                <c:pt idx="10516">
                  <c:v>1.2E-5</c:v>
                </c:pt>
                <c:pt idx="10517">
                  <c:v>1.2999999999999999E-5</c:v>
                </c:pt>
                <c:pt idx="10518">
                  <c:v>1.2999999999999999E-5</c:v>
                </c:pt>
                <c:pt idx="10519">
                  <c:v>1.4E-5</c:v>
                </c:pt>
                <c:pt idx="10520">
                  <c:v>1.4E-5</c:v>
                </c:pt>
                <c:pt idx="10521">
                  <c:v>1.5E-5</c:v>
                </c:pt>
                <c:pt idx="10522">
                  <c:v>1.5E-5</c:v>
                </c:pt>
                <c:pt idx="10523">
                  <c:v>1.5999999999999999E-5</c:v>
                </c:pt>
                <c:pt idx="10524">
                  <c:v>1.5999999999999999E-5</c:v>
                </c:pt>
                <c:pt idx="10525">
                  <c:v>1.5999999999999999E-5</c:v>
                </c:pt>
                <c:pt idx="10526">
                  <c:v>1.7E-5</c:v>
                </c:pt>
                <c:pt idx="10527">
                  <c:v>1.7E-5</c:v>
                </c:pt>
                <c:pt idx="10528">
                  <c:v>1.7E-5</c:v>
                </c:pt>
                <c:pt idx="10529">
                  <c:v>1.8E-5</c:v>
                </c:pt>
                <c:pt idx="10530">
                  <c:v>1.8E-5</c:v>
                </c:pt>
                <c:pt idx="10531">
                  <c:v>1.8E-5</c:v>
                </c:pt>
                <c:pt idx="10532">
                  <c:v>1.8E-5</c:v>
                </c:pt>
                <c:pt idx="10533">
                  <c:v>1.9000000000000001E-5</c:v>
                </c:pt>
                <c:pt idx="10534">
                  <c:v>1.9000000000000001E-5</c:v>
                </c:pt>
                <c:pt idx="10535">
                  <c:v>1.9000000000000001E-5</c:v>
                </c:pt>
                <c:pt idx="10536">
                  <c:v>1.9000000000000001E-5</c:v>
                </c:pt>
                <c:pt idx="10537">
                  <c:v>1.9000000000000001E-5</c:v>
                </c:pt>
                <c:pt idx="10538">
                  <c:v>1.9000000000000001E-5</c:v>
                </c:pt>
                <c:pt idx="10539">
                  <c:v>1.9000000000000001E-5</c:v>
                </c:pt>
                <c:pt idx="10540">
                  <c:v>1.9000000000000001E-5</c:v>
                </c:pt>
                <c:pt idx="10541">
                  <c:v>1.9000000000000001E-5</c:v>
                </c:pt>
                <c:pt idx="10542">
                  <c:v>1.9000000000000001E-5</c:v>
                </c:pt>
                <c:pt idx="10543">
                  <c:v>1.9000000000000001E-5</c:v>
                </c:pt>
                <c:pt idx="10544">
                  <c:v>2.0000000000000002E-5</c:v>
                </c:pt>
                <c:pt idx="10545">
                  <c:v>2.0000000000000002E-5</c:v>
                </c:pt>
                <c:pt idx="10546">
                  <c:v>2.0000000000000002E-5</c:v>
                </c:pt>
                <c:pt idx="10547">
                  <c:v>2.0000000000000002E-5</c:v>
                </c:pt>
                <c:pt idx="10548">
                  <c:v>2.0000000000000002E-5</c:v>
                </c:pt>
                <c:pt idx="10549">
                  <c:v>2.0000000000000002E-5</c:v>
                </c:pt>
                <c:pt idx="10550">
                  <c:v>2.0000000000000002E-5</c:v>
                </c:pt>
                <c:pt idx="10551">
                  <c:v>2.0999999999999999E-5</c:v>
                </c:pt>
                <c:pt idx="10552">
                  <c:v>2.0999999999999999E-5</c:v>
                </c:pt>
                <c:pt idx="10553">
                  <c:v>2.0999999999999999E-5</c:v>
                </c:pt>
                <c:pt idx="10554">
                  <c:v>2.0999999999999999E-5</c:v>
                </c:pt>
                <c:pt idx="10555">
                  <c:v>2.1999999999999999E-5</c:v>
                </c:pt>
                <c:pt idx="10556">
                  <c:v>2.1999999999999999E-5</c:v>
                </c:pt>
                <c:pt idx="10557">
                  <c:v>2.1999999999999999E-5</c:v>
                </c:pt>
                <c:pt idx="10558">
                  <c:v>2.3E-5</c:v>
                </c:pt>
                <c:pt idx="10559">
                  <c:v>2.3E-5</c:v>
                </c:pt>
                <c:pt idx="10560">
                  <c:v>2.3E-5</c:v>
                </c:pt>
                <c:pt idx="10561">
                  <c:v>2.4000000000000001E-5</c:v>
                </c:pt>
                <c:pt idx="10562">
                  <c:v>2.4000000000000001E-5</c:v>
                </c:pt>
                <c:pt idx="10563">
                  <c:v>2.4000000000000001E-5</c:v>
                </c:pt>
                <c:pt idx="10564">
                  <c:v>2.5000000000000001E-5</c:v>
                </c:pt>
                <c:pt idx="10565">
                  <c:v>2.5000000000000001E-5</c:v>
                </c:pt>
                <c:pt idx="10566">
                  <c:v>2.5000000000000001E-5</c:v>
                </c:pt>
                <c:pt idx="10567">
                  <c:v>2.5999999999999998E-5</c:v>
                </c:pt>
                <c:pt idx="10568">
                  <c:v>2.5999999999999998E-5</c:v>
                </c:pt>
                <c:pt idx="10569">
                  <c:v>2.5999999999999998E-5</c:v>
                </c:pt>
                <c:pt idx="10570">
                  <c:v>2.6999999999999999E-5</c:v>
                </c:pt>
                <c:pt idx="10571">
                  <c:v>2.6999999999999999E-5</c:v>
                </c:pt>
                <c:pt idx="10572">
                  <c:v>2.6999999999999999E-5</c:v>
                </c:pt>
                <c:pt idx="10573">
                  <c:v>2.6999999999999999E-5</c:v>
                </c:pt>
                <c:pt idx="10574">
                  <c:v>2.8E-5</c:v>
                </c:pt>
                <c:pt idx="10575">
                  <c:v>2.8E-5</c:v>
                </c:pt>
                <c:pt idx="10576">
                  <c:v>2.8E-5</c:v>
                </c:pt>
                <c:pt idx="10577">
                  <c:v>2.8E-5</c:v>
                </c:pt>
                <c:pt idx="10578">
                  <c:v>2.9E-5</c:v>
                </c:pt>
                <c:pt idx="10579">
                  <c:v>2.9E-5</c:v>
                </c:pt>
                <c:pt idx="10580">
                  <c:v>2.9E-5</c:v>
                </c:pt>
                <c:pt idx="10581">
                  <c:v>2.9E-5</c:v>
                </c:pt>
                <c:pt idx="10582">
                  <c:v>2.9E-5</c:v>
                </c:pt>
                <c:pt idx="10583">
                  <c:v>3.0000000000000001E-5</c:v>
                </c:pt>
                <c:pt idx="10584">
                  <c:v>3.0000000000000001E-5</c:v>
                </c:pt>
                <c:pt idx="10585">
                  <c:v>3.0000000000000001E-5</c:v>
                </c:pt>
                <c:pt idx="10586">
                  <c:v>3.0000000000000001E-5</c:v>
                </c:pt>
                <c:pt idx="10587">
                  <c:v>3.0000000000000001E-5</c:v>
                </c:pt>
                <c:pt idx="10588">
                  <c:v>3.1000000000000001E-5</c:v>
                </c:pt>
                <c:pt idx="10589">
                  <c:v>3.1000000000000001E-5</c:v>
                </c:pt>
                <c:pt idx="10590">
                  <c:v>3.1000000000000001E-5</c:v>
                </c:pt>
                <c:pt idx="10591">
                  <c:v>3.1000000000000001E-5</c:v>
                </c:pt>
                <c:pt idx="10592">
                  <c:v>3.1000000000000001E-5</c:v>
                </c:pt>
                <c:pt idx="10593">
                  <c:v>3.1000000000000001E-5</c:v>
                </c:pt>
                <c:pt idx="10594">
                  <c:v>3.1000000000000001E-5</c:v>
                </c:pt>
                <c:pt idx="10595">
                  <c:v>3.1000000000000001E-5</c:v>
                </c:pt>
                <c:pt idx="10596">
                  <c:v>3.1000000000000001E-5</c:v>
                </c:pt>
                <c:pt idx="10597">
                  <c:v>3.1000000000000001E-5</c:v>
                </c:pt>
                <c:pt idx="10598">
                  <c:v>3.1000000000000001E-5</c:v>
                </c:pt>
                <c:pt idx="10599">
                  <c:v>3.1000000000000001E-5</c:v>
                </c:pt>
                <c:pt idx="10600">
                  <c:v>3.1000000000000001E-5</c:v>
                </c:pt>
                <c:pt idx="10601">
                  <c:v>3.1000000000000001E-5</c:v>
                </c:pt>
                <c:pt idx="10602">
                  <c:v>3.1000000000000001E-5</c:v>
                </c:pt>
                <c:pt idx="10603">
                  <c:v>3.1000000000000001E-5</c:v>
                </c:pt>
                <c:pt idx="10604">
                  <c:v>3.0000000000000001E-5</c:v>
                </c:pt>
                <c:pt idx="10605">
                  <c:v>3.0000000000000001E-5</c:v>
                </c:pt>
                <c:pt idx="10606">
                  <c:v>3.0000000000000001E-5</c:v>
                </c:pt>
                <c:pt idx="10607">
                  <c:v>2.9E-5</c:v>
                </c:pt>
                <c:pt idx="10608">
                  <c:v>2.9E-5</c:v>
                </c:pt>
                <c:pt idx="10609">
                  <c:v>2.8E-5</c:v>
                </c:pt>
                <c:pt idx="10610">
                  <c:v>2.8E-5</c:v>
                </c:pt>
                <c:pt idx="10611">
                  <c:v>2.6999999999999999E-5</c:v>
                </c:pt>
                <c:pt idx="10612">
                  <c:v>2.6999999999999999E-5</c:v>
                </c:pt>
                <c:pt idx="10613">
                  <c:v>2.5999999999999998E-5</c:v>
                </c:pt>
                <c:pt idx="10614">
                  <c:v>2.5000000000000001E-5</c:v>
                </c:pt>
                <c:pt idx="10615">
                  <c:v>2.5000000000000001E-5</c:v>
                </c:pt>
                <c:pt idx="10616">
                  <c:v>2.4000000000000001E-5</c:v>
                </c:pt>
                <c:pt idx="10617">
                  <c:v>2.3E-5</c:v>
                </c:pt>
                <c:pt idx="10618">
                  <c:v>2.3E-5</c:v>
                </c:pt>
                <c:pt idx="10619">
                  <c:v>2.1999999999999999E-5</c:v>
                </c:pt>
                <c:pt idx="10620">
                  <c:v>2.0999999999999999E-5</c:v>
                </c:pt>
                <c:pt idx="10621">
                  <c:v>2.0999999999999999E-5</c:v>
                </c:pt>
                <c:pt idx="10622">
                  <c:v>2.0000000000000002E-5</c:v>
                </c:pt>
                <c:pt idx="10623">
                  <c:v>2.0000000000000002E-5</c:v>
                </c:pt>
                <c:pt idx="10624">
                  <c:v>1.9000000000000001E-5</c:v>
                </c:pt>
                <c:pt idx="10625">
                  <c:v>1.8E-5</c:v>
                </c:pt>
                <c:pt idx="10626">
                  <c:v>1.8E-5</c:v>
                </c:pt>
                <c:pt idx="10627">
                  <c:v>1.7E-5</c:v>
                </c:pt>
                <c:pt idx="10628">
                  <c:v>1.7E-5</c:v>
                </c:pt>
                <c:pt idx="10629">
                  <c:v>1.5999999999999999E-5</c:v>
                </c:pt>
                <c:pt idx="10630">
                  <c:v>1.5999999999999999E-5</c:v>
                </c:pt>
                <c:pt idx="10631">
                  <c:v>1.5999999999999999E-5</c:v>
                </c:pt>
                <c:pt idx="10632">
                  <c:v>1.5E-5</c:v>
                </c:pt>
                <c:pt idx="10633">
                  <c:v>1.5E-5</c:v>
                </c:pt>
                <c:pt idx="10634">
                  <c:v>1.4E-5</c:v>
                </c:pt>
                <c:pt idx="10635">
                  <c:v>1.4E-5</c:v>
                </c:pt>
                <c:pt idx="10636">
                  <c:v>1.4E-5</c:v>
                </c:pt>
                <c:pt idx="10637">
                  <c:v>1.2999999999999999E-5</c:v>
                </c:pt>
                <c:pt idx="10638">
                  <c:v>1.2999999999999999E-5</c:v>
                </c:pt>
                <c:pt idx="10639">
                  <c:v>1.2999999999999999E-5</c:v>
                </c:pt>
                <c:pt idx="10640">
                  <c:v>1.2E-5</c:v>
                </c:pt>
                <c:pt idx="10641">
                  <c:v>1.2E-5</c:v>
                </c:pt>
                <c:pt idx="10642">
                  <c:v>1.2E-5</c:v>
                </c:pt>
                <c:pt idx="10643">
                  <c:v>1.1E-5</c:v>
                </c:pt>
                <c:pt idx="10644">
                  <c:v>1.1E-5</c:v>
                </c:pt>
                <c:pt idx="10645">
                  <c:v>1.0000000000000001E-5</c:v>
                </c:pt>
                <c:pt idx="10646">
                  <c:v>1.0000000000000001E-5</c:v>
                </c:pt>
                <c:pt idx="10647">
                  <c:v>9.0000000000000002E-6</c:v>
                </c:pt>
                <c:pt idx="10648">
                  <c:v>9.0000000000000002E-6</c:v>
                </c:pt>
                <c:pt idx="10649">
                  <c:v>7.9999999999999996E-6</c:v>
                </c:pt>
                <c:pt idx="10650">
                  <c:v>7.9999999999999996E-6</c:v>
                </c:pt>
                <c:pt idx="10651">
                  <c:v>6.9999999999999999E-6</c:v>
                </c:pt>
                <c:pt idx="10652">
                  <c:v>6.9999999999999999E-6</c:v>
                </c:pt>
                <c:pt idx="10653">
                  <c:v>6.0000000000000002E-6</c:v>
                </c:pt>
                <c:pt idx="10654">
                  <c:v>5.0000000000000004E-6</c:v>
                </c:pt>
                <c:pt idx="10655">
                  <c:v>5.0000000000000004E-6</c:v>
                </c:pt>
                <c:pt idx="10656">
                  <c:v>3.9999999999999998E-6</c:v>
                </c:pt>
                <c:pt idx="10657">
                  <c:v>3.9999999999999998E-6</c:v>
                </c:pt>
                <c:pt idx="10658">
                  <c:v>3.9999999999999998E-6</c:v>
                </c:pt>
                <c:pt idx="10659">
                  <c:v>3.0000000000000001E-6</c:v>
                </c:pt>
                <c:pt idx="10660">
                  <c:v>3.0000000000000001E-6</c:v>
                </c:pt>
                <c:pt idx="10661">
                  <c:v>3.0000000000000001E-6</c:v>
                </c:pt>
                <c:pt idx="10662">
                  <c:v>3.9999999999999998E-6</c:v>
                </c:pt>
                <c:pt idx="10663">
                  <c:v>3.9999999999999998E-6</c:v>
                </c:pt>
                <c:pt idx="10664">
                  <c:v>3.9999999999999998E-6</c:v>
                </c:pt>
                <c:pt idx="10665">
                  <c:v>5.0000000000000004E-6</c:v>
                </c:pt>
                <c:pt idx="10666">
                  <c:v>6.0000000000000002E-6</c:v>
                </c:pt>
                <c:pt idx="10667">
                  <c:v>6.0000000000000002E-6</c:v>
                </c:pt>
                <c:pt idx="10668">
                  <c:v>6.9999999999999999E-6</c:v>
                </c:pt>
                <c:pt idx="10669">
                  <c:v>6.9999999999999999E-6</c:v>
                </c:pt>
                <c:pt idx="10670">
                  <c:v>7.9999999999999996E-6</c:v>
                </c:pt>
                <c:pt idx="10671">
                  <c:v>9.0000000000000002E-6</c:v>
                </c:pt>
                <c:pt idx="10672">
                  <c:v>9.0000000000000002E-6</c:v>
                </c:pt>
                <c:pt idx="10673">
                  <c:v>1.0000000000000001E-5</c:v>
                </c:pt>
                <c:pt idx="10674">
                  <c:v>1.0000000000000001E-5</c:v>
                </c:pt>
                <c:pt idx="10675">
                  <c:v>1.1E-5</c:v>
                </c:pt>
                <c:pt idx="10676">
                  <c:v>1.1E-5</c:v>
                </c:pt>
                <c:pt idx="10677">
                  <c:v>1.2E-5</c:v>
                </c:pt>
                <c:pt idx="10678">
                  <c:v>1.2E-5</c:v>
                </c:pt>
                <c:pt idx="10679">
                  <c:v>1.2999999999999999E-5</c:v>
                </c:pt>
                <c:pt idx="10680">
                  <c:v>1.2999999999999999E-5</c:v>
                </c:pt>
                <c:pt idx="10681">
                  <c:v>1.2999999999999999E-5</c:v>
                </c:pt>
                <c:pt idx="10682">
                  <c:v>1.4E-5</c:v>
                </c:pt>
                <c:pt idx="10683">
                  <c:v>1.4E-5</c:v>
                </c:pt>
                <c:pt idx="10684">
                  <c:v>1.4E-5</c:v>
                </c:pt>
                <c:pt idx="10685">
                  <c:v>1.5E-5</c:v>
                </c:pt>
                <c:pt idx="10686">
                  <c:v>1.5E-5</c:v>
                </c:pt>
                <c:pt idx="10687">
                  <c:v>1.5E-5</c:v>
                </c:pt>
                <c:pt idx="10688">
                  <c:v>1.5E-5</c:v>
                </c:pt>
                <c:pt idx="10689">
                  <c:v>1.5E-5</c:v>
                </c:pt>
                <c:pt idx="10690">
                  <c:v>1.5E-5</c:v>
                </c:pt>
                <c:pt idx="10691">
                  <c:v>1.5E-5</c:v>
                </c:pt>
                <c:pt idx="10692">
                  <c:v>1.5E-5</c:v>
                </c:pt>
                <c:pt idx="10693">
                  <c:v>1.5E-5</c:v>
                </c:pt>
                <c:pt idx="10694">
                  <c:v>1.5E-5</c:v>
                </c:pt>
                <c:pt idx="10695">
                  <c:v>1.5E-5</c:v>
                </c:pt>
                <c:pt idx="10696">
                  <c:v>1.5E-5</c:v>
                </c:pt>
                <c:pt idx="10697">
                  <c:v>1.5E-5</c:v>
                </c:pt>
                <c:pt idx="10698">
                  <c:v>1.4E-5</c:v>
                </c:pt>
                <c:pt idx="10699">
                  <c:v>1.4E-5</c:v>
                </c:pt>
                <c:pt idx="10700">
                  <c:v>1.4E-5</c:v>
                </c:pt>
                <c:pt idx="10701">
                  <c:v>1.4E-5</c:v>
                </c:pt>
                <c:pt idx="10702">
                  <c:v>1.4E-5</c:v>
                </c:pt>
                <c:pt idx="10703">
                  <c:v>1.2999999999999999E-5</c:v>
                </c:pt>
                <c:pt idx="10704">
                  <c:v>1.2999999999999999E-5</c:v>
                </c:pt>
                <c:pt idx="10705">
                  <c:v>1.2999999999999999E-5</c:v>
                </c:pt>
                <c:pt idx="10706">
                  <c:v>1.2999999999999999E-5</c:v>
                </c:pt>
                <c:pt idx="10707">
                  <c:v>1.2E-5</c:v>
                </c:pt>
                <c:pt idx="10708">
                  <c:v>1.2E-5</c:v>
                </c:pt>
                <c:pt idx="10709">
                  <c:v>1.2E-5</c:v>
                </c:pt>
                <c:pt idx="10710">
                  <c:v>1.2E-5</c:v>
                </c:pt>
                <c:pt idx="10711">
                  <c:v>1.2E-5</c:v>
                </c:pt>
                <c:pt idx="10712">
                  <c:v>1.2E-5</c:v>
                </c:pt>
                <c:pt idx="10713">
                  <c:v>1.2E-5</c:v>
                </c:pt>
                <c:pt idx="10714">
                  <c:v>1.2E-5</c:v>
                </c:pt>
                <c:pt idx="10715">
                  <c:v>1.2999999999999999E-5</c:v>
                </c:pt>
                <c:pt idx="10716">
                  <c:v>1.2999999999999999E-5</c:v>
                </c:pt>
                <c:pt idx="10717">
                  <c:v>1.4E-5</c:v>
                </c:pt>
                <c:pt idx="10718">
                  <c:v>1.4E-5</c:v>
                </c:pt>
                <c:pt idx="10719">
                  <c:v>1.5E-5</c:v>
                </c:pt>
                <c:pt idx="10720">
                  <c:v>1.5E-5</c:v>
                </c:pt>
                <c:pt idx="10721">
                  <c:v>1.5999999999999999E-5</c:v>
                </c:pt>
                <c:pt idx="10722">
                  <c:v>1.7E-5</c:v>
                </c:pt>
                <c:pt idx="10723">
                  <c:v>1.8E-5</c:v>
                </c:pt>
                <c:pt idx="10724">
                  <c:v>1.9000000000000001E-5</c:v>
                </c:pt>
                <c:pt idx="10725">
                  <c:v>1.9000000000000001E-5</c:v>
                </c:pt>
                <c:pt idx="10726">
                  <c:v>2.0000000000000002E-5</c:v>
                </c:pt>
                <c:pt idx="10727">
                  <c:v>2.0999999999999999E-5</c:v>
                </c:pt>
                <c:pt idx="10728">
                  <c:v>2.1999999999999999E-5</c:v>
                </c:pt>
                <c:pt idx="10729">
                  <c:v>2.3E-5</c:v>
                </c:pt>
                <c:pt idx="10730">
                  <c:v>2.4000000000000001E-5</c:v>
                </c:pt>
                <c:pt idx="10731">
                  <c:v>2.5000000000000001E-5</c:v>
                </c:pt>
                <c:pt idx="10732">
                  <c:v>2.5999999999999998E-5</c:v>
                </c:pt>
                <c:pt idx="10733">
                  <c:v>2.6999999999999999E-5</c:v>
                </c:pt>
                <c:pt idx="10734">
                  <c:v>2.8E-5</c:v>
                </c:pt>
                <c:pt idx="10735">
                  <c:v>2.9E-5</c:v>
                </c:pt>
                <c:pt idx="10736">
                  <c:v>3.0000000000000001E-5</c:v>
                </c:pt>
                <c:pt idx="10737">
                  <c:v>3.1000000000000001E-5</c:v>
                </c:pt>
                <c:pt idx="10738">
                  <c:v>3.1000000000000001E-5</c:v>
                </c:pt>
                <c:pt idx="10739">
                  <c:v>3.1999999999999999E-5</c:v>
                </c:pt>
                <c:pt idx="10740">
                  <c:v>3.3000000000000003E-5</c:v>
                </c:pt>
                <c:pt idx="10741">
                  <c:v>3.4E-5</c:v>
                </c:pt>
                <c:pt idx="10742">
                  <c:v>3.4E-5</c:v>
                </c:pt>
                <c:pt idx="10743">
                  <c:v>3.4999999999999997E-5</c:v>
                </c:pt>
                <c:pt idx="10744">
                  <c:v>3.4999999999999997E-5</c:v>
                </c:pt>
                <c:pt idx="10745">
                  <c:v>3.6000000000000001E-5</c:v>
                </c:pt>
                <c:pt idx="10746">
                  <c:v>3.6999999999999998E-5</c:v>
                </c:pt>
                <c:pt idx="10747">
                  <c:v>3.6999999999999998E-5</c:v>
                </c:pt>
                <c:pt idx="10748">
                  <c:v>3.6999999999999998E-5</c:v>
                </c:pt>
                <c:pt idx="10749">
                  <c:v>3.8000000000000002E-5</c:v>
                </c:pt>
                <c:pt idx="10750">
                  <c:v>3.8000000000000002E-5</c:v>
                </c:pt>
                <c:pt idx="10751">
                  <c:v>3.8000000000000002E-5</c:v>
                </c:pt>
                <c:pt idx="10752">
                  <c:v>3.8000000000000002E-5</c:v>
                </c:pt>
                <c:pt idx="10753">
                  <c:v>3.8000000000000002E-5</c:v>
                </c:pt>
                <c:pt idx="10754">
                  <c:v>3.8999999999999999E-5</c:v>
                </c:pt>
                <c:pt idx="10755">
                  <c:v>3.8999999999999999E-5</c:v>
                </c:pt>
                <c:pt idx="10756">
                  <c:v>3.8000000000000002E-5</c:v>
                </c:pt>
                <c:pt idx="10757">
                  <c:v>3.8000000000000002E-5</c:v>
                </c:pt>
                <c:pt idx="10758">
                  <c:v>3.8000000000000002E-5</c:v>
                </c:pt>
                <c:pt idx="10759">
                  <c:v>3.8000000000000002E-5</c:v>
                </c:pt>
                <c:pt idx="10760">
                  <c:v>3.8000000000000002E-5</c:v>
                </c:pt>
                <c:pt idx="10761">
                  <c:v>3.6999999999999998E-5</c:v>
                </c:pt>
                <c:pt idx="10762">
                  <c:v>3.6999999999999998E-5</c:v>
                </c:pt>
                <c:pt idx="10763">
                  <c:v>3.6999999999999998E-5</c:v>
                </c:pt>
                <c:pt idx="10764">
                  <c:v>3.6000000000000001E-5</c:v>
                </c:pt>
                <c:pt idx="10765">
                  <c:v>3.6000000000000001E-5</c:v>
                </c:pt>
                <c:pt idx="10766">
                  <c:v>3.4999999999999997E-5</c:v>
                </c:pt>
                <c:pt idx="10767">
                  <c:v>3.4999999999999997E-5</c:v>
                </c:pt>
                <c:pt idx="10768">
                  <c:v>3.4E-5</c:v>
                </c:pt>
                <c:pt idx="10769">
                  <c:v>3.4E-5</c:v>
                </c:pt>
                <c:pt idx="10770">
                  <c:v>3.3000000000000003E-5</c:v>
                </c:pt>
                <c:pt idx="10771">
                  <c:v>3.1999999999999999E-5</c:v>
                </c:pt>
                <c:pt idx="10772">
                  <c:v>3.1999999999999999E-5</c:v>
                </c:pt>
                <c:pt idx="10773">
                  <c:v>3.1000000000000001E-5</c:v>
                </c:pt>
                <c:pt idx="10774">
                  <c:v>3.1000000000000001E-5</c:v>
                </c:pt>
                <c:pt idx="10775">
                  <c:v>3.0000000000000001E-5</c:v>
                </c:pt>
                <c:pt idx="10776">
                  <c:v>2.9E-5</c:v>
                </c:pt>
                <c:pt idx="10777">
                  <c:v>2.9E-5</c:v>
                </c:pt>
                <c:pt idx="10778">
                  <c:v>2.8E-5</c:v>
                </c:pt>
                <c:pt idx="10779">
                  <c:v>2.8E-5</c:v>
                </c:pt>
                <c:pt idx="10780">
                  <c:v>2.6999999999999999E-5</c:v>
                </c:pt>
                <c:pt idx="10781">
                  <c:v>2.6999999999999999E-5</c:v>
                </c:pt>
                <c:pt idx="10782">
                  <c:v>2.6999999999999999E-5</c:v>
                </c:pt>
                <c:pt idx="10783">
                  <c:v>2.5999999999999998E-5</c:v>
                </c:pt>
                <c:pt idx="10784">
                  <c:v>2.5999999999999998E-5</c:v>
                </c:pt>
                <c:pt idx="10785">
                  <c:v>2.5999999999999998E-5</c:v>
                </c:pt>
                <c:pt idx="10786">
                  <c:v>2.5999999999999998E-5</c:v>
                </c:pt>
                <c:pt idx="10787">
                  <c:v>2.5000000000000001E-5</c:v>
                </c:pt>
                <c:pt idx="10788">
                  <c:v>2.5000000000000001E-5</c:v>
                </c:pt>
                <c:pt idx="10789">
                  <c:v>2.5000000000000001E-5</c:v>
                </c:pt>
                <c:pt idx="10790">
                  <c:v>2.5000000000000001E-5</c:v>
                </c:pt>
                <c:pt idx="10791">
                  <c:v>2.5000000000000001E-5</c:v>
                </c:pt>
                <c:pt idx="10792">
                  <c:v>2.5000000000000001E-5</c:v>
                </c:pt>
                <c:pt idx="10793">
                  <c:v>2.4000000000000001E-5</c:v>
                </c:pt>
                <c:pt idx="10794">
                  <c:v>2.4000000000000001E-5</c:v>
                </c:pt>
                <c:pt idx="10795">
                  <c:v>2.4000000000000001E-5</c:v>
                </c:pt>
                <c:pt idx="10796">
                  <c:v>2.4000000000000001E-5</c:v>
                </c:pt>
                <c:pt idx="10797">
                  <c:v>2.4000000000000001E-5</c:v>
                </c:pt>
                <c:pt idx="10798">
                  <c:v>2.4000000000000001E-5</c:v>
                </c:pt>
                <c:pt idx="10799">
                  <c:v>2.4000000000000001E-5</c:v>
                </c:pt>
                <c:pt idx="10800">
                  <c:v>2.3E-5</c:v>
                </c:pt>
                <c:pt idx="10801">
                  <c:v>2.3E-5</c:v>
                </c:pt>
                <c:pt idx="10802">
                  <c:v>2.3E-5</c:v>
                </c:pt>
                <c:pt idx="10803">
                  <c:v>2.1999999999999999E-5</c:v>
                </c:pt>
                <c:pt idx="10804">
                  <c:v>2.1999999999999999E-5</c:v>
                </c:pt>
                <c:pt idx="10805">
                  <c:v>2.1999999999999999E-5</c:v>
                </c:pt>
                <c:pt idx="10806">
                  <c:v>2.0999999999999999E-5</c:v>
                </c:pt>
                <c:pt idx="10807">
                  <c:v>2.0999999999999999E-5</c:v>
                </c:pt>
                <c:pt idx="10808">
                  <c:v>2.0000000000000002E-5</c:v>
                </c:pt>
                <c:pt idx="10809">
                  <c:v>2.0000000000000002E-5</c:v>
                </c:pt>
                <c:pt idx="10810">
                  <c:v>2.0000000000000002E-5</c:v>
                </c:pt>
                <c:pt idx="10811">
                  <c:v>1.9000000000000001E-5</c:v>
                </c:pt>
                <c:pt idx="10812">
                  <c:v>1.9000000000000001E-5</c:v>
                </c:pt>
                <c:pt idx="10813">
                  <c:v>1.8E-5</c:v>
                </c:pt>
                <c:pt idx="10814">
                  <c:v>1.8E-5</c:v>
                </c:pt>
                <c:pt idx="10815">
                  <c:v>1.7E-5</c:v>
                </c:pt>
                <c:pt idx="10816">
                  <c:v>1.7E-5</c:v>
                </c:pt>
                <c:pt idx="10817">
                  <c:v>1.7E-5</c:v>
                </c:pt>
                <c:pt idx="10818">
                  <c:v>1.5999999999999999E-5</c:v>
                </c:pt>
                <c:pt idx="10819">
                  <c:v>1.5999999999999999E-5</c:v>
                </c:pt>
                <c:pt idx="10820">
                  <c:v>1.5999999999999999E-5</c:v>
                </c:pt>
                <c:pt idx="10821">
                  <c:v>1.5E-5</c:v>
                </c:pt>
                <c:pt idx="10822">
                  <c:v>1.5E-5</c:v>
                </c:pt>
                <c:pt idx="10823">
                  <c:v>1.5E-5</c:v>
                </c:pt>
                <c:pt idx="10824">
                  <c:v>1.5E-5</c:v>
                </c:pt>
                <c:pt idx="10825">
                  <c:v>1.5E-5</c:v>
                </c:pt>
                <c:pt idx="10826">
                  <c:v>1.5E-5</c:v>
                </c:pt>
                <c:pt idx="10827">
                  <c:v>1.5E-5</c:v>
                </c:pt>
                <c:pt idx="10828">
                  <c:v>1.5999999999999999E-5</c:v>
                </c:pt>
                <c:pt idx="10829">
                  <c:v>1.5999999999999999E-5</c:v>
                </c:pt>
                <c:pt idx="10830">
                  <c:v>1.5999999999999999E-5</c:v>
                </c:pt>
                <c:pt idx="10831">
                  <c:v>1.5999999999999999E-5</c:v>
                </c:pt>
                <c:pt idx="10832">
                  <c:v>1.7E-5</c:v>
                </c:pt>
                <c:pt idx="10833">
                  <c:v>1.7E-5</c:v>
                </c:pt>
                <c:pt idx="10834">
                  <c:v>1.7E-5</c:v>
                </c:pt>
                <c:pt idx="10835">
                  <c:v>1.8E-5</c:v>
                </c:pt>
                <c:pt idx="10836">
                  <c:v>1.8E-5</c:v>
                </c:pt>
                <c:pt idx="10837">
                  <c:v>1.9000000000000001E-5</c:v>
                </c:pt>
                <c:pt idx="10838">
                  <c:v>1.9000000000000001E-5</c:v>
                </c:pt>
                <c:pt idx="10839">
                  <c:v>2.0000000000000002E-5</c:v>
                </c:pt>
                <c:pt idx="10840">
                  <c:v>2.0000000000000002E-5</c:v>
                </c:pt>
                <c:pt idx="10841">
                  <c:v>2.0999999999999999E-5</c:v>
                </c:pt>
                <c:pt idx="10842">
                  <c:v>2.0999999999999999E-5</c:v>
                </c:pt>
                <c:pt idx="10843">
                  <c:v>2.0999999999999999E-5</c:v>
                </c:pt>
                <c:pt idx="10844">
                  <c:v>2.1999999999999999E-5</c:v>
                </c:pt>
                <c:pt idx="10845">
                  <c:v>2.1999999999999999E-5</c:v>
                </c:pt>
                <c:pt idx="10846">
                  <c:v>2.3E-5</c:v>
                </c:pt>
                <c:pt idx="10847">
                  <c:v>2.3E-5</c:v>
                </c:pt>
                <c:pt idx="10848">
                  <c:v>2.4000000000000001E-5</c:v>
                </c:pt>
                <c:pt idx="10849">
                  <c:v>2.4000000000000001E-5</c:v>
                </c:pt>
                <c:pt idx="10850">
                  <c:v>2.5000000000000001E-5</c:v>
                </c:pt>
                <c:pt idx="10851">
                  <c:v>2.5000000000000001E-5</c:v>
                </c:pt>
                <c:pt idx="10852">
                  <c:v>2.5000000000000001E-5</c:v>
                </c:pt>
                <c:pt idx="10853">
                  <c:v>2.5999999999999998E-5</c:v>
                </c:pt>
                <c:pt idx="10854">
                  <c:v>2.5999999999999998E-5</c:v>
                </c:pt>
                <c:pt idx="10855">
                  <c:v>2.6999999999999999E-5</c:v>
                </c:pt>
                <c:pt idx="10856">
                  <c:v>2.6999999999999999E-5</c:v>
                </c:pt>
                <c:pt idx="10857">
                  <c:v>2.6999999999999999E-5</c:v>
                </c:pt>
                <c:pt idx="10858">
                  <c:v>2.8E-5</c:v>
                </c:pt>
                <c:pt idx="10859">
                  <c:v>2.8E-5</c:v>
                </c:pt>
                <c:pt idx="10860">
                  <c:v>2.9E-5</c:v>
                </c:pt>
                <c:pt idx="10861">
                  <c:v>2.9E-5</c:v>
                </c:pt>
                <c:pt idx="10862">
                  <c:v>2.9E-5</c:v>
                </c:pt>
                <c:pt idx="10863">
                  <c:v>3.0000000000000001E-5</c:v>
                </c:pt>
                <c:pt idx="10864">
                  <c:v>3.0000000000000001E-5</c:v>
                </c:pt>
                <c:pt idx="10865">
                  <c:v>3.0000000000000001E-5</c:v>
                </c:pt>
                <c:pt idx="10866">
                  <c:v>3.0000000000000001E-5</c:v>
                </c:pt>
                <c:pt idx="10867">
                  <c:v>3.1000000000000001E-5</c:v>
                </c:pt>
                <c:pt idx="10868">
                  <c:v>3.1000000000000001E-5</c:v>
                </c:pt>
                <c:pt idx="10869">
                  <c:v>3.1000000000000001E-5</c:v>
                </c:pt>
                <c:pt idx="10870">
                  <c:v>3.1000000000000001E-5</c:v>
                </c:pt>
                <c:pt idx="10871">
                  <c:v>3.1000000000000001E-5</c:v>
                </c:pt>
                <c:pt idx="10872">
                  <c:v>3.1999999999999999E-5</c:v>
                </c:pt>
                <c:pt idx="10873">
                  <c:v>3.1999999999999999E-5</c:v>
                </c:pt>
                <c:pt idx="10874">
                  <c:v>3.1999999999999999E-5</c:v>
                </c:pt>
                <c:pt idx="10875">
                  <c:v>3.1999999999999999E-5</c:v>
                </c:pt>
                <c:pt idx="10876">
                  <c:v>3.1999999999999999E-5</c:v>
                </c:pt>
                <c:pt idx="10877">
                  <c:v>3.1999999999999999E-5</c:v>
                </c:pt>
                <c:pt idx="10878">
                  <c:v>3.1999999999999999E-5</c:v>
                </c:pt>
                <c:pt idx="10879">
                  <c:v>3.1000000000000001E-5</c:v>
                </c:pt>
                <c:pt idx="10880">
                  <c:v>3.1000000000000001E-5</c:v>
                </c:pt>
                <c:pt idx="10881">
                  <c:v>3.1000000000000001E-5</c:v>
                </c:pt>
                <c:pt idx="10882">
                  <c:v>3.1000000000000001E-5</c:v>
                </c:pt>
                <c:pt idx="10883">
                  <c:v>3.1000000000000001E-5</c:v>
                </c:pt>
                <c:pt idx="10884">
                  <c:v>3.0000000000000001E-5</c:v>
                </c:pt>
                <c:pt idx="10885">
                  <c:v>3.0000000000000001E-5</c:v>
                </c:pt>
                <c:pt idx="10886">
                  <c:v>2.9E-5</c:v>
                </c:pt>
                <c:pt idx="10887">
                  <c:v>2.9E-5</c:v>
                </c:pt>
                <c:pt idx="10888">
                  <c:v>2.9E-5</c:v>
                </c:pt>
                <c:pt idx="10889">
                  <c:v>2.8E-5</c:v>
                </c:pt>
                <c:pt idx="10890">
                  <c:v>2.8E-5</c:v>
                </c:pt>
                <c:pt idx="10891">
                  <c:v>2.6999999999999999E-5</c:v>
                </c:pt>
                <c:pt idx="10892">
                  <c:v>2.5999999999999998E-5</c:v>
                </c:pt>
                <c:pt idx="10893">
                  <c:v>2.5999999999999998E-5</c:v>
                </c:pt>
                <c:pt idx="10894">
                  <c:v>2.5000000000000001E-5</c:v>
                </c:pt>
                <c:pt idx="10895">
                  <c:v>2.5000000000000001E-5</c:v>
                </c:pt>
                <c:pt idx="10896">
                  <c:v>2.4000000000000001E-5</c:v>
                </c:pt>
                <c:pt idx="10897">
                  <c:v>2.3E-5</c:v>
                </c:pt>
                <c:pt idx="10898">
                  <c:v>2.1999999999999999E-5</c:v>
                </c:pt>
                <c:pt idx="10899">
                  <c:v>2.1999999999999999E-5</c:v>
                </c:pt>
                <c:pt idx="10900">
                  <c:v>2.0999999999999999E-5</c:v>
                </c:pt>
                <c:pt idx="10901">
                  <c:v>2.0000000000000002E-5</c:v>
                </c:pt>
                <c:pt idx="10902">
                  <c:v>1.9000000000000001E-5</c:v>
                </c:pt>
                <c:pt idx="10903">
                  <c:v>1.9000000000000001E-5</c:v>
                </c:pt>
                <c:pt idx="10904">
                  <c:v>1.8E-5</c:v>
                </c:pt>
                <c:pt idx="10905">
                  <c:v>1.7E-5</c:v>
                </c:pt>
                <c:pt idx="10906">
                  <c:v>1.5999999999999999E-5</c:v>
                </c:pt>
                <c:pt idx="10907">
                  <c:v>1.5E-5</c:v>
                </c:pt>
                <c:pt idx="10908">
                  <c:v>1.5E-5</c:v>
                </c:pt>
                <c:pt idx="10909">
                  <c:v>1.4E-5</c:v>
                </c:pt>
                <c:pt idx="10910">
                  <c:v>1.2999999999999999E-5</c:v>
                </c:pt>
                <c:pt idx="10911">
                  <c:v>1.2E-5</c:v>
                </c:pt>
                <c:pt idx="10912">
                  <c:v>1.1E-5</c:v>
                </c:pt>
                <c:pt idx="10913">
                  <c:v>1.0000000000000001E-5</c:v>
                </c:pt>
                <c:pt idx="10914">
                  <c:v>1.0000000000000001E-5</c:v>
                </c:pt>
                <c:pt idx="10915">
                  <c:v>9.0000000000000002E-6</c:v>
                </c:pt>
                <c:pt idx="10916">
                  <c:v>7.9999999999999996E-6</c:v>
                </c:pt>
                <c:pt idx="10917">
                  <c:v>6.9999999999999999E-6</c:v>
                </c:pt>
                <c:pt idx="10918">
                  <c:v>6.0000000000000002E-6</c:v>
                </c:pt>
                <c:pt idx="10919">
                  <c:v>5.0000000000000004E-6</c:v>
                </c:pt>
                <c:pt idx="10920">
                  <c:v>3.9999999999999998E-6</c:v>
                </c:pt>
                <c:pt idx="10921">
                  <c:v>3.9999999999999998E-6</c:v>
                </c:pt>
                <c:pt idx="10922">
                  <c:v>3.0000000000000001E-6</c:v>
                </c:pt>
                <c:pt idx="10923">
                  <c:v>1.9999999999999999E-6</c:v>
                </c:pt>
                <c:pt idx="10924">
                  <c:v>9.9999999999999995E-7</c:v>
                </c:pt>
                <c:pt idx="10925">
                  <c:v>9.9999999999999995E-7</c:v>
                </c:pt>
                <c:pt idx="10926">
                  <c:v>9.9999999999999995E-7</c:v>
                </c:pt>
                <c:pt idx="10927">
                  <c:v>1.9999999999999999E-6</c:v>
                </c:pt>
                <c:pt idx="10928">
                  <c:v>3.0000000000000001E-6</c:v>
                </c:pt>
                <c:pt idx="10929">
                  <c:v>3.9999999999999998E-6</c:v>
                </c:pt>
                <c:pt idx="10930">
                  <c:v>5.0000000000000004E-6</c:v>
                </c:pt>
                <c:pt idx="10931">
                  <c:v>6.0000000000000002E-6</c:v>
                </c:pt>
                <c:pt idx="10932">
                  <c:v>6.9999999999999999E-6</c:v>
                </c:pt>
                <c:pt idx="10933">
                  <c:v>7.9999999999999996E-6</c:v>
                </c:pt>
                <c:pt idx="10934">
                  <c:v>9.0000000000000002E-6</c:v>
                </c:pt>
                <c:pt idx="10935">
                  <c:v>1.0000000000000001E-5</c:v>
                </c:pt>
                <c:pt idx="10936">
                  <c:v>1.1E-5</c:v>
                </c:pt>
                <c:pt idx="10937">
                  <c:v>1.2E-5</c:v>
                </c:pt>
                <c:pt idx="10938">
                  <c:v>1.2999999999999999E-5</c:v>
                </c:pt>
                <c:pt idx="10939">
                  <c:v>1.4E-5</c:v>
                </c:pt>
                <c:pt idx="10940">
                  <c:v>1.5E-5</c:v>
                </c:pt>
                <c:pt idx="10941">
                  <c:v>1.5999999999999999E-5</c:v>
                </c:pt>
                <c:pt idx="10942">
                  <c:v>1.5999999999999999E-5</c:v>
                </c:pt>
                <c:pt idx="10943">
                  <c:v>1.7E-5</c:v>
                </c:pt>
                <c:pt idx="10944">
                  <c:v>1.8E-5</c:v>
                </c:pt>
                <c:pt idx="10945">
                  <c:v>1.9000000000000001E-5</c:v>
                </c:pt>
                <c:pt idx="10946">
                  <c:v>2.0000000000000002E-5</c:v>
                </c:pt>
                <c:pt idx="10947">
                  <c:v>2.0000000000000002E-5</c:v>
                </c:pt>
                <c:pt idx="10948">
                  <c:v>2.0999999999999999E-5</c:v>
                </c:pt>
                <c:pt idx="10949">
                  <c:v>2.1999999999999999E-5</c:v>
                </c:pt>
                <c:pt idx="10950">
                  <c:v>2.1999999999999999E-5</c:v>
                </c:pt>
                <c:pt idx="10951">
                  <c:v>2.3E-5</c:v>
                </c:pt>
                <c:pt idx="10952">
                  <c:v>2.4000000000000001E-5</c:v>
                </c:pt>
                <c:pt idx="10953">
                  <c:v>2.4000000000000001E-5</c:v>
                </c:pt>
                <c:pt idx="10954">
                  <c:v>2.5000000000000001E-5</c:v>
                </c:pt>
                <c:pt idx="10955">
                  <c:v>2.5000000000000001E-5</c:v>
                </c:pt>
                <c:pt idx="10956">
                  <c:v>2.5999999999999998E-5</c:v>
                </c:pt>
                <c:pt idx="10957">
                  <c:v>2.5999999999999998E-5</c:v>
                </c:pt>
                <c:pt idx="10958">
                  <c:v>2.5999999999999998E-5</c:v>
                </c:pt>
                <c:pt idx="10959">
                  <c:v>2.6999999999999999E-5</c:v>
                </c:pt>
                <c:pt idx="10960">
                  <c:v>2.6999999999999999E-5</c:v>
                </c:pt>
                <c:pt idx="10961">
                  <c:v>2.6999999999999999E-5</c:v>
                </c:pt>
                <c:pt idx="10962">
                  <c:v>2.8E-5</c:v>
                </c:pt>
                <c:pt idx="10963">
                  <c:v>2.8E-5</c:v>
                </c:pt>
                <c:pt idx="10964">
                  <c:v>2.8E-5</c:v>
                </c:pt>
                <c:pt idx="10965">
                  <c:v>2.9E-5</c:v>
                </c:pt>
                <c:pt idx="10966">
                  <c:v>2.9E-5</c:v>
                </c:pt>
                <c:pt idx="10967">
                  <c:v>2.9E-5</c:v>
                </c:pt>
                <c:pt idx="10968">
                  <c:v>2.9E-5</c:v>
                </c:pt>
                <c:pt idx="10969">
                  <c:v>3.0000000000000001E-5</c:v>
                </c:pt>
                <c:pt idx="10970">
                  <c:v>3.0000000000000001E-5</c:v>
                </c:pt>
                <c:pt idx="10971">
                  <c:v>3.0000000000000001E-5</c:v>
                </c:pt>
                <c:pt idx="10972">
                  <c:v>3.0000000000000001E-5</c:v>
                </c:pt>
                <c:pt idx="10973">
                  <c:v>3.0000000000000001E-5</c:v>
                </c:pt>
                <c:pt idx="10974">
                  <c:v>3.1000000000000001E-5</c:v>
                </c:pt>
                <c:pt idx="10975">
                  <c:v>3.1000000000000001E-5</c:v>
                </c:pt>
                <c:pt idx="10976">
                  <c:v>3.1000000000000001E-5</c:v>
                </c:pt>
                <c:pt idx="10977">
                  <c:v>3.1000000000000001E-5</c:v>
                </c:pt>
                <c:pt idx="10978">
                  <c:v>3.1999999999999999E-5</c:v>
                </c:pt>
                <c:pt idx="10979">
                  <c:v>3.1999999999999999E-5</c:v>
                </c:pt>
                <c:pt idx="10980">
                  <c:v>3.1999999999999999E-5</c:v>
                </c:pt>
                <c:pt idx="10981">
                  <c:v>3.1999999999999999E-5</c:v>
                </c:pt>
                <c:pt idx="10982">
                  <c:v>3.1999999999999999E-5</c:v>
                </c:pt>
                <c:pt idx="10983">
                  <c:v>3.3000000000000003E-5</c:v>
                </c:pt>
                <c:pt idx="10984">
                  <c:v>3.3000000000000003E-5</c:v>
                </c:pt>
                <c:pt idx="10985">
                  <c:v>3.3000000000000003E-5</c:v>
                </c:pt>
                <c:pt idx="10986">
                  <c:v>3.3000000000000003E-5</c:v>
                </c:pt>
                <c:pt idx="10987">
                  <c:v>3.3000000000000003E-5</c:v>
                </c:pt>
                <c:pt idx="10988">
                  <c:v>3.4E-5</c:v>
                </c:pt>
                <c:pt idx="10989">
                  <c:v>3.4E-5</c:v>
                </c:pt>
                <c:pt idx="10990">
                  <c:v>3.4E-5</c:v>
                </c:pt>
                <c:pt idx="10991">
                  <c:v>3.4E-5</c:v>
                </c:pt>
                <c:pt idx="10992">
                  <c:v>3.4E-5</c:v>
                </c:pt>
                <c:pt idx="10993">
                  <c:v>3.4999999999999997E-5</c:v>
                </c:pt>
                <c:pt idx="10994">
                  <c:v>3.4999999999999997E-5</c:v>
                </c:pt>
                <c:pt idx="10995">
                  <c:v>3.4999999999999997E-5</c:v>
                </c:pt>
                <c:pt idx="10996">
                  <c:v>3.4999999999999997E-5</c:v>
                </c:pt>
                <c:pt idx="10997">
                  <c:v>3.4999999999999997E-5</c:v>
                </c:pt>
                <c:pt idx="10998">
                  <c:v>3.4999999999999997E-5</c:v>
                </c:pt>
                <c:pt idx="10999">
                  <c:v>3.6000000000000001E-5</c:v>
                </c:pt>
                <c:pt idx="11000">
                  <c:v>3.6000000000000001E-5</c:v>
                </c:pt>
                <c:pt idx="11001">
                  <c:v>3.6000000000000001E-5</c:v>
                </c:pt>
                <c:pt idx="11002">
                  <c:v>3.6000000000000001E-5</c:v>
                </c:pt>
                <c:pt idx="11003">
                  <c:v>3.6000000000000001E-5</c:v>
                </c:pt>
                <c:pt idx="11004">
                  <c:v>3.6999999999999998E-5</c:v>
                </c:pt>
                <c:pt idx="11005">
                  <c:v>3.6999999999999998E-5</c:v>
                </c:pt>
                <c:pt idx="11006">
                  <c:v>3.6999999999999998E-5</c:v>
                </c:pt>
                <c:pt idx="11007">
                  <c:v>3.6999999999999998E-5</c:v>
                </c:pt>
                <c:pt idx="11008">
                  <c:v>3.8000000000000002E-5</c:v>
                </c:pt>
                <c:pt idx="11009">
                  <c:v>3.8000000000000002E-5</c:v>
                </c:pt>
                <c:pt idx="11010">
                  <c:v>3.8000000000000002E-5</c:v>
                </c:pt>
                <c:pt idx="11011">
                  <c:v>3.8000000000000002E-5</c:v>
                </c:pt>
                <c:pt idx="11012">
                  <c:v>3.8000000000000002E-5</c:v>
                </c:pt>
                <c:pt idx="11013">
                  <c:v>3.8999999999999999E-5</c:v>
                </c:pt>
                <c:pt idx="11014">
                  <c:v>3.8999999999999999E-5</c:v>
                </c:pt>
                <c:pt idx="11015">
                  <c:v>3.8999999999999999E-5</c:v>
                </c:pt>
                <c:pt idx="11016">
                  <c:v>3.8999999999999999E-5</c:v>
                </c:pt>
                <c:pt idx="11017">
                  <c:v>3.8999999999999999E-5</c:v>
                </c:pt>
                <c:pt idx="11018">
                  <c:v>4.0000000000000003E-5</c:v>
                </c:pt>
                <c:pt idx="11019">
                  <c:v>4.0000000000000003E-5</c:v>
                </c:pt>
                <c:pt idx="11020">
                  <c:v>4.0000000000000003E-5</c:v>
                </c:pt>
                <c:pt idx="11021">
                  <c:v>4.0000000000000003E-5</c:v>
                </c:pt>
                <c:pt idx="11022">
                  <c:v>4.0000000000000003E-5</c:v>
                </c:pt>
                <c:pt idx="11023">
                  <c:v>4.1E-5</c:v>
                </c:pt>
                <c:pt idx="11024">
                  <c:v>4.1E-5</c:v>
                </c:pt>
                <c:pt idx="11025">
                  <c:v>4.1E-5</c:v>
                </c:pt>
                <c:pt idx="11026">
                  <c:v>4.1E-5</c:v>
                </c:pt>
                <c:pt idx="11027">
                  <c:v>4.1E-5</c:v>
                </c:pt>
                <c:pt idx="11028">
                  <c:v>4.1E-5</c:v>
                </c:pt>
                <c:pt idx="11029">
                  <c:v>4.1999999999999998E-5</c:v>
                </c:pt>
                <c:pt idx="11030">
                  <c:v>4.1999999999999998E-5</c:v>
                </c:pt>
                <c:pt idx="11031">
                  <c:v>4.1999999999999998E-5</c:v>
                </c:pt>
                <c:pt idx="11032">
                  <c:v>4.1999999999999998E-5</c:v>
                </c:pt>
                <c:pt idx="11033">
                  <c:v>4.1999999999999998E-5</c:v>
                </c:pt>
                <c:pt idx="11034">
                  <c:v>4.1999999999999998E-5</c:v>
                </c:pt>
                <c:pt idx="11035">
                  <c:v>4.1999999999999998E-5</c:v>
                </c:pt>
                <c:pt idx="11036">
                  <c:v>4.1999999999999998E-5</c:v>
                </c:pt>
                <c:pt idx="11037">
                  <c:v>4.1999999999999998E-5</c:v>
                </c:pt>
                <c:pt idx="11038">
                  <c:v>4.1999999999999998E-5</c:v>
                </c:pt>
                <c:pt idx="11039">
                  <c:v>4.1999999999999998E-5</c:v>
                </c:pt>
                <c:pt idx="11040">
                  <c:v>4.1999999999999998E-5</c:v>
                </c:pt>
                <c:pt idx="11041">
                  <c:v>4.1999999999999998E-5</c:v>
                </c:pt>
                <c:pt idx="11042">
                  <c:v>4.1999999999999998E-5</c:v>
                </c:pt>
                <c:pt idx="11043">
                  <c:v>4.1999999999999998E-5</c:v>
                </c:pt>
                <c:pt idx="11044">
                  <c:v>4.1999999999999998E-5</c:v>
                </c:pt>
                <c:pt idx="11045">
                  <c:v>4.1999999999999998E-5</c:v>
                </c:pt>
                <c:pt idx="11046">
                  <c:v>4.1999999999999998E-5</c:v>
                </c:pt>
                <c:pt idx="11047">
                  <c:v>4.1999999999999998E-5</c:v>
                </c:pt>
                <c:pt idx="11048">
                  <c:v>4.1999999999999998E-5</c:v>
                </c:pt>
                <c:pt idx="11049">
                  <c:v>4.1E-5</c:v>
                </c:pt>
                <c:pt idx="11050">
                  <c:v>4.1E-5</c:v>
                </c:pt>
                <c:pt idx="11051">
                  <c:v>4.1E-5</c:v>
                </c:pt>
                <c:pt idx="11052">
                  <c:v>4.0000000000000003E-5</c:v>
                </c:pt>
                <c:pt idx="11053">
                  <c:v>4.0000000000000003E-5</c:v>
                </c:pt>
                <c:pt idx="11054">
                  <c:v>4.0000000000000003E-5</c:v>
                </c:pt>
                <c:pt idx="11055">
                  <c:v>3.8999999999999999E-5</c:v>
                </c:pt>
                <c:pt idx="11056">
                  <c:v>3.8999999999999999E-5</c:v>
                </c:pt>
                <c:pt idx="11057">
                  <c:v>3.8000000000000002E-5</c:v>
                </c:pt>
                <c:pt idx="11058">
                  <c:v>3.6999999999999998E-5</c:v>
                </c:pt>
                <c:pt idx="11059">
                  <c:v>3.6999999999999998E-5</c:v>
                </c:pt>
                <c:pt idx="11060">
                  <c:v>3.6000000000000001E-5</c:v>
                </c:pt>
                <c:pt idx="11061">
                  <c:v>3.4999999999999997E-5</c:v>
                </c:pt>
                <c:pt idx="11062">
                  <c:v>3.4999999999999997E-5</c:v>
                </c:pt>
                <c:pt idx="11063">
                  <c:v>3.4E-5</c:v>
                </c:pt>
                <c:pt idx="11064">
                  <c:v>3.3000000000000003E-5</c:v>
                </c:pt>
                <c:pt idx="11065">
                  <c:v>3.1999999999999999E-5</c:v>
                </c:pt>
                <c:pt idx="11066">
                  <c:v>3.1000000000000001E-5</c:v>
                </c:pt>
                <c:pt idx="11067">
                  <c:v>3.0000000000000001E-5</c:v>
                </c:pt>
                <c:pt idx="11068">
                  <c:v>2.9E-5</c:v>
                </c:pt>
                <c:pt idx="11069">
                  <c:v>2.8E-5</c:v>
                </c:pt>
                <c:pt idx="11070">
                  <c:v>2.6999999999999999E-5</c:v>
                </c:pt>
                <c:pt idx="11071">
                  <c:v>2.5000000000000001E-5</c:v>
                </c:pt>
                <c:pt idx="11072">
                  <c:v>2.4000000000000001E-5</c:v>
                </c:pt>
                <c:pt idx="11073">
                  <c:v>2.3E-5</c:v>
                </c:pt>
                <c:pt idx="11074">
                  <c:v>2.1999999999999999E-5</c:v>
                </c:pt>
                <c:pt idx="11075">
                  <c:v>2.0000000000000002E-5</c:v>
                </c:pt>
                <c:pt idx="11076">
                  <c:v>1.9000000000000001E-5</c:v>
                </c:pt>
                <c:pt idx="11077">
                  <c:v>1.8E-5</c:v>
                </c:pt>
                <c:pt idx="11078">
                  <c:v>1.5999999999999999E-5</c:v>
                </c:pt>
                <c:pt idx="11079">
                  <c:v>1.5E-5</c:v>
                </c:pt>
                <c:pt idx="11080">
                  <c:v>1.4E-5</c:v>
                </c:pt>
                <c:pt idx="11081">
                  <c:v>1.2999999999999999E-5</c:v>
                </c:pt>
                <c:pt idx="11082">
                  <c:v>1.1E-5</c:v>
                </c:pt>
                <c:pt idx="11083">
                  <c:v>1.0000000000000001E-5</c:v>
                </c:pt>
                <c:pt idx="11084">
                  <c:v>9.0000000000000002E-6</c:v>
                </c:pt>
                <c:pt idx="11085">
                  <c:v>7.9999999999999996E-6</c:v>
                </c:pt>
                <c:pt idx="11086">
                  <c:v>6.0000000000000002E-6</c:v>
                </c:pt>
                <c:pt idx="11087">
                  <c:v>5.0000000000000004E-6</c:v>
                </c:pt>
                <c:pt idx="11088">
                  <c:v>5.0000000000000004E-6</c:v>
                </c:pt>
                <c:pt idx="11089">
                  <c:v>3.9999999999999998E-6</c:v>
                </c:pt>
                <c:pt idx="11090">
                  <c:v>3.0000000000000001E-6</c:v>
                </c:pt>
                <c:pt idx="11091">
                  <c:v>3.0000000000000001E-6</c:v>
                </c:pt>
                <c:pt idx="11092">
                  <c:v>3.9999999999999998E-6</c:v>
                </c:pt>
                <c:pt idx="11093">
                  <c:v>3.9999999999999998E-6</c:v>
                </c:pt>
                <c:pt idx="11094">
                  <c:v>5.0000000000000004E-6</c:v>
                </c:pt>
                <c:pt idx="11095">
                  <c:v>5.0000000000000004E-6</c:v>
                </c:pt>
                <c:pt idx="11096">
                  <c:v>6.0000000000000002E-6</c:v>
                </c:pt>
                <c:pt idx="11097">
                  <c:v>6.9999999999999999E-6</c:v>
                </c:pt>
                <c:pt idx="11098">
                  <c:v>6.9999999999999999E-6</c:v>
                </c:pt>
                <c:pt idx="11099">
                  <c:v>7.9999999999999996E-6</c:v>
                </c:pt>
                <c:pt idx="11100">
                  <c:v>7.9999999999999996E-6</c:v>
                </c:pt>
                <c:pt idx="11101">
                  <c:v>9.0000000000000002E-6</c:v>
                </c:pt>
                <c:pt idx="11102">
                  <c:v>9.0000000000000002E-6</c:v>
                </c:pt>
                <c:pt idx="11103">
                  <c:v>1.0000000000000001E-5</c:v>
                </c:pt>
                <c:pt idx="11104">
                  <c:v>1.0000000000000001E-5</c:v>
                </c:pt>
                <c:pt idx="11105">
                  <c:v>1.0000000000000001E-5</c:v>
                </c:pt>
                <c:pt idx="11106">
                  <c:v>1.0000000000000001E-5</c:v>
                </c:pt>
                <c:pt idx="11107">
                  <c:v>1.0000000000000001E-5</c:v>
                </c:pt>
                <c:pt idx="11108">
                  <c:v>1.0000000000000001E-5</c:v>
                </c:pt>
                <c:pt idx="11109">
                  <c:v>1.0000000000000001E-5</c:v>
                </c:pt>
                <c:pt idx="11110">
                  <c:v>1.0000000000000001E-5</c:v>
                </c:pt>
                <c:pt idx="11111">
                  <c:v>1.0000000000000001E-5</c:v>
                </c:pt>
                <c:pt idx="11112">
                  <c:v>1.0000000000000001E-5</c:v>
                </c:pt>
                <c:pt idx="11113">
                  <c:v>1.0000000000000001E-5</c:v>
                </c:pt>
                <c:pt idx="11114">
                  <c:v>1.0000000000000001E-5</c:v>
                </c:pt>
                <c:pt idx="11115">
                  <c:v>1.0000000000000001E-5</c:v>
                </c:pt>
                <c:pt idx="11116">
                  <c:v>1.0000000000000001E-5</c:v>
                </c:pt>
                <c:pt idx="11117">
                  <c:v>1.0000000000000001E-5</c:v>
                </c:pt>
                <c:pt idx="11118">
                  <c:v>1.0000000000000001E-5</c:v>
                </c:pt>
                <c:pt idx="11119">
                  <c:v>1.0000000000000001E-5</c:v>
                </c:pt>
                <c:pt idx="11120">
                  <c:v>1.0000000000000001E-5</c:v>
                </c:pt>
                <c:pt idx="11121">
                  <c:v>1.1E-5</c:v>
                </c:pt>
                <c:pt idx="11122">
                  <c:v>1.1E-5</c:v>
                </c:pt>
                <c:pt idx="11123">
                  <c:v>1.1E-5</c:v>
                </c:pt>
                <c:pt idx="11124">
                  <c:v>1.2E-5</c:v>
                </c:pt>
                <c:pt idx="11125">
                  <c:v>1.2999999999999999E-5</c:v>
                </c:pt>
                <c:pt idx="11126">
                  <c:v>1.2999999999999999E-5</c:v>
                </c:pt>
                <c:pt idx="11127">
                  <c:v>1.4E-5</c:v>
                </c:pt>
                <c:pt idx="11128">
                  <c:v>1.5E-5</c:v>
                </c:pt>
                <c:pt idx="11129">
                  <c:v>1.5999999999999999E-5</c:v>
                </c:pt>
                <c:pt idx="11130">
                  <c:v>1.5999999999999999E-5</c:v>
                </c:pt>
                <c:pt idx="11131">
                  <c:v>1.7E-5</c:v>
                </c:pt>
                <c:pt idx="11132">
                  <c:v>1.8E-5</c:v>
                </c:pt>
                <c:pt idx="11133">
                  <c:v>1.9000000000000001E-5</c:v>
                </c:pt>
                <c:pt idx="11134">
                  <c:v>2.0000000000000002E-5</c:v>
                </c:pt>
                <c:pt idx="11135">
                  <c:v>2.0999999999999999E-5</c:v>
                </c:pt>
                <c:pt idx="11136">
                  <c:v>2.1999999999999999E-5</c:v>
                </c:pt>
                <c:pt idx="11137">
                  <c:v>2.1999999999999999E-5</c:v>
                </c:pt>
                <c:pt idx="11138">
                  <c:v>2.3E-5</c:v>
                </c:pt>
                <c:pt idx="11139">
                  <c:v>2.4000000000000001E-5</c:v>
                </c:pt>
                <c:pt idx="11140">
                  <c:v>2.5000000000000001E-5</c:v>
                </c:pt>
                <c:pt idx="11141">
                  <c:v>2.5000000000000001E-5</c:v>
                </c:pt>
                <c:pt idx="11142">
                  <c:v>2.5999999999999998E-5</c:v>
                </c:pt>
                <c:pt idx="11143">
                  <c:v>2.5999999999999998E-5</c:v>
                </c:pt>
                <c:pt idx="11144">
                  <c:v>2.6999999999999999E-5</c:v>
                </c:pt>
                <c:pt idx="11145">
                  <c:v>2.6999999999999999E-5</c:v>
                </c:pt>
                <c:pt idx="11146">
                  <c:v>2.8E-5</c:v>
                </c:pt>
                <c:pt idx="11147">
                  <c:v>2.8E-5</c:v>
                </c:pt>
                <c:pt idx="11148">
                  <c:v>2.9E-5</c:v>
                </c:pt>
                <c:pt idx="11149">
                  <c:v>2.9E-5</c:v>
                </c:pt>
                <c:pt idx="11150">
                  <c:v>2.9E-5</c:v>
                </c:pt>
                <c:pt idx="11151">
                  <c:v>2.9E-5</c:v>
                </c:pt>
                <c:pt idx="11152">
                  <c:v>2.9E-5</c:v>
                </c:pt>
                <c:pt idx="11153">
                  <c:v>2.9E-5</c:v>
                </c:pt>
                <c:pt idx="11154">
                  <c:v>2.9E-5</c:v>
                </c:pt>
                <c:pt idx="11155">
                  <c:v>2.9E-5</c:v>
                </c:pt>
                <c:pt idx="11156">
                  <c:v>2.8E-5</c:v>
                </c:pt>
                <c:pt idx="11157">
                  <c:v>2.8E-5</c:v>
                </c:pt>
                <c:pt idx="11158">
                  <c:v>2.8E-5</c:v>
                </c:pt>
                <c:pt idx="11159">
                  <c:v>2.6999999999999999E-5</c:v>
                </c:pt>
                <c:pt idx="11160">
                  <c:v>2.6999999999999999E-5</c:v>
                </c:pt>
                <c:pt idx="11161">
                  <c:v>2.5999999999999998E-5</c:v>
                </c:pt>
                <c:pt idx="11162">
                  <c:v>2.5000000000000001E-5</c:v>
                </c:pt>
                <c:pt idx="11163">
                  <c:v>2.5000000000000001E-5</c:v>
                </c:pt>
                <c:pt idx="11164">
                  <c:v>2.4000000000000001E-5</c:v>
                </c:pt>
                <c:pt idx="11165">
                  <c:v>2.3E-5</c:v>
                </c:pt>
                <c:pt idx="11166">
                  <c:v>2.1999999999999999E-5</c:v>
                </c:pt>
                <c:pt idx="11167">
                  <c:v>2.0999999999999999E-5</c:v>
                </c:pt>
                <c:pt idx="11168">
                  <c:v>2.0000000000000002E-5</c:v>
                </c:pt>
                <c:pt idx="11169">
                  <c:v>1.9000000000000001E-5</c:v>
                </c:pt>
                <c:pt idx="11170">
                  <c:v>1.8E-5</c:v>
                </c:pt>
                <c:pt idx="11171">
                  <c:v>1.7E-5</c:v>
                </c:pt>
                <c:pt idx="11172">
                  <c:v>1.5999999999999999E-5</c:v>
                </c:pt>
                <c:pt idx="11173">
                  <c:v>1.5E-5</c:v>
                </c:pt>
                <c:pt idx="11174">
                  <c:v>1.4E-5</c:v>
                </c:pt>
                <c:pt idx="11175">
                  <c:v>1.2999999999999999E-5</c:v>
                </c:pt>
                <c:pt idx="11176">
                  <c:v>1.2E-5</c:v>
                </c:pt>
                <c:pt idx="11177">
                  <c:v>1.1E-5</c:v>
                </c:pt>
                <c:pt idx="11178">
                  <c:v>1.0000000000000001E-5</c:v>
                </c:pt>
                <c:pt idx="11179">
                  <c:v>1.0000000000000001E-5</c:v>
                </c:pt>
                <c:pt idx="11180">
                  <c:v>9.0000000000000002E-6</c:v>
                </c:pt>
                <c:pt idx="11181">
                  <c:v>9.0000000000000002E-6</c:v>
                </c:pt>
                <c:pt idx="11182">
                  <c:v>7.9999999999999996E-6</c:v>
                </c:pt>
                <c:pt idx="11183">
                  <c:v>7.9999999999999996E-6</c:v>
                </c:pt>
                <c:pt idx="11184">
                  <c:v>7.9999999999999996E-6</c:v>
                </c:pt>
                <c:pt idx="11185">
                  <c:v>9.0000000000000002E-6</c:v>
                </c:pt>
                <c:pt idx="11186">
                  <c:v>9.0000000000000002E-6</c:v>
                </c:pt>
                <c:pt idx="11187">
                  <c:v>1.0000000000000001E-5</c:v>
                </c:pt>
                <c:pt idx="11188">
                  <c:v>1.0000000000000001E-5</c:v>
                </c:pt>
                <c:pt idx="11189">
                  <c:v>1.1E-5</c:v>
                </c:pt>
                <c:pt idx="11190">
                  <c:v>1.1E-5</c:v>
                </c:pt>
                <c:pt idx="11191">
                  <c:v>1.2E-5</c:v>
                </c:pt>
                <c:pt idx="11192">
                  <c:v>1.2999999999999999E-5</c:v>
                </c:pt>
                <c:pt idx="11193">
                  <c:v>1.2999999999999999E-5</c:v>
                </c:pt>
                <c:pt idx="11194">
                  <c:v>1.4E-5</c:v>
                </c:pt>
                <c:pt idx="11195">
                  <c:v>1.5E-5</c:v>
                </c:pt>
                <c:pt idx="11196">
                  <c:v>1.5E-5</c:v>
                </c:pt>
                <c:pt idx="11197">
                  <c:v>1.5999999999999999E-5</c:v>
                </c:pt>
                <c:pt idx="11198">
                  <c:v>1.5999999999999999E-5</c:v>
                </c:pt>
                <c:pt idx="11199">
                  <c:v>1.7E-5</c:v>
                </c:pt>
                <c:pt idx="11200">
                  <c:v>1.7E-5</c:v>
                </c:pt>
                <c:pt idx="11201">
                  <c:v>1.7E-5</c:v>
                </c:pt>
                <c:pt idx="11202">
                  <c:v>1.8E-5</c:v>
                </c:pt>
                <c:pt idx="11203">
                  <c:v>1.8E-5</c:v>
                </c:pt>
                <c:pt idx="11204">
                  <c:v>1.8E-5</c:v>
                </c:pt>
                <c:pt idx="11205">
                  <c:v>1.8E-5</c:v>
                </c:pt>
                <c:pt idx="11206">
                  <c:v>1.9000000000000001E-5</c:v>
                </c:pt>
                <c:pt idx="11207">
                  <c:v>1.9000000000000001E-5</c:v>
                </c:pt>
                <c:pt idx="11208">
                  <c:v>1.9000000000000001E-5</c:v>
                </c:pt>
                <c:pt idx="11209">
                  <c:v>1.9000000000000001E-5</c:v>
                </c:pt>
                <c:pt idx="11210">
                  <c:v>1.9000000000000001E-5</c:v>
                </c:pt>
                <c:pt idx="11211">
                  <c:v>1.8E-5</c:v>
                </c:pt>
                <c:pt idx="11212">
                  <c:v>1.8E-5</c:v>
                </c:pt>
                <c:pt idx="11213">
                  <c:v>1.8E-5</c:v>
                </c:pt>
                <c:pt idx="11214">
                  <c:v>1.8E-5</c:v>
                </c:pt>
                <c:pt idx="11215">
                  <c:v>1.8E-5</c:v>
                </c:pt>
                <c:pt idx="11216">
                  <c:v>1.7E-5</c:v>
                </c:pt>
                <c:pt idx="11217">
                  <c:v>1.7E-5</c:v>
                </c:pt>
                <c:pt idx="11218">
                  <c:v>1.5999999999999999E-5</c:v>
                </c:pt>
                <c:pt idx="11219">
                  <c:v>1.5999999999999999E-5</c:v>
                </c:pt>
                <c:pt idx="11220">
                  <c:v>1.5E-5</c:v>
                </c:pt>
                <c:pt idx="11221">
                  <c:v>1.5E-5</c:v>
                </c:pt>
                <c:pt idx="11222">
                  <c:v>1.4E-5</c:v>
                </c:pt>
                <c:pt idx="11223">
                  <c:v>1.4E-5</c:v>
                </c:pt>
                <c:pt idx="11224">
                  <c:v>1.2999999999999999E-5</c:v>
                </c:pt>
                <c:pt idx="11225">
                  <c:v>1.2999999999999999E-5</c:v>
                </c:pt>
                <c:pt idx="11226">
                  <c:v>1.2E-5</c:v>
                </c:pt>
                <c:pt idx="11227">
                  <c:v>1.1E-5</c:v>
                </c:pt>
                <c:pt idx="11228">
                  <c:v>1.1E-5</c:v>
                </c:pt>
                <c:pt idx="11229">
                  <c:v>1.0000000000000001E-5</c:v>
                </c:pt>
                <c:pt idx="11230">
                  <c:v>1.0000000000000001E-5</c:v>
                </c:pt>
                <c:pt idx="11231">
                  <c:v>9.0000000000000002E-6</c:v>
                </c:pt>
                <c:pt idx="11232">
                  <c:v>7.9999999999999996E-6</c:v>
                </c:pt>
                <c:pt idx="11233">
                  <c:v>7.9999999999999996E-6</c:v>
                </c:pt>
                <c:pt idx="11234">
                  <c:v>6.9999999999999999E-6</c:v>
                </c:pt>
                <c:pt idx="11235">
                  <c:v>6.9999999999999999E-6</c:v>
                </c:pt>
                <c:pt idx="11236">
                  <c:v>6.0000000000000002E-6</c:v>
                </c:pt>
                <c:pt idx="11237">
                  <c:v>6.0000000000000002E-6</c:v>
                </c:pt>
                <c:pt idx="11238">
                  <c:v>5.0000000000000004E-6</c:v>
                </c:pt>
                <c:pt idx="11239">
                  <c:v>5.0000000000000004E-6</c:v>
                </c:pt>
                <c:pt idx="11240">
                  <c:v>5.0000000000000004E-6</c:v>
                </c:pt>
                <c:pt idx="11241">
                  <c:v>5.0000000000000004E-6</c:v>
                </c:pt>
                <c:pt idx="11242">
                  <c:v>5.0000000000000004E-6</c:v>
                </c:pt>
                <c:pt idx="11243">
                  <c:v>5.0000000000000004E-6</c:v>
                </c:pt>
                <c:pt idx="11244">
                  <c:v>5.0000000000000004E-6</c:v>
                </c:pt>
                <c:pt idx="11245">
                  <c:v>6.0000000000000002E-6</c:v>
                </c:pt>
                <c:pt idx="11246">
                  <c:v>6.0000000000000002E-6</c:v>
                </c:pt>
                <c:pt idx="11247">
                  <c:v>6.0000000000000002E-6</c:v>
                </c:pt>
                <c:pt idx="11248">
                  <c:v>6.9999999999999999E-6</c:v>
                </c:pt>
                <c:pt idx="11249">
                  <c:v>6.9999999999999999E-6</c:v>
                </c:pt>
                <c:pt idx="11250">
                  <c:v>6.9999999999999999E-6</c:v>
                </c:pt>
                <c:pt idx="11251">
                  <c:v>7.9999999999999996E-6</c:v>
                </c:pt>
                <c:pt idx="11252">
                  <c:v>7.9999999999999996E-6</c:v>
                </c:pt>
                <c:pt idx="11253">
                  <c:v>7.9999999999999996E-6</c:v>
                </c:pt>
                <c:pt idx="11254">
                  <c:v>9.0000000000000002E-6</c:v>
                </c:pt>
                <c:pt idx="11255">
                  <c:v>9.0000000000000002E-6</c:v>
                </c:pt>
                <c:pt idx="11256">
                  <c:v>9.0000000000000002E-6</c:v>
                </c:pt>
                <c:pt idx="11257">
                  <c:v>9.0000000000000002E-6</c:v>
                </c:pt>
                <c:pt idx="11258">
                  <c:v>9.0000000000000002E-6</c:v>
                </c:pt>
                <c:pt idx="11259">
                  <c:v>9.0000000000000002E-6</c:v>
                </c:pt>
                <c:pt idx="11260">
                  <c:v>9.0000000000000002E-6</c:v>
                </c:pt>
                <c:pt idx="11261">
                  <c:v>9.0000000000000002E-6</c:v>
                </c:pt>
                <c:pt idx="11262">
                  <c:v>9.0000000000000002E-6</c:v>
                </c:pt>
                <c:pt idx="11263">
                  <c:v>9.0000000000000002E-6</c:v>
                </c:pt>
                <c:pt idx="11264">
                  <c:v>9.0000000000000002E-6</c:v>
                </c:pt>
                <c:pt idx="11265">
                  <c:v>7.9999999999999996E-6</c:v>
                </c:pt>
                <c:pt idx="11266">
                  <c:v>7.9999999999999996E-6</c:v>
                </c:pt>
                <c:pt idx="11267">
                  <c:v>7.9999999999999996E-6</c:v>
                </c:pt>
                <c:pt idx="11268">
                  <c:v>6.9999999999999999E-6</c:v>
                </c:pt>
                <c:pt idx="11269">
                  <c:v>6.9999999999999999E-6</c:v>
                </c:pt>
                <c:pt idx="11270">
                  <c:v>6.0000000000000002E-6</c:v>
                </c:pt>
                <c:pt idx="11271">
                  <c:v>5.0000000000000004E-6</c:v>
                </c:pt>
                <c:pt idx="11272">
                  <c:v>5.0000000000000004E-6</c:v>
                </c:pt>
                <c:pt idx="11273">
                  <c:v>3.9999999999999998E-6</c:v>
                </c:pt>
                <c:pt idx="11274">
                  <c:v>3.9999999999999998E-6</c:v>
                </c:pt>
                <c:pt idx="11275">
                  <c:v>3.0000000000000001E-6</c:v>
                </c:pt>
                <c:pt idx="11276">
                  <c:v>3.0000000000000001E-6</c:v>
                </c:pt>
                <c:pt idx="11277">
                  <c:v>1.9999999999999999E-6</c:v>
                </c:pt>
                <c:pt idx="11278">
                  <c:v>3.0000000000000001E-6</c:v>
                </c:pt>
                <c:pt idx="11279">
                  <c:v>3.0000000000000001E-6</c:v>
                </c:pt>
                <c:pt idx="11280">
                  <c:v>3.9999999999999998E-6</c:v>
                </c:pt>
                <c:pt idx="11281">
                  <c:v>5.0000000000000004E-6</c:v>
                </c:pt>
                <c:pt idx="11282">
                  <c:v>6.0000000000000002E-6</c:v>
                </c:pt>
                <c:pt idx="11283">
                  <c:v>6.9999999999999999E-6</c:v>
                </c:pt>
                <c:pt idx="11284">
                  <c:v>7.9999999999999996E-6</c:v>
                </c:pt>
                <c:pt idx="11285">
                  <c:v>9.0000000000000002E-6</c:v>
                </c:pt>
                <c:pt idx="11286">
                  <c:v>1.0000000000000001E-5</c:v>
                </c:pt>
                <c:pt idx="11287">
                  <c:v>1.1E-5</c:v>
                </c:pt>
                <c:pt idx="11288">
                  <c:v>1.2E-5</c:v>
                </c:pt>
                <c:pt idx="11289">
                  <c:v>1.2999999999999999E-5</c:v>
                </c:pt>
                <c:pt idx="11290">
                  <c:v>1.4E-5</c:v>
                </c:pt>
                <c:pt idx="11291">
                  <c:v>1.5E-5</c:v>
                </c:pt>
                <c:pt idx="11292">
                  <c:v>1.5999999999999999E-5</c:v>
                </c:pt>
                <c:pt idx="11293">
                  <c:v>1.7E-5</c:v>
                </c:pt>
                <c:pt idx="11294">
                  <c:v>1.8E-5</c:v>
                </c:pt>
                <c:pt idx="11295">
                  <c:v>1.8E-5</c:v>
                </c:pt>
                <c:pt idx="11296">
                  <c:v>1.9000000000000001E-5</c:v>
                </c:pt>
                <c:pt idx="11297">
                  <c:v>2.0000000000000002E-5</c:v>
                </c:pt>
                <c:pt idx="11298">
                  <c:v>2.0999999999999999E-5</c:v>
                </c:pt>
                <c:pt idx="11299">
                  <c:v>2.0999999999999999E-5</c:v>
                </c:pt>
                <c:pt idx="11300">
                  <c:v>2.1999999999999999E-5</c:v>
                </c:pt>
                <c:pt idx="11301">
                  <c:v>2.3E-5</c:v>
                </c:pt>
                <c:pt idx="11302">
                  <c:v>2.3E-5</c:v>
                </c:pt>
                <c:pt idx="11303">
                  <c:v>2.3E-5</c:v>
                </c:pt>
                <c:pt idx="11304">
                  <c:v>2.4000000000000001E-5</c:v>
                </c:pt>
                <c:pt idx="11305">
                  <c:v>2.4000000000000001E-5</c:v>
                </c:pt>
                <c:pt idx="11306">
                  <c:v>2.4000000000000001E-5</c:v>
                </c:pt>
                <c:pt idx="11307">
                  <c:v>2.5000000000000001E-5</c:v>
                </c:pt>
                <c:pt idx="11308">
                  <c:v>2.5000000000000001E-5</c:v>
                </c:pt>
                <c:pt idx="11309">
                  <c:v>2.5000000000000001E-5</c:v>
                </c:pt>
                <c:pt idx="11310">
                  <c:v>2.5000000000000001E-5</c:v>
                </c:pt>
                <c:pt idx="11311">
                  <c:v>2.5000000000000001E-5</c:v>
                </c:pt>
                <c:pt idx="11312">
                  <c:v>2.4000000000000001E-5</c:v>
                </c:pt>
                <c:pt idx="11313">
                  <c:v>2.4000000000000001E-5</c:v>
                </c:pt>
                <c:pt idx="11314">
                  <c:v>2.4000000000000001E-5</c:v>
                </c:pt>
                <c:pt idx="11315">
                  <c:v>2.4000000000000001E-5</c:v>
                </c:pt>
                <c:pt idx="11316">
                  <c:v>2.3E-5</c:v>
                </c:pt>
                <c:pt idx="11317">
                  <c:v>2.3E-5</c:v>
                </c:pt>
                <c:pt idx="11318">
                  <c:v>2.1999999999999999E-5</c:v>
                </c:pt>
                <c:pt idx="11319">
                  <c:v>2.1999999999999999E-5</c:v>
                </c:pt>
                <c:pt idx="11320">
                  <c:v>2.0999999999999999E-5</c:v>
                </c:pt>
                <c:pt idx="11321">
                  <c:v>2.0999999999999999E-5</c:v>
                </c:pt>
                <c:pt idx="11322">
                  <c:v>2.0000000000000002E-5</c:v>
                </c:pt>
                <c:pt idx="11323">
                  <c:v>1.9000000000000001E-5</c:v>
                </c:pt>
                <c:pt idx="11324">
                  <c:v>1.9000000000000001E-5</c:v>
                </c:pt>
                <c:pt idx="11325">
                  <c:v>1.8E-5</c:v>
                </c:pt>
                <c:pt idx="11326">
                  <c:v>1.7E-5</c:v>
                </c:pt>
                <c:pt idx="11327">
                  <c:v>1.5999999999999999E-5</c:v>
                </c:pt>
                <c:pt idx="11328">
                  <c:v>1.5999999999999999E-5</c:v>
                </c:pt>
                <c:pt idx="11329">
                  <c:v>1.5E-5</c:v>
                </c:pt>
                <c:pt idx="11330">
                  <c:v>1.4E-5</c:v>
                </c:pt>
                <c:pt idx="11331">
                  <c:v>1.2999999999999999E-5</c:v>
                </c:pt>
                <c:pt idx="11332">
                  <c:v>1.2999999999999999E-5</c:v>
                </c:pt>
                <c:pt idx="11333">
                  <c:v>1.2E-5</c:v>
                </c:pt>
                <c:pt idx="11334">
                  <c:v>1.1E-5</c:v>
                </c:pt>
                <c:pt idx="11335">
                  <c:v>1.0000000000000001E-5</c:v>
                </c:pt>
                <c:pt idx="11336">
                  <c:v>1.0000000000000001E-5</c:v>
                </c:pt>
                <c:pt idx="11337">
                  <c:v>9.0000000000000002E-6</c:v>
                </c:pt>
                <c:pt idx="11338">
                  <c:v>9.0000000000000002E-6</c:v>
                </c:pt>
                <c:pt idx="11339">
                  <c:v>7.9999999999999996E-6</c:v>
                </c:pt>
                <c:pt idx="11340">
                  <c:v>6.9999999999999999E-6</c:v>
                </c:pt>
                <c:pt idx="11341">
                  <c:v>6.9999999999999999E-6</c:v>
                </c:pt>
                <c:pt idx="11342">
                  <c:v>6.9999999999999999E-6</c:v>
                </c:pt>
                <c:pt idx="11343">
                  <c:v>6.0000000000000002E-6</c:v>
                </c:pt>
                <c:pt idx="11344">
                  <c:v>6.0000000000000002E-6</c:v>
                </c:pt>
                <c:pt idx="11345">
                  <c:v>6.0000000000000002E-6</c:v>
                </c:pt>
                <c:pt idx="11346">
                  <c:v>6.0000000000000002E-6</c:v>
                </c:pt>
                <c:pt idx="11347">
                  <c:v>6.0000000000000002E-6</c:v>
                </c:pt>
                <c:pt idx="11348">
                  <c:v>6.0000000000000002E-6</c:v>
                </c:pt>
                <c:pt idx="11349">
                  <c:v>6.0000000000000002E-6</c:v>
                </c:pt>
                <c:pt idx="11350">
                  <c:v>6.0000000000000002E-6</c:v>
                </c:pt>
                <c:pt idx="11351">
                  <c:v>6.0000000000000002E-6</c:v>
                </c:pt>
                <c:pt idx="11352">
                  <c:v>6.0000000000000002E-6</c:v>
                </c:pt>
                <c:pt idx="11353">
                  <c:v>6.9999999999999999E-6</c:v>
                </c:pt>
                <c:pt idx="11354">
                  <c:v>6.9999999999999999E-6</c:v>
                </c:pt>
                <c:pt idx="11355">
                  <c:v>6.9999999999999999E-6</c:v>
                </c:pt>
                <c:pt idx="11356">
                  <c:v>7.9999999999999996E-6</c:v>
                </c:pt>
                <c:pt idx="11357">
                  <c:v>7.9999999999999996E-6</c:v>
                </c:pt>
                <c:pt idx="11358">
                  <c:v>9.0000000000000002E-6</c:v>
                </c:pt>
                <c:pt idx="11359">
                  <c:v>9.0000000000000002E-6</c:v>
                </c:pt>
                <c:pt idx="11360">
                  <c:v>1.0000000000000001E-5</c:v>
                </c:pt>
                <c:pt idx="11361">
                  <c:v>1.0000000000000001E-5</c:v>
                </c:pt>
                <c:pt idx="11362">
                  <c:v>1.1E-5</c:v>
                </c:pt>
                <c:pt idx="11363">
                  <c:v>1.2E-5</c:v>
                </c:pt>
                <c:pt idx="11364">
                  <c:v>1.2E-5</c:v>
                </c:pt>
                <c:pt idx="11365">
                  <c:v>1.2999999999999999E-5</c:v>
                </c:pt>
                <c:pt idx="11366">
                  <c:v>1.4E-5</c:v>
                </c:pt>
                <c:pt idx="11367">
                  <c:v>1.5E-5</c:v>
                </c:pt>
                <c:pt idx="11368">
                  <c:v>1.5999999999999999E-5</c:v>
                </c:pt>
                <c:pt idx="11369">
                  <c:v>1.5999999999999999E-5</c:v>
                </c:pt>
                <c:pt idx="11370">
                  <c:v>1.7E-5</c:v>
                </c:pt>
                <c:pt idx="11371">
                  <c:v>1.8E-5</c:v>
                </c:pt>
                <c:pt idx="11372">
                  <c:v>1.9000000000000001E-5</c:v>
                </c:pt>
                <c:pt idx="11373">
                  <c:v>2.0000000000000002E-5</c:v>
                </c:pt>
                <c:pt idx="11374">
                  <c:v>2.0999999999999999E-5</c:v>
                </c:pt>
                <c:pt idx="11375">
                  <c:v>2.1999999999999999E-5</c:v>
                </c:pt>
                <c:pt idx="11376">
                  <c:v>2.1999999999999999E-5</c:v>
                </c:pt>
                <c:pt idx="11377">
                  <c:v>2.3E-5</c:v>
                </c:pt>
                <c:pt idx="11378">
                  <c:v>2.4000000000000001E-5</c:v>
                </c:pt>
                <c:pt idx="11379">
                  <c:v>2.5000000000000001E-5</c:v>
                </c:pt>
                <c:pt idx="11380">
                  <c:v>2.5999999999999998E-5</c:v>
                </c:pt>
                <c:pt idx="11381">
                  <c:v>2.5999999999999998E-5</c:v>
                </c:pt>
                <c:pt idx="11382">
                  <c:v>2.6999999999999999E-5</c:v>
                </c:pt>
                <c:pt idx="11383">
                  <c:v>2.8E-5</c:v>
                </c:pt>
                <c:pt idx="11384">
                  <c:v>2.8E-5</c:v>
                </c:pt>
                <c:pt idx="11385">
                  <c:v>2.9E-5</c:v>
                </c:pt>
                <c:pt idx="11386">
                  <c:v>2.9E-5</c:v>
                </c:pt>
                <c:pt idx="11387">
                  <c:v>3.0000000000000001E-5</c:v>
                </c:pt>
                <c:pt idx="11388">
                  <c:v>3.0000000000000001E-5</c:v>
                </c:pt>
                <c:pt idx="11389">
                  <c:v>3.0000000000000001E-5</c:v>
                </c:pt>
                <c:pt idx="11390">
                  <c:v>3.1000000000000001E-5</c:v>
                </c:pt>
                <c:pt idx="11391">
                  <c:v>3.1000000000000001E-5</c:v>
                </c:pt>
                <c:pt idx="11392">
                  <c:v>3.1000000000000001E-5</c:v>
                </c:pt>
                <c:pt idx="11393">
                  <c:v>3.1000000000000001E-5</c:v>
                </c:pt>
                <c:pt idx="11394">
                  <c:v>3.1000000000000001E-5</c:v>
                </c:pt>
                <c:pt idx="11395">
                  <c:v>3.1000000000000001E-5</c:v>
                </c:pt>
                <c:pt idx="11396">
                  <c:v>3.1000000000000001E-5</c:v>
                </c:pt>
                <c:pt idx="11397">
                  <c:v>3.1000000000000001E-5</c:v>
                </c:pt>
                <c:pt idx="11398">
                  <c:v>3.1000000000000001E-5</c:v>
                </c:pt>
                <c:pt idx="11399">
                  <c:v>3.1000000000000001E-5</c:v>
                </c:pt>
                <c:pt idx="11400">
                  <c:v>3.1000000000000001E-5</c:v>
                </c:pt>
                <c:pt idx="11401">
                  <c:v>3.0000000000000001E-5</c:v>
                </c:pt>
                <c:pt idx="11402">
                  <c:v>3.0000000000000001E-5</c:v>
                </c:pt>
                <c:pt idx="11403">
                  <c:v>3.0000000000000001E-5</c:v>
                </c:pt>
                <c:pt idx="11404">
                  <c:v>3.0000000000000001E-5</c:v>
                </c:pt>
                <c:pt idx="11405">
                  <c:v>2.9E-5</c:v>
                </c:pt>
                <c:pt idx="11406">
                  <c:v>2.9E-5</c:v>
                </c:pt>
                <c:pt idx="11407">
                  <c:v>2.9E-5</c:v>
                </c:pt>
                <c:pt idx="11408">
                  <c:v>2.9E-5</c:v>
                </c:pt>
                <c:pt idx="11409">
                  <c:v>2.9E-5</c:v>
                </c:pt>
                <c:pt idx="11410">
                  <c:v>2.8E-5</c:v>
                </c:pt>
                <c:pt idx="11411">
                  <c:v>2.8E-5</c:v>
                </c:pt>
                <c:pt idx="11412">
                  <c:v>2.8E-5</c:v>
                </c:pt>
                <c:pt idx="11413">
                  <c:v>2.8E-5</c:v>
                </c:pt>
                <c:pt idx="11414">
                  <c:v>2.8E-5</c:v>
                </c:pt>
                <c:pt idx="11415">
                  <c:v>2.8E-5</c:v>
                </c:pt>
                <c:pt idx="11416">
                  <c:v>2.6999999999999999E-5</c:v>
                </c:pt>
                <c:pt idx="11417">
                  <c:v>2.6999999999999999E-5</c:v>
                </c:pt>
                <c:pt idx="11418">
                  <c:v>2.6999999999999999E-5</c:v>
                </c:pt>
                <c:pt idx="11419">
                  <c:v>2.6999999999999999E-5</c:v>
                </c:pt>
                <c:pt idx="11420">
                  <c:v>2.6999999999999999E-5</c:v>
                </c:pt>
                <c:pt idx="11421">
                  <c:v>2.6999999999999999E-5</c:v>
                </c:pt>
                <c:pt idx="11422">
                  <c:v>2.6999999999999999E-5</c:v>
                </c:pt>
                <c:pt idx="11423">
                  <c:v>2.6999999999999999E-5</c:v>
                </c:pt>
                <c:pt idx="11424">
                  <c:v>2.6999999999999999E-5</c:v>
                </c:pt>
                <c:pt idx="11425">
                  <c:v>2.8E-5</c:v>
                </c:pt>
                <c:pt idx="11426">
                  <c:v>2.8E-5</c:v>
                </c:pt>
                <c:pt idx="11427">
                  <c:v>2.8E-5</c:v>
                </c:pt>
                <c:pt idx="11428">
                  <c:v>2.8E-5</c:v>
                </c:pt>
                <c:pt idx="11429">
                  <c:v>2.8E-5</c:v>
                </c:pt>
                <c:pt idx="11430">
                  <c:v>2.8E-5</c:v>
                </c:pt>
                <c:pt idx="11431">
                  <c:v>2.8E-5</c:v>
                </c:pt>
                <c:pt idx="11432">
                  <c:v>2.8E-5</c:v>
                </c:pt>
                <c:pt idx="11433">
                  <c:v>2.8E-5</c:v>
                </c:pt>
                <c:pt idx="11434">
                  <c:v>2.8E-5</c:v>
                </c:pt>
                <c:pt idx="11435">
                  <c:v>2.8E-5</c:v>
                </c:pt>
                <c:pt idx="11436">
                  <c:v>2.6999999999999999E-5</c:v>
                </c:pt>
                <c:pt idx="11437">
                  <c:v>2.6999999999999999E-5</c:v>
                </c:pt>
                <c:pt idx="11438">
                  <c:v>2.6999999999999999E-5</c:v>
                </c:pt>
                <c:pt idx="11439">
                  <c:v>2.6999999999999999E-5</c:v>
                </c:pt>
                <c:pt idx="11440">
                  <c:v>2.6999999999999999E-5</c:v>
                </c:pt>
                <c:pt idx="11441">
                  <c:v>2.5999999999999998E-5</c:v>
                </c:pt>
                <c:pt idx="11442">
                  <c:v>2.5999999999999998E-5</c:v>
                </c:pt>
                <c:pt idx="11443">
                  <c:v>2.5999999999999998E-5</c:v>
                </c:pt>
                <c:pt idx="11444">
                  <c:v>2.5000000000000001E-5</c:v>
                </c:pt>
                <c:pt idx="11445">
                  <c:v>2.5000000000000001E-5</c:v>
                </c:pt>
                <c:pt idx="11446">
                  <c:v>2.4000000000000001E-5</c:v>
                </c:pt>
                <c:pt idx="11447">
                  <c:v>2.4000000000000001E-5</c:v>
                </c:pt>
                <c:pt idx="11448">
                  <c:v>2.3E-5</c:v>
                </c:pt>
                <c:pt idx="11449">
                  <c:v>2.1999999999999999E-5</c:v>
                </c:pt>
                <c:pt idx="11450">
                  <c:v>2.1999999999999999E-5</c:v>
                </c:pt>
                <c:pt idx="11451">
                  <c:v>2.0999999999999999E-5</c:v>
                </c:pt>
                <c:pt idx="11452">
                  <c:v>2.0000000000000002E-5</c:v>
                </c:pt>
                <c:pt idx="11453">
                  <c:v>1.9000000000000001E-5</c:v>
                </c:pt>
                <c:pt idx="11454">
                  <c:v>1.8E-5</c:v>
                </c:pt>
                <c:pt idx="11455">
                  <c:v>1.7E-5</c:v>
                </c:pt>
                <c:pt idx="11456">
                  <c:v>1.5999999999999999E-5</c:v>
                </c:pt>
                <c:pt idx="11457">
                  <c:v>1.5E-5</c:v>
                </c:pt>
                <c:pt idx="11458">
                  <c:v>1.4E-5</c:v>
                </c:pt>
                <c:pt idx="11459">
                  <c:v>1.2999999999999999E-5</c:v>
                </c:pt>
                <c:pt idx="11460">
                  <c:v>1.2E-5</c:v>
                </c:pt>
                <c:pt idx="11461">
                  <c:v>1.0000000000000001E-5</c:v>
                </c:pt>
                <c:pt idx="11462">
                  <c:v>9.0000000000000002E-6</c:v>
                </c:pt>
                <c:pt idx="11463">
                  <c:v>7.9999999999999996E-6</c:v>
                </c:pt>
                <c:pt idx="11464">
                  <c:v>6.9999999999999999E-6</c:v>
                </c:pt>
                <c:pt idx="11465">
                  <c:v>5.0000000000000004E-6</c:v>
                </c:pt>
                <c:pt idx="11466">
                  <c:v>3.9999999999999998E-6</c:v>
                </c:pt>
                <c:pt idx="11467">
                  <c:v>3.0000000000000001E-6</c:v>
                </c:pt>
                <c:pt idx="11468">
                  <c:v>3.0000000000000001E-6</c:v>
                </c:pt>
                <c:pt idx="11469">
                  <c:v>3.0000000000000001E-6</c:v>
                </c:pt>
                <c:pt idx="11470">
                  <c:v>3.9999999999999998E-6</c:v>
                </c:pt>
                <c:pt idx="11471">
                  <c:v>5.0000000000000004E-6</c:v>
                </c:pt>
                <c:pt idx="11472">
                  <c:v>6.9999999999999999E-6</c:v>
                </c:pt>
                <c:pt idx="11473">
                  <c:v>7.9999999999999996E-6</c:v>
                </c:pt>
                <c:pt idx="11474">
                  <c:v>1.0000000000000001E-5</c:v>
                </c:pt>
                <c:pt idx="11475">
                  <c:v>1.1E-5</c:v>
                </c:pt>
                <c:pt idx="11476">
                  <c:v>1.2999999999999999E-5</c:v>
                </c:pt>
                <c:pt idx="11477">
                  <c:v>1.5E-5</c:v>
                </c:pt>
                <c:pt idx="11478">
                  <c:v>1.5999999999999999E-5</c:v>
                </c:pt>
                <c:pt idx="11479">
                  <c:v>1.8E-5</c:v>
                </c:pt>
                <c:pt idx="11480">
                  <c:v>1.9000000000000001E-5</c:v>
                </c:pt>
                <c:pt idx="11481">
                  <c:v>2.0999999999999999E-5</c:v>
                </c:pt>
                <c:pt idx="11482">
                  <c:v>2.3E-5</c:v>
                </c:pt>
                <c:pt idx="11483">
                  <c:v>2.4000000000000001E-5</c:v>
                </c:pt>
                <c:pt idx="11484">
                  <c:v>2.5999999999999998E-5</c:v>
                </c:pt>
                <c:pt idx="11485">
                  <c:v>2.6999999999999999E-5</c:v>
                </c:pt>
                <c:pt idx="11486">
                  <c:v>2.8E-5</c:v>
                </c:pt>
                <c:pt idx="11487">
                  <c:v>3.0000000000000001E-5</c:v>
                </c:pt>
                <c:pt idx="11488">
                  <c:v>3.1000000000000001E-5</c:v>
                </c:pt>
                <c:pt idx="11489">
                  <c:v>3.3000000000000003E-5</c:v>
                </c:pt>
                <c:pt idx="11490">
                  <c:v>3.4E-5</c:v>
                </c:pt>
                <c:pt idx="11491">
                  <c:v>3.4999999999999997E-5</c:v>
                </c:pt>
                <c:pt idx="11492">
                  <c:v>3.6000000000000001E-5</c:v>
                </c:pt>
                <c:pt idx="11493">
                  <c:v>3.6999999999999998E-5</c:v>
                </c:pt>
                <c:pt idx="11494">
                  <c:v>3.8000000000000002E-5</c:v>
                </c:pt>
                <c:pt idx="11495">
                  <c:v>3.8999999999999999E-5</c:v>
                </c:pt>
                <c:pt idx="11496">
                  <c:v>4.0000000000000003E-5</c:v>
                </c:pt>
                <c:pt idx="11497">
                  <c:v>4.1E-5</c:v>
                </c:pt>
                <c:pt idx="11498">
                  <c:v>4.1999999999999998E-5</c:v>
                </c:pt>
                <c:pt idx="11499">
                  <c:v>4.3000000000000002E-5</c:v>
                </c:pt>
                <c:pt idx="11500">
                  <c:v>4.3999999999999999E-5</c:v>
                </c:pt>
                <c:pt idx="11501">
                  <c:v>4.3999999999999999E-5</c:v>
                </c:pt>
                <c:pt idx="11502">
                  <c:v>4.5000000000000003E-5</c:v>
                </c:pt>
                <c:pt idx="11503">
                  <c:v>4.5000000000000003E-5</c:v>
                </c:pt>
                <c:pt idx="11504">
                  <c:v>4.6E-5</c:v>
                </c:pt>
                <c:pt idx="11505">
                  <c:v>4.6E-5</c:v>
                </c:pt>
                <c:pt idx="11506">
                  <c:v>4.6999999999999997E-5</c:v>
                </c:pt>
                <c:pt idx="11507">
                  <c:v>4.6999999999999997E-5</c:v>
                </c:pt>
                <c:pt idx="11508">
                  <c:v>4.6999999999999997E-5</c:v>
                </c:pt>
                <c:pt idx="11509">
                  <c:v>4.8000000000000001E-5</c:v>
                </c:pt>
                <c:pt idx="11510">
                  <c:v>4.8000000000000001E-5</c:v>
                </c:pt>
                <c:pt idx="11511">
                  <c:v>4.8000000000000001E-5</c:v>
                </c:pt>
                <c:pt idx="11512">
                  <c:v>4.8000000000000001E-5</c:v>
                </c:pt>
                <c:pt idx="11513">
                  <c:v>4.8000000000000001E-5</c:v>
                </c:pt>
                <c:pt idx="11514">
                  <c:v>4.8000000000000001E-5</c:v>
                </c:pt>
                <c:pt idx="11515">
                  <c:v>4.8000000000000001E-5</c:v>
                </c:pt>
                <c:pt idx="11516">
                  <c:v>4.8000000000000001E-5</c:v>
                </c:pt>
                <c:pt idx="11517">
                  <c:v>4.8000000000000001E-5</c:v>
                </c:pt>
                <c:pt idx="11518">
                  <c:v>4.8000000000000001E-5</c:v>
                </c:pt>
                <c:pt idx="11519">
                  <c:v>4.8000000000000001E-5</c:v>
                </c:pt>
                <c:pt idx="11520">
                  <c:v>4.6999999999999997E-5</c:v>
                </c:pt>
                <c:pt idx="11521">
                  <c:v>4.6999999999999997E-5</c:v>
                </c:pt>
                <c:pt idx="11522">
                  <c:v>4.6999999999999997E-5</c:v>
                </c:pt>
                <c:pt idx="11523">
                  <c:v>4.6999999999999997E-5</c:v>
                </c:pt>
                <c:pt idx="11524">
                  <c:v>4.6E-5</c:v>
                </c:pt>
                <c:pt idx="11525">
                  <c:v>4.6E-5</c:v>
                </c:pt>
                <c:pt idx="11526">
                  <c:v>4.6E-5</c:v>
                </c:pt>
                <c:pt idx="11527">
                  <c:v>4.5000000000000003E-5</c:v>
                </c:pt>
                <c:pt idx="11528">
                  <c:v>4.5000000000000003E-5</c:v>
                </c:pt>
                <c:pt idx="11529">
                  <c:v>4.3999999999999999E-5</c:v>
                </c:pt>
                <c:pt idx="11530">
                  <c:v>4.3999999999999999E-5</c:v>
                </c:pt>
                <c:pt idx="11531">
                  <c:v>4.3000000000000002E-5</c:v>
                </c:pt>
                <c:pt idx="11532">
                  <c:v>4.3000000000000002E-5</c:v>
                </c:pt>
                <c:pt idx="11533">
                  <c:v>4.1999999999999998E-5</c:v>
                </c:pt>
                <c:pt idx="11534">
                  <c:v>4.1999999999999998E-5</c:v>
                </c:pt>
                <c:pt idx="11535">
                  <c:v>4.1E-5</c:v>
                </c:pt>
                <c:pt idx="11536">
                  <c:v>4.1E-5</c:v>
                </c:pt>
                <c:pt idx="11537">
                  <c:v>4.1E-5</c:v>
                </c:pt>
                <c:pt idx="11538">
                  <c:v>4.0000000000000003E-5</c:v>
                </c:pt>
                <c:pt idx="11539">
                  <c:v>4.0000000000000003E-5</c:v>
                </c:pt>
                <c:pt idx="11540">
                  <c:v>3.8999999999999999E-5</c:v>
                </c:pt>
                <c:pt idx="11541">
                  <c:v>3.8999999999999999E-5</c:v>
                </c:pt>
                <c:pt idx="11542">
                  <c:v>3.8999999999999999E-5</c:v>
                </c:pt>
                <c:pt idx="11543">
                  <c:v>3.8000000000000002E-5</c:v>
                </c:pt>
                <c:pt idx="11544">
                  <c:v>3.8000000000000002E-5</c:v>
                </c:pt>
                <c:pt idx="11545">
                  <c:v>3.8000000000000002E-5</c:v>
                </c:pt>
                <c:pt idx="11546">
                  <c:v>3.8000000000000002E-5</c:v>
                </c:pt>
                <c:pt idx="11547">
                  <c:v>3.6999999999999998E-5</c:v>
                </c:pt>
                <c:pt idx="11548">
                  <c:v>3.6999999999999998E-5</c:v>
                </c:pt>
                <c:pt idx="11549">
                  <c:v>3.6999999999999998E-5</c:v>
                </c:pt>
                <c:pt idx="11550">
                  <c:v>3.6999999999999998E-5</c:v>
                </c:pt>
                <c:pt idx="11551">
                  <c:v>3.6999999999999998E-5</c:v>
                </c:pt>
                <c:pt idx="11552">
                  <c:v>3.6999999999999998E-5</c:v>
                </c:pt>
                <c:pt idx="11553">
                  <c:v>3.6999999999999998E-5</c:v>
                </c:pt>
                <c:pt idx="11554">
                  <c:v>3.6999999999999998E-5</c:v>
                </c:pt>
                <c:pt idx="11555">
                  <c:v>3.6999999999999998E-5</c:v>
                </c:pt>
                <c:pt idx="11556">
                  <c:v>3.6999999999999998E-5</c:v>
                </c:pt>
                <c:pt idx="11557">
                  <c:v>3.6999999999999998E-5</c:v>
                </c:pt>
                <c:pt idx="11558">
                  <c:v>3.6999999999999998E-5</c:v>
                </c:pt>
                <c:pt idx="11559">
                  <c:v>3.6000000000000001E-5</c:v>
                </c:pt>
                <c:pt idx="11560">
                  <c:v>3.6000000000000001E-5</c:v>
                </c:pt>
                <c:pt idx="11561">
                  <c:v>3.6000000000000001E-5</c:v>
                </c:pt>
                <c:pt idx="11562">
                  <c:v>3.6000000000000001E-5</c:v>
                </c:pt>
                <c:pt idx="11563">
                  <c:v>3.6000000000000001E-5</c:v>
                </c:pt>
                <c:pt idx="11564">
                  <c:v>3.6000000000000001E-5</c:v>
                </c:pt>
                <c:pt idx="11565">
                  <c:v>3.6000000000000001E-5</c:v>
                </c:pt>
                <c:pt idx="11566">
                  <c:v>3.6000000000000001E-5</c:v>
                </c:pt>
                <c:pt idx="11567">
                  <c:v>3.6000000000000001E-5</c:v>
                </c:pt>
                <c:pt idx="11568">
                  <c:v>3.4999999999999997E-5</c:v>
                </c:pt>
                <c:pt idx="11569">
                  <c:v>3.4999999999999997E-5</c:v>
                </c:pt>
                <c:pt idx="11570">
                  <c:v>3.4999999999999997E-5</c:v>
                </c:pt>
                <c:pt idx="11571">
                  <c:v>3.4999999999999997E-5</c:v>
                </c:pt>
                <c:pt idx="11572">
                  <c:v>3.4E-5</c:v>
                </c:pt>
                <c:pt idx="11573">
                  <c:v>3.4E-5</c:v>
                </c:pt>
                <c:pt idx="11574">
                  <c:v>3.3000000000000003E-5</c:v>
                </c:pt>
                <c:pt idx="11575">
                  <c:v>3.3000000000000003E-5</c:v>
                </c:pt>
                <c:pt idx="11576">
                  <c:v>3.3000000000000003E-5</c:v>
                </c:pt>
                <c:pt idx="11577">
                  <c:v>3.1999999999999999E-5</c:v>
                </c:pt>
                <c:pt idx="11578">
                  <c:v>3.1999999999999999E-5</c:v>
                </c:pt>
                <c:pt idx="11579">
                  <c:v>3.1000000000000001E-5</c:v>
                </c:pt>
                <c:pt idx="11580">
                  <c:v>3.0000000000000001E-5</c:v>
                </c:pt>
                <c:pt idx="11581">
                  <c:v>3.0000000000000001E-5</c:v>
                </c:pt>
                <c:pt idx="11582">
                  <c:v>2.9E-5</c:v>
                </c:pt>
                <c:pt idx="11583">
                  <c:v>2.9E-5</c:v>
                </c:pt>
                <c:pt idx="11584">
                  <c:v>2.8E-5</c:v>
                </c:pt>
                <c:pt idx="11585">
                  <c:v>2.6999999999999999E-5</c:v>
                </c:pt>
                <c:pt idx="11586">
                  <c:v>2.5999999999999998E-5</c:v>
                </c:pt>
                <c:pt idx="11587">
                  <c:v>2.5999999999999998E-5</c:v>
                </c:pt>
                <c:pt idx="11588">
                  <c:v>2.5000000000000001E-5</c:v>
                </c:pt>
                <c:pt idx="11589">
                  <c:v>2.4000000000000001E-5</c:v>
                </c:pt>
                <c:pt idx="11590">
                  <c:v>2.4000000000000001E-5</c:v>
                </c:pt>
                <c:pt idx="11591">
                  <c:v>2.3E-5</c:v>
                </c:pt>
                <c:pt idx="11592">
                  <c:v>2.1999999999999999E-5</c:v>
                </c:pt>
                <c:pt idx="11593">
                  <c:v>2.0999999999999999E-5</c:v>
                </c:pt>
                <c:pt idx="11594">
                  <c:v>2.0000000000000002E-5</c:v>
                </c:pt>
                <c:pt idx="11595">
                  <c:v>2.0000000000000002E-5</c:v>
                </c:pt>
                <c:pt idx="11596">
                  <c:v>1.9000000000000001E-5</c:v>
                </c:pt>
                <c:pt idx="11597">
                  <c:v>1.8E-5</c:v>
                </c:pt>
                <c:pt idx="11598">
                  <c:v>1.8E-5</c:v>
                </c:pt>
                <c:pt idx="11599">
                  <c:v>1.7E-5</c:v>
                </c:pt>
                <c:pt idx="11600">
                  <c:v>1.5999999999999999E-5</c:v>
                </c:pt>
                <c:pt idx="11601">
                  <c:v>1.5999999999999999E-5</c:v>
                </c:pt>
                <c:pt idx="11602">
                  <c:v>1.5E-5</c:v>
                </c:pt>
                <c:pt idx="11603">
                  <c:v>1.5E-5</c:v>
                </c:pt>
                <c:pt idx="11604">
                  <c:v>1.5E-5</c:v>
                </c:pt>
                <c:pt idx="11605">
                  <c:v>1.4E-5</c:v>
                </c:pt>
                <c:pt idx="11606">
                  <c:v>1.4E-5</c:v>
                </c:pt>
                <c:pt idx="11607">
                  <c:v>1.4E-5</c:v>
                </c:pt>
                <c:pt idx="11608">
                  <c:v>1.4E-5</c:v>
                </c:pt>
                <c:pt idx="11609">
                  <c:v>1.4E-5</c:v>
                </c:pt>
                <c:pt idx="11610">
                  <c:v>1.5E-5</c:v>
                </c:pt>
                <c:pt idx="11611">
                  <c:v>1.5E-5</c:v>
                </c:pt>
                <c:pt idx="11612">
                  <c:v>1.5999999999999999E-5</c:v>
                </c:pt>
                <c:pt idx="11613">
                  <c:v>1.5999999999999999E-5</c:v>
                </c:pt>
                <c:pt idx="11614">
                  <c:v>1.7E-5</c:v>
                </c:pt>
                <c:pt idx="11615">
                  <c:v>1.8E-5</c:v>
                </c:pt>
                <c:pt idx="11616">
                  <c:v>1.8E-5</c:v>
                </c:pt>
                <c:pt idx="11617">
                  <c:v>1.9000000000000001E-5</c:v>
                </c:pt>
                <c:pt idx="11618">
                  <c:v>2.0000000000000002E-5</c:v>
                </c:pt>
                <c:pt idx="11619">
                  <c:v>2.0999999999999999E-5</c:v>
                </c:pt>
                <c:pt idx="11620">
                  <c:v>2.1999999999999999E-5</c:v>
                </c:pt>
                <c:pt idx="11621">
                  <c:v>2.3E-5</c:v>
                </c:pt>
                <c:pt idx="11622">
                  <c:v>2.4000000000000001E-5</c:v>
                </c:pt>
                <c:pt idx="11623">
                  <c:v>2.4000000000000001E-5</c:v>
                </c:pt>
                <c:pt idx="11624">
                  <c:v>2.5000000000000001E-5</c:v>
                </c:pt>
                <c:pt idx="11625">
                  <c:v>2.5999999999999998E-5</c:v>
                </c:pt>
                <c:pt idx="11626">
                  <c:v>2.6999999999999999E-5</c:v>
                </c:pt>
                <c:pt idx="11627">
                  <c:v>2.8E-5</c:v>
                </c:pt>
                <c:pt idx="11628">
                  <c:v>2.9E-5</c:v>
                </c:pt>
                <c:pt idx="11629">
                  <c:v>3.0000000000000001E-5</c:v>
                </c:pt>
                <c:pt idx="11630">
                  <c:v>3.0000000000000001E-5</c:v>
                </c:pt>
                <c:pt idx="11631">
                  <c:v>3.1000000000000001E-5</c:v>
                </c:pt>
                <c:pt idx="11632">
                  <c:v>3.1999999999999999E-5</c:v>
                </c:pt>
                <c:pt idx="11633">
                  <c:v>3.1999999999999999E-5</c:v>
                </c:pt>
                <c:pt idx="11634">
                  <c:v>3.3000000000000003E-5</c:v>
                </c:pt>
                <c:pt idx="11635">
                  <c:v>3.4E-5</c:v>
                </c:pt>
                <c:pt idx="11636">
                  <c:v>3.4E-5</c:v>
                </c:pt>
                <c:pt idx="11637">
                  <c:v>3.4999999999999997E-5</c:v>
                </c:pt>
                <c:pt idx="11638">
                  <c:v>3.4999999999999997E-5</c:v>
                </c:pt>
                <c:pt idx="11639">
                  <c:v>3.4999999999999997E-5</c:v>
                </c:pt>
                <c:pt idx="11640">
                  <c:v>3.6000000000000001E-5</c:v>
                </c:pt>
                <c:pt idx="11641">
                  <c:v>3.6000000000000001E-5</c:v>
                </c:pt>
                <c:pt idx="11642">
                  <c:v>3.6000000000000001E-5</c:v>
                </c:pt>
                <c:pt idx="11643">
                  <c:v>3.6000000000000001E-5</c:v>
                </c:pt>
                <c:pt idx="11644">
                  <c:v>3.6999999999999998E-5</c:v>
                </c:pt>
                <c:pt idx="11645">
                  <c:v>3.6999999999999998E-5</c:v>
                </c:pt>
                <c:pt idx="11646">
                  <c:v>3.6999999999999998E-5</c:v>
                </c:pt>
                <c:pt idx="11647">
                  <c:v>3.6999999999999998E-5</c:v>
                </c:pt>
                <c:pt idx="11648">
                  <c:v>3.6999999999999998E-5</c:v>
                </c:pt>
                <c:pt idx="11649">
                  <c:v>3.6999999999999998E-5</c:v>
                </c:pt>
                <c:pt idx="11650">
                  <c:v>3.6000000000000001E-5</c:v>
                </c:pt>
                <c:pt idx="11651">
                  <c:v>3.6000000000000001E-5</c:v>
                </c:pt>
                <c:pt idx="11652">
                  <c:v>3.6000000000000001E-5</c:v>
                </c:pt>
                <c:pt idx="11653">
                  <c:v>3.6000000000000001E-5</c:v>
                </c:pt>
                <c:pt idx="11654">
                  <c:v>3.4999999999999997E-5</c:v>
                </c:pt>
                <c:pt idx="11655">
                  <c:v>3.4999999999999997E-5</c:v>
                </c:pt>
                <c:pt idx="11656">
                  <c:v>3.4999999999999997E-5</c:v>
                </c:pt>
                <c:pt idx="11657">
                  <c:v>3.4E-5</c:v>
                </c:pt>
                <c:pt idx="11658">
                  <c:v>3.4E-5</c:v>
                </c:pt>
                <c:pt idx="11659">
                  <c:v>3.4E-5</c:v>
                </c:pt>
                <c:pt idx="11660">
                  <c:v>3.3000000000000003E-5</c:v>
                </c:pt>
                <c:pt idx="11661">
                  <c:v>3.3000000000000003E-5</c:v>
                </c:pt>
                <c:pt idx="11662">
                  <c:v>3.1999999999999999E-5</c:v>
                </c:pt>
                <c:pt idx="11663">
                  <c:v>3.1999999999999999E-5</c:v>
                </c:pt>
                <c:pt idx="11664">
                  <c:v>3.1000000000000001E-5</c:v>
                </c:pt>
                <c:pt idx="11665">
                  <c:v>3.1000000000000001E-5</c:v>
                </c:pt>
                <c:pt idx="11666">
                  <c:v>3.0000000000000001E-5</c:v>
                </c:pt>
                <c:pt idx="11667">
                  <c:v>3.0000000000000001E-5</c:v>
                </c:pt>
                <c:pt idx="11668">
                  <c:v>2.9E-5</c:v>
                </c:pt>
                <c:pt idx="11669">
                  <c:v>2.9E-5</c:v>
                </c:pt>
                <c:pt idx="11670">
                  <c:v>2.8E-5</c:v>
                </c:pt>
                <c:pt idx="11671">
                  <c:v>2.8E-5</c:v>
                </c:pt>
                <c:pt idx="11672">
                  <c:v>2.6999999999999999E-5</c:v>
                </c:pt>
                <c:pt idx="11673">
                  <c:v>2.6999999999999999E-5</c:v>
                </c:pt>
                <c:pt idx="11674">
                  <c:v>2.5999999999999998E-5</c:v>
                </c:pt>
                <c:pt idx="11675">
                  <c:v>2.5999999999999998E-5</c:v>
                </c:pt>
                <c:pt idx="11676">
                  <c:v>2.5000000000000001E-5</c:v>
                </c:pt>
                <c:pt idx="11677">
                  <c:v>2.5000000000000001E-5</c:v>
                </c:pt>
                <c:pt idx="11678">
                  <c:v>2.5000000000000001E-5</c:v>
                </c:pt>
                <c:pt idx="11679">
                  <c:v>2.4000000000000001E-5</c:v>
                </c:pt>
                <c:pt idx="11680">
                  <c:v>2.4000000000000001E-5</c:v>
                </c:pt>
                <c:pt idx="11681">
                  <c:v>2.4000000000000001E-5</c:v>
                </c:pt>
                <c:pt idx="11682">
                  <c:v>2.4000000000000001E-5</c:v>
                </c:pt>
                <c:pt idx="11683">
                  <c:v>2.3E-5</c:v>
                </c:pt>
                <c:pt idx="11684">
                  <c:v>2.3E-5</c:v>
                </c:pt>
                <c:pt idx="11685">
                  <c:v>2.3E-5</c:v>
                </c:pt>
                <c:pt idx="11686">
                  <c:v>2.3E-5</c:v>
                </c:pt>
                <c:pt idx="11687">
                  <c:v>2.3E-5</c:v>
                </c:pt>
                <c:pt idx="11688">
                  <c:v>2.3E-5</c:v>
                </c:pt>
                <c:pt idx="11689">
                  <c:v>2.3E-5</c:v>
                </c:pt>
                <c:pt idx="11690">
                  <c:v>2.3E-5</c:v>
                </c:pt>
                <c:pt idx="11691">
                  <c:v>2.4000000000000001E-5</c:v>
                </c:pt>
                <c:pt idx="11692">
                  <c:v>2.4000000000000001E-5</c:v>
                </c:pt>
                <c:pt idx="11693">
                  <c:v>2.4000000000000001E-5</c:v>
                </c:pt>
                <c:pt idx="11694">
                  <c:v>2.4000000000000001E-5</c:v>
                </c:pt>
                <c:pt idx="11695">
                  <c:v>2.5000000000000001E-5</c:v>
                </c:pt>
                <c:pt idx="11696">
                  <c:v>2.5000000000000001E-5</c:v>
                </c:pt>
                <c:pt idx="11697">
                  <c:v>2.5000000000000001E-5</c:v>
                </c:pt>
                <c:pt idx="11698">
                  <c:v>2.5000000000000001E-5</c:v>
                </c:pt>
                <c:pt idx="11699">
                  <c:v>2.5999999999999998E-5</c:v>
                </c:pt>
                <c:pt idx="11700">
                  <c:v>2.5999999999999998E-5</c:v>
                </c:pt>
                <c:pt idx="11701">
                  <c:v>2.5999999999999998E-5</c:v>
                </c:pt>
                <c:pt idx="11702">
                  <c:v>2.6999999999999999E-5</c:v>
                </c:pt>
                <c:pt idx="11703">
                  <c:v>2.6999999999999999E-5</c:v>
                </c:pt>
                <c:pt idx="11704">
                  <c:v>2.6999999999999999E-5</c:v>
                </c:pt>
                <c:pt idx="11705">
                  <c:v>2.8E-5</c:v>
                </c:pt>
                <c:pt idx="11706">
                  <c:v>2.8E-5</c:v>
                </c:pt>
                <c:pt idx="11707">
                  <c:v>2.8E-5</c:v>
                </c:pt>
                <c:pt idx="11708">
                  <c:v>2.8E-5</c:v>
                </c:pt>
                <c:pt idx="11709">
                  <c:v>2.8E-5</c:v>
                </c:pt>
                <c:pt idx="11710">
                  <c:v>2.8E-5</c:v>
                </c:pt>
                <c:pt idx="11711">
                  <c:v>2.8E-5</c:v>
                </c:pt>
                <c:pt idx="11712">
                  <c:v>2.8E-5</c:v>
                </c:pt>
                <c:pt idx="11713">
                  <c:v>2.8E-5</c:v>
                </c:pt>
                <c:pt idx="11714">
                  <c:v>2.8E-5</c:v>
                </c:pt>
                <c:pt idx="11715">
                  <c:v>2.8E-5</c:v>
                </c:pt>
                <c:pt idx="11716">
                  <c:v>2.6999999999999999E-5</c:v>
                </c:pt>
                <c:pt idx="11717">
                  <c:v>2.6999999999999999E-5</c:v>
                </c:pt>
                <c:pt idx="11718">
                  <c:v>2.6999999999999999E-5</c:v>
                </c:pt>
                <c:pt idx="11719">
                  <c:v>2.5999999999999998E-5</c:v>
                </c:pt>
                <c:pt idx="11720">
                  <c:v>2.5999999999999998E-5</c:v>
                </c:pt>
                <c:pt idx="11721">
                  <c:v>2.5000000000000001E-5</c:v>
                </c:pt>
                <c:pt idx="11722">
                  <c:v>2.4000000000000001E-5</c:v>
                </c:pt>
                <c:pt idx="11723">
                  <c:v>2.4000000000000001E-5</c:v>
                </c:pt>
                <c:pt idx="11724">
                  <c:v>2.3E-5</c:v>
                </c:pt>
                <c:pt idx="11725">
                  <c:v>2.1999999999999999E-5</c:v>
                </c:pt>
                <c:pt idx="11726">
                  <c:v>2.0999999999999999E-5</c:v>
                </c:pt>
                <c:pt idx="11727">
                  <c:v>2.0000000000000002E-5</c:v>
                </c:pt>
                <c:pt idx="11728">
                  <c:v>1.9000000000000001E-5</c:v>
                </c:pt>
                <c:pt idx="11729">
                  <c:v>1.8E-5</c:v>
                </c:pt>
                <c:pt idx="11730">
                  <c:v>1.7E-5</c:v>
                </c:pt>
                <c:pt idx="11731">
                  <c:v>1.5E-5</c:v>
                </c:pt>
                <c:pt idx="11732">
                  <c:v>1.4E-5</c:v>
                </c:pt>
                <c:pt idx="11733">
                  <c:v>1.2999999999999999E-5</c:v>
                </c:pt>
                <c:pt idx="11734">
                  <c:v>1.2E-5</c:v>
                </c:pt>
                <c:pt idx="11735">
                  <c:v>1.0000000000000001E-5</c:v>
                </c:pt>
                <c:pt idx="11736">
                  <c:v>9.0000000000000002E-6</c:v>
                </c:pt>
                <c:pt idx="11737">
                  <c:v>6.9999999999999999E-6</c:v>
                </c:pt>
                <c:pt idx="11738">
                  <c:v>6.0000000000000002E-6</c:v>
                </c:pt>
                <c:pt idx="11739">
                  <c:v>3.9999999999999998E-6</c:v>
                </c:pt>
                <c:pt idx="11740">
                  <c:v>3.0000000000000001E-6</c:v>
                </c:pt>
                <c:pt idx="11741">
                  <c:v>9.9999999999999995E-7</c:v>
                </c:pt>
                <c:pt idx="11742">
                  <c:v>0</c:v>
                </c:pt>
                <c:pt idx="11743">
                  <c:v>1.9999999999999999E-6</c:v>
                </c:pt>
                <c:pt idx="11744">
                  <c:v>3.9999999999999998E-6</c:v>
                </c:pt>
                <c:pt idx="11745">
                  <c:v>5.0000000000000004E-6</c:v>
                </c:pt>
                <c:pt idx="11746">
                  <c:v>6.9999999999999999E-6</c:v>
                </c:pt>
                <c:pt idx="11747">
                  <c:v>7.9999999999999996E-6</c:v>
                </c:pt>
                <c:pt idx="11748">
                  <c:v>1.0000000000000001E-5</c:v>
                </c:pt>
                <c:pt idx="11749">
                  <c:v>1.1E-5</c:v>
                </c:pt>
                <c:pt idx="11750">
                  <c:v>1.2999999999999999E-5</c:v>
                </c:pt>
                <c:pt idx="11751">
                  <c:v>1.4E-5</c:v>
                </c:pt>
                <c:pt idx="11752">
                  <c:v>1.5999999999999999E-5</c:v>
                </c:pt>
                <c:pt idx="11753">
                  <c:v>1.7E-5</c:v>
                </c:pt>
                <c:pt idx="11754">
                  <c:v>1.9000000000000001E-5</c:v>
                </c:pt>
                <c:pt idx="11755">
                  <c:v>2.0000000000000002E-5</c:v>
                </c:pt>
                <c:pt idx="11756">
                  <c:v>2.1999999999999999E-5</c:v>
                </c:pt>
                <c:pt idx="11757">
                  <c:v>2.3E-5</c:v>
                </c:pt>
                <c:pt idx="11758">
                  <c:v>2.4000000000000001E-5</c:v>
                </c:pt>
                <c:pt idx="11759">
                  <c:v>2.5999999999999998E-5</c:v>
                </c:pt>
                <c:pt idx="11760">
                  <c:v>2.6999999999999999E-5</c:v>
                </c:pt>
                <c:pt idx="11761">
                  <c:v>2.8E-5</c:v>
                </c:pt>
                <c:pt idx="11762">
                  <c:v>2.9E-5</c:v>
                </c:pt>
                <c:pt idx="11763">
                  <c:v>3.0000000000000001E-5</c:v>
                </c:pt>
                <c:pt idx="11764">
                  <c:v>3.1000000000000001E-5</c:v>
                </c:pt>
                <c:pt idx="11765">
                  <c:v>3.1999999999999999E-5</c:v>
                </c:pt>
                <c:pt idx="11766">
                  <c:v>3.3000000000000003E-5</c:v>
                </c:pt>
                <c:pt idx="11767">
                  <c:v>3.4E-5</c:v>
                </c:pt>
                <c:pt idx="11768">
                  <c:v>3.4999999999999997E-5</c:v>
                </c:pt>
                <c:pt idx="11769">
                  <c:v>3.6000000000000001E-5</c:v>
                </c:pt>
                <c:pt idx="11770">
                  <c:v>3.6000000000000001E-5</c:v>
                </c:pt>
                <c:pt idx="11771">
                  <c:v>3.6999999999999998E-5</c:v>
                </c:pt>
                <c:pt idx="11772">
                  <c:v>3.8000000000000002E-5</c:v>
                </c:pt>
                <c:pt idx="11773">
                  <c:v>3.8000000000000002E-5</c:v>
                </c:pt>
                <c:pt idx="11774">
                  <c:v>3.8999999999999999E-5</c:v>
                </c:pt>
                <c:pt idx="11775">
                  <c:v>4.0000000000000003E-5</c:v>
                </c:pt>
                <c:pt idx="11776">
                  <c:v>4.0000000000000003E-5</c:v>
                </c:pt>
                <c:pt idx="11777">
                  <c:v>4.1E-5</c:v>
                </c:pt>
                <c:pt idx="11778">
                  <c:v>4.1E-5</c:v>
                </c:pt>
                <c:pt idx="11779">
                  <c:v>4.1E-5</c:v>
                </c:pt>
                <c:pt idx="11780">
                  <c:v>4.1999999999999998E-5</c:v>
                </c:pt>
                <c:pt idx="11781">
                  <c:v>4.1999999999999998E-5</c:v>
                </c:pt>
                <c:pt idx="11782">
                  <c:v>4.1999999999999998E-5</c:v>
                </c:pt>
                <c:pt idx="11783">
                  <c:v>4.3000000000000002E-5</c:v>
                </c:pt>
                <c:pt idx="11784">
                  <c:v>4.3000000000000002E-5</c:v>
                </c:pt>
                <c:pt idx="11785">
                  <c:v>4.3000000000000002E-5</c:v>
                </c:pt>
                <c:pt idx="11786">
                  <c:v>4.3000000000000002E-5</c:v>
                </c:pt>
                <c:pt idx="11787">
                  <c:v>4.3999999999999999E-5</c:v>
                </c:pt>
                <c:pt idx="11788">
                  <c:v>4.3999999999999999E-5</c:v>
                </c:pt>
                <c:pt idx="11789">
                  <c:v>4.3999999999999999E-5</c:v>
                </c:pt>
                <c:pt idx="11790">
                  <c:v>4.3999999999999999E-5</c:v>
                </c:pt>
                <c:pt idx="11791">
                  <c:v>4.3999999999999999E-5</c:v>
                </c:pt>
                <c:pt idx="11792">
                  <c:v>4.3999999999999999E-5</c:v>
                </c:pt>
                <c:pt idx="11793">
                  <c:v>4.3999999999999999E-5</c:v>
                </c:pt>
                <c:pt idx="11794">
                  <c:v>4.3999999999999999E-5</c:v>
                </c:pt>
                <c:pt idx="11795">
                  <c:v>4.3999999999999999E-5</c:v>
                </c:pt>
                <c:pt idx="11796">
                  <c:v>4.3999999999999999E-5</c:v>
                </c:pt>
                <c:pt idx="11797">
                  <c:v>4.3999999999999999E-5</c:v>
                </c:pt>
                <c:pt idx="11798">
                  <c:v>4.3999999999999999E-5</c:v>
                </c:pt>
                <c:pt idx="11799">
                  <c:v>4.3000000000000002E-5</c:v>
                </c:pt>
                <c:pt idx="11800">
                  <c:v>4.3000000000000002E-5</c:v>
                </c:pt>
                <c:pt idx="11801">
                  <c:v>4.3000000000000002E-5</c:v>
                </c:pt>
                <c:pt idx="11802">
                  <c:v>4.3000000000000002E-5</c:v>
                </c:pt>
                <c:pt idx="11803">
                  <c:v>4.1999999999999998E-5</c:v>
                </c:pt>
                <c:pt idx="11804">
                  <c:v>4.1999999999999998E-5</c:v>
                </c:pt>
                <c:pt idx="11805">
                  <c:v>4.1E-5</c:v>
                </c:pt>
                <c:pt idx="11806">
                  <c:v>4.0000000000000003E-5</c:v>
                </c:pt>
                <c:pt idx="11807">
                  <c:v>4.0000000000000003E-5</c:v>
                </c:pt>
                <c:pt idx="11808">
                  <c:v>3.8999999999999999E-5</c:v>
                </c:pt>
                <c:pt idx="11809">
                  <c:v>3.8000000000000002E-5</c:v>
                </c:pt>
                <c:pt idx="11810">
                  <c:v>3.6999999999999998E-5</c:v>
                </c:pt>
                <c:pt idx="11811">
                  <c:v>3.6000000000000001E-5</c:v>
                </c:pt>
                <c:pt idx="11812">
                  <c:v>3.4999999999999997E-5</c:v>
                </c:pt>
                <c:pt idx="11813">
                  <c:v>3.4E-5</c:v>
                </c:pt>
                <c:pt idx="11814">
                  <c:v>3.3000000000000003E-5</c:v>
                </c:pt>
                <c:pt idx="11815">
                  <c:v>3.1999999999999999E-5</c:v>
                </c:pt>
                <c:pt idx="11816">
                  <c:v>3.0000000000000001E-5</c:v>
                </c:pt>
                <c:pt idx="11817">
                  <c:v>2.9E-5</c:v>
                </c:pt>
                <c:pt idx="11818">
                  <c:v>2.8E-5</c:v>
                </c:pt>
                <c:pt idx="11819">
                  <c:v>2.5999999999999998E-5</c:v>
                </c:pt>
                <c:pt idx="11820">
                  <c:v>2.5000000000000001E-5</c:v>
                </c:pt>
                <c:pt idx="11821">
                  <c:v>2.3E-5</c:v>
                </c:pt>
                <c:pt idx="11822">
                  <c:v>2.1999999999999999E-5</c:v>
                </c:pt>
                <c:pt idx="11823">
                  <c:v>2.0000000000000002E-5</c:v>
                </c:pt>
                <c:pt idx="11824">
                  <c:v>1.8E-5</c:v>
                </c:pt>
                <c:pt idx="11825">
                  <c:v>1.7E-5</c:v>
                </c:pt>
                <c:pt idx="11826">
                  <c:v>1.5E-5</c:v>
                </c:pt>
                <c:pt idx="11827">
                  <c:v>1.2999999999999999E-5</c:v>
                </c:pt>
                <c:pt idx="11828">
                  <c:v>1.1E-5</c:v>
                </c:pt>
                <c:pt idx="11829">
                  <c:v>1.0000000000000001E-5</c:v>
                </c:pt>
                <c:pt idx="11830">
                  <c:v>7.9999999999999996E-6</c:v>
                </c:pt>
                <c:pt idx="11831">
                  <c:v>6.0000000000000002E-6</c:v>
                </c:pt>
                <c:pt idx="11832">
                  <c:v>5.0000000000000004E-6</c:v>
                </c:pt>
                <c:pt idx="11833">
                  <c:v>3.0000000000000001E-6</c:v>
                </c:pt>
                <c:pt idx="11834">
                  <c:v>1.9999999999999999E-6</c:v>
                </c:pt>
                <c:pt idx="11835">
                  <c:v>1.9999999999999999E-6</c:v>
                </c:pt>
                <c:pt idx="11836">
                  <c:v>3.0000000000000001E-6</c:v>
                </c:pt>
                <c:pt idx="11837">
                  <c:v>3.9999999999999998E-6</c:v>
                </c:pt>
                <c:pt idx="11838">
                  <c:v>5.0000000000000004E-6</c:v>
                </c:pt>
                <c:pt idx="11839">
                  <c:v>6.9999999999999999E-6</c:v>
                </c:pt>
                <c:pt idx="11840">
                  <c:v>7.9999999999999996E-6</c:v>
                </c:pt>
                <c:pt idx="11841">
                  <c:v>9.0000000000000002E-6</c:v>
                </c:pt>
                <c:pt idx="11842">
                  <c:v>1.1E-5</c:v>
                </c:pt>
                <c:pt idx="11843">
                  <c:v>1.2E-5</c:v>
                </c:pt>
                <c:pt idx="11844">
                  <c:v>1.2999999999999999E-5</c:v>
                </c:pt>
                <c:pt idx="11845">
                  <c:v>1.4E-5</c:v>
                </c:pt>
                <c:pt idx="11846">
                  <c:v>1.5E-5</c:v>
                </c:pt>
                <c:pt idx="11847">
                  <c:v>1.5E-5</c:v>
                </c:pt>
                <c:pt idx="11848">
                  <c:v>1.5999999999999999E-5</c:v>
                </c:pt>
                <c:pt idx="11849">
                  <c:v>1.7E-5</c:v>
                </c:pt>
                <c:pt idx="11850">
                  <c:v>1.7E-5</c:v>
                </c:pt>
                <c:pt idx="11851">
                  <c:v>1.8E-5</c:v>
                </c:pt>
                <c:pt idx="11852">
                  <c:v>1.8E-5</c:v>
                </c:pt>
                <c:pt idx="11853">
                  <c:v>1.8E-5</c:v>
                </c:pt>
                <c:pt idx="11854">
                  <c:v>1.9000000000000001E-5</c:v>
                </c:pt>
                <c:pt idx="11855">
                  <c:v>1.9000000000000001E-5</c:v>
                </c:pt>
                <c:pt idx="11856">
                  <c:v>1.9000000000000001E-5</c:v>
                </c:pt>
                <c:pt idx="11857">
                  <c:v>1.9000000000000001E-5</c:v>
                </c:pt>
                <c:pt idx="11858">
                  <c:v>1.9000000000000001E-5</c:v>
                </c:pt>
                <c:pt idx="11859">
                  <c:v>1.9000000000000001E-5</c:v>
                </c:pt>
                <c:pt idx="11860">
                  <c:v>1.8E-5</c:v>
                </c:pt>
                <c:pt idx="11861">
                  <c:v>1.8E-5</c:v>
                </c:pt>
                <c:pt idx="11862">
                  <c:v>1.8E-5</c:v>
                </c:pt>
                <c:pt idx="11863">
                  <c:v>1.7E-5</c:v>
                </c:pt>
                <c:pt idx="11864">
                  <c:v>1.7E-5</c:v>
                </c:pt>
                <c:pt idx="11865">
                  <c:v>1.5999999999999999E-5</c:v>
                </c:pt>
                <c:pt idx="11866">
                  <c:v>1.5999999999999999E-5</c:v>
                </c:pt>
                <c:pt idx="11867">
                  <c:v>1.5E-5</c:v>
                </c:pt>
                <c:pt idx="11868">
                  <c:v>1.4E-5</c:v>
                </c:pt>
                <c:pt idx="11869">
                  <c:v>1.4E-5</c:v>
                </c:pt>
                <c:pt idx="11870">
                  <c:v>1.2999999999999999E-5</c:v>
                </c:pt>
                <c:pt idx="11871">
                  <c:v>1.2E-5</c:v>
                </c:pt>
                <c:pt idx="11872">
                  <c:v>1.2E-5</c:v>
                </c:pt>
                <c:pt idx="11873">
                  <c:v>1.1E-5</c:v>
                </c:pt>
                <c:pt idx="11874">
                  <c:v>1.0000000000000001E-5</c:v>
                </c:pt>
                <c:pt idx="11875">
                  <c:v>1.0000000000000001E-5</c:v>
                </c:pt>
                <c:pt idx="11876">
                  <c:v>9.0000000000000002E-6</c:v>
                </c:pt>
                <c:pt idx="11877">
                  <c:v>9.0000000000000002E-6</c:v>
                </c:pt>
                <c:pt idx="11878">
                  <c:v>7.9999999999999996E-6</c:v>
                </c:pt>
                <c:pt idx="11879">
                  <c:v>6.9999999999999999E-6</c:v>
                </c:pt>
                <c:pt idx="11880">
                  <c:v>6.9999999999999999E-6</c:v>
                </c:pt>
                <c:pt idx="11881">
                  <c:v>6.0000000000000002E-6</c:v>
                </c:pt>
                <c:pt idx="11882">
                  <c:v>6.0000000000000002E-6</c:v>
                </c:pt>
                <c:pt idx="11883">
                  <c:v>6.0000000000000002E-6</c:v>
                </c:pt>
                <c:pt idx="11884">
                  <c:v>5.0000000000000004E-6</c:v>
                </c:pt>
                <c:pt idx="11885">
                  <c:v>5.0000000000000004E-6</c:v>
                </c:pt>
                <c:pt idx="11886">
                  <c:v>5.0000000000000004E-6</c:v>
                </c:pt>
                <c:pt idx="11887">
                  <c:v>5.0000000000000004E-6</c:v>
                </c:pt>
                <c:pt idx="11888">
                  <c:v>5.0000000000000004E-6</c:v>
                </c:pt>
                <c:pt idx="11889">
                  <c:v>5.0000000000000004E-6</c:v>
                </c:pt>
                <c:pt idx="11890">
                  <c:v>5.0000000000000004E-6</c:v>
                </c:pt>
                <c:pt idx="11891">
                  <c:v>6.0000000000000002E-6</c:v>
                </c:pt>
                <c:pt idx="11892">
                  <c:v>6.0000000000000002E-6</c:v>
                </c:pt>
                <c:pt idx="11893">
                  <c:v>6.0000000000000002E-6</c:v>
                </c:pt>
                <c:pt idx="11894">
                  <c:v>6.9999999999999999E-6</c:v>
                </c:pt>
                <c:pt idx="11895">
                  <c:v>6.9999999999999999E-6</c:v>
                </c:pt>
                <c:pt idx="11896">
                  <c:v>7.9999999999999996E-6</c:v>
                </c:pt>
                <c:pt idx="11897">
                  <c:v>7.9999999999999996E-6</c:v>
                </c:pt>
                <c:pt idx="11898">
                  <c:v>9.0000000000000002E-6</c:v>
                </c:pt>
                <c:pt idx="11899">
                  <c:v>9.0000000000000002E-6</c:v>
                </c:pt>
                <c:pt idx="11900">
                  <c:v>1.0000000000000001E-5</c:v>
                </c:pt>
                <c:pt idx="11901">
                  <c:v>1.0000000000000001E-5</c:v>
                </c:pt>
                <c:pt idx="11902">
                  <c:v>1.1E-5</c:v>
                </c:pt>
                <c:pt idx="11903">
                  <c:v>1.2E-5</c:v>
                </c:pt>
                <c:pt idx="11904">
                  <c:v>1.2E-5</c:v>
                </c:pt>
                <c:pt idx="11905">
                  <c:v>1.2999999999999999E-5</c:v>
                </c:pt>
                <c:pt idx="11906">
                  <c:v>1.4E-5</c:v>
                </c:pt>
                <c:pt idx="11907">
                  <c:v>1.4E-5</c:v>
                </c:pt>
                <c:pt idx="11908">
                  <c:v>1.5E-5</c:v>
                </c:pt>
                <c:pt idx="11909">
                  <c:v>1.5999999999999999E-5</c:v>
                </c:pt>
                <c:pt idx="11910">
                  <c:v>1.5999999999999999E-5</c:v>
                </c:pt>
                <c:pt idx="11911">
                  <c:v>1.7E-5</c:v>
                </c:pt>
                <c:pt idx="11912">
                  <c:v>1.8E-5</c:v>
                </c:pt>
                <c:pt idx="11913">
                  <c:v>1.8E-5</c:v>
                </c:pt>
                <c:pt idx="11914">
                  <c:v>1.9000000000000001E-5</c:v>
                </c:pt>
                <c:pt idx="11915">
                  <c:v>1.9000000000000001E-5</c:v>
                </c:pt>
                <c:pt idx="11916">
                  <c:v>2.0000000000000002E-5</c:v>
                </c:pt>
                <c:pt idx="11917">
                  <c:v>2.0999999999999999E-5</c:v>
                </c:pt>
                <c:pt idx="11918">
                  <c:v>2.0999999999999999E-5</c:v>
                </c:pt>
                <c:pt idx="11919">
                  <c:v>2.1999999999999999E-5</c:v>
                </c:pt>
                <c:pt idx="11920">
                  <c:v>2.1999999999999999E-5</c:v>
                </c:pt>
                <c:pt idx="11921">
                  <c:v>2.3E-5</c:v>
                </c:pt>
                <c:pt idx="11922">
                  <c:v>2.3E-5</c:v>
                </c:pt>
                <c:pt idx="11923">
                  <c:v>2.4000000000000001E-5</c:v>
                </c:pt>
                <c:pt idx="11924">
                  <c:v>2.4000000000000001E-5</c:v>
                </c:pt>
                <c:pt idx="11925">
                  <c:v>2.4000000000000001E-5</c:v>
                </c:pt>
                <c:pt idx="11926">
                  <c:v>2.4000000000000001E-5</c:v>
                </c:pt>
                <c:pt idx="11927">
                  <c:v>2.5000000000000001E-5</c:v>
                </c:pt>
                <c:pt idx="11928">
                  <c:v>2.5000000000000001E-5</c:v>
                </c:pt>
                <c:pt idx="11929">
                  <c:v>2.5000000000000001E-5</c:v>
                </c:pt>
                <c:pt idx="11930">
                  <c:v>2.5000000000000001E-5</c:v>
                </c:pt>
                <c:pt idx="11931">
                  <c:v>2.5000000000000001E-5</c:v>
                </c:pt>
                <c:pt idx="11932">
                  <c:v>2.5000000000000001E-5</c:v>
                </c:pt>
                <c:pt idx="11933">
                  <c:v>2.5000000000000001E-5</c:v>
                </c:pt>
                <c:pt idx="11934">
                  <c:v>2.4000000000000001E-5</c:v>
                </c:pt>
                <c:pt idx="11935">
                  <c:v>2.4000000000000001E-5</c:v>
                </c:pt>
                <c:pt idx="11936">
                  <c:v>2.4000000000000001E-5</c:v>
                </c:pt>
                <c:pt idx="11937">
                  <c:v>2.3E-5</c:v>
                </c:pt>
                <c:pt idx="11938">
                  <c:v>2.3E-5</c:v>
                </c:pt>
                <c:pt idx="11939">
                  <c:v>2.1999999999999999E-5</c:v>
                </c:pt>
                <c:pt idx="11940">
                  <c:v>2.1999999999999999E-5</c:v>
                </c:pt>
                <c:pt idx="11941">
                  <c:v>2.0999999999999999E-5</c:v>
                </c:pt>
                <c:pt idx="11942">
                  <c:v>2.0000000000000002E-5</c:v>
                </c:pt>
                <c:pt idx="11943">
                  <c:v>1.9000000000000001E-5</c:v>
                </c:pt>
                <c:pt idx="11944">
                  <c:v>1.8E-5</c:v>
                </c:pt>
                <c:pt idx="11945">
                  <c:v>1.7E-5</c:v>
                </c:pt>
                <c:pt idx="11946">
                  <c:v>1.5999999999999999E-5</c:v>
                </c:pt>
                <c:pt idx="11947">
                  <c:v>1.5E-5</c:v>
                </c:pt>
                <c:pt idx="11948">
                  <c:v>1.4E-5</c:v>
                </c:pt>
                <c:pt idx="11949">
                  <c:v>1.2999999999999999E-5</c:v>
                </c:pt>
                <c:pt idx="11950">
                  <c:v>1.2E-5</c:v>
                </c:pt>
                <c:pt idx="11951">
                  <c:v>1.1E-5</c:v>
                </c:pt>
                <c:pt idx="11952">
                  <c:v>1.0000000000000001E-5</c:v>
                </c:pt>
                <c:pt idx="11953">
                  <c:v>9.0000000000000002E-6</c:v>
                </c:pt>
                <c:pt idx="11954">
                  <c:v>6.9999999999999999E-6</c:v>
                </c:pt>
                <c:pt idx="11955">
                  <c:v>6.0000000000000002E-6</c:v>
                </c:pt>
                <c:pt idx="11956">
                  <c:v>5.0000000000000004E-6</c:v>
                </c:pt>
                <c:pt idx="11957">
                  <c:v>3.9999999999999998E-6</c:v>
                </c:pt>
                <c:pt idx="11958">
                  <c:v>1.9999999999999999E-6</c:v>
                </c:pt>
                <c:pt idx="11959">
                  <c:v>9.9999999999999995E-7</c:v>
                </c:pt>
                <c:pt idx="11960">
                  <c:v>0</c:v>
                </c:pt>
                <c:pt idx="11961">
                  <c:v>9.9999999999999995E-7</c:v>
                </c:pt>
                <c:pt idx="11962">
                  <c:v>1.9999999999999999E-6</c:v>
                </c:pt>
                <c:pt idx="11963">
                  <c:v>3.0000000000000001E-6</c:v>
                </c:pt>
                <c:pt idx="11964">
                  <c:v>3.9999999999999998E-6</c:v>
                </c:pt>
                <c:pt idx="11965">
                  <c:v>5.0000000000000004E-6</c:v>
                </c:pt>
                <c:pt idx="11966">
                  <c:v>6.0000000000000002E-6</c:v>
                </c:pt>
                <c:pt idx="11967">
                  <c:v>6.9999999999999999E-6</c:v>
                </c:pt>
                <c:pt idx="11968">
                  <c:v>7.9999999999999996E-6</c:v>
                </c:pt>
                <c:pt idx="11969">
                  <c:v>9.0000000000000002E-6</c:v>
                </c:pt>
                <c:pt idx="11970">
                  <c:v>1.0000000000000001E-5</c:v>
                </c:pt>
                <c:pt idx="11971">
                  <c:v>1.1E-5</c:v>
                </c:pt>
                <c:pt idx="11972">
                  <c:v>1.2E-5</c:v>
                </c:pt>
                <c:pt idx="11973">
                  <c:v>1.2E-5</c:v>
                </c:pt>
                <c:pt idx="11974">
                  <c:v>1.2999999999999999E-5</c:v>
                </c:pt>
                <c:pt idx="11975">
                  <c:v>1.4E-5</c:v>
                </c:pt>
                <c:pt idx="11976">
                  <c:v>1.4E-5</c:v>
                </c:pt>
                <c:pt idx="11977">
                  <c:v>1.5E-5</c:v>
                </c:pt>
                <c:pt idx="11978">
                  <c:v>1.5E-5</c:v>
                </c:pt>
                <c:pt idx="11979">
                  <c:v>1.5999999999999999E-5</c:v>
                </c:pt>
                <c:pt idx="11980">
                  <c:v>1.5999999999999999E-5</c:v>
                </c:pt>
                <c:pt idx="11981">
                  <c:v>1.5999999999999999E-5</c:v>
                </c:pt>
                <c:pt idx="11982">
                  <c:v>1.7E-5</c:v>
                </c:pt>
                <c:pt idx="11983">
                  <c:v>1.7E-5</c:v>
                </c:pt>
                <c:pt idx="11984">
                  <c:v>1.7E-5</c:v>
                </c:pt>
                <c:pt idx="11985">
                  <c:v>1.7E-5</c:v>
                </c:pt>
                <c:pt idx="11986">
                  <c:v>1.8E-5</c:v>
                </c:pt>
                <c:pt idx="11987">
                  <c:v>1.8E-5</c:v>
                </c:pt>
                <c:pt idx="11988">
                  <c:v>1.8E-5</c:v>
                </c:pt>
                <c:pt idx="11989">
                  <c:v>1.8E-5</c:v>
                </c:pt>
                <c:pt idx="11990">
                  <c:v>1.8E-5</c:v>
                </c:pt>
                <c:pt idx="11991">
                  <c:v>1.8E-5</c:v>
                </c:pt>
                <c:pt idx="11992">
                  <c:v>1.8E-5</c:v>
                </c:pt>
                <c:pt idx="11993">
                  <c:v>1.7E-5</c:v>
                </c:pt>
                <c:pt idx="11994">
                  <c:v>1.7E-5</c:v>
                </c:pt>
                <c:pt idx="11995">
                  <c:v>1.7E-5</c:v>
                </c:pt>
                <c:pt idx="11996">
                  <c:v>1.7E-5</c:v>
                </c:pt>
                <c:pt idx="11997">
                  <c:v>1.7E-5</c:v>
                </c:pt>
                <c:pt idx="11998">
                  <c:v>1.5999999999999999E-5</c:v>
                </c:pt>
                <c:pt idx="11999">
                  <c:v>1.5999999999999999E-5</c:v>
                </c:pt>
                <c:pt idx="12000">
                  <c:v>1.5999999999999999E-5</c:v>
                </c:pt>
                <c:pt idx="12001">
                  <c:v>1.5E-5</c:v>
                </c:pt>
                <c:pt idx="12002">
                  <c:v>1.5E-5</c:v>
                </c:pt>
                <c:pt idx="12003">
                  <c:v>1.4E-5</c:v>
                </c:pt>
                <c:pt idx="12004">
                  <c:v>1.4E-5</c:v>
                </c:pt>
                <c:pt idx="12005">
                  <c:v>1.4E-5</c:v>
                </c:pt>
                <c:pt idx="12006">
                  <c:v>1.2999999999999999E-5</c:v>
                </c:pt>
                <c:pt idx="12007">
                  <c:v>1.2999999999999999E-5</c:v>
                </c:pt>
                <c:pt idx="12008">
                  <c:v>1.2E-5</c:v>
                </c:pt>
                <c:pt idx="12009">
                  <c:v>1.2E-5</c:v>
                </c:pt>
                <c:pt idx="12010">
                  <c:v>1.1E-5</c:v>
                </c:pt>
                <c:pt idx="12011">
                  <c:v>1.1E-5</c:v>
                </c:pt>
                <c:pt idx="12012">
                  <c:v>1.1E-5</c:v>
                </c:pt>
                <c:pt idx="12013">
                  <c:v>1.0000000000000001E-5</c:v>
                </c:pt>
                <c:pt idx="12014">
                  <c:v>1.0000000000000001E-5</c:v>
                </c:pt>
                <c:pt idx="12015">
                  <c:v>1.0000000000000001E-5</c:v>
                </c:pt>
                <c:pt idx="12016">
                  <c:v>1.0000000000000001E-5</c:v>
                </c:pt>
                <c:pt idx="12017">
                  <c:v>1.0000000000000001E-5</c:v>
                </c:pt>
                <c:pt idx="12018">
                  <c:v>1.0000000000000001E-5</c:v>
                </c:pt>
                <c:pt idx="12019">
                  <c:v>1.0000000000000001E-5</c:v>
                </c:pt>
                <c:pt idx="12020">
                  <c:v>1.1E-5</c:v>
                </c:pt>
                <c:pt idx="12021">
                  <c:v>1.1E-5</c:v>
                </c:pt>
                <c:pt idx="12022">
                  <c:v>1.2E-5</c:v>
                </c:pt>
                <c:pt idx="12023">
                  <c:v>1.2999999999999999E-5</c:v>
                </c:pt>
                <c:pt idx="12024">
                  <c:v>1.4E-5</c:v>
                </c:pt>
                <c:pt idx="12025">
                  <c:v>1.4E-5</c:v>
                </c:pt>
                <c:pt idx="12026">
                  <c:v>1.5E-5</c:v>
                </c:pt>
                <c:pt idx="12027">
                  <c:v>1.5999999999999999E-5</c:v>
                </c:pt>
                <c:pt idx="12028">
                  <c:v>1.7E-5</c:v>
                </c:pt>
                <c:pt idx="12029">
                  <c:v>1.8E-5</c:v>
                </c:pt>
                <c:pt idx="12030">
                  <c:v>1.9000000000000001E-5</c:v>
                </c:pt>
                <c:pt idx="12031">
                  <c:v>2.0000000000000002E-5</c:v>
                </c:pt>
                <c:pt idx="12032">
                  <c:v>2.0999999999999999E-5</c:v>
                </c:pt>
                <c:pt idx="12033">
                  <c:v>2.1999999999999999E-5</c:v>
                </c:pt>
                <c:pt idx="12034">
                  <c:v>2.3E-5</c:v>
                </c:pt>
                <c:pt idx="12035">
                  <c:v>2.4000000000000001E-5</c:v>
                </c:pt>
                <c:pt idx="12036">
                  <c:v>2.5000000000000001E-5</c:v>
                </c:pt>
                <c:pt idx="12037">
                  <c:v>2.5999999999999998E-5</c:v>
                </c:pt>
                <c:pt idx="12038">
                  <c:v>2.6999999999999999E-5</c:v>
                </c:pt>
                <c:pt idx="12039">
                  <c:v>2.8E-5</c:v>
                </c:pt>
                <c:pt idx="12040">
                  <c:v>2.9E-5</c:v>
                </c:pt>
                <c:pt idx="12041">
                  <c:v>3.0000000000000001E-5</c:v>
                </c:pt>
                <c:pt idx="12042">
                  <c:v>3.0000000000000001E-5</c:v>
                </c:pt>
                <c:pt idx="12043">
                  <c:v>3.1000000000000001E-5</c:v>
                </c:pt>
                <c:pt idx="12044">
                  <c:v>3.1999999999999999E-5</c:v>
                </c:pt>
                <c:pt idx="12045">
                  <c:v>3.3000000000000003E-5</c:v>
                </c:pt>
                <c:pt idx="12046">
                  <c:v>3.3000000000000003E-5</c:v>
                </c:pt>
                <c:pt idx="12047">
                  <c:v>3.4E-5</c:v>
                </c:pt>
                <c:pt idx="12048">
                  <c:v>3.4E-5</c:v>
                </c:pt>
                <c:pt idx="12049">
                  <c:v>3.4999999999999997E-5</c:v>
                </c:pt>
                <c:pt idx="12050">
                  <c:v>3.4999999999999997E-5</c:v>
                </c:pt>
                <c:pt idx="12051">
                  <c:v>3.6000000000000001E-5</c:v>
                </c:pt>
                <c:pt idx="12052">
                  <c:v>3.6000000000000001E-5</c:v>
                </c:pt>
                <c:pt idx="12053">
                  <c:v>3.6000000000000001E-5</c:v>
                </c:pt>
                <c:pt idx="12054">
                  <c:v>3.6000000000000001E-5</c:v>
                </c:pt>
                <c:pt idx="12055">
                  <c:v>3.6000000000000001E-5</c:v>
                </c:pt>
                <c:pt idx="12056">
                  <c:v>3.6000000000000001E-5</c:v>
                </c:pt>
                <c:pt idx="12057">
                  <c:v>3.6000000000000001E-5</c:v>
                </c:pt>
                <c:pt idx="12058">
                  <c:v>3.6000000000000001E-5</c:v>
                </c:pt>
                <c:pt idx="12059">
                  <c:v>3.6000000000000001E-5</c:v>
                </c:pt>
                <c:pt idx="12060">
                  <c:v>3.6000000000000001E-5</c:v>
                </c:pt>
                <c:pt idx="12061">
                  <c:v>3.6000000000000001E-5</c:v>
                </c:pt>
                <c:pt idx="12062">
                  <c:v>3.6000000000000001E-5</c:v>
                </c:pt>
                <c:pt idx="12063">
                  <c:v>3.4999999999999997E-5</c:v>
                </c:pt>
                <c:pt idx="12064">
                  <c:v>3.4999999999999997E-5</c:v>
                </c:pt>
                <c:pt idx="12065">
                  <c:v>3.4E-5</c:v>
                </c:pt>
                <c:pt idx="12066">
                  <c:v>3.4E-5</c:v>
                </c:pt>
                <c:pt idx="12067">
                  <c:v>3.3000000000000003E-5</c:v>
                </c:pt>
                <c:pt idx="12068">
                  <c:v>3.1999999999999999E-5</c:v>
                </c:pt>
                <c:pt idx="12069">
                  <c:v>3.1999999999999999E-5</c:v>
                </c:pt>
                <c:pt idx="12070">
                  <c:v>3.1000000000000001E-5</c:v>
                </c:pt>
                <c:pt idx="12071">
                  <c:v>3.0000000000000001E-5</c:v>
                </c:pt>
                <c:pt idx="12072">
                  <c:v>2.9E-5</c:v>
                </c:pt>
                <c:pt idx="12073">
                  <c:v>2.9E-5</c:v>
                </c:pt>
                <c:pt idx="12074">
                  <c:v>2.8E-5</c:v>
                </c:pt>
                <c:pt idx="12075">
                  <c:v>2.6999999999999999E-5</c:v>
                </c:pt>
                <c:pt idx="12076">
                  <c:v>2.5999999999999998E-5</c:v>
                </c:pt>
                <c:pt idx="12077">
                  <c:v>2.5000000000000001E-5</c:v>
                </c:pt>
                <c:pt idx="12078">
                  <c:v>2.4000000000000001E-5</c:v>
                </c:pt>
                <c:pt idx="12079">
                  <c:v>2.3E-5</c:v>
                </c:pt>
                <c:pt idx="12080">
                  <c:v>2.1999999999999999E-5</c:v>
                </c:pt>
                <c:pt idx="12081">
                  <c:v>2.0999999999999999E-5</c:v>
                </c:pt>
                <c:pt idx="12082">
                  <c:v>2.0000000000000002E-5</c:v>
                </c:pt>
                <c:pt idx="12083">
                  <c:v>1.9000000000000001E-5</c:v>
                </c:pt>
                <c:pt idx="12084">
                  <c:v>1.8E-5</c:v>
                </c:pt>
                <c:pt idx="12085">
                  <c:v>1.8E-5</c:v>
                </c:pt>
                <c:pt idx="12086">
                  <c:v>1.7E-5</c:v>
                </c:pt>
                <c:pt idx="12087">
                  <c:v>1.7E-5</c:v>
                </c:pt>
                <c:pt idx="12088">
                  <c:v>1.5999999999999999E-5</c:v>
                </c:pt>
                <c:pt idx="12089">
                  <c:v>1.5999999999999999E-5</c:v>
                </c:pt>
                <c:pt idx="12090">
                  <c:v>1.5999999999999999E-5</c:v>
                </c:pt>
                <c:pt idx="12091">
                  <c:v>1.5999999999999999E-5</c:v>
                </c:pt>
                <c:pt idx="12092">
                  <c:v>1.5999999999999999E-5</c:v>
                </c:pt>
                <c:pt idx="12093">
                  <c:v>1.5999999999999999E-5</c:v>
                </c:pt>
                <c:pt idx="12094">
                  <c:v>1.5999999999999999E-5</c:v>
                </c:pt>
                <c:pt idx="12095">
                  <c:v>1.7E-5</c:v>
                </c:pt>
                <c:pt idx="12096">
                  <c:v>1.7E-5</c:v>
                </c:pt>
                <c:pt idx="12097">
                  <c:v>1.8E-5</c:v>
                </c:pt>
                <c:pt idx="12098">
                  <c:v>1.9000000000000001E-5</c:v>
                </c:pt>
                <c:pt idx="12099">
                  <c:v>1.9000000000000001E-5</c:v>
                </c:pt>
                <c:pt idx="12100">
                  <c:v>2.0000000000000002E-5</c:v>
                </c:pt>
                <c:pt idx="12101">
                  <c:v>2.0999999999999999E-5</c:v>
                </c:pt>
                <c:pt idx="12102">
                  <c:v>2.0999999999999999E-5</c:v>
                </c:pt>
                <c:pt idx="12103">
                  <c:v>2.1999999999999999E-5</c:v>
                </c:pt>
                <c:pt idx="12104">
                  <c:v>2.3E-5</c:v>
                </c:pt>
                <c:pt idx="12105">
                  <c:v>2.4000000000000001E-5</c:v>
                </c:pt>
                <c:pt idx="12106">
                  <c:v>2.4000000000000001E-5</c:v>
                </c:pt>
                <c:pt idx="12107">
                  <c:v>2.5000000000000001E-5</c:v>
                </c:pt>
                <c:pt idx="12108">
                  <c:v>2.5000000000000001E-5</c:v>
                </c:pt>
                <c:pt idx="12109">
                  <c:v>2.5999999999999998E-5</c:v>
                </c:pt>
                <c:pt idx="12110">
                  <c:v>2.5999999999999998E-5</c:v>
                </c:pt>
                <c:pt idx="12111">
                  <c:v>2.5999999999999998E-5</c:v>
                </c:pt>
                <c:pt idx="12112">
                  <c:v>2.6999999999999999E-5</c:v>
                </c:pt>
                <c:pt idx="12113">
                  <c:v>2.6999999999999999E-5</c:v>
                </c:pt>
                <c:pt idx="12114">
                  <c:v>2.6999999999999999E-5</c:v>
                </c:pt>
                <c:pt idx="12115">
                  <c:v>2.6999999999999999E-5</c:v>
                </c:pt>
                <c:pt idx="12116">
                  <c:v>2.6999999999999999E-5</c:v>
                </c:pt>
                <c:pt idx="12117">
                  <c:v>2.6999999999999999E-5</c:v>
                </c:pt>
                <c:pt idx="12118">
                  <c:v>2.6999999999999999E-5</c:v>
                </c:pt>
                <c:pt idx="12119">
                  <c:v>2.6999999999999999E-5</c:v>
                </c:pt>
                <c:pt idx="12120">
                  <c:v>2.5999999999999998E-5</c:v>
                </c:pt>
                <c:pt idx="12121">
                  <c:v>2.5999999999999998E-5</c:v>
                </c:pt>
                <c:pt idx="12122">
                  <c:v>2.5999999999999998E-5</c:v>
                </c:pt>
                <c:pt idx="12123">
                  <c:v>2.5000000000000001E-5</c:v>
                </c:pt>
                <c:pt idx="12124">
                  <c:v>2.5000000000000001E-5</c:v>
                </c:pt>
                <c:pt idx="12125">
                  <c:v>2.4000000000000001E-5</c:v>
                </c:pt>
                <c:pt idx="12126">
                  <c:v>2.4000000000000001E-5</c:v>
                </c:pt>
                <c:pt idx="12127">
                  <c:v>2.3E-5</c:v>
                </c:pt>
                <c:pt idx="12128">
                  <c:v>2.1999999999999999E-5</c:v>
                </c:pt>
                <c:pt idx="12129">
                  <c:v>2.1999999999999999E-5</c:v>
                </c:pt>
                <c:pt idx="12130">
                  <c:v>2.0999999999999999E-5</c:v>
                </c:pt>
                <c:pt idx="12131">
                  <c:v>2.0000000000000002E-5</c:v>
                </c:pt>
                <c:pt idx="12132">
                  <c:v>2.0000000000000002E-5</c:v>
                </c:pt>
                <c:pt idx="12133">
                  <c:v>1.9000000000000001E-5</c:v>
                </c:pt>
                <c:pt idx="12134">
                  <c:v>1.8E-5</c:v>
                </c:pt>
                <c:pt idx="12135">
                  <c:v>1.7E-5</c:v>
                </c:pt>
                <c:pt idx="12136">
                  <c:v>1.7E-5</c:v>
                </c:pt>
                <c:pt idx="12137">
                  <c:v>1.5999999999999999E-5</c:v>
                </c:pt>
                <c:pt idx="12138">
                  <c:v>1.5E-5</c:v>
                </c:pt>
                <c:pt idx="12139">
                  <c:v>1.5E-5</c:v>
                </c:pt>
                <c:pt idx="12140">
                  <c:v>1.4E-5</c:v>
                </c:pt>
                <c:pt idx="12141">
                  <c:v>1.2999999999999999E-5</c:v>
                </c:pt>
                <c:pt idx="12142">
                  <c:v>1.2999999999999999E-5</c:v>
                </c:pt>
                <c:pt idx="12143">
                  <c:v>1.2E-5</c:v>
                </c:pt>
                <c:pt idx="12144">
                  <c:v>1.2E-5</c:v>
                </c:pt>
                <c:pt idx="12145">
                  <c:v>1.2E-5</c:v>
                </c:pt>
                <c:pt idx="12146">
                  <c:v>1.2E-5</c:v>
                </c:pt>
                <c:pt idx="12147">
                  <c:v>1.2E-5</c:v>
                </c:pt>
                <c:pt idx="12148">
                  <c:v>1.2E-5</c:v>
                </c:pt>
                <c:pt idx="12149">
                  <c:v>1.2E-5</c:v>
                </c:pt>
                <c:pt idx="12150">
                  <c:v>1.2E-5</c:v>
                </c:pt>
                <c:pt idx="12151">
                  <c:v>1.2E-5</c:v>
                </c:pt>
                <c:pt idx="12152">
                  <c:v>1.2E-5</c:v>
                </c:pt>
                <c:pt idx="12153">
                  <c:v>1.2E-5</c:v>
                </c:pt>
                <c:pt idx="12154">
                  <c:v>1.2999999999999999E-5</c:v>
                </c:pt>
                <c:pt idx="12155">
                  <c:v>1.2999999999999999E-5</c:v>
                </c:pt>
                <c:pt idx="12156">
                  <c:v>1.2999999999999999E-5</c:v>
                </c:pt>
                <c:pt idx="12157">
                  <c:v>1.2999999999999999E-5</c:v>
                </c:pt>
                <c:pt idx="12158">
                  <c:v>1.2999999999999999E-5</c:v>
                </c:pt>
                <c:pt idx="12159">
                  <c:v>1.4E-5</c:v>
                </c:pt>
                <c:pt idx="12160">
                  <c:v>1.4E-5</c:v>
                </c:pt>
                <c:pt idx="12161">
                  <c:v>1.4E-5</c:v>
                </c:pt>
                <c:pt idx="12162">
                  <c:v>1.4E-5</c:v>
                </c:pt>
                <c:pt idx="12163">
                  <c:v>1.4E-5</c:v>
                </c:pt>
                <c:pt idx="12164">
                  <c:v>1.4E-5</c:v>
                </c:pt>
                <c:pt idx="12165">
                  <c:v>1.4E-5</c:v>
                </c:pt>
                <c:pt idx="12166">
                  <c:v>1.2999999999999999E-5</c:v>
                </c:pt>
                <c:pt idx="12167">
                  <c:v>1.2999999999999999E-5</c:v>
                </c:pt>
                <c:pt idx="12168">
                  <c:v>1.2999999999999999E-5</c:v>
                </c:pt>
                <c:pt idx="12169">
                  <c:v>1.2E-5</c:v>
                </c:pt>
                <c:pt idx="12170">
                  <c:v>1.2E-5</c:v>
                </c:pt>
                <c:pt idx="12171">
                  <c:v>1.1E-5</c:v>
                </c:pt>
                <c:pt idx="12172">
                  <c:v>1.1E-5</c:v>
                </c:pt>
                <c:pt idx="12173">
                  <c:v>1.0000000000000001E-5</c:v>
                </c:pt>
                <c:pt idx="12174">
                  <c:v>9.0000000000000002E-6</c:v>
                </c:pt>
                <c:pt idx="12175">
                  <c:v>9.0000000000000002E-6</c:v>
                </c:pt>
                <c:pt idx="12176">
                  <c:v>7.9999999999999996E-6</c:v>
                </c:pt>
                <c:pt idx="12177">
                  <c:v>6.9999999999999999E-6</c:v>
                </c:pt>
                <c:pt idx="12178">
                  <c:v>6.0000000000000002E-6</c:v>
                </c:pt>
                <c:pt idx="12179">
                  <c:v>5.0000000000000004E-6</c:v>
                </c:pt>
                <c:pt idx="12180">
                  <c:v>3.9999999999999998E-6</c:v>
                </c:pt>
                <c:pt idx="12181">
                  <c:v>3.9999999999999998E-6</c:v>
                </c:pt>
                <c:pt idx="12182">
                  <c:v>3.9999999999999998E-6</c:v>
                </c:pt>
                <c:pt idx="12183">
                  <c:v>3.9999999999999998E-6</c:v>
                </c:pt>
                <c:pt idx="12184">
                  <c:v>3.9999999999999998E-6</c:v>
                </c:pt>
                <c:pt idx="12185">
                  <c:v>5.0000000000000004E-6</c:v>
                </c:pt>
                <c:pt idx="12186">
                  <c:v>6.0000000000000002E-6</c:v>
                </c:pt>
                <c:pt idx="12187">
                  <c:v>6.9999999999999999E-6</c:v>
                </c:pt>
                <c:pt idx="12188">
                  <c:v>9.0000000000000002E-6</c:v>
                </c:pt>
                <c:pt idx="12189">
                  <c:v>1.0000000000000001E-5</c:v>
                </c:pt>
                <c:pt idx="12190">
                  <c:v>1.1E-5</c:v>
                </c:pt>
                <c:pt idx="12191">
                  <c:v>1.2999999999999999E-5</c:v>
                </c:pt>
                <c:pt idx="12192">
                  <c:v>1.4E-5</c:v>
                </c:pt>
                <c:pt idx="12193">
                  <c:v>1.5E-5</c:v>
                </c:pt>
                <c:pt idx="12194">
                  <c:v>1.5999999999999999E-5</c:v>
                </c:pt>
                <c:pt idx="12195">
                  <c:v>1.8E-5</c:v>
                </c:pt>
                <c:pt idx="12196">
                  <c:v>1.9000000000000001E-5</c:v>
                </c:pt>
                <c:pt idx="12197">
                  <c:v>2.0000000000000002E-5</c:v>
                </c:pt>
                <c:pt idx="12198">
                  <c:v>2.0999999999999999E-5</c:v>
                </c:pt>
                <c:pt idx="12199">
                  <c:v>2.1999999999999999E-5</c:v>
                </c:pt>
                <c:pt idx="12200">
                  <c:v>2.3E-5</c:v>
                </c:pt>
                <c:pt idx="12201">
                  <c:v>2.4000000000000001E-5</c:v>
                </c:pt>
                <c:pt idx="12202">
                  <c:v>2.5000000000000001E-5</c:v>
                </c:pt>
                <c:pt idx="12203">
                  <c:v>2.5999999999999998E-5</c:v>
                </c:pt>
                <c:pt idx="12204">
                  <c:v>2.6999999999999999E-5</c:v>
                </c:pt>
                <c:pt idx="12205">
                  <c:v>2.6999999999999999E-5</c:v>
                </c:pt>
                <c:pt idx="12206">
                  <c:v>2.8E-5</c:v>
                </c:pt>
                <c:pt idx="12207">
                  <c:v>2.8E-5</c:v>
                </c:pt>
                <c:pt idx="12208">
                  <c:v>2.9E-5</c:v>
                </c:pt>
                <c:pt idx="12209">
                  <c:v>2.9E-5</c:v>
                </c:pt>
                <c:pt idx="12210">
                  <c:v>2.9E-5</c:v>
                </c:pt>
                <c:pt idx="12211">
                  <c:v>2.9E-5</c:v>
                </c:pt>
                <c:pt idx="12212">
                  <c:v>2.9E-5</c:v>
                </c:pt>
                <c:pt idx="12213">
                  <c:v>2.9E-5</c:v>
                </c:pt>
                <c:pt idx="12214">
                  <c:v>2.9E-5</c:v>
                </c:pt>
                <c:pt idx="12215">
                  <c:v>2.9E-5</c:v>
                </c:pt>
                <c:pt idx="12216">
                  <c:v>2.9E-5</c:v>
                </c:pt>
                <c:pt idx="12217">
                  <c:v>2.8E-5</c:v>
                </c:pt>
                <c:pt idx="12218">
                  <c:v>2.8E-5</c:v>
                </c:pt>
                <c:pt idx="12219">
                  <c:v>2.6999999999999999E-5</c:v>
                </c:pt>
                <c:pt idx="12220">
                  <c:v>2.6999999999999999E-5</c:v>
                </c:pt>
                <c:pt idx="12221">
                  <c:v>2.5999999999999998E-5</c:v>
                </c:pt>
                <c:pt idx="12222">
                  <c:v>2.5000000000000001E-5</c:v>
                </c:pt>
                <c:pt idx="12223">
                  <c:v>2.5000000000000001E-5</c:v>
                </c:pt>
                <c:pt idx="12224">
                  <c:v>2.4000000000000001E-5</c:v>
                </c:pt>
                <c:pt idx="12225">
                  <c:v>2.3E-5</c:v>
                </c:pt>
                <c:pt idx="12226">
                  <c:v>2.1999999999999999E-5</c:v>
                </c:pt>
                <c:pt idx="12227">
                  <c:v>2.1999999999999999E-5</c:v>
                </c:pt>
                <c:pt idx="12228">
                  <c:v>2.0999999999999999E-5</c:v>
                </c:pt>
                <c:pt idx="12229">
                  <c:v>2.0000000000000002E-5</c:v>
                </c:pt>
                <c:pt idx="12230">
                  <c:v>1.9000000000000001E-5</c:v>
                </c:pt>
                <c:pt idx="12231">
                  <c:v>1.8E-5</c:v>
                </c:pt>
                <c:pt idx="12232">
                  <c:v>1.8E-5</c:v>
                </c:pt>
                <c:pt idx="12233">
                  <c:v>1.7E-5</c:v>
                </c:pt>
                <c:pt idx="12234">
                  <c:v>1.5999999999999999E-5</c:v>
                </c:pt>
                <c:pt idx="12235">
                  <c:v>1.5999999999999999E-5</c:v>
                </c:pt>
                <c:pt idx="12236">
                  <c:v>1.5E-5</c:v>
                </c:pt>
                <c:pt idx="12237">
                  <c:v>1.5E-5</c:v>
                </c:pt>
                <c:pt idx="12238">
                  <c:v>1.5E-5</c:v>
                </c:pt>
                <c:pt idx="12239">
                  <c:v>1.5E-5</c:v>
                </c:pt>
                <c:pt idx="12240">
                  <c:v>1.5E-5</c:v>
                </c:pt>
                <c:pt idx="12241">
                  <c:v>1.5E-5</c:v>
                </c:pt>
                <c:pt idx="12242">
                  <c:v>1.5999999999999999E-5</c:v>
                </c:pt>
                <c:pt idx="12243">
                  <c:v>1.5999999999999999E-5</c:v>
                </c:pt>
                <c:pt idx="12244">
                  <c:v>1.5999999999999999E-5</c:v>
                </c:pt>
                <c:pt idx="12245">
                  <c:v>1.7E-5</c:v>
                </c:pt>
                <c:pt idx="12246">
                  <c:v>1.8E-5</c:v>
                </c:pt>
                <c:pt idx="12247">
                  <c:v>1.8E-5</c:v>
                </c:pt>
                <c:pt idx="12248">
                  <c:v>1.9000000000000001E-5</c:v>
                </c:pt>
                <c:pt idx="12249">
                  <c:v>2.0000000000000002E-5</c:v>
                </c:pt>
                <c:pt idx="12250">
                  <c:v>2.0000000000000002E-5</c:v>
                </c:pt>
                <c:pt idx="12251">
                  <c:v>2.0999999999999999E-5</c:v>
                </c:pt>
                <c:pt idx="12252">
                  <c:v>2.1999999999999999E-5</c:v>
                </c:pt>
                <c:pt idx="12253">
                  <c:v>2.1999999999999999E-5</c:v>
                </c:pt>
                <c:pt idx="12254">
                  <c:v>2.3E-5</c:v>
                </c:pt>
                <c:pt idx="12255">
                  <c:v>2.3E-5</c:v>
                </c:pt>
                <c:pt idx="12256">
                  <c:v>2.4000000000000001E-5</c:v>
                </c:pt>
                <c:pt idx="12257">
                  <c:v>2.4000000000000001E-5</c:v>
                </c:pt>
                <c:pt idx="12258">
                  <c:v>2.5000000000000001E-5</c:v>
                </c:pt>
                <c:pt idx="12259">
                  <c:v>2.5000000000000001E-5</c:v>
                </c:pt>
                <c:pt idx="12260">
                  <c:v>2.5999999999999998E-5</c:v>
                </c:pt>
                <c:pt idx="12261">
                  <c:v>2.5999999999999998E-5</c:v>
                </c:pt>
                <c:pt idx="12262">
                  <c:v>2.5999999999999998E-5</c:v>
                </c:pt>
                <c:pt idx="12263">
                  <c:v>2.6999999999999999E-5</c:v>
                </c:pt>
                <c:pt idx="12264">
                  <c:v>2.6999999999999999E-5</c:v>
                </c:pt>
                <c:pt idx="12265">
                  <c:v>2.6999999999999999E-5</c:v>
                </c:pt>
                <c:pt idx="12266">
                  <c:v>2.6999999999999999E-5</c:v>
                </c:pt>
                <c:pt idx="12267">
                  <c:v>2.6999999999999999E-5</c:v>
                </c:pt>
                <c:pt idx="12268">
                  <c:v>2.6999999999999999E-5</c:v>
                </c:pt>
                <c:pt idx="12269">
                  <c:v>2.6999999999999999E-5</c:v>
                </c:pt>
                <c:pt idx="12270">
                  <c:v>2.6999999999999999E-5</c:v>
                </c:pt>
                <c:pt idx="12271">
                  <c:v>2.6999999999999999E-5</c:v>
                </c:pt>
                <c:pt idx="12272">
                  <c:v>2.6999999999999999E-5</c:v>
                </c:pt>
                <c:pt idx="12273">
                  <c:v>2.6999999999999999E-5</c:v>
                </c:pt>
                <c:pt idx="12274">
                  <c:v>2.6999999999999999E-5</c:v>
                </c:pt>
                <c:pt idx="12275">
                  <c:v>2.5999999999999998E-5</c:v>
                </c:pt>
                <c:pt idx="12276">
                  <c:v>2.5999999999999998E-5</c:v>
                </c:pt>
                <c:pt idx="12277">
                  <c:v>2.5999999999999998E-5</c:v>
                </c:pt>
                <c:pt idx="12278">
                  <c:v>2.5999999999999998E-5</c:v>
                </c:pt>
                <c:pt idx="12279">
                  <c:v>2.5999999999999998E-5</c:v>
                </c:pt>
                <c:pt idx="12280">
                  <c:v>2.5999999999999998E-5</c:v>
                </c:pt>
                <c:pt idx="12281">
                  <c:v>2.5999999999999998E-5</c:v>
                </c:pt>
                <c:pt idx="12282">
                  <c:v>2.5999999999999998E-5</c:v>
                </c:pt>
                <c:pt idx="12283">
                  <c:v>2.5999999999999998E-5</c:v>
                </c:pt>
                <c:pt idx="12284">
                  <c:v>2.6999999999999999E-5</c:v>
                </c:pt>
                <c:pt idx="12285">
                  <c:v>2.6999999999999999E-5</c:v>
                </c:pt>
                <c:pt idx="12286">
                  <c:v>2.6999999999999999E-5</c:v>
                </c:pt>
                <c:pt idx="12287">
                  <c:v>2.6999999999999999E-5</c:v>
                </c:pt>
                <c:pt idx="12288">
                  <c:v>2.6999999999999999E-5</c:v>
                </c:pt>
                <c:pt idx="12289">
                  <c:v>2.8E-5</c:v>
                </c:pt>
                <c:pt idx="12290">
                  <c:v>2.8E-5</c:v>
                </c:pt>
                <c:pt idx="12291">
                  <c:v>2.8E-5</c:v>
                </c:pt>
                <c:pt idx="12292">
                  <c:v>2.9E-5</c:v>
                </c:pt>
                <c:pt idx="12293">
                  <c:v>2.9E-5</c:v>
                </c:pt>
                <c:pt idx="12294">
                  <c:v>2.9E-5</c:v>
                </c:pt>
                <c:pt idx="12295">
                  <c:v>3.0000000000000001E-5</c:v>
                </c:pt>
                <c:pt idx="12296">
                  <c:v>3.0000000000000001E-5</c:v>
                </c:pt>
                <c:pt idx="12297">
                  <c:v>3.0000000000000001E-5</c:v>
                </c:pt>
                <c:pt idx="12298">
                  <c:v>3.0000000000000001E-5</c:v>
                </c:pt>
                <c:pt idx="12299">
                  <c:v>3.0000000000000001E-5</c:v>
                </c:pt>
                <c:pt idx="12300">
                  <c:v>3.1000000000000001E-5</c:v>
                </c:pt>
                <c:pt idx="12301">
                  <c:v>3.1000000000000001E-5</c:v>
                </c:pt>
                <c:pt idx="12302">
                  <c:v>3.1000000000000001E-5</c:v>
                </c:pt>
                <c:pt idx="12303">
                  <c:v>3.1000000000000001E-5</c:v>
                </c:pt>
                <c:pt idx="12304">
                  <c:v>3.1000000000000001E-5</c:v>
                </c:pt>
                <c:pt idx="12305">
                  <c:v>3.1000000000000001E-5</c:v>
                </c:pt>
                <c:pt idx="12306">
                  <c:v>3.0000000000000001E-5</c:v>
                </c:pt>
                <c:pt idx="12307">
                  <c:v>3.0000000000000001E-5</c:v>
                </c:pt>
                <c:pt idx="12308">
                  <c:v>3.0000000000000001E-5</c:v>
                </c:pt>
                <c:pt idx="12309">
                  <c:v>3.0000000000000001E-5</c:v>
                </c:pt>
                <c:pt idx="12310">
                  <c:v>2.9E-5</c:v>
                </c:pt>
                <c:pt idx="12311">
                  <c:v>2.9E-5</c:v>
                </c:pt>
                <c:pt idx="12312">
                  <c:v>2.8E-5</c:v>
                </c:pt>
                <c:pt idx="12313">
                  <c:v>2.8E-5</c:v>
                </c:pt>
                <c:pt idx="12314">
                  <c:v>2.6999999999999999E-5</c:v>
                </c:pt>
                <c:pt idx="12315">
                  <c:v>2.6999999999999999E-5</c:v>
                </c:pt>
                <c:pt idx="12316">
                  <c:v>2.5999999999999998E-5</c:v>
                </c:pt>
                <c:pt idx="12317">
                  <c:v>2.5999999999999998E-5</c:v>
                </c:pt>
                <c:pt idx="12318">
                  <c:v>2.5000000000000001E-5</c:v>
                </c:pt>
                <c:pt idx="12319">
                  <c:v>2.5000000000000001E-5</c:v>
                </c:pt>
                <c:pt idx="12320">
                  <c:v>2.4000000000000001E-5</c:v>
                </c:pt>
                <c:pt idx="12321">
                  <c:v>2.3E-5</c:v>
                </c:pt>
                <c:pt idx="12322">
                  <c:v>2.3E-5</c:v>
                </c:pt>
                <c:pt idx="12323">
                  <c:v>2.1999999999999999E-5</c:v>
                </c:pt>
                <c:pt idx="12324">
                  <c:v>2.1999999999999999E-5</c:v>
                </c:pt>
                <c:pt idx="12325">
                  <c:v>2.1999999999999999E-5</c:v>
                </c:pt>
                <c:pt idx="12326">
                  <c:v>2.0999999999999999E-5</c:v>
                </c:pt>
                <c:pt idx="12327">
                  <c:v>2.0999999999999999E-5</c:v>
                </c:pt>
                <c:pt idx="12328">
                  <c:v>2.0999999999999999E-5</c:v>
                </c:pt>
                <c:pt idx="12329">
                  <c:v>2.0000000000000002E-5</c:v>
                </c:pt>
                <c:pt idx="12330">
                  <c:v>2.0000000000000002E-5</c:v>
                </c:pt>
                <c:pt idx="12331">
                  <c:v>2.0000000000000002E-5</c:v>
                </c:pt>
                <c:pt idx="12332">
                  <c:v>2.0000000000000002E-5</c:v>
                </c:pt>
                <c:pt idx="12333">
                  <c:v>2.0000000000000002E-5</c:v>
                </c:pt>
                <c:pt idx="12334">
                  <c:v>2.0000000000000002E-5</c:v>
                </c:pt>
                <c:pt idx="12335">
                  <c:v>2.0000000000000002E-5</c:v>
                </c:pt>
                <c:pt idx="12336">
                  <c:v>2.0999999999999999E-5</c:v>
                </c:pt>
                <c:pt idx="12337">
                  <c:v>2.0999999999999999E-5</c:v>
                </c:pt>
                <c:pt idx="12338">
                  <c:v>2.0999999999999999E-5</c:v>
                </c:pt>
                <c:pt idx="12339">
                  <c:v>2.0999999999999999E-5</c:v>
                </c:pt>
                <c:pt idx="12340">
                  <c:v>2.1999999999999999E-5</c:v>
                </c:pt>
                <c:pt idx="12341">
                  <c:v>2.1999999999999999E-5</c:v>
                </c:pt>
                <c:pt idx="12342">
                  <c:v>2.1999999999999999E-5</c:v>
                </c:pt>
                <c:pt idx="12343">
                  <c:v>2.3E-5</c:v>
                </c:pt>
                <c:pt idx="12344">
                  <c:v>2.3E-5</c:v>
                </c:pt>
                <c:pt idx="12345">
                  <c:v>2.3E-5</c:v>
                </c:pt>
                <c:pt idx="12346">
                  <c:v>2.3E-5</c:v>
                </c:pt>
                <c:pt idx="12347">
                  <c:v>2.4000000000000001E-5</c:v>
                </c:pt>
                <c:pt idx="12348">
                  <c:v>2.4000000000000001E-5</c:v>
                </c:pt>
                <c:pt idx="12349">
                  <c:v>2.4000000000000001E-5</c:v>
                </c:pt>
                <c:pt idx="12350">
                  <c:v>2.4000000000000001E-5</c:v>
                </c:pt>
                <c:pt idx="12351">
                  <c:v>2.4000000000000001E-5</c:v>
                </c:pt>
                <c:pt idx="12352">
                  <c:v>2.4000000000000001E-5</c:v>
                </c:pt>
                <c:pt idx="12353">
                  <c:v>2.4000000000000001E-5</c:v>
                </c:pt>
                <c:pt idx="12354">
                  <c:v>2.4000000000000001E-5</c:v>
                </c:pt>
                <c:pt idx="12355">
                  <c:v>2.4000000000000001E-5</c:v>
                </c:pt>
                <c:pt idx="12356">
                  <c:v>2.4000000000000001E-5</c:v>
                </c:pt>
                <c:pt idx="12357">
                  <c:v>2.3E-5</c:v>
                </c:pt>
                <c:pt idx="12358">
                  <c:v>2.3E-5</c:v>
                </c:pt>
                <c:pt idx="12359">
                  <c:v>2.1999999999999999E-5</c:v>
                </c:pt>
                <c:pt idx="12360">
                  <c:v>2.1999999999999999E-5</c:v>
                </c:pt>
                <c:pt idx="12361">
                  <c:v>2.0999999999999999E-5</c:v>
                </c:pt>
                <c:pt idx="12362">
                  <c:v>2.0999999999999999E-5</c:v>
                </c:pt>
                <c:pt idx="12363">
                  <c:v>2.0000000000000002E-5</c:v>
                </c:pt>
                <c:pt idx="12364">
                  <c:v>1.9000000000000001E-5</c:v>
                </c:pt>
                <c:pt idx="12365">
                  <c:v>1.8E-5</c:v>
                </c:pt>
                <c:pt idx="12366">
                  <c:v>1.7E-5</c:v>
                </c:pt>
                <c:pt idx="12367">
                  <c:v>1.5999999999999999E-5</c:v>
                </c:pt>
                <c:pt idx="12368">
                  <c:v>1.5E-5</c:v>
                </c:pt>
                <c:pt idx="12369">
                  <c:v>1.4E-5</c:v>
                </c:pt>
                <c:pt idx="12370">
                  <c:v>1.2999999999999999E-5</c:v>
                </c:pt>
                <c:pt idx="12371">
                  <c:v>1.2E-5</c:v>
                </c:pt>
                <c:pt idx="12372">
                  <c:v>1.1E-5</c:v>
                </c:pt>
                <c:pt idx="12373">
                  <c:v>1.0000000000000001E-5</c:v>
                </c:pt>
                <c:pt idx="12374">
                  <c:v>9.0000000000000002E-6</c:v>
                </c:pt>
                <c:pt idx="12375">
                  <c:v>7.9999999999999996E-6</c:v>
                </c:pt>
                <c:pt idx="12376">
                  <c:v>6.9999999999999999E-6</c:v>
                </c:pt>
                <c:pt idx="12377">
                  <c:v>6.9999999999999999E-6</c:v>
                </c:pt>
                <c:pt idx="12378">
                  <c:v>6.9999999999999999E-6</c:v>
                </c:pt>
                <c:pt idx="12379">
                  <c:v>6.9999999999999999E-6</c:v>
                </c:pt>
                <c:pt idx="12380">
                  <c:v>7.9999999999999996E-6</c:v>
                </c:pt>
                <c:pt idx="12381">
                  <c:v>9.0000000000000002E-6</c:v>
                </c:pt>
                <c:pt idx="12382">
                  <c:v>1.0000000000000001E-5</c:v>
                </c:pt>
                <c:pt idx="12383">
                  <c:v>1.1E-5</c:v>
                </c:pt>
                <c:pt idx="12384">
                  <c:v>1.2E-5</c:v>
                </c:pt>
                <c:pt idx="12385">
                  <c:v>1.4E-5</c:v>
                </c:pt>
                <c:pt idx="12386">
                  <c:v>1.5E-5</c:v>
                </c:pt>
                <c:pt idx="12387">
                  <c:v>1.7E-5</c:v>
                </c:pt>
                <c:pt idx="12388">
                  <c:v>1.8E-5</c:v>
                </c:pt>
                <c:pt idx="12389">
                  <c:v>2.0000000000000002E-5</c:v>
                </c:pt>
                <c:pt idx="12390">
                  <c:v>2.1999999999999999E-5</c:v>
                </c:pt>
                <c:pt idx="12391">
                  <c:v>2.3E-5</c:v>
                </c:pt>
                <c:pt idx="12392">
                  <c:v>2.5000000000000001E-5</c:v>
                </c:pt>
                <c:pt idx="12393">
                  <c:v>2.5999999999999998E-5</c:v>
                </c:pt>
                <c:pt idx="12394">
                  <c:v>2.6999999999999999E-5</c:v>
                </c:pt>
                <c:pt idx="12395">
                  <c:v>2.9E-5</c:v>
                </c:pt>
                <c:pt idx="12396">
                  <c:v>3.0000000000000001E-5</c:v>
                </c:pt>
                <c:pt idx="12397">
                  <c:v>3.1000000000000001E-5</c:v>
                </c:pt>
                <c:pt idx="12398">
                  <c:v>3.3000000000000003E-5</c:v>
                </c:pt>
                <c:pt idx="12399">
                  <c:v>3.4E-5</c:v>
                </c:pt>
                <c:pt idx="12400">
                  <c:v>3.4999999999999997E-5</c:v>
                </c:pt>
                <c:pt idx="12401">
                  <c:v>3.6000000000000001E-5</c:v>
                </c:pt>
                <c:pt idx="12402">
                  <c:v>3.6999999999999998E-5</c:v>
                </c:pt>
                <c:pt idx="12403">
                  <c:v>3.8000000000000002E-5</c:v>
                </c:pt>
                <c:pt idx="12404">
                  <c:v>3.8999999999999999E-5</c:v>
                </c:pt>
                <c:pt idx="12405">
                  <c:v>4.0000000000000003E-5</c:v>
                </c:pt>
                <c:pt idx="12406">
                  <c:v>4.1E-5</c:v>
                </c:pt>
                <c:pt idx="12407">
                  <c:v>4.1E-5</c:v>
                </c:pt>
                <c:pt idx="12408">
                  <c:v>4.1999999999999998E-5</c:v>
                </c:pt>
                <c:pt idx="12409">
                  <c:v>4.1999999999999998E-5</c:v>
                </c:pt>
                <c:pt idx="12410">
                  <c:v>4.3000000000000002E-5</c:v>
                </c:pt>
                <c:pt idx="12411">
                  <c:v>4.3000000000000002E-5</c:v>
                </c:pt>
                <c:pt idx="12412">
                  <c:v>4.3999999999999999E-5</c:v>
                </c:pt>
                <c:pt idx="12413">
                  <c:v>4.3999999999999999E-5</c:v>
                </c:pt>
                <c:pt idx="12414">
                  <c:v>4.3999999999999999E-5</c:v>
                </c:pt>
                <c:pt idx="12415">
                  <c:v>4.3999999999999999E-5</c:v>
                </c:pt>
                <c:pt idx="12416">
                  <c:v>4.3999999999999999E-5</c:v>
                </c:pt>
                <c:pt idx="12417">
                  <c:v>4.3999999999999999E-5</c:v>
                </c:pt>
                <c:pt idx="12418">
                  <c:v>4.3999999999999999E-5</c:v>
                </c:pt>
                <c:pt idx="12419">
                  <c:v>4.3999999999999999E-5</c:v>
                </c:pt>
                <c:pt idx="12420">
                  <c:v>4.3999999999999999E-5</c:v>
                </c:pt>
                <c:pt idx="12421">
                  <c:v>4.3000000000000002E-5</c:v>
                </c:pt>
                <c:pt idx="12422">
                  <c:v>4.3000000000000002E-5</c:v>
                </c:pt>
                <c:pt idx="12423">
                  <c:v>4.1999999999999998E-5</c:v>
                </c:pt>
                <c:pt idx="12424">
                  <c:v>4.1999999999999998E-5</c:v>
                </c:pt>
                <c:pt idx="12425">
                  <c:v>4.1E-5</c:v>
                </c:pt>
                <c:pt idx="12426">
                  <c:v>4.0000000000000003E-5</c:v>
                </c:pt>
                <c:pt idx="12427">
                  <c:v>4.0000000000000003E-5</c:v>
                </c:pt>
                <c:pt idx="12428">
                  <c:v>3.8999999999999999E-5</c:v>
                </c:pt>
                <c:pt idx="12429">
                  <c:v>3.8000000000000002E-5</c:v>
                </c:pt>
                <c:pt idx="12430">
                  <c:v>3.6999999999999998E-5</c:v>
                </c:pt>
                <c:pt idx="12431">
                  <c:v>3.6000000000000001E-5</c:v>
                </c:pt>
                <c:pt idx="12432">
                  <c:v>3.4999999999999997E-5</c:v>
                </c:pt>
                <c:pt idx="12433">
                  <c:v>3.4E-5</c:v>
                </c:pt>
                <c:pt idx="12434">
                  <c:v>3.1999999999999999E-5</c:v>
                </c:pt>
                <c:pt idx="12435">
                  <c:v>3.1000000000000001E-5</c:v>
                </c:pt>
                <c:pt idx="12436">
                  <c:v>3.0000000000000001E-5</c:v>
                </c:pt>
                <c:pt idx="12437">
                  <c:v>2.8E-5</c:v>
                </c:pt>
                <c:pt idx="12438">
                  <c:v>2.6999999999999999E-5</c:v>
                </c:pt>
                <c:pt idx="12439">
                  <c:v>2.5000000000000001E-5</c:v>
                </c:pt>
                <c:pt idx="12440">
                  <c:v>2.4000000000000001E-5</c:v>
                </c:pt>
                <c:pt idx="12441">
                  <c:v>2.3E-5</c:v>
                </c:pt>
                <c:pt idx="12442">
                  <c:v>2.0999999999999999E-5</c:v>
                </c:pt>
                <c:pt idx="12443">
                  <c:v>1.9000000000000001E-5</c:v>
                </c:pt>
                <c:pt idx="12444">
                  <c:v>1.8E-5</c:v>
                </c:pt>
                <c:pt idx="12445">
                  <c:v>1.5999999999999999E-5</c:v>
                </c:pt>
                <c:pt idx="12446">
                  <c:v>1.5E-5</c:v>
                </c:pt>
                <c:pt idx="12447">
                  <c:v>1.2999999999999999E-5</c:v>
                </c:pt>
                <c:pt idx="12448">
                  <c:v>1.2E-5</c:v>
                </c:pt>
                <c:pt idx="12449">
                  <c:v>1.1E-5</c:v>
                </c:pt>
                <c:pt idx="12450">
                  <c:v>9.0000000000000002E-6</c:v>
                </c:pt>
                <c:pt idx="12451">
                  <c:v>7.9999999999999996E-6</c:v>
                </c:pt>
                <c:pt idx="12452">
                  <c:v>6.9999999999999999E-6</c:v>
                </c:pt>
                <c:pt idx="12453">
                  <c:v>6.9999999999999999E-6</c:v>
                </c:pt>
                <c:pt idx="12454">
                  <c:v>6.9999999999999999E-6</c:v>
                </c:pt>
                <c:pt idx="12455">
                  <c:v>6.9999999999999999E-6</c:v>
                </c:pt>
                <c:pt idx="12456">
                  <c:v>6.9999999999999999E-6</c:v>
                </c:pt>
                <c:pt idx="12457">
                  <c:v>7.9999999999999996E-6</c:v>
                </c:pt>
                <c:pt idx="12458">
                  <c:v>9.0000000000000002E-6</c:v>
                </c:pt>
                <c:pt idx="12459">
                  <c:v>1.0000000000000001E-5</c:v>
                </c:pt>
                <c:pt idx="12460">
                  <c:v>1.1E-5</c:v>
                </c:pt>
                <c:pt idx="12461">
                  <c:v>1.2E-5</c:v>
                </c:pt>
                <c:pt idx="12462">
                  <c:v>1.4E-5</c:v>
                </c:pt>
                <c:pt idx="12463">
                  <c:v>1.5E-5</c:v>
                </c:pt>
                <c:pt idx="12464">
                  <c:v>1.5999999999999999E-5</c:v>
                </c:pt>
                <c:pt idx="12465">
                  <c:v>1.7E-5</c:v>
                </c:pt>
                <c:pt idx="12466">
                  <c:v>1.8E-5</c:v>
                </c:pt>
                <c:pt idx="12467">
                  <c:v>1.9000000000000001E-5</c:v>
                </c:pt>
                <c:pt idx="12468">
                  <c:v>2.0000000000000002E-5</c:v>
                </c:pt>
                <c:pt idx="12469">
                  <c:v>2.0999999999999999E-5</c:v>
                </c:pt>
                <c:pt idx="12470">
                  <c:v>2.1999999999999999E-5</c:v>
                </c:pt>
                <c:pt idx="12471">
                  <c:v>2.3E-5</c:v>
                </c:pt>
                <c:pt idx="12472">
                  <c:v>2.4000000000000001E-5</c:v>
                </c:pt>
                <c:pt idx="12473">
                  <c:v>2.5000000000000001E-5</c:v>
                </c:pt>
                <c:pt idx="12474">
                  <c:v>2.5999999999999998E-5</c:v>
                </c:pt>
                <c:pt idx="12475">
                  <c:v>2.5999999999999998E-5</c:v>
                </c:pt>
                <c:pt idx="12476">
                  <c:v>2.6999999999999999E-5</c:v>
                </c:pt>
                <c:pt idx="12477">
                  <c:v>2.6999999999999999E-5</c:v>
                </c:pt>
                <c:pt idx="12478">
                  <c:v>2.8E-5</c:v>
                </c:pt>
                <c:pt idx="12479">
                  <c:v>2.8E-5</c:v>
                </c:pt>
                <c:pt idx="12480">
                  <c:v>2.9E-5</c:v>
                </c:pt>
                <c:pt idx="12481">
                  <c:v>2.9E-5</c:v>
                </c:pt>
                <c:pt idx="12482">
                  <c:v>2.9E-5</c:v>
                </c:pt>
                <c:pt idx="12483">
                  <c:v>3.0000000000000001E-5</c:v>
                </c:pt>
                <c:pt idx="12484">
                  <c:v>3.0000000000000001E-5</c:v>
                </c:pt>
                <c:pt idx="12485">
                  <c:v>3.0000000000000001E-5</c:v>
                </c:pt>
                <c:pt idx="12486">
                  <c:v>3.0000000000000001E-5</c:v>
                </c:pt>
                <c:pt idx="12487">
                  <c:v>3.0000000000000001E-5</c:v>
                </c:pt>
                <c:pt idx="12488">
                  <c:v>3.0000000000000001E-5</c:v>
                </c:pt>
                <c:pt idx="12489">
                  <c:v>3.0000000000000001E-5</c:v>
                </c:pt>
                <c:pt idx="12490">
                  <c:v>3.0000000000000001E-5</c:v>
                </c:pt>
                <c:pt idx="12491">
                  <c:v>3.0000000000000001E-5</c:v>
                </c:pt>
                <c:pt idx="12492">
                  <c:v>3.0000000000000001E-5</c:v>
                </c:pt>
                <c:pt idx="12493">
                  <c:v>2.9E-5</c:v>
                </c:pt>
                <c:pt idx="12494">
                  <c:v>2.9E-5</c:v>
                </c:pt>
                <c:pt idx="12495">
                  <c:v>2.9E-5</c:v>
                </c:pt>
                <c:pt idx="12496">
                  <c:v>2.9E-5</c:v>
                </c:pt>
                <c:pt idx="12497">
                  <c:v>2.9E-5</c:v>
                </c:pt>
                <c:pt idx="12498">
                  <c:v>2.9E-5</c:v>
                </c:pt>
                <c:pt idx="12499">
                  <c:v>2.9E-5</c:v>
                </c:pt>
                <c:pt idx="12500">
                  <c:v>2.9E-5</c:v>
                </c:pt>
                <c:pt idx="12501">
                  <c:v>2.9E-5</c:v>
                </c:pt>
                <c:pt idx="12502">
                  <c:v>2.9E-5</c:v>
                </c:pt>
                <c:pt idx="12503">
                  <c:v>3.0000000000000001E-5</c:v>
                </c:pt>
                <c:pt idx="12504">
                  <c:v>3.0000000000000001E-5</c:v>
                </c:pt>
                <c:pt idx="12505">
                  <c:v>3.0000000000000001E-5</c:v>
                </c:pt>
                <c:pt idx="12506">
                  <c:v>3.1000000000000001E-5</c:v>
                </c:pt>
                <c:pt idx="12507">
                  <c:v>3.1000000000000001E-5</c:v>
                </c:pt>
                <c:pt idx="12508">
                  <c:v>3.1999999999999999E-5</c:v>
                </c:pt>
                <c:pt idx="12509">
                  <c:v>3.1999999999999999E-5</c:v>
                </c:pt>
                <c:pt idx="12510">
                  <c:v>3.3000000000000003E-5</c:v>
                </c:pt>
                <c:pt idx="12511">
                  <c:v>3.4E-5</c:v>
                </c:pt>
                <c:pt idx="12512">
                  <c:v>3.4999999999999997E-5</c:v>
                </c:pt>
                <c:pt idx="12513">
                  <c:v>3.4999999999999997E-5</c:v>
                </c:pt>
                <c:pt idx="12514">
                  <c:v>3.6000000000000001E-5</c:v>
                </c:pt>
                <c:pt idx="12515">
                  <c:v>3.6999999999999998E-5</c:v>
                </c:pt>
                <c:pt idx="12516">
                  <c:v>3.8000000000000002E-5</c:v>
                </c:pt>
                <c:pt idx="12517">
                  <c:v>3.8999999999999999E-5</c:v>
                </c:pt>
                <c:pt idx="12518">
                  <c:v>4.0000000000000003E-5</c:v>
                </c:pt>
                <c:pt idx="12519">
                  <c:v>4.1E-5</c:v>
                </c:pt>
                <c:pt idx="12520">
                  <c:v>4.1999999999999998E-5</c:v>
                </c:pt>
                <c:pt idx="12521">
                  <c:v>4.3000000000000002E-5</c:v>
                </c:pt>
                <c:pt idx="12522">
                  <c:v>4.3999999999999999E-5</c:v>
                </c:pt>
                <c:pt idx="12523">
                  <c:v>4.5000000000000003E-5</c:v>
                </c:pt>
                <c:pt idx="12524">
                  <c:v>4.6E-5</c:v>
                </c:pt>
                <c:pt idx="12525">
                  <c:v>4.6999999999999997E-5</c:v>
                </c:pt>
                <c:pt idx="12526">
                  <c:v>4.8000000000000001E-5</c:v>
                </c:pt>
                <c:pt idx="12527">
                  <c:v>4.8999999999999998E-5</c:v>
                </c:pt>
                <c:pt idx="12528">
                  <c:v>5.0000000000000002E-5</c:v>
                </c:pt>
                <c:pt idx="12529">
                  <c:v>5.1E-5</c:v>
                </c:pt>
                <c:pt idx="12530">
                  <c:v>5.1999999999999997E-5</c:v>
                </c:pt>
                <c:pt idx="12531">
                  <c:v>5.1999999999999997E-5</c:v>
                </c:pt>
                <c:pt idx="12532">
                  <c:v>5.3000000000000001E-5</c:v>
                </c:pt>
                <c:pt idx="12533">
                  <c:v>5.3999999999999998E-5</c:v>
                </c:pt>
                <c:pt idx="12534">
                  <c:v>5.3999999999999998E-5</c:v>
                </c:pt>
                <c:pt idx="12535">
                  <c:v>5.5000000000000002E-5</c:v>
                </c:pt>
                <c:pt idx="12536">
                  <c:v>5.5000000000000002E-5</c:v>
                </c:pt>
                <c:pt idx="12537">
                  <c:v>5.5000000000000002E-5</c:v>
                </c:pt>
                <c:pt idx="12538">
                  <c:v>5.5999999999999999E-5</c:v>
                </c:pt>
                <c:pt idx="12539">
                  <c:v>5.5999999999999999E-5</c:v>
                </c:pt>
                <c:pt idx="12540">
                  <c:v>5.5999999999999999E-5</c:v>
                </c:pt>
                <c:pt idx="12541">
                  <c:v>5.5999999999999999E-5</c:v>
                </c:pt>
                <c:pt idx="12542">
                  <c:v>5.5999999999999999E-5</c:v>
                </c:pt>
                <c:pt idx="12543">
                  <c:v>5.5999999999999999E-5</c:v>
                </c:pt>
                <c:pt idx="12544">
                  <c:v>5.5999999999999999E-5</c:v>
                </c:pt>
                <c:pt idx="12545">
                  <c:v>5.5999999999999999E-5</c:v>
                </c:pt>
                <c:pt idx="12546">
                  <c:v>5.5999999999999999E-5</c:v>
                </c:pt>
                <c:pt idx="12547">
                  <c:v>5.5999999999999999E-5</c:v>
                </c:pt>
                <c:pt idx="12548">
                  <c:v>5.5000000000000002E-5</c:v>
                </c:pt>
                <c:pt idx="12549">
                  <c:v>5.5000000000000002E-5</c:v>
                </c:pt>
                <c:pt idx="12550">
                  <c:v>5.5000000000000002E-5</c:v>
                </c:pt>
                <c:pt idx="12551">
                  <c:v>5.3999999999999998E-5</c:v>
                </c:pt>
                <c:pt idx="12552">
                  <c:v>5.3999999999999998E-5</c:v>
                </c:pt>
                <c:pt idx="12553">
                  <c:v>5.3000000000000001E-5</c:v>
                </c:pt>
                <c:pt idx="12554">
                  <c:v>5.3000000000000001E-5</c:v>
                </c:pt>
                <c:pt idx="12555">
                  <c:v>5.3000000000000001E-5</c:v>
                </c:pt>
                <c:pt idx="12556">
                  <c:v>5.1999999999999997E-5</c:v>
                </c:pt>
                <c:pt idx="12557">
                  <c:v>5.1E-5</c:v>
                </c:pt>
                <c:pt idx="12558">
                  <c:v>5.1E-5</c:v>
                </c:pt>
                <c:pt idx="12559">
                  <c:v>5.0000000000000002E-5</c:v>
                </c:pt>
                <c:pt idx="12560">
                  <c:v>5.0000000000000002E-5</c:v>
                </c:pt>
                <c:pt idx="12561">
                  <c:v>4.8999999999999998E-5</c:v>
                </c:pt>
                <c:pt idx="12562">
                  <c:v>4.8999999999999998E-5</c:v>
                </c:pt>
                <c:pt idx="12563">
                  <c:v>4.8000000000000001E-5</c:v>
                </c:pt>
                <c:pt idx="12564">
                  <c:v>4.6999999999999997E-5</c:v>
                </c:pt>
                <c:pt idx="12565">
                  <c:v>4.6999999999999997E-5</c:v>
                </c:pt>
                <c:pt idx="12566">
                  <c:v>4.6E-5</c:v>
                </c:pt>
                <c:pt idx="12567">
                  <c:v>4.5000000000000003E-5</c:v>
                </c:pt>
                <c:pt idx="12568">
                  <c:v>4.5000000000000003E-5</c:v>
                </c:pt>
                <c:pt idx="12569">
                  <c:v>4.3999999999999999E-5</c:v>
                </c:pt>
                <c:pt idx="12570">
                  <c:v>4.3999999999999999E-5</c:v>
                </c:pt>
                <c:pt idx="12571">
                  <c:v>4.3000000000000002E-5</c:v>
                </c:pt>
                <c:pt idx="12572">
                  <c:v>4.1999999999999998E-5</c:v>
                </c:pt>
                <c:pt idx="12573">
                  <c:v>4.1999999999999998E-5</c:v>
                </c:pt>
                <c:pt idx="12574">
                  <c:v>4.1E-5</c:v>
                </c:pt>
                <c:pt idx="12575">
                  <c:v>4.0000000000000003E-5</c:v>
                </c:pt>
                <c:pt idx="12576">
                  <c:v>4.0000000000000003E-5</c:v>
                </c:pt>
                <c:pt idx="12577">
                  <c:v>3.8999999999999999E-5</c:v>
                </c:pt>
                <c:pt idx="12578">
                  <c:v>3.8000000000000002E-5</c:v>
                </c:pt>
                <c:pt idx="12579">
                  <c:v>3.6999999999999998E-5</c:v>
                </c:pt>
                <c:pt idx="12580">
                  <c:v>3.6999999999999998E-5</c:v>
                </c:pt>
                <c:pt idx="12581">
                  <c:v>3.6000000000000001E-5</c:v>
                </c:pt>
                <c:pt idx="12582">
                  <c:v>3.4999999999999997E-5</c:v>
                </c:pt>
                <c:pt idx="12583">
                  <c:v>3.4E-5</c:v>
                </c:pt>
                <c:pt idx="12584">
                  <c:v>3.4E-5</c:v>
                </c:pt>
                <c:pt idx="12585">
                  <c:v>3.3000000000000003E-5</c:v>
                </c:pt>
                <c:pt idx="12586">
                  <c:v>3.1999999999999999E-5</c:v>
                </c:pt>
                <c:pt idx="12587">
                  <c:v>3.1000000000000001E-5</c:v>
                </c:pt>
                <c:pt idx="12588">
                  <c:v>3.0000000000000001E-5</c:v>
                </c:pt>
                <c:pt idx="12589">
                  <c:v>2.9E-5</c:v>
                </c:pt>
                <c:pt idx="12590">
                  <c:v>2.8E-5</c:v>
                </c:pt>
                <c:pt idx="12591">
                  <c:v>2.6999999999999999E-5</c:v>
                </c:pt>
                <c:pt idx="12592">
                  <c:v>2.5999999999999998E-5</c:v>
                </c:pt>
                <c:pt idx="12593">
                  <c:v>2.5000000000000001E-5</c:v>
                </c:pt>
                <c:pt idx="12594">
                  <c:v>2.4000000000000001E-5</c:v>
                </c:pt>
                <c:pt idx="12595">
                  <c:v>2.3E-5</c:v>
                </c:pt>
                <c:pt idx="12596">
                  <c:v>2.1999999999999999E-5</c:v>
                </c:pt>
                <c:pt idx="12597">
                  <c:v>2.0999999999999999E-5</c:v>
                </c:pt>
                <c:pt idx="12598">
                  <c:v>2.0000000000000002E-5</c:v>
                </c:pt>
                <c:pt idx="12599">
                  <c:v>1.9000000000000001E-5</c:v>
                </c:pt>
                <c:pt idx="12600">
                  <c:v>1.8E-5</c:v>
                </c:pt>
                <c:pt idx="12601">
                  <c:v>1.7E-5</c:v>
                </c:pt>
                <c:pt idx="12602">
                  <c:v>1.5999999999999999E-5</c:v>
                </c:pt>
                <c:pt idx="12603">
                  <c:v>1.5E-5</c:v>
                </c:pt>
                <c:pt idx="12604">
                  <c:v>1.4E-5</c:v>
                </c:pt>
                <c:pt idx="12605">
                  <c:v>1.2999999999999999E-5</c:v>
                </c:pt>
                <c:pt idx="12606">
                  <c:v>1.2E-5</c:v>
                </c:pt>
                <c:pt idx="12607">
                  <c:v>1.1E-5</c:v>
                </c:pt>
                <c:pt idx="12608">
                  <c:v>1.0000000000000001E-5</c:v>
                </c:pt>
                <c:pt idx="12609">
                  <c:v>9.0000000000000002E-6</c:v>
                </c:pt>
                <c:pt idx="12610">
                  <c:v>9.0000000000000002E-6</c:v>
                </c:pt>
                <c:pt idx="12611">
                  <c:v>7.9999999999999996E-6</c:v>
                </c:pt>
                <c:pt idx="12612">
                  <c:v>6.9999999999999999E-6</c:v>
                </c:pt>
                <c:pt idx="12613">
                  <c:v>6.9999999999999999E-6</c:v>
                </c:pt>
                <c:pt idx="12614">
                  <c:v>6.0000000000000002E-6</c:v>
                </c:pt>
                <c:pt idx="12615">
                  <c:v>5.0000000000000004E-6</c:v>
                </c:pt>
                <c:pt idx="12616">
                  <c:v>5.0000000000000004E-6</c:v>
                </c:pt>
                <c:pt idx="12617">
                  <c:v>5.0000000000000004E-6</c:v>
                </c:pt>
                <c:pt idx="12618">
                  <c:v>3.9999999999999998E-6</c:v>
                </c:pt>
                <c:pt idx="12619">
                  <c:v>3.9999999999999998E-6</c:v>
                </c:pt>
                <c:pt idx="12620">
                  <c:v>3.9999999999999998E-6</c:v>
                </c:pt>
                <c:pt idx="12621">
                  <c:v>3.0000000000000001E-6</c:v>
                </c:pt>
                <c:pt idx="12622">
                  <c:v>3.0000000000000001E-6</c:v>
                </c:pt>
                <c:pt idx="12623">
                  <c:v>3.0000000000000001E-6</c:v>
                </c:pt>
                <c:pt idx="12624">
                  <c:v>3.0000000000000001E-6</c:v>
                </c:pt>
                <c:pt idx="12625">
                  <c:v>3.0000000000000001E-6</c:v>
                </c:pt>
                <c:pt idx="12626">
                  <c:v>3.0000000000000001E-6</c:v>
                </c:pt>
                <c:pt idx="12627">
                  <c:v>3.0000000000000001E-6</c:v>
                </c:pt>
                <c:pt idx="12628">
                  <c:v>3.0000000000000001E-6</c:v>
                </c:pt>
                <c:pt idx="12629">
                  <c:v>3.0000000000000001E-6</c:v>
                </c:pt>
                <c:pt idx="12630">
                  <c:v>3.0000000000000001E-6</c:v>
                </c:pt>
                <c:pt idx="12631">
                  <c:v>3.0000000000000001E-6</c:v>
                </c:pt>
                <c:pt idx="12632">
                  <c:v>3.0000000000000001E-6</c:v>
                </c:pt>
                <c:pt idx="12633">
                  <c:v>3.9999999999999998E-6</c:v>
                </c:pt>
                <c:pt idx="12634">
                  <c:v>3.9999999999999998E-6</c:v>
                </c:pt>
                <c:pt idx="12635">
                  <c:v>3.9999999999999998E-6</c:v>
                </c:pt>
                <c:pt idx="12636">
                  <c:v>3.9999999999999998E-6</c:v>
                </c:pt>
                <c:pt idx="12637">
                  <c:v>5.0000000000000004E-6</c:v>
                </c:pt>
                <c:pt idx="12638">
                  <c:v>5.0000000000000004E-6</c:v>
                </c:pt>
                <c:pt idx="12639">
                  <c:v>5.0000000000000004E-6</c:v>
                </c:pt>
                <c:pt idx="12640">
                  <c:v>6.0000000000000002E-6</c:v>
                </c:pt>
                <c:pt idx="12641">
                  <c:v>6.0000000000000002E-6</c:v>
                </c:pt>
                <c:pt idx="12642">
                  <c:v>6.9999999999999999E-6</c:v>
                </c:pt>
                <c:pt idx="12643">
                  <c:v>6.9999999999999999E-6</c:v>
                </c:pt>
                <c:pt idx="12644">
                  <c:v>7.9999999999999996E-6</c:v>
                </c:pt>
                <c:pt idx="12645">
                  <c:v>9.0000000000000002E-6</c:v>
                </c:pt>
                <c:pt idx="12646">
                  <c:v>9.0000000000000002E-6</c:v>
                </c:pt>
                <c:pt idx="12647">
                  <c:v>1.0000000000000001E-5</c:v>
                </c:pt>
                <c:pt idx="12648">
                  <c:v>1.1E-5</c:v>
                </c:pt>
                <c:pt idx="12649">
                  <c:v>1.1E-5</c:v>
                </c:pt>
                <c:pt idx="12650">
                  <c:v>1.2E-5</c:v>
                </c:pt>
                <c:pt idx="12651">
                  <c:v>1.2999999999999999E-5</c:v>
                </c:pt>
                <c:pt idx="12652">
                  <c:v>1.4E-5</c:v>
                </c:pt>
                <c:pt idx="12653">
                  <c:v>1.4E-5</c:v>
                </c:pt>
                <c:pt idx="12654">
                  <c:v>1.5E-5</c:v>
                </c:pt>
                <c:pt idx="12655">
                  <c:v>1.5999999999999999E-5</c:v>
                </c:pt>
                <c:pt idx="12656">
                  <c:v>1.7E-5</c:v>
                </c:pt>
                <c:pt idx="12657">
                  <c:v>1.8E-5</c:v>
                </c:pt>
                <c:pt idx="12658">
                  <c:v>1.9000000000000001E-5</c:v>
                </c:pt>
                <c:pt idx="12659">
                  <c:v>1.9000000000000001E-5</c:v>
                </c:pt>
                <c:pt idx="12660">
                  <c:v>2.0000000000000002E-5</c:v>
                </c:pt>
                <c:pt idx="12661">
                  <c:v>2.0999999999999999E-5</c:v>
                </c:pt>
                <c:pt idx="12662">
                  <c:v>2.1999999999999999E-5</c:v>
                </c:pt>
                <c:pt idx="12663">
                  <c:v>2.3E-5</c:v>
                </c:pt>
                <c:pt idx="12664">
                  <c:v>2.3E-5</c:v>
                </c:pt>
                <c:pt idx="12665">
                  <c:v>2.4000000000000001E-5</c:v>
                </c:pt>
                <c:pt idx="12666">
                  <c:v>2.5000000000000001E-5</c:v>
                </c:pt>
                <c:pt idx="12667">
                  <c:v>2.5000000000000001E-5</c:v>
                </c:pt>
                <c:pt idx="12668">
                  <c:v>2.5999999999999998E-5</c:v>
                </c:pt>
                <c:pt idx="12669">
                  <c:v>2.6999999999999999E-5</c:v>
                </c:pt>
                <c:pt idx="12670">
                  <c:v>2.6999999999999999E-5</c:v>
                </c:pt>
                <c:pt idx="12671">
                  <c:v>2.8E-5</c:v>
                </c:pt>
                <c:pt idx="12672">
                  <c:v>2.8E-5</c:v>
                </c:pt>
                <c:pt idx="12673">
                  <c:v>2.8E-5</c:v>
                </c:pt>
                <c:pt idx="12674">
                  <c:v>2.9E-5</c:v>
                </c:pt>
                <c:pt idx="12675">
                  <c:v>2.9E-5</c:v>
                </c:pt>
                <c:pt idx="12676">
                  <c:v>2.9E-5</c:v>
                </c:pt>
                <c:pt idx="12677">
                  <c:v>3.0000000000000001E-5</c:v>
                </c:pt>
                <c:pt idx="12678">
                  <c:v>3.0000000000000001E-5</c:v>
                </c:pt>
                <c:pt idx="12679">
                  <c:v>3.0000000000000001E-5</c:v>
                </c:pt>
                <c:pt idx="12680">
                  <c:v>3.0000000000000001E-5</c:v>
                </c:pt>
                <c:pt idx="12681">
                  <c:v>3.0000000000000001E-5</c:v>
                </c:pt>
                <c:pt idx="12682">
                  <c:v>3.0000000000000001E-5</c:v>
                </c:pt>
                <c:pt idx="12683">
                  <c:v>3.0000000000000001E-5</c:v>
                </c:pt>
                <c:pt idx="12684">
                  <c:v>2.9E-5</c:v>
                </c:pt>
                <c:pt idx="12685">
                  <c:v>2.9E-5</c:v>
                </c:pt>
                <c:pt idx="12686">
                  <c:v>2.9E-5</c:v>
                </c:pt>
                <c:pt idx="12687">
                  <c:v>2.9E-5</c:v>
                </c:pt>
                <c:pt idx="12688">
                  <c:v>2.8E-5</c:v>
                </c:pt>
                <c:pt idx="12689">
                  <c:v>2.8E-5</c:v>
                </c:pt>
                <c:pt idx="12690">
                  <c:v>2.6999999999999999E-5</c:v>
                </c:pt>
                <c:pt idx="12691">
                  <c:v>2.6999999999999999E-5</c:v>
                </c:pt>
                <c:pt idx="12692">
                  <c:v>2.6999999999999999E-5</c:v>
                </c:pt>
                <c:pt idx="12693">
                  <c:v>2.5999999999999998E-5</c:v>
                </c:pt>
                <c:pt idx="12694">
                  <c:v>2.5999999999999998E-5</c:v>
                </c:pt>
                <c:pt idx="12695">
                  <c:v>2.5000000000000001E-5</c:v>
                </c:pt>
                <c:pt idx="12696">
                  <c:v>2.5000000000000001E-5</c:v>
                </c:pt>
                <c:pt idx="12697">
                  <c:v>2.4000000000000001E-5</c:v>
                </c:pt>
                <c:pt idx="12698">
                  <c:v>2.4000000000000001E-5</c:v>
                </c:pt>
                <c:pt idx="12699">
                  <c:v>2.3E-5</c:v>
                </c:pt>
                <c:pt idx="12700">
                  <c:v>2.3E-5</c:v>
                </c:pt>
                <c:pt idx="12701">
                  <c:v>2.3E-5</c:v>
                </c:pt>
                <c:pt idx="12702">
                  <c:v>2.1999999999999999E-5</c:v>
                </c:pt>
                <c:pt idx="12703">
                  <c:v>2.1999999999999999E-5</c:v>
                </c:pt>
                <c:pt idx="12704">
                  <c:v>2.1999999999999999E-5</c:v>
                </c:pt>
                <c:pt idx="12705">
                  <c:v>2.1999999999999999E-5</c:v>
                </c:pt>
                <c:pt idx="12706">
                  <c:v>2.1999999999999999E-5</c:v>
                </c:pt>
                <c:pt idx="12707">
                  <c:v>2.3E-5</c:v>
                </c:pt>
                <c:pt idx="12708">
                  <c:v>2.3E-5</c:v>
                </c:pt>
                <c:pt idx="12709">
                  <c:v>2.3E-5</c:v>
                </c:pt>
                <c:pt idx="12710">
                  <c:v>2.4000000000000001E-5</c:v>
                </c:pt>
                <c:pt idx="12711">
                  <c:v>2.4000000000000001E-5</c:v>
                </c:pt>
                <c:pt idx="12712">
                  <c:v>2.5000000000000001E-5</c:v>
                </c:pt>
                <c:pt idx="12713">
                  <c:v>2.5000000000000001E-5</c:v>
                </c:pt>
                <c:pt idx="12714">
                  <c:v>2.5999999999999998E-5</c:v>
                </c:pt>
                <c:pt idx="12715">
                  <c:v>2.6999999999999999E-5</c:v>
                </c:pt>
                <c:pt idx="12716">
                  <c:v>2.8E-5</c:v>
                </c:pt>
                <c:pt idx="12717">
                  <c:v>2.8E-5</c:v>
                </c:pt>
                <c:pt idx="12718">
                  <c:v>2.9E-5</c:v>
                </c:pt>
                <c:pt idx="12719">
                  <c:v>3.0000000000000001E-5</c:v>
                </c:pt>
                <c:pt idx="12720">
                  <c:v>3.1000000000000001E-5</c:v>
                </c:pt>
                <c:pt idx="12721">
                  <c:v>3.1999999999999999E-5</c:v>
                </c:pt>
                <c:pt idx="12722">
                  <c:v>3.3000000000000003E-5</c:v>
                </c:pt>
                <c:pt idx="12723">
                  <c:v>3.3000000000000003E-5</c:v>
                </c:pt>
                <c:pt idx="12724">
                  <c:v>3.4E-5</c:v>
                </c:pt>
                <c:pt idx="12725">
                  <c:v>3.4999999999999997E-5</c:v>
                </c:pt>
                <c:pt idx="12726">
                  <c:v>3.6000000000000001E-5</c:v>
                </c:pt>
                <c:pt idx="12727">
                  <c:v>3.6000000000000001E-5</c:v>
                </c:pt>
                <c:pt idx="12728">
                  <c:v>3.6999999999999998E-5</c:v>
                </c:pt>
                <c:pt idx="12729">
                  <c:v>3.8000000000000002E-5</c:v>
                </c:pt>
                <c:pt idx="12730">
                  <c:v>3.8000000000000002E-5</c:v>
                </c:pt>
                <c:pt idx="12731">
                  <c:v>3.8999999999999999E-5</c:v>
                </c:pt>
                <c:pt idx="12732">
                  <c:v>3.8999999999999999E-5</c:v>
                </c:pt>
                <c:pt idx="12733">
                  <c:v>4.0000000000000003E-5</c:v>
                </c:pt>
                <c:pt idx="12734">
                  <c:v>4.0000000000000003E-5</c:v>
                </c:pt>
                <c:pt idx="12735">
                  <c:v>4.0000000000000003E-5</c:v>
                </c:pt>
                <c:pt idx="12736">
                  <c:v>4.1E-5</c:v>
                </c:pt>
                <c:pt idx="12737">
                  <c:v>4.1E-5</c:v>
                </c:pt>
                <c:pt idx="12738">
                  <c:v>4.1E-5</c:v>
                </c:pt>
                <c:pt idx="12739">
                  <c:v>4.1E-5</c:v>
                </c:pt>
                <c:pt idx="12740">
                  <c:v>4.1E-5</c:v>
                </c:pt>
                <c:pt idx="12741">
                  <c:v>4.1E-5</c:v>
                </c:pt>
                <c:pt idx="12742">
                  <c:v>4.1E-5</c:v>
                </c:pt>
                <c:pt idx="12743">
                  <c:v>4.1E-5</c:v>
                </c:pt>
                <c:pt idx="12744">
                  <c:v>4.1E-5</c:v>
                </c:pt>
                <c:pt idx="12745">
                  <c:v>4.1E-5</c:v>
                </c:pt>
                <c:pt idx="12746">
                  <c:v>4.1E-5</c:v>
                </c:pt>
                <c:pt idx="12747">
                  <c:v>4.0000000000000003E-5</c:v>
                </c:pt>
                <c:pt idx="12748">
                  <c:v>4.0000000000000003E-5</c:v>
                </c:pt>
                <c:pt idx="12749">
                  <c:v>4.0000000000000003E-5</c:v>
                </c:pt>
                <c:pt idx="12750">
                  <c:v>3.8999999999999999E-5</c:v>
                </c:pt>
                <c:pt idx="12751">
                  <c:v>3.8999999999999999E-5</c:v>
                </c:pt>
                <c:pt idx="12752">
                  <c:v>3.8000000000000002E-5</c:v>
                </c:pt>
                <c:pt idx="12753">
                  <c:v>3.8000000000000002E-5</c:v>
                </c:pt>
                <c:pt idx="12754">
                  <c:v>3.6999999999999998E-5</c:v>
                </c:pt>
                <c:pt idx="12755">
                  <c:v>3.6000000000000001E-5</c:v>
                </c:pt>
                <c:pt idx="12756">
                  <c:v>3.6000000000000001E-5</c:v>
                </c:pt>
                <c:pt idx="12757">
                  <c:v>3.4999999999999997E-5</c:v>
                </c:pt>
                <c:pt idx="12758">
                  <c:v>3.4E-5</c:v>
                </c:pt>
                <c:pt idx="12759">
                  <c:v>3.3000000000000003E-5</c:v>
                </c:pt>
                <c:pt idx="12760">
                  <c:v>3.3000000000000003E-5</c:v>
                </c:pt>
                <c:pt idx="12761">
                  <c:v>3.1999999999999999E-5</c:v>
                </c:pt>
                <c:pt idx="12762">
                  <c:v>3.1000000000000001E-5</c:v>
                </c:pt>
                <c:pt idx="12763">
                  <c:v>3.0000000000000001E-5</c:v>
                </c:pt>
                <c:pt idx="12764">
                  <c:v>2.9E-5</c:v>
                </c:pt>
                <c:pt idx="12765">
                  <c:v>2.8E-5</c:v>
                </c:pt>
                <c:pt idx="12766">
                  <c:v>2.5999999999999998E-5</c:v>
                </c:pt>
                <c:pt idx="12767">
                  <c:v>2.5000000000000001E-5</c:v>
                </c:pt>
                <c:pt idx="12768">
                  <c:v>2.4000000000000001E-5</c:v>
                </c:pt>
                <c:pt idx="12769">
                  <c:v>2.3E-5</c:v>
                </c:pt>
                <c:pt idx="12770">
                  <c:v>2.1999999999999999E-5</c:v>
                </c:pt>
                <c:pt idx="12771">
                  <c:v>2.0000000000000002E-5</c:v>
                </c:pt>
                <c:pt idx="12772">
                  <c:v>1.9000000000000001E-5</c:v>
                </c:pt>
                <c:pt idx="12773">
                  <c:v>1.8E-5</c:v>
                </c:pt>
                <c:pt idx="12774">
                  <c:v>1.7E-5</c:v>
                </c:pt>
                <c:pt idx="12775">
                  <c:v>1.5E-5</c:v>
                </c:pt>
                <c:pt idx="12776">
                  <c:v>1.4E-5</c:v>
                </c:pt>
                <c:pt idx="12777">
                  <c:v>1.2999999999999999E-5</c:v>
                </c:pt>
                <c:pt idx="12778">
                  <c:v>1.2E-5</c:v>
                </c:pt>
                <c:pt idx="12779">
                  <c:v>1.0000000000000001E-5</c:v>
                </c:pt>
                <c:pt idx="12780">
                  <c:v>1.0000000000000001E-5</c:v>
                </c:pt>
                <c:pt idx="12781">
                  <c:v>9.0000000000000002E-6</c:v>
                </c:pt>
                <c:pt idx="12782">
                  <c:v>9.0000000000000002E-6</c:v>
                </c:pt>
                <c:pt idx="12783">
                  <c:v>9.0000000000000002E-6</c:v>
                </c:pt>
                <c:pt idx="12784">
                  <c:v>9.0000000000000002E-6</c:v>
                </c:pt>
                <c:pt idx="12785">
                  <c:v>1.0000000000000001E-5</c:v>
                </c:pt>
                <c:pt idx="12786">
                  <c:v>1.1E-5</c:v>
                </c:pt>
                <c:pt idx="12787">
                  <c:v>1.2E-5</c:v>
                </c:pt>
                <c:pt idx="12788">
                  <c:v>1.2999999999999999E-5</c:v>
                </c:pt>
                <c:pt idx="12789">
                  <c:v>1.5E-5</c:v>
                </c:pt>
                <c:pt idx="12790">
                  <c:v>1.5999999999999999E-5</c:v>
                </c:pt>
                <c:pt idx="12791">
                  <c:v>1.8E-5</c:v>
                </c:pt>
                <c:pt idx="12792">
                  <c:v>1.9000000000000001E-5</c:v>
                </c:pt>
                <c:pt idx="12793">
                  <c:v>2.0999999999999999E-5</c:v>
                </c:pt>
                <c:pt idx="12794">
                  <c:v>2.1999999999999999E-5</c:v>
                </c:pt>
                <c:pt idx="12795">
                  <c:v>2.4000000000000001E-5</c:v>
                </c:pt>
                <c:pt idx="12796">
                  <c:v>2.5000000000000001E-5</c:v>
                </c:pt>
                <c:pt idx="12797">
                  <c:v>2.6999999999999999E-5</c:v>
                </c:pt>
                <c:pt idx="12798">
                  <c:v>2.8E-5</c:v>
                </c:pt>
                <c:pt idx="12799">
                  <c:v>3.0000000000000001E-5</c:v>
                </c:pt>
                <c:pt idx="12800">
                  <c:v>3.1000000000000001E-5</c:v>
                </c:pt>
                <c:pt idx="12801">
                  <c:v>3.1999999999999999E-5</c:v>
                </c:pt>
                <c:pt idx="12802">
                  <c:v>3.3000000000000003E-5</c:v>
                </c:pt>
                <c:pt idx="12803">
                  <c:v>3.4E-5</c:v>
                </c:pt>
                <c:pt idx="12804">
                  <c:v>3.4999999999999997E-5</c:v>
                </c:pt>
                <c:pt idx="12805">
                  <c:v>3.6000000000000001E-5</c:v>
                </c:pt>
                <c:pt idx="12806">
                  <c:v>3.6999999999999998E-5</c:v>
                </c:pt>
                <c:pt idx="12807">
                  <c:v>3.8000000000000002E-5</c:v>
                </c:pt>
                <c:pt idx="12808">
                  <c:v>3.8000000000000002E-5</c:v>
                </c:pt>
                <c:pt idx="12809">
                  <c:v>3.8999999999999999E-5</c:v>
                </c:pt>
                <c:pt idx="12810">
                  <c:v>3.8999999999999999E-5</c:v>
                </c:pt>
                <c:pt idx="12811">
                  <c:v>4.0000000000000003E-5</c:v>
                </c:pt>
                <c:pt idx="12812">
                  <c:v>4.0000000000000003E-5</c:v>
                </c:pt>
                <c:pt idx="12813">
                  <c:v>4.0000000000000003E-5</c:v>
                </c:pt>
                <c:pt idx="12814">
                  <c:v>4.0000000000000003E-5</c:v>
                </c:pt>
                <c:pt idx="12815">
                  <c:v>4.0000000000000003E-5</c:v>
                </c:pt>
                <c:pt idx="12816">
                  <c:v>4.0000000000000003E-5</c:v>
                </c:pt>
                <c:pt idx="12817">
                  <c:v>4.0000000000000003E-5</c:v>
                </c:pt>
                <c:pt idx="12818">
                  <c:v>3.8999999999999999E-5</c:v>
                </c:pt>
                <c:pt idx="12819">
                  <c:v>3.8999999999999999E-5</c:v>
                </c:pt>
                <c:pt idx="12820">
                  <c:v>3.8000000000000002E-5</c:v>
                </c:pt>
                <c:pt idx="12821">
                  <c:v>3.8000000000000002E-5</c:v>
                </c:pt>
                <c:pt idx="12822">
                  <c:v>3.6999999999999998E-5</c:v>
                </c:pt>
                <c:pt idx="12823">
                  <c:v>3.6000000000000001E-5</c:v>
                </c:pt>
                <c:pt idx="12824">
                  <c:v>3.6000000000000001E-5</c:v>
                </c:pt>
                <c:pt idx="12825">
                  <c:v>3.4999999999999997E-5</c:v>
                </c:pt>
                <c:pt idx="12826">
                  <c:v>3.4E-5</c:v>
                </c:pt>
                <c:pt idx="12827">
                  <c:v>3.3000000000000003E-5</c:v>
                </c:pt>
                <c:pt idx="12828">
                  <c:v>3.1999999999999999E-5</c:v>
                </c:pt>
                <c:pt idx="12829">
                  <c:v>3.1000000000000001E-5</c:v>
                </c:pt>
                <c:pt idx="12830">
                  <c:v>3.0000000000000001E-5</c:v>
                </c:pt>
                <c:pt idx="12831">
                  <c:v>2.8E-5</c:v>
                </c:pt>
                <c:pt idx="12832">
                  <c:v>2.6999999999999999E-5</c:v>
                </c:pt>
                <c:pt idx="12833">
                  <c:v>2.5999999999999998E-5</c:v>
                </c:pt>
                <c:pt idx="12834">
                  <c:v>2.5000000000000001E-5</c:v>
                </c:pt>
                <c:pt idx="12835">
                  <c:v>2.4000000000000001E-5</c:v>
                </c:pt>
                <c:pt idx="12836">
                  <c:v>2.3E-5</c:v>
                </c:pt>
                <c:pt idx="12837">
                  <c:v>2.1999999999999999E-5</c:v>
                </c:pt>
                <c:pt idx="12838">
                  <c:v>2.0000000000000002E-5</c:v>
                </c:pt>
                <c:pt idx="12839">
                  <c:v>1.9000000000000001E-5</c:v>
                </c:pt>
                <c:pt idx="12840">
                  <c:v>1.8E-5</c:v>
                </c:pt>
                <c:pt idx="12841">
                  <c:v>1.7E-5</c:v>
                </c:pt>
                <c:pt idx="12842">
                  <c:v>1.7E-5</c:v>
                </c:pt>
                <c:pt idx="12843">
                  <c:v>1.5999999999999999E-5</c:v>
                </c:pt>
                <c:pt idx="12844">
                  <c:v>1.5E-5</c:v>
                </c:pt>
                <c:pt idx="12845">
                  <c:v>1.4E-5</c:v>
                </c:pt>
                <c:pt idx="12846">
                  <c:v>1.4E-5</c:v>
                </c:pt>
                <c:pt idx="12847">
                  <c:v>1.2999999999999999E-5</c:v>
                </c:pt>
                <c:pt idx="12848">
                  <c:v>1.2999999999999999E-5</c:v>
                </c:pt>
                <c:pt idx="12849">
                  <c:v>1.2999999999999999E-5</c:v>
                </c:pt>
                <c:pt idx="12850">
                  <c:v>1.2E-5</c:v>
                </c:pt>
                <c:pt idx="12851">
                  <c:v>1.2E-5</c:v>
                </c:pt>
                <c:pt idx="12852">
                  <c:v>1.2E-5</c:v>
                </c:pt>
                <c:pt idx="12853">
                  <c:v>1.2E-5</c:v>
                </c:pt>
                <c:pt idx="12854">
                  <c:v>1.2E-5</c:v>
                </c:pt>
                <c:pt idx="12855">
                  <c:v>1.2E-5</c:v>
                </c:pt>
                <c:pt idx="12856">
                  <c:v>1.2E-5</c:v>
                </c:pt>
                <c:pt idx="12857">
                  <c:v>1.2E-5</c:v>
                </c:pt>
                <c:pt idx="12858">
                  <c:v>1.2E-5</c:v>
                </c:pt>
                <c:pt idx="12859">
                  <c:v>1.2E-5</c:v>
                </c:pt>
                <c:pt idx="12860">
                  <c:v>1.2E-5</c:v>
                </c:pt>
                <c:pt idx="12861">
                  <c:v>1.2999999999999999E-5</c:v>
                </c:pt>
                <c:pt idx="12862">
                  <c:v>1.2999999999999999E-5</c:v>
                </c:pt>
                <c:pt idx="12863">
                  <c:v>1.2999999999999999E-5</c:v>
                </c:pt>
                <c:pt idx="12864">
                  <c:v>1.2999999999999999E-5</c:v>
                </c:pt>
                <c:pt idx="12865">
                  <c:v>1.2999999999999999E-5</c:v>
                </c:pt>
                <c:pt idx="12866">
                  <c:v>1.2999999999999999E-5</c:v>
                </c:pt>
                <c:pt idx="12867">
                  <c:v>1.2999999999999999E-5</c:v>
                </c:pt>
                <c:pt idx="12868">
                  <c:v>1.2E-5</c:v>
                </c:pt>
                <c:pt idx="12869">
                  <c:v>1.2E-5</c:v>
                </c:pt>
                <c:pt idx="12870">
                  <c:v>1.2E-5</c:v>
                </c:pt>
                <c:pt idx="12871">
                  <c:v>1.2E-5</c:v>
                </c:pt>
                <c:pt idx="12872">
                  <c:v>1.2E-5</c:v>
                </c:pt>
                <c:pt idx="12873">
                  <c:v>1.2E-5</c:v>
                </c:pt>
                <c:pt idx="12874">
                  <c:v>1.2E-5</c:v>
                </c:pt>
                <c:pt idx="12875">
                  <c:v>1.2E-5</c:v>
                </c:pt>
                <c:pt idx="12876">
                  <c:v>1.1E-5</c:v>
                </c:pt>
                <c:pt idx="12877">
                  <c:v>1.1E-5</c:v>
                </c:pt>
                <c:pt idx="12878">
                  <c:v>1.1E-5</c:v>
                </c:pt>
                <c:pt idx="12879">
                  <c:v>1.1E-5</c:v>
                </c:pt>
                <c:pt idx="12880">
                  <c:v>1.1E-5</c:v>
                </c:pt>
                <c:pt idx="12881">
                  <c:v>1.1E-5</c:v>
                </c:pt>
                <c:pt idx="12882">
                  <c:v>1.1E-5</c:v>
                </c:pt>
                <c:pt idx="12883">
                  <c:v>1.1E-5</c:v>
                </c:pt>
                <c:pt idx="12884">
                  <c:v>1.0000000000000001E-5</c:v>
                </c:pt>
                <c:pt idx="12885">
                  <c:v>1.0000000000000001E-5</c:v>
                </c:pt>
                <c:pt idx="12886">
                  <c:v>1.0000000000000001E-5</c:v>
                </c:pt>
                <c:pt idx="12887">
                  <c:v>1.0000000000000001E-5</c:v>
                </c:pt>
                <c:pt idx="12888">
                  <c:v>1.0000000000000001E-5</c:v>
                </c:pt>
                <c:pt idx="12889">
                  <c:v>1.1E-5</c:v>
                </c:pt>
                <c:pt idx="12890">
                  <c:v>1.1E-5</c:v>
                </c:pt>
                <c:pt idx="12891">
                  <c:v>1.1E-5</c:v>
                </c:pt>
                <c:pt idx="12892">
                  <c:v>1.1E-5</c:v>
                </c:pt>
                <c:pt idx="12893">
                  <c:v>1.1E-5</c:v>
                </c:pt>
                <c:pt idx="12894">
                  <c:v>1.1E-5</c:v>
                </c:pt>
                <c:pt idx="12895">
                  <c:v>1.1E-5</c:v>
                </c:pt>
                <c:pt idx="12896">
                  <c:v>1.2E-5</c:v>
                </c:pt>
                <c:pt idx="12897">
                  <c:v>1.2E-5</c:v>
                </c:pt>
                <c:pt idx="12898">
                  <c:v>1.2E-5</c:v>
                </c:pt>
                <c:pt idx="12899">
                  <c:v>1.2E-5</c:v>
                </c:pt>
                <c:pt idx="12900">
                  <c:v>1.2E-5</c:v>
                </c:pt>
                <c:pt idx="12901">
                  <c:v>1.2999999999999999E-5</c:v>
                </c:pt>
                <c:pt idx="12902">
                  <c:v>1.2999999999999999E-5</c:v>
                </c:pt>
                <c:pt idx="12903">
                  <c:v>1.2999999999999999E-5</c:v>
                </c:pt>
                <c:pt idx="12904">
                  <c:v>1.2999999999999999E-5</c:v>
                </c:pt>
                <c:pt idx="12905">
                  <c:v>1.4E-5</c:v>
                </c:pt>
                <c:pt idx="12906">
                  <c:v>1.4E-5</c:v>
                </c:pt>
                <c:pt idx="12907">
                  <c:v>1.4E-5</c:v>
                </c:pt>
                <c:pt idx="12908">
                  <c:v>1.4E-5</c:v>
                </c:pt>
                <c:pt idx="12909">
                  <c:v>1.4E-5</c:v>
                </c:pt>
                <c:pt idx="12910">
                  <c:v>1.5E-5</c:v>
                </c:pt>
                <c:pt idx="12911">
                  <c:v>1.5E-5</c:v>
                </c:pt>
                <c:pt idx="12912">
                  <c:v>1.5E-5</c:v>
                </c:pt>
                <c:pt idx="12913">
                  <c:v>1.5E-5</c:v>
                </c:pt>
                <c:pt idx="12914">
                  <c:v>1.5E-5</c:v>
                </c:pt>
                <c:pt idx="12915">
                  <c:v>1.5E-5</c:v>
                </c:pt>
                <c:pt idx="12916">
                  <c:v>1.5E-5</c:v>
                </c:pt>
                <c:pt idx="12917">
                  <c:v>1.5E-5</c:v>
                </c:pt>
                <c:pt idx="12918">
                  <c:v>1.5999999999999999E-5</c:v>
                </c:pt>
                <c:pt idx="12919">
                  <c:v>1.5999999999999999E-5</c:v>
                </c:pt>
                <c:pt idx="12920">
                  <c:v>1.5999999999999999E-5</c:v>
                </c:pt>
                <c:pt idx="12921">
                  <c:v>1.5999999999999999E-5</c:v>
                </c:pt>
                <c:pt idx="12922">
                  <c:v>1.5999999999999999E-5</c:v>
                </c:pt>
                <c:pt idx="12923">
                  <c:v>1.5999999999999999E-5</c:v>
                </c:pt>
                <c:pt idx="12924">
                  <c:v>1.5999999999999999E-5</c:v>
                </c:pt>
                <c:pt idx="12925">
                  <c:v>1.5999999999999999E-5</c:v>
                </c:pt>
                <c:pt idx="12926">
                  <c:v>1.5999999999999999E-5</c:v>
                </c:pt>
                <c:pt idx="12927">
                  <c:v>1.7E-5</c:v>
                </c:pt>
                <c:pt idx="12928">
                  <c:v>1.7E-5</c:v>
                </c:pt>
                <c:pt idx="12929">
                  <c:v>1.7E-5</c:v>
                </c:pt>
                <c:pt idx="12930">
                  <c:v>1.7E-5</c:v>
                </c:pt>
                <c:pt idx="12931">
                  <c:v>1.7E-5</c:v>
                </c:pt>
                <c:pt idx="12932">
                  <c:v>1.8E-5</c:v>
                </c:pt>
                <c:pt idx="12933">
                  <c:v>1.8E-5</c:v>
                </c:pt>
                <c:pt idx="12934">
                  <c:v>1.8E-5</c:v>
                </c:pt>
                <c:pt idx="12935">
                  <c:v>1.9000000000000001E-5</c:v>
                </c:pt>
                <c:pt idx="12936">
                  <c:v>1.9000000000000001E-5</c:v>
                </c:pt>
                <c:pt idx="12937">
                  <c:v>2.0000000000000002E-5</c:v>
                </c:pt>
                <c:pt idx="12938">
                  <c:v>2.0000000000000002E-5</c:v>
                </c:pt>
                <c:pt idx="12939">
                  <c:v>2.0000000000000002E-5</c:v>
                </c:pt>
                <c:pt idx="12940">
                  <c:v>2.0999999999999999E-5</c:v>
                </c:pt>
                <c:pt idx="12941">
                  <c:v>2.0999999999999999E-5</c:v>
                </c:pt>
                <c:pt idx="12942">
                  <c:v>2.1999999999999999E-5</c:v>
                </c:pt>
                <c:pt idx="12943">
                  <c:v>2.1999999999999999E-5</c:v>
                </c:pt>
                <c:pt idx="12944">
                  <c:v>2.3E-5</c:v>
                </c:pt>
                <c:pt idx="12945">
                  <c:v>2.3E-5</c:v>
                </c:pt>
                <c:pt idx="12946">
                  <c:v>2.4000000000000001E-5</c:v>
                </c:pt>
                <c:pt idx="12947">
                  <c:v>2.4000000000000001E-5</c:v>
                </c:pt>
                <c:pt idx="12948">
                  <c:v>2.5000000000000001E-5</c:v>
                </c:pt>
                <c:pt idx="12949">
                  <c:v>2.5000000000000001E-5</c:v>
                </c:pt>
                <c:pt idx="12950">
                  <c:v>2.5999999999999998E-5</c:v>
                </c:pt>
                <c:pt idx="12951">
                  <c:v>2.6999999999999999E-5</c:v>
                </c:pt>
                <c:pt idx="12952">
                  <c:v>2.6999999999999999E-5</c:v>
                </c:pt>
                <c:pt idx="12953">
                  <c:v>2.8E-5</c:v>
                </c:pt>
                <c:pt idx="12954">
                  <c:v>2.8E-5</c:v>
                </c:pt>
                <c:pt idx="12955">
                  <c:v>2.9E-5</c:v>
                </c:pt>
                <c:pt idx="12956">
                  <c:v>2.9E-5</c:v>
                </c:pt>
                <c:pt idx="12957">
                  <c:v>3.0000000000000001E-5</c:v>
                </c:pt>
                <c:pt idx="12958">
                  <c:v>3.0000000000000001E-5</c:v>
                </c:pt>
                <c:pt idx="12959">
                  <c:v>3.1000000000000001E-5</c:v>
                </c:pt>
                <c:pt idx="12960">
                  <c:v>3.1000000000000001E-5</c:v>
                </c:pt>
                <c:pt idx="12961">
                  <c:v>3.1999999999999999E-5</c:v>
                </c:pt>
                <c:pt idx="12962">
                  <c:v>3.1999999999999999E-5</c:v>
                </c:pt>
                <c:pt idx="12963">
                  <c:v>3.3000000000000003E-5</c:v>
                </c:pt>
                <c:pt idx="12964">
                  <c:v>3.3000000000000003E-5</c:v>
                </c:pt>
                <c:pt idx="12965">
                  <c:v>3.3000000000000003E-5</c:v>
                </c:pt>
                <c:pt idx="12966">
                  <c:v>3.4E-5</c:v>
                </c:pt>
                <c:pt idx="12967">
                  <c:v>3.4E-5</c:v>
                </c:pt>
                <c:pt idx="12968">
                  <c:v>3.4999999999999997E-5</c:v>
                </c:pt>
                <c:pt idx="12969">
                  <c:v>3.4999999999999997E-5</c:v>
                </c:pt>
                <c:pt idx="12970">
                  <c:v>3.4999999999999997E-5</c:v>
                </c:pt>
                <c:pt idx="12971">
                  <c:v>3.6000000000000001E-5</c:v>
                </c:pt>
                <c:pt idx="12972">
                  <c:v>3.6000000000000001E-5</c:v>
                </c:pt>
                <c:pt idx="12973">
                  <c:v>3.6000000000000001E-5</c:v>
                </c:pt>
                <c:pt idx="12974">
                  <c:v>3.6999999999999998E-5</c:v>
                </c:pt>
                <c:pt idx="12975">
                  <c:v>3.6999999999999998E-5</c:v>
                </c:pt>
                <c:pt idx="12976">
                  <c:v>3.6999999999999998E-5</c:v>
                </c:pt>
                <c:pt idx="12977">
                  <c:v>3.6999999999999998E-5</c:v>
                </c:pt>
                <c:pt idx="12978">
                  <c:v>3.6999999999999998E-5</c:v>
                </c:pt>
                <c:pt idx="12979">
                  <c:v>3.8000000000000002E-5</c:v>
                </c:pt>
                <c:pt idx="12980">
                  <c:v>3.8000000000000002E-5</c:v>
                </c:pt>
                <c:pt idx="12981">
                  <c:v>3.8000000000000002E-5</c:v>
                </c:pt>
                <c:pt idx="12982">
                  <c:v>3.8000000000000002E-5</c:v>
                </c:pt>
                <c:pt idx="12983">
                  <c:v>3.8000000000000002E-5</c:v>
                </c:pt>
                <c:pt idx="12984">
                  <c:v>3.8000000000000002E-5</c:v>
                </c:pt>
                <c:pt idx="12985">
                  <c:v>3.8000000000000002E-5</c:v>
                </c:pt>
                <c:pt idx="12986">
                  <c:v>3.8000000000000002E-5</c:v>
                </c:pt>
                <c:pt idx="12987">
                  <c:v>3.8000000000000002E-5</c:v>
                </c:pt>
                <c:pt idx="12988">
                  <c:v>3.8000000000000002E-5</c:v>
                </c:pt>
                <c:pt idx="12989">
                  <c:v>3.8000000000000002E-5</c:v>
                </c:pt>
                <c:pt idx="12990">
                  <c:v>3.8000000000000002E-5</c:v>
                </c:pt>
                <c:pt idx="12991">
                  <c:v>3.8000000000000002E-5</c:v>
                </c:pt>
                <c:pt idx="12992">
                  <c:v>3.6999999999999998E-5</c:v>
                </c:pt>
                <c:pt idx="12993">
                  <c:v>3.6999999999999998E-5</c:v>
                </c:pt>
                <c:pt idx="12994">
                  <c:v>3.6999999999999998E-5</c:v>
                </c:pt>
                <c:pt idx="12995">
                  <c:v>3.6999999999999998E-5</c:v>
                </c:pt>
                <c:pt idx="12996">
                  <c:v>3.6999999999999998E-5</c:v>
                </c:pt>
                <c:pt idx="12997">
                  <c:v>3.6000000000000001E-5</c:v>
                </c:pt>
                <c:pt idx="12998">
                  <c:v>3.6000000000000001E-5</c:v>
                </c:pt>
                <c:pt idx="12999">
                  <c:v>3.6000000000000001E-5</c:v>
                </c:pt>
                <c:pt idx="13000">
                  <c:v>3.6000000000000001E-5</c:v>
                </c:pt>
                <c:pt idx="13001">
                  <c:v>3.4999999999999997E-5</c:v>
                </c:pt>
                <c:pt idx="13002">
                  <c:v>3.4999999999999997E-5</c:v>
                </c:pt>
                <c:pt idx="13003">
                  <c:v>3.4999999999999997E-5</c:v>
                </c:pt>
                <c:pt idx="13004">
                  <c:v>3.4E-5</c:v>
                </c:pt>
                <c:pt idx="13005">
                  <c:v>3.4E-5</c:v>
                </c:pt>
                <c:pt idx="13006">
                  <c:v>3.4E-5</c:v>
                </c:pt>
                <c:pt idx="13007">
                  <c:v>3.3000000000000003E-5</c:v>
                </c:pt>
                <c:pt idx="13008">
                  <c:v>3.3000000000000003E-5</c:v>
                </c:pt>
                <c:pt idx="13009">
                  <c:v>3.3000000000000003E-5</c:v>
                </c:pt>
                <c:pt idx="13010">
                  <c:v>3.1999999999999999E-5</c:v>
                </c:pt>
                <c:pt idx="13011">
                  <c:v>3.1999999999999999E-5</c:v>
                </c:pt>
                <c:pt idx="13012">
                  <c:v>3.1999999999999999E-5</c:v>
                </c:pt>
                <c:pt idx="13013">
                  <c:v>3.1000000000000001E-5</c:v>
                </c:pt>
                <c:pt idx="13014">
                  <c:v>3.1000000000000001E-5</c:v>
                </c:pt>
                <c:pt idx="13015">
                  <c:v>3.1000000000000001E-5</c:v>
                </c:pt>
                <c:pt idx="13016">
                  <c:v>3.0000000000000001E-5</c:v>
                </c:pt>
                <c:pt idx="13017">
                  <c:v>3.0000000000000001E-5</c:v>
                </c:pt>
                <c:pt idx="13018">
                  <c:v>3.0000000000000001E-5</c:v>
                </c:pt>
                <c:pt idx="13019">
                  <c:v>2.9E-5</c:v>
                </c:pt>
                <c:pt idx="13020">
                  <c:v>2.9E-5</c:v>
                </c:pt>
                <c:pt idx="13021">
                  <c:v>2.9E-5</c:v>
                </c:pt>
                <c:pt idx="13022">
                  <c:v>2.8E-5</c:v>
                </c:pt>
                <c:pt idx="13023">
                  <c:v>2.8E-5</c:v>
                </c:pt>
                <c:pt idx="13024">
                  <c:v>2.8E-5</c:v>
                </c:pt>
                <c:pt idx="13025">
                  <c:v>2.6999999999999999E-5</c:v>
                </c:pt>
                <c:pt idx="13026">
                  <c:v>2.6999999999999999E-5</c:v>
                </c:pt>
                <c:pt idx="13027">
                  <c:v>2.6999999999999999E-5</c:v>
                </c:pt>
                <c:pt idx="13028">
                  <c:v>2.5999999999999998E-5</c:v>
                </c:pt>
                <c:pt idx="13029">
                  <c:v>2.5999999999999998E-5</c:v>
                </c:pt>
                <c:pt idx="13030">
                  <c:v>2.5000000000000001E-5</c:v>
                </c:pt>
                <c:pt idx="13031">
                  <c:v>2.5000000000000001E-5</c:v>
                </c:pt>
                <c:pt idx="13032">
                  <c:v>2.5000000000000001E-5</c:v>
                </c:pt>
                <c:pt idx="13033">
                  <c:v>2.4000000000000001E-5</c:v>
                </c:pt>
                <c:pt idx="13034">
                  <c:v>2.4000000000000001E-5</c:v>
                </c:pt>
                <c:pt idx="13035">
                  <c:v>2.3E-5</c:v>
                </c:pt>
                <c:pt idx="13036">
                  <c:v>2.1999999999999999E-5</c:v>
                </c:pt>
                <c:pt idx="13037">
                  <c:v>2.1999999999999999E-5</c:v>
                </c:pt>
                <c:pt idx="13038">
                  <c:v>2.0999999999999999E-5</c:v>
                </c:pt>
                <c:pt idx="13039">
                  <c:v>2.0000000000000002E-5</c:v>
                </c:pt>
                <c:pt idx="13040">
                  <c:v>2.0000000000000002E-5</c:v>
                </c:pt>
                <c:pt idx="13041">
                  <c:v>1.9000000000000001E-5</c:v>
                </c:pt>
                <c:pt idx="13042">
                  <c:v>1.8E-5</c:v>
                </c:pt>
                <c:pt idx="13043">
                  <c:v>1.7E-5</c:v>
                </c:pt>
                <c:pt idx="13044">
                  <c:v>1.5999999999999999E-5</c:v>
                </c:pt>
                <c:pt idx="13045">
                  <c:v>1.5E-5</c:v>
                </c:pt>
                <c:pt idx="13046">
                  <c:v>1.4E-5</c:v>
                </c:pt>
                <c:pt idx="13047">
                  <c:v>1.4E-5</c:v>
                </c:pt>
                <c:pt idx="13048">
                  <c:v>1.2E-5</c:v>
                </c:pt>
                <c:pt idx="13049">
                  <c:v>1.1E-5</c:v>
                </c:pt>
                <c:pt idx="13050">
                  <c:v>1.0000000000000001E-5</c:v>
                </c:pt>
                <c:pt idx="13051">
                  <c:v>9.0000000000000002E-6</c:v>
                </c:pt>
                <c:pt idx="13052">
                  <c:v>7.9999999999999996E-6</c:v>
                </c:pt>
                <c:pt idx="13053">
                  <c:v>6.9999999999999999E-6</c:v>
                </c:pt>
                <c:pt idx="13054">
                  <c:v>6.0000000000000002E-6</c:v>
                </c:pt>
                <c:pt idx="13055">
                  <c:v>5.0000000000000004E-6</c:v>
                </c:pt>
                <c:pt idx="13056">
                  <c:v>3.9999999999999998E-6</c:v>
                </c:pt>
                <c:pt idx="13057">
                  <c:v>3.9999999999999998E-6</c:v>
                </c:pt>
                <c:pt idx="13058">
                  <c:v>3.0000000000000001E-6</c:v>
                </c:pt>
                <c:pt idx="13059">
                  <c:v>3.9999999999999998E-6</c:v>
                </c:pt>
                <c:pt idx="13060">
                  <c:v>3.9999999999999998E-6</c:v>
                </c:pt>
                <c:pt idx="13061">
                  <c:v>5.0000000000000004E-6</c:v>
                </c:pt>
                <c:pt idx="13062">
                  <c:v>6.0000000000000002E-6</c:v>
                </c:pt>
                <c:pt idx="13063">
                  <c:v>6.9999999999999999E-6</c:v>
                </c:pt>
                <c:pt idx="13064">
                  <c:v>7.9999999999999996E-6</c:v>
                </c:pt>
                <c:pt idx="13065">
                  <c:v>1.0000000000000001E-5</c:v>
                </c:pt>
                <c:pt idx="13066">
                  <c:v>1.1E-5</c:v>
                </c:pt>
                <c:pt idx="13067">
                  <c:v>1.2E-5</c:v>
                </c:pt>
                <c:pt idx="13068">
                  <c:v>1.2999999999999999E-5</c:v>
                </c:pt>
                <c:pt idx="13069">
                  <c:v>1.4E-5</c:v>
                </c:pt>
                <c:pt idx="13070">
                  <c:v>1.5E-5</c:v>
                </c:pt>
                <c:pt idx="13071">
                  <c:v>1.5999999999999999E-5</c:v>
                </c:pt>
                <c:pt idx="13072">
                  <c:v>1.7E-5</c:v>
                </c:pt>
                <c:pt idx="13073">
                  <c:v>1.8E-5</c:v>
                </c:pt>
                <c:pt idx="13074">
                  <c:v>1.9000000000000001E-5</c:v>
                </c:pt>
                <c:pt idx="13075">
                  <c:v>2.0000000000000002E-5</c:v>
                </c:pt>
                <c:pt idx="13076">
                  <c:v>2.0999999999999999E-5</c:v>
                </c:pt>
                <c:pt idx="13077">
                  <c:v>2.1999999999999999E-5</c:v>
                </c:pt>
                <c:pt idx="13078">
                  <c:v>2.1999999999999999E-5</c:v>
                </c:pt>
                <c:pt idx="13079">
                  <c:v>2.3E-5</c:v>
                </c:pt>
                <c:pt idx="13080">
                  <c:v>2.3E-5</c:v>
                </c:pt>
                <c:pt idx="13081">
                  <c:v>2.4000000000000001E-5</c:v>
                </c:pt>
                <c:pt idx="13082">
                  <c:v>2.4000000000000001E-5</c:v>
                </c:pt>
                <c:pt idx="13083">
                  <c:v>2.5000000000000001E-5</c:v>
                </c:pt>
                <c:pt idx="13084">
                  <c:v>2.5000000000000001E-5</c:v>
                </c:pt>
                <c:pt idx="13085">
                  <c:v>2.5000000000000001E-5</c:v>
                </c:pt>
                <c:pt idx="13086">
                  <c:v>2.5000000000000001E-5</c:v>
                </c:pt>
                <c:pt idx="13087">
                  <c:v>2.5000000000000001E-5</c:v>
                </c:pt>
                <c:pt idx="13088">
                  <c:v>2.5000000000000001E-5</c:v>
                </c:pt>
                <c:pt idx="13089">
                  <c:v>2.5000000000000001E-5</c:v>
                </c:pt>
                <c:pt idx="13090">
                  <c:v>2.5000000000000001E-5</c:v>
                </c:pt>
                <c:pt idx="13091">
                  <c:v>2.5000000000000001E-5</c:v>
                </c:pt>
                <c:pt idx="13092">
                  <c:v>2.5000000000000001E-5</c:v>
                </c:pt>
                <c:pt idx="13093">
                  <c:v>2.4000000000000001E-5</c:v>
                </c:pt>
                <c:pt idx="13094">
                  <c:v>2.4000000000000001E-5</c:v>
                </c:pt>
                <c:pt idx="13095">
                  <c:v>2.4000000000000001E-5</c:v>
                </c:pt>
                <c:pt idx="13096">
                  <c:v>2.3E-5</c:v>
                </c:pt>
                <c:pt idx="13097">
                  <c:v>2.3E-5</c:v>
                </c:pt>
                <c:pt idx="13098">
                  <c:v>2.1999999999999999E-5</c:v>
                </c:pt>
                <c:pt idx="13099">
                  <c:v>2.1999999999999999E-5</c:v>
                </c:pt>
                <c:pt idx="13100">
                  <c:v>2.0999999999999999E-5</c:v>
                </c:pt>
                <c:pt idx="13101">
                  <c:v>2.0999999999999999E-5</c:v>
                </c:pt>
                <c:pt idx="13102">
                  <c:v>2.0000000000000002E-5</c:v>
                </c:pt>
                <c:pt idx="13103">
                  <c:v>1.9000000000000001E-5</c:v>
                </c:pt>
                <c:pt idx="13104">
                  <c:v>1.9000000000000001E-5</c:v>
                </c:pt>
                <c:pt idx="13105">
                  <c:v>1.8E-5</c:v>
                </c:pt>
                <c:pt idx="13106">
                  <c:v>1.8E-5</c:v>
                </c:pt>
                <c:pt idx="13107">
                  <c:v>1.7E-5</c:v>
                </c:pt>
                <c:pt idx="13108">
                  <c:v>1.7E-5</c:v>
                </c:pt>
                <c:pt idx="13109">
                  <c:v>1.7E-5</c:v>
                </c:pt>
                <c:pt idx="13110">
                  <c:v>1.5999999999999999E-5</c:v>
                </c:pt>
                <c:pt idx="13111">
                  <c:v>1.5999999999999999E-5</c:v>
                </c:pt>
                <c:pt idx="13112">
                  <c:v>1.5999999999999999E-5</c:v>
                </c:pt>
                <c:pt idx="13113">
                  <c:v>1.5999999999999999E-5</c:v>
                </c:pt>
                <c:pt idx="13114">
                  <c:v>1.5999999999999999E-5</c:v>
                </c:pt>
                <c:pt idx="13115">
                  <c:v>1.7E-5</c:v>
                </c:pt>
                <c:pt idx="13116">
                  <c:v>1.7E-5</c:v>
                </c:pt>
                <c:pt idx="13117">
                  <c:v>1.7E-5</c:v>
                </c:pt>
                <c:pt idx="13118">
                  <c:v>1.8E-5</c:v>
                </c:pt>
                <c:pt idx="13119">
                  <c:v>1.8E-5</c:v>
                </c:pt>
                <c:pt idx="13120">
                  <c:v>1.9000000000000001E-5</c:v>
                </c:pt>
                <c:pt idx="13121">
                  <c:v>1.9000000000000001E-5</c:v>
                </c:pt>
                <c:pt idx="13122">
                  <c:v>2.0000000000000002E-5</c:v>
                </c:pt>
                <c:pt idx="13123">
                  <c:v>2.0000000000000002E-5</c:v>
                </c:pt>
                <c:pt idx="13124">
                  <c:v>2.0999999999999999E-5</c:v>
                </c:pt>
                <c:pt idx="13125">
                  <c:v>2.0999999999999999E-5</c:v>
                </c:pt>
                <c:pt idx="13126">
                  <c:v>2.1999999999999999E-5</c:v>
                </c:pt>
                <c:pt idx="13127">
                  <c:v>2.3E-5</c:v>
                </c:pt>
                <c:pt idx="13128">
                  <c:v>2.3E-5</c:v>
                </c:pt>
                <c:pt idx="13129">
                  <c:v>2.4000000000000001E-5</c:v>
                </c:pt>
                <c:pt idx="13130">
                  <c:v>2.4000000000000001E-5</c:v>
                </c:pt>
                <c:pt idx="13131">
                  <c:v>2.4000000000000001E-5</c:v>
                </c:pt>
                <c:pt idx="13132">
                  <c:v>2.5000000000000001E-5</c:v>
                </c:pt>
                <c:pt idx="13133">
                  <c:v>2.5000000000000001E-5</c:v>
                </c:pt>
                <c:pt idx="13134">
                  <c:v>2.5000000000000001E-5</c:v>
                </c:pt>
                <c:pt idx="13135">
                  <c:v>2.5000000000000001E-5</c:v>
                </c:pt>
                <c:pt idx="13136">
                  <c:v>2.5000000000000001E-5</c:v>
                </c:pt>
                <c:pt idx="13137">
                  <c:v>2.5000000000000001E-5</c:v>
                </c:pt>
                <c:pt idx="13138">
                  <c:v>2.5000000000000001E-5</c:v>
                </c:pt>
                <c:pt idx="13139">
                  <c:v>2.5000000000000001E-5</c:v>
                </c:pt>
                <c:pt idx="13140">
                  <c:v>2.4000000000000001E-5</c:v>
                </c:pt>
                <c:pt idx="13141">
                  <c:v>2.4000000000000001E-5</c:v>
                </c:pt>
                <c:pt idx="13142">
                  <c:v>2.4000000000000001E-5</c:v>
                </c:pt>
                <c:pt idx="13143">
                  <c:v>2.3E-5</c:v>
                </c:pt>
                <c:pt idx="13144">
                  <c:v>2.3E-5</c:v>
                </c:pt>
                <c:pt idx="13145">
                  <c:v>2.1999999999999999E-5</c:v>
                </c:pt>
                <c:pt idx="13146">
                  <c:v>2.0999999999999999E-5</c:v>
                </c:pt>
                <c:pt idx="13147">
                  <c:v>2.0000000000000002E-5</c:v>
                </c:pt>
                <c:pt idx="13148">
                  <c:v>2.0000000000000002E-5</c:v>
                </c:pt>
                <c:pt idx="13149">
                  <c:v>1.9000000000000001E-5</c:v>
                </c:pt>
                <c:pt idx="13150">
                  <c:v>1.8E-5</c:v>
                </c:pt>
                <c:pt idx="13151">
                  <c:v>1.7E-5</c:v>
                </c:pt>
                <c:pt idx="13152">
                  <c:v>1.5999999999999999E-5</c:v>
                </c:pt>
                <c:pt idx="13153">
                  <c:v>1.5E-5</c:v>
                </c:pt>
                <c:pt idx="13154">
                  <c:v>1.4E-5</c:v>
                </c:pt>
                <c:pt idx="13155">
                  <c:v>1.2999999999999999E-5</c:v>
                </c:pt>
                <c:pt idx="13156">
                  <c:v>1.2E-5</c:v>
                </c:pt>
                <c:pt idx="13157">
                  <c:v>1.1E-5</c:v>
                </c:pt>
                <c:pt idx="13158">
                  <c:v>1.0000000000000001E-5</c:v>
                </c:pt>
                <c:pt idx="13159">
                  <c:v>9.0000000000000002E-6</c:v>
                </c:pt>
                <c:pt idx="13160">
                  <c:v>7.9999999999999996E-6</c:v>
                </c:pt>
                <c:pt idx="13161">
                  <c:v>6.9999999999999999E-6</c:v>
                </c:pt>
                <c:pt idx="13162">
                  <c:v>6.0000000000000002E-6</c:v>
                </c:pt>
                <c:pt idx="13163">
                  <c:v>6.0000000000000002E-6</c:v>
                </c:pt>
                <c:pt idx="13164">
                  <c:v>5.0000000000000004E-6</c:v>
                </c:pt>
                <c:pt idx="13165">
                  <c:v>5.0000000000000004E-6</c:v>
                </c:pt>
                <c:pt idx="13166">
                  <c:v>5.0000000000000004E-6</c:v>
                </c:pt>
                <c:pt idx="13167">
                  <c:v>5.0000000000000004E-6</c:v>
                </c:pt>
                <c:pt idx="13168">
                  <c:v>5.0000000000000004E-6</c:v>
                </c:pt>
                <c:pt idx="13169">
                  <c:v>6.0000000000000002E-6</c:v>
                </c:pt>
                <c:pt idx="13170">
                  <c:v>6.0000000000000002E-6</c:v>
                </c:pt>
                <c:pt idx="13171">
                  <c:v>6.0000000000000002E-6</c:v>
                </c:pt>
                <c:pt idx="13172">
                  <c:v>6.9999999999999999E-6</c:v>
                </c:pt>
                <c:pt idx="13173">
                  <c:v>6.9999999999999999E-6</c:v>
                </c:pt>
                <c:pt idx="13174">
                  <c:v>6.9999999999999999E-6</c:v>
                </c:pt>
                <c:pt idx="13175">
                  <c:v>6.9999999999999999E-6</c:v>
                </c:pt>
                <c:pt idx="13176">
                  <c:v>6.9999999999999999E-6</c:v>
                </c:pt>
                <c:pt idx="13177">
                  <c:v>6.9999999999999999E-6</c:v>
                </c:pt>
                <c:pt idx="13178">
                  <c:v>6.9999999999999999E-6</c:v>
                </c:pt>
                <c:pt idx="13179">
                  <c:v>6.9999999999999999E-6</c:v>
                </c:pt>
                <c:pt idx="13180">
                  <c:v>6.0000000000000002E-6</c:v>
                </c:pt>
                <c:pt idx="13181">
                  <c:v>6.0000000000000002E-6</c:v>
                </c:pt>
                <c:pt idx="13182">
                  <c:v>5.0000000000000004E-6</c:v>
                </c:pt>
                <c:pt idx="13183">
                  <c:v>5.0000000000000004E-6</c:v>
                </c:pt>
                <c:pt idx="13184">
                  <c:v>3.9999999999999998E-6</c:v>
                </c:pt>
                <c:pt idx="13185">
                  <c:v>3.9999999999999998E-6</c:v>
                </c:pt>
                <c:pt idx="13186">
                  <c:v>3.9999999999999998E-6</c:v>
                </c:pt>
                <c:pt idx="13187">
                  <c:v>3.9999999999999998E-6</c:v>
                </c:pt>
                <c:pt idx="13188">
                  <c:v>3.9999999999999998E-6</c:v>
                </c:pt>
                <c:pt idx="13189">
                  <c:v>5.0000000000000004E-6</c:v>
                </c:pt>
                <c:pt idx="13190">
                  <c:v>6.0000000000000002E-6</c:v>
                </c:pt>
                <c:pt idx="13191">
                  <c:v>6.9999999999999999E-6</c:v>
                </c:pt>
                <c:pt idx="13192">
                  <c:v>9.0000000000000002E-6</c:v>
                </c:pt>
                <c:pt idx="13193">
                  <c:v>1.0000000000000001E-5</c:v>
                </c:pt>
                <c:pt idx="13194">
                  <c:v>1.2E-5</c:v>
                </c:pt>
                <c:pt idx="13195">
                  <c:v>1.2999999999999999E-5</c:v>
                </c:pt>
                <c:pt idx="13196">
                  <c:v>1.5E-5</c:v>
                </c:pt>
                <c:pt idx="13197">
                  <c:v>1.7E-5</c:v>
                </c:pt>
                <c:pt idx="13198">
                  <c:v>1.8E-5</c:v>
                </c:pt>
                <c:pt idx="13199">
                  <c:v>2.0000000000000002E-5</c:v>
                </c:pt>
                <c:pt idx="13200">
                  <c:v>2.1999999999999999E-5</c:v>
                </c:pt>
                <c:pt idx="13201">
                  <c:v>2.4000000000000001E-5</c:v>
                </c:pt>
                <c:pt idx="13202">
                  <c:v>2.5999999999999998E-5</c:v>
                </c:pt>
                <c:pt idx="13203">
                  <c:v>2.8E-5</c:v>
                </c:pt>
                <c:pt idx="13204">
                  <c:v>2.9E-5</c:v>
                </c:pt>
                <c:pt idx="13205">
                  <c:v>3.1000000000000001E-5</c:v>
                </c:pt>
                <c:pt idx="13206">
                  <c:v>3.3000000000000003E-5</c:v>
                </c:pt>
                <c:pt idx="13207">
                  <c:v>3.4999999999999997E-5</c:v>
                </c:pt>
                <c:pt idx="13208">
                  <c:v>3.6000000000000001E-5</c:v>
                </c:pt>
                <c:pt idx="13209">
                  <c:v>3.8000000000000002E-5</c:v>
                </c:pt>
                <c:pt idx="13210">
                  <c:v>3.8999999999999999E-5</c:v>
                </c:pt>
                <c:pt idx="13211">
                  <c:v>4.1E-5</c:v>
                </c:pt>
                <c:pt idx="13212">
                  <c:v>4.1999999999999998E-5</c:v>
                </c:pt>
                <c:pt idx="13213">
                  <c:v>4.3000000000000002E-5</c:v>
                </c:pt>
                <c:pt idx="13214">
                  <c:v>4.5000000000000003E-5</c:v>
                </c:pt>
                <c:pt idx="13215">
                  <c:v>4.6E-5</c:v>
                </c:pt>
                <c:pt idx="13216">
                  <c:v>4.6999999999999997E-5</c:v>
                </c:pt>
                <c:pt idx="13217">
                  <c:v>4.8000000000000001E-5</c:v>
                </c:pt>
                <c:pt idx="13218">
                  <c:v>4.8000000000000001E-5</c:v>
                </c:pt>
                <c:pt idx="13219">
                  <c:v>4.8999999999999998E-5</c:v>
                </c:pt>
                <c:pt idx="13220">
                  <c:v>5.0000000000000002E-5</c:v>
                </c:pt>
                <c:pt idx="13221">
                  <c:v>5.0000000000000002E-5</c:v>
                </c:pt>
                <c:pt idx="13222">
                  <c:v>5.0000000000000002E-5</c:v>
                </c:pt>
                <c:pt idx="13223">
                  <c:v>5.1E-5</c:v>
                </c:pt>
                <c:pt idx="13224">
                  <c:v>5.1E-5</c:v>
                </c:pt>
                <c:pt idx="13225">
                  <c:v>5.1E-5</c:v>
                </c:pt>
                <c:pt idx="13226">
                  <c:v>5.1E-5</c:v>
                </c:pt>
                <c:pt idx="13227">
                  <c:v>5.0000000000000002E-5</c:v>
                </c:pt>
                <c:pt idx="13228">
                  <c:v>5.0000000000000002E-5</c:v>
                </c:pt>
                <c:pt idx="13229">
                  <c:v>5.0000000000000002E-5</c:v>
                </c:pt>
                <c:pt idx="13230">
                  <c:v>4.8999999999999998E-5</c:v>
                </c:pt>
                <c:pt idx="13231">
                  <c:v>4.8999999999999998E-5</c:v>
                </c:pt>
                <c:pt idx="13232">
                  <c:v>4.8000000000000001E-5</c:v>
                </c:pt>
                <c:pt idx="13233">
                  <c:v>4.6999999999999997E-5</c:v>
                </c:pt>
                <c:pt idx="13234">
                  <c:v>4.6E-5</c:v>
                </c:pt>
                <c:pt idx="13235">
                  <c:v>4.5000000000000003E-5</c:v>
                </c:pt>
                <c:pt idx="13236">
                  <c:v>4.3999999999999999E-5</c:v>
                </c:pt>
                <c:pt idx="13237">
                  <c:v>4.3000000000000002E-5</c:v>
                </c:pt>
                <c:pt idx="13238">
                  <c:v>4.1999999999999998E-5</c:v>
                </c:pt>
                <c:pt idx="13239">
                  <c:v>4.1E-5</c:v>
                </c:pt>
                <c:pt idx="13240">
                  <c:v>4.0000000000000003E-5</c:v>
                </c:pt>
                <c:pt idx="13241">
                  <c:v>3.8999999999999999E-5</c:v>
                </c:pt>
                <c:pt idx="13242">
                  <c:v>3.8000000000000002E-5</c:v>
                </c:pt>
                <c:pt idx="13243">
                  <c:v>3.6000000000000001E-5</c:v>
                </c:pt>
                <c:pt idx="13244">
                  <c:v>3.4999999999999997E-5</c:v>
                </c:pt>
                <c:pt idx="13245">
                  <c:v>3.4E-5</c:v>
                </c:pt>
                <c:pt idx="13246">
                  <c:v>3.1999999999999999E-5</c:v>
                </c:pt>
                <c:pt idx="13247">
                  <c:v>3.1000000000000001E-5</c:v>
                </c:pt>
                <c:pt idx="13248">
                  <c:v>3.0000000000000001E-5</c:v>
                </c:pt>
                <c:pt idx="13249">
                  <c:v>2.8E-5</c:v>
                </c:pt>
                <c:pt idx="13250">
                  <c:v>2.6999999999999999E-5</c:v>
                </c:pt>
                <c:pt idx="13251">
                  <c:v>2.5999999999999998E-5</c:v>
                </c:pt>
                <c:pt idx="13252">
                  <c:v>2.5000000000000001E-5</c:v>
                </c:pt>
                <c:pt idx="13253">
                  <c:v>2.3E-5</c:v>
                </c:pt>
                <c:pt idx="13254">
                  <c:v>2.1999999999999999E-5</c:v>
                </c:pt>
                <c:pt idx="13255">
                  <c:v>2.0999999999999999E-5</c:v>
                </c:pt>
                <c:pt idx="13256">
                  <c:v>2.0000000000000002E-5</c:v>
                </c:pt>
                <c:pt idx="13257">
                  <c:v>1.9000000000000001E-5</c:v>
                </c:pt>
                <c:pt idx="13258">
                  <c:v>1.7E-5</c:v>
                </c:pt>
                <c:pt idx="13259">
                  <c:v>1.5999999999999999E-5</c:v>
                </c:pt>
                <c:pt idx="13260">
                  <c:v>1.5E-5</c:v>
                </c:pt>
                <c:pt idx="13261">
                  <c:v>1.4E-5</c:v>
                </c:pt>
                <c:pt idx="13262">
                  <c:v>1.2999999999999999E-5</c:v>
                </c:pt>
                <c:pt idx="13263">
                  <c:v>1.2E-5</c:v>
                </c:pt>
                <c:pt idx="13264">
                  <c:v>1.1E-5</c:v>
                </c:pt>
                <c:pt idx="13265">
                  <c:v>1.0000000000000001E-5</c:v>
                </c:pt>
                <c:pt idx="13266">
                  <c:v>9.0000000000000002E-6</c:v>
                </c:pt>
                <c:pt idx="13267">
                  <c:v>7.9999999999999996E-6</c:v>
                </c:pt>
                <c:pt idx="13268">
                  <c:v>6.9999999999999999E-6</c:v>
                </c:pt>
                <c:pt idx="13269">
                  <c:v>6.0000000000000002E-6</c:v>
                </c:pt>
                <c:pt idx="13270">
                  <c:v>5.0000000000000004E-6</c:v>
                </c:pt>
                <c:pt idx="13271">
                  <c:v>3.9999999999999998E-6</c:v>
                </c:pt>
                <c:pt idx="13272">
                  <c:v>3.0000000000000001E-6</c:v>
                </c:pt>
                <c:pt idx="13273">
                  <c:v>1.9999999999999999E-6</c:v>
                </c:pt>
                <c:pt idx="13274">
                  <c:v>9.9999999999999995E-7</c:v>
                </c:pt>
                <c:pt idx="13275">
                  <c:v>0</c:v>
                </c:pt>
                <c:pt idx="13276">
                  <c:v>9.9999999999999995E-7</c:v>
                </c:pt>
                <c:pt idx="13277">
                  <c:v>1.9999999999999999E-6</c:v>
                </c:pt>
                <c:pt idx="13278">
                  <c:v>3.0000000000000001E-6</c:v>
                </c:pt>
                <c:pt idx="13279">
                  <c:v>3.9999999999999998E-6</c:v>
                </c:pt>
                <c:pt idx="13280">
                  <c:v>5.0000000000000004E-6</c:v>
                </c:pt>
                <c:pt idx="13281">
                  <c:v>6.0000000000000002E-6</c:v>
                </c:pt>
                <c:pt idx="13282">
                  <c:v>6.9999999999999999E-6</c:v>
                </c:pt>
                <c:pt idx="13283">
                  <c:v>7.9999999999999996E-6</c:v>
                </c:pt>
                <c:pt idx="13284">
                  <c:v>9.0000000000000002E-6</c:v>
                </c:pt>
                <c:pt idx="13285">
                  <c:v>1.0000000000000001E-5</c:v>
                </c:pt>
                <c:pt idx="13286">
                  <c:v>1.1E-5</c:v>
                </c:pt>
                <c:pt idx="13287">
                  <c:v>1.2E-5</c:v>
                </c:pt>
                <c:pt idx="13288">
                  <c:v>1.2999999999999999E-5</c:v>
                </c:pt>
                <c:pt idx="13289">
                  <c:v>1.4E-5</c:v>
                </c:pt>
                <c:pt idx="13290">
                  <c:v>1.5E-5</c:v>
                </c:pt>
                <c:pt idx="13291">
                  <c:v>1.5999999999999999E-5</c:v>
                </c:pt>
                <c:pt idx="13292">
                  <c:v>1.7E-5</c:v>
                </c:pt>
                <c:pt idx="13293">
                  <c:v>1.8E-5</c:v>
                </c:pt>
                <c:pt idx="13294">
                  <c:v>1.9000000000000001E-5</c:v>
                </c:pt>
                <c:pt idx="13295">
                  <c:v>2.0000000000000002E-5</c:v>
                </c:pt>
                <c:pt idx="13296">
                  <c:v>2.0000000000000002E-5</c:v>
                </c:pt>
                <c:pt idx="13297">
                  <c:v>2.0999999999999999E-5</c:v>
                </c:pt>
                <c:pt idx="13298">
                  <c:v>2.1999999999999999E-5</c:v>
                </c:pt>
                <c:pt idx="13299">
                  <c:v>2.3E-5</c:v>
                </c:pt>
                <c:pt idx="13300">
                  <c:v>2.3E-5</c:v>
                </c:pt>
                <c:pt idx="13301">
                  <c:v>2.4000000000000001E-5</c:v>
                </c:pt>
                <c:pt idx="13302">
                  <c:v>2.4000000000000001E-5</c:v>
                </c:pt>
                <c:pt idx="13303">
                  <c:v>2.5000000000000001E-5</c:v>
                </c:pt>
                <c:pt idx="13304">
                  <c:v>2.5000000000000001E-5</c:v>
                </c:pt>
                <c:pt idx="13305">
                  <c:v>2.5999999999999998E-5</c:v>
                </c:pt>
                <c:pt idx="13306">
                  <c:v>2.5999999999999998E-5</c:v>
                </c:pt>
                <c:pt idx="13307">
                  <c:v>2.6999999999999999E-5</c:v>
                </c:pt>
                <c:pt idx="13308">
                  <c:v>2.6999999999999999E-5</c:v>
                </c:pt>
                <c:pt idx="13309">
                  <c:v>2.6999999999999999E-5</c:v>
                </c:pt>
                <c:pt idx="13310">
                  <c:v>2.8E-5</c:v>
                </c:pt>
                <c:pt idx="13311">
                  <c:v>2.8E-5</c:v>
                </c:pt>
                <c:pt idx="13312">
                  <c:v>2.8E-5</c:v>
                </c:pt>
                <c:pt idx="13313">
                  <c:v>2.8E-5</c:v>
                </c:pt>
                <c:pt idx="13314">
                  <c:v>2.9E-5</c:v>
                </c:pt>
                <c:pt idx="13315">
                  <c:v>2.9E-5</c:v>
                </c:pt>
                <c:pt idx="13316">
                  <c:v>2.9E-5</c:v>
                </c:pt>
                <c:pt idx="13317">
                  <c:v>2.9E-5</c:v>
                </c:pt>
                <c:pt idx="13318">
                  <c:v>2.9E-5</c:v>
                </c:pt>
                <c:pt idx="13319">
                  <c:v>2.9E-5</c:v>
                </c:pt>
                <c:pt idx="13320">
                  <c:v>2.9E-5</c:v>
                </c:pt>
                <c:pt idx="13321">
                  <c:v>2.9E-5</c:v>
                </c:pt>
                <c:pt idx="13322">
                  <c:v>2.9E-5</c:v>
                </c:pt>
                <c:pt idx="13323">
                  <c:v>2.9E-5</c:v>
                </c:pt>
                <c:pt idx="13324">
                  <c:v>2.9E-5</c:v>
                </c:pt>
                <c:pt idx="13325">
                  <c:v>2.9E-5</c:v>
                </c:pt>
                <c:pt idx="13326">
                  <c:v>2.8E-5</c:v>
                </c:pt>
                <c:pt idx="13327">
                  <c:v>2.8E-5</c:v>
                </c:pt>
                <c:pt idx="13328">
                  <c:v>2.8E-5</c:v>
                </c:pt>
                <c:pt idx="13329">
                  <c:v>2.8E-5</c:v>
                </c:pt>
                <c:pt idx="13330">
                  <c:v>2.8E-5</c:v>
                </c:pt>
                <c:pt idx="13331">
                  <c:v>2.6999999999999999E-5</c:v>
                </c:pt>
                <c:pt idx="13332">
                  <c:v>2.6999999999999999E-5</c:v>
                </c:pt>
                <c:pt idx="13333">
                  <c:v>2.6999999999999999E-5</c:v>
                </c:pt>
                <c:pt idx="13334">
                  <c:v>2.6999999999999999E-5</c:v>
                </c:pt>
                <c:pt idx="13335">
                  <c:v>2.5999999999999998E-5</c:v>
                </c:pt>
                <c:pt idx="13336">
                  <c:v>2.5999999999999998E-5</c:v>
                </c:pt>
                <c:pt idx="13337">
                  <c:v>2.5999999999999998E-5</c:v>
                </c:pt>
                <c:pt idx="13338">
                  <c:v>2.5000000000000001E-5</c:v>
                </c:pt>
                <c:pt idx="13339">
                  <c:v>2.5000000000000001E-5</c:v>
                </c:pt>
                <c:pt idx="13340">
                  <c:v>2.4000000000000001E-5</c:v>
                </c:pt>
                <c:pt idx="13341">
                  <c:v>2.4000000000000001E-5</c:v>
                </c:pt>
                <c:pt idx="13342">
                  <c:v>2.4000000000000001E-5</c:v>
                </c:pt>
                <c:pt idx="13343">
                  <c:v>2.3E-5</c:v>
                </c:pt>
                <c:pt idx="13344">
                  <c:v>2.3E-5</c:v>
                </c:pt>
                <c:pt idx="13345">
                  <c:v>2.1999999999999999E-5</c:v>
                </c:pt>
                <c:pt idx="13346">
                  <c:v>2.1999999999999999E-5</c:v>
                </c:pt>
                <c:pt idx="13347">
                  <c:v>2.0999999999999999E-5</c:v>
                </c:pt>
                <c:pt idx="13348">
                  <c:v>2.0999999999999999E-5</c:v>
                </c:pt>
                <c:pt idx="13349">
                  <c:v>2.0000000000000002E-5</c:v>
                </c:pt>
                <c:pt idx="13350">
                  <c:v>2.0000000000000002E-5</c:v>
                </c:pt>
                <c:pt idx="13351">
                  <c:v>1.9000000000000001E-5</c:v>
                </c:pt>
                <c:pt idx="13352">
                  <c:v>1.8E-5</c:v>
                </c:pt>
                <c:pt idx="13353">
                  <c:v>1.8E-5</c:v>
                </c:pt>
                <c:pt idx="13354">
                  <c:v>1.7E-5</c:v>
                </c:pt>
                <c:pt idx="13355">
                  <c:v>1.7E-5</c:v>
                </c:pt>
                <c:pt idx="13356">
                  <c:v>1.5999999999999999E-5</c:v>
                </c:pt>
                <c:pt idx="13357">
                  <c:v>1.5999999999999999E-5</c:v>
                </c:pt>
                <c:pt idx="13358">
                  <c:v>1.5E-5</c:v>
                </c:pt>
                <c:pt idx="13359">
                  <c:v>1.5E-5</c:v>
                </c:pt>
                <c:pt idx="13360">
                  <c:v>1.4E-5</c:v>
                </c:pt>
                <c:pt idx="13361">
                  <c:v>1.2999999999999999E-5</c:v>
                </c:pt>
                <c:pt idx="13362">
                  <c:v>1.2999999999999999E-5</c:v>
                </c:pt>
                <c:pt idx="13363">
                  <c:v>1.2E-5</c:v>
                </c:pt>
                <c:pt idx="13364">
                  <c:v>1.2E-5</c:v>
                </c:pt>
                <c:pt idx="13365">
                  <c:v>1.1E-5</c:v>
                </c:pt>
                <c:pt idx="13366">
                  <c:v>1.1E-5</c:v>
                </c:pt>
                <c:pt idx="13367">
                  <c:v>1.1E-5</c:v>
                </c:pt>
                <c:pt idx="13368">
                  <c:v>1.0000000000000001E-5</c:v>
                </c:pt>
                <c:pt idx="13369">
                  <c:v>1.0000000000000001E-5</c:v>
                </c:pt>
                <c:pt idx="13370">
                  <c:v>9.0000000000000002E-6</c:v>
                </c:pt>
                <c:pt idx="13371">
                  <c:v>9.0000000000000002E-6</c:v>
                </c:pt>
                <c:pt idx="13372">
                  <c:v>9.0000000000000002E-6</c:v>
                </c:pt>
                <c:pt idx="13373">
                  <c:v>7.9999999999999996E-6</c:v>
                </c:pt>
                <c:pt idx="13374">
                  <c:v>7.9999999999999996E-6</c:v>
                </c:pt>
                <c:pt idx="13375">
                  <c:v>7.9999999999999996E-6</c:v>
                </c:pt>
                <c:pt idx="13376">
                  <c:v>6.9999999999999999E-6</c:v>
                </c:pt>
                <c:pt idx="13377">
                  <c:v>6.9999999999999999E-6</c:v>
                </c:pt>
                <c:pt idx="13378">
                  <c:v>6.9999999999999999E-6</c:v>
                </c:pt>
                <c:pt idx="13379">
                  <c:v>6.9999999999999999E-6</c:v>
                </c:pt>
                <c:pt idx="13380">
                  <c:v>6.9999999999999999E-6</c:v>
                </c:pt>
                <c:pt idx="13381">
                  <c:v>6.9999999999999999E-6</c:v>
                </c:pt>
                <c:pt idx="13382">
                  <c:v>6.9999999999999999E-6</c:v>
                </c:pt>
                <c:pt idx="13383">
                  <c:v>6.9999999999999999E-6</c:v>
                </c:pt>
                <c:pt idx="13384">
                  <c:v>6.9999999999999999E-6</c:v>
                </c:pt>
                <c:pt idx="13385">
                  <c:v>6.9999999999999999E-6</c:v>
                </c:pt>
                <c:pt idx="13386">
                  <c:v>6.9999999999999999E-6</c:v>
                </c:pt>
                <c:pt idx="13387">
                  <c:v>6.9999999999999999E-6</c:v>
                </c:pt>
                <c:pt idx="13388">
                  <c:v>6.9999999999999999E-6</c:v>
                </c:pt>
                <c:pt idx="13389">
                  <c:v>6.9999999999999999E-6</c:v>
                </c:pt>
                <c:pt idx="13390">
                  <c:v>6.9999999999999999E-6</c:v>
                </c:pt>
                <c:pt idx="13391">
                  <c:v>7.9999999999999996E-6</c:v>
                </c:pt>
                <c:pt idx="13392">
                  <c:v>7.9999999999999996E-6</c:v>
                </c:pt>
                <c:pt idx="13393">
                  <c:v>7.9999999999999996E-6</c:v>
                </c:pt>
                <c:pt idx="13394">
                  <c:v>7.9999999999999996E-6</c:v>
                </c:pt>
                <c:pt idx="13395">
                  <c:v>9.0000000000000002E-6</c:v>
                </c:pt>
                <c:pt idx="13396">
                  <c:v>9.0000000000000002E-6</c:v>
                </c:pt>
                <c:pt idx="13397">
                  <c:v>9.0000000000000002E-6</c:v>
                </c:pt>
                <c:pt idx="13398">
                  <c:v>9.0000000000000002E-6</c:v>
                </c:pt>
                <c:pt idx="13399">
                  <c:v>1.0000000000000001E-5</c:v>
                </c:pt>
                <c:pt idx="13400">
                  <c:v>1.0000000000000001E-5</c:v>
                </c:pt>
                <c:pt idx="13401">
                  <c:v>1.0000000000000001E-5</c:v>
                </c:pt>
                <c:pt idx="13402">
                  <c:v>1.0000000000000001E-5</c:v>
                </c:pt>
                <c:pt idx="13403">
                  <c:v>1.1E-5</c:v>
                </c:pt>
                <c:pt idx="13404">
                  <c:v>1.1E-5</c:v>
                </c:pt>
                <c:pt idx="13405">
                  <c:v>1.1E-5</c:v>
                </c:pt>
                <c:pt idx="13406">
                  <c:v>1.1E-5</c:v>
                </c:pt>
                <c:pt idx="13407">
                  <c:v>1.1E-5</c:v>
                </c:pt>
                <c:pt idx="13408">
                  <c:v>1.1E-5</c:v>
                </c:pt>
                <c:pt idx="13409">
                  <c:v>1.1E-5</c:v>
                </c:pt>
                <c:pt idx="13410">
                  <c:v>1.1E-5</c:v>
                </c:pt>
                <c:pt idx="13411">
                  <c:v>1.1E-5</c:v>
                </c:pt>
                <c:pt idx="13412">
                  <c:v>1.1E-5</c:v>
                </c:pt>
                <c:pt idx="13413">
                  <c:v>1.1E-5</c:v>
                </c:pt>
                <c:pt idx="13414">
                  <c:v>1.1E-5</c:v>
                </c:pt>
                <c:pt idx="13415">
                  <c:v>1.0000000000000001E-5</c:v>
                </c:pt>
                <c:pt idx="13416">
                  <c:v>1.0000000000000001E-5</c:v>
                </c:pt>
                <c:pt idx="13417">
                  <c:v>1.0000000000000001E-5</c:v>
                </c:pt>
                <c:pt idx="13418">
                  <c:v>9.0000000000000002E-6</c:v>
                </c:pt>
                <c:pt idx="13419">
                  <c:v>9.0000000000000002E-6</c:v>
                </c:pt>
                <c:pt idx="13420">
                  <c:v>7.9999999999999996E-6</c:v>
                </c:pt>
                <c:pt idx="13421">
                  <c:v>7.9999999999999996E-6</c:v>
                </c:pt>
                <c:pt idx="13422">
                  <c:v>6.9999999999999999E-6</c:v>
                </c:pt>
                <c:pt idx="13423">
                  <c:v>6.0000000000000002E-6</c:v>
                </c:pt>
                <c:pt idx="13424">
                  <c:v>6.0000000000000002E-6</c:v>
                </c:pt>
                <c:pt idx="13425">
                  <c:v>5.0000000000000004E-6</c:v>
                </c:pt>
                <c:pt idx="13426">
                  <c:v>5.0000000000000004E-6</c:v>
                </c:pt>
                <c:pt idx="13427">
                  <c:v>5.0000000000000004E-6</c:v>
                </c:pt>
                <c:pt idx="13428">
                  <c:v>5.0000000000000004E-6</c:v>
                </c:pt>
                <c:pt idx="13429">
                  <c:v>5.0000000000000004E-6</c:v>
                </c:pt>
                <c:pt idx="13430">
                  <c:v>5.0000000000000004E-6</c:v>
                </c:pt>
                <c:pt idx="13431">
                  <c:v>6.0000000000000002E-6</c:v>
                </c:pt>
                <c:pt idx="13432">
                  <c:v>6.9999999999999999E-6</c:v>
                </c:pt>
                <c:pt idx="13433">
                  <c:v>7.9999999999999996E-6</c:v>
                </c:pt>
                <c:pt idx="13434">
                  <c:v>9.0000000000000002E-6</c:v>
                </c:pt>
                <c:pt idx="13435">
                  <c:v>1.1E-5</c:v>
                </c:pt>
                <c:pt idx="13436">
                  <c:v>1.2E-5</c:v>
                </c:pt>
                <c:pt idx="13437">
                  <c:v>1.2999999999999999E-5</c:v>
                </c:pt>
                <c:pt idx="13438">
                  <c:v>1.5E-5</c:v>
                </c:pt>
                <c:pt idx="13439">
                  <c:v>1.5999999999999999E-5</c:v>
                </c:pt>
                <c:pt idx="13440">
                  <c:v>1.7E-5</c:v>
                </c:pt>
                <c:pt idx="13441">
                  <c:v>1.9000000000000001E-5</c:v>
                </c:pt>
                <c:pt idx="13442">
                  <c:v>2.0000000000000002E-5</c:v>
                </c:pt>
                <c:pt idx="13443">
                  <c:v>2.1999999999999999E-5</c:v>
                </c:pt>
                <c:pt idx="13444">
                  <c:v>2.3E-5</c:v>
                </c:pt>
                <c:pt idx="13445">
                  <c:v>2.4000000000000001E-5</c:v>
                </c:pt>
                <c:pt idx="13446">
                  <c:v>2.5999999999999998E-5</c:v>
                </c:pt>
                <c:pt idx="13447">
                  <c:v>2.6999999999999999E-5</c:v>
                </c:pt>
                <c:pt idx="13448">
                  <c:v>2.8E-5</c:v>
                </c:pt>
                <c:pt idx="13449">
                  <c:v>2.9E-5</c:v>
                </c:pt>
                <c:pt idx="13450">
                  <c:v>3.0000000000000001E-5</c:v>
                </c:pt>
                <c:pt idx="13451">
                  <c:v>3.1999999999999999E-5</c:v>
                </c:pt>
                <c:pt idx="13452">
                  <c:v>3.3000000000000003E-5</c:v>
                </c:pt>
                <c:pt idx="13453">
                  <c:v>3.4E-5</c:v>
                </c:pt>
                <c:pt idx="13454">
                  <c:v>3.4E-5</c:v>
                </c:pt>
                <c:pt idx="13455">
                  <c:v>3.4999999999999997E-5</c:v>
                </c:pt>
                <c:pt idx="13456">
                  <c:v>3.6000000000000001E-5</c:v>
                </c:pt>
                <c:pt idx="13457">
                  <c:v>3.6999999999999998E-5</c:v>
                </c:pt>
                <c:pt idx="13458">
                  <c:v>3.6999999999999998E-5</c:v>
                </c:pt>
                <c:pt idx="13459">
                  <c:v>3.8000000000000002E-5</c:v>
                </c:pt>
                <c:pt idx="13460">
                  <c:v>3.8000000000000002E-5</c:v>
                </c:pt>
                <c:pt idx="13461">
                  <c:v>3.8999999999999999E-5</c:v>
                </c:pt>
                <c:pt idx="13462">
                  <c:v>3.8999999999999999E-5</c:v>
                </c:pt>
                <c:pt idx="13463">
                  <c:v>3.8999999999999999E-5</c:v>
                </c:pt>
                <c:pt idx="13464">
                  <c:v>3.8999999999999999E-5</c:v>
                </c:pt>
                <c:pt idx="13465">
                  <c:v>3.8999999999999999E-5</c:v>
                </c:pt>
                <c:pt idx="13466">
                  <c:v>3.8999999999999999E-5</c:v>
                </c:pt>
                <c:pt idx="13467">
                  <c:v>3.8999999999999999E-5</c:v>
                </c:pt>
                <c:pt idx="13468">
                  <c:v>3.8999999999999999E-5</c:v>
                </c:pt>
                <c:pt idx="13469">
                  <c:v>3.8999999999999999E-5</c:v>
                </c:pt>
                <c:pt idx="13470">
                  <c:v>3.8999999999999999E-5</c:v>
                </c:pt>
                <c:pt idx="13471">
                  <c:v>3.8000000000000002E-5</c:v>
                </c:pt>
                <c:pt idx="13472">
                  <c:v>3.8000000000000002E-5</c:v>
                </c:pt>
                <c:pt idx="13473">
                  <c:v>3.6999999999999998E-5</c:v>
                </c:pt>
                <c:pt idx="13474">
                  <c:v>3.6999999999999998E-5</c:v>
                </c:pt>
                <c:pt idx="13475">
                  <c:v>3.6000000000000001E-5</c:v>
                </c:pt>
                <c:pt idx="13476">
                  <c:v>3.4999999999999997E-5</c:v>
                </c:pt>
                <c:pt idx="13477">
                  <c:v>3.4E-5</c:v>
                </c:pt>
                <c:pt idx="13478">
                  <c:v>3.3000000000000003E-5</c:v>
                </c:pt>
                <c:pt idx="13479">
                  <c:v>3.1999999999999999E-5</c:v>
                </c:pt>
                <c:pt idx="13480">
                  <c:v>3.1000000000000001E-5</c:v>
                </c:pt>
                <c:pt idx="13481">
                  <c:v>3.0000000000000001E-5</c:v>
                </c:pt>
                <c:pt idx="13482">
                  <c:v>2.9E-5</c:v>
                </c:pt>
                <c:pt idx="13483">
                  <c:v>2.8E-5</c:v>
                </c:pt>
                <c:pt idx="13484">
                  <c:v>2.6999999999999999E-5</c:v>
                </c:pt>
                <c:pt idx="13485">
                  <c:v>2.5999999999999998E-5</c:v>
                </c:pt>
                <c:pt idx="13486">
                  <c:v>2.4000000000000001E-5</c:v>
                </c:pt>
                <c:pt idx="13487">
                  <c:v>2.3E-5</c:v>
                </c:pt>
                <c:pt idx="13488">
                  <c:v>2.1999999999999999E-5</c:v>
                </c:pt>
                <c:pt idx="13489">
                  <c:v>2.0999999999999999E-5</c:v>
                </c:pt>
                <c:pt idx="13490">
                  <c:v>1.9000000000000001E-5</c:v>
                </c:pt>
                <c:pt idx="13491">
                  <c:v>1.8E-5</c:v>
                </c:pt>
                <c:pt idx="13492">
                  <c:v>1.5999999999999999E-5</c:v>
                </c:pt>
                <c:pt idx="13493">
                  <c:v>1.5E-5</c:v>
                </c:pt>
                <c:pt idx="13494">
                  <c:v>1.4E-5</c:v>
                </c:pt>
                <c:pt idx="13495">
                  <c:v>1.2E-5</c:v>
                </c:pt>
                <c:pt idx="13496">
                  <c:v>1.1E-5</c:v>
                </c:pt>
                <c:pt idx="13497">
                  <c:v>1.0000000000000001E-5</c:v>
                </c:pt>
                <c:pt idx="13498">
                  <c:v>7.9999999999999996E-6</c:v>
                </c:pt>
                <c:pt idx="13499">
                  <c:v>6.9999999999999999E-6</c:v>
                </c:pt>
                <c:pt idx="13500">
                  <c:v>6.0000000000000002E-6</c:v>
                </c:pt>
                <c:pt idx="13501">
                  <c:v>5.0000000000000004E-6</c:v>
                </c:pt>
                <c:pt idx="13502">
                  <c:v>3.9999999999999998E-6</c:v>
                </c:pt>
                <c:pt idx="13503">
                  <c:v>3.0000000000000001E-6</c:v>
                </c:pt>
                <c:pt idx="13504">
                  <c:v>9.9999999999999995E-7</c:v>
                </c:pt>
                <c:pt idx="13505">
                  <c:v>9.9999999999999995E-7</c:v>
                </c:pt>
                <c:pt idx="13506">
                  <c:v>9.9999999999999995E-7</c:v>
                </c:pt>
                <c:pt idx="13507">
                  <c:v>9.9999999999999995E-7</c:v>
                </c:pt>
                <c:pt idx="13508">
                  <c:v>1.9999999999999999E-6</c:v>
                </c:pt>
                <c:pt idx="13509">
                  <c:v>3.0000000000000001E-6</c:v>
                </c:pt>
                <c:pt idx="13510">
                  <c:v>3.9999999999999998E-6</c:v>
                </c:pt>
                <c:pt idx="13511">
                  <c:v>3.9999999999999998E-6</c:v>
                </c:pt>
                <c:pt idx="13512">
                  <c:v>5.0000000000000004E-6</c:v>
                </c:pt>
                <c:pt idx="13513">
                  <c:v>5.0000000000000004E-6</c:v>
                </c:pt>
                <c:pt idx="13514">
                  <c:v>5.0000000000000004E-6</c:v>
                </c:pt>
                <c:pt idx="13515">
                  <c:v>6.0000000000000002E-6</c:v>
                </c:pt>
                <c:pt idx="13516">
                  <c:v>6.0000000000000002E-6</c:v>
                </c:pt>
                <c:pt idx="13517">
                  <c:v>6.0000000000000002E-6</c:v>
                </c:pt>
                <c:pt idx="13518">
                  <c:v>6.0000000000000002E-6</c:v>
                </c:pt>
                <c:pt idx="13519">
                  <c:v>6.0000000000000002E-6</c:v>
                </c:pt>
                <c:pt idx="13520">
                  <c:v>6.0000000000000002E-6</c:v>
                </c:pt>
                <c:pt idx="13521">
                  <c:v>6.0000000000000002E-6</c:v>
                </c:pt>
                <c:pt idx="13522">
                  <c:v>6.0000000000000002E-6</c:v>
                </c:pt>
                <c:pt idx="13523">
                  <c:v>6.0000000000000002E-6</c:v>
                </c:pt>
                <c:pt idx="13524">
                  <c:v>6.0000000000000002E-6</c:v>
                </c:pt>
                <c:pt idx="13525">
                  <c:v>6.0000000000000002E-6</c:v>
                </c:pt>
                <c:pt idx="13526">
                  <c:v>6.0000000000000002E-6</c:v>
                </c:pt>
                <c:pt idx="13527">
                  <c:v>6.0000000000000002E-6</c:v>
                </c:pt>
                <c:pt idx="13528">
                  <c:v>6.0000000000000002E-6</c:v>
                </c:pt>
                <c:pt idx="13529">
                  <c:v>6.0000000000000002E-6</c:v>
                </c:pt>
                <c:pt idx="13530">
                  <c:v>6.0000000000000002E-6</c:v>
                </c:pt>
                <c:pt idx="13531">
                  <c:v>6.0000000000000002E-6</c:v>
                </c:pt>
                <c:pt idx="13532">
                  <c:v>6.9999999999999999E-6</c:v>
                </c:pt>
                <c:pt idx="13533">
                  <c:v>6.9999999999999999E-6</c:v>
                </c:pt>
                <c:pt idx="13534">
                  <c:v>7.9999999999999996E-6</c:v>
                </c:pt>
                <c:pt idx="13535">
                  <c:v>7.9999999999999996E-6</c:v>
                </c:pt>
                <c:pt idx="13536">
                  <c:v>9.0000000000000002E-6</c:v>
                </c:pt>
                <c:pt idx="13537">
                  <c:v>9.0000000000000002E-6</c:v>
                </c:pt>
                <c:pt idx="13538">
                  <c:v>1.0000000000000001E-5</c:v>
                </c:pt>
                <c:pt idx="13539">
                  <c:v>1.1E-5</c:v>
                </c:pt>
                <c:pt idx="13540">
                  <c:v>1.2E-5</c:v>
                </c:pt>
                <c:pt idx="13541">
                  <c:v>1.2E-5</c:v>
                </c:pt>
                <c:pt idx="13542">
                  <c:v>1.2999999999999999E-5</c:v>
                </c:pt>
                <c:pt idx="13543">
                  <c:v>1.4E-5</c:v>
                </c:pt>
                <c:pt idx="13544">
                  <c:v>1.5E-5</c:v>
                </c:pt>
                <c:pt idx="13545">
                  <c:v>1.5E-5</c:v>
                </c:pt>
                <c:pt idx="13546">
                  <c:v>1.5999999999999999E-5</c:v>
                </c:pt>
                <c:pt idx="13547">
                  <c:v>1.5999999999999999E-5</c:v>
                </c:pt>
                <c:pt idx="13548">
                  <c:v>1.7E-5</c:v>
                </c:pt>
                <c:pt idx="13549">
                  <c:v>1.8E-5</c:v>
                </c:pt>
                <c:pt idx="13550">
                  <c:v>1.8E-5</c:v>
                </c:pt>
                <c:pt idx="13551">
                  <c:v>1.9000000000000001E-5</c:v>
                </c:pt>
                <c:pt idx="13552">
                  <c:v>1.9000000000000001E-5</c:v>
                </c:pt>
                <c:pt idx="13553">
                  <c:v>1.9000000000000001E-5</c:v>
                </c:pt>
                <c:pt idx="13554">
                  <c:v>2.0000000000000002E-5</c:v>
                </c:pt>
                <c:pt idx="13555">
                  <c:v>2.0000000000000002E-5</c:v>
                </c:pt>
                <c:pt idx="13556">
                  <c:v>2.0000000000000002E-5</c:v>
                </c:pt>
                <c:pt idx="13557">
                  <c:v>2.0000000000000002E-5</c:v>
                </c:pt>
                <c:pt idx="13558">
                  <c:v>2.0000000000000002E-5</c:v>
                </c:pt>
                <c:pt idx="13559">
                  <c:v>2.0000000000000002E-5</c:v>
                </c:pt>
                <c:pt idx="13560">
                  <c:v>2.0000000000000002E-5</c:v>
                </c:pt>
                <c:pt idx="13561">
                  <c:v>2.0000000000000002E-5</c:v>
                </c:pt>
                <c:pt idx="13562">
                  <c:v>2.0000000000000002E-5</c:v>
                </c:pt>
                <c:pt idx="13563">
                  <c:v>2.0000000000000002E-5</c:v>
                </c:pt>
                <c:pt idx="13564">
                  <c:v>1.9000000000000001E-5</c:v>
                </c:pt>
                <c:pt idx="13565">
                  <c:v>1.9000000000000001E-5</c:v>
                </c:pt>
                <c:pt idx="13566">
                  <c:v>1.8E-5</c:v>
                </c:pt>
                <c:pt idx="13567">
                  <c:v>1.8E-5</c:v>
                </c:pt>
                <c:pt idx="13568">
                  <c:v>1.7E-5</c:v>
                </c:pt>
                <c:pt idx="13569">
                  <c:v>1.5999999999999999E-5</c:v>
                </c:pt>
                <c:pt idx="13570">
                  <c:v>1.5999999999999999E-5</c:v>
                </c:pt>
                <c:pt idx="13571">
                  <c:v>1.5E-5</c:v>
                </c:pt>
                <c:pt idx="13572">
                  <c:v>1.4E-5</c:v>
                </c:pt>
                <c:pt idx="13573">
                  <c:v>1.2999999999999999E-5</c:v>
                </c:pt>
                <c:pt idx="13574">
                  <c:v>1.2E-5</c:v>
                </c:pt>
                <c:pt idx="13575">
                  <c:v>1.1E-5</c:v>
                </c:pt>
                <c:pt idx="13576">
                  <c:v>1.0000000000000001E-5</c:v>
                </c:pt>
                <c:pt idx="13577">
                  <c:v>9.0000000000000002E-6</c:v>
                </c:pt>
                <c:pt idx="13578">
                  <c:v>7.9999999999999996E-6</c:v>
                </c:pt>
                <c:pt idx="13579">
                  <c:v>6.9999999999999999E-6</c:v>
                </c:pt>
                <c:pt idx="13580">
                  <c:v>6.0000000000000002E-6</c:v>
                </c:pt>
                <c:pt idx="13581">
                  <c:v>5.0000000000000004E-6</c:v>
                </c:pt>
                <c:pt idx="13582">
                  <c:v>3.9999999999999998E-6</c:v>
                </c:pt>
                <c:pt idx="13583">
                  <c:v>3.0000000000000001E-6</c:v>
                </c:pt>
                <c:pt idx="13584">
                  <c:v>1.9999999999999999E-6</c:v>
                </c:pt>
                <c:pt idx="13585">
                  <c:v>1.9999999999999999E-6</c:v>
                </c:pt>
                <c:pt idx="13586">
                  <c:v>1.9999999999999999E-6</c:v>
                </c:pt>
                <c:pt idx="13587">
                  <c:v>3.0000000000000001E-6</c:v>
                </c:pt>
                <c:pt idx="13588">
                  <c:v>3.9999999999999998E-6</c:v>
                </c:pt>
                <c:pt idx="13589">
                  <c:v>5.0000000000000004E-6</c:v>
                </c:pt>
                <c:pt idx="13590">
                  <c:v>6.0000000000000002E-6</c:v>
                </c:pt>
                <c:pt idx="13591">
                  <c:v>6.9999999999999999E-6</c:v>
                </c:pt>
                <c:pt idx="13592">
                  <c:v>7.9999999999999996E-6</c:v>
                </c:pt>
                <c:pt idx="13593">
                  <c:v>9.0000000000000002E-6</c:v>
                </c:pt>
                <c:pt idx="13594">
                  <c:v>1.0000000000000001E-5</c:v>
                </c:pt>
                <c:pt idx="13595">
                  <c:v>1.1E-5</c:v>
                </c:pt>
                <c:pt idx="13596">
                  <c:v>1.2E-5</c:v>
                </c:pt>
                <c:pt idx="13597">
                  <c:v>1.2999999999999999E-5</c:v>
                </c:pt>
                <c:pt idx="13598">
                  <c:v>1.4E-5</c:v>
                </c:pt>
                <c:pt idx="13599">
                  <c:v>1.5E-5</c:v>
                </c:pt>
                <c:pt idx="13600">
                  <c:v>1.5999999999999999E-5</c:v>
                </c:pt>
                <c:pt idx="13601">
                  <c:v>1.7E-5</c:v>
                </c:pt>
                <c:pt idx="13602">
                  <c:v>1.7E-5</c:v>
                </c:pt>
                <c:pt idx="13603">
                  <c:v>1.8E-5</c:v>
                </c:pt>
                <c:pt idx="13604">
                  <c:v>1.8E-5</c:v>
                </c:pt>
                <c:pt idx="13605">
                  <c:v>1.9000000000000001E-5</c:v>
                </c:pt>
                <c:pt idx="13606">
                  <c:v>1.9000000000000001E-5</c:v>
                </c:pt>
                <c:pt idx="13607">
                  <c:v>2.0000000000000002E-5</c:v>
                </c:pt>
                <c:pt idx="13608">
                  <c:v>2.0000000000000002E-5</c:v>
                </c:pt>
                <c:pt idx="13609">
                  <c:v>2.0000000000000002E-5</c:v>
                </c:pt>
                <c:pt idx="13610">
                  <c:v>2.0000000000000002E-5</c:v>
                </c:pt>
                <c:pt idx="13611">
                  <c:v>2.0000000000000002E-5</c:v>
                </c:pt>
                <c:pt idx="13612">
                  <c:v>2.0000000000000002E-5</c:v>
                </c:pt>
                <c:pt idx="13613">
                  <c:v>2.0999999999999999E-5</c:v>
                </c:pt>
                <c:pt idx="13614">
                  <c:v>2.0999999999999999E-5</c:v>
                </c:pt>
                <c:pt idx="13615">
                  <c:v>2.0000000000000002E-5</c:v>
                </c:pt>
                <c:pt idx="13616">
                  <c:v>2.0000000000000002E-5</c:v>
                </c:pt>
                <c:pt idx="13617">
                  <c:v>2.0000000000000002E-5</c:v>
                </c:pt>
                <c:pt idx="13618">
                  <c:v>2.0000000000000002E-5</c:v>
                </c:pt>
                <c:pt idx="13619">
                  <c:v>2.0000000000000002E-5</c:v>
                </c:pt>
                <c:pt idx="13620">
                  <c:v>2.0000000000000002E-5</c:v>
                </c:pt>
                <c:pt idx="13621">
                  <c:v>2.0000000000000002E-5</c:v>
                </c:pt>
                <c:pt idx="13622">
                  <c:v>2.0000000000000002E-5</c:v>
                </c:pt>
                <c:pt idx="13623">
                  <c:v>1.9000000000000001E-5</c:v>
                </c:pt>
                <c:pt idx="13624">
                  <c:v>1.9000000000000001E-5</c:v>
                </c:pt>
                <c:pt idx="13625">
                  <c:v>1.9000000000000001E-5</c:v>
                </c:pt>
                <c:pt idx="13626">
                  <c:v>1.9000000000000001E-5</c:v>
                </c:pt>
                <c:pt idx="13627">
                  <c:v>1.9000000000000001E-5</c:v>
                </c:pt>
                <c:pt idx="13628">
                  <c:v>1.9000000000000001E-5</c:v>
                </c:pt>
                <c:pt idx="13629">
                  <c:v>1.9000000000000001E-5</c:v>
                </c:pt>
                <c:pt idx="13630">
                  <c:v>1.9000000000000001E-5</c:v>
                </c:pt>
                <c:pt idx="13631">
                  <c:v>2.0000000000000002E-5</c:v>
                </c:pt>
                <c:pt idx="13632">
                  <c:v>2.0000000000000002E-5</c:v>
                </c:pt>
                <c:pt idx="13633">
                  <c:v>2.0000000000000002E-5</c:v>
                </c:pt>
                <c:pt idx="13634">
                  <c:v>2.0999999999999999E-5</c:v>
                </c:pt>
                <c:pt idx="13635">
                  <c:v>2.0999999999999999E-5</c:v>
                </c:pt>
                <c:pt idx="13636">
                  <c:v>2.1999999999999999E-5</c:v>
                </c:pt>
                <c:pt idx="13637">
                  <c:v>2.1999999999999999E-5</c:v>
                </c:pt>
                <c:pt idx="13638">
                  <c:v>2.3E-5</c:v>
                </c:pt>
                <c:pt idx="13639">
                  <c:v>2.4000000000000001E-5</c:v>
                </c:pt>
                <c:pt idx="13640">
                  <c:v>2.5000000000000001E-5</c:v>
                </c:pt>
                <c:pt idx="13641">
                  <c:v>2.5000000000000001E-5</c:v>
                </c:pt>
                <c:pt idx="13642">
                  <c:v>2.5999999999999998E-5</c:v>
                </c:pt>
                <c:pt idx="13643">
                  <c:v>2.6999999999999999E-5</c:v>
                </c:pt>
                <c:pt idx="13644">
                  <c:v>2.6999999999999999E-5</c:v>
                </c:pt>
                <c:pt idx="13645">
                  <c:v>2.8E-5</c:v>
                </c:pt>
                <c:pt idx="13646">
                  <c:v>2.9E-5</c:v>
                </c:pt>
                <c:pt idx="13647">
                  <c:v>3.0000000000000001E-5</c:v>
                </c:pt>
                <c:pt idx="13648">
                  <c:v>3.0000000000000001E-5</c:v>
                </c:pt>
                <c:pt idx="13649">
                  <c:v>3.1000000000000001E-5</c:v>
                </c:pt>
                <c:pt idx="13650">
                  <c:v>3.1999999999999999E-5</c:v>
                </c:pt>
                <c:pt idx="13651">
                  <c:v>3.1999999999999999E-5</c:v>
                </c:pt>
                <c:pt idx="13652">
                  <c:v>3.3000000000000003E-5</c:v>
                </c:pt>
                <c:pt idx="13653">
                  <c:v>3.4E-5</c:v>
                </c:pt>
                <c:pt idx="13654">
                  <c:v>3.4E-5</c:v>
                </c:pt>
                <c:pt idx="13655">
                  <c:v>3.4999999999999997E-5</c:v>
                </c:pt>
                <c:pt idx="13656">
                  <c:v>3.4999999999999997E-5</c:v>
                </c:pt>
                <c:pt idx="13657">
                  <c:v>3.4999999999999997E-5</c:v>
                </c:pt>
                <c:pt idx="13658">
                  <c:v>3.6000000000000001E-5</c:v>
                </c:pt>
                <c:pt idx="13659">
                  <c:v>3.6000000000000001E-5</c:v>
                </c:pt>
                <c:pt idx="13660">
                  <c:v>3.6000000000000001E-5</c:v>
                </c:pt>
                <c:pt idx="13661">
                  <c:v>3.6999999999999998E-5</c:v>
                </c:pt>
                <c:pt idx="13662">
                  <c:v>3.6999999999999998E-5</c:v>
                </c:pt>
                <c:pt idx="13663">
                  <c:v>3.6999999999999998E-5</c:v>
                </c:pt>
                <c:pt idx="13664">
                  <c:v>3.6999999999999998E-5</c:v>
                </c:pt>
                <c:pt idx="13665">
                  <c:v>3.6999999999999998E-5</c:v>
                </c:pt>
                <c:pt idx="13666">
                  <c:v>3.6999999999999998E-5</c:v>
                </c:pt>
                <c:pt idx="13667">
                  <c:v>3.6000000000000001E-5</c:v>
                </c:pt>
                <c:pt idx="13668">
                  <c:v>3.6000000000000001E-5</c:v>
                </c:pt>
                <c:pt idx="13669">
                  <c:v>3.6000000000000001E-5</c:v>
                </c:pt>
                <c:pt idx="13670">
                  <c:v>3.4999999999999997E-5</c:v>
                </c:pt>
                <c:pt idx="13671">
                  <c:v>3.4999999999999997E-5</c:v>
                </c:pt>
                <c:pt idx="13672">
                  <c:v>3.4E-5</c:v>
                </c:pt>
                <c:pt idx="13673">
                  <c:v>3.4E-5</c:v>
                </c:pt>
                <c:pt idx="13674">
                  <c:v>3.3000000000000003E-5</c:v>
                </c:pt>
                <c:pt idx="13675">
                  <c:v>3.1999999999999999E-5</c:v>
                </c:pt>
                <c:pt idx="13676">
                  <c:v>3.1999999999999999E-5</c:v>
                </c:pt>
                <c:pt idx="13677">
                  <c:v>3.1000000000000001E-5</c:v>
                </c:pt>
                <c:pt idx="13678">
                  <c:v>3.0000000000000001E-5</c:v>
                </c:pt>
                <c:pt idx="13679">
                  <c:v>2.9E-5</c:v>
                </c:pt>
                <c:pt idx="13680">
                  <c:v>2.8E-5</c:v>
                </c:pt>
                <c:pt idx="13681">
                  <c:v>2.6999999999999999E-5</c:v>
                </c:pt>
                <c:pt idx="13682">
                  <c:v>2.5999999999999998E-5</c:v>
                </c:pt>
                <c:pt idx="13683">
                  <c:v>2.5000000000000001E-5</c:v>
                </c:pt>
                <c:pt idx="13684">
                  <c:v>2.4000000000000001E-5</c:v>
                </c:pt>
                <c:pt idx="13685">
                  <c:v>2.1999999999999999E-5</c:v>
                </c:pt>
                <c:pt idx="13686">
                  <c:v>2.0999999999999999E-5</c:v>
                </c:pt>
                <c:pt idx="13687">
                  <c:v>2.0000000000000002E-5</c:v>
                </c:pt>
                <c:pt idx="13688">
                  <c:v>1.9000000000000001E-5</c:v>
                </c:pt>
                <c:pt idx="13689">
                  <c:v>1.8E-5</c:v>
                </c:pt>
                <c:pt idx="13690">
                  <c:v>1.7E-5</c:v>
                </c:pt>
                <c:pt idx="13691">
                  <c:v>1.5E-5</c:v>
                </c:pt>
                <c:pt idx="13692">
                  <c:v>1.4E-5</c:v>
                </c:pt>
                <c:pt idx="13693">
                  <c:v>1.2999999999999999E-5</c:v>
                </c:pt>
                <c:pt idx="13694">
                  <c:v>1.2E-5</c:v>
                </c:pt>
                <c:pt idx="13695">
                  <c:v>1.1E-5</c:v>
                </c:pt>
                <c:pt idx="13696">
                  <c:v>1.0000000000000001E-5</c:v>
                </c:pt>
                <c:pt idx="13697">
                  <c:v>9.0000000000000002E-6</c:v>
                </c:pt>
                <c:pt idx="13698">
                  <c:v>7.9999999999999996E-6</c:v>
                </c:pt>
                <c:pt idx="13699">
                  <c:v>6.9999999999999999E-6</c:v>
                </c:pt>
                <c:pt idx="13700">
                  <c:v>6.9999999999999999E-6</c:v>
                </c:pt>
                <c:pt idx="13701">
                  <c:v>6.0000000000000002E-6</c:v>
                </c:pt>
                <c:pt idx="13702">
                  <c:v>5.0000000000000004E-6</c:v>
                </c:pt>
                <c:pt idx="13703">
                  <c:v>5.0000000000000004E-6</c:v>
                </c:pt>
                <c:pt idx="13704">
                  <c:v>3.9999999999999998E-6</c:v>
                </c:pt>
                <c:pt idx="13705">
                  <c:v>3.9999999999999998E-6</c:v>
                </c:pt>
                <c:pt idx="13706">
                  <c:v>3.0000000000000001E-6</c:v>
                </c:pt>
                <c:pt idx="13707">
                  <c:v>3.0000000000000001E-6</c:v>
                </c:pt>
                <c:pt idx="13708">
                  <c:v>3.0000000000000001E-6</c:v>
                </c:pt>
                <c:pt idx="13709">
                  <c:v>3.0000000000000001E-6</c:v>
                </c:pt>
                <c:pt idx="13710">
                  <c:v>1.9999999999999999E-6</c:v>
                </c:pt>
                <c:pt idx="13711">
                  <c:v>1.9999999999999999E-6</c:v>
                </c:pt>
                <c:pt idx="13712">
                  <c:v>1.9999999999999999E-6</c:v>
                </c:pt>
                <c:pt idx="13713">
                  <c:v>3.0000000000000001E-6</c:v>
                </c:pt>
                <c:pt idx="13714">
                  <c:v>3.0000000000000001E-6</c:v>
                </c:pt>
                <c:pt idx="13715">
                  <c:v>3.0000000000000001E-6</c:v>
                </c:pt>
                <c:pt idx="13716">
                  <c:v>3.0000000000000001E-6</c:v>
                </c:pt>
                <c:pt idx="13717">
                  <c:v>3.9999999999999998E-6</c:v>
                </c:pt>
                <c:pt idx="13718">
                  <c:v>3.9999999999999998E-6</c:v>
                </c:pt>
                <c:pt idx="13719">
                  <c:v>5.0000000000000004E-6</c:v>
                </c:pt>
                <c:pt idx="13720">
                  <c:v>6.0000000000000002E-6</c:v>
                </c:pt>
                <c:pt idx="13721">
                  <c:v>6.0000000000000002E-6</c:v>
                </c:pt>
                <c:pt idx="13722">
                  <c:v>6.9999999999999999E-6</c:v>
                </c:pt>
                <c:pt idx="13723">
                  <c:v>7.9999999999999996E-6</c:v>
                </c:pt>
                <c:pt idx="13724">
                  <c:v>9.0000000000000002E-6</c:v>
                </c:pt>
                <c:pt idx="13725">
                  <c:v>1.0000000000000001E-5</c:v>
                </c:pt>
                <c:pt idx="13726">
                  <c:v>1.1E-5</c:v>
                </c:pt>
                <c:pt idx="13727">
                  <c:v>1.2E-5</c:v>
                </c:pt>
                <c:pt idx="13728">
                  <c:v>1.2999999999999999E-5</c:v>
                </c:pt>
                <c:pt idx="13729">
                  <c:v>1.4E-5</c:v>
                </c:pt>
                <c:pt idx="13730">
                  <c:v>1.5E-5</c:v>
                </c:pt>
                <c:pt idx="13731">
                  <c:v>1.5999999999999999E-5</c:v>
                </c:pt>
                <c:pt idx="13732">
                  <c:v>1.7E-5</c:v>
                </c:pt>
                <c:pt idx="13733">
                  <c:v>1.7E-5</c:v>
                </c:pt>
                <c:pt idx="13734">
                  <c:v>1.8E-5</c:v>
                </c:pt>
                <c:pt idx="13735">
                  <c:v>1.9000000000000001E-5</c:v>
                </c:pt>
                <c:pt idx="13736">
                  <c:v>2.0000000000000002E-5</c:v>
                </c:pt>
                <c:pt idx="13737">
                  <c:v>2.0999999999999999E-5</c:v>
                </c:pt>
                <c:pt idx="13738">
                  <c:v>2.1999999999999999E-5</c:v>
                </c:pt>
                <c:pt idx="13739">
                  <c:v>2.1999999999999999E-5</c:v>
                </c:pt>
                <c:pt idx="13740">
                  <c:v>2.3E-5</c:v>
                </c:pt>
                <c:pt idx="13741">
                  <c:v>2.3E-5</c:v>
                </c:pt>
                <c:pt idx="13742">
                  <c:v>2.4000000000000001E-5</c:v>
                </c:pt>
                <c:pt idx="13743">
                  <c:v>2.4000000000000001E-5</c:v>
                </c:pt>
                <c:pt idx="13744">
                  <c:v>2.5000000000000001E-5</c:v>
                </c:pt>
                <c:pt idx="13745">
                  <c:v>2.5000000000000001E-5</c:v>
                </c:pt>
                <c:pt idx="13746">
                  <c:v>2.5000000000000001E-5</c:v>
                </c:pt>
                <c:pt idx="13747">
                  <c:v>2.5000000000000001E-5</c:v>
                </c:pt>
                <c:pt idx="13748">
                  <c:v>2.5000000000000001E-5</c:v>
                </c:pt>
                <c:pt idx="13749">
                  <c:v>2.5000000000000001E-5</c:v>
                </c:pt>
                <c:pt idx="13750">
                  <c:v>2.5000000000000001E-5</c:v>
                </c:pt>
                <c:pt idx="13751">
                  <c:v>2.5000000000000001E-5</c:v>
                </c:pt>
                <c:pt idx="13752">
                  <c:v>2.4000000000000001E-5</c:v>
                </c:pt>
                <c:pt idx="13753">
                  <c:v>2.4000000000000001E-5</c:v>
                </c:pt>
                <c:pt idx="13754">
                  <c:v>2.4000000000000001E-5</c:v>
                </c:pt>
                <c:pt idx="13755">
                  <c:v>2.3E-5</c:v>
                </c:pt>
                <c:pt idx="13756">
                  <c:v>2.1999999999999999E-5</c:v>
                </c:pt>
                <c:pt idx="13757">
                  <c:v>2.1999999999999999E-5</c:v>
                </c:pt>
                <c:pt idx="13758">
                  <c:v>2.0999999999999999E-5</c:v>
                </c:pt>
                <c:pt idx="13759">
                  <c:v>2.0000000000000002E-5</c:v>
                </c:pt>
                <c:pt idx="13760">
                  <c:v>1.9000000000000001E-5</c:v>
                </c:pt>
                <c:pt idx="13761">
                  <c:v>1.8E-5</c:v>
                </c:pt>
                <c:pt idx="13762">
                  <c:v>1.7E-5</c:v>
                </c:pt>
                <c:pt idx="13763">
                  <c:v>1.5999999999999999E-5</c:v>
                </c:pt>
                <c:pt idx="13764">
                  <c:v>1.5E-5</c:v>
                </c:pt>
                <c:pt idx="13765">
                  <c:v>1.4E-5</c:v>
                </c:pt>
                <c:pt idx="13766">
                  <c:v>1.2999999999999999E-5</c:v>
                </c:pt>
                <c:pt idx="13767">
                  <c:v>1.2E-5</c:v>
                </c:pt>
                <c:pt idx="13768">
                  <c:v>1.1E-5</c:v>
                </c:pt>
                <c:pt idx="13769">
                  <c:v>1.1E-5</c:v>
                </c:pt>
                <c:pt idx="13770">
                  <c:v>1.0000000000000001E-5</c:v>
                </c:pt>
                <c:pt idx="13771">
                  <c:v>9.0000000000000002E-6</c:v>
                </c:pt>
                <c:pt idx="13772">
                  <c:v>9.0000000000000002E-6</c:v>
                </c:pt>
                <c:pt idx="13773">
                  <c:v>9.0000000000000002E-6</c:v>
                </c:pt>
                <c:pt idx="13774">
                  <c:v>9.0000000000000002E-6</c:v>
                </c:pt>
                <c:pt idx="13775">
                  <c:v>9.0000000000000002E-6</c:v>
                </c:pt>
                <c:pt idx="13776">
                  <c:v>9.0000000000000002E-6</c:v>
                </c:pt>
                <c:pt idx="13777">
                  <c:v>1.0000000000000001E-5</c:v>
                </c:pt>
                <c:pt idx="13778">
                  <c:v>1.0000000000000001E-5</c:v>
                </c:pt>
                <c:pt idx="13779">
                  <c:v>1.1E-5</c:v>
                </c:pt>
                <c:pt idx="13780">
                  <c:v>1.1E-5</c:v>
                </c:pt>
                <c:pt idx="13781">
                  <c:v>1.2E-5</c:v>
                </c:pt>
                <c:pt idx="13782">
                  <c:v>1.2E-5</c:v>
                </c:pt>
                <c:pt idx="13783">
                  <c:v>1.2999999999999999E-5</c:v>
                </c:pt>
                <c:pt idx="13784">
                  <c:v>1.2999999999999999E-5</c:v>
                </c:pt>
                <c:pt idx="13785">
                  <c:v>1.4E-5</c:v>
                </c:pt>
                <c:pt idx="13786">
                  <c:v>1.4E-5</c:v>
                </c:pt>
                <c:pt idx="13787">
                  <c:v>1.5E-5</c:v>
                </c:pt>
                <c:pt idx="13788">
                  <c:v>1.5E-5</c:v>
                </c:pt>
                <c:pt idx="13789">
                  <c:v>1.5E-5</c:v>
                </c:pt>
                <c:pt idx="13790">
                  <c:v>1.5999999999999999E-5</c:v>
                </c:pt>
                <c:pt idx="13791">
                  <c:v>1.5999999999999999E-5</c:v>
                </c:pt>
                <c:pt idx="13792">
                  <c:v>1.5999999999999999E-5</c:v>
                </c:pt>
                <c:pt idx="13793">
                  <c:v>1.5999999999999999E-5</c:v>
                </c:pt>
                <c:pt idx="13794">
                  <c:v>1.5999999999999999E-5</c:v>
                </c:pt>
                <c:pt idx="13795">
                  <c:v>1.5999999999999999E-5</c:v>
                </c:pt>
                <c:pt idx="13796">
                  <c:v>1.5999999999999999E-5</c:v>
                </c:pt>
                <c:pt idx="13797">
                  <c:v>1.5999999999999999E-5</c:v>
                </c:pt>
                <c:pt idx="13798">
                  <c:v>1.5999999999999999E-5</c:v>
                </c:pt>
                <c:pt idx="13799">
                  <c:v>1.5999999999999999E-5</c:v>
                </c:pt>
                <c:pt idx="13800">
                  <c:v>1.5999999999999999E-5</c:v>
                </c:pt>
                <c:pt idx="13801">
                  <c:v>1.5999999999999999E-5</c:v>
                </c:pt>
                <c:pt idx="13802">
                  <c:v>1.5999999999999999E-5</c:v>
                </c:pt>
                <c:pt idx="13803">
                  <c:v>1.5999999999999999E-5</c:v>
                </c:pt>
                <c:pt idx="13804">
                  <c:v>1.5999999999999999E-5</c:v>
                </c:pt>
                <c:pt idx="13805">
                  <c:v>1.5999999999999999E-5</c:v>
                </c:pt>
                <c:pt idx="13806">
                  <c:v>1.5999999999999999E-5</c:v>
                </c:pt>
                <c:pt idx="13807">
                  <c:v>1.7E-5</c:v>
                </c:pt>
                <c:pt idx="13808">
                  <c:v>1.7E-5</c:v>
                </c:pt>
                <c:pt idx="13809">
                  <c:v>1.7E-5</c:v>
                </c:pt>
                <c:pt idx="13810">
                  <c:v>1.8E-5</c:v>
                </c:pt>
                <c:pt idx="13811">
                  <c:v>1.9000000000000001E-5</c:v>
                </c:pt>
                <c:pt idx="13812">
                  <c:v>1.9000000000000001E-5</c:v>
                </c:pt>
                <c:pt idx="13813">
                  <c:v>2.0000000000000002E-5</c:v>
                </c:pt>
                <c:pt idx="13814">
                  <c:v>2.0999999999999999E-5</c:v>
                </c:pt>
                <c:pt idx="13815">
                  <c:v>2.1999999999999999E-5</c:v>
                </c:pt>
                <c:pt idx="13816">
                  <c:v>2.1999999999999999E-5</c:v>
                </c:pt>
                <c:pt idx="13817">
                  <c:v>2.3E-5</c:v>
                </c:pt>
                <c:pt idx="13818">
                  <c:v>2.4000000000000001E-5</c:v>
                </c:pt>
                <c:pt idx="13819">
                  <c:v>2.5000000000000001E-5</c:v>
                </c:pt>
                <c:pt idx="13820">
                  <c:v>2.5999999999999998E-5</c:v>
                </c:pt>
                <c:pt idx="13821">
                  <c:v>2.6999999999999999E-5</c:v>
                </c:pt>
                <c:pt idx="13822">
                  <c:v>2.8E-5</c:v>
                </c:pt>
                <c:pt idx="13823">
                  <c:v>2.9E-5</c:v>
                </c:pt>
                <c:pt idx="13824">
                  <c:v>3.0000000000000001E-5</c:v>
                </c:pt>
                <c:pt idx="13825">
                  <c:v>3.1000000000000001E-5</c:v>
                </c:pt>
                <c:pt idx="13826">
                  <c:v>3.1999999999999999E-5</c:v>
                </c:pt>
                <c:pt idx="13827">
                  <c:v>3.1999999999999999E-5</c:v>
                </c:pt>
                <c:pt idx="13828">
                  <c:v>3.3000000000000003E-5</c:v>
                </c:pt>
                <c:pt idx="13829">
                  <c:v>3.4E-5</c:v>
                </c:pt>
                <c:pt idx="13830">
                  <c:v>3.4E-5</c:v>
                </c:pt>
                <c:pt idx="13831">
                  <c:v>3.4999999999999997E-5</c:v>
                </c:pt>
                <c:pt idx="13832">
                  <c:v>3.6000000000000001E-5</c:v>
                </c:pt>
                <c:pt idx="13833">
                  <c:v>3.6000000000000001E-5</c:v>
                </c:pt>
                <c:pt idx="13834">
                  <c:v>3.6000000000000001E-5</c:v>
                </c:pt>
                <c:pt idx="13835">
                  <c:v>3.6999999999999998E-5</c:v>
                </c:pt>
                <c:pt idx="13836">
                  <c:v>3.6999999999999998E-5</c:v>
                </c:pt>
                <c:pt idx="13837">
                  <c:v>3.6999999999999998E-5</c:v>
                </c:pt>
                <c:pt idx="13838">
                  <c:v>3.6999999999999998E-5</c:v>
                </c:pt>
                <c:pt idx="13839">
                  <c:v>3.6999999999999998E-5</c:v>
                </c:pt>
                <c:pt idx="13840">
                  <c:v>3.6999999999999998E-5</c:v>
                </c:pt>
                <c:pt idx="13841">
                  <c:v>3.6999999999999998E-5</c:v>
                </c:pt>
                <c:pt idx="13842">
                  <c:v>3.6999999999999998E-5</c:v>
                </c:pt>
                <c:pt idx="13843">
                  <c:v>3.6999999999999998E-5</c:v>
                </c:pt>
                <c:pt idx="13844">
                  <c:v>3.6000000000000001E-5</c:v>
                </c:pt>
                <c:pt idx="13845">
                  <c:v>3.6000000000000001E-5</c:v>
                </c:pt>
                <c:pt idx="13846">
                  <c:v>3.6000000000000001E-5</c:v>
                </c:pt>
                <c:pt idx="13847">
                  <c:v>3.4999999999999997E-5</c:v>
                </c:pt>
                <c:pt idx="13848">
                  <c:v>3.4E-5</c:v>
                </c:pt>
                <c:pt idx="13849">
                  <c:v>3.4E-5</c:v>
                </c:pt>
                <c:pt idx="13850">
                  <c:v>3.3000000000000003E-5</c:v>
                </c:pt>
                <c:pt idx="13851">
                  <c:v>3.1999999999999999E-5</c:v>
                </c:pt>
                <c:pt idx="13852">
                  <c:v>3.1000000000000001E-5</c:v>
                </c:pt>
                <c:pt idx="13853">
                  <c:v>3.1000000000000001E-5</c:v>
                </c:pt>
                <c:pt idx="13854">
                  <c:v>3.0000000000000001E-5</c:v>
                </c:pt>
                <c:pt idx="13855">
                  <c:v>2.9E-5</c:v>
                </c:pt>
                <c:pt idx="13856">
                  <c:v>2.8E-5</c:v>
                </c:pt>
                <c:pt idx="13857">
                  <c:v>2.6999999999999999E-5</c:v>
                </c:pt>
                <c:pt idx="13858">
                  <c:v>2.5999999999999998E-5</c:v>
                </c:pt>
                <c:pt idx="13859">
                  <c:v>2.5000000000000001E-5</c:v>
                </c:pt>
                <c:pt idx="13860">
                  <c:v>2.4000000000000001E-5</c:v>
                </c:pt>
                <c:pt idx="13861">
                  <c:v>2.3E-5</c:v>
                </c:pt>
                <c:pt idx="13862">
                  <c:v>2.1999999999999999E-5</c:v>
                </c:pt>
                <c:pt idx="13863">
                  <c:v>2.0999999999999999E-5</c:v>
                </c:pt>
                <c:pt idx="13864">
                  <c:v>2.0000000000000002E-5</c:v>
                </c:pt>
                <c:pt idx="13865">
                  <c:v>1.9000000000000001E-5</c:v>
                </c:pt>
                <c:pt idx="13866">
                  <c:v>1.9000000000000001E-5</c:v>
                </c:pt>
                <c:pt idx="13867">
                  <c:v>1.8E-5</c:v>
                </c:pt>
                <c:pt idx="13868">
                  <c:v>1.8E-5</c:v>
                </c:pt>
                <c:pt idx="13869">
                  <c:v>1.7E-5</c:v>
                </c:pt>
                <c:pt idx="13870">
                  <c:v>1.7E-5</c:v>
                </c:pt>
                <c:pt idx="13871">
                  <c:v>1.7E-5</c:v>
                </c:pt>
                <c:pt idx="13872">
                  <c:v>1.7E-5</c:v>
                </c:pt>
                <c:pt idx="13873">
                  <c:v>1.7E-5</c:v>
                </c:pt>
                <c:pt idx="13874">
                  <c:v>1.8E-5</c:v>
                </c:pt>
                <c:pt idx="13875">
                  <c:v>1.8E-5</c:v>
                </c:pt>
                <c:pt idx="13876">
                  <c:v>1.9000000000000001E-5</c:v>
                </c:pt>
                <c:pt idx="13877">
                  <c:v>2.0000000000000002E-5</c:v>
                </c:pt>
                <c:pt idx="13878">
                  <c:v>2.0999999999999999E-5</c:v>
                </c:pt>
                <c:pt idx="13879">
                  <c:v>2.1999999999999999E-5</c:v>
                </c:pt>
                <c:pt idx="13880">
                  <c:v>2.1999999999999999E-5</c:v>
                </c:pt>
                <c:pt idx="13881">
                  <c:v>2.3E-5</c:v>
                </c:pt>
                <c:pt idx="13882">
                  <c:v>2.4000000000000001E-5</c:v>
                </c:pt>
                <c:pt idx="13883">
                  <c:v>2.5000000000000001E-5</c:v>
                </c:pt>
                <c:pt idx="13884">
                  <c:v>2.5999999999999998E-5</c:v>
                </c:pt>
                <c:pt idx="13885">
                  <c:v>2.6999999999999999E-5</c:v>
                </c:pt>
                <c:pt idx="13886">
                  <c:v>2.8E-5</c:v>
                </c:pt>
                <c:pt idx="13887">
                  <c:v>2.9E-5</c:v>
                </c:pt>
                <c:pt idx="13888">
                  <c:v>3.0000000000000001E-5</c:v>
                </c:pt>
                <c:pt idx="13889">
                  <c:v>3.1000000000000001E-5</c:v>
                </c:pt>
                <c:pt idx="13890">
                  <c:v>3.1999999999999999E-5</c:v>
                </c:pt>
                <c:pt idx="13891">
                  <c:v>3.3000000000000003E-5</c:v>
                </c:pt>
                <c:pt idx="13892">
                  <c:v>3.4E-5</c:v>
                </c:pt>
                <c:pt idx="13893">
                  <c:v>3.4999999999999997E-5</c:v>
                </c:pt>
                <c:pt idx="13894">
                  <c:v>3.4999999999999997E-5</c:v>
                </c:pt>
                <c:pt idx="13895">
                  <c:v>3.6000000000000001E-5</c:v>
                </c:pt>
                <c:pt idx="13896">
                  <c:v>3.6999999999999998E-5</c:v>
                </c:pt>
                <c:pt idx="13897">
                  <c:v>3.6999999999999998E-5</c:v>
                </c:pt>
                <c:pt idx="13898">
                  <c:v>3.8000000000000002E-5</c:v>
                </c:pt>
                <c:pt idx="13899">
                  <c:v>3.8000000000000002E-5</c:v>
                </c:pt>
                <c:pt idx="13900">
                  <c:v>3.8999999999999999E-5</c:v>
                </c:pt>
                <c:pt idx="13901">
                  <c:v>3.8999999999999999E-5</c:v>
                </c:pt>
                <c:pt idx="13902">
                  <c:v>3.8999999999999999E-5</c:v>
                </c:pt>
                <c:pt idx="13903">
                  <c:v>4.0000000000000003E-5</c:v>
                </c:pt>
                <c:pt idx="13904">
                  <c:v>4.0000000000000003E-5</c:v>
                </c:pt>
                <c:pt idx="13905">
                  <c:v>4.0000000000000003E-5</c:v>
                </c:pt>
                <c:pt idx="13906">
                  <c:v>4.0000000000000003E-5</c:v>
                </c:pt>
                <c:pt idx="13907">
                  <c:v>4.0000000000000003E-5</c:v>
                </c:pt>
                <c:pt idx="13908">
                  <c:v>4.0000000000000003E-5</c:v>
                </c:pt>
                <c:pt idx="13909">
                  <c:v>4.0000000000000003E-5</c:v>
                </c:pt>
                <c:pt idx="13910">
                  <c:v>3.8999999999999999E-5</c:v>
                </c:pt>
                <c:pt idx="13911">
                  <c:v>3.8999999999999999E-5</c:v>
                </c:pt>
                <c:pt idx="13912">
                  <c:v>3.8999999999999999E-5</c:v>
                </c:pt>
                <c:pt idx="13913">
                  <c:v>3.8000000000000002E-5</c:v>
                </c:pt>
                <c:pt idx="13914">
                  <c:v>3.8000000000000002E-5</c:v>
                </c:pt>
                <c:pt idx="13915">
                  <c:v>3.6999999999999998E-5</c:v>
                </c:pt>
                <c:pt idx="13916">
                  <c:v>3.6999999999999998E-5</c:v>
                </c:pt>
                <c:pt idx="13917">
                  <c:v>3.6000000000000001E-5</c:v>
                </c:pt>
                <c:pt idx="13918">
                  <c:v>3.6000000000000001E-5</c:v>
                </c:pt>
                <c:pt idx="13919">
                  <c:v>3.4999999999999997E-5</c:v>
                </c:pt>
                <c:pt idx="13920">
                  <c:v>3.4E-5</c:v>
                </c:pt>
                <c:pt idx="13921">
                  <c:v>3.4E-5</c:v>
                </c:pt>
                <c:pt idx="13922">
                  <c:v>3.3000000000000003E-5</c:v>
                </c:pt>
                <c:pt idx="13923">
                  <c:v>3.1999999999999999E-5</c:v>
                </c:pt>
                <c:pt idx="13924">
                  <c:v>3.1999999999999999E-5</c:v>
                </c:pt>
                <c:pt idx="13925">
                  <c:v>3.1000000000000001E-5</c:v>
                </c:pt>
                <c:pt idx="13926">
                  <c:v>3.0000000000000001E-5</c:v>
                </c:pt>
                <c:pt idx="13927">
                  <c:v>3.0000000000000001E-5</c:v>
                </c:pt>
                <c:pt idx="13928">
                  <c:v>2.9E-5</c:v>
                </c:pt>
                <c:pt idx="13929">
                  <c:v>2.9E-5</c:v>
                </c:pt>
                <c:pt idx="13930">
                  <c:v>2.8E-5</c:v>
                </c:pt>
                <c:pt idx="13931">
                  <c:v>2.8E-5</c:v>
                </c:pt>
                <c:pt idx="13932">
                  <c:v>2.6999999999999999E-5</c:v>
                </c:pt>
                <c:pt idx="13933">
                  <c:v>2.6999999999999999E-5</c:v>
                </c:pt>
                <c:pt idx="13934">
                  <c:v>2.6999999999999999E-5</c:v>
                </c:pt>
                <c:pt idx="13935">
                  <c:v>2.6999999999999999E-5</c:v>
                </c:pt>
                <c:pt idx="13936">
                  <c:v>2.6999999999999999E-5</c:v>
                </c:pt>
                <c:pt idx="13937">
                  <c:v>2.6999999999999999E-5</c:v>
                </c:pt>
                <c:pt idx="13938">
                  <c:v>2.8E-5</c:v>
                </c:pt>
                <c:pt idx="13939">
                  <c:v>2.8E-5</c:v>
                </c:pt>
                <c:pt idx="13940">
                  <c:v>2.8E-5</c:v>
                </c:pt>
                <c:pt idx="13941">
                  <c:v>2.9E-5</c:v>
                </c:pt>
                <c:pt idx="13942">
                  <c:v>3.0000000000000001E-5</c:v>
                </c:pt>
                <c:pt idx="13943">
                  <c:v>3.0000000000000001E-5</c:v>
                </c:pt>
                <c:pt idx="13944">
                  <c:v>3.1000000000000001E-5</c:v>
                </c:pt>
                <c:pt idx="13945">
                  <c:v>3.1999999999999999E-5</c:v>
                </c:pt>
                <c:pt idx="13946">
                  <c:v>3.3000000000000003E-5</c:v>
                </c:pt>
                <c:pt idx="13947">
                  <c:v>3.4E-5</c:v>
                </c:pt>
                <c:pt idx="13948">
                  <c:v>3.4999999999999997E-5</c:v>
                </c:pt>
                <c:pt idx="13949">
                  <c:v>3.6000000000000001E-5</c:v>
                </c:pt>
                <c:pt idx="13950">
                  <c:v>3.6999999999999998E-5</c:v>
                </c:pt>
                <c:pt idx="13951">
                  <c:v>3.8000000000000002E-5</c:v>
                </c:pt>
                <c:pt idx="13952">
                  <c:v>3.8999999999999999E-5</c:v>
                </c:pt>
                <c:pt idx="13953">
                  <c:v>4.0000000000000003E-5</c:v>
                </c:pt>
                <c:pt idx="13954">
                  <c:v>4.1E-5</c:v>
                </c:pt>
                <c:pt idx="13955">
                  <c:v>4.1999999999999998E-5</c:v>
                </c:pt>
                <c:pt idx="13956">
                  <c:v>4.3000000000000002E-5</c:v>
                </c:pt>
                <c:pt idx="13957">
                  <c:v>4.3999999999999999E-5</c:v>
                </c:pt>
                <c:pt idx="13958">
                  <c:v>4.3999999999999999E-5</c:v>
                </c:pt>
                <c:pt idx="13959">
                  <c:v>4.5000000000000003E-5</c:v>
                </c:pt>
                <c:pt idx="13960">
                  <c:v>4.6E-5</c:v>
                </c:pt>
                <c:pt idx="13961">
                  <c:v>4.6999999999999997E-5</c:v>
                </c:pt>
                <c:pt idx="13962">
                  <c:v>4.6999999999999997E-5</c:v>
                </c:pt>
                <c:pt idx="13963">
                  <c:v>4.8000000000000001E-5</c:v>
                </c:pt>
                <c:pt idx="13964">
                  <c:v>4.8000000000000001E-5</c:v>
                </c:pt>
                <c:pt idx="13965">
                  <c:v>4.8000000000000001E-5</c:v>
                </c:pt>
                <c:pt idx="13966">
                  <c:v>4.8999999999999998E-5</c:v>
                </c:pt>
                <c:pt idx="13967">
                  <c:v>4.8999999999999998E-5</c:v>
                </c:pt>
                <c:pt idx="13968">
                  <c:v>4.8999999999999998E-5</c:v>
                </c:pt>
                <c:pt idx="13969">
                  <c:v>4.8999999999999998E-5</c:v>
                </c:pt>
                <c:pt idx="13970">
                  <c:v>4.8999999999999998E-5</c:v>
                </c:pt>
                <c:pt idx="13971">
                  <c:v>4.8999999999999998E-5</c:v>
                </c:pt>
                <c:pt idx="13972">
                  <c:v>4.8999999999999998E-5</c:v>
                </c:pt>
                <c:pt idx="13973">
                  <c:v>4.8999999999999998E-5</c:v>
                </c:pt>
                <c:pt idx="13974">
                  <c:v>4.8000000000000001E-5</c:v>
                </c:pt>
                <c:pt idx="13975">
                  <c:v>4.8000000000000001E-5</c:v>
                </c:pt>
                <c:pt idx="13976">
                  <c:v>4.6999999999999997E-5</c:v>
                </c:pt>
                <c:pt idx="13977">
                  <c:v>4.6999999999999997E-5</c:v>
                </c:pt>
                <c:pt idx="13978">
                  <c:v>4.6E-5</c:v>
                </c:pt>
                <c:pt idx="13979">
                  <c:v>4.5000000000000003E-5</c:v>
                </c:pt>
                <c:pt idx="13980">
                  <c:v>4.3999999999999999E-5</c:v>
                </c:pt>
                <c:pt idx="13981">
                  <c:v>4.3000000000000002E-5</c:v>
                </c:pt>
                <c:pt idx="13982">
                  <c:v>4.1999999999999998E-5</c:v>
                </c:pt>
                <c:pt idx="13983">
                  <c:v>4.1E-5</c:v>
                </c:pt>
                <c:pt idx="13984">
                  <c:v>4.0000000000000003E-5</c:v>
                </c:pt>
                <c:pt idx="13985">
                  <c:v>3.8999999999999999E-5</c:v>
                </c:pt>
                <c:pt idx="13986">
                  <c:v>3.8000000000000002E-5</c:v>
                </c:pt>
                <c:pt idx="13987">
                  <c:v>3.6000000000000001E-5</c:v>
                </c:pt>
                <c:pt idx="13988">
                  <c:v>3.4999999999999997E-5</c:v>
                </c:pt>
                <c:pt idx="13989">
                  <c:v>3.4E-5</c:v>
                </c:pt>
                <c:pt idx="13990">
                  <c:v>3.1999999999999999E-5</c:v>
                </c:pt>
                <c:pt idx="13991">
                  <c:v>3.1000000000000001E-5</c:v>
                </c:pt>
                <c:pt idx="13992">
                  <c:v>2.9E-5</c:v>
                </c:pt>
                <c:pt idx="13993">
                  <c:v>2.8E-5</c:v>
                </c:pt>
                <c:pt idx="13994">
                  <c:v>2.6999999999999999E-5</c:v>
                </c:pt>
                <c:pt idx="13995">
                  <c:v>2.5000000000000001E-5</c:v>
                </c:pt>
                <c:pt idx="13996">
                  <c:v>2.4000000000000001E-5</c:v>
                </c:pt>
                <c:pt idx="13997">
                  <c:v>2.1999999999999999E-5</c:v>
                </c:pt>
                <c:pt idx="13998">
                  <c:v>2.0999999999999999E-5</c:v>
                </c:pt>
                <c:pt idx="13999">
                  <c:v>2.0000000000000002E-5</c:v>
                </c:pt>
                <c:pt idx="14000">
                  <c:v>1.9000000000000001E-5</c:v>
                </c:pt>
                <c:pt idx="14001">
                  <c:v>1.8E-5</c:v>
                </c:pt>
                <c:pt idx="14002">
                  <c:v>1.7E-5</c:v>
                </c:pt>
                <c:pt idx="14003">
                  <c:v>1.5999999999999999E-5</c:v>
                </c:pt>
                <c:pt idx="14004">
                  <c:v>1.5E-5</c:v>
                </c:pt>
                <c:pt idx="14005">
                  <c:v>1.5E-5</c:v>
                </c:pt>
                <c:pt idx="14006">
                  <c:v>1.4E-5</c:v>
                </c:pt>
                <c:pt idx="14007">
                  <c:v>1.4E-5</c:v>
                </c:pt>
                <c:pt idx="14008">
                  <c:v>1.4E-5</c:v>
                </c:pt>
                <c:pt idx="14009">
                  <c:v>1.4E-5</c:v>
                </c:pt>
                <c:pt idx="14010">
                  <c:v>1.4E-5</c:v>
                </c:pt>
                <c:pt idx="14011">
                  <c:v>1.4E-5</c:v>
                </c:pt>
                <c:pt idx="14012">
                  <c:v>1.5E-5</c:v>
                </c:pt>
                <c:pt idx="14013">
                  <c:v>1.5E-5</c:v>
                </c:pt>
                <c:pt idx="14014">
                  <c:v>1.5E-5</c:v>
                </c:pt>
                <c:pt idx="14015">
                  <c:v>1.5999999999999999E-5</c:v>
                </c:pt>
                <c:pt idx="14016">
                  <c:v>1.5999999999999999E-5</c:v>
                </c:pt>
                <c:pt idx="14017">
                  <c:v>1.7E-5</c:v>
                </c:pt>
                <c:pt idx="14018">
                  <c:v>1.7E-5</c:v>
                </c:pt>
                <c:pt idx="14019">
                  <c:v>1.8E-5</c:v>
                </c:pt>
                <c:pt idx="14020">
                  <c:v>1.8E-5</c:v>
                </c:pt>
                <c:pt idx="14021">
                  <c:v>1.9000000000000001E-5</c:v>
                </c:pt>
                <c:pt idx="14022">
                  <c:v>1.9000000000000001E-5</c:v>
                </c:pt>
                <c:pt idx="14023">
                  <c:v>1.9000000000000001E-5</c:v>
                </c:pt>
                <c:pt idx="14024">
                  <c:v>2.0000000000000002E-5</c:v>
                </c:pt>
                <c:pt idx="14025">
                  <c:v>2.0000000000000002E-5</c:v>
                </c:pt>
                <c:pt idx="14026">
                  <c:v>2.0999999999999999E-5</c:v>
                </c:pt>
                <c:pt idx="14027">
                  <c:v>2.0999999999999999E-5</c:v>
                </c:pt>
                <c:pt idx="14028">
                  <c:v>2.0999999999999999E-5</c:v>
                </c:pt>
                <c:pt idx="14029">
                  <c:v>2.1999999999999999E-5</c:v>
                </c:pt>
                <c:pt idx="14030">
                  <c:v>2.1999999999999999E-5</c:v>
                </c:pt>
                <c:pt idx="14031">
                  <c:v>2.3E-5</c:v>
                </c:pt>
                <c:pt idx="14032">
                  <c:v>2.3E-5</c:v>
                </c:pt>
                <c:pt idx="14033">
                  <c:v>2.3E-5</c:v>
                </c:pt>
                <c:pt idx="14034">
                  <c:v>2.4000000000000001E-5</c:v>
                </c:pt>
                <c:pt idx="14035">
                  <c:v>2.4000000000000001E-5</c:v>
                </c:pt>
                <c:pt idx="14036">
                  <c:v>2.4000000000000001E-5</c:v>
                </c:pt>
                <c:pt idx="14037">
                  <c:v>2.5000000000000001E-5</c:v>
                </c:pt>
                <c:pt idx="14038">
                  <c:v>2.5000000000000001E-5</c:v>
                </c:pt>
                <c:pt idx="14039">
                  <c:v>2.5000000000000001E-5</c:v>
                </c:pt>
                <c:pt idx="14040">
                  <c:v>2.5999999999999998E-5</c:v>
                </c:pt>
                <c:pt idx="14041">
                  <c:v>2.5999999999999998E-5</c:v>
                </c:pt>
                <c:pt idx="14042">
                  <c:v>2.5999999999999998E-5</c:v>
                </c:pt>
                <c:pt idx="14043">
                  <c:v>2.6999999999999999E-5</c:v>
                </c:pt>
                <c:pt idx="14044">
                  <c:v>2.6999999999999999E-5</c:v>
                </c:pt>
                <c:pt idx="14045">
                  <c:v>2.6999999999999999E-5</c:v>
                </c:pt>
                <c:pt idx="14046">
                  <c:v>2.8E-5</c:v>
                </c:pt>
                <c:pt idx="14047">
                  <c:v>2.8E-5</c:v>
                </c:pt>
                <c:pt idx="14048">
                  <c:v>2.8E-5</c:v>
                </c:pt>
                <c:pt idx="14049">
                  <c:v>2.8E-5</c:v>
                </c:pt>
                <c:pt idx="14050">
                  <c:v>2.8E-5</c:v>
                </c:pt>
                <c:pt idx="14051">
                  <c:v>2.9E-5</c:v>
                </c:pt>
                <c:pt idx="14052">
                  <c:v>2.9E-5</c:v>
                </c:pt>
                <c:pt idx="14053">
                  <c:v>2.9E-5</c:v>
                </c:pt>
                <c:pt idx="14054">
                  <c:v>2.9E-5</c:v>
                </c:pt>
                <c:pt idx="14055">
                  <c:v>2.9E-5</c:v>
                </c:pt>
                <c:pt idx="14056">
                  <c:v>2.9E-5</c:v>
                </c:pt>
                <c:pt idx="14057">
                  <c:v>2.8E-5</c:v>
                </c:pt>
                <c:pt idx="14058">
                  <c:v>2.8E-5</c:v>
                </c:pt>
                <c:pt idx="14059">
                  <c:v>2.8E-5</c:v>
                </c:pt>
                <c:pt idx="14060">
                  <c:v>2.8E-5</c:v>
                </c:pt>
                <c:pt idx="14061">
                  <c:v>2.6999999999999999E-5</c:v>
                </c:pt>
                <c:pt idx="14062">
                  <c:v>2.6999999999999999E-5</c:v>
                </c:pt>
                <c:pt idx="14063">
                  <c:v>2.5999999999999998E-5</c:v>
                </c:pt>
                <c:pt idx="14064">
                  <c:v>2.5999999999999998E-5</c:v>
                </c:pt>
                <c:pt idx="14065">
                  <c:v>2.5000000000000001E-5</c:v>
                </c:pt>
                <c:pt idx="14066">
                  <c:v>2.4000000000000001E-5</c:v>
                </c:pt>
                <c:pt idx="14067">
                  <c:v>2.3E-5</c:v>
                </c:pt>
                <c:pt idx="14068">
                  <c:v>2.3E-5</c:v>
                </c:pt>
                <c:pt idx="14069">
                  <c:v>2.1999999999999999E-5</c:v>
                </c:pt>
                <c:pt idx="14070">
                  <c:v>2.0999999999999999E-5</c:v>
                </c:pt>
                <c:pt idx="14071">
                  <c:v>2.0000000000000002E-5</c:v>
                </c:pt>
                <c:pt idx="14072">
                  <c:v>1.9000000000000001E-5</c:v>
                </c:pt>
                <c:pt idx="14073">
                  <c:v>1.8E-5</c:v>
                </c:pt>
                <c:pt idx="14074">
                  <c:v>1.7E-5</c:v>
                </c:pt>
                <c:pt idx="14075">
                  <c:v>1.5E-5</c:v>
                </c:pt>
                <c:pt idx="14076">
                  <c:v>1.4E-5</c:v>
                </c:pt>
                <c:pt idx="14077">
                  <c:v>1.2999999999999999E-5</c:v>
                </c:pt>
                <c:pt idx="14078">
                  <c:v>1.2E-5</c:v>
                </c:pt>
                <c:pt idx="14079">
                  <c:v>1.0000000000000001E-5</c:v>
                </c:pt>
                <c:pt idx="14080">
                  <c:v>9.0000000000000002E-6</c:v>
                </c:pt>
                <c:pt idx="14081">
                  <c:v>7.9999999999999996E-6</c:v>
                </c:pt>
                <c:pt idx="14082">
                  <c:v>6.0000000000000002E-6</c:v>
                </c:pt>
                <c:pt idx="14083">
                  <c:v>5.0000000000000004E-6</c:v>
                </c:pt>
                <c:pt idx="14084">
                  <c:v>3.9999999999999998E-6</c:v>
                </c:pt>
                <c:pt idx="14085">
                  <c:v>1.9999999999999999E-6</c:v>
                </c:pt>
                <c:pt idx="14086">
                  <c:v>9.9999999999999995E-7</c:v>
                </c:pt>
                <c:pt idx="14087">
                  <c:v>9.9999999999999995E-7</c:v>
                </c:pt>
                <c:pt idx="14088">
                  <c:v>1.9999999999999999E-6</c:v>
                </c:pt>
                <c:pt idx="14089">
                  <c:v>3.0000000000000001E-6</c:v>
                </c:pt>
                <c:pt idx="14090">
                  <c:v>5.0000000000000004E-6</c:v>
                </c:pt>
                <c:pt idx="14091">
                  <c:v>6.0000000000000002E-6</c:v>
                </c:pt>
                <c:pt idx="14092">
                  <c:v>6.9999999999999999E-6</c:v>
                </c:pt>
                <c:pt idx="14093">
                  <c:v>7.9999999999999996E-6</c:v>
                </c:pt>
                <c:pt idx="14094">
                  <c:v>1.0000000000000001E-5</c:v>
                </c:pt>
                <c:pt idx="14095">
                  <c:v>1.1E-5</c:v>
                </c:pt>
                <c:pt idx="14096">
                  <c:v>1.2E-5</c:v>
                </c:pt>
                <c:pt idx="14097">
                  <c:v>1.2999999999999999E-5</c:v>
                </c:pt>
                <c:pt idx="14098">
                  <c:v>1.4E-5</c:v>
                </c:pt>
                <c:pt idx="14099">
                  <c:v>1.5E-5</c:v>
                </c:pt>
                <c:pt idx="14100">
                  <c:v>1.5999999999999999E-5</c:v>
                </c:pt>
                <c:pt idx="14101">
                  <c:v>1.7E-5</c:v>
                </c:pt>
                <c:pt idx="14102">
                  <c:v>1.7E-5</c:v>
                </c:pt>
                <c:pt idx="14103">
                  <c:v>1.8E-5</c:v>
                </c:pt>
                <c:pt idx="14104">
                  <c:v>1.9000000000000001E-5</c:v>
                </c:pt>
                <c:pt idx="14105">
                  <c:v>1.9000000000000001E-5</c:v>
                </c:pt>
                <c:pt idx="14106">
                  <c:v>2.0000000000000002E-5</c:v>
                </c:pt>
                <c:pt idx="14107">
                  <c:v>2.0000000000000002E-5</c:v>
                </c:pt>
                <c:pt idx="14108">
                  <c:v>2.0999999999999999E-5</c:v>
                </c:pt>
                <c:pt idx="14109">
                  <c:v>2.0999999999999999E-5</c:v>
                </c:pt>
                <c:pt idx="14110">
                  <c:v>2.0999999999999999E-5</c:v>
                </c:pt>
                <c:pt idx="14111">
                  <c:v>2.1999999999999999E-5</c:v>
                </c:pt>
                <c:pt idx="14112">
                  <c:v>2.1999999999999999E-5</c:v>
                </c:pt>
                <c:pt idx="14113">
                  <c:v>2.1999999999999999E-5</c:v>
                </c:pt>
                <c:pt idx="14114">
                  <c:v>2.1999999999999999E-5</c:v>
                </c:pt>
                <c:pt idx="14115">
                  <c:v>2.0999999999999999E-5</c:v>
                </c:pt>
                <c:pt idx="14116">
                  <c:v>2.0999999999999999E-5</c:v>
                </c:pt>
                <c:pt idx="14117">
                  <c:v>2.0999999999999999E-5</c:v>
                </c:pt>
                <c:pt idx="14118">
                  <c:v>2.0000000000000002E-5</c:v>
                </c:pt>
                <c:pt idx="14119">
                  <c:v>2.0000000000000002E-5</c:v>
                </c:pt>
                <c:pt idx="14120">
                  <c:v>1.9000000000000001E-5</c:v>
                </c:pt>
                <c:pt idx="14121">
                  <c:v>1.9000000000000001E-5</c:v>
                </c:pt>
                <c:pt idx="14122">
                  <c:v>1.8E-5</c:v>
                </c:pt>
                <c:pt idx="14123">
                  <c:v>1.7E-5</c:v>
                </c:pt>
                <c:pt idx="14124">
                  <c:v>1.5999999999999999E-5</c:v>
                </c:pt>
                <c:pt idx="14125">
                  <c:v>1.5E-5</c:v>
                </c:pt>
                <c:pt idx="14126">
                  <c:v>1.5E-5</c:v>
                </c:pt>
                <c:pt idx="14127">
                  <c:v>1.4E-5</c:v>
                </c:pt>
                <c:pt idx="14128">
                  <c:v>1.2999999999999999E-5</c:v>
                </c:pt>
                <c:pt idx="14129">
                  <c:v>1.2E-5</c:v>
                </c:pt>
                <c:pt idx="14130">
                  <c:v>1.1E-5</c:v>
                </c:pt>
                <c:pt idx="14131">
                  <c:v>1.0000000000000001E-5</c:v>
                </c:pt>
                <c:pt idx="14132">
                  <c:v>9.0000000000000002E-6</c:v>
                </c:pt>
                <c:pt idx="14133">
                  <c:v>7.9999999999999996E-6</c:v>
                </c:pt>
                <c:pt idx="14134">
                  <c:v>6.9999999999999999E-6</c:v>
                </c:pt>
                <c:pt idx="14135">
                  <c:v>6.9999999999999999E-6</c:v>
                </c:pt>
                <c:pt idx="14136">
                  <c:v>6.9999999999999999E-6</c:v>
                </c:pt>
                <c:pt idx="14137">
                  <c:v>6.9999999999999999E-6</c:v>
                </c:pt>
                <c:pt idx="14138">
                  <c:v>7.9999999999999996E-6</c:v>
                </c:pt>
                <c:pt idx="14139">
                  <c:v>9.0000000000000002E-6</c:v>
                </c:pt>
                <c:pt idx="14140">
                  <c:v>1.0000000000000001E-5</c:v>
                </c:pt>
                <c:pt idx="14141">
                  <c:v>1.1E-5</c:v>
                </c:pt>
                <c:pt idx="14142">
                  <c:v>1.2E-5</c:v>
                </c:pt>
                <c:pt idx="14143">
                  <c:v>1.4E-5</c:v>
                </c:pt>
                <c:pt idx="14144">
                  <c:v>1.5E-5</c:v>
                </c:pt>
                <c:pt idx="14145">
                  <c:v>1.7E-5</c:v>
                </c:pt>
                <c:pt idx="14146">
                  <c:v>1.8E-5</c:v>
                </c:pt>
                <c:pt idx="14147">
                  <c:v>2.0000000000000002E-5</c:v>
                </c:pt>
                <c:pt idx="14148">
                  <c:v>2.0999999999999999E-5</c:v>
                </c:pt>
                <c:pt idx="14149">
                  <c:v>2.3E-5</c:v>
                </c:pt>
                <c:pt idx="14150">
                  <c:v>2.4000000000000001E-5</c:v>
                </c:pt>
                <c:pt idx="14151">
                  <c:v>2.5000000000000001E-5</c:v>
                </c:pt>
                <c:pt idx="14152">
                  <c:v>2.5999999999999998E-5</c:v>
                </c:pt>
                <c:pt idx="14153">
                  <c:v>2.8E-5</c:v>
                </c:pt>
                <c:pt idx="14154">
                  <c:v>2.9E-5</c:v>
                </c:pt>
                <c:pt idx="14155">
                  <c:v>3.0000000000000001E-5</c:v>
                </c:pt>
                <c:pt idx="14156">
                  <c:v>3.1000000000000001E-5</c:v>
                </c:pt>
                <c:pt idx="14157">
                  <c:v>3.1999999999999999E-5</c:v>
                </c:pt>
                <c:pt idx="14158">
                  <c:v>3.3000000000000003E-5</c:v>
                </c:pt>
                <c:pt idx="14159">
                  <c:v>3.4E-5</c:v>
                </c:pt>
                <c:pt idx="14160">
                  <c:v>3.4E-5</c:v>
                </c:pt>
                <c:pt idx="14161">
                  <c:v>3.4999999999999997E-5</c:v>
                </c:pt>
                <c:pt idx="14162">
                  <c:v>3.6000000000000001E-5</c:v>
                </c:pt>
                <c:pt idx="14163">
                  <c:v>3.6000000000000001E-5</c:v>
                </c:pt>
                <c:pt idx="14164">
                  <c:v>3.6999999999999998E-5</c:v>
                </c:pt>
                <c:pt idx="14165">
                  <c:v>3.6999999999999998E-5</c:v>
                </c:pt>
                <c:pt idx="14166">
                  <c:v>3.6999999999999998E-5</c:v>
                </c:pt>
                <c:pt idx="14167">
                  <c:v>3.6999999999999998E-5</c:v>
                </c:pt>
                <c:pt idx="14168">
                  <c:v>3.8000000000000002E-5</c:v>
                </c:pt>
                <c:pt idx="14169">
                  <c:v>3.8000000000000002E-5</c:v>
                </c:pt>
                <c:pt idx="14170">
                  <c:v>3.8000000000000002E-5</c:v>
                </c:pt>
                <c:pt idx="14171">
                  <c:v>3.8000000000000002E-5</c:v>
                </c:pt>
                <c:pt idx="14172">
                  <c:v>3.6999999999999998E-5</c:v>
                </c:pt>
                <c:pt idx="14173">
                  <c:v>3.6999999999999998E-5</c:v>
                </c:pt>
                <c:pt idx="14174">
                  <c:v>3.6999999999999998E-5</c:v>
                </c:pt>
                <c:pt idx="14175">
                  <c:v>3.6999999999999998E-5</c:v>
                </c:pt>
                <c:pt idx="14176">
                  <c:v>3.6000000000000001E-5</c:v>
                </c:pt>
                <c:pt idx="14177">
                  <c:v>3.6000000000000001E-5</c:v>
                </c:pt>
                <c:pt idx="14178">
                  <c:v>3.4999999999999997E-5</c:v>
                </c:pt>
                <c:pt idx="14179">
                  <c:v>3.4999999999999997E-5</c:v>
                </c:pt>
                <c:pt idx="14180">
                  <c:v>3.4E-5</c:v>
                </c:pt>
                <c:pt idx="14181">
                  <c:v>3.4E-5</c:v>
                </c:pt>
                <c:pt idx="14182">
                  <c:v>3.3000000000000003E-5</c:v>
                </c:pt>
                <c:pt idx="14183">
                  <c:v>3.3000000000000003E-5</c:v>
                </c:pt>
                <c:pt idx="14184">
                  <c:v>3.1999999999999999E-5</c:v>
                </c:pt>
                <c:pt idx="14185">
                  <c:v>3.1000000000000001E-5</c:v>
                </c:pt>
                <c:pt idx="14186">
                  <c:v>3.1000000000000001E-5</c:v>
                </c:pt>
                <c:pt idx="14187">
                  <c:v>3.0000000000000001E-5</c:v>
                </c:pt>
                <c:pt idx="14188">
                  <c:v>3.0000000000000001E-5</c:v>
                </c:pt>
                <c:pt idx="14189">
                  <c:v>2.9E-5</c:v>
                </c:pt>
                <c:pt idx="14190">
                  <c:v>2.8E-5</c:v>
                </c:pt>
                <c:pt idx="14191">
                  <c:v>2.8E-5</c:v>
                </c:pt>
                <c:pt idx="14192">
                  <c:v>2.6999999999999999E-5</c:v>
                </c:pt>
                <c:pt idx="14193">
                  <c:v>2.6999999999999999E-5</c:v>
                </c:pt>
                <c:pt idx="14194">
                  <c:v>2.5999999999999998E-5</c:v>
                </c:pt>
                <c:pt idx="14195">
                  <c:v>2.5999999999999998E-5</c:v>
                </c:pt>
                <c:pt idx="14196">
                  <c:v>2.5000000000000001E-5</c:v>
                </c:pt>
                <c:pt idx="14197">
                  <c:v>2.5000000000000001E-5</c:v>
                </c:pt>
                <c:pt idx="14198">
                  <c:v>2.4000000000000001E-5</c:v>
                </c:pt>
                <c:pt idx="14199">
                  <c:v>2.4000000000000001E-5</c:v>
                </c:pt>
                <c:pt idx="14200">
                  <c:v>2.3E-5</c:v>
                </c:pt>
                <c:pt idx="14201">
                  <c:v>2.3E-5</c:v>
                </c:pt>
                <c:pt idx="14202">
                  <c:v>2.1999999999999999E-5</c:v>
                </c:pt>
                <c:pt idx="14203">
                  <c:v>2.1999999999999999E-5</c:v>
                </c:pt>
                <c:pt idx="14204">
                  <c:v>2.0999999999999999E-5</c:v>
                </c:pt>
                <c:pt idx="14205">
                  <c:v>2.0999999999999999E-5</c:v>
                </c:pt>
                <c:pt idx="14206">
                  <c:v>2.0000000000000002E-5</c:v>
                </c:pt>
                <c:pt idx="14207">
                  <c:v>2.0000000000000002E-5</c:v>
                </c:pt>
                <c:pt idx="14208">
                  <c:v>1.9000000000000001E-5</c:v>
                </c:pt>
                <c:pt idx="14209">
                  <c:v>1.9000000000000001E-5</c:v>
                </c:pt>
                <c:pt idx="14210">
                  <c:v>1.8E-5</c:v>
                </c:pt>
                <c:pt idx="14211">
                  <c:v>1.8E-5</c:v>
                </c:pt>
                <c:pt idx="14212">
                  <c:v>1.7E-5</c:v>
                </c:pt>
                <c:pt idx="14213">
                  <c:v>1.7E-5</c:v>
                </c:pt>
                <c:pt idx="14214">
                  <c:v>1.5999999999999999E-5</c:v>
                </c:pt>
                <c:pt idx="14215">
                  <c:v>1.5E-5</c:v>
                </c:pt>
                <c:pt idx="14216">
                  <c:v>1.5E-5</c:v>
                </c:pt>
                <c:pt idx="14217">
                  <c:v>1.4E-5</c:v>
                </c:pt>
                <c:pt idx="14218">
                  <c:v>1.4E-5</c:v>
                </c:pt>
                <c:pt idx="14219">
                  <c:v>1.4E-5</c:v>
                </c:pt>
                <c:pt idx="14220">
                  <c:v>1.2999999999999999E-5</c:v>
                </c:pt>
                <c:pt idx="14221">
                  <c:v>1.2999999999999999E-5</c:v>
                </c:pt>
                <c:pt idx="14222">
                  <c:v>1.2999999999999999E-5</c:v>
                </c:pt>
                <c:pt idx="14223">
                  <c:v>1.2E-5</c:v>
                </c:pt>
                <c:pt idx="14224">
                  <c:v>1.2E-5</c:v>
                </c:pt>
                <c:pt idx="14225">
                  <c:v>1.2E-5</c:v>
                </c:pt>
                <c:pt idx="14226">
                  <c:v>1.2E-5</c:v>
                </c:pt>
                <c:pt idx="14227">
                  <c:v>1.2999999999999999E-5</c:v>
                </c:pt>
                <c:pt idx="14228">
                  <c:v>1.2999999999999999E-5</c:v>
                </c:pt>
                <c:pt idx="14229">
                  <c:v>1.2999999999999999E-5</c:v>
                </c:pt>
                <c:pt idx="14230">
                  <c:v>1.2999999999999999E-5</c:v>
                </c:pt>
                <c:pt idx="14231">
                  <c:v>1.4E-5</c:v>
                </c:pt>
                <c:pt idx="14232">
                  <c:v>1.4E-5</c:v>
                </c:pt>
                <c:pt idx="14233">
                  <c:v>1.4E-5</c:v>
                </c:pt>
                <c:pt idx="14234">
                  <c:v>1.5E-5</c:v>
                </c:pt>
                <c:pt idx="14235">
                  <c:v>1.5E-5</c:v>
                </c:pt>
                <c:pt idx="14236">
                  <c:v>1.5999999999999999E-5</c:v>
                </c:pt>
                <c:pt idx="14237">
                  <c:v>1.5999999999999999E-5</c:v>
                </c:pt>
                <c:pt idx="14238">
                  <c:v>1.5999999999999999E-5</c:v>
                </c:pt>
                <c:pt idx="14239">
                  <c:v>1.5999999999999999E-5</c:v>
                </c:pt>
                <c:pt idx="14240">
                  <c:v>1.7E-5</c:v>
                </c:pt>
                <c:pt idx="14241">
                  <c:v>1.7E-5</c:v>
                </c:pt>
                <c:pt idx="14242">
                  <c:v>1.7E-5</c:v>
                </c:pt>
                <c:pt idx="14243">
                  <c:v>1.7E-5</c:v>
                </c:pt>
                <c:pt idx="14244">
                  <c:v>1.7E-5</c:v>
                </c:pt>
                <c:pt idx="14245">
                  <c:v>1.8E-5</c:v>
                </c:pt>
                <c:pt idx="14246">
                  <c:v>1.8E-5</c:v>
                </c:pt>
                <c:pt idx="14247">
                  <c:v>1.7E-5</c:v>
                </c:pt>
                <c:pt idx="14248">
                  <c:v>1.7E-5</c:v>
                </c:pt>
                <c:pt idx="14249">
                  <c:v>1.7E-5</c:v>
                </c:pt>
                <c:pt idx="14250">
                  <c:v>1.7E-5</c:v>
                </c:pt>
                <c:pt idx="14251">
                  <c:v>1.7E-5</c:v>
                </c:pt>
                <c:pt idx="14252">
                  <c:v>1.5999999999999999E-5</c:v>
                </c:pt>
                <c:pt idx="14253">
                  <c:v>1.5999999999999999E-5</c:v>
                </c:pt>
                <c:pt idx="14254">
                  <c:v>1.5999999999999999E-5</c:v>
                </c:pt>
                <c:pt idx="14255">
                  <c:v>1.5E-5</c:v>
                </c:pt>
                <c:pt idx="14256">
                  <c:v>1.5E-5</c:v>
                </c:pt>
                <c:pt idx="14257">
                  <c:v>1.4E-5</c:v>
                </c:pt>
                <c:pt idx="14258">
                  <c:v>1.4E-5</c:v>
                </c:pt>
                <c:pt idx="14259">
                  <c:v>1.2999999999999999E-5</c:v>
                </c:pt>
                <c:pt idx="14260">
                  <c:v>1.2999999999999999E-5</c:v>
                </c:pt>
                <c:pt idx="14261">
                  <c:v>1.2E-5</c:v>
                </c:pt>
                <c:pt idx="14262">
                  <c:v>1.2E-5</c:v>
                </c:pt>
                <c:pt idx="14263">
                  <c:v>1.1E-5</c:v>
                </c:pt>
                <c:pt idx="14264">
                  <c:v>1.1E-5</c:v>
                </c:pt>
                <c:pt idx="14265">
                  <c:v>1.1E-5</c:v>
                </c:pt>
                <c:pt idx="14266">
                  <c:v>1.1E-5</c:v>
                </c:pt>
                <c:pt idx="14267">
                  <c:v>1.1E-5</c:v>
                </c:pt>
                <c:pt idx="14268">
                  <c:v>1.2E-5</c:v>
                </c:pt>
                <c:pt idx="14269">
                  <c:v>1.2E-5</c:v>
                </c:pt>
                <c:pt idx="14270">
                  <c:v>1.2999999999999999E-5</c:v>
                </c:pt>
                <c:pt idx="14271">
                  <c:v>1.4E-5</c:v>
                </c:pt>
                <c:pt idx="14272">
                  <c:v>1.4E-5</c:v>
                </c:pt>
                <c:pt idx="14273">
                  <c:v>1.5E-5</c:v>
                </c:pt>
                <c:pt idx="14274">
                  <c:v>1.5999999999999999E-5</c:v>
                </c:pt>
                <c:pt idx="14275">
                  <c:v>1.7E-5</c:v>
                </c:pt>
                <c:pt idx="14276">
                  <c:v>1.9000000000000001E-5</c:v>
                </c:pt>
                <c:pt idx="14277">
                  <c:v>2.0000000000000002E-5</c:v>
                </c:pt>
                <c:pt idx="14278">
                  <c:v>2.0999999999999999E-5</c:v>
                </c:pt>
                <c:pt idx="14279">
                  <c:v>2.1999999999999999E-5</c:v>
                </c:pt>
                <c:pt idx="14280">
                  <c:v>2.3E-5</c:v>
                </c:pt>
                <c:pt idx="14281">
                  <c:v>2.4000000000000001E-5</c:v>
                </c:pt>
                <c:pt idx="14282">
                  <c:v>2.5000000000000001E-5</c:v>
                </c:pt>
                <c:pt idx="14283">
                  <c:v>2.6999999999999999E-5</c:v>
                </c:pt>
                <c:pt idx="14284">
                  <c:v>2.8E-5</c:v>
                </c:pt>
                <c:pt idx="14285">
                  <c:v>2.9E-5</c:v>
                </c:pt>
                <c:pt idx="14286">
                  <c:v>3.0000000000000001E-5</c:v>
                </c:pt>
                <c:pt idx="14287">
                  <c:v>3.0000000000000001E-5</c:v>
                </c:pt>
                <c:pt idx="14288">
                  <c:v>3.1000000000000001E-5</c:v>
                </c:pt>
                <c:pt idx="14289">
                  <c:v>3.1999999999999999E-5</c:v>
                </c:pt>
                <c:pt idx="14290">
                  <c:v>3.3000000000000003E-5</c:v>
                </c:pt>
                <c:pt idx="14291">
                  <c:v>3.3000000000000003E-5</c:v>
                </c:pt>
                <c:pt idx="14292">
                  <c:v>3.4E-5</c:v>
                </c:pt>
                <c:pt idx="14293">
                  <c:v>3.4999999999999997E-5</c:v>
                </c:pt>
                <c:pt idx="14294">
                  <c:v>3.4999999999999997E-5</c:v>
                </c:pt>
                <c:pt idx="14295">
                  <c:v>3.4999999999999997E-5</c:v>
                </c:pt>
                <c:pt idx="14296">
                  <c:v>3.6000000000000001E-5</c:v>
                </c:pt>
                <c:pt idx="14297">
                  <c:v>3.6000000000000001E-5</c:v>
                </c:pt>
                <c:pt idx="14298">
                  <c:v>3.6000000000000001E-5</c:v>
                </c:pt>
                <c:pt idx="14299">
                  <c:v>3.6000000000000001E-5</c:v>
                </c:pt>
                <c:pt idx="14300">
                  <c:v>3.6000000000000001E-5</c:v>
                </c:pt>
                <c:pt idx="14301">
                  <c:v>3.6000000000000001E-5</c:v>
                </c:pt>
                <c:pt idx="14302">
                  <c:v>3.4999999999999997E-5</c:v>
                </c:pt>
                <c:pt idx="14303">
                  <c:v>3.4999999999999997E-5</c:v>
                </c:pt>
                <c:pt idx="14304">
                  <c:v>3.4999999999999997E-5</c:v>
                </c:pt>
                <c:pt idx="14305">
                  <c:v>3.4E-5</c:v>
                </c:pt>
                <c:pt idx="14306">
                  <c:v>3.4E-5</c:v>
                </c:pt>
                <c:pt idx="14307">
                  <c:v>3.3000000000000003E-5</c:v>
                </c:pt>
                <c:pt idx="14308">
                  <c:v>3.3000000000000003E-5</c:v>
                </c:pt>
                <c:pt idx="14309">
                  <c:v>3.1999999999999999E-5</c:v>
                </c:pt>
                <c:pt idx="14310">
                  <c:v>3.1000000000000001E-5</c:v>
                </c:pt>
                <c:pt idx="14311">
                  <c:v>3.0000000000000001E-5</c:v>
                </c:pt>
                <c:pt idx="14312">
                  <c:v>2.9E-5</c:v>
                </c:pt>
                <c:pt idx="14313">
                  <c:v>2.8E-5</c:v>
                </c:pt>
                <c:pt idx="14314">
                  <c:v>2.6999999999999999E-5</c:v>
                </c:pt>
                <c:pt idx="14315">
                  <c:v>2.5999999999999998E-5</c:v>
                </c:pt>
                <c:pt idx="14316">
                  <c:v>2.5000000000000001E-5</c:v>
                </c:pt>
                <c:pt idx="14317">
                  <c:v>2.4000000000000001E-5</c:v>
                </c:pt>
                <c:pt idx="14318">
                  <c:v>2.3E-5</c:v>
                </c:pt>
                <c:pt idx="14319">
                  <c:v>2.1999999999999999E-5</c:v>
                </c:pt>
                <c:pt idx="14320">
                  <c:v>2.0999999999999999E-5</c:v>
                </c:pt>
                <c:pt idx="14321">
                  <c:v>2.0000000000000002E-5</c:v>
                </c:pt>
                <c:pt idx="14322">
                  <c:v>1.9000000000000001E-5</c:v>
                </c:pt>
                <c:pt idx="14323">
                  <c:v>1.8E-5</c:v>
                </c:pt>
                <c:pt idx="14324">
                  <c:v>1.7E-5</c:v>
                </c:pt>
                <c:pt idx="14325">
                  <c:v>1.7E-5</c:v>
                </c:pt>
                <c:pt idx="14326">
                  <c:v>1.5999999999999999E-5</c:v>
                </c:pt>
                <c:pt idx="14327">
                  <c:v>1.5E-5</c:v>
                </c:pt>
                <c:pt idx="14328">
                  <c:v>1.5E-5</c:v>
                </c:pt>
                <c:pt idx="14329">
                  <c:v>1.4E-5</c:v>
                </c:pt>
                <c:pt idx="14330">
                  <c:v>1.2999999999999999E-5</c:v>
                </c:pt>
                <c:pt idx="14331">
                  <c:v>1.2999999999999999E-5</c:v>
                </c:pt>
                <c:pt idx="14332">
                  <c:v>1.2999999999999999E-5</c:v>
                </c:pt>
                <c:pt idx="14333">
                  <c:v>1.2999999999999999E-5</c:v>
                </c:pt>
                <c:pt idx="14334">
                  <c:v>1.2E-5</c:v>
                </c:pt>
                <c:pt idx="14335">
                  <c:v>1.2E-5</c:v>
                </c:pt>
                <c:pt idx="14336">
                  <c:v>1.2E-5</c:v>
                </c:pt>
                <c:pt idx="14337">
                  <c:v>1.2999999999999999E-5</c:v>
                </c:pt>
                <c:pt idx="14338">
                  <c:v>1.2999999999999999E-5</c:v>
                </c:pt>
                <c:pt idx="14339">
                  <c:v>1.2999999999999999E-5</c:v>
                </c:pt>
                <c:pt idx="14340">
                  <c:v>1.2999999999999999E-5</c:v>
                </c:pt>
                <c:pt idx="14341">
                  <c:v>1.2999999999999999E-5</c:v>
                </c:pt>
                <c:pt idx="14342">
                  <c:v>1.2999999999999999E-5</c:v>
                </c:pt>
                <c:pt idx="14343">
                  <c:v>1.4E-5</c:v>
                </c:pt>
                <c:pt idx="14344">
                  <c:v>1.4E-5</c:v>
                </c:pt>
                <c:pt idx="14345">
                  <c:v>1.4E-5</c:v>
                </c:pt>
                <c:pt idx="14346">
                  <c:v>1.4E-5</c:v>
                </c:pt>
                <c:pt idx="14347">
                  <c:v>1.4E-5</c:v>
                </c:pt>
                <c:pt idx="14348">
                  <c:v>1.5E-5</c:v>
                </c:pt>
                <c:pt idx="14349">
                  <c:v>1.5E-5</c:v>
                </c:pt>
                <c:pt idx="14350">
                  <c:v>1.5E-5</c:v>
                </c:pt>
                <c:pt idx="14351">
                  <c:v>1.5E-5</c:v>
                </c:pt>
                <c:pt idx="14352">
                  <c:v>1.5E-5</c:v>
                </c:pt>
                <c:pt idx="14353">
                  <c:v>1.5E-5</c:v>
                </c:pt>
                <c:pt idx="14354">
                  <c:v>1.5999999999999999E-5</c:v>
                </c:pt>
                <c:pt idx="14355">
                  <c:v>1.5999999999999999E-5</c:v>
                </c:pt>
                <c:pt idx="14356">
                  <c:v>1.5999999999999999E-5</c:v>
                </c:pt>
                <c:pt idx="14357">
                  <c:v>1.5999999999999999E-5</c:v>
                </c:pt>
                <c:pt idx="14358">
                  <c:v>1.5999999999999999E-5</c:v>
                </c:pt>
                <c:pt idx="14359">
                  <c:v>1.5999999999999999E-5</c:v>
                </c:pt>
                <c:pt idx="14360">
                  <c:v>1.7E-5</c:v>
                </c:pt>
                <c:pt idx="14361">
                  <c:v>1.7E-5</c:v>
                </c:pt>
                <c:pt idx="14362">
                  <c:v>1.7E-5</c:v>
                </c:pt>
                <c:pt idx="14363">
                  <c:v>1.7E-5</c:v>
                </c:pt>
                <c:pt idx="14364">
                  <c:v>1.7E-5</c:v>
                </c:pt>
                <c:pt idx="14365">
                  <c:v>1.7E-5</c:v>
                </c:pt>
                <c:pt idx="14366">
                  <c:v>1.8E-5</c:v>
                </c:pt>
                <c:pt idx="14367">
                  <c:v>1.8E-5</c:v>
                </c:pt>
                <c:pt idx="14368">
                  <c:v>1.8E-5</c:v>
                </c:pt>
                <c:pt idx="14369">
                  <c:v>1.8E-5</c:v>
                </c:pt>
                <c:pt idx="14370">
                  <c:v>1.8E-5</c:v>
                </c:pt>
                <c:pt idx="14371">
                  <c:v>1.8E-5</c:v>
                </c:pt>
                <c:pt idx="14372">
                  <c:v>1.9000000000000001E-5</c:v>
                </c:pt>
                <c:pt idx="14373">
                  <c:v>1.9000000000000001E-5</c:v>
                </c:pt>
                <c:pt idx="14374">
                  <c:v>1.9000000000000001E-5</c:v>
                </c:pt>
                <c:pt idx="14375">
                  <c:v>1.9000000000000001E-5</c:v>
                </c:pt>
                <c:pt idx="14376">
                  <c:v>1.9000000000000001E-5</c:v>
                </c:pt>
                <c:pt idx="14377">
                  <c:v>1.9000000000000001E-5</c:v>
                </c:pt>
                <c:pt idx="14378">
                  <c:v>1.9000000000000001E-5</c:v>
                </c:pt>
                <c:pt idx="14379">
                  <c:v>1.9000000000000001E-5</c:v>
                </c:pt>
                <c:pt idx="14380">
                  <c:v>1.9000000000000001E-5</c:v>
                </c:pt>
                <c:pt idx="14381">
                  <c:v>1.9000000000000001E-5</c:v>
                </c:pt>
                <c:pt idx="14382">
                  <c:v>1.9000000000000001E-5</c:v>
                </c:pt>
                <c:pt idx="14383">
                  <c:v>1.8E-5</c:v>
                </c:pt>
                <c:pt idx="14384">
                  <c:v>1.8E-5</c:v>
                </c:pt>
                <c:pt idx="14385">
                  <c:v>1.8E-5</c:v>
                </c:pt>
                <c:pt idx="14386">
                  <c:v>1.8E-5</c:v>
                </c:pt>
                <c:pt idx="14387">
                  <c:v>1.7E-5</c:v>
                </c:pt>
                <c:pt idx="14388">
                  <c:v>1.7E-5</c:v>
                </c:pt>
                <c:pt idx="14389">
                  <c:v>1.5999999999999999E-5</c:v>
                </c:pt>
                <c:pt idx="14390">
                  <c:v>1.5E-5</c:v>
                </c:pt>
                <c:pt idx="14391">
                  <c:v>1.5E-5</c:v>
                </c:pt>
                <c:pt idx="14392">
                  <c:v>1.4E-5</c:v>
                </c:pt>
                <c:pt idx="14393">
                  <c:v>1.2999999999999999E-5</c:v>
                </c:pt>
                <c:pt idx="14394">
                  <c:v>1.2E-5</c:v>
                </c:pt>
                <c:pt idx="14395">
                  <c:v>1.1E-5</c:v>
                </c:pt>
                <c:pt idx="14396">
                  <c:v>1.1E-5</c:v>
                </c:pt>
                <c:pt idx="14397">
                  <c:v>1.0000000000000001E-5</c:v>
                </c:pt>
                <c:pt idx="14398">
                  <c:v>9.0000000000000002E-6</c:v>
                </c:pt>
                <c:pt idx="14399">
                  <c:v>6.9999999999999999E-6</c:v>
                </c:pt>
                <c:pt idx="14400">
                  <c:v>6.0000000000000002E-6</c:v>
                </c:pt>
                <c:pt idx="14401">
                  <c:v>5.0000000000000004E-6</c:v>
                </c:pt>
                <c:pt idx="14402">
                  <c:v>3.9999999999999998E-6</c:v>
                </c:pt>
                <c:pt idx="14403">
                  <c:v>3.9999999999999998E-6</c:v>
                </c:pt>
                <c:pt idx="14404">
                  <c:v>3.0000000000000001E-6</c:v>
                </c:pt>
                <c:pt idx="14405">
                  <c:v>3.0000000000000001E-6</c:v>
                </c:pt>
                <c:pt idx="14406">
                  <c:v>3.0000000000000001E-6</c:v>
                </c:pt>
                <c:pt idx="14407">
                  <c:v>3.9999999999999998E-6</c:v>
                </c:pt>
                <c:pt idx="14408">
                  <c:v>5.0000000000000004E-6</c:v>
                </c:pt>
                <c:pt idx="14409">
                  <c:v>6.0000000000000002E-6</c:v>
                </c:pt>
                <c:pt idx="14410">
                  <c:v>6.9999999999999999E-6</c:v>
                </c:pt>
                <c:pt idx="14411">
                  <c:v>7.9999999999999996E-6</c:v>
                </c:pt>
                <c:pt idx="14412">
                  <c:v>1.0000000000000001E-5</c:v>
                </c:pt>
                <c:pt idx="14413">
                  <c:v>1.1E-5</c:v>
                </c:pt>
                <c:pt idx="14414">
                  <c:v>1.2E-5</c:v>
                </c:pt>
                <c:pt idx="14415">
                  <c:v>1.2999999999999999E-5</c:v>
                </c:pt>
                <c:pt idx="14416">
                  <c:v>1.4E-5</c:v>
                </c:pt>
                <c:pt idx="14417">
                  <c:v>1.5E-5</c:v>
                </c:pt>
                <c:pt idx="14418">
                  <c:v>1.5999999999999999E-5</c:v>
                </c:pt>
                <c:pt idx="14419">
                  <c:v>1.7E-5</c:v>
                </c:pt>
                <c:pt idx="14420">
                  <c:v>1.8E-5</c:v>
                </c:pt>
                <c:pt idx="14421">
                  <c:v>1.9000000000000001E-5</c:v>
                </c:pt>
                <c:pt idx="14422">
                  <c:v>1.9000000000000001E-5</c:v>
                </c:pt>
                <c:pt idx="14423">
                  <c:v>2.0000000000000002E-5</c:v>
                </c:pt>
                <c:pt idx="14424">
                  <c:v>2.0000000000000002E-5</c:v>
                </c:pt>
                <c:pt idx="14425">
                  <c:v>2.0999999999999999E-5</c:v>
                </c:pt>
                <c:pt idx="14426">
                  <c:v>2.0999999999999999E-5</c:v>
                </c:pt>
                <c:pt idx="14427">
                  <c:v>2.1999999999999999E-5</c:v>
                </c:pt>
                <c:pt idx="14428">
                  <c:v>2.1999999999999999E-5</c:v>
                </c:pt>
                <c:pt idx="14429">
                  <c:v>2.1999999999999999E-5</c:v>
                </c:pt>
                <c:pt idx="14430">
                  <c:v>2.1999999999999999E-5</c:v>
                </c:pt>
                <c:pt idx="14431">
                  <c:v>2.1999999999999999E-5</c:v>
                </c:pt>
                <c:pt idx="14432">
                  <c:v>2.1999999999999999E-5</c:v>
                </c:pt>
                <c:pt idx="14433">
                  <c:v>2.1999999999999999E-5</c:v>
                </c:pt>
                <c:pt idx="14434">
                  <c:v>2.1999999999999999E-5</c:v>
                </c:pt>
                <c:pt idx="14435">
                  <c:v>2.1999999999999999E-5</c:v>
                </c:pt>
                <c:pt idx="14436">
                  <c:v>2.0999999999999999E-5</c:v>
                </c:pt>
                <c:pt idx="14437">
                  <c:v>2.0999999999999999E-5</c:v>
                </c:pt>
                <c:pt idx="14438">
                  <c:v>2.0999999999999999E-5</c:v>
                </c:pt>
                <c:pt idx="14439">
                  <c:v>2.0000000000000002E-5</c:v>
                </c:pt>
                <c:pt idx="14440">
                  <c:v>1.9000000000000001E-5</c:v>
                </c:pt>
                <c:pt idx="14441">
                  <c:v>1.9000000000000001E-5</c:v>
                </c:pt>
                <c:pt idx="14442">
                  <c:v>1.8E-5</c:v>
                </c:pt>
                <c:pt idx="14443">
                  <c:v>1.7E-5</c:v>
                </c:pt>
                <c:pt idx="14444">
                  <c:v>1.7E-5</c:v>
                </c:pt>
                <c:pt idx="14445">
                  <c:v>1.5999999999999999E-5</c:v>
                </c:pt>
                <c:pt idx="14446">
                  <c:v>1.5E-5</c:v>
                </c:pt>
                <c:pt idx="14447">
                  <c:v>1.4E-5</c:v>
                </c:pt>
                <c:pt idx="14448">
                  <c:v>1.2999999999999999E-5</c:v>
                </c:pt>
                <c:pt idx="14449">
                  <c:v>1.2999999999999999E-5</c:v>
                </c:pt>
                <c:pt idx="14450">
                  <c:v>1.2E-5</c:v>
                </c:pt>
                <c:pt idx="14451">
                  <c:v>1.1E-5</c:v>
                </c:pt>
                <c:pt idx="14452">
                  <c:v>1.0000000000000001E-5</c:v>
                </c:pt>
                <c:pt idx="14453">
                  <c:v>9.0000000000000002E-6</c:v>
                </c:pt>
                <c:pt idx="14454">
                  <c:v>7.9999999999999996E-6</c:v>
                </c:pt>
                <c:pt idx="14455">
                  <c:v>6.9999999999999999E-6</c:v>
                </c:pt>
                <c:pt idx="14456">
                  <c:v>6.0000000000000002E-6</c:v>
                </c:pt>
                <c:pt idx="14457">
                  <c:v>5.0000000000000004E-6</c:v>
                </c:pt>
                <c:pt idx="14458">
                  <c:v>3.9999999999999998E-6</c:v>
                </c:pt>
                <c:pt idx="14459">
                  <c:v>3.0000000000000001E-6</c:v>
                </c:pt>
                <c:pt idx="14460">
                  <c:v>3.0000000000000001E-6</c:v>
                </c:pt>
                <c:pt idx="14461">
                  <c:v>3.0000000000000001E-6</c:v>
                </c:pt>
                <c:pt idx="14462">
                  <c:v>3.0000000000000001E-6</c:v>
                </c:pt>
                <c:pt idx="14463">
                  <c:v>3.0000000000000001E-6</c:v>
                </c:pt>
                <c:pt idx="14464">
                  <c:v>3.9999999999999998E-6</c:v>
                </c:pt>
                <c:pt idx="14465">
                  <c:v>3.9999999999999998E-6</c:v>
                </c:pt>
                <c:pt idx="14466">
                  <c:v>5.0000000000000004E-6</c:v>
                </c:pt>
                <c:pt idx="14467">
                  <c:v>6.0000000000000002E-6</c:v>
                </c:pt>
                <c:pt idx="14468">
                  <c:v>6.9999999999999999E-6</c:v>
                </c:pt>
                <c:pt idx="14469">
                  <c:v>7.9999999999999996E-6</c:v>
                </c:pt>
                <c:pt idx="14470">
                  <c:v>9.0000000000000002E-6</c:v>
                </c:pt>
                <c:pt idx="14471">
                  <c:v>1.0000000000000001E-5</c:v>
                </c:pt>
                <c:pt idx="14472">
                  <c:v>1.0000000000000001E-5</c:v>
                </c:pt>
                <c:pt idx="14473">
                  <c:v>1.1E-5</c:v>
                </c:pt>
                <c:pt idx="14474">
                  <c:v>1.2E-5</c:v>
                </c:pt>
                <c:pt idx="14475">
                  <c:v>1.2999999999999999E-5</c:v>
                </c:pt>
                <c:pt idx="14476">
                  <c:v>1.4E-5</c:v>
                </c:pt>
                <c:pt idx="14477">
                  <c:v>1.5E-5</c:v>
                </c:pt>
                <c:pt idx="14478">
                  <c:v>1.5999999999999999E-5</c:v>
                </c:pt>
                <c:pt idx="14479">
                  <c:v>1.7E-5</c:v>
                </c:pt>
                <c:pt idx="14480">
                  <c:v>1.8E-5</c:v>
                </c:pt>
                <c:pt idx="14481">
                  <c:v>1.8E-5</c:v>
                </c:pt>
                <c:pt idx="14482">
                  <c:v>1.9000000000000001E-5</c:v>
                </c:pt>
                <c:pt idx="14483">
                  <c:v>2.0000000000000002E-5</c:v>
                </c:pt>
                <c:pt idx="14484">
                  <c:v>2.0999999999999999E-5</c:v>
                </c:pt>
                <c:pt idx="14485">
                  <c:v>2.1999999999999999E-5</c:v>
                </c:pt>
                <c:pt idx="14486">
                  <c:v>2.1999999999999999E-5</c:v>
                </c:pt>
                <c:pt idx="14487">
                  <c:v>2.3E-5</c:v>
                </c:pt>
                <c:pt idx="14488">
                  <c:v>2.4000000000000001E-5</c:v>
                </c:pt>
                <c:pt idx="14489">
                  <c:v>2.5000000000000001E-5</c:v>
                </c:pt>
                <c:pt idx="14490">
                  <c:v>2.5999999999999998E-5</c:v>
                </c:pt>
                <c:pt idx="14491">
                  <c:v>2.5999999999999998E-5</c:v>
                </c:pt>
                <c:pt idx="14492">
                  <c:v>2.6999999999999999E-5</c:v>
                </c:pt>
                <c:pt idx="14493">
                  <c:v>2.8E-5</c:v>
                </c:pt>
                <c:pt idx="14494">
                  <c:v>2.8E-5</c:v>
                </c:pt>
                <c:pt idx="14495">
                  <c:v>2.9E-5</c:v>
                </c:pt>
                <c:pt idx="14496">
                  <c:v>3.0000000000000001E-5</c:v>
                </c:pt>
                <c:pt idx="14497">
                  <c:v>3.0000000000000001E-5</c:v>
                </c:pt>
                <c:pt idx="14498">
                  <c:v>3.1000000000000001E-5</c:v>
                </c:pt>
                <c:pt idx="14499">
                  <c:v>3.1999999999999999E-5</c:v>
                </c:pt>
                <c:pt idx="14500">
                  <c:v>3.1999999999999999E-5</c:v>
                </c:pt>
                <c:pt idx="14501">
                  <c:v>3.3000000000000003E-5</c:v>
                </c:pt>
                <c:pt idx="14502">
                  <c:v>3.3000000000000003E-5</c:v>
                </c:pt>
                <c:pt idx="14503">
                  <c:v>3.4E-5</c:v>
                </c:pt>
                <c:pt idx="14504">
                  <c:v>3.4E-5</c:v>
                </c:pt>
                <c:pt idx="14505">
                  <c:v>3.4999999999999997E-5</c:v>
                </c:pt>
                <c:pt idx="14506">
                  <c:v>3.4999999999999997E-5</c:v>
                </c:pt>
                <c:pt idx="14507">
                  <c:v>3.6000000000000001E-5</c:v>
                </c:pt>
                <c:pt idx="14508">
                  <c:v>3.6000000000000001E-5</c:v>
                </c:pt>
                <c:pt idx="14509">
                  <c:v>3.6999999999999998E-5</c:v>
                </c:pt>
                <c:pt idx="14510">
                  <c:v>3.6999999999999998E-5</c:v>
                </c:pt>
                <c:pt idx="14511">
                  <c:v>3.6999999999999998E-5</c:v>
                </c:pt>
                <c:pt idx="14512">
                  <c:v>3.8000000000000002E-5</c:v>
                </c:pt>
                <c:pt idx="14513">
                  <c:v>3.8000000000000002E-5</c:v>
                </c:pt>
                <c:pt idx="14514">
                  <c:v>3.8999999999999999E-5</c:v>
                </c:pt>
                <c:pt idx="14515">
                  <c:v>3.8999999999999999E-5</c:v>
                </c:pt>
                <c:pt idx="14516">
                  <c:v>3.8999999999999999E-5</c:v>
                </c:pt>
                <c:pt idx="14517">
                  <c:v>4.0000000000000003E-5</c:v>
                </c:pt>
                <c:pt idx="14518">
                  <c:v>4.0000000000000003E-5</c:v>
                </c:pt>
                <c:pt idx="14519">
                  <c:v>4.0000000000000003E-5</c:v>
                </c:pt>
                <c:pt idx="14520">
                  <c:v>4.1E-5</c:v>
                </c:pt>
                <c:pt idx="14521">
                  <c:v>4.1E-5</c:v>
                </c:pt>
                <c:pt idx="14522">
                  <c:v>4.1999999999999998E-5</c:v>
                </c:pt>
                <c:pt idx="14523">
                  <c:v>4.1999999999999998E-5</c:v>
                </c:pt>
                <c:pt idx="14524">
                  <c:v>4.3000000000000002E-5</c:v>
                </c:pt>
                <c:pt idx="14525">
                  <c:v>4.3000000000000002E-5</c:v>
                </c:pt>
                <c:pt idx="14526">
                  <c:v>4.3999999999999999E-5</c:v>
                </c:pt>
                <c:pt idx="14527">
                  <c:v>4.3999999999999999E-5</c:v>
                </c:pt>
                <c:pt idx="14528">
                  <c:v>4.5000000000000003E-5</c:v>
                </c:pt>
                <c:pt idx="14529">
                  <c:v>4.5000000000000003E-5</c:v>
                </c:pt>
                <c:pt idx="14530">
                  <c:v>4.6E-5</c:v>
                </c:pt>
                <c:pt idx="14531">
                  <c:v>4.6E-5</c:v>
                </c:pt>
                <c:pt idx="14532">
                  <c:v>4.6999999999999997E-5</c:v>
                </c:pt>
                <c:pt idx="14533">
                  <c:v>4.6999999999999997E-5</c:v>
                </c:pt>
                <c:pt idx="14534">
                  <c:v>4.8000000000000001E-5</c:v>
                </c:pt>
                <c:pt idx="14535">
                  <c:v>4.8000000000000001E-5</c:v>
                </c:pt>
                <c:pt idx="14536">
                  <c:v>4.8999999999999998E-5</c:v>
                </c:pt>
                <c:pt idx="14537">
                  <c:v>4.8999999999999998E-5</c:v>
                </c:pt>
                <c:pt idx="14538">
                  <c:v>5.0000000000000002E-5</c:v>
                </c:pt>
                <c:pt idx="14539">
                  <c:v>5.0000000000000002E-5</c:v>
                </c:pt>
                <c:pt idx="14540">
                  <c:v>5.0000000000000002E-5</c:v>
                </c:pt>
                <c:pt idx="14541">
                  <c:v>5.1E-5</c:v>
                </c:pt>
                <c:pt idx="14542">
                  <c:v>5.1E-5</c:v>
                </c:pt>
                <c:pt idx="14543">
                  <c:v>5.1999999999999997E-5</c:v>
                </c:pt>
                <c:pt idx="14544">
                  <c:v>5.1999999999999997E-5</c:v>
                </c:pt>
                <c:pt idx="14545">
                  <c:v>5.1999999999999997E-5</c:v>
                </c:pt>
                <c:pt idx="14546">
                  <c:v>5.1999999999999997E-5</c:v>
                </c:pt>
                <c:pt idx="14547">
                  <c:v>5.3000000000000001E-5</c:v>
                </c:pt>
                <c:pt idx="14548">
                  <c:v>5.3000000000000001E-5</c:v>
                </c:pt>
                <c:pt idx="14549">
                  <c:v>5.3000000000000001E-5</c:v>
                </c:pt>
                <c:pt idx="14550">
                  <c:v>5.3000000000000001E-5</c:v>
                </c:pt>
                <c:pt idx="14551">
                  <c:v>5.3000000000000001E-5</c:v>
                </c:pt>
                <c:pt idx="14552">
                  <c:v>5.3000000000000001E-5</c:v>
                </c:pt>
                <c:pt idx="14553">
                  <c:v>5.3000000000000001E-5</c:v>
                </c:pt>
                <c:pt idx="14554">
                  <c:v>5.3000000000000001E-5</c:v>
                </c:pt>
                <c:pt idx="14555">
                  <c:v>5.1999999999999997E-5</c:v>
                </c:pt>
                <c:pt idx="14556">
                  <c:v>5.1999999999999997E-5</c:v>
                </c:pt>
                <c:pt idx="14557">
                  <c:v>5.1999999999999997E-5</c:v>
                </c:pt>
                <c:pt idx="14558">
                  <c:v>5.1E-5</c:v>
                </c:pt>
                <c:pt idx="14559">
                  <c:v>5.1E-5</c:v>
                </c:pt>
                <c:pt idx="14560">
                  <c:v>5.0000000000000002E-5</c:v>
                </c:pt>
                <c:pt idx="14561">
                  <c:v>5.0000000000000002E-5</c:v>
                </c:pt>
                <c:pt idx="14562">
                  <c:v>4.8999999999999998E-5</c:v>
                </c:pt>
                <c:pt idx="14563">
                  <c:v>4.8000000000000001E-5</c:v>
                </c:pt>
                <c:pt idx="14564">
                  <c:v>4.8000000000000001E-5</c:v>
                </c:pt>
                <c:pt idx="14565">
                  <c:v>4.6999999999999997E-5</c:v>
                </c:pt>
                <c:pt idx="14566">
                  <c:v>4.6E-5</c:v>
                </c:pt>
                <c:pt idx="14567">
                  <c:v>4.5000000000000003E-5</c:v>
                </c:pt>
                <c:pt idx="14568">
                  <c:v>4.3999999999999999E-5</c:v>
                </c:pt>
                <c:pt idx="14569">
                  <c:v>4.3000000000000002E-5</c:v>
                </c:pt>
                <c:pt idx="14570">
                  <c:v>4.1999999999999998E-5</c:v>
                </c:pt>
                <c:pt idx="14571">
                  <c:v>4.1E-5</c:v>
                </c:pt>
                <c:pt idx="14572">
                  <c:v>4.0000000000000003E-5</c:v>
                </c:pt>
                <c:pt idx="14573">
                  <c:v>3.8000000000000002E-5</c:v>
                </c:pt>
                <c:pt idx="14574">
                  <c:v>3.6999999999999998E-5</c:v>
                </c:pt>
                <c:pt idx="14575">
                  <c:v>3.6000000000000001E-5</c:v>
                </c:pt>
                <c:pt idx="14576">
                  <c:v>3.4999999999999997E-5</c:v>
                </c:pt>
                <c:pt idx="14577">
                  <c:v>3.4E-5</c:v>
                </c:pt>
                <c:pt idx="14578">
                  <c:v>3.1999999999999999E-5</c:v>
                </c:pt>
                <c:pt idx="14579">
                  <c:v>3.1000000000000001E-5</c:v>
                </c:pt>
                <c:pt idx="14580">
                  <c:v>3.0000000000000001E-5</c:v>
                </c:pt>
                <c:pt idx="14581">
                  <c:v>2.9E-5</c:v>
                </c:pt>
                <c:pt idx="14582">
                  <c:v>2.6999999999999999E-5</c:v>
                </c:pt>
                <c:pt idx="14583">
                  <c:v>2.5999999999999998E-5</c:v>
                </c:pt>
                <c:pt idx="14584">
                  <c:v>2.5000000000000001E-5</c:v>
                </c:pt>
                <c:pt idx="14585">
                  <c:v>2.4000000000000001E-5</c:v>
                </c:pt>
                <c:pt idx="14586">
                  <c:v>2.3E-5</c:v>
                </c:pt>
                <c:pt idx="14587">
                  <c:v>2.0999999999999999E-5</c:v>
                </c:pt>
                <c:pt idx="14588">
                  <c:v>2.0000000000000002E-5</c:v>
                </c:pt>
                <c:pt idx="14589">
                  <c:v>1.9000000000000001E-5</c:v>
                </c:pt>
                <c:pt idx="14590">
                  <c:v>1.8E-5</c:v>
                </c:pt>
                <c:pt idx="14591">
                  <c:v>1.7E-5</c:v>
                </c:pt>
                <c:pt idx="14592">
                  <c:v>1.7E-5</c:v>
                </c:pt>
                <c:pt idx="14593">
                  <c:v>1.5999999999999999E-5</c:v>
                </c:pt>
                <c:pt idx="14594">
                  <c:v>1.5E-5</c:v>
                </c:pt>
                <c:pt idx="14595">
                  <c:v>1.4E-5</c:v>
                </c:pt>
                <c:pt idx="14596">
                  <c:v>1.4E-5</c:v>
                </c:pt>
                <c:pt idx="14597">
                  <c:v>1.2999999999999999E-5</c:v>
                </c:pt>
                <c:pt idx="14598">
                  <c:v>1.2999999999999999E-5</c:v>
                </c:pt>
                <c:pt idx="14599">
                  <c:v>1.2999999999999999E-5</c:v>
                </c:pt>
                <c:pt idx="14600">
                  <c:v>1.2999999999999999E-5</c:v>
                </c:pt>
                <c:pt idx="14601">
                  <c:v>1.2E-5</c:v>
                </c:pt>
                <c:pt idx="14602">
                  <c:v>1.2E-5</c:v>
                </c:pt>
                <c:pt idx="14603">
                  <c:v>1.2999999999999999E-5</c:v>
                </c:pt>
                <c:pt idx="14604">
                  <c:v>1.2999999999999999E-5</c:v>
                </c:pt>
                <c:pt idx="14605">
                  <c:v>1.2999999999999999E-5</c:v>
                </c:pt>
                <c:pt idx="14606">
                  <c:v>1.2999999999999999E-5</c:v>
                </c:pt>
                <c:pt idx="14607">
                  <c:v>1.4E-5</c:v>
                </c:pt>
                <c:pt idx="14608">
                  <c:v>1.4E-5</c:v>
                </c:pt>
                <c:pt idx="14609">
                  <c:v>1.4E-5</c:v>
                </c:pt>
                <c:pt idx="14610">
                  <c:v>1.5E-5</c:v>
                </c:pt>
                <c:pt idx="14611">
                  <c:v>1.5E-5</c:v>
                </c:pt>
                <c:pt idx="14612">
                  <c:v>1.5999999999999999E-5</c:v>
                </c:pt>
                <c:pt idx="14613">
                  <c:v>1.5999999999999999E-5</c:v>
                </c:pt>
                <c:pt idx="14614">
                  <c:v>1.7E-5</c:v>
                </c:pt>
                <c:pt idx="14615">
                  <c:v>1.7E-5</c:v>
                </c:pt>
                <c:pt idx="14616">
                  <c:v>1.8E-5</c:v>
                </c:pt>
                <c:pt idx="14617">
                  <c:v>1.8E-5</c:v>
                </c:pt>
                <c:pt idx="14618">
                  <c:v>1.8E-5</c:v>
                </c:pt>
                <c:pt idx="14619">
                  <c:v>1.9000000000000001E-5</c:v>
                </c:pt>
                <c:pt idx="14620">
                  <c:v>1.9000000000000001E-5</c:v>
                </c:pt>
                <c:pt idx="14621">
                  <c:v>1.9000000000000001E-5</c:v>
                </c:pt>
                <c:pt idx="14622">
                  <c:v>2.0000000000000002E-5</c:v>
                </c:pt>
                <c:pt idx="14623">
                  <c:v>2.0000000000000002E-5</c:v>
                </c:pt>
                <c:pt idx="14624">
                  <c:v>2.0000000000000002E-5</c:v>
                </c:pt>
                <c:pt idx="14625">
                  <c:v>2.0000000000000002E-5</c:v>
                </c:pt>
                <c:pt idx="14626">
                  <c:v>2.0000000000000002E-5</c:v>
                </c:pt>
                <c:pt idx="14627">
                  <c:v>2.0999999999999999E-5</c:v>
                </c:pt>
                <c:pt idx="14628">
                  <c:v>2.0999999999999999E-5</c:v>
                </c:pt>
                <c:pt idx="14629">
                  <c:v>2.0999999999999999E-5</c:v>
                </c:pt>
                <c:pt idx="14630">
                  <c:v>2.0999999999999999E-5</c:v>
                </c:pt>
                <c:pt idx="14631">
                  <c:v>2.0999999999999999E-5</c:v>
                </c:pt>
                <c:pt idx="14632">
                  <c:v>2.0999999999999999E-5</c:v>
                </c:pt>
                <c:pt idx="14633">
                  <c:v>2.0999999999999999E-5</c:v>
                </c:pt>
                <c:pt idx="14634">
                  <c:v>2.0000000000000002E-5</c:v>
                </c:pt>
                <c:pt idx="14635">
                  <c:v>2.0000000000000002E-5</c:v>
                </c:pt>
                <c:pt idx="14636">
                  <c:v>2.0000000000000002E-5</c:v>
                </c:pt>
                <c:pt idx="14637">
                  <c:v>2.0000000000000002E-5</c:v>
                </c:pt>
                <c:pt idx="14638">
                  <c:v>2.0000000000000002E-5</c:v>
                </c:pt>
                <c:pt idx="14639">
                  <c:v>2.0000000000000002E-5</c:v>
                </c:pt>
                <c:pt idx="14640">
                  <c:v>2.0000000000000002E-5</c:v>
                </c:pt>
                <c:pt idx="14641">
                  <c:v>2.0000000000000002E-5</c:v>
                </c:pt>
                <c:pt idx="14642">
                  <c:v>2.0000000000000002E-5</c:v>
                </c:pt>
                <c:pt idx="14643">
                  <c:v>2.0000000000000002E-5</c:v>
                </c:pt>
                <c:pt idx="14644">
                  <c:v>2.0000000000000002E-5</c:v>
                </c:pt>
                <c:pt idx="14645">
                  <c:v>2.0000000000000002E-5</c:v>
                </c:pt>
                <c:pt idx="14646">
                  <c:v>2.0999999999999999E-5</c:v>
                </c:pt>
                <c:pt idx="14647">
                  <c:v>2.0999999999999999E-5</c:v>
                </c:pt>
                <c:pt idx="14648">
                  <c:v>2.1999999999999999E-5</c:v>
                </c:pt>
                <c:pt idx="14649">
                  <c:v>2.3E-5</c:v>
                </c:pt>
                <c:pt idx="14650">
                  <c:v>2.3E-5</c:v>
                </c:pt>
                <c:pt idx="14651">
                  <c:v>2.4000000000000001E-5</c:v>
                </c:pt>
                <c:pt idx="14652">
                  <c:v>2.5000000000000001E-5</c:v>
                </c:pt>
                <c:pt idx="14653">
                  <c:v>2.5999999999999998E-5</c:v>
                </c:pt>
                <c:pt idx="14654">
                  <c:v>2.6999999999999999E-5</c:v>
                </c:pt>
                <c:pt idx="14655">
                  <c:v>2.9E-5</c:v>
                </c:pt>
                <c:pt idx="14656">
                  <c:v>3.0000000000000001E-5</c:v>
                </c:pt>
                <c:pt idx="14657">
                  <c:v>3.1000000000000001E-5</c:v>
                </c:pt>
                <c:pt idx="14658">
                  <c:v>3.3000000000000003E-5</c:v>
                </c:pt>
                <c:pt idx="14659">
                  <c:v>3.4E-5</c:v>
                </c:pt>
                <c:pt idx="14660">
                  <c:v>3.6000000000000001E-5</c:v>
                </c:pt>
                <c:pt idx="14661">
                  <c:v>3.6999999999999998E-5</c:v>
                </c:pt>
                <c:pt idx="14662">
                  <c:v>3.8000000000000002E-5</c:v>
                </c:pt>
                <c:pt idx="14663">
                  <c:v>4.0000000000000003E-5</c:v>
                </c:pt>
                <c:pt idx="14664">
                  <c:v>4.1E-5</c:v>
                </c:pt>
                <c:pt idx="14665">
                  <c:v>4.3000000000000002E-5</c:v>
                </c:pt>
                <c:pt idx="14666">
                  <c:v>4.3999999999999999E-5</c:v>
                </c:pt>
                <c:pt idx="14667">
                  <c:v>4.5000000000000003E-5</c:v>
                </c:pt>
                <c:pt idx="14668">
                  <c:v>4.6999999999999997E-5</c:v>
                </c:pt>
                <c:pt idx="14669">
                  <c:v>4.8000000000000001E-5</c:v>
                </c:pt>
                <c:pt idx="14670">
                  <c:v>4.8999999999999998E-5</c:v>
                </c:pt>
                <c:pt idx="14671">
                  <c:v>5.0000000000000002E-5</c:v>
                </c:pt>
                <c:pt idx="14672">
                  <c:v>5.1E-5</c:v>
                </c:pt>
                <c:pt idx="14673">
                  <c:v>5.1999999999999997E-5</c:v>
                </c:pt>
                <c:pt idx="14674">
                  <c:v>5.3000000000000001E-5</c:v>
                </c:pt>
                <c:pt idx="14675">
                  <c:v>5.3999999999999998E-5</c:v>
                </c:pt>
                <c:pt idx="14676">
                  <c:v>5.5000000000000002E-5</c:v>
                </c:pt>
                <c:pt idx="14677">
                  <c:v>5.5999999999999999E-5</c:v>
                </c:pt>
                <c:pt idx="14678">
                  <c:v>5.5999999999999999E-5</c:v>
                </c:pt>
                <c:pt idx="14679">
                  <c:v>5.7000000000000003E-5</c:v>
                </c:pt>
                <c:pt idx="14680">
                  <c:v>5.7000000000000003E-5</c:v>
                </c:pt>
                <c:pt idx="14681">
                  <c:v>5.7000000000000003E-5</c:v>
                </c:pt>
                <c:pt idx="14682">
                  <c:v>5.8E-5</c:v>
                </c:pt>
                <c:pt idx="14683">
                  <c:v>5.8E-5</c:v>
                </c:pt>
                <c:pt idx="14684">
                  <c:v>5.8E-5</c:v>
                </c:pt>
                <c:pt idx="14685">
                  <c:v>5.8E-5</c:v>
                </c:pt>
                <c:pt idx="14686">
                  <c:v>5.8E-5</c:v>
                </c:pt>
                <c:pt idx="14687">
                  <c:v>5.8E-5</c:v>
                </c:pt>
                <c:pt idx="14688">
                  <c:v>5.8E-5</c:v>
                </c:pt>
                <c:pt idx="14689">
                  <c:v>5.7000000000000003E-5</c:v>
                </c:pt>
                <c:pt idx="14690">
                  <c:v>5.7000000000000003E-5</c:v>
                </c:pt>
                <c:pt idx="14691">
                  <c:v>5.7000000000000003E-5</c:v>
                </c:pt>
                <c:pt idx="14692">
                  <c:v>5.5999999999999999E-5</c:v>
                </c:pt>
                <c:pt idx="14693">
                  <c:v>5.5999999999999999E-5</c:v>
                </c:pt>
                <c:pt idx="14694">
                  <c:v>5.5000000000000002E-5</c:v>
                </c:pt>
                <c:pt idx="14695">
                  <c:v>5.5000000000000002E-5</c:v>
                </c:pt>
                <c:pt idx="14696">
                  <c:v>5.3999999999999998E-5</c:v>
                </c:pt>
                <c:pt idx="14697">
                  <c:v>5.3000000000000001E-5</c:v>
                </c:pt>
                <c:pt idx="14698">
                  <c:v>5.3000000000000001E-5</c:v>
                </c:pt>
                <c:pt idx="14699">
                  <c:v>5.1999999999999997E-5</c:v>
                </c:pt>
                <c:pt idx="14700">
                  <c:v>5.1E-5</c:v>
                </c:pt>
                <c:pt idx="14701">
                  <c:v>5.1E-5</c:v>
                </c:pt>
                <c:pt idx="14702">
                  <c:v>5.0000000000000002E-5</c:v>
                </c:pt>
                <c:pt idx="14703">
                  <c:v>4.8999999999999998E-5</c:v>
                </c:pt>
                <c:pt idx="14704">
                  <c:v>4.8999999999999998E-5</c:v>
                </c:pt>
                <c:pt idx="14705">
                  <c:v>4.8000000000000001E-5</c:v>
                </c:pt>
                <c:pt idx="14706">
                  <c:v>4.6999999999999997E-5</c:v>
                </c:pt>
                <c:pt idx="14707">
                  <c:v>4.6999999999999997E-5</c:v>
                </c:pt>
                <c:pt idx="14708">
                  <c:v>4.6E-5</c:v>
                </c:pt>
                <c:pt idx="14709">
                  <c:v>4.6E-5</c:v>
                </c:pt>
                <c:pt idx="14710">
                  <c:v>4.5000000000000003E-5</c:v>
                </c:pt>
                <c:pt idx="14711">
                  <c:v>4.5000000000000003E-5</c:v>
                </c:pt>
                <c:pt idx="14712">
                  <c:v>4.3999999999999999E-5</c:v>
                </c:pt>
                <c:pt idx="14713">
                  <c:v>4.3999999999999999E-5</c:v>
                </c:pt>
                <c:pt idx="14714">
                  <c:v>4.3000000000000002E-5</c:v>
                </c:pt>
                <c:pt idx="14715">
                  <c:v>4.3000000000000002E-5</c:v>
                </c:pt>
                <c:pt idx="14716">
                  <c:v>4.1999999999999998E-5</c:v>
                </c:pt>
                <c:pt idx="14717">
                  <c:v>4.1999999999999998E-5</c:v>
                </c:pt>
                <c:pt idx="14718">
                  <c:v>4.1E-5</c:v>
                </c:pt>
                <c:pt idx="14719">
                  <c:v>4.1E-5</c:v>
                </c:pt>
                <c:pt idx="14720">
                  <c:v>4.1E-5</c:v>
                </c:pt>
                <c:pt idx="14721">
                  <c:v>4.0000000000000003E-5</c:v>
                </c:pt>
                <c:pt idx="14722">
                  <c:v>4.0000000000000003E-5</c:v>
                </c:pt>
                <c:pt idx="14723">
                  <c:v>4.0000000000000003E-5</c:v>
                </c:pt>
                <c:pt idx="14724">
                  <c:v>3.8999999999999999E-5</c:v>
                </c:pt>
                <c:pt idx="14725">
                  <c:v>3.8999999999999999E-5</c:v>
                </c:pt>
                <c:pt idx="14726">
                  <c:v>3.8999999999999999E-5</c:v>
                </c:pt>
                <c:pt idx="14727">
                  <c:v>3.8000000000000002E-5</c:v>
                </c:pt>
                <c:pt idx="14728">
                  <c:v>3.8000000000000002E-5</c:v>
                </c:pt>
                <c:pt idx="14729">
                  <c:v>3.8000000000000002E-5</c:v>
                </c:pt>
                <c:pt idx="14730">
                  <c:v>3.8000000000000002E-5</c:v>
                </c:pt>
                <c:pt idx="14731">
                  <c:v>3.6999999999999998E-5</c:v>
                </c:pt>
                <c:pt idx="14732">
                  <c:v>3.6999999999999998E-5</c:v>
                </c:pt>
                <c:pt idx="14733">
                  <c:v>3.6999999999999998E-5</c:v>
                </c:pt>
                <c:pt idx="14734">
                  <c:v>3.6999999999999998E-5</c:v>
                </c:pt>
                <c:pt idx="14735">
                  <c:v>3.6999999999999998E-5</c:v>
                </c:pt>
                <c:pt idx="14736">
                  <c:v>3.6999999999999998E-5</c:v>
                </c:pt>
                <c:pt idx="14737">
                  <c:v>3.6999999999999998E-5</c:v>
                </c:pt>
                <c:pt idx="14738">
                  <c:v>3.6999999999999998E-5</c:v>
                </c:pt>
                <c:pt idx="14739">
                  <c:v>3.6999999999999998E-5</c:v>
                </c:pt>
                <c:pt idx="14740">
                  <c:v>3.6999999999999998E-5</c:v>
                </c:pt>
                <c:pt idx="14741">
                  <c:v>3.6999999999999998E-5</c:v>
                </c:pt>
                <c:pt idx="14742">
                  <c:v>3.6999999999999998E-5</c:v>
                </c:pt>
                <c:pt idx="14743">
                  <c:v>3.8000000000000002E-5</c:v>
                </c:pt>
                <c:pt idx="14744">
                  <c:v>3.8000000000000002E-5</c:v>
                </c:pt>
                <c:pt idx="14745">
                  <c:v>3.8000000000000002E-5</c:v>
                </c:pt>
                <c:pt idx="14746">
                  <c:v>3.8000000000000002E-5</c:v>
                </c:pt>
                <c:pt idx="14747">
                  <c:v>3.8999999999999999E-5</c:v>
                </c:pt>
                <c:pt idx="14748">
                  <c:v>3.8999999999999999E-5</c:v>
                </c:pt>
                <c:pt idx="14749">
                  <c:v>4.0000000000000003E-5</c:v>
                </c:pt>
                <c:pt idx="14750">
                  <c:v>4.0000000000000003E-5</c:v>
                </c:pt>
                <c:pt idx="14751">
                  <c:v>4.0000000000000003E-5</c:v>
                </c:pt>
                <c:pt idx="14752">
                  <c:v>4.1E-5</c:v>
                </c:pt>
                <c:pt idx="14753">
                  <c:v>4.1E-5</c:v>
                </c:pt>
                <c:pt idx="14754">
                  <c:v>4.1999999999999998E-5</c:v>
                </c:pt>
                <c:pt idx="14755">
                  <c:v>4.1999999999999998E-5</c:v>
                </c:pt>
                <c:pt idx="14756">
                  <c:v>4.1999999999999998E-5</c:v>
                </c:pt>
                <c:pt idx="14757">
                  <c:v>4.3000000000000002E-5</c:v>
                </c:pt>
                <c:pt idx="14758">
                  <c:v>4.3000000000000002E-5</c:v>
                </c:pt>
                <c:pt idx="14759">
                  <c:v>4.3000000000000002E-5</c:v>
                </c:pt>
                <c:pt idx="14760">
                  <c:v>4.3999999999999999E-5</c:v>
                </c:pt>
                <c:pt idx="14761">
                  <c:v>4.3999999999999999E-5</c:v>
                </c:pt>
                <c:pt idx="14762">
                  <c:v>4.3999999999999999E-5</c:v>
                </c:pt>
                <c:pt idx="14763">
                  <c:v>4.3999999999999999E-5</c:v>
                </c:pt>
                <c:pt idx="14764">
                  <c:v>4.3999999999999999E-5</c:v>
                </c:pt>
                <c:pt idx="14765">
                  <c:v>4.3999999999999999E-5</c:v>
                </c:pt>
                <c:pt idx="14766">
                  <c:v>4.3999999999999999E-5</c:v>
                </c:pt>
                <c:pt idx="14767">
                  <c:v>4.3999999999999999E-5</c:v>
                </c:pt>
                <c:pt idx="14768">
                  <c:v>4.3999999999999999E-5</c:v>
                </c:pt>
                <c:pt idx="14769">
                  <c:v>4.3999999999999999E-5</c:v>
                </c:pt>
                <c:pt idx="14770">
                  <c:v>4.3999999999999999E-5</c:v>
                </c:pt>
                <c:pt idx="14771">
                  <c:v>4.3999999999999999E-5</c:v>
                </c:pt>
                <c:pt idx="14772">
                  <c:v>4.3999999999999999E-5</c:v>
                </c:pt>
                <c:pt idx="14773">
                  <c:v>4.3999999999999999E-5</c:v>
                </c:pt>
                <c:pt idx="14774">
                  <c:v>4.3999999999999999E-5</c:v>
                </c:pt>
                <c:pt idx="14775">
                  <c:v>4.3000000000000002E-5</c:v>
                </c:pt>
                <c:pt idx="14776">
                  <c:v>4.3000000000000002E-5</c:v>
                </c:pt>
                <c:pt idx="14777">
                  <c:v>4.3000000000000002E-5</c:v>
                </c:pt>
                <c:pt idx="14778">
                  <c:v>4.3000000000000002E-5</c:v>
                </c:pt>
                <c:pt idx="14779">
                  <c:v>4.3000000000000002E-5</c:v>
                </c:pt>
                <c:pt idx="14780">
                  <c:v>4.3000000000000002E-5</c:v>
                </c:pt>
                <c:pt idx="14781">
                  <c:v>4.3000000000000002E-5</c:v>
                </c:pt>
                <c:pt idx="14782">
                  <c:v>4.3000000000000002E-5</c:v>
                </c:pt>
                <c:pt idx="14783">
                  <c:v>4.1999999999999998E-5</c:v>
                </c:pt>
                <c:pt idx="14784">
                  <c:v>4.1999999999999998E-5</c:v>
                </c:pt>
                <c:pt idx="14785">
                  <c:v>4.1999999999999998E-5</c:v>
                </c:pt>
                <c:pt idx="14786">
                  <c:v>4.1999999999999998E-5</c:v>
                </c:pt>
                <c:pt idx="14787">
                  <c:v>4.1999999999999998E-5</c:v>
                </c:pt>
                <c:pt idx="14788">
                  <c:v>4.1999999999999998E-5</c:v>
                </c:pt>
                <c:pt idx="14789">
                  <c:v>4.1999999999999998E-5</c:v>
                </c:pt>
                <c:pt idx="14790">
                  <c:v>4.1999999999999998E-5</c:v>
                </c:pt>
                <c:pt idx="14791">
                  <c:v>4.3000000000000002E-5</c:v>
                </c:pt>
                <c:pt idx="14792">
                  <c:v>4.3000000000000002E-5</c:v>
                </c:pt>
                <c:pt idx="14793">
                  <c:v>4.3000000000000002E-5</c:v>
                </c:pt>
                <c:pt idx="14794">
                  <c:v>4.3000000000000002E-5</c:v>
                </c:pt>
                <c:pt idx="14795">
                  <c:v>4.3000000000000002E-5</c:v>
                </c:pt>
                <c:pt idx="14796">
                  <c:v>4.3000000000000002E-5</c:v>
                </c:pt>
                <c:pt idx="14797">
                  <c:v>4.3000000000000002E-5</c:v>
                </c:pt>
                <c:pt idx="14798">
                  <c:v>4.3000000000000002E-5</c:v>
                </c:pt>
                <c:pt idx="14799">
                  <c:v>4.3000000000000002E-5</c:v>
                </c:pt>
                <c:pt idx="14800">
                  <c:v>4.3000000000000002E-5</c:v>
                </c:pt>
                <c:pt idx="14801">
                  <c:v>4.3999999999999999E-5</c:v>
                </c:pt>
                <c:pt idx="14802">
                  <c:v>4.3999999999999999E-5</c:v>
                </c:pt>
                <c:pt idx="14803">
                  <c:v>4.3999999999999999E-5</c:v>
                </c:pt>
                <c:pt idx="14804">
                  <c:v>4.3999999999999999E-5</c:v>
                </c:pt>
                <c:pt idx="14805">
                  <c:v>4.3999999999999999E-5</c:v>
                </c:pt>
                <c:pt idx="14806">
                  <c:v>4.3000000000000002E-5</c:v>
                </c:pt>
                <c:pt idx="14807">
                  <c:v>4.3000000000000002E-5</c:v>
                </c:pt>
                <c:pt idx="14808">
                  <c:v>4.3000000000000002E-5</c:v>
                </c:pt>
                <c:pt idx="14809">
                  <c:v>4.3000000000000002E-5</c:v>
                </c:pt>
                <c:pt idx="14810">
                  <c:v>4.3000000000000002E-5</c:v>
                </c:pt>
                <c:pt idx="14811">
                  <c:v>4.1999999999999998E-5</c:v>
                </c:pt>
                <c:pt idx="14812">
                  <c:v>4.1999999999999998E-5</c:v>
                </c:pt>
                <c:pt idx="14813">
                  <c:v>4.1999999999999998E-5</c:v>
                </c:pt>
                <c:pt idx="14814">
                  <c:v>4.1E-5</c:v>
                </c:pt>
                <c:pt idx="14815">
                  <c:v>4.1E-5</c:v>
                </c:pt>
                <c:pt idx="14816">
                  <c:v>4.0000000000000003E-5</c:v>
                </c:pt>
                <c:pt idx="14817">
                  <c:v>4.0000000000000003E-5</c:v>
                </c:pt>
                <c:pt idx="14818">
                  <c:v>3.8999999999999999E-5</c:v>
                </c:pt>
                <c:pt idx="14819">
                  <c:v>3.8000000000000002E-5</c:v>
                </c:pt>
                <c:pt idx="14820">
                  <c:v>3.8000000000000002E-5</c:v>
                </c:pt>
                <c:pt idx="14821">
                  <c:v>3.6999999999999998E-5</c:v>
                </c:pt>
                <c:pt idx="14822">
                  <c:v>3.6000000000000001E-5</c:v>
                </c:pt>
                <c:pt idx="14823">
                  <c:v>3.4999999999999997E-5</c:v>
                </c:pt>
                <c:pt idx="14824">
                  <c:v>3.4E-5</c:v>
                </c:pt>
                <c:pt idx="14825">
                  <c:v>3.3000000000000003E-5</c:v>
                </c:pt>
                <c:pt idx="14826">
                  <c:v>3.3000000000000003E-5</c:v>
                </c:pt>
                <c:pt idx="14827">
                  <c:v>3.1999999999999999E-5</c:v>
                </c:pt>
                <c:pt idx="14828">
                  <c:v>3.1000000000000001E-5</c:v>
                </c:pt>
                <c:pt idx="14829">
                  <c:v>3.0000000000000001E-5</c:v>
                </c:pt>
                <c:pt idx="14830">
                  <c:v>2.9E-5</c:v>
                </c:pt>
                <c:pt idx="14831">
                  <c:v>2.8E-5</c:v>
                </c:pt>
                <c:pt idx="14832">
                  <c:v>2.6999999999999999E-5</c:v>
                </c:pt>
                <c:pt idx="14833">
                  <c:v>2.5999999999999998E-5</c:v>
                </c:pt>
                <c:pt idx="14834">
                  <c:v>2.5000000000000001E-5</c:v>
                </c:pt>
                <c:pt idx="14835">
                  <c:v>2.4000000000000001E-5</c:v>
                </c:pt>
                <c:pt idx="14836">
                  <c:v>2.4000000000000001E-5</c:v>
                </c:pt>
                <c:pt idx="14837">
                  <c:v>2.3E-5</c:v>
                </c:pt>
                <c:pt idx="14838">
                  <c:v>2.1999999999999999E-5</c:v>
                </c:pt>
                <c:pt idx="14839">
                  <c:v>2.1999999999999999E-5</c:v>
                </c:pt>
                <c:pt idx="14840">
                  <c:v>2.0999999999999999E-5</c:v>
                </c:pt>
                <c:pt idx="14841">
                  <c:v>2.0999999999999999E-5</c:v>
                </c:pt>
                <c:pt idx="14842">
                  <c:v>2.0000000000000002E-5</c:v>
                </c:pt>
                <c:pt idx="14843">
                  <c:v>2.0000000000000002E-5</c:v>
                </c:pt>
                <c:pt idx="14844">
                  <c:v>2.0000000000000002E-5</c:v>
                </c:pt>
                <c:pt idx="14845">
                  <c:v>2.0000000000000002E-5</c:v>
                </c:pt>
                <c:pt idx="14846">
                  <c:v>2.0000000000000002E-5</c:v>
                </c:pt>
                <c:pt idx="14847">
                  <c:v>2.0000000000000002E-5</c:v>
                </c:pt>
                <c:pt idx="14848">
                  <c:v>2.0000000000000002E-5</c:v>
                </c:pt>
                <c:pt idx="14849">
                  <c:v>2.0000000000000002E-5</c:v>
                </c:pt>
                <c:pt idx="14850">
                  <c:v>2.0000000000000002E-5</c:v>
                </c:pt>
                <c:pt idx="14851">
                  <c:v>2.0000000000000002E-5</c:v>
                </c:pt>
                <c:pt idx="14852">
                  <c:v>2.0000000000000002E-5</c:v>
                </c:pt>
                <c:pt idx="14853">
                  <c:v>2.0000000000000002E-5</c:v>
                </c:pt>
                <c:pt idx="14854">
                  <c:v>2.0999999999999999E-5</c:v>
                </c:pt>
                <c:pt idx="14855">
                  <c:v>2.0999999999999999E-5</c:v>
                </c:pt>
                <c:pt idx="14856">
                  <c:v>2.0999999999999999E-5</c:v>
                </c:pt>
                <c:pt idx="14857">
                  <c:v>2.0999999999999999E-5</c:v>
                </c:pt>
                <c:pt idx="14858">
                  <c:v>2.0999999999999999E-5</c:v>
                </c:pt>
                <c:pt idx="14859">
                  <c:v>2.0999999999999999E-5</c:v>
                </c:pt>
                <c:pt idx="14860">
                  <c:v>2.0999999999999999E-5</c:v>
                </c:pt>
                <c:pt idx="14861">
                  <c:v>2.0000000000000002E-5</c:v>
                </c:pt>
                <c:pt idx="14862">
                  <c:v>2.0000000000000002E-5</c:v>
                </c:pt>
                <c:pt idx="14863">
                  <c:v>2.0000000000000002E-5</c:v>
                </c:pt>
                <c:pt idx="14864">
                  <c:v>2.0000000000000002E-5</c:v>
                </c:pt>
                <c:pt idx="14865">
                  <c:v>1.9000000000000001E-5</c:v>
                </c:pt>
                <c:pt idx="14866">
                  <c:v>1.9000000000000001E-5</c:v>
                </c:pt>
                <c:pt idx="14867">
                  <c:v>1.9000000000000001E-5</c:v>
                </c:pt>
                <c:pt idx="14868">
                  <c:v>1.8E-5</c:v>
                </c:pt>
                <c:pt idx="14869">
                  <c:v>1.8E-5</c:v>
                </c:pt>
                <c:pt idx="14870">
                  <c:v>1.7E-5</c:v>
                </c:pt>
                <c:pt idx="14871">
                  <c:v>1.7E-5</c:v>
                </c:pt>
                <c:pt idx="14872">
                  <c:v>1.5999999999999999E-5</c:v>
                </c:pt>
                <c:pt idx="14873">
                  <c:v>1.5999999999999999E-5</c:v>
                </c:pt>
                <c:pt idx="14874">
                  <c:v>1.5E-5</c:v>
                </c:pt>
                <c:pt idx="14875">
                  <c:v>1.5E-5</c:v>
                </c:pt>
                <c:pt idx="14876">
                  <c:v>1.4E-5</c:v>
                </c:pt>
                <c:pt idx="14877">
                  <c:v>1.4E-5</c:v>
                </c:pt>
                <c:pt idx="14878">
                  <c:v>1.2999999999999999E-5</c:v>
                </c:pt>
                <c:pt idx="14879">
                  <c:v>1.2E-5</c:v>
                </c:pt>
                <c:pt idx="14880">
                  <c:v>1.2E-5</c:v>
                </c:pt>
                <c:pt idx="14881">
                  <c:v>1.2E-5</c:v>
                </c:pt>
                <c:pt idx="14882">
                  <c:v>1.1E-5</c:v>
                </c:pt>
                <c:pt idx="14883">
                  <c:v>1.1E-5</c:v>
                </c:pt>
                <c:pt idx="14884">
                  <c:v>1.1E-5</c:v>
                </c:pt>
                <c:pt idx="14885">
                  <c:v>1.0000000000000001E-5</c:v>
                </c:pt>
                <c:pt idx="14886">
                  <c:v>1.0000000000000001E-5</c:v>
                </c:pt>
                <c:pt idx="14887">
                  <c:v>1.0000000000000001E-5</c:v>
                </c:pt>
                <c:pt idx="14888">
                  <c:v>1.0000000000000001E-5</c:v>
                </c:pt>
                <c:pt idx="14889">
                  <c:v>1.0000000000000001E-5</c:v>
                </c:pt>
                <c:pt idx="14890">
                  <c:v>1.0000000000000001E-5</c:v>
                </c:pt>
                <c:pt idx="14891">
                  <c:v>1.0000000000000001E-5</c:v>
                </c:pt>
                <c:pt idx="14892">
                  <c:v>1.0000000000000001E-5</c:v>
                </c:pt>
                <c:pt idx="14893">
                  <c:v>1.0000000000000001E-5</c:v>
                </c:pt>
                <c:pt idx="14894">
                  <c:v>1.0000000000000001E-5</c:v>
                </c:pt>
                <c:pt idx="14895">
                  <c:v>1.0000000000000001E-5</c:v>
                </c:pt>
                <c:pt idx="14896">
                  <c:v>1.0000000000000001E-5</c:v>
                </c:pt>
                <c:pt idx="14897">
                  <c:v>1.0000000000000001E-5</c:v>
                </c:pt>
                <c:pt idx="14898">
                  <c:v>1.0000000000000001E-5</c:v>
                </c:pt>
                <c:pt idx="14899">
                  <c:v>1.0000000000000001E-5</c:v>
                </c:pt>
                <c:pt idx="14900">
                  <c:v>1.0000000000000001E-5</c:v>
                </c:pt>
                <c:pt idx="14901">
                  <c:v>1.0000000000000001E-5</c:v>
                </c:pt>
                <c:pt idx="14902">
                  <c:v>1.0000000000000001E-5</c:v>
                </c:pt>
                <c:pt idx="14903">
                  <c:v>1.0000000000000001E-5</c:v>
                </c:pt>
                <c:pt idx="14904">
                  <c:v>1.0000000000000001E-5</c:v>
                </c:pt>
                <c:pt idx="14905">
                  <c:v>1.0000000000000001E-5</c:v>
                </c:pt>
                <c:pt idx="14906">
                  <c:v>1.0000000000000001E-5</c:v>
                </c:pt>
                <c:pt idx="14907">
                  <c:v>9.0000000000000002E-6</c:v>
                </c:pt>
                <c:pt idx="14908">
                  <c:v>9.0000000000000002E-6</c:v>
                </c:pt>
                <c:pt idx="14909">
                  <c:v>9.0000000000000002E-6</c:v>
                </c:pt>
                <c:pt idx="14910">
                  <c:v>7.9999999999999996E-6</c:v>
                </c:pt>
                <c:pt idx="14911">
                  <c:v>7.9999999999999996E-6</c:v>
                </c:pt>
                <c:pt idx="14912">
                  <c:v>6.9999999999999999E-6</c:v>
                </c:pt>
                <c:pt idx="14913">
                  <c:v>6.9999999999999999E-6</c:v>
                </c:pt>
                <c:pt idx="14914">
                  <c:v>6.0000000000000002E-6</c:v>
                </c:pt>
                <c:pt idx="14915">
                  <c:v>6.0000000000000002E-6</c:v>
                </c:pt>
                <c:pt idx="14916">
                  <c:v>5.0000000000000004E-6</c:v>
                </c:pt>
                <c:pt idx="14917">
                  <c:v>5.0000000000000004E-6</c:v>
                </c:pt>
                <c:pt idx="14918">
                  <c:v>5.0000000000000004E-6</c:v>
                </c:pt>
                <c:pt idx="14919">
                  <c:v>3.9999999999999998E-6</c:v>
                </c:pt>
                <c:pt idx="14920">
                  <c:v>3.9999999999999998E-6</c:v>
                </c:pt>
                <c:pt idx="14921">
                  <c:v>5.0000000000000004E-6</c:v>
                </c:pt>
                <c:pt idx="14922">
                  <c:v>5.0000000000000004E-6</c:v>
                </c:pt>
                <c:pt idx="14923">
                  <c:v>5.0000000000000004E-6</c:v>
                </c:pt>
                <c:pt idx="14924">
                  <c:v>6.0000000000000002E-6</c:v>
                </c:pt>
                <c:pt idx="14925">
                  <c:v>6.9999999999999999E-6</c:v>
                </c:pt>
                <c:pt idx="14926">
                  <c:v>7.9999999999999996E-6</c:v>
                </c:pt>
                <c:pt idx="14927">
                  <c:v>7.9999999999999996E-6</c:v>
                </c:pt>
                <c:pt idx="14928">
                  <c:v>9.0000000000000002E-6</c:v>
                </c:pt>
                <c:pt idx="14929">
                  <c:v>1.0000000000000001E-5</c:v>
                </c:pt>
                <c:pt idx="14930">
                  <c:v>1.1E-5</c:v>
                </c:pt>
                <c:pt idx="14931">
                  <c:v>1.2E-5</c:v>
                </c:pt>
                <c:pt idx="14932">
                  <c:v>1.2999999999999999E-5</c:v>
                </c:pt>
                <c:pt idx="14933">
                  <c:v>1.4E-5</c:v>
                </c:pt>
                <c:pt idx="14934">
                  <c:v>1.4E-5</c:v>
                </c:pt>
                <c:pt idx="14935">
                  <c:v>1.5E-5</c:v>
                </c:pt>
                <c:pt idx="14936">
                  <c:v>1.5999999999999999E-5</c:v>
                </c:pt>
                <c:pt idx="14937">
                  <c:v>1.7E-5</c:v>
                </c:pt>
                <c:pt idx="14938">
                  <c:v>1.7E-5</c:v>
                </c:pt>
                <c:pt idx="14939">
                  <c:v>1.8E-5</c:v>
                </c:pt>
                <c:pt idx="14940">
                  <c:v>1.9000000000000001E-5</c:v>
                </c:pt>
                <c:pt idx="14941">
                  <c:v>1.9000000000000001E-5</c:v>
                </c:pt>
                <c:pt idx="14942">
                  <c:v>2.0000000000000002E-5</c:v>
                </c:pt>
                <c:pt idx="14943">
                  <c:v>2.0000000000000002E-5</c:v>
                </c:pt>
                <c:pt idx="14944">
                  <c:v>2.0999999999999999E-5</c:v>
                </c:pt>
                <c:pt idx="14945">
                  <c:v>2.0999999999999999E-5</c:v>
                </c:pt>
                <c:pt idx="14946">
                  <c:v>2.0999999999999999E-5</c:v>
                </c:pt>
                <c:pt idx="14947">
                  <c:v>2.1999999999999999E-5</c:v>
                </c:pt>
                <c:pt idx="14948">
                  <c:v>2.1999999999999999E-5</c:v>
                </c:pt>
                <c:pt idx="14949">
                  <c:v>2.1999999999999999E-5</c:v>
                </c:pt>
                <c:pt idx="14950">
                  <c:v>2.1999999999999999E-5</c:v>
                </c:pt>
                <c:pt idx="14951">
                  <c:v>2.1999999999999999E-5</c:v>
                </c:pt>
                <c:pt idx="14952">
                  <c:v>2.3E-5</c:v>
                </c:pt>
                <c:pt idx="14953">
                  <c:v>2.3E-5</c:v>
                </c:pt>
                <c:pt idx="14954">
                  <c:v>2.1999999999999999E-5</c:v>
                </c:pt>
                <c:pt idx="14955">
                  <c:v>2.1999999999999999E-5</c:v>
                </c:pt>
                <c:pt idx="14956">
                  <c:v>2.1999999999999999E-5</c:v>
                </c:pt>
                <c:pt idx="14957">
                  <c:v>2.1999999999999999E-5</c:v>
                </c:pt>
                <c:pt idx="14958">
                  <c:v>2.1999999999999999E-5</c:v>
                </c:pt>
                <c:pt idx="14959">
                  <c:v>2.1999999999999999E-5</c:v>
                </c:pt>
                <c:pt idx="14960">
                  <c:v>2.0999999999999999E-5</c:v>
                </c:pt>
                <c:pt idx="14961">
                  <c:v>2.0999999999999999E-5</c:v>
                </c:pt>
                <c:pt idx="14962">
                  <c:v>2.0999999999999999E-5</c:v>
                </c:pt>
                <c:pt idx="14963">
                  <c:v>2.0000000000000002E-5</c:v>
                </c:pt>
                <c:pt idx="14964">
                  <c:v>2.0000000000000002E-5</c:v>
                </c:pt>
                <c:pt idx="14965">
                  <c:v>1.9000000000000001E-5</c:v>
                </c:pt>
                <c:pt idx="14966">
                  <c:v>1.9000000000000001E-5</c:v>
                </c:pt>
                <c:pt idx="14967">
                  <c:v>1.8E-5</c:v>
                </c:pt>
                <c:pt idx="14968">
                  <c:v>1.8E-5</c:v>
                </c:pt>
                <c:pt idx="14969">
                  <c:v>1.8E-5</c:v>
                </c:pt>
                <c:pt idx="14970">
                  <c:v>1.7E-5</c:v>
                </c:pt>
                <c:pt idx="14971">
                  <c:v>1.7E-5</c:v>
                </c:pt>
                <c:pt idx="14972">
                  <c:v>1.5999999999999999E-5</c:v>
                </c:pt>
                <c:pt idx="14973">
                  <c:v>1.5999999999999999E-5</c:v>
                </c:pt>
                <c:pt idx="14974">
                  <c:v>1.5E-5</c:v>
                </c:pt>
                <c:pt idx="14975">
                  <c:v>1.5E-5</c:v>
                </c:pt>
                <c:pt idx="14976">
                  <c:v>1.5E-5</c:v>
                </c:pt>
                <c:pt idx="14977">
                  <c:v>1.5E-5</c:v>
                </c:pt>
                <c:pt idx="14978">
                  <c:v>1.5E-5</c:v>
                </c:pt>
                <c:pt idx="14979">
                  <c:v>1.4E-5</c:v>
                </c:pt>
                <c:pt idx="14980">
                  <c:v>1.4E-5</c:v>
                </c:pt>
                <c:pt idx="14981">
                  <c:v>1.4E-5</c:v>
                </c:pt>
                <c:pt idx="14982">
                  <c:v>1.4E-5</c:v>
                </c:pt>
                <c:pt idx="14983">
                  <c:v>1.4E-5</c:v>
                </c:pt>
                <c:pt idx="14984">
                  <c:v>1.5E-5</c:v>
                </c:pt>
                <c:pt idx="14985">
                  <c:v>1.5E-5</c:v>
                </c:pt>
                <c:pt idx="14986">
                  <c:v>1.5E-5</c:v>
                </c:pt>
                <c:pt idx="14987">
                  <c:v>1.5E-5</c:v>
                </c:pt>
                <c:pt idx="14988">
                  <c:v>1.5E-5</c:v>
                </c:pt>
                <c:pt idx="14989">
                  <c:v>1.5999999999999999E-5</c:v>
                </c:pt>
                <c:pt idx="14990">
                  <c:v>1.5999999999999999E-5</c:v>
                </c:pt>
                <c:pt idx="14991">
                  <c:v>1.5999999999999999E-5</c:v>
                </c:pt>
                <c:pt idx="14992">
                  <c:v>1.5999999999999999E-5</c:v>
                </c:pt>
                <c:pt idx="14993">
                  <c:v>1.5999999999999999E-5</c:v>
                </c:pt>
                <c:pt idx="14994">
                  <c:v>1.5999999999999999E-5</c:v>
                </c:pt>
                <c:pt idx="14995">
                  <c:v>1.7E-5</c:v>
                </c:pt>
                <c:pt idx="14996">
                  <c:v>1.7E-5</c:v>
                </c:pt>
                <c:pt idx="14997">
                  <c:v>1.7E-5</c:v>
                </c:pt>
                <c:pt idx="14998">
                  <c:v>1.7E-5</c:v>
                </c:pt>
                <c:pt idx="14999">
                  <c:v>1.7E-5</c:v>
                </c:pt>
                <c:pt idx="15000">
                  <c:v>1.7E-5</c:v>
                </c:pt>
                <c:pt idx="15001">
                  <c:v>1.7E-5</c:v>
                </c:pt>
                <c:pt idx="15002">
                  <c:v>1.7E-5</c:v>
                </c:pt>
                <c:pt idx="15003">
                  <c:v>1.7E-5</c:v>
                </c:pt>
                <c:pt idx="15004">
                  <c:v>1.7E-5</c:v>
                </c:pt>
                <c:pt idx="15005">
                  <c:v>1.8E-5</c:v>
                </c:pt>
                <c:pt idx="15006">
                  <c:v>1.8E-5</c:v>
                </c:pt>
                <c:pt idx="15007">
                  <c:v>1.8E-5</c:v>
                </c:pt>
                <c:pt idx="15008">
                  <c:v>1.8E-5</c:v>
                </c:pt>
                <c:pt idx="15009">
                  <c:v>1.8E-5</c:v>
                </c:pt>
                <c:pt idx="15010">
                  <c:v>1.8E-5</c:v>
                </c:pt>
                <c:pt idx="15011">
                  <c:v>1.8E-5</c:v>
                </c:pt>
                <c:pt idx="15012">
                  <c:v>1.8E-5</c:v>
                </c:pt>
                <c:pt idx="15013">
                  <c:v>1.8E-5</c:v>
                </c:pt>
                <c:pt idx="15014">
                  <c:v>1.9000000000000001E-5</c:v>
                </c:pt>
                <c:pt idx="15015">
                  <c:v>1.9000000000000001E-5</c:v>
                </c:pt>
                <c:pt idx="15016">
                  <c:v>1.9000000000000001E-5</c:v>
                </c:pt>
                <c:pt idx="15017">
                  <c:v>2.0000000000000002E-5</c:v>
                </c:pt>
                <c:pt idx="15018">
                  <c:v>2.0000000000000002E-5</c:v>
                </c:pt>
                <c:pt idx="15019">
                  <c:v>2.0000000000000002E-5</c:v>
                </c:pt>
                <c:pt idx="15020">
                  <c:v>2.0999999999999999E-5</c:v>
                </c:pt>
                <c:pt idx="15021">
                  <c:v>2.0999999999999999E-5</c:v>
                </c:pt>
                <c:pt idx="15022">
                  <c:v>2.1999999999999999E-5</c:v>
                </c:pt>
                <c:pt idx="15023">
                  <c:v>2.1999999999999999E-5</c:v>
                </c:pt>
                <c:pt idx="15024">
                  <c:v>2.3E-5</c:v>
                </c:pt>
                <c:pt idx="15025">
                  <c:v>2.3E-5</c:v>
                </c:pt>
                <c:pt idx="15026">
                  <c:v>2.4000000000000001E-5</c:v>
                </c:pt>
                <c:pt idx="15027">
                  <c:v>2.4000000000000001E-5</c:v>
                </c:pt>
                <c:pt idx="15028">
                  <c:v>2.5000000000000001E-5</c:v>
                </c:pt>
                <c:pt idx="15029">
                  <c:v>2.5000000000000001E-5</c:v>
                </c:pt>
                <c:pt idx="15030">
                  <c:v>2.5999999999999998E-5</c:v>
                </c:pt>
                <c:pt idx="15031">
                  <c:v>2.5999999999999998E-5</c:v>
                </c:pt>
                <c:pt idx="15032">
                  <c:v>2.6999999999999999E-5</c:v>
                </c:pt>
                <c:pt idx="15033">
                  <c:v>2.8E-5</c:v>
                </c:pt>
                <c:pt idx="15034">
                  <c:v>2.8E-5</c:v>
                </c:pt>
                <c:pt idx="15035">
                  <c:v>2.9E-5</c:v>
                </c:pt>
                <c:pt idx="15036">
                  <c:v>2.9E-5</c:v>
                </c:pt>
                <c:pt idx="15037">
                  <c:v>3.0000000000000001E-5</c:v>
                </c:pt>
                <c:pt idx="15038">
                  <c:v>3.0000000000000001E-5</c:v>
                </c:pt>
                <c:pt idx="15039">
                  <c:v>3.1000000000000001E-5</c:v>
                </c:pt>
                <c:pt idx="15040">
                  <c:v>3.1000000000000001E-5</c:v>
                </c:pt>
                <c:pt idx="15041">
                  <c:v>3.1999999999999999E-5</c:v>
                </c:pt>
                <c:pt idx="15042">
                  <c:v>3.1999999999999999E-5</c:v>
                </c:pt>
                <c:pt idx="15043">
                  <c:v>3.3000000000000003E-5</c:v>
                </c:pt>
                <c:pt idx="15044">
                  <c:v>3.3000000000000003E-5</c:v>
                </c:pt>
                <c:pt idx="15045">
                  <c:v>3.4E-5</c:v>
                </c:pt>
                <c:pt idx="15046">
                  <c:v>3.4E-5</c:v>
                </c:pt>
                <c:pt idx="15047">
                  <c:v>3.4E-5</c:v>
                </c:pt>
                <c:pt idx="15048">
                  <c:v>3.4999999999999997E-5</c:v>
                </c:pt>
                <c:pt idx="15049">
                  <c:v>3.4999999999999997E-5</c:v>
                </c:pt>
                <c:pt idx="15050">
                  <c:v>3.4999999999999997E-5</c:v>
                </c:pt>
                <c:pt idx="15051">
                  <c:v>3.4999999999999997E-5</c:v>
                </c:pt>
                <c:pt idx="15052">
                  <c:v>3.6000000000000001E-5</c:v>
                </c:pt>
                <c:pt idx="15053">
                  <c:v>3.6000000000000001E-5</c:v>
                </c:pt>
                <c:pt idx="15054">
                  <c:v>3.6000000000000001E-5</c:v>
                </c:pt>
                <c:pt idx="15055">
                  <c:v>3.6000000000000001E-5</c:v>
                </c:pt>
                <c:pt idx="15056">
                  <c:v>3.6999999999999998E-5</c:v>
                </c:pt>
                <c:pt idx="15057">
                  <c:v>3.6999999999999998E-5</c:v>
                </c:pt>
                <c:pt idx="15058">
                  <c:v>3.6999999999999998E-5</c:v>
                </c:pt>
                <c:pt idx="15059">
                  <c:v>3.6999999999999998E-5</c:v>
                </c:pt>
                <c:pt idx="15060">
                  <c:v>3.6999999999999998E-5</c:v>
                </c:pt>
                <c:pt idx="15061">
                  <c:v>3.6999999999999998E-5</c:v>
                </c:pt>
                <c:pt idx="15062">
                  <c:v>3.6999999999999998E-5</c:v>
                </c:pt>
                <c:pt idx="15063">
                  <c:v>3.6999999999999998E-5</c:v>
                </c:pt>
                <c:pt idx="15064">
                  <c:v>3.6999999999999998E-5</c:v>
                </c:pt>
                <c:pt idx="15065">
                  <c:v>3.6999999999999998E-5</c:v>
                </c:pt>
                <c:pt idx="15066">
                  <c:v>3.6999999999999998E-5</c:v>
                </c:pt>
                <c:pt idx="15067">
                  <c:v>3.6999999999999998E-5</c:v>
                </c:pt>
                <c:pt idx="15068">
                  <c:v>3.6999999999999998E-5</c:v>
                </c:pt>
                <c:pt idx="15069">
                  <c:v>3.6999999999999998E-5</c:v>
                </c:pt>
                <c:pt idx="15070">
                  <c:v>3.6999999999999998E-5</c:v>
                </c:pt>
                <c:pt idx="15071">
                  <c:v>3.6999999999999998E-5</c:v>
                </c:pt>
                <c:pt idx="15072">
                  <c:v>3.6000000000000001E-5</c:v>
                </c:pt>
                <c:pt idx="15073">
                  <c:v>3.6000000000000001E-5</c:v>
                </c:pt>
                <c:pt idx="15074">
                  <c:v>3.6000000000000001E-5</c:v>
                </c:pt>
                <c:pt idx="15075">
                  <c:v>3.6000000000000001E-5</c:v>
                </c:pt>
                <c:pt idx="15076">
                  <c:v>3.6000000000000001E-5</c:v>
                </c:pt>
                <c:pt idx="15077">
                  <c:v>3.4999999999999997E-5</c:v>
                </c:pt>
                <c:pt idx="15078">
                  <c:v>3.4999999999999997E-5</c:v>
                </c:pt>
                <c:pt idx="15079">
                  <c:v>3.4999999999999997E-5</c:v>
                </c:pt>
                <c:pt idx="15080">
                  <c:v>3.4999999999999997E-5</c:v>
                </c:pt>
                <c:pt idx="15081">
                  <c:v>3.4E-5</c:v>
                </c:pt>
                <c:pt idx="15082">
                  <c:v>3.4E-5</c:v>
                </c:pt>
                <c:pt idx="15083">
                  <c:v>3.4E-5</c:v>
                </c:pt>
                <c:pt idx="15084">
                  <c:v>3.3000000000000003E-5</c:v>
                </c:pt>
                <c:pt idx="15085">
                  <c:v>3.3000000000000003E-5</c:v>
                </c:pt>
                <c:pt idx="15086">
                  <c:v>3.1999999999999999E-5</c:v>
                </c:pt>
                <c:pt idx="15087">
                  <c:v>3.1999999999999999E-5</c:v>
                </c:pt>
                <c:pt idx="15088">
                  <c:v>3.1000000000000001E-5</c:v>
                </c:pt>
                <c:pt idx="15089">
                  <c:v>3.1000000000000001E-5</c:v>
                </c:pt>
                <c:pt idx="15090">
                  <c:v>3.0000000000000001E-5</c:v>
                </c:pt>
                <c:pt idx="15091">
                  <c:v>3.0000000000000001E-5</c:v>
                </c:pt>
                <c:pt idx="15092">
                  <c:v>2.9E-5</c:v>
                </c:pt>
                <c:pt idx="15093">
                  <c:v>2.8E-5</c:v>
                </c:pt>
                <c:pt idx="15094">
                  <c:v>2.6999999999999999E-5</c:v>
                </c:pt>
                <c:pt idx="15095">
                  <c:v>2.6999999999999999E-5</c:v>
                </c:pt>
                <c:pt idx="15096">
                  <c:v>2.5999999999999998E-5</c:v>
                </c:pt>
                <c:pt idx="15097">
                  <c:v>2.5000000000000001E-5</c:v>
                </c:pt>
                <c:pt idx="15098">
                  <c:v>2.4000000000000001E-5</c:v>
                </c:pt>
                <c:pt idx="15099">
                  <c:v>2.3E-5</c:v>
                </c:pt>
                <c:pt idx="15100">
                  <c:v>2.3E-5</c:v>
                </c:pt>
                <c:pt idx="15101">
                  <c:v>2.1999999999999999E-5</c:v>
                </c:pt>
                <c:pt idx="15102">
                  <c:v>2.0999999999999999E-5</c:v>
                </c:pt>
                <c:pt idx="15103">
                  <c:v>2.0000000000000002E-5</c:v>
                </c:pt>
                <c:pt idx="15104">
                  <c:v>1.9000000000000001E-5</c:v>
                </c:pt>
                <c:pt idx="15105">
                  <c:v>1.8E-5</c:v>
                </c:pt>
                <c:pt idx="15106">
                  <c:v>1.7E-5</c:v>
                </c:pt>
                <c:pt idx="15107">
                  <c:v>1.5E-5</c:v>
                </c:pt>
                <c:pt idx="15108">
                  <c:v>1.4E-5</c:v>
                </c:pt>
                <c:pt idx="15109">
                  <c:v>1.2999999999999999E-5</c:v>
                </c:pt>
                <c:pt idx="15110">
                  <c:v>1.2E-5</c:v>
                </c:pt>
                <c:pt idx="15111">
                  <c:v>1.1E-5</c:v>
                </c:pt>
                <c:pt idx="15112">
                  <c:v>1.0000000000000001E-5</c:v>
                </c:pt>
                <c:pt idx="15113">
                  <c:v>9.0000000000000002E-6</c:v>
                </c:pt>
                <c:pt idx="15114">
                  <c:v>9.0000000000000002E-6</c:v>
                </c:pt>
                <c:pt idx="15115">
                  <c:v>7.9999999999999996E-6</c:v>
                </c:pt>
                <c:pt idx="15116">
                  <c:v>6.9999999999999999E-6</c:v>
                </c:pt>
                <c:pt idx="15117">
                  <c:v>6.9999999999999999E-6</c:v>
                </c:pt>
                <c:pt idx="15118">
                  <c:v>6.9999999999999999E-6</c:v>
                </c:pt>
                <c:pt idx="15119">
                  <c:v>6.9999999999999999E-6</c:v>
                </c:pt>
                <c:pt idx="15120">
                  <c:v>6.9999999999999999E-6</c:v>
                </c:pt>
                <c:pt idx="15121">
                  <c:v>6.9999999999999999E-6</c:v>
                </c:pt>
                <c:pt idx="15122">
                  <c:v>6.9999999999999999E-6</c:v>
                </c:pt>
                <c:pt idx="15123">
                  <c:v>7.9999999999999996E-6</c:v>
                </c:pt>
                <c:pt idx="15124">
                  <c:v>7.9999999999999996E-6</c:v>
                </c:pt>
                <c:pt idx="15125">
                  <c:v>9.0000000000000002E-6</c:v>
                </c:pt>
                <c:pt idx="15126">
                  <c:v>9.0000000000000002E-6</c:v>
                </c:pt>
                <c:pt idx="15127">
                  <c:v>1.0000000000000001E-5</c:v>
                </c:pt>
                <c:pt idx="15128">
                  <c:v>1.0000000000000001E-5</c:v>
                </c:pt>
                <c:pt idx="15129">
                  <c:v>1.1E-5</c:v>
                </c:pt>
                <c:pt idx="15130">
                  <c:v>1.1E-5</c:v>
                </c:pt>
                <c:pt idx="15131">
                  <c:v>1.1E-5</c:v>
                </c:pt>
                <c:pt idx="15132">
                  <c:v>1.2E-5</c:v>
                </c:pt>
                <c:pt idx="15133">
                  <c:v>1.2E-5</c:v>
                </c:pt>
                <c:pt idx="15134">
                  <c:v>1.2E-5</c:v>
                </c:pt>
                <c:pt idx="15135">
                  <c:v>1.2E-5</c:v>
                </c:pt>
                <c:pt idx="15136">
                  <c:v>1.2E-5</c:v>
                </c:pt>
                <c:pt idx="15137">
                  <c:v>1.2E-5</c:v>
                </c:pt>
                <c:pt idx="15138">
                  <c:v>1.2E-5</c:v>
                </c:pt>
                <c:pt idx="15139">
                  <c:v>1.2E-5</c:v>
                </c:pt>
                <c:pt idx="15140">
                  <c:v>1.2E-5</c:v>
                </c:pt>
                <c:pt idx="15141">
                  <c:v>1.2E-5</c:v>
                </c:pt>
                <c:pt idx="15142">
                  <c:v>1.2E-5</c:v>
                </c:pt>
                <c:pt idx="15143">
                  <c:v>1.1E-5</c:v>
                </c:pt>
                <c:pt idx="15144">
                  <c:v>1.1E-5</c:v>
                </c:pt>
                <c:pt idx="15145">
                  <c:v>1.1E-5</c:v>
                </c:pt>
                <c:pt idx="15146">
                  <c:v>1.0000000000000001E-5</c:v>
                </c:pt>
                <c:pt idx="15147">
                  <c:v>1.0000000000000001E-5</c:v>
                </c:pt>
                <c:pt idx="15148">
                  <c:v>1.0000000000000001E-5</c:v>
                </c:pt>
                <c:pt idx="15149">
                  <c:v>9.0000000000000002E-6</c:v>
                </c:pt>
                <c:pt idx="15150">
                  <c:v>9.0000000000000002E-6</c:v>
                </c:pt>
                <c:pt idx="15151">
                  <c:v>7.9999999999999996E-6</c:v>
                </c:pt>
                <c:pt idx="15152">
                  <c:v>7.9999999999999996E-6</c:v>
                </c:pt>
                <c:pt idx="15153">
                  <c:v>6.9999999999999999E-6</c:v>
                </c:pt>
                <c:pt idx="15154">
                  <c:v>6.9999999999999999E-6</c:v>
                </c:pt>
                <c:pt idx="15155">
                  <c:v>6.9999999999999999E-6</c:v>
                </c:pt>
                <c:pt idx="15156">
                  <c:v>6.0000000000000002E-6</c:v>
                </c:pt>
                <c:pt idx="15157">
                  <c:v>6.0000000000000002E-6</c:v>
                </c:pt>
                <c:pt idx="15158">
                  <c:v>6.0000000000000002E-6</c:v>
                </c:pt>
                <c:pt idx="15159">
                  <c:v>6.0000000000000002E-6</c:v>
                </c:pt>
                <c:pt idx="15160">
                  <c:v>5.0000000000000004E-6</c:v>
                </c:pt>
                <c:pt idx="15161">
                  <c:v>5.0000000000000004E-6</c:v>
                </c:pt>
                <c:pt idx="15162">
                  <c:v>5.0000000000000004E-6</c:v>
                </c:pt>
                <c:pt idx="15163">
                  <c:v>5.0000000000000004E-6</c:v>
                </c:pt>
                <c:pt idx="15164">
                  <c:v>6.0000000000000002E-6</c:v>
                </c:pt>
                <c:pt idx="15165">
                  <c:v>6.0000000000000002E-6</c:v>
                </c:pt>
                <c:pt idx="15166">
                  <c:v>6.0000000000000002E-6</c:v>
                </c:pt>
                <c:pt idx="15167">
                  <c:v>6.0000000000000002E-6</c:v>
                </c:pt>
                <c:pt idx="15168">
                  <c:v>6.0000000000000002E-6</c:v>
                </c:pt>
                <c:pt idx="15169">
                  <c:v>6.0000000000000002E-6</c:v>
                </c:pt>
                <c:pt idx="15170">
                  <c:v>6.0000000000000002E-6</c:v>
                </c:pt>
                <c:pt idx="15171">
                  <c:v>6.9999999999999999E-6</c:v>
                </c:pt>
                <c:pt idx="15172">
                  <c:v>6.9999999999999999E-6</c:v>
                </c:pt>
                <c:pt idx="15173">
                  <c:v>6.9999999999999999E-6</c:v>
                </c:pt>
                <c:pt idx="15174">
                  <c:v>6.9999999999999999E-6</c:v>
                </c:pt>
                <c:pt idx="15175">
                  <c:v>6.9999999999999999E-6</c:v>
                </c:pt>
                <c:pt idx="15176">
                  <c:v>7.9999999999999996E-6</c:v>
                </c:pt>
                <c:pt idx="15177">
                  <c:v>7.9999999999999996E-6</c:v>
                </c:pt>
                <c:pt idx="15178">
                  <c:v>7.9999999999999996E-6</c:v>
                </c:pt>
                <c:pt idx="15179">
                  <c:v>7.9999999999999996E-6</c:v>
                </c:pt>
                <c:pt idx="15180">
                  <c:v>7.9999999999999996E-6</c:v>
                </c:pt>
                <c:pt idx="15181">
                  <c:v>7.9999999999999996E-6</c:v>
                </c:pt>
                <c:pt idx="15182">
                  <c:v>7.9999999999999996E-6</c:v>
                </c:pt>
                <c:pt idx="15183">
                  <c:v>7.9999999999999996E-6</c:v>
                </c:pt>
                <c:pt idx="15184">
                  <c:v>7.9999999999999996E-6</c:v>
                </c:pt>
                <c:pt idx="15185">
                  <c:v>7.9999999999999996E-6</c:v>
                </c:pt>
                <c:pt idx="15186">
                  <c:v>7.9999999999999996E-6</c:v>
                </c:pt>
                <c:pt idx="15187">
                  <c:v>7.9999999999999996E-6</c:v>
                </c:pt>
                <c:pt idx="15188">
                  <c:v>9.0000000000000002E-6</c:v>
                </c:pt>
                <c:pt idx="15189">
                  <c:v>9.0000000000000002E-6</c:v>
                </c:pt>
                <c:pt idx="15190">
                  <c:v>9.0000000000000002E-6</c:v>
                </c:pt>
                <c:pt idx="15191">
                  <c:v>9.0000000000000002E-6</c:v>
                </c:pt>
                <c:pt idx="15192">
                  <c:v>9.0000000000000002E-6</c:v>
                </c:pt>
                <c:pt idx="15193">
                  <c:v>9.0000000000000002E-6</c:v>
                </c:pt>
                <c:pt idx="15194">
                  <c:v>1.0000000000000001E-5</c:v>
                </c:pt>
                <c:pt idx="15195">
                  <c:v>1.0000000000000001E-5</c:v>
                </c:pt>
                <c:pt idx="15196">
                  <c:v>1.0000000000000001E-5</c:v>
                </c:pt>
                <c:pt idx="15197">
                  <c:v>1.1E-5</c:v>
                </c:pt>
                <c:pt idx="15198">
                  <c:v>1.1E-5</c:v>
                </c:pt>
                <c:pt idx="15199">
                  <c:v>1.1E-5</c:v>
                </c:pt>
                <c:pt idx="15200">
                  <c:v>1.2E-5</c:v>
                </c:pt>
                <c:pt idx="15201">
                  <c:v>1.2E-5</c:v>
                </c:pt>
                <c:pt idx="15202">
                  <c:v>1.2999999999999999E-5</c:v>
                </c:pt>
                <c:pt idx="15203">
                  <c:v>1.2999999999999999E-5</c:v>
                </c:pt>
                <c:pt idx="15204">
                  <c:v>1.4E-5</c:v>
                </c:pt>
                <c:pt idx="15205">
                  <c:v>1.5E-5</c:v>
                </c:pt>
                <c:pt idx="15206">
                  <c:v>1.5E-5</c:v>
                </c:pt>
                <c:pt idx="15207">
                  <c:v>1.5999999999999999E-5</c:v>
                </c:pt>
                <c:pt idx="15208">
                  <c:v>1.5999999999999999E-5</c:v>
                </c:pt>
                <c:pt idx="15209">
                  <c:v>1.7E-5</c:v>
                </c:pt>
                <c:pt idx="15210">
                  <c:v>1.8E-5</c:v>
                </c:pt>
                <c:pt idx="15211">
                  <c:v>1.8E-5</c:v>
                </c:pt>
                <c:pt idx="15212">
                  <c:v>1.9000000000000001E-5</c:v>
                </c:pt>
                <c:pt idx="15213">
                  <c:v>1.9000000000000001E-5</c:v>
                </c:pt>
                <c:pt idx="15214">
                  <c:v>2.0000000000000002E-5</c:v>
                </c:pt>
                <c:pt idx="15215">
                  <c:v>2.0999999999999999E-5</c:v>
                </c:pt>
                <c:pt idx="15216">
                  <c:v>2.0999999999999999E-5</c:v>
                </c:pt>
                <c:pt idx="15217">
                  <c:v>2.1999999999999999E-5</c:v>
                </c:pt>
                <c:pt idx="15218">
                  <c:v>2.3E-5</c:v>
                </c:pt>
                <c:pt idx="15219">
                  <c:v>2.3E-5</c:v>
                </c:pt>
                <c:pt idx="15220">
                  <c:v>2.4000000000000001E-5</c:v>
                </c:pt>
                <c:pt idx="15221">
                  <c:v>2.4000000000000001E-5</c:v>
                </c:pt>
                <c:pt idx="15222">
                  <c:v>2.5000000000000001E-5</c:v>
                </c:pt>
                <c:pt idx="15223">
                  <c:v>2.5000000000000001E-5</c:v>
                </c:pt>
                <c:pt idx="15224">
                  <c:v>2.5999999999999998E-5</c:v>
                </c:pt>
                <c:pt idx="15225">
                  <c:v>2.5999999999999998E-5</c:v>
                </c:pt>
                <c:pt idx="15226">
                  <c:v>2.6999999999999999E-5</c:v>
                </c:pt>
                <c:pt idx="15227">
                  <c:v>2.6999999999999999E-5</c:v>
                </c:pt>
                <c:pt idx="15228">
                  <c:v>2.8E-5</c:v>
                </c:pt>
                <c:pt idx="15229">
                  <c:v>2.8E-5</c:v>
                </c:pt>
                <c:pt idx="15230">
                  <c:v>2.9E-5</c:v>
                </c:pt>
                <c:pt idx="15231">
                  <c:v>2.9E-5</c:v>
                </c:pt>
                <c:pt idx="15232">
                  <c:v>2.9E-5</c:v>
                </c:pt>
                <c:pt idx="15233">
                  <c:v>3.0000000000000001E-5</c:v>
                </c:pt>
                <c:pt idx="15234">
                  <c:v>3.0000000000000001E-5</c:v>
                </c:pt>
                <c:pt idx="15235">
                  <c:v>3.0000000000000001E-5</c:v>
                </c:pt>
                <c:pt idx="15236">
                  <c:v>3.1000000000000001E-5</c:v>
                </c:pt>
                <c:pt idx="15237">
                  <c:v>3.1000000000000001E-5</c:v>
                </c:pt>
                <c:pt idx="15238">
                  <c:v>3.1000000000000001E-5</c:v>
                </c:pt>
                <c:pt idx="15239">
                  <c:v>3.1999999999999999E-5</c:v>
                </c:pt>
                <c:pt idx="15240">
                  <c:v>3.1999999999999999E-5</c:v>
                </c:pt>
                <c:pt idx="15241">
                  <c:v>3.1999999999999999E-5</c:v>
                </c:pt>
                <c:pt idx="15242">
                  <c:v>3.1999999999999999E-5</c:v>
                </c:pt>
                <c:pt idx="15243">
                  <c:v>3.1999999999999999E-5</c:v>
                </c:pt>
                <c:pt idx="15244">
                  <c:v>3.1999999999999999E-5</c:v>
                </c:pt>
                <c:pt idx="15245">
                  <c:v>3.1999999999999999E-5</c:v>
                </c:pt>
                <c:pt idx="15246">
                  <c:v>3.3000000000000003E-5</c:v>
                </c:pt>
                <c:pt idx="15247">
                  <c:v>3.3000000000000003E-5</c:v>
                </c:pt>
                <c:pt idx="15248">
                  <c:v>3.3000000000000003E-5</c:v>
                </c:pt>
                <c:pt idx="15249">
                  <c:v>3.3000000000000003E-5</c:v>
                </c:pt>
                <c:pt idx="15250">
                  <c:v>3.3000000000000003E-5</c:v>
                </c:pt>
                <c:pt idx="15251">
                  <c:v>3.3000000000000003E-5</c:v>
                </c:pt>
                <c:pt idx="15252">
                  <c:v>3.3000000000000003E-5</c:v>
                </c:pt>
                <c:pt idx="15253">
                  <c:v>3.3000000000000003E-5</c:v>
                </c:pt>
                <c:pt idx="15254">
                  <c:v>3.1999999999999999E-5</c:v>
                </c:pt>
                <c:pt idx="15255">
                  <c:v>3.1999999999999999E-5</c:v>
                </c:pt>
                <c:pt idx="15256">
                  <c:v>3.1999999999999999E-5</c:v>
                </c:pt>
                <c:pt idx="15257">
                  <c:v>3.1999999999999999E-5</c:v>
                </c:pt>
                <c:pt idx="15258">
                  <c:v>3.1999999999999999E-5</c:v>
                </c:pt>
                <c:pt idx="15259">
                  <c:v>3.1999999999999999E-5</c:v>
                </c:pt>
                <c:pt idx="15260">
                  <c:v>3.1000000000000001E-5</c:v>
                </c:pt>
                <c:pt idx="15261">
                  <c:v>3.1000000000000001E-5</c:v>
                </c:pt>
                <c:pt idx="15262">
                  <c:v>3.1000000000000001E-5</c:v>
                </c:pt>
                <c:pt idx="15263">
                  <c:v>3.1000000000000001E-5</c:v>
                </c:pt>
                <c:pt idx="15264">
                  <c:v>3.0000000000000001E-5</c:v>
                </c:pt>
                <c:pt idx="15265">
                  <c:v>3.0000000000000001E-5</c:v>
                </c:pt>
                <c:pt idx="15266">
                  <c:v>3.0000000000000001E-5</c:v>
                </c:pt>
                <c:pt idx="15267">
                  <c:v>2.9E-5</c:v>
                </c:pt>
                <c:pt idx="15268">
                  <c:v>2.9E-5</c:v>
                </c:pt>
                <c:pt idx="15269">
                  <c:v>2.8E-5</c:v>
                </c:pt>
                <c:pt idx="15270">
                  <c:v>2.8E-5</c:v>
                </c:pt>
                <c:pt idx="15271">
                  <c:v>2.6999999999999999E-5</c:v>
                </c:pt>
                <c:pt idx="15272">
                  <c:v>2.6999999999999999E-5</c:v>
                </c:pt>
                <c:pt idx="15273">
                  <c:v>2.5999999999999998E-5</c:v>
                </c:pt>
                <c:pt idx="15274">
                  <c:v>2.5999999999999998E-5</c:v>
                </c:pt>
                <c:pt idx="15275">
                  <c:v>2.5000000000000001E-5</c:v>
                </c:pt>
                <c:pt idx="15276">
                  <c:v>2.5000000000000001E-5</c:v>
                </c:pt>
                <c:pt idx="15277">
                  <c:v>2.4000000000000001E-5</c:v>
                </c:pt>
                <c:pt idx="15278">
                  <c:v>2.4000000000000001E-5</c:v>
                </c:pt>
                <c:pt idx="15279">
                  <c:v>2.3E-5</c:v>
                </c:pt>
                <c:pt idx="15280">
                  <c:v>2.1999999999999999E-5</c:v>
                </c:pt>
                <c:pt idx="15281">
                  <c:v>2.1999999999999999E-5</c:v>
                </c:pt>
                <c:pt idx="15282">
                  <c:v>2.0999999999999999E-5</c:v>
                </c:pt>
                <c:pt idx="15283">
                  <c:v>2.0999999999999999E-5</c:v>
                </c:pt>
                <c:pt idx="15284">
                  <c:v>2.0000000000000002E-5</c:v>
                </c:pt>
                <c:pt idx="15285">
                  <c:v>2.0000000000000002E-5</c:v>
                </c:pt>
                <c:pt idx="15286">
                  <c:v>1.9000000000000001E-5</c:v>
                </c:pt>
                <c:pt idx="15287">
                  <c:v>1.8E-5</c:v>
                </c:pt>
                <c:pt idx="15288">
                  <c:v>1.8E-5</c:v>
                </c:pt>
                <c:pt idx="15289">
                  <c:v>1.7E-5</c:v>
                </c:pt>
                <c:pt idx="15290">
                  <c:v>1.7E-5</c:v>
                </c:pt>
                <c:pt idx="15291">
                  <c:v>1.5999999999999999E-5</c:v>
                </c:pt>
                <c:pt idx="15292">
                  <c:v>1.5999999999999999E-5</c:v>
                </c:pt>
                <c:pt idx="15293">
                  <c:v>1.5E-5</c:v>
                </c:pt>
                <c:pt idx="15294">
                  <c:v>1.5E-5</c:v>
                </c:pt>
                <c:pt idx="15295">
                  <c:v>1.4E-5</c:v>
                </c:pt>
                <c:pt idx="15296">
                  <c:v>1.4E-5</c:v>
                </c:pt>
                <c:pt idx="15297">
                  <c:v>1.2999999999999999E-5</c:v>
                </c:pt>
                <c:pt idx="15298">
                  <c:v>1.2999999999999999E-5</c:v>
                </c:pt>
                <c:pt idx="15299">
                  <c:v>1.2999999999999999E-5</c:v>
                </c:pt>
                <c:pt idx="15300">
                  <c:v>1.2E-5</c:v>
                </c:pt>
                <c:pt idx="15301">
                  <c:v>1.2E-5</c:v>
                </c:pt>
                <c:pt idx="15302">
                  <c:v>1.1E-5</c:v>
                </c:pt>
                <c:pt idx="15303">
                  <c:v>1.1E-5</c:v>
                </c:pt>
                <c:pt idx="15304">
                  <c:v>1.1E-5</c:v>
                </c:pt>
                <c:pt idx="15305">
                  <c:v>1.1E-5</c:v>
                </c:pt>
                <c:pt idx="15306">
                  <c:v>1.0000000000000001E-5</c:v>
                </c:pt>
                <c:pt idx="15307">
                  <c:v>1.0000000000000001E-5</c:v>
                </c:pt>
                <c:pt idx="15308">
                  <c:v>1.0000000000000001E-5</c:v>
                </c:pt>
                <c:pt idx="15309">
                  <c:v>1.0000000000000001E-5</c:v>
                </c:pt>
                <c:pt idx="15310">
                  <c:v>9.0000000000000002E-6</c:v>
                </c:pt>
                <c:pt idx="15311">
                  <c:v>9.0000000000000002E-6</c:v>
                </c:pt>
                <c:pt idx="15312">
                  <c:v>9.0000000000000002E-6</c:v>
                </c:pt>
                <c:pt idx="15313">
                  <c:v>9.0000000000000002E-6</c:v>
                </c:pt>
                <c:pt idx="15314">
                  <c:v>9.0000000000000002E-6</c:v>
                </c:pt>
                <c:pt idx="15315">
                  <c:v>9.0000000000000002E-6</c:v>
                </c:pt>
                <c:pt idx="15316">
                  <c:v>9.0000000000000002E-6</c:v>
                </c:pt>
                <c:pt idx="15317">
                  <c:v>9.0000000000000002E-6</c:v>
                </c:pt>
                <c:pt idx="15318">
                  <c:v>9.0000000000000002E-6</c:v>
                </c:pt>
                <c:pt idx="15319">
                  <c:v>9.0000000000000002E-6</c:v>
                </c:pt>
                <c:pt idx="15320">
                  <c:v>9.0000000000000002E-6</c:v>
                </c:pt>
                <c:pt idx="15321">
                  <c:v>9.0000000000000002E-6</c:v>
                </c:pt>
                <c:pt idx="15322">
                  <c:v>9.0000000000000002E-6</c:v>
                </c:pt>
                <c:pt idx="15323">
                  <c:v>9.0000000000000002E-6</c:v>
                </c:pt>
                <c:pt idx="15324">
                  <c:v>1.0000000000000001E-5</c:v>
                </c:pt>
                <c:pt idx="15325">
                  <c:v>1.0000000000000001E-5</c:v>
                </c:pt>
                <c:pt idx="15326">
                  <c:v>1.0000000000000001E-5</c:v>
                </c:pt>
                <c:pt idx="15327">
                  <c:v>1.0000000000000001E-5</c:v>
                </c:pt>
                <c:pt idx="15328">
                  <c:v>1.0000000000000001E-5</c:v>
                </c:pt>
                <c:pt idx="15329">
                  <c:v>1.1E-5</c:v>
                </c:pt>
                <c:pt idx="15330">
                  <c:v>1.1E-5</c:v>
                </c:pt>
                <c:pt idx="15331">
                  <c:v>1.1E-5</c:v>
                </c:pt>
                <c:pt idx="15332">
                  <c:v>1.1E-5</c:v>
                </c:pt>
                <c:pt idx="15333">
                  <c:v>1.2E-5</c:v>
                </c:pt>
                <c:pt idx="15334">
                  <c:v>1.2E-5</c:v>
                </c:pt>
                <c:pt idx="15335">
                  <c:v>1.2E-5</c:v>
                </c:pt>
                <c:pt idx="15336">
                  <c:v>1.2E-5</c:v>
                </c:pt>
                <c:pt idx="15337">
                  <c:v>1.2999999999999999E-5</c:v>
                </c:pt>
                <c:pt idx="15338">
                  <c:v>1.2999999999999999E-5</c:v>
                </c:pt>
                <c:pt idx="15339">
                  <c:v>1.2999999999999999E-5</c:v>
                </c:pt>
                <c:pt idx="15340">
                  <c:v>1.2999999999999999E-5</c:v>
                </c:pt>
                <c:pt idx="15341">
                  <c:v>1.2999999999999999E-5</c:v>
                </c:pt>
                <c:pt idx="15342">
                  <c:v>1.2999999999999999E-5</c:v>
                </c:pt>
                <c:pt idx="15343">
                  <c:v>1.4E-5</c:v>
                </c:pt>
                <c:pt idx="15344">
                  <c:v>1.4E-5</c:v>
                </c:pt>
                <c:pt idx="15345">
                  <c:v>1.4E-5</c:v>
                </c:pt>
                <c:pt idx="15346">
                  <c:v>1.4E-5</c:v>
                </c:pt>
                <c:pt idx="15347">
                  <c:v>1.4E-5</c:v>
                </c:pt>
                <c:pt idx="15348">
                  <c:v>1.4E-5</c:v>
                </c:pt>
                <c:pt idx="15349">
                  <c:v>1.4E-5</c:v>
                </c:pt>
                <c:pt idx="15350">
                  <c:v>1.2999999999999999E-5</c:v>
                </c:pt>
                <c:pt idx="15351">
                  <c:v>1.2999999999999999E-5</c:v>
                </c:pt>
                <c:pt idx="15352">
                  <c:v>1.2999999999999999E-5</c:v>
                </c:pt>
                <c:pt idx="15353">
                  <c:v>1.2999999999999999E-5</c:v>
                </c:pt>
                <c:pt idx="15354">
                  <c:v>1.2999999999999999E-5</c:v>
                </c:pt>
                <c:pt idx="15355">
                  <c:v>1.2E-5</c:v>
                </c:pt>
                <c:pt idx="15356">
                  <c:v>1.2E-5</c:v>
                </c:pt>
                <c:pt idx="15357">
                  <c:v>1.2E-5</c:v>
                </c:pt>
                <c:pt idx="15358">
                  <c:v>1.1E-5</c:v>
                </c:pt>
                <c:pt idx="15359">
                  <c:v>1.1E-5</c:v>
                </c:pt>
                <c:pt idx="15360">
                  <c:v>1.1E-5</c:v>
                </c:pt>
                <c:pt idx="15361">
                  <c:v>1.0000000000000001E-5</c:v>
                </c:pt>
                <c:pt idx="15362">
                  <c:v>1.0000000000000001E-5</c:v>
                </c:pt>
                <c:pt idx="15363">
                  <c:v>9.0000000000000002E-6</c:v>
                </c:pt>
                <c:pt idx="15364">
                  <c:v>9.0000000000000002E-6</c:v>
                </c:pt>
                <c:pt idx="15365">
                  <c:v>7.9999999999999996E-6</c:v>
                </c:pt>
                <c:pt idx="15366">
                  <c:v>7.9999999999999996E-6</c:v>
                </c:pt>
                <c:pt idx="15367">
                  <c:v>6.9999999999999999E-6</c:v>
                </c:pt>
                <c:pt idx="15368">
                  <c:v>6.9999999999999999E-6</c:v>
                </c:pt>
                <c:pt idx="15369">
                  <c:v>6.9999999999999999E-6</c:v>
                </c:pt>
                <c:pt idx="15370">
                  <c:v>6.0000000000000002E-6</c:v>
                </c:pt>
                <c:pt idx="15371">
                  <c:v>6.0000000000000002E-6</c:v>
                </c:pt>
                <c:pt idx="15372">
                  <c:v>6.0000000000000002E-6</c:v>
                </c:pt>
                <c:pt idx="15373">
                  <c:v>5.0000000000000004E-6</c:v>
                </c:pt>
                <c:pt idx="15374">
                  <c:v>5.0000000000000004E-6</c:v>
                </c:pt>
                <c:pt idx="15375">
                  <c:v>5.0000000000000004E-6</c:v>
                </c:pt>
                <c:pt idx="15376">
                  <c:v>5.0000000000000004E-6</c:v>
                </c:pt>
                <c:pt idx="15377">
                  <c:v>6.0000000000000002E-6</c:v>
                </c:pt>
                <c:pt idx="15378">
                  <c:v>6.0000000000000002E-6</c:v>
                </c:pt>
                <c:pt idx="15379">
                  <c:v>6.0000000000000002E-6</c:v>
                </c:pt>
                <c:pt idx="15380">
                  <c:v>6.9999999999999999E-6</c:v>
                </c:pt>
                <c:pt idx="15381">
                  <c:v>6.9999999999999999E-6</c:v>
                </c:pt>
                <c:pt idx="15382">
                  <c:v>6.9999999999999999E-6</c:v>
                </c:pt>
                <c:pt idx="15383">
                  <c:v>7.9999999999999996E-6</c:v>
                </c:pt>
                <c:pt idx="15384">
                  <c:v>7.9999999999999996E-6</c:v>
                </c:pt>
                <c:pt idx="15385">
                  <c:v>9.0000000000000002E-6</c:v>
                </c:pt>
                <c:pt idx="15386">
                  <c:v>9.0000000000000002E-6</c:v>
                </c:pt>
                <c:pt idx="15387">
                  <c:v>1.0000000000000001E-5</c:v>
                </c:pt>
                <c:pt idx="15388">
                  <c:v>1.0000000000000001E-5</c:v>
                </c:pt>
                <c:pt idx="15389">
                  <c:v>1.1E-5</c:v>
                </c:pt>
                <c:pt idx="15390">
                  <c:v>1.1E-5</c:v>
                </c:pt>
                <c:pt idx="15391">
                  <c:v>1.2E-5</c:v>
                </c:pt>
                <c:pt idx="15392">
                  <c:v>1.2E-5</c:v>
                </c:pt>
                <c:pt idx="15393">
                  <c:v>1.2999999999999999E-5</c:v>
                </c:pt>
                <c:pt idx="15394">
                  <c:v>1.2999999999999999E-5</c:v>
                </c:pt>
                <c:pt idx="15395">
                  <c:v>1.2999999999999999E-5</c:v>
                </c:pt>
                <c:pt idx="15396">
                  <c:v>1.4E-5</c:v>
                </c:pt>
                <c:pt idx="15397">
                  <c:v>1.4E-5</c:v>
                </c:pt>
                <c:pt idx="15398">
                  <c:v>1.4E-5</c:v>
                </c:pt>
                <c:pt idx="15399">
                  <c:v>1.5E-5</c:v>
                </c:pt>
                <c:pt idx="15400">
                  <c:v>1.5E-5</c:v>
                </c:pt>
                <c:pt idx="15401">
                  <c:v>1.5E-5</c:v>
                </c:pt>
                <c:pt idx="15402">
                  <c:v>1.5999999999999999E-5</c:v>
                </c:pt>
                <c:pt idx="15403">
                  <c:v>1.5999999999999999E-5</c:v>
                </c:pt>
                <c:pt idx="15404">
                  <c:v>1.5999999999999999E-5</c:v>
                </c:pt>
                <c:pt idx="15405">
                  <c:v>1.7E-5</c:v>
                </c:pt>
                <c:pt idx="15406">
                  <c:v>1.7E-5</c:v>
                </c:pt>
                <c:pt idx="15407">
                  <c:v>1.7E-5</c:v>
                </c:pt>
                <c:pt idx="15408">
                  <c:v>1.7E-5</c:v>
                </c:pt>
                <c:pt idx="15409">
                  <c:v>1.7E-5</c:v>
                </c:pt>
                <c:pt idx="15410">
                  <c:v>1.7E-5</c:v>
                </c:pt>
                <c:pt idx="15411">
                  <c:v>1.8E-5</c:v>
                </c:pt>
                <c:pt idx="15412">
                  <c:v>1.8E-5</c:v>
                </c:pt>
                <c:pt idx="15413">
                  <c:v>1.8E-5</c:v>
                </c:pt>
                <c:pt idx="15414">
                  <c:v>1.8E-5</c:v>
                </c:pt>
                <c:pt idx="15415">
                  <c:v>1.8E-5</c:v>
                </c:pt>
                <c:pt idx="15416">
                  <c:v>1.8E-5</c:v>
                </c:pt>
                <c:pt idx="15417">
                  <c:v>1.8E-5</c:v>
                </c:pt>
                <c:pt idx="15418">
                  <c:v>1.8E-5</c:v>
                </c:pt>
                <c:pt idx="15419">
                  <c:v>1.8E-5</c:v>
                </c:pt>
                <c:pt idx="15420">
                  <c:v>1.8E-5</c:v>
                </c:pt>
                <c:pt idx="15421">
                  <c:v>1.8E-5</c:v>
                </c:pt>
                <c:pt idx="15422">
                  <c:v>1.8E-5</c:v>
                </c:pt>
                <c:pt idx="15423">
                  <c:v>1.8E-5</c:v>
                </c:pt>
                <c:pt idx="15424">
                  <c:v>1.8E-5</c:v>
                </c:pt>
                <c:pt idx="15425">
                  <c:v>1.7E-5</c:v>
                </c:pt>
                <c:pt idx="15426">
                  <c:v>1.7E-5</c:v>
                </c:pt>
                <c:pt idx="15427">
                  <c:v>1.7E-5</c:v>
                </c:pt>
                <c:pt idx="15428">
                  <c:v>1.7E-5</c:v>
                </c:pt>
                <c:pt idx="15429">
                  <c:v>1.7E-5</c:v>
                </c:pt>
                <c:pt idx="15430">
                  <c:v>1.5999999999999999E-5</c:v>
                </c:pt>
                <c:pt idx="15431">
                  <c:v>1.5999999999999999E-5</c:v>
                </c:pt>
                <c:pt idx="15432">
                  <c:v>1.5999999999999999E-5</c:v>
                </c:pt>
                <c:pt idx="15433">
                  <c:v>1.5999999999999999E-5</c:v>
                </c:pt>
                <c:pt idx="15434">
                  <c:v>1.5E-5</c:v>
                </c:pt>
                <c:pt idx="15435">
                  <c:v>1.5E-5</c:v>
                </c:pt>
                <c:pt idx="15436">
                  <c:v>1.5E-5</c:v>
                </c:pt>
                <c:pt idx="15437">
                  <c:v>1.5E-5</c:v>
                </c:pt>
                <c:pt idx="15438">
                  <c:v>1.5E-5</c:v>
                </c:pt>
                <c:pt idx="15439">
                  <c:v>1.4E-5</c:v>
                </c:pt>
                <c:pt idx="15440">
                  <c:v>1.4E-5</c:v>
                </c:pt>
                <c:pt idx="15441">
                  <c:v>1.4E-5</c:v>
                </c:pt>
                <c:pt idx="15442">
                  <c:v>1.4E-5</c:v>
                </c:pt>
                <c:pt idx="15443">
                  <c:v>1.2999999999999999E-5</c:v>
                </c:pt>
                <c:pt idx="15444">
                  <c:v>1.2999999999999999E-5</c:v>
                </c:pt>
                <c:pt idx="15445">
                  <c:v>1.2999999999999999E-5</c:v>
                </c:pt>
                <c:pt idx="15446">
                  <c:v>1.2999999999999999E-5</c:v>
                </c:pt>
                <c:pt idx="15447">
                  <c:v>1.2E-5</c:v>
                </c:pt>
                <c:pt idx="15448">
                  <c:v>1.2E-5</c:v>
                </c:pt>
                <c:pt idx="15449">
                  <c:v>1.2E-5</c:v>
                </c:pt>
                <c:pt idx="15450">
                  <c:v>1.2E-5</c:v>
                </c:pt>
                <c:pt idx="15451">
                  <c:v>1.1E-5</c:v>
                </c:pt>
                <c:pt idx="15452">
                  <c:v>1.1E-5</c:v>
                </c:pt>
                <c:pt idx="15453">
                  <c:v>1.1E-5</c:v>
                </c:pt>
                <c:pt idx="15454">
                  <c:v>1.0000000000000001E-5</c:v>
                </c:pt>
                <c:pt idx="15455">
                  <c:v>1.0000000000000001E-5</c:v>
                </c:pt>
                <c:pt idx="15456">
                  <c:v>1.0000000000000001E-5</c:v>
                </c:pt>
                <c:pt idx="15457">
                  <c:v>9.0000000000000002E-6</c:v>
                </c:pt>
                <c:pt idx="15458">
                  <c:v>9.0000000000000002E-6</c:v>
                </c:pt>
                <c:pt idx="15459">
                  <c:v>7.9999999999999996E-6</c:v>
                </c:pt>
                <c:pt idx="15460">
                  <c:v>7.9999999999999996E-6</c:v>
                </c:pt>
                <c:pt idx="15461">
                  <c:v>7.9999999999999996E-6</c:v>
                </c:pt>
                <c:pt idx="15462">
                  <c:v>6.9999999999999999E-6</c:v>
                </c:pt>
                <c:pt idx="15463">
                  <c:v>6.9999999999999999E-6</c:v>
                </c:pt>
                <c:pt idx="15464">
                  <c:v>6.9999999999999999E-6</c:v>
                </c:pt>
                <c:pt idx="15465">
                  <c:v>6.0000000000000002E-6</c:v>
                </c:pt>
                <c:pt idx="15466">
                  <c:v>6.0000000000000002E-6</c:v>
                </c:pt>
                <c:pt idx="15467">
                  <c:v>6.0000000000000002E-6</c:v>
                </c:pt>
                <c:pt idx="15468">
                  <c:v>6.0000000000000002E-6</c:v>
                </c:pt>
                <c:pt idx="15469">
                  <c:v>6.0000000000000002E-6</c:v>
                </c:pt>
                <c:pt idx="15470">
                  <c:v>6.0000000000000002E-6</c:v>
                </c:pt>
                <c:pt idx="15471">
                  <c:v>6.0000000000000002E-6</c:v>
                </c:pt>
                <c:pt idx="15472">
                  <c:v>6.9999999999999999E-6</c:v>
                </c:pt>
                <c:pt idx="15473">
                  <c:v>6.9999999999999999E-6</c:v>
                </c:pt>
                <c:pt idx="15474">
                  <c:v>6.9999999999999999E-6</c:v>
                </c:pt>
                <c:pt idx="15475">
                  <c:v>7.9999999999999996E-6</c:v>
                </c:pt>
                <c:pt idx="15476">
                  <c:v>9.0000000000000002E-6</c:v>
                </c:pt>
                <c:pt idx="15477">
                  <c:v>9.0000000000000002E-6</c:v>
                </c:pt>
                <c:pt idx="15478">
                  <c:v>1.0000000000000001E-5</c:v>
                </c:pt>
                <c:pt idx="15479">
                  <c:v>1.0000000000000001E-5</c:v>
                </c:pt>
                <c:pt idx="15480">
                  <c:v>1.1E-5</c:v>
                </c:pt>
                <c:pt idx="15481">
                  <c:v>1.2E-5</c:v>
                </c:pt>
                <c:pt idx="15482">
                  <c:v>1.2E-5</c:v>
                </c:pt>
                <c:pt idx="15483">
                  <c:v>1.2999999999999999E-5</c:v>
                </c:pt>
                <c:pt idx="15484">
                  <c:v>1.2999999999999999E-5</c:v>
                </c:pt>
                <c:pt idx="15485">
                  <c:v>1.4E-5</c:v>
                </c:pt>
                <c:pt idx="15486">
                  <c:v>1.4E-5</c:v>
                </c:pt>
                <c:pt idx="15487">
                  <c:v>1.5E-5</c:v>
                </c:pt>
                <c:pt idx="15488">
                  <c:v>1.5E-5</c:v>
                </c:pt>
                <c:pt idx="15489">
                  <c:v>1.5E-5</c:v>
                </c:pt>
                <c:pt idx="15490">
                  <c:v>1.5E-5</c:v>
                </c:pt>
                <c:pt idx="15491">
                  <c:v>1.5999999999999999E-5</c:v>
                </c:pt>
                <c:pt idx="15492">
                  <c:v>1.5999999999999999E-5</c:v>
                </c:pt>
                <c:pt idx="15493">
                  <c:v>1.5999999999999999E-5</c:v>
                </c:pt>
                <c:pt idx="15494">
                  <c:v>1.5999999999999999E-5</c:v>
                </c:pt>
                <c:pt idx="15495">
                  <c:v>1.5999999999999999E-5</c:v>
                </c:pt>
                <c:pt idx="15496">
                  <c:v>1.5999999999999999E-5</c:v>
                </c:pt>
                <c:pt idx="15497">
                  <c:v>1.5999999999999999E-5</c:v>
                </c:pt>
                <c:pt idx="15498">
                  <c:v>1.5E-5</c:v>
                </c:pt>
                <c:pt idx="15499">
                  <c:v>1.5E-5</c:v>
                </c:pt>
                <c:pt idx="15500">
                  <c:v>1.5E-5</c:v>
                </c:pt>
                <c:pt idx="15501">
                  <c:v>1.5E-5</c:v>
                </c:pt>
                <c:pt idx="15502">
                  <c:v>1.5E-5</c:v>
                </c:pt>
                <c:pt idx="15503">
                  <c:v>1.4E-5</c:v>
                </c:pt>
                <c:pt idx="15504">
                  <c:v>1.4E-5</c:v>
                </c:pt>
                <c:pt idx="15505">
                  <c:v>1.4E-5</c:v>
                </c:pt>
                <c:pt idx="15506">
                  <c:v>1.2999999999999999E-5</c:v>
                </c:pt>
                <c:pt idx="15507">
                  <c:v>1.2999999999999999E-5</c:v>
                </c:pt>
                <c:pt idx="15508">
                  <c:v>1.2999999999999999E-5</c:v>
                </c:pt>
                <c:pt idx="15509">
                  <c:v>1.2E-5</c:v>
                </c:pt>
                <c:pt idx="15510">
                  <c:v>1.2E-5</c:v>
                </c:pt>
                <c:pt idx="15511">
                  <c:v>1.2E-5</c:v>
                </c:pt>
                <c:pt idx="15512">
                  <c:v>1.2E-5</c:v>
                </c:pt>
                <c:pt idx="15513">
                  <c:v>1.2E-5</c:v>
                </c:pt>
                <c:pt idx="15514">
                  <c:v>1.2E-5</c:v>
                </c:pt>
                <c:pt idx="15515">
                  <c:v>1.2E-5</c:v>
                </c:pt>
                <c:pt idx="15516">
                  <c:v>1.2E-5</c:v>
                </c:pt>
                <c:pt idx="15517">
                  <c:v>1.2E-5</c:v>
                </c:pt>
                <c:pt idx="15518">
                  <c:v>1.2E-5</c:v>
                </c:pt>
                <c:pt idx="15519">
                  <c:v>1.2E-5</c:v>
                </c:pt>
                <c:pt idx="15520">
                  <c:v>1.2E-5</c:v>
                </c:pt>
                <c:pt idx="15521">
                  <c:v>1.2E-5</c:v>
                </c:pt>
                <c:pt idx="15522">
                  <c:v>1.2E-5</c:v>
                </c:pt>
                <c:pt idx="15523">
                  <c:v>1.2999999999999999E-5</c:v>
                </c:pt>
                <c:pt idx="15524">
                  <c:v>1.2999999999999999E-5</c:v>
                </c:pt>
                <c:pt idx="15525">
                  <c:v>1.2999999999999999E-5</c:v>
                </c:pt>
                <c:pt idx="15526">
                  <c:v>1.2999999999999999E-5</c:v>
                </c:pt>
                <c:pt idx="15527">
                  <c:v>1.2999999999999999E-5</c:v>
                </c:pt>
                <c:pt idx="15528">
                  <c:v>1.4E-5</c:v>
                </c:pt>
                <c:pt idx="15529">
                  <c:v>1.4E-5</c:v>
                </c:pt>
                <c:pt idx="15530">
                  <c:v>1.4E-5</c:v>
                </c:pt>
                <c:pt idx="15531">
                  <c:v>1.4E-5</c:v>
                </c:pt>
                <c:pt idx="15532">
                  <c:v>1.4E-5</c:v>
                </c:pt>
                <c:pt idx="15533">
                  <c:v>1.4E-5</c:v>
                </c:pt>
                <c:pt idx="15534">
                  <c:v>1.4E-5</c:v>
                </c:pt>
                <c:pt idx="15535">
                  <c:v>1.5E-5</c:v>
                </c:pt>
                <c:pt idx="15536">
                  <c:v>1.5E-5</c:v>
                </c:pt>
                <c:pt idx="15537">
                  <c:v>1.5E-5</c:v>
                </c:pt>
                <c:pt idx="15538">
                  <c:v>1.5E-5</c:v>
                </c:pt>
                <c:pt idx="15539">
                  <c:v>1.5E-5</c:v>
                </c:pt>
                <c:pt idx="15540">
                  <c:v>1.5E-5</c:v>
                </c:pt>
                <c:pt idx="15541">
                  <c:v>1.5E-5</c:v>
                </c:pt>
                <c:pt idx="15542">
                  <c:v>1.4E-5</c:v>
                </c:pt>
                <c:pt idx="15543">
                  <c:v>1.4E-5</c:v>
                </c:pt>
                <c:pt idx="15544">
                  <c:v>1.4E-5</c:v>
                </c:pt>
                <c:pt idx="15545">
                  <c:v>1.4E-5</c:v>
                </c:pt>
                <c:pt idx="15546">
                  <c:v>1.4E-5</c:v>
                </c:pt>
                <c:pt idx="15547">
                  <c:v>1.4E-5</c:v>
                </c:pt>
                <c:pt idx="15548">
                  <c:v>1.4E-5</c:v>
                </c:pt>
                <c:pt idx="15549">
                  <c:v>1.2999999999999999E-5</c:v>
                </c:pt>
                <c:pt idx="15550">
                  <c:v>1.2999999999999999E-5</c:v>
                </c:pt>
                <c:pt idx="15551">
                  <c:v>1.2999999999999999E-5</c:v>
                </c:pt>
                <c:pt idx="15552">
                  <c:v>1.2999999999999999E-5</c:v>
                </c:pt>
                <c:pt idx="15553">
                  <c:v>1.2E-5</c:v>
                </c:pt>
                <c:pt idx="15554">
                  <c:v>1.2E-5</c:v>
                </c:pt>
                <c:pt idx="15555">
                  <c:v>1.2E-5</c:v>
                </c:pt>
                <c:pt idx="15556">
                  <c:v>1.2E-5</c:v>
                </c:pt>
                <c:pt idx="15557">
                  <c:v>1.1E-5</c:v>
                </c:pt>
                <c:pt idx="15558">
                  <c:v>1.1E-5</c:v>
                </c:pt>
                <c:pt idx="15559">
                  <c:v>1.1E-5</c:v>
                </c:pt>
                <c:pt idx="15560">
                  <c:v>1.0000000000000001E-5</c:v>
                </c:pt>
                <c:pt idx="15561">
                  <c:v>1.0000000000000001E-5</c:v>
                </c:pt>
                <c:pt idx="15562">
                  <c:v>1.0000000000000001E-5</c:v>
                </c:pt>
                <c:pt idx="15563">
                  <c:v>1.0000000000000001E-5</c:v>
                </c:pt>
                <c:pt idx="15564">
                  <c:v>9.0000000000000002E-6</c:v>
                </c:pt>
                <c:pt idx="15565">
                  <c:v>9.0000000000000002E-6</c:v>
                </c:pt>
                <c:pt idx="15566">
                  <c:v>9.0000000000000002E-6</c:v>
                </c:pt>
                <c:pt idx="15567">
                  <c:v>9.0000000000000002E-6</c:v>
                </c:pt>
                <c:pt idx="15568">
                  <c:v>9.0000000000000002E-6</c:v>
                </c:pt>
                <c:pt idx="15569">
                  <c:v>9.0000000000000002E-6</c:v>
                </c:pt>
                <c:pt idx="15570">
                  <c:v>7.9999999999999996E-6</c:v>
                </c:pt>
                <c:pt idx="15571">
                  <c:v>7.9999999999999996E-6</c:v>
                </c:pt>
                <c:pt idx="15572">
                  <c:v>7.9999999999999996E-6</c:v>
                </c:pt>
                <c:pt idx="15573">
                  <c:v>7.9999999999999996E-6</c:v>
                </c:pt>
                <c:pt idx="15574">
                  <c:v>7.9999999999999996E-6</c:v>
                </c:pt>
                <c:pt idx="15575">
                  <c:v>7.9999999999999996E-6</c:v>
                </c:pt>
                <c:pt idx="15576">
                  <c:v>9.0000000000000002E-6</c:v>
                </c:pt>
                <c:pt idx="15577">
                  <c:v>9.0000000000000002E-6</c:v>
                </c:pt>
                <c:pt idx="15578">
                  <c:v>9.0000000000000002E-6</c:v>
                </c:pt>
                <c:pt idx="15579">
                  <c:v>9.0000000000000002E-6</c:v>
                </c:pt>
                <c:pt idx="15580">
                  <c:v>1.0000000000000001E-5</c:v>
                </c:pt>
                <c:pt idx="15581">
                  <c:v>1.0000000000000001E-5</c:v>
                </c:pt>
                <c:pt idx="15582">
                  <c:v>1.0000000000000001E-5</c:v>
                </c:pt>
                <c:pt idx="15583">
                  <c:v>1.1E-5</c:v>
                </c:pt>
                <c:pt idx="15584">
                  <c:v>1.1E-5</c:v>
                </c:pt>
                <c:pt idx="15585">
                  <c:v>1.2E-5</c:v>
                </c:pt>
                <c:pt idx="15586">
                  <c:v>1.2E-5</c:v>
                </c:pt>
                <c:pt idx="15587">
                  <c:v>1.2999999999999999E-5</c:v>
                </c:pt>
                <c:pt idx="15588">
                  <c:v>1.4E-5</c:v>
                </c:pt>
                <c:pt idx="15589">
                  <c:v>1.4E-5</c:v>
                </c:pt>
                <c:pt idx="15590">
                  <c:v>1.5E-5</c:v>
                </c:pt>
                <c:pt idx="15591">
                  <c:v>1.5999999999999999E-5</c:v>
                </c:pt>
                <c:pt idx="15592">
                  <c:v>1.7E-5</c:v>
                </c:pt>
                <c:pt idx="15593">
                  <c:v>1.8E-5</c:v>
                </c:pt>
                <c:pt idx="15594">
                  <c:v>1.9000000000000001E-5</c:v>
                </c:pt>
                <c:pt idx="15595">
                  <c:v>1.9000000000000001E-5</c:v>
                </c:pt>
                <c:pt idx="15596">
                  <c:v>2.0000000000000002E-5</c:v>
                </c:pt>
                <c:pt idx="15597">
                  <c:v>2.0999999999999999E-5</c:v>
                </c:pt>
                <c:pt idx="15598">
                  <c:v>2.1999999999999999E-5</c:v>
                </c:pt>
                <c:pt idx="15599">
                  <c:v>2.3E-5</c:v>
                </c:pt>
                <c:pt idx="15600">
                  <c:v>2.4000000000000001E-5</c:v>
                </c:pt>
                <c:pt idx="15601">
                  <c:v>2.5000000000000001E-5</c:v>
                </c:pt>
                <c:pt idx="15602">
                  <c:v>2.5999999999999998E-5</c:v>
                </c:pt>
                <c:pt idx="15603">
                  <c:v>2.5999999999999998E-5</c:v>
                </c:pt>
                <c:pt idx="15604">
                  <c:v>2.6999999999999999E-5</c:v>
                </c:pt>
                <c:pt idx="15605">
                  <c:v>2.8E-5</c:v>
                </c:pt>
                <c:pt idx="15606">
                  <c:v>2.9E-5</c:v>
                </c:pt>
                <c:pt idx="15607">
                  <c:v>3.0000000000000001E-5</c:v>
                </c:pt>
                <c:pt idx="15608">
                  <c:v>3.0000000000000001E-5</c:v>
                </c:pt>
                <c:pt idx="15609">
                  <c:v>3.1000000000000001E-5</c:v>
                </c:pt>
                <c:pt idx="15610">
                  <c:v>3.1999999999999999E-5</c:v>
                </c:pt>
                <c:pt idx="15611">
                  <c:v>3.1999999999999999E-5</c:v>
                </c:pt>
                <c:pt idx="15612">
                  <c:v>3.3000000000000003E-5</c:v>
                </c:pt>
                <c:pt idx="15613">
                  <c:v>3.3000000000000003E-5</c:v>
                </c:pt>
                <c:pt idx="15614">
                  <c:v>3.4E-5</c:v>
                </c:pt>
                <c:pt idx="15615">
                  <c:v>3.4E-5</c:v>
                </c:pt>
                <c:pt idx="15616">
                  <c:v>3.4999999999999997E-5</c:v>
                </c:pt>
                <c:pt idx="15617">
                  <c:v>3.4999999999999997E-5</c:v>
                </c:pt>
                <c:pt idx="15618">
                  <c:v>3.6000000000000001E-5</c:v>
                </c:pt>
                <c:pt idx="15619">
                  <c:v>3.6000000000000001E-5</c:v>
                </c:pt>
                <c:pt idx="15620">
                  <c:v>3.6000000000000001E-5</c:v>
                </c:pt>
                <c:pt idx="15621">
                  <c:v>3.6000000000000001E-5</c:v>
                </c:pt>
                <c:pt idx="15622">
                  <c:v>3.6999999999999998E-5</c:v>
                </c:pt>
                <c:pt idx="15623">
                  <c:v>3.6999999999999998E-5</c:v>
                </c:pt>
                <c:pt idx="15624">
                  <c:v>3.6999999999999998E-5</c:v>
                </c:pt>
                <c:pt idx="15625">
                  <c:v>3.6999999999999998E-5</c:v>
                </c:pt>
                <c:pt idx="15626">
                  <c:v>3.6999999999999998E-5</c:v>
                </c:pt>
                <c:pt idx="15627">
                  <c:v>3.6999999999999998E-5</c:v>
                </c:pt>
                <c:pt idx="15628">
                  <c:v>3.6999999999999998E-5</c:v>
                </c:pt>
                <c:pt idx="15629">
                  <c:v>3.6999999999999998E-5</c:v>
                </c:pt>
                <c:pt idx="15630">
                  <c:v>3.6999999999999998E-5</c:v>
                </c:pt>
                <c:pt idx="15631">
                  <c:v>3.6999999999999998E-5</c:v>
                </c:pt>
                <c:pt idx="15632">
                  <c:v>3.6999999999999998E-5</c:v>
                </c:pt>
                <c:pt idx="15633">
                  <c:v>3.6999999999999998E-5</c:v>
                </c:pt>
                <c:pt idx="15634">
                  <c:v>3.6999999999999998E-5</c:v>
                </c:pt>
                <c:pt idx="15635">
                  <c:v>3.6999999999999998E-5</c:v>
                </c:pt>
                <c:pt idx="15636">
                  <c:v>3.6999999999999998E-5</c:v>
                </c:pt>
                <c:pt idx="15637">
                  <c:v>3.6999999999999998E-5</c:v>
                </c:pt>
                <c:pt idx="15638">
                  <c:v>3.6000000000000001E-5</c:v>
                </c:pt>
                <c:pt idx="15639">
                  <c:v>3.6000000000000001E-5</c:v>
                </c:pt>
                <c:pt idx="15640">
                  <c:v>3.6000000000000001E-5</c:v>
                </c:pt>
                <c:pt idx="15641">
                  <c:v>3.6000000000000001E-5</c:v>
                </c:pt>
                <c:pt idx="15642">
                  <c:v>3.4999999999999997E-5</c:v>
                </c:pt>
                <c:pt idx="15643">
                  <c:v>3.4999999999999997E-5</c:v>
                </c:pt>
                <c:pt idx="15644">
                  <c:v>3.4E-5</c:v>
                </c:pt>
                <c:pt idx="15645">
                  <c:v>3.4E-5</c:v>
                </c:pt>
                <c:pt idx="15646">
                  <c:v>3.3000000000000003E-5</c:v>
                </c:pt>
                <c:pt idx="15647">
                  <c:v>3.3000000000000003E-5</c:v>
                </c:pt>
                <c:pt idx="15648">
                  <c:v>3.1999999999999999E-5</c:v>
                </c:pt>
                <c:pt idx="15649">
                  <c:v>3.1999999999999999E-5</c:v>
                </c:pt>
                <c:pt idx="15650">
                  <c:v>3.1000000000000001E-5</c:v>
                </c:pt>
                <c:pt idx="15651">
                  <c:v>3.0000000000000001E-5</c:v>
                </c:pt>
                <c:pt idx="15652">
                  <c:v>3.0000000000000001E-5</c:v>
                </c:pt>
                <c:pt idx="15653">
                  <c:v>2.9E-5</c:v>
                </c:pt>
                <c:pt idx="15654">
                  <c:v>2.8E-5</c:v>
                </c:pt>
                <c:pt idx="15655">
                  <c:v>2.6999999999999999E-5</c:v>
                </c:pt>
                <c:pt idx="15656">
                  <c:v>2.6999999999999999E-5</c:v>
                </c:pt>
                <c:pt idx="15657">
                  <c:v>2.5999999999999998E-5</c:v>
                </c:pt>
                <c:pt idx="15658">
                  <c:v>2.5000000000000001E-5</c:v>
                </c:pt>
                <c:pt idx="15659">
                  <c:v>2.4000000000000001E-5</c:v>
                </c:pt>
                <c:pt idx="15660">
                  <c:v>2.3E-5</c:v>
                </c:pt>
                <c:pt idx="15661">
                  <c:v>2.1999999999999999E-5</c:v>
                </c:pt>
                <c:pt idx="15662">
                  <c:v>2.1999999999999999E-5</c:v>
                </c:pt>
                <c:pt idx="15663">
                  <c:v>2.0999999999999999E-5</c:v>
                </c:pt>
                <c:pt idx="15664">
                  <c:v>2.0000000000000002E-5</c:v>
                </c:pt>
                <c:pt idx="15665">
                  <c:v>1.9000000000000001E-5</c:v>
                </c:pt>
                <c:pt idx="15666">
                  <c:v>1.9000000000000001E-5</c:v>
                </c:pt>
                <c:pt idx="15667">
                  <c:v>1.8E-5</c:v>
                </c:pt>
                <c:pt idx="15668">
                  <c:v>1.8E-5</c:v>
                </c:pt>
                <c:pt idx="15669">
                  <c:v>1.7E-5</c:v>
                </c:pt>
                <c:pt idx="15670">
                  <c:v>1.7E-5</c:v>
                </c:pt>
                <c:pt idx="15671">
                  <c:v>1.7E-5</c:v>
                </c:pt>
                <c:pt idx="15672">
                  <c:v>1.7E-5</c:v>
                </c:pt>
                <c:pt idx="15673">
                  <c:v>1.8E-5</c:v>
                </c:pt>
                <c:pt idx="15674">
                  <c:v>1.8E-5</c:v>
                </c:pt>
                <c:pt idx="15675">
                  <c:v>1.8E-5</c:v>
                </c:pt>
                <c:pt idx="15676">
                  <c:v>1.9000000000000001E-5</c:v>
                </c:pt>
                <c:pt idx="15677">
                  <c:v>2.0000000000000002E-5</c:v>
                </c:pt>
                <c:pt idx="15678">
                  <c:v>2.0000000000000002E-5</c:v>
                </c:pt>
                <c:pt idx="15679">
                  <c:v>2.0999999999999999E-5</c:v>
                </c:pt>
                <c:pt idx="15680">
                  <c:v>2.1999999999999999E-5</c:v>
                </c:pt>
                <c:pt idx="15681">
                  <c:v>2.3E-5</c:v>
                </c:pt>
                <c:pt idx="15682">
                  <c:v>2.4000000000000001E-5</c:v>
                </c:pt>
                <c:pt idx="15683">
                  <c:v>2.5000000000000001E-5</c:v>
                </c:pt>
                <c:pt idx="15684">
                  <c:v>2.5999999999999998E-5</c:v>
                </c:pt>
                <c:pt idx="15685">
                  <c:v>2.6999999999999999E-5</c:v>
                </c:pt>
                <c:pt idx="15686">
                  <c:v>2.8E-5</c:v>
                </c:pt>
                <c:pt idx="15687">
                  <c:v>2.9E-5</c:v>
                </c:pt>
                <c:pt idx="15688">
                  <c:v>3.0000000000000001E-5</c:v>
                </c:pt>
                <c:pt idx="15689">
                  <c:v>3.1000000000000001E-5</c:v>
                </c:pt>
                <c:pt idx="15690">
                  <c:v>3.1999999999999999E-5</c:v>
                </c:pt>
                <c:pt idx="15691">
                  <c:v>3.3000000000000003E-5</c:v>
                </c:pt>
                <c:pt idx="15692">
                  <c:v>3.4E-5</c:v>
                </c:pt>
                <c:pt idx="15693">
                  <c:v>3.4999999999999997E-5</c:v>
                </c:pt>
                <c:pt idx="15694">
                  <c:v>3.6000000000000001E-5</c:v>
                </c:pt>
                <c:pt idx="15695">
                  <c:v>3.6000000000000001E-5</c:v>
                </c:pt>
                <c:pt idx="15696">
                  <c:v>3.6999999999999998E-5</c:v>
                </c:pt>
                <c:pt idx="15697">
                  <c:v>3.8000000000000002E-5</c:v>
                </c:pt>
                <c:pt idx="15698">
                  <c:v>3.8000000000000002E-5</c:v>
                </c:pt>
                <c:pt idx="15699">
                  <c:v>3.8999999999999999E-5</c:v>
                </c:pt>
                <c:pt idx="15700">
                  <c:v>3.8999999999999999E-5</c:v>
                </c:pt>
                <c:pt idx="15701">
                  <c:v>4.0000000000000003E-5</c:v>
                </c:pt>
                <c:pt idx="15702">
                  <c:v>4.0000000000000003E-5</c:v>
                </c:pt>
                <c:pt idx="15703">
                  <c:v>4.0000000000000003E-5</c:v>
                </c:pt>
                <c:pt idx="15704">
                  <c:v>4.0000000000000003E-5</c:v>
                </c:pt>
                <c:pt idx="15705">
                  <c:v>4.1E-5</c:v>
                </c:pt>
                <c:pt idx="15706">
                  <c:v>4.1E-5</c:v>
                </c:pt>
                <c:pt idx="15707">
                  <c:v>4.1E-5</c:v>
                </c:pt>
                <c:pt idx="15708">
                  <c:v>4.1E-5</c:v>
                </c:pt>
                <c:pt idx="15709">
                  <c:v>4.1E-5</c:v>
                </c:pt>
                <c:pt idx="15710">
                  <c:v>4.1E-5</c:v>
                </c:pt>
                <c:pt idx="15711">
                  <c:v>4.0000000000000003E-5</c:v>
                </c:pt>
                <c:pt idx="15712">
                  <c:v>4.0000000000000003E-5</c:v>
                </c:pt>
                <c:pt idx="15713">
                  <c:v>4.0000000000000003E-5</c:v>
                </c:pt>
                <c:pt idx="15714">
                  <c:v>3.8999999999999999E-5</c:v>
                </c:pt>
                <c:pt idx="15715">
                  <c:v>3.8999999999999999E-5</c:v>
                </c:pt>
                <c:pt idx="15716">
                  <c:v>3.8999999999999999E-5</c:v>
                </c:pt>
                <c:pt idx="15717">
                  <c:v>3.8000000000000002E-5</c:v>
                </c:pt>
                <c:pt idx="15718">
                  <c:v>3.8000000000000002E-5</c:v>
                </c:pt>
                <c:pt idx="15719">
                  <c:v>3.6999999999999998E-5</c:v>
                </c:pt>
                <c:pt idx="15720">
                  <c:v>3.6999999999999998E-5</c:v>
                </c:pt>
                <c:pt idx="15721">
                  <c:v>3.6000000000000001E-5</c:v>
                </c:pt>
                <c:pt idx="15722">
                  <c:v>3.4999999999999997E-5</c:v>
                </c:pt>
                <c:pt idx="15723">
                  <c:v>3.4999999999999997E-5</c:v>
                </c:pt>
                <c:pt idx="15724">
                  <c:v>3.4E-5</c:v>
                </c:pt>
                <c:pt idx="15725">
                  <c:v>3.3000000000000003E-5</c:v>
                </c:pt>
                <c:pt idx="15726">
                  <c:v>3.3000000000000003E-5</c:v>
                </c:pt>
                <c:pt idx="15727">
                  <c:v>3.1999999999999999E-5</c:v>
                </c:pt>
                <c:pt idx="15728">
                  <c:v>3.1000000000000001E-5</c:v>
                </c:pt>
                <c:pt idx="15729">
                  <c:v>3.0000000000000001E-5</c:v>
                </c:pt>
                <c:pt idx="15730">
                  <c:v>3.0000000000000001E-5</c:v>
                </c:pt>
                <c:pt idx="15731">
                  <c:v>2.9E-5</c:v>
                </c:pt>
                <c:pt idx="15732">
                  <c:v>2.8E-5</c:v>
                </c:pt>
                <c:pt idx="15733">
                  <c:v>2.6999999999999999E-5</c:v>
                </c:pt>
                <c:pt idx="15734">
                  <c:v>2.6999999999999999E-5</c:v>
                </c:pt>
                <c:pt idx="15735">
                  <c:v>2.5999999999999998E-5</c:v>
                </c:pt>
                <c:pt idx="15736">
                  <c:v>2.5000000000000001E-5</c:v>
                </c:pt>
                <c:pt idx="15737">
                  <c:v>2.4000000000000001E-5</c:v>
                </c:pt>
                <c:pt idx="15738">
                  <c:v>2.4000000000000001E-5</c:v>
                </c:pt>
                <c:pt idx="15739">
                  <c:v>2.3E-5</c:v>
                </c:pt>
                <c:pt idx="15740">
                  <c:v>2.1999999999999999E-5</c:v>
                </c:pt>
                <c:pt idx="15741">
                  <c:v>2.1999999999999999E-5</c:v>
                </c:pt>
                <c:pt idx="15742">
                  <c:v>2.0999999999999999E-5</c:v>
                </c:pt>
                <c:pt idx="15743">
                  <c:v>2.0000000000000002E-5</c:v>
                </c:pt>
                <c:pt idx="15744">
                  <c:v>1.9000000000000001E-5</c:v>
                </c:pt>
                <c:pt idx="15745">
                  <c:v>1.9000000000000001E-5</c:v>
                </c:pt>
                <c:pt idx="15746">
                  <c:v>1.8E-5</c:v>
                </c:pt>
                <c:pt idx="15747">
                  <c:v>1.7E-5</c:v>
                </c:pt>
                <c:pt idx="15748">
                  <c:v>1.7E-5</c:v>
                </c:pt>
                <c:pt idx="15749">
                  <c:v>1.5999999999999999E-5</c:v>
                </c:pt>
                <c:pt idx="15750">
                  <c:v>1.5999999999999999E-5</c:v>
                </c:pt>
                <c:pt idx="15751">
                  <c:v>1.5E-5</c:v>
                </c:pt>
                <c:pt idx="15752">
                  <c:v>1.5E-5</c:v>
                </c:pt>
                <c:pt idx="15753">
                  <c:v>1.4E-5</c:v>
                </c:pt>
                <c:pt idx="15754">
                  <c:v>1.4E-5</c:v>
                </c:pt>
                <c:pt idx="15755">
                  <c:v>1.4E-5</c:v>
                </c:pt>
                <c:pt idx="15756">
                  <c:v>1.4E-5</c:v>
                </c:pt>
                <c:pt idx="15757">
                  <c:v>1.2999999999999999E-5</c:v>
                </c:pt>
                <c:pt idx="15758">
                  <c:v>1.2999999999999999E-5</c:v>
                </c:pt>
                <c:pt idx="15759">
                  <c:v>1.4E-5</c:v>
                </c:pt>
                <c:pt idx="15760">
                  <c:v>1.4E-5</c:v>
                </c:pt>
                <c:pt idx="15761">
                  <c:v>1.4E-5</c:v>
                </c:pt>
                <c:pt idx="15762">
                  <c:v>1.4E-5</c:v>
                </c:pt>
                <c:pt idx="15763">
                  <c:v>1.5E-5</c:v>
                </c:pt>
                <c:pt idx="15764">
                  <c:v>1.5E-5</c:v>
                </c:pt>
                <c:pt idx="15765">
                  <c:v>1.5999999999999999E-5</c:v>
                </c:pt>
                <c:pt idx="15766">
                  <c:v>1.5999999999999999E-5</c:v>
                </c:pt>
                <c:pt idx="15767">
                  <c:v>1.7E-5</c:v>
                </c:pt>
                <c:pt idx="15768">
                  <c:v>1.8E-5</c:v>
                </c:pt>
                <c:pt idx="15769">
                  <c:v>1.8E-5</c:v>
                </c:pt>
                <c:pt idx="15770">
                  <c:v>1.9000000000000001E-5</c:v>
                </c:pt>
                <c:pt idx="15771">
                  <c:v>2.0000000000000002E-5</c:v>
                </c:pt>
                <c:pt idx="15772">
                  <c:v>2.0999999999999999E-5</c:v>
                </c:pt>
                <c:pt idx="15773">
                  <c:v>2.0999999999999999E-5</c:v>
                </c:pt>
                <c:pt idx="15774">
                  <c:v>2.1999999999999999E-5</c:v>
                </c:pt>
                <c:pt idx="15775">
                  <c:v>2.3E-5</c:v>
                </c:pt>
                <c:pt idx="15776">
                  <c:v>2.3E-5</c:v>
                </c:pt>
                <c:pt idx="15777">
                  <c:v>2.4000000000000001E-5</c:v>
                </c:pt>
                <c:pt idx="15778">
                  <c:v>2.5000000000000001E-5</c:v>
                </c:pt>
                <c:pt idx="15779">
                  <c:v>2.5999999999999998E-5</c:v>
                </c:pt>
                <c:pt idx="15780">
                  <c:v>2.5999999999999998E-5</c:v>
                </c:pt>
                <c:pt idx="15781">
                  <c:v>2.6999999999999999E-5</c:v>
                </c:pt>
                <c:pt idx="15782">
                  <c:v>2.6999999999999999E-5</c:v>
                </c:pt>
                <c:pt idx="15783">
                  <c:v>2.8E-5</c:v>
                </c:pt>
                <c:pt idx="15784">
                  <c:v>2.9E-5</c:v>
                </c:pt>
                <c:pt idx="15785">
                  <c:v>2.9E-5</c:v>
                </c:pt>
                <c:pt idx="15786">
                  <c:v>3.0000000000000001E-5</c:v>
                </c:pt>
                <c:pt idx="15787">
                  <c:v>3.0000000000000001E-5</c:v>
                </c:pt>
                <c:pt idx="15788">
                  <c:v>3.0000000000000001E-5</c:v>
                </c:pt>
                <c:pt idx="15789">
                  <c:v>3.1000000000000001E-5</c:v>
                </c:pt>
                <c:pt idx="15790">
                  <c:v>3.1000000000000001E-5</c:v>
                </c:pt>
                <c:pt idx="15791">
                  <c:v>3.1999999999999999E-5</c:v>
                </c:pt>
                <c:pt idx="15792">
                  <c:v>3.1999999999999999E-5</c:v>
                </c:pt>
                <c:pt idx="15793">
                  <c:v>3.1999999999999999E-5</c:v>
                </c:pt>
                <c:pt idx="15794">
                  <c:v>3.1999999999999999E-5</c:v>
                </c:pt>
                <c:pt idx="15795">
                  <c:v>3.3000000000000003E-5</c:v>
                </c:pt>
                <c:pt idx="15796">
                  <c:v>3.3000000000000003E-5</c:v>
                </c:pt>
                <c:pt idx="15797">
                  <c:v>3.3000000000000003E-5</c:v>
                </c:pt>
                <c:pt idx="15798">
                  <c:v>3.3000000000000003E-5</c:v>
                </c:pt>
                <c:pt idx="15799">
                  <c:v>3.3000000000000003E-5</c:v>
                </c:pt>
                <c:pt idx="15800">
                  <c:v>3.3000000000000003E-5</c:v>
                </c:pt>
                <c:pt idx="15801">
                  <c:v>3.3000000000000003E-5</c:v>
                </c:pt>
                <c:pt idx="15802">
                  <c:v>3.3000000000000003E-5</c:v>
                </c:pt>
                <c:pt idx="15803">
                  <c:v>3.3000000000000003E-5</c:v>
                </c:pt>
                <c:pt idx="15804">
                  <c:v>3.3000000000000003E-5</c:v>
                </c:pt>
                <c:pt idx="15805">
                  <c:v>3.3000000000000003E-5</c:v>
                </c:pt>
                <c:pt idx="15806">
                  <c:v>3.1999999999999999E-5</c:v>
                </c:pt>
                <c:pt idx="15807">
                  <c:v>3.1999999999999999E-5</c:v>
                </c:pt>
                <c:pt idx="15808">
                  <c:v>3.1999999999999999E-5</c:v>
                </c:pt>
                <c:pt idx="15809">
                  <c:v>3.1999999999999999E-5</c:v>
                </c:pt>
                <c:pt idx="15810">
                  <c:v>3.1999999999999999E-5</c:v>
                </c:pt>
                <c:pt idx="15811">
                  <c:v>3.1000000000000001E-5</c:v>
                </c:pt>
                <c:pt idx="15812">
                  <c:v>3.1000000000000001E-5</c:v>
                </c:pt>
                <c:pt idx="15813">
                  <c:v>3.1000000000000001E-5</c:v>
                </c:pt>
                <c:pt idx="15814">
                  <c:v>3.0000000000000001E-5</c:v>
                </c:pt>
                <c:pt idx="15815">
                  <c:v>3.0000000000000001E-5</c:v>
                </c:pt>
                <c:pt idx="15816">
                  <c:v>3.0000000000000001E-5</c:v>
                </c:pt>
                <c:pt idx="15817">
                  <c:v>2.9E-5</c:v>
                </c:pt>
                <c:pt idx="15818">
                  <c:v>2.9E-5</c:v>
                </c:pt>
                <c:pt idx="15819">
                  <c:v>2.8E-5</c:v>
                </c:pt>
                <c:pt idx="15820">
                  <c:v>2.8E-5</c:v>
                </c:pt>
                <c:pt idx="15821">
                  <c:v>2.8E-5</c:v>
                </c:pt>
                <c:pt idx="15822">
                  <c:v>2.6999999999999999E-5</c:v>
                </c:pt>
                <c:pt idx="15823">
                  <c:v>2.6999999999999999E-5</c:v>
                </c:pt>
                <c:pt idx="15824">
                  <c:v>2.6999999999999999E-5</c:v>
                </c:pt>
                <c:pt idx="15825">
                  <c:v>2.5999999999999998E-5</c:v>
                </c:pt>
                <c:pt idx="15826">
                  <c:v>2.5999999999999998E-5</c:v>
                </c:pt>
                <c:pt idx="15827">
                  <c:v>2.5000000000000001E-5</c:v>
                </c:pt>
                <c:pt idx="15828">
                  <c:v>2.5000000000000001E-5</c:v>
                </c:pt>
                <c:pt idx="15829">
                  <c:v>2.5000000000000001E-5</c:v>
                </c:pt>
                <c:pt idx="15830">
                  <c:v>2.4000000000000001E-5</c:v>
                </c:pt>
                <c:pt idx="15831">
                  <c:v>2.4000000000000001E-5</c:v>
                </c:pt>
                <c:pt idx="15832">
                  <c:v>2.3E-5</c:v>
                </c:pt>
                <c:pt idx="15833">
                  <c:v>2.3E-5</c:v>
                </c:pt>
                <c:pt idx="15834">
                  <c:v>2.1999999999999999E-5</c:v>
                </c:pt>
                <c:pt idx="15835">
                  <c:v>2.1999999999999999E-5</c:v>
                </c:pt>
                <c:pt idx="15836">
                  <c:v>2.1999999999999999E-5</c:v>
                </c:pt>
                <c:pt idx="15837">
                  <c:v>2.0999999999999999E-5</c:v>
                </c:pt>
                <c:pt idx="15838">
                  <c:v>2.0999999999999999E-5</c:v>
                </c:pt>
                <c:pt idx="15839">
                  <c:v>2.0000000000000002E-5</c:v>
                </c:pt>
                <c:pt idx="15840">
                  <c:v>2.0000000000000002E-5</c:v>
                </c:pt>
                <c:pt idx="15841">
                  <c:v>1.9000000000000001E-5</c:v>
                </c:pt>
                <c:pt idx="15842">
                  <c:v>1.9000000000000001E-5</c:v>
                </c:pt>
                <c:pt idx="15843">
                  <c:v>1.8E-5</c:v>
                </c:pt>
                <c:pt idx="15844">
                  <c:v>1.8E-5</c:v>
                </c:pt>
                <c:pt idx="15845">
                  <c:v>1.8E-5</c:v>
                </c:pt>
                <c:pt idx="15846">
                  <c:v>1.7E-5</c:v>
                </c:pt>
                <c:pt idx="15847">
                  <c:v>1.7E-5</c:v>
                </c:pt>
                <c:pt idx="15848">
                  <c:v>1.7E-5</c:v>
                </c:pt>
                <c:pt idx="15849">
                  <c:v>1.5999999999999999E-5</c:v>
                </c:pt>
                <c:pt idx="15850">
                  <c:v>1.5999999999999999E-5</c:v>
                </c:pt>
                <c:pt idx="15851">
                  <c:v>1.5999999999999999E-5</c:v>
                </c:pt>
                <c:pt idx="15852">
                  <c:v>1.5999999999999999E-5</c:v>
                </c:pt>
                <c:pt idx="15853">
                  <c:v>1.5999999999999999E-5</c:v>
                </c:pt>
                <c:pt idx="15854">
                  <c:v>1.5999999999999999E-5</c:v>
                </c:pt>
                <c:pt idx="15855">
                  <c:v>1.5999999999999999E-5</c:v>
                </c:pt>
                <c:pt idx="15856">
                  <c:v>1.5999999999999999E-5</c:v>
                </c:pt>
                <c:pt idx="15857">
                  <c:v>1.5999999999999999E-5</c:v>
                </c:pt>
                <c:pt idx="15858">
                  <c:v>1.5999999999999999E-5</c:v>
                </c:pt>
                <c:pt idx="15859">
                  <c:v>1.5999999999999999E-5</c:v>
                </c:pt>
                <c:pt idx="15860">
                  <c:v>1.5999999999999999E-5</c:v>
                </c:pt>
                <c:pt idx="15861">
                  <c:v>1.5999999999999999E-5</c:v>
                </c:pt>
                <c:pt idx="15862">
                  <c:v>1.7E-5</c:v>
                </c:pt>
                <c:pt idx="15863">
                  <c:v>1.7E-5</c:v>
                </c:pt>
                <c:pt idx="15864">
                  <c:v>1.7E-5</c:v>
                </c:pt>
                <c:pt idx="15865">
                  <c:v>1.8E-5</c:v>
                </c:pt>
                <c:pt idx="15866">
                  <c:v>1.8E-5</c:v>
                </c:pt>
                <c:pt idx="15867">
                  <c:v>1.9000000000000001E-5</c:v>
                </c:pt>
                <c:pt idx="15868">
                  <c:v>1.9000000000000001E-5</c:v>
                </c:pt>
                <c:pt idx="15869">
                  <c:v>1.9000000000000001E-5</c:v>
                </c:pt>
                <c:pt idx="15870">
                  <c:v>2.0000000000000002E-5</c:v>
                </c:pt>
                <c:pt idx="15871">
                  <c:v>2.0000000000000002E-5</c:v>
                </c:pt>
                <c:pt idx="15872">
                  <c:v>2.0999999999999999E-5</c:v>
                </c:pt>
                <c:pt idx="15873">
                  <c:v>2.0999999999999999E-5</c:v>
                </c:pt>
                <c:pt idx="15874">
                  <c:v>2.0999999999999999E-5</c:v>
                </c:pt>
                <c:pt idx="15875">
                  <c:v>2.1999999999999999E-5</c:v>
                </c:pt>
                <c:pt idx="15876">
                  <c:v>2.1999999999999999E-5</c:v>
                </c:pt>
                <c:pt idx="15877">
                  <c:v>2.3E-5</c:v>
                </c:pt>
                <c:pt idx="15878">
                  <c:v>2.3E-5</c:v>
                </c:pt>
                <c:pt idx="15879">
                  <c:v>2.3E-5</c:v>
                </c:pt>
                <c:pt idx="15880">
                  <c:v>2.4000000000000001E-5</c:v>
                </c:pt>
                <c:pt idx="15881">
                  <c:v>2.4000000000000001E-5</c:v>
                </c:pt>
                <c:pt idx="15882">
                  <c:v>2.4000000000000001E-5</c:v>
                </c:pt>
                <c:pt idx="15883">
                  <c:v>2.4000000000000001E-5</c:v>
                </c:pt>
                <c:pt idx="15884">
                  <c:v>2.4000000000000001E-5</c:v>
                </c:pt>
                <c:pt idx="15885">
                  <c:v>2.5000000000000001E-5</c:v>
                </c:pt>
                <c:pt idx="15886">
                  <c:v>2.5000000000000001E-5</c:v>
                </c:pt>
                <c:pt idx="15887">
                  <c:v>2.5000000000000001E-5</c:v>
                </c:pt>
                <c:pt idx="15888">
                  <c:v>2.5000000000000001E-5</c:v>
                </c:pt>
                <c:pt idx="15889">
                  <c:v>2.5000000000000001E-5</c:v>
                </c:pt>
                <c:pt idx="15890">
                  <c:v>2.5000000000000001E-5</c:v>
                </c:pt>
                <c:pt idx="15891">
                  <c:v>2.5000000000000001E-5</c:v>
                </c:pt>
                <c:pt idx="15892">
                  <c:v>2.5000000000000001E-5</c:v>
                </c:pt>
                <c:pt idx="15893">
                  <c:v>2.4000000000000001E-5</c:v>
                </c:pt>
                <c:pt idx="15894">
                  <c:v>2.4000000000000001E-5</c:v>
                </c:pt>
                <c:pt idx="15895">
                  <c:v>2.4000000000000001E-5</c:v>
                </c:pt>
                <c:pt idx="15896">
                  <c:v>2.4000000000000001E-5</c:v>
                </c:pt>
                <c:pt idx="15897">
                  <c:v>2.4000000000000001E-5</c:v>
                </c:pt>
                <c:pt idx="15898">
                  <c:v>2.3E-5</c:v>
                </c:pt>
                <c:pt idx="15899">
                  <c:v>2.3E-5</c:v>
                </c:pt>
                <c:pt idx="15900">
                  <c:v>2.1999999999999999E-5</c:v>
                </c:pt>
                <c:pt idx="15901">
                  <c:v>2.1999999999999999E-5</c:v>
                </c:pt>
                <c:pt idx="15902">
                  <c:v>2.1999999999999999E-5</c:v>
                </c:pt>
                <c:pt idx="15903">
                  <c:v>2.0999999999999999E-5</c:v>
                </c:pt>
                <c:pt idx="15904">
                  <c:v>2.0999999999999999E-5</c:v>
                </c:pt>
                <c:pt idx="15905">
                  <c:v>2.0000000000000002E-5</c:v>
                </c:pt>
                <c:pt idx="15906">
                  <c:v>2.0000000000000002E-5</c:v>
                </c:pt>
                <c:pt idx="15907">
                  <c:v>1.9000000000000001E-5</c:v>
                </c:pt>
                <c:pt idx="15908">
                  <c:v>1.9000000000000001E-5</c:v>
                </c:pt>
                <c:pt idx="15909">
                  <c:v>1.8E-5</c:v>
                </c:pt>
                <c:pt idx="15910">
                  <c:v>1.8E-5</c:v>
                </c:pt>
                <c:pt idx="15911">
                  <c:v>1.7E-5</c:v>
                </c:pt>
                <c:pt idx="15912">
                  <c:v>1.5999999999999999E-5</c:v>
                </c:pt>
                <c:pt idx="15913">
                  <c:v>1.5999999999999999E-5</c:v>
                </c:pt>
                <c:pt idx="15914">
                  <c:v>1.5E-5</c:v>
                </c:pt>
                <c:pt idx="15915">
                  <c:v>1.5E-5</c:v>
                </c:pt>
                <c:pt idx="15916">
                  <c:v>1.4E-5</c:v>
                </c:pt>
                <c:pt idx="15917">
                  <c:v>1.4E-5</c:v>
                </c:pt>
                <c:pt idx="15918">
                  <c:v>1.2999999999999999E-5</c:v>
                </c:pt>
                <c:pt idx="15919">
                  <c:v>1.2999999999999999E-5</c:v>
                </c:pt>
                <c:pt idx="15920">
                  <c:v>1.2E-5</c:v>
                </c:pt>
                <c:pt idx="15921">
                  <c:v>1.2E-5</c:v>
                </c:pt>
                <c:pt idx="15922">
                  <c:v>1.1E-5</c:v>
                </c:pt>
                <c:pt idx="15923">
                  <c:v>1.1E-5</c:v>
                </c:pt>
                <c:pt idx="15924">
                  <c:v>1.0000000000000001E-5</c:v>
                </c:pt>
                <c:pt idx="15925">
                  <c:v>1.0000000000000001E-5</c:v>
                </c:pt>
                <c:pt idx="15926">
                  <c:v>1.0000000000000001E-5</c:v>
                </c:pt>
                <c:pt idx="15927">
                  <c:v>9.0000000000000002E-6</c:v>
                </c:pt>
                <c:pt idx="15928">
                  <c:v>9.0000000000000002E-6</c:v>
                </c:pt>
                <c:pt idx="15929">
                  <c:v>9.0000000000000002E-6</c:v>
                </c:pt>
                <c:pt idx="15930">
                  <c:v>9.0000000000000002E-6</c:v>
                </c:pt>
                <c:pt idx="15931">
                  <c:v>7.9999999999999996E-6</c:v>
                </c:pt>
                <c:pt idx="15932">
                  <c:v>7.9999999999999996E-6</c:v>
                </c:pt>
                <c:pt idx="15933">
                  <c:v>7.9999999999999996E-6</c:v>
                </c:pt>
                <c:pt idx="15934">
                  <c:v>7.9999999999999996E-6</c:v>
                </c:pt>
                <c:pt idx="15935">
                  <c:v>7.9999999999999996E-6</c:v>
                </c:pt>
                <c:pt idx="15936">
                  <c:v>7.9999999999999996E-6</c:v>
                </c:pt>
                <c:pt idx="15937">
                  <c:v>9.0000000000000002E-6</c:v>
                </c:pt>
                <c:pt idx="15938">
                  <c:v>9.0000000000000002E-6</c:v>
                </c:pt>
                <c:pt idx="15939">
                  <c:v>9.0000000000000002E-6</c:v>
                </c:pt>
                <c:pt idx="15940">
                  <c:v>9.0000000000000002E-6</c:v>
                </c:pt>
                <c:pt idx="15941">
                  <c:v>1.0000000000000001E-5</c:v>
                </c:pt>
                <c:pt idx="15942">
                  <c:v>1.0000000000000001E-5</c:v>
                </c:pt>
                <c:pt idx="15943">
                  <c:v>1.0000000000000001E-5</c:v>
                </c:pt>
                <c:pt idx="15944">
                  <c:v>1.1E-5</c:v>
                </c:pt>
                <c:pt idx="15945">
                  <c:v>1.1E-5</c:v>
                </c:pt>
                <c:pt idx="15946">
                  <c:v>1.1E-5</c:v>
                </c:pt>
                <c:pt idx="15947">
                  <c:v>1.2E-5</c:v>
                </c:pt>
                <c:pt idx="15948">
                  <c:v>1.2E-5</c:v>
                </c:pt>
                <c:pt idx="15949">
                  <c:v>1.2999999999999999E-5</c:v>
                </c:pt>
                <c:pt idx="15950">
                  <c:v>1.2999999999999999E-5</c:v>
                </c:pt>
                <c:pt idx="15951">
                  <c:v>1.2999999999999999E-5</c:v>
                </c:pt>
                <c:pt idx="15952">
                  <c:v>1.4E-5</c:v>
                </c:pt>
                <c:pt idx="15953">
                  <c:v>1.4E-5</c:v>
                </c:pt>
                <c:pt idx="15954">
                  <c:v>1.4E-5</c:v>
                </c:pt>
                <c:pt idx="15955">
                  <c:v>1.4E-5</c:v>
                </c:pt>
                <c:pt idx="15956">
                  <c:v>1.5E-5</c:v>
                </c:pt>
                <c:pt idx="15957">
                  <c:v>1.5E-5</c:v>
                </c:pt>
                <c:pt idx="15958">
                  <c:v>1.5E-5</c:v>
                </c:pt>
                <c:pt idx="15959">
                  <c:v>1.5E-5</c:v>
                </c:pt>
                <c:pt idx="15960">
                  <c:v>1.5999999999999999E-5</c:v>
                </c:pt>
                <c:pt idx="15961">
                  <c:v>1.5999999999999999E-5</c:v>
                </c:pt>
                <c:pt idx="15962">
                  <c:v>1.5999999999999999E-5</c:v>
                </c:pt>
                <c:pt idx="15963">
                  <c:v>1.5999999999999999E-5</c:v>
                </c:pt>
                <c:pt idx="15964">
                  <c:v>1.5999999999999999E-5</c:v>
                </c:pt>
                <c:pt idx="15965">
                  <c:v>1.5999999999999999E-5</c:v>
                </c:pt>
                <c:pt idx="15966">
                  <c:v>1.7E-5</c:v>
                </c:pt>
                <c:pt idx="15967">
                  <c:v>1.7E-5</c:v>
                </c:pt>
                <c:pt idx="15968">
                  <c:v>1.7E-5</c:v>
                </c:pt>
                <c:pt idx="15969">
                  <c:v>1.7E-5</c:v>
                </c:pt>
                <c:pt idx="15970">
                  <c:v>1.7E-5</c:v>
                </c:pt>
                <c:pt idx="15971">
                  <c:v>1.8E-5</c:v>
                </c:pt>
                <c:pt idx="15972">
                  <c:v>1.8E-5</c:v>
                </c:pt>
                <c:pt idx="15973">
                  <c:v>1.8E-5</c:v>
                </c:pt>
                <c:pt idx="15974">
                  <c:v>1.8E-5</c:v>
                </c:pt>
                <c:pt idx="15975">
                  <c:v>1.9000000000000001E-5</c:v>
                </c:pt>
                <c:pt idx="15976">
                  <c:v>1.9000000000000001E-5</c:v>
                </c:pt>
                <c:pt idx="15977">
                  <c:v>2.0000000000000002E-5</c:v>
                </c:pt>
                <c:pt idx="15978">
                  <c:v>2.0000000000000002E-5</c:v>
                </c:pt>
                <c:pt idx="15979">
                  <c:v>2.0999999999999999E-5</c:v>
                </c:pt>
                <c:pt idx="15980">
                  <c:v>2.0999999999999999E-5</c:v>
                </c:pt>
                <c:pt idx="15981">
                  <c:v>2.1999999999999999E-5</c:v>
                </c:pt>
                <c:pt idx="15982">
                  <c:v>2.1999999999999999E-5</c:v>
                </c:pt>
                <c:pt idx="15983">
                  <c:v>2.3E-5</c:v>
                </c:pt>
                <c:pt idx="15984">
                  <c:v>2.4000000000000001E-5</c:v>
                </c:pt>
                <c:pt idx="15985">
                  <c:v>2.4000000000000001E-5</c:v>
                </c:pt>
                <c:pt idx="15986">
                  <c:v>2.5000000000000001E-5</c:v>
                </c:pt>
                <c:pt idx="15987">
                  <c:v>2.5999999999999998E-5</c:v>
                </c:pt>
                <c:pt idx="15988">
                  <c:v>2.6999999999999999E-5</c:v>
                </c:pt>
                <c:pt idx="15989">
                  <c:v>2.8E-5</c:v>
                </c:pt>
                <c:pt idx="15990">
                  <c:v>2.8E-5</c:v>
                </c:pt>
                <c:pt idx="15991">
                  <c:v>2.9E-5</c:v>
                </c:pt>
                <c:pt idx="15992">
                  <c:v>3.0000000000000001E-5</c:v>
                </c:pt>
                <c:pt idx="15993">
                  <c:v>3.1000000000000001E-5</c:v>
                </c:pt>
                <c:pt idx="15994">
                  <c:v>3.1999999999999999E-5</c:v>
                </c:pt>
                <c:pt idx="15995">
                  <c:v>3.3000000000000003E-5</c:v>
                </c:pt>
                <c:pt idx="15996">
                  <c:v>3.4E-5</c:v>
                </c:pt>
                <c:pt idx="15997">
                  <c:v>3.4E-5</c:v>
                </c:pt>
                <c:pt idx="15998">
                  <c:v>3.4999999999999997E-5</c:v>
                </c:pt>
                <c:pt idx="15999">
                  <c:v>3.6000000000000001E-5</c:v>
                </c:pt>
                <c:pt idx="16000">
                  <c:v>3.6999999999999998E-5</c:v>
                </c:pt>
                <c:pt idx="16001">
                  <c:v>3.8000000000000002E-5</c:v>
                </c:pt>
                <c:pt idx="16002">
                  <c:v>3.8000000000000002E-5</c:v>
                </c:pt>
                <c:pt idx="16003">
                  <c:v>3.8999999999999999E-5</c:v>
                </c:pt>
                <c:pt idx="16004">
                  <c:v>4.0000000000000003E-5</c:v>
                </c:pt>
                <c:pt idx="16005">
                  <c:v>4.1E-5</c:v>
                </c:pt>
                <c:pt idx="16006">
                  <c:v>4.1E-5</c:v>
                </c:pt>
                <c:pt idx="16007">
                  <c:v>4.1999999999999998E-5</c:v>
                </c:pt>
                <c:pt idx="16008">
                  <c:v>4.3000000000000002E-5</c:v>
                </c:pt>
                <c:pt idx="16009">
                  <c:v>4.3000000000000002E-5</c:v>
                </c:pt>
                <c:pt idx="16010">
                  <c:v>4.3999999999999999E-5</c:v>
                </c:pt>
                <c:pt idx="16011">
                  <c:v>4.3999999999999999E-5</c:v>
                </c:pt>
                <c:pt idx="16012">
                  <c:v>4.5000000000000003E-5</c:v>
                </c:pt>
                <c:pt idx="16013">
                  <c:v>4.6E-5</c:v>
                </c:pt>
                <c:pt idx="16014">
                  <c:v>4.6E-5</c:v>
                </c:pt>
                <c:pt idx="16015">
                  <c:v>4.6999999999999997E-5</c:v>
                </c:pt>
                <c:pt idx="16016">
                  <c:v>4.6999999999999997E-5</c:v>
                </c:pt>
                <c:pt idx="16017">
                  <c:v>4.6999999999999997E-5</c:v>
                </c:pt>
                <c:pt idx="16018">
                  <c:v>4.8000000000000001E-5</c:v>
                </c:pt>
                <c:pt idx="16019">
                  <c:v>4.8000000000000001E-5</c:v>
                </c:pt>
                <c:pt idx="16020">
                  <c:v>4.8999999999999998E-5</c:v>
                </c:pt>
                <c:pt idx="16021">
                  <c:v>4.8999999999999998E-5</c:v>
                </c:pt>
                <c:pt idx="16022">
                  <c:v>4.8999999999999998E-5</c:v>
                </c:pt>
                <c:pt idx="16023">
                  <c:v>5.0000000000000002E-5</c:v>
                </c:pt>
                <c:pt idx="16024">
                  <c:v>5.0000000000000002E-5</c:v>
                </c:pt>
                <c:pt idx="16025">
                  <c:v>5.0000000000000002E-5</c:v>
                </c:pt>
                <c:pt idx="16026">
                  <c:v>5.0000000000000002E-5</c:v>
                </c:pt>
                <c:pt idx="16027">
                  <c:v>5.1E-5</c:v>
                </c:pt>
                <c:pt idx="16028">
                  <c:v>5.1E-5</c:v>
                </c:pt>
                <c:pt idx="16029">
                  <c:v>5.1E-5</c:v>
                </c:pt>
                <c:pt idx="16030">
                  <c:v>5.1E-5</c:v>
                </c:pt>
                <c:pt idx="16031">
                  <c:v>5.1E-5</c:v>
                </c:pt>
                <c:pt idx="16032">
                  <c:v>5.1E-5</c:v>
                </c:pt>
                <c:pt idx="16033">
                  <c:v>5.1E-5</c:v>
                </c:pt>
                <c:pt idx="16034">
                  <c:v>5.1E-5</c:v>
                </c:pt>
                <c:pt idx="16035">
                  <c:v>5.1999999999999997E-5</c:v>
                </c:pt>
                <c:pt idx="16036">
                  <c:v>5.1999999999999997E-5</c:v>
                </c:pt>
                <c:pt idx="16037">
                  <c:v>5.1999999999999997E-5</c:v>
                </c:pt>
                <c:pt idx="16038">
                  <c:v>5.1999999999999997E-5</c:v>
                </c:pt>
                <c:pt idx="16039">
                  <c:v>5.1E-5</c:v>
                </c:pt>
                <c:pt idx="16040">
                  <c:v>5.1E-5</c:v>
                </c:pt>
                <c:pt idx="16041">
                  <c:v>5.1E-5</c:v>
                </c:pt>
                <c:pt idx="16042">
                  <c:v>5.1E-5</c:v>
                </c:pt>
                <c:pt idx="16043">
                  <c:v>5.1E-5</c:v>
                </c:pt>
                <c:pt idx="16044">
                  <c:v>5.1E-5</c:v>
                </c:pt>
                <c:pt idx="16045">
                  <c:v>5.0000000000000002E-5</c:v>
                </c:pt>
                <c:pt idx="16046">
                  <c:v>5.0000000000000002E-5</c:v>
                </c:pt>
                <c:pt idx="16047">
                  <c:v>5.0000000000000002E-5</c:v>
                </c:pt>
                <c:pt idx="16048">
                  <c:v>4.8999999999999998E-5</c:v>
                </c:pt>
                <c:pt idx="16049">
                  <c:v>4.8999999999999998E-5</c:v>
                </c:pt>
                <c:pt idx="16050">
                  <c:v>4.8000000000000001E-5</c:v>
                </c:pt>
                <c:pt idx="16051">
                  <c:v>4.8000000000000001E-5</c:v>
                </c:pt>
                <c:pt idx="16052">
                  <c:v>4.6999999999999997E-5</c:v>
                </c:pt>
                <c:pt idx="16053">
                  <c:v>4.6999999999999997E-5</c:v>
                </c:pt>
                <c:pt idx="16054">
                  <c:v>4.6E-5</c:v>
                </c:pt>
                <c:pt idx="16055">
                  <c:v>4.6E-5</c:v>
                </c:pt>
                <c:pt idx="16056">
                  <c:v>4.5000000000000003E-5</c:v>
                </c:pt>
                <c:pt idx="16057">
                  <c:v>4.3999999999999999E-5</c:v>
                </c:pt>
                <c:pt idx="16058">
                  <c:v>4.3000000000000002E-5</c:v>
                </c:pt>
                <c:pt idx="16059">
                  <c:v>4.3000000000000002E-5</c:v>
                </c:pt>
                <c:pt idx="16060">
                  <c:v>4.1999999999999998E-5</c:v>
                </c:pt>
                <c:pt idx="16061">
                  <c:v>4.1E-5</c:v>
                </c:pt>
                <c:pt idx="16062">
                  <c:v>4.0000000000000003E-5</c:v>
                </c:pt>
                <c:pt idx="16063">
                  <c:v>3.8999999999999999E-5</c:v>
                </c:pt>
                <c:pt idx="16064">
                  <c:v>3.8999999999999999E-5</c:v>
                </c:pt>
                <c:pt idx="16065">
                  <c:v>3.8000000000000002E-5</c:v>
                </c:pt>
                <c:pt idx="16066">
                  <c:v>3.6999999999999998E-5</c:v>
                </c:pt>
                <c:pt idx="16067">
                  <c:v>3.6000000000000001E-5</c:v>
                </c:pt>
                <c:pt idx="16068">
                  <c:v>3.4999999999999997E-5</c:v>
                </c:pt>
                <c:pt idx="16069">
                  <c:v>3.4E-5</c:v>
                </c:pt>
                <c:pt idx="16070">
                  <c:v>3.3000000000000003E-5</c:v>
                </c:pt>
                <c:pt idx="16071">
                  <c:v>3.1999999999999999E-5</c:v>
                </c:pt>
                <c:pt idx="16072">
                  <c:v>3.1000000000000001E-5</c:v>
                </c:pt>
                <c:pt idx="16073">
                  <c:v>3.0000000000000001E-5</c:v>
                </c:pt>
                <c:pt idx="16074">
                  <c:v>2.9E-5</c:v>
                </c:pt>
                <c:pt idx="16075">
                  <c:v>2.8E-5</c:v>
                </c:pt>
                <c:pt idx="16076">
                  <c:v>2.6999999999999999E-5</c:v>
                </c:pt>
                <c:pt idx="16077">
                  <c:v>2.6999999999999999E-5</c:v>
                </c:pt>
                <c:pt idx="16078">
                  <c:v>2.5999999999999998E-5</c:v>
                </c:pt>
                <c:pt idx="16079">
                  <c:v>2.5000000000000001E-5</c:v>
                </c:pt>
                <c:pt idx="16080">
                  <c:v>2.4000000000000001E-5</c:v>
                </c:pt>
                <c:pt idx="16081">
                  <c:v>2.3E-5</c:v>
                </c:pt>
                <c:pt idx="16082">
                  <c:v>2.1999999999999999E-5</c:v>
                </c:pt>
                <c:pt idx="16083">
                  <c:v>2.0999999999999999E-5</c:v>
                </c:pt>
                <c:pt idx="16084">
                  <c:v>2.0999999999999999E-5</c:v>
                </c:pt>
                <c:pt idx="16085">
                  <c:v>2.0000000000000002E-5</c:v>
                </c:pt>
                <c:pt idx="16086">
                  <c:v>1.9000000000000001E-5</c:v>
                </c:pt>
                <c:pt idx="16087">
                  <c:v>1.9000000000000001E-5</c:v>
                </c:pt>
                <c:pt idx="16088">
                  <c:v>1.8E-5</c:v>
                </c:pt>
                <c:pt idx="16089">
                  <c:v>1.8E-5</c:v>
                </c:pt>
                <c:pt idx="16090">
                  <c:v>1.7E-5</c:v>
                </c:pt>
                <c:pt idx="16091">
                  <c:v>1.7E-5</c:v>
                </c:pt>
                <c:pt idx="16092">
                  <c:v>1.5999999999999999E-5</c:v>
                </c:pt>
                <c:pt idx="16093">
                  <c:v>1.5999999999999999E-5</c:v>
                </c:pt>
                <c:pt idx="16094">
                  <c:v>1.5999999999999999E-5</c:v>
                </c:pt>
                <c:pt idx="16095">
                  <c:v>1.5E-5</c:v>
                </c:pt>
                <c:pt idx="16096">
                  <c:v>1.5E-5</c:v>
                </c:pt>
                <c:pt idx="16097">
                  <c:v>1.5E-5</c:v>
                </c:pt>
                <c:pt idx="16098">
                  <c:v>1.5E-5</c:v>
                </c:pt>
                <c:pt idx="16099">
                  <c:v>1.5E-5</c:v>
                </c:pt>
                <c:pt idx="16100">
                  <c:v>1.5E-5</c:v>
                </c:pt>
                <c:pt idx="16101">
                  <c:v>1.5E-5</c:v>
                </c:pt>
                <c:pt idx="16102">
                  <c:v>1.5E-5</c:v>
                </c:pt>
                <c:pt idx="16103">
                  <c:v>1.5E-5</c:v>
                </c:pt>
                <c:pt idx="16104">
                  <c:v>1.5E-5</c:v>
                </c:pt>
                <c:pt idx="16105">
                  <c:v>1.5E-5</c:v>
                </c:pt>
                <c:pt idx="16106">
                  <c:v>1.5E-5</c:v>
                </c:pt>
                <c:pt idx="16107">
                  <c:v>1.5E-5</c:v>
                </c:pt>
                <c:pt idx="16108">
                  <c:v>1.5E-5</c:v>
                </c:pt>
                <c:pt idx="16109">
                  <c:v>1.5E-5</c:v>
                </c:pt>
                <c:pt idx="16110">
                  <c:v>1.5E-5</c:v>
                </c:pt>
                <c:pt idx="16111">
                  <c:v>1.5999999999999999E-5</c:v>
                </c:pt>
                <c:pt idx="16112">
                  <c:v>1.5999999999999999E-5</c:v>
                </c:pt>
                <c:pt idx="16113">
                  <c:v>1.5999999999999999E-5</c:v>
                </c:pt>
                <c:pt idx="16114">
                  <c:v>1.5999999999999999E-5</c:v>
                </c:pt>
                <c:pt idx="16115">
                  <c:v>1.5999999999999999E-5</c:v>
                </c:pt>
                <c:pt idx="16116">
                  <c:v>1.5999999999999999E-5</c:v>
                </c:pt>
                <c:pt idx="16117">
                  <c:v>1.5999999999999999E-5</c:v>
                </c:pt>
                <c:pt idx="16118">
                  <c:v>1.5999999999999999E-5</c:v>
                </c:pt>
                <c:pt idx="16119">
                  <c:v>1.5999999999999999E-5</c:v>
                </c:pt>
                <c:pt idx="16120">
                  <c:v>1.7E-5</c:v>
                </c:pt>
                <c:pt idx="16121">
                  <c:v>1.7E-5</c:v>
                </c:pt>
                <c:pt idx="16122">
                  <c:v>1.7E-5</c:v>
                </c:pt>
                <c:pt idx="16123">
                  <c:v>1.7E-5</c:v>
                </c:pt>
                <c:pt idx="16124">
                  <c:v>1.7E-5</c:v>
                </c:pt>
                <c:pt idx="16125">
                  <c:v>1.7E-5</c:v>
                </c:pt>
                <c:pt idx="16126">
                  <c:v>1.7E-5</c:v>
                </c:pt>
                <c:pt idx="16127">
                  <c:v>1.8E-5</c:v>
                </c:pt>
                <c:pt idx="16128">
                  <c:v>1.8E-5</c:v>
                </c:pt>
                <c:pt idx="16129">
                  <c:v>1.8E-5</c:v>
                </c:pt>
                <c:pt idx="16130">
                  <c:v>1.8E-5</c:v>
                </c:pt>
                <c:pt idx="16131">
                  <c:v>1.9000000000000001E-5</c:v>
                </c:pt>
                <c:pt idx="16132">
                  <c:v>1.9000000000000001E-5</c:v>
                </c:pt>
                <c:pt idx="16133">
                  <c:v>1.9000000000000001E-5</c:v>
                </c:pt>
                <c:pt idx="16134">
                  <c:v>2.0000000000000002E-5</c:v>
                </c:pt>
                <c:pt idx="16135">
                  <c:v>2.0000000000000002E-5</c:v>
                </c:pt>
                <c:pt idx="16136">
                  <c:v>2.0999999999999999E-5</c:v>
                </c:pt>
                <c:pt idx="16137">
                  <c:v>2.0999999999999999E-5</c:v>
                </c:pt>
                <c:pt idx="16138">
                  <c:v>2.0999999999999999E-5</c:v>
                </c:pt>
                <c:pt idx="16139">
                  <c:v>2.1999999999999999E-5</c:v>
                </c:pt>
                <c:pt idx="16140">
                  <c:v>2.3E-5</c:v>
                </c:pt>
                <c:pt idx="16141">
                  <c:v>2.3E-5</c:v>
                </c:pt>
                <c:pt idx="16142">
                  <c:v>2.4000000000000001E-5</c:v>
                </c:pt>
                <c:pt idx="16143">
                  <c:v>2.4000000000000001E-5</c:v>
                </c:pt>
                <c:pt idx="16144">
                  <c:v>2.5000000000000001E-5</c:v>
                </c:pt>
                <c:pt idx="16145">
                  <c:v>2.5999999999999998E-5</c:v>
                </c:pt>
                <c:pt idx="16146">
                  <c:v>2.6999999999999999E-5</c:v>
                </c:pt>
                <c:pt idx="16147">
                  <c:v>2.6999999999999999E-5</c:v>
                </c:pt>
                <c:pt idx="16148">
                  <c:v>2.8E-5</c:v>
                </c:pt>
                <c:pt idx="16149">
                  <c:v>2.9E-5</c:v>
                </c:pt>
                <c:pt idx="16150">
                  <c:v>3.0000000000000001E-5</c:v>
                </c:pt>
                <c:pt idx="16151">
                  <c:v>3.1000000000000001E-5</c:v>
                </c:pt>
                <c:pt idx="16152">
                  <c:v>3.1000000000000001E-5</c:v>
                </c:pt>
                <c:pt idx="16153">
                  <c:v>3.1999999999999999E-5</c:v>
                </c:pt>
                <c:pt idx="16154">
                  <c:v>3.3000000000000003E-5</c:v>
                </c:pt>
                <c:pt idx="16155">
                  <c:v>3.4E-5</c:v>
                </c:pt>
                <c:pt idx="16156">
                  <c:v>3.4999999999999997E-5</c:v>
                </c:pt>
                <c:pt idx="16157">
                  <c:v>3.6000000000000001E-5</c:v>
                </c:pt>
                <c:pt idx="16158">
                  <c:v>3.6000000000000001E-5</c:v>
                </c:pt>
                <c:pt idx="16159">
                  <c:v>3.6999999999999998E-5</c:v>
                </c:pt>
                <c:pt idx="16160">
                  <c:v>3.8000000000000002E-5</c:v>
                </c:pt>
                <c:pt idx="16161">
                  <c:v>3.8999999999999999E-5</c:v>
                </c:pt>
                <c:pt idx="16162">
                  <c:v>3.8999999999999999E-5</c:v>
                </c:pt>
                <c:pt idx="16163">
                  <c:v>4.0000000000000003E-5</c:v>
                </c:pt>
                <c:pt idx="16164">
                  <c:v>4.1E-5</c:v>
                </c:pt>
                <c:pt idx="16165">
                  <c:v>4.1E-5</c:v>
                </c:pt>
                <c:pt idx="16166">
                  <c:v>4.1999999999999998E-5</c:v>
                </c:pt>
                <c:pt idx="16167">
                  <c:v>4.1999999999999998E-5</c:v>
                </c:pt>
                <c:pt idx="16168">
                  <c:v>4.3000000000000002E-5</c:v>
                </c:pt>
                <c:pt idx="16169">
                  <c:v>4.3000000000000002E-5</c:v>
                </c:pt>
                <c:pt idx="16170">
                  <c:v>4.3000000000000002E-5</c:v>
                </c:pt>
                <c:pt idx="16171">
                  <c:v>4.3000000000000002E-5</c:v>
                </c:pt>
                <c:pt idx="16172">
                  <c:v>4.3999999999999999E-5</c:v>
                </c:pt>
                <c:pt idx="16173">
                  <c:v>4.3999999999999999E-5</c:v>
                </c:pt>
                <c:pt idx="16174">
                  <c:v>4.3999999999999999E-5</c:v>
                </c:pt>
                <c:pt idx="16175">
                  <c:v>4.3000000000000002E-5</c:v>
                </c:pt>
                <c:pt idx="16176">
                  <c:v>4.3000000000000002E-5</c:v>
                </c:pt>
                <c:pt idx="16177">
                  <c:v>4.3000000000000002E-5</c:v>
                </c:pt>
                <c:pt idx="16178">
                  <c:v>4.3000000000000002E-5</c:v>
                </c:pt>
                <c:pt idx="16179">
                  <c:v>4.1999999999999998E-5</c:v>
                </c:pt>
                <c:pt idx="16180">
                  <c:v>4.1999999999999998E-5</c:v>
                </c:pt>
                <c:pt idx="16181">
                  <c:v>4.1E-5</c:v>
                </c:pt>
                <c:pt idx="16182">
                  <c:v>4.0000000000000003E-5</c:v>
                </c:pt>
                <c:pt idx="16183">
                  <c:v>3.8999999999999999E-5</c:v>
                </c:pt>
                <c:pt idx="16184">
                  <c:v>3.8000000000000002E-5</c:v>
                </c:pt>
                <c:pt idx="16185">
                  <c:v>3.8000000000000002E-5</c:v>
                </c:pt>
                <c:pt idx="16186">
                  <c:v>3.6000000000000001E-5</c:v>
                </c:pt>
                <c:pt idx="16187">
                  <c:v>3.4999999999999997E-5</c:v>
                </c:pt>
                <c:pt idx="16188">
                  <c:v>3.4E-5</c:v>
                </c:pt>
                <c:pt idx="16189">
                  <c:v>3.3000000000000003E-5</c:v>
                </c:pt>
                <c:pt idx="16190">
                  <c:v>3.1999999999999999E-5</c:v>
                </c:pt>
                <c:pt idx="16191">
                  <c:v>3.0000000000000001E-5</c:v>
                </c:pt>
                <c:pt idx="16192">
                  <c:v>2.9E-5</c:v>
                </c:pt>
                <c:pt idx="16193">
                  <c:v>2.6999999999999999E-5</c:v>
                </c:pt>
                <c:pt idx="16194">
                  <c:v>2.5000000000000001E-5</c:v>
                </c:pt>
                <c:pt idx="16195">
                  <c:v>2.4000000000000001E-5</c:v>
                </c:pt>
                <c:pt idx="16196">
                  <c:v>2.1999999999999999E-5</c:v>
                </c:pt>
                <c:pt idx="16197">
                  <c:v>2.0000000000000002E-5</c:v>
                </c:pt>
                <c:pt idx="16198">
                  <c:v>1.9000000000000001E-5</c:v>
                </c:pt>
                <c:pt idx="16199">
                  <c:v>1.7E-5</c:v>
                </c:pt>
                <c:pt idx="16200">
                  <c:v>1.5E-5</c:v>
                </c:pt>
                <c:pt idx="16201">
                  <c:v>1.2999999999999999E-5</c:v>
                </c:pt>
                <c:pt idx="16202">
                  <c:v>1.1E-5</c:v>
                </c:pt>
                <c:pt idx="16203">
                  <c:v>1.0000000000000001E-5</c:v>
                </c:pt>
                <c:pt idx="16204">
                  <c:v>7.9999999999999996E-6</c:v>
                </c:pt>
                <c:pt idx="16205">
                  <c:v>6.9999999999999999E-6</c:v>
                </c:pt>
                <c:pt idx="16206">
                  <c:v>6.0000000000000002E-6</c:v>
                </c:pt>
                <c:pt idx="16207">
                  <c:v>5.0000000000000004E-6</c:v>
                </c:pt>
                <c:pt idx="16208">
                  <c:v>5.0000000000000004E-6</c:v>
                </c:pt>
                <c:pt idx="16209">
                  <c:v>6.0000000000000002E-6</c:v>
                </c:pt>
                <c:pt idx="16210">
                  <c:v>6.9999999999999999E-6</c:v>
                </c:pt>
                <c:pt idx="16211">
                  <c:v>9.0000000000000002E-6</c:v>
                </c:pt>
                <c:pt idx="16212">
                  <c:v>1.0000000000000001E-5</c:v>
                </c:pt>
                <c:pt idx="16213">
                  <c:v>1.2E-5</c:v>
                </c:pt>
                <c:pt idx="16214">
                  <c:v>1.4E-5</c:v>
                </c:pt>
                <c:pt idx="16215">
                  <c:v>1.5E-5</c:v>
                </c:pt>
                <c:pt idx="16216">
                  <c:v>1.7E-5</c:v>
                </c:pt>
                <c:pt idx="16217">
                  <c:v>1.8E-5</c:v>
                </c:pt>
                <c:pt idx="16218">
                  <c:v>2.0000000000000002E-5</c:v>
                </c:pt>
                <c:pt idx="16219">
                  <c:v>2.0999999999999999E-5</c:v>
                </c:pt>
                <c:pt idx="16220">
                  <c:v>2.1999999999999999E-5</c:v>
                </c:pt>
                <c:pt idx="16221">
                  <c:v>2.4000000000000001E-5</c:v>
                </c:pt>
                <c:pt idx="16222">
                  <c:v>2.5000000000000001E-5</c:v>
                </c:pt>
                <c:pt idx="16223">
                  <c:v>2.5999999999999998E-5</c:v>
                </c:pt>
                <c:pt idx="16224">
                  <c:v>2.6999999999999999E-5</c:v>
                </c:pt>
                <c:pt idx="16225">
                  <c:v>2.8E-5</c:v>
                </c:pt>
                <c:pt idx="16226">
                  <c:v>2.9E-5</c:v>
                </c:pt>
                <c:pt idx="16227">
                  <c:v>3.0000000000000001E-5</c:v>
                </c:pt>
                <c:pt idx="16228">
                  <c:v>3.0000000000000001E-5</c:v>
                </c:pt>
                <c:pt idx="16229">
                  <c:v>3.1000000000000001E-5</c:v>
                </c:pt>
                <c:pt idx="16230">
                  <c:v>3.1999999999999999E-5</c:v>
                </c:pt>
                <c:pt idx="16231">
                  <c:v>3.1999999999999999E-5</c:v>
                </c:pt>
                <c:pt idx="16232">
                  <c:v>3.3000000000000003E-5</c:v>
                </c:pt>
                <c:pt idx="16233">
                  <c:v>3.3000000000000003E-5</c:v>
                </c:pt>
                <c:pt idx="16234">
                  <c:v>3.3000000000000003E-5</c:v>
                </c:pt>
                <c:pt idx="16235">
                  <c:v>3.3000000000000003E-5</c:v>
                </c:pt>
                <c:pt idx="16236">
                  <c:v>3.3000000000000003E-5</c:v>
                </c:pt>
                <c:pt idx="16237">
                  <c:v>3.3000000000000003E-5</c:v>
                </c:pt>
                <c:pt idx="16238">
                  <c:v>3.3000000000000003E-5</c:v>
                </c:pt>
                <c:pt idx="16239">
                  <c:v>3.3000000000000003E-5</c:v>
                </c:pt>
                <c:pt idx="16240">
                  <c:v>3.3000000000000003E-5</c:v>
                </c:pt>
                <c:pt idx="16241">
                  <c:v>3.3000000000000003E-5</c:v>
                </c:pt>
                <c:pt idx="16242">
                  <c:v>3.1999999999999999E-5</c:v>
                </c:pt>
                <c:pt idx="16243">
                  <c:v>3.1999999999999999E-5</c:v>
                </c:pt>
                <c:pt idx="16244">
                  <c:v>3.1999999999999999E-5</c:v>
                </c:pt>
                <c:pt idx="16245">
                  <c:v>3.1000000000000001E-5</c:v>
                </c:pt>
                <c:pt idx="16246">
                  <c:v>3.1000000000000001E-5</c:v>
                </c:pt>
                <c:pt idx="16247">
                  <c:v>3.0000000000000001E-5</c:v>
                </c:pt>
                <c:pt idx="16248">
                  <c:v>3.0000000000000001E-5</c:v>
                </c:pt>
                <c:pt idx="16249">
                  <c:v>2.9E-5</c:v>
                </c:pt>
                <c:pt idx="16250">
                  <c:v>2.9E-5</c:v>
                </c:pt>
                <c:pt idx="16251">
                  <c:v>2.9E-5</c:v>
                </c:pt>
                <c:pt idx="16252">
                  <c:v>2.8E-5</c:v>
                </c:pt>
                <c:pt idx="16253">
                  <c:v>2.8E-5</c:v>
                </c:pt>
                <c:pt idx="16254">
                  <c:v>2.6999999999999999E-5</c:v>
                </c:pt>
                <c:pt idx="16255">
                  <c:v>2.6999999999999999E-5</c:v>
                </c:pt>
                <c:pt idx="16256">
                  <c:v>2.6999999999999999E-5</c:v>
                </c:pt>
                <c:pt idx="16257">
                  <c:v>2.6999999999999999E-5</c:v>
                </c:pt>
                <c:pt idx="16258">
                  <c:v>2.6999999999999999E-5</c:v>
                </c:pt>
                <c:pt idx="16259">
                  <c:v>2.6999999999999999E-5</c:v>
                </c:pt>
                <c:pt idx="16260">
                  <c:v>2.6999999999999999E-5</c:v>
                </c:pt>
                <c:pt idx="16261">
                  <c:v>2.6999999999999999E-5</c:v>
                </c:pt>
                <c:pt idx="16262">
                  <c:v>2.6999999999999999E-5</c:v>
                </c:pt>
                <c:pt idx="16263">
                  <c:v>2.6999999999999999E-5</c:v>
                </c:pt>
                <c:pt idx="16264">
                  <c:v>2.6999999999999999E-5</c:v>
                </c:pt>
                <c:pt idx="16265">
                  <c:v>2.8E-5</c:v>
                </c:pt>
                <c:pt idx="16266">
                  <c:v>2.8E-5</c:v>
                </c:pt>
                <c:pt idx="16267">
                  <c:v>2.8E-5</c:v>
                </c:pt>
                <c:pt idx="16268">
                  <c:v>2.9E-5</c:v>
                </c:pt>
                <c:pt idx="16269">
                  <c:v>2.9E-5</c:v>
                </c:pt>
                <c:pt idx="16270">
                  <c:v>3.0000000000000001E-5</c:v>
                </c:pt>
                <c:pt idx="16271">
                  <c:v>3.0000000000000001E-5</c:v>
                </c:pt>
                <c:pt idx="16272">
                  <c:v>3.1000000000000001E-5</c:v>
                </c:pt>
                <c:pt idx="16273">
                  <c:v>3.1999999999999999E-5</c:v>
                </c:pt>
                <c:pt idx="16274">
                  <c:v>3.1999999999999999E-5</c:v>
                </c:pt>
                <c:pt idx="16275">
                  <c:v>3.3000000000000003E-5</c:v>
                </c:pt>
                <c:pt idx="16276">
                  <c:v>3.3000000000000003E-5</c:v>
                </c:pt>
                <c:pt idx="16277">
                  <c:v>3.4E-5</c:v>
                </c:pt>
                <c:pt idx="16278">
                  <c:v>3.4E-5</c:v>
                </c:pt>
                <c:pt idx="16279">
                  <c:v>3.4999999999999997E-5</c:v>
                </c:pt>
                <c:pt idx="16280">
                  <c:v>3.6000000000000001E-5</c:v>
                </c:pt>
                <c:pt idx="16281">
                  <c:v>3.6000000000000001E-5</c:v>
                </c:pt>
                <c:pt idx="16282">
                  <c:v>3.6999999999999998E-5</c:v>
                </c:pt>
                <c:pt idx="16283">
                  <c:v>3.6999999999999998E-5</c:v>
                </c:pt>
                <c:pt idx="16284">
                  <c:v>3.6999999999999998E-5</c:v>
                </c:pt>
                <c:pt idx="16285">
                  <c:v>3.8000000000000002E-5</c:v>
                </c:pt>
                <c:pt idx="16286">
                  <c:v>3.8000000000000002E-5</c:v>
                </c:pt>
                <c:pt idx="16287">
                  <c:v>3.8000000000000002E-5</c:v>
                </c:pt>
                <c:pt idx="16288">
                  <c:v>3.8999999999999999E-5</c:v>
                </c:pt>
                <c:pt idx="16289">
                  <c:v>3.8999999999999999E-5</c:v>
                </c:pt>
                <c:pt idx="16290">
                  <c:v>3.8999999999999999E-5</c:v>
                </c:pt>
                <c:pt idx="16291">
                  <c:v>3.8999999999999999E-5</c:v>
                </c:pt>
                <c:pt idx="16292">
                  <c:v>4.0000000000000003E-5</c:v>
                </c:pt>
                <c:pt idx="16293">
                  <c:v>4.0000000000000003E-5</c:v>
                </c:pt>
                <c:pt idx="16294">
                  <c:v>4.0000000000000003E-5</c:v>
                </c:pt>
                <c:pt idx="16295">
                  <c:v>4.0000000000000003E-5</c:v>
                </c:pt>
                <c:pt idx="16296">
                  <c:v>4.0000000000000003E-5</c:v>
                </c:pt>
                <c:pt idx="16297">
                  <c:v>4.0000000000000003E-5</c:v>
                </c:pt>
                <c:pt idx="16298">
                  <c:v>4.0000000000000003E-5</c:v>
                </c:pt>
                <c:pt idx="16299">
                  <c:v>4.0000000000000003E-5</c:v>
                </c:pt>
                <c:pt idx="16300">
                  <c:v>3.8999999999999999E-5</c:v>
                </c:pt>
                <c:pt idx="16301">
                  <c:v>3.8999999999999999E-5</c:v>
                </c:pt>
                <c:pt idx="16302">
                  <c:v>3.8999999999999999E-5</c:v>
                </c:pt>
                <c:pt idx="16303">
                  <c:v>3.8999999999999999E-5</c:v>
                </c:pt>
                <c:pt idx="16304">
                  <c:v>3.8999999999999999E-5</c:v>
                </c:pt>
                <c:pt idx="16305">
                  <c:v>3.8000000000000002E-5</c:v>
                </c:pt>
                <c:pt idx="16306">
                  <c:v>3.8000000000000002E-5</c:v>
                </c:pt>
                <c:pt idx="16307">
                  <c:v>3.8000000000000002E-5</c:v>
                </c:pt>
                <c:pt idx="16308">
                  <c:v>3.6999999999999998E-5</c:v>
                </c:pt>
                <c:pt idx="16309">
                  <c:v>3.6999999999999998E-5</c:v>
                </c:pt>
                <c:pt idx="16310">
                  <c:v>3.6000000000000001E-5</c:v>
                </c:pt>
                <c:pt idx="16311">
                  <c:v>3.6000000000000001E-5</c:v>
                </c:pt>
                <c:pt idx="16312">
                  <c:v>3.4999999999999997E-5</c:v>
                </c:pt>
                <c:pt idx="16313">
                  <c:v>3.4999999999999997E-5</c:v>
                </c:pt>
                <c:pt idx="16314">
                  <c:v>3.4E-5</c:v>
                </c:pt>
                <c:pt idx="16315">
                  <c:v>3.4E-5</c:v>
                </c:pt>
                <c:pt idx="16316">
                  <c:v>3.3000000000000003E-5</c:v>
                </c:pt>
                <c:pt idx="16317">
                  <c:v>3.3000000000000003E-5</c:v>
                </c:pt>
                <c:pt idx="16318">
                  <c:v>3.1999999999999999E-5</c:v>
                </c:pt>
                <c:pt idx="16319">
                  <c:v>3.1000000000000001E-5</c:v>
                </c:pt>
                <c:pt idx="16320">
                  <c:v>3.1000000000000001E-5</c:v>
                </c:pt>
                <c:pt idx="16321">
                  <c:v>3.0000000000000001E-5</c:v>
                </c:pt>
                <c:pt idx="16322">
                  <c:v>2.9E-5</c:v>
                </c:pt>
                <c:pt idx="16323">
                  <c:v>2.9E-5</c:v>
                </c:pt>
                <c:pt idx="16324">
                  <c:v>2.8E-5</c:v>
                </c:pt>
                <c:pt idx="16325">
                  <c:v>2.6999999999999999E-5</c:v>
                </c:pt>
                <c:pt idx="16326">
                  <c:v>2.6999999999999999E-5</c:v>
                </c:pt>
                <c:pt idx="16327">
                  <c:v>2.5999999999999998E-5</c:v>
                </c:pt>
                <c:pt idx="16328">
                  <c:v>2.5000000000000001E-5</c:v>
                </c:pt>
                <c:pt idx="16329">
                  <c:v>2.5000000000000001E-5</c:v>
                </c:pt>
                <c:pt idx="16330">
                  <c:v>2.4000000000000001E-5</c:v>
                </c:pt>
                <c:pt idx="16331">
                  <c:v>2.3E-5</c:v>
                </c:pt>
                <c:pt idx="16332">
                  <c:v>2.3E-5</c:v>
                </c:pt>
                <c:pt idx="16333">
                  <c:v>2.1999999999999999E-5</c:v>
                </c:pt>
                <c:pt idx="16334">
                  <c:v>2.0999999999999999E-5</c:v>
                </c:pt>
                <c:pt idx="16335">
                  <c:v>2.0999999999999999E-5</c:v>
                </c:pt>
                <c:pt idx="16336">
                  <c:v>2.0000000000000002E-5</c:v>
                </c:pt>
                <c:pt idx="16337">
                  <c:v>1.9000000000000001E-5</c:v>
                </c:pt>
                <c:pt idx="16338">
                  <c:v>1.9000000000000001E-5</c:v>
                </c:pt>
                <c:pt idx="16339">
                  <c:v>1.8E-5</c:v>
                </c:pt>
                <c:pt idx="16340">
                  <c:v>1.8E-5</c:v>
                </c:pt>
                <c:pt idx="16341">
                  <c:v>1.7E-5</c:v>
                </c:pt>
                <c:pt idx="16342">
                  <c:v>1.5999999999999999E-5</c:v>
                </c:pt>
                <c:pt idx="16343">
                  <c:v>1.5999999999999999E-5</c:v>
                </c:pt>
                <c:pt idx="16344">
                  <c:v>1.5E-5</c:v>
                </c:pt>
                <c:pt idx="16345">
                  <c:v>1.5E-5</c:v>
                </c:pt>
                <c:pt idx="16346">
                  <c:v>1.4E-5</c:v>
                </c:pt>
                <c:pt idx="16347">
                  <c:v>1.4E-5</c:v>
                </c:pt>
                <c:pt idx="16348">
                  <c:v>1.2999999999999999E-5</c:v>
                </c:pt>
                <c:pt idx="16349">
                  <c:v>1.2999999999999999E-5</c:v>
                </c:pt>
                <c:pt idx="16350">
                  <c:v>1.2E-5</c:v>
                </c:pt>
                <c:pt idx="16351">
                  <c:v>1.2E-5</c:v>
                </c:pt>
                <c:pt idx="16352">
                  <c:v>1.1E-5</c:v>
                </c:pt>
                <c:pt idx="16353">
                  <c:v>1.1E-5</c:v>
                </c:pt>
                <c:pt idx="16354">
                  <c:v>1.0000000000000001E-5</c:v>
                </c:pt>
                <c:pt idx="16355">
                  <c:v>1.0000000000000001E-5</c:v>
                </c:pt>
                <c:pt idx="16356">
                  <c:v>9.0000000000000002E-6</c:v>
                </c:pt>
                <c:pt idx="16357">
                  <c:v>9.0000000000000002E-6</c:v>
                </c:pt>
                <c:pt idx="16358">
                  <c:v>7.9999999999999996E-6</c:v>
                </c:pt>
                <c:pt idx="16359">
                  <c:v>7.9999999999999996E-6</c:v>
                </c:pt>
                <c:pt idx="16360">
                  <c:v>7.9999999999999996E-6</c:v>
                </c:pt>
                <c:pt idx="16361">
                  <c:v>6.9999999999999999E-6</c:v>
                </c:pt>
                <c:pt idx="16362">
                  <c:v>6.0000000000000002E-6</c:v>
                </c:pt>
                <c:pt idx="16363">
                  <c:v>6.0000000000000002E-6</c:v>
                </c:pt>
                <c:pt idx="16364">
                  <c:v>5.0000000000000004E-6</c:v>
                </c:pt>
                <c:pt idx="16365">
                  <c:v>5.0000000000000004E-6</c:v>
                </c:pt>
                <c:pt idx="16366">
                  <c:v>3.9999999999999998E-6</c:v>
                </c:pt>
                <c:pt idx="16367">
                  <c:v>3.9999999999999998E-6</c:v>
                </c:pt>
                <c:pt idx="16368">
                  <c:v>3.0000000000000001E-6</c:v>
                </c:pt>
                <c:pt idx="16369">
                  <c:v>1.9999999999999999E-6</c:v>
                </c:pt>
                <c:pt idx="16370">
                  <c:v>1.9999999999999999E-6</c:v>
                </c:pt>
                <c:pt idx="16371">
                  <c:v>9.9999999999999995E-7</c:v>
                </c:pt>
                <c:pt idx="16372">
                  <c:v>0</c:v>
                </c:pt>
                <c:pt idx="16373">
                  <c:v>9.9999999999999995E-7</c:v>
                </c:pt>
                <c:pt idx="16374">
                  <c:v>1.9999999999999999E-6</c:v>
                </c:pt>
                <c:pt idx="16375">
                  <c:v>1.9999999999999999E-6</c:v>
                </c:pt>
                <c:pt idx="16376">
                  <c:v>3.0000000000000001E-6</c:v>
                </c:pt>
                <c:pt idx="16377">
                  <c:v>3.9999999999999998E-6</c:v>
                </c:pt>
                <c:pt idx="16378">
                  <c:v>5.0000000000000004E-6</c:v>
                </c:pt>
                <c:pt idx="16379">
                  <c:v>6.0000000000000002E-6</c:v>
                </c:pt>
                <c:pt idx="16380">
                  <c:v>6.9999999999999999E-6</c:v>
                </c:pt>
                <c:pt idx="16381">
                  <c:v>6.9999999999999999E-6</c:v>
                </c:pt>
                <c:pt idx="16382">
                  <c:v>7.9999999999999996E-6</c:v>
                </c:pt>
                <c:pt idx="16383">
                  <c:v>9.0000000000000002E-6</c:v>
                </c:pt>
                <c:pt idx="16384">
                  <c:v>1.0000000000000001E-5</c:v>
                </c:pt>
                <c:pt idx="16385">
                  <c:v>1.1E-5</c:v>
                </c:pt>
                <c:pt idx="16386">
                  <c:v>1.2E-5</c:v>
                </c:pt>
                <c:pt idx="16387">
                  <c:v>1.2999999999999999E-5</c:v>
                </c:pt>
                <c:pt idx="16388">
                  <c:v>1.4E-5</c:v>
                </c:pt>
                <c:pt idx="16389">
                  <c:v>1.4E-5</c:v>
                </c:pt>
                <c:pt idx="16390">
                  <c:v>1.5E-5</c:v>
                </c:pt>
                <c:pt idx="16391">
                  <c:v>1.5999999999999999E-5</c:v>
                </c:pt>
                <c:pt idx="16392">
                  <c:v>1.7E-5</c:v>
                </c:pt>
                <c:pt idx="16393">
                  <c:v>1.8E-5</c:v>
                </c:pt>
                <c:pt idx="16394">
                  <c:v>1.8E-5</c:v>
                </c:pt>
                <c:pt idx="16395">
                  <c:v>1.9000000000000001E-5</c:v>
                </c:pt>
                <c:pt idx="16396">
                  <c:v>2.0000000000000002E-5</c:v>
                </c:pt>
                <c:pt idx="16397">
                  <c:v>2.0000000000000002E-5</c:v>
                </c:pt>
                <c:pt idx="16398">
                  <c:v>2.0999999999999999E-5</c:v>
                </c:pt>
                <c:pt idx="16399">
                  <c:v>2.1999999999999999E-5</c:v>
                </c:pt>
                <c:pt idx="16400">
                  <c:v>2.1999999999999999E-5</c:v>
                </c:pt>
                <c:pt idx="16401">
                  <c:v>2.3E-5</c:v>
                </c:pt>
                <c:pt idx="16402">
                  <c:v>2.3E-5</c:v>
                </c:pt>
                <c:pt idx="16403">
                  <c:v>2.4000000000000001E-5</c:v>
                </c:pt>
                <c:pt idx="16404">
                  <c:v>2.4000000000000001E-5</c:v>
                </c:pt>
                <c:pt idx="16405">
                  <c:v>2.4000000000000001E-5</c:v>
                </c:pt>
                <c:pt idx="16406">
                  <c:v>2.5000000000000001E-5</c:v>
                </c:pt>
                <c:pt idx="16407">
                  <c:v>2.5000000000000001E-5</c:v>
                </c:pt>
                <c:pt idx="16408">
                  <c:v>2.5000000000000001E-5</c:v>
                </c:pt>
                <c:pt idx="16409">
                  <c:v>2.5999999999999998E-5</c:v>
                </c:pt>
                <c:pt idx="16410">
                  <c:v>2.5999999999999998E-5</c:v>
                </c:pt>
                <c:pt idx="16411">
                  <c:v>2.5999999999999998E-5</c:v>
                </c:pt>
                <c:pt idx="16412">
                  <c:v>2.5999999999999998E-5</c:v>
                </c:pt>
                <c:pt idx="16413">
                  <c:v>2.6999999999999999E-5</c:v>
                </c:pt>
                <c:pt idx="16414">
                  <c:v>2.6999999999999999E-5</c:v>
                </c:pt>
                <c:pt idx="16415">
                  <c:v>2.6999999999999999E-5</c:v>
                </c:pt>
                <c:pt idx="16416">
                  <c:v>2.6999999999999999E-5</c:v>
                </c:pt>
                <c:pt idx="16417">
                  <c:v>2.8E-5</c:v>
                </c:pt>
                <c:pt idx="16418">
                  <c:v>2.8E-5</c:v>
                </c:pt>
                <c:pt idx="16419">
                  <c:v>2.8E-5</c:v>
                </c:pt>
                <c:pt idx="16420">
                  <c:v>2.8E-5</c:v>
                </c:pt>
                <c:pt idx="16421">
                  <c:v>2.9E-5</c:v>
                </c:pt>
                <c:pt idx="16422">
                  <c:v>2.9E-5</c:v>
                </c:pt>
                <c:pt idx="16423">
                  <c:v>2.9E-5</c:v>
                </c:pt>
                <c:pt idx="16424">
                  <c:v>3.0000000000000001E-5</c:v>
                </c:pt>
                <c:pt idx="16425">
                  <c:v>3.0000000000000001E-5</c:v>
                </c:pt>
                <c:pt idx="16426">
                  <c:v>3.1000000000000001E-5</c:v>
                </c:pt>
                <c:pt idx="16427">
                  <c:v>3.1000000000000001E-5</c:v>
                </c:pt>
                <c:pt idx="16428">
                  <c:v>3.1000000000000001E-5</c:v>
                </c:pt>
                <c:pt idx="16429">
                  <c:v>3.1999999999999999E-5</c:v>
                </c:pt>
                <c:pt idx="16430">
                  <c:v>3.1999999999999999E-5</c:v>
                </c:pt>
                <c:pt idx="16431">
                  <c:v>3.3000000000000003E-5</c:v>
                </c:pt>
                <c:pt idx="16432">
                  <c:v>3.4E-5</c:v>
                </c:pt>
                <c:pt idx="16433">
                  <c:v>3.4E-5</c:v>
                </c:pt>
                <c:pt idx="16434">
                  <c:v>3.4999999999999997E-5</c:v>
                </c:pt>
                <c:pt idx="16435">
                  <c:v>3.4999999999999997E-5</c:v>
                </c:pt>
                <c:pt idx="16436">
                  <c:v>3.6000000000000001E-5</c:v>
                </c:pt>
                <c:pt idx="16437">
                  <c:v>3.6999999999999998E-5</c:v>
                </c:pt>
                <c:pt idx="16438">
                  <c:v>3.6999999999999998E-5</c:v>
                </c:pt>
                <c:pt idx="16439">
                  <c:v>3.8000000000000002E-5</c:v>
                </c:pt>
                <c:pt idx="16440">
                  <c:v>3.8000000000000002E-5</c:v>
                </c:pt>
                <c:pt idx="16441">
                  <c:v>3.8999999999999999E-5</c:v>
                </c:pt>
                <c:pt idx="16442">
                  <c:v>4.0000000000000003E-5</c:v>
                </c:pt>
                <c:pt idx="16443">
                  <c:v>4.0000000000000003E-5</c:v>
                </c:pt>
                <c:pt idx="16444">
                  <c:v>4.1E-5</c:v>
                </c:pt>
                <c:pt idx="16445">
                  <c:v>4.1E-5</c:v>
                </c:pt>
                <c:pt idx="16446">
                  <c:v>4.1999999999999998E-5</c:v>
                </c:pt>
                <c:pt idx="16447">
                  <c:v>4.1999999999999998E-5</c:v>
                </c:pt>
                <c:pt idx="16448">
                  <c:v>4.3000000000000002E-5</c:v>
                </c:pt>
                <c:pt idx="16449">
                  <c:v>4.3000000000000002E-5</c:v>
                </c:pt>
                <c:pt idx="16450">
                  <c:v>4.3999999999999999E-5</c:v>
                </c:pt>
                <c:pt idx="16451">
                  <c:v>4.3999999999999999E-5</c:v>
                </c:pt>
                <c:pt idx="16452">
                  <c:v>4.5000000000000003E-5</c:v>
                </c:pt>
                <c:pt idx="16453">
                  <c:v>4.5000000000000003E-5</c:v>
                </c:pt>
                <c:pt idx="16454">
                  <c:v>4.5000000000000003E-5</c:v>
                </c:pt>
                <c:pt idx="16455">
                  <c:v>4.5000000000000003E-5</c:v>
                </c:pt>
                <c:pt idx="16456">
                  <c:v>4.6E-5</c:v>
                </c:pt>
                <c:pt idx="16457">
                  <c:v>4.6E-5</c:v>
                </c:pt>
                <c:pt idx="16458">
                  <c:v>4.6E-5</c:v>
                </c:pt>
                <c:pt idx="16459">
                  <c:v>4.6E-5</c:v>
                </c:pt>
                <c:pt idx="16460">
                  <c:v>4.6E-5</c:v>
                </c:pt>
                <c:pt idx="16461">
                  <c:v>4.6E-5</c:v>
                </c:pt>
                <c:pt idx="16462">
                  <c:v>4.6E-5</c:v>
                </c:pt>
                <c:pt idx="16463">
                  <c:v>4.6E-5</c:v>
                </c:pt>
                <c:pt idx="16464">
                  <c:v>4.5000000000000003E-5</c:v>
                </c:pt>
                <c:pt idx="16465">
                  <c:v>4.5000000000000003E-5</c:v>
                </c:pt>
                <c:pt idx="16466">
                  <c:v>4.5000000000000003E-5</c:v>
                </c:pt>
                <c:pt idx="16467">
                  <c:v>4.5000000000000003E-5</c:v>
                </c:pt>
                <c:pt idx="16468">
                  <c:v>4.3999999999999999E-5</c:v>
                </c:pt>
                <c:pt idx="16469">
                  <c:v>4.3999999999999999E-5</c:v>
                </c:pt>
                <c:pt idx="16470">
                  <c:v>4.3000000000000002E-5</c:v>
                </c:pt>
                <c:pt idx="16471">
                  <c:v>4.3000000000000002E-5</c:v>
                </c:pt>
                <c:pt idx="16472">
                  <c:v>4.3000000000000002E-5</c:v>
                </c:pt>
                <c:pt idx="16473">
                  <c:v>4.1999999999999998E-5</c:v>
                </c:pt>
                <c:pt idx="16474">
                  <c:v>4.1E-5</c:v>
                </c:pt>
                <c:pt idx="16475">
                  <c:v>4.1E-5</c:v>
                </c:pt>
                <c:pt idx="16476">
                  <c:v>4.0000000000000003E-5</c:v>
                </c:pt>
                <c:pt idx="16477">
                  <c:v>4.0000000000000003E-5</c:v>
                </c:pt>
                <c:pt idx="16478">
                  <c:v>3.8999999999999999E-5</c:v>
                </c:pt>
                <c:pt idx="16479">
                  <c:v>3.8000000000000002E-5</c:v>
                </c:pt>
                <c:pt idx="16480">
                  <c:v>3.8000000000000002E-5</c:v>
                </c:pt>
                <c:pt idx="16481">
                  <c:v>3.6999999999999998E-5</c:v>
                </c:pt>
                <c:pt idx="16482">
                  <c:v>3.6000000000000001E-5</c:v>
                </c:pt>
                <c:pt idx="16483">
                  <c:v>3.6000000000000001E-5</c:v>
                </c:pt>
                <c:pt idx="16484">
                  <c:v>3.4999999999999997E-5</c:v>
                </c:pt>
                <c:pt idx="16485">
                  <c:v>3.4E-5</c:v>
                </c:pt>
                <c:pt idx="16486">
                  <c:v>3.3000000000000003E-5</c:v>
                </c:pt>
                <c:pt idx="16487">
                  <c:v>3.3000000000000003E-5</c:v>
                </c:pt>
                <c:pt idx="16488">
                  <c:v>3.1999999999999999E-5</c:v>
                </c:pt>
                <c:pt idx="16489">
                  <c:v>3.1000000000000001E-5</c:v>
                </c:pt>
                <c:pt idx="16490">
                  <c:v>3.0000000000000001E-5</c:v>
                </c:pt>
                <c:pt idx="16491">
                  <c:v>3.0000000000000001E-5</c:v>
                </c:pt>
                <c:pt idx="16492">
                  <c:v>2.9E-5</c:v>
                </c:pt>
                <c:pt idx="16493">
                  <c:v>2.8E-5</c:v>
                </c:pt>
                <c:pt idx="16494">
                  <c:v>2.8E-5</c:v>
                </c:pt>
                <c:pt idx="16495">
                  <c:v>2.6999999999999999E-5</c:v>
                </c:pt>
                <c:pt idx="16496">
                  <c:v>2.5999999999999998E-5</c:v>
                </c:pt>
                <c:pt idx="16497">
                  <c:v>2.5999999999999998E-5</c:v>
                </c:pt>
                <c:pt idx="16498">
                  <c:v>2.5000000000000001E-5</c:v>
                </c:pt>
                <c:pt idx="16499">
                  <c:v>2.5000000000000001E-5</c:v>
                </c:pt>
                <c:pt idx="16500">
                  <c:v>2.4000000000000001E-5</c:v>
                </c:pt>
                <c:pt idx="16501">
                  <c:v>2.4000000000000001E-5</c:v>
                </c:pt>
                <c:pt idx="16502">
                  <c:v>2.3E-5</c:v>
                </c:pt>
                <c:pt idx="16503">
                  <c:v>2.3E-5</c:v>
                </c:pt>
                <c:pt idx="16504">
                  <c:v>2.1999999999999999E-5</c:v>
                </c:pt>
                <c:pt idx="16505">
                  <c:v>2.1999999999999999E-5</c:v>
                </c:pt>
                <c:pt idx="16506">
                  <c:v>2.1999999999999999E-5</c:v>
                </c:pt>
                <c:pt idx="16507">
                  <c:v>2.1999999999999999E-5</c:v>
                </c:pt>
                <c:pt idx="16508">
                  <c:v>2.0999999999999999E-5</c:v>
                </c:pt>
                <c:pt idx="16509">
                  <c:v>2.0999999999999999E-5</c:v>
                </c:pt>
                <c:pt idx="16510">
                  <c:v>2.0999999999999999E-5</c:v>
                </c:pt>
                <c:pt idx="16511">
                  <c:v>2.0999999999999999E-5</c:v>
                </c:pt>
                <c:pt idx="16512">
                  <c:v>2.0999999999999999E-5</c:v>
                </c:pt>
                <c:pt idx="16513">
                  <c:v>2.0999999999999999E-5</c:v>
                </c:pt>
                <c:pt idx="16514">
                  <c:v>2.0999999999999999E-5</c:v>
                </c:pt>
                <c:pt idx="16515">
                  <c:v>2.0999999999999999E-5</c:v>
                </c:pt>
                <c:pt idx="16516">
                  <c:v>2.0999999999999999E-5</c:v>
                </c:pt>
                <c:pt idx="16517">
                  <c:v>2.0999999999999999E-5</c:v>
                </c:pt>
                <c:pt idx="16518">
                  <c:v>2.0000000000000002E-5</c:v>
                </c:pt>
                <c:pt idx="16519">
                  <c:v>2.0000000000000002E-5</c:v>
                </c:pt>
                <c:pt idx="16520">
                  <c:v>2.0000000000000002E-5</c:v>
                </c:pt>
                <c:pt idx="16521">
                  <c:v>2.0000000000000002E-5</c:v>
                </c:pt>
                <c:pt idx="16522">
                  <c:v>2.0000000000000002E-5</c:v>
                </c:pt>
                <c:pt idx="16523">
                  <c:v>2.0000000000000002E-5</c:v>
                </c:pt>
                <c:pt idx="16524">
                  <c:v>2.0000000000000002E-5</c:v>
                </c:pt>
                <c:pt idx="16525">
                  <c:v>2.0000000000000002E-5</c:v>
                </c:pt>
                <c:pt idx="16526">
                  <c:v>2.0000000000000002E-5</c:v>
                </c:pt>
                <c:pt idx="16527">
                  <c:v>2.0000000000000002E-5</c:v>
                </c:pt>
                <c:pt idx="16528">
                  <c:v>2.0000000000000002E-5</c:v>
                </c:pt>
                <c:pt idx="16529">
                  <c:v>1.9000000000000001E-5</c:v>
                </c:pt>
                <c:pt idx="16530">
                  <c:v>1.9000000000000001E-5</c:v>
                </c:pt>
                <c:pt idx="16531">
                  <c:v>1.9000000000000001E-5</c:v>
                </c:pt>
                <c:pt idx="16532">
                  <c:v>1.9000000000000001E-5</c:v>
                </c:pt>
                <c:pt idx="16533">
                  <c:v>1.9000000000000001E-5</c:v>
                </c:pt>
                <c:pt idx="16534">
                  <c:v>1.8E-5</c:v>
                </c:pt>
                <c:pt idx="16535">
                  <c:v>1.8E-5</c:v>
                </c:pt>
                <c:pt idx="16536">
                  <c:v>1.8E-5</c:v>
                </c:pt>
                <c:pt idx="16537">
                  <c:v>1.8E-5</c:v>
                </c:pt>
                <c:pt idx="16538">
                  <c:v>1.8E-5</c:v>
                </c:pt>
                <c:pt idx="16539">
                  <c:v>1.7E-5</c:v>
                </c:pt>
                <c:pt idx="16540">
                  <c:v>1.7E-5</c:v>
                </c:pt>
                <c:pt idx="16541">
                  <c:v>1.7E-5</c:v>
                </c:pt>
                <c:pt idx="16542">
                  <c:v>1.7E-5</c:v>
                </c:pt>
                <c:pt idx="16543">
                  <c:v>1.7E-5</c:v>
                </c:pt>
                <c:pt idx="16544">
                  <c:v>1.7E-5</c:v>
                </c:pt>
                <c:pt idx="16545">
                  <c:v>1.7E-5</c:v>
                </c:pt>
                <c:pt idx="16546">
                  <c:v>1.7E-5</c:v>
                </c:pt>
                <c:pt idx="16547">
                  <c:v>1.7E-5</c:v>
                </c:pt>
                <c:pt idx="16548">
                  <c:v>1.7E-5</c:v>
                </c:pt>
                <c:pt idx="16549">
                  <c:v>1.7E-5</c:v>
                </c:pt>
                <c:pt idx="16550">
                  <c:v>1.7E-5</c:v>
                </c:pt>
                <c:pt idx="16551">
                  <c:v>1.7E-5</c:v>
                </c:pt>
                <c:pt idx="16552">
                  <c:v>1.7E-5</c:v>
                </c:pt>
                <c:pt idx="16553">
                  <c:v>1.8E-5</c:v>
                </c:pt>
                <c:pt idx="16554">
                  <c:v>1.8E-5</c:v>
                </c:pt>
                <c:pt idx="16555">
                  <c:v>1.8E-5</c:v>
                </c:pt>
                <c:pt idx="16556">
                  <c:v>1.9000000000000001E-5</c:v>
                </c:pt>
                <c:pt idx="16557">
                  <c:v>1.9000000000000001E-5</c:v>
                </c:pt>
                <c:pt idx="16558">
                  <c:v>1.9000000000000001E-5</c:v>
                </c:pt>
                <c:pt idx="16559">
                  <c:v>2.0000000000000002E-5</c:v>
                </c:pt>
                <c:pt idx="16560">
                  <c:v>2.0000000000000002E-5</c:v>
                </c:pt>
                <c:pt idx="16561">
                  <c:v>2.0999999999999999E-5</c:v>
                </c:pt>
                <c:pt idx="16562">
                  <c:v>2.0999999999999999E-5</c:v>
                </c:pt>
                <c:pt idx="16563">
                  <c:v>2.1999999999999999E-5</c:v>
                </c:pt>
                <c:pt idx="16564">
                  <c:v>2.1999999999999999E-5</c:v>
                </c:pt>
                <c:pt idx="16565">
                  <c:v>2.3E-5</c:v>
                </c:pt>
                <c:pt idx="16566">
                  <c:v>2.3E-5</c:v>
                </c:pt>
                <c:pt idx="16567">
                  <c:v>2.3E-5</c:v>
                </c:pt>
                <c:pt idx="16568">
                  <c:v>2.4000000000000001E-5</c:v>
                </c:pt>
                <c:pt idx="16569">
                  <c:v>2.4000000000000001E-5</c:v>
                </c:pt>
                <c:pt idx="16570">
                  <c:v>2.5000000000000001E-5</c:v>
                </c:pt>
                <c:pt idx="16571">
                  <c:v>2.5000000000000001E-5</c:v>
                </c:pt>
                <c:pt idx="16572">
                  <c:v>2.5999999999999998E-5</c:v>
                </c:pt>
                <c:pt idx="16573">
                  <c:v>2.5999999999999998E-5</c:v>
                </c:pt>
                <c:pt idx="16574">
                  <c:v>2.5999999999999998E-5</c:v>
                </c:pt>
                <c:pt idx="16575">
                  <c:v>2.6999999999999999E-5</c:v>
                </c:pt>
                <c:pt idx="16576">
                  <c:v>2.6999999999999999E-5</c:v>
                </c:pt>
                <c:pt idx="16577">
                  <c:v>2.8E-5</c:v>
                </c:pt>
                <c:pt idx="16578">
                  <c:v>2.8E-5</c:v>
                </c:pt>
                <c:pt idx="16579">
                  <c:v>2.8E-5</c:v>
                </c:pt>
                <c:pt idx="16580">
                  <c:v>2.9E-5</c:v>
                </c:pt>
                <c:pt idx="16581">
                  <c:v>2.9E-5</c:v>
                </c:pt>
                <c:pt idx="16582">
                  <c:v>2.9E-5</c:v>
                </c:pt>
                <c:pt idx="16583">
                  <c:v>3.0000000000000001E-5</c:v>
                </c:pt>
                <c:pt idx="16584">
                  <c:v>3.0000000000000001E-5</c:v>
                </c:pt>
                <c:pt idx="16585">
                  <c:v>3.0000000000000001E-5</c:v>
                </c:pt>
                <c:pt idx="16586">
                  <c:v>3.1000000000000001E-5</c:v>
                </c:pt>
                <c:pt idx="16587">
                  <c:v>3.1000000000000001E-5</c:v>
                </c:pt>
                <c:pt idx="16588">
                  <c:v>3.1000000000000001E-5</c:v>
                </c:pt>
                <c:pt idx="16589">
                  <c:v>3.1999999999999999E-5</c:v>
                </c:pt>
                <c:pt idx="16590">
                  <c:v>3.1999999999999999E-5</c:v>
                </c:pt>
                <c:pt idx="16591">
                  <c:v>3.1999999999999999E-5</c:v>
                </c:pt>
                <c:pt idx="16592">
                  <c:v>3.3000000000000003E-5</c:v>
                </c:pt>
                <c:pt idx="16593">
                  <c:v>3.3000000000000003E-5</c:v>
                </c:pt>
                <c:pt idx="16594">
                  <c:v>3.3000000000000003E-5</c:v>
                </c:pt>
                <c:pt idx="16595">
                  <c:v>3.3000000000000003E-5</c:v>
                </c:pt>
                <c:pt idx="16596">
                  <c:v>3.4E-5</c:v>
                </c:pt>
                <c:pt idx="16597">
                  <c:v>3.4E-5</c:v>
                </c:pt>
                <c:pt idx="16598">
                  <c:v>3.4E-5</c:v>
                </c:pt>
                <c:pt idx="16599">
                  <c:v>3.4999999999999997E-5</c:v>
                </c:pt>
                <c:pt idx="16600">
                  <c:v>3.4999999999999997E-5</c:v>
                </c:pt>
                <c:pt idx="16601">
                  <c:v>3.4999999999999997E-5</c:v>
                </c:pt>
                <c:pt idx="16602">
                  <c:v>3.6000000000000001E-5</c:v>
                </c:pt>
                <c:pt idx="16603">
                  <c:v>3.6000000000000001E-5</c:v>
                </c:pt>
                <c:pt idx="16604">
                  <c:v>3.6000000000000001E-5</c:v>
                </c:pt>
                <c:pt idx="16605">
                  <c:v>3.6999999999999998E-5</c:v>
                </c:pt>
                <c:pt idx="16606">
                  <c:v>3.6999999999999998E-5</c:v>
                </c:pt>
                <c:pt idx="16607">
                  <c:v>3.6999999999999998E-5</c:v>
                </c:pt>
                <c:pt idx="16608">
                  <c:v>3.8000000000000002E-5</c:v>
                </c:pt>
                <c:pt idx="16609">
                  <c:v>3.8000000000000002E-5</c:v>
                </c:pt>
                <c:pt idx="16610">
                  <c:v>3.8000000000000002E-5</c:v>
                </c:pt>
                <c:pt idx="16611">
                  <c:v>3.8000000000000002E-5</c:v>
                </c:pt>
                <c:pt idx="16612">
                  <c:v>3.8000000000000002E-5</c:v>
                </c:pt>
                <c:pt idx="16613">
                  <c:v>3.8999999999999999E-5</c:v>
                </c:pt>
                <c:pt idx="16614">
                  <c:v>3.8999999999999999E-5</c:v>
                </c:pt>
                <c:pt idx="16615">
                  <c:v>3.8999999999999999E-5</c:v>
                </c:pt>
                <c:pt idx="16616">
                  <c:v>3.8999999999999999E-5</c:v>
                </c:pt>
                <c:pt idx="16617">
                  <c:v>3.8999999999999999E-5</c:v>
                </c:pt>
                <c:pt idx="16618">
                  <c:v>3.8999999999999999E-5</c:v>
                </c:pt>
                <c:pt idx="16619">
                  <c:v>3.8999999999999999E-5</c:v>
                </c:pt>
                <c:pt idx="16620">
                  <c:v>3.8999999999999999E-5</c:v>
                </c:pt>
                <c:pt idx="16621">
                  <c:v>3.8000000000000002E-5</c:v>
                </c:pt>
                <c:pt idx="16622">
                  <c:v>3.8000000000000002E-5</c:v>
                </c:pt>
                <c:pt idx="16623">
                  <c:v>3.8000000000000002E-5</c:v>
                </c:pt>
                <c:pt idx="16624">
                  <c:v>3.8000000000000002E-5</c:v>
                </c:pt>
                <c:pt idx="16625">
                  <c:v>3.6999999999999998E-5</c:v>
                </c:pt>
                <c:pt idx="16626">
                  <c:v>3.6999999999999998E-5</c:v>
                </c:pt>
                <c:pt idx="16627">
                  <c:v>3.6000000000000001E-5</c:v>
                </c:pt>
                <c:pt idx="16628">
                  <c:v>3.6000000000000001E-5</c:v>
                </c:pt>
                <c:pt idx="16629">
                  <c:v>3.4999999999999997E-5</c:v>
                </c:pt>
                <c:pt idx="16630">
                  <c:v>3.4999999999999997E-5</c:v>
                </c:pt>
                <c:pt idx="16631">
                  <c:v>3.4E-5</c:v>
                </c:pt>
                <c:pt idx="16632">
                  <c:v>3.3000000000000003E-5</c:v>
                </c:pt>
                <c:pt idx="16633">
                  <c:v>3.3000000000000003E-5</c:v>
                </c:pt>
                <c:pt idx="16634">
                  <c:v>3.1999999999999999E-5</c:v>
                </c:pt>
                <c:pt idx="16635">
                  <c:v>3.1000000000000001E-5</c:v>
                </c:pt>
                <c:pt idx="16636">
                  <c:v>3.0000000000000001E-5</c:v>
                </c:pt>
                <c:pt idx="16637">
                  <c:v>2.9E-5</c:v>
                </c:pt>
                <c:pt idx="16638">
                  <c:v>2.8E-5</c:v>
                </c:pt>
                <c:pt idx="16639">
                  <c:v>2.8E-5</c:v>
                </c:pt>
                <c:pt idx="16640">
                  <c:v>2.6999999999999999E-5</c:v>
                </c:pt>
                <c:pt idx="16641">
                  <c:v>2.5999999999999998E-5</c:v>
                </c:pt>
                <c:pt idx="16642">
                  <c:v>2.5000000000000001E-5</c:v>
                </c:pt>
                <c:pt idx="16643">
                  <c:v>2.4000000000000001E-5</c:v>
                </c:pt>
                <c:pt idx="16644">
                  <c:v>2.3E-5</c:v>
                </c:pt>
                <c:pt idx="16645">
                  <c:v>2.3E-5</c:v>
                </c:pt>
                <c:pt idx="16646">
                  <c:v>2.1999999999999999E-5</c:v>
                </c:pt>
                <c:pt idx="16647">
                  <c:v>2.0999999999999999E-5</c:v>
                </c:pt>
                <c:pt idx="16648">
                  <c:v>2.0999999999999999E-5</c:v>
                </c:pt>
                <c:pt idx="16649">
                  <c:v>2.0999999999999999E-5</c:v>
                </c:pt>
                <c:pt idx="16650">
                  <c:v>2.0000000000000002E-5</c:v>
                </c:pt>
                <c:pt idx="16651">
                  <c:v>2.0000000000000002E-5</c:v>
                </c:pt>
                <c:pt idx="16652">
                  <c:v>2.0000000000000002E-5</c:v>
                </c:pt>
                <c:pt idx="16653">
                  <c:v>2.0000000000000002E-5</c:v>
                </c:pt>
                <c:pt idx="16654">
                  <c:v>2.0999999999999999E-5</c:v>
                </c:pt>
                <c:pt idx="16655">
                  <c:v>2.0999999999999999E-5</c:v>
                </c:pt>
                <c:pt idx="16656">
                  <c:v>2.0999999999999999E-5</c:v>
                </c:pt>
                <c:pt idx="16657">
                  <c:v>2.1999999999999999E-5</c:v>
                </c:pt>
                <c:pt idx="16658">
                  <c:v>2.1999999999999999E-5</c:v>
                </c:pt>
                <c:pt idx="16659">
                  <c:v>2.3E-5</c:v>
                </c:pt>
                <c:pt idx="16660">
                  <c:v>2.3E-5</c:v>
                </c:pt>
                <c:pt idx="16661">
                  <c:v>2.4000000000000001E-5</c:v>
                </c:pt>
                <c:pt idx="16662">
                  <c:v>2.4000000000000001E-5</c:v>
                </c:pt>
                <c:pt idx="16663">
                  <c:v>2.5000000000000001E-5</c:v>
                </c:pt>
                <c:pt idx="16664">
                  <c:v>2.5999999999999998E-5</c:v>
                </c:pt>
                <c:pt idx="16665">
                  <c:v>2.5999999999999998E-5</c:v>
                </c:pt>
                <c:pt idx="16666">
                  <c:v>2.6999999999999999E-5</c:v>
                </c:pt>
                <c:pt idx="16667">
                  <c:v>2.6999999999999999E-5</c:v>
                </c:pt>
                <c:pt idx="16668">
                  <c:v>2.6999999999999999E-5</c:v>
                </c:pt>
                <c:pt idx="16669">
                  <c:v>2.8E-5</c:v>
                </c:pt>
                <c:pt idx="16670">
                  <c:v>2.8E-5</c:v>
                </c:pt>
                <c:pt idx="16671">
                  <c:v>2.8E-5</c:v>
                </c:pt>
                <c:pt idx="16672">
                  <c:v>2.9E-5</c:v>
                </c:pt>
                <c:pt idx="16673">
                  <c:v>2.9E-5</c:v>
                </c:pt>
                <c:pt idx="16674">
                  <c:v>2.9E-5</c:v>
                </c:pt>
                <c:pt idx="16675">
                  <c:v>2.9E-5</c:v>
                </c:pt>
                <c:pt idx="16676">
                  <c:v>2.9E-5</c:v>
                </c:pt>
                <c:pt idx="16677">
                  <c:v>2.9E-5</c:v>
                </c:pt>
                <c:pt idx="16678">
                  <c:v>2.9E-5</c:v>
                </c:pt>
                <c:pt idx="16679">
                  <c:v>2.9E-5</c:v>
                </c:pt>
                <c:pt idx="16680">
                  <c:v>2.8E-5</c:v>
                </c:pt>
                <c:pt idx="16681">
                  <c:v>2.8E-5</c:v>
                </c:pt>
                <c:pt idx="16682">
                  <c:v>2.8E-5</c:v>
                </c:pt>
                <c:pt idx="16683">
                  <c:v>2.8E-5</c:v>
                </c:pt>
                <c:pt idx="16684">
                  <c:v>2.6999999999999999E-5</c:v>
                </c:pt>
                <c:pt idx="16685">
                  <c:v>2.6999999999999999E-5</c:v>
                </c:pt>
                <c:pt idx="16686">
                  <c:v>2.6999999999999999E-5</c:v>
                </c:pt>
                <c:pt idx="16687">
                  <c:v>2.5999999999999998E-5</c:v>
                </c:pt>
                <c:pt idx="16688">
                  <c:v>2.5999999999999998E-5</c:v>
                </c:pt>
                <c:pt idx="16689">
                  <c:v>2.5999999999999998E-5</c:v>
                </c:pt>
                <c:pt idx="16690">
                  <c:v>2.5000000000000001E-5</c:v>
                </c:pt>
                <c:pt idx="16691">
                  <c:v>2.5000000000000001E-5</c:v>
                </c:pt>
                <c:pt idx="16692">
                  <c:v>2.5000000000000001E-5</c:v>
                </c:pt>
                <c:pt idx="16693">
                  <c:v>2.4000000000000001E-5</c:v>
                </c:pt>
                <c:pt idx="16694">
                  <c:v>2.4000000000000001E-5</c:v>
                </c:pt>
                <c:pt idx="16695">
                  <c:v>2.3E-5</c:v>
                </c:pt>
                <c:pt idx="16696">
                  <c:v>2.3E-5</c:v>
                </c:pt>
                <c:pt idx="16697">
                  <c:v>2.3E-5</c:v>
                </c:pt>
                <c:pt idx="16698">
                  <c:v>2.1999999999999999E-5</c:v>
                </c:pt>
                <c:pt idx="16699">
                  <c:v>2.1999999999999999E-5</c:v>
                </c:pt>
                <c:pt idx="16700">
                  <c:v>2.1999999999999999E-5</c:v>
                </c:pt>
                <c:pt idx="16701">
                  <c:v>2.0999999999999999E-5</c:v>
                </c:pt>
                <c:pt idx="16702">
                  <c:v>2.0999999999999999E-5</c:v>
                </c:pt>
                <c:pt idx="16703">
                  <c:v>2.0999999999999999E-5</c:v>
                </c:pt>
                <c:pt idx="16704">
                  <c:v>2.0000000000000002E-5</c:v>
                </c:pt>
                <c:pt idx="16705">
                  <c:v>2.0000000000000002E-5</c:v>
                </c:pt>
                <c:pt idx="16706">
                  <c:v>2.0000000000000002E-5</c:v>
                </c:pt>
                <c:pt idx="16707">
                  <c:v>1.9000000000000001E-5</c:v>
                </c:pt>
                <c:pt idx="16708">
                  <c:v>1.9000000000000001E-5</c:v>
                </c:pt>
                <c:pt idx="16709">
                  <c:v>1.8E-5</c:v>
                </c:pt>
                <c:pt idx="16710">
                  <c:v>1.8E-5</c:v>
                </c:pt>
                <c:pt idx="16711">
                  <c:v>1.7E-5</c:v>
                </c:pt>
                <c:pt idx="16712">
                  <c:v>1.5999999999999999E-5</c:v>
                </c:pt>
                <c:pt idx="16713">
                  <c:v>1.5999999999999999E-5</c:v>
                </c:pt>
                <c:pt idx="16714">
                  <c:v>1.5E-5</c:v>
                </c:pt>
                <c:pt idx="16715">
                  <c:v>1.4E-5</c:v>
                </c:pt>
                <c:pt idx="16716">
                  <c:v>1.4E-5</c:v>
                </c:pt>
                <c:pt idx="16717">
                  <c:v>1.2999999999999999E-5</c:v>
                </c:pt>
                <c:pt idx="16718">
                  <c:v>1.2E-5</c:v>
                </c:pt>
                <c:pt idx="16719">
                  <c:v>1.1E-5</c:v>
                </c:pt>
                <c:pt idx="16720">
                  <c:v>1.0000000000000001E-5</c:v>
                </c:pt>
                <c:pt idx="16721">
                  <c:v>1.0000000000000001E-5</c:v>
                </c:pt>
                <c:pt idx="16722">
                  <c:v>9.0000000000000002E-6</c:v>
                </c:pt>
                <c:pt idx="16723">
                  <c:v>7.9999999999999996E-6</c:v>
                </c:pt>
                <c:pt idx="16724">
                  <c:v>6.9999999999999999E-6</c:v>
                </c:pt>
                <c:pt idx="16725">
                  <c:v>6.9999999999999999E-6</c:v>
                </c:pt>
                <c:pt idx="16726">
                  <c:v>6.9999999999999999E-6</c:v>
                </c:pt>
                <c:pt idx="16727">
                  <c:v>6.9999999999999999E-6</c:v>
                </c:pt>
                <c:pt idx="16728">
                  <c:v>6.9999999999999999E-6</c:v>
                </c:pt>
                <c:pt idx="16729">
                  <c:v>7.9999999999999996E-6</c:v>
                </c:pt>
                <c:pt idx="16730">
                  <c:v>9.0000000000000002E-6</c:v>
                </c:pt>
                <c:pt idx="16731">
                  <c:v>1.0000000000000001E-5</c:v>
                </c:pt>
                <c:pt idx="16732">
                  <c:v>1.1E-5</c:v>
                </c:pt>
                <c:pt idx="16733">
                  <c:v>1.2E-5</c:v>
                </c:pt>
                <c:pt idx="16734">
                  <c:v>1.2999999999999999E-5</c:v>
                </c:pt>
                <c:pt idx="16735">
                  <c:v>1.4E-5</c:v>
                </c:pt>
                <c:pt idx="16736">
                  <c:v>1.5999999999999999E-5</c:v>
                </c:pt>
                <c:pt idx="16737">
                  <c:v>1.7E-5</c:v>
                </c:pt>
                <c:pt idx="16738">
                  <c:v>1.8E-5</c:v>
                </c:pt>
                <c:pt idx="16739">
                  <c:v>1.9000000000000001E-5</c:v>
                </c:pt>
                <c:pt idx="16740">
                  <c:v>2.0000000000000002E-5</c:v>
                </c:pt>
                <c:pt idx="16741">
                  <c:v>2.0999999999999999E-5</c:v>
                </c:pt>
                <c:pt idx="16742">
                  <c:v>2.1999999999999999E-5</c:v>
                </c:pt>
                <c:pt idx="16743">
                  <c:v>2.3E-5</c:v>
                </c:pt>
                <c:pt idx="16744">
                  <c:v>2.4000000000000001E-5</c:v>
                </c:pt>
                <c:pt idx="16745">
                  <c:v>2.5000000000000001E-5</c:v>
                </c:pt>
                <c:pt idx="16746">
                  <c:v>2.5000000000000001E-5</c:v>
                </c:pt>
                <c:pt idx="16747">
                  <c:v>2.5999999999999998E-5</c:v>
                </c:pt>
                <c:pt idx="16748">
                  <c:v>2.5999999999999998E-5</c:v>
                </c:pt>
                <c:pt idx="16749">
                  <c:v>2.6999999999999999E-5</c:v>
                </c:pt>
                <c:pt idx="16750">
                  <c:v>2.6999999999999999E-5</c:v>
                </c:pt>
                <c:pt idx="16751">
                  <c:v>2.6999999999999999E-5</c:v>
                </c:pt>
                <c:pt idx="16752">
                  <c:v>2.6999999999999999E-5</c:v>
                </c:pt>
                <c:pt idx="16753">
                  <c:v>2.6999999999999999E-5</c:v>
                </c:pt>
                <c:pt idx="16754">
                  <c:v>2.6999999999999999E-5</c:v>
                </c:pt>
                <c:pt idx="16755">
                  <c:v>2.5999999999999998E-5</c:v>
                </c:pt>
                <c:pt idx="16756">
                  <c:v>2.5999999999999998E-5</c:v>
                </c:pt>
                <c:pt idx="16757">
                  <c:v>2.5000000000000001E-5</c:v>
                </c:pt>
                <c:pt idx="16758">
                  <c:v>2.4000000000000001E-5</c:v>
                </c:pt>
                <c:pt idx="16759">
                  <c:v>2.3E-5</c:v>
                </c:pt>
                <c:pt idx="16760">
                  <c:v>2.3E-5</c:v>
                </c:pt>
                <c:pt idx="16761">
                  <c:v>2.1999999999999999E-5</c:v>
                </c:pt>
                <c:pt idx="16762">
                  <c:v>2.0000000000000002E-5</c:v>
                </c:pt>
                <c:pt idx="16763">
                  <c:v>1.9000000000000001E-5</c:v>
                </c:pt>
                <c:pt idx="16764">
                  <c:v>1.8E-5</c:v>
                </c:pt>
                <c:pt idx="16765">
                  <c:v>1.7E-5</c:v>
                </c:pt>
                <c:pt idx="16766">
                  <c:v>1.5E-5</c:v>
                </c:pt>
                <c:pt idx="16767">
                  <c:v>1.4E-5</c:v>
                </c:pt>
                <c:pt idx="16768">
                  <c:v>1.2999999999999999E-5</c:v>
                </c:pt>
                <c:pt idx="16769">
                  <c:v>1.2E-5</c:v>
                </c:pt>
                <c:pt idx="16770">
                  <c:v>1.1E-5</c:v>
                </c:pt>
                <c:pt idx="16771">
                  <c:v>1.0000000000000001E-5</c:v>
                </c:pt>
                <c:pt idx="16772">
                  <c:v>1.0000000000000001E-5</c:v>
                </c:pt>
                <c:pt idx="16773">
                  <c:v>1.0000000000000001E-5</c:v>
                </c:pt>
                <c:pt idx="16774">
                  <c:v>1.0000000000000001E-5</c:v>
                </c:pt>
                <c:pt idx="16775">
                  <c:v>1.1E-5</c:v>
                </c:pt>
                <c:pt idx="16776">
                  <c:v>1.2E-5</c:v>
                </c:pt>
                <c:pt idx="16777">
                  <c:v>1.4E-5</c:v>
                </c:pt>
                <c:pt idx="16778">
                  <c:v>1.5E-5</c:v>
                </c:pt>
                <c:pt idx="16779">
                  <c:v>1.7E-5</c:v>
                </c:pt>
                <c:pt idx="16780">
                  <c:v>1.9000000000000001E-5</c:v>
                </c:pt>
                <c:pt idx="16781">
                  <c:v>2.0999999999999999E-5</c:v>
                </c:pt>
                <c:pt idx="16782">
                  <c:v>2.1999999999999999E-5</c:v>
                </c:pt>
                <c:pt idx="16783">
                  <c:v>2.4000000000000001E-5</c:v>
                </c:pt>
                <c:pt idx="16784">
                  <c:v>2.5999999999999998E-5</c:v>
                </c:pt>
                <c:pt idx="16785">
                  <c:v>2.8E-5</c:v>
                </c:pt>
                <c:pt idx="16786">
                  <c:v>2.9E-5</c:v>
                </c:pt>
                <c:pt idx="16787">
                  <c:v>3.1000000000000001E-5</c:v>
                </c:pt>
                <c:pt idx="16788">
                  <c:v>3.1999999999999999E-5</c:v>
                </c:pt>
                <c:pt idx="16789">
                  <c:v>3.4E-5</c:v>
                </c:pt>
                <c:pt idx="16790">
                  <c:v>3.4999999999999997E-5</c:v>
                </c:pt>
                <c:pt idx="16791">
                  <c:v>3.6000000000000001E-5</c:v>
                </c:pt>
                <c:pt idx="16792">
                  <c:v>3.8000000000000002E-5</c:v>
                </c:pt>
                <c:pt idx="16793">
                  <c:v>3.8999999999999999E-5</c:v>
                </c:pt>
                <c:pt idx="16794">
                  <c:v>4.0000000000000003E-5</c:v>
                </c:pt>
                <c:pt idx="16795">
                  <c:v>4.1E-5</c:v>
                </c:pt>
                <c:pt idx="16796">
                  <c:v>4.1E-5</c:v>
                </c:pt>
                <c:pt idx="16797">
                  <c:v>4.1999999999999998E-5</c:v>
                </c:pt>
                <c:pt idx="16798">
                  <c:v>4.1999999999999998E-5</c:v>
                </c:pt>
                <c:pt idx="16799">
                  <c:v>4.3000000000000002E-5</c:v>
                </c:pt>
                <c:pt idx="16800">
                  <c:v>4.3000000000000002E-5</c:v>
                </c:pt>
                <c:pt idx="16801">
                  <c:v>4.3000000000000002E-5</c:v>
                </c:pt>
                <c:pt idx="16802">
                  <c:v>4.3000000000000002E-5</c:v>
                </c:pt>
                <c:pt idx="16803">
                  <c:v>4.3000000000000002E-5</c:v>
                </c:pt>
                <c:pt idx="16804">
                  <c:v>4.3000000000000002E-5</c:v>
                </c:pt>
                <c:pt idx="16805">
                  <c:v>4.1999999999999998E-5</c:v>
                </c:pt>
                <c:pt idx="16806">
                  <c:v>4.1999999999999998E-5</c:v>
                </c:pt>
                <c:pt idx="16807">
                  <c:v>4.1E-5</c:v>
                </c:pt>
                <c:pt idx="16808">
                  <c:v>4.0000000000000003E-5</c:v>
                </c:pt>
                <c:pt idx="16809">
                  <c:v>4.0000000000000003E-5</c:v>
                </c:pt>
                <c:pt idx="16810">
                  <c:v>3.8000000000000002E-5</c:v>
                </c:pt>
                <c:pt idx="16811">
                  <c:v>3.6999999999999998E-5</c:v>
                </c:pt>
                <c:pt idx="16812">
                  <c:v>3.6000000000000001E-5</c:v>
                </c:pt>
                <c:pt idx="16813">
                  <c:v>3.4999999999999997E-5</c:v>
                </c:pt>
                <c:pt idx="16814">
                  <c:v>3.3000000000000003E-5</c:v>
                </c:pt>
                <c:pt idx="16815">
                  <c:v>3.1999999999999999E-5</c:v>
                </c:pt>
                <c:pt idx="16816">
                  <c:v>3.0000000000000001E-5</c:v>
                </c:pt>
                <c:pt idx="16817">
                  <c:v>2.9E-5</c:v>
                </c:pt>
                <c:pt idx="16818">
                  <c:v>2.6999999999999999E-5</c:v>
                </c:pt>
                <c:pt idx="16819">
                  <c:v>2.5000000000000001E-5</c:v>
                </c:pt>
                <c:pt idx="16820">
                  <c:v>2.3E-5</c:v>
                </c:pt>
                <c:pt idx="16821">
                  <c:v>2.0999999999999999E-5</c:v>
                </c:pt>
                <c:pt idx="16822">
                  <c:v>1.9000000000000001E-5</c:v>
                </c:pt>
                <c:pt idx="16823">
                  <c:v>1.8E-5</c:v>
                </c:pt>
                <c:pt idx="16824">
                  <c:v>1.5999999999999999E-5</c:v>
                </c:pt>
                <c:pt idx="16825">
                  <c:v>1.4E-5</c:v>
                </c:pt>
                <c:pt idx="16826">
                  <c:v>1.2999999999999999E-5</c:v>
                </c:pt>
                <c:pt idx="16827">
                  <c:v>1.1E-5</c:v>
                </c:pt>
                <c:pt idx="16828">
                  <c:v>1.0000000000000001E-5</c:v>
                </c:pt>
                <c:pt idx="16829">
                  <c:v>1.0000000000000001E-5</c:v>
                </c:pt>
                <c:pt idx="16830">
                  <c:v>1.0000000000000001E-5</c:v>
                </c:pt>
                <c:pt idx="16831">
                  <c:v>1.0000000000000001E-5</c:v>
                </c:pt>
                <c:pt idx="16832">
                  <c:v>1.1E-5</c:v>
                </c:pt>
                <c:pt idx="16833">
                  <c:v>1.2E-5</c:v>
                </c:pt>
                <c:pt idx="16834">
                  <c:v>1.4E-5</c:v>
                </c:pt>
                <c:pt idx="16835">
                  <c:v>1.5999999999999999E-5</c:v>
                </c:pt>
                <c:pt idx="16836">
                  <c:v>1.7E-5</c:v>
                </c:pt>
                <c:pt idx="16837">
                  <c:v>1.9000000000000001E-5</c:v>
                </c:pt>
                <c:pt idx="16838">
                  <c:v>2.0999999999999999E-5</c:v>
                </c:pt>
                <c:pt idx="16839">
                  <c:v>2.3E-5</c:v>
                </c:pt>
                <c:pt idx="16840">
                  <c:v>2.4000000000000001E-5</c:v>
                </c:pt>
                <c:pt idx="16841">
                  <c:v>2.5999999999999998E-5</c:v>
                </c:pt>
                <c:pt idx="16842">
                  <c:v>2.8E-5</c:v>
                </c:pt>
                <c:pt idx="16843">
                  <c:v>2.9E-5</c:v>
                </c:pt>
                <c:pt idx="16844">
                  <c:v>3.1000000000000001E-5</c:v>
                </c:pt>
                <c:pt idx="16845">
                  <c:v>3.1999999999999999E-5</c:v>
                </c:pt>
                <c:pt idx="16846">
                  <c:v>3.3000000000000003E-5</c:v>
                </c:pt>
                <c:pt idx="16847">
                  <c:v>3.4E-5</c:v>
                </c:pt>
                <c:pt idx="16848">
                  <c:v>3.4999999999999997E-5</c:v>
                </c:pt>
                <c:pt idx="16849">
                  <c:v>3.6000000000000001E-5</c:v>
                </c:pt>
                <c:pt idx="16850">
                  <c:v>3.6999999999999998E-5</c:v>
                </c:pt>
                <c:pt idx="16851">
                  <c:v>3.8000000000000002E-5</c:v>
                </c:pt>
                <c:pt idx="16852">
                  <c:v>3.8999999999999999E-5</c:v>
                </c:pt>
                <c:pt idx="16853">
                  <c:v>3.8999999999999999E-5</c:v>
                </c:pt>
                <c:pt idx="16854">
                  <c:v>4.0000000000000003E-5</c:v>
                </c:pt>
                <c:pt idx="16855">
                  <c:v>4.0000000000000003E-5</c:v>
                </c:pt>
                <c:pt idx="16856">
                  <c:v>4.1E-5</c:v>
                </c:pt>
                <c:pt idx="16857">
                  <c:v>4.1E-5</c:v>
                </c:pt>
                <c:pt idx="16858">
                  <c:v>4.1E-5</c:v>
                </c:pt>
                <c:pt idx="16859">
                  <c:v>4.1E-5</c:v>
                </c:pt>
                <c:pt idx="16860">
                  <c:v>4.1E-5</c:v>
                </c:pt>
                <c:pt idx="16861">
                  <c:v>4.1E-5</c:v>
                </c:pt>
                <c:pt idx="16862">
                  <c:v>4.0000000000000003E-5</c:v>
                </c:pt>
                <c:pt idx="16863">
                  <c:v>4.0000000000000003E-5</c:v>
                </c:pt>
                <c:pt idx="16864">
                  <c:v>4.0000000000000003E-5</c:v>
                </c:pt>
                <c:pt idx="16865">
                  <c:v>3.8999999999999999E-5</c:v>
                </c:pt>
                <c:pt idx="16866">
                  <c:v>3.8999999999999999E-5</c:v>
                </c:pt>
                <c:pt idx="16867">
                  <c:v>3.8000000000000002E-5</c:v>
                </c:pt>
                <c:pt idx="16868">
                  <c:v>3.6999999999999998E-5</c:v>
                </c:pt>
                <c:pt idx="16869">
                  <c:v>3.6000000000000001E-5</c:v>
                </c:pt>
                <c:pt idx="16870">
                  <c:v>3.6000000000000001E-5</c:v>
                </c:pt>
                <c:pt idx="16871">
                  <c:v>3.4999999999999997E-5</c:v>
                </c:pt>
                <c:pt idx="16872">
                  <c:v>3.4E-5</c:v>
                </c:pt>
                <c:pt idx="16873">
                  <c:v>3.3000000000000003E-5</c:v>
                </c:pt>
                <c:pt idx="16874">
                  <c:v>3.1999999999999999E-5</c:v>
                </c:pt>
                <c:pt idx="16875">
                  <c:v>3.1000000000000001E-5</c:v>
                </c:pt>
                <c:pt idx="16876">
                  <c:v>3.0000000000000001E-5</c:v>
                </c:pt>
                <c:pt idx="16877">
                  <c:v>2.9E-5</c:v>
                </c:pt>
                <c:pt idx="16878">
                  <c:v>2.8E-5</c:v>
                </c:pt>
                <c:pt idx="16879">
                  <c:v>2.5999999999999998E-5</c:v>
                </c:pt>
                <c:pt idx="16880">
                  <c:v>2.5000000000000001E-5</c:v>
                </c:pt>
                <c:pt idx="16881">
                  <c:v>2.4000000000000001E-5</c:v>
                </c:pt>
                <c:pt idx="16882">
                  <c:v>2.3E-5</c:v>
                </c:pt>
                <c:pt idx="16883">
                  <c:v>2.1999999999999999E-5</c:v>
                </c:pt>
                <c:pt idx="16884">
                  <c:v>2.0999999999999999E-5</c:v>
                </c:pt>
                <c:pt idx="16885">
                  <c:v>2.0000000000000002E-5</c:v>
                </c:pt>
                <c:pt idx="16886">
                  <c:v>1.9000000000000001E-5</c:v>
                </c:pt>
                <c:pt idx="16887">
                  <c:v>1.8E-5</c:v>
                </c:pt>
                <c:pt idx="16888">
                  <c:v>1.7E-5</c:v>
                </c:pt>
                <c:pt idx="16889">
                  <c:v>1.5999999999999999E-5</c:v>
                </c:pt>
                <c:pt idx="16890">
                  <c:v>1.5E-5</c:v>
                </c:pt>
                <c:pt idx="16891">
                  <c:v>1.4E-5</c:v>
                </c:pt>
                <c:pt idx="16892">
                  <c:v>1.2999999999999999E-5</c:v>
                </c:pt>
                <c:pt idx="16893">
                  <c:v>1.2999999999999999E-5</c:v>
                </c:pt>
                <c:pt idx="16894">
                  <c:v>1.2E-5</c:v>
                </c:pt>
                <c:pt idx="16895">
                  <c:v>1.1E-5</c:v>
                </c:pt>
                <c:pt idx="16896">
                  <c:v>1.1E-5</c:v>
                </c:pt>
                <c:pt idx="16897">
                  <c:v>1.0000000000000001E-5</c:v>
                </c:pt>
                <c:pt idx="16898">
                  <c:v>1.0000000000000001E-5</c:v>
                </c:pt>
                <c:pt idx="16899">
                  <c:v>9.0000000000000002E-6</c:v>
                </c:pt>
                <c:pt idx="16900">
                  <c:v>9.0000000000000002E-6</c:v>
                </c:pt>
                <c:pt idx="16901">
                  <c:v>9.0000000000000002E-6</c:v>
                </c:pt>
                <c:pt idx="16902">
                  <c:v>7.9999999999999996E-6</c:v>
                </c:pt>
                <c:pt idx="16903">
                  <c:v>7.9999999999999996E-6</c:v>
                </c:pt>
                <c:pt idx="16904">
                  <c:v>7.9999999999999996E-6</c:v>
                </c:pt>
                <c:pt idx="16905">
                  <c:v>7.9999999999999996E-6</c:v>
                </c:pt>
                <c:pt idx="16906">
                  <c:v>7.9999999999999996E-6</c:v>
                </c:pt>
                <c:pt idx="16907">
                  <c:v>6.9999999999999999E-6</c:v>
                </c:pt>
                <c:pt idx="16908">
                  <c:v>6.9999999999999999E-6</c:v>
                </c:pt>
                <c:pt idx="16909">
                  <c:v>6.9999999999999999E-6</c:v>
                </c:pt>
                <c:pt idx="16910">
                  <c:v>6.9999999999999999E-6</c:v>
                </c:pt>
                <c:pt idx="16911">
                  <c:v>6.9999999999999999E-6</c:v>
                </c:pt>
                <c:pt idx="16912">
                  <c:v>6.9999999999999999E-6</c:v>
                </c:pt>
                <c:pt idx="16913">
                  <c:v>7.9999999999999996E-6</c:v>
                </c:pt>
                <c:pt idx="16914">
                  <c:v>7.9999999999999996E-6</c:v>
                </c:pt>
                <c:pt idx="16915">
                  <c:v>7.9999999999999996E-6</c:v>
                </c:pt>
                <c:pt idx="16916">
                  <c:v>7.9999999999999996E-6</c:v>
                </c:pt>
                <c:pt idx="16917">
                  <c:v>7.9999999999999996E-6</c:v>
                </c:pt>
                <c:pt idx="16918">
                  <c:v>7.9999999999999996E-6</c:v>
                </c:pt>
                <c:pt idx="16919">
                  <c:v>7.9999999999999996E-6</c:v>
                </c:pt>
                <c:pt idx="16920">
                  <c:v>9.0000000000000002E-6</c:v>
                </c:pt>
                <c:pt idx="16921">
                  <c:v>9.0000000000000002E-6</c:v>
                </c:pt>
                <c:pt idx="16922">
                  <c:v>9.0000000000000002E-6</c:v>
                </c:pt>
                <c:pt idx="16923">
                  <c:v>1.0000000000000001E-5</c:v>
                </c:pt>
                <c:pt idx="16924">
                  <c:v>1.0000000000000001E-5</c:v>
                </c:pt>
                <c:pt idx="16925">
                  <c:v>1.0000000000000001E-5</c:v>
                </c:pt>
                <c:pt idx="16926">
                  <c:v>1.1E-5</c:v>
                </c:pt>
                <c:pt idx="16927">
                  <c:v>1.1E-5</c:v>
                </c:pt>
                <c:pt idx="16928">
                  <c:v>1.1E-5</c:v>
                </c:pt>
                <c:pt idx="16929">
                  <c:v>1.2E-5</c:v>
                </c:pt>
                <c:pt idx="16930">
                  <c:v>1.2E-5</c:v>
                </c:pt>
                <c:pt idx="16931">
                  <c:v>1.2999999999999999E-5</c:v>
                </c:pt>
                <c:pt idx="16932">
                  <c:v>1.2999999999999999E-5</c:v>
                </c:pt>
                <c:pt idx="16933">
                  <c:v>1.4E-5</c:v>
                </c:pt>
                <c:pt idx="16934">
                  <c:v>1.4E-5</c:v>
                </c:pt>
                <c:pt idx="16935">
                  <c:v>1.5E-5</c:v>
                </c:pt>
                <c:pt idx="16936">
                  <c:v>1.5E-5</c:v>
                </c:pt>
                <c:pt idx="16937">
                  <c:v>1.5999999999999999E-5</c:v>
                </c:pt>
                <c:pt idx="16938">
                  <c:v>1.5999999999999999E-5</c:v>
                </c:pt>
                <c:pt idx="16939">
                  <c:v>1.7E-5</c:v>
                </c:pt>
                <c:pt idx="16940">
                  <c:v>1.7E-5</c:v>
                </c:pt>
                <c:pt idx="16941">
                  <c:v>1.8E-5</c:v>
                </c:pt>
                <c:pt idx="16942">
                  <c:v>1.8E-5</c:v>
                </c:pt>
                <c:pt idx="16943">
                  <c:v>1.9000000000000001E-5</c:v>
                </c:pt>
                <c:pt idx="16944">
                  <c:v>1.9000000000000001E-5</c:v>
                </c:pt>
                <c:pt idx="16945">
                  <c:v>2.0000000000000002E-5</c:v>
                </c:pt>
                <c:pt idx="16946">
                  <c:v>2.0000000000000002E-5</c:v>
                </c:pt>
                <c:pt idx="16947">
                  <c:v>2.0999999999999999E-5</c:v>
                </c:pt>
                <c:pt idx="16948">
                  <c:v>2.0999999999999999E-5</c:v>
                </c:pt>
                <c:pt idx="16949">
                  <c:v>2.0999999999999999E-5</c:v>
                </c:pt>
                <c:pt idx="16950">
                  <c:v>2.1999999999999999E-5</c:v>
                </c:pt>
                <c:pt idx="16951">
                  <c:v>2.1999999999999999E-5</c:v>
                </c:pt>
                <c:pt idx="16952">
                  <c:v>2.1999999999999999E-5</c:v>
                </c:pt>
                <c:pt idx="16953">
                  <c:v>2.3E-5</c:v>
                </c:pt>
                <c:pt idx="16954">
                  <c:v>2.3E-5</c:v>
                </c:pt>
                <c:pt idx="16955">
                  <c:v>2.3E-5</c:v>
                </c:pt>
                <c:pt idx="16956">
                  <c:v>2.4000000000000001E-5</c:v>
                </c:pt>
                <c:pt idx="16957">
                  <c:v>2.4000000000000001E-5</c:v>
                </c:pt>
                <c:pt idx="16958">
                  <c:v>2.4000000000000001E-5</c:v>
                </c:pt>
                <c:pt idx="16959">
                  <c:v>2.4000000000000001E-5</c:v>
                </c:pt>
                <c:pt idx="16960">
                  <c:v>2.4000000000000001E-5</c:v>
                </c:pt>
                <c:pt idx="16961">
                  <c:v>2.4000000000000001E-5</c:v>
                </c:pt>
                <c:pt idx="16962">
                  <c:v>2.4000000000000001E-5</c:v>
                </c:pt>
                <c:pt idx="16963">
                  <c:v>2.5000000000000001E-5</c:v>
                </c:pt>
                <c:pt idx="16964">
                  <c:v>2.5000000000000001E-5</c:v>
                </c:pt>
                <c:pt idx="16965">
                  <c:v>2.5000000000000001E-5</c:v>
                </c:pt>
                <c:pt idx="16966">
                  <c:v>2.5000000000000001E-5</c:v>
                </c:pt>
                <c:pt idx="16967">
                  <c:v>2.5000000000000001E-5</c:v>
                </c:pt>
                <c:pt idx="16968">
                  <c:v>2.5000000000000001E-5</c:v>
                </c:pt>
                <c:pt idx="16969">
                  <c:v>2.5000000000000001E-5</c:v>
                </c:pt>
                <c:pt idx="16970">
                  <c:v>2.5000000000000001E-5</c:v>
                </c:pt>
                <c:pt idx="16971">
                  <c:v>2.4000000000000001E-5</c:v>
                </c:pt>
                <c:pt idx="16972">
                  <c:v>2.4000000000000001E-5</c:v>
                </c:pt>
                <c:pt idx="16973">
                  <c:v>2.4000000000000001E-5</c:v>
                </c:pt>
                <c:pt idx="16974">
                  <c:v>2.4000000000000001E-5</c:v>
                </c:pt>
                <c:pt idx="16975">
                  <c:v>2.4000000000000001E-5</c:v>
                </c:pt>
                <c:pt idx="16976">
                  <c:v>2.4000000000000001E-5</c:v>
                </c:pt>
                <c:pt idx="16977">
                  <c:v>2.4000000000000001E-5</c:v>
                </c:pt>
                <c:pt idx="16978">
                  <c:v>2.4000000000000001E-5</c:v>
                </c:pt>
                <c:pt idx="16979">
                  <c:v>2.3E-5</c:v>
                </c:pt>
                <c:pt idx="16980">
                  <c:v>2.3E-5</c:v>
                </c:pt>
                <c:pt idx="16981">
                  <c:v>2.3E-5</c:v>
                </c:pt>
                <c:pt idx="16982">
                  <c:v>2.3E-5</c:v>
                </c:pt>
                <c:pt idx="16983">
                  <c:v>2.3E-5</c:v>
                </c:pt>
                <c:pt idx="16984">
                  <c:v>2.1999999999999999E-5</c:v>
                </c:pt>
                <c:pt idx="16985">
                  <c:v>2.1999999999999999E-5</c:v>
                </c:pt>
                <c:pt idx="16986">
                  <c:v>2.1999999999999999E-5</c:v>
                </c:pt>
                <c:pt idx="16987">
                  <c:v>2.1999999999999999E-5</c:v>
                </c:pt>
                <c:pt idx="16988">
                  <c:v>2.1999999999999999E-5</c:v>
                </c:pt>
                <c:pt idx="16989">
                  <c:v>2.0999999999999999E-5</c:v>
                </c:pt>
                <c:pt idx="16990">
                  <c:v>2.0999999999999999E-5</c:v>
                </c:pt>
                <c:pt idx="16991">
                  <c:v>2.0999999999999999E-5</c:v>
                </c:pt>
                <c:pt idx="16992">
                  <c:v>2.0999999999999999E-5</c:v>
                </c:pt>
                <c:pt idx="16993">
                  <c:v>2.0000000000000002E-5</c:v>
                </c:pt>
                <c:pt idx="16994">
                  <c:v>2.0000000000000002E-5</c:v>
                </c:pt>
                <c:pt idx="16995">
                  <c:v>2.0000000000000002E-5</c:v>
                </c:pt>
                <c:pt idx="16996">
                  <c:v>1.9000000000000001E-5</c:v>
                </c:pt>
                <c:pt idx="16997">
                  <c:v>1.9000000000000001E-5</c:v>
                </c:pt>
                <c:pt idx="16998">
                  <c:v>1.9000000000000001E-5</c:v>
                </c:pt>
                <c:pt idx="16999">
                  <c:v>1.8E-5</c:v>
                </c:pt>
                <c:pt idx="17000">
                  <c:v>1.8E-5</c:v>
                </c:pt>
                <c:pt idx="17001">
                  <c:v>1.8E-5</c:v>
                </c:pt>
                <c:pt idx="17002">
                  <c:v>1.7E-5</c:v>
                </c:pt>
                <c:pt idx="17003">
                  <c:v>1.7E-5</c:v>
                </c:pt>
                <c:pt idx="17004">
                  <c:v>1.7E-5</c:v>
                </c:pt>
                <c:pt idx="17005">
                  <c:v>1.5999999999999999E-5</c:v>
                </c:pt>
                <c:pt idx="17006">
                  <c:v>1.5999999999999999E-5</c:v>
                </c:pt>
                <c:pt idx="17007">
                  <c:v>1.5E-5</c:v>
                </c:pt>
                <c:pt idx="17008">
                  <c:v>1.5E-5</c:v>
                </c:pt>
                <c:pt idx="17009">
                  <c:v>1.5E-5</c:v>
                </c:pt>
                <c:pt idx="17010">
                  <c:v>1.4E-5</c:v>
                </c:pt>
                <c:pt idx="17011">
                  <c:v>1.4E-5</c:v>
                </c:pt>
                <c:pt idx="17012">
                  <c:v>1.2999999999999999E-5</c:v>
                </c:pt>
                <c:pt idx="17013">
                  <c:v>1.2999999999999999E-5</c:v>
                </c:pt>
                <c:pt idx="17014">
                  <c:v>1.2E-5</c:v>
                </c:pt>
                <c:pt idx="17015">
                  <c:v>1.2E-5</c:v>
                </c:pt>
                <c:pt idx="17016">
                  <c:v>1.1E-5</c:v>
                </c:pt>
                <c:pt idx="17017">
                  <c:v>1.1E-5</c:v>
                </c:pt>
                <c:pt idx="17018">
                  <c:v>1.0000000000000001E-5</c:v>
                </c:pt>
                <c:pt idx="17019">
                  <c:v>1.0000000000000001E-5</c:v>
                </c:pt>
                <c:pt idx="17020">
                  <c:v>9.0000000000000002E-6</c:v>
                </c:pt>
                <c:pt idx="17021">
                  <c:v>9.0000000000000002E-6</c:v>
                </c:pt>
                <c:pt idx="17022">
                  <c:v>7.9999999999999996E-6</c:v>
                </c:pt>
                <c:pt idx="17023">
                  <c:v>7.9999999999999996E-6</c:v>
                </c:pt>
                <c:pt idx="17024">
                  <c:v>6.9999999999999999E-6</c:v>
                </c:pt>
                <c:pt idx="17025">
                  <c:v>6.9999999999999999E-6</c:v>
                </c:pt>
                <c:pt idx="17026">
                  <c:v>6.0000000000000002E-6</c:v>
                </c:pt>
                <c:pt idx="17027">
                  <c:v>6.0000000000000002E-6</c:v>
                </c:pt>
                <c:pt idx="17028">
                  <c:v>6.0000000000000002E-6</c:v>
                </c:pt>
                <c:pt idx="17029">
                  <c:v>5.0000000000000004E-6</c:v>
                </c:pt>
                <c:pt idx="17030">
                  <c:v>5.0000000000000004E-6</c:v>
                </c:pt>
                <c:pt idx="17031">
                  <c:v>3.9999999999999998E-6</c:v>
                </c:pt>
                <c:pt idx="17032">
                  <c:v>3.9999999999999998E-6</c:v>
                </c:pt>
                <c:pt idx="17033">
                  <c:v>3.9999999999999998E-6</c:v>
                </c:pt>
                <c:pt idx="17034">
                  <c:v>3.0000000000000001E-6</c:v>
                </c:pt>
                <c:pt idx="17035">
                  <c:v>3.0000000000000001E-6</c:v>
                </c:pt>
                <c:pt idx="17036">
                  <c:v>3.0000000000000001E-6</c:v>
                </c:pt>
                <c:pt idx="17037">
                  <c:v>3.0000000000000001E-6</c:v>
                </c:pt>
                <c:pt idx="17038">
                  <c:v>3.0000000000000001E-6</c:v>
                </c:pt>
                <c:pt idx="17039">
                  <c:v>3.0000000000000001E-6</c:v>
                </c:pt>
                <c:pt idx="17040">
                  <c:v>3.0000000000000001E-6</c:v>
                </c:pt>
                <c:pt idx="17041">
                  <c:v>3.0000000000000001E-6</c:v>
                </c:pt>
                <c:pt idx="17042">
                  <c:v>3.0000000000000001E-6</c:v>
                </c:pt>
                <c:pt idx="17043">
                  <c:v>3.0000000000000001E-6</c:v>
                </c:pt>
                <c:pt idx="17044">
                  <c:v>3.9999999999999998E-6</c:v>
                </c:pt>
                <c:pt idx="17045">
                  <c:v>3.9999999999999998E-6</c:v>
                </c:pt>
                <c:pt idx="17046">
                  <c:v>3.9999999999999998E-6</c:v>
                </c:pt>
                <c:pt idx="17047">
                  <c:v>3.9999999999999998E-6</c:v>
                </c:pt>
                <c:pt idx="17048">
                  <c:v>3.9999999999999998E-6</c:v>
                </c:pt>
                <c:pt idx="17049">
                  <c:v>5.0000000000000004E-6</c:v>
                </c:pt>
                <c:pt idx="17050">
                  <c:v>5.0000000000000004E-6</c:v>
                </c:pt>
                <c:pt idx="17051">
                  <c:v>5.0000000000000004E-6</c:v>
                </c:pt>
                <c:pt idx="17052">
                  <c:v>5.0000000000000004E-6</c:v>
                </c:pt>
                <c:pt idx="17053">
                  <c:v>6.0000000000000002E-6</c:v>
                </c:pt>
                <c:pt idx="17054">
                  <c:v>6.0000000000000002E-6</c:v>
                </c:pt>
                <c:pt idx="17055">
                  <c:v>6.0000000000000002E-6</c:v>
                </c:pt>
                <c:pt idx="17056">
                  <c:v>6.0000000000000002E-6</c:v>
                </c:pt>
                <c:pt idx="17057">
                  <c:v>6.0000000000000002E-6</c:v>
                </c:pt>
                <c:pt idx="17058">
                  <c:v>6.9999999999999999E-6</c:v>
                </c:pt>
                <c:pt idx="17059">
                  <c:v>6.9999999999999999E-6</c:v>
                </c:pt>
                <c:pt idx="17060">
                  <c:v>6.9999999999999999E-6</c:v>
                </c:pt>
                <c:pt idx="17061">
                  <c:v>6.9999999999999999E-6</c:v>
                </c:pt>
                <c:pt idx="17062">
                  <c:v>6.9999999999999999E-6</c:v>
                </c:pt>
                <c:pt idx="17063">
                  <c:v>6.9999999999999999E-6</c:v>
                </c:pt>
                <c:pt idx="17064">
                  <c:v>6.9999999999999999E-6</c:v>
                </c:pt>
                <c:pt idx="17065">
                  <c:v>6.9999999999999999E-6</c:v>
                </c:pt>
                <c:pt idx="17066">
                  <c:v>6.9999999999999999E-6</c:v>
                </c:pt>
                <c:pt idx="17067">
                  <c:v>6.9999999999999999E-6</c:v>
                </c:pt>
                <c:pt idx="17068">
                  <c:v>6.9999999999999999E-6</c:v>
                </c:pt>
                <c:pt idx="17069">
                  <c:v>7.9999999999999996E-6</c:v>
                </c:pt>
                <c:pt idx="17070">
                  <c:v>7.9999999999999996E-6</c:v>
                </c:pt>
                <c:pt idx="17071">
                  <c:v>7.9999999999999996E-6</c:v>
                </c:pt>
                <c:pt idx="17072">
                  <c:v>7.9999999999999996E-6</c:v>
                </c:pt>
                <c:pt idx="17073">
                  <c:v>7.9999999999999996E-6</c:v>
                </c:pt>
                <c:pt idx="17074">
                  <c:v>7.9999999999999996E-6</c:v>
                </c:pt>
                <c:pt idx="17075">
                  <c:v>7.9999999999999996E-6</c:v>
                </c:pt>
                <c:pt idx="17076">
                  <c:v>7.9999999999999996E-6</c:v>
                </c:pt>
                <c:pt idx="17077">
                  <c:v>7.9999999999999996E-6</c:v>
                </c:pt>
                <c:pt idx="17078">
                  <c:v>9.0000000000000002E-6</c:v>
                </c:pt>
                <c:pt idx="17079">
                  <c:v>9.0000000000000002E-6</c:v>
                </c:pt>
                <c:pt idx="17080">
                  <c:v>9.0000000000000002E-6</c:v>
                </c:pt>
                <c:pt idx="17081">
                  <c:v>1.0000000000000001E-5</c:v>
                </c:pt>
                <c:pt idx="17082">
                  <c:v>1.0000000000000001E-5</c:v>
                </c:pt>
                <c:pt idx="17083">
                  <c:v>1.1E-5</c:v>
                </c:pt>
                <c:pt idx="17084">
                  <c:v>1.1E-5</c:v>
                </c:pt>
                <c:pt idx="17085">
                  <c:v>1.2E-5</c:v>
                </c:pt>
                <c:pt idx="17086">
                  <c:v>1.2E-5</c:v>
                </c:pt>
                <c:pt idx="17087">
                  <c:v>1.2999999999999999E-5</c:v>
                </c:pt>
                <c:pt idx="17088">
                  <c:v>1.2999999999999999E-5</c:v>
                </c:pt>
                <c:pt idx="17089">
                  <c:v>1.4E-5</c:v>
                </c:pt>
                <c:pt idx="17090">
                  <c:v>1.5E-5</c:v>
                </c:pt>
                <c:pt idx="17091">
                  <c:v>1.5E-5</c:v>
                </c:pt>
                <c:pt idx="17092">
                  <c:v>1.5999999999999999E-5</c:v>
                </c:pt>
                <c:pt idx="17093">
                  <c:v>1.5999999999999999E-5</c:v>
                </c:pt>
                <c:pt idx="17094">
                  <c:v>1.7E-5</c:v>
                </c:pt>
                <c:pt idx="17095">
                  <c:v>1.7E-5</c:v>
                </c:pt>
                <c:pt idx="17096">
                  <c:v>1.7E-5</c:v>
                </c:pt>
                <c:pt idx="17097">
                  <c:v>1.8E-5</c:v>
                </c:pt>
                <c:pt idx="17098">
                  <c:v>1.8E-5</c:v>
                </c:pt>
                <c:pt idx="17099">
                  <c:v>1.9000000000000001E-5</c:v>
                </c:pt>
                <c:pt idx="17100">
                  <c:v>1.9000000000000001E-5</c:v>
                </c:pt>
                <c:pt idx="17101">
                  <c:v>1.9000000000000001E-5</c:v>
                </c:pt>
                <c:pt idx="17102">
                  <c:v>1.9000000000000001E-5</c:v>
                </c:pt>
                <c:pt idx="17103">
                  <c:v>2.0000000000000002E-5</c:v>
                </c:pt>
                <c:pt idx="17104">
                  <c:v>2.0000000000000002E-5</c:v>
                </c:pt>
                <c:pt idx="17105">
                  <c:v>2.0000000000000002E-5</c:v>
                </c:pt>
                <c:pt idx="17106">
                  <c:v>2.0000000000000002E-5</c:v>
                </c:pt>
                <c:pt idx="17107">
                  <c:v>2.0000000000000002E-5</c:v>
                </c:pt>
                <c:pt idx="17108">
                  <c:v>2.0000000000000002E-5</c:v>
                </c:pt>
                <c:pt idx="17109">
                  <c:v>2.0000000000000002E-5</c:v>
                </c:pt>
                <c:pt idx="17110">
                  <c:v>2.0000000000000002E-5</c:v>
                </c:pt>
                <c:pt idx="17111">
                  <c:v>1.9000000000000001E-5</c:v>
                </c:pt>
                <c:pt idx="17112">
                  <c:v>1.9000000000000001E-5</c:v>
                </c:pt>
                <c:pt idx="17113">
                  <c:v>1.9000000000000001E-5</c:v>
                </c:pt>
                <c:pt idx="17114">
                  <c:v>1.9000000000000001E-5</c:v>
                </c:pt>
                <c:pt idx="17115">
                  <c:v>1.9000000000000001E-5</c:v>
                </c:pt>
                <c:pt idx="17116">
                  <c:v>1.8E-5</c:v>
                </c:pt>
                <c:pt idx="17117">
                  <c:v>1.8E-5</c:v>
                </c:pt>
                <c:pt idx="17118">
                  <c:v>1.8E-5</c:v>
                </c:pt>
                <c:pt idx="17119">
                  <c:v>1.8E-5</c:v>
                </c:pt>
                <c:pt idx="17120">
                  <c:v>1.7E-5</c:v>
                </c:pt>
                <c:pt idx="17121">
                  <c:v>1.7E-5</c:v>
                </c:pt>
                <c:pt idx="17122">
                  <c:v>1.7E-5</c:v>
                </c:pt>
                <c:pt idx="17123">
                  <c:v>1.7E-5</c:v>
                </c:pt>
                <c:pt idx="17124">
                  <c:v>1.7E-5</c:v>
                </c:pt>
                <c:pt idx="17125">
                  <c:v>1.7E-5</c:v>
                </c:pt>
                <c:pt idx="17126">
                  <c:v>1.7E-5</c:v>
                </c:pt>
                <c:pt idx="17127">
                  <c:v>1.8E-5</c:v>
                </c:pt>
                <c:pt idx="17128">
                  <c:v>1.8E-5</c:v>
                </c:pt>
                <c:pt idx="17129">
                  <c:v>1.8E-5</c:v>
                </c:pt>
                <c:pt idx="17130">
                  <c:v>1.9000000000000001E-5</c:v>
                </c:pt>
                <c:pt idx="17131">
                  <c:v>1.9000000000000001E-5</c:v>
                </c:pt>
                <c:pt idx="17132">
                  <c:v>2.0000000000000002E-5</c:v>
                </c:pt>
                <c:pt idx="17133">
                  <c:v>2.0000000000000002E-5</c:v>
                </c:pt>
                <c:pt idx="17134">
                  <c:v>2.0999999999999999E-5</c:v>
                </c:pt>
                <c:pt idx="17135">
                  <c:v>2.1999999999999999E-5</c:v>
                </c:pt>
                <c:pt idx="17136">
                  <c:v>2.3E-5</c:v>
                </c:pt>
                <c:pt idx="17137">
                  <c:v>2.3E-5</c:v>
                </c:pt>
                <c:pt idx="17138">
                  <c:v>2.4000000000000001E-5</c:v>
                </c:pt>
                <c:pt idx="17139">
                  <c:v>2.5000000000000001E-5</c:v>
                </c:pt>
                <c:pt idx="17140">
                  <c:v>2.5000000000000001E-5</c:v>
                </c:pt>
                <c:pt idx="17141">
                  <c:v>2.5999999999999998E-5</c:v>
                </c:pt>
                <c:pt idx="17142">
                  <c:v>2.6999999999999999E-5</c:v>
                </c:pt>
                <c:pt idx="17143">
                  <c:v>2.8E-5</c:v>
                </c:pt>
                <c:pt idx="17144">
                  <c:v>2.8E-5</c:v>
                </c:pt>
                <c:pt idx="17145">
                  <c:v>2.9E-5</c:v>
                </c:pt>
                <c:pt idx="17146">
                  <c:v>2.9E-5</c:v>
                </c:pt>
                <c:pt idx="17147">
                  <c:v>3.0000000000000001E-5</c:v>
                </c:pt>
                <c:pt idx="17148">
                  <c:v>3.0000000000000001E-5</c:v>
                </c:pt>
                <c:pt idx="17149">
                  <c:v>3.1000000000000001E-5</c:v>
                </c:pt>
                <c:pt idx="17150">
                  <c:v>3.1000000000000001E-5</c:v>
                </c:pt>
                <c:pt idx="17151">
                  <c:v>3.1000000000000001E-5</c:v>
                </c:pt>
                <c:pt idx="17152">
                  <c:v>3.1999999999999999E-5</c:v>
                </c:pt>
                <c:pt idx="17153">
                  <c:v>3.1999999999999999E-5</c:v>
                </c:pt>
                <c:pt idx="17154">
                  <c:v>3.1999999999999999E-5</c:v>
                </c:pt>
                <c:pt idx="17155">
                  <c:v>3.1999999999999999E-5</c:v>
                </c:pt>
                <c:pt idx="17156">
                  <c:v>3.1999999999999999E-5</c:v>
                </c:pt>
                <c:pt idx="17157">
                  <c:v>3.1999999999999999E-5</c:v>
                </c:pt>
                <c:pt idx="17158">
                  <c:v>3.1000000000000001E-5</c:v>
                </c:pt>
                <c:pt idx="17159">
                  <c:v>3.1000000000000001E-5</c:v>
                </c:pt>
                <c:pt idx="17160">
                  <c:v>3.1000000000000001E-5</c:v>
                </c:pt>
                <c:pt idx="17161">
                  <c:v>3.0000000000000001E-5</c:v>
                </c:pt>
                <c:pt idx="17162">
                  <c:v>3.0000000000000001E-5</c:v>
                </c:pt>
                <c:pt idx="17163">
                  <c:v>2.9E-5</c:v>
                </c:pt>
                <c:pt idx="17164">
                  <c:v>2.9E-5</c:v>
                </c:pt>
                <c:pt idx="17165">
                  <c:v>2.8E-5</c:v>
                </c:pt>
                <c:pt idx="17166">
                  <c:v>2.6999999999999999E-5</c:v>
                </c:pt>
                <c:pt idx="17167">
                  <c:v>2.6999999999999999E-5</c:v>
                </c:pt>
                <c:pt idx="17168">
                  <c:v>2.5999999999999998E-5</c:v>
                </c:pt>
                <c:pt idx="17169">
                  <c:v>2.5000000000000001E-5</c:v>
                </c:pt>
                <c:pt idx="17170">
                  <c:v>2.4000000000000001E-5</c:v>
                </c:pt>
                <c:pt idx="17171">
                  <c:v>2.3E-5</c:v>
                </c:pt>
                <c:pt idx="17172">
                  <c:v>2.3E-5</c:v>
                </c:pt>
                <c:pt idx="17173">
                  <c:v>2.1999999999999999E-5</c:v>
                </c:pt>
                <c:pt idx="17174">
                  <c:v>2.0999999999999999E-5</c:v>
                </c:pt>
                <c:pt idx="17175">
                  <c:v>2.0000000000000002E-5</c:v>
                </c:pt>
                <c:pt idx="17176">
                  <c:v>1.9000000000000001E-5</c:v>
                </c:pt>
                <c:pt idx="17177">
                  <c:v>1.8E-5</c:v>
                </c:pt>
                <c:pt idx="17178">
                  <c:v>1.7E-5</c:v>
                </c:pt>
                <c:pt idx="17179">
                  <c:v>1.7E-5</c:v>
                </c:pt>
                <c:pt idx="17180">
                  <c:v>1.5999999999999999E-5</c:v>
                </c:pt>
                <c:pt idx="17181">
                  <c:v>1.5E-5</c:v>
                </c:pt>
                <c:pt idx="17182">
                  <c:v>1.5E-5</c:v>
                </c:pt>
                <c:pt idx="17183">
                  <c:v>1.4E-5</c:v>
                </c:pt>
                <c:pt idx="17184">
                  <c:v>1.4E-5</c:v>
                </c:pt>
                <c:pt idx="17185">
                  <c:v>1.2999999999999999E-5</c:v>
                </c:pt>
                <c:pt idx="17186">
                  <c:v>1.2999999999999999E-5</c:v>
                </c:pt>
                <c:pt idx="17187">
                  <c:v>1.2999999999999999E-5</c:v>
                </c:pt>
                <c:pt idx="17188">
                  <c:v>1.2999999999999999E-5</c:v>
                </c:pt>
                <c:pt idx="17189">
                  <c:v>1.2999999999999999E-5</c:v>
                </c:pt>
                <c:pt idx="17190">
                  <c:v>1.2999999999999999E-5</c:v>
                </c:pt>
                <c:pt idx="17191">
                  <c:v>1.2999999999999999E-5</c:v>
                </c:pt>
                <c:pt idx="17192">
                  <c:v>1.2999999999999999E-5</c:v>
                </c:pt>
                <c:pt idx="17193">
                  <c:v>1.4E-5</c:v>
                </c:pt>
                <c:pt idx="17194">
                  <c:v>1.4E-5</c:v>
                </c:pt>
                <c:pt idx="17195">
                  <c:v>1.4E-5</c:v>
                </c:pt>
                <c:pt idx="17196">
                  <c:v>1.5E-5</c:v>
                </c:pt>
                <c:pt idx="17197">
                  <c:v>1.5E-5</c:v>
                </c:pt>
                <c:pt idx="17198">
                  <c:v>1.5E-5</c:v>
                </c:pt>
                <c:pt idx="17199">
                  <c:v>1.5999999999999999E-5</c:v>
                </c:pt>
                <c:pt idx="17200">
                  <c:v>1.5999999999999999E-5</c:v>
                </c:pt>
                <c:pt idx="17201">
                  <c:v>1.5999999999999999E-5</c:v>
                </c:pt>
                <c:pt idx="17202">
                  <c:v>1.5999999999999999E-5</c:v>
                </c:pt>
                <c:pt idx="17203">
                  <c:v>1.7E-5</c:v>
                </c:pt>
                <c:pt idx="17204">
                  <c:v>1.7E-5</c:v>
                </c:pt>
                <c:pt idx="17205">
                  <c:v>1.7E-5</c:v>
                </c:pt>
                <c:pt idx="17206">
                  <c:v>1.7E-5</c:v>
                </c:pt>
                <c:pt idx="17207">
                  <c:v>1.8E-5</c:v>
                </c:pt>
                <c:pt idx="17208">
                  <c:v>1.8E-5</c:v>
                </c:pt>
                <c:pt idx="17209">
                  <c:v>1.8E-5</c:v>
                </c:pt>
                <c:pt idx="17210">
                  <c:v>1.8E-5</c:v>
                </c:pt>
                <c:pt idx="17211">
                  <c:v>1.8E-5</c:v>
                </c:pt>
                <c:pt idx="17212">
                  <c:v>1.8E-5</c:v>
                </c:pt>
                <c:pt idx="17213">
                  <c:v>1.8E-5</c:v>
                </c:pt>
                <c:pt idx="17214">
                  <c:v>1.8E-5</c:v>
                </c:pt>
                <c:pt idx="17215">
                  <c:v>1.8E-5</c:v>
                </c:pt>
                <c:pt idx="17216">
                  <c:v>1.8E-5</c:v>
                </c:pt>
                <c:pt idx="17217">
                  <c:v>1.9000000000000001E-5</c:v>
                </c:pt>
                <c:pt idx="17218">
                  <c:v>1.9000000000000001E-5</c:v>
                </c:pt>
                <c:pt idx="17219">
                  <c:v>1.9000000000000001E-5</c:v>
                </c:pt>
                <c:pt idx="17220">
                  <c:v>1.9000000000000001E-5</c:v>
                </c:pt>
                <c:pt idx="17221">
                  <c:v>1.9000000000000001E-5</c:v>
                </c:pt>
                <c:pt idx="17222">
                  <c:v>1.9000000000000001E-5</c:v>
                </c:pt>
                <c:pt idx="17223">
                  <c:v>1.9000000000000001E-5</c:v>
                </c:pt>
                <c:pt idx="17224">
                  <c:v>1.9000000000000001E-5</c:v>
                </c:pt>
                <c:pt idx="17225">
                  <c:v>2.0000000000000002E-5</c:v>
                </c:pt>
                <c:pt idx="17226">
                  <c:v>2.0000000000000002E-5</c:v>
                </c:pt>
                <c:pt idx="17227">
                  <c:v>2.0000000000000002E-5</c:v>
                </c:pt>
                <c:pt idx="17228">
                  <c:v>2.0000000000000002E-5</c:v>
                </c:pt>
                <c:pt idx="17229">
                  <c:v>2.0000000000000002E-5</c:v>
                </c:pt>
                <c:pt idx="17230">
                  <c:v>2.0999999999999999E-5</c:v>
                </c:pt>
                <c:pt idx="17231">
                  <c:v>2.0999999999999999E-5</c:v>
                </c:pt>
                <c:pt idx="17232">
                  <c:v>2.0999999999999999E-5</c:v>
                </c:pt>
                <c:pt idx="17233">
                  <c:v>2.0999999999999999E-5</c:v>
                </c:pt>
                <c:pt idx="17234">
                  <c:v>2.0999999999999999E-5</c:v>
                </c:pt>
                <c:pt idx="17235">
                  <c:v>2.1999999999999999E-5</c:v>
                </c:pt>
                <c:pt idx="17236">
                  <c:v>2.1999999999999999E-5</c:v>
                </c:pt>
                <c:pt idx="17237">
                  <c:v>2.1999999999999999E-5</c:v>
                </c:pt>
                <c:pt idx="17238">
                  <c:v>2.1999999999999999E-5</c:v>
                </c:pt>
                <c:pt idx="17239">
                  <c:v>2.1999999999999999E-5</c:v>
                </c:pt>
                <c:pt idx="17240">
                  <c:v>2.1999999999999999E-5</c:v>
                </c:pt>
                <c:pt idx="17241">
                  <c:v>2.1999999999999999E-5</c:v>
                </c:pt>
                <c:pt idx="17242">
                  <c:v>2.3E-5</c:v>
                </c:pt>
                <c:pt idx="17243">
                  <c:v>2.3E-5</c:v>
                </c:pt>
                <c:pt idx="17244">
                  <c:v>2.3E-5</c:v>
                </c:pt>
                <c:pt idx="17245">
                  <c:v>2.3E-5</c:v>
                </c:pt>
                <c:pt idx="17246">
                  <c:v>2.3E-5</c:v>
                </c:pt>
                <c:pt idx="17247">
                  <c:v>2.3E-5</c:v>
                </c:pt>
                <c:pt idx="17248">
                  <c:v>2.3E-5</c:v>
                </c:pt>
                <c:pt idx="17249">
                  <c:v>2.3E-5</c:v>
                </c:pt>
                <c:pt idx="17250">
                  <c:v>2.3E-5</c:v>
                </c:pt>
                <c:pt idx="17251">
                  <c:v>2.3E-5</c:v>
                </c:pt>
                <c:pt idx="17252">
                  <c:v>2.3E-5</c:v>
                </c:pt>
                <c:pt idx="17253">
                  <c:v>2.3E-5</c:v>
                </c:pt>
                <c:pt idx="17254">
                  <c:v>2.3E-5</c:v>
                </c:pt>
                <c:pt idx="17255">
                  <c:v>2.3E-5</c:v>
                </c:pt>
                <c:pt idx="17256">
                  <c:v>2.3E-5</c:v>
                </c:pt>
                <c:pt idx="17257">
                  <c:v>2.3E-5</c:v>
                </c:pt>
                <c:pt idx="17258">
                  <c:v>2.3E-5</c:v>
                </c:pt>
                <c:pt idx="17259">
                  <c:v>2.3E-5</c:v>
                </c:pt>
                <c:pt idx="17260">
                  <c:v>2.3E-5</c:v>
                </c:pt>
                <c:pt idx="17261">
                  <c:v>2.3E-5</c:v>
                </c:pt>
                <c:pt idx="17262">
                  <c:v>2.3E-5</c:v>
                </c:pt>
                <c:pt idx="17263">
                  <c:v>2.3E-5</c:v>
                </c:pt>
                <c:pt idx="17264">
                  <c:v>2.3E-5</c:v>
                </c:pt>
                <c:pt idx="17265">
                  <c:v>2.3E-5</c:v>
                </c:pt>
                <c:pt idx="17266">
                  <c:v>2.3E-5</c:v>
                </c:pt>
                <c:pt idx="17267">
                  <c:v>2.3E-5</c:v>
                </c:pt>
                <c:pt idx="17268">
                  <c:v>2.3E-5</c:v>
                </c:pt>
                <c:pt idx="17269">
                  <c:v>2.3E-5</c:v>
                </c:pt>
                <c:pt idx="17270">
                  <c:v>2.3E-5</c:v>
                </c:pt>
                <c:pt idx="17271">
                  <c:v>2.3E-5</c:v>
                </c:pt>
                <c:pt idx="17272">
                  <c:v>2.3E-5</c:v>
                </c:pt>
                <c:pt idx="17273">
                  <c:v>2.1999999999999999E-5</c:v>
                </c:pt>
                <c:pt idx="17274">
                  <c:v>2.1999999999999999E-5</c:v>
                </c:pt>
                <c:pt idx="17275">
                  <c:v>2.1999999999999999E-5</c:v>
                </c:pt>
                <c:pt idx="17276">
                  <c:v>2.1999999999999999E-5</c:v>
                </c:pt>
                <c:pt idx="17277">
                  <c:v>2.1999999999999999E-5</c:v>
                </c:pt>
                <c:pt idx="17278">
                  <c:v>2.0999999999999999E-5</c:v>
                </c:pt>
                <c:pt idx="17279">
                  <c:v>2.0999999999999999E-5</c:v>
                </c:pt>
                <c:pt idx="17280">
                  <c:v>2.0999999999999999E-5</c:v>
                </c:pt>
                <c:pt idx="17281">
                  <c:v>2.0000000000000002E-5</c:v>
                </c:pt>
                <c:pt idx="17282">
                  <c:v>2.0000000000000002E-5</c:v>
                </c:pt>
                <c:pt idx="17283">
                  <c:v>2.0000000000000002E-5</c:v>
                </c:pt>
                <c:pt idx="17284">
                  <c:v>1.9000000000000001E-5</c:v>
                </c:pt>
                <c:pt idx="17285">
                  <c:v>1.9000000000000001E-5</c:v>
                </c:pt>
                <c:pt idx="17286">
                  <c:v>1.8E-5</c:v>
                </c:pt>
                <c:pt idx="17287">
                  <c:v>1.7E-5</c:v>
                </c:pt>
                <c:pt idx="17288">
                  <c:v>1.7E-5</c:v>
                </c:pt>
                <c:pt idx="17289">
                  <c:v>1.5999999999999999E-5</c:v>
                </c:pt>
                <c:pt idx="17290">
                  <c:v>1.5E-5</c:v>
                </c:pt>
                <c:pt idx="17291">
                  <c:v>1.5E-5</c:v>
                </c:pt>
                <c:pt idx="17292">
                  <c:v>1.4E-5</c:v>
                </c:pt>
                <c:pt idx="17293">
                  <c:v>1.2999999999999999E-5</c:v>
                </c:pt>
                <c:pt idx="17294">
                  <c:v>1.2999999999999999E-5</c:v>
                </c:pt>
                <c:pt idx="17295">
                  <c:v>1.2E-5</c:v>
                </c:pt>
                <c:pt idx="17296">
                  <c:v>1.1E-5</c:v>
                </c:pt>
                <c:pt idx="17297">
                  <c:v>1.1E-5</c:v>
                </c:pt>
                <c:pt idx="17298">
                  <c:v>1.0000000000000001E-5</c:v>
                </c:pt>
                <c:pt idx="17299">
                  <c:v>9.0000000000000002E-6</c:v>
                </c:pt>
                <c:pt idx="17300">
                  <c:v>9.0000000000000002E-6</c:v>
                </c:pt>
                <c:pt idx="17301">
                  <c:v>9.0000000000000002E-6</c:v>
                </c:pt>
                <c:pt idx="17302">
                  <c:v>9.0000000000000002E-6</c:v>
                </c:pt>
                <c:pt idx="17303">
                  <c:v>9.0000000000000002E-6</c:v>
                </c:pt>
                <c:pt idx="17304">
                  <c:v>9.0000000000000002E-6</c:v>
                </c:pt>
                <c:pt idx="17305">
                  <c:v>9.0000000000000002E-6</c:v>
                </c:pt>
                <c:pt idx="17306">
                  <c:v>9.0000000000000002E-6</c:v>
                </c:pt>
                <c:pt idx="17307">
                  <c:v>1.0000000000000001E-5</c:v>
                </c:pt>
                <c:pt idx="17308">
                  <c:v>1.1E-5</c:v>
                </c:pt>
                <c:pt idx="17309">
                  <c:v>1.2E-5</c:v>
                </c:pt>
                <c:pt idx="17310">
                  <c:v>1.2E-5</c:v>
                </c:pt>
                <c:pt idx="17311">
                  <c:v>1.2999999999999999E-5</c:v>
                </c:pt>
                <c:pt idx="17312">
                  <c:v>1.4E-5</c:v>
                </c:pt>
                <c:pt idx="17313">
                  <c:v>1.5E-5</c:v>
                </c:pt>
                <c:pt idx="17314">
                  <c:v>1.5999999999999999E-5</c:v>
                </c:pt>
                <c:pt idx="17315">
                  <c:v>1.7E-5</c:v>
                </c:pt>
                <c:pt idx="17316">
                  <c:v>1.8E-5</c:v>
                </c:pt>
                <c:pt idx="17317">
                  <c:v>1.9000000000000001E-5</c:v>
                </c:pt>
                <c:pt idx="17318">
                  <c:v>2.0000000000000002E-5</c:v>
                </c:pt>
                <c:pt idx="17319">
                  <c:v>2.0999999999999999E-5</c:v>
                </c:pt>
                <c:pt idx="17320">
                  <c:v>2.1999999999999999E-5</c:v>
                </c:pt>
                <c:pt idx="17321">
                  <c:v>2.3E-5</c:v>
                </c:pt>
                <c:pt idx="17322">
                  <c:v>2.4000000000000001E-5</c:v>
                </c:pt>
                <c:pt idx="17323">
                  <c:v>2.5000000000000001E-5</c:v>
                </c:pt>
                <c:pt idx="17324">
                  <c:v>2.5000000000000001E-5</c:v>
                </c:pt>
                <c:pt idx="17325">
                  <c:v>2.5999999999999998E-5</c:v>
                </c:pt>
                <c:pt idx="17326">
                  <c:v>2.6999999999999999E-5</c:v>
                </c:pt>
                <c:pt idx="17327">
                  <c:v>2.8E-5</c:v>
                </c:pt>
                <c:pt idx="17328">
                  <c:v>2.8E-5</c:v>
                </c:pt>
                <c:pt idx="17329">
                  <c:v>2.9E-5</c:v>
                </c:pt>
                <c:pt idx="17330">
                  <c:v>3.0000000000000001E-5</c:v>
                </c:pt>
                <c:pt idx="17331">
                  <c:v>3.0000000000000001E-5</c:v>
                </c:pt>
                <c:pt idx="17332">
                  <c:v>3.1000000000000001E-5</c:v>
                </c:pt>
                <c:pt idx="17333">
                  <c:v>3.1000000000000001E-5</c:v>
                </c:pt>
                <c:pt idx="17334">
                  <c:v>3.1999999999999999E-5</c:v>
                </c:pt>
                <c:pt idx="17335">
                  <c:v>3.1999999999999999E-5</c:v>
                </c:pt>
                <c:pt idx="17336">
                  <c:v>3.1999999999999999E-5</c:v>
                </c:pt>
                <c:pt idx="17337">
                  <c:v>3.3000000000000003E-5</c:v>
                </c:pt>
                <c:pt idx="17338">
                  <c:v>3.3000000000000003E-5</c:v>
                </c:pt>
                <c:pt idx="17339">
                  <c:v>3.3000000000000003E-5</c:v>
                </c:pt>
                <c:pt idx="17340">
                  <c:v>3.3000000000000003E-5</c:v>
                </c:pt>
                <c:pt idx="17341">
                  <c:v>3.3000000000000003E-5</c:v>
                </c:pt>
                <c:pt idx="17342">
                  <c:v>3.3000000000000003E-5</c:v>
                </c:pt>
                <c:pt idx="17343">
                  <c:v>3.3000000000000003E-5</c:v>
                </c:pt>
                <c:pt idx="17344">
                  <c:v>3.3000000000000003E-5</c:v>
                </c:pt>
                <c:pt idx="17345">
                  <c:v>3.3000000000000003E-5</c:v>
                </c:pt>
                <c:pt idx="17346">
                  <c:v>3.3000000000000003E-5</c:v>
                </c:pt>
                <c:pt idx="17347">
                  <c:v>3.3000000000000003E-5</c:v>
                </c:pt>
                <c:pt idx="17348">
                  <c:v>3.3000000000000003E-5</c:v>
                </c:pt>
                <c:pt idx="17349">
                  <c:v>3.3000000000000003E-5</c:v>
                </c:pt>
                <c:pt idx="17350">
                  <c:v>3.1999999999999999E-5</c:v>
                </c:pt>
                <c:pt idx="17351">
                  <c:v>3.1999999999999999E-5</c:v>
                </c:pt>
                <c:pt idx="17352">
                  <c:v>3.1000000000000001E-5</c:v>
                </c:pt>
                <c:pt idx="17353">
                  <c:v>3.1000000000000001E-5</c:v>
                </c:pt>
                <c:pt idx="17354">
                  <c:v>3.0000000000000001E-5</c:v>
                </c:pt>
                <c:pt idx="17355">
                  <c:v>3.0000000000000001E-5</c:v>
                </c:pt>
                <c:pt idx="17356">
                  <c:v>2.9E-5</c:v>
                </c:pt>
                <c:pt idx="17357">
                  <c:v>2.8E-5</c:v>
                </c:pt>
                <c:pt idx="17358">
                  <c:v>2.8E-5</c:v>
                </c:pt>
                <c:pt idx="17359">
                  <c:v>2.6999999999999999E-5</c:v>
                </c:pt>
                <c:pt idx="17360">
                  <c:v>2.5999999999999998E-5</c:v>
                </c:pt>
                <c:pt idx="17361">
                  <c:v>2.5000000000000001E-5</c:v>
                </c:pt>
                <c:pt idx="17362">
                  <c:v>2.4000000000000001E-5</c:v>
                </c:pt>
                <c:pt idx="17363">
                  <c:v>2.3E-5</c:v>
                </c:pt>
                <c:pt idx="17364">
                  <c:v>2.1999999999999999E-5</c:v>
                </c:pt>
                <c:pt idx="17365">
                  <c:v>2.0999999999999999E-5</c:v>
                </c:pt>
                <c:pt idx="17366">
                  <c:v>2.0000000000000002E-5</c:v>
                </c:pt>
                <c:pt idx="17367">
                  <c:v>1.8E-5</c:v>
                </c:pt>
                <c:pt idx="17368">
                  <c:v>1.7E-5</c:v>
                </c:pt>
                <c:pt idx="17369">
                  <c:v>1.5999999999999999E-5</c:v>
                </c:pt>
                <c:pt idx="17370">
                  <c:v>1.5E-5</c:v>
                </c:pt>
                <c:pt idx="17371">
                  <c:v>1.2999999999999999E-5</c:v>
                </c:pt>
                <c:pt idx="17372">
                  <c:v>1.2E-5</c:v>
                </c:pt>
                <c:pt idx="17373">
                  <c:v>1.0000000000000001E-5</c:v>
                </c:pt>
                <c:pt idx="17374">
                  <c:v>9.0000000000000002E-6</c:v>
                </c:pt>
                <c:pt idx="17375">
                  <c:v>6.9999999999999999E-6</c:v>
                </c:pt>
                <c:pt idx="17376">
                  <c:v>6.0000000000000002E-6</c:v>
                </c:pt>
                <c:pt idx="17377">
                  <c:v>3.9999999999999998E-6</c:v>
                </c:pt>
                <c:pt idx="17378">
                  <c:v>3.0000000000000001E-6</c:v>
                </c:pt>
                <c:pt idx="17379">
                  <c:v>1.9999999999999999E-6</c:v>
                </c:pt>
                <c:pt idx="17380">
                  <c:v>1.9999999999999999E-6</c:v>
                </c:pt>
                <c:pt idx="17381">
                  <c:v>3.0000000000000001E-6</c:v>
                </c:pt>
                <c:pt idx="17382">
                  <c:v>5.0000000000000004E-6</c:v>
                </c:pt>
                <c:pt idx="17383">
                  <c:v>6.9999999999999999E-6</c:v>
                </c:pt>
                <c:pt idx="17384">
                  <c:v>7.9999999999999996E-6</c:v>
                </c:pt>
                <c:pt idx="17385">
                  <c:v>1.0000000000000001E-5</c:v>
                </c:pt>
                <c:pt idx="17386">
                  <c:v>1.2E-5</c:v>
                </c:pt>
                <c:pt idx="17387">
                  <c:v>1.4E-5</c:v>
                </c:pt>
                <c:pt idx="17388">
                  <c:v>1.5E-5</c:v>
                </c:pt>
                <c:pt idx="17389">
                  <c:v>1.7E-5</c:v>
                </c:pt>
                <c:pt idx="17390">
                  <c:v>1.9000000000000001E-5</c:v>
                </c:pt>
                <c:pt idx="17391">
                  <c:v>2.0000000000000002E-5</c:v>
                </c:pt>
                <c:pt idx="17392">
                  <c:v>2.1999999999999999E-5</c:v>
                </c:pt>
                <c:pt idx="17393">
                  <c:v>2.4000000000000001E-5</c:v>
                </c:pt>
                <c:pt idx="17394">
                  <c:v>2.5000000000000001E-5</c:v>
                </c:pt>
                <c:pt idx="17395">
                  <c:v>2.6999999999999999E-5</c:v>
                </c:pt>
                <c:pt idx="17396">
                  <c:v>2.8E-5</c:v>
                </c:pt>
                <c:pt idx="17397">
                  <c:v>3.0000000000000001E-5</c:v>
                </c:pt>
                <c:pt idx="17398">
                  <c:v>3.1000000000000001E-5</c:v>
                </c:pt>
                <c:pt idx="17399">
                  <c:v>3.3000000000000003E-5</c:v>
                </c:pt>
                <c:pt idx="17400">
                  <c:v>3.4E-5</c:v>
                </c:pt>
                <c:pt idx="17401">
                  <c:v>3.4999999999999997E-5</c:v>
                </c:pt>
                <c:pt idx="17402">
                  <c:v>3.6000000000000001E-5</c:v>
                </c:pt>
                <c:pt idx="17403">
                  <c:v>3.8000000000000002E-5</c:v>
                </c:pt>
                <c:pt idx="17404">
                  <c:v>3.8999999999999999E-5</c:v>
                </c:pt>
                <c:pt idx="17405">
                  <c:v>4.0000000000000003E-5</c:v>
                </c:pt>
                <c:pt idx="17406">
                  <c:v>4.1E-5</c:v>
                </c:pt>
                <c:pt idx="17407">
                  <c:v>4.1999999999999998E-5</c:v>
                </c:pt>
                <c:pt idx="17408">
                  <c:v>4.1999999999999998E-5</c:v>
                </c:pt>
                <c:pt idx="17409">
                  <c:v>4.3000000000000002E-5</c:v>
                </c:pt>
                <c:pt idx="17410">
                  <c:v>4.3999999999999999E-5</c:v>
                </c:pt>
                <c:pt idx="17411">
                  <c:v>4.3999999999999999E-5</c:v>
                </c:pt>
                <c:pt idx="17412">
                  <c:v>4.5000000000000003E-5</c:v>
                </c:pt>
                <c:pt idx="17413">
                  <c:v>4.6E-5</c:v>
                </c:pt>
                <c:pt idx="17414">
                  <c:v>4.6E-5</c:v>
                </c:pt>
                <c:pt idx="17415">
                  <c:v>4.6E-5</c:v>
                </c:pt>
                <c:pt idx="17416">
                  <c:v>4.6999999999999997E-5</c:v>
                </c:pt>
                <c:pt idx="17417">
                  <c:v>4.6999999999999997E-5</c:v>
                </c:pt>
                <c:pt idx="17418">
                  <c:v>4.6999999999999997E-5</c:v>
                </c:pt>
                <c:pt idx="17419">
                  <c:v>4.6999999999999997E-5</c:v>
                </c:pt>
                <c:pt idx="17420">
                  <c:v>4.6999999999999997E-5</c:v>
                </c:pt>
                <c:pt idx="17421">
                  <c:v>4.6999999999999997E-5</c:v>
                </c:pt>
                <c:pt idx="17422">
                  <c:v>4.6999999999999997E-5</c:v>
                </c:pt>
                <c:pt idx="17423">
                  <c:v>4.6999999999999997E-5</c:v>
                </c:pt>
                <c:pt idx="17424">
                  <c:v>4.6999999999999997E-5</c:v>
                </c:pt>
                <c:pt idx="17425">
                  <c:v>4.6E-5</c:v>
                </c:pt>
                <c:pt idx="17426">
                  <c:v>4.6E-5</c:v>
                </c:pt>
                <c:pt idx="17427">
                  <c:v>4.6E-5</c:v>
                </c:pt>
                <c:pt idx="17428">
                  <c:v>4.5000000000000003E-5</c:v>
                </c:pt>
                <c:pt idx="17429">
                  <c:v>4.5000000000000003E-5</c:v>
                </c:pt>
                <c:pt idx="17430">
                  <c:v>4.5000000000000003E-5</c:v>
                </c:pt>
                <c:pt idx="17431">
                  <c:v>4.3999999999999999E-5</c:v>
                </c:pt>
                <c:pt idx="17432">
                  <c:v>4.3999999999999999E-5</c:v>
                </c:pt>
                <c:pt idx="17433">
                  <c:v>4.3000000000000002E-5</c:v>
                </c:pt>
                <c:pt idx="17434">
                  <c:v>4.3000000000000002E-5</c:v>
                </c:pt>
                <c:pt idx="17435">
                  <c:v>4.1999999999999998E-5</c:v>
                </c:pt>
                <c:pt idx="17436">
                  <c:v>4.1999999999999998E-5</c:v>
                </c:pt>
                <c:pt idx="17437">
                  <c:v>4.1E-5</c:v>
                </c:pt>
                <c:pt idx="17438">
                  <c:v>4.0000000000000003E-5</c:v>
                </c:pt>
                <c:pt idx="17439">
                  <c:v>4.0000000000000003E-5</c:v>
                </c:pt>
                <c:pt idx="17440">
                  <c:v>3.8999999999999999E-5</c:v>
                </c:pt>
                <c:pt idx="17441">
                  <c:v>3.8000000000000002E-5</c:v>
                </c:pt>
                <c:pt idx="17442">
                  <c:v>3.8000000000000002E-5</c:v>
                </c:pt>
                <c:pt idx="17443">
                  <c:v>3.6999999999999998E-5</c:v>
                </c:pt>
                <c:pt idx="17444">
                  <c:v>3.6999999999999998E-5</c:v>
                </c:pt>
                <c:pt idx="17445">
                  <c:v>3.6000000000000001E-5</c:v>
                </c:pt>
                <c:pt idx="17446">
                  <c:v>3.4999999999999997E-5</c:v>
                </c:pt>
                <c:pt idx="17447">
                  <c:v>3.4999999999999997E-5</c:v>
                </c:pt>
                <c:pt idx="17448">
                  <c:v>3.4E-5</c:v>
                </c:pt>
                <c:pt idx="17449">
                  <c:v>3.4E-5</c:v>
                </c:pt>
                <c:pt idx="17450">
                  <c:v>3.3000000000000003E-5</c:v>
                </c:pt>
                <c:pt idx="17451">
                  <c:v>3.3000000000000003E-5</c:v>
                </c:pt>
                <c:pt idx="17452">
                  <c:v>3.1999999999999999E-5</c:v>
                </c:pt>
                <c:pt idx="17453">
                  <c:v>3.1999999999999999E-5</c:v>
                </c:pt>
                <c:pt idx="17454">
                  <c:v>3.1000000000000001E-5</c:v>
                </c:pt>
                <c:pt idx="17455">
                  <c:v>3.1000000000000001E-5</c:v>
                </c:pt>
                <c:pt idx="17456">
                  <c:v>3.0000000000000001E-5</c:v>
                </c:pt>
                <c:pt idx="17457">
                  <c:v>3.0000000000000001E-5</c:v>
                </c:pt>
                <c:pt idx="17458">
                  <c:v>3.0000000000000001E-5</c:v>
                </c:pt>
                <c:pt idx="17459">
                  <c:v>2.9E-5</c:v>
                </c:pt>
                <c:pt idx="17460">
                  <c:v>2.9E-5</c:v>
                </c:pt>
                <c:pt idx="17461">
                  <c:v>2.9E-5</c:v>
                </c:pt>
                <c:pt idx="17462">
                  <c:v>2.8E-5</c:v>
                </c:pt>
                <c:pt idx="17463">
                  <c:v>2.8E-5</c:v>
                </c:pt>
                <c:pt idx="17464">
                  <c:v>2.8E-5</c:v>
                </c:pt>
                <c:pt idx="17465">
                  <c:v>2.8E-5</c:v>
                </c:pt>
                <c:pt idx="17466">
                  <c:v>2.8E-5</c:v>
                </c:pt>
                <c:pt idx="17467">
                  <c:v>2.8E-5</c:v>
                </c:pt>
                <c:pt idx="17468">
                  <c:v>2.6999999999999999E-5</c:v>
                </c:pt>
                <c:pt idx="17469">
                  <c:v>2.6999999999999999E-5</c:v>
                </c:pt>
                <c:pt idx="17470">
                  <c:v>2.6999999999999999E-5</c:v>
                </c:pt>
                <c:pt idx="17471">
                  <c:v>2.6999999999999999E-5</c:v>
                </c:pt>
                <c:pt idx="17472">
                  <c:v>2.6999999999999999E-5</c:v>
                </c:pt>
                <c:pt idx="17473">
                  <c:v>2.6999999999999999E-5</c:v>
                </c:pt>
                <c:pt idx="17474">
                  <c:v>2.6999999999999999E-5</c:v>
                </c:pt>
                <c:pt idx="17475">
                  <c:v>2.6999999999999999E-5</c:v>
                </c:pt>
                <c:pt idx="17476">
                  <c:v>2.6999999999999999E-5</c:v>
                </c:pt>
                <c:pt idx="17477">
                  <c:v>2.6999999999999999E-5</c:v>
                </c:pt>
                <c:pt idx="17478">
                  <c:v>2.6999999999999999E-5</c:v>
                </c:pt>
                <c:pt idx="17479">
                  <c:v>2.8E-5</c:v>
                </c:pt>
                <c:pt idx="17480">
                  <c:v>2.8E-5</c:v>
                </c:pt>
                <c:pt idx="17481">
                  <c:v>2.8E-5</c:v>
                </c:pt>
                <c:pt idx="17482">
                  <c:v>2.8E-5</c:v>
                </c:pt>
                <c:pt idx="17483">
                  <c:v>2.8E-5</c:v>
                </c:pt>
                <c:pt idx="17484">
                  <c:v>2.8E-5</c:v>
                </c:pt>
                <c:pt idx="17485">
                  <c:v>2.8E-5</c:v>
                </c:pt>
                <c:pt idx="17486">
                  <c:v>2.8E-5</c:v>
                </c:pt>
                <c:pt idx="17487">
                  <c:v>2.9E-5</c:v>
                </c:pt>
                <c:pt idx="17488">
                  <c:v>2.9E-5</c:v>
                </c:pt>
                <c:pt idx="17489">
                  <c:v>2.9E-5</c:v>
                </c:pt>
                <c:pt idx="17490">
                  <c:v>2.9E-5</c:v>
                </c:pt>
                <c:pt idx="17491">
                  <c:v>2.9E-5</c:v>
                </c:pt>
                <c:pt idx="17492">
                  <c:v>2.9E-5</c:v>
                </c:pt>
                <c:pt idx="17493">
                  <c:v>2.9E-5</c:v>
                </c:pt>
                <c:pt idx="17494">
                  <c:v>2.9E-5</c:v>
                </c:pt>
                <c:pt idx="17495">
                  <c:v>2.9E-5</c:v>
                </c:pt>
                <c:pt idx="17496">
                  <c:v>2.9E-5</c:v>
                </c:pt>
                <c:pt idx="17497">
                  <c:v>2.9E-5</c:v>
                </c:pt>
                <c:pt idx="17498">
                  <c:v>2.9E-5</c:v>
                </c:pt>
                <c:pt idx="17499">
                  <c:v>2.9E-5</c:v>
                </c:pt>
                <c:pt idx="17500">
                  <c:v>2.9E-5</c:v>
                </c:pt>
                <c:pt idx="17501">
                  <c:v>2.9E-5</c:v>
                </c:pt>
                <c:pt idx="17502">
                  <c:v>2.9E-5</c:v>
                </c:pt>
                <c:pt idx="17503">
                  <c:v>2.9E-5</c:v>
                </c:pt>
                <c:pt idx="17504">
                  <c:v>2.9E-5</c:v>
                </c:pt>
                <c:pt idx="17505">
                  <c:v>2.8E-5</c:v>
                </c:pt>
                <c:pt idx="17506">
                  <c:v>2.8E-5</c:v>
                </c:pt>
                <c:pt idx="17507">
                  <c:v>2.8E-5</c:v>
                </c:pt>
                <c:pt idx="17508">
                  <c:v>2.8E-5</c:v>
                </c:pt>
                <c:pt idx="17509">
                  <c:v>2.6999999999999999E-5</c:v>
                </c:pt>
                <c:pt idx="17510">
                  <c:v>2.6999999999999999E-5</c:v>
                </c:pt>
                <c:pt idx="17511">
                  <c:v>2.6999999999999999E-5</c:v>
                </c:pt>
                <c:pt idx="17512">
                  <c:v>2.5999999999999998E-5</c:v>
                </c:pt>
                <c:pt idx="17513">
                  <c:v>2.5999999999999998E-5</c:v>
                </c:pt>
                <c:pt idx="17514">
                  <c:v>2.5999999999999998E-5</c:v>
                </c:pt>
                <c:pt idx="17515">
                  <c:v>2.5000000000000001E-5</c:v>
                </c:pt>
                <c:pt idx="17516">
                  <c:v>2.5000000000000001E-5</c:v>
                </c:pt>
                <c:pt idx="17517">
                  <c:v>2.4000000000000001E-5</c:v>
                </c:pt>
                <c:pt idx="17518">
                  <c:v>2.4000000000000001E-5</c:v>
                </c:pt>
                <c:pt idx="17519">
                  <c:v>2.4000000000000001E-5</c:v>
                </c:pt>
                <c:pt idx="17520">
                  <c:v>2.3E-5</c:v>
                </c:pt>
                <c:pt idx="17521">
                  <c:v>2.3E-5</c:v>
                </c:pt>
                <c:pt idx="17522">
                  <c:v>2.1999999999999999E-5</c:v>
                </c:pt>
                <c:pt idx="17523">
                  <c:v>2.1999999999999999E-5</c:v>
                </c:pt>
                <c:pt idx="17524">
                  <c:v>2.1999999999999999E-5</c:v>
                </c:pt>
                <c:pt idx="17525">
                  <c:v>2.1999999999999999E-5</c:v>
                </c:pt>
                <c:pt idx="17526">
                  <c:v>2.0999999999999999E-5</c:v>
                </c:pt>
                <c:pt idx="17527">
                  <c:v>2.0999999999999999E-5</c:v>
                </c:pt>
                <c:pt idx="17528">
                  <c:v>2.0999999999999999E-5</c:v>
                </c:pt>
                <c:pt idx="17529">
                  <c:v>2.0999999999999999E-5</c:v>
                </c:pt>
                <c:pt idx="17530">
                  <c:v>2.0999999999999999E-5</c:v>
                </c:pt>
                <c:pt idx="17531">
                  <c:v>2.0999999999999999E-5</c:v>
                </c:pt>
                <c:pt idx="17532">
                  <c:v>2.0999999999999999E-5</c:v>
                </c:pt>
                <c:pt idx="17533">
                  <c:v>2.0999999999999999E-5</c:v>
                </c:pt>
                <c:pt idx="17534">
                  <c:v>2.0999999999999999E-5</c:v>
                </c:pt>
                <c:pt idx="17535">
                  <c:v>2.0999999999999999E-5</c:v>
                </c:pt>
                <c:pt idx="17536">
                  <c:v>2.0999999999999999E-5</c:v>
                </c:pt>
                <c:pt idx="17537">
                  <c:v>2.0999999999999999E-5</c:v>
                </c:pt>
                <c:pt idx="17538">
                  <c:v>2.1999999999999999E-5</c:v>
                </c:pt>
                <c:pt idx="17539">
                  <c:v>2.1999999999999999E-5</c:v>
                </c:pt>
                <c:pt idx="17540">
                  <c:v>2.1999999999999999E-5</c:v>
                </c:pt>
                <c:pt idx="17541">
                  <c:v>2.3E-5</c:v>
                </c:pt>
                <c:pt idx="17542">
                  <c:v>2.3E-5</c:v>
                </c:pt>
                <c:pt idx="17543">
                  <c:v>2.3E-5</c:v>
                </c:pt>
                <c:pt idx="17544">
                  <c:v>2.4000000000000001E-5</c:v>
                </c:pt>
                <c:pt idx="17545">
                  <c:v>2.4000000000000001E-5</c:v>
                </c:pt>
                <c:pt idx="17546">
                  <c:v>2.4000000000000001E-5</c:v>
                </c:pt>
                <c:pt idx="17547">
                  <c:v>2.5000000000000001E-5</c:v>
                </c:pt>
                <c:pt idx="17548">
                  <c:v>2.5000000000000001E-5</c:v>
                </c:pt>
                <c:pt idx="17549">
                  <c:v>2.5000000000000001E-5</c:v>
                </c:pt>
                <c:pt idx="17550">
                  <c:v>2.5999999999999998E-5</c:v>
                </c:pt>
                <c:pt idx="17551">
                  <c:v>2.5999999999999998E-5</c:v>
                </c:pt>
                <c:pt idx="17552">
                  <c:v>2.5999999999999998E-5</c:v>
                </c:pt>
                <c:pt idx="17553">
                  <c:v>2.5999999999999998E-5</c:v>
                </c:pt>
                <c:pt idx="17554">
                  <c:v>2.5999999999999998E-5</c:v>
                </c:pt>
                <c:pt idx="17555">
                  <c:v>2.5999999999999998E-5</c:v>
                </c:pt>
                <c:pt idx="17556">
                  <c:v>2.5999999999999998E-5</c:v>
                </c:pt>
                <c:pt idx="17557">
                  <c:v>2.5999999999999998E-5</c:v>
                </c:pt>
                <c:pt idx="17558">
                  <c:v>2.5999999999999998E-5</c:v>
                </c:pt>
                <c:pt idx="17559">
                  <c:v>2.5999999999999998E-5</c:v>
                </c:pt>
                <c:pt idx="17560">
                  <c:v>2.5999999999999998E-5</c:v>
                </c:pt>
                <c:pt idx="17561">
                  <c:v>2.5999999999999998E-5</c:v>
                </c:pt>
                <c:pt idx="17562">
                  <c:v>2.5999999999999998E-5</c:v>
                </c:pt>
                <c:pt idx="17563">
                  <c:v>2.5999999999999998E-5</c:v>
                </c:pt>
                <c:pt idx="17564">
                  <c:v>2.5999999999999998E-5</c:v>
                </c:pt>
                <c:pt idx="17565">
                  <c:v>2.5000000000000001E-5</c:v>
                </c:pt>
                <c:pt idx="17566">
                  <c:v>2.5000000000000001E-5</c:v>
                </c:pt>
                <c:pt idx="17567">
                  <c:v>2.5000000000000001E-5</c:v>
                </c:pt>
                <c:pt idx="17568">
                  <c:v>2.4000000000000001E-5</c:v>
                </c:pt>
                <c:pt idx="17569">
                  <c:v>2.4000000000000001E-5</c:v>
                </c:pt>
                <c:pt idx="17570">
                  <c:v>2.3E-5</c:v>
                </c:pt>
                <c:pt idx="17571">
                  <c:v>2.3E-5</c:v>
                </c:pt>
                <c:pt idx="17572">
                  <c:v>2.1999999999999999E-5</c:v>
                </c:pt>
                <c:pt idx="17573">
                  <c:v>2.1999999999999999E-5</c:v>
                </c:pt>
                <c:pt idx="17574">
                  <c:v>2.0999999999999999E-5</c:v>
                </c:pt>
                <c:pt idx="17575">
                  <c:v>2.0000000000000002E-5</c:v>
                </c:pt>
                <c:pt idx="17576">
                  <c:v>2.0000000000000002E-5</c:v>
                </c:pt>
                <c:pt idx="17577">
                  <c:v>1.9000000000000001E-5</c:v>
                </c:pt>
                <c:pt idx="17578">
                  <c:v>1.8E-5</c:v>
                </c:pt>
                <c:pt idx="17579">
                  <c:v>1.8E-5</c:v>
                </c:pt>
                <c:pt idx="17580">
                  <c:v>1.7E-5</c:v>
                </c:pt>
                <c:pt idx="17581">
                  <c:v>1.5999999999999999E-5</c:v>
                </c:pt>
                <c:pt idx="17582">
                  <c:v>1.5999999999999999E-5</c:v>
                </c:pt>
                <c:pt idx="17583">
                  <c:v>1.5E-5</c:v>
                </c:pt>
                <c:pt idx="17584">
                  <c:v>1.4E-5</c:v>
                </c:pt>
                <c:pt idx="17585">
                  <c:v>1.4E-5</c:v>
                </c:pt>
                <c:pt idx="17586">
                  <c:v>1.2999999999999999E-5</c:v>
                </c:pt>
                <c:pt idx="17587">
                  <c:v>1.2E-5</c:v>
                </c:pt>
                <c:pt idx="17588">
                  <c:v>1.2E-5</c:v>
                </c:pt>
                <c:pt idx="17589">
                  <c:v>1.1E-5</c:v>
                </c:pt>
                <c:pt idx="17590">
                  <c:v>1.1E-5</c:v>
                </c:pt>
                <c:pt idx="17591">
                  <c:v>1.0000000000000001E-5</c:v>
                </c:pt>
                <c:pt idx="17592">
                  <c:v>1.0000000000000001E-5</c:v>
                </c:pt>
                <c:pt idx="17593">
                  <c:v>9.0000000000000002E-6</c:v>
                </c:pt>
                <c:pt idx="17594">
                  <c:v>9.0000000000000002E-6</c:v>
                </c:pt>
                <c:pt idx="17595">
                  <c:v>7.9999999999999996E-6</c:v>
                </c:pt>
                <c:pt idx="17596">
                  <c:v>7.9999999999999996E-6</c:v>
                </c:pt>
                <c:pt idx="17597">
                  <c:v>7.9999999999999996E-6</c:v>
                </c:pt>
                <c:pt idx="17598">
                  <c:v>6.9999999999999999E-6</c:v>
                </c:pt>
                <c:pt idx="17599">
                  <c:v>6.9999999999999999E-6</c:v>
                </c:pt>
                <c:pt idx="17600">
                  <c:v>6.9999999999999999E-6</c:v>
                </c:pt>
                <c:pt idx="17601">
                  <c:v>6.0000000000000002E-6</c:v>
                </c:pt>
                <c:pt idx="17602">
                  <c:v>6.0000000000000002E-6</c:v>
                </c:pt>
                <c:pt idx="17603">
                  <c:v>6.0000000000000002E-6</c:v>
                </c:pt>
                <c:pt idx="17604">
                  <c:v>6.0000000000000002E-6</c:v>
                </c:pt>
                <c:pt idx="17605">
                  <c:v>6.0000000000000002E-6</c:v>
                </c:pt>
                <c:pt idx="17606">
                  <c:v>5.0000000000000004E-6</c:v>
                </c:pt>
                <c:pt idx="17607">
                  <c:v>5.0000000000000004E-6</c:v>
                </c:pt>
                <c:pt idx="17608">
                  <c:v>5.0000000000000004E-6</c:v>
                </c:pt>
                <c:pt idx="17609">
                  <c:v>5.0000000000000004E-6</c:v>
                </c:pt>
                <c:pt idx="17610">
                  <c:v>3.9999999999999998E-6</c:v>
                </c:pt>
                <c:pt idx="17611">
                  <c:v>3.9999999999999998E-6</c:v>
                </c:pt>
                <c:pt idx="17612">
                  <c:v>3.9999999999999998E-6</c:v>
                </c:pt>
                <c:pt idx="17613">
                  <c:v>3.0000000000000001E-6</c:v>
                </c:pt>
                <c:pt idx="17614">
                  <c:v>3.0000000000000001E-6</c:v>
                </c:pt>
                <c:pt idx="17615">
                  <c:v>3.0000000000000001E-6</c:v>
                </c:pt>
                <c:pt idx="17616">
                  <c:v>1.9999999999999999E-6</c:v>
                </c:pt>
                <c:pt idx="17617">
                  <c:v>1.9999999999999999E-6</c:v>
                </c:pt>
                <c:pt idx="17618">
                  <c:v>1.9999999999999999E-6</c:v>
                </c:pt>
                <c:pt idx="17619">
                  <c:v>1.9999999999999999E-6</c:v>
                </c:pt>
                <c:pt idx="17620">
                  <c:v>1.9999999999999999E-6</c:v>
                </c:pt>
                <c:pt idx="17621">
                  <c:v>1.9999999999999999E-6</c:v>
                </c:pt>
                <c:pt idx="17622">
                  <c:v>3.0000000000000001E-6</c:v>
                </c:pt>
                <c:pt idx="17623">
                  <c:v>3.0000000000000001E-6</c:v>
                </c:pt>
                <c:pt idx="17624">
                  <c:v>3.9999999999999998E-6</c:v>
                </c:pt>
                <c:pt idx="17625">
                  <c:v>5.0000000000000004E-6</c:v>
                </c:pt>
                <c:pt idx="17626">
                  <c:v>5.0000000000000004E-6</c:v>
                </c:pt>
                <c:pt idx="17627">
                  <c:v>6.0000000000000002E-6</c:v>
                </c:pt>
                <c:pt idx="17628">
                  <c:v>6.9999999999999999E-6</c:v>
                </c:pt>
                <c:pt idx="17629">
                  <c:v>6.9999999999999999E-6</c:v>
                </c:pt>
                <c:pt idx="17630">
                  <c:v>7.9999999999999996E-6</c:v>
                </c:pt>
                <c:pt idx="17631">
                  <c:v>9.0000000000000002E-6</c:v>
                </c:pt>
                <c:pt idx="17632">
                  <c:v>1.0000000000000001E-5</c:v>
                </c:pt>
                <c:pt idx="17633">
                  <c:v>1.1E-5</c:v>
                </c:pt>
                <c:pt idx="17634">
                  <c:v>1.1E-5</c:v>
                </c:pt>
                <c:pt idx="17635">
                  <c:v>1.2E-5</c:v>
                </c:pt>
                <c:pt idx="17636">
                  <c:v>1.2999999999999999E-5</c:v>
                </c:pt>
                <c:pt idx="17637">
                  <c:v>1.2999999999999999E-5</c:v>
                </c:pt>
                <c:pt idx="17638">
                  <c:v>1.4E-5</c:v>
                </c:pt>
                <c:pt idx="17639">
                  <c:v>1.5E-5</c:v>
                </c:pt>
                <c:pt idx="17640">
                  <c:v>1.5E-5</c:v>
                </c:pt>
                <c:pt idx="17641">
                  <c:v>1.5999999999999999E-5</c:v>
                </c:pt>
                <c:pt idx="17642">
                  <c:v>1.7E-5</c:v>
                </c:pt>
                <c:pt idx="17643">
                  <c:v>1.7E-5</c:v>
                </c:pt>
                <c:pt idx="17644">
                  <c:v>1.7E-5</c:v>
                </c:pt>
                <c:pt idx="17645">
                  <c:v>1.8E-5</c:v>
                </c:pt>
                <c:pt idx="17646">
                  <c:v>1.8E-5</c:v>
                </c:pt>
                <c:pt idx="17647">
                  <c:v>1.9000000000000001E-5</c:v>
                </c:pt>
                <c:pt idx="17648">
                  <c:v>1.9000000000000001E-5</c:v>
                </c:pt>
                <c:pt idx="17649">
                  <c:v>1.9000000000000001E-5</c:v>
                </c:pt>
                <c:pt idx="17650">
                  <c:v>1.9000000000000001E-5</c:v>
                </c:pt>
                <c:pt idx="17651">
                  <c:v>1.9000000000000001E-5</c:v>
                </c:pt>
                <c:pt idx="17652">
                  <c:v>1.9000000000000001E-5</c:v>
                </c:pt>
                <c:pt idx="17653">
                  <c:v>1.9000000000000001E-5</c:v>
                </c:pt>
                <c:pt idx="17654">
                  <c:v>1.9000000000000001E-5</c:v>
                </c:pt>
                <c:pt idx="17655">
                  <c:v>1.9000000000000001E-5</c:v>
                </c:pt>
                <c:pt idx="17656">
                  <c:v>1.9000000000000001E-5</c:v>
                </c:pt>
                <c:pt idx="17657">
                  <c:v>1.8E-5</c:v>
                </c:pt>
                <c:pt idx="17658">
                  <c:v>1.8E-5</c:v>
                </c:pt>
                <c:pt idx="17659">
                  <c:v>1.7E-5</c:v>
                </c:pt>
                <c:pt idx="17660">
                  <c:v>1.7E-5</c:v>
                </c:pt>
                <c:pt idx="17661">
                  <c:v>1.5999999999999999E-5</c:v>
                </c:pt>
                <c:pt idx="17662">
                  <c:v>1.5999999999999999E-5</c:v>
                </c:pt>
                <c:pt idx="17663">
                  <c:v>1.5E-5</c:v>
                </c:pt>
                <c:pt idx="17664">
                  <c:v>1.5E-5</c:v>
                </c:pt>
                <c:pt idx="17665">
                  <c:v>1.4E-5</c:v>
                </c:pt>
                <c:pt idx="17666">
                  <c:v>1.2999999999999999E-5</c:v>
                </c:pt>
                <c:pt idx="17667">
                  <c:v>1.2999999999999999E-5</c:v>
                </c:pt>
                <c:pt idx="17668">
                  <c:v>1.2E-5</c:v>
                </c:pt>
                <c:pt idx="17669">
                  <c:v>1.1E-5</c:v>
                </c:pt>
                <c:pt idx="17670">
                  <c:v>1.1E-5</c:v>
                </c:pt>
                <c:pt idx="17671">
                  <c:v>1.0000000000000001E-5</c:v>
                </c:pt>
                <c:pt idx="17672">
                  <c:v>9.0000000000000002E-6</c:v>
                </c:pt>
                <c:pt idx="17673">
                  <c:v>9.0000000000000002E-6</c:v>
                </c:pt>
                <c:pt idx="17674">
                  <c:v>9.0000000000000002E-6</c:v>
                </c:pt>
                <c:pt idx="17675">
                  <c:v>9.0000000000000002E-6</c:v>
                </c:pt>
                <c:pt idx="17676">
                  <c:v>9.0000000000000002E-6</c:v>
                </c:pt>
                <c:pt idx="17677">
                  <c:v>9.0000000000000002E-6</c:v>
                </c:pt>
                <c:pt idx="17678">
                  <c:v>9.0000000000000002E-6</c:v>
                </c:pt>
                <c:pt idx="17679">
                  <c:v>9.0000000000000002E-6</c:v>
                </c:pt>
                <c:pt idx="17680">
                  <c:v>1.0000000000000001E-5</c:v>
                </c:pt>
                <c:pt idx="17681">
                  <c:v>1.1E-5</c:v>
                </c:pt>
                <c:pt idx="17682">
                  <c:v>1.1E-5</c:v>
                </c:pt>
                <c:pt idx="17683">
                  <c:v>1.2E-5</c:v>
                </c:pt>
                <c:pt idx="17684">
                  <c:v>1.2999999999999999E-5</c:v>
                </c:pt>
                <c:pt idx="17685">
                  <c:v>1.4E-5</c:v>
                </c:pt>
                <c:pt idx="17686">
                  <c:v>1.5E-5</c:v>
                </c:pt>
                <c:pt idx="17687">
                  <c:v>1.5999999999999999E-5</c:v>
                </c:pt>
                <c:pt idx="17688">
                  <c:v>1.7E-5</c:v>
                </c:pt>
                <c:pt idx="17689">
                  <c:v>1.8E-5</c:v>
                </c:pt>
                <c:pt idx="17690">
                  <c:v>1.9000000000000001E-5</c:v>
                </c:pt>
                <c:pt idx="17691">
                  <c:v>2.0000000000000002E-5</c:v>
                </c:pt>
                <c:pt idx="17692">
                  <c:v>2.0999999999999999E-5</c:v>
                </c:pt>
                <c:pt idx="17693">
                  <c:v>2.1999999999999999E-5</c:v>
                </c:pt>
                <c:pt idx="17694">
                  <c:v>2.1999999999999999E-5</c:v>
                </c:pt>
                <c:pt idx="17695">
                  <c:v>2.3E-5</c:v>
                </c:pt>
                <c:pt idx="17696">
                  <c:v>2.4000000000000001E-5</c:v>
                </c:pt>
                <c:pt idx="17697">
                  <c:v>2.5000000000000001E-5</c:v>
                </c:pt>
                <c:pt idx="17698">
                  <c:v>2.5999999999999998E-5</c:v>
                </c:pt>
                <c:pt idx="17699">
                  <c:v>2.6999999999999999E-5</c:v>
                </c:pt>
                <c:pt idx="17700">
                  <c:v>2.6999999999999999E-5</c:v>
                </c:pt>
                <c:pt idx="17701">
                  <c:v>2.8E-5</c:v>
                </c:pt>
                <c:pt idx="17702">
                  <c:v>2.9E-5</c:v>
                </c:pt>
                <c:pt idx="17703">
                  <c:v>2.9E-5</c:v>
                </c:pt>
                <c:pt idx="17704">
                  <c:v>3.0000000000000001E-5</c:v>
                </c:pt>
                <c:pt idx="17705">
                  <c:v>3.0000000000000001E-5</c:v>
                </c:pt>
                <c:pt idx="17706">
                  <c:v>3.1000000000000001E-5</c:v>
                </c:pt>
                <c:pt idx="17707">
                  <c:v>3.1000000000000001E-5</c:v>
                </c:pt>
                <c:pt idx="17708">
                  <c:v>3.1999999999999999E-5</c:v>
                </c:pt>
                <c:pt idx="17709">
                  <c:v>3.1999999999999999E-5</c:v>
                </c:pt>
                <c:pt idx="17710">
                  <c:v>3.3000000000000003E-5</c:v>
                </c:pt>
                <c:pt idx="17711">
                  <c:v>3.3000000000000003E-5</c:v>
                </c:pt>
                <c:pt idx="17712">
                  <c:v>3.3000000000000003E-5</c:v>
                </c:pt>
                <c:pt idx="17713">
                  <c:v>3.4E-5</c:v>
                </c:pt>
                <c:pt idx="17714">
                  <c:v>3.4E-5</c:v>
                </c:pt>
                <c:pt idx="17715">
                  <c:v>3.4E-5</c:v>
                </c:pt>
                <c:pt idx="17716">
                  <c:v>3.4E-5</c:v>
                </c:pt>
                <c:pt idx="17717">
                  <c:v>3.4999999999999997E-5</c:v>
                </c:pt>
                <c:pt idx="17718">
                  <c:v>3.4999999999999997E-5</c:v>
                </c:pt>
                <c:pt idx="17719">
                  <c:v>3.4999999999999997E-5</c:v>
                </c:pt>
                <c:pt idx="17720">
                  <c:v>3.4999999999999997E-5</c:v>
                </c:pt>
                <c:pt idx="17721">
                  <c:v>3.4999999999999997E-5</c:v>
                </c:pt>
                <c:pt idx="17722">
                  <c:v>3.4999999999999997E-5</c:v>
                </c:pt>
                <c:pt idx="17723">
                  <c:v>3.4999999999999997E-5</c:v>
                </c:pt>
                <c:pt idx="17724">
                  <c:v>3.4999999999999997E-5</c:v>
                </c:pt>
                <c:pt idx="17725">
                  <c:v>3.4999999999999997E-5</c:v>
                </c:pt>
                <c:pt idx="17726">
                  <c:v>3.4999999999999997E-5</c:v>
                </c:pt>
                <c:pt idx="17727">
                  <c:v>3.4999999999999997E-5</c:v>
                </c:pt>
                <c:pt idx="17728">
                  <c:v>3.4999999999999997E-5</c:v>
                </c:pt>
                <c:pt idx="17729">
                  <c:v>3.4999999999999997E-5</c:v>
                </c:pt>
                <c:pt idx="17730">
                  <c:v>3.4999999999999997E-5</c:v>
                </c:pt>
                <c:pt idx="17731">
                  <c:v>3.4999999999999997E-5</c:v>
                </c:pt>
                <c:pt idx="17732">
                  <c:v>3.4999999999999997E-5</c:v>
                </c:pt>
                <c:pt idx="17733">
                  <c:v>3.4999999999999997E-5</c:v>
                </c:pt>
                <c:pt idx="17734">
                  <c:v>3.4999999999999997E-5</c:v>
                </c:pt>
                <c:pt idx="17735">
                  <c:v>3.4999999999999997E-5</c:v>
                </c:pt>
                <c:pt idx="17736">
                  <c:v>3.4999999999999997E-5</c:v>
                </c:pt>
                <c:pt idx="17737">
                  <c:v>3.4999999999999997E-5</c:v>
                </c:pt>
                <c:pt idx="17738">
                  <c:v>3.4999999999999997E-5</c:v>
                </c:pt>
                <c:pt idx="17739">
                  <c:v>3.4999999999999997E-5</c:v>
                </c:pt>
                <c:pt idx="17740">
                  <c:v>3.4999999999999997E-5</c:v>
                </c:pt>
                <c:pt idx="17741">
                  <c:v>3.4E-5</c:v>
                </c:pt>
                <c:pt idx="17742">
                  <c:v>3.4E-5</c:v>
                </c:pt>
                <c:pt idx="17743">
                  <c:v>3.4E-5</c:v>
                </c:pt>
                <c:pt idx="17744">
                  <c:v>3.4E-5</c:v>
                </c:pt>
                <c:pt idx="17745">
                  <c:v>3.4E-5</c:v>
                </c:pt>
                <c:pt idx="17746">
                  <c:v>3.4E-5</c:v>
                </c:pt>
                <c:pt idx="17747">
                  <c:v>3.4E-5</c:v>
                </c:pt>
                <c:pt idx="17748">
                  <c:v>3.4E-5</c:v>
                </c:pt>
                <c:pt idx="17749">
                  <c:v>3.3000000000000003E-5</c:v>
                </c:pt>
                <c:pt idx="17750">
                  <c:v>3.3000000000000003E-5</c:v>
                </c:pt>
                <c:pt idx="17751">
                  <c:v>3.3000000000000003E-5</c:v>
                </c:pt>
                <c:pt idx="17752">
                  <c:v>3.3000000000000003E-5</c:v>
                </c:pt>
                <c:pt idx="17753">
                  <c:v>3.1999999999999999E-5</c:v>
                </c:pt>
                <c:pt idx="17754">
                  <c:v>3.1999999999999999E-5</c:v>
                </c:pt>
                <c:pt idx="17755">
                  <c:v>3.1999999999999999E-5</c:v>
                </c:pt>
                <c:pt idx="17756">
                  <c:v>3.1000000000000001E-5</c:v>
                </c:pt>
                <c:pt idx="17757">
                  <c:v>3.1000000000000001E-5</c:v>
                </c:pt>
                <c:pt idx="17758">
                  <c:v>3.1000000000000001E-5</c:v>
                </c:pt>
                <c:pt idx="17759">
                  <c:v>3.0000000000000001E-5</c:v>
                </c:pt>
                <c:pt idx="17760">
                  <c:v>3.0000000000000001E-5</c:v>
                </c:pt>
                <c:pt idx="17761">
                  <c:v>2.9E-5</c:v>
                </c:pt>
                <c:pt idx="17762">
                  <c:v>2.8E-5</c:v>
                </c:pt>
                <c:pt idx="17763">
                  <c:v>2.8E-5</c:v>
                </c:pt>
                <c:pt idx="17764">
                  <c:v>2.6999999999999999E-5</c:v>
                </c:pt>
                <c:pt idx="17765">
                  <c:v>2.5999999999999998E-5</c:v>
                </c:pt>
                <c:pt idx="17766">
                  <c:v>2.5999999999999998E-5</c:v>
                </c:pt>
                <c:pt idx="17767">
                  <c:v>2.5000000000000001E-5</c:v>
                </c:pt>
                <c:pt idx="17768">
                  <c:v>2.4000000000000001E-5</c:v>
                </c:pt>
                <c:pt idx="17769">
                  <c:v>2.3E-5</c:v>
                </c:pt>
                <c:pt idx="17770">
                  <c:v>2.1999999999999999E-5</c:v>
                </c:pt>
                <c:pt idx="17771">
                  <c:v>2.0999999999999999E-5</c:v>
                </c:pt>
                <c:pt idx="17772">
                  <c:v>2.0000000000000002E-5</c:v>
                </c:pt>
                <c:pt idx="17773">
                  <c:v>1.9000000000000001E-5</c:v>
                </c:pt>
                <c:pt idx="17774">
                  <c:v>1.8E-5</c:v>
                </c:pt>
                <c:pt idx="17775">
                  <c:v>1.7E-5</c:v>
                </c:pt>
                <c:pt idx="17776">
                  <c:v>1.5999999999999999E-5</c:v>
                </c:pt>
                <c:pt idx="17777">
                  <c:v>1.5E-5</c:v>
                </c:pt>
                <c:pt idx="17778">
                  <c:v>1.2999999999999999E-5</c:v>
                </c:pt>
                <c:pt idx="17779">
                  <c:v>1.2E-5</c:v>
                </c:pt>
                <c:pt idx="17780">
                  <c:v>1.1E-5</c:v>
                </c:pt>
                <c:pt idx="17781">
                  <c:v>1.0000000000000001E-5</c:v>
                </c:pt>
                <c:pt idx="17782">
                  <c:v>9.0000000000000002E-6</c:v>
                </c:pt>
                <c:pt idx="17783">
                  <c:v>7.9999999999999996E-6</c:v>
                </c:pt>
                <c:pt idx="17784">
                  <c:v>6.9999999999999999E-6</c:v>
                </c:pt>
                <c:pt idx="17785">
                  <c:v>6.0000000000000002E-6</c:v>
                </c:pt>
                <c:pt idx="17786">
                  <c:v>6.0000000000000002E-6</c:v>
                </c:pt>
                <c:pt idx="17787">
                  <c:v>6.0000000000000002E-6</c:v>
                </c:pt>
                <c:pt idx="17788">
                  <c:v>6.0000000000000002E-6</c:v>
                </c:pt>
                <c:pt idx="17789">
                  <c:v>6.9999999999999999E-6</c:v>
                </c:pt>
                <c:pt idx="17790">
                  <c:v>7.9999999999999996E-6</c:v>
                </c:pt>
                <c:pt idx="17791">
                  <c:v>9.0000000000000002E-6</c:v>
                </c:pt>
                <c:pt idx="17792">
                  <c:v>1.0000000000000001E-5</c:v>
                </c:pt>
                <c:pt idx="17793">
                  <c:v>1.1E-5</c:v>
                </c:pt>
                <c:pt idx="17794">
                  <c:v>1.2E-5</c:v>
                </c:pt>
                <c:pt idx="17795">
                  <c:v>1.2999999999999999E-5</c:v>
                </c:pt>
                <c:pt idx="17796">
                  <c:v>1.4E-5</c:v>
                </c:pt>
                <c:pt idx="17797">
                  <c:v>1.5E-5</c:v>
                </c:pt>
                <c:pt idx="17798">
                  <c:v>1.5999999999999999E-5</c:v>
                </c:pt>
                <c:pt idx="17799">
                  <c:v>1.7E-5</c:v>
                </c:pt>
                <c:pt idx="17800">
                  <c:v>1.8E-5</c:v>
                </c:pt>
                <c:pt idx="17801">
                  <c:v>1.9000000000000001E-5</c:v>
                </c:pt>
                <c:pt idx="17802">
                  <c:v>2.0000000000000002E-5</c:v>
                </c:pt>
                <c:pt idx="17803">
                  <c:v>2.0000000000000002E-5</c:v>
                </c:pt>
                <c:pt idx="17804">
                  <c:v>2.0999999999999999E-5</c:v>
                </c:pt>
                <c:pt idx="17805">
                  <c:v>2.1999999999999999E-5</c:v>
                </c:pt>
                <c:pt idx="17806">
                  <c:v>2.1999999999999999E-5</c:v>
                </c:pt>
                <c:pt idx="17807">
                  <c:v>2.3E-5</c:v>
                </c:pt>
                <c:pt idx="17808">
                  <c:v>2.3E-5</c:v>
                </c:pt>
                <c:pt idx="17809">
                  <c:v>2.3E-5</c:v>
                </c:pt>
                <c:pt idx="17810">
                  <c:v>2.4000000000000001E-5</c:v>
                </c:pt>
                <c:pt idx="17811">
                  <c:v>2.4000000000000001E-5</c:v>
                </c:pt>
                <c:pt idx="17812">
                  <c:v>2.4000000000000001E-5</c:v>
                </c:pt>
                <c:pt idx="17813">
                  <c:v>2.4000000000000001E-5</c:v>
                </c:pt>
                <c:pt idx="17814">
                  <c:v>2.4000000000000001E-5</c:v>
                </c:pt>
                <c:pt idx="17815">
                  <c:v>2.4000000000000001E-5</c:v>
                </c:pt>
                <c:pt idx="17816">
                  <c:v>2.4000000000000001E-5</c:v>
                </c:pt>
                <c:pt idx="17817">
                  <c:v>2.4000000000000001E-5</c:v>
                </c:pt>
                <c:pt idx="17818">
                  <c:v>2.3E-5</c:v>
                </c:pt>
                <c:pt idx="17819">
                  <c:v>2.3E-5</c:v>
                </c:pt>
                <c:pt idx="17820">
                  <c:v>2.1999999999999999E-5</c:v>
                </c:pt>
                <c:pt idx="17821">
                  <c:v>2.1999999999999999E-5</c:v>
                </c:pt>
                <c:pt idx="17822">
                  <c:v>2.0999999999999999E-5</c:v>
                </c:pt>
                <c:pt idx="17823">
                  <c:v>2.0999999999999999E-5</c:v>
                </c:pt>
                <c:pt idx="17824">
                  <c:v>2.0000000000000002E-5</c:v>
                </c:pt>
                <c:pt idx="17825">
                  <c:v>1.9000000000000001E-5</c:v>
                </c:pt>
                <c:pt idx="17826">
                  <c:v>1.9000000000000001E-5</c:v>
                </c:pt>
                <c:pt idx="17827">
                  <c:v>1.8E-5</c:v>
                </c:pt>
                <c:pt idx="17828">
                  <c:v>1.7E-5</c:v>
                </c:pt>
                <c:pt idx="17829">
                  <c:v>1.5999999999999999E-5</c:v>
                </c:pt>
                <c:pt idx="17830">
                  <c:v>1.5E-5</c:v>
                </c:pt>
                <c:pt idx="17831">
                  <c:v>1.4E-5</c:v>
                </c:pt>
                <c:pt idx="17832">
                  <c:v>1.4E-5</c:v>
                </c:pt>
                <c:pt idx="17833">
                  <c:v>1.2999999999999999E-5</c:v>
                </c:pt>
                <c:pt idx="17834">
                  <c:v>1.2E-5</c:v>
                </c:pt>
                <c:pt idx="17835">
                  <c:v>1.1E-5</c:v>
                </c:pt>
                <c:pt idx="17836">
                  <c:v>1.0000000000000001E-5</c:v>
                </c:pt>
                <c:pt idx="17837">
                  <c:v>9.0000000000000002E-6</c:v>
                </c:pt>
                <c:pt idx="17838">
                  <c:v>9.0000000000000002E-6</c:v>
                </c:pt>
                <c:pt idx="17839">
                  <c:v>7.9999999999999996E-6</c:v>
                </c:pt>
                <c:pt idx="17840">
                  <c:v>6.9999999999999999E-6</c:v>
                </c:pt>
                <c:pt idx="17841">
                  <c:v>6.9999999999999999E-6</c:v>
                </c:pt>
                <c:pt idx="17842">
                  <c:v>6.0000000000000002E-6</c:v>
                </c:pt>
                <c:pt idx="17843">
                  <c:v>6.0000000000000002E-6</c:v>
                </c:pt>
                <c:pt idx="17844">
                  <c:v>5.0000000000000004E-6</c:v>
                </c:pt>
                <c:pt idx="17845">
                  <c:v>5.0000000000000004E-6</c:v>
                </c:pt>
                <c:pt idx="17846">
                  <c:v>5.0000000000000004E-6</c:v>
                </c:pt>
                <c:pt idx="17847">
                  <c:v>5.0000000000000004E-6</c:v>
                </c:pt>
                <c:pt idx="17848">
                  <c:v>5.0000000000000004E-6</c:v>
                </c:pt>
                <c:pt idx="17849">
                  <c:v>5.0000000000000004E-6</c:v>
                </c:pt>
                <c:pt idx="17850">
                  <c:v>5.0000000000000004E-6</c:v>
                </c:pt>
                <c:pt idx="17851">
                  <c:v>6.0000000000000002E-6</c:v>
                </c:pt>
                <c:pt idx="17852">
                  <c:v>6.0000000000000002E-6</c:v>
                </c:pt>
                <c:pt idx="17853">
                  <c:v>6.0000000000000002E-6</c:v>
                </c:pt>
                <c:pt idx="17854">
                  <c:v>6.0000000000000002E-6</c:v>
                </c:pt>
                <c:pt idx="17855">
                  <c:v>6.0000000000000002E-6</c:v>
                </c:pt>
                <c:pt idx="17856">
                  <c:v>6.9999999999999999E-6</c:v>
                </c:pt>
                <c:pt idx="17857">
                  <c:v>6.9999999999999999E-6</c:v>
                </c:pt>
                <c:pt idx="17858">
                  <c:v>6.9999999999999999E-6</c:v>
                </c:pt>
                <c:pt idx="17859">
                  <c:v>6.9999999999999999E-6</c:v>
                </c:pt>
                <c:pt idx="17860">
                  <c:v>6.9999999999999999E-6</c:v>
                </c:pt>
                <c:pt idx="17861">
                  <c:v>6.9999999999999999E-6</c:v>
                </c:pt>
                <c:pt idx="17862">
                  <c:v>6.9999999999999999E-6</c:v>
                </c:pt>
                <c:pt idx="17863">
                  <c:v>6.9999999999999999E-6</c:v>
                </c:pt>
                <c:pt idx="17864">
                  <c:v>6.9999999999999999E-6</c:v>
                </c:pt>
                <c:pt idx="17865">
                  <c:v>6.9999999999999999E-6</c:v>
                </c:pt>
                <c:pt idx="17866">
                  <c:v>6.9999999999999999E-6</c:v>
                </c:pt>
                <c:pt idx="17867">
                  <c:v>6.9999999999999999E-6</c:v>
                </c:pt>
                <c:pt idx="17868">
                  <c:v>6.0000000000000002E-6</c:v>
                </c:pt>
                <c:pt idx="17869">
                  <c:v>6.0000000000000002E-6</c:v>
                </c:pt>
                <c:pt idx="17870">
                  <c:v>6.0000000000000002E-6</c:v>
                </c:pt>
                <c:pt idx="17871">
                  <c:v>6.0000000000000002E-6</c:v>
                </c:pt>
                <c:pt idx="17872">
                  <c:v>6.0000000000000002E-6</c:v>
                </c:pt>
                <c:pt idx="17873">
                  <c:v>5.0000000000000004E-6</c:v>
                </c:pt>
                <c:pt idx="17874">
                  <c:v>5.0000000000000004E-6</c:v>
                </c:pt>
                <c:pt idx="17875">
                  <c:v>5.0000000000000004E-6</c:v>
                </c:pt>
                <c:pt idx="17876">
                  <c:v>5.0000000000000004E-6</c:v>
                </c:pt>
                <c:pt idx="17877">
                  <c:v>5.0000000000000004E-6</c:v>
                </c:pt>
                <c:pt idx="17878">
                  <c:v>3.9999999999999998E-6</c:v>
                </c:pt>
                <c:pt idx="17879">
                  <c:v>3.9999999999999998E-6</c:v>
                </c:pt>
                <c:pt idx="17880">
                  <c:v>5.0000000000000004E-6</c:v>
                </c:pt>
                <c:pt idx="17881">
                  <c:v>5.0000000000000004E-6</c:v>
                </c:pt>
                <c:pt idx="17882">
                  <c:v>5.0000000000000004E-6</c:v>
                </c:pt>
                <c:pt idx="17883">
                  <c:v>5.0000000000000004E-6</c:v>
                </c:pt>
                <c:pt idx="17884">
                  <c:v>6.0000000000000002E-6</c:v>
                </c:pt>
                <c:pt idx="17885">
                  <c:v>6.0000000000000002E-6</c:v>
                </c:pt>
                <c:pt idx="17886">
                  <c:v>6.9999999999999999E-6</c:v>
                </c:pt>
                <c:pt idx="17887">
                  <c:v>7.9999999999999996E-6</c:v>
                </c:pt>
                <c:pt idx="17888">
                  <c:v>7.9999999999999996E-6</c:v>
                </c:pt>
                <c:pt idx="17889">
                  <c:v>9.0000000000000002E-6</c:v>
                </c:pt>
                <c:pt idx="17890">
                  <c:v>1.0000000000000001E-5</c:v>
                </c:pt>
                <c:pt idx="17891">
                  <c:v>1.0000000000000001E-5</c:v>
                </c:pt>
                <c:pt idx="17892">
                  <c:v>1.1E-5</c:v>
                </c:pt>
                <c:pt idx="17893">
                  <c:v>1.2E-5</c:v>
                </c:pt>
                <c:pt idx="17894">
                  <c:v>1.2999999999999999E-5</c:v>
                </c:pt>
                <c:pt idx="17895">
                  <c:v>1.2999999999999999E-5</c:v>
                </c:pt>
                <c:pt idx="17896">
                  <c:v>1.4E-5</c:v>
                </c:pt>
                <c:pt idx="17897">
                  <c:v>1.5E-5</c:v>
                </c:pt>
                <c:pt idx="17898">
                  <c:v>1.5E-5</c:v>
                </c:pt>
                <c:pt idx="17899">
                  <c:v>1.5999999999999999E-5</c:v>
                </c:pt>
                <c:pt idx="17900">
                  <c:v>1.7E-5</c:v>
                </c:pt>
                <c:pt idx="17901">
                  <c:v>1.7E-5</c:v>
                </c:pt>
                <c:pt idx="17902">
                  <c:v>1.8E-5</c:v>
                </c:pt>
                <c:pt idx="17903">
                  <c:v>1.8E-5</c:v>
                </c:pt>
                <c:pt idx="17904">
                  <c:v>1.8E-5</c:v>
                </c:pt>
                <c:pt idx="17905">
                  <c:v>1.9000000000000001E-5</c:v>
                </c:pt>
                <c:pt idx="17906">
                  <c:v>1.9000000000000001E-5</c:v>
                </c:pt>
                <c:pt idx="17907">
                  <c:v>1.9000000000000001E-5</c:v>
                </c:pt>
                <c:pt idx="17908">
                  <c:v>1.9000000000000001E-5</c:v>
                </c:pt>
                <c:pt idx="17909">
                  <c:v>1.9000000000000001E-5</c:v>
                </c:pt>
                <c:pt idx="17910">
                  <c:v>1.9000000000000001E-5</c:v>
                </c:pt>
                <c:pt idx="17911">
                  <c:v>1.9000000000000001E-5</c:v>
                </c:pt>
                <c:pt idx="17912">
                  <c:v>1.8E-5</c:v>
                </c:pt>
                <c:pt idx="17913">
                  <c:v>1.8E-5</c:v>
                </c:pt>
                <c:pt idx="17914">
                  <c:v>1.7E-5</c:v>
                </c:pt>
                <c:pt idx="17915">
                  <c:v>1.7E-5</c:v>
                </c:pt>
                <c:pt idx="17916">
                  <c:v>1.5999999999999999E-5</c:v>
                </c:pt>
                <c:pt idx="17917">
                  <c:v>1.5E-5</c:v>
                </c:pt>
                <c:pt idx="17918">
                  <c:v>1.4E-5</c:v>
                </c:pt>
                <c:pt idx="17919">
                  <c:v>1.2999999999999999E-5</c:v>
                </c:pt>
                <c:pt idx="17920">
                  <c:v>1.2E-5</c:v>
                </c:pt>
                <c:pt idx="17921">
                  <c:v>1.1E-5</c:v>
                </c:pt>
                <c:pt idx="17922">
                  <c:v>9.0000000000000002E-6</c:v>
                </c:pt>
                <c:pt idx="17923">
                  <c:v>7.9999999999999996E-6</c:v>
                </c:pt>
                <c:pt idx="17924">
                  <c:v>6.0000000000000002E-6</c:v>
                </c:pt>
                <c:pt idx="17925">
                  <c:v>5.0000000000000004E-6</c:v>
                </c:pt>
                <c:pt idx="17926">
                  <c:v>3.9999999999999998E-6</c:v>
                </c:pt>
                <c:pt idx="17927">
                  <c:v>3.0000000000000001E-6</c:v>
                </c:pt>
                <c:pt idx="17928">
                  <c:v>3.0000000000000001E-6</c:v>
                </c:pt>
                <c:pt idx="17929">
                  <c:v>3.9999999999999998E-6</c:v>
                </c:pt>
                <c:pt idx="17930">
                  <c:v>6.0000000000000002E-6</c:v>
                </c:pt>
                <c:pt idx="17931">
                  <c:v>7.9999999999999996E-6</c:v>
                </c:pt>
                <c:pt idx="17932">
                  <c:v>1.0000000000000001E-5</c:v>
                </c:pt>
                <c:pt idx="17933">
                  <c:v>1.2E-5</c:v>
                </c:pt>
                <c:pt idx="17934">
                  <c:v>1.4E-5</c:v>
                </c:pt>
                <c:pt idx="17935">
                  <c:v>1.7E-5</c:v>
                </c:pt>
                <c:pt idx="17936">
                  <c:v>1.9000000000000001E-5</c:v>
                </c:pt>
                <c:pt idx="17937">
                  <c:v>2.0999999999999999E-5</c:v>
                </c:pt>
                <c:pt idx="17938">
                  <c:v>2.4000000000000001E-5</c:v>
                </c:pt>
                <c:pt idx="17939">
                  <c:v>2.5999999999999998E-5</c:v>
                </c:pt>
                <c:pt idx="17940">
                  <c:v>2.8E-5</c:v>
                </c:pt>
                <c:pt idx="17941">
                  <c:v>3.0000000000000001E-5</c:v>
                </c:pt>
                <c:pt idx="17942">
                  <c:v>3.3000000000000003E-5</c:v>
                </c:pt>
                <c:pt idx="17943">
                  <c:v>3.4999999999999997E-5</c:v>
                </c:pt>
                <c:pt idx="17944">
                  <c:v>3.6999999999999998E-5</c:v>
                </c:pt>
                <c:pt idx="17945">
                  <c:v>3.8999999999999999E-5</c:v>
                </c:pt>
                <c:pt idx="17946">
                  <c:v>4.1E-5</c:v>
                </c:pt>
                <c:pt idx="17947">
                  <c:v>4.3000000000000002E-5</c:v>
                </c:pt>
                <c:pt idx="17948">
                  <c:v>4.5000000000000003E-5</c:v>
                </c:pt>
                <c:pt idx="17949">
                  <c:v>4.6999999999999997E-5</c:v>
                </c:pt>
                <c:pt idx="17950">
                  <c:v>4.8000000000000001E-5</c:v>
                </c:pt>
                <c:pt idx="17951">
                  <c:v>5.0000000000000002E-5</c:v>
                </c:pt>
                <c:pt idx="17952">
                  <c:v>5.1E-5</c:v>
                </c:pt>
                <c:pt idx="17953">
                  <c:v>5.3000000000000001E-5</c:v>
                </c:pt>
                <c:pt idx="17954">
                  <c:v>5.3999999999999998E-5</c:v>
                </c:pt>
                <c:pt idx="17955">
                  <c:v>5.5000000000000002E-5</c:v>
                </c:pt>
                <c:pt idx="17956">
                  <c:v>5.5999999999999999E-5</c:v>
                </c:pt>
                <c:pt idx="17957">
                  <c:v>5.7000000000000003E-5</c:v>
                </c:pt>
                <c:pt idx="17958">
                  <c:v>5.7000000000000003E-5</c:v>
                </c:pt>
                <c:pt idx="17959">
                  <c:v>5.8E-5</c:v>
                </c:pt>
                <c:pt idx="17960">
                  <c:v>5.8E-5</c:v>
                </c:pt>
                <c:pt idx="17961">
                  <c:v>5.8999999999999998E-5</c:v>
                </c:pt>
                <c:pt idx="17962">
                  <c:v>5.8999999999999998E-5</c:v>
                </c:pt>
                <c:pt idx="17963">
                  <c:v>5.8999999999999998E-5</c:v>
                </c:pt>
                <c:pt idx="17964">
                  <c:v>5.8999999999999998E-5</c:v>
                </c:pt>
                <c:pt idx="17965">
                  <c:v>5.8999999999999998E-5</c:v>
                </c:pt>
                <c:pt idx="17966">
                  <c:v>5.8E-5</c:v>
                </c:pt>
                <c:pt idx="17967">
                  <c:v>5.8E-5</c:v>
                </c:pt>
                <c:pt idx="17968">
                  <c:v>5.7000000000000003E-5</c:v>
                </c:pt>
                <c:pt idx="17969">
                  <c:v>5.7000000000000003E-5</c:v>
                </c:pt>
                <c:pt idx="17970">
                  <c:v>5.5999999999999999E-5</c:v>
                </c:pt>
                <c:pt idx="17971">
                  <c:v>5.5000000000000002E-5</c:v>
                </c:pt>
                <c:pt idx="17972">
                  <c:v>5.3999999999999998E-5</c:v>
                </c:pt>
                <c:pt idx="17973">
                  <c:v>5.3000000000000001E-5</c:v>
                </c:pt>
                <c:pt idx="17974">
                  <c:v>5.1999999999999997E-5</c:v>
                </c:pt>
                <c:pt idx="17975">
                  <c:v>5.0000000000000002E-5</c:v>
                </c:pt>
                <c:pt idx="17976">
                  <c:v>4.8999999999999998E-5</c:v>
                </c:pt>
                <c:pt idx="17977">
                  <c:v>4.8000000000000001E-5</c:v>
                </c:pt>
                <c:pt idx="17978">
                  <c:v>4.6E-5</c:v>
                </c:pt>
                <c:pt idx="17979">
                  <c:v>4.5000000000000003E-5</c:v>
                </c:pt>
                <c:pt idx="17980">
                  <c:v>4.3000000000000002E-5</c:v>
                </c:pt>
                <c:pt idx="17981">
                  <c:v>4.1E-5</c:v>
                </c:pt>
                <c:pt idx="17982">
                  <c:v>4.0000000000000003E-5</c:v>
                </c:pt>
                <c:pt idx="17983">
                  <c:v>3.8000000000000002E-5</c:v>
                </c:pt>
                <c:pt idx="17984">
                  <c:v>3.6999999999999998E-5</c:v>
                </c:pt>
                <c:pt idx="17985">
                  <c:v>3.4999999999999997E-5</c:v>
                </c:pt>
                <c:pt idx="17986">
                  <c:v>3.3000000000000003E-5</c:v>
                </c:pt>
                <c:pt idx="17987">
                  <c:v>3.1999999999999999E-5</c:v>
                </c:pt>
                <c:pt idx="17988">
                  <c:v>3.0000000000000001E-5</c:v>
                </c:pt>
                <c:pt idx="17989">
                  <c:v>2.8E-5</c:v>
                </c:pt>
                <c:pt idx="17990">
                  <c:v>2.6999999999999999E-5</c:v>
                </c:pt>
                <c:pt idx="17991">
                  <c:v>2.5000000000000001E-5</c:v>
                </c:pt>
                <c:pt idx="17992">
                  <c:v>2.4000000000000001E-5</c:v>
                </c:pt>
                <c:pt idx="17993">
                  <c:v>2.3E-5</c:v>
                </c:pt>
                <c:pt idx="17994">
                  <c:v>2.0999999999999999E-5</c:v>
                </c:pt>
                <c:pt idx="17995">
                  <c:v>2.0000000000000002E-5</c:v>
                </c:pt>
                <c:pt idx="17996">
                  <c:v>1.9000000000000001E-5</c:v>
                </c:pt>
                <c:pt idx="17997">
                  <c:v>1.8E-5</c:v>
                </c:pt>
                <c:pt idx="17998">
                  <c:v>1.7E-5</c:v>
                </c:pt>
                <c:pt idx="17999">
                  <c:v>1.5999999999999999E-5</c:v>
                </c:pt>
                <c:pt idx="18000">
                  <c:v>1.5E-5</c:v>
                </c:pt>
                <c:pt idx="18001">
                  <c:v>1.4E-5</c:v>
                </c:pt>
                <c:pt idx="18002">
                  <c:v>1.4E-5</c:v>
                </c:pt>
                <c:pt idx="18003">
                  <c:v>1.2999999999999999E-5</c:v>
                </c:pt>
                <c:pt idx="18004">
                  <c:v>1.2999999999999999E-5</c:v>
                </c:pt>
                <c:pt idx="18005">
                  <c:v>1.2999999999999999E-5</c:v>
                </c:pt>
                <c:pt idx="18006">
                  <c:v>1.2E-5</c:v>
                </c:pt>
                <c:pt idx="18007">
                  <c:v>1.2E-5</c:v>
                </c:pt>
                <c:pt idx="18008">
                  <c:v>1.2E-5</c:v>
                </c:pt>
                <c:pt idx="18009">
                  <c:v>1.2E-5</c:v>
                </c:pt>
                <c:pt idx="18010">
                  <c:v>1.1E-5</c:v>
                </c:pt>
                <c:pt idx="18011">
                  <c:v>1.1E-5</c:v>
                </c:pt>
                <c:pt idx="18012">
                  <c:v>1.1E-5</c:v>
                </c:pt>
                <c:pt idx="18013">
                  <c:v>1.1E-5</c:v>
                </c:pt>
                <c:pt idx="18014">
                  <c:v>1.0000000000000001E-5</c:v>
                </c:pt>
                <c:pt idx="18015">
                  <c:v>1.0000000000000001E-5</c:v>
                </c:pt>
                <c:pt idx="18016">
                  <c:v>1.0000000000000001E-5</c:v>
                </c:pt>
                <c:pt idx="18017">
                  <c:v>9.0000000000000002E-6</c:v>
                </c:pt>
                <c:pt idx="18018">
                  <c:v>9.0000000000000002E-6</c:v>
                </c:pt>
                <c:pt idx="18019">
                  <c:v>7.9999999999999996E-6</c:v>
                </c:pt>
                <c:pt idx="18020">
                  <c:v>7.9999999999999996E-6</c:v>
                </c:pt>
                <c:pt idx="18021">
                  <c:v>6.9999999999999999E-6</c:v>
                </c:pt>
                <c:pt idx="18022">
                  <c:v>6.9999999999999999E-6</c:v>
                </c:pt>
                <c:pt idx="18023">
                  <c:v>6.0000000000000002E-6</c:v>
                </c:pt>
                <c:pt idx="18024">
                  <c:v>5.0000000000000004E-6</c:v>
                </c:pt>
                <c:pt idx="18025">
                  <c:v>3.9999999999999998E-6</c:v>
                </c:pt>
                <c:pt idx="18026">
                  <c:v>3.9999999999999998E-6</c:v>
                </c:pt>
                <c:pt idx="18027">
                  <c:v>3.0000000000000001E-6</c:v>
                </c:pt>
                <c:pt idx="18028">
                  <c:v>1.9999999999999999E-6</c:v>
                </c:pt>
                <c:pt idx="18029">
                  <c:v>9.9999999999999995E-7</c:v>
                </c:pt>
                <c:pt idx="18030">
                  <c:v>0</c:v>
                </c:pt>
                <c:pt idx="18031">
                  <c:v>9.9999999999999995E-7</c:v>
                </c:pt>
                <c:pt idx="18032">
                  <c:v>1.9999999999999999E-6</c:v>
                </c:pt>
                <c:pt idx="18033">
                  <c:v>3.0000000000000001E-6</c:v>
                </c:pt>
                <c:pt idx="18034">
                  <c:v>3.9999999999999998E-6</c:v>
                </c:pt>
                <c:pt idx="18035">
                  <c:v>5.0000000000000004E-6</c:v>
                </c:pt>
                <c:pt idx="18036">
                  <c:v>6.0000000000000002E-6</c:v>
                </c:pt>
                <c:pt idx="18037">
                  <c:v>6.9999999999999999E-6</c:v>
                </c:pt>
                <c:pt idx="18038">
                  <c:v>7.9999999999999996E-6</c:v>
                </c:pt>
                <c:pt idx="18039">
                  <c:v>9.0000000000000002E-6</c:v>
                </c:pt>
                <c:pt idx="18040">
                  <c:v>1.0000000000000001E-5</c:v>
                </c:pt>
                <c:pt idx="18041">
                  <c:v>1.1E-5</c:v>
                </c:pt>
                <c:pt idx="18042">
                  <c:v>1.2E-5</c:v>
                </c:pt>
                <c:pt idx="18043">
                  <c:v>1.2999999999999999E-5</c:v>
                </c:pt>
                <c:pt idx="18044">
                  <c:v>1.4E-5</c:v>
                </c:pt>
                <c:pt idx="18045">
                  <c:v>1.5E-5</c:v>
                </c:pt>
                <c:pt idx="18046">
                  <c:v>1.5E-5</c:v>
                </c:pt>
                <c:pt idx="18047">
                  <c:v>1.5999999999999999E-5</c:v>
                </c:pt>
                <c:pt idx="18048">
                  <c:v>1.7E-5</c:v>
                </c:pt>
                <c:pt idx="18049">
                  <c:v>1.7E-5</c:v>
                </c:pt>
                <c:pt idx="18050">
                  <c:v>1.8E-5</c:v>
                </c:pt>
                <c:pt idx="18051">
                  <c:v>1.8E-5</c:v>
                </c:pt>
                <c:pt idx="18052">
                  <c:v>1.9000000000000001E-5</c:v>
                </c:pt>
                <c:pt idx="18053">
                  <c:v>1.9000000000000001E-5</c:v>
                </c:pt>
                <c:pt idx="18054">
                  <c:v>2.0000000000000002E-5</c:v>
                </c:pt>
                <c:pt idx="18055">
                  <c:v>2.0000000000000002E-5</c:v>
                </c:pt>
                <c:pt idx="18056">
                  <c:v>2.0000000000000002E-5</c:v>
                </c:pt>
                <c:pt idx="18057">
                  <c:v>2.0000000000000002E-5</c:v>
                </c:pt>
                <c:pt idx="18058">
                  <c:v>2.0000000000000002E-5</c:v>
                </c:pt>
                <c:pt idx="18059">
                  <c:v>2.0000000000000002E-5</c:v>
                </c:pt>
                <c:pt idx="18060">
                  <c:v>2.0000000000000002E-5</c:v>
                </c:pt>
                <c:pt idx="18061">
                  <c:v>2.0000000000000002E-5</c:v>
                </c:pt>
                <c:pt idx="18062">
                  <c:v>2.0000000000000002E-5</c:v>
                </c:pt>
                <c:pt idx="18063">
                  <c:v>2.0000000000000002E-5</c:v>
                </c:pt>
                <c:pt idx="18064">
                  <c:v>1.9000000000000001E-5</c:v>
                </c:pt>
                <c:pt idx="18065">
                  <c:v>1.9000000000000001E-5</c:v>
                </c:pt>
                <c:pt idx="18066">
                  <c:v>1.9000000000000001E-5</c:v>
                </c:pt>
                <c:pt idx="18067">
                  <c:v>1.8E-5</c:v>
                </c:pt>
                <c:pt idx="18068">
                  <c:v>1.8E-5</c:v>
                </c:pt>
                <c:pt idx="18069">
                  <c:v>1.7E-5</c:v>
                </c:pt>
                <c:pt idx="18070">
                  <c:v>1.7E-5</c:v>
                </c:pt>
                <c:pt idx="18071">
                  <c:v>1.5999999999999999E-5</c:v>
                </c:pt>
                <c:pt idx="18072">
                  <c:v>1.5999999999999999E-5</c:v>
                </c:pt>
                <c:pt idx="18073">
                  <c:v>1.5E-5</c:v>
                </c:pt>
                <c:pt idx="18074">
                  <c:v>1.5E-5</c:v>
                </c:pt>
                <c:pt idx="18075">
                  <c:v>1.4E-5</c:v>
                </c:pt>
                <c:pt idx="18076">
                  <c:v>1.2999999999999999E-5</c:v>
                </c:pt>
                <c:pt idx="18077">
                  <c:v>1.2999999999999999E-5</c:v>
                </c:pt>
                <c:pt idx="18078">
                  <c:v>1.2E-5</c:v>
                </c:pt>
                <c:pt idx="18079">
                  <c:v>1.2E-5</c:v>
                </c:pt>
                <c:pt idx="18080">
                  <c:v>1.1E-5</c:v>
                </c:pt>
                <c:pt idx="18081">
                  <c:v>1.1E-5</c:v>
                </c:pt>
                <c:pt idx="18082">
                  <c:v>1.1E-5</c:v>
                </c:pt>
                <c:pt idx="18083">
                  <c:v>1.1E-5</c:v>
                </c:pt>
                <c:pt idx="18084">
                  <c:v>1.0000000000000001E-5</c:v>
                </c:pt>
                <c:pt idx="18085">
                  <c:v>1.0000000000000001E-5</c:v>
                </c:pt>
                <c:pt idx="18086">
                  <c:v>1.0000000000000001E-5</c:v>
                </c:pt>
                <c:pt idx="18087">
                  <c:v>1.0000000000000001E-5</c:v>
                </c:pt>
                <c:pt idx="18088">
                  <c:v>1.1E-5</c:v>
                </c:pt>
                <c:pt idx="18089">
                  <c:v>1.1E-5</c:v>
                </c:pt>
                <c:pt idx="18090">
                  <c:v>1.1E-5</c:v>
                </c:pt>
                <c:pt idx="18091">
                  <c:v>1.1E-5</c:v>
                </c:pt>
                <c:pt idx="18092">
                  <c:v>1.2E-5</c:v>
                </c:pt>
                <c:pt idx="18093">
                  <c:v>1.2E-5</c:v>
                </c:pt>
                <c:pt idx="18094">
                  <c:v>1.2999999999999999E-5</c:v>
                </c:pt>
                <c:pt idx="18095">
                  <c:v>1.2999999999999999E-5</c:v>
                </c:pt>
                <c:pt idx="18096">
                  <c:v>1.2999999999999999E-5</c:v>
                </c:pt>
                <c:pt idx="18097">
                  <c:v>1.4E-5</c:v>
                </c:pt>
                <c:pt idx="18098">
                  <c:v>1.4E-5</c:v>
                </c:pt>
                <c:pt idx="18099">
                  <c:v>1.5E-5</c:v>
                </c:pt>
                <c:pt idx="18100">
                  <c:v>1.5E-5</c:v>
                </c:pt>
                <c:pt idx="18101">
                  <c:v>1.5E-5</c:v>
                </c:pt>
                <c:pt idx="18102">
                  <c:v>1.5999999999999999E-5</c:v>
                </c:pt>
                <c:pt idx="18103">
                  <c:v>1.5999999999999999E-5</c:v>
                </c:pt>
                <c:pt idx="18104">
                  <c:v>1.5999999999999999E-5</c:v>
                </c:pt>
                <c:pt idx="18105">
                  <c:v>1.7E-5</c:v>
                </c:pt>
                <c:pt idx="18106">
                  <c:v>1.7E-5</c:v>
                </c:pt>
                <c:pt idx="18107">
                  <c:v>1.8E-5</c:v>
                </c:pt>
                <c:pt idx="18108">
                  <c:v>1.8E-5</c:v>
                </c:pt>
                <c:pt idx="18109">
                  <c:v>1.8E-5</c:v>
                </c:pt>
                <c:pt idx="18110">
                  <c:v>1.9000000000000001E-5</c:v>
                </c:pt>
                <c:pt idx="18111">
                  <c:v>1.9000000000000001E-5</c:v>
                </c:pt>
                <c:pt idx="18112">
                  <c:v>1.9000000000000001E-5</c:v>
                </c:pt>
                <c:pt idx="18113">
                  <c:v>2.0000000000000002E-5</c:v>
                </c:pt>
                <c:pt idx="18114">
                  <c:v>2.0000000000000002E-5</c:v>
                </c:pt>
                <c:pt idx="18115">
                  <c:v>2.0000000000000002E-5</c:v>
                </c:pt>
                <c:pt idx="18116">
                  <c:v>2.0999999999999999E-5</c:v>
                </c:pt>
                <c:pt idx="18117">
                  <c:v>2.0999999999999999E-5</c:v>
                </c:pt>
                <c:pt idx="18118">
                  <c:v>2.0999999999999999E-5</c:v>
                </c:pt>
                <c:pt idx="18119">
                  <c:v>2.1999999999999999E-5</c:v>
                </c:pt>
                <c:pt idx="18120">
                  <c:v>2.1999999999999999E-5</c:v>
                </c:pt>
                <c:pt idx="18121">
                  <c:v>2.1999999999999999E-5</c:v>
                </c:pt>
                <c:pt idx="18122">
                  <c:v>2.1999999999999999E-5</c:v>
                </c:pt>
                <c:pt idx="18123">
                  <c:v>2.1999999999999999E-5</c:v>
                </c:pt>
                <c:pt idx="18124">
                  <c:v>2.1999999999999999E-5</c:v>
                </c:pt>
                <c:pt idx="18125">
                  <c:v>2.1999999999999999E-5</c:v>
                </c:pt>
                <c:pt idx="18126">
                  <c:v>2.1999999999999999E-5</c:v>
                </c:pt>
                <c:pt idx="18127">
                  <c:v>2.1999999999999999E-5</c:v>
                </c:pt>
                <c:pt idx="18128">
                  <c:v>2.1999999999999999E-5</c:v>
                </c:pt>
                <c:pt idx="18129">
                  <c:v>2.1999999999999999E-5</c:v>
                </c:pt>
                <c:pt idx="18130">
                  <c:v>2.1999999999999999E-5</c:v>
                </c:pt>
                <c:pt idx="18131">
                  <c:v>2.1999999999999999E-5</c:v>
                </c:pt>
                <c:pt idx="18132">
                  <c:v>2.0999999999999999E-5</c:v>
                </c:pt>
                <c:pt idx="18133">
                  <c:v>2.0999999999999999E-5</c:v>
                </c:pt>
                <c:pt idx="18134">
                  <c:v>2.0999999999999999E-5</c:v>
                </c:pt>
                <c:pt idx="18135">
                  <c:v>2.0999999999999999E-5</c:v>
                </c:pt>
                <c:pt idx="18136">
                  <c:v>2.0000000000000002E-5</c:v>
                </c:pt>
                <c:pt idx="18137">
                  <c:v>2.0000000000000002E-5</c:v>
                </c:pt>
                <c:pt idx="18138">
                  <c:v>2.0000000000000002E-5</c:v>
                </c:pt>
                <c:pt idx="18139">
                  <c:v>1.9000000000000001E-5</c:v>
                </c:pt>
                <c:pt idx="18140">
                  <c:v>1.9000000000000001E-5</c:v>
                </c:pt>
                <c:pt idx="18141">
                  <c:v>1.8E-5</c:v>
                </c:pt>
                <c:pt idx="18142">
                  <c:v>1.8E-5</c:v>
                </c:pt>
                <c:pt idx="18143">
                  <c:v>1.7E-5</c:v>
                </c:pt>
                <c:pt idx="18144">
                  <c:v>1.7E-5</c:v>
                </c:pt>
                <c:pt idx="18145">
                  <c:v>1.7E-5</c:v>
                </c:pt>
                <c:pt idx="18146">
                  <c:v>1.5999999999999999E-5</c:v>
                </c:pt>
                <c:pt idx="18147">
                  <c:v>1.5999999999999999E-5</c:v>
                </c:pt>
                <c:pt idx="18148">
                  <c:v>1.5999999999999999E-5</c:v>
                </c:pt>
                <c:pt idx="18149">
                  <c:v>1.5E-5</c:v>
                </c:pt>
                <c:pt idx="18150">
                  <c:v>1.5E-5</c:v>
                </c:pt>
                <c:pt idx="18151">
                  <c:v>1.5E-5</c:v>
                </c:pt>
                <c:pt idx="18152">
                  <c:v>1.5E-5</c:v>
                </c:pt>
                <c:pt idx="18153">
                  <c:v>1.5E-5</c:v>
                </c:pt>
                <c:pt idx="18154">
                  <c:v>1.5E-5</c:v>
                </c:pt>
                <c:pt idx="18155">
                  <c:v>1.5E-5</c:v>
                </c:pt>
                <c:pt idx="18156">
                  <c:v>1.5999999999999999E-5</c:v>
                </c:pt>
                <c:pt idx="18157">
                  <c:v>1.5999999999999999E-5</c:v>
                </c:pt>
                <c:pt idx="18158">
                  <c:v>1.5999999999999999E-5</c:v>
                </c:pt>
                <c:pt idx="18159">
                  <c:v>1.7E-5</c:v>
                </c:pt>
                <c:pt idx="18160">
                  <c:v>1.7E-5</c:v>
                </c:pt>
                <c:pt idx="18161">
                  <c:v>1.8E-5</c:v>
                </c:pt>
                <c:pt idx="18162">
                  <c:v>1.8E-5</c:v>
                </c:pt>
                <c:pt idx="18163">
                  <c:v>1.9000000000000001E-5</c:v>
                </c:pt>
                <c:pt idx="18164">
                  <c:v>1.9000000000000001E-5</c:v>
                </c:pt>
                <c:pt idx="18165">
                  <c:v>2.0000000000000002E-5</c:v>
                </c:pt>
                <c:pt idx="18166">
                  <c:v>2.0999999999999999E-5</c:v>
                </c:pt>
                <c:pt idx="18167">
                  <c:v>2.1999999999999999E-5</c:v>
                </c:pt>
                <c:pt idx="18168">
                  <c:v>2.1999999999999999E-5</c:v>
                </c:pt>
                <c:pt idx="18169">
                  <c:v>2.3E-5</c:v>
                </c:pt>
                <c:pt idx="18170">
                  <c:v>2.4000000000000001E-5</c:v>
                </c:pt>
                <c:pt idx="18171">
                  <c:v>2.5000000000000001E-5</c:v>
                </c:pt>
                <c:pt idx="18172">
                  <c:v>2.5999999999999998E-5</c:v>
                </c:pt>
                <c:pt idx="18173">
                  <c:v>2.6999999999999999E-5</c:v>
                </c:pt>
                <c:pt idx="18174">
                  <c:v>2.6999999999999999E-5</c:v>
                </c:pt>
                <c:pt idx="18175">
                  <c:v>2.8E-5</c:v>
                </c:pt>
                <c:pt idx="18176">
                  <c:v>2.9E-5</c:v>
                </c:pt>
                <c:pt idx="18177">
                  <c:v>3.0000000000000001E-5</c:v>
                </c:pt>
                <c:pt idx="18178">
                  <c:v>3.1000000000000001E-5</c:v>
                </c:pt>
                <c:pt idx="18179">
                  <c:v>3.1999999999999999E-5</c:v>
                </c:pt>
                <c:pt idx="18180">
                  <c:v>3.3000000000000003E-5</c:v>
                </c:pt>
                <c:pt idx="18181">
                  <c:v>3.3000000000000003E-5</c:v>
                </c:pt>
                <c:pt idx="18182">
                  <c:v>3.4E-5</c:v>
                </c:pt>
                <c:pt idx="18183">
                  <c:v>3.4999999999999997E-5</c:v>
                </c:pt>
                <c:pt idx="18184">
                  <c:v>3.6000000000000001E-5</c:v>
                </c:pt>
                <c:pt idx="18185">
                  <c:v>3.6999999999999998E-5</c:v>
                </c:pt>
                <c:pt idx="18186">
                  <c:v>3.8000000000000002E-5</c:v>
                </c:pt>
                <c:pt idx="18187">
                  <c:v>3.8999999999999999E-5</c:v>
                </c:pt>
                <c:pt idx="18188">
                  <c:v>3.8999999999999999E-5</c:v>
                </c:pt>
                <c:pt idx="18189">
                  <c:v>4.0000000000000003E-5</c:v>
                </c:pt>
                <c:pt idx="18190">
                  <c:v>4.1E-5</c:v>
                </c:pt>
                <c:pt idx="18191">
                  <c:v>4.1999999999999998E-5</c:v>
                </c:pt>
                <c:pt idx="18192">
                  <c:v>4.3000000000000002E-5</c:v>
                </c:pt>
                <c:pt idx="18193">
                  <c:v>4.3000000000000002E-5</c:v>
                </c:pt>
                <c:pt idx="18194">
                  <c:v>4.3999999999999999E-5</c:v>
                </c:pt>
                <c:pt idx="18195">
                  <c:v>4.5000000000000003E-5</c:v>
                </c:pt>
                <c:pt idx="18196">
                  <c:v>4.5000000000000003E-5</c:v>
                </c:pt>
                <c:pt idx="18197">
                  <c:v>4.6E-5</c:v>
                </c:pt>
                <c:pt idx="18198">
                  <c:v>4.6999999999999997E-5</c:v>
                </c:pt>
                <c:pt idx="18199">
                  <c:v>4.6999999999999997E-5</c:v>
                </c:pt>
                <c:pt idx="18200">
                  <c:v>4.8000000000000001E-5</c:v>
                </c:pt>
                <c:pt idx="18201">
                  <c:v>4.8000000000000001E-5</c:v>
                </c:pt>
                <c:pt idx="18202">
                  <c:v>4.8999999999999998E-5</c:v>
                </c:pt>
                <c:pt idx="18203">
                  <c:v>4.8999999999999998E-5</c:v>
                </c:pt>
                <c:pt idx="18204">
                  <c:v>5.0000000000000002E-5</c:v>
                </c:pt>
                <c:pt idx="18205">
                  <c:v>5.0000000000000002E-5</c:v>
                </c:pt>
                <c:pt idx="18206">
                  <c:v>5.0000000000000002E-5</c:v>
                </c:pt>
                <c:pt idx="18207">
                  <c:v>5.0000000000000002E-5</c:v>
                </c:pt>
                <c:pt idx="18208">
                  <c:v>5.1E-5</c:v>
                </c:pt>
                <c:pt idx="18209">
                  <c:v>5.1E-5</c:v>
                </c:pt>
                <c:pt idx="18210">
                  <c:v>5.1E-5</c:v>
                </c:pt>
                <c:pt idx="18211">
                  <c:v>5.1E-5</c:v>
                </c:pt>
                <c:pt idx="18212">
                  <c:v>5.1E-5</c:v>
                </c:pt>
                <c:pt idx="18213">
                  <c:v>5.1E-5</c:v>
                </c:pt>
                <c:pt idx="18214">
                  <c:v>5.0000000000000002E-5</c:v>
                </c:pt>
                <c:pt idx="18215">
                  <c:v>5.0000000000000002E-5</c:v>
                </c:pt>
                <c:pt idx="18216">
                  <c:v>5.0000000000000002E-5</c:v>
                </c:pt>
                <c:pt idx="18217">
                  <c:v>4.8999999999999998E-5</c:v>
                </c:pt>
                <c:pt idx="18218">
                  <c:v>4.8999999999999998E-5</c:v>
                </c:pt>
                <c:pt idx="18219">
                  <c:v>4.8000000000000001E-5</c:v>
                </c:pt>
                <c:pt idx="18220">
                  <c:v>4.8000000000000001E-5</c:v>
                </c:pt>
                <c:pt idx="18221">
                  <c:v>4.6999999999999997E-5</c:v>
                </c:pt>
                <c:pt idx="18222">
                  <c:v>4.6E-5</c:v>
                </c:pt>
                <c:pt idx="18223">
                  <c:v>4.5000000000000003E-5</c:v>
                </c:pt>
                <c:pt idx="18224">
                  <c:v>4.3999999999999999E-5</c:v>
                </c:pt>
                <c:pt idx="18225">
                  <c:v>4.3000000000000002E-5</c:v>
                </c:pt>
                <c:pt idx="18226">
                  <c:v>4.1999999999999998E-5</c:v>
                </c:pt>
                <c:pt idx="18227">
                  <c:v>4.1E-5</c:v>
                </c:pt>
                <c:pt idx="18228">
                  <c:v>4.0000000000000003E-5</c:v>
                </c:pt>
                <c:pt idx="18229">
                  <c:v>3.8999999999999999E-5</c:v>
                </c:pt>
                <c:pt idx="18230">
                  <c:v>3.6999999999999998E-5</c:v>
                </c:pt>
                <c:pt idx="18231">
                  <c:v>3.6000000000000001E-5</c:v>
                </c:pt>
                <c:pt idx="18232">
                  <c:v>3.4999999999999997E-5</c:v>
                </c:pt>
                <c:pt idx="18233">
                  <c:v>3.3000000000000003E-5</c:v>
                </c:pt>
                <c:pt idx="18234">
                  <c:v>3.1999999999999999E-5</c:v>
                </c:pt>
                <c:pt idx="18235">
                  <c:v>3.0000000000000001E-5</c:v>
                </c:pt>
                <c:pt idx="18236">
                  <c:v>2.9E-5</c:v>
                </c:pt>
                <c:pt idx="18237">
                  <c:v>2.8E-5</c:v>
                </c:pt>
                <c:pt idx="18238">
                  <c:v>2.5999999999999998E-5</c:v>
                </c:pt>
                <c:pt idx="18239">
                  <c:v>2.5000000000000001E-5</c:v>
                </c:pt>
                <c:pt idx="18240">
                  <c:v>2.3E-5</c:v>
                </c:pt>
                <c:pt idx="18241">
                  <c:v>2.1999999999999999E-5</c:v>
                </c:pt>
                <c:pt idx="18242">
                  <c:v>2.0999999999999999E-5</c:v>
                </c:pt>
                <c:pt idx="18243">
                  <c:v>2.0000000000000002E-5</c:v>
                </c:pt>
                <c:pt idx="18244">
                  <c:v>1.8E-5</c:v>
                </c:pt>
                <c:pt idx="18245">
                  <c:v>1.7E-5</c:v>
                </c:pt>
                <c:pt idx="18246">
                  <c:v>1.7E-5</c:v>
                </c:pt>
                <c:pt idx="18247">
                  <c:v>1.5999999999999999E-5</c:v>
                </c:pt>
                <c:pt idx="18248">
                  <c:v>1.5E-5</c:v>
                </c:pt>
                <c:pt idx="18249">
                  <c:v>1.5E-5</c:v>
                </c:pt>
                <c:pt idx="18250">
                  <c:v>1.5E-5</c:v>
                </c:pt>
                <c:pt idx="18251">
                  <c:v>1.5E-5</c:v>
                </c:pt>
                <c:pt idx="18252">
                  <c:v>1.5999999999999999E-5</c:v>
                </c:pt>
                <c:pt idx="18253">
                  <c:v>1.5999999999999999E-5</c:v>
                </c:pt>
                <c:pt idx="18254">
                  <c:v>1.7E-5</c:v>
                </c:pt>
                <c:pt idx="18255">
                  <c:v>1.7E-5</c:v>
                </c:pt>
                <c:pt idx="18256">
                  <c:v>1.8E-5</c:v>
                </c:pt>
                <c:pt idx="18257">
                  <c:v>1.9000000000000001E-5</c:v>
                </c:pt>
                <c:pt idx="18258">
                  <c:v>2.0000000000000002E-5</c:v>
                </c:pt>
                <c:pt idx="18259">
                  <c:v>2.0999999999999999E-5</c:v>
                </c:pt>
                <c:pt idx="18260">
                  <c:v>2.1999999999999999E-5</c:v>
                </c:pt>
                <c:pt idx="18261">
                  <c:v>2.1999999999999999E-5</c:v>
                </c:pt>
                <c:pt idx="18262">
                  <c:v>2.3E-5</c:v>
                </c:pt>
                <c:pt idx="18263">
                  <c:v>2.4000000000000001E-5</c:v>
                </c:pt>
                <c:pt idx="18264">
                  <c:v>2.5000000000000001E-5</c:v>
                </c:pt>
                <c:pt idx="18265">
                  <c:v>2.5000000000000001E-5</c:v>
                </c:pt>
                <c:pt idx="18266">
                  <c:v>2.5999999999999998E-5</c:v>
                </c:pt>
                <c:pt idx="18267">
                  <c:v>2.6999999999999999E-5</c:v>
                </c:pt>
                <c:pt idx="18268">
                  <c:v>2.6999999999999999E-5</c:v>
                </c:pt>
                <c:pt idx="18269">
                  <c:v>2.8E-5</c:v>
                </c:pt>
                <c:pt idx="18270">
                  <c:v>2.8E-5</c:v>
                </c:pt>
                <c:pt idx="18271">
                  <c:v>2.8E-5</c:v>
                </c:pt>
                <c:pt idx="18272">
                  <c:v>2.9E-5</c:v>
                </c:pt>
                <c:pt idx="18273">
                  <c:v>2.9E-5</c:v>
                </c:pt>
                <c:pt idx="18274">
                  <c:v>2.9E-5</c:v>
                </c:pt>
                <c:pt idx="18275">
                  <c:v>2.9E-5</c:v>
                </c:pt>
                <c:pt idx="18276">
                  <c:v>2.9E-5</c:v>
                </c:pt>
                <c:pt idx="18277">
                  <c:v>2.9E-5</c:v>
                </c:pt>
                <c:pt idx="18278">
                  <c:v>2.9E-5</c:v>
                </c:pt>
                <c:pt idx="18279">
                  <c:v>2.8E-5</c:v>
                </c:pt>
                <c:pt idx="18280">
                  <c:v>2.8E-5</c:v>
                </c:pt>
                <c:pt idx="18281">
                  <c:v>2.8E-5</c:v>
                </c:pt>
                <c:pt idx="18282">
                  <c:v>2.6999999999999999E-5</c:v>
                </c:pt>
                <c:pt idx="18283">
                  <c:v>2.6999999999999999E-5</c:v>
                </c:pt>
                <c:pt idx="18284">
                  <c:v>2.5999999999999998E-5</c:v>
                </c:pt>
                <c:pt idx="18285">
                  <c:v>2.5000000000000001E-5</c:v>
                </c:pt>
                <c:pt idx="18286">
                  <c:v>2.5000000000000001E-5</c:v>
                </c:pt>
                <c:pt idx="18287">
                  <c:v>2.4000000000000001E-5</c:v>
                </c:pt>
                <c:pt idx="18288">
                  <c:v>2.3E-5</c:v>
                </c:pt>
                <c:pt idx="18289">
                  <c:v>2.3E-5</c:v>
                </c:pt>
                <c:pt idx="18290">
                  <c:v>2.1999999999999999E-5</c:v>
                </c:pt>
                <c:pt idx="18291">
                  <c:v>2.0999999999999999E-5</c:v>
                </c:pt>
                <c:pt idx="18292">
                  <c:v>2.0000000000000002E-5</c:v>
                </c:pt>
                <c:pt idx="18293">
                  <c:v>1.9000000000000001E-5</c:v>
                </c:pt>
                <c:pt idx="18294">
                  <c:v>1.8E-5</c:v>
                </c:pt>
                <c:pt idx="18295">
                  <c:v>1.7E-5</c:v>
                </c:pt>
                <c:pt idx="18296">
                  <c:v>1.5999999999999999E-5</c:v>
                </c:pt>
                <c:pt idx="18297">
                  <c:v>1.5E-5</c:v>
                </c:pt>
                <c:pt idx="18298">
                  <c:v>1.4E-5</c:v>
                </c:pt>
                <c:pt idx="18299">
                  <c:v>1.2999999999999999E-5</c:v>
                </c:pt>
                <c:pt idx="18300">
                  <c:v>1.2E-5</c:v>
                </c:pt>
                <c:pt idx="18301">
                  <c:v>1.1E-5</c:v>
                </c:pt>
                <c:pt idx="18302">
                  <c:v>1.0000000000000001E-5</c:v>
                </c:pt>
                <c:pt idx="18303">
                  <c:v>7.9999999999999996E-6</c:v>
                </c:pt>
                <c:pt idx="18304">
                  <c:v>6.9999999999999999E-6</c:v>
                </c:pt>
                <c:pt idx="18305">
                  <c:v>6.0000000000000002E-6</c:v>
                </c:pt>
                <c:pt idx="18306">
                  <c:v>5.0000000000000004E-6</c:v>
                </c:pt>
                <c:pt idx="18307">
                  <c:v>3.9999999999999998E-6</c:v>
                </c:pt>
                <c:pt idx="18308">
                  <c:v>3.0000000000000001E-6</c:v>
                </c:pt>
                <c:pt idx="18309">
                  <c:v>1.9999999999999999E-6</c:v>
                </c:pt>
                <c:pt idx="18310">
                  <c:v>1.9999999999999999E-6</c:v>
                </c:pt>
                <c:pt idx="18311">
                  <c:v>9.9999999999999995E-7</c:v>
                </c:pt>
                <c:pt idx="18312">
                  <c:v>1.9999999999999999E-6</c:v>
                </c:pt>
                <c:pt idx="18313">
                  <c:v>1.9999999999999999E-6</c:v>
                </c:pt>
                <c:pt idx="18314">
                  <c:v>3.0000000000000001E-6</c:v>
                </c:pt>
                <c:pt idx="18315">
                  <c:v>3.9999999999999998E-6</c:v>
                </c:pt>
                <c:pt idx="18316">
                  <c:v>5.0000000000000004E-6</c:v>
                </c:pt>
                <c:pt idx="18317">
                  <c:v>5.0000000000000004E-6</c:v>
                </c:pt>
                <c:pt idx="18318">
                  <c:v>6.0000000000000002E-6</c:v>
                </c:pt>
                <c:pt idx="18319">
                  <c:v>6.9999999999999999E-6</c:v>
                </c:pt>
                <c:pt idx="18320">
                  <c:v>7.9999999999999996E-6</c:v>
                </c:pt>
                <c:pt idx="18321">
                  <c:v>7.9999999999999996E-6</c:v>
                </c:pt>
                <c:pt idx="18322">
                  <c:v>9.0000000000000002E-6</c:v>
                </c:pt>
                <c:pt idx="18323">
                  <c:v>1.0000000000000001E-5</c:v>
                </c:pt>
                <c:pt idx="18324">
                  <c:v>1.0000000000000001E-5</c:v>
                </c:pt>
                <c:pt idx="18325">
                  <c:v>1.1E-5</c:v>
                </c:pt>
                <c:pt idx="18326">
                  <c:v>1.1E-5</c:v>
                </c:pt>
                <c:pt idx="18327">
                  <c:v>1.2E-5</c:v>
                </c:pt>
                <c:pt idx="18328">
                  <c:v>1.2999999999999999E-5</c:v>
                </c:pt>
                <c:pt idx="18329">
                  <c:v>1.2999999999999999E-5</c:v>
                </c:pt>
                <c:pt idx="18330">
                  <c:v>1.4E-5</c:v>
                </c:pt>
                <c:pt idx="18331">
                  <c:v>1.4E-5</c:v>
                </c:pt>
                <c:pt idx="18332">
                  <c:v>1.5E-5</c:v>
                </c:pt>
                <c:pt idx="18333">
                  <c:v>1.5999999999999999E-5</c:v>
                </c:pt>
                <c:pt idx="18334">
                  <c:v>1.5999999999999999E-5</c:v>
                </c:pt>
                <c:pt idx="18335">
                  <c:v>1.7E-5</c:v>
                </c:pt>
                <c:pt idx="18336">
                  <c:v>1.7E-5</c:v>
                </c:pt>
                <c:pt idx="18337">
                  <c:v>1.8E-5</c:v>
                </c:pt>
                <c:pt idx="18338">
                  <c:v>1.9000000000000001E-5</c:v>
                </c:pt>
                <c:pt idx="18339">
                  <c:v>1.9000000000000001E-5</c:v>
                </c:pt>
                <c:pt idx="18340">
                  <c:v>2.0000000000000002E-5</c:v>
                </c:pt>
                <c:pt idx="18341">
                  <c:v>2.0999999999999999E-5</c:v>
                </c:pt>
                <c:pt idx="18342">
                  <c:v>2.0999999999999999E-5</c:v>
                </c:pt>
                <c:pt idx="18343">
                  <c:v>2.1999999999999999E-5</c:v>
                </c:pt>
                <c:pt idx="18344">
                  <c:v>2.1999999999999999E-5</c:v>
                </c:pt>
                <c:pt idx="18345">
                  <c:v>2.3E-5</c:v>
                </c:pt>
                <c:pt idx="18346">
                  <c:v>2.3E-5</c:v>
                </c:pt>
                <c:pt idx="18347">
                  <c:v>2.4000000000000001E-5</c:v>
                </c:pt>
                <c:pt idx="18348">
                  <c:v>2.4000000000000001E-5</c:v>
                </c:pt>
                <c:pt idx="18349">
                  <c:v>2.5000000000000001E-5</c:v>
                </c:pt>
                <c:pt idx="18350">
                  <c:v>2.5000000000000001E-5</c:v>
                </c:pt>
                <c:pt idx="18351">
                  <c:v>2.5000000000000001E-5</c:v>
                </c:pt>
                <c:pt idx="18352">
                  <c:v>2.5999999999999998E-5</c:v>
                </c:pt>
                <c:pt idx="18353">
                  <c:v>2.5999999999999998E-5</c:v>
                </c:pt>
                <c:pt idx="18354">
                  <c:v>2.5999999999999998E-5</c:v>
                </c:pt>
                <c:pt idx="18355">
                  <c:v>2.5999999999999998E-5</c:v>
                </c:pt>
                <c:pt idx="18356">
                  <c:v>2.6999999999999999E-5</c:v>
                </c:pt>
                <c:pt idx="18357">
                  <c:v>2.6999999999999999E-5</c:v>
                </c:pt>
                <c:pt idx="18358">
                  <c:v>2.6999999999999999E-5</c:v>
                </c:pt>
                <c:pt idx="18359">
                  <c:v>2.6999999999999999E-5</c:v>
                </c:pt>
                <c:pt idx="18360">
                  <c:v>2.5999999999999998E-5</c:v>
                </c:pt>
                <c:pt idx="18361">
                  <c:v>2.5999999999999998E-5</c:v>
                </c:pt>
                <c:pt idx="18362">
                  <c:v>2.5999999999999998E-5</c:v>
                </c:pt>
                <c:pt idx="18363">
                  <c:v>2.5999999999999998E-5</c:v>
                </c:pt>
                <c:pt idx="18364">
                  <c:v>2.5000000000000001E-5</c:v>
                </c:pt>
                <c:pt idx="18365">
                  <c:v>2.5000000000000001E-5</c:v>
                </c:pt>
                <c:pt idx="18366">
                  <c:v>2.5000000000000001E-5</c:v>
                </c:pt>
                <c:pt idx="18367">
                  <c:v>2.4000000000000001E-5</c:v>
                </c:pt>
                <c:pt idx="18368">
                  <c:v>2.4000000000000001E-5</c:v>
                </c:pt>
                <c:pt idx="18369">
                  <c:v>2.3E-5</c:v>
                </c:pt>
                <c:pt idx="18370">
                  <c:v>2.1999999999999999E-5</c:v>
                </c:pt>
                <c:pt idx="18371">
                  <c:v>2.1999999999999999E-5</c:v>
                </c:pt>
                <c:pt idx="18372">
                  <c:v>2.0999999999999999E-5</c:v>
                </c:pt>
                <c:pt idx="18373">
                  <c:v>2.0000000000000002E-5</c:v>
                </c:pt>
                <c:pt idx="18374">
                  <c:v>2.0000000000000002E-5</c:v>
                </c:pt>
                <c:pt idx="18375">
                  <c:v>1.9000000000000001E-5</c:v>
                </c:pt>
                <c:pt idx="18376">
                  <c:v>1.8E-5</c:v>
                </c:pt>
                <c:pt idx="18377">
                  <c:v>1.8E-5</c:v>
                </c:pt>
                <c:pt idx="18378">
                  <c:v>1.7E-5</c:v>
                </c:pt>
                <c:pt idx="18379">
                  <c:v>1.7E-5</c:v>
                </c:pt>
                <c:pt idx="18380">
                  <c:v>1.5999999999999999E-5</c:v>
                </c:pt>
                <c:pt idx="18381">
                  <c:v>1.5E-5</c:v>
                </c:pt>
                <c:pt idx="18382">
                  <c:v>1.5E-5</c:v>
                </c:pt>
                <c:pt idx="18383">
                  <c:v>1.4E-5</c:v>
                </c:pt>
                <c:pt idx="18384">
                  <c:v>1.4E-5</c:v>
                </c:pt>
                <c:pt idx="18385">
                  <c:v>1.4E-5</c:v>
                </c:pt>
                <c:pt idx="18386">
                  <c:v>1.2999999999999999E-5</c:v>
                </c:pt>
                <c:pt idx="18387">
                  <c:v>1.2999999999999999E-5</c:v>
                </c:pt>
                <c:pt idx="18388">
                  <c:v>1.2999999999999999E-5</c:v>
                </c:pt>
                <c:pt idx="18389">
                  <c:v>1.2E-5</c:v>
                </c:pt>
                <c:pt idx="18390">
                  <c:v>1.2E-5</c:v>
                </c:pt>
                <c:pt idx="18391">
                  <c:v>1.2E-5</c:v>
                </c:pt>
                <c:pt idx="18392">
                  <c:v>1.2E-5</c:v>
                </c:pt>
                <c:pt idx="18393">
                  <c:v>1.2E-5</c:v>
                </c:pt>
                <c:pt idx="18394">
                  <c:v>1.1E-5</c:v>
                </c:pt>
                <c:pt idx="18395">
                  <c:v>1.1E-5</c:v>
                </c:pt>
                <c:pt idx="18396">
                  <c:v>1.1E-5</c:v>
                </c:pt>
                <c:pt idx="18397">
                  <c:v>1.1E-5</c:v>
                </c:pt>
                <c:pt idx="18398">
                  <c:v>1.0000000000000001E-5</c:v>
                </c:pt>
                <c:pt idx="18399">
                  <c:v>1.0000000000000001E-5</c:v>
                </c:pt>
                <c:pt idx="18400">
                  <c:v>1.0000000000000001E-5</c:v>
                </c:pt>
                <c:pt idx="18401">
                  <c:v>9.0000000000000002E-6</c:v>
                </c:pt>
                <c:pt idx="18402">
                  <c:v>9.0000000000000002E-6</c:v>
                </c:pt>
                <c:pt idx="18403">
                  <c:v>9.0000000000000002E-6</c:v>
                </c:pt>
                <c:pt idx="18404">
                  <c:v>7.9999999999999996E-6</c:v>
                </c:pt>
                <c:pt idx="18405">
                  <c:v>7.9999999999999996E-6</c:v>
                </c:pt>
                <c:pt idx="18406">
                  <c:v>6.9999999999999999E-6</c:v>
                </c:pt>
                <c:pt idx="18407">
                  <c:v>6.9999999999999999E-6</c:v>
                </c:pt>
                <c:pt idx="18408">
                  <c:v>6.0000000000000002E-6</c:v>
                </c:pt>
                <c:pt idx="18409">
                  <c:v>5.0000000000000004E-6</c:v>
                </c:pt>
                <c:pt idx="18410">
                  <c:v>5.0000000000000004E-6</c:v>
                </c:pt>
                <c:pt idx="18411">
                  <c:v>3.9999999999999998E-6</c:v>
                </c:pt>
                <c:pt idx="18412">
                  <c:v>3.9999999999999998E-6</c:v>
                </c:pt>
                <c:pt idx="18413">
                  <c:v>3.0000000000000001E-6</c:v>
                </c:pt>
                <c:pt idx="18414">
                  <c:v>3.0000000000000001E-6</c:v>
                </c:pt>
                <c:pt idx="18415">
                  <c:v>3.0000000000000001E-6</c:v>
                </c:pt>
                <c:pt idx="18416">
                  <c:v>3.0000000000000001E-6</c:v>
                </c:pt>
                <c:pt idx="18417">
                  <c:v>3.0000000000000001E-6</c:v>
                </c:pt>
                <c:pt idx="18418">
                  <c:v>3.0000000000000001E-6</c:v>
                </c:pt>
                <c:pt idx="18419">
                  <c:v>3.9999999999999998E-6</c:v>
                </c:pt>
                <c:pt idx="18420">
                  <c:v>5.0000000000000004E-6</c:v>
                </c:pt>
                <c:pt idx="18421">
                  <c:v>5.0000000000000004E-6</c:v>
                </c:pt>
                <c:pt idx="18422">
                  <c:v>6.0000000000000002E-6</c:v>
                </c:pt>
                <c:pt idx="18423">
                  <c:v>6.9999999999999999E-6</c:v>
                </c:pt>
                <c:pt idx="18424">
                  <c:v>7.9999999999999996E-6</c:v>
                </c:pt>
                <c:pt idx="18425">
                  <c:v>7.9999999999999996E-6</c:v>
                </c:pt>
                <c:pt idx="18426">
                  <c:v>9.0000000000000002E-6</c:v>
                </c:pt>
                <c:pt idx="18427">
                  <c:v>1.0000000000000001E-5</c:v>
                </c:pt>
                <c:pt idx="18428">
                  <c:v>1.0000000000000001E-5</c:v>
                </c:pt>
                <c:pt idx="18429">
                  <c:v>1.1E-5</c:v>
                </c:pt>
                <c:pt idx="18430">
                  <c:v>1.2E-5</c:v>
                </c:pt>
                <c:pt idx="18431">
                  <c:v>1.2E-5</c:v>
                </c:pt>
                <c:pt idx="18432">
                  <c:v>1.2999999999999999E-5</c:v>
                </c:pt>
                <c:pt idx="18433">
                  <c:v>1.2999999999999999E-5</c:v>
                </c:pt>
                <c:pt idx="18434">
                  <c:v>1.4E-5</c:v>
                </c:pt>
                <c:pt idx="18435">
                  <c:v>1.4E-5</c:v>
                </c:pt>
                <c:pt idx="18436">
                  <c:v>1.5E-5</c:v>
                </c:pt>
                <c:pt idx="18437">
                  <c:v>1.5E-5</c:v>
                </c:pt>
                <c:pt idx="18438">
                  <c:v>1.5E-5</c:v>
                </c:pt>
                <c:pt idx="18439">
                  <c:v>1.5999999999999999E-5</c:v>
                </c:pt>
                <c:pt idx="18440">
                  <c:v>1.5999999999999999E-5</c:v>
                </c:pt>
                <c:pt idx="18441">
                  <c:v>1.5999999999999999E-5</c:v>
                </c:pt>
                <c:pt idx="18442">
                  <c:v>1.5999999999999999E-5</c:v>
                </c:pt>
                <c:pt idx="18443">
                  <c:v>1.7E-5</c:v>
                </c:pt>
                <c:pt idx="18444">
                  <c:v>1.7E-5</c:v>
                </c:pt>
                <c:pt idx="18445">
                  <c:v>1.7E-5</c:v>
                </c:pt>
                <c:pt idx="18446">
                  <c:v>1.7E-5</c:v>
                </c:pt>
                <c:pt idx="18447">
                  <c:v>1.7E-5</c:v>
                </c:pt>
                <c:pt idx="18448">
                  <c:v>1.7E-5</c:v>
                </c:pt>
                <c:pt idx="18449">
                  <c:v>1.7E-5</c:v>
                </c:pt>
                <c:pt idx="18450">
                  <c:v>1.7E-5</c:v>
                </c:pt>
                <c:pt idx="18451">
                  <c:v>1.7E-5</c:v>
                </c:pt>
                <c:pt idx="18452">
                  <c:v>1.7E-5</c:v>
                </c:pt>
                <c:pt idx="18453">
                  <c:v>1.7E-5</c:v>
                </c:pt>
                <c:pt idx="18454">
                  <c:v>1.8E-5</c:v>
                </c:pt>
                <c:pt idx="18455">
                  <c:v>1.8E-5</c:v>
                </c:pt>
                <c:pt idx="18456">
                  <c:v>1.8E-5</c:v>
                </c:pt>
                <c:pt idx="18457">
                  <c:v>1.8E-5</c:v>
                </c:pt>
                <c:pt idx="18458">
                  <c:v>1.8E-5</c:v>
                </c:pt>
                <c:pt idx="18459">
                  <c:v>1.8E-5</c:v>
                </c:pt>
                <c:pt idx="18460">
                  <c:v>1.9000000000000001E-5</c:v>
                </c:pt>
                <c:pt idx="18461">
                  <c:v>1.9000000000000001E-5</c:v>
                </c:pt>
                <c:pt idx="18462">
                  <c:v>1.9000000000000001E-5</c:v>
                </c:pt>
                <c:pt idx="18463">
                  <c:v>2.0000000000000002E-5</c:v>
                </c:pt>
                <c:pt idx="18464">
                  <c:v>2.0000000000000002E-5</c:v>
                </c:pt>
                <c:pt idx="18465">
                  <c:v>2.0999999999999999E-5</c:v>
                </c:pt>
                <c:pt idx="18466">
                  <c:v>2.0999999999999999E-5</c:v>
                </c:pt>
                <c:pt idx="18467">
                  <c:v>2.1999999999999999E-5</c:v>
                </c:pt>
                <c:pt idx="18468">
                  <c:v>2.1999999999999999E-5</c:v>
                </c:pt>
                <c:pt idx="18469">
                  <c:v>2.3E-5</c:v>
                </c:pt>
                <c:pt idx="18470">
                  <c:v>2.3E-5</c:v>
                </c:pt>
                <c:pt idx="18471">
                  <c:v>2.4000000000000001E-5</c:v>
                </c:pt>
                <c:pt idx="18472">
                  <c:v>2.4000000000000001E-5</c:v>
                </c:pt>
                <c:pt idx="18473">
                  <c:v>2.5000000000000001E-5</c:v>
                </c:pt>
                <c:pt idx="18474">
                  <c:v>2.5000000000000001E-5</c:v>
                </c:pt>
                <c:pt idx="18475">
                  <c:v>2.5000000000000001E-5</c:v>
                </c:pt>
                <c:pt idx="18476">
                  <c:v>2.5999999999999998E-5</c:v>
                </c:pt>
                <c:pt idx="18477">
                  <c:v>2.5999999999999998E-5</c:v>
                </c:pt>
                <c:pt idx="18478">
                  <c:v>2.6999999999999999E-5</c:v>
                </c:pt>
                <c:pt idx="18479">
                  <c:v>2.6999999999999999E-5</c:v>
                </c:pt>
                <c:pt idx="18480">
                  <c:v>2.6999999999999999E-5</c:v>
                </c:pt>
                <c:pt idx="18481">
                  <c:v>2.6999999999999999E-5</c:v>
                </c:pt>
                <c:pt idx="18482">
                  <c:v>2.8E-5</c:v>
                </c:pt>
                <c:pt idx="18483">
                  <c:v>2.8E-5</c:v>
                </c:pt>
                <c:pt idx="18484">
                  <c:v>2.8E-5</c:v>
                </c:pt>
                <c:pt idx="18485">
                  <c:v>2.8E-5</c:v>
                </c:pt>
                <c:pt idx="18486">
                  <c:v>2.8E-5</c:v>
                </c:pt>
                <c:pt idx="18487">
                  <c:v>2.8E-5</c:v>
                </c:pt>
                <c:pt idx="18488">
                  <c:v>2.6999999999999999E-5</c:v>
                </c:pt>
                <c:pt idx="18489">
                  <c:v>2.6999999999999999E-5</c:v>
                </c:pt>
                <c:pt idx="18490">
                  <c:v>2.6999999999999999E-5</c:v>
                </c:pt>
                <c:pt idx="18491">
                  <c:v>2.6999999999999999E-5</c:v>
                </c:pt>
                <c:pt idx="18492">
                  <c:v>2.5999999999999998E-5</c:v>
                </c:pt>
                <c:pt idx="18493">
                  <c:v>2.5999999999999998E-5</c:v>
                </c:pt>
                <c:pt idx="18494">
                  <c:v>2.5000000000000001E-5</c:v>
                </c:pt>
                <c:pt idx="18495">
                  <c:v>2.4000000000000001E-5</c:v>
                </c:pt>
                <c:pt idx="18496">
                  <c:v>2.4000000000000001E-5</c:v>
                </c:pt>
                <c:pt idx="18497">
                  <c:v>2.3E-5</c:v>
                </c:pt>
                <c:pt idx="18498">
                  <c:v>2.1999999999999999E-5</c:v>
                </c:pt>
                <c:pt idx="18499">
                  <c:v>2.0999999999999999E-5</c:v>
                </c:pt>
                <c:pt idx="18500">
                  <c:v>2.0999999999999999E-5</c:v>
                </c:pt>
                <c:pt idx="18501">
                  <c:v>2.0000000000000002E-5</c:v>
                </c:pt>
                <c:pt idx="18502">
                  <c:v>1.9000000000000001E-5</c:v>
                </c:pt>
                <c:pt idx="18503">
                  <c:v>1.8E-5</c:v>
                </c:pt>
                <c:pt idx="18504">
                  <c:v>1.7E-5</c:v>
                </c:pt>
                <c:pt idx="18505">
                  <c:v>1.5999999999999999E-5</c:v>
                </c:pt>
                <c:pt idx="18506">
                  <c:v>1.5E-5</c:v>
                </c:pt>
                <c:pt idx="18507">
                  <c:v>1.4E-5</c:v>
                </c:pt>
                <c:pt idx="18508">
                  <c:v>1.2999999999999999E-5</c:v>
                </c:pt>
                <c:pt idx="18509">
                  <c:v>1.2E-5</c:v>
                </c:pt>
                <c:pt idx="18510">
                  <c:v>1.1E-5</c:v>
                </c:pt>
                <c:pt idx="18511">
                  <c:v>1.0000000000000001E-5</c:v>
                </c:pt>
                <c:pt idx="18512">
                  <c:v>9.0000000000000002E-6</c:v>
                </c:pt>
                <c:pt idx="18513">
                  <c:v>7.9999999999999996E-6</c:v>
                </c:pt>
                <c:pt idx="18514">
                  <c:v>6.9999999999999999E-6</c:v>
                </c:pt>
                <c:pt idx="18515">
                  <c:v>6.9999999999999999E-6</c:v>
                </c:pt>
                <c:pt idx="18516">
                  <c:v>6.0000000000000002E-6</c:v>
                </c:pt>
                <c:pt idx="18517">
                  <c:v>6.0000000000000002E-6</c:v>
                </c:pt>
                <c:pt idx="18518">
                  <c:v>6.0000000000000002E-6</c:v>
                </c:pt>
                <c:pt idx="18519">
                  <c:v>6.0000000000000002E-6</c:v>
                </c:pt>
                <c:pt idx="18520">
                  <c:v>6.0000000000000002E-6</c:v>
                </c:pt>
                <c:pt idx="18521">
                  <c:v>6.0000000000000002E-6</c:v>
                </c:pt>
                <c:pt idx="18522">
                  <c:v>6.9999999999999999E-6</c:v>
                </c:pt>
                <c:pt idx="18523">
                  <c:v>6.9999999999999999E-6</c:v>
                </c:pt>
                <c:pt idx="18524">
                  <c:v>7.9999999999999996E-6</c:v>
                </c:pt>
                <c:pt idx="18525">
                  <c:v>9.0000000000000002E-6</c:v>
                </c:pt>
                <c:pt idx="18526">
                  <c:v>9.0000000000000002E-6</c:v>
                </c:pt>
                <c:pt idx="18527">
                  <c:v>1.0000000000000001E-5</c:v>
                </c:pt>
                <c:pt idx="18528">
                  <c:v>1.0000000000000001E-5</c:v>
                </c:pt>
                <c:pt idx="18529">
                  <c:v>1.1E-5</c:v>
                </c:pt>
                <c:pt idx="18530">
                  <c:v>1.1E-5</c:v>
                </c:pt>
                <c:pt idx="18531">
                  <c:v>1.2E-5</c:v>
                </c:pt>
                <c:pt idx="18532">
                  <c:v>1.2E-5</c:v>
                </c:pt>
                <c:pt idx="18533">
                  <c:v>1.2999999999999999E-5</c:v>
                </c:pt>
                <c:pt idx="18534">
                  <c:v>1.2999999999999999E-5</c:v>
                </c:pt>
                <c:pt idx="18535">
                  <c:v>1.2999999999999999E-5</c:v>
                </c:pt>
                <c:pt idx="18536">
                  <c:v>1.4E-5</c:v>
                </c:pt>
                <c:pt idx="18537">
                  <c:v>1.4E-5</c:v>
                </c:pt>
                <c:pt idx="18538">
                  <c:v>1.4E-5</c:v>
                </c:pt>
                <c:pt idx="18539">
                  <c:v>1.4E-5</c:v>
                </c:pt>
                <c:pt idx="18540">
                  <c:v>1.4E-5</c:v>
                </c:pt>
                <c:pt idx="18541">
                  <c:v>1.4E-5</c:v>
                </c:pt>
                <c:pt idx="18542">
                  <c:v>1.5E-5</c:v>
                </c:pt>
                <c:pt idx="18543">
                  <c:v>1.5E-5</c:v>
                </c:pt>
                <c:pt idx="18544">
                  <c:v>1.5E-5</c:v>
                </c:pt>
                <c:pt idx="18545">
                  <c:v>1.4E-5</c:v>
                </c:pt>
                <c:pt idx="18546">
                  <c:v>1.4E-5</c:v>
                </c:pt>
                <c:pt idx="18547">
                  <c:v>1.4E-5</c:v>
                </c:pt>
                <c:pt idx="18548">
                  <c:v>1.4E-5</c:v>
                </c:pt>
                <c:pt idx="18549">
                  <c:v>1.4E-5</c:v>
                </c:pt>
                <c:pt idx="18550">
                  <c:v>1.4E-5</c:v>
                </c:pt>
                <c:pt idx="18551">
                  <c:v>1.4E-5</c:v>
                </c:pt>
                <c:pt idx="18552">
                  <c:v>1.4E-5</c:v>
                </c:pt>
                <c:pt idx="18553">
                  <c:v>1.4E-5</c:v>
                </c:pt>
                <c:pt idx="18554">
                  <c:v>1.4E-5</c:v>
                </c:pt>
                <c:pt idx="18555">
                  <c:v>1.4E-5</c:v>
                </c:pt>
                <c:pt idx="18556">
                  <c:v>1.4E-5</c:v>
                </c:pt>
                <c:pt idx="18557">
                  <c:v>1.4E-5</c:v>
                </c:pt>
                <c:pt idx="18558">
                  <c:v>1.4E-5</c:v>
                </c:pt>
                <c:pt idx="18559">
                  <c:v>1.4E-5</c:v>
                </c:pt>
                <c:pt idx="18560">
                  <c:v>1.4E-5</c:v>
                </c:pt>
                <c:pt idx="18561">
                  <c:v>1.5E-5</c:v>
                </c:pt>
                <c:pt idx="18562">
                  <c:v>1.5E-5</c:v>
                </c:pt>
                <c:pt idx="18563">
                  <c:v>1.5E-5</c:v>
                </c:pt>
                <c:pt idx="18564">
                  <c:v>1.5E-5</c:v>
                </c:pt>
                <c:pt idx="18565">
                  <c:v>1.5999999999999999E-5</c:v>
                </c:pt>
                <c:pt idx="18566">
                  <c:v>1.5999999999999999E-5</c:v>
                </c:pt>
                <c:pt idx="18567">
                  <c:v>1.7E-5</c:v>
                </c:pt>
                <c:pt idx="18568">
                  <c:v>1.7E-5</c:v>
                </c:pt>
                <c:pt idx="18569">
                  <c:v>1.7E-5</c:v>
                </c:pt>
                <c:pt idx="18570">
                  <c:v>1.8E-5</c:v>
                </c:pt>
                <c:pt idx="18571">
                  <c:v>1.8E-5</c:v>
                </c:pt>
                <c:pt idx="18572">
                  <c:v>1.9000000000000001E-5</c:v>
                </c:pt>
                <c:pt idx="18573">
                  <c:v>1.9000000000000001E-5</c:v>
                </c:pt>
                <c:pt idx="18574">
                  <c:v>1.9000000000000001E-5</c:v>
                </c:pt>
                <c:pt idx="18575">
                  <c:v>2.0000000000000002E-5</c:v>
                </c:pt>
                <c:pt idx="18576">
                  <c:v>2.0000000000000002E-5</c:v>
                </c:pt>
                <c:pt idx="18577">
                  <c:v>2.0000000000000002E-5</c:v>
                </c:pt>
                <c:pt idx="18578">
                  <c:v>2.0999999999999999E-5</c:v>
                </c:pt>
                <c:pt idx="18579">
                  <c:v>2.0999999999999999E-5</c:v>
                </c:pt>
                <c:pt idx="18580">
                  <c:v>2.0999999999999999E-5</c:v>
                </c:pt>
                <c:pt idx="18581">
                  <c:v>2.1999999999999999E-5</c:v>
                </c:pt>
                <c:pt idx="18582">
                  <c:v>2.1999999999999999E-5</c:v>
                </c:pt>
                <c:pt idx="18583">
                  <c:v>2.1999999999999999E-5</c:v>
                </c:pt>
                <c:pt idx="18584">
                  <c:v>2.1999999999999999E-5</c:v>
                </c:pt>
                <c:pt idx="18585">
                  <c:v>2.1999999999999999E-5</c:v>
                </c:pt>
                <c:pt idx="18586">
                  <c:v>2.1999999999999999E-5</c:v>
                </c:pt>
                <c:pt idx="18587">
                  <c:v>2.1999999999999999E-5</c:v>
                </c:pt>
                <c:pt idx="18588">
                  <c:v>2.3E-5</c:v>
                </c:pt>
                <c:pt idx="18589">
                  <c:v>2.3E-5</c:v>
                </c:pt>
                <c:pt idx="18590">
                  <c:v>2.3E-5</c:v>
                </c:pt>
                <c:pt idx="18591">
                  <c:v>2.3E-5</c:v>
                </c:pt>
                <c:pt idx="18592">
                  <c:v>2.3E-5</c:v>
                </c:pt>
                <c:pt idx="18593">
                  <c:v>2.3E-5</c:v>
                </c:pt>
                <c:pt idx="18594">
                  <c:v>2.3E-5</c:v>
                </c:pt>
                <c:pt idx="18595">
                  <c:v>2.3E-5</c:v>
                </c:pt>
                <c:pt idx="18596">
                  <c:v>2.3E-5</c:v>
                </c:pt>
                <c:pt idx="18597">
                  <c:v>2.4000000000000001E-5</c:v>
                </c:pt>
                <c:pt idx="18598">
                  <c:v>2.4000000000000001E-5</c:v>
                </c:pt>
                <c:pt idx="18599">
                  <c:v>2.4000000000000001E-5</c:v>
                </c:pt>
                <c:pt idx="18600">
                  <c:v>2.4000000000000001E-5</c:v>
                </c:pt>
                <c:pt idx="18601">
                  <c:v>2.4000000000000001E-5</c:v>
                </c:pt>
                <c:pt idx="18602">
                  <c:v>2.4000000000000001E-5</c:v>
                </c:pt>
                <c:pt idx="18603">
                  <c:v>2.5000000000000001E-5</c:v>
                </c:pt>
                <c:pt idx="18604">
                  <c:v>2.5000000000000001E-5</c:v>
                </c:pt>
                <c:pt idx="18605">
                  <c:v>2.5000000000000001E-5</c:v>
                </c:pt>
                <c:pt idx="18606">
                  <c:v>2.5000000000000001E-5</c:v>
                </c:pt>
                <c:pt idx="18607">
                  <c:v>2.5999999999999998E-5</c:v>
                </c:pt>
                <c:pt idx="18608">
                  <c:v>2.5999999999999998E-5</c:v>
                </c:pt>
                <c:pt idx="18609">
                  <c:v>2.5999999999999998E-5</c:v>
                </c:pt>
                <c:pt idx="18610">
                  <c:v>2.6999999999999999E-5</c:v>
                </c:pt>
                <c:pt idx="18611">
                  <c:v>2.6999999999999999E-5</c:v>
                </c:pt>
                <c:pt idx="18612">
                  <c:v>2.6999999999999999E-5</c:v>
                </c:pt>
                <c:pt idx="18613">
                  <c:v>2.8E-5</c:v>
                </c:pt>
                <c:pt idx="18614">
                  <c:v>2.8E-5</c:v>
                </c:pt>
                <c:pt idx="18615">
                  <c:v>2.8E-5</c:v>
                </c:pt>
                <c:pt idx="18616">
                  <c:v>2.8E-5</c:v>
                </c:pt>
                <c:pt idx="18617">
                  <c:v>2.9E-5</c:v>
                </c:pt>
                <c:pt idx="18618">
                  <c:v>2.9E-5</c:v>
                </c:pt>
                <c:pt idx="18619">
                  <c:v>2.9E-5</c:v>
                </c:pt>
                <c:pt idx="18620">
                  <c:v>2.9E-5</c:v>
                </c:pt>
                <c:pt idx="18621">
                  <c:v>2.9E-5</c:v>
                </c:pt>
                <c:pt idx="18622">
                  <c:v>2.9E-5</c:v>
                </c:pt>
                <c:pt idx="18623">
                  <c:v>2.9E-5</c:v>
                </c:pt>
                <c:pt idx="18624">
                  <c:v>2.9E-5</c:v>
                </c:pt>
                <c:pt idx="18625">
                  <c:v>2.9E-5</c:v>
                </c:pt>
                <c:pt idx="18626">
                  <c:v>2.9E-5</c:v>
                </c:pt>
                <c:pt idx="18627">
                  <c:v>2.9E-5</c:v>
                </c:pt>
                <c:pt idx="18628">
                  <c:v>2.9E-5</c:v>
                </c:pt>
                <c:pt idx="18629">
                  <c:v>2.9E-5</c:v>
                </c:pt>
                <c:pt idx="18630">
                  <c:v>2.8E-5</c:v>
                </c:pt>
                <c:pt idx="18631">
                  <c:v>2.8E-5</c:v>
                </c:pt>
                <c:pt idx="18632">
                  <c:v>2.8E-5</c:v>
                </c:pt>
                <c:pt idx="18633">
                  <c:v>2.6999999999999999E-5</c:v>
                </c:pt>
                <c:pt idx="18634">
                  <c:v>2.6999999999999999E-5</c:v>
                </c:pt>
                <c:pt idx="18635">
                  <c:v>2.6999999999999999E-5</c:v>
                </c:pt>
                <c:pt idx="18636">
                  <c:v>2.5999999999999998E-5</c:v>
                </c:pt>
                <c:pt idx="18637">
                  <c:v>2.5999999999999998E-5</c:v>
                </c:pt>
                <c:pt idx="18638">
                  <c:v>2.5000000000000001E-5</c:v>
                </c:pt>
                <c:pt idx="18639">
                  <c:v>2.5000000000000001E-5</c:v>
                </c:pt>
                <c:pt idx="18640">
                  <c:v>2.5000000000000001E-5</c:v>
                </c:pt>
                <c:pt idx="18641">
                  <c:v>2.4000000000000001E-5</c:v>
                </c:pt>
                <c:pt idx="18642">
                  <c:v>2.4000000000000001E-5</c:v>
                </c:pt>
                <c:pt idx="18643">
                  <c:v>2.3E-5</c:v>
                </c:pt>
                <c:pt idx="18644">
                  <c:v>2.3E-5</c:v>
                </c:pt>
                <c:pt idx="18645">
                  <c:v>2.3E-5</c:v>
                </c:pt>
                <c:pt idx="18646">
                  <c:v>2.1999999999999999E-5</c:v>
                </c:pt>
                <c:pt idx="18647">
                  <c:v>2.1999999999999999E-5</c:v>
                </c:pt>
                <c:pt idx="18648">
                  <c:v>2.1999999999999999E-5</c:v>
                </c:pt>
                <c:pt idx="18649">
                  <c:v>2.1999999999999999E-5</c:v>
                </c:pt>
                <c:pt idx="18650">
                  <c:v>2.1999999999999999E-5</c:v>
                </c:pt>
                <c:pt idx="18651">
                  <c:v>2.1999999999999999E-5</c:v>
                </c:pt>
                <c:pt idx="18652">
                  <c:v>2.1999999999999999E-5</c:v>
                </c:pt>
                <c:pt idx="18653">
                  <c:v>2.3E-5</c:v>
                </c:pt>
                <c:pt idx="18654">
                  <c:v>2.3E-5</c:v>
                </c:pt>
                <c:pt idx="18655">
                  <c:v>2.3E-5</c:v>
                </c:pt>
                <c:pt idx="18656">
                  <c:v>2.4000000000000001E-5</c:v>
                </c:pt>
                <c:pt idx="18657">
                  <c:v>2.4000000000000001E-5</c:v>
                </c:pt>
                <c:pt idx="18658">
                  <c:v>2.5000000000000001E-5</c:v>
                </c:pt>
                <c:pt idx="18659">
                  <c:v>2.5000000000000001E-5</c:v>
                </c:pt>
                <c:pt idx="18660">
                  <c:v>2.5999999999999998E-5</c:v>
                </c:pt>
                <c:pt idx="18661">
                  <c:v>2.5999999999999998E-5</c:v>
                </c:pt>
                <c:pt idx="18662">
                  <c:v>2.6999999999999999E-5</c:v>
                </c:pt>
                <c:pt idx="18663">
                  <c:v>2.6999999999999999E-5</c:v>
                </c:pt>
                <c:pt idx="18664">
                  <c:v>2.8E-5</c:v>
                </c:pt>
                <c:pt idx="18665">
                  <c:v>2.8E-5</c:v>
                </c:pt>
                <c:pt idx="18666">
                  <c:v>2.9E-5</c:v>
                </c:pt>
                <c:pt idx="18667">
                  <c:v>2.9E-5</c:v>
                </c:pt>
                <c:pt idx="18668">
                  <c:v>3.0000000000000001E-5</c:v>
                </c:pt>
                <c:pt idx="18669">
                  <c:v>3.0000000000000001E-5</c:v>
                </c:pt>
                <c:pt idx="18670">
                  <c:v>3.0000000000000001E-5</c:v>
                </c:pt>
                <c:pt idx="18671">
                  <c:v>3.0000000000000001E-5</c:v>
                </c:pt>
                <c:pt idx="18672">
                  <c:v>3.0000000000000001E-5</c:v>
                </c:pt>
                <c:pt idx="18673">
                  <c:v>3.0000000000000001E-5</c:v>
                </c:pt>
                <c:pt idx="18674">
                  <c:v>3.0000000000000001E-5</c:v>
                </c:pt>
                <c:pt idx="18675">
                  <c:v>3.0000000000000001E-5</c:v>
                </c:pt>
                <c:pt idx="18676">
                  <c:v>3.0000000000000001E-5</c:v>
                </c:pt>
                <c:pt idx="18677">
                  <c:v>3.0000000000000001E-5</c:v>
                </c:pt>
                <c:pt idx="18678">
                  <c:v>3.0000000000000001E-5</c:v>
                </c:pt>
                <c:pt idx="18679">
                  <c:v>2.9E-5</c:v>
                </c:pt>
                <c:pt idx="18680">
                  <c:v>2.9E-5</c:v>
                </c:pt>
                <c:pt idx="18681">
                  <c:v>2.8E-5</c:v>
                </c:pt>
                <c:pt idx="18682">
                  <c:v>2.6999999999999999E-5</c:v>
                </c:pt>
                <c:pt idx="18683">
                  <c:v>2.6999999999999999E-5</c:v>
                </c:pt>
                <c:pt idx="18684">
                  <c:v>2.5999999999999998E-5</c:v>
                </c:pt>
                <c:pt idx="18685">
                  <c:v>2.5000000000000001E-5</c:v>
                </c:pt>
                <c:pt idx="18686">
                  <c:v>2.4000000000000001E-5</c:v>
                </c:pt>
                <c:pt idx="18687">
                  <c:v>2.3E-5</c:v>
                </c:pt>
                <c:pt idx="18688">
                  <c:v>2.1999999999999999E-5</c:v>
                </c:pt>
                <c:pt idx="18689">
                  <c:v>2.0999999999999999E-5</c:v>
                </c:pt>
                <c:pt idx="18690">
                  <c:v>2.0000000000000002E-5</c:v>
                </c:pt>
                <c:pt idx="18691">
                  <c:v>1.9000000000000001E-5</c:v>
                </c:pt>
                <c:pt idx="18692">
                  <c:v>1.8E-5</c:v>
                </c:pt>
                <c:pt idx="18693">
                  <c:v>1.5999999999999999E-5</c:v>
                </c:pt>
                <c:pt idx="18694">
                  <c:v>1.5E-5</c:v>
                </c:pt>
                <c:pt idx="18695">
                  <c:v>1.4E-5</c:v>
                </c:pt>
                <c:pt idx="18696">
                  <c:v>1.2E-5</c:v>
                </c:pt>
                <c:pt idx="18697">
                  <c:v>1.1E-5</c:v>
                </c:pt>
                <c:pt idx="18698">
                  <c:v>1.0000000000000001E-5</c:v>
                </c:pt>
                <c:pt idx="18699">
                  <c:v>9.0000000000000002E-6</c:v>
                </c:pt>
                <c:pt idx="18700">
                  <c:v>7.9999999999999996E-6</c:v>
                </c:pt>
                <c:pt idx="18701">
                  <c:v>6.9999999999999999E-6</c:v>
                </c:pt>
                <c:pt idx="18702">
                  <c:v>6.9999999999999999E-6</c:v>
                </c:pt>
                <c:pt idx="18703">
                  <c:v>6.9999999999999999E-6</c:v>
                </c:pt>
                <c:pt idx="18704">
                  <c:v>6.9999999999999999E-6</c:v>
                </c:pt>
                <c:pt idx="18705">
                  <c:v>6.9999999999999999E-6</c:v>
                </c:pt>
                <c:pt idx="18706">
                  <c:v>7.9999999999999996E-6</c:v>
                </c:pt>
                <c:pt idx="18707">
                  <c:v>9.0000000000000002E-6</c:v>
                </c:pt>
                <c:pt idx="18708">
                  <c:v>1.0000000000000001E-5</c:v>
                </c:pt>
                <c:pt idx="18709">
                  <c:v>1.1E-5</c:v>
                </c:pt>
                <c:pt idx="18710">
                  <c:v>1.2E-5</c:v>
                </c:pt>
                <c:pt idx="18711">
                  <c:v>1.2999999999999999E-5</c:v>
                </c:pt>
                <c:pt idx="18712">
                  <c:v>1.2999999999999999E-5</c:v>
                </c:pt>
                <c:pt idx="18713">
                  <c:v>1.4E-5</c:v>
                </c:pt>
                <c:pt idx="18714">
                  <c:v>1.5E-5</c:v>
                </c:pt>
                <c:pt idx="18715">
                  <c:v>1.5999999999999999E-5</c:v>
                </c:pt>
                <c:pt idx="18716">
                  <c:v>1.7E-5</c:v>
                </c:pt>
                <c:pt idx="18717">
                  <c:v>1.7E-5</c:v>
                </c:pt>
                <c:pt idx="18718">
                  <c:v>1.8E-5</c:v>
                </c:pt>
                <c:pt idx="18719">
                  <c:v>1.8E-5</c:v>
                </c:pt>
                <c:pt idx="18720">
                  <c:v>1.8E-5</c:v>
                </c:pt>
                <c:pt idx="18721">
                  <c:v>1.9000000000000001E-5</c:v>
                </c:pt>
                <c:pt idx="18722">
                  <c:v>1.9000000000000001E-5</c:v>
                </c:pt>
                <c:pt idx="18723">
                  <c:v>1.9000000000000001E-5</c:v>
                </c:pt>
                <c:pt idx="18724">
                  <c:v>1.9000000000000001E-5</c:v>
                </c:pt>
                <c:pt idx="18725">
                  <c:v>1.9000000000000001E-5</c:v>
                </c:pt>
                <c:pt idx="18726">
                  <c:v>1.8E-5</c:v>
                </c:pt>
                <c:pt idx="18727">
                  <c:v>1.8E-5</c:v>
                </c:pt>
                <c:pt idx="18728">
                  <c:v>1.7E-5</c:v>
                </c:pt>
                <c:pt idx="18729">
                  <c:v>1.7E-5</c:v>
                </c:pt>
                <c:pt idx="18730">
                  <c:v>1.5999999999999999E-5</c:v>
                </c:pt>
                <c:pt idx="18731">
                  <c:v>1.5E-5</c:v>
                </c:pt>
                <c:pt idx="18732">
                  <c:v>1.4E-5</c:v>
                </c:pt>
                <c:pt idx="18733">
                  <c:v>1.2999999999999999E-5</c:v>
                </c:pt>
                <c:pt idx="18734">
                  <c:v>1.2E-5</c:v>
                </c:pt>
                <c:pt idx="18735">
                  <c:v>1.1E-5</c:v>
                </c:pt>
                <c:pt idx="18736">
                  <c:v>1.0000000000000001E-5</c:v>
                </c:pt>
                <c:pt idx="18737">
                  <c:v>9.0000000000000002E-6</c:v>
                </c:pt>
                <c:pt idx="18738">
                  <c:v>7.9999999999999996E-6</c:v>
                </c:pt>
                <c:pt idx="18739">
                  <c:v>6.0000000000000002E-6</c:v>
                </c:pt>
                <c:pt idx="18740">
                  <c:v>5.0000000000000004E-6</c:v>
                </c:pt>
                <c:pt idx="18741">
                  <c:v>3.9999999999999998E-6</c:v>
                </c:pt>
                <c:pt idx="18742">
                  <c:v>3.0000000000000001E-6</c:v>
                </c:pt>
                <c:pt idx="18743">
                  <c:v>1.9999999999999999E-6</c:v>
                </c:pt>
                <c:pt idx="18744">
                  <c:v>3.0000000000000001E-6</c:v>
                </c:pt>
                <c:pt idx="18745">
                  <c:v>3.9999999999999998E-6</c:v>
                </c:pt>
                <c:pt idx="18746">
                  <c:v>5.0000000000000004E-6</c:v>
                </c:pt>
                <c:pt idx="18747">
                  <c:v>6.0000000000000002E-6</c:v>
                </c:pt>
                <c:pt idx="18748">
                  <c:v>7.9999999999999996E-6</c:v>
                </c:pt>
                <c:pt idx="18749">
                  <c:v>9.0000000000000002E-6</c:v>
                </c:pt>
                <c:pt idx="18750">
                  <c:v>1.1E-5</c:v>
                </c:pt>
                <c:pt idx="18751">
                  <c:v>1.2E-5</c:v>
                </c:pt>
                <c:pt idx="18752">
                  <c:v>1.4E-5</c:v>
                </c:pt>
                <c:pt idx="18753">
                  <c:v>1.5E-5</c:v>
                </c:pt>
                <c:pt idx="18754">
                  <c:v>1.5999999999999999E-5</c:v>
                </c:pt>
                <c:pt idx="18755">
                  <c:v>1.7E-5</c:v>
                </c:pt>
                <c:pt idx="18756">
                  <c:v>1.9000000000000001E-5</c:v>
                </c:pt>
                <c:pt idx="18757">
                  <c:v>2.0000000000000002E-5</c:v>
                </c:pt>
                <c:pt idx="18758">
                  <c:v>2.0999999999999999E-5</c:v>
                </c:pt>
                <c:pt idx="18759">
                  <c:v>2.1999999999999999E-5</c:v>
                </c:pt>
                <c:pt idx="18760">
                  <c:v>2.3E-5</c:v>
                </c:pt>
                <c:pt idx="18761">
                  <c:v>2.4000000000000001E-5</c:v>
                </c:pt>
                <c:pt idx="18762">
                  <c:v>2.5000000000000001E-5</c:v>
                </c:pt>
                <c:pt idx="18763">
                  <c:v>2.5999999999999998E-5</c:v>
                </c:pt>
                <c:pt idx="18764">
                  <c:v>2.5999999999999998E-5</c:v>
                </c:pt>
                <c:pt idx="18765">
                  <c:v>2.6999999999999999E-5</c:v>
                </c:pt>
                <c:pt idx="18766">
                  <c:v>2.6999999999999999E-5</c:v>
                </c:pt>
                <c:pt idx="18767">
                  <c:v>2.8E-5</c:v>
                </c:pt>
                <c:pt idx="18768">
                  <c:v>2.8E-5</c:v>
                </c:pt>
                <c:pt idx="18769">
                  <c:v>2.9E-5</c:v>
                </c:pt>
                <c:pt idx="18770">
                  <c:v>2.9E-5</c:v>
                </c:pt>
                <c:pt idx="18771">
                  <c:v>2.9E-5</c:v>
                </c:pt>
                <c:pt idx="18772">
                  <c:v>3.0000000000000001E-5</c:v>
                </c:pt>
                <c:pt idx="18773">
                  <c:v>3.0000000000000001E-5</c:v>
                </c:pt>
                <c:pt idx="18774">
                  <c:v>3.0000000000000001E-5</c:v>
                </c:pt>
                <c:pt idx="18775">
                  <c:v>3.0000000000000001E-5</c:v>
                </c:pt>
                <c:pt idx="18776">
                  <c:v>3.0000000000000001E-5</c:v>
                </c:pt>
                <c:pt idx="18777">
                  <c:v>3.0000000000000001E-5</c:v>
                </c:pt>
                <c:pt idx="18778">
                  <c:v>3.0000000000000001E-5</c:v>
                </c:pt>
                <c:pt idx="18779">
                  <c:v>3.0000000000000001E-5</c:v>
                </c:pt>
                <c:pt idx="18780">
                  <c:v>3.0000000000000001E-5</c:v>
                </c:pt>
                <c:pt idx="18781">
                  <c:v>2.9E-5</c:v>
                </c:pt>
                <c:pt idx="18782">
                  <c:v>2.9E-5</c:v>
                </c:pt>
                <c:pt idx="18783">
                  <c:v>2.9E-5</c:v>
                </c:pt>
                <c:pt idx="18784">
                  <c:v>2.9E-5</c:v>
                </c:pt>
                <c:pt idx="18785">
                  <c:v>2.8E-5</c:v>
                </c:pt>
                <c:pt idx="18786">
                  <c:v>2.8E-5</c:v>
                </c:pt>
                <c:pt idx="18787">
                  <c:v>2.6999999999999999E-5</c:v>
                </c:pt>
                <c:pt idx="18788">
                  <c:v>2.6999999999999999E-5</c:v>
                </c:pt>
                <c:pt idx="18789">
                  <c:v>2.5999999999999998E-5</c:v>
                </c:pt>
                <c:pt idx="18790">
                  <c:v>2.5999999999999998E-5</c:v>
                </c:pt>
                <c:pt idx="18791">
                  <c:v>2.5000000000000001E-5</c:v>
                </c:pt>
                <c:pt idx="18792">
                  <c:v>2.5000000000000001E-5</c:v>
                </c:pt>
                <c:pt idx="18793">
                  <c:v>2.4000000000000001E-5</c:v>
                </c:pt>
                <c:pt idx="18794">
                  <c:v>2.4000000000000001E-5</c:v>
                </c:pt>
                <c:pt idx="18795">
                  <c:v>2.3E-5</c:v>
                </c:pt>
                <c:pt idx="18796">
                  <c:v>2.3E-5</c:v>
                </c:pt>
                <c:pt idx="18797">
                  <c:v>2.1999999999999999E-5</c:v>
                </c:pt>
                <c:pt idx="18798">
                  <c:v>2.1999999999999999E-5</c:v>
                </c:pt>
                <c:pt idx="18799">
                  <c:v>2.0999999999999999E-5</c:v>
                </c:pt>
                <c:pt idx="18800">
                  <c:v>2.0999999999999999E-5</c:v>
                </c:pt>
                <c:pt idx="18801">
                  <c:v>2.0000000000000002E-5</c:v>
                </c:pt>
                <c:pt idx="18802">
                  <c:v>2.0000000000000002E-5</c:v>
                </c:pt>
                <c:pt idx="18803">
                  <c:v>2.0000000000000002E-5</c:v>
                </c:pt>
                <c:pt idx="18804">
                  <c:v>1.9000000000000001E-5</c:v>
                </c:pt>
                <c:pt idx="18805">
                  <c:v>1.9000000000000001E-5</c:v>
                </c:pt>
                <c:pt idx="18806">
                  <c:v>1.9000000000000001E-5</c:v>
                </c:pt>
                <c:pt idx="18807">
                  <c:v>1.9000000000000001E-5</c:v>
                </c:pt>
                <c:pt idx="18808">
                  <c:v>1.9000000000000001E-5</c:v>
                </c:pt>
                <c:pt idx="18809">
                  <c:v>1.8E-5</c:v>
                </c:pt>
                <c:pt idx="18810">
                  <c:v>1.8E-5</c:v>
                </c:pt>
                <c:pt idx="18811">
                  <c:v>1.8E-5</c:v>
                </c:pt>
                <c:pt idx="18812">
                  <c:v>1.8E-5</c:v>
                </c:pt>
                <c:pt idx="18813">
                  <c:v>1.9000000000000001E-5</c:v>
                </c:pt>
                <c:pt idx="18814">
                  <c:v>1.9000000000000001E-5</c:v>
                </c:pt>
                <c:pt idx="18815">
                  <c:v>1.9000000000000001E-5</c:v>
                </c:pt>
                <c:pt idx="18816">
                  <c:v>1.9000000000000001E-5</c:v>
                </c:pt>
                <c:pt idx="18817">
                  <c:v>1.9000000000000001E-5</c:v>
                </c:pt>
                <c:pt idx="18818">
                  <c:v>2.0000000000000002E-5</c:v>
                </c:pt>
                <c:pt idx="18819">
                  <c:v>2.0000000000000002E-5</c:v>
                </c:pt>
                <c:pt idx="18820">
                  <c:v>2.0000000000000002E-5</c:v>
                </c:pt>
                <c:pt idx="18821">
                  <c:v>2.0999999999999999E-5</c:v>
                </c:pt>
                <c:pt idx="18822">
                  <c:v>2.0999999999999999E-5</c:v>
                </c:pt>
                <c:pt idx="18823">
                  <c:v>2.1999999999999999E-5</c:v>
                </c:pt>
                <c:pt idx="18824">
                  <c:v>2.1999999999999999E-5</c:v>
                </c:pt>
                <c:pt idx="18825">
                  <c:v>2.1999999999999999E-5</c:v>
                </c:pt>
                <c:pt idx="18826">
                  <c:v>2.3E-5</c:v>
                </c:pt>
                <c:pt idx="18827">
                  <c:v>2.3E-5</c:v>
                </c:pt>
                <c:pt idx="18828">
                  <c:v>2.3E-5</c:v>
                </c:pt>
                <c:pt idx="18829">
                  <c:v>2.4000000000000001E-5</c:v>
                </c:pt>
                <c:pt idx="18830">
                  <c:v>2.4000000000000001E-5</c:v>
                </c:pt>
                <c:pt idx="18831">
                  <c:v>2.4000000000000001E-5</c:v>
                </c:pt>
                <c:pt idx="18832">
                  <c:v>2.4000000000000001E-5</c:v>
                </c:pt>
                <c:pt idx="18833">
                  <c:v>2.4000000000000001E-5</c:v>
                </c:pt>
                <c:pt idx="18834">
                  <c:v>2.4000000000000001E-5</c:v>
                </c:pt>
                <c:pt idx="18835">
                  <c:v>2.5000000000000001E-5</c:v>
                </c:pt>
                <c:pt idx="18836">
                  <c:v>2.4000000000000001E-5</c:v>
                </c:pt>
                <c:pt idx="18837">
                  <c:v>2.4000000000000001E-5</c:v>
                </c:pt>
                <c:pt idx="18838">
                  <c:v>2.4000000000000001E-5</c:v>
                </c:pt>
                <c:pt idx="18839">
                  <c:v>2.4000000000000001E-5</c:v>
                </c:pt>
                <c:pt idx="18840">
                  <c:v>2.4000000000000001E-5</c:v>
                </c:pt>
                <c:pt idx="18841">
                  <c:v>2.4000000000000001E-5</c:v>
                </c:pt>
                <c:pt idx="18842">
                  <c:v>2.3E-5</c:v>
                </c:pt>
                <c:pt idx="18843">
                  <c:v>2.3E-5</c:v>
                </c:pt>
                <c:pt idx="18844">
                  <c:v>2.3E-5</c:v>
                </c:pt>
                <c:pt idx="18845">
                  <c:v>2.1999999999999999E-5</c:v>
                </c:pt>
                <c:pt idx="18846">
                  <c:v>2.1999999999999999E-5</c:v>
                </c:pt>
                <c:pt idx="18847">
                  <c:v>2.0999999999999999E-5</c:v>
                </c:pt>
                <c:pt idx="18848">
                  <c:v>2.0000000000000002E-5</c:v>
                </c:pt>
                <c:pt idx="18849">
                  <c:v>2.0000000000000002E-5</c:v>
                </c:pt>
                <c:pt idx="18850">
                  <c:v>1.9000000000000001E-5</c:v>
                </c:pt>
                <c:pt idx="18851">
                  <c:v>1.8E-5</c:v>
                </c:pt>
                <c:pt idx="18852">
                  <c:v>1.7E-5</c:v>
                </c:pt>
                <c:pt idx="18853">
                  <c:v>1.7E-5</c:v>
                </c:pt>
                <c:pt idx="18854">
                  <c:v>1.5999999999999999E-5</c:v>
                </c:pt>
                <c:pt idx="18855">
                  <c:v>1.5E-5</c:v>
                </c:pt>
                <c:pt idx="18856">
                  <c:v>1.4E-5</c:v>
                </c:pt>
                <c:pt idx="18857">
                  <c:v>1.2999999999999999E-5</c:v>
                </c:pt>
                <c:pt idx="18858">
                  <c:v>1.1E-5</c:v>
                </c:pt>
                <c:pt idx="18859">
                  <c:v>1.0000000000000001E-5</c:v>
                </c:pt>
                <c:pt idx="18860">
                  <c:v>9.0000000000000002E-6</c:v>
                </c:pt>
                <c:pt idx="18861">
                  <c:v>7.9999999999999996E-6</c:v>
                </c:pt>
                <c:pt idx="18862">
                  <c:v>6.9999999999999999E-6</c:v>
                </c:pt>
                <c:pt idx="18863">
                  <c:v>5.0000000000000004E-6</c:v>
                </c:pt>
                <c:pt idx="18864">
                  <c:v>3.9999999999999998E-6</c:v>
                </c:pt>
                <c:pt idx="18865">
                  <c:v>3.0000000000000001E-6</c:v>
                </c:pt>
                <c:pt idx="18866">
                  <c:v>1.9999999999999999E-6</c:v>
                </c:pt>
                <c:pt idx="18867">
                  <c:v>1.9999999999999999E-6</c:v>
                </c:pt>
                <c:pt idx="18868">
                  <c:v>1.9999999999999999E-6</c:v>
                </c:pt>
                <c:pt idx="18869">
                  <c:v>3.0000000000000001E-6</c:v>
                </c:pt>
                <c:pt idx="18870">
                  <c:v>3.9999999999999998E-6</c:v>
                </c:pt>
                <c:pt idx="18871">
                  <c:v>6.0000000000000002E-6</c:v>
                </c:pt>
                <c:pt idx="18872">
                  <c:v>6.9999999999999999E-6</c:v>
                </c:pt>
                <c:pt idx="18873">
                  <c:v>7.9999999999999996E-6</c:v>
                </c:pt>
                <c:pt idx="18874">
                  <c:v>1.0000000000000001E-5</c:v>
                </c:pt>
                <c:pt idx="18875">
                  <c:v>1.1E-5</c:v>
                </c:pt>
                <c:pt idx="18876">
                  <c:v>1.2E-5</c:v>
                </c:pt>
                <c:pt idx="18877">
                  <c:v>1.4E-5</c:v>
                </c:pt>
                <c:pt idx="18878">
                  <c:v>1.5E-5</c:v>
                </c:pt>
                <c:pt idx="18879">
                  <c:v>1.5999999999999999E-5</c:v>
                </c:pt>
                <c:pt idx="18880">
                  <c:v>1.7E-5</c:v>
                </c:pt>
                <c:pt idx="18881">
                  <c:v>1.8E-5</c:v>
                </c:pt>
                <c:pt idx="18882">
                  <c:v>1.9000000000000001E-5</c:v>
                </c:pt>
                <c:pt idx="18883">
                  <c:v>2.0000000000000002E-5</c:v>
                </c:pt>
                <c:pt idx="18884">
                  <c:v>2.1999999999999999E-5</c:v>
                </c:pt>
                <c:pt idx="18885">
                  <c:v>2.1999999999999999E-5</c:v>
                </c:pt>
                <c:pt idx="18886">
                  <c:v>2.3E-5</c:v>
                </c:pt>
                <c:pt idx="18887">
                  <c:v>2.4000000000000001E-5</c:v>
                </c:pt>
                <c:pt idx="18888">
                  <c:v>2.5000000000000001E-5</c:v>
                </c:pt>
                <c:pt idx="18889">
                  <c:v>2.5999999999999998E-5</c:v>
                </c:pt>
                <c:pt idx="18890">
                  <c:v>2.6999999999999999E-5</c:v>
                </c:pt>
                <c:pt idx="18891">
                  <c:v>2.6999999999999999E-5</c:v>
                </c:pt>
                <c:pt idx="18892">
                  <c:v>2.8E-5</c:v>
                </c:pt>
                <c:pt idx="18893">
                  <c:v>2.8E-5</c:v>
                </c:pt>
                <c:pt idx="18894">
                  <c:v>2.9E-5</c:v>
                </c:pt>
                <c:pt idx="18895">
                  <c:v>2.9E-5</c:v>
                </c:pt>
                <c:pt idx="18896">
                  <c:v>2.9E-5</c:v>
                </c:pt>
                <c:pt idx="18897">
                  <c:v>3.0000000000000001E-5</c:v>
                </c:pt>
                <c:pt idx="18898">
                  <c:v>3.0000000000000001E-5</c:v>
                </c:pt>
                <c:pt idx="18899">
                  <c:v>3.0000000000000001E-5</c:v>
                </c:pt>
                <c:pt idx="18900">
                  <c:v>3.0000000000000001E-5</c:v>
                </c:pt>
                <c:pt idx="18901">
                  <c:v>3.0000000000000001E-5</c:v>
                </c:pt>
                <c:pt idx="18902">
                  <c:v>3.0000000000000001E-5</c:v>
                </c:pt>
                <c:pt idx="18903">
                  <c:v>3.0000000000000001E-5</c:v>
                </c:pt>
                <c:pt idx="18904">
                  <c:v>3.0000000000000001E-5</c:v>
                </c:pt>
                <c:pt idx="18905">
                  <c:v>2.9E-5</c:v>
                </c:pt>
                <c:pt idx="18906">
                  <c:v>2.9E-5</c:v>
                </c:pt>
                <c:pt idx="18907">
                  <c:v>2.9E-5</c:v>
                </c:pt>
                <c:pt idx="18908">
                  <c:v>2.8E-5</c:v>
                </c:pt>
                <c:pt idx="18909">
                  <c:v>2.8E-5</c:v>
                </c:pt>
                <c:pt idx="18910">
                  <c:v>2.8E-5</c:v>
                </c:pt>
                <c:pt idx="18911">
                  <c:v>2.6999999999999999E-5</c:v>
                </c:pt>
                <c:pt idx="18912">
                  <c:v>2.6999999999999999E-5</c:v>
                </c:pt>
                <c:pt idx="18913">
                  <c:v>2.5999999999999998E-5</c:v>
                </c:pt>
                <c:pt idx="18914">
                  <c:v>2.5000000000000001E-5</c:v>
                </c:pt>
                <c:pt idx="18915">
                  <c:v>2.5000000000000001E-5</c:v>
                </c:pt>
                <c:pt idx="18916">
                  <c:v>2.4000000000000001E-5</c:v>
                </c:pt>
                <c:pt idx="18917">
                  <c:v>2.3E-5</c:v>
                </c:pt>
                <c:pt idx="18918">
                  <c:v>2.3E-5</c:v>
                </c:pt>
                <c:pt idx="18919">
                  <c:v>2.1999999999999999E-5</c:v>
                </c:pt>
                <c:pt idx="18920">
                  <c:v>2.0999999999999999E-5</c:v>
                </c:pt>
                <c:pt idx="18921">
                  <c:v>2.0000000000000002E-5</c:v>
                </c:pt>
                <c:pt idx="18922">
                  <c:v>2.0000000000000002E-5</c:v>
                </c:pt>
                <c:pt idx="18923">
                  <c:v>1.9000000000000001E-5</c:v>
                </c:pt>
                <c:pt idx="18924">
                  <c:v>1.8E-5</c:v>
                </c:pt>
                <c:pt idx="18925">
                  <c:v>1.8E-5</c:v>
                </c:pt>
                <c:pt idx="18926">
                  <c:v>1.7E-5</c:v>
                </c:pt>
                <c:pt idx="18927">
                  <c:v>1.7E-5</c:v>
                </c:pt>
                <c:pt idx="18928">
                  <c:v>1.5999999999999999E-5</c:v>
                </c:pt>
                <c:pt idx="18929">
                  <c:v>1.5999999999999999E-5</c:v>
                </c:pt>
                <c:pt idx="18930">
                  <c:v>1.5999999999999999E-5</c:v>
                </c:pt>
                <c:pt idx="18931">
                  <c:v>1.5E-5</c:v>
                </c:pt>
                <c:pt idx="18932">
                  <c:v>1.5E-5</c:v>
                </c:pt>
                <c:pt idx="18933">
                  <c:v>1.5E-5</c:v>
                </c:pt>
                <c:pt idx="18934">
                  <c:v>1.5E-5</c:v>
                </c:pt>
                <c:pt idx="18935">
                  <c:v>1.5E-5</c:v>
                </c:pt>
                <c:pt idx="18936">
                  <c:v>1.5E-5</c:v>
                </c:pt>
                <c:pt idx="18937">
                  <c:v>1.5999999999999999E-5</c:v>
                </c:pt>
                <c:pt idx="18938">
                  <c:v>1.5999999999999999E-5</c:v>
                </c:pt>
                <c:pt idx="18939">
                  <c:v>1.5999999999999999E-5</c:v>
                </c:pt>
                <c:pt idx="18940">
                  <c:v>1.7E-5</c:v>
                </c:pt>
                <c:pt idx="18941">
                  <c:v>1.7E-5</c:v>
                </c:pt>
                <c:pt idx="18942">
                  <c:v>1.7E-5</c:v>
                </c:pt>
                <c:pt idx="18943">
                  <c:v>1.8E-5</c:v>
                </c:pt>
                <c:pt idx="18944">
                  <c:v>1.8E-5</c:v>
                </c:pt>
                <c:pt idx="18945">
                  <c:v>1.8E-5</c:v>
                </c:pt>
                <c:pt idx="18946">
                  <c:v>1.9000000000000001E-5</c:v>
                </c:pt>
                <c:pt idx="18947">
                  <c:v>1.9000000000000001E-5</c:v>
                </c:pt>
                <c:pt idx="18948">
                  <c:v>2.0000000000000002E-5</c:v>
                </c:pt>
                <c:pt idx="18949">
                  <c:v>2.0000000000000002E-5</c:v>
                </c:pt>
                <c:pt idx="18950">
                  <c:v>2.0999999999999999E-5</c:v>
                </c:pt>
                <c:pt idx="18951">
                  <c:v>2.0999999999999999E-5</c:v>
                </c:pt>
                <c:pt idx="18952">
                  <c:v>2.1999999999999999E-5</c:v>
                </c:pt>
                <c:pt idx="18953">
                  <c:v>2.1999999999999999E-5</c:v>
                </c:pt>
                <c:pt idx="18954">
                  <c:v>2.3E-5</c:v>
                </c:pt>
                <c:pt idx="18955">
                  <c:v>2.3E-5</c:v>
                </c:pt>
                <c:pt idx="18956">
                  <c:v>2.4000000000000001E-5</c:v>
                </c:pt>
                <c:pt idx="18957">
                  <c:v>2.5000000000000001E-5</c:v>
                </c:pt>
                <c:pt idx="18958">
                  <c:v>2.5000000000000001E-5</c:v>
                </c:pt>
                <c:pt idx="18959">
                  <c:v>2.5999999999999998E-5</c:v>
                </c:pt>
                <c:pt idx="18960">
                  <c:v>2.5999999999999998E-5</c:v>
                </c:pt>
                <c:pt idx="18961">
                  <c:v>2.6999999999999999E-5</c:v>
                </c:pt>
                <c:pt idx="18962">
                  <c:v>2.8E-5</c:v>
                </c:pt>
                <c:pt idx="18963">
                  <c:v>2.8E-5</c:v>
                </c:pt>
                <c:pt idx="18964">
                  <c:v>2.9E-5</c:v>
                </c:pt>
                <c:pt idx="18965">
                  <c:v>3.0000000000000001E-5</c:v>
                </c:pt>
                <c:pt idx="18966">
                  <c:v>3.0000000000000001E-5</c:v>
                </c:pt>
                <c:pt idx="18967">
                  <c:v>3.1000000000000001E-5</c:v>
                </c:pt>
                <c:pt idx="18968">
                  <c:v>3.1999999999999999E-5</c:v>
                </c:pt>
                <c:pt idx="18969">
                  <c:v>3.3000000000000003E-5</c:v>
                </c:pt>
                <c:pt idx="18970">
                  <c:v>3.3000000000000003E-5</c:v>
                </c:pt>
                <c:pt idx="18971">
                  <c:v>3.4E-5</c:v>
                </c:pt>
                <c:pt idx="18972">
                  <c:v>3.4999999999999997E-5</c:v>
                </c:pt>
                <c:pt idx="18973">
                  <c:v>3.6000000000000001E-5</c:v>
                </c:pt>
                <c:pt idx="18974">
                  <c:v>3.6999999999999998E-5</c:v>
                </c:pt>
                <c:pt idx="18975">
                  <c:v>3.8000000000000002E-5</c:v>
                </c:pt>
                <c:pt idx="18976">
                  <c:v>3.8000000000000002E-5</c:v>
                </c:pt>
                <c:pt idx="18977">
                  <c:v>3.8999999999999999E-5</c:v>
                </c:pt>
                <c:pt idx="18978">
                  <c:v>4.0000000000000003E-5</c:v>
                </c:pt>
                <c:pt idx="18979">
                  <c:v>4.1E-5</c:v>
                </c:pt>
                <c:pt idx="18980">
                  <c:v>4.1999999999999998E-5</c:v>
                </c:pt>
                <c:pt idx="18981">
                  <c:v>4.3000000000000002E-5</c:v>
                </c:pt>
                <c:pt idx="18982">
                  <c:v>4.3000000000000002E-5</c:v>
                </c:pt>
                <c:pt idx="18983">
                  <c:v>4.3999999999999999E-5</c:v>
                </c:pt>
                <c:pt idx="18984">
                  <c:v>4.5000000000000003E-5</c:v>
                </c:pt>
                <c:pt idx="18985">
                  <c:v>4.6E-5</c:v>
                </c:pt>
                <c:pt idx="18986">
                  <c:v>4.6E-5</c:v>
                </c:pt>
                <c:pt idx="18987">
                  <c:v>4.6999999999999997E-5</c:v>
                </c:pt>
                <c:pt idx="18988">
                  <c:v>4.8000000000000001E-5</c:v>
                </c:pt>
                <c:pt idx="18989">
                  <c:v>4.8000000000000001E-5</c:v>
                </c:pt>
                <c:pt idx="18990">
                  <c:v>4.8999999999999998E-5</c:v>
                </c:pt>
                <c:pt idx="18991">
                  <c:v>4.8999999999999998E-5</c:v>
                </c:pt>
                <c:pt idx="18992">
                  <c:v>5.0000000000000002E-5</c:v>
                </c:pt>
                <c:pt idx="18993">
                  <c:v>5.0000000000000002E-5</c:v>
                </c:pt>
                <c:pt idx="18994">
                  <c:v>5.1E-5</c:v>
                </c:pt>
                <c:pt idx="18995">
                  <c:v>5.1E-5</c:v>
                </c:pt>
                <c:pt idx="18996">
                  <c:v>5.1E-5</c:v>
                </c:pt>
                <c:pt idx="18997">
                  <c:v>5.1999999999999997E-5</c:v>
                </c:pt>
                <c:pt idx="18998">
                  <c:v>5.1999999999999997E-5</c:v>
                </c:pt>
                <c:pt idx="18999">
                  <c:v>5.1999999999999997E-5</c:v>
                </c:pt>
                <c:pt idx="19000">
                  <c:v>5.1999999999999997E-5</c:v>
                </c:pt>
                <c:pt idx="19001">
                  <c:v>5.1999999999999997E-5</c:v>
                </c:pt>
                <c:pt idx="19002">
                  <c:v>5.1999999999999997E-5</c:v>
                </c:pt>
                <c:pt idx="19003">
                  <c:v>5.1999999999999997E-5</c:v>
                </c:pt>
                <c:pt idx="19004">
                  <c:v>5.1999999999999997E-5</c:v>
                </c:pt>
                <c:pt idx="19005">
                  <c:v>5.1999999999999997E-5</c:v>
                </c:pt>
                <c:pt idx="19006">
                  <c:v>5.1999999999999997E-5</c:v>
                </c:pt>
                <c:pt idx="19007">
                  <c:v>5.1E-5</c:v>
                </c:pt>
                <c:pt idx="19008">
                  <c:v>5.1E-5</c:v>
                </c:pt>
                <c:pt idx="19009">
                  <c:v>5.1E-5</c:v>
                </c:pt>
                <c:pt idx="19010">
                  <c:v>5.0000000000000002E-5</c:v>
                </c:pt>
                <c:pt idx="19011">
                  <c:v>5.0000000000000002E-5</c:v>
                </c:pt>
                <c:pt idx="19012">
                  <c:v>4.8999999999999998E-5</c:v>
                </c:pt>
                <c:pt idx="19013">
                  <c:v>4.8999999999999998E-5</c:v>
                </c:pt>
                <c:pt idx="19014">
                  <c:v>4.8000000000000001E-5</c:v>
                </c:pt>
                <c:pt idx="19015">
                  <c:v>4.6999999999999997E-5</c:v>
                </c:pt>
                <c:pt idx="19016">
                  <c:v>4.6999999999999997E-5</c:v>
                </c:pt>
                <c:pt idx="19017">
                  <c:v>4.6E-5</c:v>
                </c:pt>
                <c:pt idx="19018">
                  <c:v>4.5000000000000003E-5</c:v>
                </c:pt>
                <c:pt idx="19019">
                  <c:v>4.3999999999999999E-5</c:v>
                </c:pt>
                <c:pt idx="19020">
                  <c:v>4.3999999999999999E-5</c:v>
                </c:pt>
                <c:pt idx="19021">
                  <c:v>4.3000000000000002E-5</c:v>
                </c:pt>
                <c:pt idx="19022">
                  <c:v>4.1999999999999998E-5</c:v>
                </c:pt>
                <c:pt idx="19023">
                  <c:v>4.1E-5</c:v>
                </c:pt>
                <c:pt idx="19024">
                  <c:v>4.0000000000000003E-5</c:v>
                </c:pt>
                <c:pt idx="19025">
                  <c:v>3.8999999999999999E-5</c:v>
                </c:pt>
                <c:pt idx="19026">
                  <c:v>3.8000000000000002E-5</c:v>
                </c:pt>
                <c:pt idx="19027">
                  <c:v>3.6999999999999998E-5</c:v>
                </c:pt>
                <c:pt idx="19028">
                  <c:v>3.6000000000000001E-5</c:v>
                </c:pt>
                <c:pt idx="19029">
                  <c:v>3.4999999999999997E-5</c:v>
                </c:pt>
                <c:pt idx="19030">
                  <c:v>3.4E-5</c:v>
                </c:pt>
                <c:pt idx="19031">
                  <c:v>3.3000000000000003E-5</c:v>
                </c:pt>
                <c:pt idx="19032">
                  <c:v>3.1999999999999999E-5</c:v>
                </c:pt>
                <c:pt idx="19033">
                  <c:v>3.1000000000000001E-5</c:v>
                </c:pt>
                <c:pt idx="19034">
                  <c:v>3.0000000000000001E-5</c:v>
                </c:pt>
                <c:pt idx="19035">
                  <c:v>2.9E-5</c:v>
                </c:pt>
                <c:pt idx="19036">
                  <c:v>2.8E-5</c:v>
                </c:pt>
                <c:pt idx="19037">
                  <c:v>2.8E-5</c:v>
                </c:pt>
                <c:pt idx="19038">
                  <c:v>2.6999999999999999E-5</c:v>
                </c:pt>
                <c:pt idx="19039">
                  <c:v>2.5999999999999998E-5</c:v>
                </c:pt>
                <c:pt idx="19040">
                  <c:v>2.5000000000000001E-5</c:v>
                </c:pt>
                <c:pt idx="19041">
                  <c:v>2.4000000000000001E-5</c:v>
                </c:pt>
                <c:pt idx="19042">
                  <c:v>2.3E-5</c:v>
                </c:pt>
                <c:pt idx="19043">
                  <c:v>2.1999999999999999E-5</c:v>
                </c:pt>
                <c:pt idx="19044">
                  <c:v>2.0999999999999999E-5</c:v>
                </c:pt>
                <c:pt idx="19045">
                  <c:v>2.0000000000000002E-5</c:v>
                </c:pt>
                <c:pt idx="19046">
                  <c:v>1.9000000000000001E-5</c:v>
                </c:pt>
                <c:pt idx="19047">
                  <c:v>1.9000000000000001E-5</c:v>
                </c:pt>
                <c:pt idx="19048">
                  <c:v>1.8E-5</c:v>
                </c:pt>
                <c:pt idx="19049">
                  <c:v>1.7E-5</c:v>
                </c:pt>
                <c:pt idx="19050">
                  <c:v>1.5999999999999999E-5</c:v>
                </c:pt>
                <c:pt idx="19051">
                  <c:v>1.5999999999999999E-5</c:v>
                </c:pt>
                <c:pt idx="19052">
                  <c:v>1.5E-5</c:v>
                </c:pt>
                <c:pt idx="19053">
                  <c:v>1.4E-5</c:v>
                </c:pt>
                <c:pt idx="19054">
                  <c:v>1.4E-5</c:v>
                </c:pt>
                <c:pt idx="19055">
                  <c:v>1.2999999999999999E-5</c:v>
                </c:pt>
                <c:pt idx="19056">
                  <c:v>1.2999999999999999E-5</c:v>
                </c:pt>
                <c:pt idx="19057">
                  <c:v>1.2E-5</c:v>
                </c:pt>
                <c:pt idx="19058">
                  <c:v>1.2E-5</c:v>
                </c:pt>
                <c:pt idx="19059">
                  <c:v>1.1E-5</c:v>
                </c:pt>
                <c:pt idx="19060">
                  <c:v>1.1E-5</c:v>
                </c:pt>
                <c:pt idx="19061">
                  <c:v>1.0000000000000001E-5</c:v>
                </c:pt>
                <c:pt idx="19062">
                  <c:v>1.0000000000000001E-5</c:v>
                </c:pt>
                <c:pt idx="19063">
                  <c:v>1.0000000000000001E-5</c:v>
                </c:pt>
                <c:pt idx="19064">
                  <c:v>9.0000000000000002E-6</c:v>
                </c:pt>
                <c:pt idx="19065">
                  <c:v>9.0000000000000002E-6</c:v>
                </c:pt>
                <c:pt idx="19066">
                  <c:v>9.0000000000000002E-6</c:v>
                </c:pt>
                <c:pt idx="19067">
                  <c:v>7.9999999999999996E-6</c:v>
                </c:pt>
                <c:pt idx="19068">
                  <c:v>7.9999999999999996E-6</c:v>
                </c:pt>
                <c:pt idx="19069">
                  <c:v>7.9999999999999996E-6</c:v>
                </c:pt>
                <c:pt idx="19070">
                  <c:v>7.9999999999999996E-6</c:v>
                </c:pt>
                <c:pt idx="19071">
                  <c:v>7.9999999999999996E-6</c:v>
                </c:pt>
                <c:pt idx="19072">
                  <c:v>6.9999999999999999E-6</c:v>
                </c:pt>
                <c:pt idx="19073">
                  <c:v>6.9999999999999999E-6</c:v>
                </c:pt>
                <c:pt idx="19074">
                  <c:v>6.9999999999999999E-6</c:v>
                </c:pt>
                <c:pt idx="19075">
                  <c:v>6.9999999999999999E-6</c:v>
                </c:pt>
                <c:pt idx="19076">
                  <c:v>6.9999999999999999E-6</c:v>
                </c:pt>
                <c:pt idx="19077">
                  <c:v>6.0000000000000002E-6</c:v>
                </c:pt>
                <c:pt idx="19078">
                  <c:v>6.0000000000000002E-6</c:v>
                </c:pt>
                <c:pt idx="19079">
                  <c:v>6.0000000000000002E-6</c:v>
                </c:pt>
                <c:pt idx="19080">
                  <c:v>5.0000000000000004E-6</c:v>
                </c:pt>
                <c:pt idx="19081">
                  <c:v>5.0000000000000004E-6</c:v>
                </c:pt>
                <c:pt idx="19082">
                  <c:v>5.0000000000000004E-6</c:v>
                </c:pt>
                <c:pt idx="19083">
                  <c:v>3.9999999999999998E-6</c:v>
                </c:pt>
                <c:pt idx="19084">
                  <c:v>3.9999999999999998E-6</c:v>
                </c:pt>
                <c:pt idx="19085">
                  <c:v>3.9999999999999998E-6</c:v>
                </c:pt>
                <c:pt idx="19086">
                  <c:v>3.0000000000000001E-6</c:v>
                </c:pt>
                <c:pt idx="19087">
                  <c:v>3.0000000000000001E-6</c:v>
                </c:pt>
                <c:pt idx="19088">
                  <c:v>1.9999999999999999E-6</c:v>
                </c:pt>
                <c:pt idx="19089">
                  <c:v>1.9999999999999999E-6</c:v>
                </c:pt>
                <c:pt idx="19090">
                  <c:v>1.9999999999999999E-6</c:v>
                </c:pt>
                <c:pt idx="19091">
                  <c:v>1.9999999999999999E-6</c:v>
                </c:pt>
                <c:pt idx="19092">
                  <c:v>1.9999999999999999E-6</c:v>
                </c:pt>
                <c:pt idx="19093">
                  <c:v>1.9999999999999999E-6</c:v>
                </c:pt>
                <c:pt idx="19094">
                  <c:v>3.0000000000000001E-6</c:v>
                </c:pt>
                <c:pt idx="19095">
                  <c:v>3.9999999999999998E-6</c:v>
                </c:pt>
                <c:pt idx="19096">
                  <c:v>3.9999999999999998E-6</c:v>
                </c:pt>
                <c:pt idx="19097">
                  <c:v>5.0000000000000004E-6</c:v>
                </c:pt>
                <c:pt idx="19098">
                  <c:v>6.0000000000000002E-6</c:v>
                </c:pt>
                <c:pt idx="19099">
                  <c:v>6.0000000000000002E-6</c:v>
                </c:pt>
                <c:pt idx="19100">
                  <c:v>6.9999999999999999E-6</c:v>
                </c:pt>
                <c:pt idx="19101">
                  <c:v>7.9999999999999996E-6</c:v>
                </c:pt>
                <c:pt idx="19102">
                  <c:v>9.0000000000000002E-6</c:v>
                </c:pt>
                <c:pt idx="19103">
                  <c:v>1.0000000000000001E-5</c:v>
                </c:pt>
                <c:pt idx="19104">
                  <c:v>1.1E-5</c:v>
                </c:pt>
                <c:pt idx="19105">
                  <c:v>1.2E-5</c:v>
                </c:pt>
                <c:pt idx="19106">
                  <c:v>1.2E-5</c:v>
                </c:pt>
                <c:pt idx="19107">
                  <c:v>1.2999999999999999E-5</c:v>
                </c:pt>
                <c:pt idx="19108">
                  <c:v>1.4E-5</c:v>
                </c:pt>
                <c:pt idx="19109">
                  <c:v>1.5E-5</c:v>
                </c:pt>
                <c:pt idx="19110">
                  <c:v>1.5999999999999999E-5</c:v>
                </c:pt>
                <c:pt idx="19111">
                  <c:v>1.7E-5</c:v>
                </c:pt>
                <c:pt idx="19112">
                  <c:v>1.8E-5</c:v>
                </c:pt>
                <c:pt idx="19113">
                  <c:v>1.9000000000000001E-5</c:v>
                </c:pt>
                <c:pt idx="19114">
                  <c:v>1.9000000000000001E-5</c:v>
                </c:pt>
                <c:pt idx="19115">
                  <c:v>2.0000000000000002E-5</c:v>
                </c:pt>
                <c:pt idx="19116">
                  <c:v>2.0999999999999999E-5</c:v>
                </c:pt>
                <c:pt idx="19117">
                  <c:v>2.1999999999999999E-5</c:v>
                </c:pt>
                <c:pt idx="19118">
                  <c:v>2.3E-5</c:v>
                </c:pt>
                <c:pt idx="19119">
                  <c:v>2.3E-5</c:v>
                </c:pt>
                <c:pt idx="19120">
                  <c:v>2.4000000000000001E-5</c:v>
                </c:pt>
                <c:pt idx="19121">
                  <c:v>2.5000000000000001E-5</c:v>
                </c:pt>
                <c:pt idx="19122">
                  <c:v>2.5000000000000001E-5</c:v>
                </c:pt>
                <c:pt idx="19123">
                  <c:v>2.5999999999999998E-5</c:v>
                </c:pt>
                <c:pt idx="19124">
                  <c:v>2.5999999999999998E-5</c:v>
                </c:pt>
                <c:pt idx="19125">
                  <c:v>2.6999999999999999E-5</c:v>
                </c:pt>
                <c:pt idx="19126">
                  <c:v>2.6999999999999999E-5</c:v>
                </c:pt>
                <c:pt idx="19127">
                  <c:v>2.8E-5</c:v>
                </c:pt>
                <c:pt idx="19128">
                  <c:v>2.8E-5</c:v>
                </c:pt>
                <c:pt idx="19129">
                  <c:v>2.9E-5</c:v>
                </c:pt>
                <c:pt idx="19130">
                  <c:v>2.9E-5</c:v>
                </c:pt>
                <c:pt idx="19131">
                  <c:v>2.9E-5</c:v>
                </c:pt>
                <c:pt idx="19132">
                  <c:v>2.9E-5</c:v>
                </c:pt>
                <c:pt idx="19133">
                  <c:v>2.9E-5</c:v>
                </c:pt>
                <c:pt idx="19134">
                  <c:v>3.0000000000000001E-5</c:v>
                </c:pt>
                <c:pt idx="19135">
                  <c:v>3.0000000000000001E-5</c:v>
                </c:pt>
                <c:pt idx="19136">
                  <c:v>3.0000000000000001E-5</c:v>
                </c:pt>
                <c:pt idx="19137">
                  <c:v>3.0000000000000001E-5</c:v>
                </c:pt>
                <c:pt idx="19138">
                  <c:v>3.0000000000000001E-5</c:v>
                </c:pt>
                <c:pt idx="19139">
                  <c:v>2.9E-5</c:v>
                </c:pt>
                <c:pt idx="19140">
                  <c:v>2.9E-5</c:v>
                </c:pt>
                <c:pt idx="19141">
                  <c:v>2.9E-5</c:v>
                </c:pt>
                <c:pt idx="19142">
                  <c:v>2.9E-5</c:v>
                </c:pt>
                <c:pt idx="19143">
                  <c:v>2.8E-5</c:v>
                </c:pt>
                <c:pt idx="19144">
                  <c:v>2.8E-5</c:v>
                </c:pt>
                <c:pt idx="19145">
                  <c:v>2.8E-5</c:v>
                </c:pt>
                <c:pt idx="19146">
                  <c:v>2.6999999999999999E-5</c:v>
                </c:pt>
                <c:pt idx="19147">
                  <c:v>2.6999999999999999E-5</c:v>
                </c:pt>
                <c:pt idx="19148">
                  <c:v>2.5999999999999998E-5</c:v>
                </c:pt>
                <c:pt idx="19149">
                  <c:v>2.5000000000000001E-5</c:v>
                </c:pt>
                <c:pt idx="19150">
                  <c:v>2.5000000000000001E-5</c:v>
                </c:pt>
                <c:pt idx="19151">
                  <c:v>2.4000000000000001E-5</c:v>
                </c:pt>
                <c:pt idx="19152">
                  <c:v>2.3E-5</c:v>
                </c:pt>
                <c:pt idx="19153">
                  <c:v>2.1999999999999999E-5</c:v>
                </c:pt>
                <c:pt idx="19154">
                  <c:v>2.1999999999999999E-5</c:v>
                </c:pt>
                <c:pt idx="19155">
                  <c:v>2.0999999999999999E-5</c:v>
                </c:pt>
                <c:pt idx="19156">
                  <c:v>2.0000000000000002E-5</c:v>
                </c:pt>
                <c:pt idx="19157">
                  <c:v>1.9000000000000001E-5</c:v>
                </c:pt>
                <c:pt idx="19158">
                  <c:v>1.8E-5</c:v>
                </c:pt>
                <c:pt idx="19159">
                  <c:v>1.7E-5</c:v>
                </c:pt>
                <c:pt idx="19160">
                  <c:v>1.5999999999999999E-5</c:v>
                </c:pt>
                <c:pt idx="19161">
                  <c:v>1.5E-5</c:v>
                </c:pt>
                <c:pt idx="19162">
                  <c:v>1.4E-5</c:v>
                </c:pt>
                <c:pt idx="19163">
                  <c:v>1.2999999999999999E-5</c:v>
                </c:pt>
                <c:pt idx="19164">
                  <c:v>1.2E-5</c:v>
                </c:pt>
                <c:pt idx="19165">
                  <c:v>1.1E-5</c:v>
                </c:pt>
                <c:pt idx="19166">
                  <c:v>1.0000000000000001E-5</c:v>
                </c:pt>
                <c:pt idx="19167">
                  <c:v>9.0000000000000002E-6</c:v>
                </c:pt>
                <c:pt idx="19168">
                  <c:v>7.9999999999999996E-6</c:v>
                </c:pt>
                <c:pt idx="19169">
                  <c:v>6.9999999999999999E-6</c:v>
                </c:pt>
                <c:pt idx="19170">
                  <c:v>6.0000000000000002E-6</c:v>
                </c:pt>
                <c:pt idx="19171">
                  <c:v>5.0000000000000004E-6</c:v>
                </c:pt>
                <c:pt idx="19172">
                  <c:v>3.9999999999999998E-6</c:v>
                </c:pt>
                <c:pt idx="19173">
                  <c:v>3.9999999999999998E-6</c:v>
                </c:pt>
                <c:pt idx="19174">
                  <c:v>3.9999999999999998E-6</c:v>
                </c:pt>
                <c:pt idx="19175">
                  <c:v>3.9999999999999998E-6</c:v>
                </c:pt>
                <c:pt idx="19176">
                  <c:v>5.0000000000000004E-6</c:v>
                </c:pt>
                <c:pt idx="19177">
                  <c:v>6.0000000000000002E-6</c:v>
                </c:pt>
                <c:pt idx="19178">
                  <c:v>6.9999999999999999E-6</c:v>
                </c:pt>
                <c:pt idx="19179">
                  <c:v>7.9999999999999996E-6</c:v>
                </c:pt>
                <c:pt idx="19180">
                  <c:v>9.0000000000000002E-6</c:v>
                </c:pt>
                <c:pt idx="19181">
                  <c:v>1.0000000000000001E-5</c:v>
                </c:pt>
                <c:pt idx="19182">
                  <c:v>1.1E-5</c:v>
                </c:pt>
                <c:pt idx="19183">
                  <c:v>1.2E-5</c:v>
                </c:pt>
                <c:pt idx="19184">
                  <c:v>1.2999999999999999E-5</c:v>
                </c:pt>
                <c:pt idx="19185">
                  <c:v>1.4E-5</c:v>
                </c:pt>
                <c:pt idx="19186">
                  <c:v>1.5E-5</c:v>
                </c:pt>
                <c:pt idx="19187">
                  <c:v>1.5E-5</c:v>
                </c:pt>
                <c:pt idx="19188">
                  <c:v>1.5999999999999999E-5</c:v>
                </c:pt>
                <c:pt idx="19189">
                  <c:v>1.7E-5</c:v>
                </c:pt>
                <c:pt idx="19190">
                  <c:v>1.8E-5</c:v>
                </c:pt>
                <c:pt idx="19191">
                  <c:v>1.9000000000000001E-5</c:v>
                </c:pt>
                <c:pt idx="19192">
                  <c:v>2.0000000000000002E-5</c:v>
                </c:pt>
                <c:pt idx="19193">
                  <c:v>2.0999999999999999E-5</c:v>
                </c:pt>
                <c:pt idx="19194">
                  <c:v>2.1999999999999999E-5</c:v>
                </c:pt>
                <c:pt idx="19195">
                  <c:v>2.1999999999999999E-5</c:v>
                </c:pt>
                <c:pt idx="19196">
                  <c:v>2.3E-5</c:v>
                </c:pt>
                <c:pt idx="19197">
                  <c:v>2.4000000000000001E-5</c:v>
                </c:pt>
                <c:pt idx="19198">
                  <c:v>2.4000000000000001E-5</c:v>
                </c:pt>
                <c:pt idx="19199">
                  <c:v>2.5000000000000001E-5</c:v>
                </c:pt>
                <c:pt idx="19200">
                  <c:v>2.5999999999999998E-5</c:v>
                </c:pt>
                <c:pt idx="19201">
                  <c:v>2.5999999999999998E-5</c:v>
                </c:pt>
                <c:pt idx="19202">
                  <c:v>2.6999999999999999E-5</c:v>
                </c:pt>
                <c:pt idx="19203">
                  <c:v>2.6999999999999999E-5</c:v>
                </c:pt>
                <c:pt idx="19204">
                  <c:v>2.6999999999999999E-5</c:v>
                </c:pt>
                <c:pt idx="19205">
                  <c:v>2.8E-5</c:v>
                </c:pt>
                <c:pt idx="19206">
                  <c:v>2.8E-5</c:v>
                </c:pt>
                <c:pt idx="19207">
                  <c:v>2.8E-5</c:v>
                </c:pt>
                <c:pt idx="19208">
                  <c:v>2.9E-5</c:v>
                </c:pt>
                <c:pt idx="19209">
                  <c:v>2.9E-5</c:v>
                </c:pt>
                <c:pt idx="19210">
                  <c:v>2.9E-5</c:v>
                </c:pt>
                <c:pt idx="19211">
                  <c:v>2.9E-5</c:v>
                </c:pt>
                <c:pt idx="19212">
                  <c:v>2.9E-5</c:v>
                </c:pt>
                <c:pt idx="19213">
                  <c:v>2.9E-5</c:v>
                </c:pt>
                <c:pt idx="19214">
                  <c:v>2.9E-5</c:v>
                </c:pt>
                <c:pt idx="19215">
                  <c:v>2.9E-5</c:v>
                </c:pt>
                <c:pt idx="19216">
                  <c:v>2.9E-5</c:v>
                </c:pt>
                <c:pt idx="19217">
                  <c:v>2.9E-5</c:v>
                </c:pt>
                <c:pt idx="19218">
                  <c:v>2.9E-5</c:v>
                </c:pt>
                <c:pt idx="19219">
                  <c:v>2.9E-5</c:v>
                </c:pt>
                <c:pt idx="19220">
                  <c:v>2.9E-5</c:v>
                </c:pt>
                <c:pt idx="19221">
                  <c:v>2.9E-5</c:v>
                </c:pt>
                <c:pt idx="19222">
                  <c:v>2.9E-5</c:v>
                </c:pt>
                <c:pt idx="19223">
                  <c:v>2.8E-5</c:v>
                </c:pt>
                <c:pt idx="19224">
                  <c:v>2.8E-5</c:v>
                </c:pt>
                <c:pt idx="19225">
                  <c:v>2.8E-5</c:v>
                </c:pt>
                <c:pt idx="19226">
                  <c:v>2.8E-5</c:v>
                </c:pt>
                <c:pt idx="19227">
                  <c:v>2.6999999999999999E-5</c:v>
                </c:pt>
                <c:pt idx="19228">
                  <c:v>2.6999999999999999E-5</c:v>
                </c:pt>
                <c:pt idx="19229">
                  <c:v>2.6999999999999999E-5</c:v>
                </c:pt>
                <c:pt idx="19230">
                  <c:v>2.6999999999999999E-5</c:v>
                </c:pt>
                <c:pt idx="19231">
                  <c:v>2.5999999999999998E-5</c:v>
                </c:pt>
                <c:pt idx="19232">
                  <c:v>2.5999999999999998E-5</c:v>
                </c:pt>
                <c:pt idx="19233">
                  <c:v>2.5999999999999998E-5</c:v>
                </c:pt>
                <c:pt idx="19234">
                  <c:v>2.5999999999999998E-5</c:v>
                </c:pt>
                <c:pt idx="19235">
                  <c:v>2.5999999999999998E-5</c:v>
                </c:pt>
                <c:pt idx="19236">
                  <c:v>2.5999999999999998E-5</c:v>
                </c:pt>
                <c:pt idx="19237">
                  <c:v>2.5999999999999998E-5</c:v>
                </c:pt>
                <c:pt idx="19238">
                  <c:v>2.5999999999999998E-5</c:v>
                </c:pt>
                <c:pt idx="19239">
                  <c:v>2.5999999999999998E-5</c:v>
                </c:pt>
                <c:pt idx="19240">
                  <c:v>2.5999999999999998E-5</c:v>
                </c:pt>
                <c:pt idx="19241">
                  <c:v>2.5999999999999998E-5</c:v>
                </c:pt>
                <c:pt idx="19242">
                  <c:v>2.5999999999999998E-5</c:v>
                </c:pt>
                <c:pt idx="19243">
                  <c:v>2.5999999999999998E-5</c:v>
                </c:pt>
                <c:pt idx="19244">
                  <c:v>2.6999999999999999E-5</c:v>
                </c:pt>
                <c:pt idx="19245">
                  <c:v>2.6999999999999999E-5</c:v>
                </c:pt>
                <c:pt idx="19246">
                  <c:v>2.6999999999999999E-5</c:v>
                </c:pt>
                <c:pt idx="19247">
                  <c:v>2.8E-5</c:v>
                </c:pt>
                <c:pt idx="19248">
                  <c:v>2.8E-5</c:v>
                </c:pt>
                <c:pt idx="19249">
                  <c:v>2.8E-5</c:v>
                </c:pt>
                <c:pt idx="19250">
                  <c:v>2.8E-5</c:v>
                </c:pt>
                <c:pt idx="19251">
                  <c:v>2.9E-5</c:v>
                </c:pt>
                <c:pt idx="19252">
                  <c:v>2.9E-5</c:v>
                </c:pt>
                <c:pt idx="19253">
                  <c:v>2.9E-5</c:v>
                </c:pt>
                <c:pt idx="19254">
                  <c:v>3.0000000000000001E-5</c:v>
                </c:pt>
                <c:pt idx="19255">
                  <c:v>3.0000000000000001E-5</c:v>
                </c:pt>
                <c:pt idx="19256">
                  <c:v>3.0000000000000001E-5</c:v>
                </c:pt>
                <c:pt idx="19257">
                  <c:v>3.0000000000000001E-5</c:v>
                </c:pt>
                <c:pt idx="19258">
                  <c:v>3.0000000000000001E-5</c:v>
                </c:pt>
                <c:pt idx="19259">
                  <c:v>3.0000000000000001E-5</c:v>
                </c:pt>
                <c:pt idx="19260">
                  <c:v>3.0000000000000001E-5</c:v>
                </c:pt>
                <c:pt idx="19261">
                  <c:v>3.0000000000000001E-5</c:v>
                </c:pt>
                <c:pt idx="19262">
                  <c:v>3.0000000000000001E-5</c:v>
                </c:pt>
                <c:pt idx="19263">
                  <c:v>3.0000000000000001E-5</c:v>
                </c:pt>
                <c:pt idx="19264">
                  <c:v>3.0000000000000001E-5</c:v>
                </c:pt>
                <c:pt idx="19265">
                  <c:v>2.9E-5</c:v>
                </c:pt>
                <c:pt idx="19266">
                  <c:v>2.9E-5</c:v>
                </c:pt>
                <c:pt idx="19267">
                  <c:v>2.9E-5</c:v>
                </c:pt>
                <c:pt idx="19268">
                  <c:v>2.8E-5</c:v>
                </c:pt>
                <c:pt idx="19269">
                  <c:v>2.8E-5</c:v>
                </c:pt>
                <c:pt idx="19270">
                  <c:v>2.8E-5</c:v>
                </c:pt>
                <c:pt idx="19271">
                  <c:v>2.6999999999999999E-5</c:v>
                </c:pt>
                <c:pt idx="19272">
                  <c:v>2.6999999999999999E-5</c:v>
                </c:pt>
                <c:pt idx="19273">
                  <c:v>2.5999999999999998E-5</c:v>
                </c:pt>
                <c:pt idx="19274">
                  <c:v>2.5000000000000001E-5</c:v>
                </c:pt>
                <c:pt idx="19275">
                  <c:v>2.5000000000000001E-5</c:v>
                </c:pt>
                <c:pt idx="19276">
                  <c:v>2.4000000000000001E-5</c:v>
                </c:pt>
                <c:pt idx="19277">
                  <c:v>2.3E-5</c:v>
                </c:pt>
                <c:pt idx="19278">
                  <c:v>2.1999999999999999E-5</c:v>
                </c:pt>
                <c:pt idx="19279">
                  <c:v>2.1999999999999999E-5</c:v>
                </c:pt>
                <c:pt idx="19280">
                  <c:v>2.0999999999999999E-5</c:v>
                </c:pt>
                <c:pt idx="19281">
                  <c:v>2.0000000000000002E-5</c:v>
                </c:pt>
                <c:pt idx="19282">
                  <c:v>1.9000000000000001E-5</c:v>
                </c:pt>
                <c:pt idx="19283">
                  <c:v>1.9000000000000001E-5</c:v>
                </c:pt>
                <c:pt idx="19284">
                  <c:v>1.8E-5</c:v>
                </c:pt>
                <c:pt idx="19285">
                  <c:v>1.7E-5</c:v>
                </c:pt>
                <c:pt idx="19286">
                  <c:v>1.7E-5</c:v>
                </c:pt>
                <c:pt idx="19287">
                  <c:v>1.5999999999999999E-5</c:v>
                </c:pt>
                <c:pt idx="19288">
                  <c:v>1.5999999999999999E-5</c:v>
                </c:pt>
                <c:pt idx="19289">
                  <c:v>1.5E-5</c:v>
                </c:pt>
                <c:pt idx="19290">
                  <c:v>1.5E-5</c:v>
                </c:pt>
                <c:pt idx="19291">
                  <c:v>1.4E-5</c:v>
                </c:pt>
                <c:pt idx="19292">
                  <c:v>1.4E-5</c:v>
                </c:pt>
                <c:pt idx="19293">
                  <c:v>1.4E-5</c:v>
                </c:pt>
                <c:pt idx="19294">
                  <c:v>1.4E-5</c:v>
                </c:pt>
                <c:pt idx="19295">
                  <c:v>1.5E-5</c:v>
                </c:pt>
                <c:pt idx="19296">
                  <c:v>1.5E-5</c:v>
                </c:pt>
                <c:pt idx="19297">
                  <c:v>1.5E-5</c:v>
                </c:pt>
                <c:pt idx="19298">
                  <c:v>1.5999999999999999E-5</c:v>
                </c:pt>
                <c:pt idx="19299">
                  <c:v>1.5999999999999999E-5</c:v>
                </c:pt>
                <c:pt idx="19300">
                  <c:v>1.7E-5</c:v>
                </c:pt>
                <c:pt idx="19301">
                  <c:v>1.8E-5</c:v>
                </c:pt>
                <c:pt idx="19302">
                  <c:v>1.9000000000000001E-5</c:v>
                </c:pt>
                <c:pt idx="19303">
                  <c:v>1.9000000000000001E-5</c:v>
                </c:pt>
                <c:pt idx="19304">
                  <c:v>2.0000000000000002E-5</c:v>
                </c:pt>
                <c:pt idx="19305">
                  <c:v>2.0999999999999999E-5</c:v>
                </c:pt>
                <c:pt idx="19306">
                  <c:v>2.1999999999999999E-5</c:v>
                </c:pt>
                <c:pt idx="19307">
                  <c:v>2.3E-5</c:v>
                </c:pt>
                <c:pt idx="19308">
                  <c:v>2.4000000000000001E-5</c:v>
                </c:pt>
                <c:pt idx="19309">
                  <c:v>2.5000000000000001E-5</c:v>
                </c:pt>
                <c:pt idx="19310">
                  <c:v>2.5000000000000001E-5</c:v>
                </c:pt>
                <c:pt idx="19311">
                  <c:v>2.5999999999999998E-5</c:v>
                </c:pt>
                <c:pt idx="19312">
                  <c:v>2.6999999999999999E-5</c:v>
                </c:pt>
                <c:pt idx="19313">
                  <c:v>2.6999999999999999E-5</c:v>
                </c:pt>
                <c:pt idx="19314">
                  <c:v>2.8E-5</c:v>
                </c:pt>
                <c:pt idx="19315">
                  <c:v>2.9E-5</c:v>
                </c:pt>
                <c:pt idx="19316">
                  <c:v>2.9E-5</c:v>
                </c:pt>
                <c:pt idx="19317">
                  <c:v>3.0000000000000001E-5</c:v>
                </c:pt>
                <c:pt idx="19318">
                  <c:v>3.0000000000000001E-5</c:v>
                </c:pt>
                <c:pt idx="19319">
                  <c:v>3.0000000000000001E-5</c:v>
                </c:pt>
                <c:pt idx="19320">
                  <c:v>3.1000000000000001E-5</c:v>
                </c:pt>
                <c:pt idx="19321">
                  <c:v>3.1000000000000001E-5</c:v>
                </c:pt>
                <c:pt idx="19322">
                  <c:v>3.1000000000000001E-5</c:v>
                </c:pt>
                <c:pt idx="19323">
                  <c:v>3.1000000000000001E-5</c:v>
                </c:pt>
                <c:pt idx="19324">
                  <c:v>3.1000000000000001E-5</c:v>
                </c:pt>
                <c:pt idx="19325">
                  <c:v>3.1000000000000001E-5</c:v>
                </c:pt>
                <c:pt idx="19326">
                  <c:v>3.1000000000000001E-5</c:v>
                </c:pt>
                <c:pt idx="19327">
                  <c:v>3.0000000000000001E-5</c:v>
                </c:pt>
                <c:pt idx="19328">
                  <c:v>3.0000000000000001E-5</c:v>
                </c:pt>
                <c:pt idx="19329">
                  <c:v>2.9E-5</c:v>
                </c:pt>
                <c:pt idx="19330">
                  <c:v>2.9E-5</c:v>
                </c:pt>
                <c:pt idx="19331">
                  <c:v>2.8E-5</c:v>
                </c:pt>
                <c:pt idx="19332">
                  <c:v>2.8E-5</c:v>
                </c:pt>
                <c:pt idx="19333">
                  <c:v>2.6999999999999999E-5</c:v>
                </c:pt>
                <c:pt idx="19334">
                  <c:v>2.5999999999999998E-5</c:v>
                </c:pt>
                <c:pt idx="19335">
                  <c:v>2.5999999999999998E-5</c:v>
                </c:pt>
                <c:pt idx="19336">
                  <c:v>2.5000000000000001E-5</c:v>
                </c:pt>
                <c:pt idx="19337">
                  <c:v>2.4000000000000001E-5</c:v>
                </c:pt>
                <c:pt idx="19338">
                  <c:v>2.3E-5</c:v>
                </c:pt>
                <c:pt idx="19339">
                  <c:v>2.3E-5</c:v>
                </c:pt>
                <c:pt idx="19340">
                  <c:v>2.1999999999999999E-5</c:v>
                </c:pt>
                <c:pt idx="19341">
                  <c:v>2.0999999999999999E-5</c:v>
                </c:pt>
                <c:pt idx="19342">
                  <c:v>2.0999999999999999E-5</c:v>
                </c:pt>
                <c:pt idx="19343">
                  <c:v>2.0000000000000002E-5</c:v>
                </c:pt>
                <c:pt idx="19344">
                  <c:v>2.0000000000000002E-5</c:v>
                </c:pt>
                <c:pt idx="19345">
                  <c:v>1.9000000000000001E-5</c:v>
                </c:pt>
                <c:pt idx="19346">
                  <c:v>1.9000000000000001E-5</c:v>
                </c:pt>
                <c:pt idx="19347">
                  <c:v>1.9000000000000001E-5</c:v>
                </c:pt>
                <c:pt idx="19348">
                  <c:v>1.9000000000000001E-5</c:v>
                </c:pt>
                <c:pt idx="19349">
                  <c:v>1.9000000000000001E-5</c:v>
                </c:pt>
                <c:pt idx="19350">
                  <c:v>1.9000000000000001E-5</c:v>
                </c:pt>
                <c:pt idx="19351">
                  <c:v>1.9000000000000001E-5</c:v>
                </c:pt>
                <c:pt idx="19352">
                  <c:v>1.9000000000000001E-5</c:v>
                </c:pt>
                <c:pt idx="19353">
                  <c:v>1.9000000000000001E-5</c:v>
                </c:pt>
                <c:pt idx="19354">
                  <c:v>1.9000000000000001E-5</c:v>
                </c:pt>
                <c:pt idx="19355">
                  <c:v>1.9000000000000001E-5</c:v>
                </c:pt>
                <c:pt idx="19356">
                  <c:v>2.0000000000000002E-5</c:v>
                </c:pt>
                <c:pt idx="19357">
                  <c:v>2.0000000000000002E-5</c:v>
                </c:pt>
                <c:pt idx="19358">
                  <c:v>2.0000000000000002E-5</c:v>
                </c:pt>
                <c:pt idx="19359">
                  <c:v>2.0000000000000002E-5</c:v>
                </c:pt>
                <c:pt idx="19360">
                  <c:v>2.0999999999999999E-5</c:v>
                </c:pt>
                <c:pt idx="19361">
                  <c:v>2.0999999999999999E-5</c:v>
                </c:pt>
                <c:pt idx="19362">
                  <c:v>2.0999999999999999E-5</c:v>
                </c:pt>
                <c:pt idx="19363">
                  <c:v>2.1999999999999999E-5</c:v>
                </c:pt>
                <c:pt idx="19364">
                  <c:v>2.1999999999999999E-5</c:v>
                </c:pt>
                <c:pt idx="19365">
                  <c:v>2.1999999999999999E-5</c:v>
                </c:pt>
                <c:pt idx="19366">
                  <c:v>2.1999999999999999E-5</c:v>
                </c:pt>
                <c:pt idx="19367">
                  <c:v>2.1999999999999999E-5</c:v>
                </c:pt>
                <c:pt idx="19368">
                  <c:v>2.1999999999999999E-5</c:v>
                </c:pt>
                <c:pt idx="19369">
                  <c:v>2.3E-5</c:v>
                </c:pt>
                <c:pt idx="19370">
                  <c:v>2.3E-5</c:v>
                </c:pt>
                <c:pt idx="19371">
                  <c:v>2.3E-5</c:v>
                </c:pt>
                <c:pt idx="19372">
                  <c:v>2.3E-5</c:v>
                </c:pt>
                <c:pt idx="19373">
                  <c:v>2.3E-5</c:v>
                </c:pt>
                <c:pt idx="19374">
                  <c:v>2.1999999999999999E-5</c:v>
                </c:pt>
                <c:pt idx="19375">
                  <c:v>2.1999999999999999E-5</c:v>
                </c:pt>
                <c:pt idx="19376">
                  <c:v>2.1999999999999999E-5</c:v>
                </c:pt>
                <c:pt idx="19377">
                  <c:v>2.1999999999999999E-5</c:v>
                </c:pt>
                <c:pt idx="19378">
                  <c:v>2.1999999999999999E-5</c:v>
                </c:pt>
                <c:pt idx="19379">
                  <c:v>2.1999999999999999E-5</c:v>
                </c:pt>
                <c:pt idx="19380">
                  <c:v>2.1999999999999999E-5</c:v>
                </c:pt>
                <c:pt idx="19381">
                  <c:v>2.1999999999999999E-5</c:v>
                </c:pt>
                <c:pt idx="19382">
                  <c:v>2.1999999999999999E-5</c:v>
                </c:pt>
                <c:pt idx="19383">
                  <c:v>2.1999999999999999E-5</c:v>
                </c:pt>
                <c:pt idx="19384">
                  <c:v>2.1999999999999999E-5</c:v>
                </c:pt>
                <c:pt idx="19385">
                  <c:v>2.1999999999999999E-5</c:v>
                </c:pt>
                <c:pt idx="19386">
                  <c:v>2.1999999999999999E-5</c:v>
                </c:pt>
                <c:pt idx="19387">
                  <c:v>2.1999999999999999E-5</c:v>
                </c:pt>
                <c:pt idx="19388">
                  <c:v>2.3E-5</c:v>
                </c:pt>
                <c:pt idx="19389">
                  <c:v>2.3E-5</c:v>
                </c:pt>
                <c:pt idx="19390">
                  <c:v>2.3E-5</c:v>
                </c:pt>
                <c:pt idx="19391">
                  <c:v>2.3E-5</c:v>
                </c:pt>
                <c:pt idx="19392">
                  <c:v>2.4000000000000001E-5</c:v>
                </c:pt>
                <c:pt idx="19393">
                  <c:v>2.4000000000000001E-5</c:v>
                </c:pt>
                <c:pt idx="19394">
                  <c:v>2.4000000000000001E-5</c:v>
                </c:pt>
                <c:pt idx="19395">
                  <c:v>2.5000000000000001E-5</c:v>
                </c:pt>
                <c:pt idx="19396">
                  <c:v>2.5000000000000001E-5</c:v>
                </c:pt>
                <c:pt idx="19397">
                  <c:v>2.5000000000000001E-5</c:v>
                </c:pt>
                <c:pt idx="19398">
                  <c:v>2.5999999999999998E-5</c:v>
                </c:pt>
                <c:pt idx="19399">
                  <c:v>2.5999999999999998E-5</c:v>
                </c:pt>
                <c:pt idx="19400">
                  <c:v>2.5999999999999998E-5</c:v>
                </c:pt>
                <c:pt idx="19401">
                  <c:v>2.6999999999999999E-5</c:v>
                </c:pt>
                <c:pt idx="19402">
                  <c:v>2.6999999999999999E-5</c:v>
                </c:pt>
                <c:pt idx="19403">
                  <c:v>2.8E-5</c:v>
                </c:pt>
                <c:pt idx="19404">
                  <c:v>2.8E-5</c:v>
                </c:pt>
                <c:pt idx="19405">
                  <c:v>2.8E-5</c:v>
                </c:pt>
                <c:pt idx="19406">
                  <c:v>2.9E-5</c:v>
                </c:pt>
                <c:pt idx="19407">
                  <c:v>2.9E-5</c:v>
                </c:pt>
                <c:pt idx="19408">
                  <c:v>2.9E-5</c:v>
                </c:pt>
                <c:pt idx="19409">
                  <c:v>2.9E-5</c:v>
                </c:pt>
                <c:pt idx="19410">
                  <c:v>3.0000000000000001E-5</c:v>
                </c:pt>
                <c:pt idx="19411">
                  <c:v>3.0000000000000001E-5</c:v>
                </c:pt>
                <c:pt idx="19412">
                  <c:v>3.0000000000000001E-5</c:v>
                </c:pt>
                <c:pt idx="19413">
                  <c:v>3.0000000000000001E-5</c:v>
                </c:pt>
                <c:pt idx="19414">
                  <c:v>3.0000000000000001E-5</c:v>
                </c:pt>
                <c:pt idx="19415">
                  <c:v>3.0000000000000001E-5</c:v>
                </c:pt>
                <c:pt idx="19416">
                  <c:v>3.0000000000000001E-5</c:v>
                </c:pt>
                <c:pt idx="19417">
                  <c:v>3.0000000000000001E-5</c:v>
                </c:pt>
                <c:pt idx="19418">
                  <c:v>3.0000000000000001E-5</c:v>
                </c:pt>
                <c:pt idx="19419">
                  <c:v>3.0000000000000001E-5</c:v>
                </c:pt>
                <c:pt idx="19420">
                  <c:v>3.0000000000000001E-5</c:v>
                </c:pt>
                <c:pt idx="19421">
                  <c:v>2.9E-5</c:v>
                </c:pt>
                <c:pt idx="19422">
                  <c:v>2.9E-5</c:v>
                </c:pt>
                <c:pt idx="19423">
                  <c:v>2.9E-5</c:v>
                </c:pt>
                <c:pt idx="19424">
                  <c:v>2.9E-5</c:v>
                </c:pt>
                <c:pt idx="19425">
                  <c:v>2.9E-5</c:v>
                </c:pt>
                <c:pt idx="19426">
                  <c:v>2.8E-5</c:v>
                </c:pt>
                <c:pt idx="19427">
                  <c:v>2.8E-5</c:v>
                </c:pt>
                <c:pt idx="19428">
                  <c:v>2.8E-5</c:v>
                </c:pt>
                <c:pt idx="19429">
                  <c:v>2.6999999999999999E-5</c:v>
                </c:pt>
                <c:pt idx="19430">
                  <c:v>2.6999999999999999E-5</c:v>
                </c:pt>
                <c:pt idx="19431">
                  <c:v>2.5999999999999998E-5</c:v>
                </c:pt>
                <c:pt idx="19432">
                  <c:v>2.5999999999999998E-5</c:v>
                </c:pt>
                <c:pt idx="19433">
                  <c:v>2.5000000000000001E-5</c:v>
                </c:pt>
                <c:pt idx="19434">
                  <c:v>2.5000000000000001E-5</c:v>
                </c:pt>
                <c:pt idx="19435">
                  <c:v>2.4000000000000001E-5</c:v>
                </c:pt>
                <c:pt idx="19436">
                  <c:v>2.4000000000000001E-5</c:v>
                </c:pt>
                <c:pt idx="19437">
                  <c:v>2.3E-5</c:v>
                </c:pt>
                <c:pt idx="19438">
                  <c:v>2.1999999999999999E-5</c:v>
                </c:pt>
                <c:pt idx="19439">
                  <c:v>2.1999999999999999E-5</c:v>
                </c:pt>
                <c:pt idx="19440">
                  <c:v>2.0999999999999999E-5</c:v>
                </c:pt>
                <c:pt idx="19441">
                  <c:v>2.0999999999999999E-5</c:v>
                </c:pt>
                <c:pt idx="19442">
                  <c:v>2.0000000000000002E-5</c:v>
                </c:pt>
                <c:pt idx="19443">
                  <c:v>2.0000000000000002E-5</c:v>
                </c:pt>
                <c:pt idx="19444">
                  <c:v>1.9000000000000001E-5</c:v>
                </c:pt>
                <c:pt idx="19445">
                  <c:v>1.9000000000000001E-5</c:v>
                </c:pt>
                <c:pt idx="19446">
                  <c:v>1.8E-5</c:v>
                </c:pt>
                <c:pt idx="19447">
                  <c:v>1.7E-5</c:v>
                </c:pt>
                <c:pt idx="19448">
                  <c:v>1.7E-5</c:v>
                </c:pt>
                <c:pt idx="19449">
                  <c:v>1.7E-5</c:v>
                </c:pt>
                <c:pt idx="19450">
                  <c:v>1.5999999999999999E-5</c:v>
                </c:pt>
                <c:pt idx="19451">
                  <c:v>1.5999999999999999E-5</c:v>
                </c:pt>
                <c:pt idx="19452">
                  <c:v>1.5E-5</c:v>
                </c:pt>
                <c:pt idx="19453">
                  <c:v>1.5E-5</c:v>
                </c:pt>
                <c:pt idx="19454">
                  <c:v>1.5E-5</c:v>
                </c:pt>
                <c:pt idx="19455">
                  <c:v>1.4E-5</c:v>
                </c:pt>
                <c:pt idx="19456">
                  <c:v>1.4E-5</c:v>
                </c:pt>
                <c:pt idx="19457">
                  <c:v>1.4E-5</c:v>
                </c:pt>
                <c:pt idx="19458">
                  <c:v>1.4E-5</c:v>
                </c:pt>
                <c:pt idx="19459">
                  <c:v>1.2999999999999999E-5</c:v>
                </c:pt>
                <c:pt idx="19460">
                  <c:v>1.2999999999999999E-5</c:v>
                </c:pt>
                <c:pt idx="19461">
                  <c:v>1.2999999999999999E-5</c:v>
                </c:pt>
                <c:pt idx="19462">
                  <c:v>1.2999999999999999E-5</c:v>
                </c:pt>
                <c:pt idx="19463">
                  <c:v>1.2999999999999999E-5</c:v>
                </c:pt>
                <c:pt idx="19464">
                  <c:v>1.2999999999999999E-5</c:v>
                </c:pt>
                <c:pt idx="19465">
                  <c:v>1.2999999999999999E-5</c:v>
                </c:pt>
                <c:pt idx="19466">
                  <c:v>1.2999999999999999E-5</c:v>
                </c:pt>
                <c:pt idx="19467">
                  <c:v>1.2999999999999999E-5</c:v>
                </c:pt>
                <c:pt idx="19468">
                  <c:v>1.2999999999999999E-5</c:v>
                </c:pt>
                <c:pt idx="19469">
                  <c:v>1.2999999999999999E-5</c:v>
                </c:pt>
                <c:pt idx="19470">
                  <c:v>1.2999999999999999E-5</c:v>
                </c:pt>
                <c:pt idx="19471">
                  <c:v>1.2999999999999999E-5</c:v>
                </c:pt>
                <c:pt idx="19472">
                  <c:v>1.2999999999999999E-5</c:v>
                </c:pt>
                <c:pt idx="19473">
                  <c:v>1.2999999999999999E-5</c:v>
                </c:pt>
                <c:pt idx="19474">
                  <c:v>1.2999999999999999E-5</c:v>
                </c:pt>
                <c:pt idx="19475">
                  <c:v>1.2999999999999999E-5</c:v>
                </c:pt>
                <c:pt idx="19476">
                  <c:v>1.2999999999999999E-5</c:v>
                </c:pt>
                <c:pt idx="19477">
                  <c:v>1.2999999999999999E-5</c:v>
                </c:pt>
                <c:pt idx="19478">
                  <c:v>1.2999999999999999E-5</c:v>
                </c:pt>
                <c:pt idx="19479">
                  <c:v>1.2999999999999999E-5</c:v>
                </c:pt>
                <c:pt idx="19480">
                  <c:v>1.4E-5</c:v>
                </c:pt>
                <c:pt idx="19481">
                  <c:v>1.4E-5</c:v>
                </c:pt>
                <c:pt idx="19482">
                  <c:v>1.4E-5</c:v>
                </c:pt>
                <c:pt idx="19483">
                  <c:v>1.5E-5</c:v>
                </c:pt>
                <c:pt idx="19484">
                  <c:v>1.5E-5</c:v>
                </c:pt>
                <c:pt idx="19485">
                  <c:v>1.5999999999999999E-5</c:v>
                </c:pt>
                <c:pt idx="19486">
                  <c:v>1.5999999999999999E-5</c:v>
                </c:pt>
                <c:pt idx="19487">
                  <c:v>1.7E-5</c:v>
                </c:pt>
                <c:pt idx="19488">
                  <c:v>1.7E-5</c:v>
                </c:pt>
                <c:pt idx="19489">
                  <c:v>1.8E-5</c:v>
                </c:pt>
                <c:pt idx="19490">
                  <c:v>1.9000000000000001E-5</c:v>
                </c:pt>
                <c:pt idx="19491">
                  <c:v>2.0000000000000002E-5</c:v>
                </c:pt>
                <c:pt idx="19492">
                  <c:v>2.0999999999999999E-5</c:v>
                </c:pt>
                <c:pt idx="19493">
                  <c:v>2.0999999999999999E-5</c:v>
                </c:pt>
                <c:pt idx="19494">
                  <c:v>2.1999999999999999E-5</c:v>
                </c:pt>
                <c:pt idx="19495">
                  <c:v>2.3E-5</c:v>
                </c:pt>
                <c:pt idx="19496">
                  <c:v>2.4000000000000001E-5</c:v>
                </c:pt>
                <c:pt idx="19497">
                  <c:v>2.5000000000000001E-5</c:v>
                </c:pt>
                <c:pt idx="19498">
                  <c:v>2.5999999999999998E-5</c:v>
                </c:pt>
                <c:pt idx="19499">
                  <c:v>2.5999999999999998E-5</c:v>
                </c:pt>
                <c:pt idx="19500">
                  <c:v>2.6999999999999999E-5</c:v>
                </c:pt>
                <c:pt idx="19501">
                  <c:v>2.8E-5</c:v>
                </c:pt>
                <c:pt idx="19502">
                  <c:v>2.9E-5</c:v>
                </c:pt>
                <c:pt idx="19503">
                  <c:v>3.0000000000000001E-5</c:v>
                </c:pt>
                <c:pt idx="19504">
                  <c:v>3.0000000000000001E-5</c:v>
                </c:pt>
                <c:pt idx="19505">
                  <c:v>3.1000000000000001E-5</c:v>
                </c:pt>
                <c:pt idx="19506">
                  <c:v>3.1000000000000001E-5</c:v>
                </c:pt>
                <c:pt idx="19507">
                  <c:v>3.1999999999999999E-5</c:v>
                </c:pt>
                <c:pt idx="19508">
                  <c:v>3.3000000000000003E-5</c:v>
                </c:pt>
                <c:pt idx="19509">
                  <c:v>3.3000000000000003E-5</c:v>
                </c:pt>
                <c:pt idx="19510">
                  <c:v>3.3000000000000003E-5</c:v>
                </c:pt>
                <c:pt idx="19511">
                  <c:v>3.4E-5</c:v>
                </c:pt>
                <c:pt idx="19512">
                  <c:v>3.4E-5</c:v>
                </c:pt>
                <c:pt idx="19513">
                  <c:v>3.4E-5</c:v>
                </c:pt>
                <c:pt idx="19514">
                  <c:v>3.4999999999999997E-5</c:v>
                </c:pt>
                <c:pt idx="19515">
                  <c:v>3.4999999999999997E-5</c:v>
                </c:pt>
                <c:pt idx="19516">
                  <c:v>3.4999999999999997E-5</c:v>
                </c:pt>
                <c:pt idx="19517">
                  <c:v>3.4999999999999997E-5</c:v>
                </c:pt>
                <c:pt idx="19518">
                  <c:v>3.4999999999999997E-5</c:v>
                </c:pt>
                <c:pt idx="19519">
                  <c:v>3.4999999999999997E-5</c:v>
                </c:pt>
                <c:pt idx="19520">
                  <c:v>3.4999999999999997E-5</c:v>
                </c:pt>
                <c:pt idx="19521">
                  <c:v>3.4999999999999997E-5</c:v>
                </c:pt>
                <c:pt idx="19522">
                  <c:v>3.4E-5</c:v>
                </c:pt>
                <c:pt idx="19523">
                  <c:v>3.4E-5</c:v>
                </c:pt>
                <c:pt idx="19524">
                  <c:v>3.4E-5</c:v>
                </c:pt>
                <c:pt idx="19525">
                  <c:v>3.3000000000000003E-5</c:v>
                </c:pt>
                <c:pt idx="19526">
                  <c:v>3.3000000000000003E-5</c:v>
                </c:pt>
                <c:pt idx="19527">
                  <c:v>3.3000000000000003E-5</c:v>
                </c:pt>
                <c:pt idx="19528">
                  <c:v>3.1999999999999999E-5</c:v>
                </c:pt>
                <c:pt idx="19529">
                  <c:v>3.1999999999999999E-5</c:v>
                </c:pt>
                <c:pt idx="19530">
                  <c:v>3.1000000000000001E-5</c:v>
                </c:pt>
                <c:pt idx="19531">
                  <c:v>3.1000000000000001E-5</c:v>
                </c:pt>
                <c:pt idx="19532">
                  <c:v>3.0000000000000001E-5</c:v>
                </c:pt>
                <c:pt idx="19533">
                  <c:v>3.0000000000000001E-5</c:v>
                </c:pt>
                <c:pt idx="19534">
                  <c:v>2.9E-5</c:v>
                </c:pt>
                <c:pt idx="19535">
                  <c:v>2.9E-5</c:v>
                </c:pt>
                <c:pt idx="19536">
                  <c:v>2.9E-5</c:v>
                </c:pt>
                <c:pt idx="19537">
                  <c:v>2.8E-5</c:v>
                </c:pt>
                <c:pt idx="19538">
                  <c:v>2.8E-5</c:v>
                </c:pt>
                <c:pt idx="19539">
                  <c:v>2.6999999999999999E-5</c:v>
                </c:pt>
                <c:pt idx="19540">
                  <c:v>2.6999999999999999E-5</c:v>
                </c:pt>
                <c:pt idx="19541">
                  <c:v>2.6999999999999999E-5</c:v>
                </c:pt>
                <c:pt idx="19542">
                  <c:v>2.5999999999999998E-5</c:v>
                </c:pt>
                <c:pt idx="19543">
                  <c:v>2.5999999999999998E-5</c:v>
                </c:pt>
                <c:pt idx="19544">
                  <c:v>2.5999999999999998E-5</c:v>
                </c:pt>
                <c:pt idx="19545">
                  <c:v>2.5999999999999998E-5</c:v>
                </c:pt>
                <c:pt idx="19546">
                  <c:v>2.5999999999999998E-5</c:v>
                </c:pt>
                <c:pt idx="19547">
                  <c:v>2.5999999999999998E-5</c:v>
                </c:pt>
                <c:pt idx="19548">
                  <c:v>2.5000000000000001E-5</c:v>
                </c:pt>
                <c:pt idx="19549">
                  <c:v>2.5000000000000001E-5</c:v>
                </c:pt>
                <c:pt idx="19550">
                  <c:v>2.5000000000000001E-5</c:v>
                </c:pt>
                <c:pt idx="19551">
                  <c:v>2.5000000000000001E-5</c:v>
                </c:pt>
                <c:pt idx="19552">
                  <c:v>2.5000000000000001E-5</c:v>
                </c:pt>
                <c:pt idx="19553">
                  <c:v>2.5000000000000001E-5</c:v>
                </c:pt>
                <c:pt idx="19554">
                  <c:v>2.5000000000000001E-5</c:v>
                </c:pt>
                <c:pt idx="19555">
                  <c:v>2.5000000000000001E-5</c:v>
                </c:pt>
                <c:pt idx="19556">
                  <c:v>2.5000000000000001E-5</c:v>
                </c:pt>
                <c:pt idx="19557">
                  <c:v>2.5000000000000001E-5</c:v>
                </c:pt>
                <c:pt idx="19558">
                  <c:v>2.5000000000000001E-5</c:v>
                </c:pt>
                <c:pt idx="19559">
                  <c:v>2.5000000000000001E-5</c:v>
                </c:pt>
                <c:pt idx="19560">
                  <c:v>2.5999999999999998E-5</c:v>
                </c:pt>
                <c:pt idx="19561">
                  <c:v>2.5999999999999998E-5</c:v>
                </c:pt>
                <c:pt idx="19562">
                  <c:v>2.5999999999999998E-5</c:v>
                </c:pt>
                <c:pt idx="19563">
                  <c:v>2.5999999999999998E-5</c:v>
                </c:pt>
                <c:pt idx="19564">
                  <c:v>2.5999999999999998E-5</c:v>
                </c:pt>
                <c:pt idx="19565">
                  <c:v>2.5999999999999998E-5</c:v>
                </c:pt>
                <c:pt idx="19566">
                  <c:v>2.5999999999999998E-5</c:v>
                </c:pt>
                <c:pt idx="19567">
                  <c:v>2.5999999999999998E-5</c:v>
                </c:pt>
                <c:pt idx="19568">
                  <c:v>2.5999999999999998E-5</c:v>
                </c:pt>
                <c:pt idx="19569">
                  <c:v>2.5999999999999998E-5</c:v>
                </c:pt>
                <c:pt idx="19570">
                  <c:v>2.5999999999999998E-5</c:v>
                </c:pt>
                <c:pt idx="19571">
                  <c:v>2.5999999999999998E-5</c:v>
                </c:pt>
                <c:pt idx="19572">
                  <c:v>2.5999999999999998E-5</c:v>
                </c:pt>
                <c:pt idx="19573">
                  <c:v>2.5999999999999998E-5</c:v>
                </c:pt>
                <c:pt idx="19574">
                  <c:v>2.5999999999999998E-5</c:v>
                </c:pt>
                <c:pt idx="19575">
                  <c:v>2.5999999999999998E-5</c:v>
                </c:pt>
                <c:pt idx="19576">
                  <c:v>2.5999999999999998E-5</c:v>
                </c:pt>
                <c:pt idx="19577">
                  <c:v>2.5999999999999998E-5</c:v>
                </c:pt>
                <c:pt idx="19578">
                  <c:v>2.5999999999999998E-5</c:v>
                </c:pt>
                <c:pt idx="19579">
                  <c:v>2.5999999999999998E-5</c:v>
                </c:pt>
                <c:pt idx="19580">
                  <c:v>2.5999999999999998E-5</c:v>
                </c:pt>
                <c:pt idx="19581">
                  <c:v>2.5999999999999998E-5</c:v>
                </c:pt>
                <c:pt idx="19582">
                  <c:v>2.5999999999999998E-5</c:v>
                </c:pt>
                <c:pt idx="19583">
                  <c:v>2.5999999999999998E-5</c:v>
                </c:pt>
                <c:pt idx="19584">
                  <c:v>2.5999999999999998E-5</c:v>
                </c:pt>
                <c:pt idx="19585">
                  <c:v>2.5999999999999998E-5</c:v>
                </c:pt>
                <c:pt idx="19586">
                  <c:v>2.5999999999999998E-5</c:v>
                </c:pt>
                <c:pt idx="19587">
                  <c:v>2.5999999999999998E-5</c:v>
                </c:pt>
                <c:pt idx="19588">
                  <c:v>2.5999999999999998E-5</c:v>
                </c:pt>
                <c:pt idx="19589">
                  <c:v>2.5000000000000001E-5</c:v>
                </c:pt>
                <c:pt idx="19590">
                  <c:v>2.5000000000000001E-5</c:v>
                </c:pt>
                <c:pt idx="19591">
                  <c:v>2.5000000000000001E-5</c:v>
                </c:pt>
                <c:pt idx="19592">
                  <c:v>2.4000000000000001E-5</c:v>
                </c:pt>
                <c:pt idx="19593">
                  <c:v>2.4000000000000001E-5</c:v>
                </c:pt>
                <c:pt idx="19594">
                  <c:v>2.3E-5</c:v>
                </c:pt>
                <c:pt idx="19595">
                  <c:v>2.3E-5</c:v>
                </c:pt>
                <c:pt idx="19596">
                  <c:v>2.1999999999999999E-5</c:v>
                </c:pt>
                <c:pt idx="19597">
                  <c:v>2.1999999999999999E-5</c:v>
                </c:pt>
                <c:pt idx="19598">
                  <c:v>2.0999999999999999E-5</c:v>
                </c:pt>
                <c:pt idx="19599">
                  <c:v>2.0000000000000002E-5</c:v>
                </c:pt>
                <c:pt idx="19600">
                  <c:v>1.9000000000000001E-5</c:v>
                </c:pt>
                <c:pt idx="19601">
                  <c:v>1.8E-5</c:v>
                </c:pt>
                <c:pt idx="19602">
                  <c:v>1.8E-5</c:v>
                </c:pt>
                <c:pt idx="19603">
                  <c:v>1.7E-5</c:v>
                </c:pt>
                <c:pt idx="19604">
                  <c:v>1.5999999999999999E-5</c:v>
                </c:pt>
                <c:pt idx="19605">
                  <c:v>1.5E-5</c:v>
                </c:pt>
                <c:pt idx="19606">
                  <c:v>1.2999999999999999E-5</c:v>
                </c:pt>
                <c:pt idx="19607">
                  <c:v>1.2E-5</c:v>
                </c:pt>
                <c:pt idx="19608">
                  <c:v>1.1E-5</c:v>
                </c:pt>
                <c:pt idx="19609">
                  <c:v>1.0000000000000001E-5</c:v>
                </c:pt>
                <c:pt idx="19610">
                  <c:v>9.0000000000000002E-6</c:v>
                </c:pt>
                <c:pt idx="19611">
                  <c:v>7.9999999999999996E-6</c:v>
                </c:pt>
                <c:pt idx="19612">
                  <c:v>6.0000000000000002E-6</c:v>
                </c:pt>
                <c:pt idx="19613">
                  <c:v>5.0000000000000004E-6</c:v>
                </c:pt>
                <c:pt idx="19614">
                  <c:v>5.0000000000000004E-6</c:v>
                </c:pt>
                <c:pt idx="19615">
                  <c:v>3.9999999999999998E-6</c:v>
                </c:pt>
                <c:pt idx="19616">
                  <c:v>3.9999999999999998E-6</c:v>
                </c:pt>
                <c:pt idx="19617">
                  <c:v>3.9999999999999998E-6</c:v>
                </c:pt>
                <c:pt idx="19618">
                  <c:v>5.0000000000000004E-6</c:v>
                </c:pt>
                <c:pt idx="19619">
                  <c:v>6.0000000000000002E-6</c:v>
                </c:pt>
                <c:pt idx="19620">
                  <c:v>6.9999999999999999E-6</c:v>
                </c:pt>
                <c:pt idx="19621">
                  <c:v>9.0000000000000002E-6</c:v>
                </c:pt>
                <c:pt idx="19622">
                  <c:v>1.0000000000000001E-5</c:v>
                </c:pt>
                <c:pt idx="19623">
                  <c:v>1.1E-5</c:v>
                </c:pt>
                <c:pt idx="19624">
                  <c:v>1.2E-5</c:v>
                </c:pt>
                <c:pt idx="19625">
                  <c:v>1.2999999999999999E-5</c:v>
                </c:pt>
                <c:pt idx="19626">
                  <c:v>1.4E-5</c:v>
                </c:pt>
                <c:pt idx="19627">
                  <c:v>1.5E-5</c:v>
                </c:pt>
                <c:pt idx="19628">
                  <c:v>1.5999999999999999E-5</c:v>
                </c:pt>
                <c:pt idx="19629">
                  <c:v>1.7E-5</c:v>
                </c:pt>
                <c:pt idx="19630">
                  <c:v>1.8E-5</c:v>
                </c:pt>
                <c:pt idx="19631">
                  <c:v>1.9000000000000001E-5</c:v>
                </c:pt>
                <c:pt idx="19632">
                  <c:v>2.0000000000000002E-5</c:v>
                </c:pt>
                <c:pt idx="19633">
                  <c:v>2.0000000000000002E-5</c:v>
                </c:pt>
                <c:pt idx="19634">
                  <c:v>2.0999999999999999E-5</c:v>
                </c:pt>
                <c:pt idx="19635">
                  <c:v>2.1999999999999999E-5</c:v>
                </c:pt>
                <c:pt idx="19636">
                  <c:v>2.1999999999999999E-5</c:v>
                </c:pt>
                <c:pt idx="19637">
                  <c:v>2.1999999999999999E-5</c:v>
                </c:pt>
                <c:pt idx="19638">
                  <c:v>2.3E-5</c:v>
                </c:pt>
                <c:pt idx="19639">
                  <c:v>2.3E-5</c:v>
                </c:pt>
                <c:pt idx="19640">
                  <c:v>2.3E-5</c:v>
                </c:pt>
                <c:pt idx="19641">
                  <c:v>2.3E-5</c:v>
                </c:pt>
                <c:pt idx="19642">
                  <c:v>2.3E-5</c:v>
                </c:pt>
                <c:pt idx="19643">
                  <c:v>2.3E-5</c:v>
                </c:pt>
                <c:pt idx="19644">
                  <c:v>2.3E-5</c:v>
                </c:pt>
                <c:pt idx="19645">
                  <c:v>2.3E-5</c:v>
                </c:pt>
                <c:pt idx="19646">
                  <c:v>2.3E-5</c:v>
                </c:pt>
                <c:pt idx="19647">
                  <c:v>2.3E-5</c:v>
                </c:pt>
                <c:pt idx="19648">
                  <c:v>2.3E-5</c:v>
                </c:pt>
                <c:pt idx="19649">
                  <c:v>2.1999999999999999E-5</c:v>
                </c:pt>
                <c:pt idx="19650">
                  <c:v>2.1999999999999999E-5</c:v>
                </c:pt>
                <c:pt idx="19651">
                  <c:v>2.1999999999999999E-5</c:v>
                </c:pt>
                <c:pt idx="19652">
                  <c:v>2.1999999999999999E-5</c:v>
                </c:pt>
                <c:pt idx="19653">
                  <c:v>2.0999999999999999E-5</c:v>
                </c:pt>
                <c:pt idx="19654">
                  <c:v>2.0999999999999999E-5</c:v>
                </c:pt>
                <c:pt idx="19655">
                  <c:v>2.0999999999999999E-5</c:v>
                </c:pt>
                <c:pt idx="19656">
                  <c:v>2.0000000000000002E-5</c:v>
                </c:pt>
                <c:pt idx="19657">
                  <c:v>2.0000000000000002E-5</c:v>
                </c:pt>
                <c:pt idx="19658">
                  <c:v>2.0000000000000002E-5</c:v>
                </c:pt>
                <c:pt idx="19659">
                  <c:v>2.0000000000000002E-5</c:v>
                </c:pt>
                <c:pt idx="19660">
                  <c:v>2.0000000000000002E-5</c:v>
                </c:pt>
                <c:pt idx="19661">
                  <c:v>2.0000000000000002E-5</c:v>
                </c:pt>
                <c:pt idx="19662">
                  <c:v>1.9000000000000001E-5</c:v>
                </c:pt>
                <c:pt idx="19663">
                  <c:v>1.9000000000000001E-5</c:v>
                </c:pt>
                <c:pt idx="19664">
                  <c:v>1.9000000000000001E-5</c:v>
                </c:pt>
                <c:pt idx="19665">
                  <c:v>1.9000000000000001E-5</c:v>
                </c:pt>
                <c:pt idx="19666">
                  <c:v>1.9000000000000001E-5</c:v>
                </c:pt>
                <c:pt idx="19667">
                  <c:v>2.0000000000000002E-5</c:v>
                </c:pt>
                <c:pt idx="19668">
                  <c:v>2.0000000000000002E-5</c:v>
                </c:pt>
                <c:pt idx="19669">
                  <c:v>2.0000000000000002E-5</c:v>
                </c:pt>
                <c:pt idx="19670">
                  <c:v>2.0000000000000002E-5</c:v>
                </c:pt>
                <c:pt idx="19671">
                  <c:v>2.0000000000000002E-5</c:v>
                </c:pt>
                <c:pt idx="19672">
                  <c:v>2.0000000000000002E-5</c:v>
                </c:pt>
                <c:pt idx="19673">
                  <c:v>2.0000000000000002E-5</c:v>
                </c:pt>
                <c:pt idx="19674">
                  <c:v>2.0000000000000002E-5</c:v>
                </c:pt>
                <c:pt idx="19675">
                  <c:v>2.0000000000000002E-5</c:v>
                </c:pt>
                <c:pt idx="19676">
                  <c:v>1.9000000000000001E-5</c:v>
                </c:pt>
                <c:pt idx="19677">
                  <c:v>1.9000000000000001E-5</c:v>
                </c:pt>
                <c:pt idx="19678">
                  <c:v>1.9000000000000001E-5</c:v>
                </c:pt>
                <c:pt idx="19679">
                  <c:v>1.9000000000000001E-5</c:v>
                </c:pt>
                <c:pt idx="19680">
                  <c:v>1.9000000000000001E-5</c:v>
                </c:pt>
                <c:pt idx="19681">
                  <c:v>1.8E-5</c:v>
                </c:pt>
                <c:pt idx="19682">
                  <c:v>1.8E-5</c:v>
                </c:pt>
                <c:pt idx="19683">
                  <c:v>1.8E-5</c:v>
                </c:pt>
                <c:pt idx="19684">
                  <c:v>1.7E-5</c:v>
                </c:pt>
                <c:pt idx="19685">
                  <c:v>1.7E-5</c:v>
                </c:pt>
                <c:pt idx="19686">
                  <c:v>1.5999999999999999E-5</c:v>
                </c:pt>
                <c:pt idx="19687">
                  <c:v>1.5999999999999999E-5</c:v>
                </c:pt>
                <c:pt idx="19688">
                  <c:v>1.5E-5</c:v>
                </c:pt>
                <c:pt idx="19689">
                  <c:v>1.5E-5</c:v>
                </c:pt>
                <c:pt idx="19690">
                  <c:v>1.4E-5</c:v>
                </c:pt>
                <c:pt idx="19691">
                  <c:v>1.4E-5</c:v>
                </c:pt>
                <c:pt idx="19692">
                  <c:v>1.2999999999999999E-5</c:v>
                </c:pt>
                <c:pt idx="19693">
                  <c:v>1.2999999999999999E-5</c:v>
                </c:pt>
                <c:pt idx="19694">
                  <c:v>1.2E-5</c:v>
                </c:pt>
                <c:pt idx="19695">
                  <c:v>1.2E-5</c:v>
                </c:pt>
                <c:pt idx="19696">
                  <c:v>1.1E-5</c:v>
                </c:pt>
                <c:pt idx="19697">
                  <c:v>1.1E-5</c:v>
                </c:pt>
                <c:pt idx="19698">
                  <c:v>1.0000000000000001E-5</c:v>
                </c:pt>
                <c:pt idx="19699">
                  <c:v>1.0000000000000001E-5</c:v>
                </c:pt>
                <c:pt idx="19700">
                  <c:v>1.0000000000000001E-5</c:v>
                </c:pt>
                <c:pt idx="19701">
                  <c:v>9.0000000000000002E-6</c:v>
                </c:pt>
                <c:pt idx="19702">
                  <c:v>9.0000000000000002E-6</c:v>
                </c:pt>
                <c:pt idx="19703">
                  <c:v>9.0000000000000002E-6</c:v>
                </c:pt>
                <c:pt idx="19704">
                  <c:v>9.0000000000000002E-6</c:v>
                </c:pt>
                <c:pt idx="19705">
                  <c:v>9.0000000000000002E-6</c:v>
                </c:pt>
                <c:pt idx="19706">
                  <c:v>7.9999999999999996E-6</c:v>
                </c:pt>
                <c:pt idx="19707">
                  <c:v>7.9999999999999996E-6</c:v>
                </c:pt>
                <c:pt idx="19708">
                  <c:v>7.9999999999999996E-6</c:v>
                </c:pt>
                <c:pt idx="19709">
                  <c:v>7.9999999999999996E-6</c:v>
                </c:pt>
                <c:pt idx="19710">
                  <c:v>7.9999999999999996E-6</c:v>
                </c:pt>
                <c:pt idx="19711">
                  <c:v>7.9999999999999996E-6</c:v>
                </c:pt>
                <c:pt idx="19712">
                  <c:v>7.9999999999999996E-6</c:v>
                </c:pt>
                <c:pt idx="19713">
                  <c:v>7.9999999999999996E-6</c:v>
                </c:pt>
                <c:pt idx="19714">
                  <c:v>7.9999999999999996E-6</c:v>
                </c:pt>
                <c:pt idx="19715">
                  <c:v>7.9999999999999996E-6</c:v>
                </c:pt>
                <c:pt idx="19716">
                  <c:v>7.9999999999999996E-6</c:v>
                </c:pt>
                <c:pt idx="19717">
                  <c:v>6.9999999999999999E-6</c:v>
                </c:pt>
                <c:pt idx="19718">
                  <c:v>6.9999999999999999E-6</c:v>
                </c:pt>
                <c:pt idx="19719">
                  <c:v>6.9999999999999999E-6</c:v>
                </c:pt>
                <c:pt idx="19720">
                  <c:v>6.9999999999999999E-6</c:v>
                </c:pt>
                <c:pt idx="19721">
                  <c:v>6.0000000000000002E-6</c:v>
                </c:pt>
                <c:pt idx="19722">
                  <c:v>6.0000000000000002E-6</c:v>
                </c:pt>
                <c:pt idx="19723">
                  <c:v>5.0000000000000004E-6</c:v>
                </c:pt>
                <c:pt idx="19724">
                  <c:v>5.0000000000000004E-6</c:v>
                </c:pt>
                <c:pt idx="19725">
                  <c:v>3.9999999999999998E-6</c:v>
                </c:pt>
                <c:pt idx="19726">
                  <c:v>3.9999999999999998E-6</c:v>
                </c:pt>
                <c:pt idx="19727">
                  <c:v>3.0000000000000001E-6</c:v>
                </c:pt>
                <c:pt idx="19728">
                  <c:v>3.0000000000000001E-6</c:v>
                </c:pt>
                <c:pt idx="19729">
                  <c:v>1.9999999999999999E-6</c:v>
                </c:pt>
                <c:pt idx="19730">
                  <c:v>1.9999999999999999E-6</c:v>
                </c:pt>
                <c:pt idx="19731">
                  <c:v>1.9999999999999999E-6</c:v>
                </c:pt>
                <c:pt idx="19732">
                  <c:v>1.9999999999999999E-6</c:v>
                </c:pt>
                <c:pt idx="19733">
                  <c:v>3.0000000000000001E-6</c:v>
                </c:pt>
                <c:pt idx="19734">
                  <c:v>3.0000000000000001E-6</c:v>
                </c:pt>
                <c:pt idx="19735">
                  <c:v>3.9999999999999998E-6</c:v>
                </c:pt>
                <c:pt idx="19736">
                  <c:v>5.0000000000000004E-6</c:v>
                </c:pt>
                <c:pt idx="19737">
                  <c:v>6.0000000000000002E-6</c:v>
                </c:pt>
                <c:pt idx="19738">
                  <c:v>6.9999999999999999E-6</c:v>
                </c:pt>
                <c:pt idx="19739">
                  <c:v>7.9999999999999996E-6</c:v>
                </c:pt>
                <c:pt idx="19740">
                  <c:v>9.0000000000000002E-6</c:v>
                </c:pt>
                <c:pt idx="19741">
                  <c:v>1.0000000000000001E-5</c:v>
                </c:pt>
                <c:pt idx="19742">
                  <c:v>1.1E-5</c:v>
                </c:pt>
                <c:pt idx="19743">
                  <c:v>1.2E-5</c:v>
                </c:pt>
                <c:pt idx="19744">
                  <c:v>1.2999999999999999E-5</c:v>
                </c:pt>
                <c:pt idx="19745">
                  <c:v>1.4E-5</c:v>
                </c:pt>
                <c:pt idx="19746">
                  <c:v>1.5E-5</c:v>
                </c:pt>
                <c:pt idx="19747">
                  <c:v>1.5999999999999999E-5</c:v>
                </c:pt>
                <c:pt idx="19748">
                  <c:v>1.7E-5</c:v>
                </c:pt>
                <c:pt idx="19749">
                  <c:v>1.8E-5</c:v>
                </c:pt>
                <c:pt idx="19750">
                  <c:v>1.9000000000000001E-5</c:v>
                </c:pt>
                <c:pt idx="19751">
                  <c:v>2.0000000000000002E-5</c:v>
                </c:pt>
                <c:pt idx="19752">
                  <c:v>2.0000000000000002E-5</c:v>
                </c:pt>
                <c:pt idx="19753">
                  <c:v>2.0999999999999999E-5</c:v>
                </c:pt>
                <c:pt idx="19754">
                  <c:v>2.1999999999999999E-5</c:v>
                </c:pt>
                <c:pt idx="19755">
                  <c:v>2.3E-5</c:v>
                </c:pt>
                <c:pt idx="19756">
                  <c:v>2.4000000000000001E-5</c:v>
                </c:pt>
                <c:pt idx="19757">
                  <c:v>2.4000000000000001E-5</c:v>
                </c:pt>
                <c:pt idx="19758">
                  <c:v>2.5000000000000001E-5</c:v>
                </c:pt>
                <c:pt idx="19759">
                  <c:v>2.5000000000000001E-5</c:v>
                </c:pt>
                <c:pt idx="19760">
                  <c:v>2.5999999999999998E-5</c:v>
                </c:pt>
                <c:pt idx="19761">
                  <c:v>2.6999999999999999E-5</c:v>
                </c:pt>
                <c:pt idx="19762">
                  <c:v>2.6999999999999999E-5</c:v>
                </c:pt>
                <c:pt idx="19763">
                  <c:v>2.8E-5</c:v>
                </c:pt>
                <c:pt idx="19764">
                  <c:v>2.8E-5</c:v>
                </c:pt>
                <c:pt idx="19765">
                  <c:v>2.8E-5</c:v>
                </c:pt>
                <c:pt idx="19766">
                  <c:v>2.9E-5</c:v>
                </c:pt>
                <c:pt idx="19767">
                  <c:v>2.9E-5</c:v>
                </c:pt>
                <c:pt idx="19768">
                  <c:v>2.9E-5</c:v>
                </c:pt>
                <c:pt idx="19769">
                  <c:v>2.9E-5</c:v>
                </c:pt>
                <c:pt idx="19770">
                  <c:v>3.0000000000000001E-5</c:v>
                </c:pt>
                <c:pt idx="19771">
                  <c:v>3.0000000000000001E-5</c:v>
                </c:pt>
                <c:pt idx="19772">
                  <c:v>3.0000000000000001E-5</c:v>
                </c:pt>
                <c:pt idx="19773">
                  <c:v>3.0000000000000001E-5</c:v>
                </c:pt>
                <c:pt idx="19774">
                  <c:v>3.0000000000000001E-5</c:v>
                </c:pt>
                <c:pt idx="19775">
                  <c:v>3.0000000000000001E-5</c:v>
                </c:pt>
                <c:pt idx="19776">
                  <c:v>3.0000000000000001E-5</c:v>
                </c:pt>
                <c:pt idx="19777">
                  <c:v>3.0000000000000001E-5</c:v>
                </c:pt>
                <c:pt idx="19778">
                  <c:v>3.0000000000000001E-5</c:v>
                </c:pt>
                <c:pt idx="19779">
                  <c:v>3.0000000000000001E-5</c:v>
                </c:pt>
                <c:pt idx="19780">
                  <c:v>3.0000000000000001E-5</c:v>
                </c:pt>
                <c:pt idx="19781">
                  <c:v>3.0000000000000001E-5</c:v>
                </c:pt>
                <c:pt idx="19782">
                  <c:v>3.0000000000000001E-5</c:v>
                </c:pt>
                <c:pt idx="19783">
                  <c:v>3.0000000000000001E-5</c:v>
                </c:pt>
                <c:pt idx="19784">
                  <c:v>3.0000000000000001E-5</c:v>
                </c:pt>
                <c:pt idx="19785">
                  <c:v>3.0000000000000001E-5</c:v>
                </c:pt>
                <c:pt idx="19786">
                  <c:v>3.0000000000000001E-5</c:v>
                </c:pt>
                <c:pt idx="19787">
                  <c:v>3.0000000000000001E-5</c:v>
                </c:pt>
                <c:pt idx="19788">
                  <c:v>3.0000000000000001E-5</c:v>
                </c:pt>
                <c:pt idx="19789">
                  <c:v>3.0000000000000001E-5</c:v>
                </c:pt>
                <c:pt idx="19790">
                  <c:v>3.0000000000000001E-5</c:v>
                </c:pt>
                <c:pt idx="19791">
                  <c:v>2.9E-5</c:v>
                </c:pt>
                <c:pt idx="19792">
                  <c:v>2.9E-5</c:v>
                </c:pt>
                <c:pt idx="19793">
                  <c:v>2.9E-5</c:v>
                </c:pt>
                <c:pt idx="19794">
                  <c:v>2.9E-5</c:v>
                </c:pt>
                <c:pt idx="19795">
                  <c:v>2.9E-5</c:v>
                </c:pt>
                <c:pt idx="19796">
                  <c:v>2.9E-5</c:v>
                </c:pt>
                <c:pt idx="19797">
                  <c:v>2.9E-5</c:v>
                </c:pt>
                <c:pt idx="19798">
                  <c:v>2.9E-5</c:v>
                </c:pt>
                <c:pt idx="19799">
                  <c:v>2.9E-5</c:v>
                </c:pt>
                <c:pt idx="19800">
                  <c:v>2.9E-5</c:v>
                </c:pt>
                <c:pt idx="19801">
                  <c:v>2.9E-5</c:v>
                </c:pt>
                <c:pt idx="19802">
                  <c:v>2.9E-5</c:v>
                </c:pt>
                <c:pt idx="19803">
                  <c:v>2.9E-5</c:v>
                </c:pt>
                <c:pt idx="19804">
                  <c:v>3.0000000000000001E-5</c:v>
                </c:pt>
                <c:pt idx="19805">
                  <c:v>3.0000000000000001E-5</c:v>
                </c:pt>
                <c:pt idx="19806">
                  <c:v>3.0000000000000001E-5</c:v>
                </c:pt>
                <c:pt idx="19807">
                  <c:v>3.0000000000000001E-5</c:v>
                </c:pt>
                <c:pt idx="19808">
                  <c:v>3.0000000000000001E-5</c:v>
                </c:pt>
                <c:pt idx="19809">
                  <c:v>3.0000000000000001E-5</c:v>
                </c:pt>
                <c:pt idx="19810">
                  <c:v>3.0000000000000001E-5</c:v>
                </c:pt>
                <c:pt idx="19811">
                  <c:v>3.0000000000000001E-5</c:v>
                </c:pt>
                <c:pt idx="19812">
                  <c:v>3.1000000000000001E-5</c:v>
                </c:pt>
                <c:pt idx="19813">
                  <c:v>3.1000000000000001E-5</c:v>
                </c:pt>
                <c:pt idx="19814">
                  <c:v>3.1000000000000001E-5</c:v>
                </c:pt>
                <c:pt idx="19815">
                  <c:v>3.1000000000000001E-5</c:v>
                </c:pt>
                <c:pt idx="19816">
                  <c:v>3.1000000000000001E-5</c:v>
                </c:pt>
                <c:pt idx="19817">
                  <c:v>3.1999999999999999E-5</c:v>
                </c:pt>
                <c:pt idx="19818">
                  <c:v>3.1999999999999999E-5</c:v>
                </c:pt>
                <c:pt idx="19819">
                  <c:v>3.1999999999999999E-5</c:v>
                </c:pt>
                <c:pt idx="19820">
                  <c:v>3.1999999999999999E-5</c:v>
                </c:pt>
                <c:pt idx="19821">
                  <c:v>3.3000000000000003E-5</c:v>
                </c:pt>
                <c:pt idx="19822">
                  <c:v>3.3000000000000003E-5</c:v>
                </c:pt>
                <c:pt idx="19823">
                  <c:v>3.3000000000000003E-5</c:v>
                </c:pt>
                <c:pt idx="19824">
                  <c:v>3.3000000000000003E-5</c:v>
                </c:pt>
                <c:pt idx="19825">
                  <c:v>3.3000000000000003E-5</c:v>
                </c:pt>
                <c:pt idx="19826">
                  <c:v>3.3000000000000003E-5</c:v>
                </c:pt>
                <c:pt idx="19827">
                  <c:v>3.4E-5</c:v>
                </c:pt>
                <c:pt idx="19828">
                  <c:v>3.4E-5</c:v>
                </c:pt>
                <c:pt idx="19829">
                  <c:v>3.4E-5</c:v>
                </c:pt>
                <c:pt idx="19830">
                  <c:v>3.4E-5</c:v>
                </c:pt>
                <c:pt idx="19831">
                  <c:v>3.4E-5</c:v>
                </c:pt>
                <c:pt idx="19832">
                  <c:v>3.4E-5</c:v>
                </c:pt>
                <c:pt idx="19833">
                  <c:v>3.3000000000000003E-5</c:v>
                </c:pt>
                <c:pt idx="19834">
                  <c:v>3.3000000000000003E-5</c:v>
                </c:pt>
                <c:pt idx="19835">
                  <c:v>3.3000000000000003E-5</c:v>
                </c:pt>
                <c:pt idx="19836">
                  <c:v>3.3000000000000003E-5</c:v>
                </c:pt>
                <c:pt idx="19837">
                  <c:v>3.1999999999999999E-5</c:v>
                </c:pt>
                <c:pt idx="19838">
                  <c:v>3.1999999999999999E-5</c:v>
                </c:pt>
                <c:pt idx="19839">
                  <c:v>3.1000000000000001E-5</c:v>
                </c:pt>
                <c:pt idx="19840">
                  <c:v>3.1000000000000001E-5</c:v>
                </c:pt>
                <c:pt idx="19841">
                  <c:v>3.0000000000000001E-5</c:v>
                </c:pt>
                <c:pt idx="19842">
                  <c:v>2.9E-5</c:v>
                </c:pt>
                <c:pt idx="19843">
                  <c:v>2.9E-5</c:v>
                </c:pt>
                <c:pt idx="19844">
                  <c:v>2.8E-5</c:v>
                </c:pt>
                <c:pt idx="19845">
                  <c:v>2.6999999999999999E-5</c:v>
                </c:pt>
                <c:pt idx="19846">
                  <c:v>2.5999999999999998E-5</c:v>
                </c:pt>
                <c:pt idx="19847">
                  <c:v>2.5000000000000001E-5</c:v>
                </c:pt>
                <c:pt idx="19848">
                  <c:v>2.4000000000000001E-5</c:v>
                </c:pt>
                <c:pt idx="19849">
                  <c:v>2.3E-5</c:v>
                </c:pt>
                <c:pt idx="19850">
                  <c:v>2.1999999999999999E-5</c:v>
                </c:pt>
                <c:pt idx="19851">
                  <c:v>2.0999999999999999E-5</c:v>
                </c:pt>
                <c:pt idx="19852">
                  <c:v>2.0000000000000002E-5</c:v>
                </c:pt>
                <c:pt idx="19853">
                  <c:v>1.8E-5</c:v>
                </c:pt>
                <c:pt idx="19854">
                  <c:v>1.7E-5</c:v>
                </c:pt>
                <c:pt idx="19855">
                  <c:v>1.5999999999999999E-5</c:v>
                </c:pt>
                <c:pt idx="19856">
                  <c:v>1.5E-5</c:v>
                </c:pt>
                <c:pt idx="19857">
                  <c:v>1.4E-5</c:v>
                </c:pt>
                <c:pt idx="19858">
                  <c:v>1.2999999999999999E-5</c:v>
                </c:pt>
                <c:pt idx="19859">
                  <c:v>1.2E-5</c:v>
                </c:pt>
                <c:pt idx="19860">
                  <c:v>1.1E-5</c:v>
                </c:pt>
                <c:pt idx="19861">
                  <c:v>1.0000000000000001E-5</c:v>
                </c:pt>
                <c:pt idx="19862">
                  <c:v>1.0000000000000001E-5</c:v>
                </c:pt>
                <c:pt idx="19863">
                  <c:v>9.0000000000000002E-6</c:v>
                </c:pt>
                <c:pt idx="19864">
                  <c:v>9.0000000000000002E-6</c:v>
                </c:pt>
                <c:pt idx="19865">
                  <c:v>9.0000000000000002E-6</c:v>
                </c:pt>
                <c:pt idx="19866">
                  <c:v>9.0000000000000002E-6</c:v>
                </c:pt>
                <c:pt idx="19867">
                  <c:v>9.0000000000000002E-6</c:v>
                </c:pt>
                <c:pt idx="19868">
                  <c:v>1.0000000000000001E-5</c:v>
                </c:pt>
                <c:pt idx="19869">
                  <c:v>1.0000000000000001E-5</c:v>
                </c:pt>
                <c:pt idx="19870">
                  <c:v>1.1E-5</c:v>
                </c:pt>
                <c:pt idx="19871">
                  <c:v>1.1E-5</c:v>
                </c:pt>
                <c:pt idx="19872">
                  <c:v>1.2E-5</c:v>
                </c:pt>
                <c:pt idx="19873">
                  <c:v>1.2999999999999999E-5</c:v>
                </c:pt>
                <c:pt idx="19874">
                  <c:v>1.2999999999999999E-5</c:v>
                </c:pt>
                <c:pt idx="19875">
                  <c:v>1.4E-5</c:v>
                </c:pt>
                <c:pt idx="19876">
                  <c:v>1.4E-5</c:v>
                </c:pt>
                <c:pt idx="19877">
                  <c:v>1.5E-5</c:v>
                </c:pt>
                <c:pt idx="19878">
                  <c:v>1.5E-5</c:v>
                </c:pt>
                <c:pt idx="19879">
                  <c:v>1.5E-5</c:v>
                </c:pt>
                <c:pt idx="19880">
                  <c:v>1.5999999999999999E-5</c:v>
                </c:pt>
                <c:pt idx="19881">
                  <c:v>1.5999999999999999E-5</c:v>
                </c:pt>
                <c:pt idx="19882">
                  <c:v>1.5999999999999999E-5</c:v>
                </c:pt>
                <c:pt idx="19883">
                  <c:v>1.5999999999999999E-5</c:v>
                </c:pt>
                <c:pt idx="19884">
                  <c:v>1.5999999999999999E-5</c:v>
                </c:pt>
                <c:pt idx="19885">
                  <c:v>1.7E-5</c:v>
                </c:pt>
                <c:pt idx="19886">
                  <c:v>1.7E-5</c:v>
                </c:pt>
                <c:pt idx="19887">
                  <c:v>1.7E-5</c:v>
                </c:pt>
                <c:pt idx="19888">
                  <c:v>1.7E-5</c:v>
                </c:pt>
                <c:pt idx="19889">
                  <c:v>1.5999999999999999E-5</c:v>
                </c:pt>
                <c:pt idx="19890">
                  <c:v>1.5999999999999999E-5</c:v>
                </c:pt>
                <c:pt idx="19891">
                  <c:v>1.5999999999999999E-5</c:v>
                </c:pt>
                <c:pt idx="19892">
                  <c:v>1.5999999999999999E-5</c:v>
                </c:pt>
                <c:pt idx="19893">
                  <c:v>1.5999999999999999E-5</c:v>
                </c:pt>
                <c:pt idx="19894">
                  <c:v>1.5999999999999999E-5</c:v>
                </c:pt>
                <c:pt idx="19895">
                  <c:v>1.5999999999999999E-5</c:v>
                </c:pt>
                <c:pt idx="19896">
                  <c:v>1.5999999999999999E-5</c:v>
                </c:pt>
                <c:pt idx="19897">
                  <c:v>1.5999999999999999E-5</c:v>
                </c:pt>
                <c:pt idx="19898">
                  <c:v>1.5999999999999999E-5</c:v>
                </c:pt>
                <c:pt idx="19899">
                  <c:v>1.7E-5</c:v>
                </c:pt>
                <c:pt idx="19900">
                  <c:v>1.7E-5</c:v>
                </c:pt>
                <c:pt idx="19901">
                  <c:v>1.7E-5</c:v>
                </c:pt>
                <c:pt idx="19902">
                  <c:v>1.7E-5</c:v>
                </c:pt>
                <c:pt idx="19903">
                  <c:v>1.8E-5</c:v>
                </c:pt>
                <c:pt idx="19904">
                  <c:v>1.8E-5</c:v>
                </c:pt>
                <c:pt idx="19905">
                  <c:v>1.8E-5</c:v>
                </c:pt>
                <c:pt idx="19906">
                  <c:v>1.9000000000000001E-5</c:v>
                </c:pt>
                <c:pt idx="19907">
                  <c:v>1.9000000000000001E-5</c:v>
                </c:pt>
                <c:pt idx="19908">
                  <c:v>2.0000000000000002E-5</c:v>
                </c:pt>
                <c:pt idx="19909">
                  <c:v>2.0000000000000002E-5</c:v>
                </c:pt>
                <c:pt idx="19910">
                  <c:v>2.0000000000000002E-5</c:v>
                </c:pt>
                <c:pt idx="19911">
                  <c:v>2.0999999999999999E-5</c:v>
                </c:pt>
                <c:pt idx="19912">
                  <c:v>2.0999999999999999E-5</c:v>
                </c:pt>
                <c:pt idx="19913">
                  <c:v>2.0999999999999999E-5</c:v>
                </c:pt>
                <c:pt idx="19914">
                  <c:v>2.1999999999999999E-5</c:v>
                </c:pt>
                <c:pt idx="19915">
                  <c:v>2.1999999999999999E-5</c:v>
                </c:pt>
                <c:pt idx="19916">
                  <c:v>2.1999999999999999E-5</c:v>
                </c:pt>
                <c:pt idx="19917">
                  <c:v>2.1999999999999999E-5</c:v>
                </c:pt>
                <c:pt idx="19918">
                  <c:v>2.1999999999999999E-5</c:v>
                </c:pt>
                <c:pt idx="19919">
                  <c:v>2.1999999999999999E-5</c:v>
                </c:pt>
                <c:pt idx="19920">
                  <c:v>2.1999999999999999E-5</c:v>
                </c:pt>
                <c:pt idx="19921">
                  <c:v>2.1999999999999999E-5</c:v>
                </c:pt>
                <c:pt idx="19922">
                  <c:v>2.1999999999999999E-5</c:v>
                </c:pt>
                <c:pt idx="19923">
                  <c:v>2.0999999999999999E-5</c:v>
                </c:pt>
                <c:pt idx="19924">
                  <c:v>2.0999999999999999E-5</c:v>
                </c:pt>
                <c:pt idx="19925">
                  <c:v>2.0999999999999999E-5</c:v>
                </c:pt>
                <c:pt idx="19926">
                  <c:v>2.0000000000000002E-5</c:v>
                </c:pt>
                <c:pt idx="19927">
                  <c:v>2.0000000000000002E-5</c:v>
                </c:pt>
                <c:pt idx="19928">
                  <c:v>2.0000000000000002E-5</c:v>
                </c:pt>
                <c:pt idx="19929">
                  <c:v>1.9000000000000001E-5</c:v>
                </c:pt>
                <c:pt idx="19930">
                  <c:v>1.8E-5</c:v>
                </c:pt>
                <c:pt idx="19931">
                  <c:v>1.8E-5</c:v>
                </c:pt>
                <c:pt idx="19932">
                  <c:v>1.7E-5</c:v>
                </c:pt>
                <c:pt idx="19933">
                  <c:v>1.7E-5</c:v>
                </c:pt>
                <c:pt idx="19934">
                  <c:v>1.5999999999999999E-5</c:v>
                </c:pt>
                <c:pt idx="19935">
                  <c:v>1.5E-5</c:v>
                </c:pt>
                <c:pt idx="19936">
                  <c:v>1.4E-5</c:v>
                </c:pt>
                <c:pt idx="19937">
                  <c:v>1.4E-5</c:v>
                </c:pt>
                <c:pt idx="19938">
                  <c:v>1.2999999999999999E-5</c:v>
                </c:pt>
                <c:pt idx="19939">
                  <c:v>1.2E-5</c:v>
                </c:pt>
                <c:pt idx="19940">
                  <c:v>1.2E-5</c:v>
                </c:pt>
                <c:pt idx="19941">
                  <c:v>1.1E-5</c:v>
                </c:pt>
                <c:pt idx="19942">
                  <c:v>1.0000000000000001E-5</c:v>
                </c:pt>
                <c:pt idx="19943">
                  <c:v>1.0000000000000001E-5</c:v>
                </c:pt>
                <c:pt idx="19944">
                  <c:v>9.0000000000000002E-6</c:v>
                </c:pt>
                <c:pt idx="19945">
                  <c:v>7.9999999999999996E-6</c:v>
                </c:pt>
                <c:pt idx="19946">
                  <c:v>7.9999999999999996E-6</c:v>
                </c:pt>
                <c:pt idx="19947">
                  <c:v>6.9999999999999999E-6</c:v>
                </c:pt>
                <c:pt idx="19948">
                  <c:v>6.9999999999999999E-6</c:v>
                </c:pt>
                <c:pt idx="19949">
                  <c:v>6.0000000000000002E-6</c:v>
                </c:pt>
                <c:pt idx="19950">
                  <c:v>6.0000000000000002E-6</c:v>
                </c:pt>
                <c:pt idx="19951">
                  <c:v>5.0000000000000004E-6</c:v>
                </c:pt>
                <c:pt idx="19952">
                  <c:v>5.0000000000000004E-6</c:v>
                </c:pt>
                <c:pt idx="19953">
                  <c:v>5.0000000000000004E-6</c:v>
                </c:pt>
                <c:pt idx="19954">
                  <c:v>3.9999999999999998E-6</c:v>
                </c:pt>
                <c:pt idx="19955">
                  <c:v>3.9999999999999998E-6</c:v>
                </c:pt>
                <c:pt idx="19956">
                  <c:v>3.0000000000000001E-6</c:v>
                </c:pt>
                <c:pt idx="19957">
                  <c:v>3.0000000000000001E-6</c:v>
                </c:pt>
                <c:pt idx="19958">
                  <c:v>3.0000000000000001E-6</c:v>
                </c:pt>
                <c:pt idx="19959">
                  <c:v>1.9999999999999999E-6</c:v>
                </c:pt>
                <c:pt idx="19960">
                  <c:v>1.9999999999999999E-6</c:v>
                </c:pt>
                <c:pt idx="19961">
                  <c:v>1.9999999999999999E-6</c:v>
                </c:pt>
                <c:pt idx="19962">
                  <c:v>1.9999999999999999E-6</c:v>
                </c:pt>
                <c:pt idx="19963">
                  <c:v>3.0000000000000001E-6</c:v>
                </c:pt>
                <c:pt idx="19964">
                  <c:v>3.0000000000000001E-6</c:v>
                </c:pt>
                <c:pt idx="19965">
                  <c:v>3.9999999999999998E-6</c:v>
                </c:pt>
                <c:pt idx="19966">
                  <c:v>5.0000000000000004E-6</c:v>
                </c:pt>
                <c:pt idx="19967">
                  <c:v>5.0000000000000004E-6</c:v>
                </c:pt>
                <c:pt idx="19968">
                  <c:v>6.0000000000000002E-6</c:v>
                </c:pt>
                <c:pt idx="19969">
                  <c:v>6.9999999999999999E-6</c:v>
                </c:pt>
                <c:pt idx="19970">
                  <c:v>7.9999999999999996E-6</c:v>
                </c:pt>
                <c:pt idx="19971">
                  <c:v>9.0000000000000002E-6</c:v>
                </c:pt>
                <c:pt idx="19972">
                  <c:v>1.0000000000000001E-5</c:v>
                </c:pt>
                <c:pt idx="19973">
                  <c:v>1.1E-5</c:v>
                </c:pt>
                <c:pt idx="19974">
                  <c:v>1.2E-5</c:v>
                </c:pt>
                <c:pt idx="19975">
                  <c:v>1.2999999999999999E-5</c:v>
                </c:pt>
                <c:pt idx="19976">
                  <c:v>1.4E-5</c:v>
                </c:pt>
                <c:pt idx="19977">
                  <c:v>1.4E-5</c:v>
                </c:pt>
                <c:pt idx="19978">
                  <c:v>1.5E-5</c:v>
                </c:pt>
                <c:pt idx="19979">
                  <c:v>1.5999999999999999E-5</c:v>
                </c:pt>
                <c:pt idx="19980">
                  <c:v>1.7E-5</c:v>
                </c:pt>
                <c:pt idx="19981">
                  <c:v>1.8E-5</c:v>
                </c:pt>
                <c:pt idx="19982">
                  <c:v>1.9000000000000001E-5</c:v>
                </c:pt>
                <c:pt idx="19983">
                  <c:v>1.9000000000000001E-5</c:v>
                </c:pt>
                <c:pt idx="19984">
                  <c:v>2.0000000000000002E-5</c:v>
                </c:pt>
                <c:pt idx="19985">
                  <c:v>2.0999999999999999E-5</c:v>
                </c:pt>
                <c:pt idx="19986">
                  <c:v>2.0999999999999999E-5</c:v>
                </c:pt>
                <c:pt idx="19987">
                  <c:v>2.1999999999999999E-5</c:v>
                </c:pt>
                <c:pt idx="19988">
                  <c:v>2.3E-5</c:v>
                </c:pt>
                <c:pt idx="19989">
                  <c:v>2.3E-5</c:v>
                </c:pt>
                <c:pt idx="19990">
                  <c:v>2.4000000000000001E-5</c:v>
                </c:pt>
                <c:pt idx="19991">
                  <c:v>2.4000000000000001E-5</c:v>
                </c:pt>
                <c:pt idx="19992">
                  <c:v>2.5000000000000001E-5</c:v>
                </c:pt>
                <c:pt idx="19993">
                  <c:v>2.5000000000000001E-5</c:v>
                </c:pt>
                <c:pt idx="19994">
                  <c:v>2.5999999999999998E-5</c:v>
                </c:pt>
                <c:pt idx="19995">
                  <c:v>2.5999999999999998E-5</c:v>
                </c:pt>
                <c:pt idx="19996">
                  <c:v>2.6999999999999999E-5</c:v>
                </c:pt>
                <c:pt idx="19997">
                  <c:v>2.6999999999999999E-5</c:v>
                </c:pt>
                <c:pt idx="19998">
                  <c:v>2.8E-5</c:v>
                </c:pt>
                <c:pt idx="19999">
                  <c:v>2.8E-5</c:v>
                </c:pt>
                <c:pt idx="20000">
                  <c:v>2.8E-5</c:v>
                </c:pt>
                <c:pt idx="20001">
                  <c:v>2.9E-5</c:v>
                </c:pt>
                <c:pt idx="20002">
                  <c:v>2.9E-5</c:v>
                </c:pt>
                <c:pt idx="20003">
                  <c:v>3.0000000000000001E-5</c:v>
                </c:pt>
                <c:pt idx="20004">
                  <c:v>3.0000000000000001E-5</c:v>
                </c:pt>
                <c:pt idx="20005">
                  <c:v>3.0000000000000001E-5</c:v>
                </c:pt>
                <c:pt idx="20006">
                  <c:v>3.1000000000000001E-5</c:v>
                </c:pt>
                <c:pt idx="20007">
                  <c:v>3.1000000000000001E-5</c:v>
                </c:pt>
                <c:pt idx="20008">
                  <c:v>3.1999999999999999E-5</c:v>
                </c:pt>
                <c:pt idx="20009">
                  <c:v>3.1999999999999999E-5</c:v>
                </c:pt>
                <c:pt idx="20010">
                  <c:v>3.1999999999999999E-5</c:v>
                </c:pt>
                <c:pt idx="20011">
                  <c:v>3.3000000000000003E-5</c:v>
                </c:pt>
                <c:pt idx="20012">
                  <c:v>3.3000000000000003E-5</c:v>
                </c:pt>
                <c:pt idx="20013">
                  <c:v>3.3000000000000003E-5</c:v>
                </c:pt>
                <c:pt idx="20014">
                  <c:v>3.4E-5</c:v>
                </c:pt>
                <c:pt idx="20015">
                  <c:v>3.4E-5</c:v>
                </c:pt>
                <c:pt idx="20016">
                  <c:v>3.4E-5</c:v>
                </c:pt>
                <c:pt idx="20017">
                  <c:v>3.4999999999999997E-5</c:v>
                </c:pt>
                <c:pt idx="20018">
                  <c:v>3.4999999999999997E-5</c:v>
                </c:pt>
                <c:pt idx="20019">
                  <c:v>3.4999999999999997E-5</c:v>
                </c:pt>
                <c:pt idx="20020">
                  <c:v>3.4999999999999997E-5</c:v>
                </c:pt>
                <c:pt idx="20021">
                  <c:v>3.4999999999999997E-5</c:v>
                </c:pt>
                <c:pt idx="20022">
                  <c:v>3.4999999999999997E-5</c:v>
                </c:pt>
                <c:pt idx="20023">
                  <c:v>3.4999999999999997E-5</c:v>
                </c:pt>
                <c:pt idx="20024">
                  <c:v>3.4999999999999997E-5</c:v>
                </c:pt>
                <c:pt idx="20025">
                  <c:v>3.4999999999999997E-5</c:v>
                </c:pt>
                <c:pt idx="20026">
                  <c:v>3.4999999999999997E-5</c:v>
                </c:pt>
                <c:pt idx="20027">
                  <c:v>3.4E-5</c:v>
                </c:pt>
                <c:pt idx="20028">
                  <c:v>3.4E-5</c:v>
                </c:pt>
                <c:pt idx="20029">
                  <c:v>3.4E-5</c:v>
                </c:pt>
                <c:pt idx="20030">
                  <c:v>3.3000000000000003E-5</c:v>
                </c:pt>
                <c:pt idx="20031">
                  <c:v>3.3000000000000003E-5</c:v>
                </c:pt>
                <c:pt idx="20032">
                  <c:v>3.1999999999999999E-5</c:v>
                </c:pt>
                <c:pt idx="20033">
                  <c:v>3.1999999999999999E-5</c:v>
                </c:pt>
                <c:pt idx="20034">
                  <c:v>3.1000000000000001E-5</c:v>
                </c:pt>
                <c:pt idx="20035">
                  <c:v>3.1000000000000001E-5</c:v>
                </c:pt>
                <c:pt idx="20036">
                  <c:v>3.0000000000000001E-5</c:v>
                </c:pt>
                <c:pt idx="20037">
                  <c:v>3.0000000000000001E-5</c:v>
                </c:pt>
                <c:pt idx="20038">
                  <c:v>2.9E-5</c:v>
                </c:pt>
                <c:pt idx="20039">
                  <c:v>2.8E-5</c:v>
                </c:pt>
                <c:pt idx="20040">
                  <c:v>2.8E-5</c:v>
                </c:pt>
                <c:pt idx="20041">
                  <c:v>2.6999999999999999E-5</c:v>
                </c:pt>
                <c:pt idx="20042">
                  <c:v>2.6999999999999999E-5</c:v>
                </c:pt>
                <c:pt idx="20043">
                  <c:v>2.5999999999999998E-5</c:v>
                </c:pt>
                <c:pt idx="20044">
                  <c:v>2.5999999999999998E-5</c:v>
                </c:pt>
                <c:pt idx="20045">
                  <c:v>2.5999999999999998E-5</c:v>
                </c:pt>
                <c:pt idx="20046">
                  <c:v>2.5000000000000001E-5</c:v>
                </c:pt>
                <c:pt idx="20047">
                  <c:v>2.5000000000000001E-5</c:v>
                </c:pt>
                <c:pt idx="20048">
                  <c:v>2.5000000000000001E-5</c:v>
                </c:pt>
                <c:pt idx="20049">
                  <c:v>2.5000000000000001E-5</c:v>
                </c:pt>
                <c:pt idx="20050">
                  <c:v>2.5000000000000001E-5</c:v>
                </c:pt>
                <c:pt idx="20051">
                  <c:v>2.5999999999999998E-5</c:v>
                </c:pt>
                <c:pt idx="20052">
                  <c:v>2.5999999999999998E-5</c:v>
                </c:pt>
                <c:pt idx="20053">
                  <c:v>2.5999999999999998E-5</c:v>
                </c:pt>
                <c:pt idx="20054">
                  <c:v>2.6999999999999999E-5</c:v>
                </c:pt>
                <c:pt idx="20055">
                  <c:v>2.6999999999999999E-5</c:v>
                </c:pt>
                <c:pt idx="20056">
                  <c:v>2.8E-5</c:v>
                </c:pt>
                <c:pt idx="20057">
                  <c:v>2.9E-5</c:v>
                </c:pt>
                <c:pt idx="20058">
                  <c:v>3.0000000000000001E-5</c:v>
                </c:pt>
                <c:pt idx="20059">
                  <c:v>3.0000000000000001E-5</c:v>
                </c:pt>
                <c:pt idx="20060">
                  <c:v>3.1000000000000001E-5</c:v>
                </c:pt>
                <c:pt idx="20061">
                  <c:v>3.1999999999999999E-5</c:v>
                </c:pt>
                <c:pt idx="20062">
                  <c:v>3.3000000000000003E-5</c:v>
                </c:pt>
                <c:pt idx="20063">
                  <c:v>3.4E-5</c:v>
                </c:pt>
                <c:pt idx="20064">
                  <c:v>3.4E-5</c:v>
                </c:pt>
                <c:pt idx="20065">
                  <c:v>3.4999999999999997E-5</c:v>
                </c:pt>
                <c:pt idx="20066">
                  <c:v>3.6000000000000001E-5</c:v>
                </c:pt>
                <c:pt idx="20067">
                  <c:v>3.6000000000000001E-5</c:v>
                </c:pt>
                <c:pt idx="20068">
                  <c:v>3.6999999999999998E-5</c:v>
                </c:pt>
                <c:pt idx="20069">
                  <c:v>3.8000000000000002E-5</c:v>
                </c:pt>
                <c:pt idx="20070">
                  <c:v>3.8000000000000002E-5</c:v>
                </c:pt>
                <c:pt idx="20071">
                  <c:v>3.8999999999999999E-5</c:v>
                </c:pt>
                <c:pt idx="20072">
                  <c:v>3.8999999999999999E-5</c:v>
                </c:pt>
                <c:pt idx="20073">
                  <c:v>4.0000000000000003E-5</c:v>
                </c:pt>
                <c:pt idx="20074">
                  <c:v>4.0000000000000003E-5</c:v>
                </c:pt>
                <c:pt idx="20075">
                  <c:v>4.0000000000000003E-5</c:v>
                </c:pt>
                <c:pt idx="20076">
                  <c:v>4.0000000000000003E-5</c:v>
                </c:pt>
                <c:pt idx="20077">
                  <c:v>4.1E-5</c:v>
                </c:pt>
                <c:pt idx="20078">
                  <c:v>4.1E-5</c:v>
                </c:pt>
                <c:pt idx="20079">
                  <c:v>4.1E-5</c:v>
                </c:pt>
                <c:pt idx="20080">
                  <c:v>4.1E-5</c:v>
                </c:pt>
                <c:pt idx="20081">
                  <c:v>4.1E-5</c:v>
                </c:pt>
                <c:pt idx="20082">
                  <c:v>4.1E-5</c:v>
                </c:pt>
                <c:pt idx="20083">
                  <c:v>4.1E-5</c:v>
                </c:pt>
                <c:pt idx="20084">
                  <c:v>4.1E-5</c:v>
                </c:pt>
                <c:pt idx="20085">
                  <c:v>4.1E-5</c:v>
                </c:pt>
                <c:pt idx="20086">
                  <c:v>4.0000000000000003E-5</c:v>
                </c:pt>
                <c:pt idx="20087">
                  <c:v>4.0000000000000003E-5</c:v>
                </c:pt>
                <c:pt idx="20088">
                  <c:v>4.0000000000000003E-5</c:v>
                </c:pt>
                <c:pt idx="20089">
                  <c:v>4.0000000000000003E-5</c:v>
                </c:pt>
                <c:pt idx="20090">
                  <c:v>4.0000000000000003E-5</c:v>
                </c:pt>
                <c:pt idx="20091">
                  <c:v>3.8999999999999999E-5</c:v>
                </c:pt>
                <c:pt idx="20092">
                  <c:v>3.8999999999999999E-5</c:v>
                </c:pt>
                <c:pt idx="20093">
                  <c:v>3.8999999999999999E-5</c:v>
                </c:pt>
                <c:pt idx="20094">
                  <c:v>3.8999999999999999E-5</c:v>
                </c:pt>
                <c:pt idx="20095">
                  <c:v>3.8999999999999999E-5</c:v>
                </c:pt>
                <c:pt idx="20096">
                  <c:v>3.8000000000000002E-5</c:v>
                </c:pt>
                <c:pt idx="20097">
                  <c:v>3.8000000000000002E-5</c:v>
                </c:pt>
                <c:pt idx="20098">
                  <c:v>3.8000000000000002E-5</c:v>
                </c:pt>
                <c:pt idx="20099">
                  <c:v>3.8000000000000002E-5</c:v>
                </c:pt>
                <c:pt idx="20100">
                  <c:v>3.8000000000000002E-5</c:v>
                </c:pt>
                <c:pt idx="20101">
                  <c:v>3.6999999999999998E-5</c:v>
                </c:pt>
                <c:pt idx="20102">
                  <c:v>3.6999999999999998E-5</c:v>
                </c:pt>
                <c:pt idx="20103">
                  <c:v>3.6999999999999998E-5</c:v>
                </c:pt>
                <c:pt idx="20104">
                  <c:v>3.6999999999999998E-5</c:v>
                </c:pt>
                <c:pt idx="20105">
                  <c:v>3.6000000000000001E-5</c:v>
                </c:pt>
                <c:pt idx="20106">
                  <c:v>3.6000000000000001E-5</c:v>
                </c:pt>
                <c:pt idx="20107">
                  <c:v>3.6000000000000001E-5</c:v>
                </c:pt>
                <c:pt idx="20108">
                  <c:v>3.4999999999999997E-5</c:v>
                </c:pt>
                <c:pt idx="20109">
                  <c:v>3.4999999999999997E-5</c:v>
                </c:pt>
                <c:pt idx="20110">
                  <c:v>3.4999999999999997E-5</c:v>
                </c:pt>
                <c:pt idx="20111">
                  <c:v>3.4E-5</c:v>
                </c:pt>
                <c:pt idx="20112">
                  <c:v>3.4E-5</c:v>
                </c:pt>
                <c:pt idx="20113">
                  <c:v>3.4E-5</c:v>
                </c:pt>
                <c:pt idx="20114">
                  <c:v>3.3000000000000003E-5</c:v>
                </c:pt>
                <c:pt idx="20115">
                  <c:v>3.3000000000000003E-5</c:v>
                </c:pt>
                <c:pt idx="20116">
                  <c:v>3.3000000000000003E-5</c:v>
                </c:pt>
                <c:pt idx="20117">
                  <c:v>3.1999999999999999E-5</c:v>
                </c:pt>
                <c:pt idx="20118">
                  <c:v>3.1999999999999999E-5</c:v>
                </c:pt>
                <c:pt idx="20119">
                  <c:v>3.1999999999999999E-5</c:v>
                </c:pt>
                <c:pt idx="20120">
                  <c:v>3.1999999999999999E-5</c:v>
                </c:pt>
                <c:pt idx="20121">
                  <c:v>3.1000000000000001E-5</c:v>
                </c:pt>
                <c:pt idx="20122">
                  <c:v>3.1000000000000001E-5</c:v>
                </c:pt>
                <c:pt idx="20123">
                  <c:v>3.1000000000000001E-5</c:v>
                </c:pt>
                <c:pt idx="20124">
                  <c:v>3.1000000000000001E-5</c:v>
                </c:pt>
                <c:pt idx="20125">
                  <c:v>3.1999999999999999E-5</c:v>
                </c:pt>
                <c:pt idx="20126">
                  <c:v>3.1999999999999999E-5</c:v>
                </c:pt>
                <c:pt idx="20127">
                  <c:v>3.1999999999999999E-5</c:v>
                </c:pt>
                <c:pt idx="20128">
                  <c:v>3.3000000000000003E-5</c:v>
                </c:pt>
                <c:pt idx="20129">
                  <c:v>3.3000000000000003E-5</c:v>
                </c:pt>
                <c:pt idx="20130">
                  <c:v>3.4E-5</c:v>
                </c:pt>
                <c:pt idx="20131">
                  <c:v>3.4E-5</c:v>
                </c:pt>
                <c:pt idx="20132">
                  <c:v>3.4999999999999997E-5</c:v>
                </c:pt>
                <c:pt idx="20133">
                  <c:v>3.6000000000000001E-5</c:v>
                </c:pt>
                <c:pt idx="20134">
                  <c:v>3.6999999999999998E-5</c:v>
                </c:pt>
                <c:pt idx="20135">
                  <c:v>3.6999999999999998E-5</c:v>
                </c:pt>
                <c:pt idx="20136">
                  <c:v>3.8000000000000002E-5</c:v>
                </c:pt>
                <c:pt idx="20137">
                  <c:v>3.8999999999999999E-5</c:v>
                </c:pt>
                <c:pt idx="20138">
                  <c:v>4.0000000000000003E-5</c:v>
                </c:pt>
                <c:pt idx="20139">
                  <c:v>4.1E-5</c:v>
                </c:pt>
                <c:pt idx="20140">
                  <c:v>4.1999999999999998E-5</c:v>
                </c:pt>
                <c:pt idx="20141">
                  <c:v>4.1999999999999998E-5</c:v>
                </c:pt>
                <c:pt idx="20142">
                  <c:v>4.3000000000000002E-5</c:v>
                </c:pt>
                <c:pt idx="20143">
                  <c:v>4.3999999999999999E-5</c:v>
                </c:pt>
                <c:pt idx="20144">
                  <c:v>4.3999999999999999E-5</c:v>
                </c:pt>
                <c:pt idx="20145">
                  <c:v>4.5000000000000003E-5</c:v>
                </c:pt>
                <c:pt idx="20146">
                  <c:v>4.5000000000000003E-5</c:v>
                </c:pt>
                <c:pt idx="20147">
                  <c:v>4.6E-5</c:v>
                </c:pt>
                <c:pt idx="20148">
                  <c:v>4.6E-5</c:v>
                </c:pt>
                <c:pt idx="20149">
                  <c:v>4.6999999999999997E-5</c:v>
                </c:pt>
                <c:pt idx="20150">
                  <c:v>4.6999999999999997E-5</c:v>
                </c:pt>
                <c:pt idx="20151">
                  <c:v>4.6999999999999997E-5</c:v>
                </c:pt>
                <c:pt idx="20152">
                  <c:v>4.6999999999999997E-5</c:v>
                </c:pt>
                <c:pt idx="20153">
                  <c:v>4.6999999999999997E-5</c:v>
                </c:pt>
                <c:pt idx="20154">
                  <c:v>4.6999999999999997E-5</c:v>
                </c:pt>
                <c:pt idx="20155">
                  <c:v>4.6E-5</c:v>
                </c:pt>
                <c:pt idx="20156">
                  <c:v>4.6E-5</c:v>
                </c:pt>
                <c:pt idx="20157">
                  <c:v>4.6E-5</c:v>
                </c:pt>
                <c:pt idx="20158">
                  <c:v>4.5000000000000003E-5</c:v>
                </c:pt>
                <c:pt idx="20159">
                  <c:v>4.5000000000000003E-5</c:v>
                </c:pt>
                <c:pt idx="20160">
                  <c:v>4.3999999999999999E-5</c:v>
                </c:pt>
                <c:pt idx="20161">
                  <c:v>4.3000000000000002E-5</c:v>
                </c:pt>
                <c:pt idx="20162">
                  <c:v>4.1999999999999998E-5</c:v>
                </c:pt>
                <c:pt idx="20163">
                  <c:v>4.1999999999999998E-5</c:v>
                </c:pt>
                <c:pt idx="20164">
                  <c:v>4.1E-5</c:v>
                </c:pt>
                <c:pt idx="20165">
                  <c:v>4.0000000000000003E-5</c:v>
                </c:pt>
                <c:pt idx="20166">
                  <c:v>3.8999999999999999E-5</c:v>
                </c:pt>
                <c:pt idx="20167">
                  <c:v>3.8000000000000002E-5</c:v>
                </c:pt>
                <c:pt idx="20168">
                  <c:v>3.6999999999999998E-5</c:v>
                </c:pt>
                <c:pt idx="20169">
                  <c:v>3.6000000000000001E-5</c:v>
                </c:pt>
                <c:pt idx="20170">
                  <c:v>3.4999999999999997E-5</c:v>
                </c:pt>
                <c:pt idx="20171">
                  <c:v>3.4E-5</c:v>
                </c:pt>
                <c:pt idx="20172">
                  <c:v>3.3000000000000003E-5</c:v>
                </c:pt>
                <c:pt idx="20173">
                  <c:v>3.1999999999999999E-5</c:v>
                </c:pt>
                <c:pt idx="20174">
                  <c:v>3.1000000000000001E-5</c:v>
                </c:pt>
                <c:pt idx="20175">
                  <c:v>3.0000000000000001E-5</c:v>
                </c:pt>
                <c:pt idx="20176">
                  <c:v>2.9E-5</c:v>
                </c:pt>
                <c:pt idx="20177">
                  <c:v>2.8E-5</c:v>
                </c:pt>
                <c:pt idx="20178">
                  <c:v>2.6999999999999999E-5</c:v>
                </c:pt>
                <c:pt idx="20179">
                  <c:v>2.6999999999999999E-5</c:v>
                </c:pt>
                <c:pt idx="20180">
                  <c:v>2.5999999999999998E-5</c:v>
                </c:pt>
                <c:pt idx="20181">
                  <c:v>2.5000000000000001E-5</c:v>
                </c:pt>
                <c:pt idx="20182">
                  <c:v>2.5000000000000001E-5</c:v>
                </c:pt>
                <c:pt idx="20183">
                  <c:v>2.4000000000000001E-5</c:v>
                </c:pt>
                <c:pt idx="20184">
                  <c:v>2.4000000000000001E-5</c:v>
                </c:pt>
                <c:pt idx="20185">
                  <c:v>2.4000000000000001E-5</c:v>
                </c:pt>
                <c:pt idx="20186">
                  <c:v>2.4000000000000001E-5</c:v>
                </c:pt>
                <c:pt idx="20187">
                  <c:v>2.4000000000000001E-5</c:v>
                </c:pt>
                <c:pt idx="20188">
                  <c:v>2.4000000000000001E-5</c:v>
                </c:pt>
                <c:pt idx="20189">
                  <c:v>2.4000000000000001E-5</c:v>
                </c:pt>
                <c:pt idx="20190">
                  <c:v>2.4000000000000001E-5</c:v>
                </c:pt>
                <c:pt idx="20191">
                  <c:v>2.4000000000000001E-5</c:v>
                </c:pt>
                <c:pt idx="20192">
                  <c:v>2.5000000000000001E-5</c:v>
                </c:pt>
                <c:pt idx="20193">
                  <c:v>2.5000000000000001E-5</c:v>
                </c:pt>
                <c:pt idx="20194">
                  <c:v>2.5999999999999998E-5</c:v>
                </c:pt>
                <c:pt idx="20195">
                  <c:v>2.5999999999999998E-5</c:v>
                </c:pt>
                <c:pt idx="20196">
                  <c:v>2.5999999999999998E-5</c:v>
                </c:pt>
                <c:pt idx="20197">
                  <c:v>2.6999999999999999E-5</c:v>
                </c:pt>
                <c:pt idx="20198">
                  <c:v>2.6999999999999999E-5</c:v>
                </c:pt>
                <c:pt idx="20199">
                  <c:v>2.8E-5</c:v>
                </c:pt>
                <c:pt idx="20200">
                  <c:v>2.8E-5</c:v>
                </c:pt>
                <c:pt idx="20201">
                  <c:v>2.8E-5</c:v>
                </c:pt>
                <c:pt idx="20202">
                  <c:v>2.9E-5</c:v>
                </c:pt>
                <c:pt idx="20203">
                  <c:v>2.9E-5</c:v>
                </c:pt>
                <c:pt idx="20204">
                  <c:v>2.9E-5</c:v>
                </c:pt>
                <c:pt idx="20205">
                  <c:v>3.0000000000000001E-5</c:v>
                </c:pt>
                <c:pt idx="20206">
                  <c:v>3.0000000000000001E-5</c:v>
                </c:pt>
                <c:pt idx="20207">
                  <c:v>3.0000000000000001E-5</c:v>
                </c:pt>
                <c:pt idx="20208">
                  <c:v>3.0000000000000001E-5</c:v>
                </c:pt>
                <c:pt idx="20209">
                  <c:v>3.0000000000000001E-5</c:v>
                </c:pt>
                <c:pt idx="20210">
                  <c:v>3.0000000000000001E-5</c:v>
                </c:pt>
                <c:pt idx="20211">
                  <c:v>3.0000000000000001E-5</c:v>
                </c:pt>
                <c:pt idx="20212">
                  <c:v>3.0000000000000001E-5</c:v>
                </c:pt>
                <c:pt idx="20213">
                  <c:v>3.0000000000000001E-5</c:v>
                </c:pt>
                <c:pt idx="20214">
                  <c:v>3.0000000000000001E-5</c:v>
                </c:pt>
                <c:pt idx="20215">
                  <c:v>3.0000000000000001E-5</c:v>
                </c:pt>
                <c:pt idx="20216">
                  <c:v>3.0000000000000001E-5</c:v>
                </c:pt>
                <c:pt idx="20217">
                  <c:v>3.0000000000000001E-5</c:v>
                </c:pt>
                <c:pt idx="20218">
                  <c:v>3.0000000000000001E-5</c:v>
                </c:pt>
                <c:pt idx="20219">
                  <c:v>2.9E-5</c:v>
                </c:pt>
                <c:pt idx="20220">
                  <c:v>2.9E-5</c:v>
                </c:pt>
                <c:pt idx="20221">
                  <c:v>2.9E-5</c:v>
                </c:pt>
                <c:pt idx="20222">
                  <c:v>2.9E-5</c:v>
                </c:pt>
                <c:pt idx="20223">
                  <c:v>2.8E-5</c:v>
                </c:pt>
                <c:pt idx="20224">
                  <c:v>2.8E-5</c:v>
                </c:pt>
                <c:pt idx="20225">
                  <c:v>2.8E-5</c:v>
                </c:pt>
                <c:pt idx="20226">
                  <c:v>2.6999999999999999E-5</c:v>
                </c:pt>
                <c:pt idx="20227">
                  <c:v>2.6999999999999999E-5</c:v>
                </c:pt>
                <c:pt idx="20228">
                  <c:v>2.6999999999999999E-5</c:v>
                </c:pt>
                <c:pt idx="20229">
                  <c:v>2.5999999999999998E-5</c:v>
                </c:pt>
                <c:pt idx="20230">
                  <c:v>2.5999999999999998E-5</c:v>
                </c:pt>
                <c:pt idx="20231">
                  <c:v>2.5000000000000001E-5</c:v>
                </c:pt>
                <c:pt idx="20232">
                  <c:v>2.5000000000000001E-5</c:v>
                </c:pt>
                <c:pt idx="20233">
                  <c:v>2.4000000000000001E-5</c:v>
                </c:pt>
                <c:pt idx="20234">
                  <c:v>2.4000000000000001E-5</c:v>
                </c:pt>
                <c:pt idx="20235">
                  <c:v>2.3E-5</c:v>
                </c:pt>
                <c:pt idx="20236">
                  <c:v>2.1999999999999999E-5</c:v>
                </c:pt>
                <c:pt idx="20237">
                  <c:v>2.1999999999999999E-5</c:v>
                </c:pt>
                <c:pt idx="20238">
                  <c:v>2.0999999999999999E-5</c:v>
                </c:pt>
                <c:pt idx="20239">
                  <c:v>2.0000000000000002E-5</c:v>
                </c:pt>
                <c:pt idx="20240">
                  <c:v>2.0000000000000002E-5</c:v>
                </c:pt>
                <c:pt idx="20241">
                  <c:v>1.9000000000000001E-5</c:v>
                </c:pt>
                <c:pt idx="20242">
                  <c:v>1.8E-5</c:v>
                </c:pt>
                <c:pt idx="20243">
                  <c:v>1.7E-5</c:v>
                </c:pt>
                <c:pt idx="20244">
                  <c:v>1.5999999999999999E-5</c:v>
                </c:pt>
                <c:pt idx="20245">
                  <c:v>1.5999999999999999E-5</c:v>
                </c:pt>
                <c:pt idx="20246">
                  <c:v>1.5E-5</c:v>
                </c:pt>
                <c:pt idx="20247">
                  <c:v>1.4E-5</c:v>
                </c:pt>
                <c:pt idx="20248">
                  <c:v>1.2999999999999999E-5</c:v>
                </c:pt>
                <c:pt idx="20249">
                  <c:v>1.2E-5</c:v>
                </c:pt>
                <c:pt idx="20250">
                  <c:v>1.1E-5</c:v>
                </c:pt>
                <c:pt idx="20251">
                  <c:v>1.0000000000000001E-5</c:v>
                </c:pt>
                <c:pt idx="20252">
                  <c:v>9.0000000000000002E-6</c:v>
                </c:pt>
                <c:pt idx="20253">
                  <c:v>7.9999999999999996E-6</c:v>
                </c:pt>
                <c:pt idx="20254">
                  <c:v>6.9999999999999999E-6</c:v>
                </c:pt>
                <c:pt idx="20255">
                  <c:v>6.0000000000000002E-6</c:v>
                </c:pt>
                <c:pt idx="20256">
                  <c:v>5.0000000000000004E-6</c:v>
                </c:pt>
                <c:pt idx="20257">
                  <c:v>3.9999999999999998E-6</c:v>
                </c:pt>
                <c:pt idx="20258">
                  <c:v>3.0000000000000001E-6</c:v>
                </c:pt>
                <c:pt idx="20259">
                  <c:v>1.9999999999999999E-6</c:v>
                </c:pt>
                <c:pt idx="20260">
                  <c:v>9.9999999999999995E-7</c:v>
                </c:pt>
                <c:pt idx="20261">
                  <c:v>1.9999999999999999E-6</c:v>
                </c:pt>
                <c:pt idx="20262">
                  <c:v>3.0000000000000001E-6</c:v>
                </c:pt>
                <c:pt idx="20263">
                  <c:v>3.9999999999999998E-6</c:v>
                </c:pt>
                <c:pt idx="20264">
                  <c:v>5.0000000000000004E-6</c:v>
                </c:pt>
                <c:pt idx="20265">
                  <c:v>6.0000000000000002E-6</c:v>
                </c:pt>
                <c:pt idx="20266">
                  <c:v>6.9999999999999999E-6</c:v>
                </c:pt>
                <c:pt idx="20267">
                  <c:v>7.9999999999999996E-6</c:v>
                </c:pt>
                <c:pt idx="20268">
                  <c:v>9.0000000000000002E-6</c:v>
                </c:pt>
                <c:pt idx="20269">
                  <c:v>1.0000000000000001E-5</c:v>
                </c:pt>
                <c:pt idx="20270">
                  <c:v>1.1E-5</c:v>
                </c:pt>
                <c:pt idx="20271">
                  <c:v>1.2E-5</c:v>
                </c:pt>
                <c:pt idx="20272">
                  <c:v>1.2999999999999999E-5</c:v>
                </c:pt>
                <c:pt idx="20273">
                  <c:v>1.4E-5</c:v>
                </c:pt>
                <c:pt idx="20274">
                  <c:v>1.5E-5</c:v>
                </c:pt>
                <c:pt idx="20275">
                  <c:v>1.5999999999999999E-5</c:v>
                </c:pt>
                <c:pt idx="20276">
                  <c:v>1.7E-5</c:v>
                </c:pt>
                <c:pt idx="20277">
                  <c:v>1.8E-5</c:v>
                </c:pt>
                <c:pt idx="20278">
                  <c:v>1.8E-5</c:v>
                </c:pt>
                <c:pt idx="20279">
                  <c:v>1.9000000000000001E-5</c:v>
                </c:pt>
                <c:pt idx="20280">
                  <c:v>2.0000000000000002E-5</c:v>
                </c:pt>
                <c:pt idx="20281">
                  <c:v>2.0000000000000002E-5</c:v>
                </c:pt>
                <c:pt idx="20282">
                  <c:v>2.0999999999999999E-5</c:v>
                </c:pt>
                <c:pt idx="20283">
                  <c:v>2.0999999999999999E-5</c:v>
                </c:pt>
                <c:pt idx="20284">
                  <c:v>2.0999999999999999E-5</c:v>
                </c:pt>
                <c:pt idx="20285">
                  <c:v>2.1999999999999999E-5</c:v>
                </c:pt>
                <c:pt idx="20286">
                  <c:v>2.1999999999999999E-5</c:v>
                </c:pt>
                <c:pt idx="20287">
                  <c:v>2.1999999999999999E-5</c:v>
                </c:pt>
                <c:pt idx="20288">
                  <c:v>2.1999999999999999E-5</c:v>
                </c:pt>
                <c:pt idx="20289">
                  <c:v>2.3E-5</c:v>
                </c:pt>
                <c:pt idx="20290">
                  <c:v>2.3E-5</c:v>
                </c:pt>
                <c:pt idx="20291">
                  <c:v>2.3E-5</c:v>
                </c:pt>
                <c:pt idx="20292">
                  <c:v>2.3E-5</c:v>
                </c:pt>
                <c:pt idx="20293">
                  <c:v>2.1999999999999999E-5</c:v>
                </c:pt>
                <c:pt idx="20294">
                  <c:v>2.1999999999999999E-5</c:v>
                </c:pt>
                <c:pt idx="20295">
                  <c:v>2.1999999999999999E-5</c:v>
                </c:pt>
                <c:pt idx="20296">
                  <c:v>2.1999999999999999E-5</c:v>
                </c:pt>
                <c:pt idx="20297">
                  <c:v>2.1999999999999999E-5</c:v>
                </c:pt>
                <c:pt idx="20298">
                  <c:v>2.1999999999999999E-5</c:v>
                </c:pt>
                <c:pt idx="20299">
                  <c:v>2.0999999999999999E-5</c:v>
                </c:pt>
                <c:pt idx="20300">
                  <c:v>2.0999999999999999E-5</c:v>
                </c:pt>
                <c:pt idx="20301">
                  <c:v>2.0999999999999999E-5</c:v>
                </c:pt>
                <c:pt idx="20302">
                  <c:v>2.0999999999999999E-5</c:v>
                </c:pt>
                <c:pt idx="20303">
                  <c:v>2.0999999999999999E-5</c:v>
                </c:pt>
                <c:pt idx="20304">
                  <c:v>2.0999999999999999E-5</c:v>
                </c:pt>
                <c:pt idx="20305">
                  <c:v>2.0000000000000002E-5</c:v>
                </c:pt>
                <c:pt idx="20306">
                  <c:v>2.0999999999999999E-5</c:v>
                </c:pt>
                <c:pt idx="20307">
                  <c:v>2.0999999999999999E-5</c:v>
                </c:pt>
                <c:pt idx="20308">
                  <c:v>2.0999999999999999E-5</c:v>
                </c:pt>
                <c:pt idx="20309">
                  <c:v>2.0999999999999999E-5</c:v>
                </c:pt>
                <c:pt idx="20310">
                  <c:v>2.0999999999999999E-5</c:v>
                </c:pt>
                <c:pt idx="20311">
                  <c:v>2.0999999999999999E-5</c:v>
                </c:pt>
                <c:pt idx="20312">
                  <c:v>2.1999999999999999E-5</c:v>
                </c:pt>
                <c:pt idx="20313">
                  <c:v>2.1999999999999999E-5</c:v>
                </c:pt>
                <c:pt idx="20314">
                  <c:v>2.3E-5</c:v>
                </c:pt>
                <c:pt idx="20315">
                  <c:v>2.3E-5</c:v>
                </c:pt>
                <c:pt idx="20316">
                  <c:v>2.4000000000000001E-5</c:v>
                </c:pt>
                <c:pt idx="20317">
                  <c:v>2.4000000000000001E-5</c:v>
                </c:pt>
                <c:pt idx="20318">
                  <c:v>2.5000000000000001E-5</c:v>
                </c:pt>
                <c:pt idx="20319">
                  <c:v>2.5000000000000001E-5</c:v>
                </c:pt>
                <c:pt idx="20320">
                  <c:v>2.5999999999999998E-5</c:v>
                </c:pt>
                <c:pt idx="20321">
                  <c:v>2.5999999999999998E-5</c:v>
                </c:pt>
                <c:pt idx="20322">
                  <c:v>2.6999999999999999E-5</c:v>
                </c:pt>
                <c:pt idx="20323">
                  <c:v>2.6999999999999999E-5</c:v>
                </c:pt>
                <c:pt idx="20324">
                  <c:v>2.8E-5</c:v>
                </c:pt>
                <c:pt idx="20325">
                  <c:v>2.8E-5</c:v>
                </c:pt>
                <c:pt idx="20326">
                  <c:v>2.8E-5</c:v>
                </c:pt>
                <c:pt idx="20327">
                  <c:v>2.9E-5</c:v>
                </c:pt>
                <c:pt idx="20328">
                  <c:v>2.9E-5</c:v>
                </c:pt>
                <c:pt idx="20329">
                  <c:v>2.9E-5</c:v>
                </c:pt>
                <c:pt idx="20330">
                  <c:v>2.9E-5</c:v>
                </c:pt>
                <c:pt idx="20331">
                  <c:v>3.0000000000000001E-5</c:v>
                </c:pt>
                <c:pt idx="20332">
                  <c:v>3.0000000000000001E-5</c:v>
                </c:pt>
                <c:pt idx="20333">
                  <c:v>3.0000000000000001E-5</c:v>
                </c:pt>
                <c:pt idx="20334">
                  <c:v>3.0000000000000001E-5</c:v>
                </c:pt>
                <c:pt idx="20335">
                  <c:v>3.0000000000000001E-5</c:v>
                </c:pt>
                <c:pt idx="20336">
                  <c:v>3.0000000000000001E-5</c:v>
                </c:pt>
                <c:pt idx="20337">
                  <c:v>2.9E-5</c:v>
                </c:pt>
                <c:pt idx="20338">
                  <c:v>2.9E-5</c:v>
                </c:pt>
                <c:pt idx="20339">
                  <c:v>2.9E-5</c:v>
                </c:pt>
                <c:pt idx="20340">
                  <c:v>2.9E-5</c:v>
                </c:pt>
                <c:pt idx="20341">
                  <c:v>2.8E-5</c:v>
                </c:pt>
                <c:pt idx="20342">
                  <c:v>2.8E-5</c:v>
                </c:pt>
                <c:pt idx="20343">
                  <c:v>2.8E-5</c:v>
                </c:pt>
                <c:pt idx="20344">
                  <c:v>2.6999999999999999E-5</c:v>
                </c:pt>
                <c:pt idx="20345">
                  <c:v>2.6999999999999999E-5</c:v>
                </c:pt>
                <c:pt idx="20346">
                  <c:v>2.5999999999999998E-5</c:v>
                </c:pt>
                <c:pt idx="20347">
                  <c:v>2.5999999999999998E-5</c:v>
                </c:pt>
                <c:pt idx="20348">
                  <c:v>2.5000000000000001E-5</c:v>
                </c:pt>
                <c:pt idx="20349">
                  <c:v>2.5000000000000001E-5</c:v>
                </c:pt>
                <c:pt idx="20350">
                  <c:v>2.4000000000000001E-5</c:v>
                </c:pt>
                <c:pt idx="20351">
                  <c:v>2.3E-5</c:v>
                </c:pt>
                <c:pt idx="20352">
                  <c:v>2.3E-5</c:v>
                </c:pt>
                <c:pt idx="20353">
                  <c:v>2.1999999999999999E-5</c:v>
                </c:pt>
                <c:pt idx="20354">
                  <c:v>2.0999999999999999E-5</c:v>
                </c:pt>
                <c:pt idx="20355">
                  <c:v>2.0000000000000002E-5</c:v>
                </c:pt>
                <c:pt idx="20356">
                  <c:v>2.0000000000000002E-5</c:v>
                </c:pt>
                <c:pt idx="20357">
                  <c:v>1.9000000000000001E-5</c:v>
                </c:pt>
                <c:pt idx="20358">
                  <c:v>1.8E-5</c:v>
                </c:pt>
                <c:pt idx="20359">
                  <c:v>1.7E-5</c:v>
                </c:pt>
                <c:pt idx="20360">
                  <c:v>1.7E-5</c:v>
                </c:pt>
                <c:pt idx="20361">
                  <c:v>1.5999999999999999E-5</c:v>
                </c:pt>
                <c:pt idx="20362">
                  <c:v>1.5E-5</c:v>
                </c:pt>
                <c:pt idx="20363">
                  <c:v>1.4E-5</c:v>
                </c:pt>
                <c:pt idx="20364">
                  <c:v>1.4E-5</c:v>
                </c:pt>
                <c:pt idx="20365">
                  <c:v>1.2999999999999999E-5</c:v>
                </c:pt>
                <c:pt idx="20366">
                  <c:v>1.2E-5</c:v>
                </c:pt>
                <c:pt idx="20367">
                  <c:v>1.1E-5</c:v>
                </c:pt>
                <c:pt idx="20368">
                  <c:v>1.0000000000000001E-5</c:v>
                </c:pt>
                <c:pt idx="20369">
                  <c:v>9.0000000000000002E-6</c:v>
                </c:pt>
                <c:pt idx="20370">
                  <c:v>9.0000000000000002E-6</c:v>
                </c:pt>
                <c:pt idx="20371">
                  <c:v>7.9999999999999996E-6</c:v>
                </c:pt>
                <c:pt idx="20372">
                  <c:v>6.9999999999999999E-6</c:v>
                </c:pt>
                <c:pt idx="20373">
                  <c:v>6.0000000000000002E-6</c:v>
                </c:pt>
                <c:pt idx="20374">
                  <c:v>6.0000000000000002E-6</c:v>
                </c:pt>
                <c:pt idx="20375">
                  <c:v>5.0000000000000004E-6</c:v>
                </c:pt>
                <c:pt idx="20376">
                  <c:v>3.9999999999999998E-6</c:v>
                </c:pt>
                <c:pt idx="20377">
                  <c:v>3.9999999999999998E-6</c:v>
                </c:pt>
                <c:pt idx="20378">
                  <c:v>3.0000000000000001E-6</c:v>
                </c:pt>
                <c:pt idx="20379">
                  <c:v>3.0000000000000001E-6</c:v>
                </c:pt>
                <c:pt idx="20380">
                  <c:v>3.0000000000000001E-6</c:v>
                </c:pt>
                <c:pt idx="20381">
                  <c:v>3.0000000000000001E-6</c:v>
                </c:pt>
                <c:pt idx="20382">
                  <c:v>3.9999999999999998E-6</c:v>
                </c:pt>
                <c:pt idx="20383">
                  <c:v>3.9999999999999998E-6</c:v>
                </c:pt>
                <c:pt idx="20384">
                  <c:v>3.9999999999999998E-6</c:v>
                </c:pt>
                <c:pt idx="20385">
                  <c:v>5.0000000000000004E-6</c:v>
                </c:pt>
                <c:pt idx="20386">
                  <c:v>5.0000000000000004E-6</c:v>
                </c:pt>
                <c:pt idx="20387">
                  <c:v>6.0000000000000002E-6</c:v>
                </c:pt>
                <c:pt idx="20388">
                  <c:v>6.9999999999999999E-6</c:v>
                </c:pt>
                <c:pt idx="20389">
                  <c:v>6.9999999999999999E-6</c:v>
                </c:pt>
                <c:pt idx="20390">
                  <c:v>6.9999999999999999E-6</c:v>
                </c:pt>
                <c:pt idx="20391">
                  <c:v>7.9999999999999996E-6</c:v>
                </c:pt>
                <c:pt idx="20392">
                  <c:v>7.9999999999999996E-6</c:v>
                </c:pt>
                <c:pt idx="20393">
                  <c:v>9.0000000000000002E-6</c:v>
                </c:pt>
                <c:pt idx="20394">
                  <c:v>9.0000000000000002E-6</c:v>
                </c:pt>
                <c:pt idx="20395">
                  <c:v>9.0000000000000002E-6</c:v>
                </c:pt>
                <c:pt idx="20396">
                  <c:v>1.0000000000000001E-5</c:v>
                </c:pt>
                <c:pt idx="20397">
                  <c:v>1.0000000000000001E-5</c:v>
                </c:pt>
                <c:pt idx="20398">
                  <c:v>1.0000000000000001E-5</c:v>
                </c:pt>
                <c:pt idx="20399">
                  <c:v>1.0000000000000001E-5</c:v>
                </c:pt>
                <c:pt idx="20400">
                  <c:v>1.1E-5</c:v>
                </c:pt>
                <c:pt idx="20401">
                  <c:v>1.1E-5</c:v>
                </c:pt>
                <c:pt idx="20402">
                  <c:v>1.1E-5</c:v>
                </c:pt>
                <c:pt idx="20403">
                  <c:v>1.1E-5</c:v>
                </c:pt>
                <c:pt idx="20404">
                  <c:v>1.2E-5</c:v>
                </c:pt>
                <c:pt idx="20405">
                  <c:v>1.2E-5</c:v>
                </c:pt>
                <c:pt idx="20406">
                  <c:v>1.2E-5</c:v>
                </c:pt>
                <c:pt idx="20407">
                  <c:v>1.2999999999999999E-5</c:v>
                </c:pt>
                <c:pt idx="20408">
                  <c:v>1.2999999999999999E-5</c:v>
                </c:pt>
                <c:pt idx="20409">
                  <c:v>1.2999999999999999E-5</c:v>
                </c:pt>
                <c:pt idx="20410">
                  <c:v>1.4E-5</c:v>
                </c:pt>
                <c:pt idx="20411">
                  <c:v>1.5E-5</c:v>
                </c:pt>
                <c:pt idx="20412">
                  <c:v>1.5E-5</c:v>
                </c:pt>
                <c:pt idx="20413">
                  <c:v>1.5999999999999999E-5</c:v>
                </c:pt>
                <c:pt idx="20414">
                  <c:v>1.7E-5</c:v>
                </c:pt>
                <c:pt idx="20415">
                  <c:v>1.7E-5</c:v>
                </c:pt>
                <c:pt idx="20416">
                  <c:v>1.8E-5</c:v>
                </c:pt>
                <c:pt idx="20417">
                  <c:v>1.9000000000000001E-5</c:v>
                </c:pt>
                <c:pt idx="20418">
                  <c:v>2.0000000000000002E-5</c:v>
                </c:pt>
                <c:pt idx="20419">
                  <c:v>2.0999999999999999E-5</c:v>
                </c:pt>
                <c:pt idx="20420">
                  <c:v>2.1999999999999999E-5</c:v>
                </c:pt>
                <c:pt idx="20421">
                  <c:v>2.3E-5</c:v>
                </c:pt>
                <c:pt idx="20422">
                  <c:v>2.4000000000000001E-5</c:v>
                </c:pt>
                <c:pt idx="20423">
                  <c:v>2.5000000000000001E-5</c:v>
                </c:pt>
                <c:pt idx="20424">
                  <c:v>2.5999999999999998E-5</c:v>
                </c:pt>
                <c:pt idx="20425">
                  <c:v>2.6999999999999999E-5</c:v>
                </c:pt>
                <c:pt idx="20426">
                  <c:v>2.8E-5</c:v>
                </c:pt>
                <c:pt idx="20427">
                  <c:v>2.9E-5</c:v>
                </c:pt>
                <c:pt idx="20428">
                  <c:v>3.0000000000000001E-5</c:v>
                </c:pt>
                <c:pt idx="20429">
                  <c:v>3.0000000000000001E-5</c:v>
                </c:pt>
                <c:pt idx="20430">
                  <c:v>3.1000000000000001E-5</c:v>
                </c:pt>
                <c:pt idx="20431">
                  <c:v>3.1999999999999999E-5</c:v>
                </c:pt>
                <c:pt idx="20432">
                  <c:v>3.3000000000000003E-5</c:v>
                </c:pt>
                <c:pt idx="20433">
                  <c:v>3.3000000000000003E-5</c:v>
                </c:pt>
                <c:pt idx="20434">
                  <c:v>3.4E-5</c:v>
                </c:pt>
                <c:pt idx="20435">
                  <c:v>3.4E-5</c:v>
                </c:pt>
                <c:pt idx="20436">
                  <c:v>3.4999999999999997E-5</c:v>
                </c:pt>
                <c:pt idx="20437">
                  <c:v>3.4999999999999997E-5</c:v>
                </c:pt>
                <c:pt idx="20438">
                  <c:v>3.4999999999999997E-5</c:v>
                </c:pt>
                <c:pt idx="20439">
                  <c:v>3.4999999999999997E-5</c:v>
                </c:pt>
                <c:pt idx="20440">
                  <c:v>3.6000000000000001E-5</c:v>
                </c:pt>
                <c:pt idx="20441">
                  <c:v>3.6000000000000001E-5</c:v>
                </c:pt>
                <c:pt idx="20442">
                  <c:v>3.4999999999999997E-5</c:v>
                </c:pt>
                <c:pt idx="20443">
                  <c:v>3.4999999999999997E-5</c:v>
                </c:pt>
                <c:pt idx="20444">
                  <c:v>3.4999999999999997E-5</c:v>
                </c:pt>
                <c:pt idx="20445">
                  <c:v>3.4999999999999997E-5</c:v>
                </c:pt>
                <c:pt idx="20446">
                  <c:v>3.4E-5</c:v>
                </c:pt>
                <c:pt idx="20447">
                  <c:v>3.4E-5</c:v>
                </c:pt>
                <c:pt idx="20448">
                  <c:v>3.3000000000000003E-5</c:v>
                </c:pt>
                <c:pt idx="20449">
                  <c:v>3.1999999999999999E-5</c:v>
                </c:pt>
                <c:pt idx="20450">
                  <c:v>3.1999999999999999E-5</c:v>
                </c:pt>
                <c:pt idx="20451">
                  <c:v>3.1000000000000001E-5</c:v>
                </c:pt>
                <c:pt idx="20452">
                  <c:v>3.0000000000000001E-5</c:v>
                </c:pt>
                <c:pt idx="20453">
                  <c:v>2.9E-5</c:v>
                </c:pt>
                <c:pt idx="20454">
                  <c:v>2.8E-5</c:v>
                </c:pt>
                <c:pt idx="20455">
                  <c:v>2.5999999999999998E-5</c:v>
                </c:pt>
                <c:pt idx="20456">
                  <c:v>2.5000000000000001E-5</c:v>
                </c:pt>
                <c:pt idx="20457">
                  <c:v>2.4000000000000001E-5</c:v>
                </c:pt>
                <c:pt idx="20458">
                  <c:v>2.1999999999999999E-5</c:v>
                </c:pt>
                <c:pt idx="20459">
                  <c:v>2.0999999999999999E-5</c:v>
                </c:pt>
                <c:pt idx="20460">
                  <c:v>1.9000000000000001E-5</c:v>
                </c:pt>
                <c:pt idx="20461">
                  <c:v>1.8E-5</c:v>
                </c:pt>
                <c:pt idx="20462">
                  <c:v>1.5999999999999999E-5</c:v>
                </c:pt>
                <c:pt idx="20463">
                  <c:v>1.4E-5</c:v>
                </c:pt>
                <c:pt idx="20464">
                  <c:v>1.2999999999999999E-5</c:v>
                </c:pt>
                <c:pt idx="20465">
                  <c:v>1.1E-5</c:v>
                </c:pt>
                <c:pt idx="20466">
                  <c:v>1.0000000000000001E-5</c:v>
                </c:pt>
                <c:pt idx="20467">
                  <c:v>7.9999999999999996E-6</c:v>
                </c:pt>
                <c:pt idx="20468">
                  <c:v>6.9999999999999999E-6</c:v>
                </c:pt>
                <c:pt idx="20469">
                  <c:v>6.0000000000000002E-6</c:v>
                </c:pt>
                <c:pt idx="20470">
                  <c:v>5.0000000000000004E-6</c:v>
                </c:pt>
                <c:pt idx="20471">
                  <c:v>5.0000000000000004E-6</c:v>
                </c:pt>
                <c:pt idx="20472">
                  <c:v>6.0000000000000002E-6</c:v>
                </c:pt>
                <c:pt idx="20473">
                  <c:v>6.9999999999999999E-6</c:v>
                </c:pt>
                <c:pt idx="20474">
                  <c:v>9.0000000000000002E-6</c:v>
                </c:pt>
                <c:pt idx="20475">
                  <c:v>1.0000000000000001E-5</c:v>
                </c:pt>
                <c:pt idx="20476">
                  <c:v>1.1E-5</c:v>
                </c:pt>
                <c:pt idx="20477">
                  <c:v>1.2999999999999999E-5</c:v>
                </c:pt>
                <c:pt idx="20478">
                  <c:v>1.4E-5</c:v>
                </c:pt>
                <c:pt idx="20479">
                  <c:v>1.5999999999999999E-5</c:v>
                </c:pt>
                <c:pt idx="20480">
                  <c:v>1.7E-5</c:v>
                </c:pt>
                <c:pt idx="20481">
                  <c:v>1.9000000000000001E-5</c:v>
                </c:pt>
                <c:pt idx="20482">
                  <c:v>2.0000000000000002E-5</c:v>
                </c:pt>
                <c:pt idx="20483">
                  <c:v>2.0999999999999999E-5</c:v>
                </c:pt>
                <c:pt idx="20484">
                  <c:v>2.3E-5</c:v>
                </c:pt>
                <c:pt idx="20485">
                  <c:v>2.4000000000000001E-5</c:v>
                </c:pt>
                <c:pt idx="20486">
                  <c:v>2.5000000000000001E-5</c:v>
                </c:pt>
                <c:pt idx="20487">
                  <c:v>2.5999999999999998E-5</c:v>
                </c:pt>
                <c:pt idx="20488">
                  <c:v>2.6999999999999999E-5</c:v>
                </c:pt>
                <c:pt idx="20489">
                  <c:v>2.8E-5</c:v>
                </c:pt>
                <c:pt idx="20490">
                  <c:v>2.8E-5</c:v>
                </c:pt>
                <c:pt idx="20491">
                  <c:v>2.9E-5</c:v>
                </c:pt>
                <c:pt idx="20492">
                  <c:v>3.0000000000000001E-5</c:v>
                </c:pt>
                <c:pt idx="20493">
                  <c:v>3.0000000000000001E-5</c:v>
                </c:pt>
                <c:pt idx="20494">
                  <c:v>3.0000000000000001E-5</c:v>
                </c:pt>
                <c:pt idx="20495">
                  <c:v>3.1000000000000001E-5</c:v>
                </c:pt>
                <c:pt idx="20496">
                  <c:v>3.1000000000000001E-5</c:v>
                </c:pt>
                <c:pt idx="20497">
                  <c:v>3.1000000000000001E-5</c:v>
                </c:pt>
                <c:pt idx="20498">
                  <c:v>3.1000000000000001E-5</c:v>
                </c:pt>
                <c:pt idx="20499">
                  <c:v>3.1000000000000001E-5</c:v>
                </c:pt>
                <c:pt idx="20500">
                  <c:v>3.1000000000000001E-5</c:v>
                </c:pt>
                <c:pt idx="20501">
                  <c:v>3.1000000000000001E-5</c:v>
                </c:pt>
                <c:pt idx="20502">
                  <c:v>3.1000000000000001E-5</c:v>
                </c:pt>
                <c:pt idx="20503">
                  <c:v>3.0000000000000001E-5</c:v>
                </c:pt>
                <c:pt idx="20504">
                  <c:v>3.0000000000000001E-5</c:v>
                </c:pt>
                <c:pt idx="20505">
                  <c:v>3.0000000000000001E-5</c:v>
                </c:pt>
                <c:pt idx="20506">
                  <c:v>2.9E-5</c:v>
                </c:pt>
                <c:pt idx="20507">
                  <c:v>2.9E-5</c:v>
                </c:pt>
                <c:pt idx="20508">
                  <c:v>2.8E-5</c:v>
                </c:pt>
                <c:pt idx="20509">
                  <c:v>2.8E-5</c:v>
                </c:pt>
                <c:pt idx="20510">
                  <c:v>2.6999999999999999E-5</c:v>
                </c:pt>
                <c:pt idx="20511">
                  <c:v>2.6999999999999999E-5</c:v>
                </c:pt>
                <c:pt idx="20512">
                  <c:v>2.5999999999999998E-5</c:v>
                </c:pt>
                <c:pt idx="20513">
                  <c:v>2.5999999999999998E-5</c:v>
                </c:pt>
                <c:pt idx="20514">
                  <c:v>2.5000000000000001E-5</c:v>
                </c:pt>
                <c:pt idx="20515">
                  <c:v>2.5000000000000001E-5</c:v>
                </c:pt>
                <c:pt idx="20516">
                  <c:v>2.4000000000000001E-5</c:v>
                </c:pt>
                <c:pt idx="20517">
                  <c:v>2.4000000000000001E-5</c:v>
                </c:pt>
                <c:pt idx="20518">
                  <c:v>2.3E-5</c:v>
                </c:pt>
                <c:pt idx="20519">
                  <c:v>2.3E-5</c:v>
                </c:pt>
                <c:pt idx="20520">
                  <c:v>2.3E-5</c:v>
                </c:pt>
                <c:pt idx="20521">
                  <c:v>2.1999999999999999E-5</c:v>
                </c:pt>
                <c:pt idx="20522">
                  <c:v>2.1999999999999999E-5</c:v>
                </c:pt>
                <c:pt idx="20523">
                  <c:v>2.1999999999999999E-5</c:v>
                </c:pt>
                <c:pt idx="20524">
                  <c:v>2.1999999999999999E-5</c:v>
                </c:pt>
                <c:pt idx="20525">
                  <c:v>2.0999999999999999E-5</c:v>
                </c:pt>
                <c:pt idx="20526">
                  <c:v>2.0999999999999999E-5</c:v>
                </c:pt>
                <c:pt idx="20527">
                  <c:v>2.0999999999999999E-5</c:v>
                </c:pt>
                <c:pt idx="20528">
                  <c:v>2.0999999999999999E-5</c:v>
                </c:pt>
                <c:pt idx="20529">
                  <c:v>2.0999999999999999E-5</c:v>
                </c:pt>
                <c:pt idx="20530">
                  <c:v>2.0999999999999999E-5</c:v>
                </c:pt>
                <c:pt idx="20531">
                  <c:v>2.0999999999999999E-5</c:v>
                </c:pt>
                <c:pt idx="20532">
                  <c:v>2.0999999999999999E-5</c:v>
                </c:pt>
                <c:pt idx="20533">
                  <c:v>2.0000000000000002E-5</c:v>
                </c:pt>
                <c:pt idx="20534">
                  <c:v>2.0000000000000002E-5</c:v>
                </c:pt>
                <c:pt idx="20535">
                  <c:v>2.0000000000000002E-5</c:v>
                </c:pt>
                <c:pt idx="20536">
                  <c:v>2.0000000000000002E-5</c:v>
                </c:pt>
                <c:pt idx="20537">
                  <c:v>1.9000000000000001E-5</c:v>
                </c:pt>
                <c:pt idx="20538">
                  <c:v>1.9000000000000001E-5</c:v>
                </c:pt>
                <c:pt idx="20539">
                  <c:v>1.9000000000000001E-5</c:v>
                </c:pt>
                <c:pt idx="20540">
                  <c:v>1.8E-5</c:v>
                </c:pt>
                <c:pt idx="20541">
                  <c:v>1.8E-5</c:v>
                </c:pt>
                <c:pt idx="20542">
                  <c:v>1.7E-5</c:v>
                </c:pt>
                <c:pt idx="20543">
                  <c:v>1.7E-5</c:v>
                </c:pt>
                <c:pt idx="20544">
                  <c:v>1.5999999999999999E-5</c:v>
                </c:pt>
                <c:pt idx="20545">
                  <c:v>1.5999999999999999E-5</c:v>
                </c:pt>
                <c:pt idx="20546">
                  <c:v>1.5E-5</c:v>
                </c:pt>
                <c:pt idx="20547">
                  <c:v>1.4E-5</c:v>
                </c:pt>
                <c:pt idx="20548">
                  <c:v>1.2999999999999999E-5</c:v>
                </c:pt>
                <c:pt idx="20549">
                  <c:v>1.2999999999999999E-5</c:v>
                </c:pt>
                <c:pt idx="20550">
                  <c:v>1.2E-5</c:v>
                </c:pt>
                <c:pt idx="20551">
                  <c:v>1.1E-5</c:v>
                </c:pt>
                <c:pt idx="20552">
                  <c:v>1.0000000000000001E-5</c:v>
                </c:pt>
                <c:pt idx="20553">
                  <c:v>9.0000000000000002E-6</c:v>
                </c:pt>
                <c:pt idx="20554">
                  <c:v>7.9999999999999996E-6</c:v>
                </c:pt>
                <c:pt idx="20555">
                  <c:v>7.9999999999999996E-6</c:v>
                </c:pt>
                <c:pt idx="20556">
                  <c:v>6.9999999999999999E-6</c:v>
                </c:pt>
                <c:pt idx="20557">
                  <c:v>6.0000000000000002E-6</c:v>
                </c:pt>
                <c:pt idx="20558">
                  <c:v>6.0000000000000002E-6</c:v>
                </c:pt>
                <c:pt idx="20559">
                  <c:v>6.0000000000000002E-6</c:v>
                </c:pt>
                <c:pt idx="20560">
                  <c:v>6.0000000000000002E-6</c:v>
                </c:pt>
                <c:pt idx="20561">
                  <c:v>6.0000000000000002E-6</c:v>
                </c:pt>
                <c:pt idx="20562">
                  <c:v>6.0000000000000002E-6</c:v>
                </c:pt>
                <c:pt idx="20563">
                  <c:v>6.9999999999999999E-6</c:v>
                </c:pt>
                <c:pt idx="20564">
                  <c:v>6.9999999999999999E-6</c:v>
                </c:pt>
                <c:pt idx="20565">
                  <c:v>7.9999999999999996E-6</c:v>
                </c:pt>
                <c:pt idx="20566">
                  <c:v>9.0000000000000002E-6</c:v>
                </c:pt>
                <c:pt idx="20567">
                  <c:v>9.0000000000000002E-6</c:v>
                </c:pt>
                <c:pt idx="20568">
                  <c:v>1.0000000000000001E-5</c:v>
                </c:pt>
                <c:pt idx="20569">
                  <c:v>1.1E-5</c:v>
                </c:pt>
                <c:pt idx="20570">
                  <c:v>1.1E-5</c:v>
                </c:pt>
                <c:pt idx="20571">
                  <c:v>1.2E-5</c:v>
                </c:pt>
                <c:pt idx="20572">
                  <c:v>1.2E-5</c:v>
                </c:pt>
                <c:pt idx="20573">
                  <c:v>1.2999999999999999E-5</c:v>
                </c:pt>
                <c:pt idx="20574">
                  <c:v>1.2999999999999999E-5</c:v>
                </c:pt>
                <c:pt idx="20575">
                  <c:v>1.2999999999999999E-5</c:v>
                </c:pt>
                <c:pt idx="20576">
                  <c:v>1.4E-5</c:v>
                </c:pt>
                <c:pt idx="20577">
                  <c:v>1.4E-5</c:v>
                </c:pt>
                <c:pt idx="20578">
                  <c:v>1.4E-5</c:v>
                </c:pt>
                <c:pt idx="20579">
                  <c:v>1.4E-5</c:v>
                </c:pt>
                <c:pt idx="20580">
                  <c:v>1.2999999999999999E-5</c:v>
                </c:pt>
                <c:pt idx="20581">
                  <c:v>1.2999999999999999E-5</c:v>
                </c:pt>
                <c:pt idx="20582">
                  <c:v>1.2999999999999999E-5</c:v>
                </c:pt>
                <c:pt idx="20583">
                  <c:v>1.2E-5</c:v>
                </c:pt>
                <c:pt idx="20584">
                  <c:v>1.2E-5</c:v>
                </c:pt>
                <c:pt idx="20585">
                  <c:v>1.1E-5</c:v>
                </c:pt>
                <c:pt idx="20586">
                  <c:v>1.1E-5</c:v>
                </c:pt>
                <c:pt idx="20587">
                  <c:v>1.0000000000000001E-5</c:v>
                </c:pt>
                <c:pt idx="20588">
                  <c:v>9.0000000000000002E-6</c:v>
                </c:pt>
                <c:pt idx="20589">
                  <c:v>7.9999999999999996E-6</c:v>
                </c:pt>
                <c:pt idx="20590">
                  <c:v>6.9999999999999999E-6</c:v>
                </c:pt>
                <c:pt idx="20591">
                  <c:v>6.0000000000000002E-6</c:v>
                </c:pt>
                <c:pt idx="20592">
                  <c:v>5.0000000000000004E-6</c:v>
                </c:pt>
                <c:pt idx="20593">
                  <c:v>3.9999999999999998E-6</c:v>
                </c:pt>
                <c:pt idx="20594">
                  <c:v>3.0000000000000001E-6</c:v>
                </c:pt>
                <c:pt idx="20595">
                  <c:v>1.9999999999999999E-6</c:v>
                </c:pt>
                <c:pt idx="20596">
                  <c:v>1.9999999999999999E-6</c:v>
                </c:pt>
                <c:pt idx="20597">
                  <c:v>1.9999999999999999E-6</c:v>
                </c:pt>
                <c:pt idx="20598">
                  <c:v>3.9999999999999998E-6</c:v>
                </c:pt>
                <c:pt idx="20599">
                  <c:v>5.0000000000000004E-6</c:v>
                </c:pt>
                <c:pt idx="20600">
                  <c:v>6.0000000000000002E-6</c:v>
                </c:pt>
                <c:pt idx="20601">
                  <c:v>7.9999999999999996E-6</c:v>
                </c:pt>
                <c:pt idx="20602">
                  <c:v>9.0000000000000002E-6</c:v>
                </c:pt>
                <c:pt idx="20603">
                  <c:v>1.1E-5</c:v>
                </c:pt>
                <c:pt idx="20604">
                  <c:v>1.2E-5</c:v>
                </c:pt>
                <c:pt idx="20605">
                  <c:v>1.4E-5</c:v>
                </c:pt>
                <c:pt idx="20606">
                  <c:v>1.5999999999999999E-5</c:v>
                </c:pt>
                <c:pt idx="20607">
                  <c:v>1.7E-5</c:v>
                </c:pt>
                <c:pt idx="20608">
                  <c:v>1.8E-5</c:v>
                </c:pt>
                <c:pt idx="20609">
                  <c:v>2.0000000000000002E-5</c:v>
                </c:pt>
                <c:pt idx="20610">
                  <c:v>2.0999999999999999E-5</c:v>
                </c:pt>
                <c:pt idx="20611">
                  <c:v>2.3E-5</c:v>
                </c:pt>
                <c:pt idx="20612">
                  <c:v>2.4000000000000001E-5</c:v>
                </c:pt>
                <c:pt idx="20613">
                  <c:v>2.5000000000000001E-5</c:v>
                </c:pt>
                <c:pt idx="20614">
                  <c:v>2.6999999999999999E-5</c:v>
                </c:pt>
                <c:pt idx="20615">
                  <c:v>2.8E-5</c:v>
                </c:pt>
                <c:pt idx="20616">
                  <c:v>2.9E-5</c:v>
                </c:pt>
                <c:pt idx="20617">
                  <c:v>3.0000000000000001E-5</c:v>
                </c:pt>
                <c:pt idx="20618">
                  <c:v>3.1000000000000001E-5</c:v>
                </c:pt>
                <c:pt idx="20619">
                  <c:v>3.1999999999999999E-5</c:v>
                </c:pt>
                <c:pt idx="20620">
                  <c:v>3.3000000000000003E-5</c:v>
                </c:pt>
                <c:pt idx="20621">
                  <c:v>3.4E-5</c:v>
                </c:pt>
                <c:pt idx="20622">
                  <c:v>3.4999999999999997E-5</c:v>
                </c:pt>
                <c:pt idx="20623">
                  <c:v>3.6000000000000001E-5</c:v>
                </c:pt>
                <c:pt idx="20624">
                  <c:v>3.6999999999999998E-5</c:v>
                </c:pt>
                <c:pt idx="20625">
                  <c:v>3.8000000000000002E-5</c:v>
                </c:pt>
                <c:pt idx="20626">
                  <c:v>3.8000000000000002E-5</c:v>
                </c:pt>
                <c:pt idx="20627">
                  <c:v>3.8999999999999999E-5</c:v>
                </c:pt>
                <c:pt idx="20628">
                  <c:v>4.0000000000000003E-5</c:v>
                </c:pt>
                <c:pt idx="20629">
                  <c:v>4.0000000000000003E-5</c:v>
                </c:pt>
                <c:pt idx="20630">
                  <c:v>4.1E-5</c:v>
                </c:pt>
                <c:pt idx="20631">
                  <c:v>4.1E-5</c:v>
                </c:pt>
                <c:pt idx="20632">
                  <c:v>4.1E-5</c:v>
                </c:pt>
                <c:pt idx="20633">
                  <c:v>4.1999999999999998E-5</c:v>
                </c:pt>
                <c:pt idx="20634">
                  <c:v>4.1999999999999998E-5</c:v>
                </c:pt>
                <c:pt idx="20635">
                  <c:v>4.1999999999999998E-5</c:v>
                </c:pt>
                <c:pt idx="20636">
                  <c:v>4.1999999999999998E-5</c:v>
                </c:pt>
                <c:pt idx="20637">
                  <c:v>4.3000000000000002E-5</c:v>
                </c:pt>
                <c:pt idx="20638">
                  <c:v>4.3000000000000002E-5</c:v>
                </c:pt>
                <c:pt idx="20639">
                  <c:v>4.3000000000000002E-5</c:v>
                </c:pt>
                <c:pt idx="20640">
                  <c:v>4.3000000000000002E-5</c:v>
                </c:pt>
                <c:pt idx="20641">
                  <c:v>4.1999999999999998E-5</c:v>
                </c:pt>
                <c:pt idx="20642">
                  <c:v>4.1999999999999998E-5</c:v>
                </c:pt>
                <c:pt idx="20643">
                  <c:v>4.1999999999999998E-5</c:v>
                </c:pt>
                <c:pt idx="20644">
                  <c:v>4.1999999999999998E-5</c:v>
                </c:pt>
                <c:pt idx="20645">
                  <c:v>4.1999999999999998E-5</c:v>
                </c:pt>
                <c:pt idx="20646">
                  <c:v>4.1E-5</c:v>
                </c:pt>
                <c:pt idx="20647">
                  <c:v>4.1E-5</c:v>
                </c:pt>
                <c:pt idx="20648">
                  <c:v>4.0000000000000003E-5</c:v>
                </c:pt>
                <c:pt idx="20649">
                  <c:v>4.0000000000000003E-5</c:v>
                </c:pt>
                <c:pt idx="20650">
                  <c:v>3.8999999999999999E-5</c:v>
                </c:pt>
                <c:pt idx="20651">
                  <c:v>3.8000000000000002E-5</c:v>
                </c:pt>
                <c:pt idx="20652">
                  <c:v>3.8000000000000002E-5</c:v>
                </c:pt>
                <c:pt idx="20653">
                  <c:v>3.6999999999999998E-5</c:v>
                </c:pt>
                <c:pt idx="20654">
                  <c:v>3.6000000000000001E-5</c:v>
                </c:pt>
                <c:pt idx="20655">
                  <c:v>3.4999999999999997E-5</c:v>
                </c:pt>
                <c:pt idx="20656">
                  <c:v>3.4E-5</c:v>
                </c:pt>
                <c:pt idx="20657">
                  <c:v>3.3000000000000003E-5</c:v>
                </c:pt>
                <c:pt idx="20658">
                  <c:v>3.1999999999999999E-5</c:v>
                </c:pt>
                <c:pt idx="20659">
                  <c:v>3.1000000000000001E-5</c:v>
                </c:pt>
                <c:pt idx="20660">
                  <c:v>3.0000000000000001E-5</c:v>
                </c:pt>
                <c:pt idx="20661">
                  <c:v>2.9E-5</c:v>
                </c:pt>
                <c:pt idx="20662">
                  <c:v>2.8E-5</c:v>
                </c:pt>
                <c:pt idx="20663">
                  <c:v>2.6999999999999999E-5</c:v>
                </c:pt>
                <c:pt idx="20664">
                  <c:v>2.5999999999999998E-5</c:v>
                </c:pt>
                <c:pt idx="20665">
                  <c:v>2.5000000000000001E-5</c:v>
                </c:pt>
                <c:pt idx="20666">
                  <c:v>2.4000000000000001E-5</c:v>
                </c:pt>
                <c:pt idx="20667">
                  <c:v>2.3E-5</c:v>
                </c:pt>
                <c:pt idx="20668">
                  <c:v>2.0999999999999999E-5</c:v>
                </c:pt>
                <c:pt idx="20669">
                  <c:v>2.0000000000000002E-5</c:v>
                </c:pt>
                <c:pt idx="20670">
                  <c:v>1.9000000000000001E-5</c:v>
                </c:pt>
                <c:pt idx="20671">
                  <c:v>1.8E-5</c:v>
                </c:pt>
                <c:pt idx="20672">
                  <c:v>1.7E-5</c:v>
                </c:pt>
                <c:pt idx="20673">
                  <c:v>1.5999999999999999E-5</c:v>
                </c:pt>
                <c:pt idx="20674">
                  <c:v>1.4E-5</c:v>
                </c:pt>
                <c:pt idx="20675">
                  <c:v>1.2999999999999999E-5</c:v>
                </c:pt>
                <c:pt idx="20676">
                  <c:v>1.2E-5</c:v>
                </c:pt>
                <c:pt idx="20677">
                  <c:v>1.1E-5</c:v>
                </c:pt>
                <c:pt idx="20678">
                  <c:v>1.0000000000000001E-5</c:v>
                </c:pt>
                <c:pt idx="20679">
                  <c:v>9.0000000000000002E-6</c:v>
                </c:pt>
                <c:pt idx="20680">
                  <c:v>7.9999999999999996E-6</c:v>
                </c:pt>
                <c:pt idx="20681">
                  <c:v>6.9999999999999999E-6</c:v>
                </c:pt>
                <c:pt idx="20682">
                  <c:v>6.0000000000000002E-6</c:v>
                </c:pt>
                <c:pt idx="20683">
                  <c:v>6.0000000000000002E-6</c:v>
                </c:pt>
                <c:pt idx="20684">
                  <c:v>5.0000000000000004E-6</c:v>
                </c:pt>
                <c:pt idx="20685">
                  <c:v>5.0000000000000004E-6</c:v>
                </c:pt>
                <c:pt idx="20686">
                  <c:v>5.0000000000000004E-6</c:v>
                </c:pt>
                <c:pt idx="20687">
                  <c:v>5.0000000000000004E-6</c:v>
                </c:pt>
                <c:pt idx="20688">
                  <c:v>6.0000000000000002E-6</c:v>
                </c:pt>
                <c:pt idx="20689">
                  <c:v>6.0000000000000002E-6</c:v>
                </c:pt>
                <c:pt idx="20690">
                  <c:v>6.9999999999999999E-6</c:v>
                </c:pt>
                <c:pt idx="20691">
                  <c:v>6.9999999999999999E-6</c:v>
                </c:pt>
                <c:pt idx="20692">
                  <c:v>7.9999999999999996E-6</c:v>
                </c:pt>
                <c:pt idx="20693">
                  <c:v>9.0000000000000002E-6</c:v>
                </c:pt>
                <c:pt idx="20694">
                  <c:v>9.0000000000000002E-6</c:v>
                </c:pt>
                <c:pt idx="20695">
                  <c:v>1.0000000000000001E-5</c:v>
                </c:pt>
                <c:pt idx="20696">
                  <c:v>1.1E-5</c:v>
                </c:pt>
                <c:pt idx="20697">
                  <c:v>1.1E-5</c:v>
                </c:pt>
                <c:pt idx="20698">
                  <c:v>1.2E-5</c:v>
                </c:pt>
                <c:pt idx="20699">
                  <c:v>1.2E-5</c:v>
                </c:pt>
                <c:pt idx="20700">
                  <c:v>1.2999999999999999E-5</c:v>
                </c:pt>
                <c:pt idx="20701">
                  <c:v>1.2999999999999999E-5</c:v>
                </c:pt>
                <c:pt idx="20702">
                  <c:v>1.4E-5</c:v>
                </c:pt>
                <c:pt idx="20703">
                  <c:v>1.4E-5</c:v>
                </c:pt>
                <c:pt idx="20704">
                  <c:v>1.4E-5</c:v>
                </c:pt>
                <c:pt idx="20705">
                  <c:v>1.5E-5</c:v>
                </c:pt>
                <c:pt idx="20706">
                  <c:v>1.5E-5</c:v>
                </c:pt>
                <c:pt idx="20707">
                  <c:v>1.5E-5</c:v>
                </c:pt>
                <c:pt idx="20708">
                  <c:v>1.5999999999999999E-5</c:v>
                </c:pt>
                <c:pt idx="20709">
                  <c:v>1.5999999999999999E-5</c:v>
                </c:pt>
                <c:pt idx="20710">
                  <c:v>1.5999999999999999E-5</c:v>
                </c:pt>
                <c:pt idx="20711">
                  <c:v>1.5999999999999999E-5</c:v>
                </c:pt>
                <c:pt idx="20712">
                  <c:v>1.5999999999999999E-5</c:v>
                </c:pt>
                <c:pt idx="20713">
                  <c:v>1.7E-5</c:v>
                </c:pt>
                <c:pt idx="20714">
                  <c:v>1.7E-5</c:v>
                </c:pt>
                <c:pt idx="20715">
                  <c:v>1.7E-5</c:v>
                </c:pt>
                <c:pt idx="20716">
                  <c:v>1.7E-5</c:v>
                </c:pt>
                <c:pt idx="20717">
                  <c:v>1.7E-5</c:v>
                </c:pt>
                <c:pt idx="20718">
                  <c:v>1.7E-5</c:v>
                </c:pt>
                <c:pt idx="20719">
                  <c:v>1.7E-5</c:v>
                </c:pt>
                <c:pt idx="20720">
                  <c:v>1.7E-5</c:v>
                </c:pt>
                <c:pt idx="20721">
                  <c:v>1.7E-5</c:v>
                </c:pt>
                <c:pt idx="20722">
                  <c:v>1.7E-5</c:v>
                </c:pt>
                <c:pt idx="20723">
                  <c:v>1.7E-5</c:v>
                </c:pt>
                <c:pt idx="20724">
                  <c:v>1.7E-5</c:v>
                </c:pt>
                <c:pt idx="20725">
                  <c:v>1.7E-5</c:v>
                </c:pt>
                <c:pt idx="20726">
                  <c:v>1.5999999999999999E-5</c:v>
                </c:pt>
                <c:pt idx="20727">
                  <c:v>1.5999999999999999E-5</c:v>
                </c:pt>
                <c:pt idx="20728">
                  <c:v>1.5999999999999999E-5</c:v>
                </c:pt>
                <c:pt idx="20729">
                  <c:v>1.5999999999999999E-5</c:v>
                </c:pt>
                <c:pt idx="20730">
                  <c:v>1.5999999999999999E-5</c:v>
                </c:pt>
                <c:pt idx="20731">
                  <c:v>1.5E-5</c:v>
                </c:pt>
                <c:pt idx="20732">
                  <c:v>1.5E-5</c:v>
                </c:pt>
                <c:pt idx="20733">
                  <c:v>1.5E-5</c:v>
                </c:pt>
                <c:pt idx="20734">
                  <c:v>1.4E-5</c:v>
                </c:pt>
                <c:pt idx="20735">
                  <c:v>1.4E-5</c:v>
                </c:pt>
                <c:pt idx="20736">
                  <c:v>1.4E-5</c:v>
                </c:pt>
                <c:pt idx="20737">
                  <c:v>1.2999999999999999E-5</c:v>
                </c:pt>
                <c:pt idx="20738">
                  <c:v>1.2999999999999999E-5</c:v>
                </c:pt>
                <c:pt idx="20739">
                  <c:v>1.2999999999999999E-5</c:v>
                </c:pt>
                <c:pt idx="20740">
                  <c:v>1.2E-5</c:v>
                </c:pt>
                <c:pt idx="20741">
                  <c:v>1.2E-5</c:v>
                </c:pt>
                <c:pt idx="20742">
                  <c:v>1.1E-5</c:v>
                </c:pt>
                <c:pt idx="20743">
                  <c:v>1.1E-5</c:v>
                </c:pt>
                <c:pt idx="20744">
                  <c:v>1.0000000000000001E-5</c:v>
                </c:pt>
                <c:pt idx="20745">
                  <c:v>1.0000000000000001E-5</c:v>
                </c:pt>
                <c:pt idx="20746">
                  <c:v>1.0000000000000001E-5</c:v>
                </c:pt>
                <c:pt idx="20747">
                  <c:v>9.0000000000000002E-6</c:v>
                </c:pt>
                <c:pt idx="20748">
                  <c:v>9.0000000000000002E-6</c:v>
                </c:pt>
                <c:pt idx="20749">
                  <c:v>7.9999999999999996E-6</c:v>
                </c:pt>
                <c:pt idx="20750">
                  <c:v>7.9999999999999996E-6</c:v>
                </c:pt>
                <c:pt idx="20751">
                  <c:v>6.9999999999999999E-6</c:v>
                </c:pt>
                <c:pt idx="20752">
                  <c:v>6.9999999999999999E-6</c:v>
                </c:pt>
                <c:pt idx="20753">
                  <c:v>6.0000000000000002E-6</c:v>
                </c:pt>
                <c:pt idx="20754">
                  <c:v>6.0000000000000002E-6</c:v>
                </c:pt>
                <c:pt idx="20755">
                  <c:v>5.0000000000000004E-6</c:v>
                </c:pt>
                <c:pt idx="20756">
                  <c:v>5.0000000000000004E-6</c:v>
                </c:pt>
                <c:pt idx="20757">
                  <c:v>3.9999999999999998E-6</c:v>
                </c:pt>
                <c:pt idx="20758">
                  <c:v>3.9999999999999998E-6</c:v>
                </c:pt>
                <c:pt idx="20759">
                  <c:v>3.9999999999999998E-6</c:v>
                </c:pt>
                <c:pt idx="20760">
                  <c:v>3.0000000000000001E-6</c:v>
                </c:pt>
                <c:pt idx="20761">
                  <c:v>3.0000000000000001E-6</c:v>
                </c:pt>
                <c:pt idx="20762">
                  <c:v>3.0000000000000001E-6</c:v>
                </c:pt>
                <c:pt idx="20763">
                  <c:v>1.9999999999999999E-6</c:v>
                </c:pt>
                <c:pt idx="20764">
                  <c:v>1.9999999999999999E-6</c:v>
                </c:pt>
                <c:pt idx="20765">
                  <c:v>1.9999999999999999E-6</c:v>
                </c:pt>
                <c:pt idx="20766">
                  <c:v>1.9999999999999999E-6</c:v>
                </c:pt>
                <c:pt idx="20767">
                  <c:v>3.0000000000000001E-6</c:v>
                </c:pt>
                <c:pt idx="20768">
                  <c:v>3.0000000000000001E-6</c:v>
                </c:pt>
                <c:pt idx="20769">
                  <c:v>3.0000000000000001E-6</c:v>
                </c:pt>
                <c:pt idx="20770">
                  <c:v>3.9999999999999998E-6</c:v>
                </c:pt>
                <c:pt idx="20771">
                  <c:v>3.9999999999999998E-6</c:v>
                </c:pt>
                <c:pt idx="20772">
                  <c:v>5.0000000000000004E-6</c:v>
                </c:pt>
                <c:pt idx="20773">
                  <c:v>5.0000000000000004E-6</c:v>
                </c:pt>
                <c:pt idx="20774">
                  <c:v>6.0000000000000002E-6</c:v>
                </c:pt>
                <c:pt idx="20775">
                  <c:v>6.0000000000000002E-6</c:v>
                </c:pt>
                <c:pt idx="20776">
                  <c:v>6.9999999999999999E-6</c:v>
                </c:pt>
                <c:pt idx="20777">
                  <c:v>6.9999999999999999E-6</c:v>
                </c:pt>
                <c:pt idx="20778">
                  <c:v>7.9999999999999996E-6</c:v>
                </c:pt>
                <c:pt idx="20779">
                  <c:v>9.0000000000000002E-6</c:v>
                </c:pt>
                <c:pt idx="20780">
                  <c:v>9.0000000000000002E-6</c:v>
                </c:pt>
                <c:pt idx="20781">
                  <c:v>1.0000000000000001E-5</c:v>
                </c:pt>
                <c:pt idx="20782">
                  <c:v>1.0000000000000001E-5</c:v>
                </c:pt>
                <c:pt idx="20783">
                  <c:v>1.1E-5</c:v>
                </c:pt>
                <c:pt idx="20784">
                  <c:v>1.1E-5</c:v>
                </c:pt>
                <c:pt idx="20785">
                  <c:v>1.2E-5</c:v>
                </c:pt>
                <c:pt idx="20786">
                  <c:v>1.2E-5</c:v>
                </c:pt>
                <c:pt idx="20787">
                  <c:v>1.2999999999999999E-5</c:v>
                </c:pt>
                <c:pt idx="20788">
                  <c:v>1.2999999999999999E-5</c:v>
                </c:pt>
                <c:pt idx="20789">
                  <c:v>1.4E-5</c:v>
                </c:pt>
                <c:pt idx="20790">
                  <c:v>1.4E-5</c:v>
                </c:pt>
                <c:pt idx="20791">
                  <c:v>1.5E-5</c:v>
                </c:pt>
                <c:pt idx="20792">
                  <c:v>1.5E-5</c:v>
                </c:pt>
                <c:pt idx="20793">
                  <c:v>1.5999999999999999E-5</c:v>
                </c:pt>
                <c:pt idx="20794">
                  <c:v>1.5999999999999999E-5</c:v>
                </c:pt>
                <c:pt idx="20795">
                  <c:v>1.5999999999999999E-5</c:v>
                </c:pt>
                <c:pt idx="20796">
                  <c:v>1.7E-5</c:v>
                </c:pt>
                <c:pt idx="20797">
                  <c:v>1.7E-5</c:v>
                </c:pt>
                <c:pt idx="20798">
                  <c:v>1.8E-5</c:v>
                </c:pt>
                <c:pt idx="20799">
                  <c:v>1.8E-5</c:v>
                </c:pt>
                <c:pt idx="20800">
                  <c:v>1.8E-5</c:v>
                </c:pt>
                <c:pt idx="20801">
                  <c:v>1.9000000000000001E-5</c:v>
                </c:pt>
                <c:pt idx="20802">
                  <c:v>1.9000000000000001E-5</c:v>
                </c:pt>
                <c:pt idx="20803">
                  <c:v>1.9000000000000001E-5</c:v>
                </c:pt>
                <c:pt idx="20804">
                  <c:v>2.0000000000000002E-5</c:v>
                </c:pt>
                <c:pt idx="20805">
                  <c:v>2.0000000000000002E-5</c:v>
                </c:pt>
                <c:pt idx="20806">
                  <c:v>2.0000000000000002E-5</c:v>
                </c:pt>
                <c:pt idx="20807">
                  <c:v>2.0000000000000002E-5</c:v>
                </c:pt>
                <c:pt idx="20808">
                  <c:v>2.0999999999999999E-5</c:v>
                </c:pt>
                <c:pt idx="20809">
                  <c:v>2.0999999999999999E-5</c:v>
                </c:pt>
                <c:pt idx="20810">
                  <c:v>2.0999999999999999E-5</c:v>
                </c:pt>
                <c:pt idx="20811">
                  <c:v>2.0999999999999999E-5</c:v>
                </c:pt>
                <c:pt idx="20812">
                  <c:v>2.0999999999999999E-5</c:v>
                </c:pt>
                <c:pt idx="20813">
                  <c:v>2.0999999999999999E-5</c:v>
                </c:pt>
                <c:pt idx="20814">
                  <c:v>2.0999999999999999E-5</c:v>
                </c:pt>
                <c:pt idx="20815">
                  <c:v>2.0999999999999999E-5</c:v>
                </c:pt>
                <c:pt idx="20816">
                  <c:v>2.0999999999999999E-5</c:v>
                </c:pt>
                <c:pt idx="20817">
                  <c:v>2.0999999999999999E-5</c:v>
                </c:pt>
                <c:pt idx="20818">
                  <c:v>2.0999999999999999E-5</c:v>
                </c:pt>
                <c:pt idx="20819">
                  <c:v>2.0000000000000002E-5</c:v>
                </c:pt>
                <c:pt idx="20820">
                  <c:v>2.0000000000000002E-5</c:v>
                </c:pt>
                <c:pt idx="20821">
                  <c:v>2.0000000000000002E-5</c:v>
                </c:pt>
                <c:pt idx="20822">
                  <c:v>2.0000000000000002E-5</c:v>
                </c:pt>
                <c:pt idx="20823">
                  <c:v>1.9000000000000001E-5</c:v>
                </c:pt>
                <c:pt idx="20824">
                  <c:v>1.9000000000000001E-5</c:v>
                </c:pt>
                <c:pt idx="20825">
                  <c:v>1.8E-5</c:v>
                </c:pt>
                <c:pt idx="20826">
                  <c:v>1.8E-5</c:v>
                </c:pt>
                <c:pt idx="20827">
                  <c:v>1.7E-5</c:v>
                </c:pt>
                <c:pt idx="20828">
                  <c:v>1.5999999999999999E-5</c:v>
                </c:pt>
                <c:pt idx="20829">
                  <c:v>1.5999999999999999E-5</c:v>
                </c:pt>
                <c:pt idx="20830">
                  <c:v>1.5E-5</c:v>
                </c:pt>
                <c:pt idx="20831">
                  <c:v>1.4E-5</c:v>
                </c:pt>
                <c:pt idx="20832">
                  <c:v>1.4E-5</c:v>
                </c:pt>
                <c:pt idx="20833">
                  <c:v>1.2999999999999999E-5</c:v>
                </c:pt>
                <c:pt idx="20834">
                  <c:v>1.2E-5</c:v>
                </c:pt>
                <c:pt idx="20835">
                  <c:v>1.1E-5</c:v>
                </c:pt>
                <c:pt idx="20836">
                  <c:v>1.0000000000000001E-5</c:v>
                </c:pt>
                <c:pt idx="20837">
                  <c:v>9.0000000000000002E-6</c:v>
                </c:pt>
                <c:pt idx="20838">
                  <c:v>7.9999999999999996E-6</c:v>
                </c:pt>
                <c:pt idx="20839">
                  <c:v>6.9999999999999999E-6</c:v>
                </c:pt>
                <c:pt idx="20840">
                  <c:v>6.0000000000000002E-6</c:v>
                </c:pt>
                <c:pt idx="20841">
                  <c:v>6.0000000000000002E-6</c:v>
                </c:pt>
                <c:pt idx="20842">
                  <c:v>5.0000000000000004E-6</c:v>
                </c:pt>
                <c:pt idx="20843">
                  <c:v>3.9999999999999998E-6</c:v>
                </c:pt>
                <c:pt idx="20844">
                  <c:v>3.9999999999999998E-6</c:v>
                </c:pt>
                <c:pt idx="20845">
                  <c:v>3.9999999999999998E-6</c:v>
                </c:pt>
                <c:pt idx="20846">
                  <c:v>5.0000000000000004E-6</c:v>
                </c:pt>
                <c:pt idx="20847">
                  <c:v>5.0000000000000004E-6</c:v>
                </c:pt>
                <c:pt idx="20848">
                  <c:v>6.0000000000000002E-6</c:v>
                </c:pt>
                <c:pt idx="20849">
                  <c:v>6.9999999999999999E-6</c:v>
                </c:pt>
                <c:pt idx="20850">
                  <c:v>7.9999999999999996E-6</c:v>
                </c:pt>
                <c:pt idx="20851">
                  <c:v>9.0000000000000002E-6</c:v>
                </c:pt>
                <c:pt idx="20852">
                  <c:v>1.0000000000000001E-5</c:v>
                </c:pt>
                <c:pt idx="20853">
                  <c:v>1.1E-5</c:v>
                </c:pt>
                <c:pt idx="20854">
                  <c:v>1.2E-5</c:v>
                </c:pt>
                <c:pt idx="20855">
                  <c:v>1.2999999999999999E-5</c:v>
                </c:pt>
                <c:pt idx="20856">
                  <c:v>1.4E-5</c:v>
                </c:pt>
                <c:pt idx="20857">
                  <c:v>1.5E-5</c:v>
                </c:pt>
                <c:pt idx="20858">
                  <c:v>1.5E-5</c:v>
                </c:pt>
                <c:pt idx="20859">
                  <c:v>1.5999999999999999E-5</c:v>
                </c:pt>
                <c:pt idx="20860">
                  <c:v>1.7E-5</c:v>
                </c:pt>
                <c:pt idx="20861">
                  <c:v>1.8E-5</c:v>
                </c:pt>
                <c:pt idx="20862">
                  <c:v>1.9000000000000001E-5</c:v>
                </c:pt>
                <c:pt idx="20863">
                  <c:v>1.9000000000000001E-5</c:v>
                </c:pt>
                <c:pt idx="20864">
                  <c:v>2.0000000000000002E-5</c:v>
                </c:pt>
                <c:pt idx="20865">
                  <c:v>2.0999999999999999E-5</c:v>
                </c:pt>
                <c:pt idx="20866">
                  <c:v>2.0999999999999999E-5</c:v>
                </c:pt>
                <c:pt idx="20867">
                  <c:v>2.1999999999999999E-5</c:v>
                </c:pt>
                <c:pt idx="20868">
                  <c:v>2.1999999999999999E-5</c:v>
                </c:pt>
                <c:pt idx="20869">
                  <c:v>2.1999999999999999E-5</c:v>
                </c:pt>
                <c:pt idx="20870">
                  <c:v>2.3E-5</c:v>
                </c:pt>
                <c:pt idx="20871">
                  <c:v>2.3E-5</c:v>
                </c:pt>
                <c:pt idx="20872">
                  <c:v>2.3E-5</c:v>
                </c:pt>
                <c:pt idx="20873">
                  <c:v>2.4000000000000001E-5</c:v>
                </c:pt>
                <c:pt idx="20874">
                  <c:v>2.4000000000000001E-5</c:v>
                </c:pt>
                <c:pt idx="20875">
                  <c:v>2.4000000000000001E-5</c:v>
                </c:pt>
                <c:pt idx="20876">
                  <c:v>2.4000000000000001E-5</c:v>
                </c:pt>
                <c:pt idx="20877">
                  <c:v>2.4000000000000001E-5</c:v>
                </c:pt>
                <c:pt idx="20878">
                  <c:v>2.4000000000000001E-5</c:v>
                </c:pt>
                <c:pt idx="20879">
                  <c:v>2.4000000000000001E-5</c:v>
                </c:pt>
                <c:pt idx="20880">
                  <c:v>2.4000000000000001E-5</c:v>
                </c:pt>
                <c:pt idx="20881">
                  <c:v>2.4000000000000001E-5</c:v>
                </c:pt>
                <c:pt idx="20882">
                  <c:v>2.4000000000000001E-5</c:v>
                </c:pt>
                <c:pt idx="20883">
                  <c:v>2.4000000000000001E-5</c:v>
                </c:pt>
                <c:pt idx="20884">
                  <c:v>2.5000000000000001E-5</c:v>
                </c:pt>
                <c:pt idx="20885">
                  <c:v>2.5000000000000001E-5</c:v>
                </c:pt>
                <c:pt idx="20886">
                  <c:v>2.5000000000000001E-5</c:v>
                </c:pt>
                <c:pt idx="20887">
                  <c:v>2.5000000000000001E-5</c:v>
                </c:pt>
                <c:pt idx="20888">
                  <c:v>2.5000000000000001E-5</c:v>
                </c:pt>
                <c:pt idx="20889">
                  <c:v>2.5000000000000001E-5</c:v>
                </c:pt>
                <c:pt idx="20890">
                  <c:v>2.5999999999999998E-5</c:v>
                </c:pt>
                <c:pt idx="20891">
                  <c:v>2.5999999999999998E-5</c:v>
                </c:pt>
                <c:pt idx="20892">
                  <c:v>2.5999999999999998E-5</c:v>
                </c:pt>
                <c:pt idx="20893">
                  <c:v>2.6999999999999999E-5</c:v>
                </c:pt>
                <c:pt idx="20894">
                  <c:v>2.6999999999999999E-5</c:v>
                </c:pt>
                <c:pt idx="20895">
                  <c:v>2.8E-5</c:v>
                </c:pt>
                <c:pt idx="20896">
                  <c:v>2.9E-5</c:v>
                </c:pt>
                <c:pt idx="20897">
                  <c:v>2.9E-5</c:v>
                </c:pt>
                <c:pt idx="20898">
                  <c:v>3.0000000000000001E-5</c:v>
                </c:pt>
                <c:pt idx="20899">
                  <c:v>3.1000000000000001E-5</c:v>
                </c:pt>
                <c:pt idx="20900">
                  <c:v>3.1999999999999999E-5</c:v>
                </c:pt>
                <c:pt idx="20901">
                  <c:v>3.3000000000000003E-5</c:v>
                </c:pt>
                <c:pt idx="20902">
                  <c:v>3.4E-5</c:v>
                </c:pt>
                <c:pt idx="20903">
                  <c:v>3.4E-5</c:v>
                </c:pt>
                <c:pt idx="20904">
                  <c:v>3.4999999999999997E-5</c:v>
                </c:pt>
                <c:pt idx="20905">
                  <c:v>3.6000000000000001E-5</c:v>
                </c:pt>
                <c:pt idx="20906">
                  <c:v>3.6999999999999998E-5</c:v>
                </c:pt>
                <c:pt idx="20907">
                  <c:v>3.8000000000000002E-5</c:v>
                </c:pt>
                <c:pt idx="20908">
                  <c:v>3.8999999999999999E-5</c:v>
                </c:pt>
                <c:pt idx="20909">
                  <c:v>4.0000000000000003E-5</c:v>
                </c:pt>
                <c:pt idx="20910">
                  <c:v>4.1E-5</c:v>
                </c:pt>
                <c:pt idx="20911">
                  <c:v>4.1999999999999998E-5</c:v>
                </c:pt>
                <c:pt idx="20912">
                  <c:v>4.3000000000000002E-5</c:v>
                </c:pt>
                <c:pt idx="20913">
                  <c:v>4.3000000000000002E-5</c:v>
                </c:pt>
                <c:pt idx="20914">
                  <c:v>4.3999999999999999E-5</c:v>
                </c:pt>
                <c:pt idx="20915">
                  <c:v>4.5000000000000003E-5</c:v>
                </c:pt>
                <c:pt idx="20916">
                  <c:v>4.6E-5</c:v>
                </c:pt>
                <c:pt idx="20917">
                  <c:v>4.6E-5</c:v>
                </c:pt>
                <c:pt idx="20918">
                  <c:v>4.6999999999999997E-5</c:v>
                </c:pt>
                <c:pt idx="20919">
                  <c:v>4.6999999999999997E-5</c:v>
                </c:pt>
                <c:pt idx="20920">
                  <c:v>4.8000000000000001E-5</c:v>
                </c:pt>
                <c:pt idx="20921">
                  <c:v>4.8000000000000001E-5</c:v>
                </c:pt>
                <c:pt idx="20922">
                  <c:v>4.8000000000000001E-5</c:v>
                </c:pt>
                <c:pt idx="20923">
                  <c:v>4.8999999999999998E-5</c:v>
                </c:pt>
                <c:pt idx="20924">
                  <c:v>4.8999999999999998E-5</c:v>
                </c:pt>
                <c:pt idx="20925">
                  <c:v>4.8999999999999998E-5</c:v>
                </c:pt>
                <c:pt idx="20926">
                  <c:v>4.8999999999999998E-5</c:v>
                </c:pt>
                <c:pt idx="20927">
                  <c:v>4.8999999999999998E-5</c:v>
                </c:pt>
                <c:pt idx="20928">
                  <c:v>4.8999999999999998E-5</c:v>
                </c:pt>
                <c:pt idx="20929">
                  <c:v>4.8999999999999998E-5</c:v>
                </c:pt>
                <c:pt idx="20930">
                  <c:v>4.8000000000000001E-5</c:v>
                </c:pt>
                <c:pt idx="20931">
                  <c:v>4.8000000000000001E-5</c:v>
                </c:pt>
                <c:pt idx="20932">
                  <c:v>4.8000000000000001E-5</c:v>
                </c:pt>
                <c:pt idx="20933">
                  <c:v>4.8000000000000001E-5</c:v>
                </c:pt>
                <c:pt idx="20934">
                  <c:v>4.6999999999999997E-5</c:v>
                </c:pt>
                <c:pt idx="20935">
                  <c:v>4.6999999999999997E-5</c:v>
                </c:pt>
                <c:pt idx="20936">
                  <c:v>4.6E-5</c:v>
                </c:pt>
                <c:pt idx="20937">
                  <c:v>4.5000000000000003E-5</c:v>
                </c:pt>
                <c:pt idx="20938">
                  <c:v>4.5000000000000003E-5</c:v>
                </c:pt>
                <c:pt idx="20939">
                  <c:v>4.3999999999999999E-5</c:v>
                </c:pt>
                <c:pt idx="20940">
                  <c:v>4.3999999999999999E-5</c:v>
                </c:pt>
                <c:pt idx="20941">
                  <c:v>4.3000000000000002E-5</c:v>
                </c:pt>
                <c:pt idx="20942">
                  <c:v>4.1999999999999998E-5</c:v>
                </c:pt>
                <c:pt idx="20943">
                  <c:v>4.1E-5</c:v>
                </c:pt>
                <c:pt idx="20944">
                  <c:v>4.1E-5</c:v>
                </c:pt>
                <c:pt idx="20945">
                  <c:v>4.0000000000000003E-5</c:v>
                </c:pt>
                <c:pt idx="20946">
                  <c:v>3.8999999999999999E-5</c:v>
                </c:pt>
                <c:pt idx="20947">
                  <c:v>3.8000000000000002E-5</c:v>
                </c:pt>
                <c:pt idx="20948">
                  <c:v>3.6999999999999998E-5</c:v>
                </c:pt>
                <c:pt idx="20949">
                  <c:v>3.6999999999999998E-5</c:v>
                </c:pt>
                <c:pt idx="20950">
                  <c:v>3.6000000000000001E-5</c:v>
                </c:pt>
                <c:pt idx="20951">
                  <c:v>3.4999999999999997E-5</c:v>
                </c:pt>
                <c:pt idx="20952">
                  <c:v>3.4E-5</c:v>
                </c:pt>
                <c:pt idx="20953">
                  <c:v>3.4E-5</c:v>
                </c:pt>
                <c:pt idx="20954">
                  <c:v>3.3000000000000003E-5</c:v>
                </c:pt>
                <c:pt idx="20955">
                  <c:v>3.3000000000000003E-5</c:v>
                </c:pt>
                <c:pt idx="20956">
                  <c:v>3.1999999999999999E-5</c:v>
                </c:pt>
                <c:pt idx="20957">
                  <c:v>3.1000000000000001E-5</c:v>
                </c:pt>
                <c:pt idx="20958">
                  <c:v>3.1000000000000001E-5</c:v>
                </c:pt>
                <c:pt idx="20959">
                  <c:v>3.1000000000000001E-5</c:v>
                </c:pt>
                <c:pt idx="20960">
                  <c:v>3.0000000000000001E-5</c:v>
                </c:pt>
                <c:pt idx="20961">
                  <c:v>3.0000000000000001E-5</c:v>
                </c:pt>
                <c:pt idx="20962">
                  <c:v>3.0000000000000001E-5</c:v>
                </c:pt>
                <c:pt idx="20963">
                  <c:v>2.9E-5</c:v>
                </c:pt>
                <c:pt idx="20964">
                  <c:v>2.9E-5</c:v>
                </c:pt>
                <c:pt idx="20965">
                  <c:v>2.9E-5</c:v>
                </c:pt>
                <c:pt idx="20966">
                  <c:v>2.9E-5</c:v>
                </c:pt>
                <c:pt idx="20967">
                  <c:v>2.9E-5</c:v>
                </c:pt>
                <c:pt idx="20968">
                  <c:v>2.9E-5</c:v>
                </c:pt>
                <c:pt idx="20969">
                  <c:v>2.9E-5</c:v>
                </c:pt>
                <c:pt idx="20970">
                  <c:v>2.9E-5</c:v>
                </c:pt>
                <c:pt idx="20971">
                  <c:v>2.9E-5</c:v>
                </c:pt>
                <c:pt idx="20972">
                  <c:v>2.9E-5</c:v>
                </c:pt>
                <c:pt idx="20973">
                  <c:v>2.9E-5</c:v>
                </c:pt>
                <c:pt idx="20974">
                  <c:v>2.8E-5</c:v>
                </c:pt>
                <c:pt idx="20975">
                  <c:v>2.8E-5</c:v>
                </c:pt>
                <c:pt idx="20976">
                  <c:v>2.8E-5</c:v>
                </c:pt>
                <c:pt idx="20977">
                  <c:v>2.8E-5</c:v>
                </c:pt>
                <c:pt idx="20978">
                  <c:v>2.8E-5</c:v>
                </c:pt>
                <c:pt idx="20979">
                  <c:v>2.8E-5</c:v>
                </c:pt>
                <c:pt idx="20980">
                  <c:v>2.8E-5</c:v>
                </c:pt>
                <c:pt idx="20981">
                  <c:v>2.8E-5</c:v>
                </c:pt>
                <c:pt idx="20982">
                  <c:v>2.6999999999999999E-5</c:v>
                </c:pt>
                <c:pt idx="20983">
                  <c:v>2.6999999999999999E-5</c:v>
                </c:pt>
                <c:pt idx="20984">
                  <c:v>2.6999999999999999E-5</c:v>
                </c:pt>
                <c:pt idx="20985">
                  <c:v>2.5999999999999998E-5</c:v>
                </c:pt>
                <c:pt idx="20986">
                  <c:v>2.5999999999999998E-5</c:v>
                </c:pt>
                <c:pt idx="20987">
                  <c:v>2.5999999999999998E-5</c:v>
                </c:pt>
                <c:pt idx="20988">
                  <c:v>2.5000000000000001E-5</c:v>
                </c:pt>
                <c:pt idx="20989">
                  <c:v>2.5000000000000001E-5</c:v>
                </c:pt>
                <c:pt idx="20990">
                  <c:v>2.4000000000000001E-5</c:v>
                </c:pt>
                <c:pt idx="20991">
                  <c:v>2.3E-5</c:v>
                </c:pt>
                <c:pt idx="20992">
                  <c:v>2.3E-5</c:v>
                </c:pt>
                <c:pt idx="20993">
                  <c:v>2.1999999999999999E-5</c:v>
                </c:pt>
                <c:pt idx="20994">
                  <c:v>2.1999999999999999E-5</c:v>
                </c:pt>
                <c:pt idx="20995">
                  <c:v>2.0999999999999999E-5</c:v>
                </c:pt>
                <c:pt idx="20996">
                  <c:v>2.0000000000000002E-5</c:v>
                </c:pt>
                <c:pt idx="20997">
                  <c:v>1.9000000000000001E-5</c:v>
                </c:pt>
                <c:pt idx="20998">
                  <c:v>1.9000000000000001E-5</c:v>
                </c:pt>
                <c:pt idx="20999">
                  <c:v>1.8E-5</c:v>
                </c:pt>
                <c:pt idx="21000">
                  <c:v>1.7E-5</c:v>
                </c:pt>
                <c:pt idx="21001">
                  <c:v>1.5999999999999999E-5</c:v>
                </c:pt>
                <c:pt idx="21002">
                  <c:v>1.5999999999999999E-5</c:v>
                </c:pt>
                <c:pt idx="21003">
                  <c:v>1.5E-5</c:v>
                </c:pt>
                <c:pt idx="21004">
                  <c:v>1.4E-5</c:v>
                </c:pt>
                <c:pt idx="21005">
                  <c:v>1.2999999999999999E-5</c:v>
                </c:pt>
                <c:pt idx="21006">
                  <c:v>1.2999999999999999E-5</c:v>
                </c:pt>
                <c:pt idx="21007">
                  <c:v>1.2E-5</c:v>
                </c:pt>
                <c:pt idx="21008">
                  <c:v>1.1E-5</c:v>
                </c:pt>
                <c:pt idx="21009">
                  <c:v>1.0000000000000001E-5</c:v>
                </c:pt>
                <c:pt idx="21010">
                  <c:v>9.0000000000000002E-6</c:v>
                </c:pt>
                <c:pt idx="21011">
                  <c:v>9.0000000000000002E-6</c:v>
                </c:pt>
                <c:pt idx="21012">
                  <c:v>7.9999999999999996E-6</c:v>
                </c:pt>
                <c:pt idx="21013">
                  <c:v>6.9999999999999999E-6</c:v>
                </c:pt>
                <c:pt idx="21014">
                  <c:v>6.9999999999999999E-6</c:v>
                </c:pt>
                <c:pt idx="21015">
                  <c:v>6.0000000000000002E-6</c:v>
                </c:pt>
                <c:pt idx="21016">
                  <c:v>5.0000000000000004E-6</c:v>
                </c:pt>
                <c:pt idx="21017">
                  <c:v>5.0000000000000004E-6</c:v>
                </c:pt>
                <c:pt idx="21018">
                  <c:v>3.9999999999999998E-6</c:v>
                </c:pt>
                <c:pt idx="21019">
                  <c:v>3.0000000000000001E-6</c:v>
                </c:pt>
                <c:pt idx="21020">
                  <c:v>3.0000000000000001E-6</c:v>
                </c:pt>
                <c:pt idx="21021">
                  <c:v>3.0000000000000001E-6</c:v>
                </c:pt>
                <c:pt idx="21022">
                  <c:v>3.0000000000000001E-6</c:v>
                </c:pt>
                <c:pt idx="21023">
                  <c:v>3.0000000000000001E-6</c:v>
                </c:pt>
                <c:pt idx="21024">
                  <c:v>3.0000000000000001E-6</c:v>
                </c:pt>
                <c:pt idx="21025">
                  <c:v>3.9999999999999998E-6</c:v>
                </c:pt>
                <c:pt idx="21026">
                  <c:v>3.9999999999999998E-6</c:v>
                </c:pt>
                <c:pt idx="21027">
                  <c:v>5.0000000000000004E-6</c:v>
                </c:pt>
                <c:pt idx="21028">
                  <c:v>6.0000000000000002E-6</c:v>
                </c:pt>
                <c:pt idx="21029">
                  <c:v>6.0000000000000002E-6</c:v>
                </c:pt>
                <c:pt idx="21030">
                  <c:v>6.9999999999999999E-6</c:v>
                </c:pt>
                <c:pt idx="21031">
                  <c:v>7.9999999999999996E-6</c:v>
                </c:pt>
                <c:pt idx="21032">
                  <c:v>9.0000000000000002E-6</c:v>
                </c:pt>
                <c:pt idx="21033">
                  <c:v>1.0000000000000001E-5</c:v>
                </c:pt>
                <c:pt idx="21034">
                  <c:v>1.1E-5</c:v>
                </c:pt>
                <c:pt idx="21035">
                  <c:v>1.2E-5</c:v>
                </c:pt>
                <c:pt idx="21036">
                  <c:v>1.2999999999999999E-5</c:v>
                </c:pt>
                <c:pt idx="21037">
                  <c:v>1.5E-5</c:v>
                </c:pt>
                <c:pt idx="21038">
                  <c:v>1.5999999999999999E-5</c:v>
                </c:pt>
                <c:pt idx="21039">
                  <c:v>1.7E-5</c:v>
                </c:pt>
                <c:pt idx="21040">
                  <c:v>1.8E-5</c:v>
                </c:pt>
                <c:pt idx="21041">
                  <c:v>1.9000000000000001E-5</c:v>
                </c:pt>
                <c:pt idx="21042">
                  <c:v>2.0000000000000002E-5</c:v>
                </c:pt>
                <c:pt idx="21043">
                  <c:v>2.1999999999999999E-5</c:v>
                </c:pt>
                <c:pt idx="21044">
                  <c:v>2.3E-5</c:v>
                </c:pt>
                <c:pt idx="21045">
                  <c:v>2.4000000000000001E-5</c:v>
                </c:pt>
                <c:pt idx="21046">
                  <c:v>2.5000000000000001E-5</c:v>
                </c:pt>
                <c:pt idx="21047">
                  <c:v>2.5999999999999998E-5</c:v>
                </c:pt>
                <c:pt idx="21048">
                  <c:v>2.6999999999999999E-5</c:v>
                </c:pt>
                <c:pt idx="21049">
                  <c:v>2.8E-5</c:v>
                </c:pt>
                <c:pt idx="21050">
                  <c:v>2.9E-5</c:v>
                </c:pt>
                <c:pt idx="21051">
                  <c:v>3.0000000000000001E-5</c:v>
                </c:pt>
                <c:pt idx="21052">
                  <c:v>3.1000000000000001E-5</c:v>
                </c:pt>
                <c:pt idx="21053">
                  <c:v>3.1999999999999999E-5</c:v>
                </c:pt>
                <c:pt idx="21054">
                  <c:v>3.3000000000000003E-5</c:v>
                </c:pt>
                <c:pt idx="21055">
                  <c:v>3.3000000000000003E-5</c:v>
                </c:pt>
                <c:pt idx="21056">
                  <c:v>3.4E-5</c:v>
                </c:pt>
                <c:pt idx="21057">
                  <c:v>3.4999999999999997E-5</c:v>
                </c:pt>
                <c:pt idx="21058">
                  <c:v>3.4999999999999997E-5</c:v>
                </c:pt>
                <c:pt idx="21059">
                  <c:v>3.6000000000000001E-5</c:v>
                </c:pt>
                <c:pt idx="21060">
                  <c:v>3.6000000000000001E-5</c:v>
                </c:pt>
                <c:pt idx="21061">
                  <c:v>3.6000000000000001E-5</c:v>
                </c:pt>
                <c:pt idx="21062">
                  <c:v>3.6000000000000001E-5</c:v>
                </c:pt>
                <c:pt idx="21063">
                  <c:v>3.6000000000000001E-5</c:v>
                </c:pt>
                <c:pt idx="21064">
                  <c:v>3.6000000000000001E-5</c:v>
                </c:pt>
                <c:pt idx="21065">
                  <c:v>3.6000000000000001E-5</c:v>
                </c:pt>
                <c:pt idx="21066">
                  <c:v>3.6000000000000001E-5</c:v>
                </c:pt>
                <c:pt idx="21067">
                  <c:v>3.4999999999999997E-5</c:v>
                </c:pt>
                <c:pt idx="21068">
                  <c:v>3.4999999999999997E-5</c:v>
                </c:pt>
                <c:pt idx="21069">
                  <c:v>3.4E-5</c:v>
                </c:pt>
                <c:pt idx="21070">
                  <c:v>3.3000000000000003E-5</c:v>
                </c:pt>
                <c:pt idx="21071">
                  <c:v>3.1999999999999999E-5</c:v>
                </c:pt>
                <c:pt idx="21072">
                  <c:v>3.1000000000000001E-5</c:v>
                </c:pt>
                <c:pt idx="21073">
                  <c:v>3.0000000000000001E-5</c:v>
                </c:pt>
                <c:pt idx="21074">
                  <c:v>2.9E-5</c:v>
                </c:pt>
                <c:pt idx="21075">
                  <c:v>2.8E-5</c:v>
                </c:pt>
                <c:pt idx="21076">
                  <c:v>2.5999999999999998E-5</c:v>
                </c:pt>
                <c:pt idx="21077">
                  <c:v>2.5000000000000001E-5</c:v>
                </c:pt>
                <c:pt idx="21078">
                  <c:v>2.3E-5</c:v>
                </c:pt>
                <c:pt idx="21079">
                  <c:v>2.1999999999999999E-5</c:v>
                </c:pt>
                <c:pt idx="21080">
                  <c:v>2.0000000000000002E-5</c:v>
                </c:pt>
                <c:pt idx="21081">
                  <c:v>1.8E-5</c:v>
                </c:pt>
                <c:pt idx="21082">
                  <c:v>1.5999999999999999E-5</c:v>
                </c:pt>
                <c:pt idx="21083">
                  <c:v>1.5E-5</c:v>
                </c:pt>
                <c:pt idx="21084">
                  <c:v>1.2999999999999999E-5</c:v>
                </c:pt>
                <c:pt idx="21085">
                  <c:v>1.1E-5</c:v>
                </c:pt>
                <c:pt idx="21086">
                  <c:v>9.0000000000000002E-6</c:v>
                </c:pt>
                <c:pt idx="21087">
                  <c:v>6.9999999999999999E-6</c:v>
                </c:pt>
                <c:pt idx="21088">
                  <c:v>5.0000000000000004E-6</c:v>
                </c:pt>
                <c:pt idx="21089">
                  <c:v>3.9999999999999998E-6</c:v>
                </c:pt>
                <c:pt idx="21090">
                  <c:v>3.9999999999999998E-6</c:v>
                </c:pt>
                <c:pt idx="21091">
                  <c:v>5.0000000000000004E-6</c:v>
                </c:pt>
                <c:pt idx="21092">
                  <c:v>6.0000000000000002E-6</c:v>
                </c:pt>
                <c:pt idx="21093">
                  <c:v>7.9999999999999996E-6</c:v>
                </c:pt>
                <c:pt idx="21094">
                  <c:v>1.0000000000000001E-5</c:v>
                </c:pt>
                <c:pt idx="21095">
                  <c:v>1.2E-5</c:v>
                </c:pt>
                <c:pt idx="21096">
                  <c:v>1.4E-5</c:v>
                </c:pt>
                <c:pt idx="21097">
                  <c:v>1.5999999999999999E-5</c:v>
                </c:pt>
                <c:pt idx="21098">
                  <c:v>1.8E-5</c:v>
                </c:pt>
                <c:pt idx="21099">
                  <c:v>2.0000000000000002E-5</c:v>
                </c:pt>
                <c:pt idx="21100">
                  <c:v>2.1999999999999999E-5</c:v>
                </c:pt>
                <c:pt idx="21101">
                  <c:v>2.4000000000000001E-5</c:v>
                </c:pt>
                <c:pt idx="21102">
                  <c:v>2.5999999999999998E-5</c:v>
                </c:pt>
                <c:pt idx="21103">
                  <c:v>2.8E-5</c:v>
                </c:pt>
                <c:pt idx="21104">
                  <c:v>3.0000000000000001E-5</c:v>
                </c:pt>
                <c:pt idx="21105">
                  <c:v>3.1000000000000001E-5</c:v>
                </c:pt>
                <c:pt idx="21106">
                  <c:v>3.3000000000000003E-5</c:v>
                </c:pt>
                <c:pt idx="21107">
                  <c:v>3.4E-5</c:v>
                </c:pt>
                <c:pt idx="21108">
                  <c:v>3.6000000000000001E-5</c:v>
                </c:pt>
                <c:pt idx="21109">
                  <c:v>3.6999999999999998E-5</c:v>
                </c:pt>
                <c:pt idx="21110">
                  <c:v>3.8000000000000002E-5</c:v>
                </c:pt>
                <c:pt idx="21111">
                  <c:v>4.0000000000000003E-5</c:v>
                </c:pt>
                <c:pt idx="21112">
                  <c:v>4.1E-5</c:v>
                </c:pt>
                <c:pt idx="21113">
                  <c:v>4.1999999999999998E-5</c:v>
                </c:pt>
                <c:pt idx="21114">
                  <c:v>4.1999999999999998E-5</c:v>
                </c:pt>
                <c:pt idx="21115">
                  <c:v>4.3000000000000002E-5</c:v>
                </c:pt>
                <c:pt idx="21116">
                  <c:v>4.3999999999999999E-5</c:v>
                </c:pt>
                <c:pt idx="21117">
                  <c:v>4.3999999999999999E-5</c:v>
                </c:pt>
                <c:pt idx="21118">
                  <c:v>4.5000000000000003E-5</c:v>
                </c:pt>
                <c:pt idx="21119">
                  <c:v>4.5000000000000003E-5</c:v>
                </c:pt>
                <c:pt idx="21120">
                  <c:v>4.6E-5</c:v>
                </c:pt>
                <c:pt idx="21121">
                  <c:v>4.6E-5</c:v>
                </c:pt>
                <c:pt idx="21122">
                  <c:v>4.6E-5</c:v>
                </c:pt>
                <c:pt idx="21123">
                  <c:v>4.6E-5</c:v>
                </c:pt>
                <c:pt idx="21124">
                  <c:v>4.6E-5</c:v>
                </c:pt>
                <c:pt idx="21125">
                  <c:v>4.6E-5</c:v>
                </c:pt>
                <c:pt idx="21126">
                  <c:v>4.6E-5</c:v>
                </c:pt>
                <c:pt idx="21127">
                  <c:v>4.5000000000000003E-5</c:v>
                </c:pt>
                <c:pt idx="21128">
                  <c:v>4.5000000000000003E-5</c:v>
                </c:pt>
                <c:pt idx="21129">
                  <c:v>4.5000000000000003E-5</c:v>
                </c:pt>
                <c:pt idx="21130">
                  <c:v>4.3999999999999999E-5</c:v>
                </c:pt>
                <c:pt idx="21131">
                  <c:v>4.3999999999999999E-5</c:v>
                </c:pt>
                <c:pt idx="21132">
                  <c:v>4.3000000000000002E-5</c:v>
                </c:pt>
                <c:pt idx="21133">
                  <c:v>4.1999999999999998E-5</c:v>
                </c:pt>
                <c:pt idx="21134">
                  <c:v>4.1999999999999998E-5</c:v>
                </c:pt>
                <c:pt idx="21135">
                  <c:v>4.1E-5</c:v>
                </c:pt>
                <c:pt idx="21136">
                  <c:v>4.0000000000000003E-5</c:v>
                </c:pt>
                <c:pt idx="21137">
                  <c:v>3.8999999999999999E-5</c:v>
                </c:pt>
                <c:pt idx="21138">
                  <c:v>3.8000000000000002E-5</c:v>
                </c:pt>
                <c:pt idx="21139">
                  <c:v>3.6999999999999998E-5</c:v>
                </c:pt>
                <c:pt idx="21140">
                  <c:v>3.6999999999999998E-5</c:v>
                </c:pt>
                <c:pt idx="21141">
                  <c:v>3.6000000000000001E-5</c:v>
                </c:pt>
                <c:pt idx="21142">
                  <c:v>3.4999999999999997E-5</c:v>
                </c:pt>
                <c:pt idx="21143">
                  <c:v>3.4E-5</c:v>
                </c:pt>
                <c:pt idx="21144">
                  <c:v>3.3000000000000003E-5</c:v>
                </c:pt>
                <c:pt idx="21145">
                  <c:v>3.1999999999999999E-5</c:v>
                </c:pt>
                <c:pt idx="21146">
                  <c:v>3.1000000000000001E-5</c:v>
                </c:pt>
                <c:pt idx="21147">
                  <c:v>3.0000000000000001E-5</c:v>
                </c:pt>
                <c:pt idx="21148">
                  <c:v>2.9E-5</c:v>
                </c:pt>
                <c:pt idx="21149">
                  <c:v>2.8E-5</c:v>
                </c:pt>
                <c:pt idx="21150">
                  <c:v>2.6999999999999999E-5</c:v>
                </c:pt>
                <c:pt idx="21151">
                  <c:v>2.5999999999999998E-5</c:v>
                </c:pt>
                <c:pt idx="21152">
                  <c:v>2.5000000000000001E-5</c:v>
                </c:pt>
                <c:pt idx="21153">
                  <c:v>2.4000000000000001E-5</c:v>
                </c:pt>
                <c:pt idx="21154">
                  <c:v>2.3E-5</c:v>
                </c:pt>
                <c:pt idx="21155">
                  <c:v>2.1999999999999999E-5</c:v>
                </c:pt>
                <c:pt idx="21156">
                  <c:v>2.1999999999999999E-5</c:v>
                </c:pt>
                <c:pt idx="21157">
                  <c:v>2.0999999999999999E-5</c:v>
                </c:pt>
                <c:pt idx="21158">
                  <c:v>2.0000000000000002E-5</c:v>
                </c:pt>
                <c:pt idx="21159">
                  <c:v>1.9000000000000001E-5</c:v>
                </c:pt>
                <c:pt idx="21160">
                  <c:v>1.9000000000000001E-5</c:v>
                </c:pt>
                <c:pt idx="21161">
                  <c:v>1.8E-5</c:v>
                </c:pt>
                <c:pt idx="21162">
                  <c:v>1.7E-5</c:v>
                </c:pt>
                <c:pt idx="21163">
                  <c:v>1.7E-5</c:v>
                </c:pt>
                <c:pt idx="21164">
                  <c:v>1.5999999999999999E-5</c:v>
                </c:pt>
                <c:pt idx="21165">
                  <c:v>1.5E-5</c:v>
                </c:pt>
                <c:pt idx="21166">
                  <c:v>1.5E-5</c:v>
                </c:pt>
                <c:pt idx="21167">
                  <c:v>1.4E-5</c:v>
                </c:pt>
                <c:pt idx="21168">
                  <c:v>1.4E-5</c:v>
                </c:pt>
                <c:pt idx="21169">
                  <c:v>1.4E-5</c:v>
                </c:pt>
                <c:pt idx="21170">
                  <c:v>1.2999999999999999E-5</c:v>
                </c:pt>
                <c:pt idx="21171">
                  <c:v>1.2999999999999999E-5</c:v>
                </c:pt>
                <c:pt idx="21172">
                  <c:v>1.2999999999999999E-5</c:v>
                </c:pt>
                <c:pt idx="21173">
                  <c:v>1.2999999999999999E-5</c:v>
                </c:pt>
                <c:pt idx="21174">
                  <c:v>1.2999999999999999E-5</c:v>
                </c:pt>
                <c:pt idx="21175">
                  <c:v>1.2999999999999999E-5</c:v>
                </c:pt>
                <c:pt idx="21176">
                  <c:v>1.2999999999999999E-5</c:v>
                </c:pt>
                <c:pt idx="21177">
                  <c:v>1.2999999999999999E-5</c:v>
                </c:pt>
                <c:pt idx="21178">
                  <c:v>1.2999999999999999E-5</c:v>
                </c:pt>
                <c:pt idx="21179">
                  <c:v>1.2999999999999999E-5</c:v>
                </c:pt>
                <c:pt idx="21180">
                  <c:v>1.2999999999999999E-5</c:v>
                </c:pt>
                <c:pt idx="21181">
                  <c:v>1.2999999999999999E-5</c:v>
                </c:pt>
                <c:pt idx="21182">
                  <c:v>1.2999999999999999E-5</c:v>
                </c:pt>
                <c:pt idx="21183">
                  <c:v>1.2999999999999999E-5</c:v>
                </c:pt>
                <c:pt idx="21184">
                  <c:v>1.2999999999999999E-5</c:v>
                </c:pt>
                <c:pt idx="21185">
                  <c:v>1.2999999999999999E-5</c:v>
                </c:pt>
                <c:pt idx="21186">
                  <c:v>1.2999999999999999E-5</c:v>
                </c:pt>
                <c:pt idx="21187">
                  <c:v>1.2999999999999999E-5</c:v>
                </c:pt>
                <c:pt idx="21188">
                  <c:v>1.2999999999999999E-5</c:v>
                </c:pt>
                <c:pt idx="21189">
                  <c:v>1.2999999999999999E-5</c:v>
                </c:pt>
                <c:pt idx="21190">
                  <c:v>1.2999999999999999E-5</c:v>
                </c:pt>
                <c:pt idx="21191">
                  <c:v>1.2999999999999999E-5</c:v>
                </c:pt>
                <c:pt idx="21192">
                  <c:v>1.2999999999999999E-5</c:v>
                </c:pt>
                <c:pt idx="21193">
                  <c:v>1.2999999999999999E-5</c:v>
                </c:pt>
                <c:pt idx="21194">
                  <c:v>1.2999999999999999E-5</c:v>
                </c:pt>
                <c:pt idx="21195">
                  <c:v>1.2E-5</c:v>
                </c:pt>
                <c:pt idx="21196">
                  <c:v>1.2E-5</c:v>
                </c:pt>
                <c:pt idx="21197">
                  <c:v>1.2E-5</c:v>
                </c:pt>
                <c:pt idx="21198">
                  <c:v>1.1E-5</c:v>
                </c:pt>
                <c:pt idx="21199">
                  <c:v>1.1E-5</c:v>
                </c:pt>
                <c:pt idx="21200">
                  <c:v>1.1E-5</c:v>
                </c:pt>
                <c:pt idx="21201">
                  <c:v>1.0000000000000001E-5</c:v>
                </c:pt>
                <c:pt idx="21202">
                  <c:v>1.0000000000000001E-5</c:v>
                </c:pt>
                <c:pt idx="21203">
                  <c:v>9.0000000000000002E-6</c:v>
                </c:pt>
                <c:pt idx="21204">
                  <c:v>9.0000000000000002E-6</c:v>
                </c:pt>
                <c:pt idx="21205">
                  <c:v>7.9999999999999996E-6</c:v>
                </c:pt>
                <c:pt idx="21206">
                  <c:v>6.9999999999999999E-6</c:v>
                </c:pt>
                <c:pt idx="21207">
                  <c:v>6.9999999999999999E-6</c:v>
                </c:pt>
                <c:pt idx="21208">
                  <c:v>6.0000000000000002E-6</c:v>
                </c:pt>
                <c:pt idx="21209">
                  <c:v>6.0000000000000002E-6</c:v>
                </c:pt>
                <c:pt idx="21210">
                  <c:v>5.0000000000000004E-6</c:v>
                </c:pt>
                <c:pt idx="21211">
                  <c:v>5.0000000000000004E-6</c:v>
                </c:pt>
                <c:pt idx="21212">
                  <c:v>3.9999999999999998E-6</c:v>
                </c:pt>
                <c:pt idx="21213">
                  <c:v>3.9999999999999998E-6</c:v>
                </c:pt>
                <c:pt idx="21214">
                  <c:v>3.9999999999999998E-6</c:v>
                </c:pt>
                <c:pt idx="21215">
                  <c:v>3.9999999999999998E-6</c:v>
                </c:pt>
                <c:pt idx="21216">
                  <c:v>3.9999999999999998E-6</c:v>
                </c:pt>
                <c:pt idx="21217">
                  <c:v>3.9999999999999998E-6</c:v>
                </c:pt>
                <c:pt idx="21218">
                  <c:v>5.0000000000000004E-6</c:v>
                </c:pt>
                <c:pt idx="21219">
                  <c:v>5.0000000000000004E-6</c:v>
                </c:pt>
                <c:pt idx="21220">
                  <c:v>6.0000000000000002E-6</c:v>
                </c:pt>
                <c:pt idx="21221">
                  <c:v>6.9999999999999999E-6</c:v>
                </c:pt>
                <c:pt idx="21222">
                  <c:v>6.9999999999999999E-6</c:v>
                </c:pt>
                <c:pt idx="21223">
                  <c:v>7.9999999999999996E-6</c:v>
                </c:pt>
                <c:pt idx="21224">
                  <c:v>9.0000000000000002E-6</c:v>
                </c:pt>
                <c:pt idx="21225">
                  <c:v>9.0000000000000002E-6</c:v>
                </c:pt>
                <c:pt idx="21226">
                  <c:v>1.0000000000000001E-5</c:v>
                </c:pt>
                <c:pt idx="21227">
                  <c:v>1.1E-5</c:v>
                </c:pt>
                <c:pt idx="21228">
                  <c:v>1.1E-5</c:v>
                </c:pt>
                <c:pt idx="21229">
                  <c:v>1.2E-5</c:v>
                </c:pt>
                <c:pt idx="21230">
                  <c:v>1.2999999999999999E-5</c:v>
                </c:pt>
                <c:pt idx="21231">
                  <c:v>1.2999999999999999E-5</c:v>
                </c:pt>
                <c:pt idx="21232">
                  <c:v>1.4E-5</c:v>
                </c:pt>
                <c:pt idx="21233">
                  <c:v>1.4E-5</c:v>
                </c:pt>
                <c:pt idx="21234">
                  <c:v>1.5E-5</c:v>
                </c:pt>
                <c:pt idx="21235">
                  <c:v>1.5E-5</c:v>
                </c:pt>
                <c:pt idx="21236">
                  <c:v>1.5999999999999999E-5</c:v>
                </c:pt>
                <c:pt idx="21237">
                  <c:v>1.5999999999999999E-5</c:v>
                </c:pt>
                <c:pt idx="21238">
                  <c:v>1.7E-5</c:v>
                </c:pt>
                <c:pt idx="21239">
                  <c:v>1.7E-5</c:v>
                </c:pt>
                <c:pt idx="21240">
                  <c:v>1.7E-5</c:v>
                </c:pt>
                <c:pt idx="21241">
                  <c:v>1.8E-5</c:v>
                </c:pt>
                <c:pt idx="21242">
                  <c:v>1.8E-5</c:v>
                </c:pt>
                <c:pt idx="21243">
                  <c:v>1.8E-5</c:v>
                </c:pt>
                <c:pt idx="21244">
                  <c:v>1.9000000000000001E-5</c:v>
                </c:pt>
                <c:pt idx="21245">
                  <c:v>1.9000000000000001E-5</c:v>
                </c:pt>
                <c:pt idx="21246">
                  <c:v>1.9000000000000001E-5</c:v>
                </c:pt>
                <c:pt idx="21247">
                  <c:v>1.9000000000000001E-5</c:v>
                </c:pt>
                <c:pt idx="21248">
                  <c:v>1.9000000000000001E-5</c:v>
                </c:pt>
                <c:pt idx="21249">
                  <c:v>2.0000000000000002E-5</c:v>
                </c:pt>
                <c:pt idx="21250">
                  <c:v>2.0000000000000002E-5</c:v>
                </c:pt>
                <c:pt idx="21251">
                  <c:v>2.0000000000000002E-5</c:v>
                </c:pt>
                <c:pt idx="21252">
                  <c:v>2.0000000000000002E-5</c:v>
                </c:pt>
                <c:pt idx="21253">
                  <c:v>2.0000000000000002E-5</c:v>
                </c:pt>
                <c:pt idx="21254">
                  <c:v>2.0000000000000002E-5</c:v>
                </c:pt>
                <c:pt idx="21255">
                  <c:v>2.0999999999999999E-5</c:v>
                </c:pt>
                <c:pt idx="21256">
                  <c:v>2.0999999999999999E-5</c:v>
                </c:pt>
                <c:pt idx="21257">
                  <c:v>2.0999999999999999E-5</c:v>
                </c:pt>
                <c:pt idx="21258">
                  <c:v>2.0999999999999999E-5</c:v>
                </c:pt>
                <c:pt idx="21259">
                  <c:v>2.0999999999999999E-5</c:v>
                </c:pt>
                <c:pt idx="21260">
                  <c:v>2.0999999999999999E-5</c:v>
                </c:pt>
                <c:pt idx="21261">
                  <c:v>2.0999999999999999E-5</c:v>
                </c:pt>
                <c:pt idx="21262">
                  <c:v>2.0999999999999999E-5</c:v>
                </c:pt>
                <c:pt idx="21263">
                  <c:v>2.0999999999999999E-5</c:v>
                </c:pt>
                <c:pt idx="21264">
                  <c:v>2.0999999999999999E-5</c:v>
                </c:pt>
                <c:pt idx="21265">
                  <c:v>2.0999999999999999E-5</c:v>
                </c:pt>
                <c:pt idx="21266">
                  <c:v>2.0999999999999999E-5</c:v>
                </c:pt>
                <c:pt idx="21267">
                  <c:v>2.0999999999999999E-5</c:v>
                </c:pt>
                <c:pt idx="21268">
                  <c:v>2.0999999999999999E-5</c:v>
                </c:pt>
                <c:pt idx="21269">
                  <c:v>2.0000000000000002E-5</c:v>
                </c:pt>
                <c:pt idx="21270">
                  <c:v>2.0000000000000002E-5</c:v>
                </c:pt>
                <c:pt idx="21271">
                  <c:v>2.0000000000000002E-5</c:v>
                </c:pt>
                <c:pt idx="21272">
                  <c:v>1.9000000000000001E-5</c:v>
                </c:pt>
                <c:pt idx="21273">
                  <c:v>1.9000000000000001E-5</c:v>
                </c:pt>
                <c:pt idx="21274">
                  <c:v>1.9000000000000001E-5</c:v>
                </c:pt>
                <c:pt idx="21275">
                  <c:v>1.8E-5</c:v>
                </c:pt>
                <c:pt idx="21276">
                  <c:v>1.7E-5</c:v>
                </c:pt>
                <c:pt idx="21277">
                  <c:v>1.7E-5</c:v>
                </c:pt>
                <c:pt idx="21278">
                  <c:v>1.5999999999999999E-5</c:v>
                </c:pt>
                <c:pt idx="21279">
                  <c:v>1.5E-5</c:v>
                </c:pt>
                <c:pt idx="21280">
                  <c:v>1.4E-5</c:v>
                </c:pt>
                <c:pt idx="21281">
                  <c:v>1.4E-5</c:v>
                </c:pt>
                <c:pt idx="21282">
                  <c:v>1.2999999999999999E-5</c:v>
                </c:pt>
                <c:pt idx="21283">
                  <c:v>1.2E-5</c:v>
                </c:pt>
                <c:pt idx="21284">
                  <c:v>1.1E-5</c:v>
                </c:pt>
                <c:pt idx="21285">
                  <c:v>1.0000000000000001E-5</c:v>
                </c:pt>
                <c:pt idx="21286">
                  <c:v>9.0000000000000002E-6</c:v>
                </c:pt>
                <c:pt idx="21287">
                  <c:v>7.9999999999999996E-6</c:v>
                </c:pt>
                <c:pt idx="21288">
                  <c:v>6.9999999999999999E-6</c:v>
                </c:pt>
                <c:pt idx="21289">
                  <c:v>6.0000000000000002E-6</c:v>
                </c:pt>
                <c:pt idx="21290">
                  <c:v>5.0000000000000004E-6</c:v>
                </c:pt>
                <c:pt idx="21291">
                  <c:v>5.0000000000000004E-6</c:v>
                </c:pt>
                <c:pt idx="21292">
                  <c:v>3.9999999999999998E-6</c:v>
                </c:pt>
                <c:pt idx="21293">
                  <c:v>3.9999999999999998E-6</c:v>
                </c:pt>
                <c:pt idx="21294">
                  <c:v>3.9999999999999998E-6</c:v>
                </c:pt>
                <c:pt idx="21295">
                  <c:v>5.0000000000000004E-6</c:v>
                </c:pt>
                <c:pt idx="21296">
                  <c:v>6.0000000000000002E-6</c:v>
                </c:pt>
                <c:pt idx="21297">
                  <c:v>6.0000000000000002E-6</c:v>
                </c:pt>
                <c:pt idx="21298">
                  <c:v>6.9999999999999999E-6</c:v>
                </c:pt>
                <c:pt idx="21299">
                  <c:v>7.9999999999999996E-6</c:v>
                </c:pt>
                <c:pt idx="21300">
                  <c:v>9.0000000000000002E-6</c:v>
                </c:pt>
                <c:pt idx="21301">
                  <c:v>1.0000000000000001E-5</c:v>
                </c:pt>
                <c:pt idx="21302">
                  <c:v>1.1E-5</c:v>
                </c:pt>
                <c:pt idx="21303">
                  <c:v>1.2E-5</c:v>
                </c:pt>
                <c:pt idx="21304">
                  <c:v>1.2999999999999999E-5</c:v>
                </c:pt>
                <c:pt idx="21305">
                  <c:v>1.4E-5</c:v>
                </c:pt>
                <c:pt idx="21306">
                  <c:v>1.5E-5</c:v>
                </c:pt>
                <c:pt idx="21307">
                  <c:v>1.5999999999999999E-5</c:v>
                </c:pt>
                <c:pt idx="21308">
                  <c:v>1.5999999999999999E-5</c:v>
                </c:pt>
                <c:pt idx="21309">
                  <c:v>1.7E-5</c:v>
                </c:pt>
                <c:pt idx="21310">
                  <c:v>1.8E-5</c:v>
                </c:pt>
                <c:pt idx="21311">
                  <c:v>1.8E-5</c:v>
                </c:pt>
                <c:pt idx="21312">
                  <c:v>1.9000000000000001E-5</c:v>
                </c:pt>
                <c:pt idx="21313">
                  <c:v>1.9000000000000001E-5</c:v>
                </c:pt>
                <c:pt idx="21314">
                  <c:v>2.0000000000000002E-5</c:v>
                </c:pt>
                <c:pt idx="21315">
                  <c:v>2.0000000000000002E-5</c:v>
                </c:pt>
                <c:pt idx="21316">
                  <c:v>2.0000000000000002E-5</c:v>
                </c:pt>
                <c:pt idx="21317">
                  <c:v>2.0000000000000002E-5</c:v>
                </c:pt>
                <c:pt idx="21318">
                  <c:v>2.0999999999999999E-5</c:v>
                </c:pt>
                <c:pt idx="21319">
                  <c:v>2.0999999999999999E-5</c:v>
                </c:pt>
                <c:pt idx="21320">
                  <c:v>2.0999999999999999E-5</c:v>
                </c:pt>
                <c:pt idx="21321">
                  <c:v>2.0999999999999999E-5</c:v>
                </c:pt>
                <c:pt idx="21322">
                  <c:v>2.0000000000000002E-5</c:v>
                </c:pt>
                <c:pt idx="21323">
                  <c:v>2.0000000000000002E-5</c:v>
                </c:pt>
                <c:pt idx="21324">
                  <c:v>2.0000000000000002E-5</c:v>
                </c:pt>
                <c:pt idx="21325">
                  <c:v>2.0000000000000002E-5</c:v>
                </c:pt>
                <c:pt idx="21326">
                  <c:v>1.9000000000000001E-5</c:v>
                </c:pt>
                <c:pt idx="21327">
                  <c:v>1.9000000000000001E-5</c:v>
                </c:pt>
                <c:pt idx="21328">
                  <c:v>1.8E-5</c:v>
                </c:pt>
                <c:pt idx="21329">
                  <c:v>1.8E-5</c:v>
                </c:pt>
                <c:pt idx="21330">
                  <c:v>1.7E-5</c:v>
                </c:pt>
                <c:pt idx="21331">
                  <c:v>1.7E-5</c:v>
                </c:pt>
                <c:pt idx="21332">
                  <c:v>1.5999999999999999E-5</c:v>
                </c:pt>
                <c:pt idx="21333">
                  <c:v>1.5999999999999999E-5</c:v>
                </c:pt>
                <c:pt idx="21334">
                  <c:v>1.5E-5</c:v>
                </c:pt>
                <c:pt idx="21335">
                  <c:v>1.5E-5</c:v>
                </c:pt>
                <c:pt idx="21336">
                  <c:v>1.4E-5</c:v>
                </c:pt>
                <c:pt idx="21337">
                  <c:v>1.4E-5</c:v>
                </c:pt>
                <c:pt idx="21338">
                  <c:v>1.4E-5</c:v>
                </c:pt>
                <c:pt idx="21339">
                  <c:v>1.2999999999999999E-5</c:v>
                </c:pt>
                <c:pt idx="21340">
                  <c:v>1.2999999999999999E-5</c:v>
                </c:pt>
                <c:pt idx="21341">
                  <c:v>1.2999999999999999E-5</c:v>
                </c:pt>
                <c:pt idx="21342">
                  <c:v>1.2999999999999999E-5</c:v>
                </c:pt>
                <c:pt idx="21343">
                  <c:v>1.4E-5</c:v>
                </c:pt>
                <c:pt idx="21344">
                  <c:v>1.4E-5</c:v>
                </c:pt>
                <c:pt idx="21345">
                  <c:v>1.5E-5</c:v>
                </c:pt>
                <c:pt idx="21346">
                  <c:v>1.5E-5</c:v>
                </c:pt>
                <c:pt idx="21347">
                  <c:v>1.5999999999999999E-5</c:v>
                </c:pt>
                <c:pt idx="21348">
                  <c:v>1.7E-5</c:v>
                </c:pt>
                <c:pt idx="21349">
                  <c:v>1.8E-5</c:v>
                </c:pt>
                <c:pt idx="21350">
                  <c:v>1.9000000000000001E-5</c:v>
                </c:pt>
                <c:pt idx="21351">
                  <c:v>2.0000000000000002E-5</c:v>
                </c:pt>
                <c:pt idx="21352">
                  <c:v>2.0999999999999999E-5</c:v>
                </c:pt>
                <c:pt idx="21353">
                  <c:v>2.0999999999999999E-5</c:v>
                </c:pt>
                <c:pt idx="21354">
                  <c:v>2.1999999999999999E-5</c:v>
                </c:pt>
                <c:pt idx="21355">
                  <c:v>2.3E-5</c:v>
                </c:pt>
                <c:pt idx="21356">
                  <c:v>2.4000000000000001E-5</c:v>
                </c:pt>
                <c:pt idx="21357">
                  <c:v>2.5000000000000001E-5</c:v>
                </c:pt>
                <c:pt idx="21358">
                  <c:v>2.5999999999999998E-5</c:v>
                </c:pt>
                <c:pt idx="21359">
                  <c:v>2.6999999999999999E-5</c:v>
                </c:pt>
                <c:pt idx="21360">
                  <c:v>2.6999999999999999E-5</c:v>
                </c:pt>
                <c:pt idx="21361">
                  <c:v>2.8E-5</c:v>
                </c:pt>
                <c:pt idx="21362">
                  <c:v>2.8E-5</c:v>
                </c:pt>
                <c:pt idx="21363">
                  <c:v>2.9E-5</c:v>
                </c:pt>
                <c:pt idx="21364">
                  <c:v>2.9E-5</c:v>
                </c:pt>
                <c:pt idx="21365">
                  <c:v>3.0000000000000001E-5</c:v>
                </c:pt>
                <c:pt idx="21366">
                  <c:v>3.0000000000000001E-5</c:v>
                </c:pt>
                <c:pt idx="21367">
                  <c:v>3.1000000000000001E-5</c:v>
                </c:pt>
                <c:pt idx="21368">
                  <c:v>3.1000000000000001E-5</c:v>
                </c:pt>
                <c:pt idx="21369">
                  <c:v>3.1000000000000001E-5</c:v>
                </c:pt>
                <c:pt idx="21370">
                  <c:v>3.1000000000000001E-5</c:v>
                </c:pt>
                <c:pt idx="21371">
                  <c:v>3.1000000000000001E-5</c:v>
                </c:pt>
                <c:pt idx="21372">
                  <c:v>3.1000000000000001E-5</c:v>
                </c:pt>
                <c:pt idx="21373">
                  <c:v>3.1000000000000001E-5</c:v>
                </c:pt>
                <c:pt idx="21374">
                  <c:v>3.1000000000000001E-5</c:v>
                </c:pt>
                <c:pt idx="21375">
                  <c:v>3.0000000000000001E-5</c:v>
                </c:pt>
                <c:pt idx="21376">
                  <c:v>3.0000000000000001E-5</c:v>
                </c:pt>
                <c:pt idx="21377">
                  <c:v>3.0000000000000001E-5</c:v>
                </c:pt>
                <c:pt idx="21378">
                  <c:v>2.9E-5</c:v>
                </c:pt>
                <c:pt idx="21379">
                  <c:v>2.9E-5</c:v>
                </c:pt>
                <c:pt idx="21380">
                  <c:v>2.8E-5</c:v>
                </c:pt>
                <c:pt idx="21381">
                  <c:v>2.8E-5</c:v>
                </c:pt>
                <c:pt idx="21382">
                  <c:v>2.8E-5</c:v>
                </c:pt>
                <c:pt idx="21383">
                  <c:v>2.6999999999999999E-5</c:v>
                </c:pt>
                <c:pt idx="21384">
                  <c:v>2.6999999999999999E-5</c:v>
                </c:pt>
                <c:pt idx="21385">
                  <c:v>2.5999999999999998E-5</c:v>
                </c:pt>
                <c:pt idx="21386">
                  <c:v>2.5999999999999998E-5</c:v>
                </c:pt>
                <c:pt idx="21387">
                  <c:v>2.5999999999999998E-5</c:v>
                </c:pt>
                <c:pt idx="21388">
                  <c:v>2.5000000000000001E-5</c:v>
                </c:pt>
                <c:pt idx="21389">
                  <c:v>2.5000000000000001E-5</c:v>
                </c:pt>
                <c:pt idx="21390">
                  <c:v>2.5000000000000001E-5</c:v>
                </c:pt>
                <c:pt idx="21391">
                  <c:v>2.5000000000000001E-5</c:v>
                </c:pt>
                <c:pt idx="21392">
                  <c:v>2.4000000000000001E-5</c:v>
                </c:pt>
                <c:pt idx="21393">
                  <c:v>2.4000000000000001E-5</c:v>
                </c:pt>
                <c:pt idx="21394">
                  <c:v>2.4000000000000001E-5</c:v>
                </c:pt>
                <c:pt idx="21395">
                  <c:v>2.4000000000000001E-5</c:v>
                </c:pt>
                <c:pt idx="21396">
                  <c:v>2.4000000000000001E-5</c:v>
                </c:pt>
                <c:pt idx="21397">
                  <c:v>2.5000000000000001E-5</c:v>
                </c:pt>
                <c:pt idx="21398">
                  <c:v>2.5000000000000001E-5</c:v>
                </c:pt>
                <c:pt idx="21399">
                  <c:v>2.5000000000000001E-5</c:v>
                </c:pt>
                <c:pt idx="21400">
                  <c:v>2.5000000000000001E-5</c:v>
                </c:pt>
                <c:pt idx="21401">
                  <c:v>2.5000000000000001E-5</c:v>
                </c:pt>
                <c:pt idx="21402">
                  <c:v>2.5000000000000001E-5</c:v>
                </c:pt>
                <c:pt idx="21403">
                  <c:v>2.5000000000000001E-5</c:v>
                </c:pt>
                <c:pt idx="21404">
                  <c:v>2.5999999999999998E-5</c:v>
                </c:pt>
                <c:pt idx="21405">
                  <c:v>2.5999999999999998E-5</c:v>
                </c:pt>
                <c:pt idx="21406">
                  <c:v>2.5999999999999998E-5</c:v>
                </c:pt>
                <c:pt idx="21407">
                  <c:v>2.5999999999999998E-5</c:v>
                </c:pt>
                <c:pt idx="21408">
                  <c:v>2.5999999999999998E-5</c:v>
                </c:pt>
                <c:pt idx="21409">
                  <c:v>2.5999999999999998E-5</c:v>
                </c:pt>
                <c:pt idx="21410">
                  <c:v>2.5999999999999998E-5</c:v>
                </c:pt>
                <c:pt idx="21411">
                  <c:v>2.5999999999999998E-5</c:v>
                </c:pt>
                <c:pt idx="21412">
                  <c:v>2.5000000000000001E-5</c:v>
                </c:pt>
                <c:pt idx="21413">
                  <c:v>2.5000000000000001E-5</c:v>
                </c:pt>
                <c:pt idx="21414">
                  <c:v>2.5000000000000001E-5</c:v>
                </c:pt>
                <c:pt idx="21415">
                  <c:v>2.5000000000000001E-5</c:v>
                </c:pt>
                <c:pt idx="21416">
                  <c:v>2.4000000000000001E-5</c:v>
                </c:pt>
                <c:pt idx="21417">
                  <c:v>2.4000000000000001E-5</c:v>
                </c:pt>
                <c:pt idx="21418">
                  <c:v>2.3E-5</c:v>
                </c:pt>
                <c:pt idx="21419">
                  <c:v>2.3E-5</c:v>
                </c:pt>
                <c:pt idx="21420">
                  <c:v>2.1999999999999999E-5</c:v>
                </c:pt>
                <c:pt idx="21421">
                  <c:v>2.1999999999999999E-5</c:v>
                </c:pt>
                <c:pt idx="21422">
                  <c:v>2.0999999999999999E-5</c:v>
                </c:pt>
                <c:pt idx="21423">
                  <c:v>2.0999999999999999E-5</c:v>
                </c:pt>
                <c:pt idx="21424">
                  <c:v>2.0000000000000002E-5</c:v>
                </c:pt>
                <c:pt idx="21425">
                  <c:v>1.9000000000000001E-5</c:v>
                </c:pt>
                <c:pt idx="21426">
                  <c:v>1.9000000000000001E-5</c:v>
                </c:pt>
                <c:pt idx="21427">
                  <c:v>1.8E-5</c:v>
                </c:pt>
                <c:pt idx="21428">
                  <c:v>1.7E-5</c:v>
                </c:pt>
                <c:pt idx="21429">
                  <c:v>1.7E-5</c:v>
                </c:pt>
                <c:pt idx="21430">
                  <c:v>1.5999999999999999E-5</c:v>
                </c:pt>
                <c:pt idx="21431">
                  <c:v>1.5999999999999999E-5</c:v>
                </c:pt>
                <c:pt idx="21432">
                  <c:v>1.5E-5</c:v>
                </c:pt>
                <c:pt idx="21433">
                  <c:v>1.5E-5</c:v>
                </c:pt>
                <c:pt idx="21434">
                  <c:v>1.4E-5</c:v>
                </c:pt>
                <c:pt idx="21435">
                  <c:v>1.4E-5</c:v>
                </c:pt>
                <c:pt idx="21436">
                  <c:v>1.4E-5</c:v>
                </c:pt>
                <c:pt idx="21437">
                  <c:v>1.4E-5</c:v>
                </c:pt>
                <c:pt idx="21438">
                  <c:v>1.4E-5</c:v>
                </c:pt>
                <c:pt idx="21439">
                  <c:v>1.4E-5</c:v>
                </c:pt>
                <c:pt idx="21440">
                  <c:v>1.5E-5</c:v>
                </c:pt>
                <c:pt idx="21441">
                  <c:v>1.5E-5</c:v>
                </c:pt>
                <c:pt idx="21442">
                  <c:v>1.5999999999999999E-5</c:v>
                </c:pt>
                <c:pt idx="21443">
                  <c:v>1.5999999999999999E-5</c:v>
                </c:pt>
                <c:pt idx="21444">
                  <c:v>1.7E-5</c:v>
                </c:pt>
                <c:pt idx="21445">
                  <c:v>1.8E-5</c:v>
                </c:pt>
                <c:pt idx="21446">
                  <c:v>1.9000000000000001E-5</c:v>
                </c:pt>
                <c:pt idx="21447">
                  <c:v>1.9000000000000001E-5</c:v>
                </c:pt>
                <c:pt idx="21448">
                  <c:v>2.0000000000000002E-5</c:v>
                </c:pt>
                <c:pt idx="21449">
                  <c:v>2.0999999999999999E-5</c:v>
                </c:pt>
                <c:pt idx="21450">
                  <c:v>2.1999999999999999E-5</c:v>
                </c:pt>
                <c:pt idx="21451">
                  <c:v>2.3E-5</c:v>
                </c:pt>
                <c:pt idx="21452">
                  <c:v>2.4000000000000001E-5</c:v>
                </c:pt>
                <c:pt idx="21453">
                  <c:v>2.4000000000000001E-5</c:v>
                </c:pt>
                <c:pt idx="21454">
                  <c:v>2.5000000000000001E-5</c:v>
                </c:pt>
                <c:pt idx="21455">
                  <c:v>2.5999999999999998E-5</c:v>
                </c:pt>
                <c:pt idx="21456">
                  <c:v>2.6999999999999999E-5</c:v>
                </c:pt>
                <c:pt idx="21457">
                  <c:v>2.6999999999999999E-5</c:v>
                </c:pt>
                <c:pt idx="21458">
                  <c:v>2.8E-5</c:v>
                </c:pt>
                <c:pt idx="21459">
                  <c:v>2.8E-5</c:v>
                </c:pt>
                <c:pt idx="21460">
                  <c:v>2.9E-5</c:v>
                </c:pt>
                <c:pt idx="21461">
                  <c:v>2.9E-5</c:v>
                </c:pt>
                <c:pt idx="21462">
                  <c:v>3.0000000000000001E-5</c:v>
                </c:pt>
                <c:pt idx="21463">
                  <c:v>3.0000000000000001E-5</c:v>
                </c:pt>
                <c:pt idx="21464">
                  <c:v>3.0000000000000001E-5</c:v>
                </c:pt>
                <c:pt idx="21465">
                  <c:v>3.1000000000000001E-5</c:v>
                </c:pt>
                <c:pt idx="21466">
                  <c:v>3.1000000000000001E-5</c:v>
                </c:pt>
                <c:pt idx="21467">
                  <c:v>3.1000000000000001E-5</c:v>
                </c:pt>
                <c:pt idx="21468">
                  <c:v>3.1000000000000001E-5</c:v>
                </c:pt>
                <c:pt idx="21469">
                  <c:v>3.1000000000000001E-5</c:v>
                </c:pt>
                <c:pt idx="21470">
                  <c:v>3.1000000000000001E-5</c:v>
                </c:pt>
                <c:pt idx="21471">
                  <c:v>3.0000000000000001E-5</c:v>
                </c:pt>
                <c:pt idx="21472">
                  <c:v>3.0000000000000001E-5</c:v>
                </c:pt>
                <c:pt idx="21473">
                  <c:v>3.0000000000000001E-5</c:v>
                </c:pt>
                <c:pt idx="21474">
                  <c:v>2.9E-5</c:v>
                </c:pt>
                <c:pt idx="21475">
                  <c:v>2.9E-5</c:v>
                </c:pt>
                <c:pt idx="21476">
                  <c:v>2.8E-5</c:v>
                </c:pt>
                <c:pt idx="21477">
                  <c:v>2.6999999999999999E-5</c:v>
                </c:pt>
                <c:pt idx="21478">
                  <c:v>2.6999999999999999E-5</c:v>
                </c:pt>
                <c:pt idx="21479">
                  <c:v>2.5999999999999998E-5</c:v>
                </c:pt>
                <c:pt idx="21480">
                  <c:v>2.5000000000000001E-5</c:v>
                </c:pt>
                <c:pt idx="21481">
                  <c:v>2.4000000000000001E-5</c:v>
                </c:pt>
                <c:pt idx="21482">
                  <c:v>2.3E-5</c:v>
                </c:pt>
                <c:pt idx="21483">
                  <c:v>2.0999999999999999E-5</c:v>
                </c:pt>
                <c:pt idx="21484">
                  <c:v>2.0000000000000002E-5</c:v>
                </c:pt>
                <c:pt idx="21485">
                  <c:v>1.9000000000000001E-5</c:v>
                </c:pt>
                <c:pt idx="21486">
                  <c:v>1.7E-5</c:v>
                </c:pt>
                <c:pt idx="21487">
                  <c:v>1.5999999999999999E-5</c:v>
                </c:pt>
                <c:pt idx="21488">
                  <c:v>1.5E-5</c:v>
                </c:pt>
                <c:pt idx="21489">
                  <c:v>1.2999999999999999E-5</c:v>
                </c:pt>
                <c:pt idx="21490">
                  <c:v>1.2E-5</c:v>
                </c:pt>
                <c:pt idx="21491">
                  <c:v>1.0000000000000001E-5</c:v>
                </c:pt>
                <c:pt idx="21492">
                  <c:v>7.9999999999999996E-6</c:v>
                </c:pt>
                <c:pt idx="21493">
                  <c:v>6.9999999999999999E-6</c:v>
                </c:pt>
                <c:pt idx="21494">
                  <c:v>6.0000000000000002E-6</c:v>
                </c:pt>
                <c:pt idx="21495">
                  <c:v>5.0000000000000004E-6</c:v>
                </c:pt>
                <c:pt idx="21496">
                  <c:v>3.9999999999999998E-6</c:v>
                </c:pt>
                <c:pt idx="21497">
                  <c:v>3.9999999999999998E-6</c:v>
                </c:pt>
                <c:pt idx="21498">
                  <c:v>5.0000000000000004E-6</c:v>
                </c:pt>
                <c:pt idx="21499">
                  <c:v>6.0000000000000002E-6</c:v>
                </c:pt>
                <c:pt idx="21500">
                  <c:v>6.9999999999999999E-6</c:v>
                </c:pt>
                <c:pt idx="21501">
                  <c:v>9.0000000000000002E-6</c:v>
                </c:pt>
                <c:pt idx="21502">
                  <c:v>1.0000000000000001E-5</c:v>
                </c:pt>
                <c:pt idx="21503">
                  <c:v>1.2E-5</c:v>
                </c:pt>
                <c:pt idx="21504">
                  <c:v>1.2999999999999999E-5</c:v>
                </c:pt>
                <c:pt idx="21505">
                  <c:v>1.5E-5</c:v>
                </c:pt>
                <c:pt idx="21506">
                  <c:v>1.5999999999999999E-5</c:v>
                </c:pt>
                <c:pt idx="21507">
                  <c:v>1.8E-5</c:v>
                </c:pt>
                <c:pt idx="21508">
                  <c:v>1.9000000000000001E-5</c:v>
                </c:pt>
                <c:pt idx="21509">
                  <c:v>2.0999999999999999E-5</c:v>
                </c:pt>
                <c:pt idx="21510">
                  <c:v>2.1999999999999999E-5</c:v>
                </c:pt>
                <c:pt idx="21511">
                  <c:v>2.3E-5</c:v>
                </c:pt>
                <c:pt idx="21512">
                  <c:v>2.5000000000000001E-5</c:v>
                </c:pt>
                <c:pt idx="21513">
                  <c:v>2.5999999999999998E-5</c:v>
                </c:pt>
                <c:pt idx="21514">
                  <c:v>2.6999999999999999E-5</c:v>
                </c:pt>
                <c:pt idx="21515">
                  <c:v>2.8E-5</c:v>
                </c:pt>
                <c:pt idx="21516">
                  <c:v>2.9E-5</c:v>
                </c:pt>
                <c:pt idx="21517">
                  <c:v>3.0000000000000001E-5</c:v>
                </c:pt>
                <c:pt idx="21518">
                  <c:v>3.1000000000000001E-5</c:v>
                </c:pt>
                <c:pt idx="21519">
                  <c:v>3.1999999999999999E-5</c:v>
                </c:pt>
                <c:pt idx="21520">
                  <c:v>3.1999999999999999E-5</c:v>
                </c:pt>
                <c:pt idx="21521">
                  <c:v>3.3000000000000003E-5</c:v>
                </c:pt>
                <c:pt idx="21522">
                  <c:v>3.3000000000000003E-5</c:v>
                </c:pt>
                <c:pt idx="21523">
                  <c:v>3.4E-5</c:v>
                </c:pt>
                <c:pt idx="21524">
                  <c:v>3.4E-5</c:v>
                </c:pt>
                <c:pt idx="21525">
                  <c:v>3.4E-5</c:v>
                </c:pt>
                <c:pt idx="21526">
                  <c:v>3.4999999999999997E-5</c:v>
                </c:pt>
                <c:pt idx="21527">
                  <c:v>3.4999999999999997E-5</c:v>
                </c:pt>
                <c:pt idx="21528">
                  <c:v>3.4999999999999997E-5</c:v>
                </c:pt>
                <c:pt idx="21529">
                  <c:v>3.4E-5</c:v>
                </c:pt>
                <c:pt idx="21530">
                  <c:v>3.4E-5</c:v>
                </c:pt>
                <c:pt idx="21531">
                  <c:v>3.4E-5</c:v>
                </c:pt>
                <c:pt idx="21532">
                  <c:v>3.4E-5</c:v>
                </c:pt>
                <c:pt idx="21533">
                  <c:v>3.3000000000000003E-5</c:v>
                </c:pt>
                <c:pt idx="21534">
                  <c:v>3.1999999999999999E-5</c:v>
                </c:pt>
                <c:pt idx="21535">
                  <c:v>3.1999999999999999E-5</c:v>
                </c:pt>
                <c:pt idx="21536">
                  <c:v>3.1000000000000001E-5</c:v>
                </c:pt>
                <c:pt idx="21537">
                  <c:v>3.0000000000000001E-5</c:v>
                </c:pt>
                <c:pt idx="21538">
                  <c:v>2.9E-5</c:v>
                </c:pt>
                <c:pt idx="21539">
                  <c:v>2.8E-5</c:v>
                </c:pt>
                <c:pt idx="21540">
                  <c:v>2.6999999999999999E-5</c:v>
                </c:pt>
                <c:pt idx="21541">
                  <c:v>2.5000000000000001E-5</c:v>
                </c:pt>
                <c:pt idx="21542">
                  <c:v>2.4000000000000001E-5</c:v>
                </c:pt>
                <c:pt idx="21543">
                  <c:v>2.3E-5</c:v>
                </c:pt>
                <c:pt idx="21544">
                  <c:v>2.0999999999999999E-5</c:v>
                </c:pt>
                <c:pt idx="21545">
                  <c:v>1.9000000000000001E-5</c:v>
                </c:pt>
                <c:pt idx="21546">
                  <c:v>1.8E-5</c:v>
                </c:pt>
                <c:pt idx="21547">
                  <c:v>1.5999999999999999E-5</c:v>
                </c:pt>
                <c:pt idx="21548">
                  <c:v>1.4E-5</c:v>
                </c:pt>
                <c:pt idx="21549">
                  <c:v>1.2E-5</c:v>
                </c:pt>
                <c:pt idx="21550">
                  <c:v>1.0000000000000001E-5</c:v>
                </c:pt>
                <c:pt idx="21551">
                  <c:v>7.9999999999999996E-6</c:v>
                </c:pt>
                <c:pt idx="21552">
                  <c:v>6.9999999999999999E-6</c:v>
                </c:pt>
                <c:pt idx="21553">
                  <c:v>5.0000000000000004E-6</c:v>
                </c:pt>
                <c:pt idx="21554">
                  <c:v>3.9999999999999998E-6</c:v>
                </c:pt>
                <c:pt idx="21555">
                  <c:v>3.9999999999999998E-6</c:v>
                </c:pt>
                <c:pt idx="21556">
                  <c:v>5.0000000000000004E-6</c:v>
                </c:pt>
                <c:pt idx="21557">
                  <c:v>6.9999999999999999E-6</c:v>
                </c:pt>
                <c:pt idx="21558">
                  <c:v>7.9999999999999996E-6</c:v>
                </c:pt>
                <c:pt idx="21559">
                  <c:v>1.0000000000000001E-5</c:v>
                </c:pt>
                <c:pt idx="21560">
                  <c:v>1.2E-5</c:v>
                </c:pt>
                <c:pt idx="21561">
                  <c:v>1.5E-5</c:v>
                </c:pt>
                <c:pt idx="21562">
                  <c:v>1.7E-5</c:v>
                </c:pt>
                <c:pt idx="21563">
                  <c:v>1.9000000000000001E-5</c:v>
                </c:pt>
                <c:pt idx="21564">
                  <c:v>2.0999999999999999E-5</c:v>
                </c:pt>
                <c:pt idx="21565">
                  <c:v>2.3E-5</c:v>
                </c:pt>
                <c:pt idx="21566">
                  <c:v>2.4000000000000001E-5</c:v>
                </c:pt>
                <c:pt idx="21567">
                  <c:v>2.5999999999999998E-5</c:v>
                </c:pt>
                <c:pt idx="21568">
                  <c:v>2.8E-5</c:v>
                </c:pt>
                <c:pt idx="21569">
                  <c:v>3.0000000000000001E-5</c:v>
                </c:pt>
                <c:pt idx="21570">
                  <c:v>3.1000000000000001E-5</c:v>
                </c:pt>
                <c:pt idx="21571">
                  <c:v>3.3000000000000003E-5</c:v>
                </c:pt>
                <c:pt idx="21572">
                  <c:v>3.4999999999999997E-5</c:v>
                </c:pt>
                <c:pt idx="21573">
                  <c:v>3.6000000000000001E-5</c:v>
                </c:pt>
                <c:pt idx="21574">
                  <c:v>3.6999999999999998E-5</c:v>
                </c:pt>
                <c:pt idx="21575">
                  <c:v>3.8000000000000002E-5</c:v>
                </c:pt>
                <c:pt idx="21576">
                  <c:v>4.0000000000000003E-5</c:v>
                </c:pt>
                <c:pt idx="21577">
                  <c:v>4.1E-5</c:v>
                </c:pt>
                <c:pt idx="21578">
                  <c:v>4.1999999999999998E-5</c:v>
                </c:pt>
                <c:pt idx="21579">
                  <c:v>4.1999999999999998E-5</c:v>
                </c:pt>
                <c:pt idx="21580">
                  <c:v>4.3000000000000002E-5</c:v>
                </c:pt>
                <c:pt idx="21581">
                  <c:v>4.3999999999999999E-5</c:v>
                </c:pt>
                <c:pt idx="21582">
                  <c:v>4.5000000000000003E-5</c:v>
                </c:pt>
                <c:pt idx="21583">
                  <c:v>4.5000000000000003E-5</c:v>
                </c:pt>
                <c:pt idx="21584">
                  <c:v>4.5000000000000003E-5</c:v>
                </c:pt>
                <c:pt idx="21585">
                  <c:v>4.6E-5</c:v>
                </c:pt>
                <c:pt idx="21586">
                  <c:v>4.6E-5</c:v>
                </c:pt>
                <c:pt idx="21587">
                  <c:v>4.6E-5</c:v>
                </c:pt>
                <c:pt idx="21588">
                  <c:v>4.6999999999999997E-5</c:v>
                </c:pt>
                <c:pt idx="21589">
                  <c:v>4.6999999999999997E-5</c:v>
                </c:pt>
                <c:pt idx="21590">
                  <c:v>4.6999999999999997E-5</c:v>
                </c:pt>
                <c:pt idx="21591">
                  <c:v>4.6999999999999997E-5</c:v>
                </c:pt>
                <c:pt idx="21592">
                  <c:v>4.6999999999999997E-5</c:v>
                </c:pt>
                <c:pt idx="21593">
                  <c:v>4.6999999999999997E-5</c:v>
                </c:pt>
                <c:pt idx="21594">
                  <c:v>4.6999999999999997E-5</c:v>
                </c:pt>
                <c:pt idx="21595">
                  <c:v>4.6E-5</c:v>
                </c:pt>
                <c:pt idx="21596">
                  <c:v>4.6E-5</c:v>
                </c:pt>
                <c:pt idx="21597">
                  <c:v>4.6E-5</c:v>
                </c:pt>
                <c:pt idx="21598">
                  <c:v>4.6E-5</c:v>
                </c:pt>
                <c:pt idx="21599">
                  <c:v>4.6E-5</c:v>
                </c:pt>
                <c:pt idx="21600">
                  <c:v>4.5000000000000003E-5</c:v>
                </c:pt>
                <c:pt idx="21601">
                  <c:v>4.5000000000000003E-5</c:v>
                </c:pt>
                <c:pt idx="21602">
                  <c:v>4.5000000000000003E-5</c:v>
                </c:pt>
                <c:pt idx="21603">
                  <c:v>4.5000000000000003E-5</c:v>
                </c:pt>
                <c:pt idx="21604">
                  <c:v>4.5000000000000003E-5</c:v>
                </c:pt>
                <c:pt idx="21605">
                  <c:v>4.3999999999999999E-5</c:v>
                </c:pt>
                <c:pt idx="21606">
                  <c:v>4.3999999999999999E-5</c:v>
                </c:pt>
                <c:pt idx="21607">
                  <c:v>4.3999999999999999E-5</c:v>
                </c:pt>
                <c:pt idx="21608">
                  <c:v>4.3999999999999999E-5</c:v>
                </c:pt>
                <c:pt idx="21609">
                  <c:v>4.3000000000000002E-5</c:v>
                </c:pt>
                <c:pt idx="21610">
                  <c:v>4.3000000000000002E-5</c:v>
                </c:pt>
                <c:pt idx="21611">
                  <c:v>4.3000000000000002E-5</c:v>
                </c:pt>
                <c:pt idx="21612">
                  <c:v>4.3000000000000002E-5</c:v>
                </c:pt>
                <c:pt idx="21613">
                  <c:v>4.1999999999999998E-5</c:v>
                </c:pt>
                <c:pt idx="21614">
                  <c:v>4.1999999999999998E-5</c:v>
                </c:pt>
                <c:pt idx="21615">
                  <c:v>4.1999999999999998E-5</c:v>
                </c:pt>
                <c:pt idx="21616">
                  <c:v>4.1999999999999998E-5</c:v>
                </c:pt>
                <c:pt idx="21617">
                  <c:v>4.1999999999999998E-5</c:v>
                </c:pt>
                <c:pt idx="21618">
                  <c:v>4.1999999999999998E-5</c:v>
                </c:pt>
                <c:pt idx="21619">
                  <c:v>4.1E-5</c:v>
                </c:pt>
                <c:pt idx="21620">
                  <c:v>4.1E-5</c:v>
                </c:pt>
                <c:pt idx="21621">
                  <c:v>4.1E-5</c:v>
                </c:pt>
                <c:pt idx="21622">
                  <c:v>4.1E-5</c:v>
                </c:pt>
                <c:pt idx="21623">
                  <c:v>4.1E-5</c:v>
                </c:pt>
                <c:pt idx="21624">
                  <c:v>4.1E-5</c:v>
                </c:pt>
                <c:pt idx="21625">
                  <c:v>4.1E-5</c:v>
                </c:pt>
                <c:pt idx="21626">
                  <c:v>4.0000000000000003E-5</c:v>
                </c:pt>
                <c:pt idx="21627">
                  <c:v>4.0000000000000003E-5</c:v>
                </c:pt>
                <c:pt idx="21628">
                  <c:v>4.0000000000000003E-5</c:v>
                </c:pt>
                <c:pt idx="21629">
                  <c:v>4.0000000000000003E-5</c:v>
                </c:pt>
                <c:pt idx="21630">
                  <c:v>4.0000000000000003E-5</c:v>
                </c:pt>
                <c:pt idx="21631">
                  <c:v>4.0000000000000003E-5</c:v>
                </c:pt>
                <c:pt idx="21632">
                  <c:v>3.8999999999999999E-5</c:v>
                </c:pt>
                <c:pt idx="21633">
                  <c:v>3.8999999999999999E-5</c:v>
                </c:pt>
                <c:pt idx="21634">
                  <c:v>3.8999999999999999E-5</c:v>
                </c:pt>
                <c:pt idx="21635">
                  <c:v>3.8999999999999999E-5</c:v>
                </c:pt>
                <c:pt idx="21636">
                  <c:v>3.8999999999999999E-5</c:v>
                </c:pt>
                <c:pt idx="21637">
                  <c:v>3.8999999999999999E-5</c:v>
                </c:pt>
                <c:pt idx="21638">
                  <c:v>3.8999999999999999E-5</c:v>
                </c:pt>
                <c:pt idx="21639">
                  <c:v>3.8000000000000002E-5</c:v>
                </c:pt>
                <c:pt idx="21640">
                  <c:v>3.8000000000000002E-5</c:v>
                </c:pt>
                <c:pt idx="21641">
                  <c:v>3.8000000000000002E-5</c:v>
                </c:pt>
                <c:pt idx="21642">
                  <c:v>3.8000000000000002E-5</c:v>
                </c:pt>
                <c:pt idx="21643">
                  <c:v>3.8000000000000002E-5</c:v>
                </c:pt>
                <c:pt idx="21644">
                  <c:v>3.8000000000000002E-5</c:v>
                </c:pt>
                <c:pt idx="21645">
                  <c:v>3.6999999999999998E-5</c:v>
                </c:pt>
                <c:pt idx="21646">
                  <c:v>3.6999999999999998E-5</c:v>
                </c:pt>
                <c:pt idx="21647">
                  <c:v>3.6999999999999998E-5</c:v>
                </c:pt>
                <c:pt idx="21648">
                  <c:v>3.6999999999999998E-5</c:v>
                </c:pt>
                <c:pt idx="21649">
                  <c:v>3.6999999999999998E-5</c:v>
                </c:pt>
                <c:pt idx="21650">
                  <c:v>3.6000000000000001E-5</c:v>
                </c:pt>
                <c:pt idx="21651">
                  <c:v>3.6000000000000001E-5</c:v>
                </c:pt>
                <c:pt idx="21652">
                  <c:v>3.6000000000000001E-5</c:v>
                </c:pt>
                <c:pt idx="21653">
                  <c:v>3.6000000000000001E-5</c:v>
                </c:pt>
                <c:pt idx="21654">
                  <c:v>3.4999999999999997E-5</c:v>
                </c:pt>
                <c:pt idx="21655">
                  <c:v>3.4999999999999997E-5</c:v>
                </c:pt>
                <c:pt idx="21656">
                  <c:v>3.4999999999999997E-5</c:v>
                </c:pt>
                <c:pt idx="21657">
                  <c:v>3.4999999999999997E-5</c:v>
                </c:pt>
                <c:pt idx="21658">
                  <c:v>3.4E-5</c:v>
                </c:pt>
                <c:pt idx="21659">
                  <c:v>3.4E-5</c:v>
                </c:pt>
                <c:pt idx="21660">
                  <c:v>3.4E-5</c:v>
                </c:pt>
                <c:pt idx="21661">
                  <c:v>3.3000000000000003E-5</c:v>
                </c:pt>
                <c:pt idx="21662">
                  <c:v>3.3000000000000003E-5</c:v>
                </c:pt>
                <c:pt idx="21663">
                  <c:v>3.3000000000000003E-5</c:v>
                </c:pt>
                <c:pt idx="21664">
                  <c:v>3.1999999999999999E-5</c:v>
                </c:pt>
                <c:pt idx="21665">
                  <c:v>3.1999999999999999E-5</c:v>
                </c:pt>
                <c:pt idx="21666">
                  <c:v>3.1999999999999999E-5</c:v>
                </c:pt>
                <c:pt idx="21667">
                  <c:v>3.1000000000000001E-5</c:v>
                </c:pt>
                <c:pt idx="21668">
                  <c:v>3.1000000000000001E-5</c:v>
                </c:pt>
                <c:pt idx="21669">
                  <c:v>3.0000000000000001E-5</c:v>
                </c:pt>
                <c:pt idx="21670">
                  <c:v>3.0000000000000001E-5</c:v>
                </c:pt>
                <c:pt idx="21671">
                  <c:v>2.9E-5</c:v>
                </c:pt>
                <c:pt idx="21672">
                  <c:v>2.9E-5</c:v>
                </c:pt>
                <c:pt idx="21673">
                  <c:v>2.8E-5</c:v>
                </c:pt>
                <c:pt idx="21674">
                  <c:v>2.8E-5</c:v>
                </c:pt>
                <c:pt idx="21675">
                  <c:v>2.6999999999999999E-5</c:v>
                </c:pt>
                <c:pt idx="21676">
                  <c:v>2.5999999999999998E-5</c:v>
                </c:pt>
                <c:pt idx="21677">
                  <c:v>2.5999999999999998E-5</c:v>
                </c:pt>
                <c:pt idx="21678">
                  <c:v>2.5000000000000001E-5</c:v>
                </c:pt>
                <c:pt idx="21679">
                  <c:v>2.4000000000000001E-5</c:v>
                </c:pt>
                <c:pt idx="21680">
                  <c:v>2.4000000000000001E-5</c:v>
                </c:pt>
                <c:pt idx="21681">
                  <c:v>2.3E-5</c:v>
                </c:pt>
                <c:pt idx="21682">
                  <c:v>2.1999999999999999E-5</c:v>
                </c:pt>
                <c:pt idx="21683">
                  <c:v>2.0999999999999999E-5</c:v>
                </c:pt>
                <c:pt idx="21684">
                  <c:v>2.0000000000000002E-5</c:v>
                </c:pt>
                <c:pt idx="21685">
                  <c:v>1.9000000000000001E-5</c:v>
                </c:pt>
                <c:pt idx="21686">
                  <c:v>1.9000000000000001E-5</c:v>
                </c:pt>
                <c:pt idx="21687">
                  <c:v>1.8E-5</c:v>
                </c:pt>
                <c:pt idx="21688">
                  <c:v>1.7E-5</c:v>
                </c:pt>
                <c:pt idx="21689">
                  <c:v>1.5999999999999999E-5</c:v>
                </c:pt>
                <c:pt idx="21690">
                  <c:v>1.5E-5</c:v>
                </c:pt>
                <c:pt idx="21691">
                  <c:v>1.4E-5</c:v>
                </c:pt>
                <c:pt idx="21692">
                  <c:v>1.2999999999999999E-5</c:v>
                </c:pt>
                <c:pt idx="21693">
                  <c:v>1.2E-5</c:v>
                </c:pt>
                <c:pt idx="21694">
                  <c:v>1.1E-5</c:v>
                </c:pt>
                <c:pt idx="21695">
                  <c:v>1.0000000000000001E-5</c:v>
                </c:pt>
                <c:pt idx="21696">
                  <c:v>9.0000000000000002E-6</c:v>
                </c:pt>
                <c:pt idx="21697">
                  <c:v>7.9999999999999996E-6</c:v>
                </c:pt>
                <c:pt idx="21698">
                  <c:v>6.9999999999999999E-6</c:v>
                </c:pt>
                <c:pt idx="21699">
                  <c:v>6.0000000000000002E-6</c:v>
                </c:pt>
                <c:pt idx="21700">
                  <c:v>5.0000000000000004E-6</c:v>
                </c:pt>
                <c:pt idx="21701">
                  <c:v>3.9999999999999998E-6</c:v>
                </c:pt>
                <c:pt idx="21702">
                  <c:v>3.0000000000000001E-6</c:v>
                </c:pt>
                <c:pt idx="21703">
                  <c:v>1.9999999999999999E-6</c:v>
                </c:pt>
                <c:pt idx="21704">
                  <c:v>9.9999999999999995E-7</c:v>
                </c:pt>
                <c:pt idx="21705">
                  <c:v>0</c:v>
                </c:pt>
                <c:pt idx="21706">
                  <c:v>9.9999999999999995E-7</c:v>
                </c:pt>
                <c:pt idx="21707">
                  <c:v>1.9999999999999999E-6</c:v>
                </c:pt>
                <c:pt idx="21708">
                  <c:v>3.0000000000000001E-6</c:v>
                </c:pt>
                <c:pt idx="21709">
                  <c:v>3.9999999999999998E-6</c:v>
                </c:pt>
                <c:pt idx="21710">
                  <c:v>5.0000000000000004E-6</c:v>
                </c:pt>
                <c:pt idx="21711">
                  <c:v>5.0000000000000004E-6</c:v>
                </c:pt>
                <c:pt idx="21712">
                  <c:v>6.0000000000000002E-6</c:v>
                </c:pt>
                <c:pt idx="21713">
                  <c:v>6.9999999999999999E-6</c:v>
                </c:pt>
                <c:pt idx="21714">
                  <c:v>6.9999999999999999E-6</c:v>
                </c:pt>
                <c:pt idx="21715">
                  <c:v>7.9999999999999996E-6</c:v>
                </c:pt>
                <c:pt idx="21716">
                  <c:v>9.0000000000000002E-6</c:v>
                </c:pt>
                <c:pt idx="21717">
                  <c:v>9.0000000000000002E-6</c:v>
                </c:pt>
                <c:pt idx="21718">
                  <c:v>9.0000000000000002E-6</c:v>
                </c:pt>
                <c:pt idx="21719">
                  <c:v>1.0000000000000001E-5</c:v>
                </c:pt>
                <c:pt idx="21720">
                  <c:v>1.0000000000000001E-5</c:v>
                </c:pt>
                <c:pt idx="21721">
                  <c:v>1.1E-5</c:v>
                </c:pt>
                <c:pt idx="21722">
                  <c:v>1.1E-5</c:v>
                </c:pt>
                <c:pt idx="21723">
                  <c:v>1.1E-5</c:v>
                </c:pt>
                <c:pt idx="21724">
                  <c:v>1.1E-5</c:v>
                </c:pt>
                <c:pt idx="21725">
                  <c:v>1.2E-5</c:v>
                </c:pt>
                <c:pt idx="21726">
                  <c:v>1.2E-5</c:v>
                </c:pt>
                <c:pt idx="21727">
                  <c:v>1.2E-5</c:v>
                </c:pt>
                <c:pt idx="21728">
                  <c:v>1.2E-5</c:v>
                </c:pt>
                <c:pt idx="21729">
                  <c:v>1.2E-5</c:v>
                </c:pt>
                <c:pt idx="21730">
                  <c:v>1.2E-5</c:v>
                </c:pt>
                <c:pt idx="21731">
                  <c:v>1.2E-5</c:v>
                </c:pt>
                <c:pt idx="21732">
                  <c:v>1.2E-5</c:v>
                </c:pt>
                <c:pt idx="21733">
                  <c:v>1.2E-5</c:v>
                </c:pt>
                <c:pt idx="21734">
                  <c:v>1.2E-5</c:v>
                </c:pt>
                <c:pt idx="21735">
                  <c:v>1.2E-5</c:v>
                </c:pt>
                <c:pt idx="21736">
                  <c:v>1.2E-5</c:v>
                </c:pt>
                <c:pt idx="21737">
                  <c:v>1.2E-5</c:v>
                </c:pt>
                <c:pt idx="21738">
                  <c:v>1.2E-5</c:v>
                </c:pt>
                <c:pt idx="21739">
                  <c:v>1.2E-5</c:v>
                </c:pt>
                <c:pt idx="21740">
                  <c:v>1.2E-5</c:v>
                </c:pt>
                <c:pt idx="21741">
                  <c:v>1.2E-5</c:v>
                </c:pt>
                <c:pt idx="21742">
                  <c:v>1.2E-5</c:v>
                </c:pt>
                <c:pt idx="21743">
                  <c:v>1.2E-5</c:v>
                </c:pt>
                <c:pt idx="21744">
                  <c:v>1.2E-5</c:v>
                </c:pt>
                <c:pt idx="21745">
                  <c:v>1.2E-5</c:v>
                </c:pt>
                <c:pt idx="21746">
                  <c:v>1.2E-5</c:v>
                </c:pt>
                <c:pt idx="21747">
                  <c:v>1.2E-5</c:v>
                </c:pt>
                <c:pt idx="21748">
                  <c:v>1.2E-5</c:v>
                </c:pt>
                <c:pt idx="21749">
                  <c:v>1.2E-5</c:v>
                </c:pt>
                <c:pt idx="21750">
                  <c:v>1.2E-5</c:v>
                </c:pt>
                <c:pt idx="21751">
                  <c:v>1.2E-5</c:v>
                </c:pt>
                <c:pt idx="21752">
                  <c:v>1.2E-5</c:v>
                </c:pt>
                <c:pt idx="21753">
                  <c:v>1.2E-5</c:v>
                </c:pt>
                <c:pt idx="21754">
                  <c:v>1.2E-5</c:v>
                </c:pt>
                <c:pt idx="21755">
                  <c:v>1.2E-5</c:v>
                </c:pt>
                <c:pt idx="21756">
                  <c:v>1.2E-5</c:v>
                </c:pt>
                <c:pt idx="21757">
                  <c:v>1.2999999999999999E-5</c:v>
                </c:pt>
                <c:pt idx="21758">
                  <c:v>1.2999999999999999E-5</c:v>
                </c:pt>
                <c:pt idx="21759">
                  <c:v>1.2999999999999999E-5</c:v>
                </c:pt>
                <c:pt idx="21760">
                  <c:v>1.2999999999999999E-5</c:v>
                </c:pt>
                <c:pt idx="21761">
                  <c:v>1.2999999999999999E-5</c:v>
                </c:pt>
                <c:pt idx="21762">
                  <c:v>1.2999999999999999E-5</c:v>
                </c:pt>
                <c:pt idx="21763">
                  <c:v>1.2999999999999999E-5</c:v>
                </c:pt>
                <c:pt idx="21764">
                  <c:v>1.2999999999999999E-5</c:v>
                </c:pt>
                <c:pt idx="21765">
                  <c:v>1.2999999999999999E-5</c:v>
                </c:pt>
                <c:pt idx="21766">
                  <c:v>1.2999999999999999E-5</c:v>
                </c:pt>
                <c:pt idx="21767">
                  <c:v>1.2999999999999999E-5</c:v>
                </c:pt>
                <c:pt idx="21768">
                  <c:v>1.2999999999999999E-5</c:v>
                </c:pt>
                <c:pt idx="21769">
                  <c:v>1.4E-5</c:v>
                </c:pt>
                <c:pt idx="21770">
                  <c:v>1.4E-5</c:v>
                </c:pt>
                <c:pt idx="21771">
                  <c:v>1.4E-5</c:v>
                </c:pt>
                <c:pt idx="21772">
                  <c:v>1.4E-5</c:v>
                </c:pt>
                <c:pt idx="21773">
                  <c:v>1.4E-5</c:v>
                </c:pt>
                <c:pt idx="21774">
                  <c:v>1.4E-5</c:v>
                </c:pt>
                <c:pt idx="21775">
                  <c:v>1.4E-5</c:v>
                </c:pt>
                <c:pt idx="21776">
                  <c:v>1.4E-5</c:v>
                </c:pt>
                <c:pt idx="21777">
                  <c:v>1.4E-5</c:v>
                </c:pt>
                <c:pt idx="21778">
                  <c:v>1.4E-5</c:v>
                </c:pt>
                <c:pt idx="21779">
                  <c:v>1.5E-5</c:v>
                </c:pt>
                <c:pt idx="21780">
                  <c:v>1.5E-5</c:v>
                </c:pt>
                <c:pt idx="21781">
                  <c:v>1.5E-5</c:v>
                </c:pt>
                <c:pt idx="21782">
                  <c:v>1.5E-5</c:v>
                </c:pt>
                <c:pt idx="21783">
                  <c:v>1.5E-5</c:v>
                </c:pt>
                <c:pt idx="21784">
                  <c:v>1.5E-5</c:v>
                </c:pt>
                <c:pt idx="21785">
                  <c:v>1.5E-5</c:v>
                </c:pt>
                <c:pt idx="21786">
                  <c:v>1.5E-5</c:v>
                </c:pt>
                <c:pt idx="21787">
                  <c:v>1.4E-5</c:v>
                </c:pt>
                <c:pt idx="21788">
                  <c:v>1.4E-5</c:v>
                </c:pt>
                <c:pt idx="21789">
                  <c:v>1.4E-5</c:v>
                </c:pt>
                <c:pt idx="21790">
                  <c:v>1.4E-5</c:v>
                </c:pt>
                <c:pt idx="21791">
                  <c:v>1.4E-5</c:v>
                </c:pt>
                <c:pt idx="21792">
                  <c:v>1.2999999999999999E-5</c:v>
                </c:pt>
                <c:pt idx="21793">
                  <c:v>1.2999999999999999E-5</c:v>
                </c:pt>
                <c:pt idx="21794">
                  <c:v>1.2999999999999999E-5</c:v>
                </c:pt>
                <c:pt idx="21795">
                  <c:v>1.2E-5</c:v>
                </c:pt>
                <c:pt idx="21796">
                  <c:v>1.2E-5</c:v>
                </c:pt>
                <c:pt idx="21797">
                  <c:v>1.2E-5</c:v>
                </c:pt>
                <c:pt idx="21798">
                  <c:v>1.1E-5</c:v>
                </c:pt>
                <c:pt idx="21799">
                  <c:v>1.1E-5</c:v>
                </c:pt>
                <c:pt idx="21800">
                  <c:v>1.0000000000000001E-5</c:v>
                </c:pt>
                <c:pt idx="21801">
                  <c:v>1.0000000000000001E-5</c:v>
                </c:pt>
                <c:pt idx="21802">
                  <c:v>9.0000000000000002E-6</c:v>
                </c:pt>
                <c:pt idx="21803">
                  <c:v>9.0000000000000002E-6</c:v>
                </c:pt>
                <c:pt idx="21804">
                  <c:v>7.9999999999999996E-6</c:v>
                </c:pt>
                <c:pt idx="21805">
                  <c:v>7.9999999999999996E-6</c:v>
                </c:pt>
                <c:pt idx="21806">
                  <c:v>6.9999999999999999E-6</c:v>
                </c:pt>
                <c:pt idx="21807">
                  <c:v>6.9999999999999999E-6</c:v>
                </c:pt>
                <c:pt idx="21808">
                  <c:v>6.9999999999999999E-6</c:v>
                </c:pt>
                <c:pt idx="21809">
                  <c:v>6.0000000000000002E-6</c:v>
                </c:pt>
                <c:pt idx="21810">
                  <c:v>6.0000000000000002E-6</c:v>
                </c:pt>
                <c:pt idx="21811">
                  <c:v>6.0000000000000002E-6</c:v>
                </c:pt>
                <c:pt idx="21812">
                  <c:v>6.9999999999999999E-6</c:v>
                </c:pt>
                <c:pt idx="21813">
                  <c:v>6.9999999999999999E-6</c:v>
                </c:pt>
                <c:pt idx="21814">
                  <c:v>6.9999999999999999E-6</c:v>
                </c:pt>
                <c:pt idx="21815">
                  <c:v>7.9999999999999996E-6</c:v>
                </c:pt>
                <c:pt idx="21816">
                  <c:v>7.9999999999999996E-6</c:v>
                </c:pt>
                <c:pt idx="21817">
                  <c:v>9.0000000000000002E-6</c:v>
                </c:pt>
                <c:pt idx="21818">
                  <c:v>9.0000000000000002E-6</c:v>
                </c:pt>
                <c:pt idx="21819">
                  <c:v>1.0000000000000001E-5</c:v>
                </c:pt>
                <c:pt idx="21820">
                  <c:v>1.1E-5</c:v>
                </c:pt>
                <c:pt idx="21821">
                  <c:v>1.2E-5</c:v>
                </c:pt>
                <c:pt idx="21822">
                  <c:v>1.2E-5</c:v>
                </c:pt>
                <c:pt idx="21823">
                  <c:v>1.2999999999999999E-5</c:v>
                </c:pt>
                <c:pt idx="21824">
                  <c:v>1.4E-5</c:v>
                </c:pt>
                <c:pt idx="21825">
                  <c:v>1.4E-5</c:v>
                </c:pt>
                <c:pt idx="21826">
                  <c:v>1.5E-5</c:v>
                </c:pt>
                <c:pt idx="21827">
                  <c:v>1.5999999999999999E-5</c:v>
                </c:pt>
                <c:pt idx="21828">
                  <c:v>1.5999999999999999E-5</c:v>
                </c:pt>
                <c:pt idx="21829">
                  <c:v>1.7E-5</c:v>
                </c:pt>
                <c:pt idx="21830">
                  <c:v>1.7E-5</c:v>
                </c:pt>
                <c:pt idx="21831">
                  <c:v>1.8E-5</c:v>
                </c:pt>
                <c:pt idx="21832">
                  <c:v>1.8E-5</c:v>
                </c:pt>
                <c:pt idx="21833">
                  <c:v>1.9000000000000001E-5</c:v>
                </c:pt>
                <c:pt idx="21834">
                  <c:v>1.9000000000000001E-5</c:v>
                </c:pt>
                <c:pt idx="21835">
                  <c:v>2.0000000000000002E-5</c:v>
                </c:pt>
                <c:pt idx="21836">
                  <c:v>2.0000000000000002E-5</c:v>
                </c:pt>
                <c:pt idx="21837">
                  <c:v>2.0999999999999999E-5</c:v>
                </c:pt>
                <c:pt idx="21838">
                  <c:v>2.0999999999999999E-5</c:v>
                </c:pt>
                <c:pt idx="21839">
                  <c:v>2.0999999999999999E-5</c:v>
                </c:pt>
                <c:pt idx="21840">
                  <c:v>2.1999999999999999E-5</c:v>
                </c:pt>
                <c:pt idx="21841">
                  <c:v>2.1999999999999999E-5</c:v>
                </c:pt>
                <c:pt idx="21842">
                  <c:v>2.1999999999999999E-5</c:v>
                </c:pt>
                <c:pt idx="21843">
                  <c:v>2.1999999999999999E-5</c:v>
                </c:pt>
                <c:pt idx="21844">
                  <c:v>2.1999999999999999E-5</c:v>
                </c:pt>
                <c:pt idx="21845">
                  <c:v>2.1999999999999999E-5</c:v>
                </c:pt>
                <c:pt idx="21846">
                  <c:v>2.1999999999999999E-5</c:v>
                </c:pt>
                <c:pt idx="21847">
                  <c:v>2.1999999999999999E-5</c:v>
                </c:pt>
                <c:pt idx="21848">
                  <c:v>2.1999999999999999E-5</c:v>
                </c:pt>
                <c:pt idx="21849">
                  <c:v>2.1999999999999999E-5</c:v>
                </c:pt>
                <c:pt idx="21850">
                  <c:v>2.1999999999999999E-5</c:v>
                </c:pt>
                <c:pt idx="21851">
                  <c:v>2.0999999999999999E-5</c:v>
                </c:pt>
                <c:pt idx="21852">
                  <c:v>2.0999999999999999E-5</c:v>
                </c:pt>
                <c:pt idx="21853">
                  <c:v>2.0000000000000002E-5</c:v>
                </c:pt>
                <c:pt idx="21854">
                  <c:v>2.0000000000000002E-5</c:v>
                </c:pt>
                <c:pt idx="21855">
                  <c:v>1.9000000000000001E-5</c:v>
                </c:pt>
                <c:pt idx="21856">
                  <c:v>1.8E-5</c:v>
                </c:pt>
                <c:pt idx="21857">
                  <c:v>1.8E-5</c:v>
                </c:pt>
                <c:pt idx="21858">
                  <c:v>1.7E-5</c:v>
                </c:pt>
                <c:pt idx="21859">
                  <c:v>1.5999999999999999E-5</c:v>
                </c:pt>
                <c:pt idx="21860">
                  <c:v>1.5E-5</c:v>
                </c:pt>
                <c:pt idx="21861">
                  <c:v>1.4E-5</c:v>
                </c:pt>
                <c:pt idx="21862">
                  <c:v>1.2E-5</c:v>
                </c:pt>
                <c:pt idx="21863">
                  <c:v>1.1E-5</c:v>
                </c:pt>
                <c:pt idx="21864">
                  <c:v>1.0000000000000001E-5</c:v>
                </c:pt>
                <c:pt idx="21865">
                  <c:v>9.0000000000000002E-6</c:v>
                </c:pt>
                <c:pt idx="21866">
                  <c:v>6.9999999999999999E-6</c:v>
                </c:pt>
                <c:pt idx="21867">
                  <c:v>6.0000000000000002E-6</c:v>
                </c:pt>
                <c:pt idx="21868">
                  <c:v>3.9999999999999998E-6</c:v>
                </c:pt>
                <c:pt idx="21869">
                  <c:v>3.0000000000000001E-6</c:v>
                </c:pt>
                <c:pt idx="21870">
                  <c:v>9.9999999999999995E-7</c:v>
                </c:pt>
                <c:pt idx="21871">
                  <c:v>9.9999999999999995E-7</c:v>
                </c:pt>
                <c:pt idx="21872">
                  <c:v>1.9999999999999999E-6</c:v>
                </c:pt>
                <c:pt idx="21873">
                  <c:v>3.9999999999999998E-6</c:v>
                </c:pt>
                <c:pt idx="21874">
                  <c:v>5.0000000000000004E-6</c:v>
                </c:pt>
                <c:pt idx="21875">
                  <c:v>6.9999999999999999E-6</c:v>
                </c:pt>
                <c:pt idx="21876">
                  <c:v>7.9999999999999996E-6</c:v>
                </c:pt>
                <c:pt idx="21877">
                  <c:v>1.0000000000000001E-5</c:v>
                </c:pt>
                <c:pt idx="21878">
                  <c:v>1.1E-5</c:v>
                </c:pt>
                <c:pt idx="21879">
                  <c:v>1.2999999999999999E-5</c:v>
                </c:pt>
                <c:pt idx="21880">
                  <c:v>1.4E-5</c:v>
                </c:pt>
                <c:pt idx="21881">
                  <c:v>1.5999999999999999E-5</c:v>
                </c:pt>
                <c:pt idx="21882">
                  <c:v>1.7E-5</c:v>
                </c:pt>
                <c:pt idx="21883">
                  <c:v>1.8E-5</c:v>
                </c:pt>
                <c:pt idx="21884">
                  <c:v>1.9000000000000001E-5</c:v>
                </c:pt>
                <c:pt idx="21885">
                  <c:v>2.0000000000000002E-5</c:v>
                </c:pt>
                <c:pt idx="21886">
                  <c:v>2.0999999999999999E-5</c:v>
                </c:pt>
                <c:pt idx="21887">
                  <c:v>2.1999999999999999E-5</c:v>
                </c:pt>
                <c:pt idx="21888">
                  <c:v>2.3E-5</c:v>
                </c:pt>
                <c:pt idx="21889">
                  <c:v>2.4000000000000001E-5</c:v>
                </c:pt>
                <c:pt idx="21890">
                  <c:v>2.4000000000000001E-5</c:v>
                </c:pt>
                <c:pt idx="21891">
                  <c:v>2.5000000000000001E-5</c:v>
                </c:pt>
                <c:pt idx="21892">
                  <c:v>2.5000000000000001E-5</c:v>
                </c:pt>
                <c:pt idx="21893">
                  <c:v>2.5000000000000001E-5</c:v>
                </c:pt>
                <c:pt idx="21894">
                  <c:v>2.5999999999999998E-5</c:v>
                </c:pt>
                <c:pt idx="21895">
                  <c:v>2.5999999999999998E-5</c:v>
                </c:pt>
                <c:pt idx="21896">
                  <c:v>2.5000000000000001E-5</c:v>
                </c:pt>
                <c:pt idx="21897">
                  <c:v>2.5000000000000001E-5</c:v>
                </c:pt>
                <c:pt idx="21898">
                  <c:v>2.5000000000000001E-5</c:v>
                </c:pt>
                <c:pt idx="21899">
                  <c:v>2.5000000000000001E-5</c:v>
                </c:pt>
                <c:pt idx="21900">
                  <c:v>2.4000000000000001E-5</c:v>
                </c:pt>
                <c:pt idx="21901">
                  <c:v>2.3E-5</c:v>
                </c:pt>
                <c:pt idx="21902">
                  <c:v>2.3E-5</c:v>
                </c:pt>
                <c:pt idx="21903">
                  <c:v>2.1999999999999999E-5</c:v>
                </c:pt>
                <c:pt idx="21904">
                  <c:v>2.0999999999999999E-5</c:v>
                </c:pt>
                <c:pt idx="21905">
                  <c:v>2.0000000000000002E-5</c:v>
                </c:pt>
                <c:pt idx="21906">
                  <c:v>1.9000000000000001E-5</c:v>
                </c:pt>
                <c:pt idx="21907">
                  <c:v>1.8E-5</c:v>
                </c:pt>
                <c:pt idx="21908">
                  <c:v>1.7E-5</c:v>
                </c:pt>
                <c:pt idx="21909">
                  <c:v>1.5999999999999999E-5</c:v>
                </c:pt>
                <c:pt idx="21910">
                  <c:v>1.5E-5</c:v>
                </c:pt>
                <c:pt idx="21911">
                  <c:v>1.2999999999999999E-5</c:v>
                </c:pt>
                <c:pt idx="21912">
                  <c:v>1.2E-5</c:v>
                </c:pt>
                <c:pt idx="21913">
                  <c:v>1.1E-5</c:v>
                </c:pt>
                <c:pt idx="21914">
                  <c:v>9.0000000000000002E-6</c:v>
                </c:pt>
                <c:pt idx="21915">
                  <c:v>7.9999999999999996E-6</c:v>
                </c:pt>
                <c:pt idx="21916">
                  <c:v>6.0000000000000002E-6</c:v>
                </c:pt>
                <c:pt idx="21917">
                  <c:v>5.0000000000000004E-6</c:v>
                </c:pt>
                <c:pt idx="21918">
                  <c:v>3.9999999999999998E-6</c:v>
                </c:pt>
                <c:pt idx="21919">
                  <c:v>1.9999999999999999E-6</c:v>
                </c:pt>
                <c:pt idx="21920">
                  <c:v>9.9999999999999995E-7</c:v>
                </c:pt>
                <c:pt idx="21921">
                  <c:v>0</c:v>
                </c:pt>
                <c:pt idx="21922">
                  <c:v>9.9999999999999995E-7</c:v>
                </c:pt>
                <c:pt idx="21923">
                  <c:v>3.0000000000000001E-6</c:v>
                </c:pt>
                <c:pt idx="21924">
                  <c:v>3.9999999999999998E-6</c:v>
                </c:pt>
                <c:pt idx="21925">
                  <c:v>5.0000000000000004E-6</c:v>
                </c:pt>
                <c:pt idx="21926">
                  <c:v>6.0000000000000002E-6</c:v>
                </c:pt>
                <c:pt idx="21927">
                  <c:v>6.9999999999999999E-6</c:v>
                </c:pt>
                <c:pt idx="21928">
                  <c:v>7.9999999999999996E-6</c:v>
                </c:pt>
                <c:pt idx="21929">
                  <c:v>7.9999999999999996E-6</c:v>
                </c:pt>
                <c:pt idx="21930">
                  <c:v>9.0000000000000002E-6</c:v>
                </c:pt>
                <c:pt idx="21931">
                  <c:v>1.0000000000000001E-5</c:v>
                </c:pt>
                <c:pt idx="21932">
                  <c:v>1.1E-5</c:v>
                </c:pt>
                <c:pt idx="21933">
                  <c:v>1.1E-5</c:v>
                </c:pt>
                <c:pt idx="21934">
                  <c:v>1.2E-5</c:v>
                </c:pt>
                <c:pt idx="21935">
                  <c:v>1.2E-5</c:v>
                </c:pt>
                <c:pt idx="21936">
                  <c:v>1.2999999999999999E-5</c:v>
                </c:pt>
                <c:pt idx="21937">
                  <c:v>1.2999999999999999E-5</c:v>
                </c:pt>
                <c:pt idx="21938">
                  <c:v>1.4E-5</c:v>
                </c:pt>
                <c:pt idx="21939">
                  <c:v>1.4E-5</c:v>
                </c:pt>
                <c:pt idx="21940">
                  <c:v>1.4E-5</c:v>
                </c:pt>
                <c:pt idx="21941">
                  <c:v>1.4E-5</c:v>
                </c:pt>
                <c:pt idx="21942">
                  <c:v>1.5E-5</c:v>
                </c:pt>
                <c:pt idx="21943">
                  <c:v>1.5E-5</c:v>
                </c:pt>
                <c:pt idx="21944">
                  <c:v>1.5E-5</c:v>
                </c:pt>
                <c:pt idx="21945">
                  <c:v>1.5E-5</c:v>
                </c:pt>
                <c:pt idx="21946">
                  <c:v>1.5E-5</c:v>
                </c:pt>
                <c:pt idx="21947">
                  <c:v>1.5E-5</c:v>
                </c:pt>
                <c:pt idx="21948">
                  <c:v>1.5E-5</c:v>
                </c:pt>
                <c:pt idx="21949">
                  <c:v>1.5E-5</c:v>
                </c:pt>
                <c:pt idx="21950">
                  <c:v>1.5E-5</c:v>
                </c:pt>
                <c:pt idx="21951">
                  <c:v>1.5E-5</c:v>
                </c:pt>
                <c:pt idx="21952">
                  <c:v>1.5E-5</c:v>
                </c:pt>
                <c:pt idx="21953">
                  <c:v>1.5E-5</c:v>
                </c:pt>
                <c:pt idx="21954">
                  <c:v>1.5E-5</c:v>
                </c:pt>
                <c:pt idx="21955">
                  <c:v>1.5E-5</c:v>
                </c:pt>
                <c:pt idx="21956">
                  <c:v>1.5E-5</c:v>
                </c:pt>
                <c:pt idx="21957">
                  <c:v>1.5E-5</c:v>
                </c:pt>
                <c:pt idx="21958">
                  <c:v>1.5E-5</c:v>
                </c:pt>
                <c:pt idx="21959">
                  <c:v>1.5E-5</c:v>
                </c:pt>
                <c:pt idx="21960">
                  <c:v>1.4E-5</c:v>
                </c:pt>
                <c:pt idx="21961">
                  <c:v>1.4E-5</c:v>
                </c:pt>
                <c:pt idx="21962">
                  <c:v>1.4E-5</c:v>
                </c:pt>
                <c:pt idx="21963">
                  <c:v>1.4E-5</c:v>
                </c:pt>
                <c:pt idx="21964">
                  <c:v>1.2999999999999999E-5</c:v>
                </c:pt>
                <c:pt idx="21965">
                  <c:v>1.2999999999999999E-5</c:v>
                </c:pt>
                <c:pt idx="21966">
                  <c:v>1.2999999999999999E-5</c:v>
                </c:pt>
                <c:pt idx="21967">
                  <c:v>1.2E-5</c:v>
                </c:pt>
                <c:pt idx="21968">
                  <c:v>1.2E-5</c:v>
                </c:pt>
                <c:pt idx="21969">
                  <c:v>1.2E-5</c:v>
                </c:pt>
                <c:pt idx="21970">
                  <c:v>1.1E-5</c:v>
                </c:pt>
                <c:pt idx="21971">
                  <c:v>1.1E-5</c:v>
                </c:pt>
                <c:pt idx="21972">
                  <c:v>1.0000000000000001E-5</c:v>
                </c:pt>
                <c:pt idx="21973">
                  <c:v>1.0000000000000001E-5</c:v>
                </c:pt>
                <c:pt idx="21974">
                  <c:v>1.0000000000000001E-5</c:v>
                </c:pt>
                <c:pt idx="21975">
                  <c:v>1.0000000000000001E-5</c:v>
                </c:pt>
                <c:pt idx="21976">
                  <c:v>1.0000000000000001E-5</c:v>
                </c:pt>
                <c:pt idx="21977">
                  <c:v>1.0000000000000001E-5</c:v>
                </c:pt>
                <c:pt idx="21978">
                  <c:v>1.0000000000000001E-5</c:v>
                </c:pt>
                <c:pt idx="21979">
                  <c:v>1.1E-5</c:v>
                </c:pt>
                <c:pt idx="21980">
                  <c:v>1.1E-5</c:v>
                </c:pt>
                <c:pt idx="21981">
                  <c:v>1.2E-5</c:v>
                </c:pt>
                <c:pt idx="21982">
                  <c:v>1.2999999999999999E-5</c:v>
                </c:pt>
                <c:pt idx="21983">
                  <c:v>1.4E-5</c:v>
                </c:pt>
                <c:pt idx="21984">
                  <c:v>1.5E-5</c:v>
                </c:pt>
                <c:pt idx="21985">
                  <c:v>1.5999999999999999E-5</c:v>
                </c:pt>
                <c:pt idx="21986">
                  <c:v>1.8E-5</c:v>
                </c:pt>
                <c:pt idx="21987">
                  <c:v>1.9000000000000001E-5</c:v>
                </c:pt>
                <c:pt idx="21988">
                  <c:v>2.0000000000000002E-5</c:v>
                </c:pt>
                <c:pt idx="21989">
                  <c:v>2.0999999999999999E-5</c:v>
                </c:pt>
                <c:pt idx="21990">
                  <c:v>2.3E-5</c:v>
                </c:pt>
                <c:pt idx="21991">
                  <c:v>2.4000000000000001E-5</c:v>
                </c:pt>
                <c:pt idx="21992">
                  <c:v>2.5000000000000001E-5</c:v>
                </c:pt>
                <c:pt idx="21993">
                  <c:v>2.6999999999999999E-5</c:v>
                </c:pt>
                <c:pt idx="21994">
                  <c:v>2.8E-5</c:v>
                </c:pt>
                <c:pt idx="21995">
                  <c:v>2.9E-5</c:v>
                </c:pt>
                <c:pt idx="21996">
                  <c:v>3.0000000000000001E-5</c:v>
                </c:pt>
                <c:pt idx="21997">
                  <c:v>3.1000000000000001E-5</c:v>
                </c:pt>
                <c:pt idx="21998">
                  <c:v>3.1999999999999999E-5</c:v>
                </c:pt>
                <c:pt idx="21999">
                  <c:v>3.3000000000000003E-5</c:v>
                </c:pt>
                <c:pt idx="22000">
                  <c:v>3.4E-5</c:v>
                </c:pt>
                <c:pt idx="22001">
                  <c:v>3.4999999999999997E-5</c:v>
                </c:pt>
                <c:pt idx="22002">
                  <c:v>3.6000000000000001E-5</c:v>
                </c:pt>
                <c:pt idx="22003">
                  <c:v>3.6999999999999998E-5</c:v>
                </c:pt>
                <c:pt idx="22004">
                  <c:v>3.8000000000000002E-5</c:v>
                </c:pt>
                <c:pt idx="22005">
                  <c:v>3.8000000000000002E-5</c:v>
                </c:pt>
                <c:pt idx="22006">
                  <c:v>3.8999999999999999E-5</c:v>
                </c:pt>
                <c:pt idx="22007">
                  <c:v>3.8999999999999999E-5</c:v>
                </c:pt>
                <c:pt idx="22008">
                  <c:v>4.0000000000000003E-5</c:v>
                </c:pt>
                <c:pt idx="22009">
                  <c:v>4.0000000000000003E-5</c:v>
                </c:pt>
                <c:pt idx="22010">
                  <c:v>4.0000000000000003E-5</c:v>
                </c:pt>
                <c:pt idx="22011">
                  <c:v>4.0000000000000003E-5</c:v>
                </c:pt>
                <c:pt idx="22012">
                  <c:v>4.1E-5</c:v>
                </c:pt>
                <c:pt idx="22013">
                  <c:v>4.1E-5</c:v>
                </c:pt>
                <c:pt idx="22014">
                  <c:v>4.1E-5</c:v>
                </c:pt>
                <c:pt idx="22015">
                  <c:v>4.1E-5</c:v>
                </c:pt>
                <c:pt idx="22016">
                  <c:v>4.0000000000000003E-5</c:v>
                </c:pt>
                <c:pt idx="22017">
                  <c:v>4.0000000000000003E-5</c:v>
                </c:pt>
                <c:pt idx="22018">
                  <c:v>4.0000000000000003E-5</c:v>
                </c:pt>
                <c:pt idx="22019">
                  <c:v>4.0000000000000003E-5</c:v>
                </c:pt>
                <c:pt idx="22020">
                  <c:v>3.8999999999999999E-5</c:v>
                </c:pt>
                <c:pt idx="22021">
                  <c:v>3.8999999999999999E-5</c:v>
                </c:pt>
                <c:pt idx="22022">
                  <c:v>3.8999999999999999E-5</c:v>
                </c:pt>
                <c:pt idx="22023">
                  <c:v>3.8000000000000002E-5</c:v>
                </c:pt>
                <c:pt idx="22024">
                  <c:v>3.8000000000000002E-5</c:v>
                </c:pt>
                <c:pt idx="22025">
                  <c:v>3.8000000000000002E-5</c:v>
                </c:pt>
                <c:pt idx="22026">
                  <c:v>3.6999999999999998E-5</c:v>
                </c:pt>
                <c:pt idx="22027">
                  <c:v>3.6999999999999998E-5</c:v>
                </c:pt>
                <c:pt idx="22028">
                  <c:v>3.6000000000000001E-5</c:v>
                </c:pt>
                <c:pt idx="22029">
                  <c:v>3.6000000000000001E-5</c:v>
                </c:pt>
                <c:pt idx="22030">
                  <c:v>3.4999999999999997E-5</c:v>
                </c:pt>
                <c:pt idx="22031">
                  <c:v>3.4999999999999997E-5</c:v>
                </c:pt>
                <c:pt idx="22032">
                  <c:v>3.4E-5</c:v>
                </c:pt>
                <c:pt idx="22033">
                  <c:v>3.4E-5</c:v>
                </c:pt>
                <c:pt idx="22034">
                  <c:v>3.3000000000000003E-5</c:v>
                </c:pt>
                <c:pt idx="22035">
                  <c:v>3.3000000000000003E-5</c:v>
                </c:pt>
                <c:pt idx="22036">
                  <c:v>3.1999999999999999E-5</c:v>
                </c:pt>
                <c:pt idx="22037">
                  <c:v>3.1999999999999999E-5</c:v>
                </c:pt>
                <c:pt idx="22038">
                  <c:v>3.1000000000000001E-5</c:v>
                </c:pt>
                <c:pt idx="22039">
                  <c:v>3.1000000000000001E-5</c:v>
                </c:pt>
                <c:pt idx="22040">
                  <c:v>3.1000000000000001E-5</c:v>
                </c:pt>
                <c:pt idx="22041">
                  <c:v>3.0000000000000001E-5</c:v>
                </c:pt>
                <c:pt idx="22042">
                  <c:v>3.0000000000000001E-5</c:v>
                </c:pt>
                <c:pt idx="22043">
                  <c:v>2.9E-5</c:v>
                </c:pt>
                <c:pt idx="22044">
                  <c:v>2.9E-5</c:v>
                </c:pt>
                <c:pt idx="22045">
                  <c:v>2.8E-5</c:v>
                </c:pt>
                <c:pt idx="22046">
                  <c:v>2.8E-5</c:v>
                </c:pt>
                <c:pt idx="22047">
                  <c:v>2.8E-5</c:v>
                </c:pt>
                <c:pt idx="22048">
                  <c:v>2.6999999999999999E-5</c:v>
                </c:pt>
                <c:pt idx="22049">
                  <c:v>2.6999999999999999E-5</c:v>
                </c:pt>
                <c:pt idx="22050">
                  <c:v>2.5999999999999998E-5</c:v>
                </c:pt>
                <c:pt idx="22051">
                  <c:v>2.5999999999999998E-5</c:v>
                </c:pt>
                <c:pt idx="22052">
                  <c:v>2.5999999999999998E-5</c:v>
                </c:pt>
                <c:pt idx="22053">
                  <c:v>2.5000000000000001E-5</c:v>
                </c:pt>
                <c:pt idx="22054">
                  <c:v>2.5000000000000001E-5</c:v>
                </c:pt>
                <c:pt idx="22055">
                  <c:v>2.4000000000000001E-5</c:v>
                </c:pt>
                <c:pt idx="22056">
                  <c:v>2.4000000000000001E-5</c:v>
                </c:pt>
                <c:pt idx="22057">
                  <c:v>2.3E-5</c:v>
                </c:pt>
                <c:pt idx="22058">
                  <c:v>2.3E-5</c:v>
                </c:pt>
                <c:pt idx="22059">
                  <c:v>2.1999999999999999E-5</c:v>
                </c:pt>
                <c:pt idx="22060">
                  <c:v>2.1999999999999999E-5</c:v>
                </c:pt>
                <c:pt idx="22061">
                  <c:v>2.0999999999999999E-5</c:v>
                </c:pt>
                <c:pt idx="22062">
                  <c:v>2.0999999999999999E-5</c:v>
                </c:pt>
                <c:pt idx="22063">
                  <c:v>2.0000000000000002E-5</c:v>
                </c:pt>
                <c:pt idx="22064">
                  <c:v>1.9000000000000001E-5</c:v>
                </c:pt>
                <c:pt idx="22065">
                  <c:v>1.9000000000000001E-5</c:v>
                </c:pt>
                <c:pt idx="22066">
                  <c:v>1.8E-5</c:v>
                </c:pt>
                <c:pt idx="22067">
                  <c:v>1.7E-5</c:v>
                </c:pt>
                <c:pt idx="22068">
                  <c:v>1.5999999999999999E-5</c:v>
                </c:pt>
                <c:pt idx="22069">
                  <c:v>1.5999999999999999E-5</c:v>
                </c:pt>
                <c:pt idx="22070">
                  <c:v>1.5E-5</c:v>
                </c:pt>
                <c:pt idx="22071">
                  <c:v>1.4E-5</c:v>
                </c:pt>
                <c:pt idx="22072">
                  <c:v>1.4E-5</c:v>
                </c:pt>
                <c:pt idx="22073">
                  <c:v>1.2999999999999999E-5</c:v>
                </c:pt>
                <c:pt idx="22074">
                  <c:v>1.2999999999999999E-5</c:v>
                </c:pt>
                <c:pt idx="22075">
                  <c:v>1.2E-5</c:v>
                </c:pt>
                <c:pt idx="22076">
                  <c:v>1.2E-5</c:v>
                </c:pt>
                <c:pt idx="22077">
                  <c:v>1.2E-5</c:v>
                </c:pt>
                <c:pt idx="22078">
                  <c:v>1.2E-5</c:v>
                </c:pt>
                <c:pt idx="22079">
                  <c:v>1.2E-5</c:v>
                </c:pt>
                <c:pt idx="22080">
                  <c:v>1.2999999999999999E-5</c:v>
                </c:pt>
                <c:pt idx="22081">
                  <c:v>1.2999999999999999E-5</c:v>
                </c:pt>
                <c:pt idx="22082">
                  <c:v>1.4E-5</c:v>
                </c:pt>
                <c:pt idx="22083">
                  <c:v>1.5E-5</c:v>
                </c:pt>
                <c:pt idx="22084">
                  <c:v>1.5999999999999999E-5</c:v>
                </c:pt>
                <c:pt idx="22085">
                  <c:v>1.7E-5</c:v>
                </c:pt>
                <c:pt idx="22086">
                  <c:v>1.8E-5</c:v>
                </c:pt>
                <c:pt idx="22087">
                  <c:v>2.0000000000000002E-5</c:v>
                </c:pt>
                <c:pt idx="22088">
                  <c:v>2.0999999999999999E-5</c:v>
                </c:pt>
                <c:pt idx="22089">
                  <c:v>2.1999999999999999E-5</c:v>
                </c:pt>
                <c:pt idx="22090">
                  <c:v>2.4000000000000001E-5</c:v>
                </c:pt>
                <c:pt idx="22091">
                  <c:v>2.5000000000000001E-5</c:v>
                </c:pt>
                <c:pt idx="22092">
                  <c:v>2.6999999999999999E-5</c:v>
                </c:pt>
                <c:pt idx="22093">
                  <c:v>2.8E-5</c:v>
                </c:pt>
                <c:pt idx="22094">
                  <c:v>3.0000000000000001E-5</c:v>
                </c:pt>
                <c:pt idx="22095">
                  <c:v>3.1000000000000001E-5</c:v>
                </c:pt>
                <c:pt idx="22096">
                  <c:v>3.1999999999999999E-5</c:v>
                </c:pt>
                <c:pt idx="22097">
                  <c:v>3.4E-5</c:v>
                </c:pt>
                <c:pt idx="22098">
                  <c:v>3.4999999999999997E-5</c:v>
                </c:pt>
                <c:pt idx="22099">
                  <c:v>3.6999999999999998E-5</c:v>
                </c:pt>
                <c:pt idx="22100">
                  <c:v>3.8000000000000002E-5</c:v>
                </c:pt>
                <c:pt idx="22101">
                  <c:v>3.8999999999999999E-5</c:v>
                </c:pt>
                <c:pt idx="22102">
                  <c:v>4.0000000000000003E-5</c:v>
                </c:pt>
                <c:pt idx="22103">
                  <c:v>4.1E-5</c:v>
                </c:pt>
                <c:pt idx="22104">
                  <c:v>4.3000000000000002E-5</c:v>
                </c:pt>
                <c:pt idx="22105">
                  <c:v>4.3999999999999999E-5</c:v>
                </c:pt>
                <c:pt idx="22106">
                  <c:v>4.5000000000000003E-5</c:v>
                </c:pt>
                <c:pt idx="22107">
                  <c:v>4.6E-5</c:v>
                </c:pt>
                <c:pt idx="22108">
                  <c:v>4.6E-5</c:v>
                </c:pt>
                <c:pt idx="22109">
                  <c:v>4.6999999999999997E-5</c:v>
                </c:pt>
                <c:pt idx="22110">
                  <c:v>4.8000000000000001E-5</c:v>
                </c:pt>
                <c:pt idx="22111">
                  <c:v>4.8999999999999998E-5</c:v>
                </c:pt>
                <c:pt idx="22112">
                  <c:v>4.8999999999999998E-5</c:v>
                </c:pt>
                <c:pt idx="22113">
                  <c:v>5.0000000000000002E-5</c:v>
                </c:pt>
                <c:pt idx="22114">
                  <c:v>5.0000000000000002E-5</c:v>
                </c:pt>
                <c:pt idx="22115">
                  <c:v>5.0000000000000002E-5</c:v>
                </c:pt>
                <c:pt idx="22116">
                  <c:v>5.1E-5</c:v>
                </c:pt>
                <c:pt idx="22117">
                  <c:v>5.1E-5</c:v>
                </c:pt>
                <c:pt idx="22118">
                  <c:v>5.1E-5</c:v>
                </c:pt>
                <c:pt idx="22119">
                  <c:v>5.1E-5</c:v>
                </c:pt>
                <c:pt idx="22120">
                  <c:v>5.1E-5</c:v>
                </c:pt>
                <c:pt idx="22121">
                  <c:v>5.0000000000000002E-5</c:v>
                </c:pt>
                <c:pt idx="22122">
                  <c:v>5.0000000000000002E-5</c:v>
                </c:pt>
                <c:pt idx="22123">
                  <c:v>5.0000000000000002E-5</c:v>
                </c:pt>
                <c:pt idx="22124">
                  <c:v>4.8999999999999998E-5</c:v>
                </c:pt>
                <c:pt idx="22125">
                  <c:v>4.8999999999999998E-5</c:v>
                </c:pt>
                <c:pt idx="22126">
                  <c:v>4.8000000000000001E-5</c:v>
                </c:pt>
                <c:pt idx="22127">
                  <c:v>4.8000000000000001E-5</c:v>
                </c:pt>
                <c:pt idx="22128">
                  <c:v>4.6999999999999997E-5</c:v>
                </c:pt>
                <c:pt idx="22129">
                  <c:v>4.6E-5</c:v>
                </c:pt>
                <c:pt idx="22130">
                  <c:v>4.6E-5</c:v>
                </c:pt>
                <c:pt idx="22131">
                  <c:v>4.5000000000000003E-5</c:v>
                </c:pt>
                <c:pt idx="22132">
                  <c:v>4.3999999999999999E-5</c:v>
                </c:pt>
                <c:pt idx="22133">
                  <c:v>4.3000000000000002E-5</c:v>
                </c:pt>
                <c:pt idx="22134">
                  <c:v>4.1999999999999998E-5</c:v>
                </c:pt>
                <c:pt idx="22135">
                  <c:v>4.1E-5</c:v>
                </c:pt>
                <c:pt idx="22136">
                  <c:v>4.0000000000000003E-5</c:v>
                </c:pt>
                <c:pt idx="22137">
                  <c:v>3.8999999999999999E-5</c:v>
                </c:pt>
                <c:pt idx="22138">
                  <c:v>3.8000000000000002E-5</c:v>
                </c:pt>
                <c:pt idx="22139">
                  <c:v>3.6999999999999998E-5</c:v>
                </c:pt>
                <c:pt idx="22140">
                  <c:v>3.6000000000000001E-5</c:v>
                </c:pt>
                <c:pt idx="22141">
                  <c:v>3.4999999999999997E-5</c:v>
                </c:pt>
                <c:pt idx="22142">
                  <c:v>3.4E-5</c:v>
                </c:pt>
                <c:pt idx="22143">
                  <c:v>3.3000000000000003E-5</c:v>
                </c:pt>
                <c:pt idx="22144">
                  <c:v>3.1999999999999999E-5</c:v>
                </c:pt>
                <c:pt idx="22145">
                  <c:v>3.1000000000000001E-5</c:v>
                </c:pt>
                <c:pt idx="22146">
                  <c:v>3.0000000000000001E-5</c:v>
                </c:pt>
                <c:pt idx="22147">
                  <c:v>2.9E-5</c:v>
                </c:pt>
                <c:pt idx="22148">
                  <c:v>2.8E-5</c:v>
                </c:pt>
                <c:pt idx="22149">
                  <c:v>2.6999999999999999E-5</c:v>
                </c:pt>
                <c:pt idx="22150">
                  <c:v>2.5999999999999998E-5</c:v>
                </c:pt>
                <c:pt idx="22151">
                  <c:v>2.5000000000000001E-5</c:v>
                </c:pt>
                <c:pt idx="22152">
                  <c:v>2.4000000000000001E-5</c:v>
                </c:pt>
                <c:pt idx="22153">
                  <c:v>2.3E-5</c:v>
                </c:pt>
                <c:pt idx="22154">
                  <c:v>2.1999999999999999E-5</c:v>
                </c:pt>
                <c:pt idx="22155">
                  <c:v>2.1999999999999999E-5</c:v>
                </c:pt>
                <c:pt idx="22156">
                  <c:v>2.0999999999999999E-5</c:v>
                </c:pt>
                <c:pt idx="22157">
                  <c:v>2.0000000000000002E-5</c:v>
                </c:pt>
                <c:pt idx="22158">
                  <c:v>2.0000000000000002E-5</c:v>
                </c:pt>
                <c:pt idx="22159">
                  <c:v>1.9000000000000001E-5</c:v>
                </c:pt>
                <c:pt idx="22160">
                  <c:v>1.9000000000000001E-5</c:v>
                </c:pt>
                <c:pt idx="22161">
                  <c:v>1.8E-5</c:v>
                </c:pt>
                <c:pt idx="22162">
                  <c:v>1.8E-5</c:v>
                </c:pt>
                <c:pt idx="22163">
                  <c:v>1.7E-5</c:v>
                </c:pt>
                <c:pt idx="22164">
                  <c:v>1.7E-5</c:v>
                </c:pt>
                <c:pt idx="22165">
                  <c:v>1.5999999999999999E-5</c:v>
                </c:pt>
                <c:pt idx="22166">
                  <c:v>1.5999999999999999E-5</c:v>
                </c:pt>
                <c:pt idx="22167">
                  <c:v>1.5999999999999999E-5</c:v>
                </c:pt>
                <c:pt idx="22168">
                  <c:v>1.5999999999999999E-5</c:v>
                </c:pt>
                <c:pt idx="22169">
                  <c:v>1.5999999999999999E-5</c:v>
                </c:pt>
                <c:pt idx="22170">
                  <c:v>1.5999999999999999E-5</c:v>
                </c:pt>
                <c:pt idx="22171">
                  <c:v>1.5999999999999999E-5</c:v>
                </c:pt>
                <c:pt idx="22172">
                  <c:v>1.5999999999999999E-5</c:v>
                </c:pt>
                <c:pt idx="22173">
                  <c:v>1.7E-5</c:v>
                </c:pt>
                <c:pt idx="22174">
                  <c:v>1.7E-5</c:v>
                </c:pt>
                <c:pt idx="22175">
                  <c:v>1.8E-5</c:v>
                </c:pt>
                <c:pt idx="22176">
                  <c:v>1.8E-5</c:v>
                </c:pt>
                <c:pt idx="22177">
                  <c:v>1.9000000000000001E-5</c:v>
                </c:pt>
                <c:pt idx="22178">
                  <c:v>2.0000000000000002E-5</c:v>
                </c:pt>
                <c:pt idx="22179">
                  <c:v>2.0000000000000002E-5</c:v>
                </c:pt>
                <c:pt idx="22180">
                  <c:v>2.0999999999999999E-5</c:v>
                </c:pt>
                <c:pt idx="22181">
                  <c:v>2.1999999999999999E-5</c:v>
                </c:pt>
                <c:pt idx="22182">
                  <c:v>2.3E-5</c:v>
                </c:pt>
                <c:pt idx="22183">
                  <c:v>2.4000000000000001E-5</c:v>
                </c:pt>
                <c:pt idx="22184">
                  <c:v>2.5000000000000001E-5</c:v>
                </c:pt>
                <c:pt idx="22185">
                  <c:v>2.5999999999999998E-5</c:v>
                </c:pt>
                <c:pt idx="22186">
                  <c:v>2.6999999999999999E-5</c:v>
                </c:pt>
                <c:pt idx="22187">
                  <c:v>2.8E-5</c:v>
                </c:pt>
                <c:pt idx="22188">
                  <c:v>2.8E-5</c:v>
                </c:pt>
                <c:pt idx="22189">
                  <c:v>2.9E-5</c:v>
                </c:pt>
                <c:pt idx="22190">
                  <c:v>3.0000000000000001E-5</c:v>
                </c:pt>
                <c:pt idx="22191">
                  <c:v>3.1000000000000001E-5</c:v>
                </c:pt>
                <c:pt idx="22192">
                  <c:v>3.1999999999999999E-5</c:v>
                </c:pt>
                <c:pt idx="22193">
                  <c:v>3.3000000000000003E-5</c:v>
                </c:pt>
                <c:pt idx="22194">
                  <c:v>3.4E-5</c:v>
                </c:pt>
                <c:pt idx="22195">
                  <c:v>3.4E-5</c:v>
                </c:pt>
                <c:pt idx="22196">
                  <c:v>3.4999999999999997E-5</c:v>
                </c:pt>
                <c:pt idx="22197">
                  <c:v>3.6000000000000001E-5</c:v>
                </c:pt>
                <c:pt idx="22198">
                  <c:v>3.6000000000000001E-5</c:v>
                </c:pt>
                <c:pt idx="22199">
                  <c:v>3.6999999999999998E-5</c:v>
                </c:pt>
                <c:pt idx="22200">
                  <c:v>3.6999999999999998E-5</c:v>
                </c:pt>
                <c:pt idx="22201">
                  <c:v>3.8000000000000002E-5</c:v>
                </c:pt>
                <c:pt idx="22202">
                  <c:v>3.8000000000000002E-5</c:v>
                </c:pt>
                <c:pt idx="22203">
                  <c:v>3.8000000000000002E-5</c:v>
                </c:pt>
                <c:pt idx="22204">
                  <c:v>3.8999999999999999E-5</c:v>
                </c:pt>
                <c:pt idx="22205">
                  <c:v>3.8999999999999999E-5</c:v>
                </c:pt>
                <c:pt idx="22206">
                  <c:v>3.8999999999999999E-5</c:v>
                </c:pt>
                <c:pt idx="22207">
                  <c:v>3.8999999999999999E-5</c:v>
                </c:pt>
                <c:pt idx="22208">
                  <c:v>3.8999999999999999E-5</c:v>
                </c:pt>
                <c:pt idx="22209">
                  <c:v>3.8999999999999999E-5</c:v>
                </c:pt>
                <c:pt idx="22210">
                  <c:v>3.8999999999999999E-5</c:v>
                </c:pt>
                <c:pt idx="22211">
                  <c:v>3.8999999999999999E-5</c:v>
                </c:pt>
                <c:pt idx="22212">
                  <c:v>3.8999999999999999E-5</c:v>
                </c:pt>
                <c:pt idx="22213">
                  <c:v>3.8999999999999999E-5</c:v>
                </c:pt>
                <c:pt idx="22214">
                  <c:v>3.8999999999999999E-5</c:v>
                </c:pt>
                <c:pt idx="22215">
                  <c:v>3.8000000000000002E-5</c:v>
                </c:pt>
                <c:pt idx="22216">
                  <c:v>3.8000000000000002E-5</c:v>
                </c:pt>
                <c:pt idx="22217">
                  <c:v>3.8000000000000002E-5</c:v>
                </c:pt>
                <c:pt idx="22218">
                  <c:v>3.6999999999999998E-5</c:v>
                </c:pt>
                <c:pt idx="22219">
                  <c:v>3.6999999999999998E-5</c:v>
                </c:pt>
                <c:pt idx="22220">
                  <c:v>3.6000000000000001E-5</c:v>
                </c:pt>
                <c:pt idx="22221">
                  <c:v>3.6000000000000001E-5</c:v>
                </c:pt>
                <c:pt idx="22222">
                  <c:v>3.4999999999999997E-5</c:v>
                </c:pt>
                <c:pt idx="22223">
                  <c:v>3.4E-5</c:v>
                </c:pt>
                <c:pt idx="22224">
                  <c:v>3.4E-5</c:v>
                </c:pt>
                <c:pt idx="22225">
                  <c:v>3.3000000000000003E-5</c:v>
                </c:pt>
                <c:pt idx="22226">
                  <c:v>3.1999999999999999E-5</c:v>
                </c:pt>
                <c:pt idx="22227">
                  <c:v>3.1999999999999999E-5</c:v>
                </c:pt>
                <c:pt idx="22228">
                  <c:v>3.1000000000000001E-5</c:v>
                </c:pt>
                <c:pt idx="22229">
                  <c:v>3.0000000000000001E-5</c:v>
                </c:pt>
                <c:pt idx="22230">
                  <c:v>2.9E-5</c:v>
                </c:pt>
                <c:pt idx="22231">
                  <c:v>2.9E-5</c:v>
                </c:pt>
                <c:pt idx="22232">
                  <c:v>2.8E-5</c:v>
                </c:pt>
                <c:pt idx="22233">
                  <c:v>2.6999999999999999E-5</c:v>
                </c:pt>
                <c:pt idx="22234">
                  <c:v>2.5999999999999998E-5</c:v>
                </c:pt>
                <c:pt idx="22235">
                  <c:v>2.5000000000000001E-5</c:v>
                </c:pt>
                <c:pt idx="22236">
                  <c:v>2.5000000000000001E-5</c:v>
                </c:pt>
                <c:pt idx="22237">
                  <c:v>2.4000000000000001E-5</c:v>
                </c:pt>
                <c:pt idx="22238">
                  <c:v>2.3E-5</c:v>
                </c:pt>
                <c:pt idx="22239">
                  <c:v>2.1999999999999999E-5</c:v>
                </c:pt>
                <c:pt idx="22240">
                  <c:v>2.0999999999999999E-5</c:v>
                </c:pt>
                <c:pt idx="22241">
                  <c:v>2.0999999999999999E-5</c:v>
                </c:pt>
                <c:pt idx="22242">
                  <c:v>2.0000000000000002E-5</c:v>
                </c:pt>
                <c:pt idx="22243">
                  <c:v>1.9000000000000001E-5</c:v>
                </c:pt>
                <c:pt idx="22244">
                  <c:v>1.9000000000000001E-5</c:v>
                </c:pt>
                <c:pt idx="22245">
                  <c:v>1.8E-5</c:v>
                </c:pt>
                <c:pt idx="22246">
                  <c:v>1.8E-5</c:v>
                </c:pt>
                <c:pt idx="22247">
                  <c:v>1.7E-5</c:v>
                </c:pt>
                <c:pt idx="22248">
                  <c:v>1.7E-5</c:v>
                </c:pt>
                <c:pt idx="22249">
                  <c:v>1.5999999999999999E-5</c:v>
                </c:pt>
                <c:pt idx="22250">
                  <c:v>1.5999999999999999E-5</c:v>
                </c:pt>
                <c:pt idx="22251">
                  <c:v>1.5999999999999999E-5</c:v>
                </c:pt>
                <c:pt idx="22252">
                  <c:v>1.5999999999999999E-5</c:v>
                </c:pt>
                <c:pt idx="22253">
                  <c:v>1.5999999999999999E-5</c:v>
                </c:pt>
                <c:pt idx="22254">
                  <c:v>1.5999999999999999E-5</c:v>
                </c:pt>
                <c:pt idx="22255">
                  <c:v>1.5999999999999999E-5</c:v>
                </c:pt>
                <c:pt idx="22256">
                  <c:v>1.5999999999999999E-5</c:v>
                </c:pt>
                <c:pt idx="22257">
                  <c:v>1.5999999999999999E-5</c:v>
                </c:pt>
                <c:pt idx="22258">
                  <c:v>1.5999999999999999E-5</c:v>
                </c:pt>
                <c:pt idx="22259">
                  <c:v>1.5999999999999999E-5</c:v>
                </c:pt>
                <c:pt idx="22260">
                  <c:v>1.7E-5</c:v>
                </c:pt>
                <c:pt idx="22261">
                  <c:v>1.7E-5</c:v>
                </c:pt>
                <c:pt idx="22262">
                  <c:v>1.7E-5</c:v>
                </c:pt>
                <c:pt idx="22263">
                  <c:v>1.8E-5</c:v>
                </c:pt>
                <c:pt idx="22264">
                  <c:v>1.8E-5</c:v>
                </c:pt>
                <c:pt idx="22265">
                  <c:v>1.8E-5</c:v>
                </c:pt>
                <c:pt idx="22266">
                  <c:v>1.9000000000000001E-5</c:v>
                </c:pt>
                <c:pt idx="22267">
                  <c:v>1.9000000000000001E-5</c:v>
                </c:pt>
                <c:pt idx="22268">
                  <c:v>1.9000000000000001E-5</c:v>
                </c:pt>
                <c:pt idx="22269">
                  <c:v>2.0000000000000002E-5</c:v>
                </c:pt>
                <c:pt idx="22270">
                  <c:v>2.0000000000000002E-5</c:v>
                </c:pt>
                <c:pt idx="22271">
                  <c:v>2.0000000000000002E-5</c:v>
                </c:pt>
                <c:pt idx="22272">
                  <c:v>2.0000000000000002E-5</c:v>
                </c:pt>
                <c:pt idx="22273">
                  <c:v>2.0999999999999999E-5</c:v>
                </c:pt>
                <c:pt idx="22274">
                  <c:v>2.0999999999999999E-5</c:v>
                </c:pt>
                <c:pt idx="22275">
                  <c:v>2.0999999999999999E-5</c:v>
                </c:pt>
                <c:pt idx="22276">
                  <c:v>2.0999999999999999E-5</c:v>
                </c:pt>
                <c:pt idx="22277">
                  <c:v>2.0999999999999999E-5</c:v>
                </c:pt>
                <c:pt idx="22278">
                  <c:v>2.0999999999999999E-5</c:v>
                </c:pt>
                <c:pt idx="22279">
                  <c:v>2.0999999999999999E-5</c:v>
                </c:pt>
                <c:pt idx="22280">
                  <c:v>2.0999999999999999E-5</c:v>
                </c:pt>
                <c:pt idx="22281">
                  <c:v>2.0999999999999999E-5</c:v>
                </c:pt>
                <c:pt idx="22282">
                  <c:v>2.0999999999999999E-5</c:v>
                </c:pt>
                <c:pt idx="22283">
                  <c:v>2.0000000000000002E-5</c:v>
                </c:pt>
                <c:pt idx="22284">
                  <c:v>2.0000000000000002E-5</c:v>
                </c:pt>
                <c:pt idx="22285">
                  <c:v>2.0000000000000002E-5</c:v>
                </c:pt>
                <c:pt idx="22286">
                  <c:v>2.0000000000000002E-5</c:v>
                </c:pt>
                <c:pt idx="22287">
                  <c:v>2.0000000000000002E-5</c:v>
                </c:pt>
                <c:pt idx="22288">
                  <c:v>1.9000000000000001E-5</c:v>
                </c:pt>
                <c:pt idx="22289">
                  <c:v>1.9000000000000001E-5</c:v>
                </c:pt>
                <c:pt idx="22290">
                  <c:v>1.9000000000000001E-5</c:v>
                </c:pt>
                <c:pt idx="22291">
                  <c:v>1.8E-5</c:v>
                </c:pt>
                <c:pt idx="22292">
                  <c:v>1.8E-5</c:v>
                </c:pt>
                <c:pt idx="22293">
                  <c:v>1.7E-5</c:v>
                </c:pt>
                <c:pt idx="22294">
                  <c:v>1.7E-5</c:v>
                </c:pt>
                <c:pt idx="22295">
                  <c:v>1.7E-5</c:v>
                </c:pt>
                <c:pt idx="22296">
                  <c:v>1.5999999999999999E-5</c:v>
                </c:pt>
                <c:pt idx="22297">
                  <c:v>1.5999999999999999E-5</c:v>
                </c:pt>
                <c:pt idx="22298">
                  <c:v>1.5E-5</c:v>
                </c:pt>
                <c:pt idx="22299">
                  <c:v>1.5E-5</c:v>
                </c:pt>
                <c:pt idx="22300">
                  <c:v>1.4E-5</c:v>
                </c:pt>
                <c:pt idx="22301">
                  <c:v>1.4E-5</c:v>
                </c:pt>
                <c:pt idx="22302">
                  <c:v>1.4E-5</c:v>
                </c:pt>
                <c:pt idx="22303">
                  <c:v>1.2999999999999999E-5</c:v>
                </c:pt>
                <c:pt idx="22304">
                  <c:v>1.2999999999999999E-5</c:v>
                </c:pt>
                <c:pt idx="22305">
                  <c:v>1.2E-5</c:v>
                </c:pt>
                <c:pt idx="22306">
                  <c:v>1.2E-5</c:v>
                </c:pt>
                <c:pt idx="22307">
                  <c:v>1.2E-5</c:v>
                </c:pt>
                <c:pt idx="22308">
                  <c:v>1.1E-5</c:v>
                </c:pt>
                <c:pt idx="22309">
                  <c:v>1.1E-5</c:v>
                </c:pt>
                <c:pt idx="22310">
                  <c:v>1.1E-5</c:v>
                </c:pt>
                <c:pt idx="22311">
                  <c:v>1.1E-5</c:v>
                </c:pt>
                <c:pt idx="22312">
                  <c:v>1.0000000000000001E-5</c:v>
                </c:pt>
                <c:pt idx="22313">
                  <c:v>1.0000000000000001E-5</c:v>
                </c:pt>
                <c:pt idx="22314">
                  <c:v>1.0000000000000001E-5</c:v>
                </c:pt>
                <c:pt idx="22315">
                  <c:v>1.0000000000000001E-5</c:v>
                </c:pt>
                <c:pt idx="22316">
                  <c:v>1.0000000000000001E-5</c:v>
                </c:pt>
                <c:pt idx="22317">
                  <c:v>1.0000000000000001E-5</c:v>
                </c:pt>
                <c:pt idx="22318">
                  <c:v>1.0000000000000001E-5</c:v>
                </c:pt>
                <c:pt idx="22319">
                  <c:v>1.0000000000000001E-5</c:v>
                </c:pt>
                <c:pt idx="22320">
                  <c:v>1.0000000000000001E-5</c:v>
                </c:pt>
                <c:pt idx="22321">
                  <c:v>1.0000000000000001E-5</c:v>
                </c:pt>
                <c:pt idx="22322">
                  <c:v>1.0000000000000001E-5</c:v>
                </c:pt>
                <c:pt idx="22323">
                  <c:v>1.0000000000000001E-5</c:v>
                </c:pt>
                <c:pt idx="22324">
                  <c:v>1.0000000000000001E-5</c:v>
                </c:pt>
                <c:pt idx="22325">
                  <c:v>1.1E-5</c:v>
                </c:pt>
                <c:pt idx="22326">
                  <c:v>1.1E-5</c:v>
                </c:pt>
                <c:pt idx="22327">
                  <c:v>1.1E-5</c:v>
                </c:pt>
                <c:pt idx="22328">
                  <c:v>1.2E-5</c:v>
                </c:pt>
                <c:pt idx="22329">
                  <c:v>1.2E-5</c:v>
                </c:pt>
                <c:pt idx="22330">
                  <c:v>1.2999999999999999E-5</c:v>
                </c:pt>
                <c:pt idx="22331">
                  <c:v>1.2999999999999999E-5</c:v>
                </c:pt>
                <c:pt idx="22332">
                  <c:v>1.4E-5</c:v>
                </c:pt>
                <c:pt idx="22333">
                  <c:v>1.4E-5</c:v>
                </c:pt>
                <c:pt idx="22334">
                  <c:v>1.5E-5</c:v>
                </c:pt>
                <c:pt idx="22335">
                  <c:v>1.5E-5</c:v>
                </c:pt>
                <c:pt idx="22336">
                  <c:v>1.5999999999999999E-5</c:v>
                </c:pt>
                <c:pt idx="22337">
                  <c:v>1.7E-5</c:v>
                </c:pt>
                <c:pt idx="22338">
                  <c:v>1.7E-5</c:v>
                </c:pt>
                <c:pt idx="22339">
                  <c:v>1.8E-5</c:v>
                </c:pt>
                <c:pt idx="22340">
                  <c:v>1.9000000000000001E-5</c:v>
                </c:pt>
                <c:pt idx="22341">
                  <c:v>1.9000000000000001E-5</c:v>
                </c:pt>
                <c:pt idx="22342">
                  <c:v>2.0000000000000002E-5</c:v>
                </c:pt>
                <c:pt idx="22343">
                  <c:v>2.0999999999999999E-5</c:v>
                </c:pt>
                <c:pt idx="22344">
                  <c:v>2.0999999999999999E-5</c:v>
                </c:pt>
                <c:pt idx="22345">
                  <c:v>2.1999999999999999E-5</c:v>
                </c:pt>
                <c:pt idx="22346">
                  <c:v>2.3E-5</c:v>
                </c:pt>
                <c:pt idx="22347">
                  <c:v>2.3E-5</c:v>
                </c:pt>
                <c:pt idx="22348">
                  <c:v>2.4000000000000001E-5</c:v>
                </c:pt>
                <c:pt idx="22349">
                  <c:v>2.5000000000000001E-5</c:v>
                </c:pt>
                <c:pt idx="22350">
                  <c:v>2.5000000000000001E-5</c:v>
                </c:pt>
                <c:pt idx="22351">
                  <c:v>2.5999999999999998E-5</c:v>
                </c:pt>
                <c:pt idx="22352">
                  <c:v>2.5999999999999998E-5</c:v>
                </c:pt>
                <c:pt idx="22353">
                  <c:v>2.6999999999999999E-5</c:v>
                </c:pt>
                <c:pt idx="22354">
                  <c:v>2.6999999999999999E-5</c:v>
                </c:pt>
                <c:pt idx="22355">
                  <c:v>2.8E-5</c:v>
                </c:pt>
                <c:pt idx="22356">
                  <c:v>2.8E-5</c:v>
                </c:pt>
                <c:pt idx="22357">
                  <c:v>2.9E-5</c:v>
                </c:pt>
                <c:pt idx="22358">
                  <c:v>2.9E-5</c:v>
                </c:pt>
                <c:pt idx="22359">
                  <c:v>2.9E-5</c:v>
                </c:pt>
                <c:pt idx="22360">
                  <c:v>3.0000000000000001E-5</c:v>
                </c:pt>
                <c:pt idx="22361">
                  <c:v>3.0000000000000001E-5</c:v>
                </c:pt>
                <c:pt idx="22362">
                  <c:v>3.0000000000000001E-5</c:v>
                </c:pt>
                <c:pt idx="22363">
                  <c:v>3.1000000000000001E-5</c:v>
                </c:pt>
                <c:pt idx="22364">
                  <c:v>3.1000000000000001E-5</c:v>
                </c:pt>
                <c:pt idx="22365">
                  <c:v>3.1000000000000001E-5</c:v>
                </c:pt>
                <c:pt idx="22366">
                  <c:v>3.1000000000000001E-5</c:v>
                </c:pt>
                <c:pt idx="22367">
                  <c:v>3.1000000000000001E-5</c:v>
                </c:pt>
                <c:pt idx="22368">
                  <c:v>3.1000000000000001E-5</c:v>
                </c:pt>
                <c:pt idx="22369">
                  <c:v>3.1000000000000001E-5</c:v>
                </c:pt>
                <c:pt idx="22370">
                  <c:v>3.1000000000000001E-5</c:v>
                </c:pt>
                <c:pt idx="22371">
                  <c:v>3.1000000000000001E-5</c:v>
                </c:pt>
                <c:pt idx="22372">
                  <c:v>3.1000000000000001E-5</c:v>
                </c:pt>
                <c:pt idx="22373">
                  <c:v>3.1000000000000001E-5</c:v>
                </c:pt>
                <c:pt idx="22374">
                  <c:v>3.0000000000000001E-5</c:v>
                </c:pt>
                <c:pt idx="22375">
                  <c:v>3.0000000000000001E-5</c:v>
                </c:pt>
                <c:pt idx="22376">
                  <c:v>3.0000000000000001E-5</c:v>
                </c:pt>
                <c:pt idx="22377">
                  <c:v>2.9E-5</c:v>
                </c:pt>
                <c:pt idx="22378">
                  <c:v>2.9E-5</c:v>
                </c:pt>
                <c:pt idx="22379">
                  <c:v>2.8E-5</c:v>
                </c:pt>
                <c:pt idx="22380">
                  <c:v>2.8E-5</c:v>
                </c:pt>
                <c:pt idx="22381">
                  <c:v>2.6999999999999999E-5</c:v>
                </c:pt>
                <c:pt idx="22382">
                  <c:v>2.5999999999999998E-5</c:v>
                </c:pt>
                <c:pt idx="22383">
                  <c:v>2.5999999999999998E-5</c:v>
                </c:pt>
                <c:pt idx="22384">
                  <c:v>2.5000000000000001E-5</c:v>
                </c:pt>
                <c:pt idx="22385">
                  <c:v>2.4000000000000001E-5</c:v>
                </c:pt>
                <c:pt idx="22386">
                  <c:v>2.3E-5</c:v>
                </c:pt>
                <c:pt idx="22387">
                  <c:v>2.1999999999999999E-5</c:v>
                </c:pt>
                <c:pt idx="22388">
                  <c:v>2.0999999999999999E-5</c:v>
                </c:pt>
                <c:pt idx="22389">
                  <c:v>2.0000000000000002E-5</c:v>
                </c:pt>
                <c:pt idx="22390">
                  <c:v>1.9000000000000001E-5</c:v>
                </c:pt>
                <c:pt idx="22391">
                  <c:v>1.8E-5</c:v>
                </c:pt>
                <c:pt idx="22392">
                  <c:v>1.7E-5</c:v>
                </c:pt>
                <c:pt idx="22393">
                  <c:v>1.5999999999999999E-5</c:v>
                </c:pt>
                <c:pt idx="22394">
                  <c:v>1.5E-5</c:v>
                </c:pt>
                <c:pt idx="22395">
                  <c:v>1.2999999999999999E-5</c:v>
                </c:pt>
                <c:pt idx="22396">
                  <c:v>1.2E-5</c:v>
                </c:pt>
                <c:pt idx="22397">
                  <c:v>1.1E-5</c:v>
                </c:pt>
                <c:pt idx="22398">
                  <c:v>9.0000000000000002E-6</c:v>
                </c:pt>
                <c:pt idx="22399">
                  <c:v>7.9999999999999996E-6</c:v>
                </c:pt>
                <c:pt idx="22400">
                  <c:v>6.9999999999999999E-6</c:v>
                </c:pt>
                <c:pt idx="22401">
                  <c:v>6.0000000000000002E-6</c:v>
                </c:pt>
                <c:pt idx="22402">
                  <c:v>3.9999999999999998E-6</c:v>
                </c:pt>
                <c:pt idx="22403">
                  <c:v>3.0000000000000001E-6</c:v>
                </c:pt>
                <c:pt idx="22404">
                  <c:v>1.9999999999999999E-6</c:v>
                </c:pt>
                <c:pt idx="22405">
                  <c:v>1.9999999999999999E-6</c:v>
                </c:pt>
                <c:pt idx="22406">
                  <c:v>3.0000000000000001E-6</c:v>
                </c:pt>
                <c:pt idx="22407">
                  <c:v>3.9999999999999998E-6</c:v>
                </c:pt>
                <c:pt idx="22408">
                  <c:v>5.0000000000000004E-6</c:v>
                </c:pt>
                <c:pt idx="22409">
                  <c:v>6.0000000000000002E-6</c:v>
                </c:pt>
                <c:pt idx="22410">
                  <c:v>6.9999999999999999E-6</c:v>
                </c:pt>
                <c:pt idx="22411">
                  <c:v>7.9999999999999996E-6</c:v>
                </c:pt>
                <c:pt idx="22412">
                  <c:v>9.0000000000000002E-6</c:v>
                </c:pt>
                <c:pt idx="22413">
                  <c:v>1.1E-5</c:v>
                </c:pt>
                <c:pt idx="22414">
                  <c:v>1.2E-5</c:v>
                </c:pt>
                <c:pt idx="22415">
                  <c:v>1.2999999999999999E-5</c:v>
                </c:pt>
                <c:pt idx="22416">
                  <c:v>1.4E-5</c:v>
                </c:pt>
                <c:pt idx="22417">
                  <c:v>1.5E-5</c:v>
                </c:pt>
                <c:pt idx="22418">
                  <c:v>1.5999999999999999E-5</c:v>
                </c:pt>
                <c:pt idx="22419">
                  <c:v>1.7E-5</c:v>
                </c:pt>
                <c:pt idx="22420">
                  <c:v>1.8E-5</c:v>
                </c:pt>
                <c:pt idx="22421">
                  <c:v>1.9000000000000001E-5</c:v>
                </c:pt>
                <c:pt idx="22422">
                  <c:v>2.0000000000000002E-5</c:v>
                </c:pt>
                <c:pt idx="22423">
                  <c:v>2.0000000000000002E-5</c:v>
                </c:pt>
                <c:pt idx="22424">
                  <c:v>2.0999999999999999E-5</c:v>
                </c:pt>
                <c:pt idx="22425">
                  <c:v>2.1999999999999999E-5</c:v>
                </c:pt>
                <c:pt idx="22426">
                  <c:v>2.3E-5</c:v>
                </c:pt>
                <c:pt idx="22427">
                  <c:v>2.3E-5</c:v>
                </c:pt>
                <c:pt idx="22428">
                  <c:v>2.4000000000000001E-5</c:v>
                </c:pt>
                <c:pt idx="22429">
                  <c:v>2.5000000000000001E-5</c:v>
                </c:pt>
                <c:pt idx="22430">
                  <c:v>2.5000000000000001E-5</c:v>
                </c:pt>
                <c:pt idx="22431">
                  <c:v>2.5999999999999998E-5</c:v>
                </c:pt>
                <c:pt idx="22432">
                  <c:v>2.5999999999999998E-5</c:v>
                </c:pt>
                <c:pt idx="22433">
                  <c:v>2.6999999999999999E-5</c:v>
                </c:pt>
                <c:pt idx="22434">
                  <c:v>2.6999999999999999E-5</c:v>
                </c:pt>
                <c:pt idx="22435">
                  <c:v>2.8E-5</c:v>
                </c:pt>
                <c:pt idx="22436">
                  <c:v>2.8E-5</c:v>
                </c:pt>
                <c:pt idx="22437">
                  <c:v>2.9E-5</c:v>
                </c:pt>
                <c:pt idx="22438">
                  <c:v>2.9E-5</c:v>
                </c:pt>
                <c:pt idx="22439">
                  <c:v>3.0000000000000001E-5</c:v>
                </c:pt>
                <c:pt idx="22440">
                  <c:v>3.0000000000000001E-5</c:v>
                </c:pt>
                <c:pt idx="22441">
                  <c:v>3.1000000000000001E-5</c:v>
                </c:pt>
                <c:pt idx="22442">
                  <c:v>3.1000000000000001E-5</c:v>
                </c:pt>
                <c:pt idx="22443">
                  <c:v>3.1000000000000001E-5</c:v>
                </c:pt>
                <c:pt idx="22444">
                  <c:v>3.1999999999999999E-5</c:v>
                </c:pt>
                <c:pt idx="22445">
                  <c:v>3.1999999999999999E-5</c:v>
                </c:pt>
                <c:pt idx="22446">
                  <c:v>3.3000000000000003E-5</c:v>
                </c:pt>
                <c:pt idx="22447">
                  <c:v>3.3000000000000003E-5</c:v>
                </c:pt>
                <c:pt idx="22448">
                  <c:v>3.4E-5</c:v>
                </c:pt>
                <c:pt idx="22449">
                  <c:v>3.4E-5</c:v>
                </c:pt>
                <c:pt idx="22450">
                  <c:v>3.4E-5</c:v>
                </c:pt>
                <c:pt idx="22451">
                  <c:v>3.4999999999999997E-5</c:v>
                </c:pt>
                <c:pt idx="22452">
                  <c:v>3.4999999999999997E-5</c:v>
                </c:pt>
                <c:pt idx="22453">
                  <c:v>3.6000000000000001E-5</c:v>
                </c:pt>
                <c:pt idx="22454">
                  <c:v>3.6000000000000001E-5</c:v>
                </c:pt>
                <c:pt idx="22455">
                  <c:v>3.6999999999999998E-5</c:v>
                </c:pt>
                <c:pt idx="22456">
                  <c:v>3.6999999999999998E-5</c:v>
                </c:pt>
                <c:pt idx="22457">
                  <c:v>3.6999999999999998E-5</c:v>
                </c:pt>
                <c:pt idx="22458">
                  <c:v>3.8000000000000002E-5</c:v>
                </c:pt>
                <c:pt idx="22459">
                  <c:v>3.8000000000000002E-5</c:v>
                </c:pt>
                <c:pt idx="22460">
                  <c:v>3.8999999999999999E-5</c:v>
                </c:pt>
                <c:pt idx="22461">
                  <c:v>3.8999999999999999E-5</c:v>
                </c:pt>
                <c:pt idx="22462">
                  <c:v>4.0000000000000003E-5</c:v>
                </c:pt>
                <c:pt idx="22463">
                  <c:v>4.0000000000000003E-5</c:v>
                </c:pt>
                <c:pt idx="22464">
                  <c:v>4.1E-5</c:v>
                </c:pt>
                <c:pt idx="22465">
                  <c:v>4.1E-5</c:v>
                </c:pt>
                <c:pt idx="22466">
                  <c:v>4.1E-5</c:v>
                </c:pt>
                <c:pt idx="22467">
                  <c:v>4.1999999999999998E-5</c:v>
                </c:pt>
                <c:pt idx="22468">
                  <c:v>4.1999999999999998E-5</c:v>
                </c:pt>
                <c:pt idx="22469">
                  <c:v>4.3000000000000002E-5</c:v>
                </c:pt>
                <c:pt idx="22470">
                  <c:v>4.3000000000000002E-5</c:v>
                </c:pt>
                <c:pt idx="22471">
                  <c:v>4.3999999999999999E-5</c:v>
                </c:pt>
                <c:pt idx="22472">
                  <c:v>4.3999999999999999E-5</c:v>
                </c:pt>
                <c:pt idx="22473">
                  <c:v>4.5000000000000003E-5</c:v>
                </c:pt>
                <c:pt idx="22474">
                  <c:v>4.5000000000000003E-5</c:v>
                </c:pt>
                <c:pt idx="22475">
                  <c:v>4.5000000000000003E-5</c:v>
                </c:pt>
                <c:pt idx="22476">
                  <c:v>4.6E-5</c:v>
                </c:pt>
                <c:pt idx="22477">
                  <c:v>4.6E-5</c:v>
                </c:pt>
                <c:pt idx="22478">
                  <c:v>4.6999999999999997E-5</c:v>
                </c:pt>
                <c:pt idx="22479">
                  <c:v>4.6999999999999997E-5</c:v>
                </c:pt>
                <c:pt idx="22480">
                  <c:v>4.6999999999999997E-5</c:v>
                </c:pt>
                <c:pt idx="22481">
                  <c:v>4.6999999999999997E-5</c:v>
                </c:pt>
                <c:pt idx="22482">
                  <c:v>4.8000000000000001E-5</c:v>
                </c:pt>
                <c:pt idx="22483">
                  <c:v>4.8000000000000001E-5</c:v>
                </c:pt>
                <c:pt idx="22484">
                  <c:v>4.8000000000000001E-5</c:v>
                </c:pt>
                <c:pt idx="22485">
                  <c:v>4.8000000000000001E-5</c:v>
                </c:pt>
                <c:pt idx="22486">
                  <c:v>4.8000000000000001E-5</c:v>
                </c:pt>
                <c:pt idx="22487">
                  <c:v>4.8000000000000001E-5</c:v>
                </c:pt>
                <c:pt idx="22488">
                  <c:v>4.8000000000000001E-5</c:v>
                </c:pt>
                <c:pt idx="22489">
                  <c:v>4.8000000000000001E-5</c:v>
                </c:pt>
                <c:pt idx="22490">
                  <c:v>4.8000000000000001E-5</c:v>
                </c:pt>
                <c:pt idx="22491">
                  <c:v>4.8000000000000001E-5</c:v>
                </c:pt>
                <c:pt idx="22492">
                  <c:v>4.6999999999999997E-5</c:v>
                </c:pt>
                <c:pt idx="22493">
                  <c:v>4.6999999999999997E-5</c:v>
                </c:pt>
                <c:pt idx="22494">
                  <c:v>4.6999999999999997E-5</c:v>
                </c:pt>
                <c:pt idx="22495">
                  <c:v>4.6E-5</c:v>
                </c:pt>
                <c:pt idx="22496">
                  <c:v>4.6E-5</c:v>
                </c:pt>
                <c:pt idx="22497">
                  <c:v>4.6E-5</c:v>
                </c:pt>
                <c:pt idx="22498">
                  <c:v>4.5000000000000003E-5</c:v>
                </c:pt>
                <c:pt idx="22499">
                  <c:v>4.3999999999999999E-5</c:v>
                </c:pt>
                <c:pt idx="22500">
                  <c:v>4.3999999999999999E-5</c:v>
                </c:pt>
                <c:pt idx="22501">
                  <c:v>4.3000000000000002E-5</c:v>
                </c:pt>
                <c:pt idx="22502">
                  <c:v>4.1999999999999998E-5</c:v>
                </c:pt>
                <c:pt idx="22503">
                  <c:v>4.1E-5</c:v>
                </c:pt>
                <c:pt idx="22504">
                  <c:v>4.0000000000000003E-5</c:v>
                </c:pt>
                <c:pt idx="22505">
                  <c:v>3.8999999999999999E-5</c:v>
                </c:pt>
                <c:pt idx="22506">
                  <c:v>3.8000000000000002E-5</c:v>
                </c:pt>
                <c:pt idx="22507">
                  <c:v>3.6999999999999998E-5</c:v>
                </c:pt>
                <c:pt idx="22508">
                  <c:v>3.6000000000000001E-5</c:v>
                </c:pt>
                <c:pt idx="22509">
                  <c:v>3.4999999999999997E-5</c:v>
                </c:pt>
                <c:pt idx="22510">
                  <c:v>3.4E-5</c:v>
                </c:pt>
                <c:pt idx="22511">
                  <c:v>3.1999999999999999E-5</c:v>
                </c:pt>
                <c:pt idx="22512">
                  <c:v>3.1000000000000001E-5</c:v>
                </c:pt>
                <c:pt idx="22513">
                  <c:v>3.0000000000000001E-5</c:v>
                </c:pt>
                <c:pt idx="22514">
                  <c:v>2.8E-5</c:v>
                </c:pt>
                <c:pt idx="22515">
                  <c:v>2.6999999999999999E-5</c:v>
                </c:pt>
                <c:pt idx="22516">
                  <c:v>2.5999999999999998E-5</c:v>
                </c:pt>
                <c:pt idx="22517">
                  <c:v>2.4000000000000001E-5</c:v>
                </c:pt>
                <c:pt idx="22518">
                  <c:v>2.3E-5</c:v>
                </c:pt>
                <c:pt idx="22519">
                  <c:v>2.1999999999999999E-5</c:v>
                </c:pt>
                <c:pt idx="22520">
                  <c:v>2.0000000000000002E-5</c:v>
                </c:pt>
                <c:pt idx="22521">
                  <c:v>1.9000000000000001E-5</c:v>
                </c:pt>
                <c:pt idx="22522">
                  <c:v>1.8E-5</c:v>
                </c:pt>
                <c:pt idx="22523">
                  <c:v>1.7E-5</c:v>
                </c:pt>
                <c:pt idx="22524">
                  <c:v>1.5E-5</c:v>
                </c:pt>
                <c:pt idx="22525">
                  <c:v>1.4E-5</c:v>
                </c:pt>
                <c:pt idx="22526">
                  <c:v>1.2999999999999999E-5</c:v>
                </c:pt>
                <c:pt idx="22527">
                  <c:v>1.2E-5</c:v>
                </c:pt>
                <c:pt idx="22528">
                  <c:v>1.1E-5</c:v>
                </c:pt>
                <c:pt idx="22529">
                  <c:v>1.0000000000000001E-5</c:v>
                </c:pt>
                <c:pt idx="22530">
                  <c:v>9.0000000000000002E-6</c:v>
                </c:pt>
                <c:pt idx="22531">
                  <c:v>7.9999999999999996E-6</c:v>
                </c:pt>
                <c:pt idx="22532">
                  <c:v>7.9999999999999996E-6</c:v>
                </c:pt>
                <c:pt idx="22533">
                  <c:v>6.9999999999999999E-6</c:v>
                </c:pt>
                <c:pt idx="22534">
                  <c:v>6.9999999999999999E-6</c:v>
                </c:pt>
                <c:pt idx="22535">
                  <c:v>6.9999999999999999E-6</c:v>
                </c:pt>
                <c:pt idx="22536">
                  <c:v>6.9999999999999999E-6</c:v>
                </c:pt>
                <c:pt idx="22537">
                  <c:v>6.9999999999999999E-6</c:v>
                </c:pt>
                <c:pt idx="22538">
                  <c:v>6.9999999999999999E-6</c:v>
                </c:pt>
                <c:pt idx="22539">
                  <c:v>6.9999999999999999E-6</c:v>
                </c:pt>
                <c:pt idx="22540">
                  <c:v>7.9999999999999996E-6</c:v>
                </c:pt>
                <c:pt idx="22541">
                  <c:v>7.9999999999999996E-6</c:v>
                </c:pt>
                <c:pt idx="22542">
                  <c:v>7.9999999999999996E-6</c:v>
                </c:pt>
                <c:pt idx="22543">
                  <c:v>7.9999999999999996E-6</c:v>
                </c:pt>
                <c:pt idx="22544">
                  <c:v>9.0000000000000002E-6</c:v>
                </c:pt>
                <c:pt idx="22545">
                  <c:v>9.0000000000000002E-6</c:v>
                </c:pt>
                <c:pt idx="22546">
                  <c:v>9.0000000000000002E-6</c:v>
                </c:pt>
                <c:pt idx="22547">
                  <c:v>9.0000000000000002E-6</c:v>
                </c:pt>
                <c:pt idx="22548">
                  <c:v>9.0000000000000002E-6</c:v>
                </c:pt>
                <c:pt idx="22549">
                  <c:v>9.0000000000000002E-6</c:v>
                </c:pt>
                <c:pt idx="22550">
                  <c:v>9.0000000000000002E-6</c:v>
                </c:pt>
                <c:pt idx="22551">
                  <c:v>1.0000000000000001E-5</c:v>
                </c:pt>
                <c:pt idx="22552">
                  <c:v>1.0000000000000001E-5</c:v>
                </c:pt>
                <c:pt idx="22553">
                  <c:v>1.0000000000000001E-5</c:v>
                </c:pt>
                <c:pt idx="22554">
                  <c:v>1.0000000000000001E-5</c:v>
                </c:pt>
                <c:pt idx="22555">
                  <c:v>1.0000000000000001E-5</c:v>
                </c:pt>
                <c:pt idx="22556">
                  <c:v>1.0000000000000001E-5</c:v>
                </c:pt>
                <c:pt idx="22557">
                  <c:v>9.0000000000000002E-6</c:v>
                </c:pt>
                <c:pt idx="22558">
                  <c:v>9.0000000000000002E-6</c:v>
                </c:pt>
                <c:pt idx="22559">
                  <c:v>9.0000000000000002E-6</c:v>
                </c:pt>
                <c:pt idx="22560">
                  <c:v>9.0000000000000002E-6</c:v>
                </c:pt>
                <c:pt idx="22561">
                  <c:v>9.0000000000000002E-6</c:v>
                </c:pt>
                <c:pt idx="22562">
                  <c:v>9.0000000000000002E-6</c:v>
                </c:pt>
                <c:pt idx="22563">
                  <c:v>9.0000000000000002E-6</c:v>
                </c:pt>
                <c:pt idx="22564">
                  <c:v>9.0000000000000002E-6</c:v>
                </c:pt>
                <c:pt idx="22565">
                  <c:v>9.0000000000000002E-6</c:v>
                </c:pt>
                <c:pt idx="22566">
                  <c:v>9.0000000000000002E-6</c:v>
                </c:pt>
                <c:pt idx="22567">
                  <c:v>9.0000000000000002E-6</c:v>
                </c:pt>
                <c:pt idx="22568">
                  <c:v>9.0000000000000002E-6</c:v>
                </c:pt>
                <c:pt idx="22569">
                  <c:v>9.0000000000000002E-6</c:v>
                </c:pt>
                <c:pt idx="22570">
                  <c:v>9.0000000000000002E-6</c:v>
                </c:pt>
                <c:pt idx="22571">
                  <c:v>9.0000000000000002E-6</c:v>
                </c:pt>
                <c:pt idx="22572">
                  <c:v>9.0000000000000002E-6</c:v>
                </c:pt>
                <c:pt idx="22573">
                  <c:v>7.9999999999999996E-6</c:v>
                </c:pt>
                <c:pt idx="22574">
                  <c:v>7.9999999999999996E-6</c:v>
                </c:pt>
                <c:pt idx="22575">
                  <c:v>9.0000000000000002E-6</c:v>
                </c:pt>
                <c:pt idx="22576">
                  <c:v>9.0000000000000002E-6</c:v>
                </c:pt>
                <c:pt idx="22577">
                  <c:v>9.0000000000000002E-6</c:v>
                </c:pt>
                <c:pt idx="22578">
                  <c:v>9.0000000000000002E-6</c:v>
                </c:pt>
                <c:pt idx="22579">
                  <c:v>9.0000000000000002E-6</c:v>
                </c:pt>
                <c:pt idx="22580">
                  <c:v>9.0000000000000002E-6</c:v>
                </c:pt>
                <c:pt idx="22581">
                  <c:v>9.0000000000000002E-6</c:v>
                </c:pt>
                <c:pt idx="22582">
                  <c:v>9.0000000000000002E-6</c:v>
                </c:pt>
                <c:pt idx="22583">
                  <c:v>1.0000000000000001E-5</c:v>
                </c:pt>
                <c:pt idx="22584">
                  <c:v>1.0000000000000001E-5</c:v>
                </c:pt>
                <c:pt idx="22585">
                  <c:v>1.0000000000000001E-5</c:v>
                </c:pt>
                <c:pt idx="22586">
                  <c:v>1.0000000000000001E-5</c:v>
                </c:pt>
                <c:pt idx="22587">
                  <c:v>1.0000000000000001E-5</c:v>
                </c:pt>
                <c:pt idx="22588">
                  <c:v>1.1E-5</c:v>
                </c:pt>
                <c:pt idx="22589">
                  <c:v>1.1E-5</c:v>
                </c:pt>
                <c:pt idx="22590">
                  <c:v>1.1E-5</c:v>
                </c:pt>
                <c:pt idx="22591">
                  <c:v>1.1E-5</c:v>
                </c:pt>
                <c:pt idx="22592">
                  <c:v>1.1E-5</c:v>
                </c:pt>
                <c:pt idx="22593">
                  <c:v>1.1E-5</c:v>
                </c:pt>
                <c:pt idx="22594">
                  <c:v>1.1E-5</c:v>
                </c:pt>
                <c:pt idx="22595">
                  <c:v>1.2E-5</c:v>
                </c:pt>
                <c:pt idx="22596">
                  <c:v>1.2E-5</c:v>
                </c:pt>
                <c:pt idx="22597">
                  <c:v>1.2E-5</c:v>
                </c:pt>
                <c:pt idx="22598">
                  <c:v>1.1E-5</c:v>
                </c:pt>
                <c:pt idx="22599">
                  <c:v>1.1E-5</c:v>
                </c:pt>
                <c:pt idx="22600">
                  <c:v>1.1E-5</c:v>
                </c:pt>
                <c:pt idx="22601">
                  <c:v>1.1E-5</c:v>
                </c:pt>
                <c:pt idx="22602">
                  <c:v>1.1E-5</c:v>
                </c:pt>
                <c:pt idx="22603">
                  <c:v>1.0000000000000001E-5</c:v>
                </c:pt>
                <c:pt idx="22604">
                  <c:v>1.0000000000000001E-5</c:v>
                </c:pt>
                <c:pt idx="22605">
                  <c:v>9.0000000000000002E-6</c:v>
                </c:pt>
                <c:pt idx="22606">
                  <c:v>9.0000000000000002E-6</c:v>
                </c:pt>
                <c:pt idx="22607">
                  <c:v>7.9999999999999996E-6</c:v>
                </c:pt>
                <c:pt idx="22608">
                  <c:v>7.9999999999999996E-6</c:v>
                </c:pt>
                <c:pt idx="22609">
                  <c:v>6.9999999999999999E-6</c:v>
                </c:pt>
                <c:pt idx="22610">
                  <c:v>6.0000000000000002E-6</c:v>
                </c:pt>
                <c:pt idx="22611">
                  <c:v>5.0000000000000004E-6</c:v>
                </c:pt>
                <c:pt idx="22612">
                  <c:v>5.0000000000000004E-6</c:v>
                </c:pt>
                <c:pt idx="22613">
                  <c:v>3.9999999999999998E-6</c:v>
                </c:pt>
                <c:pt idx="22614">
                  <c:v>3.0000000000000001E-6</c:v>
                </c:pt>
                <c:pt idx="22615">
                  <c:v>3.0000000000000001E-6</c:v>
                </c:pt>
                <c:pt idx="22616">
                  <c:v>3.0000000000000001E-6</c:v>
                </c:pt>
                <c:pt idx="22617">
                  <c:v>3.0000000000000001E-6</c:v>
                </c:pt>
                <c:pt idx="22618">
                  <c:v>3.9999999999999998E-6</c:v>
                </c:pt>
                <c:pt idx="22619">
                  <c:v>5.0000000000000004E-6</c:v>
                </c:pt>
                <c:pt idx="22620">
                  <c:v>6.0000000000000002E-6</c:v>
                </c:pt>
                <c:pt idx="22621">
                  <c:v>7.9999999999999996E-6</c:v>
                </c:pt>
                <c:pt idx="22622">
                  <c:v>9.0000000000000002E-6</c:v>
                </c:pt>
                <c:pt idx="22623">
                  <c:v>1.0000000000000001E-5</c:v>
                </c:pt>
                <c:pt idx="22624">
                  <c:v>1.2E-5</c:v>
                </c:pt>
                <c:pt idx="22625">
                  <c:v>1.2999999999999999E-5</c:v>
                </c:pt>
                <c:pt idx="22626">
                  <c:v>1.5E-5</c:v>
                </c:pt>
                <c:pt idx="22627">
                  <c:v>1.5999999999999999E-5</c:v>
                </c:pt>
                <c:pt idx="22628">
                  <c:v>1.8E-5</c:v>
                </c:pt>
                <c:pt idx="22629">
                  <c:v>1.9000000000000001E-5</c:v>
                </c:pt>
                <c:pt idx="22630">
                  <c:v>2.0000000000000002E-5</c:v>
                </c:pt>
                <c:pt idx="22631">
                  <c:v>2.1999999999999999E-5</c:v>
                </c:pt>
                <c:pt idx="22632">
                  <c:v>2.3E-5</c:v>
                </c:pt>
                <c:pt idx="22633">
                  <c:v>2.4000000000000001E-5</c:v>
                </c:pt>
                <c:pt idx="22634">
                  <c:v>2.5999999999999998E-5</c:v>
                </c:pt>
                <c:pt idx="22635">
                  <c:v>2.6999999999999999E-5</c:v>
                </c:pt>
                <c:pt idx="22636">
                  <c:v>2.8E-5</c:v>
                </c:pt>
                <c:pt idx="22637">
                  <c:v>2.9E-5</c:v>
                </c:pt>
                <c:pt idx="22638">
                  <c:v>3.0000000000000001E-5</c:v>
                </c:pt>
                <c:pt idx="22639">
                  <c:v>3.1000000000000001E-5</c:v>
                </c:pt>
                <c:pt idx="22640">
                  <c:v>3.1999999999999999E-5</c:v>
                </c:pt>
                <c:pt idx="22641">
                  <c:v>3.3000000000000003E-5</c:v>
                </c:pt>
                <c:pt idx="22642">
                  <c:v>3.4E-5</c:v>
                </c:pt>
                <c:pt idx="22643">
                  <c:v>3.4999999999999997E-5</c:v>
                </c:pt>
                <c:pt idx="22644">
                  <c:v>3.4999999999999997E-5</c:v>
                </c:pt>
                <c:pt idx="22645">
                  <c:v>3.6000000000000001E-5</c:v>
                </c:pt>
                <c:pt idx="22646">
                  <c:v>3.6999999999999998E-5</c:v>
                </c:pt>
                <c:pt idx="22647">
                  <c:v>3.6999999999999998E-5</c:v>
                </c:pt>
                <c:pt idx="22648">
                  <c:v>3.6999999999999998E-5</c:v>
                </c:pt>
                <c:pt idx="22649">
                  <c:v>3.8000000000000002E-5</c:v>
                </c:pt>
                <c:pt idx="22650">
                  <c:v>3.8000000000000002E-5</c:v>
                </c:pt>
                <c:pt idx="22651">
                  <c:v>3.8000000000000002E-5</c:v>
                </c:pt>
                <c:pt idx="22652">
                  <c:v>3.8000000000000002E-5</c:v>
                </c:pt>
                <c:pt idx="22653">
                  <c:v>3.8000000000000002E-5</c:v>
                </c:pt>
                <c:pt idx="22654">
                  <c:v>3.6999999999999998E-5</c:v>
                </c:pt>
                <c:pt idx="22655">
                  <c:v>3.6999999999999998E-5</c:v>
                </c:pt>
                <c:pt idx="22656">
                  <c:v>3.6999999999999998E-5</c:v>
                </c:pt>
                <c:pt idx="22657">
                  <c:v>3.6000000000000001E-5</c:v>
                </c:pt>
                <c:pt idx="22658">
                  <c:v>3.6000000000000001E-5</c:v>
                </c:pt>
                <c:pt idx="22659">
                  <c:v>3.4999999999999997E-5</c:v>
                </c:pt>
                <c:pt idx="22660">
                  <c:v>3.4999999999999997E-5</c:v>
                </c:pt>
                <c:pt idx="22661">
                  <c:v>3.4E-5</c:v>
                </c:pt>
                <c:pt idx="22662">
                  <c:v>3.3000000000000003E-5</c:v>
                </c:pt>
                <c:pt idx="22663">
                  <c:v>3.3000000000000003E-5</c:v>
                </c:pt>
                <c:pt idx="22664">
                  <c:v>3.1999999999999999E-5</c:v>
                </c:pt>
                <c:pt idx="22665">
                  <c:v>3.1000000000000001E-5</c:v>
                </c:pt>
                <c:pt idx="22666">
                  <c:v>3.0000000000000001E-5</c:v>
                </c:pt>
                <c:pt idx="22667">
                  <c:v>3.0000000000000001E-5</c:v>
                </c:pt>
                <c:pt idx="22668">
                  <c:v>2.9E-5</c:v>
                </c:pt>
                <c:pt idx="22669">
                  <c:v>2.8E-5</c:v>
                </c:pt>
                <c:pt idx="22670">
                  <c:v>2.6999999999999999E-5</c:v>
                </c:pt>
                <c:pt idx="22671">
                  <c:v>2.5999999999999998E-5</c:v>
                </c:pt>
                <c:pt idx="22672">
                  <c:v>2.5999999999999998E-5</c:v>
                </c:pt>
                <c:pt idx="22673">
                  <c:v>2.5000000000000001E-5</c:v>
                </c:pt>
                <c:pt idx="22674">
                  <c:v>2.4000000000000001E-5</c:v>
                </c:pt>
                <c:pt idx="22675">
                  <c:v>2.4000000000000001E-5</c:v>
                </c:pt>
                <c:pt idx="22676">
                  <c:v>2.3E-5</c:v>
                </c:pt>
                <c:pt idx="22677">
                  <c:v>2.3E-5</c:v>
                </c:pt>
                <c:pt idx="22678">
                  <c:v>2.1999999999999999E-5</c:v>
                </c:pt>
                <c:pt idx="22679">
                  <c:v>2.1999999999999999E-5</c:v>
                </c:pt>
                <c:pt idx="22680">
                  <c:v>2.1999999999999999E-5</c:v>
                </c:pt>
                <c:pt idx="22681">
                  <c:v>2.1999999999999999E-5</c:v>
                </c:pt>
                <c:pt idx="22682">
                  <c:v>2.1999999999999999E-5</c:v>
                </c:pt>
                <c:pt idx="22683">
                  <c:v>2.1999999999999999E-5</c:v>
                </c:pt>
                <c:pt idx="22684">
                  <c:v>2.1999999999999999E-5</c:v>
                </c:pt>
                <c:pt idx="22685">
                  <c:v>2.1999999999999999E-5</c:v>
                </c:pt>
                <c:pt idx="22686">
                  <c:v>2.1999999999999999E-5</c:v>
                </c:pt>
                <c:pt idx="22687">
                  <c:v>2.1999999999999999E-5</c:v>
                </c:pt>
                <c:pt idx="22688">
                  <c:v>2.1999999999999999E-5</c:v>
                </c:pt>
                <c:pt idx="22689">
                  <c:v>2.3E-5</c:v>
                </c:pt>
                <c:pt idx="22690">
                  <c:v>2.3E-5</c:v>
                </c:pt>
                <c:pt idx="22691">
                  <c:v>2.3E-5</c:v>
                </c:pt>
                <c:pt idx="22692">
                  <c:v>2.3E-5</c:v>
                </c:pt>
                <c:pt idx="22693">
                  <c:v>2.3E-5</c:v>
                </c:pt>
                <c:pt idx="22694">
                  <c:v>2.3E-5</c:v>
                </c:pt>
                <c:pt idx="22695">
                  <c:v>2.3E-5</c:v>
                </c:pt>
                <c:pt idx="22696">
                  <c:v>2.3E-5</c:v>
                </c:pt>
                <c:pt idx="22697">
                  <c:v>2.3E-5</c:v>
                </c:pt>
                <c:pt idx="22698">
                  <c:v>2.3E-5</c:v>
                </c:pt>
                <c:pt idx="22699">
                  <c:v>2.3E-5</c:v>
                </c:pt>
                <c:pt idx="22700">
                  <c:v>2.3E-5</c:v>
                </c:pt>
                <c:pt idx="22701">
                  <c:v>2.3E-5</c:v>
                </c:pt>
                <c:pt idx="22702">
                  <c:v>2.3E-5</c:v>
                </c:pt>
                <c:pt idx="22703">
                  <c:v>2.3E-5</c:v>
                </c:pt>
                <c:pt idx="22704">
                  <c:v>2.3E-5</c:v>
                </c:pt>
                <c:pt idx="22705">
                  <c:v>2.3E-5</c:v>
                </c:pt>
                <c:pt idx="22706">
                  <c:v>2.3E-5</c:v>
                </c:pt>
                <c:pt idx="22707">
                  <c:v>2.1999999999999999E-5</c:v>
                </c:pt>
                <c:pt idx="22708">
                  <c:v>2.1999999999999999E-5</c:v>
                </c:pt>
                <c:pt idx="22709">
                  <c:v>2.1999999999999999E-5</c:v>
                </c:pt>
                <c:pt idx="22710">
                  <c:v>2.1999999999999999E-5</c:v>
                </c:pt>
                <c:pt idx="22711">
                  <c:v>2.0999999999999999E-5</c:v>
                </c:pt>
                <c:pt idx="22712">
                  <c:v>2.0999999999999999E-5</c:v>
                </c:pt>
                <c:pt idx="22713">
                  <c:v>2.0999999999999999E-5</c:v>
                </c:pt>
                <c:pt idx="22714">
                  <c:v>2.0999999999999999E-5</c:v>
                </c:pt>
                <c:pt idx="22715">
                  <c:v>2.0000000000000002E-5</c:v>
                </c:pt>
                <c:pt idx="22716">
                  <c:v>2.0000000000000002E-5</c:v>
                </c:pt>
                <c:pt idx="22717">
                  <c:v>1.9000000000000001E-5</c:v>
                </c:pt>
                <c:pt idx="22718">
                  <c:v>1.9000000000000001E-5</c:v>
                </c:pt>
                <c:pt idx="22719">
                  <c:v>1.9000000000000001E-5</c:v>
                </c:pt>
                <c:pt idx="22720">
                  <c:v>1.8E-5</c:v>
                </c:pt>
                <c:pt idx="22721">
                  <c:v>1.8E-5</c:v>
                </c:pt>
                <c:pt idx="22722">
                  <c:v>1.8E-5</c:v>
                </c:pt>
                <c:pt idx="22723">
                  <c:v>1.8E-5</c:v>
                </c:pt>
                <c:pt idx="22724">
                  <c:v>1.7E-5</c:v>
                </c:pt>
                <c:pt idx="22725">
                  <c:v>1.7E-5</c:v>
                </c:pt>
                <c:pt idx="22726">
                  <c:v>1.7E-5</c:v>
                </c:pt>
                <c:pt idx="22727">
                  <c:v>1.7E-5</c:v>
                </c:pt>
                <c:pt idx="22728">
                  <c:v>1.5999999999999999E-5</c:v>
                </c:pt>
                <c:pt idx="22729">
                  <c:v>1.5999999999999999E-5</c:v>
                </c:pt>
                <c:pt idx="22730">
                  <c:v>1.5999999999999999E-5</c:v>
                </c:pt>
                <c:pt idx="22731">
                  <c:v>1.5999999999999999E-5</c:v>
                </c:pt>
                <c:pt idx="22732">
                  <c:v>1.5999999999999999E-5</c:v>
                </c:pt>
                <c:pt idx="22733">
                  <c:v>1.5999999999999999E-5</c:v>
                </c:pt>
                <c:pt idx="22734">
                  <c:v>1.5999999999999999E-5</c:v>
                </c:pt>
                <c:pt idx="22735">
                  <c:v>1.5999999999999999E-5</c:v>
                </c:pt>
                <c:pt idx="22736">
                  <c:v>1.5999999999999999E-5</c:v>
                </c:pt>
                <c:pt idx="22737">
                  <c:v>1.5999999999999999E-5</c:v>
                </c:pt>
                <c:pt idx="22738">
                  <c:v>1.5999999999999999E-5</c:v>
                </c:pt>
                <c:pt idx="22739">
                  <c:v>1.5999999999999999E-5</c:v>
                </c:pt>
                <c:pt idx="22740">
                  <c:v>1.5999999999999999E-5</c:v>
                </c:pt>
                <c:pt idx="22741">
                  <c:v>1.5999999999999999E-5</c:v>
                </c:pt>
                <c:pt idx="22742">
                  <c:v>1.5999999999999999E-5</c:v>
                </c:pt>
                <c:pt idx="22743">
                  <c:v>1.5999999999999999E-5</c:v>
                </c:pt>
                <c:pt idx="22744">
                  <c:v>1.5999999999999999E-5</c:v>
                </c:pt>
                <c:pt idx="22745">
                  <c:v>1.5999999999999999E-5</c:v>
                </c:pt>
                <c:pt idx="22746">
                  <c:v>1.5999999999999999E-5</c:v>
                </c:pt>
                <c:pt idx="22747">
                  <c:v>1.7E-5</c:v>
                </c:pt>
                <c:pt idx="22748">
                  <c:v>1.7E-5</c:v>
                </c:pt>
                <c:pt idx="22749">
                  <c:v>1.7E-5</c:v>
                </c:pt>
                <c:pt idx="22750">
                  <c:v>1.7E-5</c:v>
                </c:pt>
                <c:pt idx="22751">
                  <c:v>1.7E-5</c:v>
                </c:pt>
                <c:pt idx="22752">
                  <c:v>1.8E-5</c:v>
                </c:pt>
                <c:pt idx="22753">
                  <c:v>1.8E-5</c:v>
                </c:pt>
                <c:pt idx="22754">
                  <c:v>1.8E-5</c:v>
                </c:pt>
                <c:pt idx="22755">
                  <c:v>1.8E-5</c:v>
                </c:pt>
                <c:pt idx="22756">
                  <c:v>1.8E-5</c:v>
                </c:pt>
                <c:pt idx="22757">
                  <c:v>1.9000000000000001E-5</c:v>
                </c:pt>
                <c:pt idx="22758">
                  <c:v>1.9000000000000001E-5</c:v>
                </c:pt>
                <c:pt idx="22759">
                  <c:v>1.9000000000000001E-5</c:v>
                </c:pt>
                <c:pt idx="22760">
                  <c:v>1.9000000000000001E-5</c:v>
                </c:pt>
                <c:pt idx="22761">
                  <c:v>1.9000000000000001E-5</c:v>
                </c:pt>
                <c:pt idx="22762">
                  <c:v>1.9000000000000001E-5</c:v>
                </c:pt>
                <c:pt idx="22763">
                  <c:v>2.0000000000000002E-5</c:v>
                </c:pt>
                <c:pt idx="22764">
                  <c:v>2.0000000000000002E-5</c:v>
                </c:pt>
                <c:pt idx="22765">
                  <c:v>2.0000000000000002E-5</c:v>
                </c:pt>
                <c:pt idx="22766">
                  <c:v>2.0000000000000002E-5</c:v>
                </c:pt>
                <c:pt idx="22767">
                  <c:v>2.0000000000000002E-5</c:v>
                </c:pt>
                <c:pt idx="22768">
                  <c:v>2.0000000000000002E-5</c:v>
                </c:pt>
                <c:pt idx="22769">
                  <c:v>2.0000000000000002E-5</c:v>
                </c:pt>
                <c:pt idx="22770">
                  <c:v>2.0000000000000002E-5</c:v>
                </c:pt>
                <c:pt idx="22771">
                  <c:v>2.0000000000000002E-5</c:v>
                </c:pt>
                <c:pt idx="22772">
                  <c:v>2.0000000000000002E-5</c:v>
                </c:pt>
                <c:pt idx="22773">
                  <c:v>2.0000000000000002E-5</c:v>
                </c:pt>
                <c:pt idx="22774">
                  <c:v>2.0000000000000002E-5</c:v>
                </c:pt>
                <c:pt idx="22775">
                  <c:v>2.0000000000000002E-5</c:v>
                </c:pt>
                <c:pt idx="22776">
                  <c:v>2.0000000000000002E-5</c:v>
                </c:pt>
                <c:pt idx="22777">
                  <c:v>1.9000000000000001E-5</c:v>
                </c:pt>
                <c:pt idx="22778">
                  <c:v>1.9000000000000001E-5</c:v>
                </c:pt>
                <c:pt idx="22779">
                  <c:v>1.9000000000000001E-5</c:v>
                </c:pt>
                <c:pt idx="22780">
                  <c:v>1.9000000000000001E-5</c:v>
                </c:pt>
                <c:pt idx="22781">
                  <c:v>1.8E-5</c:v>
                </c:pt>
                <c:pt idx="22782">
                  <c:v>1.8E-5</c:v>
                </c:pt>
                <c:pt idx="22783">
                  <c:v>1.8E-5</c:v>
                </c:pt>
                <c:pt idx="22784">
                  <c:v>1.8E-5</c:v>
                </c:pt>
                <c:pt idx="22785">
                  <c:v>1.7E-5</c:v>
                </c:pt>
                <c:pt idx="22786">
                  <c:v>1.7E-5</c:v>
                </c:pt>
                <c:pt idx="22787">
                  <c:v>1.5999999999999999E-5</c:v>
                </c:pt>
                <c:pt idx="22788">
                  <c:v>1.5999999999999999E-5</c:v>
                </c:pt>
                <c:pt idx="22789">
                  <c:v>1.5E-5</c:v>
                </c:pt>
                <c:pt idx="22790">
                  <c:v>1.5E-5</c:v>
                </c:pt>
                <c:pt idx="22791">
                  <c:v>1.4E-5</c:v>
                </c:pt>
                <c:pt idx="22792">
                  <c:v>1.4E-5</c:v>
                </c:pt>
                <c:pt idx="22793">
                  <c:v>1.2999999999999999E-5</c:v>
                </c:pt>
                <c:pt idx="22794">
                  <c:v>1.2999999999999999E-5</c:v>
                </c:pt>
                <c:pt idx="22795">
                  <c:v>1.2E-5</c:v>
                </c:pt>
                <c:pt idx="22796">
                  <c:v>1.2E-5</c:v>
                </c:pt>
                <c:pt idx="22797">
                  <c:v>1.2E-5</c:v>
                </c:pt>
                <c:pt idx="22798">
                  <c:v>1.1E-5</c:v>
                </c:pt>
                <c:pt idx="22799">
                  <c:v>1.1E-5</c:v>
                </c:pt>
                <c:pt idx="22800">
                  <c:v>1.0000000000000001E-5</c:v>
                </c:pt>
                <c:pt idx="22801">
                  <c:v>1.0000000000000001E-5</c:v>
                </c:pt>
                <c:pt idx="22802">
                  <c:v>1.0000000000000001E-5</c:v>
                </c:pt>
                <c:pt idx="22803">
                  <c:v>9.0000000000000002E-6</c:v>
                </c:pt>
                <c:pt idx="22804">
                  <c:v>9.0000000000000002E-6</c:v>
                </c:pt>
                <c:pt idx="22805">
                  <c:v>9.0000000000000002E-6</c:v>
                </c:pt>
                <c:pt idx="22806">
                  <c:v>9.0000000000000002E-6</c:v>
                </c:pt>
                <c:pt idx="22807">
                  <c:v>9.0000000000000002E-6</c:v>
                </c:pt>
                <c:pt idx="22808">
                  <c:v>9.0000000000000002E-6</c:v>
                </c:pt>
                <c:pt idx="22809">
                  <c:v>9.0000000000000002E-6</c:v>
                </c:pt>
                <c:pt idx="22810">
                  <c:v>9.0000000000000002E-6</c:v>
                </c:pt>
                <c:pt idx="22811">
                  <c:v>9.0000000000000002E-6</c:v>
                </c:pt>
                <c:pt idx="22812">
                  <c:v>9.0000000000000002E-6</c:v>
                </c:pt>
                <c:pt idx="22813">
                  <c:v>1.0000000000000001E-5</c:v>
                </c:pt>
                <c:pt idx="22814">
                  <c:v>1.0000000000000001E-5</c:v>
                </c:pt>
                <c:pt idx="22815">
                  <c:v>1.0000000000000001E-5</c:v>
                </c:pt>
                <c:pt idx="22816">
                  <c:v>1.0000000000000001E-5</c:v>
                </c:pt>
                <c:pt idx="22817">
                  <c:v>1.0000000000000001E-5</c:v>
                </c:pt>
                <c:pt idx="22818">
                  <c:v>1.0000000000000001E-5</c:v>
                </c:pt>
                <c:pt idx="22819">
                  <c:v>1.0000000000000001E-5</c:v>
                </c:pt>
                <c:pt idx="22820">
                  <c:v>1.0000000000000001E-5</c:v>
                </c:pt>
                <c:pt idx="22821">
                  <c:v>1.0000000000000001E-5</c:v>
                </c:pt>
                <c:pt idx="22822">
                  <c:v>1.1E-5</c:v>
                </c:pt>
                <c:pt idx="22823">
                  <c:v>1.1E-5</c:v>
                </c:pt>
                <c:pt idx="22824">
                  <c:v>1.1E-5</c:v>
                </c:pt>
                <c:pt idx="22825">
                  <c:v>1.1E-5</c:v>
                </c:pt>
                <c:pt idx="22826">
                  <c:v>1.1E-5</c:v>
                </c:pt>
                <c:pt idx="22827">
                  <c:v>1.0000000000000001E-5</c:v>
                </c:pt>
                <c:pt idx="22828">
                  <c:v>1.0000000000000001E-5</c:v>
                </c:pt>
                <c:pt idx="22829">
                  <c:v>1.0000000000000001E-5</c:v>
                </c:pt>
                <c:pt idx="22830">
                  <c:v>1.0000000000000001E-5</c:v>
                </c:pt>
                <c:pt idx="22831">
                  <c:v>1.0000000000000001E-5</c:v>
                </c:pt>
                <c:pt idx="22832">
                  <c:v>1.0000000000000001E-5</c:v>
                </c:pt>
                <c:pt idx="22833">
                  <c:v>1.0000000000000001E-5</c:v>
                </c:pt>
                <c:pt idx="22834">
                  <c:v>1.0000000000000001E-5</c:v>
                </c:pt>
                <c:pt idx="22835">
                  <c:v>9.0000000000000002E-6</c:v>
                </c:pt>
                <c:pt idx="22836">
                  <c:v>9.0000000000000002E-6</c:v>
                </c:pt>
                <c:pt idx="22837">
                  <c:v>9.0000000000000002E-6</c:v>
                </c:pt>
                <c:pt idx="22838">
                  <c:v>9.0000000000000002E-6</c:v>
                </c:pt>
                <c:pt idx="22839">
                  <c:v>9.0000000000000002E-6</c:v>
                </c:pt>
                <c:pt idx="22840">
                  <c:v>7.9999999999999996E-6</c:v>
                </c:pt>
                <c:pt idx="22841">
                  <c:v>7.9999999999999996E-6</c:v>
                </c:pt>
                <c:pt idx="22842">
                  <c:v>7.9999999999999996E-6</c:v>
                </c:pt>
                <c:pt idx="22843">
                  <c:v>7.9999999999999996E-6</c:v>
                </c:pt>
                <c:pt idx="22844">
                  <c:v>7.9999999999999996E-6</c:v>
                </c:pt>
                <c:pt idx="22845">
                  <c:v>6.9999999999999999E-6</c:v>
                </c:pt>
                <c:pt idx="22846">
                  <c:v>6.9999999999999999E-6</c:v>
                </c:pt>
                <c:pt idx="22847">
                  <c:v>6.9999999999999999E-6</c:v>
                </c:pt>
                <c:pt idx="22848">
                  <c:v>6.9999999999999999E-6</c:v>
                </c:pt>
                <c:pt idx="22849">
                  <c:v>7.9999999999999996E-6</c:v>
                </c:pt>
                <c:pt idx="22850">
                  <c:v>7.9999999999999996E-6</c:v>
                </c:pt>
                <c:pt idx="22851">
                  <c:v>7.9999999999999996E-6</c:v>
                </c:pt>
                <c:pt idx="22852">
                  <c:v>7.9999999999999996E-6</c:v>
                </c:pt>
                <c:pt idx="22853">
                  <c:v>9.0000000000000002E-6</c:v>
                </c:pt>
                <c:pt idx="22854">
                  <c:v>9.0000000000000002E-6</c:v>
                </c:pt>
                <c:pt idx="22855">
                  <c:v>1.0000000000000001E-5</c:v>
                </c:pt>
                <c:pt idx="22856">
                  <c:v>1.0000000000000001E-5</c:v>
                </c:pt>
                <c:pt idx="22857">
                  <c:v>1.1E-5</c:v>
                </c:pt>
                <c:pt idx="22858">
                  <c:v>1.2E-5</c:v>
                </c:pt>
                <c:pt idx="22859">
                  <c:v>1.2E-5</c:v>
                </c:pt>
                <c:pt idx="22860">
                  <c:v>1.2999999999999999E-5</c:v>
                </c:pt>
                <c:pt idx="22861">
                  <c:v>1.4E-5</c:v>
                </c:pt>
                <c:pt idx="22862">
                  <c:v>1.5E-5</c:v>
                </c:pt>
                <c:pt idx="22863">
                  <c:v>1.5999999999999999E-5</c:v>
                </c:pt>
                <c:pt idx="22864">
                  <c:v>1.5999999999999999E-5</c:v>
                </c:pt>
                <c:pt idx="22865">
                  <c:v>1.7E-5</c:v>
                </c:pt>
                <c:pt idx="22866">
                  <c:v>1.8E-5</c:v>
                </c:pt>
                <c:pt idx="22867">
                  <c:v>1.9000000000000001E-5</c:v>
                </c:pt>
                <c:pt idx="22868">
                  <c:v>2.0000000000000002E-5</c:v>
                </c:pt>
                <c:pt idx="22869">
                  <c:v>2.0999999999999999E-5</c:v>
                </c:pt>
                <c:pt idx="22870">
                  <c:v>2.1999999999999999E-5</c:v>
                </c:pt>
                <c:pt idx="22871">
                  <c:v>2.1999999999999999E-5</c:v>
                </c:pt>
                <c:pt idx="22872">
                  <c:v>2.3E-5</c:v>
                </c:pt>
                <c:pt idx="22873">
                  <c:v>2.4000000000000001E-5</c:v>
                </c:pt>
                <c:pt idx="22874">
                  <c:v>2.5000000000000001E-5</c:v>
                </c:pt>
                <c:pt idx="22875">
                  <c:v>2.5999999999999998E-5</c:v>
                </c:pt>
                <c:pt idx="22876">
                  <c:v>2.6999999999999999E-5</c:v>
                </c:pt>
                <c:pt idx="22877">
                  <c:v>2.8E-5</c:v>
                </c:pt>
                <c:pt idx="22878">
                  <c:v>2.8E-5</c:v>
                </c:pt>
                <c:pt idx="22879">
                  <c:v>2.9E-5</c:v>
                </c:pt>
                <c:pt idx="22880">
                  <c:v>3.0000000000000001E-5</c:v>
                </c:pt>
                <c:pt idx="22881">
                  <c:v>3.0000000000000001E-5</c:v>
                </c:pt>
                <c:pt idx="22882">
                  <c:v>3.1000000000000001E-5</c:v>
                </c:pt>
                <c:pt idx="22883">
                  <c:v>3.1000000000000001E-5</c:v>
                </c:pt>
                <c:pt idx="22884">
                  <c:v>3.1999999999999999E-5</c:v>
                </c:pt>
                <c:pt idx="22885">
                  <c:v>3.1999999999999999E-5</c:v>
                </c:pt>
                <c:pt idx="22886">
                  <c:v>3.3000000000000003E-5</c:v>
                </c:pt>
                <c:pt idx="22887">
                  <c:v>3.3000000000000003E-5</c:v>
                </c:pt>
                <c:pt idx="22888">
                  <c:v>3.3000000000000003E-5</c:v>
                </c:pt>
                <c:pt idx="22889">
                  <c:v>3.4E-5</c:v>
                </c:pt>
                <c:pt idx="22890">
                  <c:v>3.4E-5</c:v>
                </c:pt>
                <c:pt idx="22891">
                  <c:v>3.4E-5</c:v>
                </c:pt>
                <c:pt idx="22892">
                  <c:v>3.4E-5</c:v>
                </c:pt>
                <c:pt idx="22893">
                  <c:v>3.4E-5</c:v>
                </c:pt>
                <c:pt idx="22894">
                  <c:v>3.4E-5</c:v>
                </c:pt>
                <c:pt idx="22895">
                  <c:v>3.4E-5</c:v>
                </c:pt>
                <c:pt idx="22896">
                  <c:v>3.3000000000000003E-5</c:v>
                </c:pt>
                <c:pt idx="22897">
                  <c:v>3.3000000000000003E-5</c:v>
                </c:pt>
                <c:pt idx="22898">
                  <c:v>3.3000000000000003E-5</c:v>
                </c:pt>
                <c:pt idx="22899">
                  <c:v>3.1999999999999999E-5</c:v>
                </c:pt>
                <c:pt idx="22900">
                  <c:v>3.1999999999999999E-5</c:v>
                </c:pt>
                <c:pt idx="22901">
                  <c:v>3.1999999999999999E-5</c:v>
                </c:pt>
                <c:pt idx="22902">
                  <c:v>3.1000000000000001E-5</c:v>
                </c:pt>
                <c:pt idx="22903">
                  <c:v>3.0000000000000001E-5</c:v>
                </c:pt>
                <c:pt idx="22904">
                  <c:v>3.0000000000000001E-5</c:v>
                </c:pt>
                <c:pt idx="22905">
                  <c:v>2.9E-5</c:v>
                </c:pt>
                <c:pt idx="22906">
                  <c:v>2.8E-5</c:v>
                </c:pt>
                <c:pt idx="22907">
                  <c:v>2.8E-5</c:v>
                </c:pt>
                <c:pt idx="22908">
                  <c:v>2.6999999999999999E-5</c:v>
                </c:pt>
                <c:pt idx="22909">
                  <c:v>2.5999999999999998E-5</c:v>
                </c:pt>
                <c:pt idx="22910">
                  <c:v>2.5000000000000001E-5</c:v>
                </c:pt>
                <c:pt idx="22911">
                  <c:v>2.4000000000000001E-5</c:v>
                </c:pt>
                <c:pt idx="22912">
                  <c:v>2.3E-5</c:v>
                </c:pt>
                <c:pt idx="22913">
                  <c:v>2.1999999999999999E-5</c:v>
                </c:pt>
                <c:pt idx="22914">
                  <c:v>2.1999999999999999E-5</c:v>
                </c:pt>
                <c:pt idx="22915">
                  <c:v>2.0999999999999999E-5</c:v>
                </c:pt>
                <c:pt idx="22916">
                  <c:v>2.0000000000000002E-5</c:v>
                </c:pt>
                <c:pt idx="22917">
                  <c:v>1.9000000000000001E-5</c:v>
                </c:pt>
                <c:pt idx="22918">
                  <c:v>1.8E-5</c:v>
                </c:pt>
                <c:pt idx="22919">
                  <c:v>1.7E-5</c:v>
                </c:pt>
                <c:pt idx="22920">
                  <c:v>1.5999999999999999E-5</c:v>
                </c:pt>
                <c:pt idx="22921">
                  <c:v>1.5E-5</c:v>
                </c:pt>
                <c:pt idx="22922">
                  <c:v>1.5E-5</c:v>
                </c:pt>
                <c:pt idx="22923">
                  <c:v>1.4E-5</c:v>
                </c:pt>
                <c:pt idx="22924">
                  <c:v>1.2999999999999999E-5</c:v>
                </c:pt>
                <c:pt idx="22925">
                  <c:v>1.2999999999999999E-5</c:v>
                </c:pt>
                <c:pt idx="22926">
                  <c:v>1.2E-5</c:v>
                </c:pt>
                <c:pt idx="22927">
                  <c:v>1.2E-5</c:v>
                </c:pt>
                <c:pt idx="22928">
                  <c:v>1.1E-5</c:v>
                </c:pt>
                <c:pt idx="22929">
                  <c:v>1.1E-5</c:v>
                </c:pt>
                <c:pt idx="22930">
                  <c:v>1.1E-5</c:v>
                </c:pt>
                <c:pt idx="22931">
                  <c:v>1.0000000000000001E-5</c:v>
                </c:pt>
                <c:pt idx="22932">
                  <c:v>1.0000000000000001E-5</c:v>
                </c:pt>
                <c:pt idx="22933">
                  <c:v>1.0000000000000001E-5</c:v>
                </c:pt>
                <c:pt idx="22934">
                  <c:v>1.0000000000000001E-5</c:v>
                </c:pt>
                <c:pt idx="22935">
                  <c:v>1.0000000000000001E-5</c:v>
                </c:pt>
                <c:pt idx="22936">
                  <c:v>1.0000000000000001E-5</c:v>
                </c:pt>
                <c:pt idx="22937">
                  <c:v>1.0000000000000001E-5</c:v>
                </c:pt>
                <c:pt idx="22938">
                  <c:v>1.1E-5</c:v>
                </c:pt>
                <c:pt idx="22939">
                  <c:v>1.1E-5</c:v>
                </c:pt>
                <c:pt idx="22940">
                  <c:v>1.1E-5</c:v>
                </c:pt>
                <c:pt idx="22941">
                  <c:v>1.1E-5</c:v>
                </c:pt>
                <c:pt idx="22942">
                  <c:v>1.1E-5</c:v>
                </c:pt>
                <c:pt idx="22943">
                  <c:v>1.2E-5</c:v>
                </c:pt>
                <c:pt idx="22944">
                  <c:v>1.2E-5</c:v>
                </c:pt>
                <c:pt idx="22945">
                  <c:v>1.2E-5</c:v>
                </c:pt>
                <c:pt idx="22946">
                  <c:v>1.2E-5</c:v>
                </c:pt>
                <c:pt idx="22947">
                  <c:v>1.2999999999999999E-5</c:v>
                </c:pt>
                <c:pt idx="22948">
                  <c:v>1.2999999999999999E-5</c:v>
                </c:pt>
                <c:pt idx="22949">
                  <c:v>1.2999999999999999E-5</c:v>
                </c:pt>
                <c:pt idx="22950">
                  <c:v>1.4E-5</c:v>
                </c:pt>
                <c:pt idx="22951">
                  <c:v>1.4E-5</c:v>
                </c:pt>
                <c:pt idx="22952">
                  <c:v>1.4E-5</c:v>
                </c:pt>
                <c:pt idx="22953">
                  <c:v>1.5E-5</c:v>
                </c:pt>
                <c:pt idx="22954">
                  <c:v>1.5E-5</c:v>
                </c:pt>
                <c:pt idx="22955">
                  <c:v>1.5E-5</c:v>
                </c:pt>
                <c:pt idx="22956">
                  <c:v>1.5E-5</c:v>
                </c:pt>
                <c:pt idx="22957">
                  <c:v>1.5999999999999999E-5</c:v>
                </c:pt>
                <c:pt idx="22958">
                  <c:v>1.5999999999999999E-5</c:v>
                </c:pt>
                <c:pt idx="22959">
                  <c:v>1.5999999999999999E-5</c:v>
                </c:pt>
                <c:pt idx="22960">
                  <c:v>1.7E-5</c:v>
                </c:pt>
                <c:pt idx="22961">
                  <c:v>1.7E-5</c:v>
                </c:pt>
                <c:pt idx="22962">
                  <c:v>1.7E-5</c:v>
                </c:pt>
                <c:pt idx="22963">
                  <c:v>1.8E-5</c:v>
                </c:pt>
                <c:pt idx="22964">
                  <c:v>1.8E-5</c:v>
                </c:pt>
                <c:pt idx="22965">
                  <c:v>1.8E-5</c:v>
                </c:pt>
                <c:pt idx="22966">
                  <c:v>1.9000000000000001E-5</c:v>
                </c:pt>
                <c:pt idx="22967">
                  <c:v>1.9000000000000001E-5</c:v>
                </c:pt>
                <c:pt idx="22968">
                  <c:v>1.9000000000000001E-5</c:v>
                </c:pt>
                <c:pt idx="22969">
                  <c:v>2.0000000000000002E-5</c:v>
                </c:pt>
                <c:pt idx="22970">
                  <c:v>2.0000000000000002E-5</c:v>
                </c:pt>
                <c:pt idx="22971">
                  <c:v>2.0000000000000002E-5</c:v>
                </c:pt>
                <c:pt idx="22972">
                  <c:v>2.0999999999999999E-5</c:v>
                </c:pt>
                <c:pt idx="22973">
                  <c:v>2.0999999999999999E-5</c:v>
                </c:pt>
                <c:pt idx="22974">
                  <c:v>2.0999999999999999E-5</c:v>
                </c:pt>
                <c:pt idx="22975">
                  <c:v>2.1999999999999999E-5</c:v>
                </c:pt>
                <c:pt idx="22976">
                  <c:v>2.1999999999999999E-5</c:v>
                </c:pt>
                <c:pt idx="22977">
                  <c:v>2.1999999999999999E-5</c:v>
                </c:pt>
                <c:pt idx="22978">
                  <c:v>2.3E-5</c:v>
                </c:pt>
                <c:pt idx="22979">
                  <c:v>2.3E-5</c:v>
                </c:pt>
                <c:pt idx="22980">
                  <c:v>2.3E-5</c:v>
                </c:pt>
                <c:pt idx="22981">
                  <c:v>2.3E-5</c:v>
                </c:pt>
                <c:pt idx="22982">
                  <c:v>2.3E-5</c:v>
                </c:pt>
                <c:pt idx="22983">
                  <c:v>2.4000000000000001E-5</c:v>
                </c:pt>
                <c:pt idx="22984">
                  <c:v>2.4000000000000001E-5</c:v>
                </c:pt>
                <c:pt idx="22985">
                  <c:v>2.4000000000000001E-5</c:v>
                </c:pt>
                <c:pt idx="22986">
                  <c:v>2.4000000000000001E-5</c:v>
                </c:pt>
                <c:pt idx="22987">
                  <c:v>2.4000000000000001E-5</c:v>
                </c:pt>
                <c:pt idx="22988">
                  <c:v>2.4000000000000001E-5</c:v>
                </c:pt>
                <c:pt idx="22989">
                  <c:v>2.5000000000000001E-5</c:v>
                </c:pt>
                <c:pt idx="22990">
                  <c:v>2.5000000000000001E-5</c:v>
                </c:pt>
                <c:pt idx="22991">
                  <c:v>2.5000000000000001E-5</c:v>
                </c:pt>
                <c:pt idx="22992">
                  <c:v>2.5000000000000001E-5</c:v>
                </c:pt>
                <c:pt idx="22993">
                  <c:v>2.5000000000000001E-5</c:v>
                </c:pt>
                <c:pt idx="22994">
                  <c:v>2.5000000000000001E-5</c:v>
                </c:pt>
                <c:pt idx="22995">
                  <c:v>2.5000000000000001E-5</c:v>
                </c:pt>
                <c:pt idx="22996">
                  <c:v>2.5000000000000001E-5</c:v>
                </c:pt>
                <c:pt idx="22997">
                  <c:v>2.5000000000000001E-5</c:v>
                </c:pt>
                <c:pt idx="22998">
                  <c:v>2.5000000000000001E-5</c:v>
                </c:pt>
                <c:pt idx="22999">
                  <c:v>2.5000000000000001E-5</c:v>
                </c:pt>
                <c:pt idx="23000">
                  <c:v>2.5000000000000001E-5</c:v>
                </c:pt>
                <c:pt idx="23001">
                  <c:v>2.5999999999999998E-5</c:v>
                </c:pt>
                <c:pt idx="23002">
                  <c:v>2.5999999999999998E-5</c:v>
                </c:pt>
                <c:pt idx="23003">
                  <c:v>2.5999999999999998E-5</c:v>
                </c:pt>
                <c:pt idx="23004">
                  <c:v>2.5999999999999998E-5</c:v>
                </c:pt>
                <c:pt idx="23005">
                  <c:v>2.5999999999999998E-5</c:v>
                </c:pt>
                <c:pt idx="23006">
                  <c:v>2.5999999999999998E-5</c:v>
                </c:pt>
                <c:pt idx="23007">
                  <c:v>2.5999999999999998E-5</c:v>
                </c:pt>
                <c:pt idx="23008">
                  <c:v>2.5999999999999998E-5</c:v>
                </c:pt>
                <c:pt idx="23009">
                  <c:v>2.5999999999999998E-5</c:v>
                </c:pt>
                <c:pt idx="23010">
                  <c:v>2.5999999999999998E-5</c:v>
                </c:pt>
                <c:pt idx="23011">
                  <c:v>2.5999999999999998E-5</c:v>
                </c:pt>
                <c:pt idx="23012">
                  <c:v>2.5999999999999998E-5</c:v>
                </c:pt>
                <c:pt idx="23013">
                  <c:v>2.5999999999999998E-5</c:v>
                </c:pt>
                <c:pt idx="23014">
                  <c:v>2.5999999999999998E-5</c:v>
                </c:pt>
                <c:pt idx="23015">
                  <c:v>2.5999999999999998E-5</c:v>
                </c:pt>
                <c:pt idx="23016">
                  <c:v>2.5999999999999998E-5</c:v>
                </c:pt>
                <c:pt idx="23017">
                  <c:v>2.5999999999999998E-5</c:v>
                </c:pt>
                <c:pt idx="23018">
                  <c:v>2.5999999999999998E-5</c:v>
                </c:pt>
                <c:pt idx="23019">
                  <c:v>2.5999999999999998E-5</c:v>
                </c:pt>
                <c:pt idx="23020">
                  <c:v>2.5999999999999998E-5</c:v>
                </c:pt>
                <c:pt idx="23021">
                  <c:v>2.5999999999999998E-5</c:v>
                </c:pt>
                <c:pt idx="23022">
                  <c:v>2.5999999999999998E-5</c:v>
                </c:pt>
                <c:pt idx="23023">
                  <c:v>2.5999999999999998E-5</c:v>
                </c:pt>
                <c:pt idx="23024">
                  <c:v>2.5999999999999998E-5</c:v>
                </c:pt>
                <c:pt idx="23025">
                  <c:v>2.5999999999999998E-5</c:v>
                </c:pt>
                <c:pt idx="23026">
                  <c:v>2.5999999999999998E-5</c:v>
                </c:pt>
                <c:pt idx="23027">
                  <c:v>2.5999999999999998E-5</c:v>
                </c:pt>
                <c:pt idx="23028">
                  <c:v>2.5999999999999998E-5</c:v>
                </c:pt>
                <c:pt idx="23029">
                  <c:v>2.6999999999999999E-5</c:v>
                </c:pt>
                <c:pt idx="23030">
                  <c:v>2.6999999999999999E-5</c:v>
                </c:pt>
                <c:pt idx="23031">
                  <c:v>2.6999999999999999E-5</c:v>
                </c:pt>
                <c:pt idx="23032">
                  <c:v>2.6999999999999999E-5</c:v>
                </c:pt>
                <c:pt idx="23033">
                  <c:v>2.6999999999999999E-5</c:v>
                </c:pt>
                <c:pt idx="23034">
                  <c:v>2.6999999999999999E-5</c:v>
                </c:pt>
                <c:pt idx="23035">
                  <c:v>2.6999999999999999E-5</c:v>
                </c:pt>
                <c:pt idx="23036">
                  <c:v>2.6999999999999999E-5</c:v>
                </c:pt>
                <c:pt idx="23037">
                  <c:v>2.6999999999999999E-5</c:v>
                </c:pt>
                <c:pt idx="23038">
                  <c:v>2.6999999999999999E-5</c:v>
                </c:pt>
                <c:pt idx="23039">
                  <c:v>2.6999999999999999E-5</c:v>
                </c:pt>
                <c:pt idx="23040">
                  <c:v>2.6999999999999999E-5</c:v>
                </c:pt>
                <c:pt idx="23041">
                  <c:v>2.6999999999999999E-5</c:v>
                </c:pt>
                <c:pt idx="23042">
                  <c:v>2.6999999999999999E-5</c:v>
                </c:pt>
                <c:pt idx="23043">
                  <c:v>2.6999999999999999E-5</c:v>
                </c:pt>
                <c:pt idx="23044">
                  <c:v>2.5999999999999998E-5</c:v>
                </c:pt>
                <c:pt idx="23045">
                  <c:v>2.5999999999999998E-5</c:v>
                </c:pt>
                <c:pt idx="23046">
                  <c:v>2.5999999999999998E-5</c:v>
                </c:pt>
                <c:pt idx="23047">
                  <c:v>2.5999999999999998E-5</c:v>
                </c:pt>
                <c:pt idx="23048">
                  <c:v>2.5999999999999998E-5</c:v>
                </c:pt>
                <c:pt idx="23049">
                  <c:v>2.5000000000000001E-5</c:v>
                </c:pt>
                <c:pt idx="23050">
                  <c:v>2.5000000000000001E-5</c:v>
                </c:pt>
                <c:pt idx="23051">
                  <c:v>2.5000000000000001E-5</c:v>
                </c:pt>
                <c:pt idx="23052">
                  <c:v>2.4000000000000001E-5</c:v>
                </c:pt>
                <c:pt idx="23053">
                  <c:v>2.4000000000000001E-5</c:v>
                </c:pt>
                <c:pt idx="23054">
                  <c:v>2.3E-5</c:v>
                </c:pt>
                <c:pt idx="23055">
                  <c:v>2.3E-5</c:v>
                </c:pt>
                <c:pt idx="23056">
                  <c:v>2.1999999999999999E-5</c:v>
                </c:pt>
                <c:pt idx="23057">
                  <c:v>2.1999999999999999E-5</c:v>
                </c:pt>
                <c:pt idx="23058">
                  <c:v>2.0999999999999999E-5</c:v>
                </c:pt>
                <c:pt idx="23059">
                  <c:v>2.0000000000000002E-5</c:v>
                </c:pt>
                <c:pt idx="23060">
                  <c:v>2.0000000000000002E-5</c:v>
                </c:pt>
                <c:pt idx="23061">
                  <c:v>1.9000000000000001E-5</c:v>
                </c:pt>
                <c:pt idx="23062">
                  <c:v>1.8E-5</c:v>
                </c:pt>
                <c:pt idx="23063">
                  <c:v>1.7E-5</c:v>
                </c:pt>
                <c:pt idx="23064">
                  <c:v>1.7E-5</c:v>
                </c:pt>
                <c:pt idx="23065">
                  <c:v>1.5999999999999999E-5</c:v>
                </c:pt>
                <c:pt idx="23066">
                  <c:v>1.5E-5</c:v>
                </c:pt>
                <c:pt idx="23067">
                  <c:v>1.4E-5</c:v>
                </c:pt>
                <c:pt idx="23068">
                  <c:v>1.4E-5</c:v>
                </c:pt>
                <c:pt idx="23069">
                  <c:v>1.2999999999999999E-5</c:v>
                </c:pt>
                <c:pt idx="23070">
                  <c:v>1.2E-5</c:v>
                </c:pt>
                <c:pt idx="23071">
                  <c:v>1.2E-5</c:v>
                </c:pt>
                <c:pt idx="23072">
                  <c:v>1.1E-5</c:v>
                </c:pt>
                <c:pt idx="23073">
                  <c:v>1.0000000000000001E-5</c:v>
                </c:pt>
                <c:pt idx="23074">
                  <c:v>1.0000000000000001E-5</c:v>
                </c:pt>
                <c:pt idx="23075">
                  <c:v>9.0000000000000002E-6</c:v>
                </c:pt>
                <c:pt idx="23076">
                  <c:v>9.0000000000000002E-6</c:v>
                </c:pt>
                <c:pt idx="23077">
                  <c:v>9.0000000000000002E-6</c:v>
                </c:pt>
                <c:pt idx="23078">
                  <c:v>7.9999999999999996E-6</c:v>
                </c:pt>
                <c:pt idx="23079">
                  <c:v>7.9999999999999996E-6</c:v>
                </c:pt>
                <c:pt idx="23080">
                  <c:v>7.9999999999999996E-6</c:v>
                </c:pt>
                <c:pt idx="23081">
                  <c:v>7.9999999999999996E-6</c:v>
                </c:pt>
                <c:pt idx="23082">
                  <c:v>7.9999999999999996E-6</c:v>
                </c:pt>
                <c:pt idx="23083">
                  <c:v>7.9999999999999996E-6</c:v>
                </c:pt>
                <c:pt idx="23084">
                  <c:v>7.9999999999999996E-6</c:v>
                </c:pt>
                <c:pt idx="23085">
                  <c:v>6.9999999999999999E-6</c:v>
                </c:pt>
                <c:pt idx="23086">
                  <c:v>6.9999999999999999E-6</c:v>
                </c:pt>
                <c:pt idx="23087">
                  <c:v>6.9999999999999999E-6</c:v>
                </c:pt>
                <c:pt idx="23088">
                  <c:v>6.9999999999999999E-6</c:v>
                </c:pt>
                <c:pt idx="23089">
                  <c:v>6.9999999999999999E-6</c:v>
                </c:pt>
                <c:pt idx="23090">
                  <c:v>6.9999999999999999E-6</c:v>
                </c:pt>
                <c:pt idx="23091">
                  <c:v>6.9999999999999999E-6</c:v>
                </c:pt>
                <c:pt idx="23092">
                  <c:v>6.9999999999999999E-6</c:v>
                </c:pt>
                <c:pt idx="23093">
                  <c:v>6.9999999999999999E-6</c:v>
                </c:pt>
                <c:pt idx="23094">
                  <c:v>6.9999999999999999E-6</c:v>
                </c:pt>
                <c:pt idx="23095">
                  <c:v>6.0000000000000002E-6</c:v>
                </c:pt>
                <c:pt idx="23096">
                  <c:v>6.0000000000000002E-6</c:v>
                </c:pt>
                <c:pt idx="23097">
                  <c:v>6.0000000000000002E-6</c:v>
                </c:pt>
                <c:pt idx="23098">
                  <c:v>5.0000000000000004E-6</c:v>
                </c:pt>
                <c:pt idx="23099">
                  <c:v>5.0000000000000004E-6</c:v>
                </c:pt>
                <c:pt idx="23100">
                  <c:v>3.9999999999999998E-6</c:v>
                </c:pt>
                <c:pt idx="23101">
                  <c:v>3.9999999999999998E-6</c:v>
                </c:pt>
                <c:pt idx="23102">
                  <c:v>3.9999999999999998E-6</c:v>
                </c:pt>
                <c:pt idx="23103">
                  <c:v>3.0000000000000001E-6</c:v>
                </c:pt>
                <c:pt idx="23104">
                  <c:v>3.0000000000000001E-6</c:v>
                </c:pt>
                <c:pt idx="23105">
                  <c:v>3.0000000000000001E-6</c:v>
                </c:pt>
                <c:pt idx="23106">
                  <c:v>3.9999999999999998E-6</c:v>
                </c:pt>
                <c:pt idx="23107">
                  <c:v>3.9999999999999998E-6</c:v>
                </c:pt>
                <c:pt idx="23108">
                  <c:v>5.0000000000000004E-6</c:v>
                </c:pt>
                <c:pt idx="23109">
                  <c:v>6.0000000000000002E-6</c:v>
                </c:pt>
                <c:pt idx="23110">
                  <c:v>6.0000000000000002E-6</c:v>
                </c:pt>
                <c:pt idx="23111">
                  <c:v>6.9999999999999999E-6</c:v>
                </c:pt>
                <c:pt idx="23112">
                  <c:v>7.9999999999999996E-6</c:v>
                </c:pt>
                <c:pt idx="23113">
                  <c:v>9.0000000000000002E-6</c:v>
                </c:pt>
                <c:pt idx="23114">
                  <c:v>1.0000000000000001E-5</c:v>
                </c:pt>
                <c:pt idx="23115">
                  <c:v>1.1E-5</c:v>
                </c:pt>
                <c:pt idx="23116">
                  <c:v>1.2999999999999999E-5</c:v>
                </c:pt>
                <c:pt idx="23117">
                  <c:v>1.4E-5</c:v>
                </c:pt>
                <c:pt idx="23118">
                  <c:v>1.5E-5</c:v>
                </c:pt>
                <c:pt idx="23119">
                  <c:v>1.5999999999999999E-5</c:v>
                </c:pt>
                <c:pt idx="23120">
                  <c:v>1.7E-5</c:v>
                </c:pt>
                <c:pt idx="23121">
                  <c:v>1.8E-5</c:v>
                </c:pt>
                <c:pt idx="23122">
                  <c:v>1.9000000000000001E-5</c:v>
                </c:pt>
                <c:pt idx="23123">
                  <c:v>2.0000000000000002E-5</c:v>
                </c:pt>
                <c:pt idx="23124">
                  <c:v>2.0999999999999999E-5</c:v>
                </c:pt>
                <c:pt idx="23125">
                  <c:v>2.1999999999999999E-5</c:v>
                </c:pt>
                <c:pt idx="23126">
                  <c:v>2.3E-5</c:v>
                </c:pt>
                <c:pt idx="23127">
                  <c:v>2.4000000000000001E-5</c:v>
                </c:pt>
                <c:pt idx="23128">
                  <c:v>2.5000000000000001E-5</c:v>
                </c:pt>
                <c:pt idx="23129">
                  <c:v>2.5999999999999998E-5</c:v>
                </c:pt>
                <c:pt idx="23130">
                  <c:v>2.5999999999999998E-5</c:v>
                </c:pt>
                <c:pt idx="23131">
                  <c:v>2.6999999999999999E-5</c:v>
                </c:pt>
                <c:pt idx="23132">
                  <c:v>2.8E-5</c:v>
                </c:pt>
                <c:pt idx="23133">
                  <c:v>2.8E-5</c:v>
                </c:pt>
                <c:pt idx="23134">
                  <c:v>2.9E-5</c:v>
                </c:pt>
                <c:pt idx="23135">
                  <c:v>2.9E-5</c:v>
                </c:pt>
                <c:pt idx="23136">
                  <c:v>3.0000000000000001E-5</c:v>
                </c:pt>
                <c:pt idx="23137">
                  <c:v>3.0000000000000001E-5</c:v>
                </c:pt>
                <c:pt idx="23138">
                  <c:v>3.0000000000000001E-5</c:v>
                </c:pt>
                <c:pt idx="23139">
                  <c:v>3.1000000000000001E-5</c:v>
                </c:pt>
                <c:pt idx="23140">
                  <c:v>3.1000000000000001E-5</c:v>
                </c:pt>
                <c:pt idx="23141">
                  <c:v>3.1000000000000001E-5</c:v>
                </c:pt>
                <c:pt idx="23142">
                  <c:v>3.1000000000000001E-5</c:v>
                </c:pt>
                <c:pt idx="23143">
                  <c:v>3.1000000000000001E-5</c:v>
                </c:pt>
                <c:pt idx="23144">
                  <c:v>3.1000000000000001E-5</c:v>
                </c:pt>
                <c:pt idx="23145">
                  <c:v>3.1000000000000001E-5</c:v>
                </c:pt>
                <c:pt idx="23146">
                  <c:v>3.0000000000000001E-5</c:v>
                </c:pt>
                <c:pt idx="23147">
                  <c:v>3.0000000000000001E-5</c:v>
                </c:pt>
                <c:pt idx="23148">
                  <c:v>3.0000000000000001E-5</c:v>
                </c:pt>
                <c:pt idx="23149">
                  <c:v>2.9E-5</c:v>
                </c:pt>
                <c:pt idx="23150">
                  <c:v>2.9E-5</c:v>
                </c:pt>
                <c:pt idx="23151">
                  <c:v>2.8E-5</c:v>
                </c:pt>
                <c:pt idx="23152">
                  <c:v>2.8E-5</c:v>
                </c:pt>
                <c:pt idx="23153">
                  <c:v>2.6999999999999999E-5</c:v>
                </c:pt>
                <c:pt idx="23154">
                  <c:v>2.5999999999999998E-5</c:v>
                </c:pt>
                <c:pt idx="23155">
                  <c:v>2.5999999999999998E-5</c:v>
                </c:pt>
                <c:pt idx="23156">
                  <c:v>2.5000000000000001E-5</c:v>
                </c:pt>
                <c:pt idx="23157">
                  <c:v>2.4000000000000001E-5</c:v>
                </c:pt>
                <c:pt idx="23158">
                  <c:v>2.3E-5</c:v>
                </c:pt>
                <c:pt idx="23159">
                  <c:v>2.1999999999999999E-5</c:v>
                </c:pt>
                <c:pt idx="23160">
                  <c:v>2.1999999999999999E-5</c:v>
                </c:pt>
                <c:pt idx="23161">
                  <c:v>2.0999999999999999E-5</c:v>
                </c:pt>
                <c:pt idx="23162">
                  <c:v>2.0000000000000002E-5</c:v>
                </c:pt>
                <c:pt idx="23163">
                  <c:v>1.9000000000000001E-5</c:v>
                </c:pt>
                <c:pt idx="23164">
                  <c:v>1.9000000000000001E-5</c:v>
                </c:pt>
                <c:pt idx="23165">
                  <c:v>1.8E-5</c:v>
                </c:pt>
                <c:pt idx="23166">
                  <c:v>1.8E-5</c:v>
                </c:pt>
                <c:pt idx="23167">
                  <c:v>1.8E-5</c:v>
                </c:pt>
                <c:pt idx="23168">
                  <c:v>1.8E-5</c:v>
                </c:pt>
                <c:pt idx="23169">
                  <c:v>1.8E-5</c:v>
                </c:pt>
                <c:pt idx="23170">
                  <c:v>1.8E-5</c:v>
                </c:pt>
                <c:pt idx="23171">
                  <c:v>1.9000000000000001E-5</c:v>
                </c:pt>
                <c:pt idx="23172">
                  <c:v>2.0000000000000002E-5</c:v>
                </c:pt>
                <c:pt idx="23173">
                  <c:v>2.0999999999999999E-5</c:v>
                </c:pt>
                <c:pt idx="23174">
                  <c:v>2.1999999999999999E-5</c:v>
                </c:pt>
                <c:pt idx="23175">
                  <c:v>2.3E-5</c:v>
                </c:pt>
                <c:pt idx="23176">
                  <c:v>2.5000000000000001E-5</c:v>
                </c:pt>
                <c:pt idx="23177">
                  <c:v>2.5999999999999998E-5</c:v>
                </c:pt>
                <c:pt idx="23178">
                  <c:v>2.8E-5</c:v>
                </c:pt>
                <c:pt idx="23179">
                  <c:v>2.9E-5</c:v>
                </c:pt>
                <c:pt idx="23180">
                  <c:v>3.1000000000000001E-5</c:v>
                </c:pt>
                <c:pt idx="23181">
                  <c:v>3.3000000000000003E-5</c:v>
                </c:pt>
                <c:pt idx="23182">
                  <c:v>3.4999999999999997E-5</c:v>
                </c:pt>
                <c:pt idx="23183">
                  <c:v>3.6000000000000001E-5</c:v>
                </c:pt>
                <c:pt idx="23184">
                  <c:v>3.8000000000000002E-5</c:v>
                </c:pt>
                <c:pt idx="23185">
                  <c:v>4.0000000000000003E-5</c:v>
                </c:pt>
                <c:pt idx="23186">
                  <c:v>4.1999999999999998E-5</c:v>
                </c:pt>
                <c:pt idx="23187">
                  <c:v>4.3000000000000002E-5</c:v>
                </c:pt>
                <c:pt idx="23188">
                  <c:v>4.5000000000000003E-5</c:v>
                </c:pt>
                <c:pt idx="23189">
                  <c:v>4.6999999999999997E-5</c:v>
                </c:pt>
                <c:pt idx="23190">
                  <c:v>4.8000000000000001E-5</c:v>
                </c:pt>
                <c:pt idx="23191">
                  <c:v>5.0000000000000002E-5</c:v>
                </c:pt>
                <c:pt idx="23192">
                  <c:v>5.1E-5</c:v>
                </c:pt>
                <c:pt idx="23193">
                  <c:v>5.3000000000000001E-5</c:v>
                </c:pt>
                <c:pt idx="23194">
                  <c:v>5.3999999999999998E-5</c:v>
                </c:pt>
                <c:pt idx="23195">
                  <c:v>5.5000000000000002E-5</c:v>
                </c:pt>
                <c:pt idx="23196">
                  <c:v>5.5999999999999999E-5</c:v>
                </c:pt>
                <c:pt idx="23197">
                  <c:v>5.7000000000000003E-5</c:v>
                </c:pt>
                <c:pt idx="23198">
                  <c:v>5.8E-5</c:v>
                </c:pt>
                <c:pt idx="23199">
                  <c:v>5.8999999999999998E-5</c:v>
                </c:pt>
                <c:pt idx="23200">
                  <c:v>6.0000000000000002E-5</c:v>
                </c:pt>
                <c:pt idx="23201">
                  <c:v>6.0999999999999999E-5</c:v>
                </c:pt>
                <c:pt idx="23202">
                  <c:v>6.2000000000000003E-5</c:v>
                </c:pt>
                <c:pt idx="23203">
                  <c:v>6.2000000000000003E-5</c:v>
                </c:pt>
                <c:pt idx="23204">
                  <c:v>6.2000000000000003E-5</c:v>
                </c:pt>
                <c:pt idx="23205">
                  <c:v>6.3E-5</c:v>
                </c:pt>
                <c:pt idx="23206">
                  <c:v>6.3E-5</c:v>
                </c:pt>
                <c:pt idx="23207">
                  <c:v>6.3E-5</c:v>
                </c:pt>
                <c:pt idx="23208">
                  <c:v>6.3E-5</c:v>
                </c:pt>
                <c:pt idx="23209">
                  <c:v>6.3E-5</c:v>
                </c:pt>
                <c:pt idx="23210">
                  <c:v>6.3E-5</c:v>
                </c:pt>
                <c:pt idx="23211">
                  <c:v>6.3E-5</c:v>
                </c:pt>
                <c:pt idx="23212">
                  <c:v>6.2000000000000003E-5</c:v>
                </c:pt>
                <c:pt idx="23213">
                  <c:v>6.2000000000000003E-5</c:v>
                </c:pt>
                <c:pt idx="23214">
                  <c:v>6.0999999999999999E-5</c:v>
                </c:pt>
                <c:pt idx="23215">
                  <c:v>6.0000000000000002E-5</c:v>
                </c:pt>
                <c:pt idx="23216">
                  <c:v>5.8999999999999998E-5</c:v>
                </c:pt>
                <c:pt idx="23217">
                  <c:v>5.8E-5</c:v>
                </c:pt>
                <c:pt idx="23218">
                  <c:v>5.7000000000000003E-5</c:v>
                </c:pt>
                <c:pt idx="23219">
                  <c:v>5.5999999999999999E-5</c:v>
                </c:pt>
                <c:pt idx="23220">
                  <c:v>5.5000000000000002E-5</c:v>
                </c:pt>
                <c:pt idx="23221">
                  <c:v>5.3000000000000001E-5</c:v>
                </c:pt>
                <c:pt idx="23222">
                  <c:v>5.1999999999999997E-5</c:v>
                </c:pt>
                <c:pt idx="23223">
                  <c:v>5.0000000000000002E-5</c:v>
                </c:pt>
                <c:pt idx="23224">
                  <c:v>4.8000000000000001E-5</c:v>
                </c:pt>
                <c:pt idx="23225">
                  <c:v>4.6999999999999997E-5</c:v>
                </c:pt>
                <c:pt idx="23226">
                  <c:v>4.5000000000000003E-5</c:v>
                </c:pt>
                <c:pt idx="23227">
                  <c:v>4.3000000000000002E-5</c:v>
                </c:pt>
                <c:pt idx="23228">
                  <c:v>4.1E-5</c:v>
                </c:pt>
                <c:pt idx="23229">
                  <c:v>3.8999999999999999E-5</c:v>
                </c:pt>
                <c:pt idx="23230">
                  <c:v>3.6999999999999998E-5</c:v>
                </c:pt>
                <c:pt idx="23231">
                  <c:v>3.4999999999999997E-5</c:v>
                </c:pt>
                <c:pt idx="23232">
                  <c:v>3.3000000000000003E-5</c:v>
                </c:pt>
                <c:pt idx="23233">
                  <c:v>3.1000000000000001E-5</c:v>
                </c:pt>
                <c:pt idx="23234">
                  <c:v>2.9E-5</c:v>
                </c:pt>
                <c:pt idx="23235">
                  <c:v>2.6999999999999999E-5</c:v>
                </c:pt>
                <c:pt idx="23236">
                  <c:v>2.4000000000000001E-5</c:v>
                </c:pt>
                <c:pt idx="23237">
                  <c:v>2.1999999999999999E-5</c:v>
                </c:pt>
                <c:pt idx="23238">
                  <c:v>2.0000000000000002E-5</c:v>
                </c:pt>
                <c:pt idx="23239">
                  <c:v>1.8E-5</c:v>
                </c:pt>
                <c:pt idx="23240">
                  <c:v>1.5999999999999999E-5</c:v>
                </c:pt>
                <c:pt idx="23241">
                  <c:v>1.4E-5</c:v>
                </c:pt>
                <c:pt idx="23242">
                  <c:v>1.1E-5</c:v>
                </c:pt>
                <c:pt idx="23243">
                  <c:v>9.0000000000000002E-6</c:v>
                </c:pt>
                <c:pt idx="23244">
                  <c:v>6.9999999999999999E-6</c:v>
                </c:pt>
                <c:pt idx="23245">
                  <c:v>5.0000000000000004E-6</c:v>
                </c:pt>
                <c:pt idx="23246">
                  <c:v>3.9999999999999998E-6</c:v>
                </c:pt>
                <c:pt idx="23247">
                  <c:v>3.0000000000000001E-6</c:v>
                </c:pt>
                <c:pt idx="23248">
                  <c:v>3.0000000000000001E-6</c:v>
                </c:pt>
                <c:pt idx="23249">
                  <c:v>3.9999999999999998E-6</c:v>
                </c:pt>
                <c:pt idx="23250">
                  <c:v>6.0000000000000002E-6</c:v>
                </c:pt>
                <c:pt idx="23251">
                  <c:v>6.9999999999999999E-6</c:v>
                </c:pt>
                <c:pt idx="23252">
                  <c:v>9.0000000000000002E-6</c:v>
                </c:pt>
                <c:pt idx="23253">
                  <c:v>1.1E-5</c:v>
                </c:pt>
                <c:pt idx="23254">
                  <c:v>1.2E-5</c:v>
                </c:pt>
                <c:pt idx="23255">
                  <c:v>1.4E-5</c:v>
                </c:pt>
                <c:pt idx="23256">
                  <c:v>1.5E-5</c:v>
                </c:pt>
                <c:pt idx="23257">
                  <c:v>1.7E-5</c:v>
                </c:pt>
                <c:pt idx="23258">
                  <c:v>1.8E-5</c:v>
                </c:pt>
                <c:pt idx="23259">
                  <c:v>1.9000000000000001E-5</c:v>
                </c:pt>
                <c:pt idx="23260">
                  <c:v>2.0000000000000002E-5</c:v>
                </c:pt>
                <c:pt idx="23261">
                  <c:v>2.0999999999999999E-5</c:v>
                </c:pt>
                <c:pt idx="23262">
                  <c:v>2.1999999999999999E-5</c:v>
                </c:pt>
                <c:pt idx="23263">
                  <c:v>2.3E-5</c:v>
                </c:pt>
                <c:pt idx="23264">
                  <c:v>2.4000000000000001E-5</c:v>
                </c:pt>
                <c:pt idx="23265">
                  <c:v>2.5000000000000001E-5</c:v>
                </c:pt>
                <c:pt idx="23266">
                  <c:v>2.5999999999999998E-5</c:v>
                </c:pt>
                <c:pt idx="23267">
                  <c:v>2.5999999999999998E-5</c:v>
                </c:pt>
                <c:pt idx="23268">
                  <c:v>2.6999999999999999E-5</c:v>
                </c:pt>
                <c:pt idx="23269">
                  <c:v>2.8E-5</c:v>
                </c:pt>
                <c:pt idx="23270">
                  <c:v>2.8E-5</c:v>
                </c:pt>
                <c:pt idx="23271">
                  <c:v>2.8E-5</c:v>
                </c:pt>
                <c:pt idx="23272">
                  <c:v>2.9E-5</c:v>
                </c:pt>
                <c:pt idx="23273">
                  <c:v>2.9E-5</c:v>
                </c:pt>
                <c:pt idx="23274">
                  <c:v>2.9E-5</c:v>
                </c:pt>
                <c:pt idx="23275">
                  <c:v>2.9E-5</c:v>
                </c:pt>
                <c:pt idx="23276">
                  <c:v>2.9E-5</c:v>
                </c:pt>
                <c:pt idx="23277">
                  <c:v>2.9E-5</c:v>
                </c:pt>
                <c:pt idx="23278">
                  <c:v>2.9E-5</c:v>
                </c:pt>
                <c:pt idx="23279">
                  <c:v>2.9E-5</c:v>
                </c:pt>
                <c:pt idx="23280">
                  <c:v>2.8E-5</c:v>
                </c:pt>
                <c:pt idx="23281">
                  <c:v>2.8E-5</c:v>
                </c:pt>
                <c:pt idx="23282">
                  <c:v>2.8E-5</c:v>
                </c:pt>
                <c:pt idx="23283">
                  <c:v>2.6999999999999999E-5</c:v>
                </c:pt>
                <c:pt idx="23284">
                  <c:v>2.6999999999999999E-5</c:v>
                </c:pt>
                <c:pt idx="23285">
                  <c:v>2.5999999999999998E-5</c:v>
                </c:pt>
                <c:pt idx="23286">
                  <c:v>2.5999999999999998E-5</c:v>
                </c:pt>
                <c:pt idx="23287">
                  <c:v>2.5000000000000001E-5</c:v>
                </c:pt>
                <c:pt idx="23288">
                  <c:v>2.4000000000000001E-5</c:v>
                </c:pt>
                <c:pt idx="23289">
                  <c:v>2.4000000000000001E-5</c:v>
                </c:pt>
                <c:pt idx="23290">
                  <c:v>2.3E-5</c:v>
                </c:pt>
                <c:pt idx="23291">
                  <c:v>2.1999999999999999E-5</c:v>
                </c:pt>
                <c:pt idx="23292">
                  <c:v>2.0999999999999999E-5</c:v>
                </c:pt>
                <c:pt idx="23293">
                  <c:v>2.0999999999999999E-5</c:v>
                </c:pt>
                <c:pt idx="23294">
                  <c:v>2.0000000000000002E-5</c:v>
                </c:pt>
                <c:pt idx="23295">
                  <c:v>1.9000000000000001E-5</c:v>
                </c:pt>
                <c:pt idx="23296">
                  <c:v>1.8E-5</c:v>
                </c:pt>
                <c:pt idx="23297">
                  <c:v>1.8E-5</c:v>
                </c:pt>
                <c:pt idx="23298">
                  <c:v>1.7E-5</c:v>
                </c:pt>
                <c:pt idx="23299">
                  <c:v>1.5999999999999999E-5</c:v>
                </c:pt>
                <c:pt idx="23300">
                  <c:v>1.5999999999999999E-5</c:v>
                </c:pt>
                <c:pt idx="23301">
                  <c:v>1.5E-5</c:v>
                </c:pt>
                <c:pt idx="23302">
                  <c:v>1.5E-5</c:v>
                </c:pt>
                <c:pt idx="23303">
                  <c:v>1.4E-5</c:v>
                </c:pt>
                <c:pt idx="23304">
                  <c:v>1.4E-5</c:v>
                </c:pt>
                <c:pt idx="23305">
                  <c:v>1.4E-5</c:v>
                </c:pt>
                <c:pt idx="23306">
                  <c:v>1.4E-5</c:v>
                </c:pt>
                <c:pt idx="23307">
                  <c:v>1.5E-5</c:v>
                </c:pt>
                <c:pt idx="23308">
                  <c:v>1.5E-5</c:v>
                </c:pt>
                <c:pt idx="23309">
                  <c:v>1.5999999999999999E-5</c:v>
                </c:pt>
                <c:pt idx="23310">
                  <c:v>1.5999999999999999E-5</c:v>
                </c:pt>
                <c:pt idx="23311">
                  <c:v>1.7E-5</c:v>
                </c:pt>
                <c:pt idx="23312">
                  <c:v>1.8E-5</c:v>
                </c:pt>
                <c:pt idx="23313">
                  <c:v>1.9000000000000001E-5</c:v>
                </c:pt>
                <c:pt idx="23314">
                  <c:v>1.9000000000000001E-5</c:v>
                </c:pt>
                <c:pt idx="23315">
                  <c:v>2.0000000000000002E-5</c:v>
                </c:pt>
                <c:pt idx="23316">
                  <c:v>2.0999999999999999E-5</c:v>
                </c:pt>
                <c:pt idx="23317">
                  <c:v>2.1999999999999999E-5</c:v>
                </c:pt>
                <c:pt idx="23318">
                  <c:v>2.3E-5</c:v>
                </c:pt>
                <c:pt idx="23319">
                  <c:v>2.4000000000000001E-5</c:v>
                </c:pt>
                <c:pt idx="23320">
                  <c:v>2.5000000000000001E-5</c:v>
                </c:pt>
                <c:pt idx="23321">
                  <c:v>2.5000000000000001E-5</c:v>
                </c:pt>
                <c:pt idx="23322">
                  <c:v>2.5999999999999998E-5</c:v>
                </c:pt>
                <c:pt idx="23323">
                  <c:v>2.6999999999999999E-5</c:v>
                </c:pt>
                <c:pt idx="23324">
                  <c:v>2.6999999999999999E-5</c:v>
                </c:pt>
                <c:pt idx="23325">
                  <c:v>2.8E-5</c:v>
                </c:pt>
                <c:pt idx="23326">
                  <c:v>2.9E-5</c:v>
                </c:pt>
                <c:pt idx="23327">
                  <c:v>2.9E-5</c:v>
                </c:pt>
                <c:pt idx="23328">
                  <c:v>2.9E-5</c:v>
                </c:pt>
                <c:pt idx="23329">
                  <c:v>3.0000000000000001E-5</c:v>
                </c:pt>
                <c:pt idx="23330">
                  <c:v>3.0000000000000001E-5</c:v>
                </c:pt>
                <c:pt idx="23331">
                  <c:v>3.0000000000000001E-5</c:v>
                </c:pt>
                <c:pt idx="23332">
                  <c:v>3.0000000000000001E-5</c:v>
                </c:pt>
                <c:pt idx="23333">
                  <c:v>3.0000000000000001E-5</c:v>
                </c:pt>
                <c:pt idx="23334">
                  <c:v>3.0000000000000001E-5</c:v>
                </c:pt>
                <c:pt idx="23335">
                  <c:v>3.0000000000000001E-5</c:v>
                </c:pt>
                <c:pt idx="23336">
                  <c:v>3.0000000000000001E-5</c:v>
                </c:pt>
                <c:pt idx="23337">
                  <c:v>3.0000000000000001E-5</c:v>
                </c:pt>
                <c:pt idx="23338">
                  <c:v>2.9E-5</c:v>
                </c:pt>
                <c:pt idx="23339">
                  <c:v>2.9E-5</c:v>
                </c:pt>
                <c:pt idx="23340">
                  <c:v>2.8E-5</c:v>
                </c:pt>
                <c:pt idx="23341">
                  <c:v>2.8E-5</c:v>
                </c:pt>
                <c:pt idx="23342">
                  <c:v>2.6999999999999999E-5</c:v>
                </c:pt>
                <c:pt idx="23343">
                  <c:v>2.5999999999999998E-5</c:v>
                </c:pt>
                <c:pt idx="23344">
                  <c:v>2.5000000000000001E-5</c:v>
                </c:pt>
                <c:pt idx="23345">
                  <c:v>2.5000000000000001E-5</c:v>
                </c:pt>
                <c:pt idx="23346">
                  <c:v>2.4000000000000001E-5</c:v>
                </c:pt>
                <c:pt idx="23347">
                  <c:v>2.3E-5</c:v>
                </c:pt>
                <c:pt idx="23348">
                  <c:v>2.0999999999999999E-5</c:v>
                </c:pt>
                <c:pt idx="23349">
                  <c:v>2.0000000000000002E-5</c:v>
                </c:pt>
                <c:pt idx="23350">
                  <c:v>1.9000000000000001E-5</c:v>
                </c:pt>
                <c:pt idx="23351">
                  <c:v>1.8E-5</c:v>
                </c:pt>
                <c:pt idx="23352">
                  <c:v>1.5999999999999999E-5</c:v>
                </c:pt>
                <c:pt idx="23353">
                  <c:v>1.5E-5</c:v>
                </c:pt>
                <c:pt idx="23354">
                  <c:v>1.2999999999999999E-5</c:v>
                </c:pt>
                <c:pt idx="23355">
                  <c:v>1.2E-5</c:v>
                </c:pt>
                <c:pt idx="23356">
                  <c:v>1.0000000000000001E-5</c:v>
                </c:pt>
                <c:pt idx="23357">
                  <c:v>9.0000000000000002E-6</c:v>
                </c:pt>
                <c:pt idx="23358">
                  <c:v>6.9999999999999999E-6</c:v>
                </c:pt>
                <c:pt idx="23359">
                  <c:v>6.0000000000000002E-6</c:v>
                </c:pt>
                <c:pt idx="23360">
                  <c:v>5.0000000000000004E-6</c:v>
                </c:pt>
                <c:pt idx="23361">
                  <c:v>3.9999999999999998E-6</c:v>
                </c:pt>
                <c:pt idx="23362">
                  <c:v>5.0000000000000004E-6</c:v>
                </c:pt>
                <c:pt idx="23363">
                  <c:v>6.0000000000000002E-6</c:v>
                </c:pt>
                <c:pt idx="23364">
                  <c:v>6.9999999999999999E-6</c:v>
                </c:pt>
                <c:pt idx="23365">
                  <c:v>9.0000000000000002E-6</c:v>
                </c:pt>
                <c:pt idx="23366">
                  <c:v>1.1E-5</c:v>
                </c:pt>
                <c:pt idx="23367">
                  <c:v>1.2E-5</c:v>
                </c:pt>
                <c:pt idx="23368">
                  <c:v>1.4E-5</c:v>
                </c:pt>
                <c:pt idx="23369">
                  <c:v>1.5999999999999999E-5</c:v>
                </c:pt>
                <c:pt idx="23370">
                  <c:v>1.8E-5</c:v>
                </c:pt>
                <c:pt idx="23371">
                  <c:v>2.0000000000000002E-5</c:v>
                </c:pt>
                <c:pt idx="23372">
                  <c:v>2.1999999999999999E-5</c:v>
                </c:pt>
                <c:pt idx="23373">
                  <c:v>2.3E-5</c:v>
                </c:pt>
                <c:pt idx="23374">
                  <c:v>2.5000000000000001E-5</c:v>
                </c:pt>
                <c:pt idx="23375">
                  <c:v>2.6999999999999999E-5</c:v>
                </c:pt>
                <c:pt idx="23376">
                  <c:v>2.8E-5</c:v>
                </c:pt>
                <c:pt idx="23377">
                  <c:v>3.0000000000000001E-5</c:v>
                </c:pt>
                <c:pt idx="23378">
                  <c:v>3.1999999999999999E-5</c:v>
                </c:pt>
                <c:pt idx="23379">
                  <c:v>3.3000000000000003E-5</c:v>
                </c:pt>
                <c:pt idx="23380">
                  <c:v>3.4999999999999997E-5</c:v>
                </c:pt>
                <c:pt idx="23381">
                  <c:v>3.6000000000000001E-5</c:v>
                </c:pt>
                <c:pt idx="23382">
                  <c:v>3.6999999999999998E-5</c:v>
                </c:pt>
                <c:pt idx="23383">
                  <c:v>3.8000000000000002E-5</c:v>
                </c:pt>
                <c:pt idx="23384">
                  <c:v>3.8999999999999999E-5</c:v>
                </c:pt>
                <c:pt idx="23385">
                  <c:v>4.0000000000000003E-5</c:v>
                </c:pt>
                <c:pt idx="23386">
                  <c:v>4.1E-5</c:v>
                </c:pt>
                <c:pt idx="23387">
                  <c:v>4.1999999999999998E-5</c:v>
                </c:pt>
                <c:pt idx="23388">
                  <c:v>4.3000000000000002E-5</c:v>
                </c:pt>
                <c:pt idx="23389">
                  <c:v>4.3000000000000002E-5</c:v>
                </c:pt>
                <c:pt idx="23390">
                  <c:v>4.3999999999999999E-5</c:v>
                </c:pt>
                <c:pt idx="23391">
                  <c:v>4.3999999999999999E-5</c:v>
                </c:pt>
                <c:pt idx="23392">
                  <c:v>4.5000000000000003E-5</c:v>
                </c:pt>
                <c:pt idx="23393">
                  <c:v>4.5000000000000003E-5</c:v>
                </c:pt>
                <c:pt idx="23394">
                  <c:v>4.5000000000000003E-5</c:v>
                </c:pt>
                <c:pt idx="23395">
                  <c:v>4.5000000000000003E-5</c:v>
                </c:pt>
                <c:pt idx="23396">
                  <c:v>4.5000000000000003E-5</c:v>
                </c:pt>
                <c:pt idx="23397">
                  <c:v>4.3999999999999999E-5</c:v>
                </c:pt>
                <c:pt idx="23398">
                  <c:v>4.3999999999999999E-5</c:v>
                </c:pt>
                <c:pt idx="23399">
                  <c:v>4.3999999999999999E-5</c:v>
                </c:pt>
                <c:pt idx="23400">
                  <c:v>4.3000000000000002E-5</c:v>
                </c:pt>
                <c:pt idx="23401">
                  <c:v>4.3000000000000002E-5</c:v>
                </c:pt>
                <c:pt idx="23402">
                  <c:v>4.1999999999999998E-5</c:v>
                </c:pt>
                <c:pt idx="23403">
                  <c:v>4.1999999999999998E-5</c:v>
                </c:pt>
                <c:pt idx="23404">
                  <c:v>4.1E-5</c:v>
                </c:pt>
                <c:pt idx="23405">
                  <c:v>4.0000000000000003E-5</c:v>
                </c:pt>
                <c:pt idx="23406">
                  <c:v>3.8999999999999999E-5</c:v>
                </c:pt>
                <c:pt idx="23407">
                  <c:v>3.8000000000000002E-5</c:v>
                </c:pt>
                <c:pt idx="23408">
                  <c:v>3.6999999999999998E-5</c:v>
                </c:pt>
                <c:pt idx="23409">
                  <c:v>3.6000000000000001E-5</c:v>
                </c:pt>
                <c:pt idx="23410">
                  <c:v>3.4999999999999997E-5</c:v>
                </c:pt>
                <c:pt idx="23411">
                  <c:v>3.4E-5</c:v>
                </c:pt>
                <c:pt idx="23412">
                  <c:v>3.1999999999999999E-5</c:v>
                </c:pt>
                <c:pt idx="23413">
                  <c:v>3.1000000000000001E-5</c:v>
                </c:pt>
                <c:pt idx="23414">
                  <c:v>3.0000000000000001E-5</c:v>
                </c:pt>
                <c:pt idx="23415">
                  <c:v>2.9E-5</c:v>
                </c:pt>
                <c:pt idx="23416">
                  <c:v>2.6999999999999999E-5</c:v>
                </c:pt>
                <c:pt idx="23417">
                  <c:v>2.5999999999999998E-5</c:v>
                </c:pt>
                <c:pt idx="23418">
                  <c:v>2.5000000000000001E-5</c:v>
                </c:pt>
                <c:pt idx="23419">
                  <c:v>2.3E-5</c:v>
                </c:pt>
                <c:pt idx="23420">
                  <c:v>2.1999999999999999E-5</c:v>
                </c:pt>
                <c:pt idx="23421">
                  <c:v>2.0000000000000002E-5</c:v>
                </c:pt>
                <c:pt idx="23422">
                  <c:v>1.9000000000000001E-5</c:v>
                </c:pt>
                <c:pt idx="23423">
                  <c:v>1.8E-5</c:v>
                </c:pt>
                <c:pt idx="23424">
                  <c:v>1.5999999999999999E-5</c:v>
                </c:pt>
                <c:pt idx="23425">
                  <c:v>1.5E-5</c:v>
                </c:pt>
                <c:pt idx="23426">
                  <c:v>1.4E-5</c:v>
                </c:pt>
                <c:pt idx="23427">
                  <c:v>1.2E-5</c:v>
                </c:pt>
                <c:pt idx="23428">
                  <c:v>1.1E-5</c:v>
                </c:pt>
                <c:pt idx="23429">
                  <c:v>1.0000000000000001E-5</c:v>
                </c:pt>
                <c:pt idx="23430">
                  <c:v>7.9999999999999996E-6</c:v>
                </c:pt>
                <c:pt idx="23431">
                  <c:v>6.9999999999999999E-6</c:v>
                </c:pt>
                <c:pt idx="23432">
                  <c:v>6.0000000000000002E-6</c:v>
                </c:pt>
                <c:pt idx="23433">
                  <c:v>5.0000000000000004E-6</c:v>
                </c:pt>
                <c:pt idx="23434">
                  <c:v>3.9999999999999998E-6</c:v>
                </c:pt>
                <c:pt idx="23435">
                  <c:v>3.0000000000000001E-6</c:v>
                </c:pt>
                <c:pt idx="23436">
                  <c:v>1.9999999999999999E-6</c:v>
                </c:pt>
                <c:pt idx="23437">
                  <c:v>9.9999999999999995E-7</c:v>
                </c:pt>
                <c:pt idx="23438">
                  <c:v>9.9999999999999995E-7</c:v>
                </c:pt>
                <c:pt idx="23439">
                  <c:v>1.9999999999999999E-6</c:v>
                </c:pt>
                <c:pt idx="23440">
                  <c:v>3.0000000000000001E-6</c:v>
                </c:pt>
                <c:pt idx="23441">
                  <c:v>3.9999999999999998E-6</c:v>
                </c:pt>
                <c:pt idx="23442">
                  <c:v>5.0000000000000004E-6</c:v>
                </c:pt>
                <c:pt idx="23443">
                  <c:v>6.0000000000000002E-6</c:v>
                </c:pt>
                <c:pt idx="23444">
                  <c:v>6.0000000000000002E-6</c:v>
                </c:pt>
                <c:pt idx="23445">
                  <c:v>6.9999999999999999E-6</c:v>
                </c:pt>
                <c:pt idx="23446">
                  <c:v>7.9999999999999996E-6</c:v>
                </c:pt>
                <c:pt idx="23447">
                  <c:v>7.9999999999999996E-6</c:v>
                </c:pt>
                <c:pt idx="23448">
                  <c:v>9.0000000000000002E-6</c:v>
                </c:pt>
                <c:pt idx="23449">
                  <c:v>9.0000000000000002E-6</c:v>
                </c:pt>
                <c:pt idx="23450">
                  <c:v>9.0000000000000002E-6</c:v>
                </c:pt>
                <c:pt idx="23451">
                  <c:v>1.0000000000000001E-5</c:v>
                </c:pt>
                <c:pt idx="23452">
                  <c:v>1.0000000000000001E-5</c:v>
                </c:pt>
                <c:pt idx="23453">
                  <c:v>1.0000000000000001E-5</c:v>
                </c:pt>
                <c:pt idx="23454">
                  <c:v>1.1E-5</c:v>
                </c:pt>
                <c:pt idx="23455">
                  <c:v>1.1E-5</c:v>
                </c:pt>
                <c:pt idx="23456">
                  <c:v>1.1E-5</c:v>
                </c:pt>
                <c:pt idx="23457">
                  <c:v>1.1E-5</c:v>
                </c:pt>
                <c:pt idx="23458">
                  <c:v>1.1E-5</c:v>
                </c:pt>
                <c:pt idx="23459">
                  <c:v>1.1E-5</c:v>
                </c:pt>
                <c:pt idx="23460">
                  <c:v>1.1E-5</c:v>
                </c:pt>
                <c:pt idx="23461">
                  <c:v>1.1E-5</c:v>
                </c:pt>
                <c:pt idx="23462">
                  <c:v>1.1E-5</c:v>
                </c:pt>
                <c:pt idx="23463">
                  <c:v>1.1E-5</c:v>
                </c:pt>
                <c:pt idx="23464">
                  <c:v>1.1E-5</c:v>
                </c:pt>
                <c:pt idx="23465">
                  <c:v>1.0000000000000001E-5</c:v>
                </c:pt>
                <c:pt idx="23466">
                  <c:v>1.0000000000000001E-5</c:v>
                </c:pt>
                <c:pt idx="23467">
                  <c:v>1.0000000000000001E-5</c:v>
                </c:pt>
                <c:pt idx="23468">
                  <c:v>1.0000000000000001E-5</c:v>
                </c:pt>
                <c:pt idx="23469">
                  <c:v>1.0000000000000001E-5</c:v>
                </c:pt>
                <c:pt idx="23470">
                  <c:v>9.0000000000000002E-6</c:v>
                </c:pt>
                <c:pt idx="23471">
                  <c:v>9.0000000000000002E-6</c:v>
                </c:pt>
                <c:pt idx="23472">
                  <c:v>9.0000000000000002E-6</c:v>
                </c:pt>
                <c:pt idx="23473">
                  <c:v>9.0000000000000002E-6</c:v>
                </c:pt>
                <c:pt idx="23474">
                  <c:v>9.0000000000000002E-6</c:v>
                </c:pt>
                <c:pt idx="23475">
                  <c:v>7.9999999999999996E-6</c:v>
                </c:pt>
                <c:pt idx="23476">
                  <c:v>7.9999999999999996E-6</c:v>
                </c:pt>
                <c:pt idx="23477">
                  <c:v>7.9999999999999996E-6</c:v>
                </c:pt>
                <c:pt idx="23478">
                  <c:v>7.9999999999999996E-6</c:v>
                </c:pt>
                <c:pt idx="23479">
                  <c:v>9.0000000000000002E-6</c:v>
                </c:pt>
                <c:pt idx="23480">
                  <c:v>9.0000000000000002E-6</c:v>
                </c:pt>
                <c:pt idx="23481">
                  <c:v>9.0000000000000002E-6</c:v>
                </c:pt>
                <c:pt idx="23482">
                  <c:v>9.0000000000000002E-6</c:v>
                </c:pt>
                <c:pt idx="23483">
                  <c:v>9.0000000000000002E-6</c:v>
                </c:pt>
                <c:pt idx="23484">
                  <c:v>9.0000000000000002E-6</c:v>
                </c:pt>
                <c:pt idx="23485">
                  <c:v>9.0000000000000002E-6</c:v>
                </c:pt>
                <c:pt idx="23486">
                  <c:v>1.0000000000000001E-5</c:v>
                </c:pt>
                <c:pt idx="23487">
                  <c:v>1.0000000000000001E-5</c:v>
                </c:pt>
                <c:pt idx="23488">
                  <c:v>1.0000000000000001E-5</c:v>
                </c:pt>
                <c:pt idx="23489">
                  <c:v>1.0000000000000001E-5</c:v>
                </c:pt>
                <c:pt idx="23490">
                  <c:v>1.0000000000000001E-5</c:v>
                </c:pt>
                <c:pt idx="23491">
                  <c:v>1.1E-5</c:v>
                </c:pt>
                <c:pt idx="23492">
                  <c:v>1.1E-5</c:v>
                </c:pt>
                <c:pt idx="23493">
                  <c:v>1.1E-5</c:v>
                </c:pt>
                <c:pt idx="23494">
                  <c:v>1.1E-5</c:v>
                </c:pt>
                <c:pt idx="23495">
                  <c:v>1.2E-5</c:v>
                </c:pt>
                <c:pt idx="23496">
                  <c:v>1.2E-5</c:v>
                </c:pt>
                <c:pt idx="23497">
                  <c:v>1.2E-5</c:v>
                </c:pt>
                <c:pt idx="23498">
                  <c:v>1.2E-5</c:v>
                </c:pt>
                <c:pt idx="23499">
                  <c:v>1.2999999999999999E-5</c:v>
                </c:pt>
                <c:pt idx="23500">
                  <c:v>1.2999999999999999E-5</c:v>
                </c:pt>
                <c:pt idx="23501">
                  <c:v>1.2999999999999999E-5</c:v>
                </c:pt>
                <c:pt idx="23502">
                  <c:v>1.4E-5</c:v>
                </c:pt>
                <c:pt idx="23503">
                  <c:v>1.4E-5</c:v>
                </c:pt>
                <c:pt idx="23504">
                  <c:v>1.4E-5</c:v>
                </c:pt>
                <c:pt idx="23505">
                  <c:v>1.5E-5</c:v>
                </c:pt>
                <c:pt idx="23506">
                  <c:v>1.5E-5</c:v>
                </c:pt>
                <c:pt idx="23507">
                  <c:v>1.5999999999999999E-5</c:v>
                </c:pt>
                <c:pt idx="23508">
                  <c:v>1.5999999999999999E-5</c:v>
                </c:pt>
                <c:pt idx="23509">
                  <c:v>1.7E-5</c:v>
                </c:pt>
                <c:pt idx="23510">
                  <c:v>1.7E-5</c:v>
                </c:pt>
                <c:pt idx="23511">
                  <c:v>1.8E-5</c:v>
                </c:pt>
                <c:pt idx="23512">
                  <c:v>1.8E-5</c:v>
                </c:pt>
                <c:pt idx="23513">
                  <c:v>1.9000000000000001E-5</c:v>
                </c:pt>
                <c:pt idx="23514">
                  <c:v>1.9000000000000001E-5</c:v>
                </c:pt>
                <c:pt idx="23515">
                  <c:v>2.0000000000000002E-5</c:v>
                </c:pt>
                <c:pt idx="23516">
                  <c:v>2.0000000000000002E-5</c:v>
                </c:pt>
                <c:pt idx="23517">
                  <c:v>2.0999999999999999E-5</c:v>
                </c:pt>
                <c:pt idx="23518">
                  <c:v>2.0999999999999999E-5</c:v>
                </c:pt>
                <c:pt idx="23519">
                  <c:v>2.1999999999999999E-5</c:v>
                </c:pt>
                <c:pt idx="23520">
                  <c:v>2.1999999999999999E-5</c:v>
                </c:pt>
                <c:pt idx="23521">
                  <c:v>2.3E-5</c:v>
                </c:pt>
                <c:pt idx="23522">
                  <c:v>2.3E-5</c:v>
                </c:pt>
                <c:pt idx="23523">
                  <c:v>2.4000000000000001E-5</c:v>
                </c:pt>
                <c:pt idx="23524">
                  <c:v>2.4000000000000001E-5</c:v>
                </c:pt>
                <c:pt idx="23525">
                  <c:v>2.4000000000000001E-5</c:v>
                </c:pt>
                <c:pt idx="23526">
                  <c:v>2.5000000000000001E-5</c:v>
                </c:pt>
                <c:pt idx="23527">
                  <c:v>2.5000000000000001E-5</c:v>
                </c:pt>
                <c:pt idx="23528">
                  <c:v>2.5000000000000001E-5</c:v>
                </c:pt>
                <c:pt idx="23529">
                  <c:v>2.5999999999999998E-5</c:v>
                </c:pt>
                <c:pt idx="23530">
                  <c:v>2.5999999999999998E-5</c:v>
                </c:pt>
                <c:pt idx="23531">
                  <c:v>2.5999999999999998E-5</c:v>
                </c:pt>
                <c:pt idx="23532">
                  <c:v>2.5999999999999998E-5</c:v>
                </c:pt>
                <c:pt idx="23533">
                  <c:v>2.5999999999999998E-5</c:v>
                </c:pt>
                <c:pt idx="23534">
                  <c:v>2.5999999999999998E-5</c:v>
                </c:pt>
                <c:pt idx="23535">
                  <c:v>2.6999999999999999E-5</c:v>
                </c:pt>
                <c:pt idx="23536">
                  <c:v>2.6999999999999999E-5</c:v>
                </c:pt>
                <c:pt idx="23537">
                  <c:v>2.6999999999999999E-5</c:v>
                </c:pt>
                <c:pt idx="23538">
                  <c:v>2.6999999999999999E-5</c:v>
                </c:pt>
                <c:pt idx="23539">
                  <c:v>2.6999999999999999E-5</c:v>
                </c:pt>
                <c:pt idx="23540">
                  <c:v>2.5999999999999998E-5</c:v>
                </c:pt>
                <c:pt idx="23541">
                  <c:v>2.5999999999999998E-5</c:v>
                </c:pt>
                <c:pt idx="23542">
                  <c:v>2.5999999999999998E-5</c:v>
                </c:pt>
                <c:pt idx="23543">
                  <c:v>2.5999999999999998E-5</c:v>
                </c:pt>
                <c:pt idx="23544">
                  <c:v>2.5999999999999998E-5</c:v>
                </c:pt>
                <c:pt idx="23545">
                  <c:v>2.5000000000000001E-5</c:v>
                </c:pt>
                <c:pt idx="23546">
                  <c:v>2.5000000000000001E-5</c:v>
                </c:pt>
                <c:pt idx="23547">
                  <c:v>2.5000000000000001E-5</c:v>
                </c:pt>
                <c:pt idx="23548">
                  <c:v>2.4000000000000001E-5</c:v>
                </c:pt>
                <c:pt idx="23549">
                  <c:v>2.4000000000000001E-5</c:v>
                </c:pt>
                <c:pt idx="23550">
                  <c:v>2.4000000000000001E-5</c:v>
                </c:pt>
                <c:pt idx="23551">
                  <c:v>2.3E-5</c:v>
                </c:pt>
                <c:pt idx="23552">
                  <c:v>2.3E-5</c:v>
                </c:pt>
                <c:pt idx="23553">
                  <c:v>2.1999999999999999E-5</c:v>
                </c:pt>
                <c:pt idx="23554">
                  <c:v>2.0999999999999999E-5</c:v>
                </c:pt>
                <c:pt idx="23555">
                  <c:v>2.0999999999999999E-5</c:v>
                </c:pt>
                <c:pt idx="23556">
                  <c:v>2.0000000000000002E-5</c:v>
                </c:pt>
                <c:pt idx="23557">
                  <c:v>2.0000000000000002E-5</c:v>
                </c:pt>
                <c:pt idx="23558">
                  <c:v>1.9000000000000001E-5</c:v>
                </c:pt>
                <c:pt idx="23559">
                  <c:v>1.8E-5</c:v>
                </c:pt>
                <c:pt idx="23560">
                  <c:v>1.8E-5</c:v>
                </c:pt>
                <c:pt idx="23561">
                  <c:v>1.7E-5</c:v>
                </c:pt>
                <c:pt idx="23562">
                  <c:v>1.7E-5</c:v>
                </c:pt>
                <c:pt idx="23563">
                  <c:v>1.5999999999999999E-5</c:v>
                </c:pt>
                <c:pt idx="23564">
                  <c:v>1.5E-5</c:v>
                </c:pt>
                <c:pt idx="23565">
                  <c:v>1.5E-5</c:v>
                </c:pt>
                <c:pt idx="23566">
                  <c:v>1.4E-5</c:v>
                </c:pt>
                <c:pt idx="23567">
                  <c:v>1.4E-5</c:v>
                </c:pt>
                <c:pt idx="23568">
                  <c:v>1.2999999999999999E-5</c:v>
                </c:pt>
                <c:pt idx="23569">
                  <c:v>1.2999999999999999E-5</c:v>
                </c:pt>
                <c:pt idx="23570">
                  <c:v>1.2E-5</c:v>
                </c:pt>
                <c:pt idx="23571">
                  <c:v>1.2E-5</c:v>
                </c:pt>
                <c:pt idx="23572">
                  <c:v>1.2E-5</c:v>
                </c:pt>
                <c:pt idx="23573">
                  <c:v>1.1E-5</c:v>
                </c:pt>
                <c:pt idx="23574">
                  <c:v>1.1E-5</c:v>
                </c:pt>
                <c:pt idx="23575">
                  <c:v>1.1E-5</c:v>
                </c:pt>
                <c:pt idx="23576">
                  <c:v>1.1E-5</c:v>
                </c:pt>
                <c:pt idx="23577">
                  <c:v>1.1E-5</c:v>
                </c:pt>
                <c:pt idx="23578">
                  <c:v>1.1E-5</c:v>
                </c:pt>
                <c:pt idx="23579">
                  <c:v>1.2E-5</c:v>
                </c:pt>
                <c:pt idx="23580">
                  <c:v>1.2E-5</c:v>
                </c:pt>
                <c:pt idx="23581">
                  <c:v>1.2E-5</c:v>
                </c:pt>
                <c:pt idx="23582">
                  <c:v>1.2E-5</c:v>
                </c:pt>
                <c:pt idx="23583">
                  <c:v>1.2999999999999999E-5</c:v>
                </c:pt>
                <c:pt idx="23584">
                  <c:v>1.2999999999999999E-5</c:v>
                </c:pt>
                <c:pt idx="23585">
                  <c:v>1.2999999999999999E-5</c:v>
                </c:pt>
                <c:pt idx="23586">
                  <c:v>1.4E-5</c:v>
                </c:pt>
                <c:pt idx="23587">
                  <c:v>1.4E-5</c:v>
                </c:pt>
                <c:pt idx="23588">
                  <c:v>1.4E-5</c:v>
                </c:pt>
                <c:pt idx="23589">
                  <c:v>1.5E-5</c:v>
                </c:pt>
                <c:pt idx="23590">
                  <c:v>1.5E-5</c:v>
                </c:pt>
                <c:pt idx="23591">
                  <c:v>1.5E-5</c:v>
                </c:pt>
                <c:pt idx="23592">
                  <c:v>1.5999999999999999E-5</c:v>
                </c:pt>
                <c:pt idx="23593">
                  <c:v>1.5999999999999999E-5</c:v>
                </c:pt>
                <c:pt idx="23594">
                  <c:v>1.5999999999999999E-5</c:v>
                </c:pt>
                <c:pt idx="23595">
                  <c:v>1.5999999999999999E-5</c:v>
                </c:pt>
                <c:pt idx="23596">
                  <c:v>1.5999999999999999E-5</c:v>
                </c:pt>
                <c:pt idx="23597">
                  <c:v>1.5999999999999999E-5</c:v>
                </c:pt>
                <c:pt idx="23598">
                  <c:v>1.5999999999999999E-5</c:v>
                </c:pt>
                <c:pt idx="23599">
                  <c:v>1.5999999999999999E-5</c:v>
                </c:pt>
                <c:pt idx="23600">
                  <c:v>1.5999999999999999E-5</c:v>
                </c:pt>
                <c:pt idx="23601">
                  <c:v>1.5999999999999999E-5</c:v>
                </c:pt>
                <c:pt idx="23602">
                  <c:v>1.5999999999999999E-5</c:v>
                </c:pt>
                <c:pt idx="23603">
                  <c:v>1.5999999999999999E-5</c:v>
                </c:pt>
                <c:pt idx="23604">
                  <c:v>1.5999999999999999E-5</c:v>
                </c:pt>
                <c:pt idx="23605">
                  <c:v>1.5999999999999999E-5</c:v>
                </c:pt>
                <c:pt idx="23606">
                  <c:v>1.5999999999999999E-5</c:v>
                </c:pt>
                <c:pt idx="23607">
                  <c:v>1.5999999999999999E-5</c:v>
                </c:pt>
                <c:pt idx="23608">
                  <c:v>1.5999999999999999E-5</c:v>
                </c:pt>
                <c:pt idx="23609">
                  <c:v>1.5E-5</c:v>
                </c:pt>
                <c:pt idx="23610">
                  <c:v>1.5E-5</c:v>
                </c:pt>
                <c:pt idx="23611">
                  <c:v>1.5E-5</c:v>
                </c:pt>
                <c:pt idx="23612">
                  <c:v>1.5E-5</c:v>
                </c:pt>
                <c:pt idx="23613">
                  <c:v>1.5E-5</c:v>
                </c:pt>
                <c:pt idx="23614">
                  <c:v>1.5E-5</c:v>
                </c:pt>
                <c:pt idx="23615">
                  <c:v>1.5E-5</c:v>
                </c:pt>
                <c:pt idx="23616">
                  <c:v>1.5E-5</c:v>
                </c:pt>
                <c:pt idx="23617">
                  <c:v>1.5E-5</c:v>
                </c:pt>
                <c:pt idx="23618">
                  <c:v>1.5999999999999999E-5</c:v>
                </c:pt>
                <c:pt idx="23619">
                  <c:v>1.5999999999999999E-5</c:v>
                </c:pt>
                <c:pt idx="23620">
                  <c:v>1.5999999999999999E-5</c:v>
                </c:pt>
                <c:pt idx="23621">
                  <c:v>1.5999999999999999E-5</c:v>
                </c:pt>
                <c:pt idx="23622">
                  <c:v>1.7E-5</c:v>
                </c:pt>
                <c:pt idx="23623">
                  <c:v>1.7E-5</c:v>
                </c:pt>
                <c:pt idx="23624">
                  <c:v>1.7E-5</c:v>
                </c:pt>
                <c:pt idx="23625">
                  <c:v>1.7E-5</c:v>
                </c:pt>
                <c:pt idx="23626">
                  <c:v>1.8E-5</c:v>
                </c:pt>
                <c:pt idx="23627">
                  <c:v>1.8E-5</c:v>
                </c:pt>
                <c:pt idx="23628">
                  <c:v>1.8E-5</c:v>
                </c:pt>
                <c:pt idx="23629">
                  <c:v>1.8E-5</c:v>
                </c:pt>
                <c:pt idx="23630">
                  <c:v>1.8E-5</c:v>
                </c:pt>
                <c:pt idx="23631">
                  <c:v>1.9000000000000001E-5</c:v>
                </c:pt>
                <c:pt idx="23632">
                  <c:v>1.9000000000000001E-5</c:v>
                </c:pt>
                <c:pt idx="23633">
                  <c:v>1.9000000000000001E-5</c:v>
                </c:pt>
                <c:pt idx="23634">
                  <c:v>1.9000000000000001E-5</c:v>
                </c:pt>
                <c:pt idx="23635">
                  <c:v>1.9000000000000001E-5</c:v>
                </c:pt>
                <c:pt idx="23636">
                  <c:v>1.9000000000000001E-5</c:v>
                </c:pt>
                <c:pt idx="23637">
                  <c:v>1.8E-5</c:v>
                </c:pt>
                <c:pt idx="23638">
                  <c:v>1.8E-5</c:v>
                </c:pt>
                <c:pt idx="23639">
                  <c:v>1.8E-5</c:v>
                </c:pt>
                <c:pt idx="23640">
                  <c:v>1.8E-5</c:v>
                </c:pt>
                <c:pt idx="23641">
                  <c:v>1.7E-5</c:v>
                </c:pt>
                <c:pt idx="23642">
                  <c:v>1.7E-5</c:v>
                </c:pt>
                <c:pt idx="23643">
                  <c:v>1.7E-5</c:v>
                </c:pt>
                <c:pt idx="23644">
                  <c:v>1.5999999999999999E-5</c:v>
                </c:pt>
                <c:pt idx="23645">
                  <c:v>1.5999999999999999E-5</c:v>
                </c:pt>
                <c:pt idx="23646">
                  <c:v>1.5E-5</c:v>
                </c:pt>
                <c:pt idx="23647">
                  <c:v>1.5E-5</c:v>
                </c:pt>
                <c:pt idx="23648">
                  <c:v>1.4E-5</c:v>
                </c:pt>
                <c:pt idx="23649">
                  <c:v>1.4E-5</c:v>
                </c:pt>
                <c:pt idx="23650">
                  <c:v>1.4E-5</c:v>
                </c:pt>
                <c:pt idx="23651">
                  <c:v>1.2999999999999999E-5</c:v>
                </c:pt>
                <c:pt idx="23652">
                  <c:v>1.2999999999999999E-5</c:v>
                </c:pt>
                <c:pt idx="23653">
                  <c:v>1.2999999999999999E-5</c:v>
                </c:pt>
                <c:pt idx="23654">
                  <c:v>1.2999999999999999E-5</c:v>
                </c:pt>
                <c:pt idx="23655">
                  <c:v>1.2999999999999999E-5</c:v>
                </c:pt>
                <c:pt idx="23656">
                  <c:v>1.2999999999999999E-5</c:v>
                </c:pt>
                <c:pt idx="23657">
                  <c:v>1.2999999999999999E-5</c:v>
                </c:pt>
                <c:pt idx="23658">
                  <c:v>1.4E-5</c:v>
                </c:pt>
                <c:pt idx="23659">
                  <c:v>1.5E-5</c:v>
                </c:pt>
                <c:pt idx="23660">
                  <c:v>1.5E-5</c:v>
                </c:pt>
                <c:pt idx="23661">
                  <c:v>1.5999999999999999E-5</c:v>
                </c:pt>
                <c:pt idx="23662">
                  <c:v>1.7E-5</c:v>
                </c:pt>
                <c:pt idx="23663">
                  <c:v>1.8E-5</c:v>
                </c:pt>
                <c:pt idx="23664">
                  <c:v>2.0000000000000002E-5</c:v>
                </c:pt>
                <c:pt idx="23665">
                  <c:v>2.0999999999999999E-5</c:v>
                </c:pt>
                <c:pt idx="23666">
                  <c:v>2.1999999999999999E-5</c:v>
                </c:pt>
                <c:pt idx="23667">
                  <c:v>2.3E-5</c:v>
                </c:pt>
                <c:pt idx="23668">
                  <c:v>2.4000000000000001E-5</c:v>
                </c:pt>
                <c:pt idx="23669">
                  <c:v>2.5999999999999998E-5</c:v>
                </c:pt>
                <c:pt idx="23670">
                  <c:v>2.6999999999999999E-5</c:v>
                </c:pt>
                <c:pt idx="23671">
                  <c:v>2.8E-5</c:v>
                </c:pt>
                <c:pt idx="23672">
                  <c:v>3.0000000000000001E-5</c:v>
                </c:pt>
                <c:pt idx="23673">
                  <c:v>3.1000000000000001E-5</c:v>
                </c:pt>
                <c:pt idx="23674">
                  <c:v>3.1999999999999999E-5</c:v>
                </c:pt>
                <c:pt idx="23675">
                  <c:v>3.3000000000000003E-5</c:v>
                </c:pt>
                <c:pt idx="23676">
                  <c:v>3.4E-5</c:v>
                </c:pt>
                <c:pt idx="23677">
                  <c:v>3.4999999999999997E-5</c:v>
                </c:pt>
                <c:pt idx="23678">
                  <c:v>3.6000000000000001E-5</c:v>
                </c:pt>
                <c:pt idx="23679">
                  <c:v>3.6999999999999998E-5</c:v>
                </c:pt>
                <c:pt idx="23680">
                  <c:v>3.8000000000000002E-5</c:v>
                </c:pt>
                <c:pt idx="23681">
                  <c:v>3.8999999999999999E-5</c:v>
                </c:pt>
                <c:pt idx="23682">
                  <c:v>4.0000000000000003E-5</c:v>
                </c:pt>
                <c:pt idx="23683">
                  <c:v>4.1E-5</c:v>
                </c:pt>
                <c:pt idx="23684">
                  <c:v>4.1E-5</c:v>
                </c:pt>
                <c:pt idx="23685">
                  <c:v>4.1999999999999998E-5</c:v>
                </c:pt>
                <c:pt idx="23686">
                  <c:v>4.1999999999999998E-5</c:v>
                </c:pt>
                <c:pt idx="23687">
                  <c:v>4.3000000000000002E-5</c:v>
                </c:pt>
                <c:pt idx="23688">
                  <c:v>4.3000000000000002E-5</c:v>
                </c:pt>
                <c:pt idx="23689">
                  <c:v>4.3999999999999999E-5</c:v>
                </c:pt>
                <c:pt idx="23690">
                  <c:v>4.3999999999999999E-5</c:v>
                </c:pt>
                <c:pt idx="23691">
                  <c:v>4.3999999999999999E-5</c:v>
                </c:pt>
                <c:pt idx="23692">
                  <c:v>4.3999999999999999E-5</c:v>
                </c:pt>
                <c:pt idx="23693">
                  <c:v>4.3999999999999999E-5</c:v>
                </c:pt>
                <c:pt idx="23694">
                  <c:v>4.3999999999999999E-5</c:v>
                </c:pt>
                <c:pt idx="23695">
                  <c:v>4.3999999999999999E-5</c:v>
                </c:pt>
                <c:pt idx="23696">
                  <c:v>4.3999999999999999E-5</c:v>
                </c:pt>
                <c:pt idx="23697">
                  <c:v>4.3999999999999999E-5</c:v>
                </c:pt>
                <c:pt idx="23698">
                  <c:v>4.3999999999999999E-5</c:v>
                </c:pt>
                <c:pt idx="23699">
                  <c:v>4.3999999999999999E-5</c:v>
                </c:pt>
                <c:pt idx="23700">
                  <c:v>4.3000000000000002E-5</c:v>
                </c:pt>
                <c:pt idx="23701">
                  <c:v>4.3000000000000002E-5</c:v>
                </c:pt>
                <c:pt idx="23702">
                  <c:v>4.3000000000000002E-5</c:v>
                </c:pt>
                <c:pt idx="23703">
                  <c:v>4.1999999999999998E-5</c:v>
                </c:pt>
                <c:pt idx="23704">
                  <c:v>4.1999999999999998E-5</c:v>
                </c:pt>
                <c:pt idx="23705">
                  <c:v>4.1E-5</c:v>
                </c:pt>
                <c:pt idx="23706">
                  <c:v>4.1E-5</c:v>
                </c:pt>
                <c:pt idx="23707">
                  <c:v>4.0000000000000003E-5</c:v>
                </c:pt>
                <c:pt idx="23708">
                  <c:v>4.0000000000000003E-5</c:v>
                </c:pt>
                <c:pt idx="23709">
                  <c:v>3.8999999999999999E-5</c:v>
                </c:pt>
                <c:pt idx="23710">
                  <c:v>3.8999999999999999E-5</c:v>
                </c:pt>
                <c:pt idx="23711">
                  <c:v>3.8000000000000002E-5</c:v>
                </c:pt>
                <c:pt idx="23712">
                  <c:v>3.8000000000000002E-5</c:v>
                </c:pt>
                <c:pt idx="23713">
                  <c:v>3.6999999999999998E-5</c:v>
                </c:pt>
                <c:pt idx="23714">
                  <c:v>3.6999999999999998E-5</c:v>
                </c:pt>
                <c:pt idx="23715">
                  <c:v>3.6000000000000001E-5</c:v>
                </c:pt>
                <c:pt idx="23716">
                  <c:v>3.6000000000000001E-5</c:v>
                </c:pt>
                <c:pt idx="23717">
                  <c:v>3.4999999999999997E-5</c:v>
                </c:pt>
                <c:pt idx="23718">
                  <c:v>3.4E-5</c:v>
                </c:pt>
                <c:pt idx="23719">
                  <c:v>3.4E-5</c:v>
                </c:pt>
                <c:pt idx="23720">
                  <c:v>3.3000000000000003E-5</c:v>
                </c:pt>
                <c:pt idx="23721">
                  <c:v>3.3000000000000003E-5</c:v>
                </c:pt>
                <c:pt idx="23722">
                  <c:v>3.1999999999999999E-5</c:v>
                </c:pt>
                <c:pt idx="23723">
                  <c:v>3.1999999999999999E-5</c:v>
                </c:pt>
                <c:pt idx="23724">
                  <c:v>3.1000000000000001E-5</c:v>
                </c:pt>
                <c:pt idx="23725">
                  <c:v>3.1000000000000001E-5</c:v>
                </c:pt>
                <c:pt idx="23726">
                  <c:v>3.1000000000000001E-5</c:v>
                </c:pt>
                <c:pt idx="23727">
                  <c:v>3.0000000000000001E-5</c:v>
                </c:pt>
                <c:pt idx="23728">
                  <c:v>3.0000000000000001E-5</c:v>
                </c:pt>
                <c:pt idx="23729">
                  <c:v>2.9E-5</c:v>
                </c:pt>
                <c:pt idx="23730">
                  <c:v>2.9E-5</c:v>
                </c:pt>
                <c:pt idx="23731">
                  <c:v>2.9E-5</c:v>
                </c:pt>
                <c:pt idx="23732">
                  <c:v>2.8E-5</c:v>
                </c:pt>
                <c:pt idx="23733">
                  <c:v>2.8E-5</c:v>
                </c:pt>
                <c:pt idx="23734">
                  <c:v>2.8E-5</c:v>
                </c:pt>
                <c:pt idx="23735">
                  <c:v>2.6999999999999999E-5</c:v>
                </c:pt>
                <c:pt idx="23736">
                  <c:v>2.6999999999999999E-5</c:v>
                </c:pt>
                <c:pt idx="23737">
                  <c:v>2.6999999999999999E-5</c:v>
                </c:pt>
                <c:pt idx="23738">
                  <c:v>2.6999999999999999E-5</c:v>
                </c:pt>
                <c:pt idx="23739">
                  <c:v>2.5999999999999998E-5</c:v>
                </c:pt>
                <c:pt idx="23740">
                  <c:v>2.5999999999999998E-5</c:v>
                </c:pt>
                <c:pt idx="23741">
                  <c:v>2.5000000000000001E-5</c:v>
                </c:pt>
                <c:pt idx="23742">
                  <c:v>2.5000000000000001E-5</c:v>
                </c:pt>
                <c:pt idx="23743">
                  <c:v>2.5000000000000001E-5</c:v>
                </c:pt>
                <c:pt idx="23744">
                  <c:v>2.4000000000000001E-5</c:v>
                </c:pt>
                <c:pt idx="23745">
                  <c:v>2.4000000000000001E-5</c:v>
                </c:pt>
                <c:pt idx="23746">
                  <c:v>2.3E-5</c:v>
                </c:pt>
                <c:pt idx="23747">
                  <c:v>2.3E-5</c:v>
                </c:pt>
                <c:pt idx="23748">
                  <c:v>2.1999999999999999E-5</c:v>
                </c:pt>
                <c:pt idx="23749">
                  <c:v>2.1999999999999999E-5</c:v>
                </c:pt>
                <c:pt idx="23750">
                  <c:v>2.0999999999999999E-5</c:v>
                </c:pt>
                <c:pt idx="23751">
                  <c:v>2.0000000000000002E-5</c:v>
                </c:pt>
                <c:pt idx="23752">
                  <c:v>2.0000000000000002E-5</c:v>
                </c:pt>
                <c:pt idx="23753">
                  <c:v>1.9000000000000001E-5</c:v>
                </c:pt>
                <c:pt idx="23754">
                  <c:v>1.8E-5</c:v>
                </c:pt>
                <c:pt idx="23755">
                  <c:v>1.7E-5</c:v>
                </c:pt>
                <c:pt idx="23756">
                  <c:v>1.5999999999999999E-5</c:v>
                </c:pt>
                <c:pt idx="23757">
                  <c:v>1.5E-5</c:v>
                </c:pt>
                <c:pt idx="23758">
                  <c:v>1.5E-5</c:v>
                </c:pt>
                <c:pt idx="23759">
                  <c:v>1.4E-5</c:v>
                </c:pt>
                <c:pt idx="23760">
                  <c:v>1.2E-5</c:v>
                </c:pt>
                <c:pt idx="23761">
                  <c:v>1.1E-5</c:v>
                </c:pt>
                <c:pt idx="23762">
                  <c:v>1.0000000000000001E-5</c:v>
                </c:pt>
                <c:pt idx="23763">
                  <c:v>9.0000000000000002E-6</c:v>
                </c:pt>
                <c:pt idx="23764">
                  <c:v>7.9999999999999996E-6</c:v>
                </c:pt>
                <c:pt idx="23765">
                  <c:v>6.9999999999999999E-6</c:v>
                </c:pt>
                <c:pt idx="23766">
                  <c:v>6.0000000000000002E-6</c:v>
                </c:pt>
                <c:pt idx="23767">
                  <c:v>3.9999999999999998E-6</c:v>
                </c:pt>
                <c:pt idx="23768">
                  <c:v>3.0000000000000001E-6</c:v>
                </c:pt>
                <c:pt idx="23769">
                  <c:v>1.9999999999999999E-6</c:v>
                </c:pt>
                <c:pt idx="23770">
                  <c:v>9.9999999999999995E-7</c:v>
                </c:pt>
                <c:pt idx="23771">
                  <c:v>9.9999999999999995E-7</c:v>
                </c:pt>
                <c:pt idx="23772">
                  <c:v>3.0000000000000001E-6</c:v>
                </c:pt>
                <c:pt idx="23773">
                  <c:v>3.9999999999999998E-6</c:v>
                </c:pt>
                <c:pt idx="23774">
                  <c:v>5.0000000000000004E-6</c:v>
                </c:pt>
                <c:pt idx="23775">
                  <c:v>6.9999999999999999E-6</c:v>
                </c:pt>
                <c:pt idx="23776">
                  <c:v>7.9999999999999996E-6</c:v>
                </c:pt>
                <c:pt idx="23777">
                  <c:v>9.0000000000000002E-6</c:v>
                </c:pt>
                <c:pt idx="23778">
                  <c:v>1.1E-5</c:v>
                </c:pt>
                <c:pt idx="23779">
                  <c:v>1.2E-5</c:v>
                </c:pt>
                <c:pt idx="23780">
                  <c:v>1.2999999999999999E-5</c:v>
                </c:pt>
                <c:pt idx="23781">
                  <c:v>1.5E-5</c:v>
                </c:pt>
                <c:pt idx="23782">
                  <c:v>1.5999999999999999E-5</c:v>
                </c:pt>
                <c:pt idx="23783">
                  <c:v>1.7E-5</c:v>
                </c:pt>
                <c:pt idx="23784">
                  <c:v>1.8E-5</c:v>
                </c:pt>
                <c:pt idx="23785">
                  <c:v>2.0000000000000002E-5</c:v>
                </c:pt>
                <c:pt idx="23786">
                  <c:v>2.0999999999999999E-5</c:v>
                </c:pt>
                <c:pt idx="23787">
                  <c:v>2.1999999999999999E-5</c:v>
                </c:pt>
                <c:pt idx="23788">
                  <c:v>2.3E-5</c:v>
                </c:pt>
                <c:pt idx="23789">
                  <c:v>2.4000000000000001E-5</c:v>
                </c:pt>
                <c:pt idx="23790">
                  <c:v>2.5000000000000001E-5</c:v>
                </c:pt>
                <c:pt idx="23791">
                  <c:v>2.5000000000000001E-5</c:v>
                </c:pt>
                <c:pt idx="23792">
                  <c:v>2.5999999999999998E-5</c:v>
                </c:pt>
                <c:pt idx="23793">
                  <c:v>2.6999999999999999E-5</c:v>
                </c:pt>
                <c:pt idx="23794">
                  <c:v>2.8E-5</c:v>
                </c:pt>
                <c:pt idx="23795">
                  <c:v>2.8E-5</c:v>
                </c:pt>
                <c:pt idx="23796">
                  <c:v>2.9E-5</c:v>
                </c:pt>
                <c:pt idx="23797">
                  <c:v>2.9E-5</c:v>
                </c:pt>
                <c:pt idx="23798">
                  <c:v>3.0000000000000001E-5</c:v>
                </c:pt>
                <c:pt idx="23799">
                  <c:v>3.0000000000000001E-5</c:v>
                </c:pt>
                <c:pt idx="23800">
                  <c:v>3.0000000000000001E-5</c:v>
                </c:pt>
                <c:pt idx="23801">
                  <c:v>3.1000000000000001E-5</c:v>
                </c:pt>
                <c:pt idx="23802">
                  <c:v>3.1000000000000001E-5</c:v>
                </c:pt>
                <c:pt idx="23803">
                  <c:v>3.1000000000000001E-5</c:v>
                </c:pt>
                <c:pt idx="23804">
                  <c:v>3.1000000000000001E-5</c:v>
                </c:pt>
                <c:pt idx="23805">
                  <c:v>3.1000000000000001E-5</c:v>
                </c:pt>
                <c:pt idx="23806">
                  <c:v>3.1000000000000001E-5</c:v>
                </c:pt>
                <c:pt idx="23807">
                  <c:v>3.1000000000000001E-5</c:v>
                </c:pt>
                <c:pt idx="23808">
                  <c:v>3.1000000000000001E-5</c:v>
                </c:pt>
                <c:pt idx="23809">
                  <c:v>3.1000000000000001E-5</c:v>
                </c:pt>
                <c:pt idx="23810">
                  <c:v>3.1000000000000001E-5</c:v>
                </c:pt>
                <c:pt idx="23811">
                  <c:v>3.0000000000000001E-5</c:v>
                </c:pt>
                <c:pt idx="23812">
                  <c:v>3.0000000000000001E-5</c:v>
                </c:pt>
                <c:pt idx="23813">
                  <c:v>3.0000000000000001E-5</c:v>
                </c:pt>
                <c:pt idx="23814">
                  <c:v>3.0000000000000001E-5</c:v>
                </c:pt>
                <c:pt idx="23815">
                  <c:v>2.9E-5</c:v>
                </c:pt>
                <c:pt idx="23816">
                  <c:v>2.9E-5</c:v>
                </c:pt>
                <c:pt idx="23817">
                  <c:v>2.9E-5</c:v>
                </c:pt>
                <c:pt idx="23818">
                  <c:v>2.8E-5</c:v>
                </c:pt>
                <c:pt idx="23819">
                  <c:v>2.8E-5</c:v>
                </c:pt>
                <c:pt idx="23820">
                  <c:v>2.8E-5</c:v>
                </c:pt>
                <c:pt idx="23821">
                  <c:v>2.8E-5</c:v>
                </c:pt>
                <c:pt idx="23822">
                  <c:v>2.6999999999999999E-5</c:v>
                </c:pt>
                <c:pt idx="23823">
                  <c:v>2.6999999999999999E-5</c:v>
                </c:pt>
                <c:pt idx="23824">
                  <c:v>2.6999999999999999E-5</c:v>
                </c:pt>
                <c:pt idx="23825">
                  <c:v>2.5999999999999998E-5</c:v>
                </c:pt>
                <c:pt idx="23826">
                  <c:v>2.5999999999999998E-5</c:v>
                </c:pt>
                <c:pt idx="23827">
                  <c:v>2.5999999999999998E-5</c:v>
                </c:pt>
                <c:pt idx="23828">
                  <c:v>2.5999999999999998E-5</c:v>
                </c:pt>
                <c:pt idx="23829">
                  <c:v>2.5999999999999998E-5</c:v>
                </c:pt>
                <c:pt idx="23830">
                  <c:v>2.5000000000000001E-5</c:v>
                </c:pt>
                <c:pt idx="23831">
                  <c:v>2.5000000000000001E-5</c:v>
                </c:pt>
                <c:pt idx="23832">
                  <c:v>2.5000000000000001E-5</c:v>
                </c:pt>
                <c:pt idx="23833">
                  <c:v>2.5000000000000001E-5</c:v>
                </c:pt>
                <c:pt idx="23834">
                  <c:v>2.5000000000000001E-5</c:v>
                </c:pt>
                <c:pt idx="23835">
                  <c:v>2.5000000000000001E-5</c:v>
                </c:pt>
                <c:pt idx="23836">
                  <c:v>2.5000000000000001E-5</c:v>
                </c:pt>
                <c:pt idx="23837">
                  <c:v>2.5000000000000001E-5</c:v>
                </c:pt>
                <c:pt idx="23838">
                  <c:v>2.5000000000000001E-5</c:v>
                </c:pt>
                <c:pt idx="23839">
                  <c:v>2.5000000000000001E-5</c:v>
                </c:pt>
                <c:pt idx="23840">
                  <c:v>2.5000000000000001E-5</c:v>
                </c:pt>
                <c:pt idx="23841">
                  <c:v>2.5000000000000001E-5</c:v>
                </c:pt>
                <c:pt idx="23842">
                  <c:v>2.5000000000000001E-5</c:v>
                </c:pt>
                <c:pt idx="23843">
                  <c:v>2.5999999999999998E-5</c:v>
                </c:pt>
                <c:pt idx="23844">
                  <c:v>2.5999999999999998E-5</c:v>
                </c:pt>
                <c:pt idx="23845">
                  <c:v>2.5999999999999998E-5</c:v>
                </c:pt>
                <c:pt idx="23846">
                  <c:v>2.6999999999999999E-5</c:v>
                </c:pt>
                <c:pt idx="23847">
                  <c:v>2.6999999999999999E-5</c:v>
                </c:pt>
                <c:pt idx="23848">
                  <c:v>2.8E-5</c:v>
                </c:pt>
                <c:pt idx="23849">
                  <c:v>2.9E-5</c:v>
                </c:pt>
                <c:pt idx="23850">
                  <c:v>2.9E-5</c:v>
                </c:pt>
                <c:pt idx="23851">
                  <c:v>3.0000000000000001E-5</c:v>
                </c:pt>
                <c:pt idx="23852">
                  <c:v>3.1000000000000001E-5</c:v>
                </c:pt>
                <c:pt idx="23853">
                  <c:v>3.1999999999999999E-5</c:v>
                </c:pt>
                <c:pt idx="23854">
                  <c:v>3.1999999999999999E-5</c:v>
                </c:pt>
                <c:pt idx="23855">
                  <c:v>3.3000000000000003E-5</c:v>
                </c:pt>
                <c:pt idx="23856">
                  <c:v>3.4E-5</c:v>
                </c:pt>
                <c:pt idx="23857">
                  <c:v>3.4999999999999997E-5</c:v>
                </c:pt>
                <c:pt idx="23858">
                  <c:v>3.6000000000000001E-5</c:v>
                </c:pt>
                <c:pt idx="23859">
                  <c:v>3.6999999999999998E-5</c:v>
                </c:pt>
                <c:pt idx="23860">
                  <c:v>3.8000000000000002E-5</c:v>
                </c:pt>
                <c:pt idx="23861">
                  <c:v>3.8999999999999999E-5</c:v>
                </c:pt>
                <c:pt idx="23862">
                  <c:v>4.0000000000000003E-5</c:v>
                </c:pt>
                <c:pt idx="23863">
                  <c:v>4.1E-5</c:v>
                </c:pt>
                <c:pt idx="23864">
                  <c:v>4.3000000000000002E-5</c:v>
                </c:pt>
                <c:pt idx="23865">
                  <c:v>4.3999999999999999E-5</c:v>
                </c:pt>
                <c:pt idx="23866">
                  <c:v>4.5000000000000003E-5</c:v>
                </c:pt>
                <c:pt idx="23867">
                  <c:v>4.6E-5</c:v>
                </c:pt>
                <c:pt idx="23868">
                  <c:v>4.6999999999999997E-5</c:v>
                </c:pt>
                <c:pt idx="23869">
                  <c:v>4.6999999999999997E-5</c:v>
                </c:pt>
                <c:pt idx="23870">
                  <c:v>4.8000000000000001E-5</c:v>
                </c:pt>
                <c:pt idx="23871">
                  <c:v>4.8999999999999998E-5</c:v>
                </c:pt>
                <c:pt idx="23872">
                  <c:v>5.0000000000000002E-5</c:v>
                </c:pt>
                <c:pt idx="23873">
                  <c:v>5.1E-5</c:v>
                </c:pt>
                <c:pt idx="23874">
                  <c:v>5.1999999999999997E-5</c:v>
                </c:pt>
                <c:pt idx="23875">
                  <c:v>5.1999999999999997E-5</c:v>
                </c:pt>
                <c:pt idx="23876">
                  <c:v>5.3000000000000001E-5</c:v>
                </c:pt>
                <c:pt idx="23877">
                  <c:v>5.3000000000000001E-5</c:v>
                </c:pt>
                <c:pt idx="23878">
                  <c:v>5.3999999999999998E-5</c:v>
                </c:pt>
                <c:pt idx="23879">
                  <c:v>5.3999999999999998E-5</c:v>
                </c:pt>
                <c:pt idx="23880">
                  <c:v>5.3999999999999998E-5</c:v>
                </c:pt>
                <c:pt idx="23881">
                  <c:v>5.3999999999999998E-5</c:v>
                </c:pt>
                <c:pt idx="23882">
                  <c:v>5.3999999999999998E-5</c:v>
                </c:pt>
                <c:pt idx="23883">
                  <c:v>5.3999999999999998E-5</c:v>
                </c:pt>
                <c:pt idx="23884">
                  <c:v>5.3999999999999998E-5</c:v>
                </c:pt>
                <c:pt idx="23885">
                  <c:v>5.3999999999999998E-5</c:v>
                </c:pt>
                <c:pt idx="23886">
                  <c:v>5.3999999999999998E-5</c:v>
                </c:pt>
                <c:pt idx="23887">
                  <c:v>5.3000000000000001E-5</c:v>
                </c:pt>
                <c:pt idx="23888">
                  <c:v>5.3000000000000001E-5</c:v>
                </c:pt>
                <c:pt idx="23889">
                  <c:v>5.1999999999999997E-5</c:v>
                </c:pt>
                <c:pt idx="23890">
                  <c:v>5.1999999999999997E-5</c:v>
                </c:pt>
                <c:pt idx="23891">
                  <c:v>5.1E-5</c:v>
                </c:pt>
                <c:pt idx="23892">
                  <c:v>5.0000000000000002E-5</c:v>
                </c:pt>
                <c:pt idx="23893">
                  <c:v>4.8999999999999998E-5</c:v>
                </c:pt>
                <c:pt idx="23894">
                  <c:v>4.8000000000000001E-5</c:v>
                </c:pt>
                <c:pt idx="23895">
                  <c:v>4.6999999999999997E-5</c:v>
                </c:pt>
                <c:pt idx="23896">
                  <c:v>4.6E-5</c:v>
                </c:pt>
                <c:pt idx="23897">
                  <c:v>4.5000000000000003E-5</c:v>
                </c:pt>
                <c:pt idx="23898">
                  <c:v>4.3000000000000002E-5</c:v>
                </c:pt>
                <c:pt idx="23899">
                  <c:v>4.1999999999999998E-5</c:v>
                </c:pt>
                <c:pt idx="23900">
                  <c:v>4.0000000000000003E-5</c:v>
                </c:pt>
                <c:pt idx="23901">
                  <c:v>3.8999999999999999E-5</c:v>
                </c:pt>
                <c:pt idx="23902">
                  <c:v>3.6999999999999998E-5</c:v>
                </c:pt>
                <c:pt idx="23903">
                  <c:v>3.4999999999999997E-5</c:v>
                </c:pt>
                <c:pt idx="23904">
                  <c:v>3.4E-5</c:v>
                </c:pt>
                <c:pt idx="23905">
                  <c:v>3.1999999999999999E-5</c:v>
                </c:pt>
                <c:pt idx="23906">
                  <c:v>3.0000000000000001E-5</c:v>
                </c:pt>
                <c:pt idx="23907">
                  <c:v>2.8E-5</c:v>
                </c:pt>
                <c:pt idx="23908">
                  <c:v>2.6999999999999999E-5</c:v>
                </c:pt>
                <c:pt idx="23909">
                  <c:v>2.5000000000000001E-5</c:v>
                </c:pt>
                <c:pt idx="23910">
                  <c:v>2.3E-5</c:v>
                </c:pt>
                <c:pt idx="23911">
                  <c:v>2.1999999999999999E-5</c:v>
                </c:pt>
                <c:pt idx="23912">
                  <c:v>2.0999999999999999E-5</c:v>
                </c:pt>
                <c:pt idx="23913">
                  <c:v>1.9000000000000001E-5</c:v>
                </c:pt>
                <c:pt idx="23914">
                  <c:v>1.8E-5</c:v>
                </c:pt>
                <c:pt idx="23915">
                  <c:v>1.8E-5</c:v>
                </c:pt>
                <c:pt idx="23916">
                  <c:v>1.7E-5</c:v>
                </c:pt>
                <c:pt idx="23917">
                  <c:v>1.7E-5</c:v>
                </c:pt>
                <c:pt idx="23918">
                  <c:v>1.8E-5</c:v>
                </c:pt>
                <c:pt idx="23919">
                  <c:v>1.8E-5</c:v>
                </c:pt>
                <c:pt idx="23920">
                  <c:v>1.9000000000000001E-5</c:v>
                </c:pt>
                <c:pt idx="23921">
                  <c:v>2.0000000000000002E-5</c:v>
                </c:pt>
                <c:pt idx="23922">
                  <c:v>2.0999999999999999E-5</c:v>
                </c:pt>
                <c:pt idx="23923">
                  <c:v>2.1999999999999999E-5</c:v>
                </c:pt>
                <c:pt idx="23924">
                  <c:v>2.4000000000000001E-5</c:v>
                </c:pt>
                <c:pt idx="23925">
                  <c:v>2.5000000000000001E-5</c:v>
                </c:pt>
                <c:pt idx="23926">
                  <c:v>2.6999999999999999E-5</c:v>
                </c:pt>
                <c:pt idx="23927">
                  <c:v>2.8E-5</c:v>
                </c:pt>
                <c:pt idx="23928">
                  <c:v>3.0000000000000001E-5</c:v>
                </c:pt>
                <c:pt idx="23929">
                  <c:v>3.1000000000000001E-5</c:v>
                </c:pt>
                <c:pt idx="23930">
                  <c:v>3.1999999999999999E-5</c:v>
                </c:pt>
                <c:pt idx="23931">
                  <c:v>3.4E-5</c:v>
                </c:pt>
                <c:pt idx="23932">
                  <c:v>3.4999999999999997E-5</c:v>
                </c:pt>
                <c:pt idx="23933">
                  <c:v>3.6000000000000001E-5</c:v>
                </c:pt>
                <c:pt idx="23934">
                  <c:v>3.6999999999999998E-5</c:v>
                </c:pt>
                <c:pt idx="23935">
                  <c:v>3.8000000000000002E-5</c:v>
                </c:pt>
                <c:pt idx="23936">
                  <c:v>3.8999999999999999E-5</c:v>
                </c:pt>
                <c:pt idx="23937">
                  <c:v>4.0000000000000003E-5</c:v>
                </c:pt>
                <c:pt idx="23938">
                  <c:v>4.1E-5</c:v>
                </c:pt>
                <c:pt idx="23939">
                  <c:v>4.1999999999999998E-5</c:v>
                </c:pt>
                <c:pt idx="23940">
                  <c:v>4.1999999999999998E-5</c:v>
                </c:pt>
                <c:pt idx="23941">
                  <c:v>4.3000000000000002E-5</c:v>
                </c:pt>
                <c:pt idx="23942">
                  <c:v>4.3000000000000002E-5</c:v>
                </c:pt>
                <c:pt idx="23943">
                  <c:v>4.3000000000000002E-5</c:v>
                </c:pt>
                <c:pt idx="23944">
                  <c:v>4.3000000000000002E-5</c:v>
                </c:pt>
                <c:pt idx="23945">
                  <c:v>4.3000000000000002E-5</c:v>
                </c:pt>
                <c:pt idx="23946">
                  <c:v>4.3000000000000002E-5</c:v>
                </c:pt>
                <c:pt idx="23947">
                  <c:v>4.3000000000000002E-5</c:v>
                </c:pt>
                <c:pt idx="23948">
                  <c:v>4.3000000000000002E-5</c:v>
                </c:pt>
                <c:pt idx="23949">
                  <c:v>4.3000000000000002E-5</c:v>
                </c:pt>
                <c:pt idx="23950">
                  <c:v>4.1999999999999998E-5</c:v>
                </c:pt>
                <c:pt idx="23951">
                  <c:v>4.1999999999999998E-5</c:v>
                </c:pt>
                <c:pt idx="23952">
                  <c:v>4.1999999999999998E-5</c:v>
                </c:pt>
                <c:pt idx="23953">
                  <c:v>4.1E-5</c:v>
                </c:pt>
                <c:pt idx="23954">
                  <c:v>4.0000000000000003E-5</c:v>
                </c:pt>
                <c:pt idx="23955">
                  <c:v>4.0000000000000003E-5</c:v>
                </c:pt>
                <c:pt idx="23956">
                  <c:v>3.8999999999999999E-5</c:v>
                </c:pt>
                <c:pt idx="23957">
                  <c:v>3.8000000000000002E-5</c:v>
                </c:pt>
                <c:pt idx="23958">
                  <c:v>3.6999999999999998E-5</c:v>
                </c:pt>
                <c:pt idx="23959">
                  <c:v>3.6999999999999998E-5</c:v>
                </c:pt>
                <c:pt idx="23960">
                  <c:v>3.6000000000000001E-5</c:v>
                </c:pt>
                <c:pt idx="23961">
                  <c:v>3.4999999999999997E-5</c:v>
                </c:pt>
                <c:pt idx="23962">
                  <c:v>3.4E-5</c:v>
                </c:pt>
                <c:pt idx="23963">
                  <c:v>3.3000000000000003E-5</c:v>
                </c:pt>
                <c:pt idx="23964">
                  <c:v>3.1999999999999999E-5</c:v>
                </c:pt>
                <c:pt idx="23965">
                  <c:v>3.1000000000000001E-5</c:v>
                </c:pt>
                <c:pt idx="23966">
                  <c:v>3.0000000000000001E-5</c:v>
                </c:pt>
                <c:pt idx="23967">
                  <c:v>2.9E-5</c:v>
                </c:pt>
                <c:pt idx="23968">
                  <c:v>2.8E-5</c:v>
                </c:pt>
                <c:pt idx="23969">
                  <c:v>2.6999999999999999E-5</c:v>
                </c:pt>
                <c:pt idx="23970">
                  <c:v>2.6999999999999999E-5</c:v>
                </c:pt>
                <c:pt idx="23971">
                  <c:v>2.5999999999999998E-5</c:v>
                </c:pt>
                <c:pt idx="23972">
                  <c:v>2.5000000000000001E-5</c:v>
                </c:pt>
                <c:pt idx="23973">
                  <c:v>2.4000000000000001E-5</c:v>
                </c:pt>
                <c:pt idx="23974">
                  <c:v>2.3E-5</c:v>
                </c:pt>
                <c:pt idx="23975">
                  <c:v>2.3E-5</c:v>
                </c:pt>
                <c:pt idx="23976">
                  <c:v>2.1999999999999999E-5</c:v>
                </c:pt>
                <c:pt idx="23977">
                  <c:v>2.0999999999999999E-5</c:v>
                </c:pt>
                <c:pt idx="23978">
                  <c:v>2.0000000000000002E-5</c:v>
                </c:pt>
                <c:pt idx="23979">
                  <c:v>2.0000000000000002E-5</c:v>
                </c:pt>
                <c:pt idx="23980">
                  <c:v>1.9000000000000001E-5</c:v>
                </c:pt>
                <c:pt idx="23981">
                  <c:v>1.8E-5</c:v>
                </c:pt>
                <c:pt idx="23982">
                  <c:v>1.8E-5</c:v>
                </c:pt>
                <c:pt idx="23983">
                  <c:v>1.7E-5</c:v>
                </c:pt>
                <c:pt idx="23984">
                  <c:v>1.7E-5</c:v>
                </c:pt>
                <c:pt idx="23985">
                  <c:v>1.5999999999999999E-5</c:v>
                </c:pt>
                <c:pt idx="23986">
                  <c:v>1.5E-5</c:v>
                </c:pt>
                <c:pt idx="23987">
                  <c:v>1.5E-5</c:v>
                </c:pt>
                <c:pt idx="23988">
                  <c:v>1.4E-5</c:v>
                </c:pt>
                <c:pt idx="23989">
                  <c:v>1.2999999999999999E-5</c:v>
                </c:pt>
                <c:pt idx="23990">
                  <c:v>1.2999999999999999E-5</c:v>
                </c:pt>
                <c:pt idx="23991">
                  <c:v>1.2E-5</c:v>
                </c:pt>
                <c:pt idx="23992">
                  <c:v>1.1E-5</c:v>
                </c:pt>
                <c:pt idx="23993">
                  <c:v>1.1E-5</c:v>
                </c:pt>
                <c:pt idx="23994">
                  <c:v>1.0000000000000001E-5</c:v>
                </c:pt>
                <c:pt idx="23995">
                  <c:v>9.0000000000000002E-6</c:v>
                </c:pt>
                <c:pt idx="23996">
                  <c:v>7.9999999999999996E-6</c:v>
                </c:pt>
                <c:pt idx="23997">
                  <c:v>7.9999999999999996E-6</c:v>
                </c:pt>
                <c:pt idx="23998">
                  <c:v>6.9999999999999999E-6</c:v>
                </c:pt>
                <c:pt idx="23999">
                  <c:v>6.0000000000000002E-6</c:v>
                </c:pt>
                <c:pt idx="24000">
                  <c:v>5.0000000000000004E-6</c:v>
                </c:pt>
                <c:pt idx="24001">
                  <c:v>3.9999999999999998E-6</c:v>
                </c:pt>
                <c:pt idx="24002">
                  <c:v>3.0000000000000001E-6</c:v>
                </c:pt>
                <c:pt idx="24003">
                  <c:v>3.0000000000000001E-6</c:v>
                </c:pt>
                <c:pt idx="24004">
                  <c:v>1.9999999999999999E-6</c:v>
                </c:pt>
                <c:pt idx="24005">
                  <c:v>1.9999999999999999E-6</c:v>
                </c:pt>
                <c:pt idx="24006">
                  <c:v>1.9999999999999999E-6</c:v>
                </c:pt>
                <c:pt idx="24007">
                  <c:v>1.9999999999999999E-6</c:v>
                </c:pt>
                <c:pt idx="24008">
                  <c:v>3.0000000000000001E-6</c:v>
                </c:pt>
                <c:pt idx="24009">
                  <c:v>3.9999999999999998E-6</c:v>
                </c:pt>
                <c:pt idx="24010">
                  <c:v>5.0000000000000004E-6</c:v>
                </c:pt>
                <c:pt idx="24011">
                  <c:v>6.0000000000000002E-6</c:v>
                </c:pt>
                <c:pt idx="24012">
                  <c:v>6.0000000000000002E-6</c:v>
                </c:pt>
                <c:pt idx="24013">
                  <c:v>6.9999999999999999E-6</c:v>
                </c:pt>
                <c:pt idx="24014">
                  <c:v>7.9999999999999996E-6</c:v>
                </c:pt>
                <c:pt idx="24015">
                  <c:v>9.0000000000000002E-6</c:v>
                </c:pt>
                <c:pt idx="24016">
                  <c:v>1.0000000000000001E-5</c:v>
                </c:pt>
                <c:pt idx="24017">
                  <c:v>1.1E-5</c:v>
                </c:pt>
                <c:pt idx="24018">
                  <c:v>1.1E-5</c:v>
                </c:pt>
                <c:pt idx="24019">
                  <c:v>1.2E-5</c:v>
                </c:pt>
                <c:pt idx="24020">
                  <c:v>1.2999999999999999E-5</c:v>
                </c:pt>
                <c:pt idx="24021">
                  <c:v>1.4E-5</c:v>
                </c:pt>
                <c:pt idx="24022">
                  <c:v>1.4E-5</c:v>
                </c:pt>
                <c:pt idx="24023">
                  <c:v>1.5E-5</c:v>
                </c:pt>
                <c:pt idx="24024">
                  <c:v>1.5999999999999999E-5</c:v>
                </c:pt>
                <c:pt idx="24025">
                  <c:v>1.5999999999999999E-5</c:v>
                </c:pt>
                <c:pt idx="24026">
                  <c:v>1.7E-5</c:v>
                </c:pt>
                <c:pt idx="24027">
                  <c:v>1.7E-5</c:v>
                </c:pt>
                <c:pt idx="24028">
                  <c:v>1.8E-5</c:v>
                </c:pt>
                <c:pt idx="24029">
                  <c:v>1.8E-5</c:v>
                </c:pt>
                <c:pt idx="24030">
                  <c:v>1.8E-5</c:v>
                </c:pt>
                <c:pt idx="24031">
                  <c:v>1.9000000000000001E-5</c:v>
                </c:pt>
                <c:pt idx="24032">
                  <c:v>1.9000000000000001E-5</c:v>
                </c:pt>
                <c:pt idx="24033">
                  <c:v>1.9000000000000001E-5</c:v>
                </c:pt>
                <c:pt idx="24034">
                  <c:v>1.9000000000000001E-5</c:v>
                </c:pt>
                <c:pt idx="24035">
                  <c:v>1.9000000000000001E-5</c:v>
                </c:pt>
                <c:pt idx="24036">
                  <c:v>1.9000000000000001E-5</c:v>
                </c:pt>
                <c:pt idx="24037">
                  <c:v>2.0000000000000002E-5</c:v>
                </c:pt>
                <c:pt idx="24038">
                  <c:v>2.0000000000000002E-5</c:v>
                </c:pt>
                <c:pt idx="24039">
                  <c:v>2.0000000000000002E-5</c:v>
                </c:pt>
                <c:pt idx="24040">
                  <c:v>2.0000000000000002E-5</c:v>
                </c:pt>
                <c:pt idx="24041">
                  <c:v>2.0000000000000002E-5</c:v>
                </c:pt>
                <c:pt idx="24042">
                  <c:v>2.0000000000000002E-5</c:v>
                </c:pt>
                <c:pt idx="24043">
                  <c:v>2.0000000000000002E-5</c:v>
                </c:pt>
                <c:pt idx="24044">
                  <c:v>2.0000000000000002E-5</c:v>
                </c:pt>
                <c:pt idx="24045">
                  <c:v>2.0000000000000002E-5</c:v>
                </c:pt>
                <c:pt idx="24046">
                  <c:v>2.0000000000000002E-5</c:v>
                </c:pt>
                <c:pt idx="24047">
                  <c:v>2.0000000000000002E-5</c:v>
                </c:pt>
                <c:pt idx="24048">
                  <c:v>2.0000000000000002E-5</c:v>
                </c:pt>
                <c:pt idx="24049">
                  <c:v>2.0000000000000002E-5</c:v>
                </c:pt>
                <c:pt idx="24050">
                  <c:v>2.0000000000000002E-5</c:v>
                </c:pt>
                <c:pt idx="24051">
                  <c:v>2.0999999999999999E-5</c:v>
                </c:pt>
                <c:pt idx="24052">
                  <c:v>2.0999999999999999E-5</c:v>
                </c:pt>
                <c:pt idx="24053">
                  <c:v>2.0999999999999999E-5</c:v>
                </c:pt>
                <c:pt idx="24054">
                  <c:v>2.0999999999999999E-5</c:v>
                </c:pt>
                <c:pt idx="24055">
                  <c:v>2.1999999999999999E-5</c:v>
                </c:pt>
                <c:pt idx="24056">
                  <c:v>2.1999999999999999E-5</c:v>
                </c:pt>
                <c:pt idx="24057">
                  <c:v>2.3E-5</c:v>
                </c:pt>
                <c:pt idx="24058">
                  <c:v>2.3E-5</c:v>
                </c:pt>
                <c:pt idx="24059">
                  <c:v>2.3E-5</c:v>
                </c:pt>
                <c:pt idx="24060">
                  <c:v>2.4000000000000001E-5</c:v>
                </c:pt>
                <c:pt idx="24061">
                  <c:v>2.4000000000000001E-5</c:v>
                </c:pt>
                <c:pt idx="24062">
                  <c:v>2.5000000000000001E-5</c:v>
                </c:pt>
                <c:pt idx="24063">
                  <c:v>2.5000000000000001E-5</c:v>
                </c:pt>
                <c:pt idx="24064">
                  <c:v>2.5999999999999998E-5</c:v>
                </c:pt>
                <c:pt idx="24065">
                  <c:v>2.5999999999999998E-5</c:v>
                </c:pt>
                <c:pt idx="24066">
                  <c:v>2.5999999999999998E-5</c:v>
                </c:pt>
                <c:pt idx="24067">
                  <c:v>2.6999999999999999E-5</c:v>
                </c:pt>
                <c:pt idx="24068">
                  <c:v>2.6999999999999999E-5</c:v>
                </c:pt>
                <c:pt idx="24069">
                  <c:v>2.8E-5</c:v>
                </c:pt>
                <c:pt idx="24070">
                  <c:v>2.8E-5</c:v>
                </c:pt>
                <c:pt idx="24071">
                  <c:v>2.8E-5</c:v>
                </c:pt>
                <c:pt idx="24072">
                  <c:v>2.8E-5</c:v>
                </c:pt>
                <c:pt idx="24073">
                  <c:v>2.9E-5</c:v>
                </c:pt>
                <c:pt idx="24074">
                  <c:v>2.9E-5</c:v>
                </c:pt>
                <c:pt idx="24075">
                  <c:v>2.9E-5</c:v>
                </c:pt>
                <c:pt idx="24076">
                  <c:v>2.9E-5</c:v>
                </c:pt>
                <c:pt idx="24077">
                  <c:v>2.9E-5</c:v>
                </c:pt>
                <c:pt idx="24078">
                  <c:v>2.9E-5</c:v>
                </c:pt>
                <c:pt idx="24079">
                  <c:v>2.9E-5</c:v>
                </c:pt>
                <c:pt idx="24080">
                  <c:v>2.9E-5</c:v>
                </c:pt>
                <c:pt idx="24081">
                  <c:v>2.8E-5</c:v>
                </c:pt>
                <c:pt idx="24082">
                  <c:v>2.8E-5</c:v>
                </c:pt>
                <c:pt idx="24083">
                  <c:v>2.8E-5</c:v>
                </c:pt>
                <c:pt idx="24084">
                  <c:v>2.8E-5</c:v>
                </c:pt>
                <c:pt idx="24085">
                  <c:v>2.6999999999999999E-5</c:v>
                </c:pt>
                <c:pt idx="24086">
                  <c:v>2.6999999999999999E-5</c:v>
                </c:pt>
                <c:pt idx="24087">
                  <c:v>2.5999999999999998E-5</c:v>
                </c:pt>
                <c:pt idx="24088">
                  <c:v>2.5999999999999998E-5</c:v>
                </c:pt>
                <c:pt idx="24089">
                  <c:v>2.5000000000000001E-5</c:v>
                </c:pt>
                <c:pt idx="24090">
                  <c:v>2.5000000000000001E-5</c:v>
                </c:pt>
                <c:pt idx="24091">
                  <c:v>2.4000000000000001E-5</c:v>
                </c:pt>
                <c:pt idx="24092">
                  <c:v>2.4000000000000001E-5</c:v>
                </c:pt>
                <c:pt idx="24093">
                  <c:v>2.3E-5</c:v>
                </c:pt>
                <c:pt idx="24094">
                  <c:v>2.3E-5</c:v>
                </c:pt>
                <c:pt idx="24095">
                  <c:v>2.1999999999999999E-5</c:v>
                </c:pt>
                <c:pt idx="24096">
                  <c:v>2.1999999999999999E-5</c:v>
                </c:pt>
                <c:pt idx="24097">
                  <c:v>2.1999999999999999E-5</c:v>
                </c:pt>
                <c:pt idx="24098">
                  <c:v>2.0999999999999999E-5</c:v>
                </c:pt>
                <c:pt idx="24099">
                  <c:v>2.0999999999999999E-5</c:v>
                </c:pt>
                <c:pt idx="24100">
                  <c:v>2.0999999999999999E-5</c:v>
                </c:pt>
                <c:pt idx="24101">
                  <c:v>2.0999999999999999E-5</c:v>
                </c:pt>
                <c:pt idx="24102">
                  <c:v>2.0999999999999999E-5</c:v>
                </c:pt>
                <c:pt idx="24103">
                  <c:v>2.0000000000000002E-5</c:v>
                </c:pt>
                <c:pt idx="24104">
                  <c:v>2.0000000000000002E-5</c:v>
                </c:pt>
                <c:pt idx="24105">
                  <c:v>2.0999999999999999E-5</c:v>
                </c:pt>
                <c:pt idx="24106">
                  <c:v>2.0999999999999999E-5</c:v>
                </c:pt>
                <c:pt idx="24107">
                  <c:v>2.0999999999999999E-5</c:v>
                </c:pt>
                <c:pt idx="24108">
                  <c:v>2.0999999999999999E-5</c:v>
                </c:pt>
                <c:pt idx="24109">
                  <c:v>2.0999999999999999E-5</c:v>
                </c:pt>
                <c:pt idx="24110">
                  <c:v>2.1999999999999999E-5</c:v>
                </c:pt>
                <c:pt idx="24111">
                  <c:v>2.1999999999999999E-5</c:v>
                </c:pt>
                <c:pt idx="24112">
                  <c:v>2.1999999999999999E-5</c:v>
                </c:pt>
                <c:pt idx="24113">
                  <c:v>2.3E-5</c:v>
                </c:pt>
                <c:pt idx="24114">
                  <c:v>2.3E-5</c:v>
                </c:pt>
                <c:pt idx="24115">
                  <c:v>2.3E-5</c:v>
                </c:pt>
                <c:pt idx="24116">
                  <c:v>2.4000000000000001E-5</c:v>
                </c:pt>
                <c:pt idx="24117">
                  <c:v>2.4000000000000001E-5</c:v>
                </c:pt>
                <c:pt idx="24118">
                  <c:v>2.4000000000000001E-5</c:v>
                </c:pt>
                <c:pt idx="24119">
                  <c:v>2.4000000000000001E-5</c:v>
                </c:pt>
                <c:pt idx="24120">
                  <c:v>2.5000000000000001E-5</c:v>
                </c:pt>
                <c:pt idx="24121">
                  <c:v>2.5000000000000001E-5</c:v>
                </c:pt>
                <c:pt idx="24122">
                  <c:v>2.5000000000000001E-5</c:v>
                </c:pt>
                <c:pt idx="24123">
                  <c:v>2.5000000000000001E-5</c:v>
                </c:pt>
                <c:pt idx="24124">
                  <c:v>2.5000000000000001E-5</c:v>
                </c:pt>
                <c:pt idx="24125">
                  <c:v>2.5000000000000001E-5</c:v>
                </c:pt>
                <c:pt idx="24126">
                  <c:v>2.5000000000000001E-5</c:v>
                </c:pt>
                <c:pt idx="24127">
                  <c:v>2.5000000000000001E-5</c:v>
                </c:pt>
                <c:pt idx="24128">
                  <c:v>2.5000000000000001E-5</c:v>
                </c:pt>
                <c:pt idx="24129">
                  <c:v>2.5000000000000001E-5</c:v>
                </c:pt>
                <c:pt idx="24130">
                  <c:v>2.5000000000000001E-5</c:v>
                </c:pt>
                <c:pt idx="24131">
                  <c:v>2.4000000000000001E-5</c:v>
                </c:pt>
                <c:pt idx="24132">
                  <c:v>2.4000000000000001E-5</c:v>
                </c:pt>
                <c:pt idx="24133">
                  <c:v>2.4000000000000001E-5</c:v>
                </c:pt>
                <c:pt idx="24134">
                  <c:v>2.3E-5</c:v>
                </c:pt>
                <c:pt idx="24135">
                  <c:v>2.3E-5</c:v>
                </c:pt>
                <c:pt idx="24136">
                  <c:v>2.1999999999999999E-5</c:v>
                </c:pt>
                <c:pt idx="24137">
                  <c:v>2.1999999999999999E-5</c:v>
                </c:pt>
                <c:pt idx="24138">
                  <c:v>2.0999999999999999E-5</c:v>
                </c:pt>
                <c:pt idx="24139">
                  <c:v>2.0000000000000002E-5</c:v>
                </c:pt>
                <c:pt idx="24140">
                  <c:v>2.0000000000000002E-5</c:v>
                </c:pt>
                <c:pt idx="24141">
                  <c:v>1.9000000000000001E-5</c:v>
                </c:pt>
                <c:pt idx="24142">
                  <c:v>1.8E-5</c:v>
                </c:pt>
                <c:pt idx="24143">
                  <c:v>1.8E-5</c:v>
                </c:pt>
                <c:pt idx="24144">
                  <c:v>1.7E-5</c:v>
                </c:pt>
                <c:pt idx="24145">
                  <c:v>1.5999999999999999E-5</c:v>
                </c:pt>
                <c:pt idx="24146">
                  <c:v>1.5E-5</c:v>
                </c:pt>
                <c:pt idx="24147">
                  <c:v>1.5E-5</c:v>
                </c:pt>
                <c:pt idx="24148">
                  <c:v>1.4E-5</c:v>
                </c:pt>
                <c:pt idx="24149">
                  <c:v>1.2999999999999999E-5</c:v>
                </c:pt>
                <c:pt idx="24150">
                  <c:v>1.2E-5</c:v>
                </c:pt>
                <c:pt idx="24151">
                  <c:v>1.1E-5</c:v>
                </c:pt>
                <c:pt idx="24152">
                  <c:v>1.0000000000000001E-5</c:v>
                </c:pt>
                <c:pt idx="24153">
                  <c:v>9.0000000000000002E-6</c:v>
                </c:pt>
                <c:pt idx="24154">
                  <c:v>7.9999999999999996E-6</c:v>
                </c:pt>
                <c:pt idx="24155">
                  <c:v>6.9999999999999999E-6</c:v>
                </c:pt>
                <c:pt idx="24156">
                  <c:v>6.9999999999999999E-6</c:v>
                </c:pt>
                <c:pt idx="24157">
                  <c:v>6.0000000000000002E-6</c:v>
                </c:pt>
                <c:pt idx="24158">
                  <c:v>5.0000000000000004E-6</c:v>
                </c:pt>
                <c:pt idx="24159">
                  <c:v>3.9999999999999998E-6</c:v>
                </c:pt>
                <c:pt idx="24160">
                  <c:v>3.0000000000000001E-6</c:v>
                </c:pt>
                <c:pt idx="24161">
                  <c:v>3.0000000000000001E-6</c:v>
                </c:pt>
                <c:pt idx="24162">
                  <c:v>1.9999999999999999E-6</c:v>
                </c:pt>
                <c:pt idx="24163">
                  <c:v>1.9999999999999999E-6</c:v>
                </c:pt>
                <c:pt idx="24164">
                  <c:v>1.9999999999999999E-6</c:v>
                </c:pt>
                <c:pt idx="24165">
                  <c:v>3.0000000000000001E-6</c:v>
                </c:pt>
                <c:pt idx="24166">
                  <c:v>3.0000000000000001E-6</c:v>
                </c:pt>
                <c:pt idx="24167">
                  <c:v>3.9999999999999998E-6</c:v>
                </c:pt>
                <c:pt idx="24168">
                  <c:v>5.0000000000000004E-6</c:v>
                </c:pt>
                <c:pt idx="24169">
                  <c:v>5.0000000000000004E-6</c:v>
                </c:pt>
                <c:pt idx="24170">
                  <c:v>6.0000000000000002E-6</c:v>
                </c:pt>
                <c:pt idx="24171">
                  <c:v>6.9999999999999999E-6</c:v>
                </c:pt>
                <c:pt idx="24172">
                  <c:v>6.9999999999999999E-6</c:v>
                </c:pt>
                <c:pt idx="24173">
                  <c:v>7.9999999999999996E-6</c:v>
                </c:pt>
                <c:pt idx="24174">
                  <c:v>9.0000000000000002E-6</c:v>
                </c:pt>
                <c:pt idx="24175">
                  <c:v>9.0000000000000002E-6</c:v>
                </c:pt>
                <c:pt idx="24176">
                  <c:v>1.0000000000000001E-5</c:v>
                </c:pt>
                <c:pt idx="24177">
                  <c:v>1.1E-5</c:v>
                </c:pt>
                <c:pt idx="24178">
                  <c:v>1.1E-5</c:v>
                </c:pt>
                <c:pt idx="24179">
                  <c:v>1.2E-5</c:v>
                </c:pt>
                <c:pt idx="24180">
                  <c:v>1.2E-5</c:v>
                </c:pt>
                <c:pt idx="24181">
                  <c:v>1.2999999999999999E-5</c:v>
                </c:pt>
                <c:pt idx="24182">
                  <c:v>1.4E-5</c:v>
                </c:pt>
                <c:pt idx="24183">
                  <c:v>1.4E-5</c:v>
                </c:pt>
                <c:pt idx="24184">
                  <c:v>1.5E-5</c:v>
                </c:pt>
                <c:pt idx="24185">
                  <c:v>1.5E-5</c:v>
                </c:pt>
                <c:pt idx="24186">
                  <c:v>1.5999999999999999E-5</c:v>
                </c:pt>
                <c:pt idx="24187">
                  <c:v>1.7E-5</c:v>
                </c:pt>
                <c:pt idx="24188">
                  <c:v>1.7E-5</c:v>
                </c:pt>
                <c:pt idx="24189">
                  <c:v>1.8E-5</c:v>
                </c:pt>
                <c:pt idx="24190">
                  <c:v>1.8E-5</c:v>
                </c:pt>
                <c:pt idx="24191">
                  <c:v>1.9000000000000001E-5</c:v>
                </c:pt>
                <c:pt idx="24192">
                  <c:v>1.9000000000000001E-5</c:v>
                </c:pt>
                <c:pt idx="24193">
                  <c:v>2.0000000000000002E-5</c:v>
                </c:pt>
                <c:pt idx="24194">
                  <c:v>2.0999999999999999E-5</c:v>
                </c:pt>
                <c:pt idx="24195">
                  <c:v>2.0999999999999999E-5</c:v>
                </c:pt>
                <c:pt idx="24196">
                  <c:v>2.1999999999999999E-5</c:v>
                </c:pt>
                <c:pt idx="24197">
                  <c:v>2.1999999999999999E-5</c:v>
                </c:pt>
                <c:pt idx="24198">
                  <c:v>2.3E-5</c:v>
                </c:pt>
                <c:pt idx="24199">
                  <c:v>2.4000000000000001E-5</c:v>
                </c:pt>
                <c:pt idx="24200">
                  <c:v>2.4000000000000001E-5</c:v>
                </c:pt>
                <c:pt idx="24201">
                  <c:v>2.5000000000000001E-5</c:v>
                </c:pt>
                <c:pt idx="24202">
                  <c:v>2.5999999999999998E-5</c:v>
                </c:pt>
                <c:pt idx="24203">
                  <c:v>2.6999999999999999E-5</c:v>
                </c:pt>
                <c:pt idx="24204">
                  <c:v>2.6999999999999999E-5</c:v>
                </c:pt>
                <c:pt idx="24205">
                  <c:v>2.8E-5</c:v>
                </c:pt>
                <c:pt idx="24206">
                  <c:v>2.9E-5</c:v>
                </c:pt>
                <c:pt idx="24207">
                  <c:v>3.0000000000000001E-5</c:v>
                </c:pt>
                <c:pt idx="24208">
                  <c:v>3.1000000000000001E-5</c:v>
                </c:pt>
                <c:pt idx="24209">
                  <c:v>3.1000000000000001E-5</c:v>
                </c:pt>
                <c:pt idx="24210">
                  <c:v>3.1999999999999999E-5</c:v>
                </c:pt>
                <c:pt idx="24211">
                  <c:v>3.3000000000000003E-5</c:v>
                </c:pt>
                <c:pt idx="24212">
                  <c:v>3.4E-5</c:v>
                </c:pt>
                <c:pt idx="24213">
                  <c:v>3.4E-5</c:v>
                </c:pt>
                <c:pt idx="24214">
                  <c:v>3.4999999999999997E-5</c:v>
                </c:pt>
                <c:pt idx="24215">
                  <c:v>3.6000000000000001E-5</c:v>
                </c:pt>
                <c:pt idx="24216">
                  <c:v>3.6000000000000001E-5</c:v>
                </c:pt>
                <c:pt idx="24217">
                  <c:v>3.6999999999999998E-5</c:v>
                </c:pt>
                <c:pt idx="24218">
                  <c:v>3.8000000000000002E-5</c:v>
                </c:pt>
                <c:pt idx="24219">
                  <c:v>3.8000000000000002E-5</c:v>
                </c:pt>
                <c:pt idx="24220">
                  <c:v>3.8999999999999999E-5</c:v>
                </c:pt>
                <c:pt idx="24221">
                  <c:v>4.0000000000000003E-5</c:v>
                </c:pt>
                <c:pt idx="24222">
                  <c:v>4.0000000000000003E-5</c:v>
                </c:pt>
                <c:pt idx="24223">
                  <c:v>4.0000000000000003E-5</c:v>
                </c:pt>
                <c:pt idx="24224">
                  <c:v>4.1E-5</c:v>
                </c:pt>
                <c:pt idx="24225">
                  <c:v>4.1E-5</c:v>
                </c:pt>
                <c:pt idx="24226">
                  <c:v>4.1999999999999998E-5</c:v>
                </c:pt>
                <c:pt idx="24227">
                  <c:v>4.1999999999999998E-5</c:v>
                </c:pt>
                <c:pt idx="24228">
                  <c:v>4.1999999999999998E-5</c:v>
                </c:pt>
                <c:pt idx="24229">
                  <c:v>4.1999999999999998E-5</c:v>
                </c:pt>
                <c:pt idx="24230">
                  <c:v>4.1999999999999998E-5</c:v>
                </c:pt>
                <c:pt idx="24231">
                  <c:v>4.1999999999999998E-5</c:v>
                </c:pt>
                <c:pt idx="24232">
                  <c:v>4.1999999999999998E-5</c:v>
                </c:pt>
                <c:pt idx="24233">
                  <c:v>4.1999999999999998E-5</c:v>
                </c:pt>
                <c:pt idx="24234">
                  <c:v>4.1999999999999998E-5</c:v>
                </c:pt>
                <c:pt idx="24235">
                  <c:v>4.1E-5</c:v>
                </c:pt>
                <c:pt idx="24236">
                  <c:v>4.1E-5</c:v>
                </c:pt>
                <c:pt idx="24237">
                  <c:v>4.1E-5</c:v>
                </c:pt>
                <c:pt idx="24238">
                  <c:v>4.0000000000000003E-5</c:v>
                </c:pt>
                <c:pt idx="24239">
                  <c:v>3.8999999999999999E-5</c:v>
                </c:pt>
                <c:pt idx="24240">
                  <c:v>3.8999999999999999E-5</c:v>
                </c:pt>
                <c:pt idx="24241">
                  <c:v>3.8000000000000002E-5</c:v>
                </c:pt>
                <c:pt idx="24242">
                  <c:v>3.6999999999999998E-5</c:v>
                </c:pt>
                <c:pt idx="24243">
                  <c:v>3.6999999999999998E-5</c:v>
                </c:pt>
                <c:pt idx="24244">
                  <c:v>3.6000000000000001E-5</c:v>
                </c:pt>
                <c:pt idx="24245">
                  <c:v>3.4999999999999997E-5</c:v>
                </c:pt>
                <c:pt idx="24246">
                  <c:v>3.4E-5</c:v>
                </c:pt>
                <c:pt idx="24247">
                  <c:v>3.3000000000000003E-5</c:v>
                </c:pt>
                <c:pt idx="24248">
                  <c:v>3.1999999999999999E-5</c:v>
                </c:pt>
                <c:pt idx="24249">
                  <c:v>3.0000000000000001E-5</c:v>
                </c:pt>
                <c:pt idx="24250">
                  <c:v>2.9E-5</c:v>
                </c:pt>
                <c:pt idx="24251">
                  <c:v>2.8E-5</c:v>
                </c:pt>
                <c:pt idx="24252">
                  <c:v>2.6999999999999999E-5</c:v>
                </c:pt>
                <c:pt idx="24253">
                  <c:v>2.5999999999999998E-5</c:v>
                </c:pt>
                <c:pt idx="24254">
                  <c:v>2.5000000000000001E-5</c:v>
                </c:pt>
                <c:pt idx="24255">
                  <c:v>2.3E-5</c:v>
                </c:pt>
                <c:pt idx="24256">
                  <c:v>2.1999999999999999E-5</c:v>
                </c:pt>
                <c:pt idx="24257">
                  <c:v>2.0999999999999999E-5</c:v>
                </c:pt>
                <c:pt idx="24258">
                  <c:v>2.0000000000000002E-5</c:v>
                </c:pt>
                <c:pt idx="24259">
                  <c:v>1.8E-5</c:v>
                </c:pt>
                <c:pt idx="24260">
                  <c:v>1.7E-5</c:v>
                </c:pt>
                <c:pt idx="24261">
                  <c:v>1.5999999999999999E-5</c:v>
                </c:pt>
                <c:pt idx="24262">
                  <c:v>1.5E-5</c:v>
                </c:pt>
                <c:pt idx="24263">
                  <c:v>1.4E-5</c:v>
                </c:pt>
                <c:pt idx="24264">
                  <c:v>1.2999999999999999E-5</c:v>
                </c:pt>
                <c:pt idx="24265">
                  <c:v>1.2E-5</c:v>
                </c:pt>
                <c:pt idx="24266">
                  <c:v>1.1E-5</c:v>
                </c:pt>
                <c:pt idx="24267">
                  <c:v>1.0000000000000001E-5</c:v>
                </c:pt>
                <c:pt idx="24268">
                  <c:v>1.0000000000000001E-5</c:v>
                </c:pt>
                <c:pt idx="24269">
                  <c:v>1.0000000000000001E-5</c:v>
                </c:pt>
                <c:pt idx="24270">
                  <c:v>9.0000000000000002E-6</c:v>
                </c:pt>
                <c:pt idx="24271">
                  <c:v>9.0000000000000002E-6</c:v>
                </c:pt>
                <c:pt idx="24272">
                  <c:v>1.0000000000000001E-5</c:v>
                </c:pt>
                <c:pt idx="24273">
                  <c:v>1.0000000000000001E-5</c:v>
                </c:pt>
                <c:pt idx="24274">
                  <c:v>1.0000000000000001E-5</c:v>
                </c:pt>
                <c:pt idx="24275">
                  <c:v>1.1E-5</c:v>
                </c:pt>
                <c:pt idx="24276">
                  <c:v>1.1E-5</c:v>
                </c:pt>
                <c:pt idx="24277">
                  <c:v>1.2E-5</c:v>
                </c:pt>
                <c:pt idx="24278">
                  <c:v>1.2E-5</c:v>
                </c:pt>
                <c:pt idx="24279">
                  <c:v>1.2999999999999999E-5</c:v>
                </c:pt>
                <c:pt idx="24280">
                  <c:v>1.2999999999999999E-5</c:v>
                </c:pt>
                <c:pt idx="24281">
                  <c:v>1.4E-5</c:v>
                </c:pt>
                <c:pt idx="24282">
                  <c:v>1.5E-5</c:v>
                </c:pt>
                <c:pt idx="24283">
                  <c:v>1.5E-5</c:v>
                </c:pt>
                <c:pt idx="24284">
                  <c:v>1.5999999999999999E-5</c:v>
                </c:pt>
                <c:pt idx="24285">
                  <c:v>1.5999999999999999E-5</c:v>
                </c:pt>
                <c:pt idx="24286">
                  <c:v>1.7E-5</c:v>
                </c:pt>
                <c:pt idx="24287">
                  <c:v>1.7E-5</c:v>
                </c:pt>
                <c:pt idx="24288">
                  <c:v>1.8E-5</c:v>
                </c:pt>
                <c:pt idx="24289">
                  <c:v>1.8E-5</c:v>
                </c:pt>
                <c:pt idx="24290">
                  <c:v>1.9000000000000001E-5</c:v>
                </c:pt>
                <c:pt idx="24291">
                  <c:v>1.9000000000000001E-5</c:v>
                </c:pt>
                <c:pt idx="24292">
                  <c:v>1.9000000000000001E-5</c:v>
                </c:pt>
                <c:pt idx="24293">
                  <c:v>2.0000000000000002E-5</c:v>
                </c:pt>
                <c:pt idx="24294">
                  <c:v>2.0000000000000002E-5</c:v>
                </c:pt>
                <c:pt idx="24295">
                  <c:v>2.0000000000000002E-5</c:v>
                </c:pt>
                <c:pt idx="24296">
                  <c:v>2.0999999999999999E-5</c:v>
                </c:pt>
                <c:pt idx="24297">
                  <c:v>2.0999999999999999E-5</c:v>
                </c:pt>
                <c:pt idx="24298">
                  <c:v>2.0999999999999999E-5</c:v>
                </c:pt>
                <c:pt idx="24299">
                  <c:v>2.0999999999999999E-5</c:v>
                </c:pt>
                <c:pt idx="24300">
                  <c:v>2.0999999999999999E-5</c:v>
                </c:pt>
                <c:pt idx="24301">
                  <c:v>2.1999999999999999E-5</c:v>
                </c:pt>
                <c:pt idx="24302">
                  <c:v>2.1999999999999999E-5</c:v>
                </c:pt>
                <c:pt idx="24303">
                  <c:v>2.1999999999999999E-5</c:v>
                </c:pt>
                <c:pt idx="24304">
                  <c:v>2.1999999999999999E-5</c:v>
                </c:pt>
                <c:pt idx="24305">
                  <c:v>2.3E-5</c:v>
                </c:pt>
                <c:pt idx="24306">
                  <c:v>2.3E-5</c:v>
                </c:pt>
                <c:pt idx="24307">
                  <c:v>2.3E-5</c:v>
                </c:pt>
                <c:pt idx="24308">
                  <c:v>2.3E-5</c:v>
                </c:pt>
                <c:pt idx="24309">
                  <c:v>2.4000000000000001E-5</c:v>
                </c:pt>
                <c:pt idx="24310">
                  <c:v>2.4000000000000001E-5</c:v>
                </c:pt>
                <c:pt idx="24311">
                  <c:v>2.4000000000000001E-5</c:v>
                </c:pt>
                <c:pt idx="24312">
                  <c:v>2.5000000000000001E-5</c:v>
                </c:pt>
                <c:pt idx="24313">
                  <c:v>2.5000000000000001E-5</c:v>
                </c:pt>
                <c:pt idx="24314">
                  <c:v>2.5999999999999998E-5</c:v>
                </c:pt>
                <c:pt idx="24315">
                  <c:v>2.5999999999999998E-5</c:v>
                </c:pt>
                <c:pt idx="24316">
                  <c:v>2.5999999999999998E-5</c:v>
                </c:pt>
                <c:pt idx="24317">
                  <c:v>2.6999999999999999E-5</c:v>
                </c:pt>
                <c:pt idx="24318">
                  <c:v>2.6999999999999999E-5</c:v>
                </c:pt>
                <c:pt idx="24319">
                  <c:v>2.8E-5</c:v>
                </c:pt>
                <c:pt idx="24320">
                  <c:v>2.8E-5</c:v>
                </c:pt>
                <c:pt idx="24321">
                  <c:v>2.9E-5</c:v>
                </c:pt>
                <c:pt idx="24322">
                  <c:v>2.9E-5</c:v>
                </c:pt>
                <c:pt idx="24323">
                  <c:v>3.0000000000000001E-5</c:v>
                </c:pt>
                <c:pt idx="24324">
                  <c:v>3.0000000000000001E-5</c:v>
                </c:pt>
                <c:pt idx="24325">
                  <c:v>3.1000000000000001E-5</c:v>
                </c:pt>
                <c:pt idx="24326">
                  <c:v>3.1000000000000001E-5</c:v>
                </c:pt>
                <c:pt idx="24327">
                  <c:v>3.1999999999999999E-5</c:v>
                </c:pt>
                <c:pt idx="24328">
                  <c:v>3.1999999999999999E-5</c:v>
                </c:pt>
                <c:pt idx="24329">
                  <c:v>3.3000000000000003E-5</c:v>
                </c:pt>
                <c:pt idx="24330">
                  <c:v>3.3000000000000003E-5</c:v>
                </c:pt>
                <c:pt idx="24331">
                  <c:v>3.3000000000000003E-5</c:v>
                </c:pt>
                <c:pt idx="24332">
                  <c:v>3.4E-5</c:v>
                </c:pt>
                <c:pt idx="24333">
                  <c:v>3.4E-5</c:v>
                </c:pt>
                <c:pt idx="24334">
                  <c:v>3.4E-5</c:v>
                </c:pt>
                <c:pt idx="24335">
                  <c:v>3.4E-5</c:v>
                </c:pt>
                <c:pt idx="24336">
                  <c:v>3.4E-5</c:v>
                </c:pt>
                <c:pt idx="24337">
                  <c:v>3.4999999999999997E-5</c:v>
                </c:pt>
                <c:pt idx="24338">
                  <c:v>3.4999999999999997E-5</c:v>
                </c:pt>
                <c:pt idx="24339">
                  <c:v>3.4E-5</c:v>
                </c:pt>
                <c:pt idx="24340">
                  <c:v>3.4E-5</c:v>
                </c:pt>
                <c:pt idx="24341">
                  <c:v>3.4E-5</c:v>
                </c:pt>
                <c:pt idx="24342">
                  <c:v>3.4E-5</c:v>
                </c:pt>
                <c:pt idx="24343">
                  <c:v>3.3000000000000003E-5</c:v>
                </c:pt>
                <c:pt idx="24344">
                  <c:v>3.3000000000000003E-5</c:v>
                </c:pt>
                <c:pt idx="24345">
                  <c:v>3.3000000000000003E-5</c:v>
                </c:pt>
                <c:pt idx="24346">
                  <c:v>3.1999999999999999E-5</c:v>
                </c:pt>
                <c:pt idx="24347">
                  <c:v>3.1000000000000001E-5</c:v>
                </c:pt>
                <c:pt idx="24348">
                  <c:v>3.1000000000000001E-5</c:v>
                </c:pt>
                <c:pt idx="24349">
                  <c:v>3.0000000000000001E-5</c:v>
                </c:pt>
                <c:pt idx="24350">
                  <c:v>2.9E-5</c:v>
                </c:pt>
                <c:pt idx="24351">
                  <c:v>2.8E-5</c:v>
                </c:pt>
                <c:pt idx="24352">
                  <c:v>2.6999999999999999E-5</c:v>
                </c:pt>
                <c:pt idx="24353">
                  <c:v>2.6999999999999999E-5</c:v>
                </c:pt>
                <c:pt idx="24354">
                  <c:v>2.5999999999999998E-5</c:v>
                </c:pt>
                <c:pt idx="24355">
                  <c:v>2.5000000000000001E-5</c:v>
                </c:pt>
                <c:pt idx="24356">
                  <c:v>2.3E-5</c:v>
                </c:pt>
                <c:pt idx="24357">
                  <c:v>2.1999999999999999E-5</c:v>
                </c:pt>
                <c:pt idx="24358">
                  <c:v>2.0999999999999999E-5</c:v>
                </c:pt>
                <c:pt idx="24359">
                  <c:v>2.0000000000000002E-5</c:v>
                </c:pt>
                <c:pt idx="24360">
                  <c:v>1.9000000000000001E-5</c:v>
                </c:pt>
                <c:pt idx="24361">
                  <c:v>1.8E-5</c:v>
                </c:pt>
                <c:pt idx="24362">
                  <c:v>1.5999999999999999E-5</c:v>
                </c:pt>
                <c:pt idx="24363">
                  <c:v>1.5E-5</c:v>
                </c:pt>
                <c:pt idx="24364">
                  <c:v>1.4E-5</c:v>
                </c:pt>
                <c:pt idx="24365">
                  <c:v>1.2999999999999999E-5</c:v>
                </c:pt>
                <c:pt idx="24366">
                  <c:v>1.2E-5</c:v>
                </c:pt>
                <c:pt idx="24367">
                  <c:v>1.0000000000000001E-5</c:v>
                </c:pt>
                <c:pt idx="24368">
                  <c:v>9.0000000000000002E-6</c:v>
                </c:pt>
                <c:pt idx="24369">
                  <c:v>7.9999999999999996E-6</c:v>
                </c:pt>
                <c:pt idx="24370">
                  <c:v>6.9999999999999999E-6</c:v>
                </c:pt>
                <c:pt idx="24371">
                  <c:v>6.0000000000000002E-6</c:v>
                </c:pt>
                <c:pt idx="24372">
                  <c:v>5.0000000000000004E-6</c:v>
                </c:pt>
                <c:pt idx="24373">
                  <c:v>5.0000000000000004E-6</c:v>
                </c:pt>
                <c:pt idx="24374">
                  <c:v>3.9999999999999998E-6</c:v>
                </c:pt>
                <c:pt idx="24375">
                  <c:v>3.9999999999999998E-6</c:v>
                </c:pt>
                <c:pt idx="24376">
                  <c:v>3.0000000000000001E-6</c:v>
                </c:pt>
                <c:pt idx="24377">
                  <c:v>3.9999999999999998E-6</c:v>
                </c:pt>
                <c:pt idx="24378">
                  <c:v>3.9999999999999998E-6</c:v>
                </c:pt>
                <c:pt idx="24379">
                  <c:v>3.9999999999999998E-6</c:v>
                </c:pt>
                <c:pt idx="24380">
                  <c:v>3.9999999999999998E-6</c:v>
                </c:pt>
                <c:pt idx="24381">
                  <c:v>5.0000000000000004E-6</c:v>
                </c:pt>
                <c:pt idx="24382">
                  <c:v>5.0000000000000004E-6</c:v>
                </c:pt>
                <c:pt idx="24383">
                  <c:v>5.0000000000000004E-6</c:v>
                </c:pt>
                <c:pt idx="24384">
                  <c:v>5.0000000000000004E-6</c:v>
                </c:pt>
                <c:pt idx="24385">
                  <c:v>6.0000000000000002E-6</c:v>
                </c:pt>
                <c:pt idx="24386">
                  <c:v>6.0000000000000002E-6</c:v>
                </c:pt>
                <c:pt idx="24387">
                  <c:v>6.0000000000000002E-6</c:v>
                </c:pt>
                <c:pt idx="24388">
                  <c:v>6.0000000000000002E-6</c:v>
                </c:pt>
                <c:pt idx="24389">
                  <c:v>6.0000000000000002E-6</c:v>
                </c:pt>
                <c:pt idx="24390">
                  <c:v>6.0000000000000002E-6</c:v>
                </c:pt>
                <c:pt idx="24391">
                  <c:v>5.0000000000000004E-6</c:v>
                </c:pt>
                <c:pt idx="24392">
                  <c:v>5.0000000000000004E-6</c:v>
                </c:pt>
                <c:pt idx="24393">
                  <c:v>5.0000000000000004E-6</c:v>
                </c:pt>
                <c:pt idx="24394">
                  <c:v>3.9999999999999998E-6</c:v>
                </c:pt>
                <c:pt idx="24395">
                  <c:v>3.9999999999999998E-6</c:v>
                </c:pt>
                <c:pt idx="24396">
                  <c:v>3.0000000000000001E-6</c:v>
                </c:pt>
                <c:pt idx="24397">
                  <c:v>3.0000000000000001E-6</c:v>
                </c:pt>
                <c:pt idx="24398">
                  <c:v>1.9999999999999999E-6</c:v>
                </c:pt>
                <c:pt idx="24399">
                  <c:v>9.9999999999999995E-7</c:v>
                </c:pt>
                <c:pt idx="24400">
                  <c:v>9.9999999999999995E-7</c:v>
                </c:pt>
                <c:pt idx="24401">
                  <c:v>9.9999999999999995E-7</c:v>
                </c:pt>
                <c:pt idx="24402">
                  <c:v>9.9999999999999995E-7</c:v>
                </c:pt>
                <c:pt idx="24403">
                  <c:v>1.9999999999999999E-6</c:v>
                </c:pt>
                <c:pt idx="24404">
                  <c:v>3.0000000000000001E-6</c:v>
                </c:pt>
                <c:pt idx="24405">
                  <c:v>3.9999999999999998E-6</c:v>
                </c:pt>
                <c:pt idx="24406">
                  <c:v>5.0000000000000004E-6</c:v>
                </c:pt>
                <c:pt idx="24407">
                  <c:v>6.0000000000000002E-6</c:v>
                </c:pt>
                <c:pt idx="24408">
                  <c:v>6.0000000000000002E-6</c:v>
                </c:pt>
                <c:pt idx="24409">
                  <c:v>6.9999999999999999E-6</c:v>
                </c:pt>
                <c:pt idx="24410">
                  <c:v>7.9999999999999996E-6</c:v>
                </c:pt>
                <c:pt idx="24411">
                  <c:v>9.0000000000000002E-6</c:v>
                </c:pt>
                <c:pt idx="24412">
                  <c:v>1.0000000000000001E-5</c:v>
                </c:pt>
                <c:pt idx="24413">
                  <c:v>1.1E-5</c:v>
                </c:pt>
                <c:pt idx="24414">
                  <c:v>1.1E-5</c:v>
                </c:pt>
                <c:pt idx="24415">
                  <c:v>1.2E-5</c:v>
                </c:pt>
                <c:pt idx="24416">
                  <c:v>1.2999999999999999E-5</c:v>
                </c:pt>
                <c:pt idx="24417">
                  <c:v>1.2999999999999999E-5</c:v>
                </c:pt>
                <c:pt idx="24418">
                  <c:v>1.4E-5</c:v>
                </c:pt>
                <c:pt idx="24419">
                  <c:v>1.4E-5</c:v>
                </c:pt>
                <c:pt idx="24420">
                  <c:v>1.5E-5</c:v>
                </c:pt>
                <c:pt idx="24421">
                  <c:v>1.5E-5</c:v>
                </c:pt>
                <c:pt idx="24422">
                  <c:v>1.5999999999999999E-5</c:v>
                </c:pt>
                <c:pt idx="24423">
                  <c:v>1.5999999999999999E-5</c:v>
                </c:pt>
                <c:pt idx="24424">
                  <c:v>1.5999999999999999E-5</c:v>
                </c:pt>
                <c:pt idx="24425">
                  <c:v>1.5999999999999999E-5</c:v>
                </c:pt>
                <c:pt idx="24426">
                  <c:v>1.5999999999999999E-5</c:v>
                </c:pt>
                <c:pt idx="24427">
                  <c:v>1.5999999999999999E-5</c:v>
                </c:pt>
                <c:pt idx="24428">
                  <c:v>1.5999999999999999E-5</c:v>
                </c:pt>
                <c:pt idx="24429">
                  <c:v>1.5999999999999999E-5</c:v>
                </c:pt>
                <c:pt idx="24430">
                  <c:v>1.5999999999999999E-5</c:v>
                </c:pt>
                <c:pt idx="24431">
                  <c:v>1.5E-5</c:v>
                </c:pt>
                <c:pt idx="24432">
                  <c:v>1.5E-5</c:v>
                </c:pt>
                <c:pt idx="24433">
                  <c:v>1.4E-5</c:v>
                </c:pt>
                <c:pt idx="24434">
                  <c:v>1.4E-5</c:v>
                </c:pt>
                <c:pt idx="24435">
                  <c:v>1.2999999999999999E-5</c:v>
                </c:pt>
                <c:pt idx="24436">
                  <c:v>1.2E-5</c:v>
                </c:pt>
                <c:pt idx="24437">
                  <c:v>1.1E-5</c:v>
                </c:pt>
                <c:pt idx="24438">
                  <c:v>1.0000000000000001E-5</c:v>
                </c:pt>
                <c:pt idx="24439">
                  <c:v>9.0000000000000002E-6</c:v>
                </c:pt>
                <c:pt idx="24440">
                  <c:v>7.9999999999999996E-6</c:v>
                </c:pt>
                <c:pt idx="24441">
                  <c:v>6.9999999999999999E-6</c:v>
                </c:pt>
                <c:pt idx="24442">
                  <c:v>6.0000000000000002E-6</c:v>
                </c:pt>
                <c:pt idx="24443">
                  <c:v>6.0000000000000002E-6</c:v>
                </c:pt>
                <c:pt idx="24444">
                  <c:v>5.0000000000000004E-6</c:v>
                </c:pt>
                <c:pt idx="24445">
                  <c:v>5.0000000000000004E-6</c:v>
                </c:pt>
                <c:pt idx="24446">
                  <c:v>5.0000000000000004E-6</c:v>
                </c:pt>
                <c:pt idx="24447">
                  <c:v>5.0000000000000004E-6</c:v>
                </c:pt>
                <c:pt idx="24448">
                  <c:v>6.0000000000000002E-6</c:v>
                </c:pt>
                <c:pt idx="24449">
                  <c:v>6.9999999999999999E-6</c:v>
                </c:pt>
                <c:pt idx="24450">
                  <c:v>7.9999999999999996E-6</c:v>
                </c:pt>
                <c:pt idx="24451">
                  <c:v>1.0000000000000001E-5</c:v>
                </c:pt>
                <c:pt idx="24452">
                  <c:v>1.1E-5</c:v>
                </c:pt>
                <c:pt idx="24453">
                  <c:v>1.2E-5</c:v>
                </c:pt>
                <c:pt idx="24454">
                  <c:v>1.4E-5</c:v>
                </c:pt>
                <c:pt idx="24455">
                  <c:v>1.5E-5</c:v>
                </c:pt>
                <c:pt idx="24456">
                  <c:v>1.7E-5</c:v>
                </c:pt>
                <c:pt idx="24457">
                  <c:v>1.9000000000000001E-5</c:v>
                </c:pt>
                <c:pt idx="24458">
                  <c:v>2.0000000000000002E-5</c:v>
                </c:pt>
                <c:pt idx="24459">
                  <c:v>2.0999999999999999E-5</c:v>
                </c:pt>
                <c:pt idx="24460">
                  <c:v>2.3E-5</c:v>
                </c:pt>
                <c:pt idx="24461">
                  <c:v>2.4000000000000001E-5</c:v>
                </c:pt>
                <c:pt idx="24462">
                  <c:v>2.5999999999999998E-5</c:v>
                </c:pt>
                <c:pt idx="24463">
                  <c:v>2.6999999999999999E-5</c:v>
                </c:pt>
                <c:pt idx="24464">
                  <c:v>2.8E-5</c:v>
                </c:pt>
                <c:pt idx="24465">
                  <c:v>2.9E-5</c:v>
                </c:pt>
                <c:pt idx="24466">
                  <c:v>3.0000000000000001E-5</c:v>
                </c:pt>
                <c:pt idx="24467">
                  <c:v>3.1000000000000001E-5</c:v>
                </c:pt>
                <c:pt idx="24468">
                  <c:v>3.1999999999999999E-5</c:v>
                </c:pt>
                <c:pt idx="24469">
                  <c:v>3.3000000000000003E-5</c:v>
                </c:pt>
                <c:pt idx="24470">
                  <c:v>3.4E-5</c:v>
                </c:pt>
                <c:pt idx="24471">
                  <c:v>3.4999999999999997E-5</c:v>
                </c:pt>
                <c:pt idx="24472">
                  <c:v>3.6000000000000001E-5</c:v>
                </c:pt>
                <c:pt idx="24473">
                  <c:v>3.6000000000000001E-5</c:v>
                </c:pt>
                <c:pt idx="24474">
                  <c:v>3.6999999999999998E-5</c:v>
                </c:pt>
                <c:pt idx="24475">
                  <c:v>3.6999999999999998E-5</c:v>
                </c:pt>
                <c:pt idx="24476">
                  <c:v>3.8000000000000002E-5</c:v>
                </c:pt>
                <c:pt idx="24477">
                  <c:v>3.8000000000000002E-5</c:v>
                </c:pt>
                <c:pt idx="24478">
                  <c:v>3.8000000000000002E-5</c:v>
                </c:pt>
                <c:pt idx="24479">
                  <c:v>3.8999999999999999E-5</c:v>
                </c:pt>
                <c:pt idx="24480">
                  <c:v>3.8999999999999999E-5</c:v>
                </c:pt>
                <c:pt idx="24481">
                  <c:v>3.8999999999999999E-5</c:v>
                </c:pt>
                <c:pt idx="24482">
                  <c:v>3.8999999999999999E-5</c:v>
                </c:pt>
                <c:pt idx="24483">
                  <c:v>3.8999999999999999E-5</c:v>
                </c:pt>
                <c:pt idx="24484">
                  <c:v>3.8999999999999999E-5</c:v>
                </c:pt>
                <c:pt idx="24485">
                  <c:v>3.8000000000000002E-5</c:v>
                </c:pt>
                <c:pt idx="24486">
                  <c:v>3.8000000000000002E-5</c:v>
                </c:pt>
                <c:pt idx="24487">
                  <c:v>3.8000000000000002E-5</c:v>
                </c:pt>
                <c:pt idx="24488">
                  <c:v>3.6999999999999998E-5</c:v>
                </c:pt>
                <c:pt idx="24489">
                  <c:v>3.6999999999999998E-5</c:v>
                </c:pt>
                <c:pt idx="24490">
                  <c:v>3.6999999999999998E-5</c:v>
                </c:pt>
                <c:pt idx="24491">
                  <c:v>3.6000000000000001E-5</c:v>
                </c:pt>
                <c:pt idx="24492">
                  <c:v>3.6000000000000001E-5</c:v>
                </c:pt>
                <c:pt idx="24493">
                  <c:v>3.4999999999999997E-5</c:v>
                </c:pt>
                <c:pt idx="24494">
                  <c:v>3.4E-5</c:v>
                </c:pt>
                <c:pt idx="24495">
                  <c:v>3.4E-5</c:v>
                </c:pt>
                <c:pt idx="24496">
                  <c:v>3.3000000000000003E-5</c:v>
                </c:pt>
                <c:pt idx="24497">
                  <c:v>3.3000000000000003E-5</c:v>
                </c:pt>
                <c:pt idx="24498">
                  <c:v>3.1999999999999999E-5</c:v>
                </c:pt>
                <c:pt idx="24499">
                  <c:v>3.1999999999999999E-5</c:v>
                </c:pt>
                <c:pt idx="24500">
                  <c:v>3.1000000000000001E-5</c:v>
                </c:pt>
                <c:pt idx="24501">
                  <c:v>3.0000000000000001E-5</c:v>
                </c:pt>
                <c:pt idx="24502">
                  <c:v>3.0000000000000001E-5</c:v>
                </c:pt>
                <c:pt idx="24503">
                  <c:v>2.9E-5</c:v>
                </c:pt>
                <c:pt idx="24504">
                  <c:v>2.9E-5</c:v>
                </c:pt>
                <c:pt idx="24505">
                  <c:v>2.8E-5</c:v>
                </c:pt>
                <c:pt idx="24506">
                  <c:v>2.6999999999999999E-5</c:v>
                </c:pt>
                <c:pt idx="24507">
                  <c:v>2.6999999999999999E-5</c:v>
                </c:pt>
                <c:pt idx="24508">
                  <c:v>2.5999999999999998E-5</c:v>
                </c:pt>
                <c:pt idx="24509">
                  <c:v>2.5999999999999998E-5</c:v>
                </c:pt>
                <c:pt idx="24510">
                  <c:v>2.5000000000000001E-5</c:v>
                </c:pt>
                <c:pt idx="24511">
                  <c:v>2.5000000000000001E-5</c:v>
                </c:pt>
                <c:pt idx="24512">
                  <c:v>2.4000000000000001E-5</c:v>
                </c:pt>
                <c:pt idx="24513">
                  <c:v>2.4000000000000001E-5</c:v>
                </c:pt>
                <c:pt idx="24514">
                  <c:v>2.3E-5</c:v>
                </c:pt>
                <c:pt idx="24515">
                  <c:v>2.3E-5</c:v>
                </c:pt>
                <c:pt idx="24516">
                  <c:v>2.1999999999999999E-5</c:v>
                </c:pt>
                <c:pt idx="24517">
                  <c:v>2.1999999999999999E-5</c:v>
                </c:pt>
                <c:pt idx="24518">
                  <c:v>2.0999999999999999E-5</c:v>
                </c:pt>
                <c:pt idx="24519">
                  <c:v>2.0999999999999999E-5</c:v>
                </c:pt>
                <c:pt idx="24520">
                  <c:v>2.0000000000000002E-5</c:v>
                </c:pt>
                <c:pt idx="24521">
                  <c:v>2.0000000000000002E-5</c:v>
                </c:pt>
                <c:pt idx="24522">
                  <c:v>2.0000000000000002E-5</c:v>
                </c:pt>
                <c:pt idx="24523">
                  <c:v>2.0000000000000002E-5</c:v>
                </c:pt>
                <c:pt idx="24524">
                  <c:v>2.0000000000000002E-5</c:v>
                </c:pt>
                <c:pt idx="24525">
                  <c:v>1.9000000000000001E-5</c:v>
                </c:pt>
                <c:pt idx="24526">
                  <c:v>1.9000000000000001E-5</c:v>
                </c:pt>
                <c:pt idx="24527">
                  <c:v>1.9000000000000001E-5</c:v>
                </c:pt>
                <c:pt idx="24528">
                  <c:v>1.9000000000000001E-5</c:v>
                </c:pt>
                <c:pt idx="24529">
                  <c:v>2.0000000000000002E-5</c:v>
                </c:pt>
                <c:pt idx="24530">
                  <c:v>2.0000000000000002E-5</c:v>
                </c:pt>
                <c:pt idx="24531">
                  <c:v>2.0000000000000002E-5</c:v>
                </c:pt>
                <c:pt idx="24532">
                  <c:v>2.0000000000000002E-5</c:v>
                </c:pt>
                <c:pt idx="24533">
                  <c:v>2.0000000000000002E-5</c:v>
                </c:pt>
                <c:pt idx="24534">
                  <c:v>2.0999999999999999E-5</c:v>
                </c:pt>
                <c:pt idx="24535">
                  <c:v>2.0999999999999999E-5</c:v>
                </c:pt>
                <c:pt idx="24536">
                  <c:v>2.0999999999999999E-5</c:v>
                </c:pt>
                <c:pt idx="24537">
                  <c:v>2.1999999999999999E-5</c:v>
                </c:pt>
                <c:pt idx="24538">
                  <c:v>2.1999999999999999E-5</c:v>
                </c:pt>
                <c:pt idx="24539">
                  <c:v>2.1999999999999999E-5</c:v>
                </c:pt>
                <c:pt idx="24540">
                  <c:v>2.3E-5</c:v>
                </c:pt>
                <c:pt idx="24541">
                  <c:v>2.3E-5</c:v>
                </c:pt>
                <c:pt idx="24542">
                  <c:v>2.3E-5</c:v>
                </c:pt>
                <c:pt idx="24543">
                  <c:v>2.4000000000000001E-5</c:v>
                </c:pt>
                <c:pt idx="24544">
                  <c:v>2.4000000000000001E-5</c:v>
                </c:pt>
                <c:pt idx="24545">
                  <c:v>2.4000000000000001E-5</c:v>
                </c:pt>
                <c:pt idx="24546">
                  <c:v>2.5000000000000001E-5</c:v>
                </c:pt>
                <c:pt idx="24547">
                  <c:v>2.5000000000000001E-5</c:v>
                </c:pt>
                <c:pt idx="24548">
                  <c:v>2.5000000000000001E-5</c:v>
                </c:pt>
                <c:pt idx="24549">
                  <c:v>2.5999999999999998E-5</c:v>
                </c:pt>
                <c:pt idx="24550">
                  <c:v>2.5999999999999998E-5</c:v>
                </c:pt>
                <c:pt idx="24551">
                  <c:v>2.5999999999999998E-5</c:v>
                </c:pt>
                <c:pt idx="24552">
                  <c:v>2.5999999999999998E-5</c:v>
                </c:pt>
                <c:pt idx="24553">
                  <c:v>2.5999999999999998E-5</c:v>
                </c:pt>
                <c:pt idx="24554">
                  <c:v>2.6999999999999999E-5</c:v>
                </c:pt>
                <c:pt idx="24555">
                  <c:v>2.6999999999999999E-5</c:v>
                </c:pt>
                <c:pt idx="24556">
                  <c:v>2.6999999999999999E-5</c:v>
                </c:pt>
                <c:pt idx="24557">
                  <c:v>2.6999999999999999E-5</c:v>
                </c:pt>
                <c:pt idx="24558">
                  <c:v>2.6999999999999999E-5</c:v>
                </c:pt>
                <c:pt idx="24559">
                  <c:v>2.6999999999999999E-5</c:v>
                </c:pt>
                <c:pt idx="24560">
                  <c:v>2.6999999999999999E-5</c:v>
                </c:pt>
                <c:pt idx="24561">
                  <c:v>2.6999999999999999E-5</c:v>
                </c:pt>
                <c:pt idx="24562">
                  <c:v>2.6999999999999999E-5</c:v>
                </c:pt>
                <c:pt idx="24563">
                  <c:v>2.6999999999999999E-5</c:v>
                </c:pt>
                <c:pt idx="24564">
                  <c:v>2.5999999999999998E-5</c:v>
                </c:pt>
                <c:pt idx="24565">
                  <c:v>2.5999999999999998E-5</c:v>
                </c:pt>
                <c:pt idx="24566">
                  <c:v>2.5999999999999998E-5</c:v>
                </c:pt>
                <c:pt idx="24567">
                  <c:v>2.5999999999999998E-5</c:v>
                </c:pt>
                <c:pt idx="24568">
                  <c:v>2.5000000000000001E-5</c:v>
                </c:pt>
                <c:pt idx="24569">
                  <c:v>2.5000000000000001E-5</c:v>
                </c:pt>
                <c:pt idx="24570">
                  <c:v>2.5000000000000001E-5</c:v>
                </c:pt>
                <c:pt idx="24571">
                  <c:v>2.4000000000000001E-5</c:v>
                </c:pt>
                <c:pt idx="24572">
                  <c:v>2.4000000000000001E-5</c:v>
                </c:pt>
                <c:pt idx="24573">
                  <c:v>2.3E-5</c:v>
                </c:pt>
                <c:pt idx="24574">
                  <c:v>2.3E-5</c:v>
                </c:pt>
                <c:pt idx="24575">
                  <c:v>2.1999999999999999E-5</c:v>
                </c:pt>
                <c:pt idx="24576">
                  <c:v>2.0999999999999999E-5</c:v>
                </c:pt>
                <c:pt idx="24577">
                  <c:v>2.0999999999999999E-5</c:v>
                </c:pt>
                <c:pt idx="24578">
                  <c:v>2.0000000000000002E-5</c:v>
                </c:pt>
                <c:pt idx="24579">
                  <c:v>1.9000000000000001E-5</c:v>
                </c:pt>
                <c:pt idx="24580">
                  <c:v>1.9000000000000001E-5</c:v>
                </c:pt>
                <c:pt idx="24581">
                  <c:v>1.8E-5</c:v>
                </c:pt>
                <c:pt idx="24582">
                  <c:v>1.7E-5</c:v>
                </c:pt>
                <c:pt idx="24583">
                  <c:v>1.5999999999999999E-5</c:v>
                </c:pt>
                <c:pt idx="24584">
                  <c:v>1.5999999999999999E-5</c:v>
                </c:pt>
                <c:pt idx="24585">
                  <c:v>1.5E-5</c:v>
                </c:pt>
                <c:pt idx="24586">
                  <c:v>1.4E-5</c:v>
                </c:pt>
                <c:pt idx="24587">
                  <c:v>1.2999999999999999E-5</c:v>
                </c:pt>
                <c:pt idx="24588">
                  <c:v>1.2E-5</c:v>
                </c:pt>
                <c:pt idx="24589">
                  <c:v>1.2E-5</c:v>
                </c:pt>
                <c:pt idx="24590">
                  <c:v>1.1E-5</c:v>
                </c:pt>
                <c:pt idx="24591">
                  <c:v>1.0000000000000001E-5</c:v>
                </c:pt>
                <c:pt idx="24592">
                  <c:v>1.0000000000000001E-5</c:v>
                </c:pt>
                <c:pt idx="24593">
                  <c:v>9.0000000000000002E-6</c:v>
                </c:pt>
                <c:pt idx="24594">
                  <c:v>7.9999999999999996E-6</c:v>
                </c:pt>
                <c:pt idx="24595">
                  <c:v>7.9999999999999996E-6</c:v>
                </c:pt>
                <c:pt idx="24596">
                  <c:v>7.9999999999999996E-6</c:v>
                </c:pt>
                <c:pt idx="24597">
                  <c:v>6.9999999999999999E-6</c:v>
                </c:pt>
                <c:pt idx="24598">
                  <c:v>6.9999999999999999E-6</c:v>
                </c:pt>
                <c:pt idx="24599">
                  <c:v>6.9999999999999999E-6</c:v>
                </c:pt>
                <c:pt idx="24600">
                  <c:v>7.9999999999999996E-6</c:v>
                </c:pt>
                <c:pt idx="24601">
                  <c:v>7.9999999999999996E-6</c:v>
                </c:pt>
                <c:pt idx="24602">
                  <c:v>7.9999999999999996E-6</c:v>
                </c:pt>
                <c:pt idx="24603">
                  <c:v>9.0000000000000002E-6</c:v>
                </c:pt>
                <c:pt idx="24604">
                  <c:v>9.0000000000000002E-6</c:v>
                </c:pt>
                <c:pt idx="24605">
                  <c:v>1.0000000000000001E-5</c:v>
                </c:pt>
                <c:pt idx="24606">
                  <c:v>1.0000000000000001E-5</c:v>
                </c:pt>
                <c:pt idx="24607">
                  <c:v>1.1E-5</c:v>
                </c:pt>
                <c:pt idx="24608">
                  <c:v>1.1E-5</c:v>
                </c:pt>
                <c:pt idx="24609">
                  <c:v>1.2E-5</c:v>
                </c:pt>
                <c:pt idx="24610">
                  <c:v>1.2E-5</c:v>
                </c:pt>
                <c:pt idx="24611">
                  <c:v>1.2E-5</c:v>
                </c:pt>
                <c:pt idx="24612">
                  <c:v>1.2999999999999999E-5</c:v>
                </c:pt>
                <c:pt idx="24613">
                  <c:v>1.2999999999999999E-5</c:v>
                </c:pt>
                <c:pt idx="24614">
                  <c:v>1.4E-5</c:v>
                </c:pt>
                <c:pt idx="24615">
                  <c:v>1.4E-5</c:v>
                </c:pt>
                <c:pt idx="24616">
                  <c:v>1.5E-5</c:v>
                </c:pt>
                <c:pt idx="24617">
                  <c:v>1.5E-5</c:v>
                </c:pt>
                <c:pt idx="24618">
                  <c:v>1.5E-5</c:v>
                </c:pt>
                <c:pt idx="24619">
                  <c:v>1.5999999999999999E-5</c:v>
                </c:pt>
                <c:pt idx="24620">
                  <c:v>1.5999999999999999E-5</c:v>
                </c:pt>
                <c:pt idx="24621">
                  <c:v>1.7E-5</c:v>
                </c:pt>
                <c:pt idx="24622">
                  <c:v>1.7E-5</c:v>
                </c:pt>
                <c:pt idx="24623">
                  <c:v>1.8E-5</c:v>
                </c:pt>
                <c:pt idx="24624">
                  <c:v>1.8E-5</c:v>
                </c:pt>
                <c:pt idx="24625">
                  <c:v>1.9000000000000001E-5</c:v>
                </c:pt>
                <c:pt idx="24626">
                  <c:v>1.9000000000000001E-5</c:v>
                </c:pt>
                <c:pt idx="24627">
                  <c:v>2.0000000000000002E-5</c:v>
                </c:pt>
                <c:pt idx="24628">
                  <c:v>2.0000000000000002E-5</c:v>
                </c:pt>
                <c:pt idx="24629">
                  <c:v>2.0999999999999999E-5</c:v>
                </c:pt>
                <c:pt idx="24630">
                  <c:v>2.0999999999999999E-5</c:v>
                </c:pt>
                <c:pt idx="24631">
                  <c:v>2.1999999999999999E-5</c:v>
                </c:pt>
                <c:pt idx="24632">
                  <c:v>2.3E-5</c:v>
                </c:pt>
                <c:pt idx="24633">
                  <c:v>2.3E-5</c:v>
                </c:pt>
                <c:pt idx="24634">
                  <c:v>2.4000000000000001E-5</c:v>
                </c:pt>
                <c:pt idx="24635">
                  <c:v>2.5000000000000001E-5</c:v>
                </c:pt>
                <c:pt idx="24636">
                  <c:v>2.5000000000000001E-5</c:v>
                </c:pt>
                <c:pt idx="24637">
                  <c:v>2.5999999999999998E-5</c:v>
                </c:pt>
                <c:pt idx="24638">
                  <c:v>2.6999999999999999E-5</c:v>
                </c:pt>
                <c:pt idx="24639">
                  <c:v>2.8E-5</c:v>
                </c:pt>
                <c:pt idx="24640">
                  <c:v>2.8E-5</c:v>
                </c:pt>
                <c:pt idx="24641">
                  <c:v>2.9E-5</c:v>
                </c:pt>
                <c:pt idx="24642">
                  <c:v>3.0000000000000001E-5</c:v>
                </c:pt>
                <c:pt idx="24643">
                  <c:v>3.1000000000000001E-5</c:v>
                </c:pt>
                <c:pt idx="24644">
                  <c:v>3.1000000000000001E-5</c:v>
                </c:pt>
                <c:pt idx="24645">
                  <c:v>3.1999999999999999E-5</c:v>
                </c:pt>
                <c:pt idx="24646">
                  <c:v>3.3000000000000003E-5</c:v>
                </c:pt>
                <c:pt idx="24647">
                  <c:v>3.3000000000000003E-5</c:v>
                </c:pt>
                <c:pt idx="24648">
                  <c:v>3.4E-5</c:v>
                </c:pt>
                <c:pt idx="24649">
                  <c:v>3.4E-5</c:v>
                </c:pt>
                <c:pt idx="24650">
                  <c:v>3.4999999999999997E-5</c:v>
                </c:pt>
                <c:pt idx="24651">
                  <c:v>3.6000000000000001E-5</c:v>
                </c:pt>
                <c:pt idx="24652">
                  <c:v>3.6000000000000001E-5</c:v>
                </c:pt>
                <c:pt idx="24653">
                  <c:v>3.6999999999999998E-5</c:v>
                </c:pt>
                <c:pt idx="24654">
                  <c:v>3.6999999999999998E-5</c:v>
                </c:pt>
                <c:pt idx="24655">
                  <c:v>3.6999999999999998E-5</c:v>
                </c:pt>
                <c:pt idx="24656">
                  <c:v>3.8000000000000002E-5</c:v>
                </c:pt>
                <c:pt idx="24657">
                  <c:v>3.8000000000000002E-5</c:v>
                </c:pt>
                <c:pt idx="24658">
                  <c:v>3.8000000000000002E-5</c:v>
                </c:pt>
                <c:pt idx="24659">
                  <c:v>3.8000000000000002E-5</c:v>
                </c:pt>
                <c:pt idx="24660">
                  <c:v>3.8000000000000002E-5</c:v>
                </c:pt>
                <c:pt idx="24661">
                  <c:v>3.8000000000000002E-5</c:v>
                </c:pt>
                <c:pt idx="24662">
                  <c:v>3.8000000000000002E-5</c:v>
                </c:pt>
                <c:pt idx="24663">
                  <c:v>3.8000000000000002E-5</c:v>
                </c:pt>
                <c:pt idx="24664">
                  <c:v>3.8000000000000002E-5</c:v>
                </c:pt>
                <c:pt idx="24665">
                  <c:v>3.8000000000000002E-5</c:v>
                </c:pt>
                <c:pt idx="24666">
                  <c:v>3.6999999999999998E-5</c:v>
                </c:pt>
                <c:pt idx="24667">
                  <c:v>3.6999999999999998E-5</c:v>
                </c:pt>
                <c:pt idx="24668">
                  <c:v>3.6999999999999998E-5</c:v>
                </c:pt>
                <c:pt idx="24669">
                  <c:v>3.6000000000000001E-5</c:v>
                </c:pt>
                <c:pt idx="24670">
                  <c:v>3.6000000000000001E-5</c:v>
                </c:pt>
                <c:pt idx="24671">
                  <c:v>3.4999999999999997E-5</c:v>
                </c:pt>
                <c:pt idx="24672">
                  <c:v>3.4999999999999997E-5</c:v>
                </c:pt>
                <c:pt idx="24673">
                  <c:v>3.4E-5</c:v>
                </c:pt>
                <c:pt idx="24674">
                  <c:v>3.4E-5</c:v>
                </c:pt>
                <c:pt idx="24675">
                  <c:v>3.3000000000000003E-5</c:v>
                </c:pt>
                <c:pt idx="24676">
                  <c:v>3.3000000000000003E-5</c:v>
                </c:pt>
                <c:pt idx="24677">
                  <c:v>3.1999999999999999E-5</c:v>
                </c:pt>
                <c:pt idx="24678">
                  <c:v>3.1000000000000001E-5</c:v>
                </c:pt>
                <c:pt idx="24679">
                  <c:v>3.1000000000000001E-5</c:v>
                </c:pt>
                <c:pt idx="24680">
                  <c:v>3.0000000000000001E-5</c:v>
                </c:pt>
                <c:pt idx="24681">
                  <c:v>2.9E-5</c:v>
                </c:pt>
                <c:pt idx="24682">
                  <c:v>2.8E-5</c:v>
                </c:pt>
                <c:pt idx="24683">
                  <c:v>2.8E-5</c:v>
                </c:pt>
                <c:pt idx="24684">
                  <c:v>2.6999999999999999E-5</c:v>
                </c:pt>
                <c:pt idx="24685">
                  <c:v>2.5999999999999998E-5</c:v>
                </c:pt>
                <c:pt idx="24686">
                  <c:v>2.5999999999999998E-5</c:v>
                </c:pt>
                <c:pt idx="24687">
                  <c:v>2.5000000000000001E-5</c:v>
                </c:pt>
                <c:pt idx="24688">
                  <c:v>2.4000000000000001E-5</c:v>
                </c:pt>
                <c:pt idx="24689">
                  <c:v>2.4000000000000001E-5</c:v>
                </c:pt>
                <c:pt idx="24690">
                  <c:v>2.3E-5</c:v>
                </c:pt>
                <c:pt idx="24691">
                  <c:v>2.1999999999999999E-5</c:v>
                </c:pt>
                <c:pt idx="24692">
                  <c:v>2.1999999999999999E-5</c:v>
                </c:pt>
                <c:pt idx="24693">
                  <c:v>2.0999999999999999E-5</c:v>
                </c:pt>
                <c:pt idx="24694">
                  <c:v>2.0999999999999999E-5</c:v>
                </c:pt>
                <c:pt idx="24695">
                  <c:v>2.0000000000000002E-5</c:v>
                </c:pt>
                <c:pt idx="24696">
                  <c:v>1.9000000000000001E-5</c:v>
                </c:pt>
                <c:pt idx="24697">
                  <c:v>1.9000000000000001E-5</c:v>
                </c:pt>
                <c:pt idx="24698">
                  <c:v>1.8E-5</c:v>
                </c:pt>
                <c:pt idx="24699">
                  <c:v>1.8E-5</c:v>
                </c:pt>
                <c:pt idx="24700">
                  <c:v>1.7E-5</c:v>
                </c:pt>
                <c:pt idx="24701">
                  <c:v>1.7E-5</c:v>
                </c:pt>
                <c:pt idx="24702">
                  <c:v>1.7E-5</c:v>
                </c:pt>
                <c:pt idx="24703">
                  <c:v>1.5999999999999999E-5</c:v>
                </c:pt>
                <c:pt idx="24704">
                  <c:v>1.5999999999999999E-5</c:v>
                </c:pt>
                <c:pt idx="24705">
                  <c:v>1.5999999999999999E-5</c:v>
                </c:pt>
                <c:pt idx="24706">
                  <c:v>1.5E-5</c:v>
                </c:pt>
                <c:pt idx="24707">
                  <c:v>1.5E-5</c:v>
                </c:pt>
                <c:pt idx="24708">
                  <c:v>1.5E-5</c:v>
                </c:pt>
                <c:pt idx="24709">
                  <c:v>1.5E-5</c:v>
                </c:pt>
                <c:pt idx="24710">
                  <c:v>1.5E-5</c:v>
                </c:pt>
                <c:pt idx="24711">
                  <c:v>1.5E-5</c:v>
                </c:pt>
                <c:pt idx="24712">
                  <c:v>1.5E-5</c:v>
                </c:pt>
                <c:pt idx="24713">
                  <c:v>1.5E-5</c:v>
                </c:pt>
                <c:pt idx="24714">
                  <c:v>1.5E-5</c:v>
                </c:pt>
                <c:pt idx="24715">
                  <c:v>1.5E-5</c:v>
                </c:pt>
                <c:pt idx="24716">
                  <c:v>1.5E-5</c:v>
                </c:pt>
                <c:pt idx="24717">
                  <c:v>1.5E-5</c:v>
                </c:pt>
                <c:pt idx="24718">
                  <c:v>1.5999999999999999E-5</c:v>
                </c:pt>
                <c:pt idx="24719">
                  <c:v>1.5999999999999999E-5</c:v>
                </c:pt>
                <c:pt idx="24720">
                  <c:v>1.5999999999999999E-5</c:v>
                </c:pt>
                <c:pt idx="24721">
                  <c:v>1.5999999999999999E-5</c:v>
                </c:pt>
                <c:pt idx="24722">
                  <c:v>1.5999999999999999E-5</c:v>
                </c:pt>
                <c:pt idx="24723">
                  <c:v>1.7E-5</c:v>
                </c:pt>
                <c:pt idx="24724">
                  <c:v>1.7E-5</c:v>
                </c:pt>
                <c:pt idx="24725">
                  <c:v>1.7E-5</c:v>
                </c:pt>
                <c:pt idx="24726">
                  <c:v>1.7E-5</c:v>
                </c:pt>
                <c:pt idx="24727">
                  <c:v>1.7E-5</c:v>
                </c:pt>
                <c:pt idx="24728">
                  <c:v>1.8E-5</c:v>
                </c:pt>
                <c:pt idx="24729">
                  <c:v>1.8E-5</c:v>
                </c:pt>
                <c:pt idx="24730">
                  <c:v>1.8E-5</c:v>
                </c:pt>
                <c:pt idx="24731">
                  <c:v>1.8E-5</c:v>
                </c:pt>
                <c:pt idx="24732">
                  <c:v>1.8E-5</c:v>
                </c:pt>
                <c:pt idx="24733">
                  <c:v>1.8E-5</c:v>
                </c:pt>
                <c:pt idx="24734">
                  <c:v>1.8E-5</c:v>
                </c:pt>
                <c:pt idx="24735">
                  <c:v>1.7E-5</c:v>
                </c:pt>
                <c:pt idx="24736">
                  <c:v>1.7E-5</c:v>
                </c:pt>
                <c:pt idx="24737">
                  <c:v>1.7E-5</c:v>
                </c:pt>
                <c:pt idx="24738">
                  <c:v>1.7E-5</c:v>
                </c:pt>
                <c:pt idx="24739">
                  <c:v>1.7E-5</c:v>
                </c:pt>
                <c:pt idx="24740">
                  <c:v>1.5999999999999999E-5</c:v>
                </c:pt>
                <c:pt idx="24741">
                  <c:v>1.5999999999999999E-5</c:v>
                </c:pt>
                <c:pt idx="24742">
                  <c:v>1.5999999999999999E-5</c:v>
                </c:pt>
                <c:pt idx="24743">
                  <c:v>1.5E-5</c:v>
                </c:pt>
                <c:pt idx="24744">
                  <c:v>1.5E-5</c:v>
                </c:pt>
                <c:pt idx="24745">
                  <c:v>1.5E-5</c:v>
                </c:pt>
                <c:pt idx="24746">
                  <c:v>1.4E-5</c:v>
                </c:pt>
                <c:pt idx="24747">
                  <c:v>1.4E-5</c:v>
                </c:pt>
                <c:pt idx="24748">
                  <c:v>1.4E-5</c:v>
                </c:pt>
                <c:pt idx="24749">
                  <c:v>1.2999999999999999E-5</c:v>
                </c:pt>
                <c:pt idx="24750">
                  <c:v>1.2999999999999999E-5</c:v>
                </c:pt>
                <c:pt idx="24751">
                  <c:v>1.2999999999999999E-5</c:v>
                </c:pt>
                <c:pt idx="24752">
                  <c:v>1.2999999999999999E-5</c:v>
                </c:pt>
                <c:pt idx="24753">
                  <c:v>1.2999999999999999E-5</c:v>
                </c:pt>
                <c:pt idx="24754">
                  <c:v>1.2999999999999999E-5</c:v>
                </c:pt>
                <c:pt idx="24755">
                  <c:v>1.2999999999999999E-5</c:v>
                </c:pt>
                <c:pt idx="24756">
                  <c:v>1.2999999999999999E-5</c:v>
                </c:pt>
                <c:pt idx="24757">
                  <c:v>1.2999999999999999E-5</c:v>
                </c:pt>
                <c:pt idx="24758">
                  <c:v>1.4E-5</c:v>
                </c:pt>
                <c:pt idx="24759">
                  <c:v>1.4E-5</c:v>
                </c:pt>
                <c:pt idx="24760">
                  <c:v>1.5E-5</c:v>
                </c:pt>
                <c:pt idx="24761">
                  <c:v>1.5999999999999999E-5</c:v>
                </c:pt>
                <c:pt idx="24762">
                  <c:v>1.5999999999999999E-5</c:v>
                </c:pt>
                <c:pt idx="24763">
                  <c:v>1.7E-5</c:v>
                </c:pt>
                <c:pt idx="24764">
                  <c:v>1.8E-5</c:v>
                </c:pt>
                <c:pt idx="24765">
                  <c:v>1.9000000000000001E-5</c:v>
                </c:pt>
                <c:pt idx="24766">
                  <c:v>1.9000000000000001E-5</c:v>
                </c:pt>
                <c:pt idx="24767">
                  <c:v>2.0000000000000002E-5</c:v>
                </c:pt>
                <c:pt idx="24768">
                  <c:v>2.0999999999999999E-5</c:v>
                </c:pt>
                <c:pt idx="24769">
                  <c:v>2.1999999999999999E-5</c:v>
                </c:pt>
                <c:pt idx="24770">
                  <c:v>2.3E-5</c:v>
                </c:pt>
                <c:pt idx="24771">
                  <c:v>2.4000000000000001E-5</c:v>
                </c:pt>
                <c:pt idx="24772">
                  <c:v>2.4000000000000001E-5</c:v>
                </c:pt>
                <c:pt idx="24773">
                  <c:v>2.5000000000000001E-5</c:v>
                </c:pt>
                <c:pt idx="24774">
                  <c:v>2.5999999999999998E-5</c:v>
                </c:pt>
                <c:pt idx="24775">
                  <c:v>2.6999999999999999E-5</c:v>
                </c:pt>
                <c:pt idx="24776">
                  <c:v>2.8E-5</c:v>
                </c:pt>
                <c:pt idx="24777">
                  <c:v>2.8E-5</c:v>
                </c:pt>
                <c:pt idx="24778">
                  <c:v>2.9E-5</c:v>
                </c:pt>
                <c:pt idx="24779">
                  <c:v>3.0000000000000001E-5</c:v>
                </c:pt>
                <c:pt idx="24780">
                  <c:v>3.0000000000000001E-5</c:v>
                </c:pt>
                <c:pt idx="24781">
                  <c:v>3.1000000000000001E-5</c:v>
                </c:pt>
                <c:pt idx="24782">
                  <c:v>3.1999999999999999E-5</c:v>
                </c:pt>
                <c:pt idx="24783">
                  <c:v>3.1999999999999999E-5</c:v>
                </c:pt>
                <c:pt idx="24784">
                  <c:v>3.3000000000000003E-5</c:v>
                </c:pt>
                <c:pt idx="24785">
                  <c:v>3.3000000000000003E-5</c:v>
                </c:pt>
                <c:pt idx="24786">
                  <c:v>3.4E-5</c:v>
                </c:pt>
                <c:pt idx="24787">
                  <c:v>3.4E-5</c:v>
                </c:pt>
                <c:pt idx="24788">
                  <c:v>3.4999999999999997E-5</c:v>
                </c:pt>
                <c:pt idx="24789">
                  <c:v>3.4999999999999997E-5</c:v>
                </c:pt>
                <c:pt idx="24790">
                  <c:v>3.4999999999999997E-5</c:v>
                </c:pt>
                <c:pt idx="24791">
                  <c:v>3.6000000000000001E-5</c:v>
                </c:pt>
                <c:pt idx="24792">
                  <c:v>3.6000000000000001E-5</c:v>
                </c:pt>
                <c:pt idx="24793">
                  <c:v>3.6000000000000001E-5</c:v>
                </c:pt>
                <c:pt idx="24794">
                  <c:v>3.6000000000000001E-5</c:v>
                </c:pt>
                <c:pt idx="24795">
                  <c:v>3.6000000000000001E-5</c:v>
                </c:pt>
                <c:pt idx="24796">
                  <c:v>3.6000000000000001E-5</c:v>
                </c:pt>
                <c:pt idx="24797">
                  <c:v>3.6000000000000001E-5</c:v>
                </c:pt>
                <c:pt idx="24798">
                  <c:v>3.6000000000000001E-5</c:v>
                </c:pt>
                <c:pt idx="24799">
                  <c:v>3.6000000000000001E-5</c:v>
                </c:pt>
                <c:pt idx="24800">
                  <c:v>3.6000000000000001E-5</c:v>
                </c:pt>
                <c:pt idx="24801">
                  <c:v>3.6000000000000001E-5</c:v>
                </c:pt>
                <c:pt idx="24802">
                  <c:v>3.6000000000000001E-5</c:v>
                </c:pt>
                <c:pt idx="24803">
                  <c:v>3.6000000000000001E-5</c:v>
                </c:pt>
                <c:pt idx="24804">
                  <c:v>3.4999999999999997E-5</c:v>
                </c:pt>
                <c:pt idx="24805">
                  <c:v>3.4999999999999997E-5</c:v>
                </c:pt>
                <c:pt idx="24806">
                  <c:v>3.4999999999999997E-5</c:v>
                </c:pt>
                <c:pt idx="24807">
                  <c:v>3.4E-5</c:v>
                </c:pt>
                <c:pt idx="24808">
                  <c:v>3.4E-5</c:v>
                </c:pt>
                <c:pt idx="24809">
                  <c:v>3.3000000000000003E-5</c:v>
                </c:pt>
                <c:pt idx="24810">
                  <c:v>3.1999999999999999E-5</c:v>
                </c:pt>
                <c:pt idx="24811">
                  <c:v>3.1999999999999999E-5</c:v>
                </c:pt>
                <c:pt idx="24812">
                  <c:v>3.1000000000000001E-5</c:v>
                </c:pt>
                <c:pt idx="24813">
                  <c:v>3.0000000000000001E-5</c:v>
                </c:pt>
                <c:pt idx="24814">
                  <c:v>3.0000000000000001E-5</c:v>
                </c:pt>
                <c:pt idx="24815">
                  <c:v>2.9E-5</c:v>
                </c:pt>
                <c:pt idx="24816">
                  <c:v>2.8E-5</c:v>
                </c:pt>
                <c:pt idx="24817">
                  <c:v>2.6999999999999999E-5</c:v>
                </c:pt>
                <c:pt idx="24818">
                  <c:v>2.5999999999999998E-5</c:v>
                </c:pt>
                <c:pt idx="24819">
                  <c:v>2.5000000000000001E-5</c:v>
                </c:pt>
                <c:pt idx="24820">
                  <c:v>2.4000000000000001E-5</c:v>
                </c:pt>
                <c:pt idx="24821">
                  <c:v>2.3E-5</c:v>
                </c:pt>
                <c:pt idx="24822">
                  <c:v>2.1999999999999999E-5</c:v>
                </c:pt>
                <c:pt idx="24823">
                  <c:v>2.0999999999999999E-5</c:v>
                </c:pt>
                <c:pt idx="24824">
                  <c:v>2.0000000000000002E-5</c:v>
                </c:pt>
                <c:pt idx="24825">
                  <c:v>1.8E-5</c:v>
                </c:pt>
                <c:pt idx="24826">
                  <c:v>1.7E-5</c:v>
                </c:pt>
                <c:pt idx="24827">
                  <c:v>1.5999999999999999E-5</c:v>
                </c:pt>
                <c:pt idx="24828">
                  <c:v>1.5E-5</c:v>
                </c:pt>
                <c:pt idx="24829">
                  <c:v>1.2999999999999999E-5</c:v>
                </c:pt>
                <c:pt idx="24830">
                  <c:v>1.2E-5</c:v>
                </c:pt>
                <c:pt idx="24831">
                  <c:v>1.1E-5</c:v>
                </c:pt>
                <c:pt idx="24832">
                  <c:v>9.0000000000000002E-6</c:v>
                </c:pt>
                <c:pt idx="24833">
                  <c:v>7.9999999999999996E-6</c:v>
                </c:pt>
                <c:pt idx="24834">
                  <c:v>6.9999999999999999E-6</c:v>
                </c:pt>
                <c:pt idx="24835">
                  <c:v>6.0000000000000002E-6</c:v>
                </c:pt>
                <c:pt idx="24836">
                  <c:v>6.0000000000000002E-6</c:v>
                </c:pt>
                <c:pt idx="24837">
                  <c:v>6.0000000000000002E-6</c:v>
                </c:pt>
                <c:pt idx="24838">
                  <c:v>6.0000000000000002E-6</c:v>
                </c:pt>
                <c:pt idx="24839">
                  <c:v>6.9999999999999999E-6</c:v>
                </c:pt>
                <c:pt idx="24840">
                  <c:v>7.9999999999999996E-6</c:v>
                </c:pt>
                <c:pt idx="24841">
                  <c:v>9.0000000000000002E-6</c:v>
                </c:pt>
                <c:pt idx="24842">
                  <c:v>1.1E-5</c:v>
                </c:pt>
                <c:pt idx="24843">
                  <c:v>1.2E-5</c:v>
                </c:pt>
                <c:pt idx="24844">
                  <c:v>1.4E-5</c:v>
                </c:pt>
                <c:pt idx="24845">
                  <c:v>1.5E-5</c:v>
                </c:pt>
                <c:pt idx="24846">
                  <c:v>1.7E-5</c:v>
                </c:pt>
                <c:pt idx="24847">
                  <c:v>1.8E-5</c:v>
                </c:pt>
                <c:pt idx="24848">
                  <c:v>2.0000000000000002E-5</c:v>
                </c:pt>
                <c:pt idx="24849">
                  <c:v>2.0999999999999999E-5</c:v>
                </c:pt>
                <c:pt idx="24850">
                  <c:v>2.3E-5</c:v>
                </c:pt>
                <c:pt idx="24851">
                  <c:v>2.4000000000000001E-5</c:v>
                </c:pt>
                <c:pt idx="24852">
                  <c:v>2.5999999999999998E-5</c:v>
                </c:pt>
                <c:pt idx="24853">
                  <c:v>2.6999999999999999E-5</c:v>
                </c:pt>
                <c:pt idx="24854">
                  <c:v>2.8E-5</c:v>
                </c:pt>
                <c:pt idx="24855">
                  <c:v>3.0000000000000001E-5</c:v>
                </c:pt>
                <c:pt idx="24856">
                  <c:v>3.1000000000000001E-5</c:v>
                </c:pt>
                <c:pt idx="24857">
                  <c:v>3.1999999999999999E-5</c:v>
                </c:pt>
                <c:pt idx="24858">
                  <c:v>3.3000000000000003E-5</c:v>
                </c:pt>
                <c:pt idx="24859">
                  <c:v>3.4E-5</c:v>
                </c:pt>
                <c:pt idx="24860">
                  <c:v>3.4999999999999997E-5</c:v>
                </c:pt>
                <c:pt idx="24861">
                  <c:v>3.4999999999999997E-5</c:v>
                </c:pt>
                <c:pt idx="24862">
                  <c:v>3.6000000000000001E-5</c:v>
                </c:pt>
                <c:pt idx="24863">
                  <c:v>3.6999999999999998E-5</c:v>
                </c:pt>
                <c:pt idx="24864">
                  <c:v>3.6999999999999998E-5</c:v>
                </c:pt>
                <c:pt idx="24865">
                  <c:v>3.6999999999999998E-5</c:v>
                </c:pt>
                <c:pt idx="24866">
                  <c:v>3.8000000000000002E-5</c:v>
                </c:pt>
                <c:pt idx="24867">
                  <c:v>3.8000000000000002E-5</c:v>
                </c:pt>
                <c:pt idx="24868">
                  <c:v>3.8000000000000002E-5</c:v>
                </c:pt>
                <c:pt idx="24869">
                  <c:v>3.8000000000000002E-5</c:v>
                </c:pt>
                <c:pt idx="24870">
                  <c:v>3.8000000000000002E-5</c:v>
                </c:pt>
                <c:pt idx="24871">
                  <c:v>3.6999999999999998E-5</c:v>
                </c:pt>
                <c:pt idx="24872">
                  <c:v>3.6999999999999998E-5</c:v>
                </c:pt>
                <c:pt idx="24873">
                  <c:v>3.6999999999999998E-5</c:v>
                </c:pt>
                <c:pt idx="24874">
                  <c:v>3.6000000000000001E-5</c:v>
                </c:pt>
                <c:pt idx="24875">
                  <c:v>3.4999999999999997E-5</c:v>
                </c:pt>
                <c:pt idx="24876">
                  <c:v>3.4999999999999997E-5</c:v>
                </c:pt>
                <c:pt idx="24877">
                  <c:v>3.4E-5</c:v>
                </c:pt>
                <c:pt idx="24878">
                  <c:v>3.3000000000000003E-5</c:v>
                </c:pt>
                <c:pt idx="24879">
                  <c:v>3.1999999999999999E-5</c:v>
                </c:pt>
                <c:pt idx="24880">
                  <c:v>3.1000000000000001E-5</c:v>
                </c:pt>
                <c:pt idx="24881">
                  <c:v>3.0000000000000001E-5</c:v>
                </c:pt>
                <c:pt idx="24882">
                  <c:v>2.9E-5</c:v>
                </c:pt>
                <c:pt idx="24883">
                  <c:v>2.8E-5</c:v>
                </c:pt>
                <c:pt idx="24884">
                  <c:v>2.5999999999999998E-5</c:v>
                </c:pt>
                <c:pt idx="24885">
                  <c:v>2.5000000000000001E-5</c:v>
                </c:pt>
                <c:pt idx="24886">
                  <c:v>2.4000000000000001E-5</c:v>
                </c:pt>
                <c:pt idx="24887">
                  <c:v>2.3E-5</c:v>
                </c:pt>
                <c:pt idx="24888">
                  <c:v>2.0999999999999999E-5</c:v>
                </c:pt>
                <c:pt idx="24889">
                  <c:v>2.0000000000000002E-5</c:v>
                </c:pt>
                <c:pt idx="24890">
                  <c:v>1.9000000000000001E-5</c:v>
                </c:pt>
                <c:pt idx="24891">
                  <c:v>1.7E-5</c:v>
                </c:pt>
                <c:pt idx="24892">
                  <c:v>1.5999999999999999E-5</c:v>
                </c:pt>
                <c:pt idx="24893">
                  <c:v>1.5E-5</c:v>
                </c:pt>
                <c:pt idx="24894">
                  <c:v>1.2999999999999999E-5</c:v>
                </c:pt>
                <c:pt idx="24895">
                  <c:v>1.2E-5</c:v>
                </c:pt>
                <c:pt idx="24896">
                  <c:v>1.1E-5</c:v>
                </c:pt>
                <c:pt idx="24897">
                  <c:v>1.0000000000000001E-5</c:v>
                </c:pt>
                <c:pt idx="24898">
                  <c:v>9.0000000000000002E-6</c:v>
                </c:pt>
                <c:pt idx="24899">
                  <c:v>7.9999999999999996E-6</c:v>
                </c:pt>
                <c:pt idx="24900">
                  <c:v>6.9999999999999999E-6</c:v>
                </c:pt>
                <c:pt idx="24901">
                  <c:v>6.9999999999999999E-6</c:v>
                </c:pt>
                <c:pt idx="24902">
                  <c:v>6.0000000000000002E-6</c:v>
                </c:pt>
                <c:pt idx="24903">
                  <c:v>6.0000000000000002E-6</c:v>
                </c:pt>
                <c:pt idx="24904">
                  <c:v>6.0000000000000002E-6</c:v>
                </c:pt>
                <c:pt idx="24905">
                  <c:v>6.0000000000000002E-6</c:v>
                </c:pt>
                <c:pt idx="24906">
                  <c:v>6.0000000000000002E-6</c:v>
                </c:pt>
                <c:pt idx="24907">
                  <c:v>6.0000000000000002E-6</c:v>
                </c:pt>
                <c:pt idx="24908">
                  <c:v>6.0000000000000002E-6</c:v>
                </c:pt>
                <c:pt idx="24909">
                  <c:v>6.0000000000000002E-6</c:v>
                </c:pt>
                <c:pt idx="24910">
                  <c:v>6.0000000000000002E-6</c:v>
                </c:pt>
                <c:pt idx="24911">
                  <c:v>6.0000000000000002E-6</c:v>
                </c:pt>
                <c:pt idx="24912">
                  <c:v>6.0000000000000002E-6</c:v>
                </c:pt>
                <c:pt idx="24913">
                  <c:v>6.0000000000000002E-6</c:v>
                </c:pt>
                <c:pt idx="24914">
                  <c:v>6.0000000000000002E-6</c:v>
                </c:pt>
                <c:pt idx="24915">
                  <c:v>6.0000000000000002E-6</c:v>
                </c:pt>
                <c:pt idx="24916">
                  <c:v>5.0000000000000004E-6</c:v>
                </c:pt>
                <c:pt idx="24917">
                  <c:v>5.0000000000000004E-6</c:v>
                </c:pt>
                <c:pt idx="24918">
                  <c:v>5.0000000000000004E-6</c:v>
                </c:pt>
                <c:pt idx="24919">
                  <c:v>3.9999999999999998E-6</c:v>
                </c:pt>
                <c:pt idx="24920">
                  <c:v>3.9999999999999998E-6</c:v>
                </c:pt>
                <c:pt idx="24921">
                  <c:v>3.0000000000000001E-6</c:v>
                </c:pt>
                <c:pt idx="24922">
                  <c:v>1.9999999999999999E-6</c:v>
                </c:pt>
                <c:pt idx="24923">
                  <c:v>1.9999999999999999E-6</c:v>
                </c:pt>
                <c:pt idx="24924">
                  <c:v>9.9999999999999995E-7</c:v>
                </c:pt>
                <c:pt idx="24925">
                  <c:v>9.9999999999999995E-7</c:v>
                </c:pt>
                <c:pt idx="24926">
                  <c:v>1.9999999999999999E-6</c:v>
                </c:pt>
                <c:pt idx="24927">
                  <c:v>3.0000000000000001E-6</c:v>
                </c:pt>
                <c:pt idx="24928">
                  <c:v>3.9999999999999998E-6</c:v>
                </c:pt>
                <c:pt idx="24929">
                  <c:v>5.0000000000000004E-6</c:v>
                </c:pt>
                <c:pt idx="24930">
                  <c:v>6.0000000000000002E-6</c:v>
                </c:pt>
                <c:pt idx="24931">
                  <c:v>7.9999999999999996E-6</c:v>
                </c:pt>
                <c:pt idx="24932">
                  <c:v>9.0000000000000002E-6</c:v>
                </c:pt>
                <c:pt idx="24933">
                  <c:v>1.0000000000000001E-5</c:v>
                </c:pt>
                <c:pt idx="24934">
                  <c:v>1.2E-5</c:v>
                </c:pt>
                <c:pt idx="24935">
                  <c:v>1.2999999999999999E-5</c:v>
                </c:pt>
                <c:pt idx="24936">
                  <c:v>1.4E-5</c:v>
                </c:pt>
                <c:pt idx="24937">
                  <c:v>1.5999999999999999E-5</c:v>
                </c:pt>
                <c:pt idx="24938">
                  <c:v>1.7E-5</c:v>
                </c:pt>
                <c:pt idx="24939">
                  <c:v>1.9000000000000001E-5</c:v>
                </c:pt>
                <c:pt idx="24940">
                  <c:v>2.0000000000000002E-5</c:v>
                </c:pt>
                <c:pt idx="24941">
                  <c:v>2.0999999999999999E-5</c:v>
                </c:pt>
                <c:pt idx="24942">
                  <c:v>2.3E-5</c:v>
                </c:pt>
                <c:pt idx="24943">
                  <c:v>2.4000000000000001E-5</c:v>
                </c:pt>
                <c:pt idx="24944">
                  <c:v>2.5000000000000001E-5</c:v>
                </c:pt>
                <c:pt idx="24945">
                  <c:v>2.5999999999999998E-5</c:v>
                </c:pt>
                <c:pt idx="24946">
                  <c:v>2.8E-5</c:v>
                </c:pt>
                <c:pt idx="24947">
                  <c:v>2.9E-5</c:v>
                </c:pt>
                <c:pt idx="24948">
                  <c:v>3.0000000000000001E-5</c:v>
                </c:pt>
                <c:pt idx="24949">
                  <c:v>3.1000000000000001E-5</c:v>
                </c:pt>
                <c:pt idx="24950">
                  <c:v>3.1999999999999999E-5</c:v>
                </c:pt>
                <c:pt idx="24951">
                  <c:v>3.3000000000000003E-5</c:v>
                </c:pt>
                <c:pt idx="24952">
                  <c:v>3.3000000000000003E-5</c:v>
                </c:pt>
                <c:pt idx="24953">
                  <c:v>3.4E-5</c:v>
                </c:pt>
                <c:pt idx="24954">
                  <c:v>3.4999999999999997E-5</c:v>
                </c:pt>
                <c:pt idx="24955">
                  <c:v>3.4999999999999997E-5</c:v>
                </c:pt>
                <c:pt idx="24956">
                  <c:v>3.6000000000000001E-5</c:v>
                </c:pt>
                <c:pt idx="24957">
                  <c:v>3.6000000000000001E-5</c:v>
                </c:pt>
                <c:pt idx="24958">
                  <c:v>3.6999999999999998E-5</c:v>
                </c:pt>
                <c:pt idx="24959">
                  <c:v>3.6999999999999998E-5</c:v>
                </c:pt>
                <c:pt idx="24960">
                  <c:v>3.6999999999999998E-5</c:v>
                </c:pt>
                <c:pt idx="24961">
                  <c:v>3.6999999999999998E-5</c:v>
                </c:pt>
                <c:pt idx="24962">
                  <c:v>3.6999999999999998E-5</c:v>
                </c:pt>
                <c:pt idx="24963">
                  <c:v>3.6999999999999998E-5</c:v>
                </c:pt>
                <c:pt idx="24964">
                  <c:v>3.6999999999999998E-5</c:v>
                </c:pt>
                <c:pt idx="24965">
                  <c:v>3.6999999999999998E-5</c:v>
                </c:pt>
                <c:pt idx="24966">
                  <c:v>3.6999999999999998E-5</c:v>
                </c:pt>
                <c:pt idx="24967">
                  <c:v>3.6999999999999998E-5</c:v>
                </c:pt>
                <c:pt idx="24968">
                  <c:v>3.6000000000000001E-5</c:v>
                </c:pt>
                <c:pt idx="24969">
                  <c:v>3.6000000000000001E-5</c:v>
                </c:pt>
                <c:pt idx="24970">
                  <c:v>3.4999999999999997E-5</c:v>
                </c:pt>
                <c:pt idx="24971">
                  <c:v>3.4999999999999997E-5</c:v>
                </c:pt>
                <c:pt idx="24972">
                  <c:v>3.4E-5</c:v>
                </c:pt>
                <c:pt idx="24973">
                  <c:v>3.3000000000000003E-5</c:v>
                </c:pt>
                <c:pt idx="24974">
                  <c:v>3.3000000000000003E-5</c:v>
                </c:pt>
                <c:pt idx="24975">
                  <c:v>3.1999999999999999E-5</c:v>
                </c:pt>
                <c:pt idx="24976">
                  <c:v>3.1000000000000001E-5</c:v>
                </c:pt>
                <c:pt idx="24977">
                  <c:v>3.0000000000000001E-5</c:v>
                </c:pt>
                <c:pt idx="24978">
                  <c:v>2.9E-5</c:v>
                </c:pt>
                <c:pt idx="24979">
                  <c:v>2.8E-5</c:v>
                </c:pt>
                <c:pt idx="24980">
                  <c:v>2.6999999999999999E-5</c:v>
                </c:pt>
                <c:pt idx="24981">
                  <c:v>2.5999999999999998E-5</c:v>
                </c:pt>
                <c:pt idx="24982">
                  <c:v>2.5000000000000001E-5</c:v>
                </c:pt>
                <c:pt idx="24983">
                  <c:v>2.4000000000000001E-5</c:v>
                </c:pt>
                <c:pt idx="24984">
                  <c:v>2.3E-5</c:v>
                </c:pt>
                <c:pt idx="24985">
                  <c:v>2.1999999999999999E-5</c:v>
                </c:pt>
                <c:pt idx="24986">
                  <c:v>2.0999999999999999E-5</c:v>
                </c:pt>
                <c:pt idx="24987">
                  <c:v>2.0000000000000002E-5</c:v>
                </c:pt>
                <c:pt idx="24988">
                  <c:v>1.9000000000000001E-5</c:v>
                </c:pt>
                <c:pt idx="24989">
                  <c:v>1.8E-5</c:v>
                </c:pt>
                <c:pt idx="24990">
                  <c:v>1.8E-5</c:v>
                </c:pt>
                <c:pt idx="24991">
                  <c:v>1.7E-5</c:v>
                </c:pt>
                <c:pt idx="24992">
                  <c:v>1.5999999999999999E-5</c:v>
                </c:pt>
                <c:pt idx="24993">
                  <c:v>1.5999999999999999E-5</c:v>
                </c:pt>
                <c:pt idx="24994">
                  <c:v>1.5E-5</c:v>
                </c:pt>
                <c:pt idx="24995">
                  <c:v>1.5E-5</c:v>
                </c:pt>
                <c:pt idx="24996">
                  <c:v>1.4E-5</c:v>
                </c:pt>
                <c:pt idx="24997">
                  <c:v>1.4E-5</c:v>
                </c:pt>
                <c:pt idx="24998">
                  <c:v>1.4E-5</c:v>
                </c:pt>
                <c:pt idx="24999">
                  <c:v>1.4E-5</c:v>
                </c:pt>
                <c:pt idx="25000">
                  <c:v>1.2999999999999999E-5</c:v>
                </c:pt>
                <c:pt idx="25001">
                  <c:v>1.2999999999999999E-5</c:v>
                </c:pt>
                <c:pt idx="25002">
                  <c:v>1.2999999999999999E-5</c:v>
                </c:pt>
                <c:pt idx="25003">
                  <c:v>1.4E-5</c:v>
                </c:pt>
                <c:pt idx="25004">
                  <c:v>1.4E-5</c:v>
                </c:pt>
                <c:pt idx="25005">
                  <c:v>1.4E-5</c:v>
                </c:pt>
                <c:pt idx="25006">
                  <c:v>1.4E-5</c:v>
                </c:pt>
                <c:pt idx="25007">
                  <c:v>1.4E-5</c:v>
                </c:pt>
                <c:pt idx="25008">
                  <c:v>1.4E-5</c:v>
                </c:pt>
                <c:pt idx="25009">
                  <c:v>1.4E-5</c:v>
                </c:pt>
                <c:pt idx="25010">
                  <c:v>1.5E-5</c:v>
                </c:pt>
                <c:pt idx="25011">
                  <c:v>1.5E-5</c:v>
                </c:pt>
                <c:pt idx="25012">
                  <c:v>1.5E-5</c:v>
                </c:pt>
                <c:pt idx="25013">
                  <c:v>1.5E-5</c:v>
                </c:pt>
                <c:pt idx="25014">
                  <c:v>1.5E-5</c:v>
                </c:pt>
                <c:pt idx="25015">
                  <c:v>1.5E-5</c:v>
                </c:pt>
                <c:pt idx="25016">
                  <c:v>1.5E-5</c:v>
                </c:pt>
                <c:pt idx="25017">
                  <c:v>1.5E-5</c:v>
                </c:pt>
                <c:pt idx="25018">
                  <c:v>1.5E-5</c:v>
                </c:pt>
                <c:pt idx="25019">
                  <c:v>1.5E-5</c:v>
                </c:pt>
                <c:pt idx="25020">
                  <c:v>1.5E-5</c:v>
                </c:pt>
                <c:pt idx="25021">
                  <c:v>1.5E-5</c:v>
                </c:pt>
                <c:pt idx="25022">
                  <c:v>1.5E-5</c:v>
                </c:pt>
                <c:pt idx="25023">
                  <c:v>1.4E-5</c:v>
                </c:pt>
                <c:pt idx="25024">
                  <c:v>1.4E-5</c:v>
                </c:pt>
                <c:pt idx="25025">
                  <c:v>1.4E-5</c:v>
                </c:pt>
                <c:pt idx="25026">
                  <c:v>1.4E-5</c:v>
                </c:pt>
                <c:pt idx="25027">
                  <c:v>1.4E-5</c:v>
                </c:pt>
                <c:pt idx="25028">
                  <c:v>1.2999999999999999E-5</c:v>
                </c:pt>
                <c:pt idx="25029">
                  <c:v>1.2999999999999999E-5</c:v>
                </c:pt>
                <c:pt idx="25030">
                  <c:v>1.2999999999999999E-5</c:v>
                </c:pt>
                <c:pt idx="25031">
                  <c:v>1.2999999999999999E-5</c:v>
                </c:pt>
                <c:pt idx="25032">
                  <c:v>1.2E-5</c:v>
                </c:pt>
                <c:pt idx="25033">
                  <c:v>1.2E-5</c:v>
                </c:pt>
                <c:pt idx="25034">
                  <c:v>1.2E-5</c:v>
                </c:pt>
                <c:pt idx="25035">
                  <c:v>1.2E-5</c:v>
                </c:pt>
                <c:pt idx="25036">
                  <c:v>1.1E-5</c:v>
                </c:pt>
                <c:pt idx="25037">
                  <c:v>1.1E-5</c:v>
                </c:pt>
                <c:pt idx="25038">
                  <c:v>1.1E-5</c:v>
                </c:pt>
                <c:pt idx="25039">
                  <c:v>1.1E-5</c:v>
                </c:pt>
                <c:pt idx="25040">
                  <c:v>1.0000000000000001E-5</c:v>
                </c:pt>
                <c:pt idx="25041">
                  <c:v>1.0000000000000001E-5</c:v>
                </c:pt>
                <c:pt idx="25042">
                  <c:v>1.0000000000000001E-5</c:v>
                </c:pt>
                <c:pt idx="25043">
                  <c:v>1.0000000000000001E-5</c:v>
                </c:pt>
                <c:pt idx="25044">
                  <c:v>9.0000000000000002E-6</c:v>
                </c:pt>
                <c:pt idx="25045">
                  <c:v>9.0000000000000002E-6</c:v>
                </c:pt>
                <c:pt idx="25046">
                  <c:v>9.0000000000000002E-6</c:v>
                </c:pt>
                <c:pt idx="25047">
                  <c:v>9.0000000000000002E-6</c:v>
                </c:pt>
                <c:pt idx="25048">
                  <c:v>7.9999999999999996E-6</c:v>
                </c:pt>
                <c:pt idx="25049">
                  <c:v>7.9999999999999996E-6</c:v>
                </c:pt>
                <c:pt idx="25050">
                  <c:v>7.9999999999999996E-6</c:v>
                </c:pt>
                <c:pt idx="25051">
                  <c:v>7.9999999999999996E-6</c:v>
                </c:pt>
                <c:pt idx="25052">
                  <c:v>7.9999999999999996E-6</c:v>
                </c:pt>
                <c:pt idx="25053">
                  <c:v>7.9999999999999996E-6</c:v>
                </c:pt>
                <c:pt idx="25054">
                  <c:v>7.9999999999999996E-6</c:v>
                </c:pt>
                <c:pt idx="25055">
                  <c:v>7.9999999999999996E-6</c:v>
                </c:pt>
                <c:pt idx="25056">
                  <c:v>7.9999999999999996E-6</c:v>
                </c:pt>
                <c:pt idx="25057">
                  <c:v>7.9999999999999996E-6</c:v>
                </c:pt>
                <c:pt idx="25058">
                  <c:v>7.9999999999999996E-6</c:v>
                </c:pt>
                <c:pt idx="25059">
                  <c:v>7.9999999999999996E-6</c:v>
                </c:pt>
                <c:pt idx="25060">
                  <c:v>7.9999999999999996E-6</c:v>
                </c:pt>
                <c:pt idx="25061">
                  <c:v>9.0000000000000002E-6</c:v>
                </c:pt>
                <c:pt idx="25062">
                  <c:v>9.0000000000000002E-6</c:v>
                </c:pt>
                <c:pt idx="25063">
                  <c:v>9.0000000000000002E-6</c:v>
                </c:pt>
                <c:pt idx="25064">
                  <c:v>1.0000000000000001E-5</c:v>
                </c:pt>
                <c:pt idx="25065">
                  <c:v>1.0000000000000001E-5</c:v>
                </c:pt>
                <c:pt idx="25066">
                  <c:v>1.1E-5</c:v>
                </c:pt>
                <c:pt idx="25067">
                  <c:v>1.2E-5</c:v>
                </c:pt>
                <c:pt idx="25068">
                  <c:v>1.2E-5</c:v>
                </c:pt>
                <c:pt idx="25069">
                  <c:v>1.2999999999999999E-5</c:v>
                </c:pt>
                <c:pt idx="25070">
                  <c:v>1.2999999999999999E-5</c:v>
                </c:pt>
                <c:pt idx="25071">
                  <c:v>1.4E-5</c:v>
                </c:pt>
                <c:pt idx="25072">
                  <c:v>1.5E-5</c:v>
                </c:pt>
                <c:pt idx="25073">
                  <c:v>1.5E-5</c:v>
                </c:pt>
                <c:pt idx="25074">
                  <c:v>1.5999999999999999E-5</c:v>
                </c:pt>
                <c:pt idx="25075">
                  <c:v>1.5999999999999999E-5</c:v>
                </c:pt>
                <c:pt idx="25076">
                  <c:v>1.7E-5</c:v>
                </c:pt>
                <c:pt idx="25077">
                  <c:v>1.8E-5</c:v>
                </c:pt>
                <c:pt idx="25078">
                  <c:v>1.8E-5</c:v>
                </c:pt>
                <c:pt idx="25079">
                  <c:v>1.9000000000000001E-5</c:v>
                </c:pt>
                <c:pt idx="25080">
                  <c:v>1.9000000000000001E-5</c:v>
                </c:pt>
                <c:pt idx="25081">
                  <c:v>2.0000000000000002E-5</c:v>
                </c:pt>
                <c:pt idx="25082">
                  <c:v>2.0000000000000002E-5</c:v>
                </c:pt>
                <c:pt idx="25083">
                  <c:v>2.0999999999999999E-5</c:v>
                </c:pt>
                <c:pt idx="25084">
                  <c:v>2.0999999999999999E-5</c:v>
                </c:pt>
                <c:pt idx="25085">
                  <c:v>2.0999999999999999E-5</c:v>
                </c:pt>
                <c:pt idx="25086">
                  <c:v>2.1999999999999999E-5</c:v>
                </c:pt>
                <c:pt idx="25087">
                  <c:v>2.1999999999999999E-5</c:v>
                </c:pt>
                <c:pt idx="25088">
                  <c:v>2.1999999999999999E-5</c:v>
                </c:pt>
                <c:pt idx="25089">
                  <c:v>2.1999999999999999E-5</c:v>
                </c:pt>
                <c:pt idx="25090">
                  <c:v>2.1999999999999999E-5</c:v>
                </c:pt>
                <c:pt idx="25091">
                  <c:v>2.1999999999999999E-5</c:v>
                </c:pt>
                <c:pt idx="25092">
                  <c:v>2.1999999999999999E-5</c:v>
                </c:pt>
                <c:pt idx="25093">
                  <c:v>2.1999999999999999E-5</c:v>
                </c:pt>
                <c:pt idx="25094">
                  <c:v>2.1999999999999999E-5</c:v>
                </c:pt>
                <c:pt idx="25095">
                  <c:v>2.1999999999999999E-5</c:v>
                </c:pt>
                <c:pt idx="25096">
                  <c:v>2.1999999999999999E-5</c:v>
                </c:pt>
                <c:pt idx="25097">
                  <c:v>2.0999999999999999E-5</c:v>
                </c:pt>
                <c:pt idx="25098">
                  <c:v>2.0999999999999999E-5</c:v>
                </c:pt>
                <c:pt idx="25099">
                  <c:v>2.0000000000000002E-5</c:v>
                </c:pt>
                <c:pt idx="25100">
                  <c:v>2.0000000000000002E-5</c:v>
                </c:pt>
                <c:pt idx="25101">
                  <c:v>1.9000000000000001E-5</c:v>
                </c:pt>
                <c:pt idx="25102">
                  <c:v>1.8E-5</c:v>
                </c:pt>
                <c:pt idx="25103">
                  <c:v>1.7E-5</c:v>
                </c:pt>
                <c:pt idx="25104">
                  <c:v>1.7E-5</c:v>
                </c:pt>
                <c:pt idx="25105">
                  <c:v>1.5999999999999999E-5</c:v>
                </c:pt>
                <c:pt idx="25106">
                  <c:v>1.5E-5</c:v>
                </c:pt>
                <c:pt idx="25107">
                  <c:v>1.4E-5</c:v>
                </c:pt>
                <c:pt idx="25108">
                  <c:v>1.2999999999999999E-5</c:v>
                </c:pt>
                <c:pt idx="25109">
                  <c:v>1.2E-5</c:v>
                </c:pt>
                <c:pt idx="25110">
                  <c:v>1.1E-5</c:v>
                </c:pt>
                <c:pt idx="25111">
                  <c:v>1.0000000000000001E-5</c:v>
                </c:pt>
                <c:pt idx="25112">
                  <c:v>9.0000000000000002E-6</c:v>
                </c:pt>
                <c:pt idx="25113">
                  <c:v>7.9999999999999996E-6</c:v>
                </c:pt>
                <c:pt idx="25114">
                  <c:v>6.9999999999999999E-6</c:v>
                </c:pt>
                <c:pt idx="25115">
                  <c:v>6.0000000000000002E-6</c:v>
                </c:pt>
                <c:pt idx="25116">
                  <c:v>6.0000000000000002E-6</c:v>
                </c:pt>
                <c:pt idx="25117">
                  <c:v>6.9999999999999999E-6</c:v>
                </c:pt>
                <c:pt idx="25118">
                  <c:v>6.9999999999999999E-6</c:v>
                </c:pt>
                <c:pt idx="25119">
                  <c:v>7.9999999999999996E-6</c:v>
                </c:pt>
                <c:pt idx="25120">
                  <c:v>9.0000000000000002E-6</c:v>
                </c:pt>
                <c:pt idx="25121">
                  <c:v>1.1E-5</c:v>
                </c:pt>
                <c:pt idx="25122">
                  <c:v>1.2E-5</c:v>
                </c:pt>
                <c:pt idx="25123">
                  <c:v>1.2999999999999999E-5</c:v>
                </c:pt>
                <c:pt idx="25124">
                  <c:v>1.5E-5</c:v>
                </c:pt>
                <c:pt idx="25125">
                  <c:v>1.7E-5</c:v>
                </c:pt>
                <c:pt idx="25126">
                  <c:v>1.8E-5</c:v>
                </c:pt>
                <c:pt idx="25127">
                  <c:v>2.0000000000000002E-5</c:v>
                </c:pt>
                <c:pt idx="25128">
                  <c:v>2.0999999999999999E-5</c:v>
                </c:pt>
                <c:pt idx="25129">
                  <c:v>2.3E-5</c:v>
                </c:pt>
                <c:pt idx="25130">
                  <c:v>2.4000000000000001E-5</c:v>
                </c:pt>
                <c:pt idx="25131">
                  <c:v>2.5999999999999998E-5</c:v>
                </c:pt>
                <c:pt idx="25132">
                  <c:v>2.6999999999999999E-5</c:v>
                </c:pt>
                <c:pt idx="25133">
                  <c:v>2.9E-5</c:v>
                </c:pt>
                <c:pt idx="25134">
                  <c:v>3.0000000000000001E-5</c:v>
                </c:pt>
                <c:pt idx="25135">
                  <c:v>3.1000000000000001E-5</c:v>
                </c:pt>
                <c:pt idx="25136">
                  <c:v>3.3000000000000003E-5</c:v>
                </c:pt>
                <c:pt idx="25137">
                  <c:v>3.4E-5</c:v>
                </c:pt>
                <c:pt idx="25138">
                  <c:v>3.4999999999999997E-5</c:v>
                </c:pt>
                <c:pt idx="25139">
                  <c:v>3.6000000000000001E-5</c:v>
                </c:pt>
                <c:pt idx="25140">
                  <c:v>3.6999999999999998E-5</c:v>
                </c:pt>
                <c:pt idx="25141">
                  <c:v>3.8000000000000002E-5</c:v>
                </c:pt>
                <c:pt idx="25142">
                  <c:v>3.8999999999999999E-5</c:v>
                </c:pt>
                <c:pt idx="25143">
                  <c:v>4.0000000000000003E-5</c:v>
                </c:pt>
                <c:pt idx="25144">
                  <c:v>4.0000000000000003E-5</c:v>
                </c:pt>
                <c:pt idx="25145">
                  <c:v>4.1E-5</c:v>
                </c:pt>
                <c:pt idx="25146">
                  <c:v>4.1E-5</c:v>
                </c:pt>
                <c:pt idx="25147">
                  <c:v>4.1999999999999998E-5</c:v>
                </c:pt>
                <c:pt idx="25148">
                  <c:v>4.1999999999999998E-5</c:v>
                </c:pt>
                <c:pt idx="25149">
                  <c:v>4.1999999999999998E-5</c:v>
                </c:pt>
                <c:pt idx="25150">
                  <c:v>4.1999999999999998E-5</c:v>
                </c:pt>
                <c:pt idx="25151">
                  <c:v>4.1999999999999998E-5</c:v>
                </c:pt>
                <c:pt idx="25152">
                  <c:v>4.1999999999999998E-5</c:v>
                </c:pt>
                <c:pt idx="25153">
                  <c:v>4.1999999999999998E-5</c:v>
                </c:pt>
                <c:pt idx="25154">
                  <c:v>4.1999999999999998E-5</c:v>
                </c:pt>
                <c:pt idx="25155">
                  <c:v>4.1E-5</c:v>
                </c:pt>
                <c:pt idx="25156">
                  <c:v>4.1E-5</c:v>
                </c:pt>
                <c:pt idx="25157">
                  <c:v>4.0000000000000003E-5</c:v>
                </c:pt>
                <c:pt idx="25158">
                  <c:v>4.0000000000000003E-5</c:v>
                </c:pt>
                <c:pt idx="25159">
                  <c:v>3.8999999999999999E-5</c:v>
                </c:pt>
                <c:pt idx="25160">
                  <c:v>3.8000000000000002E-5</c:v>
                </c:pt>
                <c:pt idx="25161">
                  <c:v>3.6999999999999998E-5</c:v>
                </c:pt>
                <c:pt idx="25162">
                  <c:v>3.6000000000000001E-5</c:v>
                </c:pt>
                <c:pt idx="25163">
                  <c:v>3.4999999999999997E-5</c:v>
                </c:pt>
                <c:pt idx="25164">
                  <c:v>3.4E-5</c:v>
                </c:pt>
                <c:pt idx="25165">
                  <c:v>3.1999999999999999E-5</c:v>
                </c:pt>
                <c:pt idx="25166">
                  <c:v>3.1000000000000001E-5</c:v>
                </c:pt>
                <c:pt idx="25167">
                  <c:v>3.0000000000000001E-5</c:v>
                </c:pt>
                <c:pt idx="25168">
                  <c:v>2.8E-5</c:v>
                </c:pt>
                <c:pt idx="25169">
                  <c:v>2.6999999999999999E-5</c:v>
                </c:pt>
                <c:pt idx="25170">
                  <c:v>2.5000000000000001E-5</c:v>
                </c:pt>
                <c:pt idx="25171">
                  <c:v>2.3E-5</c:v>
                </c:pt>
                <c:pt idx="25172">
                  <c:v>2.1999999999999999E-5</c:v>
                </c:pt>
                <c:pt idx="25173">
                  <c:v>2.0000000000000002E-5</c:v>
                </c:pt>
                <c:pt idx="25174">
                  <c:v>1.8E-5</c:v>
                </c:pt>
                <c:pt idx="25175">
                  <c:v>1.7E-5</c:v>
                </c:pt>
                <c:pt idx="25176">
                  <c:v>1.5E-5</c:v>
                </c:pt>
                <c:pt idx="25177">
                  <c:v>1.2999999999999999E-5</c:v>
                </c:pt>
                <c:pt idx="25178">
                  <c:v>1.2E-5</c:v>
                </c:pt>
                <c:pt idx="25179">
                  <c:v>1.0000000000000001E-5</c:v>
                </c:pt>
                <c:pt idx="25180">
                  <c:v>7.9999999999999996E-6</c:v>
                </c:pt>
                <c:pt idx="25181">
                  <c:v>6.9999999999999999E-6</c:v>
                </c:pt>
                <c:pt idx="25182">
                  <c:v>6.0000000000000002E-6</c:v>
                </c:pt>
                <c:pt idx="25183">
                  <c:v>5.0000000000000004E-6</c:v>
                </c:pt>
                <c:pt idx="25184">
                  <c:v>3.9999999999999998E-6</c:v>
                </c:pt>
                <c:pt idx="25185">
                  <c:v>5.0000000000000004E-6</c:v>
                </c:pt>
                <c:pt idx="25186">
                  <c:v>6.0000000000000002E-6</c:v>
                </c:pt>
                <c:pt idx="25187">
                  <c:v>6.9999999999999999E-6</c:v>
                </c:pt>
                <c:pt idx="25188">
                  <c:v>7.9999999999999996E-6</c:v>
                </c:pt>
                <c:pt idx="25189">
                  <c:v>1.0000000000000001E-5</c:v>
                </c:pt>
                <c:pt idx="25190">
                  <c:v>1.1E-5</c:v>
                </c:pt>
                <c:pt idx="25191">
                  <c:v>1.2E-5</c:v>
                </c:pt>
                <c:pt idx="25192">
                  <c:v>1.4E-5</c:v>
                </c:pt>
                <c:pt idx="25193">
                  <c:v>1.5E-5</c:v>
                </c:pt>
                <c:pt idx="25194">
                  <c:v>1.5999999999999999E-5</c:v>
                </c:pt>
                <c:pt idx="25195">
                  <c:v>1.7E-5</c:v>
                </c:pt>
                <c:pt idx="25196">
                  <c:v>1.8E-5</c:v>
                </c:pt>
                <c:pt idx="25197">
                  <c:v>1.9000000000000001E-5</c:v>
                </c:pt>
                <c:pt idx="25198">
                  <c:v>2.0000000000000002E-5</c:v>
                </c:pt>
                <c:pt idx="25199">
                  <c:v>2.0999999999999999E-5</c:v>
                </c:pt>
                <c:pt idx="25200">
                  <c:v>2.1999999999999999E-5</c:v>
                </c:pt>
                <c:pt idx="25201">
                  <c:v>2.1999999999999999E-5</c:v>
                </c:pt>
                <c:pt idx="25202">
                  <c:v>2.3E-5</c:v>
                </c:pt>
                <c:pt idx="25203">
                  <c:v>2.3E-5</c:v>
                </c:pt>
                <c:pt idx="25204">
                  <c:v>2.4000000000000001E-5</c:v>
                </c:pt>
                <c:pt idx="25205">
                  <c:v>2.4000000000000001E-5</c:v>
                </c:pt>
                <c:pt idx="25206">
                  <c:v>2.4000000000000001E-5</c:v>
                </c:pt>
                <c:pt idx="25207">
                  <c:v>2.4000000000000001E-5</c:v>
                </c:pt>
                <c:pt idx="25208">
                  <c:v>2.4000000000000001E-5</c:v>
                </c:pt>
                <c:pt idx="25209">
                  <c:v>2.4000000000000001E-5</c:v>
                </c:pt>
                <c:pt idx="25210">
                  <c:v>2.3E-5</c:v>
                </c:pt>
                <c:pt idx="25211">
                  <c:v>2.3E-5</c:v>
                </c:pt>
                <c:pt idx="25212">
                  <c:v>2.3E-5</c:v>
                </c:pt>
                <c:pt idx="25213">
                  <c:v>2.1999999999999999E-5</c:v>
                </c:pt>
                <c:pt idx="25214">
                  <c:v>2.0999999999999999E-5</c:v>
                </c:pt>
                <c:pt idx="25215">
                  <c:v>2.0999999999999999E-5</c:v>
                </c:pt>
                <c:pt idx="25216">
                  <c:v>2.0000000000000002E-5</c:v>
                </c:pt>
                <c:pt idx="25217">
                  <c:v>1.9000000000000001E-5</c:v>
                </c:pt>
                <c:pt idx="25218">
                  <c:v>1.8E-5</c:v>
                </c:pt>
                <c:pt idx="25219">
                  <c:v>1.7E-5</c:v>
                </c:pt>
                <c:pt idx="25220">
                  <c:v>1.7E-5</c:v>
                </c:pt>
                <c:pt idx="25221">
                  <c:v>1.5999999999999999E-5</c:v>
                </c:pt>
                <c:pt idx="25222">
                  <c:v>1.5E-5</c:v>
                </c:pt>
                <c:pt idx="25223">
                  <c:v>1.5E-5</c:v>
                </c:pt>
                <c:pt idx="25224">
                  <c:v>1.4E-5</c:v>
                </c:pt>
                <c:pt idx="25225">
                  <c:v>1.4E-5</c:v>
                </c:pt>
                <c:pt idx="25226">
                  <c:v>1.4E-5</c:v>
                </c:pt>
                <c:pt idx="25227">
                  <c:v>1.5E-5</c:v>
                </c:pt>
                <c:pt idx="25228">
                  <c:v>1.5999999999999999E-5</c:v>
                </c:pt>
                <c:pt idx="25229">
                  <c:v>1.7E-5</c:v>
                </c:pt>
                <c:pt idx="25230">
                  <c:v>1.8E-5</c:v>
                </c:pt>
                <c:pt idx="25231">
                  <c:v>1.9000000000000001E-5</c:v>
                </c:pt>
                <c:pt idx="25232">
                  <c:v>2.0999999999999999E-5</c:v>
                </c:pt>
                <c:pt idx="25233">
                  <c:v>2.3E-5</c:v>
                </c:pt>
                <c:pt idx="25234">
                  <c:v>2.4000000000000001E-5</c:v>
                </c:pt>
                <c:pt idx="25235">
                  <c:v>2.5999999999999998E-5</c:v>
                </c:pt>
                <c:pt idx="25236">
                  <c:v>2.8E-5</c:v>
                </c:pt>
                <c:pt idx="25237">
                  <c:v>3.0000000000000001E-5</c:v>
                </c:pt>
                <c:pt idx="25238">
                  <c:v>3.1999999999999999E-5</c:v>
                </c:pt>
                <c:pt idx="25239">
                  <c:v>3.4999999999999997E-5</c:v>
                </c:pt>
                <c:pt idx="25240">
                  <c:v>3.6999999999999998E-5</c:v>
                </c:pt>
                <c:pt idx="25241">
                  <c:v>3.8999999999999999E-5</c:v>
                </c:pt>
                <c:pt idx="25242">
                  <c:v>4.1E-5</c:v>
                </c:pt>
                <c:pt idx="25243">
                  <c:v>4.3000000000000002E-5</c:v>
                </c:pt>
                <c:pt idx="25244">
                  <c:v>4.5000000000000003E-5</c:v>
                </c:pt>
                <c:pt idx="25245">
                  <c:v>4.6999999999999997E-5</c:v>
                </c:pt>
                <c:pt idx="25246">
                  <c:v>4.8999999999999998E-5</c:v>
                </c:pt>
                <c:pt idx="25247">
                  <c:v>5.1E-5</c:v>
                </c:pt>
                <c:pt idx="25248">
                  <c:v>5.1999999999999997E-5</c:v>
                </c:pt>
                <c:pt idx="25249">
                  <c:v>5.3999999999999998E-5</c:v>
                </c:pt>
                <c:pt idx="25250">
                  <c:v>5.5999999999999999E-5</c:v>
                </c:pt>
                <c:pt idx="25251">
                  <c:v>5.7000000000000003E-5</c:v>
                </c:pt>
                <c:pt idx="25252">
                  <c:v>5.8999999999999998E-5</c:v>
                </c:pt>
                <c:pt idx="25253">
                  <c:v>6.0000000000000002E-5</c:v>
                </c:pt>
                <c:pt idx="25254">
                  <c:v>6.2000000000000003E-5</c:v>
                </c:pt>
                <c:pt idx="25255">
                  <c:v>6.3E-5</c:v>
                </c:pt>
                <c:pt idx="25256">
                  <c:v>6.3999999999999997E-5</c:v>
                </c:pt>
                <c:pt idx="25257">
                  <c:v>6.4999999999999994E-5</c:v>
                </c:pt>
                <c:pt idx="25258">
                  <c:v>6.6000000000000005E-5</c:v>
                </c:pt>
                <c:pt idx="25259">
                  <c:v>6.7000000000000002E-5</c:v>
                </c:pt>
                <c:pt idx="25260">
                  <c:v>6.7000000000000002E-5</c:v>
                </c:pt>
                <c:pt idx="25261">
                  <c:v>6.7999999999999999E-5</c:v>
                </c:pt>
                <c:pt idx="25262">
                  <c:v>6.7999999999999999E-5</c:v>
                </c:pt>
                <c:pt idx="25263">
                  <c:v>6.8999999999999997E-5</c:v>
                </c:pt>
                <c:pt idx="25264">
                  <c:v>6.8999999999999997E-5</c:v>
                </c:pt>
                <c:pt idx="25265">
                  <c:v>6.8999999999999997E-5</c:v>
                </c:pt>
                <c:pt idx="25266">
                  <c:v>6.8999999999999997E-5</c:v>
                </c:pt>
                <c:pt idx="25267">
                  <c:v>6.8999999999999997E-5</c:v>
                </c:pt>
                <c:pt idx="25268">
                  <c:v>6.8999999999999997E-5</c:v>
                </c:pt>
                <c:pt idx="25269">
                  <c:v>6.8999999999999997E-5</c:v>
                </c:pt>
                <c:pt idx="25270">
                  <c:v>6.8999999999999997E-5</c:v>
                </c:pt>
                <c:pt idx="25271">
                  <c:v>6.8999999999999997E-5</c:v>
                </c:pt>
                <c:pt idx="25272">
                  <c:v>6.7999999999999999E-5</c:v>
                </c:pt>
                <c:pt idx="25273">
                  <c:v>6.7999999999999999E-5</c:v>
                </c:pt>
                <c:pt idx="25274">
                  <c:v>6.7000000000000002E-5</c:v>
                </c:pt>
                <c:pt idx="25275">
                  <c:v>6.6000000000000005E-5</c:v>
                </c:pt>
                <c:pt idx="25276">
                  <c:v>6.6000000000000005E-5</c:v>
                </c:pt>
                <c:pt idx="25277">
                  <c:v>6.4999999999999994E-5</c:v>
                </c:pt>
                <c:pt idx="25278">
                  <c:v>6.3999999999999997E-5</c:v>
                </c:pt>
                <c:pt idx="25279">
                  <c:v>6.3E-5</c:v>
                </c:pt>
                <c:pt idx="25280">
                  <c:v>6.2000000000000003E-5</c:v>
                </c:pt>
                <c:pt idx="25281">
                  <c:v>6.2000000000000003E-5</c:v>
                </c:pt>
                <c:pt idx="25282">
                  <c:v>6.0999999999999999E-5</c:v>
                </c:pt>
                <c:pt idx="25283">
                  <c:v>6.0000000000000002E-5</c:v>
                </c:pt>
                <c:pt idx="25284">
                  <c:v>5.8999999999999998E-5</c:v>
                </c:pt>
                <c:pt idx="25285">
                  <c:v>5.8E-5</c:v>
                </c:pt>
                <c:pt idx="25286">
                  <c:v>5.7000000000000003E-5</c:v>
                </c:pt>
                <c:pt idx="25287">
                  <c:v>5.5000000000000002E-5</c:v>
                </c:pt>
                <c:pt idx="25288">
                  <c:v>5.3999999999999998E-5</c:v>
                </c:pt>
                <c:pt idx="25289">
                  <c:v>5.3000000000000001E-5</c:v>
                </c:pt>
                <c:pt idx="25290">
                  <c:v>5.1999999999999997E-5</c:v>
                </c:pt>
                <c:pt idx="25291">
                  <c:v>5.1E-5</c:v>
                </c:pt>
                <c:pt idx="25292">
                  <c:v>5.1E-5</c:v>
                </c:pt>
                <c:pt idx="25293">
                  <c:v>5.0000000000000002E-5</c:v>
                </c:pt>
                <c:pt idx="25294">
                  <c:v>4.8999999999999998E-5</c:v>
                </c:pt>
                <c:pt idx="25295">
                  <c:v>4.8000000000000001E-5</c:v>
                </c:pt>
                <c:pt idx="25296">
                  <c:v>4.6999999999999997E-5</c:v>
                </c:pt>
                <c:pt idx="25297">
                  <c:v>4.6E-5</c:v>
                </c:pt>
                <c:pt idx="25298">
                  <c:v>4.5000000000000003E-5</c:v>
                </c:pt>
                <c:pt idx="25299">
                  <c:v>4.3999999999999999E-5</c:v>
                </c:pt>
                <c:pt idx="25300">
                  <c:v>4.3999999999999999E-5</c:v>
                </c:pt>
                <c:pt idx="25301">
                  <c:v>4.3000000000000002E-5</c:v>
                </c:pt>
                <c:pt idx="25302">
                  <c:v>4.1999999999999998E-5</c:v>
                </c:pt>
                <c:pt idx="25303">
                  <c:v>4.1999999999999998E-5</c:v>
                </c:pt>
                <c:pt idx="25304">
                  <c:v>4.1E-5</c:v>
                </c:pt>
                <c:pt idx="25305">
                  <c:v>4.1E-5</c:v>
                </c:pt>
                <c:pt idx="25306">
                  <c:v>4.0000000000000003E-5</c:v>
                </c:pt>
                <c:pt idx="25307">
                  <c:v>4.0000000000000003E-5</c:v>
                </c:pt>
                <c:pt idx="25308">
                  <c:v>3.8999999999999999E-5</c:v>
                </c:pt>
                <c:pt idx="25309">
                  <c:v>3.8999999999999999E-5</c:v>
                </c:pt>
                <c:pt idx="25310">
                  <c:v>3.8999999999999999E-5</c:v>
                </c:pt>
                <c:pt idx="25311">
                  <c:v>3.8000000000000002E-5</c:v>
                </c:pt>
                <c:pt idx="25312">
                  <c:v>3.8000000000000002E-5</c:v>
                </c:pt>
                <c:pt idx="25313">
                  <c:v>3.8000000000000002E-5</c:v>
                </c:pt>
                <c:pt idx="25314">
                  <c:v>3.8000000000000002E-5</c:v>
                </c:pt>
                <c:pt idx="25315">
                  <c:v>3.8000000000000002E-5</c:v>
                </c:pt>
                <c:pt idx="25316">
                  <c:v>3.8000000000000002E-5</c:v>
                </c:pt>
                <c:pt idx="25317">
                  <c:v>3.8000000000000002E-5</c:v>
                </c:pt>
                <c:pt idx="25318">
                  <c:v>3.8000000000000002E-5</c:v>
                </c:pt>
                <c:pt idx="25319">
                  <c:v>3.8000000000000002E-5</c:v>
                </c:pt>
                <c:pt idx="25320">
                  <c:v>3.8000000000000002E-5</c:v>
                </c:pt>
                <c:pt idx="25321">
                  <c:v>3.8000000000000002E-5</c:v>
                </c:pt>
                <c:pt idx="25322">
                  <c:v>3.8000000000000002E-5</c:v>
                </c:pt>
                <c:pt idx="25323">
                  <c:v>3.8000000000000002E-5</c:v>
                </c:pt>
                <c:pt idx="25324">
                  <c:v>3.8000000000000002E-5</c:v>
                </c:pt>
                <c:pt idx="25325">
                  <c:v>3.8000000000000002E-5</c:v>
                </c:pt>
                <c:pt idx="25326">
                  <c:v>3.8000000000000002E-5</c:v>
                </c:pt>
                <c:pt idx="25327">
                  <c:v>3.8000000000000002E-5</c:v>
                </c:pt>
                <c:pt idx="25328">
                  <c:v>3.8000000000000002E-5</c:v>
                </c:pt>
                <c:pt idx="25329">
                  <c:v>3.8000000000000002E-5</c:v>
                </c:pt>
                <c:pt idx="25330">
                  <c:v>3.8000000000000002E-5</c:v>
                </c:pt>
                <c:pt idx="25331">
                  <c:v>3.8000000000000002E-5</c:v>
                </c:pt>
                <c:pt idx="25332">
                  <c:v>3.8000000000000002E-5</c:v>
                </c:pt>
                <c:pt idx="25333">
                  <c:v>3.8000000000000002E-5</c:v>
                </c:pt>
                <c:pt idx="25334">
                  <c:v>3.8000000000000002E-5</c:v>
                </c:pt>
                <c:pt idx="25335">
                  <c:v>3.8000000000000002E-5</c:v>
                </c:pt>
                <c:pt idx="25336">
                  <c:v>3.8000000000000002E-5</c:v>
                </c:pt>
                <c:pt idx="25337">
                  <c:v>3.6999999999999998E-5</c:v>
                </c:pt>
                <c:pt idx="25338">
                  <c:v>3.6999999999999998E-5</c:v>
                </c:pt>
                <c:pt idx="25339">
                  <c:v>3.6999999999999998E-5</c:v>
                </c:pt>
                <c:pt idx="25340">
                  <c:v>3.6999999999999998E-5</c:v>
                </c:pt>
                <c:pt idx="25341">
                  <c:v>3.6000000000000001E-5</c:v>
                </c:pt>
                <c:pt idx="25342">
                  <c:v>3.6000000000000001E-5</c:v>
                </c:pt>
                <c:pt idx="25343">
                  <c:v>3.4999999999999997E-5</c:v>
                </c:pt>
                <c:pt idx="25344">
                  <c:v>3.4999999999999997E-5</c:v>
                </c:pt>
                <c:pt idx="25345">
                  <c:v>3.4E-5</c:v>
                </c:pt>
                <c:pt idx="25346">
                  <c:v>3.4E-5</c:v>
                </c:pt>
                <c:pt idx="25347">
                  <c:v>3.3000000000000003E-5</c:v>
                </c:pt>
                <c:pt idx="25348">
                  <c:v>3.3000000000000003E-5</c:v>
                </c:pt>
                <c:pt idx="25349">
                  <c:v>3.1999999999999999E-5</c:v>
                </c:pt>
                <c:pt idx="25350">
                  <c:v>3.1000000000000001E-5</c:v>
                </c:pt>
                <c:pt idx="25351">
                  <c:v>3.0000000000000001E-5</c:v>
                </c:pt>
                <c:pt idx="25352">
                  <c:v>3.0000000000000001E-5</c:v>
                </c:pt>
                <c:pt idx="25353">
                  <c:v>2.9E-5</c:v>
                </c:pt>
                <c:pt idx="25354">
                  <c:v>2.8E-5</c:v>
                </c:pt>
                <c:pt idx="25355">
                  <c:v>2.6999999999999999E-5</c:v>
                </c:pt>
                <c:pt idx="25356">
                  <c:v>2.5999999999999998E-5</c:v>
                </c:pt>
                <c:pt idx="25357">
                  <c:v>2.5000000000000001E-5</c:v>
                </c:pt>
                <c:pt idx="25358">
                  <c:v>2.4000000000000001E-5</c:v>
                </c:pt>
                <c:pt idx="25359">
                  <c:v>2.4000000000000001E-5</c:v>
                </c:pt>
                <c:pt idx="25360">
                  <c:v>2.3E-5</c:v>
                </c:pt>
                <c:pt idx="25361">
                  <c:v>2.1999999999999999E-5</c:v>
                </c:pt>
                <c:pt idx="25362">
                  <c:v>2.0999999999999999E-5</c:v>
                </c:pt>
                <c:pt idx="25363">
                  <c:v>2.0000000000000002E-5</c:v>
                </c:pt>
                <c:pt idx="25364">
                  <c:v>1.9000000000000001E-5</c:v>
                </c:pt>
                <c:pt idx="25365">
                  <c:v>1.8E-5</c:v>
                </c:pt>
                <c:pt idx="25366">
                  <c:v>1.7E-5</c:v>
                </c:pt>
                <c:pt idx="25367">
                  <c:v>1.5999999999999999E-5</c:v>
                </c:pt>
                <c:pt idx="25368">
                  <c:v>1.5E-5</c:v>
                </c:pt>
                <c:pt idx="25369">
                  <c:v>1.5E-5</c:v>
                </c:pt>
                <c:pt idx="25370">
                  <c:v>1.4E-5</c:v>
                </c:pt>
                <c:pt idx="25371">
                  <c:v>1.4E-5</c:v>
                </c:pt>
                <c:pt idx="25372">
                  <c:v>1.2999999999999999E-5</c:v>
                </c:pt>
                <c:pt idx="25373">
                  <c:v>1.2999999999999999E-5</c:v>
                </c:pt>
                <c:pt idx="25374">
                  <c:v>1.2999999999999999E-5</c:v>
                </c:pt>
                <c:pt idx="25375">
                  <c:v>1.2999999999999999E-5</c:v>
                </c:pt>
                <c:pt idx="25376">
                  <c:v>1.2999999999999999E-5</c:v>
                </c:pt>
                <c:pt idx="25377">
                  <c:v>1.2999999999999999E-5</c:v>
                </c:pt>
                <c:pt idx="25378">
                  <c:v>1.4E-5</c:v>
                </c:pt>
                <c:pt idx="25379">
                  <c:v>1.4E-5</c:v>
                </c:pt>
                <c:pt idx="25380">
                  <c:v>1.5E-5</c:v>
                </c:pt>
                <c:pt idx="25381">
                  <c:v>1.5999999999999999E-5</c:v>
                </c:pt>
                <c:pt idx="25382">
                  <c:v>1.7E-5</c:v>
                </c:pt>
                <c:pt idx="25383">
                  <c:v>1.8E-5</c:v>
                </c:pt>
                <c:pt idx="25384">
                  <c:v>1.9000000000000001E-5</c:v>
                </c:pt>
                <c:pt idx="25385">
                  <c:v>2.0000000000000002E-5</c:v>
                </c:pt>
                <c:pt idx="25386">
                  <c:v>2.0999999999999999E-5</c:v>
                </c:pt>
                <c:pt idx="25387">
                  <c:v>2.1999999999999999E-5</c:v>
                </c:pt>
                <c:pt idx="25388">
                  <c:v>2.3E-5</c:v>
                </c:pt>
                <c:pt idx="25389">
                  <c:v>2.5000000000000001E-5</c:v>
                </c:pt>
                <c:pt idx="25390">
                  <c:v>2.5999999999999998E-5</c:v>
                </c:pt>
                <c:pt idx="25391">
                  <c:v>2.6999999999999999E-5</c:v>
                </c:pt>
                <c:pt idx="25392">
                  <c:v>2.8E-5</c:v>
                </c:pt>
                <c:pt idx="25393">
                  <c:v>2.9E-5</c:v>
                </c:pt>
                <c:pt idx="25394">
                  <c:v>3.0000000000000001E-5</c:v>
                </c:pt>
                <c:pt idx="25395">
                  <c:v>3.1000000000000001E-5</c:v>
                </c:pt>
                <c:pt idx="25396">
                  <c:v>3.3000000000000003E-5</c:v>
                </c:pt>
                <c:pt idx="25397">
                  <c:v>3.4E-5</c:v>
                </c:pt>
                <c:pt idx="25398">
                  <c:v>3.4999999999999997E-5</c:v>
                </c:pt>
                <c:pt idx="25399">
                  <c:v>3.6000000000000001E-5</c:v>
                </c:pt>
                <c:pt idx="25400">
                  <c:v>3.6000000000000001E-5</c:v>
                </c:pt>
                <c:pt idx="25401">
                  <c:v>3.6999999999999998E-5</c:v>
                </c:pt>
                <c:pt idx="25402">
                  <c:v>3.8000000000000002E-5</c:v>
                </c:pt>
                <c:pt idx="25403">
                  <c:v>3.8999999999999999E-5</c:v>
                </c:pt>
                <c:pt idx="25404">
                  <c:v>3.8999999999999999E-5</c:v>
                </c:pt>
                <c:pt idx="25405">
                  <c:v>4.0000000000000003E-5</c:v>
                </c:pt>
                <c:pt idx="25406">
                  <c:v>4.1E-5</c:v>
                </c:pt>
                <c:pt idx="25407">
                  <c:v>4.1E-5</c:v>
                </c:pt>
                <c:pt idx="25408">
                  <c:v>4.1E-5</c:v>
                </c:pt>
                <c:pt idx="25409">
                  <c:v>4.1999999999999998E-5</c:v>
                </c:pt>
                <c:pt idx="25410">
                  <c:v>4.1999999999999998E-5</c:v>
                </c:pt>
                <c:pt idx="25411">
                  <c:v>4.1999999999999998E-5</c:v>
                </c:pt>
                <c:pt idx="25412">
                  <c:v>4.1999999999999998E-5</c:v>
                </c:pt>
                <c:pt idx="25413">
                  <c:v>4.1999999999999998E-5</c:v>
                </c:pt>
                <c:pt idx="25414">
                  <c:v>4.1999999999999998E-5</c:v>
                </c:pt>
                <c:pt idx="25415">
                  <c:v>4.1999999999999998E-5</c:v>
                </c:pt>
                <c:pt idx="25416">
                  <c:v>4.1E-5</c:v>
                </c:pt>
                <c:pt idx="25417">
                  <c:v>4.1E-5</c:v>
                </c:pt>
                <c:pt idx="25418">
                  <c:v>4.1E-5</c:v>
                </c:pt>
                <c:pt idx="25419">
                  <c:v>4.0000000000000003E-5</c:v>
                </c:pt>
                <c:pt idx="25420">
                  <c:v>4.0000000000000003E-5</c:v>
                </c:pt>
                <c:pt idx="25421">
                  <c:v>3.8999999999999999E-5</c:v>
                </c:pt>
                <c:pt idx="25422">
                  <c:v>3.8000000000000002E-5</c:v>
                </c:pt>
                <c:pt idx="25423">
                  <c:v>3.8000000000000002E-5</c:v>
                </c:pt>
                <c:pt idx="25424">
                  <c:v>3.6999999999999998E-5</c:v>
                </c:pt>
                <c:pt idx="25425">
                  <c:v>3.6000000000000001E-5</c:v>
                </c:pt>
                <c:pt idx="25426">
                  <c:v>3.4999999999999997E-5</c:v>
                </c:pt>
                <c:pt idx="25427">
                  <c:v>3.4E-5</c:v>
                </c:pt>
                <c:pt idx="25428">
                  <c:v>3.3000000000000003E-5</c:v>
                </c:pt>
                <c:pt idx="25429">
                  <c:v>3.1999999999999999E-5</c:v>
                </c:pt>
                <c:pt idx="25430">
                  <c:v>3.0000000000000001E-5</c:v>
                </c:pt>
                <c:pt idx="25431">
                  <c:v>2.9E-5</c:v>
                </c:pt>
                <c:pt idx="25432">
                  <c:v>2.8E-5</c:v>
                </c:pt>
                <c:pt idx="25433">
                  <c:v>2.6999999999999999E-5</c:v>
                </c:pt>
                <c:pt idx="25434">
                  <c:v>2.5000000000000001E-5</c:v>
                </c:pt>
                <c:pt idx="25435">
                  <c:v>2.4000000000000001E-5</c:v>
                </c:pt>
                <c:pt idx="25436">
                  <c:v>2.3E-5</c:v>
                </c:pt>
                <c:pt idx="25437">
                  <c:v>2.0999999999999999E-5</c:v>
                </c:pt>
                <c:pt idx="25438">
                  <c:v>2.0000000000000002E-5</c:v>
                </c:pt>
                <c:pt idx="25439">
                  <c:v>1.9000000000000001E-5</c:v>
                </c:pt>
                <c:pt idx="25440">
                  <c:v>1.7E-5</c:v>
                </c:pt>
                <c:pt idx="25441">
                  <c:v>1.5999999999999999E-5</c:v>
                </c:pt>
                <c:pt idx="25442">
                  <c:v>1.5E-5</c:v>
                </c:pt>
                <c:pt idx="25443">
                  <c:v>1.2999999999999999E-5</c:v>
                </c:pt>
                <c:pt idx="25444">
                  <c:v>1.2E-5</c:v>
                </c:pt>
                <c:pt idx="25445">
                  <c:v>1.1E-5</c:v>
                </c:pt>
                <c:pt idx="25446">
                  <c:v>9.0000000000000002E-6</c:v>
                </c:pt>
                <c:pt idx="25447">
                  <c:v>7.9999999999999996E-6</c:v>
                </c:pt>
                <c:pt idx="25448">
                  <c:v>6.9999999999999999E-6</c:v>
                </c:pt>
                <c:pt idx="25449">
                  <c:v>6.0000000000000002E-6</c:v>
                </c:pt>
                <c:pt idx="25450">
                  <c:v>5.0000000000000004E-6</c:v>
                </c:pt>
                <c:pt idx="25451">
                  <c:v>5.0000000000000004E-6</c:v>
                </c:pt>
                <c:pt idx="25452">
                  <c:v>3.9999999999999998E-6</c:v>
                </c:pt>
                <c:pt idx="25453">
                  <c:v>3.9999999999999998E-6</c:v>
                </c:pt>
                <c:pt idx="25454">
                  <c:v>3.9999999999999998E-6</c:v>
                </c:pt>
                <c:pt idx="25455">
                  <c:v>5.0000000000000004E-6</c:v>
                </c:pt>
                <c:pt idx="25456">
                  <c:v>5.0000000000000004E-6</c:v>
                </c:pt>
                <c:pt idx="25457">
                  <c:v>6.0000000000000002E-6</c:v>
                </c:pt>
                <c:pt idx="25458">
                  <c:v>6.9999999999999999E-6</c:v>
                </c:pt>
                <c:pt idx="25459">
                  <c:v>7.9999999999999996E-6</c:v>
                </c:pt>
                <c:pt idx="25460">
                  <c:v>9.0000000000000002E-6</c:v>
                </c:pt>
                <c:pt idx="25461">
                  <c:v>1.0000000000000001E-5</c:v>
                </c:pt>
                <c:pt idx="25462">
                  <c:v>1.0000000000000001E-5</c:v>
                </c:pt>
                <c:pt idx="25463">
                  <c:v>1.1E-5</c:v>
                </c:pt>
                <c:pt idx="25464">
                  <c:v>1.2E-5</c:v>
                </c:pt>
                <c:pt idx="25465">
                  <c:v>1.2E-5</c:v>
                </c:pt>
                <c:pt idx="25466">
                  <c:v>1.2999999999999999E-5</c:v>
                </c:pt>
                <c:pt idx="25467">
                  <c:v>1.4E-5</c:v>
                </c:pt>
                <c:pt idx="25468">
                  <c:v>1.4E-5</c:v>
                </c:pt>
                <c:pt idx="25469">
                  <c:v>1.5E-5</c:v>
                </c:pt>
                <c:pt idx="25470">
                  <c:v>1.5E-5</c:v>
                </c:pt>
                <c:pt idx="25471">
                  <c:v>1.5999999999999999E-5</c:v>
                </c:pt>
                <c:pt idx="25472">
                  <c:v>1.5999999999999999E-5</c:v>
                </c:pt>
                <c:pt idx="25473">
                  <c:v>1.7E-5</c:v>
                </c:pt>
                <c:pt idx="25474">
                  <c:v>1.7E-5</c:v>
                </c:pt>
                <c:pt idx="25475">
                  <c:v>1.8E-5</c:v>
                </c:pt>
                <c:pt idx="25476">
                  <c:v>1.8E-5</c:v>
                </c:pt>
                <c:pt idx="25477">
                  <c:v>1.8E-5</c:v>
                </c:pt>
                <c:pt idx="25478">
                  <c:v>1.9000000000000001E-5</c:v>
                </c:pt>
                <c:pt idx="25479">
                  <c:v>1.9000000000000001E-5</c:v>
                </c:pt>
                <c:pt idx="25480">
                  <c:v>1.9000000000000001E-5</c:v>
                </c:pt>
                <c:pt idx="25481">
                  <c:v>2.0000000000000002E-5</c:v>
                </c:pt>
                <c:pt idx="25482">
                  <c:v>2.0000000000000002E-5</c:v>
                </c:pt>
                <c:pt idx="25483">
                  <c:v>2.0000000000000002E-5</c:v>
                </c:pt>
                <c:pt idx="25484">
                  <c:v>2.0000000000000002E-5</c:v>
                </c:pt>
                <c:pt idx="25485">
                  <c:v>2.0000000000000002E-5</c:v>
                </c:pt>
                <c:pt idx="25486">
                  <c:v>2.0000000000000002E-5</c:v>
                </c:pt>
                <c:pt idx="25487">
                  <c:v>2.0999999999999999E-5</c:v>
                </c:pt>
                <c:pt idx="25488">
                  <c:v>2.0999999999999999E-5</c:v>
                </c:pt>
                <c:pt idx="25489">
                  <c:v>2.0999999999999999E-5</c:v>
                </c:pt>
                <c:pt idx="25490">
                  <c:v>2.0999999999999999E-5</c:v>
                </c:pt>
                <c:pt idx="25491">
                  <c:v>2.0999999999999999E-5</c:v>
                </c:pt>
                <c:pt idx="25492">
                  <c:v>2.0999999999999999E-5</c:v>
                </c:pt>
                <c:pt idx="25493">
                  <c:v>2.0999999999999999E-5</c:v>
                </c:pt>
                <c:pt idx="25494">
                  <c:v>2.0999999999999999E-5</c:v>
                </c:pt>
                <c:pt idx="25495">
                  <c:v>2.1999999999999999E-5</c:v>
                </c:pt>
                <c:pt idx="25496">
                  <c:v>2.1999999999999999E-5</c:v>
                </c:pt>
                <c:pt idx="25497">
                  <c:v>2.1999999999999999E-5</c:v>
                </c:pt>
                <c:pt idx="25498">
                  <c:v>2.1999999999999999E-5</c:v>
                </c:pt>
                <c:pt idx="25499">
                  <c:v>2.1999999999999999E-5</c:v>
                </c:pt>
                <c:pt idx="25500">
                  <c:v>2.1999999999999999E-5</c:v>
                </c:pt>
                <c:pt idx="25501">
                  <c:v>2.1999999999999999E-5</c:v>
                </c:pt>
                <c:pt idx="25502">
                  <c:v>2.3E-5</c:v>
                </c:pt>
                <c:pt idx="25503">
                  <c:v>2.3E-5</c:v>
                </c:pt>
                <c:pt idx="25504">
                  <c:v>2.3E-5</c:v>
                </c:pt>
                <c:pt idx="25505">
                  <c:v>2.4000000000000001E-5</c:v>
                </c:pt>
                <c:pt idx="25506">
                  <c:v>2.4000000000000001E-5</c:v>
                </c:pt>
                <c:pt idx="25507">
                  <c:v>2.4000000000000001E-5</c:v>
                </c:pt>
                <c:pt idx="25508">
                  <c:v>2.5000000000000001E-5</c:v>
                </c:pt>
                <c:pt idx="25509">
                  <c:v>2.5000000000000001E-5</c:v>
                </c:pt>
                <c:pt idx="25510">
                  <c:v>2.5000000000000001E-5</c:v>
                </c:pt>
                <c:pt idx="25511">
                  <c:v>2.5999999999999998E-5</c:v>
                </c:pt>
                <c:pt idx="25512">
                  <c:v>2.5999999999999998E-5</c:v>
                </c:pt>
                <c:pt idx="25513">
                  <c:v>2.6999999999999999E-5</c:v>
                </c:pt>
                <c:pt idx="25514">
                  <c:v>2.8E-5</c:v>
                </c:pt>
                <c:pt idx="25515">
                  <c:v>2.8E-5</c:v>
                </c:pt>
                <c:pt idx="25516">
                  <c:v>2.9E-5</c:v>
                </c:pt>
                <c:pt idx="25517">
                  <c:v>2.9E-5</c:v>
                </c:pt>
                <c:pt idx="25518">
                  <c:v>3.0000000000000001E-5</c:v>
                </c:pt>
                <c:pt idx="25519">
                  <c:v>3.1000000000000001E-5</c:v>
                </c:pt>
                <c:pt idx="25520">
                  <c:v>3.1000000000000001E-5</c:v>
                </c:pt>
                <c:pt idx="25521">
                  <c:v>3.1999999999999999E-5</c:v>
                </c:pt>
                <c:pt idx="25522">
                  <c:v>3.3000000000000003E-5</c:v>
                </c:pt>
                <c:pt idx="25523">
                  <c:v>3.3000000000000003E-5</c:v>
                </c:pt>
                <c:pt idx="25524">
                  <c:v>3.4E-5</c:v>
                </c:pt>
                <c:pt idx="25525">
                  <c:v>3.4999999999999997E-5</c:v>
                </c:pt>
                <c:pt idx="25526">
                  <c:v>3.6000000000000001E-5</c:v>
                </c:pt>
                <c:pt idx="25527">
                  <c:v>3.6999999999999998E-5</c:v>
                </c:pt>
                <c:pt idx="25528">
                  <c:v>3.6999999999999998E-5</c:v>
                </c:pt>
                <c:pt idx="25529">
                  <c:v>3.8000000000000002E-5</c:v>
                </c:pt>
                <c:pt idx="25530">
                  <c:v>3.8999999999999999E-5</c:v>
                </c:pt>
                <c:pt idx="25531">
                  <c:v>4.0000000000000003E-5</c:v>
                </c:pt>
                <c:pt idx="25532">
                  <c:v>4.1E-5</c:v>
                </c:pt>
                <c:pt idx="25533">
                  <c:v>4.1999999999999998E-5</c:v>
                </c:pt>
                <c:pt idx="25534">
                  <c:v>4.3000000000000002E-5</c:v>
                </c:pt>
                <c:pt idx="25535">
                  <c:v>4.3999999999999999E-5</c:v>
                </c:pt>
                <c:pt idx="25536">
                  <c:v>4.3999999999999999E-5</c:v>
                </c:pt>
                <c:pt idx="25537">
                  <c:v>4.5000000000000003E-5</c:v>
                </c:pt>
                <c:pt idx="25538">
                  <c:v>4.6E-5</c:v>
                </c:pt>
                <c:pt idx="25539">
                  <c:v>4.6999999999999997E-5</c:v>
                </c:pt>
                <c:pt idx="25540">
                  <c:v>4.8000000000000001E-5</c:v>
                </c:pt>
                <c:pt idx="25541">
                  <c:v>4.8999999999999998E-5</c:v>
                </c:pt>
                <c:pt idx="25542">
                  <c:v>5.0000000000000002E-5</c:v>
                </c:pt>
                <c:pt idx="25543">
                  <c:v>5.1E-5</c:v>
                </c:pt>
                <c:pt idx="25544">
                  <c:v>5.1E-5</c:v>
                </c:pt>
                <c:pt idx="25545">
                  <c:v>5.1999999999999997E-5</c:v>
                </c:pt>
                <c:pt idx="25546">
                  <c:v>5.3000000000000001E-5</c:v>
                </c:pt>
                <c:pt idx="25547">
                  <c:v>5.3999999999999998E-5</c:v>
                </c:pt>
                <c:pt idx="25548">
                  <c:v>5.3999999999999998E-5</c:v>
                </c:pt>
                <c:pt idx="25549">
                  <c:v>5.5000000000000002E-5</c:v>
                </c:pt>
                <c:pt idx="25550">
                  <c:v>5.5999999999999999E-5</c:v>
                </c:pt>
                <c:pt idx="25551">
                  <c:v>5.5999999999999999E-5</c:v>
                </c:pt>
                <c:pt idx="25552">
                  <c:v>5.7000000000000003E-5</c:v>
                </c:pt>
                <c:pt idx="25553">
                  <c:v>5.7000000000000003E-5</c:v>
                </c:pt>
                <c:pt idx="25554">
                  <c:v>5.8E-5</c:v>
                </c:pt>
                <c:pt idx="25555">
                  <c:v>5.8E-5</c:v>
                </c:pt>
                <c:pt idx="25556">
                  <c:v>5.8999999999999998E-5</c:v>
                </c:pt>
                <c:pt idx="25557">
                  <c:v>5.8999999999999998E-5</c:v>
                </c:pt>
                <c:pt idx="25558">
                  <c:v>5.8999999999999998E-5</c:v>
                </c:pt>
                <c:pt idx="25559">
                  <c:v>5.8999999999999998E-5</c:v>
                </c:pt>
                <c:pt idx="25560">
                  <c:v>6.0000000000000002E-5</c:v>
                </c:pt>
                <c:pt idx="25561">
                  <c:v>6.0000000000000002E-5</c:v>
                </c:pt>
                <c:pt idx="25562">
                  <c:v>6.0000000000000002E-5</c:v>
                </c:pt>
                <c:pt idx="25563">
                  <c:v>6.0000000000000002E-5</c:v>
                </c:pt>
                <c:pt idx="25564">
                  <c:v>6.0000000000000002E-5</c:v>
                </c:pt>
                <c:pt idx="25565">
                  <c:v>6.0000000000000002E-5</c:v>
                </c:pt>
                <c:pt idx="25566">
                  <c:v>6.0000000000000002E-5</c:v>
                </c:pt>
                <c:pt idx="25567">
                  <c:v>6.0000000000000002E-5</c:v>
                </c:pt>
                <c:pt idx="25568">
                  <c:v>5.8999999999999998E-5</c:v>
                </c:pt>
                <c:pt idx="25569">
                  <c:v>5.8999999999999998E-5</c:v>
                </c:pt>
                <c:pt idx="25570">
                  <c:v>5.8999999999999998E-5</c:v>
                </c:pt>
                <c:pt idx="25571">
                  <c:v>5.8999999999999998E-5</c:v>
                </c:pt>
                <c:pt idx="25572">
                  <c:v>5.8999999999999998E-5</c:v>
                </c:pt>
                <c:pt idx="25573">
                  <c:v>5.8E-5</c:v>
                </c:pt>
                <c:pt idx="25574">
                  <c:v>5.8E-5</c:v>
                </c:pt>
                <c:pt idx="25575">
                  <c:v>5.8E-5</c:v>
                </c:pt>
                <c:pt idx="25576">
                  <c:v>5.7000000000000003E-5</c:v>
                </c:pt>
                <c:pt idx="25577">
                  <c:v>5.7000000000000003E-5</c:v>
                </c:pt>
                <c:pt idx="25578">
                  <c:v>5.7000000000000003E-5</c:v>
                </c:pt>
                <c:pt idx="25579">
                  <c:v>5.7000000000000003E-5</c:v>
                </c:pt>
                <c:pt idx="25580">
                  <c:v>5.5999999999999999E-5</c:v>
                </c:pt>
                <c:pt idx="25581">
                  <c:v>5.5999999999999999E-5</c:v>
                </c:pt>
                <c:pt idx="25582">
                  <c:v>5.5000000000000002E-5</c:v>
                </c:pt>
                <c:pt idx="25583">
                  <c:v>5.5000000000000002E-5</c:v>
                </c:pt>
                <c:pt idx="25584">
                  <c:v>5.5000000000000002E-5</c:v>
                </c:pt>
                <c:pt idx="25585">
                  <c:v>5.3999999999999998E-5</c:v>
                </c:pt>
                <c:pt idx="25586">
                  <c:v>5.3999999999999998E-5</c:v>
                </c:pt>
                <c:pt idx="25587">
                  <c:v>5.3999999999999998E-5</c:v>
                </c:pt>
                <c:pt idx="25588">
                  <c:v>5.3000000000000001E-5</c:v>
                </c:pt>
                <c:pt idx="25589">
                  <c:v>5.3000000000000001E-5</c:v>
                </c:pt>
                <c:pt idx="25590">
                  <c:v>5.1999999999999997E-5</c:v>
                </c:pt>
                <c:pt idx="25591">
                  <c:v>5.1999999999999997E-5</c:v>
                </c:pt>
                <c:pt idx="25592">
                  <c:v>5.1E-5</c:v>
                </c:pt>
                <c:pt idx="25593">
                  <c:v>5.1E-5</c:v>
                </c:pt>
                <c:pt idx="25594">
                  <c:v>5.0000000000000002E-5</c:v>
                </c:pt>
                <c:pt idx="25595">
                  <c:v>5.0000000000000002E-5</c:v>
                </c:pt>
                <c:pt idx="25596">
                  <c:v>4.8999999999999998E-5</c:v>
                </c:pt>
                <c:pt idx="25597">
                  <c:v>4.8999999999999998E-5</c:v>
                </c:pt>
                <c:pt idx="25598">
                  <c:v>4.8000000000000001E-5</c:v>
                </c:pt>
                <c:pt idx="25599">
                  <c:v>4.6999999999999997E-5</c:v>
                </c:pt>
                <c:pt idx="25600">
                  <c:v>4.6999999999999997E-5</c:v>
                </c:pt>
                <c:pt idx="25601">
                  <c:v>4.6E-5</c:v>
                </c:pt>
                <c:pt idx="25602">
                  <c:v>4.5000000000000003E-5</c:v>
                </c:pt>
                <c:pt idx="25603">
                  <c:v>4.5000000000000003E-5</c:v>
                </c:pt>
                <c:pt idx="25604">
                  <c:v>4.3999999999999999E-5</c:v>
                </c:pt>
                <c:pt idx="25605">
                  <c:v>4.3000000000000002E-5</c:v>
                </c:pt>
                <c:pt idx="25606">
                  <c:v>4.1999999999999998E-5</c:v>
                </c:pt>
                <c:pt idx="25607">
                  <c:v>4.1E-5</c:v>
                </c:pt>
                <c:pt idx="25608">
                  <c:v>4.1E-5</c:v>
                </c:pt>
                <c:pt idx="25609">
                  <c:v>4.0000000000000003E-5</c:v>
                </c:pt>
                <c:pt idx="25610">
                  <c:v>3.8999999999999999E-5</c:v>
                </c:pt>
                <c:pt idx="25611">
                  <c:v>3.8000000000000002E-5</c:v>
                </c:pt>
                <c:pt idx="25612">
                  <c:v>3.6999999999999998E-5</c:v>
                </c:pt>
                <c:pt idx="25613">
                  <c:v>3.6000000000000001E-5</c:v>
                </c:pt>
                <c:pt idx="25614">
                  <c:v>3.4999999999999997E-5</c:v>
                </c:pt>
                <c:pt idx="25615">
                  <c:v>3.4E-5</c:v>
                </c:pt>
                <c:pt idx="25616">
                  <c:v>3.3000000000000003E-5</c:v>
                </c:pt>
                <c:pt idx="25617">
                  <c:v>3.1999999999999999E-5</c:v>
                </c:pt>
                <c:pt idx="25618">
                  <c:v>3.1000000000000001E-5</c:v>
                </c:pt>
                <c:pt idx="25619">
                  <c:v>3.0000000000000001E-5</c:v>
                </c:pt>
                <c:pt idx="25620">
                  <c:v>2.9E-5</c:v>
                </c:pt>
                <c:pt idx="25621">
                  <c:v>2.8E-5</c:v>
                </c:pt>
                <c:pt idx="25622">
                  <c:v>2.8E-5</c:v>
                </c:pt>
                <c:pt idx="25623">
                  <c:v>2.6999999999999999E-5</c:v>
                </c:pt>
                <c:pt idx="25624">
                  <c:v>2.5999999999999998E-5</c:v>
                </c:pt>
                <c:pt idx="25625">
                  <c:v>2.5000000000000001E-5</c:v>
                </c:pt>
                <c:pt idx="25626">
                  <c:v>2.4000000000000001E-5</c:v>
                </c:pt>
                <c:pt idx="25627">
                  <c:v>2.4000000000000001E-5</c:v>
                </c:pt>
                <c:pt idx="25628">
                  <c:v>2.3E-5</c:v>
                </c:pt>
                <c:pt idx="25629">
                  <c:v>2.3E-5</c:v>
                </c:pt>
                <c:pt idx="25630">
                  <c:v>2.1999999999999999E-5</c:v>
                </c:pt>
                <c:pt idx="25631">
                  <c:v>2.1999999999999999E-5</c:v>
                </c:pt>
                <c:pt idx="25632">
                  <c:v>2.0999999999999999E-5</c:v>
                </c:pt>
                <c:pt idx="25633">
                  <c:v>2.0999999999999999E-5</c:v>
                </c:pt>
                <c:pt idx="25634">
                  <c:v>2.0999999999999999E-5</c:v>
                </c:pt>
                <c:pt idx="25635">
                  <c:v>2.0999999999999999E-5</c:v>
                </c:pt>
                <c:pt idx="25636">
                  <c:v>2.0000000000000002E-5</c:v>
                </c:pt>
                <c:pt idx="25637">
                  <c:v>2.0000000000000002E-5</c:v>
                </c:pt>
                <c:pt idx="25638">
                  <c:v>2.0000000000000002E-5</c:v>
                </c:pt>
                <c:pt idx="25639">
                  <c:v>2.0000000000000002E-5</c:v>
                </c:pt>
                <c:pt idx="25640">
                  <c:v>2.0000000000000002E-5</c:v>
                </c:pt>
                <c:pt idx="25641">
                  <c:v>2.0000000000000002E-5</c:v>
                </c:pt>
                <c:pt idx="25642">
                  <c:v>2.0000000000000002E-5</c:v>
                </c:pt>
                <c:pt idx="25643">
                  <c:v>2.0000000000000002E-5</c:v>
                </c:pt>
                <c:pt idx="25644">
                  <c:v>2.0000000000000002E-5</c:v>
                </c:pt>
                <c:pt idx="25645">
                  <c:v>2.0000000000000002E-5</c:v>
                </c:pt>
                <c:pt idx="25646">
                  <c:v>2.0000000000000002E-5</c:v>
                </c:pt>
                <c:pt idx="25647">
                  <c:v>2.0000000000000002E-5</c:v>
                </c:pt>
                <c:pt idx="25648">
                  <c:v>2.0999999999999999E-5</c:v>
                </c:pt>
                <c:pt idx="25649">
                  <c:v>2.0999999999999999E-5</c:v>
                </c:pt>
                <c:pt idx="25650">
                  <c:v>2.0999999999999999E-5</c:v>
                </c:pt>
                <c:pt idx="25651">
                  <c:v>2.0999999999999999E-5</c:v>
                </c:pt>
                <c:pt idx="25652">
                  <c:v>2.0999999999999999E-5</c:v>
                </c:pt>
                <c:pt idx="25653">
                  <c:v>2.1999999999999999E-5</c:v>
                </c:pt>
                <c:pt idx="25654">
                  <c:v>2.1999999999999999E-5</c:v>
                </c:pt>
                <c:pt idx="25655">
                  <c:v>2.1999999999999999E-5</c:v>
                </c:pt>
                <c:pt idx="25656">
                  <c:v>2.3E-5</c:v>
                </c:pt>
                <c:pt idx="25657">
                  <c:v>2.3E-5</c:v>
                </c:pt>
                <c:pt idx="25658">
                  <c:v>2.3E-5</c:v>
                </c:pt>
                <c:pt idx="25659">
                  <c:v>2.4000000000000001E-5</c:v>
                </c:pt>
                <c:pt idx="25660">
                  <c:v>2.4000000000000001E-5</c:v>
                </c:pt>
                <c:pt idx="25661">
                  <c:v>2.5000000000000001E-5</c:v>
                </c:pt>
                <c:pt idx="25662">
                  <c:v>2.5000000000000001E-5</c:v>
                </c:pt>
                <c:pt idx="25663">
                  <c:v>2.5999999999999998E-5</c:v>
                </c:pt>
                <c:pt idx="25664">
                  <c:v>2.5999999999999998E-5</c:v>
                </c:pt>
                <c:pt idx="25665">
                  <c:v>2.6999999999999999E-5</c:v>
                </c:pt>
                <c:pt idx="25666">
                  <c:v>2.6999999999999999E-5</c:v>
                </c:pt>
                <c:pt idx="25667">
                  <c:v>2.8E-5</c:v>
                </c:pt>
                <c:pt idx="25668">
                  <c:v>2.8E-5</c:v>
                </c:pt>
                <c:pt idx="25669">
                  <c:v>2.9E-5</c:v>
                </c:pt>
                <c:pt idx="25670">
                  <c:v>2.9E-5</c:v>
                </c:pt>
                <c:pt idx="25671">
                  <c:v>3.0000000000000001E-5</c:v>
                </c:pt>
                <c:pt idx="25672">
                  <c:v>3.0000000000000001E-5</c:v>
                </c:pt>
                <c:pt idx="25673">
                  <c:v>3.1000000000000001E-5</c:v>
                </c:pt>
                <c:pt idx="25674">
                  <c:v>3.1000000000000001E-5</c:v>
                </c:pt>
                <c:pt idx="25675">
                  <c:v>3.1000000000000001E-5</c:v>
                </c:pt>
                <c:pt idx="25676">
                  <c:v>3.1000000000000001E-5</c:v>
                </c:pt>
                <c:pt idx="25677">
                  <c:v>3.1999999999999999E-5</c:v>
                </c:pt>
                <c:pt idx="25678">
                  <c:v>3.1999999999999999E-5</c:v>
                </c:pt>
                <c:pt idx="25679">
                  <c:v>3.1999999999999999E-5</c:v>
                </c:pt>
                <c:pt idx="25680">
                  <c:v>3.1999999999999999E-5</c:v>
                </c:pt>
                <c:pt idx="25681">
                  <c:v>3.1999999999999999E-5</c:v>
                </c:pt>
                <c:pt idx="25682">
                  <c:v>3.1999999999999999E-5</c:v>
                </c:pt>
                <c:pt idx="25683">
                  <c:v>3.1999999999999999E-5</c:v>
                </c:pt>
                <c:pt idx="25684">
                  <c:v>3.1000000000000001E-5</c:v>
                </c:pt>
                <c:pt idx="25685">
                  <c:v>3.1000000000000001E-5</c:v>
                </c:pt>
                <c:pt idx="25686">
                  <c:v>3.1000000000000001E-5</c:v>
                </c:pt>
                <c:pt idx="25687">
                  <c:v>3.0000000000000001E-5</c:v>
                </c:pt>
                <c:pt idx="25688">
                  <c:v>2.9E-5</c:v>
                </c:pt>
                <c:pt idx="25689">
                  <c:v>2.9E-5</c:v>
                </c:pt>
                <c:pt idx="25690">
                  <c:v>2.8E-5</c:v>
                </c:pt>
                <c:pt idx="25691">
                  <c:v>2.6999999999999999E-5</c:v>
                </c:pt>
                <c:pt idx="25692">
                  <c:v>2.5999999999999998E-5</c:v>
                </c:pt>
                <c:pt idx="25693">
                  <c:v>2.5000000000000001E-5</c:v>
                </c:pt>
                <c:pt idx="25694">
                  <c:v>2.4000000000000001E-5</c:v>
                </c:pt>
                <c:pt idx="25695">
                  <c:v>2.3E-5</c:v>
                </c:pt>
                <c:pt idx="25696">
                  <c:v>2.1999999999999999E-5</c:v>
                </c:pt>
                <c:pt idx="25697">
                  <c:v>2.0000000000000002E-5</c:v>
                </c:pt>
                <c:pt idx="25698">
                  <c:v>1.9000000000000001E-5</c:v>
                </c:pt>
                <c:pt idx="25699">
                  <c:v>1.7E-5</c:v>
                </c:pt>
                <c:pt idx="25700">
                  <c:v>1.5999999999999999E-5</c:v>
                </c:pt>
                <c:pt idx="25701">
                  <c:v>1.4E-5</c:v>
                </c:pt>
                <c:pt idx="25702">
                  <c:v>1.2999999999999999E-5</c:v>
                </c:pt>
                <c:pt idx="25703">
                  <c:v>1.1E-5</c:v>
                </c:pt>
                <c:pt idx="25704">
                  <c:v>9.0000000000000002E-6</c:v>
                </c:pt>
                <c:pt idx="25705">
                  <c:v>7.9999999999999996E-6</c:v>
                </c:pt>
                <c:pt idx="25706">
                  <c:v>6.0000000000000002E-6</c:v>
                </c:pt>
                <c:pt idx="25707">
                  <c:v>3.9999999999999998E-6</c:v>
                </c:pt>
                <c:pt idx="25708">
                  <c:v>3.0000000000000001E-6</c:v>
                </c:pt>
                <c:pt idx="25709">
                  <c:v>3.0000000000000001E-6</c:v>
                </c:pt>
                <c:pt idx="25710">
                  <c:v>3.0000000000000001E-6</c:v>
                </c:pt>
                <c:pt idx="25711">
                  <c:v>5.0000000000000004E-6</c:v>
                </c:pt>
                <c:pt idx="25712">
                  <c:v>6.0000000000000002E-6</c:v>
                </c:pt>
                <c:pt idx="25713">
                  <c:v>7.9999999999999996E-6</c:v>
                </c:pt>
                <c:pt idx="25714">
                  <c:v>9.0000000000000002E-6</c:v>
                </c:pt>
                <c:pt idx="25715">
                  <c:v>1.1E-5</c:v>
                </c:pt>
                <c:pt idx="25716">
                  <c:v>1.2999999999999999E-5</c:v>
                </c:pt>
                <c:pt idx="25717">
                  <c:v>1.4E-5</c:v>
                </c:pt>
                <c:pt idx="25718">
                  <c:v>1.5999999999999999E-5</c:v>
                </c:pt>
                <c:pt idx="25719">
                  <c:v>1.7E-5</c:v>
                </c:pt>
                <c:pt idx="25720">
                  <c:v>1.9000000000000001E-5</c:v>
                </c:pt>
                <c:pt idx="25721">
                  <c:v>2.0000000000000002E-5</c:v>
                </c:pt>
                <c:pt idx="25722">
                  <c:v>2.1999999999999999E-5</c:v>
                </c:pt>
                <c:pt idx="25723">
                  <c:v>2.3E-5</c:v>
                </c:pt>
                <c:pt idx="25724">
                  <c:v>2.4000000000000001E-5</c:v>
                </c:pt>
                <c:pt idx="25725">
                  <c:v>2.5000000000000001E-5</c:v>
                </c:pt>
                <c:pt idx="25726">
                  <c:v>2.6999999999999999E-5</c:v>
                </c:pt>
                <c:pt idx="25727">
                  <c:v>2.8E-5</c:v>
                </c:pt>
                <c:pt idx="25728">
                  <c:v>2.8E-5</c:v>
                </c:pt>
                <c:pt idx="25729">
                  <c:v>2.9E-5</c:v>
                </c:pt>
                <c:pt idx="25730">
                  <c:v>3.0000000000000001E-5</c:v>
                </c:pt>
                <c:pt idx="25731">
                  <c:v>3.1000000000000001E-5</c:v>
                </c:pt>
                <c:pt idx="25732">
                  <c:v>3.1000000000000001E-5</c:v>
                </c:pt>
                <c:pt idx="25733">
                  <c:v>3.1999999999999999E-5</c:v>
                </c:pt>
                <c:pt idx="25734">
                  <c:v>3.1999999999999999E-5</c:v>
                </c:pt>
                <c:pt idx="25735">
                  <c:v>3.3000000000000003E-5</c:v>
                </c:pt>
                <c:pt idx="25736">
                  <c:v>3.3000000000000003E-5</c:v>
                </c:pt>
                <c:pt idx="25737">
                  <c:v>3.3000000000000003E-5</c:v>
                </c:pt>
                <c:pt idx="25738">
                  <c:v>3.3000000000000003E-5</c:v>
                </c:pt>
                <c:pt idx="25739">
                  <c:v>3.3000000000000003E-5</c:v>
                </c:pt>
                <c:pt idx="25740">
                  <c:v>3.3000000000000003E-5</c:v>
                </c:pt>
                <c:pt idx="25741">
                  <c:v>3.3000000000000003E-5</c:v>
                </c:pt>
                <c:pt idx="25742">
                  <c:v>3.3000000000000003E-5</c:v>
                </c:pt>
                <c:pt idx="25743">
                  <c:v>3.3000000000000003E-5</c:v>
                </c:pt>
                <c:pt idx="25744">
                  <c:v>3.1999999999999999E-5</c:v>
                </c:pt>
                <c:pt idx="25745">
                  <c:v>3.1999999999999999E-5</c:v>
                </c:pt>
                <c:pt idx="25746">
                  <c:v>3.1999999999999999E-5</c:v>
                </c:pt>
                <c:pt idx="25747">
                  <c:v>3.1999999999999999E-5</c:v>
                </c:pt>
                <c:pt idx="25748">
                  <c:v>3.1000000000000001E-5</c:v>
                </c:pt>
                <c:pt idx="25749">
                  <c:v>3.1000000000000001E-5</c:v>
                </c:pt>
                <c:pt idx="25750">
                  <c:v>3.0000000000000001E-5</c:v>
                </c:pt>
                <c:pt idx="25751">
                  <c:v>3.0000000000000001E-5</c:v>
                </c:pt>
                <c:pt idx="25752">
                  <c:v>3.0000000000000001E-5</c:v>
                </c:pt>
                <c:pt idx="25753">
                  <c:v>2.9E-5</c:v>
                </c:pt>
                <c:pt idx="25754">
                  <c:v>2.9E-5</c:v>
                </c:pt>
                <c:pt idx="25755">
                  <c:v>2.9E-5</c:v>
                </c:pt>
                <c:pt idx="25756">
                  <c:v>2.8E-5</c:v>
                </c:pt>
                <c:pt idx="25757">
                  <c:v>2.8E-5</c:v>
                </c:pt>
                <c:pt idx="25758">
                  <c:v>2.6999999999999999E-5</c:v>
                </c:pt>
                <c:pt idx="25759">
                  <c:v>2.6999999999999999E-5</c:v>
                </c:pt>
                <c:pt idx="25760">
                  <c:v>2.6999999999999999E-5</c:v>
                </c:pt>
                <c:pt idx="25761">
                  <c:v>2.5999999999999998E-5</c:v>
                </c:pt>
                <c:pt idx="25762">
                  <c:v>2.5999999999999998E-5</c:v>
                </c:pt>
                <c:pt idx="25763">
                  <c:v>2.5999999999999998E-5</c:v>
                </c:pt>
                <c:pt idx="25764">
                  <c:v>2.5000000000000001E-5</c:v>
                </c:pt>
                <c:pt idx="25765">
                  <c:v>2.5000000000000001E-5</c:v>
                </c:pt>
                <c:pt idx="25766">
                  <c:v>2.4000000000000001E-5</c:v>
                </c:pt>
                <c:pt idx="25767">
                  <c:v>2.4000000000000001E-5</c:v>
                </c:pt>
                <c:pt idx="25768">
                  <c:v>2.4000000000000001E-5</c:v>
                </c:pt>
                <c:pt idx="25769">
                  <c:v>2.3E-5</c:v>
                </c:pt>
                <c:pt idx="25770">
                  <c:v>2.3E-5</c:v>
                </c:pt>
                <c:pt idx="25771">
                  <c:v>2.1999999999999999E-5</c:v>
                </c:pt>
                <c:pt idx="25772">
                  <c:v>2.0999999999999999E-5</c:v>
                </c:pt>
                <c:pt idx="25773">
                  <c:v>2.0999999999999999E-5</c:v>
                </c:pt>
                <c:pt idx="25774">
                  <c:v>2.0000000000000002E-5</c:v>
                </c:pt>
                <c:pt idx="25775">
                  <c:v>2.0000000000000002E-5</c:v>
                </c:pt>
                <c:pt idx="25776">
                  <c:v>1.9000000000000001E-5</c:v>
                </c:pt>
                <c:pt idx="25777">
                  <c:v>1.8E-5</c:v>
                </c:pt>
                <c:pt idx="25778">
                  <c:v>1.7E-5</c:v>
                </c:pt>
                <c:pt idx="25779">
                  <c:v>1.7E-5</c:v>
                </c:pt>
                <c:pt idx="25780">
                  <c:v>1.5999999999999999E-5</c:v>
                </c:pt>
                <c:pt idx="25781">
                  <c:v>1.5E-5</c:v>
                </c:pt>
                <c:pt idx="25782">
                  <c:v>1.4E-5</c:v>
                </c:pt>
                <c:pt idx="25783">
                  <c:v>1.4E-5</c:v>
                </c:pt>
                <c:pt idx="25784">
                  <c:v>1.2999999999999999E-5</c:v>
                </c:pt>
                <c:pt idx="25785">
                  <c:v>1.2999999999999999E-5</c:v>
                </c:pt>
                <c:pt idx="25786">
                  <c:v>1.2E-5</c:v>
                </c:pt>
                <c:pt idx="25787">
                  <c:v>1.2E-5</c:v>
                </c:pt>
                <c:pt idx="25788">
                  <c:v>1.2E-5</c:v>
                </c:pt>
                <c:pt idx="25789">
                  <c:v>1.2E-5</c:v>
                </c:pt>
                <c:pt idx="25790">
                  <c:v>1.2E-5</c:v>
                </c:pt>
                <c:pt idx="25791">
                  <c:v>1.2E-5</c:v>
                </c:pt>
                <c:pt idx="25792">
                  <c:v>1.2999999999999999E-5</c:v>
                </c:pt>
                <c:pt idx="25793">
                  <c:v>1.2999999999999999E-5</c:v>
                </c:pt>
                <c:pt idx="25794">
                  <c:v>1.4E-5</c:v>
                </c:pt>
                <c:pt idx="25795">
                  <c:v>1.5E-5</c:v>
                </c:pt>
                <c:pt idx="25796">
                  <c:v>1.5E-5</c:v>
                </c:pt>
                <c:pt idx="25797">
                  <c:v>1.5999999999999999E-5</c:v>
                </c:pt>
                <c:pt idx="25798">
                  <c:v>1.7E-5</c:v>
                </c:pt>
                <c:pt idx="25799">
                  <c:v>1.8E-5</c:v>
                </c:pt>
                <c:pt idx="25800">
                  <c:v>1.8E-5</c:v>
                </c:pt>
                <c:pt idx="25801">
                  <c:v>1.9000000000000001E-5</c:v>
                </c:pt>
                <c:pt idx="25802">
                  <c:v>2.0000000000000002E-5</c:v>
                </c:pt>
                <c:pt idx="25803">
                  <c:v>2.0999999999999999E-5</c:v>
                </c:pt>
                <c:pt idx="25804">
                  <c:v>2.0999999999999999E-5</c:v>
                </c:pt>
                <c:pt idx="25805">
                  <c:v>2.1999999999999999E-5</c:v>
                </c:pt>
                <c:pt idx="25806">
                  <c:v>2.3E-5</c:v>
                </c:pt>
                <c:pt idx="25807">
                  <c:v>2.3E-5</c:v>
                </c:pt>
                <c:pt idx="25808">
                  <c:v>2.4000000000000001E-5</c:v>
                </c:pt>
                <c:pt idx="25809">
                  <c:v>2.4000000000000001E-5</c:v>
                </c:pt>
                <c:pt idx="25810">
                  <c:v>2.5000000000000001E-5</c:v>
                </c:pt>
                <c:pt idx="25811">
                  <c:v>2.5000000000000001E-5</c:v>
                </c:pt>
                <c:pt idx="25812">
                  <c:v>2.5999999999999998E-5</c:v>
                </c:pt>
                <c:pt idx="25813">
                  <c:v>2.5999999999999998E-5</c:v>
                </c:pt>
                <c:pt idx="25814">
                  <c:v>2.5999999999999998E-5</c:v>
                </c:pt>
                <c:pt idx="25815">
                  <c:v>2.5999999999999998E-5</c:v>
                </c:pt>
                <c:pt idx="25816">
                  <c:v>2.5999999999999998E-5</c:v>
                </c:pt>
                <c:pt idx="25817">
                  <c:v>2.6999999999999999E-5</c:v>
                </c:pt>
                <c:pt idx="25818">
                  <c:v>2.6999999999999999E-5</c:v>
                </c:pt>
                <c:pt idx="25819">
                  <c:v>2.6999999999999999E-5</c:v>
                </c:pt>
                <c:pt idx="25820">
                  <c:v>2.6999999999999999E-5</c:v>
                </c:pt>
                <c:pt idx="25821">
                  <c:v>2.6999999999999999E-5</c:v>
                </c:pt>
                <c:pt idx="25822">
                  <c:v>2.6999999999999999E-5</c:v>
                </c:pt>
                <c:pt idx="25823">
                  <c:v>2.6999999999999999E-5</c:v>
                </c:pt>
                <c:pt idx="25824">
                  <c:v>2.5999999999999998E-5</c:v>
                </c:pt>
                <c:pt idx="25825">
                  <c:v>2.5999999999999998E-5</c:v>
                </c:pt>
                <c:pt idx="25826">
                  <c:v>2.5999999999999998E-5</c:v>
                </c:pt>
                <c:pt idx="25827">
                  <c:v>2.5999999999999998E-5</c:v>
                </c:pt>
                <c:pt idx="25828">
                  <c:v>2.5999999999999998E-5</c:v>
                </c:pt>
                <c:pt idx="25829">
                  <c:v>2.5999999999999998E-5</c:v>
                </c:pt>
                <c:pt idx="25830">
                  <c:v>2.5999999999999998E-5</c:v>
                </c:pt>
                <c:pt idx="25831">
                  <c:v>2.5999999999999998E-5</c:v>
                </c:pt>
                <c:pt idx="25832">
                  <c:v>2.5000000000000001E-5</c:v>
                </c:pt>
                <c:pt idx="25833">
                  <c:v>2.5000000000000001E-5</c:v>
                </c:pt>
                <c:pt idx="25834">
                  <c:v>2.5000000000000001E-5</c:v>
                </c:pt>
                <c:pt idx="25835">
                  <c:v>2.5000000000000001E-5</c:v>
                </c:pt>
                <c:pt idx="25836">
                  <c:v>2.5000000000000001E-5</c:v>
                </c:pt>
                <c:pt idx="25837">
                  <c:v>2.5000000000000001E-5</c:v>
                </c:pt>
                <c:pt idx="25838">
                  <c:v>2.5000000000000001E-5</c:v>
                </c:pt>
                <c:pt idx="25839">
                  <c:v>2.5000000000000001E-5</c:v>
                </c:pt>
                <c:pt idx="25840">
                  <c:v>2.5000000000000001E-5</c:v>
                </c:pt>
                <c:pt idx="25841">
                  <c:v>2.5999999999999998E-5</c:v>
                </c:pt>
                <c:pt idx="25842">
                  <c:v>2.5999999999999998E-5</c:v>
                </c:pt>
                <c:pt idx="25843">
                  <c:v>2.5999999999999998E-5</c:v>
                </c:pt>
                <c:pt idx="25844">
                  <c:v>2.5999999999999998E-5</c:v>
                </c:pt>
                <c:pt idx="25845">
                  <c:v>2.5999999999999998E-5</c:v>
                </c:pt>
                <c:pt idx="25846">
                  <c:v>2.5999999999999998E-5</c:v>
                </c:pt>
                <c:pt idx="25847">
                  <c:v>2.6999999999999999E-5</c:v>
                </c:pt>
                <c:pt idx="25848">
                  <c:v>2.6999999999999999E-5</c:v>
                </c:pt>
                <c:pt idx="25849">
                  <c:v>2.6999999999999999E-5</c:v>
                </c:pt>
                <c:pt idx="25850">
                  <c:v>2.6999999999999999E-5</c:v>
                </c:pt>
                <c:pt idx="25851">
                  <c:v>2.6999999999999999E-5</c:v>
                </c:pt>
                <c:pt idx="25852">
                  <c:v>2.8E-5</c:v>
                </c:pt>
                <c:pt idx="25853">
                  <c:v>2.8E-5</c:v>
                </c:pt>
                <c:pt idx="25854">
                  <c:v>2.8E-5</c:v>
                </c:pt>
                <c:pt idx="25855">
                  <c:v>2.8E-5</c:v>
                </c:pt>
                <c:pt idx="25856">
                  <c:v>2.8E-5</c:v>
                </c:pt>
                <c:pt idx="25857">
                  <c:v>2.8E-5</c:v>
                </c:pt>
                <c:pt idx="25858">
                  <c:v>2.9E-5</c:v>
                </c:pt>
                <c:pt idx="25859">
                  <c:v>2.9E-5</c:v>
                </c:pt>
                <c:pt idx="25860">
                  <c:v>2.9E-5</c:v>
                </c:pt>
                <c:pt idx="25861">
                  <c:v>2.9E-5</c:v>
                </c:pt>
                <c:pt idx="25862">
                  <c:v>2.9E-5</c:v>
                </c:pt>
                <c:pt idx="25863">
                  <c:v>2.9E-5</c:v>
                </c:pt>
                <c:pt idx="25864">
                  <c:v>2.8E-5</c:v>
                </c:pt>
                <c:pt idx="25865">
                  <c:v>2.8E-5</c:v>
                </c:pt>
                <c:pt idx="25866">
                  <c:v>2.8E-5</c:v>
                </c:pt>
                <c:pt idx="25867">
                  <c:v>2.8E-5</c:v>
                </c:pt>
                <c:pt idx="25868">
                  <c:v>2.8E-5</c:v>
                </c:pt>
                <c:pt idx="25869">
                  <c:v>2.8E-5</c:v>
                </c:pt>
                <c:pt idx="25870">
                  <c:v>2.6999999999999999E-5</c:v>
                </c:pt>
                <c:pt idx="25871">
                  <c:v>2.6999999999999999E-5</c:v>
                </c:pt>
                <c:pt idx="25872">
                  <c:v>2.6999999999999999E-5</c:v>
                </c:pt>
                <c:pt idx="25873">
                  <c:v>2.5999999999999998E-5</c:v>
                </c:pt>
                <c:pt idx="25874">
                  <c:v>2.5999999999999998E-5</c:v>
                </c:pt>
                <c:pt idx="25875">
                  <c:v>2.5999999999999998E-5</c:v>
                </c:pt>
                <c:pt idx="25876">
                  <c:v>2.5999999999999998E-5</c:v>
                </c:pt>
                <c:pt idx="25877">
                  <c:v>2.5000000000000001E-5</c:v>
                </c:pt>
                <c:pt idx="25878">
                  <c:v>2.5000000000000001E-5</c:v>
                </c:pt>
                <c:pt idx="25879">
                  <c:v>2.5000000000000001E-5</c:v>
                </c:pt>
                <c:pt idx="25880">
                  <c:v>2.4000000000000001E-5</c:v>
                </c:pt>
                <c:pt idx="25881">
                  <c:v>2.4000000000000001E-5</c:v>
                </c:pt>
                <c:pt idx="25882">
                  <c:v>2.4000000000000001E-5</c:v>
                </c:pt>
                <c:pt idx="25883">
                  <c:v>2.4000000000000001E-5</c:v>
                </c:pt>
                <c:pt idx="25884">
                  <c:v>2.3E-5</c:v>
                </c:pt>
                <c:pt idx="25885">
                  <c:v>2.3E-5</c:v>
                </c:pt>
                <c:pt idx="25886">
                  <c:v>2.3E-5</c:v>
                </c:pt>
                <c:pt idx="25887">
                  <c:v>2.3E-5</c:v>
                </c:pt>
                <c:pt idx="25888">
                  <c:v>2.3E-5</c:v>
                </c:pt>
                <c:pt idx="25889">
                  <c:v>2.3E-5</c:v>
                </c:pt>
                <c:pt idx="25890">
                  <c:v>2.1999999999999999E-5</c:v>
                </c:pt>
                <c:pt idx="25891">
                  <c:v>2.1999999999999999E-5</c:v>
                </c:pt>
                <c:pt idx="25892">
                  <c:v>2.1999999999999999E-5</c:v>
                </c:pt>
                <c:pt idx="25893">
                  <c:v>2.1999999999999999E-5</c:v>
                </c:pt>
                <c:pt idx="25894">
                  <c:v>2.1999999999999999E-5</c:v>
                </c:pt>
                <c:pt idx="25895">
                  <c:v>2.1999999999999999E-5</c:v>
                </c:pt>
                <c:pt idx="25896">
                  <c:v>2.1999999999999999E-5</c:v>
                </c:pt>
                <c:pt idx="25897">
                  <c:v>2.1999999999999999E-5</c:v>
                </c:pt>
                <c:pt idx="25898">
                  <c:v>2.1999999999999999E-5</c:v>
                </c:pt>
                <c:pt idx="25899">
                  <c:v>2.1999999999999999E-5</c:v>
                </c:pt>
                <c:pt idx="25900">
                  <c:v>2.0999999999999999E-5</c:v>
                </c:pt>
                <c:pt idx="25901">
                  <c:v>2.0999999999999999E-5</c:v>
                </c:pt>
                <c:pt idx="25902">
                  <c:v>2.0999999999999999E-5</c:v>
                </c:pt>
                <c:pt idx="25903">
                  <c:v>2.0999999999999999E-5</c:v>
                </c:pt>
                <c:pt idx="25904">
                  <c:v>2.0000000000000002E-5</c:v>
                </c:pt>
                <c:pt idx="25905">
                  <c:v>2.0000000000000002E-5</c:v>
                </c:pt>
                <c:pt idx="25906">
                  <c:v>2.0000000000000002E-5</c:v>
                </c:pt>
                <c:pt idx="25907">
                  <c:v>1.9000000000000001E-5</c:v>
                </c:pt>
                <c:pt idx="25908">
                  <c:v>1.9000000000000001E-5</c:v>
                </c:pt>
                <c:pt idx="25909">
                  <c:v>1.8E-5</c:v>
                </c:pt>
                <c:pt idx="25910">
                  <c:v>1.8E-5</c:v>
                </c:pt>
                <c:pt idx="25911">
                  <c:v>1.7E-5</c:v>
                </c:pt>
                <c:pt idx="25912">
                  <c:v>1.5999999999999999E-5</c:v>
                </c:pt>
                <c:pt idx="25913">
                  <c:v>1.5999999999999999E-5</c:v>
                </c:pt>
                <c:pt idx="25914">
                  <c:v>1.5E-5</c:v>
                </c:pt>
                <c:pt idx="25915">
                  <c:v>1.4E-5</c:v>
                </c:pt>
                <c:pt idx="25916">
                  <c:v>1.2999999999999999E-5</c:v>
                </c:pt>
                <c:pt idx="25917">
                  <c:v>1.2999999999999999E-5</c:v>
                </c:pt>
                <c:pt idx="25918">
                  <c:v>1.2E-5</c:v>
                </c:pt>
                <c:pt idx="25919">
                  <c:v>1.1E-5</c:v>
                </c:pt>
                <c:pt idx="25920">
                  <c:v>1.0000000000000001E-5</c:v>
                </c:pt>
                <c:pt idx="25921">
                  <c:v>9.0000000000000002E-6</c:v>
                </c:pt>
                <c:pt idx="25922">
                  <c:v>7.9999999999999996E-6</c:v>
                </c:pt>
                <c:pt idx="25923">
                  <c:v>6.9999999999999999E-6</c:v>
                </c:pt>
                <c:pt idx="25924">
                  <c:v>6.0000000000000002E-6</c:v>
                </c:pt>
                <c:pt idx="25925">
                  <c:v>6.0000000000000002E-6</c:v>
                </c:pt>
                <c:pt idx="25926">
                  <c:v>5.0000000000000004E-6</c:v>
                </c:pt>
                <c:pt idx="25927">
                  <c:v>5.0000000000000004E-6</c:v>
                </c:pt>
                <c:pt idx="25928">
                  <c:v>5.0000000000000004E-6</c:v>
                </c:pt>
                <c:pt idx="25929">
                  <c:v>5.0000000000000004E-6</c:v>
                </c:pt>
                <c:pt idx="25930">
                  <c:v>6.0000000000000002E-6</c:v>
                </c:pt>
                <c:pt idx="25931">
                  <c:v>6.0000000000000002E-6</c:v>
                </c:pt>
                <c:pt idx="25932">
                  <c:v>6.9999999999999999E-6</c:v>
                </c:pt>
                <c:pt idx="25933">
                  <c:v>7.9999999999999996E-6</c:v>
                </c:pt>
                <c:pt idx="25934">
                  <c:v>9.0000000000000002E-6</c:v>
                </c:pt>
                <c:pt idx="25935">
                  <c:v>1.0000000000000001E-5</c:v>
                </c:pt>
                <c:pt idx="25936">
                  <c:v>1.2E-5</c:v>
                </c:pt>
                <c:pt idx="25937">
                  <c:v>1.2999999999999999E-5</c:v>
                </c:pt>
                <c:pt idx="25938">
                  <c:v>1.4E-5</c:v>
                </c:pt>
                <c:pt idx="25939">
                  <c:v>1.5E-5</c:v>
                </c:pt>
                <c:pt idx="25940">
                  <c:v>1.5999999999999999E-5</c:v>
                </c:pt>
                <c:pt idx="25941">
                  <c:v>1.7E-5</c:v>
                </c:pt>
                <c:pt idx="25942">
                  <c:v>1.8E-5</c:v>
                </c:pt>
                <c:pt idx="25943">
                  <c:v>2.0000000000000002E-5</c:v>
                </c:pt>
                <c:pt idx="25944">
                  <c:v>2.0999999999999999E-5</c:v>
                </c:pt>
                <c:pt idx="25945">
                  <c:v>2.1999999999999999E-5</c:v>
                </c:pt>
                <c:pt idx="25946">
                  <c:v>2.3E-5</c:v>
                </c:pt>
                <c:pt idx="25947">
                  <c:v>2.4000000000000001E-5</c:v>
                </c:pt>
                <c:pt idx="25948">
                  <c:v>2.5000000000000001E-5</c:v>
                </c:pt>
                <c:pt idx="25949">
                  <c:v>2.5999999999999998E-5</c:v>
                </c:pt>
                <c:pt idx="25950">
                  <c:v>2.5999999999999998E-5</c:v>
                </c:pt>
                <c:pt idx="25951">
                  <c:v>2.6999999999999999E-5</c:v>
                </c:pt>
                <c:pt idx="25952">
                  <c:v>2.8E-5</c:v>
                </c:pt>
                <c:pt idx="25953">
                  <c:v>2.9E-5</c:v>
                </c:pt>
                <c:pt idx="25954">
                  <c:v>3.0000000000000001E-5</c:v>
                </c:pt>
                <c:pt idx="25955">
                  <c:v>3.0000000000000001E-5</c:v>
                </c:pt>
                <c:pt idx="25956">
                  <c:v>3.1000000000000001E-5</c:v>
                </c:pt>
                <c:pt idx="25957">
                  <c:v>3.1999999999999999E-5</c:v>
                </c:pt>
                <c:pt idx="25958">
                  <c:v>3.1999999999999999E-5</c:v>
                </c:pt>
                <c:pt idx="25959">
                  <c:v>3.1999999999999999E-5</c:v>
                </c:pt>
                <c:pt idx="25960">
                  <c:v>3.3000000000000003E-5</c:v>
                </c:pt>
                <c:pt idx="25961">
                  <c:v>3.3000000000000003E-5</c:v>
                </c:pt>
                <c:pt idx="25962">
                  <c:v>3.3000000000000003E-5</c:v>
                </c:pt>
                <c:pt idx="25963">
                  <c:v>3.4E-5</c:v>
                </c:pt>
                <c:pt idx="25964">
                  <c:v>3.4E-5</c:v>
                </c:pt>
                <c:pt idx="25965">
                  <c:v>3.4E-5</c:v>
                </c:pt>
                <c:pt idx="25966">
                  <c:v>3.4E-5</c:v>
                </c:pt>
                <c:pt idx="25967">
                  <c:v>3.4E-5</c:v>
                </c:pt>
                <c:pt idx="25968">
                  <c:v>3.3000000000000003E-5</c:v>
                </c:pt>
                <c:pt idx="25969">
                  <c:v>3.3000000000000003E-5</c:v>
                </c:pt>
                <c:pt idx="25970">
                  <c:v>3.3000000000000003E-5</c:v>
                </c:pt>
                <c:pt idx="25971">
                  <c:v>3.1999999999999999E-5</c:v>
                </c:pt>
                <c:pt idx="25972">
                  <c:v>3.1999999999999999E-5</c:v>
                </c:pt>
                <c:pt idx="25973">
                  <c:v>3.1000000000000001E-5</c:v>
                </c:pt>
                <c:pt idx="25974">
                  <c:v>3.0000000000000001E-5</c:v>
                </c:pt>
                <c:pt idx="25975">
                  <c:v>2.9E-5</c:v>
                </c:pt>
                <c:pt idx="25976">
                  <c:v>2.8E-5</c:v>
                </c:pt>
                <c:pt idx="25977">
                  <c:v>2.6999999999999999E-5</c:v>
                </c:pt>
                <c:pt idx="25978">
                  <c:v>2.5999999999999998E-5</c:v>
                </c:pt>
                <c:pt idx="25979">
                  <c:v>2.5000000000000001E-5</c:v>
                </c:pt>
                <c:pt idx="25980">
                  <c:v>2.4000000000000001E-5</c:v>
                </c:pt>
                <c:pt idx="25981">
                  <c:v>2.3E-5</c:v>
                </c:pt>
                <c:pt idx="25982">
                  <c:v>2.0999999999999999E-5</c:v>
                </c:pt>
                <c:pt idx="25983">
                  <c:v>2.0000000000000002E-5</c:v>
                </c:pt>
                <c:pt idx="25984">
                  <c:v>1.9000000000000001E-5</c:v>
                </c:pt>
                <c:pt idx="25985">
                  <c:v>1.7E-5</c:v>
                </c:pt>
                <c:pt idx="25986">
                  <c:v>1.5999999999999999E-5</c:v>
                </c:pt>
                <c:pt idx="25987">
                  <c:v>1.4E-5</c:v>
                </c:pt>
                <c:pt idx="25988">
                  <c:v>1.2999999999999999E-5</c:v>
                </c:pt>
                <c:pt idx="25989">
                  <c:v>1.1E-5</c:v>
                </c:pt>
                <c:pt idx="25990">
                  <c:v>1.0000000000000001E-5</c:v>
                </c:pt>
                <c:pt idx="25991">
                  <c:v>9.0000000000000002E-6</c:v>
                </c:pt>
                <c:pt idx="25992">
                  <c:v>7.9999999999999996E-6</c:v>
                </c:pt>
                <c:pt idx="25993">
                  <c:v>6.9999999999999999E-6</c:v>
                </c:pt>
                <c:pt idx="25994">
                  <c:v>6.9999999999999999E-6</c:v>
                </c:pt>
                <c:pt idx="25995">
                  <c:v>6.9999999999999999E-6</c:v>
                </c:pt>
                <c:pt idx="25996">
                  <c:v>7.9999999999999996E-6</c:v>
                </c:pt>
                <c:pt idx="25997">
                  <c:v>9.0000000000000002E-6</c:v>
                </c:pt>
                <c:pt idx="25998">
                  <c:v>1.0000000000000001E-5</c:v>
                </c:pt>
                <c:pt idx="25999">
                  <c:v>1.2E-5</c:v>
                </c:pt>
                <c:pt idx="26000">
                  <c:v>1.2999999999999999E-5</c:v>
                </c:pt>
                <c:pt idx="26001">
                  <c:v>1.5E-5</c:v>
                </c:pt>
                <c:pt idx="26002">
                  <c:v>1.5999999999999999E-5</c:v>
                </c:pt>
                <c:pt idx="26003">
                  <c:v>1.8E-5</c:v>
                </c:pt>
                <c:pt idx="26004">
                  <c:v>1.9000000000000001E-5</c:v>
                </c:pt>
                <c:pt idx="26005">
                  <c:v>2.0000000000000002E-5</c:v>
                </c:pt>
                <c:pt idx="26006">
                  <c:v>2.1999999999999999E-5</c:v>
                </c:pt>
                <c:pt idx="26007">
                  <c:v>2.3E-5</c:v>
                </c:pt>
                <c:pt idx="26008">
                  <c:v>2.4000000000000001E-5</c:v>
                </c:pt>
                <c:pt idx="26009">
                  <c:v>2.5000000000000001E-5</c:v>
                </c:pt>
                <c:pt idx="26010">
                  <c:v>2.5999999999999998E-5</c:v>
                </c:pt>
                <c:pt idx="26011">
                  <c:v>2.6999999999999999E-5</c:v>
                </c:pt>
                <c:pt idx="26012">
                  <c:v>2.8E-5</c:v>
                </c:pt>
                <c:pt idx="26013">
                  <c:v>2.8E-5</c:v>
                </c:pt>
                <c:pt idx="26014">
                  <c:v>2.9E-5</c:v>
                </c:pt>
                <c:pt idx="26015">
                  <c:v>2.9E-5</c:v>
                </c:pt>
                <c:pt idx="26016">
                  <c:v>3.0000000000000001E-5</c:v>
                </c:pt>
                <c:pt idx="26017">
                  <c:v>3.0000000000000001E-5</c:v>
                </c:pt>
                <c:pt idx="26018">
                  <c:v>3.0000000000000001E-5</c:v>
                </c:pt>
                <c:pt idx="26019">
                  <c:v>3.0000000000000001E-5</c:v>
                </c:pt>
                <c:pt idx="26020">
                  <c:v>3.0000000000000001E-5</c:v>
                </c:pt>
                <c:pt idx="26021">
                  <c:v>3.0000000000000001E-5</c:v>
                </c:pt>
                <c:pt idx="26022">
                  <c:v>3.0000000000000001E-5</c:v>
                </c:pt>
                <c:pt idx="26023">
                  <c:v>3.0000000000000001E-5</c:v>
                </c:pt>
                <c:pt idx="26024">
                  <c:v>2.9E-5</c:v>
                </c:pt>
                <c:pt idx="26025">
                  <c:v>2.9E-5</c:v>
                </c:pt>
                <c:pt idx="26026">
                  <c:v>2.8E-5</c:v>
                </c:pt>
                <c:pt idx="26027">
                  <c:v>2.8E-5</c:v>
                </c:pt>
                <c:pt idx="26028">
                  <c:v>2.6999999999999999E-5</c:v>
                </c:pt>
                <c:pt idx="26029">
                  <c:v>2.5999999999999998E-5</c:v>
                </c:pt>
                <c:pt idx="26030">
                  <c:v>2.5000000000000001E-5</c:v>
                </c:pt>
                <c:pt idx="26031">
                  <c:v>2.5000000000000001E-5</c:v>
                </c:pt>
                <c:pt idx="26032">
                  <c:v>2.4000000000000001E-5</c:v>
                </c:pt>
                <c:pt idx="26033">
                  <c:v>2.3E-5</c:v>
                </c:pt>
                <c:pt idx="26034">
                  <c:v>2.1999999999999999E-5</c:v>
                </c:pt>
                <c:pt idx="26035">
                  <c:v>2.0999999999999999E-5</c:v>
                </c:pt>
                <c:pt idx="26036">
                  <c:v>2.0000000000000002E-5</c:v>
                </c:pt>
                <c:pt idx="26037">
                  <c:v>1.9000000000000001E-5</c:v>
                </c:pt>
                <c:pt idx="26038">
                  <c:v>1.8E-5</c:v>
                </c:pt>
                <c:pt idx="26039">
                  <c:v>1.7E-5</c:v>
                </c:pt>
                <c:pt idx="26040">
                  <c:v>1.7E-5</c:v>
                </c:pt>
                <c:pt idx="26041">
                  <c:v>1.5999999999999999E-5</c:v>
                </c:pt>
                <c:pt idx="26042">
                  <c:v>1.5999999999999999E-5</c:v>
                </c:pt>
                <c:pt idx="26043">
                  <c:v>1.5E-5</c:v>
                </c:pt>
                <c:pt idx="26044">
                  <c:v>1.5E-5</c:v>
                </c:pt>
                <c:pt idx="26045">
                  <c:v>1.5E-5</c:v>
                </c:pt>
                <c:pt idx="26046">
                  <c:v>1.5E-5</c:v>
                </c:pt>
                <c:pt idx="26047">
                  <c:v>1.5999999999999999E-5</c:v>
                </c:pt>
                <c:pt idx="26048">
                  <c:v>1.5999999999999999E-5</c:v>
                </c:pt>
                <c:pt idx="26049">
                  <c:v>1.7E-5</c:v>
                </c:pt>
                <c:pt idx="26050">
                  <c:v>1.7E-5</c:v>
                </c:pt>
                <c:pt idx="26051">
                  <c:v>1.8E-5</c:v>
                </c:pt>
                <c:pt idx="26052">
                  <c:v>1.9000000000000001E-5</c:v>
                </c:pt>
                <c:pt idx="26053">
                  <c:v>2.0000000000000002E-5</c:v>
                </c:pt>
                <c:pt idx="26054">
                  <c:v>2.0999999999999999E-5</c:v>
                </c:pt>
                <c:pt idx="26055">
                  <c:v>2.1999999999999999E-5</c:v>
                </c:pt>
                <c:pt idx="26056">
                  <c:v>2.1999999999999999E-5</c:v>
                </c:pt>
                <c:pt idx="26057">
                  <c:v>2.3E-5</c:v>
                </c:pt>
                <c:pt idx="26058">
                  <c:v>2.4000000000000001E-5</c:v>
                </c:pt>
                <c:pt idx="26059">
                  <c:v>2.5000000000000001E-5</c:v>
                </c:pt>
                <c:pt idx="26060">
                  <c:v>2.5999999999999998E-5</c:v>
                </c:pt>
                <c:pt idx="26061">
                  <c:v>2.6999999999999999E-5</c:v>
                </c:pt>
                <c:pt idx="26062">
                  <c:v>2.8E-5</c:v>
                </c:pt>
                <c:pt idx="26063">
                  <c:v>2.8E-5</c:v>
                </c:pt>
                <c:pt idx="26064">
                  <c:v>2.9E-5</c:v>
                </c:pt>
                <c:pt idx="26065">
                  <c:v>3.0000000000000001E-5</c:v>
                </c:pt>
                <c:pt idx="26066">
                  <c:v>3.0000000000000001E-5</c:v>
                </c:pt>
                <c:pt idx="26067">
                  <c:v>3.1000000000000001E-5</c:v>
                </c:pt>
                <c:pt idx="26068">
                  <c:v>3.1000000000000001E-5</c:v>
                </c:pt>
                <c:pt idx="26069">
                  <c:v>3.1999999999999999E-5</c:v>
                </c:pt>
                <c:pt idx="26070">
                  <c:v>3.1999999999999999E-5</c:v>
                </c:pt>
                <c:pt idx="26071">
                  <c:v>3.1999999999999999E-5</c:v>
                </c:pt>
                <c:pt idx="26072">
                  <c:v>3.1999999999999999E-5</c:v>
                </c:pt>
                <c:pt idx="26073">
                  <c:v>3.3000000000000003E-5</c:v>
                </c:pt>
                <c:pt idx="26074">
                  <c:v>3.3000000000000003E-5</c:v>
                </c:pt>
                <c:pt idx="26075">
                  <c:v>3.3000000000000003E-5</c:v>
                </c:pt>
                <c:pt idx="26076">
                  <c:v>3.3000000000000003E-5</c:v>
                </c:pt>
                <c:pt idx="26077">
                  <c:v>3.3000000000000003E-5</c:v>
                </c:pt>
                <c:pt idx="26078">
                  <c:v>3.1999999999999999E-5</c:v>
                </c:pt>
                <c:pt idx="26079">
                  <c:v>3.1999999999999999E-5</c:v>
                </c:pt>
                <c:pt idx="26080">
                  <c:v>3.1999999999999999E-5</c:v>
                </c:pt>
                <c:pt idx="26081">
                  <c:v>3.1999999999999999E-5</c:v>
                </c:pt>
                <c:pt idx="26082">
                  <c:v>3.1000000000000001E-5</c:v>
                </c:pt>
                <c:pt idx="26083">
                  <c:v>3.1000000000000001E-5</c:v>
                </c:pt>
                <c:pt idx="26084">
                  <c:v>3.0000000000000001E-5</c:v>
                </c:pt>
                <c:pt idx="26085">
                  <c:v>3.0000000000000001E-5</c:v>
                </c:pt>
                <c:pt idx="26086">
                  <c:v>2.9E-5</c:v>
                </c:pt>
                <c:pt idx="26087">
                  <c:v>2.9E-5</c:v>
                </c:pt>
                <c:pt idx="26088">
                  <c:v>2.8E-5</c:v>
                </c:pt>
                <c:pt idx="26089">
                  <c:v>2.6999999999999999E-5</c:v>
                </c:pt>
                <c:pt idx="26090">
                  <c:v>2.5999999999999998E-5</c:v>
                </c:pt>
                <c:pt idx="26091">
                  <c:v>2.5999999999999998E-5</c:v>
                </c:pt>
                <c:pt idx="26092">
                  <c:v>2.5000000000000001E-5</c:v>
                </c:pt>
                <c:pt idx="26093">
                  <c:v>2.4000000000000001E-5</c:v>
                </c:pt>
                <c:pt idx="26094">
                  <c:v>2.3E-5</c:v>
                </c:pt>
                <c:pt idx="26095">
                  <c:v>2.3E-5</c:v>
                </c:pt>
                <c:pt idx="26096">
                  <c:v>2.1999999999999999E-5</c:v>
                </c:pt>
                <c:pt idx="26097">
                  <c:v>2.0999999999999999E-5</c:v>
                </c:pt>
                <c:pt idx="26098">
                  <c:v>2.0000000000000002E-5</c:v>
                </c:pt>
                <c:pt idx="26099">
                  <c:v>1.9000000000000001E-5</c:v>
                </c:pt>
                <c:pt idx="26100">
                  <c:v>1.9000000000000001E-5</c:v>
                </c:pt>
                <c:pt idx="26101">
                  <c:v>1.8E-5</c:v>
                </c:pt>
                <c:pt idx="26102">
                  <c:v>1.7E-5</c:v>
                </c:pt>
                <c:pt idx="26103">
                  <c:v>1.5999999999999999E-5</c:v>
                </c:pt>
                <c:pt idx="26104">
                  <c:v>1.5E-5</c:v>
                </c:pt>
                <c:pt idx="26105">
                  <c:v>1.5E-5</c:v>
                </c:pt>
                <c:pt idx="26106">
                  <c:v>1.4E-5</c:v>
                </c:pt>
                <c:pt idx="26107">
                  <c:v>1.2999999999999999E-5</c:v>
                </c:pt>
                <c:pt idx="26108">
                  <c:v>1.2999999999999999E-5</c:v>
                </c:pt>
                <c:pt idx="26109">
                  <c:v>1.2E-5</c:v>
                </c:pt>
                <c:pt idx="26110">
                  <c:v>1.1E-5</c:v>
                </c:pt>
                <c:pt idx="26111">
                  <c:v>1.1E-5</c:v>
                </c:pt>
                <c:pt idx="26112">
                  <c:v>1.1E-5</c:v>
                </c:pt>
                <c:pt idx="26113">
                  <c:v>1.0000000000000001E-5</c:v>
                </c:pt>
                <c:pt idx="26114">
                  <c:v>1.0000000000000001E-5</c:v>
                </c:pt>
                <c:pt idx="26115">
                  <c:v>1.0000000000000001E-5</c:v>
                </c:pt>
                <c:pt idx="26116">
                  <c:v>9.0000000000000002E-6</c:v>
                </c:pt>
                <c:pt idx="26117">
                  <c:v>9.0000000000000002E-6</c:v>
                </c:pt>
                <c:pt idx="26118">
                  <c:v>9.0000000000000002E-6</c:v>
                </c:pt>
                <c:pt idx="26119">
                  <c:v>9.0000000000000002E-6</c:v>
                </c:pt>
                <c:pt idx="26120">
                  <c:v>1.0000000000000001E-5</c:v>
                </c:pt>
                <c:pt idx="26121">
                  <c:v>1.0000000000000001E-5</c:v>
                </c:pt>
                <c:pt idx="26122">
                  <c:v>1.0000000000000001E-5</c:v>
                </c:pt>
                <c:pt idx="26123">
                  <c:v>1.0000000000000001E-5</c:v>
                </c:pt>
                <c:pt idx="26124">
                  <c:v>1.1E-5</c:v>
                </c:pt>
                <c:pt idx="26125">
                  <c:v>1.1E-5</c:v>
                </c:pt>
                <c:pt idx="26126">
                  <c:v>1.2E-5</c:v>
                </c:pt>
                <c:pt idx="26127">
                  <c:v>1.2E-5</c:v>
                </c:pt>
                <c:pt idx="26128">
                  <c:v>1.2999999999999999E-5</c:v>
                </c:pt>
                <c:pt idx="26129">
                  <c:v>1.2999999999999999E-5</c:v>
                </c:pt>
                <c:pt idx="26130">
                  <c:v>1.4E-5</c:v>
                </c:pt>
                <c:pt idx="26131">
                  <c:v>1.5E-5</c:v>
                </c:pt>
                <c:pt idx="26132">
                  <c:v>1.5E-5</c:v>
                </c:pt>
                <c:pt idx="26133">
                  <c:v>1.5999999999999999E-5</c:v>
                </c:pt>
                <c:pt idx="26134">
                  <c:v>1.5999999999999999E-5</c:v>
                </c:pt>
                <c:pt idx="26135">
                  <c:v>1.7E-5</c:v>
                </c:pt>
                <c:pt idx="26136">
                  <c:v>1.8E-5</c:v>
                </c:pt>
                <c:pt idx="26137">
                  <c:v>1.9000000000000001E-5</c:v>
                </c:pt>
                <c:pt idx="26138">
                  <c:v>1.9000000000000001E-5</c:v>
                </c:pt>
                <c:pt idx="26139">
                  <c:v>2.0000000000000002E-5</c:v>
                </c:pt>
                <c:pt idx="26140">
                  <c:v>2.0999999999999999E-5</c:v>
                </c:pt>
                <c:pt idx="26141">
                  <c:v>2.0999999999999999E-5</c:v>
                </c:pt>
                <c:pt idx="26142">
                  <c:v>2.1999999999999999E-5</c:v>
                </c:pt>
                <c:pt idx="26143">
                  <c:v>2.3E-5</c:v>
                </c:pt>
                <c:pt idx="26144">
                  <c:v>2.4000000000000001E-5</c:v>
                </c:pt>
                <c:pt idx="26145">
                  <c:v>2.5000000000000001E-5</c:v>
                </c:pt>
                <c:pt idx="26146">
                  <c:v>2.5000000000000001E-5</c:v>
                </c:pt>
                <c:pt idx="26147">
                  <c:v>2.5999999999999998E-5</c:v>
                </c:pt>
                <c:pt idx="26148">
                  <c:v>2.6999999999999999E-5</c:v>
                </c:pt>
                <c:pt idx="26149">
                  <c:v>2.8E-5</c:v>
                </c:pt>
                <c:pt idx="26150">
                  <c:v>2.9E-5</c:v>
                </c:pt>
                <c:pt idx="26151">
                  <c:v>2.9E-5</c:v>
                </c:pt>
                <c:pt idx="26152">
                  <c:v>3.0000000000000001E-5</c:v>
                </c:pt>
                <c:pt idx="26153">
                  <c:v>3.1000000000000001E-5</c:v>
                </c:pt>
                <c:pt idx="26154">
                  <c:v>3.1999999999999999E-5</c:v>
                </c:pt>
                <c:pt idx="26155">
                  <c:v>3.3000000000000003E-5</c:v>
                </c:pt>
                <c:pt idx="26156">
                  <c:v>3.3000000000000003E-5</c:v>
                </c:pt>
                <c:pt idx="26157">
                  <c:v>3.4E-5</c:v>
                </c:pt>
                <c:pt idx="26158">
                  <c:v>3.4999999999999997E-5</c:v>
                </c:pt>
                <c:pt idx="26159">
                  <c:v>3.6000000000000001E-5</c:v>
                </c:pt>
                <c:pt idx="26160">
                  <c:v>3.6000000000000001E-5</c:v>
                </c:pt>
                <c:pt idx="26161">
                  <c:v>3.6999999999999998E-5</c:v>
                </c:pt>
                <c:pt idx="26162">
                  <c:v>3.6999999999999998E-5</c:v>
                </c:pt>
                <c:pt idx="26163">
                  <c:v>3.8000000000000002E-5</c:v>
                </c:pt>
                <c:pt idx="26164">
                  <c:v>3.8999999999999999E-5</c:v>
                </c:pt>
                <c:pt idx="26165">
                  <c:v>3.8999999999999999E-5</c:v>
                </c:pt>
                <c:pt idx="26166">
                  <c:v>4.0000000000000003E-5</c:v>
                </c:pt>
                <c:pt idx="26167">
                  <c:v>4.0000000000000003E-5</c:v>
                </c:pt>
                <c:pt idx="26168">
                  <c:v>4.0000000000000003E-5</c:v>
                </c:pt>
                <c:pt idx="26169">
                  <c:v>4.1E-5</c:v>
                </c:pt>
                <c:pt idx="26170">
                  <c:v>4.1E-5</c:v>
                </c:pt>
                <c:pt idx="26171">
                  <c:v>4.1E-5</c:v>
                </c:pt>
                <c:pt idx="26172">
                  <c:v>4.1E-5</c:v>
                </c:pt>
                <c:pt idx="26173">
                  <c:v>4.1E-5</c:v>
                </c:pt>
                <c:pt idx="26174">
                  <c:v>4.1E-5</c:v>
                </c:pt>
                <c:pt idx="26175">
                  <c:v>4.1E-5</c:v>
                </c:pt>
                <c:pt idx="26176">
                  <c:v>4.1E-5</c:v>
                </c:pt>
                <c:pt idx="26177">
                  <c:v>4.1E-5</c:v>
                </c:pt>
                <c:pt idx="26178">
                  <c:v>4.1E-5</c:v>
                </c:pt>
                <c:pt idx="26179">
                  <c:v>4.0000000000000003E-5</c:v>
                </c:pt>
                <c:pt idx="26180">
                  <c:v>4.0000000000000003E-5</c:v>
                </c:pt>
                <c:pt idx="26181">
                  <c:v>3.8999999999999999E-5</c:v>
                </c:pt>
                <c:pt idx="26182">
                  <c:v>3.8999999999999999E-5</c:v>
                </c:pt>
                <c:pt idx="26183">
                  <c:v>3.8000000000000002E-5</c:v>
                </c:pt>
                <c:pt idx="26184">
                  <c:v>3.8000000000000002E-5</c:v>
                </c:pt>
                <c:pt idx="26185">
                  <c:v>3.6999999999999998E-5</c:v>
                </c:pt>
                <c:pt idx="26186">
                  <c:v>3.6000000000000001E-5</c:v>
                </c:pt>
                <c:pt idx="26187">
                  <c:v>3.4999999999999997E-5</c:v>
                </c:pt>
                <c:pt idx="26188">
                  <c:v>3.4E-5</c:v>
                </c:pt>
                <c:pt idx="26189">
                  <c:v>3.3000000000000003E-5</c:v>
                </c:pt>
                <c:pt idx="26190">
                  <c:v>3.1999999999999999E-5</c:v>
                </c:pt>
                <c:pt idx="26191">
                  <c:v>3.1000000000000001E-5</c:v>
                </c:pt>
                <c:pt idx="26192">
                  <c:v>3.0000000000000001E-5</c:v>
                </c:pt>
                <c:pt idx="26193">
                  <c:v>2.9E-5</c:v>
                </c:pt>
                <c:pt idx="26194">
                  <c:v>2.8E-5</c:v>
                </c:pt>
                <c:pt idx="26195">
                  <c:v>2.6999999999999999E-5</c:v>
                </c:pt>
                <c:pt idx="26196">
                  <c:v>2.5000000000000001E-5</c:v>
                </c:pt>
                <c:pt idx="26197">
                  <c:v>2.4000000000000001E-5</c:v>
                </c:pt>
                <c:pt idx="26198">
                  <c:v>2.3E-5</c:v>
                </c:pt>
                <c:pt idx="26199">
                  <c:v>2.0999999999999999E-5</c:v>
                </c:pt>
                <c:pt idx="26200">
                  <c:v>2.0000000000000002E-5</c:v>
                </c:pt>
                <c:pt idx="26201">
                  <c:v>1.9000000000000001E-5</c:v>
                </c:pt>
                <c:pt idx="26202">
                  <c:v>1.7E-5</c:v>
                </c:pt>
                <c:pt idx="26203">
                  <c:v>1.5999999999999999E-5</c:v>
                </c:pt>
                <c:pt idx="26204">
                  <c:v>1.5E-5</c:v>
                </c:pt>
                <c:pt idx="26205">
                  <c:v>1.2999999999999999E-5</c:v>
                </c:pt>
                <c:pt idx="26206">
                  <c:v>1.2E-5</c:v>
                </c:pt>
                <c:pt idx="26207">
                  <c:v>1.1E-5</c:v>
                </c:pt>
                <c:pt idx="26208">
                  <c:v>9.0000000000000002E-6</c:v>
                </c:pt>
                <c:pt idx="26209">
                  <c:v>7.9999999999999996E-6</c:v>
                </c:pt>
                <c:pt idx="26210">
                  <c:v>6.9999999999999999E-6</c:v>
                </c:pt>
                <c:pt idx="26211">
                  <c:v>6.9999999999999999E-6</c:v>
                </c:pt>
                <c:pt idx="26212">
                  <c:v>6.0000000000000002E-6</c:v>
                </c:pt>
                <c:pt idx="26213">
                  <c:v>6.0000000000000002E-6</c:v>
                </c:pt>
                <c:pt idx="26214">
                  <c:v>6.0000000000000002E-6</c:v>
                </c:pt>
                <c:pt idx="26215">
                  <c:v>6.9999999999999999E-6</c:v>
                </c:pt>
                <c:pt idx="26216">
                  <c:v>7.9999999999999996E-6</c:v>
                </c:pt>
                <c:pt idx="26217">
                  <c:v>9.0000000000000002E-6</c:v>
                </c:pt>
                <c:pt idx="26218">
                  <c:v>1.0000000000000001E-5</c:v>
                </c:pt>
                <c:pt idx="26219">
                  <c:v>1.1E-5</c:v>
                </c:pt>
                <c:pt idx="26220">
                  <c:v>1.2E-5</c:v>
                </c:pt>
                <c:pt idx="26221">
                  <c:v>1.4E-5</c:v>
                </c:pt>
                <c:pt idx="26222">
                  <c:v>1.5E-5</c:v>
                </c:pt>
                <c:pt idx="26223">
                  <c:v>1.5999999999999999E-5</c:v>
                </c:pt>
                <c:pt idx="26224">
                  <c:v>1.7E-5</c:v>
                </c:pt>
                <c:pt idx="26225">
                  <c:v>1.8E-5</c:v>
                </c:pt>
                <c:pt idx="26226">
                  <c:v>1.9000000000000001E-5</c:v>
                </c:pt>
                <c:pt idx="26227">
                  <c:v>2.0999999999999999E-5</c:v>
                </c:pt>
                <c:pt idx="26228">
                  <c:v>2.1999999999999999E-5</c:v>
                </c:pt>
                <c:pt idx="26229">
                  <c:v>2.3E-5</c:v>
                </c:pt>
                <c:pt idx="26230">
                  <c:v>2.3E-5</c:v>
                </c:pt>
                <c:pt idx="26231">
                  <c:v>2.4000000000000001E-5</c:v>
                </c:pt>
                <c:pt idx="26232">
                  <c:v>2.5000000000000001E-5</c:v>
                </c:pt>
                <c:pt idx="26233">
                  <c:v>2.5999999999999998E-5</c:v>
                </c:pt>
                <c:pt idx="26234">
                  <c:v>2.6999999999999999E-5</c:v>
                </c:pt>
                <c:pt idx="26235">
                  <c:v>2.6999999999999999E-5</c:v>
                </c:pt>
                <c:pt idx="26236">
                  <c:v>2.8E-5</c:v>
                </c:pt>
                <c:pt idx="26237">
                  <c:v>2.8E-5</c:v>
                </c:pt>
                <c:pt idx="26238">
                  <c:v>2.9E-5</c:v>
                </c:pt>
                <c:pt idx="26239">
                  <c:v>2.9E-5</c:v>
                </c:pt>
                <c:pt idx="26240">
                  <c:v>3.0000000000000001E-5</c:v>
                </c:pt>
                <c:pt idx="26241">
                  <c:v>3.0000000000000001E-5</c:v>
                </c:pt>
                <c:pt idx="26242">
                  <c:v>3.0000000000000001E-5</c:v>
                </c:pt>
                <c:pt idx="26243">
                  <c:v>3.1000000000000001E-5</c:v>
                </c:pt>
                <c:pt idx="26244">
                  <c:v>3.1000000000000001E-5</c:v>
                </c:pt>
                <c:pt idx="26245">
                  <c:v>3.1000000000000001E-5</c:v>
                </c:pt>
                <c:pt idx="26246">
                  <c:v>3.1000000000000001E-5</c:v>
                </c:pt>
                <c:pt idx="26247">
                  <c:v>3.1000000000000001E-5</c:v>
                </c:pt>
                <c:pt idx="26248">
                  <c:v>3.1000000000000001E-5</c:v>
                </c:pt>
                <c:pt idx="26249">
                  <c:v>3.1999999999999999E-5</c:v>
                </c:pt>
                <c:pt idx="26250">
                  <c:v>3.1999999999999999E-5</c:v>
                </c:pt>
                <c:pt idx="26251">
                  <c:v>3.1999999999999999E-5</c:v>
                </c:pt>
                <c:pt idx="26252">
                  <c:v>3.1999999999999999E-5</c:v>
                </c:pt>
                <c:pt idx="26253">
                  <c:v>3.1999999999999999E-5</c:v>
                </c:pt>
                <c:pt idx="26254">
                  <c:v>3.1999999999999999E-5</c:v>
                </c:pt>
                <c:pt idx="26255">
                  <c:v>3.1999999999999999E-5</c:v>
                </c:pt>
                <c:pt idx="26256">
                  <c:v>3.1999999999999999E-5</c:v>
                </c:pt>
                <c:pt idx="26257">
                  <c:v>3.3000000000000003E-5</c:v>
                </c:pt>
                <c:pt idx="26258">
                  <c:v>3.3000000000000003E-5</c:v>
                </c:pt>
                <c:pt idx="26259">
                  <c:v>3.3000000000000003E-5</c:v>
                </c:pt>
                <c:pt idx="26260">
                  <c:v>3.3000000000000003E-5</c:v>
                </c:pt>
                <c:pt idx="26261">
                  <c:v>3.4E-5</c:v>
                </c:pt>
                <c:pt idx="26262">
                  <c:v>3.4E-5</c:v>
                </c:pt>
                <c:pt idx="26263">
                  <c:v>3.4E-5</c:v>
                </c:pt>
                <c:pt idx="26264">
                  <c:v>3.4999999999999997E-5</c:v>
                </c:pt>
                <c:pt idx="26265">
                  <c:v>3.4999999999999997E-5</c:v>
                </c:pt>
                <c:pt idx="26266">
                  <c:v>3.6000000000000001E-5</c:v>
                </c:pt>
                <c:pt idx="26267">
                  <c:v>3.6000000000000001E-5</c:v>
                </c:pt>
                <c:pt idx="26268">
                  <c:v>3.6000000000000001E-5</c:v>
                </c:pt>
                <c:pt idx="26269">
                  <c:v>3.6999999999999998E-5</c:v>
                </c:pt>
                <c:pt idx="26270">
                  <c:v>3.6999999999999998E-5</c:v>
                </c:pt>
                <c:pt idx="26271">
                  <c:v>3.8000000000000002E-5</c:v>
                </c:pt>
                <c:pt idx="26272">
                  <c:v>3.8000000000000002E-5</c:v>
                </c:pt>
                <c:pt idx="26273">
                  <c:v>3.8999999999999999E-5</c:v>
                </c:pt>
                <c:pt idx="26274">
                  <c:v>3.8999999999999999E-5</c:v>
                </c:pt>
                <c:pt idx="26275">
                  <c:v>4.0000000000000003E-5</c:v>
                </c:pt>
                <c:pt idx="26276">
                  <c:v>4.0000000000000003E-5</c:v>
                </c:pt>
                <c:pt idx="26277">
                  <c:v>4.0000000000000003E-5</c:v>
                </c:pt>
                <c:pt idx="26278">
                  <c:v>4.1E-5</c:v>
                </c:pt>
                <c:pt idx="26279">
                  <c:v>4.1E-5</c:v>
                </c:pt>
                <c:pt idx="26280">
                  <c:v>4.1E-5</c:v>
                </c:pt>
                <c:pt idx="26281">
                  <c:v>4.1999999999999998E-5</c:v>
                </c:pt>
                <c:pt idx="26282">
                  <c:v>4.1999999999999998E-5</c:v>
                </c:pt>
                <c:pt idx="26283">
                  <c:v>4.1999999999999998E-5</c:v>
                </c:pt>
                <c:pt idx="26284">
                  <c:v>4.1999999999999998E-5</c:v>
                </c:pt>
                <c:pt idx="26285">
                  <c:v>4.1999999999999998E-5</c:v>
                </c:pt>
                <c:pt idx="26286">
                  <c:v>4.1999999999999998E-5</c:v>
                </c:pt>
                <c:pt idx="26287">
                  <c:v>4.1999999999999998E-5</c:v>
                </c:pt>
                <c:pt idx="26288">
                  <c:v>4.1999999999999998E-5</c:v>
                </c:pt>
                <c:pt idx="26289">
                  <c:v>4.1999999999999998E-5</c:v>
                </c:pt>
                <c:pt idx="26290">
                  <c:v>4.1999999999999998E-5</c:v>
                </c:pt>
                <c:pt idx="26291">
                  <c:v>4.1999999999999998E-5</c:v>
                </c:pt>
                <c:pt idx="26292">
                  <c:v>4.1999999999999998E-5</c:v>
                </c:pt>
                <c:pt idx="26293">
                  <c:v>4.1999999999999998E-5</c:v>
                </c:pt>
                <c:pt idx="26294">
                  <c:v>4.1999999999999998E-5</c:v>
                </c:pt>
                <c:pt idx="26295">
                  <c:v>4.1999999999999998E-5</c:v>
                </c:pt>
                <c:pt idx="26296">
                  <c:v>4.1E-5</c:v>
                </c:pt>
                <c:pt idx="26297">
                  <c:v>4.1E-5</c:v>
                </c:pt>
                <c:pt idx="26298">
                  <c:v>4.1E-5</c:v>
                </c:pt>
                <c:pt idx="26299">
                  <c:v>4.0000000000000003E-5</c:v>
                </c:pt>
                <c:pt idx="26300">
                  <c:v>4.0000000000000003E-5</c:v>
                </c:pt>
                <c:pt idx="26301">
                  <c:v>4.0000000000000003E-5</c:v>
                </c:pt>
                <c:pt idx="26302">
                  <c:v>3.8999999999999999E-5</c:v>
                </c:pt>
                <c:pt idx="26303">
                  <c:v>3.8999999999999999E-5</c:v>
                </c:pt>
                <c:pt idx="26304">
                  <c:v>3.8000000000000002E-5</c:v>
                </c:pt>
                <c:pt idx="26305">
                  <c:v>3.8000000000000002E-5</c:v>
                </c:pt>
                <c:pt idx="26306">
                  <c:v>3.6999999999999998E-5</c:v>
                </c:pt>
                <c:pt idx="26307">
                  <c:v>3.6999999999999998E-5</c:v>
                </c:pt>
                <c:pt idx="26308">
                  <c:v>3.6000000000000001E-5</c:v>
                </c:pt>
                <c:pt idx="26309">
                  <c:v>3.6000000000000001E-5</c:v>
                </c:pt>
                <c:pt idx="26310">
                  <c:v>3.4999999999999997E-5</c:v>
                </c:pt>
                <c:pt idx="26311">
                  <c:v>3.4E-5</c:v>
                </c:pt>
                <c:pt idx="26312">
                  <c:v>3.4E-5</c:v>
                </c:pt>
                <c:pt idx="26313">
                  <c:v>3.3000000000000003E-5</c:v>
                </c:pt>
                <c:pt idx="26314">
                  <c:v>3.1999999999999999E-5</c:v>
                </c:pt>
                <c:pt idx="26315">
                  <c:v>3.1000000000000001E-5</c:v>
                </c:pt>
                <c:pt idx="26316">
                  <c:v>3.0000000000000001E-5</c:v>
                </c:pt>
                <c:pt idx="26317">
                  <c:v>2.9E-5</c:v>
                </c:pt>
                <c:pt idx="26318">
                  <c:v>2.8E-5</c:v>
                </c:pt>
                <c:pt idx="26319">
                  <c:v>2.6999999999999999E-5</c:v>
                </c:pt>
                <c:pt idx="26320">
                  <c:v>2.5999999999999998E-5</c:v>
                </c:pt>
                <c:pt idx="26321">
                  <c:v>2.5000000000000001E-5</c:v>
                </c:pt>
                <c:pt idx="26322">
                  <c:v>2.4000000000000001E-5</c:v>
                </c:pt>
                <c:pt idx="26323">
                  <c:v>2.3E-5</c:v>
                </c:pt>
                <c:pt idx="26324">
                  <c:v>2.1999999999999999E-5</c:v>
                </c:pt>
                <c:pt idx="26325">
                  <c:v>2.0999999999999999E-5</c:v>
                </c:pt>
                <c:pt idx="26326">
                  <c:v>1.9000000000000001E-5</c:v>
                </c:pt>
                <c:pt idx="26327">
                  <c:v>1.8E-5</c:v>
                </c:pt>
                <c:pt idx="26328">
                  <c:v>1.7E-5</c:v>
                </c:pt>
                <c:pt idx="26329">
                  <c:v>1.5E-5</c:v>
                </c:pt>
                <c:pt idx="26330">
                  <c:v>1.4E-5</c:v>
                </c:pt>
                <c:pt idx="26331">
                  <c:v>1.2999999999999999E-5</c:v>
                </c:pt>
                <c:pt idx="26332">
                  <c:v>1.2E-5</c:v>
                </c:pt>
                <c:pt idx="26333">
                  <c:v>1.1E-5</c:v>
                </c:pt>
                <c:pt idx="26334">
                  <c:v>1.0000000000000001E-5</c:v>
                </c:pt>
                <c:pt idx="26335">
                  <c:v>1.0000000000000001E-5</c:v>
                </c:pt>
                <c:pt idx="26336">
                  <c:v>9.0000000000000002E-6</c:v>
                </c:pt>
                <c:pt idx="26337">
                  <c:v>9.0000000000000002E-6</c:v>
                </c:pt>
                <c:pt idx="26338">
                  <c:v>1.0000000000000001E-5</c:v>
                </c:pt>
                <c:pt idx="26339">
                  <c:v>1.0000000000000001E-5</c:v>
                </c:pt>
                <c:pt idx="26340">
                  <c:v>1.1E-5</c:v>
                </c:pt>
                <c:pt idx="26341">
                  <c:v>1.2999999999999999E-5</c:v>
                </c:pt>
                <c:pt idx="26342">
                  <c:v>1.4E-5</c:v>
                </c:pt>
                <c:pt idx="26343">
                  <c:v>1.5E-5</c:v>
                </c:pt>
                <c:pt idx="26344">
                  <c:v>1.7E-5</c:v>
                </c:pt>
                <c:pt idx="26345">
                  <c:v>1.9000000000000001E-5</c:v>
                </c:pt>
                <c:pt idx="26346">
                  <c:v>2.0000000000000002E-5</c:v>
                </c:pt>
                <c:pt idx="26347">
                  <c:v>2.1999999999999999E-5</c:v>
                </c:pt>
                <c:pt idx="26348">
                  <c:v>2.3E-5</c:v>
                </c:pt>
                <c:pt idx="26349">
                  <c:v>2.5000000000000001E-5</c:v>
                </c:pt>
                <c:pt idx="26350">
                  <c:v>2.6999999999999999E-5</c:v>
                </c:pt>
                <c:pt idx="26351">
                  <c:v>2.8E-5</c:v>
                </c:pt>
                <c:pt idx="26352">
                  <c:v>3.0000000000000001E-5</c:v>
                </c:pt>
                <c:pt idx="26353">
                  <c:v>3.1999999999999999E-5</c:v>
                </c:pt>
                <c:pt idx="26354">
                  <c:v>3.3000000000000003E-5</c:v>
                </c:pt>
                <c:pt idx="26355">
                  <c:v>3.4999999999999997E-5</c:v>
                </c:pt>
                <c:pt idx="26356">
                  <c:v>3.6000000000000001E-5</c:v>
                </c:pt>
                <c:pt idx="26357">
                  <c:v>3.8000000000000002E-5</c:v>
                </c:pt>
                <c:pt idx="26358">
                  <c:v>3.8999999999999999E-5</c:v>
                </c:pt>
                <c:pt idx="26359">
                  <c:v>4.0000000000000003E-5</c:v>
                </c:pt>
                <c:pt idx="26360">
                  <c:v>4.1999999999999998E-5</c:v>
                </c:pt>
                <c:pt idx="26361">
                  <c:v>4.3000000000000002E-5</c:v>
                </c:pt>
                <c:pt idx="26362">
                  <c:v>4.3999999999999999E-5</c:v>
                </c:pt>
                <c:pt idx="26363">
                  <c:v>4.5000000000000003E-5</c:v>
                </c:pt>
                <c:pt idx="26364">
                  <c:v>4.6E-5</c:v>
                </c:pt>
                <c:pt idx="26365">
                  <c:v>4.6999999999999997E-5</c:v>
                </c:pt>
                <c:pt idx="26366">
                  <c:v>4.8000000000000001E-5</c:v>
                </c:pt>
                <c:pt idx="26367">
                  <c:v>4.8999999999999998E-5</c:v>
                </c:pt>
                <c:pt idx="26368">
                  <c:v>5.0000000000000002E-5</c:v>
                </c:pt>
                <c:pt idx="26369">
                  <c:v>5.1E-5</c:v>
                </c:pt>
                <c:pt idx="26370">
                  <c:v>5.1999999999999997E-5</c:v>
                </c:pt>
                <c:pt idx="26371">
                  <c:v>5.1999999999999997E-5</c:v>
                </c:pt>
                <c:pt idx="26372">
                  <c:v>5.3000000000000001E-5</c:v>
                </c:pt>
                <c:pt idx="26373">
                  <c:v>5.3999999999999998E-5</c:v>
                </c:pt>
                <c:pt idx="26374">
                  <c:v>5.3999999999999998E-5</c:v>
                </c:pt>
                <c:pt idx="26375">
                  <c:v>5.3999999999999998E-5</c:v>
                </c:pt>
                <c:pt idx="26376">
                  <c:v>5.5000000000000002E-5</c:v>
                </c:pt>
                <c:pt idx="26377">
                  <c:v>5.5000000000000002E-5</c:v>
                </c:pt>
                <c:pt idx="26378">
                  <c:v>5.5000000000000002E-5</c:v>
                </c:pt>
                <c:pt idx="26379">
                  <c:v>5.5000000000000002E-5</c:v>
                </c:pt>
                <c:pt idx="26380">
                  <c:v>5.5000000000000002E-5</c:v>
                </c:pt>
                <c:pt idx="26381">
                  <c:v>5.5000000000000002E-5</c:v>
                </c:pt>
                <c:pt idx="26382">
                  <c:v>5.5000000000000002E-5</c:v>
                </c:pt>
                <c:pt idx="26383">
                  <c:v>5.5000000000000002E-5</c:v>
                </c:pt>
                <c:pt idx="26384">
                  <c:v>5.5000000000000002E-5</c:v>
                </c:pt>
                <c:pt idx="26385">
                  <c:v>5.3999999999999998E-5</c:v>
                </c:pt>
                <c:pt idx="26386">
                  <c:v>5.3999999999999998E-5</c:v>
                </c:pt>
                <c:pt idx="26387">
                  <c:v>5.3000000000000001E-5</c:v>
                </c:pt>
                <c:pt idx="26388">
                  <c:v>5.1999999999999997E-5</c:v>
                </c:pt>
                <c:pt idx="26389">
                  <c:v>5.1999999999999997E-5</c:v>
                </c:pt>
                <c:pt idx="26390">
                  <c:v>5.1E-5</c:v>
                </c:pt>
                <c:pt idx="26391">
                  <c:v>5.0000000000000002E-5</c:v>
                </c:pt>
                <c:pt idx="26392">
                  <c:v>4.8999999999999998E-5</c:v>
                </c:pt>
                <c:pt idx="26393">
                  <c:v>4.8000000000000001E-5</c:v>
                </c:pt>
                <c:pt idx="26394">
                  <c:v>4.6E-5</c:v>
                </c:pt>
                <c:pt idx="26395">
                  <c:v>4.5000000000000003E-5</c:v>
                </c:pt>
                <c:pt idx="26396">
                  <c:v>4.3999999999999999E-5</c:v>
                </c:pt>
                <c:pt idx="26397">
                  <c:v>4.1999999999999998E-5</c:v>
                </c:pt>
                <c:pt idx="26398">
                  <c:v>4.1E-5</c:v>
                </c:pt>
                <c:pt idx="26399">
                  <c:v>3.8999999999999999E-5</c:v>
                </c:pt>
                <c:pt idx="26400">
                  <c:v>3.6999999999999998E-5</c:v>
                </c:pt>
                <c:pt idx="26401">
                  <c:v>3.6000000000000001E-5</c:v>
                </c:pt>
                <c:pt idx="26402">
                  <c:v>3.4E-5</c:v>
                </c:pt>
                <c:pt idx="26403">
                  <c:v>3.1999999999999999E-5</c:v>
                </c:pt>
                <c:pt idx="26404">
                  <c:v>3.0000000000000001E-5</c:v>
                </c:pt>
                <c:pt idx="26405">
                  <c:v>2.8E-5</c:v>
                </c:pt>
                <c:pt idx="26406">
                  <c:v>2.5999999999999998E-5</c:v>
                </c:pt>
                <c:pt idx="26407">
                  <c:v>2.4000000000000001E-5</c:v>
                </c:pt>
                <c:pt idx="26408">
                  <c:v>2.1999999999999999E-5</c:v>
                </c:pt>
                <c:pt idx="26409">
                  <c:v>2.0999999999999999E-5</c:v>
                </c:pt>
                <c:pt idx="26410">
                  <c:v>1.9000000000000001E-5</c:v>
                </c:pt>
                <c:pt idx="26411">
                  <c:v>1.7E-5</c:v>
                </c:pt>
                <c:pt idx="26412">
                  <c:v>1.5E-5</c:v>
                </c:pt>
                <c:pt idx="26413">
                  <c:v>1.4E-5</c:v>
                </c:pt>
                <c:pt idx="26414">
                  <c:v>1.2E-5</c:v>
                </c:pt>
                <c:pt idx="26415">
                  <c:v>1.1E-5</c:v>
                </c:pt>
                <c:pt idx="26416">
                  <c:v>1.1E-5</c:v>
                </c:pt>
                <c:pt idx="26417">
                  <c:v>1.0000000000000001E-5</c:v>
                </c:pt>
                <c:pt idx="26418">
                  <c:v>1.1E-5</c:v>
                </c:pt>
                <c:pt idx="26419">
                  <c:v>1.2E-5</c:v>
                </c:pt>
                <c:pt idx="26420">
                  <c:v>1.2999999999999999E-5</c:v>
                </c:pt>
                <c:pt idx="26421">
                  <c:v>1.4E-5</c:v>
                </c:pt>
                <c:pt idx="26422">
                  <c:v>1.5E-5</c:v>
                </c:pt>
                <c:pt idx="26423">
                  <c:v>1.7E-5</c:v>
                </c:pt>
                <c:pt idx="26424">
                  <c:v>1.9000000000000001E-5</c:v>
                </c:pt>
                <c:pt idx="26425">
                  <c:v>2.0000000000000002E-5</c:v>
                </c:pt>
                <c:pt idx="26426">
                  <c:v>2.1999999999999999E-5</c:v>
                </c:pt>
                <c:pt idx="26427">
                  <c:v>2.3E-5</c:v>
                </c:pt>
                <c:pt idx="26428">
                  <c:v>2.5000000000000001E-5</c:v>
                </c:pt>
                <c:pt idx="26429">
                  <c:v>2.6999999999999999E-5</c:v>
                </c:pt>
                <c:pt idx="26430">
                  <c:v>2.8E-5</c:v>
                </c:pt>
                <c:pt idx="26431">
                  <c:v>2.9E-5</c:v>
                </c:pt>
                <c:pt idx="26432">
                  <c:v>3.1000000000000001E-5</c:v>
                </c:pt>
                <c:pt idx="26433">
                  <c:v>3.1999999999999999E-5</c:v>
                </c:pt>
                <c:pt idx="26434">
                  <c:v>3.3000000000000003E-5</c:v>
                </c:pt>
                <c:pt idx="26435">
                  <c:v>3.4E-5</c:v>
                </c:pt>
                <c:pt idx="26436">
                  <c:v>3.4999999999999997E-5</c:v>
                </c:pt>
                <c:pt idx="26437">
                  <c:v>3.6000000000000001E-5</c:v>
                </c:pt>
                <c:pt idx="26438">
                  <c:v>3.6999999999999998E-5</c:v>
                </c:pt>
                <c:pt idx="26439">
                  <c:v>3.8000000000000002E-5</c:v>
                </c:pt>
                <c:pt idx="26440">
                  <c:v>3.8999999999999999E-5</c:v>
                </c:pt>
                <c:pt idx="26441">
                  <c:v>3.8999999999999999E-5</c:v>
                </c:pt>
                <c:pt idx="26442">
                  <c:v>4.0000000000000003E-5</c:v>
                </c:pt>
                <c:pt idx="26443">
                  <c:v>4.0000000000000003E-5</c:v>
                </c:pt>
                <c:pt idx="26444">
                  <c:v>4.0000000000000003E-5</c:v>
                </c:pt>
                <c:pt idx="26445">
                  <c:v>4.1E-5</c:v>
                </c:pt>
                <c:pt idx="26446">
                  <c:v>4.1E-5</c:v>
                </c:pt>
                <c:pt idx="26447">
                  <c:v>4.1E-5</c:v>
                </c:pt>
                <c:pt idx="26448">
                  <c:v>4.1E-5</c:v>
                </c:pt>
                <c:pt idx="26449">
                  <c:v>4.1E-5</c:v>
                </c:pt>
                <c:pt idx="26450">
                  <c:v>4.1E-5</c:v>
                </c:pt>
                <c:pt idx="26451">
                  <c:v>4.0000000000000003E-5</c:v>
                </c:pt>
                <c:pt idx="26452">
                  <c:v>4.0000000000000003E-5</c:v>
                </c:pt>
                <c:pt idx="26453">
                  <c:v>4.0000000000000003E-5</c:v>
                </c:pt>
                <c:pt idx="26454">
                  <c:v>3.8999999999999999E-5</c:v>
                </c:pt>
                <c:pt idx="26455">
                  <c:v>3.8999999999999999E-5</c:v>
                </c:pt>
                <c:pt idx="26456">
                  <c:v>3.8000000000000002E-5</c:v>
                </c:pt>
                <c:pt idx="26457">
                  <c:v>3.6999999999999998E-5</c:v>
                </c:pt>
                <c:pt idx="26458">
                  <c:v>3.6999999999999998E-5</c:v>
                </c:pt>
                <c:pt idx="26459">
                  <c:v>3.6000000000000001E-5</c:v>
                </c:pt>
                <c:pt idx="26460">
                  <c:v>3.4999999999999997E-5</c:v>
                </c:pt>
                <c:pt idx="26461">
                  <c:v>3.4E-5</c:v>
                </c:pt>
                <c:pt idx="26462">
                  <c:v>3.4E-5</c:v>
                </c:pt>
                <c:pt idx="26463">
                  <c:v>3.3000000000000003E-5</c:v>
                </c:pt>
                <c:pt idx="26464">
                  <c:v>3.1999999999999999E-5</c:v>
                </c:pt>
                <c:pt idx="26465">
                  <c:v>3.1000000000000001E-5</c:v>
                </c:pt>
                <c:pt idx="26466">
                  <c:v>3.0000000000000001E-5</c:v>
                </c:pt>
                <c:pt idx="26467">
                  <c:v>2.9E-5</c:v>
                </c:pt>
                <c:pt idx="26468">
                  <c:v>2.8E-5</c:v>
                </c:pt>
                <c:pt idx="26469">
                  <c:v>2.6999999999999999E-5</c:v>
                </c:pt>
                <c:pt idx="26470">
                  <c:v>2.5999999999999998E-5</c:v>
                </c:pt>
                <c:pt idx="26471">
                  <c:v>2.5000000000000001E-5</c:v>
                </c:pt>
                <c:pt idx="26472">
                  <c:v>2.4000000000000001E-5</c:v>
                </c:pt>
                <c:pt idx="26473">
                  <c:v>2.3E-5</c:v>
                </c:pt>
                <c:pt idx="26474">
                  <c:v>2.1999999999999999E-5</c:v>
                </c:pt>
                <c:pt idx="26475">
                  <c:v>2.1999999999999999E-5</c:v>
                </c:pt>
                <c:pt idx="26476">
                  <c:v>2.0999999999999999E-5</c:v>
                </c:pt>
                <c:pt idx="26477">
                  <c:v>2.0000000000000002E-5</c:v>
                </c:pt>
                <c:pt idx="26478">
                  <c:v>2.0000000000000002E-5</c:v>
                </c:pt>
                <c:pt idx="26479">
                  <c:v>1.9000000000000001E-5</c:v>
                </c:pt>
                <c:pt idx="26480">
                  <c:v>1.9000000000000001E-5</c:v>
                </c:pt>
                <c:pt idx="26481">
                  <c:v>1.8E-5</c:v>
                </c:pt>
                <c:pt idx="26482">
                  <c:v>1.8E-5</c:v>
                </c:pt>
                <c:pt idx="26483">
                  <c:v>1.8E-5</c:v>
                </c:pt>
                <c:pt idx="26484">
                  <c:v>1.8E-5</c:v>
                </c:pt>
                <c:pt idx="26485">
                  <c:v>1.8E-5</c:v>
                </c:pt>
                <c:pt idx="26486">
                  <c:v>1.8E-5</c:v>
                </c:pt>
                <c:pt idx="26487">
                  <c:v>1.8E-5</c:v>
                </c:pt>
                <c:pt idx="26488">
                  <c:v>1.9000000000000001E-5</c:v>
                </c:pt>
                <c:pt idx="26489">
                  <c:v>1.9000000000000001E-5</c:v>
                </c:pt>
                <c:pt idx="26490">
                  <c:v>1.9000000000000001E-5</c:v>
                </c:pt>
                <c:pt idx="26491">
                  <c:v>2.0000000000000002E-5</c:v>
                </c:pt>
                <c:pt idx="26492">
                  <c:v>2.0000000000000002E-5</c:v>
                </c:pt>
                <c:pt idx="26493">
                  <c:v>2.0999999999999999E-5</c:v>
                </c:pt>
                <c:pt idx="26494">
                  <c:v>2.0999999999999999E-5</c:v>
                </c:pt>
                <c:pt idx="26495">
                  <c:v>2.1999999999999999E-5</c:v>
                </c:pt>
                <c:pt idx="26496">
                  <c:v>2.1999999999999999E-5</c:v>
                </c:pt>
                <c:pt idx="26497">
                  <c:v>2.3E-5</c:v>
                </c:pt>
                <c:pt idx="26498">
                  <c:v>2.3E-5</c:v>
                </c:pt>
                <c:pt idx="26499">
                  <c:v>2.4000000000000001E-5</c:v>
                </c:pt>
                <c:pt idx="26500">
                  <c:v>2.4000000000000001E-5</c:v>
                </c:pt>
                <c:pt idx="26501">
                  <c:v>2.5000000000000001E-5</c:v>
                </c:pt>
                <c:pt idx="26502">
                  <c:v>2.5000000000000001E-5</c:v>
                </c:pt>
                <c:pt idx="26503">
                  <c:v>2.5999999999999998E-5</c:v>
                </c:pt>
                <c:pt idx="26504">
                  <c:v>2.5999999999999998E-5</c:v>
                </c:pt>
                <c:pt idx="26505">
                  <c:v>2.6999999999999999E-5</c:v>
                </c:pt>
                <c:pt idx="26506">
                  <c:v>2.6999999999999999E-5</c:v>
                </c:pt>
                <c:pt idx="26507">
                  <c:v>2.6999999999999999E-5</c:v>
                </c:pt>
                <c:pt idx="26508">
                  <c:v>2.8E-5</c:v>
                </c:pt>
                <c:pt idx="26509">
                  <c:v>2.8E-5</c:v>
                </c:pt>
                <c:pt idx="26510">
                  <c:v>2.8E-5</c:v>
                </c:pt>
                <c:pt idx="26511">
                  <c:v>2.9E-5</c:v>
                </c:pt>
                <c:pt idx="26512">
                  <c:v>2.9E-5</c:v>
                </c:pt>
                <c:pt idx="26513">
                  <c:v>2.9E-5</c:v>
                </c:pt>
                <c:pt idx="26514">
                  <c:v>2.9E-5</c:v>
                </c:pt>
                <c:pt idx="26515">
                  <c:v>2.9E-5</c:v>
                </c:pt>
                <c:pt idx="26516">
                  <c:v>3.0000000000000001E-5</c:v>
                </c:pt>
                <c:pt idx="26517">
                  <c:v>3.0000000000000001E-5</c:v>
                </c:pt>
                <c:pt idx="26518">
                  <c:v>3.0000000000000001E-5</c:v>
                </c:pt>
                <c:pt idx="26519">
                  <c:v>3.0000000000000001E-5</c:v>
                </c:pt>
                <c:pt idx="26520">
                  <c:v>3.0000000000000001E-5</c:v>
                </c:pt>
                <c:pt idx="26521">
                  <c:v>3.0000000000000001E-5</c:v>
                </c:pt>
                <c:pt idx="26522">
                  <c:v>3.0000000000000001E-5</c:v>
                </c:pt>
                <c:pt idx="26523">
                  <c:v>2.9E-5</c:v>
                </c:pt>
                <c:pt idx="26524">
                  <c:v>2.9E-5</c:v>
                </c:pt>
                <c:pt idx="26525">
                  <c:v>2.9E-5</c:v>
                </c:pt>
                <c:pt idx="26526">
                  <c:v>2.9E-5</c:v>
                </c:pt>
                <c:pt idx="26527">
                  <c:v>2.9E-5</c:v>
                </c:pt>
                <c:pt idx="26528">
                  <c:v>2.8E-5</c:v>
                </c:pt>
                <c:pt idx="26529">
                  <c:v>2.8E-5</c:v>
                </c:pt>
                <c:pt idx="26530">
                  <c:v>2.8E-5</c:v>
                </c:pt>
                <c:pt idx="26531">
                  <c:v>2.6999999999999999E-5</c:v>
                </c:pt>
                <c:pt idx="26532">
                  <c:v>2.6999999999999999E-5</c:v>
                </c:pt>
                <c:pt idx="26533">
                  <c:v>2.5999999999999998E-5</c:v>
                </c:pt>
                <c:pt idx="26534">
                  <c:v>2.5999999999999998E-5</c:v>
                </c:pt>
                <c:pt idx="26535">
                  <c:v>2.5000000000000001E-5</c:v>
                </c:pt>
                <c:pt idx="26536">
                  <c:v>2.5000000000000001E-5</c:v>
                </c:pt>
                <c:pt idx="26537">
                  <c:v>2.4000000000000001E-5</c:v>
                </c:pt>
                <c:pt idx="26538">
                  <c:v>2.4000000000000001E-5</c:v>
                </c:pt>
                <c:pt idx="26539">
                  <c:v>2.3E-5</c:v>
                </c:pt>
                <c:pt idx="26540">
                  <c:v>2.3E-5</c:v>
                </c:pt>
                <c:pt idx="26541">
                  <c:v>2.1999999999999999E-5</c:v>
                </c:pt>
                <c:pt idx="26542">
                  <c:v>2.0999999999999999E-5</c:v>
                </c:pt>
                <c:pt idx="26543">
                  <c:v>2.0999999999999999E-5</c:v>
                </c:pt>
                <c:pt idx="26544">
                  <c:v>2.0000000000000002E-5</c:v>
                </c:pt>
                <c:pt idx="26545">
                  <c:v>1.9000000000000001E-5</c:v>
                </c:pt>
                <c:pt idx="26546">
                  <c:v>1.8E-5</c:v>
                </c:pt>
                <c:pt idx="26547">
                  <c:v>1.8E-5</c:v>
                </c:pt>
                <c:pt idx="26548">
                  <c:v>1.7E-5</c:v>
                </c:pt>
                <c:pt idx="26549">
                  <c:v>1.5999999999999999E-5</c:v>
                </c:pt>
                <c:pt idx="26550">
                  <c:v>1.5E-5</c:v>
                </c:pt>
                <c:pt idx="26551">
                  <c:v>1.4E-5</c:v>
                </c:pt>
                <c:pt idx="26552">
                  <c:v>1.2999999999999999E-5</c:v>
                </c:pt>
                <c:pt idx="26553">
                  <c:v>1.2E-5</c:v>
                </c:pt>
                <c:pt idx="26554">
                  <c:v>1.2E-5</c:v>
                </c:pt>
                <c:pt idx="26555">
                  <c:v>1.1E-5</c:v>
                </c:pt>
                <c:pt idx="26556">
                  <c:v>1.0000000000000001E-5</c:v>
                </c:pt>
                <c:pt idx="26557">
                  <c:v>9.0000000000000002E-6</c:v>
                </c:pt>
                <c:pt idx="26558">
                  <c:v>7.9999999999999996E-6</c:v>
                </c:pt>
                <c:pt idx="26559">
                  <c:v>7.9999999999999996E-6</c:v>
                </c:pt>
                <c:pt idx="26560">
                  <c:v>6.9999999999999999E-6</c:v>
                </c:pt>
                <c:pt idx="26561">
                  <c:v>6.9999999999999999E-6</c:v>
                </c:pt>
                <c:pt idx="26562">
                  <c:v>6.0000000000000002E-6</c:v>
                </c:pt>
                <c:pt idx="26563">
                  <c:v>6.0000000000000002E-6</c:v>
                </c:pt>
                <c:pt idx="26564">
                  <c:v>6.9999999999999999E-6</c:v>
                </c:pt>
                <c:pt idx="26565">
                  <c:v>6.9999999999999999E-6</c:v>
                </c:pt>
                <c:pt idx="26566">
                  <c:v>7.9999999999999996E-6</c:v>
                </c:pt>
                <c:pt idx="26567">
                  <c:v>9.0000000000000002E-6</c:v>
                </c:pt>
                <c:pt idx="26568">
                  <c:v>1.0000000000000001E-5</c:v>
                </c:pt>
                <c:pt idx="26569">
                  <c:v>1.1E-5</c:v>
                </c:pt>
                <c:pt idx="26570">
                  <c:v>1.2E-5</c:v>
                </c:pt>
                <c:pt idx="26571">
                  <c:v>1.2999999999999999E-5</c:v>
                </c:pt>
                <c:pt idx="26572">
                  <c:v>1.4E-5</c:v>
                </c:pt>
                <c:pt idx="26573">
                  <c:v>1.5E-5</c:v>
                </c:pt>
                <c:pt idx="26574">
                  <c:v>1.5999999999999999E-5</c:v>
                </c:pt>
                <c:pt idx="26575">
                  <c:v>1.7E-5</c:v>
                </c:pt>
                <c:pt idx="26576">
                  <c:v>1.9000000000000001E-5</c:v>
                </c:pt>
                <c:pt idx="26577">
                  <c:v>2.0000000000000002E-5</c:v>
                </c:pt>
                <c:pt idx="26578">
                  <c:v>2.0999999999999999E-5</c:v>
                </c:pt>
                <c:pt idx="26579">
                  <c:v>2.1999999999999999E-5</c:v>
                </c:pt>
                <c:pt idx="26580">
                  <c:v>2.3E-5</c:v>
                </c:pt>
                <c:pt idx="26581">
                  <c:v>2.5000000000000001E-5</c:v>
                </c:pt>
                <c:pt idx="26582">
                  <c:v>2.5999999999999998E-5</c:v>
                </c:pt>
                <c:pt idx="26583">
                  <c:v>2.6999999999999999E-5</c:v>
                </c:pt>
                <c:pt idx="26584">
                  <c:v>2.8E-5</c:v>
                </c:pt>
                <c:pt idx="26585">
                  <c:v>2.9E-5</c:v>
                </c:pt>
                <c:pt idx="26586">
                  <c:v>3.0000000000000001E-5</c:v>
                </c:pt>
                <c:pt idx="26587">
                  <c:v>3.1000000000000001E-5</c:v>
                </c:pt>
                <c:pt idx="26588">
                  <c:v>3.1999999999999999E-5</c:v>
                </c:pt>
                <c:pt idx="26589">
                  <c:v>3.3000000000000003E-5</c:v>
                </c:pt>
                <c:pt idx="26590">
                  <c:v>3.4E-5</c:v>
                </c:pt>
                <c:pt idx="26591">
                  <c:v>3.4999999999999997E-5</c:v>
                </c:pt>
                <c:pt idx="26592">
                  <c:v>3.6000000000000001E-5</c:v>
                </c:pt>
                <c:pt idx="26593">
                  <c:v>3.6999999999999998E-5</c:v>
                </c:pt>
                <c:pt idx="26594">
                  <c:v>3.8000000000000002E-5</c:v>
                </c:pt>
                <c:pt idx="26595">
                  <c:v>3.8999999999999999E-5</c:v>
                </c:pt>
                <c:pt idx="26596">
                  <c:v>3.8999999999999999E-5</c:v>
                </c:pt>
                <c:pt idx="26597">
                  <c:v>4.0000000000000003E-5</c:v>
                </c:pt>
                <c:pt idx="26598">
                  <c:v>4.1E-5</c:v>
                </c:pt>
                <c:pt idx="26599">
                  <c:v>4.1999999999999998E-5</c:v>
                </c:pt>
                <c:pt idx="26600">
                  <c:v>4.1999999999999998E-5</c:v>
                </c:pt>
                <c:pt idx="26601">
                  <c:v>4.3000000000000002E-5</c:v>
                </c:pt>
                <c:pt idx="26602">
                  <c:v>4.3999999999999999E-5</c:v>
                </c:pt>
                <c:pt idx="26603">
                  <c:v>4.3999999999999999E-5</c:v>
                </c:pt>
                <c:pt idx="26604">
                  <c:v>4.5000000000000003E-5</c:v>
                </c:pt>
                <c:pt idx="26605">
                  <c:v>4.5000000000000003E-5</c:v>
                </c:pt>
                <c:pt idx="26606">
                  <c:v>4.6E-5</c:v>
                </c:pt>
                <c:pt idx="26607">
                  <c:v>4.6E-5</c:v>
                </c:pt>
                <c:pt idx="26608">
                  <c:v>4.6E-5</c:v>
                </c:pt>
                <c:pt idx="26609">
                  <c:v>4.6999999999999997E-5</c:v>
                </c:pt>
                <c:pt idx="26610">
                  <c:v>4.6999999999999997E-5</c:v>
                </c:pt>
                <c:pt idx="26611">
                  <c:v>4.6999999999999997E-5</c:v>
                </c:pt>
                <c:pt idx="26612">
                  <c:v>4.6999999999999997E-5</c:v>
                </c:pt>
                <c:pt idx="26613">
                  <c:v>4.6999999999999997E-5</c:v>
                </c:pt>
                <c:pt idx="26614">
                  <c:v>4.6999999999999997E-5</c:v>
                </c:pt>
                <c:pt idx="26615">
                  <c:v>4.6999999999999997E-5</c:v>
                </c:pt>
                <c:pt idx="26616">
                  <c:v>4.6999999999999997E-5</c:v>
                </c:pt>
                <c:pt idx="26617">
                  <c:v>4.6999999999999997E-5</c:v>
                </c:pt>
                <c:pt idx="26618">
                  <c:v>4.6999999999999997E-5</c:v>
                </c:pt>
                <c:pt idx="26619">
                  <c:v>4.6999999999999997E-5</c:v>
                </c:pt>
                <c:pt idx="26620">
                  <c:v>4.6E-5</c:v>
                </c:pt>
                <c:pt idx="26621">
                  <c:v>4.6E-5</c:v>
                </c:pt>
                <c:pt idx="26622">
                  <c:v>4.5000000000000003E-5</c:v>
                </c:pt>
                <c:pt idx="26623">
                  <c:v>4.5000000000000003E-5</c:v>
                </c:pt>
                <c:pt idx="26624">
                  <c:v>4.3999999999999999E-5</c:v>
                </c:pt>
                <c:pt idx="26625">
                  <c:v>4.3999999999999999E-5</c:v>
                </c:pt>
                <c:pt idx="26626">
                  <c:v>4.3000000000000002E-5</c:v>
                </c:pt>
                <c:pt idx="26627">
                  <c:v>4.1999999999999998E-5</c:v>
                </c:pt>
                <c:pt idx="26628">
                  <c:v>4.1E-5</c:v>
                </c:pt>
                <c:pt idx="26629">
                  <c:v>4.1E-5</c:v>
                </c:pt>
                <c:pt idx="26630">
                  <c:v>4.0000000000000003E-5</c:v>
                </c:pt>
                <c:pt idx="26631">
                  <c:v>3.8999999999999999E-5</c:v>
                </c:pt>
                <c:pt idx="26632">
                  <c:v>3.8000000000000002E-5</c:v>
                </c:pt>
                <c:pt idx="26633">
                  <c:v>3.6999999999999998E-5</c:v>
                </c:pt>
                <c:pt idx="26634">
                  <c:v>3.4999999999999997E-5</c:v>
                </c:pt>
                <c:pt idx="26635">
                  <c:v>3.4E-5</c:v>
                </c:pt>
                <c:pt idx="26636">
                  <c:v>3.3000000000000003E-5</c:v>
                </c:pt>
                <c:pt idx="26637">
                  <c:v>3.1999999999999999E-5</c:v>
                </c:pt>
                <c:pt idx="26638">
                  <c:v>3.1000000000000001E-5</c:v>
                </c:pt>
                <c:pt idx="26639">
                  <c:v>3.0000000000000001E-5</c:v>
                </c:pt>
                <c:pt idx="26640">
                  <c:v>2.8E-5</c:v>
                </c:pt>
                <c:pt idx="26641">
                  <c:v>2.6999999999999999E-5</c:v>
                </c:pt>
                <c:pt idx="26642">
                  <c:v>2.5999999999999998E-5</c:v>
                </c:pt>
                <c:pt idx="26643">
                  <c:v>2.4000000000000001E-5</c:v>
                </c:pt>
                <c:pt idx="26644">
                  <c:v>2.3E-5</c:v>
                </c:pt>
                <c:pt idx="26645">
                  <c:v>2.1999999999999999E-5</c:v>
                </c:pt>
                <c:pt idx="26646">
                  <c:v>2.0999999999999999E-5</c:v>
                </c:pt>
                <c:pt idx="26647">
                  <c:v>1.9000000000000001E-5</c:v>
                </c:pt>
                <c:pt idx="26648">
                  <c:v>1.8E-5</c:v>
                </c:pt>
                <c:pt idx="26649">
                  <c:v>1.7E-5</c:v>
                </c:pt>
                <c:pt idx="26650">
                  <c:v>1.5999999999999999E-5</c:v>
                </c:pt>
                <c:pt idx="26651">
                  <c:v>1.4E-5</c:v>
                </c:pt>
                <c:pt idx="26652">
                  <c:v>1.2999999999999999E-5</c:v>
                </c:pt>
                <c:pt idx="26653">
                  <c:v>1.2E-5</c:v>
                </c:pt>
                <c:pt idx="26654">
                  <c:v>1.1E-5</c:v>
                </c:pt>
                <c:pt idx="26655">
                  <c:v>1.0000000000000001E-5</c:v>
                </c:pt>
                <c:pt idx="26656">
                  <c:v>9.0000000000000002E-6</c:v>
                </c:pt>
                <c:pt idx="26657">
                  <c:v>7.9999999999999996E-6</c:v>
                </c:pt>
                <c:pt idx="26658">
                  <c:v>6.9999999999999999E-6</c:v>
                </c:pt>
                <c:pt idx="26659">
                  <c:v>6.0000000000000002E-6</c:v>
                </c:pt>
                <c:pt idx="26660">
                  <c:v>5.0000000000000004E-6</c:v>
                </c:pt>
                <c:pt idx="26661">
                  <c:v>3.9999999999999998E-6</c:v>
                </c:pt>
                <c:pt idx="26662">
                  <c:v>3.9999999999999998E-6</c:v>
                </c:pt>
                <c:pt idx="26663">
                  <c:v>3.9999999999999998E-6</c:v>
                </c:pt>
                <c:pt idx="26664">
                  <c:v>3.9999999999999998E-6</c:v>
                </c:pt>
                <c:pt idx="26665">
                  <c:v>3.9999999999999998E-6</c:v>
                </c:pt>
                <c:pt idx="26666">
                  <c:v>5.0000000000000004E-6</c:v>
                </c:pt>
                <c:pt idx="26667">
                  <c:v>6.0000000000000002E-6</c:v>
                </c:pt>
                <c:pt idx="26668">
                  <c:v>6.0000000000000002E-6</c:v>
                </c:pt>
                <c:pt idx="26669">
                  <c:v>6.9999999999999999E-6</c:v>
                </c:pt>
                <c:pt idx="26670">
                  <c:v>7.9999999999999996E-6</c:v>
                </c:pt>
                <c:pt idx="26671">
                  <c:v>9.0000000000000002E-6</c:v>
                </c:pt>
                <c:pt idx="26672">
                  <c:v>1.0000000000000001E-5</c:v>
                </c:pt>
                <c:pt idx="26673">
                  <c:v>1.1E-5</c:v>
                </c:pt>
                <c:pt idx="26674">
                  <c:v>1.2E-5</c:v>
                </c:pt>
                <c:pt idx="26675">
                  <c:v>1.2999999999999999E-5</c:v>
                </c:pt>
                <c:pt idx="26676">
                  <c:v>1.4E-5</c:v>
                </c:pt>
                <c:pt idx="26677">
                  <c:v>1.4E-5</c:v>
                </c:pt>
                <c:pt idx="26678">
                  <c:v>1.5E-5</c:v>
                </c:pt>
                <c:pt idx="26679">
                  <c:v>1.5999999999999999E-5</c:v>
                </c:pt>
                <c:pt idx="26680">
                  <c:v>1.7E-5</c:v>
                </c:pt>
                <c:pt idx="26681">
                  <c:v>1.7E-5</c:v>
                </c:pt>
                <c:pt idx="26682">
                  <c:v>1.8E-5</c:v>
                </c:pt>
                <c:pt idx="26683">
                  <c:v>1.9000000000000001E-5</c:v>
                </c:pt>
                <c:pt idx="26684">
                  <c:v>1.9000000000000001E-5</c:v>
                </c:pt>
                <c:pt idx="26685">
                  <c:v>2.0000000000000002E-5</c:v>
                </c:pt>
                <c:pt idx="26686">
                  <c:v>2.0000000000000002E-5</c:v>
                </c:pt>
                <c:pt idx="26687">
                  <c:v>2.0999999999999999E-5</c:v>
                </c:pt>
                <c:pt idx="26688">
                  <c:v>2.0999999999999999E-5</c:v>
                </c:pt>
                <c:pt idx="26689">
                  <c:v>2.1999999999999999E-5</c:v>
                </c:pt>
                <c:pt idx="26690">
                  <c:v>2.1999999999999999E-5</c:v>
                </c:pt>
                <c:pt idx="26691">
                  <c:v>2.1999999999999999E-5</c:v>
                </c:pt>
                <c:pt idx="26692">
                  <c:v>2.1999999999999999E-5</c:v>
                </c:pt>
                <c:pt idx="26693">
                  <c:v>2.1999999999999999E-5</c:v>
                </c:pt>
                <c:pt idx="26694">
                  <c:v>2.3E-5</c:v>
                </c:pt>
                <c:pt idx="26695">
                  <c:v>2.3E-5</c:v>
                </c:pt>
                <c:pt idx="26696">
                  <c:v>2.3E-5</c:v>
                </c:pt>
                <c:pt idx="26697">
                  <c:v>2.3E-5</c:v>
                </c:pt>
                <c:pt idx="26698">
                  <c:v>2.3E-5</c:v>
                </c:pt>
                <c:pt idx="26699">
                  <c:v>2.3E-5</c:v>
                </c:pt>
                <c:pt idx="26700">
                  <c:v>2.3E-5</c:v>
                </c:pt>
                <c:pt idx="26701">
                  <c:v>2.1999999999999999E-5</c:v>
                </c:pt>
                <c:pt idx="26702">
                  <c:v>2.1999999999999999E-5</c:v>
                </c:pt>
                <c:pt idx="26703">
                  <c:v>2.1999999999999999E-5</c:v>
                </c:pt>
                <c:pt idx="26704">
                  <c:v>2.1999999999999999E-5</c:v>
                </c:pt>
                <c:pt idx="26705">
                  <c:v>2.1999999999999999E-5</c:v>
                </c:pt>
                <c:pt idx="26706">
                  <c:v>2.0999999999999999E-5</c:v>
                </c:pt>
                <c:pt idx="26707">
                  <c:v>2.0999999999999999E-5</c:v>
                </c:pt>
                <c:pt idx="26708">
                  <c:v>2.0999999999999999E-5</c:v>
                </c:pt>
                <c:pt idx="26709">
                  <c:v>2.0999999999999999E-5</c:v>
                </c:pt>
                <c:pt idx="26710">
                  <c:v>2.0000000000000002E-5</c:v>
                </c:pt>
                <c:pt idx="26711">
                  <c:v>2.0000000000000002E-5</c:v>
                </c:pt>
                <c:pt idx="26712">
                  <c:v>2.0000000000000002E-5</c:v>
                </c:pt>
                <c:pt idx="26713">
                  <c:v>1.9000000000000001E-5</c:v>
                </c:pt>
                <c:pt idx="26714">
                  <c:v>1.9000000000000001E-5</c:v>
                </c:pt>
                <c:pt idx="26715">
                  <c:v>1.9000000000000001E-5</c:v>
                </c:pt>
                <c:pt idx="26716">
                  <c:v>1.8E-5</c:v>
                </c:pt>
                <c:pt idx="26717">
                  <c:v>1.8E-5</c:v>
                </c:pt>
                <c:pt idx="26718">
                  <c:v>1.8E-5</c:v>
                </c:pt>
                <c:pt idx="26719">
                  <c:v>1.7E-5</c:v>
                </c:pt>
                <c:pt idx="26720">
                  <c:v>1.7E-5</c:v>
                </c:pt>
                <c:pt idx="26721">
                  <c:v>1.7E-5</c:v>
                </c:pt>
                <c:pt idx="26722">
                  <c:v>1.5999999999999999E-5</c:v>
                </c:pt>
                <c:pt idx="26723">
                  <c:v>1.5999999999999999E-5</c:v>
                </c:pt>
                <c:pt idx="26724">
                  <c:v>1.5E-5</c:v>
                </c:pt>
                <c:pt idx="26725">
                  <c:v>1.5E-5</c:v>
                </c:pt>
                <c:pt idx="26726">
                  <c:v>1.4E-5</c:v>
                </c:pt>
                <c:pt idx="26727">
                  <c:v>1.4E-5</c:v>
                </c:pt>
                <c:pt idx="26728">
                  <c:v>1.2999999999999999E-5</c:v>
                </c:pt>
                <c:pt idx="26729">
                  <c:v>1.2999999999999999E-5</c:v>
                </c:pt>
                <c:pt idx="26730">
                  <c:v>1.2E-5</c:v>
                </c:pt>
                <c:pt idx="26731">
                  <c:v>1.2E-5</c:v>
                </c:pt>
                <c:pt idx="26732">
                  <c:v>1.1E-5</c:v>
                </c:pt>
                <c:pt idx="26733">
                  <c:v>1.1E-5</c:v>
                </c:pt>
                <c:pt idx="26734">
                  <c:v>1.0000000000000001E-5</c:v>
                </c:pt>
                <c:pt idx="26735">
                  <c:v>1.0000000000000001E-5</c:v>
                </c:pt>
                <c:pt idx="26736">
                  <c:v>9.0000000000000002E-6</c:v>
                </c:pt>
                <c:pt idx="26737">
                  <c:v>9.0000000000000002E-6</c:v>
                </c:pt>
                <c:pt idx="26738">
                  <c:v>7.9999999999999996E-6</c:v>
                </c:pt>
                <c:pt idx="26739">
                  <c:v>7.9999999999999996E-6</c:v>
                </c:pt>
                <c:pt idx="26740">
                  <c:v>7.9999999999999996E-6</c:v>
                </c:pt>
                <c:pt idx="26741">
                  <c:v>6.9999999999999999E-6</c:v>
                </c:pt>
                <c:pt idx="26742">
                  <c:v>6.9999999999999999E-6</c:v>
                </c:pt>
                <c:pt idx="26743">
                  <c:v>6.9999999999999999E-6</c:v>
                </c:pt>
                <c:pt idx="26744">
                  <c:v>6.9999999999999999E-6</c:v>
                </c:pt>
                <c:pt idx="26745">
                  <c:v>6.9999999999999999E-6</c:v>
                </c:pt>
                <c:pt idx="26746">
                  <c:v>6.9999999999999999E-6</c:v>
                </c:pt>
                <c:pt idx="26747">
                  <c:v>7.9999999999999996E-6</c:v>
                </c:pt>
                <c:pt idx="26748">
                  <c:v>7.9999999999999996E-6</c:v>
                </c:pt>
                <c:pt idx="26749">
                  <c:v>7.9999999999999996E-6</c:v>
                </c:pt>
                <c:pt idx="26750">
                  <c:v>9.0000000000000002E-6</c:v>
                </c:pt>
                <c:pt idx="26751">
                  <c:v>9.0000000000000002E-6</c:v>
                </c:pt>
                <c:pt idx="26752">
                  <c:v>1.0000000000000001E-5</c:v>
                </c:pt>
                <c:pt idx="26753">
                  <c:v>1.0000000000000001E-5</c:v>
                </c:pt>
                <c:pt idx="26754">
                  <c:v>1.0000000000000001E-5</c:v>
                </c:pt>
                <c:pt idx="26755">
                  <c:v>1.1E-5</c:v>
                </c:pt>
                <c:pt idx="26756">
                  <c:v>1.1E-5</c:v>
                </c:pt>
                <c:pt idx="26757">
                  <c:v>1.2E-5</c:v>
                </c:pt>
                <c:pt idx="26758">
                  <c:v>1.2E-5</c:v>
                </c:pt>
                <c:pt idx="26759">
                  <c:v>1.2999999999999999E-5</c:v>
                </c:pt>
                <c:pt idx="26760">
                  <c:v>1.2999999999999999E-5</c:v>
                </c:pt>
                <c:pt idx="26761">
                  <c:v>1.2999999999999999E-5</c:v>
                </c:pt>
                <c:pt idx="26762">
                  <c:v>1.2999999999999999E-5</c:v>
                </c:pt>
                <c:pt idx="26763">
                  <c:v>1.4E-5</c:v>
                </c:pt>
                <c:pt idx="26764">
                  <c:v>1.4E-5</c:v>
                </c:pt>
                <c:pt idx="26765">
                  <c:v>1.4E-5</c:v>
                </c:pt>
                <c:pt idx="26766">
                  <c:v>1.4E-5</c:v>
                </c:pt>
                <c:pt idx="26767">
                  <c:v>1.5E-5</c:v>
                </c:pt>
                <c:pt idx="26768">
                  <c:v>1.5E-5</c:v>
                </c:pt>
                <c:pt idx="26769">
                  <c:v>1.5E-5</c:v>
                </c:pt>
                <c:pt idx="26770">
                  <c:v>1.5E-5</c:v>
                </c:pt>
                <c:pt idx="26771">
                  <c:v>1.5E-5</c:v>
                </c:pt>
                <c:pt idx="26772">
                  <c:v>1.5E-5</c:v>
                </c:pt>
                <c:pt idx="26773">
                  <c:v>1.5E-5</c:v>
                </c:pt>
                <c:pt idx="26774">
                  <c:v>1.5E-5</c:v>
                </c:pt>
                <c:pt idx="26775">
                  <c:v>1.5999999999999999E-5</c:v>
                </c:pt>
                <c:pt idx="26776">
                  <c:v>1.5999999999999999E-5</c:v>
                </c:pt>
                <c:pt idx="26777">
                  <c:v>1.5999999999999999E-5</c:v>
                </c:pt>
                <c:pt idx="26778">
                  <c:v>1.5999999999999999E-5</c:v>
                </c:pt>
                <c:pt idx="26779">
                  <c:v>1.5999999999999999E-5</c:v>
                </c:pt>
                <c:pt idx="26780">
                  <c:v>1.5999999999999999E-5</c:v>
                </c:pt>
                <c:pt idx="26781">
                  <c:v>1.5999999999999999E-5</c:v>
                </c:pt>
                <c:pt idx="26782">
                  <c:v>1.5999999999999999E-5</c:v>
                </c:pt>
                <c:pt idx="26783">
                  <c:v>1.5999999999999999E-5</c:v>
                </c:pt>
                <c:pt idx="26784">
                  <c:v>1.5999999999999999E-5</c:v>
                </c:pt>
                <c:pt idx="26785">
                  <c:v>1.5999999999999999E-5</c:v>
                </c:pt>
                <c:pt idx="26786">
                  <c:v>1.7E-5</c:v>
                </c:pt>
                <c:pt idx="26787">
                  <c:v>1.7E-5</c:v>
                </c:pt>
                <c:pt idx="26788">
                  <c:v>1.7E-5</c:v>
                </c:pt>
                <c:pt idx="26789">
                  <c:v>1.7E-5</c:v>
                </c:pt>
                <c:pt idx="26790">
                  <c:v>1.7E-5</c:v>
                </c:pt>
                <c:pt idx="26791">
                  <c:v>1.7E-5</c:v>
                </c:pt>
                <c:pt idx="26792">
                  <c:v>1.8E-5</c:v>
                </c:pt>
                <c:pt idx="26793">
                  <c:v>1.8E-5</c:v>
                </c:pt>
                <c:pt idx="26794">
                  <c:v>1.8E-5</c:v>
                </c:pt>
                <c:pt idx="26795">
                  <c:v>1.8E-5</c:v>
                </c:pt>
                <c:pt idx="26796">
                  <c:v>1.8E-5</c:v>
                </c:pt>
                <c:pt idx="26797">
                  <c:v>1.9000000000000001E-5</c:v>
                </c:pt>
                <c:pt idx="26798">
                  <c:v>1.9000000000000001E-5</c:v>
                </c:pt>
                <c:pt idx="26799">
                  <c:v>1.9000000000000001E-5</c:v>
                </c:pt>
                <c:pt idx="26800">
                  <c:v>1.9000000000000001E-5</c:v>
                </c:pt>
                <c:pt idx="26801">
                  <c:v>1.9000000000000001E-5</c:v>
                </c:pt>
                <c:pt idx="26802">
                  <c:v>1.9000000000000001E-5</c:v>
                </c:pt>
                <c:pt idx="26803">
                  <c:v>1.9000000000000001E-5</c:v>
                </c:pt>
                <c:pt idx="26804">
                  <c:v>2.0000000000000002E-5</c:v>
                </c:pt>
                <c:pt idx="26805">
                  <c:v>2.0000000000000002E-5</c:v>
                </c:pt>
                <c:pt idx="26806">
                  <c:v>2.0000000000000002E-5</c:v>
                </c:pt>
                <c:pt idx="26807">
                  <c:v>2.0000000000000002E-5</c:v>
                </c:pt>
                <c:pt idx="26808">
                  <c:v>2.0000000000000002E-5</c:v>
                </c:pt>
                <c:pt idx="26809">
                  <c:v>1.9000000000000001E-5</c:v>
                </c:pt>
                <c:pt idx="26810">
                  <c:v>1.9000000000000001E-5</c:v>
                </c:pt>
                <c:pt idx="26811">
                  <c:v>1.9000000000000001E-5</c:v>
                </c:pt>
                <c:pt idx="26812">
                  <c:v>1.9000000000000001E-5</c:v>
                </c:pt>
                <c:pt idx="26813">
                  <c:v>1.9000000000000001E-5</c:v>
                </c:pt>
                <c:pt idx="26814">
                  <c:v>1.9000000000000001E-5</c:v>
                </c:pt>
                <c:pt idx="26815">
                  <c:v>1.8E-5</c:v>
                </c:pt>
                <c:pt idx="26816">
                  <c:v>1.8E-5</c:v>
                </c:pt>
                <c:pt idx="26817">
                  <c:v>1.8E-5</c:v>
                </c:pt>
                <c:pt idx="26818">
                  <c:v>1.8E-5</c:v>
                </c:pt>
                <c:pt idx="26819">
                  <c:v>1.7E-5</c:v>
                </c:pt>
                <c:pt idx="26820">
                  <c:v>1.7E-5</c:v>
                </c:pt>
                <c:pt idx="26821">
                  <c:v>1.7E-5</c:v>
                </c:pt>
                <c:pt idx="26822">
                  <c:v>1.7E-5</c:v>
                </c:pt>
                <c:pt idx="26823">
                  <c:v>1.7E-5</c:v>
                </c:pt>
                <c:pt idx="26824">
                  <c:v>1.7E-5</c:v>
                </c:pt>
                <c:pt idx="26825">
                  <c:v>1.7E-5</c:v>
                </c:pt>
                <c:pt idx="26826">
                  <c:v>1.7E-5</c:v>
                </c:pt>
                <c:pt idx="26827">
                  <c:v>1.8E-5</c:v>
                </c:pt>
                <c:pt idx="26828">
                  <c:v>1.8E-5</c:v>
                </c:pt>
                <c:pt idx="26829">
                  <c:v>1.9000000000000001E-5</c:v>
                </c:pt>
                <c:pt idx="26830">
                  <c:v>2.0000000000000002E-5</c:v>
                </c:pt>
                <c:pt idx="26831">
                  <c:v>2.0000000000000002E-5</c:v>
                </c:pt>
                <c:pt idx="26832">
                  <c:v>2.0999999999999999E-5</c:v>
                </c:pt>
                <c:pt idx="26833">
                  <c:v>2.1999999999999999E-5</c:v>
                </c:pt>
                <c:pt idx="26834">
                  <c:v>2.3E-5</c:v>
                </c:pt>
                <c:pt idx="26835">
                  <c:v>2.5000000000000001E-5</c:v>
                </c:pt>
                <c:pt idx="26836">
                  <c:v>2.5999999999999998E-5</c:v>
                </c:pt>
                <c:pt idx="26837">
                  <c:v>2.6999999999999999E-5</c:v>
                </c:pt>
                <c:pt idx="26838">
                  <c:v>2.8E-5</c:v>
                </c:pt>
                <c:pt idx="26839">
                  <c:v>2.9E-5</c:v>
                </c:pt>
                <c:pt idx="26840">
                  <c:v>3.1000000000000001E-5</c:v>
                </c:pt>
                <c:pt idx="26841">
                  <c:v>3.1999999999999999E-5</c:v>
                </c:pt>
                <c:pt idx="26842">
                  <c:v>3.3000000000000003E-5</c:v>
                </c:pt>
                <c:pt idx="26843">
                  <c:v>3.4E-5</c:v>
                </c:pt>
                <c:pt idx="26844">
                  <c:v>3.6000000000000001E-5</c:v>
                </c:pt>
                <c:pt idx="26845">
                  <c:v>3.6999999999999998E-5</c:v>
                </c:pt>
                <c:pt idx="26846">
                  <c:v>3.8000000000000002E-5</c:v>
                </c:pt>
                <c:pt idx="26847">
                  <c:v>3.8999999999999999E-5</c:v>
                </c:pt>
                <c:pt idx="26848">
                  <c:v>4.0000000000000003E-5</c:v>
                </c:pt>
                <c:pt idx="26849">
                  <c:v>4.1E-5</c:v>
                </c:pt>
                <c:pt idx="26850">
                  <c:v>4.1999999999999998E-5</c:v>
                </c:pt>
                <c:pt idx="26851">
                  <c:v>4.3000000000000002E-5</c:v>
                </c:pt>
                <c:pt idx="26852">
                  <c:v>4.3999999999999999E-5</c:v>
                </c:pt>
                <c:pt idx="26853">
                  <c:v>4.5000000000000003E-5</c:v>
                </c:pt>
                <c:pt idx="26854">
                  <c:v>4.5000000000000003E-5</c:v>
                </c:pt>
                <c:pt idx="26855">
                  <c:v>4.6E-5</c:v>
                </c:pt>
                <c:pt idx="26856">
                  <c:v>4.6E-5</c:v>
                </c:pt>
                <c:pt idx="26857">
                  <c:v>4.6999999999999997E-5</c:v>
                </c:pt>
                <c:pt idx="26858">
                  <c:v>4.6999999999999997E-5</c:v>
                </c:pt>
                <c:pt idx="26859">
                  <c:v>4.8000000000000001E-5</c:v>
                </c:pt>
                <c:pt idx="26860">
                  <c:v>4.8000000000000001E-5</c:v>
                </c:pt>
                <c:pt idx="26861">
                  <c:v>4.8000000000000001E-5</c:v>
                </c:pt>
                <c:pt idx="26862">
                  <c:v>4.8000000000000001E-5</c:v>
                </c:pt>
                <c:pt idx="26863">
                  <c:v>4.8000000000000001E-5</c:v>
                </c:pt>
                <c:pt idx="26864">
                  <c:v>4.8000000000000001E-5</c:v>
                </c:pt>
                <c:pt idx="26865">
                  <c:v>4.8000000000000001E-5</c:v>
                </c:pt>
                <c:pt idx="26866">
                  <c:v>4.8000000000000001E-5</c:v>
                </c:pt>
                <c:pt idx="26867">
                  <c:v>4.8000000000000001E-5</c:v>
                </c:pt>
                <c:pt idx="26868">
                  <c:v>4.8000000000000001E-5</c:v>
                </c:pt>
                <c:pt idx="26869">
                  <c:v>4.6999999999999997E-5</c:v>
                </c:pt>
                <c:pt idx="26870">
                  <c:v>4.6999999999999997E-5</c:v>
                </c:pt>
                <c:pt idx="26871">
                  <c:v>4.6999999999999997E-5</c:v>
                </c:pt>
                <c:pt idx="26872">
                  <c:v>4.6E-5</c:v>
                </c:pt>
                <c:pt idx="26873">
                  <c:v>4.5000000000000003E-5</c:v>
                </c:pt>
                <c:pt idx="26874">
                  <c:v>4.5000000000000003E-5</c:v>
                </c:pt>
                <c:pt idx="26875">
                  <c:v>4.3999999999999999E-5</c:v>
                </c:pt>
                <c:pt idx="26876">
                  <c:v>4.3000000000000002E-5</c:v>
                </c:pt>
                <c:pt idx="26877">
                  <c:v>4.1999999999999998E-5</c:v>
                </c:pt>
                <c:pt idx="26878">
                  <c:v>4.1E-5</c:v>
                </c:pt>
                <c:pt idx="26879">
                  <c:v>4.0000000000000003E-5</c:v>
                </c:pt>
                <c:pt idx="26880">
                  <c:v>3.8999999999999999E-5</c:v>
                </c:pt>
                <c:pt idx="26881">
                  <c:v>3.8000000000000002E-5</c:v>
                </c:pt>
                <c:pt idx="26882">
                  <c:v>3.6999999999999998E-5</c:v>
                </c:pt>
                <c:pt idx="26883">
                  <c:v>3.6000000000000001E-5</c:v>
                </c:pt>
                <c:pt idx="26884">
                  <c:v>3.4999999999999997E-5</c:v>
                </c:pt>
                <c:pt idx="26885">
                  <c:v>3.4E-5</c:v>
                </c:pt>
                <c:pt idx="26886">
                  <c:v>3.1999999999999999E-5</c:v>
                </c:pt>
                <c:pt idx="26887">
                  <c:v>3.1000000000000001E-5</c:v>
                </c:pt>
                <c:pt idx="26888">
                  <c:v>3.0000000000000001E-5</c:v>
                </c:pt>
                <c:pt idx="26889">
                  <c:v>2.8E-5</c:v>
                </c:pt>
                <c:pt idx="26890">
                  <c:v>2.6999999999999999E-5</c:v>
                </c:pt>
                <c:pt idx="26891">
                  <c:v>2.5999999999999998E-5</c:v>
                </c:pt>
                <c:pt idx="26892">
                  <c:v>2.4000000000000001E-5</c:v>
                </c:pt>
                <c:pt idx="26893">
                  <c:v>2.3E-5</c:v>
                </c:pt>
                <c:pt idx="26894">
                  <c:v>2.1999999999999999E-5</c:v>
                </c:pt>
                <c:pt idx="26895">
                  <c:v>2.0000000000000002E-5</c:v>
                </c:pt>
                <c:pt idx="26896">
                  <c:v>1.9000000000000001E-5</c:v>
                </c:pt>
                <c:pt idx="26897">
                  <c:v>1.8E-5</c:v>
                </c:pt>
                <c:pt idx="26898">
                  <c:v>1.7E-5</c:v>
                </c:pt>
                <c:pt idx="26899">
                  <c:v>1.5999999999999999E-5</c:v>
                </c:pt>
                <c:pt idx="26900">
                  <c:v>1.5999999999999999E-5</c:v>
                </c:pt>
                <c:pt idx="26901">
                  <c:v>1.5E-5</c:v>
                </c:pt>
                <c:pt idx="26902">
                  <c:v>1.5E-5</c:v>
                </c:pt>
                <c:pt idx="26903">
                  <c:v>1.5E-5</c:v>
                </c:pt>
                <c:pt idx="26904">
                  <c:v>1.5E-5</c:v>
                </c:pt>
                <c:pt idx="26905">
                  <c:v>1.5E-5</c:v>
                </c:pt>
                <c:pt idx="26906">
                  <c:v>1.5E-5</c:v>
                </c:pt>
                <c:pt idx="26907">
                  <c:v>1.5999999999999999E-5</c:v>
                </c:pt>
                <c:pt idx="26908">
                  <c:v>1.5999999999999999E-5</c:v>
                </c:pt>
                <c:pt idx="26909">
                  <c:v>1.7E-5</c:v>
                </c:pt>
                <c:pt idx="26910">
                  <c:v>1.8E-5</c:v>
                </c:pt>
                <c:pt idx="26911">
                  <c:v>1.9000000000000001E-5</c:v>
                </c:pt>
                <c:pt idx="26912">
                  <c:v>2.0000000000000002E-5</c:v>
                </c:pt>
                <c:pt idx="26913">
                  <c:v>2.0000000000000002E-5</c:v>
                </c:pt>
                <c:pt idx="26914">
                  <c:v>2.0999999999999999E-5</c:v>
                </c:pt>
                <c:pt idx="26915">
                  <c:v>2.1999999999999999E-5</c:v>
                </c:pt>
                <c:pt idx="26916">
                  <c:v>2.3E-5</c:v>
                </c:pt>
                <c:pt idx="26917">
                  <c:v>2.3E-5</c:v>
                </c:pt>
                <c:pt idx="26918">
                  <c:v>2.4000000000000001E-5</c:v>
                </c:pt>
                <c:pt idx="26919">
                  <c:v>2.4000000000000001E-5</c:v>
                </c:pt>
                <c:pt idx="26920">
                  <c:v>2.5000000000000001E-5</c:v>
                </c:pt>
                <c:pt idx="26921">
                  <c:v>2.5000000000000001E-5</c:v>
                </c:pt>
                <c:pt idx="26922">
                  <c:v>2.5999999999999998E-5</c:v>
                </c:pt>
                <c:pt idx="26923">
                  <c:v>2.5999999999999998E-5</c:v>
                </c:pt>
                <c:pt idx="26924">
                  <c:v>2.5999999999999998E-5</c:v>
                </c:pt>
                <c:pt idx="26925">
                  <c:v>2.5999999999999998E-5</c:v>
                </c:pt>
                <c:pt idx="26926">
                  <c:v>2.5999999999999998E-5</c:v>
                </c:pt>
                <c:pt idx="26927">
                  <c:v>2.5999999999999998E-5</c:v>
                </c:pt>
                <c:pt idx="26928">
                  <c:v>2.5999999999999998E-5</c:v>
                </c:pt>
                <c:pt idx="26929">
                  <c:v>2.5000000000000001E-5</c:v>
                </c:pt>
                <c:pt idx="26930">
                  <c:v>2.5000000000000001E-5</c:v>
                </c:pt>
                <c:pt idx="26931">
                  <c:v>2.4000000000000001E-5</c:v>
                </c:pt>
                <c:pt idx="26932">
                  <c:v>2.4000000000000001E-5</c:v>
                </c:pt>
                <c:pt idx="26933">
                  <c:v>2.3E-5</c:v>
                </c:pt>
                <c:pt idx="26934">
                  <c:v>2.1999999999999999E-5</c:v>
                </c:pt>
                <c:pt idx="26935">
                  <c:v>2.0999999999999999E-5</c:v>
                </c:pt>
                <c:pt idx="26936">
                  <c:v>2.0999999999999999E-5</c:v>
                </c:pt>
                <c:pt idx="26937">
                  <c:v>2.0000000000000002E-5</c:v>
                </c:pt>
                <c:pt idx="26938">
                  <c:v>1.8E-5</c:v>
                </c:pt>
                <c:pt idx="26939">
                  <c:v>1.7E-5</c:v>
                </c:pt>
                <c:pt idx="26940">
                  <c:v>1.5999999999999999E-5</c:v>
                </c:pt>
                <c:pt idx="26941">
                  <c:v>1.5E-5</c:v>
                </c:pt>
                <c:pt idx="26942">
                  <c:v>1.4E-5</c:v>
                </c:pt>
                <c:pt idx="26943">
                  <c:v>1.2999999999999999E-5</c:v>
                </c:pt>
                <c:pt idx="26944">
                  <c:v>1.2E-5</c:v>
                </c:pt>
                <c:pt idx="26945">
                  <c:v>1.1E-5</c:v>
                </c:pt>
                <c:pt idx="26946">
                  <c:v>1.1E-5</c:v>
                </c:pt>
                <c:pt idx="26947">
                  <c:v>1.1E-5</c:v>
                </c:pt>
                <c:pt idx="26948">
                  <c:v>1.1E-5</c:v>
                </c:pt>
                <c:pt idx="26949">
                  <c:v>1.2E-5</c:v>
                </c:pt>
                <c:pt idx="26950">
                  <c:v>1.2999999999999999E-5</c:v>
                </c:pt>
                <c:pt idx="26951">
                  <c:v>1.4E-5</c:v>
                </c:pt>
                <c:pt idx="26952">
                  <c:v>1.5999999999999999E-5</c:v>
                </c:pt>
                <c:pt idx="26953">
                  <c:v>1.7E-5</c:v>
                </c:pt>
                <c:pt idx="26954">
                  <c:v>1.9000000000000001E-5</c:v>
                </c:pt>
                <c:pt idx="26955">
                  <c:v>2.0999999999999999E-5</c:v>
                </c:pt>
                <c:pt idx="26956">
                  <c:v>2.3E-5</c:v>
                </c:pt>
                <c:pt idx="26957">
                  <c:v>2.5000000000000001E-5</c:v>
                </c:pt>
                <c:pt idx="26958">
                  <c:v>2.6999999999999999E-5</c:v>
                </c:pt>
                <c:pt idx="26959">
                  <c:v>2.9E-5</c:v>
                </c:pt>
                <c:pt idx="26960">
                  <c:v>3.1000000000000001E-5</c:v>
                </c:pt>
                <c:pt idx="26961">
                  <c:v>3.4E-5</c:v>
                </c:pt>
                <c:pt idx="26962">
                  <c:v>3.6000000000000001E-5</c:v>
                </c:pt>
                <c:pt idx="26963">
                  <c:v>3.8000000000000002E-5</c:v>
                </c:pt>
                <c:pt idx="26964">
                  <c:v>4.0000000000000003E-5</c:v>
                </c:pt>
                <c:pt idx="26965">
                  <c:v>4.1999999999999998E-5</c:v>
                </c:pt>
                <c:pt idx="26966">
                  <c:v>4.3999999999999999E-5</c:v>
                </c:pt>
                <c:pt idx="26967">
                  <c:v>4.5000000000000003E-5</c:v>
                </c:pt>
                <c:pt idx="26968">
                  <c:v>4.6999999999999997E-5</c:v>
                </c:pt>
                <c:pt idx="26969">
                  <c:v>4.8999999999999998E-5</c:v>
                </c:pt>
                <c:pt idx="26970">
                  <c:v>5.0000000000000002E-5</c:v>
                </c:pt>
                <c:pt idx="26971">
                  <c:v>5.1999999999999997E-5</c:v>
                </c:pt>
                <c:pt idx="26972">
                  <c:v>5.3000000000000001E-5</c:v>
                </c:pt>
                <c:pt idx="26973">
                  <c:v>5.3999999999999998E-5</c:v>
                </c:pt>
                <c:pt idx="26974">
                  <c:v>5.5999999999999999E-5</c:v>
                </c:pt>
                <c:pt idx="26975">
                  <c:v>5.7000000000000003E-5</c:v>
                </c:pt>
                <c:pt idx="26976">
                  <c:v>5.7000000000000003E-5</c:v>
                </c:pt>
                <c:pt idx="26977">
                  <c:v>5.8E-5</c:v>
                </c:pt>
                <c:pt idx="26978">
                  <c:v>5.8999999999999998E-5</c:v>
                </c:pt>
                <c:pt idx="26979">
                  <c:v>5.8999999999999998E-5</c:v>
                </c:pt>
                <c:pt idx="26980">
                  <c:v>6.0000000000000002E-5</c:v>
                </c:pt>
                <c:pt idx="26981">
                  <c:v>6.0000000000000002E-5</c:v>
                </c:pt>
                <c:pt idx="26982">
                  <c:v>6.0000000000000002E-5</c:v>
                </c:pt>
                <c:pt idx="26983">
                  <c:v>6.0000000000000002E-5</c:v>
                </c:pt>
                <c:pt idx="26984">
                  <c:v>5.8999999999999998E-5</c:v>
                </c:pt>
                <c:pt idx="26985">
                  <c:v>5.8999999999999998E-5</c:v>
                </c:pt>
                <c:pt idx="26986">
                  <c:v>5.8E-5</c:v>
                </c:pt>
                <c:pt idx="26987">
                  <c:v>5.8E-5</c:v>
                </c:pt>
                <c:pt idx="26988">
                  <c:v>5.7000000000000003E-5</c:v>
                </c:pt>
                <c:pt idx="26989">
                  <c:v>5.5999999999999999E-5</c:v>
                </c:pt>
                <c:pt idx="26990">
                  <c:v>5.5000000000000002E-5</c:v>
                </c:pt>
                <c:pt idx="26991">
                  <c:v>5.3000000000000001E-5</c:v>
                </c:pt>
                <c:pt idx="26992">
                  <c:v>5.1999999999999997E-5</c:v>
                </c:pt>
                <c:pt idx="26993">
                  <c:v>5.1E-5</c:v>
                </c:pt>
                <c:pt idx="26994">
                  <c:v>4.8999999999999998E-5</c:v>
                </c:pt>
                <c:pt idx="26995">
                  <c:v>4.6999999999999997E-5</c:v>
                </c:pt>
                <c:pt idx="26996">
                  <c:v>4.5000000000000003E-5</c:v>
                </c:pt>
                <c:pt idx="26997">
                  <c:v>4.3999999999999999E-5</c:v>
                </c:pt>
                <c:pt idx="26998">
                  <c:v>4.1999999999999998E-5</c:v>
                </c:pt>
                <c:pt idx="26999">
                  <c:v>4.0000000000000003E-5</c:v>
                </c:pt>
                <c:pt idx="27000">
                  <c:v>3.8000000000000002E-5</c:v>
                </c:pt>
                <c:pt idx="27001">
                  <c:v>3.6000000000000001E-5</c:v>
                </c:pt>
                <c:pt idx="27002">
                  <c:v>3.4E-5</c:v>
                </c:pt>
                <c:pt idx="27003">
                  <c:v>3.1999999999999999E-5</c:v>
                </c:pt>
                <c:pt idx="27004">
                  <c:v>3.0000000000000001E-5</c:v>
                </c:pt>
                <c:pt idx="27005">
                  <c:v>2.9E-5</c:v>
                </c:pt>
                <c:pt idx="27006">
                  <c:v>2.6999999999999999E-5</c:v>
                </c:pt>
                <c:pt idx="27007">
                  <c:v>2.5999999999999998E-5</c:v>
                </c:pt>
                <c:pt idx="27008">
                  <c:v>2.5000000000000001E-5</c:v>
                </c:pt>
                <c:pt idx="27009">
                  <c:v>2.4000000000000001E-5</c:v>
                </c:pt>
                <c:pt idx="27010">
                  <c:v>2.4000000000000001E-5</c:v>
                </c:pt>
                <c:pt idx="27011">
                  <c:v>2.4000000000000001E-5</c:v>
                </c:pt>
                <c:pt idx="27012">
                  <c:v>2.4000000000000001E-5</c:v>
                </c:pt>
                <c:pt idx="27013">
                  <c:v>2.5000000000000001E-5</c:v>
                </c:pt>
                <c:pt idx="27014">
                  <c:v>2.5000000000000001E-5</c:v>
                </c:pt>
                <c:pt idx="27015">
                  <c:v>2.5999999999999998E-5</c:v>
                </c:pt>
                <c:pt idx="27016">
                  <c:v>2.8E-5</c:v>
                </c:pt>
                <c:pt idx="27017">
                  <c:v>2.9E-5</c:v>
                </c:pt>
                <c:pt idx="27018">
                  <c:v>3.0000000000000001E-5</c:v>
                </c:pt>
                <c:pt idx="27019">
                  <c:v>3.1999999999999999E-5</c:v>
                </c:pt>
                <c:pt idx="27020">
                  <c:v>3.3000000000000003E-5</c:v>
                </c:pt>
                <c:pt idx="27021">
                  <c:v>3.4999999999999997E-5</c:v>
                </c:pt>
                <c:pt idx="27022">
                  <c:v>3.6000000000000001E-5</c:v>
                </c:pt>
                <c:pt idx="27023">
                  <c:v>3.8000000000000002E-5</c:v>
                </c:pt>
                <c:pt idx="27024">
                  <c:v>3.8999999999999999E-5</c:v>
                </c:pt>
                <c:pt idx="27025">
                  <c:v>4.0000000000000003E-5</c:v>
                </c:pt>
                <c:pt idx="27026">
                  <c:v>4.1999999999999998E-5</c:v>
                </c:pt>
                <c:pt idx="27027">
                  <c:v>4.3000000000000002E-5</c:v>
                </c:pt>
                <c:pt idx="27028">
                  <c:v>4.3999999999999999E-5</c:v>
                </c:pt>
                <c:pt idx="27029">
                  <c:v>4.5000000000000003E-5</c:v>
                </c:pt>
                <c:pt idx="27030">
                  <c:v>4.6E-5</c:v>
                </c:pt>
                <c:pt idx="27031">
                  <c:v>4.6E-5</c:v>
                </c:pt>
                <c:pt idx="27032">
                  <c:v>4.6999999999999997E-5</c:v>
                </c:pt>
                <c:pt idx="27033">
                  <c:v>4.6999999999999997E-5</c:v>
                </c:pt>
                <c:pt idx="27034">
                  <c:v>4.8000000000000001E-5</c:v>
                </c:pt>
                <c:pt idx="27035">
                  <c:v>4.8000000000000001E-5</c:v>
                </c:pt>
                <c:pt idx="27036">
                  <c:v>4.8000000000000001E-5</c:v>
                </c:pt>
                <c:pt idx="27037">
                  <c:v>4.8000000000000001E-5</c:v>
                </c:pt>
                <c:pt idx="27038">
                  <c:v>4.8000000000000001E-5</c:v>
                </c:pt>
                <c:pt idx="27039">
                  <c:v>4.8000000000000001E-5</c:v>
                </c:pt>
                <c:pt idx="27040">
                  <c:v>4.8000000000000001E-5</c:v>
                </c:pt>
                <c:pt idx="27041">
                  <c:v>4.8000000000000001E-5</c:v>
                </c:pt>
                <c:pt idx="27042">
                  <c:v>4.8000000000000001E-5</c:v>
                </c:pt>
                <c:pt idx="27043">
                  <c:v>4.6999999999999997E-5</c:v>
                </c:pt>
                <c:pt idx="27044">
                  <c:v>4.6999999999999997E-5</c:v>
                </c:pt>
                <c:pt idx="27045">
                  <c:v>4.6E-5</c:v>
                </c:pt>
                <c:pt idx="27046">
                  <c:v>4.6E-5</c:v>
                </c:pt>
                <c:pt idx="27047">
                  <c:v>4.5000000000000003E-5</c:v>
                </c:pt>
                <c:pt idx="27048">
                  <c:v>4.5000000000000003E-5</c:v>
                </c:pt>
                <c:pt idx="27049">
                  <c:v>4.3999999999999999E-5</c:v>
                </c:pt>
                <c:pt idx="27050">
                  <c:v>4.3000000000000002E-5</c:v>
                </c:pt>
                <c:pt idx="27051">
                  <c:v>4.3000000000000002E-5</c:v>
                </c:pt>
                <c:pt idx="27052">
                  <c:v>4.1999999999999998E-5</c:v>
                </c:pt>
                <c:pt idx="27053">
                  <c:v>4.1999999999999998E-5</c:v>
                </c:pt>
                <c:pt idx="27054">
                  <c:v>4.1E-5</c:v>
                </c:pt>
                <c:pt idx="27055">
                  <c:v>4.1E-5</c:v>
                </c:pt>
                <c:pt idx="27056">
                  <c:v>4.0000000000000003E-5</c:v>
                </c:pt>
                <c:pt idx="27057">
                  <c:v>4.0000000000000003E-5</c:v>
                </c:pt>
                <c:pt idx="27058">
                  <c:v>3.8999999999999999E-5</c:v>
                </c:pt>
                <c:pt idx="27059">
                  <c:v>3.8999999999999999E-5</c:v>
                </c:pt>
                <c:pt idx="27060">
                  <c:v>3.8000000000000002E-5</c:v>
                </c:pt>
                <c:pt idx="27061">
                  <c:v>3.8000000000000002E-5</c:v>
                </c:pt>
                <c:pt idx="27062">
                  <c:v>3.8000000000000002E-5</c:v>
                </c:pt>
                <c:pt idx="27063">
                  <c:v>3.8000000000000002E-5</c:v>
                </c:pt>
                <c:pt idx="27064">
                  <c:v>3.6999999999999998E-5</c:v>
                </c:pt>
                <c:pt idx="27065">
                  <c:v>3.6999999999999998E-5</c:v>
                </c:pt>
                <c:pt idx="27066">
                  <c:v>3.6999999999999998E-5</c:v>
                </c:pt>
                <c:pt idx="27067">
                  <c:v>3.6999999999999998E-5</c:v>
                </c:pt>
                <c:pt idx="27068">
                  <c:v>3.6999999999999998E-5</c:v>
                </c:pt>
                <c:pt idx="27069">
                  <c:v>3.6000000000000001E-5</c:v>
                </c:pt>
                <c:pt idx="27070">
                  <c:v>3.6000000000000001E-5</c:v>
                </c:pt>
                <c:pt idx="27071">
                  <c:v>3.6000000000000001E-5</c:v>
                </c:pt>
                <c:pt idx="27072">
                  <c:v>3.6000000000000001E-5</c:v>
                </c:pt>
                <c:pt idx="27073">
                  <c:v>3.6000000000000001E-5</c:v>
                </c:pt>
                <c:pt idx="27074">
                  <c:v>3.4999999999999997E-5</c:v>
                </c:pt>
                <c:pt idx="27075">
                  <c:v>3.4999999999999997E-5</c:v>
                </c:pt>
                <c:pt idx="27076">
                  <c:v>3.4999999999999997E-5</c:v>
                </c:pt>
                <c:pt idx="27077">
                  <c:v>3.4999999999999997E-5</c:v>
                </c:pt>
                <c:pt idx="27078">
                  <c:v>3.4E-5</c:v>
                </c:pt>
                <c:pt idx="27079">
                  <c:v>3.4E-5</c:v>
                </c:pt>
                <c:pt idx="27080">
                  <c:v>3.4E-5</c:v>
                </c:pt>
                <c:pt idx="27081">
                  <c:v>3.3000000000000003E-5</c:v>
                </c:pt>
                <c:pt idx="27082">
                  <c:v>3.3000000000000003E-5</c:v>
                </c:pt>
                <c:pt idx="27083">
                  <c:v>3.1999999999999999E-5</c:v>
                </c:pt>
                <c:pt idx="27084">
                  <c:v>3.1999999999999999E-5</c:v>
                </c:pt>
                <c:pt idx="27085">
                  <c:v>3.1000000000000001E-5</c:v>
                </c:pt>
                <c:pt idx="27086">
                  <c:v>3.1000000000000001E-5</c:v>
                </c:pt>
                <c:pt idx="27087">
                  <c:v>3.0000000000000001E-5</c:v>
                </c:pt>
                <c:pt idx="27088">
                  <c:v>3.0000000000000001E-5</c:v>
                </c:pt>
                <c:pt idx="27089">
                  <c:v>2.9E-5</c:v>
                </c:pt>
                <c:pt idx="27090">
                  <c:v>2.9E-5</c:v>
                </c:pt>
                <c:pt idx="27091">
                  <c:v>2.8E-5</c:v>
                </c:pt>
                <c:pt idx="27092">
                  <c:v>2.8E-5</c:v>
                </c:pt>
                <c:pt idx="27093">
                  <c:v>2.6999999999999999E-5</c:v>
                </c:pt>
                <c:pt idx="27094">
                  <c:v>2.6999999999999999E-5</c:v>
                </c:pt>
                <c:pt idx="27095">
                  <c:v>2.6999999999999999E-5</c:v>
                </c:pt>
                <c:pt idx="27096">
                  <c:v>2.5999999999999998E-5</c:v>
                </c:pt>
                <c:pt idx="27097">
                  <c:v>2.5999999999999998E-5</c:v>
                </c:pt>
                <c:pt idx="27098">
                  <c:v>2.5999999999999998E-5</c:v>
                </c:pt>
                <c:pt idx="27099">
                  <c:v>2.5999999999999998E-5</c:v>
                </c:pt>
                <c:pt idx="27100">
                  <c:v>2.5999999999999998E-5</c:v>
                </c:pt>
                <c:pt idx="27101">
                  <c:v>2.5000000000000001E-5</c:v>
                </c:pt>
                <c:pt idx="27102">
                  <c:v>2.5000000000000001E-5</c:v>
                </c:pt>
                <c:pt idx="27103">
                  <c:v>2.5000000000000001E-5</c:v>
                </c:pt>
                <c:pt idx="27104">
                  <c:v>2.5000000000000001E-5</c:v>
                </c:pt>
                <c:pt idx="27105">
                  <c:v>2.5000000000000001E-5</c:v>
                </c:pt>
                <c:pt idx="27106">
                  <c:v>2.5000000000000001E-5</c:v>
                </c:pt>
                <c:pt idx="27107">
                  <c:v>2.5000000000000001E-5</c:v>
                </c:pt>
                <c:pt idx="27108">
                  <c:v>2.5000000000000001E-5</c:v>
                </c:pt>
                <c:pt idx="27109">
                  <c:v>2.5000000000000001E-5</c:v>
                </c:pt>
                <c:pt idx="27110">
                  <c:v>2.4000000000000001E-5</c:v>
                </c:pt>
                <c:pt idx="27111">
                  <c:v>2.4000000000000001E-5</c:v>
                </c:pt>
                <c:pt idx="27112">
                  <c:v>2.4000000000000001E-5</c:v>
                </c:pt>
                <c:pt idx="27113">
                  <c:v>2.4000000000000001E-5</c:v>
                </c:pt>
                <c:pt idx="27114">
                  <c:v>2.3E-5</c:v>
                </c:pt>
                <c:pt idx="27115">
                  <c:v>2.3E-5</c:v>
                </c:pt>
                <c:pt idx="27116">
                  <c:v>2.1999999999999999E-5</c:v>
                </c:pt>
                <c:pt idx="27117">
                  <c:v>2.1999999999999999E-5</c:v>
                </c:pt>
                <c:pt idx="27118">
                  <c:v>2.0999999999999999E-5</c:v>
                </c:pt>
                <c:pt idx="27119">
                  <c:v>2.0999999999999999E-5</c:v>
                </c:pt>
                <c:pt idx="27120">
                  <c:v>2.0000000000000002E-5</c:v>
                </c:pt>
                <c:pt idx="27121">
                  <c:v>1.9000000000000001E-5</c:v>
                </c:pt>
                <c:pt idx="27122">
                  <c:v>1.8E-5</c:v>
                </c:pt>
                <c:pt idx="27123">
                  <c:v>1.7E-5</c:v>
                </c:pt>
                <c:pt idx="27124">
                  <c:v>1.7E-5</c:v>
                </c:pt>
                <c:pt idx="27125">
                  <c:v>1.5999999999999999E-5</c:v>
                </c:pt>
                <c:pt idx="27126">
                  <c:v>1.5E-5</c:v>
                </c:pt>
                <c:pt idx="27127">
                  <c:v>1.4E-5</c:v>
                </c:pt>
                <c:pt idx="27128">
                  <c:v>1.2999999999999999E-5</c:v>
                </c:pt>
                <c:pt idx="27129">
                  <c:v>1.2E-5</c:v>
                </c:pt>
                <c:pt idx="27130">
                  <c:v>1.1E-5</c:v>
                </c:pt>
                <c:pt idx="27131">
                  <c:v>1.1E-5</c:v>
                </c:pt>
                <c:pt idx="27132">
                  <c:v>1.0000000000000001E-5</c:v>
                </c:pt>
                <c:pt idx="27133">
                  <c:v>1.0000000000000001E-5</c:v>
                </c:pt>
                <c:pt idx="27134">
                  <c:v>1.0000000000000001E-5</c:v>
                </c:pt>
                <c:pt idx="27135">
                  <c:v>1.0000000000000001E-5</c:v>
                </c:pt>
                <c:pt idx="27136">
                  <c:v>1.1E-5</c:v>
                </c:pt>
                <c:pt idx="27137">
                  <c:v>1.2E-5</c:v>
                </c:pt>
                <c:pt idx="27138">
                  <c:v>1.2999999999999999E-5</c:v>
                </c:pt>
                <c:pt idx="27139">
                  <c:v>1.4E-5</c:v>
                </c:pt>
                <c:pt idx="27140">
                  <c:v>1.5E-5</c:v>
                </c:pt>
                <c:pt idx="27141">
                  <c:v>1.5999999999999999E-5</c:v>
                </c:pt>
                <c:pt idx="27142">
                  <c:v>1.8E-5</c:v>
                </c:pt>
                <c:pt idx="27143">
                  <c:v>1.9000000000000001E-5</c:v>
                </c:pt>
                <c:pt idx="27144">
                  <c:v>2.0999999999999999E-5</c:v>
                </c:pt>
                <c:pt idx="27145">
                  <c:v>2.1999999999999999E-5</c:v>
                </c:pt>
                <c:pt idx="27146">
                  <c:v>2.4000000000000001E-5</c:v>
                </c:pt>
                <c:pt idx="27147">
                  <c:v>2.5000000000000001E-5</c:v>
                </c:pt>
                <c:pt idx="27148">
                  <c:v>2.6999999999999999E-5</c:v>
                </c:pt>
                <c:pt idx="27149">
                  <c:v>2.8E-5</c:v>
                </c:pt>
                <c:pt idx="27150">
                  <c:v>3.0000000000000001E-5</c:v>
                </c:pt>
                <c:pt idx="27151">
                  <c:v>3.1000000000000001E-5</c:v>
                </c:pt>
                <c:pt idx="27152">
                  <c:v>3.3000000000000003E-5</c:v>
                </c:pt>
                <c:pt idx="27153">
                  <c:v>3.4E-5</c:v>
                </c:pt>
                <c:pt idx="27154">
                  <c:v>3.4999999999999997E-5</c:v>
                </c:pt>
                <c:pt idx="27155">
                  <c:v>3.6999999999999998E-5</c:v>
                </c:pt>
                <c:pt idx="27156">
                  <c:v>3.8000000000000002E-5</c:v>
                </c:pt>
                <c:pt idx="27157">
                  <c:v>3.8999999999999999E-5</c:v>
                </c:pt>
                <c:pt idx="27158">
                  <c:v>4.0000000000000003E-5</c:v>
                </c:pt>
                <c:pt idx="27159">
                  <c:v>4.1E-5</c:v>
                </c:pt>
                <c:pt idx="27160">
                  <c:v>4.1999999999999998E-5</c:v>
                </c:pt>
                <c:pt idx="27161">
                  <c:v>4.3000000000000002E-5</c:v>
                </c:pt>
                <c:pt idx="27162">
                  <c:v>4.3999999999999999E-5</c:v>
                </c:pt>
                <c:pt idx="27163">
                  <c:v>4.5000000000000003E-5</c:v>
                </c:pt>
                <c:pt idx="27164">
                  <c:v>4.6E-5</c:v>
                </c:pt>
                <c:pt idx="27165">
                  <c:v>4.6999999999999997E-5</c:v>
                </c:pt>
                <c:pt idx="27166">
                  <c:v>4.6999999999999997E-5</c:v>
                </c:pt>
                <c:pt idx="27167">
                  <c:v>4.8000000000000001E-5</c:v>
                </c:pt>
                <c:pt idx="27168">
                  <c:v>4.8999999999999998E-5</c:v>
                </c:pt>
                <c:pt idx="27169">
                  <c:v>4.8999999999999998E-5</c:v>
                </c:pt>
                <c:pt idx="27170">
                  <c:v>5.0000000000000002E-5</c:v>
                </c:pt>
                <c:pt idx="27171">
                  <c:v>5.0000000000000002E-5</c:v>
                </c:pt>
                <c:pt idx="27172">
                  <c:v>5.0000000000000002E-5</c:v>
                </c:pt>
                <c:pt idx="27173">
                  <c:v>5.1E-5</c:v>
                </c:pt>
                <c:pt idx="27174">
                  <c:v>5.1E-5</c:v>
                </c:pt>
                <c:pt idx="27175">
                  <c:v>5.1E-5</c:v>
                </c:pt>
                <c:pt idx="27176">
                  <c:v>5.1E-5</c:v>
                </c:pt>
                <c:pt idx="27177">
                  <c:v>5.1E-5</c:v>
                </c:pt>
                <c:pt idx="27178">
                  <c:v>5.1E-5</c:v>
                </c:pt>
                <c:pt idx="27179">
                  <c:v>5.1E-5</c:v>
                </c:pt>
                <c:pt idx="27180">
                  <c:v>5.1E-5</c:v>
                </c:pt>
                <c:pt idx="27181">
                  <c:v>5.1E-5</c:v>
                </c:pt>
                <c:pt idx="27182">
                  <c:v>5.1E-5</c:v>
                </c:pt>
                <c:pt idx="27183">
                  <c:v>5.0000000000000002E-5</c:v>
                </c:pt>
                <c:pt idx="27184">
                  <c:v>5.0000000000000002E-5</c:v>
                </c:pt>
                <c:pt idx="27185">
                  <c:v>5.0000000000000002E-5</c:v>
                </c:pt>
                <c:pt idx="27186">
                  <c:v>4.8999999999999998E-5</c:v>
                </c:pt>
                <c:pt idx="27187">
                  <c:v>4.8999999999999998E-5</c:v>
                </c:pt>
                <c:pt idx="27188">
                  <c:v>4.8000000000000001E-5</c:v>
                </c:pt>
                <c:pt idx="27189">
                  <c:v>4.8000000000000001E-5</c:v>
                </c:pt>
                <c:pt idx="27190">
                  <c:v>4.6999999999999997E-5</c:v>
                </c:pt>
                <c:pt idx="27191">
                  <c:v>4.6999999999999997E-5</c:v>
                </c:pt>
                <c:pt idx="27192">
                  <c:v>4.6E-5</c:v>
                </c:pt>
                <c:pt idx="27193">
                  <c:v>4.5000000000000003E-5</c:v>
                </c:pt>
                <c:pt idx="27194">
                  <c:v>4.5000000000000003E-5</c:v>
                </c:pt>
                <c:pt idx="27195">
                  <c:v>4.3999999999999999E-5</c:v>
                </c:pt>
                <c:pt idx="27196">
                  <c:v>4.3000000000000002E-5</c:v>
                </c:pt>
                <c:pt idx="27197">
                  <c:v>4.3000000000000002E-5</c:v>
                </c:pt>
                <c:pt idx="27198">
                  <c:v>4.1999999999999998E-5</c:v>
                </c:pt>
                <c:pt idx="27199">
                  <c:v>4.1E-5</c:v>
                </c:pt>
                <c:pt idx="27200">
                  <c:v>4.1E-5</c:v>
                </c:pt>
                <c:pt idx="27201">
                  <c:v>4.0000000000000003E-5</c:v>
                </c:pt>
                <c:pt idx="27202">
                  <c:v>3.8999999999999999E-5</c:v>
                </c:pt>
                <c:pt idx="27203">
                  <c:v>3.8999999999999999E-5</c:v>
                </c:pt>
                <c:pt idx="27204">
                  <c:v>3.8000000000000002E-5</c:v>
                </c:pt>
                <c:pt idx="27205">
                  <c:v>3.8000000000000002E-5</c:v>
                </c:pt>
                <c:pt idx="27206">
                  <c:v>3.6999999999999998E-5</c:v>
                </c:pt>
                <c:pt idx="27207">
                  <c:v>3.6999999999999998E-5</c:v>
                </c:pt>
                <c:pt idx="27208">
                  <c:v>3.6999999999999998E-5</c:v>
                </c:pt>
                <c:pt idx="27209">
                  <c:v>3.6000000000000001E-5</c:v>
                </c:pt>
                <c:pt idx="27210">
                  <c:v>3.6000000000000001E-5</c:v>
                </c:pt>
                <c:pt idx="27211">
                  <c:v>3.6000000000000001E-5</c:v>
                </c:pt>
                <c:pt idx="27212">
                  <c:v>3.6000000000000001E-5</c:v>
                </c:pt>
                <c:pt idx="27213">
                  <c:v>3.6000000000000001E-5</c:v>
                </c:pt>
                <c:pt idx="27214">
                  <c:v>3.4999999999999997E-5</c:v>
                </c:pt>
                <c:pt idx="27215">
                  <c:v>3.4999999999999997E-5</c:v>
                </c:pt>
                <c:pt idx="27216">
                  <c:v>3.4999999999999997E-5</c:v>
                </c:pt>
                <c:pt idx="27217">
                  <c:v>3.6000000000000001E-5</c:v>
                </c:pt>
                <c:pt idx="27218">
                  <c:v>3.6000000000000001E-5</c:v>
                </c:pt>
                <c:pt idx="27219">
                  <c:v>3.6000000000000001E-5</c:v>
                </c:pt>
                <c:pt idx="27220">
                  <c:v>3.6000000000000001E-5</c:v>
                </c:pt>
                <c:pt idx="27221">
                  <c:v>3.6000000000000001E-5</c:v>
                </c:pt>
                <c:pt idx="27222">
                  <c:v>3.6000000000000001E-5</c:v>
                </c:pt>
                <c:pt idx="27223">
                  <c:v>3.6999999999999998E-5</c:v>
                </c:pt>
                <c:pt idx="27224">
                  <c:v>3.6999999999999998E-5</c:v>
                </c:pt>
                <c:pt idx="27225">
                  <c:v>3.6999999999999998E-5</c:v>
                </c:pt>
                <c:pt idx="27226">
                  <c:v>3.6999999999999998E-5</c:v>
                </c:pt>
                <c:pt idx="27227">
                  <c:v>3.6999999999999998E-5</c:v>
                </c:pt>
                <c:pt idx="27228">
                  <c:v>3.8000000000000002E-5</c:v>
                </c:pt>
                <c:pt idx="27229">
                  <c:v>3.8000000000000002E-5</c:v>
                </c:pt>
                <c:pt idx="27230">
                  <c:v>3.8000000000000002E-5</c:v>
                </c:pt>
                <c:pt idx="27231">
                  <c:v>3.8000000000000002E-5</c:v>
                </c:pt>
                <c:pt idx="27232">
                  <c:v>3.8000000000000002E-5</c:v>
                </c:pt>
                <c:pt idx="27233">
                  <c:v>3.8000000000000002E-5</c:v>
                </c:pt>
                <c:pt idx="27234">
                  <c:v>3.8000000000000002E-5</c:v>
                </c:pt>
                <c:pt idx="27235">
                  <c:v>3.8000000000000002E-5</c:v>
                </c:pt>
                <c:pt idx="27236">
                  <c:v>3.8000000000000002E-5</c:v>
                </c:pt>
                <c:pt idx="27237">
                  <c:v>3.8000000000000002E-5</c:v>
                </c:pt>
                <c:pt idx="27238">
                  <c:v>3.8000000000000002E-5</c:v>
                </c:pt>
                <c:pt idx="27239">
                  <c:v>3.8000000000000002E-5</c:v>
                </c:pt>
                <c:pt idx="27240">
                  <c:v>3.8000000000000002E-5</c:v>
                </c:pt>
                <c:pt idx="27241">
                  <c:v>3.8000000000000002E-5</c:v>
                </c:pt>
                <c:pt idx="27242">
                  <c:v>3.6999999999999998E-5</c:v>
                </c:pt>
                <c:pt idx="27243">
                  <c:v>3.6999999999999998E-5</c:v>
                </c:pt>
                <c:pt idx="27244">
                  <c:v>3.6999999999999998E-5</c:v>
                </c:pt>
                <c:pt idx="27245">
                  <c:v>3.6000000000000001E-5</c:v>
                </c:pt>
                <c:pt idx="27246">
                  <c:v>3.6000000000000001E-5</c:v>
                </c:pt>
                <c:pt idx="27247">
                  <c:v>3.6000000000000001E-5</c:v>
                </c:pt>
                <c:pt idx="27248">
                  <c:v>3.4999999999999997E-5</c:v>
                </c:pt>
                <c:pt idx="27249">
                  <c:v>3.4999999999999997E-5</c:v>
                </c:pt>
                <c:pt idx="27250">
                  <c:v>3.4E-5</c:v>
                </c:pt>
                <c:pt idx="27251">
                  <c:v>3.3000000000000003E-5</c:v>
                </c:pt>
                <c:pt idx="27252">
                  <c:v>3.3000000000000003E-5</c:v>
                </c:pt>
                <c:pt idx="27253">
                  <c:v>3.1999999999999999E-5</c:v>
                </c:pt>
                <c:pt idx="27254">
                  <c:v>3.1999999999999999E-5</c:v>
                </c:pt>
                <c:pt idx="27255">
                  <c:v>3.1000000000000001E-5</c:v>
                </c:pt>
                <c:pt idx="27256">
                  <c:v>3.0000000000000001E-5</c:v>
                </c:pt>
                <c:pt idx="27257">
                  <c:v>2.9E-5</c:v>
                </c:pt>
                <c:pt idx="27258">
                  <c:v>2.8E-5</c:v>
                </c:pt>
                <c:pt idx="27259">
                  <c:v>2.8E-5</c:v>
                </c:pt>
                <c:pt idx="27260">
                  <c:v>2.6999999999999999E-5</c:v>
                </c:pt>
                <c:pt idx="27261">
                  <c:v>2.5999999999999998E-5</c:v>
                </c:pt>
                <c:pt idx="27262">
                  <c:v>2.5000000000000001E-5</c:v>
                </c:pt>
                <c:pt idx="27263">
                  <c:v>2.4000000000000001E-5</c:v>
                </c:pt>
                <c:pt idx="27264">
                  <c:v>2.3E-5</c:v>
                </c:pt>
                <c:pt idx="27265">
                  <c:v>2.1999999999999999E-5</c:v>
                </c:pt>
                <c:pt idx="27266">
                  <c:v>2.0999999999999999E-5</c:v>
                </c:pt>
                <c:pt idx="27267">
                  <c:v>2.0000000000000002E-5</c:v>
                </c:pt>
                <c:pt idx="27268">
                  <c:v>1.9000000000000001E-5</c:v>
                </c:pt>
                <c:pt idx="27269">
                  <c:v>1.8E-5</c:v>
                </c:pt>
                <c:pt idx="27270">
                  <c:v>1.7E-5</c:v>
                </c:pt>
                <c:pt idx="27271">
                  <c:v>1.5999999999999999E-5</c:v>
                </c:pt>
                <c:pt idx="27272">
                  <c:v>1.5E-5</c:v>
                </c:pt>
                <c:pt idx="27273">
                  <c:v>1.4E-5</c:v>
                </c:pt>
                <c:pt idx="27274">
                  <c:v>1.2999999999999999E-5</c:v>
                </c:pt>
                <c:pt idx="27275">
                  <c:v>1.2E-5</c:v>
                </c:pt>
                <c:pt idx="27276">
                  <c:v>1.1E-5</c:v>
                </c:pt>
                <c:pt idx="27277">
                  <c:v>1.0000000000000001E-5</c:v>
                </c:pt>
                <c:pt idx="27278">
                  <c:v>9.0000000000000002E-6</c:v>
                </c:pt>
                <c:pt idx="27279">
                  <c:v>7.9999999999999996E-6</c:v>
                </c:pt>
                <c:pt idx="27280">
                  <c:v>6.9999999999999999E-6</c:v>
                </c:pt>
                <c:pt idx="27281">
                  <c:v>6.0000000000000002E-6</c:v>
                </c:pt>
                <c:pt idx="27282">
                  <c:v>5.0000000000000004E-6</c:v>
                </c:pt>
                <c:pt idx="27283">
                  <c:v>3.9999999999999998E-6</c:v>
                </c:pt>
                <c:pt idx="27284">
                  <c:v>3.0000000000000001E-6</c:v>
                </c:pt>
                <c:pt idx="27285">
                  <c:v>1.9999999999999999E-6</c:v>
                </c:pt>
                <c:pt idx="27286">
                  <c:v>1.9999999999999999E-6</c:v>
                </c:pt>
                <c:pt idx="27287">
                  <c:v>1.9999999999999999E-6</c:v>
                </c:pt>
                <c:pt idx="27288">
                  <c:v>1.9999999999999999E-6</c:v>
                </c:pt>
                <c:pt idx="27289">
                  <c:v>3.0000000000000001E-6</c:v>
                </c:pt>
                <c:pt idx="27290">
                  <c:v>3.9999999999999998E-6</c:v>
                </c:pt>
                <c:pt idx="27291">
                  <c:v>5.0000000000000004E-6</c:v>
                </c:pt>
                <c:pt idx="27292">
                  <c:v>6.0000000000000002E-6</c:v>
                </c:pt>
                <c:pt idx="27293">
                  <c:v>6.9999999999999999E-6</c:v>
                </c:pt>
                <c:pt idx="27294">
                  <c:v>7.9999999999999996E-6</c:v>
                </c:pt>
                <c:pt idx="27295">
                  <c:v>9.0000000000000002E-6</c:v>
                </c:pt>
                <c:pt idx="27296">
                  <c:v>1.0000000000000001E-5</c:v>
                </c:pt>
                <c:pt idx="27297">
                  <c:v>1.1E-5</c:v>
                </c:pt>
                <c:pt idx="27298">
                  <c:v>1.2E-5</c:v>
                </c:pt>
                <c:pt idx="27299">
                  <c:v>1.2999999999999999E-5</c:v>
                </c:pt>
                <c:pt idx="27300">
                  <c:v>1.4E-5</c:v>
                </c:pt>
                <c:pt idx="27301">
                  <c:v>1.5E-5</c:v>
                </c:pt>
                <c:pt idx="27302">
                  <c:v>1.5999999999999999E-5</c:v>
                </c:pt>
                <c:pt idx="27303">
                  <c:v>1.7E-5</c:v>
                </c:pt>
                <c:pt idx="27304">
                  <c:v>1.8E-5</c:v>
                </c:pt>
                <c:pt idx="27305">
                  <c:v>1.8E-5</c:v>
                </c:pt>
                <c:pt idx="27306">
                  <c:v>1.9000000000000001E-5</c:v>
                </c:pt>
                <c:pt idx="27307">
                  <c:v>2.0000000000000002E-5</c:v>
                </c:pt>
                <c:pt idx="27308">
                  <c:v>2.0000000000000002E-5</c:v>
                </c:pt>
                <c:pt idx="27309">
                  <c:v>2.0999999999999999E-5</c:v>
                </c:pt>
                <c:pt idx="27310">
                  <c:v>2.1999999999999999E-5</c:v>
                </c:pt>
                <c:pt idx="27311">
                  <c:v>2.1999999999999999E-5</c:v>
                </c:pt>
                <c:pt idx="27312">
                  <c:v>2.1999999999999999E-5</c:v>
                </c:pt>
                <c:pt idx="27313">
                  <c:v>2.3E-5</c:v>
                </c:pt>
                <c:pt idx="27314">
                  <c:v>2.3E-5</c:v>
                </c:pt>
                <c:pt idx="27315">
                  <c:v>2.3E-5</c:v>
                </c:pt>
                <c:pt idx="27316">
                  <c:v>2.4000000000000001E-5</c:v>
                </c:pt>
                <c:pt idx="27317">
                  <c:v>2.4000000000000001E-5</c:v>
                </c:pt>
                <c:pt idx="27318">
                  <c:v>2.4000000000000001E-5</c:v>
                </c:pt>
                <c:pt idx="27319">
                  <c:v>2.4000000000000001E-5</c:v>
                </c:pt>
                <c:pt idx="27320">
                  <c:v>2.3E-5</c:v>
                </c:pt>
                <c:pt idx="27321">
                  <c:v>2.3E-5</c:v>
                </c:pt>
                <c:pt idx="27322">
                  <c:v>2.3E-5</c:v>
                </c:pt>
                <c:pt idx="27323">
                  <c:v>2.3E-5</c:v>
                </c:pt>
                <c:pt idx="27324">
                  <c:v>2.1999999999999999E-5</c:v>
                </c:pt>
                <c:pt idx="27325">
                  <c:v>2.1999999999999999E-5</c:v>
                </c:pt>
                <c:pt idx="27326">
                  <c:v>2.0999999999999999E-5</c:v>
                </c:pt>
                <c:pt idx="27327">
                  <c:v>2.0999999999999999E-5</c:v>
                </c:pt>
                <c:pt idx="27328">
                  <c:v>2.0000000000000002E-5</c:v>
                </c:pt>
                <c:pt idx="27329">
                  <c:v>2.0000000000000002E-5</c:v>
                </c:pt>
                <c:pt idx="27330">
                  <c:v>1.9000000000000001E-5</c:v>
                </c:pt>
                <c:pt idx="27331">
                  <c:v>1.8E-5</c:v>
                </c:pt>
                <c:pt idx="27332">
                  <c:v>1.7E-5</c:v>
                </c:pt>
                <c:pt idx="27333">
                  <c:v>1.7E-5</c:v>
                </c:pt>
                <c:pt idx="27334">
                  <c:v>1.5999999999999999E-5</c:v>
                </c:pt>
                <c:pt idx="27335">
                  <c:v>1.5E-5</c:v>
                </c:pt>
                <c:pt idx="27336">
                  <c:v>1.4E-5</c:v>
                </c:pt>
                <c:pt idx="27337">
                  <c:v>1.4E-5</c:v>
                </c:pt>
                <c:pt idx="27338">
                  <c:v>1.2999999999999999E-5</c:v>
                </c:pt>
                <c:pt idx="27339">
                  <c:v>1.2E-5</c:v>
                </c:pt>
                <c:pt idx="27340">
                  <c:v>1.2E-5</c:v>
                </c:pt>
                <c:pt idx="27341">
                  <c:v>1.1E-5</c:v>
                </c:pt>
                <c:pt idx="27342">
                  <c:v>1.1E-5</c:v>
                </c:pt>
                <c:pt idx="27343">
                  <c:v>1.1E-5</c:v>
                </c:pt>
                <c:pt idx="27344">
                  <c:v>1.1E-5</c:v>
                </c:pt>
                <c:pt idx="27345">
                  <c:v>1.1E-5</c:v>
                </c:pt>
                <c:pt idx="27346">
                  <c:v>1.1E-5</c:v>
                </c:pt>
                <c:pt idx="27347">
                  <c:v>1.1E-5</c:v>
                </c:pt>
                <c:pt idx="27348">
                  <c:v>1.2E-5</c:v>
                </c:pt>
                <c:pt idx="27349">
                  <c:v>1.2E-5</c:v>
                </c:pt>
                <c:pt idx="27350">
                  <c:v>1.2999999999999999E-5</c:v>
                </c:pt>
                <c:pt idx="27351">
                  <c:v>1.4E-5</c:v>
                </c:pt>
                <c:pt idx="27352">
                  <c:v>1.4E-5</c:v>
                </c:pt>
                <c:pt idx="27353">
                  <c:v>1.5E-5</c:v>
                </c:pt>
                <c:pt idx="27354">
                  <c:v>1.5999999999999999E-5</c:v>
                </c:pt>
                <c:pt idx="27355">
                  <c:v>1.5999999999999999E-5</c:v>
                </c:pt>
                <c:pt idx="27356">
                  <c:v>1.7E-5</c:v>
                </c:pt>
                <c:pt idx="27357">
                  <c:v>1.8E-5</c:v>
                </c:pt>
                <c:pt idx="27358">
                  <c:v>1.9000000000000001E-5</c:v>
                </c:pt>
                <c:pt idx="27359">
                  <c:v>1.9000000000000001E-5</c:v>
                </c:pt>
                <c:pt idx="27360">
                  <c:v>2.0000000000000002E-5</c:v>
                </c:pt>
                <c:pt idx="27361">
                  <c:v>2.0999999999999999E-5</c:v>
                </c:pt>
                <c:pt idx="27362">
                  <c:v>2.1999999999999999E-5</c:v>
                </c:pt>
                <c:pt idx="27363">
                  <c:v>2.1999999999999999E-5</c:v>
                </c:pt>
                <c:pt idx="27364">
                  <c:v>2.3E-5</c:v>
                </c:pt>
                <c:pt idx="27365">
                  <c:v>2.3E-5</c:v>
                </c:pt>
                <c:pt idx="27366">
                  <c:v>2.4000000000000001E-5</c:v>
                </c:pt>
                <c:pt idx="27367">
                  <c:v>2.5000000000000001E-5</c:v>
                </c:pt>
                <c:pt idx="27368">
                  <c:v>2.5000000000000001E-5</c:v>
                </c:pt>
                <c:pt idx="27369">
                  <c:v>2.5999999999999998E-5</c:v>
                </c:pt>
                <c:pt idx="27370">
                  <c:v>2.5999999999999998E-5</c:v>
                </c:pt>
                <c:pt idx="27371">
                  <c:v>2.6999999999999999E-5</c:v>
                </c:pt>
                <c:pt idx="27372">
                  <c:v>2.6999999999999999E-5</c:v>
                </c:pt>
                <c:pt idx="27373">
                  <c:v>2.6999999999999999E-5</c:v>
                </c:pt>
                <c:pt idx="27374">
                  <c:v>2.8E-5</c:v>
                </c:pt>
                <c:pt idx="27375">
                  <c:v>2.8E-5</c:v>
                </c:pt>
                <c:pt idx="27376">
                  <c:v>2.8E-5</c:v>
                </c:pt>
                <c:pt idx="27377">
                  <c:v>2.8E-5</c:v>
                </c:pt>
                <c:pt idx="27378">
                  <c:v>2.9E-5</c:v>
                </c:pt>
                <c:pt idx="27379">
                  <c:v>2.9E-5</c:v>
                </c:pt>
                <c:pt idx="27380">
                  <c:v>2.9E-5</c:v>
                </c:pt>
                <c:pt idx="27381">
                  <c:v>2.9E-5</c:v>
                </c:pt>
                <c:pt idx="27382">
                  <c:v>2.9E-5</c:v>
                </c:pt>
                <c:pt idx="27383">
                  <c:v>2.9E-5</c:v>
                </c:pt>
                <c:pt idx="27384">
                  <c:v>2.9E-5</c:v>
                </c:pt>
                <c:pt idx="27385">
                  <c:v>2.9E-5</c:v>
                </c:pt>
                <c:pt idx="27386">
                  <c:v>2.9E-5</c:v>
                </c:pt>
                <c:pt idx="27387">
                  <c:v>2.9E-5</c:v>
                </c:pt>
                <c:pt idx="27388">
                  <c:v>2.9E-5</c:v>
                </c:pt>
                <c:pt idx="27389">
                  <c:v>2.9E-5</c:v>
                </c:pt>
                <c:pt idx="27390">
                  <c:v>2.8E-5</c:v>
                </c:pt>
                <c:pt idx="27391">
                  <c:v>2.8E-5</c:v>
                </c:pt>
                <c:pt idx="27392">
                  <c:v>2.8E-5</c:v>
                </c:pt>
                <c:pt idx="27393">
                  <c:v>2.6999999999999999E-5</c:v>
                </c:pt>
                <c:pt idx="27394">
                  <c:v>2.6999999999999999E-5</c:v>
                </c:pt>
                <c:pt idx="27395">
                  <c:v>2.6999999999999999E-5</c:v>
                </c:pt>
                <c:pt idx="27396">
                  <c:v>2.5999999999999998E-5</c:v>
                </c:pt>
                <c:pt idx="27397">
                  <c:v>2.5999999999999998E-5</c:v>
                </c:pt>
                <c:pt idx="27398">
                  <c:v>2.5000000000000001E-5</c:v>
                </c:pt>
                <c:pt idx="27399">
                  <c:v>2.4000000000000001E-5</c:v>
                </c:pt>
                <c:pt idx="27400">
                  <c:v>2.4000000000000001E-5</c:v>
                </c:pt>
                <c:pt idx="27401">
                  <c:v>2.3E-5</c:v>
                </c:pt>
                <c:pt idx="27402">
                  <c:v>2.1999999999999999E-5</c:v>
                </c:pt>
                <c:pt idx="27403">
                  <c:v>2.1999999999999999E-5</c:v>
                </c:pt>
                <c:pt idx="27404">
                  <c:v>2.0999999999999999E-5</c:v>
                </c:pt>
                <c:pt idx="27405">
                  <c:v>2.0000000000000002E-5</c:v>
                </c:pt>
                <c:pt idx="27406">
                  <c:v>2.0000000000000002E-5</c:v>
                </c:pt>
                <c:pt idx="27407">
                  <c:v>1.9000000000000001E-5</c:v>
                </c:pt>
                <c:pt idx="27408">
                  <c:v>1.8E-5</c:v>
                </c:pt>
                <c:pt idx="27409">
                  <c:v>1.7E-5</c:v>
                </c:pt>
                <c:pt idx="27410">
                  <c:v>1.7E-5</c:v>
                </c:pt>
                <c:pt idx="27411">
                  <c:v>1.5999999999999999E-5</c:v>
                </c:pt>
                <c:pt idx="27412">
                  <c:v>1.5999999999999999E-5</c:v>
                </c:pt>
                <c:pt idx="27413">
                  <c:v>1.5E-5</c:v>
                </c:pt>
                <c:pt idx="27414">
                  <c:v>1.5E-5</c:v>
                </c:pt>
                <c:pt idx="27415">
                  <c:v>1.5E-5</c:v>
                </c:pt>
                <c:pt idx="27416">
                  <c:v>1.5E-5</c:v>
                </c:pt>
                <c:pt idx="27417">
                  <c:v>1.5E-5</c:v>
                </c:pt>
                <c:pt idx="27418">
                  <c:v>1.5E-5</c:v>
                </c:pt>
                <c:pt idx="27419">
                  <c:v>1.5999999999999999E-5</c:v>
                </c:pt>
                <c:pt idx="27420">
                  <c:v>1.5999999999999999E-5</c:v>
                </c:pt>
                <c:pt idx="27421">
                  <c:v>1.7E-5</c:v>
                </c:pt>
                <c:pt idx="27422">
                  <c:v>1.8E-5</c:v>
                </c:pt>
                <c:pt idx="27423">
                  <c:v>1.9000000000000001E-5</c:v>
                </c:pt>
                <c:pt idx="27424">
                  <c:v>2.0000000000000002E-5</c:v>
                </c:pt>
                <c:pt idx="27425">
                  <c:v>2.0999999999999999E-5</c:v>
                </c:pt>
                <c:pt idx="27426">
                  <c:v>2.1999999999999999E-5</c:v>
                </c:pt>
                <c:pt idx="27427">
                  <c:v>2.4000000000000001E-5</c:v>
                </c:pt>
                <c:pt idx="27428">
                  <c:v>2.5000000000000001E-5</c:v>
                </c:pt>
                <c:pt idx="27429">
                  <c:v>2.5999999999999998E-5</c:v>
                </c:pt>
                <c:pt idx="27430">
                  <c:v>2.6999999999999999E-5</c:v>
                </c:pt>
                <c:pt idx="27431">
                  <c:v>2.9E-5</c:v>
                </c:pt>
                <c:pt idx="27432">
                  <c:v>3.0000000000000001E-5</c:v>
                </c:pt>
                <c:pt idx="27433">
                  <c:v>3.1999999999999999E-5</c:v>
                </c:pt>
                <c:pt idx="27434">
                  <c:v>3.3000000000000003E-5</c:v>
                </c:pt>
                <c:pt idx="27435">
                  <c:v>3.4E-5</c:v>
                </c:pt>
                <c:pt idx="27436">
                  <c:v>3.4999999999999997E-5</c:v>
                </c:pt>
                <c:pt idx="27437">
                  <c:v>3.6999999999999998E-5</c:v>
                </c:pt>
                <c:pt idx="27438">
                  <c:v>3.8000000000000002E-5</c:v>
                </c:pt>
                <c:pt idx="27439">
                  <c:v>3.8999999999999999E-5</c:v>
                </c:pt>
                <c:pt idx="27440">
                  <c:v>4.0000000000000003E-5</c:v>
                </c:pt>
                <c:pt idx="27441">
                  <c:v>4.1E-5</c:v>
                </c:pt>
                <c:pt idx="27442">
                  <c:v>4.1999999999999998E-5</c:v>
                </c:pt>
                <c:pt idx="27443">
                  <c:v>4.3000000000000002E-5</c:v>
                </c:pt>
                <c:pt idx="27444">
                  <c:v>4.3999999999999999E-5</c:v>
                </c:pt>
                <c:pt idx="27445">
                  <c:v>4.5000000000000003E-5</c:v>
                </c:pt>
                <c:pt idx="27446">
                  <c:v>4.6E-5</c:v>
                </c:pt>
                <c:pt idx="27447">
                  <c:v>4.6999999999999997E-5</c:v>
                </c:pt>
                <c:pt idx="27448">
                  <c:v>4.6999999999999997E-5</c:v>
                </c:pt>
                <c:pt idx="27449">
                  <c:v>4.8000000000000001E-5</c:v>
                </c:pt>
                <c:pt idx="27450">
                  <c:v>4.8999999999999998E-5</c:v>
                </c:pt>
                <c:pt idx="27451">
                  <c:v>4.8999999999999998E-5</c:v>
                </c:pt>
                <c:pt idx="27452">
                  <c:v>5.0000000000000002E-5</c:v>
                </c:pt>
                <c:pt idx="27453">
                  <c:v>5.0000000000000002E-5</c:v>
                </c:pt>
                <c:pt idx="27454">
                  <c:v>5.0000000000000002E-5</c:v>
                </c:pt>
                <c:pt idx="27455">
                  <c:v>5.0000000000000002E-5</c:v>
                </c:pt>
                <c:pt idx="27456">
                  <c:v>5.0000000000000002E-5</c:v>
                </c:pt>
                <c:pt idx="27457">
                  <c:v>5.0000000000000002E-5</c:v>
                </c:pt>
                <c:pt idx="27458">
                  <c:v>5.0000000000000002E-5</c:v>
                </c:pt>
                <c:pt idx="27459">
                  <c:v>5.0000000000000002E-5</c:v>
                </c:pt>
                <c:pt idx="27460">
                  <c:v>5.0000000000000002E-5</c:v>
                </c:pt>
                <c:pt idx="27461">
                  <c:v>5.0000000000000002E-5</c:v>
                </c:pt>
                <c:pt idx="27462">
                  <c:v>5.0000000000000002E-5</c:v>
                </c:pt>
                <c:pt idx="27463">
                  <c:v>4.8999999999999998E-5</c:v>
                </c:pt>
                <c:pt idx="27464">
                  <c:v>4.8999999999999998E-5</c:v>
                </c:pt>
                <c:pt idx="27465">
                  <c:v>4.8000000000000001E-5</c:v>
                </c:pt>
                <c:pt idx="27466">
                  <c:v>4.8000000000000001E-5</c:v>
                </c:pt>
                <c:pt idx="27467">
                  <c:v>4.6999999999999997E-5</c:v>
                </c:pt>
                <c:pt idx="27468">
                  <c:v>4.6E-5</c:v>
                </c:pt>
                <c:pt idx="27469">
                  <c:v>4.6E-5</c:v>
                </c:pt>
                <c:pt idx="27470">
                  <c:v>4.5000000000000003E-5</c:v>
                </c:pt>
                <c:pt idx="27471">
                  <c:v>4.3999999999999999E-5</c:v>
                </c:pt>
                <c:pt idx="27472">
                  <c:v>4.3000000000000002E-5</c:v>
                </c:pt>
                <c:pt idx="27473">
                  <c:v>4.1999999999999998E-5</c:v>
                </c:pt>
                <c:pt idx="27474">
                  <c:v>4.1E-5</c:v>
                </c:pt>
                <c:pt idx="27475">
                  <c:v>4.1E-5</c:v>
                </c:pt>
                <c:pt idx="27476">
                  <c:v>4.0000000000000003E-5</c:v>
                </c:pt>
                <c:pt idx="27477">
                  <c:v>3.8999999999999999E-5</c:v>
                </c:pt>
                <c:pt idx="27478">
                  <c:v>3.8000000000000002E-5</c:v>
                </c:pt>
                <c:pt idx="27479">
                  <c:v>3.6999999999999998E-5</c:v>
                </c:pt>
                <c:pt idx="27480">
                  <c:v>3.6000000000000001E-5</c:v>
                </c:pt>
                <c:pt idx="27481">
                  <c:v>3.6000000000000001E-5</c:v>
                </c:pt>
                <c:pt idx="27482">
                  <c:v>3.4999999999999997E-5</c:v>
                </c:pt>
                <c:pt idx="27483">
                  <c:v>3.4E-5</c:v>
                </c:pt>
                <c:pt idx="27484">
                  <c:v>3.3000000000000003E-5</c:v>
                </c:pt>
                <c:pt idx="27485">
                  <c:v>3.3000000000000003E-5</c:v>
                </c:pt>
                <c:pt idx="27486">
                  <c:v>3.1999999999999999E-5</c:v>
                </c:pt>
                <c:pt idx="27487">
                  <c:v>3.1999999999999999E-5</c:v>
                </c:pt>
                <c:pt idx="27488">
                  <c:v>3.1000000000000001E-5</c:v>
                </c:pt>
                <c:pt idx="27489">
                  <c:v>3.1000000000000001E-5</c:v>
                </c:pt>
                <c:pt idx="27490">
                  <c:v>3.0000000000000001E-5</c:v>
                </c:pt>
                <c:pt idx="27491">
                  <c:v>3.0000000000000001E-5</c:v>
                </c:pt>
                <c:pt idx="27492">
                  <c:v>3.0000000000000001E-5</c:v>
                </c:pt>
                <c:pt idx="27493">
                  <c:v>3.0000000000000001E-5</c:v>
                </c:pt>
                <c:pt idx="27494">
                  <c:v>2.9E-5</c:v>
                </c:pt>
                <c:pt idx="27495">
                  <c:v>2.9E-5</c:v>
                </c:pt>
                <c:pt idx="27496">
                  <c:v>3.0000000000000001E-5</c:v>
                </c:pt>
                <c:pt idx="27497">
                  <c:v>3.0000000000000001E-5</c:v>
                </c:pt>
                <c:pt idx="27498">
                  <c:v>3.0000000000000001E-5</c:v>
                </c:pt>
                <c:pt idx="27499">
                  <c:v>3.0000000000000001E-5</c:v>
                </c:pt>
                <c:pt idx="27500">
                  <c:v>3.0000000000000001E-5</c:v>
                </c:pt>
                <c:pt idx="27501">
                  <c:v>3.1000000000000001E-5</c:v>
                </c:pt>
                <c:pt idx="27502">
                  <c:v>3.1000000000000001E-5</c:v>
                </c:pt>
                <c:pt idx="27503">
                  <c:v>3.1000000000000001E-5</c:v>
                </c:pt>
                <c:pt idx="27504">
                  <c:v>3.1999999999999999E-5</c:v>
                </c:pt>
                <c:pt idx="27505">
                  <c:v>3.1999999999999999E-5</c:v>
                </c:pt>
                <c:pt idx="27506">
                  <c:v>3.3000000000000003E-5</c:v>
                </c:pt>
                <c:pt idx="27507">
                  <c:v>3.3000000000000003E-5</c:v>
                </c:pt>
                <c:pt idx="27508">
                  <c:v>3.4E-5</c:v>
                </c:pt>
                <c:pt idx="27509">
                  <c:v>3.4E-5</c:v>
                </c:pt>
                <c:pt idx="27510">
                  <c:v>3.4999999999999997E-5</c:v>
                </c:pt>
                <c:pt idx="27511">
                  <c:v>3.4999999999999997E-5</c:v>
                </c:pt>
                <c:pt idx="27512">
                  <c:v>3.4999999999999997E-5</c:v>
                </c:pt>
                <c:pt idx="27513">
                  <c:v>3.6000000000000001E-5</c:v>
                </c:pt>
                <c:pt idx="27514">
                  <c:v>3.6000000000000001E-5</c:v>
                </c:pt>
                <c:pt idx="27515">
                  <c:v>3.6999999999999998E-5</c:v>
                </c:pt>
                <c:pt idx="27516">
                  <c:v>3.6999999999999998E-5</c:v>
                </c:pt>
                <c:pt idx="27517">
                  <c:v>3.6999999999999998E-5</c:v>
                </c:pt>
                <c:pt idx="27518">
                  <c:v>3.6999999999999998E-5</c:v>
                </c:pt>
                <c:pt idx="27519">
                  <c:v>3.8000000000000002E-5</c:v>
                </c:pt>
                <c:pt idx="27520">
                  <c:v>3.8000000000000002E-5</c:v>
                </c:pt>
                <c:pt idx="27521">
                  <c:v>3.8000000000000002E-5</c:v>
                </c:pt>
                <c:pt idx="27522">
                  <c:v>3.8000000000000002E-5</c:v>
                </c:pt>
                <c:pt idx="27523">
                  <c:v>3.8000000000000002E-5</c:v>
                </c:pt>
                <c:pt idx="27524">
                  <c:v>3.8000000000000002E-5</c:v>
                </c:pt>
                <c:pt idx="27525">
                  <c:v>3.8000000000000002E-5</c:v>
                </c:pt>
                <c:pt idx="27526">
                  <c:v>3.6999999999999998E-5</c:v>
                </c:pt>
                <c:pt idx="27527">
                  <c:v>3.6999999999999998E-5</c:v>
                </c:pt>
                <c:pt idx="27528">
                  <c:v>3.6999999999999998E-5</c:v>
                </c:pt>
                <c:pt idx="27529">
                  <c:v>3.6999999999999998E-5</c:v>
                </c:pt>
                <c:pt idx="27530">
                  <c:v>3.6000000000000001E-5</c:v>
                </c:pt>
                <c:pt idx="27531">
                  <c:v>3.6000000000000001E-5</c:v>
                </c:pt>
                <c:pt idx="27532">
                  <c:v>3.4999999999999997E-5</c:v>
                </c:pt>
                <c:pt idx="27533">
                  <c:v>3.4999999999999997E-5</c:v>
                </c:pt>
                <c:pt idx="27534">
                  <c:v>3.4E-5</c:v>
                </c:pt>
                <c:pt idx="27535">
                  <c:v>3.3000000000000003E-5</c:v>
                </c:pt>
                <c:pt idx="27536">
                  <c:v>3.1999999999999999E-5</c:v>
                </c:pt>
                <c:pt idx="27537">
                  <c:v>3.1999999999999999E-5</c:v>
                </c:pt>
                <c:pt idx="27538">
                  <c:v>3.1000000000000001E-5</c:v>
                </c:pt>
                <c:pt idx="27539">
                  <c:v>3.0000000000000001E-5</c:v>
                </c:pt>
                <c:pt idx="27540">
                  <c:v>2.9E-5</c:v>
                </c:pt>
                <c:pt idx="27541">
                  <c:v>2.8E-5</c:v>
                </c:pt>
                <c:pt idx="27542">
                  <c:v>2.6999999999999999E-5</c:v>
                </c:pt>
                <c:pt idx="27543">
                  <c:v>2.5999999999999998E-5</c:v>
                </c:pt>
                <c:pt idx="27544">
                  <c:v>2.5000000000000001E-5</c:v>
                </c:pt>
                <c:pt idx="27545">
                  <c:v>2.4000000000000001E-5</c:v>
                </c:pt>
                <c:pt idx="27546">
                  <c:v>2.3E-5</c:v>
                </c:pt>
                <c:pt idx="27547">
                  <c:v>2.1999999999999999E-5</c:v>
                </c:pt>
                <c:pt idx="27548">
                  <c:v>2.0999999999999999E-5</c:v>
                </c:pt>
                <c:pt idx="27549">
                  <c:v>2.0000000000000002E-5</c:v>
                </c:pt>
                <c:pt idx="27550">
                  <c:v>1.9000000000000001E-5</c:v>
                </c:pt>
                <c:pt idx="27551">
                  <c:v>1.9000000000000001E-5</c:v>
                </c:pt>
                <c:pt idx="27552">
                  <c:v>1.8E-5</c:v>
                </c:pt>
                <c:pt idx="27553">
                  <c:v>1.7E-5</c:v>
                </c:pt>
                <c:pt idx="27554">
                  <c:v>1.7E-5</c:v>
                </c:pt>
                <c:pt idx="27555">
                  <c:v>1.5999999999999999E-5</c:v>
                </c:pt>
                <c:pt idx="27556">
                  <c:v>1.5999999999999999E-5</c:v>
                </c:pt>
                <c:pt idx="27557">
                  <c:v>1.5E-5</c:v>
                </c:pt>
                <c:pt idx="27558">
                  <c:v>1.5E-5</c:v>
                </c:pt>
                <c:pt idx="27559">
                  <c:v>1.5E-5</c:v>
                </c:pt>
                <c:pt idx="27560">
                  <c:v>1.5E-5</c:v>
                </c:pt>
                <c:pt idx="27561">
                  <c:v>1.5E-5</c:v>
                </c:pt>
                <c:pt idx="27562">
                  <c:v>1.5E-5</c:v>
                </c:pt>
                <c:pt idx="27563">
                  <c:v>1.5E-5</c:v>
                </c:pt>
                <c:pt idx="27564">
                  <c:v>1.5E-5</c:v>
                </c:pt>
                <c:pt idx="27565">
                  <c:v>1.5E-5</c:v>
                </c:pt>
                <c:pt idx="27566">
                  <c:v>1.5E-5</c:v>
                </c:pt>
                <c:pt idx="27567">
                  <c:v>1.5E-5</c:v>
                </c:pt>
                <c:pt idx="27568">
                  <c:v>1.5999999999999999E-5</c:v>
                </c:pt>
                <c:pt idx="27569">
                  <c:v>1.5999999999999999E-5</c:v>
                </c:pt>
                <c:pt idx="27570">
                  <c:v>1.5999999999999999E-5</c:v>
                </c:pt>
                <c:pt idx="27571">
                  <c:v>1.5999999999999999E-5</c:v>
                </c:pt>
                <c:pt idx="27572">
                  <c:v>1.5999999999999999E-5</c:v>
                </c:pt>
                <c:pt idx="27573">
                  <c:v>1.5E-5</c:v>
                </c:pt>
                <c:pt idx="27574">
                  <c:v>1.5E-5</c:v>
                </c:pt>
                <c:pt idx="27575">
                  <c:v>1.5E-5</c:v>
                </c:pt>
                <c:pt idx="27576">
                  <c:v>1.5E-5</c:v>
                </c:pt>
                <c:pt idx="27577">
                  <c:v>1.4E-5</c:v>
                </c:pt>
                <c:pt idx="27578">
                  <c:v>1.4E-5</c:v>
                </c:pt>
                <c:pt idx="27579">
                  <c:v>1.2999999999999999E-5</c:v>
                </c:pt>
                <c:pt idx="27580">
                  <c:v>1.2999999999999999E-5</c:v>
                </c:pt>
                <c:pt idx="27581">
                  <c:v>1.2E-5</c:v>
                </c:pt>
                <c:pt idx="27582">
                  <c:v>1.2E-5</c:v>
                </c:pt>
                <c:pt idx="27583">
                  <c:v>1.1E-5</c:v>
                </c:pt>
                <c:pt idx="27584">
                  <c:v>1.0000000000000001E-5</c:v>
                </c:pt>
                <c:pt idx="27585">
                  <c:v>1.0000000000000001E-5</c:v>
                </c:pt>
                <c:pt idx="27586">
                  <c:v>9.0000000000000002E-6</c:v>
                </c:pt>
                <c:pt idx="27587">
                  <c:v>9.0000000000000002E-6</c:v>
                </c:pt>
                <c:pt idx="27588">
                  <c:v>7.9999999999999996E-6</c:v>
                </c:pt>
                <c:pt idx="27589">
                  <c:v>7.9999999999999996E-6</c:v>
                </c:pt>
                <c:pt idx="27590">
                  <c:v>7.9999999999999996E-6</c:v>
                </c:pt>
                <c:pt idx="27591">
                  <c:v>7.9999999999999996E-6</c:v>
                </c:pt>
                <c:pt idx="27592">
                  <c:v>9.0000000000000002E-6</c:v>
                </c:pt>
                <c:pt idx="27593">
                  <c:v>9.0000000000000002E-6</c:v>
                </c:pt>
                <c:pt idx="27594">
                  <c:v>1.0000000000000001E-5</c:v>
                </c:pt>
                <c:pt idx="27595">
                  <c:v>1.1E-5</c:v>
                </c:pt>
                <c:pt idx="27596">
                  <c:v>1.2E-5</c:v>
                </c:pt>
                <c:pt idx="27597">
                  <c:v>1.2999999999999999E-5</c:v>
                </c:pt>
                <c:pt idx="27598">
                  <c:v>1.4E-5</c:v>
                </c:pt>
                <c:pt idx="27599">
                  <c:v>1.5E-5</c:v>
                </c:pt>
                <c:pt idx="27600">
                  <c:v>1.7E-5</c:v>
                </c:pt>
                <c:pt idx="27601">
                  <c:v>1.8E-5</c:v>
                </c:pt>
                <c:pt idx="27602">
                  <c:v>1.9000000000000001E-5</c:v>
                </c:pt>
                <c:pt idx="27603">
                  <c:v>2.0000000000000002E-5</c:v>
                </c:pt>
                <c:pt idx="27604">
                  <c:v>2.0999999999999999E-5</c:v>
                </c:pt>
                <c:pt idx="27605">
                  <c:v>2.1999999999999999E-5</c:v>
                </c:pt>
                <c:pt idx="27606">
                  <c:v>2.4000000000000001E-5</c:v>
                </c:pt>
                <c:pt idx="27607">
                  <c:v>2.5000000000000001E-5</c:v>
                </c:pt>
                <c:pt idx="27608">
                  <c:v>2.5999999999999998E-5</c:v>
                </c:pt>
                <c:pt idx="27609">
                  <c:v>2.6999999999999999E-5</c:v>
                </c:pt>
                <c:pt idx="27610">
                  <c:v>2.6999999999999999E-5</c:v>
                </c:pt>
                <c:pt idx="27611">
                  <c:v>2.8E-5</c:v>
                </c:pt>
                <c:pt idx="27612">
                  <c:v>2.9E-5</c:v>
                </c:pt>
                <c:pt idx="27613">
                  <c:v>3.0000000000000001E-5</c:v>
                </c:pt>
                <c:pt idx="27614">
                  <c:v>3.0000000000000001E-5</c:v>
                </c:pt>
                <c:pt idx="27615">
                  <c:v>3.1000000000000001E-5</c:v>
                </c:pt>
                <c:pt idx="27616">
                  <c:v>3.1999999999999999E-5</c:v>
                </c:pt>
                <c:pt idx="27617">
                  <c:v>3.1999999999999999E-5</c:v>
                </c:pt>
                <c:pt idx="27618">
                  <c:v>3.1999999999999999E-5</c:v>
                </c:pt>
                <c:pt idx="27619">
                  <c:v>3.3000000000000003E-5</c:v>
                </c:pt>
                <c:pt idx="27620">
                  <c:v>3.3000000000000003E-5</c:v>
                </c:pt>
                <c:pt idx="27621">
                  <c:v>3.3000000000000003E-5</c:v>
                </c:pt>
                <c:pt idx="27622">
                  <c:v>3.3000000000000003E-5</c:v>
                </c:pt>
                <c:pt idx="27623">
                  <c:v>3.3000000000000003E-5</c:v>
                </c:pt>
                <c:pt idx="27624">
                  <c:v>3.3000000000000003E-5</c:v>
                </c:pt>
                <c:pt idx="27625">
                  <c:v>3.3000000000000003E-5</c:v>
                </c:pt>
                <c:pt idx="27626">
                  <c:v>3.3000000000000003E-5</c:v>
                </c:pt>
                <c:pt idx="27627">
                  <c:v>3.3000000000000003E-5</c:v>
                </c:pt>
                <c:pt idx="27628">
                  <c:v>3.1999999999999999E-5</c:v>
                </c:pt>
                <c:pt idx="27629">
                  <c:v>3.1999999999999999E-5</c:v>
                </c:pt>
                <c:pt idx="27630">
                  <c:v>3.1999999999999999E-5</c:v>
                </c:pt>
                <c:pt idx="27631">
                  <c:v>3.1000000000000001E-5</c:v>
                </c:pt>
                <c:pt idx="27632">
                  <c:v>3.1000000000000001E-5</c:v>
                </c:pt>
                <c:pt idx="27633">
                  <c:v>3.0000000000000001E-5</c:v>
                </c:pt>
                <c:pt idx="27634">
                  <c:v>2.9E-5</c:v>
                </c:pt>
                <c:pt idx="27635">
                  <c:v>2.9E-5</c:v>
                </c:pt>
                <c:pt idx="27636">
                  <c:v>2.8E-5</c:v>
                </c:pt>
                <c:pt idx="27637">
                  <c:v>2.6999999999999999E-5</c:v>
                </c:pt>
                <c:pt idx="27638">
                  <c:v>2.6999999999999999E-5</c:v>
                </c:pt>
                <c:pt idx="27639">
                  <c:v>2.5999999999999998E-5</c:v>
                </c:pt>
                <c:pt idx="27640">
                  <c:v>2.5000000000000001E-5</c:v>
                </c:pt>
                <c:pt idx="27641">
                  <c:v>2.4000000000000001E-5</c:v>
                </c:pt>
                <c:pt idx="27642">
                  <c:v>2.4000000000000001E-5</c:v>
                </c:pt>
                <c:pt idx="27643">
                  <c:v>2.3E-5</c:v>
                </c:pt>
                <c:pt idx="27644">
                  <c:v>2.1999999999999999E-5</c:v>
                </c:pt>
                <c:pt idx="27645">
                  <c:v>2.0999999999999999E-5</c:v>
                </c:pt>
                <c:pt idx="27646">
                  <c:v>2.0000000000000002E-5</c:v>
                </c:pt>
                <c:pt idx="27647">
                  <c:v>1.9000000000000001E-5</c:v>
                </c:pt>
                <c:pt idx="27648">
                  <c:v>1.8E-5</c:v>
                </c:pt>
                <c:pt idx="27649">
                  <c:v>1.8E-5</c:v>
                </c:pt>
                <c:pt idx="27650">
                  <c:v>1.7E-5</c:v>
                </c:pt>
                <c:pt idx="27651">
                  <c:v>1.5999999999999999E-5</c:v>
                </c:pt>
                <c:pt idx="27652">
                  <c:v>1.5E-5</c:v>
                </c:pt>
                <c:pt idx="27653">
                  <c:v>1.4E-5</c:v>
                </c:pt>
                <c:pt idx="27654">
                  <c:v>1.2999999999999999E-5</c:v>
                </c:pt>
                <c:pt idx="27655">
                  <c:v>1.2999999999999999E-5</c:v>
                </c:pt>
                <c:pt idx="27656">
                  <c:v>1.2E-5</c:v>
                </c:pt>
                <c:pt idx="27657">
                  <c:v>1.1E-5</c:v>
                </c:pt>
                <c:pt idx="27658">
                  <c:v>1.1E-5</c:v>
                </c:pt>
                <c:pt idx="27659">
                  <c:v>1.0000000000000001E-5</c:v>
                </c:pt>
                <c:pt idx="27660">
                  <c:v>9.0000000000000002E-6</c:v>
                </c:pt>
                <c:pt idx="27661">
                  <c:v>9.0000000000000002E-6</c:v>
                </c:pt>
                <c:pt idx="27662">
                  <c:v>7.9999999999999996E-6</c:v>
                </c:pt>
                <c:pt idx="27663">
                  <c:v>7.9999999999999996E-6</c:v>
                </c:pt>
                <c:pt idx="27664">
                  <c:v>6.9999999999999999E-6</c:v>
                </c:pt>
                <c:pt idx="27665">
                  <c:v>6.9999999999999999E-6</c:v>
                </c:pt>
                <c:pt idx="27666">
                  <c:v>6.0000000000000002E-6</c:v>
                </c:pt>
                <c:pt idx="27667">
                  <c:v>6.0000000000000002E-6</c:v>
                </c:pt>
                <c:pt idx="27668">
                  <c:v>6.0000000000000002E-6</c:v>
                </c:pt>
                <c:pt idx="27669">
                  <c:v>5.0000000000000004E-6</c:v>
                </c:pt>
                <c:pt idx="27670">
                  <c:v>5.0000000000000004E-6</c:v>
                </c:pt>
                <c:pt idx="27671">
                  <c:v>3.9999999999999998E-6</c:v>
                </c:pt>
                <c:pt idx="27672">
                  <c:v>3.9999999999999998E-6</c:v>
                </c:pt>
                <c:pt idx="27673">
                  <c:v>3.9999999999999998E-6</c:v>
                </c:pt>
                <c:pt idx="27674">
                  <c:v>3.0000000000000001E-6</c:v>
                </c:pt>
                <c:pt idx="27675">
                  <c:v>3.0000000000000001E-6</c:v>
                </c:pt>
                <c:pt idx="27676">
                  <c:v>3.0000000000000001E-6</c:v>
                </c:pt>
                <c:pt idx="27677">
                  <c:v>3.0000000000000001E-6</c:v>
                </c:pt>
                <c:pt idx="27678">
                  <c:v>3.0000000000000001E-6</c:v>
                </c:pt>
                <c:pt idx="27679">
                  <c:v>3.9999999999999998E-6</c:v>
                </c:pt>
                <c:pt idx="27680">
                  <c:v>3.9999999999999998E-6</c:v>
                </c:pt>
                <c:pt idx="27681">
                  <c:v>5.0000000000000004E-6</c:v>
                </c:pt>
                <c:pt idx="27682">
                  <c:v>5.0000000000000004E-6</c:v>
                </c:pt>
                <c:pt idx="27683">
                  <c:v>6.0000000000000002E-6</c:v>
                </c:pt>
                <c:pt idx="27684">
                  <c:v>6.9999999999999999E-6</c:v>
                </c:pt>
                <c:pt idx="27685">
                  <c:v>7.9999999999999996E-6</c:v>
                </c:pt>
                <c:pt idx="27686">
                  <c:v>9.0000000000000002E-6</c:v>
                </c:pt>
                <c:pt idx="27687">
                  <c:v>1.0000000000000001E-5</c:v>
                </c:pt>
                <c:pt idx="27688">
                  <c:v>1.1E-5</c:v>
                </c:pt>
                <c:pt idx="27689">
                  <c:v>1.2E-5</c:v>
                </c:pt>
                <c:pt idx="27690">
                  <c:v>1.2999999999999999E-5</c:v>
                </c:pt>
                <c:pt idx="27691">
                  <c:v>1.4E-5</c:v>
                </c:pt>
                <c:pt idx="27692">
                  <c:v>1.5E-5</c:v>
                </c:pt>
                <c:pt idx="27693">
                  <c:v>1.5999999999999999E-5</c:v>
                </c:pt>
                <c:pt idx="27694">
                  <c:v>1.7E-5</c:v>
                </c:pt>
                <c:pt idx="27695">
                  <c:v>1.8E-5</c:v>
                </c:pt>
                <c:pt idx="27696">
                  <c:v>1.9000000000000001E-5</c:v>
                </c:pt>
                <c:pt idx="27697">
                  <c:v>2.0999999999999999E-5</c:v>
                </c:pt>
                <c:pt idx="27698">
                  <c:v>2.1999999999999999E-5</c:v>
                </c:pt>
                <c:pt idx="27699">
                  <c:v>2.3E-5</c:v>
                </c:pt>
                <c:pt idx="27700">
                  <c:v>2.4000000000000001E-5</c:v>
                </c:pt>
                <c:pt idx="27701">
                  <c:v>2.5000000000000001E-5</c:v>
                </c:pt>
                <c:pt idx="27702">
                  <c:v>2.5999999999999998E-5</c:v>
                </c:pt>
                <c:pt idx="27703">
                  <c:v>2.6999999999999999E-5</c:v>
                </c:pt>
                <c:pt idx="27704">
                  <c:v>2.8E-5</c:v>
                </c:pt>
                <c:pt idx="27705">
                  <c:v>2.9E-5</c:v>
                </c:pt>
                <c:pt idx="27706">
                  <c:v>3.0000000000000001E-5</c:v>
                </c:pt>
                <c:pt idx="27707">
                  <c:v>3.1000000000000001E-5</c:v>
                </c:pt>
                <c:pt idx="27708">
                  <c:v>3.1999999999999999E-5</c:v>
                </c:pt>
                <c:pt idx="27709">
                  <c:v>3.1999999999999999E-5</c:v>
                </c:pt>
                <c:pt idx="27710">
                  <c:v>3.3000000000000003E-5</c:v>
                </c:pt>
                <c:pt idx="27711">
                  <c:v>3.4E-5</c:v>
                </c:pt>
                <c:pt idx="27712">
                  <c:v>3.4999999999999997E-5</c:v>
                </c:pt>
                <c:pt idx="27713">
                  <c:v>3.4999999999999997E-5</c:v>
                </c:pt>
                <c:pt idx="27714">
                  <c:v>3.6000000000000001E-5</c:v>
                </c:pt>
                <c:pt idx="27715">
                  <c:v>3.6000000000000001E-5</c:v>
                </c:pt>
                <c:pt idx="27716">
                  <c:v>3.6999999999999998E-5</c:v>
                </c:pt>
                <c:pt idx="27717">
                  <c:v>3.6999999999999998E-5</c:v>
                </c:pt>
                <c:pt idx="27718">
                  <c:v>3.6999999999999998E-5</c:v>
                </c:pt>
                <c:pt idx="27719">
                  <c:v>3.8000000000000002E-5</c:v>
                </c:pt>
                <c:pt idx="27720">
                  <c:v>3.8000000000000002E-5</c:v>
                </c:pt>
                <c:pt idx="27721">
                  <c:v>3.8000000000000002E-5</c:v>
                </c:pt>
                <c:pt idx="27722">
                  <c:v>3.8000000000000002E-5</c:v>
                </c:pt>
                <c:pt idx="27723">
                  <c:v>3.8000000000000002E-5</c:v>
                </c:pt>
                <c:pt idx="27724">
                  <c:v>3.8000000000000002E-5</c:v>
                </c:pt>
                <c:pt idx="27725">
                  <c:v>3.6999999999999998E-5</c:v>
                </c:pt>
                <c:pt idx="27726">
                  <c:v>3.6999999999999998E-5</c:v>
                </c:pt>
                <c:pt idx="27727">
                  <c:v>3.6999999999999998E-5</c:v>
                </c:pt>
                <c:pt idx="27728">
                  <c:v>3.6000000000000001E-5</c:v>
                </c:pt>
                <c:pt idx="27729">
                  <c:v>3.4999999999999997E-5</c:v>
                </c:pt>
                <c:pt idx="27730">
                  <c:v>3.4999999999999997E-5</c:v>
                </c:pt>
                <c:pt idx="27731">
                  <c:v>3.4E-5</c:v>
                </c:pt>
                <c:pt idx="27732">
                  <c:v>3.3000000000000003E-5</c:v>
                </c:pt>
                <c:pt idx="27733">
                  <c:v>3.1999999999999999E-5</c:v>
                </c:pt>
                <c:pt idx="27734">
                  <c:v>3.1000000000000001E-5</c:v>
                </c:pt>
                <c:pt idx="27735">
                  <c:v>3.0000000000000001E-5</c:v>
                </c:pt>
                <c:pt idx="27736">
                  <c:v>2.9E-5</c:v>
                </c:pt>
                <c:pt idx="27737">
                  <c:v>2.8E-5</c:v>
                </c:pt>
                <c:pt idx="27738">
                  <c:v>2.6999999999999999E-5</c:v>
                </c:pt>
                <c:pt idx="27739">
                  <c:v>2.5000000000000001E-5</c:v>
                </c:pt>
                <c:pt idx="27740">
                  <c:v>2.4000000000000001E-5</c:v>
                </c:pt>
                <c:pt idx="27741">
                  <c:v>2.3E-5</c:v>
                </c:pt>
                <c:pt idx="27742">
                  <c:v>2.0999999999999999E-5</c:v>
                </c:pt>
                <c:pt idx="27743">
                  <c:v>2.0000000000000002E-5</c:v>
                </c:pt>
                <c:pt idx="27744">
                  <c:v>1.8E-5</c:v>
                </c:pt>
                <c:pt idx="27745">
                  <c:v>1.7E-5</c:v>
                </c:pt>
                <c:pt idx="27746">
                  <c:v>1.5999999999999999E-5</c:v>
                </c:pt>
                <c:pt idx="27747">
                  <c:v>1.4E-5</c:v>
                </c:pt>
                <c:pt idx="27748">
                  <c:v>1.2999999999999999E-5</c:v>
                </c:pt>
                <c:pt idx="27749">
                  <c:v>1.2E-5</c:v>
                </c:pt>
                <c:pt idx="27750">
                  <c:v>1.1E-5</c:v>
                </c:pt>
                <c:pt idx="27751">
                  <c:v>1.0000000000000001E-5</c:v>
                </c:pt>
                <c:pt idx="27752">
                  <c:v>9.0000000000000002E-6</c:v>
                </c:pt>
                <c:pt idx="27753">
                  <c:v>9.0000000000000002E-6</c:v>
                </c:pt>
                <c:pt idx="27754">
                  <c:v>9.0000000000000002E-6</c:v>
                </c:pt>
                <c:pt idx="27755">
                  <c:v>9.0000000000000002E-6</c:v>
                </c:pt>
                <c:pt idx="27756">
                  <c:v>9.0000000000000002E-6</c:v>
                </c:pt>
                <c:pt idx="27757">
                  <c:v>1.0000000000000001E-5</c:v>
                </c:pt>
                <c:pt idx="27758">
                  <c:v>1.1E-5</c:v>
                </c:pt>
                <c:pt idx="27759">
                  <c:v>1.1E-5</c:v>
                </c:pt>
                <c:pt idx="27760">
                  <c:v>1.2E-5</c:v>
                </c:pt>
                <c:pt idx="27761">
                  <c:v>1.2999999999999999E-5</c:v>
                </c:pt>
                <c:pt idx="27762">
                  <c:v>1.4E-5</c:v>
                </c:pt>
                <c:pt idx="27763">
                  <c:v>1.5E-5</c:v>
                </c:pt>
                <c:pt idx="27764">
                  <c:v>1.5E-5</c:v>
                </c:pt>
                <c:pt idx="27765">
                  <c:v>1.5999999999999999E-5</c:v>
                </c:pt>
                <c:pt idx="27766">
                  <c:v>1.7E-5</c:v>
                </c:pt>
                <c:pt idx="27767">
                  <c:v>1.7E-5</c:v>
                </c:pt>
                <c:pt idx="27768">
                  <c:v>1.8E-5</c:v>
                </c:pt>
                <c:pt idx="27769">
                  <c:v>1.8E-5</c:v>
                </c:pt>
                <c:pt idx="27770">
                  <c:v>1.9000000000000001E-5</c:v>
                </c:pt>
                <c:pt idx="27771">
                  <c:v>1.9000000000000001E-5</c:v>
                </c:pt>
                <c:pt idx="27772">
                  <c:v>1.9000000000000001E-5</c:v>
                </c:pt>
                <c:pt idx="27773">
                  <c:v>2.0000000000000002E-5</c:v>
                </c:pt>
                <c:pt idx="27774">
                  <c:v>2.0000000000000002E-5</c:v>
                </c:pt>
                <c:pt idx="27775">
                  <c:v>2.0000000000000002E-5</c:v>
                </c:pt>
                <c:pt idx="27776">
                  <c:v>1.9000000000000001E-5</c:v>
                </c:pt>
                <c:pt idx="27777">
                  <c:v>1.9000000000000001E-5</c:v>
                </c:pt>
                <c:pt idx="27778">
                  <c:v>1.9000000000000001E-5</c:v>
                </c:pt>
                <c:pt idx="27779">
                  <c:v>1.9000000000000001E-5</c:v>
                </c:pt>
                <c:pt idx="27780">
                  <c:v>1.8E-5</c:v>
                </c:pt>
                <c:pt idx="27781">
                  <c:v>1.8E-5</c:v>
                </c:pt>
                <c:pt idx="27782">
                  <c:v>1.8E-5</c:v>
                </c:pt>
                <c:pt idx="27783">
                  <c:v>1.7E-5</c:v>
                </c:pt>
                <c:pt idx="27784">
                  <c:v>1.7E-5</c:v>
                </c:pt>
                <c:pt idx="27785">
                  <c:v>1.5999999999999999E-5</c:v>
                </c:pt>
                <c:pt idx="27786">
                  <c:v>1.5999999999999999E-5</c:v>
                </c:pt>
                <c:pt idx="27787">
                  <c:v>1.5E-5</c:v>
                </c:pt>
                <c:pt idx="27788">
                  <c:v>1.5E-5</c:v>
                </c:pt>
                <c:pt idx="27789">
                  <c:v>1.4E-5</c:v>
                </c:pt>
                <c:pt idx="27790">
                  <c:v>1.4E-5</c:v>
                </c:pt>
                <c:pt idx="27791">
                  <c:v>1.4E-5</c:v>
                </c:pt>
                <c:pt idx="27792">
                  <c:v>1.2999999999999999E-5</c:v>
                </c:pt>
                <c:pt idx="27793">
                  <c:v>1.2999999999999999E-5</c:v>
                </c:pt>
                <c:pt idx="27794">
                  <c:v>1.2999999999999999E-5</c:v>
                </c:pt>
                <c:pt idx="27795">
                  <c:v>1.2999999999999999E-5</c:v>
                </c:pt>
                <c:pt idx="27796">
                  <c:v>1.2999999999999999E-5</c:v>
                </c:pt>
                <c:pt idx="27797">
                  <c:v>1.2999999999999999E-5</c:v>
                </c:pt>
                <c:pt idx="27798">
                  <c:v>1.2999999999999999E-5</c:v>
                </c:pt>
                <c:pt idx="27799">
                  <c:v>1.4E-5</c:v>
                </c:pt>
                <c:pt idx="27800">
                  <c:v>1.4E-5</c:v>
                </c:pt>
                <c:pt idx="27801">
                  <c:v>1.5E-5</c:v>
                </c:pt>
                <c:pt idx="27802">
                  <c:v>1.5E-5</c:v>
                </c:pt>
                <c:pt idx="27803">
                  <c:v>1.5999999999999999E-5</c:v>
                </c:pt>
                <c:pt idx="27804">
                  <c:v>1.5999999999999999E-5</c:v>
                </c:pt>
                <c:pt idx="27805">
                  <c:v>1.5999999999999999E-5</c:v>
                </c:pt>
                <c:pt idx="27806">
                  <c:v>1.7E-5</c:v>
                </c:pt>
                <c:pt idx="27807">
                  <c:v>1.7E-5</c:v>
                </c:pt>
                <c:pt idx="27808">
                  <c:v>1.8E-5</c:v>
                </c:pt>
                <c:pt idx="27809">
                  <c:v>1.8E-5</c:v>
                </c:pt>
                <c:pt idx="27810">
                  <c:v>1.9000000000000001E-5</c:v>
                </c:pt>
                <c:pt idx="27811">
                  <c:v>1.9000000000000001E-5</c:v>
                </c:pt>
                <c:pt idx="27812">
                  <c:v>1.9000000000000001E-5</c:v>
                </c:pt>
                <c:pt idx="27813">
                  <c:v>1.9000000000000001E-5</c:v>
                </c:pt>
                <c:pt idx="27814">
                  <c:v>1.9000000000000001E-5</c:v>
                </c:pt>
                <c:pt idx="27815">
                  <c:v>2.0000000000000002E-5</c:v>
                </c:pt>
                <c:pt idx="27816">
                  <c:v>2.0000000000000002E-5</c:v>
                </c:pt>
                <c:pt idx="27817">
                  <c:v>1.9000000000000001E-5</c:v>
                </c:pt>
                <c:pt idx="27818">
                  <c:v>1.9000000000000001E-5</c:v>
                </c:pt>
                <c:pt idx="27819">
                  <c:v>1.9000000000000001E-5</c:v>
                </c:pt>
                <c:pt idx="27820">
                  <c:v>1.9000000000000001E-5</c:v>
                </c:pt>
                <c:pt idx="27821">
                  <c:v>1.9000000000000001E-5</c:v>
                </c:pt>
                <c:pt idx="27822">
                  <c:v>1.8E-5</c:v>
                </c:pt>
                <c:pt idx="27823">
                  <c:v>1.8E-5</c:v>
                </c:pt>
                <c:pt idx="27824">
                  <c:v>1.7E-5</c:v>
                </c:pt>
                <c:pt idx="27825">
                  <c:v>1.5999999999999999E-5</c:v>
                </c:pt>
                <c:pt idx="27826">
                  <c:v>1.5999999999999999E-5</c:v>
                </c:pt>
                <c:pt idx="27827">
                  <c:v>1.5E-5</c:v>
                </c:pt>
                <c:pt idx="27828">
                  <c:v>1.4E-5</c:v>
                </c:pt>
                <c:pt idx="27829">
                  <c:v>1.2999999999999999E-5</c:v>
                </c:pt>
                <c:pt idx="27830">
                  <c:v>1.2E-5</c:v>
                </c:pt>
                <c:pt idx="27831">
                  <c:v>1.1E-5</c:v>
                </c:pt>
                <c:pt idx="27832">
                  <c:v>1.0000000000000001E-5</c:v>
                </c:pt>
                <c:pt idx="27833">
                  <c:v>9.0000000000000002E-6</c:v>
                </c:pt>
                <c:pt idx="27834">
                  <c:v>7.9999999999999996E-6</c:v>
                </c:pt>
                <c:pt idx="27835">
                  <c:v>6.9999999999999999E-6</c:v>
                </c:pt>
                <c:pt idx="27836">
                  <c:v>6.0000000000000002E-6</c:v>
                </c:pt>
                <c:pt idx="27837">
                  <c:v>5.0000000000000004E-6</c:v>
                </c:pt>
                <c:pt idx="27838">
                  <c:v>3.9999999999999998E-6</c:v>
                </c:pt>
                <c:pt idx="27839">
                  <c:v>3.9999999999999998E-6</c:v>
                </c:pt>
                <c:pt idx="27840">
                  <c:v>5.0000000000000004E-6</c:v>
                </c:pt>
                <c:pt idx="27841">
                  <c:v>6.0000000000000002E-6</c:v>
                </c:pt>
                <c:pt idx="27842">
                  <c:v>6.9999999999999999E-6</c:v>
                </c:pt>
                <c:pt idx="27843">
                  <c:v>7.9999999999999996E-6</c:v>
                </c:pt>
                <c:pt idx="27844">
                  <c:v>1.0000000000000001E-5</c:v>
                </c:pt>
                <c:pt idx="27845">
                  <c:v>1.1E-5</c:v>
                </c:pt>
                <c:pt idx="27846">
                  <c:v>1.2999999999999999E-5</c:v>
                </c:pt>
                <c:pt idx="27847">
                  <c:v>1.5E-5</c:v>
                </c:pt>
                <c:pt idx="27848">
                  <c:v>1.5999999999999999E-5</c:v>
                </c:pt>
                <c:pt idx="27849">
                  <c:v>1.8E-5</c:v>
                </c:pt>
                <c:pt idx="27850">
                  <c:v>2.0000000000000002E-5</c:v>
                </c:pt>
                <c:pt idx="27851">
                  <c:v>2.1999999999999999E-5</c:v>
                </c:pt>
                <c:pt idx="27852">
                  <c:v>2.3E-5</c:v>
                </c:pt>
                <c:pt idx="27853">
                  <c:v>2.5000000000000001E-5</c:v>
                </c:pt>
                <c:pt idx="27854">
                  <c:v>2.5999999999999998E-5</c:v>
                </c:pt>
                <c:pt idx="27855">
                  <c:v>2.8E-5</c:v>
                </c:pt>
                <c:pt idx="27856">
                  <c:v>2.9E-5</c:v>
                </c:pt>
                <c:pt idx="27857">
                  <c:v>3.1000000000000001E-5</c:v>
                </c:pt>
                <c:pt idx="27858">
                  <c:v>3.1999999999999999E-5</c:v>
                </c:pt>
                <c:pt idx="27859">
                  <c:v>3.4E-5</c:v>
                </c:pt>
                <c:pt idx="27860">
                  <c:v>3.4999999999999997E-5</c:v>
                </c:pt>
                <c:pt idx="27861">
                  <c:v>3.6000000000000001E-5</c:v>
                </c:pt>
                <c:pt idx="27862">
                  <c:v>3.6999999999999998E-5</c:v>
                </c:pt>
                <c:pt idx="27863">
                  <c:v>3.8999999999999999E-5</c:v>
                </c:pt>
                <c:pt idx="27864">
                  <c:v>4.0000000000000003E-5</c:v>
                </c:pt>
                <c:pt idx="27865">
                  <c:v>4.1E-5</c:v>
                </c:pt>
                <c:pt idx="27866">
                  <c:v>4.1E-5</c:v>
                </c:pt>
                <c:pt idx="27867">
                  <c:v>4.1999999999999998E-5</c:v>
                </c:pt>
                <c:pt idx="27868">
                  <c:v>4.3000000000000002E-5</c:v>
                </c:pt>
                <c:pt idx="27869">
                  <c:v>4.3000000000000002E-5</c:v>
                </c:pt>
                <c:pt idx="27870">
                  <c:v>4.3999999999999999E-5</c:v>
                </c:pt>
                <c:pt idx="27871">
                  <c:v>4.3999999999999999E-5</c:v>
                </c:pt>
                <c:pt idx="27872">
                  <c:v>4.5000000000000003E-5</c:v>
                </c:pt>
                <c:pt idx="27873">
                  <c:v>4.5000000000000003E-5</c:v>
                </c:pt>
                <c:pt idx="27874">
                  <c:v>4.5000000000000003E-5</c:v>
                </c:pt>
                <c:pt idx="27875">
                  <c:v>4.5000000000000003E-5</c:v>
                </c:pt>
                <c:pt idx="27876">
                  <c:v>4.5000000000000003E-5</c:v>
                </c:pt>
                <c:pt idx="27877">
                  <c:v>4.5000000000000003E-5</c:v>
                </c:pt>
                <c:pt idx="27878">
                  <c:v>4.5000000000000003E-5</c:v>
                </c:pt>
                <c:pt idx="27879">
                  <c:v>4.3999999999999999E-5</c:v>
                </c:pt>
                <c:pt idx="27880">
                  <c:v>4.3999999999999999E-5</c:v>
                </c:pt>
                <c:pt idx="27881">
                  <c:v>4.3999999999999999E-5</c:v>
                </c:pt>
                <c:pt idx="27882">
                  <c:v>4.3000000000000002E-5</c:v>
                </c:pt>
                <c:pt idx="27883">
                  <c:v>4.1999999999999998E-5</c:v>
                </c:pt>
                <c:pt idx="27884">
                  <c:v>4.1999999999999998E-5</c:v>
                </c:pt>
                <c:pt idx="27885">
                  <c:v>4.1E-5</c:v>
                </c:pt>
                <c:pt idx="27886">
                  <c:v>4.0000000000000003E-5</c:v>
                </c:pt>
                <c:pt idx="27887">
                  <c:v>3.8999999999999999E-5</c:v>
                </c:pt>
                <c:pt idx="27888">
                  <c:v>3.8000000000000002E-5</c:v>
                </c:pt>
                <c:pt idx="27889">
                  <c:v>3.6999999999999998E-5</c:v>
                </c:pt>
                <c:pt idx="27890">
                  <c:v>3.6000000000000001E-5</c:v>
                </c:pt>
                <c:pt idx="27891">
                  <c:v>3.4999999999999997E-5</c:v>
                </c:pt>
                <c:pt idx="27892">
                  <c:v>3.3000000000000003E-5</c:v>
                </c:pt>
                <c:pt idx="27893">
                  <c:v>3.1999999999999999E-5</c:v>
                </c:pt>
                <c:pt idx="27894">
                  <c:v>3.1000000000000001E-5</c:v>
                </c:pt>
                <c:pt idx="27895">
                  <c:v>3.0000000000000001E-5</c:v>
                </c:pt>
                <c:pt idx="27896">
                  <c:v>2.8E-5</c:v>
                </c:pt>
                <c:pt idx="27897">
                  <c:v>2.6999999999999999E-5</c:v>
                </c:pt>
                <c:pt idx="27898">
                  <c:v>2.5999999999999998E-5</c:v>
                </c:pt>
                <c:pt idx="27899">
                  <c:v>2.5000000000000001E-5</c:v>
                </c:pt>
                <c:pt idx="27900">
                  <c:v>2.4000000000000001E-5</c:v>
                </c:pt>
                <c:pt idx="27901">
                  <c:v>2.1999999999999999E-5</c:v>
                </c:pt>
                <c:pt idx="27902">
                  <c:v>2.0999999999999999E-5</c:v>
                </c:pt>
                <c:pt idx="27903">
                  <c:v>2.0000000000000002E-5</c:v>
                </c:pt>
                <c:pt idx="27904">
                  <c:v>1.9000000000000001E-5</c:v>
                </c:pt>
                <c:pt idx="27905">
                  <c:v>1.9000000000000001E-5</c:v>
                </c:pt>
                <c:pt idx="27906">
                  <c:v>1.8E-5</c:v>
                </c:pt>
                <c:pt idx="27907">
                  <c:v>1.7E-5</c:v>
                </c:pt>
                <c:pt idx="27908">
                  <c:v>1.7E-5</c:v>
                </c:pt>
                <c:pt idx="27909">
                  <c:v>1.7E-5</c:v>
                </c:pt>
                <c:pt idx="27910">
                  <c:v>1.7E-5</c:v>
                </c:pt>
                <c:pt idx="27911">
                  <c:v>1.7E-5</c:v>
                </c:pt>
                <c:pt idx="27912">
                  <c:v>1.7E-5</c:v>
                </c:pt>
                <c:pt idx="27913">
                  <c:v>1.7E-5</c:v>
                </c:pt>
                <c:pt idx="27914">
                  <c:v>1.7E-5</c:v>
                </c:pt>
                <c:pt idx="27915">
                  <c:v>1.7E-5</c:v>
                </c:pt>
                <c:pt idx="27916">
                  <c:v>1.8E-5</c:v>
                </c:pt>
                <c:pt idx="27917">
                  <c:v>1.8E-5</c:v>
                </c:pt>
                <c:pt idx="27918">
                  <c:v>1.8E-5</c:v>
                </c:pt>
                <c:pt idx="27919">
                  <c:v>1.9000000000000001E-5</c:v>
                </c:pt>
                <c:pt idx="27920">
                  <c:v>1.9000000000000001E-5</c:v>
                </c:pt>
                <c:pt idx="27921">
                  <c:v>1.9000000000000001E-5</c:v>
                </c:pt>
                <c:pt idx="27922">
                  <c:v>1.9000000000000001E-5</c:v>
                </c:pt>
                <c:pt idx="27923">
                  <c:v>2.0000000000000002E-5</c:v>
                </c:pt>
                <c:pt idx="27924">
                  <c:v>2.0000000000000002E-5</c:v>
                </c:pt>
                <c:pt idx="27925">
                  <c:v>2.0000000000000002E-5</c:v>
                </c:pt>
                <c:pt idx="27926">
                  <c:v>2.0000000000000002E-5</c:v>
                </c:pt>
                <c:pt idx="27927">
                  <c:v>2.0000000000000002E-5</c:v>
                </c:pt>
                <c:pt idx="27928">
                  <c:v>2.0000000000000002E-5</c:v>
                </c:pt>
                <c:pt idx="27929">
                  <c:v>2.0000000000000002E-5</c:v>
                </c:pt>
                <c:pt idx="27930">
                  <c:v>2.0000000000000002E-5</c:v>
                </c:pt>
                <c:pt idx="27931">
                  <c:v>2.0000000000000002E-5</c:v>
                </c:pt>
                <c:pt idx="27932">
                  <c:v>1.9000000000000001E-5</c:v>
                </c:pt>
                <c:pt idx="27933">
                  <c:v>1.9000000000000001E-5</c:v>
                </c:pt>
                <c:pt idx="27934">
                  <c:v>1.9000000000000001E-5</c:v>
                </c:pt>
                <c:pt idx="27935">
                  <c:v>1.8E-5</c:v>
                </c:pt>
                <c:pt idx="27936">
                  <c:v>1.8E-5</c:v>
                </c:pt>
                <c:pt idx="27937">
                  <c:v>1.7E-5</c:v>
                </c:pt>
                <c:pt idx="27938">
                  <c:v>1.7E-5</c:v>
                </c:pt>
                <c:pt idx="27939">
                  <c:v>1.5999999999999999E-5</c:v>
                </c:pt>
                <c:pt idx="27940">
                  <c:v>1.5E-5</c:v>
                </c:pt>
                <c:pt idx="27941">
                  <c:v>1.5E-5</c:v>
                </c:pt>
                <c:pt idx="27942">
                  <c:v>1.4E-5</c:v>
                </c:pt>
                <c:pt idx="27943">
                  <c:v>1.2999999999999999E-5</c:v>
                </c:pt>
                <c:pt idx="27944">
                  <c:v>1.2E-5</c:v>
                </c:pt>
                <c:pt idx="27945">
                  <c:v>1.2E-5</c:v>
                </c:pt>
                <c:pt idx="27946">
                  <c:v>1.1E-5</c:v>
                </c:pt>
                <c:pt idx="27947">
                  <c:v>1.0000000000000001E-5</c:v>
                </c:pt>
                <c:pt idx="27948">
                  <c:v>9.0000000000000002E-6</c:v>
                </c:pt>
                <c:pt idx="27949">
                  <c:v>9.0000000000000002E-6</c:v>
                </c:pt>
                <c:pt idx="27950">
                  <c:v>7.9999999999999996E-6</c:v>
                </c:pt>
                <c:pt idx="27951">
                  <c:v>6.9999999999999999E-6</c:v>
                </c:pt>
                <c:pt idx="27952">
                  <c:v>6.9999999999999999E-6</c:v>
                </c:pt>
                <c:pt idx="27953">
                  <c:v>6.0000000000000002E-6</c:v>
                </c:pt>
                <c:pt idx="27954">
                  <c:v>6.0000000000000002E-6</c:v>
                </c:pt>
                <c:pt idx="27955">
                  <c:v>6.0000000000000002E-6</c:v>
                </c:pt>
                <c:pt idx="27956">
                  <c:v>6.0000000000000002E-6</c:v>
                </c:pt>
                <c:pt idx="27957">
                  <c:v>6.0000000000000002E-6</c:v>
                </c:pt>
                <c:pt idx="27958">
                  <c:v>6.0000000000000002E-6</c:v>
                </c:pt>
                <c:pt idx="27959">
                  <c:v>6.9999999999999999E-6</c:v>
                </c:pt>
                <c:pt idx="27960">
                  <c:v>6.9999999999999999E-6</c:v>
                </c:pt>
                <c:pt idx="27961">
                  <c:v>7.9999999999999996E-6</c:v>
                </c:pt>
                <c:pt idx="27962">
                  <c:v>7.9999999999999996E-6</c:v>
                </c:pt>
                <c:pt idx="27963">
                  <c:v>9.0000000000000002E-6</c:v>
                </c:pt>
                <c:pt idx="27964">
                  <c:v>1.0000000000000001E-5</c:v>
                </c:pt>
                <c:pt idx="27965">
                  <c:v>1.0000000000000001E-5</c:v>
                </c:pt>
                <c:pt idx="27966">
                  <c:v>1.1E-5</c:v>
                </c:pt>
                <c:pt idx="27967">
                  <c:v>1.2E-5</c:v>
                </c:pt>
                <c:pt idx="27968">
                  <c:v>1.2E-5</c:v>
                </c:pt>
                <c:pt idx="27969">
                  <c:v>1.2999999999999999E-5</c:v>
                </c:pt>
                <c:pt idx="27970">
                  <c:v>1.2999999999999999E-5</c:v>
                </c:pt>
                <c:pt idx="27971">
                  <c:v>1.4E-5</c:v>
                </c:pt>
                <c:pt idx="27972">
                  <c:v>1.4E-5</c:v>
                </c:pt>
                <c:pt idx="27973">
                  <c:v>1.5E-5</c:v>
                </c:pt>
                <c:pt idx="27974">
                  <c:v>1.5E-5</c:v>
                </c:pt>
                <c:pt idx="27975">
                  <c:v>1.5E-5</c:v>
                </c:pt>
                <c:pt idx="27976">
                  <c:v>1.5999999999999999E-5</c:v>
                </c:pt>
                <c:pt idx="27977">
                  <c:v>1.5999999999999999E-5</c:v>
                </c:pt>
                <c:pt idx="27978">
                  <c:v>1.5999999999999999E-5</c:v>
                </c:pt>
                <c:pt idx="27979">
                  <c:v>1.5999999999999999E-5</c:v>
                </c:pt>
                <c:pt idx="27980">
                  <c:v>1.5999999999999999E-5</c:v>
                </c:pt>
                <c:pt idx="27981">
                  <c:v>1.5999999999999999E-5</c:v>
                </c:pt>
                <c:pt idx="27982">
                  <c:v>1.5999999999999999E-5</c:v>
                </c:pt>
                <c:pt idx="27983">
                  <c:v>1.5999999999999999E-5</c:v>
                </c:pt>
                <c:pt idx="27984">
                  <c:v>1.5999999999999999E-5</c:v>
                </c:pt>
                <c:pt idx="27985">
                  <c:v>1.5999999999999999E-5</c:v>
                </c:pt>
                <c:pt idx="27986">
                  <c:v>1.5999999999999999E-5</c:v>
                </c:pt>
                <c:pt idx="27987">
                  <c:v>1.5999999999999999E-5</c:v>
                </c:pt>
                <c:pt idx="27988">
                  <c:v>1.5E-5</c:v>
                </c:pt>
                <c:pt idx="27989">
                  <c:v>1.5E-5</c:v>
                </c:pt>
                <c:pt idx="27990">
                  <c:v>1.5E-5</c:v>
                </c:pt>
                <c:pt idx="27991">
                  <c:v>1.4E-5</c:v>
                </c:pt>
                <c:pt idx="27992">
                  <c:v>1.4E-5</c:v>
                </c:pt>
                <c:pt idx="27993">
                  <c:v>1.2999999999999999E-5</c:v>
                </c:pt>
                <c:pt idx="27994">
                  <c:v>1.2999999999999999E-5</c:v>
                </c:pt>
                <c:pt idx="27995">
                  <c:v>1.2E-5</c:v>
                </c:pt>
                <c:pt idx="27996">
                  <c:v>1.2E-5</c:v>
                </c:pt>
                <c:pt idx="27997">
                  <c:v>1.1E-5</c:v>
                </c:pt>
                <c:pt idx="27998">
                  <c:v>1.1E-5</c:v>
                </c:pt>
                <c:pt idx="27999">
                  <c:v>1.0000000000000001E-5</c:v>
                </c:pt>
                <c:pt idx="28000">
                  <c:v>1.0000000000000001E-5</c:v>
                </c:pt>
                <c:pt idx="28001">
                  <c:v>1.0000000000000001E-5</c:v>
                </c:pt>
                <c:pt idx="28002">
                  <c:v>1.0000000000000001E-5</c:v>
                </c:pt>
                <c:pt idx="28003">
                  <c:v>1.0000000000000001E-5</c:v>
                </c:pt>
                <c:pt idx="28004">
                  <c:v>1.0000000000000001E-5</c:v>
                </c:pt>
                <c:pt idx="28005">
                  <c:v>1.0000000000000001E-5</c:v>
                </c:pt>
                <c:pt idx="28006">
                  <c:v>1.0000000000000001E-5</c:v>
                </c:pt>
                <c:pt idx="28007">
                  <c:v>1.1E-5</c:v>
                </c:pt>
                <c:pt idx="28008">
                  <c:v>1.1E-5</c:v>
                </c:pt>
                <c:pt idx="28009">
                  <c:v>1.2E-5</c:v>
                </c:pt>
                <c:pt idx="28010">
                  <c:v>1.2999999999999999E-5</c:v>
                </c:pt>
                <c:pt idx="28011">
                  <c:v>1.4E-5</c:v>
                </c:pt>
                <c:pt idx="28012">
                  <c:v>1.5E-5</c:v>
                </c:pt>
                <c:pt idx="28013">
                  <c:v>1.5999999999999999E-5</c:v>
                </c:pt>
                <c:pt idx="28014">
                  <c:v>1.7E-5</c:v>
                </c:pt>
                <c:pt idx="28015">
                  <c:v>1.8E-5</c:v>
                </c:pt>
                <c:pt idx="28016">
                  <c:v>1.9000000000000001E-5</c:v>
                </c:pt>
                <c:pt idx="28017">
                  <c:v>2.0000000000000002E-5</c:v>
                </c:pt>
                <c:pt idx="28018">
                  <c:v>2.0999999999999999E-5</c:v>
                </c:pt>
                <c:pt idx="28019">
                  <c:v>2.1999999999999999E-5</c:v>
                </c:pt>
                <c:pt idx="28020">
                  <c:v>2.3E-5</c:v>
                </c:pt>
                <c:pt idx="28021">
                  <c:v>2.3E-5</c:v>
                </c:pt>
                <c:pt idx="28022">
                  <c:v>2.4000000000000001E-5</c:v>
                </c:pt>
                <c:pt idx="28023">
                  <c:v>2.5000000000000001E-5</c:v>
                </c:pt>
                <c:pt idx="28024">
                  <c:v>2.5999999999999998E-5</c:v>
                </c:pt>
                <c:pt idx="28025">
                  <c:v>2.6999999999999999E-5</c:v>
                </c:pt>
                <c:pt idx="28026">
                  <c:v>2.8E-5</c:v>
                </c:pt>
                <c:pt idx="28027">
                  <c:v>2.8E-5</c:v>
                </c:pt>
                <c:pt idx="28028">
                  <c:v>2.9E-5</c:v>
                </c:pt>
                <c:pt idx="28029">
                  <c:v>3.0000000000000001E-5</c:v>
                </c:pt>
                <c:pt idx="28030">
                  <c:v>3.0000000000000001E-5</c:v>
                </c:pt>
                <c:pt idx="28031">
                  <c:v>3.1000000000000001E-5</c:v>
                </c:pt>
                <c:pt idx="28032">
                  <c:v>3.1000000000000001E-5</c:v>
                </c:pt>
                <c:pt idx="28033">
                  <c:v>3.1999999999999999E-5</c:v>
                </c:pt>
                <c:pt idx="28034">
                  <c:v>3.1999999999999999E-5</c:v>
                </c:pt>
                <c:pt idx="28035">
                  <c:v>3.1999999999999999E-5</c:v>
                </c:pt>
                <c:pt idx="28036">
                  <c:v>3.1999999999999999E-5</c:v>
                </c:pt>
                <c:pt idx="28037">
                  <c:v>3.1999999999999999E-5</c:v>
                </c:pt>
                <c:pt idx="28038">
                  <c:v>3.3000000000000003E-5</c:v>
                </c:pt>
                <c:pt idx="28039">
                  <c:v>3.3000000000000003E-5</c:v>
                </c:pt>
                <c:pt idx="28040">
                  <c:v>3.3000000000000003E-5</c:v>
                </c:pt>
                <c:pt idx="28041">
                  <c:v>3.1999999999999999E-5</c:v>
                </c:pt>
                <c:pt idx="28042">
                  <c:v>3.1999999999999999E-5</c:v>
                </c:pt>
                <c:pt idx="28043">
                  <c:v>3.1999999999999999E-5</c:v>
                </c:pt>
                <c:pt idx="28044">
                  <c:v>3.1999999999999999E-5</c:v>
                </c:pt>
                <c:pt idx="28045">
                  <c:v>3.1000000000000001E-5</c:v>
                </c:pt>
                <c:pt idx="28046">
                  <c:v>3.1000000000000001E-5</c:v>
                </c:pt>
                <c:pt idx="28047">
                  <c:v>3.0000000000000001E-5</c:v>
                </c:pt>
                <c:pt idx="28048">
                  <c:v>3.0000000000000001E-5</c:v>
                </c:pt>
                <c:pt idx="28049">
                  <c:v>2.9E-5</c:v>
                </c:pt>
                <c:pt idx="28050">
                  <c:v>2.9E-5</c:v>
                </c:pt>
                <c:pt idx="28051">
                  <c:v>2.8E-5</c:v>
                </c:pt>
                <c:pt idx="28052">
                  <c:v>2.6999999999999999E-5</c:v>
                </c:pt>
                <c:pt idx="28053">
                  <c:v>2.5999999999999998E-5</c:v>
                </c:pt>
                <c:pt idx="28054">
                  <c:v>2.5999999999999998E-5</c:v>
                </c:pt>
                <c:pt idx="28055">
                  <c:v>2.5000000000000001E-5</c:v>
                </c:pt>
                <c:pt idx="28056">
                  <c:v>2.4000000000000001E-5</c:v>
                </c:pt>
                <c:pt idx="28057">
                  <c:v>2.3E-5</c:v>
                </c:pt>
                <c:pt idx="28058">
                  <c:v>2.1999999999999999E-5</c:v>
                </c:pt>
                <c:pt idx="28059">
                  <c:v>2.0999999999999999E-5</c:v>
                </c:pt>
                <c:pt idx="28060">
                  <c:v>2.0000000000000002E-5</c:v>
                </c:pt>
                <c:pt idx="28061">
                  <c:v>1.9000000000000001E-5</c:v>
                </c:pt>
                <c:pt idx="28062">
                  <c:v>1.8E-5</c:v>
                </c:pt>
                <c:pt idx="28063">
                  <c:v>1.7E-5</c:v>
                </c:pt>
                <c:pt idx="28064">
                  <c:v>1.5999999999999999E-5</c:v>
                </c:pt>
                <c:pt idx="28065">
                  <c:v>1.5E-5</c:v>
                </c:pt>
                <c:pt idx="28066">
                  <c:v>1.4E-5</c:v>
                </c:pt>
                <c:pt idx="28067">
                  <c:v>1.2999999999999999E-5</c:v>
                </c:pt>
                <c:pt idx="28068">
                  <c:v>1.2999999999999999E-5</c:v>
                </c:pt>
                <c:pt idx="28069">
                  <c:v>1.2E-5</c:v>
                </c:pt>
                <c:pt idx="28070">
                  <c:v>1.1E-5</c:v>
                </c:pt>
                <c:pt idx="28071">
                  <c:v>1.0000000000000001E-5</c:v>
                </c:pt>
                <c:pt idx="28072">
                  <c:v>9.0000000000000002E-6</c:v>
                </c:pt>
                <c:pt idx="28073">
                  <c:v>9.0000000000000002E-6</c:v>
                </c:pt>
                <c:pt idx="28074">
                  <c:v>7.9999999999999996E-6</c:v>
                </c:pt>
                <c:pt idx="28075">
                  <c:v>7.9999999999999996E-6</c:v>
                </c:pt>
                <c:pt idx="28076">
                  <c:v>6.9999999999999999E-6</c:v>
                </c:pt>
                <c:pt idx="28077">
                  <c:v>6.9999999999999999E-6</c:v>
                </c:pt>
                <c:pt idx="28078">
                  <c:v>6.9999999999999999E-6</c:v>
                </c:pt>
                <c:pt idx="28079">
                  <c:v>6.9999999999999999E-6</c:v>
                </c:pt>
                <c:pt idx="28080">
                  <c:v>6.9999999999999999E-6</c:v>
                </c:pt>
                <c:pt idx="28081">
                  <c:v>6.9999999999999999E-6</c:v>
                </c:pt>
                <c:pt idx="28082">
                  <c:v>7.9999999999999996E-6</c:v>
                </c:pt>
                <c:pt idx="28083">
                  <c:v>7.9999999999999996E-6</c:v>
                </c:pt>
                <c:pt idx="28084">
                  <c:v>7.9999999999999996E-6</c:v>
                </c:pt>
                <c:pt idx="28085">
                  <c:v>7.9999999999999996E-6</c:v>
                </c:pt>
                <c:pt idx="28086">
                  <c:v>9.0000000000000002E-6</c:v>
                </c:pt>
                <c:pt idx="28087">
                  <c:v>9.0000000000000002E-6</c:v>
                </c:pt>
                <c:pt idx="28088">
                  <c:v>1.0000000000000001E-5</c:v>
                </c:pt>
                <c:pt idx="28089">
                  <c:v>1.0000000000000001E-5</c:v>
                </c:pt>
                <c:pt idx="28090">
                  <c:v>1.0000000000000001E-5</c:v>
                </c:pt>
                <c:pt idx="28091">
                  <c:v>1.1E-5</c:v>
                </c:pt>
                <c:pt idx="28092">
                  <c:v>1.1E-5</c:v>
                </c:pt>
                <c:pt idx="28093">
                  <c:v>1.1E-5</c:v>
                </c:pt>
                <c:pt idx="28094">
                  <c:v>1.1E-5</c:v>
                </c:pt>
                <c:pt idx="28095">
                  <c:v>1.1E-5</c:v>
                </c:pt>
                <c:pt idx="28096">
                  <c:v>1.2E-5</c:v>
                </c:pt>
                <c:pt idx="28097">
                  <c:v>1.2E-5</c:v>
                </c:pt>
                <c:pt idx="28098">
                  <c:v>1.2E-5</c:v>
                </c:pt>
                <c:pt idx="28099">
                  <c:v>1.2E-5</c:v>
                </c:pt>
                <c:pt idx="28100">
                  <c:v>1.2E-5</c:v>
                </c:pt>
                <c:pt idx="28101">
                  <c:v>1.2E-5</c:v>
                </c:pt>
                <c:pt idx="28102">
                  <c:v>1.2E-5</c:v>
                </c:pt>
                <c:pt idx="28103">
                  <c:v>1.2E-5</c:v>
                </c:pt>
                <c:pt idx="28104">
                  <c:v>1.2E-5</c:v>
                </c:pt>
                <c:pt idx="28105">
                  <c:v>1.2E-5</c:v>
                </c:pt>
                <c:pt idx="28106">
                  <c:v>1.2E-5</c:v>
                </c:pt>
                <c:pt idx="28107">
                  <c:v>1.2E-5</c:v>
                </c:pt>
                <c:pt idx="28108">
                  <c:v>1.2E-5</c:v>
                </c:pt>
                <c:pt idx="28109">
                  <c:v>1.1E-5</c:v>
                </c:pt>
                <c:pt idx="28110">
                  <c:v>1.1E-5</c:v>
                </c:pt>
                <c:pt idx="28111">
                  <c:v>1.1E-5</c:v>
                </c:pt>
                <c:pt idx="28112">
                  <c:v>1.1E-5</c:v>
                </c:pt>
                <c:pt idx="28113">
                  <c:v>1.0000000000000001E-5</c:v>
                </c:pt>
                <c:pt idx="28114">
                  <c:v>1.0000000000000001E-5</c:v>
                </c:pt>
                <c:pt idx="28115">
                  <c:v>1.0000000000000001E-5</c:v>
                </c:pt>
                <c:pt idx="28116">
                  <c:v>9.0000000000000002E-6</c:v>
                </c:pt>
                <c:pt idx="28117">
                  <c:v>9.0000000000000002E-6</c:v>
                </c:pt>
                <c:pt idx="28118">
                  <c:v>9.0000000000000002E-6</c:v>
                </c:pt>
                <c:pt idx="28119">
                  <c:v>7.9999999999999996E-6</c:v>
                </c:pt>
                <c:pt idx="28120">
                  <c:v>7.9999999999999996E-6</c:v>
                </c:pt>
                <c:pt idx="28121">
                  <c:v>6.9999999999999999E-6</c:v>
                </c:pt>
                <c:pt idx="28122">
                  <c:v>6.9999999999999999E-6</c:v>
                </c:pt>
                <c:pt idx="28123">
                  <c:v>6.0000000000000002E-6</c:v>
                </c:pt>
                <c:pt idx="28124">
                  <c:v>6.0000000000000002E-6</c:v>
                </c:pt>
                <c:pt idx="28125">
                  <c:v>5.0000000000000004E-6</c:v>
                </c:pt>
                <c:pt idx="28126">
                  <c:v>3.9999999999999998E-6</c:v>
                </c:pt>
                <c:pt idx="28127">
                  <c:v>3.9999999999999998E-6</c:v>
                </c:pt>
                <c:pt idx="28128">
                  <c:v>3.0000000000000001E-6</c:v>
                </c:pt>
                <c:pt idx="28129">
                  <c:v>3.0000000000000001E-6</c:v>
                </c:pt>
                <c:pt idx="28130">
                  <c:v>1.9999999999999999E-6</c:v>
                </c:pt>
                <c:pt idx="28131">
                  <c:v>9.9999999999999995E-7</c:v>
                </c:pt>
                <c:pt idx="28132">
                  <c:v>9.9999999999999995E-7</c:v>
                </c:pt>
                <c:pt idx="28133">
                  <c:v>0</c:v>
                </c:pt>
                <c:pt idx="28134">
                  <c:v>9.9999999999999995E-7</c:v>
                </c:pt>
                <c:pt idx="28135">
                  <c:v>1.9999999999999999E-6</c:v>
                </c:pt>
                <c:pt idx="28136">
                  <c:v>3.0000000000000001E-6</c:v>
                </c:pt>
                <c:pt idx="28137">
                  <c:v>3.0000000000000001E-6</c:v>
                </c:pt>
                <c:pt idx="28138">
                  <c:v>3.9999999999999998E-6</c:v>
                </c:pt>
                <c:pt idx="28139">
                  <c:v>5.0000000000000004E-6</c:v>
                </c:pt>
                <c:pt idx="28140">
                  <c:v>6.0000000000000002E-6</c:v>
                </c:pt>
                <c:pt idx="28141">
                  <c:v>6.9999999999999999E-6</c:v>
                </c:pt>
                <c:pt idx="28142">
                  <c:v>6.9999999999999999E-6</c:v>
                </c:pt>
                <c:pt idx="28143">
                  <c:v>7.9999999999999996E-6</c:v>
                </c:pt>
                <c:pt idx="28144">
                  <c:v>9.0000000000000002E-6</c:v>
                </c:pt>
                <c:pt idx="28145">
                  <c:v>1.0000000000000001E-5</c:v>
                </c:pt>
                <c:pt idx="28146">
                  <c:v>1.1E-5</c:v>
                </c:pt>
                <c:pt idx="28147">
                  <c:v>1.2E-5</c:v>
                </c:pt>
                <c:pt idx="28148">
                  <c:v>1.2999999999999999E-5</c:v>
                </c:pt>
                <c:pt idx="28149">
                  <c:v>1.2999999999999999E-5</c:v>
                </c:pt>
                <c:pt idx="28150">
                  <c:v>1.4E-5</c:v>
                </c:pt>
                <c:pt idx="28151">
                  <c:v>1.5E-5</c:v>
                </c:pt>
                <c:pt idx="28152">
                  <c:v>1.5999999999999999E-5</c:v>
                </c:pt>
                <c:pt idx="28153">
                  <c:v>1.7E-5</c:v>
                </c:pt>
                <c:pt idx="28154">
                  <c:v>1.8E-5</c:v>
                </c:pt>
                <c:pt idx="28155">
                  <c:v>1.9000000000000001E-5</c:v>
                </c:pt>
                <c:pt idx="28156">
                  <c:v>1.9000000000000001E-5</c:v>
                </c:pt>
                <c:pt idx="28157">
                  <c:v>2.0000000000000002E-5</c:v>
                </c:pt>
                <c:pt idx="28158">
                  <c:v>2.0999999999999999E-5</c:v>
                </c:pt>
                <c:pt idx="28159">
                  <c:v>2.1999999999999999E-5</c:v>
                </c:pt>
                <c:pt idx="28160">
                  <c:v>2.1999999999999999E-5</c:v>
                </c:pt>
                <c:pt idx="28161">
                  <c:v>2.3E-5</c:v>
                </c:pt>
                <c:pt idx="28162">
                  <c:v>2.4000000000000001E-5</c:v>
                </c:pt>
                <c:pt idx="28163">
                  <c:v>2.4000000000000001E-5</c:v>
                </c:pt>
                <c:pt idx="28164">
                  <c:v>2.5000000000000001E-5</c:v>
                </c:pt>
                <c:pt idx="28165">
                  <c:v>2.5999999999999998E-5</c:v>
                </c:pt>
                <c:pt idx="28166">
                  <c:v>2.5999999999999998E-5</c:v>
                </c:pt>
                <c:pt idx="28167">
                  <c:v>2.6999999999999999E-5</c:v>
                </c:pt>
                <c:pt idx="28168">
                  <c:v>2.6999999999999999E-5</c:v>
                </c:pt>
                <c:pt idx="28169">
                  <c:v>2.8E-5</c:v>
                </c:pt>
                <c:pt idx="28170">
                  <c:v>2.8E-5</c:v>
                </c:pt>
                <c:pt idx="28171">
                  <c:v>2.9E-5</c:v>
                </c:pt>
                <c:pt idx="28172">
                  <c:v>2.9E-5</c:v>
                </c:pt>
                <c:pt idx="28173">
                  <c:v>3.0000000000000001E-5</c:v>
                </c:pt>
                <c:pt idx="28174">
                  <c:v>3.0000000000000001E-5</c:v>
                </c:pt>
                <c:pt idx="28175">
                  <c:v>3.1000000000000001E-5</c:v>
                </c:pt>
                <c:pt idx="28176">
                  <c:v>3.1000000000000001E-5</c:v>
                </c:pt>
                <c:pt idx="28177">
                  <c:v>3.1999999999999999E-5</c:v>
                </c:pt>
                <c:pt idx="28178">
                  <c:v>3.1999999999999999E-5</c:v>
                </c:pt>
                <c:pt idx="28179">
                  <c:v>3.1999999999999999E-5</c:v>
                </c:pt>
                <c:pt idx="28180">
                  <c:v>3.3000000000000003E-5</c:v>
                </c:pt>
                <c:pt idx="28181">
                  <c:v>3.3000000000000003E-5</c:v>
                </c:pt>
                <c:pt idx="28182">
                  <c:v>3.4E-5</c:v>
                </c:pt>
                <c:pt idx="28183">
                  <c:v>3.4E-5</c:v>
                </c:pt>
                <c:pt idx="28184">
                  <c:v>3.4E-5</c:v>
                </c:pt>
                <c:pt idx="28185">
                  <c:v>3.4999999999999997E-5</c:v>
                </c:pt>
                <c:pt idx="28186">
                  <c:v>3.4999999999999997E-5</c:v>
                </c:pt>
                <c:pt idx="28187">
                  <c:v>3.6000000000000001E-5</c:v>
                </c:pt>
                <c:pt idx="28188">
                  <c:v>3.6000000000000001E-5</c:v>
                </c:pt>
                <c:pt idx="28189">
                  <c:v>3.6000000000000001E-5</c:v>
                </c:pt>
                <c:pt idx="28190">
                  <c:v>3.6999999999999998E-5</c:v>
                </c:pt>
                <c:pt idx="28191">
                  <c:v>3.6999999999999998E-5</c:v>
                </c:pt>
                <c:pt idx="28192">
                  <c:v>3.8000000000000002E-5</c:v>
                </c:pt>
                <c:pt idx="28193">
                  <c:v>3.8000000000000002E-5</c:v>
                </c:pt>
                <c:pt idx="28194">
                  <c:v>3.8000000000000002E-5</c:v>
                </c:pt>
                <c:pt idx="28195">
                  <c:v>3.8999999999999999E-5</c:v>
                </c:pt>
                <c:pt idx="28196">
                  <c:v>3.8999999999999999E-5</c:v>
                </c:pt>
                <c:pt idx="28197">
                  <c:v>3.8999999999999999E-5</c:v>
                </c:pt>
                <c:pt idx="28198">
                  <c:v>4.0000000000000003E-5</c:v>
                </c:pt>
                <c:pt idx="28199">
                  <c:v>4.0000000000000003E-5</c:v>
                </c:pt>
                <c:pt idx="28200">
                  <c:v>4.0000000000000003E-5</c:v>
                </c:pt>
                <c:pt idx="28201">
                  <c:v>4.0000000000000003E-5</c:v>
                </c:pt>
                <c:pt idx="28202">
                  <c:v>4.1E-5</c:v>
                </c:pt>
                <c:pt idx="28203">
                  <c:v>4.1E-5</c:v>
                </c:pt>
                <c:pt idx="28204">
                  <c:v>4.1E-5</c:v>
                </c:pt>
                <c:pt idx="28205">
                  <c:v>4.1E-5</c:v>
                </c:pt>
                <c:pt idx="28206">
                  <c:v>4.1E-5</c:v>
                </c:pt>
                <c:pt idx="28207">
                  <c:v>4.1E-5</c:v>
                </c:pt>
                <c:pt idx="28208">
                  <c:v>4.1E-5</c:v>
                </c:pt>
                <c:pt idx="28209">
                  <c:v>4.0000000000000003E-5</c:v>
                </c:pt>
                <c:pt idx="28210">
                  <c:v>4.0000000000000003E-5</c:v>
                </c:pt>
                <c:pt idx="28211">
                  <c:v>4.0000000000000003E-5</c:v>
                </c:pt>
                <c:pt idx="28212">
                  <c:v>4.0000000000000003E-5</c:v>
                </c:pt>
                <c:pt idx="28213">
                  <c:v>3.8999999999999999E-5</c:v>
                </c:pt>
                <c:pt idx="28214">
                  <c:v>3.8999999999999999E-5</c:v>
                </c:pt>
                <c:pt idx="28215">
                  <c:v>3.8000000000000002E-5</c:v>
                </c:pt>
                <c:pt idx="28216">
                  <c:v>3.6999999999999998E-5</c:v>
                </c:pt>
                <c:pt idx="28217">
                  <c:v>3.6000000000000001E-5</c:v>
                </c:pt>
                <c:pt idx="28218">
                  <c:v>3.6000000000000001E-5</c:v>
                </c:pt>
                <c:pt idx="28219">
                  <c:v>3.4999999999999997E-5</c:v>
                </c:pt>
                <c:pt idx="28220">
                  <c:v>3.4E-5</c:v>
                </c:pt>
                <c:pt idx="28221">
                  <c:v>3.3000000000000003E-5</c:v>
                </c:pt>
                <c:pt idx="28222">
                  <c:v>3.1999999999999999E-5</c:v>
                </c:pt>
                <c:pt idx="28223">
                  <c:v>3.1000000000000001E-5</c:v>
                </c:pt>
                <c:pt idx="28224">
                  <c:v>3.0000000000000001E-5</c:v>
                </c:pt>
                <c:pt idx="28225">
                  <c:v>2.9E-5</c:v>
                </c:pt>
                <c:pt idx="28226">
                  <c:v>2.8E-5</c:v>
                </c:pt>
                <c:pt idx="28227">
                  <c:v>2.5999999999999998E-5</c:v>
                </c:pt>
                <c:pt idx="28228">
                  <c:v>2.5000000000000001E-5</c:v>
                </c:pt>
                <c:pt idx="28229">
                  <c:v>2.4000000000000001E-5</c:v>
                </c:pt>
                <c:pt idx="28230">
                  <c:v>2.3E-5</c:v>
                </c:pt>
                <c:pt idx="28231">
                  <c:v>2.1999999999999999E-5</c:v>
                </c:pt>
                <c:pt idx="28232">
                  <c:v>2.0999999999999999E-5</c:v>
                </c:pt>
                <c:pt idx="28233">
                  <c:v>2.0000000000000002E-5</c:v>
                </c:pt>
                <c:pt idx="28234">
                  <c:v>2.0000000000000002E-5</c:v>
                </c:pt>
                <c:pt idx="28235">
                  <c:v>1.9000000000000001E-5</c:v>
                </c:pt>
                <c:pt idx="28236">
                  <c:v>1.8E-5</c:v>
                </c:pt>
                <c:pt idx="28237">
                  <c:v>1.8E-5</c:v>
                </c:pt>
                <c:pt idx="28238">
                  <c:v>1.8E-5</c:v>
                </c:pt>
                <c:pt idx="28239">
                  <c:v>1.8E-5</c:v>
                </c:pt>
                <c:pt idx="28240">
                  <c:v>1.8E-5</c:v>
                </c:pt>
                <c:pt idx="28241">
                  <c:v>1.8E-5</c:v>
                </c:pt>
                <c:pt idx="28242">
                  <c:v>1.8E-5</c:v>
                </c:pt>
                <c:pt idx="28243">
                  <c:v>1.8E-5</c:v>
                </c:pt>
                <c:pt idx="28244">
                  <c:v>1.9000000000000001E-5</c:v>
                </c:pt>
                <c:pt idx="28245">
                  <c:v>1.9000000000000001E-5</c:v>
                </c:pt>
                <c:pt idx="28246">
                  <c:v>2.0000000000000002E-5</c:v>
                </c:pt>
                <c:pt idx="28247">
                  <c:v>2.0000000000000002E-5</c:v>
                </c:pt>
                <c:pt idx="28248">
                  <c:v>2.0999999999999999E-5</c:v>
                </c:pt>
                <c:pt idx="28249">
                  <c:v>2.0999999999999999E-5</c:v>
                </c:pt>
                <c:pt idx="28250">
                  <c:v>2.1999999999999999E-5</c:v>
                </c:pt>
                <c:pt idx="28251">
                  <c:v>2.1999999999999999E-5</c:v>
                </c:pt>
                <c:pt idx="28252">
                  <c:v>2.3E-5</c:v>
                </c:pt>
                <c:pt idx="28253">
                  <c:v>2.3E-5</c:v>
                </c:pt>
                <c:pt idx="28254">
                  <c:v>2.3E-5</c:v>
                </c:pt>
                <c:pt idx="28255">
                  <c:v>2.4000000000000001E-5</c:v>
                </c:pt>
                <c:pt idx="28256">
                  <c:v>2.4000000000000001E-5</c:v>
                </c:pt>
                <c:pt idx="28257">
                  <c:v>2.4000000000000001E-5</c:v>
                </c:pt>
                <c:pt idx="28258">
                  <c:v>2.4000000000000001E-5</c:v>
                </c:pt>
                <c:pt idx="28259">
                  <c:v>2.5000000000000001E-5</c:v>
                </c:pt>
                <c:pt idx="28260">
                  <c:v>2.5000000000000001E-5</c:v>
                </c:pt>
                <c:pt idx="28261">
                  <c:v>2.5000000000000001E-5</c:v>
                </c:pt>
                <c:pt idx="28262">
                  <c:v>2.5000000000000001E-5</c:v>
                </c:pt>
                <c:pt idx="28263">
                  <c:v>2.4000000000000001E-5</c:v>
                </c:pt>
                <c:pt idx="28264">
                  <c:v>2.4000000000000001E-5</c:v>
                </c:pt>
                <c:pt idx="28265">
                  <c:v>2.4000000000000001E-5</c:v>
                </c:pt>
                <c:pt idx="28266">
                  <c:v>2.4000000000000001E-5</c:v>
                </c:pt>
                <c:pt idx="28267">
                  <c:v>2.4000000000000001E-5</c:v>
                </c:pt>
                <c:pt idx="28268">
                  <c:v>2.3E-5</c:v>
                </c:pt>
                <c:pt idx="28269">
                  <c:v>2.3E-5</c:v>
                </c:pt>
                <c:pt idx="28270">
                  <c:v>2.3E-5</c:v>
                </c:pt>
                <c:pt idx="28271">
                  <c:v>2.1999999999999999E-5</c:v>
                </c:pt>
                <c:pt idx="28272">
                  <c:v>2.1999999999999999E-5</c:v>
                </c:pt>
                <c:pt idx="28273">
                  <c:v>2.1999999999999999E-5</c:v>
                </c:pt>
                <c:pt idx="28274">
                  <c:v>2.0999999999999999E-5</c:v>
                </c:pt>
                <c:pt idx="28275">
                  <c:v>2.0999999999999999E-5</c:v>
                </c:pt>
                <c:pt idx="28276">
                  <c:v>2.0999999999999999E-5</c:v>
                </c:pt>
                <c:pt idx="28277">
                  <c:v>2.0000000000000002E-5</c:v>
                </c:pt>
                <c:pt idx="28278">
                  <c:v>2.0000000000000002E-5</c:v>
                </c:pt>
                <c:pt idx="28279">
                  <c:v>1.9000000000000001E-5</c:v>
                </c:pt>
                <c:pt idx="28280">
                  <c:v>1.9000000000000001E-5</c:v>
                </c:pt>
                <c:pt idx="28281">
                  <c:v>1.9000000000000001E-5</c:v>
                </c:pt>
                <c:pt idx="28282">
                  <c:v>1.8E-5</c:v>
                </c:pt>
                <c:pt idx="28283">
                  <c:v>1.8E-5</c:v>
                </c:pt>
                <c:pt idx="28284">
                  <c:v>1.8E-5</c:v>
                </c:pt>
                <c:pt idx="28285">
                  <c:v>1.7E-5</c:v>
                </c:pt>
                <c:pt idx="28286">
                  <c:v>1.7E-5</c:v>
                </c:pt>
                <c:pt idx="28287">
                  <c:v>1.5999999999999999E-5</c:v>
                </c:pt>
                <c:pt idx="28288">
                  <c:v>1.5999999999999999E-5</c:v>
                </c:pt>
                <c:pt idx="28289">
                  <c:v>1.5999999999999999E-5</c:v>
                </c:pt>
                <c:pt idx="28290">
                  <c:v>1.5E-5</c:v>
                </c:pt>
                <c:pt idx="28291">
                  <c:v>1.5E-5</c:v>
                </c:pt>
                <c:pt idx="28292">
                  <c:v>1.4E-5</c:v>
                </c:pt>
                <c:pt idx="28293">
                  <c:v>1.4E-5</c:v>
                </c:pt>
                <c:pt idx="28294">
                  <c:v>1.4E-5</c:v>
                </c:pt>
                <c:pt idx="28295">
                  <c:v>1.2999999999999999E-5</c:v>
                </c:pt>
                <c:pt idx="28296">
                  <c:v>1.2999999999999999E-5</c:v>
                </c:pt>
                <c:pt idx="28297">
                  <c:v>1.2E-5</c:v>
                </c:pt>
                <c:pt idx="28298">
                  <c:v>1.2E-5</c:v>
                </c:pt>
                <c:pt idx="28299">
                  <c:v>1.1E-5</c:v>
                </c:pt>
                <c:pt idx="28300">
                  <c:v>1.0000000000000001E-5</c:v>
                </c:pt>
                <c:pt idx="28301">
                  <c:v>1.0000000000000001E-5</c:v>
                </c:pt>
                <c:pt idx="28302">
                  <c:v>9.0000000000000002E-6</c:v>
                </c:pt>
                <c:pt idx="28303">
                  <c:v>9.0000000000000002E-6</c:v>
                </c:pt>
                <c:pt idx="28304">
                  <c:v>7.9999999999999996E-6</c:v>
                </c:pt>
                <c:pt idx="28305">
                  <c:v>7.9999999999999996E-6</c:v>
                </c:pt>
                <c:pt idx="28306">
                  <c:v>6.9999999999999999E-6</c:v>
                </c:pt>
                <c:pt idx="28307">
                  <c:v>6.0000000000000002E-6</c:v>
                </c:pt>
                <c:pt idx="28308">
                  <c:v>6.0000000000000002E-6</c:v>
                </c:pt>
                <c:pt idx="28309">
                  <c:v>5.0000000000000004E-6</c:v>
                </c:pt>
                <c:pt idx="28310">
                  <c:v>5.0000000000000004E-6</c:v>
                </c:pt>
                <c:pt idx="28311">
                  <c:v>3.9999999999999998E-6</c:v>
                </c:pt>
                <c:pt idx="28312">
                  <c:v>3.0000000000000001E-6</c:v>
                </c:pt>
                <c:pt idx="28313">
                  <c:v>3.0000000000000001E-6</c:v>
                </c:pt>
                <c:pt idx="28314">
                  <c:v>3.0000000000000001E-6</c:v>
                </c:pt>
                <c:pt idx="28315">
                  <c:v>3.0000000000000001E-6</c:v>
                </c:pt>
                <c:pt idx="28316">
                  <c:v>3.0000000000000001E-6</c:v>
                </c:pt>
                <c:pt idx="28317">
                  <c:v>3.0000000000000001E-6</c:v>
                </c:pt>
                <c:pt idx="28318">
                  <c:v>3.0000000000000001E-6</c:v>
                </c:pt>
                <c:pt idx="28319">
                  <c:v>3.9999999999999998E-6</c:v>
                </c:pt>
                <c:pt idx="28320">
                  <c:v>3.9999999999999998E-6</c:v>
                </c:pt>
                <c:pt idx="28321">
                  <c:v>5.0000000000000004E-6</c:v>
                </c:pt>
                <c:pt idx="28322">
                  <c:v>6.0000000000000002E-6</c:v>
                </c:pt>
                <c:pt idx="28323">
                  <c:v>6.0000000000000002E-6</c:v>
                </c:pt>
                <c:pt idx="28324">
                  <c:v>6.9999999999999999E-6</c:v>
                </c:pt>
                <c:pt idx="28325">
                  <c:v>6.9999999999999999E-6</c:v>
                </c:pt>
                <c:pt idx="28326">
                  <c:v>7.9999999999999996E-6</c:v>
                </c:pt>
                <c:pt idx="28327">
                  <c:v>9.0000000000000002E-6</c:v>
                </c:pt>
                <c:pt idx="28328">
                  <c:v>9.0000000000000002E-6</c:v>
                </c:pt>
                <c:pt idx="28329">
                  <c:v>1.0000000000000001E-5</c:v>
                </c:pt>
                <c:pt idx="28330">
                  <c:v>1.0000000000000001E-5</c:v>
                </c:pt>
                <c:pt idx="28331">
                  <c:v>1.1E-5</c:v>
                </c:pt>
                <c:pt idx="28332">
                  <c:v>1.1E-5</c:v>
                </c:pt>
                <c:pt idx="28333">
                  <c:v>1.2E-5</c:v>
                </c:pt>
                <c:pt idx="28334">
                  <c:v>1.2E-5</c:v>
                </c:pt>
                <c:pt idx="28335">
                  <c:v>1.2999999999999999E-5</c:v>
                </c:pt>
                <c:pt idx="28336">
                  <c:v>1.2999999999999999E-5</c:v>
                </c:pt>
                <c:pt idx="28337">
                  <c:v>1.4E-5</c:v>
                </c:pt>
                <c:pt idx="28338">
                  <c:v>1.4E-5</c:v>
                </c:pt>
                <c:pt idx="28339">
                  <c:v>1.4E-5</c:v>
                </c:pt>
                <c:pt idx="28340">
                  <c:v>1.4E-5</c:v>
                </c:pt>
                <c:pt idx="28341">
                  <c:v>1.5E-5</c:v>
                </c:pt>
                <c:pt idx="28342">
                  <c:v>1.5E-5</c:v>
                </c:pt>
                <c:pt idx="28343">
                  <c:v>1.5E-5</c:v>
                </c:pt>
                <c:pt idx="28344">
                  <c:v>1.5E-5</c:v>
                </c:pt>
                <c:pt idx="28345">
                  <c:v>1.5E-5</c:v>
                </c:pt>
                <c:pt idx="28346">
                  <c:v>1.5E-5</c:v>
                </c:pt>
                <c:pt idx="28347">
                  <c:v>1.5E-5</c:v>
                </c:pt>
                <c:pt idx="28348">
                  <c:v>1.5E-5</c:v>
                </c:pt>
                <c:pt idx="28349">
                  <c:v>1.5E-5</c:v>
                </c:pt>
                <c:pt idx="28350">
                  <c:v>1.5E-5</c:v>
                </c:pt>
                <c:pt idx="28351">
                  <c:v>1.4E-5</c:v>
                </c:pt>
                <c:pt idx="28352">
                  <c:v>1.4E-5</c:v>
                </c:pt>
                <c:pt idx="28353">
                  <c:v>1.4E-5</c:v>
                </c:pt>
                <c:pt idx="28354">
                  <c:v>1.2999999999999999E-5</c:v>
                </c:pt>
                <c:pt idx="28355">
                  <c:v>1.2999999999999999E-5</c:v>
                </c:pt>
                <c:pt idx="28356">
                  <c:v>1.2999999999999999E-5</c:v>
                </c:pt>
                <c:pt idx="28357">
                  <c:v>1.2E-5</c:v>
                </c:pt>
                <c:pt idx="28358">
                  <c:v>1.2E-5</c:v>
                </c:pt>
                <c:pt idx="28359">
                  <c:v>1.1E-5</c:v>
                </c:pt>
                <c:pt idx="28360">
                  <c:v>1.0000000000000001E-5</c:v>
                </c:pt>
                <c:pt idx="28361">
                  <c:v>1.0000000000000001E-5</c:v>
                </c:pt>
                <c:pt idx="28362">
                  <c:v>9.0000000000000002E-6</c:v>
                </c:pt>
                <c:pt idx="28363">
                  <c:v>9.0000000000000002E-6</c:v>
                </c:pt>
                <c:pt idx="28364">
                  <c:v>7.9999999999999996E-6</c:v>
                </c:pt>
                <c:pt idx="28365">
                  <c:v>6.9999999999999999E-6</c:v>
                </c:pt>
                <c:pt idx="28366">
                  <c:v>6.9999999999999999E-6</c:v>
                </c:pt>
                <c:pt idx="28367">
                  <c:v>6.0000000000000002E-6</c:v>
                </c:pt>
                <c:pt idx="28368">
                  <c:v>5.0000000000000004E-6</c:v>
                </c:pt>
                <c:pt idx="28369">
                  <c:v>5.0000000000000004E-6</c:v>
                </c:pt>
                <c:pt idx="28370">
                  <c:v>3.9999999999999998E-6</c:v>
                </c:pt>
                <c:pt idx="28371">
                  <c:v>3.9999999999999998E-6</c:v>
                </c:pt>
                <c:pt idx="28372">
                  <c:v>3.0000000000000001E-6</c:v>
                </c:pt>
                <c:pt idx="28373">
                  <c:v>3.0000000000000001E-6</c:v>
                </c:pt>
                <c:pt idx="28374">
                  <c:v>3.0000000000000001E-6</c:v>
                </c:pt>
                <c:pt idx="28375">
                  <c:v>3.0000000000000001E-6</c:v>
                </c:pt>
                <c:pt idx="28376">
                  <c:v>3.9999999999999998E-6</c:v>
                </c:pt>
                <c:pt idx="28377">
                  <c:v>3.9999999999999998E-6</c:v>
                </c:pt>
                <c:pt idx="28378">
                  <c:v>5.0000000000000004E-6</c:v>
                </c:pt>
                <c:pt idx="28379">
                  <c:v>5.0000000000000004E-6</c:v>
                </c:pt>
                <c:pt idx="28380">
                  <c:v>6.0000000000000002E-6</c:v>
                </c:pt>
                <c:pt idx="28381">
                  <c:v>6.0000000000000002E-6</c:v>
                </c:pt>
                <c:pt idx="28382">
                  <c:v>6.9999999999999999E-6</c:v>
                </c:pt>
                <c:pt idx="28383">
                  <c:v>7.9999999999999996E-6</c:v>
                </c:pt>
                <c:pt idx="28384">
                  <c:v>7.9999999999999996E-6</c:v>
                </c:pt>
                <c:pt idx="28385">
                  <c:v>9.0000000000000002E-6</c:v>
                </c:pt>
                <c:pt idx="28386">
                  <c:v>9.0000000000000002E-6</c:v>
                </c:pt>
                <c:pt idx="28387">
                  <c:v>1.0000000000000001E-5</c:v>
                </c:pt>
                <c:pt idx="28388">
                  <c:v>1.0000000000000001E-5</c:v>
                </c:pt>
                <c:pt idx="28389">
                  <c:v>1.1E-5</c:v>
                </c:pt>
                <c:pt idx="28390">
                  <c:v>1.2E-5</c:v>
                </c:pt>
                <c:pt idx="28391">
                  <c:v>1.2E-5</c:v>
                </c:pt>
                <c:pt idx="28392">
                  <c:v>1.2E-5</c:v>
                </c:pt>
                <c:pt idx="28393">
                  <c:v>1.2999999999999999E-5</c:v>
                </c:pt>
                <c:pt idx="28394">
                  <c:v>1.2999999999999999E-5</c:v>
                </c:pt>
                <c:pt idx="28395">
                  <c:v>1.4E-5</c:v>
                </c:pt>
                <c:pt idx="28396">
                  <c:v>1.4E-5</c:v>
                </c:pt>
                <c:pt idx="28397">
                  <c:v>1.5E-5</c:v>
                </c:pt>
                <c:pt idx="28398">
                  <c:v>1.5E-5</c:v>
                </c:pt>
                <c:pt idx="28399">
                  <c:v>1.5E-5</c:v>
                </c:pt>
                <c:pt idx="28400">
                  <c:v>1.5999999999999999E-5</c:v>
                </c:pt>
                <c:pt idx="28401">
                  <c:v>1.5999999999999999E-5</c:v>
                </c:pt>
                <c:pt idx="28402">
                  <c:v>1.5999999999999999E-5</c:v>
                </c:pt>
                <c:pt idx="28403">
                  <c:v>1.5999999999999999E-5</c:v>
                </c:pt>
                <c:pt idx="28404">
                  <c:v>1.7E-5</c:v>
                </c:pt>
                <c:pt idx="28405">
                  <c:v>1.7E-5</c:v>
                </c:pt>
                <c:pt idx="28406">
                  <c:v>1.7E-5</c:v>
                </c:pt>
                <c:pt idx="28407">
                  <c:v>1.7E-5</c:v>
                </c:pt>
                <c:pt idx="28408">
                  <c:v>1.8E-5</c:v>
                </c:pt>
                <c:pt idx="28409">
                  <c:v>1.8E-5</c:v>
                </c:pt>
                <c:pt idx="28410">
                  <c:v>1.8E-5</c:v>
                </c:pt>
                <c:pt idx="28411">
                  <c:v>1.8E-5</c:v>
                </c:pt>
                <c:pt idx="28412">
                  <c:v>1.8E-5</c:v>
                </c:pt>
                <c:pt idx="28413">
                  <c:v>1.9000000000000001E-5</c:v>
                </c:pt>
                <c:pt idx="28414">
                  <c:v>1.9000000000000001E-5</c:v>
                </c:pt>
                <c:pt idx="28415">
                  <c:v>1.9000000000000001E-5</c:v>
                </c:pt>
                <c:pt idx="28416">
                  <c:v>1.9000000000000001E-5</c:v>
                </c:pt>
                <c:pt idx="28417">
                  <c:v>1.9000000000000001E-5</c:v>
                </c:pt>
                <c:pt idx="28418">
                  <c:v>1.9000000000000001E-5</c:v>
                </c:pt>
                <c:pt idx="28419">
                  <c:v>1.9000000000000001E-5</c:v>
                </c:pt>
                <c:pt idx="28420">
                  <c:v>1.9000000000000001E-5</c:v>
                </c:pt>
                <c:pt idx="28421">
                  <c:v>1.9000000000000001E-5</c:v>
                </c:pt>
                <c:pt idx="28422">
                  <c:v>1.9000000000000001E-5</c:v>
                </c:pt>
                <c:pt idx="28423">
                  <c:v>1.9000000000000001E-5</c:v>
                </c:pt>
                <c:pt idx="28424">
                  <c:v>1.9000000000000001E-5</c:v>
                </c:pt>
                <c:pt idx="28425">
                  <c:v>1.9000000000000001E-5</c:v>
                </c:pt>
                <c:pt idx="28426">
                  <c:v>1.9000000000000001E-5</c:v>
                </c:pt>
                <c:pt idx="28427">
                  <c:v>1.9000000000000001E-5</c:v>
                </c:pt>
                <c:pt idx="28428">
                  <c:v>1.9000000000000001E-5</c:v>
                </c:pt>
                <c:pt idx="28429">
                  <c:v>1.9000000000000001E-5</c:v>
                </c:pt>
                <c:pt idx="28430">
                  <c:v>1.9000000000000001E-5</c:v>
                </c:pt>
                <c:pt idx="28431">
                  <c:v>1.9000000000000001E-5</c:v>
                </c:pt>
                <c:pt idx="28432">
                  <c:v>1.9000000000000001E-5</c:v>
                </c:pt>
                <c:pt idx="28433">
                  <c:v>1.9000000000000001E-5</c:v>
                </c:pt>
                <c:pt idx="28434">
                  <c:v>1.9000000000000001E-5</c:v>
                </c:pt>
                <c:pt idx="28435">
                  <c:v>1.8E-5</c:v>
                </c:pt>
                <c:pt idx="28436">
                  <c:v>1.8E-5</c:v>
                </c:pt>
                <c:pt idx="28437">
                  <c:v>1.8E-5</c:v>
                </c:pt>
                <c:pt idx="28438">
                  <c:v>1.8E-5</c:v>
                </c:pt>
                <c:pt idx="28439">
                  <c:v>1.7E-5</c:v>
                </c:pt>
                <c:pt idx="28440">
                  <c:v>1.7E-5</c:v>
                </c:pt>
                <c:pt idx="28441">
                  <c:v>1.7E-5</c:v>
                </c:pt>
                <c:pt idx="28442">
                  <c:v>1.5999999999999999E-5</c:v>
                </c:pt>
                <c:pt idx="28443">
                  <c:v>1.5999999999999999E-5</c:v>
                </c:pt>
                <c:pt idx="28444">
                  <c:v>1.5E-5</c:v>
                </c:pt>
                <c:pt idx="28445">
                  <c:v>1.5E-5</c:v>
                </c:pt>
                <c:pt idx="28446">
                  <c:v>1.5E-5</c:v>
                </c:pt>
                <c:pt idx="28447">
                  <c:v>1.4E-5</c:v>
                </c:pt>
                <c:pt idx="28448">
                  <c:v>1.4E-5</c:v>
                </c:pt>
                <c:pt idx="28449">
                  <c:v>1.2999999999999999E-5</c:v>
                </c:pt>
                <c:pt idx="28450">
                  <c:v>1.2999999999999999E-5</c:v>
                </c:pt>
                <c:pt idx="28451">
                  <c:v>1.2999999999999999E-5</c:v>
                </c:pt>
                <c:pt idx="28452">
                  <c:v>1.2E-5</c:v>
                </c:pt>
                <c:pt idx="28453">
                  <c:v>1.2E-5</c:v>
                </c:pt>
                <c:pt idx="28454">
                  <c:v>1.2E-5</c:v>
                </c:pt>
                <c:pt idx="28455">
                  <c:v>1.1E-5</c:v>
                </c:pt>
                <c:pt idx="28456">
                  <c:v>1.1E-5</c:v>
                </c:pt>
                <c:pt idx="28457">
                  <c:v>1.1E-5</c:v>
                </c:pt>
                <c:pt idx="28458">
                  <c:v>1.1E-5</c:v>
                </c:pt>
                <c:pt idx="28459">
                  <c:v>1.1E-5</c:v>
                </c:pt>
                <c:pt idx="28460">
                  <c:v>1.1E-5</c:v>
                </c:pt>
                <c:pt idx="28461">
                  <c:v>1.1E-5</c:v>
                </c:pt>
                <c:pt idx="28462">
                  <c:v>1.1E-5</c:v>
                </c:pt>
                <c:pt idx="28463">
                  <c:v>1.1E-5</c:v>
                </c:pt>
                <c:pt idx="28464">
                  <c:v>1.2E-5</c:v>
                </c:pt>
                <c:pt idx="28465">
                  <c:v>1.2E-5</c:v>
                </c:pt>
                <c:pt idx="28466">
                  <c:v>1.2E-5</c:v>
                </c:pt>
                <c:pt idx="28467">
                  <c:v>1.2999999999999999E-5</c:v>
                </c:pt>
                <c:pt idx="28468">
                  <c:v>1.2999999999999999E-5</c:v>
                </c:pt>
                <c:pt idx="28469">
                  <c:v>1.4E-5</c:v>
                </c:pt>
                <c:pt idx="28470">
                  <c:v>1.4E-5</c:v>
                </c:pt>
                <c:pt idx="28471">
                  <c:v>1.5E-5</c:v>
                </c:pt>
                <c:pt idx="28472">
                  <c:v>1.5E-5</c:v>
                </c:pt>
                <c:pt idx="28473">
                  <c:v>1.5999999999999999E-5</c:v>
                </c:pt>
                <c:pt idx="28474">
                  <c:v>1.7E-5</c:v>
                </c:pt>
                <c:pt idx="28475">
                  <c:v>1.7E-5</c:v>
                </c:pt>
                <c:pt idx="28476">
                  <c:v>1.8E-5</c:v>
                </c:pt>
                <c:pt idx="28477">
                  <c:v>1.9000000000000001E-5</c:v>
                </c:pt>
                <c:pt idx="28478">
                  <c:v>1.9000000000000001E-5</c:v>
                </c:pt>
                <c:pt idx="28479">
                  <c:v>2.0000000000000002E-5</c:v>
                </c:pt>
                <c:pt idx="28480">
                  <c:v>2.0999999999999999E-5</c:v>
                </c:pt>
                <c:pt idx="28481">
                  <c:v>2.0999999999999999E-5</c:v>
                </c:pt>
                <c:pt idx="28482">
                  <c:v>2.1999999999999999E-5</c:v>
                </c:pt>
                <c:pt idx="28483">
                  <c:v>2.1999999999999999E-5</c:v>
                </c:pt>
                <c:pt idx="28484">
                  <c:v>2.3E-5</c:v>
                </c:pt>
                <c:pt idx="28485">
                  <c:v>2.4000000000000001E-5</c:v>
                </c:pt>
                <c:pt idx="28486">
                  <c:v>2.4000000000000001E-5</c:v>
                </c:pt>
                <c:pt idx="28487">
                  <c:v>2.5000000000000001E-5</c:v>
                </c:pt>
                <c:pt idx="28488">
                  <c:v>2.5000000000000001E-5</c:v>
                </c:pt>
                <c:pt idx="28489">
                  <c:v>2.5999999999999998E-5</c:v>
                </c:pt>
                <c:pt idx="28490">
                  <c:v>2.5999999999999998E-5</c:v>
                </c:pt>
                <c:pt idx="28491">
                  <c:v>2.6999999999999999E-5</c:v>
                </c:pt>
                <c:pt idx="28492">
                  <c:v>2.6999999999999999E-5</c:v>
                </c:pt>
                <c:pt idx="28493">
                  <c:v>2.8E-5</c:v>
                </c:pt>
                <c:pt idx="28494">
                  <c:v>2.8E-5</c:v>
                </c:pt>
                <c:pt idx="28495">
                  <c:v>2.8E-5</c:v>
                </c:pt>
                <c:pt idx="28496">
                  <c:v>2.9E-5</c:v>
                </c:pt>
                <c:pt idx="28497">
                  <c:v>2.9E-5</c:v>
                </c:pt>
                <c:pt idx="28498">
                  <c:v>3.0000000000000001E-5</c:v>
                </c:pt>
                <c:pt idx="28499">
                  <c:v>3.0000000000000001E-5</c:v>
                </c:pt>
                <c:pt idx="28500">
                  <c:v>3.0000000000000001E-5</c:v>
                </c:pt>
                <c:pt idx="28501">
                  <c:v>3.0000000000000001E-5</c:v>
                </c:pt>
                <c:pt idx="28502">
                  <c:v>3.1000000000000001E-5</c:v>
                </c:pt>
                <c:pt idx="28503">
                  <c:v>3.1000000000000001E-5</c:v>
                </c:pt>
                <c:pt idx="28504">
                  <c:v>3.1000000000000001E-5</c:v>
                </c:pt>
                <c:pt idx="28505">
                  <c:v>3.1000000000000001E-5</c:v>
                </c:pt>
                <c:pt idx="28506">
                  <c:v>3.1000000000000001E-5</c:v>
                </c:pt>
                <c:pt idx="28507">
                  <c:v>3.1000000000000001E-5</c:v>
                </c:pt>
                <c:pt idx="28508">
                  <c:v>3.1000000000000001E-5</c:v>
                </c:pt>
                <c:pt idx="28509">
                  <c:v>3.1000000000000001E-5</c:v>
                </c:pt>
                <c:pt idx="28510">
                  <c:v>3.1000000000000001E-5</c:v>
                </c:pt>
                <c:pt idx="28511">
                  <c:v>3.1000000000000001E-5</c:v>
                </c:pt>
                <c:pt idx="28512">
                  <c:v>3.0000000000000001E-5</c:v>
                </c:pt>
                <c:pt idx="28513">
                  <c:v>3.0000000000000001E-5</c:v>
                </c:pt>
                <c:pt idx="28514">
                  <c:v>3.0000000000000001E-5</c:v>
                </c:pt>
                <c:pt idx="28515">
                  <c:v>3.0000000000000001E-5</c:v>
                </c:pt>
                <c:pt idx="28516">
                  <c:v>2.9E-5</c:v>
                </c:pt>
                <c:pt idx="28517">
                  <c:v>2.9E-5</c:v>
                </c:pt>
                <c:pt idx="28518">
                  <c:v>2.8E-5</c:v>
                </c:pt>
                <c:pt idx="28519">
                  <c:v>2.8E-5</c:v>
                </c:pt>
                <c:pt idx="28520">
                  <c:v>2.8E-5</c:v>
                </c:pt>
                <c:pt idx="28521">
                  <c:v>2.6999999999999999E-5</c:v>
                </c:pt>
                <c:pt idx="28522">
                  <c:v>2.6999999999999999E-5</c:v>
                </c:pt>
                <c:pt idx="28523">
                  <c:v>2.5999999999999998E-5</c:v>
                </c:pt>
                <c:pt idx="28524">
                  <c:v>2.5000000000000001E-5</c:v>
                </c:pt>
                <c:pt idx="28525">
                  <c:v>2.5000000000000001E-5</c:v>
                </c:pt>
                <c:pt idx="28526">
                  <c:v>2.4000000000000001E-5</c:v>
                </c:pt>
                <c:pt idx="28527">
                  <c:v>2.4000000000000001E-5</c:v>
                </c:pt>
                <c:pt idx="28528">
                  <c:v>2.3E-5</c:v>
                </c:pt>
                <c:pt idx="28529">
                  <c:v>2.1999999999999999E-5</c:v>
                </c:pt>
                <c:pt idx="28530">
                  <c:v>2.1999999999999999E-5</c:v>
                </c:pt>
                <c:pt idx="28531">
                  <c:v>2.0999999999999999E-5</c:v>
                </c:pt>
                <c:pt idx="28532">
                  <c:v>2.0999999999999999E-5</c:v>
                </c:pt>
                <c:pt idx="28533">
                  <c:v>2.0000000000000002E-5</c:v>
                </c:pt>
                <c:pt idx="28534">
                  <c:v>1.9000000000000001E-5</c:v>
                </c:pt>
                <c:pt idx="28535">
                  <c:v>1.9000000000000001E-5</c:v>
                </c:pt>
                <c:pt idx="28536">
                  <c:v>1.8E-5</c:v>
                </c:pt>
                <c:pt idx="28537">
                  <c:v>1.8E-5</c:v>
                </c:pt>
                <c:pt idx="28538">
                  <c:v>1.7E-5</c:v>
                </c:pt>
                <c:pt idx="28539">
                  <c:v>1.7E-5</c:v>
                </c:pt>
                <c:pt idx="28540">
                  <c:v>1.5999999999999999E-5</c:v>
                </c:pt>
                <c:pt idx="28541">
                  <c:v>1.5999999999999999E-5</c:v>
                </c:pt>
                <c:pt idx="28542">
                  <c:v>1.5999999999999999E-5</c:v>
                </c:pt>
                <c:pt idx="28543">
                  <c:v>1.5E-5</c:v>
                </c:pt>
                <c:pt idx="28544">
                  <c:v>1.5E-5</c:v>
                </c:pt>
                <c:pt idx="28545">
                  <c:v>1.5E-5</c:v>
                </c:pt>
                <c:pt idx="28546">
                  <c:v>1.5E-5</c:v>
                </c:pt>
                <c:pt idx="28547">
                  <c:v>1.5E-5</c:v>
                </c:pt>
                <c:pt idx="28548">
                  <c:v>1.5E-5</c:v>
                </c:pt>
                <c:pt idx="28549">
                  <c:v>1.5E-5</c:v>
                </c:pt>
                <c:pt idx="28550">
                  <c:v>1.5E-5</c:v>
                </c:pt>
                <c:pt idx="28551">
                  <c:v>1.5999999999999999E-5</c:v>
                </c:pt>
                <c:pt idx="28552">
                  <c:v>1.5999999999999999E-5</c:v>
                </c:pt>
                <c:pt idx="28553">
                  <c:v>1.5999999999999999E-5</c:v>
                </c:pt>
                <c:pt idx="28554">
                  <c:v>1.7E-5</c:v>
                </c:pt>
                <c:pt idx="28555">
                  <c:v>1.7E-5</c:v>
                </c:pt>
                <c:pt idx="28556">
                  <c:v>1.8E-5</c:v>
                </c:pt>
                <c:pt idx="28557">
                  <c:v>1.8E-5</c:v>
                </c:pt>
                <c:pt idx="28558">
                  <c:v>1.9000000000000001E-5</c:v>
                </c:pt>
                <c:pt idx="28559">
                  <c:v>2.0000000000000002E-5</c:v>
                </c:pt>
                <c:pt idx="28560">
                  <c:v>2.0999999999999999E-5</c:v>
                </c:pt>
                <c:pt idx="28561">
                  <c:v>2.0999999999999999E-5</c:v>
                </c:pt>
                <c:pt idx="28562">
                  <c:v>2.1999999999999999E-5</c:v>
                </c:pt>
                <c:pt idx="28563">
                  <c:v>2.3E-5</c:v>
                </c:pt>
                <c:pt idx="28564">
                  <c:v>2.4000000000000001E-5</c:v>
                </c:pt>
                <c:pt idx="28565">
                  <c:v>2.5000000000000001E-5</c:v>
                </c:pt>
                <c:pt idx="28566">
                  <c:v>2.5999999999999998E-5</c:v>
                </c:pt>
                <c:pt idx="28567">
                  <c:v>2.6999999999999999E-5</c:v>
                </c:pt>
                <c:pt idx="28568">
                  <c:v>2.8E-5</c:v>
                </c:pt>
                <c:pt idx="28569">
                  <c:v>2.9E-5</c:v>
                </c:pt>
                <c:pt idx="28570">
                  <c:v>3.0000000000000001E-5</c:v>
                </c:pt>
                <c:pt idx="28571">
                  <c:v>3.0000000000000001E-5</c:v>
                </c:pt>
                <c:pt idx="28572">
                  <c:v>3.1000000000000001E-5</c:v>
                </c:pt>
                <c:pt idx="28573">
                  <c:v>3.1999999999999999E-5</c:v>
                </c:pt>
                <c:pt idx="28574">
                  <c:v>3.3000000000000003E-5</c:v>
                </c:pt>
                <c:pt idx="28575">
                  <c:v>3.4E-5</c:v>
                </c:pt>
                <c:pt idx="28576">
                  <c:v>3.4999999999999997E-5</c:v>
                </c:pt>
                <c:pt idx="28577">
                  <c:v>3.6000000000000001E-5</c:v>
                </c:pt>
                <c:pt idx="28578">
                  <c:v>3.6000000000000001E-5</c:v>
                </c:pt>
                <c:pt idx="28579">
                  <c:v>3.6999999999999998E-5</c:v>
                </c:pt>
                <c:pt idx="28580">
                  <c:v>3.8000000000000002E-5</c:v>
                </c:pt>
                <c:pt idx="28581">
                  <c:v>3.8000000000000002E-5</c:v>
                </c:pt>
                <c:pt idx="28582">
                  <c:v>3.8999999999999999E-5</c:v>
                </c:pt>
                <c:pt idx="28583">
                  <c:v>4.0000000000000003E-5</c:v>
                </c:pt>
                <c:pt idx="28584">
                  <c:v>4.0000000000000003E-5</c:v>
                </c:pt>
                <c:pt idx="28585">
                  <c:v>4.0000000000000003E-5</c:v>
                </c:pt>
                <c:pt idx="28586">
                  <c:v>4.1E-5</c:v>
                </c:pt>
                <c:pt idx="28587">
                  <c:v>4.1E-5</c:v>
                </c:pt>
                <c:pt idx="28588">
                  <c:v>4.1E-5</c:v>
                </c:pt>
                <c:pt idx="28589">
                  <c:v>4.1E-5</c:v>
                </c:pt>
                <c:pt idx="28590">
                  <c:v>4.1E-5</c:v>
                </c:pt>
                <c:pt idx="28591">
                  <c:v>4.1E-5</c:v>
                </c:pt>
                <c:pt idx="28592">
                  <c:v>4.1E-5</c:v>
                </c:pt>
                <c:pt idx="28593">
                  <c:v>4.1E-5</c:v>
                </c:pt>
                <c:pt idx="28594">
                  <c:v>4.1E-5</c:v>
                </c:pt>
                <c:pt idx="28595">
                  <c:v>4.1E-5</c:v>
                </c:pt>
                <c:pt idx="28596">
                  <c:v>4.0000000000000003E-5</c:v>
                </c:pt>
                <c:pt idx="28597">
                  <c:v>4.0000000000000003E-5</c:v>
                </c:pt>
                <c:pt idx="28598">
                  <c:v>3.8999999999999999E-5</c:v>
                </c:pt>
                <c:pt idx="28599">
                  <c:v>3.8999999999999999E-5</c:v>
                </c:pt>
                <c:pt idx="28600">
                  <c:v>3.8000000000000002E-5</c:v>
                </c:pt>
                <c:pt idx="28601">
                  <c:v>3.8000000000000002E-5</c:v>
                </c:pt>
                <c:pt idx="28602">
                  <c:v>3.6999999999999998E-5</c:v>
                </c:pt>
                <c:pt idx="28603">
                  <c:v>3.6000000000000001E-5</c:v>
                </c:pt>
                <c:pt idx="28604">
                  <c:v>3.4999999999999997E-5</c:v>
                </c:pt>
                <c:pt idx="28605">
                  <c:v>3.4E-5</c:v>
                </c:pt>
                <c:pt idx="28606">
                  <c:v>3.4E-5</c:v>
                </c:pt>
                <c:pt idx="28607">
                  <c:v>3.3000000000000003E-5</c:v>
                </c:pt>
                <c:pt idx="28608">
                  <c:v>3.1999999999999999E-5</c:v>
                </c:pt>
                <c:pt idx="28609">
                  <c:v>3.0000000000000001E-5</c:v>
                </c:pt>
                <c:pt idx="28610">
                  <c:v>2.9E-5</c:v>
                </c:pt>
                <c:pt idx="28611">
                  <c:v>2.8E-5</c:v>
                </c:pt>
                <c:pt idx="28612">
                  <c:v>2.6999999999999999E-5</c:v>
                </c:pt>
                <c:pt idx="28613">
                  <c:v>2.5999999999999998E-5</c:v>
                </c:pt>
                <c:pt idx="28614">
                  <c:v>2.5000000000000001E-5</c:v>
                </c:pt>
                <c:pt idx="28615">
                  <c:v>2.4000000000000001E-5</c:v>
                </c:pt>
                <c:pt idx="28616">
                  <c:v>2.1999999999999999E-5</c:v>
                </c:pt>
                <c:pt idx="28617">
                  <c:v>2.0999999999999999E-5</c:v>
                </c:pt>
                <c:pt idx="28618">
                  <c:v>2.0000000000000002E-5</c:v>
                </c:pt>
                <c:pt idx="28619">
                  <c:v>1.9000000000000001E-5</c:v>
                </c:pt>
                <c:pt idx="28620">
                  <c:v>1.8E-5</c:v>
                </c:pt>
                <c:pt idx="28621">
                  <c:v>1.5999999999999999E-5</c:v>
                </c:pt>
                <c:pt idx="28622">
                  <c:v>1.5E-5</c:v>
                </c:pt>
                <c:pt idx="28623">
                  <c:v>1.4E-5</c:v>
                </c:pt>
                <c:pt idx="28624">
                  <c:v>1.2999999999999999E-5</c:v>
                </c:pt>
                <c:pt idx="28625">
                  <c:v>1.2E-5</c:v>
                </c:pt>
                <c:pt idx="28626">
                  <c:v>1.1E-5</c:v>
                </c:pt>
                <c:pt idx="28627">
                  <c:v>1.0000000000000001E-5</c:v>
                </c:pt>
                <c:pt idx="28628">
                  <c:v>9.0000000000000002E-6</c:v>
                </c:pt>
                <c:pt idx="28629">
                  <c:v>7.9999999999999996E-6</c:v>
                </c:pt>
                <c:pt idx="28630">
                  <c:v>7.9999999999999996E-6</c:v>
                </c:pt>
                <c:pt idx="28631">
                  <c:v>6.9999999999999999E-6</c:v>
                </c:pt>
                <c:pt idx="28632">
                  <c:v>6.9999999999999999E-6</c:v>
                </c:pt>
                <c:pt idx="28633">
                  <c:v>6.9999999999999999E-6</c:v>
                </c:pt>
                <c:pt idx="28634">
                  <c:v>6.9999999999999999E-6</c:v>
                </c:pt>
                <c:pt idx="28635">
                  <c:v>6.9999999999999999E-6</c:v>
                </c:pt>
                <c:pt idx="28636">
                  <c:v>6.9999999999999999E-6</c:v>
                </c:pt>
                <c:pt idx="28637">
                  <c:v>7.9999999999999996E-6</c:v>
                </c:pt>
                <c:pt idx="28638">
                  <c:v>7.9999999999999996E-6</c:v>
                </c:pt>
                <c:pt idx="28639">
                  <c:v>7.9999999999999996E-6</c:v>
                </c:pt>
                <c:pt idx="28640">
                  <c:v>9.0000000000000002E-6</c:v>
                </c:pt>
                <c:pt idx="28641">
                  <c:v>9.0000000000000002E-6</c:v>
                </c:pt>
                <c:pt idx="28642">
                  <c:v>1.0000000000000001E-5</c:v>
                </c:pt>
                <c:pt idx="28643">
                  <c:v>1.0000000000000001E-5</c:v>
                </c:pt>
                <c:pt idx="28644">
                  <c:v>1.1E-5</c:v>
                </c:pt>
                <c:pt idx="28645">
                  <c:v>1.1E-5</c:v>
                </c:pt>
                <c:pt idx="28646">
                  <c:v>1.2E-5</c:v>
                </c:pt>
                <c:pt idx="28647">
                  <c:v>1.2E-5</c:v>
                </c:pt>
                <c:pt idx="28648">
                  <c:v>1.2999999999999999E-5</c:v>
                </c:pt>
                <c:pt idx="28649">
                  <c:v>1.2999999999999999E-5</c:v>
                </c:pt>
                <c:pt idx="28650">
                  <c:v>1.2999999999999999E-5</c:v>
                </c:pt>
                <c:pt idx="28651">
                  <c:v>1.4E-5</c:v>
                </c:pt>
                <c:pt idx="28652">
                  <c:v>1.4E-5</c:v>
                </c:pt>
                <c:pt idx="28653">
                  <c:v>1.4E-5</c:v>
                </c:pt>
                <c:pt idx="28654">
                  <c:v>1.5E-5</c:v>
                </c:pt>
                <c:pt idx="28655">
                  <c:v>1.5E-5</c:v>
                </c:pt>
                <c:pt idx="28656">
                  <c:v>1.5E-5</c:v>
                </c:pt>
                <c:pt idx="28657">
                  <c:v>1.5E-5</c:v>
                </c:pt>
                <c:pt idx="28658">
                  <c:v>1.5999999999999999E-5</c:v>
                </c:pt>
                <c:pt idx="28659">
                  <c:v>1.5999999999999999E-5</c:v>
                </c:pt>
                <c:pt idx="28660">
                  <c:v>1.5999999999999999E-5</c:v>
                </c:pt>
                <c:pt idx="28661">
                  <c:v>1.5999999999999999E-5</c:v>
                </c:pt>
                <c:pt idx="28662">
                  <c:v>1.7E-5</c:v>
                </c:pt>
                <c:pt idx="28663">
                  <c:v>1.7E-5</c:v>
                </c:pt>
                <c:pt idx="28664">
                  <c:v>1.7E-5</c:v>
                </c:pt>
                <c:pt idx="28665">
                  <c:v>1.7E-5</c:v>
                </c:pt>
                <c:pt idx="28666">
                  <c:v>1.7E-5</c:v>
                </c:pt>
                <c:pt idx="28667">
                  <c:v>1.8E-5</c:v>
                </c:pt>
                <c:pt idx="28668">
                  <c:v>1.8E-5</c:v>
                </c:pt>
                <c:pt idx="28669">
                  <c:v>1.8E-5</c:v>
                </c:pt>
                <c:pt idx="28670">
                  <c:v>1.8E-5</c:v>
                </c:pt>
                <c:pt idx="28671">
                  <c:v>1.9000000000000001E-5</c:v>
                </c:pt>
                <c:pt idx="28672">
                  <c:v>1.9000000000000001E-5</c:v>
                </c:pt>
                <c:pt idx="28673">
                  <c:v>1.9000000000000001E-5</c:v>
                </c:pt>
                <c:pt idx="28674">
                  <c:v>1.9000000000000001E-5</c:v>
                </c:pt>
                <c:pt idx="28675">
                  <c:v>2.0000000000000002E-5</c:v>
                </c:pt>
                <c:pt idx="28676">
                  <c:v>2.0000000000000002E-5</c:v>
                </c:pt>
                <c:pt idx="28677">
                  <c:v>2.0000000000000002E-5</c:v>
                </c:pt>
                <c:pt idx="28678">
                  <c:v>2.0000000000000002E-5</c:v>
                </c:pt>
                <c:pt idx="28679">
                  <c:v>2.0999999999999999E-5</c:v>
                </c:pt>
                <c:pt idx="28680">
                  <c:v>2.0999999999999999E-5</c:v>
                </c:pt>
                <c:pt idx="28681">
                  <c:v>2.0999999999999999E-5</c:v>
                </c:pt>
                <c:pt idx="28682">
                  <c:v>2.1999999999999999E-5</c:v>
                </c:pt>
                <c:pt idx="28683">
                  <c:v>2.1999999999999999E-5</c:v>
                </c:pt>
                <c:pt idx="28684">
                  <c:v>2.1999999999999999E-5</c:v>
                </c:pt>
                <c:pt idx="28685">
                  <c:v>2.3E-5</c:v>
                </c:pt>
                <c:pt idx="28686">
                  <c:v>2.3E-5</c:v>
                </c:pt>
                <c:pt idx="28687">
                  <c:v>2.3E-5</c:v>
                </c:pt>
                <c:pt idx="28688">
                  <c:v>2.4000000000000001E-5</c:v>
                </c:pt>
                <c:pt idx="28689">
                  <c:v>2.4000000000000001E-5</c:v>
                </c:pt>
                <c:pt idx="28690">
                  <c:v>2.4000000000000001E-5</c:v>
                </c:pt>
                <c:pt idx="28691">
                  <c:v>2.5000000000000001E-5</c:v>
                </c:pt>
                <c:pt idx="28692">
                  <c:v>2.5000000000000001E-5</c:v>
                </c:pt>
                <c:pt idx="28693">
                  <c:v>2.5000000000000001E-5</c:v>
                </c:pt>
                <c:pt idx="28694">
                  <c:v>2.5999999999999998E-5</c:v>
                </c:pt>
                <c:pt idx="28695">
                  <c:v>2.5999999999999998E-5</c:v>
                </c:pt>
                <c:pt idx="28696">
                  <c:v>2.5999999999999998E-5</c:v>
                </c:pt>
                <c:pt idx="28697">
                  <c:v>2.5999999999999998E-5</c:v>
                </c:pt>
                <c:pt idx="28698">
                  <c:v>2.6999999999999999E-5</c:v>
                </c:pt>
                <c:pt idx="28699">
                  <c:v>2.6999999999999999E-5</c:v>
                </c:pt>
                <c:pt idx="28700">
                  <c:v>2.6999999999999999E-5</c:v>
                </c:pt>
                <c:pt idx="28701">
                  <c:v>2.6999999999999999E-5</c:v>
                </c:pt>
                <c:pt idx="28702">
                  <c:v>2.6999999999999999E-5</c:v>
                </c:pt>
                <c:pt idx="28703">
                  <c:v>2.6999999999999999E-5</c:v>
                </c:pt>
                <c:pt idx="28704">
                  <c:v>2.6999999999999999E-5</c:v>
                </c:pt>
                <c:pt idx="28705">
                  <c:v>2.6999999999999999E-5</c:v>
                </c:pt>
                <c:pt idx="28706">
                  <c:v>2.6999999999999999E-5</c:v>
                </c:pt>
                <c:pt idx="28707">
                  <c:v>2.6999999999999999E-5</c:v>
                </c:pt>
                <c:pt idx="28708">
                  <c:v>2.6999999999999999E-5</c:v>
                </c:pt>
                <c:pt idx="28709">
                  <c:v>2.6999999999999999E-5</c:v>
                </c:pt>
                <c:pt idx="28710">
                  <c:v>2.6999999999999999E-5</c:v>
                </c:pt>
                <c:pt idx="28711">
                  <c:v>2.6999999999999999E-5</c:v>
                </c:pt>
                <c:pt idx="28712">
                  <c:v>2.6999999999999999E-5</c:v>
                </c:pt>
                <c:pt idx="28713">
                  <c:v>2.5999999999999998E-5</c:v>
                </c:pt>
                <c:pt idx="28714">
                  <c:v>2.5999999999999998E-5</c:v>
                </c:pt>
                <c:pt idx="28715">
                  <c:v>2.5999999999999998E-5</c:v>
                </c:pt>
                <c:pt idx="28716">
                  <c:v>2.5000000000000001E-5</c:v>
                </c:pt>
                <c:pt idx="28717">
                  <c:v>2.5000000000000001E-5</c:v>
                </c:pt>
                <c:pt idx="28718">
                  <c:v>2.5000000000000001E-5</c:v>
                </c:pt>
                <c:pt idx="28719">
                  <c:v>2.4000000000000001E-5</c:v>
                </c:pt>
                <c:pt idx="28720">
                  <c:v>2.4000000000000001E-5</c:v>
                </c:pt>
                <c:pt idx="28721">
                  <c:v>2.3E-5</c:v>
                </c:pt>
                <c:pt idx="28722">
                  <c:v>2.3E-5</c:v>
                </c:pt>
                <c:pt idx="28723">
                  <c:v>2.1999999999999999E-5</c:v>
                </c:pt>
                <c:pt idx="28724">
                  <c:v>2.0999999999999999E-5</c:v>
                </c:pt>
                <c:pt idx="28725">
                  <c:v>2.0999999999999999E-5</c:v>
                </c:pt>
                <c:pt idx="28726">
                  <c:v>2.0000000000000002E-5</c:v>
                </c:pt>
                <c:pt idx="28727">
                  <c:v>1.9000000000000001E-5</c:v>
                </c:pt>
                <c:pt idx="28728">
                  <c:v>1.9000000000000001E-5</c:v>
                </c:pt>
                <c:pt idx="28729">
                  <c:v>1.8E-5</c:v>
                </c:pt>
                <c:pt idx="28730">
                  <c:v>1.7E-5</c:v>
                </c:pt>
                <c:pt idx="28731">
                  <c:v>1.7E-5</c:v>
                </c:pt>
                <c:pt idx="28732">
                  <c:v>1.5999999999999999E-5</c:v>
                </c:pt>
                <c:pt idx="28733">
                  <c:v>1.5E-5</c:v>
                </c:pt>
                <c:pt idx="28734">
                  <c:v>1.5E-5</c:v>
                </c:pt>
                <c:pt idx="28735">
                  <c:v>1.4E-5</c:v>
                </c:pt>
                <c:pt idx="28736">
                  <c:v>1.4E-5</c:v>
                </c:pt>
                <c:pt idx="28737">
                  <c:v>1.2999999999999999E-5</c:v>
                </c:pt>
                <c:pt idx="28738">
                  <c:v>1.2999999999999999E-5</c:v>
                </c:pt>
                <c:pt idx="28739">
                  <c:v>1.2E-5</c:v>
                </c:pt>
                <c:pt idx="28740">
                  <c:v>1.2E-5</c:v>
                </c:pt>
                <c:pt idx="28741">
                  <c:v>1.2E-5</c:v>
                </c:pt>
                <c:pt idx="28742">
                  <c:v>1.2E-5</c:v>
                </c:pt>
                <c:pt idx="28743">
                  <c:v>1.2E-5</c:v>
                </c:pt>
                <c:pt idx="28744">
                  <c:v>1.2E-5</c:v>
                </c:pt>
                <c:pt idx="28745">
                  <c:v>1.2E-5</c:v>
                </c:pt>
                <c:pt idx="28746">
                  <c:v>1.2E-5</c:v>
                </c:pt>
                <c:pt idx="28747">
                  <c:v>1.2E-5</c:v>
                </c:pt>
                <c:pt idx="28748">
                  <c:v>1.2999999999999999E-5</c:v>
                </c:pt>
                <c:pt idx="28749">
                  <c:v>1.2999999999999999E-5</c:v>
                </c:pt>
                <c:pt idx="28750">
                  <c:v>1.2999999999999999E-5</c:v>
                </c:pt>
                <c:pt idx="28751">
                  <c:v>1.4E-5</c:v>
                </c:pt>
                <c:pt idx="28752">
                  <c:v>1.4E-5</c:v>
                </c:pt>
                <c:pt idx="28753">
                  <c:v>1.5E-5</c:v>
                </c:pt>
                <c:pt idx="28754">
                  <c:v>1.5E-5</c:v>
                </c:pt>
                <c:pt idx="28755">
                  <c:v>1.5999999999999999E-5</c:v>
                </c:pt>
                <c:pt idx="28756">
                  <c:v>1.5999999999999999E-5</c:v>
                </c:pt>
                <c:pt idx="28757">
                  <c:v>1.5999999999999999E-5</c:v>
                </c:pt>
                <c:pt idx="28758">
                  <c:v>1.7E-5</c:v>
                </c:pt>
                <c:pt idx="28759">
                  <c:v>1.7E-5</c:v>
                </c:pt>
                <c:pt idx="28760">
                  <c:v>1.7E-5</c:v>
                </c:pt>
                <c:pt idx="28761">
                  <c:v>1.8E-5</c:v>
                </c:pt>
                <c:pt idx="28762">
                  <c:v>1.8E-5</c:v>
                </c:pt>
                <c:pt idx="28763">
                  <c:v>1.8E-5</c:v>
                </c:pt>
                <c:pt idx="28764">
                  <c:v>1.8E-5</c:v>
                </c:pt>
                <c:pt idx="28765">
                  <c:v>1.9000000000000001E-5</c:v>
                </c:pt>
                <c:pt idx="28766">
                  <c:v>1.9000000000000001E-5</c:v>
                </c:pt>
                <c:pt idx="28767">
                  <c:v>1.9000000000000001E-5</c:v>
                </c:pt>
                <c:pt idx="28768">
                  <c:v>1.9000000000000001E-5</c:v>
                </c:pt>
                <c:pt idx="28769">
                  <c:v>1.9000000000000001E-5</c:v>
                </c:pt>
                <c:pt idx="28770">
                  <c:v>1.9000000000000001E-5</c:v>
                </c:pt>
                <c:pt idx="28771">
                  <c:v>1.9000000000000001E-5</c:v>
                </c:pt>
                <c:pt idx="28772">
                  <c:v>1.9000000000000001E-5</c:v>
                </c:pt>
                <c:pt idx="28773">
                  <c:v>1.9000000000000001E-5</c:v>
                </c:pt>
                <c:pt idx="28774">
                  <c:v>1.9000000000000001E-5</c:v>
                </c:pt>
                <c:pt idx="28775">
                  <c:v>1.9000000000000001E-5</c:v>
                </c:pt>
                <c:pt idx="28776">
                  <c:v>1.9000000000000001E-5</c:v>
                </c:pt>
                <c:pt idx="28777">
                  <c:v>1.9000000000000001E-5</c:v>
                </c:pt>
                <c:pt idx="28778">
                  <c:v>1.8E-5</c:v>
                </c:pt>
                <c:pt idx="28779">
                  <c:v>1.8E-5</c:v>
                </c:pt>
                <c:pt idx="28780">
                  <c:v>1.8E-5</c:v>
                </c:pt>
                <c:pt idx="28781">
                  <c:v>1.8E-5</c:v>
                </c:pt>
                <c:pt idx="28782">
                  <c:v>1.8E-5</c:v>
                </c:pt>
                <c:pt idx="28783">
                  <c:v>1.8E-5</c:v>
                </c:pt>
                <c:pt idx="28784">
                  <c:v>1.7E-5</c:v>
                </c:pt>
                <c:pt idx="28785">
                  <c:v>1.7E-5</c:v>
                </c:pt>
                <c:pt idx="28786">
                  <c:v>1.7E-5</c:v>
                </c:pt>
                <c:pt idx="28787">
                  <c:v>1.7E-5</c:v>
                </c:pt>
                <c:pt idx="28788">
                  <c:v>1.7E-5</c:v>
                </c:pt>
                <c:pt idx="28789">
                  <c:v>1.7E-5</c:v>
                </c:pt>
                <c:pt idx="28790">
                  <c:v>1.7E-5</c:v>
                </c:pt>
                <c:pt idx="28791">
                  <c:v>1.5999999999999999E-5</c:v>
                </c:pt>
                <c:pt idx="28792">
                  <c:v>1.5999999999999999E-5</c:v>
                </c:pt>
                <c:pt idx="28793">
                  <c:v>1.5999999999999999E-5</c:v>
                </c:pt>
                <c:pt idx="28794">
                  <c:v>1.5999999999999999E-5</c:v>
                </c:pt>
                <c:pt idx="28795">
                  <c:v>1.5999999999999999E-5</c:v>
                </c:pt>
                <c:pt idx="28796">
                  <c:v>1.5E-5</c:v>
                </c:pt>
                <c:pt idx="28797">
                  <c:v>1.5E-5</c:v>
                </c:pt>
                <c:pt idx="28798">
                  <c:v>1.5E-5</c:v>
                </c:pt>
                <c:pt idx="28799">
                  <c:v>1.5E-5</c:v>
                </c:pt>
                <c:pt idx="28800">
                  <c:v>1.5E-5</c:v>
                </c:pt>
                <c:pt idx="28801">
                  <c:v>1.4E-5</c:v>
                </c:pt>
                <c:pt idx="28802">
                  <c:v>1.4E-5</c:v>
                </c:pt>
                <c:pt idx="28803">
                  <c:v>1.4E-5</c:v>
                </c:pt>
                <c:pt idx="28804">
                  <c:v>1.2999999999999999E-5</c:v>
                </c:pt>
                <c:pt idx="28805">
                  <c:v>1.2999999999999999E-5</c:v>
                </c:pt>
                <c:pt idx="28806">
                  <c:v>1.2999999999999999E-5</c:v>
                </c:pt>
                <c:pt idx="28807">
                  <c:v>1.2999999999999999E-5</c:v>
                </c:pt>
                <c:pt idx="28808">
                  <c:v>1.2E-5</c:v>
                </c:pt>
                <c:pt idx="28809">
                  <c:v>1.2E-5</c:v>
                </c:pt>
                <c:pt idx="28810">
                  <c:v>1.1E-5</c:v>
                </c:pt>
                <c:pt idx="28811">
                  <c:v>1.1E-5</c:v>
                </c:pt>
                <c:pt idx="28812">
                  <c:v>1.1E-5</c:v>
                </c:pt>
                <c:pt idx="28813">
                  <c:v>1.0000000000000001E-5</c:v>
                </c:pt>
                <c:pt idx="28814">
                  <c:v>1.0000000000000001E-5</c:v>
                </c:pt>
                <c:pt idx="28815">
                  <c:v>1.0000000000000001E-5</c:v>
                </c:pt>
                <c:pt idx="28816">
                  <c:v>9.0000000000000002E-6</c:v>
                </c:pt>
                <c:pt idx="28817">
                  <c:v>9.0000000000000002E-6</c:v>
                </c:pt>
                <c:pt idx="28818">
                  <c:v>7.9999999999999996E-6</c:v>
                </c:pt>
                <c:pt idx="28819">
                  <c:v>7.9999999999999996E-6</c:v>
                </c:pt>
                <c:pt idx="28820">
                  <c:v>7.9999999999999996E-6</c:v>
                </c:pt>
                <c:pt idx="28821">
                  <c:v>6.9999999999999999E-6</c:v>
                </c:pt>
                <c:pt idx="28822">
                  <c:v>6.9999999999999999E-6</c:v>
                </c:pt>
                <c:pt idx="28823">
                  <c:v>6.0000000000000002E-6</c:v>
                </c:pt>
                <c:pt idx="28824">
                  <c:v>6.0000000000000002E-6</c:v>
                </c:pt>
                <c:pt idx="28825">
                  <c:v>6.0000000000000002E-6</c:v>
                </c:pt>
                <c:pt idx="28826">
                  <c:v>5.0000000000000004E-6</c:v>
                </c:pt>
                <c:pt idx="28827">
                  <c:v>5.0000000000000004E-6</c:v>
                </c:pt>
                <c:pt idx="28828">
                  <c:v>3.9999999999999998E-6</c:v>
                </c:pt>
                <c:pt idx="28829">
                  <c:v>3.9999999999999998E-6</c:v>
                </c:pt>
                <c:pt idx="28830">
                  <c:v>3.9999999999999998E-6</c:v>
                </c:pt>
                <c:pt idx="28831">
                  <c:v>3.0000000000000001E-6</c:v>
                </c:pt>
                <c:pt idx="28832">
                  <c:v>3.0000000000000001E-6</c:v>
                </c:pt>
                <c:pt idx="28833">
                  <c:v>3.0000000000000001E-6</c:v>
                </c:pt>
                <c:pt idx="28834">
                  <c:v>3.0000000000000001E-6</c:v>
                </c:pt>
                <c:pt idx="28835">
                  <c:v>3.0000000000000001E-6</c:v>
                </c:pt>
                <c:pt idx="28836">
                  <c:v>3.0000000000000001E-6</c:v>
                </c:pt>
                <c:pt idx="28837">
                  <c:v>3.0000000000000001E-6</c:v>
                </c:pt>
                <c:pt idx="28838">
                  <c:v>3.0000000000000001E-6</c:v>
                </c:pt>
                <c:pt idx="28839">
                  <c:v>3.0000000000000001E-6</c:v>
                </c:pt>
                <c:pt idx="28840">
                  <c:v>3.0000000000000001E-6</c:v>
                </c:pt>
                <c:pt idx="28841">
                  <c:v>3.9999999999999998E-6</c:v>
                </c:pt>
                <c:pt idx="28842">
                  <c:v>3.9999999999999998E-6</c:v>
                </c:pt>
                <c:pt idx="28843">
                  <c:v>3.9999999999999998E-6</c:v>
                </c:pt>
                <c:pt idx="28844">
                  <c:v>3.9999999999999998E-6</c:v>
                </c:pt>
                <c:pt idx="28845">
                  <c:v>5.0000000000000004E-6</c:v>
                </c:pt>
                <c:pt idx="28846">
                  <c:v>5.0000000000000004E-6</c:v>
                </c:pt>
                <c:pt idx="28847">
                  <c:v>6.0000000000000002E-6</c:v>
                </c:pt>
                <c:pt idx="28848">
                  <c:v>6.0000000000000002E-6</c:v>
                </c:pt>
                <c:pt idx="28849">
                  <c:v>6.0000000000000002E-6</c:v>
                </c:pt>
                <c:pt idx="28850">
                  <c:v>6.9999999999999999E-6</c:v>
                </c:pt>
                <c:pt idx="28851">
                  <c:v>6.9999999999999999E-6</c:v>
                </c:pt>
                <c:pt idx="28852">
                  <c:v>6.9999999999999999E-6</c:v>
                </c:pt>
                <c:pt idx="28853">
                  <c:v>7.9999999999999996E-6</c:v>
                </c:pt>
                <c:pt idx="28854">
                  <c:v>7.9999999999999996E-6</c:v>
                </c:pt>
                <c:pt idx="28855">
                  <c:v>7.9999999999999996E-6</c:v>
                </c:pt>
                <c:pt idx="28856">
                  <c:v>9.0000000000000002E-6</c:v>
                </c:pt>
                <c:pt idx="28857">
                  <c:v>9.0000000000000002E-6</c:v>
                </c:pt>
                <c:pt idx="28858">
                  <c:v>9.0000000000000002E-6</c:v>
                </c:pt>
                <c:pt idx="28859">
                  <c:v>1.0000000000000001E-5</c:v>
                </c:pt>
                <c:pt idx="28860">
                  <c:v>1.0000000000000001E-5</c:v>
                </c:pt>
                <c:pt idx="28861">
                  <c:v>1.0000000000000001E-5</c:v>
                </c:pt>
                <c:pt idx="28862">
                  <c:v>1.0000000000000001E-5</c:v>
                </c:pt>
                <c:pt idx="28863">
                  <c:v>1.0000000000000001E-5</c:v>
                </c:pt>
                <c:pt idx="28864">
                  <c:v>1.1E-5</c:v>
                </c:pt>
                <c:pt idx="28865">
                  <c:v>1.1E-5</c:v>
                </c:pt>
                <c:pt idx="28866">
                  <c:v>1.1E-5</c:v>
                </c:pt>
                <c:pt idx="28867">
                  <c:v>1.1E-5</c:v>
                </c:pt>
                <c:pt idx="28868">
                  <c:v>1.1E-5</c:v>
                </c:pt>
                <c:pt idx="28869">
                  <c:v>1.1E-5</c:v>
                </c:pt>
                <c:pt idx="28870">
                  <c:v>1.2E-5</c:v>
                </c:pt>
                <c:pt idx="28871">
                  <c:v>1.2E-5</c:v>
                </c:pt>
                <c:pt idx="28872">
                  <c:v>1.2E-5</c:v>
                </c:pt>
                <c:pt idx="28873">
                  <c:v>1.2E-5</c:v>
                </c:pt>
                <c:pt idx="28874">
                  <c:v>1.2E-5</c:v>
                </c:pt>
                <c:pt idx="28875">
                  <c:v>1.2E-5</c:v>
                </c:pt>
                <c:pt idx="28876">
                  <c:v>1.2E-5</c:v>
                </c:pt>
                <c:pt idx="28877">
                  <c:v>1.2E-5</c:v>
                </c:pt>
                <c:pt idx="28878">
                  <c:v>1.2E-5</c:v>
                </c:pt>
                <c:pt idx="28879">
                  <c:v>1.2E-5</c:v>
                </c:pt>
                <c:pt idx="28880">
                  <c:v>1.2E-5</c:v>
                </c:pt>
                <c:pt idx="28881">
                  <c:v>1.2E-5</c:v>
                </c:pt>
                <c:pt idx="28882">
                  <c:v>1.2E-5</c:v>
                </c:pt>
                <c:pt idx="28883">
                  <c:v>1.2999999999999999E-5</c:v>
                </c:pt>
                <c:pt idx="28884">
                  <c:v>1.2999999999999999E-5</c:v>
                </c:pt>
                <c:pt idx="28885">
                  <c:v>1.2999999999999999E-5</c:v>
                </c:pt>
                <c:pt idx="28886">
                  <c:v>1.2999999999999999E-5</c:v>
                </c:pt>
                <c:pt idx="28887">
                  <c:v>1.2999999999999999E-5</c:v>
                </c:pt>
                <c:pt idx="28888">
                  <c:v>1.2999999999999999E-5</c:v>
                </c:pt>
                <c:pt idx="28889">
                  <c:v>1.2999999999999999E-5</c:v>
                </c:pt>
                <c:pt idx="28890">
                  <c:v>1.2999999999999999E-5</c:v>
                </c:pt>
                <c:pt idx="28891">
                  <c:v>1.2999999999999999E-5</c:v>
                </c:pt>
                <c:pt idx="28892">
                  <c:v>1.4E-5</c:v>
                </c:pt>
                <c:pt idx="28893">
                  <c:v>1.4E-5</c:v>
                </c:pt>
                <c:pt idx="28894">
                  <c:v>1.4E-5</c:v>
                </c:pt>
                <c:pt idx="28895">
                  <c:v>1.4E-5</c:v>
                </c:pt>
                <c:pt idx="28896">
                  <c:v>1.4E-5</c:v>
                </c:pt>
                <c:pt idx="28897">
                  <c:v>1.4E-5</c:v>
                </c:pt>
                <c:pt idx="28898">
                  <c:v>1.4E-5</c:v>
                </c:pt>
                <c:pt idx="28899">
                  <c:v>1.4E-5</c:v>
                </c:pt>
                <c:pt idx="28900">
                  <c:v>1.4E-5</c:v>
                </c:pt>
                <c:pt idx="28901">
                  <c:v>1.5E-5</c:v>
                </c:pt>
                <c:pt idx="28902">
                  <c:v>1.5E-5</c:v>
                </c:pt>
                <c:pt idx="28903">
                  <c:v>1.5E-5</c:v>
                </c:pt>
                <c:pt idx="28904">
                  <c:v>1.5E-5</c:v>
                </c:pt>
                <c:pt idx="28905">
                  <c:v>1.5E-5</c:v>
                </c:pt>
                <c:pt idx="28906">
                  <c:v>1.5E-5</c:v>
                </c:pt>
                <c:pt idx="28907">
                  <c:v>1.5E-5</c:v>
                </c:pt>
                <c:pt idx="28908">
                  <c:v>1.4E-5</c:v>
                </c:pt>
                <c:pt idx="28909">
                  <c:v>1.4E-5</c:v>
                </c:pt>
                <c:pt idx="28910">
                  <c:v>1.4E-5</c:v>
                </c:pt>
                <c:pt idx="28911">
                  <c:v>1.4E-5</c:v>
                </c:pt>
                <c:pt idx="28912">
                  <c:v>1.4E-5</c:v>
                </c:pt>
                <c:pt idx="28913">
                  <c:v>1.4E-5</c:v>
                </c:pt>
                <c:pt idx="28914">
                  <c:v>1.4E-5</c:v>
                </c:pt>
                <c:pt idx="28915">
                  <c:v>1.4E-5</c:v>
                </c:pt>
                <c:pt idx="28916">
                  <c:v>1.2999999999999999E-5</c:v>
                </c:pt>
                <c:pt idx="28917">
                  <c:v>1.2999999999999999E-5</c:v>
                </c:pt>
                <c:pt idx="28918">
                  <c:v>1.2999999999999999E-5</c:v>
                </c:pt>
                <c:pt idx="28919">
                  <c:v>1.2999999999999999E-5</c:v>
                </c:pt>
                <c:pt idx="28920">
                  <c:v>1.2999999999999999E-5</c:v>
                </c:pt>
                <c:pt idx="28921">
                  <c:v>1.2999999999999999E-5</c:v>
                </c:pt>
                <c:pt idx="28922">
                  <c:v>1.2999999999999999E-5</c:v>
                </c:pt>
                <c:pt idx="28923">
                  <c:v>1.2999999999999999E-5</c:v>
                </c:pt>
                <c:pt idx="28924">
                  <c:v>1.2999999999999999E-5</c:v>
                </c:pt>
                <c:pt idx="28925">
                  <c:v>1.2999999999999999E-5</c:v>
                </c:pt>
                <c:pt idx="28926">
                  <c:v>1.2999999999999999E-5</c:v>
                </c:pt>
                <c:pt idx="28927">
                  <c:v>1.2999999999999999E-5</c:v>
                </c:pt>
                <c:pt idx="28928">
                  <c:v>1.2999999999999999E-5</c:v>
                </c:pt>
                <c:pt idx="28929">
                  <c:v>1.2999999999999999E-5</c:v>
                </c:pt>
                <c:pt idx="28930">
                  <c:v>1.4E-5</c:v>
                </c:pt>
                <c:pt idx="28931">
                  <c:v>1.4E-5</c:v>
                </c:pt>
                <c:pt idx="28932">
                  <c:v>1.4E-5</c:v>
                </c:pt>
                <c:pt idx="28933">
                  <c:v>1.4E-5</c:v>
                </c:pt>
                <c:pt idx="28934">
                  <c:v>1.5E-5</c:v>
                </c:pt>
                <c:pt idx="28935">
                  <c:v>1.5E-5</c:v>
                </c:pt>
                <c:pt idx="28936">
                  <c:v>1.5E-5</c:v>
                </c:pt>
                <c:pt idx="28937">
                  <c:v>1.5999999999999999E-5</c:v>
                </c:pt>
                <c:pt idx="28938">
                  <c:v>1.5999999999999999E-5</c:v>
                </c:pt>
                <c:pt idx="28939">
                  <c:v>1.5999999999999999E-5</c:v>
                </c:pt>
                <c:pt idx="28940">
                  <c:v>1.7E-5</c:v>
                </c:pt>
                <c:pt idx="28941">
                  <c:v>1.7E-5</c:v>
                </c:pt>
                <c:pt idx="28942">
                  <c:v>1.7E-5</c:v>
                </c:pt>
                <c:pt idx="28943">
                  <c:v>1.7E-5</c:v>
                </c:pt>
                <c:pt idx="28944">
                  <c:v>1.8E-5</c:v>
                </c:pt>
                <c:pt idx="28945">
                  <c:v>1.8E-5</c:v>
                </c:pt>
                <c:pt idx="28946">
                  <c:v>1.8E-5</c:v>
                </c:pt>
                <c:pt idx="28947">
                  <c:v>1.8E-5</c:v>
                </c:pt>
                <c:pt idx="28948">
                  <c:v>1.9000000000000001E-5</c:v>
                </c:pt>
                <c:pt idx="28949">
                  <c:v>1.9000000000000001E-5</c:v>
                </c:pt>
                <c:pt idx="28950">
                  <c:v>1.9000000000000001E-5</c:v>
                </c:pt>
                <c:pt idx="28951">
                  <c:v>1.9000000000000001E-5</c:v>
                </c:pt>
                <c:pt idx="28952">
                  <c:v>1.9000000000000001E-5</c:v>
                </c:pt>
                <c:pt idx="28953">
                  <c:v>1.9000000000000001E-5</c:v>
                </c:pt>
                <c:pt idx="28954">
                  <c:v>1.9000000000000001E-5</c:v>
                </c:pt>
                <c:pt idx="28955">
                  <c:v>1.9000000000000001E-5</c:v>
                </c:pt>
                <c:pt idx="28956">
                  <c:v>1.9000000000000001E-5</c:v>
                </c:pt>
                <c:pt idx="28957">
                  <c:v>1.9000000000000001E-5</c:v>
                </c:pt>
                <c:pt idx="28958">
                  <c:v>1.9000000000000001E-5</c:v>
                </c:pt>
                <c:pt idx="28959">
                  <c:v>1.8E-5</c:v>
                </c:pt>
                <c:pt idx="28960">
                  <c:v>1.8E-5</c:v>
                </c:pt>
                <c:pt idx="28961">
                  <c:v>1.8E-5</c:v>
                </c:pt>
                <c:pt idx="28962">
                  <c:v>1.8E-5</c:v>
                </c:pt>
                <c:pt idx="28963">
                  <c:v>1.8E-5</c:v>
                </c:pt>
                <c:pt idx="28964">
                  <c:v>1.7E-5</c:v>
                </c:pt>
                <c:pt idx="28965">
                  <c:v>1.7E-5</c:v>
                </c:pt>
                <c:pt idx="28966">
                  <c:v>1.7E-5</c:v>
                </c:pt>
                <c:pt idx="28967">
                  <c:v>1.7E-5</c:v>
                </c:pt>
                <c:pt idx="28968">
                  <c:v>1.7E-5</c:v>
                </c:pt>
                <c:pt idx="28969">
                  <c:v>1.5999999999999999E-5</c:v>
                </c:pt>
                <c:pt idx="28970">
                  <c:v>1.5999999999999999E-5</c:v>
                </c:pt>
                <c:pt idx="28971">
                  <c:v>1.5999999999999999E-5</c:v>
                </c:pt>
                <c:pt idx="28972">
                  <c:v>1.5999999999999999E-5</c:v>
                </c:pt>
                <c:pt idx="28973">
                  <c:v>1.5999999999999999E-5</c:v>
                </c:pt>
                <c:pt idx="28974">
                  <c:v>1.5999999999999999E-5</c:v>
                </c:pt>
                <c:pt idx="28975">
                  <c:v>1.5999999999999999E-5</c:v>
                </c:pt>
                <c:pt idx="28976">
                  <c:v>1.5999999999999999E-5</c:v>
                </c:pt>
                <c:pt idx="28977">
                  <c:v>1.5999999999999999E-5</c:v>
                </c:pt>
                <c:pt idx="28978">
                  <c:v>1.5999999999999999E-5</c:v>
                </c:pt>
                <c:pt idx="28979">
                  <c:v>1.5999999999999999E-5</c:v>
                </c:pt>
                <c:pt idx="28980">
                  <c:v>1.5999999999999999E-5</c:v>
                </c:pt>
                <c:pt idx="28981">
                  <c:v>1.5999999999999999E-5</c:v>
                </c:pt>
                <c:pt idx="28982">
                  <c:v>1.5999999999999999E-5</c:v>
                </c:pt>
                <c:pt idx="28983">
                  <c:v>1.7E-5</c:v>
                </c:pt>
                <c:pt idx="28984">
                  <c:v>1.7E-5</c:v>
                </c:pt>
                <c:pt idx="28985">
                  <c:v>1.7E-5</c:v>
                </c:pt>
                <c:pt idx="28986">
                  <c:v>1.7E-5</c:v>
                </c:pt>
                <c:pt idx="28987">
                  <c:v>1.8E-5</c:v>
                </c:pt>
                <c:pt idx="28988">
                  <c:v>1.8E-5</c:v>
                </c:pt>
                <c:pt idx="28989">
                  <c:v>1.8E-5</c:v>
                </c:pt>
                <c:pt idx="28990">
                  <c:v>1.9000000000000001E-5</c:v>
                </c:pt>
                <c:pt idx="28991">
                  <c:v>1.9000000000000001E-5</c:v>
                </c:pt>
                <c:pt idx="28992">
                  <c:v>1.9000000000000001E-5</c:v>
                </c:pt>
                <c:pt idx="28993">
                  <c:v>1.9000000000000001E-5</c:v>
                </c:pt>
                <c:pt idx="28994">
                  <c:v>2.0000000000000002E-5</c:v>
                </c:pt>
                <c:pt idx="28995">
                  <c:v>2.0000000000000002E-5</c:v>
                </c:pt>
                <c:pt idx="28996">
                  <c:v>2.0000000000000002E-5</c:v>
                </c:pt>
                <c:pt idx="28997">
                  <c:v>2.0000000000000002E-5</c:v>
                </c:pt>
                <c:pt idx="28998">
                  <c:v>2.0000000000000002E-5</c:v>
                </c:pt>
                <c:pt idx="28999">
                  <c:v>2.0000000000000002E-5</c:v>
                </c:pt>
                <c:pt idx="29000">
                  <c:v>2.0000000000000002E-5</c:v>
                </c:pt>
                <c:pt idx="29001">
                  <c:v>2.0999999999999999E-5</c:v>
                </c:pt>
                <c:pt idx="29002">
                  <c:v>2.0999999999999999E-5</c:v>
                </c:pt>
                <c:pt idx="29003">
                  <c:v>2.0999999999999999E-5</c:v>
                </c:pt>
                <c:pt idx="29004">
                  <c:v>2.0999999999999999E-5</c:v>
                </c:pt>
                <c:pt idx="29005">
                  <c:v>2.0999999999999999E-5</c:v>
                </c:pt>
                <c:pt idx="29006">
                  <c:v>2.0999999999999999E-5</c:v>
                </c:pt>
                <c:pt idx="29007">
                  <c:v>2.0999999999999999E-5</c:v>
                </c:pt>
                <c:pt idx="29008">
                  <c:v>2.0999999999999999E-5</c:v>
                </c:pt>
                <c:pt idx="29009">
                  <c:v>2.0999999999999999E-5</c:v>
                </c:pt>
                <c:pt idx="29010">
                  <c:v>2.0999999999999999E-5</c:v>
                </c:pt>
                <c:pt idx="29011">
                  <c:v>2.0000000000000002E-5</c:v>
                </c:pt>
                <c:pt idx="29012">
                  <c:v>2.0000000000000002E-5</c:v>
                </c:pt>
                <c:pt idx="29013">
                  <c:v>2.0000000000000002E-5</c:v>
                </c:pt>
                <c:pt idx="29014">
                  <c:v>2.0000000000000002E-5</c:v>
                </c:pt>
                <c:pt idx="29015">
                  <c:v>2.0000000000000002E-5</c:v>
                </c:pt>
                <c:pt idx="29016">
                  <c:v>2.0000000000000002E-5</c:v>
                </c:pt>
                <c:pt idx="29017">
                  <c:v>2.0000000000000002E-5</c:v>
                </c:pt>
                <c:pt idx="29018">
                  <c:v>2.0000000000000002E-5</c:v>
                </c:pt>
                <c:pt idx="29019">
                  <c:v>2.0000000000000002E-5</c:v>
                </c:pt>
                <c:pt idx="29020">
                  <c:v>2.0000000000000002E-5</c:v>
                </c:pt>
                <c:pt idx="29021">
                  <c:v>2.0000000000000002E-5</c:v>
                </c:pt>
                <c:pt idx="29022">
                  <c:v>2.0000000000000002E-5</c:v>
                </c:pt>
                <c:pt idx="29023">
                  <c:v>2.0000000000000002E-5</c:v>
                </c:pt>
                <c:pt idx="29024">
                  <c:v>2.0000000000000002E-5</c:v>
                </c:pt>
                <c:pt idx="29025">
                  <c:v>2.0000000000000002E-5</c:v>
                </c:pt>
                <c:pt idx="29026">
                  <c:v>2.0000000000000002E-5</c:v>
                </c:pt>
                <c:pt idx="29027">
                  <c:v>2.0000000000000002E-5</c:v>
                </c:pt>
                <c:pt idx="29028">
                  <c:v>2.0000000000000002E-5</c:v>
                </c:pt>
                <c:pt idx="29029">
                  <c:v>2.0000000000000002E-5</c:v>
                </c:pt>
                <c:pt idx="29030">
                  <c:v>2.0000000000000002E-5</c:v>
                </c:pt>
                <c:pt idx="29031">
                  <c:v>2.0000000000000002E-5</c:v>
                </c:pt>
                <c:pt idx="29032">
                  <c:v>2.0999999999999999E-5</c:v>
                </c:pt>
                <c:pt idx="29033">
                  <c:v>2.0999999999999999E-5</c:v>
                </c:pt>
                <c:pt idx="29034">
                  <c:v>2.0999999999999999E-5</c:v>
                </c:pt>
                <c:pt idx="29035">
                  <c:v>2.0999999999999999E-5</c:v>
                </c:pt>
                <c:pt idx="29036">
                  <c:v>2.0999999999999999E-5</c:v>
                </c:pt>
                <c:pt idx="29037">
                  <c:v>2.0999999999999999E-5</c:v>
                </c:pt>
                <c:pt idx="29038">
                  <c:v>2.0999999999999999E-5</c:v>
                </c:pt>
                <c:pt idx="29039">
                  <c:v>2.0999999999999999E-5</c:v>
                </c:pt>
                <c:pt idx="29040">
                  <c:v>2.0999999999999999E-5</c:v>
                </c:pt>
                <c:pt idx="29041">
                  <c:v>2.0999999999999999E-5</c:v>
                </c:pt>
                <c:pt idx="29042">
                  <c:v>2.0999999999999999E-5</c:v>
                </c:pt>
                <c:pt idx="29043">
                  <c:v>2.1999999999999999E-5</c:v>
                </c:pt>
                <c:pt idx="29044">
                  <c:v>2.1999999999999999E-5</c:v>
                </c:pt>
                <c:pt idx="29045">
                  <c:v>2.1999999999999999E-5</c:v>
                </c:pt>
                <c:pt idx="29046">
                  <c:v>2.1999999999999999E-5</c:v>
                </c:pt>
                <c:pt idx="29047">
                  <c:v>2.1999999999999999E-5</c:v>
                </c:pt>
                <c:pt idx="29048">
                  <c:v>2.0999999999999999E-5</c:v>
                </c:pt>
                <c:pt idx="29049">
                  <c:v>2.0999999999999999E-5</c:v>
                </c:pt>
                <c:pt idx="29050">
                  <c:v>2.0999999999999999E-5</c:v>
                </c:pt>
                <c:pt idx="29051">
                  <c:v>2.0999999999999999E-5</c:v>
                </c:pt>
                <c:pt idx="29052">
                  <c:v>2.0999999999999999E-5</c:v>
                </c:pt>
                <c:pt idx="29053">
                  <c:v>2.0999999999999999E-5</c:v>
                </c:pt>
                <c:pt idx="29054">
                  <c:v>2.0999999999999999E-5</c:v>
                </c:pt>
                <c:pt idx="29055">
                  <c:v>2.0999999999999999E-5</c:v>
                </c:pt>
                <c:pt idx="29056">
                  <c:v>2.0000000000000002E-5</c:v>
                </c:pt>
                <c:pt idx="29057">
                  <c:v>2.0000000000000002E-5</c:v>
                </c:pt>
                <c:pt idx="29058">
                  <c:v>2.0000000000000002E-5</c:v>
                </c:pt>
                <c:pt idx="29059">
                  <c:v>2.0000000000000002E-5</c:v>
                </c:pt>
                <c:pt idx="29060">
                  <c:v>2.0000000000000002E-5</c:v>
                </c:pt>
                <c:pt idx="29061">
                  <c:v>2.0000000000000002E-5</c:v>
                </c:pt>
                <c:pt idx="29062">
                  <c:v>1.9000000000000001E-5</c:v>
                </c:pt>
                <c:pt idx="29063">
                  <c:v>1.9000000000000001E-5</c:v>
                </c:pt>
                <c:pt idx="29064">
                  <c:v>1.9000000000000001E-5</c:v>
                </c:pt>
                <c:pt idx="29065">
                  <c:v>1.9000000000000001E-5</c:v>
                </c:pt>
                <c:pt idx="29066">
                  <c:v>1.9000000000000001E-5</c:v>
                </c:pt>
                <c:pt idx="29067">
                  <c:v>1.9000000000000001E-5</c:v>
                </c:pt>
                <c:pt idx="29068">
                  <c:v>1.9000000000000001E-5</c:v>
                </c:pt>
                <c:pt idx="29069">
                  <c:v>1.9000000000000001E-5</c:v>
                </c:pt>
                <c:pt idx="29070">
                  <c:v>1.9000000000000001E-5</c:v>
                </c:pt>
                <c:pt idx="29071">
                  <c:v>1.9000000000000001E-5</c:v>
                </c:pt>
                <c:pt idx="29072">
                  <c:v>2.0000000000000002E-5</c:v>
                </c:pt>
                <c:pt idx="29073">
                  <c:v>2.0000000000000002E-5</c:v>
                </c:pt>
                <c:pt idx="29074">
                  <c:v>2.0000000000000002E-5</c:v>
                </c:pt>
                <c:pt idx="29075">
                  <c:v>2.0999999999999999E-5</c:v>
                </c:pt>
                <c:pt idx="29076">
                  <c:v>2.0999999999999999E-5</c:v>
                </c:pt>
                <c:pt idx="29077">
                  <c:v>2.1999999999999999E-5</c:v>
                </c:pt>
                <c:pt idx="29078">
                  <c:v>2.1999999999999999E-5</c:v>
                </c:pt>
                <c:pt idx="29079">
                  <c:v>2.3E-5</c:v>
                </c:pt>
                <c:pt idx="29080">
                  <c:v>2.3E-5</c:v>
                </c:pt>
                <c:pt idx="29081">
                  <c:v>2.4000000000000001E-5</c:v>
                </c:pt>
                <c:pt idx="29082">
                  <c:v>2.5000000000000001E-5</c:v>
                </c:pt>
                <c:pt idx="29083">
                  <c:v>2.5000000000000001E-5</c:v>
                </c:pt>
                <c:pt idx="29084">
                  <c:v>2.5999999999999998E-5</c:v>
                </c:pt>
                <c:pt idx="29085">
                  <c:v>2.6999999999999999E-5</c:v>
                </c:pt>
                <c:pt idx="29086">
                  <c:v>2.8E-5</c:v>
                </c:pt>
                <c:pt idx="29087">
                  <c:v>2.8E-5</c:v>
                </c:pt>
                <c:pt idx="29088">
                  <c:v>2.9E-5</c:v>
                </c:pt>
                <c:pt idx="29089">
                  <c:v>3.0000000000000001E-5</c:v>
                </c:pt>
                <c:pt idx="29090">
                  <c:v>3.1000000000000001E-5</c:v>
                </c:pt>
                <c:pt idx="29091">
                  <c:v>3.1000000000000001E-5</c:v>
                </c:pt>
                <c:pt idx="29092">
                  <c:v>3.1999999999999999E-5</c:v>
                </c:pt>
                <c:pt idx="29093">
                  <c:v>3.3000000000000003E-5</c:v>
                </c:pt>
                <c:pt idx="29094">
                  <c:v>3.3000000000000003E-5</c:v>
                </c:pt>
                <c:pt idx="29095">
                  <c:v>3.4E-5</c:v>
                </c:pt>
                <c:pt idx="29096">
                  <c:v>3.4999999999999997E-5</c:v>
                </c:pt>
                <c:pt idx="29097">
                  <c:v>3.4999999999999997E-5</c:v>
                </c:pt>
                <c:pt idx="29098">
                  <c:v>3.6000000000000001E-5</c:v>
                </c:pt>
                <c:pt idx="29099">
                  <c:v>3.6000000000000001E-5</c:v>
                </c:pt>
                <c:pt idx="29100">
                  <c:v>3.6999999999999998E-5</c:v>
                </c:pt>
                <c:pt idx="29101">
                  <c:v>3.6999999999999998E-5</c:v>
                </c:pt>
                <c:pt idx="29102">
                  <c:v>3.8000000000000002E-5</c:v>
                </c:pt>
                <c:pt idx="29103">
                  <c:v>3.8000000000000002E-5</c:v>
                </c:pt>
                <c:pt idx="29104">
                  <c:v>3.8000000000000002E-5</c:v>
                </c:pt>
                <c:pt idx="29105">
                  <c:v>3.8999999999999999E-5</c:v>
                </c:pt>
                <c:pt idx="29106">
                  <c:v>3.8999999999999999E-5</c:v>
                </c:pt>
                <c:pt idx="29107">
                  <c:v>3.8999999999999999E-5</c:v>
                </c:pt>
                <c:pt idx="29108">
                  <c:v>3.8999999999999999E-5</c:v>
                </c:pt>
                <c:pt idx="29109">
                  <c:v>3.8999999999999999E-5</c:v>
                </c:pt>
                <c:pt idx="29110">
                  <c:v>3.8999999999999999E-5</c:v>
                </c:pt>
                <c:pt idx="29111">
                  <c:v>3.8999999999999999E-5</c:v>
                </c:pt>
                <c:pt idx="29112">
                  <c:v>3.8999999999999999E-5</c:v>
                </c:pt>
                <c:pt idx="29113">
                  <c:v>3.8999999999999999E-5</c:v>
                </c:pt>
                <c:pt idx="29114">
                  <c:v>3.8999999999999999E-5</c:v>
                </c:pt>
                <c:pt idx="29115">
                  <c:v>3.8999999999999999E-5</c:v>
                </c:pt>
                <c:pt idx="29116">
                  <c:v>3.8999999999999999E-5</c:v>
                </c:pt>
                <c:pt idx="29117">
                  <c:v>3.8999999999999999E-5</c:v>
                </c:pt>
                <c:pt idx="29118">
                  <c:v>3.8999999999999999E-5</c:v>
                </c:pt>
                <c:pt idx="29119">
                  <c:v>3.8999999999999999E-5</c:v>
                </c:pt>
                <c:pt idx="29120">
                  <c:v>3.8000000000000002E-5</c:v>
                </c:pt>
                <c:pt idx="29121">
                  <c:v>3.8000000000000002E-5</c:v>
                </c:pt>
                <c:pt idx="29122">
                  <c:v>3.8000000000000002E-5</c:v>
                </c:pt>
                <c:pt idx="29123">
                  <c:v>3.6999999999999998E-5</c:v>
                </c:pt>
                <c:pt idx="29124">
                  <c:v>3.6999999999999998E-5</c:v>
                </c:pt>
                <c:pt idx="29125">
                  <c:v>3.6999999999999998E-5</c:v>
                </c:pt>
                <c:pt idx="29126">
                  <c:v>3.6000000000000001E-5</c:v>
                </c:pt>
                <c:pt idx="29127">
                  <c:v>3.6000000000000001E-5</c:v>
                </c:pt>
                <c:pt idx="29128">
                  <c:v>3.4999999999999997E-5</c:v>
                </c:pt>
                <c:pt idx="29129">
                  <c:v>3.4999999999999997E-5</c:v>
                </c:pt>
                <c:pt idx="29130">
                  <c:v>3.4999999999999997E-5</c:v>
                </c:pt>
                <c:pt idx="29131">
                  <c:v>3.4E-5</c:v>
                </c:pt>
                <c:pt idx="29132">
                  <c:v>3.4E-5</c:v>
                </c:pt>
                <c:pt idx="29133">
                  <c:v>3.3000000000000003E-5</c:v>
                </c:pt>
                <c:pt idx="29134">
                  <c:v>3.3000000000000003E-5</c:v>
                </c:pt>
                <c:pt idx="29135">
                  <c:v>3.1999999999999999E-5</c:v>
                </c:pt>
                <c:pt idx="29136">
                  <c:v>3.1000000000000001E-5</c:v>
                </c:pt>
                <c:pt idx="29137">
                  <c:v>3.1000000000000001E-5</c:v>
                </c:pt>
                <c:pt idx="29138">
                  <c:v>3.0000000000000001E-5</c:v>
                </c:pt>
                <c:pt idx="29139">
                  <c:v>3.0000000000000001E-5</c:v>
                </c:pt>
                <c:pt idx="29140">
                  <c:v>2.9E-5</c:v>
                </c:pt>
                <c:pt idx="29141">
                  <c:v>2.9E-5</c:v>
                </c:pt>
                <c:pt idx="29142">
                  <c:v>2.8E-5</c:v>
                </c:pt>
                <c:pt idx="29143">
                  <c:v>2.8E-5</c:v>
                </c:pt>
                <c:pt idx="29144">
                  <c:v>2.8E-5</c:v>
                </c:pt>
                <c:pt idx="29145">
                  <c:v>2.6999999999999999E-5</c:v>
                </c:pt>
                <c:pt idx="29146">
                  <c:v>2.6999999999999999E-5</c:v>
                </c:pt>
                <c:pt idx="29147">
                  <c:v>2.5999999999999998E-5</c:v>
                </c:pt>
                <c:pt idx="29148">
                  <c:v>2.5999999999999998E-5</c:v>
                </c:pt>
                <c:pt idx="29149">
                  <c:v>2.5999999999999998E-5</c:v>
                </c:pt>
                <c:pt idx="29150">
                  <c:v>2.5000000000000001E-5</c:v>
                </c:pt>
                <c:pt idx="29151">
                  <c:v>2.5000000000000001E-5</c:v>
                </c:pt>
                <c:pt idx="29152">
                  <c:v>2.5000000000000001E-5</c:v>
                </c:pt>
                <c:pt idx="29153">
                  <c:v>2.5000000000000001E-5</c:v>
                </c:pt>
                <c:pt idx="29154">
                  <c:v>2.4000000000000001E-5</c:v>
                </c:pt>
                <c:pt idx="29155">
                  <c:v>2.4000000000000001E-5</c:v>
                </c:pt>
                <c:pt idx="29156">
                  <c:v>2.4000000000000001E-5</c:v>
                </c:pt>
                <c:pt idx="29157">
                  <c:v>2.4000000000000001E-5</c:v>
                </c:pt>
                <c:pt idx="29158">
                  <c:v>2.4000000000000001E-5</c:v>
                </c:pt>
                <c:pt idx="29159">
                  <c:v>2.4000000000000001E-5</c:v>
                </c:pt>
                <c:pt idx="29160">
                  <c:v>2.4000000000000001E-5</c:v>
                </c:pt>
                <c:pt idx="29161">
                  <c:v>2.4000000000000001E-5</c:v>
                </c:pt>
                <c:pt idx="29162">
                  <c:v>2.4000000000000001E-5</c:v>
                </c:pt>
                <c:pt idx="29163">
                  <c:v>2.4000000000000001E-5</c:v>
                </c:pt>
                <c:pt idx="29164">
                  <c:v>2.4000000000000001E-5</c:v>
                </c:pt>
                <c:pt idx="29165">
                  <c:v>2.4000000000000001E-5</c:v>
                </c:pt>
                <c:pt idx="29166">
                  <c:v>2.4000000000000001E-5</c:v>
                </c:pt>
                <c:pt idx="29167">
                  <c:v>2.4000000000000001E-5</c:v>
                </c:pt>
                <c:pt idx="29168">
                  <c:v>2.4000000000000001E-5</c:v>
                </c:pt>
                <c:pt idx="29169">
                  <c:v>2.4000000000000001E-5</c:v>
                </c:pt>
                <c:pt idx="29170">
                  <c:v>2.4000000000000001E-5</c:v>
                </c:pt>
                <c:pt idx="29171">
                  <c:v>2.4000000000000001E-5</c:v>
                </c:pt>
                <c:pt idx="29172">
                  <c:v>2.4000000000000001E-5</c:v>
                </c:pt>
                <c:pt idx="29173">
                  <c:v>2.4000000000000001E-5</c:v>
                </c:pt>
                <c:pt idx="29174">
                  <c:v>2.4000000000000001E-5</c:v>
                </c:pt>
                <c:pt idx="29175">
                  <c:v>2.4000000000000001E-5</c:v>
                </c:pt>
                <c:pt idx="29176">
                  <c:v>2.4000000000000001E-5</c:v>
                </c:pt>
                <c:pt idx="29177">
                  <c:v>2.4000000000000001E-5</c:v>
                </c:pt>
                <c:pt idx="29178">
                  <c:v>2.3E-5</c:v>
                </c:pt>
                <c:pt idx="29179">
                  <c:v>2.3E-5</c:v>
                </c:pt>
                <c:pt idx="29180">
                  <c:v>2.3E-5</c:v>
                </c:pt>
                <c:pt idx="29181">
                  <c:v>2.3E-5</c:v>
                </c:pt>
                <c:pt idx="29182">
                  <c:v>2.3E-5</c:v>
                </c:pt>
                <c:pt idx="29183">
                  <c:v>2.1999999999999999E-5</c:v>
                </c:pt>
                <c:pt idx="29184">
                  <c:v>2.1999999999999999E-5</c:v>
                </c:pt>
                <c:pt idx="29185">
                  <c:v>2.1999999999999999E-5</c:v>
                </c:pt>
                <c:pt idx="29186">
                  <c:v>2.1999999999999999E-5</c:v>
                </c:pt>
                <c:pt idx="29187">
                  <c:v>2.0999999999999999E-5</c:v>
                </c:pt>
                <c:pt idx="29188">
                  <c:v>2.0999999999999999E-5</c:v>
                </c:pt>
                <c:pt idx="29189">
                  <c:v>2.0000000000000002E-5</c:v>
                </c:pt>
                <c:pt idx="29190">
                  <c:v>2.0000000000000002E-5</c:v>
                </c:pt>
                <c:pt idx="29191">
                  <c:v>1.9000000000000001E-5</c:v>
                </c:pt>
                <c:pt idx="29192">
                  <c:v>1.9000000000000001E-5</c:v>
                </c:pt>
                <c:pt idx="29193">
                  <c:v>1.8E-5</c:v>
                </c:pt>
                <c:pt idx="29194">
                  <c:v>1.8E-5</c:v>
                </c:pt>
                <c:pt idx="29195">
                  <c:v>1.7E-5</c:v>
                </c:pt>
                <c:pt idx="29196">
                  <c:v>1.5999999999999999E-5</c:v>
                </c:pt>
                <c:pt idx="29197">
                  <c:v>1.5999999999999999E-5</c:v>
                </c:pt>
                <c:pt idx="29198">
                  <c:v>1.5E-5</c:v>
                </c:pt>
                <c:pt idx="29199">
                  <c:v>1.4E-5</c:v>
                </c:pt>
                <c:pt idx="29200">
                  <c:v>1.4E-5</c:v>
                </c:pt>
                <c:pt idx="29201">
                  <c:v>1.2999999999999999E-5</c:v>
                </c:pt>
                <c:pt idx="29202">
                  <c:v>1.2E-5</c:v>
                </c:pt>
                <c:pt idx="29203">
                  <c:v>1.1E-5</c:v>
                </c:pt>
                <c:pt idx="29204">
                  <c:v>1.1E-5</c:v>
                </c:pt>
                <c:pt idx="29205">
                  <c:v>1.0000000000000001E-5</c:v>
                </c:pt>
                <c:pt idx="29206">
                  <c:v>1.0000000000000001E-5</c:v>
                </c:pt>
                <c:pt idx="29207">
                  <c:v>9.0000000000000002E-6</c:v>
                </c:pt>
                <c:pt idx="29208">
                  <c:v>9.0000000000000002E-6</c:v>
                </c:pt>
                <c:pt idx="29209">
                  <c:v>9.0000000000000002E-6</c:v>
                </c:pt>
                <c:pt idx="29210">
                  <c:v>9.0000000000000002E-6</c:v>
                </c:pt>
                <c:pt idx="29211">
                  <c:v>9.0000000000000002E-6</c:v>
                </c:pt>
                <c:pt idx="29212">
                  <c:v>9.0000000000000002E-6</c:v>
                </c:pt>
                <c:pt idx="29213">
                  <c:v>9.0000000000000002E-6</c:v>
                </c:pt>
                <c:pt idx="29214">
                  <c:v>1.0000000000000001E-5</c:v>
                </c:pt>
                <c:pt idx="29215">
                  <c:v>1.1E-5</c:v>
                </c:pt>
                <c:pt idx="29216">
                  <c:v>1.1E-5</c:v>
                </c:pt>
                <c:pt idx="29217">
                  <c:v>1.2E-5</c:v>
                </c:pt>
                <c:pt idx="29218">
                  <c:v>1.2999999999999999E-5</c:v>
                </c:pt>
                <c:pt idx="29219">
                  <c:v>1.4E-5</c:v>
                </c:pt>
                <c:pt idx="29220">
                  <c:v>1.5E-5</c:v>
                </c:pt>
                <c:pt idx="29221">
                  <c:v>1.5999999999999999E-5</c:v>
                </c:pt>
                <c:pt idx="29222">
                  <c:v>1.7E-5</c:v>
                </c:pt>
                <c:pt idx="29223">
                  <c:v>1.8E-5</c:v>
                </c:pt>
                <c:pt idx="29224">
                  <c:v>1.9000000000000001E-5</c:v>
                </c:pt>
                <c:pt idx="29225">
                  <c:v>1.9000000000000001E-5</c:v>
                </c:pt>
                <c:pt idx="29226">
                  <c:v>2.0000000000000002E-5</c:v>
                </c:pt>
                <c:pt idx="29227">
                  <c:v>2.0999999999999999E-5</c:v>
                </c:pt>
                <c:pt idx="29228">
                  <c:v>2.1999999999999999E-5</c:v>
                </c:pt>
                <c:pt idx="29229">
                  <c:v>2.3E-5</c:v>
                </c:pt>
                <c:pt idx="29230">
                  <c:v>2.3E-5</c:v>
                </c:pt>
                <c:pt idx="29231">
                  <c:v>2.4000000000000001E-5</c:v>
                </c:pt>
                <c:pt idx="29232">
                  <c:v>2.4000000000000001E-5</c:v>
                </c:pt>
                <c:pt idx="29233">
                  <c:v>2.5000000000000001E-5</c:v>
                </c:pt>
                <c:pt idx="29234">
                  <c:v>2.5000000000000001E-5</c:v>
                </c:pt>
                <c:pt idx="29235">
                  <c:v>2.5999999999999998E-5</c:v>
                </c:pt>
                <c:pt idx="29236">
                  <c:v>2.5999999999999998E-5</c:v>
                </c:pt>
                <c:pt idx="29237">
                  <c:v>2.6999999999999999E-5</c:v>
                </c:pt>
                <c:pt idx="29238">
                  <c:v>2.6999999999999999E-5</c:v>
                </c:pt>
                <c:pt idx="29239">
                  <c:v>2.6999999999999999E-5</c:v>
                </c:pt>
                <c:pt idx="29240">
                  <c:v>2.6999999999999999E-5</c:v>
                </c:pt>
                <c:pt idx="29241">
                  <c:v>2.6999999999999999E-5</c:v>
                </c:pt>
                <c:pt idx="29242">
                  <c:v>2.6999999999999999E-5</c:v>
                </c:pt>
                <c:pt idx="29243">
                  <c:v>2.6999999999999999E-5</c:v>
                </c:pt>
                <c:pt idx="29244">
                  <c:v>2.6999999999999999E-5</c:v>
                </c:pt>
                <c:pt idx="29245">
                  <c:v>2.6999999999999999E-5</c:v>
                </c:pt>
                <c:pt idx="29246">
                  <c:v>2.5999999999999998E-5</c:v>
                </c:pt>
                <c:pt idx="29247">
                  <c:v>2.5999999999999998E-5</c:v>
                </c:pt>
                <c:pt idx="29248">
                  <c:v>2.5999999999999998E-5</c:v>
                </c:pt>
                <c:pt idx="29249">
                  <c:v>2.5000000000000001E-5</c:v>
                </c:pt>
                <c:pt idx="29250">
                  <c:v>2.5000000000000001E-5</c:v>
                </c:pt>
                <c:pt idx="29251">
                  <c:v>2.4000000000000001E-5</c:v>
                </c:pt>
                <c:pt idx="29252">
                  <c:v>2.3E-5</c:v>
                </c:pt>
                <c:pt idx="29253">
                  <c:v>2.3E-5</c:v>
                </c:pt>
                <c:pt idx="29254">
                  <c:v>2.1999999999999999E-5</c:v>
                </c:pt>
                <c:pt idx="29255">
                  <c:v>2.1999999999999999E-5</c:v>
                </c:pt>
                <c:pt idx="29256">
                  <c:v>2.0999999999999999E-5</c:v>
                </c:pt>
                <c:pt idx="29257">
                  <c:v>2.0000000000000002E-5</c:v>
                </c:pt>
                <c:pt idx="29258">
                  <c:v>1.9000000000000001E-5</c:v>
                </c:pt>
                <c:pt idx="29259">
                  <c:v>1.8E-5</c:v>
                </c:pt>
                <c:pt idx="29260">
                  <c:v>1.8E-5</c:v>
                </c:pt>
                <c:pt idx="29261">
                  <c:v>1.7E-5</c:v>
                </c:pt>
                <c:pt idx="29262">
                  <c:v>1.5999999999999999E-5</c:v>
                </c:pt>
                <c:pt idx="29263">
                  <c:v>1.5E-5</c:v>
                </c:pt>
                <c:pt idx="29264">
                  <c:v>1.5E-5</c:v>
                </c:pt>
                <c:pt idx="29265">
                  <c:v>1.4E-5</c:v>
                </c:pt>
                <c:pt idx="29266">
                  <c:v>1.2999999999999999E-5</c:v>
                </c:pt>
                <c:pt idx="29267">
                  <c:v>1.2E-5</c:v>
                </c:pt>
                <c:pt idx="29268">
                  <c:v>1.2E-5</c:v>
                </c:pt>
                <c:pt idx="29269">
                  <c:v>1.1E-5</c:v>
                </c:pt>
                <c:pt idx="29270">
                  <c:v>1.1E-5</c:v>
                </c:pt>
                <c:pt idx="29271">
                  <c:v>1.0000000000000001E-5</c:v>
                </c:pt>
                <c:pt idx="29272">
                  <c:v>1.0000000000000001E-5</c:v>
                </c:pt>
                <c:pt idx="29273">
                  <c:v>1.0000000000000001E-5</c:v>
                </c:pt>
                <c:pt idx="29274">
                  <c:v>1.0000000000000001E-5</c:v>
                </c:pt>
                <c:pt idx="29275">
                  <c:v>1.0000000000000001E-5</c:v>
                </c:pt>
                <c:pt idx="29276">
                  <c:v>1.0000000000000001E-5</c:v>
                </c:pt>
                <c:pt idx="29277">
                  <c:v>1.0000000000000001E-5</c:v>
                </c:pt>
                <c:pt idx="29278">
                  <c:v>1.0000000000000001E-5</c:v>
                </c:pt>
                <c:pt idx="29279">
                  <c:v>1.1E-5</c:v>
                </c:pt>
                <c:pt idx="29280">
                  <c:v>1.1E-5</c:v>
                </c:pt>
                <c:pt idx="29281">
                  <c:v>1.2E-5</c:v>
                </c:pt>
                <c:pt idx="29282">
                  <c:v>1.2E-5</c:v>
                </c:pt>
                <c:pt idx="29283">
                  <c:v>1.2999999999999999E-5</c:v>
                </c:pt>
                <c:pt idx="29284">
                  <c:v>1.2999999999999999E-5</c:v>
                </c:pt>
                <c:pt idx="29285">
                  <c:v>1.4E-5</c:v>
                </c:pt>
                <c:pt idx="29286">
                  <c:v>1.5E-5</c:v>
                </c:pt>
                <c:pt idx="29287">
                  <c:v>1.5E-5</c:v>
                </c:pt>
                <c:pt idx="29288">
                  <c:v>1.5999999999999999E-5</c:v>
                </c:pt>
                <c:pt idx="29289">
                  <c:v>1.7E-5</c:v>
                </c:pt>
                <c:pt idx="29290">
                  <c:v>1.7E-5</c:v>
                </c:pt>
                <c:pt idx="29291">
                  <c:v>1.8E-5</c:v>
                </c:pt>
                <c:pt idx="29292">
                  <c:v>1.9000000000000001E-5</c:v>
                </c:pt>
                <c:pt idx="29293">
                  <c:v>1.9000000000000001E-5</c:v>
                </c:pt>
                <c:pt idx="29294">
                  <c:v>2.0000000000000002E-5</c:v>
                </c:pt>
                <c:pt idx="29295">
                  <c:v>2.0000000000000002E-5</c:v>
                </c:pt>
                <c:pt idx="29296">
                  <c:v>2.0999999999999999E-5</c:v>
                </c:pt>
                <c:pt idx="29297">
                  <c:v>2.1999999999999999E-5</c:v>
                </c:pt>
                <c:pt idx="29298">
                  <c:v>2.1999999999999999E-5</c:v>
                </c:pt>
                <c:pt idx="29299">
                  <c:v>2.3E-5</c:v>
                </c:pt>
                <c:pt idx="29300">
                  <c:v>2.3E-5</c:v>
                </c:pt>
                <c:pt idx="29301">
                  <c:v>2.4000000000000001E-5</c:v>
                </c:pt>
                <c:pt idx="29302">
                  <c:v>2.4000000000000001E-5</c:v>
                </c:pt>
                <c:pt idx="29303">
                  <c:v>2.5000000000000001E-5</c:v>
                </c:pt>
                <c:pt idx="29304">
                  <c:v>2.5000000000000001E-5</c:v>
                </c:pt>
                <c:pt idx="29305">
                  <c:v>2.5999999999999998E-5</c:v>
                </c:pt>
                <c:pt idx="29306">
                  <c:v>2.5999999999999998E-5</c:v>
                </c:pt>
                <c:pt idx="29307">
                  <c:v>2.5999999999999998E-5</c:v>
                </c:pt>
                <c:pt idx="29308">
                  <c:v>2.6999999999999999E-5</c:v>
                </c:pt>
                <c:pt idx="29309">
                  <c:v>2.6999999999999999E-5</c:v>
                </c:pt>
                <c:pt idx="29310">
                  <c:v>2.6999999999999999E-5</c:v>
                </c:pt>
                <c:pt idx="29311">
                  <c:v>2.6999999999999999E-5</c:v>
                </c:pt>
                <c:pt idx="29312">
                  <c:v>2.6999999999999999E-5</c:v>
                </c:pt>
                <c:pt idx="29313">
                  <c:v>2.6999999999999999E-5</c:v>
                </c:pt>
                <c:pt idx="29314">
                  <c:v>2.6999999999999999E-5</c:v>
                </c:pt>
                <c:pt idx="29315">
                  <c:v>2.6999999999999999E-5</c:v>
                </c:pt>
                <c:pt idx="29316">
                  <c:v>2.6999999999999999E-5</c:v>
                </c:pt>
                <c:pt idx="29317">
                  <c:v>2.6999999999999999E-5</c:v>
                </c:pt>
                <c:pt idx="29318">
                  <c:v>2.6999999999999999E-5</c:v>
                </c:pt>
                <c:pt idx="29319">
                  <c:v>2.6999999999999999E-5</c:v>
                </c:pt>
                <c:pt idx="29320">
                  <c:v>2.5999999999999998E-5</c:v>
                </c:pt>
                <c:pt idx="29321">
                  <c:v>2.5999999999999998E-5</c:v>
                </c:pt>
                <c:pt idx="29322">
                  <c:v>2.5999999999999998E-5</c:v>
                </c:pt>
                <c:pt idx="29323">
                  <c:v>2.5000000000000001E-5</c:v>
                </c:pt>
                <c:pt idx="29324">
                  <c:v>2.5000000000000001E-5</c:v>
                </c:pt>
                <c:pt idx="29325">
                  <c:v>2.4000000000000001E-5</c:v>
                </c:pt>
                <c:pt idx="29326">
                  <c:v>2.4000000000000001E-5</c:v>
                </c:pt>
                <c:pt idx="29327">
                  <c:v>2.3E-5</c:v>
                </c:pt>
                <c:pt idx="29328">
                  <c:v>2.1999999999999999E-5</c:v>
                </c:pt>
                <c:pt idx="29329">
                  <c:v>2.1999999999999999E-5</c:v>
                </c:pt>
                <c:pt idx="29330">
                  <c:v>2.0999999999999999E-5</c:v>
                </c:pt>
                <c:pt idx="29331">
                  <c:v>2.0000000000000002E-5</c:v>
                </c:pt>
                <c:pt idx="29332">
                  <c:v>2.0000000000000002E-5</c:v>
                </c:pt>
                <c:pt idx="29333">
                  <c:v>1.9000000000000001E-5</c:v>
                </c:pt>
                <c:pt idx="29334">
                  <c:v>1.8E-5</c:v>
                </c:pt>
                <c:pt idx="29335">
                  <c:v>1.7E-5</c:v>
                </c:pt>
                <c:pt idx="29336">
                  <c:v>1.7E-5</c:v>
                </c:pt>
                <c:pt idx="29337">
                  <c:v>1.5999999999999999E-5</c:v>
                </c:pt>
                <c:pt idx="29338">
                  <c:v>1.5E-5</c:v>
                </c:pt>
                <c:pt idx="29339">
                  <c:v>1.4E-5</c:v>
                </c:pt>
                <c:pt idx="29340">
                  <c:v>1.4E-5</c:v>
                </c:pt>
                <c:pt idx="29341">
                  <c:v>1.2999999999999999E-5</c:v>
                </c:pt>
                <c:pt idx="29342">
                  <c:v>1.2E-5</c:v>
                </c:pt>
                <c:pt idx="29343">
                  <c:v>1.1E-5</c:v>
                </c:pt>
                <c:pt idx="29344">
                  <c:v>1.1E-5</c:v>
                </c:pt>
                <c:pt idx="29345">
                  <c:v>1.0000000000000001E-5</c:v>
                </c:pt>
                <c:pt idx="29346">
                  <c:v>9.0000000000000002E-6</c:v>
                </c:pt>
                <c:pt idx="29347">
                  <c:v>7.9999999999999996E-6</c:v>
                </c:pt>
                <c:pt idx="29348">
                  <c:v>7.9999999999999996E-6</c:v>
                </c:pt>
                <c:pt idx="29349">
                  <c:v>6.9999999999999999E-6</c:v>
                </c:pt>
                <c:pt idx="29350">
                  <c:v>6.9999999999999999E-6</c:v>
                </c:pt>
                <c:pt idx="29351">
                  <c:v>6.0000000000000002E-6</c:v>
                </c:pt>
                <c:pt idx="29352">
                  <c:v>6.0000000000000002E-6</c:v>
                </c:pt>
                <c:pt idx="29353">
                  <c:v>5.0000000000000004E-6</c:v>
                </c:pt>
                <c:pt idx="29354">
                  <c:v>5.0000000000000004E-6</c:v>
                </c:pt>
                <c:pt idx="29355">
                  <c:v>5.0000000000000004E-6</c:v>
                </c:pt>
                <c:pt idx="29356">
                  <c:v>5.0000000000000004E-6</c:v>
                </c:pt>
                <c:pt idx="29357">
                  <c:v>5.0000000000000004E-6</c:v>
                </c:pt>
                <c:pt idx="29358">
                  <c:v>5.0000000000000004E-6</c:v>
                </c:pt>
                <c:pt idx="29359">
                  <c:v>5.0000000000000004E-6</c:v>
                </c:pt>
                <c:pt idx="29360">
                  <c:v>6.0000000000000002E-6</c:v>
                </c:pt>
                <c:pt idx="29361">
                  <c:v>6.0000000000000002E-6</c:v>
                </c:pt>
                <c:pt idx="29362">
                  <c:v>6.9999999999999999E-6</c:v>
                </c:pt>
                <c:pt idx="29363">
                  <c:v>6.9999999999999999E-6</c:v>
                </c:pt>
                <c:pt idx="29364">
                  <c:v>6.9999999999999999E-6</c:v>
                </c:pt>
                <c:pt idx="29365">
                  <c:v>7.9999999999999996E-6</c:v>
                </c:pt>
                <c:pt idx="29366">
                  <c:v>9.0000000000000002E-6</c:v>
                </c:pt>
                <c:pt idx="29367">
                  <c:v>9.0000000000000002E-6</c:v>
                </c:pt>
                <c:pt idx="29368">
                  <c:v>1.0000000000000001E-5</c:v>
                </c:pt>
                <c:pt idx="29369">
                  <c:v>1.0000000000000001E-5</c:v>
                </c:pt>
                <c:pt idx="29370">
                  <c:v>1.1E-5</c:v>
                </c:pt>
                <c:pt idx="29371">
                  <c:v>1.1E-5</c:v>
                </c:pt>
                <c:pt idx="29372">
                  <c:v>1.2E-5</c:v>
                </c:pt>
                <c:pt idx="29373">
                  <c:v>1.2E-5</c:v>
                </c:pt>
                <c:pt idx="29374">
                  <c:v>1.2999999999999999E-5</c:v>
                </c:pt>
                <c:pt idx="29375">
                  <c:v>1.2999999999999999E-5</c:v>
                </c:pt>
                <c:pt idx="29376">
                  <c:v>1.4E-5</c:v>
                </c:pt>
                <c:pt idx="29377">
                  <c:v>1.4E-5</c:v>
                </c:pt>
                <c:pt idx="29378">
                  <c:v>1.4E-5</c:v>
                </c:pt>
                <c:pt idx="29379">
                  <c:v>1.5E-5</c:v>
                </c:pt>
                <c:pt idx="29380">
                  <c:v>1.5E-5</c:v>
                </c:pt>
                <c:pt idx="29381">
                  <c:v>1.5E-5</c:v>
                </c:pt>
                <c:pt idx="29382">
                  <c:v>1.5E-5</c:v>
                </c:pt>
                <c:pt idx="29383">
                  <c:v>1.5E-5</c:v>
                </c:pt>
                <c:pt idx="29384">
                  <c:v>1.5999999999999999E-5</c:v>
                </c:pt>
                <c:pt idx="29385">
                  <c:v>1.5999999999999999E-5</c:v>
                </c:pt>
                <c:pt idx="29386">
                  <c:v>1.5999999999999999E-5</c:v>
                </c:pt>
                <c:pt idx="29387">
                  <c:v>1.5999999999999999E-5</c:v>
                </c:pt>
                <c:pt idx="29388">
                  <c:v>1.5E-5</c:v>
                </c:pt>
                <c:pt idx="29389">
                  <c:v>1.5E-5</c:v>
                </c:pt>
                <c:pt idx="29390">
                  <c:v>1.5E-5</c:v>
                </c:pt>
                <c:pt idx="29391">
                  <c:v>1.5E-5</c:v>
                </c:pt>
                <c:pt idx="29392">
                  <c:v>1.4E-5</c:v>
                </c:pt>
                <c:pt idx="29393">
                  <c:v>1.4E-5</c:v>
                </c:pt>
                <c:pt idx="29394">
                  <c:v>1.4E-5</c:v>
                </c:pt>
                <c:pt idx="29395">
                  <c:v>1.2999999999999999E-5</c:v>
                </c:pt>
                <c:pt idx="29396">
                  <c:v>1.2E-5</c:v>
                </c:pt>
                <c:pt idx="29397">
                  <c:v>1.2E-5</c:v>
                </c:pt>
                <c:pt idx="29398">
                  <c:v>1.1E-5</c:v>
                </c:pt>
                <c:pt idx="29399">
                  <c:v>1.0000000000000001E-5</c:v>
                </c:pt>
                <c:pt idx="29400">
                  <c:v>1.0000000000000001E-5</c:v>
                </c:pt>
                <c:pt idx="29401">
                  <c:v>9.0000000000000002E-6</c:v>
                </c:pt>
                <c:pt idx="29402">
                  <c:v>7.9999999999999996E-6</c:v>
                </c:pt>
                <c:pt idx="29403">
                  <c:v>6.9999999999999999E-6</c:v>
                </c:pt>
                <c:pt idx="29404">
                  <c:v>6.0000000000000002E-6</c:v>
                </c:pt>
                <c:pt idx="29405">
                  <c:v>6.0000000000000002E-6</c:v>
                </c:pt>
                <c:pt idx="29406">
                  <c:v>5.0000000000000004E-6</c:v>
                </c:pt>
                <c:pt idx="29407">
                  <c:v>5.0000000000000004E-6</c:v>
                </c:pt>
                <c:pt idx="29408">
                  <c:v>3.9999999999999998E-6</c:v>
                </c:pt>
                <c:pt idx="29409">
                  <c:v>5.0000000000000004E-6</c:v>
                </c:pt>
                <c:pt idx="29410">
                  <c:v>5.0000000000000004E-6</c:v>
                </c:pt>
                <c:pt idx="29411">
                  <c:v>6.0000000000000002E-6</c:v>
                </c:pt>
                <c:pt idx="29412">
                  <c:v>6.9999999999999999E-6</c:v>
                </c:pt>
                <c:pt idx="29413">
                  <c:v>7.9999999999999996E-6</c:v>
                </c:pt>
                <c:pt idx="29414">
                  <c:v>9.0000000000000002E-6</c:v>
                </c:pt>
                <c:pt idx="29415">
                  <c:v>1.0000000000000001E-5</c:v>
                </c:pt>
                <c:pt idx="29416">
                  <c:v>1.2E-5</c:v>
                </c:pt>
                <c:pt idx="29417">
                  <c:v>1.2999999999999999E-5</c:v>
                </c:pt>
                <c:pt idx="29418">
                  <c:v>1.4E-5</c:v>
                </c:pt>
                <c:pt idx="29419">
                  <c:v>1.5999999999999999E-5</c:v>
                </c:pt>
                <c:pt idx="29420">
                  <c:v>1.7E-5</c:v>
                </c:pt>
                <c:pt idx="29421">
                  <c:v>1.9000000000000001E-5</c:v>
                </c:pt>
                <c:pt idx="29422">
                  <c:v>2.0000000000000002E-5</c:v>
                </c:pt>
                <c:pt idx="29423">
                  <c:v>2.0999999999999999E-5</c:v>
                </c:pt>
                <c:pt idx="29424">
                  <c:v>2.3E-5</c:v>
                </c:pt>
                <c:pt idx="29425">
                  <c:v>2.4000000000000001E-5</c:v>
                </c:pt>
                <c:pt idx="29426">
                  <c:v>2.5999999999999998E-5</c:v>
                </c:pt>
                <c:pt idx="29427">
                  <c:v>2.6999999999999999E-5</c:v>
                </c:pt>
                <c:pt idx="29428">
                  <c:v>2.8E-5</c:v>
                </c:pt>
                <c:pt idx="29429">
                  <c:v>3.0000000000000001E-5</c:v>
                </c:pt>
                <c:pt idx="29430">
                  <c:v>3.1000000000000001E-5</c:v>
                </c:pt>
                <c:pt idx="29431">
                  <c:v>3.1999999999999999E-5</c:v>
                </c:pt>
                <c:pt idx="29432">
                  <c:v>3.3000000000000003E-5</c:v>
                </c:pt>
                <c:pt idx="29433">
                  <c:v>3.4E-5</c:v>
                </c:pt>
                <c:pt idx="29434">
                  <c:v>3.6000000000000001E-5</c:v>
                </c:pt>
                <c:pt idx="29435">
                  <c:v>3.6999999999999998E-5</c:v>
                </c:pt>
                <c:pt idx="29436">
                  <c:v>3.8000000000000002E-5</c:v>
                </c:pt>
                <c:pt idx="29437">
                  <c:v>3.8999999999999999E-5</c:v>
                </c:pt>
                <c:pt idx="29438">
                  <c:v>4.0000000000000003E-5</c:v>
                </c:pt>
                <c:pt idx="29439">
                  <c:v>4.1E-5</c:v>
                </c:pt>
                <c:pt idx="29440">
                  <c:v>4.1999999999999998E-5</c:v>
                </c:pt>
                <c:pt idx="29441">
                  <c:v>4.3000000000000002E-5</c:v>
                </c:pt>
                <c:pt idx="29442">
                  <c:v>4.3999999999999999E-5</c:v>
                </c:pt>
                <c:pt idx="29443">
                  <c:v>4.3999999999999999E-5</c:v>
                </c:pt>
                <c:pt idx="29444">
                  <c:v>4.5000000000000003E-5</c:v>
                </c:pt>
                <c:pt idx="29445">
                  <c:v>4.6E-5</c:v>
                </c:pt>
                <c:pt idx="29446">
                  <c:v>4.6E-5</c:v>
                </c:pt>
                <c:pt idx="29447">
                  <c:v>4.6999999999999997E-5</c:v>
                </c:pt>
                <c:pt idx="29448">
                  <c:v>4.8000000000000001E-5</c:v>
                </c:pt>
                <c:pt idx="29449">
                  <c:v>4.8000000000000001E-5</c:v>
                </c:pt>
                <c:pt idx="29450">
                  <c:v>4.8999999999999998E-5</c:v>
                </c:pt>
                <c:pt idx="29451">
                  <c:v>4.8999999999999998E-5</c:v>
                </c:pt>
                <c:pt idx="29452">
                  <c:v>5.0000000000000002E-5</c:v>
                </c:pt>
                <c:pt idx="29453">
                  <c:v>5.0000000000000002E-5</c:v>
                </c:pt>
                <c:pt idx="29454">
                  <c:v>5.0000000000000002E-5</c:v>
                </c:pt>
                <c:pt idx="29455">
                  <c:v>5.1E-5</c:v>
                </c:pt>
                <c:pt idx="29456">
                  <c:v>5.1E-5</c:v>
                </c:pt>
                <c:pt idx="29457">
                  <c:v>5.1E-5</c:v>
                </c:pt>
                <c:pt idx="29458">
                  <c:v>5.1E-5</c:v>
                </c:pt>
                <c:pt idx="29459">
                  <c:v>5.1E-5</c:v>
                </c:pt>
                <c:pt idx="29460">
                  <c:v>5.1E-5</c:v>
                </c:pt>
                <c:pt idx="29461">
                  <c:v>5.1E-5</c:v>
                </c:pt>
                <c:pt idx="29462">
                  <c:v>5.1E-5</c:v>
                </c:pt>
                <c:pt idx="29463">
                  <c:v>5.1E-5</c:v>
                </c:pt>
                <c:pt idx="29464">
                  <c:v>5.1E-5</c:v>
                </c:pt>
                <c:pt idx="29465">
                  <c:v>5.1E-5</c:v>
                </c:pt>
                <c:pt idx="29466">
                  <c:v>5.0000000000000002E-5</c:v>
                </c:pt>
                <c:pt idx="29467">
                  <c:v>5.0000000000000002E-5</c:v>
                </c:pt>
                <c:pt idx="29468">
                  <c:v>5.0000000000000002E-5</c:v>
                </c:pt>
                <c:pt idx="29469">
                  <c:v>4.8999999999999998E-5</c:v>
                </c:pt>
                <c:pt idx="29470">
                  <c:v>4.8999999999999998E-5</c:v>
                </c:pt>
                <c:pt idx="29471">
                  <c:v>4.8000000000000001E-5</c:v>
                </c:pt>
                <c:pt idx="29472">
                  <c:v>4.8000000000000001E-5</c:v>
                </c:pt>
                <c:pt idx="29473">
                  <c:v>4.6999999999999997E-5</c:v>
                </c:pt>
                <c:pt idx="29474">
                  <c:v>4.6E-5</c:v>
                </c:pt>
                <c:pt idx="29475">
                  <c:v>4.6E-5</c:v>
                </c:pt>
                <c:pt idx="29476">
                  <c:v>4.5000000000000003E-5</c:v>
                </c:pt>
                <c:pt idx="29477">
                  <c:v>4.3999999999999999E-5</c:v>
                </c:pt>
                <c:pt idx="29478">
                  <c:v>4.3000000000000002E-5</c:v>
                </c:pt>
                <c:pt idx="29479">
                  <c:v>4.1999999999999998E-5</c:v>
                </c:pt>
                <c:pt idx="29480">
                  <c:v>4.1E-5</c:v>
                </c:pt>
                <c:pt idx="29481">
                  <c:v>4.0000000000000003E-5</c:v>
                </c:pt>
                <c:pt idx="29482">
                  <c:v>3.8999999999999999E-5</c:v>
                </c:pt>
                <c:pt idx="29483">
                  <c:v>3.8000000000000002E-5</c:v>
                </c:pt>
                <c:pt idx="29484">
                  <c:v>3.6999999999999998E-5</c:v>
                </c:pt>
                <c:pt idx="29485">
                  <c:v>3.6000000000000001E-5</c:v>
                </c:pt>
                <c:pt idx="29486">
                  <c:v>3.4999999999999997E-5</c:v>
                </c:pt>
                <c:pt idx="29487">
                  <c:v>3.4E-5</c:v>
                </c:pt>
                <c:pt idx="29488">
                  <c:v>3.3000000000000003E-5</c:v>
                </c:pt>
                <c:pt idx="29489">
                  <c:v>3.1999999999999999E-5</c:v>
                </c:pt>
                <c:pt idx="29490">
                  <c:v>3.1000000000000001E-5</c:v>
                </c:pt>
                <c:pt idx="29491">
                  <c:v>3.0000000000000001E-5</c:v>
                </c:pt>
                <c:pt idx="29492">
                  <c:v>2.9E-5</c:v>
                </c:pt>
                <c:pt idx="29493">
                  <c:v>2.8E-5</c:v>
                </c:pt>
                <c:pt idx="29494">
                  <c:v>2.6999999999999999E-5</c:v>
                </c:pt>
                <c:pt idx="29495">
                  <c:v>2.5999999999999998E-5</c:v>
                </c:pt>
                <c:pt idx="29496">
                  <c:v>2.5000000000000001E-5</c:v>
                </c:pt>
                <c:pt idx="29497">
                  <c:v>2.4000000000000001E-5</c:v>
                </c:pt>
                <c:pt idx="29498">
                  <c:v>2.3E-5</c:v>
                </c:pt>
                <c:pt idx="29499">
                  <c:v>2.3E-5</c:v>
                </c:pt>
                <c:pt idx="29500">
                  <c:v>2.1999999999999999E-5</c:v>
                </c:pt>
                <c:pt idx="29501">
                  <c:v>2.0999999999999999E-5</c:v>
                </c:pt>
                <c:pt idx="29502">
                  <c:v>2.0999999999999999E-5</c:v>
                </c:pt>
                <c:pt idx="29503">
                  <c:v>2.0000000000000002E-5</c:v>
                </c:pt>
                <c:pt idx="29504">
                  <c:v>2.0000000000000002E-5</c:v>
                </c:pt>
                <c:pt idx="29505">
                  <c:v>1.9000000000000001E-5</c:v>
                </c:pt>
                <c:pt idx="29506">
                  <c:v>1.9000000000000001E-5</c:v>
                </c:pt>
                <c:pt idx="29507">
                  <c:v>1.9000000000000001E-5</c:v>
                </c:pt>
                <c:pt idx="29508">
                  <c:v>1.9000000000000001E-5</c:v>
                </c:pt>
                <c:pt idx="29509">
                  <c:v>1.9000000000000001E-5</c:v>
                </c:pt>
                <c:pt idx="29510">
                  <c:v>1.9000000000000001E-5</c:v>
                </c:pt>
                <c:pt idx="29511">
                  <c:v>1.9000000000000001E-5</c:v>
                </c:pt>
                <c:pt idx="29512">
                  <c:v>1.9000000000000001E-5</c:v>
                </c:pt>
                <c:pt idx="29513">
                  <c:v>1.9000000000000001E-5</c:v>
                </c:pt>
                <c:pt idx="29514">
                  <c:v>1.9000000000000001E-5</c:v>
                </c:pt>
                <c:pt idx="29515">
                  <c:v>1.9000000000000001E-5</c:v>
                </c:pt>
                <c:pt idx="29516">
                  <c:v>1.9000000000000001E-5</c:v>
                </c:pt>
                <c:pt idx="29517">
                  <c:v>1.9000000000000001E-5</c:v>
                </c:pt>
                <c:pt idx="29518">
                  <c:v>2.0000000000000002E-5</c:v>
                </c:pt>
                <c:pt idx="29519">
                  <c:v>2.0000000000000002E-5</c:v>
                </c:pt>
                <c:pt idx="29520">
                  <c:v>2.0000000000000002E-5</c:v>
                </c:pt>
                <c:pt idx="29521">
                  <c:v>2.0000000000000002E-5</c:v>
                </c:pt>
                <c:pt idx="29522">
                  <c:v>2.0000000000000002E-5</c:v>
                </c:pt>
                <c:pt idx="29523">
                  <c:v>2.0000000000000002E-5</c:v>
                </c:pt>
                <c:pt idx="29524">
                  <c:v>2.0999999999999999E-5</c:v>
                </c:pt>
                <c:pt idx="29525">
                  <c:v>2.0999999999999999E-5</c:v>
                </c:pt>
                <c:pt idx="29526">
                  <c:v>2.0999999999999999E-5</c:v>
                </c:pt>
                <c:pt idx="29527">
                  <c:v>2.0999999999999999E-5</c:v>
                </c:pt>
                <c:pt idx="29528">
                  <c:v>2.0999999999999999E-5</c:v>
                </c:pt>
                <c:pt idx="29529">
                  <c:v>2.0999999999999999E-5</c:v>
                </c:pt>
                <c:pt idx="29530">
                  <c:v>2.0999999999999999E-5</c:v>
                </c:pt>
                <c:pt idx="29531">
                  <c:v>2.0999999999999999E-5</c:v>
                </c:pt>
                <c:pt idx="29532">
                  <c:v>2.1999999999999999E-5</c:v>
                </c:pt>
                <c:pt idx="29533">
                  <c:v>2.1999999999999999E-5</c:v>
                </c:pt>
                <c:pt idx="29534">
                  <c:v>2.1999999999999999E-5</c:v>
                </c:pt>
                <c:pt idx="29535">
                  <c:v>2.1999999999999999E-5</c:v>
                </c:pt>
                <c:pt idx="29536">
                  <c:v>2.0999999999999999E-5</c:v>
                </c:pt>
                <c:pt idx="29537">
                  <c:v>2.0999999999999999E-5</c:v>
                </c:pt>
                <c:pt idx="29538">
                  <c:v>2.0999999999999999E-5</c:v>
                </c:pt>
                <c:pt idx="29539">
                  <c:v>2.0999999999999999E-5</c:v>
                </c:pt>
                <c:pt idx="29540">
                  <c:v>2.0999999999999999E-5</c:v>
                </c:pt>
                <c:pt idx="29541">
                  <c:v>2.0999999999999999E-5</c:v>
                </c:pt>
                <c:pt idx="29542">
                  <c:v>2.0999999999999999E-5</c:v>
                </c:pt>
                <c:pt idx="29543">
                  <c:v>2.0999999999999999E-5</c:v>
                </c:pt>
                <c:pt idx="29544">
                  <c:v>2.0000000000000002E-5</c:v>
                </c:pt>
                <c:pt idx="29545">
                  <c:v>2.0000000000000002E-5</c:v>
                </c:pt>
                <c:pt idx="29546">
                  <c:v>2.0000000000000002E-5</c:v>
                </c:pt>
                <c:pt idx="29547">
                  <c:v>2.0000000000000002E-5</c:v>
                </c:pt>
                <c:pt idx="29548">
                  <c:v>1.9000000000000001E-5</c:v>
                </c:pt>
                <c:pt idx="29549">
                  <c:v>1.9000000000000001E-5</c:v>
                </c:pt>
                <c:pt idx="29550">
                  <c:v>1.9000000000000001E-5</c:v>
                </c:pt>
                <c:pt idx="29551">
                  <c:v>1.9000000000000001E-5</c:v>
                </c:pt>
                <c:pt idx="29552">
                  <c:v>1.9000000000000001E-5</c:v>
                </c:pt>
                <c:pt idx="29553">
                  <c:v>1.8E-5</c:v>
                </c:pt>
                <c:pt idx="29554">
                  <c:v>1.8E-5</c:v>
                </c:pt>
                <c:pt idx="29555">
                  <c:v>1.8E-5</c:v>
                </c:pt>
                <c:pt idx="29556">
                  <c:v>1.8E-5</c:v>
                </c:pt>
                <c:pt idx="29557">
                  <c:v>1.7E-5</c:v>
                </c:pt>
                <c:pt idx="29558">
                  <c:v>1.7E-5</c:v>
                </c:pt>
                <c:pt idx="29559">
                  <c:v>1.7E-5</c:v>
                </c:pt>
                <c:pt idx="29560">
                  <c:v>1.7E-5</c:v>
                </c:pt>
                <c:pt idx="29561">
                  <c:v>1.7E-5</c:v>
                </c:pt>
                <c:pt idx="29562">
                  <c:v>1.5999999999999999E-5</c:v>
                </c:pt>
                <c:pt idx="29563">
                  <c:v>1.5999999999999999E-5</c:v>
                </c:pt>
                <c:pt idx="29564">
                  <c:v>1.5999999999999999E-5</c:v>
                </c:pt>
                <c:pt idx="29565">
                  <c:v>1.5999999999999999E-5</c:v>
                </c:pt>
                <c:pt idx="29566">
                  <c:v>1.5999999999999999E-5</c:v>
                </c:pt>
                <c:pt idx="29567">
                  <c:v>1.5999999999999999E-5</c:v>
                </c:pt>
                <c:pt idx="29568">
                  <c:v>1.5999999999999999E-5</c:v>
                </c:pt>
                <c:pt idx="29569">
                  <c:v>1.5E-5</c:v>
                </c:pt>
                <c:pt idx="29570">
                  <c:v>1.5E-5</c:v>
                </c:pt>
                <c:pt idx="29571">
                  <c:v>1.5E-5</c:v>
                </c:pt>
                <c:pt idx="29572">
                  <c:v>1.5E-5</c:v>
                </c:pt>
                <c:pt idx="29573">
                  <c:v>1.5E-5</c:v>
                </c:pt>
                <c:pt idx="29574">
                  <c:v>1.5E-5</c:v>
                </c:pt>
                <c:pt idx="29575">
                  <c:v>1.5E-5</c:v>
                </c:pt>
                <c:pt idx="29576">
                  <c:v>1.5E-5</c:v>
                </c:pt>
                <c:pt idx="29577">
                  <c:v>1.5E-5</c:v>
                </c:pt>
                <c:pt idx="29578">
                  <c:v>1.5E-5</c:v>
                </c:pt>
                <c:pt idx="29579">
                  <c:v>1.5E-5</c:v>
                </c:pt>
                <c:pt idx="29580">
                  <c:v>1.5E-5</c:v>
                </c:pt>
                <c:pt idx="29581">
                  <c:v>1.5E-5</c:v>
                </c:pt>
                <c:pt idx="29582">
                  <c:v>1.5E-5</c:v>
                </c:pt>
                <c:pt idx="29583">
                  <c:v>1.5E-5</c:v>
                </c:pt>
                <c:pt idx="29584">
                  <c:v>1.5E-5</c:v>
                </c:pt>
                <c:pt idx="29585">
                  <c:v>1.5E-5</c:v>
                </c:pt>
                <c:pt idx="29586">
                  <c:v>1.5E-5</c:v>
                </c:pt>
                <c:pt idx="29587">
                  <c:v>1.5E-5</c:v>
                </c:pt>
                <c:pt idx="29588">
                  <c:v>1.5E-5</c:v>
                </c:pt>
                <c:pt idx="29589">
                  <c:v>1.5E-5</c:v>
                </c:pt>
                <c:pt idx="29590">
                  <c:v>1.5E-5</c:v>
                </c:pt>
                <c:pt idx="29591">
                  <c:v>1.5E-5</c:v>
                </c:pt>
                <c:pt idx="29592">
                  <c:v>1.5E-5</c:v>
                </c:pt>
                <c:pt idx="29593">
                  <c:v>1.5E-5</c:v>
                </c:pt>
                <c:pt idx="29594">
                  <c:v>1.5999999999999999E-5</c:v>
                </c:pt>
                <c:pt idx="29595">
                  <c:v>1.5999999999999999E-5</c:v>
                </c:pt>
                <c:pt idx="29596">
                  <c:v>1.5999999999999999E-5</c:v>
                </c:pt>
                <c:pt idx="29597">
                  <c:v>1.5999999999999999E-5</c:v>
                </c:pt>
                <c:pt idx="29598">
                  <c:v>1.5999999999999999E-5</c:v>
                </c:pt>
                <c:pt idx="29599">
                  <c:v>1.5999999999999999E-5</c:v>
                </c:pt>
                <c:pt idx="29600">
                  <c:v>1.5999999999999999E-5</c:v>
                </c:pt>
                <c:pt idx="29601">
                  <c:v>1.5999999999999999E-5</c:v>
                </c:pt>
                <c:pt idx="29602">
                  <c:v>1.7E-5</c:v>
                </c:pt>
                <c:pt idx="29603">
                  <c:v>1.7E-5</c:v>
                </c:pt>
                <c:pt idx="29604">
                  <c:v>1.7E-5</c:v>
                </c:pt>
                <c:pt idx="29605">
                  <c:v>1.7E-5</c:v>
                </c:pt>
                <c:pt idx="29606">
                  <c:v>1.7E-5</c:v>
                </c:pt>
                <c:pt idx="29607">
                  <c:v>1.7E-5</c:v>
                </c:pt>
                <c:pt idx="29608">
                  <c:v>1.7E-5</c:v>
                </c:pt>
                <c:pt idx="29609">
                  <c:v>1.7E-5</c:v>
                </c:pt>
                <c:pt idx="29610">
                  <c:v>1.7E-5</c:v>
                </c:pt>
                <c:pt idx="29611">
                  <c:v>1.7E-5</c:v>
                </c:pt>
                <c:pt idx="29612">
                  <c:v>1.7E-5</c:v>
                </c:pt>
                <c:pt idx="29613">
                  <c:v>1.7E-5</c:v>
                </c:pt>
                <c:pt idx="29614">
                  <c:v>1.7E-5</c:v>
                </c:pt>
                <c:pt idx="29615">
                  <c:v>1.7E-5</c:v>
                </c:pt>
                <c:pt idx="29616">
                  <c:v>1.7E-5</c:v>
                </c:pt>
                <c:pt idx="29617">
                  <c:v>1.7E-5</c:v>
                </c:pt>
                <c:pt idx="29618">
                  <c:v>1.7E-5</c:v>
                </c:pt>
                <c:pt idx="29619">
                  <c:v>1.7E-5</c:v>
                </c:pt>
                <c:pt idx="29620">
                  <c:v>1.7E-5</c:v>
                </c:pt>
                <c:pt idx="29621">
                  <c:v>1.7E-5</c:v>
                </c:pt>
                <c:pt idx="29622">
                  <c:v>1.7E-5</c:v>
                </c:pt>
                <c:pt idx="29623">
                  <c:v>1.7E-5</c:v>
                </c:pt>
                <c:pt idx="29624">
                  <c:v>1.5999999999999999E-5</c:v>
                </c:pt>
                <c:pt idx="29625">
                  <c:v>1.5999999999999999E-5</c:v>
                </c:pt>
                <c:pt idx="29626">
                  <c:v>1.5999999999999999E-5</c:v>
                </c:pt>
                <c:pt idx="29627">
                  <c:v>1.5999999999999999E-5</c:v>
                </c:pt>
                <c:pt idx="29628">
                  <c:v>1.5999999999999999E-5</c:v>
                </c:pt>
                <c:pt idx="29629">
                  <c:v>1.5999999999999999E-5</c:v>
                </c:pt>
                <c:pt idx="29630">
                  <c:v>1.5999999999999999E-5</c:v>
                </c:pt>
                <c:pt idx="29631">
                  <c:v>1.5999999999999999E-5</c:v>
                </c:pt>
                <c:pt idx="29632">
                  <c:v>1.5999999999999999E-5</c:v>
                </c:pt>
                <c:pt idx="29633">
                  <c:v>1.7E-5</c:v>
                </c:pt>
                <c:pt idx="29634">
                  <c:v>1.7E-5</c:v>
                </c:pt>
                <c:pt idx="29635">
                  <c:v>1.7E-5</c:v>
                </c:pt>
                <c:pt idx="29636">
                  <c:v>1.7E-5</c:v>
                </c:pt>
                <c:pt idx="29637">
                  <c:v>1.7E-5</c:v>
                </c:pt>
                <c:pt idx="29638">
                  <c:v>1.8E-5</c:v>
                </c:pt>
                <c:pt idx="29639">
                  <c:v>1.8E-5</c:v>
                </c:pt>
                <c:pt idx="29640">
                  <c:v>1.8E-5</c:v>
                </c:pt>
                <c:pt idx="29641">
                  <c:v>1.9000000000000001E-5</c:v>
                </c:pt>
                <c:pt idx="29642">
                  <c:v>1.9000000000000001E-5</c:v>
                </c:pt>
                <c:pt idx="29643">
                  <c:v>2.0000000000000002E-5</c:v>
                </c:pt>
                <c:pt idx="29644">
                  <c:v>2.0000000000000002E-5</c:v>
                </c:pt>
                <c:pt idx="29645">
                  <c:v>2.0000000000000002E-5</c:v>
                </c:pt>
                <c:pt idx="29646">
                  <c:v>2.0999999999999999E-5</c:v>
                </c:pt>
                <c:pt idx="29647">
                  <c:v>2.0999999999999999E-5</c:v>
                </c:pt>
                <c:pt idx="29648">
                  <c:v>2.1999999999999999E-5</c:v>
                </c:pt>
                <c:pt idx="29649">
                  <c:v>2.1999999999999999E-5</c:v>
                </c:pt>
                <c:pt idx="29650">
                  <c:v>2.1999999999999999E-5</c:v>
                </c:pt>
                <c:pt idx="29651">
                  <c:v>2.3E-5</c:v>
                </c:pt>
                <c:pt idx="29652">
                  <c:v>2.3E-5</c:v>
                </c:pt>
                <c:pt idx="29653">
                  <c:v>2.3E-5</c:v>
                </c:pt>
                <c:pt idx="29654">
                  <c:v>2.3E-5</c:v>
                </c:pt>
                <c:pt idx="29655">
                  <c:v>2.3E-5</c:v>
                </c:pt>
                <c:pt idx="29656">
                  <c:v>2.4000000000000001E-5</c:v>
                </c:pt>
                <c:pt idx="29657">
                  <c:v>2.4000000000000001E-5</c:v>
                </c:pt>
                <c:pt idx="29658">
                  <c:v>2.4000000000000001E-5</c:v>
                </c:pt>
                <c:pt idx="29659">
                  <c:v>2.4000000000000001E-5</c:v>
                </c:pt>
                <c:pt idx="29660">
                  <c:v>2.4000000000000001E-5</c:v>
                </c:pt>
                <c:pt idx="29661">
                  <c:v>2.3E-5</c:v>
                </c:pt>
                <c:pt idx="29662">
                  <c:v>2.3E-5</c:v>
                </c:pt>
                <c:pt idx="29663">
                  <c:v>2.3E-5</c:v>
                </c:pt>
                <c:pt idx="29664">
                  <c:v>2.3E-5</c:v>
                </c:pt>
                <c:pt idx="29665">
                  <c:v>2.3E-5</c:v>
                </c:pt>
                <c:pt idx="29666">
                  <c:v>2.1999999999999999E-5</c:v>
                </c:pt>
                <c:pt idx="29667">
                  <c:v>2.1999999999999999E-5</c:v>
                </c:pt>
                <c:pt idx="29668">
                  <c:v>2.1999999999999999E-5</c:v>
                </c:pt>
                <c:pt idx="29669">
                  <c:v>2.1999999999999999E-5</c:v>
                </c:pt>
                <c:pt idx="29670">
                  <c:v>2.0999999999999999E-5</c:v>
                </c:pt>
                <c:pt idx="29671">
                  <c:v>2.0999999999999999E-5</c:v>
                </c:pt>
                <c:pt idx="29672">
                  <c:v>2.0999999999999999E-5</c:v>
                </c:pt>
                <c:pt idx="29673">
                  <c:v>2.0999999999999999E-5</c:v>
                </c:pt>
                <c:pt idx="29674">
                  <c:v>2.0999999999999999E-5</c:v>
                </c:pt>
                <c:pt idx="29675">
                  <c:v>2.0999999999999999E-5</c:v>
                </c:pt>
                <c:pt idx="29676">
                  <c:v>2.0999999999999999E-5</c:v>
                </c:pt>
                <c:pt idx="29677">
                  <c:v>2.0999999999999999E-5</c:v>
                </c:pt>
                <c:pt idx="29678">
                  <c:v>2.0999999999999999E-5</c:v>
                </c:pt>
                <c:pt idx="29679">
                  <c:v>2.0999999999999999E-5</c:v>
                </c:pt>
                <c:pt idx="29680">
                  <c:v>2.0999999999999999E-5</c:v>
                </c:pt>
                <c:pt idx="29681">
                  <c:v>2.1999999999999999E-5</c:v>
                </c:pt>
                <c:pt idx="29682">
                  <c:v>2.1999999999999999E-5</c:v>
                </c:pt>
                <c:pt idx="29683">
                  <c:v>2.1999999999999999E-5</c:v>
                </c:pt>
                <c:pt idx="29684">
                  <c:v>2.3E-5</c:v>
                </c:pt>
                <c:pt idx="29685">
                  <c:v>2.3E-5</c:v>
                </c:pt>
                <c:pt idx="29686">
                  <c:v>2.4000000000000001E-5</c:v>
                </c:pt>
                <c:pt idx="29687">
                  <c:v>2.5000000000000001E-5</c:v>
                </c:pt>
                <c:pt idx="29688">
                  <c:v>2.5000000000000001E-5</c:v>
                </c:pt>
                <c:pt idx="29689">
                  <c:v>2.5999999999999998E-5</c:v>
                </c:pt>
                <c:pt idx="29690">
                  <c:v>2.6999999999999999E-5</c:v>
                </c:pt>
                <c:pt idx="29691">
                  <c:v>2.6999999999999999E-5</c:v>
                </c:pt>
                <c:pt idx="29692">
                  <c:v>2.8E-5</c:v>
                </c:pt>
                <c:pt idx="29693">
                  <c:v>2.9E-5</c:v>
                </c:pt>
                <c:pt idx="29694">
                  <c:v>3.0000000000000001E-5</c:v>
                </c:pt>
                <c:pt idx="29695">
                  <c:v>3.0000000000000001E-5</c:v>
                </c:pt>
                <c:pt idx="29696">
                  <c:v>3.1000000000000001E-5</c:v>
                </c:pt>
                <c:pt idx="29697">
                  <c:v>3.1000000000000001E-5</c:v>
                </c:pt>
                <c:pt idx="29698">
                  <c:v>3.1999999999999999E-5</c:v>
                </c:pt>
                <c:pt idx="29699">
                  <c:v>3.1999999999999999E-5</c:v>
                </c:pt>
                <c:pt idx="29700">
                  <c:v>3.3000000000000003E-5</c:v>
                </c:pt>
                <c:pt idx="29701">
                  <c:v>3.3000000000000003E-5</c:v>
                </c:pt>
                <c:pt idx="29702">
                  <c:v>3.4E-5</c:v>
                </c:pt>
                <c:pt idx="29703">
                  <c:v>3.4E-5</c:v>
                </c:pt>
                <c:pt idx="29704">
                  <c:v>3.4E-5</c:v>
                </c:pt>
                <c:pt idx="29705">
                  <c:v>3.4999999999999997E-5</c:v>
                </c:pt>
                <c:pt idx="29706">
                  <c:v>3.4999999999999997E-5</c:v>
                </c:pt>
                <c:pt idx="29707">
                  <c:v>3.4999999999999997E-5</c:v>
                </c:pt>
                <c:pt idx="29708">
                  <c:v>3.4999999999999997E-5</c:v>
                </c:pt>
                <c:pt idx="29709">
                  <c:v>3.4999999999999997E-5</c:v>
                </c:pt>
                <c:pt idx="29710">
                  <c:v>3.4999999999999997E-5</c:v>
                </c:pt>
                <c:pt idx="29711">
                  <c:v>3.4999999999999997E-5</c:v>
                </c:pt>
                <c:pt idx="29712">
                  <c:v>3.4999999999999997E-5</c:v>
                </c:pt>
                <c:pt idx="29713">
                  <c:v>3.4999999999999997E-5</c:v>
                </c:pt>
                <c:pt idx="29714">
                  <c:v>3.4999999999999997E-5</c:v>
                </c:pt>
                <c:pt idx="29715">
                  <c:v>3.4E-5</c:v>
                </c:pt>
                <c:pt idx="29716">
                  <c:v>3.4E-5</c:v>
                </c:pt>
                <c:pt idx="29717">
                  <c:v>3.4E-5</c:v>
                </c:pt>
                <c:pt idx="29718">
                  <c:v>3.4E-5</c:v>
                </c:pt>
                <c:pt idx="29719">
                  <c:v>3.4E-5</c:v>
                </c:pt>
                <c:pt idx="29720">
                  <c:v>3.4E-5</c:v>
                </c:pt>
                <c:pt idx="29721">
                  <c:v>3.4E-5</c:v>
                </c:pt>
                <c:pt idx="29722">
                  <c:v>3.4E-5</c:v>
                </c:pt>
                <c:pt idx="29723">
                  <c:v>3.4E-5</c:v>
                </c:pt>
                <c:pt idx="29724">
                  <c:v>3.3000000000000003E-5</c:v>
                </c:pt>
                <c:pt idx="29725">
                  <c:v>3.3000000000000003E-5</c:v>
                </c:pt>
                <c:pt idx="29726">
                  <c:v>3.4E-5</c:v>
                </c:pt>
                <c:pt idx="29727">
                  <c:v>3.4E-5</c:v>
                </c:pt>
                <c:pt idx="29728">
                  <c:v>3.4E-5</c:v>
                </c:pt>
                <c:pt idx="29729">
                  <c:v>3.4E-5</c:v>
                </c:pt>
                <c:pt idx="29730">
                  <c:v>3.4E-5</c:v>
                </c:pt>
                <c:pt idx="29731">
                  <c:v>3.4E-5</c:v>
                </c:pt>
                <c:pt idx="29732">
                  <c:v>3.4E-5</c:v>
                </c:pt>
                <c:pt idx="29733">
                  <c:v>3.4999999999999997E-5</c:v>
                </c:pt>
                <c:pt idx="29734">
                  <c:v>3.4999999999999997E-5</c:v>
                </c:pt>
                <c:pt idx="29735">
                  <c:v>3.4999999999999997E-5</c:v>
                </c:pt>
                <c:pt idx="29736">
                  <c:v>3.4999999999999997E-5</c:v>
                </c:pt>
                <c:pt idx="29737">
                  <c:v>3.6000000000000001E-5</c:v>
                </c:pt>
                <c:pt idx="29738">
                  <c:v>3.6000000000000001E-5</c:v>
                </c:pt>
                <c:pt idx="29739">
                  <c:v>3.6000000000000001E-5</c:v>
                </c:pt>
                <c:pt idx="29740">
                  <c:v>3.6000000000000001E-5</c:v>
                </c:pt>
                <c:pt idx="29741">
                  <c:v>3.6999999999999998E-5</c:v>
                </c:pt>
                <c:pt idx="29742">
                  <c:v>3.6999999999999998E-5</c:v>
                </c:pt>
                <c:pt idx="29743">
                  <c:v>3.6999999999999998E-5</c:v>
                </c:pt>
                <c:pt idx="29744">
                  <c:v>3.6999999999999998E-5</c:v>
                </c:pt>
                <c:pt idx="29745">
                  <c:v>3.6999999999999998E-5</c:v>
                </c:pt>
                <c:pt idx="29746">
                  <c:v>3.6999999999999998E-5</c:v>
                </c:pt>
                <c:pt idx="29747">
                  <c:v>3.8000000000000002E-5</c:v>
                </c:pt>
                <c:pt idx="29748">
                  <c:v>3.8000000000000002E-5</c:v>
                </c:pt>
                <c:pt idx="29749">
                  <c:v>3.8000000000000002E-5</c:v>
                </c:pt>
                <c:pt idx="29750">
                  <c:v>3.8000000000000002E-5</c:v>
                </c:pt>
                <c:pt idx="29751">
                  <c:v>3.6999999999999998E-5</c:v>
                </c:pt>
                <c:pt idx="29752">
                  <c:v>3.6999999999999998E-5</c:v>
                </c:pt>
                <c:pt idx="29753">
                  <c:v>3.6999999999999998E-5</c:v>
                </c:pt>
                <c:pt idx="29754">
                  <c:v>3.6999999999999998E-5</c:v>
                </c:pt>
                <c:pt idx="29755">
                  <c:v>3.6999999999999998E-5</c:v>
                </c:pt>
                <c:pt idx="29756">
                  <c:v>3.6000000000000001E-5</c:v>
                </c:pt>
                <c:pt idx="29757">
                  <c:v>3.6000000000000001E-5</c:v>
                </c:pt>
                <c:pt idx="29758">
                  <c:v>3.6000000000000001E-5</c:v>
                </c:pt>
                <c:pt idx="29759">
                  <c:v>3.4999999999999997E-5</c:v>
                </c:pt>
                <c:pt idx="29760">
                  <c:v>3.4999999999999997E-5</c:v>
                </c:pt>
                <c:pt idx="29761">
                  <c:v>3.4E-5</c:v>
                </c:pt>
                <c:pt idx="29762">
                  <c:v>3.4E-5</c:v>
                </c:pt>
                <c:pt idx="29763">
                  <c:v>3.3000000000000003E-5</c:v>
                </c:pt>
                <c:pt idx="29764">
                  <c:v>3.1999999999999999E-5</c:v>
                </c:pt>
                <c:pt idx="29765">
                  <c:v>3.1999999999999999E-5</c:v>
                </c:pt>
                <c:pt idx="29766">
                  <c:v>3.1000000000000001E-5</c:v>
                </c:pt>
                <c:pt idx="29767">
                  <c:v>3.0000000000000001E-5</c:v>
                </c:pt>
                <c:pt idx="29768">
                  <c:v>2.9E-5</c:v>
                </c:pt>
                <c:pt idx="29769">
                  <c:v>2.8E-5</c:v>
                </c:pt>
                <c:pt idx="29770">
                  <c:v>2.6999999999999999E-5</c:v>
                </c:pt>
                <c:pt idx="29771">
                  <c:v>2.5999999999999998E-5</c:v>
                </c:pt>
                <c:pt idx="29772">
                  <c:v>2.5000000000000001E-5</c:v>
                </c:pt>
                <c:pt idx="29773">
                  <c:v>2.4000000000000001E-5</c:v>
                </c:pt>
                <c:pt idx="29774">
                  <c:v>2.3E-5</c:v>
                </c:pt>
                <c:pt idx="29775">
                  <c:v>2.1999999999999999E-5</c:v>
                </c:pt>
                <c:pt idx="29776">
                  <c:v>2.0000000000000002E-5</c:v>
                </c:pt>
                <c:pt idx="29777">
                  <c:v>1.9000000000000001E-5</c:v>
                </c:pt>
                <c:pt idx="29778">
                  <c:v>1.8E-5</c:v>
                </c:pt>
                <c:pt idx="29779">
                  <c:v>1.5999999999999999E-5</c:v>
                </c:pt>
                <c:pt idx="29780">
                  <c:v>1.5E-5</c:v>
                </c:pt>
                <c:pt idx="29781">
                  <c:v>1.4E-5</c:v>
                </c:pt>
                <c:pt idx="29782">
                  <c:v>1.2E-5</c:v>
                </c:pt>
                <c:pt idx="29783">
                  <c:v>1.1E-5</c:v>
                </c:pt>
                <c:pt idx="29784">
                  <c:v>9.0000000000000002E-6</c:v>
                </c:pt>
                <c:pt idx="29785">
                  <c:v>7.9999999999999996E-6</c:v>
                </c:pt>
                <c:pt idx="29786">
                  <c:v>6.9999999999999999E-6</c:v>
                </c:pt>
                <c:pt idx="29787">
                  <c:v>5.0000000000000004E-6</c:v>
                </c:pt>
                <c:pt idx="29788">
                  <c:v>5.0000000000000004E-6</c:v>
                </c:pt>
                <c:pt idx="29789">
                  <c:v>3.9999999999999998E-6</c:v>
                </c:pt>
                <c:pt idx="29790">
                  <c:v>3.9999999999999998E-6</c:v>
                </c:pt>
                <c:pt idx="29791">
                  <c:v>5.0000000000000004E-6</c:v>
                </c:pt>
                <c:pt idx="29792">
                  <c:v>6.0000000000000002E-6</c:v>
                </c:pt>
                <c:pt idx="29793">
                  <c:v>7.9999999999999996E-6</c:v>
                </c:pt>
                <c:pt idx="29794">
                  <c:v>9.0000000000000002E-6</c:v>
                </c:pt>
                <c:pt idx="29795">
                  <c:v>1.0000000000000001E-5</c:v>
                </c:pt>
                <c:pt idx="29796">
                  <c:v>1.2E-5</c:v>
                </c:pt>
                <c:pt idx="29797">
                  <c:v>1.2999999999999999E-5</c:v>
                </c:pt>
                <c:pt idx="29798">
                  <c:v>1.5E-5</c:v>
                </c:pt>
                <c:pt idx="29799">
                  <c:v>1.5999999999999999E-5</c:v>
                </c:pt>
                <c:pt idx="29800">
                  <c:v>1.7E-5</c:v>
                </c:pt>
                <c:pt idx="29801">
                  <c:v>1.9000000000000001E-5</c:v>
                </c:pt>
                <c:pt idx="29802">
                  <c:v>2.0000000000000002E-5</c:v>
                </c:pt>
                <c:pt idx="29803">
                  <c:v>2.0999999999999999E-5</c:v>
                </c:pt>
                <c:pt idx="29804">
                  <c:v>2.1999999999999999E-5</c:v>
                </c:pt>
                <c:pt idx="29805">
                  <c:v>2.3E-5</c:v>
                </c:pt>
                <c:pt idx="29806">
                  <c:v>2.4000000000000001E-5</c:v>
                </c:pt>
                <c:pt idx="29807">
                  <c:v>2.5000000000000001E-5</c:v>
                </c:pt>
                <c:pt idx="29808">
                  <c:v>2.5999999999999998E-5</c:v>
                </c:pt>
                <c:pt idx="29809">
                  <c:v>2.6999999999999999E-5</c:v>
                </c:pt>
                <c:pt idx="29810">
                  <c:v>2.8E-5</c:v>
                </c:pt>
                <c:pt idx="29811">
                  <c:v>2.8E-5</c:v>
                </c:pt>
                <c:pt idx="29812">
                  <c:v>2.9E-5</c:v>
                </c:pt>
                <c:pt idx="29813">
                  <c:v>2.9E-5</c:v>
                </c:pt>
                <c:pt idx="29814">
                  <c:v>2.9E-5</c:v>
                </c:pt>
                <c:pt idx="29815">
                  <c:v>3.0000000000000001E-5</c:v>
                </c:pt>
                <c:pt idx="29816">
                  <c:v>3.0000000000000001E-5</c:v>
                </c:pt>
                <c:pt idx="29817">
                  <c:v>3.0000000000000001E-5</c:v>
                </c:pt>
                <c:pt idx="29818">
                  <c:v>3.0000000000000001E-5</c:v>
                </c:pt>
                <c:pt idx="29819">
                  <c:v>3.0000000000000001E-5</c:v>
                </c:pt>
                <c:pt idx="29820">
                  <c:v>2.9E-5</c:v>
                </c:pt>
                <c:pt idx="29821">
                  <c:v>2.9E-5</c:v>
                </c:pt>
                <c:pt idx="29822">
                  <c:v>2.9E-5</c:v>
                </c:pt>
                <c:pt idx="29823">
                  <c:v>2.8E-5</c:v>
                </c:pt>
                <c:pt idx="29824">
                  <c:v>2.8E-5</c:v>
                </c:pt>
                <c:pt idx="29825">
                  <c:v>2.6999999999999999E-5</c:v>
                </c:pt>
                <c:pt idx="29826">
                  <c:v>2.5999999999999998E-5</c:v>
                </c:pt>
                <c:pt idx="29827">
                  <c:v>2.5999999999999998E-5</c:v>
                </c:pt>
                <c:pt idx="29828">
                  <c:v>2.5000000000000001E-5</c:v>
                </c:pt>
                <c:pt idx="29829">
                  <c:v>2.4000000000000001E-5</c:v>
                </c:pt>
                <c:pt idx="29830">
                  <c:v>2.3E-5</c:v>
                </c:pt>
                <c:pt idx="29831">
                  <c:v>2.1999999999999999E-5</c:v>
                </c:pt>
                <c:pt idx="29832">
                  <c:v>2.0999999999999999E-5</c:v>
                </c:pt>
                <c:pt idx="29833">
                  <c:v>2.0000000000000002E-5</c:v>
                </c:pt>
                <c:pt idx="29834">
                  <c:v>1.9000000000000001E-5</c:v>
                </c:pt>
                <c:pt idx="29835">
                  <c:v>1.8E-5</c:v>
                </c:pt>
                <c:pt idx="29836">
                  <c:v>1.7E-5</c:v>
                </c:pt>
                <c:pt idx="29837">
                  <c:v>1.5999999999999999E-5</c:v>
                </c:pt>
                <c:pt idx="29838">
                  <c:v>1.5999999999999999E-5</c:v>
                </c:pt>
                <c:pt idx="29839">
                  <c:v>1.5E-5</c:v>
                </c:pt>
                <c:pt idx="29840">
                  <c:v>1.5E-5</c:v>
                </c:pt>
                <c:pt idx="29841">
                  <c:v>1.5E-5</c:v>
                </c:pt>
                <c:pt idx="29842">
                  <c:v>1.5999999999999999E-5</c:v>
                </c:pt>
                <c:pt idx="29843">
                  <c:v>1.5999999999999999E-5</c:v>
                </c:pt>
                <c:pt idx="29844">
                  <c:v>1.7E-5</c:v>
                </c:pt>
                <c:pt idx="29845">
                  <c:v>1.8E-5</c:v>
                </c:pt>
                <c:pt idx="29846">
                  <c:v>2.0000000000000002E-5</c:v>
                </c:pt>
                <c:pt idx="29847">
                  <c:v>2.0999999999999999E-5</c:v>
                </c:pt>
                <c:pt idx="29848">
                  <c:v>2.3E-5</c:v>
                </c:pt>
                <c:pt idx="29849">
                  <c:v>2.5000000000000001E-5</c:v>
                </c:pt>
                <c:pt idx="29850">
                  <c:v>2.6999999999999999E-5</c:v>
                </c:pt>
                <c:pt idx="29851">
                  <c:v>2.9E-5</c:v>
                </c:pt>
                <c:pt idx="29852">
                  <c:v>3.1000000000000001E-5</c:v>
                </c:pt>
                <c:pt idx="29853">
                  <c:v>3.3000000000000003E-5</c:v>
                </c:pt>
                <c:pt idx="29854">
                  <c:v>3.4999999999999997E-5</c:v>
                </c:pt>
                <c:pt idx="29855">
                  <c:v>3.6000000000000001E-5</c:v>
                </c:pt>
                <c:pt idx="29856">
                  <c:v>3.8000000000000002E-5</c:v>
                </c:pt>
                <c:pt idx="29857">
                  <c:v>4.0000000000000003E-5</c:v>
                </c:pt>
                <c:pt idx="29858">
                  <c:v>4.1999999999999998E-5</c:v>
                </c:pt>
                <c:pt idx="29859">
                  <c:v>4.3999999999999999E-5</c:v>
                </c:pt>
                <c:pt idx="29860">
                  <c:v>4.6E-5</c:v>
                </c:pt>
                <c:pt idx="29861">
                  <c:v>4.8000000000000001E-5</c:v>
                </c:pt>
                <c:pt idx="29862">
                  <c:v>4.8999999999999998E-5</c:v>
                </c:pt>
                <c:pt idx="29863">
                  <c:v>5.1E-5</c:v>
                </c:pt>
                <c:pt idx="29864">
                  <c:v>5.1999999999999997E-5</c:v>
                </c:pt>
                <c:pt idx="29865">
                  <c:v>5.3999999999999998E-5</c:v>
                </c:pt>
                <c:pt idx="29866">
                  <c:v>5.5000000000000002E-5</c:v>
                </c:pt>
                <c:pt idx="29867">
                  <c:v>5.5999999999999999E-5</c:v>
                </c:pt>
                <c:pt idx="29868">
                  <c:v>5.7000000000000003E-5</c:v>
                </c:pt>
                <c:pt idx="29869">
                  <c:v>5.8E-5</c:v>
                </c:pt>
                <c:pt idx="29870">
                  <c:v>5.8999999999999998E-5</c:v>
                </c:pt>
                <c:pt idx="29871">
                  <c:v>6.0000000000000002E-5</c:v>
                </c:pt>
                <c:pt idx="29872">
                  <c:v>6.0999999999999999E-5</c:v>
                </c:pt>
                <c:pt idx="29873">
                  <c:v>6.0999999999999999E-5</c:v>
                </c:pt>
                <c:pt idx="29874">
                  <c:v>6.2000000000000003E-5</c:v>
                </c:pt>
                <c:pt idx="29875">
                  <c:v>6.2000000000000003E-5</c:v>
                </c:pt>
                <c:pt idx="29876">
                  <c:v>6.2000000000000003E-5</c:v>
                </c:pt>
                <c:pt idx="29877">
                  <c:v>6.3E-5</c:v>
                </c:pt>
                <c:pt idx="29878">
                  <c:v>6.3E-5</c:v>
                </c:pt>
                <c:pt idx="29879">
                  <c:v>6.3E-5</c:v>
                </c:pt>
                <c:pt idx="29880">
                  <c:v>6.2000000000000003E-5</c:v>
                </c:pt>
                <c:pt idx="29881">
                  <c:v>6.2000000000000003E-5</c:v>
                </c:pt>
                <c:pt idx="29882">
                  <c:v>6.2000000000000003E-5</c:v>
                </c:pt>
                <c:pt idx="29883">
                  <c:v>6.0999999999999999E-5</c:v>
                </c:pt>
                <c:pt idx="29884">
                  <c:v>6.0999999999999999E-5</c:v>
                </c:pt>
                <c:pt idx="29885">
                  <c:v>6.0000000000000002E-5</c:v>
                </c:pt>
                <c:pt idx="29886">
                  <c:v>5.8999999999999998E-5</c:v>
                </c:pt>
                <c:pt idx="29887">
                  <c:v>5.8E-5</c:v>
                </c:pt>
                <c:pt idx="29888">
                  <c:v>5.8E-5</c:v>
                </c:pt>
                <c:pt idx="29889">
                  <c:v>5.7000000000000003E-5</c:v>
                </c:pt>
                <c:pt idx="29890">
                  <c:v>5.5999999999999999E-5</c:v>
                </c:pt>
                <c:pt idx="29891">
                  <c:v>5.5000000000000002E-5</c:v>
                </c:pt>
                <c:pt idx="29892">
                  <c:v>5.3999999999999998E-5</c:v>
                </c:pt>
                <c:pt idx="29893">
                  <c:v>5.3000000000000001E-5</c:v>
                </c:pt>
                <c:pt idx="29894">
                  <c:v>5.1999999999999997E-5</c:v>
                </c:pt>
                <c:pt idx="29895">
                  <c:v>5.1E-5</c:v>
                </c:pt>
                <c:pt idx="29896">
                  <c:v>5.0000000000000002E-5</c:v>
                </c:pt>
                <c:pt idx="29897">
                  <c:v>4.8999999999999998E-5</c:v>
                </c:pt>
                <c:pt idx="29898">
                  <c:v>4.8000000000000001E-5</c:v>
                </c:pt>
                <c:pt idx="29899">
                  <c:v>4.6999999999999997E-5</c:v>
                </c:pt>
                <c:pt idx="29900">
                  <c:v>4.6999999999999997E-5</c:v>
                </c:pt>
                <c:pt idx="29901">
                  <c:v>4.6E-5</c:v>
                </c:pt>
                <c:pt idx="29902">
                  <c:v>4.5000000000000003E-5</c:v>
                </c:pt>
                <c:pt idx="29903">
                  <c:v>4.5000000000000003E-5</c:v>
                </c:pt>
                <c:pt idx="29904">
                  <c:v>4.3999999999999999E-5</c:v>
                </c:pt>
                <c:pt idx="29905">
                  <c:v>4.3999999999999999E-5</c:v>
                </c:pt>
                <c:pt idx="29906">
                  <c:v>4.3999999999999999E-5</c:v>
                </c:pt>
                <c:pt idx="29907">
                  <c:v>4.3999999999999999E-5</c:v>
                </c:pt>
                <c:pt idx="29908">
                  <c:v>4.3999999999999999E-5</c:v>
                </c:pt>
                <c:pt idx="29909">
                  <c:v>4.3999999999999999E-5</c:v>
                </c:pt>
                <c:pt idx="29910">
                  <c:v>4.3999999999999999E-5</c:v>
                </c:pt>
                <c:pt idx="29911">
                  <c:v>4.3999999999999999E-5</c:v>
                </c:pt>
                <c:pt idx="29912">
                  <c:v>4.3999999999999999E-5</c:v>
                </c:pt>
                <c:pt idx="29913">
                  <c:v>4.3999999999999999E-5</c:v>
                </c:pt>
                <c:pt idx="29914">
                  <c:v>4.3999999999999999E-5</c:v>
                </c:pt>
                <c:pt idx="29915">
                  <c:v>4.3999999999999999E-5</c:v>
                </c:pt>
                <c:pt idx="29916">
                  <c:v>4.5000000000000003E-5</c:v>
                </c:pt>
                <c:pt idx="29917">
                  <c:v>4.5000000000000003E-5</c:v>
                </c:pt>
                <c:pt idx="29918">
                  <c:v>4.5000000000000003E-5</c:v>
                </c:pt>
                <c:pt idx="29919">
                  <c:v>4.5000000000000003E-5</c:v>
                </c:pt>
                <c:pt idx="29920">
                  <c:v>4.5000000000000003E-5</c:v>
                </c:pt>
                <c:pt idx="29921">
                  <c:v>4.5000000000000003E-5</c:v>
                </c:pt>
                <c:pt idx="29922">
                  <c:v>4.5000000000000003E-5</c:v>
                </c:pt>
                <c:pt idx="29923">
                  <c:v>4.5000000000000003E-5</c:v>
                </c:pt>
                <c:pt idx="29924">
                  <c:v>4.5000000000000003E-5</c:v>
                </c:pt>
                <c:pt idx="29925">
                  <c:v>4.5000000000000003E-5</c:v>
                </c:pt>
                <c:pt idx="29926">
                  <c:v>4.5000000000000003E-5</c:v>
                </c:pt>
                <c:pt idx="29927">
                  <c:v>4.5000000000000003E-5</c:v>
                </c:pt>
                <c:pt idx="29928">
                  <c:v>4.3999999999999999E-5</c:v>
                </c:pt>
                <c:pt idx="29929">
                  <c:v>4.3999999999999999E-5</c:v>
                </c:pt>
                <c:pt idx="29930">
                  <c:v>4.3000000000000002E-5</c:v>
                </c:pt>
                <c:pt idx="29931">
                  <c:v>4.3000000000000002E-5</c:v>
                </c:pt>
                <c:pt idx="29932">
                  <c:v>4.1999999999999998E-5</c:v>
                </c:pt>
                <c:pt idx="29933">
                  <c:v>4.1E-5</c:v>
                </c:pt>
                <c:pt idx="29934">
                  <c:v>4.1E-5</c:v>
                </c:pt>
                <c:pt idx="29935">
                  <c:v>4.0000000000000003E-5</c:v>
                </c:pt>
                <c:pt idx="29936">
                  <c:v>3.8999999999999999E-5</c:v>
                </c:pt>
                <c:pt idx="29937">
                  <c:v>3.8000000000000002E-5</c:v>
                </c:pt>
                <c:pt idx="29938">
                  <c:v>3.6000000000000001E-5</c:v>
                </c:pt>
                <c:pt idx="29939">
                  <c:v>3.4999999999999997E-5</c:v>
                </c:pt>
                <c:pt idx="29940">
                  <c:v>3.4E-5</c:v>
                </c:pt>
                <c:pt idx="29941">
                  <c:v>3.1999999999999999E-5</c:v>
                </c:pt>
                <c:pt idx="29942">
                  <c:v>3.1000000000000001E-5</c:v>
                </c:pt>
                <c:pt idx="29943">
                  <c:v>2.9E-5</c:v>
                </c:pt>
                <c:pt idx="29944">
                  <c:v>2.8E-5</c:v>
                </c:pt>
                <c:pt idx="29945">
                  <c:v>2.5999999999999998E-5</c:v>
                </c:pt>
                <c:pt idx="29946">
                  <c:v>2.4000000000000001E-5</c:v>
                </c:pt>
                <c:pt idx="29947">
                  <c:v>2.3E-5</c:v>
                </c:pt>
                <c:pt idx="29948">
                  <c:v>2.0999999999999999E-5</c:v>
                </c:pt>
                <c:pt idx="29949">
                  <c:v>1.9000000000000001E-5</c:v>
                </c:pt>
                <c:pt idx="29950">
                  <c:v>1.7E-5</c:v>
                </c:pt>
                <c:pt idx="29951">
                  <c:v>1.5E-5</c:v>
                </c:pt>
                <c:pt idx="29952">
                  <c:v>1.2999999999999999E-5</c:v>
                </c:pt>
                <c:pt idx="29953">
                  <c:v>1.1E-5</c:v>
                </c:pt>
                <c:pt idx="29954">
                  <c:v>9.0000000000000002E-6</c:v>
                </c:pt>
                <c:pt idx="29955">
                  <c:v>6.9999999999999999E-6</c:v>
                </c:pt>
                <c:pt idx="29956">
                  <c:v>6.0000000000000002E-6</c:v>
                </c:pt>
                <c:pt idx="29957">
                  <c:v>5.0000000000000004E-6</c:v>
                </c:pt>
                <c:pt idx="29958">
                  <c:v>5.0000000000000004E-6</c:v>
                </c:pt>
                <c:pt idx="29959">
                  <c:v>6.0000000000000002E-6</c:v>
                </c:pt>
                <c:pt idx="29960">
                  <c:v>6.9999999999999999E-6</c:v>
                </c:pt>
                <c:pt idx="29961">
                  <c:v>9.0000000000000002E-6</c:v>
                </c:pt>
                <c:pt idx="29962">
                  <c:v>1.1E-5</c:v>
                </c:pt>
                <c:pt idx="29963">
                  <c:v>1.4E-5</c:v>
                </c:pt>
                <c:pt idx="29964">
                  <c:v>1.5999999999999999E-5</c:v>
                </c:pt>
                <c:pt idx="29965">
                  <c:v>1.8E-5</c:v>
                </c:pt>
                <c:pt idx="29966">
                  <c:v>2.0000000000000002E-5</c:v>
                </c:pt>
                <c:pt idx="29967">
                  <c:v>2.1999999999999999E-5</c:v>
                </c:pt>
                <c:pt idx="29968">
                  <c:v>2.4000000000000001E-5</c:v>
                </c:pt>
                <c:pt idx="29969">
                  <c:v>2.5999999999999998E-5</c:v>
                </c:pt>
                <c:pt idx="29970">
                  <c:v>2.8E-5</c:v>
                </c:pt>
                <c:pt idx="29971">
                  <c:v>3.0000000000000001E-5</c:v>
                </c:pt>
                <c:pt idx="29972">
                  <c:v>3.1999999999999999E-5</c:v>
                </c:pt>
                <c:pt idx="29973">
                  <c:v>3.4E-5</c:v>
                </c:pt>
                <c:pt idx="29974">
                  <c:v>3.6000000000000001E-5</c:v>
                </c:pt>
                <c:pt idx="29975">
                  <c:v>3.6999999999999998E-5</c:v>
                </c:pt>
                <c:pt idx="29976">
                  <c:v>3.8999999999999999E-5</c:v>
                </c:pt>
                <c:pt idx="29977">
                  <c:v>4.0000000000000003E-5</c:v>
                </c:pt>
                <c:pt idx="29978">
                  <c:v>4.1999999999999998E-5</c:v>
                </c:pt>
                <c:pt idx="29979">
                  <c:v>4.3000000000000002E-5</c:v>
                </c:pt>
                <c:pt idx="29980">
                  <c:v>4.3999999999999999E-5</c:v>
                </c:pt>
                <c:pt idx="29981">
                  <c:v>4.5000000000000003E-5</c:v>
                </c:pt>
                <c:pt idx="29982">
                  <c:v>4.6E-5</c:v>
                </c:pt>
                <c:pt idx="29983">
                  <c:v>4.6999999999999997E-5</c:v>
                </c:pt>
                <c:pt idx="29984">
                  <c:v>4.8000000000000001E-5</c:v>
                </c:pt>
                <c:pt idx="29985">
                  <c:v>4.8000000000000001E-5</c:v>
                </c:pt>
                <c:pt idx="29986">
                  <c:v>4.8999999999999998E-5</c:v>
                </c:pt>
                <c:pt idx="29987">
                  <c:v>4.8999999999999998E-5</c:v>
                </c:pt>
                <c:pt idx="29988">
                  <c:v>5.0000000000000002E-5</c:v>
                </c:pt>
                <c:pt idx="29989">
                  <c:v>5.0000000000000002E-5</c:v>
                </c:pt>
                <c:pt idx="29990">
                  <c:v>5.0000000000000002E-5</c:v>
                </c:pt>
                <c:pt idx="29991">
                  <c:v>5.0000000000000002E-5</c:v>
                </c:pt>
                <c:pt idx="29992">
                  <c:v>5.0000000000000002E-5</c:v>
                </c:pt>
                <c:pt idx="29993">
                  <c:v>4.8999999999999998E-5</c:v>
                </c:pt>
                <c:pt idx="29994">
                  <c:v>4.8999999999999998E-5</c:v>
                </c:pt>
                <c:pt idx="29995">
                  <c:v>4.8999999999999998E-5</c:v>
                </c:pt>
                <c:pt idx="29996">
                  <c:v>4.8000000000000001E-5</c:v>
                </c:pt>
                <c:pt idx="29997">
                  <c:v>4.6999999999999997E-5</c:v>
                </c:pt>
                <c:pt idx="29998">
                  <c:v>4.6999999999999997E-5</c:v>
                </c:pt>
                <c:pt idx="29999">
                  <c:v>4.6E-5</c:v>
                </c:pt>
                <c:pt idx="30000">
                  <c:v>4.5000000000000003E-5</c:v>
                </c:pt>
                <c:pt idx="30001">
                  <c:v>4.3999999999999999E-5</c:v>
                </c:pt>
                <c:pt idx="30002">
                  <c:v>4.3000000000000002E-5</c:v>
                </c:pt>
                <c:pt idx="30003">
                  <c:v>4.1999999999999998E-5</c:v>
                </c:pt>
                <c:pt idx="30004">
                  <c:v>4.0000000000000003E-5</c:v>
                </c:pt>
                <c:pt idx="30005">
                  <c:v>3.8999999999999999E-5</c:v>
                </c:pt>
                <c:pt idx="30006">
                  <c:v>3.8000000000000002E-5</c:v>
                </c:pt>
                <c:pt idx="30007">
                  <c:v>3.6999999999999998E-5</c:v>
                </c:pt>
                <c:pt idx="30008">
                  <c:v>3.4999999999999997E-5</c:v>
                </c:pt>
                <c:pt idx="30009">
                  <c:v>3.4E-5</c:v>
                </c:pt>
                <c:pt idx="30010">
                  <c:v>3.3000000000000003E-5</c:v>
                </c:pt>
                <c:pt idx="30011">
                  <c:v>3.1000000000000001E-5</c:v>
                </c:pt>
                <c:pt idx="30012">
                  <c:v>3.0000000000000001E-5</c:v>
                </c:pt>
                <c:pt idx="30013">
                  <c:v>2.9E-5</c:v>
                </c:pt>
                <c:pt idx="30014">
                  <c:v>2.8E-5</c:v>
                </c:pt>
                <c:pt idx="30015">
                  <c:v>2.5999999999999998E-5</c:v>
                </c:pt>
                <c:pt idx="30016">
                  <c:v>2.5000000000000001E-5</c:v>
                </c:pt>
                <c:pt idx="30017">
                  <c:v>2.4000000000000001E-5</c:v>
                </c:pt>
                <c:pt idx="30018">
                  <c:v>2.3E-5</c:v>
                </c:pt>
                <c:pt idx="30019">
                  <c:v>2.1999999999999999E-5</c:v>
                </c:pt>
                <c:pt idx="30020">
                  <c:v>2.0999999999999999E-5</c:v>
                </c:pt>
                <c:pt idx="30021">
                  <c:v>2.0999999999999999E-5</c:v>
                </c:pt>
                <c:pt idx="30022">
                  <c:v>2.0000000000000002E-5</c:v>
                </c:pt>
                <c:pt idx="30023">
                  <c:v>2.0000000000000002E-5</c:v>
                </c:pt>
                <c:pt idx="30024">
                  <c:v>1.9000000000000001E-5</c:v>
                </c:pt>
                <c:pt idx="30025">
                  <c:v>1.9000000000000001E-5</c:v>
                </c:pt>
                <c:pt idx="30026">
                  <c:v>1.9000000000000001E-5</c:v>
                </c:pt>
                <c:pt idx="30027">
                  <c:v>1.9000000000000001E-5</c:v>
                </c:pt>
                <c:pt idx="30028">
                  <c:v>1.9000000000000001E-5</c:v>
                </c:pt>
                <c:pt idx="30029">
                  <c:v>1.9000000000000001E-5</c:v>
                </c:pt>
                <c:pt idx="30030">
                  <c:v>1.9000000000000001E-5</c:v>
                </c:pt>
                <c:pt idx="30031">
                  <c:v>1.9000000000000001E-5</c:v>
                </c:pt>
                <c:pt idx="30032">
                  <c:v>2.0000000000000002E-5</c:v>
                </c:pt>
                <c:pt idx="30033">
                  <c:v>2.0000000000000002E-5</c:v>
                </c:pt>
                <c:pt idx="30034">
                  <c:v>2.0000000000000002E-5</c:v>
                </c:pt>
                <c:pt idx="30035">
                  <c:v>2.0000000000000002E-5</c:v>
                </c:pt>
                <c:pt idx="30036">
                  <c:v>2.0000000000000002E-5</c:v>
                </c:pt>
                <c:pt idx="30037">
                  <c:v>2.0000000000000002E-5</c:v>
                </c:pt>
                <c:pt idx="30038">
                  <c:v>2.0000000000000002E-5</c:v>
                </c:pt>
                <c:pt idx="30039">
                  <c:v>2.0999999999999999E-5</c:v>
                </c:pt>
                <c:pt idx="30040">
                  <c:v>2.0999999999999999E-5</c:v>
                </c:pt>
                <c:pt idx="30041">
                  <c:v>2.0000000000000002E-5</c:v>
                </c:pt>
                <c:pt idx="30042">
                  <c:v>2.0000000000000002E-5</c:v>
                </c:pt>
                <c:pt idx="30043">
                  <c:v>2.0000000000000002E-5</c:v>
                </c:pt>
                <c:pt idx="30044">
                  <c:v>2.0000000000000002E-5</c:v>
                </c:pt>
                <c:pt idx="30045">
                  <c:v>2.0000000000000002E-5</c:v>
                </c:pt>
                <c:pt idx="30046">
                  <c:v>1.9000000000000001E-5</c:v>
                </c:pt>
                <c:pt idx="30047">
                  <c:v>1.9000000000000001E-5</c:v>
                </c:pt>
                <c:pt idx="30048">
                  <c:v>1.9000000000000001E-5</c:v>
                </c:pt>
                <c:pt idx="30049">
                  <c:v>1.8E-5</c:v>
                </c:pt>
                <c:pt idx="30050">
                  <c:v>1.8E-5</c:v>
                </c:pt>
                <c:pt idx="30051">
                  <c:v>1.7E-5</c:v>
                </c:pt>
                <c:pt idx="30052">
                  <c:v>1.5999999999999999E-5</c:v>
                </c:pt>
                <c:pt idx="30053">
                  <c:v>1.5999999999999999E-5</c:v>
                </c:pt>
                <c:pt idx="30054">
                  <c:v>1.5E-5</c:v>
                </c:pt>
                <c:pt idx="30055">
                  <c:v>1.4E-5</c:v>
                </c:pt>
                <c:pt idx="30056">
                  <c:v>1.4E-5</c:v>
                </c:pt>
                <c:pt idx="30057">
                  <c:v>1.2999999999999999E-5</c:v>
                </c:pt>
                <c:pt idx="30058">
                  <c:v>1.2E-5</c:v>
                </c:pt>
                <c:pt idx="30059">
                  <c:v>1.2E-5</c:v>
                </c:pt>
                <c:pt idx="30060">
                  <c:v>1.1E-5</c:v>
                </c:pt>
                <c:pt idx="30061">
                  <c:v>1.0000000000000001E-5</c:v>
                </c:pt>
                <c:pt idx="30062">
                  <c:v>1.0000000000000001E-5</c:v>
                </c:pt>
                <c:pt idx="30063">
                  <c:v>9.0000000000000002E-6</c:v>
                </c:pt>
                <c:pt idx="30064">
                  <c:v>9.0000000000000002E-6</c:v>
                </c:pt>
                <c:pt idx="30065">
                  <c:v>9.0000000000000002E-6</c:v>
                </c:pt>
                <c:pt idx="30066">
                  <c:v>7.9999999999999996E-6</c:v>
                </c:pt>
                <c:pt idx="30067">
                  <c:v>7.9999999999999996E-6</c:v>
                </c:pt>
                <c:pt idx="30068">
                  <c:v>7.9999999999999996E-6</c:v>
                </c:pt>
                <c:pt idx="30069">
                  <c:v>7.9999999999999996E-6</c:v>
                </c:pt>
                <c:pt idx="30070">
                  <c:v>9.0000000000000002E-6</c:v>
                </c:pt>
                <c:pt idx="30071">
                  <c:v>9.0000000000000002E-6</c:v>
                </c:pt>
                <c:pt idx="30072">
                  <c:v>1.0000000000000001E-5</c:v>
                </c:pt>
                <c:pt idx="30073">
                  <c:v>1.0000000000000001E-5</c:v>
                </c:pt>
                <c:pt idx="30074">
                  <c:v>1.1E-5</c:v>
                </c:pt>
                <c:pt idx="30075">
                  <c:v>1.2E-5</c:v>
                </c:pt>
                <c:pt idx="30076">
                  <c:v>1.2E-5</c:v>
                </c:pt>
                <c:pt idx="30077">
                  <c:v>1.2999999999999999E-5</c:v>
                </c:pt>
                <c:pt idx="30078">
                  <c:v>1.4E-5</c:v>
                </c:pt>
                <c:pt idx="30079">
                  <c:v>1.5E-5</c:v>
                </c:pt>
                <c:pt idx="30080">
                  <c:v>1.5E-5</c:v>
                </c:pt>
                <c:pt idx="30081">
                  <c:v>1.5999999999999999E-5</c:v>
                </c:pt>
                <c:pt idx="30082">
                  <c:v>1.7E-5</c:v>
                </c:pt>
                <c:pt idx="30083">
                  <c:v>1.8E-5</c:v>
                </c:pt>
                <c:pt idx="30084">
                  <c:v>1.8E-5</c:v>
                </c:pt>
                <c:pt idx="30085">
                  <c:v>1.9000000000000001E-5</c:v>
                </c:pt>
                <c:pt idx="30086">
                  <c:v>2.0000000000000002E-5</c:v>
                </c:pt>
                <c:pt idx="30087">
                  <c:v>2.0999999999999999E-5</c:v>
                </c:pt>
                <c:pt idx="30088">
                  <c:v>2.0999999999999999E-5</c:v>
                </c:pt>
                <c:pt idx="30089">
                  <c:v>2.1999999999999999E-5</c:v>
                </c:pt>
                <c:pt idx="30090">
                  <c:v>2.3E-5</c:v>
                </c:pt>
                <c:pt idx="30091">
                  <c:v>2.3E-5</c:v>
                </c:pt>
                <c:pt idx="30092">
                  <c:v>2.4000000000000001E-5</c:v>
                </c:pt>
                <c:pt idx="30093">
                  <c:v>2.4000000000000001E-5</c:v>
                </c:pt>
                <c:pt idx="30094">
                  <c:v>2.5000000000000001E-5</c:v>
                </c:pt>
                <c:pt idx="30095">
                  <c:v>2.5999999999999998E-5</c:v>
                </c:pt>
                <c:pt idx="30096">
                  <c:v>2.5999999999999998E-5</c:v>
                </c:pt>
                <c:pt idx="30097">
                  <c:v>2.6999999999999999E-5</c:v>
                </c:pt>
                <c:pt idx="30098">
                  <c:v>2.6999999999999999E-5</c:v>
                </c:pt>
                <c:pt idx="30099">
                  <c:v>2.8E-5</c:v>
                </c:pt>
                <c:pt idx="30100">
                  <c:v>2.8E-5</c:v>
                </c:pt>
                <c:pt idx="30101">
                  <c:v>2.8E-5</c:v>
                </c:pt>
                <c:pt idx="30102">
                  <c:v>2.9E-5</c:v>
                </c:pt>
                <c:pt idx="30103">
                  <c:v>2.9E-5</c:v>
                </c:pt>
                <c:pt idx="30104">
                  <c:v>3.0000000000000001E-5</c:v>
                </c:pt>
                <c:pt idx="30105">
                  <c:v>3.0000000000000001E-5</c:v>
                </c:pt>
                <c:pt idx="30106">
                  <c:v>3.0000000000000001E-5</c:v>
                </c:pt>
                <c:pt idx="30107">
                  <c:v>3.1000000000000001E-5</c:v>
                </c:pt>
                <c:pt idx="30108">
                  <c:v>3.1000000000000001E-5</c:v>
                </c:pt>
                <c:pt idx="30109">
                  <c:v>3.1000000000000001E-5</c:v>
                </c:pt>
                <c:pt idx="30110">
                  <c:v>3.1999999999999999E-5</c:v>
                </c:pt>
                <c:pt idx="30111">
                  <c:v>3.1999999999999999E-5</c:v>
                </c:pt>
                <c:pt idx="30112">
                  <c:v>3.1999999999999999E-5</c:v>
                </c:pt>
                <c:pt idx="30113">
                  <c:v>3.3000000000000003E-5</c:v>
                </c:pt>
                <c:pt idx="30114">
                  <c:v>3.3000000000000003E-5</c:v>
                </c:pt>
                <c:pt idx="30115">
                  <c:v>3.3000000000000003E-5</c:v>
                </c:pt>
                <c:pt idx="30116">
                  <c:v>3.3000000000000003E-5</c:v>
                </c:pt>
                <c:pt idx="30117">
                  <c:v>3.4E-5</c:v>
                </c:pt>
                <c:pt idx="30118">
                  <c:v>3.4E-5</c:v>
                </c:pt>
                <c:pt idx="30119">
                  <c:v>3.4E-5</c:v>
                </c:pt>
                <c:pt idx="30120">
                  <c:v>3.4E-5</c:v>
                </c:pt>
                <c:pt idx="30121">
                  <c:v>3.4E-5</c:v>
                </c:pt>
                <c:pt idx="30122">
                  <c:v>3.4E-5</c:v>
                </c:pt>
                <c:pt idx="30123">
                  <c:v>3.4E-5</c:v>
                </c:pt>
                <c:pt idx="30124">
                  <c:v>3.4E-5</c:v>
                </c:pt>
                <c:pt idx="30125">
                  <c:v>3.4E-5</c:v>
                </c:pt>
                <c:pt idx="30126">
                  <c:v>3.4E-5</c:v>
                </c:pt>
                <c:pt idx="30127">
                  <c:v>3.4E-5</c:v>
                </c:pt>
                <c:pt idx="30128">
                  <c:v>3.4E-5</c:v>
                </c:pt>
                <c:pt idx="30129">
                  <c:v>3.4E-5</c:v>
                </c:pt>
                <c:pt idx="30130">
                  <c:v>3.3000000000000003E-5</c:v>
                </c:pt>
                <c:pt idx="30131">
                  <c:v>3.3000000000000003E-5</c:v>
                </c:pt>
                <c:pt idx="30132">
                  <c:v>3.3000000000000003E-5</c:v>
                </c:pt>
                <c:pt idx="30133">
                  <c:v>3.1999999999999999E-5</c:v>
                </c:pt>
                <c:pt idx="30134">
                  <c:v>3.1999999999999999E-5</c:v>
                </c:pt>
                <c:pt idx="30135">
                  <c:v>3.1000000000000001E-5</c:v>
                </c:pt>
                <c:pt idx="30136">
                  <c:v>3.1000000000000001E-5</c:v>
                </c:pt>
                <c:pt idx="30137">
                  <c:v>3.0000000000000001E-5</c:v>
                </c:pt>
                <c:pt idx="30138">
                  <c:v>2.9E-5</c:v>
                </c:pt>
                <c:pt idx="30139">
                  <c:v>2.9E-5</c:v>
                </c:pt>
                <c:pt idx="30140">
                  <c:v>2.8E-5</c:v>
                </c:pt>
                <c:pt idx="30141">
                  <c:v>2.6999999999999999E-5</c:v>
                </c:pt>
                <c:pt idx="30142">
                  <c:v>2.5999999999999998E-5</c:v>
                </c:pt>
                <c:pt idx="30143">
                  <c:v>2.5000000000000001E-5</c:v>
                </c:pt>
                <c:pt idx="30144">
                  <c:v>2.5000000000000001E-5</c:v>
                </c:pt>
                <c:pt idx="30145">
                  <c:v>2.4000000000000001E-5</c:v>
                </c:pt>
                <c:pt idx="30146">
                  <c:v>2.3E-5</c:v>
                </c:pt>
                <c:pt idx="30147">
                  <c:v>2.1999999999999999E-5</c:v>
                </c:pt>
                <c:pt idx="30148">
                  <c:v>2.0000000000000002E-5</c:v>
                </c:pt>
                <c:pt idx="30149">
                  <c:v>1.9000000000000001E-5</c:v>
                </c:pt>
                <c:pt idx="30150">
                  <c:v>1.8E-5</c:v>
                </c:pt>
                <c:pt idx="30151">
                  <c:v>1.7E-5</c:v>
                </c:pt>
                <c:pt idx="30152">
                  <c:v>1.5999999999999999E-5</c:v>
                </c:pt>
                <c:pt idx="30153">
                  <c:v>1.5E-5</c:v>
                </c:pt>
                <c:pt idx="30154">
                  <c:v>1.4E-5</c:v>
                </c:pt>
                <c:pt idx="30155">
                  <c:v>1.4E-5</c:v>
                </c:pt>
                <c:pt idx="30156">
                  <c:v>1.2999999999999999E-5</c:v>
                </c:pt>
                <c:pt idx="30157">
                  <c:v>1.2E-5</c:v>
                </c:pt>
                <c:pt idx="30158">
                  <c:v>1.2E-5</c:v>
                </c:pt>
                <c:pt idx="30159">
                  <c:v>1.2E-5</c:v>
                </c:pt>
                <c:pt idx="30160">
                  <c:v>1.2E-5</c:v>
                </c:pt>
                <c:pt idx="30161">
                  <c:v>1.2E-5</c:v>
                </c:pt>
                <c:pt idx="30162">
                  <c:v>1.2999999999999999E-5</c:v>
                </c:pt>
                <c:pt idx="30163">
                  <c:v>1.2999999999999999E-5</c:v>
                </c:pt>
                <c:pt idx="30164">
                  <c:v>1.4E-5</c:v>
                </c:pt>
                <c:pt idx="30165">
                  <c:v>1.5E-5</c:v>
                </c:pt>
                <c:pt idx="30166">
                  <c:v>1.5999999999999999E-5</c:v>
                </c:pt>
                <c:pt idx="30167">
                  <c:v>1.7E-5</c:v>
                </c:pt>
                <c:pt idx="30168">
                  <c:v>1.8E-5</c:v>
                </c:pt>
                <c:pt idx="30169">
                  <c:v>2.0000000000000002E-5</c:v>
                </c:pt>
                <c:pt idx="30170">
                  <c:v>2.0999999999999999E-5</c:v>
                </c:pt>
                <c:pt idx="30171">
                  <c:v>2.1999999999999999E-5</c:v>
                </c:pt>
                <c:pt idx="30172">
                  <c:v>2.3E-5</c:v>
                </c:pt>
                <c:pt idx="30173">
                  <c:v>2.5000000000000001E-5</c:v>
                </c:pt>
                <c:pt idx="30174">
                  <c:v>2.5999999999999998E-5</c:v>
                </c:pt>
                <c:pt idx="30175">
                  <c:v>2.6999999999999999E-5</c:v>
                </c:pt>
                <c:pt idx="30176">
                  <c:v>2.8E-5</c:v>
                </c:pt>
                <c:pt idx="30177">
                  <c:v>3.0000000000000001E-5</c:v>
                </c:pt>
                <c:pt idx="30178">
                  <c:v>3.1000000000000001E-5</c:v>
                </c:pt>
                <c:pt idx="30179">
                  <c:v>3.1999999999999999E-5</c:v>
                </c:pt>
                <c:pt idx="30180">
                  <c:v>3.3000000000000003E-5</c:v>
                </c:pt>
                <c:pt idx="30181">
                  <c:v>3.4E-5</c:v>
                </c:pt>
                <c:pt idx="30182">
                  <c:v>3.4999999999999997E-5</c:v>
                </c:pt>
                <c:pt idx="30183">
                  <c:v>3.6000000000000001E-5</c:v>
                </c:pt>
                <c:pt idx="30184">
                  <c:v>3.6000000000000001E-5</c:v>
                </c:pt>
                <c:pt idx="30185">
                  <c:v>3.6999999999999998E-5</c:v>
                </c:pt>
                <c:pt idx="30186">
                  <c:v>3.8000000000000002E-5</c:v>
                </c:pt>
                <c:pt idx="30187">
                  <c:v>3.8999999999999999E-5</c:v>
                </c:pt>
                <c:pt idx="30188">
                  <c:v>3.8999999999999999E-5</c:v>
                </c:pt>
                <c:pt idx="30189">
                  <c:v>4.0000000000000003E-5</c:v>
                </c:pt>
                <c:pt idx="30190">
                  <c:v>4.0000000000000003E-5</c:v>
                </c:pt>
                <c:pt idx="30191">
                  <c:v>4.1E-5</c:v>
                </c:pt>
                <c:pt idx="30192">
                  <c:v>4.1E-5</c:v>
                </c:pt>
                <c:pt idx="30193">
                  <c:v>4.1E-5</c:v>
                </c:pt>
                <c:pt idx="30194">
                  <c:v>4.1E-5</c:v>
                </c:pt>
                <c:pt idx="30195">
                  <c:v>4.1E-5</c:v>
                </c:pt>
                <c:pt idx="30196">
                  <c:v>4.1E-5</c:v>
                </c:pt>
                <c:pt idx="30197">
                  <c:v>4.1E-5</c:v>
                </c:pt>
                <c:pt idx="30198">
                  <c:v>4.1E-5</c:v>
                </c:pt>
                <c:pt idx="30199">
                  <c:v>4.1E-5</c:v>
                </c:pt>
                <c:pt idx="30200">
                  <c:v>4.1E-5</c:v>
                </c:pt>
                <c:pt idx="30201">
                  <c:v>4.1E-5</c:v>
                </c:pt>
                <c:pt idx="30202">
                  <c:v>4.0000000000000003E-5</c:v>
                </c:pt>
                <c:pt idx="30203">
                  <c:v>4.0000000000000003E-5</c:v>
                </c:pt>
                <c:pt idx="30204">
                  <c:v>3.8999999999999999E-5</c:v>
                </c:pt>
                <c:pt idx="30205">
                  <c:v>3.8999999999999999E-5</c:v>
                </c:pt>
                <c:pt idx="30206">
                  <c:v>3.8000000000000002E-5</c:v>
                </c:pt>
                <c:pt idx="30207">
                  <c:v>3.6999999999999998E-5</c:v>
                </c:pt>
                <c:pt idx="30208">
                  <c:v>3.6000000000000001E-5</c:v>
                </c:pt>
                <c:pt idx="30209">
                  <c:v>3.4999999999999997E-5</c:v>
                </c:pt>
                <c:pt idx="30210">
                  <c:v>3.4E-5</c:v>
                </c:pt>
                <c:pt idx="30211">
                  <c:v>3.3000000000000003E-5</c:v>
                </c:pt>
                <c:pt idx="30212">
                  <c:v>3.1999999999999999E-5</c:v>
                </c:pt>
                <c:pt idx="30213">
                  <c:v>3.1000000000000001E-5</c:v>
                </c:pt>
                <c:pt idx="30214">
                  <c:v>3.0000000000000001E-5</c:v>
                </c:pt>
                <c:pt idx="30215">
                  <c:v>2.8E-5</c:v>
                </c:pt>
                <c:pt idx="30216">
                  <c:v>2.6999999999999999E-5</c:v>
                </c:pt>
                <c:pt idx="30217">
                  <c:v>2.5999999999999998E-5</c:v>
                </c:pt>
                <c:pt idx="30218">
                  <c:v>2.4000000000000001E-5</c:v>
                </c:pt>
                <c:pt idx="30219">
                  <c:v>2.3E-5</c:v>
                </c:pt>
                <c:pt idx="30220">
                  <c:v>2.0999999999999999E-5</c:v>
                </c:pt>
                <c:pt idx="30221">
                  <c:v>2.0000000000000002E-5</c:v>
                </c:pt>
                <c:pt idx="30222">
                  <c:v>1.8E-5</c:v>
                </c:pt>
                <c:pt idx="30223">
                  <c:v>1.7E-5</c:v>
                </c:pt>
                <c:pt idx="30224">
                  <c:v>1.5E-5</c:v>
                </c:pt>
                <c:pt idx="30225">
                  <c:v>1.4E-5</c:v>
                </c:pt>
                <c:pt idx="30226">
                  <c:v>1.2999999999999999E-5</c:v>
                </c:pt>
                <c:pt idx="30227">
                  <c:v>1.2E-5</c:v>
                </c:pt>
                <c:pt idx="30228">
                  <c:v>1.1E-5</c:v>
                </c:pt>
                <c:pt idx="30229">
                  <c:v>1.1E-5</c:v>
                </c:pt>
                <c:pt idx="30230">
                  <c:v>1.1E-5</c:v>
                </c:pt>
                <c:pt idx="30231">
                  <c:v>1.2E-5</c:v>
                </c:pt>
                <c:pt idx="30232">
                  <c:v>1.2E-5</c:v>
                </c:pt>
                <c:pt idx="30233">
                  <c:v>1.2999999999999999E-5</c:v>
                </c:pt>
                <c:pt idx="30234">
                  <c:v>1.4E-5</c:v>
                </c:pt>
                <c:pt idx="30235">
                  <c:v>1.5999999999999999E-5</c:v>
                </c:pt>
                <c:pt idx="30236">
                  <c:v>1.7E-5</c:v>
                </c:pt>
                <c:pt idx="30237">
                  <c:v>1.9000000000000001E-5</c:v>
                </c:pt>
                <c:pt idx="30238">
                  <c:v>2.0000000000000002E-5</c:v>
                </c:pt>
                <c:pt idx="30239">
                  <c:v>2.1999999999999999E-5</c:v>
                </c:pt>
                <c:pt idx="30240">
                  <c:v>2.3E-5</c:v>
                </c:pt>
                <c:pt idx="30241">
                  <c:v>2.5000000000000001E-5</c:v>
                </c:pt>
                <c:pt idx="30242">
                  <c:v>2.5999999999999998E-5</c:v>
                </c:pt>
                <c:pt idx="30243">
                  <c:v>2.6999999999999999E-5</c:v>
                </c:pt>
                <c:pt idx="30244">
                  <c:v>2.9E-5</c:v>
                </c:pt>
                <c:pt idx="30245">
                  <c:v>3.0000000000000001E-5</c:v>
                </c:pt>
                <c:pt idx="30246">
                  <c:v>3.1000000000000001E-5</c:v>
                </c:pt>
                <c:pt idx="30247">
                  <c:v>3.1999999999999999E-5</c:v>
                </c:pt>
                <c:pt idx="30248">
                  <c:v>3.3000000000000003E-5</c:v>
                </c:pt>
                <c:pt idx="30249">
                  <c:v>3.4E-5</c:v>
                </c:pt>
                <c:pt idx="30250">
                  <c:v>3.4999999999999997E-5</c:v>
                </c:pt>
                <c:pt idx="30251">
                  <c:v>3.6000000000000001E-5</c:v>
                </c:pt>
                <c:pt idx="30252">
                  <c:v>3.6000000000000001E-5</c:v>
                </c:pt>
                <c:pt idx="30253">
                  <c:v>3.6999999999999998E-5</c:v>
                </c:pt>
                <c:pt idx="30254">
                  <c:v>3.6999999999999998E-5</c:v>
                </c:pt>
                <c:pt idx="30255">
                  <c:v>3.8000000000000002E-5</c:v>
                </c:pt>
                <c:pt idx="30256">
                  <c:v>3.8000000000000002E-5</c:v>
                </c:pt>
                <c:pt idx="30257">
                  <c:v>3.8000000000000002E-5</c:v>
                </c:pt>
                <c:pt idx="30258">
                  <c:v>3.8000000000000002E-5</c:v>
                </c:pt>
                <c:pt idx="30259">
                  <c:v>3.8000000000000002E-5</c:v>
                </c:pt>
                <c:pt idx="30260">
                  <c:v>3.8000000000000002E-5</c:v>
                </c:pt>
                <c:pt idx="30261">
                  <c:v>3.8000000000000002E-5</c:v>
                </c:pt>
                <c:pt idx="30262">
                  <c:v>3.8000000000000002E-5</c:v>
                </c:pt>
                <c:pt idx="30263">
                  <c:v>3.6999999999999998E-5</c:v>
                </c:pt>
                <c:pt idx="30264">
                  <c:v>3.6999999999999998E-5</c:v>
                </c:pt>
                <c:pt idx="30265">
                  <c:v>3.6999999999999998E-5</c:v>
                </c:pt>
                <c:pt idx="30266">
                  <c:v>3.6000000000000001E-5</c:v>
                </c:pt>
                <c:pt idx="30267">
                  <c:v>3.4999999999999997E-5</c:v>
                </c:pt>
                <c:pt idx="30268">
                  <c:v>3.4999999999999997E-5</c:v>
                </c:pt>
                <c:pt idx="30269">
                  <c:v>3.4E-5</c:v>
                </c:pt>
                <c:pt idx="30270">
                  <c:v>3.3000000000000003E-5</c:v>
                </c:pt>
                <c:pt idx="30271">
                  <c:v>3.3000000000000003E-5</c:v>
                </c:pt>
                <c:pt idx="30272">
                  <c:v>3.1999999999999999E-5</c:v>
                </c:pt>
                <c:pt idx="30273">
                  <c:v>3.1000000000000001E-5</c:v>
                </c:pt>
                <c:pt idx="30274">
                  <c:v>3.0000000000000001E-5</c:v>
                </c:pt>
                <c:pt idx="30275">
                  <c:v>2.9E-5</c:v>
                </c:pt>
                <c:pt idx="30276">
                  <c:v>2.8E-5</c:v>
                </c:pt>
                <c:pt idx="30277">
                  <c:v>2.8E-5</c:v>
                </c:pt>
                <c:pt idx="30278">
                  <c:v>2.6999999999999999E-5</c:v>
                </c:pt>
                <c:pt idx="30279">
                  <c:v>2.5999999999999998E-5</c:v>
                </c:pt>
                <c:pt idx="30280">
                  <c:v>2.5000000000000001E-5</c:v>
                </c:pt>
                <c:pt idx="30281">
                  <c:v>2.4000000000000001E-5</c:v>
                </c:pt>
                <c:pt idx="30282">
                  <c:v>2.4000000000000001E-5</c:v>
                </c:pt>
                <c:pt idx="30283">
                  <c:v>2.3E-5</c:v>
                </c:pt>
                <c:pt idx="30284">
                  <c:v>2.1999999999999999E-5</c:v>
                </c:pt>
                <c:pt idx="30285">
                  <c:v>2.0999999999999999E-5</c:v>
                </c:pt>
                <c:pt idx="30286">
                  <c:v>2.0999999999999999E-5</c:v>
                </c:pt>
                <c:pt idx="30287">
                  <c:v>2.0000000000000002E-5</c:v>
                </c:pt>
                <c:pt idx="30288">
                  <c:v>2.0000000000000002E-5</c:v>
                </c:pt>
                <c:pt idx="30289">
                  <c:v>1.9000000000000001E-5</c:v>
                </c:pt>
                <c:pt idx="30290">
                  <c:v>1.8E-5</c:v>
                </c:pt>
                <c:pt idx="30291">
                  <c:v>1.8E-5</c:v>
                </c:pt>
                <c:pt idx="30292">
                  <c:v>1.8E-5</c:v>
                </c:pt>
                <c:pt idx="30293">
                  <c:v>1.7E-5</c:v>
                </c:pt>
                <c:pt idx="30294">
                  <c:v>1.7E-5</c:v>
                </c:pt>
                <c:pt idx="30295">
                  <c:v>1.5999999999999999E-5</c:v>
                </c:pt>
                <c:pt idx="30296">
                  <c:v>1.5999999999999999E-5</c:v>
                </c:pt>
                <c:pt idx="30297">
                  <c:v>1.5999999999999999E-5</c:v>
                </c:pt>
                <c:pt idx="30298">
                  <c:v>1.5E-5</c:v>
                </c:pt>
                <c:pt idx="30299">
                  <c:v>1.5E-5</c:v>
                </c:pt>
                <c:pt idx="30300">
                  <c:v>1.5E-5</c:v>
                </c:pt>
                <c:pt idx="30301">
                  <c:v>1.4E-5</c:v>
                </c:pt>
                <c:pt idx="30302">
                  <c:v>1.4E-5</c:v>
                </c:pt>
                <c:pt idx="30303">
                  <c:v>1.4E-5</c:v>
                </c:pt>
                <c:pt idx="30304">
                  <c:v>1.2999999999999999E-5</c:v>
                </c:pt>
                <c:pt idx="30305">
                  <c:v>1.2999999999999999E-5</c:v>
                </c:pt>
                <c:pt idx="30306">
                  <c:v>1.2999999999999999E-5</c:v>
                </c:pt>
                <c:pt idx="30307">
                  <c:v>1.2E-5</c:v>
                </c:pt>
                <c:pt idx="30308">
                  <c:v>1.2E-5</c:v>
                </c:pt>
                <c:pt idx="30309">
                  <c:v>1.1E-5</c:v>
                </c:pt>
                <c:pt idx="30310">
                  <c:v>1.1E-5</c:v>
                </c:pt>
                <c:pt idx="30311">
                  <c:v>1.1E-5</c:v>
                </c:pt>
                <c:pt idx="30312">
                  <c:v>1.0000000000000001E-5</c:v>
                </c:pt>
                <c:pt idx="30313">
                  <c:v>1.0000000000000001E-5</c:v>
                </c:pt>
                <c:pt idx="30314">
                  <c:v>1.0000000000000001E-5</c:v>
                </c:pt>
                <c:pt idx="30315">
                  <c:v>1.0000000000000001E-5</c:v>
                </c:pt>
                <c:pt idx="30316">
                  <c:v>1.0000000000000001E-5</c:v>
                </c:pt>
                <c:pt idx="30317">
                  <c:v>1.0000000000000001E-5</c:v>
                </c:pt>
                <c:pt idx="30318">
                  <c:v>1.0000000000000001E-5</c:v>
                </c:pt>
                <c:pt idx="30319">
                  <c:v>1.0000000000000001E-5</c:v>
                </c:pt>
                <c:pt idx="30320">
                  <c:v>1.0000000000000001E-5</c:v>
                </c:pt>
                <c:pt idx="30321">
                  <c:v>1.0000000000000001E-5</c:v>
                </c:pt>
                <c:pt idx="30322">
                  <c:v>1.0000000000000001E-5</c:v>
                </c:pt>
                <c:pt idx="30323">
                  <c:v>1.1E-5</c:v>
                </c:pt>
                <c:pt idx="30324">
                  <c:v>1.1E-5</c:v>
                </c:pt>
                <c:pt idx="30325">
                  <c:v>1.2E-5</c:v>
                </c:pt>
                <c:pt idx="30326">
                  <c:v>1.2E-5</c:v>
                </c:pt>
                <c:pt idx="30327">
                  <c:v>1.2999999999999999E-5</c:v>
                </c:pt>
                <c:pt idx="30328">
                  <c:v>1.4E-5</c:v>
                </c:pt>
                <c:pt idx="30329">
                  <c:v>1.4E-5</c:v>
                </c:pt>
                <c:pt idx="30330">
                  <c:v>1.5E-5</c:v>
                </c:pt>
                <c:pt idx="30331">
                  <c:v>1.5999999999999999E-5</c:v>
                </c:pt>
                <c:pt idx="30332">
                  <c:v>1.7E-5</c:v>
                </c:pt>
                <c:pt idx="30333">
                  <c:v>1.7E-5</c:v>
                </c:pt>
                <c:pt idx="30334">
                  <c:v>1.8E-5</c:v>
                </c:pt>
                <c:pt idx="30335">
                  <c:v>1.9000000000000001E-5</c:v>
                </c:pt>
                <c:pt idx="30336">
                  <c:v>2.0000000000000002E-5</c:v>
                </c:pt>
                <c:pt idx="30337">
                  <c:v>2.0000000000000002E-5</c:v>
                </c:pt>
                <c:pt idx="30338">
                  <c:v>2.0999999999999999E-5</c:v>
                </c:pt>
                <c:pt idx="30339">
                  <c:v>2.1999999999999999E-5</c:v>
                </c:pt>
                <c:pt idx="30340">
                  <c:v>2.1999999999999999E-5</c:v>
                </c:pt>
                <c:pt idx="30341">
                  <c:v>2.3E-5</c:v>
                </c:pt>
                <c:pt idx="30342">
                  <c:v>2.4000000000000001E-5</c:v>
                </c:pt>
                <c:pt idx="30343">
                  <c:v>2.4000000000000001E-5</c:v>
                </c:pt>
                <c:pt idx="30344">
                  <c:v>2.5000000000000001E-5</c:v>
                </c:pt>
                <c:pt idx="30345">
                  <c:v>2.5999999999999998E-5</c:v>
                </c:pt>
                <c:pt idx="30346">
                  <c:v>2.5999999999999998E-5</c:v>
                </c:pt>
                <c:pt idx="30347">
                  <c:v>2.6999999999999999E-5</c:v>
                </c:pt>
                <c:pt idx="30348">
                  <c:v>2.6999999999999999E-5</c:v>
                </c:pt>
                <c:pt idx="30349">
                  <c:v>2.8E-5</c:v>
                </c:pt>
                <c:pt idx="30350">
                  <c:v>2.8E-5</c:v>
                </c:pt>
                <c:pt idx="30351">
                  <c:v>2.9E-5</c:v>
                </c:pt>
                <c:pt idx="30352">
                  <c:v>2.9E-5</c:v>
                </c:pt>
                <c:pt idx="30353">
                  <c:v>2.9E-5</c:v>
                </c:pt>
                <c:pt idx="30354">
                  <c:v>3.0000000000000001E-5</c:v>
                </c:pt>
                <c:pt idx="30355">
                  <c:v>3.0000000000000001E-5</c:v>
                </c:pt>
                <c:pt idx="30356">
                  <c:v>3.0000000000000001E-5</c:v>
                </c:pt>
                <c:pt idx="30357">
                  <c:v>3.1000000000000001E-5</c:v>
                </c:pt>
                <c:pt idx="30358">
                  <c:v>3.1000000000000001E-5</c:v>
                </c:pt>
                <c:pt idx="30359">
                  <c:v>3.1000000000000001E-5</c:v>
                </c:pt>
                <c:pt idx="30360">
                  <c:v>3.1000000000000001E-5</c:v>
                </c:pt>
                <c:pt idx="30361">
                  <c:v>3.1999999999999999E-5</c:v>
                </c:pt>
                <c:pt idx="30362">
                  <c:v>3.1999999999999999E-5</c:v>
                </c:pt>
                <c:pt idx="30363">
                  <c:v>3.1999999999999999E-5</c:v>
                </c:pt>
                <c:pt idx="30364">
                  <c:v>3.1999999999999999E-5</c:v>
                </c:pt>
                <c:pt idx="30365">
                  <c:v>3.1999999999999999E-5</c:v>
                </c:pt>
                <c:pt idx="30366">
                  <c:v>3.3000000000000003E-5</c:v>
                </c:pt>
                <c:pt idx="30367">
                  <c:v>3.3000000000000003E-5</c:v>
                </c:pt>
                <c:pt idx="30368">
                  <c:v>3.3000000000000003E-5</c:v>
                </c:pt>
                <c:pt idx="30369">
                  <c:v>3.3000000000000003E-5</c:v>
                </c:pt>
                <c:pt idx="30370">
                  <c:v>3.3000000000000003E-5</c:v>
                </c:pt>
                <c:pt idx="30371">
                  <c:v>3.3000000000000003E-5</c:v>
                </c:pt>
                <c:pt idx="30372">
                  <c:v>3.3000000000000003E-5</c:v>
                </c:pt>
                <c:pt idx="30373">
                  <c:v>3.3000000000000003E-5</c:v>
                </c:pt>
                <c:pt idx="30374">
                  <c:v>3.3000000000000003E-5</c:v>
                </c:pt>
                <c:pt idx="30375">
                  <c:v>3.3000000000000003E-5</c:v>
                </c:pt>
                <c:pt idx="30376">
                  <c:v>3.3000000000000003E-5</c:v>
                </c:pt>
                <c:pt idx="30377">
                  <c:v>3.3000000000000003E-5</c:v>
                </c:pt>
                <c:pt idx="30378">
                  <c:v>3.3000000000000003E-5</c:v>
                </c:pt>
                <c:pt idx="30379">
                  <c:v>3.3000000000000003E-5</c:v>
                </c:pt>
                <c:pt idx="30380">
                  <c:v>3.3000000000000003E-5</c:v>
                </c:pt>
                <c:pt idx="30381">
                  <c:v>3.3000000000000003E-5</c:v>
                </c:pt>
                <c:pt idx="30382">
                  <c:v>3.3000000000000003E-5</c:v>
                </c:pt>
                <c:pt idx="30383">
                  <c:v>3.1999999999999999E-5</c:v>
                </c:pt>
                <c:pt idx="30384">
                  <c:v>3.1999999999999999E-5</c:v>
                </c:pt>
                <c:pt idx="30385">
                  <c:v>3.1999999999999999E-5</c:v>
                </c:pt>
                <c:pt idx="30386">
                  <c:v>3.1000000000000001E-5</c:v>
                </c:pt>
                <c:pt idx="30387">
                  <c:v>3.1000000000000001E-5</c:v>
                </c:pt>
                <c:pt idx="30388">
                  <c:v>3.0000000000000001E-5</c:v>
                </c:pt>
                <c:pt idx="30389">
                  <c:v>3.0000000000000001E-5</c:v>
                </c:pt>
                <c:pt idx="30390">
                  <c:v>2.9E-5</c:v>
                </c:pt>
                <c:pt idx="30391">
                  <c:v>2.9E-5</c:v>
                </c:pt>
                <c:pt idx="30392">
                  <c:v>2.8E-5</c:v>
                </c:pt>
                <c:pt idx="30393">
                  <c:v>2.6999999999999999E-5</c:v>
                </c:pt>
                <c:pt idx="30394">
                  <c:v>2.6999999999999999E-5</c:v>
                </c:pt>
                <c:pt idx="30395">
                  <c:v>2.5999999999999998E-5</c:v>
                </c:pt>
                <c:pt idx="30396">
                  <c:v>2.5000000000000001E-5</c:v>
                </c:pt>
                <c:pt idx="30397">
                  <c:v>2.4000000000000001E-5</c:v>
                </c:pt>
                <c:pt idx="30398">
                  <c:v>2.3E-5</c:v>
                </c:pt>
                <c:pt idx="30399">
                  <c:v>2.3E-5</c:v>
                </c:pt>
                <c:pt idx="30400">
                  <c:v>2.1999999999999999E-5</c:v>
                </c:pt>
                <c:pt idx="30401">
                  <c:v>2.0999999999999999E-5</c:v>
                </c:pt>
                <c:pt idx="30402">
                  <c:v>2.0000000000000002E-5</c:v>
                </c:pt>
                <c:pt idx="30403">
                  <c:v>1.9000000000000001E-5</c:v>
                </c:pt>
                <c:pt idx="30404">
                  <c:v>1.9000000000000001E-5</c:v>
                </c:pt>
                <c:pt idx="30405">
                  <c:v>1.8E-5</c:v>
                </c:pt>
                <c:pt idx="30406">
                  <c:v>1.7E-5</c:v>
                </c:pt>
                <c:pt idx="30407">
                  <c:v>1.7E-5</c:v>
                </c:pt>
                <c:pt idx="30408">
                  <c:v>1.7E-5</c:v>
                </c:pt>
                <c:pt idx="30409">
                  <c:v>1.5999999999999999E-5</c:v>
                </c:pt>
                <c:pt idx="30410">
                  <c:v>1.5999999999999999E-5</c:v>
                </c:pt>
                <c:pt idx="30411">
                  <c:v>1.5999999999999999E-5</c:v>
                </c:pt>
                <c:pt idx="30412">
                  <c:v>1.5999999999999999E-5</c:v>
                </c:pt>
                <c:pt idx="30413">
                  <c:v>1.5999999999999999E-5</c:v>
                </c:pt>
                <c:pt idx="30414">
                  <c:v>1.7E-5</c:v>
                </c:pt>
                <c:pt idx="30415">
                  <c:v>1.7E-5</c:v>
                </c:pt>
                <c:pt idx="30416">
                  <c:v>1.8E-5</c:v>
                </c:pt>
                <c:pt idx="30417">
                  <c:v>1.8E-5</c:v>
                </c:pt>
                <c:pt idx="30418">
                  <c:v>1.9000000000000001E-5</c:v>
                </c:pt>
                <c:pt idx="30419">
                  <c:v>1.9000000000000001E-5</c:v>
                </c:pt>
                <c:pt idx="30420">
                  <c:v>2.0000000000000002E-5</c:v>
                </c:pt>
                <c:pt idx="30421">
                  <c:v>2.0999999999999999E-5</c:v>
                </c:pt>
                <c:pt idx="30422">
                  <c:v>2.0999999999999999E-5</c:v>
                </c:pt>
                <c:pt idx="30423">
                  <c:v>2.1999999999999999E-5</c:v>
                </c:pt>
                <c:pt idx="30424">
                  <c:v>2.1999999999999999E-5</c:v>
                </c:pt>
                <c:pt idx="30425">
                  <c:v>2.3E-5</c:v>
                </c:pt>
                <c:pt idx="30426">
                  <c:v>2.3E-5</c:v>
                </c:pt>
                <c:pt idx="30427">
                  <c:v>2.4000000000000001E-5</c:v>
                </c:pt>
                <c:pt idx="30428">
                  <c:v>2.4000000000000001E-5</c:v>
                </c:pt>
                <c:pt idx="30429">
                  <c:v>2.4000000000000001E-5</c:v>
                </c:pt>
                <c:pt idx="30430">
                  <c:v>2.5000000000000001E-5</c:v>
                </c:pt>
                <c:pt idx="30431">
                  <c:v>2.5000000000000001E-5</c:v>
                </c:pt>
                <c:pt idx="30432">
                  <c:v>2.5000000000000001E-5</c:v>
                </c:pt>
                <c:pt idx="30433">
                  <c:v>2.5000000000000001E-5</c:v>
                </c:pt>
                <c:pt idx="30434">
                  <c:v>2.5000000000000001E-5</c:v>
                </c:pt>
                <c:pt idx="30435">
                  <c:v>2.4000000000000001E-5</c:v>
                </c:pt>
                <c:pt idx="30436">
                  <c:v>2.4000000000000001E-5</c:v>
                </c:pt>
                <c:pt idx="30437">
                  <c:v>2.4000000000000001E-5</c:v>
                </c:pt>
                <c:pt idx="30438">
                  <c:v>2.3E-5</c:v>
                </c:pt>
                <c:pt idx="30439">
                  <c:v>2.1999999999999999E-5</c:v>
                </c:pt>
                <c:pt idx="30440">
                  <c:v>2.1999999999999999E-5</c:v>
                </c:pt>
                <c:pt idx="30441">
                  <c:v>2.0999999999999999E-5</c:v>
                </c:pt>
                <c:pt idx="30442">
                  <c:v>2.0000000000000002E-5</c:v>
                </c:pt>
                <c:pt idx="30443">
                  <c:v>1.9000000000000001E-5</c:v>
                </c:pt>
                <c:pt idx="30444">
                  <c:v>1.8E-5</c:v>
                </c:pt>
                <c:pt idx="30445">
                  <c:v>1.7E-5</c:v>
                </c:pt>
                <c:pt idx="30446">
                  <c:v>1.5999999999999999E-5</c:v>
                </c:pt>
                <c:pt idx="30447">
                  <c:v>1.4E-5</c:v>
                </c:pt>
                <c:pt idx="30448">
                  <c:v>1.2999999999999999E-5</c:v>
                </c:pt>
                <c:pt idx="30449">
                  <c:v>1.2E-5</c:v>
                </c:pt>
                <c:pt idx="30450">
                  <c:v>1.0000000000000001E-5</c:v>
                </c:pt>
                <c:pt idx="30451">
                  <c:v>9.0000000000000002E-6</c:v>
                </c:pt>
                <c:pt idx="30452">
                  <c:v>7.9999999999999996E-6</c:v>
                </c:pt>
                <c:pt idx="30453">
                  <c:v>6.9999999999999999E-6</c:v>
                </c:pt>
                <c:pt idx="30454">
                  <c:v>6.0000000000000002E-6</c:v>
                </c:pt>
                <c:pt idx="30455">
                  <c:v>6.0000000000000002E-6</c:v>
                </c:pt>
                <c:pt idx="30456">
                  <c:v>6.0000000000000002E-6</c:v>
                </c:pt>
                <c:pt idx="30457">
                  <c:v>6.9999999999999999E-6</c:v>
                </c:pt>
                <c:pt idx="30458">
                  <c:v>7.9999999999999996E-6</c:v>
                </c:pt>
                <c:pt idx="30459">
                  <c:v>1.0000000000000001E-5</c:v>
                </c:pt>
                <c:pt idx="30460">
                  <c:v>1.1E-5</c:v>
                </c:pt>
                <c:pt idx="30461">
                  <c:v>1.2999999999999999E-5</c:v>
                </c:pt>
                <c:pt idx="30462">
                  <c:v>1.5E-5</c:v>
                </c:pt>
                <c:pt idx="30463">
                  <c:v>1.7E-5</c:v>
                </c:pt>
                <c:pt idx="30464">
                  <c:v>1.9000000000000001E-5</c:v>
                </c:pt>
                <c:pt idx="30465">
                  <c:v>2.0999999999999999E-5</c:v>
                </c:pt>
                <c:pt idx="30466">
                  <c:v>2.1999999999999999E-5</c:v>
                </c:pt>
                <c:pt idx="30467">
                  <c:v>2.4000000000000001E-5</c:v>
                </c:pt>
                <c:pt idx="30468">
                  <c:v>2.5999999999999998E-5</c:v>
                </c:pt>
                <c:pt idx="30469">
                  <c:v>2.8E-5</c:v>
                </c:pt>
                <c:pt idx="30470">
                  <c:v>3.0000000000000001E-5</c:v>
                </c:pt>
                <c:pt idx="30471">
                  <c:v>3.1000000000000001E-5</c:v>
                </c:pt>
                <c:pt idx="30472">
                  <c:v>3.3000000000000003E-5</c:v>
                </c:pt>
                <c:pt idx="30473">
                  <c:v>3.4999999999999997E-5</c:v>
                </c:pt>
                <c:pt idx="30474">
                  <c:v>3.6000000000000001E-5</c:v>
                </c:pt>
                <c:pt idx="30475">
                  <c:v>3.8000000000000002E-5</c:v>
                </c:pt>
                <c:pt idx="30476">
                  <c:v>3.8999999999999999E-5</c:v>
                </c:pt>
                <c:pt idx="30477">
                  <c:v>4.1E-5</c:v>
                </c:pt>
                <c:pt idx="30478">
                  <c:v>4.1999999999999998E-5</c:v>
                </c:pt>
                <c:pt idx="30479">
                  <c:v>4.3999999999999999E-5</c:v>
                </c:pt>
                <c:pt idx="30480">
                  <c:v>4.5000000000000003E-5</c:v>
                </c:pt>
                <c:pt idx="30481">
                  <c:v>4.6E-5</c:v>
                </c:pt>
                <c:pt idx="30482">
                  <c:v>4.6999999999999997E-5</c:v>
                </c:pt>
                <c:pt idx="30483">
                  <c:v>4.8000000000000001E-5</c:v>
                </c:pt>
                <c:pt idx="30484">
                  <c:v>4.8999999999999998E-5</c:v>
                </c:pt>
                <c:pt idx="30485">
                  <c:v>5.0000000000000002E-5</c:v>
                </c:pt>
                <c:pt idx="30486">
                  <c:v>5.0000000000000002E-5</c:v>
                </c:pt>
                <c:pt idx="30487">
                  <c:v>5.1E-5</c:v>
                </c:pt>
                <c:pt idx="30488">
                  <c:v>5.1999999999999997E-5</c:v>
                </c:pt>
                <c:pt idx="30489">
                  <c:v>5.1999999999999997E-5</c:v>
                </c:pt>
                <c:pt idx="30490">
                  <c:v>5.1999999999999997E-5</c:v>
                </c:pt>
                <c:pt idx="30491">
                  <c:v>5.3000000000000001E-5</c:v>
                </c:pt>
                <c:pt idx="30492">
                  <c:v>5.3000000000000001E-5</c:v>
                </c:pt>
                <c:pt idx="30493">
                  <c:v>5.3000000000000001E-5</c:v>
                </c:pt>
                <c:pt idx="30494">
                  <c:v>5.3000000000000001E-5</c:v>
                </c:pt>
                <c:pt idx="30495">
                  <c:v>5.3000000000000001E-5</c:v>
                </c:pt>
                <c:pt idx="30496">
                  <c:v>5.3000000000000001E-5</c:v>
                </c:pt>
                <c:pt idx="30497">
                  <c:v>5.3000000000000001E-5</c:v>
                </c:pt>
                <c:pt idx="30498">
                  <c:v>5.3000000000000001E-5</c:v>
                </c:pt>
                <c:pt idx="30499">
                  <c:v>5.1999999999999997E-5</c:v>
                </c:pt>
                <c:pt idx="30500">
                  <c:v>5.1999999999999997E-5</c:v>
                </c:pt>
                <c:pt idx="30501">
                  <c:v>5.1999999999999997E-5</c:v>
                </c:pt>
                <c:pt idx="30502">
                  <c:v>5.1E-5</c:v>
                </c:pt>
                <c:pt idx="30503">
                  <c:v>5.1E-5</c:v>
                </c:pt>
                <c:pt idx="30504">
                  <c:v>5.0000000000000002E-5</c:v>
                </c:pt>
                <c:pt idx="30505">
                  <c:v>4.8999999999999998E-5</c:v>
                </c:pt>
                <c:pt idx="30506">
                  <c:v>4.8000000000000001E-5</c:v>
                </c:pt>
                <c:pt idx="30507">
                  <c:v>4.8000000000000001E-5</c:v>
                </c:pt>
                <c:pt idx="30508">
                  <c:v>4.6999999999999997E-5</c:v>
                </c:pt>
                <c:pt idx="30509">
                  <c:v>4.6E-5</c:v>
                </c:pt>
                <c:pt idx="30510">
                  <c:v>4.5000000000000003E-5</c:v>
                </c:pt>
                <c:pt idx="30511">
                  <c:v>4.3999999999999999E-5</c:v>
                </c:pt>
                <c:pt idx="30512">
                  <c:v>4.3000000000000002E-5</c:v>
                </c:pt>
                <c:pt idx="30513">
                  <c:v>4.1999999999999998E-5</c:v>
                </c:pt>
                <c:pt idx="30514">
                  <c:v>4.1E-5</c:v>
                </c:pt>
                <c:pt idx="30515">
                  <c:v>3.8999999999999999E-5</c:v>
                </c:pt>
                <c:pt idx="30516">
                  <c:v>3.8000000000000002E-5</c:v>
                </c:pt>
                <c:pt idx="30517">
                  <c:v>3.6999999999999998E-5</c:v>
                </c:pt>
                <c:pt idx="30518">
                  <c:v>3.6000000000000001E-5</c:v>
                </c:pt>
                <c:pt idx="30519">
                  <c:v>3.4999999999999997E-5</c:v>
                </c:pt>
                <c:pt idx="30520">
                  <c:v>3.3000000000000003E-5</c:v>
                </c:pt>
                <c:pt idx="30521">
                  <c:v>3.1999999999999999E-5</c:v>
                </c:pt>
                <c:pt idx="30522">
                  <c:v>3.1000000000000001E-5</c:v>
                </c:pt>
                <c:pt idx="30523">
                  <c:v>3.0000000000000001E-5</c:v>
                </c:pt>
                <c:pt idx="30524">
                  <c:v>2.9E-5</c:v>
                </c:pt>
                <c:pt idx="30525">
                  <c:v>2.6999999999999999E-5</c:v>
                </c:pt>
                <c:pt idx="30526">
                  <c:v>2.5999999999999998E-5</c:v>
                </c:pt>
                <c:pt idx="30527">
                  <c:v>2.5000000000000001E-5</c:v>
                </c:pt>
                <c:pt idx="30528">
                  <c:v>2.4000000000000001E-5</c:v>
                </c:pt>
                <c:pt idx="30529">
                  <c:v>2.3E-5</c:v>
                </c:pt>
                <c:pt idx="30530">
                  <c:v>2.0999999999999999E-5</c:v>
                </c:pt>
                <c:pt idx="30531">
                  <c:v>2.0000000000000002E-5</c:v>
                </c:pt>
                <c:pt idx="30532">
                  <c:v>1.9000000000000001E-5</c:v>
                </c:pt>
                <c:pt idx="30533">
                  <c:v>1.8E-5</c:v>
                </c:pt>
                <c:pt idx="30534">
                  <c:v>1.7E-5</c:v>
                </c:pt>
                <c:pt idx="30535">
                  <c:v>1.5999999999999999E-5</c:v>
                </c:pt>
                <c:pt idx="30536">
                  <c:v>1.5E-5</c:v>
                </c:pt>
                <c:pt idx="30537">
                  <c:v>1.2999999999999999E-5</c:v>
                </c:pt>
                <c:pt idx="30538">
                  <c:v>1.2E-5</c:v>
                </c:pt>
                <c:pt idx="30539">
                  <c:v>1.1E-5</c:v>
                </c:pt>
                <c:pt idx="30540">
                  <c:v>1.0000000000000001E-5</c:v>
                </c:pt>
                <c:pt idx="30541">
                  <c:v>9.0000000000000002E-6</c:v>
                </c:pt>
                <c:pt idx="30542">
                  <c:v>7.9999999999999996E-6</c:v>
                </c:pt>
                <c:pt idx="30543">
                  <c:v>6.9999999999999999E-6</c:v>
                </c:pt>
                <c:pt idx="30544">
                  <c:v>6.0000000000000002E-6</c:v>
                </c:pt>
                <c:pt idx="30545">
                  <c:v>5.0000000000000004E-6</c:v>
                </c:pt>
                <c:pt idx="30546">
                  <c:v>3.9999999999999998E-6</c:v>
                </c:pt>
                <c:pt idx="30547">
                  <c:v>3.0000000000000001E-6</c:v>
                </c:pt>
                <c:pt idx="30548">
                  <c:v>3.0000000000000001E-6</c:v>
                </c:pt>
                <c:pt idx="30549">
                  <c:v>1.9999999999999999E-6</c:v>
                </c:pt>
                <c:pt idx="30550">
                  <c:v>1.9999999999999999E-6</c:v>
                </c:pt>
                <c:pt idx="30551">
                  <c:v>1.9999999999999999E-6</c:v>
                </c:pt>
                <c:pt idx="30552">
                  <c:v>3.0000000000000001E-6</c:v>
                </c:pt>
                <c:pt idx="30553">
                  <c:v>3.9999999999999998E-6</c:v>
                </c:pt>
                <c:pt idx="30554">
                  <c:v>3.9999999999999998E-6</c:v>
                </c:pt>
                <c:pt idx="30555">
                  <c:v>5.0000000000000004E-6</c:v>
                </c:pt>
                <c:pt idx="30556">
                  <c:v>6.0000000000000002E-6</c:v>
                </c:pt>
                <c:pt idx="30557">
                  <c:v>6.9999999999999999E-6</c:v>
                </c:pt>
                <c:pt idx="30558">
                  <c:v>7.9999999999999996E-6</c:v>
                </c:pt>
                <c:pt idx="30559">
                  <c:v>9.0000000000000002E-6</c:v>
                </c:pt>
                <c:pt idx="30560">
                  <c:v>1.0000000000000001E-5</c:v>
                </c:pt>
                <c:pt idx="30561">
                  <c:v>1.1E-5</c:v>
                </c:pt>
                <c:pt idx="30562">
                  <c:v>1.2E-5</c:v>
                </c:pt>
                <c:pt idx="30563">
                  <c:v>1.2999999999999999E-5</c:v>
                </c:pt>
                <c:pt idx="30564">
                  <c:v>1.4E-5</c:v>
                </c:pt>
                <c:pt idx="30565">
                  <c:v>1.5E-5</c:v>
                </c:pt>
                <c:pt idx="30566">
                  <c:v>1.5999999999999999E-5</c:v>
                </c:pt>
                <c:pt idx="30567">
                  <c:v>1.7E-5</c:v>
                </c:pt>
                <c:pt idx="30568">
                  <c:v>1.8E-5</c:v>
                </c:pt>
                <c:pt idx="30569">
                  <c:v>1.8E-5</c:v>
                </c:pt>
                <c:pt idx="30570">
                  <c:v>1.9000000000000001E-5</c:v>
                </c:pt>
                <c:pt idx="30571">
                  <c:v>2.0000000000000002E-5</c:v>
                </c:pt>
                <c:pt idx="30572">
                  <c:v>2.0999999999999999E-5</c:v>
                </c:pt>
                <c:pt idx="30573">
                  <c:v>2.1999999999999999E-5</c:v>
                </c:pt>
                <c:pt idx="30574">
                  <c:v>2.1999999999999999E-5</c:v>
                </c:pt>
                <c:pt idx="30575">
                  <c:v>2.3E-5</c:v>
                </c:pt>
                <c:pt idx="30576">
                  <c:v>2.4000000000000001E-5</c:v>
                </c:pt>
                <c:pt idx="30577">
                  <c:v>2.4000000000000001E-5</c:v>
                </c:pt>
                <c:pt idx="30578">
                  <c:v>2.5000000000000001E-5</c:v>
                </c:pt>
                <c:pt idx="30579">
                  <c:v>2.5000000000000001E-5</c:v>
                </c:pt>
                <c:pt idx="30580">
                  <c:v>2.5999999999999998E-5</c:v>
                </c:pt>
                <c:pt idx="30581">
                  <c:v>2.5999999999999998E-5</c:v>
                </c:pt>
                <c:pt idx="30582">
                  <c:v>2.5999999999999998E-5</c:v>
                </c:pt>
                <c:pt idx="30583">
                  <c:v>2.6999999999999999E-5</c:v>
                </c:pt>
                <c:pt idx="30584">
                  <c:v>2.6999999999999999E-5</c:v>
                </c:pt>
                <c:pt idx="30585">
                  <c:v>2.6999999999999999E-5</c:v>
                </c:pt>
                <c:pt idx="30586">
                  <c:v>2.6999999999999999E-5</c:v>
                </c:pt>
                <c:pt idx="30587">
                  <c:v>2.6999999999999999E-5</c:v>
                </c:pt>
                <c:pt idx="30588">
                  <c:v>2.6999999999999999E-5</c:v>
                </c:pt>
                <c:pt idx="30589">
                  <c:v>2.6999999999999999E-5</c:v>
                </c:pt>
                <c:pt idx="30590">
                  <c:v>2.6999999999999999E-5</c:v>
                </c:pt>
                <c:pt idx="30591">
                  <c:v>2.5999999999999998E-5</c:v>
                </c:pt>
                <c:pt idx="30592">
                  <c:v>2.5999999999999998E-5</c:v>
                </c:pt>
                <c:pt idx="30593">
                  <c:v>2.5999999999999998E-5</c:v>
                </c:pt>
                <c:pt idx="30594">
                  <c:v>2.5000000000000001E-5</c:v>
                </c:pt>
                <c:pt idx="30595">
                  <c:v>2.4000000000000001E-5</c:v>
                </c:pt>
                <c:pt idx="30596">
                  <c:v>2.4000000000000001E-5</c:v>
                </c:pt>
                <c:pt idx="30597">
                  <c:v>2.3E-5</c:v>
                </c:pt>
                <c:pt idx="30598">
                  <c:v>2.1999999999999999E-5</c:v>
                </c:pt>
                <c:pt idx="30599">
                  <c:v>2.0999999999999999E-5</c:v>
                </c:pt>
                <c:pt idx="30600">
                  <c:v>2.0999999999999999E-5</c:v>
                </c:pt>
                <c:pt idx="30601">
                  <c:v>2.0000000000000002E-5</c:v>
                </c:pt>
                <c:pt idx="30602">
                  <c:v>1.9000000000000001E-5</c:v>
                </c:pt>
                <c:pt idx="30603">
                  <c:v>1.8E-5</c:v>
                </c:pt>
                <c:pt idx="30604">
                  <c:v>1.7E-5</c:v>
                </c:pt>
                <c:pt idx="30605">
                  <c:v>1.5999999999999999E-5</c:v>
                </c:pt>
                <c:pt idx="30606">
                  <c:v>1.4E-5</c:v>
                </c:pt>
                <c:pt idx="30607">
                  <c:v>1.2999999999999999E-5</c:v>
                </c:pt>
                <c:pt idx="30608">
                  <c:v>1.2E-5</c:v>
                </c:pt>
                <c:pt idx="30609">
                  <c:v>1.2E-5</c:v>
                </c:pt>
                <c:pt idx="30610">
                  <c:v>1.1E-5</c:v>
                </c:pt>
                <c:pt idx="30611">
                  <c:v>1.0000000000000001E-5</c:v>
                </c:pt>
                <c:pt idx="30612">
                  <c:v>9.0000000000000002E-6</c:v>
                </c:pt>
                <c:pt idx="30613">
                  <c:v>9.0000000000000002E-6</c:v>
                </c:pt>
                <c:pt idx="30614">
                  <c:v>9.0000000000000002E-6</c:v>
                </c:pt>
                <c:pt idx="30615">
                  <c:v>9.0000000000000002E-6</c:v>
                </c:pt>
                <c:pt idx="30616">
                  <c:v>9.0000000000000002E-6</c:v>
                </c:pt>
                <c:pt idx="30617">
                  <c:v>1.0000000000000001E-5</c:v>
                </c:pt>
                <c:pt idx="30618">
                  <c:v>1.0000000000000001E-5</c:v>
                </c:pt>
                <c:pt idx="30619">
                  <c:v>1.1E-5</c:v>
                </c:pt>
                <c:pt idx="30620">
                  <c:v>1.2E-5</c:v>
                </c:pt>
                <c:pt idx="30621">
                  <c:v>1.2999999999999999E-5</c:v>
                </c:pt>
                <c:pt idx="30622">
                  <c:v>1.2999999999999999E-5</c:v>
                </c:pt>
                <c:pt idx="30623">
                  <c:v>1.4E-5</c:v>
                </c:pt>
                <c:pt idx="30624">
                  <c:v>1.5E-5</c:v>
                </c:pt>
                <c:pt idx="30625">
                  <c:v>1.5999999999999999E-5</c:v>
                </c:pt>
                <c:pt idx="30626">
                  <c:v>1.7E-5</c:v>
                </c:pt>
                <c:pt idx="30627">
                  <c:v>1.7E-5</c:v>
                </c:pt>
                <c:pt idx="30628">
                  <c:v>1.8E-5</c:v>
                </c:pt>
                <c:pt idx="30629">
                  <c:v>1.8E-5</c:v>
                </c:pt>
                <c:pt idx="30630">
                  <c:v>1.9000000000000001E-5</c:v>
                </c:pt>
                <c:pt idx="30631">
                  <c:v>1.9000000000000001E-5</c:v>
                </c:pt>
                <c:pt idx="30632">
                  <c:v>1.9000000000000001E-5</c:v>
                </c:pt>
                <c:pt idx="30633">
                  <c:v>2.0000000000000002E-5</c:v>
                </c:pt>
                <c:pt idx="30634">
                  <c:v>2.0000000000000002E-5</c:v>
                </c:pt>
                <c:pt idx="30635">
                  <c:v>2.0000000000000002E-5</c:v>
                </c:pt>
                <c:pt idx="30636">
                  <c:v>2.0000000000000002E-5</c:v>
                </c:pt>
                <c:pt idx="30637">
                  <c:v>2.0000000000000002E-5</c:v>
                </c:pt>
                <c:pt idx="30638">
                  <c:v>1.9000000000000001E-5</c:v>
                </c:pt>
                <c:pt idx="30639">
                  <c:v>1.9000000000000001E-5</c:v>
                </c:pt>
                <c:pt idx="30640">
                  <c:v>1.9000000000000001E-5</c:v>
                </c:pt>
                <c:pt idx="30641">
                  <c:v>1.8E-5</c:v>
                </c:pt>
                <c:pt idx="30642">
                  <c:v>1.8E-5</c:v>
                </c:pt>
                <c:pt idx="30643">
                  <c:v>1.7E-5</c:v>
                </c:pt>
                <c:pt idx="30644">
                  <c:v>1.7E-5</c:v>
                </c:pt>
                <c:pt idx="30645">
                  <c:v>1.5999999999999999E-5</c:v>
                </c:pt>
                <c:pt idx="30646">
                  <c:v>1.5E-5</c:v>
                </c:pt>
                <c:pt idx="30647">
                  <c:v>1.4E-5</c:v>
                </c:pt>
                <c:pt idx="30648">
                  <c:v>1.2999999999999999E-5</c:v>
                </c:pt>
                <c:pt idx="30649">
                  <c:v>1.2E-5</c:v>
                </c:pt>
                <c:pt idx="30650">
                  <c:v>1.2E-5</c:v>
                </c:pt>
                <c:pt idx="30651">
                  <c:v>1.1E-5</c:v>
                </c:pt>
                <c:pt idx="30652">
                  <c:v>1.0000000000000001E-5</c:v>
                </c:pt>
                <c:pt idx="30653">
                  <c:v>9.0000000000000002E-6</c:v>
                </c:pt>
                <c:pt idx="30654">
                  <c:v>7.9999999999999996E-6</c:v>
                </c:pt>
                <c:pt idx="30655">
                  <c:v>6.9999999999999999E-6</c:v>
                </c:pt>
                <c:pt idx="30656">
                  <c:v>6.0000000000000002E-6</c:v>
                </c:pt>
                <c:pt idx="30657">
                  <c:v>6.0000000000000002E-6</c:v>
                </c:pt>
                <c:pt idx="30658">
                  <c:v>5.0000000000000004E-6</c:v>
                </c:pt>
                <c:pt idx="30659">
                  <c:v>5.0000000000000004E-6</c:v>
                </c:pt>
                <c:pt idx="30660">
                  <c:v>5.0000000000000004E-6</c:v>
                </c:pt>
                <c:pt idx="30661">
                  <c:v>5.0000000000000004E-6</c:v>
                </c:pt>
                <c:pt idx="30662">
                  <c:v>5.0000000000000004E-6</c:v>
                </c:pt>
                <c:pt idx="30663">
                  <c:v>6.0000000000000002E-6</c:v>
                </c:pt>
                <c:pt idx="30664">
                  <c:v>6.0000000000000002E-6</c:v>
                </c:pt>
                <c:pt idx="30665">
                  <c:v>6.9999999999999999E-6</c:v>
                </c:pt>
                <c:pt idx="30666">
                  <c:v>7.9999999999999996E-6</c:v>
                </c:pt>
                <c:pt idx="30667">
                  <c:v>7.9999999999999996E-6</c:v>
                </c:pt>
                <c:pt idx="30668">
                  <c:v>9.0000000000000002E-6</c:v>
                </c:pt>
                <c:pt idx="30669">
                  <c:v>9.0000000000000002E-6</c:v>
                </c:pt>
                <c:pt idx="30670">
                  <c:v>1.0000000000000001E-5</c:v>
                </c:pt>
                <c:pt idx="30671">
                  <c:v>1.0000000000000001E-5</c:v>
                </c:pt>
                <c:pt idx="30672">
                  <c:v>1.0000000000000001E-5</c:v>
                </c:pt>
                <c:pt idx="30673">
                  <c:v>1.0000000000000001E-5</c:v>
                </c:pt>
                <c:pt idx="30674">
                  <c:v>1.0000000000000001E-5</c:v>
                </c:pt>
                <c:pt idx="30675">
                  <c:v>1.0000000000000001E-5</c:v>
                </c:pt>
                <c:pt idx="30676">
                  <c:v>1.0000000000000001E-5</c:v>
                </c:pt>
                <c:pt idx="30677">
                  <c:v>1.0000000000000001E-5</c:v>
                </c:pt>
                <c:pt idx="30678">
                  <c:v>1.0000000000000001E-5</c:v>
                </c:pt>
                <c:pt idx="30679">
                  <c:v>9.0000000000000002E-6</c:v>
                </c:pt>
                <c:pt idx="30680">
                  <c:v>9.0000000000000002E-6</c:v>
                </c:pt>
                <c:pt idx="30681">
                  <c:v>7.9999999999999996E-6</c:v>
                </c:pt>
                <c:pt idx="30682">
                  <c:v>7.9999999999999996E-6</c:v>
                </c:pt>
                <c:pt idx="30683">
                  <c:v>6.9999999999999999E-6</c:v>
                </c:pt>
                <c:pt idx="30684">
                  <c:v>6.0000000000000002E-6</c:v>
                </c:pt>
                <c:pt idx="30685">
                  <c:v>5.0000000000000004E-6</c:v>
                </c:pt>
                <c:pt idx="30686">
                  <c:v>3.9999999999999998E-6</c:v>
                </c:pt>
                <c:pt idx="30687">
                  <c:v>3.0000000000000001E-6</c:v>
                </c:pt>
                <c:pt idx="30688">
                  <c:v>1.9999999999999999E-6</c:v>
                </c:pt>
                <c:pt idx="30689">
                  <c:v>9.9999999999999995E-7</c:v>
                </c:pt>
                <c:pt idx="30690">
                  <c:v>1.9999999999999999E-6</c:v>
                </c:pt>
                <c:pt idx="30691">
                  <c:v>3.0000000000000001E-6</c:v>
                </c:pt>
                <c:pt idx="30692">
                  <c:v>3.9999999999999998E-6</c:v>
                </c:pt>
                <c:pt idx="30693">
                  <c:v>6.0000000000000002E-6</c:v>
                </c:pt>
                <c:pt idx="30694">
                  <c:v>6.9999999999999999E-6</c:v>
                </c:pt>
                <c:pt idx="30695">
                  <c:v>9.0000000000000002E-6</c:v>
                </c:pt>
                <c:pt idx="30696">
                  <c:v>1.0000000000000001E-5</c:v>
                </c:pt>
                <c:pt idx="30697">
                  <c:v>1.2E-5</c:v>
                </c:pt>
                <c:pt idx="30698">
                  <c:v>1.4E-5</c:v>
                </c:pt>
                <c:pt idx="30699">
                  <c:v>1.5E-5</c:v>
                </c:pt>
                <c:pt idx="30700">
                  <c:v>1.7E-5</c:v>
                </c:pt>
                <c:pt idx="30701">
                  <c:v>1.9000000000000001E-5</c:v>
                </c:pt>
                <c:pt idx="30702">
                  <c:v>2.0999999999999999E-5</c:v>
                </c:pt>
                <c:pt idx="30703">
                  <c:v>2.1999999999999999E-5</c:v>
                </c:pt>
                <c:pt idx="30704">
                  <c:v>2.4000000000000001E-5</c:v>
                </c:pt>
                <c:pt idx="30705">
                  <c:v>2.5999999999999998E-5</c:v>
                </c:pt>
                <c:pt idx="30706">
                  <c:v>2.6999999999999999E-5</c:v>
                </c:pt>
                <c:pt idx="30707">
                  <c:v>2.9E-5</c:v>
                </c:pt>
                <c:pt idx="30708">
                  <c:v>3.0000000000000001E-5</c:v>
                </c:pt>
                <c:pt idx="30709">
                  <c:v>3.1999999999999999E-5</c:v>
                </c:pt>
                <c:pt idx="30710">
                  <c:v>3.4E-5</c:v>
                </c:pt>
                <c:pt idx="30711">
                  <c:v>3.4999999999999997E-5</c:v>
                </c:pt>
                <c:pt idx="30712">
                  <c:v>3.6000000000000001E-5</c:v>
                </c:pt>
                <c:pt idx="30713">
                  <c:v>3.8000000000000002E-5</c:v>
                </c:pt>
                <c:pt idx="30714">
                  <c:v>3.8999999999999999E-5</c:v>
                </c:pt>
                <c:pt idx="30715">
                  <c:v>4.0000000000000003E-5</c:v>
                </c:pt>
                <c:pt idx="30716">
                  <c:v>4.1E-5</c:v>
                </c:pt>
                <c:pt idx="30717">
                  <c:v>4.1999999999999998E-5</c:v>
                </c:pt>
                <c:pt idx="30718">
                  <c:v>4.3000000000000002E-5</c:v>
                </c:pt>
                <c:pt idx="30719">
                  <c:v>4.3999999999999999E-5</c:v>
                </c:pt>
                <c:pt idx="30720">
                  <c:v>4.5000000000000003E-5</c:v>
                </c:pt>
                <c:pt idx="30721">
                  <c:v>4.5000000000000003E-5</c:v>
                </c:pt>
                <c:pt idx="30722">
                  <c:v>4.6E-5</c:v>
                </c:pt>
                <c:pt idx="30723">
                  <c:v>4.6E-5</c:v>
                </c:pt>
                <c:pt idx="30724">
                  <c:v>4.6999999999999997E-5</c:v>
                </c:pt>
                <c:pt idx="30725">
                  <c:v>4.6999999999999997E-5</c:v>
                </c:pt>
                <c:pt idx="30726">
                  <c:v>4.6999999999999997E-5</c:v>
                </c:pt>
                <c:pt idx="30727">
                  <c:v>4.6999999999999997E-5</c:v>
                </c:pt>
                <c:pt idx="30728">
                  <c:v>4.6999999999999997E-5</c:v>
                </c:pt>
                <c:pt idx="30729">
                  <c:v>4.6999999999999997E-5</c:v>
                </c:pt>
                <c:pt idx="30730">
                  <c:v>4.6999999999999997E-5</c:v>
                </c:pt>
                <c:pt idx="30731">
                  <c:v>4.6999999999999997E-5</c:v>
                </c:pt>
                <c:pt idx="30732">
                  <c:v>4.6999999999999997E-5</c:v>
                </c:pt>
                <c:pt idx="30733">
                  <c:v>4.6E-5</c:v>
                </c:pt>
                <c:pt idx="30734">
                  <c:v>4.6E-5</c:v>
                </c:pt>
                <c:pt idx="30735">
                  <c:v>4.5000000000000003E-5</c:v>
                </c:pt>
                <c:pt idx="30736">
                  <c:v>4.3999999999999999E-5</c:v>
                </c:pt>
                <c:pt idx="30737">
                  <c:v>4.3999999999999999E-5</c:v>
                </c:pt>
                <c:pt idx="30738">
                  <c:v>4.3000000000000002E-5</c:v>
                </c:pt>
                <c:pt idx="30739">
                  <c:v>4.1999999999999998E-5</c:v>
                </c:pt>
                <c:pt idx="30740">
                  <c:v>4.1E-5</c:v>
                </c:pt>
                <c:pt idx="30741">
                  <c:v>4.0000000000000003E-5</c:v>
                </c:pt>
                <c:pt idx="30742">
                  <c:v>3.8999999999999999E-5</c:v>
                </c:pt>
                <c:pt idx="30743">
                  <c:v>3.8000000000000002E-5</c:v>
                </c:pt>
                <c:pt idx="30744">
                  <c:v>3.6999999999999998E-5</c:v>
                </c:pt>
                <c:pt idx="30745">
                  <c:v>3.6000000000000001E-5</c:v>
                </c:pt>
                <c:pt idx="30746">
                  <c:v>3.4999999999999997E-5</c:v>
                </c:pt>
                <c:pt idx="30747">
                  <c:v>3.4E-5</c:v>
                </c:pt>
                <c:pt idx="30748">
                  <c:v>3.3000000000000003E-5</c:v>
                </c:pt>
                <c:pt idx="30749">
                  <c:v>3.1999999999999999E-5</c:v>
                </c:pt>
                <c:pt idx="30750">
                  <c:v>3.0000000000000001E-5</c:v>
                </c:pt>
                <c:pt idx="30751">
                  <c:v>2.9E-5</c:v>
                </c:pt>
                <c:pt idx="30752">
                  <c:v>2.8E-5</c:v>
                </c:pt>
                <c:pt idx="30753">
                  <c:v>2.6999999999999999E-5</c:v>
                </c:pt>
                <c:pt idx="30754">
                  <c:v>2.5999999999999998E-5</c:v>
                </c:pt>
                <c:pt idx="30755">
                  <c:v>2.5000000000000001E-5</c:v>
                </c:pt>
                <c:pt idx="30756">
                  <c:v>2.4000000000000001E-5</c:v>
                </c:pt>
                <c:pt idx="30757">
                  <c:v>2.3E-5</c:v>
                </c:pt>
                <c:pt idx="30758">
                  <c:v>2.3E-5</c:v>
                </c:pt>
                <c:pt idx="30759">
                  <c:v>2.1999999999999999E-5</c:v>
                </c:pt>
                <c:pt idx="30760">
                  <c:v>2.0999999999999999E-5</c:v>
                </c:pt>
                <c:pt idx="30761">
                  <c:v>2.0999999999999999E-5</c:v>
                </c:pt>
                <c:pt idx="30762">
                  <c:v>2.0000000000000002E-5</c:v>
                </c:pt>
                <c:pt idx="30763">
                  <c:v>2.0000000000000002E-5</c:v>
                </c:pt>
                <c:pt idx="30764">
                  <c:v>1.9000000000000001E-5</c:v>
                </c:pt>
                <c:pt idx="30765">
                  <c:v>1.9000000000000001E-5</c:v>
                </c:pt>
                <c:pt idx="30766">
                  <c:v>1.9000000000000001E-5</c:v>
                </c:pt>
                <c:pt idx="30767">
                  <c:v>1.8E-5</c:v>
                </c:pt>
                <c:pt idx="30768">
                  <c:v>1.8E-5</c:v>
                </c:pt>
                <c:pt idx="30769">
                  <c:v>1.8E-5</c:v>
                </c:pt>
                <c:pt idx="30770">
                  <c:v>1.8E-5</c:v>
                </c:pt>
                <c:pt idx="30771">
                  <c:v>1.8E-5</c:v>
                </c:pt>
                <c:pt idx="30772">
                  <c:v>1.8E-5</c:v>
                </c:pt>
                <c:pt idx="30773">
                  <c:v>1.8E-5</c:v>
                </c:pt>
                <c:pt idx="30774">
                  <c:v>1.8E-5</c:v>
                </c:pt>
                <c:pt idx="30775">
                  <c:v>1.8E-5</c:v>
                </c:pt>
                <c:pt idx="30776">
                  <c:v>1.8E-5</c:v>
                </c:pt>
                <c:pt idx="30777">
                  <c:v>1.9000000000000001E-5</c:v>
                </c:pt>
                <c:pt idx="30778">
                  <c:v>1.9000000000000001E-5</c:v>
                </c:pt>
                <c:pt idx="30779">
                  <c:v>1.9000000000000001E-5</c:v>
                </c:pt>
                <c:pt idx="30780">
                  <c:v>1.9000000000000001E-5</c:v>
                </c:pt>
                <c:pt idx="30781">
                  <c:v>1.9000000000000001E-5</c:v>
                </c:pt>
                <c:pt idx="30782">
                  <c:v>1.9000000000000001E-5</c:v>
                </c:pt>
                <c:pt idx="30783">
                  <c:v>1.9000000000000001E-5</c:v>
                </c:pt>
                <c:pt idx="30784">
                  <c:v>2.0000000000000002E-5</c:v>
                </c:pt>
                <c:pt idx="30785">
                  <c:v>2.0000000000000002E-5</c:v>
                </c:pt>
                <c:pt idx="30786">
                  <c:v>2.0000000000000002E-5</c:v>
                </c:pt>
                <c:pt idx="30787">
                  <c:v>2.0000000000000002E-5</c:v>
                </c:pt>
                <c:pt idx="30788">
                  <c:v>2.0000000000000002E-5</c:v>
                </c:pt>
                <c:pt idx="30789">
                  <c:v>2.0999999999999999E-5</c:v>
                </c:pt>
                <c:pt idx="30790">
                  <c:v>2.0999999999999999E-5</c:v>
                </c:pt>
                <c:pt idx="30791">
                  <c:v>2.0999999999999999E-5</c:v>
                </c:pt>
                <c:pt idx="30792">
                  <c:v>2.0999999999999999E-5</c:v>
                </c:pt>
                <c:pt idx="30793">
                  <c:v>2.0999999999999999E-5</c:v>
                </c:pt>
                <c:pt idx="30794">
                  <c:v>2.1999999999999999E-5</c:v>
                </c:pt>
                <c:pt idx="30795">
                  <c:v>2.1999999999999999E-5</c:v>
                </c:pt>
                <c:pt idx="30796">
                  <c:v>2.1999999999999999E-5</c:v>
                </c:pt>
                <c:pt idx="30797">
                  <c:v>2.3E-5</c:v>
                </c:pt>
                <c:pt idx="30798">
                  <c:v>2.3E-5</c:v>
                </c:pt>
                <c:pt idx="30799">
                  <c:v>2.3E-5</c:v>
                </c:pt>
                <c:pt idx="30800">
                  <c:v>2.3E-5</c:v>
                </c:pt>
                <c:pt idx="30801">
                  <c:v>2.4000000000000001E-5</c:v>
                </c:pt>
                <c:pt idx="30802">
                  <c:v>2.4000000000000001E-5</c:v>
                </c:pt>
                <c:pt idx="30803">
                  <c:v>2.5000000000000001E-5</c:v>
                </c:pt>
                <c:pt idx="30804">
                  <c:v>2.5000000000000001E-5</c:v>
                </c:pt>
                <c:pt idx="30805">
                  <c:v>2.5000000000000001E-5</c:v>
                </c:pt>
                <c:pt idx="30806">
                  <c:v>2.5999999999999998E-5</c:v>
                </c:pt>
                <c:pt idx="30807">
                  <c:v>2.5999999999999998E-5</c:v>
                </c:pt>
                <c:pt idx="30808">
                  <c:v>2.5999999999999998E-5</c:v>
                </c:pt>
                <c:pt idx="30809">
                  <c:v>2.6999999999999999E-5</c:v>
                </c:pt>
                <c:pt idx="30810">
                  <c:v>2.6999999999999999E-5</c:v>
                </c:pt>
                <c:pt idx="30811">
                  <c:v>2.8E-5</c:v>
                </c:pt>
                <c:pt idx="30812">
                  <c:v>2.8E-5</c:v>
                </c:pt>
                <c:pt idx="30813">
                  <c:v>2.8E-5</c:v>
                </c:pt>
                <c:pt idx="30814">
                  <c:v>2.9E-5</c:v>
                </c:pt>
                <c:pt idx="30815">
                  <c:v>2.9E-5</c:v>
                </c:pt>
                <c:pt idx="30816">
                  <c:v>3.0000000000000001E-5</c:v>
                </c:pt>
                <c:pt idx="30817">
                  <c:v>3.0000000000000001E-5</c:v>
                </c:pt>
                <c:pt idx="30818">
                  <c:v>3.0000000000000001E-5</c:v>
                </c:pt>
                <c:pt idx="30819">
                  <c:v>3.1000000000000001E-5</c:v>
                </c:pt>
                <c:pt idx="30820">
                  <c:v>3.1000000000000001E-5</c:v>
                </c:pt>
                <c:pt idx="30821">
                  <c:v>3.1000000000000001E-5</c:v>
                </c:pt>
                <c:pt idx="30822">
                  <c:v>3.1000000000000001E-5</c:v>
                </c:pt>
                <c:pt idx="30823">
                  <c:v>3.1999999999999999E-5</c:v>
                </c:pt>
                <c:pt idx="30824">
                  <c:v>3.1999999999999999E-5</c:v>
                </c:pt>
                <c:pt idx="30825">
                  <c:v>3.1999999999999999E-5</c:v>
                </c:pt>
                <c:pt idx="30826">
                  <c:v>3.1999999999999999E-5</c:v>
                </c:pt>
                <c:pt idx="30827">
                  <c:v>3.1999999999999999E-5</c:v>
                </c:pt>
                <c:pt idx="30828">
                  <c:v>3.3000000000000003E-5</c:v>
                </c:pt>
                <c:pt idx="30829">
                  <c:v>3.3000000000000003E-5</c:v>
                </c:pt>
                <c:pt idx="30830">
                  <c:v>3.3000000000000003E-5</c:v>
                </c:pt>
                <c:pt idx="30831">
                  <c:v>3.3000000000000003E-5</c:v>
                </c:pt>
                <c:pt idx="30832">
                  <c:v>3.3000000000000003E-5</c:v>
                </c:pt>
                <c:pt idx="30833">
                  <c:v>3.3000000000000003E-5</c:v>
                </c:pt>
                <c:pt idx="30834">
                  <c:v>3.1999999999999999E-5</c:v>
                </c:pt>
                <c:pt idx="30835">
                  <c:v>3.1999999999999999E-5</c:v>
                </c:pt>
                <c:pt idx="30836">
                  <c:v>3.1999999999999999E-5</c:v>
                </c:pt>
                <c:pt idx="30837">
                  <c:v>3.1999999999999999E-5</c:v>
                </c:pt>
                <c:pt idx="30838">
                  <c:v>3.1999999999999999E-5</c:v>
                </c:pt>
                <c:pt idx="30839">
                  <c:v>3.1000000000000001E-5</c:v>
                </c:pt>
                <c:pt idx="30840">
                  <c:v>3.1000000000000001E-5</c:v>
                </c:pt>
                <c:pt idx="30841">
                  <c:v>3.1000000000000001E-5</c:v>
                </c:pt>
                <c:pt idx="30842">
                  <c:v>3.0000000000000001E-5</c:v>
                </c:pt>
                <c:pt idx="30843">
                  <c:v>3.0000000000000001E-5</c:v>
                </c:pt>
                <c:pt idx="30844">
                  <c:v>2.9E-5</c:v>
                </c:pt>
                <c:pt idx="30845">
                  <c:v>2.9E-5</c:v>
                </c:pt>
                <c:pt idx="30846">
                  <c:v>2.8E-5</c:v>
                </c:pt>
                <c:pt idx="30847">
                  <c:v>2.8E-5</c:v>
                </c:pt>
                <c:pt idx="30848">
                  <c:v>2.6999999999999999E-5</c:v>
                </c:pt>
                <c:pt idx="30849">
                  <c:v>2.5999999999999998E-5</c:v>
                </c:pt>
                <c:pt idx="30850">
                  <c:v>2.5999999999999998E-5</c:v>
                </c:pt>
                <c:pt idx="30851">
                  <c:v>2.5000000000000001E-5</c:v>
                </c:pt>
                <c:pt idx="30852">
                  <c:v>2.4000000000000001E-5</c:v>
                </c:pt>
                <c:pt idx="30853">
                  <c:v>2.4000000000000001E-5</c:v>
                </c:pt>
                <c:pt idx="30854">
                  <c:v>2.3E-5</c:v>
                </c:pt>
                <c:pt idx="30855">
                  <c:v>2.1999999999999999E-5</c:v>
                </c:pt>
                <c:pt idx="30856">
                  <c:v>2.1999999999999999E-5</c:v>
                </c:pt>
                <c:pt idx="30857">
                  <c:v>2.0999999999999999E-5</c:v>
                </c:pt>
                <c:pt idx="30858">
                  <c:v>2.0000000000000002E-5</c:v>
                </c:pt>
                <c:pt idx="30859">
                  <c:v>1.9000000000000001E-5</c:v>
                </c:pt>
                <c:pt idx="30860">
                  <c:v>1.8E-5</c:v>
                </c:pt>
                <c:pt idx="30861">
                  <c:v>1.8E-5</c:v>
                </c:pt>
                <c:pt idx="30862">
                  <c:v>1.7E-5</c:v>
                </c:pt>
                <c:pt idx="30863">
                  <c:v>1.5999999999999999E-5</c:v>
                </c:pt>
                <c:pt idx="30864">
                  <c:v>1.5E-5</c:v>
                </c:pt>
                <c:pt idx="30865">
                  <c:v>1.4E-5</c:v>
                </c:pt>
                <c:pt idx="30866">
                  <c:v>1.2999999999999999E-5</c:v>
                </c:pt>
                <c:pt idx="30867">
                  <c:v>1.2E-5</c:v>
                </c:pt>
                <c:pt idx="30868">
                  <c:v>1.2E-5</c:v>
                </c:pt>
                <c:pt idx="30869">
                  <c:v>1.1E-5</c:v>
                </c:pt>
                <c:pt idx="30870">
                  <c:v>1.0000000000000001E-5</c:v>
                </c:pt>
                <c:pt idx="30871">
                  <c:v>9.0000000000000002E-6</c:v>
                </c:pt>
                <c:pt idx="30872">
                  <c:v>7.9999999999999996E-6</c:v>
                </c:pt>
                <c:pt idx="30873">
                  <c:v>6.9999999999999999E-6</c:v>
                </c:pt>
                <c:pt idx="30874">
                  <c:v>6.0000000000000002E-6</c:v>
                </c:pt>
                <c:pt idx="30875">
                  <c:v>5.0000000000000004E-6</c:v>
                </c:pt>
                <c:pt idx="30876">
                  <c:v>5.0000000000000004E-6</c:v>
                </c:pt>
                <c:pt idx="30877">
                  <c:v>3.9999999999999998E-6</c:v>
                </c:pt>
                <c:pt idx="30878">
                  <c:v>3.0000000000000001E-6</c:v>
                </c:pt>
                <c:pt idx="30879">
                  <c:v>3.0000000000000001E-6</c:v>
                </c:pt>
                <c:pt idx="30880">
                  <c:v>1.9999999999999999E-6</c:v>
                </c:pt>
                <c:pt idx="30881">
                  <c:v>1.9999999999999999E-6</c:v>
                </c:pt>
                <c:pt idx="30882">
                  <c:v>3.0000000000000001E-6</c:v>
                </c:pt>
                <c:pt idx="30883">
                  <c:v>3.0000000000000001E-6</c:v>
                </c:pt>
                <c:pt idx="30884">
                  <c:v>3.9999999999999998E-6</c:v>
                </c:pt>
                <c:pt idx="30885">
                  <c:v>5.0000000000000004E-6</c:v>
                </c:pt>
                <c:pt idx="30886">
                  <c:v>5.0000000000000004E-6</c:v>
                </c:pt>
                <c:pt idx="30887">
                  <c:v>6.0000000000000002E-6</c:v>
                </c:pt>
                <c:pt idx="30888">
                  <c:v>6.9999999999999999E-6</c:v>
                </c:pt>
                <c:pt idx="30889">
                  <c:v>7.9999999999999996E-6</c:v>
                </c:pt>
                <c:pt idx="30890">
                  <c:v>7.9999999999999996E-6</c:v>
                </c:pt>
                <c:pt idx="30891">
                  <c:v>9.0000000000000002E-6</c:v>
                </c:pt>
                <c:pt idx="30892">
                  <c:v>1.0000000000000001E-5</c:v>
                </c:pt>
                <c:pt idx="30893">
                  <c:v>1.0000000000000001E-5</c:v>
                </c:pt>
                <c:pt idx="30894">
                  <c:v>1.1E-5</c:v>
                </c:pt>
                <c:pt idx="30895">
                  <c:v>1.2E-5</c:v>
                </c:pt>
                <c:pt idx="30896">
                  <c:v>1.2E-5</c:v>
                </c:pt>
                <c:pt idx="30897">
                  <c:v>1.2999999999999999E-5</c:v>
                </c:pt>
                <c:pt idx="30898">
                  <c:v>1.2999999999999999E-5</c:v>
                </c:pt>
                <c:pt idx="30899">
                  <c:v>1.2999999999999999E-5</c:v>
                </c:pt>
                <c:pt idx="30900">
                  <c:v>1.4E-5</c:v>
                </c:pt>
                <c:pt idx="30901">
                  <c:v>1.4E-5</c:v>
                </c:pt>
                <c:pt idx="30902">
                  <c:v>1.4E-5</c:v>
                </c:pt>
                <c:pt idx="30903">
                  <c:v>1.5E-5</c:v>
                </c:pt>
                <c:pt idx="30904">
                  <c:v>1.5E-5</c:v>
                </c:pt>
                <c:pt idx="30905">
                  <c:v>1.5E-5</c:v>
                </c:pt>
                <c:pt idx="30906">
                  <c:v>1.5E-5</c:v>
                </c:pt>
                <c:pt idx="30907">
                  <c:v>1.5E-5</c:v>
                </c:pt>
                <c:pt idx="30908">
                  <c:v>1.5E-5</c:v>
                </c:pt>
                <c:pt idx="30909">
                  <c:v>1.5E-5</c:v>
                </c:pt>
                <c:pt idx="30910">
                  <c:v>1.5E-5</c:v>
                </c:pt>
                <c:pt idx="30911">
                  <c:v>1.5E-5</c:v>
                </c:pt>
                <c:pt idx="30912">
                  <c:v>1.5E-5</c:v>
                </c:pt>
                <c:pt idx="30913">
                  <c:v>1.5E-5</c:v>
                </c:pt>
                <c:pt idx="30914">
                  <c:v>1.5E-5</c:v>
                </c:pt>
                <c:pt idx="30915">
                  <c:v>1.4E-5</c:v>
                </c:pt>
                <c:pt idx="30916">
                  <c:v>1.4E-5</c:v>
                </c:pt>
                <c:pt idx="30917">
                  <c:v>1.4E-5</c:v>
                </c:pt>
                <c:pt idx="30918">
                  <c:v>1.4E-5</c:v>
                </c:pt>
                <c:pt idx="30919">
                  <c:v>1.4E-5</c:v>
                </c:pt>
                <c:pt idx="30920">
                  <c:v>1.5E-5</c:v>
                </c:pt>
                <c:pt idx="30921">
                  <c:v>1.5E-5</c:v>
                </c:pt>
                <c:pt idx="30922">
                  <c:v>1.5E-5</c:v>
                </c:pt>
                <c:pt idx="30923">
                  <c:v>1.5E-5</c:v>
                </c:pt>
                <c:pt idx="30924">
                  <c:v>1.5999999999999999E-5</c:v>
                </c:pt>
                <c:pt idx="30925">
                  <c:v>1.5999999999999999E-5</c:v>
                </c:pt>
                <c:pt idx="30926">
                  <c:v>1.7E-5</c:v>
                </c:pt>
                <c:pt idx="30927">
                  <c:v>1.7E-5</c:v>
                </c:pt>
                <c:pt idx="30928">
                  <c:v>1.8E-5</c:v>
                </c:pt>
                <c:pt idx="30929">
                  <c:v>1.9000000000000001E-5</c:v>
                </c:pt>
                <c:pt idx="30930">
                  <c:v>2.0000000000000002E-5</c:v>
                </c:pt>
                <c:pt idx="30931">
                  <c:v>2.0000000000000002E-5</c:v>
                </c:pt>
                <c:pt idx="30932">
                  <c:v>2.0999999999999999E-5</c:v>
                </c:pt>
                <c:pt idx="30933">
                  <c:v>2.1999999999999999E-5</c:v>
                </c:pt>
                <c:pt idx="30934">
                  <c:v>2.3E-5</c:v>
                </c:pt>
                <c:pt idx="30935">
                  <c:v>2.4000000000000001E-5</c:v>
                </c:pt>
                <c:pt idx="30936">
                  <c:v>2.5000000000000001E-5</c:v>
                </c:pt>
                <c:pt idx="30937">
                  <c:v>2.5999999999999998E-5</c:v>
                </c:pt>
                <c:pt idx="30938">
                  <c:v>2.6999999999999999E-5</c:v>
                </c:pt>
                <c:pt idx="30939">
                  <c:v>2.8E-5</c:v>
                </c:pt>
                <c:pt idx="30940">
                  <c:v>2.9E-5</c:v>
                </c:pt>
                <c:pt idx="30941">
                  <c:v>3.0000000000000001E-5</c:v>
                </c:pt>
                <c:pt idx="30942">
                  <c:v>3.1000000000000001E-5</c:v>
                </c:pt>
                <c:pt idx="30943">
                  <c:v>3.1999999999999999E-5</c:v>
                </c:pt>
                <c:pt idx="30944">
                  <c:v>3.3000000000000003E-5</c:v>
                </c:pt>
                <c:pt idx="30945">
                  <c:v>3.4E-5</c:v>
                </c:pt>
                <c:pt idx="30946">
                  <c:v>3.4999999999999997E-5</c:v>
                </c:pt>
                <c:pt idx="30947">
                  <c:v>3.6000000000000001E-5</c:v>
                </c:pt>
                <c:pt idx="30948">
                  <c:v>3.6999999999999998E-5</c:v>
                </c:pt>
                <c:pt idx="30949">
                  <c:v>3.8000000000000002E-5</c:v>
                </c:pt>
                <c:pt idx="30950">
                  <c:v>3.8999999999999999E-5</c:v>
                </c:pt>
                <c:pt idx="30951">
                  <c:v>3.8999999999999999E-5</c:v>
                </c:pt>
                <c:pt idx="30952">
                  <c:v>4.0000000000000003E-5</c:v>
                </c:pt>
                <c:pt idx="30953">
                  <c:v>4.1E-5</c:v>
                </c:pt>
                <c:pt idx="30954">
                  <c:v>4.1999999999999998E-5</c:v>
                </c:pt>
                <c:pt idx="30955">
                  <c:v>4.3000000000000002E-5</c:v>
                </c:pt>
                <c:pt idx="30956">
                  <c:v>4.3000000000000002E-5</c:v>
                </c:pt>
                <c:pt idx="30957">
                  <c:v>4.3999999999999999E-5</c:v>
                </c:pt>
                <c:pt idx="30958">
                  <c:v>4.5000000000000003E-5</c:v>
                </c:pt>
                <c:pt idx="30959">
                  <c:v>4.5000000000000003E-5</c:v>
                </c:pt>
                <c:pt idx="30960">
                  <c:v>4.6E-5</c:v>
                </c:pt>
                <c:pt idx="30961">
                  <c:v>4.6E-5</c:v>
                </c:pt>
                <c:pt idx="30962">
                  <c:v>4.6999999999999997E-5</c:v>
                </c:pt>
                <c:pt idx="30963">
                  <c:v>4.6999999999999997E-5</c:v>
                </c:pt>
                <c:pt idx="30964">
                  <c:v>4.6999999999999997E-5</c:v>
                </c:pt>
                <c:pt idx="30965">
                  <c:v>4.8000000000000001E-5</c:v>
                </c:pt>
                <c:pt idx="30966">
                  <c:v>4.8000000000000001E-5</c:v>
                </c:pt>
                <c:pt idx="30967">
                  <c:v>4.8000000000000001E-5</c:v>
                </c:pt>
                <c:pt idx="30968">
                  <c:v>4.8000000000000001E-5</c:v>
                </c:pt>
                <c:pt idx="30969">
                  <c:v>4.8000000000000001E-5</c:v>
                </c:pt>
                <c:pt idx="30970">
                  <c:v>4.8000000000000001E-5</c:v>
                </c:pt>
                <c:pt idx="30971">
                  <c:v>4.8000000000000001E-5</c:v>
                </c:pt>
                <c:pt idx="30972">
                  <c:v>4.8000000000000001E-5</c:v>
                </c:pt>
                <c:pt idx="30973">
                  <c:v>4.8000000000000001E-5</c:v>
                </c:pt>
                <c:pt idx="30974">
                  <c:v>4.8000000000000001E-5</c:v>
                </c:pt>
                <c:pt idx="30975">
                  <c:v>4.6999999999999997E-5</c:v>
                </c:pt>
                <c:pt idx="30976">
                  <c:v>4.6999999999999997E-5</c:v>
                </c:pt>
                <c:pt idx="30977">
                  <c:v>4.6999999999999997E-5</c:v>
                </c:pt>
                <c:pt idx="30978">
                  <c:v>4.6E-5</c:v>
                </c:pt>
                <c:pt idx="30979">
                  <c:v>4.5000000000000003E-5</c:v>
                </c:pt>
                <c:pt idx="30980">
                  <c:v>4.5000000000000003E-5</c:v>
                </c:pt>
                <c:pt idx="30981">
                  <c:v>4.3999999999999999E-5</c:v>
                </c:pt>
                <c:pt idx="30982">
                  <c:v>4.3000000000000002E-5</c:v>
                </c:pt>
                <c:pt idx="30983">
                  <c:v>4.1999999999999998E-5</c:v>
                </c:pt>
                <c:pt idx="30984">
                  <c:v>4.1999999999999998E-5</c:v>
                </c:pt>
                <c:pt idx="30985">
                  <c:v>4.1E-5</c:v>
                </c:pt>
                <c:pt idx="30986">
                  <c:v>4.0000000000000003E-5</c:v>
                </c:pt>
                <c:pt idx="30987">
                  <c:v>3.8999999999999999E-5</c:v>
                </c:pt>
                <c:pt idx="30988">
                  <c:v>3.6999999999999998E-5</c:v>
                </c:pt>
                <c:pt idx="30989">
                  <c:v>3.6000000000000001E-5</c:v>
                </c:pt>
                <c:pt idx="30990">
                  <c:v>3.4999999999999997E-5</c:v>
                </c:pt>
                <c:pt idx="30991">
                  <c:v>3.4E-5</c:v>
                </c:pt>
                <c:pt idx="30992">
                  <c:v>3.3000000000000003E-5</c:v>
                </c:pt>
                <c:pt idx="30993">
                  <c:v>3.1000000000000001E-5</c:v>
                </c:pt>
                <c:pt idx="30994">
                  <c:v>3.0000000000000001E-5</c:v>
                </c:pt>
                <c:pt idx="30995">
                  <c:v>2.9E-5</c:v>
                </c:pt>
                <c:pt idx="30996">
                  <c:v>2.8E-5</c:v>
                </c:pt>
                <c:pt idx="30997">
                  <c:v>2.5999999999999998E-5</c:v>
                </c:pt>
                <c:pt idx="30998">
                  <c:v>2.5000000000000001E-5</c:v>
                </c:pt>
                <c:pt idx="30999">
                  <c:v>2.4000000000000001E-5</c:v>
                </c:pt>
                <c:pt idx="31000">
                  <c:v>2.3E-5</c:v>
                </c:pt>
                <c:pt idx="31001">
                  <c:v>2.0999999999999999E-5</c:v>
                </c:pt>
                <c:pt idx="31002">
                  <c:v>2.0000000000000002E-5</c:v>
                </c:pt>
                <c:pt idx="31003">
                  <c:v>1.9000000000000001E-5</c:v>
                </c:pt>
                <c:pt idx="31004">
                  <c:v>1.8E-5</c:v>
                </c:pt>
                <c:pt idx="31005">
                  <c:v>1.7E-5</c:v>
                </c:pt>
                <c:pt idx="31006">
                  <c:v>1.5999999999999999E-5</c:v>
                </c:pt>
                <c:pt idx="31007">
                  <c:v>1.5E-5</c:v>
                </c:pt>
                <c:pt idx="31008">
                  <c:v>1.4E-5</c:v>
                </c:pt>
                <c:pt idx="31009">
                  <c:v>1.4E-5</c:v>
                </c:pt>
                <c:pt idx="31010">
                  <c:v>1.2999999999999999E-5</c:v>
                </c:pt>
                <c:pt idx="31011">
                  <c:v>1.2E-5</c:v>
                </c:pt>
                <c:pt idx="31012">
                  <c:v>1.2E-5</c:v>
                </c:pt>
                <c:pt idx="31013">
                  <c:v>1.2E-5</c:v>
                </c:pt>
                <c:pt idx="31014">
                  <c:v>1.1E-5</c:v>
                </c:pt>
                <c:pt idx="31015">
                  <c:v>1.1E-5</c:v>
                </c:pt>
                <c:pt idx="31016">
                  <c:v>1.1E-5</c:v>
                </c:pt>
                <c:pt idx="31017">
                  <c:v>1.1E-5</c:v>
                </c:pt>
                <c:pt idx="31018">
                  <c:v>1.1E-5</c:v>
                </c:pt>
                <c:pt idx="31019">
                  <c:v>1.1E-5</c:v>
                </c:pt>
                <c:pt idx="31020">
                  <c:v>1.1E-5</c:v>
                </c:pt>
                <c:pt idx="31021">
                  <c:v>1.1E-5</c:v>
                </c:pt>
                <c:pt idx="31022">
                  <c:v>1.1E-5</c:v>
                </c:pt>
                <c:pt idx="31023">
                  <c:v>1.1E-5</c:v>
                </c:pt>
                <c:pt idx="31024">
                  <c:v>1.1E-5</c:v>
                </c:pt>
                <c:pt idx="31025">
                  <c:v>1.1E-5</c:v>
                </c:pt>
                <c:pt idx="31026">
                  <c:v>1.2E-5</c:v>
                </c:pt>
                <c:pt idx="31027">
                  <c:v>1.2E-5</c:v>
                </c:pt>
                <c:pt idx="31028">
                  <c:v>1.2E-5</c:v>
                </c:pt>
                <c:pt idx="31029">
                  <c:v>1.2E-5</c:v>
                </c:pt>
                <c:pt idx="31030">
                  <c:v>1.2E-5</c:v>
                </c:pt>
                <c:pt idx="31031">
                  <c:v>1.2999999999999999E-5</c:v>
                </c:pt>
                <c:pt idx="31032">
                  <c:v>1.2999999999999999E-5</c:v>
                </c:pt>
                <c:pt idx="31033">
                  <c:v>1.2999999999999999E-5</c:v>
                </c:pt>
                <c:pt idx="31034">
                  <c:v>1.4E-5</c:v>
                </c:pt>
                <c:pt idx="31035">
                  <c:v>1.4E-5</c:v>
                </c:pt>
                <c:pt idx="31036">
                  <c:v>1.4E-5</c:v>
                </c:pt>
                <c:pt idx="31037">
                  <c:v>1.5E-5</c:v>
                </c:pt>
                <c:pt idx="31038">
                  <c:v>1.5E-5</c:v>
                </c:pt>
                <c:pt idx="31039">
                  <c:v>1.5999999999999999E-5</c:v>
                </c:pt>
                <c:pt idx="31040">
                  <c:v>1.5999999999999999E-5</c:v>
                </c:pt>
                <c:pt idx="31041">
                  <c:v>1.5999999999999999E-5</c:v>
                </c:pt>
                <c:pt idx="31042">
                  <c:v>1.7E-5</c:v>
                </c:pt>
                <c:pt idx="31043">
                  <c:v>1.7E-5</c:v>
                </c:pt>
                <c:pt idx="31044">
                  <c:v>1.8E-5</c:v>
                </c:pt>
                <c:pt idx="31045">
                  <c:v>1.8E-5</c:v>
                </c:pt>
                <c:pt idx="31046">
                  <c:v>1.8E-5</c:v>
                </c:pt>
                <c:pt idx="31047">
                  <c:v>1.9000000000000001E-5</c:v>
                </c:pt>
                <c:pt idx="31048">
                  <c:v>1.9000000000000001E-5</c:v>
                </c:pt>
                <c:pt idx="31049">
                  <c:v>1.9000000000000001E-5</c:v>
                </c:pt>
                <c:pt idx="31050">
                  <c:v>1.9000000000000001E-5</c:v>
                </c:pt>
                <c:pt idx="31051">
                  <c:v>2.0000000000000002E-5</c:v>
                </c:pt>
                <c:pt idx="31052">
                  <c:v>2.0000000000000002E-5</c:v>
                </c:pt>
                <c:pt idx="31053">
                  <c:v>2.0000000000000002E-5</c:v>
                </c:pt>
                <c:pt idx="31054">
                  <c:v>2.0000000000000002E-5</c:v>
                </c:pt>
                <c:pt idx="31055">
                  <c:v>2.0000000000000002E-5</c:v>
                </c:pt>
                <c:pt idx="31056">
                  <c:v>2.0000000000000002E-5</c:v>
                </c:pt>
                <c:pt idx="31057">
                  <c:v>2.0000000000000002E-5</c:v>
                </c:pt>
                <c:pt idx="31058">
                  <c:v>2.0000000000000002E-5</c:v>
                </c:pt>
                <c:pt idx="31059">
                  <c:v>2.0000000000000002E-5</c:v>
                </c:pt>
                <c:pt idx="31060">
                  <c:v>2.0000000000000002E-5</c:v>
                </c:pt>
                <c:pt idx="31061">
                  <c:v>1.9000000000000001E-5</c:v>
                </c:pt>
                <c:pt idx="31062">
                  <c:v>1.9000000000000001E-5</c:v>
                </c:pt>
                <c:pt idx="31063">
                  <c:v>1.9000000000000001E-5</c:v>
                </c:pt>
                <c:pt idx="31064">
                  <c:v>1.8E-5</c:v>
                </c:pt>
                <c:pt idx="31065">
                  <c:v>1.8E-5</c:v>
                </c:pt>
                <c:pt idx="31066">
                  <c:v>1.7E-5</c:v>
                </c:pt>
                <c:pt idx="31067">
                  <c:v>1.7E-5</c:v>
                </c:pt>
                <c:pt idx="31068">
                  <c:v>1.5999999999999999E-5</c:v>
                </c:pt>
                <c:pt idx="31069">
                  <c:v>1.5E-5</c:v>
                </c:pt>
                <c:pt idx="31070">
                  <c:v>1.5E-5</c:v>
                </c:pt>
                <c:pt idx="31071">
                  <c:v>1.4E-5</c:v>
                </c:pt>
                <c:pt idx="31072">
                  <c:v>1.2999999999999999E-5</c:v>
                </c:pt>
                <c:pt idx="31073">
                  <c:v>1.2E-5</c:v>
                </c:pt>
                <c:pt idx="31074">
                  <c:v>1.1E-5</c:v>
                </c:pt>
                <c:pt idx="31075">
                  <c:v>1.0000000000000001E-5</c:v>
                </c:pt>
                <c:pt idx="31076">
                  <c:v>9.0000000000000002E-6</c:v>
                </c:pt>
                <c:pt idx="31077">
                  <c:v>7.9999999999999996E-6</c:v>
                </c:pt>
                <c:pt idx="31078">
                  <c:v>6.9999999999999999E-6</c:v>
                </c:pt>
                <c:pt idx="31079">
                  <c:v>6.0000000000000002E-6</c:v>
                </c:pt>
                <c:pt idx="31080">
                  <c:v>5.0000000000000004E-6</c:v>
                </c:pt>
                <c:pt idx="31081">
                  <c:v>3.9999999999999998E-6</c:v>
                </c:pt>
                <c:pt idx="31082">
                  <c:v>3.0000000000000001E-6</c:v>
                </c:pt>
                <c:pt idx="31083">
                  <c:v>1.9999999999999999E-6</c:v>
                </c:pt>
                <c:pt idx="31084">
                  <c:v>1.9999999999999999E-6</c:v>
                </c:pt>
                <c:pt idx="31085">
                  <c:v>3.0000000000000001E-6</c:v>
                </c:pt>
                <c:pt idx="31086">
                  <c:v>3.9999999999999998E-6</c:v>
                </c:pt>
                <c:pt idx="31087">
                  <c:v>5.0000000000000004E-6</c:v>
                </c:pt>
                <c:pt idx="31088">
                  <c:v>6.0000000000000002E-6</c:v>
                </c:pt>
                <c:pt idx="31089">
                  <c:v>6.9999999999999999E-6</c:v>
                </c:pt>
                <c:pt idx="31090">
                  <c:v>9.0000000000000002E-6</c:v>
                </c:pt>
                <c:pt idx="31091">
                  <c:v>1.0000000000000001E-5</c:v>
                </c:pt>
                <c:pt idx="31092">
                  <c:v>1.2E-5</c:v>
                </c:pt>
                <c:pt idx="31093">
                  <c:v>1.2999999999999999E-5</c:v>
                </c:pt>
                <c:pt idx="31094">
                  <c:v>1.4E-5</c:v>
                </c:pt>
                <c:pt idx="31095">
                  <c:v>1.5999999999999999E-5</c:v>
                </c:pt>
                <c:pt idx="31096">
                  <c:v>1.7E-5</c:v>
                </c:pt>
                <c:pt idx="31097">
                  <c:v>1.8E-5</c:v>
                </c:pt>
                <c:pt idx="31098">
                  <c:v>2.0000000000000002E-5</c:v>
                </c:pt>
                <c:pt idx="31099">
                  <c:v>2.0999999999999999E-5</c:v>
                </c:pt>
                <c:pt idx="31100">
                  <c:v>2.1999999999999999E-5</c:v>
                </c:pt>
                <c:pt idx="31101">
                  <c:v>2.3E-5</c:v>
                </c:pt>
                <c:pt idx="31102">
                  <c:v>2.4000000000000001E-5</c:v>
                </c:pt>
                <c:pt idx="31103">
                  <c:v>2.5999999999999998E-5</c:v>
                </c:pt>
                <c:pt idx="31104">
                  <c:v>2.6999999999999999E-5</c:v>
                </c:pt>
                <c:pt idx="31105">
                  <c:v>2.8E-5</c:v>
                </c:pt>
                <c:pt idx="31106">
                  <c:v>2.9E-5</c:v>
                </c:pt>
                <c:pt idx="31107">
                  <c:v>3.0000000000000001E-5</c:v>
                </c:pt>
                <c:pt idx="31108">
                  <c:v>3.1000000000000001E-5</c:v>
                </c:pt>
                <c:pt idx="31109">
                  <c:v>3.1000000000000001E-5</c:v>
                </c:pt>
                <c:pt idx="31110">
                  <c:v>3.1999999999999999E-5</c:v>
                </c:pt>
                <c:pt idx="31111">
                  <c:v>3.3000000000000003E-5</c:v>
                </c:pt>
                <c:pt idx="31112">
                  <c:v>3.4E-5</c:v>
                </c:pt>
                <c:pt idx="31113">
                  <c:v>3.4E-5</c:v>
                </c:pt>
                <c:pt idx="31114">
                  <c:v>3.4999999999999997E-5</c:v>
                </c:pt>
                <c:pt idx="31115">
                  <c:v>3.4999999999999997E-5</c:v>
                </c:pt>
                <c:pt idx="31116">
                  <c:v>3.4999999999999997E-5</c:v>
                </c:pt>
                <c:pt idx="31117">
                  <c:v>3.6000000000000001E-5</c:v>
                </c:pt>
                <c:pt idx="31118">
                  <c:v>3.6000000000000001E-5</c:v>
                </c:pt>
                <c:pt idx="31119">
                  <c:v>3.6000000000000001E-5</c:v>
                </c:pt>
                <c:pt idx="31120">
                  <c:v>3.6000000000000001E-5</c:v>
                </c:pt>
                <c:pt idx="31121">
                  <c:v>3.6000000000000001E-5</c:v>
                </c:pt>
                <c:pt idx="31122">
                  <c:v>3.6000000000000001E-5</c:v>
                </c:pt>
                <c:pt idx="31123">
                  <c:v>3.6000000000000001E-5</c:v>
                </c:pt>
                <c:pt idx="31124">
                  <c:v>3.6000000000000001E-5</c:v>
                </c:pt>
                <c:pt idx="31125">
                  <c:v>3.6000000000000001E-5</c:v>
                </c:pt>
                <c:pt idx="31126">
                  <c:v>3.4999999999999997E-5</c:v>
                </c:pt>
                <c:pt idx="31127">
                  <c:v>3.4999999999999997E-5</c:v>
                </c:pt>
                <c:pt idx="31128">
                  <c:v>3.4E-5</c:v>
                </c:pt>
                <c:pt idx="31129">
                  <c:v>3.4E-5</c:v>
                </c:pt>
                <c:pt idx="31130">
                  <c:v>3.3000000000000003E-5</c:v>
                </c:pt>
                <c:pt idx="31131">
                  <c:v>3.3000000000000003E-5</c:v>
                </c:pt>
                <c:pt idx="31132">
                  <c:v>3.1999999999999999E-5</c:v>
                </c:pt>
                <c:pt idx="31133">
                  <c:v>3.1999999999999999E-5</c:v>
                </c:pt>
                <c:pt idx="31134">
                  <c:v>3.1000000000000001E-5</c:v>
                </c:pt>
                <c:pt idx="31135">
                  <c:v>3.0000000000000001E-5</c:v>
                </c:pt>
                <c:pt idx="31136">
                  <c:v>2.9E-5</c:v>
                </c:pt>
                <c:pt idx="31137">
                  <c:v>2.8E-5</c:v>
                </c:pt>
                <c:pt idx="31138">
                  <c:v>2.8E-5</c:v>
                </c:pt>
                <c:pt idx="31139">
                  <c:v>2.6999999999999999E-5</c:v>
                </c:pt>
                <c:pt idx="31140">
                  <c:v>2.5999999999999998E-5</c:v>
                </c:pt>
                <c:pt idx="31141">
                  <c:v>2.5000000000000001E-5</c:v>
                </c:pt>
                <c:pt idx="31142">
                  <c:v>2.4000000000000001E-5</c:v>
                </c:pt>
                <c:pt idx="31143">
                  <c:v>2.4000000000000001E-5</c:v>
                </c:pt>
                <c:pt idx="31144">
                  <c:v>2.3E-5</c:v>
                </c:pt>
                <c:pt idx="31145">
                  <c:v>2.1999999999999999E-5</c:v>
                </c:pt>
                <c:pt idx="31146">
                  <c:v>2.0999999999999999E-5</c:v>
                </c:pt>
                <c:pt idx="31147">
                  <c:v>2.0999999999999999E-5</c:v>
                </c:pt>
                <c:pt idx="31148">
                  <c:v>2.0000000000000002E-5</c:v>
                </c:pt>
                <c:pt idx="31149">
                  <c:v>1.9000000000000001E-5</c:v>
                </c:pt>
                <c:pt idx="31150">
                  <c:v>1.9000000000000001E-5</c:v>
                </c:pt>
                <c:pt idx="31151">
                  <c:v>1.8E-5</c:v>
                </c:pt>
                <c:pt idx="31152">
                  <c:v>1.8E-5</c:v>
                </c:pt>
                <c:pt idx="31153">
                  <c:v>1.8E-5</c:v>
                </c:pt>
                <c:pt idx="31154">
                  <c:v>1.7E-5</c:v>
                </c:pt>
                <c:pt idx="31155">
                  <c:v>1.7E-5</c:v>
                </c:pt>
                <c:pt idx="31156">
                  <c:v>1.7E-5</c:v>
                </c:pt>
                <c:pt idx="31157">
                  <c:v>1.7E-5</c:v>
                </c:pt>
                <c:pt idx="31158">
                  <c:v>1.7E-5</c:v>
                </c:pt>
                <c:pt idx="31159">
                  <c:v>1.7E-5</c:v>
                </c:pt>
                <c:pt idx="31160">
                  <c:v>1.7E-5</c:v>
                </c:pt>
                <c:pt idx="31161">
                  <c:v>1.7E-5</c:v>
                </c:pt>
                <c:pt idx="31162">
                  <c:v>1.7E-5</c:v>
                </c:pt>
                <c:pt idx="31163">
                  <c:v>1.7E-5</c:v>
                </c:pt>
                <c:pt idx="31164">
                  <c:v>1.7E-5</c:v>
                </c:pt>
                <c:pt idx="31165">
                  <c:v>1.7E-5</c:v>
                </c:pt>
                <c:pt idx="31166">
                  <c:v>1.7E-5</c:v>
                </c:pt>
                <c:pt idx="31167">
                  <c:v>1.7E-5</c:v>
                </c:pt>
                <c:pt idx="31168">
                  <c:v>1.7E-5</c:v>
                </c:pt>
                <c:pt idx="31169">
                  <c:v>1.7E-5</c:v>
                </c:pt>
                <c:pt idx="31170">
                  <c:v>1.7E-5</c:v>
                </c:pt>
                <c:pt idx="31171">
                  <c:v>1.7E-5</c:v>
                </c:pt>
                <c:pt idx="31172">
                  <c:v>1.7E-5</c:v>
                </c:pt>
                <c:pt idx="31173">
                  <c:v>1.7E-5</c:v>
                </c:pt>
                <c:pt idx="31174">
                  <c:v>1.7E-5</c:v>
                </c:pt>
                <c:pt idx="31175">
                  <c:v>1.7E-5</c:v>
                </c:pt>
                <c:pt idx="31176">
                  <c:v>1.7E-5</c:v>
                </c:pt>
                <c:pt idx="31177">
                  <c:v>1.7E-5</c:v>
                </c:pt>
                <c:pt idx="31178">
                  <c:v>1.5999999999999999E-5</c:v>
                </c:pt>
                <c:pt idx="31179">
                  <c:v>1.5999999999999999E-5</c:v>
                </c:pt>
                <c:pt idx="31180">
                  <c:v>1.5999999999999999E-5</c:v>
                </c:pt>
                <c:pt idx="31181">
                  <c:v>1.5999999999999999E-5</c:v>
                </c:pt>
                <c:pt idx="31182">
                  <c:v>1.5E-5</c:v>
                </c:pt>
                <c:pt idx="31183">
                  <c:v>1.5E-5</c:v>
                </c:pt>
                <c:pt idx="31184">
                  <c:v>1.4E-5</c:v>
                </c:pt>
                <c:pt idx="31185">
                  <c:v>1.4E-5</c:v>
                </c:pt>
                <c:pt idx="31186">
                  <c:v>1.2999999999999999E-5</c:v>
                </c:pt>
                <c:pt idx="31187">
                  <c:v>1.2999999999999999E-5</c:v>
                </c:pt>
                <c:pt idx="31188">
                  <c:v>1.2E-5</c:v>
                </c:pt>
                <c:pt idx="31189">
                  <c:v>1.2E-5</c:v>
                </c:pt>
                <c:pt idx="31190">
                  <c:v>1.1E-5</c:v>
                </c:pt>
                <c:pt idx="31191">
                  <c:v>1.0000000000000001E-5</c:v>
                </c:pt>
                <c:pt idx="31192">
                  <c:v>1.0000000000000001E-5</c:v>
                </c:pt>
                <c:pt idx="31193">
                  <c:v>9.0000000000000002E-6</c:v>
                </c:pt>
                <c:pt idx="31194">
                  <c:v>7.9999999999999996E-6</c:v>
                </c:pt>
                <c:pt idx="31195">
                  <c:v>6.9999999999999999E-6</c:v>
                </c:pt>
                <c:pt idx="31196">
                  <c:v>6.0000000000000002E-6</c:v>
                </c:pt>
                <c:pt idx="31197">
                  <c:v>6.0000000000000002E-6</c:v>
                </c:pt>
                <c:pt idx="31198">
                  <c:v>5.0000000000000004E-6</c:v>
                </c:pt>
                <c:pt idx="31199">
                  <c:v>3.9999999999999998E-6</c:v>
                </c:pt>
                <c:pt idx="31200">
                  <c:v>3.0000000000000001E-6</c:v>
                </c:pt>
                <c:pt idx="31201">
                  <c:v>1.9999999999999999E-6</c:v>
                </c:pt>
                <c:pt idx="31202">
                  <c:v>9.9999999999999995E-7</c:v>
                </c:pt>
                <c:pt idx="31203">
                  <c:v>0</c:v>
                </c:pt>
                <c:pt idx="31204">
                  <c:v>9.9999999999999995E-7</c:v>
                </c:pt>
                <c:pt idx="31205">
                  <c:v>1.9999999999999999E-6</c:v>
                </c:pt>
                <c:pt idx="31206">
                  <c:v>3.0000000000000001E-6</c:v>
                </c:pt>
                <c:pt idx="31207">
                  <c:v>3.9999999999999998E-6</c:v>
                </c:pt>
                <c:pt idx="31208">
                  <c:v>5.0000000000000004E-6</c:v>
                </c:pt>
                <c:pt idx="31209">
                  <c:v>6.0000000000000002E-6</c:v>
                </c:pt>
                <c:pt idx="31210">
                  <c:v>6.9999999999999999E-6</c:v>
                </c:pt>
                <c:pt idx="31211">
                  <c:v>6.9999999999999999E-6</c:v>
                </c:pt>
                <c:pt idx="31212">
                  <c:v>7.9999999999999996E-6</c:v>
                </c:pt>
                <c:pt idx="31213">
                  <c:v>9.0000000000000002E-6</c:v>
                </c:pt>
                <c:pt idx="31214">
                  <c:v>1.0000000000000001E-5</c:v>
                </c:pt>
                <c:pt idx="31215">
                  <c:v>1.1E-5</c:v>
                </c:pt>
                <c:pt idx="31216">
                  <c:v>1.2E-5</c:v>
                </c:pt>
                <c:pt idx="31217">
                  <c:v>1.2999999999999999E-5</c:v>
                </c:pt>
                <c:pt idx="31218">
                  <c:v>1.4E-5</c:v>
                </c:pt>
                <c:pt idx="31219">
                  <c:v>1.4E-5</c:v>
                </c:pt>
                <c:pt idx="31220">
                  <c:v>1.5E-5</c:v>
                </c:pt>
                <c:pt idx="31221">
                  <c:v>1.5999999999999999E-5</c:v>
                </c:pt>
                <c:pt idx="31222">
                  <c:v>1.7E-5</c:v>
                </c:pt>
                <c:pt idx="31223">
                  <c:v>1.7E-5</c:v>
                </c:pt>
                <c:pt idx="31224">
                  <c:v>1.8E-5</c:v>
                </c:pt>
                <c:pt idx="31225">
                  <c:v>1.8E-5</c:v>
                </c:pt>
                <c:pt idx="31226">
                  <c:v>1.9000000000000001E-5</c:v>
                </c:pt>
                <c:pt idx="31227">
                  <c:v>1.9000000000000001E-5</c:v>
                </c:pt>
                <c:pt idx="31228">
                  <c:v>2.0000000000000002E-5</c:v>
                </c:pt>
                <c:pt idx="31229">
                  <c:v>2.0000000000000002E-5</c:v>
                </c:pt>
                <c:pt idx="31230">
                  <c:v>2.0999999999999999E-5</c:v>
                </c:pt>
                <c:pt idx="31231">
                  <c:v>2.0999999999999999E-5</c:v>
                </c:pt>
                <c:pt idx="31232">
                  <c:v>2.0999999999999999E-5</c:v>
                </c:pt>
                <c:pt idx="31233">
                  <c:v>2.1999999999999999E-5</c:v>
                </c:pt>
                <c:pt idx="31234">
                  <c:v>2.1999999999999999E-5</c:v>
                </c:pt>
                <c:pt idx="31235">
                  <c:v>2.1999999999999999E-5</c:v>
                </c:pt>
                <c:pt idx="31236">
                  <c:v>2.1999999999999999E-5</c:v>
                </c:pt>
                <c:pt idx="31237">
                  <c:v>2.1999999999999999E-5</c:v>
                </c:pt>
                <c:pt idx="31238">
                  <c:v>2.1999999999999999E-5</c:v>
                </c:pt>
                <c:pt idx="31239">
                  <c:v>2.1999999999999999E-5</c:v>
                </c:pt>
                <c:pt idx="31240">
                  <c:v>2.1999999999999999E-5</c:v>
                </c:pt>
                <c:pt idx="31241">
                  <c:v>2.1999999999999999E-5</c:v>
                </c:pt>
                <c:pt idx="31242">
                  <c:v>2.1999999999999999E-5</c:v>
                </c:pt>
                <c:pt idx="31243">
                  <c:v>2.1999999999999999E-5</c:v>
                </c:pt>
                <c:pt idx="31244">
                  <c:v>2.1999999999999999E-5</c:v>
                </c:pt>
                <c:pt idx="31245">
                  <c:v>2.1999999999999999E-5</c:v>
                </c:pt>
                <c:pt idx="31246">
                  <c:v>2.1999999999999999E-5</c:v>
                </c:pt>
                <c:pt idx="31247">
                  <c:v>2.0999999999999999E-5</c:v>
                </c:pt>
                <c:pt idx="31248">
                  <c:v>2.0999999999999999E-5</c:v>
                </c:pt>
                <c:pt idx="31249">
                  <c:v>2.0999999999999999E-5</c:v>
                </c:pt>
                <c:pt idx="31250">
                  <c:v>2.0999999999999999E-5</c:v>
                </c:pt>
                <c:pt idx="31251">
                  <c:v>2.0000000000000002E-5</c:v>
                </c:pt>
                <c:pt idx="31252">
                  <c:v>2.0000000000000002E-5</c:v>
                </c:pt>
                <c:pt idx="31253">
                  <c:v>2.0000000000000002E-5</c:v>
                </c:pt>
                <c:pt idx="31254">
                  <c:v>2.0000000000000002E-5</c:v>
                </c:pt>
                <c:pt idx="31255">
                  <c:v>1.9000000000000001E-5</c:v>
                </c:pt>
                <c:pt idx="31256">
                  <c:v>1.9000000000000001E-5</c:v>
                </c:pt>
                <c:pt idx="31257">
                  <c:v>1.9000000000000001E-5</c:v>
                </c:pt>
                <c:pt idx="31258">
                  <c:v>1.9000000000000001E-5</c:v>
                </c:pt>
                <c:pt idx="31259">
                  <c:v>1.9000000000000001E-5</c:v>
                </c:pt>
                <c:pt idx="31260">
                  <c:v>1.8E-5</c:v>
                </c:pt>
                <c:pt idx="31261">
                  <c:v>1.8E-5</c:v>
                </c:pt>
                <c:pt idx="31262">
                  <c:v>1.8E-5</c:v>
                </c:pt>
                <c:pt idx="31263">
                  <c:v>1.8E-5</c:v>
                </c:pt>
                <c:pt idx="31264">
                  <c:v>1.8E-5</c:v>
                </c:pt>
                <c:pt idx="31265">
                  <c:v>1.8E-5</c:v>
                </c:pt>
                <c:pt idx="31266">
                  <c:v>1.8E-5</c:v>
                </c:pt>
                <c:pt idx="31267">
                  <c:v>1.8E-5</c:v>
                </c:pt>
                <c:pt idx="31268">
                  <c:v>1.8E-5</c:v>
                </c:pt>
                <c:pt idx="31269">
                  <c:v>1.8E-5</c:v>
                </c:pt>
                <c:pt idx="31270">
                  <c:v>1.8E-5</c:v>
                </c:pt>
                <c:pt idx="31271">
                  <c:v>1.8E-5</c:v>
                </c:pt>
                <c:pt idx="31272">
                  <c:v>1.8E-5</c:v>
                </c:pt>
                <c:pt idx="31273">
                  <c:v>1.8E-5</c:v>
                </c:pt>
                <c:pt idx="31274">
                  <c:v>1.8E-5</c:v>
                </c:pt>
                <c:pt idx="31275">
                  <c:v>1.8E-5</c:v>
                </c:pt>
                <c:pt idx="31276">
                  <c:v>1.9000000000000001E-5</c:v>
                </c:pt>
                <c:pt idx="31277">
                  <c:v>1.9000000000000001E-5</c:v>
                </c:pt>
                <c:pt idx="31278">
                  <c:v>1.9000000000000001E-5</c:v>
                </c:pt>
                <c:pt idx="31279">
                  <c:v>1.9000000000000001E-5</c:v>
                </c:pt>
                <c:pt idx="31280">
                  <c:v>1.9000000000000001E-5</c:v>
                </c:pt>
                <c:pt idx="31281">
                  <c:v>1.9000000000000001E-5</c:v>
                </c:pt>
                <c:pt idx="31282">
                  <c:v>1.9000000000000001E-5</c:v>
                </c:pt>
                <c:pt idx="31283">
                  <c:v>1.9000000000000001E-5</c:v>
                </c:pt>
                <c:pt idx="31284">
                  <c:v>1.9000000000000001E-5</c:v>
                </c:pt>
                <c:pt idx="31285">
                  <c:v>1.9000000000000001E-5</c:v>
                </c:pt>
                <c:pt idx="31286">
                  <c:v>1.9000000000000001E-5</c:v>
                </c:pt>
                <c:pt idx="31287">
                  <c:v>1.8E-5</c:v>
                </c:pt>
                <c:pt idx="31288">
                  <c:v>1.8E-5</c:v>
                </c:pt>
                <c:pt idx="31289">
                  <c:v>1.8E-5</c:v>
                </c:pt>
                <c:pt idx="31290">
                  <c:v>1.7E-5</c:v>
                </c:pt>
                <c:pt idx="31291">
                  <c:v>1.7E-5</c:v>
                </c:pt>
                <c:pt idx="31292">
                  <c:v>1.7E-5</c:v>
                </c:pt>
                <c:pt idx="31293">
                  <c:v>1.5999999999999999E-5</c:v>
                </c:pt>
                <c:pt idx="31294">
                  <c:v>1.5999999999999999E-5</c:v>
                </c:pt>
                <c:pt idx="31295">
                  <c:v>1.5E-5</c:v>
                </c:pt>
                <c:pt idx="31296">
                  <c:v>1.5E-5</c:v>
                </c:pt>
                <c:pt idx="31297">
                  <c:v>1.4E-5</c:v>
                </c:pt>
                <c:pt idx="31298">
                  <c:v>1.2999999999999999E-5</c:v>
                </c:pt>
                <c:pt idx="31299">
                  <c:v>1.2999999999999999E-5</c:v>
                </c:pt>
                <c:pt idx="31300">
                  <c:v>1.2E-5</c:v>
                </c:pt>
                <c:pt idx="31301">
                  <c:v>1.1E-5</c:v>
                </c:pt>
                <c:pt idx="31302">
                  <c:v>1.1E-5</c:v>
                </c:pt>
                <c:pt idx="31303">
                  <c:v>1.0000000000000001E-5</c:v>
                </c:pt>
                <c:pt idx="31304">
                  <c:v>1.0000000000000001E-5</c:v>
                </c:pt>
                <c:pt idx="31305">
                  <c:v>9.0000000000000002E-6</c:v>
                </c:pt>
                <c:pt idx="31306">
                  <c:v>9.0000000000000002E-6</c:v>
                </c:pt>
                <c:pt idx="31307">
                  <c:v>9.0000000000000002E-6</c:v>
                </c:pt>
                <c:pt idx="31308">
                  <c:v>7.9999999999999996E-6</c:v>
                </c:pt>
                <c:pt idx="31309">
                  <c:v>7.9999999999999996E-6</c:v>
                </c:pt>
                <c:pt idx="31310">
                  <c:v>7.9999999999999996E-6</c:v>
                </c:pt>
                <c:pt idx="31311">
                  <c:v>9.0000000000000002E-6</c:v>
                </c:pt>
                <c:pt idx="31312">
                  <c:v>9.0000000000000002E-6</c:v>
                </c:pt>
                <c:pt idx="31313">
                  <c:v>9.0000000000000002E-6</c:v>
                </c:pt>
                <c:pt idx="31314">
                  <c:v>1.0000000000000001E-5</c:v>
                </c:pt>
                <c:pt idx="31315">
                  <c:v>1.0000000000000001E-5</c:v>
                </c:pt>
                <c:pt idx="31316">
                  <c:v>1.1E-5</c:v>
                </c:pt>
                <c:pt idx="31317">
                  <c:v>1.1E-5</c:v>
                </c:pt>
                <c:pt idx="31318">
                  <c:v>1.2E-5</c:v>
                </c:pt>
                <c:pt idx="31319">
                  <c:v>1.2E-5</c:v>
                </c:pt>
                <c:pt idx="31320">
                  <c:v>1.2999999999999999E-5</c:v>
                </c:pt>
                <c:pt idx="31321">
                  <c:v>1.2999999999999999E-5</c:v>
                </c:pt>
                <c:pt idx="31322">
                  <c:v>1.4E-5</c:v>
                </c:pt>
                <c:pt idx="31323">
                  <c:v>1.4E-5</c:v>
                </c:pt>
                <c:pt idx="31324">
                  <c:v>1.4E-5</c:v>
                </c:pt>
                <c:pt idx="31325">
                  <c:v>1.4E-5</c:v>
                </c:pt>
                <c:pt idx="31326">
                  <c:v>1.5E-5</c:v>
                </c:pt>
                <c:pt idx="31327">
                  <c:v>1.5E-5</c:v>
                </c:pt>
                <c:pt idx="31328">
                  <c:v>1.5E-5</c:v>
                </c:pt>
                <c:pt idx="31329">
                  <c:v>1.5E-5</c:v>
                </c:pt>
                <c:pt idx="31330">
                  <c:v>1.5E-5</c:v>
                </c:pt>
                <c:pt idx="31331">
                  <c:v>1.5E-5</c:v>
                </c:pt>
                <c:pt idx="31332">
                  <c:v>1.5E-5</c:v>
                </c:pt>
                <c:pt idx="31333">
                  <c:v>1.5E-5</c:v>
                </c:pt>
                <c:pt idx="31334">
                  <c:v>1.4E-5</c:v>
                </c:pt>
                <c:pt idx="31335">
                  <c:v>1.4E-5</c:v>
                </c:pt>
                <c:pt idx="31336">
                  <c:v>1.4E-5</c:v>
                </c:pt>
                <c:pt idx="31337">
                  <c:v>1.4E-5</c:v>
                </c:pt>
                <c:pt idx="31338">
                  <c:v>1.4E-5</c:v>
                </c:pt>
                <c:pt idx="31339">
                  <c:v>1.4E-5</c:v>
                </c:pt>
                <c:pt idx="31340">
                  <c:v>1.4E-5</c:v>
                </c:pt>
                <c:pt idx="31341">
                  <c:v>1.4E-5</c:v>
                </c:pt>
                <c:pt idx="31342">
                  <c:v>1.4E-5</c:v>
                </c:pt>
                <c:pt idx="31343">
                  <c:v>1.4E-5</c:v>
                </c:pt>
                <c:pt idx="31344">
                  <c:v>1.4E-5</c:v>
                </c:pt>
                <c:pt idx="31345">
                  <c:v>1.4E-5</c:v>
                </c:pt>
                <c:pt idx="31346">
                  <c:v>1.4E-5</c:v>
                </c:pt>
                <c:pt idx="31347">
                  <c:v>1.5E-5</c:v>
                </c:pt>
                <c:pt idx="31348">
                  <c:v>1.5E-5</c:v>
                </c:pt>
                <c:pt idx="31349">
                  <c:v>1.5999999999999999E-5</c:v>
                </c:pt>
                <c:pt idx="31350">
                  <c:v>1.5999999999999999E-5</c:v>
                </c:pt>
                <c:pt idx="31351">
                  <c:v>1.7E-5</c:v>
                </c:pt>
                <c:pt idx="31352">
                  <c:v>1.7E-5</c:v>
                </c:pt>
                <c:pt idx="31353">
                  <c:v>1.8E-5</c:v>
                </c:pt>
                <c:pt idx="31354">
                  <c:v>1.9000000000000001E-5</c:v>
                </c:pt>
                <c:pt idx="31355">
                  <c:v>2.0000000000000002E-5</c:v>
                </c:pt>
                <c:pt idx="31356">
                  <c:v>2.0000000000000002E-5</c:v>
                </c:pt>
                <c:pt idx="31357">
                  <c:v>2.0999999999999999E-5</c:v>
                </c:pt>
                <c:pt idx="31358">
                  <c:v>2.1999999999999999E-5</c:v>
                </c:pt>
                <c:pt idx="31359">
                  <c:v>2.1999999999999999E-5</c:v>
                </c:pt>
                <c:pt idx="31360">
                  <c:v>2.3E-5</c:v>
                </c:pt>
                <c:pt idx="31361">
                  <c:v>2.4000000000000001E-5</c:v>
                </c:pt>
                <c:pt idx="31362">
                  <c:v>2.4000000000000001E-5</c:v>
                </c:pt>
                <c:pt idx="31363">
                  <c:v>2.5000000000000001E-5</c:v>
                </c:pt>
                <c:pt idx="31364">
                  <c:v>2.5000000000000001E-5</c:v>
                </c:pt>
                <c:pt idx="31365">
                  <c:v>2.5999999999999998E-5</c:v>
                </c:pt>
                <c:pt idx="31366">
                  <c:v>2.5999999999999998E-5</c:v>
                </c:pt>
                <c:pt idx="31367">
                  <c:v>2.6999999999999999E-5</c:v>
                </c:pt>
                <c:pt idx="31368">
                  <c:v>2.6999999999999999E-5</c:v>
                </c:pt>
                <c:pt idx="31369">
                  <c:v>2.8E-5</c:v>
                </c:pt>
                <c:pt idx="31370">
                  <c:v>2.8E-5</c:v>
                </c:pt>
                <c:pt idx="31371">
                  <c:v>2.8E-5</c:v>
                </c:pt>
                <c:pt idx="31372">
                  <c:v>2.8E-5</c:v>
                </c:pt>
                <c:pt idx="31373">
                  <c:v>2.8E-5</c:v>
                </c:pt>
                <c:pt idx="31374">
                  <c:v>2.8E-5</c:v>
                </c:pt>
                <c:pt idx="31375">
                  <c:v>2.8E-5</c:v>
                </c:pt>
                <c:pt idx="31376">
                  <c:v>2.8E-5</c:v>
                </c:pt>
                <c:pt idx="31377">
                  <c:v>2.8E-5</c:v>
                </c:pt>
                <c:pt idx="31378">
                  <c:v>2.8E-5</c:v>
                </c:pt>
                <c:pt idx="31379">
                  <c:v>2.8E-5</c:v>
                </c:pt>
                <c:pt idx="31380">
                  <c:v>2.8E-5</c:v>
                </c:pt>
                <c:pt idx="31381">
                  <c:v>2.8E-5</c:v>
                </c:pt>
                <c:pt idx="31382">
                  <c:v>2.6999999999999999E-5</c:v>
                </c:pt>
                <c:pt idx="31383">
                  <c:v>2.6999999999999999E-5</c:v>
                </c:pt>
                <c:pt idx="31384">
                  <c:v>2.6999999999999999E-5</c:v>
                </c:pt>
                <c:pt idx="31385">
                  <c:v>2.6999999999999999E-5</c:v>
                </c:pt>
                <c:pt idx="31386">
                  <c:v>2.5999999999999998E-5</c:v>
                </c:pt>
                <c:pt idx="31387">
                  <c:v>2.5999999999999998E-5</c:v>
                </c:pt>
                <c:pt idx="31388">
                  <c:v>2.5999999999999998E-5</c:v>
                </c:pt>
                <c:pt idx="31389">
                  <c:v>2.5000000000000001E-5</c:v>
                </c:pt>
                <c:pt idx="31390">
                  <c:v>2.5000000000000001E-5</c:v>
                </c:pt>
                <c:pt idx="31391">
                  <c:v>2.5000000000000001E-5</c:v>
                </c:pt>
                <c:pt idx="31392">
                  <c:v>2.4000000000000001E-5</c:v>
                </c:pt>
                <c:pt idx="31393">
                  <c:v>2.4000000000000001E-5</c:v>
                </c:pt>
                <c:pt idx="31394">
                  <c:v>2.4000000000000001E-5</c:v>
                </c:pt>
                <c:pt idx="31395">
                  <c:v>2.4000000000000001E-5</c:v>
                </c:pt>
                <c:pt idx="31396">
                  <c:v>2.3E-5</c:v>
                </c:pt>
                <c:pt idx="31397">
                  <c:v>2.3E-5</c:v>
                </c:pt>
                <c:pt idx="31398">
                  <c:v>2.3E-5</c:v>
                </c:pt>
                <c:pt idx="31399">
                  <c:v>2.3E-5</c:v>
                </c:pt>
                <c:pt idx="31400">
                  <c:v>2.1999999999999999E-5</c:v>
                </c:pt>
                <c:pt idx="31401">
                  <c:v>2.1999999999999999E-5</c:v>
                </c:pt>
                <c:pt idx="31402">
                  <c:v>2.1999999999999999E-5</c:v>
                </c:pt>
                <c:pt idx="31403">
                  <c:v>2.1999999999999999E-5</c:v>
                </c:pt>
                <c:pt idx="31404">
                  <c:v>2.1999999999999999E-5</c:v>
                </c:pt>
                <c:pt idx="31405">
                  <c:v>2.1999999999999999E-5</c:v>
                </c:pt>
                <c:pt idx="31406">
                  <c:v>2.1999999999999999E-5</c:v>
                </c:pt>
                <c:pt idx="31407">
                  <c:v>2.0999999999999999E-5</c:v>
                </c:pt>
                <c:pt idx="31408">
                  <c:v>2.0999999999999999E-5</c:v>
                </c:pt>
                <c:pt idx="31409">
                  <c:v>2.0999999999999999E-5</c:v>
                </c:pt>
                <c:pt idx="31410">
                  <c:v>2.0999999999999999E-5</c:v>
                </c:pt>
                <c:pt idx="31411">
                  <c:v>2.0999999999999999E-5</c:v>
                </c:pt>
                <c:pt idx="31412">
                  <c:v>2.0999999999999999E-5</c:v>
                </c:pt>
                <c:pt idx="31413">
                  <c:v>2.0999999999999999E-5</c:v>
                </c:pt>
                <c:pt idx="31414">
                  <c:v>2.0999999999999999E-5</c:v>
                </c:pt>
                <c:pt idx="31415">
                  <c:v>2.0999999999999999E-5</c:v>
                </c:pt>
                <c:pt idx="31416">
                  <c:v>2.0999999999999999E-5</c:v>
                </c:pt>
                <c:pt idx="31417">
                  <c:v>2.0999999999999999E-5</c:v>
                </c:pt>
                <c:pt idx="31418">
                  <c:v>2.0999999999999999E-5</c:v>
                </c:pt>
                <c:pt idx="31419">
                  <c:v>2.0999999999999999E-5</c:v>
                </c:pt>
                <c:pt idx="31420">
                  <c:v>2.0999999999999999E-5</c:v>
                </c:pt>
                <c:pt idx="31421">
                  <c:v>2.0999999999999999E-5</c:v>
                </c:pt>
                <c:pt idx="31422">
                  <c:v>2.0999999999999999E-5</c:v>
                </c:pt>
                <c:pt idx="31423">
                  <c:v>2.0999999999999999E-5</c:v>
                </c:pt>
                <c:pt idx="31424">
                  <c:v>2.0999999999999999E-5</c:v>
                </c:pt>
                <c:pt idx="31425">
                  <c:v>2.0999999999999999E-5</c:v>
                </c:pt>
                <c:pt idx="31426">
                  <c:v>2.0999999999999999E-5</c:v>
                </c:pt>
                <c:pt idx="31427">
                  <c:v>2.0999999999999999E-5</c:v>
                </c:pt>
                <c:pt idx="31428">
                  <c:v>2.0999999999999999E-5</c:v>
                </c:pt>
                <c:pt idx="31429">
                  <c:v>2.0999999999999999E-5</c:v>
                </c:pt>
                <c:pt idx="31430">
                  <c:v>2.0999999999999999E-5</c:v>
                </c:pt>
                <c:pt idx="31431">
                  <c:v>2.0999999999999999E-5</c:v>
                </c:pt>
                <c:pt idx="31432">
                  <c:v>2.1999999999999999E-5</c:v>
                </c:pt>
                <c:pt idx="31433">
                  <c:v>2.1999999999999999E-5</c:v>
                </c:pt>
                <c:pt idx="31434">
                  <c:v>2.1999999999999999E-5</c:v>
                </c:pt>
                <c:pt idx="31435">
                  <c:v>2.3E-5</c:v>
                </c:pt>
                <c:pt idx="31436">
                  <c:v>2.3E-5</c:v>
                </c:pt>
                <c:pt idx="31437">
                  <c:v>2.3E-5</c:v>
                </c:pt>
                <c:pt idx="31438">
                  <c:v>2.4000000000000001E-5</c:v>
                </c:pt>
                <c:pt idx="31439">
                  <c:v>2.5000000000000001E-5</c:v>
                </c:pt>
                <c:pt idx="31440">
                  <c:v>2.5000000000000001E-5</c:v>
                </c:pt>
                <c:pt idx="31441">
                  <c:v>2.5999999999999998E-5</c:v>
                </c:pt>
                <c:pt idx="31442">
                  <c:v>2.6999999999999999E-5</c:v>
                </c:pt>
                <c:pt idx="31443">
                  <c:v>2.6999999999999999E-5</c:v>
                </c:pt>
                <c:pt idx="31444">
                  <c:v>2.8E-5</c:v>
                </c:pt>
                <c:pt idx="31445">
                  <c:v>2.9E-5</c:v>
                </c:pt>
                <c:pt idx="31446">
                  <c:v>3.0000000000000001E-5</c:v>
                </c:pt>
                <c:pt idx="31447">
                  <c:v>3.1000000000000001E-5</c:v>
                </c:pt>
                <c:pt idx="31448">
                  <c:v>3.1000000000000001E-5</c:v>
                </c:pt>
                <c:pt idx="31449">
                  <c:v>3.1999999999999999E-5</c:v>
                </c:pt>
                <c:pt idx="31450">
                  <c:v>3.3000000000000003E-5</c:v>
                </c:pt>
                <c:pt idx="31451">
                  <c:v>3.4E-5</c:v>
                </c:pt>
                <c:pt idx="31452">
                  <c:v>3.4999999999999997E-5</c:v>
                </c:pt>
                <c:pt idx="31453">
                  <c:v>3.4999999999999997E-5</c:v>
                </c:pt>
                <c:pt idx="31454">
                  <c:v>3.6000000000000001E-5</c:v>
                </c:pt>
                <c:pt idx="31455">
                  <c:v>3.6999999999999998E-5</c:v>
                </c:pt>
                <c:pt idx="31456">
                  <c:v>3.8000000000000002E-5</c:v>
                </c:pt>
                <c:pt idx="31457">
                  <c:v>3.8000000000000002E-5</c:v>
                </c:pt>
                <c:pt idx="31458">
                  <c:v>3.8999999999999999E-5</c:v>
                </c:pt>
                <c:pt idx="31459">
                  <c:v>4.0000000000000003E-5</c:v>
                </c:pt>
                <c:pt idx="31460">
                  <c:v>4.0000000000000003E-5</c:v>
                </c:pt>
                <c:pt idx="31461">
                  <c:v>4.1E-5</c:v>
                </c:pt>
                <c:pt idx="31462">
                  <c:v>4.1999999999999998E-5</c:v>
                </c:pt>
                <c:pt idx="31463">
                  <c:v>4.1999999999999998E-5</c:v>
                </c:pt>
                <c:pt idx="31464">
                  <c:v>4.1999999999999998E-5</c:v>
                </c:pt>
                <c:pt idx="31465">
                  <c:v>4.3000000000000002E-5</c:v>
                </c:pt>
                <c:pt idx="31466">
                  <c:v>4.3000000000000002E-5</c:v>
                </c:pt>
                <c:pt idx="31467">
                  <c:v>4.3999999999999999E-5</c:v>
                </c:pt>
                <c:pt idx="31468">
                  <c:v>4.3999999999999999E-5</c:v>
                </c:pt>
                <c:pt idx="31469">
                  <c:v>4.3999999999999999E-5</c:v>
                </c:pt>
                <c:pt idx="31470">
                  <c:v>4.3999999999999999E-5</c:v>
                </c:pt>
                <c:pt idx="31471">
                  <c:v>4.5000000000000003E-5</c:v>
                </c:pt>
                <c:pt idx="31472">
                  <c:v>4.5000000000000003E-5</c:v>
                </c:pt>
                <c:pt idx="31473">
                  <c:v>4.5000000000000003E-5</c:v>
                </c:pt>
                <c:pt idx="31474">
                  <c:v>4.5000000000000003E-5</c:v>
                </c:pt>
                <c:pt idx="31475">
                  <c:v>4.5000000000000003E-5</c:v>
                </c:pt>
                <c:pt idx="31476">
                  <c:v>4.5000000000000003E-5</c:v>
                </c:pt>
                <c:pt idx="31477">
                  <c:v>4.5000000000000003E-5</c:v>
                </c:pt>
                <c:pt idx="31478">
                  <c:v>4.5000000000000003E-5</c:v>
                </c:pt>
                <c:pt idx="31479">
                  <c:v>4.6E-5</c:v>
                </c:pt>
                <c:pt idx="31480">
                  <c:v>4.6E-5</c:v>
                </c:pt>
                <c:pt idx="31481">
                  <c:v>4.6E-5</c:v>
                </c:pt>
                <c:pt idx="31482">
                  <c:v>4.6E-5</c:v>
                </c:pt>
                <c:pt idx="31483">
                  <c:v>4.5000000000000003E-5</c:v>
                </c:pt>
                <c:pt idx="31484">
                  <c:v>4.5000000000000003E-5</c:v>
                </c:pt>
                <c:pt idx="31485">
                  <c:v>4.5000000000000003E-5</c:v>
                </c:pt>
                <c:pt idx="31486">
                  <c:v>4.5000000000000003E-5</c:v>
                </c:pt>
                <c:pt idx="31487">
                  <c:v>4.5000000000000003E-5</c:v>
                </c:pt>
                <c:pt idx="31488">
                  <c:v>4.5000000000000003E-5</c:v>
                </c:pt>
                <c:pt idx="31489">
                  <c:v>4.5000000000000003E-5</c:v>
                </c:pt>
                <c:pt idx="31490">
                  <c:v>4.5000000000000003E-5</c:v>
                </c:pt>
                <c:pt idx="31491">
                  <c:v>4.5000000000000003E-5</c:v>
                </c:pt>
                <c:pt idx="31492">
                  <c:v>4.5000000000000003E-5</c:v>
                </c:pt>
                <c:pt idx="31493">
                  <c:v>4.3999999999999999E-5</c:v>
                </c:pt>
                <c:pt idx="31494">
                  <c:v>4.3999999999999999E-5</c:v>
                </c:pt>
                <c:pt idx="31495">
                  <c:v>4.3999999999999999E-5</c:v>
                </c:pt>
                <c:pt idx="31496">
                  <c:v>4.3999999999999999E-5</c:v>
                </c:pt>
                <c:pt idx="31497">
                  <c:v>4.3000000000000002E-5</c:v>
                </c:pt>
                <c:pt idx="31498">
                  <c:v>4.3000000000000002E-5</c:v>
                </c:pt>
                <c:pt idx="31499">
                  <c:v>4.3000000000000002E-5</c:v>
                </c:pt>
                <c:pt idx="31500">
                  <c:v>4.1999999999999998E-5</c:v>
                </c:pt>
                <c:pt idx="31501">
                  <c:v>4.1999999999999998E-5</c:v>
                </c:pt>
                <c:pt idx="31502">
                  <c:v>4.1E-5</c:v>
                </c:pt>
                <c:pt idx="31503">
                  <c:v>4.1E-5</c:v>
                </c:pt>
                <c:pt idx="31504">
                  <c:v>4.0000000000000003E-5</c:v>
                </c:pt>
                <c:pt idx="31505">
                  <c:v>3.8999999999999999E-5</c:v>
                </c:pt>
                <c:pt idx="31506">
                  <c:v>3.8000000000000002E-5</c:v>
                </c:pt>
                <c:pt idx="31507">
                  <c:v>3.8000000000000002E-5</c:v>
                </c:pt>
                <c:pt idx="31508">
                  <c:v>3.6999999999999998E-5</c:v>
                </c:pt>
                <c:pt idx="31509">
                  <c:v>3.6000000000000001E-5</c:v>
                </c:pt>
                <c:pt idx="31510">
                  <c:v>3.4999999999999997E-5</c:v>
                </c:pt>
                <c:pt idx="31511">
                  <c:v>3.4E-5</c:v>
                </c:pt>
                <c:pt idx="31512">
                  <c:v>3.1999999999999999E-5</c:v>
                </c:pt>
                <c:pt idx="31513">
                  <c:v>3.1000000000000001E-5</c:v>
                </c:pt>
                <c:pt idx="31514">
                  <c:v>3.0000000000000001E-5</c:v>
                </c:pt>
                <c:pt idx="31515">
                  <c:v>2.8E-5</c:v>
                </c:pt>
                <c:pt idx="31516">
                  <c:v>2.6999999999999999E-5</c:v>
                </c:pt>
                <c:pt idx="31517">
                  <c:v>2.5000000000000001E-5</c:v>
                </c:pt>
                <c:pt idx="31518">
                  <c:v>2.4000000000000001E-5</c:v>
                </c:pt>
                <c:pt idx="31519">
                  <c:v>2.1999999999999999E-5</c:v>
                </c:pt>
                <c:pt idx="31520">
                  <c:v>2.0999999999999999E-5</c:v>
                </c:pt>
                <c:pt idx="31521">
                  <c:v>1.9000000000000001E-5</c:v>
                </c:pt>
                <c:pt idx="31522">
                  <c:v>1.7E-5</c:v>
                </c:pt>
                <c:pt idx="31523">
                  <c:v>1.5999999999999999E-5</c:v>
                </c:pt>
                <c:pt idx="31524">
                  <c:v>1.4E-5</c:v>
                </c:pt>
                <c:pt idx="31525">
                  <c:v>1.2E-5</c:v>
                </c:pt>
                <c:pt idx="31526">
                  <c:v>1.1E-5</c:v>
                </c:pt>
                <c:pt idx="31527">
                  <c:v>9.0000000000000002E-6</c:v>
                </c:pt>
                <c:pt idx="31528">
                  <c:v>7.9999999999999996E-6</c:v>
                </c:pt>
                <c:pt idx="31529">
                  <c:v>6.9999999999999999E-6</c:v>
                </c:pt>
                <c:pt idx="31530">
                  <c:v>6.9999999999999999E-6</c:v>
                </c:pt>
                <c:pt idx="31531">
                  <c:v>6.9999999999999999E-6</c:v>
                </c:pt>
                <c:pt idx="31532">
                  <c:v>7.9999999999999996E-6</c:v>
                </c:pt>
                <c:pt idx="31533">
                  <c:v>9.0000000000000002E-6</c:v>
                </c:pt>
                <c:pt idx="31534">
                  <c:v>1.0000000000000001E-5</c:v>
                </c:pt>
                <c:pt idx="31535">
                  <c:v>1.1E-5</c:v>
                </c:pt>
                <c:pt idx="31536">
                  <c:v>1.2E-5</c:v>
                </c:pt>
                <c:pt idx="31537">
                  <c:v>1.4E-5</c:v>
                </c:pt>
                <c:pt idx="31538">
                  <c:v>1.5E-5</c:v>
                </c:pt>
                <c:pt idx="31539">
                  <c:v>1.7E-5</c:v>
                </c:pt>
                <c:pt idx="31540">
                  <c:v>1.8E-5</c:v>
                </c:pt>
                <c:pt idx="31541">
                  <c:v>1.9000000000000001E-5</c:v>
                </c:pt>
                <c:pt idx="31542">
                  <c:v>2.0000000000000002E-5</c:v>
                </c:pt>
                <c:pt idx="31543">
                  <c:v>2.0999999999999999E-5</c:v>
                </c:pt>
                <c:pt idx="31544">
                  <c:v>2.1999999999999999E-5</c:v>
                </c:pt>
                <c:pt idx="31545">
                  <c:v>2.3E-5</c:v>
                </c:pt>
                <c:pt idx="31546">
                  <c:v>2.4000000000000001E-5</c:v>
                </c:pt>
                <c:pt idx="31547">
                  <c:v>2.5000000000000001E-5</c:v>
                </c:pt>
                <c:pt idx="31548">
                  <c:v>2.5999999999999998E-5</c:v>
                </c:pt>
                <c:pt idx="31549">
                  <c:v>2.6999999999999999E-5</c:v>
                </c:pt>
                <c:pt idx="31550">
                  <c:v>2.6999999999999999E-5</c:v>
                </c:pt>
                <c:pt idx="31551">
                  <c:v>2.8E-5</c:v>
                </c:pt>
                <c:pt idx="31552">
                  <c:v>2.8E-5</c:v>
                </c:pt>
                <c:pt idx="31553">
                  <c:v>2.8E-5</c:v>
                </c:pt>
                <c:pt idx="31554">
                  <c:v>2.9E-5</c:v>
                </c:pt>
                <c:pt idx="31555">
                  <c:v>2.9E-5</c:v>
                </c:pt>
                <c:pt idx="31556">
                  <c:v>2.9E-5</c:v>
                </c:pt>
                <c:pt idx="31557">
                  <c:v>2.9E-5</c:v>
                </c:pt>
                <c:pt idx="31558">
                  <c:v>2.9E-5</c:v>
                </c:pt>
                <c:pt idx="31559">
                  <c:v>2.9E-5</c:v>
                </c:pt>
                <c:pt idx="31560">
                  <c:v>2.9E-5</c:v>
                </c:pt>
                <c:pt idx="31561">
                  <c:v>2.9E-5</c:v>
                </c:pt>
                <c:pt idx="31562">
                  <c:v>2.8E-5</c:v>
                </c:pt>
                <c:pt idx="31563">
                  <c:v>2.8E-5</c:v>
                </c:pt>
                <c:pt idx="31564">
                  <c:v>2.8E-5</c:v>
                </c:pt>
                <c:pt idx="31565">
                  <c:v>2.6999999999999999E-5</c:v>
                </c:pt>
                <c:pt idx="31566">
                  <c:v>2.6999999999999999E-5</c:v>
                </c:pt>
                <c:pt idx="31567">
                  <c:v>2.6999999999999999E-5</c:v>
                </c:pt>
                <c:pt idx="31568">
                  <c:v>2.6999999999999999E-5</c:v>
                </c:pt>
                <c:pt idx="31569">
                  <c:v>2.5999999999999998E-5</c:v>
                </c:pt>
                <c:pt idx="31570">
                  <c:v>2.5999999999999998E-5</c:v>
                </c:pt>
                <c:pt idx="31571">
                  <c:v>2.5999999999999998E-5</c:v>
                </c:pt>
                <c:pt idx="31572">
                  <c:v>2.5000000000000001E-5</c:v>
                </c:pt>
                <c:pt idx="31573">
                  <c:v>2.5000000000000001E-5</c:v>
                </c:pt>
                <c:pt idx="31574">
                  <c:v>2.5000000000000001E-5</c:v>
                </c:pt>
                <c:pt idx="31575">
                  <c:v>2.5000000000000001E-5</c:v>
                </c:pt>
                <c:pt idx="31576">
                  <c:v>2.5000000000000001E-5</c:v>
                </c:pt>
                <c:pt idx="31577">
                  <c:v>2.4000000000000001E-5</c:v>
                </c:pt>
                <c:pt idx="31578">
                  <c:v>2.4000000000000001E-5</c:v>
                </c:pt>
                <c:pt idx="31579">
                  <c:v>2.4000000000000001E-5</c:v>
                </c:pt>
                <c:pt idx="31580">
                  <c:v>2.4000000000000001E-5</c:v>
                </c:pt>
                <c:pt idx="31581">
                  <c:v>2.4000000000000001E-5</c:v>
                </c:pt>
                <c:pt idx="31582">
                  <c:v>2.4000000000000001E-5</c:v>
                </c:pt>
                <c:pt idx="31583">
                  <c:v>2.4000000000000001E-5</c:v>
                </c:pt>
                <c:pt idx="31584">
                  <c:v>2.4000000000000001E-5</c:v>
                </c:pt>
                <c:pt idx="31585">
                  <c:v>2.4000000000000001E-5</c:v>
                </c:pt>
                <c:pt idx="31586">
                  <c:v>2.4000000000000001E-5</c:v>
                </c:pt>
                <c:pt idx="31587">
                  <c:v>2.4000000000000001E-5</c:v>
                </c:pt>
                <c:pt idx="31588">
                  <c:v>2.4000000000000001E-5</c:v>
                </c:pt>
                <c:pt idx="31589">
                  <c:v>2.4000000000000001E-5</c:v>
                </c:pt>
                <c:pt idx="31590">
                  <c:v>2.4000000000000001E-5</c:v>
                </c:pt>
                <c:pt idx="31591">
                  <c:v>2.4000000000000001E-5</c:v>
                </c:pt>
                <c:pt idx="31592">
                  <c:v>2.4000000000000001E-5</c:v>
                </c:pt>
                <c:pt idx="31593">
                  <c:v>2.3E-5</c:v>
                </c:pt>
                <c:pt idx="31594">
                  <c:v>2.3E-5</c:v>
                </c:pt>
                <c:pt idx="31595">
                  <c:v>2.3E-5</c:v>
                </c:pt>
                <c:pt idx="31596">
                  <c:v>2.3E-5</c:v>
                </c:pt>
                <c:pt idx="31597">
                  <c:v>2.1999999999999999E-5</c:v>
                </c:pt>
                <c:pt idx="31598">
                  <c:v>2.1999999999999999E-5</c:v>
                </c:pt>
                <c:pt idx="31599">
                  <c:v>2.1999999999999999E-5</c:v>
                </c:pt>
                <c:pt idx="31600">
                  <c:v>2.0999999999999999E-5</c:v>
                </c:pt>
                <c:pt idx="31601">
                  <c:v>2.0999999999999999E-5</c:v>
                </c:pt>
                <c:pt idx="31602">
                  <c:v>2.0000000000000002E-5</c:v>
                </c:pt>
                <c:pt idx="31603">
                  <c:v>2.0000000000000002E-5</c:v>
                </c:pt>
                <c:pt idx="31604">
                  <c:v>1.9000000000000001E-5</c:v>
                </c:pt>
                <c:pt idx="31605">
                  <c:v>1.8E-5</c:v>
                </c:pt>
                <c:pt idx="31606">
                  <c:v>1.8E-5</c:v>
                </c:pt>
                <c:pt idx="31607">
                  <c:v>1.7E-5</c:v>
                </c:pt>
                <c:pt idx="31608">
                  <c:v>1.5999999999999999E-5</c:v>
                </c:pt>
                <c:pt idx="31609">
                  <c:v>1.5E-5</c:v>
                </c:pt>
                <c:pt idx="31610">
                  <c:v>1.5E-5</c:v>
                </c:pt>
                <c:pt idx="31611">
                  <c:v>1.4E-5</c:v>
                </c:pt>
                <c:pt idx="31612">
                  <c:v>1.2999999999999999E-5</c:v>
                </c:pt>
                <c:pt idx="31613">
                  <c:v>1.2E-5</c:v>
                </c:pt>
                <c:pt idx="31614">
                  <c:v>1.1E-5</c:v>
                </c:pt>
                <c:pt idx="31615">
                  <c:v>1.1E-5</c:v>
                </c:pt>
                <c:pt idx="31616">
                  <c:v>1.0000000000000001E-5</c:v>
                </c:pt>
                <c:pt idx="31617">
                  <c:v>9.0000000000000002E-6</c:v>
                </c:pt>
                <c:pt idx="31618">
                  <c:v>7.9999999999999996E-6</c:v>
                </c:pt>
                <c:pt idx="31619">
                  <c:v>6.9999999999999999E-6</c:v>
                </c:pt>
                <c:pt idx="31620">
                  <c:v>6.0000000000000002E-6</c:v>
                </c:pt>
                <c:pt idx="31621">
                  <c:v>5.0000000000000004E-6</c:v>
                </c:pt>
                <c:pt idx="31622">
                  <c:v>3.9999999999999998E-6</c:v>
                </c:pt>
                <c:pt idx="31623">
                  <c:v>3.9999999999999998E-6</c:v>
                </c:pt>
                <c:pt idx="31624">
                  <c:v>3.0000000000000001E-6</c:v>
                </c:pt>
                <c:pt idx="31625">
                  <c:v>1.9999999999999999E-6</c:v>
                </c:pt>
                <c:pt idx="31626">
                  <c:v>1.9999999999999999E-6</c:v>
                </c:pt>
                <c:pt idx="31627">
                  <c:v>1.9999999999999999E-6</c:v>
                </c:pt>
                <c:pt idx="31628">
                  <c:v>1.9999999999999999E-6</c:v>
                </c:pt>
                <c:pt idx="31629">
                  <c:v>3.0000000000000001E-6</c:v>
                </c:pt>
                <c:pt idx="31630">
                  <c:v>3.9999999999999998E-6</c:v>
                </c:pt>
                <c:pt idx="31631">
                  <c:v>5.0000000000000004E-6</c:v>
                </c:pt>
                <c:pt idx="31632">
                  <c:v>6.0000000000000002E-6</c:v>
                </c:pt>
                <c:pt idx="31633">
                  <c:v>6.0000000000000002E-6</c:v>
                </c:pt>
                <c:pt idx="31634">
                  <c:v>6.9999999999999999E-6</c:v>
                </c:pt>
                <c:pt idx="31635">
                  <c:v>7.9999999999999996E-6</c:v>
                </c:pt>
                <c:pt idx="31636">
                  <c:v>9.0000000000000002E-6</c:v>
                </c:pt>
                <c:pt idx="31637">
                  <c:v>1.0000000000000001E-5</c:v>
                </c:pt>
                <c:pt idx="31638">
                  <c:v>1.1E-5</c:v>
                </c:pt>
                <c:pt idx="31639">
                  <c:v>1.2E-5</c:v>
                </c:pt>
                <c:pt idx="31640">
                  <c:v>1.2E-5</c:v>
                </c:pt>
                <c:pt idx="31641">
                  <c:v>1.2999999999999999E-5</c:v>
                </c:pt>
                <c:pt idx="31642">
                  <c:v>1.4E-5</c:v>
                </c:pt>
                <c:pt idx="31643">
                  <c:v>1.5E-5</c:v>
                </c:pt>
                <c:pt idx="31644">
                  <c:v>1.5E-5</c:v>
                </c:pt>
                <c:pt idx="31645">
                  <c:v>1.5999999999999999E-5</c:v>
                </c:pt>
                <c:pt idx="31646">
                  <c:v>1.5999999999999999E-5</c:v>
                </c:pt>
                <c:pt idx="31647">
                  <c:v>1.7E-5</c:v>
                </c:pt>
                <c:pt idx="31648">
                  <c:v>1.7E-5</c:v>
                </c:pt>
                <c:pt idx="31649">
                  <c:v>1.8E-5</c:v>
                </c:pt>
                <c:pt idx="31650">
                  <c:v>1.8E-5</c:v>
                </c:pt>
                <c:pt idx="31651">
                  <c:v>1.9000000000000001E-5</c:v>
                </c:pt>
                <c:pt idx="31652">
                  <c:v>1.9000000000000001E-5</c:v>
                </c:pt>
                <c:pt idx="31653">
                  <c:v>1.9000000000000001E-5</c:v>
                </c:pt>
                <c:pt idx="31654">
                  <c:v>2.0000000000000002E-5</c:v>
                </c:pt>
                <c:pt idx="31655">
                  <c:v>2.0000000000000002E-5</c:v>
                </c:pt>
                <c:pt idx="31656">
                  <c:v>2.0000000000000002E-5</c:v>
                </c:pt>
                <c:pt idx="31657">
                  <c:v>2.0000000000000002E-5</c:v>
                </c:pt>
                <c:pt idx="31658">
                  <c:v>2.0000000000000002E-5</c:v>
                </c:pt>
                <c:pt idx="31659">
                  <c:v>2.0000000000000002E-5</c:v>
                </c:pt>
                <c:pt idx="31660">
                  <c:v>2.0000000000000002E-5</c:v>
                </c:pt>
                <c:pt idx="31661">
                  <c:v>2.0000000000000002E-5</c:v>
                </c:pt>
                <c:pt idx="31662">
                  <c:v>2.0000000000000002E-5</c:v>
                </c:pt>
                <c:pt idx="31663">
                  <c:v>2.0000000000000002E-5</c:v>
                </c:pt>
                <c:pt idx="31664">
                  <c:v>2.0000000000000002E-5</c:v>
                </c:pt>
                <c:pt idx="31665">
                  <c:v>2.0000000000000002E-5</c:v>
                </c:pt>
                <c:pt idx="31666">
                  <c:v>2.0000000000000002E-5</c:v>
                </c:pt>
                <c:pt idx="31667">
                  <c:v>2.0000000000000002E-5</c:v>
                </c:pt>
                <c:pt idx="31668">
                  <c:v>2.0000000000000002E-5</c:v>
                </c:pt>
                <c:pt idx="31669">
                  <c:v>2.0000000000000002E-5</c:v>
                </c:pt>
                <c:pt idx="31670">
                  <c:v>2.0000000000000002E-5</c:v>
                </c:pt>
                <c:pt idx="31671">
                  <c:v>2.0000000000000002E-5</c:v>
                </c:pt>
                <c:pt idx="31672">
                  <c:v>2.0000000000000002E-5</c:v>
                </c:pt>
                <c:pt idx="31673">
                  <c:v>2.0999999999999999E-5</c:v>
                </c:pt>
                <c:pt idx="31674">
                  <c:v>2.0999999999999999E-5</c:v>
                </c:pt>
                <c:pt idx="31675">
                  <c:v>2.0999999999999999E-5</c:v>
                </c:pt>
                <c:pt idx="31676">
                  <c:v>2.1999999999999999E-5</c:v>
                </c:pt>
                <c:pt idx="31677">
                  <c:v>2.1999999999999999E-5</c:v>
                </c:pt>
                <c:pt idx="31678">
                  <c:v>2.1999999999999999E-5</c:v>
                </c:pt>
                <c:pt idx="31679">
                  <c:v>2.3E-5</c:v>
                </c:pt>
                <c:pt idx="31680">
                  <c:v>2.3E-5</c:v>
                </c:pt>
                <c:pt idx="31681">
                  <c:v>2.4000000000000001E-5</c:v>
                </c:pt>
                <c:pt idx="31682">
                  <c:v>2.5000000000000001E-5</c:v>
                </c:pt>
                <c:pt idx="31683">
                  <c:v>2.5000000000000001E-5</c:v>
                </c:pt>
                <c:pt idx="31684">
                  <c:v>2.5999999999999998E-5</c:v>
                </c:pt>
                <c:pt idx="31685">
                  <c:v>2.5999999999999998E-5</c:v>
                </c:pt>
                <c:pt idx="31686">
                  <c:v>2.6999999999999999E-5</c:v>
                </c:pt>
                <c:pt idx="31687">
                  <c:v>2.8E-5</c:v>
                </c:pt>
                <c:pt idx="31688">
                  <c:v>2.8E-5</c:v>
                </c:pt>
                <c:pt idx="31689">
                  <c:v>2.9E-5</c:v>
                </c:pt>
                <c:pt idx="31690">
                  <c:v>2.9E-5</c:v>
                </c:pt>
                <c:pt idx="31691">
                  <c:v>3.0000000000000001E-5</c:v>
                </c:pt>
                <c:pt idx="31692">
                  <c:v>3.0000000000000001E-5</c:v>
                </c:pt>
                <c:pt idx="31693">
                  <c:v>3.1000000000000001E-5</c:v>
                </c:pt>
                <c:pt idx="31694">
                  <c:v>3.1000000000000001E-5</c:v>
                </c:pt>
                <c:pt idx="31695">
                  <c:v>3.1000000000000001E-5</c:v>
                </c:pt>
                <c:pt idx="31696">
                  <c:v>3.1999999999999999E-5</c:v>
                </c:pt>
                <c:pt idx="31697">
                  <c:v>3.1999999999999999E-5</c:v>
                </c:pt>
                <c:pt idx="31698">
                  <c:v>3.1999999999999999E-5</c:v>
                </c:pt>
                <c:pt idx="31699">
                  <c:v>3.1999999999999999E-5</c:v>
                </c:pt>
                <c:pt idx="31700">
                  <c:v>3.1999999999999999E-5</c:v>
                </c:pt>
                <c:pt idx="31701">
                  <c:v>3.1999999999999999E-5</c:v>
                </c:pt>
                <c:pt idx="31702">
                  <c:v>3.1999999999999999E-5</c:v>
                </c:pt>
                <c:pt idx="31703">
                  <c:v>3.1000000000000001E-5</c:v>
                </c:pt>
                <c:pt idx="31704">
                  <c:v>3.1000000000000001E-5</c:v>
                </c:pt>
                <c:pt idx="31705">
                  <c:v>3.1000000000000001E-5</c:v>
                </c:pt>
                <c:pt idx="31706">
                  <c:v>3.0000000000000001E-5</c:v>
                </c:pt>
                <c:pt idx="31707">
                  <c:v>3.0000000000000001E-5</c:v>
                </c:pt>
                <c:pt idx="31708">
                  <c:v>2.9E-5</c:v>
                </c:pt>
                <c:pt idx="31709">
                  <c:v>2.9E-5</c:v>
                </c:pt>
                <c:pt idx="31710">
                  <c:v>2.8E-5</c:v>
                </c:pt>
                <c:pt idx="31711">
                  <c:v>2.6999999999999999E-5</c:v>
                </c:pt>
                <c:pt idx="31712">
                  <c:v>2.5999999999999998E-5</c:v>
                </c:pt>
                <c:pt idx="31713">
                  <c:v>2.5999999999999998E-5</c:v>
                </c:pt>
                <c:pt idx="31714">
                  <c:v>2.5000000000000001E-5</c:v>
                </c:pt>
                <c:pt idx="31715">
                  <c:v>2.4000000000000001E-5</c:v>
                </c:pt>
                <c:pt idx="31716">
                  <c:v>2.3E-5</c:v>
                </c:pt>
                <c:pt idx="31717">
                  <c:v>2.1999999999999999E-5</c:v>
                </c:pt>
                <c:pt idx="31718">
                  <c:v>2.0999999999999999E-5</c:v>
                </c:pt>
                <c:pt idx="31719">
                  <c:v>2.0000000000000002E-5</c:v>
                </c:pt>
                <c:pt idx="31720">
                  <c:v>1.9000000000000001E-5</c:v>
                </c:pt>
                <c:pt idx="31721">
                  <c:v>1.8E-5</c:v>
                </c:pt>
                <c:pt idx="31722">
                  <c:v>1.7E-5</c:v>
                </c:pt>
                <c:pt idx="31723">
                  <c:v>1.5999999999999999E-5</c:v>
                </c:pt>
                <c:pt idx="31724">
                  <c:v>1.5E-5</c:v>
                </c:pt>
                <c:pt idx="31725">
                  <c:v>1.4E-5</c:v>
                </c:pt>
                <c:pt idx="31726">
                  <c:v>1.2999999999999999E-5</c:v>
                </c:pt>
                <c:pt idx="31727">
                  <c:v>1.2E-5</c:v>
                </c:pt>
                <c:pt idx="31728">
                  <c:v>1.1E-5</c:v>
                </c:pt>
                <c:pt idx="31729">
                  <c:v>1.0000000000000001E-5</c:v>
                </c:pt>
                <c:pt idx="31730">
                  <c:v>1.0000000000000001E-5</c:v>
                </c:pt>
                <c:pt idx="31731">
                  <c:v>9.0000000000000002E-6</c:v>
                </c:pt>
                <c:pt idx="31732">
                  <c:v>7.9999999999999996E-6</c:v>
                </c:pt>
                <c:pt idx="31733">
                  <c:v>7.9999999999999996E-6</c:v>
                </c:pt>
                <c:pt idx="31734">
                  <c:v>6.9999999999999999E-6</c:v>
                </c:pt>
                <c:pt idx="31735">
                  <c:v>6.9999999999999999E-6</c:v>
                </c:pt>
                <c:pt idx="31736">
                  <c:v>6.9999999999999999E-6</c:v>
                </c:pt>
                <c:pt idx="31737">
                  <c:v>6.9999999999999999E-6</c:v>
                </c:pt>
                <c:pt idx="31738">
                  <c:v>6.9999999999999999E-6</c:v>
                </c:pt>
                <c:pt idx="31739">
                  <c:v>6.9999999999999999E-6</c:v>
                </c:pt>
                <c:pt idx="31740">
                  <c:v>7.9999999999999996E-6</c:v>
                </c:pt>
                <c:pt idx="31741">
                  <c:v>7.9999999999999996E-6</c:v>
                </c:pt>
                <c:pt idx="31742">
                  <c:v>7.9999999999999996E-6</c:v>
                </c:pt>
                <c:pt idx="31743">
                  <c:v>9.0000000000000002E-6</c:v>
                </c:pt>
                <c:pt idx="31744">
                  <c:v>9.0000000000000002E-6</c:v>
                </c:pt>
                <c:pt idx="31745">
                  <c:v>9.0000000000000002E-6</c:v>
                </c:pt>
                <c:pt idx="31746">
                  <c:v>1.0000000000000001E-5</c:v>
                </c:pt>
                <c:pt idx="31747">
                  <c:v>1.0000000000000001E-5</c:v>
                </c:pt>
                <c:pt idx="31748">
                  <c:v>1.1E-5</c:v>
                </c:pt>
                <c:pt idx="31749">
                  <c:v>1.1E-5</c:v>
                </c:pt>
                <c:pt idx="31750">
                  <c:v>1.2E-5</c:v>
                </c:pt>
                <c:pt idx="31751">
                  <c:v>1.2E-5</c:v>
                </c:pt>
                <c:pt idx="31752">
                  <c:v>1.2E-5</c:v>
                </c:pt>
                <c:pt idx="31753">
                  <c:v>1.2999999999999999E-5</c:v>
                </c:pt>
                <c:pt idx="31754">
                  <c:v>1.2999999999999999E-5</c:v>
                </c:pt>
                <c:pt idx="31755">
                  <c:v>1.4E-5</c:v>
                </c:pt>
                <c:pt idx="31756">
                  <c:v>1.4E-5</c:v>
                </c:pt>
                <c:pt idx="31757">
                  <c:v>1.5E-5</c:v>
                </c:pt>
                <c:pt idx="31758">
                  <c:v>1.5E-5</c:v>
                </c:pt>
                <c:pt idx="31759">
                  <c:v>1.5999999999999999E-5</c:v>
                </c:pt>
                <c:pt idx="31760">
                  <c:v>1.7E-5</c:v>
                </c:pt>
                <c:pt idx="31761">
                  <c:v>1.7E-5</c:v>
                </c:pt>
                <c:pt idx="31762">
                  <c:v>1.8E-5</c:v>
                </c:pt>
                <c:pt idx="31763">
                  <c:v>1.9000000000000001E-5</c:v>
                </c:pt>
                <c:pt idx="31764">
                  <c:v>1.9000000000000001E-5</c:v>
                </c:pt>
                <c:pt idx="31765">
                  <c:v>2.0000000000000002E-5</c:v>
                </c:pt>
                <c:pt idx="31766">
                  <c:v>2.0999999999999999E-5</c:v>
                </c:pt>
                <c:pt idx="31767">
                  <c:v>2.1999999999999999E-5</c:v>
                </c:pt>
                <c:pt idx="31768">
                  <c:v>2.3E-5</c:v>
                </c:pt>
                <c:pt idx="31769">
                  <c:v>2.3E-5</c:v>
                </c:pt>
                <c:pt idx="31770">
                  <c:v>2.4000000000000001E-5</c:v>
                </c:pt>
                <c:pt idx="31771">
                  <c:v>2.5000000000000001E-5</c:v>
                </c:pt>
                <c:pt idx="31772">
                  <c:v>2.5999999999999998E-5</c:v>
                </c:pt>
                <c:pt idx="31773">
                  <c:v>2.6999999999999999E-5</c:v>
                </c:pt>
                <c:pt idx="31774">
                  <c:v>2.6999999999999999E-5</c:v>
                </c:pt>
                <c:pt idx="31775">
                  <c:v>2.8E-5</c:v>
                </c:pt>
                <c:pt idx="31776">
                  <c:v>2.9E-5</c:v>
                </c:pt>
                <c:pt idx="31777">
                  <c:v>3.0000000000000001E-5</c:v>
                </c:pt>
                <c:pt idx="31778">
                  <c:v>3.0000000000000001E-5</c:v>
                </c:pt>
                <c:pt idx="31779">
                  <c:v>3.1000000000000001E-5</c:v>
                </c:pt>
                <c:pt idx="31780">
                  <c:v>3.1000000000000001E-5</c:v>
                </c:pt>
                <c:pt idx="31781">
                  <c:v>3.1999999999999999E-5</c:v>
                </c:pt>
                <c:pt idx="31782">
                  <c:v>3.3000000000000003E-5</c:v>
                </c:pt>
                <c:pt idx="31783">
                  <c:v>3.3000000000000003E-5</c:v>
                </c:pt>
                <c:pt idx="31784">
                  <c:v>3.4E-5</c:v>
                </c:pt>
                <c:pt idx="31785">
                  <c:v>3.4E-5</c:v>
                </c:pt>
                <c:pt idx="31786">
                  <c:v>3.4E-5</c:v>
                </c:pt>
                <c:pt idx="31787">
                  <c:v>3.4999999999999997E-5</c:v>
                </c:pt>
                <c:pt idx="31788">
                  <c:v>3.4999999999999997E-5</c:v>
                </c:pt>
                <c:pt idx="31789">
                  <c:v>3.4999999999999997E-5</c:v>
                </c:pt>
                <c:pt idx="31790">
                  <c:v>3.4999999999999997E-5</c:v>
                </c:pt>
                <c:pt idx="31791">
                  <c:v>3.4999999999999997E-5</c:v>
                </c:pt>
                <c:pt idx="31792">
                  <c:v>3.4999999999999997E-5</c:v>
                </c:pt>
                <c:pt idx="31793">
                  <c:v>3.4999999999999997E-5</c:v>
                </c:pt>
                <c:pt idx="31794">
                  <c:v>3.4999999999999997E-5</c:v>
                </c:pt>
                <c:pt idx="31795">
                  <c:v>3.4999999999999997E-5</c:v>
                </c:pt>
                <c:pt idx="31796">
                  <c:v>3.4999999999999997E-5</c:v>
                </c:pt>
                <c:pt idx="31797">
                  <c:v>3.4999999999999997E-5</c:v>
                </c:pt>
                <c:pt idx="31798">
                  <c:v>3.4E-5</c:v>
                </c:pt>
                <c:pt idx="31799">
                  <c:v>3.4E-5</c:v>
                </c:pt>
                <c:pt idx="31800">
                  <c:v>3.4E-5</c:v>
                </c:pt>
                <c:pt idx="31801">
                  <c:v>3.3000000000000003E-5</c:v>
                </c:pt>
                <c:pt idx="31802">
                  <c:v>3.3000000000000003E-5</c:v>
                </c:pt>
                <c:pt idx="31803">
                  <c:v>3.1999999999999999E-5</c:v>
                </c:pt>
                <c:pt idx="31804">
                  <c:v>3.1999999999999999E-5</c:v>
                </c:pt>
                <c:pt idx="31805">
                  <c:v>3.1000000000000001E-5</c:v>
                </c:pt>
                <c:pt idx="31806">
                  <c:v>3.0000000000000001E-5</c:v>
                </c:pt>
                <c:pt idx="31807">
                  <c:v>3.0000000000000001E-5</c:v>
                </c:pt>
                <c:pt idx="31808">
                  <c:v>2.9E-5</c:v>
                </c:pt>
                <c:pt idx="31809">
                  <c:v>2.8E-5</c:v>
                </c:pt>
                <c:pt idx="31810">
                  <c:v>2.6999999999999999E-5</c:v>
                </c:pt>
                <c:pt idx="31811">
                  <c:v>2.5999999999999998E-5</c:v>
                </c:pt>
                <c:pt idx="31812">
                  <c:v>2.5000000000000001E-5</c:v>
                </c:pt>
                <c:pt idx="31813">
                  <c:v>2.4000000000000001E-5</c:v>
                </c:pt>
                <c:pt idx="31814">
                  <c:v>2.3E-5</c:v>
                </c:pt>
                <c:pt idx="31815">
                  <c:v>2.3E-5</c:v>
                </c:pt>
                <c:pt idx="31816">
                  <c:v>2.1999999999999999E-5</c:v>
                </c:pt>
                <c:pt idx="31817">
                  <c:v>2.0999999999999999E-5</c:v>
                </c:pt>
                <c:pt idx="31818">
                  <c:v>2.0000000000000002E-5</c:v>
                </c:pt>
                <c:pt idx="31819">
                  <c:v>1.9000000000000001E-5</c:v>
                </c:pt>
                <c:pt idx="31820">
                  <c:v>1.8E-5</c:v>
                </c:pt>
                <c:pt idx="31821">
                  <c:v>1.7E-5</c:v>
                </c:pt>
                <c:pt idx="31822">
                  <c:v>1.5999999999999999E-5</c:v>
                </c:pt>
                <c:pt idx="31823">
                  <c:v>1.5E-5</c:v>
                </c:pt>
                <c:pt idx="31824">
                  <c:v>1.4E-5</c:v>
                </c:pt>
                <c:pt idx="31825">
                  <c:v>1.2999999999999999E-5</c:v>
                </c:pt>
                <c:pt idx="31826">
                  <c:v>1.2E-5</c:v>
                </c:pt>
                <c:pt idx="31827">
                  <c:v>1.1E-5</c:v>
                </c:pt>
                <c:pt idx="31828">
                  <c:v>1.1E-5</c:v>
                </c:pt>
                <c:pt idx="31829">
                  <c:v>1.0000000000000001E-5</c:v>
                </c:pt>
                <c:pt idx="31830">
                  <c:v>1.0000000000000001E-5</c:v>
                </c:pt>
                <c:pt idx="31831">
                  <c:v>1.0000000000000001E-5</c:v>
                </c:pt>
                <c:pt idx="31832">
                  <c:v>1.0000000000000001E-5</c:v>
                </c:pt>
                <c:pt idx="31833">
                  <c:v>1.0000000000000001E-5</c:v>
                </c:pt>
                <c:pt idx="31834">
                  <c:v>1.0000000000000001E-5</c:v>
                </c:pt>
                <c:pt idx="31835">
                  <c:v>1.1E-5</c:v>
                </c:pt>
                <c:pt idx="31836">
                  <c:v>1.1E-5</c:v>
                </c:pt>
                <c:pt idx="31837">
                  <c:v>1.2E-5</c:v>
                </c:pt>
                <c:pt idx="31838">
                  <c:v>1.2E-5</c:v>
                </c:pt>
                <c:pt idx="31839">
                  <c:v>1.2999999999999999E-5</c:v>
                </c:pt>
                <c:pt idx="31840">
                  <c:v>1.4E-5</c:v>
                </c:pt>
                <c:pt idx="31841">
                  <c:v>1.5E-5</c:v>
                </c:pt>
                <c:pt idx="31842">
                  <c:v>1.5999999999999999E-5</c:v>
                </c:pt>
                <c:pt idx="31843">
                  <c:v>1.5999999999999999E-5</c:v>
                </c:pt>
                <c:pt idx="31844">
                  <c:v>1.7E-5</c:v>
                </c:pt>
                <c:pt idx="31845">
                  <c:v>1.8E-5</c:v>
                </c:pt>
                <c:pt idx="31846">
                  <c:v>1.9000000000000001E-5</c:v>
                </c:pt>
                <c:pt idx="31847">
                  <c:v>2.0000000000000002E-5</c:v>
                </c:pt>
                <c:pt idx="31848">
                  <c:v>2.0000000000000002E-5</c:v>
                </c:pt>
                <c:pt idx="31849">
                  <c:v>2.0999999999999999E-5</c:v>
                </c:pt>
                <c:pt idx="31850">
                  <c:v>2.1999999999999999E-5</c:v>
                </c:pt>
                <c:pt idx="31851">
                  <c:v>2.3E-5</c:v>
                </c:pt>
                <c:pt idx="31852">
                  <c:v>2.3E-5</c:v>
                </c:pt>
                <c:pt idx="31853">
                  <c:v>2.4000000000000001E-5</c:v>
                </c:pt>
                <c:pt idx="31854">
                  <c:v>2.4000000000000001E-5</c:v>
                </c:pt>
                <c:pt idx="31855">
                  <c:v>2.5000000000000001E-5</c:v>
                </c:pt>
                <c:pt idx="31856">
                  <c:v>2.5000000000000001E-5</c:v>
                </c:pt>
                <c:pt idx="31857">
                  <c:v>2.5000000000000001E-5</c:v>
                </c:pt>
                <c:pt idx="31858">
                  <c:v>2.5999999999999998E-5</c:v>
                </c:pt>
                <c:pt idx="31859">
                  <c:v>2.5999999999999998E-5</c:v>
                </c:pt>
                <c:pt idx="31860">
                  <c:v>2.5999999999999998E-5</c:v>
                </c:pt>
                <c:pt idx="31861">
                  <c:v>2.5999999999999998E-5</c:v>
                </c:pt>
                <c:pt idx="31862">
                  <c:v>2.5999999999999998E-5</c:v>
                </c:pt>
                <c:pt idx="31863">
                  <c:v>2.5999999999999998E-5</c:v>
                </c:pt>
                <c:pt idx="31864">
                  <c:v>2.5999999999999998E-5</c:v>
                </c:pt>
                <c:pt idx="31865">
                  <c:v>2.5000000000000001E-5</c:v>
                </c:pt>
                <c:pt idx="31866">
                  <c:v>2.5000000000000001E-5</c:v>
                </c:pt>
                <c:pt idx="31867">
                  <c:v>2.5000000000000001E-5</c:v>
                </c:pt>
                <c:pt idx="31868">
                  <c:v>2.5000000000000001E-5</c:v>
                </c:pt>
                <c:pt idx="31869">
                  <c:v>2.4000000000000001E-5</c:v>
                </c:pt>
                <c:pt idx="31870">
                  <c:v>2.4000000000000001E-5</c:v>
                </c:pt>
                <c:pt idx="31871">
                  <c:v>2.3E-5</c:v>
                </c:pt>
                <c:pt idx="31872">
                  <c:v>2.3E-5</c:v>
                </c:pt>
                <c:pt idx="31873">
                  <c:v>2.1999999999999999E-5</c:v>
                </c:pt>
                <c:pt idx="31874">
                  <c:v>2.1999999999999999E-5</c:v>
                </c:pt>
                <c:pt idx="31875">
                  <c:v>2.1999999999999999E-5</c:v>
                </c:pt>
                <c:pt idx="31876">
                  <c:v>2.0999999999999999E-5</c:v>
                </c:pt>
                <c:pt idx="31877">
                  <c:v>2.0999999999999999E-5</c:v>
                </c:pt>
                <c:pt idx="31878">
                  <c:v>2.0999999999999999E-5</c:v>
                </c:pt>
                <c:pt idx="31879">
                  <c:v>2.0999999999999999E-5</c:v>
                </c:pt>
                <c:pt idx="31880">
                  <c:v>2.0999999999999999E-5</c:v>
                </c:pt>
                <c:pt idx="31881">
                  <c:v>2.0999999999999999E-5</c:v>
                </c:pt>
                <c:pt idx="31882">
                  <c:v>2.0999999999999999E-5</c:v>
                </c:pt>
                <c:pt idx="31883">
                  <c:v>2.0999999999999999E-5</c:v>
                </c:pt>
                <c:pt idx="31884">
                  <c:v>2.1999999999999999E-5</c:v>
                </c:pt>
                <c:pt idx="31885">
                  <c:v>2.3E-5</c:v>
                </c:pt>
                <c:pt idx="31886">
                  <c:v>2.3E-5</c:v>
                </c:pt>
                <c:pt idx="31887">
                  <c:v>2.4000000000000001E-5</c:v>
                </c:pt>
                <c:pt idx="31888">
                  <c:v>2.5000000000000001E-5</c:v>
                </c:pt>
                <c:pt idx="31889">
                  <c:v>2.5999999999999998E-5</c:v>
                </c:pt>
                <c:pt idx="31890">
                  <c:v>2.6999999999999999E-5</c:v>
                </c:pt>
                <c:pt idx="31891">
                  <c:v>2.9E-5</c:v>
                </c:pt>
                <c:pt idx="31892">
                  <c:v>3.0000000000000001E-5</c:v>
                </c:pt>
                <c:pt idx="31893">
                  <c:v>3.1000000000000001E-5</c:v>
                </c:pt>
                <c:pt idx="31894">
                  <c:v>3.1999999999999999E-5</c:v>
                </c:pt>
                <c:pt idx="31895">
                  <c:v>3.3000000000000003E-5</c:v>
                </c:pt>
                <c:pt idx="31896">
                  <c:v>3.4999999999999997E-5</c:v>
                </c:pt>
                <c:pt idx="31897">
                  <c:v>3.6000000000000001E-5</c:v>
                </c:pt>
                <c:pt idx="31898">
                  <c:v>3.6999999999999998E-5</c:v>
                </c:pt>
                <c:pt idx="31899">
                  <c:v>3.8000000000000002E-5</c:v>
                </c:pt>
                <c:pt idx="31900">
                  <c:v>3.8999999999999999E-5</c:v>
                </c:pt>
                <c:pt idx="31901">
                  <c:v>4.0000000000000003E-5</c:v>
                </c:pt>
                <c:pt idx="31902">
                  <c:v>4.1E-5</c:v>
                </c:pt>
                <c:pt idx="31903">
                  <c:v>4.1999999999999998E-5</c:v>
                </c:pt>
                <c:pt idx="31904">
                  <c:v>4.3000000000000002E-5</c:v>
                </c:pt>
                <c:pt idx="31905">
                  <c:v>4.3999999999999999E-5</c:v>
                </c:pt>
                <c:pt idx="31906">
                  <c:v>4.5000000000000003E-5</c:v>
                </c:pt>
                <c:pt idx="31907">
                  <c:v>4.5000000000000003E-5</c:v>
                </c:pt>
                <c:pt idx="31908">
                  <c:v>4.6E-5</c:v>
                </c:pt>
                <c:pt idx="31909">
                  <c:v>4.6E-5</c:v>
                </c:pt>
                <c:pt idx="31910">
                  <c:v>4.6999999999999997E-5</c:v>
                </c:pt>
                <c:pt idx="31911">
                  <c:v>4.6999999999999997E-5</c:v>
                </c:pt>
                <c:pt idx="31912">
                  <c:v>4.6999999999999997E-5</c:v>
                </c:pt>
                <c:pt idx="31913">
                  <c:v>4.6999999999999997E-5</c:v>
                </c:pt>
                <c:pt idx="31914">
                  <c:v>4.6999999999999997E-5</c:v>
                </c:pt>
                <c:pt idx="31915">
                  <c:v>4.6999999999999997E-5</c:v>
                </c:pt>
                <c:pt idx="31916">
                  <c:v>4.6E-5</c:v>
                </c:pt>
                <c:pt idx="31917">
                  <c:v>4.6E-5</c:v>
                </c:pt>
                <c:pt idx="31918">
                  <c:v>4.6E-5</c:v>
                </c:pt>
                <c:pt idx="31919">
                  <c:v>4.5000000000000003E-5</c:v>
                </c:pt>
                <c:pt idx="31920">
                  <c:v>4.3999999999999999E-5</c:v>
                </c:pt>
                <c:pt idx="31921">
                  <c:v>4.3000000000000002E-5</c:v>
                </c:pt>
                <c:pt idx="31922">
                  <c:v>4.1999999999999998E-5</c:v>
                </c:pt>
                <c:pt idx="31923">
                  <c:v>4.1E-5</c:v>
                </c:pt>
                <c:pt idx="31924">
                  <c:v>4.0000000000000003E-5</c:v>
                </c:pt>
                <c:pt idx="31925">
                  <c:v>3.8999999999999999E-5</c:v>
                </c:pt>
                <c:pt idx="31926">
                  <c:v>3.8000000000000002E-5</c:v>
                </c:pt>
                <c:pt idx="31927">
                  <c:v>3.6999999999999998E-5</c:v>
                </c:pt>
                <c:pt idx="31928">
                  <c:v>3.4999999999999997E-5</c:v>
                </c:pt>
                <c:pt idx="31929">
                  <c:v>3.4E-5</c:v>
                </c:pt>
                <c:pt idx="31930">
                  <c:v>3.1999999999999999E-5</c:v>
                </c:pt>
                <c:pt idx="31931">
                  <c:v>3.1000000000000001E-5</c:v>
                </c:pt>
                <c:pt idx="31932">
                  <c:v>2.9E-5</c:v>
                </c:pt>
                <c:pt idx="31933">
                  <c:v>2.6999999999999999E-5</c:v>
                </c:pt>
                <c:pt idx="31934">
                  <c:v>2.5999999999999998E-5</c:v>
                </c:pt>
                <c:pt idx="31935">
                  <c:v>2.4000000000000001E-5</c:v>
                </c:pt>
                <c:pt idx="31936">
                  <c:v>2.1999999999999999E-5</c:v>
                </c:pt>
                <c:pt idx="31937">
                  <c:v>2.0999999999999999E-5</c:v>
                </c:pt>
                <c:pt idx="31938">
                  <c:v>1.9000000000000001E-5</c:v>
                </c:pt>
                <c:pt idx="31939">
                  <c:v>1.7E-5</c:v>
                </c:pt>
                <c:pt idx="31940">
                  <c:v>1.5999999999999999E-5</c:v>
                </c:pt>
                <c:pt idx="31941">
                  <c:v>1.4E-5</c:v>
                </c:pt>
                <c:pt idx="31942">
                  <c:v>1.2E-5</c:v>
                </c:pt>
                <c:pt idx="31943">
                  <c:v>1.1E-5</c:v>
                </c:pt>
                <c:pt idx="31944">
                  <c:v>1.0000000000000001E-5</c:v>
                </c:pt>
                <c:pt idx="31945">
                  <c:v>7.9999999999999996E-6</c:v>
                </c:pt>
                <c:pt idx="31946">
                  <c:v>7.9999999999999996E-6</c:v>
                </c:pt>
                <c:pt idx="31947">
                  <c:v>6.9999999999999999E-6</c:v>
                </c:pt>
                <c:pt idx="31948">
                  <c:v>6.9999999999999999E-6</c:v>
                </c:pt>
                <c:pt idx="31949">
                  <c:v>7.9999999999999996E-6</c:v>
                </c:pt>
                <c:pt idx="31950">
                  <c:v>9.0000000000000002E-6</c:v>
                </c:pt>
                <c:pt idx="31951">
                  <c:v>1.0000000000000001E-5</c:v>
                </c:pt>
                <c:pt idx="31952">
                  <c:v>1.1E-5</c:v>
                </c:pt>
                <c:pt idx="31953">
                  <c:v>1.2E-5</c:v>
                </c:pt>
                <c:pt idx="31954">
                  <c:v>1.2999999999999999E-5</c:v>
                </c:pt>
                <c:pt idx="31955">
                  <c:v>1.5E-5</c:v>
                </c:pt>
                <c:pt idx="31956">
                  <c:v>1.5999999999999999E-5</c:v>
                </c:pt>
                <c:pt idx="31957">
                  <c:v>1.7E-5</c:v>
                </c:pt>
                <c:pt idx="31958">
                  <c:v>1.8E-5</c:v>
                </c:pt>
                <c:pt idx="31959">
                  <c:v>2.0000000000000002E-5</c:v>
                </c:pt>
                <c:pt idx="31960">
                  <c:v>2.0999999999999999E-5</c:v>
                </c:pt>
                <c:pt idx="31961">
                  <c:v>2.1999999999999999E-5</c:v>
                </c:pt>
                <c:pt idx="31962">
                  <c:v>2.3E-5</c:v>
                </c:pt>
                <c:pt idx="31963">
                  <c:v>2.4000000000000001E-5</c:v>
                </c:pt>
                <c:pt idx="31964">
                  <c:v>2.5000000000000001E-5</c:v>
                </c:pt>
                <c:pt idx="31965">
                  <c:v>2.5999999999999998E-5</c:v>
                </c:pt>
                <c:pt idx="31966">
                  <c:v>2.6999999999999999E-5</c:v>
                </c:pt>
                <c:pt idx="31967">
                  <c:v>2.8E-5</c:v>
                </c:pt>
                <c:pt idx="31968">
                  <c:v>2.9E-5</c:v>
                </c:pt>
                <c:pt idx="31969">
                  <c:v>3.0000000000000001E-5</c:v>
                </c:pt>
                <c:pt idx="31970">
                  <c:v>3.1000000000000001E-5</c:v>
                </c:pt>
                <c:pt idx="31971">
                  <c:v>3.1000000000000001E-5</c:v>
                </c:pt>
                <c:pt idx="31972">
                  <c:v>3.1999999999999999E-5</c:v>
                </c:pt>
                <c:pt idx="31973">
                  <c:v>3.3000000000000003E-5</c:v>
                </c:pt>
                <c:pt idx="31974">
                  <c:v>3.3000000000000003E-5</c:v>
                </c:pt>
                <c:pt idx="31975">
                  <c:v>3.4E-5</c:v>
                </c:pt>
                <c:pt idx="31976">
                  <c:v>3.4999999999999997E-5</c:v>
                </c:pt>
                <c:pt idx="31977">
                  <c:v>3.4999999999999997E-5</c:v>
                </c:pt>
                <c:pt idx="31978">
                  <c:v>3.6000000000000001E-5</c:v>
                </c:pt>
                <c:pt idx="31979">
                  <c:v>3.6000000000000001E-5</c:v>
                </c:pt>
                <c:pt idx="31980">
                  <c:v>3.6999999999999998E-5</c:v>
                </c:pt>
                <c:pt idx="31981">
                  <c:v>3.6999999999999998E-5</c:v>
                </c:pt>
                <c:pt idx="31982">
                  <c:v>3.6999999999999998E-5</c:v>
                </c:pt>
                <c:pt idx="31983">
                  <c:v>3.8000000000000002E-5</c:v>
                </c:pt>
                <c:pt idx="31984">
                  <c:v>3.8000000000000002E-5</c:v>
                </c:pt>
                <c:pt idx="31985">
                  <c:v>3.8000000000000002E-5</c:v>
                </c:pt>
                <c:pt idx="31986">
                  <c:v>3.8999999999999999E-5</c:v>
                </c:pt>
                <c:pt idx="31987">
                  <c:v>3.8999999999999999E-5</c:v>
                </c:pt>
                <c:pt idx="31988">
                  <c:v>3.8999999999999999E-5</c:v>
                </c:pt>
                <c:pt idx="31989">
                  <c:v>3.8999999999999999E-5</c:v>
                </c:pt>
                <c:pt idx="31990">
                  <c:v>3.8999999999999999E-5</c:v>
                </c:pt>
                <c:pt idx="31991">
                  <c:v>4.0000000000000003E-5</c:v>
                </c:pt>
                <c:pt idx="31992">
                  <c:v>4.0000000000000003E-5</c:v>
                </c:pt>
                <c:pt idx="31993">
                  <c:v>4.0000000000000003E-5</c:v>
                </c:pt>
                <c:pt idx="31994">
                  <c:v>4.0000000000000003E-5</c:v>
                </c:pt>
                <c:pt idx="31995">
                  <c:v>4.0000000000000003E-5</c:v>
                </c:pt>
                <c:pt idx="31996">
                  <c:v>4.0000000000000003E-5</c:v>
                </c:pt>
                <c:pt idx="31997">
                  <c:v>4.0000000000000003E-5</c:v>
                </c:pt>
                <c:pt idx="31998">
                  <c:v>4.0000000000000003E-5</c:v>
                </c:pt>
                <c:pt idx="31999">
                  <c:v>4.0000000000000003E-5</c:v>
                </c:pt>
                <c:pt idx="32000">
                  <c:v>4.0000000000000003E-5</c:v>
                </c:pt>
                <c:pt idx="32001">
                  <c:v>4.0000000000000003E-5</c:v>
                </c:pt>
                <c:pt idx="32002">
                  <c:v>4.0000000000000003E-5</c:v>
                </c:pt>
                <c:pt idx="32003">
                  <c:v>4.0000000000000003E-5</c:v>
                </c:pt>
                <c:pt idx="32004">
                  <c:v>4.0000000000000003E-5</c:v>
                </c:pt>
                <c:pt idx="32005">
                  <c:v>4.0000000000000003E-5</c:v>
                </c:pt>
                <c:pt idx="32006">
                  <c:v>4.0000000000000003E-5</c:v>
                </c:pt>
                <c:pt idx="32007">
                  <c:v>4.0000000000000003E-5</c:v>
                </c:pt>
                <c:pt idx="32008">
                  <c:v>4.0000000000000003E-5</c:v>
                </c:pt>
                <c:pt idx="32009">
                  <c:v>3.8999999999999999E-5</c:v>
                </c:pt>
                <c:pt idx="32010">
                  <c:v>3.8999999999999999E-5</c:v>
                </c:pt>
                <c:pt idx="32011">
                  <c:v>3.8999999999999999E-5</c:v>
                </c:pt>
                <c:pt idx="32012">
                  <c:v>3.8999999999999999E-5</c:v>
                </c:pt>
                <c:pt idx="32013">
                  <c:v>3.8999999999999999E-5</c:v>
                </c:pt>
                <c:pt idx="32014">
                  <c:v>3.8999999999999999E-5</c:v>
                </c:pt>
                <c:pt idx="32015">
                  <c:v>3.8000000000000002E-5</c:v>
                </c:pt>
                <c:pt idx="32016">
                  <c:v>3.8000000000000002E-5</c:v>
                </c:pt>
                <c:pt idx="32017">
                  <c:v>3.8000000000000002E-5</c:v>
                </c:pt>
                <c:pt idx="32018">
                  <c:v>3.8000000000000002E-5</c:v>
                </c:pt>
                <c:pt idx="32019">
                  <c:v>3.6999999999999998E-5</c:v>
                </c:pt>
                <c:pt idx="32020">
                  <c:v>3.6999999999999998E-5</c:v>
                </c:pt>
                <c:pt idx="32021">
                  <c:v>3.6999999999999998E-5</c:v>
                </c:pt>
                <c:pt idx="32022">
                  <c:v>3.6000000000000001E-5</c:v>
                </c:pt>
                <c:pt idx="32023">
                  <c:v>3.6000000000000001E-5</c:v>
                </c:pt>
                <c:pt idx="32024">
                  <c:v>3.6000000000000001E-5</c:v>
                </c:pt>
                <c:pt idx="32025">
                  <c:v>3.4999999999999997E-5</c:v>
                </c:pt>
                <c:pt idx="32026">
                  <c:v>3.4999999999999997E-5</c:v>
                </c:pt>
                <c:pt idx="32027">
                  <c:v>3.4999999999999997E-5</c:v>
                </c:pt>
                <c:pt idx="32028">
                  <c:v>3.4E-5</c:v>
                </c:pt>
                <c:pt idx="32029">
                  <c:v>3.4E-5</c:v>
                </c:pt>
                <c:pt idx="32030">
                  <c:v>3.4E-5</c:v>
                </c:pt>
                <c:pt idx="32031">
                  <c:v>3.3000000000000003E-5</c:v>
                </c:pt>
                <c:pt idx="32032">
                  <c:v>3.3000000000000003E-5</c:v>
                </c:pt>
                <c:pt idx="32033">
                  <c:v>3.1999999999999999E-5</c:v>
                </c:pt>
                <c:pt idx="32034">
                  <c:v>3.1999999999999999E-5</c:v>
                </c:pt>
                <c:pt idx="32035">
                  <c:v>3.1999999999999999E-5</c:v>
                </c:pt>
                <c:pt idx="32036">
                  <c:v>3.1000000000000001E-5</c:v>
                </c:pt>
                <c:pt idx="32037">
                  <c:v>3.1000000000000001E-5</c:v>
                </c:pt>
                <c:pt idx="32038">
                  <c:v>3.0000000000000001E-5</c:v>
                </c:pt>
                <c:pt idx="32039">
                  <c:v>3.0000000000000001E-5</c:v>
                </c:pt>
                <c:pt idx="32040">
                  <c:v>3.0000000000000001E-5</c:v>
                </c:pt>
                <c:pt idx="32041">
                  <c:v>2.9E-5</c:v>
                </c:pt>
                <c:pt idx="32042">
                  <c:v>2.9E-5</c:v>
                </c:pt>
                <c:pt idx="32043">
                  <c:v>2.8E-5</c:v>
                </c:pt>
                <c:pt idx="32044">
                  <c:v>2.8E-5</c:v>
                </c:pt>
                <c:pt idx="32045">
                  <c:v>2.8E-5</c:v>
                </c:pt>
                <c:pt idx="32046">
                  <c:v>2.6999999999999999E-5</c:v>
                </c:pt>
                <c:pt idx="32047">
                  <c:v>2.6999999999999999E-5</c:v>
                </c:pt>
                <c:pt idx="32048">
                  <c:v>2.5999999999999998E-5</c:v>
                </c:pt>
                <c:pt idx="32049">
                  <c:v>2.5999999999999998E-5</c:v>
                </c:pt>
                <c:pt idx="32050">
                  <c:v>2.5000000000000001E-5</c:v>
                </c:pt>
                <c:pt idx="32051">
                  <c:v>2.5000000000000001E-5</c:v>
                </c:pt>
                <c:pt idx="32052">
                  <c:v>2.5000000000000001E-5</c:v>
                </c:pt>
                <c:pt idx="32053">
                  <c:v>2.4000000000000001E-5</c:v>
                </c:pt>
                <c:pt idx="32054">
                  <c:v>2.4000000000000001E-5</c:v>
                </c:pt>
                <c:pt idx="32055">
                  <c:v>2.4000000000000001E-5</c:v>
                </c:pt>
                <c:pt idx="32056">
                  <c:v>2.3E-5</c:v>
                </c:pt>
                <c:pt idx="32057">
                  <c:v>2.3E-5</c:v>
                </c:pt>
                <c:pt idx="32058">
                  <c:v>2.3E-5</c:v>
                </c:pt>
                <c:pt idx="32059">
                  <c:v>2.1999999999999999E-5</c:v>
                </c:pt>
                <c:pt idx="32060">
                  <c:v>2.1999999999999999E-5</c:v>
                </c:pt>
                <c:pt idx="32061">
                  <c:v>2.1999999999999999E-5</c:v>
                </c:pt>
                <c:pt idx="32062">
                  <c:v>2.1999999999999999E-5</c:v>
                </c:pt>
                <c:pt idx="32063">
                  <c:v>2.1999999999999999E-5</c:v>
                </c:pt>
                <c:pt idx="32064">
                  <c:v>2.1999999999999999E-5</c:v>
                </c:pt>
                <c:pt idx="32065">
                  <c:v>2.0999999999999999E-5</c:v>
                </c:pt>
                <c:pt idx="32066">
                  <c:v>2.0999999999999999E-5</c:v>
                </c:pt>
                <c:pt idx="32067">
                  <c:v>2.1999999999999999E-5</c:v>
                </c:pt>
                <c:pt idx="32068">
                  <c:v>2.1999999999999999E-5</c:v>
                </c:pt>
                <c:pt idx="32069">
                  <c:v>2.1999999999999999E-5</c:v>
                </c:pt>
                <c:pt idx="32070">
                  <c:v>2.1999999999999999E-5</c:v>
                </c:pt>
                <c:pt idx="32071">
                  <c:v>2.1999999999999999E-5</c:v>
                </c:pt>
                <c:pt idx="32072">
                  <c:v>2.1999999999999999E-5</c:v>
                </c:pt>
                <c:pt idx="32073">
                  <c:v>2.1999999999999999E-5</c:v>
                </c:pt>
                <c:pt idx="32074">
                  <c:v>2.1999999999999999E-5</c:v>
                </c:pt>
                <c:pt idx="32075">
                  <c:v>2.3E-5</c:v>
                </c:pt>
                <c:pt idx="32076">
                  <c:v>2.3E-5</c:v>
                </c:pt>
                <c:pt idx="32077">
                  <c:v>2.3E-5</c:v>
                </c:pt>
                <c:pt idx="32078">
                  <c:v>2.3E-5</c:v>
                </c:pt>
                <c:pt idx="32079">
                  <c:v>2.3E-5</c:v>
                </c:pt>
                <c:pt idx="32080">
                  <c:v>2.3E-5</c:v>
                </c:pt>
                <c:pt idx="32081">
                  <c:v>2.3E-5</c:v>
                </c:pt>
                <c:pt idx="32082">
                  <c:v>2.4000000000000001E-5</c:v>
                </c:pt>
                <c:pt idx="32083">
                  <c:v>2.4000000000000001E-5</c:v>
                </c:pt>
                <c:pt idx="32084">
                  <c:v>2.4000000000000001E-5</c:v>
                </c:pt>
                <c:pt idx="32085">
                  <c:v>2.4000000000000001E-5</c:v>
                </c:pt>
                <c:pt idx="32086">
                  <c:v>2.4000000000000001E-5</c:v>
                </c:pt>
                <c:pt idx="32087">
                  <c:v>2.4000000000000001E-5</c:v>
                </c:pt>
                <c:pt idx="32088">
                  <c:v>2.4000000000000001E-5</c:v>
                </c:pt>
                <c:pt idx="32089">
                  <c:v>2.3E-5</c:v>
                </c:pt>
                <c:pt idx="32090">
                  <c:v>2.3E-5</c:v>
                </c:pt>
                <c:pt idx="32091">
                  <c:v>2.3E-5</c:v>
                </c:pt>
                <c:pt idx="32092">
                  <c:v>2.3E-5</c:v>
                </c:pt>
                <c:pt idx="32093">
                  <c:v>2.3E-5</c:v>
                </c:pt>
                <c:pt idx="32094">
                  <c:v>2.3E-5</c:v>
                </c:pt>
                <c:pt idx="32095">
                  <c:v>2.3E-5</c:v>
                </c:pt>
                <c:pt idx="32096">
                  <c:v>2.1999999999999999E-5</c:v>
                </c:pt>
                <c:pt idx="32097">
                  <c:v>2.1999999999999999E-5</c:v>
                </c:pt>
                <c:pt idx="32098">
                  <c:v>2.1999999999999999E-5</c:v>
                </c:pt>
                <c:pt idx="32099">
                  <c:v>2.1999999999999999E-5</c:v>
                </c:pt>
                <c:pt idx="32100">
                  <c:v>2.1999999999999999E-5</c:v>
                </c:pt>
                <c:pt idx="32101">
                  <c:v>2.1999999999999999E-5</c:v>
                </c:pt>
                <c:pt idx="32102">
                  <c:v>2.1999999999999999E-5</c:v>
                </c:pt>
                <c:pt idx="32103">
                  <c:v>2.1999999999999999E-5</c:v>
                </c:pt>
                <c:pt idx="32104">
                  <c:v>2.0999999999999999E-5</c:v>
                </c:pt>
                <c:pt idx="32105">
                  <c:v>2.0999999999999999E-5</c:v>
                </c:pt>
                <c:pt idx="32106">
                  <c:v>2.0999999999999999E-5</c:v>
                </c:pt>
                <c:pt idx="32107">
                  <c:v>2.0999999999999999E-5</c:v>
                </c:pt>
                <c:pt idx="32108">
                  <c:v>2.0999999999999999E-5</c:v>
                </c:pt>
                <c:pt idx="32109">
                  <c:v>2.0999999999999999E-5</c:v>
                </c:pt>
                <c:pt idx="32110">
                  <c:v>2.0999999999999999E-5</c:v>
                </c:pt>
                <c:pt idx="32111">
                  <c:v>2.0999999999999999E-5</c:v>
                </c:pt>
                <c:pt idx="32112">
                  <c:v>2.0999999999999999E-5</c:v>
                </c:pt>
                <c:pt idx="32113">
                  <c:v>2.0999999999999999E-5</c:v>
                </c:pt>
                <c:pt idx="32114">
                  <c:v>2.0999999999999999E-5</c:v>
                </c:pt>
                <c:pt idx="32115">
                  <c:v>2.0999999999999999E-5</c:v>
                </c:pt>
                <c:pt idx="32116">
                  <c:v>2.0999999999999999E-5</c:v>
                </c:pt>
                <c:pt idx="32117">
                  <c:v>2.0999999999999999E-5</c:v>
                </c:pt>
                <c:pt idx="32118">
                  <c:v>2.0999999999999999E-5</c:v>
                </c:pt>
                <c:pt idx="32119">
                  <c:v>2.0999999999999999E-5</c:v>
                </c:pt>
                <c:pt idx="32120">
                  <c:v>2.0999999999999999E-5</c:v>
                </c:pt>
                <c:pt idx="32121">
                  <c:v>2.0999999999999999E-5</c:v>
                </c:pt>
                <c:pt idx="32122">
                  <c:v>2.0999999999999999E-5</c:v>
                </c:pt>
                <c:pt idx="32123">
                  <c:v>2.0000000000000002E-5</c:v>
                </c:pt>
                <c:pt idx="32124">
                  <c:v>2.0000000000000002E-5</c:v>
                </c:pt>
                <c:pt idx="32125">
                  <c:v>2.0000000000000002E-5</c:v>
                </c:pt>
                <c:pt idx="32126">
                  <c:v>2.0000000000000002E-5</c:v>
                </c:pt>
                <c:pt idx="32127">
                  <c:v>1.9000000000000001E-5</c:v>
                </c:pt>
                <c:pt idx="32128">
                  <c:v>1.9000000000000001E-5</c:v>
                </c:pt>
                <c:pt idx="32129">
                  <c:v>1.8E-5</c:v>
                </c:pt>
                <c:pt idx="32130">
                  <c:v>1.8E-5</c:v>
                </c:pt>
                <c:pt idx="32131">
                  <c:v>1.7E-5</c:v>
                </c:pt>
                <c:pt idx="32132">
                  <c:v>1.7E-5</c:v>
                </c:pt>
                <c:pt idx="32133">
                  <c:v>1.5999999999999999E-5</c:v>
                </c:pt>
                <c:pt idx="32134">
                  <c:v>1.5E-5</c:v>
                </c:pt>
                <c:pt idx="32135">
                  <c:v>1.5E-5</c:v>
                </c:pt>
                <c:pt idx="32136">
                  <c:v>1.4E-5</c:v>
                </c:pt>
                <c:pt idx="32137">
                  <c:v>1.2999999999999999E-5</c:v>
                </c:pt>
                <c:pt idx="32138">
                  <c:v>1.2999999999999999E-5</c:v>
                </c:pt>
                <c:pt idx="32139">
                  <c:v>1.2E-5</c:v>
                </c:pt>
                <c:pt idx="32140">
                  <c:v>1.1E-5</c:v>
                </c:pt>
                <c:pt idx="32141">
                  <c:v>1.1E-5</c:v>
                </c:pt>
                <c:pt idx="32142">
                  <c:v>1.0000000000000001E-5</c:v>
                </c:pt>
                <c:pt idx="32143">
                  <c:v>1.0000000000000001E-5</c:v>
                </c:pt>
                <c:pt idx="32144">
                  <c:v>9.0000000000000002E-6</c:v>
                </c:pt>
                <c:pt idx="32145">
                  <c:v>9.0000000000000002E-6</c:v>
                </c:pt>
                <c:pt idx="32146">
                  <c:v>7.9999999999999996E-6</c:v>
                </c:pt>
                <c:pt idx="32147">
                  <c:v>7.9999999999999996E-6</c:v>
                </c:pt>
                <c:pt idx="32148">
                  <c:v>7.9999999999999996E-6</c:v>
                </c:pt>
                <c:pt idx="32149">
                  <c:v>7.9999999999999996E-6</c:v>
                </c:pt>
                <c:pt idx="32150">
                  <c:v>7.9999999999999996E-6</c:v>
                </c:pt>
                <c:pt idx="32151">
                  <c:v>7.9999999999999996E-6</c:v>
                </c:pt>
                <c:pt idx="32152">
                  <c:v>9.0000000000000002E-6</c:v>
                </c:pt>
                <c:pt idx="32153">
                  <c:v>9.0000000000000002E-6</c:v>
                </c:pt>
                <c:pt idx="32154">
                  <c:v>1.0000000000000001E-5</c:v>
                </c:pt>
                <c:pt idx="32155">
                  <c:v>1.0000000000000001E-5</c:v>
                </c:pt>
                <c:pt idx="32156">
                  <c:v>1.1E-5</c:v>
                </c:pt>
                <c:pt idx="32157">
                  <c:v>1.2E-5</c:v>
                </c:pt>
                <c:pt idx="32158">
                  <c:v>1.2E-5</c:v>
                </c:pt>
                <c:pt idx="32159">
                  <c:v>1.2999999999999999E-5</c:v>
                </c:pt>
                <c:pt idx="32160">
                  <c:v>1.4E-5</c:v>
                </c:pt>
                <c:pt idx="32161">
                  <c:v>1.4E-5</c:v>
                </c:pt>
                <c:pt idx="32162">
                  <c:v>1.5E-5</c:v>
                </c:pt>
                <c:pt idx="32163">
                  <c:v>1.5999999999999999E-5</c:v>
                </c:pt>
                <c:pt idx="32164">
                  <c:v>1.5999999999999999E-5</c:v>
                </c:pt>
                <c:pt idx="32165">
                  <c:v>1.7E-5</c:v>
                </c:pt>
                <c:pt idx="32166">
                  <c:v>1.7E-5</c:v>
                </c:pt>
                <c:pt idx="32167">
                  <c:v>1.8E-5</c:v>
                </c:pt>
                <c:pt idx="32168">
                  <c:v>1.8E-5</c:v>
                </c:pt>
                <c:pt idx="32169">
                  <c:v>1.9000000000000001E-5</c:v>
                </c:pt>
                <c:pt idx="32170">
                  <c:v>1.9000000000000001E-5</c:v>
                </c:pt>
                <c:pt idx="32171">
                  <c:v>2.0000000000000002E-5</c:v>
                </c:pt>
                <c:pt idx="32172">
                  <c:v>2.0000000000000002E-5</c:v>
                </c:pt>
                <c:pt idx="32173">
                  <c:v>2.0000000000000002E-5</c:v>
                </c:pt>
                <c:pt idx="32174">
                  <c:v>2.0999999999999999E-5</c:v>
                </c:pt>
                <c:pt idx="32175">
                  <c:v>2.0999999999999999E-5</c:v>
                </c:pt>
                <c:pt idx="32176">
                  <c:v>2.0999999999999999E-5</c:v>
                </c:pt>
                <c:pt idx="32177">
                  <c:v>2.0999999999999999E-5</c:v>
                </c:pt>
                <c:pt idx="32178">
                  <c:v>2.0999999999999999E-5</c:v>
                </c:pt>
                <c:pt idx="32179">
                  <c:v>2.0999999999999999E-5</c:v>
                </c:pt>
                <c:pt idx="32180">
                  <c:v>2.0999999999999999E-5</c:v>
                </c:pt>
                <c:pt idx="32181">
                  <c:v>2.0999999999999999E-5</c:v>
                </c:pt>
                <c:pt idx="32182">
                  <c:v>2.0999999999999999E-5</c:v>
                </c:pt>
                <c:pt idx="32183">
                  <c:v>2.0999999999999999E-5</c:v>
                </c:pt>
                <c:pt idx="32184">
                  <c:v>2.0999999999999999E-5</c:v>
                </c:pt>
                <c:pt idx="32185">
                  <c:v>2.0999999999999999E-5</c:v>
                </c:pt>
                <c:pt idx="32186">
                  <c:v>2.0999999999999999E-5</c:v>
                </c:pt>
                <c:pt idx="32187">
                  <c:v>2.0000000000000002E-5</c:v>
                </c:pt>
                <c:pt idx="32188">
                  <c:v>2.0000000000000002E-5</c:v>
                </c:pt>
                <c:pt idx="32189">
                  <c:v>2.0000000000000002E-5</c:v>
                </c:pt>
                <c:pt idx="32190">
                  <c:v>2.0000000000000002E-5</c:v>
                </c:pt>
                <c:pt idx="32191">
                  <c:v>1.9000000000000001E-5</c:v>
                </c:pt>
                <c:pt idx="32192">
                  <c:v>1.9000000000000001E-5</c:v>
                </c:pt>
                <c:pt idx="32193">
                  <c:v>1.9000000000000001E-5</c:v>
                </c:pt>
                <c:pt idx="32194">
                  <c:v>1.8E-5</c:v>
                </c:pt>
                <c:pt idx="32195">
                  <c:v>1.8E-5</c:v>
                </c:pt>
                <c:pt idx="32196">
                  <c:v>1.8E-5</c:v>
                </c:pt>
                <c:pt idx="32197">
                  <c:v>1.8E-5</c:v>
                </c:pt>
                <c:pt idx="32198">
                  <c:v>1.7E-5</c:v>
                </c:pt>
                <c:pt idx="32199">
                  <c:v>1.7E-5</c:v>
                </c:pt>
                <c:pt idx="32200">
                  <c:v>1.7E-5</c:v>
                </c:pt>
                <c:pt idx="32201">
                  <c:v>1.7E-5</c:v>
                </c:pt>
                <c:pt idx="32202">
                  <c:v>1.7E-5</c:v>
                </c:pt>
                <c:pt idx="32203">
                  <c:v>1.7E-5</c:v>
                </c:pt>
                <c:pt idx="32204">
                  <c:v>1.7E-5</c:v>
                </c:pt>
                <c:pt idx="32205">
                  <c:v>1.7E-5</c:v>
                </c:pt>
                <c:pt idx="32206">
                  <c:v>1.7E-5</c:v>
                </c:pt>
                <c:pt idx="32207">
                  <c:v>1.7E-5</c:v>
                </c:pt>
                <c:pt idx="32208">
                  <c:v>1.7E-5</c:v>
                </c:pt>
                <c:pt idx="32209">
                  <c:v>1.8E-5</c:v>
                </c:pt>
                <c:pt idx="32210">
                  <c:v>1.8E-5</c:v>
                </c:pt>
                <c:pt idx="32211">
                  <c:v>1.8E-5</c:v>
                </c:pt>
                <c:pt idx="32212">
                  <c:v>1.9000000000000001E-5</c:v>
                </c:pt>
                <c:pt idx="32213">
                  <c:v>1.9000000000000001E-5</c:v>
                </c:pt>
                <c:pt idx="32214">
                  <c:v>1.9000000000000001E-5</c:v>
                </c:pt>
                <c:pt idx="32215">
                  <c:v>2.0000000000000002E-5</c:v>
                </c:pt>
                <c:pt idx="32216">
                  <c:v>2.0000000000000002E-5</c:v>
                </c:pt>
                <c:pt idx="32217">
                  <c:v>2.0000000000000002E-5</c:v>
                </c:pt>
                <c:pt idx="32218">
                  <c:v>2.0999999999999999E-5</c:v>
                </c:pt>
                <c:pt idx="32219">
                  <c:v>2.0999999999999999E-5</c:v>
                </c:pt>
                <c:pt idx="32220">
                  <c:v>2.1999999999999999E-5</c:v>
                </c:pt>
                <c:pt idx="32221">
                  <c:v>2.1999999999999999E-5</c:v>
                </c:pt>
                <c:pt idx="32222">
                  <c:v>2.1999999999999999E-5</c:v>
                </c:pt>
                <c:pt idx="32223">
                  <c:v>2.3E-5</c:v>
                </c:pt>
                <c:pt idx="32224">
                  <c:v>2.3E-5</c:v>
                </c:pt>
                <c:pt idx="32225">
                  <c:v>2.3E-5</c:v>
                </c:pt>
                <c:pt idx="32226">
                  <c:v>2.4000000000000001E-5</c:v>
                </c:pt>
                <c:pt idx="32227">
                  <c:v>2.4000000000000001E-5</c:v>
                </c:pt>
                <c:pt idx="32228">
                  <c:v>2.4000000000000001E-5</c:v>
                </c:pt>
                <c:pt idx="32229">
                  <c:v>2.4000000000000001E-5</c:v>
                </c:pt>
                <c:pt idx="32230">
                  <c:v>2.5000000000000001E-5</c:v>
                </c:pt>
                <c:pt idx="32231">
                  <c:v>2.5000000000000001E-5</c:v>
                </c:pt>
                <c:pt idx="32232">
                  <c:v>2.5000000000000001E-5</c:v>
                </c:pt>
                <c:pt idx="32233">
                  <c:v>2.5000000000000001E-5</c:v>
                </c:pt>
                <c:pt idx="32234">
                  <c:v>2.5999999999999998E-5</c:v>
                </c:pt>
                <c:pt idx="32235">
                  <c:v>2.5999999999999998E-5</c:v>
                </c:pt>
                <c:pt idx="32236">
                  <c:v>2.5999999999999998E-5</c:v>
                </c:pt>
                <c:pt idx="32237">
                  <c:v>2.6999999999999999E-5</c:v>
                </c:pt>
                <c:pt idx="32238">
                  <c:v>2.6999999999999999E-5</c:v>
                </c:pt>
                <c:pt idx="32239">
                  <c:v>2.6999999999999999E-5</c:v>
                </c:pt>
                <c:pt idx="32240">
                  <c:v>2.8E-5</c:v>
                </c:pt>
                <c:pt idx="32241">
                  <c:v>2.8E-5</c:v>
                </c:pt>
                <c:pt idx="32242">
                  <c:v>2.8E-5</c:v>
                </c:pt>
                <c:pt idx="32243">
                  <c:v>2.9E-5</c:v>
                </c:pt>
                <c:pt idx="32244">
                  <c:v>2.9E-5</c:v>
                </c:pt>
                <c:pt idx="32245">
                  <c:v>3.0000000000000001E-5</c:v>
                </c:pt>
                <c:pt idx="32246">
                  <c:v>3.0000000000000001E-5</c:v>
                </c:pt>
                <c:pt idx="32247">
                  <c:v>3.1000000000000001E-5</c:v>
                </c:pt>
                <c:pt idx="32248">
                  <c:v>3.1999999999999999E-5</c:v>
                </c:pt>
                <c:pt idx="32249">
                  <c:v>3.1999999999999999E-5</c:v>
                </c:pt>
                <c:pt idx="32250">
                  <c:v>3.3000000000000003E-5</c:v>
                </c:pt>
                <c:pt idx="32251">
                  <c:v>3.4E-5</c:v>
                </c:pt>
                <c:pt idx="32252">
                  <c:v>3.4E-5</c:v>
                </c:pt>
                <c:pt idx="32253">
                  <c:v>3.4999999999999997E-5</c:v>
                </c:pt>
                <c:pt idx="32254">
                  <c:v>3.6000000000000001E-5</c:v>
                </c:pt>
                <c:pt idx="32255">
                  <c:v>3.6999999999999998E-5</c:v>
                </c:pt>
                <c:pt idx="32256">
                  <c:v>3.8000000000000002E-5</c:v>
                </c:pt>
                <c:pt idx="32257">
                  <c:v>3.8000000000000002E-5</c:v>
                </c:pt>
                <c:pt idx="32258">
                  <c:v>3.8999999999999999E-5</c:v>
                </c:pt>
                <c:pt idx="32259">
                  <c:v>4.0000000000000003E-5</c:v>
                </c:pt>
                <c:pt idx="32260">
                  <c:v>4.1E-5</c:v>
                </c:pt>
                <c:pt idx="32261">
                  <c:v>4.1E-5</c:v>
                </c:pt>
                <c:pt idx="32262">
                  <c:v>4.1999999999999998E-5</c:v>
                </c:pt>
                <c:pt idx="32263">
                  <c:v>4.3000000000000002E-5</c:v>
                </c:pt>
                <c:pt idx="32264">
                  <c:v>4.3000000000000002E-5</c:v>
                </c:pt>
                <c:pt idx="32265">
                  <c:v>4.3999999999999999E-5</c:v>
                </c:pt>
                <c:pt idx="32266">
                  <c:v>4.5000000000000003E-5</c:v>
                </c:pt>
                <c:pt idx="32267">
                  <c:v>4.5000000000000003E-5</c:v>
                </c:pt>
                <c:pt idx="32268">
                  <c:v>4.6E-5</c:v>
                </c:pt>
                <c:pt idx="32269">
                  <c:v>4.6E-5</c:v>
                </c:pt>
                <c:pt idx="32270">
                  <c:v>4.6E-5</c:v>
                </c:pt>
                <c:pt idx="32271">
                  <c:v>4.6999999999999997E-5</c:v>
                </c:pt>
                <c:pt idx="32272">
                  <c:v>4.6999999999999997E-5</c:v>
                </c:pt>
                <c:pt idx="32273">
                  <c:v>4.6999999999999997E-5</c:v>
                </c:pt>
                <c:pt idx="32274">
                  <c:v>4.6999999999999997E-5</c:v>
                </c:pt>
                <c:pt idx="32275">
                  <c:v>4.6999999999999997E-5</c:v>
                </c:pt>
                <c:pt idx="32276">
                  <c:v>4.6999999999999997E-5</c:v>
                </c:pt>
                <c:pt idx="32277">
                  <c:v>4.6999999999999997E-5</c:v>
                </c:pt>
                <c:pt idx="32278">
                  <c:v>4.6999999999999997E-5</c:v>
                </c:pt>
                <c:pt idx="32279">
                  <c:v>4.6999999999999997E-5</c:v>
                </c:pt>
                <c:pt idx="32280">
                  <c:v>4.6999999999999997E-5</c:v>
                </c:pt>
                <c:pt idx="32281">
                  <c:v>4.6E-5</c:v>
                </c:pt>
                <c:pt idx="32282">
                  <c:v>4.6E-5</c:v>
                </c:pt>
                <c:pt idx="32283">
                  <c:v>4.6E-5</c:v>
                </c:pt>
                <c:pt idx="32284">
                  <c:v>4.5000000000000003E-5</c:v>
                </c:pt>
                <c:pt idx="32285">
                  <c:v>4.5000000000000003E-5</c:v>
                </c:pt>
                <c:pt idx="32286">
                  <c:v>4.3999999999999999E-5</c:v>
                </c:pt>
                <c:pt idx="32287">
                  <c:v>4.3000000000000002E-5</c:v>
                </c:pt>
                <c:pt idx="32288">
                  <c:v>4.3000000000000002E-5</c:v>
                </c:pt>
                <c:pt idx="32289">
                  <c:v>4.1999999999999998E-5</c:v>
                </c:pt>
                <c:pt idx="32290">
                  <c:v>4.1E-5</c:v>
                </c:pt>
                <c:pt idx="32291">
                  <c:v>4.1E-5</c:v>
                </c:pt>
                <c:pt idx="32292">
                  <c:v>4.0000000000000003E-5</c:v>
                </c:pt>
                <c:pt idx="32293">
                  <c:v>3.8999999999999999E-5</c:v>
                </c:pt>
                <c:pt idx="32294">
                  <c:v>3.8000000000000002E-5</c:v>
                </c:pt>
                <c:pt idx="32295">
                  <c:v>3.8000000000000002E-5</c:v>
                </c:pt>
                <c:pt idx="32296">
                  <c:v>3.6999999999999998E-5</c:v>
                </c:pt>
                <c:pt idx="32297">
                  <c:v>3.6000000000000001E-5</c:v>
                </c:pt>
                <c:pt idx="32298">
                  <c:v>3.4999999999999997E-5</c:v>
                </c:pt>
                <c:pt idx="32299">
                  <c:v>3.4E-5</c:v>
                </c:pt>
                <c:pt idx="32300">
                  <c:v>3.3000000000000003E-5</c:v>
                </c:pt>
                <c:pt idx="32301">
                  <c:v>3.3000000000000003E-5</c:v>
                </c:pt>
                <c:pt idx="32302">
                  <c:v>3.1999999999999999E-5</c:v>
                </c:pt>
                <c:pt idx="32303">
                  <c:v>3.1000000000000001E-5</c:v>
                </c:pt>
                <c:pt idx="32304">
                  <c:v>3.0000000000000001E-5</c:v>
                </c:pt>
                <c:pt idx="32305">
                  <c:v>3.0000000000000001E-5</c:v>
                </c:pt>
                <c:pt idx="32306">
                  <c:v>2.9E-5</c:v>
                </c:pt>
                <c:pt idx="32307">
                  <c:v>2.8E-5</c:v>
                </c:pt>
                <c:pt idx="32308">
                  <c:v>2.8E-5</c:v>
                </c:pt>
                <c:pt idx="32309">
                  <c:v>2.6999999999999999E-5</c:v>
                </c:pt>
                <c:pt idx="32310">
                  <c:v>2.6999999999999999E-5</c:v>
                </c:pt>
                <c:pt idx="32311">
                  <c:v>2.5999999999999998E-5</c:v>
                </c:pt>
                <c:pt idx="32312">
                  <c:v>2.5999999999999998E-5</c:v>
                </c:pt>
                <c:pt idx="32313">
                  <c:v>2.5999999999999998E-5</c:v>
                </c:pt>
                <c:pt idx="32314">
                  <c:v>2.5000000000000001E-5</c:v>
                </c:pt>
                <c:pt idx="32315">
                  <c:v>2.5000000000000001E-5</c:v>
                </c:pt>
                <c:pt idx="32316">
                  <c:v>2.5000000000000001E-5</c:v>
                </c:pt>
                <c:pt idx="32317">
                  <c:v>2.5000000000000001E-5</c:v>
                </c:pt>
                <c:pt idx="32318">
                  <c:v>2.5000000000000001E-5</c:v>
                </c:pt>
                <c:pt idx="32319">
                  <c:v>2.5000000000000001E-5</c:v>
                </c:pt>
                <c:pt idx="32320">
                  <c:v>2.5000000000000001E-5</c:v>
                </c:pt>
                <c:pt idx="32321">
                  <c:v>2.5000000000000001E-5</c:v>
                </c:pt>
                <c:pt idx="32322">
                  <c:v>2.4000000000000001E-5</c:v>
                </c:pt>
                <c:pt idx="32323">
                  <c:v>2.4000000000000001E-5</c:v>
                </c:pt>
                <c:pt idx="32324">
                  <c:v>2.5000000000000001E-5</c:v>
                </c:pt>
                <c:pt idx="32325">
                  <c:v>2.5000000000000001E-5</c:v>
                </c:pt>
                <c:pt idx="32326">
                  <c:v>2.5000000000000001E-5</c:v>
                </c:pt>
                <c:pt idx="32327">
                  <c:v>2.5000000000000001E-5</c:v>
                </c:pt>
                <c:pt idx="32328">
                  <c:v>2.5000000000000001E-5</c:v>
                </c:pt>
                <c:pt idx="32329">
                  <c:v>2.5000000000000001E-5</c:v>
                </c:pt>
                <c:pt idx="32330">
                  <c:v>2.5000000000000001E-5</c:v>
                </c:pt>
                <c:pt idx="32331">
                  <c:v>2.5000000000000001E-5</c:v>
                </c:pt>
                <c:pt idx="32332">
                  <c:v>2.5000000000000001E-5</c:v>
                </c:pt>
                <c:pt idx="32333">
                  <c:v>2.5000000000000001E-5</c:v>
                </c:pt>
                <c:pt idx="32334">
                  <c:v>2.5000000000000001E-5</c:v>
                </c:pt>
                <c:pt idx="32335">
                  <c:v>2.5000000000000001E-5</c:v>
                </c:pt>
                <c:pt idx="32336">
                  <c:v>2.5000000000000001E-5</c:v>
                </c:pt>
                <c:pt idx="32337">
                  <c:v>2.5999999999999998E-5</c:v>
                </c:pt>
                <c:pt idx="32338">
                  <c:v>2.5999999999999998E-5</c:v>
                </c:pt>
                <c:pt idx="32339">
                  <c:v>2.5999999999999998E-5</c:v>
                </c:pt>
                <c:pt idx="32340">
                  <c:v>2.5999999999999998E-5</c:v>
                </c:pt>
                <c:pt idx="32341">
                  <c:v>2.5999999999999998E-5</c:v>
                </c:pt>
                <c:pt idx="32342">
                  <c:v>2.5999999999999998E-5</c:v>
                </c:pt>
                <c:pt idx="32343">
                  <c:v>2.5999999999999998E-5</c:v>
                </c:pt>
                <c:pt idx="32344">
                  <c:v>2.6999999999999999E-5</c:v>
                </c:pt>
                <c:pt idx="32345">
                  <c:v>2.6999999999999999E-5</c:v>
                </c:pt>
                <c:pt idx="32346">
                  <c:v>2.6999999999999999E-5</c:v>
                </c:pt>
                <c:pt idx="32347">
                  <c:v>2.6999999999999999E-5</c:v>
                </c:pt>
                <c:pt idx="32348">
                  <c:v>2.6999999999999999E-5</c:v>
                </c:pt>
                <c:pt idx="32349">
                  <c:v>2.8E-5</c:v>
                </c:pt>
                <c:pt idx="32350">
                  <c:v>2.8E-5</c:v>
                </c:pt>
                <c:pt idx="32351">
                  <c:v>2.8E-5</c:v>
                </c:pt>
                <c:pt idx="32352">
                  <c:v>2.8E-5</c:v>
                </c:pt>
                <c:pt idx="32353">
                  <c:v>2.9E-5</c:v>
                </c:pt>
                <c:pt idx="32354">
                  <c:v>2.9E-5</c:v>
                </c:pt>
                <c:pt idx="32355">
                  <c:v>2.9E-5</c:v>
                </c:pt>
                <c:pt idx="32356">
                  <c:v>2.9E-5</c:v>
                </c:pt>
                <c:pt idx="32357">
                  <c:v>3.0000000000000001E-5</c:v>
                </c:pt>
                <c:pt idx="32358">
                  <c:v>3.0000000000000001E-5</c:v>
                </c:pt>
                <c:pt idx="32359">
                  <c:v>3.0000000000000001E-5</c:v>
                </c:pt>
                <c:pt idx="32360">
                  <c:v>3.1000000000000001E-5</c:v>
                </c:pt>
                <c:pt idx="32361">
                  <c:v>3.1000000000000001E-5</c:v>
                </c:pt>
                <c:pt idx="32362">
                  <c:v>3.1000000000000001E-5</c:v>
                </c:pt>
                <c:pt idx="32363">
                  <c:v>3.1999999999999999E-5</c:v>
                </c:pt>
                <c:pt idx="32364">
                  <c:v>3.1999999999999999E-5</c:v>
                </c:pt>
                <c:pt idx="32365">
                  <c:v>3.3000000000000003E-5</c:v>
                </c:pt>
                <c:pt idx="32366">
                  <c:v>3.3000000000000003E-5</c:v>
                </c:pt>
                <c:pt idx="32367">
                  <c:v>3.4E-5</c:v>
                </c:pt>
                <c:pt idx="32368">
                  <c:v>3.4E-5</c:v>
                </c:pt>
                <c:pt idx="32369">
                  <c:v>3.4E-5</c:v>
                </c:pt>
                <c:pt idx="32370">
                  <c:v>3.4999999999999997E-5</c:v>
                </c:pt>
                <c:pt idx="32371">
                  <c:v>3.4999999999999997E-5</c:v>
                </c:pt>
                <c:pt idx="32372">
                  <c:v>3.6000000000000001E-5</c:v>
                </c:pt>
                <c:pt idx="32373">
                  <c:v>3.6000000000000001E-5</c:v>
                </c:pt>
                <c:pt idx="32374">
                  <c:v>3.6999999999999998E-5</c:v>
                </c:pt>
                <c:pt idx="32375">
                  <c:v>3.6999999999999998E-5</c:v>
                </c:pt>
                <c:pt idx="32376">
                  <c:v>3.8000000000000002E-5</c:v>
                </c:pt>
                <c:pt idx="32377">
                  <c:v>3.8000000000000002E-5</c:v>
                </c:pt>
                <c:pt idx="32378">
                  <c:v>3.8999999999999999E-5</c:v>
                </c:pt>
                <c:pt idx="32379">
                  <c:v>3.8999999999999999E-5</c:v>
                </c:pt>
                <c:pt idx="32380">
                  <c:v>4.0000000000000003E-5</c:v>
                </c:pt>
                <c:pt idx="32381">
                  <c:v>4.0000000000000003E-5</c:v>
                </c:pt>
                <c:pt idx="32382">
                  <c:v>4.0000000000000003E-5</c:v>
                </c:pt>
                <c:pt idx="32383">
                  <c:v>4.1E-5</c:v>
                </c:pt>
                <c:pt idx="32384">
                  <c:v>4.1E-5</c:v>
                </c:pt>
                <c:pt idx="32385">
                  <c:v>4.1E-5</c:v>
                </c:pt>
                <c:pt idx="32386">
                  <c:v>4.1999999999999998E-5</c:v>
                </c:pt>
                <c:pt idx="32387">
                  <c:v>4.1999999999999998E-5</c:v>
                </c:pt>
                <c:pt idx="32388">
                  <c:v>4.1999999999999998E-5</c:v>
                </c:pt>
                <c:pt idx="32389">
                  <c:v>4.1999999999999998E-5</c:v>
                </c:pt>
                <c:pt idx="32390">
                  <c:v>4.1999999999999998E-5</c:v>
                </c:pt>
                <c:pt idx="32391">
                  <c:v>4.1999999999999998E-5</c:v>
                </c:pt>
                <c:pt idx="32392">
                  <c:v>4.1999999999999998E-5</c:v>
                </c:pt>
                <c:pt idx="32393">
                  <c:v>4.1999999999999998E-5</c:v>
                </c:pt>
                <c:pt idx="32394">
                  <c:v>4.1999999999999998E-5</c:v>
                </c:pt>
                <c:pt idx="32395">
                  <c:v>4.1999999999999998E-5</c:v>
                </c:pt>
                <c:pt idx="32396">
                  <c:v>4.1999999999999998E-5</c:v>
                </c:pt>
                <c:pt idx="32397">
                  <c:v>4.1999999999999998E-5</c:v>
                </c:pt>
                <c:pt idx="32398">
                  <c:v>4.1E-5</c:v>
                </c:pt>
                <c:pt idx="32399">
                  <c:v>4.1E-5</c:v>
                </c:pt>
                <c:pt idx="32400">
                  <c:v>4.1E-5</c:v>
                </c:pt>
                <c:pt idx="32401">
                  <c:v>4.0000000000000003E-5</c:v>
                </c:pt>
                <c:pt idx="32402">
                  <c:v>4.0000000000000003E-5</c:v>
                </c:pt>
                <c:pt idx="32403">
                  <c:v>3.8999999999999999E-5</c:v>
                </c:pt>
                <c:pt idx="32404">
                  <c:v>3.8000000000000002E-5</c:v>
                </c:pt>
                <c:pt idx="32405">
                  <c:v>3.8000000000000002E-5</c:v>
                </c:pt>
                <c:pt idx="32406">
                  <c:v>3.6999999999999998E-5</c:v>
                </c:pt>
                <c:pt idx="32407">
                  <c:v>3.6000000000000001E-5</c:v>
                </c:pt>
                <c:pt idx="32408">
                  <c:v>3.4999999999999997E-5</c:v>
                </c:pt>
                <c:pt idx="32409">
                  <c:v>3.4999999999999997E-5</c:v>
                </c:pt>
                <c:pt idx="32410">
                  <c:v>3.4E-5</c:v>
                </c:pt>
                <c:pt idx="32411">
                  <c:v>3.3000000000000003E-5</c:v>
                </c:pt>
                <c:pt idx="32412">
                  <c:v>3.1999999999999999E-5</c:v>
                </c:pt>
                <c:pt idx="32413">
                  <c:v>3.1000000000000001E-5</c:v>
                </c:pt>
                <c:pt idx="32414">
                  <c:v>3.0000000000000001E-5</c:v>
                </c:pt>
                <c:pt idx="32415">
                  <c:v>2.9E-5</c:v>
                </c:pt>
                <c:pt idx="32416">
                  <c:v>2.8E-5</c:v>
                </c:pt>
                <c:pt idx="32417">
                  <c:v>2.6999999999999999E-5</c:v>
                </c:pt>
                <c:pt idx="32418">
                  <c:v>2.5999999999999998E-5</c:v>
                </c:pt>
                <c:pt idx="32419">
                  <c:v>2.5000000000000001E-5</c:v>
                </c:pt>
                <c:pt idx="32420">
                  <c:v>2.4000000000000001E-5</c:v>
                </c:pt>
                <c:pt idx="32421">
                  <c:v>2.3E-5</c:v>
                </c:pt>
                <c:pt idx="32422">
                  <c:v>2.1999999999999999E-5</c:v>
                </c:pt>
                <c:pt idx="32423">
                  <c:v>2.0999999999999999E-5</c:v>
                </c:pt>
                <c:pt idx="32424">
                  <c:v>2.0000000000000002E-5</c:v>
                </c:pt>
                <c:pt idx="32425">
                  <c:v>1.9000000000000001E-5</c:v>
                </c:pt>
                <c:pt idx="32426">
                  <c:v>1.9000000000000001E-5</c:v>
                </c:pt>
                <c:pt idx="32427">
                  <c:v>1.8E-5</c:v>
                </c:pt>
                <c:pt idx="32428">
                  <c:v>1.8E-5</c:v>
                </c:pt>
                <c:pt idx="32429">
                  <c:v>1.7E-5</c:v>
                </c:pt>
                <c:pt idx="32430">
                  <c:v>1.7E-5</c:v>
                </c:pt>
                <c:pt idx="32431">
                  <c:v>1.5999999999999999E-5</c:v>
                </c:pt>
                <c:pt idx="32432">
                  <c:v>1.5999999999999999E-5</c:v>
                </c:pt>
                <c:pt idx="32433">
                  <c:v>1.5999999999999999E-5</c:v>
                </c:pt>
                <c:pt idx="32434">
                  <c:v>1.5999999999999999E-5</c:v>
                </c:pt>
                <c:pt idx="32435">
                  <c:v>1.5999999999999999E-5</c:v>
                </c:pt>
                <c:pt idx="32436">
                  <c:v>1.5999999999999999E-5</c:v>
                </c:pt>
                <c:pt idx="32437">
                  <c:v>1.5999999999999999E-5</c:v>
                </c:pt>
                <c:pt idx="32438">
                  <c:v>1.7E-5</c:v>
                </c:pt>
                <c:pt idx="32439">
                  <c:v>1.7E-5</c:v>
                </c:pt>
                <c:pt idx="32440">
                  <c:v>1.7E-5</c:v>
                </c:pt>
                <c:pt idx="32441">
                  <c:v>1.8E-5</c:v>
                </c:pt>
                <c:pt idx="32442">
                  <c:v>1.8E-5</c:v>
                </c:pt>
                <c:pt idx="32443">
                  <c:v>1.9000000000000001E-5</c:v>
                </c:pt>
                <c:pt idx="32444">
                  <c:v>1.9000000000000001E-5</c:v>
                </c:pt>
                <c:pt idx="32445">
                  <c:v>1.9000000000000001E-5</c:v>
                </c:pt>
                <c:pt idx="32446">
                  <c:v>2.0000000000000002E-5</c:v>
                </c:pt>
                <c:pt idx="32447">
                  <c:v>2.0000000000000002E-5</c:v>
                </c:pt>
                <c:pt idx="32448">
                  <c:v>2.0999999999999999E-5</c:v>
                </c:pt>
                <c:pt idx="32449">
                  <c:v>2.0999999999999999E-5</c:v>
                </c:pt>
                <c:pt idx="32450">
                  <c:v>2.0999999999999999E-5</c:v>
                </c:pt>
                <c:pt idx="32451">
                  <c:v>2.1999999999999999E-5</c:v>
                </c:pt>
                <c:pt idx="32452">
                  <c:v>2.1999999999999999E-5</c:v>
                </c:pt>
                <c:pt idx="32453">
                  <c:v>2.1999999999999999E-5</c:v>
                </c:pt>
                <c:pt idx="32454">
                  <c:v>2.3E-5</c:v>
                </c:pt>
                <c:pt idx="32455">
                  <c:v>2.3E-5</c:v>
                </c:pt>
                <c:pt idx="32456">
                  <c:v>2.3E-5</c:v>
                </c:pt>
                <c:pt idx="32457">
                  <c:v>2.3E-5</c:v>
                </c:pt>
                <c:pt idx="32458">
                  <c:v>2.3E-5</c:v>
                </c:pt>
                <c:pt idx="32459">
                  <c:v>2.4000000000000001E-5</c:v>
                </c:pt>
                <c:pt idx="32460">
                  <c:v>2.4000000000000001E-5</c:v>
                </c:pt>
                <c:pt idx="32461">
                  <c:v>2.4000000000000001E-5</c:v>
                </c:pt>
                <c:pt idx="32462">
                  <c:v>2.4000000000000001E-5</c:v>
                </c:pt>
                <c:pt idx="32463">
                  <c:v>2.4000000000000001E-5</c:v>
                </c:pt>
                <c:pt idx="32464">
                  <c:v>2.4000000000000001E-5</c:v>
                </c:pt>
                <c:pt idx="32465">
                  <c:v>2.5000000000000001E-5</c:v>
                </c:pt>
                <c:pt idx="32466">
                  <c:v>2.5000000000000001E-5</c:v>
                </c:pt>
                <c:pt idx="32467">
                  <c:v>2.5000000000000001E-5</c:v>
                </c:pt>
                <c:pt idx="32468">
                  <c:v>2.5000000000000001E-5</c:v>
                </c:pt>
                <c:pt idx="32469">
                  <c:v>2.5999999999999998E-5</c:v>
                </c:pt>
                <c:pt idx="32470">
                  <c:v>2.5999999999999998E-5</c:v>
                </c:pt>
                <c:pt idx="32471">
                  <c:v>2.5999999999999998E-5</c:v>
                </c:pt>
                <c:pt idx="32472">
                  <c:v>2.6999999999999999E-5</c:v>
                </c:pt>
                <c:pt idx="32473">
                  <c:v>2.6999999999999999E-5</c:v>
                </c:pt>
                <c:pt idx="32474">
                  <c:v>2.6999999999999999E-5</c:v>
                </c:pt>
                <c:pt idx="32475">
                  <c:v>2.8E-5</c:v>
                </c:pt>
                <c:pt idx="32476">
                  <c:v>2.8E-5</c:v>
                </c:pt>
                <c:pt idx="32477">
                  <c:v>2.9E-5</c:v>
                </c:pt>
                <c:pt idx="32478">
                  <c:v>2.9E-5</c:v>
                </c:pt>
                <c:pt idx="32479">
                  <c:v>3.0000000000000001E-5</c:v>
                </c:pt>
                <c:pt idx="32480">
                  <c:v>3.0000000000000001E-5</c:v>
                </c:pt>
                <c:pt idx="32481">
                  <c:v>3.1000000000000001E-5</c:v>
                </c:pt>
                <c:pt idx="32482">
                  <c:v>3.1000000000000001E-5</c:v>
                </c:pt>
                <c:pt idx="32483">
                  <c:v>3.1999999999999999E-5</c:v>
                </c:pt>
                <c:pt idx="32484">
                  <c:v>3.1999999999999999E-5</c:v>
                </c:pt>
                <c:pt idx="32485">
                  <c:v>3.3000000000000003E-5</c:v>
                </c:pt>
                <c:pt idx="32486">
                  <c:v>3.3000000000000003E-5</c:v>
                </c:pt>
                <c:pt idx="32487">
                  <c:v>3.3000000000000003E-5</c:v>
                </c:pt>
                <c:pt idx="32488">
                  <c:v>3.4E-5</c:v>
                </c:pt>
                <c:pt idx="32489">
                  <c:v>3.4E-5</c:v>
                </c:pt>
                <c:pt idx="32490">
                  <c:v>3.4999999999999997E-5</c:v>
                </c:pt>
                <c:pt idx="32491">
                  <c:v>3.4999999999999997E-5</c:v>
                </c:pt>
                <c:pt idx="32492">
                  <c:v>3.4999999999999997E-5</c:v>
                </c:pt>
                <c:pt idx="32493">
                  <c:v>3.4999999999999997E-5</c:v>
                </c:pt>
                <c:pt idx="32494">
                  <c:v>3.6000000000000001E-5</c:v>
                </c:pt>
                <c:pt idx="32495">
                  <c:v>3.6000000000000001E-5</c:v>
                </c:pt>
                <c:pt idx="32496">
                  <c:v>3.6000000000000001E-5</c:v>
                </c:pt>
                <c:pt idx="32497">
                  <c:v>3.6000000000000001E-5</c:v>
                </c:pt>
                <c:pt idx="32498">
                  <c:v>3.6000000000000001E-5</c:v>
                </c:pt>
                <c:pt idx="32499">
                  <c:v>3.6000000000000001E-5</c:v>
                </c:pt>
                <c:pt idx="32500">
                  <c:v>3.6000000000000001E-5</c:v>
                </c:pt>
                <c:pt idx="32501">
                  <c:v>3.6000000000000001E-5</c:v>
                </c:pt>
                <c:pt idx="32502">
                  <c:v>3.6000000000000001E-5</c:v>
                </c:pt>
                <c:pt idx="32503">
                  <c:v>3.4999999999999997E-5</c:v>
                </c:pt>
                <c:pt idx="32504">
                  <c:v>3.4999999999999997E-5</c:v>
                </c:pt>
                <c:pt idx="32505">
                  <c:v>3.4999999999999997E-5</c:v>
                </c:pt>
                <c:pt idx="32506">
                  <c:v>3.4E-5</c:v>
                </c:pt>
                <c:pt idx="32507">
                  <c:v>3.4E-5</c:v>
                </c:pt>
                <c:pt idx="32508">
                  <c:v>3.4E-5</c:v>
                </c:pt>
                <c:pt idx="32509">
                  <c:v>3.3000000000000003E-5</c:v>
                </c:pt>
                <c:pt idx="32510">
                  <c:v>3.3000000000000003E-5</c:v>
                </c:pt>
                <c:pt idx="32511">
                  <c:v>3.1999999999999999E-5</c:v>
                </c:pt>
                <c:pt idx="32512">
                  <c:v>3.1000000000000001E-5</c:v>
                </c:pt>
                <c:pt idx="32513">
                  <c:v>3.1000000000000001E-5</c:v>
                </c:pt>
                <c:pt idx="32514">
                  <c:v>3.0000000000000001E-5</c:v>
                </c:pt>
                <c:pt idx="32515">
                  <c:v>2.9E-5</c:v>
                </c:pt>
                <c:pt idx="32516">
                  <c:v>2.8E-5</c:v>
                </c:pt>
                <c:pt idx="32517">
                  <c:v>2.8E-5</c:v>
                </c:pt>
                <c:pt idx="32518">
                  <c:v>2.6999999999999999E-5</c:v>
                </c:pt>
                <c:pt idx="32519">
                  <c:v>2.5999999999999998E-5</c:v>
                </c:pt>
                <c:pt idx="32520">
                  <c:v>2.5000000000000001E-5</c:v>
                </c:pt>
                <c:pt idx="32521">
                  <c:v>2.4000000000000001E-5</c:v>
                </c:pt>
                <c:pt idx="32522">
                  <c:v>2.3E-5</c:v>
                </c:pt>
                <c:pt idx="32523">
                  <c:v>2.1999999999999999E-5</c:v>
                </c:pt>
                <c:pt idx="32524">
                  <c:v>2.0999999999999999E-5</c:v>
                </c:pt>
                <c:pt idx="32525">
                  <c:v>2.0999999999999999E-5</c:v>
                </c:pt>
                <c:pt idx="32526">
                  <c:v>2.0000000000000002E-5</c:v>
                </c:pt>
                <c:pt idx="32527">
                  <c:v>1.9000000000000001E-5</c:v>
                </c:pt>
                <c:pt idx="32528">
                  <c:v>1.8E-5</c:v>
                </c:pt>
                <c:pt idx="32529">
                  <c:v>1.7E-5</c:v>
                </c:pt>
                <c:pt idx="32530">
                  <c:v>1.5999999999999999E-5</c:v>
                </c:pt>
                <c:pt idx="32531">
                  <c:v>1.5E-5</c:v>
                </c:pt>
                <c:pt idx="32532">
                  <c:v>1.4E-5</c:v>
                </c:pt>
                <c:pt idx="32533">
                  <c:v>1.2999999999999999E-5</c:v>
                </c:pt>
                <c:pt idx="32534">
                  <c:v>1.2999999999999999E-5</c:v>
                </c:pt>
                <c:pt idx="32535">
                  <c:v>1.2E-5</c:v>
                </c:pt>
                <c:pt idx="32536">
                  <c:v>1.2E-5</c:v>
                </c:pt>
                <c:pt idx="32537">
                  <c:v>1.2E-5</c:v>
                </c:pt>
                <c:pt idx="32538">
                  <c:v>1.2E-5</c:v>
                </c:pt>
                <c:pt idx="32539">
                  <c:v>1.2E-5</c:v>
                </c:pt>
                <c:pt idx="32540">
                  <c:v>1.2E-5</c:v>
                </c:pt>
                <c:pt idx="32541">
                  <c:v>1.2E-5</c:v>
                </c:pt>
                <c:pt idx="32542">
                  <c:v>1.2999999999999999E-5</c:v>
                </c:pt>
                <c:pt idx="32543">
                  <c:v>1.4E-5</c:v>
                </c:pt>
                <c:pt idx="32544">
                  <c:v>1.4E-5</c:v>
                </c:pt>
                <c:pt idx="32545">
                  <c:v>1.5E-5</c:v>
                </c:pt>
                <c:pt idx="32546">
                  <c:v>1.5999999999999999E-5</c:v>
                </c:pt>
                <c:pt idx="32547">
                  <c:v>1.7E-5</c:v>
                </c:pt>
                <c:pt idx="32548">
                  <c:v>1.8E-5</c:v>
                </c:pt>
                <c:pt idx="32549">
                  <c:v>2.0000000000000002E-5</c:v>
                </c:pt>
                <c:pt idx="32550">
                  <c:v>2.0999999999999999E-5</c:v>
                </c:pt>
                <c:pt idx="32551">
                  <c:v>2.1999999999999999E-5</c:v>
                </c:pt>
                <c:pt idx="32552">
                  <c:v>2.3E-5</c:v>
                </c:pt>
                <c:pt idx="32553">
                  <c:v>2.4000000000000001E-5</c:v>
                </c:pt>
                <c:pt idx="32554">
                  <c:v>2.5000000000000001E-5</c:v>
                </c:pt>
                <c:pt idx="32555">
                  <c:v>2.5999999999999998E-5</c:v>
                </c:pt>
                <c:pt idx="32556">
                  <c:v>2.6999999999999999E-5</c:v>
                </c:pt>
                <c:pt idx="32557">
                  <c:v>2.8E-5</c:v>
                </c:pt>
                <c:pt idx="32558">
                  <c:v>3.0000000000000001E-5</c:v>
                </c:pt>
                <c:pt idx="32559">
                  <c:v>3.1000000000000001E-5</c:v>
                </c:pt>
                <c:pt idx="32560">
                  <c:v>3.1999999999999999E-5</c:v>
                </c:pt>
                <c:pt idx="32561">
                  <c:v>3.1999999999999999E-5</c:v>
                </c:pt>
                <c:pt idx="32562">
                  <c:v>3.3000000000000003E-5</c:v>
                </c:pt>
                <c:pt idx="32563">
                  <c:v>3.4E-5</c:v>
                </c:pt>
                <c:pt idx="32564">
                  <c:v>3.4999999999999997E-5</c:v>
                </c:pt>
                <c:pt idx="32565">
                  <c:v>3.6000000000000001E-5</c:v>
                </c:pt>
                <c:pt idx="32566">
                  <c:v>3.6999999999999998E-5</c:v>
                </c:pt>
                <c:pt idx="32567">
                  <c:v>3.6999999999999998E-5</c:v>
                </c:pt>
                <c:pt idx="32568">
                  <c:v>3.8000000000000002E-5</c:v>
                </c:pt>
                <c:pt idx="32569">
                  <c:v>3.8000000000000002E-5</c:v>
                </c:pt>
                <c:pt idx="32570">
                  <c:v>3.8999999999999999E-5</c:v>
                </c:pt>
                <c:pt idx="32571">
                  <c:v>3.8999999999999999E-5</c:v>
                </c:pt>
                <c:pt idx="32572">
                  <c:v>4.0000000000000003E-5</c:v>
                </c:pt>
                <c:pt idx="32573">
                  <c:v>4.0000000000000003E-5</c:v>
                </c:pt>
                <c:pt idx="32574">
                  <c:v>4.0000000000000003E-5</c:v>
                </c:pt>
                <c:pt idx="32575">
                  <c:v>4.1E-5</c:v>
                </c:pt>
                <c:pt idx="32576">
                  <c:v>4.1E-5</c:v>
                </c:pt>
                <c:pt idx="32577">
                  <c:v>4.1E-5</c:v>
                </c:pt>
                <c:pt idx="32578">
                  <c:v>4.1E-5</c:v>
                </c:pt>
                <c:pt idx="32579">
                  <c:v>4.1E-5</c:v>
                </c:pt>
                <c:pt idx="32580">
                  <c:v>4.1E-5</c:v>
                </c:pt>
                <c:pt idx="32581">
                  <c:v>4.1E-5</c:v>
                </c:pt>
                <c:pt idx="32582">
                  <c:v>4.1E-5</c:v>
                </c:pt>
                <c:pt idx="32583">
                  <c:v>4.0000000000000003E-5</c:v>
                </c:pt>
                <c:pt idx="32584">
                  <c:v>4.0000000000000003E-5</c:v>
                </c:pt>
                <c:pt idx="32585">
                  <c:v>4.0000000000000003E-5</c:v>
                </c:pt>
                <c:pt idx="32586">
                  <c:v>3.8999999999999999E-5</c:v>
                </c:pt>
                <c:pt idx="32587">
                  <c:v>3.8999999999999999E-5</c:v>
                </c:pt>
                <c:pt idx="32588">
                  <c:v>3.8999999999999999E-5</c:v>
                </c:pt>
                <c:pt idx="32589">
                  <c:v>3.8000000000000002E-5</c:v>
                </c:pt>
                <c:pt idx="32590">
                  <c:v>3.8000000000000002E-5</c:v>
                </c:pt>
                <c:pt idx="32591">
                  <c:v>3.6999999999999998E-5</c:v>
                </c:pt>
                <c:pt idx="32592">
                  <c:v>3.6000000000000001E-5</c:v>
                </c:pt>
                <c:pt idx="32593">
                  <c:v>3.6000000000000001E-5</c:v>
                </c:pt>
                <c:pt idx="32594">
                  <c:v>3.4999999999999997E-5</c:v>
                </c:pt>
                <c:pt idx="32595">
                  <c:v>3.4E-5</c:v>
                </c:pt>
                <c:pt idx="32596">
                  <c:v>3.4E-5</c:v>
                </c:pt>
                <c:pt idx="32597">
                  <c:v>3.3000000000000003E-5</c:v>
                </c:pt>
                <c:pt idx="32598">
                  <c:v>3.1999999999999999E-5</c:v>
                </c:pt>
                <c:pt idx="32599">
                  <c:v>3.1999999999999999E-5</c:v>
                </c:pt>
                <c:pt idx="32600">
                  <c:v>3.1000000000000001E-5</c:v>
                </c:pt>
                <c:pt idx="32601">
                  <c:v>3.0000000000000001E-5</c:v>
                </c:pt>
                <c:pt idx="32602">
                  <c:v>2.9E-5</c:v>
                </c:pt>
                <c:pt idx="32603">
                  <c:v>2.9E-5</c:v>
                </c:pt>
                <c:pt idx="32604">
                  <c:v>2.8E-5</c:v>
                </c:pt>
                <c:pt idx="32605">
                  <c:v>2.6999999999999999E-5</c:v>
                </c:pt>
                <c:pt idx="32606">
                  <c:v>2.6999999999999999E-5</c:v>
                </c:pt>
                <c:pt idx="32607">
                  <c:v>2.5999999999999998E-5</c:v>
                </c:pt>
                <c:pt idx="32608">
                  <c:v>2.5000000000000001E-5</c:v>
                </c:pt>
                <c:pt idx="32609">
                  <c:v>2.5000000000000001E-5</c:v>
                </c:pt>
                <c:pt idx="32610">
                  <c:v>2.4000000000000001E-5</c:v>
                </c:pt>
                <c:pt idx="32611">
                  <c:v>2.4000000000000001E-5</c:v>
                </c:pt>
                <c:pt idx="32612">
                  <c:v>2.3E-5</c:v>
                </c:pt>
                <c:pt idx="32613">
                  <c:v>2.3E-5</c:v>
                </c:pt>
                <c:pt idx="32614">
                  <c:v>2.3E-5</c:v>
                </c:pt>
                <c:pt idx="32615">
                  <c:v>2.3E-5</c:v>
                </c:pt>
                <c:pt idx="32616">
                  <c:v>2.1999999999999999E-5</c:v>
                </c:pt>
                <c:pt idx="32617">
                  <c:v>2.1999999999999999E-5</c:v>
                </c:pt>
                <c:pt idx="32618">
                  <c:v>2.1999999999999999E-5</c:v>
                </c:pt>
                <c:pt idx="32619">
                  <c:v>2.1999999999999999E-5</c:v>
                </c:pt>
                <c:pt idx="32620">
                  <c:v>2.3E-5</c:v>
                </c:pt>
                <c:pt idx="32621">
                  <c:v>2.3E-5</c:v>
                </c:pt>
                <c:pt idx="32622">
                  <c:v>2.3E-5</c:v>
                </c:pt>
                <c:pt idx="32623">
                  <c:v>2.3E-5</c:v>
                </c:pt>
                <c:pt idx="32624">
                  <c:v>2.4000000000000001E-5</c:v>
                </c:pt>
                <c:pt idx="32625">
                  <c:v>2.4000000000000001E-5</c:v>
                </c:pt>
                <c:pt idx="32626">
                  <c:v>2.5000000000000001E-5</c:v>
                </c:pt>
                <c:pt idx="32627">
                  <c:v>2.5000000000000001E-5</c:v>
                </c:pt>
                <c:pt idx="32628">
                  <c:v>2.5999999999999998E-5</c:v>
                </c:pt>
                <c:pt idx="32629">
                  <c:v>2.6999999999999999E-5</c:v>
                </c:pt>
                <c:pt idx="32630">
                  <c:v>2.6999999999999999E-5</c:v>
                </c:pt>
                <c:pt idx="32631">
                  <c:v>2.8E-5</c:v>
                </c:pt>
                <c:pt idx="32632">
                  <c:v>2.9E-5</c:v>
                </c:pt>
                <c:pt idx="32633">
                  <c:v>2.9E-5</c:v>
                </c:pt>
                <c:pt idx="32634">
                  <c:v>3.0000000000000001E-5</c:v>
                </c:pt>
                <c:pt idx="32635">
                  <c:v>3.1000000000000001E-5</c:v>
                </c:pt>
                <c:pt idx="32636">
                  <c:v>3.1000000000000001E-5</c:v>
                </c:pt>
                <c:pt idx="32637">
                  <c:v>3.1999999999999999E-5</c:v>
                </c:pt>
                <c:pt idx="32638">
                  <c:v>3.3000000000000003E-5</c:v>
                </c:pt>
                <c:pt idx="32639">
                  <c:v>3.3000000000000003E-5</c:v>
                </c:pt>
                <c:pt idx="32640">
                  <c:v>3.4E-5</c:v>
                </c:pt>
                <c:pt idx="32641">
                  <c:v>3.4999999999999997E-5</c:v>
                </c:pt>
                <c:pt idx="32642">
                  <c:v>3.4999999999999997E-5</c:v>
                </c:pt>
                <c:pt idx="32643">
                  <c:v>3.6000000000000001E-5</c:v>
                </c:pt>
                <c:pt idx="32644">
                  <c:v>3.6999999999999998E-5</c:v>
                </c:pt>
                <c:pt idx="32645">
                  <c:v>3.6999999999999998E-5</c:v>
                </c:pt>
                <c:pt idx="32646">
                  <c:v>3.8000000000000002E-5</c:v>
                </c:pt>
                <c:pt idx="32647">
                  <c:v>3.8000000000000002E-5</c:v>
                </c:pt>
                <c:pt idx="32648">
                  <c:v>3.8999999999999999E-5</c:v>
                </c:pt>
                <c:pt idx="32649">
                  <c:v>3.8999999999999999E-5</c:v>
                </c:pt>
                <c:pt idx="32650">
                  <c:v>3.8999999999999999E-5</c:v>
                </c:pt>
                <c:pt idx="32651">
                  <c:v>4.0000000000000003E-5</c:v>
                </c:pt>
                <c:pt idx="32652">
                  <c:v>4.0000000000000003E-5</c:v>
                </c:pt>
                <c:pt idx="32653">
                  <c:v>4.0000000000000003E-5</c:v>
                </c:pt>
                <c:pt idx="32654">
                  <c:v>4.1E-5</c:v>
                </c:pt>
                <c:pt idx="32655">
                  <c:v>4.1E-5</c:v>
                </c:pt>
                <c:pt idx="32656">
                  <c:v>4.1E-5</c:v>
                </c:pt>
                <c:pt idx="32657">
                  <c:v>4.1E-5</c:v>
                </c:pt>
                <c:pt idx="32658">
                  <c:v>4.1E-5</c:v>
                </c:pt>
                <c:pt idx="32659">
                  <c:v>4.1E-5</c:v>
                </c:pt>
                <c:pt idx="32660">
                  <c:v>4.1E-5</c:v>
                </c:pt>
                <c:pt idx="32661">
                  <c:v>4.1E-5</c:v>
                </c:pt>
                <c:pt idx="32662">
                  <c:v>4.1E-5</c:v>
                </c:pt>
                <c:pt idx="32663">
                  <c:v>4.1E-5</c:v>
                </c:pt>
                <c:pt idx="32664">
                  <c:v>4.1E-5</c:v>
                </c:pt>
                <c:pt idx="32665">
                  <c:v>4.1E-5</c:v>
                </c:pt>
                <c:pt idx="32666">
                  <c:v>4.0000000000000003E-5</c:v>
                </c:pt>
                <c:pt idx="32667">
                  <c:v>4.0000000000000003E-5</c:v>
                </c:pt>
                <c:pt idx="32668">
                  <c:v>3.8999999999999999E-5</c:v>
                </c:pt>
                <c:pt idx="32669">
                  <c:v>3.8999999999999999E-5</c:v>
                </c:pt>
                <c:pt idx="32670">
                  <c:v>3.8000000000000002E-5</c:v>
                </c:pt>
                <c:pt idx="32671">
                  <c:v>3.8000000000000002E-5</c:v>
                </c:pt>
                <c:pt idx="32672">
                  <c:v>3.6999999999999998E-5</c:v>
                </c:pt>
                <c:pt idx="32673">
                  <c:v>3.6999999999999998E-5</c:v>
                </c:pt>
                <c:pt idx="32674">
                  <c:v>3.6000000000000001E-5</c:v>
                </c:pt>
                <c:pt idx="32675">
                  <c:v>3.4999999999999997E-5</c:v>
                </c:pt>
                <c:pt idx="32676">
                  <c:v>3.4E-5</c:v>
                </c:pt>
                <c:pt idx="32677">
                  <c:v>3.3000000000000003E-5</c:v>
                </c:pt>
                <c:pt idx="32678">
                  <c:v>3.1999999999999999E-5</c:v>
                </c:pt>
                <c:pt idx="32679">
                  <c:v>3.1000000000000001E-5</c:v>
                </c:pt>
                <c:pt idx="32680">
                  <c:v>3.0000000000000001E-5</c:v>
                </c:pt>
                <c:pt idx="32681">
                  <c:v>2.9E-5</c:v>
                </c:pt>
                <c:pt idx="32682">
                  <c:v>2.8E-5</c:v>
                </c:pt>
                <c:pt idx="32683">
                  <c:v>2.6999999999999999E-5</c:v>
                </c:pt>
                <c:pt idx="32684">
                  <c:v>2.5000000000000001E-5</c:v>
                </c:pt>
                <c:pt idx="32685">
                  <c:v>2.4000000000000001E-5</c:v>
                </c:pt>
                <c:pt idx="32686">
                  <c:v>2.3E-5</c:v>
                </c:pt>
                <c:pt idx="32687">
                  <c:v>2.0999999999999999E-5</c:v>
                </c:pt>
                <c:pt idx="32688">
                  <c:v>2.0000000000000002E-5</c:v>
                </c:pt>
                <c:pt idx="32689">
                  <c:v>1.8E-5</c:v>
                </c:pt>
                <c:pt idx="32690">
                  <c:v>1.7E-5</c:v>
                </c:pt>
                <c:pt idx="32691">
                  <c:v>1.5E-5</c:v>
                </c:pt>
                <c:pt idx="32692">
                  <c:v>1.4E-5</c:v>
                </c:pt>
                <c:pt idx="32693">
                  <c:v>1.2E-5</c:v>
                </c:pt>
                <c:pt idx="32694">
                  <c:v>1.1E-5</c:v>
                </c:pt>
                <c:pt idx="32695">
                  <c:v>9.0000000000000002E-6</c:v>
                </c:pt>
                <c:pt idx="32696">
                  <c:v>7.9999999999999996E-6</c:v>
                </c:pt>
                <c:pt idx="32697">
                  <c:v>6.0000000000000002E-6</c:v>
                </c:pt>
                <c:pt idx="32698">
                  <c:v>5.0000000000000004E-6</c:v>
                </c:pt>
                <c:pt idx="32699">
                  <c:v>3.0000000000000001E-6</c:v>
                </c:pt>
                <c:pt idx="32700">
                  <c:v>1.9999999999999999E-6</c:v>
                </c:pt>
                <c:pt idx="32701">
                  <c:v>0</c:v>
                </c:pt>
                <c:pt idx="32702">
                  <c:v>9.9999999999999995E-7</c:v>
                </c:pt>
                <c:pt idx="32703">
                  <c:v>3.0000000000000001E-6</c:v>
                </c:pt>
                <c:pt idx="32704">
                  <c:v>3.9999999999999998E-6</c:v>
                </c:pt>
                <c:pt idx="32705">
                  <c:v>5.0000000000000004E-6</c:v>
                </c:pt>
                <c:pt idx="32706">
                  <c:v>6.9999999999999999E-6</c:v>
                </c:pt>
                <c:pt idx="32707">
                  <c:v>7.9999999999999996E-6</c:v>
                </c:pt>
                <c:pt idx="32708">
                  <c:v>9.0000000000000002E-6</c:v>
                </c:pt>
                <c:pt idx="32709">
                  <c:v>1.0000000000000001E-5</c:v>
                </c:pt>
                <c:pt idx="32710">
                  <c:v>1.1E-5</c:v>
                </c:pt>
                <c:pt idx="32711">
                  <c:v>1.2999999999999999E-5</c:v>
                </c:pt>
                <c:pt idx="32712">
                  <c:v>1.4E-5</c:v>
                </c:pt>
                <c:pt idx="32713">
                  <c:v>1.4E-5</c:v>
                </c:pt>
                <c:pt idx="32714">
                  <c:v>1.5E-5</c:v>
                </c:pt>
                <c:pt idx="32715">
                  <c:v>1.5999999999999999E-5</c:v>
                </c:pt>
                <c:pt idx="32716">
                  <c:v>1.7E-5</c:v>
                </c:pt>
                <c:pt idx="32717">
                  <c:v>1.7E-5</c:v>
                </c:pt>
                <c:pt idx="32718">
                  <c:v>1.8E-5</c:v>
                </c:pt>
                <c:pt idx="32719">
                  <c:v>1.9000000000000001E-5</c:v>
                </c:pt>
                <c:pt idx="32720">
                  <c:v>1.9000000000000001E-5</c:v>
                </c:pt>
                <c:pt idx="32721">
                  <c:v>1.9000000000000001E-5</c:v>
                </c:pt>
                <c:pt idx="32722">
                  <c:v>2.0000000000000002E-5</c:v>
                </c:pt>
                <c:pt idx="32723">
                  <c:v>2.0000000000000002E-5</c:v>
                </c:pt>
                <c:pt idx="32724">
                  <c:v>2.0000000000000002E-5</c:v>
                </c:pt>
                <c:pt idx="32725">
                  <c:v>2.0000000000000002E-5</c:v>
                </c:pt>
                <c:pt idx="32726">
                  <c:v>2.0000000000000002E-5</c:v>
                </c:pt>
                <c:pt idx="32727">
                  <c:v>2.0000000000000002E-5</c:v>
                </c:pt>
                <c:pt idx="32728">
                  <c:v>2.0000000000000002E-5</c:v>
                </c:pt>
                <c:pt idx="32729">
                  <c:v>2.0000000000000002E-5</c:v>
                </c:pt>
                <c:pt idx="32730">
                  <c:v>2.0000000000000002E-5</c:v>
                </c:pt>
                <c:pt idx="32731">
                  <c:v>2.0000000000000002E-5</c:v>
                </c:pt>
                <c:pt idx="32732">
                  <c:v>1.9000000000000001E-5</c:v>
                </c:pt>
                <c:pt idx="32733">
                  <c:v>1.9000000000000001E-5</c:v>
                </c:pt>
                <c:pt idx="32734">
                  <c:v>1.9000000000000001E-5</c:v>
                </c:pt>
                <c:pt idx="32735">
                  <c:v>1.8E-5</c:v>
                </c:pt>
                <c:pt idx="32736">
                  <c:v>1.8E-5</c:v>
                </c:pt>
                <c:pt idx="32737">
                  <c:v>1.7E-5</c:v>
                </c:pt>
                <c:pt idx="32738">
                  <c:v>1.7E-5</c:v>
                </c:pt>
                <c:pt idx="32739">
                  <c:v>1.5999999999999999E-5</c:v>
                </c:pt>
                <c:pt idx="32740">
                  <c:v>1.5999999999999999E-5</c:v>
                </c:pt>
                <c:pt idx="32741">
                  <c:v>1.5E-5</c:v>
                </c:pt>
                <c:pt idx="32742">
                  <c:v>1.4E-5</c:v>
                </c:pt>
                <c:pt idx="32743">
                  <c:v>1.4E-5</c:v>
                </c:pt>
                <c:pt idx="32744">
                  <c:v>1.2999999999999999E-5</c:v>
                </c:pt>
                <c:pt idx="32745">
                  <c:v>1.2E-5</c:v>
                </c:pt>
                <c:pt idx="32746">
                  <c:v>1.1E-5</c:v>
                </c:pt>
                <c:pt idx="32747">
                  <c:v>1.1E-5</c:v>
                </c:pt>
                <c:pt idx="32748">
                  <c:v>1.0000000000000001E-5</c:v>
                </c:pt>
                <c:pt idx="32749">
                  <c:v>9.0000000000000002E-6</c:v>
                </c:pt>
                <c:pt idx="32750">
                  <c:v>7.9999999999999996E-6</c:v>
                </c:pt>
                <c:pt idx="32751">
                  <c:v>6.9999999999999999E-6</c:v>
                </c:pt>
                <c:pt idx="32752">
                  <c:v>6.9999999999999999E-6</c:v>
                </c:pt>
                <c:pt idx="32753">
                  <c:v>6.0000000000000002E-6</c:v>
                </c:pt>
                <c:pt idx="32754">
                  <c:v>5.0000000000000004E-6</c:v>
                </c:pt>
                <c:pt idx="32755">
                  <c:v>5.0000000000000004E-6</c:v>
                </c:pt>
                <c:pt idx="32756">
                  <c:v>3.9999999999999998E-6</c:v>
                </c:pt>
                <c:pt idx="32757">
                  <c:v>3.9999999999999998E-6</c:v>
                </c:pt>
                <c:pt idx="32758">
                  <c:v>3.0000000000000001E-6</c:v>
                </c:pt>
                <c:pt idx="32759">
                  <c:v>3.9999999999999998E-6</c:v>
                </c:pt>
                <c:pt idx="32760">
                  <c:v>3.9999999999999998E-6</c:v>
                </c:pt>
                <c:pt idx="32761">
                  <c:v>3.9999999999999998E-6</c:v>
                </c:pt>
                <c:pt idx="32762">
                  <c:v>5.0000000000000004E-6</c:v>
                </c:pt>
                <c:pt idx="32763">
                  <c:v>6.0000000000000002E-6</c:v>
                </c:pt>
                <c:pt idx="32764">
                  <c:v>6.0000000000000002E-6</c:v>
                </c:pt>
                <c:pt idx="32765">
                  <c:v>6.9999999999999999E-6</c:v>
                </c:pt>
                <c:pt idx="32766">
                  <c:v>7.9999999999999996E-6</c:v>
                </c:pt>
                <c:pt idx="32767">
                  <c:v>7.9999999999999996E-6</c:v>
                </c:pt>
                <c:pt idx="32768">
                  <c:v>9.0000000000000002E-6</c:v>
                </c:pt>
                <c:pt idx="32769">
                  <c:v>9.0000000000000002E-6</c:v>
                </c:pt>
                <c:pt idx="32770">
                  <c:v>1.0000000000000001E-5</c:v>
                </c:pt>
                <c:pt idx="32771">
                  <c:v>1.1E-5</c:v>
                </c:pt>
                <c:pt idx="32772">
                  <c:v>1.1E-5</c:v>
                </c:pt>
                <c:pt idx="32773">
                  <c:v>1.1E-5</c:v>
                </c:pt>
                <c:pt idx="32774">
                  <c:v>1.2E-5</c:v>
                </c:pt>
                <c:pt idx="32775">
                  <c:v>1.2E-5</c:v>
                </c:pt>
                <c:pt idx="32776">
                  <c:v>1.2999999999999999E-5</c:v>
                </c:pt>
                <c:pt idx="32777">
                  <c:v>1.2999999999999999E-5</c:v>
                </c:pt>
                <c:pt idx="32778">
                  <c:v>1.2999999999999999E-5</c:v>
                </c:pt>
                <c:pt idx="32779">
                  <c:v>1.2999999999999999E-5</c:v>
                </c:pt>
                <c:pt idx="32780">
                  <c:v>1.2999999999999999E-5</c:v>
                </c:pt>
                <c:pt idx="32781">
                  <c:v>1.2999999999999999E-5</c:v>
                </c:pt>
                <c:pt idx="32782">
                  <c:v>1.2999999999999999E-5</c:v>
                </c:pt>
                <c:pt idx="32783">
                  <c:v>1.2999999999999999E-5</c:v>
                </c:pt>
                <c:pt idx="32784">
                  <c:v>1.2999999999999999E-5</c:v>
                </c:pt>
                <c:pt idx="32785">
                  <c:v>1.2999999999999999E-5</c:v>
                </c:pt>
                <c:pt idx="32786">
                  <c:v>1.2999999999999999E-5</c:v>
                </c:pt>
                <c:pt idx="32787">
                  <c:v>1.2999999999999999E-5</c:v>
                </c:pt>
                <c:pt idx="32788">
                  <c:v>1.2E-5</c:v>
                </c:pt>
                <c:pt idx="32789">
                  <c:v>1.2E-5</c:v>
                </c:pt>
                <c:pt idx="32790">
                  <c:v>1.2E-5</c:v>
                </c:pt>
                <c:pt idx="32791">
                  <c:v>1.1E-5</c:v>
                </c:pt>
                <c:pt idx="32792">
                  <c:v>1.1E-5</c:v>
                </c:pt>
                <c:pt idx="32793">
                  <c:v>1.1E-5</c:v>
                </c:pt>
                <c:pt idx="32794">
                  <c:v>1.0000000000000001E-5</c:v>
                </c:pt>
                <c:pt idx="32795">
                  <c:v>1.0000000000000001E-5</c:v>
                </c:pt>
                <c:pt idx="32796">
                  <c:v>9.0000000000000002E-6</c:v>
                </c:pt>
                <c:pt idx="32797">
                  <c:v>9.0000000000000002E-6</c:v>
                </c:pt>
                <c:pt idx="32798">
                  <c:v>7.9999999999999996E-6</c:v>
                </c:pt>
                <c:pt idx="32799">
                  <c:v>7.9999999999999996E-6</c:v>
                </c:pt>
                <c:pt idx="32800">
                  <c:v>6.9999999999999999E-6</c:v>
                </c:pt>
                <c:pt idx="32801">
                  <c:v>6.0000000000000002E-6</c:v>
                </c:pt>
                <c:pt idx="32802">
                  <c:v>6.0000000000000002E-6</c:v>
                </c:pt>
                <c:pt idx="32803">
                  <c:v>5.0000000000000004E-6</c:v>
                </c:pt>
                <c:pt idx="32804">
                  <c:v>5.0000000000000004E-6</c:v>
                </c:pt>
                <c:pt idx="32805">
                  <c:v>3.9999999999999998E-6</c:v>
                </c:pt>
                <c:pt idx="32806">
                  <c:v>3.0000000000000001E-6</c:v>
                </c:pt>
                <c:pt idx="32807">
                  <c:v>3.0000000000000001E-6</c:v>
                </c:pt>
                <c:pt idx="32808">
                  <c:v>1.9999999999999999E-6</c:v>
                </c:pt>
                <c:pt idx="32809">
                  <c:v>9.9999999999999995E-7</c:v>
                </c:pt>
                <c:pt idx="32810">
                  <c:v>9.9999999999999995E-7</c:v>
                </c:pt>
                <c:pt idx="32811">
                  <c:v>0</c:v>
                </c:pt>
                <c:pt idx="32812">
                  <c:v>9.9999999999999995E-7</c:v>
                </c:pt>
                <c:pt idx="32813">
                  <c:v>9.9999999999999995E-7</c:v>
                </c:pt>
                <c:pt idx="32814">
                  <c:v>1.9999999999999999E-6</c:v>
                </c:pt>
                <c:pt idx="32815">
                  <c:v>1.9999999999999999E-6</c:v>
                </c:pt>
                <c:pt idx="32816">
                  <c:v>3.0000000000000001E-6</c:v>
                </c:pt>
                <c:pt idx="32817">
                  <c:v>3.0000000000000001E-6</c:v>
                </c:pt>
                <c:pt idx="32818">
                  <c:v>3.9999999999999998E-6</c:v>
                </c:pt>
                <c:pt idx="32819">
                  <c:v>3.9999999999999998E-6</c:v>
                </c:pt>
                <c:pt idx="32820">
                  <c:v>5.0000000000000004E-6</c:v>
                </c:pt>
                <c:pt idx="32821">
                  <c:v>5.0000000000000004E-6</c:v>
                </c:pt>
                <c:pt idx="32822">
                  <c:v>6.0000000000000002E-6</c:v>
                </c:pt>
                <c:pt idx="32823">
                  <c:v>6.0000000000000002E-6</c:v>
                </c:pt>
                <c:pt idx="32824">
                  <c:v>6.9999999999999999E-6</c:v>
                </c:pt>
                <c:pt idx="32825">
                  <c:v>6.9999999999999999E-6</c:v>
                </c:pt>
                <c:pt idx="32826">
                  <c:v>6.9999999999999999E-6</c:v>
                </c:pt>
                <c:pt idx="32827">
                  <c:v>7.9999999999999996E-6</c:v>
                </c:pt>
                <c:pt idx="32828">
                  <c:v>7.9999999999999996E-6</c:v>
                </c:pt>
                <c:pt idx="32829">
                  <c:v>7.9999999999999996E-6</c:v>
                </c:pt>
                <c:pt idx="32830">
                  <c:v>7.9999999999999996E-6</c:v>
                </c:pt>
                <c:pt idx="32831">
                  <c:v>9.0000000000000002E-6</c:v>
                </c:pt>
                <c:pt idx="32832">
                  <c:v>9.0000000000000002E-6</c:v>
                </c:pt>
                <c:pt idx="32833">
                  <c:v>9.0000000000000002E-6</c:v>
                </c:pt>
                <c:pt idx="32834">
                  <c:v>9.0000000000000002E-6</c:v>
                </c:pt>
                <c:pt idx="32835">
                  <c:v>9.0000000000000002E-6</c:v>
                </c:pt>
                <c:pt idx="32836">
                  <c:v>9.0000000000000002E-6</c:v>
                </c:pt>
                <c:pt idx="32837">
                  <c:v>1.0000000000000001E-5</c:v>
                </c:pt>
                <c:pt idx="32838">
                  <c:v>1.0000000000000001E-5</c:v>
                </c:pt>
                <c:pt idx="32839">
                  <c:v>1.0000000000000001E-5</c:v>
                </c:pt>
                <c:pt idx="32840">
                  <c:v>1.0000000000000001E-5</c:v>
                </c:pt>
                <c:pt idx="32841">
                  <c:v>1.0000000000000001E-5</c:v>
                </c:pt>
                <c:pt idx="32842">
                  <c:v>1.0000000000000001E-5</c:v>
                </c:pt>
                <c:pt idx="32843">
                  <c:v>1.0000000000000001E-5</c:v>
                </c:pt>
                <c:pt idx="32844">
                  <c:v>1.0000000000000001E-5</c:v>
                </c:pt>
                <c:pt idx="32845">
                  <c:v>1.0000000000000001E-5</c:v>
                </c:pt>
                <c:pt idx="32846">
                  <c:v>1.1E-5</c:v>
                </c:pt>
                <c:pt idx="32847">
                  <c:v>1.1E-5</c:v>
                </c:pt>
                <c:pt idx="32848">
                  <c:v>1.1E-5</c:v>
                </c:pt>
                <c:pt idx="32849">
                  <c:v>1.1E-5</c:v>
                </c:pt>
                <c:pt idx="32850">
                  <c:v>1.1E-5</c:v>
                </c:pt>
                <c:pt idx="32851">
                  <c:v>1.1E-5</c:v>
                </c:pt>
                <c:pt idx="32852">
                  <c:v>1.1E-5</c:v>
                </c:pt>
                <c:pt idx="32853">
                  <c:v>1.1E-5</c:v>
                </c:pt>
                <c:pt idx="32854">
                  <c:v>1.1E-5</c:v>
                </c:pt>
                <c:pt idx="32855">
                  <c:v>1.1E-5</c:v>
                </c:pt>
                <c:pt idx="32856">
                  <c:v>1.1E-5</c:v>
                </c:pt>
                <c:pt idx="32857">
                  <c:v>1.2E-5</c:v>
                </c:pt>
                <c:pt idx="32858">
                  <c:v>1.2E-5</c:v>
                </c:pt>
                <c:pt idx="32859">
                  <c:v>1.2E-5</c:v>
                </c:pt>
                <c:pt idx="32860">
                  <c:v>1.2E-5</c:v>
                </c:pt>
                <c:pt idx="32861">
                  <c:v>1.2E-5</c:v>
                </c:pt>
                <c:pt idx="32862">
                  <c:v>1.2E-5</c:v>
                </c:pt>
                <c:pt idx="32863">
                  <c:v>1.2E-5</c:v>
                </c:pt>
                <c:pt idx="32864">
                  <c:v>1.2E-5</c:v>
                </c:pt>
                <c:pt idx="32865">
                  <c:v>1.2E-5</c:v>
                </c:pt>
                <c:pt idx="32866">
                  <c:v>1.2E-5</c:v>
                </c:pt>
                <c:pt idx="32867">
                  <c:v>1.2E-5</c:v>
                </c:pt>
                <c:pt idx="32868">
                  <c:v>1.2E-5</c:v>
                </c:pt>
                <c:pt idx="32869">
                  <c:v>1.1E-5</c:v>
                </c:pt>
                <c:pt idx="32870">
                  <c:v>1.1E-5</c:v>
                </c:pt>
                <c:pt idx="32871">
                  <c:v>1.1E-5</c:v>
                </c:pt>
                <c:pt idx="32872">
                  <c:v>1.1E-5</c:v>
                </c:pt>
                <c:pt idx="32873">
                  <c:v>1.1E-5</c:v>
                </c:pt>
                <c:pt idx="32874">
                  <c:v>1.1E-5</c:v>
                </c:pt>
                <c:pt idx="32875">
                  <c:v>1.0000000000000001E-5</c:v>
                </c:pt>
                <c:pt idx="32876">
                  <c:v>1.0000000000000001E-5</c:v>
                </c:pt>
                <c:pt idx="32877">
                  <c:v>1.0000000000000001E-5</c:v>
                </c:pt>
                <c:pt idx="32878">
                  <c:v>1.0000000000000001E-5</c:v>
                </c:pt>
                <c:pt idx="32879">
                  <c:v>9.0000000000000002E-6</c:v>
                </c:pt>
                <c:pt idx="32880">
                  <c:v>9.0000000000000002E-6</c:v>
                </c:pt>
                <c:pt idx="32881">
                  <c:v>9.0000000000000002E-6</c:v>
                </c:pt>
                <c:pt idx="32882">
                  <c:v>9.0000000000000002E-6</c:v>
                </c:pt>
                <c:pt idx="32883">
                  <c:v>9.0000000000000002E-6</c:v>
                </c:pt>
                <c:pt idx="32884">
                  <c:v>9.0000000000000002E-6</c:v>
                </c:pt>
                <c:pt idx="32885">
                  <c:v>9.0000000000000002E-6</c:v>
                </c:pt>
                <c:pt idx="32886">
                  <c:v>9.0000000000000002E-6</c:v>
                </c:pt>
                <c:pt idx="32887">
                  <c:v>9.0000000000000002E-6</c:v>
                </c:pt>
                <c:pt idx="32888">
                  <c:v>9.0000000000000002E-6</c:v>
                </c:pt>
                <c:pt idx="32889">
                  <c:v>9.0000000000000002E-6</c:v>
                </c:pt>
                <c:pt idx="32890">
                  <c:v>1.0000000000000001E-5</c:v>
                </c:pt>
                <c:pt idx="32891">
                  <c:v>1.0000000000000001E-5</c:v>
                </c:pt>
                <c:pt idx="32892">
                  <c:v>1.1E-5</c:v>
                </c:pt>
                <c:pt idx="32893">
                  <c:v>1.1E-5</c:v>
                </c:pt>
                <c:pt idx="32894">
                  <c:v>1.2E-5</c:v>
                </c:pt>
                <c:pt idx="32895">
                  <c:v>1.2999999999999999E-5</c:v>
                </c:pt>
                <c:pt idx="32896">
                  <c:v>1.4E-5</c:v>
                </c:pt>
                <c:pt idx="32897">
                  <c:v>1.5E-5</c:v>
                </c:pt>
                <c:pt idx="32898">
                  <c:v>1.5999999999999999E-5</c:v>
                </c:pt>
                <c:pt idx="32899">
                  <c:v>1.5999999999999999E-5</c:v>
                </c:pt>
                <c:pt idx="32900">
                  <c:v>1.7E-5</c:v>
                </c:pt>
                <c:pt idx="32901">
                  <c:v>1.8E-5</c:v>
                </c:pt>
                <c:pt idx="32902">
                  <c:v>1.9000000000000001E-5</c:v>
                </c:pt>
                <c:pt idx="32903">
                  <c:v>2.0000000000000002E-5</c:v>
                </c:pt>
                <c:pt idx="32904">
                  <c:v>2.0999999999999999E-5</c:v>
                </c:pt>
                <c:pt idx="32905">
                  <c:v>2.1999999999999999E-5</c:v>
                </c:pt>
                <c:pt idx="32906">
                  <c:v>2.3E-5</c:v>
                </c:pt>
                <c:pt idx="32907">
                  <c:v>2.4000000000000001E-5</c:v>
                </c:pt>
                <c:pt idx="32908">
                  <c:v>2.5000000000000001E-5</c:v>
                </c:pt>
                <c:pt idx="32909">
                  <c:v>2.5000000000000001E-5</c:v>
                </c:pt>
                <c:pt idx="32910">
                  <c:v>2.5999999999999998E-5</c:v>
                </c:pt>
                <c:pt idx="32911">
                  <c:v>2.6999999999999999E-5</c:v>
                </c:pt>
                <c:pt idx="32912">
                  <c:v>2.6999999999999999E-5</c:v>
                </c:pt>
                <c:pt idx="32913">
                  <c:v>2.8E-5</c:v>
                </c:pt>
                <c:pt idx="32914">
                  <c:v>2.9E-5</c:v>
                </c:pt>
                <c:pt idx="32915">
                  <c:v>2.9E-5</c:v>
                </c:pt>
                <c:pt idx="32916">
                  <c:v>3.0000000000000001E-5</c:v>
                </c:pt>
                <c:pt idx="32917">
                  <c:v>3.0000000000000001E-5</c:v>
                </c:pt>
                <c:pt idx="32918">
                  <c:v>3.0000000000000001E-5</c:v>
                </c:pt>
                <c:pt idx="32919">
                  <c:v>3.0000000000000001E-5</c:v>
                </c:pt>
                <c:pt idx="32920">
                  <c:v>3.1000000000000001E-5</c:v>
                </c:pt>
                <c:pt idx="32921">
                  <c:v>3.1000000000000001E-5</c:v>
                </c:pt>
                <c:pt idx="32922">
                  <c:v>3.1000000000000001E-5</c:v>
                </c:pt>
                <c:pt idx="32923">
                  <c:v>3.1000000000000001E-5</c:v>
                </c:pt>
                <c:pt idx="32924">
                  <c:v>3.1000000000000001E-5</c:v>
                </c:pt>
                <c:pt idx="32925">
                  <c:v>3.1000000000000001E-5</c:v>
                </c:pt>
                <c:pt idx="32926">
                  <c:v>3.0000000000000001E-5</c:v>
                </c:pt>
                <c:pt idx="32927">
                  <c:v>3.0000000000000001E-5</c:v>
                </c:pt>
                <c:pt idx="32928">
                  <c:v>3.0000000000000001E-5</c:v>
                </c:pt>
                <c:pt idx="32929">
                  <c:v>2.9E-5</c:v>
                </c:pt>
                <c:pt idx="32930">
                  <c:v>2.9E-5</c:v>
                </c:pt>
                <c:pt idx="32931">
                  <c:v>2.8E-5</c:v>
                </c:pt>
                <c:pt idx="32932">
                  <c:v>2.6999999999999999E-5</c:v>
                </c:pt>
                <c:pt idx="32933">
                  <c:v>2.6999999999999999E-5</c:v>
                </c:pt>
                <c:pt idx="32934">
                  <c:v>2.5999999999999998E-5</c:v>
                </c:pt>
                <c:pt idx="32935">
                  <c:v>2.5000000000000001E-5</c:v>
                </c:pt>
                <c:pt idx="32936">
                  <c:v>2.4000000000000001E-5</c:v>
                </c:pt>
                <c:pt idx="32937">
                  <c:v>2.3E-5</c:v>
                </c:pt>
                <c:pt idx="32938">
                  <c:v>2.1999999999999999E-5</c:v>
                </c:pt>
                <c:pt idx="32939">
                  <c:v>2.0999999999999999E-5</c:v>
                </c:pt>
                <c:pt idx="32940">
                  <c:v>2.0000000000000002E-5</c:v>
                </c:pt>
                <c:pt idx="32941">
                  <c:v>1.9000000000000001E-5</c:v>
                </c:pt>
                <c:pt idx="32942">
                  <c:v>1.7E-5</c:v>
                </c:pt>
                <c:pt idx="32943">
                  <c:v>1.5999999999999999E-5</c:v>
                </c:pt>
                <c:pt idx="32944">
                  <c:v>1.5E-5</c:v>
                </c:pt>
                <c:pt idx="32945">
                  <c:v>1.2999999999999999E-5</c:v>
                </c:pt>
                <c:pt idx="32946">
                  <c:v>1.2E-5</c:v>
                </c:pt>
                <c:pt idx="32947">
                  <c:v>1.0000000000000001E-5</c:v>
                </c:pt>
                <c:pt idx="32948">
                  <c:v>9.0000000000000002E-6</c:v>
                </c:pt>
                <c:pt idx="32949">
                  <c:v>6.9999999999999999E-6</c:v>
                </c:pt>
                <c:pt idx="32950">
                  <c:v>6.0000000000000002E-6</c:v>
                </c:pt>
                <c:pt idx="32951">
                  <c:v>5.0000000000000004E-6</c:v>
                </c:pt>
                <c:pt idx="32952">
                  <c:v>3.9999999999999998E-6</c:v>
                </c:pt>
                <c:pt idx="32953">
                  <c:v>3.0000000000000001E-6</c:v>
                </c:pt>
                <c:pt idx="32954">
                  <c:v>3.9999999999999998E-6</c:v>
                </c:pt>
                <c:pt idx="32955">
                  <c:v>6.0000000000000002E-6</c:v>
                </c:pt>
                <c:pt idx="32956">
                  <c:v>6.9999999999999999E-6</c:v>
                </c:pt>
                <c:pt idx="32957">
                  <c:v>9.0000000000000002E-6</c:v>
                </c:pt>
                <c:pt idx="32958">
                  <c:v>1.1E-5</c:v>
                </c:pt>
                <c:pt idx="32959">
                  <c:v>1.2999999999999999E-5</c:v>
                </c:pt>
                <c:pt idx="32960">
                  <c:v>1.5E-5</c:v>
                </c:pt>
                <c:pt idx="32961">
                  <c:v>1.7E-5</c:v>
                </c:pt>
                <c:pt idx="32962">
                  <c:v>1.9000000000000001E-5</c:v>
                </c:pt>
                <c:pt idx="32963">
                  <c:v>2.1999999999999999E-5</c:v>
                </c:pt>
                <c:pt idx="32964">
                  <c:v>2.4000000000000001E-5</c:v>
                </c:pt>
                <c:pt idx="32965">
                  <c:v>2.5999999999999998E-5</c:v>
                </c:pt>
                <c:pt idx="32966">
                  <c:v>2.8E-5</c:v>
                </c:pt>
                <c:pt idx="32967">
                  <c:v>3.0000000000000001E-5</c:v>
                </c:pt>
                <c:pt idx="32968">
                  <c:v>3.1999999999999999E-5</c:v>
                </c:pt>
                <c:pt idx="32969">
                  <c:v>3.4E-5</c:v>
                </c:pt>
                <c:pt idx="32970">
                  <c:v>3.6999999999999998E-5</c:v>
                </c:pt>
                <c:pt idx="32971">
                  <c:v>3.8999999999999999E-5</c:v>
                </c:pt>
                <c:pt idx="32972">
                  <c:v>4.1E-5</c:v>
                </c:pt>
                <c:pt idx="32973">
                  <c:v>4.3000000000000002E-5</c:v>
                </c:pt>
                <c:pt idx="32974">
                  <c:v>4.5000000000000003E-5</c:v>
                </c:pt>
                <c:pt idx="32975">
                  <c:v>4.6E-5</c:v>
                </c:pt>
                <c:pt idx="32976">
                  <c:v>4.8000000000000001E-5</c:v>
                </c:pt>
                <c:pt idx="32977">
                  <c:v>5.0000000000000002E-5</c:v>
                </c:pt>
                <c:pt idx="32978">
                  <c:v>5.1999999999999997E-5</c:v>
                </c:pt>
                <c:pt idx="32979">
                  <c:v>5.3000000000000001E-5</c:v>
                </c:pt>
                <c:pt idx="32980">
                  <c:v>5.5000000000000002E-5</c:v>
                </c:pt>
                <c:pt idx="32981">
                  <c:v>5.5999999999999999E-5</c:v>
                </c:pt>
                <c:pt idx="32982">
                  <c:v>5.8E-5</c:v>
                </c:pt>
                <c:pt idx="32983">
                  <c:v>5.8999999999999998E-5</c:v>
                </c:pt>
                <c:pt idx="32984">
                  <c:v>6.0000000000000002E-5</c:v>
                </c:pt>
                <c:pt idx="32985">
                  <c:v>6.0999999999999999E-5</c:v>
                </c:pt>
                <c:pt idx="32986">
                  <c:v>6.2000000000000003E-5</c:v>
                </c:pt>
                <c:pt idx="32987">
                  <c:v>6.3E-5</c:v>
                </c:pt>
                <c:pt idx="32988">
                  <c:v>6.3E-5</c:v>
                </c:pt>
                <c:pt idx="32989">
                  <c:v>6.3999999999999997E-5</c:v>
                </c:pt>
                <c:pt idx="32990">
                  <c:v>6.3999999999999997E-5</c:v>
                </c:pt>
                <c:pt idx="32991">
                  <c:v>6.4999999999999994E-5</c:v>
                </c:pt>
                <c:pt idx="32992">
                  <c:v>6.4999999999999994E-5</c:v>
                </c:pt>
                <c:pt idx="32993">
                  <c:v>6.4999999999999994E-5</c:v>
                </c:pt>
                <c:pt idx="32994">
                  <c:v>6.3999999999999997E-5</c:v>
                </c:pt>
                <c:pt idx="32995">
                  <c:v>6.3999999999999997E-5</c:v>
                </c:pt>
                <c:pt idx="32996">
                  <c:v>6.3999999999999997E-5</c:v>
                </c:pt>
                <c:pt idx="32997">
                  <c:v>6.3E-5</c:v>
                </c:pt>
                <c:pt idx="32998">
                  <c:v>6.2000000000000003E-5</c:v>
                </c:pt>
                <c:pt idx="32999">
                  <c:v>6.0999999999999999E-5</c:v>
                </c:pt>
                <c:pt idx="33000">
                  <c:v>6.0000000000000002E-5</c:v>
                </c:pt>
                <c:pt idx="33001">
                  <c:v>5.8999999999999998E-5</c:v>
                </c:pt>
                <c:pt idx="33002">
                  <c:v>5.8E-5</c:v>
                </c:pt>
                <c:pt idx="33003">
                  <c:v>5.5999999999999999E-5</c:v>
                </c:pt>
                <c:pt idx="33004">
                  <c:v>5.5000000000000002E-5</c:v>
                </c:pt>
                <c:pt idx="33005">
                  <c:v>5.3000000000000001E-5</c:v>
                </c:pt>
                <c:pt idx="33006">
                  <c:v>5.1E-5</c:v>
                </c:pt>
                <c:pt idx="33007">
                  <c:v>5.0000000000000002E-5</c:v>
                </c:pt>
                <c:pt idx="33008">
                  <c:v>4.6999999999999997E-5</c:v>
                </c:pt>
                <c:pt idx="33009">
                  <c:v>4.5000000000000003E-5</c:v>
                </c:pt>
                <c:pt idx="33010">
                  <c:v>4.3000000000000002E-5</c:v>
                </c:pt>
                <c:pt idx="33011">
                  <c:v>4.1E-5</c:v>
                </c:pt>
                <c:pt idx="33012">
                  <c:v>3.8000000000000002E-5</c:v>
                </c:pt>
                <c:pt idx="33013">
                  <c:v>3.6000000000000001E-5</c:v>
                </c:pt>
                <c:pt idx="33014">
                  <c:v>3.3000000000000003E-5</c:v>
                </c:pt>
                <c:pt idx="33015">
                  <c:v>3.1000000000000001E-5</c:v>
                </c:pt>
                <c:pt idx="33016">
                  <c:v>2.8E-5</c:v>
                </c:pt>
                <c:pt idx="33017">
                  <c:v>2.5000000000000001E-5</c:v>
                </c:pt>
                <c:pt idx="33018">
                  <c:v>2.3E-5</c:v>
                </c:pt>
                <c:pt idx="33019">
                  <c:v>2.0000000000000002E-5</c:v>
                </c:pt>
                <c:pt idx="33020">
                  <c:v>1.7E-5</c:v>
                </c:pt>
                <c:pt idx="33021">
                  <c:v>1.4E-5</c:v>
                </c:pt>
                <c:pt idx="33022">
                  <c:v>1.2E-5</c:v>
                </c:pt>
                <c:pt idx="33023">
                  <c:v>9.0000000000000002E-6</c:v>
                </c:pt>
                <c:pt idx="33024">
                  <c:v>6.0000000000000002E-6</c:v>
                </c:pt>
                <c:pt idx="33025">
                  <c:v>3.9999999999999998E-6</c:v>
                </c:pt>
                <c:pt idx="33026">
                  <c:v>3.0000000000000001E-6</c:v>
                </c:pt>
                <c:pt idx="33027">
                  <c:v>3.9999999999999998E-6</c:v>
                </c:pt>
                <c:pt idx="33028">
                  <c:v>6.0000000000000002E-6</c:v>
                </c:pt>
                <c:pt idx="33029">
                  <c:v>9.0000000000000002E-6</c:v>
                </c:pt>
                <c:pt idx="33030">
                  <c:v>1.1E-5</c:v>
                </c:pt>
                <c:pt idx="33031">
                  <c:v>1.2999999999999999E-5</c:v>
                </c:pt>
                <c:pt idx="33032">
                  <c:v>1.5999999999999999E-5</c:v>
                </c:pt>
                <c:pt idx="33033">
                  <c:v>1.8E-5</c:v>
                </c:pt>
                <c:pt idx="33034">
                  <c:v>2.0000000000000002E-5</c:v>
                </c:pt>
                <c:pt idx="33035">
                  <c:v>2.1999999999999999E-5</c:v>
                </c:pt>
                <c:pt idx="33036">
                  <c:v>2.4000000000000001E-5</c:v>
                </c:pt>
                <c:pt idx="33037">
                  <c:v>2.5999999999999998E-5</c:v>
                </c:pt>
                <c:pt idx="33038">
                  <c:v>2.8E-5</c:v>
                </c:pt>
                <c:pt idx="33039">
                  <c:v>3.0000000000000001E-5</c:v>
                </c:pt>
                <c:pt idx="33040">
                  <c:v>3.1000000000000001E-5</c:v>
                </c:pt>
                <c:pt idx="33041">
                  <c:v>3.3000000000000003E-5</c:v>
                </c:pt>
                <c:pt idx="33042">
                  <c:v>3.4E-5</c:v>
                </c:pt>
                <c:pt idx="33043">
                  <c:v>3.6000000000000001E-5</c:v>
                </c:pt>
                <c:pt idx="33044">
                  <c:v>3.6999999999999998E-5</c:v>
                </c:pt>
                <c:pt idx="33045">
                  <c:v>3.8000000000000002E-5</c:v>
                </c:pt>
                <c:pt idx="33046">
                  <c:v>3.8999999999999999E-5</c:v>
                </c:pt>
                <c:pt idx="33047">
                  <c:v>3.8999999999999999E-5</c:v>
                </c:pt>
                <c:pt idx="33048">
                  <c:v>4.0000000000000003E-5</c:v>
                </c:pt>
                <c:pt idx="33049">
                  <c:v>4.1E-5</c:v>
                </c:pt>
                <c:pt idx="33050">
                  <c:v>4.1E-5</c:v>
                </c:pt>
                <c:pt idx="33051">
                  <c:v>4.1E-5</c:v>
                </c:pt>
                <c:pt idx="33052">
                  <c:v>4.1999999999999998E-5</c:v>
                </c:pt>
                <c:pt idx="33053">
                  <c:v>4.1999999999999998E-5</c:v>
                </c:pt>
                <c:pt idx="33054">
                  <c:v>4.1999999999999998E-5</c:v>
                </c:pt>
                <c:pt idx="33055">
                  <c:v>4.1999999999999998E-5</c:v>
                </c:pt>
                <c:pt idx="33056">
                  <c:v>4.1999999999999998E-5</c:v>
                </c:pt>
                <c:pt idx="33057">
                  <c:v>4.1999999999999998E-5</c:v>
                </c:pt>
                <c:pt idx="33058">
                  <c:v>4.1999999999999998E-5</c:v>
                </c:pt>
                <c:pt idx="33059">
                  <c:v>4.1E-5</c:v>
                </c:pt>
                <c:pt idx="33060">
                  <c:v>4.1E-5</c:v>
                </c:pt>
                <c:pt idx="33061">
                  <c:v>4.1E-5</c:v>
                </c:pt>
                <c:pt idx="33062">
                  <c:v>4.0000000000000003E-5</c:v>
                </c:pt>
                <c:pt idx="33063">
                  <c:v>4.0000000000000003E-5</c:v>
                </c:pt>
                <c:pt idx="33064">
                  <c:v>3.8999999999999999E-5</c:v>
                </c:pt>
                <c:pt idx="33065">
                  <c:v>3.8999999999999999E-5</c:v>
                </c:pt>
                <c:pt idx="33066">
                  <c:v>3.8000000000000002E-5</c:v>
                </c:pt>
                <c:pt idx="33067">
                  <c:v>3.8000000000000002E-5</c:v>
                </c:pt>
                <c:pt idx="33068">
                  <c:v>3.6999999999999998E-5</c:v>
                </c:pt>
                <c:pt idx="33069">
                  <c:v>3.6999999999999998E-5</c:v>
                </c:pt>
                <c:pt idx="33070">
                  <c:v>3.6999999999999998E-5</c:v>
                </c:pt>
                <c:pt idx="33071">
                  <c:v>3.6000000000000001E-5</c:v>
                </c:pt>
                <c:pt idx="33072">
                  <c:v>3.6000000000000001E-5</c:v>
                </c:pt>
                <c:pt idx="33073">
                  <c:v>3.4999999999999997E-5</c:v>
                </c:pt>
                <c:pt idx="33074">
                  <c:v>3.4999999999999997E-5</c:v>
                </c:pt>
                <c:pt idx="33075">
                  <c:v>3.4E-5</c:v>
                </c:pt>
                <c:pt idx="33076">
                  <c:v>3.4E-5</c:v>
                </c:pt>
                <c:pt idx="33077">
                  <c:v>3.4E-5</c:v>
                </c:pt>
                <c:pt idx="33078">
                  <c:v>3.4E-5</c:v>
                </c:pt>
                <c:pt idx="33079">
                  <c:v>3.3000000000000003E-5</c:v>
                </c:pt>
                <c:pt idx="33080">
                  <c:v>3.3000000000000003E-5</c:v>
                </c:pt>
                <c:pt idx="33081">
                  <c:v>3.3000000000000003E-5</c:v>
                </c:pt>
                <c:pt idx="33082">
                  <c:v>3.3000000000000003E-5</c:v>
                </c:pt>
                <c:pt idx="33083">
                  <c:v>3.1999999999999999E-5</c:v>
                </c:pt>
                <c:pt idx="33084">
                  <c:v>3.1999999999999999E-5</c:v>
                </c:pt>
                <c:pt idx="33085">
                  <c:v>3.1999999999999999E-5</c:v>
                </c:pt>
                <c:pt idx="33086">
                  <c:v>3.1999999999999999E-5</c:v>
                </c:pt>
                <c:pt idx="33087">
                  <c:v>3.1999999999999999E-5</c:v>
                </c:pt>
                <c:pt idx="33088">
                  <c:v>3.1999999999999999E-5</c:v>
                </c:pt>
                <c:pt idx="33089">
                  <c:v>3.1999999999999999E-5</c:v>
                </c:pt>
                <c:pt idx="33090">
                  <c:v>3.1999999999999999E-5</c:v>
                </c:pt>
                <c:pt idx="33091">
                  <c:v>3.1000000000000001E-5</c:v>
                </c:pt>
                <c:pt idx="33092">
                  <c:v>3.1000000000000001E-5</c:v>
                </c:pt>
                <c:pt idx="33093">
                  <c:v>3.1000000000000001E-5</c:v>
                </c:pt>
                <c:pt idx="33094">
                  <c:v>3.1000000000000001E-5</c:v>
                </c:pt>
                <c:pt idx="33095">
                  <c:v>3.1000000000000001E-5</c:v>
                </c:pt>
                <c:pt idx="33096">
                  <c:v>3.1000000000000001E-5</c:v>
                </c:pt>
                <c:pt idx="33097">
                  <c:v>3.1000000000000001E-5</c:v>
                </c:pt>
                <c:pt idx="33098">
                  <c:v>3.1000000000000001E-5</c:v>
                </c:pt>
                <c:pt idx="33099">
                  <c:v>3.1000000000000001E-5</c:v>
                </c:pt>
                <c:pt idx="33100">
                  <c:v>3.1000000000000001E-5</c:v>
                </c:pt>
                <c:pt idx="33101">
                  <c:v>3.1000000000000001E-5</c:v>
                </c:pt>
                <c:pt idx="33102">
                  <c:v>3.1000000000000001E-5</c:v>
                </c:pt>
                <c:pt idx="33103">
                  <c:v>3.1000000000000001E-5</c:v>
                </c:pt>
                <c:pt idx="33104">
                  <c:v>3.1000000000000001E-5</c:v>
                </c:pt>
                <c:pt idx="33105">
                  <c:v>3.0000000000000001E-5</c:v>
                </c:pt>
                <c:pt idx="33106">
                  <c:v>3.0000000000000001E-5</c:v>
                </c:pt>
                <c:pt idx="33107">
                  <c:v>3.0000000000000001E-5</c:v>
                </c:pt>
                <c:pt idx="33108">
                  <c:v>3.0000000000000001E-5</c:v>
                </c:pt>
                <c:pt idx="33109">
                  <c:v>3.0000000000000001E-5</c:v>
                </c:pt>
                <c:pt idx="33110">
                  <c:v>3.0000000000000001E-5</c:v>
                </c:pt>
                <c:pt idx="33111">
                  <c:v>3.0000000000000001E-5</c:v>
                </c:pt>
                <c:pt idx="33112">
                  <c:v>2.9E-5</c:v>
                </c:pt>
                <c:pt idx="33113">
                  <c:v>2.9E-5</c:v>
                </c:pt>
                <c:pt idx="33114">
                  <c:v>2.9E-5</c:v>
                </c:pt>
                <c:pt idx="33115">
                  <c:v>2.9E-5</c:v>
                </c:pt>
                <c:pt idx="33116">
                  <c:v>2.9E-5</c:v>
                </c:pt>
                <c:pt idx="33117">
                  <c:v>2.8E-5</c:v>
                </c:pt>
                <c:pt idx="33118">
                  <c:v>2.8E-5</c:v>
                </c:pt>
                <c:pt idx="33119">
                  <c:v>2.8E-5</c:v>
                </c:pt>
                <c:pt idx="33120">
                  <c:v>2.6999999999999999E-5</c:v>
                </c:pt>
                <c:pt idx="33121">
                  <c:v>2.6999999999999999E-5</c:v>
                </c:pt>
                <c:pt idx="33122">
                  <c:v>2.5999999999999998E-5</c:v>
                </c:pt>
                <c:pt idx="33123">
                  <c:v>2.5999999999999998E-5</c:v>
                </c:pt>
                <c:pt idx="33124">
                  <c:v>2.5999999999999998E-5</c:v>
                </c:pt>
                <c:pt idx="33125">
                  <c:v>2.5000000000000001E-5</c:v>
                </c:pt>
                <c:pt idx="33126">
                  <c:v>2.4000000000000001E-5</c:v>
                </c:pt>
                <c:pt idx="33127">
                  <c:v>2.4000000000000001E-5</c:v>
                </c:pt>
                <c:pt idx="33128">
                  <c:v>2.3E-5</c:v>
                </c:pt>
                <c:pt idx="33129">
                  <c:v>2.3E-5</c:v>
                </c:pt>
                <c:pt idx="33130">
                  <c:v>2.1999999999999999E-5</c:v>
                </c:pt>
                <c:pt idx="33131">
                  <c:v>2.1999999999999999E-5</c:v>
                </c:pt>
                <c:pt idx="33132">
                  <c:v>2.0999999999999999E-5</c:v>
                </c:pt>
                <c:pt idx="33133">
                  <c:v>2.0000000000000002E-5</c:v>
                </c:pt>
                <c:pt idx="33134">
                  <c:v>2.0000000000000002E-5</c:v>
                </c:pt>
                <c:pt idx="33135">
                  <c:v>1.9000000000000001E-5</c:v>
                </c:pt>
                <c:pt idx="33136">
                  <c:v>1.8E-5</c:v>
                </c:pt>
                <c:pt idx="33137">
                  <c:v>1.8E-5</c:v>
                </c:pt>
                <c:pt idx="33138">
                  <c:v>1.7E-5</c:v>
                </c:pt>
                <c:pt idx="33139">
                  <c:v>1.5999999999999999E-5</c:v>
                </c:pt>
                <c:pt idx="33140">
                  <c:v>1.5999999999999999E-5</c:v>
                </c:pt>
                <c:pt idx="33141">
                  <c:v>1.5E-5</c:v>
                </c:pt>
                <c:pt idx="33142">
                  <c:v>1.5E-5</c:v>
                </c:pt>
                <c:pt idx="33143">
                  <c:v>1.5E-5</c:v>
                </c:pt>
                <c:pt idx="33144">
                  <c:v>1.4E-5</c:v>
                </c:pt>
                <c:pt idx="33145">
                  <c:v>1.4E-5</c:v>
                </c:pt>
                <c:pt idx="33146">
                  <c:v>1.4E-5</c:v>
                </c:pt>
                <c:pt idx="33147">
                  <c:v>1.4E-5</c:v>
                </c:pt>
                <c:pt idx="33148">
                  <c:v>1.4E-5</c:v>
                </c:pt>
                <c:pt idx="33149">
                  <c:v>1.4E-5</c:v>
                </c:pt>
                <c:pt idx="33150">
                  <c:v>1.5E-5</c:v>
                </c:pt>
                <c:pt idx="33151">
                  <c:v>1.5E-5</c:v>
                </c:pt>
                <c:pt idx="33152">
                  <c:v>1.5999999999999999E-5</c:v>
                </c:pt>
                <c:pt idx="33153">
                  <c:v>1.5999999999999999E-5</c:v>
                </c:pt>
                <c:pt idx="33154">
                  <c:v>1.7E-5</c:v>
                </c:pt>
                <c:pt idx="33155">
                  <c:v>1.8E-5</c:v>
                </c:pt>
                <c:pt idx="33156">
                  <c:v>1.8E-5</c:v>
                </c:pt>
                <c:pt idx="33157">
                  <c:v>1.9000000000000001E-5</c:v>
                </c:pt>
                <c:pt idx="33158">
                  <c:v>2.0000000000000002E-5</c:v>
                </c:pt>
                <c:pt idx="33159">
                  <c:v>2.0999999999999999E-5</c:v>
                </c:pt>
                <c:pt idx="33160">
                  <c:v>2.1999999999999999E-5</c:v>
                </c:pt>
                <c:pt idx="33161">
                  <c:v>2.1999999999999999E-5</c:v>
                </c:pt>
                <c:pt idx="33162">
                  <c:v>2.3E-5</c:v>
                </c:pt>
                <c:pt idx="33163">
                  <c:v>2.4000000000000001E-5</c:v>
                </c:pt>
                <c:pt idx="33164">
                  <c:v>2.5000000000000001E-5</c:v>
                </c:pt>
                <c:pt idx="33165">
                  <c:v>2.5999999999999998E-5</c:v>
                </c:pt>
                <c:pt idx="33166">
                  <c:v>2.5999999999999998E-5</c:v>
                </c:pt>
                <c:pt idx="33167">
                  <c:v>2.6999999999999999E-5</c:v>
                </c:pt>
                <c:pt idx="33168">
                  <c:v>2.8E-5</c:v>
                </c:pt>
                <c:pt idx="33169">
                  <c:v>2.8E-5</c:v>
                </c:pt>
                <c:pt idx="33170">
                  <c:v>2.9E-5</c:v>
                </c:pt>
                <c:pt idx="33171">
                  <c:v>2.9E-5</c:v>
                </c:pt>
                <c:pt idx="33172">
                  <c:v>3.0000000000000001E-5</c:v>
                </c:pt>
                <c:pt idx="33173">
                  <c:v>3.0000000000000001E-5</c:v>
                </c:pt>
                <c:pt idx="33174">
                  <c:v>3.1000000000000001E-5</c:v>
                </c:pt>
                <c:pt idx="33175">
                  <c:v>3.1000000000000001E-5</c:v>
                </c:pt>
                <c:pt idx="33176">
                  <c:v>3.1000000000000001E-5</c:v>
                </c:pt>
                <c:pt idx="33177">
                  <c:v>3.1000000000000001E-5</c:v>
                </c:pt>
                <c:pt idx="33178">
                  <c:v>3.1999999999999999E-5</c:v>
                </c:pt>
                <c:pt idx="33179">
                  <c:v>3.1999999999999999E-5</c:v>
                </c:pt>
                <c:pt idx="33180">
                  <c:v>3.1999999999999999E-5</c:v>
                </c:pt>
                <c:pt idx="33181">
                  <c:v>3.1999999999999999E-5</c:v>
                </c:pt>
                <c:pt idx="33182">
                  <c:v>3.1999999999999999E-5</c:v>
                </c:pt>
                <c:pt idx="33183">
                  <c:v>3.1999999999999999E-5</c:v>
                </c:pt>
                <c:pt idx="33184">
                  <c:v>3.1000000000000001E-5</c:v>
                </c:pt>
                <c:pt idx="33185">
                  <c:v>3.1000000000000001E-5</c:v>
                </c:pt>
                <c:pt idx="33186">
                  <c:v>3.1000000000000001E-5</c:v>
                </c:pt>
                <c:pt idx="33187">
                  <c:v>3.1000000000000001E-5</c:v>
                </c:pt>
                <c:pt idx="33188">
                  <c:v>3.0000000000000001E-5</c:v>
                </c:pt>
                <c:pt idx="33189">
                  <c:v>3.0000000000000001E-5</c:v>
                </c:pt>
                <c:pt idx="33190">
                  <c:v>3.0000000000000001E-5</c:v>
                </c:pt>
                <c:pt idx="33191">
                  <c:v>3.0000000000000001E-5</c:v>
                </c:pt>
                <c:pt idx="33192">
                  <c:v>2.9E-5</c:v>
                </c:pt>
                <c:pt idx="33193">
                  <c:v>2.9E-5</c:v>
                </c:pt>
                <c:pt idx="33194">
                  <c:v>2.9E-5</c:v>
                </c:pt>
                <c:pt idx="33195">
                  <c:v>2.8E-5</c:v>
                </c:pt>
                <c:pt idx="33196">
                  <c:v>2.8E-5</c:v>
                </c:pt>
                <c:pt idx="33197">
                  <c:v>2.8E-5</c:v>
                </c:pt>
                <c:pt idx="33198">
                  <c:v>2.8E-5</c:v>
                </c:pt>
                <c:pt idx="33199">
                  <c:v>2.8E-5</c:v>
                </c:pt>
                <c:pt idx="33200">
                  <c:v>2.8E-5</c:v>
                </c:pt>
                <c:pt idx="33201">
                  <c:v>2.8E-5</c:v>
                </c:pt>
                <c:pt idx="33202">
                  <c:v>2.8E-5</c:v>
                </c:pt>
                <c:pt idx="33203">
                  <c:v>2.8E-5</c:v>
                </c:pt>
                <c:pt idx="33204">
                  <c:v>2.8E-5</c:v>
                </c:pt>
                <c:pt idx="33205">
                  <c:v>2.8E-5</c:v>
                </c:pt>
                <c:pt idx="33206">
                  <c:v>2.8E-5</c:v>
                </c:pt>
                <c:pt idx="33207">
                  <c:v>2.8E-5</c:v>
                </c:pt>
                <c:pt idx="33208">
                  <c:v>2.9E-5</c:v>
                </c:pt>
                <c:pt idx="33209">
                  <c:v>2.9E-5</c:v>
                </c:pt>
                <c:pt idx="33210">
                  <c:v>2.9E-5</c:v>
                </c:pt>
                <c:pt idx="33211">
                  <c:v>2.9E-5</c:v>
                </c:pt>
                <c:pt idx="33212">
                  <c:v>3.0000000000000001E-5</c:v>
                </c:pt>
                <c:pt idx="33213">
                  <c:v>3.0000000000000001E-5</c:v>
                </c:pt>
                <c:pt idx="33214">
                  <c:v>3.0000000000000001E-5</c:v>
                </c:pt>
                <c:pt idx="33215">
                  <c:v>3.0000000000000001E-5</c:v>
                </c:pt>
                <c:pt idx="33216">
                  <c:v>3.1000000000000001E-5</c:v>
                </c:pt>
                <c:pt idx="33217">
                  <c:v>3.1000000000000001E-5</c:v>
                </c:pt>
                <c:pt idx="33218">
                  <c:v>3.1000000000000001E-5</c:v>
                </c:pt>
                <c:pt idx="33219">
                  <c:v>3.1000000000000001E-5</c:v>
                </c:pt>
                <c:pt idx="33220">
                  <c:v>3.1000000000000001E-5</c:v>
                </c:pt>
                <c:pt idx="33221">
                  <c:v>3.1000000000000001E-5</c:v>
                </c:pt>
                <c:pt idx="33222">
                  <c:v>3.1000000000000001E-5</c:v>
                </c:pt>
                <c:pt idx="33223">
                  <c:v>3.1000000000000001E-5</c:v>
                </c:pt>
                <c:pt idx="33224">
                  <c:v>3.1000000000000001E-5</c:v>
                </c:pt>
                <c:pt idx="33225">
                  <c:v>3.1000000000000001E-5</c:v>
                </c:pt>
                <c:pt idx="33226">
                  <c:v>3.1000000000000001E-5</c:v>
                </c:pt>
                <c:pt idx="33227">
                  <c:v>3.0000000000000001E-5</c:v>
                </c:pt>
                <c:pt idx="33228">
                  <c:v>3.0000000000000001E-5</c:v>
                </c:pt>
                <c:pt idx="33229">
                  <c:v>3.0000000000000001E-5</c:v>
                </c:pt>
                <c:pt idx="33230">
                  <c:v>2.9E-5</c:v>
                </c:pt>
                <c:pt idx="33231">
                  <c:v>2.9E-5</c:v>
                </c:pt>
                <c:pt idx="33232">
                  <c:v>2.8E-5</c:v>
                </c:pt>
                <c:pt idx="33233">
                  <c:v>2.8E-5</c:v>
                </c:pt>
                <c:pt idx="33234">
                  <c:v>2.6999999999999999E-5</c:v>
                </c:pt>
                <c:pt idx="33235">
                  <c:v>2.6999999999999999E-5</c:v>
                </c:pt>
                <c:pt idx="33236">
                  <c:v>2.5999999999999998E-5</c:v>
                </c:pt>
                <c:pt idx="33237">
                  <c:v>2.5000000000000001E-5</c:v>
                </c:pt>
                <c:pt idx="33238">
                  <c:v>2.5000000000000001E-5</c:v>
                </c:pt>
                <c:pt idx="33239">
                  <c:v>2.4000000000000001E-5</c:v>
                </c:pt>
                <c:pt idx="33240">
                  <c:v>2.3E-5</c:v>
                </c:pt>
                <c:pt idx="33241">
                  <c:v>2.1999999999999999E-5</c:v>
                </c:pt>
                <c:pt idx="33242">
                  <c:v>2.0999999999999999E-5</c:v>
                </c:pt>
                <c:pt idx="33243">
                  <c:v>2.0999999999999999E-5</c:v>
                </c:pt>
                <c:pt idx="33244">
                  <c:v>2.0000000000000002E-5</c:v>
                </c:pt>
                <c:pt idx="33245">
                  <c:v>1.9000000000000001E-5</c:v>
                </c:pt>
                <c:pt idx="33246">
                  <c:v>1.8E-5</c:v>
                </c:pt>
                <c:pt idx="33247">
                  <c:v>1.7E-5</c:v>
                </c:pt>
                <c:pt idx="33248">
                  <c:v>1.5999999999999999E-5</c:v>
                </c:pt>
                <c:pt idx="33249">
                  <c:v>1.5999999999999999E-5</c:v>
                </c:pt>
                <c:pt idx="33250">
                  <c:v>1.5E-5</c:v>
                </c:pt>
                <c:pt idx="33251">
                  <c:v>1.4E-5</c:v>
                </c:pt>
                <c:pt idx="33252">
                  <c:v>1.4E-5</c:v>
                </c:pt>
                <c:pt idx="33253">
                  <c:v>1.2999999999999999E-5</c:v>
                </c:pt>
                <c:pt idx="33254">
                  <c:v>1.2999999999999999E-5</c:v>
                </c:pt>
                <c:pt idx="33255">
                  <c:v>1.2E-5</c:v>
                </c:pt>
                <c:pt idx="33256">
                  <c:v>1.2E-5</c:v>
                </c:pt>
                <c:pt idx="33257">
                  <c:v>1.2E-5</c:v>
                </c:pt>
                <c:pt idx="33258">
                  <c:v>1.2E-5</c:v>
                </c:pt>
                <c:pt idx="33259">
                  <c:v>1.2E-5</c:v>
                </c:pt>
                <c:pt idx="33260">
                  <c:v>1.2999999999999999E-5</c:v>
                </c:pt>
                <c:pt idx="33261">
                  <c:v>1.2999999999999999E-5</c:v>
                </c:pt>
                <c:pt idx="33262">
                  <c:v>1.2999999999999999E-5</c:v>
                </c:pt>
                <c:pt idx="33263">
                  <c:v>1.4E-5</c:v>
                </c:pt>
                <c:pt idx="33264">
                  <c:v>1.5E-5</c:v>
                </c:pt>
                <c:pt idx="33265">
                  <c:v>1.5E-5</c:v>
                </c:pt>
                <c:pt idx="33266">
                  <c:v>1.5999999999999999E-5</c:v>
                </c:pt>
                <c:pt idx="33267">
                  <c:v>1.5999999999999999E-5</c:v>
                </c:pt>
                <c:pt idx="33268">
                  <c:v>1.7E-5</c:v>
                </c:pt>
                <c:pt idx="33269">
                  <c:v>1.8E-5</c:v>
                </c:pt>
                <c:pt idx="33270">
                  <c:v>1.8E-5</c:v>
                </c:pt>
                <c:pt idx="33271">
                  <c:v>1.9000000000000001E-5</c:v>
                </c:pt>
                <c:pt idx="33272">
                  <c:v>2.0000000000000002E-5</c:v>
                </c:pt>
                <c:pt idx="33273">
                  <c:v>2.0000000000000002E-5</c:v>
                </c:pt>
                <c:pt idx="33274">
                  <c:v>2.0999999999999999E-5</c:v>
                </c:pt>
                <c:pt idx="33275">
                  <c:v>2.1999999999999999E-5</c:v>
                </c:pt>
                <c:pt idx="33276">
                  <c:v>2.1999999999999999E-5</c:v>
                </c:pt>
                <c:pt idx="33277">
                  <c:v>2.3E-5</c:v>
                </c:pt>
                <c:pt idx="33278">
                  <c:v>2.3E-5</c:v>
                </c:pt>
                <c:pt idx="33279">
                  <c:v>2.4000000000000001E-5</c:v>
                </c:pt>
                <c:pt idx="33280">
                  <c:v>2.4000000000000001E-5</c:v>
                </c:pt>
                <c:pt idx="33281">
                  <c:v>2.5000000000000001E-5</c:v>
                </c:pt>
                <c:pt idx="33282">
                  <c:v>2.5000000000000001E-5</c:v>
                </c:pt>
                <c:pt idx="33283">
                  <c:v>2.5999999999999998E-5</c:v>
                </c:pt>
                <c:pt idx="33284">
                  <c:v>2.5999999999999998E-5</c:v>
                </c:pt>
                <c:pt idx="33285">
                  <c:v>2.6999999999999999E-5</c:v>
                </c:pt>
                <c:pt idx="33286">
                  <c:v>2.6999999999999999E-5</c:v>
                </c:pt>
                <c:pt idx="33287">
                  <c:v>2.6999999999999999E-5</c:v>
                </c:pt>
                <c:pt idx="33288">
                  <c:v>2.6999999999999999E-5</c:v>
                </c:pt>
                <c:pt idx="33289">
                  <c:v>2.8E-5</c:v>
                </c:pt>
                <c:pt idx="33290">
                  <c:v>2.8E-5</c:v>
                </c:pt>
                <c:pt idx="33291">
                  <c:v>2.8E-5</c:v>
                </c:pt>
                <c:pt idx="33292">
                  <c:v>2.8E-5</c:v>
                </c:pt>
                <c:pt idx="33293">
                  <c:v>2.9E-5</c:v>
                </c:pt>
                <c:pt idx="33294">
                  <c:v>2.9E-5</c:v>
                </c:pt>
                <c:pt idx="33295">
                  <c:v>2.9E-5</c:v>
                </c:pt>
                <c:pt idx="33296">
                  <c:v>2.9E-5</c:v>
                </c:pt>
                <c:pt idx="33297">
                  <c:v>2.9E-5</c:v>
                </c:pt>
                <c:pt idx="33298">
                  <c:v>2.9E-5</c:v>
                </c:pt>
                <c:pt idx="33299">
                  <c:v>2.9E-5</c:v>
                </c:pt>
                <c:pt idx="33300">
                  <c:v>2.9E-5</c:v>
                </c:pt>
                <c:pt idx="33301">
                  <c:v>2.9E-5</c:v>
                </c:pt>
                <c:pt idx="33302">
                  <c:v>2.9E-5</c:v>
                </c:pt>
                <c:pt idx="33303">
                  <c:v>2.8E-5</c:v>
                </c:pt>
                <c:pt idx="33304">
                  <c:v>2.8E-5</c:v>
                </c:pt>
                <c:pt idx="33305">
                  <c:v>2.8E-5</c:v>
                </c:pt>
                <c:pt idx="33306">
                  <c:v>2.8E-5</c:v>
                </c:pt>
                <c:pt idx="33307">
                  <c:v>2.8E-5</c:v>
                </c:pt>
                <c:pt idx="33308">
                  <c:v>2.6999999999999999E-5</c:v>
                </c:pt>
                <c:pt idx="33309">
                  <c:v>2.6999999999999999E-5</c:v>
                </c:pt>
                <c:pt idx="33310">
                  <c:v>2.6999999999999999E-5</c:v>
                </c:pt>
                <c:pt idx="33311">
                  <c:v>2.5999999999999998E-5</c:v>
                </c:pt>
                <c:pt idx="33312">
                  <c:v>2.5999999999999998E-5</c:v>
                </c:pt>
                <c:pt idx="33313">
                  <c:v>2.5000000000000001E-5</c:v>
                </c:pt>
                <c:pt idx="33314">
                  <c:v>2.5000000000000001E-5</c:v>
                </c:pt>
                <c:pt idx="33315">
                  <c:v>2.4000000000000001E-5</c:v>
                </c:pt>
                <c:pt idx="33316">
                  <c:v>2.4000000000000001E-5</c:v>
                </c:pt>
                <c:pt idx="33317">
                  <c:v>2.3E-5</c:v>
                </c:pt>
                <c:pt idx="33318">
                  <c:v>2.1999999999999999E-5</c:v>
                </c:pt>
                <c:pt idx="33319">
                  <c:v>2.1999999999999999E-5</c:v>
                </c:pt>
                <c:pt idx="33320">
                  <c:v>2.0999999999999999E-5</c:v>
                </c:pt>
                <c:pt idx="33321">
                  <c:v>2.0000000000000002E-5</c:v>
                </c:pt>
                <c:pt idx="33322">
                  <c:v>2.0000000000000002E-5</c:v>
                </c:pt>
                <c:pt idx="33323">
                  <c:v>1.9000000000000001E-5</c:v>
                </c:pt>
                <c:pt idx="33324">
                  <c:v>1.8E-5</c:v>
                </c:pt>
                <c:pt idx="33325">
                  <c:v>1.7E-5</c:v>
                </c:pt>
                <c:pt idx="33326">
                  <c:v>1.5999999999999999E-5</c:v>
                </c:pt>
                <c:pt idx="33327">
                  <c:v>1.5999999999999999E-5</c:v>
                </c:pt>
                <c:pt idx="33328">
                  <c:v>1.5E-5</c:v>
                </c:pt>
                <c:pt idx="33329">
                  <c:v>1.4E-5</c:v>
                </c:pt>
                <c:pt idx="33330">
                  <c:v>1.2999999999999999E-5</c:v>
                </c:pt>
                <c:pt idx="33331">
                  <c:v>1.2999999999999999E-5</c:v>
                </c:pt>
                <c:pt idx="33332">
                  <c:v>1.2E-5</c:v>
                </c:pt>
                <c:pt idx="33333">
                  <c:v>1.2E-5</c:v>
                </c:pt>
                <c:pt idx="33334">
                  <c:v>1.1E-5</c:v>
                </c:pt>
                <c:pt idx="33335">
                  <c:v>1.1E-5</c:v>
                </c:pt>
                <c:pt idx="33336">
                  <c:v>1.1E-5</c:v>
                </c:pt>
                <c:pt idx="33337">
                  <c:v>1.0000000000000001E-5</c:v>
                </c:pt>
                <c:pt idx="33338">
                  <c:v>1.0000000000000001E-5</c:v>
                </c:pt>
                <c:pt idx="33339">
                  <c:v>1.1E-5</c:v>
                </c:pt>
                <c:pt idx="33340">
                  <c:v>1.1E-5</c:v>
                </c:pt>
                <c:pt idx="33341">
                  <c:v>1.1E-5</c:v>
                </c:pt>
                <c:pt idx="33342">
                  <c:v>1.2E-5</c:v>
                </c:pt>
                <c:pt idx="33343">
                  <c:v>1.2E-5</c:v>
                </c:pt>
                <c:pt idx="33344">
                  <c:v>1.2999999999999999E-5</c:v>
                </c:pt>
                <c:pt idx="33345">
                  <c:v>1.2999999999999999E-5</c:v>
                </c:pt>
                <c:pt idx="33346">
                  <c:v>1.4E-5</c:v>
                </c:pt>
                <c:pt idx="33347">
                  <c:v>1.5E-5</c:v>
                </c:pt>
                <c:pt idx="33348">
                  <c:v>1.5999999999999999E-5</c:v>
                </c:pt>
                <c:pt idx="33349">
                  <c:v>1.5999999999999999E-5</c:v>
                </c:pt>
                <c:pt idx="33350">
                  <c:v>1.7E-5</c:v>
                </c:pt>
                <c:pt idx="33351">
                  <c:v>1.8E-5</c:v>
                </c:pt>
                <c:pt idx="33352">
                  <c:v>1.8E-5</c:v>
                </c:pt>
                <c:pt idx="33353">
                  <c:v>1.9000000000000001E-5</c:v>
                </c:pt>
                <c:pt idx="33354">
                  <c:v>2.0000000000000002E-5</c:v>
                </c:pt>
                <c:pt idx="33355">
                  <c:v>2.0000000000000002E-5</c:v>
                </c:pt>
                <c:pt idx="33356">
                  <c:v>2.0999999999999999E-5</c:v>
                </c:pt>
                <c:pt idx="33357">
                  <c:v>2.0999999999999999E-5</c:v>
                </c:pt>
                <c:pt idx="33358">
                  <c:v>2.1999999999999999E-5</c:v>
                </c:pt>
                <c:pt idx="33359">
                  <c:v>2.1999999999999999E-5</c:v>
                </c:pt>
                <c:pt idx="33360">
                  <c:v>2.3E-5</c:v>
                </c:pt>
                <c:pt idx="33361">
                  <c:v>2.3E-5</c:v>
                </c:pt>
                <c:pt idx="33362">
                  <c:v>2.3E-5</c:v>
                </c:pt>
                <c:pt idx="33363">
                  <c:v>2.3E-5</c:v>
                </c:pt>
                <c:pt idx="33364">
                  <c:v>2.4000000000000001E-5</c:v>
                </c:pt>
                <c:pt idx="33365">
                  <c:v>2.4000000000000001E-5</c:v>
                </c:pt>
                <c:pt idx="33366">
                  <c:v>2.4000000000000001E-5</c:v>
                </c:pt>
                <c:pt idx="33367">
                  <c:v>2.4000000000000001E-5</c:v>
                </c:pt>
                <c:pt idx="33368">
                  <c:v>2.3E-5</c:v>
                </c:pt>
                <c:pt idx="33369">
                  <c:v>2.3E-5</c:v>
                </c:pt>
                <c:pt idx="33370">
                  <c:v>2.3E-5</c:v>
                </c:pt>
                <c:pt idx="33371">
                  <c:v>2.3E-5</c:v>
                </c:pt>
                <c:pt idx="33372">
                  <c:v>2.1999999999999999E-5</c:v>
                </c:pt>
                <c:pt idx="33373">
                  <c:v>2.1999999999999999E-5</c:v>
                </c:pt>
                <c:pt idx="33374">
                  <c:v>2.0999999999999999E-5</c:v>
                </c:pt>
                <c:pt idx="33375">
                  <c:v>2.0999999999999999E-5</c:v>
                </c:pt>
                <c:pt idx="33376">
                  <c:v>2.0000000000000002E-5</c:v>
                </c:pt>
                <c:pt idx="33377">
                  <c:v>2.0000000000000002E-5</c:v>
                </c:pt>
                <c:pt idx="33378">
                  <c:v>1.9000000000000001E-5</c:v>
                </c:pt>
                <c:pt idx="33379">
                  <c:v>1.8E-5</c:v>
                </c:pt>
                <c:pt idx="33380">
                  <c:v>1.8E-5</c:v>
                </c:pt>
                <c:pt idx="33381">
                  <c:v>1.7E-5</c:v>
                </c:pt>
                <c:pt idx="33382">
                  <c:v>1.5999999999999999E-5</c:v>
                </c:pt>
                <c:pt idx="33383">
                  <c:v>1.5E-5</c:v>
                </c:pt>
                <c:pt idx="33384">
                  <c:v>1.4E-5</c:v>
                </c:pt>
                <c:pt idx="33385">
                  <c:v>1.2999999999999999E-5</c:v>
                </c:pt>
                <c:pt idx="33386">
                  <c:v>1.2E-5</c:v>
                </c:pt>
                <c:pt idx="33387">
                  <c:v>1.1E-5</c:v>
                </c:pt>
                <c:pt idx="33388">
                  <c:v>1.0000000000000001E-5</c:v>
                </c:pt>
                <c:pt idx="33389">
                  <c:v>1.0000000000000001E-5</c:v>
                </c:pt>
                <c:pt idx="33390">
                  <c:v>9.0000000000000002E-6</c:v>
                </c:pt>
                <c:pt idx="33391">
                  <c:v>7.9999999999999996E-6</c:v>
                </c:pt>
                <c:pt idx="33392">
                  <c:v>6.9999999999999999E-6</c:v>
                </c:pt>
                <c:pt idx="33393">
                  <c:v>6.0000000000000002E-6</c:v>
                </c:pt>
                <c:pt idx="33394">
                  <c:v>5.0000000000000004E-6</c:v>
                </c:pt>
                <c:pt idx="33395">
                  <c:v>3.9999999999999998E-6</c:v>
                </c:pt>
                <c:pt idx="33396">
                  <c:v>3.0000000000000001E-6</c:v>
                </c:pt>
                <c:pt idx="33397">
                  <c:v>3.0000000000000001E-6</c:v>
                </c:pt>
                <c:pt idx="33398">
                  <c:v>1.9999999999999999E-6</c:v>
                </c:pt>
                <c:pt idx="33399">
                  <c:v>1.9999999999999999E-6</c:v>
                </c:pt>
                <c:pt idx="33400">
                  <c:v>1.9999999999999999E-6</c:v>
                </c:pt>
                <c:pt idx="33401">
                  <c:v>3.0000000000000001E-6</c:v>
                </c:pt>
                <c:pt idx="33402">
                  <c:v>3.0000000000000001E-6</c:v>
                </c:pt>
                <c:pt idx="33403">
                  <c:v>3.9999999999999998E-6</c:v>
                </c:pt>
                <c:pt idx="33404">
                  <c:v>3.9999999999999998E-6</c:v>
                </c:pt>
                <c:pt idx="33405">
                  <c:v>5.0000000000000004E-6</c:v>
                </c:pt>
                <c:pt idx="33406">
                  <c:v>6.0000000000000002E-6</c:v>
                </c:pt>
                <c:pt idx="33407">
                  <c:v>6.0000000000000002E-6</c:v>
                </c:pt>
                <c:pt idx="33408">
                  <c:v>6.9999999999999999E-6</c:v>
                </c:pt>
                <c:pt idx="33409">
                  <c:v>6.9999999999999999E-6</c:v>
                </c:pt>
                <c:pt idx="33410">
                  <c:v>7.9999999999999996E-6</c:v>
                </c:pt>
                <c:pt idx="33411">
                  <c:v>7.9999999999999996E-6</c:v>
                </c:pt>
                <c:pt idx="33412">
                  <c:v>9.0000000000000002E-6</c:v>
                </c:pt>
                <c:pt idx="33413">
                  <c:v>9.0000000000000002E-6</c:v>
                </c:pt>
                <c:pt idx="33414">
                  <c:v>1.0000000000000001E-5</c:v>
                </c:pt>
                <c:pt idx="33415">
                  <c:v>1.0000000000000001E-5</c:v>
                </c:pt>
                <c:pt idx="33416">
                  <c:v>1.1E-5</c:v>
                </c:pt>
                <c:pt idx="33417">
                  <c:v>1.1E-5</c:v>
                </c:pt>
                <c:pt idx="33418">
                  <c:v>1.1E-5</c:v>
                </c:pt>
                <c:pt idx="33419">
                  <c:v>1.2E-5</c:v>
                </c:pt>
                <c:pt idx="33420">
                  <c:v>1.2E-5</c:v>
                </c:pt>
                <c:pt idx="33421">
                  <c:v>1.2E-5</c:v>
                </c:pt>
                <c:pt idx="33422">
                  <c:v>1.2E-5</c:v>
                </c:pt>
                <c:pt idx="33423">
                  <c:v>1.2E-5</c:v>
                </c:pt>
                <c:pt idx="33424">
                  <c:v>1.2999999999999999E-5</c:v>
                </c:pt>
                <c:pt idx="33425">
                  <c:v>1.2999999999999999E-5</c:v>
                </c:pt>
                <c:pt idx="33426">
                  <c:v>1.2999999999999999E-5</c:v>
                </c:pt>
                <c:pt idx="33427">
                  <c:v>1.2999999999999999E-5</c:v>
                </c:pt>
                <c:pt idx="33428">
                  <c:v>1.2999999999999999E-5</c:v>
                </c:pt>
                <c:pt idx="33429">
                  <c:v>1.2999999999999999E-5</c:v>
                </c:pt>
                <c:pt idx="33430">
                  <c:v>1.2999999999999999E-5</c:v>
                </c:pt>
                <c:pt idx="33431">
                  <c:v>1.2999999999999999E-5</c:v>
                </c:pt>
                <c:pt idx="33432">
                  <c:v>1.2E-5</c:v>
                </c:pt>
                <c:pt idx="33433">
                  <c:v>1.2E-5</c:v>
                </c:pt>
                <c:pt idx="33434">
                  <c:v>1.2E-5</c:v>
                </c:pt>
                <c:pt idx="33435">
                  <c:v>1.2E-5</c:v>
                </c:pt>
                <c:pt idx="33436">
                  <c:v>1.2E-5</c:v>
                </c:pt>
                <c:pt idx="33437">
                  <c:v>1.1E-5</c:v>
                </c:pt>
                <c:pt idx="33438">
                  <c:v>1.1E-5</c:v>
                </c:pt>
                <c:pt idx="33439">
                  <c:v>1.1E-5</c:v>
                </c:pt>
                <c:pt idx="33440">
                  <c:v>1.1E-5</c:v>
                </c:pt>
                <c:pt idx="33441">
                  <c:v>1.0000000000000001E-5</c:v>
                </c:pt>
                <c:pt idx="33442">
                  <c:v>1.0000000000000001E-5</c:v>
                </c:pt>
                <c:pt idx="33443">
                  <c:v>1.0000000000000001E-5</c:v>
                </c:pt>
                <c:pt idx="33444">
                  <c:v>9.0000000000000002E-6</c:v>
                </c:pt>
                <c:pt idx="33445">
                  <c:v>9.0000000000000002E-6</c:v>
                </c:pt>
                <c:pt idx="33446">
                  <c:v>9.0000000000000002E-6</c:v>
                </c:pt>
                <c:pt idx="33447">
                  <c:v>9.0000000000000002E-6</c:v>
                </c:pt>
                <c:pt idx="33448">
                  <c:v>7.9999999999999996E-6</c:v>
                </c:pt>
                <c:pt idx="33449">
                  <c:v>7.9999999999999996E-6</c:v>
                </c:pt>
                <c:pt idx="33450">
                  <c:v>7.9999999999999996E-6</c:v>
                </c:pt>
                <c:pt idx="33451">
                  <c:v>7.9999999999999996E-6</c:v>
                </c:pt>
                <c:pt idx="33452">
                  <c:v>7.9999999999999996E-6</c:v>
                </c:pt>
                <c:pt idx="33453">
                  <c:v>7.9999999999999996E-6</c:v>
                </c:pt>
                <c:pt idx="33454">
                  <c:v>7.9999999999999996E-6</c:v>
                </c:pt>
                <c:pt idx="33455">
                  <c:v>7.9999999999999996E-6</c:v>
                </c:pt>
                <c:pt idx="33456">
                  <c:v>7.9999999999999996E-6</c:v>
                </c:pt>
                <c:pt idx="33457">
                  <c:v>7.9999999999999996E-6</c:v>
                </c:pt>
                <c:pt idx="33458">
                  <c:v>7.9999999999999996E-6</c:v>
                </c:pt>
                <c:pt idx="33459">
                  <c:v>7.9999999999999996E-6</c:v>
                </c:pt>
                <c:pt idx="33460">
                  <c:v>7.9999999999999996E-6</c:v>
                </c:pt>
                <c:pt idx="33461">
                  <c:v>7.9999999999999996E-6</c:v>
                </c:pt>
                <c:pt idx="33462">
                  <c:v>7.9999999999999996E-6</c:v>
                </c:pt>
                <c:pt idx="33463">
                  <c:v>7.9999999999999996E-6</c:v>
                </c:pt>
                <c:pt idx="33464">
                  <c:v>7.9999999999999996E-6</c:v>
                </c:pt>
                <c:pt idx="33465">
                  <c:v>9.0000000000000002E-6</c:v>
                </c:pt>
                <c:pt idx="33466">
                  <c:v>9.0000000000000002E-6</c:v>
                </c:pt>
                <c:pt idx="33467">
                  <c:v>9.0000000000000002E-6</c:v>
                </c:pt>
                <c:pt idx="33468">
                  <c:v>9.0000000000000002E-6</c:v>
                </c:pt>
                <c:pt idx="33469">
                  <c:v>9.0000000000000002E-6</c:v>
                </c:pt>
                <c:pt idx="33470">
                  <c:v>9.0000000000000002E-6</c:v>
                </c:pt>
                <c:pt idx="33471">
                  <c:v>1.0000000000000001E-5</c:v>
                </c:pt>
                <c:pt idx="33472">
                  <c:v>1.0000000000000001E-5</c:v>
                </c:pt>
                <c:pt idx="33473">
                  <c:v>1.0000000000000001E-5</c:v>
                </c:pt>
                <c:pt idx="33474">
                  <c:v>1.0000000000000001E-5</c:v>
                </c:pt>
                <c:pt idx="33475">
                  <c:v>1.0000000000000001E-5</c:v>
                </c:pt>
                <c:pt idx="33476">
                  <c:v>1.1E-5</c:v>
                </c:pt>
                <c:pt idx="33477">
                  <c:v>1.1E-5</c:v>
                </c:pt>
                <c:pt idx="33478">
                  <c:v>1.1E-5</c:v>
                </c:pt>
                <c:pt idx="33479">
                  <c:v>1.1E-5</c:v>
                </c:pt>
                <c:pt idx="33480">
                  <c:v>1.2E-5</c:v>
                </c:pt>
                <c:pt idx="33481">
                  <c:v>1.2E-5</c:v>
                </c:pt>
                <c:pt idx="33482">
                  <c:v>1.2E-5</c:v>
                </c:pt>
                <c:pt idx="33483">
                  <c:v>1.2E-5</c:v>
                </c:pt>
                <c:pt idx="33484">
                  <c:v>1.2999999999999999E-5</c:v>
                </c:pt>
                <c:pt idx="33485">
                  <c:v>1.2999999999999999E-5</c:v>
                </c:pt>
                <c:pt idx="33486">
                  <c:v>1.2999999999999999E-5</c:v>
                </c:pt>
                <c:pt idx="33487">
                  <c:v>1.2999999999999999E-5</c:v>
                </c:pt>
                <c:pt idx="33488">
                  <c:v>1.2999999999999999E-5</c:v>
                </c:pt>
                <c:pt idx="33489">
                  <c:v>1.4E-5</c:v>
                </c:pt>
                <c:pt idx="33490">
                  <c:v>1.4E-5</c:v>
                </c:pt>
                <c:pt idx="33491">
                  <c:v>1.4E-5</c:v>
                </c:pt>
                <c:pt idx="33492">
                  <c:v>1.4E-5</c:v>
                </c:pt>
                <c:pt idx="33493">
                  <c:v>1.4E-5</c:v>
                </c:pt>
                <c:pt idx="33494">
                  <c:v>1.4E-5</c:v>
                </c:pt>
                <c:pt idx="33495">
                  <c:v>1.5E-5</c:v>
                </c:pt>
                <c:pt idx="33496">
                  <c:v>1.5E-5</c:v>
                </c:pt>
                <c:pt idx="33497">
                  <c:v>1.5E-5</c:v>
                </c:pt>
                <c:pt idx="33498">
                  <c:v>1.5E-5</c:v>
                </c:pt>
                <c:pt idx="33499">
                  <c:v>1.5E-5</c:v>
                </c:pt>
                <c:pt idx="33500">
                  <c:v>1.5E-5</c:v>
                </c:pt>
                <c:pt idx="33501">
                  <c:v>1.5E-5</c:v>
                </c:pt>
                <c:pt idx="33502">
                  <c:v>1.5E-5</c:v>
                </c:pt>
                <c:pt idx="33503">
                  <c:v>1.5999999999999999E-5</c:v>
                </c:pt>
                <c:pt idx="33504">
                  <c:v>1.5999999999999999E-5</c:v>
                </c:pt>
                <c:pt idx="33505">
                  <c:v>1.5999999999999999E-5</c:v>
                </c:pt>
                <c:pt idx="33506">
                  <c:v>1.5999999999999999E-5</c:v>
                </c:pt>
                <c:pt idx="33507">
                  <c:v>1.5999999999999999E-5</c:v>
                </c:pt>
                <c:pt idx="33508">
                  <c:v>1.5999999999999999E-5</c:v>
                </c:pt>
                <c:pt idx="33509">
                  <c:v>1.7E-5</c:v>
                </c:pt>
                <c:pt idx="33510">
                  <c:v>1.7E-5</c:v>
                </c:pt>
                <c:pt idx="33511">
                  <c:v>1.7E-5</c:v>
                </c:pt>
                <c:pt idx="33512">
                  <c:v>1.7E-5</c:v>
                </c:pt>
                <c:pt idx="33513">
                  <c:v>1.8E-5</c:v>
                </c:pt>
                <c:pt idx="33514">
                  <c:v>1.8E-5</c:v>
                </c:pt>
                <c:pt idx="33515">
                  <c:v>1.8E-5</c:v>
                </c:pt>
                <c:pt idx="33516">
                  <c:v>1.9000000000000001E-5</c:v>
                </c:pt>
                <c:pt idx="33517">
                  <c:v>1.9000000000000001E-5</c:v>
                </c:pt>
                <c:pt idx="33518">
                  <c:v>1.9000000000000001E-5</c:v>
                </c:pt>
                <c:pt idx="33519">
                  <c:v>2.0000000000000002E-5</c:v>
                </c:pt>
                <c:pt idx="33520">
                  <c:v>2.0000000000000002E-5</c:v>
                </c:pt>
                <c:pt idx="33521">
                  <c:v>2.0000000000000002E-5</c:v>
                </c:pt>
                <c:pt idx="33522">
                  <c:v>2.0999999999999999E-5</c:v>
                </c:pt>
                <c:pt idx="33523">
                  <c:v>2.0999999999999999E-5</c:v>
                </c:pt>
                <c:pt idx="33524">
                  <c:v>2.1999999999999999E-5</c:v>
                </c:pt>
                <c:pt idx="33525">
                  <c:v>2.1999999999999999E-5</c:v>
                </c:pt>
                <c:pt idx="33526">
                  <c:v>2.3E-5</c:v>
                </c:pt>
                <c:pt idx="33527">
                  <c:v>2.3E-5</c:v>
                </c:pt>
                <c:pt idx="33528">
                  <c:v>2.3E-5</c:v>
                </c:pt>
                <c:pt idx="33529">
                  <c:v>2.4000000000000001E-5</c:v>
                </c:pt>
                <c:pt idx="33530">
                  <c:v>2.4000000000000001E-5</c:v>
                </c:pt>
                <c:pt idx="33531">
                  <c:v>2.5000000000000001E-5</c:v>
                </c:pt>
                <c:pt idx="33532">
                  <c:v>2.5000000000000001E-5</c:v>
                </c:pt>
                <c:pt idx="33533">
                  <c:v>2.5000000000000001E-5</c:v>
                </c:pt>
                <c:pt idx="33534">
                  <c:v>2.5999999999999998E-5</c:v>
                </c:pt>
                <c:pt idx="33535">
                  <c:v>2.5999999999999998E-5</c:v>
                </c:pt>
                <c:pt idx="33536">
                  <c:v>2.5999999999999998E-5</c:v>
                </c:pt>
                <c:pt idx="33537">
                  <c:v>2.5999999999999998E-5</c:v>
                </c:pt>
                <c:pt idx="33538">
                  <c:v>2.6999999999999999E-5</c:v>
                </c:pt>
                <c:pt idx="33539">
                  <c:v>2.6999999999999999E-5</c:v>
                </c:pt>
                <c:pt idx="33540">
                  <c:v>2.6999999999999999E-5</c:v>
                </c:pt>
                <c:pt idx="33541">
                  <c:v>2.6999999999999999E-5</c:v>
                </c:pt>
                <c:pt idx="33542">
                  <c:v>2.6999999999999999E-5</c:v>
                </c:pt>
                <c:pt idx="33543">
                  <c:v>2.6999999999999999E-5</c:v>
                </c:pt>
                <c:pt idx="33544">
                  <c:v>2.6999999999999999E-5</c:v>
                </c:pt>
                <c:pt idx="33545">
                  <c:v>2.8E-5</c:v>
                </c:pt>
                <c:pt idx="33546">
                  <c:v>2.8E-5</c:v>
                </c:pt>
                <c:pt idx="33547">
                  <c:v>2.8E-5</c:v>
                </c:pt>
                <c:pt idx="33548">
                  <c:v>2.8E-5</c:v>
                </c:pt>
                <c:pt idx="33549">
                  <c:v>2.8E-5</c:v>
                </c:pt>
                <c:pt idx="33550">
                  <c:v>2.8E-5</c:v>
                </c:pt>
                <c:pt idx="33551">
                  <c:v>2.6999999999999999E-5</c:v>
                </c:pt>
                <c:pt idx="33552">
                  <c:v>2.6999999999999999E-5</c:v>
                </c:pt>
                <c:pt idx="33553">
                  <c:v>2.6999999999999999E-5</c:v>
                </c:pt>
                <c:pt idx="33554">
                  <c:v>2.6999999999999999E-5</c:v>
                </c:pt>
                <c:pt idx="33555">
                  <c:v>2.6999999999999999E-5</c:v>
                </c:pt>
                <c:pt idx="33556">
                  <c:v>2.6999999999999999E-5</c:v>
                </c:pt>
                <c:pt idx="33557">
                  <c:v>2.6999999999999999E-5</c:v>
                </c:pt>
                <c:pt idx="33558">
                  <c:v>2.6999999999999999E-5</c:v>
                </c:pt>
                <c:pt idx="33559">
                  <c:v>2.6999999999999999E-5</c:v>
                </c:pt>
                <c:pt idx="33560">
                  <c:v>2.6999999999999999E-5</c:v>
                </c:pt>
                <c:pt idx="33561">
                  <c:v>2.6999999999999999E-5</c:v>
                </c:pt>
                <c:pt idx="33562">
                  <c:v>2.6999999999999999E-5</c:v>
                </c:pt>
                <c:pt idx="33563">
                  <c:v>2.6999999999999999E-5</c:v>
                </c:pt>
                <c:pt idx="33564">
                  <c:v>2.6999999999999999E-5</c:v>
                </c:pt>
                <c:pt idx="33565">
                  <c:v>2.5999999999999998E-5</c:v>
                </c:pt>
                <c:pt idx="33566">
                  <c:v>2.5999999999999998E-5</c:v>
                </c:pt>
                <c:pt idx="33567">
                  <c:v>2.5999999999999998E-5</c:v>
                </c:pt>
                <c:pt idx="33568">
                  <c:v>2.5999999999999998E-5</c:v>
                </c:pt>
                <c:pt idx="33569">
                  <c:v>2.5999999999999998E-5</c:v>
                </c:pt>
                <c:pt idx="33570">
                  <c:v>2.5999999999999998E-5</c:v>
                </c:pt>
                <c:pt idx="33571">
                  <c:v>2.5999999999999998E-5</c:v>
                </c:pt>
                <c:pt idx="33572">
                  <c:v>2.5000000000000001E-5</c:v>
                </c:pt>
                <c:pt idx="33573">
                  <c:v>2.5000000000000001E-5</c:v>
                </c:pt>
                <c:pt idx="33574">
                  <c:v>2.5000000000000001E-5</c:v>
                </c:pt>
                <c:pt idx="33575">
                  <c:v>2.5000000000000001E-5</c:v>
                </c:pt>
                <c:pt idx="33576">
                  <c:v>2.4000000000000001E-5</c:v>
                </c:pt>
                <c:pt idx="33577">
                  <c:v>2.4000000000000001E-5</c:v>
                </c:pt>
                <c:pt idx="33578">
                  <c:v>2.4000000000000001E-5</c:v>
                </c:pt>
                <c:pt idx="33579">
                  <c:v>2.3E-5</c:v>
                </c:pt>
                <c:pt idx="33580">
                  <c:v>2.3E-5</c:v>
                </c:pt>
                <c:pt idx="33581">
                  <c:v>2.1999999999999999E-5</c:v>
                </c:pt>
                <c:pt idx="33582">
                  <c:v>2.1999999999999999E-5</c:v>
                </c:pt>
                <c:pt idx="33583">
                  <c:v>2.0999999999999999E-5</c:v>
                </c:pt>
                <c:pt idx="33584">
                  <c:v>2.0999999999999999E-5</c:v>
                </c:pt>
                <c:pt idx="33585">
                  <c:v>2.0000000000000002E-5</c:v>
                </c:pt>
                <c:pt idx="33586">
                  <c:v>2.0000000000000002E-5</c:v>
                </c:pt>
                <c:pt idx="33587">
                  <c:v>1.9000000000000001E-5</c:v>
                </c:pt>
                <c:pt idx="33588">
                  <c:v>1.9000000000000001E-5</c:v>
                </c:pt>
                <c:pt idx="33589">
                  <c:v>1.8E-5</c:v>
                </c:pt>
                <c:pt idx="33590">
                  <c:v>1.8E-5</c:v>
                </c:pt>
                <c:pt idx="33591">
                  <c:v>1.7E-5</c:v>
                </c:pt>
                <c:pt idx="33592">
                  <c:v>1.7E-5</c:v>
                </c:pt>
                <c:pt idx="33593">
                  <c:v>1.7E-5</c:v>
                </c:pt>
                <c:pt idx="33594">
                  <c:v>1.7E-5</c:v>
                </c:pt>
                <c:pt idx="33595">
                  <c:v>1.7E-5</c:v>
                </c:pt>
                <c:pt idx="33596">
                  <c:v>1.7E-5</c:v>
                </c:pt>
                <c:pt idx="33597">
                  <c:v>1.7E-5</c:v>
                </c:pt>
                <c:pt idx="33598">
                  <c:v>1.8E-5</c:v>
                </c:pt>
                <c:pt idx="33599">
                  <c:v>1.9000000000000001E-5</c:v>
                </c:pt>
                <c:pt idx="33600">
                  <c:v>1.9000000000000001E-5</c:v>
                </c:pt>
                <c:pt idx="33601">
                  <c:v>2.0000000000000002E-5</c:v>
                </c:pt>
                <c:pt idx="33602">
                  <c:v>2.0999999999999999E-5</c:v>
                </c:pt>
                <c:pt idx="33603">
                  <c:v>2.1999999999999999E-5</c:v>
                </c:pt>
                <c:pt idx="33604">
                  <c:v>2.3E-5</c:v>
                </c:pt>
                <c:pt idx="33605">
                  <c:v>2.5000000000000001E-5</c:v>
                </c:pt>
                <c:pt idx="33606">
                  <c:v>2.5999999999999998E-5</c:v>
                </c:pt>
                <c:pt idx="33607">
                  <c:v>2.6999999999999999E-5</c:v>
                </c:pt>
                <c:pt idx="33608">
                  <c:v>2.8E-5</c:v>
                </c:pt>
                <c:pt idx="33609">
                  <c:v>3.0000000000000001E-5</c:v>
                </c:pt>
                <c:pt idx="33610">
                  <c:v>3.1000000000000001E-5</c:v>
                </c:pt>
                <c:pt idx="33611">
                  <c:v>3.3000000000000003E-5</c:v>
                </c:pt>
                <c:pt idx="33612">
                  <c:v>3.4E-5</c:v>
                </c:pt>
                <c:pt idx="33613">
                  <c:v>3.4999999999999997E-5</c:v>
                </c:pt>
                <c:pt idx="33614">
                  <c:v>3.6999999999999998E-5</c:v>
                </c:pt>
                <c:pt idx="33615">
                  <c:v>3.8000000000000002E-5</c:v>
                </c:pt>
                <c:pt idx="33616">
                  <c:v>3.8999999999999999E-5</c:v>
                </c:pt>
                <c:pt idx="33617">
                  <c:v>4.0000000000000003E-5</c:v>
                </c:pt>
                <c:pt idx="33618">
                  <c:v>4.1E-5</c:v>
                </c:pt>
                <c:pt idx="33619">
                  <c:v>4.1999999999999998E-5</c:v>
                </c:pt>
                <c:pt idx="33620">
                  <c:v>4.3000000000000002E-5</c:v>
                </c:pt>
                <c:pt idx="33621">
                  <c:v>4.3999999999999999E-5</c:v>
                </c:pt>
                <c:pt idx="33622">
                  <c:v>4.5000000000000003E-5</c:v>
                </c:pt>
                <c:pt idx="33623">
                  <c:v>4.6E-5</c:v>
                </c:pt>
                <c:pt idx="33624">
                  <c:v>4.6999999999999997E-5</c:v>
                </c:pt>
                <c:pt idx="33625">
                  <c:v>4.6999999999999997E-5</c:v>
                </c:pt>
                <c:pt idx="33626">
                  <c:v>4.8000000000000001E-5</c:v>
                </c:pt>
                <c:pt idx="33627">
                  <c:v>4.8000000000000001E-5</c:v>
                </c:pt>
                <c:pt idx="33628">
                  <c:v>4.8999999999999998E-5</c:v>
                </c:pt>
                <c:pt idx="33629">
                  <c:v>4.8999999999999998E-5</c:v>
                </c:pt>
                <c:pt idx="33630">
                  <c:v>4.8999999999999998E-5</c:v>
                </c:pt>
                <c:pt idx="33631">
                  <c:v>5.0000000000000002E-5</c:v>
                </c:pt>
                <c:pt idx="33632">
                  <c:v>5.0000000000000002E-5</c:v>
                </c:pt>
                <c:pt idx="33633">
                  <c:v>5.0000000000000002E-5</c:v>
                </c:pt>
                <c:pt idx="33634">
                  <c:v>5.0000000000000002E-5</c:v>
                </c:pt>
                <c:pt idx="33635">
                  <c:v>4.8999999999999998E-5</c:v>
                </c:pt>
                <c:pt idx="33636">
                  <c:v>4.8999999999999998E-5</c:v>
                </c:pt>
                <c:pt idx="33637">
                  <c:v>4.8999999999999998E-5</c:v>
                </c:pt>
                <c:pt idx="33638">
                  <c:v>4.8999999999999998E-5</c:v>
                </c:pt>
                <c:pt idx="33639">
                  <c:v>4.8000000000000001E-5</c:v>
                </c:pt>
                <c:pt idx="33640">
                  <c:v>4.8000000000000001E-5</c:v>
                </c:pt>
                <c:pt idx="33641">
                  <c:v>4.6999999999999997E-5</c:v>
                </c:pt>
                <c:pt idx="33642">
                  <c:v>4.6999999999999997E-5</c:v>
                </c:pt>
                <c:pt idx="33643">
                  <c:v>4.6E-5</c:v>
                </c:pt>
                <c:pt idx="33644">
                  <c:v>4.6E-5</c:v>
                </c:pt>
                <c:pt idx="33645">
                  <c:v>4.5000000000000003E-5</c:v>
                </c:pt>
                <c:pt idx="33646">
                  <c:v>4.5000000000000003E-5</c:v>
                </c:pt>
                <c:pt idx="33647">
                  <c:v>4.3999999999999999E-5</c:v>
                </c:pt>
                <c:pt idx="33648">
                  <c:v>4.3000000000000002E-5</c:v>
                </c:pt>
                <c:pt idx="33649">
                  <c:v>4.3000000000000002E-5</c:v>
                </c:pt>
                <c:pt idx="33650">
                  <c:v>4.1999999999999998E-5</c:v>
                </c:pt>
                <c:pt idx="33651">
                  <c:v>4.1E-5</c:v>
                </c:pt>
                <c:pt idx="33652">
                  <c:v>4.1E-5</c:v>
                </c:pt>
                <c:pt idx="33653">
                  <c:v>4.0000000000000003E-5</c:v>
                </c:pt>
                <c:pt idx="33654">
                  <c:v>3.8999999999999999E-5</c:v>
                </c:pt>
                <c:pt idx="33655">
                  <c:v>3.8999999999999999E-5</c:v>
                </c:pt>
                <c:pt idx="33656">
                  <c:v>3.8000000000000002E-5</c:v>
                </c:pt>
                <c:pt idx="33657">
                  <c:v>3.8000000000000002E-5</c:v>
                </c:pt>
                <c:pt idx="33658">
                  <c:v>3.6999999999999998E-5</c:v>
                </c:pt>
                <c:pt idx="33659">
                  <c:v>3.6000000000000001E-5</c:v>
                </c:pt>
                <c:pt idx="33660">
                  <c:v>3.6000000000000001E-5</c:v>
                </c:pt>
                <c:pt idx="33661">
                  <c:v>3.4999999999999997E-5</c:v>
                </c:pt>
                <c:pt idx="33662">
                  <c:v>3.4999999999999997E-5</c:v>
                </c:pt>
                <c:pt idx="33663">
                  <c:v>3.4E-5</c:v>
                </c:pt>
                <c:pt idx="33664">
                  <c:v>3.4E-5</c:v>
                </c:pt>
                <c:pt idx="33665">
                  <c:v>3.3000000000000003E-5</c:v>
                </c:pt>
                <c:pt idx="33666">
                  <c:v>3.3000000000000003E-5</c:v>
                </c:pt>
                <c:pt idx="33667">
                  <c:v>3.1999999999999999E-5</c:v>
                </c:pt>
                <c:pt idx="33668">
                  <c:v>3.1999999999999999E-5</c:v>
                </c:pt>
                <c:pt idx="33669">
                  <c:v>3.1000000000000001E-5</c:v>
                </c:pt>
                <c:pt idx="33670">
                  <c:v>3.0000000000000001E-5</c:v>
                </c:pt>
                <c:pt idx="33671">
                  <c:v>3.0000000000000001E-5</c:v>
                </c:pt>
                <c:pt idx="33672">
                  <c:v>2.9E-5</c:v>
                </c:pt>
                <c:pt idx="33673">
                  <c:v>2.9E-5</c:v>
                </c:pt>
                <c:pt idx="33674">
                  <c:v>2.8E-5</c:v>
                </c:pt>
                <c:pt idx="33675">
                  <c:v>2.6999999999999999E-5</c:v>
                </c:pt>
                <c:pt idx="33676">
                  <c:v>2.6999999999999999E-5</c:v>
                </c:pt>
                <c:pt idx="33677">
                  <c:v>2.5999999999999998E-5</c:v>
                </c:pt>
                <c:pt idx="33678">
                  <c:v>2.5000000000000001E-5</c:v>
                </c:pt>
                <c:pt idx="33679">
                  <c:v>2.5000000000000001E-5</c:v>
                </c:pt>
                <c:pt idx="33680">
                  <c:v>2.4000000000000001E-5</c:v>
                </c:pt>
                <c:pt idx="33681">
                  <c:v>2.3E-5</c:v>
                </c:pt>
                <c:pt idx="33682">
                  <c:v>2.1999999999999999E-5</c:v>
                </c:pt>
                <c:pt idx="33683">
                  <c:v>2.0999999999999999E-5</c:v>
                </c:pt>
                <c:pt idx="33684">
                  <c:v>2.0000000000000002E-5</c:v>
                </c:pt>
                <c:pt idx="33685">
                  <c:v>2.0000000000000002E-5</c:v>
                </c:pt>
                <c:pt idx="33686">
                  <c:v>1.9000000000000001E-5</c:v>
                </c:pt>
                <c:pt idx="33687">
                  <c:v>1.8E-5</c:v>
                </c:pt>
                <c:pt idx="33688">
                  <c:v>1.7E-5</c:v>
                </c:pt>
                <c:pt idx="33689">
                  <c:v>1.5999999999999999E-5</c:v>
                </c:pt>
                <c:pt idx="33690">
                  <c:v>1.5E-5</c:v>
                </c:pt>
                <c:pt idx="33691">
                  <c:v>1.4E-5</c:v>
                </c:pt>
                <c:pt idx="33692">
                  <c:v>1.2E-5</c:v>
                </c:pt>
                <c:pt idx="33693">
                  <c:v>1.1E-5</c:v>
                </c:pt>
                <c:pt idx="33694">
                  <c:v>1.0000000000000001E-5</c:v>
                </c:pt>
                <c:pt idx="33695">
                  <c:v>9.0000000000000002E-6</c:v>
                </c:pt>
                <c:pt idx="33696">
                  <c:v>7.9999999999999996E-6</c:v>
                </c:pt>
                <c:pt idx="33697">
                  <c:v>6.9999999999999999E-6</c:v>
                </c:pt>
                <c:pt idx="33698">
                  <c:v>6.0000000000000002E-6</c:v>
                </c:pt>
                <c:pt idx="33699">
                  <c:v>5.0000000000000004E-6</c:v>
                </c:pt>
                <c:pt idx="33700">
                  <c:v>5.0000000000000004E-6</c:v>
                </c:pt>
                <c:pt idx="33701">
                  <c:v>3.9999999999999998E-6</c:v>
                </c:pt>
                <c:pt idx="33702">
                  <c:v>3.9999999999999998E-6</c:v>
                </c:pt>
                <c:pt idx="33703">
                  <c:v>5.0000000000000004E-6</c:v>
                </c:pt>
                <c:pt idx="33704">
                  <c:v>5.0000000000000004E-6</c:v>
                </c:pt>
                <c:pt idx="33705">
                  <c:v>6.0000000000000002E-6</c:v>
                </c:pt>
                <c:pt idx="33706">
                  <c:v>6.9999999999999999E-6</c:v>
                </c:pt>
                <c:pt idx="33707">
                  <c:v>7.9999999999999996E-6</c:v>
                </c:pt>
                <c:pt idx="33708">
                  <c:v>9.0000000000000002E-6</c:v>
                </c:pt>
                <c:pt idx="33709">
                  <c:v>1.0000000000000001E-5</c:v>
                </c:pt>
                <c:pt idx="33710">
                  <c:v>1.2E-5</c:v>
                </c:pt>
                <c:pt idx="33711">
                  <c:v>1.2999999999999999E-5</c:v>
                </c:pt>
                <c:pt idx="33712">
                  <c:v>1.4E-5</c:v>
                </c:pt>
                <c:pt idx="33713">
                  <c:v>1.5E-5</c:v>
                </c:pt>
                <c:pt idx="33714">
                  <c:v>1.5999999999999999E-5</c:v>
                </c:pt>
                <c:pt idx="33715">
                  <c:v>1.7E-5</c:v>
                </c:pt>
                <c:pt idx="33716">
                  <c:v>1.8E-5</c:v>
                </c:pt>
                <c:pt idx="33717">
                  <c:v>2.0000000000000002E-5</c:v>
                </c:pt>
                <c:pt idx="33718">
                  <c:v>2.0999999999999999E-5</c:v>
                </c:pt>
                <c:pt idx="33719">
                  <c:v>2.1999999999999999E-5</c:v>
                </c:pt>
                <c:pt idx="33720">
                  <c:v>2.3E-5</c:v>
                </c:pt>
                <c:pt idx="33721">
                  <c:v>2.4000000000000001E-5</c:v>
                </c:pt>
                <c:pt idx="33722">
                  <c:v>2.5000000000000001E-5</c:v>
                </c:pt>
                <c:pt idx="33723">
                  <c:v>2.5999999999999998E-5</c:v>
                </c:pt>
                <c:pt idx="33724">
                  <c:v>2.6999999999999999E-5</c:v>
                </c:pt>
                <c:pt idx="33725">
                  <c:v>2.6999999999999999E-5</c:v>
                </c:pt>
                <c:pt idx="33726">
                  <c:v>2.8E-5</c:v>
                </c:pt>
                <c:pt idx="33727">
                  <c:v>2.9E-5</c:v>
                </c:pt>
                <c:pt idx="33728">
                  <c:v>3.0000000000000001E-5</c:v>
                </c:pt>
                <c:pt idx="33729">
                  <c:v>3.1000000000000001E-5</c:v>
                </c:pt>
                <c:pt idx="33730">
                  <c:v>3.1000000000000001E-5</c:v>
                </c:pt>
                <c:pt idx="33731">
                  <c:v>3.1999999999999999E-5</c:v>
                </c:pt>
                <c:pt idx="33732">
                  <c:v>3.3000000000000003E-5</c:v>
                </c:pt>
                <c:pt idx="33733">
                  <c:v>3.3000000000000003E-5</c:v>
                </c:pt>
                <c:pt idx="33734">
                  <c:v>3.4E-5</c:v>
                </c:pt>
                <c:pt idx="33735">
                  <c:v>3.4E-5</c:v>
                </c:pt>
                <c:pt idx="33736">
                  <c:v>3.4E-5</c:v>
                </c:pt>
                <c:pt idx="33737">
                  <c:v>3.4999999999999997E-5</c:v>
                </c:pt>
                <c:pt idx="33738">
                  <c:v>3.4999999999999997E-5</c:v>
                </c:pt>
                <c:pt idx="33739">
                  <c:v>3.4999999999999997E-5</c:v>
                </c:pt>
                <c:pt idx="33740">
                  <c:v>3.4999999999999997E-5</c:v>
                </c:pt>
                <c:pt idx="33741">
                  <c:v>3.6000000000000001E-5</c:v>
                </c:pt>
                <c:pt idx="33742">
                  <c:v>3.6000000000000001E-5</c:v>
                </c:pt>
                <c:pt idx="33743">
                  <c:v>3.6000000000000001E-5</c:v>
                </c:pt>
                <c:pt idx="33744">
                  <c:v>3.6000000000000001E-5</c:v>
                </c:pt>
                <c:pt idx="33745">
                  <c:v>3.4999999999999997E-5</c:v>
                </c:pt>
                <c:pt idx="33746">
                  <c:v>3.4999999999999997E-5</c:v>
                </c:pt>
                <c:pt idx="33747">
                  <c:v>3.4999999999999997E-5</c:v>
                </c:pt>
                <c:pt idx="33748">
                  <c:v>3.4999999999999997E-5</c:v>
                </c:pt>
                <c:pt idx="33749">
                  <c:v>3.4E-5</c:v>
                </c:pt>
                <c:pt idx="33750">
                  <c:v>3.4E-5</c:v>
                </c:pt>
                <c:pt idx="33751">
                  <c:v>3.4E-5</c:v>
                </c:pt>
                <c:pt idx="33752">
                  <c:v>3.3000000000000003E-5</c:v>
                </c:pt>
                <c:pt idx="33753">
                  <c:v>3.3000000000000003E-5</c:v>
                </c:pt>
                <c:pt idx="33754">
                  <c:v>3.1999999999999999E-5</c:v>
                </c:pt>
                <c:pt idx="33755">
                  <c:v>3.1000000000000001E-5</c:v>
                </c:pt>
                <c:pt idx="33756">
                  <c:v>3.1000000000000001E-5</c:v>
                </c:pt>
                <c:pt idx="33757">
                  <c:v>3.0000000000000001E-5</c:v>
                </c:pt>
                <c:pt idx="33758">
                  <c:v>2.9E-5</c:v>
                </c:pt>
                <c:pt idx="33759">
                  <c:v>2.8E-5</c:v>
                </c:pt>
                <c:pt idx="33760">
                  <c:v>2.8E-5</c:v>
                </c:pt>
                <c:pt idx="33761">
                  <c:v>2.6999999999999999E-5</c:v>
                </c:pt>
                <c:pt idx="33762">
                  <c:v>2.5999999999999998E-5</c:v>
                </c:pt>
                <c:pt idx="33763">
                  <c:v>2.5000000000000001E-5</c:v>
                </c:pt>
                <c:pt idx="33764">
                  <c:v>2.4000000000000001E-5</c:v>
                </c:pt>
                <c:pt idx="33765">
                  <c:v>2.3E-5</c:v>
                </c:pt>
                <c:pt idx="33766">
                  <c:v>2.1999999999999999E-5</c:v>
                </c:pt>
                <c:pt idx="33767">
                  <c:v>2.1999999999999999E-5</c:v>
                </c:pt>
                <c:pt idx="33768">
                  <c:v>2.0999999999999999E-5</c:v>
                </c:pt>
                <c:pt idx="33769">
                  <c:v>2.0000000000000002E-5</c:v>
                </c:pt>
                <c:pt idx="33770">
                  <c:v>1.9000000000000001E-5</c:v>
                </c:pt>
                <c:pt idx="33771">
                  <c:v>1.8E-5</c:v>
                </c:pt>
                <c:pt idx="33772">
                  <c:v>1.8E-5</c:v>
                </c:pt>
                <c:pt idx="33773">
                  <c:v>1.7E-5</c:v>
                </c:pt>
                <c:pt idx="33774">
                  <c:v>1.7E-5</c:v>
                </c:pt>
                <c:pt idx="33775">
                  <c:v>1.5999999999999999E-5</c:v>
                </c:pt>
                <c:pt idx="33776">
                  <c:v>1.5999999999999999E-5</c:v>
                </c:pt>
                <c:pt idx="33777">
                  <c:v>1.5999999999999999E-5</c:v>
                </c:pt>
                <c:pt idx="33778">
                  <c:v>1.5999999999999999E-5</c:v>
                </c:pt>
                <c:pt idx="33779">
                  <c:v>1.5999999999999999E-5</c:v>
                </c:pt>
                <c:pt idx="33780">
                  <c:v>1.5999999999999999E-5</c:v>
                </c:pt>
                <c:pt idx="33781">
                  <c:v>1.5999999999999999E-5</c:v>
                </c:pt>
                <c:pt idx="33782">
                  <c:v>1.5999999999999999E-5</c:v>
                </c:pt>
                <c:pt idx="33783">
                  <c:v>1.5999999999999999E-5</c:v>
                </c:pt>
                <c:pt idx="33784">
                  <c:v>1.5999999999999999E-5</c:v>
                </c:pt>
                <c:pt idx="33785">
                  <c:v>1.5999999999999999E-5</c:v>
                </c:pt>
                <c:pt idx="33786">
                  <c:v>1.7E-5</c:v>
                </c:pt>
                <c:pt idx="33787">
                  <c:v>1.7E-5</c:v>
                </c:pt>
                <c:pt idx="33788">
                  <c:v>1.7E-5</c:v>
                </c:pt>
                <c:pt idx="33789">
                  <c:v>1.8E-5</c:v>
                </c:pt>
                <c:pt idx="33790">
                  <c:v>1.8E-5</c:v>
                </c:pt>
                <c:pt idx="33791">
                  <c:v>1.8E-5</c:v>
                </c:pt>
                <c:pt idx="33792">
                  <c:v>1.8E-5</c:v>
                </c:pt>
                <c:pt idx="33793">
                  <c:v>1.8E-5</c:v>
                </c:pt>
                <c:pt idx="33794">
                  <c:v>1.9000000000000001E-5</c:v>
                </c:pt>
                <c:pt idx="33795">
                  <c:v>1.9000000000000001E-5</c:v>
                </c:pt>
                <c:pt idx="33796">
                  <c:v>1.9000000000000001E-5</c:v>
                </c:pt>
                <c:pt idx="33797">
                  <c:v>1.9000000000000001E-5</c:v>
                </c:pt>
                <c:pt idx="33798">
                  <c:v>1.9000000000000001E-5</c:v>
                </c:pt>
                <c:pt idx="33799">
                  <c:v>1.9000000000000001E-5</c:v>
                </c:pt>
                <c:pt idx="33800">
                  <c:v>1.9000000000000001E-5</c:v>
                </c:pt>
                <c:pt idx="33801">
                  <c:v>1.9000000000000001E-5</c:v>
                </c:pt>
                <c:pt idx="33802">
                  <c:v>1.9000000000000001E-5</c:v>
                </c:pt>
                <c:pt idx="33803">
                  <c:v>1.9000000000000001E-5</c:v>
                </c:pt>
                <c:pt idx="33804">
                  <c:v>1.8E-5</c:v>
                </c:pt>
                <c:pt idx="33805">
                  <c:v>1.8E-5</c:v>
                </c:pt>
                <c:pt idx="33806">
                  <c:v>1.8E-5</c:v>
                </c:pt>
                <c:pt idx="33807">
                  <c:v>1.7E-5</c:v>
                </c:pt>
                <c:pt idx="33808">
                  <c:v>1.7E-5</c:v>
                </c:pt>
                <c:pt idx="33809">
                  <c:v>1.7E-5</c:v>
                </c:pt>
                <c:pt idx="33810">
                  <c:v>1.5999999999999999E-5</c:v>
                </c:pt>
                <c:pt idx="33811">
                  <c:v>1.5999999999999999E-5</c:v>
                </c:pt>
                <c:pt idx="33812">
                  <c:v>1.5E-5</c:v>
                </c:pt>
                <c:pt idx="33813">
                  <c:v>1.5E-5</c:v>
                </c:pt>
                <c:pt idx="33814">
                  <c:v>1.4E-5</c:v>
                </c:pt>
                <c:pt idx="33815">
                  <c:v>1.4E-5</c:v>
                </c:pt>
                <c:pt idx="33816">
                  <c:v>1.2999999999999999E-5</c:v>
                </c:pt>
                <c:pt idx="33817">
                  <c:v>1.2999999999999999E-5</c:v>
                </c:pt>
                <c:pt idx="33818">
                  <c:v>1.2E-5</c:v>
                </c:pt>
                <c:pt idx="33819">
                  <c:v>1.1E-5</c:v>
                </c:pt>
                <c:pt idx="33820">
                  <c:v>1.1E-5</c:v>
                </c:pt>
                <c:pt idx="33821">
                  <c:v>1.0000000000000001E-5</c:v>
                </c:pt>
                <c:pt idx="33822">
                  <c:v>1.0000000000000001E-5</c:v>
                </c:pt>
                <c:pt idx="33823">
                  <c:v>9.0000000000000002E-6</c:v>
                </c:pt>
                <c:pt idx="33824">
                  <c:v>9.0000000000000002E-6</c:v>
                </c:pt>
                <c:pt idx="33825">
                  <c:v>7.9999999999999996E-6</c:v>
                </c:pt>
                <c:pt idx="33826">
                  <c:v>7.9999999999999996E-6</c:v>
                </c:pt>
                <c:pt idx="33827">
                  <c:v>7.9999999999999996E-6</c:v>
                </c:pt>
                <c:pt idx="33828">
                  <c:v>6.9999999999999999E-6</c:v>
                </c:pt>
                <c:pt idx="33829">
                  <c:v>6.9999999999999999E-6</c:v>
                </c:pt>
                <c:pt idx="33830">
                  <c:v>6.9999999999999999E-6</c:v>
                </c:pt>
                <c:pt idx="33831">
                  <c:v>6.9999999999999999E-6</c:v>
                </c:pt>
                <c:pt idx="33832">
                  <c:v>6.9999999999999999E-6</c:v>
                </c:pt>
                <c:pt idx="33833">
                  <c:v>6.0000000000000002E-6</c:v>
                </c:pt>
                <c:pt idx="33834">
                  <c:v>6.0000000000000002E-6</c:v>
                </c:pt>
                <c:pt idx="33835">
                  <c:v>6.0000000000000002E-6</c:v>
                </c:pt>
                <c:pt idx="33836">
                  <c:v>6.0000000000000002E-6</c:v>
                </c:pt>
                <c:pt idx="33837">
                  <c:v>6.0000000000000002E-6</c:v>
                </c:pt>
                <c:pt idx="33838">
                  <c:v>6.0000000000000002E-6</c:v>
                </c:pt>
                <c:pt idx="33839">
                  <c:v>6.0000000000000002E-6</c:v>
                </c:pt>
                <c:pt idx="33840">
                  <c:v>6.0000000000000002E-6</c:v>
                </c:pt>
                <c:pt idx="33841">
                  <c:v>6.0000000000000002E-6</c:v>
                </c:pt>
                <c:pt idx="33842">
                  <c:v>6.0000000000000002E-6</c:v>
                </c:pt>
                <c:pt idx="33843">
                  <c:v>6.0000000000000002E-6</c:v>
                </c:pt>
                <c:pt idx="33844">
                  <c:v>5.0000000000000004E-6</c:v>
                </c:pt>
                <c:pt idx="33845">
                  <c:v>5.0000000000000004E-6</c:v>
                </c:pt>
                <c:pt idx="33846">
                  <c:v>5.0000000000000004E-6</c:v>
                </c:pt>
                <c:pt idx="33847">
                  <c:v>5.0000000000000004E-6</c:v>
                </c:pt>
                <c:pt idx="33848">
                  <c:v>5.0000000000000004E-6</c:v>
                </c:pt>
                <c:pt idx="33849">
                  <c:v>3.9999999999999998E-6</c:v>
                </c:pt>
                <c:pt idx="33850">
                  <c:v>3.9999999999999998E-6</c:v>
                </c:pt>
                <c:pt idx="33851">
                  <c:v>3.9999999999999998E-6</c:v>
                </c:pt>
                <c:pt idx="33852">
                  <c:v>3.9999999999999998E-6</c:v>
                </c:pt>
                <c:pt idx="33853">
                  <c:v>3.9999999999999998E-6</c:v>
                </c:pt>
                <c:pt idx="33854">
                  <c:v>3.0000000000000001E-6</c:v>
                </c:pt>
                <c:pt idx="33855">
                  <c:v>3.0000000000000001E-6</c:v>
                </c:pt>
                <c:pt idx="33856">
                  <c:v>3.0000000000000001E-6</c:v>
                </c:pt>
                <c:pt idx="33857">
                  <c:v>3.0000000000000001E-6</c:v>
                </c:pt>
                <c:pt idx="33858">
                  <c:v>3.0000000000000001E-6</c:v>
                </c:pt>
                <c:pt idx="33859">
                  <c:v>3.0000000000000001E-6</c:v>
                </c:pt>
                <c:pt idx="33860">
                  <c:v>3.0000000000000001E-6</c:v>
                </c:pt>
                <c:pt idx="33861">
                  <c:v>3.9999999999999998E-6</c:v>
                </c:pt>
                <c:pt idx="33862">
                  <c:v>3.9999999999999998E-6</c:v>
                </c:pt>
                <c:pt idx="33863">
                  <c:v>3.9999999999999998E-6</c:v>
                </c:pt>
                <c:pt idx="33864">
                  <c:v>3.9999999999999998E-6</c:v>
                </c:pt>
                <c:pt idx="33865">
                  <c:v>5.0000000000000004E-6</c:v>
                </c:pt>
                <c:pt idx="33866">
                  <c:v>5.0000000000000004E-6</c:v>
                </c:pt>
                <c:pt idx="33867">
                  <c:v>5.0000000000000004E-6</c:v>
                </c:pt>
                <c:pt idx="33868">
                  <c:v>6.0000000000000002E-6</c:v>
                </c:pt>
                <c:pt idx="33869">
                  <c:v>6.0000000000000002E-6</c:v>
                </c:pt>
                <c:pt idx="33870">
                  <c:v>6.0000000000000002E-6</c:v>
                </c:pt>
                <c:pt idx="33871">
                  <c:v>6.0000000000000002E-6</c:v>
                </c:pt>
                <c:pt idx="33872">
                  <c:v>6.9999999999999999E-6</c:v>
                </c:pt>
                <c:pt idx="33873">
                  <c:v>6.9999999999999999E-6</c:v>
                </c:pt>
                <c:pt idx="33874">
                  <c:v>6.9999999999999999E-6</c:v>
                </c:pt>
                <c:pt idx="33875">
                  <c:v>6.9999999999999999E-6</c:v>
                </c:pt>
                <c:pt idx="33876">
                  <c:v>6.9999999999999999E-6</c:v>
                </c:pt>
                <c:pt idx="33877">
                  <c:v>6.9999999999999999E-6</c:v>
                </c:pt>
                <c:pt idx="33878">
                  <c:v>6.9999999999999999E-6</c:v>
                </c:pt>
                <c:pt idx="33879">
                  <c:v>6.9999999999999999E-6</c:v>
                </c:pt>
                <c:pt idx="33880">
                  <c:v>6.9999999999999999E-6</c:v>
                </c:pt>
                <c:pt idx="33881">
                  <c:v>6.9999999999999999E-6</c:v>
                </c:pt>
                <c:pt idx="33882">
                  <c:v>6.9999999999999999E-6</c:v>
                </c:pt>
                <c:pt idx="33883">
                  <c:v>6.9999999999999999E-6</c:v>
                </c:pt>
                <c:pt idx="33884">
                  <c:v>6.0000000000000002E-6</c:v>
                </c:pt>
                <c:pt idx="33885">
                  <c:v>6.0000000000000002E-6</c:v>
                </c:pt>
                <c:pt idx="33886">
                  <c:v>6.0000000000000002E-6</c:v>
                </c:pt>
                <c:pt idx="33887">
                  <c:v>5.0000000000000004E-6</c:v>
                </c:pt>
                <c:pt idx="33888">
                  <c:v>5.0000000000000004E-6</c:v>
                </c:pt>
                <c:pt idx="33889">
                  <c:v>3.9999999999999998E-6</c:v>
                </c:pt>
                <c:pt idx="33890">
                  <c:v>3.9999999999999998E-6</c:v>
                </c:pt>
                <c:pt idx="33891">
                  <c:v>3.0000000000000001E-6</c:v>
                </c:pt>
                <c:pt idx="33892">
                  <c:v>1.9999999999999999E-6</c:v>
                </c:pt>
                <c:pt idx="33893">
                  <c:v>1.9999999999999999E-6</c:v>
                </c:pt>
                <c:pt idx="33894">
                  <c:v>9.9999999999999995E-7</c:v>
                </c:pt>
                <c:pt idx="33895">
                  <c:v>0</c:v>
                </c:pt>
                <c:pt idx="33896">
                  <c:v>9.9999999999999995E-7</c:v>
                </c:pt>
                <c:pt idx="33897">
                  <c:v>9.9999999999999995E-7</c:v>
                </c:pt>
                <c:pt idx="33898">
                  <c:v>1.9999999999999999E-6</c:v>
                </c:pt>
                <c:pt idx="33899">
                  <c:v>3.0000000000000001E-6</c:v>
                </c:pt>
                <c:pt idx="33900">
                  <c:v>3.9999999999999998E-6</c:v>
                </c:pt>
                <c:pt idx="33901">
                  <c:v>5.0000000000000004E-6</c:v>
                </c:pt>
                <c:pt idx="33902">
                  <c:v>6.0000000000000002E-6</c:v>
                </c:pt>
                <c:pt idx="33903">
                  <c:v>6.9999999999999999E-6</c:v>
                </c:pt>
                <c:pt idx="33904">
                  <c:v>7.9999999999999996E-6</c:v>
                </c:pt>
                <c:pt idx="33905">
                  <c:v>9.0000000000000002E-6</c:v>
                </c:pt>
                <c:pt idx="33906">
                  <c:v>1.0000000000000001E-5</c:v>
                </c:pt>
                <c:pt idx="33907">
                  <c:v>1.1E-5</c:v>
                </c:pt>
                <c:pt idx="33908">
                  <c:v>1.2E-5</c:v>
                </c:pt>
                <c:pt idx="33909">
                  <c:v>1.2999999999999999E-5</c:v>
                </c:pt>
                <c:pt idx="33910">
                  <c:v>1.4E-5</c:v>
                </c:pt>
                <c:pt idx="33911">
                  <c:v>1.4E-5</c:v>
                </c:pt>
                <c:pt idx="33912">
                  <c:v>1.5E-5</c:v>
                </c:pt>
                <c:pt idx="33913">
                  <c:v>1.5999999999999999E-5</c:v>
                </c:pt>
                <c:pt idx="33914">
                  <c:v>1.7E-5</c:v>
                </c:pt>
                <c:pt idx="33915">
                  <c:v>1.8E-5</c:v>
                </c:pt>
                <c:pt idx="33916">
                  <c:v>1.9000000000000001E-5</c:v>
                </c:pt>
                <c:pt idx="33917">
                  <c:v>2.0000000000000002E-5</c:v>
                </c:pt>
                <c:pt idx="33918">
                  <c:v>2.0999999999999999E-5</c:v>
                </c:pt>
                <c:pt idx="33919">
                  <c:v>2.1999999999999999E-5</c:v>
                </c:pt>
                <c:pt idx="33920">
                  <c:v>2.3E-5</c:v>
                </c:pt>
                <c:pt idx="33921">
                  <c:v>2.3E-5</c:v>
                </c:pt>
                <c:pt idx="33922">
                  <c:v>2.4000000000000001E-5</c:v>
                </c:pt>
                <c:pt idx="33923">
                  <c:v>2.5000000000000001E-5</c:v>
                </c:pt>
                <c:pt idx="33924">
                  <c:v>2.5000000000000001E-5</c:v>
                </c:pt>
                <c:pt idx="33925">
                  <c:v>2.5999999999999998E-5</c:v>
                </c:pt>
                <c:pt idx="33926">
                  <c:v>2.6999999999999999E-5</c:v>
                </c:pt>
                <c:pt idx="33927">
                  <c:v>2.6999999999999999E-5</c:v>
                </c:pt>
                <c:pt idx="33928">
                  <c:v>2.8E-5</c:v>
                </c:pt>
                <c:pt idx="33929">
                  <c:v>2.8E-5</c:v>
                </c:pt>
                <c:pt idx="33930">
                  <c:v>2.8E-5</c:v>
                </c:pt>
                <c:pt idx="33931">
                  <c:v>2.9E-5</c:v>
                </c:pt>
                <c:pt idx="33932">
                  <c:v>2.9E-5</c:v>
                </c:pt>
                <c:pt idx="33933">
                  <c:v>2.9E-5</c:v>
                </c:pt>
                <c:pt idx="33934">
                  <c:v>2.9E-5</c:v>
                </c:pt>
                <c:pt idx="33935">
                  <c:v>2.9E-5</c:v>
                </c:pt>
                <c:pt idx="33936">
                  <c:v>2.9E-5</c:v>
                </c:pt>
                <c:pt idx="33937">
                  <c:v>2.9E-5</c:v>
                </c:pt>
                <c:pt idx="33938">
                  <c:v>2.9E-5</c:v>
                </c:pt>
                <c:pt idx="33939">
                  <c:v>2.9E-5</c:v>
                </c:pt>
                <c:pt idx="33940">
                  <c:v>2.9E-5</c:v>
                </c:pt>
                <c:pt idx="33941">
                  <c:v>2.8E-5</c:v>
                </c:pt>
                <c:pt idx="33942">
                  <c:v>2.8E-5</c:v>
                </c:pt>
                <c:pt idx="33943">
                  <c:v>2.6999999999999999E-5</c:v>
                </c:pt>
                <c:pt idx="33944">
                  <c:v>2.6999999999999999E-5</c:v>
                </c:pt>
                <c:pt idx="33945">
                  <c:v>2.5999999999999998E-5</c:v>
                </c:pt>
                <c:pt idx="33946">
                  <c:v>2.5000000000000001E-5</c:v>
                </c:pt>
                <c:pt idx="33947">
                  <c:v>2.4000000000000001E-5</c:v>
                </c:pt>
                <c:pt idx="33948">
                  <c:v>2.4000000000000001E-5</c:v>
                </c:pt>
                <c:pt idx="33949">
                  <c:v>2.3E-5</c:v>
                </c:pt>
                <c:pt idx="33950">
                  <c:v>2.1999999999999999E-5</c:v>
                </c:pt>
                <c:pt idx="33951">
                  <c:v>2.0999999999999999E-5</c:v>
                </c:pt>
                <c:pt idx="33952">
                  <c:v>1.9000000000000001E-5</c:v>
                </c:pt>
                <c:pt idx="33953">
                  <c:v>1.8E-5</c:v>
                </c:pt>
                <c:pt idx="33954">
                  <c:v>1.7E-5</c:v>
                </c:pt>
                <c:pt idx="33955">
                  <c:v>1.5999999999999999E-5</c:v>
                </c:pt>
                <c:pt idx="33956">
                  <c:v>1.4E-5</c:v>
                </c:pt>
                <c:pt idx="33957">
                  <c:v>1.2999999999999999E-5</c:v>
                </c:pt>
                <c:pt idx="33958">
                  <c:v>1.1E-5</c:v>
                </c:pt>
                <c:pt idx="33959">
                  <c:v>1.0000000000000001E-5</c:v>
                </c:pt>
                <c:pt idx="33960">
                  <c:v>7.9999999999999996E-6</c:v>
                </c:pt>
                <c:pt idx="33961">
                  <c:v>6.9999999999999999E-6</c:v>
                </c:pt>
                <c:pt idx="33962">
                  <c:v>5.0000000000000004E-6</c:v>
                </c:pt>
                <c:pt idx="33963">
                  <c:v>3.0000000000000001E-6</c:v>
                </c:pt>
                <c:pt idx="33964">
                  <c:v>1.9999999999999999E-6</c:v>
                </c:pt>
                <c:pt idx="33965">
                  <c:v>9.9999999999999995E-7</c:v>
                </c:pt>
                <c:pt idx="33966">
                  <c:v>1.9999999999999999E-6</c:v>
                </c:pt>
                <c:pt idx="33967">
                  <c:v>3.9999999999999998E-6</c:v>
                </c:pt>
                <c:pt idx="33968">
                  <c:v>5.0000000000000004E-6</c:v>
                </c:pt>
                <c:pt idx="33969">
                  <c:v>6.9999999999999999E-6</c:v>
                </c:pt>
                <c:pt idx="33970">
                  <c:v>9.0000000000000002E-6</c:v>
                </c:pt>
                <c:pt idx="33971">
                  <c:v>1.0000000000000001E-5</c:v>
                </c:pt>
                <c:pt idx="33972">
                  <c:v>1.2E-5</c:v>
                </c:pt>
                <c:pt idx="33973">
                  <c:v>1.4E-5</c:v>
                </c:pt>
                <c:pt idx="33974">
                  <c:v>1.5E-5</c:v>
                </c:pt>
                <c:pt idx="33975">
                  <c:v>1.7E-5</c:v>
                </c:pt>
                <c:pt idx="33976">
                  <c:v>1.8E-5</c:v>
                </c:pt>
                <c:pt idx="33977">
                  <c:v>2.0000000000000002E-5</c:v>
                </c:pt>
                <c:pt idx="33978">
                  <c:v>2.0999999999999999E-5</c:v>
                </c:pt>
                <c:pt idx="33979">
                  <c:v>2.3E-5</c:v>
                </c:pt>
                <c:pt idx="33980">
                  <c:v>2.4000000000000001E-5</c:v>
                </c:pt>
                <c:pt idx="33981">
                  <c:v>2.5000000000000001E-5</c:v>
                </c:pt>
                <c:pt idx="33982">
                  <c:v>2.6999999999999999E-5</c:v>
                </c:pt>
                <c:pt idx="33983">
                  <c:v>2.8E-5</c:v>
                </c:pt>
                <c:pt idx="33984">
                  <c:v>2.9E-5</c:v>
                </c:pt>
                <c:pt idx="33985">
                  <c:v>3.0000000000000001E-5</c:v>
                </c:pt>
                <c:pt idx="33986">
                  <c:v>3.1000000000000001E-5</c:v>
                </c:pt>
                <c:pt idx="33987">
                  <c:v>3.1999999999999999E-5</c:v>
                </c:pt>
                <c:pt idx="33988">
                  <c:v>3.3000000000000003E-5</c:v>
                </c:pt>
                <c:pt idx="33989">
                  <c:v>3.3000000000000003E-5</c:v>
                </c:pt>
                <c:pt idx="33990">
                  <c:v>3.4E-5</c:v>
                </c:pt>
                <c:pt idx="33991">
                  <c:v>3.4E-5</c:v>
                </c:pt>
                <c:pt idx="33992">
                  <c:v>3.4999999999999997E-5</c:v>
                </c:pt>
                <c:pt idx="33993">
                  <c:v>3.4999999999999997E-5</c:v>
                </c:pt>
                <c:pt idx="33994">
                  <c:v>3.6000000000000001E-5</c:v>
                </c:pt>
                <c:pt idx="33995">
                  <c:v>3.6000000000000001E-5</c:v>
                </c:pt>
                <c:pt idx="33996">
                  <c:v>3.6000000000000001E-5</c:v>
                </c:pt>
                <c:pt idx="33997">
                  <c:v>3.6000000000000001E-5</c:v>
                </c:pt>
                <c:pt idx="33998">
                  <c:v>3.6000000000000001E-5</c:v>
                </c:pt>
                <c:pt idx="33999">
                  <c:v>3.6000000000000001E-5</c:v>
                </c:pt>
                <c:pt idx="34000">
                  <c:v>3.6000000000000001E-5</c:v>
                </c:pt>
                <c:pt idx="34001">
                  <c:v>3.6000000000000001E-5</c:v>
                </c:pt>
                <c:pt idx="34002">
                  <c:v>3.4999999999999997E-5</c:v>
                </c:pt>
                <c:pt idx="34003">
                  <c:v>3.4999999999999997E-5</c:v>
                </c:pt>
                <c:pt idx="34004">
                  <c:v>3.4999999999999997E-5</c:v>
                </c:pt>
                <c:pt idx="34005">
                  <c:v>3.4E-5</c:v>
                </c:pt>
                <c:pt idx="34006">
                  <c:v>3.4E-5</c:v>
                </c:pt>
                <c:pt idx="34007">
                  <c:v>3.3000000000000003E-5</c:v>
                </c:pt>
                <c:pt idx="34008">
                  <c:v>3.1999999999999999E-5</c:v>
                </c:pt>
                <c:pt idx="34009">
                  <c:v>3.1999999999999999E-5</c:v>
                </c:pt>
                <c:pt idx="34010">
                  <c:v>3.1000000000000001E-5</c:v>
                </c:pt>
                <c:pt idx="34011">
                  <c:v>3.0000000000000001E-5</c:v>
                </c:pt>
                <c:pt idx="34012">
                  <c:v>2.9E-5</c:v>
                </c:pt>
                <c:pt idx="34013">
                  <c:v>2.8E-5</c:v>
                </c:pt>
                <c:pt idx="34014">
                  <c:v>2.6999999999999999E-5</c:v>
                </c:pt>
                <c:pt idx="34015">
                  <c:v>2.5999999999999998E-5</c:v>
                </c:pt>
                <c:pt idx="34016">
                  <c:v>2.5000000000000001E-5</c:v>
                </c:pt>
                <c:pt idx="34017">
                  <c:v>2.4000000000000001E-5</c:v>
                </c:pt>
                <c:pt idx="34018">
                  <c:v>2.3E-5</c:v>
                </c:pt>
                <c:pt idx="34019">
                  <c:v>2.1999999999999999E-5</c:v>
                </c:pt>
                <c:pt idx="34020">
                  <c:v>2.0999999999999999E-5</c:v>
                </c:pt>
                <c:pt idx="34021">
                  <c:v>2.0000000000000002E-5</c:v>
                </c:pt>
                <c:pt idx="34022">
                  <c:v>1.9000000000000001E-5</c:v>
                </c:pt>
                <c:pt idx="34023">
                  <c:v>1.8E-5</c:v>
                </c:pt>
                <c:pt idx="34024">
                  <c:v>1.5999999999999999E-5</c:v>
                </c:pt>
                <c:pt idx="34025">
                  <c:v>1.5E-5</c:v>
                </c:pt>
                <c:pt idx="34026">
                  <c:v>1.4E-5</c:v>
                </c:pt>
                <c:pt idx="34027">
                  <c:v>1.2999999999999999E-5</c:v>
                </c:pt>
                <c:pt idx="34028">
                  <c:v>1.1E-5</c:v>
                </c:pt>
                <c:pt idx="34029">
                  <c:v>1.0000000000000001E-5</c:v>
                </c:pt>
                <c:pt idx="34030">
                  <c:v>9.0000000000000002E-6</c:v>
                </c:pt>
                <c:pt idx="34031">
                  <c:v>7.9999999999999996E-6</c:v>
                </c:pt>
                <c:pt idx="34032">
                  <c:v>6.0000000000000002E-6</c:v>
                </c:pt>
                <c:pt idx="34033">
                  <c:v>5.0000000000000004E-6</c:v>
                </c:pt>
                <c:pt idx="34034">
                  <c:v>3.9999999999999998E-6</c:v>
                </c:pt>
                <c:pt idx="34035">
                  <c:v>3.0000000000000001E-6</c:v>
                </c:pt>
                <c:pt idx="34036">
                  <c:v>1.9999999999999999E-6</c:v>
                </c:pt>
                <c:pt idx="34037">
                  <c:v>9.9999999999999995E-7</c:v>
                </c:pt>
                <c:pt idx="34038">
                  <c:v>9.9999999999999995E-7</c:v>
                </c:pt>
                <c:pt idx="34039">
                  <c:v>1.9999999999999999E-6</c:v>
                </c:pt>
                <c:pt idx="34040">
                  <c:v>3.0000000000000001E-6</c:v>
                </c:pt>
                <c:pt idx="34041">
                  <c:v>3.9999999999999998E-6</c:v>
                </c:pt>
                <c:pt idx="34042">
                  <c:v>5.0000000000000004E-6</c:v>
                </c:pt>
                <c:pt idx="34043">
                  <c:v>6.0000000000000002E-6</c:v>
                </c:pt>
                <c:pt idx="34044">
                  <c:v>6.9999999999999999E-6</c:v>
                </c:pt>
                <c:pt idx="34045">
                  <c:v>7.9999999999999996E-6</c:v>
                </c:pt>
                <c:pt idx="34046">
                  <c:v>9.0000000000000002E-6</c:v>
                </c:pt>
                <c:pt idx="34047">
                  <c:v>1.0000000000000001E-5</c:v>
                </c:pt>
                <c:pt idx="34048">
                  <c:v>1.1E-5</c:v>
                </c:pt>
                <c:pt idx="34049">
                  <c:v>1.2E-5</c:v>
                </c:pt>
                <c:pt idx="34050">
                  <c:v>1.2E-5</c:v>
                </c:pt>
                <c:pt idx="34051">
                  <c:v>1.2999999999999999E-5</c:v>
                </c:pt>
                <c:pt idx="34052">
                  <c:v>1.4E-5</c:v>
                </c:pt>
                <c:pt idx="34053">
                  <c:v>1.4E-5</c:v>
                </c:pt>
                <c:pt idx="34054">
                  <c:v>1.5E-5</c:v>
                </c:pt>
                <c:pt idx="34055">
                  <c:v>1.5E-5</c:v>
                </c:pt>
                <c:pt idx="34056">
                  <c:v>1.5E-5</c:v>
                </c:pt>
                <c:pt idx="34057">
                  <c:v>1.5999999999999999E-5</c:v>
                </c:pt>
                <c:pt idx="34058">
                  <c:v>1.5999999999999999E-5</c:v>
                </c:pt>
                <c:pt idx="34059">
                  <c:v>1.5999999999999999E-5</c:v>
                </c:pt>
                <c:pt idx="34060">
                  <c:v>1.7E-5</c:v>
                </c:pt>
                <c:pt idx="34061">
                  <c:v>1.7E-5</c:v>
                </c:pt>
                <c:pt idx="34062">
                  <c:v>1.7E-5</c:v>
                </c:pt>
                <c:pt idx="34063">
                  <c:v>1.7E-5</c:v>
                </c:pt>
                <c:pt idx="34064">
                  <c:v>1.7E-5</c:v>
                </c:pt>
                <c:pt idx="34065">
                  <c:v>1.7E-5</c:v>
                </c:pt>
                <c:pt idx="34066">
                  <c:v>1.8E-5</c:v>
                </c:pt>
                <c:pt idx="34067">
                  <c:v>1.8E-5</c:v>
                </c:pt>
                <c:pt idx="34068">
                  <c:v>1.8E-5</c:v>
                </c:pt>
                <c:pt idx="34069">
                  <c:v>1.8E-5</c:v>
                </c:pt>
                <c:pt idx="34070">
                  <c:v>1.9000000000000001E-5</c:v>
                </c:pt>
                <c:pt idx="34071">
                  <c:v>1.9000000000000001E-5</c:v>
                </c:pt>
                <c:pt idx="34072">
                  <c:v>1.9000000000000001E-5</c:v>
                </c:pt>
                <c:pt idx="34073">
                  <c:v>2.0000000000000002E-5</c:v>
                </c:pt>
                <c:pt idx="34074">
                  <c:v>2.0000000000000002E-5</c:v>
                </c:pt>
                <c:pt idx="34075">
                  <c:v>2.0999999999999999E-5</c:v>
                </c:pt>
                <c:pt idx="34076">
                  <c:v>2.1999999999999999E-5</c:v>
                </c:pt>
                <c:pt idx="34077">
                  <c:v>2.1999999999999999E-5</c:v>
                </c:pt>
                <c:pt idx="34078">
                  <c:v>2.3E-5</c:v>
                </c:pt>
                <c:pt idx="34079">
                  <c:v>2.4000000000000001E-5</c:v>
                </c:pt>
                <c:pt idx="34080">
                  <c:v>2.5000000000000001E-5</c:v>
                </c:pt>
                <c:pt idx="34081">
                  <c:v>2.5999999999999998E-5</c:v>
                </c:pt>
                <c:pt idx="34082">
                  <c:v>2.6999999999999999E-5</c:v>
                </c:pt>
                <c:pt idx="34083">
                  <c:v>2.8E-5</c:v>
                </c:pt>
                <c:pt idx="34084">
                  <c:v>2.9E-5</c:v>
                </c:pt>
                <c:pt idx="34085">
                  <c:v>3.0000000000000001E-5</c:v>
                </c:pt>
                <c:pt idx="34086">
                  <c:v>3.1000000000000001E-5</c:v>
                </c:pt>
                <c:pt idx="34087">
                  <c:v>3.1999999999999999E-5</c:v>
                </c:pt>
                <c:pt idx="34088">
                  <c:v>3.1999999999999999E-5</c:v>
                </c:pt>
                <c:pt idx="34089">
                  <c:v>3.3000000000000003E-5</c:v>
                </c:pt>
                <c:pt idx="34090">
                  <c:v>3.4E-5</c:v>
                </c:pt>
                <c:pt idx="34091">
                  <c:v>3.4999999999999997E-5</c:v>
                </c:pt>
                <c:pt idx="34092">
                  <c:v>3.6000000000000001E-5</c:v>
                </c:pt>
                <c:pt idx="34093">
                  <c:v>3.6000000000000001E-5</c:v>
                </c:pt>
                <c:pt idx="34094">
                  <c:v>3.6999999999999998E-5</c:v>
                </c:pt>
                <c:pt idx="34095">
                  <c:v>3.8000000000000002E-5</c:v>
                </c:pt>
                <c:pt idx="34096">
                  <c:v>3.8000000000000002E-5</c:v>
                </c:pt>
                <c:pt idx="34097">
                  <c:v>3.8999999999999999E-5</c:v>
                </c:pt>
                <c:pt idx="34098">
                  <c:v>3.8999999999999999E-5</c:v>
                </c:pt>
                <c:pt idx="34099">
                  <c:v>3.8999999999999999E-5</c:v>
                </c:pt>
                <c:pt idx="34100">
                  <c:v>3.8999999999999999E-5</c:v>
                </c:pt>
                <c:pt idx="34101">
                  <c:v>3.8999999999999999E-5</c:v>
                </c:pt>
                <c:pt idx="34102">
                  <c:v>3.8999999999999999E-5</c:v>
                </c:pt>
                <c:pt idx="34103">
                  <c:v>3.8999999999999999E-5</c:v>
                </c:pt>
                <c:pt idx="34104">
                  <c:v>3.8999999999999999E-5</c:v>
                </c:pt>
                <c:pt idx="34105">
                  <c:v>3.8999999999999999E-5</c:v>
                </c:pt>
                <c:pt idx="34106">
                  <c:v>3.8000000000000002E-5</c:v>
                </c:pt>
                <c:pt idx="34107">
                  <c:v>3.8000000000000002E-5</c:v>
                </c:pt>
                <c:pt idx="34108">
                  <c:v>3.6999999999999998E-5</c:v>
                </c:pt>
                <c:pt idx="34109">
                  <c:v>3.6999999999999998E-5</c:v>
                </c:pt>
                <c:pt idx="34110">
                  <c:v>3.6000000000000001E-5</c:v>
                </c:pt>
                <c:pt idx="34111">
                  <c:v>3.4999999999999997E-5</c:v>
                </c:pt>
                <c:pt idx="34112">
                  <c:v>3.4E-5</c:v>
                </c:pt>
                <c:pt idx="34113">
                  <c:v>3.3000000000000003E-5</c:v>
                </c:pt>
                <c:pt idx="34114">
                  <c:v>3.1999999999999999E-5</c:v>
                </c:pt>
                <c:pt idx="34115">
                  <c:v>3.1000000000000001E-5</c:v>
                </c:pt>
                <c:pt idx="34116">
                  <c:v>3.0000000000000001E-5</c:v>
                </c:pt>
                <c:pt idx="34117">
                  <c:v>2.8E-5</c:v>
                </c:pt>
                <c:pt idx="34118">
                  <c:v>2.6999999999999999E-5</c:v>
                </c:pt>
                <c:pt idx="34119">
                  <c:v>2.5999999999999998E-5</c:v>
                </c:pt>
                <c:pt idx="34120">
                  <c:v>2.4000000000000001E-5</c:v>
                </c:pt>
                <c:pt idx="34121">
                  <c:v>2.3E-5</c:v>
                </c:pt>
                <c:pt idx="34122">
                  <c:v>2.0999999999999999E-5</c:v>
                </c:pt>
                <c:pt idx="34123">
                  <c:v>2.0000000000000002E-5</c:v>
                </c:pt>
                <c:pt idx="34124">
                  <c:v>1.8E-5</c:v>
                </c:pt>
                <c:pt idx="34125">
                  <c:v>1.7E-5</c:v>
                </c:pt>
                <c:pt idx="34126">
                  <c:v>1.5E-5</c:v>
                </c:pt>
                <c:pt idx="34127">
                  <c:v>1.2999999999999999E-5</c:v>
                </c:pt>
                <c:pt idx="34128">
                  <c:v>1.2E-5</c:v>
                </c:pt>
                <c:pt idx="34129">
                  <c:v>1.0000000000000001E-5</c:v>
                </c:pt>
                <c:pt idx="34130">
                  <c:v>9.0000000000000002E-6</c:v>
                </c:pt>
                <c:pt idx="34131">
                  <c:v>6.9999999999999999E-6</c:v>
                </c:pt>
                <c:pt idx="34132">
                  <c:v>5.0000000000000004E-6</c:v>
                </c:pt>
                <c:pt idx="34133">
                  <c:v>3.9999999999999998E-6</c:v>
                </c:pt>
                <c:pt idx="34134">
                  <c:v>3.0000000000000001E-6</c:v>
                </c:pt>
                <c:pt idx="34135">
                  <c:v>1.9999999999999999E-6</c:v>
                </c:pt>
                <c:pt idx="34136">
                  <c:v>1.9999999999999999E-6</c:v>
                </c:pt>
                <c:pt idx="34137">
                  <c:v>3.9999999999999998E-6</c:v>
                </c:pt>
                <c:pt idx="34138">
                  <c:v>5.0000000000000004E-6</c:v>
                </c:pt>
                <c:pt idx="34139">
                  <c:v>6.0000000000000002E-6</c:v>
                </c:pt>
                <c:pt idx="34140">
                  <c:v>7.9999999999999996E-6</c:v>
                </c:pt>
                <c:pt idx="34141">
                  <c:v>9.0000000000000002E-6</c:v>
                </c:pt>
                <c:pt idx="34142">
                  <c:v>1.0000000000000001E-5</c:v>
                </c:pt>
                <c:pt idx="34143">
                  <c:v>1.2E-5</c:v>
                </c:pt>
                <c:pt idx="34144">
                  <c:v>1.2999999999999999E-5</c:v>
                </c:pt>
                <c:pt idx="34145">
                  <c:v>1.4E-5</c:v>
                </c:pt>
                <c:pt idx="34146">
                  <c:v>1.5999999999999999E-5</c:v>
                </c:pt>
                <c:pt idx="34147">
                  <c:v>1.7E-5</c:v>
                </c:pt>
                <c:pt idx="34148">
                  <c:v>1.8E-5</c:v>
                </c:pt>
                <c:pt idx="34149">
                  <c:v>1.9000000000000001E-5</c:v>
                </c:pt>
                <c:pt idx="34150">
                  <c:v>2.0000000000000002E-5</c:v>
                </c:pt>
                <c:pt idx="34151">
                  <c:v>2.0999999999999999E-5</c:v>
                </c:pt>
                <c:pt idx="34152">
                  <c:v>2.1999999999999999E-5</c:v>
                </c:pt>
                <c:pt idx="34153">
                  <c:v>2.3E-5</c:v>
                </c:pt>
                <c:pt idx="34154">
                  <c:v>2.4000000000000001E-5</c:v>
                </c:pt>
                <c:pt idx="34155">
                  <c:v>2.5000000000000001E-5</c:v>
                </c:pt>
                <c:pt idx="34156">
                  <c:v>2.5999999999999998E-5</c:v>
                </c:pt>
                <c:pt idx="34157">
                  <c:v>2.6999999999999999E-5</c:v>
                </c:pt>
                <c:pt idx="34158">
                  <c:v>2.6999999999999999E-5</c:v>
                </c:pt>
                <c:pt idx="34159">
                  <c:v>2.8E-5</c:v>
                </c:pt>
                <c:pt idx="34160">
                  <c:v>2.8E-5</c:v>
                </c:pt>
                <c:pt idx="34161">
                  <c:v>2.9E-5</c:v>
                </c:pt>
                <c:pt idx="34162">
                  <c:v>3.0000000000000001E-5</c:v>
                </c:pt>
                <c:pt idx="34163">
                  <c:v>3.0000000000000001E-5</c:v>
                </c:pt>
                <c:pt idx="34164">
                  <c:v>3.0000000000000001E-5</c:v>
                </c:pt>
                <c:pt idx="34165">
                  <c:v>3.1000000000000001E-5</c:v>
                </c:pt>
                <c:pt idx="34166">
                  <c:v>3.1000000000000001E-5</c:v>
                </c:pt>
                <c:pt idx="34167">
                  <c:v>3.1000000000000001E-5</c:v>
                </c:pt>
                <c:pt idx="34168">
                  <c:v>3.1999999999999999E-5</c:v>
                </c:pt>
                <c:pt idx="34169">
                  <c:v>3.1999999999999999E-5</c:v>
                </c:pt>
                <c:pt idx="34170">
                  <c:v>3.1999999999999999E-5</c:v>
                </c:pt>
                <c:pt idx="34171">
                  <c:v>3.1999999999999999E-5</c:v>
                </c:pt>
                <c:pt idx="34172">
                  <c:v>3.1999999999999999E-5</c:v>
                </c:pt>
                <c:pt idx="34173">
                  <c:v>3.1999999999999999E-5</c:v>
                </c:pt>
                <c:pt idx="34174">
                  <c:v>3.1999999999999999E-5</c:v>
                </c:pt>
                <c:pt idx="34175">
                  <c:v>3.1999999999999999E-5</c:v>
                </c:pt>
                <c:pt idx="34176">
                  <c:v>3.1999999999999999E-5</c:v>
                </c:pt>
                <c:pt idx="34177">
                  <c:v>3.1999999999999999E-5</c:v>
                </c:pt>
                <c:pt idx="34178">
                  <c:v>3.1999999999999999E-5</c:v>
                </c:pt>
                <c:pt idx="34179">
                  <c:v>3.1999999999999999E-5</c:v>
                </c:pt>
                <c:pt idx="34180">
                  <c:v>3.1999999999999999E-5</c:v>
                </c:pt>
                <c:pt idx="34181">
                  <c:v>3.1999999999999999E-5</c:v>
                </c:pt>
                <c:pt idx="34182">
                  <c:v>3.1999999999999999E-5</c:v>
                </c:pt>
                <c:pt idx="34183">
                  <c:v>3.1000000000000001E-5</c:v>
                </c:pt>
                <c:pt idx="34184">
                  <c:v>3.1000000000000001E-5</c:v>
                </c:pt>
                <c:pt idx="34185">
                  <c:v>3.1000000000000001E-5</c:v>
                </c:pt>
                <c:pt idx="34186">
                  <c:v>3.1000000000000001E-5</c:v>
                </c:pt>
                <c:pt idx="34187">
                  <c:v>3.0000000000000001E-5</c:v>
                </c:pt>
                <c:pt idx="34188">
                  <c:v>3.0000000000000001E-5</c:v>
                </c:pt>
                <c:pt idx="34189">
                  <c:v>2.9E-5</c:v>
                </c:pt>
                <c:pt idx="34190">
                  <c:v>2.9E-5</c:v>
                </c:pt>
                <c:pt idx="34191">
                  <c:v>2.9E-5</c:v>
                </c:pt>
                <c:pt idx="34192">
                  <c:v>2.8E-5</c:v>
                </c:pt>
                <c:pt idx="34193">
                  <c:v>2.8E-5</c:v>
                </c:pt>
                <c:pt idx="34194">
                  <c:v>2.6999999999999999E-5</c:v>
                </c:pt>
                <c:pt idx="34195">
                  <c:v>2.6999999999999999E-5</c:v>
                </c:pt>
                <c:pt idx="34196">
                  <c:v>2.5999999999999998E-5</c:v>
                </c:pt>
                <c:pt idx="34197">
                  <c:v>2.5999999999999998E-5</c:v>
                </c:pt>
                <c:pt idx="34198">
                  <c:v>2.5000000000000001E-5</c:v>
                </c:pt>
                <c:pt idx="34199">
                  <c:v>2.5000000000000001E-5</c:v>
                </c:pt>
                <c:pt idx="34200">
                  <c:v>2.4000000000000001E-5</c:v>
                </c:pt>
                <c:pt idx="34201">
                  <c:v>2.4000000000000001E-5</c:v>
                </c:pt>
                <c:pt idx="34202">
                  <c:v>2.3E-5</c:v>
                </c:pt>
                <c:pt idx="34203">
                  <c:v>2.3E-5</c:v>
                </c:pt>
                <c:pt idx="34204">
                  <c:v>2.1999999999999999E-5</c:v>
                </c:pt>
                <c:pt idx="34205">
                  <c:v>2.1999999999999999E-5</c:v>
                </c:pt>
                <c:pt idx="34206">
                  <c:v>2.0999999999999999E-5</c:v>
                </c:pt>
                <c:pt idx="34207">
                  <c:v>2.0999999999999999E-5</c:v>
                </c:pt>
                <c:pt idx="34208">
                  <c:v>2.0000000000000002E-5</c:v>
                </c:pt>
                <c:pt idx="34209">
                  <c:v>2.0000000000000002E-5</c:v>
                </c:pt>
                <c:pt idx="34210">
                  <c:v>2.0000000000000002E-5</c:v>
                </c:pt>
                <c:pt idx="34211">
                  <c:v>1.9000000000000001E-5</c:v>
                </c:pt>
                <c:pt idx="34212">
                  <c:v>1.9000000000000001E-5</c:v>
                </c:pt>
                <c:pt idx="34213">
                  <c:v>1.9000000000000001E-5</c:v>
                </c:pt>
                <c:pt idx="34214">
                  <c:v>1.8E-5</c:v>
                </c:pt>
                <c:pt idx="34215">
                  <c:v>1.8E-5</c:v>
                </c:pt>
                <c:pt idx="34216">
                  <c:v>1.8E-5</c:v>
                </c:pt>
                <c:pt idx="34217">
                  <c:v>1.8E-5</c:v>
                </c:pt>
                <c:pt idx="34218">
                  <c:v>1.8E-5</c:v>
                </c:pt>
                <c:pt idx="34219">
                  <c:v>1.8E-5</c:v>
                </c:pt>
                <c:pt idx="34220">
                  <c:v>1.8E-5</c:v>
                </c:pt>
                <c:pt idx="34221">
                  <c:v>1.8E-5</c:v>
                </c:pt>
                <c:pt idx="34222">
                  <c:v>1.8E-5</c:v>
                </c:pt>
                <c:pt idx="34223">
                  <c:v>1.8E-5</c:v>
                </c:pt>
                <c:pt idx="34224">
                  <c:v>1.8E-5</c:v>
                </c:pt>
                <c:pt idx="34225">
                  <c:v>1.8E-5</c:v>
                </c:pt>
                <c:pt idx="34226">
                  <c:v>1.8E-5</c:v>
                </c:pt>
                <c:pt idx="34227">
                  <c:v>1.8E-5</c:v>
                </c:pt>
                <c:pt idx="34228">
                  <c:v>1.9000000000000001E-5</c:v>
                </c:pt>
                <c:pt idx="34229">
                  <c:v>1.9000000000000001E-5</c:v>
                </c:pt>
                <c:pt idx="34230">
                  <c:v>1.9000000000000001E-5</c:v>
                </c:pt>
                <c:pt idx="34231">
                  <c:v>1.9000000000000001E-5</c:v>
                </c:pt>
                <c:pt idx="34232">
                  <c:v>2.0000000000000002E-5</c:v>
                </c:pt>
                <c:pt idx="34233">
                  <c:v>2.0000000000000002E-5</c:v>
                </c:pt>
                <c:pt idx="34234">
                  <c:v>2.0999999999999999E-5</c:v>
                </c:pt>
                <c:pt idx="34235">
                  <c:v>2.0999999999999999E-5</c:v>
                </c:pt>
                <c:pt idx="34236">
                  <c:v>2.0999999999999999E-5</c:v>
                </c:pt>
                <c:pt idx="34237">
                  <c:v>2.1999999999999999E-5</c:v>
                </c:pt>
                <c:pt idx="34238">
                  <c:v>2.1999999999999999E-5</c:v>
                </c:pt>
                <c:pt idx="34239">
                  <c:v>2.3E-5</c:v>
                </c:pt>
                <c:pt idx="34240">
                  <c:v>2.3E-5</c:v>
                </c:pt>
                <c:pt idx="34241">
                  <c:v>2.4000000000000001E-5</c:v>
                </c:pt>
                <c:pt idx="34242">
                  <c:v>2.4000000000000001E-5</c:v>
                </c:pt>
                <c:pt idx="34243">
                  <c:v>2.5000000000000001E-5</c:v>
                </c:pt>
                <c:pt idx="34244">
                  <c:v>2.5999999999999998E-5</c:v>
                </c:pt>
                <c:pt idx="34245">
                  <c:v>2.5999999999999998E-5</c:v>
                </c:pt>
                <c:pt idx="34246">
                  <c:v>2.6999999999999999E-5</c:v>
                </c:pt>
                <c:pt idx="34247">
                  <c:v>2.8E-5</c:v>
                </c:pt>
                <c:pt idx="34248">
                  <c:v>2.8E-5</c:v>
                </c:pt>
                <c:pt idx="34249">
                  <c:v>2.9E-5</c:v>
                </c:pt>
                <c:pt idx="34250">
                  <c:v>3.0000000000000001E-5</c:v>
                </c:pt>
                <c:pt idx="34251">
                  <c:v>3.1000000000000001E-5</c:v>
                </c:pt>
                <c:pt idx="34252">
                  <c:v>3.1999999999999999E-5</c:v>
                </c:pt>
                <c:pt idx="34253">
                  <c:v>3.3000000000000003E-5</c:v>
                </c:pt>
                <c:pt idx="34254">
                  <c:v>3.3000000000000003E-5</c:v>
                </c:pt>
                <c:pt idx="34255">
                  <c:v>3.4E-5</c:v>
                </c:pt>
                <c:pt idx="34256">
                  <c:v>3.4999999999999997E-5</c:v>
                </c:pt>
                <c:pt idx="34257">
                  <c:v>3.6000000000000001E-5</c:v>
                </c:pt>
                <c:pt idx="34258">
                  <c:v>3.6999999999999998E-5</c:v>
                </c:pt>
                <c:pt idx="34259">
                  <c:v>3.8000000000000002E-5</c:v>
                </c:pt>
                <c:pt idx="34260">
                  <c:v>3.8999999999999999E-5</c:v>
                </c:pt>
                <c:pt idx="34261">
                  <c:v>4.0000000000000003E-5</c:v>
                </c:pt>
                <c:pt idx="34262">
                  <c:v>4.1E-5</c:v>
                </c:pt>
                <c:pt idx="34263">
                  <c:v>4.1999999999999998E-5</c:v>
                </c:pt>
                <c:pt idx="34264">
                  <c:v>4.3000000000000002E-5</c:v>
                </c:pt>
                <c:pt idx="34265">
                  <c:v>4.3999999999999999E-5</c:v>
                </c:pt>
                <c:pt idx="34266">
                  <c:v>4.3999999999999999E-5</c:v>
                </c:pt>
                <c:pt idx="34267">
                  <c:v>4.5000000000000003E-5</c:v>
                </c:pt>
                <c:pt idx="34268">
                  <c:v>4.6E-5</c:v>
                </c:pt>
                <c:pt idx="34269">
                  <c:v>4.6999999999999997E-5</c:v>
                </c:pt>
                <c:pt idx="34270">
                  <c:v>4.6999999999999997E-5</c:v>
                </c:pt>
                <c:pt idx="34271">
                  <c:v>4.8000000000000001E-5</c:v>
                </c:pt>
                <c:pt idx="34272">
                  <c:v>4.8999999999999998E-5</c:v>
                </c:pt>
                <c:pt idx="34273">
                  <c:v>4.8999999999999998E-5</c:v>
                </c:pt>
                <c:pt idx="34274">
                  <c:v>5.0000000000000002E-5</c:v>
                </c:pt>
                <c:pt idx="34275">
                  <c:v>5.0000000000000002E-5</c:v>
                </c:pt>
                <c:pt idx="34276">
                  <c:v>5.0000000000000002E-5</c:v>
                </c:pt>
                <c:pt idx="34277">
                  <c:v>5.1E-5</c:v>
                </c:pt>
                <c:pt idx="34278">
                  <c:v>5.1E-5</c:v>
                </c:pt>
                <c:pt idx="34279">
                  <c:v>5.1E-5</c:v>
                </c:pt>
                <c:pt idx="34280">
                  <c:v>5.1E-5</c:v>
                </c:pt>
                <c:pt idx="34281">
                  <c:v>5.1E-5</c:v>
                </c:pt>
                <c:pt idx="34282">
                  <c:v>5.1E-5</c:v>
                </c:pt>
                <c:pt idx="34283">
                  <c:v>5.1E-5</c:v>
                </c:pt>
                <c:pt idx="34284">
                  <c:v>5.1E-5</c:v>
                </c:pt>
                <c:pt idx="34285">
                  <c:v>5.0000000000000002E-5</c:v>
                </c:pt>
                <c:pt idx="34286">
                  <c:v>5.0000000000000002E-5</c:v>
                </c:pt>
                <c:pt idx="34287">
                  <c:v>4.8999999999999998E-5</c:v>
                </c:pt>
                <c:pt idx="34288">
                  <c:v>4.8999999999999998E-5</c:v>
                </c:pt>
                <c:pt idx="34289">
                  <c:v>4.8000000000000001E-5</c:v>
                </c:pt>
                <c:pt idx="34290">
                  <c:v>4.8000000000000001E-5</c:v>
                </c:pt>
                <c:pt idx="34291">
                  <c:v>4.6999999999999997E-5</c:v>
                </c:pt>
                <c:pt idx="34292">
                  <c:v>4.6E-5</c:v>
                </c:pt>
                <c:pt idx="34293">
                  <c:v>4.5000000000000003E-5</c:v>
                </c:pt>
                <c:pt idx="34294">
                  <c:v>4.5000000000000003E-5</c:v>
                </c:pt>
                <c:pt idx="34295">
                  <c:v>4.3999999999999999E-5</c:v>
                </c:pt>
                <c:pt idx="34296">
                  <c:v>4.3000000000000002E-5</c:v>
                </c:pt>
                <c:pt idx="34297">
                  <c:v>4.1999999999999998E-5</c:v>
                </c:pt>
                <c:pt idx="34298">
                  <c:v>4.1E-5</c:v>
                </c:pt>
                <c:pt idx="34299">
                  <c:v>4.0000000000000003E-5</c:v>
                </c:pt>
                <c:pt idx="34300">
                  <c:v>3.8999999999999999E-5</c:v>
                </c:pt>
                <c:pt idx="34301">
                  <c:v>3.6999999999999998E-5</c:v>
                </c:pt>
                <c:pt idx="34302">
                  <c:v>3.6000000000000001E-5</c:v>
                </c:pt>
                <c:pt idx="34303">
                  <c:v>3.4999999999999997E-5</c:v>
                </c:pt>
                <c:pt idx="34304">
                  <c:v>3.4E-5</c:v>
                </c:pt>
                <c:pt idx="34305">
                  <c:v>3.3000000000000003E-5</c:v>
                </c:pt>
                <c:pt idx="34306">
                  <c:v>3.1999999999999999E-5</c:v>
                </c:pt>
                <c:pt idx="34307">
                  <c:v>3.1000000000000001E-5</c:v>
                </c:pt>
                <c:pt idx="34308">
                  <c:v>2.9E-5</c:v>
                </c:pt>
                <c:pt idx="34309">
                  <c:v>2.8E-5</c:v>
                </c:pt>
                <c:pt idx="34310">
                  <c:v>2.6999999999999999E-5</c:v>
                </c:pt>
                <c:pt idx="34311">
                  <c:v>2.5999999999999998E-5</c:v>
                </c:pt>
                <c:pt idx="34312">
                  <c:v>2.5000000000000001E-5</c:v>
                </c:pt>
                <c:pt idx="34313">
                  <c:v>2.4000000000000001E-5</c:v>
                </c:pt>
                <c:pt idx="34314">
                  <c:v>2.3E-5</c:v>
                </c:pt>
                <c:pt idx="34315">
                  <c:v>2.0999999999999999E-5</c:v>
                </c:pt>
                <c:pt idx="34316">
                  <c:v>2.0000000000000002E-5</c:v>
                </c:pt>
                <c:pt idx="34317">
                  <c:v>1.9000000000000001E-5</c:v>
                </c:pt>
                <c:pt idx="34318">
                  <c:v>1.8E-5</c:v>
                </c:pt>
                <c:pt idx="34319">
                  <c:v>1.7E-5</c:v>
                </c:pt>
                <c:pt idx="34320">
                  <c:v>1.5999999999999999E-5</c:v>
                </c:pt>
                <c:pt idx="34321">
                  <c:v>1.5E-5</c:v>
                </c:pt>
                <c:pt idx="34322">
                  <c:v>1.4E-5</c:v>
                </c:pt>
                <c:pt idx="34323">
                  <c:v>1.2999999999999999E-5</c:v>
                </c:pt>
                <c:pt idx="34324">
                  <c:v>1.2999999999999999E-5</c:v>
                </c:pt>
                <c:pt idx="34325">
                  <c:v>1.2E-5</c:v>
                </c:pt>
                <c:pt idx="34326">
                  <c:v>1.1E-5</c:v>
                </c:pt>
                <c:pt idx="34327">
                  <c:v>1.0000000000000001E-5</c:v>
                </c:pt>
                <c:pt idx="34328">
                  <c:v>1.0000000000000001E-5</c:v>
                </c:pt>
                <c:pt idx="34329">
                  <c:v>9.0000000000000002E-6</c:v>
                </c:pt>
                <c:pt idx="34330">
                  <c:v>7.9999999999999996E-6</c:v>
                </c:pt>
                <c:pt idx="34331">
                  <c:v>7.9999999999999996E-6</c:v>
                </c:pt>
                <c:pt idx="34332">
                  <c:v>6.9999999999999999E-6</c:v>
                </c:pt>
                <c:pt idx="34333">
                  <c:v>6.9999999999999999E-6</c:v>
                </c:pt>
                <c:pt idx="34334">
                  <c:v>6.9999999999999999E-6</c:v>
                </c:pt>
                <c:pt idx="34335">
                  <c:v>6.9999999999999999E-6</c:v>
                </c:pt>
                <c:pt idx="34336">
                  <c:v>6.9999999999999999E-6</c:v>
                </c:pt>
                <c:pt idx="34337">
                  <c:v>6.9999999999999999E-6</c:v>
                </c:pt>
                <c:pt idx="34338">
                  <c:v>6.9999999999999999E-6</c:v>
                </c:pt>
                <c:pt idx="34339">
                  <c:v>6.9999999999999999E-6</c:v>
                </c:pt>
                <c:pt idx="34340">
                  <c:v>6.9999999999999999E-6</c:v>
                </c:pt>
                <c:pt idx="34341">
                  <c:v>6.9999999999999999E-6</c:v>
                </c:pt>
                <c:pt idx="34342">
                  <c:v>7.9999999999999996E-6</c:v>
                </c:pt>
                <c:pt idx="34343">
                  <c:v>7.9999999999999996E-6</c:v>
                </c:pt>
                <c:pt idx="34344">
                  <c:v>7.9999999999999996E-6</c:v>
                </c:pt>
                <c:pt idx="34345">
                  <c:v>9.0000000000000002E-6</c:v>
                </c:pt>
                <c:pt idx="34346">
                  <c:v>9.0000000000000002E-6</c:v>
                </c:pt>
                <c:pt idx="34347">
                  <c:v>9.0000000000000002E-6</c:v>
                </c:pt>
                <c:pt idx="34348">
                  <c:v>1.0000000000000001E-5</c:v>
                </c:pt>
                <c:pt idx="34349">
                  <c:v>1.0000000000000001E-5</c:v>
                </c:pt>
                <c:pt idx="34350">
                  <c:v>1.1E-5</c:v>
                </c:pt>
                <c:pt idx="34351">
                  <c:v>1.1E-5</c:v>
                </c:pt>
                <c:pt idx="34352">
                  <c:v>1.1E-5</c:v>
                </c:pt>
                <c:pt idx="34353">
                  <c:v>1.2E-5</c:v>
                </c:pt>
                <c:pt idx="34354">
                  <c:v>1.2E-5</c:v>
                </c:pt>
                <c:pt idx="34355">
                  <c:v>1.2999999999999999E-5</c:v>
                </c:pt>
                <c:pt idx="34356">
                  <c:v>1.2999999999999999E-5</c:v>
                </c:pt>
                <c:pt idx="34357">
                  <c:v>1.4E-5</c:v>
                </c:pt>
                <c:pt idx="34358">
                  <c:v>1.4E-5</c:v>
                </c:pt>
                <c:pt idx="34359">
                  <c:v>1.5E-5</c:v>
                </c:pt>
                <c:pt idx="34360">
                  <c:v>1.5E-5</c:v>
                </c:pt>
                <c:pt idx="34361">
                  <c:v>1.5999999999999999E-5</c:v>
                </c:pt>
                <c:pt idx="34362">
                  <c:v>1.5999999999999999E-5</c:v>
                </c:pt>
                <c:pt idx="34363">
                  <c:v>1.7E-5</c:v>
                </c:pt>
                <c:pt idx="34364">
                  <c:v>1.7E-5</c:v>
                </c:pt>
                <c:pt idx="34365">
                  <c:v>1.8E-5</c:v>
                </c:pt>
                <c:pt idx="34366">
                  <c:v>1.8E-5</c:v>
                </c:pt>
                <c:pt idx="34367">
                  <c:v>1.9000000000000001E-5</c:v>
                </c:pt>
                <c:pt idx="34368">
                  <c:v>2.0000000000000002E-5</c:v>
                </c:pt>
                <c:pt idx="34369">
                  <c:v>2.0000000000000002E-5</c:v>
                </c:pt>
                <c:pt idx="34370">
                  <c:v>2.0999999999999999E-5</c:v>
                </c:pt>
                <c:pt idx="34371">
                  <c:v>2.0999999999999999E-5</c:v>
                </c:pt>
                <c:pt idx="34372">
                  <c:v>2.1999999999999999E-5</c:v>
                </c:pt>
                <c:pt idx="34373">
                  <c:v>2.3E-5</c:v>
                </c:pt>
                <c:pt idx="34374">
                  <c:v>2.3E-5</c:v>
                </c:pt>
                <c:pt idx="34375">
                  <c:v>2.4000000000000001E-5</c:v>
                </c:pt>
                <c:pt idx="34376">
                  <c:v>2.4000000000000001E-5</c:v>
                </c:pt>
                <c:pt idx="34377">
                  <c:v>2.5000000000000001E-5</c:v>
                </c:pt>
                <c:pt idx="34378">
                  <c:v>2.5999999999999998E-5</c:v>
                </c:pt>
                <c:pt idx="34379">
                  <c:v>2.5999999999999998E-5</c:v>
                </c:pt>
                <c:pt idx="34380">
                  <c:v>2.6999999999999999E-5</c:v>
                </c:pt>
                <c:pt idx="34381">
                  <c:v>2.8E-5</c:v>
                </c:pt>
                <c:pt idx="34382">
                  <c:v>2.8E-5</c:v>
                </c:pt>
                <c:pt idx="34383">
                  <c:v>2.9E-5</c:v>
                </c:pt>
                <c:pt idx="34384">
                  <c:v>2.9E-5</c:v>
                </c:pt>
                <c:pt idx="34385">
                  <c:v>3.0000000000000001E-5</c:v>
                </c:pt>
                <c:pt idx="34386">
                  <c:v>3.0000000000000001E-5</c:v>
                </c:pt>
                <c:pt idx="34387">
                  <c:v>3.1000000000000001E-5</c:v>
                </c:pt>
                <c:pt idx="34388">
                  <c:v>3.1999999999999999E-5</c:v>
                </c:pt>
                <c:pt idx="34389">
                  <c:v>3.1999999999999999E-5</c:v>
                </c:pt>
                <c:pt idx="34390">
                  <c:v>3.1999999999999999E-5</c:v>
                </c:pt>
                <c:pt idx="34391">
                  <c:v>3.3000000000000003E-5</c:v>
                </c:pt>
                <c:pt idx="34392">
                  <c:v>3.3000000000000003E-5</c:v>
                </c:pt>
                <c:pt idx="34393">
                  <c:v>3.4E-5</c:v>
                </c:pt>
                <c:pt idx="34394">
                  <c:v>3.4E-5</c:v>
                </c:pt>
                <c:pt idx="34395">
                  <c:v>3.4E-5</c:v>
                </c:pt>
                <c:pt idx="34396">
                  <c:v>3.4999999999999997E-5</c:v>
                </c:pt>
                <c:pt idx="34397">
                  <c:v>3.4999999999999997E-5</c:v>
                </c:pt>
                <c:pt idx="34398">
                  <c:v>3.4999999999999997E-5</c:v>
                </c:pt>
                <c:pt idx="34399">
                  <c:v>3.4999999999999997E-5</c:v>
                </c:pt>
                <c:pt idx="34400">
                  <c:v>3.4999999999999997E-5</c:v>
                </c:pt>
                <c:pt idx="34401">
                  <c:v>3.4999999999999997E-5</c:v>
                </c:pt>
                <c:pt idx="34402">
                  <c:v>3.4999999999999997E-5</c:v>
                </c:pt>
                <c:pt idx="34403">
                  <c:v>3.4999999999999997E-5</c:v>
                </c:pt>
                <c:pt idx="34404">
                  <c:v>3.4999999999999997E-5</c:v>
                </c:pt>
                <c:pt idx="34405">
                  <c:v>3.4999999999999997E-5</c:v>
                </c:pt>
                <c:pt idx="34406">
                  <c:v>3.4E-5</c:v>
                </c:pt>
                <c:pt idx="34407">
                  <c:v>3.4E-5</c:v>
                </c:pt>
                <c:pt idx="34408">
                  <c:v>3.4E-5</c:v>
                </c:pt>
                <c:pt idx="34409">
                  <c:v>3.3000000000000003E-5</c:v>
                </c:pt>
                <c:pt idx="34410">
                  <c:v>3.3000000000000003E-5</c:v>
                </c:pt>
                <c:pt idx="34411">
                  <c:v>3.1999999999999999E-5</c:v>
                </c:pt>
                <c:pt idx="34412">
                  <c:v>3.1999999999999999E-5</c:v>
                </c:pt>
                <c:pt idx="34413">
                  <c:v>3.1000000000000001E-5</c:v>
                </c:pt>
                <c:pt idx="34414">
                  <c:v>3.1000000000000001E-5</c:v>
                </c:pt>
                <c:pt idx="34415">
                  <c:v>3.0000000000000001E-5</c:v>
                </c:pt>
                <c:pt idx="34416">
                  <c:v>2.9E-5</c:v>
                </c:pt>
                <c:pt idx="34417">
                  <c:v>2.8E-5</c:v>
                </c:pt>
                <c:pt idx="34418">
                  <c:v>2.6999999999999999E-5</c:v>
                </c:pt>
                <c:pt idx="34419">
                  <c:v>2.6999999999999999E-5</c:v>
                </c:pt>
                <c:pt idx="34420">
                  <c:v>2.5999999999999998E-5</c:v>
                </c:pt>
                <c:pt idx="34421">
                  <c:v>2.5000000000000001E-5</c:v>
                </c:pt>
                <c:pt idx="34422">
                  <c:v>2.4000000000000001E-5</c:v>
                </c:pt>
                <c:pt idx="34423">
                  <c:v>2.3E-5</c:v>
                </c:pt>
                <c:pt idx="34424">
                  <c:v>2.1999999999999999E-5</c:v>
                </c:pt>
                <c:pt idx="34425">
                  <c:v>2.0999999999999999E-5</c:v>
                </c:pt>
                <c:pt idx="34426">
                  <c:v>2.0000000000000002E-5</c:v>
                </c:pt>
                <c:pt idx="34427">
                  <c:v>1.9000000000000001E-5</c:v>
                </c:pt>
                <c:pt idx="34428">
                  <c:v>1.8E-5</c:v>
                </c:pt>
                <c:pt idx="34429">
                  <c:v>1.7E-5</c:v>
                </c:pt>
                <c:pt idx="34430">
                  <c:v>1.7E-5</c:v>
                </c:pt>
                <c:pt idx="34431">
                  <c:v>1.5999999999999999E-5</c:v>
                </c:pt>
                <c:pt idx="34432">
                  <c:v>1.5999999999999999E-5</c:v>
                </c:pt>
                <c:pt idx="34433">
                  <c:v>1.5999999999999999E-5</c:v>
                </c:pt>
                <c:pt idx="34434">
                  <c:v>1.5999999999999999E-5</c:v>
                </c:pt>
                <c:pt idx="34435">
                  <c:v>1.5999999999999999E-5</c:v>
                </c:pt>
                <c:pt idx="34436">
                  <c:v>1.5999999999999999E-5</c:v>
                </c:pt>
                <c:pt idx="34437">
                  <c:v>1.7E-5</c:v>
                </c:pt>
                <c:pt idx="34438">
                  <c:v>1.8E-5</c:v>
                </c:pt>
                <c:pt idx="34439">
                  <c:v>1.9000000000000001E-5</c:v>
                </c:pt>
                <c:pt idx="34440">
                  <c:v>2.0000000000000002E-5</c:v>
                </c:pt>
                <c:pt idx="34441">
                  <c:v>2.0999999999999999E-5</c:v>
                </c:pt>
                <c:pt idx="34442">
                  <c:v>2.3E-5</c:v>
                </c:pt>
                <c:pt idx="34443">
                  <c:v>2.4000000000000001E-5</c:v>
                </c:pt>
                <c:pt idx="34444">
                  <c:v>2.5999999999999998E-5</c:v>
                </c:pt>
                <c:pt idx="34445">
                  <c:v>2.8E-5</c:v>
                </c:pt>
                <c:pt idx="34446">
                  <c:v>3.0000000000000001E-5</c:v>
                </c:pt>
                <c:pt idx="34447">
                  <c:v>3.1999999999999999E-5</c:v>
                </c:pt>
                <c:pt idx="34448">
                  <c:v>3.4E-5</c:v>
                </c:pt>
                <c:pt idx="34449">
                  <c:v>3.6000000000000001E-5</c:v>
                </c:pt>
                <c:pt idx="34450">
                  <c:v>3.8000000000000002E-5</c:v>
                </c:pt>
                <c:pt idx="34451">
                  <c:v>4.0000000000000003E-5</c:v>
                </c:pt>
                <c:pt idx="34452">
                  <c:v>4.1999999999999998E-5</c:v>
                </c:pt>
                <c:pt idx="34453">
                  <c:v>4.3999999999999999E-5</c:v>
                </c:pt>
                <c:pt idx="34454">
                  <c:v>4.6E-5</c:v>
                </c:pt>
                <c:pt idx="34455">
                  <c:v>4.8000000000000001E-5</c:v>
                </c:pt>
                <c:pt idx="34456">
                  <c:v>5.0000000000000002E-5</c:v>
                </c:pt>
                <c:pt idx="34457">
                  <c:v>5.1999999999999997E-5</c:v>
                </c:pt>
                <c:pt idx="34458">
                  <c:v>5.3000000000000001E-5</c:v>
                </c:pt>
                <c:pt idx="34459">
                  <c:v>5.5000000000000002E-5</c:v>
                </c:pt>
                <c:pt idx="34460">
                  <c:v>5.7000000000000003E-5</c:v>
                </c:pt>
                <c:pt idx="34461">
                  <c:v>5.8999999999999998E-5</c:v>
                </c:pt>
                <c:pt idx="34462">
                  <c:v>6.0999999999999999E-5</c:v>
                </c:pt>
                <c:pt idx="34463">
                  <c:v>6.3E-5</c:v>
                </c:pt>
                <c:pt idx="34464">
                  <c:v>6.3999999999999997E-5</c:v>
                </c:pt>
                <c:pt idx="34465">
                  <c:v>6.6000000000000005E-5</c:v>
                </c:pt>
                <c:pt idx="34466">
                  <c:v>6.7000000000000002E-5</c:v>
                </c:pt>
                <c:pt idx="34467">
                  <c:v>6.8999999999999997E-5</c:v>
                </c:pt>
                <c:pt idx="34468">
                  <c:v>6.9999999999999994E-5</c:v>
                </c:pt>
                <c:pt idx="34469">
                  <c:v>7.2000000000000002E-5</c:v>
                </c:pt>
                <c:pt idx="34470">
                  <c:v>7.2999999999999999E-5</c:v>
                </c:pt>
                <c:pt idx="34471">
                  <c:v>7.3999999999999996E-5</c:v>
                </c:pt>
                <c:pt idx="34472">
                  <c:v>7.4999999999999993E-5</c:v>
                </c:pt>
                <c:pt idx="34473">
                  <c:v>7.6000000000000004E-5</c:v>
                </c:pt>
                <c:pt idx="34474">
                  <c:v>7.7000000000000001E-5</c:v>
                </c:pt>
                <c:pt idx="34475">
                  <c:v>7.7999999999999999E-5</c:v>
                </c:pt>
                <c:pt idx="34476">
                  <c:v>7.8999999999999996E-5</c:v>
                </c:pt>
                <c:pt idx="34477">
                  <c:v>7.8999999999999996E-5</c:v>
                </c:pt>
                <c:pt idx="34478">
                  <c:v>8.0000000000000007E-5</c:v>
                </c:pt>
                <c:pt idx="34479">
                  <c:v>8.0000000000000007E-5</c:v>
                </c:pt>
                <c:pt idx="34480">
                  <c:v>8.1000000000000004E-5</c:v>
                </c:pt>
                <c:pt idx="34481">
                  <c:v>8.1000000000000004E-5</c:v>
                </c:pt>
                <c:pt idx="34482">
                  <c:v>8.1000000000000004E-5</c:v>
                </c:pt>
                <c:pt idx="34483">
                  <c:v>8.1000000000000004E-5</c:v>
                </c:pt>
                <c:pt idx="34484">
                  <c:v>8.1000000000000004E-5</c:v>
                </c:pt>
                <c:pt idx="34485">
                  <c:v>8.1000000000000004E-5</c:v>
                </c:pt>
                <c:pt idx="34486">
                  <c:v>8.0000000000000007E-5</c:v>
                </c:pt>
                <c:pt idx="34487">
                  <c:v>8.0000000000000007E-5</c:v>
                </c:pt>
                <c:pt idx="34488">
                  <c:v>7.8999999999999996E-5</c:v>
                </c:pt>
                <c:pt idx="34489">
                  <c:v>7.8999999999999996E-5</c:v>
                </c:pt>
                <c:pt idx="34490">
                  <c:v>7.7999999999999999E-5</c:v>
                </c:pt>
                <c:pt idx="34491">
                  <c:v>7.7000000000000001E-5</c:v>
                </c:pt>
                <c:pt idx="34492">
                  <c:v>7.6000000000000004E-5</c:v>
                </c:pt>
                <c:pt idx="34493">
                  <c:v>7.4999999999999993E-5</c:v>
                </c:pt>
                <c:pt idx="34494">
                  <c:v>7.3999999999999996E-5</c:v>
                </c:pt>
                <c:pt idx="34495">
                  <c:v>7.2000000000000002E-5</c:v>
                </c:pt>
                <c:pt idx="34496">
                  <c:v>7.1000000000000005E-5</c:v>
                </c:pt>
                <c:pt idx="34497">
                  <c:v>6.9999999999999994E-5</c:v>
                </c:pt>
                <c:pt idx="34498">
                  <c:v>6.7999999999999999E-5</c:v>
                </c:pt>
                <c:pt idx="34499">
                  <c:v>6.6000000000000005E-5</c:v>
                </c:pt>
                <c:pt idx="34500">
                  <c:v>6.3999999999999997E-5</c:v>
                </c:pt>
                <c:pt idx="34501">
                  <c:v>6.3E-5</c:v>
                </c:pt>
                <c:pt idx="34502">
                  <c:v>6.0999999999999999E-5</c:v>
                </c:pt>
                <c:pt idx="34503">
                  <c:v>5.8999999999999998E-5</c:v>
                </c:pt>
                <c:pt idx="34504">
                  <c:v>5.5999999999999999E-5</c:v>
                </c:pt>
                <c:pt idx="34505">
                  <c:v>5.3999999999999998E-5</c:v>
                </c:pt>
                <c:pt idx="34506">
                  <c:v>5.1999999999999997E-5</c:v>
                </c:pt>
                <c:pt idx="34507">
                  <c:v>5.0000000000000002E-5</c:v>
                </c:pt>
                <c:pt idx="34508">
                  <c:v>4.6999999999999997E-5</c:v>
                </c:pt>
                <c:pt idx="34509">
                  <c:v>4.5000000000000003E-5</c:v>
                </c:pt>
                <c:pt idx="34510">
                  <c:v>4.3000000000000002E-5</c:v>
                </c:pt>
                <c:pt idx="34511">
                  <c:v>4.0000000000000003E-5</c:v>
                </c:pt>
                <c:pt idx="34512">
                  <c:v>3.8000000000000002E-5</c:v>
                </c:pt>
                <c:pt idx="34513">
                  <c:v>3.4999999999999997E-5</c:v>
                </c:pt>
                <c:pt idx="34514">
                  <c:v>3.3000000000000003E-5</c:v>
                </c:pt>
                <c:pt idx="34515">
                  <c:v>3.1000000000000001E-5</c:v>
                </c:pt>
                <c:pt idx="34516">
                  <c:v>2.8E-5</c:v>
                </c:pt>
                <c:pt idx="34517">
                  <c:v>2.5999999999999998E-5</c:v>
                </c:pt>
                <c:pt idx="34518">
                  <c:v>2.4000000000000001E-5</c:v>
                </c:pt>
                <c:pt idx="34519">
                  <c:v>2.1999999999999999E-5</c:v>
                </c:pt>
                <c:pt idx="34520">
                  <c:v>2.0000000000000002E-5</c:v>
                </c:pt>
                <c:pt idx="34521">
                  <c:v>1.9000000000000001E-5</c:v>
                </c:pt>
                <c:pt idx="34522">
                  <c:v>1.7E-5</c:v>
                </c:pt>
                <c:pt idx="34523">
                  <c:v>1.7E-5</c:v>
                </c:pt>
                <c:pt idx="34524">
                  <c:v>1.5999999999999999E-5</c:v>
                </c:pt>
                <c:pt idx="34525">
                  <c:v>1.5999999999999999E-5</c:v>
                </c:pt>
                <c:pt idx="34526">
                  <c:v>1.5999999999999999E-5</c:v>
                </c:pt>
                <c:pt idx="34527">
                  <c:v>1.7E-5</c:v>
                </c:pt>
                <c:pt idx="34528">
                  <c:v>1.8E-5</c:v>
                </c:pt>
                <c:pt idx="34529">
                  <c:v>1.9000000000000001E-5</c:v>
                </c:pt>
                <c:pt idx="34530">
                  <c:v>2.0999999999999999E-5</c:v>
                </c:pt>
                <c:pt idx="34531">
                  <c:v>2.1999999999999999E-5</c:v>
                </c:pt>
                <c:pt idx="34532">
                  <c:v>2.3E-5</c:v>
                </c:pt>
                <c:pt idx="34533">
                  <c:v>2.5000000000000001E-5</c:v>
                </c:pt>
                <c:pt idx="34534">
                  <c:v>2.5999999999999998E-5</c:v>
                </c:pt>
                <c:pt idx="34535">
                  <c:v>2.8E-5</c:v>
                </c:pt>
                <c:pt idx="34536">
                  <c:v>2.9E-5</c:v>
                </c:pt>
                <c:pt idx="34537">
                  <c:v>3.1000000000000001E-5</c:v>
                </c:pt>
                <c:pt idx="34538">
                  <c:v>3.1999999999999999E-5</c:v>
                </c:pt>
                <c:pt idx="34539">
                  <c:v>3.3000000000000003E-5</c:v>
                </c:pt>
                <c:pt idx="34540">
                  <c:v>3.4E-5</c:v>
                </c:pt>
                <c:pt idx="34541">
                  <c:v>3.4999999999999997E-5</c:v>
                </c:pt>
                <c:pt idx="34542">
                  <c:v>3.6000000000000001E-5</c:v>
                </c:pt>
                <c:pt idx="34543">
                  <c:v>3.6999999999999998E-5</c:v>
                </c:pt>
                <c:pt idx="34544">
                  <c:v>3.6999999999999998E-5</c:v>
                </c:pt>
                <c:pt idx="34545">
                  <c:v>3.8000000000000002E-5</c:v>
                </c:pt>
                <c:pt idx="34546">
                  <c:v>3.8000000000000002E-5</c:v>
                </c:pt>
                <c:pt idx="34547">
                  <c:v>3.8999999999999999E-5</c:v>
                </c:pt>
                <c:pt idx="34548">
                  <c:v>3.8999999999999999E-5</c:v>
                </c:pt>
                <c:pt idx="34549">
                  <c:v>3.8999999999999999E-5</c:v>
                </c:pt>
                <c:pt idx="34550">
                  <c:v>3.8999999999999999E-5</c:v>
                </c:pt>
                <c:pt idx="34551">
                  <c:v>3.8999999999999999E-5</c:v>
                </c:pt>
                <c:pt idx="34552">
                  <c:v>3.8999999999999999E-5</c:v>
                </c:pt>
                <c:pt idx="34553">
                  <c:v>3.8000000000000002E-5</c:v>
                </c:pt>
                <c:pt idx="34554">
                  <c:v>3.8000000000000002E-5</c:v>
                </c:pt>
                <c:pt idx="34555">
                  <c:v>3.6999999999999998E-5</c:v>
                </c:pt>
                <c:pt idx="34556">
                  <c:v>3.6999999999999998E-5</c:v>
                </c:pt>
                <c:pt idx="34557">
                  <c:v>3.6000000000000001E-5</c:v>
                </c:pt>
                <c:pt idx="34558">
                  <c:v>3.4999999999999997E-5</c:v>
                </c:pt>
                <c:pt idx="34559">
                  <c:v>3.4E-5</c:v>
                </c:pt>
                <c:pt idx="34560">
                  <c:v>3.3000000000000003E-5</c:v>
                </c:pt>
                <c:pt idx="34561">
                  <c:v>3.1999999999999999E-5</c:v>
                </c:pt>
                <c:pt idx="34562">
                  <c:v>3.1000000000000001E-5</c:v>
                </c:pt>
                <c:pt idx="34563">
                  <c:v>3.0000000000000001E-5</c:v>
                </c:pt>
                <c:pt idx="34564">
                  <c:v>2.9E-5</c:v>
                </c:pt>
                <c:pt idx="34565">
                  <c:v>2.8E-5</c:v>
                </c:pt>
                <c:pt idx="34566">
                  <c:v>2.6999999999999999E-5</c:v>
                </c:pt>
                <c:pt idx="34567">
                  <c:v>2.5999999999999998E-5</c:v>
                </c:pt>
                <c:pt idx="34568">
                  <c:v>2.5000000000000001E-5</c:v>
                </c:pt>
                <c:pt idx="34569">
                  <c:v>2.4000000000000001E-5</c:v>
                </c:pt>
                <c:pt idx="34570">
                  <c:v>2.3E-5</c:v>
                </c:pt>
                <c:pt idx="34571">
                  <c:v>2.3E-5</c:v>
                </c:pt>
                <c:pt idx="34572">
                  <c:v>2.1999999999999999E-5</c:v>
                </c:pt>
                <c:pt idx="34573">
                  <c:v>2.1999999999999999E-5</c:v>
                </c:pt>
                <c:pt idx="34574">
                  <c:v>2.1999999999999999E-5</c:v>
                </c:pt>
                <c:pt idx="34575">
                  <c:v>2.1999999999999999E-5</c:v>
                </c:pt>
                <c:pt idx="34576">
                  <c:v>2.1999999999999999E-5</c:v>
                </c:pt>
                <c:pt idx="34577">
                  <c:v>2.3E-5</c:v>
                </c:pt>
                <c:pt idx="34578">
                  <c:v>2.3E-5</c:v>
                </c:pt>
                <c:pt idx="34579">
                  <c:v>2.4000000000000001E-5</c:v>
                </c:pt>
                <c:pt idx="34580">
                  <c:v>2.5000000000000001E-5</c:v>
                </c:pt>
                <c:pt idx="34581">
                  <c:v>2.5999999999999998E-5</c:v>
                </c:pt>
                <c:pt idx="34582">
                  <c:v>2.6999999999999999E-5</c:v>
                </c:pt>
                <c:pt idx="34583">
                  <c:v>2.8E-5</c:v>
                </c:pt>
                <c:pt idx="34584">
                  <c:v>2.9E-5</c:v>
                </c:pt>
                <c:pt idx="34585">
                  <c:v>3.0000000000000001E-5</c:v>
                </c:pt>
                <c:pt idx="34586">
                  <c:v>3.1000000000000001E-5</c:v>
                </c:pt>
                <c:pt idx="34587">
                  <c:v>3.1999999999999999E-5</c:v>
                </c:pt>
                <c:pt idx="34588">
                  <c:v>3.3000000000000003E-5</c:v>
                </c:pt>
                <c:pt idx="34589">
                  <c:v>3.3000000000000003E-5</c:v>
                </c:pt>
                <c:pt idx="34590">
                  <c:v>3.4E-5</c:v>
                </c:pt>
                <c:pt idx="34591">
                  <c:v>3.4999999999999997E-5</c:v>
                </c:pt>
                <c:pt idx="34592">
                  <c:v>3.6000000000000001E-5</c:v>
                </c:pt>
                <c:pt idx="34593">
                  <c:v>3.6000000000000001E-5</c:v>
                </c:pt>
                <c:pt idx="34594">
                  <c:v>3.6999999999999998E-5</c:v>
                </c:pt>
                <c:pt idx="34595">
                  <c:v>3.6999999999999998E-5</c:v>
                </c:pt>
                <c:pt idx="34596">
                  <c:v>3.6999999999999998E-5</c:v>
                </c:pt>
                <c:pt idx="34597">
                  <c:v>3.6999999999999998E-5</c:v>
                </c:pt>
                <c:pt idx="34598">
                  <c:v>3.8000000000000002E-5</c:v>
                </c:pt>
                <c:pt idx="34599">
                  <c:v>3.6999999999999998E-5</c:v>
                </c:pt>
                <c:pt idx="34600">
                  <c:v>3.6999999999999998E-5</c:v>
                </c:pt>
                <c:pt idx="34601">
                  <c:v>3.6999999999999998E-5</c:v>
                </c:pt>
                <c:pt idx="34602">
                  <c:v>3.6999999999999998E-5</c:v>
                </c:pt>
                <c:pt idx="34603">
                  <c:v>3.6000000000000001E-5</c:v>
                </c:pt>
                <c:pt idx="34604">
                  <c:v>3.4999999999999997E-5</c:v>
                </c:pt>
                <c:pt idx="34605">
                  <c:v>3.4999999999999997E-5</c:v>
                </c:pt>
                <c:pt idx="34606">
                  <c:v>3.4E-5</c:v>
                </c:pt>
                <c:pt idx="34607">
                  <c:v>3.3000000000000003E-5</c:v>
                </c:pt>
                <c:pt idx="34608">
                  <c:v>3.1999999999999999E-5</c:v>
                </c:pt>
                <c:pt idx="34609">
                  <c:v>3.1000000000000001E-5</c:v>
                </c:pt>
                <c:pt idx="34610">
                  <c:v>2.9E-5</c:v>
                </c:pt>
                <c:pt idx="34611">
                  <c:v>2.8E-5</c:v>
                </c:pt>
                <c:pt idx="34612">
                  <c:v>2.5999999999999998E-5</c:v>
                </c:pt>
                <c:pt idx="34613">
                  <c:v>2.5000000000000001E-5</c:v>
                </c:pt>
                <c:pt idx="34614">
                  <c:v>2.3E-5</c:v>
                </c:pt>
                <c:pt idx="34615">
                  <c:v>2.0999999999999999E-5</c:v>
                </c:pt>
                <c:pt idx="34616">
                  <c:v>2.0000000000000002E-5</c:v>
                </c:pt>
                <c:pt idx="34617">
                  <c:v>1.8E-5</c:v>
                </c:pt>
                <c:pt idx="34618">
                  <c:v>1.5999999999999999E-5</c:v>
                </c:pt>
                <c:pt idx="34619">
                  <c:v>1.4E-5</c:v>
                </c:pt>
                <c:pt idx="34620">
                  <c:v>1.2E-5</c:v>
                </c:pt>
                <c:pt idx="34621">
                  <c:v>1.0000000000000001E-5</c:v>
                </c:pt>
                <c:pt idx="34622">
                  <c:v>7.9999999999999996E-6</c:v>
                </c:pt>
                <c:pt idx="34623">
                  <c:v>5.0000000000000004E-6</c:v>
                </c:pt>
                <c:pt idx="34624">
                  <c:v>3.0000000000000001E-6</c:v>
                </c:pt>
                <c:pt idx="34625">
                  <c:v>9.9999999999999995E-7</c:v>
                </c:pt>
                <c:pt idx="34626">
                  <c:v>9.9999999999999995E-7</c:v>
                </c:pt>
                <c:pt idx="34627">
                  <c:v>3.0000000000000001E-6</c:v>
                </c:pt>
                <c:pt idx="34628">
                  <c:v>5.0000000000000004E-6</c:v>
                </c:pt>
                <c:pt idx="34629">
                  <c:v>7.9999999999999996E-6</c:v>
                </c:pt>
                <c:pt idx="34630">
                  <c:v>1.0000000000000001E-5</c:v>
                </c:pt>
                <c:pt idx="34631">
                  <c:v>1.2E-5</c:v>
                </c:pt>
                <c:pt idx="34632">
                  <c:v>1.4E-5</c:v>
                </c:pt>
                <c:pt idx="34633">
                  <c:v>1.5999999999999999E-5</c:v>
                </c:pt>
                <c:pt idx="34634">
                  <c:v>1.8E-5</c:v>
                </c:pt>
                <c:pt idx="34635">
                  <c:v>2.0000000000000002E-5</c:v>
                </c:pt>
                <c:pt idx="34636">
                  <c:v>2.1999999999999999E-5</c:v>
                </c:pt>
                <c:pt idx="34637">
                  <c:v>2.3E-5</c:v>
                </c:pt>
                <c:pt idx="34638">
                  <c:v>2.5000000000000001E-5</c:v>
                </c:pt>
                <c:pt idx="34639">
                  <c:v>2.6999999999999999E-5</c:v>
                </c:pt>
                <c:pt idx="34640">
                  <c:v>2.8E-5</c:v>
                </c:pt>
                <c:pt idx="34641">
                  <c:v>3.0000000000000001E-5</c:v>
                </c:pt>
                <c:pt idx="34642">
                  <c:v>3.1000000000000001E-5</c:v>
                </c:pt>
                <c:pt idx="34643">
                  <c:v>3.1999999999999999E-5</c:v>
                </c:pt>
                <c:pt idx="34644">
                  <c:v>3.4E-5</c:v>
                </c:pt>
                <c:pt idx="34645">
                  <c:v>3.4999999999999997E-5</c:v>
                </c:pt>
                <c:pt idx="34646">
                  <c:v>3.6000000000000001E-5</c:v>
                </c:pt>
                <c:pt idx="34647">
                  <c:v>3.6000000000000001E-5</c:v>
                </c:pt>
                <c:pt idx="34648">
                  <c:v>3.6999999999999998E-5</c:v>
                </c:pt>
                <c:pt idx="34649">
                  <c:v>3.8000000000000002E-5</c:v>
                </c:pt>
                <c:pt idx="34650">
                  <c:v>3.8000000000000002E-5</c:v>
                </c:pt>
                <c:pt idx="34651">
                  <c:v>3.8999999999999999E-5</c:v>
                </c:pt>
                <c:pt idx="34652">
                  <c:v>3.8999999999999999E-5</c:v>
                </c:pt>
                <c:pt idx="34653">
                  <c:v>4.0000000000000003E-5</c:v>
                </c:pt>
                <c:pt idx="34654">
                  <c:v>4.0000000000000003E-5</c:v>
                </c:pt>
                <c:pt idx="34655">
                  <c:v>4.0000000000000003E-5</c:v>
                </c:pt>
                <c:pt idx="34656">
                  <c:v>4.0000000000000003E-5</c:v>
                </c:pt>
                <c:pt idx="34657">
                  <c:v>4.0000000000000003E-5</c:v>
                </c:pt>
                <c:pt idx="34658">
                  <c:v>4.0000000000000003E-5</c:v>
                </c:pt>
                <c:pt idx="34659">
                  <c:v>4.0000000000000003E-5</c:v>
                </c:pt>
                <c:pt idx="34660">
                  <c:v>4.0000000000000003E-5</c:v>
                </c:pt>
                <c:pt idx="34661">
                  <c:v>3.8999999999999999E-5</c:v>
                </c:pt>
                <c:pt idx="34662">
                  <c:v>3.8999999999999999E-5</c:v>
                </c:pt>
                <c:pt idx="34663">
                  <c:v>3.8999999999999999E-5</c:v>
                </c:pt>
                <c:pt idx="34664">
                  <c:v>3.8000000000000002E-5</c:v>
                </c:pt>
                <c:pt idx="34665">
                  <c:v>3.8000000000000002E-5</c:v>
                </c:pt>
                <c:pt idx="34666">
                  <c:v>3.8000000000000002E-5</c:v>
                </c:pt>
                <c:pt idx="34667">
                  <c:v>3.8000000000000002E-5</c:v>
                </c:pt>
                <c:pt idx="34668">
                  <c:v>3.6999999999999998E-5</c:v>
                </c:pt>
                <c:pt idx="34669">
                  <c:v>3.6999999999999998E-5</c:v>
                </c:pt>
                <c:pt idx="34670">
                  <c:v>3.6999999999999998E-5</c:v>
                </c:pt>
                <c:pt idx="34671">
                  <c:v>3.6000000000000001E-5</c:v>
                </c:pt>
                <c:pt idx="34672">
                  <c:v>3.6000000000000001E-5</c:v>
                </c:pt>
                <c:pt idx="34673">
                  <c:v>3.6000000000000001E-5</c:v>
                </c:pt>
                <c:pt idx="34674">
                  <c:v>3.6000000000000001E-5</c:v>
                </c:pt>
                <c:pt idx="34675">
                  <c:v>3.6000000000000001E-5</c:v>
                </c:pt>
                <c:pt idx="34676">
                  <c:v>3.6000000000000001E-5</c:v>
                </c:pt>
                <c:pt idx="34677">
                  <c:v>3.6000000000000001E-5</c:v>
                </c:pt>
                <c:pt idx="34678">
                  <c:v>3.6000000000000001E-5</c:v>
                </c:pt>
                <c:pt idx="34679">
                  <c:v>3.6000000000000001E-5</c:v>
                </c:pt>
                <c:pt idx="34680">
                  <c:v>3.6000000000000001E-5</c:v>
                </c:pt>
                <c:pt idx="34681">
                  <c:v>3.6999999999999998E-5</c:v>
                </c:pt>
                <c:pt idx="34682">
                  <c:v>3.6999999999999998E-5</c:v>
                </c:pt>
                <c:pt idx="34683">
                  <c:v>3.6999999999999998E-5</c:v>
                </c:pt>
                <c:pt idx="34684">
                  <c:v>3.6999999999999998E-5</c:v>
                </c:pt>
                <c:pt idx="34685">
                  <c:v>3.8000000000000002E-5</c:v>
                </c:pt>
                <c:pt idx="34686">
                  <c:v>3.8000000000000002E-5</c:v>
                </c:pt>
                <c:pt idx="34687">
                  <c:v>3.8000000000000002E-5</c:v>
                </c:pt>
                <c:pt idx="34688">
                  <c:v>3.8000000000000002E-5</c:v>
                </c:pt>
                <c:pt idx="34689">
                  <c:v>3.8999999999999999E-5</c:v>
                </c:pt>
                <c:pt idx="34690">
                  <c:v>3.8999999999999999E-5</c:v>
                </c:pt>
                <c:pt idx="34691">
                  <c:v>3.8999999999999999E-5</c:v>
                </c:pt>
                <c:pt idx="34692">
                  <c:v>3.8999999999999999E-5</c:v>
                </c:pt>
                <c:pt idx="34693">
                  <c:v>3.8999999999999999E-5</c:v>
                </c:pt>
                <c:pt idx="34694">
                  <c:v>3.8999999999999999E-5</c:v>
                </c:pt>
                <c:pt idx="34695">
                  <c:v>3.8999999999999999E-5</c:v>
                </c:pt>
                <c:pt idx="34696">
                  <c:v>3.8999999999999999E-5</c:v>
                </c:pt>
                <c:pt idx="34697">
                  <c:v>3.8999999999999999E-5</c:v>
                </c:pt>
                <c:pt idx="34698">
                  <c:v>3.8999999999999999E-5</c:v>
                </c:pt>
                <c:pt idx="34699">
                  <c:v>3.8999999999999999E-5</c:v>
                </c:pt>
                <c:pt idx="34700">
                  <c:v>3.8999999999999999E-5</c:v>
                </c:pt>
                <c:pt idx="34701">
                  <c:v>3.8000000000000002E-5</c:v>
                </c:pt>
                <c:pt idx="34702">
                  <c:v>3.8000000000000002E-5</c:v>
                </c:pt>
                <c:pt idx="34703">
                  <c:v>3.6999999999999998E-5</c:v>
                </c:pt>
                <c:pt idx="34704">
                  <c:v>3.6999999999999998E-5</c:v>
                </c:pt>
                <c:pt idx="34705">
                  <c:v>3.6000000000000001E-5</c:v>
                </c:pt>
                <c:pt idx="34706">
                  <c:v>3.6000000000000001E-5</c:v>
                </c:pt>
                <c:pt idx="34707">
                  <c:v>3.4999999999999997E-5</c:v>
                </c:pt>
                <c:pt idx="34708">
                  <c:v>3.4E-5</c:v>
                </c:pt>
                <c:pt idx="34709">
                  <c:v>3.3000000000000003E-5</c:v>
                </c:pt>
                <c:pt idx="34710">
                  <c:v>3.1999999999999999E-5</c:v>
                </c:pt>
                <c:pt idx="34711">
                  <c:v>3.1000000000000001E-5</c:v>
                </c:pt>
                <c:pt idx="34712">
                  <c:v>3.0000000000000001E-5</c:v>
                </c:pt>
                <c:pt idx="34713">
                  <c:v>2.9E-5</c:v>
                </c:pt>
                <c:pt idx="34714">
                  <c:v>2.8E-5</c:v>
                </c:pt>
                <c:pt idx="34715">
                  <c:v>2.6999999999999999E-5</c:v>
                </c:pt>
                <c:pt idx="34716">
                  <c:v>2.5000000000000001E-5</c:v>
                </c:pt>
                <c:pt idx="34717">
                  <c:v>2.4000000000000001E-5</c:v>
                </c:pt>
                <c:pt idx="34718">
                  <c:v>2.3E-5</c:v>
                </c:pt>
                <c:pt idx="34719">
                  <c:v>2.0999999999999999E-5</c:v>
                </c:pt>
                <c:pt idx="34720">
                  <c:v>2.0000000000000002E-5</c:v>
                </c:pt>
                <c:pt idx="34721">
                  <c:v>1.9000000000000001E-5</c:v>
                </c:pt>
                <c:pt idx="34722">
                  <c:v>1.7E-5</c:v>
                </c:pt>
                <c:pt idx="34723">
                  <c:v>1.5999999999999999E-5</c:v>
                </c:pt>
                <c:pt idx="34724">
                  <c:v>1.4E-5</c:v>
                </c:pt>
                <c:pt idx="34725">
                  <c:v>1.2999999999999999E-5</c:v>
                </c:pt>
                <c:pt idx="34726">
                  <c:v>1.1E-5</c:v>
                </c:pt>
                <c:pt idx="34727">
                  <c:v>1.0000000000000001E-5</c:v>
                </c:pt>
                <c:pt idx="34728">
                  <c:v>7.9999999999999996E-6</c:v>
                </c:pt>
                <c:pt idx="34729">
                  <c:v>6.9999999999999999E-6</c:v>
                </c:pt>
                <c:pt idx="34730">
                  <c:v>5.0000000000000004E-6</c:v>
                </c:pt>
                <c:pt idx="34731">
                  <c:v>3.9999999999999998E-6</c:v>
                </c:pt>
                <c:pt idx="34732">
                  <c:v>3.0000000000000001E-6</c:v>
                </c:pt>
                <c:pt idx="34733">
                  <c:v>1.9999999999999999E-6</c:v>
                </c:pt>
                <c:pt idx="34734">
                  <c:v>3.0000000000000001E-6</c:v>
                </c:pt>
                <c:pt idx="34735">
                  <c:v>3.9999999999999998E-6</c:v>
                </c:pt>
                <c:pt idx="34736">
                  <c:v>5.0000000000000004E-6</c:v>
                </c:pt>
                <c:pt idx="34737">
                  <c:v>6.0000000000000002E-6</c:v>
                </c:pt>
                <c:pt idx="34738">
                  <c:v>7.9999999999999996E-6</c:v>
                </c:pt>
                <c:pt idx="34739">
                  <c:v>9.0000000000000002E-6</c:v>
                </c:pt>
                <c:pt idx="34740">
                  <c:v>1.1E-5</c:v>
                </c:pt>
                <c:pt idx="34741">
                  <c:v>1.2E-5</c:v>
                </c:pt>
                <c:pt idx="34742">
                  <c:v>1.2999999999999999E-5</c:v>
                </c:pt>
                <c:pt idx="34743">
                  <c:v>1.5E-5</c:v>
                </c:pt>
                <c:pt idx="34744">
                  <c:v>1.5999999999999999E-5</c:v>
                </c:pt>
                <c:pt idx="34745">
                  <c:v>1.7E-5</c:v>
                </c:pt>
                <c:pt idx="34746">
                  <c:v>1.8E-5</c:v>
                </c:pt>
                <c:pt idx="34747">
                  <c:v>2.0000000000000002E-5</c:v>
                </c:pt>
                <c:pt idx="34748">
                  <c:v>2.0999999999999999E-5</c:v>
                </c:pt>
                <c:pt idx="34749">
                  <c:v>2.1999999999999999E-5</c:v>
                </c:pt>
                <c:pt idx="34750">
                  <c:v>2.3E-5</c:v>
                </c:pt>
                <c:pt idx="34751">
                  <c:v>2.4000000000000001E-5</c:v>
                </c:pt>
                <c:pt idx="34752">
                  <c:v>2.5000000000000001E-5</c:v>
                </c:pt>
                <c:pt idx="34753">
                  <c:v>2.5999999999999998E-5</c:v>
                </c:pt>
                <c:pt idx="34754">
                  <c:v>2.5999999999999998E-5</c:v>
                </c:pt>
                <c:pt idx="34755">
                  <c:v>2.6999999999999999E-5</c:v>
                </c:pt>
                <c:pt idx="34756">
                  <c:v>2.8E-5</c:v>
                </c:pt>
                <c:pt idx="34757">
                  <c:v>2.8E-5</c:v>
                </c:pt>
                <c:pt idx="34758">
                  <c:v>2.9E-5</c:v>
                </c:pt>
                <c:pt idx="34759">
                  <c:v>2.9E-5</c:v>
                </c:pt>
                <c:pt idx="34760">
                  <c:v>3.0000000000000001E-5</c:v>
                </c:pt>
                <c:pt idx="34761">
                  <c:v>3.0000000000000001E-5</c:v>
                </c:pt>
                <c:pt idx="34762">
                  <c:v>3.0000000000000001E-5</c:v>
                </c:pt>
                <c:pt idx="34763">
                  <c:v>3.1000000000000001E-5</c:v>
                </c:pt>
                <c:pt idx="34764">
                  <c:v>3.1000000000000001E-5</c:v>
                </c:pt>
                <c:pt idx="34765">
                  <c:v>3.1000000000000001E-5</c:v>
                </c:pt>
                <c:pt idx="34766">
                  <c:v>3.1000000000000001E-5</c:v>
                </c:pt>
                <c:pt idx="34767">
                  <c:v>3.1000000000000001E-5</c:v>
                </c:pt>
                <c:pt idx="34768">
                  <c:v>3.0000000000000001E-5</c:v>
                </c:pt>
                <c:pt idx="34769">
                  <c:v>3.0000000000000001E-5</c:v>
                </c:pt>
                <c:pt idx="34770">
                  <c:v>3.0000000000000001E-5</c:v>
                </c:pt>
                <c:pt idx="34771">
                  <c:v>3.0000000000000001E-5</c:v>
                </c:pt>
                <c:pt idx="34772">
                  <c:v>2.9E-5</c:v>
                </c:pt>
                <c:pt idx="34773">
                  <c:v>2.9E-5</c:v>
                </c:pt>
                <c:pt idx="34774">
                  <c:v>2.8E-5</c:v>
                </c:pt>
                <c:pt idx="34775">
                  <c:v>2.8E-5</c:v>
                </c:pt>
                <c:pt idx="34776">
                  <c:v>2.6999999999999999E-5</c:v>
                </c:pt>
                <c:pt idx="34777">
                  <c:v>2.6999999999999999E-5</c:v>
                </c:pt>
                <c:pt idx="34778">
                  <c:v>2.5999999999999998E-5</c:v>
                </c:pt>
                <c:pt idx="34779">
                  <c:v>2.5999999999999998E-5</c:v>
                </c:pt>
                <c:pt idx="34780">
                  <c:v>2.5000000000000001E-5</c:v>
                </c:pt>
                <c:pt idx="34781">
                  <c:v>2.4000000000000001E-5</c:v>
                </c:pt>
                <c:pt idx="34782">
                  <c:v>2.4000000000000001E-5</c:v>
                </c:pt>
                <c:pt idx="34783">
                  <c:v>2.3E-5</c:v>
                </c:pt>
                <c:pt idx="34784">
                  <c:v>2.3E-5</c:v>
                </c:pt>
                <c:pt idx="34785">
                  <c:v>2.1999999999999999E-5</c:v>
                </c:pt>
                <c:pt idx="34786">
                  <c:v>2.1999999999999999E-5</c:v>
                </c:pt>
                <c:pt idx="34787">
                  <c:v>2.0999999999999999E-5</c:v>
                </c:pt>
                <c:pt idx="34788">
                  <c:v>2.0999999999999999E-5</c:v>
                </c:pt>
                <c:pt idx="34789">
                  <c:v>2.0000000000000002E-5</c:v>
                </c:pt>
                <c:pt idx="34790">
                  <c:v>2.0000000000000002E-5</c:v>
                </c:pt>
                <c:pt idx="34791">
                  <c:v>2.0000000000000002E-5</c:v>
                </c:pt>
                <c:pt idx="34792">
                  <c:v>2.0000000000000002E-5</c:v>
                </c:pt>
                <c:pt idx="34793">
                  <c:v>2.0000000000000002E-5</c:v>
                </c:pt>
                <c:pt idx="34794">
                  <c:v>2.0000000000000002E-5</c:v>
                </c:pt>
                <c:pt idx="34795">
                  <c:v>2.0000000000000002E-5</c:v>
                </c:pt>
                <c:pt idx="34796">
                  <c:v>2.0000000000000002E-5</c:v>
                </c:pt>
                <c:pt idx="34797">
                  <c:v>2.0000000000000002E-5</c:v>
                </c:pt>
                <c:pt idx="34798">
                  <c:v>2.0000000000000002E-5</c:v>
                </c:pt>
                <c:pt idx="34799">
                  <c:v>2.0999999999999999E-5</c:v>
                </c:pt>
                <c:pt idx="34800">
                  <c:v>2.0999999999999999E-5</c:v>
                </c:pt>
                <c:pt idx="34801">
                  <c:v>2.0999999999999999E-5</c:v>
                </c:pt>
                <c:pt idx="34802">
                  <c:v>2.1999999999999999E-5</c:v>
                </c:pt>
                <c:pt idx="34803">
                  <c:v>2.1999999999999999E-5</c:v>
                </c:pt>
                <c:pt idx="34804">
                  <c:v>2.1999999999999999E-5</c:v>
                </c:pt>
                <c:pt idx="34805">
                  <c:v>2.3E-5</c:v>
                </c:pt>
                <c:pt idx="34806">
                  <c:v>2.3E-5</c:v>
                </c:pt>
                <c:pt idx="34807">
                  <c:v>2.4000000000000001E-5</c:v>
                </c:pt>
                <c:pt idx="34808">
                  <c:v>2.4000000000000001E-5</c:v>
                </c:pt>
                <c:pt idx="34809">
                  <c:v>2.4000000000000001E-5</c:v>
                </c:pt>
                <c:pt idx="34810">
                  <c:v>2.5000000000000001E-5</c:v>
                </c:pt>
                <c:pt idx="34811">
                  <c:v>2.5000000000000001E-5</c:v>
                </c:pt>
                <c:pt idx="34812">
                  <c:v>2.5999999999999998E-5</c:v>
                </c:pt>
                <c:pt idx="34813">
                  <c:v>2.5999999999999998E-5</c:v>
                </c:pt>
                <c:pt idx="34814">
                  <c:v>2.5999999999999998E-5</c:v>
                </c:pt>
                <c:pt idx="34815">
                  <c:v>2.6999999999999999E-5</c:v>
                </c:pt>
                <c:pt idx="34816">
                  <c:v>2.6999999999999999E-5</c:v>
                </c:pt>
                <c:pt idx="34817">
                  <c:v>2.6999999999999999E-5</c:v>
                </c:pt>
                <c:pt idx="34818">
                  <c:v>2.8E-5</c:v>
                </c:pt>
                <c:pt idx="34819">
                  <c:v>2.8E-5</c:v>
                </c:pt>
                <c:pt idx="34820">
                  <c:v>2.8E-5</c:v>
                </c:pt>
                <c:pt idx="34821">
                  <c:v>2.8E-5</c:v>
                </c:pt>
                <c:pt idx="34822">
                  <c:v>2.9E-5</c:v>
                </c:pt>
                <c:pt idx="34823">
                  <c:v>2.9E-5</c:v>
                </c:pt>
                <c:pt idx="34824">
                  <c:v>2.9E-5</c:v>
                </c:pt>
                <c:pt idx="34825">
                  <c:v>2.9E-5</c:v>
                </c:pt>
                <c:pt idx="34826">
                  <c:v>2.9E-5</c:v>
                </c:pt>
                <c:pt idx="34827">
                  <c:v>3.0000000000000001E-5</c:v>
                </c:pt>
                <c:pt idx="34828">
                  <c:v>3.0000000000000001E-5</c:v>
                </c:pt>
                <c:pt idx="34829">
                  <c:v>3.0000000000000001E-5</c:v>
                </c:pt>
                <c:pt idx="34830">
                  <c:v>3.0000000000000001E-5</c:v>
                </c:pt>
                <c:pt idx="34831">
                  <c:v>3.0000000000000001E-5</c:v>
                </c:pt>
                <c:pt idx="34832">
                  <c:v>3.1000000000000001E-5</c:v>
                </c:pt>
                <c:pt idx="34833">
                  <c:v>3.1000000000000001E-5</c:v>
                </c:pt>
                <c:pt idx="34834">
                  <c:v>3.1000000000000001E-5</c:v>
                </c:pt>
                <c:pt idx="34835">
                  <c:v>3.1000000000000001E-5</c:v>
                </c:pt>
                <c:pt idx="34836">
                  <c:v>3.1000000000000001E-5</c:v>
                </c:pt>
                <c:pt idx="34837">
                  <c:v>3.1999999999999999E-5</c:v>
                </c:pt>
                <c:pt idx="34838">
                  <c:v>3.1999999999999999E-5</c:v>
                </c:pt>
                <c:pt idx="34839">
                  <c:v>3.1999999999999999E-5</c:v>
                </c:pt>
                <c:pt idx="34840">
                  <c:v>3.3000000000000003E-5</c:v>
                </c:pt>
                <c:pt idx="34841">
                  <c:v>3.3000000000000003E-5</c:v>
                </c:pt>
                <c:pt idx="34842">
                  <c:v>3.3000000000000003E-5</c:v>
                </c:pt>
                <c:pt idx="34843">
                  <c:v>3.4E-5</c:v>
                </c:pt>
                <c:pt idx="34844">
                  <c:v>3.4E-5</c:v>
                </c:pt>
                <c:pt idx="34845">
                  <c:v>3.4E-5</c:v>
                </c:pt>
                <c:pt idx="34846">
                  <c:v>3.4999999999999997E-5</c:v>
                </c:pt>
                <c:pt idx="34847">
                  <c:v>3.4999999999999997E-5</c:v>
                </c:pt>
                <c:pt idx="34848">
                  <c:v>3.4999999999999997E-5</c:v>
                </c:pt>
                <c:pt idx="34849">
                  <c:v>3.4999999999999997E-5</c:v>
                </c:pt>
                <c:pt idx="34850">
                  <c:v>3.6000000000000001E-5</c:v>
                </c:pt>
                <c:pt idx="34851">
                  <c:v>3.6000000000000001E-5</c:v>
                </c:pt>
                <c:pt idx="34852">
                  <c:v>3.6000000000000001E-5</c:v>
                </c:pt>
                <c:pt idx="34853">
                  <c:v>3.6000000000000001E-5</c:v>
                </c:pt>
                <c:pt idx="34854">
                  <c:v>3.6999999999999998E-5</c:v>
                </c:pt>
                <c:pt idx="34855">
                  <c:v>3.6999999999999998E-5</c:v>
                </c:pt>
                <c:pt idx="34856">
                  <c:v>3.6999999999999998E-5</c:v>
                </c:pt>
                <c:pt idx="34857">
                  <c:v>3.6999999999999998E-5</c:v>
                </c:pt>
                <c:pt idx="34858">
                  <c:v>3.6999999999999998E-5</c:v>
                </c:pt>
                <c:pt idx="34859">
                  <c:v>3.6999999999999998E-5</c:v>
                </c:pt>
                <c:pt idx="34860">
                  <c:v>3.6999999999999998E-5</c:v>
                </c:pt>
                <c:pt idx="34861">
                  <c:v>3.6999999999999998E-5</c:v>
                </c:pt>
                <c:pt idx="34862">
                  <c:v>3.6999999999999998E-5</c:v>
                </c:pt>
                <c:pt idx="34863">
                  <c:v>3.6000000000000001E-5</c:v>
                </c:pt>
                <c:pt idx="34864">
                  <c:v>3.6000000000000001E-5</c:v>
                </c:pt>
                <c:pt idx="34865">
                  <c:v>3.6000000000000001E-5</c:v>
                </c:pt>
                <c:pt idx="34866">
                  <c:v>3.6000000000000001E-5</c:v>
                </c:pt>
                <c:pt idx="34867">
                  <c:v>3.4999999999999997E-5</c:v>
                </c:pt>
                <c:pt idx="34868">
                  <c:v>3.4999999999999997E-5</c:v>
                </c:pt>
                <c:pt idx="34869">
                  <c:v>3.4E-5</c:v>
                </c:pt>
                <c:pt idx="34870">
                  <c:v>3.4E-5</c:v>
                </c:pt>
                <c:pt idx="34871">
                  <c:v>3.3000000000000003E-5</c:v>
                </c:pt>
                <c:pt idx="34872">
                  <c:v>3.1999999999999999E-5</c:v>
                </c:pt>
                <c:pt idx="34873">
                  <c:v>3.1999999999999999E-5</c:v>
                </c:pt>
                <c:pt idx="34874">
                  <c:v>3.1000000000000001E-5</c:v>
                </c:pt>
                <c:pt idx="34875">
                  <c:v>3.0000000000000001E-5</c:v>
                </c:pt>
                <c:pt idx="34876">
                  <c:v>2.9E-5</c:v>
                </c:pt>
                <c:pt idx="34877">
                  <c:v>2.9E-5</c:v>
                </c:pt>
                <c:pt idx="34878">
                  <c:v>2.8E-5</c:v>
                </c:pt>
                <c:pt idx="34879">
                  <c:v>2.6999999999999999E-5</c:v>
                </c:pt>
                <c:pt idx="34880">
                  <c:v>2.5999999999999998E-5</c:v>
                </c:pt>
                <c:pt idx="34881">
                  <c:v>2.5000000000000001E-5</c:v>
                </c:pt>
                <c:pt idx="34882">
                  <c:v>2.4000000000000001E-5</c:v>
                </c:pt>
                <c:pt idx="34883">
                  <c:v>2.3E-5</c:v>
                </c:pt>
                <c:pt idx="34884">
                  <c:v>2.1999999999999999E-5</c:v>
                </c:pt>
                <c:pt idx="34885">
                  <c:v>2.1999999999999999E-5</c:v>
                </c:pt>
                <c:pt idx="34886">
                  <c:v>2.0999999999999999E-5</c:v>
                </c:pt>
                <c:pt idx="34887">
                  <c:v>2.0000000000000002E-5</c:v>
                </c:pt>
                <c:pt idx="34888">
                  <c:v>1.9000000000000001E-5</c:v>
                </c:pt>
                <c:pt idx="34889">
                  <c:v>1.8E-5</c:v>
                </c:pt>
                <c:pt idx="34890">
                  <c:v>1.8E-5</c:v>
                </c:pt>
                <c:pt idx="34891">
                  <c:v>1.7E-5</c:v>
                </c:pt>
                <c:pt idx="34892">
                  <c:v>1.5999999999999999E-5</c:v>
                </c:pt>
                <c:pt idx="34893">
                  <c:v>1.5999999999999999E-5</c:v>
                </c:pt>
                <c:pt idx="34894">
                  <c:v>1.5999999999999999E-5</c:v>
                </c:pt>
                <c:pt idx="34895">
                  <c:v>1.5E-5</c:v>
                </c:pt>
                <c:pt idx="34896">
                  <c:v>1.5E-5</c:v>
                </c:pt>
                <c:pt idx="34897">
                  <c:v>1.5E-5</c:v>
                </c:pt>
                <c:pt idx="34898">
                  <c:v>1.5E-5</c:v>
                </c:pt>
                <c:pt idx="34899">
                  <c:v>1.5999999999999999E-5</c:v>
                </c:pt>
                <c:pt idx="34900">
                  <c:v>1.5999999999999999E-5</c:v>
                </c:pt>
                <c:pt idx="34901">
                  <c:v>1.7E-5</c:v>
                </c:pt>
                <c:pt idx="34902">
                  <c:v>1.7E-5</c:v>
                </c:pt>
                <c:pt idx="34903">
                  <c:v>1.8E-5</c:v>
                </c:pt>
                <c:pt idx="34904">
                  <c:v>1.9000000000000001E-5</c:v>
                </c:pt>
                <c:pt idx="34905">
                  <c:v>2.0000000000000002E-5</c:v>
                </c:pt>
                <c:pt idx="34906">
                  <c:v>2.0999999999999999E-5</c:v>
                </c:pt>
                <c:pt idx="34907">
                  <c:v>2.1999999999999999E-5</c:v>
                </c:pt>
                <c:pt idx="34908">
                  <c:v>2.3E-5</c:v>
                </c:pt>
                <c:pt idx="34909">
                  <c:v>2.4000000000000001E-5</c:v>
                </c:pt>
                <c:pt idx="34910">
                  <c:v>2.5000000000000001E-5</c:v>
                </c:pt>
                <c:pt idx="34911">
                  <c:v>2.5999999999999998E-5</c:v>
                </c:pt>
                <c:pt idx="34912">
                  <c:v>2.6999999999999999E-5</c:v>
                </c:pt>
                <c:pt idx="34913">
                  <c:v>2.8E-5</c:v>
                </c:pt>
                <c:pt idx="34914">
                  <c:v>2.9E-5</c:v>
                </c:pt>
                <c:pt idx="34915">
                  <c:v>3.0000000000000001E-5</c:v>
                </c:pt>
                <c:pt idx="34916">
                  <c:v>3.1000000000000001E-5</c:v>
                </c:pt>
                <c:pt idx="34917">
                  <c:v>3.1999999999999999E-5</c:v>
                </c:pt>
                <c:pt idx="34918">
                  <c:v>3.3000000000000003E-5</c:v>
                </c:pt>
                <c:pt idx="34919">
                  <c:v>3.4E-5</c:v>
                </c:pt>
                <c:pt idx="34920">
                  <c:v>3.4E-5</c:v>
                </c:pt>
                <c:pt idx="34921">
                  <c:v>3.4999999999999997E-5</c:v>
                </c:pt>
                <c:pt idx="34922">
                  <c:v>3.6000000000000001E-5</c:v>
                </c:pt>
                <c:pt idx="34923">
                  <c:v>3.6999999999999998E-5</c:v>
                </c:pt>
                <c:pt idx="34924">
                  <c:v>3.6999999999999998E-5</c:v>
                </c:pt>
                <c:pt idx="34925">
                  <c:v>3.8000000000000002E-5</c:v>
                </c:pt>
                <c:pt idx="34926">
                  <c:v>3.8000000000000002E-5</c:v>
                </c:pt>
                <c:pt idx="34927">
                  <c:v>3.8999999999999999E-5</c:v>
                </c:pt>
                <c:pt idx="34928">
                  <c:v>3.8999999999999999E-5</c:v>
                </c:pt>
                <c:pt idx="34929">
                  <c:v>3.8999999999999999E-5</c:v>
                </c:pt>
                <c:pt idx="34930">
                  <c:v>4.0000000000000003E-5</c:v>
                </c:pt>
                <c:pt idx="34931">
                  <c:v>4.0000000000000003E-5</c:v>
                </c:pt>
                <c:pt idx="34932">
                  <c:v>4.0000000000000003E-5</c:v>
                </c:pt>
                <c:pt idx="34933">
                  <c:v>4.0000000000000003E-5</c:v>
                </c:pt>
                <c:pt idx="34934">
                  <c:v>4.0000000000000003E-5</c:v>
                </c:pt>
                <c:pt idx="34935">
                  <c:v>3.8999999999999999E-5</c:v>
                </c:pt>
                <c:pt idx="34936">
                  <c:v>3.8999999999999999E-5</c:v>
                </c:pt>
                <c:pt idx="34937">
                  <c:v>3.8999999999999999E-5</c:v>
                </c:pt>
                <c:pt idx="34938">
                  <c:v>3.8999999999999999E-5</c:v>
                </c:pt>
                <c:pt idx="34939">
                  <c:v>3.8000000000000002E-5</c:v>
                </c:pt>
                <c:pt idx="34940">
                  <c:v>3.6999999999999998E-5</c:v>
                </c:pt>
                <c:pt idx="34941">
                  <c:v>3.6999999999999998E-5</c:v>
                </c:pt>
                <c:pt idx="34942">
                  <c:v>3.6000000000000001E-5</c:v>
                </c:pt>
                <c:pt idx="34943">
                  <c:v>3.4999999999999997E-5</c:v>
                </c:pt>
                <c:pt idx="34944">
                  <c:v>3.4E-5</c:v>
                </c:pt>
                <c:pt idx="34945">
                  <c:v>3.4E-5</c:v>
                </c:pt>
                <c:pt idx="34946">
                  <c:v>3.3000000000000003E-5</c:v>
                </c:pt>
                <c:pt idx="34947">
                  <c:v>3.1999999999999999E-5</c:v>
                </c:pt>
                <c:pt idx="34948">
                  <c:v>3.0000000000000001E-5</c:v>
                </c:pt>
                <c:pt idx="34949">
                  <c:v>2.9E-5</c:v>
                </c:pt>
                <c:pt idx="34950">
                  <c:v>2.8E-5</c:v>
                </c:pt>
                <c:pt idx="34951">
                  <c:v>2.6999999999999999E-5</c:v>
                </c:pt>
                <c:pt idx="34952">
                  <c:v>2.5999999999999998E-5</c:v>
                </c:pt>
                <c:pt idx="34953">
                  <c:v>2.4000000000000001E-5</c:v>
                </c:pt>
                <c:pt idx="34954">
                  <c:v>2.3E-5</c:v>
                </c:pt>
                <c:pt idx="34955">
                  <c:v>2.1999999999999999E-5</c:v>
                </c:pt>
                <c:pt idx="34956">
                  <c:v>2.0000000000000002E-5</c:v>
                </c:pt>
                <c:pt idx="34957">
                  <c:v>1.9000000000000001E-5</c:v>
                </c:pt>
                <c:pt idx="34958">
                  <c:v>1.8E-5</c:v>
                </c:pt>
                <c:pt idx="34959">
                  <c:v>1.7E-5</c:v>
                </c:pt>
                <c:pt idx="34960">
                  <c:v>1.5E-5</c:v>
                </c:pt>
                <c:pt idx="34961">
                  <c:v>1.4E-5</c:v>
                </c:pt>
                <c:pt idx="34962">
                  <c:v>1.2999999999999999E-5</c:v>
                </c:pt>
                <c:pt idx="34963">
                  <c:v>1.2E-5</c:v>
                </c:pt>
                <c:pt idx="34964">
                  <c:v>1.2E-5</c:v>
                </c:pt>
                <c:pt idx="34965">
                  <c:v>1.1E-5</c:v>
                </c:pt>
                <c:pt idx="34966">
                  <c:v>1.1E-5</c:v>
                </c:pt>
                <c:pt idx="34967">
                  <c:v>1.1E-5</c:v>
                </c:pt>
                <c:pt idx="34968">
                  <c:v>1.2E-5</c:v>
                </c:pt>
                <c:pt idx="34969">
                  <c:v>1.2E-5</c:v>
                </c:pt>
                <c:pt idx="34970">
                  <c:v>1.2999999999999999E-5</c:v>
                </c:pt>
                <c:pt idx="34971">
                  <c:v>1.4E-5</c:v>
                </c:pt>
                <c:pt idx="34972">
                  <c:v>1.5999999999999999E-5</c:v>
                </c:pt>
                <c:pt idx="34973">
                  <c:v>1.7E-5</c:v>
                </c:pt>
                <c:pt idx="34974">
                  <c:v>1.8E-5</c:v>
                </c:pt>
                <c:pt idx="34975">
                  <c:v>2.0000000000000002E-5</c:v>
                </c:pt>
                <c:pt idx="34976">
                  <c:v>2.0999999999999999E-5</c:v>
                </c:pt>
                <c:pt idx="34977">
                  <c:v>2.3E-5</c:v>
                </c:pt>
                <c:pt idx="34978">
                  <c:v>2.4000000000000001E-5</c:v>
                </c:pt>
                <c:pt idx="34979">
                  <c:v>2.5999999999999998E-5</c:v>
                </c:pt>
                <c:pt idx="34980">
                  <c:v>2.6999999999999999E-5</c:v>
                </c:pt>
                <c:pt idx="34981">
                  <c:v>2.9E-5</c:v>
                </c:pt>
                <c:pt idx="34982">
                  <c:v>3.0000000000000001E-5</c:v>
                </c:pt>
                <c:pt idx="34983">
                  <c:v>3.1999999999999999E-5</c:v>
                </c:pt>
                <c:pt idx="34984">
                  <c:v>3.3000000000000003E-5</c:v>
                </c:pt>
                <c:pt idx="34985">
                  <c:v>3.4999999999999997E-5</c:v>
                </c:pt>
                <c:pt idx="34986">
                  <c:v>3.6000000000000001E-5</c:v>
                </c:pt>
                <c:pt idx="34987">
                  <c:v>3.8000000000000002E-5</c:v>
                </c:pt>
                <c:pt idx="34988">
                  <c:v>3.8999999999999999E-5</c:v>
                </c:pt>
                <c:pt idx="34989">
                  <c:v>4.1E-5</c:v>
                </c:pt>
                <c:pt idx="34990">
                  <c:v>4.1999999999999998E-5</c:v>
                </c:pt>
                <c:pt idx="34991">
                  <c:v>4.3000000000000002E-5</c:v>
                </c:pt>
                <c:pt idx="34992">
                  <c:v>4.5000000000000003E-5</c:v>
                </c:pt>
                <c:pt idx="34993">
                  <c:v>4.6E-5</c:v>
                </c:pt>
                <c:pt idx="34994">
                  <c:v>4.6999999999999997E-5</c:v>
                </c:pt>
                <c:pt idx="34995">
                  <c:v>4.8000000000000001E-5</c:v>
                </c:pt>
                <c:pt idx="34996">
                  <c:v>4.8999999999999998E-5</c:v>
                </c:pt>
                <c:pt idx="34997">
                  <c:v>5.0000000000000002E-5</c:v>
                </c:pt>
                <c:pt idx="34998">
                  <c:v>5.1E-5</c:v>
                </c:pt>
                <c:pt idx="34999">
                  <c:v>5.1999999999999997E-5</c:v>
                </c:pt>
                <c:pt idx="35000">
                  <c:v>5.3000000000000001E-5</c:v>
                </c:pt>
                <c:pt idx="35001">
                  <c:v>5.3999999999999998E-5</c:v>
                </c:pt>
                <c:pt idx="35002">
                  <c:v>5.5000000000000002E-5</c:v>
                </c:pt>
                <c:pt idx="35003">
                  <c:v>5.5999999999999999E-5</c:v>
                </c:pt>
                <c:pt idx="35004">
                  <c:v>5.5999999999999999E-5</c:v>
                </c:pt>
                <c:pt idx="35005">
                  <c:v>5.7000000000000003E-5</c:v>
                </c:pt>
                <c:pt idx="35006">
                  <c:v>5.8E-5</c:v>
                </c:pt>
                <c:pt idx="35007">
                  <c:v>5.8E-5</c:v>
                </c:pt>
                <c:pt idx="35008">
                  <c:v>5.8999999999999998E-5</c:v>
                </c:pt>
                <c:pt idx="35009">
                  <c:v>5.8999999999999998E-5</c:v>
                </c:pt>
                <c:pt idx="35010">
                  <c:v>5.8999999999999998E-5</c:v>
                </c:pt>
                <c:pt idx="35011">
                  <c:v>6.0000000000000002E-5</c:v>
                </c:pt>
                <c:pt idx="35012">
                  <c:v>6.0000000000000002E-5</c:v>
                </c:pt>
                <c:pt idx="35013">
                  <c:v>6.0000000000000002E-5</c:v>
                </c:pt>
                <c:pt idx="35014">
                  <c:v>6.0000000000000002E-5</c:v>
                </c:pt>
                <c:pt idx="35015">
                  <c:v>6.0000000000000002E-5</c:v>
                </c:pt>
                <c:pt idx="35016">
                  <c:v>6.0000000000000002E-5</c:v>
                </c:pt>
                <c:pt idx="35017">
                  <c:v>6.0000000000000002E-5</c:v>
                </c:pt>
                <c:pt idx="35018">
                  <c:v>6.0000000000000002E-5</c:v>
                </c:pt>
                <c:pt idx="35019">
                  <c:v>6.0000000000000002E-5</c:v>
                </c:pt>
                <c:pt idx="35020">
                  <c:v>6.0000000000000002E-5</c:v>
                </c:pt>
                <c:pt idx="35021">
                  <c:v>5.8999999999999998E-5</c:v>
                </c:pt>
                <c:pt idx="35022">
                  <c:v>5.8999999999999998E-5</c:v>
                </c:pt>
                <c:pt idx="35023">
                  <c:v>5.8E-5</c:v>
                </c:pt>
                <c:pt idx="35024">
                  <c:v>5.8E-5</c:v>
                </c:pt>
                <c:pt idx="35025">
                  <c:v>5.7000000000000003E-5</c:v>
                </c:pt>
                <c:pt idx="35026">
                  <c:v>5.7000000000000003E-5</c:v>
                </c:pt>
                <c:pt idx="35027">
                  <c:v>5.5999999999999999E-5</c:v>
                </c:pt>
                <c:pt idx="35028">
                  <c:v>5.5000000000000002E-5</c:v>
                </c:pt>
                <c:pt idx="35029">
                  <c:v>5.5000000000000002E-5</c:v>
                </c:pt>
                <c:pt idx="35030">
                  <c:v>5.3999999999999998E-5</c:v>
                </c:pt>
                <c:pt idx="35031">
                  <c:v>5.3000000000000001E-5</c:v>
                </c:pt>
                <c:pt idx="35032">
                  <c:v>5.1999999999999997E-5</c:v>
                </c:pt>
                <c:pt idx="35033">
                  <c:v>5.1E-5</c:v>
                </c:pt>
                <c:pt idx="35034">
                  <c:v>5.0000000000000002E-5</c:v>
                </c:pt>
                <c:pt idx="35035">
                  <c:v>4.8999999999999998E-5</c:v>
                </c:pt>
                <c:pt idx="35036">
                  <c:v>4.8000000000000001E-5</c:v>
                </c:pt>
                <c:pt idx="35037">
                  <c:v>4.6999999999999997E-5</c:v>
                </c:pt>
                <c:pt idx="35038">
                  <c:v>4.6E-5</c:v>
                </c:pt>
                <c:pt idx="35039">
                  <c:v>4.3999999999999999E-5</c:v>
                </c:pt>
                <c:pt idx="35040">
                  <c:v>4.3000000000000002E-5</c:v>
                </c:pt>
                <c:pt idx="35041">
                  <c:v>4.1999999999999998E-5</c:v>
                </c:pt>
                <c:pt idx="35042">
                  <c:v>4.1E-5</c:v>
                </c:pt>
                <c:pt idx="35043">
                  <c:v>3.8999999999999999E-5</c:v>
                </c:pt>
                <c:pt idx="35044">
                  <c:v>3.8000000000000002E-5</c:v>
                </c:pt>
                <c:pt idx="35045">
                  <c:v>3.6999999999999998E-5</c:v>
                </c:pt>
                <c:pt idx="35046">
                  <c:v>3.4999999999999997E-5</c:v>
                </c:pt>
                <c:pt idx="35047">
                  <c:v>3.4E-5</c:v>
                </c:pt>
                <c:pt idx="35048">
                  <c:v>3.1999999999999999E-5</c:v>
                </c:pt>
                <c:pt idx="35049">
                  <c:v>3.1000000000000001E-5</c:v>
                </c:pt>
                <c:pt idx="35050">
                  <c:v>2.9E-5</c:v>
                </c:pt>
                <c:pt idx="35051">
                  <c:v>2.8E-5</c:v>
                </c:pt>
                <c:pt idx="35052">
                  <c:v>2.5999999999999998E-5</c:v>
                </c:pt>
                <c:pt idx="35053">
                  <c:v>2.4000000000000001E-5</c:v>
                </c:pt>
                <c:pt idx="35054">
                  <c:v>2.3E-5</c:v>
                </c:pt>
                <c:pt idx="35055">
                  <c:v>2.0999999999999999E-5</c:v>
                </c:pt>
                <c:pt idx="35056">
                  <c:v>2.0000000000000002E-5</c:v>
                </c:pt>
                <c:pt idx="35057">
                  <c:v>1.8E-5</c:v>
                </c:pt>
                <c:pt idx="35058">
                  <c:v>1.7E-5</c:v>
                </c:pt>
                <c:pt idx="35059">
                  <c:v>1.5E-5</c:v>
                </c:pt>
                <c:pt idx="35060">
                  <c:v>1.4E-5</c:v>
                </c:pt>
                <c:pt idx="35061">
                  <c:v>1.2999999999999999E-5</c:v>
                </c:pt>
                <c:pt idx="35062">
                  <c:v>1.2E-5</c:v>
                </c:pt>
                <c:pt idx="35063">
                  <c:v>1.1E-5</c:v>
                </c:pt>
                <c:pt idx="35064">
                  <c:v>1.0000000000000001E-5</c:v>
                </c:pt>
                <c:pt idx="35065">
                  <c:v>1.0000000000000001E-5</c:v>
                </c:pt>
                <c:pt idx="35066">
                  <c:v>1.1E-5</c:v>
                </c:pt>
                <c:pt idx="35067">
                  <c:v>1.1E-5</c:v>
                </c:pt>
                <c:pt idx="35068">
                  <c:v>1.2E-5</c:v>
                </c:pt>
                <c:pt idx="35069">
                  <c:v>1.4E-5</c:v>
                </c:pt>
                <c:pt idx="35070">
                  <c:v>1.5E-5</c:v>
                </c:pt>
                <c:pt idx="35071">
                  <c:v>1.5999999999999999E-5</c:v>
                </c:pt>
                <c:pt idx="35072">
                  <c:v>1.8E-5</c:v>
                </c:pt>
                <c:pt idx="35073">
                  <c:v>1.9000000000000001E-5</c:v>
                </c:pt>
                <c:pt idx="35074">
                  <c:v>2.0999999999999999E-5</c:v>
                </c:pt>
                <c:pt idx="35075">
                  <c:v>2.3E-5</c:v>
                </c:pt>
                <c:pt idx="35076">
                  <c:v>2.4000000000000001E-5</c:v>
                </c:pt>
                <c:pt idx="35077">
                  <c:v>2.5999999999999998E-5</c:v>
                </c:pt>
                <c:pt idx="35078">
                  <c:v>2.8E-5</c:v>
                </c:pt>
                <c:pt idx="35079">
                  <c:v>2.9E-5</c:v>
                </c:pt>
                <c:pt idx="35080">
                  <c:v>3.1000000000000001E-5</c:v>
                </c:pt>
                <c:pt idx="35081">
                  <c:v>3.1999999999999999E-5</c:v>
                </c:pt>
                <c:pt idx="35082">
                  <c:v>3.3000000000000003E-5</c:v>
                </c:pt>
                <c:pt idx="35083">
                  <c:v>3.4999999999999997E-5</c:v>
                </c:pt>
                <c:pt idx="35084">
                  <c:v>3.6000000000000001E-5</c:v>
                </c:pt>
                <c:pt idx="35085">
                  <c:v>3.6999999999999998E-5</c:v>
                </c:pt>
                <c:pt idx="35086">
                  <c:v>3.8000000000000002E-5</c:v>
                </c:pt>
                <c:pt idx="35087">
                  <c:v>4.0000000000000003E-5</c:v>
                </c:pt>
                <c:pt idx="35088">
                  <c:v>4.1E-5</c:v>
                </c:pt>
                <c:pt idx="35089">
                  <c:v>4.1E-5</c:v>
                </c:pt>
                <c:pt idx="35090">
                  <c:v>4.1999999999999998E-5</c:v>
                </c:pt>
                <c:pt idx="35091">
                  <c:v>4.3000000000000002E-5</c:v>
                </c:pt>
                <c:pt idx="35092">
                  <c:v>4.3999999999999999E-5</c:v>
                </c:pt>
                <c:pt idx="35093">
                  <c:v>4.3999999999999999E-5</c:v>
                </c:pt>
                <c:pt idx="35094">
                  <c:v>4.5000000000000003E-5</c:v>
                </c:pt>
                <c:pt idx="35095">
                  <c:v>4.5000000000000003E-5</c:v>
                </c:pt>
                <c:pt idx="35096">
                  <c:v>4.5000000000000003E-5</c:v>
                </c:pt>
                <c:pt idx="35097">
                  <c:v>4.5000000000000003E-5</c:v>
                </c:pt>
                <c:pt idx="35098">
                  <c:v>4.5000000000000003E-5</c:v>
                </c:pt>
                <c:pt idx="35099">
                  <c:v>4.5000000000000003E-5</c:v>
                </c:pt>
                <c:pt idx="35100">
                  <c:v>4.5000000000000003E-5</c:v>
                </c:pt>
                <c:pt idx="35101">
                  <c:v>4.5000000000000003E-5</c:v>
                </c:pt>
                <c:pt idx="35102">
                  <c:v>4.5000000000000003E-5</c:v>
                </c:pt>
                <c:pt idx="35103">
                  <c:v>4.3999999999999999E-5</c:v>
                </c:pt>
                <c:pt idx="35104">
                  <c:v>4.3999999999999999E-5</c:v>
                </c:pt>
                <c:pt idx="35105">
                  <c:v>4.3000000000000002E-5</c:v>
                </c:pt>
                <c:pt idx="35106">
                  <c:v>4.1999999999999998E-5</c:v>
                </c:pt>
                <c:pt idx="35107">
                  <c:v>4.1E-5</c:v>
                </c:pt>
                <c:pt idx="35108">
                  <c:v>4.1E-5</c:v>
                </c:pt>
                <c:pt idx="35109">
                  <c:v>4.0000000000000003E-5</c:v>
                </c:pt>
                <c:pt idx="35110">
                  <c:v>3.8000000000000002E-5</c:v>
                </c:pt>
                <c:pt idx="35111">
                  <c:v>3.6999999999999998E-5</c:v>
                </c:pt>
                <c:pt idx="35112">
                  <c:v>3.6000000000000001E-5</c:v>
                </c:pt>
                <c:pt idx="35113">
                  <c:v>3.4999999999999997E-5</c:v>
                </c:pt>
                <c:pt idx="35114">
                  <c:v>3.4E-5</c:v>
                </c:pt>
                <c:pt idx="35115">
                  <c:v>3.1999999999999999E-5</c:v>
                </c:pt>
                <c:pt idx="35116">
                  <c:v>3.1000000000000001E-5</c:v>
                </c:pt>
                <c:pt idx="35117">
                  <c:v>2.9E-5</c:v>
                </c:pt>
                <c:pt idx="35118">
                  <c:v>2.8E-5</c:v>
                </c:pt>
                <c:pt idx="35119">
                  <c:v>2.5999999999999998E-5</c:v>
                </c:pt>
                <c:pt idx="35120">
                  <c:v>2.5000000000000001E-5</c:v>
                </c:pt>
                <c:pt idx="35121">
                  <c:v>2.3E-5</c:v>
                </c:pt>
                <c:pt idx="35122">
                  <c:v>2.0999999999999999E-5</c:v>
                </c:pt>
                <c:pt idx="35123">
                  <c:v>2.0000000000000002E-5</c:v>
                </c:pt>
                <c:pt idx="35124">
                  <c:v>1.8E-5</c:v>
                </c:pt>
                <c:pt idx="35125">
                  <c:v>1.7E-5</c:v>
                </c:pt>
                <c:pt idx="35126">
                  <c:v>1.5E-5</c:v>
                </c:pt>
                <c:pt idx="35127">
                  <c:v>1.4E-5</c:v>
                </c:pt>
                <c:pt idx="35128">
                  <c:v>1.2E-5</c:v>
                </c:pt>
                <c:pt idx="35129">
                  <c:v>1.1E-5</c:v>
                </c:pt>
                <c:pt idx="35130">
                  <c:v>1.0000000000000001E-5</c:v>
                </c:pt>
                <c:pt idx="35131">
                  <c:v>9.0000000000000002E-6</c:v>
                </c:pt>
                <c:pt idx="35132">
                  <c:v>7.9999999999999996E-6</c:v>
                </c:pt>
                <c:pt idx="35133">
                  <c:v>7.9999999999999996E-6</c:v>
                </c:pt>
                <c:pt idx="35134">
                  <c:v>7.9999999999999996E-6</c:v>
                </c:pt>
                <c:pt idx="35135">
                  <c:v>7.9999999999999996E-6</c:v>
                </c:pt>
                <c:pt idx="35136">
                  <c:v>9.0000000000000002E-6</c:v>
                </c:pt>
                <c:pt idx="35137">
                  <c:v>1.0000000000000001E-5</c:v>
                </c:pt>
                <c:pt idx="35138">
                  <c:v>1.1E-5</c:v>
                </c:pt>
                <c:pt idx="35139">
                  <c:v>1.2E-5</c:v>
                </c:pt>
                <c:pt idx="35140">
                  <c:v>1.2999999999999999E-5</c:v>
                </c:pt>
                <c:pt idx="35141">
                  <c:v>1.5E-5</c:v>
                </c:pt>
                <c:pt idx="35142">
                  <c:v>1.5999999999999999E-5</c:v>
                </c:pt>
                <c:pt idx="35143">
                  <c:v>1.7E-5</c:v>
                </c:pt>
                <c:pt idx="35144">
                  <c:v>1.9000000000000001E-5</c:v>
                </c:pt>
                <c:pt idx="35145">
                  <c:v>2.0000000000000002E-5</c:v>
                </c:pt>
                <c:pt idx="35146">
                  <c:v>2.0999999999999999E-5</c:v>
                </c:pt>
                <c:pt idx="35147">
                  <c:v>2.1999999999999999E-5</c:v>
                </c:pt>
                <c:pt idx="35148">
                  <c:v>2.4000000000000001E-5</c:v>
                </c:pt>
                <c:pt idx="35149">
                  <c:v>2.5000000000000001E-5</c:v>
                </c:pt>
                <c:pt idx="35150">
                  <c:v>2.5999999999999998E-5</c:v>
                </c:pt>
                <c:pt idx="35151">
                  <c:v>2.6999999999999999E-5</c:v>
                </c:pt>
                <c:pt idx="35152">
                  <c:v>2.8E-5</c:v>
                </c:pt>
                <c:pt idx="35153">
                  <c:v>2.9E-5</c:v>
                </c:pt>
                <c:pt idx="35154">
                  <c:v>3.0000000000000001E-5</c:v>
                </c:pt>
                <c:pt idx="35155">
                  <c:v>3.1000000000000001E-5</c:v>
                </c:pt>
                <c:pt idx="35156">
                  <c:v>3.1999999999999999E-5</c:v>
                </c:pt>
                <c:pt idx="35157">
                  <c:v>3.1999999999999999E-5</c:v>
                </c:pt>
                <c:pt idx="35158">
                  <c:v>3.3000000000000003E-5</c:v>
                </c:pt>
                <c:pt idx="35159">
                  <c:v>3.4E-5</c:v>
                </c:pt>
                <c:pt idx="35160">
                  <c:v>3.4E-5</c:v>
                </c:pt>
                <c:pt idx="35161">
                  <c:v>3.4999999999999997E-5</c:v>
                </c:pt>
                <c:pt idx="35162">
                  <c:v>3.4999999999999997E-5</c:v>
                </c:pt>
                <c:pt idx="35163">
                  <c:v>3.6000000000000001E-5</c:v>
                </c:pt>
                <c:pt idx="35164">
                  <c:v>3.6000000000000001E-5</c:v>
                </c:pt>
                <c:pt idx="35165">
                  <c:v>3.6000000000000001E-5</c:v>
                </c:pt>
                <c:pt idx="35166">
                  <c:v>3.6999999999999998E-5</c:v>
                </c:pt>
                <c:pt idx="35167">
                  <c:v>3.6999999999999998E-5</c:v>
                </c:pt>
                <c:pt idx="35168">
                  <c:v>3.6999999999999998E-5</c:v>
                </c:pt>
                <c:pt idx="35169">
                  <c:v>3.6999999999999998E-5</c:v>
                </c:pt>
                <c:pt idx="35170">
                  <c:v>3.6999999999999998E-5</c:v>
                </c:pt>
                <c:pt idx="35171">
                  <c:v>3.6999999999999998E-5</c:v>
                </c:pt>
                <c:pt idx="35172">
                  <c:v>3.6999999999999998E-5</c:v>
                </c:pt>
                <c:pt idx="35173">
                  <c:v>3.6999999999999998E-5</c:v>
                </c:pt>
                <c:pt idx="35174">
                  <c:v>3.6999999999999998E-5</c:v>
                </c:pt>
                <c:pt idx="35175">
                  <c:v>3.6000000000000001E-5</c:v>
                </c:pt>
                <c:pt idx="35176">
                  <c:v>3.6000000000000001E-5</c:v>
                </c:pt>
                <c:pt idx="35177">
                  <c:v>3.6000000000000001E-5</c:v>
                </c:pt>
                <c:pt idx="35178">
                  <c:v>3.6000000000000001E-5</c:v>
                </c:pt>
                <c:pt idx="35179">
                  <c:v>3.4999999999999997E-5</c:v>
                </c:pt>
                <c:pt idx="35180">
                  <c:v>3.4999999999999997E-5</c:v>
                </c:pt>
                <c:pt idx="35181">
                  <c:v>3.4E-5</c:v>
                </c:pt>
                <c:pt idx="35182">
                  <c:v>3.4E-5</c:v>
                </c:pt>
                <c:pt idx="35183">
                  <c:v>3.4E-5</c:v>
                </c:pt>
                <c:pt idx="35184">
                  <c:v>3.3000000000000003E-5</c:v>
                </c:pt>
                <c:pt idx="35185">
                  <c:v>3.3000000000000003E-5</c:v>
                </c:pt>
                <c:pt idx="35186">
                  <c:v>3.1999999999999999E-5</c:v>
                </c:pt>
                <c:pt idx="35187">
                  <c:v>3.1999999999999999E-5</c:v>
                </c:pt>
                <c:pt idx="35188">
                  <c:v>3.1999999999999999E-5</c:v>
                </c:pt>
                <c:pt idx="35189">
                  <c:v>3.1000000000000001E-5</c:v>
                </c:pt>
                <c:pt idx="35190">
                  <c:v>3.1000000000000001E-5</c:v>
                </c:pt>
                <c:pt idx="35191">
                  <c:v>3.0000000000000001E-5</c:v>
                </c:pt>
                <c:pt idx="35192">
                  <c:v>3.0000000000000001E-5</c:v>
                </c:pt>
                <c:pt idx="35193">
                  <c:v>3.0000000000000001E-5</c:v>
                </c:pt>
                <c:pt idx="35194">
                  <c:v>2.9E-5</c:v>
                </c:pt>
                <c:pt idx="35195">
                  <c:v>2.9E-5</c:v>
                </c:pt>
                <c:pt idx="35196">
                  <c:v>2.9E-5</c:v>
                </c:pt>
                <c:pt idx="35197">
                  <c:v>2.8E-5</c:v>
                </c:pt>
                <c:pt idx="35198">
                  <c:v>2.8E-5</c:v>
                </c:pt>
                <c:pt idx="35199">
                  <c:v>2.8E-5</c:v>
                </c:pt>
                <c:pt idx="35200">
                  <c:v>2.8E-5</c:v>
                </c:pt>
                <c:pt idx="35201">
                  <c:v>2.8E-5</c:v>
                </c:pt>
                <c:pt idx="35202">
                  <c:v>2.8E-5</c:v>
                </c:pt>
                <c:pt idx="35203">
                  <c:v>2.8E-5</c:v>
                </c:pt>
                <c:pt idx="35204">
                  <c:v>2.8E-5</c:v>
                </c:pt>
                <c:pt idx="35205">
                  <c:v>2.8E-5</c:v>
                </c:pt>
                <c:pt idx="35206">
                  <c:v>2.8E-5</c:v>
                </c:pt>
                <c:pt idx="35207">
                  <c:v>2.8E-5</c:v>
                </c:pt>
                <c:pt idx="35208">
                  <c:v>2.8E-5</c:v>
                </c:pt>
                <c:pt idx="35209">
                  <c:v>2.8E-5</c:v>
                </c:pt>
                <c:pt idx="35210">
                  <c:v>2.8E-5</c:v>
                </c:pt>
                <c:pt idx="35211">
                  <c:v>2.9E-5</c:v>
                </c:pt>
                <c:pt idx="35212">
                  <c:v>2.9E-5</c:v>
                </c:pt>
                <c:pt idx="35213">
                  <c:v>2.9E-5</c:v>
                </c:pt>
                <c:pt idx="35214">
                  <c:v>2.9E-5</c:v>
                </c:pt>
                <c:pt idx="35215">
                  <c:v>2.9E-5</c:v>
                </c:pt>
                <c:pt idx="35216">
                  <c:v>3.0000000000000001E-5</c:v>
                </c:pt>
                <c:pt idx="35217">
                  <c:v>3.0000000000000001E-5</c:v>
                </c:pt>
                <c:pt idx="35218">
                  <c:v>3.0000000000000001E-5</c:v>
                </c:pt>
                <c:pt idx="35219">
                  <c:v>3.0000000000000001E-5</c:v>
                </c:pt>
                <c:pt idx="35220">
                  <c:v>3.0000000000000001E-5</c:v>
                </c:pt>
                <c:pt idx="35221">
                  <c:v>3.0000000000000001E-5</c:v>
                </c:pt>
                <c:pt idx="35222">
                  <c:v>3.1000000000000001E-5</c:v>
                </c:pt>
                <c:pt idx="35223">
                  <c:v>3.1000000000000001E-5</c:v>
                </c:pt>
                <c:pt idx="35224">
                  <c:v>3.1000000000000001E-5</c:v>
                </c:pt>
                <c:pt idx="35225">
                  <c:v>3.1000000000000001E-5</c:v>
                </c:pt>
                <c:pt idx="35226">
                  <c:v>3.1000000000000001E-5</c:v>
                </c:pt>
                <c:pt idx="35227">
                  <c:v>3.1000000000000001E-5</c:v>
                </c:pt>
                <c:pt idx="35228">
                  <c:v>3.1000000000000001E-5</c:v>
                </c:pt>
                <c:pt idx="35229">
                  <c:v>3.1000000000000001E-5</c:v>
                </c:pt>
                <c:pt idx="35230">
                  <c:v>3.1000000000000001E-5</c:v>
                </c:pt>
                <c:pt idx="35231">
                  <c:v>3.1000000000000001E-5</c:v>
                </c:pt>
                <c:pt idx="35232">
                  <c:v>3.1000000000000001E-5</c:v>
                </c:pt>
                <c:pt idx="35233">
                  <c:v>3.1000000000000001E-5</c:v>
                </c:pt>
                <c:pt idx="35234">
                  <c:v>3.1000000000000001E-5</c:v>
                </c:pt>
                <c:pt idx="35235">
                  <c:v>3.1000000000000001E-5</c:v>
                </c:pt>
                <c:pt idx="35236">
                  <c:v>3.0000000000000001E-5</c:v>
                </c:pt>
                <c:pt idx="35237">
                  <c:v>3.0000000000000001E-5</c:v>
                </c:pt>
                <c:pt idx="35238">
                  <c:v>3.0000000000000001E-5</c:v>
                </c:pt>
                <c:pt idx="35239">
                  <c:v>3.0000000000000001E-5</c:v>
                </c:pt>
                <c:pt idx="35240">
                  <c:v>3.0000000000000001E-5</c:v>
                </c:pt>
                <c:pt idx="35241">
                  <c:v>3.0000000000000001E-5</c:v>
                </c:pt>
                <c:pt idx="35242">
                  <c:v>2.9E-5</c:v>
                </c:pt>
                <c:pt idx="35243">
                  <c:v>2.9E-5</c:v>
                </c:pt>
                <c:pt idx="35244">
                  <c:v>2.9E-5</c:v>
                </c:pt>
                <c:pt idx="35245">
                  <c:v>2.9E-5</c:v>
                </c:pt>
                <c:pt idx="35246">
                  <c:v>2.8E-5</c:v>
                </c:pt>
                <c:pt idx="35247">
                  <c:v>2.8E-5</c:v>
                </c:pt>
                <c:pt idx="35248">
                  <c:v>2.8E-5</c:v>
                </c:pt>
                <c:pt idx="35249">
                  <c:v>2.8E-5</c:v>
                </c:pt>
                <c:pt idx="35250">
                  <c:v>2.6999999999999999E-5</c:v>
                </c:pt>
                <c:pt idx="35251">
                  <c:v>2.6999999999999999E-5</c:v>
                </c:pt>
                <c:pt idx="35252">
                  <c:v>2.6999999999999999E-5</c:v>
                </c:pt>
                <c:pt idx="35253">
                  <c:v>2.6999999999999999E-5</c:v>
                </c:pt>
                <c:pt idx="35254">
                  <c:v>2.5999999999999998E-5</c:v>
                </c:pt>
                <c:pt idx="35255">
                  <c:v>2.5999999999999998E-5</c:v>
                </c:pt>
                <c:pt idx="35256">
                  <c:v>2.5999999999999998E-5</c:v>
                </c:pt>
                <c:pt idx="35257">
                  <c:v>2.5000000000000001E-5</c:v>
                </c:pt>
                <c:pt idx="35258">
                  <c:v>2.5000000000000001E-5</c:v>
                </c:pt>
                <c:pt idx="35259">
                  <c:v>2.5000000000000001E-5</c:v>
                </c:pt>
                <c:pt idx="35260">
                  <c:v>2.4000000000000001E-5</c:v>
                </c:pt>
                <c:pt idx="35261">
                  <c:v>2.4000000000000001E-5</c:v>
                </c:pt>
                <c:pt idx="35262">
                  <c:v>2.4000000000000001E-5</c:v>
                </c:pt>
                <c:pt idx="35263">
                  <c:v>2.4000000000000001E-5</c:v>
                </c:pt>
                <c:pt idx="35264">
                  <c:v>2.3E-5</c:v>
                </c:pt>
                <c:pt idx="35265">
                  <c:v>2.3E-5</c:v>
                </c:pt>
                <c:pt idx="35266">
                  <c:v>2.3E-5</c:v>
                </c:pt>
                <c:pt idx="35267">
                  <c:v>2.1999999999999999E-5</c:v>
                </c:pt>
                <c:pt idx="35268">
                  <c:v>2.1999999999999999E-5</c:v>
                </c:pt>
                <c:pt idx="35269">
                  <c:v>2.1999999999999999E-5</c:v>
                </c:pt>
                <c:pt idx="35270">
                  <c:v>2.0999999999999999E-5</c:v>
                </c:pt>
                <c:pt idx="35271">
                  <c:v>2.0999999999999999E-5</c:v>
                </c:pt>
                <c:pt idx="35272">
                  <c:v>2.0999999999999999E-5</c:v>
                </c:pt>
                <c:pt idx="35273">
                  <c:v>2.0000000000000002E-5</c:v>
                </c:pt>
                <c:pt idx="35274">
                  <c:v>2.0000000000000002E-5</c:v>
                </c:pt>
                <c:pt idx="35275">
                  <c:v>2.0000000000000002E-5</c:v>
                </c:pt>
                <c:pt idx="35276">
                  <c:v>1.9000000000000001E-5</c:v>
                </c:pt>
                <c:pt idx="35277">
                  <c:v>1.9000000000000001E-5</c:v>
                </c:pt>
                <c:pt idx="35278">
                  <c:v>1.9000000000000001E-5</c:v>
                </c:pt>
                <c:pt idx="35279">
                  <c:v>1.9000000000000001E-5</c:v>
                </c:pt>
                <c:pt idx="35280">
                  <c:v>1.8E-5</c:v>
                </c:pt>
                <c:pt idx="35281">
                  <c:v>1.8E-5</c:v>
                </c:pt>
                <c:pt idx="35282">
                  <c:v>1.8E-5</c:v>
                </c:pt>
                <c:pt idx="35283">
                  <c:v>1.8E-5</c:v>
                </c:pt>
                <c:pt idx="35284">
                  <c:v>1.7E-5</c:v>
                </c:pt>
                <c:pt idx="35285">
                  <c:v>1.7E-5</c:v>
                </c:pt>
                <c:pt idx="35286">
                  <c:v>1.7E-5</c:v>
                </c:pt>
                <c:pt idx="35287">
                  <c:v>1.7E-5</c:v>
                </c:pt>
                <c:pt idx="35288">
                  <c:v>1.7E-5</c:v>
                </c:pt>
                <c:pt idx="35289">
                  <c:v>1.7E-5</c:v>
                </c:pt>
                <c:pt idx="35290">
                  <c:v>1.7E-5</c:v>
                </c:pt>
                <c:pt idx="35291">
                  <c:v>1.7E-5</c:v>
                </c:pt>
                <c:pt idx="35292">
                  <c:v>1.7E-5</c:v>
                </c:pt>
                <c:pt idx="35293">
                  <c:v>1.7E-5</c:v>
                </c:pt>
                <c:pt idx="35294">
                  <c:v>1.7E-5</c:v>
                </c:pt>
                <c:pt idx="35295">
                  <c:v>1.7E-5</c:v>
                </c:pt>
                <c:pt idx="35296">
                  <c:v>1.7E-5</c:v>
                </c:pt>
                <c:pt idx="35297">
                  <c:v>1.7E-5</c:v>
                </c:pt>
                <c:pt idx="35298">
                  <c:v>1.7E-5</c:v>
                </c:pt>
                <c:pt idx="35299">
                  <c:v>1.8E-5</c:v>
                </c:pt>
                <c:pt idx="35300">
                  <c:v>1.8E-5</c:v>
                </c:pt>
                <c:pt idx="35301">
                  <c:v>1.8E-5</c:v>
                </c:pt>
                <c:pt idx="35302">
                  <c:v>1.8E-5</c:v>
                </c:pt>
                <c:pt idx="35303">
                  <c:v>1.8E-5</c:v>
                </c:pt>
                <c:pt idx="35304">
                  <c:v>1.8E-5</c:v>
                </c:pt>
                <c:pt idx="35305">
                  <c:v>1.9000000000000001E-5</c:v>
                </c:pt>
                <c:pt idx="35306">
                  <c:v>1.9000000000000001E-5</c:v>
                </c:pt>
                <c:pt idx="35307">
                  <c:v>1.9000000000000001E-5</c:v>
                </c:pt>
                <c:pt idx="35308">
                  <c:v>1.9000000000000001E-5</c:v>
                </c:pt>
                <c:pt idx="35309">
                  <c:v>1.9000000000000001E-5</c:v>
                </c:pt>
                <c:pt idx="35310">
                  <c:v>2.0000000000000002E-5</c:v>
                </c:pt>
                <c:pt idx="35311">
                  <c:v>2.0000000000000002E-5</c:v>
                </c:pt>
                <c:pt idx="35312">
                  <c:v>2.0000000000000002E-5</c:v>
                </c:pt>
                <c:pt idx="35313">
                  <c:v>2.0000000000000002E-5</c:v>
                </c:pt>
                <c:pt idx="35314">
                  <c:v>2.0000000000000002E-5</c:v>
                </c:pt>
                <c:pt idx="35315">
                  <c:v>2.0999999999999999E-5</c:v>
                </c:pt>
                <c:pt idx="35316">
                  <c:v>2.0999999999999999E-5</c:v>
                </c:pt>
                <c:pt idx="35317">
                  <c:v>2.0999999999999999E-5</c:v>
                </c:pt>
                <c:pt idx="35318">
                  <c:v>2.1999999999999999E-5</c:v>
                </c:pt>
                <c:pt idx="35319">
                  <c:v>2.1999999999999999E-5</c:v>
                </c:pt>
                <c:pt idx="35320">
                  <c:v>2.1999999999999999E-5</c:v>
                </c:pt>
                <c:pt idx="35321">
                  <c:v>2.3E-5</c:v>
                </c:pt>
                <c:pt idx="35322">
                  <c:v>2.3E-5</c:v>
                </c:pt>
                <c:pt idx="35323">
                  <c:v>2.4000000000000001E-5</c:v>
                </c:pt>
                <c:pt idx="35324">
                  <c:v>2.4000000000000001E-5</c:v>
                </c:pt>
                <c:pt idx="35325">
                  <c:v>2.5000000000000001E-5</c:v>
                </c:pt>
                <c:pt idx="35326">
                  <c:v>2.5999999999999998E-5</c:v>
                </c:pt>
                <c:pt idx="35327">
                  <c:v>2.5999999999999998E-5</c:v>
                </c:pt>
                <c:pt idx="35328">
                  <c:v>2.6999999999999999E-5</c:v>
                </c:pt>
                <c:pt idx="35329">
                  <c:v>2.8E-5</c:v>
                </c:pt>
                <c:pt idx="35330">
                  <c:v>2.9E-5</c:v>
                </c:pt>
                <c:pt idx="35331">
                  <c:v>3.0000000000000001E-5</c:v>
                </c:pt>
                <c:pt idx="35332">
                  <c:v>3.0000000000000001E-5</c:v>
                </c:pt>
                <c:pt idx="35333">
                  <c:v>3.1000000000000001E-5</c:v>
                </c:pt>
                <c:pt idx="35334">
                  <c:v>3.1999999999999999E-5</c:v>
                </c:pt>
                <c:pt idx="35335">
                  <c:v>3.3000000000000003E-5</c:v>
                </c:pt>
                <c:pt idx="35336">
                  <c:v>3.4E-5</c:v>
                </c:pt>
                <c:pt idx="35337">
                  <c:v>3.4999999999999997E-5</c:v>
                </c:pt>
                <c:pt idx="35338">
                  <c:v>3.6000000000000001E-5</c:v>
                </c:pt>
                <c:pt idx="35339">
                  <c:v>3.6999999999999998E-5</c:v>
                </c:pt>
                <c:pt idx="35340">
                  <c:v>3.8000000000000002E-5</c:v>
                </c:pt>
                <c:pt idx="35341">
                  <c:v>3.8999999999999999E-5</c:v>
                </c:pt>
                <c:pt idx="35342">
                  <c:v>4.0000000000000003E-5</c:v>
                </c:pt>
                <c:pt idx="35343">
                  <c:v>4.1E-5</c:v>
                </c:pt>
                <c:pt idx="35344">
                  <c:v>4.1E-5</c:v>
                </c:pt>
                <c:pt idx="35345">
                  <c:v>4.1999999999999998E-5</c:v>
                </c:pt>
                <c:pt idx="35346">
                  <c:v>4.3000000000000002E-5</c:v>
                </c:pt>
                <c:pt idx="35347">
                  <c:v>4.3000000000000002E-5</c:v>
                </c:pt>
                <c:pt idx="35348">
                  <c:v>4.3999999999999999E-5</c:v>
                </c:pt>
                <c:pt idx="35349">
                  <c:v>4.3999999999999999E-5</c:v>
                </c:pt>
                <c:pt idx="35350">
                  <c:v>4.5000000000000003E-5</c:v>
                </c:pt>
                <c:pt idx="35351">
                  <c:v>4.5000000000000003E-5</c:v>
                </c:pt>
                <c:pt idx="35352">
                  <c:v>4.5000000000000003E-5</c:v>
                </c:pt>
                <c:pt idx="35353">
                  <c:v>4.5000000000000003E-5</c:v>
                </c:pt>
                <c:pt idx="35354">
                  <c:v>4.5000000000000003E-5</c:v>
                </c:pt>
                <c:pt idx="35355">
                  <c:v>4.5000000000000003E-5</c:v>
                </c:pt>
                <c:pt idx="35356">
                  <c:v>4.5000000000000003E-5</c:v>
                </c:pt>
                <c:pt idx="35357">
                  <c:v>4.5000000000000003E-5</c:v>
                </c:pt>
                <c:pt idx="35358">
                  <c:v>4.3999999999999999E-5</c:v>
                </c:pt>
                <c:pt idx="35359">
                  <c:v>4.3999999999999999E-5</c:v>
                </c:pt>
                <c:pt idx="35360">
                  <c:v>4.3000000000000002E-5</c:v>
                </c:pt>
                <c:pt idx="35361">
                  <c:v>4.1999999999999998E-5</c:v>
                </c:pt>
                <c:pt idx="35362">
                  <c:v>4.1999999999999998E-5</c:v>
                </c:pt>
                <c:pt idx="35363">
                  <c:v>4.1E-5</c:v>
                </c:pt>
                <c:pt idx="35364">
                  <c:v>4.0000000000000003E-5</c:v>
                </c:pt>
                <c:pt idx="35365">
                  <c:v>3.8999999999999999E-5</c:v>
                </c:pt>
                <c:pt idx="35366">
                  <c:v>3.6999999999999998E-5</c:v>
                </c:pt>
                <c:pt idx="35367">
                  <c:v>3.6000000000000001E-5</c:v>
                </c:pt>
                <c:pt idx="35368">
                  <c:v>3.4999999999999997E-5</c:v>
                </c:pt>
                <c:pt idx="35369">
                  <c:v>3.3000000000000003E-5</c:v>
                </c:pt>
                <c:pt idx="35370">
                  <c:v>3.1000000000000001E-5</c:v>
                </c:pt>
                <c:pt idx="35371">
                  <c:v>3.0000000000000001E-5</c:v>
                </c:pt>
                <c:pt idx="35372">
                  <c:v>2.8E-5</c:v>
                </c:pt>
                <c:pt idx="35373">
                  <c:v>2.5999999999999998E-5</c:v>
                </c:pt>
                <c:pt idx="35374">
                  <c:v>2.4000000000000001E-5</c:v>
                </c:pt>
                <c:pt idx="35375">
                  <c:v>2.1999999999999999E-5</c:v>
                </c:pt>
                <c:pt idx="35376">
                  <c:v>2.0000000000000002E-5</c:v>
                </c:pt>
                <c:pt idx="35377">
                  <c:v>1.8E-5</c:v>
                </c:pt>
                <c:pt idx="35378">
                  <c:v>1.5999999999999999E-5</c:v>
                </c:pt>
                <c:pt idx="35379">
                  <c:v>1.4E-5</c:v>
                </c:pt>
                <c:pt idx="35380">
                  <c:v>1.2E-5</c:v>
                </c:pt>
                <c:pt idx="35381">
                  <c:v>1.0000000000000001E-5</c:v>
                </c:pt>
                <c:pt idx="35382">
                  <c:v>7.9999999999999996E-6</c:v>
                </c:pt>
                <c:pt idx="35383">
                  <c:v>6.0000000000000002E-6</c:v>
                </c:pt>
                <c:pt idx="35384">
                  <c:v>5.0000000000000004E-6</c:v>
                </c:pt>
                <c:pt idx="35385">
                  <c:v>3.9999999999999998E-6</c:v>
                </c:pt>
                <c:pt idx="35386">
                  <c:v>3.9999999999999998E-6</c:v>
                </c:pt>
                <c:pt idx="35387">
                  <c:v>5.0000000000000004E-6</c:v>
                </c:pt>
                <c:pt idx="35388">
                  <c:v>6.9999999999999999E-6</c:v>
                </c:pt>
                <c:pt idx="35389">
                  <c:v>9.0000000000000002E-6</c:v>
                </c:pt>
                <c:pt idx="35390">
                  <c:v>1.1E-5</c:v>
                </c:pt>
                <c:pt idx="35391">
                  <c:v>1.2999999999999999E-5</c:v>
                </c:pt>
                <c:pt idx="35392">
                  <c:v>1.5E-5</c:v>
                </c:pt>
                <c:pt idx="35393">
                  <c:v>1.7E-5</c:v>
                </c:pt>
                <c:pt idx="35394">
                  <c:v>1.9000000000000001E-5</c:v>
                </c:pt>
                <c:pt idx="35395">
                  <c:v>2.0000000000000002E-5</c:v>
                </c:pt>
                <c:pt idx="35396">
                  <c:v>2.1999999999999999E-5</c:v>
                </c:pt>
                <c:pt idx="35397">
                  <c:v>2.4000000000000001E-5</c:v>
                </c:pt>
                <c:pt idx="35398">
                  <c:v>2.5000000000000001E-5</c:v>
                </c:pt>
                <c:pt idx="35399">
                  <c:v>2.6999999999999999E-5</c:v>
                </c:pt>
                <c:pt idx="35400">
                  <c:v>2.8E-5</c:v>
                </c:pt>
                <c:pt idx="35401">
                  <c:v>2.9E-5</c:v>
                </c:pt>
                <c:pt idx="35402">
                  <c:v>3.0000000000000001E-5</c:v>
                </c:pt>
                <c:pt idx="35403">
                  <c:v>3.1999999999999999E-5</c:v>
                </c:pt>
                <c:pt idx="35404">
                  <c:v>3.1999999999999999E-5</c:v>
                </c:pt>
                <c:pt idx="35405">
                  <c:v>3.3000000000000003E-5</c:v>
                </c:pt>
                <c:pt idx="35406">
                  <c:v>3.4E-5</c:v>
                </c:pt>
                <c:pt idx="35407">
                  <c:v>3.4999999999999997E-5</c:v>
                </c:pt>
                <c:pt idx="35408">
                  <c:v>3.4999999999999997E-5</c:v>
                </c:pt>
                <c:pt idx="35409">
                  <c:v>3.6000000000000001E-5</c:v>
                </c:pt>
                <c:pt idx="35410">
                  <c:v>3.6000000000000001E-5</c:v>
                </c:pt>
                <c:pt idx="35411">
                  <c:v>3.6000000000000001E-5</c:v>
                </c:pt>
                <c:pt idx="35412">
                  <c:v>3.6000000000000001E-5</c:v>
                </c:pt>
                <c:pt idx="35413">
                  <c:v>3.6000000000000001E-5</c:v>
                </c:pt>
                <c:pt idx="35414">
                  <c:v>3.6000000000000001E-5</c:v>
                </c:pt>
                <c:pt idx="35415">
                  <c:v>3.6000000000000001E-5</c:v>
                </c:pt>
                <c:pt idx="35416">
                  <c:v>3.6000000000000001E-5</c:v>
                </c:pt>
                <c:pt idx="35417">
                  <c:v>3.6000000000000001E-5</c:v>
                </c:pt>
                <c:pt idx="35418">
                  <c:v>3.4999999999999997E-5</c:v>
                </c:pt>
                <c:pt idx="35419">
                  <c:v>3.4999999999999997E-5</c:v>
                </c:pt>
                <c:pt idx="35420">
                  <c:v>3.4999999999999997E-5</c:v>
                </c:pt>
                <c:pt idx="35421">
                  <c:v>3.4E-5</c:v>
                </c:pt>
                <c:pt idx="35422">
                  <c:v>3.3000000000000003E-5</c:v>
                </c:pt>
                <c:pt idx="35423">
                  <c:v>3.3000000000000003E-5</c:v>
                </c:pt>
                <c:pt idx="35424">
                  <c:v>3.1999999999999999E-5</c:v>
                </c:pt>
                <c:pt idx="35425">
                  <c:v>3.1000000000000001E-5</c:v>
                </c:pt>
                <c:pt idx="35426">
                  <c:v>3.1000000000000001E-5</c:v>
                </c:pt>
                <c:pt idx="35427">
                  <c:v>3.0000000000000001E-5</c:v>
                </c:pt>
                <c:pt idx="35428">
                  <c:v>2.9E-5</c:v>
                </c:pt>
                <c:pt idx="35429">
                  <c:v>2.9E-5</c:v>
                </c:pt>
                <c:pt idx="35430">
                  <c:v>2.8E-5</c:v>
                </c:pt>
                <c:pt idx="35431">
                  <c:v>2.6999999999999999E-5</c:v>
                </c:pt>
                <c:pt idx="35432">
                  <c:v>2.5999999999999998E-5</c:v>
                </c:pt>
                <c:pt idx="35433">
                  <c:v>2.5999999999999998E-5</c:v>
                </c:pt>
                <c:pt idx="35434">
                  <c:v>2.5000000000000001E-5</c:v>
                </c:pt>
                <c:pt idx="35435">
                  <c:v>2.4000000000000001E-5</c:v>
                </c:pt>
                <c:pt idx="35436">
                  <c:v>2.4000000000000001E-5</c:v>
                </c:pt>
                <c:pt idx="35437">
                  <c:v>2.3E-5</c:v>
                </c:pt>
                <c:pt idx="35438">
                  <c:v>2.3E-5</c:v>
                </c:pt>
                <c:pt idx="35439">
                  <c:v>2.1999999999999999E-5</c:v>
                </c:pt>
                <c:pt idx="35440">
                  <c:v>2.1999999999999999E-5</c:v>
                </c:pt>
                <c:pt idx="35441">
                  <c:v>2.0999999999999999E-5</c:v>
                </c:pt>
                <c:pt idx="35442">
                  <c:v>2.0999999999999999E-5</c:v>
                </c:pt>
                <c:pt idx="35443">
                  <c:v>2.0000000000000002E-5</c:v>
                </c:pt>
                <c:pt idx="35444">
                  <c:v>2.0000000000000002E-5</c:v>
                </c:pt>
                <c:pt idx="35445">
                  <c:v>1.9000000000000001E-5</c:v>
                </c:pt>
                <c:pt idx="35446">
                  <c:v>1.9000000000000001E-5</c:v>
                </c:pt>
                <c:pt idx="35447">
                  <c:v>1.9000000000000001E-5</c:v>
                </c:pt>
                <c:pt idx="35448">
                  <c:v>1.8E-5</c:v>
                </c:pt>
                <c:pt idx="35449">
                  <c:v>1.8E-5</c:v>
                </c:pt>
                <c:pt idx="35450">
                  <c:v>1.7E-5</c:v>
                </c:pt>
                <c:pt idx="35451">
                  <c:v>1.7E-5</c:v>
                </c:pt>
                <c:pt idx="35452">
                  <c:v>1.7E-5</c:v>
                </c:pt>
                <c:pt idx="35453">
                  <c:v>1.5999999999999999E-5</c:v>
                </c:pt>
                <c:pt idx="35454">
                  <c:v>1.5999999999999999E-5</c:v>
                </c:pt>
                <c:pt idx="35455">
                  <c:v>1.5E-5</c:v>
                </c:pt>
                <c:pt idx="35456">
                  <c:v>1.5E-5</c:v>
                </c:pt>
                <c:pt idx="35457">
                  <c:v>1.4E-5</c:v>
                </c:pt>
                <c:pt idx="35458">
                  <c:v>1.4E-5</c:v>
                </c:pt>
                <c:pt idx="35459">
                  <c:v>1.2999999999999999E-5</c:v>
                </c:pt>
                <c:pt idx="35460">
                  <c:v>1.2999999999999999E-5</c:v>
                </c:pt>
                <c:pt idx="35461">
                  <c:v>1.2E-5</c:v>
                </c:pt>
                <c:pt idx="35462">
                  <c:v>1.2E-5</c:v>
                </c:pt>
                <c:pt idx="35463">
                  <c:v>1.2E-5</c:v>
                </c:pt>
                <c:pt idx="35464">
                  <c:v>1.1E-5</c:v>
                </c:pt>
                <c:pt idx="35465">
                  <c:v>1.1E-5</c:v>
                </c:pt>
                <c:pt idx="35466">
                  <c:v>1.1E-5</c:v>
                </c:pt>
                <c:pt idx="35467">
                  <c:v>1.0000000000000001E-5</c:v>
                </c:pt>
                <c:pt idx="35468">
                  <c:v>1.0000000000000001E-5</c:v>
                </c:pt>
                <c:pt idx="35469">
                  <c:v>1.0000000000000001E-5</c:v>
                </c:pt>
                <c:pt idx="35470">
                  <c:v>1.0000000000000001E-5</c:v>
                </c:pt>
                <c:pt idx="35471">
                  <c:v>1.1E-5</c:v>
                </c:pt>
                <c:pt idx="35472">
                  <c:v>1.1E-5</c:v>
                </c:pt>
                <c:pt idx="35473">
                  <c:v>1.1E-5</c:v>
                </c:pt>
                <c:pt idx="35474">
                  <c:v>1.2E-5</c:v>
                </c:pt>
                <c:pt idx="35475">
                  <c:v>1.2E-5</c:v>
                </c:pt>
                <c:pt idx="35476">
                  <c:v>1.2999999999999999E-5</c:v>
                </c:pt>
                <c:pt idx="35477">
                  <c:v>1.2999999999999999E-5</c:v>
                </c:pt>
                <c:pt idx="35478">
                  <c:v>1.4E-5</c:v>
                </c:pt>
                <c:pt idx="35479">
                  <c:v>1.5E-5</c:v>
                </c:pt>
                <c:pt idx="35480">
                  <c:v>1.5E-5</c:v>
                </c:pt>
                <c:pt idx="35481">
                  <c:v>1.5999999999999999E-5</c:v>
                </c:pt>
                <c:pt idx="35482">
                  <c:v>1.7E-5</c:v>
                </c:pt>
                <c:pt idx="35483">
                  <c:v>1.8E-5</c:v>
                </c:pt>
                <c:pt idx="35484">
                  <c:v>1.9000000000000001E-5</c:v>
                </c:pt>
                <c:pt idx="35485">
                  <c:v>1.9000000000000001E-5</c:v>
                </c:pt>
                <c:pt idx="35486">
                  <c:v>2.0000000000000002E-5</c:v>
                </c:pt>
                <c:pt idx="35487">
                  <c:v>2.0999999999999999E-5</c:v>
                </c:pt>
                <c:pt idx="35488">
                  <c:v>2.1999999999999999E-5</c:v>
                </c:pt>
                <c:pt idx="35489">
                  <c:v>2.3E-5</c:v>
                </c:pt>
                <c:pt idx="35490">
                  <c:v>2.4000000000000001E-5</c:v>
                </c:pt>
                <c:pt idx="35491">
                  <c:v>2.4000000000000001E-5</c:v>
                </c:pt>
                <c:pt idx="35492">
                  <c:v>2.5000000000000001E-5</c:v>
                </c:pt>
                <c:pt idx="35493">
                  <c:v>2.5999999999999998E-5</c:v>
                </c:pt>
                <c:pt idx="35494">
                  <c:v>2.6999999999999999E-5</c:v>
                </c:pt>
                <c:pt idx="35495">
                  <c:v>2.6999999999999999E-5</c:v>
                </c:pt>
                <c:pt idx="35496">
                  <c:v>2.8E-5</c:v>
                </c:pt>
                <c:pt idx="35497">
                  <c:v>2.9E-5</c:v>
                </c:pt>
                <c:pt idx="35498">
                  <c:v>3.0000000000000001E-5</c:v>
                </c:pt>
                <c:pt idx="35499">
                  <c:v>3.0000000000000001E-5</c:v>
                </c:pt>
                <c:pt idx="35500">
                  <c:v>3.1000000000000001E-5</c:v>
                </c:pt>
                <c:pt idx="35501">
                  <c:v>3.1000000000000001E-5</c:v>
                </c:pt>
                <c:pt idx="35502">
                  <c:v>3.1999999999999999E-5</c:v>
                </c:pt>
                <c:pt idx="35503">
                  <c:v>3.3000000000000003E-5</c:v>
                </c:pt>
                <c:pt idx="35504">
                  <c:v>3.3000000000000003E-5</c:v>
                </c:pt>
                <c:pt idx="35505">
                  <c:v>3.3000000000000003E-5</c:v>
                </c:pt>
                <c:pt idx="35506">
                  <c:v>3.4E-5</c:v>
                </c:pt>
                <c:pt idx="35507">
                  <c:v>3.4E-5</c:v>
                </c:pt>
                <c:pt idx="35508">
                  <c:v>3.4999999999999997E-5</c:v>
                </c:pt>
                <c:pt idx="35509">
                  <c:v>3.4999999999999997E-5</c:v>
                </c:pt>
                <c:pt idx="35510">
                  <c:v>3.4999999999999997E-5</c:v>
                </c:pt>
                <c:pt idx="35511">
                  <c:v>3.4999999999999997E-5</c:v>
                </c:pt>
                <c:pt idx="35512">
                  <c:v>3.6000000000000001E-5</c:v>
                </c:pt>
                <c:pt idx="35513">
                  <c:v>3.6000000000000001E-5</c:v>
                </c:pt>
                <c:pt idx="35514">
                  <c:v>3.6000000000000001E-5</c:v>
                </c:pt>
                <c:pt idx="35515">
                  <c:v>3.6000000000000001E-5</c:v>
                </c:pt>
                <c:pt idx="35516">
                  <c:v>3.6000000000000001E-5</c:v>
                </c:pt>
                <c:pt idx="35517">
                  <c:v>3.6000000000000001E-5</c:v>
                </c:pt>
                <c:pt idx="35518">
                  <c:v>3.6000000000000001E-5</c:v>
                </c:pt>
                <c:pt idx="35519">
                  <c:v>3.4999999999999997E-5</c:v>
                </c:pt>
                <c:pt idx="35520">
                  <c:v>3.4999999999999997E-5</c:v>
                </c:pt>
                <c:pt idx="35521">
                  <c:v>3.4999999999999997E-5</c:v>
                </c:pt>
                <c:pt idx="35522">
                  <c:v>3.4999999999999997E-5</c:v>
                </c:pt>
                <c:pt idx="35523">
                  <c:v>3.4E-5</c:v>
                </c:pt>
                <c:pt idx="35524">
                  <c:v>3.4E-5</c:v>
                </c:pt>
                <c:pt idx="35525">
                  <c:v>3.3000000000000003E-5</c:v>
                </c:pt>
                <c:pt idx="35526">
                  <c:v>3.3000000000000003E-5</c:v>
                </c:pt>
                <c:pt idx="35527">
                  <c:v>3.1999999999999999E-5</c:v>
                </c:pt>
                <c:pt idx="35528">
                  <c:v>3.1999999999999999E-5</c:v>
                </c:pt>
                <c:pt idx="35529">
                  <c:v>3.1000000000000001E-5</c:v>
                </c:pt>
                <c:pt idx="35530">
                  <c:v>3.0000000000000001E-5</c:v>
                </c:pt>
                <c:pt idx="35531">
                  <c:v>2.9E-5</c:v>
                </c:pt>
                <c:pt idx="35532">
                  <c:v>2.9E-5</c:v>
                </c:pt>
                <c:pt idx="35533">
                  <c:v>2.8E-5</c:v>
                </c:pt>
                <c:pt idx="35534">
                  <c:v>2.6999999999999999E-5</c:v>
                </c:pt>
                <c:pt idx="35535">
                  <c:v>2.5999999999999998E-5</c:v>
                </c:pt>
                <c:pt idx="35536">
                  <c:v>2.5000000000000001E-5</c:v>
                </c:pt>
                <c:pt idx="35537">
                  <c:v>2.4000000000000001E-5</c:v>
                </c:pt>
                <c:pt idx="35538">
                  <c:v>2.3E-5</c:v>
                </c:pt>
                <c:pt idx="35539">
                  <c:v>2.1999999999999999E-5</c:v>
                </c:pt>
                <c:pt idx="35540">
                  <c:v>2.0999999999999999E-5</c:v>
                </c:pt>
                <c:pt idx="35541">
                  <c:v>2.0000000000000002E-5</c:v>
                </c:pt>
                <c:pt idx="35542">
                  <c:v>1.9000000000000001E-5</c:v>
                </c:pt>
                <c:pt idx="35543">
                  <c:v>1.8E-5</c:v>
                </c:pt>
                <c:pt idx="35544">
                  <c:v>1.7E-5</c:v>
                </c:pt>
                <c:pt idx="35545">
                  <c:v>1.5999999999999999E-5</c:v>
                </c:pt>
                <c:pt idx="35546">
                  <c:v>1.5E-5</c:v>
                </c:pt>
                <c:pt idx="35547">
                  <c:v>1.4E-5</c:v>
                </c:pt>
                <c:pt idx="35548">
                  <c:v>1.2999999999999999E-5</c:v>
                </c:pt>
                <c:pt idx="35549">
                  <c:v>1.2999999999999999E-5</c:v>
                </c:pt>
                <c:pt idx="35550">
                  <c:v>1.2E-5</c:v>
                </c:pt>
                <c:pt idx="35551">
                  <c:v>1.2E-5</c:v>
                </c:pt>
                <c:pt idx="35552">
                  <c:v>1.2E-5</c:v>
                </c:pt>
                <c:pt idx="35553">
                  <c:v>1.2E-5</c:v>
                </c:pt>
                <c:pt idx="35554">
                  <c:v>1.2E-5</c:v>
                </c:pt>
                <c:pt idx="35555">
                  <c:v>1.2E-5</c:v>
                </c:pt>
                <c:pt idx="35556">
                  <c:v>1.2E-5</c:v>
                </c:pt>
                <c:pt idx="35557">
                  <c:v>1.2E-5</c:v>
                </c:pt>
                <c:pt idx="35558">
                  <c:v>1.2999999999999999E-5</c:v>
                </c:pt>
                <c:pt idx="35559">
                  <c:v>1.2999999999999999E-5</c:v>
                </c:pt>
                <c:pt idx="35560">
                  <c:v>1.4E-5</c:v>
                </c:pt>
                <c:pt idx="35561">
                  <c:v>1.5E-5</c:v>
                </c:pt>
                <c:pt idx="35562">
                  <c:v>1.5E-5</c:v>
                </c:pt>
                <c:pt idx="35563">
                  <c:v>1.5999999999999999E-5</c:v>
                </c:pt>
                <c:pt idx="35564">
                  <c:v>1.5999999999999999E-5</c:v>
                </c:pt>
                <c:pt idx="35565">
                  <c:v>1.7E-5</c:v>
                </c:pt>
                <c:pt idx="35566">
                  <c:v>1.7E-5</c:v>
                </c:pt>
                <c:pt idx="35567">
                  <c:v>1.8E-5</c:v>
                </c:pt>
                <c:pt idx="35568">
                  <c:v>1.8E-5</c:v>
                </c:pt>
                <c:pt idx="35569">
                  <c:v>1.8E-5</c:v>
                </c:pt>
                <c:pt idx="35570">
                  <c:v>1.8E-5</c:v>
                </c:pt>
                <c:pt idx="35571">
                  <c:v>1.8E-5</c:v>
                </c:pt>
                <c:pt idx="35572">
                  <c:v>1.9000000000000001E-5</c:v>
                </c:pt>
                <c:pt idx="35573">
                  <c:v>1.9000000000000001E-5</c:v>
                </c:pt>
                <c:pt idx="35574">
                  <c:v>1.8E-5</c:v>
                </c:pt>
                <c:pt idx="35575">
                  <c:v>1.8E-5</c:v>
                </c:pt>
                <c:pt idx="35576">
                  <c:v>1.8E-5</c:v>
                </c:pt>
                <c:pt idx="35577">
                  <c:v>1.8E-5</c:v>
                </c:pt>
                <c:pt idx="35578">
                  <c:v>1.7E-5</c:v>
                </c:pt>
                <c:pt idx="35579">
                  <c:v>1.7E-5</c:v>
                </c:pt>
                <c:pt idx="35580">
                  <c:v>1.5999999999999999E-5</c:v>
                </c:pt>
                <c:pt idx="35581">
                  <c:v>1.5999999999999999E-5</c:v>
                </c:pt>
                <c:pt idx="35582">
                  <c:v>1.5E-5</c:v>
                </c:pt>
                <c:pt idx="35583">
                  <c:v>1.4E-5</c:v>
                </c:pt>
                <c:pt idx="35584">
                  <c:v>1.2999999999999999E-5</c:v>
                </c:pt>
                <c:pt idx="35585">
                  <c:v>1.2999999999999999E-5</c:v>
                </c:pt>
                <c:pt idx="35586">
                  <c:v>1.2E-5</c:v>
                </c:pt>
                <c:pt idx="35587">
                  <c:v>1.1E-5</c:v>
                </c:pt>
                <c:pt idx="35588">
                  <c:v>1.0000000000000001E-5</c:v>
                </c:pt>
                <c:pt idx="35589">
                  <c:v>9.0000000000000002E-6</c:v>
                </c:pt>
                <c:pt idx="35590">
                  <c:v>7.9999999999999996E-6</c:v>
                </c:pt>
                <c:pt idx="35591">
                  <c:v>7.9999999999999996E-6</c:v>
                </c:pt>
                <c:pt idx="35592">
                  <c:v>6.9999999999999999E-6</c:v>
                </c:pt>
                <c:pt idx="35593">
                  <c:v>6.9999999999999999E-6</c:v>
                </c:pt>
                <c:pt idx="35594">
                  <c:v>6.9999999999999999E-6</c:v>
                </c:pt>
                <c:pt idx="35595">
                  <c:v>6.9999999999999999E-6</c:v>
                </c:pt>
                <c:pt idx="35596">
                  <c:v>6.9999999999999999E-6</c:v>
                </c:pt>
                <c:pt idx="35597">
                  <c:v>7.9999999999999996E-6</c:v>
                </c:pt>
                <c:pt idx="35598">
                  <c:v>9.0000000000000002E-6</c:v>
                </c:pt>
                <c:pt idx="35599">
                  <c:v>1.0000000000000001E-5</c:v>
                </c:pt>
                <c:pt idx="35600">
                  <c:v>1.1E-5</c:v>
                </c:pt>
                <c:pt idx="35601">
                  <c:v>1.2E-5</c:v>
                </c:pt>
                <c:pt idx="35602">
                  <c:v>1.2999999999999999E-5</c:v>
                </c:pt>
                <c:pt idx="35603">
                  <c:v>1.5E-5</c:v>
                </c:pt>
                <c:pt idx="35604">
                  <c:v>1.5999999999999999E-5</c:v>
                </c:pt>
                <c:pt idx="35605">
                  <c:v>1.7E-5</c:v>
                </c:pt>
                <c:pt idx="35606">
                  <c:v>1.8E-5</c:v>
                </c:pt>
                <c:pt idx="35607">
                  <c:v>1.9000000000000001E-5</c:v>
                </c:pt>
                <c:pt idx="35608">
                  <c:v>2.0000000000000002E-5</c:v>
                </c:pt>
                <c:pt idx="35609">
                  <c:v>2.0999999999999999E-5</c:v>
                </c:pt>
                <c:pt idx="35610">
                  <c:v>2.1999999999999999E-5</c:v>
                </c:pt>
                <c:pt idx="35611">
                  <c:v>2.3E-5</c:v>
                </c:pt>
                <c:pt idx="35612">
                  <c:v>2.3E-5</c:v>
                </c:pt>
                <c:pt idx="35613">
                  <c:v>2.4000000000000001E-5</c:v>
                </c:pt>
                <c:pt idx="35614">
                  <c:v>2.4000000000000001E-5</c:v>
                </c:pt>
                <c:pt idx="35615">
                  <c:v>2.5000000000000001E-5</c:v>
                </c:pt>
                <c:pt idx="35616">
                  <c:v>2.5000000000000001E-5</c:v>
                </c:pt>
                <c:pt idx="35617">
                  <c:v>2.5999999999999998E-5</c:v>
                </c:pt>
                <c:pt idx="35618">
                  <c:v>2.5999999999999998E-5</c:v>
                </c:pt>
                <c:pt idx="35619">
                  <c:v>2.5999999999999998E-5</c:v>
                </c:pt>
                <c:pt idx="35620">
                  <c:v>2.5999999999999998E-5</c:v>
                </c:pt>
                <c:pt idx="35621">
                  <c:v>2.5999999999999998E-5</c:v>
                </c:pt>
                <c:pt idx="35622">
                  <c:v>2.5999999999999998E-5</c:v>
                </c:pt>
                <c:pt idx="35623">
                  <c:v>2.5999999999999998E-5</c:v>
                </c:pt>
                <c:pt idx="35624">
                  <c:v>2.5000000000000001E-5</c:v>
                </c:pt>
                <c:pt idx="35625">
                  <c:v>2.5000000000000001E-5</c:v>
                </c:pt>
                <c:pt idx="35626">
                  <c:v>2.4000000000000001E-5</c:v>
                </c:pt>
                <c:pt idx="35627">
                  <c:v>2.4000000000000001E-5</c:v>
                </c:pt>
                <c:pt idx="35628">
                  <c:v>2.3E-5</c:v>
                </c:pt>
                <c:pt idx="35629">
                  <c:v>2.1999999999999999E-5</c:v>
                </c:pt>
                <c:pt idx="35630">
                  <c:v>2.1999999999999999E-5</c:v>
                </c:pt>
                <c:pt idx="35631">
                  <c:v>2.0999999999999999E-5</c:v>
                </c:pt>
                <c:pt idx="35632">
                  <c:v>2.0000000000000002E-5</c:v>
                </c:pt>
                <c:pt idx="35633">
                  <c:v>1.9000000000000001E-5</c:v>
                </c:pt>
                <c:pt idx="35634">
                  <c:v>1.8E-5</c:v>
                </c:pt>
                <c:pt idx="35635">
                  <c:v>1.7E-5</c:v>
                </c:pt>
                <c:pt idx="35636">
                  <c:v>1.5999999999999999E-5</c:v>
                </c:pt>
                <c:pt idx="35637">
                  <c:v>1.5E-5</c:v>
                </c:pt>
                <c:pt idx="35638">
                  <c:v>1.4E-5</c:v>
                </c:pt>
                <c:pt idx="35639">
                  <c:v>1.2999999999999999E-5</c:v>
                </c:pt>
                <c:pt idx="35640">
                  <c:v>1.1E-5</c:v>
                </c:pt>
                <c:pt idx="35641">
                  <c:v>1.0000000000000001E-5</c:v>
                </c:pt>
                <c:pt idx="35642">
                  <c:v>9.0000000000000002E-6</c:v>
                </c:pt>
                <c:pt idx="35643">
                  <c:v>7.9999999999999996E-6</c:v>
                </c:pt>
                <c:pt idx="35644">
                  <c:v>7.9999999999999996E-6</c:v>
                </c:pt>
                <c:pt idx="35645">
                  <c:v>6.9999999999999999E-6</c:v>
                </c:pt>
                <c:pt idx="35646">
                  <c:v>6.0000000000000002E-6</c:v>
                </c:pt>
                <c:pt idx="35647">
                  <c:v>6.0000000000000002E-6</c:v>
                </c:pt>
                <c:pt idx="35648">
                  <c:v>6.0000000000000002E-6</c:v>
                </c:pt>
                <c:pt idx="35649">
                  <c:v>6.0000000000000002E-6</c:v>
                </c:pt>
                <c:pt idx="35650">
                  <c:v>6.9999999999999999E-6</c:v>
                </c:pt>
                <c:pt idx="35651">
                  <c:v>6.9999999999999999E-6</c:v>
                </c:pt>
                <c:pt idx="35652">
                  <c:v>7.9999999999999996E-6</c:v>
                </c:pt>
                <c:pt idx="35653">
                  <c:v>7.9999999999999996E-6</c:v>
                </c:pt>
                <c:pt idx="35654">
                  <c:v>9.0000000000000002E-6</c:v>
                </c:pt>
                <c:pt idx="35655">
                  <c:v>1.0000000000000001E-5</c:v>
                </c:pt>
                <c:pt idx="35656">
                  <c:v>1.0000000000000001E-5</c:v>
                </c:pt>
                <c:pt idx="35657">
                  <c:v>1.1E-5</c:v>
                </c:pt>
                <c:pt idx="35658">
                  <c:v>1.1E-5</c:v>
                </c:pt>
                <c:pt idx="35659">
                  <c:v>1.2E-5</c:v>
                </c:pt>
                <c:pt idx="35660">
                  <c:v>1.2E-5</c:v>
                </c:pt>
                <c:pt idx="35661">
                  <c:v>1.2999999999999999E-5</c:v>
                </c:pt>
                <c:pt idx="35662">
                  <c:v>1.2999999999999999E-5</c:v>
                </c:pt>
                <c:pt idx="35663">
                  <c:v>1.2999999999999999E-5</c:v>
                </c:pt>
                <c:pt idx="35664">
                  <c:v>1.4E-5</c:v>
                </c:pt>
                <c:pt idx="35665">
                  <c:v>1.4E-5</c:v>
                </c:pt>
                <c:pt idx="35666">
                  <c:v>1.4E-5</c:v>
                </c:pt>
                <c:pt idx="35667">
                  <c:v>1.4E-5</c:v>
                </c:pt>
                <c:pt idx="35668">
                  <c:v>1.4E-5</c:v>
                </c:pt>
                <c:pt idx="35669">
                  <c:v>1.4E-5</c:v>
                </c:pt>
                <c:pt idx="35670">
                  <c:v>1.4E-5</c:v>
                </c:pt>
                <c:pt idx="35671">
                  <c:v>1.4E-5</c:v>
                </c:pt>
                <c:pt idx="35672">
                  <c:v>1.4E-5</c:v>
                </c:pt>
                <c:pt idx="35673">
                  <c:v>1.2999999999999999E-5</c:v>
                </c:pt>
                <c:pt idx="35674">
                  <c:v>1.2999999999999999E-5</c:v>
                </c:pt>
                <c:pt idx="35675">
                  <c:v>1.2999999999999999E-5</c:v>
                </c:pt>
                <c:pt idx="35676">
                  <c:v>1.2E-5</c:v>
                </c:pt>
                <c:pt idx="35677">
                  <c:v>1.2E-5</c:v>
                </c:pt>
                <c:pt idx="35678">
                  <c:v>1.2E-5</c:v>
                </c:pt>
                <c:pt idx="35679">
                  <c:v>1.1E-5</c:v>
                </c:pt>
                <c:pt idx="35680">
                  <c:v>1.1E-5</c:v>
                </c:pt>
                <c:pt idx="35681">
                  <c:v>1.0000000000000001E-5</c:v>
                </c:pt>
                <c:pt idx="35682">
                  <c:v>1.0000000000000001E-5</c:v>
                </c:pt>
                <c:pt idx="35683">
                  <c:v>1.0000000000000001E-5</c:v>
                </c:pt>
                <c:pt idx="35684">
                  <c:v>9.0000000000000002E-6</c:v>
                </c:pt>
                <c:pt idx="35685">
                  <c:v>9.0000000000000002E-6</c:v>
                </c:pt>
                <c:pt idx="35686">
                  <c:v>9.0000000000000002E-6</c:v>
                </c:pt>
                <c:pt idx="35687">
                  <c:v>9.0000000000000002E-6</c:v>
                </c:pt>
                <c:pt idx="35688">
                  <c:v>9.0000000000000002E-6</c:v>
                </c:pt>
                <c:pt idx="35689">
                  <c:v>9.0000000000000002E-6</c:v>
                </c:pt>
                <c:pt idx="35690">
                  <c:v>1.0000000000000001E-5</c:v>
                </c:pt>
                <c:pt idx="35691">
                  <c:v>1.0000000000000001E-5</c:v>
                </c:pt>
                <c:pt idx="35692">
                  <c:v>1.0000000000000001E-5</c:v>
                </c:pt>
                <c:pt idx="35693">
                  <c:v>1.1E-5</c:v>
                </c:pt>
                <c:pt idx="35694">
                  <c:v>1.1E-5</c:v>
                </c:pt>
                <c:pt idx="35695">
                  <c:v>1.2E-5</c:v>
                </c:pt>
                <c:pt idx="35696">
                  <c:v>1.2E-5</c:v>
                </c:pt>
                <c:pt idx="35697">
                  <c:v>1.2999999999999999E-5</c:v>
                </c:pt>
                <c:pt idx="35698">
                  <c:v>1.2999999999999999E-5</c:v>
                </c:pt>
                <c:pt idx="35699">
                  <c:v>1.4E-5</c:v>
                </c:pt>
                <c:pt idx="35700">
                  <c:v>1.5E-5</c:v>
                </c:pt>
                <c:pt idx="35701">
                  <c:v>1.5E-5</c:v>
                </c:pt>
                <c:pt idx="35702">
                  <c:v>1.5999999999999999E-5</c:v>
                </c:pt>
                <c:pt idx="35703">
                  <c:v>1.5999999999999999E-5</c:v>
                </c:pt>
                <c:pt idx="35704">
                  <c:v>1.7E-5</c:v>
                </c:pt>
                <c:pt idx="35705">
                  <c:v>1.8E-5</c:v>
                </c:pt>
                <c:pt idx="35706">
                  <c:v>1.8E-5</c:v>
                </c:pt>
                <c:pt idx="35707">
                  <c:v>1.9000000000000001E-5</c:v>
                </c:pt>
                <c:pt idx="35708">
                  <c:v>1.9000000000000001E-5</c:v>
                </c:pt>
                <c:pt idx="35709">
                  <c:v>2.0000000000000002E-5</c:v>
                </c:pt>
                <c:pt idx="35710">
                  <c:v>2.0000000000000002E-5</c:v>
                </c:pt>
                <c:pt idx="35711">
                  <c:v>2.0000000000000002E-5</c:v>
                </c:pt>
                <c:pt idx="35712">
                  <c:v>2.0999999999999999E-5</c:v>
                </c:pt>
                <c:pt idx="35713">
                  <c:v>2.0999999999999999E-5</c:v>
                </c:pt>
                <c:pt idx="35714">
                  <c:v>2.1999999999999999E-5</c:v>
                </c:pt>
                <c:pt idx="35715">
                  <c:v>2.1999999999999999E-5</c:v>
                </c:pt>
                <c:pt idx="35716">
                  <c:v>2.1999999999999999E-5</c:v>
                </c:pt>
                <c:pt idx="35717">
                  <c:v>2.3E-5</c:v>
                </c:pt>
                <c:pt idx="35718">
                  <c:v>2.3E-5</c:v>
                </c:pt>
                <c:pt idx="35719">
                  <c:v>2.3E-5</c:v>
                </c:pt>
                <c:pt idx="35720">
                  <c:v>2.4000000000000001E-5</c:v>
                </c:pt>
                <c:pt idx="35721">
                  <c:v>2.4000000000000001E-5</c:v>
                </c:pt>
                <c:pt idx="35722">
                  <c:v>2.4000000000000001E-5</c:v>
                </c:pt>
                <c:pt idx="35723">
                  <c:v>2.4000000000000001E-5</c:v>
                </c:pt>
                <c:pt idx="35724">
                  <c:v>2.4000000000000001E-5</c:v>
                </c:pt>
                <c:pt idx="35725">
                  <c:v>2.5000000000000001E-5</c:v>
                </c:pt>
                <c:pt idx="35726">
                  <c:v>2.5000000000000001E-5</c:v>
                </c:pt>
                <c:pt idx="35727">
                  <c:v>2.5000000000000001E-5</c:v>
                </c:pt>
                <c:pt idx="35728">
                  <c:v>2.5000000000000001E-5</c:v>
                </c:pt>
                <c:pt idx="35729">
                  <c:v>2.5000000000000001E-5</c:v>
                </c:pt>
                <c:pt idx="35730">
                  <c:v>2.5000000000000001E-5</c:v>
                </c:pt>
                <c:pt idx="35731">
                  <c:v>2.5000000000000001E-5</c:v>
                </c:pt>
                <c:pt idx="35732">
                  <c:v>2.5000000000000001E-5</c:v>
                </c:pt>
                <c:pt idx="35733">
                  <c:v>2.5000000000000001E-5</c:v>
                </c:pt>
                <c:pt idx="35734">
                  <c:v>2.5000000000000001E-5</c:v>
                </c:pt>
                <c:pt idx="35735">
                  <c:v>2.5000000000000001E-5</c:v>
                </c:pt>
                <c:pt idx="35736">
                  <c:v>2.5000000000000001E-5</c:v>
                </c:pt>
                <c:pt idx="35737">
                  <c:v>2.5000000000000001E-5</c:v>
                </c:pt>
                <c:pt idx="35738">
                  <c:v>2.5000000000000001E-5</c:v>
                </c:pt>
                <c:pt idx="35739">
                  <c:v>2.5000000000000001E-5</c:v>
                </c:pt>
                <c:pt idx="35740">
                  <c:v>2.5000000000000001E-5</c:v>
                </c:pt>
                <c:pt idx="35741">
                  <c:v>2.5000000000000001E-5</c:v>
                </c:pt>
                <c:pt idx="35742">
                  <c:v>2.5000000000000001E-5</c:v>
                </c:pt>
                <c:pt idx="35743">
                  <c:v>2.5000000000000001E-5</c:v>
                </c:pt>
                <c:pt idx="35744">
                  <c:v>2.5000000000000001E-5</c:v>
                </c:pt>
                <c:pt idx="35745">
                  <c:v>2.5000000000000001E-5</c:v>
                </c:pt>
                <c:pt idx="35746">
                  <c:v>2.4000000000000001E-5</c:v>
                </c:pt>
                <c:pt idx="35747">
                  <c:v>2.4000000000000001E-5</c:v>
                </c:pt>
                <c:pt idx="35748">
                  <c:v>2.4000000000000001E-5</c:v>
                </c:pt>
                <c:pt idx="35749">
                  <c:v>2.4000000000000001E-5</c:v>
                </c:pt>
                <c:pt idx="35750">
                  <c:v>2.4000000000000001E-5</c:v>
                </c:pt>
                <c:pt idx="35751">
                  <c:v>2.4000000000000001E-5</c:v>
                </c:pt>
                <c:pt idx="35752">
                  <c:v>2.4000000000000001E-5</c:v>
                </c:pt>
                <c:pt idx="35753">
                  <c:v>2.4000000000000001E-5</c:v>
                </c:pt>
                <c:pt idx="35754">
                  <c:v>2.3E-5</c:v>
                </c:pt>
                <c:pt idx="35755">
                  <c:v>2.3E-5</c:v>
                </c:pt>
                <c:pt idx="35756">
                  <c:v>2.3E-5</c:v>
                </c:pt>
                <c:pt idx="35757">
                  <c:v>2.3E-5</c:v>
                </c:pt>
                <c:pt idx="35758">
                  <c:v>2.3E-5</c:v>
                </c:pt>
                <c:pt idx="35759">
                  <c:v>2.3E-5</c:v>
                </c:pt>
                <c:pt idx="35760">
                  <c:v>2.3E-5</c:v>
                </c:pt>
                <c:pt idx="35761">
                  <c:v>2.3E-5</c:v>
                </c:pt>
                <c:pt idx="35762">
                  <c:v>2.3E-5</c:v>
                </c:pt>
                <c:pt idx="35763">
                  <c:v>2.3E-5</c:v>
                </c:pt>
                <c:pt idx="35764">
                  <c:v>2.1999999999999999E-5</c:v>
                </c:pt>
                <c:pt idx="35765">
                  <c:v>2.1999999999999999E-5</c:v>
                </c:pt>
                <c:pt idx="35766">
                  <c:v>2.1999999999999999E-5</c:v>
                </c:pt>
                <c:pt idx="35767">
                  <c:v>2.1999999999999999E-5</c:v>
                </c:pt>
                <c:pt idx="35768">
                  <c:v>2.1999999999999999E-5</c:v>
                </c:pt>
                <c:pt idx="35769">
                  <c:v>2.1999999999999999E-5</c:v>
                </c:pt>
                <c:pt idx="35770">
                  <c:v>2.1999999999999999E-5</c:v>
                </c:pt>
                <c:pt idx="35771">
                  <c:v>2.1999999999999999E-5</c:v>
                </c:pt>
                <c:pt idx="35772">
                  <c:v>2.1999999999999999E-5</c:v>
                </c:pt>
                <c:pt idx="35773">
                  <c:v>2.0999999999999999E-5</c:v>
                </c:pt>
                <c:pt idx="35774">
                  <c:v>2.0999999999999999E-5</c:v>
                </c:pt>
                <c:pt idx="35775">
                  <c:v>2.0999999999999999E-5</c:v>
                </c:pt>
                <c:pt idx="35776">
                  <c:v>2.0999999999999999E-5</c:v>
                </c:pt>
                <c:pt idx="35777">
                  <c:v>2.0999999999999999E-5</c:v>
                </c:pt>
                <c:pt idx="35778">
                  <c:v>2.0999999999999999E-5</c:v>
                </c:pt>
                <c:pt idx="35779">
                  <c:v>2.0999999999999999E-5</c:v>
                </c:pt>
                <c:pt idx="35780">
                  <c:v>2.0000000000000002E-5</c:v>
                </c:pt>
                <c:pt idx="35781">
                  <c:v>2.0000000000000002E-5</c:v>
                </c:pt>
                <c:pt idx="35782">
                  <c:v>2.0000000000000002E-5</c:v>
                </c:pt>
                <c:pt idx="35783">
                  <c:v>2.0000000000000002E-5</c:v>
                </c:pt>
                <c:pt idx="35784">
                  <c:v>2.0000000000000002E-5</c:v>
                </c:pt>
                <c:pt idx="35785">
                  <c:v>2.0000000000000002E-5</c:v>
                </c:pt>
                <c:pt idx="35786">
                  <c:v>2.0000000000000002E-5</c:v>
                </c:pt>
                <c:pt idx="35787">
                  <c:v>2.0000000000000002E-5</c:v>
                </c:pt>
                <c:pt idx="35788">
                  <c:v>1.9000000000000001E-5</c:v>
                </c:pt>
                <c:pt idx="35789">
                  <c:v>1.9000000000000001E-5</c:v>
                </c:pt>
                <c:pt idx="35790">
                  <c:v>1.9000000000000001E-5</c:v>
                </c:pt>
                <c:pt idx="35791">
                  <c:v>1.9000000000000001E-5</c:v>
                </c:pt>
                <c:pt idx="35792">
                  <c:v>1.9000000000000001E-5</c:v>
                </c:pt>
                <c:pt idx="35793">
                  <c:v>1.9000000000000001E-5</c:v>
                </c:pt>
                <c:pt idx="35794">
                  <c:v>1.9000000000000001E-5</c:v>
                </c:pt>
                <c:pt idx="35795">
                  <c:v>1.9000000000000001E-5</c:v>
                </c:pt>
                <c:pt idx="35796">
                  <c:v>1.9000000000000001E-5</c:v>
                </c:pt>
                <c:pt idx="35797">
                  <c:v>1.9000000000000001E-5</c:v>
                </c:pt>
                <c:pt idx="35798">
                  <c:v>1.9000000000000001E-5</c:v>
                </c:pt>
                <c:pt idx="35799">
                  <c:v>1.9000000000000001E-5</c:v>
                </c:pt>
                <c:pt idx="35800">
                  <c:v>2.0000000000000002E-5</c:v>
                </c:pt>
                <c:pt idx="35801">
                  <c:v>2.0000000000000002E-5</c:v>
                </c:pt>
                <c:pt idx="35802">
                  <c:v>2.0000000000000002E-5</c:v>
                </c:pt>
                <c:pt idx="35803">
                  <c:v>2.0000000000000002E-5</c:v>
                </c:pt>
                <c:pt idx="35804">
                  <c:v>2.0000000000000002E-5</c:v>
                </c:pt>
                <c:pt idx="35805">
                  <c:v>2.0000000000000002E-5</c:v>
                </c:pt>
                <c:pt idx="35806">
                  <c:v>2.0000000000000002E-5</c:v>
                </c:pt>
                <c:pt idx="35807">
                  <c:v>2.0000000000000002E-5</c:v>
                </c:pt>
                <c:pt idx="35808">
                  <c:v>2.0000000000000002E-5</c:v>
                </c:pt>
                <c:pt idx="35809">
                  <c:v>2.0999999999999999E-5</c:v>
                </c:pt>
                <c:pt idx="35810">
                  <c:v>2.0999999999999999E-5</c:v>
                </c:pt>
                <c:pt idx="35811">
                  <c:v>2.0999999999999999E-5</c:v>
                </c:pt>
                <c:pt idx="35812">
                  <c:v>2.0999999999999999E-5</c:v>
                </c:pt>
                <c:pt idx="35813">
                  <c:v>2.0999999999999999E-5</c:v>
                </c:pt>
                <c:pt idx="35814">
                  <c:v>2.0999999999999999E-5</c:v>
                </c:pt>
                <c:pt idx="35815">
                  <c:v>2.0999999999999999E-5</c:v>
                </c:pt>
                <c:pt idx="35816">
                  <c:v>2.0999999999999999E-5</c:v>
                </c:pt>
                <c:pt idx="35817">
                  <c:v>2.0999999999999999E-5</c:v>
                </c:pt>
                <c:pt idx="35818">
                  <c:v>2.0999999999999999E-5</c:v>
                </c:pt>
                <c:pt idx="35819">
                  <c:v>2.0999999999999999E-5</c:v>
                </c:pt>
                <c:pt idx="35820">
                  <c:v>2.0999999999999999E-5</c:v>
                </c:pt>
                <c:pt idx="35821">
                  <c:v>2.0999999999999999E-5</c:v>
                </c:pt>
                <c:pt idx="35822">
                  <c:v>2.0999999999999999E-5</c:v>
                </c:pt>
                <c:pt idx="35823">
                  <c:v>2.0999999999999999E-5</c:v>
                </c:pt>
                <c:pt idx="35824">
                  <c:v>2.0999999999999999E-5</c:v>
                </c:pt>
                <c:pt idx="35825">
                  <c:v>2.0999999999999999E-5</c:v>
                </c:pt>
                <c:pt idx="35826">
                  <c:v>2.0999999999999999E-5</c:v>
                </c:pt>
                <c:pt idx="35827">
                  <c:v>2.0999999999999999E-5</c:v>
                </c:pt>
                <c:pt idx="35828">
                  <c:v>2.0999999999999999E-5</c:v>
                </c:pt>
                <c:pt idx="35829">
                  <c:v>2.0999999999999999E-5</c:v>
                </c:pt>
                <c:pt idx="35830">
                  <c:v>2.0999999999999999E-5</c:v>
                </c:pt>
                <c:pt idx="35831">
                  <c:v>2.0999999999999999E-5</c:v>
                </c:pt>
                <c:pt idx="35832">
                  <c:v>2.0999999999999999E-5</c:v>
                </c:pt>
                <c:pt idx="35833">
                  <c:v>2.0999999999999999E-5</c:v>
                </c:pt>
                <c:pt idx="35834">
                  <c:v>2.0000000000000002E-5</c:v>
                </c:pt>
                <c:pt idx="35835">
                  <c:v>2.0000000000000002E-5</c:v>
                </c:pt>
                <c:pt idx="35836">
                  <c:v>2.0000000000000002E-5</c:v>
                </c:pt>
                <c:pt idx="35837">
                  <c:v>2.0000000000000002E-5</c:v>
                </c:pt>
                <c:pt idx="35838">
                  <c:v>2.0000000000000002E-5</c:v>
                </c:pt>
                <c:pt idx="35839">
                  <c:v>2.0000000000000002E-5</c:v>
                </c:pt>
                <c:pt idx="35840">
                  <c:v>2.0000000000000002E-5</c:v>
                </c:pt>
                <c:pt idx="35841">
                  <c:v>1.9000000000000001E-5</c:v>
                </c:pt>
                <c:pt idx="35842">
                  <c:v>1.9000000000000001E-5</c:v>
                </c:pt>
                <c:pt idx="35843">
                  <c:v>1.9000000000000001E-5</c:v>
                </c:pt>
                <c:pt idx="35844">
                  <c:v>1.9000000000000001E-5</c:v>
                </c:pt>
                <c:pt idx="35845">
                  <c:v>1.9000000000000001E-5</c:v>
                </c:pt>
                <c:pt idx="35846">
                  <c:v>1.9000000000000001E-5</c:v>
                </c:pt>
                <c:pt idx="35847">
                  <c:v>1.8E-5</c:v>
                </c:pt>
                <c:pt idx="35848">
                  <c:v>1.8E-5</c:v>
                </c:pt>
                <c:pt idx="35849">
                  <c:v>1.8E-5</c:v>
                </c:pt>
                <c:pt idx="35850">
                  <c:v>1.8E-5</c:v>
                </c:pt>
                <c:pt idx="35851">
                  <c:v>1.8E-5</c:v>
                </c:pt>
                <c:pt idx="35852">
                  <c:v>1.8E-5</c:v>
                </c:pt>
                <c:pt idx="35853">
                  <c:v>1.8E-5</c:v>
                </c:pt>
                <c:pt idx="35854">
                  <c:v>1.8E-5</c:v>
                </c:pt>
                <c:pt idx="35855">
                  <c:v>1.8E-5</c:v>
                </c:pt>
                <c:pt idx="35856">
                  <c:v>1.7E-5</c:v>
                </c:pt>
                <c:pt idx="35857">
                  <c:v>1.7E-5</c:v>
                </c:pt>
                <c:pt idx="35858">
                  <c:v>1.7E-5</c:v>
                </c:pt>
                <c:pt idx="35859">
                  <c:v>1.7E-5</c:v>
                </c:pt>
                <c:pt idx="35860">
                  <c:v>1.7E-5</c:v>
                </c:pt>
                <c:pt idx="35861">
                  <c:v>1.7E-5</c:v>
                </c:pt>
                <c:pt idx="35862">
                  <c:v>1.7E-5</c:v>
                </c:pt>
                <c:pt idx="35863">
                  <c:v>1.7E-5</c:v>
                </c:pt>
                <c:pt idx="35864">
                  <c:v>1.7E-5</c:v>
                </c:pt>
                <c:pt idx="35865">
                  <c:v>1.7E-5</c:v>
                </c:pt>
                <c:pt idx="35866">
                  <c:v>1.7E-5</c:v>
                </c:pt>
                <c:pt idx="35867">
                  <c:v>1.8E-5</c:v>
                </c:pt>
                <c:pt idx="35868">
                  <c:v>1.8E-5</c:v>
                </c:pt>
                <c:pt idx="35869">
                  <c:v>1.8E-5</c:v>
                </c:pt>
                <c:pt idx="35870">
                  <c:v>1.8E-5</c:v>
                </c:pt>
                <c:pt idx="35871">
                  <c:v>1.8E-5</c:v>
                </c:pt>
                <c:pt idx="35872">
                  <c:v>1.8E-5</c:v>
                </c:pt>
                <c:pt idx="35873">
                  <c:v>1.8E-5</c:v>
                </c:pt>
                <c:pt idx="35874">
                  <c:v>1.8E-5</c:v>
                </c:pt>
                <c:pt idx="35875">
                  <c:v>1.8E-5</c:v>
                </c:pt>
                <c:pt idx="35876">
                  <c:v>1.8E-5</c:v>
                </c:pt>
                <c:pt idx="35877">
                  <c:v>1.9000000000000001E-5</c:v>
                </c:pt>
                <c:pt idx="35878">
                  <c:v>1.9000000000000001E-5</c:v>
                </c:pt>
                <c:pt idx="35879">
                  <c:v>1.9000000000000001E-5</c:v>
                </c:pt>
                <c:pt idx="35880">
                  <c:v>1.9000000000000001E-5</c:v>
                </c:pt>
                <c:pt idx="35881">
                  <c:v>1.9000000000000001E-5</c:v>
                </c:pt>
                <c:pt idx="35882">
                  <c:v>1.9000000000000001E-5</c:v>
                </c:pt>
                <c:pt idx="35883">
                  <c:v>1.9000000000000001E-5</c:v>
                </c:pt>
                <c:pt idx="35884">
                  <c:v>1.9000000000000001E-5</c:v>
                </c:pt>
                <c:pt idx="35885">
                  <c:v>1.9000000000000001E-5</c:v>
                </c:pt>
                <c:pt idx="35886">
                  <c:v>2.0000000000000002E-5</c:v>
                </c:pt>
                <c:pt idx="35887">
                  <c:v>2.0000000000000002E-5</c:v>
                </c:pt>
                <c:pt idx="35888">
                  <c:v>2.0000000000000002E-5</c:v>
                </c:pt>
                <c:pt idx="35889">
                  <c:v>2.0000000000000002E-5</c:v>
                </c:pt>
                <c:pt idx="35890">
                  <c:v>2.0000000000000002E-5</c:v>
                </c:pt>
                <c:pt idx="35891">
                  <c:v>2.0000000000000002E-5</c:v>
                </c:pt>
                <c:pt idx="35892">
                  <c:v>2.0000000000000002E-5</c:v>
                </c:pt>
                <c:pt idx="35893">
                  <c:v>2.0000000000000002E-5</c:v>
                </c:pt>
                <c:pt idx="35894">
                  <c:v>2.0000000000000002E-5</c:v>
                </c:pt>
                <c:pt idx="35895">
                  <c:v>2.0000000000000002E-5</c:v>
                </c:pt>
                <c:pt idx="35896">
                  <c:v>2.0000000000000002E-5</c:v>
                </c:pt>
                <c:pt idx="35897">
                  <c:v>2.0000000000000002E-5</c:v>
                </c:pt>
                <c:pt idx="35898">
                  <c:v>2.0000000000000002E-5</c:v>
                </c:pt>
                <c:pt idx="35899">
                  <c:v>2.0000000000000002E-5</c:v>
                </c:pt>
                <c:pt idx="35900">
                  <c:v>2.0000000000000002E-5</c:v>
                </c:pt>
                <c:pt idx="35901">
                  <c:v>2.0000000000000002E-5</c:v>
                </c:pt>
                <c:pt idx="35902">
                  <c:v>2.0000000000000002E-5</c:v>
                </c:pt>
                <c:pt idx="35903">
                  <c:v>2.0000000000000002E-5</c:v>
                </c:pt>
                <c:pt idx="35904">
                  <c:v>2.0000000000000002E-5</c:v>
                </c:pt>
                <c:pt idx="35905">
                  <c:v>2.0000000000000002E-5</c:v>
                </c:pt>
                <c:pt idx="35906">
                  <c:v>2.0000000000000002E-5</c:v>
                </c:pt>
                <c:pt idx="35907">
                  <c:v>2.0000000000000002E-5</c:v>
                </c:pt>
                <c:pt idx="35908">
                  <c:v>2.0000000000000002E-5</c:v>
                </c:pt>
                <c:pt idx="35909">
                  <c:v>2.0000000000000002E-5</c:v>
                </c:pt>
                <c:pt idx="35910">
                  <c:v>2.0000000000000002E-5</c:v>
                </c:pt>
                <c:pt idx="35911">
                  <c:v>2.0000000000000002E-5</c:v>
                </c:pt>
                <c:pt idx="35912">
                  <c:v>2.0000000000000002E-5</c:v>
                </c:pt>
                <c:pt idx="35913">
                  <c:v>2.0000000000000002E-5</c:v>
                </c:pt>
                <c:pt idx="35914">
                  <c:v>2.0000000000000002E-5</c:v>
                </c:pt>
                <c:pt idx="35915">
                  <c:v>2.0000000000000002E-5</c:v>
                </c:pt>
                <c:pt idx="35916">
                  <c:v>2.0000000000000002E-5</c:v>
                </c:pt>
                <c:pt idx="35917">
                  <c:v>2.0000000000000002E-5</c:v>
                </c:pt>
                <c:pt idx="35918">
                  <c:v>2.0000000000000002E-5</c:v>
                </c:pt>
                <c:pt idx="35919">
                  <c:v>2.0000000000000002E-5</c:v>
                </c:pt>
                <c:pt idx="35920">
                  <c:v>2.0000000000000002E-5</c:v>
                </c:pt>
                <c:pt idx="35921">
                  <c:v>2.0000000000000002E-5</c:v>
                </c:pt>
                <c:pt idx="35922">
                  <c:v>2.0000000000000002E-5</c:v>
                </c:pt>
                <c:pt idx="35923">
                  <c:v>1.9000000000000001E-5</c:v>
                </c:pt>
                <c:pt idx="35924">
                  <c:v>1.9000000000000001E-5</c:v>
                </c:pt>
                <c:pt idx="35925">
                  <c:v>1.9000000000000001E-5</c:v>
                </c:pt>
                <c:pt idx="35926">
                  <c:v>1.9000000000000001E-5</c:v>
                </c:pt>
                <c:pt idx="35927">
                  <c:v>1.9000000000000001E-5</c:v>
                </c:pt>
                <c:pt idx="35928">
                  <c:v>1.9000000000000001E-5</c:v>
                </c:pt>
                <c:pt idx="35929">
                  <c:v>1.9000000000000001E-5</c:v>
                </c:pt>
                <c:pt idx="35930">
                  <c:v>1.9000000000000001E-5</c:v>
                </c:pt>
                <c:pt idx="35931">
                  <c:v>1.8E-5</c:v>
                </c:pt>
                <c:pt idx="35932">
                  <c:v>1.8E-5</c:v>
                </c:pt>
                <c:pt idx="35933">
                  <c:v>1.8E-5</c:v>
                </c:pt>
                <c:pt idx="35934">
                  <c:v>1.8E-5</c:v>
                </c:pt>
                <c:pt idx="35935">
                  <c:v>1.8E-5</c:v>
                </c:pt>
                <c:pt idx="35936">
                  <c:v>1.8E-5</c:v>
                </c:pt>
                <c:pt idx="35937">
                  <c:v>1.7E-5</c:v>
                </c:pt>
                <c:pt idx="35938">
                  <c:v>1.7E-5</c:v>
                </c:pt>
                <c:pt idx="35939">
                  <c:v>1.7E-5</c:v>
                </c:pt>
                <c:pt idx="35940">
                  <c:v>1.7E-5</c:v>
                </c:pt>
                <c:pt idx="35941">
                  <c:v>1.5999999999999999E-5</c:v>
                </c:pt>
                <c:pt idx="35942">
                  <c:v>1.5999999999999999E-5</c:v>
                </c:pt>
                <c:pt idx="35943">
                  <c:v>1.5999999999999999E-5</c:v>
                </c:pt>
                <c:pt idx="35944">
                  <c:v>1.5999999999999999E-5</c:v>
                </c:pt>
                <c:pt idx="35945">
                  <c:v>1.5E-5</c:v>
                </c:pt>
                <c:pt idx="35946">
                  <c:v>1.5E-5</c:v>
                </c:pt>
                <c:pt idx="35947">
                  <c:v>1.5E-5</c:v>
                </c:pt>
                <c:pt idx="35948">
                  <c:v>1.5E-5</c:v>
                </c:pt>
                <c:pt idx="35949">
                  <c:v>1.4E-5</c:v>
                </c:pt>
                <c:pt idx="35950">
                  <c:v>1.4E-5</c:v>
                </c:pt>
                <c:pt idx="35951">
                  <c:v>1.4E-5</c:v>
                </c:pt>
                <c:pt idx="35952">
                  <c:v>1.4E-5</c:v>
                </c:pt>
                <c:pt idx="35953">
                  <c:v>1.2999999999999999E-5</c:v>
                </c:pt>
                <c:pt idx="35954">
                  <c:v>1.2999999999999999E-5</c:v>
                </c:pt>
                <c:pt idx="35955">
                  <c:v>1.2999999999999999E-5</c:v>
                </c:pt>
                <c:pt idx="35956">
                  <c:v>1.2999999999999999E-5</c:v>
                </c:pt>
                <c:pt idx="35957">
                  <c:v>1.2E-5</c:v>
                </c:pt>
                <c:pt idx="35958">
                  <c:v>1.2E-5</c:v>
                </c:pt>
                <c:pt idx="35959">
                  <c:v>1.2E-5</c:v>
                </c:pt>
                <c:pt idx="35960">
                  <c:v>1.2E-5</c:v>
                </c:pt>
                <c:pt idx="35961">
                  <c:v>1.2E-5</c:v>
                </c:pt>
                <c:pt idx="35962">
                  <c:v>1.2E-5</c:v>
                </c:pt>
                <c:pt idx="35963">
                  <c:v>1.2E-5</c:v>
                </c:pt>
                <c:pt idx="35964">
                  <c:v>1.2E-5</c:v>
                </c:pt>
                <c:pt idx="35965">
                  <c:v>1.2E-5</c:v>
                </c:pt>
                <c:pt idx="35966">
                  <c:v>1.2E-5</c:v>
                </c:pt>
                <c:pt idx="35967">
                  <c:v>1.2E-5</c:v>
                </c:pt>
                <c:pt idx="35968">
                  <c:v>1.2E-5</c:v>
                </c:pt>
                <c:pt idx="35969">
                  <c:v>1.2E-5</c:v>
                </c:pt>
                <c:pt idx="35970">
                  <c:v>1.2E-5</c:v>
                </c:pt>
                <c:pt idx="35971">
                  <c:v>1.2E-5</c:v>
                </c:pt>
                <c:pt idx="35972">
                  <c:v>1.2E-5</c:v>
                </c:pt>
                <c:pt idx="35973">
                  <c:v>1.2999999999999999E-5</c:v>
                </c:pt>
                <c:pt idx="35974">
                  <c:v>1.2999999999999999E-5</c:v>
                </c:pt>
                <c:pt idx="35975">
                  <c:v>1.2999999999999999E-5</c:v>
                </c:pt>
                <c:pt idx="35976">
                  <c:v>1.2999999999999999E-5</c:v>
                </c:pt>
                <c:pt idx="35977">
                  <c:v>1.4E-5</c:v>
                </c:pt>
                <c:pt idx="35978">
                  <c:v>1.4E-5</c:v>
                </c:pt>
                <c:pt idx="35979">
                  <c:v>1.4E-5</c:v>
                </c:pt>
                <c:pt idx="35980">
                  <c:v>1.4E-5</c:v>
                </c:pt>
                <c:pt idx="35981">
                  <c:v>1.5E-5</c:v>
                </c:pt>
                <c:pt idx="35982">
                  <c:v>1.5E-5</c:v>
                </c:pt>
                <c:pt idx="35983">
                  <c:v>1.5E-5</c:v>
                </c:pt>
                <c:pt idx="35984">
                  <c:v>1.5999999999999999E-5</c:v>
                </c:pt>
                <c:pt idx="35985">
                  <c:v>1.5999999999999999E-5</c:v>
                </c:pt>
                <c:pt idx="35986">
                  <c:v>1.5999999999999999E-5</c:v>
                </c:pt>
                <c:pt idx="35987">
                  <c:v>1.5999999999999999E-5</c:v>
                </c:pt>
                <c:pt idx="35988">
                  <c:v>1.7E-5</c:v>
                </c:pt>
                <c:pt idx="35989">
                  <c:v>1.7E-5</c:v>
                </c:pt>
                <c:pt idx="35990">
                  <c:v>1.7E-5</c:v>
                </c:pt>
                <c:pt idx="35991">
                  <c:v>1.7E-5</c:v>
                </c:pt>
                <c:pt idx="35992">
                  <c:v>1.7E-5</c:v>
                </c:pt>
                <c:pt idx="35993">
                  <c:v>1.7E-5</c:v>
                </c:pt>
                <c:pt idx="35994">
                  <c:v>1.7E-5</c:v>
                </c:pt>
                <c:pt idx="35995">
                  <c:v>1.8E-5</c:v>
                </c:pt>
                <c:pt idx="35996">
                  <c:v>1.8E-5</c:v>
                </c:pt>
                <c:pt idx="35997">
                  <c:v>1.7E-5</c:v>
                </c:pt>
                <c:pt idx="35998">
                  <c:v>1.7E-5</c:v>
                </c:pt>
                <c:pt idx="35999">
                  <c:v>1.7E-5</c:v>
                </c:pt>
                <c:pt idx="36000">
                  <c:v>1.7E-5</c:v>
                </c:pt>
                <c:pt idx="36001">
                  <c:v>1.7E-5</c:v>
                </c:pt>
                <c:pt idx="36002">
                  <c:v>1.5999999999999999E-5</c:v>
                </c:pt>
                <c:pt idx="36003">
                  <c:v>1.5999999999999999E-5</c:v>
                </c:pt>
                <c:pt idx="36004">
                  <c:v>1.5999999999999999E-5</c:v>
                </c:pt>
                <c:pt idx="36005">
                  <c:v>1.5E-5</c:v>
                </c:pt>
                <c:pt idx="36006">
                  <c:v>1.5E-5</c:v>
                </c:pt>
                <c:pt idx="36007">
                  <c:v>1.4E-5</c:v>
                </c:pt>
                <c:pt idx="36008">
                  <c:v>1.4E-5</c:v>
                </c:pt>
                <c:pt idx="36009">
                  <c:v>1.2999999999999999E-5</c:v>
                </c:pt>
                <c:pt idx="36010">
                  <c:v>1.2E-5</c:v>
                </c:pt>
                <c:pt idx="36011">
                  <c:v>1.2E-5</c:v>
                </c:pt>
                <c:pt idx="36012">
                  <c:v>1.1E-5</c:v>
                </c:pt>
                <c:pt idx="36013">
                  <c:v>1.0000000000000001E-5</c:v>
                </c:pt>
                <c:pt idx="36014">
                  <c:v>9.0000000000000002E-6</c:v>
                </c:pt>
                <c:pt idx="36015">
                  <c:v>7.9999999999999996E-6</c:v>
                </c:pt>
                <c:pt idx="36016">
                  <c:v>6.9999999999999999E-6</c:v>
                </c:pt>
                <c:pt idx="36017">
                  <c:v>6.0000000000000002E-6</c:v>
                </c:pt>
                <c:pt idx="36018">
                  <c:v>5.0000000000000004E-6</c:v>
                </c:pt>
                <c:pt idx="36019">
                  <c:v>3.9999999999999998E-6</c:v>
                </c:pt>
                <c:pt idx="36020">
                  <c:v>3.9999999999999998E-6</c:v>
                </c:pt>
                <c:pt idx="36021">
                  <c:v>3.0000000000000001E-6</c:v>
                </c:pt>
                <c:pt idx="36022">
                  <c:v>1.9999999999999999E-6</c:v>
                </c:pt>
                <c:pt idx="36023">
                  <c:v>1.9999999999999999E-6</c:v>
                </c:pt>
                <c:pt idx="36024">
                  <c:v>1.9999999999999999E-6</c:v>
                </c:pt>
                <c:pt idx="36025">
                  <c:v>3.0000000000000001E-6</c:v>
                </c:pt>
                <c:pt idx="36026">
                  <c:v>3.9999999999999998E-6</c:v>
                </c:pt>
                <c:pt idx="36027">
                  <c:v>5.0000000000000004E-6</c:v>
                </c:pt>
                <c:pt idx="36028">
                  <c:v>6.0000000000000002E-6</c:v>
                </c:pt>
                <c:pt idx="36029">
                  <c:v>6.0000000000000002E-6</c:v>
                </c:pt>
                <c:pt idx="36030">
                  <c:v>6.9999999999999999E-6</c:v>
                </c:pt>
                <c:pt idx="36031">
                  <c:v>7.9999999999999996E-6</c:v>
                </c:pt>
                <c:pt idx="36032">
                  <c:v>9.0000000000000002E-6</c:v>
                </c:pt>
                <c:pt idx="36033">
                  <c:v>1.0000000000000001E-5</c:v>
                </c:pt>
                <c:pt idx="36034">
                  <c:v>1.1E-5</c:v>
                </c:pt>
                <c:pt idx="36035">
                  <c:v>1.1E-5</c:v>
                </c:pt>
                <c:pt idx="36036">
                  <c:v>1.2E-5</c:v>
                </c:pt>
                <c:pt idx="36037">
                  <c:v>1.2999999999999999E-5</c:v>
                </c:pt>
                <c:pt idx="36038">
                  <c:v>1.2999999999999999E-5</c:v>
                </c:pt>
                <c:pt idx="36039">
                  <c:v>1.4E-5</c:v>
                </c:pt>
                <c:pt idx="36040">
                  <c:v>1.4E-5</c:v>
                </c:pt>
                <c:pt idx="36041">
                  <c:v>1.4E-5</c:v>
                </c:pt>
                <c:pt idx="36042">
                  <c:v>1.5E-5</c:v>
                </c:pt>
                <c:pt idx="36043">
                  <c:v>1.5E-5</c:v>
                </c:pt>
                <c:pt idx="36044">
                  <c:v>1.5E-5</c:v>
                </c:pt>
                <c:pt idx="36045">
                  <c:v>1.5E-5</c:v>
                </c:pt>
                <c:pt idx="36046">
                  <c:v>1.5E-5</c:v>
                </c:pt>
                <c:pt idx="36047">
                  <c:v>1.5E-5</c:v>
                </c:pt>
                <c:pt idx="36048">
                  <c:v>1.5E-5</c:v>
                </c:pt>
                <c:pt idx="36049">
                  <c:v>1.5E-5</c:v>
                </c:pt>
                <c:pt idx="36050">
                  <c:v>1.4E-5</c:v>
                </c:pt>
                <c:pt idx="36051">
                  <c:v>1.4E-5</c:v>
                </c:pt>
                <c:pt idx="36052">
                  <c:v>1.2999999999999999E-5</c:v>
                </c:pt>
                <c:pt idx="36053">
                  <c:v>1.2999999999999999E-5</c:v>
                </c:pt>
                <c:pt idx="36054">
                  <c:v>1.2E-5</c:v>
                </c:pt>
                <c:pt idx="36055">
                  <c:v>1.1E-5</c:v>
                </c:pt>
                <c:pt idx="36056">
                  <c:v>1.1E-5</c:v>
                </c:pt>
                <c:pt idx="36057">
                  <c:v>1.0000000000000001E-5</c:v>
                </c:pt>
                <c:pt idx="36058">
                  <c:v>9.0000000000000002E-6</c:v>
                </c:pt>
                <c:pt idx="36059">
                  <c:v>7.9999999999999996E-6</c:v>
                </c:pt>
                <c:pt idx="36060">
                  <c:v>6.9999999999999999E-6</c:v>
                </c:pt>
                <c:pt idx="36061">
                  <c:v>6.0000000000000002E-6</c:v>
                </c:pt>
                <c:pt idx="36062">
                  <c:v>5.0000000000000004E-6</c:v>
                </c:pt>
                <c:pt idx="36063">
                  <c:v>3.0000000000000001E-6</c:v>
                </c:pt>
                <c:pt idx="36064">
                  <c:v>1.9999999999999999E-6</c:v>
                </c:pt>
                <c:pt idx="36065">
                  <c:v>9.9999999999999995E-7</c:v>
                </c:pt>
                <c:pt idx="36066">
                  <c:v>9.9999999999999995E-7</c:v>
                </c:pt>
                <c:pt idx="36067">
                  <c:v>1.9999999999999999E-6</c:v>
                </c:pt>
                <c:pt idx="36068">
                  <c:v>3.0000000000000001E-6</c:v>
                </c:pt>
                <c:pt idx="36069">
                  <c:v>3.9999999999999998E-6</c:v>
                </c:pt>
                <c:pt idx="36070">
                  <c:v>5.0000000000000004E-6</c:v>
                </c:pt>
                <c:pt idx="36071">
                  <c:v>6.9999999999999999E-6</c:v>
                </c:pt>
                <c:pt idx="36072">
                  <c:v>7.9999999999999996E-6</c:v>
                </c:pt>
                <c:pt idx="36073">
                  <c:v>9.0000000000000002E-6</c:v>
                </c:pt>
                <c:pt idx="36074">
                  <c:v>1.0000000000000001E-5</c:v>
                </c:pt>
                <c:pt idx="36075">
                  <c:v>1.1E-5</c:v>
                </c:pt>
                <c:pt idx="36076">
                  <c:v>1.2E-5</c:v>
                </c:pt>
                <c:pt idx="36077">
                  <c:v>1.2999999999999999E-5</c:v>
                </c:pt>
                <c:pt idx="36078">
                  <c:v>1.4E-5</c:v>
                </c:pt>
                <c:pt idx="36079">
                  <c:v>1.5E-5</c:v>
                </c:pt>
                <c:pt idx="36080">
                  <c:v>1.5999999999999999E-5</c:v>
                </c:pt>
                <c:pt idx="36081">
                  <c:v>1.5999999999999999E-5</c:v>
                </c:pt>
                <c:pt idx="36082">
                  <c:v>1.7E-5</c:v>
                </c:pt>
                <c:pt idx="36083">
                  <c:v>1.7E-5</c:v>
                </c:pt>
                <c:pt idx="36084">
                  <c:v>1.8E-5</c:v>
                </c:pt>
                <c:pt idx="36085">
                  <c:v>1.8E-5</c:v>
                </c:pt>
                <c:pt idx="36086">
                  <c:v>1.9000000000000001E-5</c:v>
                </c:pt>
                <c:pt idx="36087">
                  <c:v>1.9000000000000001E-5</c:v>
                </c:pt>
                <c:pt idx="36088">
                  <c:v>1.9000000000000001E-5</c:v>
                </c:pt>
                <c:pt idx="36089">
                  <c:v>1.9000000000000001E-5</c:v>
                </c:pt>
                <c:pt idx="36090">
                  <c:v>1.9000000000000001E-5</c:v>
                </c:pt>
                <c:pt idx="36091">
                  <c:v>1.9000000000000001E-5</c:v>
                </c:pt>
                <c:pt idx="36092">
                  <c:v>1.9000000000000001E-5</c:v>
                </c:pt>
                <c:pt idx="36093">
                  <c:v>1.9000000000000001E-5</c:v>
                </c:pt>
                <c:pt idx="36094">
                  <c:v>1.8E-5</c:v>
                </c:pt>
                <c:pt idx="36095">
                  <c:v>1.8E-5</c:v>
                </c:pt>
                <c:pt idx="36096">
                  <c:v>1.7E-5</c:v>
                </c:pt>
                <c:pt idx="36097">
                  <c:v>1.7E-5</c:v>
                </c:pt>
                <c:pt idx="36098">
                  <c:v>1.5999999999999999E-5</c:v>
                </c:pt>
                <c:pt idx="36099">
                  <c:v>1.5999999999999999E-5</c:v>
                </c:pt>
                <c:pt idx="36100">
                  <c:v>1.5E-5</c:v>
                </c:pt>
                <c:pt idx="36101">
                  <c:v>1.5E-5</c:v>
                </c:pt>
                <c:pt idx="36102">
                  <c:v>1.4E-5</c:v>
                </c:pt>
                <c:pt idx="36103">
                  <c:v>1.2999999999999999E-5</c:v>
                </c:pt>
                <c:pt idx="36104">
                  <c:v>1.2E-5</c:v>
                </c:pt>
                <c:pt idx="36105">
                  <c:v>1.2E-5</c:v>
                </c:pt>
                <c:pt idx="36106">
                  <c:v>1.1E-5</c:v>
                </c:pt>
                <c:pt idx="36107">
                  <c:v>1.0000000000000001E-5</c:v>
                </c:pt>
                <c:pt idx="36108">
                  <c:v>1.0000000000000001E-5</c:v>
                </c:pt>
                <c:pt idx="36109">
                  <c:v>9.0000000000000002E-6</c:v>
                </c:pt>
                <c:pt idx="36110">
                  <c:v>7.9999999999999996E-6</c:v>
                </c:pt>
                <c:pt idx="36111">
                  <c:v>7.9999999999999996E-6</c:v>
                </c:pt>
                <c:pt idx="36112">
                  <c:v>6.9999999999999999E-6</c:v>
                </c:pt>
                <c:pt idx="36113">
                  <c:v>6.9999999999999999E-6</c:v>
                </c:pt>
                <c:pt idx="36114">
                  <c:v>6.0000000000000002E-6</c:v>
                </c:pt>
                <c:pt idx="36115">
                  <c:v>6.0000000000000002E-6</c:v>
                </c:pt>
                <c:pt idx="36116">
                  <c:v>6.0000000000000002E-6</c:v>
                </c:pt>
                <c:pt idx="36117">
                  <c:v>5.0000000000000004E-6</c:v>
                </c:pt>
                <c:pt idx="36118">
                  <c:v>5.0000000000000004E-6</c:v>
                </c:pt>
                <c:pt idx="36119">
                  <c:v>5.0000000000000004E-6</c:v>
                </c:pt>
                <c:pt idx="36120">
                  <c:v>5.0000000000000004E-6</c:v>
                </c:pt>
                <c:pt idx="36121">
                  <c:v>5.0000000000000004E-6</c:v>
                </c:pt>
                <c:pt idx="36122">
                  <c:v>5.0000000000000004E-6</c:v>
                </c:pt>
                <c:pt idx="36123">
                  <c:v>5.0000000000000004E-6</c:v>
                </c:pt>
                <c:pt idx="36124">
                  <c:v>5.0000000000000004E-6</c:v>
                </c:pt>
                <c:pt idx="36125">
                  <c:v>5.0000000000000004E-6</c:v>
                </c:pt>
                <c:pt idx="36126">
                  <c:v>5.0000000000000004E-6</c:v>
                </c:pt>
                <c:pt idx="36127">
                  <c:v>5.0000000000000004E-6</c:v>
                </c:pt>
                <c:pt idx="36128">
                  <c:v>5.0000000000000004E-6</c:v>
                </c:pt>
                <c:pt idx="36129">
                  <c:v>5.0000000000000004E-6</c:v>
                </c:pt>
                <c:pt idx="36130">
                  <c:v>5.0000000000000004E-6</c:v>
                </c:pt>
                <c:pt idx="36131">
                  <c:v>5.0000000000000004E-6</c:v>
                </c:pt>
                <c:pt idx="36132">
                  <c:v>5.0000000000000004E-6</c:v>
                </c:pt>
                <c:pt idx="36133">
                  <c:v>5.0000000000000004E-6</c:v>
                </c:pt>
                <c:pt idx="36134">
                  <c:v>3.9999999999999998E-6</c:v>
                </c:pt>
                <c:pt idx="36135">
                  <c:v>3.9999999999999998E-6</c:v>
                </c:pt>
                <c:pt idx="36136">
                  <c:v>3.9999999999999998E-6</c:v>
                </c:pt>
                <c:pt idx="36137">
                  <c:v>3.9999999999999998E-6</c:v>
                </c:pt>
                <c:pt idx="36138">
                  <c:v>3.0000000000000001E-6</c:v>
                </c:pt>
                <c:pt idx="36139">
                  <c:v>3.0000000000000001E-6</c:v>
                </c:pt>
                <c:pt idx="36140">
                  <c:v>3.0000000000000001E-6</c:v>
                </c:pt>
                <c:pt idx="36141">
                  <c:v>1.9999999999999999E-6</c:v>
                </c:pt>
                <c:pt idx="36142">
                  <c:v>1.9999999999999999E-6</c:v>
                </c:pt>
                <c:pt idx="36143">
                  <c:v>1.9999999999999999E-6</c:v>
                </c:pt>
                <c:pt idx="36144">
                  <c:v>9.9999999999999995E-7</c:v>
                </c:pt>
                <c:pt idx="36145">
                  <c:v>9.9999999999999995E-7</c:v>
                </c:pt>
                <c:pt idx="36146">
                  <c:v>0</c:v>
                </c:pt>
                <c:pt idx="36147">
                  <c:v>0</c:v>
                </c:pt>
                <c:pt idx="36148">
                  <c:v>9.9999999999999995E-7</c:v>
                </c:pt>
                <c:pt idx="36149">
                  <c:v>9.9999999999999995E-7</c:v>
                </c:pt>
                <c:pt idx="36150">
                  <c:v>1.9999999999999999E-6</c:v>
                </c:pt>
                <c:pt idx="36151">
                  <c:v>1.9999999999999999E-6</c:v>
                </c:pt>
                <c:pt idx="36152">
                  <c:v>3.0000000000000001E-6</c:v>
                </c:pt>
                <c:pt idx="36153">
                  <c:v>3.0000000000000001E-6</c:v>
                </c:pt>
                <c:pt idx="36154">
                  <c:v>3.9999999999999998E-6</c:v>
                </c:pt>
                <c:pt idx="36155">
                  <c:v>5.0000000000000004E-6</c:v>
                </c:pt>
                <c:pt idx="36156">
                  <c:v>5.0000000000000004E-6</c:v>
                </c:pt>
                <c:pt idx="36157">
                  <c:v>6.0000000000000002E-6</c:v>
                </c:pt>
                <c:pt idx="36158">
                  <c:v>6.0000000000000002E-6</c:v>
                </c:pt>
                <c:pt idx="36159">
                  <c:v>6.9999999999999999E-6</c:v>
                </c:pt>
                <c:pt idx="36160">
                  <c:v>7.9999999999999996E-6</c:v>
                </c:pt>
                <c:pt idx="36161">
                  <c:v>7.9999999999999996E-6</c:v>
                </c:pt>
                <c:pt idx="36162">
                  <c:v>9.0000000000000002E-6</c:v>
                </c:pt>
                <c:pt idx="36163">
                  <c:v>1.0000000000000001E-5</c:v>
                </c:pt>
                <c:pt idx="36164">
                  <c:v>1.0000000000000001E-5</c:v>
                </c:pt>
                <c:pt idx="36165">
                  <c:v>1.1E-5</c:v>
                </c:pt>
                <c:pt idx="36166">
                  <c:v>1.2E-5</c:v>
                </c:pt>
                <c:pt idx="36167">
                  <c:v>1.2E-5</c:v>
                </c:pt>
                <c:pt idx="36168">
                  <c:v>1.2999999999999999E-5</c:v>
                </c:pt>
                <c:pt idx="36169">
                  <c:v>1.4E-5</c:v>
                </c:pt>
                <c:pt idx="36170">
                  <c:v>1.5E-5</c:v>
                </c:pt>
                <c:pt idx="36171">
                  <c:v>1.5E-5</c:v>
                </c:pt>
                <c:pt idx="36172">
                  <c:v>1.5999999999999999E-5</c:v>
                </c:pt>
                <c:pt idx="36173">
                  <c:v>1.7E-5</c:v>
                </c:pt>
                <c:pt idx="36174">
                  <c:v>1.8E-5</c:v>
                </c:pt>
                <c:pt idx="36175">
                  <c:v>1.9000000000000001E-5</c:v>
                </c:pt>
                <c:pt idx="36176">
                  <c:v>1.9000000000000001E-5</c:v>
                </c:pt>
                <c:pt idx="36177">
                  <c:v>2.0000000000000002E-5</c:v>
                </c:pt>
                <c:pt idx="36178">
                  <c:v>2.0999999999999999E-5</c:v>
                </c:pt>
                <c:pt idx="36179">
                  <c:v>2.1999999999999999E-5</c:v>
                </c:pt>
                <c:pt idx="36180">
                  <c:v>2.3E-5</c:v>
                </c:pt>
                <c:pt idx="36181">
                  <c:v>2.3E-5</c:v>
                </c:pt>
                <c:pt idx="36182">
                  <c:v>2.4000000000000001E-5</c:v>
                </c:pt>
                <c:pt idx="36183">
                  <c:v>2.5000000000000001E-5</c:v>
                </c:pt>
                <c:pt idx="36184">
                  <c:v>2.5999999999999998E-5</c:v>
                </c:pt>
                <c:pt idx="36185">
                  <c:v>2.6999999999999999E-5</c:v>
                </c:pt>
                <c:pt idx="36186">
                  <c:v>2.6999999999999999E-5</c:v>
                </c:pt>
                <c:pt idx="36187">
                  <c:v>2.8E-5</c:v>
                </c:pt>
                <c:pt idx="36188">
                  <c:v>2.9E-5</c:v>
                </c:pt>
                <c:pt idx="36189">
                  <c:v>3.0000000000000001E-5</c:v>
                </c:pt>
                <c:pt idx="36190">
                  <c:v>3.0000000000000001E-5</c:v>
                </c:pt>
                <c:pt idx="36191">
                  <c:v>3.1000000000000001E-5</c:v>
                </c:pt>
                <c:pt idx="36192">
                  <c:v>3.1999999999999999E-5</c:v>
                </c:pt>
                <c:pt idx="36193">
                  <c:v>3.1999999999999999E-5</c:v>
                </c:pt>
                <c:pt idx="36194">
                  <c:v>3.3000000000000003E-5</c:v>
                </c:pt>
                <c:pt idx="36195">
                  <c:v>3.4E-5</c:v>
                </c:pt>
                <c:pt idx="36196">
                  <c:v>3.4E-5</c:v>
                </c:pt>
                <c:pt idx="36197">
                  <c:v>3.4999999999999997E-5</c:v>
                </c:pt>
                <c:pt idx="36198">
                  <c:v>3.4999999999999997E-5</c:v>
                </c:pt>
                <c:pt idx="36199">
                  <c:v>3.6000000000000001E-5</c:v>
                </c:pt>
                <c:pt idx="36200">
                  <c:v>3.6000000000000001E-5</c:v>
                </c:pt>
                <c:pt idx="36201">
                  <c:v>3.6999999999999998E-5</c:v>
                </c:pt>
                <c:pt idx="36202">
                  <c:v>3.6999999999999998E-5</c:v>
                </c:pt>
                <c:pt idx="36203">
                  <c:v>3.6999999999999998E-5</c:v>
                </c:pt>
                <c:pt idx="36204">
                  <c:v>3.8000000000000002E-5</c:v>
                </c:pt>
                <c:pt idx="36205">
                  <c:v>3.8000000000000002E-5</c:v>
                </c:pt>
                <c:pt idx="36206">
                  <c:v>3.8000000000000002E-5</c:v>
                </c:pt>
                <c:pt idx="36207">
                  <c:v>3.8000000000000002E-5</c:v>
                </c:pt>
                <c:pt idx="36208">
                  <c:v>3.8000000000000002E-5</c:v>
                </c:pt>
                <c:pt idx="36209">
                  <c:v>3.8999999999999999E-5</c:v>
                </c:pt>
                <c:pt idx="36210">
                  <c:v>3.8999999999999999E-5</c:v>
                </c:pt>
                <c:pt idx="36211">
                  <c:v>3.8999999999999999E-5</c:v>
                </c:pt>
                <c:pt idx="36212">
                  <c:v>3.8999999999999999E-5</c:v>
                </c:pt>
                <c:pt idx="36213">
                  <c:v>3.8999999999999999E-5</c:v>
                </c:pt>
                <c:pt idx="36214">
                  <c:v>3.8000000000000002E-5</c:v>
                </c:pt>
                <c:pt idx="36215">
                  <c:v>3.8000000000000002E-5</c:v>
                </c:pt>
                <c:pt idx="36216">
                  <c:v>3.8000000000000002E-5</c:v>
                </c:pt>
                <c:pt idx="36217">
                  <c:v>3.8000000000000002E-5</c:v>
                </c:pt>
                <c:pt idx="36218">
                  <c:v>3.8000000000000002E-5</c:v>
                </c:pt>
                <c:pt idx="36219">
                  <c:v>3.8000000000000002E-5</c:v>
                </c:pt>
                <c:pt idx="36220">
                  <c:v>3.6999999999999998E-5</c:v>
                </c:pt>
                <c:pt idx="36221">
                  <c:v>3.6999999999999998E-5</c:v>
                </c:pt>
                <c:pt idx="36222">
                  <c:v>3.6999999999999998E-5</c:v>
                </c:pt>
                <c:pt idx="36223">
                  <c:v>3.6000000000000001E-5</c:v>
                </c:pt>
                <c:pt idx="36224">
                  <c:v>3.6000000000000001E-5</c:v>
                </c:pt>
                <c:pt idx="36225">
                  <c:v>3.4999999999999997E-5</c:v>
                </c:pt>
                <c:pt idx="36226">
                  <c:v>3.4999999999999997E-5</c:v>
                </c:pt>
                <c:pt idx="36227">
                  <c:v>3.4E-5</c:v>
                </c:pt>
                <c:pt idx="36228">
                  <c:v>3.4E-5</c:v>
                </c:pt>
                <c:pt idx="36229">
                  <c:v>3.4E-5</c:v>
                </c:pt>
                <c:pt idx="36230">
                  <c:v>3.3000000000000003E-5</c:v>
                </c:pt>
                <c:pt idx="36231">
                  <c:v>3.3000000000000003E-5</c:v>
                </c:pt>
                <c:pt idx="36232">
                  <c:v>3.1999999999999999E-5</c:v>
                </c:pt>
                <c:pt idx="36233">
                  <c:v>3.1000000000000001E-5</c:v>
                </c:pt>
                <c:pt idx="36234">
                  <c:v>3.1000000000000001E-5</c:v>
                </c:pt>
                <c:pt idx="36235">
                  <c:v>3.0000000000000001E-5</c:v>
                </c:pt>
                <c:pt idx="36236">
                  <c:v>3.0000000000000001E-5</c:v>
                </c:pt>
                <c:pt idx="36237">
                  <c:v>2.9E-5</c:v>
                </c:pt>
                <c:pt idx="36238">
                  <c:v>2.9E-5</c:v>
                </c:pt>
                <c:pt idx="36239">
                  <c:v>2.8E-5</c:v>
                </c:pt>
                <c:pt idx="36240">
                  <c:v>2.8E-5</c:v>
                </c:pt>
                <c:pt idx="36241">
                  <c:v>2.6999999999999999E-5</c:v>
                </c:pt>
                <c:pt idx="36242">
                  <c:v>2.6999999999999999E-5</c:v>
                </c:pt>
                <c:pt idx="36243">
                  <c:v>2.5999999999999998E-5</c:v>
                </c:pt>
                <c:pt idx="36244">
                  <c:v>2.5999999999999998E-5</c:v>
                </c:pt>
                <c:pt idx="36245">
                  <c:v>2.5999999999999998E-5</c:v>
                </c:pt>
                <c:pt idx="36246">
                  <c:v>2.5000000000000001E-5</c:v>
                </c:pt>
                <c:pt idx="36247">
                  <c:v>2.5000000000000001E-5</c:v>
                </c:pt>
                <c:pt idx="36248">
                  <c:v>2.4000000000000001E-5</c:v>
                </c:pt>
                <c:pt idx="36249">
                  <c:v>2.4000000000000001E-5</c:v>
                </c:pt>
                <c:pt idx="36250">
                  <c:v>2.3E-5</c:v>
                </c:pt>
                <c:pt idx="36251">
                  <c:v>2.3E-5</c:v>
                </c:pt>
                <c:pt idx="36252">
                  <c:v>2.3E-5</c:v>
                </c:pt>
                <c:pt idx="36253">
                  <c:v>2.1999999999999999E-5</c:v>
                </c:pt>
                <c:pt idx="36254">
                  <c:v>2.1999999999999999E-5</c:v>
                </c:pt>
                <c:pt idx="36255">
                  <c:v>2.1999999999999999E-5</c:v>
                </c:pt>
                <c:pt idx="36256">
                  <c:v>2.0999999999999999E-5</c:v>
                </c:pt>
                <c:pt idx="36257">
                  <c:v>2.0999999999999999E-5</c:v>
                </c:pt>
                <c:pt idx="36258">
                  <c:v>2.0000000000000002E-5</c:v>
                </c:pt>
                <c:pt idx="36259">
                  <c:v>2.0000000000000002E-5</c:v>
                </c:pt>
                <c:pt idx="36260">
                  <c:v>1.9000000000000001E-5</c:v>
                </c:pt>
                <c:pt idx="36261">
                  <c:v>1.9000000000000001E-5</c:v>
                </c:pt>
                <c:pt idx="36262">
                  <c:v>1.8E-5</c:v>
                </c:pt>
                <c:pt idx="36263">
                  <c:v>1.8E-5</c:v>
                </c:pt>
                <c:pt idx="36264">
                  <c:v>1.7E-5</c:v>
                </c:pt>
                <c:pt idx="36265">
                  <c:v>1.7E-5</c:v>
                </c:pt>
                <c:pt idx="36266">
                  <c:v>1.5999999999999999E-5</c:v>
                </c:pt>
                <c:pt idx="36267">
                  <c:v>1.5999999999999999E-5</c:v>
                </c:pt>
                <c:pt idx="36268">
                  <c:v>1.5E-5</c:v>
                </c:pt>
                <c:pt idx="36269">
                  <c:v>1.4E-5</c:v>
                </c:pt>
                <c:pt idx="36270">
                  <c:v>1.4E-5</c:v>
                </c:pt>
                <c:pt idx="36271">
                  <c:v>1.2999999999999999E-5</c:v>
                </c:pt>
                <c:pt idx="36272">
                  <c:v>1.2999999999999999E-5</c:v>
                </c:pt>
                <c:pt idx="36273">
                  <c:v>1.2E-5</c:v>
                </c:pt>
                <c:pt idx="36274">
                  <c:v>1.2E-5</c:v>
                </c:pt>
                <c:pt idx="36275">
                  <c:v>1.1E-5</c:v>
                </c:pt>
                <c:pt idx="36276">
                  <c:v>1.1E-5</c:v>
                </c:pt>
                <c:pt idx="36277">
                  <c:v>1.1E-5</c:v>
                </c:pt>
                <c:pt idx="36278">
                  <c:v>1.1E-5</c:v>
                </c:pt>
                <c:pt idx="36279">
                  <c:v>1.1E-5</c:v>
                </c:pt>
                <c:pt idx="36280">
                  <c:v>1.1E-5</c:v>
                </c:pt>
                <c:pt idx="36281">
                  <c:v>1.1E-5</c:v>
                </c:pt>
                <c:pt idx="36282">
                  <c:v>1.2E-5</c:v>
                </c:pt>
                <c:pt idx="36283">
                  <c:v>1.2E-5</c:v>
                </c:pt>
                <c:pt idx="36284">
                  <c:v>1.2999999999999999E-5</c:v>
                </c:pt>
                <c:pt idx="36285">
                  <c:v>1.2999999999999999E-5</c:v>
                </c:pt>
                <c:pt idx="36286">
                  <c:v>1.4E-5</c:v>
                </c:pt>
                <c:pt idx="36287">
                  <c:v>1.5E-5</c:v>
                </c:pt>
                <c:pt idx="36288">
                  <c:v>1.5999999999999999E-5</c:v>
                </c:pt>
                <c:pt idx="36289">
                  <c:v>1.7E-5</c:v>
                </c:pt>
                <c:pt idx="36290">
                  <c:v>1.8E-5</c:v>
                </c:pt>
                <c:pt idx="36291">
                  <c:v>1.8E-5</c:v>
                </c:pt>
                <c:pt idx="36292">
                  <c:v>1.9000000000000001E-5</c:v>
                </c:pt>
                <c:pt idx="36293">
                  <c:v>2.0000000000000002E-5</c:v>
                </c:pt>
                <c:pt idx="36294">
                  <c:v>2.0999999999999999E-5</c:v>
                </c:pt>
                <c:pt idx="36295">
                  <c:v>2.0999999999999999E-5</c:v>
                </c:pt>
                <c:pt idx="36296">
                  <c:v>2.1999999999999999E-5</c:v>
                </c:pt>
                <c:pt idx="36297">
                  <c:v>2.3E-5</c:v>
                </c:pt>
                <c:pt idx="36298">
                  <c:v>2.3E-5</c:v>
                </c:pt>
                <c:pt idx="36299">
                  <c:v>2.4000000000000001E-5</c:v>
                </c:pt>
                <c:pt idx="36300">
                  <c:v>2.4000000000000001E-5</c:v>
                </c:pt>
                <c:pt idx="36301">
                  <c:v>2.5000000000000001E-5</c:v>
                </c:pt>
                <c:pt idx="36302">
                  <c:v>2.5000000000000001E-5</c:v>
                </c:pt>
                <c:pt idx="36303">
                  <c:v>2.5000000000000001E-5</c:v>
                </c:pt>
                <c:pt idx="36304">
                  <c:v>2.5000000000000001E-5</c:v>
                </c:pt>
                <c:pt idx="36305">
                  <c:v>2.5000000000000001E-5</c:v>
                </c:pt>
                <c:pt idx="36306">
                  <c:v>2.5000000000000001E-5</c:v>
                </c:pt>
                <c:pt idx="36307">
                  <c:v>2.5000000000000001E-5</c:v>
                </c:pt>
                <c:pt idx="36308">
                  <c:v>2.5000000000000001E-5</c:v>
                </c:pt>
                <c:pt idx="36309">
                  <c:v>2.5000000000000001E-5</c:v>
                </c:pt>
                <c:pt idx="36310">
                  <c:v>2.5000000000000001E-5</c:v>
                </c:pt>
                <c:pt idx="36311">
                  <c:v>2.4000000000000001E-5</c:v>
                </c:pt>
                <c:pt idx="36312">
                  <c:v>2.4000000000000001E-5</c:v>
                </c:pt>
                <c:pt idx="36313">
                  <c:v>2.3E-5</c:v>
                </c:pt>
                <c:pt idx="36314">
                  <c:v>2.3E-5</c:v>
                </c:pt>
                <c:pt idx="36315">
                  <c:v>2.1999999999999999E-5</c:v>
                </c:pt>
                <c:pt idx="36316">
                  <c:v>2.1999999999999999E-5</c:v>
                </c:pt>
                <c:pt idx="36317">
                  <c:v>2.0999999999999999E-5</c:v>
                </c:pt>
                <c:pt idx="36318">
                  <c:v>2.0000000000000002E-5</c:v>
                </c:pt>
                <c:pt idx="36319">
                  <c:v>1.9000000000000001E-5</c:v>
                </c:pt>
                <c:pt idx="36320">
                  <c:v>1.8E-5</c:v>
                </c:pt>
                <c:pt idx="36321">
                  <c:v>1.8E-5</c:v>
                </c:pt>
                <c:pt idx="36322">
                  <c:v>1.7E-5</c:v>
                </c:pt>
                <c:pt idx="36323">
                  <c:v>1.5999999999999999E-5</c:v>
                </c:pt>
                <c:pt idx="36324">
                  <c:v>1.5E-5</c:v>
                </c:pt>
                <c:pt idx="36325">
                  <c:v>1.4E-5</c:v>
                </c:pt>
                <c:pt idx="36326">
                  <c:v>1.2999999999999999E-5</c:v>
                </c:pt>
                <c:pt idx="36327">
                  <c:v>1.2E-5</c:v>
                </c:pt>
                <c:pt idx="36328">
                  <c:v>1.1E-5</c:v>
                </c:pt>
                <c:pt idx="36329">
                  <c:v>1.0000000000000001E-5</c:v>
                </c:pt>
                <c:pt idx="36330">
                  <c:v>7.9999999999999996E-6</c:v>
                </c:pt>
                <c:pt idx="36331">
                  <c:v>6.9999999999999999E-6</c:v>
                </c:pt>
                <c:pt idx="36332">
                  <c:v>6.0000000000000002E-6</c:v>
                </c:pt>
                <c:pt idx="36333">
                  <c:v>5.0000000000000004E-6</c:v>
                </c:pt>
                <c:pt idx="36334">
                  <c:v>3.9999999999999998E-6</c:v>
                </c:pt>
                <c:pt idx="36335">
                  <c:v>3.0000000000000001E-6</c:v>
                </c:pt>
                <c:pt idx="36336">
                  <c:v>1.9999999999999999E-6</c:v>
                </c:pt>
                <c:pt idx="36337">
                  <c:v>1.9999999999999999E-6</c:v>
                </c:pt>
                <c:pt idx="36338">
                  <c:v>1.9999999999999999E-6</c:v>
                </c:pt>
                <c:pt idx="36339">
                  <c:v>3.0000000000000001E-6</c:v>
                </c:pt>
                <c:pt idx="36340">
                  <c:v>3.9999999999999998E-6</c:v>
                </c:pt>
                <c:pt idx="36341">
                  <c:v>3.9999999999999998E-6</c:v>
                </c:pt>
                <c:pt idx="36342">
                  <c:v>6.0000000000000002E-6</c:v>
                </c:pt>
                <c:pt idx="36343">
                  <c:v>6.9999999999999999E-6</c:v>
                </c:pt>
                <c:pt idx="36344">
                  <c:v>7.9999999999999996E-6</c:v>
                </c:pt>
                <c:pt idx="36345">
                  <c:v>9.0000000000000002E-6</c:v>
                </c:pt>
                <c:pt idx="36346">
                  <c:v>9.0000000000000002E-6</c:v>
                </c:pt>
                <c:pt idx="36347">
                  <c:v>1.0000000000000001E-5</c:v>
                </c:pt>
                <c:pt idx="36348">
                  <c:v>1.1E-5</c:v>
                </c:pt>
                <c:pt idx="36349">
                  <c:v>1.2E-5</c:v>
                </c:pt>
                <c:pt idx="36350">
                  <c:v>1.2999999999999999E-5</c:v>
                </c:pt>
                <c:pt idx="36351">
                  <c:v>1.4E-5</c:v>
                </c:pt>
                <c:pt idx="36352">
                  <c:v>1.5E-5</c:v>
                </c:pt>
                <c:pt idx="36353">
                  <c:v>1.5999999999999999E-5</c:v>
                </c:pt>
                <c:pt idx="36354">
                  <c:v>1.5999999999999999E-5</c:v>
                </c:pt>
                <c:pt idx="36355">
                  <c:v>1.7E-5</c:v>
                </c:pt>
                <c:pt idx="36356">
                  <c:v>1.8E-5</c:v>
                </c:pt>
                <c:pt idx="36357">
                  <c:v>1.8E-5</c:v>
                </c:pt>
                <c:pt idx="36358">
                  <c:v>1.9000000000000001E-5</c:v>
                </c:pt>
                <c:pt idx="36359">
                  <c:v>2.0000000000000002E-5</c:v>
                </c:pt>
                <c:pt idx="36360">
                  <c:v>2.0000000000000002E-5</c:v>
                </c:pt>
                <c:pt idx="36361">
                  <c:v>2.0999999999999999E-5</c:v>
                </c:pt>
                <c:pt idx="36362">
                  <c:v>2.0999999999999999E-5</c:v>
                </c:pt>
                <c:pt idx="36363">
                  <c:v>2.1999999999999999E-5</c:v>
                </c:pt>
                <c:pt idx="36364">
                  <c:v>2.1999999999999999E-5</c:v>
                </c:pt>
                <c:pt idx="36365">
                  <c:v>2.1999999999999999E-5</c:v>
                </c:pt>
                <c:pt idx="36366">
                  <c:v>2.3E-5</c:v>
                </c:pt>
                <c:pt idx="36367">
                  <c:v>2.3E-5</c:v>
                </c:pt>
                <c:pt idx="36368">
                  <c:v>2.3E-5</c:v>
                </c:pt>
                <c:pt idx="36369">
                  <c:v>2.3E-5</c:v>
                </c:pt>
                <c:pt idx="36370">
                  <c:v>2.3E-5</c:v>
                </c:pt>
                <c:pt idx="36371">
                  <c:v>2.4000000000000001E-5</c:v>
                </c:pt>
                <c:pt idx="36372">
                  <c:v>2.4000000000000001E-5</c:v>
                </c:pt>
                <c:pt idx="36373">
                  <c:v>2.4000000000000001E-5</c:v>
                </c:pt>
                <c:pt idx="36374">
                  <c:v>2.4000000000000001E-5</c:v>
                </c:pt>
                <c:pt idx="36375">
                  <c:v>2.4000000000000001E-5</c:v>
                </c:pt>
                <c:pt idx="36376">
                  <c:v>2.4000000000000001E-5</c:v>
                </c:pt>
                <c:pt idx="36377">
                  <c:v>2.3E-5</c:v>
                </c:pt>
                <c:pt idx="36378">
                  <c:v>2.3E-5</c:v>
                </c:pt>
                <c:pt idx="36379">
                  <c:v>2.3E-5</c:v>
                </c:pt>
                <c:pt idx="36380">
                  <c:v>2.3E-5</c:v>
                </c:pt>
                <c:pt idx="36381">
                  <c:v>2.3E-5</c:v>
                </c:pt>
                <c:pt idx="36382">
                  <c:v>2.1999999999999999E-5</c:v>
                </c:pt>
                <c:pt idx="36383">
                  <c:v>2.1999999999999999E-5</c:v>
                </c:pt>
                <c:pt idx="36384">
                  <c:v>2.1999999999999999E-5</c:v>
                </c:pt>
                <c:pt idx="36385">
                  <c:v>2.0999999999999999E-5</c:v>
                </c:pt>
                <c:pt idx="36386">
                  <c:v>2.0999999999999999E-5</c:v>
                </c:pt>
                <c:pt idx="36387">
                  <c:v>2.0000000000000002E-5</c:v>
                </c:pt>
                <c:pt idx="36388">
                  <c:v>2.0000000000000002E-5</c:v>
                </c:pt>
                <c:pt idx="36389">
                  <c:v>2.0000000000000002E-5</c:v>
                </c:pt>
                <c:pt idx="36390">
                  <c:v>1.9000000000000001E-5</c:v>
                </c:pt>
                <c:pt idx="36391">
                  <c:v>1.9000000000000001E-5</c:v>
                </c:pt>
                <c:pt idx="36392">
                  <c:v>1.8E-5</c:v>
                </c:pt>
                <c:pt idx="36393">
                  <c:v>1.8E-5</c:v>
                </c:pt>
                <c:pt idx="36394">
                  <c:v>1.7E-5</c:v>
                </c:pt>
                <c:pt idx="36395">
                  <c:v>1.5999999999999999E-5</c:v>
                </c:pt>
                <c:pt idx="36396">
                  <c:v>1.5999999999999999E-5</c:v>
                </c:pt>
                <c:pt idx="36397">
                  <c:v>1.5E-5</c:v>
                </c:pt>
                <c:pt idx="36398">
                  <c:v>1.5E-5</c:v>
                </c:pt>
                <c:pt idx="36399">
                  <c:v>1.4E-5</c:v>
                </c:pt>
                <c:pt idx="36400">
                  <c:v>1.4E-5</c:v>
                </c:pt>
                <c:pt idx="36401">
                  <c:v>1.2999999999999999E-5</c:v>
                </c:pt>
                <c:pt idx="36402">
                  <c:v>1.2999999999999999E-5</c:v>
                </c:pt>
                <c:pt idx="36403">
                  <c:v>1.2E-5</c:v>
                </c:pt>
                <c:pt idx="36404">
                  <c:v>1.2E-5</c:v>
                </c:pt>
                <c:pt idx="36405">
                  <c:v>1.1E-5</c:v>
                </c:pt>
                <c:pt idx="36406">
                  <c:v>1.1E-5</c:v>
                </c:pt>
                <c:pt idx="36407">
                  <c:v>1.0000000000000001E-5</c:v>
                </c:pt>
                <c:pt idx="36408">
                  <c:v>1.0000000000000001E-5</c:v>
                </c:pt>
                <c:pt idx="36409">
                  <c:v>9.0000000000000002E-6</c:v>
                </c:pt>
                <c:pt idx="36410">
                  <c:v>9.0000000000000002E-6</c:v>
                </c:pt>
                <c:pt idx="36411">
                  <c:v>9.0000000000000002E-6</c:v>
                </c:pt>
                <c:pt idx="36412">
                  <c:v>7.9999999999999996E-6</c:v>
                </c:pt>
                <c:pt idx="36413">
                  <c:v>7.9999999999999996E-6</c:v>
                </c:pt>
                <c:pt idx="36414">
                  <c:v>6.9999999999999999E-6</c:v>
                </c:pt>
                <c:pt idx="36415">
                  <c:v>6.9999999999999999E-6</c:v>
                </c:pt>
                <c:pt idx="36416">
                  <c:v>6.9999999999999999E-6</c:v>
                </c:pt>
                <c:pt idx="36417">
                  <c:v>6.9999999999999999E-6</c:v>
                </c:pt>
                <c:pt idx="36418">
                  <c:v>6.0000000000000002E-6</c:v>
                </c:pt>
                <c:pt idx="36419">
                  <c:v>6.0000000000000002E-6</c:v>
                </c:pt>
                <c:pt idx="36420">
                  <c:v>6.0000000000000002E-6</c:v>
                </c:pt>
                <c:pt idx="36421">
                  <c:v>5.0000000000000004E-6</c:v>
                </c:pt>
                <c:pt idx="36422">
                  <c:v>5.0000000000000004E-6</c:v>
                </c:pt>
                <c:pt idx="36423">
                  <c:v>5.0000000000000004E-6</c:v>
                </c:pt>
                <c:pt idx="36424">
                  <c:v>5.0000000000000004E-6</c:v>
                </c:pt>
                <c:pt idx="36425">
                  <c:v>5.0000000000000004E-6</c:v>
                </c:pt>
                <c:pt idx="36426">
                  <c:v>5.0000000000000004E-6</c:v>
                </c:pt>
                <c:pt idx="36427">
                  <c:v>5.0000000000000004E-6</c:v>
                </c:pt>
                <c:pt idx="36428">
                  <c:v>5.0000000000000004E-6</c:v>
                </c:pt>
                <c:pt idx="36429">
                  <c:v>5.0000000000000004E-6</c:v>
                </c:pt>
                <c:pt idx="36430">
                  <c:v>5.0000000000000004E-6</c:v>
                </c:pt>
                <c:pt idx="36431">
                  <c:v>5.0000000000000004E-6</c:v>
                </c:pt>
                <c:pt idx="36432">
                  <c:v>5.0000000000000004E-6</c:v>
                </c:pt>
                <c:pt idx="36433">
                  <c:v>5.0000000000000004E-6</c:v>
                </c:pt>
                <c:pt idx="36434">
                  <c:v>5.0000000000000004E-6</c:v>
                </c:pt>
                <c:pt idx="36435">
                  <c:v>6.0000000000000002E-6</c:v>
                </c:pt>
                <c:pt idx="36436">
                  <c:v>6.0000000000000002E-6</c:v>
                </c:pt>
                <c:pt idx="36437">
                  <c:v>6.9999999999999999E-6</c:v>
                </c:pt>
                <c:pt idx="36438">
                  <c:v>6.9999999999999999E-6</c:v>
                </c:pt>
                <c:pt idx="36439">
                  <c:v>7.9999999999999996E-6</c:v>
                </c:pt>
                <c:pt idx="36440">
                  <c:v>7.9999999999999996E-6</c:v>
                </c:pt>
                <c:pt idx="36441">
                  <c:v>9.0000000000000002E-6</c:v>
                </c:pt>
                <c:pt idx="36442">
                  <c:v>9.0000000000000002E-6</c:v>
                </c:pt>
                <c:pt idx="36443">
                  <c:v>1.0000000000000001E-5</c:v>
                </c:pt>
                <c:pt idx="36444">
                  <c:v>1.1E-5</c:v>
                </c:pt>
                <c:pt idx="36445">
                  <c:v>1.1E-5</c:v>
                </c:pt>
                <c:pt idx="36446">
                  <c:v>1.2E-5</c:v>
                </c:pt>
                <c:pt idx="36447">
                  <c:v>1.2999999999999999E-5</c:v>
                </c:pt>
                <c:pt idx="36448">
                  <c:v>1.4E-5</c:v>
                </c:pt>
                <c:pt idx="36449">
                  <c:v>1.4E-5</c:v>
                </c:pt>
                <c:pt idx="36450">
                  <c:v>1.5E-5</c:v>
                </c:pt>
                <c:pt idx="36451">
                  <c:v>1.5999999999999999E-5</c:v>
                </c:pt>
                <c:pt idx="36452">
                  <c:v>1.7E-5</c:v>
                </c:pt>
                <c:pt idx="36453">
                  <c:v>1.7E-5</c:v>
                </c:pt>
                <c:pt idx="36454">
                  <c:v>1.8E-5</c:v>
                </c:pt>
                <c:pt idx="36455">
                  <c:v>1.9000000000000001E-5</c:v>
                </c:pt>
                <c:pt idx="36456">
                  <c:v>1.9000000000000001E-5</c:v>
                </c:pt>
                <c:pt idx="36457">
                  <c:v>2.0000000000000002E-5</c:v>
                </c:pt>
                <c:pt idx="36458">
                  <c:v>2.0000000000000002E-5</c:v>
                </c:pt>
                <c:pt idx="36459">
                  <c:v>2.0999999999999999E-5</c:v>
                </c:pt>
                <c:pt idx="36460">
                  <c:v>2.1999999999999999E-5</c:v>
                </c:pt>
                <c:pt idx="36461">
                  <c:v>2.1999999999999999E-5</c:v>
                </c:pt>
                <c:pt idx="36462">
                  <c:v>2.3E-5</c:v>
                </c:pt>
                <c:pt idx="36463">
                  <c:v>2.3E-5</c:v>
                </c:pt>
                <c:pt idx="36464">
                  <c:v>2.3E-5</c:v>
                </c:pt>
                <c:pt idx="36465">
                  <c:v>2.4000000000000001E-5</c:v>
                </c:pt>
                <c:pt idx="36466">
                  <c:v>2.4000000000000001E-5</c:v>
                </c:pt>
                <c:pt idx="36467">
                  <c:v>2.4000000000000001E-5</c:v>
                </c:pt>
                <c:pt idx="36468">
                  <c:v>2.4000000000000001E-5</c:v>
                </c:pt>
                <c:pt idx="36469">
                  <c:v>2.5000000000000001E-5</c:v>
                </c:pt>
                <c:pt idx="36470">
                  <c:v>2.5000000000000001E-5</c:v>
                </c:pt>
                <c:pt idx="36471">
                  <c:v>2.5000000000000001E-5</c:v>
                </c:pt>
                <c:pt idx="36472">
                  <c:v>2.5000000000000001E-5</c:v>
                </c:pt>
                <c:pt idx="36473">
                  <c:v>2.5000000000000001E-5</c:v>
                </c:pt>
                <c:pt idx="36474">
                  <c:v>2.5000000000000001E-5</c:v>
                </c:pt>
                <c:pt idx="36475">
                  <c:v>2.5000000000000001E-5</c:v>
                </c:pt>
                <c:pt idx="36476">
                  <c:v>2.4000000000000001E-5</c:v>
                </c:pt>
                <c:pt idx="36477">
                  <c:v>2.4000000000000001E-5</c:v>
                </c:pt>
                <c:pt idx="36478">
                  <c:v>2.4000000000000001E-5</c:v>
                </c:pt>
                <c:pt idx="36479">
                  <c:v>2.4000000000000001E-5</c:v>
                </c:pt>
                <c:pt idx="36480">
                  <c:v>2.3E-5</c:v>
                </c:pt>
                <c:pt idx="36481">
                  <c:v>2.3E-5</c:v>
                </c:pt>
                <c:pt idx="36482">
                  <c:v>2.3E-5</c:v>
                </c:pt>
                <c:pt idx="36483">
                  <c:v>2.1999999999999999E-5</c:v>
                </c:pt>
                <c:pt idx="36484">
                  <c:v>2.1999999999999999E-5</c:v>
                </c:pt>
                <c:pt idx="36485">
                  <c:v>2.0999999999999999E-5</c:v>
                </c:pt>
                <c:pt idx="36486">
                  <c:v>2.0999999999999999E-5</c:v>
                </c:pt>
                <c:pt idx="36487">
                  <c:v>2.0000000000000002E-5</c:v>
                </c:pt>
                <c:pt idx="36488">
                  <c:v>2.0000000000000002E-5</c:v>
                </c:pt>
                <c:pt idx="36489">
                  <c:v>1.9000000000000001E-5</c:v>
                </c:pt>
                <c:pt idx="36490">
                  <c:v>1.8E-5</c:v>
                </c:pt>
                <c:pt idx="36491">
                  <c:v>1.8E-5</c:v>
                </c:pt>
                <c:pt idx="36492">
                  <c:v>1.7E-5</c:v>
                </c:pt>
                <c:pt idx="36493">
                  <c:v>1.5999999999999999E-5</c:v>
                </c:pt>
                <c:pt idx="36494">
                  <c:v>1.5999999999999999E-5</c:v>
                </c:pt>
                <c:pt idx="36495">
                  <c:v>1.5E-5</c:v>
                </c:pt>
                <c:pt idx="36496">
                  <c:v>1.5E-5</c:v>
                </c:pt>
                <c:pt idx="36497">
                  <c:v>1.4E-5</c:v>
                </c:pt>
                <c:pt idx="36498">
                  <c:v>1.2999999999999999E-5</c:v>
                </c:pt>
                <c:pt idx="36499">
                  <c:v>1.2999999999999999E-5</c:v>
                </c:pt>
                <c:pt idx="36500">
                  <c:v>1.2E-5</c:v>
                </c:pt>
                <c:pt idx="36501">
                  <c:v>1.2E-5</c:v>
                </c:pt>
                <c:pt idx="36502">
                  <c:v>1.1E-5</c:v>
                </c:pt>
                <c:pt idx="36503">
                  <c:v>1.1E-5</c:v>
                </c:pt>
                <c:pt idx="36504">
                  <c:v>1.0000000000000001E-5</c:v>
                </c:pt>
                <c:pt idx="36505">
                  <c:v>1.0000000000000001E-5</c:v>
                </c:pt>
                <c:pt idx="36506">
                  <c:v>9.0000000000000002E-6</c:v>
                </c:pt>
                <c:pt idx="36507">
                  <c:v>9.0000000000000002E-6</c:v>
                </c:pt>
                <c:pt idx="36508">
                  <c:v>7.9999999999999996E-6</c:v>
                </c:pt>
                <c:pt idx="36509">
                  <c:v>7.9999999999999996E-6</c:v>
                </c:pt>
                <c:pt idx="36510">
                  <c:v>6.9999999999999999E-6</c:v>
                </c:pt>
                <c:pt idx="36511">
                  <c:v>6.9999999999999999E-6</c:v>
                </c:pt>
                <c:pt idx="36512">
                  <c:v>6.0000000000000002E-6</c:v>
                </c:pt>
                <c:pt idx="36513">
                  <c:v>6.0000000000000002E-6</c:v>
                </c:pt>
                <c:pt idx="36514">
                  <c:v>5.0000000000000004E-6</c:v>
                </c:pt>
                <c:pt idx="36515">
                  <c:v>5.0000000000000004E-6</c:v>
                </c:pt>
                <c:pt idx="36516">
                  <c:v>3.9999999999999998E-6</c:v>
                </c:pt>
                <c:pt idx="36517">
                  <c:v>3.9999999999999998E-6</c:v>
                </c:pt>
                <c:pt idx="36518">
                  <c:v>3.0000000000000001E-6</c:v>
                </c:pt>
                <c:pt idx="36519">
                  <c:v>3.0000000000000001E-6</c:v>
                </c:pt>
                <c:pt idx="36520">
                  <c:v>3.0000000000000001E-6</c:v>
                </c:pt>
                <c:pt idx="36521">
                  <c:v>3.0000000000000001E-6</c:v>
                </c:pt>
                <c:pt idx="36522">
                  <c:v>3.0000000000000001E-6</c:v>
                </c:pt>
                <c:pt idx="36523">
                  <c:v>3.9999999999999998E-6</c:v>
                </c:pt>
                <c:pt idx="36524">
                  <c:v>3.9999999999999998E-6</c:v>
                </c:pt>
                <c:pt idx="36525">
                  <c:v>5.0000000000000004E-6</c:v>
                </c:pt>
                <c:pt idx="36526">
                  <c:v>5.0000000000000004E-6</c:v>
                </c:pt>
                <c:pt idx="36527">
                  <c:v>6.0000000000000002E-6</c:v>
                </c:pt>
                <c:pt idx="36528">
                  <c:v>6.0000000000000002E-6</c:v>
                </c:pt>
                <c:pt idx="36529">
                  <c:v>6.9999999999999999E-6</c:v>
                </c:pt>
                <c:pt idx="36530">
                  <c:v>7.9999999999999996E-6</c:v>
                </c:pt>
                <c:pt idx="36531">
                  <c:v>7.9999999999999996E-6</c:v>
                </c:pt>
                <c:pt idx="36532">
                  <c:v>9.0000000000000002E-6</c:v>
                </c:pt>
                <c:pt idx="36533">
                  <c:v>9.0000000000000002E-6</c:v>
                </c:pt>
                <c:pt idx="36534">
                  <c:v>1.0000000000000001E-5</c:v>
                </c:pt>
                <c:pt idx="36535">
                  <c:v>1.1E-5</c:v>
                </c:pt>
                <c:pt idx="36536">
                  <c:v>1.1E-5</c:v>
                </c:pt>
                <c:pt idx="36537">
                  <c:v>1.2E-5</c:v>
                </c:pt>
                <c:pt idx="36538">
                  <c:v>1.2E-5</c:v>
                </c:pt>
                <c:pt idx="36539">
                  <c:v>1.2E-5</c:v>
                </c:pt>
                <c:pt idx="36540">
                  <c:v>1.2999999999999999E-5</c:v>
                </c:pt>
                <c:pt idx="36541">
                  <c:v>1.2999999999999999E-5</c:v>
                </c:pt>
                <c:pt idx="36542">
                  <c:v>1.2999999999999999E-5</c:v>
                </c:pt>
                <c:pt idx="36543">
                  <c:v>1.4E-5</c:v>
                </c:pt>
                <c:pt idx="36544">
                  <c:v>1.4E-5</c:v>
                </c:pt>
                <c:pt idx="36545">
                  <c:v>1.4E-5</c:v>
                </c:pt>
                <c:pt idx="36546">
                  <c:v>1.4E-5</c:v>
                </c:pt>
                <c:pt idx="36547">
                  <c:v>1.4E-5</c:v>
                </c:pt>
                <c:pt idx="36548">
                  <c:v>1.4E-5</c:v>
                </c:pt>
                <c:pt idx="36549">
                  <c:v>1.4E-5</c:v>
                </c:pt>
                <c:pt idx="36550">
                  <c:v>1.2999999999999999E-5</c:v>
                </c:pt>
                <c:pt idx="36551">
                  <c:v>1.2999999999999999E-5</c:v>
                </c:pt>
                <c:pt idx="36552">
                  <c:v>1.2999999999999999E-5</c:v>
                </c:pt>
                <c:pt idx="36553">
                  <c:v>1.2E-5</c:v>
                </c:pt>
                <c:pt idx="36554">
                  <c:v>1.2E-5</c:v>
                </c:pt>
                <c:pt idx="36555">
                  <c:v>1.2E-5</c:v>
                </c:pt>
                <c:pt idx="36556">
                  <c:v>1.1E-5</c:v>
                </c:pt>
                <c:pt idx="36557">
                  <c:v>1.1E-5</c:v>
                </c:pt>
                <c:pt idx="36558">
                  <c:v>1.0000000000000001E-5</c:v>
                </c:pt>
                <c:pt idx="36559">
                  <c:v>1.0000000000000001E-5</c:v>
                </c:pt>
                <c:pt idx="36560">
                  <c:v>9.0000000000000002E-6</c:v>
                </c:pt>
                <c:pt idx="36561">
                  <c:v>9.0000000000000002E-6</c:v>
                </c:pt>
                <c:pt idx="36562">
                  <c:v>9.0000000000000002E-6</c:v>
                </c:pt>
                <c:pt idx="36563">
                  <c:v>9.0000000000000002E-6</c:v>
                </c:pt>
                <c:pt idx="36564">
                  <c:v>9.0000000000000002E-6</c:v>
                </c:pt>
                <c:pt idx="36565">
                  <c:v>9.0000000000000002E-6</c:v>
                </c:pt>
                <c:pt idx="36566">
                  <c:v>9.0000000000000002E-6</c:v>
                </c:pt>
                <c:pt idx="36567">
                  <c:v>1.0000000000000001E-5</c:v>
                </c:pt>
                <c:pt idx="36568">
                  <c:v>1.0000000000000001E-5</c:v>
                </c:pt>
                <c:pt idx="36569">
                  <c:v>1.1E-5</c:v>
                </c:pt>
                <c:pt idx="36570">
                  <c:v>1.2E-5</c:v>
                </c:pt>
                <c:pt idx="36571">
                  <c:v>1.2E-5</c:v>
                </c:pt>
                <c:pt idx="36572">
                  <c:v>1.2999999999999999E-5</c:v>
                </c:pt>
                <c:pt idx="36573">
                  <c:v>1.4E-5</c:v>
                </c:pt>
                <c:pt idx="36574">
                  <c:v>1.5E-5</c:v>
                </c:pt>
                <c:pt idx="36575">
                  <c:v>1.5999999999999999E-5</c:v>
                </c:pt>
                <c:pt idx="36576">
                  <c:v>1.5999999999999999E-5</c:v>
                </c:pt>
                <c:pt idx="36577">
                  <c:v>1.7E-5</c:v>
                </c:pt>
                <c:pt idx="36578">
                  <c:v>1.8E-5</c:v>
                </c:pt>
                <c:pt idx="36579">
                  <c:v>1.9000000000000001E-5</c:v>
                </c:pt>
                <c:pt idx="36580">
                  <c:v>2.0000000000000002E-5</c:v>
                </c:pt>
                <c:pt idx="36581">
                  <c:v>2.0000000000000002E-5</c:v>
                </c:pt>
                <c:pt idx="36582">
                  <c:v>2.0999999999999999E-5</c:v>
                </c:pt>
                <c:pt idx="36583">
                  <c:v>2.1999999999999999E-5</c:v>
                </c:pt>
                <c:pt idx="36584">
                  <c:v>2.1999999999999999E-5</c:v>
                </c:pt>
                <c:pt idx="36585">
                  <c:v>2.3E-5</c:v>
                </c:pt>
                <c:pt idx="36586">
                  <c:v>2.3E-5</c:v>
                </c:pt>
                <c:pt idx="36587">
                  <c:v>2.4000000000000001E-5</c:v>
                </c:pt>
                <c:pt idx="36588">
                  <c:v>2.4000000000000001E-5</c:v>
                </c:pt>
                <c:pt idx="36589">
                  <c:v>2.4000000000000001E-5</c:v>
                </c:pt>
                <c:pt idx="36590">
                  <c:v>2.5000000000000001E-5</c:v>
                </c:pt>
                <c:pt idx="36591">
                  <c:v>2.5000000000000001E-5</c:v>
                </c:pt>
                <c:pt idx="36592">
                  <c:v>2.5000000000000001E-5</c:v>
                </c:pt>
                <c:pt idx="36593">
                  <c:v>2.5000000000000001E-5</c:v>
                </c:pt>
                <c:pt idx="36594">
                  <c:v>2.5000000000000001E-5</c:v>
                </c:pt>
                <c:pt idx="36595">
                  <c:v>2.5000000000000001E-5</c:v>
                </c:pt>
                <c:pt idx="36596">
                  <c:v>2.5000000000000001E-5</c:v>
                </c:pt>
                <c:pt idx="36597">
                  <c:v>2.4000000000000001E-5</c:v>
                </c:pt>
                <c:pt idx="36598">
                  <c:v>2.4000000000000001E-5</c:v>
                </c:pt>
                <c:pt idx="36599">
                  <c:v>2.4000000000000001E-5</c:v>
                </c:pt>
                <c:pt idx="36600">
                  <c:v>2.4000000000000001E-5</c:v>
                </c:pt>
                <c:pt idx="36601">
                  <c:v>2.3E-5</c:v>
                </c:pt>
                <c:pt idx="36602">
                  <c:v>2.3E-5</c:v>
                </c:pt>
                <c:pt idx="36603">
                  <c:v>2.1999999999999999E-5</c:v>
                </c:pt>
                <c:pt idx="36604">
                  <c:v>2.1999999999999999E-5</c:v>
                </c:pt>
                <c:pt idx="36605">
                  <c:v>2.0999999999999999E-5</c:v>
                </c:pt>
                <c:pt idx="36606">
                  <c:v>2.0999999999999999E-5</c:v>
                </c:pt>
                <c:pt idx="36607">
                  <c:v>2.0000000000000002E-5</c:v>
                </c:pt>
                <c:pt idx="36608">
                  <c:v>2.0000000000000002E-5</c:v>
                </c:pt>
                <c:pt idx="36609">
                  <c:v>1.9000000000000001E-5</c:v>
                </c:pt>
                <c:pt idx="36610">
                  <c:v>1.9000000000000001E-5</c:v>
                </c:pt>
                <c:pt idx="36611">
                  <c:v>1.8E-5</c:v>
                </c:pt>
                <c:pt idx="36612">
                  <c:v>1.8E-5</c:v>
                </c:pt>
                <c:pt idx="36613">
                  <c:v>1.7E-5</c:v>
                </c:pt>
                <c:pt idx="36614">
                  <c:v>1.7E-5</c:v>
                </c:pt>
                <c:pt idx="36615">
                  <c:v>1.7E-5</c:v>
                </c:pt>
                <c:pt idx="36616">
                  <c:v>1.5999999999999999E-5</c:v>
                </c:pt>
                <c:pt idx="36617">
                  <c:v>1.5999999999999999E-5</c:v>
                </c:pt>
                <c:pt idx="36618">
                  <c:v>1.5999999999999999E-5</c:v>
                </c:pt>
                <c:pt idx="36619">
                  <c:v>1.5999999999999999E-5</c:v>
                </c:pt>
                <c:pt idx="36620">
                  <c:v>1.5E-5</c:v>
                </c:pt>
                <c:pt idx="36621">
                  <c:v>1.5E-5</c:v>
                </c:pt>
                <c:pt idx="36622">
                  <c:v>1.5E-5</c:v>
                </c:pt>
                <c:pt idx="36623">
                  <c:v>1.5E-5</c:v>
                </c:pt>
                <c:pt idx="36624">
                  <c:v>1.5E-5</c:v>
                </c:pt>
                <c:pt idx="36625">
                  <c:v>1.5E-5</c:v>
                </c:pt>
                <c:pt idx="36626">
                  <c:v>1.5E-5</c:v>
                </c:pt>
                <c:pt idx="36627">
                  <c:v>1.5E-5</c:v>
                </c:pt>
                <c:pt idx="36628">
                  <c:v>1.5E-5</c:v>
                </c:pt>
                <c:pt idx="36629">
                  <c:v>1.5E-5</c:v>
                </c:pt>
                <c:pt idx="36630">
                  <c:v>1.5999999999999999E-5</c:v>
                </c:pt>
                <c:pt idx="36631">
                  <c:v>1.5999999999999999E-5</c:v>
                </c:pt>
                <c:pt idx="36632">
                  <c:v>1.5999999999999999E-5</c:v>
                </c:pt>
                <c:pt idx="36633">
                  <c:v>1.5999999999999999E-5</c:v>
                </c:pt>
                <c:pt idx="36634">
                  <c:v>1.7E-5</c:v>
                </c:pt>
                <c:pt idx="36635">
                  <c:v>1.7E-5</c:v>
                </c:pt>
                <c:pt idx="36636">
                  <c:v>1.7E-5</c:v>
                </c:pt>
                <c:pt idx="36637">
                  <c:v>1.8E-5</c:v>
                </c:pt>
                <c:pt idx="36638">
                  <c:v>1.8E-5</c:v>
                </c:pt>
                <c:pt idx="36639">
                  <c:v>1.8E-5</c:v>
                </c:pt>
                <c:pt idx="36640">
                  <c:v>1.9000000000000001E-5</c:v>
                </c:pt>
                <c:pt idx="36641">
                  <c:v>1.9000000000000001E-5</c:v>
                </c:pt>
                <c:pt idx="36642">
                  <c:v>2.0000000000000002E-5</c:v>
                </c:pt>
                <c:pt idx="36643">
                  <c:v>2.0000000000000002E-5</c:v>
                </c:pt>
                <c:pt idx="36644">
                  <c:v>2.0999999999999999E-5</c:v>
                </c:pt>
                <c:pt idx="36645">
                  <c:v>2.0999999999999999E-5</c:v>
                </c:pt>
                <c:pt idx="36646">
                  <c:v>2.1999999999999999E-5</c:v>
                </c:pt>
                <c:pt idx="36647">
                  <c:v>2.3E-5</c:v>
                </c:pt>
                <c:pt idx="36648">
                  <c:v>2.3E-5</c:v>
                </c:pt>
                <c:pt idx="36649">
                  <c:v>2.4000000000000001E-5</c:v>
                </c:pt>
                <c:pt idx="36650">
                  <c:v>2.4000000000000001E-5</c:v>
                </c:pt>
                <c:pt idx="36651">
                  <c:v>2.5000000000000001E-5</c:v>
                </c:pt>
                <c:pt idx="36652">
                  <c:v>2.5999999999999998E-5</c:v>
                </c:pt>
                <c:pt idx="36653">
                  <c:v>2.5999999999999998E-5</c:v>
                </c:pt>
                <c:pt idx="36654">
                  <c:v>2.6999999999999999E-5</c:v>
                </c:pt>
                <c:pt idx="36655">
                  <c:v>2.6999999999999999E-5</c:v>
                </c:pt>
                <c:pt idx="36656">
                  <c:v>2.8E-5</c:v>
                </c:pt>
                <c:pt idx="36657">
                  <c:v>2.8E-5</c:v>
                </c:pt>
                <c:pt idx="36658">
                  <c:v>2.9E-5</c:v>
                </c:pt>
                <c:pt idx="36659">
                  <c:v>2.9E-5</c:v>
                </c:pt>
                <c:pt idx="36660">
                  <c:v>3.0000000000000001E-5</c:v>
                </c:pt>
                <c:pt idx="36661">
                  <c:v>3.0000000000000001E-5</c:v>
                </c:pt>
                <c:pt idx="36662">
                  <c:v>3.0000000000000001E-5</c:v>
                </c:pt>
                <c:pt idx="36663">
                  <c:v>3.1000000000000001E-5</c:v>
                </c:pt>
                <c:pt idx="36664">
                  <c:v>3.1000000000000001E-5</c:v>
                </c:pt>
                <c:pt idx="36665">
                  <c:v>3.1000000000000001E-5</c:v>
                </c:pt>
                <c:pt idx="36666">
                  <c:v>3.1999999999999999E-5</c:v>
                </c:pt>
                <c:pt idx="36667">
                  <c:v>3.1999999999999999E-5</c:v>
                </c:pt>
                <c:pt idx="36668">
                  <c:v>3.1999999999999999E-5</c:v>
                </c:pt>
                <c:pt idx="36669">
                  <c:v>3.1999999999999999E-5</c:v>
                </c:pt>
                <c:pt idx="36670">
                  <c:v>3.1999999999999999E-5</c:v>
                </c:pt>
                <c:pt idx="36671">
                  <c:v>3.1999999999999999E-5</c:v>
                </c:pt>
                <c:pt idx="36672">
                  <c:v>3.1999999999999999E-5</c:v>
                </c:pt>
                <c:pt idx="36673">
                  <c:v>3.1999999999999999E-5</c:v>
                </c:pt>
                <c:pt idx="36674">
                  <c:v>3.1000000000000001E-5</c:v>
                </c:pt>
                <c:pt idx="36675">
                  <c:v>3.1000000000000001E-5</c:v>
                </c:pt>
                <c:pt idx="36676">
                  <c:v>3.1000000000000001E-5</c:v>
                </c:pt>
                <c:pt idx="36677">
                  <c:v>3.1000000000000001E-5</c:v>
                </c:pt>
                <c:pt idx="36678">
                  <c:v>3.0000000000000001E-5</c:v>
                </c:pt>
                <c:pt idx="36679">
                  <c:v>3.0000000000000001E-5</c:v>
                </c:pt>
                <c:pt idx="36680">
                  <c:v>2.9E-5</c:v>
                </c:pt>
                <c:pt idx="36681">
                  <c:v>2.9E-5</c:v>
                </c:pt>
                <c:pt idx="36682">
                  <c:v>2.8E-5</c:v>
                </c:pt>
                <c:pt idx="36683">
                  <c:v>2.8E-5</c:v>
                </c:pt>
                <c:pt idx="36684">
                  <c:v>2.6999999999999999E-5</c:v>
                </c:pt>
                <c:pt idx="36685">
                  <c:v>2.6999999999999999E-5</c:v>
                </c:pt>
                <c:pt idx="36686">
                  <c:v>2.5999999999999998E-5</c:v>
                </c:pt>
                <c:pt idx="36687">
                  <c:v>2.5000000000000001E-5</c:v>
                </c:pt>
                <c:pt idx="36688">
                  <c:v>2.5000000000000001E-5</c:v>
                </c:pt>
                <c:pt idx="36689">
                  <c:v>2.4000000000000001E-5</c:v>
                </c:pt>
                <c:pt idx="36690">
                  <c:v>2.3E-5</c:v>
                </c:pt>
                <c:pt idx="36691">
                  <c:v>2.3E-5</c:v>
                </c:pt>
                <c:pt idx="36692">
                  <c:v>2.1999999999999999E-5</c:v>
                </c:pt>
                <c:pt idx="36693">
                  <c:v>2.0999999999999999E-5</c:v>
                </c:pt>
                <c:pt idx="36694">
                  <c:v>2.0999999999999999E-5</c:v>
                </c:pt>
                <c:pt idx="36695">
                  <c:v>2.0000000000000002E-5</c:v>
                </c:pt>
                <c:pt idx="36696">
                  <c:v>1.9000000000000001E-5</c:v>
                </c:pt>
                <c:pt idx="36697">
                  <c:v>1.9000000000000001E-5</c:v>
                </c:pt>
                <c:pt idx="36698">
                  <c:v>1.8E-5</c:v>
                </c:pt>
                <c:pt idx="36699">
                  <c:v>1.8E-5</c:v>
                </c:pt>
                <c:pt idx="36700">
                  <c:v>1.7E-5</c:v>
                </c:pt>
                <c:pt idx="36701">
                  <c:v>1.7E-5</c:v>
                </c:pt>
                <c:pt idx="36702">
                  <c:v>1.5999999999999999E-5</c:v>
                </c:pt>
                <c:pt idx="36703">
                  <c:v>1.5999999999999999E-5</c:v>
                </c:pt>
                <c:pt idx="36704">
                  <c:v>1.5999999999999999E-5</c:v>
                </c:pt>
                <c:pt idx="36705">
                  <c:v>1.5E-5</c:v>
                </c:pt>
                <c:pt idx="36706">
                  <c:v>1.5E-5</c:v>
                </c:pt>
                <c:pt idx="36707">
                  <c:v>1.5E-5</c:v>
                </c:pt>
                <c:pt idx="36708">
                  <c:v>1.5E-5</c:v>
                </c:pt>
                <c:pt idx="36709">
                  <c:v>1.5E-5</c:v>
                </c:pt>
                <c:pt idx="36710">
                  <c:v>1.5E-5</c:v>
                </c:pt>
                <c:pt idx="36711">
                  <c:v>1.5E-5</c:v>
                </c:pt>
                <c:pt idx="36712">
                  <c:v>1.5E-5</c:v>
                </c:pt>
                <c:pt idx="36713">
                  <c:v>1.5E-5</c:v>
                </c:pt>
                <c:pt idx="36714">
                  <c:v>1.5999999999999999E-5</c:v>
                </c:pt>
                <c:pt idx="36715">
                  <c:v>1.5999999999999999E-5</c:v>
                </c:pt>
                <c:pt idx="36716">
                  <c:v>1.5999999999999999E-5</c:v>
                </c:pt>
                <c:pt idx="36717">
                  <c:v>1.5999999999999999E-5</c:v>
                </c:pt>
                <c:pt idx="36718">
                  <c:v>1.7E-5</c:v>
                </c:pt>
                <c:pt idx="36719">
                  <c:v>1.7E-5</c:v>
                </c:pt>
                <c:pt idx="36720">
                  <c:v>1.7E-5</c:v>
                </c:pt>
                <c:pt idx="36721">
                  <c:v>1.8E-5</c:v>
                </c:pt>
                <c:pt idx="36722">
                  <c:v>1.8E-5</c:v>
                </c:pt>
                <c:pt idx="36723">
                  <c:v>1.8E-5</c:v>
                </c:pt>
                <c:pt idx="36724">
                  <c:v>1.9000000000000001E-5</c:v>
                </c:pt>
                <c:pt idx="36725">
                  <c:v>1.9000000000000001E-5</c:v>
                </c:pt>
                <c:pt idx="36726">
                  <c:v>1.9000000000000001E-5</c:v>
                </c:pt>
                <c:pt idx="36727">
                  <c:v>2.0000000000000002E-5</c:v>
                </c:pt>
                <c:pt idx="36728">
                  <c:v>2.0000000000000002E-5</c:v>
                </c:pt>
                <c:pt idx="36729">
                  <c:v>2.0999999999999999E-5</c:v>
                </c:pt>
                <c:pt idx="36730">
                  <c:v>2.0999999999999999E-5</c:v>
                </c:pt>
                <c:pt idx="36731">
                  <c:v>2.0999999999999999E-5</c:v>
                </c:pt>
                <c:pt idx="36732">
                  <c:v>2.1999999999999999E-5</c:v>
                </c:pt>
                <c:pt idx="36733">
                  <c:v>2.1999999999999999E-5</c:v>
                </c:pt>
                <c:pt idx="36734">
                  <c:v>2.3E-5</c:v>
                </c:pt>
                <c:pt idx="36735">
                  <c:v>2.3E-5</c:v>
                </c:pt>
                <c:pt idx="36736">
                  <c:v>2.3E-5</c:v>
                </c:pt>
                <c:pt idx="36737">
                  <c:v>2.4000000000000001E-5</c:v>
                </c:pt>
                <c:pt idx="36738">
                  <c:v>2.4000000000000001E-5</c:v>
                </c:pt>
                <c:pt idx="36739">
                  <c:v>2.5000000000000001E-5</c:v>
                </c:pt>
                <c:pt idx="36740">
                  <c:v>2.5000000000000001E-5</c:v>
                </c:pt>
                <c:pt idx="36741">
                  <c:v>2.5999999999999998E-5</c:v>
                </c:pt>
                <c:pt idx="36742">
                  <c:v>2.5999999999999998E-5</c:v>
                </c:pt>
                <c:pt idx="36743">
                  <c:v>2.6999999999999999E-5</c:v>
                </c:pt>
                <c:pt idx="36744">
                  <c:v>2.6999999999999999E-5</c:v>
                </c:pt>
                <c:pt idx="36745">
                  <c:v>2.8E-5</c:v>
                </c:pt>
                <c:pt idx="36746">
                  <c:v>2.8E-5</c:v>
                </c:pt>
                <c:pt idx="36747">
                  <c:v>2.9E-5</c:v>
                </c:pt>
                <c:pt idx="36748">
                  <c:v>2.9E-5</c:v>
                </c:pt>
                <c:pt idx="36749">
                  <c:v>3.0000000000000001E-5</c:v>
                </c:pt>
                <c:pt idx="36750">
                  <c:v>3.1000000000000001E-5</c:v>
                </c:pt>
                <c:pt idx="36751">
                  <c:v>3.1000000000000001E-5</c:v>
                </c:pt>
                <c:pt idx="36752">
                  <c:v>3.1999999999999999E-5</c:v>
                </c:pt>
                <c:pt idx="36753">
                  <c:v>3.3000000000000003E-5</c:v>
                </c:pt>
                <c:pt idx="36754">
                  <c:v>3.3000000000000003E-5</c:v>
                </c:pt>
                <c:pt idx="36755">
                  <c:v>3.4E-5</c:v>
                </c:pt>
                <c:pt idx="36756">
                  <c:v>3.4999999999999997E-5</c:v>
                </c:pt>
                <c:pt idx="36757">
                  <c:v>3.4999999999999997E-5</c:v>
                </c:pt>
                <c:pt idx="36758">
                  <c:v>3.6000000000000001E-5</c:v>
                </c:pt>
                <c:pt idx="36759">
                  <c:v>3.6999999999999998E-5</c:v>
                </c:pt>
                <c:pt idx="36760">
                  <c:v>3.8000000000000002E-5</c:v>
                </c:pt>
                <c:pt idx="36761">
                  <c:v>3.8000000000000002E-5</c:v>
                </c:pt>
                <c:pt idx="36762">
                  <c:v>3.8999999999999999E-5</c:v>
                </c:pt>
                <c:pt idx="36763">
                  <c:v>4.0000000000000003E-5</c:v>
                </c:pt>
                <c:pt idx="36764">
                  <c:v>4.1E-5</c:v>
                </c:pt>
                <c:pt idx="36765">
                  <c:v>4.1999999999999998E-5</c:v>
                </c:pt>
                <c:pt idx="36766">
                  <c:v>4.3000000000000002E-5</c:v>
                </c:pt>
                <c:pt idx="36767">
                  <c:v>4.3000000000000002E-5</c:v>
                </c:pt>
                <c:pt idx="36768">
                  <c:v>4.3999999999999999E-5</c:v>
                </c:pt>
                <c:pt idx="36769">
                  <c:v>4.5000000000000003E-5</c:v>
                </c:pt>
                <c:pt idx="36770">
                  <c:v>4.6E-5</c:v>
                </c:pt>
                <c:pt idx="36771">
                  <c:v>4.6999999999999997E-5</c:v>
                </c:pt>
                <c:pt idx="36772">
                  <c:v>4.8000000000000001E-5</c:v>
                </c:pt>
                <c:pt idx="36773">
                  <c:v>4.8000000000000001E-5</c:v>
                </c:pt>
                <c:pt idx="36774">
                  <c:v>4.8999999999999998E-5</c:v>
                </c:pt>
                <c:pt idx="36775">
                  <c:v>5.0000000000000002E-5</c:v>
                </c:pt>
                <c:pt idx="36776">
                  <c:v>5.1E-5</c:v>
                </c:pt>
                <c:pt idx="36777">
                  <c:v>5.1999999999999997E-5</c:v>
                </c:pt>
                <c:pt idx="36778">
                  <c:v>5.1999999999999997E-5</c:v>
                </c:pt>
                <c:pt idx="36779">
                  <c:v>5.3000000000000001E-5</c:v>
                </c:pt>
                <c:pt idx="36780">
                  <c:v>5.3999999999999998E-5</c:v>
                </c:pt>
                <c:pt idx="36781">
                  <c:v>5.5000000000000002E-5</c:v>
                </c:pt>
                <c:pt idx="36782">
                  <c:v>5.5000000000000002E-5</c:v>
                </c:pt>
                <c:pt idx="36783">
                  <c:v>5.5999999999999999E-5</c:v>
                </c:pt>
                <c:pt idx="36784">
                  <c:v>5.5999999999999999E-5</c:v>
                </c:pt>
                <c:pt idx="36785">
                  <c:v>5.7000000000000003E-5</c:v>
                </c:pt>
                <c:pt idx="36786">
                  <c:v>5.8E-5</c:v>
                </c:pt>
                <c:pt idx="36787">
                  <c:v>5.8E-5</c:v>
                </c:pt>
                <c:pt idx="36788">
                  <c:v>5.8E-5</c:v>
                </c:pt>
                <c:pt idx="36789">
                  <c:v>5.8999999999999998E-5</c:v>
                </c:pt>
                <c:pt idx="36790">
                  <c:v>5.8999999999999998E-5</c:v>
                </c:pt>
                <c:pt idx="36791">
                  <c:v>6.0000000000000002E-5</c:v>
                </c:pt>
                <c:pt idx="36792">
                  <c:v>6.0000000000000002E-5</c:v>
                </c:pt>
                <c:pt idx="36793">
                  <c:v>6.0000000000000002E-5</c:v>
                </c:pt>
                <c:pt idx="36794">
                  <c:v>6.0000000000000002E-5</c:v>
                </c:pt>
                <c:pt idx="36795">
                  <c:v>6.0999999999999999E-5</c:v>
                </c:pt>
                <c:pt idx="36796">
                  <c:v>6.0999999999999999E-5</c:v>
                </c:pt>
                <c:pt idx="36797">
                  <c:v>6.0999999999999999E-5</c:v>
                </c:pt>
                <c:pt idx="36798">
                  <c:v>6.0999999999999999E-5</c:v>
                </c:pt>
                <c:pt idx="36799">
                  <c:v>6.0999999999999999E-5</c:v>
                </c:pt>
                <c:pt idx="36800">
                  <c:v>6.0999999999999999E-5</c:v>
                </c:pt>
                <c:pt idx="36801">
                  <c:v>6.0999999999999999E-5</c:v>
                </c:pt>
                <c:pt idx="36802">
                  <c:v>6.0999999999999999E-5</c:v>
                </c:pt>
                <c:pt idx="36803">
                  <c:v>6.0999999999999999E-5</c:v>
                </c:pt>
                <c:pt idx="36804">
                  <c:v>6.0999999999999999E-5</c:v>
                </c:pt>
                <c:pt idx="36805">
                  <c:v>6.0999999999999999E-5</c:v>
                </c:pt>
                <c:pt idx="36806">
                  <c:v>6.0999999999999999E-5</c:v>
                </c:pt>
                <c:pt idx="36807">
                  <c:v>6.0999999999999999E-5</c:v>
                </c:pt>
                <c:pt idx="36808">
                  <c:v>6.0999999999999999E-5</c:v>
                </c:pt>
                <c:pt idx="36809">
                  <c:v>6.0999999999999999E-5</c:v>
                </c:pt>
                <c:pt idx="36810">
                  <c:v>6.0999999999999999E-5</c:v>
                </c:pt>
                <c:pt idx="36811">
                  <c:v>6.0999999999999999E-5</c:v>
                </c:pt>
                <c:pt idx="36812">
                  <c:v>6.0999999999999999E-5</c:v>
                </c:pt>
                <c:pt idx="36813">
                  <c:v>6.0999999999999999E-5</c:v>
                </c:pt>
                <c:pt idx="36814">
                  <c:v>6.0999999999999999E-5</c:v>
                </c:pt>
                <c:pt idx="36815">
                  <c:v>6.0999999999999999E-5</c:v>
                </c:pt>
                <c:pt idx="36816">
                  <c:v>6.0999999999999999E-5</c:v>
                </c:pt>
                <c:pt idx="36817">
                  <c:v>6.0999999999999999E-5</c:v>
                </c:pt>
                <c:pt idx="36818">
                  <c:v>6.0999999999999999E-5</c:v>
                </c:pt>
                <c:pt idx="36819">
                  <c:v>6.0999999999999999E-5</c:v>
                </c:pt>
                <c:pt idx="36820">
                  <c:v>6.0999999999999999E-5</c:v>
                </c:pt>
                <c:pt idx="36821">
                  <c:v>6.0999999999999999E-5</c:v>
                </c:pt>
                <c:pt idx="36822">
                  <c:v>6.0999999999999999E-5</c:v>
                </c:pt>
                <c:pt idx="36823">
                  <c:v>6.0999999999999999E-5</c:v>
                </c:pt>
                <c:pt idx="36824">
                  <c:v>6.0999999999999999E-5</c:v>
                </c:pt>
                <c:pt idx="36825">
                  <c:v>6.0999999999999999E-5</c:v>
                </c:pt>
                <c:pt idx="36826">
                  <c:v>6.0999999999999999E-5</c:v>
                </c:pt>
                <c:pt idx="36827">
                  <c:v>6.0999999999999999E-5</c:v>
                </c:pt>
                <c:pt idx="36828">
                  <c:v>6.0999999999999999E-5</c:v>
                </c:pt>
                <c:pt idx="36829">
                  <c:v>6.0999999999999999E-5</c:v>
                </c:pt>
                <c:pt idx="36830">
                  <c:v>6.0999999999999999E-5</c:v>
                </c:pt>
                <c:pt idx="36831">
                  <c:v>6.0999999999999999E-5</c:v>
                </c:pt>
                <c:pt idx="36832">
                  <c:v>6.0999999999999999E-5</c:v>
                </c:pt>
                <c:pt idx="36833">
                  <c:v>6.0999999999999999E-5</c:v>
                </c:pt>
                <c:pt idx="36834">
                  <c:v>6.0999999999999999E-5</c:v>
                </c:pt>
                <c:pt idx="36835">
                  <c:v>6.0999999999999999E-5</c:v>
                </c:pt>
                <c:pt idx="36836">
                  <c:v>6.0999999999999999E-5</c:v>
                </c:pt>
                <c:pt idx="36837">
                  <c:v>6.0999999999999999E-5</c:v>
                </c:pt>
                <c:pt idx="36838">
                  <c:v>6.0999999999999999E-5</c:v>
                </c:pt>
                <c:pt idx="36839">
                  <c:v>6.0000000000000002E-5</c:v>
                </c:pt>
                <c:pt idx="36840">
                  <c:v>6.0000000000000002E-5</c:v>
                </c:pt>
                <c:pt idx="36841">
                  <c:v>5.8999999999999998E-5</c:v>
                </c:pt>
                <c:pt idx="36842">
                  <c:v>5.8999999999999998E-5</c:v>
                </c:pt>
                <c:pt idx="36843">
                  <c:v>5.8E-5</c:v>
                </c:pt>
                <c:pt idx="36844">
                  <c:v>5.7000000000000003E-5</c:v>
                </c:pt>
                <c:pt idx="36845">
                  <c:v>5.7000000000000003E-5</c:v>
                </c:pt>
                <c:pt idx="36846">
                  <c:v>5.5999999999999999E-5</c:v>
                </c:pt>
                <c:pt idx="36847">
                  <c:v>5.5000000000000002E-5</c:v>
                </c:pt>
                <c:pt idx="36848">
                  <c:v>5.3999999999999998E-5</c:v>
                </c:pt>
                <c:pt idx="36849">
                  <c:v>5.1999999999999997E-5</c:v>
                </c:pt>
                <c:pt idx="36850">
                  <c:v>5.1E-5</c:v>
                </c:pt>
                <c:pt idx="36851">
                  <c:v>5.0000000000000002E-5</c:v>
                </c:pt>
                <c:pt idx="36852">
                  <c:v>4.8000000000000001E-5</c:v>
                </c:pt>
                <c:pt idx="36853">
                  <c:v>4.6999999999999997E-5</c:v>
                </c:pt>
                <c:pt idx="36854">
                  <c:v>4.5000000000000003E-5</c:v>
                </c:pt>
                <c:pt idx="36855">
                  <c:v>4.3000000000000002E-5</c:v>
                </c:pt>
                <c:pt idx="36856">
                  <c:v>4.1999999999999998E-5</c:v>
                </c:pt>
                <c:pt idx="36857">
                  <c:v>4.0000000000000003E-5</c:v>
                </c:pt>
                <c:pt idx="36858">
                  <c:v>3.8000000000000002E-5</c:v>
                </c:pt>
                <c:pt idx="36859">
                  <c:v>3.6000000000000001E-5</c:v>
                </c:pt>
                <c:pt idx="36860">
                  <c:v>3.4E-5</c:v>
                </c:pt>
                <c:pt idx="36861">
                  <c:v>3.1000000000000001E-5</c:v>
                </c:pt>
                <c:pt idx="36862">
                  <c:v>2.9E-5</c:v>
                </c:pt>
                <c:pt idx="36863">
                  <c:v>2.6999999999999999E-5</c:v>
                </c:pt>
                <c:pt idx="36864">
                  <c:v>2.5000000000000001E-5</c:v>
                </c:pt>
                <c:pt idx="36865">
                  <c:v>2.1999999999999999E-5</c:v>
                </c:pt>
                <c:pt idx="36866">
                  <c:v>2.0000000000000002E-5</c:v>
                </c:pt>
                <c:pt idx="36867">
                  <c:v>1.8E-5</c:v>
                </c:pt>
                <c:pt idx="36868">
                  <c:v>1.5E-5</c:v>
                </c:pt>
                <c:pt idx="36869">
                  <c:v>1.2999999999999999E-5</c:v>
                </c:pt>
                <c:pt idx="36870">
                  <c:v>1.1E-5</c:v>
                </c:pt>
                <c:pt idx="36871">
                  <c:v>9.0000000000000002E-6</c:v>
                </c:pt>
                <c:pt idx="36872">
                  <c:v>6.9999999999999999E-6</c:v>
                </c:pt>
                <c:pt idx="36873">
                  <c:v>5.0000000000000004E-6</c:v>
                </c:pt>
                <c:pt idx="36874">
                  <c:v>5.0000000000000004E-6</c:v>
                </c:pt>
                <c:pt idx="36875">
                  <c:v>5.0000000000000004E-6</c:v>
                </c:pt>
                <c:pt idx="36876">
                  <c:v>6.9999999999999999E-6</c:v>
                </c:pt>
                <c:pt idx="36877">
                  <c:v>7.9999999999999996E-6</c:v>
                </c:pt>
                <c:pt idx="36878">
                  <c:v>1.0000000000000001E-5</c:v>
                </c:pt>
                <c:pt idx="36879">
                  <c:v>1.2E-5</c:v>
                </c:pt>
                <c:pt idx="36880">
                  <c:v>1.4E-5</c:v>
                </c:pt>
                <c:pt idx="36881">
                  <c:v>1.5999999999999999E-5</c:v>
                </c:pt>
                <c:pt idx="36882">
                  <c:v>1.8E-5</c:v>
                </c:pt>
                <c:pt idx="36883">
                  <c:v>2.0000000000000002E-5</c:v>
                </c:pt>
                <c:pt idx="36884">
                  <c:v>2.0999999999999999E-5</c:v>
                </c:pt>
                <c:pt idx="36885">
                  <c:v>2.3E-5</c:v>
                </c:pt>
                <c:pt idx="36886">
                  <c:v>2.5000000000000001E-5</c:v>
                </c:pt>
                <c:pt idx="36887">
                  <c:v>2.5999999999999998E-5</c:v>
                </c:pt>
                <c:pt idx="36888">
                  <c:v>2.6999999999999999E-5</c:v>
                </c:pt>
                <c:pt idx="36889">
                  <c:v>2.9E-5</c:v>
                </c:pt>
                <c:pt idx="36890">
                  <c:v>3.0000000000000001E-5</c:v>
                </c:pt>
                <c:pt idx="36891">
                  <c:v>3.1000000000000001E-5</c:v>
                </c:pt>
                <c:pt idx="36892">
                  <c:v>3.1999999999999999E-5</c:v>
                </c:pt>
                <c:pt idx="36893">
                  <c:v>3.3000000000000003E-5</c:v>
                </c:pt>
                <c:pt idx="36894">
                  <c:v>3.3000000000000003E-5</c:v>
                </c:pt>
                <c:pt idx="36895">
                  <c:v>3.4E-5</c:v>
                </c:pt>
                <c:pt idx="36896">
                  <c:v>3.4999999999999997E-5</c:v>
                </c:pt>
                <c:pt idx="36897">
                  <c:v>3.4999999999999997E-5</c:v>
                </c:pt>
                <c:pt idx="36898">
                  <c:v>3.4999999999999997E-5</c:v>
                </c:pt>
                <c:pt idx="36899">
                  <c:v>3.6000000000000001E-5</c:v>
                </c:pt>
                <c:pt idx="36900">
                  <c:v>3.6000000000000001E-5</c:v>
                </c:pt>
                <c:pt idx="36901">
                  <c:v>3.6000000000000001E-5</c:v>
                </c:pt>
                <c:pt idx="36902">
                  <c:v>3.6000000000000001E-5</c:v>
                </c:pt>
                <c:pt idx="36903">
                  <c:v>3.6000000000000001E-5</c:v>
                </c:pt>
                <c:pt idx="36904">
                  <c:v>3.4999999999999997E-5</c:v>
                </c:pt>
                <c:pt idx="36905">
                  <c:v>3.4999999999999997E-5</c:v>
                </c:pt>
                <c:pt idx="36906">
                  <c:v>3.4999999999999997E-5</c:v>
                </c:pt>
                <c:pt idx="36907">
                  <c:v>3.4999999999999997E-5</c:v>
                </c:pt>
                <c:pt idx="36908">
                  <c:v>3.4E-5</c:v>
                </c:pt>
                <c:pt idx="36909">
                  <c:v>3.4E-5</c:v>
                </c:pt>
                <c:pt idx="36910">
                  <c:v>3.3000000000000003E-5</c:v>
                </c:pt>
                <c:pt idx="36911">
                  <c:v>3.1999999999999999E-5</c:v>
                </c:pt>
                <c:pt idx="36912">
                  <c:v>3.1999999999999999E-5</c:v>
                </c:pt>
                <c:pt idx="36913">
                  <c:v>3.1000000000000001E-5</c:v>
                </c:pt>
                <c:pt idx="36914">
                  <c:v>3.0000000000000001E-5</c:v>
                </c:pt>
                <c:pt idx="36915">
                  <c:v>2.9E-5</c:v>
                </c:pt>
                <c:pt idx="36916">
                  <c:v>2.9E-5</c:v>
                </c:pt>
                <c:pt idx="36917">
                  <c:v>2.8E-5</c:v>
                </c:pt>
                <c:pt idx="36918">
                  <c:v>2.6999999999999999E-5</c:v>
                </c:pt>
                <c:pt idx="36919">
                  <c:v>2.5999999999999998E-5</c:v>
                </c:pt>
                <c:pt idx="36920">
                  <c:v>2.5000000000000001E-5</c:v>
                </c:pt>
                <c:pt idx="36921">
                  <c:v>2.4000000000000001E-5</c:v>
                </c:pt>
                <c:pt idx="36922">
                  <c:v>2.3E-5</c:v>
                </c:pt>
                <c:pt idx="36923">
                  <c:v>2.1999999999999999E-5</c:v>
                </c:pt>
                <c:pt idx="36924">
                  <c:v>2.0999999999999999E-5</c:v>
                </c:pt>
                <c:pt idx="36925">
                  <c:v>2.0000000000000002E-5</c:v>
                </c:pt>
                <c:pt idx="36926">
                  <c:v>2.0000000000000002E-5</c:v>
                </c:pt>
                <c:pt idx="36927">
                  <c:v>1.9000000000000001E-5</c:v>
                </c:pt>
                <c:pt idx="36928">
                  <c:v>1.8E-5</c:v>
                </c:pt>
                <c:pt idx="36929">
                  <c:v>1.7E-5</c:v>
                </c:pt>
                <c:pt idx="36930">
                  <c:v>1.5999999999999999E-5</c:v>
                </c:pt>
                <c:pt idx="36931">
                  <c:v>1.5E-5</c:v>
                </c:pt>
                <c:pt idx="36932">
                  <c:v>1.5E-5</c:v>
                </c:pt>
                <c:pt idx="36933">
                  <c:v>1.4E-5</c:v>
                </c:pt>
                <c:pt idx="36934">
                  <c:v>1.2999999999999999E-5</c:v>
                </c:pt>
                <c:pt idx="36935">
                  <c:v>1.2999999999999999E-5</c:v>
                </c:pt>
                <c:pt idx="36936">
                  <c:v>1.2E-5</c:v>
                </c:pt>
                <c:pt idx="36937">
                  <c:v>1.2E-5</c:v>
                </c:pt>
                <c:pt idx="36938">
                  <c:v>1.2E-5</c:v>
                </c:pt>
                <c:pt idx="36939">
                  <c:v>1.2E-5</c:v>
                </c:pt>
                <c:pt idx="36940">
                  <c:v>1.1E-5</c:v>
                </c:pt>
                <c:pt idx="36941">
                  <c:v>1.1E-5</c:v>
                </c:pt>
                <c:pt idx="36942">
                  <c:v>1.2E-5</c:v>
                </c:pt>
                <c:pt idx="36943">
                  <c:v>1.2E-5</c:v>
                </c:pt>
                <c:pt idx="36944">
                  <c:v>1.2E-5</c:v>
                </c:pt>
                <c:pt idx="36945">
                  <c:v>1.2E-5</c:v>
                </c:pt>
                <c:pt idx="36946">
                  <c:v>1.2999999999999999E-5</c:v>
                </c:pt>
                <c:pt idx="36947">
                  <c:v>1.2999999999999999E-5</c:v>
                </c:pt>
                <c:pt idx="36948">
                  <c:v>1.4E-5</c:v>
                </c:pt>
                <c:pt idx="36949">
                  <c:v>1.4E-5</c:v>
                </c:pt>
                <c:pt idx="36950">
                  <c:v>1.4E-5</c:v>
                </c:pt>
                <c:pt idx="36951">
                  <c:v>1.5E-5</c:v>
                </c:pt>
                <c:pt idx="36952">
                  <c:v>1.5E-5</c:v>
                </c:pt>
                <c:pt idx="36953">
                  <c:v>1.5999999999999999E-5</c:v>
                </c:pt>
                <c:pt idx="36954">
                  <c:v>1.5999999999999999E-5</c:v>
                </c:pt>
                <c:pt idx="36955">
                  <c:v>1.7E-5</c:v>
                </c:pt>
                <c:pt idx="36956">
                  <c:v>1.7E-5</c:v>
                </c:pt>
                <c:pt idx="36957">
                  <c:v>1.7E-5</c:v>
                </c:pt>
                <c:pt idx="36958">
                  <c:v>1.8E-5</c:v>
                </c:pt>
                <c:pt idx="36959">
                  <c:v>1.8E-5</c:v>
                </c:pt>
                <c:pt idx="36960">
                  <c:v>1.8E-5</c:v>
                </c:pt>
                <c:pt idx="36961">
                  <c:v>1.8E-5</c:v>
                </c:pt>
                <c:pt idx="36962">
                  <c:v>1.9000000000000001E-5</c:v>
                </c:pt>
                <c:pt idx="36963">
                  <c:v>1.9000000000000001E-5</c:v>
                </c:pt>
                <c:pt idx="36964">
                  <c:v>1.9000000000000001E-5</c:v>
                </c:pt>
                <c:pt idx="36965">
                  <c:v>1.9000000000000001E-5</c:v>
                </c:pt>
                <c:pt idx="36966">
                  <c:v>1.9000000000000001E-5</c:v>
                </c:pt>
                <c:pt idx="36967">
                  <c:v>1.9000000000000001E-5</c:v>
                </c:pt>
                <c:pt idx="36968">
                  <c:v>1.9000000000000001E-5</c:v>
                </c:pt>
                <c:pt idx="36969">
                  <c:v>1.9000000000000001E-5</c:v>
                </c:pt>
                <c:pt idx="36970">
                  <c:v>1.9000000000000001E-5</c:v>
                </c:pt>
                <c:pt idx="36971">
                  <c:v>1.9000000000000001E-5</c:v>
                </c:pt>
                <c:pt idx="36972">
                  <c:v>1.9000000000000001E-5</c:v>
                </c:pt>
                <c:pt idx="36973">
                  <c:v>1.9000000000000001E-5</c:v>
                </c:pt>
                <c:pt idx="36974">
                  <c:v>1.9000000000000001E-5</c:v>
                </c:pt>
                <c:pt idx="36975">
                  <c:v>1.8E-5</c:v>
                </c:pt>
                <c:pt idx="36976">
                  <c:v>1.8E-5</c:v>
                </c:pt>
                <c:pt idx="36977">
                  <c:v>1.8E-5</c:v>
                </c:pt>
                <c:pt idx="36978">
                  <c:v>1.8E-5</c:v>
                </c:pt>
                <c:pt idx="36979">
                  <c:v>1.7E-5</c:v>
                </c:pt>
                <c:pt idx="36980">
                  <c:v>1.7E-5</c:v>
                </c:pt>
                <c:pt idx="36981">
                  <c:v>1.7E-5</c:v>
                </c:pt>
                <c:pt idx="36982">
                  <c:v>1.5999999999999999E-5</c:v>
                </c:pt>
                <c:pt idx="36983">
                  <c:v>1.5999999999999999E-5</c:v>
                </c:pt>
                <c:pt idx="36984">
                  <c:v>1.5E-5</c:v>
                </c:pt>
                <c:pt idx="36985">
                  <c:v>1.5E-5</c:v>
                </c:pt>
                <c:pt idx="36986">
                  <c:v>1.5E-5</c:v>
                </c:pt>
                <c:pt idx="36987">
                  <c:v>1.4E-5</c:v>
                </c:pt>
                <c:pt idx="36988">
                  <c:v>1.4E-5</c:v>
                </c:pt>
                <c:pt idx="36989">
                  <c:v>1.2999999999999999E-5</c:v>
                </c:pt>
                <c:pt idx="36990">
                  <c:v>1.2999999999999999E-5</c:v>
                </c:pt>
                <c:pt idx="36991">
                  <c:v>1.2999999999999999E-5</c:v>
                </c:pt>
                <c:pt idx="36992">
                  <c:v>1.2E-5</c:v>
                </c:pt>
                <c:pt idx="36993">
                  <c:v>1.2E-5</c:v>
                </c:pt>
                <c:pt idx="36994">
                  <c:v>1.2E-5</c:v>
                </c:pt>
                <c:pt idx="36995">
                  <c:v>1.2E-5</c:v>
                </c:pt>
                <c:pt idx="36996">
                  <c:v>1.2E-5</c:v>
                </c:pt>
                <c:pt idx="36997">
                  <c:v>1.2E-5</c:v>
                </c:pt>
                <c:pt idx="36998">
                  <c:v>1.2E-5</c:v>
                </c:pt>
                <c:pt idx="36999">
                  <c:v>1.2E-5</c:v>
                </c:pt>
                <c:pt idx="37000">
                  <c:v>1.2E-5</c:v>
                </c:pt>
                <c:pt idx="37001">
                  <c:v>1.2E-5</c:v>
                </c:pt>
                <c:pt idx="37002">
                  <c:v>1.2999999999999999E-5</c:v>
                </c:pt>
                <c:pt idx="37003">
                  <c:v>1.2999999999999999E-5</c:v>
                </c:pt>
                <c:pt idx="37004">
                  <c:v>1.4E-5</c:v>
                </c:pt>
                <c:pt idx="37005">
                  <c:v>1.4E-5</c:v>
                </c:pt>
                <c:pt idx="37006">
                  <c:v>1.5E-5</c:v>
                </c:pt>
                <c:pt idx="37007">
                  <c:v>1.5E-5</c:v>
                </c:pt>
                <c:pt idx="37008">
                  <c:v>1.5999999999999999E-5</c:v>
                </c:pt>
                <c:pt idx="37009">
                  <c:v>1.7E-5</c:v>
                </c:pt>
                <c:pt idx="37010">
                  <c:v>1.7E-5</c:v>
                </c:pt>
                <c:pt idx="37011">
                  <c:v>1.8E-5</c:v>
                </c:pt>
                <c:pt idx="37012">
                  <c:v>1.9000000000000001E-5</c:v>
                </c:pt>
                <c:pt idx="37013">
                  <c:v>2.0000000000000002E-5</c:v>
                </c:pt>
                <c:pt idx="37014">
                  <c:v>2.0000000000000002E-5</c:v>
                </c:pt>
                <c:pt idx="37015">
                  <c:v>2.0999999999999999E-5</c:v>
                </c:pt>
                <c:pt idx="37016">
                  <c:v>2.1999999999999999E-5</c:v>
                </c:pt>
                <c:pt idx="37017">
                  <c:v>2.3E-5</c:v>
                </c:pt>
                <c:pt idx="37018">
                  <c:v>2.3E-5</c:v>
                </c:pt>
                <c:pt idx="37019">
                  <c:v>2.4000000000000001E-5</c:v>
                </c:pt>
                <c:pt idx="37020">
                  <c:v>2.5000000000000001E-5</c:v>
                </c:pt>
                <c:pt idx="37021">
                  <c:v>2.5999999999999998E-5</c:v>
                </c:pt>
                <c:pt idx="37022">
                  <c:v>2.5999999999999998E-5</c:v>
                </c:pt>
                <c:pt idx="37023">
                  <c:v>2.6999999999999999E-5</c:v>
                </c:pt>
                <c:pt idx="37024">
                  <c:v>2.8E-5</c:v>
                </c:pt>
                <c:pt idx="37025">
                  <c:v>2.8E-5</c:v>
                </c:pt>
                <c:pt idx="37026">
                  <c:v>2.9E-5</c:v>
                </c:pt>
                <c:pt idx="37027">
                  <c:v>2.9E-5</c:v>
                </c:pt>
                <c:pt idx="37028">
                  <c:v>3.0000000000000001E-5</c:v>
                </c:pt>
                <c:pt idx="37029">
                  <c:v>3.0000000000000001E-5</c:v>
                </c:pt>
                <c:pt idx="37030">
                  <c:v>3.1000000000000001E-5</c:v>
                </c:pt>
                <c:pt idx="37031">
                  <c:v>3.1999999999999999E-5</c:v>
                </c:pt>
                <c:pt idx="37032">
                  <c:v>3.1999999999999999E-5</c:v>
                </c:pt>
                <c:pt idx="37033">
                  <c:v>3.3000000000000003E-5</c:v>
                </c:pt>
                <c:pt idx="37034">
                  <c:v>3.3000000000000003E-5</c:v>
                </c:pt>
                <c:pt idx="37035">
                  <c:v>3.4E-5</c:v>
                </c:pt>
                <c:pt idx="37036">
                  <c:v>3.4E-5</c:v>
                </c:pt>
                <c:pt idx="37037">
                  <c:v>3.4999999999999997E-5</c:v>
                </c:pt>
                <c:pt idx="37038">
                  <c:v>3.4999999999999997E-5</c:v>
                </c:pt>
                <c:pt idx="37039">
                  <c:v>3.4999999999999997E-5</c:v>
                </c:pt>
                <c:pt idx="37040">
                  <c:v>3.6000000000000001E-5</c:v>
                </c:pt>
                <c:pt idx="37041">
                  <c:v>3.6000000000000001E-5</c:v>
                </c:pt>
                <c:pt idx="37042">
                  <c:v>3.6999999999999998E-5</c:v>
                </c:pt>
                <c:pt idx="37043">
                  <c:v>3.6999999999999998E-5</c:v>
                </c:pt>
                <c:pt idx="37044">
                  <c:v>3.6999999999999998E-5</c:v>
                </c:pt>
                <c:pt idx="37045">
                  <c:v>3.8000000000000002E-5</c:v>
                </c:pt>
                <c:pt idx="37046">
                  <c:v>3.8000000000000002E-5</c:v>
                </c:pt>
                <c:pt idx="37047">
                  <c:v>3.8000000000000002E-5</c:v>
                </c:pt>
                <c:pt idx="37048">
                  <c:v>3.8000000000000002E-5</c:v>
                </c:pt>
                <c:pt idx="37049">
                  <c:v>3.8999999999999999E-5</c:v>
                </c:pt>
                <c:pt idx="37050">
                  <c:v>3.8999999999999999E-5</c:v>
                </c:pt>
                <c:pt idx="37051">
                  <c:v>3.8999999999999999E-5</c:v>
                </c:pt>
                <c:pt idx="37052">
                  <c:v>3.8999999999999999E-5</c:v>
                </c:pt>
                <c:pt idx="37053">
                  <c:v>3.8999999999999999E-5</c:v>
                </c:pt>
                <c:pt idx="37054">
                  <c:v>3.8999999999999999E-5</c:v>
                </c:pt>
                <c:pt idx="37055">
                  <c:v>3.8999999999999999E-5</c:v>
                </c:pt>
                <c:pt idx="37056">
                  <c:v>3.8999999999999999E-5</c:v>
                </c:pt>
                <c:pt idx="37057">
                  <c:v>3.8999999999999999E-5</c:v>
                </c:pt>
                <c:pt idx="37058">
                  <c:v>3.8999999999999999E-5</c:v>
                </c:pt>
                <c:pt idx="37059">
                  <c:v>3.8999999999999999E-5</c:v>
                </c:pt>
                <c:pt idx="37060">
                  <c:v>3.8999999999999999E-5</c:v>
                </c:pt>
                <c:pt idx="37061">
                  <c:v>3.8000000000000002E-5</c:v>
                </c:pt>
                <c:pt idx="37062">
                  <c:v>3.8000000000000002E-5</c:v>
                </c:pt>
                <c:pt idx="37063">
                  <c:v>3.8000000000000002E-5</c:v>
                </c:pt>
                <c:pt idx="37064">
                  <c:v>3.6999999999999998E-5</c:v>
                </c:pt>
                <c:pt idx="37065">
                  <c:v>3.6999999999999998E-5</c:v>
                </c:pt>
                <c:pt idx="37066">
                  <c:v>3.6000000000000001E-5</c:v>
                </c:pt>
                <c:pt idx="37067">
                  <c:v>3.4999999999999997E-5</c:v>
                </c:pt>
                <c:pt idx="37068">
                  <c:v>3.4999999999999997E-5</c:v>
                </c:pt>
                <c:pt idx="37069">
                  <c:v>3.4E-5</c:v>
                </c:pt>
                <c:pt idx="37070">
                  <c:v>3.3000000000000003E-5</c:v>
                </c:pt>
                <c:pt idx="37071">
                  <c:v>3.1999999999999999E-5</c:v>
                </c:pt>
                <c:pt idx="37072">
                  <c:v>3.1000000000000001E-5</c:v>
                </c:pt>
                <c:pt idx="37073">
                  <c:v>3.0000000000000001E-5</c:v>
                </c:pt>
                <c:pt idx="37074">
                  <c:v>2.9E-5</c:v>
                </c:pt>
                <c:pt idx="37075">
                  <c:v>2.6999999999999999E-5</c:v>
                </c:pt>
                <c:pt idx="37076">
                  <c:v>2.5999999999999998E-5</c:v>
                </c:pt>
                <c:pt idx="37077">
                  <c:v>2.5000000000000001E-5</c:v>
                </c:pt>
                <c:pt idx="37078">
                  <c:v>2.3E-5</c:v>
                </c:pt>
                <c:pt idx="37079">
                  <c:v>2.1999999999999999E-5</c:v>
                </c:pt>
                <c:pt idx="37080">
                  <c:v>2.0000000000000002E-5</c:v>
                </c:pt>
                <c:pt idx="37081">
                  <c:v>1.9000000000000001E-5</c:v>
                </c:pt>
                <c:pt idx="37082">
                  <c:v>1.7E-5</c:v>
                </c:pt>
                <c:pt idx="37083">
                  <c:v>1.5E-5</c:v>
                </c:pt>
                <c:pt idx="37084">
                  <c:v>1.4E-5</c:v>
                </c:pt>
                <c:pt idx="37085">
                  <c:v>1.2E-5</c:v>
                </c:pt>
                <c:pt idx="37086">
                  <c:v>1.0000000000000001E-5</c:v>
                </c:pt>
                <c:pt idx="37087">
                  <c:v>7.9999999999999996E-6</c:v>
                </c:pt>
                <c:pt idx="37088">
                  <c:v>6.9999999999999999E-6</c:v>
                </c:pt>
                <c:pt idx="37089">
                  <c:v>5.0000000000000004E-6</c:v>
                </c:pt>
                <c:pt idx="37090">
                  <c:v>3.9999999999999998E-6</c:v>
                </c:pt>
                <c:pt idx="37091">
                  <c:v>3.0000000000000001E-6</c:v>
                </c:pt>
                <c:pt idx="37092">
                  <c:v>3.9999999999999998E-6</c:v>
                </c:pt>
                <c:pt idx="37093">
                  <c:v>5.0000000000000004E-6</c:v>
                </c:pt>
                <c:pt idx="37094">
                  <c:v>6.0000000000000002E-6</c:v>
                </c:pt>
                <c:pt idx="37095">
                  <c:v>7.9999999999999996E-6</c:v>
                </c:pt>
                <c:pt idx="37096">
                  <c:v>9.0000000000000002E-6</c:v>
                </c:pt>
                <c:pt idx="37097">
                  <c:v>1.1E-5</c:v>
                </c:pt>
                <c:pt idx="37098">
                  <c:v>1.2E-5</c:v>
                </c:pt>
                <c:pt idx="37099">
                  <c:v>1.4E-5</c:v>
                </c:pt>
                <c:pt idx="37100">
                  <c:v>1.5999999999999999E-5</c:v>
                </c:pt>
                <c:pt idx="37101">
                  <c:v>1.7E-5</c:v>
                </c:pt>
                <c:pt idx="37102">
                  <c:v>1.8E-5</c:v>
                </c:pt>
                <c:pt idx="37103">
                  <c:v>2.0000000000000002E-5</c:v>
                </c:pt>
                <c:pt idx="37104">
                  <c:v>2.0999999999999999E-5</c:v>
                </c:pt>
                <c:pt idx="37105">
                  <c:v>2.1999999999999999E-5</c:v>
                </c:pt>
                <c:pt idx="37106">
                  <c:v>2.3E-5</c:v>
                </c:pt>
                <c:pt idx="37107">
                  <c:v>2.4000000000000001E-5</c:v>
                </c:pt>
                <c:pt idx="37108">
                  <c:v>2.5000000000000001E-5</c:v>
                </c:pt>
                <c:pt idx="37109">
                  <c:v>2.5000000000000001E-5</c:v>
                </c:pt>
                <c:pt idx="37110">
                  <c:v>2.5999999999999998E-5</c:v>
                </c:pt>
                <c:pt idx="37111">
                  <c:v>2.6999999999999999E-5</c:v>
                </c:pt>
                <c:pt idx="37112">
                  <c:v>2.6999999999999999E-5</c:v>
                </c:pt>
                <c:pt idx="37113">
                  <c:v>2.6999999999999999E-5</c:v>
                </c:pt>
                <c:pt idx="37114">
                  <c:v>2.8E-5</c:v>
                </c:pt>
                <c:pt idx="37115">
                  <c:v>2.8E-5</c:v>
                </c:pt>
                <c:pt idx="37116">
                  <c:v>2.8E-5</c:v>
                </c:pt>
                <c:pt idx="37117">
                  <c:v>2.8E-5</c:v>
                </c:pt>
                <c:pt idx="37118">
                  <c:v>2.8E-5</c:v>
                </c:pt>
                <c:pt idx="37119">
                  <c:v>2.8E-5</c:v>
                </c:pt>
                <c:pt idx="37120">
                  <c:v>2.8E-5</c:v>
                </c:pt>
                <c:pt idx="37121">
                  <c:v>2.8E-5</c:v>
                </c:pt>
                <c:pt idx="37122">
                  <c:v>2.8E-5</c:v>
                </c:pt>
                <c:pt idx="37123">
                  <c:v>2.8E-5</c:v>
                </c:pt>
                <c:pt idx="37124">
                  <c:v>2.8E-5</c:v>
                </c:pt>
                <c:pt idx="37125">
                  <c:v>2.8E-5</c:v>
                </c:pt>
                <c:pt idx="37126">
                  <c:v>2.8E-5</c:v>
                </c:pt>
                <c:pt idx="37127">
                  <c:v>2.8E-5</c:v>
                </c:pt>
                <c:pt idx="37128">
                  <c:v>2.8E-5</c:v>
                </c:pt>
                <c:pt idx="37129">
                  <c:v>2.8E-5</c:v>
                </c:pt>
                <c:pt idx="37130">
                  <c:v>2.8E-5</c:v>
                </c:pt>
                <c:pt idx="37131">
                  <c:v>2.9E-5</c:v>
                </c:pt>
                <c:pt idx="37132">
                  <c:v>2.9E-5</c:v>
                </c:pt>
                <c:pt idx="37133">
                  <c:v>3.0000000000000001E-5</c:v>
                </c:pt>
                <c:pt idx="37134">
                  <c:v>3.1000000000000001E-5</c:v>
                </c:pt>
                <c:pt idx="37135">
                  <c:v>3.1000000000000001E-5</c:v>
                </c:pt>
                <c:pt idx="37136">
                  <c:v>3.1999999999999999E-5</c:v>
                </c:pt>
                <c:pt idx="37137">
                  <c:v>3.4E-5</c:v>
                </c:pt>
                <c:pt idx="37138">
                  <c:v>3.4999999999999997E-5</c:v>
                </c:pt>
                <c:pt idx="37139">
                  <c:v>3.6000000000000001E-5</c:v>
                </c:pt>
                <c:pt idx="37140">
                  <c:v>3.6999999999999998E-5</c:v>
                </c:pt>
                <c:pt idx="37141">
                  <c:v>3.8000000000000002E-5</c:v>
                </c:pt>
                <c:pt idx="37142">
                  <c:v>4.0000000000000003E-5</c:v>
                </c:pt>
                <c:pt idx="37143">
                  <c:v>4.1E-5</c:v>
                </c:pt>
                <c:pt idx="37144">
                  <c:v>4.3000000000000002E-5</c:v>
                </c:pt>
                <c:pt idx="37145">
                  <c:v>4.3999999999999999E-5</c:v>
                </c:pt>
                <c:pt idx="37146">
                  <c:v>4.5000000000000003E-5</c:v>
                </c:pt>
                <c:pt idx="37147">
                  <c:v>4.6999999999999997E-5</c:v>
                </c:pt>
                <c:pt idx="37148">
                  <c:v>4.8000000000000001E-5</c:v>
                </c:pt>
                <c:pt idx="37149">
                  <c:v>4.8999999999999998E-5</c:v>
                </c:pt>
                <c:pt idx="37150">
                  <c:v>5.1E-5</c:v>
                </c:pt>
                <c:pt idx="37151">
                  <c:v>5.1999999999999997E-5</c:v>
                </c:pt>
                <c:pt idx="37152">
                  <c:v>5.3000000000000001E-5</c:v>
                </c:pt>
                <c:pt idx="37153">
                  <c:v>5.3999999999999998E-5</c:v>
                </c:pt>
                <c:pt idx="37154">
                  <c:v>5.5000000000000002E-5</c:v>
                </c:pt>
                <c:pt idx="37155">
                  <c:v>5.5999999999999999E-5</c:v>
                </c:pt>
                <c:pt idx="37156">
                  <c:v>5.7000000000000003E-5</c:v>
                </c:pt>
                <c:pt idx="37157">
                  <c:v>5.7000000000000003E-5</c:v>
                </c:pt>
                <c:pt idx="37158">
                  <c:v>5.8E-5</c:v>
                </c:pt>
                <c:pt idx="37159">
                  <c:v>5.8E-5</c:v>
                </c:pt>
                <c:pt idx="37160">
                  <c:v>5.8999999999999998E-5</c:v>
                </c:pt>
                <c:pt idx="37161">
                  <c:v>5.8999999999999998E-5</c:v>
                </c:pt>
                <c:pt idx="37162">
                  <c:v>5.8999999999999998E-5</c:v>
                </c:pt>
                <c:pt idx="37163">
                  <c:v>5.8999999999999998E-5</c:v>
                </c:pt>
                <c:pt idx="37164">
                  <c:v>5.8999999999999998E-5</c:v>
                </c:pt>
                <c:pt idx="37165">
                  <c:v>5.8999999999999998E-5</c:v>
                </c:pt>
                <c:pt idx="37166">
                  <c:v>5.8999999999999998E-5</c:v>
                </c:pt>
                <c:pt idx="37167">
                  <c:v>5.8E-5</c:v>
                </c:pt>
                <c:pt idx="37168">
                  <c:v>5.8E-5</c:v>
                </c:pt>
                <c:pt idx="37169">
                  <c:v>5.7000000000000003E-5</c:v>
                </c:pt>
                <c:pt idx="37170">
                  <c:v>5.7000000000000003E-5</c:v>
                </c:pt>
                <c:pt idx="37171">
                  <c:v>5.5999999999999999E-5</c:v>
                </c:pt>
                <c:pt idx="37172">
                  <c:v>5.5000000000000002E-5</c:v>
                </c:pt>
                <c:pt idx="37173">
                  <c:v>5.3999999999999998E-5</c:v>
                </c:pt>
                <c:pt idx="37174">
                  <c:v>5.3000000000000001E-5</c:v>
                </c:pt>
                <c:pt idx="37175">
                  <c:v>5.1E-5</c:v>
                </c:pt>
                <c:pt idx="37176">
                  <c:v>5.0000000000000002E-5</c:v>
                </c:pt>
                <c:pt idx="37177">
                  <c:v>4.8999999999999998E-5</c:v>
                </c:pt>
                <c:pt idx="37178">
                  <c:v>4.8000000000000001E-5</c:v>
                </c:pt>
                <c:pt idx="37179">
                  <c:v>4.6E-5</c:v>
                </c:pt>
                <c:pt idx="37180">
                  <c:v>4.5000000000000003E-5</c:v>
                </c:pt>
                <c:pt idx="37181">
                  <c:v>4.3000000000000002E-5</c:v>
                </c:pt>
                <c:pt idx="37182">
                  <c:v>4.1999999999999998E-5</c:v>
                </c:pt>
                <c:pt idx="37183">
                  <c:v>4.0000000000000003E-5</c:v>
                </c:pt>
                <c:pt idx="37184">
                  <c:v>3.8999999999999999E-5</c:v>
                </c:pt>
                <c:pt idx="37185">
                  <c:v>3.6999999999999998E-5</c:v>
                </c:pt>
                <c:pt idx="37186">
                  <c:v>3.6000000000000001E-5</c:v>
                </c:pt>
                <c:pt idx="37187">
                  <c:v>3.4999999999999997E-5</c:v>
                </c:pt>
                <c:pt idx="37188">
                  <c:v>3.3000000000000003E-5</c:v>
                </c:pt>
                <c:pt idx="37189">
                  <c:v>3.1999999999999999E-5</c:v>
                </c:pt>
                <c:pt idx="37190">
                  <c:v>3.1000000000000001E-5</c:v>
                </c:pt>
                <c:pt idx="37191">
                  <c:v>3.0000000000000001E-5</c:v>
                </c:pt>
                <c:pt idx="37192">
                  <c:v>2.9E-5</c:v>
                </c:pt>
                <c:pt idx="37193">
                  <c:v>2.9E-5</c:v>
                </c:pt>
                <c:pt idx="37194">
                  <c:v>2.8E-5</c:v>
                </c:pt>
                <c:pt idx="37195">
                  <c:v>2.8E-5</c:v>
                </c:pt>
                <c:pt idx="37196">
                  <c:v>2.8E-5</c:v>
                </c:pt>
                <c:pt idx="37197">
                  <c:v>2.8E-5</c:v>
                </c:pt>
                <c:pt idx="37198">
                  <c:v>2.8E-5</c:v>
                </c:pt>
                <c:pt idx="37199">
                  <c:v>2.8E-5</c:v>
                </c:pt>
                <c:pt idx="37200">
                  <c:v>2.9E-5</c:v>
                </c:pt>
                <c:pt idx="37201">
                  <c:v>2.9E-5</c:v>
                </c:pt>
                <c:pt idx="37202">
                  <c:v>3.0000000000000001E-5</c:v>
                </c:pt>
                <c:pt idx="37203">
                  <c:v>3.0000000000000001E-5</c:v>
                </c:pt>
                <c:pt idx="37204">
                  <c:v>3.1000000000000001E-5</c:v>
                </c:pt>
                <c:pt idx="37205">
                  <c:v>3.1999999999999999E-5</c:v>
                </c:pt>
                <c:pt idx="37206">
                  <c:v>3.1999999999999999E-5</c:v>
                </c:pt>
                <c:pt idx="37207">
                  <c:v>3.3000000000000003E-5</c:v>
                </c:pt>
                <c:pt idx="37208">
                  <c:v>3.3000000000000003E-5</c:v>
                </c:pt>
                <c:pt idx="37209">
                  <c:v>3.4E-5</c:v>
                </c:pt>
                <c:pt idx="37210">
                  <c:v>3.4E-5</c:v>
                </c:pt>
                <c:pt idx="37211">
                  <c:v>3.4E-5</c:v>
                </c:pt>
                <c:pt idx="37212">
                  <c:v>3.4999999999999997E-5</c:v>
                </c:pt>
                <c:pt idx="37213">
                  <c:v>3.4999999999999997E-5</c:v>
                </c:pt>
                <c:pt idx="37214">
                  <c:v>3.4999999999999997E-5</c:v>
                </c:pt>
                <c:pt idx="37215">
                  <c:v>3.4999999999999997E-5</c:v>
                </c:pt>
                <c:pt idx="37216">
                  <c:v>3.4999999999999997E-5</c:v>
                </c:pt>
                <c:pt idx="37217">
                  <c:v>3.4999999999999997E-5</c:v>
                </c:pt>
                <c:pt idx="37218">
                  <c:v>3.4999999999999997E-5</c:v>
                </c:pt>
                <c:pt idx="37219">
                  <c:v>3.4999999999999997E-5</c:v>
                </c:pt>
                <c:pt idx="37220">
                  <c:v>3.4E-5</c:v>
                </c:pt>
                <c:pt idx="37221">
                  <c:v>3.4E-5</c:v>
                </c:pt>
                <c:pt idx="37222">
                  <c:v>3.3000000000000003E-5</c:v>
                </c:pt>
                <c:pt idx="37223">
                  <c:v>3.3000000000000003E-5</c:v>
                </c:pt>
                <c:pt idx="37224">
                  <c:v>3.1999999999999999E-5</c:v>
                </c:pt>
                <c:pt idx="37225">
                  <c:v>3.1000000000000001E-5</c:v>
                </c:pt>
                <c:pt idx="37226">
                  <c:v>3.0000000000000001E-5</c:v>
                </c:pt>
                <c:pt idx="37227">
                  <c:v>2.9E-5</c:v>
                </c:pt>
                <c:pt idx="37228">
                  <c:v>2.8E-5</c:v>
                </c:pt>
                <c:pt idx="37229">
                  <c:v>2.6999999999999999E-5</c:v>
                </c:pt>
                <c:pt idx="37230">
                  <c:v>2.5999999999999998E-5</c:v>
                </c:pt>
                <c:pt idx="37231">
                  <c:v>2.5000000000000001E-5</c:v>
                </c:pt>
                <c:pt idx="37232">
                  <c:v>2.4000000000000001E-5</c:v>
                </c:pt>
                <c:pt idx="37233">
                  <c:v>2.3E-5</c:v>
                </c:pt>
                <c:pt idx="37234">
                  <c:v>2.1999999999999999E-5</c:v>
                </c:pt>
                <c:pt idx="37235">
                  <c:v>2.0000000000000002E-5</c:v>
                </c:pt>
                <c:pt idx="37236">
                  <c:v>1.9000000000000001E-5</c:v>
                </c:pt>
                <c:pt idx="37237">
                  <c:v>1.8E-5</c:v>
                </c:pt>
                <c:pt idx="37238">
                  <c:v>1.5999999999999999E-5</c:v>
                </c:pt>
                <c:pt idx="37239">
                  <c:v>1.5E-5</c:v>
                </c:pt>
                <c:pt idx="37240">
                  <c:v>1.2999999999999999E-5</c:v>
                </c:pt>
                <c:pt idx="37241">
                  <c:v>1.2E-5</c:v>
                </c:pt>
                <c:pt idx="37242">
                  <c:v>1.1E-5</c:v>
                </c:pt>
                <c:pt idx="37243">
                  <c:v>9.0000000000000002E-6</c:v>
                </c:pt>
                <c:pt idx="37244">
                  <c:v>7.9999999999999996E-6</c:v>
                </c:pt>
                <c:pt idx="37245">
                  <c:v>6.9999999999999999E-6</c:v>
                </c:pt>
                <c:pt idx="37246">
                  <c:v>5.0000000000000004E-6</c:v>
                </c:pt>
                <c:pt idx="37247">
                  <c:v>3.9999999999999998E-6</c:v>
                </c:pt>
                <c:pt idx="37248">
                  <c:v>3.9999999999999998E-6</c:v>
                </c:pt>
                <c:pt idx="37249">
                  <c:v>3.0000000000000001E-6</c:v>
                </c:pt>
                <c:pt idx="37250">
                  <c:v>3.9999999999999998E-6</c:v>
                </c:pt>
                <c:pt idx="37251">
                  <c:v>3.9999999999999998E-6</c:v>
                </c:pt>
                <c:pt idx="37252">
                  <c:v>5.0000000000000004E-6</c:v>
                </c:pt>
                <c:pt idx="37253">
                  <c:v>6.0000000000000002E-6</c:v>
                </c:pt>
                <c:pt idx="37254">
                  <c:v>6.9999999999999999E-6</c:v>
                </c:pt>
                <c:pt idx="37255">
                  <c:v>7.9999999999999996E-6</c:v>
                </c:pt>
                <c:pt idx="37256">
                  <c:v>9.0000000000000002E-6</c:v>
                </c:pt>
                <c:pt idx="37257">
                  <c:v>1.0000000000000001E-5</c:v>
                </c:pt>
                <c:pt idx="37258">
                  <c:v>1.1E-5</c:v>
                </c:pt>
                <c:pt idx="37259">
                  <c:v>1.2E-5</c:v>
                </c:pt>
                <c:pt idx="37260">
                  <c:v>1.2999999999999999E-5</c:v>
                </c:pt>
                <c:pt idx="37261">
                  <c:v>1.2999999999999999E-5</c:v>
                </c:pt>
                <c:pt idx="37262">
                  <c:v>1.4E-5</c:v>
                </c:pt>
                <c:pt idx="37263">
                  <c:v>1.5E-5</c:v>
                </c:pt>
                <c:pt idx="37264">
                  <c:v>1.5999999999999999E-5</c:v>
                </c:pt>
                <c:pt idx="37265">
                  <c:v>1.5999999999999999E-5</c:v>
                </c:pt>
                <c:pt idx="37266">
                  <c:v>1.7E-5</c:v>
                </c:pt>
                <c:pt idx="37267">
                  <c:v>1.7E-5</c:v>
                </c:pt>
                <c:pt idx="37268">
                  <c:v>1.8E-5</c:v>
                </c:pt>
                <c:pt idx="37269">
                  <c:v>1.8E-5</c:v>
                </c:pt>
                <c:pt idx="37270">
                  <c:v>1.9000000000000001E-5</c:v>
                </c:pt>
                <c:pt idx="37271">
                  <c:v>1.9000000000000001E-5</c:v>
                </c:pt>
                <c:pt idx="37272">
                  <c:v>1.9000000000000001E-5</c:v>
                </c:pt>
                <c:pt idx="37273">
                  <c:v>2.0000000000000002E-5</c:v>
                </c:pt>
                <c:pt idx="37274">
                  <c:v>2.0000000000000002E-5</c:v>
                </c:pt>
                <c:pt idx="37275">
                  <c:v>2.0000000000000002E-5</c:v>
                </c:pt>
                <c:pt idx="37276">
                  <c:v>2.0000000000000002E-5</c:v>
                </c:pt>
                <c:pt idx="37277">
                  <c:v>2.0000000000000002E-5</c:v>
                </c:pt>
                <c:pt idx="37278">
                  <c:v>2.0000000000000002E-5</c:v>
                </c:pt>
                <c:pt idx="37279">
                  <c:v>2.0000000000000002E-5</c:v>
                </c:pt>
                <c:pt idx="37280">
                  <c:v>2.0000000000000002E-5</c:v>
                </c:pt>
                <c:pt idx="37281">
                  <c:v>2.0000000000000002E-5</c:v>
                </c:pt>
                <c:pt idx="37282">
                  <c:v>2.0000000000000002E-5</c:v>
                </c:pt>
                <c:pt idx="37283">
                  <c:v>2.0000000000000002E-5</c:v>
                </c:pt>
                <c:pt idx="37284">
                  <c:v>2.0000000000000002E-5</c:v>
                </c:pt>
                <c:pt idx="37285">
                  <c:v>2.0000000000000002E-5</c:v>
                </c:pt>
                <c:pt idx="37286">
                  <c:v>1.9000000000000001E-5</c:v>
                </c:pt>
                <c:pt idx="37287">
                  <c:v>1.9000000000000001E-5</c:v>
                </c:pt>
                <c:pt idx="37288">
                  <c:v>1.9000000000000001E-5</c:v>
                </c:pt>
                <c:pt idx="37289">
                  <c:v>1.9000000000000001E-5</c:v>
                </c:pt>
                <c:pt idx="37290">
                  <c:v>1.8E-5</c:v>
                </c:pt>
                <c:pt idx="37291">
                  <c:v>1.8E-5</c:v>
                </c:pt>
                <c:pt idx="37292">
                  <c:v>1.8E-5</c:v>
                </c:pt>
                <c:pt idx="37293">
                  <c:v>1.7E-5</c:v>
                </c:pt>
                <c:pt idx="37294">
                  <c:v>1.7E-5</c:v>
                </c:pt>
                <c:pt idx="37295">
                  <c:v>1.7E-5</c:v>
                </c:pt>
                <c:pt idx="37296">
                  <c:v>1.5999999999999999E-5</c:v>
                </c:pt>
                <c:pt idx="37297">
                  <c:v>1.5999999999999999E-5</c:v>
                </c:pt>
                <c:pt idx="37298">
                  <c:v>1.5E-5</c:v>
                </c:pt>
                <c:pt idx="37299">
                  <c:v>1.5E-5</c:v>
                </c:pt>
                <c:pt idx="37300">
                  <c:v>1.5E-5</c:v>
                </c:pt>
                <c:pt idx="37301">
                  <c:v>1.4E-5</c:v>
                </c:pt>
                <c:pt idx="37302">
                  <c:v>1.4E-5</c:v>
                </c:pt>
                <c:pt idx="37303">
                  <c:v>1.2999999999999999E-5</c:v>
                </c:pt>
                <c:pt idx="37304">
                  <c:v>1.2999999999999999E-5</c:v>
                </c:pt>
                <c:pt idx="37305">
                  <c:v>1.2999999999999999E-5</c:v>
                </c:pt>
                <c:pt idx="37306">
                  <c:v>1.2E-5</c:v>
                </c:pt>
                <c:pt idx="37307">
                  <c:v>1.2E-5</c:v>
                </c:pt>
                <c:pt idx="37308">
                  <c:v>1.2E-5</c:v>
                </c:pt>
                <c:pt idx="37309">
                  <c:v>1.1E-5</c:v>
                </c:pt>
                <c:pt idx="37310">
                  <c:v>1.1E-5</c:v>
                </c:pt>
                <c:pt idx="37311">
                  <c:v>1.1E-5</c:v>
                </c:pt>
                <c:pt idx="37312">
                  <c:v>1.1E-5</c:v>
                </c:pt>
                <c:pt idx="37313">
                  <c:v>1.1E-5</c:v>
                </c:pt>
                <c:pt idx="37314">
                  <c:v>1.1E-5</c:v>
                </c:pt>
                <c:pt idx="37315">
                  <c:v>1.1E-5</c:v>
                </c:pt>
                <c:pt idx="37316">
                  <c:v>1.0000000000000001E-5</c:v>
                </c:pt>
                <c:pt idx="37317">
                  <c:v>1.0000000000000001E-5</c:v>
                </c:pt>
                <c:pt idx="37318">
                  <c:v>1.0000000000000001E-5</c:v>
                </c:pt>
                <c:pt idx="37319">
                  <c:v>1.1E-5</c:v>
                </c:pt>
                <c:pt idx="37320">
                  <c:v>1.1E-5</c:v>
                </c:pt>
                <c:pt idx="37321">
                  <c:v>1.1E-5</c:v>
                </c:pt>
                <c:pt idx="37322">
                  <c:v>1.1E-5</c:v>
                </c:pt>
                <c:pt idx="37323">
                  <c:v>1.1E-5</c:v>
                </c:pt>
                <c:pt idx="37324">
                  <c:v>1.1E-5</c:v>
                </c:pt>
                <c:pt idx="37325">
                  <c:v>1.1E-5</c:v>
                </c:pt>
                <c:pt idx="37326">
                  <c:v>1.1E-5</c:v>
                </c:pt>
                <c:pt idx="37327">
                  <c:v>1.1E-5</c:v>
                </c:pt>
                <c:pt idx="37328">
                  <c:v>1.1E-5</c:v>
                </c:pt>
                <c:pt idx="37329">
                  <c:v>1.1E-5</c:v>
                </c:pt>
                <c:pt idx="37330">
                  <c:v>1.1E-5</c:v>
                </c:pt>
                <c:pt idx="37331">
                  <c:v>1.2E-5</c:v>
                </c:pt>
                <c:pt idx="37332">
                  <c:v>1.2E-5</c:v>
                </c:pt>
                <c:pt idx="37333">
                  <c:v>1.2E-5</c:v>
                </c:pt>
                <c:pt idx="37334">
                  <c:v>1.1E-5</c:v>
                </c:pt>
                <c:pt idx="37335">
                  <c:v>1.1E-5</c:v>
                </c:pt>
                <c:pt idx="37336">
                  <c:v>1.1E-5</c:v>
                </c:pt>
                <c:pt idx="37337">
                  <c:v>1.1E-5</c:v>
                </c:pt>
                <c:pt idx="37338">
                  <c:v>1.1E-5</c:v>
                </c:pt>
                <c:pt idx="37339">
                  <c:v>1.1E-5</c:v>
                </c:pt>
                <c:pt idx="37340">
                  <c:v>1.1E-5</c:v>
                </c:pt>
                <c:pt idx="37341">
                  <c:v>1.1E-5</c:v>
                </c:pt>
                <c:pt idx="37342">
                  <c:v>1.0000000000000001E-5</c:v>
                </c:pt>
                <c:pt idx="37343">
                  <c:v>1.0000000000000001E-5</c:v>
                </c:pt>
                <c:pt idx="37344">
                  <c:v>1.0000000000000001E-5</c:v>
                </c:pt>
                <c:pt idx="37345">
                  <c:v>1.0000000000000001E-5</c:v>
                </c:pt>
                <c:pt idx="37346">
                  <c:v>9.0000000000000002E-6</c:v>
                </c:pt>
                <c:pt idx="37347">
                  <c:v>9.0000000000000002E-6</c:v>
                </c:pt>
                <c:pt idx="37348">
                  <c:v>9.0000000000000002E-6</c:v>
                </c:pt>
                <c:pt idx="37349">
                  <c:v>9.0000000000000002E-6</c:v>
                </c:pt>
                <c:pt idx="37350">
                  <c:v>9.0000000000000002E-6</c:v>
                </c:pt>
                <c:pt idx="37351">
                  <c:v>7.9999999999999996E-6</c:v>
                </c:pt>
                <c:pt idx="37352">
                  <c:v>7.9999999999999996E-6</c:v>
                </c:pt>
                <c:pt idx="37353">
                  <c:v>7.9999999999999996E-6</c:v>
                </c:pt>
                <c:pt idx="37354">
                  <c:v>7.9999999999999996E-6</c:v>
                </c:pt>
                <c:pt idx="37355">
                  <c:v>7.9999999999999996E-6</c:v>
                </c:pt>
                <c:pt idx="37356">
                  <c:v>7.9999999999999996E-6</c:v>
                </c:pt>
                <c:pt idx="37357">
                  <c:v>7.9999999999999996E-6</c:v>
                </c:pt>
                <c:pt idx="37358">
                  <c:v>7.9999999999999996E-6</c:v>
                </c:pt>
                <c:pt idx="37359">
                  <c:v>7.9999999999999996E-6</c:v>
                </c:pt>
                <c:pt idx="37360">
                  <c:v>7.9999999999999996E-6</c:v>
                </c:pt>
                <c:pt idx="37361">
                  <c:v>7.9999999999999996E-6</c:v>
                </c:pt>
                <c:pt idx="37362">
                  <c:v>7.9999999999999996E-6</c:v>
                </c:pt>
                <c:pt idx="37363">
                  <c:v>9.0000000000000002E-6</c:v>
                </c:pt>
                <c:pt idx="37364">
                  <c:v>9.0000000000000002E-6</c:v>
                </c:pt>
                <c:pt idx="37365">
                  <c:v>9.0000000000000002E-6</c:v>
                </c:pt>
                <c:pt idx="37366">
                  <c:v>9.0000000000000002E-6</c:v>
                </c:pt>
                <c:pt idx="37367">
                  <c:v>9.0000000000000002E-6</c:v>
                </c:pt>
                <c:pt idx="37368">
                  <c:v>1.0000000000000001E-5</c:v>
                </c:pt>
                <c:pt idx="37369">
                  <c:v>1.0000000000000001E-5</c:v>
                </c:pt>
                <c:pt idx="37370">
                  <c:v>1.0000000000000001E-5</c:v>
                </c:pt>
                <c:pt idx="37371">
                  <c:v>1.0000000000000001E-5</c:v>
                </c:pt>
                <c:pt idx="37372">
                  <c:v>1.0000000000000001E-5</c:v>
                </c:pt>
                <c:pt idx="37373">
                  <c:v>1.1E-5</c:v>
                </c:pt>
                <c:pt idx="37374">
                  <c:v>1.1E-5</c:v>
                </c:pt>
                <c:pt idx="37375">
                  <c:v>1.1E-5</c:v>
                </c:pt>
                <c:pt idx="37376">
                  <c:v>1.1E-5</c:v>
                </c:pt>
                <c:pt idx="37377">
                  <c:v>1.1E-5</c:v>
                </c:pt>
                <c:pt idx="37378">
                  <c:v>1.1E-5</c:v>
                </c:pt>
                <c:pt idx="37379">
                  <c:v>1.1E-5</c:v>
                </c:pt>
                <c:pt idx="37380">
                  <c:v>1.1E-5</c:v>
                </c:pt>
                <c:pt idx="37381">
                  <c:v>1.1E-5</c:v>
                </c:pt>
                <c:pt idx="37382">
                  <c:v>1.1E-5</c:v>
                </c:pt>
                <c:pt idx="37383">
                  <c:v>1.1E-5</c:v>
                </c:pt>
                <c:pt idx="37384">
                  <c:v>1.1E-5</c:v>
                </c:pt>
                <c:pt idx="37385">
                  <c:v>1.1E-5</c:v>
                </c:pt>
                <c:pt idx="37386">
                  <c:v>1.1E-5</c:v>
                </c:pt>
                <c:pt idx="37387">
                  <c:v>1.2E-5</c:v>
                </c:pt>
                <c:pt idx="37388">
                  <c:v>1.2E-5</c:v>
                </c:pt>
                <c:pt idx="37389">
                  <c:v>1.2E-5</c:v>
                </c:pt>
                <c:pt idx="37390">
                  <c:v>1.2E-5</c:v>
                </c:pt>
                <c:pt idx="37391">
                  <c:v>1.2E-5</c:v>
                </c:pt>
                <c:pt idx="37392">
                  <c:v>1.2999999999999999E-5</c:v>
                </c:pt>
                <c:pt idx="37393">
                  <c:v>1.2999999999999999E-5</c:v>
                </c:pt>
                <c:pt idx="37394">
                  <c:v>1.4E-5</c:v>
                </c:pt>
                <c:pt idx="37395">
                  <c:v>1.4E-5</c:v>
                </c:pt>
                <c:pt idx="37396">
                  <c:v>1.4E-5</c:v>
                </c:pt>
                <c:pt idx="37397">
                  <c:v>1.5E-5</c:v>
                </c:pt>
                <c:pt idx="37398">
                  <c:v>1.5999999999999999E-5</c:v>
                </c:pt>
                <c:pt idx="37399">
                  <c:v>1.5999999999999999E-5</c:v>
                </c:pt>
                <c:pt idx="37400">
                  <c:v>1.7E-5</c:v>
                </c:pt>
                <c:pt idx="37401">
                  <c:v>1.8E-5</c:v>
                </c:pt>
                <c:pt idx="37402">
                  <c:v>1.9000000000000001E-5</c:v>
                </c:pt>
                <c:pt idx="37403">
                  <c:v>1.9000000000000001E-5</c:v>
                </c:pt>
                <c:pt idx="37404">
                  <c:v>2.0000000000000002E-5</c:v>
                </c:pt>
                <c:pt idx="37405">
                  <c:v>2.0999999999999999E-5</c:v>
                </c:pt>
                <c:pt idx="37406">
                  <c:v>2.1999999999999999E-5</c:v>
                </c:pt>
                <c:pt idx="37407">
                  <c:v>2.3E-5</c:v>
                </c:pt>
                <c:pt idx="37408">
                  <c:v>2.4000000000000001E-5</c:v>
                </c:pt>
                <c:pt idx="37409">
                  <c:v>2.5000000000000001E-5</c:v>
                </c:pt>
                <c:pt idx="37410">
                  <c:v>2.5999999999999998E-5</c:v>
                </c:pt>
                <c:pt idx="37411">
                  <c:v>2.6999999999999999E-5</c:v>
                </c:pt>
                <c:pt idx="37412">
                  <c:v>2.9E-5</c:v>
                </c:pt>
                <c:pt idx="37413">
                  <c:v>3.0000000000000001E-5</c:v>
                </c:pt>
                <c:pt idx="37414">
                  <c:v>3.1000000000000001E-5</c:v>
                </c:pt>
                <c:pt idx="37415">
                  <c:v>3.1999999999999999E-5</c:v>
                </c:pt>
                <c:pt idx="37416">
                  <c:v>3.3000000000000003E-5</c:v>
                </c:pt>
                <c:pt idx="37417">
                  <c:v>3.4E-5</c:v>
                </c:pt>
                <c:pt idx="37418">
                  <c:v>3.4999999999999997E-5</c:v>
                </c:pt>
                <c:pt idx="37419">
                  <c:v>3.6000000000000001E-5</c:v>
                </c:pt>
                <c:pt idx="37420">
                  <c:v>3.6999999999999998E-5</c:v>
                </c:pt>
                <c:pt idx="37421">
                  <c:v>3.8000000000000002E-5</c:v>
                </c:pt>
                <c:pt idx="37422">
                  <c:v>3.8999999999999999E-5</c:v>
                </c:pt>
                <c:pt idx="37423">
                  <c:v>4.0000000000000003E-5</c:v>
                </c:pt>
                <c:pt idx="37424">
                  <c:v>4.1E-5</c:v>
                </c:pt>
                <c:pt idx="37425">
                  <c:v>4.1999999999999998E-5</c:v>
                </c:pt>
                <c:pt idx="37426">
                  <c:v>4.1999999999999998E-5</c:v>
                </c:pt>
                <c:pt idx="37427">
                  <c:v>4.3000000000000002E-5</c:v>
                </c:pt>
                <c:pt idx="37428">
                  <c:v>4.3999999999999999E-5</c:v>
                </c:pt>
                <c:pt idx="37429">
                  <c:v>4.3999999999999999E-5</c:v>
                </c:pt>
                <c:pt idx="37430">
                  <c:v>4.5000000000000003E-5</c:v>
                </c:pt>
                <c:pt idx="37431">
                  <c:v>4.6E-5</c:v>
                </c:pt>
                <c:pt idx="37432">
                  <c:v>4.6E-5</c:v>
                </c:pt>
                <c:pt idx="37433">
                  <c:v>4.6999999999999997E-5</c:v>
                </c:pt>
                <c:pt idx="37434">
                  <c:v>4.6999999999999997E-5</c:v>
                </c:pt>
                <c:pt idx="37435">
                  <c:v>4.6999999999999997E-5</c:v>
                </c:pt>
                <c:pt idx="37436">
                  <c:v>4.8000000000000001E-5</c:v>
                </c:pt>
                <c:pt idx="37437">
                  <c:v>4.8000000000000001E-5</c:v>
                </c:pt>
                <c:pt idx="37438">
                  <c:v>4.8000000000000001E-5</c:v>
                </c:pt>
                <c:pt idx="37439">
                  <c:v>4.8000000000000001E-5</c:v>
                </c:pt>
                <c:pt idx="37440">
                  <c:v>4.8000000000000001E-5</c:v>
                </c:pt>
                <c:pt idx="37441">
                  <c:v>4.8000000000000001E-5</c:v>
                </c:pt>
                <c:pt idx="37442">
                  <c:v>4.8000000000000001E-5</c:v>
                </c:pt>
                <c:pt idx="37443">
                  <c:v>4.8000000000000001E-5</c:v>
                </c:pt>
                <c:pt idx="37444">
                  <c:v>4.8000000000000001E-5</c:v>
                </c:pt>
                <c:pt idx="37445">
                  <c:v>4.6999999999999997E-5</c:v>
                </c:pt>
                <c:pt idx="37446">
                  <c:v>4.6999999999999997E-5</c:v>
                </c:pt>
                <c:pt idx="37447">
                  <c:v>4.6E-5</c:v>
                </c:pt>
                <c:pt idx="37448">
                  <c:v>4.6E-5</c:v>
                </c:pt>
                <c:pt idx="37449">
                  <c:v>4.5000000000000003E-5</c:v>
                </c:pt>
                <c:pt idx="37450">
                  <c:v>4.5000000000000003E-5</c:v>
                </c:pt>
                <c:pt idx="37451">
                  <c:v>4.3999999999999999E-5</c:v>
                </c:pt>
                <c:pt idx="37452">
                  <c:v>4.3999999999999999E-5</c:v>
                </c:pt>
                <c:pt idx="37453">
                  <c:v>4.3000000000000002E-5</c:v>
                </c:pt>
                <c:pt idx="37454">
                  <c:v>4.1999999999999998E-5</c:v>
                </c:pt>
                <c:pt idx="37455">
                  <c:v>4.1E-5</c:v>
                </c:pt>
                <c:pt idx="37456">
                  <c:v>4.0000000000000003E-5</c:v>
                </c:pt>
                <c:pt idx="37457">
                  <c:v>4.0000000000000003E-5</c:v>
                </c:pt>
                <c:pt idx="37458">
                  <c:v>3.8999999999999999E-5</c:v>
                </c:pt>
                <c:pt idx="37459">
                  <c:v>3.8000000000000002E-5</c:v>
                </c:pt>
                <c:pt idx="37460">
                  <c:v>3.6999999999999998E-5</c:v>
                </c:pt>
                <c:pt idx="37461">
                  <c:v>3.6000000000000001E-5</c:v>
                </c:pt>
                <c:pt idx="37462">
                  <c:v>3.4999999999999997E-5</c:v>
                </c:pt>
                <c:pt idx="37463">
                  <c:v>3.4E-5</c:v>
                </c:pt>
                <c:pt idx="37464">
                  <c:v>3.3000000000000003E-5</c:v>
                </c:pt>
                <c:pt idx="37465">
                  <c:v>3.1000000000000001E-5</c:v>
                </c:pt>
                <c:pt idx="37466">
                  <c:v>3.0000000000000001E-5</c:v>
                </c:pt>
                <c:pt idx="37467">
                  <c:v>2.9E-5</c:v>
                </c:pt>
                <c:pt idx="37468">
                  <c:v>2.8E-5</c:v>
                </c:pt>
                <c:pt idx="37469">
                  <c:v>2.6999999999999999E-5</c:v>
                </c:pt>
                <c:pt idx="37470">
                  <c:v>2.5999999999999998E-5</c:v>
                </c:pt>
                <c:pt idx="37471">
                  <c:v>2.5000000000000001E-5</c:v>
                </c:pt>
                <c:pt idx="37472">
                  <c:v>2.4000000000000001E-5</c:v>
                </c:pt>
                <c:pt idx="37473">
                  <c:v>2.3E-5</c:v>
                </c:pt>
                <c:pt idx="37474">
                  <c:v>2.1999999999999999E-5</c:v>
                </c:pt>
                <c:pt idx="37475">
                  <c:v>2.0999999999999999E-5</c:v>
                </c:pt>
                <c:pt idx="37476">
                  <c:v>2.0000000000000002E-5</c:v>
                </c:pt>
                <c:pt idx="37477">
                  <c:v>1.9000000000000001E-5</c:v>
                </c:pt>
                <c:pt idx="37478">
                  <c:v>1.8E-5</c:v>
                </c:pt>
                <c:pt idx="37479">
                  <c:v>1.8E-5</c:v>
                </c:pt>
                <c:pt idx="37480">
                  <c:v>1.7E-5</c:v>
                </c:pt>
                <c:pt idx="37481">
                  <c:v>1.5999999999999999E-5</c:v>
                </c:pt>
                <c:pt idx="37482">
                  <c:v>1.5999999999999999E-5</c:v>
                </c:pt>
                <c:pt idx="37483">
                  <c:v>1.5E-5</c:v>
                </c:pt>
                <c:pt idx="37484">
                  <c:v>1.5E-5</c:v>
                </c:pt>
                <c:pt idx="37485">
                  <c:v>1.5E-5</c:v>
                </c:pt>
                <c:pt idx="37486">
                  <c:v>1.5E-5</c:v>
                </c:pt>
                <c:pt idx="37487">
                  <c:v>1.5E-5</c:v>
                </c:pt>
                <c:pt idx="37488">
                  <c:v>1.5E-5</c:v>
                </c:pt>
                <c:pt idx="37489">
                  <c:v>1.5E-5</c:v>
                </c:pt>
                <c:pt idx="37490">
                  <c:v>1.5E-5</c:v>
                </c:pt>
                <c:pt idx="37491">
                  <c:v>1.5E-5</c:v>
                </c:pt>
                <c:pt idx="37492">
                  <c:v>1.5999999999999999E-5</c:v>
                </c:pt>
                <c:pt idx="37493">
                  <c:v>1.5999999999999999E-5</c:v>
                </c:pt>
                <c:pt idx="37494">
                  <c:v>1.7E-5</c:v>
                </c:pt>
                <c:pt idx="37495">
                  <c:v>1.7E-5</c:v>
                </c:pt>
                <c:pt idx="37496">
                  <c:v>1.8E-5</c:v>
                </c:pt>
                <c:pt idx="37497">
                  <c:v>1.8E-5</c:v>
                </c:pt>
                <c:pt idx="37498">
                  <c:v>1.9000000000000001E-5</c:v>
                </c:pt>
                <c:pt idx="37499">
                  <c:v>2.0000000000000002E-5</c:v>
                </c:pt>
                <c:pt idx="37500">
                  <c:v>2.0000000000000002E-5</c:v>
                </c:pt>
                <c:pt idx="37501">
                  <c:v>2.0999999999999999E-5</c:v>
                </c:pt>
                <c:pt idx="37502">
                  <c:v>2.1999999999999999E-5</c:v>
                </c:pt>
                <c:pt idx="37503">
                  <c:v>2.1999999999999999E-5</c:v>
                </c:pt>
                <c:pt idx="37504">
                  <c:v>2.3E-5</c:v>
                </c:pt>
                <c:pt idx="37505">
                  <c:v>2.3E-5</c:v>
                </c:pt>
                <c:pt idx="37506">
                  <c:v>2.4000000000000001E-5</c:v>
                </c:pt>
                <c:pt idx="37507">
                  <c:v>2.4000000000000001E-5</c:v>
                </c:pt>
                <c:pt idx="37508">
                  <c:v>2.5000000000000001E-5</c:v>
                </c:pt>
                <c:pt idx="37509">
                  <c:v>2.5000000000000001E-5</c:v>
                </c:pt>
                <c:pt idx="37510">
                  <c:v>2.5999999999999998E-5</c:v>
                </c:pt>
                <c:pt idx="37511">
                  <c:v>2.5999999999999998E-5</c:v>
                </c:pt>
                <c:pt idx="37512">
                  <c:v>2.6999999999999999E-5</c:v>
                </c:pt>
                <c:pt idx="37513">
                  <c:v>2.6999999999999999E-5</c:v>
                </c:pt>
                <c:pt idx="37514">
                  <c:v>2.6999999999999999E-5</c:v>
                </c:pt>
                <c:pt idx="37515">
                  <c:v>2.8E-5</c:v>
                </c:pt>
                <c:pt idx="37516">
                  <c:v>2.8E-5</c:v>
                </c:pt>
                <c:pt idx="37517">
                  <c:v>2.8E-5</c:v>
                </c:pt>
                <c:pt idx="37518">
                  <c:v>2.8E-5</c:v>
                </c:pt>
                <c:pt idx="37519">
                  <c:v>2.8E-5</c:v>
                </c:pt>
                <c:pt idx="37520">
                  <c:v>2.8E-5</c:v>
                </c:pt>
                <c:pt idx="37521">
                  <c:v>2.8E-5</c:v>
                </c:pt>
                <c:pt idx="37522">
                  <c:v>2.8E-5</c:v>
                </c:pt>
                <c:pt idx="37523">
                  <c:v>2.8E-5</c:v>
                </c:pt>
                <c:pt idx="37524">
                  <c:v>2.8E-5</c:v>
                </c:pt>
                <c:pt idx="37525">
                  <c:v>2.8E-5</c:v>
                </c:pt>
                <c:pt idx="37526">
                  <c:v>2.8E-5</c:v>
                </c:pt>
                <c:pt idx="37527">
                  <c:v>2.6999999999999999E-5</c:v>
                </c:pt>
                <c:pt idx="37528">
                  <c:v>2.6999999999999999E-5</c:v>
                </c:pt>
                <c:pt idx="37529">
                  <c:v>2.5999999999999998E-5</c:v>
                </c:pt>
                <c:pt idx="37530">
                  <c:v>2.5999999999999998E-5</c:v>
                </c:pt>
                <c:pt idx="37531">
                  <c:v>2.5000000000000001E-5</c:v>
                </c:pt>
                <c:pt idx="37532">
                  <c:v>2.5000000000000001E-5</c:v>
                </c:pt>
                <c:pt idx="37533">
                  <c:v>2.4000000000000001E-5</c:v>
                </c:pt>
                <c:pt idx="37534">
                  <c:v>2.3E-5</c:v>
                </c:pt>
                <c:pt idx="37535">
                  <c:v>2.3E-5</c:v>
                </c:pt>
                <c:pt idx="37536">
                  <c:v>2.1999999999999999E-5</c:v>
                </c:pt>
                <c:pt idx="37537">
                  <c:v>2.0999999999999999E-5</c:v>
                </c:pt>
                <c:pt idx="37538">
                  <c:v>2.0000000000000002E-5</c:v>
                </c:pt>
                <c:pt idx="37539">
                  <c:v>1.9000000000000001E-5</c:v>
                </c:pt>
                <c:pt idx="37540">
                  <c:v>1.9000000000000001E-5</c:v>
                </c:pt>
                <c:pt idx="37541">
                  <c:v>1.8E-5</c:v>
                </c:pt>
                <c:pt idx="37542">
                  <c:v>1.7E-5</c:v>
                </c:pt>
                <c:pt idx="37543">
                  <c:v>1.5999999999999999E-5</c:v>
                </c:pt>
                <c:pt idx="37544">
                  <c:v>1.5E-5</c:v>
                </c:pt>
                <c:pt idx="37545">
                  <c:v>1.4E-5</c:v>
                </c:pt>
                <c:pt idx="37546">
                  <c:v>1.4E-5</c:v>
                </c:pt>
                <c:pt idx="37547">
                  <c:v>1.2999999999999999E-5</c:v>
                </c:pt>
                <c:pt idx="37548">
                  <c:v>1.2E-5</c:v>
                </c:pt>
                <c:pt idx="37549">
                  <c:v>1.2E-5</c:v>
                </c:pt>
                <c:pt idx="37550">
                  <c:v>1.2E-5</c:v>
                </c:pt>
                <c:pt idx="37551">
                  <c:v>1.1E-5</c:v>
                </c:pt>
                <c:pt idx="37552">
                  <c:v>1.1E-5</c:v>
                </c:pt>
                <c:pt idx="37553">
                  <c:v>1.2E-5</c:v>
                </c:pt>
                <c:pt idx="37554">
                  <c:v>1.2E-5</c:v>
                </c:pt>
                <c:pt idx="37555">
                  <c:v>1.2E-5</c:v>
                </c:pt>
                <c:pt idx="37556">
                  <c:v>1.2999999999999999E-5</c:v>
                </c:pt>
                <c:pt idx="37557">
                  <c:v>1.4E-5</c:v>
                </c:pt>
                <c:pt idx="37558">
                  <c:v>1.5E-5</c:v>
                </c:pt>
                <c:pt idx="37559">
                  <c:v>1.5E-5</c:v>
                </c:pt>
                <c:pt idx="37560">
                  <c:v>1.5999999999999999E-5</c:v>
                </c:pt>
                <c:pt idx="37561">
                  <c:v>1.7E-5</c:v>
                </c:pt>
                <c:pt idx="37562">
                  <c:v>1.8E-5</c:v>
                </c:pt>
                <c:pt idx="37563">
                  <c:v>1.9000000000000001E-5</c:v>
                </c:pt>
                <c:pt idx="37564">
                  <c:v>2.0000000000000002E-5</c:v>
                </c:pt>
                <c:pt idx="37565">
                  <c:v>2.0999999999999999E-5</c:v>
                </c:pt>
                <c:pt idx="37566">
                  <c:v>2.1999999999999999E-5</c:v>
                </c:pt>
                <c:pt idx="37567">
                  <c:v>2.1999999999999999E-5</c:v>
                </c:pt>
                <c:pt idx="37568">
                  <c:v>2.3E-5</c:v>
                </c:pt>
                <c:pt idx="37569">
                  <c:v>2.4000000000000001E-5</c:v>
                </c:pt>
                <c:pt idx="37570">
                  <c:v>2.5000000000000001E-5</c:v>
                </c:pt>
                <c:pt idx="37571">
                  <c:v>2.5000000000000001E-5</c:v>
                </c:pt>
                <c:pt idx="37572">
                  <c:v>2.5999999999999998E-5</c:v>
                </c:pt>
                <c:pt idx="37573">
                  <c:v>2.5999999999999998E-5</c:v>
                </c:pt>
                <c:pt idx="37574">
                  <c:v>2.6999999999999999E-5</c:v>
                </c:pt>
                <c:pt idx="37575">
                  <c:v>2.6999999999999999E-5</c:v>
                </c:pt>
                <c:pt idx="37576">
                  <c:v>2.8E-5</c:v>
                </c:pt>
                <c:pt idx="37577">
                  <c:v>2.8E-5</c:v>
                </c:pt>
                <c:pt idx="37578">
                  <c:v>2.8E-5</c:v>
                </c:pt>
                <c:pt idx="37579">
                  <c:v>2.9E-5</c:v>
                </c:pt>
                <c:pt idx="37580">
                  <c:v>2.9E-5</c:v>
                </c:pt>
                <c:pt idx="37581">
                  <c:v>2.9E-5</c:v>
                </c:pt>
                <c:pt idx="37582">
                  <c:v>2.9E-5</c:v>
                </c:pt>
                <c:pt idx="37583">
                  <c:v>2.9E-5</c:v>
                </c:pt>
                <c:pt idx="37584">
                  <c:v>2.9E-5</c:v>
                </c:pt>
                <c:pt idx="37585">
                  <c:v>2.9E-5</c:v>
                </c:pt>
                <c:pt idx="37586">
                  <c:v>2.9E-5</c:v>
                </c:pt>
                <c:pt idx="37587">
                  <c:v>2.9E-5</c:v>
                </c:pt>
                <c:pt idx="37588">
                  <c:v>2.9E-5</c:v>
                </c:pt>
                <c:pt idx="37589">
                  <c:v>2.9E-5</c:v>
                </c:pt>
                <c:pt idx="37590">
                  <c:v>2.8E-5</c:v>
                </c:pt>
                <c:pt idx="37591">
                  <c:v>2.8E-5</c:v>
                </c:pt>
                <c:pt idx="37592">
                  <c:v>2.8E-5</c:v>
                </c:pt>
                <c:pt idx="37593">
                  <c:v>2.8E-5</c:v>
                </c:pt>
                <c:pt idx="37594">
                  <c:v>2.8E-5</c:v>
                </c:pt>
                <c:pt idx="37595">
                  <c:v>2.6999999999999999E-5</c:v>
                </c:pt>
                <c:pt idx="37596">
                  <c:v>2.6999999999999999E-5</c:v>
                </c:pt>
                <c:pt idx="37597">
                  <c:v>2.6999999999999999E-5</c:v>
                </c:pt>
                <c:pt idx="37598">
                  <c:v>2.5999999999999998E-5</c:v>
                </c:pt>
                <c:pt idx="37599">
                  <c:v>2.5999999999999998E-5</c:v>
                </c:pt>
                <c:pt idx="37600">
                  <c:v>2.5999999999999998E-5</c:v>
                </c:pt>
                <c:pt idx="37601">
                  <c:v>2.5999999999999998E-5</c:v>
                </c:pt>
                <c:pt idx="37602">
                  <c:v>2.5000000000000001E-5</c:v>
                </c:pt>
                <c:pt idx="37603">
                  <c:v>2.5000000000000001E-5</c:v>
                </c:pt>
                <c:pt idx="37604">
                  <c:v>2.5000000000000001E-5</c:v>
                </c:pt>
                <c:pt idx="37605">
                  <c:v>2.5000000000000001E-5</c:v>
                </c:pt>
                <c:pt idx="37606">
                  <c:v>2.5000000000000001E-5</c:v>
                </c:pt>
                <c:pt idx="37607">
                  <c:v>2.4000000000000001E-5</c:v>
                </c:pt>
                <c:pt idx="37608">
                  <c:v>2.4000000000000001E-5</c:v>
                </c:pt>
                <c:pt idx="37609">
                  <c:v>2.4000000000000001E-5</c:v>
                </c:pt>
                <c:pt idx="37610">
                  <c:v>2.4000000000000001E-5</c:v>
                </c:pt>
                <c:pt idx="37611">
                  <c:v>2.4000000000000001E-5</c:v>
                </c:pt>
                <c:pt idx="37612">
                  <c:v>2.4000000000000001E-5</c:v>
                </c:pt>
                <c:pt idx="37613">
                  <c:v>2.4000000000000001E-5</c:v>
                </c:pt>
                <c:pt idx="37614">
                  <c:v>2.3E-5</c:v>
                </c:pt>
                <c:pt idx="37615">
                  <c:v>2.3E-5</c:v>
                </c:pt>
                <c:pt idx="37616">
                  <c:v>2.3E-5</c:v>
                </c:pt>
                <c:pt idx="37617">
                  <c:v>2.3E-5</c:v>
                </c:pt>
                <c:pt idx="37618">
                  <c:v>2.3E-5</c:v>
                </c:pt>
                <c:pt idx="37619">
                  <c:v>2.3E-5</c:v>
                </c:pt>
                <c:pt idx="37620">
                  <c:v>2.3E-5</c:v>
                </c:pt>
                <c:pt idx="37621">
                  <c:v>2.3E-5</c:v>
                </c:pt>
                <c:pt idx="37622">
                  <c:v>2.3E-5</c:v>
                </c:pt>
                <c:pt idx="37623">
                  <c:v>2.1999999999999999E-5</c:v>
                </c:pt>
                <c:pt idx="37624">
                  <c:v>2.1999999999999999E-5</c:v>
                </c:pt>
                <c:pt idx="37625">
                  <c:v>2.1999999999999999E-5</c:v>
                </c:pt>
                <c:pt idx="37626">
                  <c:v>2.1999999999999999E-5</c:v>
                </c:pt>
                <c:pt idx="37627">
                  <c:v>2.1999999999999999E-5</c:v>
                </c:pt>
                <c:pt idx="37628">
                  <c:v>2.1999999999999999E-5</c:v>
                </c:pt>
                <c:pt idx="37629">
                  <c:v>2.1999999999999999E-5</c:v>
                </c:pt>
                <c:pt idx="37630">
                  <c:v>2.1999999999999999E-5</c:v>
                </c:pt>
                <c:pt idx="37631">
                  <c:v>2.0999999999999999E-5</c:v>
                </c:pt>
                <c:pt idx="37632">
                  <c:v>2.0999999999999999E-5</c:v>
                </c:pt>
                <c:pt idx="37633">
                  <c:v>2.0999999999999999E-5</c:v>
                </c:pt>
                <c:pt idx="37634">
                  <c:v>2.0999999999999999E-5</c:v>
                </c:pt>
                <c:pt idx="37635">
                  <c:v>2.0999999999999999E-5</c:v>
                </c:pt>
                <c:pt idx="37636">
                  <c:v>2.0999999999999999E-5</c:v>
                </c:pt>
                <c:pt idx="37637">
                  <c:v>2.0000000000000002E-5</c:v>
                </c:pt>
                <c:pt idx="37638">
                  <c:v>2.0000000000000002E-5</c:v>
                </c:pt>
                <c:pt idx="37639">
                  <c:v>2.0000000000000002E-5</c:v>
                </c:pt>
                <c:pt idx="37640">
                  <c:v>2.0000000000000002E-5</c:v>
                </c:pt>
                <c:pt idx="37641">
                  <c:v>1.9000000000000001E-5</c:v>
                </c:pt>
                <c:pt idx="37642">
                  <c:v>1.9000000000000001E-5</c:v>
                </c:pt>
                <c:pt idx="37643">
                  <c:v>1.9000000000000001E-5</c:v>
                </c:pt>
                <c:pt idx="37644">
                  <c:v>1.9000000000000001E-5</c:v>
                </c:pt>
                <c:pt idx="37645">
                  <c:v>1.8E-5</c:v>
                </c:pt>
                <c:pt idx="37646">
                  <c:v>1.8E-5</c:v>
                </c:pt>
                <c:pt idx="37647">
                  <c:v>1.7E-5</c:v>
                </c:pt>
                <c:pt idx="37648">
                  <c:v>1.7E-5</c:v>
                </c:pt>
                <c:pt idx="37649">
                  <c:v>1.7E-5</c:v>
                </c:pt>
                <c:pt idx="37650">
                  <c:v>1.5999999999999999E-5</c:v>
                </c:pt>
                <c:pt idx="37651">
                  <c:v>1.5999999999999999E-5</c:v>
                </c:pt>
                <c:pt idx="37652">
                  <c:v>1.5E-5</c:v>
                </c:pt>
                <c:pt idx="37653">
                  <c:v>1.5E-5</c:v>
                </c:pt>
                <c:pt idx="37654">
                  <c:v>1.4E-5</c:v>
                </c:pt>
                <c:pt idx="37655">
                  <c:v>1.4E-5</c:v>
                </c:pt>
                <c:pt idx="37656">
                  <c:v>1.2999999999999999E-5</c:v>
                </c:pt>
                <c:pt idx="37657">
                  <c:v>1.2999999999999999E-5</c:v>
                </c:pt>
                <c:pt idx="37658">
                  <c:v>1.2E-5</c:v>
                </c:pt>
                <c:pt idx="37659">
                  <c:v>1.2E-5</c:v>
                </c:pt>
                <c:pt idx="37660">
                  <c:v>1.1E-5</c:v>
                </c:pt>
                <c:pt idx="37661">
                  <c:v>1.1E-5</c:v>
                </c:pt>
                <c:pt idx="37662">
                  <c:v>1.0000000000000001E-5</c:v>
                </c:pt>
                <c:pt idx="37663">
                  <c:v>1.0000000000000001E-5</c:v>
                </c:pt>
                <c:pt idx="37664">
                  <c:v>9.0000000000000002E-6</c:v>
                </c:pt>
                <c:pt idx="37665">
                  <c:v>7.9999999999999996E-6</c:v>
                </c:pt>
                <c:pt idx="37666">
                  <c:v>7.9999999999999996E-6</c:v>
                </c:pt>
                <c:pt idx="37667">
                  <c:v>6.9999999999999999E-6</c:v>
                </c:pt>
                <c:pt idx="37668">
                  <c:v>6.9999999999999999E-6</c:v>
                </c:pt>
                <c:pt idx="37669">
                  <c:v>6.0000000000000002E-6</c:v>
                </c:pt>
                <c:pt idx="37670">
                  <c:v>6.0000000000000002E-6</c:v>
                </c:pt>
                <c:pt idx="37671">
                  <c:v>5.0000000000000004E-6</c:v>
                </c:pt>
                <c:pt idx="37672">
                  <c:v>5.0000000000000004E-6</c:v>
                </c:pt>
                <c:pt idx="37673">
                  <c:v>5.0000000000000004E-6</c:v>
                </c:pt>
                <c:pt idx="37674">
                  <c:v>5.0000000000000004E-6</c:v>
                </c:pt>
                <c:pt idx="37675">
                  <c:v>3.9999999999999998E-6</c:v>
                </c:pt>
                <c:pt idx="37676">
                  <c:v>5.0000000000000004E-6</c:v>
                </c:pt>
                <c:pt idx="37677">
                  <c:v>5.0000000000000004E-6</c:v>
                </c:pt>
                <c:pt idx="37678">
                  <c:v>5.0000000000000004E-6</c:v>
                </c:pt>
                <c:pt idx="37679">
                  <c:v>5.0000000000000004E-6</c:v>
                </c:pt>
                <c:pt idx="37680">
                  <c:v>6.0000000000000002E-6</c:v>
                </c:pt>
                <c:pt idx="37681">
                  <c:v>6.0000000000000002E-6</c:v>
                </c:pt>
                <c:pt idx="37682">
                  <c:v>6.9999999999999999E-6</c:v>
                </c:pt>
                <c:pt idx="37683">
                  <c:v>7.9999999999999996E-6</c:v>
                </c:pt>
                <c:pt idx="37684">
                  <c:v>7.9999999999999996E-6</c:v>
                </c:pt>
                <c:pt idx="37685">
                  <c:v>9.0000000000000002E-6</c:v>
                </c:pt>
                <c:pt idx="37686">
                  <c:v>1.0000000000000001E-5</c:v>
                </c:pt>
                <c:pt idx="37687">
                  <c:v>1.0000000000000001E-5</c:v>
                </c:pt>
                <c:pt idx="37688">
                  <c:v>1.1E-5</c:v>
                </c:pt>
                <c:pt idx="37689">
                  <c:v>1.1E-5</c:v>
                </c:pt>
                <c:pt idx="37690">
                  <c:v>1.2E-5</c:v>
                </c:pt>
                <c:pt idx="37691">
                  <c:v>1.2999999999999999E-5</c:v>
                </c:pt>
                <c:pt idx="37692">
                  <c:v>1.2999999999999999E-5</c:v>
                </c:pt>
                <c:pt idx="37693">
                  <c:v>1.4E-5</c:v>
                </c:pt>
                <c:pt idx="37694">
                  <c:v>1.5E-5</c:v>
                </c:pt>
                <c:pt idx="37695">
                  <c:v>1.5E-5</c:v>
                </c:pt>
                <c:pt idx="37696">
                  <c:v>1.5999999999999999E-5</c:v>
                </c:pt>
                <c:pt idx="37697">
                  <c:v>1.5999999999999999E-5</c:v>
                </c:pt>
                <c:pt idx="37698">
                  <c:v>1.7E-5</c:v>
                </c:pt>
                <c:pt idx="37699">
                  <c:v>1.8E-5</c:v>
                </c:pt>
                <c:pt idx="37700">
                  <c:v>1.8E-5</c:v>
                </c:pt>
                <c:pt idx="37701">
                  <c:v>1.9000000000000001E-5</c:v>
                </c:pt>
                <c:pt idx="37702">
                  <c:v>1.9000000000000001E-5</c:v>
                </c:pt>
                <c:pt idx="37703">
                  <c:v>1.9000000000000001E-5</c:v>
                </c:pt>
                <c:pt idx="37704">
                  <c:v>2.0000000000000002E-5</c:v>
                </c:pt>
                <c:pt idx="37705">
                  <c:v>2.0000000000000002E-5</c:v>
                </c:pt>
                <c:pt idx="37706">
                  <c:v>2.0999999999999999E-5</c:v>
                </c:pt>
                <c:pt idx="37707">
                  <c:v>2.0999999999999999E-5</c:v>
                </c:pt>
                <c:pt idx="37708">
                  <c:v>2.0999999999999999E-5</c:v>
                </c:pt>
                <c:pt idx="37709">
                  <c:v>2.0999999999999999E-5</c:v>
                </c:pt>
                <c:pt idx="37710">
                  <c:v>2.1999999999999999E-5</c:v>
                </c:pt>
                <c:pt idx="37711">
                  <c:v>2.1999999999999999E-5</c:v>
                </c:pt>
                <c:pt idx="37712">
                  <c:v>2.1999999999999999E-5</c:v>
                </c:pt>
                <c:pt idx="37713">
                  <c:v>2.1999999999999999E-5</c:v>
                </c:pt>
                <c:pt idx="37714">
                  <c:v>2.1999999999999999E-5</c:v>
                </c:pt>
                <c:pt idx="37715">
                  <c:v>2.1999999999999999E-5</c:v>
                </c:pt>
                <c:pt idx="37716">
                  <c:v>2.1999999999999999E-5</c:v>
                </c:pt>
                <c:pt idx="37717">
                  <c:v>2.1999999999999999E-5</c:v>
                </c:pt>
                <c:pt idx="37718">
                  <c:v>2.1999999999999999E-5</c:v>
                </c:pt>
                <c:pt idx="37719">
                  <c:v>2.1999999999999999E-5</c:v>
                </c:pt>
                <c:pt idx="37720">
                  <c:v>2.1999999999999999E-5</c:v>
                </c:pt>
                <c:pt idx="37721">
                  <c:v>2.1999999999999999E-5</c:v>
                </c:pt>
                <c:pt idx="37722">
                  <c:v>2.0999999999999999E-5</c:v>
                </c:pt>
                <c:pt idx="37723">
                  <c:v>2.0999999999999999E-5</c:v>
                </c:pt>
                <c:pt idx="37724">
                  <c:v>2.0999999999999999E-5</c:v>
                </c:pt>
                <c:pt idx="37725">
                  <c:v>2.0999999999999999E-5</c:v>
                </c:pt>
                <c:pt idx="37726">
                  <c:v>2.0000000000000002E-5</c:v>
                </c:pt>
                <c:pt idx="37727">
                  <c:v>2.0000000000000002E-5</c:v>
                </c:pt>
                <c:pt idx="37728">
                  <c:v>2.0000000000000002E-5</c:v>
                </c:pt>
                <c:pt idx="37729">
                  <c:v>1.9000000000000001E-5</c:v>
                </c:pt>
                <c:pt idx="37730">
                  <c:v>1.9000000000000001E-5</c:v>
                </c:pt>
                <c:pt idx="37731">
                  <c:v>1.8E-5</c:v>
                </c:pt>
                <c:pt idx="37732">
                  <c:v>1.8E-5</c:v>
                </c:pt>
                <c:pt idx="37733">
                  <c:v>1.8E-5</c:v>
                </c:pt>
                <c:pt idx="37734">
                  <c:v>1.7E-5</c:v>
                </c:pt>
                <c:pt idx="37735">
                  <c:v>1.7E-5</c:v>
                </c:pt>
                <c:pt idx="37736">
                  <c:v>1.5999999999999999E-5</c:v>
                </c:pt>
                <c:pt idx="37737">
                  <c:v>1.5999999999999999E-5</c:v>
                </c:pt>
                <c:pt idx="37738">
                  <c:v>1.5E-5</c:v>
                </c:pt>
                <c:pt idx="37739">
                  <c:v>1.5E-5</c:v>
                </c:pt>
                <c:pt idx="37740">
                  <c:v>1.4E-5</c:v>
                </c:pt>
                <c:pt idx="37741">
                  <c:v>1.4E-5</c:v>
                </c:pt>
                <c:pt idx="37742">
                  <c:v>1.4E-5</c:v>
                </c:pt>
                <c:pt idx="37743">
                  <c:v>1.2999999999999999E-5</c:v>
                </c:pt>
                <c:pt idx="37744">
                  <c:v>1.2999999999999999E-5</c:v>
                </c:pt>
                <c:pt idx="37745">
                  <c:v>1.2E-5</c:v>
                </c:pt>
                <c:pt idx="37746">
                  <c:v>1.2E-5</c:v>
                </c:pt>
                <c:pt idx="37747">
                  <c:v>1.1E-5</c:v>
                </c:pt>
                <c:pt idx="37748">
                  <c:v>1.1E-5</c:v>
                </c:pt>
                <c:pt idx="37749">
                  <c:v>1.1E-5</c:v>
                </c:pt>
                <c:pt idx="37750">
                  <c:v>1.0000000000000001E-5</c:v>
                </c:pt>
                <c:pt idx="37751">
                  <c:v>1.0000000000000001E-5</c:v>
                </c:pt>
                <c:pt idx="37752">
                  <c:v>9.0000000000000002E-6</c:v>
                </c:pt>
                <c:pt idx="37753">
                  <c:v>9.0000000000000002E-6</c:v>
                </c:pt>
                <c:pt idx="37754">
                  <c:v>9.0000000000000002E-6</c:v>
                </c:pt>
                <c:pt idx="37755">
                  <c:v>7.9999999999999996E-6</c:v>
                </c:pt>
                <c:pt idx="37756">
                  <c:v>7.9999999999999996E-6</c:v>
                </c:pt>
                <c:pt idx="37757">
                  <c:v>7.9999999999999996E-6</c:v>
                </c:pt>
                <c:pt idx="37758">
                  <c:v>7.9999999999999996E-6</c:v>
                </c:pt>
                <c:pt idx="37759">
                  <c:v>6.9999999999999999E-6</c:v>
                </c:pt>
                <c:pt idx="37760">
                  <c:v>6.9999999999999999E-6</c:v>
                </c:pt>
                <c:pt idx="37761">
                  <c:v>6.9999999999999999E-6</c:v>
                </c:pt>
                <c:pt idx="37762">
                  <c:v>6.9999999999999999E-6</c:v>
                </c:pt>
                <c:pt idx="37763">
                  <c:v>6.9999999999999999E-6</c:v>
                </c:pt>
                <c:pt idx="37764">
                  <c:v>6.9999999999999999E-6</c:v>
                </c:pt>
                <c:pt idx="37765">
                  <c:v>6.9999999999999999E-6</c:v>
                </c:pt>
                <c:pt idx="37766">
                  <c:v>7.9999999999999996E-6</c:v>
                </c:pt>
                <c:pt idx="37767">
                  <c:v>7.9999999999999996E-6</c:v>
                </c:pt>
                <c:pt idx="37768">
                  <c:v>7.9999999999999996E-6</c:v>
                </c:pt>
                <c:pt idx="37769">
                  <c:v>7.9999999999999996E-6</c:v>
                </c:pt>
                <c:pt idx="37770">
                  <c:v>7.9999999999999996E-6</c:v>
                </c:pt>
                <c:pt idx="37771">
                  <c:v>9.0000000000000002E-6</c:v>
                </c:pt>
                <c:pt idx="37772">
                  <c:v>9.0000000000000002E-6</c:v>
                </c:pt>
                <c:pt idx="37773">
                  <c:v>9.0000000000000002E-6</c:v>
                </c:pt>
                <c:pt idx="37774">
                  <c:v>1.0000000000000001E-5</c:v>
                </c:pt>
                <c:pt idx="37775">
                  <c:v>1.0000000000000001E-5</c:v>
                </c:pt>
                <c:pt idx="37776">
                  <c:v>1.0000000000000001E-5</c:v>
                </c:pt>
                <c:pt idx="37777">
                  <c:v>1.0000000000000001E-5</c:v>
                </c:pt>
                <c:pt idx="37778">
                  <c:v>1.1E-5</c:v>
                </c:pt>
                <c:pt idx="37779">
                  <c:v>1.1E-5</c:v>
                </c:pt>
                <c:pt idx="37780">
                  <c:v>1.1E-5</c:v>
                </c:pt>
                <c:pt idx="37781">
                  <c:v>1.1E-5</c:v>
                </c:pt>
                <c:pt idx="37782">
                  <c:v>1.1E-5</c:v>
                </c:pt>
                <c:pt idx="37783">
                  <c:v>1.1E-5</c:v>
                </c:pt>
                <c:pt idx="37784">
                  <c:v>1.1E-5</c:v>
                </c:pt>
                <c:pt idx="37785">
                  <c:v>1.1E-5</c:v>
                </c:pt>
                <c:pt idx="37786">
                  <c:v>1.1E-5</c:v>
                </c:pt>
                <c:pt idx="37787">
                  <c:v>1.1E-5</c:v>
                </c:pt>
                <c:pt idx="37788">
                  <c:v>1.1E-5</c:v>
                </c:pt>
                <c:pt idx="37789">
                  <c:v>1.1E-5</c:v>
                </c:pt>
                <c:pt idx="37790">
                  <c:v>1.1E-5</c:v>
                </c:pt>
                <c:pt idx="37791">
                  <c:v>1.0000000000000001E-5</c:v>
                </c:pt>
                <c:pt idx="37792">
                  <c:v>1.0000000000000001E-5</c:v>
                </c:pt>
                <c:pt idx="37793">
                  <c:v>1.0000000000000001E-5</c:v>
                </c:pt>
                <c:pt idx="37794">
                  <c:v>9.0000000000000002E-6</c:v>
                </c:pt>
                <c:pt idx="37795">
                  <c:v>9.0000000000000002E-6</c:v>
                </c:pt>
                <c:pt idx="37796">
                  <c:v>9.0000000000000002E-6</c:v>
                </c:pt>
                <c:pt idx="37797">
                  <c:v>7.9999999999999996E-6</c:v>
                </c:pt>
                <c:pt idx="37798">
                  <c:v>7.9999999999999996E-6</c:v>
                </c:pt>
                <c:pt idx="37799">
                  <c:v>7.9999999999999996E-6</c:v>
                </c:pt>
                <c:pt idx="37800">
                  <c:v>6.9999999999999999E-6</c:v>
                </c:pt>
                <c:pt idx="37801">
                  <c:v>6.9999999999999999E-6</c:v>
                </c:pt>
                <c:pt idx="37802">
                  <c:v>6.0000000000000002E-6</c:v>
                </c:pt>
                <c:pt idx="37803">
                  <c:v>6.0000000000000002E-6</c:v>
                </c:pt>
                <c:pt idx="37804">
                  <c:v>6.0000000000000002E-6</c:v>
                </c:pt>
                <c:pt idx="37805">
                  <c:v>6.0000000000000002E-6</c:v>
                </c:pt>
                <c:pt idx="37806">
                  <c:v>5.0000000000000004E-6</c:v>
                </c:pt>
                <c:pt idx="37807">
                  <c:v>5.0000000000000004E-6</c:v>
                </c:pt>
                <c:pt idx="37808">
                  <c:v>5.0000000000000004E-6</c:v>
                </c:pt>
                <c:pt idx="37809">
                  <c:v>5.0000000000000004E-6</c:v>
                </c:pt>
                <c:pt idx="37810">
                  <c:v>6.0000000000000002E-6</c:v>
                </c:pt>
                <c:pt idx="37811">
                  <c:v>6.0000000000000002E-6</c:v>
                </c:pt>
                <c:pt idx="37812">
                  <c:v>6.0000000000000002E-6</c:v>
                </c:pt>
                <c:pt idx="37813">
                  <c:v>6.0000000000000002E-6</c:v>
                </c:pt>
                <c:pt idx="37814">
                  <c:v>6.9999999999999999E-6</c:v>
                </c:pt>
                <c:pt idx="37815">
                  <c:v>6.9999999999999999E-6</c:v>
                </c:pt>
                <c:pt idx="37816">
                  <c:v>6.9999999999999999E-6</c:v>
                </c:pt>
                <c:pt idx="37817">
                  <c:v>7.9999999999999996E-6</c:v>
                </c:pt>
                <c:pt idx="37818">
                  <c:v>7.9999999999999996E-6</c:v>
                </c:pt>
                <c:pt idx="37819">
                  <c:v>7.9999999999999996E-6</c:v>
                </c:pt>
                <c:pt idx="37820">
                  <c:v>7.9999999999999996E-6</c:v>
                </c:pt>
                <c:pt idx="37821">
                  <c:v>7.9999999999999996E-6</c:v>
                </c:pt>
                <c:pt idx="37822">
                  <c:v>7.9999999999999996E-6</c:v>
                </c:pt>
                <c:pt idx="37823">
                  <c:v>7.9999999999999996E-6</c:v>
                </c:pt>
                <c:pt idx="37824">
                  <c:v>7.9999999999999996E-6</c:v>
                </c:pt>
                <c:pt idx="37825">
                  <c:v>7.9999999999999996E-6</c:v>
                </c:pt>
                <c:pt idx="37826">
                  <c:v>7.9999999999999996E-6</c:v>
                </c:pt>
                <c:pt idx="37827">
                  <c:v>7.9999999999999996E-6</c:v>
                </c:pt>
                <c:pt idx="37828">
                  <c:v>7.9999999999999996E-6</c:v>
                </c:pt>
                <c:pt idx="37829">
                  <c:v>6.9999999999999999E-6</c:v>
                </c:pt>
                <c:pt idx="37830">
                  <c:v>6.9999999999999999E-6</c:v>
                </c:pt>
                <c:pt idx="37831">
                  <c:v>6.9999999999999999E-6</c:v>
                </c:pt>
                <c:pt idx="37832">
                  <c:v>6.0000000000000002E-6</c:v>
                </c:pt>
                <c:pt idx="37833">
                  <c:v>6.0000000000000002E-6</c:v>
                </c:pt>
                <c:pt idx="37834">
                  <c:v>5.0000000000000004E-6</c:v>
                </c:pt>
                <c:pt idx="37835">
                  <c:v>5.0000000000000004E-6</c:v>
                </c:pt>
                <c:pt idx="37836">
                  <c:v>3.9999999999999998E-6</c:v>
                </c:pt>
                <c:pt idx="37837">
                  <c:v>3.9999999999999998E-6</c:v>
                </c:pt>
                <c:pt idx="37838">
                  <c:v>3.9999999999999998E-6</c:v>
                </c:pt>
                <c:pt idx="37839">
                  <c:v>3.9999999999999998E-6</c:v>
                </c:pt>
                <c:pt idx="37840">
                  <c:v>3.9999999999999998E-6</c:v>
                </c:pt>
                <c:pt idx="37841">
                  <c:v>5.0000000000000004E-6</c:v>
                </c:pt>
                <c:pt idx="37842">
                  <c:v>6.0000000000000002E-6</c:v>
                </c:pt>
                <c:pt idx="37843">
                  <c:v>6.9999999999999999E-6</c:v>
                </c:pt>
                <c:pt idx="37844">
                  <c:v>7.9999999999999996E-6</c:v>
                </c:pt>
                <c:pt idx="37845">
                  <c:v>9.0000000000000002E-6</c:v>
                </c:pt>
                <c:pt idx="37846">
                  <c:v>1.0000000000000001E-5</c:v>
                </c:pt>
                <c:pt idx="37847">
                  <c:v>1.2E-5</c:v>
                </c:pt>
                <c:pt idx="37848">
                  <c:v>1.2999999999999999E-5</c:v>
                </c:pt>
                <c:pt idx="37849">
                  <c:v>1.4E-5</c:v>
                </c:pt>
                <c:pt idx="37850">
                  <c:v>1.5999999999999999E-5</c:v>
                </c:pt>
                <c:pt idx="37851">
                  <c:v>1.7E-5</c:v>
                </c:pt>
                <c:pt idx="37852">
                  <c:v>1.9000000000000001E-5</c:v>
                </c:pt>
                <c:pt idx="37853">
                  <c:v>2.0000000000000002E-5</c:v>
                </c:pt>
                <c:pt idx="37854">
                  <c:v>2.0999999999999999E-5</c:v>
                </c:pt>
                <c:pt idx="37855">
                  <c:v>2.3E-5</c:v>
                </c:pt>
                <c:pt idx="37856">
                  <c:v>2.4000000000000001E-5</c:v>
                </c:pt>
                <c:pt idx="37857">
                  <c:v>2.5000000000000001E-5</c:v>
                </c:pt>
                <c:pt idx="37858">
                  <c:v>2.6999999999999999E-5</c:v>
                </c:pt>
                <c:pt idx="37859">
                  <c:v>2.8E-5</c:v>
                </c:pt>
                <c:pt idx="37860">
                  <c:v>2.9E-5</c:v>
                </c:pt>
                <c:pt idx="37861">
                  <c:v>3.1000000000000001E-5</c:v>
                </c:pt>
                <c:pt idx="37862">
                  <c:v>3.1999999999999999E-5</c:v>
                </c:pt>
                <c:pt idx="37863">
                  <c:v>3.3000000000000003E-5</c:v>
                </c:pt>
                <c:pt idx="37864">
                  <c:v>3.4E-5</c:v>
                </c:pt>
                <c:pt idx="37865">
                  <c:v>3.4999999999999997E-5</c:v>
                </c:pt>
                <c:pt idx="37866">
                  <c:v>3.6000000000000001E-5</c:v>
                </c:pt>
                <c:pt idx="37867">
                  <c:v>3.6999999999999998E-5</c:v>
                </c:pt>
                <c:pt idx="37868">
                  <c:v>3.8000000000000002E-5</c:v>
                </c:pt>
                <c:pt idx="37869">
                  <c:v>3.8999999999999999E-5</c:v>
                </c:pt>
                <c:pt idx="37870">
                  <c:v>4.0000000000000003E-5</c:v>
                </c:pt>
                <c:pt idx="37871">
                  <c:v>4.1E-5</c:v>
                </c:pt>
                <c:pt idx="37872">
                  <c:v>4.1999999999999998E-5</c:v>
                </c:pt>
                <c:pt idx="37873">
                  <c:v>4.3000000000000002E-5</c:v>
                </c:pt>
                <c:pt idx="37874">
                  <c:v>4.3000000000000002E-5</c:v>
                </c:pt>
                <c:pt idx="37875">
                  <c:v>4.3999999999999999E-5</c:v>
                </c:pt>
                <c:pt idx="37876">
                  <c:v>4.3999999999999999E-5</c:v>
                </c:pt>
                <c:pt idx="37877">
                  <c:v>4.5000000000000003E-5</c:v>
                </c:pt>
                <c:pt idx="37878">
                  <c:v>4.5000000000000003E-5</c:v>
                </c:pt>
                <c:pt idx="37879">
                  <c:v>4.6E-5</c:v>
                </c:pt>
                <c:pt idx="37880">
                  <c:v>4.6E-5</c:v>
                </c:pt>
                <c:pt idx="37881">
                  <c:v>4.6E-5</c:v>
                </c:pt>
                <c:pt idx="37882">
                  <c:v>4.6999999999999997E-5</c:v>
                </c:pt>
                <c:pt idx="37883">
                  <c:v>4.6999999999999997E-5</c:v>
                </c:pt>
                <c:pt idx="37884">
                  <c:v>4.6999999999999997E-5</c:v>
                </c:pt>
                <c:pt idx="37885">
                  <c:v>4.6999999999999997E-5</c:v>
                </c:pt>
                <c:pt idx="37886">
                  <c:v>4.6999999999999997E-5</c:v>
                </c:pt>
                <c:pt idx="37887">
                  <c:v>4.6999999999999997E-5</c:v>
                </c:pt>
                <c:pt idx="37888">
                  <c:v>4.6999999999999997E-5</c:v>
                </c:pt>
                <c:pt idx="37889">
                  <c:v>4.6999999999999997E-5</c:v>
                </c:pt>
                <c:pt idx="37890">
                  <c:v>4.6999999999999997E-5</c:v>
                </c:pt>
                <c:pt idx="37891">
                  <c:v>4.6999999999999997E-5</c:v>
                </c:pt>
                <c:pt idx="37892">
                  <c:v>4.6999999999999997E-5</c:v>
                </c:pt>
                <c:pt idx="37893">
                  <c:v>4.6999999999999997E-5</c:v>
                </c:pt>
                <c:pt idx="37894">
                  <c:v>4.6E-5</c:v>
                </c:pt>
                <c:pt idx="37895">
                  <c:v>4.6E-5</c:v>
                </c:pt>
                <c:pt idx="37896">
                  <c:v>4.6E-5</c:v>
                </c:pt>
                <c:pt idx="37897">
                  <c:v>4.6E-5</c:v>
                </c:pt>
                <c:pt idx="37898">
                  <c:v>4.5000000000000003E-5</c:v>
                </c:pt>
                <c:pt idx="37899">
                  <c:v>4.5000000000000003E-5</c:v>
                </c:pt>
                <c:pt idx="37900">
                  <c:v>4.3999999999999999E-5</c:v>
                </c:pt>
                <c:pt idx="37901">
                  <c:v>4.3999999999999999E-5</c:v>
                </c:pt>
                <c:pt idx="37902">
                  <c:v>4.3999999999999999E-5</c:v>
                </c:pt>
                <c:pt idx="37903">
                  <c:v>4.3000000000000002E-5</c:v>
                </c:pt>
                <c:pt idx="37904">
                  <c:v>4.3000000000000002E-5</c:v>
                </c:pt>
                <c:pt idx="37905">
                  <c:v>4.1999999999999998E-5</c:v>
                </c:pt>
                <c:pt idx="37906">
                  <c:v>4.1999999999999998E-5</c:v>
                </c:pt>
                <c:pt idx="37907">
                  <c:v>4.1E-5</c:v>
                </c:pt>
                <c:pt idx="37908">
                  <c:v>4.1E-5</c:v>
                </c:pt>
                <c:pt idx="37909">
                  <c:v>4.0000000000000003E-5</c:v>
                </c:pt>
                <c:pt idx="37910">
                  <c:v>3.8999999999999999E-5</c:v>
                </c:pt>
                <c:pt idx="37911">
                  <c:v>3.8999999999999999E-5</c:v>
                </c:pt>
                <c:pt idx="37912">
                  <c:v>3.8000000000000002E-5</c:v>
                </c:pt>
                <c:pt idx="37913">
                  <c:v>3.8000000000000002E-5</c:v>
                </c:pt>
                <c:pt idx="37914">
                  <c:v>3.6999999999999998E-5</c:v>
                </c:pt>
                <c:pt idx="37915">
                  <c:v>3.6999999999999998E-5</c:v>
                </c:pt>
                <c:pt idx="37916">
                  <c:v>3.6000000000000001E-5</c:v>
                </c:pt>
                <c:pt idx="37917">
                  <c:v>3.4999999999999997E-5</c:v>
                </c:pt>
                <c:pt idx="37918">
                  <c:v>3.4999999999999997E-5</c:v>
                </c:pt>
                <c:pt idx="37919">
                  <c:v>3.4E-5</c:v>
                </c:pt>
                <c:pt idx="37920">
                  <c:v>3.4E-5</c:v>
                </c:pt>
                <c:pt idx="37921">
                  <c:v>3.3000000000000003E-5</c:v>
                </c:pt>
                <c:pt idx="37922">
                  <c:v>3.3000000000000003E-5</c:v>
                </c:pt>
                <c:pt idx="37923">
                  <c:v>3.1999999999999999E-5</c:v>
                </c:pt>
                <c:pt idx="37924">
                  <c:v>3.1999999999999999E-5</c:v>
                </c:pt>
                <c:pt idx="37925">
                  <c:v>3.1000000000000001E-5</c:v>
                </c:pt>
                <c:pt idx="37926">
                  <c:v>3.1000000000000001E-5</c:v>
                </c:pt>
                <c:pt idx="37927">
                  <c:v>3.0000000000000001E-5</c:v>
                </c:pt>
                <c:pt idx="37928">
                  <c:v>3.0000000000000001E-5</c:v>
                </c:pt>
                <c:pt idx="37929">
                  <c:v>3.0000000000000001E-5</c:v>
                </c:pt>
                <c:pt idx="37930">
                  <c:v>2.9E-5</c:v>
                </c:pt>
                <c:pt idx="37931">
                  <c:v>2.9E-5</c:v>
                </c:pt>
                <c:pt idx="37932">
                  <c:v>2.9E-5</c:v>
                </c:pt>
                <c:pt idx="37933">
                  <c:v>2.9E-5</c:v>
                </c:pt>
                <c:pt idx="37934">
                  <c:v>2.9E-5</c:v>
                </c:pt>
                <c:pt idx="37935">
                  <c:v>2.9E-5</c:v>
                </c:pt>
                <c:pt idx="37936">
                  <c:v>2.9E-5</c:v>
                </c:pt>
                <c:pt idx="37937">
                  <c:v>3.0000000000000001E-5</c:v>
                </c:pt>
                <c:pt idx="37938">
                  <c:v>3.0000000000000001E-5</c:v>
                </c:pt>
                <c:pt idx="37939">
                  <c:v>3.0000000000000001E-5</c:v>
                </c:pt>
                <c:pt idx="37940">
                  <c:v>3.0000000000000001E-5</c:v>
                </c:pt>
                <c:pt idx="37941">
                  <c:v>3.1000000000000001E-5</c:v>
                </c:pt>
                <c:pt idx="37942">
                  <c:v>3.1000000000000001E-5</c:v>
                </c:pt>
                <c:pt idx="37943">
                  <c:v>3.1999999999999999E-5</c:v>
                </c:pt>
                <c:pt idx="37944">
                  <c:v>3.1999999999999999E-5</c:v>
                </c:pt>
                <c:pt idx="37945">
                  <c:v>3.1999999999999999E-5</c:v>
                </c:pt>
                <c:pt idx="37946">
                  <c:v>3.3000000000000003E-5</c:v>
                </c:pt>
                <c:pt idx="37947">
                  <c:v>3.3000000000000003E-5</c:v>
                </c:pt>
                <c:pt idx="37948">
                  <c:v>3.4E-5</c:v>
                </c:pt>
                <c:pt idx="37949">
                  <c:v>3.4E-5</c:v>
                </c:pt>
                <c:pt idx="37950">
                  <c:v>3.4999999999999997E-5</c:v>
                </c:pt>
                <c:pt idx="37951">
                  <c:v>3.4999999999999997E-5</c:v>
                </c:pt>
                <c:pt idx="37952">
                  <c:v>3.6000000000000001E-5</c:v>
                </c:pt>
                <c:pt idx="37953">
                  <c:v>3.6000000000000001E-5</c:v>
                </c:pt>
                <c:pt idx="37954">
                  <c:v>3.6000000000000001E-5</c:v>
                </c:pt>
                <c:pt idx="37955">
                  <c:v>3.6999999999999998E-5</c:v>
                </c:pt>
                <c:pt idx="37956">
                  <c:v>3.6999999999999998E-5</c:v>
                </c:pt>
                <c:pt idx="37957">
                  <c:v>3.6999999999999998E-5</c:v>
                </c:pt>
                <c:pt idx="37958">
                  <c:v>3.6999999999999998E-5</c:v>
                </c:pt>
                <c:pt idx="37959">
                  <c:v>3.6999999999999998E-5</c:v>
                </c:pt>
                <c:pt idx="37960">
                  <c:v>3.8000000000000002E-5</c:v>
                </c:pt>
                <c:pt idx="37961">
                  <c:v>3.8000000000000002E-5</c:v>
                </c:pt>
                <c:pt idx="37962">
                  <c:v>3.8000000000000002E-5</c:v>
                </c:pt>
                <c:pt idx="37963">
                  <c:v>3.6999999999999998E-5</c:v>
                </c:pt>
                <c:pt idx="37964">
                  <c:v>3.6999999999999998E-5</c:v>
                </c:pt>
                <c:pt idx="37965">
                  <c:v>3.6999999999999998E-5</c:v>
                </c:pt>
                <c:pt idx="37966">
                  <c:v>3.6999999999999998E-5</c:v>
                </c:pt>
                <c:pt idx="37967">
                  <c:v>3.6999999999999998E-5</c:v>
                </c:pt>
                <c:pt idx="37968">
                  <c:v>3.6000000000000001E-5</c:v>
                </c:pt>
                <c:pt idx="37969">
                  <c:v>3.6000000000000001E-5</c:v>
                </c:pt>
                <c:pt idx="37970">
                  <c:v>3.4999999999999997E-5</c:v>
                </c:pt>
                <c:pt idx="37971">
                  <c:v>3.4999999999999997E-5</c:v>
                </c:pt>
                <c:pt idx="37972">
                  <c:v>3.4E-5</c:v>
                </c:pt>
                <c:pt idx="37973">
                  <c:v>3.4E-5</c:v>
                </c:pt>
                <c:pt idx="37974">
                  <c:v>3.3000000000000003E-5</c:v>
                </c:pt>
                <c:pt idx="37975">
                  <c:v>3.3000000000000003E-5</c:v>
                </c:pt>
                <c:pt idx="37976">
                  <c:v>3.1999999999999999E-5</c:v>
                </c:pt>
                <c:pt idx="37977">
                  <c:v>3.1000000000000001E-5</c:v>
                </c:pt>
                <c:pt idx="37978">
                  <c:v>3.0000000000000001E-5</c:v>
                </c:pt>
                <c:pt idx="37979">
                  <c:v>2.9E-5</c:v>
                </c:pt>
                <c:pt idx="37980">
                  <c:v>2.9E-5</c:v>
                </c:pt>
                <c:pt idx="37981">
                  <c:v>2.8E-5</c:v>
                </c:pt>
                <c:pt idx="37982">
                  <c:v>2.6999999999999999E-5</c:v>
                </c:pt>
                <c:pt idx="37983">
                  <c:v>2.5999999999999998E-5</c:v>
                </c:pt>
                <c:pt idx="37984">
                  <c:v>2.5000000000000001E-5</c:v>
                </c:pt>
                <c:pt idx="37985">
                  <c:v>2.4000000000000001E-5</c:v>
                </c:pt>
                <c:pt idx="37986">
                  <c:v>2.3E-5</c:v>
                </c:pt>
                <c:pt idx="37987">
                  <c:v>2.1999999999999999E-5</c:v>
                </c:pt>
                <c:pt idx="37988">
                  <c:v>2.0999999999999999E-5</c:v>
                </c:pt>
                <c:pt idx="37989">
                  <c:v>2.0000000000000002E-5</c:v>
                </c:pt>
                <c:pt idx="37990">
                  <c:v>2.0000000000000002E-5</c:v>
                </c:pt>
                <c:pt idx="37991">
                  <c:v>1.9000000000000001E-5</c:v>
                </c:pt>
                <c:pt idx="37992">
                  <c:v>1.8E-5</c:v>
                </c:pt>
                <c:pt idx="37993">
                  <c:v>1.7E-5</c:v>
                </c:pt>
                <c:pt idx="37994">
                  <c:v>1.5999999999999999E-5</c:v>
                </c:pt>
                <c:pt idx="37995">
                  <c:v>1.5999999999999999E-5</c:v>
                </c:pt>
                <c:pt idx="37996">
                  <c:v>1.5E-5</c:v>
                </c:pt>
                <c:pt idx="37997">
                  <c:v>1.5E-5</c:v>
                </c:pt>
                <c:pt idx="37998">
                  <c:v>1.4E-5</c:v>
                </c:pt>
                <c:pt idx="37999">
                  <c:v>1.4E-5</c:v>
                </c:pt>
                <c:pt idx="38000">
                  <c:v>1.2999999999999999E-5</c:v>
                </c:pt>
                <c:pt idx="38001">
                  <c:v>1.2999999999999999E-5</c:v>
                </c:pt>
                <c:pt idx="38002">
                  <c:v>1.2999999999999999E-5</c:v>
                </c:pt>
                <c:pt idx="38003">
                  <c:v>1.2999999999999999E-5</c:v>
                </c:pt>
                <c:pt idx="38004">
                  <c:v>1.2999999999999999E-5</c:v>
                </c:pt>
                <c:pt idx="38005">
                  <c:v>1.2E-5</c:v>
                </c:pt>
                <c:pt idx="38006">
                  <c:v>1.2E-5</c:v>
                </c:pt>
                <c:pt idx="38007">
                  <c:v>1.2E-5</c:v>
                </c:pt>
                <c:pt idx="38008">
                  <c:v>1.2E-5</c:v>
                </c:pt>
                <c:pt idx="38009">
                  <c:v>1.2999999999999999E-5</c:v>
                </c:pt>
                <c:pt idx="38010">
                  <c:v>1.2999999999999999E-5</c:v>
                </c:pt>
                <c:pt idx="38011">
                  <c:v>1.2999999999999999E-5</c:v>
                </c:pt>
                <c:pt idx="38012">
                  <c:v>1.2999999999999999E-5</c:v>
                </c:pt>
                <c:pt idx="38013">
                  <c:v>1.2999999999999999E-5</c:v>
                </c:pt>
                <c:pt idx="38014">
                  <c:v>1.2999999999999999E-5</c:v>
                </c:pt>
                <c:pt idx="38015">
                  <c:v>1.2999999999999999E-5</c:v>
                </c:pt>
                <c:pt idx="38016">
                  <c:v>1.2999999999999999E-5</c:v>
                </c:pt>
                <c:pt idx="38017">
                  <c:v>1.2999999999999999E-5</c:v>
                </c:pt>
                <c:pt idx="38018">
                  <c:v>1.4E-5</c:v>
                </c:pt>
                <c:pt idx="38019">
                  <c:v>1.4E-5</c:v>
                </c:pt>
                <c:pt idx="38020">
                  <c:v>1.4E-5</c:v>
                </c:pt>
                <c:pt idx="38021">
                  <c:v>1.4E-5</c:v>
                </c:pt>
                <c:pt idx="38022">
                  <c:v>1.4E-5</c:v>
                </c:pt>
                <c:pt idx="38023">
                  <c:v>1.4E-5</c:v>
                </c:pt>
                <c:pt idx="38024">
                  <c:v>1.4E-5</c:v>
                </c:pt>
                <c:pt idx="38025">
                  <c:v>1.5E-5</c:v>
                </c:pt>
                <c:pt idx="38026">
                  <c:v>1.5E-5</c:v>
                </c:pt>
                <c:pt idx="38027">
                  <c:v>1.5E-5</c:v>
                </c:pt>
                <c:pt idx="38028">
                  <c:v>1.5E-5</c:v>
                </c:pt>
                <c:pt idx="38029">
                  <c:v>1.5999999999999999E-5</c:v>
                </c:pt>
                <c:pt idx="38030">
                  <c:v>1.5999999999999999E-5</c:v>
                </c:pt>
                <c:pt idx="38031">
                  <c:v>1.5999999999999999E-5</c:v>
                </c:pt>
                <c:pt idx="38032">
                  <c:v>1.7E-5</c:v>
                </c:pt>
                <c:pt idx="38033">
                  <c:v>1.7E-5</c:v>
                </c:pt>
                <c:pt idx="38034">
                  <c:v>1.8E-5</c:v>
                </c:pt>
                <c:pt idx="38035">
                  <c:v>1.8E-5</c:v>
                </c:pt>
                <c:pt idx="38036">
                  <c:v>1.9000000000000001E-5</c:v>
                </c:pt>
                <c:pt idx="38037">
                  <c:v>1.9000000000000001E-5</c:v>
                </c:pt>
                <c:pt idx="38038">
                  <c:v>2.0000000000000002E-5</c:v>
                </c:pt>
                <c:pt idx="38039">
                  <c:v>2.0000000000000002E-5</c:v>
                </c:pt>
                <c:pt idx="38040">
                  <c:v>2.0999999999999999E-5</c:v>
                </c:pt>
                <c:pt idx="38041">
                  <c:v>2.0999999999999999E-5</c:v>
                </c:pt>
                <c:pt idx="38042">
                  <c:v>2.0999999999999999E-5</c:v>
                </c:pt>
                <c:pt idx="38043">
                  <c:v>2.1999999999999999E-5</c:v>
                </c:pt>
                <c:pt idx="38044">
                  <c:v>2.1999999999999999E-5</c:v>
                </c:pt>
                <c:pt idx="38045">
                  <c:v>2.3E-5</c:v>
                </c:pt>
                <c:pt idx="38046">
                  <c:v>2.3E-5</c:v>
                </c:pt>
                <c:pt idx="38047">
                  <c:v>2.4000000000000001E-5</c:v>
                </c:pt>
                <c:pt idx="38048">
                  <c:v>2.4000000000000001E-5</c:v>
                </c:pt>
                <c:pt idx="38049">
                  <c:v>2.4000000000000001E-5</c:v>
                </c:pt>
                <c:pt idx="38050">
                  <c:v>2.5000000000000001E-5</c:v>
                </c:pt>
                <c:pt idx="38051">
                  <c:v>2.5000000000000001E-5</c:v>
                </c:pt>
                <c:pt idx="38052">
                  <c:v>2.5000000000000001E-5</c:v>
                </c:pt>
                <c:pt idx="38053">
                  <c:v>2.5999999999999998E-5</c:v>
                </c:pt>
                <c:pt idx="38054">
                  <c:v>2.5999999999999998E-5</c:v>
                </c:pt>
                <c:pt idx="38055">
                  <c:v>2.5999999999999998E-5</c:v>
                </c:pt>
                <c:pt idx="38056">
                  <c:v>2.5999999999999998E-5</c:v>
                </c:pt>
                <c:pt idx="38057">
                  <c:v>2.5999999999999998E-5</c:v>
                </c:pt>
                <c:pt idx="38058">
                  <c:v>2.5999999999999998E-5</c:v>
                </c:pt>
                <c:pt idx="38059">
                  <c:v>2.6999999999999999E-5</c:v>
                </c:pt>
                <c:pt idx="38060">
                  <c:v>2.6999999999999999E-5</c:v>
                </c:pt>
                <c:pt idx="38061">
                  <c:v>2.6999999999999999E-5</c:v>
                </c:pt>
                <c:pt idx="38062">
                  <c:v>2.6999999999999999E-5</c:v>
                </c:pt>
                <c:pt idx="38063">
                  <c:v>2.6999999999999999E-5</c:v>
                </c:pt>
                <c:pt idx="38064">
                  <c:v>2.5999999999999998E-5</c:v>
                </c:pt>
                <c:pt idx="38065">
                  <c:v>2.5999999999999998E-5</c:v>
                </c:pt>
                <c:pt idx="38066">
                  <c:v>2.5999999999999998E-5</c:v>
                </c:pt>
                <c:pt idx="38067">
                  <c:v>2.5999999999999998E-5</c:v>
                </c:pt>
                <c:pt idx="38068">
                  <c:v>2.5999999999999998E-5</c:v>
                </c:pt>
                <c:pt idx="38069">
                  <c:v>2.5999999999999998E-5</c:v>
                </c:pt>
                <c:pt idx="38070">
                  <c:v>2.5000000000000001E-5</c:v>
                </c:pt>
                <c:pt idx="38071">
                  <c:v>2.5000000000000001E-5</c:v>
                </c:pt>
                <c:pt idx="38072">
                  <c:v>2.5000000000000001E-5</c:v>
                </c:pt>
                <c:pt idx="38073">
                  <c:v>2.4000000000000001E-5</c:v>
                </c:pt>
                <c:pt idx="38074">
                  <c:v>2.4000000000000001E-5</c:v>
                </c:pt>
                <c:pt idx="38075">
                  <c:v>2.4000000000000001E-5</c:v>
                </c:pt>
                <c:pt idx="38076">
                  <c:v>2.3E-5</c:v>
                </c:pt>
                <c:pt idx="38077">
                  <c:v>2.3E-5</c:v>
                </c:pt>
                <c:pt idx="38078">
                  <c:v>2.1999999999999999E-5</c:v>
                </c:pt>
                <c:pt idx="38079">
                  <c:v>2.1999999999999999E-5</c:v>
                </c:pt>
                <c:pt idx="38080">
                  <c:v>2.0999999999999999E-5</c:v>
                </c:pt>
                <c:pt idx="38081">
                  <c:v>2.0999999999999999E-5</c:v>
                </c:pt>
                <c:pt idx="38082">
                  <c:v>2.0000000000000002E-5</c:v>
                </c:pt>
                <c:pt idx="38083">
                  <c:v>1.9000000000000001E-5</c:v>
                </c:pt>
                <c:pt idx="38084">
                  <c:v>1.9000000000000001E-5</c:v>
                </c:pt>
                <c:pt idx="38085">
                  <c:v>1.8E-5</c:v>
                </c:pt>
                <c:pt idx="38086">
                  <c:v>1.7E-5</c:v>
                </c:pt>
                <c:pt idx="38087">
                  <c:v>1.7E-5</c:v>
                </c:pt>
                <c:pt idx="38088">
                  <c:v>1.5999999999999999E-5</c:v>
                </c:pt>
                <c:pt idx="38089">
                  <c:v>1.5E-5</c:v>
                </c:pt>
                <c:pt idx="38090">
                  <c:v>1.4E-5</c:v>
                </c:pt>
                <c:pt idx="38091">
                  <c:v>1.4E-5</c:v>
                </c:pt>
                <c:pt idx="38092">
                  <c:v>1.2999999999999999E-5</c:v>
                </c:pt>
                <c:pt idx="38093">
                  <c:v>1.2E-5</c:v>
                </c:pt>
                <c:pt idx="38094">
                  <c:v>1.1E-5</c:v>
                </c:pt>
                <c:pt idx="38095">
                  <c:v>1.0000000000000001E-5</c:v>
                </c:pt>
                <c:pt idx="38096">
                  <c:v>1.0000000000000001E-5</c:v>
                </c:pt>
                <c:pt idx="38097">
                  <c:v>9.0000000000000002E-6</c:v>
                </c:pt>
                <c:pt idx="38098">
                  <c:v>7.9999999999999996E-6</c:v>
                </c:pt>
                <c:pt idx="38099">
                  <c:v>6.9999999999999999E-6</c:v>
                </c:pt>
                <c:pt idx="38100">
                  <c:v>6.9999999999999999E-6</c:v>
                </c:pt>
                <c:pt idx="38101">
                  <c:v>6.0000000000000002E-6</c:v>
                </c:pt>
                <c:pt idx="38102">
                  <c:v>6.0000000000000002E-6</c:v>
                </c:pt>
                <c:pt idx="38103">
                  <c:v>6.0000000000000002E-6</c:v>
                </c:pt>
                <c:pt idx="38104">
                  <c:v>6.0000000000000002E-6</c:v>
                </c:pt>
                <c:pt idx="38105">
                  <c:v>6.9999999999999999E-6</c:v>
                </c:pt>
                <c:pt idx="38106">
                  <c:v>6.9999999999999999E-6</c:v>
                </c:pt>
                <c:pt idx="38107">
                  <c:v>7.9999999999999996E-6</c:v>
                </c:pt>
                <c:pt idx="38108">
                  <c:v>9.0000000000000002E-6</c:v>
                </c:pt>
                <c:pt idx="38109">
                  <c:v>1.0000000000000001E-5</c:v>
                </c:pt>
                <c:pt idx="38110">
                  <c:v>1.0000000000000001E-5</c:v>
                </c:pt>
                <c:pt idx="38111">
                  <c:v>1.1E-5</c:v>
                </c:pt>
                <c:pt idx="38112">
                  <c:v>1.2E-5</c:v>
                </c:pt>
                <c:pt idx="38113">
                  <c:v>1.2999999999999999E-5</c:v>
                </c:pt>
                <c:pt idx="38114">
                  <c:v>1.4E-5</c:v>
                </c:pt>
                <c:pt idx="38115">
                  <c:v>1.5E-5</c:v>
                </c:pt>
                <c:pt idx="38116">
                  <c:v>1.5999999999999999E-5</c:v>
                </c:pt>
                <c:pt idx="38117">
                  <c:v>1.7E-5</c:v>
                </c:pt>
                <c:pt idx="38118">
                  <c:v>1.8E-5</c:v>
                </c:pt>
                <c:pt idx="38119">
                  <c:v>1.9000000000000001E-5</c:v>
                </c:pt>
                <c:pt idx="38120">
                  <c:v>2.0000000000000002E-5</c:v>
                </c:pt>
                <c:pt idx="38121">
                  <c:v>2.0000000000000002E-5</c:v>
                </c:pt>
                <c:pt idx="38122">
                  <c:v>2.0999999999999999E-5</c:v>
                </c:pt>
                <c:pt idx="38123">
                  <c:v>2.1999999999999999E-5</c:v>
                </c:pt>
                <c:pt idx="38124">
                  <c:v>2.3E-5</c:v>
                </c:pt>
                <c:pt idx="38125">
                  <c:v>2.3E-5</c:v>
                </c:pt>
                <c:pt idx="38126">
                  <c:v>2.4000000000000001E-5</c:v>
                </c:pt>
                <c:pt idx="38127">
                  <c:v>2.4000000000000001E-5</c:v>
                </c:pt>
                <c:pt idx="38128">
                  <c:v>2.5000000000000001E-5</c:v>
                </c:pt>
                <c:pt idx="38129">
                  <c:v>2.5000000000000001E-5</c:v>
                </c:pt>
                <c:pt idx="38130">
                  <c:v>2.5999999999999998E-5</c:v>
                </c:pt>
                <c:pt idx="38131">
                  <c:v>2.5999999999999998E-5</c:v>
                </c:pt>
                <c:pt idx="38132">
                  <c:v>2.5999999999999998E-5</c:v>
                </c:pt>
                <c:pt idx="38133">
                  <c:v>2.5999999999999998E-5</c:v>
                </c:pt>
                <c:pt idx="38134">
                  <c:v>2.5999999999999998E-5</c:v>
                </c:pt>
                <c:pt idx="38135">
                  <c:v>2.5999999999999998E-5</c:v>
                </c:pt>
                <c:pt idx="38136">
                  <c:v>2.5999999999999998E-5</c:v>
                </c:pt>
                <c:pt idx="38137">
                  <c:v>2.5999999999999998E-5</c:v>
                </c:pt>
                <c:pt idx="38138">
                  <c:v>2.5999999999999998E-5</c:v>
                </c:pt>
                <c:pt idx="38139">
                  <c:v>2.5999999999999998E-5</c:v>
                </c:pt>
                <c:pt idx="38140">
                  <c:v>2.5000000000000001E-5</c:v>
                </c:pt>
                <c:pt idx="38141">
                  <c:v>2.5000000000000001E-5</c:v>
                </c:pt>
                <c:pt idx="38142">
                  <c:v>2.4000000000000001E-5</c:v>
                </c:pt>
                <c:pt idx="38143">
                  <c:v>2.4000000000000001E-5</c:v>
                </c:pt>
                <c:pt idx="38144">
                  <c:v>2.3E-5</c:v>
                </c:pt>
                <c:pt idx="38145">
                  <c:v>2.3E-5</c:v>
                </c:pt>
                <c:pt idx="38146">
                  <c:v>2.1999999999999999E-5</c:v>
                </c:pt>
                <c:pt idx="38147">
                  <c:v>2.1999999999999999E-5</c:v>
                </c:pt>
                <c:pt idx="38148">
                  <c:v>2.0999999999999999E-5</c:v>
                </c:pt>
                <c:pt idx="38149">
                  <c:v>2.0999999999999999E-5</c:v>
                </c:pt>
                <c:pt idx="38150">
                  <c:v>2.0000000000000002E-5</c:v>
                </c:pt>
                <c:pt idx="38151">
                  <c:v>1.9000000000000001E-5</c:v>
                </c:pt>
                <c:pt idx="38152">
                  <c:v>1.9000000000000001E-5</c:v>
                </c:pt>
                <c:pt idx="38153">
                  <c:v>1.9000000000000001E-5</c:v>
                </c:pt>
                <c:pt idx="38154">
                  <c:v>1.8E-5</c:v>
                </c:pt>
                <c:pt idx="38155">
                  <c:v>1.8E-5</c:v>
                </c:pt>
                <c:pt idx="38156">
                  <c:v>1.8E-5</c:v>
                </c:pt>
                <c:pt idx="38157">
                  <c:v>1.8E-5</c:v>
                </c:pt>
                <c:pt idx="38158">
                  <c:v>1.8E-5</c:v>
                </c:pt>
                <c:pt idx="38159">
                  <c:v>1.8E-5</c:v>
                </c:pt>
                <c:pt idx="38160">
                  <c:v>1.8E-5</c:v>
                </c:pt>
                <c:pt idx="38161">
                  <c:v>1.9000000000000001E-5</c:v>
                </c:pt>
                <c:pt idx="38162">
                  <c:v>1.9000000000000001E-5</c:v>
                </c:pt>
                <c:pt idx="38163">
                  <c:v>2.0000000000000002E-5</c:v>
                </c:pt>
                <c:pt idx="38164">
                  <c:v>2.0000000000000002E-5</c:v>
                </c:pt>
                <c:pt idx="38165">
                  <c:v>2.0999999999999999E-5</c:v>
                </c:pt>
                <c:pt idx="38166">
                  <c:v>2.1999999999999999E-5</c:v>
                </c:pt>
                <c:pt idx="38167">
                  <c:v>2.1999999999999999E-5</c:v>
                </c:pt>
                <c:pt idx="38168">
                  <c:v>2.3E-5</c:v>
                </c:pt>
                <c:pt idx="38169">
                  <c:v>2.3E-5</c:v>
                </c:pt>
                <c:pt idx="38170">
                  <c:v>2.4000000000000001E-5</c:v>
                </c:pt>
                <c:pt idx="38171">
                  <c:v>2.5000000000000001E-5</c:v>
                </c:pt>
                <c:pt idx="38172">
                  <c:v>2.5000000000000001E-5</c:v>
                </c:pt>
                <c:pt idx="38173">
                  <c:v>2.5999999999999998E-5</c:v>
                </c:pt>
                <c:pt idx="38174">
                  <c:v>2.5999999999999998E-5</c:v>
                </c:pt>
                <c:pt idx="38175">
                  <c:v>2.6999999999999999E-5</c:v>
                </c:pt>
                <c:pt idx="38176">
                  <c:v>2.6999999999999999E-5</c:v>
                </c:pt>
                <c:pt idx="38177">
                  <c:v>2.8E-5</c:v>
                </c:pt>
                <c:pt idx="38178">
                  <c:v>2.8E-5</c:v>
                </c:pt>
                <c:pt idx="38179">
                  <c:v>2.9E-5</c:v>
                </c:pt>
                <c:pt idx="38180">
                  <c:v>2.9E-5</c:v>
                </c:pt>
                <c:pt idx="38181">
                  <c:v>2.9E-5</c:v>
                </c:pt>
                <c:pt idx="38182">
                  <c:v>2.9E-5</c:v>
                </c:pt>
                <c:pt idx="38183">
                  <c:v>2.9E-5</c:v>
                </c:pt>
                <c:pt idx="38184">
                  <c:v>3.0000000000000001E-5</c:v>
                </c:pt>
                <c:pt idx="38185">
                  <c:v>3.0000000000000001E-5</c:v>
                </c:pt>
                <c:pt idx="38186">
                  <c:v>3.0000000000000001E-5</c:v>
                </c:pt>
                <c:pt idx="38187">
                  <c:v>3.0000000000000001E-5</c:v>
                </c:pt>
                <c:pt idx="38188">
                  <c:v>3.0000000000000001E-5</c:v>
                </c:pt>
                <c:pt idx="38189">
                  <c:v>3.0000000000000001E-5</c:v>
                </c:pt>
                <c:pt idx="38190">
                  <c:v>2.9E-5</c:v>
                </c:pt>
                <c:pt idx="38191">
                  <c:v>2.9E-5</c:v>
                </c:pt>
                <c:pt idx="38192">
                  <c:v>2.9E-5</c:v>
                </c:pt>
                <c:pt idx="38193">
                  <c:v>2.9E-5</c:v>
                </c:pt>
                <c:pt idx="38194">
                  <c:v>2.9E-5</c:v>
                </c:pt>
                <c:pt idx="38195">
                  <c:v>2.8E-5</c:v>
                </c:pt>
                <c:pt idx="38196">
                  <c:v>2.8E-5</c:v>
                </c:pt>
                <c:pt idx="38197">
                  <c:v>2.8E-5</c:v>
                </c:pt>
                <c:pt idx="38198">
                  <c:v>2.6999999999999999E-5</c:v>
                </c:pt>
                <c:pt idx="38199">
                  <c:v>2.6999999999999999E-5</c:v>
                </c:pt>
                <c:pt idx="38200">
                  <c:v>2.6999999999999999E-5</c:v>
                </c:pt>
                <c:pt idx="38201">
                  <c:v>2.5999999999999998E-5</c:v>
                </c:pt>
                <c:pt idx="38202">
                  <c:v>2.5999999999999998E-5</c:v>
                </c:pt>
                <c:pt idx="38203">
                  <c:v>2.5000000000000001E-5</c:v>
                </c:pt>
                <c:pt idx="38204">
                  <c:v>2.5000000000000001E-5</c:v>
                </c:pt>
                <c:pt idx="38205">
                  <c:v>2.4000000000000001E-5</c:v>
                </c:pt>
                <c:pt idx="38206">
                  <c:v>2.3E-5</c:v>
                </c:pt>
                <c:pt idx="38207">
                  <c:v>2.3E-5</c:v>
                </c:pt>
                <c:pt idx="38208">
                  <c:v>2.1999999999999999E-5</c:v>
                </c:pt>
                <c:pt idx="38209">
                  <c:v>2.0999999999999999E-5</c:v>
                </c:pt>
                <c:pt idx="38210">
                  <c:v>2.0999999999999999E-5</c:v>
                </c:pt>
                <c:pt idx="38211">
                  <c:v>2.0000000000000002E-5</c:v>
                </c:pt>
                <c:pt idx="38212">
                  <c:v>1.9000000000000001E-5</c:v>
                </c:pt>
                <c:pt idx="38213">
                  <c:v>1.8E-5</c:v>
                </c:pt>
                <c:pt idx="38214">
                  <c:v>1.8E-5</c:v>
                </c:pt>
                <c:pt idx="38215">
                  <c:v>1.7E-5</c:v>
                </c:pt>
                <c:pt idx="38216">
                  <c:v>1.5999999999999999E-5</c:v>
                </c:pt>
                <c:pt idx="38217">
                  <c:v>1.5E-5</c:v>
                </c:pt>
                <c:pt idx="38218">
                  <c:v>1.4E-5</c:v>
                </c:pt>
                <c:pt idx="38219">
                  <c:v>1.4E-5</c:v>
                </c:pt>
                <c:pt idx="38220">
                  <c:v>1.2999999999999999E-5</c:v>
                </c:pt>
                <c:pt idx="38221">
                  <c:v>1.2E-5</c:v>
                </c:pt>
                <c:pt idx="38222">
                  <c:v>1.1E-5</c:v>
                </c:pt>
                <c:pt idx="38223">
                  <c:v>1.1E-5</c:v>
                </c:pt>
                <c:pt idx="38224">
                  <c:v>1.0000000000000001E-5</c:v>
                </c:pt>
                <c:pt idx="38225">
                  <c:v>9.0000000000000002E-6</c:v>
                </c:pt>
                <c:pt idx="38226">
                  <c:v>9.0000000000000002E-6</c:v>
                </c:pt>
                <c:pt idx="38227">
                  <c:v>7.9999999999999996E-6</c:v>
                </c:pt>
                <c:pt idx="38228">
                  <c:v>7.9999999999999996E-6</c:v>
                </c:pt>
                <c:pt idx="38229">
                  <c:v>6.9999999999999999E-6</c:v>
                </c:pt>
                <c:pt idx="38230">
                  <c:v>6.9999999999999999E-6</c:v>
                </c:pt>
                <c:pt idx="38231">
                  <c:v>6.9999999999999999E-6</c:v>
                </c:pt>
                <c:pt idx="38232">
                  <c:v>6.0000000000000002E-6</c:v>
                </c:pt>
                <c:pt idx="38233">
                  <c:v>6.0000000000000002E-6</c:v>
                </c:pt>
                <c:pt idx="38234">
                  <c:v>6.0000000000000002E-6</c:v>
                </c:pt>
                <c:pt idx="38235">
                  <c:v>6.9999999999999999E-6</c:v>
                </c:pt>
                <c:pt idx="38236">
                  <c:v>6.9999999999999999E-6</c:v>
                </c:pt>
                <c:pt idx="38237">
                  <c:v>6.9999999999999999E-6</c:v>
                </c:pt>
                <c:pt idx="38238">
                  <c:v>6.9999999999999999E-6</c:v>
                </c:pt>
                <c:pt idx="38239">
                  <c:v>7.9999999999999996E-6</c:v>
                </c:pt>
                <c:pt idx="38240">
                  <c:v>7.9999999999999996E-6</c:v>
                </c:pt>
                <c:pt idx="38241">
                  <c:v>7.9999999999999996E-6</c:v>
                </c:pt>
                <c:pt idx="38242">
                  <c:v>7.9999999999999996E-6</c:v>
                </c:pt>
                <c:pt idx="38243">
                  <c:v>9.0000000000000002E-6</c:v>
                </c:pt>
                <c:pt idx="38244">
                  <c:v>9.0000000000000002E-6</c:v>
                </c:pt>
                <c:pt idx="38245">
                  <c:v>9.0000000000000002E-6</c:v>
                </c:pt>
                <c:pt idx="38246">
                  <c:v>1.0000000000000001E-5</c:v>
                </c:pt>
                <c:pt idx="38247">
                  <c:v>1.0000000000000001E-5</c:v>
                </c:pt>
                <c:pt idx="38248">
                  <c:v>1.0000000000000001E-5</c:v>
                </c:pt>
                <c:pt idx="38249">
                  <c:v>1.1E-5</c:v>
                </c:pt>
                <c:pt idx="38250">
                  <c:v>1.1E-5</c:v>
                </c:pt>
                <c:pt idx="38251">
                  <c:v>1.2E-5</c:v>
                </c:pt>
                <c:pt idx="38252">
                  <c:v>1.2E-5</c:v>
                </c:pt>
                <c:pt idx="38253">
                  <c:v>1.2999999999999999E-5</c:v>
                </c:pt>
                <c:pt idx="38254">
                  <c:v>1.2999999999999999E-5</c:v>
                </c:pt>
                <c:pt idx="38255">
                  <c:v>1.2999999999999999E-5</c:v>
                </c:pt>
                <c:pt idx="38256">
                  <c:v>1.4E-5</c:v>
                </c:pt>
                <c:pt idx="38257">
                  <c:v>1.5E-5</c:v>
                </c:pt>
                <c:pt idx="38258">
                  <c:v>1.5E-5</c:v>
                </c:pt>
                <c:pt idx="38259">
                  <c:v>1.5999999999999999E-5</c:v>
                </c:pt>
                <c:pt idx="38260">
                  <c:v>1.5999999999999999E-5</c:v>
                </c:pt>
                <c:pt idx="38261">
                  <c:v>1.7E-5</c:v>
                </c:pt>
                <c:pt idx="38262">
                  <c:v>1.8E-5</c:v>
                </c:pt>
                <c:pt idx="38263">
                  <c:v>1.8E-5</c:v>
                </c:pt>
                <c:pt idx="38264">
                  <c:v>1.9000000000000001E-5</c:v>
                </c:pt>
                <c:pt idx="38265">
                  <c:v>2.0000000000000002E-5</c:v>
                </c:pt>
                <c:pt idx="38266">
                  <c:v>2.0000000000000002E-5</c:v>
                </c:pt>
                <c:pt idx="38267">
                  <c:v>2.0999999999999999E-5</c:v>
                </c:pt>
                <c:pt idx="38268">
                  <c:v>2.1999999999999999E-5</c:v>
                </c:pt>
                <c:pt idx="38269">
                  <c:v>2.1999999999999999E-5</c:v>
                </c:pt>
                <c:pt idx="38270">
                  <c:v>2.3E-5</c:v>
                </c:pt>
                <c:pt idx="38271">
                  <c:v>2.4000000000000001E-5</c:v>
                </c:pt>
                <c:pt idx="38272">
                  <c:v>2.4000000000000001E-5</c:v>
                </c:pt>
                <c:pt idx="38273">
                  <c:v>2.5000000000000001E-5</c:v>
                </c:pt>
                <c:pt idx="38274">
                  <c:v>2.5999999999999998E-5</c:v>
                </c:pt>
                <c:pt idx="38275">
                  <c:v>2.5999999999999998E-5</c:v>
                </c:pt>
                <c:pt idx="38276">
                  <c:v>2.6999999999999999E-5</c:v>
                </c:pt>
                <c:pt idx="38277">
                  <c:v>2.6999999999999999E-5</c:v>
                </c:pt>
                <c:pt idx="38278">
                  <c:v>2.8E-5</c:v>
                </c:pt>
                <c:pt idx="38279">
                  <c:v>2.8E-5</c:v>
                </c:pt>
                <c:pt idx="38280">
                  <c:v>2.9E-5</c:v>
                </c:pt>
                <c:pt idx="38281">
                  <c:v>2.9E-5</c:v>
                </c:pt>
                <c:pt idx="38282">
                  <c:v>3.0000000000000001E-5</c:v>
                </c:pt>
                <c:pt idx="38283">
                  <c:v>3.0000000000000001E-5</c:v>
                </c:pt>
                <c:pt idx="38284">
                  <c:v>3.0000000000000001E-5</c:v>
                </c:pt>
                <c:pt idx="38285">
                  <c:v>3.0000000000000001E-5</c:v>
                </c:pt>
                <c:pt idx="38286">
                  <c:v>3.0000000000000001E-5</c:v>
                </c:pt>
                <c:pt idx="38287">
                  <c:v>3.0000000000000001E-5</c:v>
                </c:pt>
                <c:pt idx="38288">
                  <c:v>3.0000000000000001E-5</c:v>
                </c:pt>
                <c:pt idx="38289">
                  <c:v>3.0000000000000001E-5</c:v>
                </c:pt>
                <c:pt idx="38290">
                  <c:v>3.0000000000000001E-5</c:v>
                </c:pt>
                <c:pt idx="38291">
                  <c:v>3.0000000000000001E-5</c:v>
                </c:pt>
                <c:pt idx="38292">
                  <c:v>2.9E-5</c:v>
                </c:pt>
                <c:pt idx="38293">
                  <c:v>2.9E-5</c:v>
                </c:pt>
                <c:pt idx="38294">
                  <c:v>2.8E-5</c:v>
                </c:pt>
                <c:pt idx="38295">
                  <c:v>2.8E-5</c:v>
                </c:pt>
                <c:pt idx="38296">
                  <c:v>2.6999999999999999E-5</c:v>
                </c:pt>
                <c:pt idx="38297">
                  <c:v>2.5999999999999998E-5</c:v>
                </c:pt>
                <c:pt idx="38298">
                  <c:v>2.5999999999999998E-5</c:v>
                </c:pt>
                <c:pt idx="38299">
                  <c:v>2.5000000000000001E-5</c:v>
                </c:pt>
                <c:pt idx="38300">
                  <c:v>2.4000000000000001E-5</c:v>
                </c:pt>
                <c:pt idx="38301">
                  <c:v>2.1999999999999999E-5</c:v>
                </c:pt>
                <c:pt idx="38302">
                  <c:v>2.0999999999999999E-5</c:v>
                </c:pt>
                <c:pt idx="38303">
                  <c:v>2.0000000000000002E-5</c:v>
                </c:pt>
                <c:pt idx="38304">
                  <c:v>1.9000000000000001E-5</c:v>
                </c:pt>
                <c:pt idx="38305">
                  <c:v>1.7E-5</c:v>
                </c:pt>
                <c:pt idx="38306">
                  <c:v>1.5999999999999999E-5</c:v>
                </c:pt>
                <c:pt idx="38307">
                  <c:v>1.4E-5</c:v>
                </c:pt>
                <c:pt idx="38308">
                  <c:v>1.2999999999999999E-5</c:v>
                </c:pt>
                <c:pt idx="38309">
                  <c:v>1.1E-5</c:v>
                </c:pt>
                <c:pt idx="38310">
                  <c:v>1.0000000000000001E-5</c:v>
                </c:pt>
                <c:pt idx="38311">
                  <c:v>7.9999999999999996E-6</c:v>
                </c:pt>
                <c:pt idx="38312">
                  <c:v>6.9999999999999999E-6</c:v>
                </c:pt>
                <c:pt idx="38313">
                  <c:v>6.9999999999999999E-6</c:v>
                </c:pt>
                <c:pt idx="38314">
                  <c:v>6.9999999999999999E-6</c:v>
                </c:pt>
                <c:pt idx="38315">
                  <c:v>6.9999999999999999E-6</c:v>
                </c:pt>
                <c:pt idx="38316">
                  <c:v>7.9999999999999996E-6</c:v>
                </c:pt>
                <c:pt idx="38317">
                  <c:v>1.0000000000000001E-5</c:v>
                </c:pt>
                <c:pt idx="38318">
                  <c:v>1.2E-5</c:v>
                </c:pt>
                <c:pt idx="38319">
                  <c:v>1.4E-5</c:v>
                </c:pt>
                <c:pt idx="38320">
                  <c:v>1.5999999999999999E-5</c:v>
                </c:pt>
                <c:pt idx="38321">
                  <c:v>1.8E-5</c:v>
                </c:pt>
                <c:pt idx="38322">
                  <c:v>2.0000000000000002E-5</c:v>
                </c:pt>
                <c:pt idx="38323">
                  <c:v>2.1999999999999999E-5</c:v>
                </c:pt>
                <c:pt idx="38324">
                  <c:v>2.4000000000000001E-5</c:v>
                </c:pt>
                <c:pt idx="38325">
                  <c:v>2.5999999999999998E-5</c:v>
                </c:pt>
                <c:pt idx="38326">
                  <c:v>2.8E-5</c:v>
                </c:pt>
                <c:pt idx="38327">
                  <c:v>3.0000000000000001E-5</c:v>
                </c:pt>
                <c:pt idx="38328">
                  <c:v>3.1000000000000001E-5</c:v>
                </c:pt>
                <c:pt idx="38329">
                  <c:v>3.3000000000000003E-5</c:v>
                </c:pt>
                <c:pt idx="38330">
                  <c:v>3.4999999999999997E-5</c:v>
                </c:pt>
                <c:pt idx="38331">
                  <c:v>3.6999999999999998E-5</c:v>
                </c:pt>
                <c:pt idx="38332">
                  <c:v>3.8000000000000002E-5</c:v>
                </c:pt>
                <c:pt idx="38333">
                  <c:v>4.0000000000000003E-5</c:v>
                </c:pt>
                <c:pt idx="38334">
                  <c:v>4.1E-5</c:v>
                </c:pt>
                <c:pt idx="38335">
                  <c:v>4.1999999999999998E-5</c:v>
                </c:pt>
                <c:pt idx="38336">
                  <c:v>4.3000000000000002E-5</c:v>
                </c:pt>
                <c:pt idx="38337">
                  <c:v>4.3999999999999999E-5</c:v>
                </c:pt>
                <c:pt idx="38338">
                  <c:v>4.5000000000000003E-5</c:v>
                </c:pt>
                <c:pt idx="38339">
                  <c:v>4.6E-5</c:v>
                </c:pt>
                <c:pt idx="38340">
                  <c:v>4.6E-5</c:v>
                </c:pt>
                <c:pt idx="38341">
                  <c:v>4.6999999999999997E-5</c:v>
                </c:pt>
                <c:pt idx="38342">
                  <c:v>4.6999999999999997E-5</c:v>
                </c:pt>
                <c:pt idx="38343">
                  <c:v>4.6999999999999997E-5</c:v>
                </c:pt>
                <c:pt idx="38344">
                  <c:v>4.6999999999999997E-5</c:v>
                </c:pt>
                <c:pt idx="38345">
                  <c:v>4.6999999999999997E-5</c:v>
                </c:pt>
                <c:pt idx="38346">
                  <c:v>4.6999999999999997E-5</c:v>
                </c:pt>
                <c:pt idx="38347">
                  <c:v>4.6999999999999997E-5</c:v>
                </c:pt>
                <c:pt idx="38348">
                  <c:v>4.6E-5</c:v>
                </c:pt>
                <c:pt idx="38349">
                  <c:v>4.6E-5</c:v>
                </c:pt>
                <c:pt idx="38350">
                  <c:v>4.5000000000000003E-5</c:v>
                </c:pt>
                <c:pt idx="38351">
                  <c:v>4.3999999999999999E-5</c:v>
                </c:pt>
                <c:pt idx="38352">
                  <c:v>4.3000000000000002E-5</c:v>
                </c:pt>
                <c:pt idx="38353">
                  <c:v>4.1999999999999998E-5</c:v>
                </c:pt>
                <c:pt idx="38354">
                  <c:v>4.1E-5</c:v>
                </c:pt>
                <c:pt idx="38355">
                  <c:v>4.0000000000000003E-5</c:v>
                </c:pt>
                <c:pt idx="38356">
                  <c:v>3.8999999999999999E-5</c:v>
                </c:pt>
                <c:pt idx="38357">
                  <c:v>3.8000000000000002E-5</c:v>
                </c:pt>
                <c:pt idx="38358">
                  <c:v>3.6000000000000001E-5</c:v>
                </c:pt>
                <c:pt idx="38359">
                  <c:v>3.4999999999999997E-5</c:v>
                </c:pt>
                <c:pt idx="38360">
                  <c:v>3.4E-5</c:v>
                </c:pt>
                <c:pt idx="38361">
                  <c:v>3.1999999999999999E-5</c:v>
                </c:pt>
                <c:pt idx="38362">
                  <c:v>3.1000000000000001E-5</c:v>
                </c:pt>
                <c:pt idx="38363">
                  <c:v>3.0000000000000001E-5</c:v>
                </c:pt>
                <c:pt idx="38364">
                  <c:v>2.9E-5</c:v>
                </c:pt>
                <c:pt idx="38365">
                  <c:v>2.8E-5</c:v>
                </c:pt>
                <c:pt idx="38366">
                  <c:v>2.6999999999999999E-5</c:v>
                </c:pt>
                <c:pt idx="38367">
                  <c:v>2.5999999999999998E-5</c:v>
                </c:pt>
                <c:pt idx="38368">
                  <c:v>2.5999999999999998E-5</c:v>
                </c:pt>
                <c:pt idx="38369">
                  <c:v>2.5000000000000001E-5</c:v>
                </c:pt>
                <c:pt idx="38370">
                  <c:v>2.5000000000000001E-5</c:v>
                </c:pt>
                <c:pt idx="38371">
                  <c:v>2.5000000000000001E-5</c:v>
                </c:pt>
                <c:pt idx="38372">
                  <c:v>2.5000000000000001E-5</c:v>
                </c:pt>
                <c:pt idx="38373">
                  <c:v>2.5000000000000001E-5</c:v>
                </c:pt>
                <c:pt idx="38374">
                  <c:v>2.5999999999999998E-5</c:v>
                </c:pt>
                <c:pt idx="38375">
                  <c:v>2.5999999999999998E-5</c:v>
                </c:pt>
                <c:pt idx="38376">
                  <c:v>2.6999999999999999E-5</c:v>
                </c:pt>
                <c:pt idx="38377">
                  <c:v>2.8E-5</c:v>
                </c:pt>
                <c:pt idx="38378">
                  <c:v>2.8E-5</c:v>
                </c:pt>
                <c:pt idx="38379">
                  <c:v>2.9E-5</c:v>
                </c:pt>
                <c:pt idx="38380">
                  <c:v>3.0000000000000001E-5</c:v>
                </c:pt>
                <c:pt idx="38381">
                  <c:v>3.1000000000000001E-5</c:v>
                </c:pt>
                <c:pt idx="38382">
                  <c:v>3.1999999999999999E-5</c:v>
                </c:pt>
                <c:pt idx="38383">
                  <c:v>3.3000000000000003E-5</c:v>
                </c:pt>
                <c:pt idx="38384">
                  <c:v>3.4E-5</c:v>
                </c:pt>
                <c:pt idx="38385">
                  <c:v>3.4E-5</c:v>
                </c:pt>
                <c:pt idx="38386">
                  <c:v>3.4999999999999997E-5</c:v>
                </c:pt>
                <c:pt idx="38387">
                  <c:v>3.6000000000000001E-5</c:v>
                </c:pt>
                <c:pt idx="38388">
                  <c:v>3.6999999999999998E-5</c:v>
                </c:pt>
                <c:pt idx="38389">
                  <c:v>3.6999999999999998E-5</c:v>
                </c:pt>
                <c:pt idx="38390">
                  <c:v>3.8000000000000002E-5</c:v>
                </c:pt>
                <c:pt idx="38391">
                  <c:v>3.8000000000000002E-5</c:v>
                </c:pt>
                <c:pt idx="38392">
                  <c:v>3.8999999999999999E-5</c:v>
                </c:pt>
                <c:pt idx="38393">
                  <c:v>3.8999999999999999E-5</c:v>
                </c:pt>
                <c:pt idx="38394">
                  <c:v>4.0000000000000003E-5</c:v>
                </c:pt>
                <c:pt idx="38395">
                  <c:v>4.0000000000000003E-5</c:v>
                </c:pt>
                <c:pt idx="38396">
                  <c:v>4.0000000000000003E-5</c:v>
                </c:pt>
                <c:pt idx="38397">
                  <c:v>4.0000000000000003E-5</c:v>
                </c:pt>
                <c:pt idx="38398">
                  <c:v>4.1E-5</c:v>
                </c:pt>
                <c:pt idx="38399">
                  <c:v>4.1E-5</c:v>
                </c:pt>
                <c:pt idx="38400">
                  <c:v>4.1E-5</c:v>
                </c:pt>
                <c:pt idx="38401">
                  <c:v>4.1E-5</c:v>
                </c:pt>
                <c:pt idx="38402">
                  <c:v>4.1E-5</c:v>
                </c:pt>
                <c:pt idx="38403">
                  <c:v>4.1E-5</c:v>
                </c:pt>
                <c:pt idx="38404">
                  <c:v>4.1E-5</c:v>
                </c:pt>
                <c:pt idx="38405">
                  <c:v>4.1E-5</c:v>
                </c:pt>
                <c:pt idx="38406">
                  <c:v>4.1999999999999998E-5</c:v>
                </c:pt>
                <c:pt idx="38407">
                  <c:v>4.1999999999999998E-5</c:v>
                </c:pt>
                <c:pt idx="38408">
                  <c:v>4.1999999999999998E-5</c:v>
                </c:pt>
                <c:pt idx="38409">
                  <c:v>4.1999999999999998E-5</c:v>
                </c:pt>
                <c:pt idx="38410">
                  <c:v>4.3000000000000002E-5</c:v>
                </c:pt>
                <c:pt idx="38411">
                  <c:v>4.3000000000000002E-5</c:v>
                </c:pt>
                <c:pt idx="38412">
                  <c:v>4.3000000000000002E-5</c:v>
                </c:pt>
                <c:pt idx="38413">
                  <c:v>4.3999999999999999E-5</c:v>
                </c:pt>
                <c:pt idx="38414">
                  <c:v>4.3999999999999999E-5</c:v>
                </c:pt>
                <c:pt idx="38415">
                  <c:v>4.5000000000000003E-5</c:v>
                </c:pt>
                <c:pt idx="38416">
                  <c:v>4.5000000000000003E-5</c:v>
                </c:pt>
                <c:pt idx="38417">
                  <c:v>4.6E-5</c:v>
                </c:pt>
                <c:pt idx="38418">
                  <c:v>4.6999999999999997E-5</c:v>
                </c:pt>
                <c:pt idx="38419">
                  <c:v>4.6999999999999997E-5</c:v>
                </c:pt>
                <c:pt idx="38420">
                  <c:v>4.8000000000000001E-5</c:v>
                </c:pt>
                <c:pt idx="38421">
                  <c:v>4.8999999999999998E-5</c:v>
                </c:pt>
                <c:pt idx="38422">
                  <c:v>4.8999999999999998E-5</c:v>
                </c:pt>
                <c:pt idx="38423">
                  <c:v>5.0000000000000002E-5</c:v>
                </c:pt>
                <c:pt idx="38424">
                  <c:v>5.1E-5</c:v>
                </c:pt>
                <c:pt idx="38425">
                  <c:v>5.1E-5</c:v>
                </c:pt>
                <c:pt idx="38426">
                  <c:v>5.1999999999999997E-5</c:v>
                </c:pt>
                <c:pt idx="38427">
                  <c:v>5.1999999999999997E-5</c:v>
                </c:pt>
                <c:pt idx="38428">
                  <c:v>5.3000000000000001E-5</c:v>
                </c:pt>
                <c:pt idx="38429">
                  <c:v>5.3000000000000001E-5</c:v>
                </c:pt>
                <c:pt idx="38430">
                  <c:v>5.3999999999999998E-5</c:v>
                </c:pt>
                <c:pt idx="38431">
                  <c:v>5.3999999999999998E-5</c:v>
                </c:pt>
                <c:pt idx="38432">
                  <c:v>5.3999999999999998E-5</c:v>
                </c:pt>
                <c:pt idx="38433">
                  <c:v>5.5000000000000002E-5</c:v>
                </c:pt>
                <c:pt idx="38434">
                  <c:v>5.5000000000000002E-5</c:v>
                </c:pt>
                <c:pt idx="38435">
                  <c:v>5.5000000000000002E-5</c:v>
                </c:pt>
                <c:pt idx="38436">
                  <c:v>5.5000000000000002E-5</c:v>
                </c:pt>
                <c:pt idx="38437">
                  <c:v>5.3999999999999998E-5</c:v>
                </c:pt>
                <c:pt idx="38438">
                  <c:v>5.3999999999999998E-5</c:v>
                </c:pt>
                <c:pt idx="38439">
                  <c:v>5.3999999999999998E-5</c:v>
                </c:pt>
                <c:pt idx="38440">
                  <c:v>5.3000000000000001E-5</c:v>
                </c:pt>
                <c:pt idx="38441">
                  <c:v>5.3000000000000001E-5</c:v>
                </c:pt>
                <c:pt idx="38442">
                  <c:v>5.1999999999999997E-5</c:v>
                </c:pt>
                <c:pt idx="38443">
                  <c:v>5.1E-5</c:v>
                </c:pt>
                <c:pt idx="38444">
                  <c:v>5.0000000000000002E-5</c:v>
                </c:pt>
                <c:pt idx="38445">
                  <c:v>4.8999999999999998E-5</c:v>
                </c:pt>
                <c:pt idx="38446">
                  <c:v>4.8000000000000001E-5</c:v>
                </c:pt>
                <c:pt idx="38447">
                  <c:v>4.6999999999999997E-5</c:v>
                </c:pt>
                <c:pt idx="38448">
                  <c:v>4.6E-5</c:v>
                </c:pt>
                <c:pt idx="38449">
                  <c:v>4.3999999999999999E-5</c:v>
                </c:pt>
                <c:pt idx="38450">
                  <c:v>4.3000000000000002E-5</c:v>
                </c:pt>
                <c:pt idx="38451">
                  <c:v>4.1E-5</c:v>
                </c:pt>
                <c:pt idx="38452">
                  <c:v>4.0000000000000003E-5</c:v>
                </c:pt>
                <c:pt idx="38453">
                  <c:v>3.8000000000000002E-5</c:v>
                </c:pt>
                <c:pt idx="38454">
                  <c:v>3.6000000000000001E-5</c:v>
                </c:pt>
                <c:pt idx="38455">
                  <c:v>3.4999999999999997E-5</c:v>
                </c:pt>
                <c:pt idx="38456">
                  <c:v>3.3000000000000003E-5</c:v>
                </c:pt>
                <c:pt idx="38457">
                  <c:v>3.1000000000000001E-5</c:v>
                </c:pt>
                <c:pt idx="38458">
                  <c:v>2.9E-5</c:v>
                </c:pt>
                <c:pt idx="38459">
                  <c:v>2.6999999999999999E-5</c:v>
                </c:pt>
                <c:pt idx="38460">
                  <c:v>2.5000000000000001E-5</c:v>
                </c:pt>
                <c:pt idx="38461">
                  <c:v>2.3E-5</c:v>
                </c:pt>
                <c:pt idx="38462">
                  <c:v>2.0999999999999999E-5</c:v>
                </c:pt>
                <c:pt idx="38463">
                  <c:v>1.9000000000000001E-5</c:v>
                </c:pt>
                <c:pt idx="38464">
                  <c:v>1.7E-5</c:v>
                </c:pt>
                <c:pt idx="38465">
                  <c:v>1.5E-5</c:v>
                </c:pt>
                <c:pt idx="38466">
                  <c:v>1.2999999999999999E-5</c:v>
                </c:pt>
                <c:pt idx="38467">
                  <c:v>1.1E-5</c:v>
                </c:pt>
                <c:pt idx="38468">
                  <c:v>9.0000000000000002E-6</c:v>
                </c:pt>
                <c:pt idx="38469">
                  <c:v>6.9999999999999999E-6</c:v>
                </c:pt>
                <c:pt idx="38470">
                  <c:v>5.0000000000000004E-6</c:v>
                </c:pt>
                <c:pt idx="38471">
                  <c:v>3.0000000000000001E-6</c:v>
                </c:pt>
                <c:pt idx="38472">
                  <c:v>9.9999999999999995E-7</c:v>
                </c:pt>
                <c:pt idx="38473">
                  <c:v>9.9999999999999995E-7</c:v>
                </c:pt>
                <c:pt idx="38474">
                  <c:v>3.0000000000000001E-6</c:v>
                </c:pt>
                <c:pt idx="38475">
                  <c:v>5.0000000000000004E-6</c:v>
                </c:pt>
                <c:pt idx="38476">
                  <c:v>6.0000000000000002E-6</c:v>
                </c:pt>
                <c:pt idx="38477">
                  <c:v>7.9999999999999996E-6</c:v>
                </c:pt>
                <c:pt idx="38478">
                  <c:v>1.0000000000000001E-5</c:v>
                </c:pt>
                <c:pt idx="38479">
                  <c:v>1.1E-5</c:v>
                </c:pt>
                <c:pt idx="38480">
                  <c:v>1.2999999999999999E-5</c:v>
                </c:pt>
                <c:pt idx="38481">
                  <c:v>1.5E-5</c:v>
                </c:pt>
                <c:pt idx="38482">
                  <c:v>1.5999999999999999E-5</c:v>
                </c:pt>
                <c:pt idx="38483">
                  <c:v>1.7E-5</c:v>
                </c:pt>
                <c:pt idx="38484">
                  <c:v>1.9000000000000001E-5</c:v>
                </c:pt>
                <c:pt idx="38485">
                  <c:v>2.0000000000000002E-5</c:v>
                </c:pt>
                <c:pt idx="38486">
                  <c:v>2.0999999999999999E-5</c:v>
                </c:pt>
                <c:pt idx="38487">
                  <c:v>2.1999999999999999E-5</c:v>
                </c:pt>
                <c:pt idx="38488">
                  <c:v>2.4000000000000001E-5</c:v>
                </c:pt>
                <c:pt idx="38489">
                  <c:v>2.5000000000000001E-5</c:v>
                </c:pt>
                <c:pt idx="38490">
                  <c:v>2.5999999999999998E-5</c:v>
                </c:pt>
                <c:pt idx="38491">
                  <c:v>2.6999999999999999E-5</c:v>
                </c:pt>
                <c:pt idx="38492">
                  <c:v>2.6999999999999999E-5</c:v>
                </c:pt>
                <c:pt idx="38493">
                  <c:v>2.8E-5</c:v>
                </c:pt>
                <c:pt idx="38494">
                  <c:v>2.9E-5</c:v>
                </c:pt>
                <c:pt idx="38495">
                  <c:v>3.0000000000000001E-5</c:v>
                </c:pt>
                <c:pt idx="38496">
                  <c:v>3.1000000000000001E-5</c:v>
                </c:pt>
                <c:pt idx="38497">
                  <c:v>3.1000000000000001E-5</c:v>
                </c:pt>
                <c:pt idx="38498">
                  <c:v>3.1999999999999999E-5</c:v>
                </c:pt>
                <c:pt idx="38499">
                  <c:v>3.1999999999999999E-5</c:v>
                </c:pt>
                <c:pt idx="38500">
                  <c:v>3.3000000000000003E-5</c:v>
                </c:pt>
                <c:pt idx="38501">
                  <c:v>3.3000000000000003E-5</c:v>
                </c:pt>
                <c:pt idx="38502">
                  <c:v>3.4E-5</c:v>
                </c:pt>
                <c:pt idx="38503">
                  <c:v>3.4E-5</c:v>
                </c:pt>
                <c:pt idx="38504">
                  <c:v>3.4E-5</c:v>
                </c:pt>
                <c:pt idx="38505">
                  <c:v>3.4999999999999997E-5</c:v>
                </c:pt>
                <c:pt idx="38506">
                  <c:v>3.4999999999999997E-5</c:v>
                </c:pt>
                <c:pt idx="38507">
                  <c:v>3.4999999999999997E-5</c:v>
                </c:pt>
                <c:pt idx="38508">
                  <c:v>3.4999999999999997E-5</c:v>
                </c:pt>
                <c:pt idx="38509">
                  <c:v>3.4999999999999997E-5</c:v>
                </c:pt>
                <c:pt idx="38510">
                  <c:v>3.4999999999999997E-5</c:v>
                </c:pt>
                <c:pt idx="38511">
                  <c:v>3.4999999999999997E-5</c:v>
                </c:pt>
                <c:pt idx="38512">
                  <c:v>3.4999999999999997E-5</c:v>
                </c:pt>
                <c:pt idx="38513">
                  <c:v>3.4999999999999997E-5</c:v>
                </c:pt>
                <c:pt idx="38514">
                  <c:v>3.4999999999999997E-5</c:v>
                </c:pt>
                <c:pt idx="38515">
                  <c:v>3.4999999999999997E-5</c:v>
                </c:pt>
                <c:pt idx="38516">
                  <c:v>3.4999999999999997E-5</c:v>
                </c:pt>
                <c:pt idx="38517">
                  <c:v>3.4999999999999997E-5</c:v>
                </c:pt>
                <c:pt idx="38518">
                  <c:v>3.4E-5</c:v>
                </c:pt>
                <c:pt idx="38519">
                  <c:v>3.4E-5</c:v>
                </c:pt>
                <c:pt idx="38520">
                  <c:v>3.3000000000000003E-5</c:v>
                </c:pt>
                <c:pt idx="38521">
                  <c:v>3.3000000000000003E-5</c:v>
                </c:pt>
                <c:pt idx="38522">
                  <c:v>3.3000000000000003E-5</c:v>
                </c:pt>
                <c:pt idx="38523">
                  <c:v>3.1999999999999999E-5</c:v>
                </c:pt>
                <c:pt idx="38524">
                  <c:v>3.1999999999999999E-5</c:v>
                </c:pt>
                <c:pt idx="38525">
                  <c:v>3.1000000000000001E-5</c:v>
                </c:pt>
                <c:pt idx="38526">
                  <c:v>3.0000000000000001E-5</c:v>
                </c:pt>
                <c:pt idx="38527">
                  <c:v>3.0000000000000001E-5</c:v>
                </c:pt>
                <c:pt idx="38528">
                  <c:v>2.9E-5</c:v>
                </c:pt>
                <c:pt idx="38529">
                  <c:v>2.9E-5</c:v>
                </c:pt>
                <c:pt idx="38530">
                  <c:v>2.8E-5</c:v>
                </c:pt>
                <c:pt idx="38531">
                  <c:v>2.6999999999999999E-5</c:v>
                </c:pt>
                <c:pt idx="38532">
                  <c:v>2.6999999999999999E-5</c:v>
                </c:pt>
                <c:pt idx="38533">
                  <c:v>2.5999999999999998E-5</c:v>
                </c:pt>
                <c:pt idx="38534">
                  <c:v>2.5000000000000001E-5</c:v>
                </c:pt>
                <c:pt idx="38535">
                  <c:v>2.5000000000000001E-5</c:v>
                </c:pt>
                <c:pt idx="38536">
                  <c:v>2.4000000000000001E-5</c:v>
                </c:pt>
                <c:pt idx="38537">
                  <c:v>2.4000000000000001E-5</c:v>
                </c:pt>
                <c:pt idx="38538">
                  <c:v>2.3E-5</c:v>
                </c:pt>
                <c:pt idx="38539">
                  <c:v>2.3E-5</c:v>
                </c:pt>
                <c:pt idx="38540">
                  <c:v>2.1999999999999999E-5</c:v>
                </c:pt>
                <c:pt idx="38541">
                  <c:v>2.1999999999999999E-5</c:v>
                </c:pt>
                <c:pt idx="38542">
                  <c:v>2.1999999999999999E-5</c:v>
                </c:pt>
                <c:pt idx="38543">
                  <c:v>2.1999999999999999E-5</c:v>
                </c:pt>
                <c:pt idx="38544">
                  <c:v>2.1999999999999999E-5</c:v>
                </c:pt>
                <c:pt idx="38545">
                  <c:v>2.1999999999999999E-5</c:v>
                </c:pt>
                <c:pt idx="38546">
                  <c:v>2.1999999999999999E-5</c:v>
                </c:pt>
                <c:pt idx="38547">
                  <c:v>2.3E-5</c:v>
                </c:pt>
                <c:pt idx="38548">
                  <c:v>2.3E-5</c:v>
                </c:pt>
                <c:pt idx="38549">
                  <c:v>2.4000000000000001E-5</c:v>
                </c:pt>
                <c:pt idx="38550">
                  <c:v>2.4000000000000001E-5</c:v>
                </c:pt>
                <c:pt idx="38551">
                  <c:v>2.5000000000000001E-5</c:v>
                </c:pt>
                <c:pt idx="38552">
                  <c:v>2.5000000000000001E-5</c:v>
                </c:pt>
                <c:pt idx="38553">
                  <c:v>2.5999999999999998E-5</c:v>
                </c:pt>
                <c:pt idx="38554">
                  <c:v>2.6999999999999999E-5</c:v>
                </c:pt>
                <c:pt idx="38555">
                  <c:v>2.6999999999999999E-5</c:v>
                </c:pt>
                <c:pt idx="38556">
                  <c:v>2.8E-5</c:v>
                </c:pt>
                <c:pt idx="38557">
                  <c:v>2.9E-5</c:v>
                </c:pt>
                <c:pt idx="38558">
                  <c:v>3.0000000000000001E-5</c:v>
                </c:pt>
                <c:pt idx="38559">
                  <c:v>3.0000000000000001E-5</c:v>
                </c:pt>
                <c:pt idx="38560">
                  <c:v>3.1000000000000001E-5</c:v>
                </c:pt>
                <c:pt idx="38561">
                  <c:v>3.1999999999999999E-5</c:v>
                </c:pt>
                <c:pt idx="38562">
                  <c:v>3.3000000000000003E-5</c:v>
                </c:pt>
                <c:pt idx="38563">
                  <c:v>3.3000000000000003E-5</c:v>
                </c:pt>
                <c:pt idx="38564">
                  <c:v>3.4E-5</c:v>
                </c:pt>
                <c:pt idx="38565">
                  <c:v>3.4E-5</c:v>
                </c:pt>
                <c:pt idx="38566">
                  <c:v>3.4999999999999997E-5</c:v>
                </c:pt>
                <c:pt idx="38567">
                  <c:v>3.4999999999999997E-5</c:v>
                </c:pt>
                <c:pt idx="38568">
                  <c:v>3.6000000000000001E-5</c:v>
                </c:pt>
                <c:pt idx="38569">
                  <c:v>3.6000000000000001E-5</c:v>
                </c:pt>
                <c:pt idx="38570">
                  <c:v>3.6999999999999998E-5</c:v>
                </c:pt>
                <c:pt idx="38571">
                  <c:v>3.6999999999999998E-5</c:v>
                </c:pt>
                <c:pt idx="38572">
                  <c:v>3.6999999999999998E-5</c:v>
                </c:pt>
                <c:pt idx="38573">
                  <c:v>3.6999999999999998E-5</c:v>
                </c:pt>
                <c:pt idx="38574">
                  <c:v>3.6999999999999998E-5</c:v>
                </c:pt>
                <c:pt idx="38575">
                  <c:v>3.6999999999999998E-5</c:v>
                </c:pt>
                <c:pt idx="38576">
                  <c:v>3.6999999999999998E-5</c:v>
                </c:pt>
                <c:pt idx="38577">
                  <c:v>3.6999999999999998E-5</c:v>
                </c:pt>
                <c:pt idx="38578">
                  <c:v>3.6999999999999998E-5</c:v>
                </c:pt>
                <c:pt idx="38579">
                  <c:v>3.6999999999999998E-5</c:v>
                </c:pt>
                <c:pt idx="38580">
                  <c:v>3.6999999999999998E-5</c:v>
                </c:pt>
                <c:pt idx="38581">
                  <c:v>3.6999999999999998E-5</c:v>
                </c:pt>
                <c:pt idx="38582">
                  <c:v>3.6999999999999998E-5</c:v>
                </c:pt>
                <c:pt idx="38583">
                  <c:v>3.6000000000000001E-5</c:v>
                </c:pt>
                <c:pt idx="38584">
                  <c:v>3.6000000000000001E-5</c:v>
                </c:pt>
                <c:pt idx="38585">
                  <c:v>3.4999999999999997E-5</c:v>
                </c:pt>
                <c:pt idx="38586">
                  <c:v>3.4999999999999997E-5</c:v>
                </c:pt>
                <c:pt idx="38587">
                  <c:v>3.4E-5</c:v>
                </c:pt>
                <c:pt idx="38588">
                  <c:v>3.4E-5</c:v>
                </c:pt>
                <c:pt idx="38589">
                  <c:v>3.3000000000000003E-5</c:v>
                </c:pt>
                <c:pt idx="38590">
                  <c:v>3.3000000000000003E-5</c:v>
                </c:pt>
                <c:pt idx="38591">
                  <c:v>3.1999999999999999E-5</c:v>
                </c:pt>
                <c:pt idx="38592">
                  <c:v>3.1000000000000001E-5</c:v>
                </c:pt>
                <c:pt idx="38593">
                  <c:v>3.1000000000000001E-5</c:v>
                </c:pt>
                <c:pt idx="38594">
                  <c:v>3.0000000000000001E-5</c:v>
                </c:pt>
                <c:pt idx="38595">
                  <c:v>2.9E-5</c:v>
                </c:pt>
                <c:pt idx="38596">
                  <c:v>2.8E-5</c:v>
                </c:pt>
                <c:pt idx="38597">
                  <c:v>2.8E-5</c:v>
                </c:pt>
                <c:pt idx="38598">
                  <c:v>2.6999999999999999E-5</c:v>
                </c:pt>
                <c:pt idx="38599">
                  <c:v>2.5999999999999998E-5</c:v>
                </c:pt>
                <c:pt idx="38600">
                  <c:v>2.5000000000000001E-5</c:v>
                </c:pt>
                <c:pt idx="38601">
                  <c:v>2.4000000000000001E-5</c:v>
                </c:pt>
                <c:pt idx="38602">
                  <c:v>2.3E-5</c:v>
                </c:pt>
                <c:pt idx="38603">
                  <c:v>2.3E-5</c:v>
                </c:pt>
                <c:pt idx="38604">
                  <c:v>2.1999999999999999E-5</c:v>
                </c:pt>
                <c:pt idx="38605">
                  <c:v>2.0999999999999999E-5</c:v>
                </c:pt>
                <c:pt idx="38606">
                  <c:v>2.0000000000000002E-5</c:v>
                </c:pt>
                <c:pt idx="38607">
                  <c:v>1.9000000000000001E-5</c:v>
                </c:pt>
                <c:pt idx="38608">
                  <c:v>1.9000000000000001E-5</c:v>
                </c:pt>
                <c:pt idx="38609">
                  <c:v>1.8E-5</c:v>
                </c:pt>
                <c:pt idx="38610">
                  <c:v>1.7E-5</c:v>
                </c:pt>
                <c:pt idx="38611">
                  <c:v>1.5999999999999999E-5</c:v>
                </c:pt>
                <c:pt idx="38612">
                  <c:v>1.5999999999999999E-5</c:v>
                </c:pt>
                <c:pt idx="38613">
                  <c:v>1.5E-5</c:v>
                </c:pt>
                <c:pt idx="38614">
                  <c:v>1.5E-5</c:v>
                </c:pt>
                <c:pt idx="38615">
                  <c:v>1.4E-5</c:v>
                </c:pt>
                <c:pt idx="38616">
                  <c:v>1.4E-5</c:v>
                </c:pt>
                <c:pt idx="38617">
                  <c:v>1.2999999999999999E-5</c:v>
                </c:pt>
                <c:pt idx="38618">
                  <c:v>1.2999999999999999E-5</c:v>
                </c:pt>
                <c:pt idx="38619">
                  <c:v>1.2999999999999999E-5</c:v>
                </c:pt>
                <c:pt idx="38620">
                  <c:v>1.2999999999999999E-5</c:v>
                </c:pt>
                <c:pt idx="38621">
                  <c:v>1.2999999999999999E-5</c:v>
                </c:pt>
                <c:pt idx="38622">
                  <c:v>1.2999999999999999E-5</c:v>
                </c:pt>
                <c:pt idx="38623">
                  <c:v>1.2999999999999999E-5</c:v>
                </c:pt>
                <c:pt idx="38624">
                  <c:v>1.2999999999999999E-5</c:v>
                </c:pt>
                <c:pt idx="38625">
                  <c:v>1.2999999999999999E-5</c:v>
                </c:pt>
                <c:pt idx="38626">
                  <c:v>1.4E-5</c:v>
                </c:pt>
                <c:pt idx="38627">
                  <c:v>1.4E-5</c:v>
                </c:pt>
                <c:pt idx="38628">
                  <c:v>1.4E-5</c:v>
                </c:pt>
                <c:pt idx="38629">
                  <c:v>1.5E-5</c:v>
                </c:pt>
                <c:pt idx="38630">
                  <c:v>1.5E-5</c:v>
                </c:pt>
                <c:pt idx="38631">
                  <c:v>1.5E-5</c:v>
                </c:pt>
                <c:pt idx="38632">
                  <c:v>1.5999999999999999E-5</c:v>
                </c:pt>
                <c:pt idx="38633">
                  <c:v>1.5999999999999999E-5</c:v>
                </c:pt>
                <c:pt idx="38634">
                  <c:v>1.5999999999999999E-5</c:v>
                </c:pt>
                <c:pt idx="38635">
                  <c:v>1.7E-5</c:v>
                </c:pt>
                <c:pt idx="38636">
                  <c:v>1.7E-5</c:v>
                </c:pt>
                <c:pt idx="38637">
                  <c:v>1.7E-5</c:v>
                </c:pt>
                <c:pt idx="38638">
                  <c:v>1.8E-5</c:v>
                </c:pt>
                <c:pt idx="38639">
                  <c:v>1.8E-5</c:v>
                </c:pt>
                <c:pt idx="38640">
                  <c:v>1.8E-5</c:v>
                </c:pt>
                <c:pt idx="38641">
                  <c:v>1.8E-5</c:v>
                </c:pt>
                <c:pt idx="38642">
                  <c:v>1.9000000000000001E-5</c:v>
                </c:pt>
                <c:pt idx="38643">
                  <c:v>1.9000000000000001E-5</c:v>
                </c:pt>
                <c:pt idx="38644">
                  <c:v>1.9000000000000001E-5</c:v>
                </c:pt>
                <c:pt idx="38645">
                  <c:v>1.9000000000000001E-5</c:v>
                </c:pt>
                <c:pt idx="38646">
                  <c:v>1.9000000000000001E-5</c:v>
                </c:pt>
                <c:pt idx="38647">
                  <c:v>1.9000000000000001E-5</c:v>
                </c:pt>
                <c:pt idx="38648">
                  <c:v>1.9000000000000001E-5</c:v>
                </c:pt>
                <c:pt idx="38649">
                  <c:v>1.8E-5</c:v>
                </c:pt>
                <c:pt idx="38650">
                  <c:v>1.8E-5</c:v>
                </c:pt>
                <c:pt idx="38651">
                  <c:v>1.8E-5</c:v>
                </c:pt>
                <c:pt idx="38652">
                  <c:v>1.8E-5</c:v>
                </c:pt>
                <c:pt idx="38653">
                  <c:v>1.8E-5</c:v>
                </c:pt>
                <c:pt idx="38654">
                  <c:v>1.7E-5</c:v>
                </c:pt>
                <c:pt idx="38655">
                  <c:v>1.7E-5</c:v>
                </c:pt>
                <c:pt idx="38656">
                  <c:v>1.7E-5</c:v>
                </c:pt>
                <c:pt idx="38657">
                  <c:v>1.5999999999999999E-5</c:v>
                </c:pt>
                <c:pt idx="38658">
                  <c:v>1.5999999999999999E-5</c:v>
                </c:pt>
                <c:pt idx="38659">
                  <c:v>1.5999999999999999E-5</c:v>
                </c:pt>
                <c:pt idx="38660">
                  <c:v>1.5E-5</c:v>
                </c:pt>
                <c:pt idx="38661">
                  <c:v>1.5E-5</c:v>
                </c:pt>
                <c:pt idx="38662">
                  <c:v>1.5E-5</c:v>
                </c:pt>
                <c:pt idx="38663">
                  <c:v>1.5E-5</c:v>
                </c:pt>
                <c:pt idx="38664">
                  <c:v>1.4E-5</c:v>
                </c:pt>
                <c:pt idx="38665">
                  <c:v>1.4E-5</c:v>
                </c:pt>
                <c:pt idx="38666">
                  <c:v>1.4E-5</c:v>
                </c:pt>
                <c:pt idx="38667">
                  <c:v>1.4E-5</c:v>
                </c:pt>
                <c:pt idx="38668">
                  <c:v>1.4E-5</c:v>
                </c:pt>
                <c:pt idx="38669">
                  <c:v>1.4E-5</c:v>
                </c:pt>
                <c:pt idx="38670">
                  <c:v>1.4E-5</c:v>
                </c:pt>
                <c:pt idx="38671">
                  <c:v>1.4E-5</c:v>
                </c:pt>
                <c:pt idx="38672">
                  <c:v>1.4E-5</c:v>
                </c:pt>
                <c:pt idx="38673">
                  <c:v>1.4E-5</c:v>
                </c:pt>
                <c:pt idx="38674">
                  <c:v>1.4E-5</c:v>
                </c:pt>
                <c:pt idx="38675">
                  <c:v>1.4E-5</c:v>
                </c:pt>
                <c:pt idx="38676">
                  <c:v>1.4E-5</c:v>
                </c:pt>
                <c:pt idx="38677">
                  <c:v>1.4E-5</c:v>
                </c:pt>
                <c:pt idx="38678">
                  <c:v>1.4E-5</c:v>
                </c:pt>
                <c:pt idx="38679">
                  <c:v>1.4E-5</c:v>
                </c:pt>
                <c:pt idx="38680">
                  <c:v>1.4E-5</c:v>
                </c:pt>
                <c:pt idx="38681">
                  <c:v>1.4E-5</c:v>
                </c:pt>
                <c:pt idx="38682">
                  <c:v>1.4E-5</c:v>
                </c:pt>
                <c:pt idx="38683">
                  <c:v>1.4E-5</c:v>
                </c:pt>
                <c:pt idx="38684">
                  <c:v>1.5E-5</c:v>
                </c:pt>
                <c:pt idx="38685">
                  <c:v>1.5E-5</c:v>
                </c:pt>
                <c:pt idx="38686">
                  <c:v>1.5E-5</c:v>
                </c:pt>
                <c:pt idx="38687">
                  <c:v>1.5E-5</c:v>
                </c:pt>
                <c:pt idx="38688">
                  <c:v>1.5E-5</c:v>
                </c:pt>
                <c:pt idx="38689">
                  <c:v>1.5E-5</c:v>
                </c:pt>
                <c:pt idx="38690">
                  <c:v>1.5E-5</c:v>
                </c:pt>
                <c:pt idx="38691">
                  <c:v>1.5E-5</c:v>
                </c:pt>
                <c:pt idx="38692">
                  <c:v>1.5E-5</c:v>
                </c:pt>
                <c:pt idx="38693">
                  <c:v>1.5E-5</c:v>
                </c:pt>
                <c:pt idx="38694">
                  <c:v>1.5E-5</c:v>
                </c:pt>
                <c:pt idx="38695">
                  <c:v>1.5E-5</c:v>
                </c:pt>
                <c:pt idx="38696">
                  <c:v>1.5E-5</c:v>
                </c:pt>
                <c:pt idx="38697">
                  <c:v>1.4E-5</c:v>
                </c:pt>
                <c:pt idx="38698">
                  <c:v>1.4E-5</c:v>
                </c:pt>
                <c:pt idx="38699">
                  <c:v>1.4E-5</c:v>
                </c:pt>
                <c:pt idx="38700">
                  <c:v>1.4E-5</c:v>
                </c:pt>
                <c:pt idx="38701">
                  <c:v>1.4E-5</c:v>
                </c:pt>
                <c:pt idx="38702">
                  <c:v>1.2999999999999999E-5</c:v>
                </c:pt>
                <c:pt idx="38703">
                  <c:v>1.2999999999999999E-5</c:v>
                </c:pt>
                <c:pt idx="38704">
                  <c:v>1.2999999999999999E-5</c:v>
                </c:pt>
                <c:pt idx="38705">
                  <c:v>1.2999999999999999E-5</c:v>
                </c:pt>
                <c:pt idx="38706">
                  <c:v>1.2E-5</c:v>
                </c:pt>
                <c:pt idx="38707">
                  <c:v>1.2E-5</c:v>
                </c:pt>
                <c:pt idx="38708">
                  <c:v>1.1E-5</c:v>
                </c:pt>
                <c:pt idx="38709">
                  <c:v>1.1E-5</c:v>
                </c:pt>
                <c:pt idx="38710">
                  <c:v>1.1E-5</c:v>
                </c:pt>
                <c:pt idx="38711">
                  <c:v>1.0000000000000001E-5</c:v>
                </c:pt>
                <c:pt idx="38712">
                  <c:v>1.0000000000000001E-5</c:v>
                </c:pt>
                <c:pt idx="38713">
                  <c:v>9.0000000000000002E-6</c:v>
                </c:pt>
                <c:pt idx="38714">
                  <c:v>9.0000000000000002E-6</c:v>
                </c:pt>
                <c:pt idx="38715">
                  <c:v>7.9999999999999996E-6</c:v>
                </c:pt>
                <c:pt idx="38716">
                  <c:v>7.9999999999999996E-6</c:v>
                </c:pt>
                <c:pt idx="38717">
                  <c:v>6.9999999999999999E-6</c:v>
                </c:pt>
                <c:pt idx="38718">
                  <c:v>6.9999999999999999E-6</c:v>
                </c:pt>
                <c:pt idx="38719">
                  <c:v>6.9999999999999999E-6</c:v>
                </c:pt>
                <c:pt idx="38720">
                  <c:v>6.0000000000000002E-6</c:v>
                </c:pt>
                <c:pt idx="38721">
                  <c:v>6.0000000000000002E-6</c:v>
                </c:pt>
                <c:pt idx="38722">
                  <c:v>5.0000000000000004E-6</c:v>
                </c:pt>
                <c:pt idx="38723">
                  <c:v>5.0000000000000004E-6</c:v>
                </c:pt>
                <c:pt idx="38724">
                  <c:v>5.0000000000000004E-6</c:v>
                </c:pt>
                <c:pt idx="38725">
                  <c:v>5.0000000000000004E-6</c:v>
                </c:pt>
                <c:pt idx="38726">
                  <c:v>5.0000000000000004E-6</c:v>
                </c:pt>
                <c:pt idx="38727">
                  <c:v>5.0000000000000004E-6</c:v>
                </c:pt>
                <c:pt idx="38728">
                  <c:v>6.0000000000000002E-6</c:v>
                </c:pt>
                <c:pt idx="38729">
                  <c:v>6.0000000000000002E-6</c:v>
                </c:pt>
                <c:pt idx="38730">
                  <c:v>6.9999999999999999E-6</c:v>
                </c:pt>
                <c:pt idx="38731">
                  <c:v>6.9999999999999999E-6</c:v>
                </c:pt>
                <c:pt idx="38732">
                  <c:v>7.9999999999999996E-6</c:v>
                </c:pt>
                <c:pt idx="38733">
                  <c:v>7.9999999999999996E-6</c:v>
                </c:pt>
                <c:pt idx="38734">
                  <c:v>9.0000000000000002E-6</c:v>
                </c:pt>
                <c:pt idx="38735">
                  <c:v>9.0000000000000002E-6</c:v>
                </c:pt>
                <c:pt idx="38736">
                  <c:v>1.0000000000000001E-5</c:v>
                </c:pt>
                <c:pt idx="38737">
                  <c:v>1.0000000000000001E-5</c:v>
                </c:pt>
                <c:pt idx="38738">
                  <c:v>1.1E-5</c:v>
                </c:pt>
                <c:pt idx="38739">
                  <c:v>1.1E-5</c:v>
                </c:pt>
                <c:pt idx="38740">
                  <c:v>1.2E-5</c:v>
                </c:pt>
                <c:pt idx="38741">
                  <c:v>1.2E-5</c:v>
                </c:pt>
                <c:pt idx="38742">
                  <c:v>1.2E-5</c:v>
                </c:pt>
                <c:pt idx="38743">
                  <c:v>1.2999999999999999E-5</c:v>
                </c:pt>
                <c:pt idx="38744">
                  <c:v>1.2999999999999999E-5</c:v>
                </c:pt>
                <c:pt idx="38745">
                  <c:v>1.4E-5</c:v>
                </c:pt>
                <c:pt idx="38746">
                  <c:v>1.4E-5</c:v>
                </c:pt>
                <c:pt idx="38747">
                  <c:v>1.5E-5</c:v>
                </c:pt>
                <c:pt idx="38748">
                  <c:v>1.5E-5</c:v>
                </c:pt>
                <c:pt idx="38749">
                  <c:v>1.5E-5</c:v>
                </c:pt>
                <c:pt idx="38750">
                  <c:v>1.5999999999999999E-5</c:v>
                </c:pt>
                <c:pt idx="38751">
                  <c:v>1.5999999999999999E-5</c:v>
                </c:pt>
                <c:pt idx="38752">
                  <c:v>1.5999999999999999E-5</c:v>
                </c:pt>
                <c:pt idx="38753">
                  <c:v>1.7E-5</c:v>
                </c:pt>
                <c:pt idx="38754">
                  <c:v>1.7E-5</c:v>
                </c:pt>
                <c:pt idx="38755">
                  <c:v>1.7E-5</c:v>
                </c:pt>
                <c:pt idx="38756">
                  <c:v>1.8E-5</c:v>
                </c:pt>
                <c:pt idx="38757">
                  <c:v>1.8E-5</c:v>
                </c:pt>
                <c:pt idx="38758">
                  <c:v>1.8E-5</c:v>
                </c:pt>
                <c:pt idx="38759">
                  <c:v>1.8E-5</c:v>
                </c:pt>
                <c:pt idx="38760">
                  <c:v>1.9000000000000001E-5</c:v>
                </c:pt>
                <c:pt idx="38761">
                  <c:v>1.9000000000000001E-5</c:v>
                </c:pt>
                <c:pt idx="38762">
                  <c:v>1.9000000000000001E-5</c:v>
                </c:pt>
                <c:pt idx="38763">
                  <c:v>2.0000000000000002E-5</c:v>
                </c:pt>
                <c:pt idx="38764">
                  <c:v>2.0000000000000002E-5</c:v>
                </c:pt>
                <c:pt idx="38765">
                  <c:v>2.0000000000000002E-5</c:v>
                </c:pt>
                <c:pt idx="38766">
                  <c:v>2.0000000000000002E-5</c:v>
                </c:pt>
                <c:pt idx="38767">
                  <c:v>2.0000000000000002E-5</c:v>
                </c:pt>
                <c:pt idx="38768">
                  <c:v>2.0999999999999999E-5</c:v>
                </c:pt>
                <c:pt idx="38769">
                  <c:v>2.0999999999999999E-5</c:v>
                </c:pt>
                <c:pt idx="38770">
                  <c:v>2.0999999999999999E-5</c:v>
                </c:pt>
                <c:pt idx="38771">
                  <c:v>2.0999999999999999E-5</c:v>
                </c:pt>
                <c:pt idx="38772">
                  <c:v>2.0999999999999999E-5</c:v>
                </c:pt>
                <c:pt idx="38773">
                  <c:v>2.0999999999999999E-5</c:v>
                </c:pt>
                <c:pt idx="38774">
                  <c:v>2.0999999999999999E-5</c:v>
                </c:pt>
                <c:pt idx="38775">
                  <c:v>2.0999999999999999E-5</c:v>
                </c:pt>
                <c:pt idx="38776">
                  <c:v>2.0999999999999999E-5</c:v>
                </c:pt>
                <c:pt idx="38777">
                  <c:v>2.0999999999999999E-5</c:v>
                </c:pt>
                <c:pt idx="38778">
                  <c:v>2.0999999999999999E-5</c:v>
                </c:pt>
                <c:pt idx="38779">
                  <c:v>2.0999999999999999E-5</c:v>
                </c:pt>
                <c:pt idx="38780">
                  <c:v>2.0000000000000002E-5</c:v>
                </c:pt>
                <c:pt idx="38781">
                  <c:v>2.0000000000000002E-5</c:v>
                </c:pt>
                <c:pt idx="38782">
                  <c:v>2.0000000000000002E-5</c:v>
                </c:pt>
                <c:pt idx="38783">
                  <c:v>2.0000000000000002E-5</c:v>
                </c:pt>
                <c:pt idx="38784">
                  <c:v>2.0000000000000002E-5</c:v>
                </c:pt>
                <c:pt idx="38785">
                  <c:v>1.9000000000000001E-5</c:v>
                </c:pt>
                <c:pt idx="38786">
                  <c:v>1.9000000000000001E-5</c:v>
                </c:pt>
                <c:pt idx="38787">
                  <c:v>1.9000000000000001E-5</c:v>
                </c:pt>
                <c:pt idx="38788">
                  <c:v>1.9000000000000001E-5</c:v>
                </c:pt>
                <c:pt idx="38789">
                  <c:v>1.9000000000000001E-5</c:v>
                </c:pt>
                <c:pt idx="38790">
                  <c:v>1.8E-5</c:v>
                </c:pt>
                <c:pt idx="38791">
                  <c:v>1.8E-5</c:v>
                </c:pt>
                <c:pt idx="38792">
                  <c:v>1.8E-5</c:v>
                </c:pt>
                <c:pt idx="38793">
                  <c:v>1.8E-5</c:v>
                </c:pt>
                <c:pt idx="38794">
                  <c:v>1.8E-5</c:v>
                </c:pt>
                <c:pt idx="38795">
                  <c:v>1.8E-5</c:v>
                </c:pt>
                <c:pt idx="38796">
                  <c:v>1.8E-5</c:v>
                </c:pt>
                <c:pt idx="38797">
                  <c:v>1.8E-5</c:v>
                </c:pt>
                <c:pt idx="38798">
                  <c:v>1.8E-5</c:v>
                </c:pt>
                <c:pt idx="38799">
                  <c:v>1.9000000000000001E-5</c:v>
                </c:pt>
                <c:pt idx="38800">
                  <c:v>1.9000000000000001E-5</c:v>
                </c:pt>
                <c:pt idx="38801">
                  <c:v>1.9000000000000001E-5</c:v>
                </c:pt>
                <c:pt idx="38802">
                  <c:v>1.9000000000000001E-5</c:v>
                </c:pt>
                <c:pt idx="38803">
                  <c:v>2.0000000000000002E-5</c:v>
                </c:pt>
                <c:pt idx="38804">
                  <c:v>2.0000000000000002E-5</c:v>
                </c:pt>
                <c:pt idx="38805">
                  <c:v>2.0999999999999999E-5</c:v>
                </c:pt>
                <c:pt idx="38806">
                  <c:v>2.0999999999999999E-5</c:v>
                </c:pt>
                <c:pt idx="38807">
                  <c:v>2.0999999999999999E-5</c:v>
                </c:pt>
                <c:pt idx="38808">
                  <c:v>2.1999999999999999E-5</c:v>
                </c:pt>
                <c:pt idx="38809">
                  <c:v>2.1999999999999999E-5</c:v>
                </c:pt>
                <c:pt idx="38810">
                  <c:v>2.3E-5</c:v>
                </c:pt>
                <c:pt idx="38811">
                  <c:v>2.3E-5</c:v>
                </c:pt>
                <c:pt idx="38812">
                  <c:v>2.3E-5</c:v>
                </c:pt>
                <c:pt idx="38813">
                  <c:v>2.4000000000000001E-5</c:v>
                </c:pt>
                <c:pt idx="38814">
                  <c:v>2.4000000000000001E-5</c:v>
                </c:pt>
                <c:pt idx="38815">
                  <c:v>2.4000000000000001E-5</c:v>
                </c:pt>
                <c:pt idx="38816">
                  <c:v>2.4000000000000001E-5</c:v>
                </c:pt>
                <c:pt idx="38817">
                  <c:v>2.5000000000000001E-5</c:v>
                </c:pt>
                <c:pt idx="38818">
                  <c:v>2.5000000000000001E-5</c:v>
                </c:pt>
                <c:pt idx="38819">
                  <c:v>2.5000000000000001E-5</c:v>
                </c:pt>
                <c:pt idx="38820">
                  <c:v>2.5000000000000001E-5</c:v>
                </c:pt>
                <c:pt idx="38821">
                  <c:v>2.5000000000000001E-5</c:v>
                </c:pt>
                <c:pt idx="38822">
                  <c:v>2.5000000000000001E-5</c:v>
                </c:pt>
                <c:pt idx="38823">
                  <c:v>2.5000000000000001E-5</c:v>
                </c:pt>
                <c:pt idx="38824">
                  <c:v>2.5000000000000001E-5</c:v>
                </c:pt>
                <c:pt idx="38825">
                  <c:v>2.5000000000000001E-5</c:v>
                </c:pt>
                <c:pt idx="38826">
                  <c:v>2.5000000000000001E-5</c:v>
                </c:pt>
                <c:pt idx="38827">
                  <c:v>2.4000000000000001E-5</c:v>
                </c:pt>
                <c:pt idx="38828">
                  <c:v>2.4000000000000001E-5</c:v>
                </c:pt>
                <c:pt idx="38829">
                  <c:v>2.4000000000000001E-5</c:v>
                </c:pt>
                <c:pt idx="38830">
                  <c:v>2.4000000000000001E-5</c:v>
                </c:pt>
                <c:pt idx="38831">
                  <c:v>2.4000000000000001E-5</c:v>
                </c:pt>
                <c:pt idx="38832">
                  <c:v>2.4000000000000001E-5</c:v>
                </c:pt>
                <c:pt idx="38833">
                  <c:v>2.4000000000000001E-5</c:v>
                </c:pt>
                <c:pt idx="38834">
                  <c:v>2.4000000000000001E-5</c:v>
                </c:pt>
                <c:pt idx="38835">
                  <c:v>2.4000000000000001E-5</c:v>
                </c:pt>
                <c:pt idx="38836">
                  <c:v>2.4000000000000001E-5</c:v>
                </c:pt>
                <c:pt idx="38837">
                  <c:v>2.5000000000000001E-5</c:v>
                </c:pt>
                <c:pt idx="38838">
                  <c:v>2.5000000000000001E-5</c:v>
                </c:pt>
                <c:pt idx="38839">
                  <c:v>2.5000000000000001E-5</c:v>
                </c:pt>
                <c:pt idx="38840">
                  <c:v>2.5999999999999998E-5</c:v>
                </c:pt>
                <c:pt idx="38841">
                  <c:v>2.6999999999999999E-5</c:v>
                </c:pt>
                <c:pt idx="38842">
                  <c:v>2.6999999999999999E-5</c:v>
                </c:pt>
                <c:pt idx="38843">
                  <c:v>2.8E-5</c:v>
                </c:pt>
                <c:pt idx="38844">
                  <c:v>2.9E-5</c:v>
                </c:pt>
                <c:pt idx="38845">
                  <c:v>3.0000000000000001E-5</c:v>
                </c:pt>
                <c:pt idx="38846">
                  <c:v>3.1000000000000001E-5</c:v>
                </c:pt>
                <c:pt idx="38847">
                  <c:v>3.1999999999999999E-5</c:v>
                </c:pt>
                <c:pt idx="38848">
                  <c:v>3.4E-5</c:v>
                </c:pt>
                <c:pt idx="38849">
                  <c:v>3.4999999999999997E-5</c:v>
                </c:pt>
                <c:pt idx="38850">
                  <c:v>3.6000000000000001E-5</c:v>
                </c:pt>
                <c:pt idx="38851">
                  <c:v>3.6999999999999998E-5</c:v>
                </c:pt>
                <c:pt idx="38852">
                  <c:v>3.8999999999999999E-5</c:v>
                </c:pt>
                <c:pt idx="38853">
                  <c:v>4.0000000000000003E-5</c:v>
                </c:pt>
                <c:pt idx="38854">
                  <c:v>4.1E-5</c:v>
                </c:pt>
                <c:pt idx="38855">
                  <c:v>4.3000000000000002E-5</c:v>
                </c:pt>
                <c:pt idx="38856">
                  <c:v>4.3999999999999999E-5</c:v>
                </c:pt>
                <c:pt idx="38857">
                  <c:v>4.5000000000000003E-5</c:v>
                </c:pt>
                <c:pt idx="38858">
                  <c:v>4.6E-5</c:v>
                </c:pt>
                <c:pt idx="38859">
                  <c:v>4.6999999999999997E-5</c:v>
                </c:pt>
                <c:pt idx="38860">
                  <c:v>4.8000000000000001E-5</c:v>
                </c:pt>
                <c:pt idx="38861">
                  <c:v>4.8999999999999998E-5</c:v>
                </c:pt>
                <c:pt idx="38862">
                  <c:v>5.0000000000000002E-5</c:v>
                </c:pt>
                <c:pt idx="38863">
                  <c:v>5.1E-5</c:v>
                </c:pt>
                <c:pt idx="38864">
                  <c:v>5.1999999999999997E-5</c:v>
                </c:pt>
                <c:pt idx="38865">
                  <c:v>5.1999999999999997E-5</c:v>
                </c:pt>
                <c:pt idx="38866">
                  <c:v>5.3000000000000001E-5</c:v>
                </c:pt>
                <c:pt idx="38867">
                  <c:v>5.3999999999999998E-5</c:v>
                </c:pt>
                <c:pt idx="38868">
                  <c:v>5.3999999999999998E-5</c:v>
                </c:pt>
                <c:pt idx="38869">
                  <c:v>5.5000000000000002E-5</c:v>
                </c:pt>
                <c:pt idx="38870">
                  <c:v>5.5000000000000002E-5</c:v>
                </c:pt>
                <c:pt idx="38871">
                  <c:v>5.5000000000000002E-5</c:v>
                </c:pt>
                <c:pt idx="38872">
                  <c:v>5.5000000000000002E-5</c:v>
                </c:pt>
                <c:pt idx="38873">
                  <c:v>5.5999999999999999E-5</c:v>
                </c:pt>
                <c:pt idx="38874">
                  <c:v>5.5999999999999999E-5</c:v>
                </c:pt>
                <c:pt idx="38875">
                  <c:v>5.5999999999999999E-5</c:v>
                </c:pt>
                <c:pt idx="38876">
                  <c:v>5.5999999999999999E-5</c:v>
                </c:pt>
                <c:pt idx="38877">
                  <c:v>5.5000000000000002E-5</c:v>
                </c:pt>
                <c:pt idx="38878">
                  <c:v>5.5000000000000002E-5</c:v>
                </c:pt>
                <c:pt idx="38879">
                  <c:v>5.5000000000000002E-5</c:v>
                </c:pt>
                <c:pt idx="38880">
                  <c:v>5.3999999999999998E-5</c:v>
                </c:pt>
                <c:pt idx="38881">
                  <c:v>5.3999999999999998E-5</c:v>
                </c:pt>
                <c:pt idx="38882">
                  <c:v>5.3999999999999998E-5</c:v>
                </c:pt>
                <c:pt idx="38883">
                  <c:v>5.3000000000000001E-5</c:v>
                </c:pt>
                <c:pt idx="38884">
                  <c:v>5.1999999999999997E-5</c:v>
                </c:pt>
                <c:pt idx="38885">
                  <c:v>5.1999999999999997E-5</c:v>
                </c:pt>
                <c:pt idx="38886">
                  <c:v>5.1E-5</c:v>
                </c:pt>
                <c:pt idx="38887">
                  <c:v>5.1E-5</c:v>
                </c:pt>
                <c:pt idx="38888">
                  <c:v>5.0000000000000002E-5</c:v>
                </c:pt>
                <c:pt idx="38889">
                  <c:v>4.8999999999999998E-5</c:v>
                </c:pt>
                <c:pt idx="38890">
                  <c:v>4.8000000000000001E-5</c:v>
                </c:pt>
                <c:pt idx="38891">
                  <c:v>4.8000000000000001E-5</c:v>
                </c:pt>
                <c:pt idx="38892">
                  <c:v>4.6999999999999997E-5</c:v>
                </c:pt>
                <c:pt idx="38893">
                  <c:v>4.6E-5</c:v>
                </c:pt>
                <c:pt idx="38894">
                  <c:v>4.5000000000000003E-5</c:v>
                </c:pt>
                <c:pt idx="38895">
                  <c:v>4.3999999999999999E-5</c:v>
                </c:pt>
                <c:pt idx="38896">
                  <c:v>4.3000000000000002E-5</c:v>
                </c:pt>
                <c:pt idx="38897">
                  <c:v>4.3000000000000002E-5</c:v>
                </c:pt>
                <c:pt idx="38898">
                  <c:v>4.1999999999999998E-5</c:v>
                </c:pt>
                <c:pt idx="38899">
                  <c:v>4.1E-5</c:v>
                </c:pt>
                <c:pt idx="38900">
                  <c:v>4.0000000000000003E-5</c:v>
                </c:pt>
                <c:pt idx="38901">
                  <c:v>4.0000000000000003E-5</c:v>
                </c:pt>
                <c:pt idx="38902">
                  <c:v>3.8999999999999999E-5</c:v>
                </c:pt>
                <c:pt idx="38903">
                  <c:v>3.8000000000000002E-5</c:v>
                </c:pt>
                <c:pt idx="38904">
                  <c:v>3.8000000000000002E-5</c:v>
                </c:pt>
                <c:pt idx="38905">
                  <c:v>3.6999999999999998E-5</c:v>
                </c:pt>
                <c:pt idx="38906">
                  <c:v>3.6000000000000001E-5</c:v>
                </c:pt>
                <c:pt idx="38907">
                  <c:v>3.6000000000000001E-5</c:v>
                </c:pt>
                <c:pt idx="38908">
                  <c:v>3.4999999999999997E-5</c:v>
                </c:pt>
                <c:pt idx="38909">
                  <c:v>3.4E-5</c:v>
                </c:pt>
                <c:pt idx="38910">
                  <c:v>3.4E-5</c:v>
                </c:pt>
                <c:pt idx="38911">
                  <c:v>3.3000000000000003E-5</c:v>
                </c:pt>
                <c:pt idx="38912">
                  <c:v>3.3000000000000003E-5</c:v>
                </c:pt>
                <c:pt idx="38913">
                  <c:v>3.3000000000000003E-5</c:v>
                </c:pt>
                <c:pt idx="38914">
                  <c:v>3.1999999999999999E-5</c:v>
                </c:pt>
                <c:pt idx="38915">
                  <c:v>3.1999999999999999E-5</c:v>
                </c:pt>
                <c:pt idx="38916">
                  <c:v>3.1000000000000001E-5</c:v>
                </c:pt>
                <c:pt idx="38917">
                  <c:v>3.1000000000000001E-5</c:v>
                </c:pt>
                <c:pt idx="38918">
                  <c:v>3.1000000000000001E-5</c:v>
                </c:pt>
                <c:pt idx="38919">
                  <c:v>3.0000000000000001E-5</c:v>
                </c:pt>
                <c:pt idx="38920">
                  <c:v>3.0000000000000001E-5</c:v>
                </c:pt>
                <c:pt idx="38921">
                  <c:v>3.0000000000000001E-5</c:v>
                </c:pt>
                <c:pt idx="38922">
                  <c:v>3.0000000000000001E-5</c:v>
                </c:pt>
                <c:pt idx="38923">
                  <c:v>3.0000000000000001E-5</c:v>
                </c:pt>
                <c:pt idx="38924">
                  <c:v>2.9E-5</c:v>
                </c:pt>
                <c:pt idx="38925">
                  <c:v>2.9E-5</c:v>
                </c:pt>
                <c:pt idx="38926">
                  <c:v>2.9E-5</c:v>
                </c:pt>
                <c:pt idx="38927">
                  <c:v>2.9E-5</c:v>
                </c:pt>
                <c:pt idx="38928">
                  <c:v>2.9E-5</c:v>
                </c:pt>
                <c:pt idx="38929">
                  <c:v>2.9E-5</c:v>
                </c:pt>
                <c:pt idx="38930">
                  <c:v>2.9E-5</c:v>
                </c:pt>
                <c:pt idx="38931">
                  <c:v>2.9E-5</c:v>
                </c:pt>
                <c:pt idx="38932">
                  <c:v>2.9E-5</c:v>
                </c:pt>
                <c:pt idx="38933">
                  <c:v>2.9E-5</c:v>
                </c:pt>
                <c:pt idx="38934">
                  <c:v>2.9E-5</c:v>
                </c:pt>
                <c:pt idx="38935">
                  <c:v>2.9E-5</c:v>
                </c:pt>
                <c:pt idx="38936">
                  <c:v>2.9E-5</c:v>
                </c:pt>
                <c:pt idx="38937">
                  <c:v>2.9E-5</c:v>
                </c:pt>
                <c:pt idx="38938">
                  <c:v>2.9E-5</c:v>
                </c:pt>
                <c:pt idx="38939">
                  <c:v>2.9E-5</c:v>
                </c:pt>
                <c:pt idx="38940">
                  <c:v>2.9E-5</c:v>
                </c:pt>
                <c:pt idx="38941">
                  <c:v>2.9E-5</c:v>
                </c:pt>
                <c:pt idx="38942">
                  <c:v>2.9E-5</c:v>
                </c:pt>
                <c:pt idx="38943">
                  <c:v>2.9E-5</c:v>
                </c:pt>
                <c:pt idx="38944">
                  <c:v>2.8E-5</c:v>
                </c:pt>
                <c:pt idx="38945">
                  <c:v>2.8E-5</c:v>
                </c:pt>
                <c:pt idx="38946">
                  <c:v>2.8E-5</c:v>
                </c:pt>
                <c:pt idx="38947">
                  <c:v>2.8E-5</c:v>
                </c:pt>
                <c:pt idx="38948">
                  <c:v>2.8E-5</c:v>
                </c:pt>
                <c:pt idx="38949">
                  <c:v>2.8E-5</c:v>
                </c:pt>
                <c:pt idx="38950">
                  <c:v>2.6999999999999999E-5</c:v>
                </c:pt>
                <c:pt idx="38951">
                  <c:v>2.6999999999999999E-5</c:v>
                </c:pt>
                <c:pt idx="38952">
                  <c:v>2.6999999999999999E-5</c:v>
                </c:pt>
                <c:pt idx="38953">
                  <c:v>2.5999999999999998E-5</c:v>
                </c:pt>
                <c:pt idx="38954">
                  <c:v>2.5999999999999998E-5</c:v>
                </c:pt>
                <c:pt idx="38955">
                  <c:v>2.5000000000000001E-5</c:v>
                </c:pt>
                <c:pt idx="38956">
                  <c:v>2.5000000000000001E-5</c:v>
                </c:pt>
                <c:pt idx="38957">
                  <c:v>2.5000000000000001E-5</c:v>
                </c:pt>
                <c:pt idx="38958">
                  <c:v>2.4000000000000001E-5</c:v>
                </c:pt>
                <c:pt idx="38959">
                  <c:v>2.3E-5</c:v>
                </c:pt>
                <c:pt idx="38960">
                  <c:v>2.3E-5</c:v>
                </c:pt>
                <c:pt idx="38961">
                  <c:v>2.1999999999999999E-5</c:v>
                </c:pt>
                <c:pt idx="38962">
                  <c:v>2.1999999999999999E-5</c:v>
                </c:pt>
                <c:pt idx="38963">
                  <c:v>2.0999999999999999E-5</c:v>
                </c:pt>
                <c:pt idx="38964">
                  <c:v>2.0000000000000002E-5</c:v>
                </c:pt>
                <c:pt idx="38965">
                  <c:v>1.9000000000000001E-5</c:v>
                </c:pt>
                <c:pt idx="38966">
                  <c:v>1.9000000000000001E-5</c:v>
                </c:pt>
                <c:pt idx="38967">
                  <c:v>1.8E-5</c:v>
                </c:pt>
                <c:pt idx="38968">
                  <c:v>1.7E-5</c:v>
                </c:pt>
                <c:pt idx="38969">
                  <c:v>1.5999999999999999E-5</c:v>
                </c:pt>
                <c:pt idx="38970">
                  <c:v>1.5999999999999999E-5</c:v>
                </c:pt>
                <c:pt idx="38971">
                  <c:v>1.5E-5</c:v>
                </c:pt>
                <c:pt idx="38972">
                  <c:v>1.4E-5</c:v>
                </c:pt>
                <c:pt idx="38973">
                  <c:v>1.2999999999999999E-5</c:v>
                </c:pt>
                <c:pt idx="38974">
                  <c:v>1.2E-5</c:v>
                </c:pt>
                <c:pt idx="38975">
                  <c:v>1.2E-5</c:v>
                </c:pt>
                <c:pt idx="38976">
                  <c:v>1.1E-5</c:v>
                </c:pt>
                <c:pt idx="38977">
                  <c:v>1.0000000000000001E-5</c:v>
                </c:pt>
                <c:pt idx="38978">
                  <c:v>9.0000000000000002E-6</c:v>
                </c:pt>
                <c:pt idx="38979">
                  <c:v>9.0000000000000002E-6</c:v>
                </c:pt>
                <c:pt idx="38980">
                  <c:v>7.9999999999999996E-6</c:v>
                </c:pt>
                <c:pt idx="38981">
                  <c:v>6.9999999999999999E-6</c:v>
                </c:pt>
                <c:pt idx="38982">
                  <c:v>6.9999999999999999E-6</c:v>
                </c:pt>
                <c:pt idx="38983">
                  <c:v>6.0000000000000002E-6</c:v>
                </c:pt>
                <c:pt idx="38984">
                  <c:v>6.0000000000000002E-6</c:v>
                </c:pt>
                <c:pt idx="38985">
                  <c:v>6.0000000000000002E-6</c:v>
                </c:pt>
                <c:pt idx="38986">
                  <c:v>6.0000000000000002E-6</c:v>
                </c:pt>
                <c:pt idx="38987">
                  <c:v>5.0000000000000004E-6</c:v>
                </c:pt>
                <c:pt idx="38988">
                  <c:v>5.0000000000000004E-6</c:v>
                </c:pt>
                <c:pt idx="38989">
                  <c:v>5.0000000000000004E-6</c:v>
                </c:pt>
                <c:pt idx="38990">
                  <c:v>5.0000000000000004E-6</c:v>
                </c:pt>
                <c:pt idx="38991">
                  <c:v>6.0000000000000002E-6</c:v>
                </c:pt>
                <c:pt idx="38992">
                  <c:v>6.0000000000000002E-6</c:v>
                </c:pt>
                <c:pt idx="38993">
                  <c:v>6.0000000000000002E-6</c:v>
                </c:pt>
                <c:pt idx="38994">
                  <c:v>6.0000000000000002E-6</c:v>
                </c:pt>
                <c:pt idx="38995">
                  <c:v>6.0000000000000002E-6</c:v>
                </c:pt>
                <c:pt idx="38996">
                  <c:v>6.9999999999999999E-6</c:v>
                </c:pt>
                <c:pt idx="38997">
                  <c:v>6.9999999999999999E-6</c:v>
                </c:pt>
                <c:pt idx="38998">
                  <c:v>6.9999999999999999E-6</c:v>
                </c:pt>
                <c:pt idx="38999">
                  <c:v>6.9999999999999999E-6</c:v>
                </c:pt>
                <c:pt idx="39000">
                  <c:v>6.9999999999999999E-6</c:v>
                </c:pt>
                <c:pt idx="39001">
                  <c:v>7.9999999999999996E-6</c:v>
                </c:pt>
                <c:pt idx="39002">
                  <c:v>7.9999999999999996E-6</c:v>
                </c:pt>
                <c:pt idx="39003">
                  <c:v>7.9999999999999996E-6</c:v>
                </c:pt>
                <c:pt idx="39004">
                  <c:v>7.9999999999999996E-6</c:v>
                </c:pt>
                <c:pt idx="39005">
                  <c:v>7.9999999999999996E-6</c:v>
                </c:pt>
                <c:pt idx="39006">
                  <c:v>7.9999999999999996E-6</c:v>
                </c:pt>
                <c:pt idx="39007">
                  <c:v>7.9999999999999996E-6</c:v>
                </c:pt>
                <c:pt idx="39008">
                  <c:v>7.9999999999999996E-6</c:v>
                </c:pt>
                <c:pt idx="39009">
                  <c:v>7.9999999999999996E-6</c:v>
                </c:pt>
                <c:pt idx="39010">
                  <c:v>7.9999999999999996E-6</c:v>
                </c:pt>
                <c:pt idx="39011">
                  <c:v>7.9999999999999996E-6</c:v>
                </c:pt>
                <c:pt idx="39012">
                  <c:v>7.9999999999999996E-6</c:v>
                </c:pt>
                <c:pt idx="39013">
                  <c:v>7.9999999999999996E-6</c:v>
                </c:pt>
                <c:pt idx="39014">
                  <c:v>7.9999999999999996E-6</c:v>
                </c:pt>
                <c:pt idx="39015">
                  <c:v>7.9999999999999996E-6</c:v>
                </c:pt>
                <c:pt idx="39016">
                  <c:v>7.9999999999999996E-6</c:v>
                </c:pt>
                <c:pt idx="39017">
                  <c:v>6.9999999999999999E-6</c:v>
                </c:pt>
                <c:pt idx="39018">
                  <c:v>6.9999999999999999E-6</c:v>
                </c:pt>
                <c:pt idx="39019">
                  <c:v>6.9999999999999999E-6</c:v>
                </c:pt>
                <c:pt idx="39020">
                  <c:v>6.9999999999999999E-6</c:v>
                </c:pt>
                <c:pt idx="39021">
                  <c:v>6.9999999999999999E-6</c:v>
                </c:pt>
                <c:pt idx="39022">
                  <c:v>6.9999999999999999E-6</c:v>
                </c:pt>
                <c:pt idx="39023">
                  <c:v>6.9999999999999999E-6</c:v>
                </c:pt>
                <c:pt idx="39024">
                  <c:v>6.9999999999999999E-6</c:v>
                </c:pt>
                <c:pt idx="39025">
                  <c:v>6.9999999999999999E-6</c:v>
                </c:pt>
                <c:pt idx="39026">
                  <c:v>6.9999999999999999E-6</c:v>
                </c:pt>
                <c:pt idx="39027">
                  <c:v>6.9999999999999999E-6</c:v>
                </c:pt>
                <c:pt idx="39028">
                  <c:v>6.9999999999999999E-6</c:v>
                </c:pt>
                <c:pt idx="39029">
                  <c:v>6.9999999999999999E-6</c:v>
                </c:pt>
                <c:pt idx="39030">
                  <c:v>7.9999999999999996E-6</c:v>
                </c:pt>
                <c:pt idx="39031">
                  <c:v>7.9999999999999996E-6</c:v>
                </c:pt>
                <c:pt idx="39032">
                  <c:v>7.9999999999999996E-6</c:v>
                </c:pt>
                <c:pt idx="39033">
                  <c:v>9.0000000000000002E-6</c:v>
                </c:pt>
                <c:pt idx="39034">
                  <c:v>9.0000000000000002E-6</c:v>
                </c:pt>
                <c:pt idx="39035">
                  <c:v>9.0000000000000002E-6</c:v>
                </c:pt>
                <c:pt idx="39036">
                  <c:v>1.0000000000000001E-5</c:v>
                </c:pt>
                <c:pt idx="39037">
                  <c:v>1.0000000000000001E-5</c:v>
                </c:pt>
                <c:pt idx="39038">
                  <c:v>1.1E-5</c:v>
                </c:pt>
                <c:pt idx="39039">
                  <c:v>1.1E-5</c:v>
                </c:pt>
                <c:pt idx="39040">
                  <c:v>1.2E-5</c:v>
                </c:pt>
                <c:pt idx="39041">
                  <c:v>1.2E-5</c:v>
                </c:pt>
                <c:pt idx="39042">
                  <c:v>1.2999999999999999E-5</c:v>
                </c:pt>
                <c:pt idx="39043">
                  <c:v>1.2999999999999999E-5</c:v>
                </c:pt>
                <c:pt idx="39044">
                  <c:v>1.4E-5</c:v>
                </c:pt>
                <c:pt idx="39045">
                  <c:v>1.4E-5</c:v>
                </c:pt>
                <c:pt idx="39046">
                  <c:v>1.5E-5</c:v>
                </c:pt>
                <c:pt idx="39047">
                  <c:v>1.5E-5</c:v>
                </c:pt>
                <c:pt idx="39048">
                  <c:v>1.5999999999999999E-5</c:v>
                </c:pt>
                <c:pt idx="39049">
                  <c:v>1.5999999999999999E-5</c:v>
                </c:pt>
                <c:pt idx="39050">
                  <c:v>1.7E-5</c:v>
                </c:pt>
                <c:pt idx="39051">
                  <c:v>1.8E-5</c:v>
                </c:pt>
                <c:pt idx="39052">
                  <c:v>1.8E-5</c:v>
                </c:pt>
                <c:pt idx="39053">
                  <c:v>1.9000000000000001E-5</c:v>
                </c:pt>
                <c:pt idx="39054">
                  <c:v>1.9000000000000001E-5</c:v>
                </c:pt>
                <c:pt idx="39055">
                  <c:v>2.0000000000000002E-5</c:v>
                </c:pt>
                <c:pt idx="39056">
                  <c:v>2.0999999999999999E-5</c:v>
                </c:pt>
                <c:pt idx="39057">
                  <c:v>2.0999999999999999E-5</c:v>
                </c:pt>
                <c:pt idx="39058">
                  <c:v>2.1999999999999999E-5</c:v>
                </c:pt>
                <c:pt idx="39059">
                  <c:v>2.3E-5</c:v>
                </c:pt>
                <c:pt idx="39060">
                  <c:v>2.3E-5</c:v>
                </c:pt>
                <c:pt idx="39061">
                  <c:v>2.4000000000000001E-5</c:v>
                </c:pt>
                <c:pt idx="39062">
                  <c:v>2.4000000000000001E-5</c:v>
                </c:pt>
                <c:pt idx="39063">
                  <c:v>2.5000000000000001E-5</c:v>
                </c:pt>
                <c:pt idx="39064">
                  <c:v>2.5999999999999998E-5</c:v>
                </c:pt>
                <c:pt idx="39065">
                  <c:v>2.5999999999999998E-5</c:v>
                </c:pt>
                <c:pt idx="39066">
                  <c:v>2.6999999999999999E-5</c:v>
                </c:pt>
                <c:pt idx="39067">
                  <c:v>2.6999999999999999E-5</c:v>
                </c:pt>
                <c:pt idx="39068">
                  <c:v>2.8E-5</c:v>
                </c:pt>
                <c:pt idx="39069">
                  <c:v>2.8E-5</c:v>
                </c:pt>
                <c:pt idx="39070">
                  <c:v>2.9E-5</c:v>
                </c:pt>
                <c:pt idx="39071">
                  <c:v>2.9E-5</c:v>
                </c:pt>
                <c:pt idx="39072">
                  <c:v>2.9E-5</c:v>
                </c:pt>
                <c:pt idx="39073">
                  <c:v>3.0000000000000001E-5</c:v>
                </c:pt>
                <c:pt idx="39074">
                  <c:v>3.0000000000000001E-5</c:v>
                </c:pt>
                <c:pt idx="39075">
                  <c:v>3.0000000000000001E-5</c:v>
                </c:pt>
                <c:pt idx="39076">
                  <c:v>3.0000000000000001E-5</c:v>
                </c:pt>
                <c:pt idx="39077">
                  <c:v>3.0000000000000001E-5</c:v>
                </c:pt>
                <c:pt idx="39078">
                  <c:v>3.1000000000000001E-5</c:v>
                </c:pt>
                <c:pt idx="39079">
                  <c:v>3.1000000000000001E-5</c:v>
                </c:pt>
                <c:pt idx="39080">
                  <c:v>3.1000000000000001E-5</c:v>
                </c:pt>
                <c:pt idx="39081">
                  <c:v>3.1000000000000001E-5</c:v>
                </c:pt>
                <c:pt idx="39082">
                  <c:v>3.1000000000000001E-5</c:v>
                </c:pt>
                <c:pt idx="39083">
                  <c:v>3.0000000000000001E-5</c:v>
                </c:pt>
                <c:pt idx="39084">
                  <c:v>3.0000000000000001E-5</c:v>
                </c:pt>
                <c:pt idx="39085">
                  <c:v>3.0000000000000001E-5</c:v>
                </c:pt>
                <c:pt idx="39086">
                  <c:v>3.0000000000000001E-5</c:v>
                </c:pt>
                <c:pt idx="39087">
                  <c:v>2.9E-5</c:v>
                </c:pt>
                <c:pt idx="39088">
                  <c:v>2.9E-5</c:v>
                </c:pt>
                <c:pt idx="39089">
                  <c:v>2.9E-5</c:v>
                </c:pt>
                <c:pt idx="39090">
                  <c:v>2.8E-5</c:v>
                </c:pt>
                <c:pt idx="39091">
                  <c:v>2.8E-5</c:v>
                </c:pt>
                <c:pt idx="39092">
                  <c:v>2.6999999999999999E-5</c:v>
                </c:pt>
                <c:pt idx="39093">
                  <c:v>2.6999999999999999E-5</c:v>
                </c:pt>
                <c:pt idx="39094">
                  <c:v>2.5999999999999998E-5</c:v>
                </c:pt>
                <c:pt idx="39095">
                  <c:v>2.5000000000000001E-5</c:v>
                </c:pt>
                <c:pt idx="39096">
                  <c:v>2.5000000000000001E-5</c:v>
                </c:pt>
                <c:pt idx="39097">
                  <c:v>2.4000000000000001E-5</c:v>
                </c:pt>
                <c:pt idx="39098">
                  <c:v>2.4000000000000001E-5</c:v>
                </c:pt>
                <c:pt idx="39099">
                  <c:v>2.3E-5</c:v>
                </c:pt>
                <c:pt idx="39100">
                  <c:v>2.1999999999999999E-5</c:v>
                </c:pt>
                <c:pt idx="39101">
                  <c:v>2.1999999999999999E-5</c:v>
                </c:pt>
                <c:pt idx="39102">
                  <c:v>2.0999999999999999E-5</c:v>
                </c:pt>
                <c:pt idx="39103">
                  <c:v>2.0999999999999999E-5</c:v>
                </c:pt>
                <c:pt idx="39104">
                  <c:v>2.0000000000000002E-5</c:v>
                </c:pt>
                <c:pt idx="39105">
                  <c:v>2.0000000000000002E-5</c:v>
                </c:pt>
                <c:pt idx="39106">
                  <c:v>1.9000000000000001E-5</c:v>
                </c:pt>
                <c:pt idx="39107">
                  <c:v>1.9000000000000001E-5</c:v>
                </c:pt>
                <c:pt idx="39108">
                  <c:v>1.8E-5</c:v>
                </c:pt>
                <c:pt idx="39109">
                  <c:v>1.8E-5</c:v>
                </c:pt>
                <c:pt idx="39110">
                  <c:v>1.8E-5</c:v>
                </c:pt>
                <c:pt idx="39111">
                  <c:v>1.8E-5</c:v>
                </c:pt>
                <c:pt idx="39112">
                  <c:v>1.8E-5</c:v>
                </c:pt>
                <c:pt idx="39113">
                  <c:v>1.8E-5</c:v>
                </c:pt>
                <c:pt idx="39114">
                  <c:v>1.8E-5</c:v>
                </c:pt>
                <c:pt idx="39115">
                  <c:v>1.8E-5</c:v>
                </c:pt>
                <c:pt idx="39116">
                  <c:v>1.8E-5</c:v>
                </c:pt>
                <c:pt idx="39117">
                  <c:v>1.8E-5</c:v>
                </c:pt>
                <c:pt idx="39118">
                  <c:v>1.8E-5</c:v>
                </c:pt>
                <c:pt idx="39119">
                  <c:v>1.9000000000000001E-5</c:v>
                </c:pt>
                <c:pt idx="39120">
                  <c:v>1.9000000000000001E-5</c:v>
                </c:pt>
                <c:pt idx="39121">
                  <c:v>1.9000000000000001E-5</c:v>
                </c:pt>
                <c:pt idx="39122">
                  <c:v>2.0000000000000002E-5</c:v>
                </c:pt>
                <c:pt idx="39123">
                  <c:v>2.0000000000000002E-5</c:v>
                </c:pt>
                <c:pt idx="39124">
                  <c:v>2.0000000000000002E-5</c:v>
                </c:pt>
                <c:pt idx="39125">
                  <c:v>2.0000000000000002E-5</c:v>
                </c:pt>
                <c:pt idx="39126">
                  <c:v>2.0999999999999999E-5</c:v>
                </c:pt>
                <c:pt idx="39127">
                  <c:v>2.0999999999999999E-5</c:v>
                </c:pt>
                <c:pt idx="39128">
                  <c:v>2.0999999999999999E-5</c:v>
                </c:pt>
                <c:pt idx="39129">
                  <c:v>2.0999999999999999E-5</c:v>
                </c:pt>
                <c:pt idx="39130">
                  <c:v>2.1999999999999999E-5</c:v>
                </c:pt>
                <c:pt idx="39131">
                  <c:v>2.1999999999999999E-5</c:v>
                </c:pt>
                <c:pt idx="39132">
                  <c:v>2.1999999999999999E-5</c:v>
                </c:pt>
                <c:pt idx="39133">
                  <c:v>2.1999999999999999E-5</c:v>
                </c:pt>
                <c:pt idx="39134">
                  <c:v>2.1999999999999999E-5</c:v>
                </c:pt>
                <c:pt idx="39135">
                  <c:v>2.3E-5</c:v>
                </c:pt>
                <c:pt idx="39136">
                  <c:v>2.3E-5</c:v>
                </c:pt>
                <c:pt idx="39137">
                  <c:v>2.3E-5</c:v>
                </c:pt>
                <c:pt idx="39138">
                  <c:v>2.3E-5</c:v>
                </c:pt>
                <c:pt idx="39139">
                  <c:v>2.3E-5</c:v>
                </c:pt>
                <c:pt idx="39140">
                  <c:v>2.3E-5</c:v>
                </c:pt>
                <c:pt idx="39141">
                  <c:v>2.3E-5</c:v>
                </c:pt>
                <c:pt idx="39142">
                  <c:v>2.3E-5</c:v>
                </c:pt>
                <c:pt idx="39143">
                  <c:v>2.3E-5</c:v>
                </c:pt>
                <c:pt idx="39144">
                  <c:v>2.3E-5</c:v>
                </c:pt>
                <c:pt idx="39145">
                  <c:v>2.3E-5</c:v>
                </c:pt>
                <c:pt idx="39146">
                  <c:v>2.4000000000000001E-5</c:v>
                </c:pt>
                <c:pt idx="39147">
                  <c:v>2.4000000000000001E-5</c:v>
                </c:pt>
                <c:pt idx="39148">
                  <c:v>2.4000000000000001E-5</c:v>
                </c:pt>
                <c:pt idx="39149">
                  <c:v>2.4000000000000001E-5</c:v>
                </c:pt>
                <c:pt idx="39150">
                  <c:v>2.4000000000000001E-5</c:v>
                </c:pt>
                <c:pt idx="39151">
                  <c:v>2.4000000000000001E-5</c:v>
                </c:pt>
                <c:pt idx="39152">
                  <c:v>2.4000000000000001E-5</c:v>
                </c:pt>
                <c:pt idx="39153">
                  <c:v>2.4000000000000001E-5</c:v>
                </c:pt>
                <c:pt idx="39154">
                  <c:v>2.4000000000000001E-5</c:v>
                </c:pt>
                <c:pt idx="39155">
                  <c:v>2.4000000000000001E-5</c:v>
                </c:pt>
                <c:pt idx="39156">
                  <c:v>2.4000000000000001E-5</c:v>
                </c:pt>
                <c:pt idx="39157">
                  <c:v>2.5000000000000001E-5</c:v>
                </c:pt>
                <c:pt idx="39158">
                  <c:v>2.5000000000000001E-5</c:v>
                </c:pt>
                <c:pt idx="39159">
                  <c:v>2.5000000000000001E-5</c:v>
                </c:pt>
                <c:pt idx="39160">
                  <c:v>2.5000000000000001E-5</c:v>
                </c:pt>
                <c:pt idx="39161">
                  <c:v>2.5999999999999998E-5</c:v>
                </c:pt>
                <c:pt idx="39162">
                  <c:v>2.5999999999999998E-5</c:v>
                </c:pt>
                <c:pt idx="39163">
                  <c:v>2.5999999999999998E-5</c:v>
                </c:pt>
                <c:pt idx="39164">
                  <c:v>2.6999999999999999E-5</c:v>
                </c:pt>
                <c:pt idx="39165">
                  <c:v>2.6999999999999999E-5</c:v>
                </c:pt>
                <c:pt idx="39166">
                  <c:v>2.6999999999999999E-5</c:v>
                </c:pt>
                <c:pt idx="39167">
                  <c:v>2.8E-5</c:v>
                </c:pt>
                <c:pt idx="39168">
                  <c:v>2.8E-5</c:v>
                </c:pt>
                <c:pt idx="39169">
                  <c:v>2.8E-5</c:v>
                </c:pt>
                <c:pt idx="39170">
                  <c:v>2.9E-5</c:v>
                </c:pt>
                <c:pt idx="39171">
                  <c:v>2.9E-5</c:v>
                </c:pt>
                <c:pt idx="39172">
                  <c:v>3.0000000000000001E-5</c:v>
                </c:pt>
                <c:pt idx="39173">
                  <c:v>3.0000000000000001E-5</c:v>
                </c:pt>
                <c:pt idx="39174">
                  <c:v>3.1000000000000001E-5</c:v>
                </c:pt>
                <c:pt idx="39175">
                  <c:v>3.1000000000000001E-5</c:v>
                </c:pt>
                <c:pt idx="39176">
                  <c:v>3.1000000000000001E-5</c:v>
                </c:pt>
                <c:pt idx="39177">
                  <c:v>3.1999999999999999E-5</c:v>
                </c:pt>
                <c:pt idx="39178">
                  <c:v>3.1999999999999999E-5</c:v>
                </c:pt>
                <c:pt idx="39179">
                  <c:v>3.3000000000000003E-5</c:v>
                </c:pt>
                <c:pt idx="39180">
                  <c:v>3.3000000000000003E-5</c:v>
                </c:pt>
                <c:pt idx="39181">
                  <c:v>3.3000000000000003E-5</c:v>
                </c:pt>
                <c:pt idx="39182">
                  <c:v>3.4E-5</c:v>
                </c:pt>
                <c:pt idx="39183">
                  <c:v>3.4E-5</c:v>
                </c:pt>
                <c:pt idx="39184">
                  <c:v>3.4999999999999997E-5</c:v>
                </c:pt>
                <c:pt idx="39185">
                  <c:v>3.4999999999999997E-5</c:v>
                </c:pt>
                <c:pt idx="39186">
                  <c:v>3.4999999999999997E-5</c:v>
                </c:pt>
                <c:pt idx="39187">
                  <c:v>3.6000000000000001E-5</c:v>
                </c:pt>
                <c:pt idx="39188">
                  <c:v>3.6000000000000001E-5</c:v>
                </c:pt>
                <c:pt idx="39189">
                  <c:v>3.6000000000000001E-5</c:v>
                </c:pt>
                <c:pt idx="39190">
                  <c:v>3.6000000000000001E-5</c:v>
                </c:pt>
                <c:pt idx="39191">
                  <c:v>3.6000000000000001E-5</c:v>
                </c:pt>
                <c:pt idx="39192">
                  <c:v>3.6999999999999998E-5</c:v>
                </c:pt>
                <c:pt idx="39193">
                  <c:v>3.6999999999999998E-5</c:v>
                </c:pt>
                <c:pt idx="39194">
                  <c:v>3.6999999999999998E-5</c:v>
                </c:pt>
                <c:pt idx="39195">
                  <c:v>3.6999999999999998E-5</c:v>
                </c:pt>
                <c:pt idx="39196">
                  <c:v>3.6999999999999998E-5</c:v>
                </c:pt>
                <c:pt idx="39197">
                  <c:v>3.6999999999999998E-5</c:v>
                </c:pt>
                <c:pt idx="39198">
                  <c:v>3.6999999999999998E-5</c:v>
                </c:pt>
                <c:pt idx="39199">
                  <c:v>3.6999999999999998E-5</c:v>
                </c:pt>
                <c:pt idx="39200">
                  <c:v>3.6999999999999998E-5</c:v>
                </c:pt>
                <c:pt idx="39201">
                  <c:v>3.6999999999999998E-5</c:v>
                </c:pt>
                <c:pt idx="39202">
                  <c:v>3.6000000000000001E-5</c:v>
                </c:pt>
                <c:pt idx="39203">
                  <c:v>3.6000000000000001E-5</c:v>
                </c:pt>
                <c:pt idx="39204">
                  <c:v>3.6000000000000001E-5</c:v>
                </c:pt>
                <c:pt idx="39205">
                  <c:v>3.6000000000000001E-5</c:v>
                </c:pt>
                <c:pt idx="39206">
                  <c:v>3.4999999999999997E-5</c:v>
                </c:pt>
                <c:pt idx="39207">
                  <c:v>3.4999999999999997E-5</c:v>
                </c:pt>
                <c:pt idx="39208">
                  <c:v>3.4E-5</c:v>
                </c:pt>
                <c:pt idx="39209">
                  <c:v>3.4E-5</c:v>
                </c:pt>
                <c:pt idx="39210">
                  <c:v>3.4E-5</c:v>
                </c:pt>
                <c:pt idx="39211">
                  <c:v>3.3000000000000003E-5</c:v>
                </c:pt>
                <c:pt idx="39212">
                  <c:v>3.3000000000000003E-5</c:v>
                </c:pt>
                <c:pt idx="39213">
                  <c:v>3.1999999999999999E-5</c:v>
                </c:pt>
                <c:pt idx="39214">
                  <c:v>3.1000000000000001E-5</c:v>
                </c:pt>
                <c:pt idx="39215">
                  <c:v>3.1000000000000001E-5</c:v>
                </c:pt>
                <c:pt idx="39216">
                  <c:v>3.0000000000000001E-5</c:v>
                </c:pt>
                <c:pt idx="39217">
                  <c:v>2.9E-5</c:v>
                </c:pt>
                <c:pt idx="39218">
                  <c:v>2.9E-5</c:v>
                </c:pt>
                <c:pt idx="39219">
                  <c:v>2.8E-5</c:v>
                </c:pt>
                <c:pt idx="39220">
                  <c:v>2.6999999999999999E-5</c:v>
                </c:pt>
                <c:pt idx="39221">
                  <c:v>2.5999999999999998E-5</c:v>
                </c:pt>
                <c:pt idx="39222">
                  <c:v>2.5999999999999998E-5</c:v>
                </c:pt>
                <c:pt idx="39223">
                  <c:v>2.5000000000000001E-5</c:v>
                </c:pt>
                <c:pt idx="39224">
                  <c:v>2.4000000000000001E-5</c:v>
                </c:pt>
                <c:pt idx="39225">
                  <c:v>2.3E-5</c:v>
                </c:pt>
                <c:pt idx="39226">
                  <c:v>2.1999999999999999E-5</c:v>
                </c:pt>
                <c:pt idx="39227">
                  <c:v>2.0999999999999999E-5</c:v>
                </c:pt>
                <c:pt idx="39228">
                  <c:v>2.0000000000000002E-5</c:v>
                </c:pt>
                <c:pt idx="39229">
                  <c:v>2.0000000000000002E-5</c:v>
                </c:pt>
                <c:pt idx="39230">
                  <c:v>1.9000000000000001E-5</c:v>
                </c:pt>
                <c:pt idx="39231">
                  <c:v>1.8E-5</c:v>
                </c:pt>
                <c:pt idx="39232">
                  <c:v>1.7E-5</c:v>
                </c:pt>
                <c:pt idx="39233">
                  <c:v>1.5999999999999999E-5</c:v>
                </c:pt>
                <c:pt idx="39234">
                  <c:v>1.5E-5</c:v>
                </c:pt>
                <c:pt idx="39235">
                  <c:v>1.4E-5</c:v>
                </c:pt>
                <c:pt idx="39236">
                  <c:v>1.2999999999999999E-5</c:v>
                </c:pt>
                <c:pt idx="39237">
                  <c:v>1.2E-5</c:v>
                </c:pt>
                <c:pt idx="39238">
                  <c:v>1.1E-5</c:v>
                </c:pt>
                <c:pt idx="39239">
                  <c:v>1.1E-5</c:v>
                </c:pt>
                <c:pt idx="39240">
                  <c:v>1.0000000000000001E-5</c:v>
                </c:pt>
                <c:pt idx="39241">
                  <c:v>9.0000000000000002E-6</c:v>
                </c:pt>
                <c:pt idx="39242">
                  <c:v>9.0000000000000002E-6</c:v>
                </c:pt>
                <c:pt idx="39243">
                  <c:v>7.9999999999999996E-6</c:v>
                </c:pt>
                <c:pt idx="39244">
                  <c:v>7.9999999999999996E-6</c:v>
                </c:pt>
                <c:pt idx="39245">
                  <c:v>7.9999999999999996E-6</c:v>
                </c:pt>
                <c:pt idx="39246">
                  <c:v>9.0000000000000002E-6</c:v>
                </c:pt>
                <c:pt idx="39247">
                  <c:v>9.0000000000000002E-6</c:v>
                </c:pt>
                <c:pt idx="39248">
                  <c:v>1.0000000000000001E-5</c:v>
                </c:pt>
                <c:pt idx="39249">
                  <c:v>1.0000000000000001E-5</c:v>
                </c:pt>
                <c:pt idx="39250">
                  <c:v>1.1E-5</c:v>
                </c:pt>
                <c:pt idx="39251">
                  <c:v>1.2E-5</c:v>
                </c:pt>
                <c:pt idx="39252">
                  <c:v>1.2999999999999999E-5</c:v>
                </c:pt>
                <c:pt idx="39253">
                  <c:v>1.4E-5</c:v>
                </c:pt>
                <c:pt idx="39254">
                  <c:v>1.5E-5</c:v>
                </c:pt>
                <c:pt idx="39255">
                  <c:v>1.5999999999999999E-5</c:v>
                </c:pt>
                <c:pt idx="39256">
                  <c:v>1.7E-5</c:v>
                </c:pt>
                <c:pt idx="39257">
                  <c:v>1.8E-5</c:v>
                </c:pt>
                <c:pt idx="39258">
                  <c:v>1.9000000000000001E-5</c:v>
                </c:pt>
                <c:pt idx="39259">
                  <c:v>2.0000000000000002E-5</c:v>
                </c:pt>
                <c:pt idx="39260">
                  <c:v>2.0999999999999999E-5</c:v>
                </c:pt>
                <c:pt idx="39261">
                  <c:v>2.1999999999999999E-5</c:v>
                </c:pt>
                <c:pt idx="39262">
                  <c:v>2.3E-5</c:v>
                </c:pt>
                <c:pt idx="39263">
                  <c:v>2.4000000000000001E-5</c:v>
                </c:pt>
                <c:pt idx="39264">
                  <c:v>2.5000000000000001E-5</c:v>
                </c:pt>
                <c:pt idx="39265">
                  <c:v>2.5000000000000001E-5</c:v>
                </c:pt>
                <c:pt idx="39266">
                  <c:v>2.5999999999999998E-5</c:v>
                </c:pt>
                <c:pt idx="39267">
                  <c:v>2.6999999999999999E-5</c:v>
                </c:pt>
                <c:pt idx="39268">
                  <c:v>2.8E-5</c:v>
                </c:pt>
                <c:pt idx="39269">
                  <c:v>2.8E-5</c:v>
                </c:pt>
                <c:pt idx="39270">
                  <c:v>2.9E-5</c:v>
                </c:pt>
                <c:pt idx="39271">
                  <c:v>3.0000000000000001E-5</c:v>
                </c:pt>
                <c:pt idx="39272">
                  <c:v>3.0000000000000001E-5</c:v>
                </c:pt>
                <c:pt idx="39273">
                  <c:v>3.1000000000000001E-5</c:v>
                </c:pt>
                <c:pt idx="39274">
                  <c:v>3.1000000000000001E-5</c:v>
                </c:pt>
                <c:pt idx="39275">
                  <c:v>3.1999999999999999E-5</c:v>
                </c:pt>
                <c:pt idx="39276">
                  <c:v>3.1999999999999999E-5</c:v>
                </c:pt>
                <c:pt idx="39277">
                  <c:v>3.1999999999999999E-5</c:v>
                </c:pt>
                <c:pt idx="39278">
                  <c:v>3.1999999999999999E-5</c:v>
                </c:pt>
                <c:pt idx="39279">
                  <c:v>3.3000000000000003E-5</c:v>
                </c:pt>
                <c:pt idx="39280">
                  <c:v>3.3000000000000003E-5</c:v>
                </c:pt>
                <c:pt idx="39281">
                  <c:v>3.3000000000000003E-5</c:v>
                </c:pt>
                <c:pt idx="39282">
                  <c:v>3.3000000000000003E-5</c:v>
                </c:pt>
                <c:pt idx="39283">
                  <c:v>3.3000000000000003E-5</c:v>
                </c:pt>
                <c:pt idx="39284">
                  <c:v>3.3000000000000003E-5</c:v>
                </c:pt>
                <c:pt idx="39285">
                  <c:v>3.1999999999999999E-5</c:v>
                </c:pt>
                <c:pt idx="39286">
                  <c:v>3.1999999999999999E-5</c:v>
                </c:pt>
                <c:pt idx="39287">
                  <c:v>3.1999999999999999E-5</c:v>
                </c:pt>
                <c:pt idx="39288">
                  <c:v>3.1999999999999999E-5</c:v>
                </c:pt>
                <c:pt idx="39289">
                  <c:v>3.1000000000000001E-5</c:v>
                </c:pt>
                <c:pt idx="39290">
                  <c:v>3.1000000000000001E-5</c:v>
                </c:pt>
                <c:pt idx="39291">
                  <c:v>3.0000000000000001E-5</c:v>
                </c:pt>
                <c:pt idx="39292">
                  <c:v>3.0000000000000001E-5</c:v>
                </c:pt>
                <c:pt idx="39293">
                  <c:v>2.9E-5</c:v>
                </c:pt>
                <c:pt idx="39294">
                  <c:v>2.9E-5</c:v>
                </c:pt>
                <c:pt idx="39295">
                  <c:v>2.8E-5</c:v>
                </c:pt>
                <c:pt idx="39296">
                  <c:v>2.8E-5</c:v>
                </c:pt>
                <c:pt idx="39297">
                  <c:v>2.6999999999999999E-5</c:v>
                </c:pt>
                <c:pt idx="39298">
                  <c:v>2.5999999999999998E-5</c:v>
                </c:pt>
                <c:pt idx="39299">
                  <c:v>2.5999999999999998E-5</c:v>
                </c:pt>
                <c:pt idx="39300">
                  <c:v>2.5000000000000001E-5</c:v>
                </c:pt>
                <c:pt idx="39301">
                  <c:v>2.4000000000000001E-5</c:v>
                </c:pt>
                <c:pt idx="39302">
                  <c:v>2.3E-5</c:v>
                </c:pt>
                <c:pt idx="39303">
                  <c:v>2.3E-5</c:v>
                </c:pt>
                <c:pt idx="39304">
                  <c:v>2.1999999999999999E-5</c:v>
                </c:pt>
                <c:pt idx="39305">
                  <c:v>2.0999999999999999E-5</c:v>
                </c:pt>
                <c:pt idx="39306">
                  <c:v>2.0000000000000002E-5</c:v>
                </c:pt>
                <c:pt idx="39307">
                  <c:v>2.0000000000000002E-5</c:v>
                </c:pt>
                <c:pt idx="39308">
                  <c:v>1.9000000000000001E-5</c:v>
                </c:pt>
                <c:pt idx="39309">
                  <c:v>1.8E-5</c:v>
                </c:pt>
                <c:pt idx="39310">
                  <c:v>1.7E-5</c:v>
                </c:pt>
                <c:pt idx="39311">
                  <c:v>1.7E-5</c:v>
                </c:pt>
                <c:pt idx="39312">
                  <c:v>1.5999999999999999E-5</c:v>
                </c:pt>
                <c:pt idx="39313">
                  <c:v>1.5E-5</c:v>
                </c:pt>
                <c:pt idx="39314">
                  <c:v>1.4E-5</c:v>
                </c:pt>
                <c:pt idx="39315">
                  <c:v>1.4E-5</c:v>
                </c:pt>
                <c:pt idx="39316">
                  <c:v>1.2999999999999999E-5</c:v>
                </c:pt>
                <c:pt idx="39317">
                  <c:v>1.2999999999999999E-5</c:v>
                </c:pt>
                <c:pt idx="39318">
                  <c:v>1.2E-5</c:v>
                </c:pt>
                <c:pt idx="39319">
                  <c:v>1.2E-5</c:v>
                </c:pt>
                <c:pt idx="39320">
                  <c:v>1.1E-5</c:v>
                </c:pt>
                <c:pt idx="39321">
                  <c:v>1.1E-5</c:v>
                </c:pt>
                <c:pt idx="39322">
                  <c:v>1.1E-5</c:v>
                </c:pt>
                <c:pt idx="39323">
                  <c:v>1.1E-5</c:v>
                </c:pt>
                <c:pt idx="39324">
                  <c:v>1.1E-5</c:v>
                </c:pt>
                <c:pt idx="39325">
                  <c:v>1.1E-5</c:v>
                </c:pt>
                <c:pt idx="39326">
                  <c:v>1.1E-5</c:v>
                </c:pt>
                <c:pt idx="39327">
                  <c:v>1.1E-5</c:v>
                </c:pt>
                <c:pt idx="39328">
                  <c:v>1.2E-5</c:v>
                </c:pt>
                <c:pt idx="39329">
                  <c:v>1.2E-5</c:v>
                </c:pt>
                <c:pt idx="39330">
                  <c:v>1.2E-5</c:v>
                </c:pt>
                <c:pt idx="39331">
                  <c:v>1.2999999999999999E-5</c:v>
                </c:pt>
                <c:pt idx="39332">
                  <c:v>1.2999999999999999E-5</c:v>
                </c:pt>
                <c:pt idx="39333">
                  <c:v>1.2999999999999999E-5</c:v>
                </c:pt>
                <c:pt idx="39334">
                  <c:v>1.4E-5</c:v>
                </c:pt>
                <c:pt idx="39335">
                  <c:v>1.4E-5</c:v>
                </c:pt>
                <c:pt idx="39336">
                  <c:v>1.5E-5</c:v>
                </c:pt>
                <c:pt idx="39337">
                  <c:v>1.5E-5</c:v>
                </c:pt>
                <c:pt idx="39338">
                  <c:v>1.5999999999999999E-5</c:v>
                </c:pt>
                <c:pt idx="39339">
                  <c:v>1.5999999999999999E-5</c:v>
                </c:pt>
                <c:pt idx="39340">
                  <c:v>1.7E-5</c:v>
                </c:pt>
                <c:pt idx="39341">
                  <c:v>1.7E-5</c:v>
                </c:pt>
                <c:pt idx="39342">
                  <c:v>1.7E-5</c:v>
                </c:pt>
                <c:pt idx="39343">
                  <c:v>1.8E-5</c:v>
                </c:pt>
                <c:pt idx="39344">
                  <c:v>1.8E-5</c:v>
                </c:pt>
                <c:pt idx="39345">
                  <c:v>1.8E-5</c:v>
                </c:pt>
                <c:pt idx="39346">
                  <c:v>1.9000000000000001E-5</c:v>
                </c:pt>
                <c:pt idx="39347">
                  <c:v>1.9000000000000001E-5</c:v>
                </c:pt>
                <c:pt idx="39348">
                  <c:v>1.9000000000000001E-5</c:v>
                </c:pt>
                <c:pt idx="39349">
                  <c:v>1.9000000000000001E-5</c:v>
                </c:pt>
                <c:pt idx="39350">
                  <c:v>2.0000000000000002E-5</c:v>
                </c:pt>
                <c:pt idx="39351">
                  <c:v>2.0000000000000002E-5</c:v>
                </c:pt>
                <c:pt idx="39352">
                  <c:v>2.0000000000000002E-5</c:v>
                </c:pt>
                <c:pt idx="39353">
                  <c:v>2.0000000000000002E-5</c:v>
                </c:pt>
                <c:pt idx="39354">
                  <c:v>2.0000000000000002E-5</c:v>
                </c:pt>
                <c:pt idx="39355">
                  <c:v>2.0000000000000002E-5</c:v>
                </c:pt>
                <c:pt idx="39356">
                  <c:v>1.9000000000000001E-5</c:v>
                </c:pt>
                <c:pt idx="39357">
                  <c:v>1.9000000000000001E-5</c:v>
                </c:pt>
                <c:pt idx="39358">
                  <c:v>1.9000000000000001E-5</c:v>
                </c:pt>
                <c:pt idx="39359">
                  <c:v>1.9000000000000001E-5</c:v>
                </c:pt>
                <c:pt idx="39360">
                  <c:v>1.8E-5</c:v>
                </c:pt>
                <c:pt idx="39361">
                  <c:v>1.8E-5</c:v>
                </c:pt>
                <c:pt idx="39362">
                  <c:v>1.8E-5</c:v>
                </c:pt>
                <c:pt idx="39363">
                  <c:v>1.7E-5</c:v>
                </c:pt>
                <c:pt idx="39364">
                  <c:v>1.7E-5</c:v>
                </c:pt>
                <c:pt idx="39365">
                  <c:v>1.5999999999999999E-5</c:v>
                </c:pt>
                <c:pt idx="39366">
                  <c:v>1.5E-5</c:v>
                </c:pt>
                <c:pt idx="39367">
                  <c:v>1.5E-5</c:v>
                </c:pt>
                <c:pt idx="39368">
                  <c:v>1.4E-5</c:v>
                </c:pt>
                <c:pt idx="39369">
                  <c:v>1.2999999999999999E-5</c:v>
                </c:pt>
                <c:pt idx="39370">
                  <c:v>1.2999999999999999E-5</c:v>
                </c:pt>
                <c:pt idx="39371">
                  <c:v>1.2E-5</c:v>
                </c:pt>
                <c:pt idx="39372">
                  <c:v>1.1E-5</c:v>
                </c:pt>
                <c:pt idx="39373">
                  <c:v>1.0000000000000001E-5</c:v>
                </c:pt>
                <c:pt idx="39374">
                  <c:v>1.0000000000000001E-5</c:v>
                </c:pt>
                <c:pt idx="39375">
                  <c:v>9.0000000000000002E-6</c:v>
                </c:pt>
                <c:pt idx="39376">
                  <c:v>7.9999999999999996E-6</c:v>
                </c:pt>
                <c:pt idx="39377">
                  <c:v>6.9999999999999999E-6</c:v>
                </c:pt>
                <c:pt idx="39378">
                  <c:v>6.0000000000000002E-6</c:v>
                </c:pt>
                <c:pt idx="39379">
                  <c:v>6.0000000000000002E-6</c:v>
                </c:pt>
                <c:pt idx="39380">
                  <c:v>5.0000000000000004E-6</c:v>
                </c:pt>
                <c:pt idx="39381">
                  <c:v>5.0000000000000004E-6</c:v>
                </c:pt>
                <c:pt idx="39382">
                  <c:v>3.9999999999999998E-6</c:v>
                </c:pt>
                <c:pt idx="39383">
                  <c:v>3.9999999999999998E-6</c:v>
                </c:pt>
                <c:pt idx="39384">
                  <c:v>5.0000000000000004E-6</c:v>
                </c:pt>
                <c:pt idx="39385">
                  <c:v>5.0000000000000004E-6</c:v>
                </c:pt>
                <c:pt idx="39386">
                  <c:v>5.0000000000000004E-6</c:v>
                </c:pt>
                <c:pt idx="39387">
                  <c:v>6.0000000000000002E-6</c:v>
                </c:pt>
                <c:pt idx="39388">
                  <c:v>6.9999999999999999E-6</c:v>
                </c:pt>
                <c:pt idx="39389">
                  <c:v>6.9999999999999999E-6</c:v>
                </c:pt>
                <c:pt idx="39390">
                  <c:v>7.9999999999999996E-6</c:v>
                </c:pt>
                <c:pt idx="39391">
                  <c:v>9.0000000000000002E-6</c:v>
                </c:pt>
                <c:pt idx="39392">
                  <c:v>9.0000000000000002E-6</c:v>
                </c:pt>
                <c:pt idx="39393">
                  <c:v>1.0000000000000001E-5</c:v>
                </c:pt>
                <c:pt idx="39394">
                  <c:v>1.1E-5</c:v>
                </c:pt>
                <c:pt idx="39395">
                  <c:v>1.1E-5</c:v>
                </c:pt>
                <c:pt idx="39396">
                  <c:v>1.2E-5</c:v>
                </c:pt>
                <c:pt idx="39397">
                  <c:v>1.2E-5</c:v>
                </c:pt>
                <c:pt idx="39398">
                  <c:v>1.2999999999999999E-5</c:v>
                </c:pt>
                <c:pt idx="39399">
                  <c:v>1.2999999999999999E-5</c:v>
                </c:pt>
                <c:pt idx="39400">
                  <c:v>1.4E-5</c:v>
                </c:pt>
                <c:pt idx="39401">
                  <c:v>1.4E-5</c:v>
                </c:pt>
                <c:pt idx="39402">
                  <c:v>1.4E-5</c:v>
                </c:pt>
                <c:pt idx="39403">
                  <c:v>1.5E-5</c:v>
                </c:pt>
                <c:pt idx="39404">
                  <c:v>1.5E-5</c:v>
                </c:pt>
                <c:pt idx="39405">
                  <c:v>1.5E-5</c:v>
                </c:pt>
                <c:pt idx="39406">
                  <c:v>1.5E-5</c:v>
                </c:pt>
                <c:pt idx="39407">
                  <c:v>1.5E-5</c:v>
                </c:pt>
                <c:pt idx="39408">
                  <c:v>1.5E-5</c:v>
                </c:pt>
                <c:pt idx="39409">
                  <c:v>1.5E-5</c:v>
                </c:pt>
                <c:pt idx="39410">
                  <c:v>1.4E-5</c:v>
                </c:pt>
                <c:pt idx="39411">
                  <c:v>1.4E-5</c:v>
                </c:pt>
                <c:pt idx="39412">
                  <c:v>1.4E-5</c:v>
                </c:pt>
                <c:pt idx="39413">
                  <c:v>1.4E-5</c:v>
                </c:pt>
                <c:pt idx="39414">
                  <c:v>1.2999999999999999E-5</c:v>
                </c:pt>
                <c:pt idx="39415">
                  <c:v>1.2999999999999999E-5</c:v>
                </c:pt>
                <c:pt idx="39416">
                  <c:v>1.2E-5</c:v>
                </c:pt>
                <c:pt idx="39417">
                  <c:v>1.2E-5</c:v>
                </c:pt>
                <c:pt idx="39418">
                  <c:v>1.1E-5</c:v>
                </c:pt>
                <c:pt idx="39419">
                  <c:v>1.1E-5</c:v>
                </c:pt>
                <c:pt idx="39420">
                  <c:v>1.1E-5</c:v>
                </c:pt>
                <c:pt idx="39421">
                  <c:v>1.0000000000000001E-5</c:v>
                </c:pt>
                <c:pt idx="39422">
                  <c:v>1.0000000000000001E-5</c:v>
                </c:pt>
                <c:pt idx="39423">
                  <c:v>1.0000000000000001E-5</c:v>
                </c:pt>
                <c:pt idx="39424">
                  <c:v>1.1E-5</c:v>
                </c:pt>
                <c:pt idx="39425">
                  <c:v>1.1E-5</c:v>
                </c:pt>
                <c:pt idx="39426">
                  <c:v>1.2E-5</c:v>
                </c:pt>
                <c:pt idx="39427">
                  <c:v>1.2999999999999999E-5</c:v>
                </c:pt>
                <c:pt idx="39428">
                  <c:v>1.5E-5</c:v>
                </c:pt>
                <c:pt idx="39429">
                  <c:v>1.5999999999999999E-5</c:v>
                </c:pt>
                <c:pt idx="39430">
                  <c:v>1.7E-5</c:v>
                </c:pt>
                <c:pt idx="39431">
                  <c:v>1.9000000000000001E-5</c:v>
                </c:pt>
                <c:pt idx="39432">
                  <c:v>2.0999999999999999E-5</c:v>
                </c:pt>
                <c:pt idx="39433">
                  <c:v>2.3E-5</c:v>
                </c:pt>
                <c:pt idx="39434">
                  <c:v>2.4000000000000001E-5</c:v>
                </c:pt>
                <c:pt idx="39435">
                  <c:v>2.5999999999999998E-5</c:v>
                </c:pt>
                <c:pt idx="39436">
                  <c:v>2.8E-5</c:v>
                </c:pt>
                <c:pt idx="39437">
                  <c:v>3.0000000000000001E-5</c:v>
                </c:pt>
                <c:pt idx="39438">
                  <c:v>3.1999999999999999E-5</c:v>
                </c:pt>
                <c:pt idx="39439">
                  <c:v>3.4999999999999997E-5</c:v>
                </c:pt>
                <c:pt idx="39440">
                  <c:v>3.6999999999999998E-5</c:v>
                </c:pt>
                <c:pt idx="39441">
                  <c:v>3.8999999999999999E-5</c:v>
                </c:pt>
                <c:pt idx="39442">
                  <c:v>4.1E-5</c:v>
                </c:pt>
                <c:pt idx="39443">
                  <c:v>4.3000000000000002E-5</c:v>
                </c:pt>
                <c:pt idx="39444">
                  <c:v>4.5000000000000003E-5</c:v>
                </c:pt>
                <c:pt idx="39445">
                  <c:v>4.6999999999999997E-5</c:v>
                </c:pt>
                <c:pt idx="39446">
                  <c:v>4.8999999999999998E-5</c:v>
                </c:pt>
                <c:pt idx="39447">
                  <c:v>5.1E-5</c:v>
                </c:pt>
                <c:pt idx="39448">
                  <c:v>5.3000000000000001E-5</c:v>
                </c:pt>
                <c:pt idx="39449">
                  <c:v>5.5000000000000002E-5</c:v>
                </c:pt>
                <c:pt idx="39450">
                  <c:v>5.7000000000000003E-5</c:v>
                </c:pt>
                <c:pt idx="39451">
                  <c:v>5.8999999999999998E-5</c:v>
                </c:pt>
                <c:pt idx="39452">
                  <c:v>6.0999999999999999E-5</c:v>
                </c:pt>
                <c:pt idx="39453">
                  <c:v>6.3E-5</c:v>
                </c:pt>
                <c:pt idx="39454">
                  <c:v>6.4999999999999994E-5</c:v>
                </c:pt>
                <c:pt idx="39455">
                  <c:v>6.7000000000000002E-5</c:v>
                </c:pt>
                <c:pt idx="39456">
                  <c:v>6.7999999999999999E-5</c:v>
                </c:pt>
                <c:pt idx="39457">
                  <c:v>6.9999999999999994E-5</c:v>
                </c:pt>
                <c:pt idx="39458">
                  <c:v>7.1000000000000005E-5</c:v>
                </c:pt>
                <c:pt idx="39459">
                  <c:v>7.2999999999999999E-5</c:v>
                </c:pt>
                <c:pt idx="39460">
                  <c:v>7.3999999999999996E-5</c:v>
                </c:pt>
                <c:pt idx="39461">
                  <c:v>7.6000000000000004E-5</c:v>
                </c:pt>
                <c:pt idx="39462">
                  <c:v>7.7000000000000001E-5</c:v>
                </c:pt>
                <c:pt idx="39463">
                  <c:v>7.7999999999999999E-5</c:v>
                </c:pt>
                <c:pt idx="39464">
                  <c:v>7.8999999999999996E-5</c:v>
                </c:pt>
                <c:pt idx="39465">
                  <c:v>8.0000000000000007E-5</c:v>
                </c:pt>
                <c:pt idx="39466">
                  <c:v>8.1000000000000004E-5</c:v>
                </c:pt>
                <c:pt idx="39467">
                  <c:v>8.2000000000000001E-5</c:v>
                </c:pt>
                <c:pt idx="39468">
                  <c:v>8.2000000000000001E-5</c:v>
                </c:pt>
                <c:pt idx="39469">
                  <c:v>8.2999999999999998E-5</c:v>
                </c:pt>
                <c:pt idx="39470">
                  <c:v>8.3999999999999995E-5</c:v>
                </c:pt>
                <c:pt idx="39471">
                  <c:v>8.3999999999999995E-5</c:v>
                </c:pt>
                <c:pt idx="39472">
                  <c:v>8.5000000000000006E-5</c:v>
                </c:pt>
                <c:pt idx="39473">
                  <c:v>8.5000000000000006E-5</c:v>
                </c:pt>
                <c:pt idx="39474">
                  <c:v>8.5000000000000006E-5</c:v>
                </c:pt>
                <c:pt idx="39475">
                  <c:v>8.5000000000000006E-5</c:v>
                </c:pt>
                <c:pt idx="39476">
                  <c:v>8.5000000000000006E-5</c:v>
                </c:pt>
                <c:pt idx="39477">
                  <c:v>8.5000000000000006E-5</c:v>
                </c:pt>
                <c:pt idx="39478">
                  <c:v>8.5000000000000006E-5</c:v>
                </c:pt>
                <c:pt idx="39479">
                  <c:v>8.5000000000000006E-5</c:v>
                </c:pt>
                <c:pt idx="39480">
                  <c:v>8.5000000000000006E-5</c:v>
                </c:pt>
                <c:pt idx="39481">
                  <c:v>8.5000000000000006E-5</c:v>
                </c:pt>
                <c:pt idx="39482">
                  <c:v>8.3999999999999995E-5</c:v>
                </c:pt>
                <c:pt idx="39483">
                  <c:v>8.3999999999999995E-5</c:v>
                </c:pt>
                <c:pt idx="39484">
                  <c:v>8.2999999999999998E-5</c:v>
                </c:pt>
                <c:pt idx="39485">
                  <c:v>8.2000000000000001E-5</c:v>
                </c:pt>
                <c:pt idx="39486">
                  <c:v>8.2000000000000001E-5</c:v>
                </c:pt>
                <c:pt idx="39487">
                  <c:v>8.1000000000000004E-5</c:v>
                </c:pt>
                <c:pt idx="39488">
                  <c:v>8.0000000000000007E-5</c:v>
                </c:pt>
                <c:pt idx="39489">
                  <c:v>7.8999999999999996E-5</c:v>
                </c:pt>
                <c:pt idx="39490">
                  <c:v>7.7999999999999999E-5</c:v>
                </c:pt>
                <c:pt idx="39491">
                  <c:v>7.7000000000000001E-5</c:v>
                </c:pt>
                <c:pt idx="39492">
                  <c:v>7.6000000000000004E-5</c:v>
                </c:pt>
                <c:pt idx="39493">
                  <c:v>7.4999999999999993E-5</c:v>
                </c:pt>
                <c:pt idx="39494">
                  <c:v>7.3999999999999996E-5</c:v>
                </c:pt>
                <c:pt idx="39495">
                  <c:v>7.2000000000000002E-5</c:v>
                </c:pt>
                <c:pt idx="39496">
                  <c:v>7.1000000000000005E-5</c:v>
                </c:pt>
                <c:pt idx="39497">
                  <c:v>6.9999999999999994E-5</c:v>
                </c:pt>
                <c:pt idx="39498">
                  <c:v>6.7999999999999999E-5</c:v>
                </c:pt>
                <c:pt idx="39499">
                  <c:v>6.7000000000000002E-5</c:v>
                </c:pt>
                <c:pt idx="39500">
                  <c:v>6.4999999999999994E-5</c:v>
                </c:pt>
                <c:pt idx="39501">
                  <c:v>6.3999999999999997E-5</c:v>
                </c:pt>
                <c:pt idx="39502">
                  <c:v>6.2000000000000003E-5</c:v>
                </c:pt>
                <c:pt idx="39503">
                  <c:v>6.0999999999999999E-5</c:v>
                </c:pt>
                <c:pt idx="39504">
                  <c:v>5.8999999999999998E-5</c:v>
                </c:pt>
                <c:pt idx="39505">
                  <c:v>5.8E-5</c:v>
                </c:pt>
                <c:pt idx="39506">
                  <c:v>5.5999999999999999E-5</c:v>
                </c:pt>
                <c:pt idx="39507">
                  <c:v>5.5000000000000002E-5</c:v>
                </c:pt>
                <c:pt idx="39508">
                  <c:v>5.3000000000000001E-5</c:v>
                </c:pt>
                <c:pt idx="39509">
                  <c:v>5.1999999999999997E-5</c:v>
                </c:pt>
                <c:pt idx="39510">
                  <c:v>5.1E-5</c:v>
                </c:pt>
                <c:pt idx="39511">
                  <c:v>4.8999999999999998E-5</c:v>
                </c:pt>
                <c:pt idx="39512">
                  <c:v>4.8000000000000001E-5</c:v>
                </c:pt>
                <c:pt idx="39513">
                  <c:v>4.6999999999999997E-5</c:v>
                </c:pt>
                <c:pt idx="39514">
                  <c:v>4.6E-5</c:v>
                </c:pt>
                <c:pt idx="39515">
                  <c:v>4.6E-5</c:v>
                </c:pt>
                <c:pt idx="39516">
                  <c:v>4.5000000000000003E-5</c:v>
                </c:pt>
                <c:pt idx="39517">
                  <c:v>4.5000000000000003E-5</c:v>
                </c:pt>
                <c:pt idx="39518">
                  <c:v>4.3999999999999999E-5</c:v>
                </c:pt>
                <c:pt idx="39519">
                  <c:v>4.3999999999999999E-5</c:v>
                </c:pt>
                <c:pt idx="39520">
                  <c:v>4.3999999999999999E-5</c:v>
                </c:pt>
                <c:pt idx="39521">
                  <c:v>4.3999999999999999E-5</c:v>
                </c:pt>
                <c:pt idx="39522">
                  <c:v>4.5000000000000003E-5</c:v>
                </c:pt>
                <c:pt idx="39523">
                  <c:v>4.5000000000000003E-5</c:v>
                </c:pt>
                <c:pt idx="39524">
                  <c:v>4.6E-5</c:v>
                </c:pt>
                <c:pt idx="39525">
                  <c:v>4.6999999999999997E-5</c:v>
                </c:pt>
                <c:pt idx="39526">
                  <c:v>4.6999999999999997E-5</c:v>
                </c:pt>
                <c:pt idx="39527">
                  <c:v>4.8000000000000001E-5</c:v>
                </c:pt>
                <c:pt idx="39528">
                  <c:v>4.8999999999999998E-5</c:v>
                </c:pt>
                <c:pt idx="39529">
                  <c:v>5.0000000000000002E-5</c:v>
                </c:pt>
                <c:pt idx="39530">
                  <c:v>5.1999999999999997E-5</c:v>
                </c:pt>
                <c:pt idx="39531">
                  <c:v>5.3000000000000001E-5</c:v>
                </c:pt>
                <c:pt idx="39532">
                  <c:v>5.3999999999999998E-5</c:v>
                </c:pt>
                <c:pt idx="39533">
                  <c:v>5.5000000000000002E-5</c:v>
                </c:pt>
                <c:pt idx="39534">
                  <c:v>5.5999999999999999E-5</c:v>
                </c:pt>
                <c:pt idx="39535">
                  <c:v>5.7000000000000003E-5</c:v>
                </c:pt>
                <c:pt idx="39536">
                  <c:v>5.8E-5</c:v>
                </c:pt>
                <c:pt idx="39537">
                  <c:v>5.8999999999999998E-5</c:v>
                </c:pt>
                <c:pt idx="39538">
                  <c:v>6.0000000000000002E-5</c:v>
                </c:pt>
                <c:pt idx="39539">
                  <c:v>6.0999999999999999E-5</c:v>
                </c:pt>
                <c:pt idx="39540">
                  <c:v>6.2000000000000003E-5</c:v>
                </c:pt>
                <c:pt idx="39541">
                  <c:v>6.3E-5</c:v>
                </c:pt>
                <c:pt idx="39542">
                  <c:v>6.3999999999999997E-5</c:v>
                </c:pt>
                <c:pt idx="39543">
                  <c:v>6.3999999999999997E-5</c:v>
                </c:pt>
                <c:pt idx="39544">
                  <c:v>6.4999999999999994E-5</c:v>
                </c:pt>
                <c:pt idx="39545">
                  <c:v>6.4999999999999994E-5</c:v>
                </c:pt>
                <c:pt idx="39546">
                  <c:v>6.4999999999999994E-5</c:v>
                </c:pt>
                <c:pt idx="39547">
                  <c:v>6.6000000000000005E-5</c:v>
                </c:pt>
                <c:pt idx="39548">
                  <c:v>6.6000000000000005E-5</c:v>
                </c:pt>
                <c:pt idx="39549">
                  <c:v>6.6000000000000005E-5</c:v>
                </c:pt>
                <c:pt idx="39550">
                  <c:v>6.6000000000000005E-5</c:v>
                </c:pt>
                <c:pt idx="39551">
                  <c:v>6.6000000000000005E-5</c:v>
                </c:pt>
                <c:pt idx="39552">
                  <c:v>6.4999999999999994E-5</c:v>
                </c:pt>
                <c:pt idx="39553">
                  <c:v>6.4999999999999994E-5</c:v>
                </c:pt>
                <c:pt idx="39554">
                  <c:v>6.4999999999999994E-5</c:v>
                </c:pt>
                <c:pt idx="39555">
                  <c:v>6.3999999999999997E-5</c:v>
                </c:pt>
                <c:pt idx="39556">
                  <c:v>6.3999999999999997E-5</c:v>
                </c:pt>
                <c:pt idx="39557">
                  <c:v>6.3E-5</c:v>
                </c:pt>
                <c:pt idx="39558">
                  <c:v>6.2000000000000003E-5</c:v>
                </c:pt>
                <c:pt idx="39559">
                  <c:v>6.0999999999999999E-5</c:v>
                </c:pt>
                <c:pt idx="39560">
                  <c:v>6.0000000000000002E-5</c:v>
                </c:pt>
                <c:pt idx="39561">
                  <c:v>5.8999999999999998E-5</c:v>
                </c:pt>
                <c:pt idx="39562">
                  <c:v>5.8E-5</c:v>
                </c:pt>
                <c:pt idx="39563">
                  <c:v>5.7000000000000003E-5</c:v>
                </c:pt>
                <c:pt idx="39564">
                  <c:v>5.5999999999999999E-5</c:v>
                </c:pt>
                <c:pt idx="39565">
                  <c:v>5.3999999999999998E-5</c:v>
                </c:pt>
                <c:pt idx="39566">
                  <c:v>5.3000000000000001E-5</c:v>
                </c:pt>
                <c:pt idx="39567">
                  <c:v>5.1E-5</c:v>
                </c:pt>
                <c:pt idx="39568">
                  <c:v>5.0000000000000002E-5</c:v>
                </c:pt>
                <c:pt idx="39569">
                  <c:v>4.8000000000000001E-5</c:v>
                </c:pt>
                <c:pt idx="39570">
                  <c:v>4.6999999999999997E-5</c:v>
                </c:pt>
                <c:pt idx="39571">
                  <c:v>4.5000000000000003E-5</c:v>
                </c:pt>
                <c:pt idx="39572">
                  <c:v>4.3999999999999999E-5</c:v>
                </c:pt>
                <c:pt idx="39573">
                  <c:v>4.1999999999999998E-5</c:v>
                </c:pt>
                <c:pt idx="39574">
                  <c:v>4.0000000000000003E-5</c:v>
                </c:pt>
                <c:pt idx="39575">
                  <c:v>3.8000000000000002E-5</c:v>
                </c:pt>
                <c:pt idx="39576">
                  <c:v>3.6999999999999998E-5</c:v>
                </c:pt>
                <c:pt idx="39577">
                  <c:v>3.4999999999999997E-5</c:v>
                </c:pt>
                <c:pt idx="39578">
                  <c:v>3.3000000000000003E-5</c:v>
                </c:pt>
                <c:pt idx="39579">
                  <c:v>3.1000000000000001E-5</c:v>
                </c:pt>
                <c:pt idx="39580">
                  <c:v>3.0000000000000001E-5</c:v>
                </c:pt>
                <c:pt idx="39581">
                  <c:v>2.8E-5</c:v>
                </c:pt>
                <c:pt idx="39582">
                  <c:v>2.5999999999999998E-5</c:v>
                </c:pt>
                <c:pt idx="39583">
                  <c:v>2.4000000000000001E-5</c:v>
                </c:pt>
                <c:pt idx="39584">
                  <c:v>2.3E-5</c:v>
                </c:pt>
                <c:pt idx="39585">
                  <c:v>2.0999999999999999E-5</c:v>
                </c:pt>
                <c:pt idx="39586">
                  <c:v>2.0000000000000002E-5</c:v>
                </c:pt>
                <c:pt idx="39587">
                  <c:v>1.8E-5</c:v>
                </c:pt>
                <c:pt idx="39588">
                  <c:v>1.7E-5</c:v>
                </c:pt>
                <c:pt idx="39589">
                  <c:v>1.5E-5</c:v>
                </c:pt>
                <c:pt idx="39590">
                  <c:v>1.4E-5</c:v>
                </c:pt>
                <c:pt idx="39591">
                  <c:v>1.2999999999999999E-5</c:v>
                </c:pt>
                <c:pt idx="39592">
                  <c:v>1.2E-5</c:v>
                </c:pt>
                <c:pt idx="39593">
                  <c:v>1.2E-5</c:v>
                </c:pt>
                <c:pt idx="39594">
                  <c:v>1.1E-5</c:v>
                </c:pt>
                <c:pt idx="39595">
                  <c:v>1.1E-5</c:v>
                </c:pt>
                <c:pt idx="39596">
                  <c:v>1.1E-5</c:v>
                </c:pt>
                <c:pt idx="39597">
                  <c:v>1.2E-5</c:v>
                </c:pt>
                <c:pt idx="39598">
                  <c:v>1.2E-5</c:v>
                </c:pt>
                <c:pt idx="39599">
                  <c:v>1.2999999999999999E-5</c:v>
                </c:pt>
                <c:pt idx="39600">
                  <c:v>1.4E-5</c:v>
                </c:pt>
                <c:pt idx="39601">
                  <c:v>1.5E-5</c:v>
                </c:pt>
                <c:pt idx="39602">
                  <c:v>1.5999999999999999E-5</c:v>
                </c:pt>
                <c:pt idx="39603">
                  <c:v>1.7E-5</c:v>
                </c:pt>
                <c:pt idx="39604">
                  <c:v>1.8E-5</c:v>
                </c:pt>
                <c:pt idx="39605">
                  <c:v>1.9000000000000001E-5</c:v>
                </c:pt>
                <c:pt idx="39606">
                  <c:v>2.0000000000000002E-5</c:v>
                </c:pt>
                <c:pt idx="39607">
                  <c:v>2.0999999999999999E-5</c:v>
                </c:pt>
                <c:pt idx="39608">
                  <c:v>2.1999999999999999E-5</c:v>
                </c:pt>
                <c:pt idx="39609">
                  <c:v>2.1999999999999999E-5</c:v>
                </c:pt>
                <c:pt idx="39610">
                  <c:v>2.3E-5</c:v>
                </c:pt>
                <c:pt idx="39611">
                  <c:v>2.4000000000000001E-5</c:v>
                </c:pt>
                <c:pt idx="39612">
                  <c:v>2.5000000000000001E-5</c:v>
                </c:pt>
                <c:pt idx="39613">
                  <c:v>2.5999999999999998E-5</c:v>
                </c:pt>
                <c:pt idx="39614">
                  <c:v>2.6999999999999999E-5</c:v>
                </c:pt>
                <c:pt idx="39615">
                  <c:v>2.6999999999999999E-5</c:v>
                </c:pt>
                <c:pt idx="39616">
                  <c:v>2.8E-5</c:v>
                </c:pt>
                <c:pt idx="39617">
                  <c:v>2.8E-5</c:v>
                </c:pt>
                <c:pt idx="39618">
                  <c:v>2.9E-5</c:v>
                </c:pt>
                <c:pt idx="39619">
                  <c:v>3.0000000000000001E-5</c:v>
                </c:pt>
                <c:pt idx="39620">
                  <c:v>3.0000000000000001E-5</c:v>
                </c:pt>
                <c:pt idx="39621">
                  <c:v>3.0000000000000001E-5</c:v>
                </c:pt>
                <c:pt idx="39622">
                  <c:v>3.1000000000000001E-5</c:v>
                </c:pt>
                <c:pt idx="39623">
                  <c:v>3.1000000000000001E-5</c:v>
                </c:pt>
                <c:pt idx="39624">
                  <c:v>3.1000000000000001E-5</c:v>
                </c:pt>
                <c:pt idx="39625">
                  <c:v>3.1999999999999999E-5</c:v>
                </c:pt>
                <c:pt idx="39626">
                  <c:v>3.1999999999999999E-5</c:v>
                </c:pt>
                <c:pt idx="39627">
                  <c:v>3.1999999999999999E-5</c:v>
                </c:pt>
                <c:pt idx="39628">
                  <c:v>3.1999999999999999E-5</c:v>
                </c:pt>
                <c:pt idx="39629">
                  <c:v>3.1999999999999999E-5</c:v>
                </c:pt>
                <c:pt idx="39630">
                  <c:v>3.1999999999999999E-5</c:v>
                </c:pt>
                <c:pt idx="39631">
                  <c:v>3.1999999999999999E-5</c:v>
                </c:pt>
                <c:pt idx="39632">
                  <c:v>3.1999999999999999E-5</c:v>
                </c:pt>
                <c:pt idx="39633">
                  <c:v>3.1999999999999999E-5</c:v>
                </c:pt>
                <c:pt idx="39634">
                  <c:v>3.1999999999999999E-5</c:v>
                </c:pt>
                <c:pt idx="39635">
                  <c:v>3.1999999999999999E-5</c:v>
                </c:pt>
                <c:pt idx="39636">
                  <c:v>3.1999999999999999E-5</c:v>
                </c:pt>
                <c:pt idx="39637">
                  <c:v>3.1999999999999999E-5</c:v>
                </c:pt>
                <c:pt idx="39638">
                  <c:v>3.1999999999999999E-5</c:v>
                </c:pt>
                <c:pt idx="39639">
                  <c:v>3.1000000000000001E-5</c:v>
                </c:pt>
                <c:pt idx="39640">
                  <c:v>3.1000000000000001E-5</c:v>
                </c:pt>
                <c:pt idx="39641">
                  <c:v>3.1000000000000001E-5</c:v>
                </c:pt>
                <c:pt idx="39642">
                  <c:v>3.1000000000000001E-5</c:v>
                </c:pt>
                <c:pt idx="39643">
                  <c:v>3.1000000000000001E-5</c:v>
                </c:pt>
                <c:pt idx="39644">
                  <c:v>3.1000000000000001E-5</c:v>
                </c:pt>
                <c:pt idx="39645">
                  <c:v>3.0000000000000001E-5</c:v>
                </c:pt>
                <c:pt idx="39646">
                  <c:v>3.0000000000000001E-5</c:v>
                </c:pt>
                <c:pt idx="39647">
                  <c:v>3.0000000000000001E-5</c:v>
                </c:pt>
                <c:pt idx="39648">
                  <c:v>3.0000000000000001E-5</c:v>
                </c:pt>
                <c:pt idx="39649">
                  <c:v>2.9E-5</c:v>
                </c:pt>
                <c:pt idx="39650">
                  <c:v>2.9E-5</c:v>
                </c:pt>
                <c:pt idx="39651">
                  <c:v>2.9E-5</c:v>
                </c:pt>
                <c:pt idx="39652">
                  <c:v>2.9E-5</c:v>
                </c:pt>
                <c:pt idx="39653">
                  <c:v>2.8E-5</c:v>
                </c:pt>
                <c:pt idx="39654">
                  <c:v>2.8E-5</c:v>
                </c:pt>
                <c:pt idx="39655">
                  <c:v>2.6999999999999999E-5</c:v>
                </c:pt>
                <c:pt idx="39656">
                  <c:v>2.6999999999999999E-5</c:v>
                </c:pt>
                <c:pt idx="39657">
                  <c:v>2.6999999999999999E-5</c:v>
                </c:pt>
                <c:pt idx="39658">
                  <c:v>2.5999999999999998E-5</c:v>
                </c:pt>
                <c:pt idx="39659">
                  <c:v>2.5999999999999998E-5</c:v>
                </c:pt>
                <c:pt idx="39660">
                  <c:v>2.5000000000000001E-5</c:v>
                </c:pt>
                <c:pt idx="39661">
                  <c:v>2.5000000000000001E-5</c:v>
                </c:pt>
                <c:pt idx="39662">
                  <c:v>2.4000000000000001E-5</c:v>
                </c:pt>
                <c:pt idx="39663">
                  <c:v>2.3E-5</c:v>
                </c:pt>
                <c:pt idx="39664">
                  <c:v>2.3E-5</c:v>
                </c:pt>
                <c:pt idx="39665">
                  <c:v>2.1999999999999999E-5</c:v>
                </c:pt>
                <c:pt idx="39666">
                  <c:v>2.0999999999999999E-5</c:v>
                </c:pt>
                <c:pt idx="39667">
                  <c:v>2.0999999999999999E-5</c:v>
                </c:pt>
                <c:pt idx="39668">
                  <c:v>2.0000000000000002E-5</c:v>
                </c:pt>
                <c:pt idx="39669">
                  <c:v>1.9000000000000001E-5</c:v>
                </c:pt>
                <c:pt idx="39670">
                  <c:v>1.8E-5</c:v>
                </c:pt>
                <c:pt idx="39671">
                  <c:v>1.7E-5</c:v>
                </c:pt>
                <c:pt idx="39672">
                  <c:v>1.5999999999999999E-5</c:v>
                </c:pt>
                <c:pt idx="39673">
                  <c:v>1.5999999999999999E-5</c:v>
                </c:pt>
                <c:pt idx="39674">
                  <c:v>1.5E-5</c:v>
                </c:pt>
                <c:pt idx="39675">
                  <c:v>1.4E-5</c:v>
                </c:pt>
                <c:pt idx="39676">
                  <c:v>1.2999999999999999E-5</c:v>
                </c:pt>
                <c:pt idx="39677">
                  <c:v>1.2E-5</c:v>
                </c:pt>
                <c:pt idx="39678">
                  <c:v>1.2E-5</c:v>
                </c:pt>
                <c:pt idx="39679">
                  <c:v>1.1E-5</c:v>
                </c:pt>
                <c:pt idx="39680">
                  <c:v>1.0000000000000001E-5</c:v>
                </c:pt>
                <c:pt idx="39681">
                  <c:v>9.0000000000000002E-6</c:v>
                </c:pt>
                <c:pt idx="39682">
                  <c:v>9.0000000000000002E-6</c:v>
                </c:pt>
                <c:pt idx="39683">
                  <c:v>7.9999999999999996E-6</c:v>
                </c:pt>
                <c:pt idx="39684">
                  <c:v>7.9999999999999996E-6</c:v>
                </c:pt>
                <c:pt idx="39685">
                  <c:v>6.9999999999999999E-6</c:v>
                </c:pt>
                <c:pt idx="39686">
                  <c:v>6.9999999999999999E-6</c:v>
                </c:pt>
                <c:pt idx="39687">
                  <c:v>6.0000000000000002E-6</c:v>
                </c:pt>
                <c:pt idx="39688">
                  <c:v>6.0000000000000002E-6</c:v>
                </c:pt>
                <c:pt idx="39689">
                  <c:v>6.0000000000000002E-6</c:v>
                </c:pt>
                <c:pt idx="39690">
                  <c:v>5.0000000000000004E-6</c:v>
                </c:pt>
                <c:pt idx="39691">
                  <c:v>5.0000000000000004E-6</c:v>
                </c:pt>
                <c:pt idx="39692">
                  <c:v>5.0000000000000004E-6</c:v>
                </c:pt>
                <c:pt idx="39693">
                  <c:v>5.0000000000000004E-6</c:v>
                </c:pt>
                <c:pt idx="39694">
                  <c:v>5.0000000000000004E-6</c:v>
                </c:pt>
                <c:pt idx="39695">
                  <c:v>5.0000000000000004E-6</c:v>
                </c:pt>
                <c:pt idx="39696">
                  <c:v>5.0000000000000004E-6</c:v>
                </c:pt>
                <c:pt idx="39697">
                  <c:v>5.0000000000000004E-6</c:v>
                </c:pt>
                <c:pt idx="39698">
                  <c:v>5.0000000000000004E-6</c:v>
                </c:pt>
                <c:pt idx="39699">
                  <c:v>6.0000000000000002E-6</c:v>
                </c:pt>
                <c:pt idx="39700">
                  <c:v>6.0000000000000002E-6</c:v>
                </c:pt>
                <c:pt idx="39701">
                  <c:v>6.0000000000000002E-6</c:v>
                </c:pt>
                <c:pt idx="39702">
                  <c:v>6.0000000000000002E-6</c:v>
                </c:pt>
                <c:pt idx="39703">
                  <c:v>6.9999999999999999E-6</c:v>
                </c:pt>
                <c:pt idx="39704">
                  <c:v>6.9999999999999999E-6</c:v>
                </c:pt>
                <c:pt idx="39705">
                  <c:v>6.9999999999999999E-6</c:v>
                </c:pt>
                <c:pt idx="39706">
                  <c:v>7.9999999999999996E-6</c:v>
                </c:pt>
                <c:pt idx="39707">
                  <c:v>7.9999999999999996E-6</c:v>
                </c:pt>
                <c:pt idx="39708">
                  <c:v>9.0000000000000002E-6</c:v>
                </c:pt>
                <c:pt idx="39709">
                  <c:v>9.0000000000000002E-6</c:v>
                </c:pt>
                <c:pt idx="39710">
                  <c:v>1.0000000000000001E-5</c:v>
                </c:pt>
                <c:pt idx="39711">
                  <c:v>1.0000000000000001E-5</c:v>
                </c:pt>
                <c:pt idx="39712">
                  <c:v>1.1E-5</c:v>
                </c:pt>
                <c:pt idx="39713">
                  <c:v>1.1E-5</c:v>
                </c:pt>
                <c:pt idx="39714">
                  <c:v>1.2E-5</c:v>
                </c:pt>
                <c:pt idx="39715">
                  <c:v>1.2E-5</c:v>
                </c:pt>
                <c:pt idx="39716">
                  <c:v>1.2999999999999999E-5</c:v>
                </c:pt>
                <c:pt idx="39717">
                  <c:v>1.2999999999999999E-5</c:v>
                </c:pt>
                <c:pt idx="39718">
                  <c:v>1.4E-5</c:v>
                </c:pt>
                <c:pt idx="39719">
                  <c:v>1.4E-5</c:v>
                </c:pt>
                <c:pt idx="39720">
                  <c:v>1.4E-5</c:v>
                </c:pt>
                <c:pt idx="39721">
                  <c:v>1.5E-5</c:v>
                </c:pt>
                <c:pt idx="39722">
                  <c:v>1.5E-5</c:v>
                </c:pt>
                <c:pt idx="39723">
                  <c:v>1.5E-5</c:v>
                </c:pt>
                <c:pt idx="39724">
                  <c:v>1.5999999999999999E-5</c:v>
                </c:pt>
                <c:pt idx="39725">
                  <c:v>1.5999999999999999E-5</c:v>
                </c:pt>
                <c:pt idx="39726">
                  <c:v>1.5999999999999999E-5</c:v>
                </c:pt>
                <c:pt idx="39727">
                  <c:v>1.5999999999999999E-5</c:v>
                </c:pt>
                <c:pt idx="39728">
                  <c:v>1.5999999999999999E-5</c:v>
                </c:pt>
                <c:pt idx="39729">
                  <c:v>1.5999999999999999E-5</c:v>
                </c:pt>
                <c:pt idx="39730">
                  <c:v>1.5999999999999999E-5</c:v>
                </c:pt>
                <c:pt idx="39731">
                  <c:v>1.5999999999999999E-5</c:v>
                </c:pt>
                <c:pt idx="39732">
                  <c:v>1.5E-5</c:v>
                </c:pt>
                <c:pt idx="39733">
                  <c:v>1.5E-5</c:v>
                </c:pt>
                <c:pt idx="39734">
                  <c:v>1.5E-5</c:v>
                </c:pt>
                <c:pt idx="39735">
                  <c:v>1.5E-5</c:v>
                </c:pt>
                <c:pt idx="39736">
                  <c:v>1.4E-5</c:v>
                </c:pt>
                <c:pt idx="39737">
                  <c:v>1.4E-5</c:v>
                </c:pt>
                <c:pt idx="39738">
                  <c:v>1.2999999999999999E-5</c:v>
                </c:pt>
                <c:pt idx="39739">
                  <c:v>1.2999999999999999E-5</c:v>
                </c:pt>
                <c:pt idx="39740">
                  <c:v>1.2E-5</c:v>
                </c:pt>
                <c:pt idx="39741">
                  <c:v>1.2E-5</c:v>
                </c:pt>
                <c:pt idx="39742">
                  <c:v>1.1E-5</c:v>
                </c:pt>
                <c:pt idx="39743">
                  <c:v>1.0000000000000001E-5</c:v>
                </c:pt>
                <c:pt idx="39744">
                  <c:v>1.0000000000000001E-5</c:v>
                </c:pt>
                <c:pt idx="39745">
                  <c:v>9.0000000000000002E-6</c:v>
                </c:pt>
                <c:pt idx="39746">
                  <c:v>7.9999999999999996E-6</c:v>
                </c:pt>
                <c:pt idx="39747">
                  <c:v>7.9999999999999996E-6</c:v>
                </c:pt>
                <c:pt idx="39748">
                  <c:v>6.9999999999999999E-6</c:v>
                </c:pt>
                <c:pt idx="39749">
                  <c:v>6.0000000000000002E-6</c:v>
                </c:pt>
                <c:pt idx="39750">
                  <c:v>6.0000000000000002E-6</c:v>
                </c:pt>
                <c:pt idx="39751">
                  <c:v>5.0000000000000004E-6</c:v>
                </c:pt>
                <c:pt idx="39752">
                  <c:v>3.9999999999999998E-6</c:v>
                </c:pt>
                <c:pt idx="39753">
                  <c:v>3.0000000000000001E-6</c:v>
                </c:pt>
                <c:pt idx="39754">
                  <c:v>3.0000000000000001E-6</c:v>
                </c:pt>
                <c:pt idx="39755">
                  <c:v>1.9999999999999999E-6</c:v>
                </c:pt>
                <c:pt idx="39756">
                  <c:v>1.9999999999999999E-6</c:v>
                </c:pt>
                <c:pt idx="39757">
                  <c:v>1.9999999999999999E-6</c:v>
                </c:pt>
                <c:pt idx="39758">
                  <c:v>1.9999999999999999E-6</c:v>
                </c:pt>
                <c:pt idx="39759">
                  <c:v>3.0000000000000001E-6</c:v>
                </c:pt>
                <c:pt idx="39760">
                  <c:v>3.9999999999999998E-6</c:v>
                </c:pt>
                <c:pt idx="39761">
                  <c:v>3.9999999999999998E-6</c:v>
                </c:pt>
                <c:pt idx="39762">
                  <c:v>5.0000000000000004E-6</c:v>
                </c:pt>
                <c:pt idx="39763">
                  <c:v>6.0000000000000002E-6</c:v>
                </c:pt>
                <c:pt idx="39764">
                  <c:v>6.9999999999999999E-6</c:v>
                </c:pt>
                <c:pt idx="39765">
                  <c:v>7.9999999999999996E-6</c:v>
                </c:pt>
                <c:pt idx="39766">
                  <c:v>9.0000000000000002E-6</c:v>
                </c:pt>
                <c:pt idx="39767">
                  <c:v>1.0000000000000001E-5</c:v>
                </c:pt>
                <c:pt idx="39768">
                  <c:v>1.0000000000000001E-5</c:v>
                </c:pt>
                <c:pt idx="39769">
                  <c:v>1.1E-5</c:v>
                </c:pt>
                <c:pt idx="39770">
                  <c:v>1.2E-5</c:v>
                </c:pt>
                <c:pt idx="39771">
                  <c:v>1.2999999999999999E-5</c:v>
                </c:pt>
                <c:pt idx="39772">
                  <c:v>1.4E-5</c:v>
                </c:pt>
                <c:pt idx="39773">
                  <c:v>1.5E-5</c:v>
                </c:pt>
                <c:pt idx="39774">
                  <c:v>1.5999999999999999E-5</c:v>
                </c:pt>
                <c:pt idx="39775">
                  <c:v>1.7E-5</c:v>
                </c:pt>
                <c:pt idx="39776">
                  <c:v>1.8E-5</c:v>
                </c:pt>
                <c:pt idx="39777">
                  <c:v>1.9000000000000001E-5</c:v>
                </c:pt>
                <c:pt idx="39778">
                  <c:v>1.9000000000000001E-5</c:v>
                </c:pt>
                <c:pt idx="39779">
                  <c:v>2.0000000000000002E-5</c:v>
                </c:pt>
                <c:pt idx="39780">
                  <c:v>2.0999999999999999E-5</c:v>
                </c:pt>
                <c:pt idx="39781">
                  <c:v>2.1999999999999999E-5</c:v>
                </c:pt>
                <c:pt idx="39782">
                  <c:v>2.3E-5</c:v>
                </c:pt>
                <c:pt idx="39783">
                  <c:v>2.3E-5</c:v>
                </c:pt>
                <c:pt idx="39784">
                  <c:v>2.4000000000000001E-5</c:v>
                </c:pt>
                <c:pt idx="39785">
                  <c:v>2.5000000000000001E-5</c:v>
                </c:pt>
                <c:pt idx="39786">
                  <c:v>2.5000000000000001E-5</c:v>
                </c:pt>
                <c:pt idx="39787">
                  <c:v>2.5999999999999998E-5</c:v>
                </c:pt>
                <c:pt idx="39788">
                  <c:v>2.6999999999999999E-5</c:v>
                </c:pt>
                <c:pt idx="39789">
                  <c:v>2.6999999999999999E-5</c:v>
                </c:pt>
                <c:pt idx="39790">
                  <c:v>2.6999999999999999E-5</c:v>
                </c:pt>
                <c:pt idx="39791">
                  <c:v>2.8E-5</c:v>
                </c:pt>
                <c:pt idx="39792">
                  <c:v>2.8E-5</c:v>
                </c:pt>
                <c:pt idx="39793">
                  <c:v>2.8E-5</c:v>
                </c:pt>
                <c:pt idx="39794">
                  <c:v>2.9E-5</c:v>
                </c:pt>
                <c:pt idx="39795">
                  <c:v>2.9E-5</c:v>
                </c:pt>
                <c:pt idx="39796">
                  <c:v>2.9E-5</c:v>
                </c:pt>
                <c:pt idx="39797">
                  <c:v>2.9E-5</c:v>
                </c:pt>
                <c:pt idx="39798">
                  <c:v>2.8E-5</c:v>
                </c:pt>
                <c:pt idx="39799">
                  <c:v>2.8E-5</c:v>
                </c:pt>
                <c:pt idx="39800">
                  <c:v>2.8E-5</c:v>
                </c:pt>
                <c:pt idx="39801">
                  <c:v>2.8E-5</c:v>
                </c:pt>
                <c:pt idx="39802">
                  <c:v>2.6999999999999999E-5</c:v>
                </c:pt>
                <c:pt idx="39803">
                  <c:v>2.6999999999999999E-5</c:v>
                </c:pt>
                <c:pt idx="39804">
                  <c:v>2.5999999999999998E-5</c:v>
                </c:pt>
                <c:pt idx="39805">
                  <c:v>2.5000000000000001E-5</c:v>
                </c:pt>
                <c:pt idx="39806">
                  <c:v>2.5000000000000001E-5</c:v>
                </c:pt>
                <c:pt idx="39807">
                  <c:v>2.4000000000000001E-5</c:v>
                </c:pt>
                <c:pt idx="39808">
                  <c:v>2.3E-5</c:v>
                </c:pt>
                <c:pt idx="39809">
                  <c:v>2.1999999999999999E-5</c:v>
                </c:pt>
                <c:pt idx="39810">
                  <c:v>2.0999999999999999E-5</c:v>
                </c:pt>
                <c:pt idx="39811">
                  <c:v>2.0000000000000002E-5</c:v>
                </c:pt>
                <c:pt idx="39812">
                  <c:v>1.8E-5</c:v>
                </c:pt>
                <c:pt idx="39813">
                  <c:v>1.7E-5</c:v>
                </c:pt>
                <c:pt idx="39814">
                  <c:v>1.5999999999999999E-5</c:v>
                </c:pt>
                <c:pt idx="39815">
                  <c:v>1.5E-5</c:v>
                </c:pt>
                <c:pt idx="39816">
                  <c:v>1.2999999999999999E-5</c:v>
                </c:pt>
                <c:pt idx="39817">
                  <c:v>1.2E-5</c:v>
                </c:pt>
                <c:pt idx="39818">
                  <c:v>1.0000000000000001E-5</c:v>
                </c:pt>
                <c:pt idx="39819">
                  <c:v>9.0000000000000002E-6</c:v>
                </c:pt>
                <c:pt idx="39820">
                  <c:v>7.9999999999999996E-6</c:v>
                </c:pt>
                <c:pt idx="39821">
                  <c:v>6.0000000000000002E-6</c:v>
                </c:pt>
                <c:pt idx="39822">
                  <c:v>5.0000000000000004E-6</c:v>
                </c:pt>
                <c:pt idx="39823">
                  <c:v>5.0000000000000004E-6</c:v>
                </c:pt>
                <c:pt idx="39824">
                  <c:v>5.0000000000000004E-6</c:v>
                </c:pt>
                <c:pt idx="39825">
                  <c:v>5.0000000000000004E-6</c:v>
                </c:pt>
                <c:pt idx="39826">
                  <c:v>6.0000000000000002E-6</c:v>
                </c:pt>
                <c:pt idx="39827">
                  <c:v>6.9999999999999999E-6</c:v>
                </c:pt>
                <c:pt idx="39828">
                  <c:v>9.0000000000000002E-6</c:v>
                </c:pt>
                <c:pt idx="39829">
                  <c:v>1.0000000000000001E-5</c:v>
                </c:pt>
                <c:pt idx="39830">
                  <c:v>1.2E-5</c:v>
                </c:pt>
                <c:pt idx="39831">
                  <c:v>1.2999999999999999E-5</c:v>
                </c:pt>
                <c:pt idx="39832">
                  <c:v>1.4E-5</c:v>
                </c:pt>
                <c:pt idx="39833">
                  <c:v>1.5999999999999999E-5</c:v>
                </c:pt>
                <c:pt idx="39834">
                  <c:v>1.7E-5</c:v>
                </c:pt>
                <c:pt idx="39835">
                  <c:v>1.9000000000000001E-5</c:v>
                </c:pt>
                <c:pt idx="39836">
                  <c:v>2.0000000000000002E-5</c:v>
                </c:pt>
                <c:pt idx="39837">
                  <c:v>2.0999999999999999E-5</c:v>
                </c:pt>
                <c:pt idx="39838">
                  <c:v>2.1999999999999999E-5</c:v>
                </c:pt>
                <c:pt idx="39839">
                  <c:v>2.3E-5</c:v>
                </c:pt>
                <c:pt idx="39840">
                  <c:v>2.4000000000000001E-5</c:v>
                </c:pt>
                <c:pt idx="39841">
                  <c:v>2.5000000000000001E-5</c:v>
                </c:pt>
                <c:pt idx="39842">
                  <c:v>2.5999999999999998E-5</c:v>
                </c:pt>
                <c:pt idx="39843">
                  <c:v>2.6999999999999999E-5</c:v>
                </c:pt>
                <c:pt idx="39844">
                  <c:v>2.8E-5</c:v>
                </c:pt>
                <c:pt idx="39845">
                  <c:v>2.9E-5</c:v>
                </c:pt>
                <c:pt idx="39846">
                  <c:v>2.9E-5</c:v>
                </c:pt>
                <c:pt idx="39847">
                  <c:v>3.0000000000000001E-5</c:v>
                </c:pt>
                <c:pt idx="39848">
                  <c:v>3.0000000000000001E-5</c:v>
                </c:pt>
                <c:pt idx="39849">
                  <c:v>3.1000000000000001E-5</c:v>
                </c:pt>
                <c:pt idx="39850">
                  <c:v>3.1000000000000001E-5</c:v>
                </c:pt>
                <c:pt idx="39851">
                  <c:v>3.1000000000000001E-5</c:v>
                </c:pt>
                <c:pt idx="39852">
                  <c:v>3.1999999999999999E-5</c:v>
                </c:pt>
                <c:pt idx="39853">
                  <c:v>3.1999999999999999E-5</c:v>
                </c:pt>
                <c:pt idx="39854">
                  <c:v>3.1999999999999999E-5</c:v>
                </c:pt>
                <c:pt idx="39855">
                  <c:v>3.1999999999999999E-5</c:v>
                </c:pt>
                <c:pt idx="39856">
                  <c:v>3.1999999999999999E-5</c:v>
                </c:pt>
                <c:pt idx="39857">
                  <c:v>3.1999999999999999E-5</c:v>
                </c:pt>
                <c:pt idx="39858">
                  <c:v>3.1999999999999999E-5</c:v>
                </c:pt>
                <c:pt idx="39859">
                  <c:v>3.1999999999999999E-5</c:v>
                </c:pt>
                <c:pt idx="39860">
                  <c:v>3.1999999999999999E-5</c:v>
                </c:pt>
                <c:pt idx="39861">
                  <c:v>3.1999999999999999E-5</c:v>
                </c:pt>
                <c:pt idx="39862">
                  <c:v>3.1999999999999999E-5</c:v>
                </c:pt>
                <c:pt idx="39863">
                  <c:v>3.1999999999999999E-5</c:v>
                </c:pt>
                <c:pt idx="39864">
                  <c:v>3.1999999999999999E-5</c:v>
                </c:pt>
                <c:pt idx="39865">
                  <c:v>3.1999999999999999E-5</c:v>
                </c:pt>
                <c:pt idx="39866">
                  <c:v>3.1999999999999999E-5</c:v>
                </c:pt>
                <c:pt idx="39867">
                  <c:v>3.1999999999999999E-5</c:v>
                </c:pt>
                <c:pt idx="39868">
                  <c:v>3.1999999999999999E-5</c:v>
                </c:pt>
                <c:pt idx="39869">
                  <c:v>3.1999999999999999E-5</c:v>
                </c:pt>
                <c:pt idx="39870">
                  <c:v>3.1999999999999999E-5</c:v>
                </c:pt>
                <c:pt idx="39871">
                  <c:v>3.3000000000000003E-5</c:v>
                </c:pt>
                <c:pt idx="39872">
                  <c:v>3.3000000000000003E-5</c:v>
                </c:pt>
                <c:pt idx="39873">
                  <c:v>3.3000000000000003E-5</c:v>
                </c:pt>
                <c:pt idx="39874">
                  <c:v>3.3000000000000003E-5</c:v>
                </c:pt>
                <c:pt idx="39875">
                  <c:v>3.3000000000000003E-5</c:v>
                </c:pt>
                <c:pt idx="39876">
                  <c:v>3.3000000000000003E-5</c:v>
                </c:pt>
                <c:pt idx="39877">
                  <c:v>3.3000000000000003E-5</c:v>
                </c:pt>
                <c:pt idx="39878">
                  <c:v>3.3000000000000003E-5</c:v>
                </c:pt>
                <c:pt idx="39879">
                  <c:v>3.3000000000000003E-5</c:v>
                </c:pt>
                <c:pt idx="39880">
                  <c:v>3.3000000000000003E-5</c:v>
                </c:pt>
                <c:pt idx="39881">
                  <c:v>3.3000000000000003E-5</c:v>
                </c:pt>
                <c:pt idx="39882">
                  <c:v>3.4E-5</c:v>
                </c:pt>
                <c:pt idx="39883">
                  <c:v>3.4E-5</c:v>
                </c:pt>
                <c:pt idx="39884">
                  <c:v>3.4E-5</c:v>
                </c:pt>
                <c:pt idx="39885">
                  <c:v>3.4E-5</c:v>
                </c:pt>
                <c:pt idx="39886">
                  <c:v>3.3000000000000003E-5</c:v>
                </c:pt>
                <c:pt idx="39887">
                  <c:v>3.3000000000000003E-5</c:v>
                </c:pt>
                <c:pt idx="39888">
                  <c:v>3.3000000000000003E-5</c:v>
                </c:pt>
                <c:pt idx="39889">
                  <c:v>3.3000000000000003E-5</c:v>
                </c:pt>
                <c:pt idx="39890">
                  <c:v>3.3000000000000003E-5</c:v>
                </c:pt>
                <c:pt idx="39891">
                  <c:v>3.3000000000000003E-5</c:v>
                </c:pt>
                <c:pt idx="39892">
                  <c:v>3.1999999999999999E-5</c:v>
                </c:pt>
                <c:pt idx="39893">
                  <c:v>3.1999999999999999E-5</c:v>
                </c:pt>
                <c:pt idx="39894">
                  <c:v>3.1000000000000001E-5</c:v>
                </c:pt>
                <c:pt idx="39895">
                  <c:v>3.1000000000000001E-5</c:v>
                </c:pt>
                <c:pt idx="39896">
                  <c:v>3.0000000000000001E-5</c:v>
                </c:pt>
                <c:pt idx="39897">
                  <c:v>3.0000000000000001E-5</c:v>
                </c:pt>
                <c:pt idx="39898">
                  <c:v>2.9E-5</c:v>
                </c:pt>
                <c:pt idx="39899">
                  <c:v>2.8E-5</c:v>
                </c:pt>
                <c:pt idx="39900">
                  <c:v>2.8E-5</c:v>
                </c:pt>
                <c:pt idx="39901">
                  <c:v>2.6999999999999999E-5</c:v>
                </c:pt>
                <c:pt idx="39902">
                  <c:v>2.5999999999999998E-5</c:v>
                </c:pt>
                <c:pt idx="39903">
                  <c:v>2.5000000000000001E-5</c:v>
                </c:pt>
                <c:pt idx="39904">
                  <c:v>2.4000000000000001E-5</c:v>
                </c:pt>
                <c:pt idx="39905">
                  <c:v>2.3E-5</c:v>
                </c:pt>
                <c:pt idx="39906">
                  <c:v>2.1999999999999999E-5</c:v>
                </c:pt>
                <c:pt idx="39907">
                  <c:v>2.0999999999999999E-5</c:v>
                </c:pt>
                <c:pt idx="39908">
                  <c:v>2.0000000000000002E-5</c:v>
                </c:pt>
                <c:pt idx="39909">
                  <c:v>1.9000000000000001E-5</c:v>
                </c:pt>
                <c:pt idx="39910">
                  <c:v>1.7E-5</c:v>
                </c:pt>
                <c:pt idx="39911">
                  <c:v>1.5999999999999999E-5</c:v>
                </c:pt>
                <c:pt idx="39912">
                  <c:v>1.5E-5</c:v>
                </c:pt>
                <c:pt idx="39913">
                  <c:v>1.4E-5</c:v>
                </c:pt>
                <c:pt idx="39914">
                  <c:v>1.2999999999999999E-5</c:v>
                </c:pt>
                <c:pt idx="39915">
                  <c:v>1.1E-5</c:v>
                </c:pt>
                <c:pt idx="39916">
                  <c:v>1.0000000000000001E-5</c:v>
                </c:pt>
                <c:pt idx="39917">
                  <c:v>9.0000000000000002E-6</c:v>
                </c:pt>
                <c:pt idx="39918">
                  <c:v>7.9999999999999996E-6</c:v>
                </c:pt>
                <c:pt idx="39919">
                  <c:v>6.9999999999999999E-6</c:v>
                </c:pt>
                <c:pt idx="39920">
                  <c:v>6.9999999999999999E-6</c:v>
                </c:pt>
                <c:pt idx="39921">
                  <c:v>6.9999999999999999E-6</c:v>
                </c:pt>
                <c:pt idx="39922">
                  <c:v>6.9999999999999999E-6</c:v>
                </c:pt>
                <c:pt idx="39923">
                  <c:v>6.9999999999999999E-6</c:v>
                </c:pt>
                <c:pt idx="39924">
                  <c:v>7.9999999999999996E-6</c:v>
                </c:pt>
                <c:pt idx="39925">
                  <c:v>9.0000000000000002E-6</c:v>
                </c:pt>
                <c:pt idx="39926">
                  <c:v>1.0000000000000001E-5</c:v>
                </c:pt>
                <c:pt idx="39927">
                  <c:v>1.1E-5</c:v>
                </c:pt>
                <c:pt idx="39928">
                  <c:v>1.2E-5</c:v>
                </c:pt>
                <c:pt idx="39929">
                  <c:v>1.4E-5</c:v>
                </c:pt>
                <c:pt idx="39930">
                  <c:v>1.5E-5</c:v>
                </c:pt>
                <c:pt idx="39931">
                  <c:v>1.5999999999999999E-5</c:v>
                </c:pt>
                <c:pt idx="39932">
                  <c:v>1.7E-5</c:v>
                </c:pt>
                <c:pt idx="39933">
                  <c:v>1.8E-5</c:v>
                </c:pt>
                <c:pt idx="39934">
                  <c:v>2.0000000000000002E-5</c:v>
                </c:pt>
                <c:pt idx="39935">
                  <c:v>2.0999999999999999E-5</c:v>
                </c:pt>
                <c:pt idx="39936">
                  <c:v>2.1999999999999999E-5</c:v>
                </c:pt>
                <c:pt idx="39937">
                  <c:v>2.3E-5</c:v>
                </c:pt>
                <c:pt idx="39938">
                  <c:v>2.4000000000000001E-5</c:v>
                </c:pt>
                <c:pt idx="39939">
                  <c:v>2.5000000000000001E-5</c:v>
                </c:pt>
                <c:pt idx="39940">
                  <c:v>2.5999999999999998E-5</c:v>
                </c:pt>
                <c:pt idx="39941">
                  <c:v>2.6999999999999999E-5</c:v>
                </c:pt>
                <c:pt idx="39942">
                  <c:v>2.6999999999999999E-5</c:v>
                </c:pt>
                <c:pt idx="39943">
                  <c:v>2.8E-5</c:v>
                </c:pt>
                <c:pt idx="39944">
                  <c:v>2.9E-5</c:v>
                </c:pt>
                <c:pt idx="39945">
                  <c:v>3.0000000000000001E-5</c:v>
                </c:pt>
                <c:pt idx="39946">
                  <c:v>3.0000000000000001E-5</c:v>
                </c:pt>
                <c:pt idx="39947">
                  <c:v>3.1000000000000001E-5</c:v>
                </c:pt>
                <c:pt idx="39948">
                  <c:v>3.1000000000000001E-5</c:v>
                </c:pt>
                <c:pt idx="39949">
                  <c:v>3.1999999999999999E-5</c:v>
                </c:pt>
                <c:pt idx="39950">
                  <c:v>3.1999999999999999E-5</c:v>
                </c:pt>
                <c:pt idx="39951">
                  <c:v>3.1999999999999999E-5</c:v>
                </c:pt>
                <c:pt idx="39952">
                  <c:v>3.1999999999999999E-5</c:v>
                </c:pt>
                <c:pt idx="39953">
                  <c:v>3.3000000000000003E-5</c:v>
                </c:pt>
                <c:pt idx="39954">
                  <c:v>3.3000000000000003E-5</c:v>
                </c:pt>
                <c:pt idx="39955">
                  <c:v>3.3000000000000003E-5</c:v>
                </c:pt>
                <c:pt idx="39956">
                  <c:v>3.3000000000000003E-5</c:v>
                </c:pt>
                <c:pt idx="39957">
                  <c:v>3.3000000000000003E-5</c:v>
                </c:pt>
                <c:pt idx="39958">
                  <c:v>3.3000000000000003E-5</c:v>
                </c:pt>
                <c:pt idx="39959">
                  <c:v>3.3000000000000003E-5</c:v>
                </c:pt>
                <c:pt idx="39960">
                  <c:v>3.1999999999999999E-5</c:v>
                </c:pt>
                <c:pt idx="39961">
                  <c:v>3.1999999999999999E-5</c:v>
                </c:pt>
                <c:pt idx="39962">
                  <c:v>3.1999999999999999E-5</c:v>
                </c:pt>
                <c:pt idx="39963">
                  <c:v>3.1999999999999999E-5</c:v>
                </c:pt>
                <c:pt idx="39964">
                  <c:v>3.1000000000000001E-5</c:v>
                </c:pt>
                <c:pt idx="39965">
                  <c:v>3.1000000000000001E-5</c:v>
                </c:pt>
                <c:pt idx="39966">
                  <c:v>3.0000000000000001E-5</c:v>
                </c:pt>
                <c:pt idx="39967">
                  <c:v>3.0000000000000001E-5</c:v>
                </c:pt>
                <c:pt idx="39968">
                  <c:v>3.0000000000000001E-5</c:v>
                </c:pt>
                <c:pt idx="39969">
                  <c:v>2.9E-5</c:v>
                </c:pt>
                <c:pt idx="39970">
                  <c:v>2.9E-5</c:v>
                </c:pt>
                <c:pt idx="39971">
                  <c:v>2.8E-5</c:v>
                </c:pt>
                <c:pt idx="39972">
                  <c:v>2.6999999999999999E-5</c:v>
                </c:pt>
                <c:pt idx="39973">
                  <c:v>2.6999999999999999E-5</c:v>
                </c:pt>
                <c:pt idx="39974">
                  <c:v>2.5999999999999998E-5</c:v>
                </c:pt>
                <c:pt idx="39975">
                  <c:v>2.5000000000000001E-5</c:v>
                </c:pt>
                <c:pt idx="39976">
                  <c:v>2.5000000000000001E-5</c:v>
                </c:pt>
                <c:pt idx="39977">
                  <c:v>2.4000000000000001E-5</c:v>
                </c:pt>
                <c:pt idx="39978">
                  <c:v>2.3E-5</c:v>
                </c:pt>
                <c:pt idx="39979">
                  <c:v>2.3E-5</c:v>
                </c:pt>
                <c:pt idx="39980">
                  <c:v>2.1999999999999999E-5</c:v>
                </c:pt>
                <c:pt idx="39981">
                  <c:v>2.0999999999999999E-5</c:v>
                </c:pt>
                <c:pt idx="39982">
                  <c:v>2.0000000000000002E-5</c:v>
                </c:pt>
                <c:pt idx="39983">
                  <c:v>1.9000000000000001E-5</c:v>
                </c:pt>
                <c:pt idx="39984">
                  <c:v>1.9000000000000001E-5</c:v>
                </c:pt>
                <c:pt idx="39985">
                  <c:v>1.8E-5</c:v>
                </c:pt>
                <c:pt idx="39986">
                  <c:v>1.7E-5</c:v>
                </c:pt>
                <c:pt idx="39987">
                  <c:v>1.5999999999999999E-5</c:v>
                </c:pt>
                <c:pt idx="39988">
                  <c:v>1.5E-5</c:v>
                </c:pt>
                <c:pt idx="39989">
                  <c:v>1.5E-5</c:v>
                </c:pt>
                <c:pt idx="39990">
                  <c:v>1.4E-5</c:v>
                </c:pt>
                <c:pt idx="39991">
                  <c:v>1.2999999999999999E-5</c:v>
                </c:pt>
                <c:pt idx="39992">
                  <c:v>1.2E-5</c:v>
                </c:pt>
                <c:pt idx="39993">
                  <c:v>1.1E-5</c:v>
                </c:pt>
                <c:pt idx="39994">
                  <c:v>1.0000000000000001E-5</c:v>
                </c:pt>
                <c:pt idx="39995">
                  <c:v>1.0000000000000001E-5</c:v>
                </c:pt>
                <c:pt idx="39996">
                  <c:v>9.0000000000000002E-6</c:v>
                </c:pt>
                <c:pt idx="39997">
                  <c:v>7.9999999999999996E-6</c:v>
                </c:pt>
                <c:pt idx="39998">
                  <c:v>6.9999999999999999E-6</c:v>
                </c:pt>
                <c:pt idx="39999">
                  <c:v>6.0000000000000002E-6</c:v>
                </c:pt>
                <c:pt idx="40000">
                  <c:v>5.0000000000000004E-6</c:v>
                </c:pt>
                <c:pt idx="40001">
                  <c:v>5.0000000000000004E-6</c:v>
                </c:pt>
                <c:pt idx="40002">
                  <c:v>3.9999999999999998E-6</c:v>
                </c:pt>
                <c:pt idx="40003">
                  <c:v>3.0000000000000001E-6</c:v>
                </c:pt>
                <c:pt idx="40004">
                  <c:v>1.9999999999999999E-6</c:v>
                </c:pt>
                <c:pt idx="40005">
                  <c:v>9.9999999999999995E-7</c:v>
                </c:pt>
                <c:pt idx="40006">
                  <c:v>9.9999999999999995E-7</c:v>
                </c:pt>
                <c:pt idx="40007">
                  <c:v>9.9999999999999995E-7</c:v>
                </c:pt>
                <c:pt idx="40008">
                  <c:v>9.9999999999999995E-7</c:v>
                </c:pt>
                <c:pt idx="40009">
                  <c:v>1.9999999999999999E-6</c:v>
                </c:pt>
                <c:pt idx="40010">
                  <c:v>3.0000000000000001E-6</c:v>
                </c:pt>
                <c:pt idx="40011">
                  <c:v>3.9999999999999998E-6</c:v>
                </c:pt>
                <c:pt idx="40012">
                  <c:v>3.9999999999999998E-6</c:v>
                </c:pt>
                <c:pt idx="40013">
                  <c:v>5.0000000000000004E-6</c:v>
                </c:pt>
                <c:pt idx="40014">
                  <c:v>6.0000000000000002E-6</c:v>
                </c:pt>
                <c:pt idx="40015">
                  <c:v>6.9999999999999999E-6</c:v>
                </c:pt>
                <c:pt idx="40016">
                  <c:v>6.9999999999999999E-6</c:v>
                </c:pt>
                <c:pt idx="40017">
                  <c:v>7.9999999999999996E-6</c:v>
                </c:pt>
                <c:pt idx="40018">
                  <c:v>9.0000000000000002E-6</c:v>
                </c:pt>
                <c:pt idx="40019">
                  <c:v>1.0000000000000001E-5</c:v>
                </c:pt>
                <c:pt idx="40020">
                  <c:v>1.1E-5</c:v>
                </c:pt>
                <c:pt idx="40021">
                  <c:v>1.1E-5</c:v>
                </c:pt>
                <c:pt idx="40022">
                  <c:v>1.2E-5</c:v>
                </c:pt>
                <c:pt idx="40023">
                  <c:v>1.2999999999999999E-5</c:v>
                </c:pt>
                <c:pt idx="40024">
                  <c:v>1.4E-5</c:v>
                </c:pt>
                <c:pt idx="40025">
                  <c:v>1.5E-5</c:v>
                </c:pt>
                <c:pt idx="40026">
                  <c:v>1.5999999999999999E-5</c:v>
                </c:pt>
                <c:pt idx="40027">
                  <c:v>1.5999999999999999E-5</c:v>
                </c:pt>
                <c:pt idx="40028">
                  <c:v>1.7E-5</c:v>
                </c:pt>
                <c:pt idx="40029">
                  <c:v>1.8E-5</c:v>
                </c:pt>
                <c:pt idx="40030">
                  <c:v>1.9000000000000001E-5</c:v>
                </c:pt>
                <c:pt idx="40031">
                  <c:v>2.0000000000000002E-5</c:v>
                </c:pt>
                <c:pt idx="40032">
                  <c:v>2.0999999999999999E-5</c:v>
                </c:pt>
                <c:pt idx="40033">
                  <c:v>2.1999999999999999E-5</c:v>
                </c:pt>
                <c:pt idx="40034">
                  <c:v>2.3E-5</c:v>
                </c:pt>
                <c:pt idx="40035">
                  <c:v>2.5000000000000001E-5</c:v>
                </c:pt>
                <c:pt idx="40036">
                  <c:v>2.5999999999999998E-5</c:v>
                </c:pt>
                <c:pt idx="40037">
                  <c:v>2.6999999999999999E-5</c:v>
                </c:pt>
                <c:pt idx="40038">
                  <c:v>2.8E-5</c:v>
                </c:pt>
                <c:pt idx="40039">
                  <c:v>2.9E-5</c:v>
                </c:pt>
                <c:pt idx="40040">
                  <c:v>3.0000000000000001E-5</c:v>
                </c:pt>
                <c:pt idx="40041">
                  <c:v>3.1999999999999999E-5</c:v>
                </c:pt>
                <c:pt idx="40042">
                  <c:v>3.3000000000000003E-5</c:v>
                </c:pt>
                <c:pt idx="40043">
                  <c:v>3.4E-5</c:v>
                </c:pt>
                <c:pt idx="40044">
                  <c:v>3.4999999999999997E-5</c:v>
                </c:pt>
                <c:pt idx="40045">
                  <c:v>3.6999999999999998E-5</c:v>
                </c:pt>
                <c:pt idx="40046">
                  <c:v>3.8000000000000002E-5</c:v>
                </c:pt>
                <c:pt idx="40047">
                  <c:v>3.8999999999999999E-5</c:v>
                </c:pt>
                <c:pt idx="40048">
                  <c:v>4.0000000000000003E-5</c:v>
                </c:pt>
                <c:pt idx="40049">
                  <c:v>4.1999999999999998E-5</c:v>
                </c:pt>
                <c:pt idx="40050">
                  <c:v>4.3000000000000002E-5</c:v>
                </c:pt>
                <c:pt idx="40051">
                  <c:v>4.3999999999999999E-5</c:v>
                </c:pt>
                <c:pt idx="40052">
                  <c:v>4.5000000000000003E-5</c:v>
                </c:pt>
                <c:pt idx="40053">
                  <c:v>4.6E-5</c:v>
                </c:pt>
                <c:pt idx="40054">
                  <c:v>4.8000000000000001E-5</c:v>
                </c:pt>
                <c:pt idx="40055">
                  <c:v>4.8999999999999998E-5</c:v>
                </c:pt>
                <c:pt idx="40056">
                  <c:v>5.0000000000000002E-5</c:v>
                </c:pt>
                <c:pt idx="40057">
                  <c:v>5.1E-5</c:v>
                </c:pt>
                <c:pt idx="40058">
                  <c:v>5.1999999999999997E-5</c:v>
                </c:pt>
                <c:pt idx="40059">
                  <c:v>5.3000000000000001E-5</c:v>
                </c:pt>
                <c:pt idx="40060">
                  <c:v>5.3999999999999998E-5</c:v>
                </c:pt>
                <c:pt idx="40061">
                  <c:v>5.5000000000000002E-5</c:v>
                </c:pt>
                <c:pt idx="40062">
                  <c:v>5.5000000000000002E-5</c:v>
                </c:pt>
                <c:pt idx="40063">
                  <c:v>5.5999999999999999E-5</c:v>
                </c:pt>
                <c:pt idx="40064">
                  <c:v>5.7000000000000003E-5</c:v>
                </c:pt>
                <c:pt idx="40065">
                  <c:v>5.7000000000000003E-5</c:v>
                </c:pt>
                <c:pt idx="40066">
                  <c:v>5.8E-5</c:v>
                </c:pt>
                <c:pt idx="40067">
                  <c:v>5.8E-5</c:v>
                </c:pt>
                <c:pt idx="40068">
                  <c:v>5.8999999999999998E-5</c:v>
                </c:pt>
                <c:pt idx="40069">
                  <c:v>5.8999999999999998E-5</c:v>
                </c:pt>
                <c:pt idx="40070">
                  <c:v>5.8999999999999998E-5</c:v>
                </c:pt>
                <c:pt idx="40071">
                  <c:v>5.8999999999999998E-5</c:v>
                </c:pt>
                <c:pt idx="40072">
                  <c:v>5.8999999999999998E-5</c:v>
                </c:pt>
                <c:pt idx="40073">
                  <c:v>5.8999999999999998E-5</c:v>
                </c:pt>
                <c:pt idx="40074">
                  <c:v>5.8999999999999998E-5</c:v>
                </c:pt>
                <c:pt idx="40075">
                  <c:v>5.8999999999999998E-5</c:v>
                </c:pt>
                <c:pt idx="40076">
                  <c:v>5.8999999999999998E-5</c:v>
                </c:pt>
                <c:pt idx="40077">
                  <c:v>5.8E-5</c:v>
                </c:pt>
                <c:pt idx="40078">
                  <c:v>5.8E-5</c:v>
                </c:pt>
                <c:pt idx="40079">
                  <c:v>5.7000000000000003E-5</c:v>
                </c:pt>
                <c:pt idx="40080">
                  <c:v>5.7000000000000003E-5</c:v>
                </c:pt>
                <c:pt idx="40081">
                  <c:v>5.5999999999999999E-5</c:v>
                </c:pt>
                <c:pt idx="40082">
                  <c:v>5.5000000000000002E-5</c:v>
                </c:pt>
                <c:pt idx="40083">
                  <c:v>5.3999999999999998E-5</c:v>
                </c:pt>
                <c:pt idx="40084">
                  <c:v>5.3000000000000001E-5</c:v>
                </c:pt>
                <c:pt idx="40085">
                  <c:v>5.1999999999999997E-5</c:v>
                </c:pt>
                <c:pt idx="40086">
                  <c:v>5.1E-5</c:v>
                </c:pt>
                <c:pt idx="40087">
                  <c:v>5.0000000000000002E-5</c:v>
                </c:pt>
                <c:pt idx="40088">
                  <c:v>4.8999999999999998E-5</c:v>
                </c:pt>
                <c:pt idx="40089">
                  <c:v>4.8000000000000001E-5</c:v>
                </c:pt>
                <c:pt idx="40090">
                  <c:v>4.6E-5</c:v>
                </c:pt>
                <c:pt idx="40091">
                  <c:v>4.5000000000000003E-5</c:v>
                </c:pt>
                <c:pt idx="40092">
                  <c:v>4.3999999999999999E-5</c:v>
                </c:pt>
                <c:pt idx="40093">
                  <c:v>4.1999999999999998E-5</c:v>
                </c:pt>
                <c:pt idx="40094">
                  <c:v>4.1E-5</c:v>
                </c:pt>
                <c:pt idx="40095">
                  <c:v>4.0000000000000003E-5</c:v>
                </c:pt>
                <c:pt idx="40096">
                  <c:v>3.8000000000000002E-5</c:v>
                </c:pt>
                <c:pt idx="40097">
                  <c:v>3.6999999999999998E-5</c:v>
                </c:pt>
                <c:pt idx="40098">
                  <c:v>3.6000000000000001E-5</c:v>
                </c:pt>
                <c:pt idx="40099">
                  <c:v>3.4E-5</c:v>
                </c:pt>
                <c:pt idx="40100">
                  <c:v>3.3000000000000003E-5</c:v>
                </c:pt>
                <c:pt idx="40101">
                  <c:v>3.1999999999999999E-5</c:v>
                </c:pt>
                <c:pt idx="40102">
                  <c:v>3.1000000000000001E-5</c:v>
                </c:pt>
                <c:pt idx="40103">
                  <c:v>3.0000000000000001E-5</c:v>
                </c:pt>
                <c:pt idx="40104">
                  <c:v>2.9E-5</c:v>
                </c:pt>
                <c:pt idx="40105">
                  <c:v>2.8E-5</c:v>
                </c:pt>
                <c:pt idx="40106">
                  <c:v>2.6999999999999999E-5</c:v>
                </c:pt>
                <c:pt idx="40107">
                  <c:v>2.5999999999999998E-5</c:v>
                </c:pt>
                <c:pt idx="40108">
                  <c:v>2.5000000000000001E-5</c:v>
                </c:pt>
                <c:pt idx="40109">
                  <c:v>2.5000000000000001E-5</c:v>
                </c:pt>
                <c:pt idx="40110">
                  <c:v>2.4000000000000001E-5</c:v>
                </c:pt>
                <c:pt idx="40111">
                  <c:v>2.4000000000000001E-5</c:v>
                </c:pt>
                <c:pt idx="40112">
                  <c:v>2.4000000000000001E-5</c:v>
                </c:pt>
                <c:pt idx="40113">
                  <c:v>2.3E-5</c:v>
                </c:pt>
                <c:pt idx="40114">
                  <c:v>2.3E-5</c:v>
                </c:pt>
                <c:pt idx="40115">
                  <c:v>2.3E-5</c:v>
                </c:pt>
                <c:pt idx="40116">
                  <c:v>2.3E-5</c:v>
                </c:pt>
                <c:pt idx="40117">
                  <c:v>2.3E-5</c:v>
                </c:pt>
                <c:pt idx="40118">
                  <c:v>2.3E-5</c:v>
                </c:pt>
                <c:pt idx="40119">
                  <c:v>2.3E-5</c:v>
                </c:pt>
                <c:pt idx="40120">
                  <c:v>2.3E-5</c:v>
                </c:pt>
                <c:pt idx="40121">
                  <c:v>2.3E-5</c:v>
                </c:pt>
                <c:pt idx="40122">
                  <c:v>2.3E-5</c:v>
                </c:pt>
                <c:pt idx="40123">
                  <c:v>2.3E-5</c:v>
                </c:pt>
                <c:pt idx="40124">
                  <c:v>2.3E-5</c:v>
                </c:pt>
                <c:pt idx="40125">
                  <c:v>2.4000000000000001E-5</c:v>
                </c:pt>
                <c:pt idx="40126">
                  <c:v>2.4000000000000001E-5</c:v>
                </c:pt>
                <c:pt idx="40127">
                  <c:v>2.4000000000000001E-5</c:v>
                </c:pt>
                <c:pt idx="40128">
                  <c:v>2.4000000000000001E-5</c:v>
                </c:pt>
                <c:pt idx="40129">
                  <c:v>2.5000000000000001E-5</c:v>
                </c:pt>
                <c:pt idx="40130">
                  <c:v>2.5000000000000001E-5</c:v>
                </c:pt>
                <c:pt idx="40131">
                  <c:v>2.5000000000000001E-5</c:v>
                </c:pt>
                <c:pt idx="40132">
                  <c:v>2.5999999999999998E-5</c:v>
                </c:pt>
                <c:pt idx="40133">
                  <c:v>2.6999999999999999E-5</c:v>
                </c:pt>
                <c:pt idx="40134">
                  <c:v>2.6999999999999999E-5</c:v>
                </c:pt>
                <c:pt idx="40135">
                  <c:v>2.8E-5</c:v>
                </c:pt>
                <c:pt idx="40136">
                  <c:v>2.9E-5</c:v>
                </c:pt>
                <c:pt idx="40137">
                  <c:v>3.0000000000000001E-5</c:v>
                </c:pt>
                <c:pt idx="40138">
                  <c:v>3.1000000000000001E-5</c:v>
                </c:pt>
                <c:pt idx="40139">
                  <c:v>3.1999999999999999E-5</c:v>
                </c:pt>
                <c:pt idx="40140">
                  <c:v>3.3000000000000003E-5</c:v>
                </c:pt>
                <c:pt idx="40141">
                  <c:v>3.4E-5</c:v>
                </c:pt>
                <c:pt idx="40142">
                  <c:v>3.4999999999999997E-5</c:v>
                </c:pt>
                <c:pt idx="40143">
                  <c:v>3.6000000000000001E-5</c:v>
                </c:pt>
                <c:pt idx="40144">
                  <c:v>3.6999999999999998E-5</c:v>
                </c:pt>
                <c:pt idx="40145">
                  <c:v>3.8999999999999999E-5</c:v>
                </c:pt>
                <c:pt idx="40146">
                  <c:v>4.0000000000000003E-5</c:v>
                </c:pt>
                <c:pt idx="40147">
                  <c:v>4.1E-5</c:v>
                </c:pt>
                <c:pt idx="40148">
                  <c:v>4.1999999999999998E-5</c:v>
                </c:pt>
                <c:pt idx="40149">
                  <c:v>4.3000000000000002E-5</c:v>
                </c:pt>
                <c:pt idx="40150">
                  <c:v>4.5000000000000003E-5</c:v>
                </c:pt>
                <c:pt idx="40151">
                  <c:v>4.6E-5</c:v>
                </c:pt>
                <c:pt idx="40152">
                  <c:v>4.6999999999999997E-5</c:v>
                </c:pt>
                <c:pt idx="40153">
                  <c:v>4.8000000000000001E-5</c:v>
                </c:pt>
                <c:pt idx="40154">
                  <c:v>4.8999999999999998E-5</c:v>
                </c:pt>
                <c:pt idx="40155">
                  <c:v>5.0000000000000002E-5</c:v>
                </c:pt>
                <c:pt idx="40156">
                  <c:v>5.1E-5</c:v>
                </c:pt>
                <c:pt idx="40157">
                  <c:v>5.1E-5</c:v>
                </c:pt>
                <c:pt idx="40158">
                  <c:v>5.1999999999999997E-5</c:v>
                </c:pt>
                <c:pt idx="40159">
                  <c:v>5.3000000000000001E-5</c:v>
                </c:pt>
                <c:pt idx="40160">
                  <c:v>5.3000000000000001E-5</c:v>
                </c:pt>
                <c:pt idx="40161">
                  <c:v>5.3999999999999998E-5</c:v>
                </c:pt>
                <c:pt idx="40162">
                  <c:v>5.3999999999999998E-5</c:v>
                </c:pt>
                <c:pt idx="40163">
                  <c:v>5.3999999999999998E-5</c:v>
                </c:pt>
                <c:pt idx="40164">
                  <c:v>5.3999999999999998E-5</c:v>
                </c:pt>
                <c:pt idx="40165">
                  <c:v>5.3999999999999998E-5</c:v>
                </c:pt>
                <c:pt idx="40166">
                  <c:v>5.3999999999999998E-5</c:v>
                </c:pt>
                <c:pt idx="40167">
                  <c:v>5.3999999999999998E-5</c:v>
                </c:pt>
                <c:pt idx="40168">
                  <c:v>5.3999999999999998E-5</c:v>
                </c:pt>
                <c:pt idx="40169">
                  <c:v>5.3000000000000001E-5</c:v>
                </c:pt>
                <c:pt idx="40170">
                  <c:v>5.3000000000000001E-5</c:v>
                </c:pt>
                <c:pt idx="40171">
                  <c:v>5.1999999999999997E-5</c:v>
                </c:pt>
                <c:pt idx="40172">
                  <c:v>5.1E-5</c:v>
                </c:pt>
                <c:pt idx="40173">
                  <c:v>5.0000000000000002E-5</c:v>
                </c:pt>
                <c:pt idx="40174">
                  <c:v>4.8999999999999998E-5</c:v>
                </c:pt>
                <c:pt idx="40175">
                  <c:v>4.8000000000000001E-5</c:v>
                </c:pt>
                <c:pt idx="40176">
                  <c:v>4.6999999999999997E-5</c:v>
                </c:pt>
                <c:pt idx="40177">
                  <c:v>4.6E-5</c:v>
                </c:pt>
                <c:pt idx="40178">
                  <c:v>4.5000000000000003E-5</c:v>
                </c:pt>
                <c:pt idx="40179">
                  <c:v>4.3999999999999999E-5</c:v>
                </c:pt>
                <c:pt idx="40180">
                  <c:v>4.1999999999999998E-5</c:v>
                </c:pt>
                <c:pt idx="40181">
                  <c:v>4.1E-5</c:v>
                </c:pt>
                <c:pt idx="40182">
                  <c:v>4.0000000000000003E-5</c:v>
                </c:pt>
                <c:pt idx="40183">
                  <c:v>3.8000000000000002E-5</c:v>
                </c:pt>
                <c:pt idx="40184">
                  <c:v>3.6999999999999998E-5</c:v>
                </c:pt>
                <c:pt idx="40185">
                  <c:v>3.4999999999999997E-5</c:v>
                </c:pt>
                <c:pt idx="40186">
                  <c:v>3.4E-5</c:v>
                </c:pt>
                <c:pt idx="40187">
                  <c:v>3.1999999999999999E-5</c:v>
                </c:pt>
                <c:pt idx="40188">
                  <c:v>3.0000000000000001E-5</c:v>
                </c:pt>
                <c:pt idx="40189">
                  <c:v>2.9E-5</c:v>
                </c:pt>
                <c:pt idx="40190">
                  <c:v>2.6999999999999999E-5</c:v>
                </c:pt>
                <c:pt idx="40191">
                  <c:v>2.5999999999999998E-5</c:v>
                </c:pt>
                <c:pt idx="40192">
                  <c:v>2.4000000000000001E-5</c:v>
                </c:pt>
                <c:pt idx="40193">
                  <c:v>2.1999999999999999E-5</c:v>
                </c:pt>
                <c:pt idx="40194">
                  <c:v>2.0999999999999999E-5</c:v>
                </c:pt>
                <c:pt idx="40195">
                  <c:v>1.9000000000000001E-5</c:v>
                </c:pt>
                <c:pt idx="40196">
                  <c:v>1.8E-5</c:v>
                </c:pt>
                <c:pt idx="40197">
                  <c:v>1.5999999999999999E-5</c:v>
                </c:pt>
                <c:pt idx="40198">
                  <c:v>1.5E-5</c:v>
                </c:pt>
                <c:pt idx="40199">
                  <c:v>1.4E-5</c:v>
                </c:pt>
                <c:pt idx="40200">
                  <c:v>1.2E-5</c:v>
                </c:pt>
                <c:pt idx="40201">
                  <c:v>1.1E-5</c:v>
                </c:pt>
                <c:pt idx="40202">
                  <c:v>1.0000000000000001E-5</c:v>
                </c:pt>
                <c:pt idx="40203">
                  <c:v>9.0000000000000002E-6</c:v>
                </c:pt>
                <c:pt idx="40204">
                  <c:v>7.9999999999999996E-6</c:v>
                </c:pt>
                <c:pt idx="40205">
                  <c:v>6.9999999999999999E-6</c:v>
                </c:pt>
                <c:pt idx="40206">
                  <c:v>6.0000000000000002E-6</c:v>
                </c:pt>
                <c:pt idx="40207">
                  <c:v>5.0000000000000004E-6</c:v>
                </c:pt>
                <c:pt idx="40208">
                  <c:v>3.9999999999999998E-6</c:v>
                </c:pt>
                <c:pt idx="40209">
                  <c:v>3.0000000000000001E-6</c:v>
                </c:pt>
                <c:pt idx="40210">
                  <c:v>3.0000000000000001E-6</c:v>
                </c:pt>
                <c:pt idx="40211">
                  <c:v>1.9999999999999999E-6</c:v>
                </c:pt>
                <c:pt idx="40212">
                  <c:v>9.9999999999999995E-7</c:v>
                </c:pt>
                <c:pt idx="40213">
                  <c:v>9.9999999999999995E-7</c:v>
                </c:pt>
                <c:pt idx="40214">
                  <c:v>0</c:v>
                </c:pt>
                <c:pt idx="40215">
                  <c:v>0</c:v>
                </c:pt>
                <c:pt idx="40216">
                  <c:v>9.9999999999999995E-7</c:v>
                </c:pt>
                <c:pt idx="40217">
                  <c:v>9.9999999999999995E-7</c:v>
                </c:pt>
                <c:pt idx="40218">
                  <c:v>1.9999999999999999E-6</c:v>
                </c:pt>
                <c:pt idx="40219">
                  <c:v>1.9999999999999999E-6</c:v>
                </c:pt>
                <c:pt idx="40220">
                  <c:v>3.0000000000000001E-6</c:v>
                </c:pt>
                <c:pt idx="40221">
                  <c:v>3.0000000000000001E-6</c:v>
                </c:pt>
                <c:pt idx="40222">
                  <c:v>3.9999999999999998E-6</c:v>
                </c:pt>
                <c:pt idx="40223">
                  <c:v>3.9999999999999998E-6</c:v>
                </c:pt>
                <c:pt idx="40224">
                  <c:v>5.0000000000000004E-6</c:v>
                </c:pt>
                <c:pt idx="40225">
                  <c:v>5.0000000000000004E-6</c:v>
                </c:pt>
                <c:pt idx="40226">
                  <c:v>6.0000000000000002E-6</c:v>
                </c:pt>
                <c:pt idx="40227">
                  <c:v>6.9999999999999999E-6</c:v>
                </c:pt>
                <c:pt idx="40228">
                  <c:v>6.9999999999999999E-6</c:v>
                </c:pt>
                <c:pt idx="40229">
                  <c:v>7.9999999999999996E-6</c:v>
                </c:pt>
                <c:pt idx="40230">
                  <c:v>7.9999999999999996E-6</c:v>
                </c:pt>
                <c:pt idx="40231">
                  <c:v>9.0000000000000002E-6</c:v>
                </c:pt>
                <c:pt idx="40232">
                  <c:v>9.0000000000000002E-6</c:v>
                </c:pt>
                <c:pt idx="40233">
                  <c:v>1.0000000000000001E-5</c:v>
                </c:pt>
                <c:pt idx="40234">
                  <c:v>1.1E-5</c:v>
                </c:pt>
                <c:pt idx="40235">
                  <c:v>1.1E-5</c:v>
                </c:pt>
                <c:pt idx="40236">
                  <c:v>1.2E-5</c:v>
                </c:pt>
                <c:pt idx="40237">
                  <c:v>1.2E-5</c:v>
                </c:pt>
                <c:pt idx="40238">
                  <c:v>1.2E-5</c:v>
                </c:pt>
                <c:pt idx="40239">
                  <c:v>1.2999999999999999E-5</c:v>
                </c:pt>
                <c:pt idx="40240">
                  <c:v>1.2999999999999999E-5</c:v>
                </c:pt>
                <c:pt idx="40241">
                  <c:v>1.2999999999999999E-5</c:v>
                </c:pt>
                <c:pt idx="40242">
                  <c:v>1.4E-5</c:v>
                </c:pt>
                <c:pt idx="40243">
                  <c:v>1.4E-5</c:v>
                </c:pt>
                <c:pt idx="40244">
                  <c:v>1.4E-5</c:v>
                </c:pt>
                <c:pt idx="40245">
                  <c:v>1.4E-5</c:v>
                </c:pt>
                <c:pt idx="40246">
                  <c:v>1.4E-5</c:v>
                </c:pt>
                <c:pt idx="40247">
                  <c:v>1.5E-5</c:v>
                </c:pt>
                <c:pt idx="40248">
                  <c:v>1.5E-5</c:v>
                </c:pt>
                <c:pt idx="40249">
                  <c:v>1.5E-5</c:v>
                </c:pt>
                <c:pt idx="40250">
                  <c:v>1.5E-5</c:v>
                </c:pt>
                <c:pt idx="40251">
                  <c:v>1.5E-5</c:v>
                </c:pt>
                <c:pt idx="40252">
                  <c:v>1.4E-5</c:v>
                </c:pt>
                <c:pt idx="40253">
                  <c:v>1.4E-5</c:v>
                </c:pt>
                <c:pt idx="40254">
                  <c:v>1.4E-5</c:v>
                </c:pt>
                <c:pt idx="40255">
                  <c:v>1.4E-5</c:v>
                </c:pt>
                <c:pt idx="40256">
                  <c:v>1.4E-5</c:v>
                </c:pt>
                <c:pt idx="40257">
                  <c:v>1.4E-5</c:v>
                </c:pt>
                <c:pt idx="40258">
                  <c:v>1.2999999999999999E-5</c:v>
                </c:pt>
                <c:pt idx="40259">
                  <c:v>1.2999999999999999E-5</c:v>
                </c:pt>
                <c:pt idx="40260">
                  <c:v>1.2999999999999999E-5</c:v>
                </c:pt>
                <c:pt idx="40261">
                  <c:v>1.2E-5</c:v>
                </c:pt>
                <c:pt idx="40262">
                  <c:v>1.2E-5</c:v>
                </c:pt>
                <c:pt idx="40263">
                  <c:v>1.2E-5</c:v>
                </c:pt>
                <c:pt idx="40264">
                  <c:v>1.2E-5</c:v>
                </c:pt>
                <c:pt idx="40265">
                  <c:v>1.1E-5</c:v>
                </c:pt>
                <c:pt idx="40266">
                  <c:v>1.1E-5</c:v>
                </c:pt>
                <c:pt idx="40267">
                  <c:v>1.1E-5</c:v>
                </c:pt>
                <c:pt idx="40268">
                  <c:v>1.1E-5</c:v>
                </c:pt>
                <c:pt idx="40269">
                  <c:v>1.0000000000000001E-5</c:v>
                </c:pt>
                <c:pt idx="40270">
                  <c:v>1.0000000000000001E-5</c:v>
                </c:pt>
                <c:pt idx="40271">
                  <c:v>1.0000000000000001E-5</c:v>
                </c:pt>
                <c:pt idx="40272">
                  <c:v>1.0000000000000001E-5</c:v>
                </c:pt>
                <c:pt idx="40273">
                  <c:v>1.0000000000000001E-5</c:v>
                </c:pt>
                <c:pt idx="40274">
                  <c:v>9.0000000000000002E-6</c:v>
                </c:pt>
                <c:pt idx="40275">
                  <c:v>9.0000000000000002E-6</c:v>
                </c:pt>
                <c:pt idx="40276">
                  <c:v>9.0000000000000002E-6</c:v>
                </c:pt>
                <c:pt idx="40277">
                  <c:v>9.0000000000000002E-6</c:v>
                </c:pt>
                <c:pt idx="40278">
                  <c:v>9.0000000000000002E-6</c:v>
                </c:pt>
                <c:pt idx="40279">
                  <c:v>9.0000000000000002E-6</c:v>
                </c:pt>
                <c:pt idx="40280">
                  <c:v>9.0000000000000002E-6</c:v>
                </c:pt>
                <c:pt idx="40281">
                  <c:v>9.0000000000000002E-6</c:v>
                </c:pt>
                <c:pt idx="40282">
                  <c:v>9.0000000000000002E-6</c:v>
                </c:pt>
                <c:pt idx="40283">
                  <c:v>9.0000000000000002E-6</c:v>
                </c:pt>
                <c:pt idx="40284">
                  <c:v>1.0000000000000001E-5</c:v>
                </c:pt>
                <c:pt idx="40285">
                  <c:v>1.0000000000000001E-5</c:v>
                </c:pt>
                <c:pt idx="40286">
                  <c:v>1.0000000000000001E-5</c:v>
                </c:pt>
                <c:pt idx="40287">
                  <c:v>1.0000000000000001E-5</c:v>
                </c:pt>
                <c:pt idx="40288">
                  <c:v>1.0000000000000001E-5</c:v>
                </c:pt>
                <c:pt idx="40289">
                  <c:v>1.0000000000000001E-5</c:v>
                </c:pt>
                <c:pt idx="40290">
                  <c:v>1.1E-5</c:v>
                </c:pt>
                <c:pt idx="40291">
                  <c:v>1.1E-5</c:v>
                </c:pt>
                <c:pt idx="40292">
                  <c:v>1.1E-5</c:v>
                </c:pt>
                <c:pt idx="40293">
                  <c:v>1.1E-5</c:v>
                </c:pt>
                <c:pt idx="40294">
                  <c:v>1.2E-5</c:v>
                </c:pt>
                <c:pt idx="40295">
                  <c:v>1.2E-5</c:v>
                </c:pt>
                <c:pt idx="40296">
                  <c:v>1.2E-5</c:v>
                </c:pt>
                <c:pt idx="40297">
                  <c:v>1.2999999999999999E-5</c:v>
                </c:pt>
                <c:pt idx="40298">
                  <c:v>1.2999999999999999E-5</c:v>
                </c:pt>
                <c:pt idx="40299">
                  <c:v>1.4E-5</c:v>
                </c:pt>
                <c:pt idx="40300">
                  <c:v>1.4E-5</c:v>
                </c:pt>
                <c:pt idx="40301">
                  <c:v>1.4E-5</c:v>
                </c:pt>
                <c:pt idx="40302">
                  <c:v>1.5E-5</c:v>
                </c:pt>
                <c:pt idx="40303">
                  <c:v>1.5E-5</c:v>
                </c:pt>
                <c:pt idx="40304">
                  <c:v>1.5E-5</c:v>
                </c:pt>
                <c:pt idx="40305">
                  <c:v>1.5999999999999999E-5</c:v>
                </c:pt>
                <c:pt idx="40306">
                  <c:v>1.5999999999999999E-5</c:v>
                </c:pt>
                <c:pt idx="40307">
                  <c:v>1.5999999999999999E-5</c:v>
                </c:pt>
                <c:pt idx="40308">
                  <c:v>1.7E-5</c:v>
                </c:pt>
                <c:pt idx="40309">
                  <c:v>1.7E-5</c:v>
                </c:pt>
                <c:pt idx="40310">
                  <c:v>1.7E-5</c:v>
                </c:pt>
                <c:pt idx="40311">
                  <c:v>1.8E-5</c:v>
                </c:pt>
                <c:pt idx="40312">
                  <c:v>1.8E-5</c:v>
                </c:pt>
                <c:pt idx="40313">
                  <c:v>1.8E-5</c:v>
                </c:pt>
                <c:pt idx="40314">
                  <c:v>1.8E-5</c:v>
                </c:pt>
                <c:pt idx="40315">
                  <c:v>1.8E-5</c:v>
                </c:pt>
                <c:pt idx="40316">
                  <c:v>1.9000000000000001E-5</c:v>
                </c:pt>
                <c:pt idx="40317">
                  <c:v>1.9000000000000001E-5</c:v>
                </c:pt>
                <c:pt idx="40318">
                  <c:v>1.9000000000000001E-5</c:v>
                </c:pt>
                <c:pt idx="40319">
                  <c:v>1.9000000000000001E-5</c:v>
                </c:pt>
                <c:pt idx="40320">
                  <c:v>1.9000000000000001E-5</c:v>
                </c:pt>
                <c:pt idx="40321">
                  <c:v>1.9000000000000001E-5</c:v>
                </c:pt>
                <c:pt idx="40322">
                  <c:v>1.9000000000000001E-5</c:v>
                </c:pt>
                <c:pt idx="40323">
                  <c:v>1.9000000000000001E-5</c:v>
                </c:pt>
                <c:pt idx="40324">
                  <c:v>1.9000000000000001E-5</c:v>
                </c:pt>
                <c:pt idx="40325">
                  <c:v>1.9000000000000001E-5</c:v>
                </c:pt>
                <c:pt idx="40326">
                  <c:v>1.9000000000000001E-5</c:v>
                </c:pt>
                <c:pt idx="40327">
                  <c:v>1.9000000000000001E-5</c:v>
                </c:pt>
                <c:pt idx="40328">
                  <c:v>1.9000000000000001E-5</c:v>
                </c:pt>
                <c:pt idx="40329">
                  <c:v>1.9000000000000001E-5</c:v>
                </c:pt>
                <c:pt idx="40330">
                  <c:v>1.9000000000000001E-5</c:v>
                </c:pt>
                <c:pt idx="40331">
                  <c:v>1.8E-5</c:v>
                </c:pt>
                <c:pt idx="40332">
                  <c:v>1.8E-5</c:v>
                </c:pt>
                <c:pt idx="40333">
                  <c:v>1.8E-5</c:v>
                </c:pt>
                <c:pt idx="40334">
                  <c:v>1.8E-5</c:v>
                </c:pt>
                <c:pt idx="40335">
                  <c:v>1.8E-5</c:v>
                </c:pt>
                <c:pt idx="40336">
                  <c:v>1.8E-5</c:v>
                </c:pt>
                <c:pt idx="40337">
                  <c:v>1.8E-5</c:v>
                </c:pt>
                <c:pt idx="40338">
                  <c:v>1.8E-5</c:v>
                </c:pt>
                <c:pt idx="40339">
                  <c:v>1.8E-5</c:v>
                </c:pt>
                <c:pt idx="40340">
                  <c:v>1.9000000000000001E-5</c:v>
                </c:pt>
                <c:pt idx="40341">
                  <c:v>1.9000000000000001E-5</c:v>
                </c:pt>
                <c:pt idx="40342">
                  <c:v>1.9000000000000001E-5</c:v>
                </c:pt>
                <c:pt idx="40343">
                  <c:v>1.9000000000000001E-5</c:v>
                </c:pt>
                <c:pt idx="40344">
                  <c:v>2.0000000000000002E-5</c:v>
                </c:pt>
                <c:pt idx="40345">
                  <c:v>2.0000000000000002E-5</c:v>
                </c:pt>
                <c:pt idx="40346">
                  <c:v>2.0999999999999999E-5</c:v>
                </c:pt>
                <c:pt idx="40347">
                  <c:v>2.0999999999999999E-5</c:v>
                </c:pt>
                <c:pt idx="40348">
                  <c:v>2.1999999999999999E-5</c:v>
                </c:pt>
                <c:pt idx="40349">
                  <c:v>2.1999999999999999E-5</c:v>
                </c:pt>
                <c:pt idx="40350">
                  <c:v>2.3E-5</c:v>
                </c:pt>
                <c:pt idx="40351">
                  <c:v>2.4000000000000001E-5</c:v>
                </c:pt>
                <c:pt idx="40352">
                  <c:v>2.4000000000000001E-5</c:v>
                </c:pt>
                <c:pt idx="40353">
                  <c:v>2.5000000000000001E-5</c:v>
                </c:pt>
                <c:pt idx="40354">
                  <c:v>2.5999999999999998E-5</c:v>
                </c:pt>
                <c:pt idx="40355">
                  <c:v>2.5999999999999998E-5</c:v>
                </c:pt>
                <c:pt idx="40356">
                  <c:v>2.6999999999999999E-5</c:v>
                </c:pt>
                <c:pt idx="40357">
                  <c:v>2.8E-5</c:v>
                </c:pt>
                <c:pt idx="40358">
                  <c:v>2.8E-5</c:v>
                </c:pt>
                <c:pt idx="40359">
                  <c:v>2.9E-5</c:v>
                </c:pt>
                <c:pt idx="40360">
                  <c:v>3.0000000000000001E-5</c:v>
                </c:pt>
                <c:pt idx="40361">
                  <c:v>3.0000000000000001E-5</c:v>
                </c:pt>
                <c:pt idx="40362">
                  <c:v>3.1000000000000001E-5</c:v>
                </c:pt>
                <c:pt idx="40363">
                  <c:v>3.1000000000000001E-5</c:v>
                </c:pt>
                <c:pt idx="40364">
                  <c:v>3.1999999999999999E-5</c:v>
                </c:pt>
                <c:pt idx="40365">
                  <c:v>3.1999999999999999E-5</c:v>
                </c:pt>
                <c:pt idx="40366">
                  <c:v>3.3000000000000003E-5</c:v>
                </c:pt>
                <c:pt idx="40367">
                  <c:v>3.3000000000000003E-5</c:v>
                </c:pt>
                <c:pt idx="40368">
                  <c:v>3.3000000000000003E-5</c:v>
                </c:pt>
                <c:pt idx="40369">
                  <c:v>3.4E-5</c:v>
                </c:pt>
                <c:pt idx="40370">
                  <c:v>3.4E-5</c:v>
                </c:pt>
                <c:pt idx="40371">
                  <c:v>3.4E-5</c:v>
                </c:pt>
                <c:pt idx="40372">
                  <c:v>3.4E-5</c:v>
                </c:pt>
                <c:pt idx="40373">
                  <c:v>3.4E-5</c:v>
                </c:pt>
                <c:pt idx="40374">
                  <c:v>3.4E-5</c:v>
                </c:pt>
                <c:pt idx="40375">
                  <c:v>3.4E-5</c:v>
                </c:pt>
                <c:pt idx="40376">
                  <c:v>3.4E-5</c:v>
                </c:pt>
                <c:pt idx="40377">
                  <c:v>3.4E-5</c:v>
                </c:pt>
                <c:pt idx="40378">
                  <c:v>3.4E-5</c:v>
                </c:pt>
                <c:pt idx="40379">
                  <c:v>3.4E-5</c:v>
                </c:pt>
                <c:pt idx="40380">
                  <c:v>3.3000000000000003E-5</c:v>
                </c:pt>
                <c:pt idx="40381">
                  <c:v>3.3000000000000003E-5</c:v>
                </c:pt>
                <c:pt idx="40382">
                  <c:v>3.3000000000000003E-5</c:v>
                </c:pt>
                <c:pt idx="40383">
                  <c:v>3.1999999999999999E-5</c:v>
                </c:pt>
                <c:pt idx="40384">
                  <c:v>3.1999999999999999E-5</c:v>
                </c:pt>
                <c:pt idx="40385">
                  <c:v>3.1999999999999999E-5</c:v>
                </c:pt>
                <c:pt idx="40386">
                  <c:v>3.1000000000000001E-5</c:v>
                </c:pt>
                <c:pt idx="40387">
                  <c:v>3.1000000000000001E-5</c:v>
                </c:pt>
                <c:pt idx="40388">
                  <c:v>3.0000000000000001E-5</c:v>
                </c:pt>
                <c:pt idx="40389">
                  <c:v>3.0000000000000001E-5</c:v>
                </c:pt>
                <c:pt idx="40390">
                  <c:v>2.9E-5</c:v>
                </c:pt>
                <c:pt idx="40391">
                  <c:v>2.9E-5</c:v>
                </c:pt>
                <c:pt idx="40392">
                  <c:v>2.8E-5</c:v>
                </c:pt>
                <c:pt idx="40393">
                  <c:v>2.8E-5</c:v>
                </c:pt>
                <c:pt idx="40394">
                  <c:v>2.6999999999999999E-5</c:v>
                </c:pt>
                <c:pt idx="40395">
                  <c:v>2.6999999999999999E-5</c:v>
                </c:pt>
                <c:pt idx="40396">
                  <c:v>2.5999999999999998E-5</c:v>
                </c:pt>
                <c:pt idx="40397">
                  <c:v>2.5999999999999998E-5</c:v>
                </c:pt>
                <c:pt idx="40398">
                  <c:v>2.5000000000000001E-5</c:v>
                </c:pt>
                <c:pt idx="40399">
                  <c:v>2.5000000000000001E-5</c:v>
                </c:pt>
                <c:pt idx="40400">
                  <c:v>2.4000000000000001E-5</c:v>
                </c:pt>
                <c:pt idx="40401">
                  <c:v>2.4000000000000001E-5</c:v>
                </c:pt>
                <c:pt idx="40402">
                  <c:v>2.3E-5</c:v>
                </c:pt>
                <c:pt idx="40403">
                  <c:v>2.3E-5</c:v>
                </c:pt>
                <c:pt idx="40404">
                  <c:v>2.3E-5</c:v>
                </c:pt>
                <c:pt idx="40405">
                  <c:v>2.3E-5</c:v>
                </c:pt>
                <c:pt idx="40406">
                  <c:v>2.1999999999999999E-5</c:v>
                </c:pt>
                <c:pt idx="40407">
                  <c:v>2.1999999999999999E-5</c:v>
                </c:pt>
                <c:pt idx="40408">
                  <c:v>2.1999999999999999E-5</c:v>
                </c:pt>
                <c:pt idx="40409">
                  <c:v>2.1999999999999999E-5</c:v>
                </c:pt>
                <c:pt idx="40410">
                  <c:v>2.1999999999999999E-5</c:v>
                </c:pt>
                <c:pt idx="40411">
                  <c:v>2.1999999999999999E-5</c:v>
                </c:pt>
                <c:pt idx="40412">
                  <c:v>2.1999999999999999E-5</c:v>
                </c:pt>
                <c:pt idx="40413">
                  <c:v>2.1999999999999999E-5</c:v>
                </c:pt>
                <c:pt idx="40414">
                  <c:v>2.1999999999999999E-5</c:v>
                </c:pt>
                <c:pt idx="40415">
                  <c:v>2.1999999999999999E-5</c:v>
                </c:pt>
                <c:pt idx="40416">
                  <c:v>2.1999999999999999E-5</c:v>
                </c:pt>
                <c:pt idx="40417">
                  <c:v>2.1999999999999999E-5</c:v>
                </c:pt>
                <c:pt idx="40418">
                  <c:v>2.1999999999999999E-5</c:v>
                </c:pt>
                <c:pt idx="40419">
                  <c:v>2.3E-5</c:v>
                </c:pt>
                <c:pt idx="40420">
                  <c:v>2.3E-5</c:v>
                </c:pt>
                <c:pt idx="40421">
                  <c:v>2.3E-5</c:v>
                </c:pt>
                <c:pt idx="40422">
                  <c:v>2.3E-5</c:v>
                </c:pt>
                <c:pt idx="40423">
                  <c:v>2.3E-5</c:v>
                </c:pt>
                <c:pt idx="40424">
                  <c:v>2.3E-5</c:v>
                </c:pt>
                <c:pt idx="40425">
                  <c:v>2.3E-5</c:v>
                </c:pt>
                <c:pt idx="40426">
                  <c:v>2.3E-5</c:v>
                </c:pt>
                <c:pt idx="40427">
                  <c:v>2.3E-5</c:v>
                </c:pt>
                <c:pt idx="40428">
                  <c:v>2.3E-5</c:v>
                </c:pt>
                <c:pt idx="40429">
                  <c:v>2.3E-5</c:v>
                </c:pt>
                <c:pt idx="40430">
                  <c:v>2.3E-5</c:v>
                </c:pt>
                <c:pt idx="40431">
                  <c:v>2.3E-5</c:v>
                </c:pt>
                <c:pt idx="40432">
                  <c:v>2.3E-5</c:v>
                </c:pt>
                <c:pt idx="40433">
                  <c:v>2.3E-5</c:v>
                </c:pt>
                <c:pt idx="40434">
                  <c:v>2.3E-5</c:v>
                </c:pt>
                <c:pt idx="40435">
                  <c:v>2.3E-5</c:v>
                </c:pt>
                <c:pt idx="40436">
                  <c:v>2.3E-5</c:v>
                </c:pt>
                <c:pt idx="40437">
                  <c:v>2.1999999999999999E-5</c:v>
                </c:pt>
                <c:pt idx="40438">
                  <c:v>2.1999999999999999E-5</c:v>
                </c:pt>
                <c:pt idx="40439">
                  <c:v>2.1999999999999999E-5</c:v>
                </c:pt>
                <c:pt idx="40440">
                  <c:v>2.1999999999999999E-5</c:v>
                </c:pt>
                <c:pt idx="40441">
                  <c:v>2.1999999999999999E-5</c:v>
                </c:pt>
                <c:pt idx="40442">
                  <c:v>2.1999999999999999E-5</c:v>
                </c:pt>
                <c:pt idx="40443">
                  <c:v>2.0999999999999999E-5</c:v>
                </c:pt>
                <c:pt idx="40444">
                  <c:v>2.0999999999999999E-5</c:v>
                </c:pt>
                <c:pt idx="40445">
                  <c:v>2.0999999999999999E-5</c:v>
                </c:pt>
                <c:pt idx="40446">
                  <c:v>2.0999999999999999E-5</c:v>
                </c:pt>
                <c:pt idx="40447">
                  <c:v>2.0999999999999999E-5</c:v>
                </c:pt>
                <c:pt idx="40448">
                  <c:v>2.0999999999999999E-5</c:v>
                </c:pt>
                <c:pt idx="40449">
                  <c:v>2.0999999999999999E-5</c:v>
                </c:pt>
                <c:pt idx="40450">
                  <c:v>2.0999999999999999E-5</c:v>
                </c:pt>
                <c:pt idx="40451">
                  <c:v>2.0999999999999999E-5</c:v>
                </c:pt>
                <c:pt idx="40452">
                  <c:v>2.0999999999999999E-5</c:v>
                </c:pt>
                <c:pt idx="40453">
                  <c:v>2.1999999999999999E-5</c:v>
                </c:pt>
                <c:pt idx="40454">
                  <c:v>2.1999999999999999E-5</c:v>
                </c:pt>
                <c:pt idx="40455">
                  <c:v>2.1999999999999999E-5</c:v>
                </c:pt>
                <c:pt idx="40456">
                  <c:v>2.1999999999999999E-5</c:v>
                </c:pt>
                <c:pt idx="40457">
                  <c:v>2.3E-5</c:v>
                </c:pt>
                <c:pt idx="40458">
                  <c:v>2.3E-5</c:v>
                </c:pt>
                <c:pt idx="40459">
                  <c:v>2.4000000000000001E-5</c:v>
                </c:pt>
                <c:pt idx="40460">
                  <c:v>2.4000000000000001E-5</c:v>
                </c:pt>
                <c:pt idx="40461">
                  <c:v>2.5000000000000001E-5</c:v>
                </c:pt>
                <c:pt idx="40462">
                  <c:v>2.5000000000000001E-5</c:v>
                </c:pt>
                <c:pt idx="40463">
                  <c:v>2.5999999999999998E-5</c:v>
                </c:pt>
                <c:pt idx="40464">
                  <c:v>2.5999999999999998E-5</c:v>
                </c:pt>
                <c:pt idx="40465">
                  <c:v>2.6999999999999999E-5</c:v>
                </c:pt>
                <c:pt idx="40466">
                  <c:v>2.6999999999999999E-5</c:v>
                </c:pt>
                <c:pt idx="40467">
                  <c:v>2.8E-5</c:v>
                </c:pt>
                <c:pt idx="40468">
                  <c:v>2.9E-5</c:v>
                </c:pt>
                <c:pt idx="40469">
                  <c:v>2.9E-5</c:v>
                </c:pt>
                <c:pt idx="40470">
                  <c:v>3.0000000000000001E-5</c:v>
                </c:pt>
                <c:pt idx="40471">
                  <c:v>3.0000000000000001E-5</c:v>
                </c:pt>
                <c:pt idx="40472">
                  <c:v>3.1000000000000001E-5</c:v>
                </c:pt>
                <c:pt idx="40473">
                  <c:v>3.1000000000000001E-5</c:v>
                </c:pt>
                <c:pt idx="40474">
                  <c:v>3.1999999999999999E-5</c:v>
                </c:pt>
                <c:pt idx="40475">
                  <c:v>3.1999999999999999E-5</c:v>
                </c:pt>
                <c:pt idx="40476">
                  <c:v>3.3000000000000003E-5</c:v>
                </c:pt>
                <c:pt idx="40477">
                  <c:v>3.3000000000000003E-5</c:v>
                </c:pt>
                <c:pt idx="40478">
                  <c:v>3.4E-5</c:v>
                </c:pt>
                <c:pt idx="40479">
                  <c:v>3.4E-5</c:v>
                </c:pt>
                <c:pt idx="40480">
                  <c:v>3.4999999999999997E-5</c:v>
                </c:pt>
                <c:pt idx="40481">
                  <c:v>3.4999999999999997E-5</c:v>
                </c:pt>
                <c:pt idx="40482">
                  <c:v>3.4999999999999997E-5</c:v>
                </c:pt>
                <c:pt idx="40483">
                  <c:v>3.6000000000000001E-5</c:v>
                </c:pt>
                <c:pt idx="40484">
                  <c:v>3.6000000000000001E-5</c:v>
                </c:pt>
                <c:pt idx="40485">
                  <c:v>3.6000000000000001E-5</c:v>
                </c:pt>
                <c:pt idx="40486">
                  <c:v>3.6999999999999998E-5</c:v>
                </c:pt>
                <c:pt idx="40487">
                  <c:v>3.6999999999999998E-5</c:v>
                </c:pt>
                <c:pt idx="40488">
                  <c:v>3.6999999999999998E-5</c:v>
                </c:pt>
                <c:pt idx="40489">
                  <c:v>3.8000000000000002E-5</c:v>
                </c:pt>
                <c:pt idx="40490">
                  <c:v>3.8000000000000002E-5</c:v>
                </c:pt>
                <c:pt idx="40491">
                  <c:v>3.8000000000000002E-5</c:v>
                </c:pt>
                <c:pt idx="40492">
                  <c:v>3.8999999999999999E-5</c:v>
                </c:pt>
                <c:pt idx="40493">
                  <c:v>3.8999999999999999E-5</c:v>
                </c:pt>
                <c:pt idx="40494">
                  <c:v>3.8999999999999999E-5</c:v>
                </c:pt>
                <c:pt idx="40495">
                  <c:v>4.0000000000000003E-5</c:v>
                </c:pt>
                <c:pt idx="40496">
                  <c:v>4.0000000000000003E-5</c:v>
                </c:pt>
                <c:pt idx="40497">
                  <c:v>4.0000000000000003E-5</c:v>
                </c:pt>
                <c:pt idx="40498">
                  <c:v>4.1E-5</c:v>
                </c:pt>
                <c:pt idx="40499">
                  <c:v>4.1E-5</c:v>
                </c:pt>
                <c:pt idx="40500">
                  <c:v>4.1999999999999998E-5</c:v>
                </c:pt>
                <c:pt idx="40501">
                  <c:v>4.1999999999999998E-5</c:v>
                </c:pt>
                <c:pt idx="40502">
                  <c:v>4.3000000000000002E-5</c:v>
                </c:pt>
                <c:pt idx="40503">
                  <c:v>4.3000000000000002E-5</c:v>
                </c:pt>
                <c:pt idx="40504">
                  <c:v>4.3999999999999999E-5</c:v>
                </c:pt>
                <c:pt idx="40505">
                  <c:v>4.3999999999999999E-5</c:v>
                </c:pt>
                <c:pt idx="40506">
                  <c:v>4.5000000000000003E-5</c:v>
                </c:pt>
                <c:pt idx="40507">
                  <c:v>4.5000000000000003E-5</c:v>
                </c:pt>
                <c:pt idx="40508">
                  <c:v>4.6E-5</c:v>
                </c:pt>
                <c:pt idx="40509">
                  <c:v>4.6E-5</c:v>
                </c:pt>
                <c:pt idx="40510">
                  <c:v>4.6999999999999997E-5</c:v>
                </c:pt>
                <c:pt idx="40511">
                  <c:v>4.8000000000000001E-5</c:v>
                </c:pt>
                <c:pt idx="40512">
                  <c:v>4.8000000000000001E-5</c:v>
                </c:pt>
                <c:pt idx="40513">
                  <c:v>4.8999999999999998E-5</c:v>
                </c:pt>
                <c:pt idx="40514">
                  <c:v>4.8999999999999998E-5</c:v>
                </c:pt>
                <c:pt idx="40515">
                  <c:v>5.0000000000000002E-5</c:v>
                </c:pt>
                <c:pt idx="40516">
                  <c:v>5.1E-5</c:v>
                </c:pt>
                <c:pt idx="40517">
                  <c:v>5.1E-5</c:v>
                </c:pt>
                <c:pt idx="40518">
                  <c:v>5.1999999999999997E-5</c:v>
                </c:pt>
                <c:pt idx="40519">
                  <c:v>5.1999999999999997E-5</c:v>
                </c:pt>
                <c:pt idx="40520">
                  <c:v>5.3000000000000001E-5</c:v>
                </c:pt>
                <c:pt idx="40521">
                  <c:v>5.3000000000000001E-5</c:v>
                </c:pt>
                <c:pt idx="40522">
                  <c:v>5.3000000000000001E-5</c:v>
                </c:pt>
                <c:pt idx="40523">
                  <c:v>5.3999999999999998E-5</c:v>
                </c:pt>
                <c:pt idx="40524">
                  <c:v>5.3999999999999998E-5</c:v>
                </c:pt>
                <c:pt idx="40525">
                  <c:v>5.3999999999999998E-5</c:v>
                </c:pt>
                <c:pt idx="40526">
                  <c:v>5.5000000000000002E-5</c:v>
                </c:pt>
                <c:pt idx="40527">
                  <c:v>5.5000000000000002E-5</c:v>
                </c:pt>
                <c:pt idx="40528">
                  <c:v>5.5000000000000002E-5</c:v>
                </c:pt>
                <c:pt idx="40529">
                  <c:v>5.5000000000000002E-5</c:v>
                </c:pt>
                <c:pt idx="40530">
                  <c:v>5.5000000000000002E-5</c:v>
                </c:pt>
                <c:pt idx="40531">
                  <c:v>5.5000000000000002E-5</c:v>
                </c:pt>
                <c:pt idx="40532">
                  <c:v>5.3999999999999998E-5</c:v>
                </c:pt>
                <c:pt idx="40533">
                  <c:v>5.3999999999999998E-5</c:v>
                </c:pt>
                <c:pt idx="40534">
                  <c:v>5.3999999999999998E-5</c:v>
                </c:pt>
                <c:pt idx="40535">
                  <c:v>5.3000000000000001E-5</c:v>
                </c:pt>
                <c:pt idx="40536">
                  <c:v>5.3000000000000001E-5</c:v>
                </c:pt>
                <c:pt idx="40537">
                  <c:v>5.1999999999999997E-5</c:v>
                </c:pt>
                <c:pt idx="40538">
                  <c:v>5.1E-5</c:v>
                </c:pt>
                <c:pt idx="40539">
                  <c:v>5.1E-5</c:v>
                </c:pt>
                <c:pt idx="40540">
                  <c:v>5.0000000000000002E-5</c:v>
                </c:pt>
                <c:pt idx="40541">
                  <c:v>4.8999999999999998E-5</c:v>
                </c:pt>
                <c:pt idx="40542">
                  <c:v>4.8000000000000001E-5</c:v>
                </c:pt>
                <c:pt idx="40543">
                  <c:v>4.6999999999999997E-5</c:v>
                </c:pt>
                <c:pt idx="40544">
                  <c:v>4.6E-5</c:v>
                </c:pt>
                <c:pt idx="40545">
                  <c:v>4.3999999999999999E-5</c:v>
                </c:pt>
                <c:pt idx="40546">
                  <c:v>4.3000000000000002E-5</c:v>
                </c:pt>
                <c:pt idx="40547">
                  <c:v>4.1999999999999998E-5</c:v>
                </c:pt>
                <c:pt idx="40548">
                  <c:v>4.0000000000000003E-5</c:v>
                </c:pt>
                <c:pt idx="40549">
                  <c:v>3.8999999999999999E-5</c:v>
                </c:pt>
                <c:pt idx="40550">
                  <c:v>3.8000000000000002E-5</c:v>
                </c:pt>
                <c:pt idx="40551">
                  <c:v>3.6000000000000001E-5</c:v>
                </c:pt>
                <c:pt idx="40552">
                  <c:v>3.4999999999999997E-5</c:v>
                </c:pt>
                <c:pt idx="40553">
                  <c:v>3.3000000000000003E-5</c:v>
                </c:pt>
                <c:pt idx="40554">
                  <c:v>3.1000000000000001E-5</c:v>
                </c:pt>
                <c:pt idx="40555">
                  <c:v>3.0000000000000001E-5</c:v>
                </c:pt>
                <c:pt idx="40556">
                  <c:v>2.8E-5</c:v>
                </c:pt>
                <c:pt idx="40557">
                  <c:v>2.5999999999999998E-5</c:v>
                </c:pt>
                <c:pt idx="40558">
                  <c:v>2.5000000000000001E-5</c:v>
                </c:pt>
                <c:pt idx="40559">
                  <c:v>2.3E-5</c:v>
                </c:pt>
                <c:pt idx="40560">
                  <c:v>2.0999999999999999E-5</c:v>
                </c:pt>
                <c:pt idx="40561">
                  <c:v>2.0000000000000002E-5</c:v>
                </c:pt>
                <c:pt idx="40562">
                  <c:v>1.8E-5</c:v>
                </c:pt>
                <c:pt idx="40563">
                  <c:v>1.5999999999999999E-5</c:v>
                </c:pt>
                <c:pt idx="40564">
                  <c:v>1.5E-5</c:v>
                </c:pt>
                <c:pt idx="40565">
                  <c:v>1.2999999999999999E-5</c:v>
                </c:pt>
                <c:pt idx="40566">
                  <c:v>1.2E-5</c:v>
                </c:pt>
                <c:pt idx="40567">
                  <c:v>1.0000000000000001E-5</c:v>
                </c:pt>
                <c:pt idx="40568">
                  <c:v>9.0000000000000002E-6</c:v>
                </c:pt>
                <c:pt idx="40569">
                  <c:v>6.9999999999999999E-6</c:v>
                </c:pt>
                <c:pt idx="40570">
                  <c:v>6.0000000000000002E-6</c:v>
                </c:pt>
                <c:pt idx="40571">
                  <c:v>5.0000000000000004E-6</c:v>
                </c:pt>
                <c:pt idx="40572">
                  <c:v>3.9999999999999998E-6</c:v>
                </c:pt>
                <c:pt idx="40573">
                  <c:v>1.9999999999999999E-6</c:v>
                </c:pt>
                <c:pt idx="40574">
                  <c:v>9.9999999999999995E-7</c:v>
                </c:pt>
                <c:pt idx="40575">
                  <c:v>9.9999999999999995E-7</c:v>
                </c:pt>
                <c:pt idx="40576">
                  <c:v>9.9999999999999995E-7</c:v>
                </c:pt>
                <c:pt idx="40577">
                  <c:v>1.9999999999999999E-6</c:v>
                </c:pt>
                <c:pt idx="40578">
                  <c:v>3.0000000000000001E-6</c:v>
                </c:pt>
                <c:pt idx="40579">
                  <c:v>3.0000000000000001E-6</c:v>
                </c:pt>
                <c:pt idx="40580">
                  <c:v>3.9999999999999998E-6</c:v>
                </c:pt>
                <c:pt idx="40581">
                  <c:v>5.0000000000000004E-6</c:v>
                </c:pt>
                <c:pt idx="40582">
                  <c:v>5.0000000000000004E-6</c:v>
                </c:pt>
                <c:pt idx="40583">
                  <c:v>6.0000000000000002E-6</c:v>
                </c:pt>
                <c:pt idx="40584">
                  <c:v>6.0000000000000002E-6</c:v>
                </c:pt>
                <c:pt idx="40585">
                  <c:v>6.0000000000000002E-6</c:v>
                </c:pt>
                <c:pt idx="40586">
                  <c:v>6.9999999999999999E-6</c:v>
                </c:pt>
                <c:pt idx="40587">
                  <c:v>6.9999999999999999E-6</c:v>
                </c:pt>
                <c:pt idx="40588">
                  <c:v>6.9999999999999999E-6</c:v>
                </c:pt>
                <c:pt idx="40589">
                  <c:v>6.9999999999999999E-6</c:v>
                </c:pt>
                <c:pt idx="40590">
                  <c:v>6.9999999999999999E-6</c:v>
                </c:pt>
                <c:pt idx="40591">
                  <c:v>6.9999999999999999E-6</c:v>
                </c:pt>
                <c:pt idx="40592">
                  <c:v>6.0000000000000002E-6</c:v>
                </c:pt>
                <c:pt idx="40593">
                  <c:v>6.0000000000000002E-6</c:v>
                </c:pt>
                <c:pt idx="40594">
                  <c:v>6.0000000000000002E-6</c:v>
                </c:pt>
                <c:pt idx="40595">
                  <c:v>5.0000000000000004E-6</c:v>
                </c:pt>
                <c:pt idx="40596">
                  <c:v>5.0000000000000004E-6</c:v>
                </c:pt>
                <c:pt idx="40597">
                  <c:v>3.9999999999999998E-6</c:v>
                </c:pt>
                <c:pt idx="40598">
                  <c:v>3.9999999999999998E-6</c:v>
                </c:pt>
                <c:pt idx="40599">
                  <c:v>3.9999999999999998E-6</c:v>
                </c:pt>
                <c:pt idx="40600">
                  <c:v>3.0000000000000001E-6</c:v>
                </c:pt>
                <c:pt idx="40601">
                  <c:v>3.0000000000000001E-6</c:v>
                </c:pt>
                <c:pt idx="40602">
                  <c:v>3.0000000000000001E-6</c:v>
                </c:pt>
                <c:pt idx="40603">
                  <c:v>3.9999999999999998E-6</c:v>
                </c:pt>
                <c:pt idx="40604">
                  <c:v>3.9999999999999998E-6</c:v>
                </c:pt>
                <c:pt idx="40605">
                  <c:v>5.0000000000000004E-6</c:v>
                </c:pt>
                <c:pt idx="40606">
                  <c:v>6.0000000000000002E-6</c:v>
                </c:pt>
                <c:pt idx="40607">
                  <c:v>6.9999999999999999E-6</c:v>
                </c:pt>
                <c:pt idx="40608">
                  <c:v>7.9999999999999996E-6</c:v>
                </c:pt>
                <c:pt idx="40609">
                  <c:v>9.0000000000000002E-6</c:v>
                </c:pt>
                <c:pt idx="40610">
                  <c:v>1.0000000000000001E-5</c:v>
                </c:pt>
                <c:pt idx="40611">
                  <c:v>1.1E-5</c:v>
                </c:pt>
                <c:pt idx="40612">
                  <c:v>1.2E-5</c:v>
                </c:pt>
                <c:pt idx="40613">
                  <c:v>1.2999999999999999E-5</c:v>
                </c:pt>
                <c:pt idx="40614">
                  <c:v>1.4E-5</c:v>
                </c:pt>
                <c:pt idx="40615">
                  <c:v>1.5E-5</c:v>
                </c:pt>
                <c:pt idx="40616">
                  <c:v>1.5999999999999999E-5</c:v>
                </c:pt>
                <c:pt idx="40617">
                  <c:v>1.7E-5</c:v>
                </c:pt>
                <c:pt idx="40618">
                  <c:v>1.8E-5</c:v>
                </c:pt>
                <c:pt idx="40619">
                  <c:v>1.9000000000000001E-5</c:v>
                </c:pt>
                <c:pt idx="40620">
                  <c:v>2.0000000000000002E-5</c:v>
                </c:pt>
                <c:pt idx="40621">
                  <c:v>2.0999999999999999E-5</c:v>
                </c:pt>
                <c:pt idx="40622">
                  <c:v>2.1999999999999999E-5</c:v>
                </c:pt>
                <c:pt idx="40623">
                  <c:v>2.3E-5</c:v>
                </c:pt>
                <c:pt idx="40624">
                  <c:v>2.4000000000000001E-5</c:v>
                </c:pt>
                <c:pt idx="40625">
                  <c:v>2.5000000000000001E-5</c:v>
                </c:pt>
                <c:pt idx="40626">
                  <c:v>2.5999999999999998E-5</c:v>
                </c:pt>
                <c:pt idx="40627">
                  <c:v>2.6999999999999999E-5</c:v>
                </c:pt>
                <c:pt idx="40628">
                  <c:v>2.6999999999999999E-5</c:v>
                </c:pt>
                <c:pt idx="40629">
                  <c:v>2.8E-5</c:v>
                </c:pt>
                <c:pt idx="40630">
                  <c:v>2.8E-5</c:v>
                </c:pt>
                <c:pt idx="40631">
                  <c:v>2.9E-5</c:v>
                </c:pt>
                <c:pt idx="40632">
                  <c:v>2.9E-5</c:v>
                </c:pt>
                <c:pt idx="40633">
                  <c:v>3.0000000000000001E-5</c:v>
                </c:pt>
                <c:pt idx="40634">
                  <c:v>3.0000000000000001E-5</c:v>
                </c:pt>
                <c:pt idx="40635">
                  <c:v>3.0000000000000001E-5</c:v>
                </c:pt>
                <c:pt idx="40636">
                  <c:v>3.1000000000000001E-5</c:v>
                </c:pt>
                <c:pt idx="40637">
                  <c:v>3.1000000000000001E-5</c:v>
                </c:pt>
                <c:pt idx="40638">
                  <c:v>3.1000000000000001E-5</c:v>
                </c:pt>
                <c:pt idx="40639">
                  <c:v>3.1000000000000001E-5</c:v>
                </c:pt>
                <c:pt idx="40640">
                  <c:v>3.1000000000000001E-5</c:v>
                </c:pt>
                <c:pt idx="40641">
                  <c:v>3.1000000000000001E-5</c:v>
                </c:pt>
                <c:pt idx="40642">
                  <c:v>3.1000000000000001E-5</c:v>
                </c:pt>
                <c:pt idx="40643">
                  <c:v>3.1000000000000001E-5</c:v>
                </c:pt>
                <c:pt idx="40644">
                  <c:v>3.1000000000000001E-5</c:v>
                </c:pt>
                <c:pt idx="40645">
                  <c:v>3.0000000000000001E-5</c:v>
                </c:pt>
                <c:pt idx="40646">
                  <c:v>3.0000000000000001E-5</c:v>
                </c:pt>
                <c:pt idx="40647">
                  <c:v>3.0000000000000001E-5</c:v>
                </c:pt>
                <c:pt idx="40648">
                  <c:v>2.9E-5</c:v>
                </c:pt>
                <c:pt idx="40649">
                  <c:v>2.9E-5</c:v>
                </c:pt>
                <c:pt idx="40650">
                  <c:v>2.9E-5</c:v>
                </c:pt>
                <c:pt idx="40651">
                  <c:v>2.8E-5</c:v>
                </c:pt>
                <c:pt idx="40652">
                  <c:v>2.8E-5</c:v>
                </c:pt>
                <c:pt idx="40653">
                  <c:v>2.6999999999999999E-5</c:v>
                </c:pt>
                <c:pt idx="40654">
                  <c:v>2.6999999999999999E-5</c:v>
                </c:pt>
                <c:pt idx="40655">
                  <c:v>2.5999999999999998E-5</c:v>
                </c:pt>
                <c:pt idx="40656">
                  <c:v>2.5999999999999998E-5</c:v>
                </c:pt>
                <c:pt idx="40657">
                  <c:v>2.5000000000000001E-5</c:v>
                </c:pt>
                <c:pt idx="40658">
                  <c:v>2.5000000000000001E-5</c:v>
                </c:pt>
                <c:pt idx="40659">
                  <c:v>2.4000000000000001E-5</c:v>
                </c:pt>
                <c:pt idx="40660">
                  <c:v>2.4000000000000001E-5</c:v>
                </c:pt>
                <c:pt idx="40661">
                  <c:v>2.4000000000000001E-5</c:v>
                </c:pt>
                <c:pt idx="40662">
                  <c:v>2.3E-5</c:v>
                </c:pt>
                <c:pt idx="40663">
                  <c:v>2.3E-5</c:v>
                </c:pt>
                <c:pt idx="40664">
                  <c:v>2.3E-5</c:v>
                </c:pt>
                <c:pt idx="40665">
                  <c:v>2.1999999999999999E-5</c:v>
                </c:pt>
                <c:pt idx="40666">
                  <c:v>2.1999999999999999E-5</c:v>
                </c:pt>
                <c:pt idx="40667">
                  <c:v>2.1999999999999999E-5</c:v>
                </c:pt>
                <c:pt idx="40668">
                  <c:v>2.1999999999999999E-5</c:v>
                </c:pt>
                <c:pt idx="40669">
                  <c:v>2.1999999999999999E-5</c:v>
                </c:pt>
                <c:pt idx="40670">
                  <c:v>2.1999999999999999E-5</c:v>
                </c:pt>
                <c:pt idx="40671">
                  <c:v>2.1999999999999999E-5</c:v>
                </c:pt>
                <c:pt idx="40672">
                  <c:v>2.1999999999999999E-5</c:v>
                </c:pt>
                <c:pt idx="40673">
                  <c:v>2.1999999999999999E-5</c:v>
                </c:pt>
                <c:pt idx="40674">
                  <c:v>2.1999999999999999E-5</c:v>
                </c:pt>
                <c:pt idx="40675">
                  <c:v>2.1999999999999999E-5</c:v>
                </c:pt>
                <c:pt idx="40676">
                  <c:v>2.1999999999999999E-5</c:v>
                </c:pt>
                <c:pt idx="40677">
                  <c:v>2.1999999999999999E-5</c:v>
                </c:pt>
                <c:pt idx="40678">
                  <c:v>2.1999999999999999E-5</c:v>
                </c:pt>
                <c:pt idx="40679">
                  <c:v>2.1999999999999999E-5</c:v>
                </c:pt>
                <c:pt idx="40680">
                  <c:v>2.1999999999999999E-5</c:v>
                </c:pt>
                <c:pt idx="40681">
                  <c:v>2.1999999999999999E-5</c:v>
                </c:pt>
                <c:pt idx="40682">
                  <c:v>2.1999999999999999E-5</c:v>
                </c:pt>
                <c:pt idx="40683">
                  <c:v>2.1999999999999999E-5</c:v>
                </c:pt>
                <c:pt idx="40684">
                  <c:v>2.1999999999999999E-5</c:v>
                </c:pt>
                <c:pt idx="40685">
                  <c:v>2.1999999999999999E-5</c:v>
                </c:pt>
                <c:pt idx="40686">
                  <c:v>2.1999999999999999E-5</c:v>
                </c:pt>
                <c:pt idx="40687">
                  <c:v>2.0999999999999999E-5</c:v>
                </c:pt>
                <c:pt idx="40688">
                  <c:v>2.0999999999999999E-5</c:v>
                </c:pt>
                <c:pt idx="40689">
                  <c:v>2.0999999999999999E-5</c:v>
                </c:pt>
                <c:pt idx="40690">
                  <c:v>2.0000000000000002E-5</c:v>
                </c:pt>
                <c:pt idx="40691">
                  <c:v>2.0000000000000002E-5</c:v>
                </c:pt>
                <c:pt idx="40692">
                  <c:v>2.0000000000000002E-5</c:v>
                </c:pt>
                <c:pt idx="40693">
                  <c:v>1.9000000000000001E-5</c:v>
                </c:pt>
                <c:pt idx="40694">
                  <c:v>1.9000000000000001E-5</c:v>
                </c:pt>
                <c:pt idx="40695">
                  <c:v>1.8E-5</c:v>
                </c:pt>
                <c:pt idx="40696">
                  <c:v>1.7E-5</c:v>
                </c:pt>
                <c:pt idx="40697">
                  <c:v>1.7E-5</c:v>
                </c:pt>
                <c:pt idx="40698">
                  <c:v>1.5999999999999999E-5</c:v>
                </c:pt>
                <c:pt idx="40699">
                  <c:v>1.5E-5</c:v>
                </c:pt>
                <c:pt idx="40700">
                  <c:v>1.4E-5</c:v>
                </c:pt>
                <c:pt idx="40701">
                  <c:v>1.4E-5</c:v>
                </c:pt>
                <c:pt idx="40702">
                  <c:v>1.2999999999999999E-5</c:v>
                </c:pt>
                <c:pt idx="40703">
                  <c:v>1.2E-5</c:v>
                </c:pt>
                <c:pt idx="40704">
                  <c:v>1.1E-5</c:v>
                </c:pt>
                <c:pt idx="40705">
                  <c:v>1.0000000000000001E-5</c:v>
                </c:pt>
                <c:pt idx="40706">
                  <c:v>1.0000000000000001E-5</c:v>
                </c:pt>
                <c:pt idx="40707">
                  <c:v>9.0000000000000002E-6</c:v>
                </c:pt>
                <c:pt idx="40708">
                  <c:v>7.9999999999999996E-6</c:v>
                </c:pt>
                <c:pt idx="40709">
                  <c:v>7.9999999999999996E-6</c:v>
                </c:pt>
                <c:pt idx="40710">
                  <c:v>6.9999999999999999E-6</c:v>
                </c:pt>
                <c:pt idx="40711">
                  <c:v>6.9999999999999999E-6</c:v>
                </c:pt>
                <c:pt idx="40712">
                  <c:v>6.9999999999999999E-6</c:v>
                </c:pt>
                <c:pt idx="40713">
                  <c:v>6.9999999999999999E-6</c:v>
                </c:pt>
                <c:pt idx="40714">
                  <c:v>7.9999999999999996E-6</c:v>
                </c:pt>
                <c:pt idx="40715">
                  <c:v>7.9999999999999996E-6</c:v>
                </c:pt>
                <c:pt idx="40716">
                  <c:v>9.0000000000000002E-6</c:v>
                </c:pt>
                <c:pt idx="40717">
                  <c:v>9.0000000000000002E-6</c:v>
                </c:pt>
                <c:pt idx="40718">
                  <c:v>1.0000000000000001E-5</c:v>
                </c:pt>
                <c:pt idx="40719">
                  <c:v>1.1E-5</c:v>
                </c:pt>
                <c:pt idx="40720">
                  <c:v>1.2E-5</c:v>
                </c:pt>
                <c:pt idx="40721">
                  <c:v>1.2E-5</c:v>
                </c:pt>
                <c:pt idx="40722">
                  <c:v>1.2999999999999999E-5</c:v>
                </c:pt>
                <c:pt idx="40723">
                  <c:v>1.4E-5</c:v>
                </c:pt>
                <c:pt idx="40724">
                  <c:v>1.4E-5</c:v>
                </c:pt>
                <c:pt idx="40725">
                  <c:v>1.5E-5</c:v>
                </c:pt>
                <c:pt idx="40726">
                  <c:v>1.5999999999999999E-5</c:v>
                </c:pt>
                <c:pt idx="40727">
                  <c:v>1.5999999999999999E-5</c:v>
                </c:pt>
                <c:pt idx="40728">
                  <c:v>1.7E-5</c:v>
                </c:pt>
                <c:pt idx="40729">
                  <c:v>1.7E-5</c:v>
                </c:pt>
                <c:pt idx="40730">
                  <c:v>1.7E-5</c:v>
                </c:pt>
                <c:pt idx="40731">
                  <c:v>1.8E-5</c:v>
                </c:pt>
                <c:pt idx="40732">
                  <c:v>1.8E-5</c:v>
                </c:pt>
                <c:pt idx="40733">
                  <c:v>1.8E-5</c:v>
                </c:pt>
                <c:pt idx="40734">
                  <c:v>1.8E-5</c:v>
                </c:pt>
                <c:pt idx="40735">
                  <c:v>1.8E-5</c:v>
                </c:pt>
                <c:pt idx="40736">
                  <c:v>1.8E-5</c:v>
                </c:pt>
                <c:pt idx="40737">
                  <c:v>1.8E-5</c:v>
                </c:pt>
                <c:pt idx="40738">
                  <c:v>1.8E-5</c:v>
                </c:pt>
                <c:pt idx="40739">
                  <c:v>1.7E-5</c:v>
                </c:pt>
                <c:pt idx="40740">
                  <c:v>1.7E-5</c:v>
                </c:pt>
                <c:pt idx="40741">
                  <c:v>1.7E-5</c:v>
                </c:pt>
                <c:pt idx="40742">
                  <c:v>1.5999999999999999E-5</c:v>
                </c:pt>
                <c:pt idx="40743">
                  <c:v>1.5999999999999999E-5</c:v>
                </c:pt>
                <c:pt idx="40744">
                  <c:v>1.5E-5</c:v>
                </c:pt>
                <c:pt idx="40745">
                  <c:v>1.4E-5</c:v>
                </c:pt>
                <c:pt idx="40746">
                  <c:v>1.4E-5</c:v>
                </c:pt>
                <c:pt idx="40747">
                  <c:v>1.2999999999999999E-5</c:v>
                </c:pt>
                <c:pt idx="40748">
                  <c:v>1.2E-5</c:v>
                </c:pt>
                <c:pt idx="40749">
                  <c:v>1.2E-5</c:v>
                </c:pt>
                <c:pt idx="40750">
                  <c:v>1.1E-5</c:v>
                </c:pt>
                <c:pt idx="40751">
                  <c:v>1.0000000000000001E-5</c:v>
                </c:pt>
                <c:pt idx="40752">
                  <c:v>1.0000000000000001E-5</c:v>
                </c:pt>
                <c:pt idx="40753">
                  <c:v>9.0000000000000002E-6</c:v>
                </c:pt>
                <c:pt idx="40754">
                  <c:v>9.0000000000000002E-6</c:v>
                </c:pt>
                <c:pt idx="40755">
                  <c:v>9.0000000000000002E-6</c:v>
                </c:pt>
                <c:pt idx="40756">
                  <c:v>9.0000000000000002E-6</c:v>
                </c:pt>
                <c:pt idx="40757">
                  <c:v>9.0000000000000002E-6</c:v>
                </c:pt>
                <c:pt idx="40758">
                  <c:v>9.0000000000000002E-6</c:v>
                </c:pt>
                <c:pt idx="40759">
                  <c:v>1.0000000000000001E-5</c:v>
                </c:pt>
                <c:pt idx="40760">
                  <c:v>1.0000000000000001E-5</c:v>
                </c:pt>
                <c:pt idx="40761">
                  <c:v>1.1E-5</c:v>
                </c:pt>
                <c:pt idx="40762">
                  <c:v>1.2E-5</c:v>
                </c:pt>
                <c:pt idx="40763">
                  <c:v>1.2E-5</c:v>
                </c:pt>
                <c:pt idx="40764">
                  <c:v>1.2999999999999999E-5</c:v>
                </c:pt>
                <c:pt idx="40765">
                  <c:v>1.4E-5</c:v>
                </c:pt>
                <c:pt idx="40766">
                  <c:v>1.5E-5</c:v>
                </c:pt>
                <c:pt idx="40767">
                  <c:v>1.5999999999999999E-5</c:v>
                </c:pt>
                <c:pt idx="40768">
                  <c:v>1.7E-5</c:v>
                </c:pt>
                <c:pt idx="40769">
                  <c:v>1.8E-5</c:v>
                </c:pt>
                <c:pt idx="40770">
                  <c:v>1.9000000000000001E-5</c:v>
                </c:pt>
                <c:pt idx="40771">
                  <c:v>2.0000000000000002E-5</c:v>
                </c:pt>
                <c:pt idx="40772">
                  <c:v>2.0999999999999999E-5</c:v>
                </c:pt>
                <c:pt idx="40773">
                  <c:v>2.0999999999999999E-5</c:v>
                </c:pt>
                <c:pt idx="40774">
                  <c:v>2.1999999999999999E-5</c:v>
                </c:pt>
                <c:pt idx="40775">
                  <c:v>2.3E-5</c:v>
                </c:pt>
                <c:pt idx="40776">
                  <c:v>2.3E-5</c:v>
                </c:pt>
                <c:pt idx="40777">
                  <c:v>2.4000000000000001E-5</c:v>
                </c:pt>
                <c:pt idx="40778">
                  <c:v>2.4000000000000001E-5</c:v>
                </c:pt>
                <c:pt idx="40779">
                  <c:v>2.5000000000000001E-5</c:v>
                </c:pt>
                <c:pt idx="40780">
                  <c:v>2.5000000000000001E-5</c:v>
                </c:pt>
                <c:pt idx="40781">
                  <c:v>2.5000000000000001E-5</c:v>
                </c:pt>
                <c:pt idx="40782">
                  <c:v>2.5000000000000001E-5</c:v>
                </c:pt>
                <c:pt idx="40783">
                  <c:v>2.5000000000000001E-5</c:v>
                </c:pt>
                <c:pt idx="40784">
                  <c:v>2.5000000000000001E-5</c:v>
                </c:pt>
                <c:pt idx="40785">
                  <c:v>2.5000000000000001E-5</c:v>
                </c:pt>
                <c:pt idx="40786">
                  <c:v>2.5000000000000001E-5</c:v>
                </c:pt>
                <c:pt idx="40787">
                  <c:v>2.5000000000000001E-5</c:v>
                </c:pt>
                <c:pt idx="40788">
                  <c:v>2.4000000000000001E-5</c:v>
                </c:pt>
                <c:pt idx="40789">
                  <c:v>2.4000000000000001E-5</c:v>
                </c:pt>
                <c:pt idx="40790">
                  <c:v>2.3E-5</c:v>
                </c:pt>
                <c:pt idx="40791">
                  <c:v>2.3E-5</c:v>
                </c:pt>
                <c:pt idx="40792">
                  <c:v>2.1999999999999999E-5</c:v>
                </c:pt>
                <c:pt idx="40793">
                  <c:v>2.0999999999999999E-5</c:v>
                </c:pt>
                <c:pt idx="40794">
                  <c:v>2.0000000000000002E-5</c:v>
                </c:pt>
                <c:pt idx="40795">
                  <c:v>1.9000000000000001E-5</c:v>
                </c:pt>
                <c:pt idx="40796">
                  <c:v>1.8E-5</c:v>
                </c:pt>
                <c:pt idx="40797">
                  <c:v>1.7E-5</c:v>
                </c:pt>
                <c:pt idx="40798">
                  <c:v>1.5999999999999999E-5</c:v>
                </c:pt>
                <c:pt idx="40799">
                  <c:v>1.5E-5</c:v>
                </c:pt>
                <c:pt idx="40800">
                  <c:v>1.4E-5</c:v>
                </c:pt>
                <c:pt idx="40801">
                  <c:v>1.2E-5</c:v>
                </c:pt>
                <c:pt idx="40802">
                  <c:v>1.1E-5</c:v>
                </c:pt>
                <c:pt idx="40803">
                  <c:v>1.0000000000000001E-5</c:v>
                </c:pt>
                <c:pt idx="40804">
                  <c:v>7.9999999999999996E-6</c:v>
                </c:pt>
                <c:pt idx="40805">
                  <c:v>6.9999999999999999E-6</c:v>
                </c:pt>
                <c:pt idx="40806">
                  <c:v>6.0000000000000002E-6</c:v>
                </c:pt>
                <c:pt idx="40807">
                  <c:v>5.0000000000000004E-6</c:v>
                </c:pt>
                <c:pt idx="40808">
                  <c:v>3.9999999999999998E-6</c:v>
                </c:pt>
                <c:pt idx="40809">
                  <c:v>3.9999999999999998E-6</c:v>
                </c:pt>
                <c:pt idx="40810">
                  <c:v>5.0000000000000004E-6</c:v>
                </c:pt>
                <c:pt idx="40811">
                  <c:v>6.0000000000000002E-6</c:v>
                </c:pt>
                <c:pt idx="40812">
                  <c:v>6.9999999999999999E-6</c:v>
                </c:pt>
                <c:pt idx="40813">
                  <c:v>9.0000000000000002E-6</c:v>
                </c:pt>
                <c:pt idx="40814">
                  <c:v>1.0000000000000001E-5</c:v>
                </c:pt>
                <c:pt idx="40815">
                  <c:v>1.2E-5</c:v>
                </c:pt>
                <c:pt idx="40816">
                  <c:v>1.2999999999999999E-5</c:v>
                </c:pt>
                <c:pt idx="40817">
                  <c:v>1.5E-5</c:v>
                </c:pt>
                <c:pt idx="40818">
                  <c:v>1.5999999999999999E-5</c:v>
                </c:pt>
                <c:pt idx="40819">
                  <c:v>1.7E-5</c:v>
                </c:pt>
                <c:pt idx="40820">
                  <c:v>1.9000000000000001E-5</c:v>
                </c:pt>
                <c:pt idx="40821">
                  <c:v>2.0000000000000002E-5</c:v>
                </c:pt>
                <c:pt idx="40822">
                  <c:v>2.0999999999999999E-5</c:v>
                </c:pt>
                <c:pt idx="40823">
                  <c:v>2.3E-5</c:v>
                </c:pt>
                <c:pt idx="40824">
                  <c:v>2.4000000000000001E-5</c:v>
                </c:pt>
                <c:pt idx="40825">
                  <c:v>2.5000000000000001E-5</c:v>
                </c:pt>
                <c:pt idx="40826">
                  <c:v>2.5999999999999998E-5</c:v>
                </c:pt>
                <c:pt idx="40827">
                  <c:v>2.6999999999999999E-5</c:v>
                </c:pt>
                <c:pt idx="40828">
                  <c:v>2.8E-5</c:v>
                </c:pt>
                <c:pt idx="40829">
                  <c:v>2.8E-5</c:v>
                </c:pt>
                <c:pt idx="40830">
                  <c:v>2.9E-5</c:v>
                </c:pt>
                <c:pt idx="40831">
                  <c:v>3.0000000000000001E-5</c:v>
                </c:pt>
                <c:pt idx="40832">
                  <c:v>3.1000000000000001E-5</c:v>
                </c:pt>
                <c:pt idx="40833">
                  <c:v>3.1000000000000001E-5</c:v>
                </c:pt>
                <c:pt idx="40834">
                  <c:v>3.1999999999999999E-5</c:v>
                </c:pt>
                <c:pt idx="40835">
                  <c:v>3.1999999999999999E-5</c:v>
                </c:pt>
                <c:pt idx="40836">
                  <c:v>3.3000000000000003E-5</c:v>
                </c:pt>
                <c:pt idx="40837">
                  <c:v>3.3000000000000003E-5</c:v>
                </c:pt>
                <c:pt idx="40838">
                  <c:v>3.4E-5</c:v>
                </c:pt>
                <c:pt idx="40839">
                  <c:v>3.4E-5</c:v>
                </c:pt>
                <c:pt idx="40840">
                  <c:v>3.4999999999999997E-5</c:v>
                </c:pt>
                <c:pt idx="40841">
                  <c:v>3.4999999999999997E-5</c:v>
                </c:pt>
                <c:pt idx="40842">
                  <c:v>3.4999999999999997E-5</c:v>
                </c:pt>
                <c:pt idx="40843">
                  <c:v>3.6000000000000001E-5</c:v>
                </c:pt>
                <c:pt idx="40844">
                  <c:v>3.6000000000000001E-5</c:v>
                </c:pt>
                <c:pt idx="40845">
                  <c:v>3.6999999999999998E-5</c:v>
                </c:pt>
                <c:pt idx="40846">
                  <c:v>3.6999999999999998E-5</c:v>
                </c:pt>
                <c:pt idx="40847">
                  <c:v>3.8000000000000002E-5</c:v>
                </c:pt>
                <c:pt idx="40848">
                  <c:v>3.8000000000000002E-5</c:v>
                </c:pt>
                <c:pt idx="40849">
                  <c:v>3.8999999999999999E-5</c:v>
                </c:pt>
                <c:pt idx="40850">
                  <c:v>3.8999999999999999E-5</c:v>
                </c:pt>
                <c:pt idx="40851">
                  <c:v>4.0000000000000003E-5</c:v>
                </c:pt>
                <c:pt idx="40852">
                  <c:v>4.0000000000000003E-5</c:v>
                </c:pt>
                <c:pt idx="40853">
                  <c:v>4.1E-5</c:v>
                </c:pt>
                <c:pt idx="40854">
                  <c:v>4.1E-5</c:v>
                </c:pt>
                <c:pt idx="40855">
                  <c:v>4.1999999999999998E-5</c:v>
                </c:pt>
                <c:pt idx="40856">
                  <c:v>4.1999999999999998E-5</c:v>
                </c:pt>
                <c:pt idx="40857">
                  <c:v>4.3000000000000002E-5</c:v>
                </c:pt>
                <c:pt idx="40858">
                  <c:v>4.3000000000000002E-5</c:v>
                </c:pt>
                <c:pt idx="40859">
                  <c:v>4.3999999999999999E-5</c:v>
                </c:pt>
                <c:pt idx="40860">
                  <c:v>4.3999999999999999E-5</c:v>
                </c:pt>
                <c:pt idx="40861">
                  <c:v>4.3999999999999999E-5</c:v>
                </c:pt>
                <c:pt idx="40862">
                  <c:v>4.5000000000000003E-5</c:v>
                </c:pt>
                <c:pt idx="40863">
                  <c:v>4.5000000000000003E-5</c:v>
                </c:pt>
                <c:pt idx="40864">
                  <c:v>4.5000000000000003E-5</c:v>
                </c:pt>
                <c:pt idx="40865">
                  <c:v>4.5000000000000003E-5</c:v>
                </c:pt>
                <c:pt idx="40866">
                  <c:v>4.5000000000000003E-5</c:v>
                </c:pt>
                <c:pt idx="40867">
                  <c:v>4.5000000000000003E-5</c:v>
                </c:pt>
                <c:pt idx="40868">
                  <c:v>4.5000000000000003E-5</c:v>
                </c:pt>
                <c:pt idx="40869">
                  <c:v>4.5000000000000003E-5</c:v>
                </c:pt>
                <c:pt idx="40870">
                  <c:v>4.5000000000000003E-5</c:v>
                </c:pt>
                <c:pt idx="40871">
                  <c:v>4.3999999999999999E-5</c:v>
                </c:pt>
                <c:pt idx="40872">
                  <c:v>4.3999999999999999E-5</c:v>
                </c:pt>
                <c:pt idx="40873">
                  <c:v>4.3000000000000002E-5</c:v>
                </c:pt>
                <c:pt idx="40874">
                  <c:v>4.3000000000000002E-5</c:v>
                </c:pt>
                <c:pt idx="40875">
                  <c:v>4.1999999999999998E-5</c:v>
                </c:pt>
                <c:pt idx="40876">
                  <c:v>4.1E-5</c:v>
                </c:pt>
                <c:pt idx="40877">
                  <c:v>4.0000000000000003E-5</c:v>
                </c:pt>
                <c:pt idx="40878">
                  <c:v>3.8999999999999999E-5</c:v>
                </c:pt>
                <c:pt idx="40879">
                  <c:v>3.8000000000000002E-5</c:v>
                </c:pt>
                <c:pt idx="40880">
                  <c:v>3.6000000000000001E-5</c:v>
                </c:pt>
                <c:pt idx="40881">
                  <c:v>3.4999999999999997E-5</c:v>
                </c:pt>
                <c:pt idx="40882">
                  <c:v>3.4E-5</c:v>
                </c:pt>
                <c:pt idx="40883">
                  <c:v>3.1999999999999999E-5</c:v>
                </c:pt>
                <c:pt idx="40884">
                  <c:v>3.1000000000000001E-5</c:v>
                </c:pt>
                <c:pt idx="40885">
                  <c:v>2.9E-5</c:v>
                </c:pt>
                <c:pt idx="40886">
                  <c:v>2.6999999999999999E-5</c:v>
                </c:pt>
                <c:pt idx="40887">
                  <c:v>2.5000000000000001E-5</c:v>
                </c:pt>
                <c:pt idx="40888">
                  <c:v>2.3E-5</c:v>
                </c:pt>
                <c:pt idx="40889">
                  <c:v>2.1999999999999999E-5</c:v>
                </c:pt>
                <c:pt idx="40890">
                  <c:v>2.0000000000000002E-5</c:v>
                </c:pt>
                <c:pt idx="40891">
                  <c:v>1.8E-5</c:v>
                </c:pt>
                <c:pt idx="40892">
                  <c:v>1.5999999999999999E-5</c:v>
                </c:pt>
                <c:pt idx="40893">
                  <c:v>1.4E-5</c:v>
                </c:pt>
                <c:pt idx="40894">
                  <c:v>1.2E-5</c:v>
                </c:pt>
                <c:pt idx="40895">
                  <c:v>1.0000000000000001E-5</c:v>
                </c:pt>
                <c:pt idx="40896">
                  <c:v>7.9999999999999996E-6</c:v>
                </c:pt>
                <c:pt idx="40897">
                  <c:v>6.0000000000000002E-6</c:v>
                </c:pt>
                <c:pt idx="40898">
                  <c:v>5.0000000000000004E-6</c:v>
                </c:pt>
                <c:pt idx="40899">
                  <c:v>3.9999999999999998E-6</c:v>
                </c:pt>
                <c:pt idx="40900">
                  <c:v>5.0000000000000004E-6</c:v>
                </c:pt>
                <c:pt idx="40901">
                  <c:v>6.0000000000000002E-6</c:v>
                </c:pt>
                <c:pt idx="40902">
                  <c:v>6.9999999999999999E-6</c:v>
                </c:pt>
                <c:pt idx="40903">
                  <c:v>9.0000000000000002E-6</c:v>
                </c:pt>
                <c:pt idx="40904">
                  <c:v>1.1E-5</c:v>
                </c:pt>
                <c:pt idx="40905">
                  <c:v>1.2E-5</c:v>
                </c:pt>
                <c:pt idx="40906">
                  <c:v>1.4E-5</c:v>
                </c:pt>
                <c:pt idx="40907">
                  <c:v>1.5999999999999999E-5</c:v>
                </c:pt>
                <c:pt idx="40908">
                  <c:v>1.7E-5</c:v>
                </c:pt>
                <c:pt idx="40909">
                  <c:v>1.9000000000000001E-5</c:v>
                </c:pt>
                <c:pt idx="40910">
                  <c:v>2.0000000000000002E-5</c:v>
                </c:pt>
                <c:pt idx="40911">
                  <c:v>2.1999999999999999E-5</c:v>
                </c:pt>
                <c:pt idx="40912">
                  <c:v>2.3E-5</c:v>
                </c:pt>
                <c:pt idx="40913">
                  <c:v>2.4000000000000001E-5</c:v>
                </c:pt>
                <c:pt idx="40914">
                  <c:v>2.5000000000000001E-5</c:v>
                </c:pt>
                <c:pt idx="40915">
                  <c:v>2.5999999999999998E-5</c:v>
                </c:pt>
                <c:pt idx="40916">
                  <c:v>2.6999999999999999E-5</c:v>
                </c:pt>
                <c:pt idx="40917">
                  <c:v>2.8E-5</c:v>
                </c:pt>
                <c:pt idx="40918">
                  <c:v>2.9E-5</c:v>
                </c:pt>
                <c:pt idx="40919">
                  <c:v>2.9E-5</c:v>
                </c:pt>
                <c:pt idx="40920">
                  <c:v>3.0000000000000001E-5</c:v>
                </c:pt>
                <c:pt idx="40921">
                  <c:v>3.0000000000000001E-5</c:v>
                </c:pt>
                <c:pt idx="40922">
                  <c:v>3.0000000000000001E-5</c:v>
                </c:pt>
                <c:pt idx="40923">
                  <c:v>3.1000000000000001E-5</c:v>
                </c:pt>
                <c:pt idx="40924">
                  <c:v>3.1000000000000001E-5</c:v>
                </c:pt>
                <c:pt idx="40925">
                  <c:v>3.1000000000000001E-5</c:v>
                </c:pt>
                <c:pt idx="40926">
                  <c:v>3.0000000000000001E-5</c:v>
                </c:pt>
                <c:pt idx="40927">
                  <c:v>3.0000000000000001E-5</c:v>
                </c:pt>
                <c:pt idx="40928">
                  <c:v>3.0000000000000001E-5</c:v>
                </c:pt>
                <c:pt idx="40929">
                  <c:v>3.0000000000000001E-5</c:v>
                </c:pt>
                <c:pt idx="40930">
                  <c:v>2.9E-5</c:v>
                </c:pt>
                <c:pt idx="40931">
                  <c:v>2.9E-5</c:v>
                </c:pt>
                <c:pt idx="40932">
                  <c:v>2.8E-5</c:v>
                </c:pt>
                <c:pt idx="40933">
                  <c:v>2.8E-5</c:v>
                </c:pt>
                <c:pt idx="40934">
                  <c:v>2.6999999999999999E-5</c:v>
                </c:pt>
                <c:pt idx="40935">
                  <c:v>2.5999999999999998E-5</c:v>
                </c:pt>
                <c:pt idx="40936">
                  <c:v>2.5000000000000001E-5</c:v>
                </c:pt>
                <c:pt idx="40937">
                  <c:v>2.5000000000000001E-5</c:v>
                </c:pt>
                <c:pt idx="40938">
                  <c:v>2.4000000000000001E-5</c:v>
                </c:pt>
                <c:pt idx="40939">
                  <c:v>2.3E-5</c:v>
                </c:pt>
                <c:pt idx="40940">
                  <c:v>2.1999999999999999E-5</c:v>
                </c:pt>
                <c:pt idx="40941">
                  <c:v>2.0999999999999999E-5</c:v>
                </c:pt>
                <c:pt idx="40942">
                  <c:v>2.0000000000000002E-5</c:v>
                </c:pt>
                <c:pt idx="40943">
                  <c:v>1.9000000000000001E-5</c:v>
                </c:pt>
                <c:pt idx="40944">
                  <c:v>1.8E-5</c:v>
                </c:pt>
                <c:pt idx="40945">
                  <c:v>1.7E-5</c:v>
                </c:pt>
                <c:pt idx="40946">
                  <c:v>1.5999999999999999E-5</c:v>
                </c:pt>
                <c:pt idx="40947">
                  <c:v>1.5999999999999999E-5</c:v>
                </c:pt>
                <c:pt idx="40948">
                  <c:v>1.5E-5</c:v>
                </c:pt>
                <c:pt idx="40949">
                  <c:v>1.4E-5</c:v>
                </c:pt>
                <c:pt idx="40950">
                  <c:v>1.2999999999999999E-5</c:v>
                </c:pt>
                <c:pt idx="40951">
                  <c:v>1.2999999999999999E-5</c:v>
                </c:pt>
                <c:pt idx="40952">
                  <c:v>1.2E-5</c:v>
                </c:pt>
                <c:pt idx="40953">
                  <c:v>1.2E-5</c:v>
                </c:pt>
                <c:pt idx="40954">
                  <c:v>1.1E-5</c:v>
                </c:pt>
                <c:pt idx="40955">
                  <c:v>1.1E-5</c:v>
                </c:pt>
                <c:pt idx="40956">
                  <c:v>1.1E-5</c:v>
                </c:pt>
                <c:pt idx="40957">
                  <c:v>1.0000000000000001E-5</c:v>
                </c:pt>
                <c:pt idx="40958">
                  <c:v>1.0000000000000001E-5</c:v>
                </c:pt>
                <c:pt idx="40959">
                  <c:v>1.0000000000000001E-5</c:v>
                </c:pt>
                <c:pt idx="40960">
                  <c:v>1.0000000000000001E-5</c:v>
                </c:pt>
                <c:pt idx="40961">
                  <c:v>1.1E-5</c:v>
                </c:pt>
                <c:pt idx="40962">
                  <c:v>1.1E-5</c:v>
                </c:pt>
                <c:pt idx="40963">
                  <c:v>1.1E-5</c:v>
                </c:pt>
                <c:pt idx="40964">
                  <c:v>1.1E-5</c:v>
                </c:pt>
                <c:pt idx="40965">
                  <c:v>1.1E-5</c:v>
                </c:pt>
                <c:pt idx="40966">
                  <c:v>1.1E-5</c:v>
                </c:pt>
                <c:pt idx="40967">
                  <c:v>1.2E-5</c:v>
                </c:pt>
                <c:pt idx="40968">
                  <c:v>1.2E-5</c:v>
                </c:pt>
                <c:pt idx="40969">
                  <c:v>1.2E-5</c:v>
                </c:pt>
                <c:pt idx="40970">
                  <c:v>1.2E-5</c:v>
                </c:pt>
                <c:pt idx="40971">
                  <c:v>1.2E-5</c:v>
                </c:pt>
                <c:pt idx="40972">
                  <c:v>1.2E-5</c:v>
                </c:pt>
                <c:pt idx="40973">
                  <c:v>1.2E-5</c:v>
                </c:pt>
                <c:pt idx="40974">
                  <c:v>1.2E-5</c:v>
                </c:pt>
                <c:pt idx="40975">
                  <c:v>1.2E-5</c:v>
                </c:pt>
                <c:pt idx="40976">
                  <c:v>1.2E-5</c:v>
                </c:pt>
                <c:pt idx="40977">
                  <c:v>1.1E-5</c:v>
                </c:pt>
                <c:pt idx="40978">
                  <c:v>1.1E-5</c:v>
                </c:pt>
                <c:pt idx="40979">
                  <c:v>1.1E-5</c:v>
                </c:pt>
                <c:pt idx="40980">
                  <c:v>1.1E-5</c:v>
                </c:pt>
                <c:pt idx="40981">
                  <c:v>1.0000000000000001E-5</c:v>
                </c:pt>
                <c:pt idx="40982">
                  <c:v>1.0000000000000001E-5</c:v>
                </c:pt>
                <c:pt idx="40983">
                  <c:v>9.0000000000000002E-6</c:v>
                </c:pt>
                <c:pt idx="40984">
                  <c:v>9.0000000000000002E-6</c:v>
                </c:pt>
                <c:pt idx="40985">
                  <c:v>7.9999999999999996E-6</c:v>
                </c:pt>
                <c:pt idx="40986">
                  <c:v>7.9999999999999996E-6</c:v>
                </c:pt>
                <c:pt idx="40987">
                  <c:v>7.9999999999999996E-6</c:v>
                </c:pt>
                <c:pt idx="40988">
                  <c:v>6.9999999999999999E-6</c:v>
                </c:pt>
                <c:pt idx="40989">
                  <c:v>6.9999999999999999E-6</c:v>
                </c:pt>
                <c:pt idx="40990">
                  <c:v>6.9999999999999999E-6</c:v>
                </c:pt>
                <c:pt idx="40991">
                  <c:v>6.9999999999999999E-6</c:v>
                </c:pt>
                <c:pt idx="40992">
                  <c:v>6.9999999999999999E-6</c:v>
                </c:pt>
                <c:pt idx="40993">
                  <c:v>7.9999999999999996E-6</c:v>
                </c:pt>
                <c:pt idx="40994">
                  <c:v>9.0000000000000002E-6</c:v>
                </c:pt>
                <c:pt idx="40995">
                  <c:v>9.0000000000000002E-6</c:v>
                </c:pt>
                <c:pt idx="40996">
                  <c:v>1.0000000000000001E-5</c:v>
                </c:pt>
                <c:pt idx="40997">
                  <c:v>1.1E-5</c:v>
                </c:pt>
                <c:pt idx="40998">
                  <c:v>1.2E-5</c:v>
                </c:pt>
                <c:pt idx="40999">
                  <c:v>1.2999999999999999E-5</c:v>
                </c:pt>
                <c:pt idx="41000">
                  <c:v>1.4E-5</c:v>
                </c:pt>
                <c:pt idx="41001">
                  <c:v>1.5999999999999999E-5</c:v>
                </c:pt>
                <c:pt idx="41002">
                  <c:v>1.7E-5</c:v>
                </c:pt>
                <c:pt idx="41003">
                  <c:v>1.8E-5</c:v>
                </c:pt>
                <c:pt idx="41004">
                  <c:v>1.9000000000000001E-5</c:v>
                </c:pt>
                <c:pt idx="41005">
                  <c:v>2.0999999999999999E-5</c:v>
                </c:pt>
                <c:pt idx="41006">
                  <c:v>2.1999999999999999E-5</c:v>
                </c:pt>
                <c:pt idx="41007">
                  <c:v>2.3E-5</c:v>
                </c:pt>
                <c:pt idx="41008">
                  <c:v>2.4000000000000001E-5</c:v>
                </c:pt>
                <c:pt idx="41009">
                  <c:v>2.5000000000000001E-5</c:v>
                </c:pt>
                <c:pt idx="41010">
                  <c:v>2.5999999999999998E-5</c:v>
                </c:pt>
                <c:pt idx="41011">
                  <c:v>2.8E-5</c:v>
                </c:pt>
                <c:pt idx="41012">
                  <c:v>2.9E-5</c:v>
                </c:pt>
                <c:pt idx="41013">
                  <c:v>3.0000000000000001E-5</c:v>
                </c:pt>
                <c:pt idx="41014">
                  <c:v>3.1000000000000001E-5</c:v>
                </c:pt>
                <c:pt idx="41015">
                  <c:v>3.1999999999999999E-5</c:v>
                </c:pt>
                <c:pt idx="41016">
                  <c:v>3.1999999999999999E-5</c:v>
                </c:pt>
                <c:pt idx="41017">
                  <c:v>3.3000000000000003E-5</c:v>
                </c:pt>
                <c:pt idx="41018">
                  <c:v>3.4E-5</c:v>
                </c:pt>
                <c:pt idx="41019">
                  <c:v>3.4999999999999997E-5</c:v>
                </c:pt>
                <c:pt idx="41020">
                  <c:v>3.4999999999999997E-5</c:v>
                </c:pt>
                <c:pt idx="41021">
                  <c:v>3.6000000000000001E-5</c:v>
                </c:pt>
                <c:pt idx="41022">
                  <c:v>3.6000000000000001E-5</c:v>
                </c:pt>
                <c:pt idx="41023">
                  <c:v>3.6999999999999998E-5</c:v>
                </c:pt>
                <c:pt idx="41024">
                  <c:v>3.6999999999999998E-5</c:v>
                </c:pt>
                <c:pt idx="41025">
                  <c:v>3.8000000000000002E-5</c:v>
                </c:pt>
                <c:pt idx="41026">
                  <c:v>3.8000000000000002E-5</c:v>
                </c:pt>
                <c:pt idx="41027">
                  <c:v>3.8000000000000002E-5</c:v>
                </c:pt>
                <c:pt idx="41028">
                  <c:v>3.8999999999999999E-5</c:v>
                </c:pt>
                <c:pt idx="41029">
                  <c:v>3.8999999999999999E-5</c:v>
                </c:pt>
                <c:pt idx="41030">
                  <c:v>3.8999999999999999E-5</c:v>
                </c:pt>
                <c:pt idx="41031">
                  <c:v>3.8999999999999999E-5</c:v>
                </c:pt>
                <c:pt idx="41032">
                  <c:v>3.8999999999999999E-5</c:v>
                </c:pt>
                <c:pt idx="41033">
                  <c:v>3.8999999999999999E-5</c:v>
                </c:pt>
                <c:pt idx="41034">
                  <c:v>3.8999999999999999E-5</c:v>
                </c:pt>
                <c:pt idx="41035">
                  <c:v>3.8999999999999999E-5</c:v>
                </c:pt>
                <c:pt idx="41036">
                  <c:v>3.8999999999999999E-5</c:v>
                </c:pt>
                <c:pt idx="41037">
                  <c:v>3.8999999999999999E-5</c:v>
                </c:pt>
                <c:pt idx="41038">
                  <c:v>3.8999999999999999E-5</c:v>
                </c:pt>
                <c:pt idx="41039">
                  <c:v>3.8999999999999999E-5</c:v>
                </c:pt>
                <c:pt idx="41040">
                  <c:v>3.8999999999999999E-5</c:v>
                </c:pt>
                <c:pt idx="41041">
                  <c:v>3.8999999999999999E-5</c:v>
                </c:pt>
                <c:pt idx="41042">
                  <c:v>3.8999999999999999E-5</c:v>
                </c:pt>
                <c:pt idx="41043">
                  <c:v>3.8999999999999999E-5</c:v>
                </c:pt>
                <c:pt idx="41044">
                  <c:v>3.8999999999999999E-5</c:v>
                </c:pt>
                <c:pt idx="41045">
                  <c:v>3.8000000000000002E-5</c:v>
                </c:pt>
                <c:pt idx="41046">
                  <c:v>3.8000000000000002E-5</c:v>
                </c:pt>
                <c:pt idx="41047">
                  <c:v>3.8000000000000002E-5</c:v>
                </c:pt>
                <c:pt idx="41048">
                  <c:v>3.8000000000000002E-5</c:v>
                </c:pt>
                <c:pt idx="41049">
                  <c:v>3.8000000000000002E-5</c:v>
                </c:pt>
                <c:pt idx="41050">
                  <c:v>3.8000000000000002E-5</c:v>
                </c:pt>
                <c:pt idx="41051">
                  <c:v>3.8000000000000002E-5</c:v>
                </c:pt>
                <c:pt idx="41052">
                  <c:v>3.8000000000000002E-5</c:v>
                </c:pt>
                <c:pt idx="41053">
                  <c:v>3.8000000000000002E-5</c:v>
                </c:pt>
                <c:pt idx="41054">
                  <c:v>3.6999999999999998E-5</c:v>
                </c:pt>
                <c:pt idx="41055">
                  <c:v>3.6999999999999998E-5</c:v>
                </c:pt>
                <c:pt idx="41056">
                  <c:v>3.6999999999999998E-5</c:v>
                </c:pt>
                <c:pt idx="41057">
                  <c:v>3.6999999999999998E-5</c:v>
                </c:pt>
                <c:pt idx="41058">
                  <c:v>3.6999999999999998E-5</c:v>
                </c:pt>
                <c:pt idx="41059">
                  <c:v>3.6999999999999998E-5</c:v>
                </c:pt>
                <c:pt idx="41060">
                  <c:v>3.6999999999999998E-5</c:v>
                </c:pt>
                <c:pt idx="41061">
                  <c:v>3.6999999999999998E-5</c:v>
                </c:pt>
                <c:pt idx="41062">
                  <c:v>3.6999999999999998E-5</c:v>
                </c:pt>
                <c:pt idx="41063">
                  <c:v>3.6999999999999998E-5</c:v>
                </c:pt>
                <c:pt idx="41064">
                  <c:v>3.6999999999999998E-5</c:v>
                </c:pt>
                <c:pt idx="41065">
                  <c:v>3.6999999999999998E-5</c:v>
                </c:pt>
                <c:pt idx="41066">
                  <c:v>3.6999999999999998E-5</c:v>
                </c:pt>
                <c:pt idx="41067">
                  <c:v>3.6999999999999998E-5</c:v>
                </c:pt>
                <c:pt idx="41068">
                  <c:v>3.6999999999999998E-5</c:v>
                </c:pt>
                <c:pt idx="41069">
                  <c:v>3.6999999999999998E-5</c:v>
                </c:pt>
                <c:pt idx="41070">
                  <c:v>3.6999999999999998E-5</c:v>
                </c:pt>
                <c:pt idx="41071">
                  <c:v>3.6999999999999998E-5</c:v>
                </c:pt>
                <c:pt idx="41072">
                  <c:v>3.6999999999999998E-5</c:v>
                </c:pt>
                <c:pt idx="41073">
                  <c:v>3.6999999999999998E-5</c:v>
                </c:pt>
                <c:pt idx="41074">
                  <c:v>3.6999999999999998E-5</c:v>
                </c:pt>
                <c:pt idx="41075">
                  <c:v>3.6999999999999998E-5</c:v>
                </c:pt>
                <c:pt idx="41076">
                  <c:v>3.6999999999999998E-5</c:v>
                </c:pt>
                <c:pt idx="41077">
                  <c:v>3.6999999999999998E-5</c:v>
                </c:pt>
                <c:pt idx="41078">
                  <c:v>3.6999999999999998E-5</c:v>
                </c:pt>
                <c:pt idx="41079">
                  <c:v>3.6999999999999998E-5</c:v>
                </c:pt>
                <c:pt idx="41080">
                  <c:v>3.6999999999999998E-5</c:v>
                </c:pt>
                <c:pt idx="41081">
                  <c:v>3.6999999999999998E-5</c:v>
                </c:pt>
                <c:pt idx="41082">
                  <c:v>3.6999999999999998E-5</c:v>
                </c:pt>
                <c:pt idx="41083">
                  <c:v>3.6999999999999998E-5</c:v>
                </c:pt>
                <c:pt idx="41084">
                  <c:v>3.6999999999999998E-5</c:v>
                </c:pt>
                <c:pt idx="41085">
                  <c:v>3.6999999999999998E-5</c:v>
                </c:pt>
                <c:pt idx="41086">
                  <c:v>3.6999999999999998E-5</c:v>
                </c:pt>
                <c:pt idx="41087">
                  <c:v>3.6999999999999998E-5</c:v>
                </c:pt>
                <c:pt idx="41088">
                  <c:v>3.6999999999999998E-5</c:v>
                </c:pt>
                <c:pt idx="41089">
                  <c:v>3.6999999999999998E-5</c:v>
                </c:pt>
                <c:pt idx="41090">
                  <c:v>3.6000000000000001E-5</c:v>
                </c:pt>
                <c:pt idx="41091">
                  <c:v>3.6000000000000001E-5</c:v>
                </c:pt>
                <c:pt idx="41092">
                  <c:v>3.6000000000000001E-5</c:v>
                </c:pt>
                <c:pt idx="41093">
                  <c:v>3.6000000000000001E-5</c:v>
                </c:pt>
                <c:pt idx="41094">
                  <c:v>3.6000000000000001E-5</c:v>
                </c:pt>
                <c:pt idx="41095">
                  <c:v>3.4999999999999997E-5</c:v>
                </c:pt>
                <c:pt idx="41096">
                  <c:v>3.4999999999999997E-5</c:v>
                </c:pt>
                <c:pt idx="41097">
                  <c:v>3.4999999999999997E-5</c:v>
                </c:pt>
                <c:pt idx="41098">
                  <c:v>3.4E-5</c:v>
                </c:pt>
                <c:pt idx="41099">
                  <c:v>3.4E-5</c:v>
                </c:pt>
                <c:pt idx="41100">
                  <c:v>3.3000000000000003E-5</c:v>
                </c:pt>
                <c:pt idx="41101">
                  <c:v>3.3000000000000003E-5</c:v>
                </c:pt>
                <c:pt idx="41102">
                  <c:v>3.1999999999999999E-5</c:v>
                </c:pt>
                <c:pt idx="41103">
                  <c:v>3.1999999999999999E-5</c:v>
                </c:pt>
                <c:pt idx="41104">
                  <c:v>3.1000000000000001E-5</c:v>
                </c:pt>
                <c:pt idx="41105">
                  <c:v>3.1000000000000001E-5</c:v>
                </c:pt>
                <c:pt idx="41106">
                  <c:v>3.0000000000000001E-5</c:v>
                </c:pt>
                <c:pt idx="41107">
                  <c:v>2.9E-5</c:v>
                </c:pt>
                <c:pt idx="41108">
                  <c:v>2.9E-5</c:v>
                </c:pt>
                <c:pt idx="41109">
                  <c:v>2.8E-5</c:v>
                </c:pt>
                <c:pt idx="41110">
                  <c:v>2.6999999999999999E-5</c:v>
                </c:pt>
                <c:pt idx="41111">
                  <c:v>2.6999999999999999E-5</c:v>
                </c:pt>
                <c:pt idx="41112">
                  <c:v>2.5999999999999998E-5</c:v>
                </c:pt>
                <c:pt idx="41113">
                  <c:v>2.5000000000000001E-5</c:v>
                </c:pt>
                <c:pt idx="41114">
                  <c:v>2.4000000000000001E-5</c:v>
                </c:pt>
                <c:pt idx="41115">
                  <c:v>2.4000000000000001E-5</c:v>
                </c:pt>
                <c:pt idx="41116">
                  <c:v>2.3E-5</c:v>
                </c:pt>
                <c:pt idx="41117">
                  <c:v>2.1999999999999999E-5</c:v>
                </c:pt>
                <c:pt idx="41118">
                  <c:v>2.1999999999999999E-5</c:v>
                </c:pt>
                <c:pt idx="41119">
                  <c:v>2.0999999999999999E-5</c:v>
                </c:pt>
                <c:pt idx="41120">
                  <c:v>2.0000000000000002E-5</c:v>
                </c:pt>
                <c:pt idx="41121">
                  <c:v>2.0000000000000002E-5</c:v>
                </c:pt>
                <c:pt idx="41122">
                  <c:v>1.9000000000000001E-5</c:v>
                </c:pt>
                <c:pt idx="41123">
                  <c:v>1.9000000000000001E-5</c:v>
                </c:pt>
                <c:pt idx="41124">
                  <c:v>1.8E-5</c:v>
                </c:pt>
                <c:pt idx="41125">
                  <c:v>1.8E-5</c:v>
                </c:pt>
                <c:pt idx="41126">
                  <c:v>1.8E-5</c:v>
                </c:pt>
                <c:pt idx="41127">
                  <c:v>1.8E-5</c:v>
                </c:pt>
                <c:pt idx="41128">
                  <c:v>1.7E-5</c:v>
                </c:pt>
                <c:pt idx="41129">
                  <c:v>1.7E-5</c:v>
                </c:pt>
                <c:pt idx="41130">
                  <c:v>1.7E-5</c:v>
                </c:pt>
                <c:pt idx="41131">
                  <c:v>1.8E-5</c:v>
                </c:pt>
                <c:pt idx="41132">
                  <c:v>1.8E-5</c:v>
                </c:pt>
                <c:pt idx="41133">
                  <c:v>1.8E-5</c:v>
                </c:pt>
                <c:pt idx="41134">
                  <c:v>1.8E-5</c:v>
                </c:pt>
                <c:pt idx="41135">
                  <c:v>1.9000000000000001E-5</c:v>
                </c:pt>
                <c:pt idx="41136">
                  <c:v>1.9000000000000001E-5</c:v>
                </c:pt>
                <c:pt idx="41137">
                  <c:v>1.9000000000000001E-5</c:v>
                </c:pt>
                <c:pt idx="41138">
                  <c:v>2.0000000000000002E-5</c:v>
                </c:pt>
                <c:pt idx="41139">
                  <c:v>2.0000000000000002E-5</c:v>
                </c:pt>
                <c:pt idx="41140">
                  <c:v>2.0999999999999999E-5</c:v>
                </c:pt>
                <c:pt idx="41141">
                  <c:v>2.0999999999999999E-5</c:v>
                </c:pt>
                <c:pt idx="41142">
                  <c:v>2.1999999999999999E-5</c:v>
                </c:pt>
                <c:pt idx="41143">
                  <c:v>2.1999999999999999E-5</c:v>
                </c:pt>
                <c:pt idx="41144">
                  <c:v>2.3E-5</c:v>
                </c:pt>
                <c:pt idx="41145">
                  <c:v>2.3E-5</c:v>
                </c:pt>
                <c:pt idx="41146">
                  <c:v>2.4000000000000001E-5</c:v>
                </c:pt>
                <c:pt idx="41147">
                  <c:v>2.4000000000000001E-5</c:v>
                </c:pt>
                <c:pt idx="41148">
                  <c:v>2.5000000000000001E-5</c:v>
                </c:pt>
                <c:pt idx="41149">
                  <c:v>2.5000000000000001E-5</c:v>
                </c:pt>
                <c:pt idx="41150">
                  <c:v>2.5000000000000001E-5</c:v>
                </c:pt>
                <c:pt idx="41151">
                  <c:v>2.5999999999999998E-5</c:v>
                </c:pt>
                <c:pt idx="41152">
                  <c:v>2.5999999999999998E-5</c:v>
                </c:pt>
                <c:pt idx="41153">
                  <c:v>2.6999999999999999E-5</c:v>
                </c:pt>
                <c:pt idx="41154">
                  <c:v>2.6999999999999999E-5</c:v>
                </c:pt>
                <c:pt idx="41155">
                  <c:v>2.6999999999999999E-5</c:v>
                </c:pt>
                <c:pt idx="41156">
                  <c:v>2.8E-5</c:v>
                </c:pt>
                <c:pt idx="41157">
                  <c:v>2.8E-5</c:v>
                </c:pt>
                <c:pt idx="41158">
                  <c:v>2.8E-5</c:v>
                </c:pt>
                <c:pt idx="41159">
                  <c:v>2.9E-5</c:v>
                </c:pt>
                <c:pt idx="41160">
                  <c:v>2.9E-5</c:v>
                </c:pt>
                <c:pt idx="41161">
                  <c:v>3.0000000000000001E-5</c:v>
                </c:pt>
                <c:pt idx="41162">
                  <c:v>3.0000000000000001E-5</c:v>
                </c:pt>
                <c:pt idx="41163">
                  <c:v>3.1000000000000001E-5</c:v>
                </c:pt>
                <c:pt idx="41164">
                  <c:v>3.1000000000000001E-5</c:v>
                </c:pt>
                <c:pt idx="41165">
                  <c:v>3.1000000000000001E-5</c:v>
                </c:pt>
                <c:pt idx="41166">
                  <c:v>3.1999999999999999E-5</c:v>
                </c:pt>
                <c:pt idx="41167">
                  <c:v>3.1999999999999999E-5</c:v>
                </c:pt>
                <c:pt idx="41168">
                  <c:v>3.3000000000000003E-5</c:v>
                </c:pt>
                <c:pt idx="41169">
                  <c:v>3.3000000000000003E-5</c:v>
                </c:pt>
                <c:pt idx="41170">
                  <c:v>3.4E-5</c:v>
                </c:pt>
                <c:pt idx="41171">
                  <c:v>3.4999999999999997E-5</c:v>
                </c:pt>
                <c:pt idx="41172">
                  <c:v>3.4999999999999997E-5</c:v>
                </c:pt>
                <c:pt idx="41173">
                  <c:v>3.6000000000000001E-5</c:v>
                </c:pt>
                <c:pt idx="41174">
                  <c:v>3.6000000000000001E-5</c:v>
                </c:pt>
                <c:pt idx="41175">
                  <c:v>3.6999999999999998E-5</c:v>
                </c:pt>
                <c:pt idx="41176">
                  <c:v>3.6999999999999998E-5</c:v>
                </c:pt>
                <c:pt idx="41177">
                  <c:v>3.8000000000000002E-5</c:v>
                </c:pt>
                <c:pt idx="41178">
                  <c:v>3.8000000000000002E-5</c:v>
                </c:pt>
                <c:pt idx="41179">
                  <c:v>3.8000000000000002E-5</c:v>
                </c:pt>
                <c:pt idx="41180">
                  <c:v>3.8999999999999999E-5</c:v>
                </c:pt>
                <c:pt idx="41181">
                  <c:v>3.8999999999999999E-5</c:v>
                </c:pt>
                <c:pt idx="41182">
                  <c:v>3.8999999999999999E-5</c:v>
                </c:pt>
                <c:pt idx="41183">
                  <c:v>4.0000000000000003E-5</c:v>
                </c:pt>
                <c:pt idx="41184">
                  <c:v>4.0000000000000003E-5</c:v>
                </c:pt>
                <c:pt idx="41185">
                  <c:v>4.0000000000000003E-5</c:v>
                </c:pt>
                <c:pt idx="41186">
                  <c:v>4.0000000000000003E-5</c:v>
                </c:pt>
                <c:pt idx="41187">
                  <c:v>4.0000000000000003E-5</c:v>
                </c:pt>
                <c:pt idx="41188">
                  <c:v>4.0000000000000003E-5</c:v>
                </c:pt>
                <c:pt idx="41189">
                  <c:v>4.0000000000000003E-5</c:v>
                </c:pt>
                <c:pt idx="41190">
                  <c:v>4.0000000000000003E-5</c:v>
                </c:pt>
                <c:pt idx="41191">
                  <c:v>4.0000000000000003E-5</c:v>
                </c:pt>
                <c:pt idx="41192">
                  <c:v>3.8999999999999999E-5</c:v>
                </c:pt>
                <c:pt idx="41193">
                  <c:v>3.8999999999999999E-5</c:v>
                </c:pt>
                <c:pt idx="41194">
                  <c:v>3.8000000000000002E-5</c:v>
                </c:pt>
                <c:pt idx="41195">
                  <c:v>3.8000000000000002E-5</c:v>
                </c:pt>
                <c:pt idx="41196">
                  <c:v>3.6999999999999998E-5</c:v>
                </c:pt>
                <c:pt idx="41197">
                  <c:v>3.6999999999999998E-5</c:v>
                </c:pt>
                <c:pt idx="41198">
                  <c:v>3.6000000000000001E-5</c:v>
                </c:pt>
                <c:pt idx="41199">
                  <c:v>3.4999999999999997E-5</c:v>
                </c:pt>
                <c:pt idx="41200">
                  <c:v>3.4999999999999997E-5</c:v>
                </c:pt>
                <c:pt idx="41201">
                  <c:v>3.4E-5</c:v>
                </c:pt>
                <c:pt idx="41202">
                  <c:v>3.3000000000000003E-5</c:v>
                </c:pt>
                <c:pt idx="41203">
                  <c:v>3.1999999999999999E-5</c:v>
                </c:pt>
                <c:pt idx="41204">
                  <c:v>3.1000000000000001E-5</c:v>
                </c:pt>
                <c:pt idx="41205">
                  <c:v>3.0000000000000001E-5</c:v>
                </c:pt>
                <c:pt idx="41206">
                  <c:v>2.9E-5</c:v>
                </c:pt>
                <c:pt idx="41207">
                  <c:v>2.8E-5</c:v>
                </c:pt>
                <c:pt idx="41208">
                  <c:v>2.6999999999999999E-5</c:v>
                </c:pt>
                <c:pt idx="41209">
                  <c:v>2.5999999999999998E-5</c:v>
                </c:pt>
                <c:pt idx="41210">
                  <c:v>2.5000000000000001E-5</c:v>
                </c:pt>
                <c:pt idx="41211">
                  <c:v>2.4000000000000001E-5</c:v>
                </c:pt>
                <c:pt idx="41212">
                  <c:v>2.3E-5</c:v>
                </c:pt>
                <c:pt idx="41213">
                  <c:v>2.1999999999999999E-5</c:v>
                </c:pt>
                <c:pt idx="41214">
                  <c:v>2.0999999999999999E-5</c:v>
                </c:pt>
                <c:pt idx="41215">
                  <c:v>2.0000000000000002E-5</c:v>
                </c:pt>
                <c:pt idx="41216">
                  <c:v>2.0000000000000002E-5</c:v>
                </c:pt>
                <c:pt idx="41217">
                  <c:v>1.9000000000000001E-5</c:v>
                </c:pt>
                <c:pt idx="41218">
                  <c:v>1.8E-5</c:v>
                </c:pt>
                <c:pt idx="41219">
                  <c:v>1.8E-5</c:v>
                </c:pt>
                <c:pt idx="41220">
                  <c:v>1.8E-5</c:v>
                </c:pt>
                <c:pt idx="41221">
                  <c:v>1.8E-5</c:v>
                </c:pt>
                <c:pt idx="41222">
                  <c:v>1.8E-5</c:v>
                </c:pt>
                <c:pt idx="41223">
                  <c:v>1.8E-5</c:v>
                </c:pt>
                <c:pt idx="41224">
                  <c:v>1.8E-5</c:v>
                </c:pt>
                <c:pt idx="41225">
                  <c:v>1.9000000000000001E-5</c:v>
                </c:pt>
                <c:pt idx="41226">
                  <c:v>1.9000000000000001E-5</c:v>
                </c:pt>
                <c:pt idx="41227">
                  <c:v>2.0000000000000002E-5</c:v>
                </c:pt>
                <c:pt idx="41228">
                  <c:v>2.0999999999999999E-5</c:v>
                </c:pt>
                <c:pt idx="41229">
                  <c:v>2.0999999999999999E-5</c:v>
                </c:pt>
                <c:pt idx="41230">
                  <c:v>2.1999999999999999E-5</c:v>
                </c:pt>
                <c:pt idx="41231">
                  <c:v>2.3E-5</c:v>
                </c:pt>
                <c:pt idx="41232">
                  <c:v>2.4000000000000001E-5</c:v>
                </c:pt>
                <c:pt idx="41233">
                  <c:v>2.5000000000000001E-5</c:v>
                </c:pt>
                <c:pt idx="41234">
                  <c:v>2.5999999999999998E-5</c:v>
                </c:pt>
                <c:pt idx="41235">
                  <c:v>2.6999999999999999E-5</c:v>
                </c:pt>
                <c:pt idx="41236">
                  <c:v>2.8E-5</c:v>
                </c:pt>
                <c:pt idx="41237">
                  <c:v>2.9E-5</c:v>
                </c:pt>
                <c:pt idx="41238">
                  <c:v>3.0000000000000001E-5</c:v>
                </c:pt>
                <c:pt idx="41239">
                  <c:v>3.1000000000000001E-5</c:v>
                </c:pt>
                <c:pt idx="41240">
                  <c:v>3.1999999999999999E-5</c:v>
                </c:pt>
                <c:pt idx="41241">
                  <c:v>3.3000000000000003E-5</c:v>
                </c:pt>
                <c:pt idx="41242">
                  <c:v>3.3000000000000003E-5</c:v>
                </c:pt>
                <c:pt idx="41243">
                  <c:v>3.4E-5</c:v>
                </c:pt>
                <c:pt idx="41244">
                  <c:v>3.4999999999999997E-5</c:v>
                </c:pt>
                <c:pt idx="41245">
                  <c:v>3.4999999999999997E-5</c:v>
                </c:pt>
                <c:pt idx="41246">
                  <c:v>3.6000000000000001E-5</c:v>
                </c:pt>
                <c:pt idx="41247">
                  <c:v>3.6000000000000001E-5</c:v>
                </c:pt>
                <c:pt idx="41248">
                  <c:v>3.6999999999999998E-5</c:v>
                </c:pt>
                <c:pt idx="41249">
                  <c:v>3.6999999999999998E-5</c:v>
                </c:pt>
                <c:pt idx="41250">
                  <c:v>3.8000000000000002E-5</c:v>
                </c:pt>
                <c:pt idx="41251">
                  <c:v>3.8000000000000002E-5</c:v>
                </c:pt>
                <c:pt idx="41252">
                  <c:v>3.8000000000000002E-5</c:v>
                </c:pt>
                <c:pt idx="41253">
                  <c:v>3.8000000000000002E-5</c:v>
                </c:pt>
                <c:pt idx="41254">
                  <c:v>3.8000000000000002E-5</c:v>
                </c:pt>
                <c:pt idx="41255">
                  <c:v>3.8000000000000002E-5</c:v>
                </c:pt>
                <c:pt idx="41256">
                  <c:v>3.8000000000000002E-5</c:v>
                </c:pt>
                <c:pt idx="41257">
                  <c:v>3.8000000000000002E-5</c:v>
                </c:pt>
                <c:pt idx="41258">
                  <c:v>3.8000000000000002E-5</c:v>
                </c:pt>
                <c:pt idx="41259">
                  <c:v>3.8000000000000002E-5</c:v>
                </c:pt>
                <c:pt idx="41260">
                  <c:v>3.6999999999999998E-5</c:v>
                </c:pt>
                <c:pt idx="41261">
                  <c:v>3.6999999999999998E-5</c:v>
                </c:pt>
                <c:pt idx="41262">
                  <c:v>3.6000000000000001E-5</c:v>
                </c:pt>
                <c:pt idx="41263">
                  <c:v>3.6000000000000001E-5</c:v>
                </c:pt>
                <c:pt idx="41264">
                  <c:v>3.4999999999999997E-5</c:v>
                </c:pt>
                <c:pt idx="41265">
                  <c:v>3.4999999999999997E-5</c:v>
                </c:pt>
                <c:pt idx="41266">
                  <c:v>3.4E-5</c:v>
                </c:pt>
                <c:pt idx="41267">
                  <c:v>3.4E-5</c:v>
                </c:pt>
                <c:pt idx="41268">
                  <c:v>3.3000000000000003E-5</c:v>
                </c:pt>
                <c:pt idx="41269">
                  <c:v>3.1999999999999999E-5</c:v>
                </c:pt>
                <c:pt idx="41270">
                  <c:v>3.1000000000000001E-5</c:v>
                </c:pt>
                <c:pt idx="41271">
                  <c:v>3.1000000000000001E-5</c:v>
                </c:pt>
                <c:pt idx="41272">
                  <c:v>3.0000000000000001E-5</c:v>
                </c:pt>
                <c:pt idx="41273">
                  <c:v>2.9E-5</c:v>
                </c:pt>
                <c:pt idx="41274">
                  <c:v>2.8E-5</c:v>
                </c:pt>
                <c:pt idx="41275">
                  <c:v>2.6999999999999999E-5</c:v>
                </c:pt>
                <c:pt idx="41276">
                  <c:v>2.5999999999999998E-5</c:v>
                </c:pt>
                <c:pt idx="41277">
                  <c:v>2.5000000000000001E-5</c:v>
                </c:pt>
                <c:pt idx="41278">
                  <c:v>2.4000000000000001E-5</c:v>
                </c:pt>
                <c:pt idx="41279">
                  <c:v>2.3E-5</c:v>
                </c:pt>
                <c:pt idx="41280">
                  <c:v>2.1999999999999999E-5</c:v>
                </c:pt>
                <c:pt idx="41281">
                  <c:v>2.0999999999999999E-5</c:v>
                </c:pt>
                <c:pt idx="41282">
                  <c:v>2.0000000000000002E-5</c:v>
                </c:pt>
                <c:pt idx="41283">
                  <c:v>1.9000000000000001E-5</c:v>
                </c:pt>
                <c:pt idx="41284">
                  <c:v>1.8E-5</c:v>
                </c:pt>
                <c:pt idx="41285">
                  <c:v>1.7E-5</c:v>
                </c:pt>
                <c:pt idx="41286">
                  <c:v>1.5999999999999999E-5</c:v>
                </c:pt>
                <c:pt idx="41287">
                  <c:v>1.5E-5</c:v>
                </c:pt>
                <c:pt idx="41288">
                  <c:v>1.4E-5</c:v>
                </c:pt>
                <c:pt idx="41289">
                  <c:v>1.4E-5</c:v>
                </c:pt>
                <c:pt idx="41290">
                  <c:v>1.2999999999999999E-5</c:v>
                </c:pt>
                <c:pt idx="41291">
                  <c:v>1.2E-5</c:v>
                </c:pt>
                <c:pt idx="41292">
                  <c:v>1.1E-5</c:v>
                </c:pt>
                <c:pt idx="41293">
                  <c:v>1.0000000000000001E-5</c:v>
                </c:pt>
                <c:pt idx="41294">
                  <c:v>1.0000000000000001E-5</c:v>
                </c:pt>
                <c:pt idx="41295">
                  <c:v>9.0000000000000002E-6</c:v>
                </c:pt>
                <c:pt idx="41296">
                  <c:v>7.9999999999999996E-6</c:v>
                </c:pt>
                <c:pt idx="41297">
                  <c:v>7.9999999999999996E-6</c:v>
                </c:pt>
                <c:pt idx="41298">
                  <c:v>6.9999999999999999E-6</c:v>
                </c:pt>
                <c:pt idx="41299">
                  <c:v>6.9999999999999999E-6</c:v>
                </c:pt>
                <c:pt idx="41300">
                  <c:v>6.9999999999999999E-6</c:v>
                </c:pt>
                <c:pt idx="41301">
                  <c:v>6.9999999999999999E-6</c:v>
                </c:pt>
                <c:pt idx="41302">
                  <c:v>6.9999999999999999E-6</c:v>
                </c:pt>
                <c:pt idx="41303">
                  <c:v>6.9999999999999999E-6</c:v>
                </c:pt>
                <c:pt idx="41304">
                  <c:v>6.9999999999999999E-6</c:v>
                </c:pt>
                <c:pt idx="41305">
                  <c:v>6.9999999999999999E-6</c:v>
                </c:pt>
                <c:pt idx="41306">
                  <c:v>6.9999999999999999E-6</c:v>
                </c:pt>
                <c:pt idx="41307">
                  <c:v>7.9999999999999996E-6</c:v>
                </c:pt>
                <c:pt idx="41308">
                  <c:v>7.9999999999999996E-6</c:v>
                </c:pt>
                <c:pt idx="41309">
                  <c:v>7.9999999999999996E-6</c:v>
                </c:pt>
                <c:pt idx="41310">
                  <c:v>9.0000000000000002E-6</c:v>
                </c:pt>
                <c:pt idx="41311">
                  <c:v>9.0000000000000002E-6</c:v>
                </c:pt>
                <c:pt idx="41312">
                  <c:v>9.0000000000000002E-6</c:v>
                </c:pt>
                <c:pt idx="41313">
                  <c:v>1.0000000000000001E-5</c:v>
                </c:pt>
                <c:pt idx="41314">
                  <c:v>1.0000000000000001E-5</c:v>
                </c:pt>
                <c:pt idx="41315">
                  <c:v>1.0000000000000001E-5</c:v>
                </c:pt>
                <c:pt idx="41316">
                  <c:v>1.1E-5</c:v>
                </c:pt>
                <c:pt idx="41317">
                  <c:v>1.1E-5</c:v>
                </c:pt>
                <c:pt idx="41318">
                  <c:v>1.1E-5</c:v>
                </c:pt>
                <c:pt idx="41319">
                  <c:v>1.2E-5</c:v>
                </c:pt>
                <c:pt idx="41320">
                  <c:v>1.2E-5</c:v>
                </c:pt>
                <c:pt idx="41321">
                  <c:v>1.2E-5</c:v>
                </c:pt>
                <c:pt idx="41322">
                  <c:v>1.2999999999999999E-5</c:v>
                </c:pt>
                <c:pt idx="41323">
                  <c:v>1.2999999999999999E-5</c:v>
                </c:pt>
                <c:pt idx="41324">
                  <c:v>1.2999999999999999E-5</c:v>
                </c:pt>
                <c:pt idx="41325">
                  <c:v>1.4E-5</c:v>
                </c:pt>
                <c:pt idx="41326">
                  <c:v>1.4E-5</c:v>
                </c:pt>
                <c:pt idx="41327">
                  <c:v>1.4E-5</c:v>
                </c:pt>
                <c:pt idx="41328">
                  <c:v>1.5E-5</c:v>
                </c:pt>
                <c:pt idx="41329">
                  <c:v>1.5E-5</c:v>
                </c:pt>
                <c:pt idx="41330">
                  <c:v>1.5E-5</c:v>
                </c:pt>
                <c:pt idx="41331">
                  <c:v>1.5E-5</c:v>
                </c:pt>
                <c:pt idx="41332">
                  <c:v>1.5999999999999999E-5</c:v>
                </c:pt>
                <c:pt idx="41333">
                  <c:v>1.5999999999999999E-5</c:v>
                </c:pt>
                <c:pt idx="41334">
                  <c:v>1.5999999999999999E-5</c:v>
                </c:pt>
                <c:pt idx="41335">
                  <c:v>1.5999999999999999E-5</c:v>
                </c:pt>
                <c:pt idx="41336">
                  <c:v>1.5999999999999999E-5</c:v>
                </c:pt>
                <c:pt idx="41337">
                  <c:v>1.5999999999999999E-5</c:v>
                </c:pt>
                <c:pt idx="41338">
                  <c:v>1.5999999999999999E-5</c:v>
                </c:pt>
                <c:pt idx="41339">
                  <c:v>1.5999999999999999E-5</c:v>
                </c:pt>
                <c:pt idx="41340">
                  <c:v>1.5999999999999999E-5</c:v>
                </c:pt>
                <c:pt idx="41341">
                  <c:v>1.5999999999999999E-5</c:v>
                </c:pt>
                <c:pt idx="41342">
                  <c:v>1.5999999999999999E-5</c:v>
                </c:pt>
                <c:pt idx="41343">
                  <c:v>1.5999999999999999E-5</c:v>
                </c:pt>
                <c:pt idx="41344">
                  <c:v>1.5999999999999999E-5</c:v>
                </c:pt>
                <c:pt idx="41345">
                  <c:v>1.5999999999999999E-5</c:v>
                </c:pt>
                <c:pt idx="41346">
                  <c:v>1.5999999999999999E-5</c:v>
                </c:pt>
                <c:pt idx="41347">
                  <c:v>1.5999999999999999E-5</c:v>
                </c:pt>
                <c:pt idx="41348">
                  <c:v>1.5999999999999999E-5</c:v>
                </c:pt>
                <c:pt idx="41349">
                  <c:v>1.5999999999999999E-5</c:v>
                </c:pt>
                <c:pt idx="41350">
                  <c:v>1.5E-5</c:v>
                </c:pt>
                <c:pt idx="41351">
                  <c:v>1.5E-5</c:v>
                </c:pt>
                <c:pt idx="41352">
                  <c:v>1.5E-5</c:v>
                </c:pt>
                <c:pt idx="41353">
                  <c:v>1.4E-5</c:v>
                </c:pt>
                <c:pt idx="41354">
                  <c:v>1.4E-5</c:v>
                </c:pt>
                <c:pt idx="41355">
                  <c:v>1.4E-5</c:v>
                </c:pt>
                <c:pt idx="41356">
                  <c:v>1.2999999999999999E-5</c:v>
                </c:pt>
                <c:pt idx="41357">
                  <c:v>1.2999999999999999E-5</c:v>
                </c:pt>
                <c:pt idx="41358">
                  <c:v>1.2999999999999999E-5</c:v>
                </c:pt>
                <c:pt idx="41359">
                  <c:v>1.2E-5</c:v>
                </c:pt>
                <c:pt idx="41360">
                  <c:v>1.2E-5</c:v>
                </c:pt>
                <c:pt idx="41361">
                  <c:v>1.1E-5</c:v>
                </c:pt>
                <c:pt idx="41362">
                  <c:v>1.1E-5</c:v>
                </c:pt>
                <c:pt idx="41363">
                  <c:v>1.1E-5</c:v>
                </c:pt>
                <c:pt idx="41364">
                  <c:v>1.0000000000000001E-5</c:v>
                </c:pt>
                <c:pt idx="41365">
                  <c:v>1.0000000000000001E-5</c:v>
                </c:pt>
                <c:pt idx="41366">
                  <c:v>9.0000000000000002E-6</c:v>
                </c:pt>
                <c:pt idx="41367">
                  <c:v>9.0000000000000002E-6</c:v>
                </c:pt>
                <c:pt idx="41368">
                  <c:v>7.9999999999999996E-6</c:v>
                </c:pt>
                <c:pt idx="41369">
                  <c:v>7.9999999999999996E-6</c:v>
                </c:pt>
                <c:pt idx="41370">
                  <c:v>6.9999999999999999E-6</c:v>
                </c:pt>
                <c:pt idx="41371">
                  <c:v>6.9999999999999999E-6</c:v>
                </c:pt>
                <c:pt idx="41372">
                  <c:v>6.0000000000000002E-6</c:v>
                </c:pt>
                <c:pt idx="41373">
                  <c:v>6.0000000000000002E-6</c:v>
                </c:pt>
                <c:pt idx="41374">
                  <c:v>5.0000000000000004E-6</c:v>
                </c:pt>
                <c:pt idx="41375">
                  <c:v>5.0000000000000004E-6</c:v>
                </c:pt>
                <c:pt idx="41376">
                  <c:v>5.0000000000000004E-6</c:v>
                </c:pt>
                <c:pt idx="41377">
                  <c:v>3.9999999999999998E-6</c:v>
                </c:pt>
                <c:pt idx="41378">
                  <c:v>3.9999999999999998E-6</c:v>
                </c:pt>
                <c:pt idx="41379">
                  <c:v>3.0000000000000001E-6</c:v>
                </c:pt>
                <c:pt idx="41380">
                  <c:v>3.0000000000000001E-6</c:v>
                </c:pt>
                <c:pt idx="41381">
                  <c:v>3.0000000000000001E-6</c:v>
                </c:pt>
                <c:pt idx="41382">
                  <c:v>1.9999999999999999E-6</c:v>
                </c:pt>
                <c:pt idx="41383">
                  <c:v>1.9999999999999999E-6</c:v>
                </c:pt>
                <c:pt idx="41384">
                  <c:v>1.9999999999999999E-6</c:v>
                </c:pt>
                <c:pt idx="41385">
                  <c:v>1.9999999999999999E-6</c:v>
                </c:pt>
                <c:pt idx="41386">
                  <c:v>1.9999999999999999E-6</c:v>
                </c:pt>
                <c:pt idx="41387">
                  <c:v>1.9999999999999999E-6</c:v>
                </c:pt>
                <c:pt idx="41388">
                  <c:v>1.9999999999999999E-6</c:v>
                </c:pt>
                <c:pt idx="41389">
                  <c:v>1.9999999999999999E-6</c:v>
                </c:pt>
                <c:pt idx="41390">
                  <c:v>1.9999999999999999E-6</c:v>
                </c:pt>
                <c:pt idx="41391">
                  <c:v>3.0000000000000001E-6</c:v>
                </c:pt>
                <c:pt idx="41392">
                  <c:v>3.0000000000000001E-6</c:v>
                </c:pt>
                <c:pt idx="41393">
                  <c:v>3.0000000000000001E-6</c:v>
                </c:pt>
                <c:pt idx="41394">
                  <c:v>3.0000000000000001E-6</c:v>
                </c:pt>
                <c:pt idx="41395">
                  <c:v>3.9999999999999998E-6</c:v>
                </c:pt>
                <c:pt idx="41396">
                  <c:v>3.9999999999999998E-6</c:v>
                </c:pt>
                <c:pt idx="41397">
                  <c:v>3.9999999999999998E-6</c:v>
                </c:pt>
                <c:pt idx="41398">
                  <c:v>3.9999999999999998E-6</c:v>
                </c:pt>
                <c:pt idx="41399">
                  <c:v>5.0000000000000004E-6</c:v>
                </c:pt>
                <c:pt idx="41400">
                  <c:v>5.0000000000000004E-6</c:v>
                </c:pt>
                <c:pt idx="41401">
                  <c:v>5.0000000000000004E-6</c:v>
                </c:pt>
                <c:pt idx="41402">
                  <c:v>5.0000000000000004E-6</c:v>
                </c:pt>
                <c:pt idx="41403">
                  <c:v>5.0000000000000004E-6</c:v>
                </c:pt>
                <c:pt idx="41404">
                  <c:v>6.0000000000000002E-6</c:v>
                </c:pt>
                <c:pt idx="41405">
                  <c:v>6.0000000000000002E-6</c:v>
                </c:pt>
                <c:pt idx="41406">
                  <c:v>6.0000000000000002E-6</c:v>
                </c:pt>
                <c:pt idx="41407">
                  <c:v>6.0000000000000002E-6</c:v>
                </c:pt>
                <c:pt idx="41408">
                  <c:v>6.9999999999999999E-6</c:v>
                </c:pt>
                <c:pt idx="41409">
                  <c:v>6.9999999999999999E-6</c:v>
                </c:pt>
                <c:pt idx="41410">
                  <c:v>6.9999999999999999E-6</c:v>
                </c:pt>
                <c:pt idx="41411">
                  <c:v>6.9999999999999999E-6</c:v>
                </c:pt>
                <c:pt idx="41412">
                  <c:v>6.9999999999999999E-6</c:v>
                </c:pt>
                <c:pt idx="41413">
                  <c:v>6.9999999999999999E-6</c:v>
                </c:pt>
                <c:pt idx="41414">
                  <c:v>7.9999999999999996E-6</c:v>
                </c:pt>
                <c:pt idx="41415">
                  <c:v>7.9999999999999996E-6</c:v>
                </c:pt>
                <c:pt idx="41416">
                  <c:v>7.9999999999999996E-6</c:v>
                </c:pt>
                <c:pt idx="41417">
                  <c:v>7.9999999999999996E-6</c:v>
                </c:pt>
                <c:pt idx="41418">
                  <c:v>7.9999999999999996E-6</c:v>
                </c:pt>
                <c:pt idx="41419">
                  <c:v>7.9999999999999996E-6</c:v>
                </c:pt>
                <c:pt idx="41420">
                  <c:v>7.9999999999999996E-6</c:v>
                </c:pt>
                <c:pt idx="41421">
                  <c:v>7.9999999999999996E-6</c:v>
                </c:pt>
                <c:pt idx="41422">
                  <c:v>7.9999999999999996E-6</c:v>
                </c:pt>
                <c:pt idx="41423">
                  <c:v>7.9999999999999996E-6</c:v>
                </c:pt>
                <c:pt idx="41424">
                  <c:v>7.9999999999999996E-6</c:v>
                </c:pt>
                <c:pt idx="41425">
                  <c:v>7.9999999999999996E-6</c:v>
                </c:pt>
                <c:pt idx="41426">
                  <c:v>7.9999999999999996E-6</c:v>
                </c:pt>
                <c:pt idx="41427">
                  <c:v>6.9999999999999999E-6</c:v>
                </c:pt>
                <c:pt idx="41428">
                  <c:v>6.9999999999999999E-6</c:v>
                </c:pt>
                <c:pt idx="41429">
                  <c:v>6.9999999999999999E-6</c:v>
                </c:pt>
                <c:pt idx="41430">
                  <c:v>6.9999999999999999E-6</c:v>
                </c:pt>
                <c:pt idx="41431">
                  <c:v>6.9999999999999999E-6</c:v>
                </c:pt>
                <c:pt idx="41432">
                  <c:v>6.9999999999999999E-6</c:v>
                </c:pt>
                <c:pt idx="41433">
                  <c:v>6.0000000000000002E-6</c:v>
                </c:pt>
                <c:pt idx="41434">
                  <c:v>6.0000000000000002E-6</c:v>
                </c:pt>
                <c:pt idx="41435">
                  <c:v>6.0000000000000002E-6</c:v>
                </c:pt>
                <c:pt idx="41436">
                  <c:v>6.0000000000000002E-6</c:v>
                </c:pt>
                <c:pt idx="41437">
                  <c:v>6.0000000000000002E-6</c:v>
                </c:pt>
                <c:pt idx="41438">
                  <c:v>6.0000000000000002E-6</c:v>
                </c:pt>
                <c:pt idx="41439">
                  <c:v>6.0000000000000002E-6</c:v>
                </c:pt>
                <c:pt idx="41440">
                  <c:v>6.9999999999999999E-6</c:v>
                </c:pt>
                <c:pt idx="41441">
                  <c:v>6.9999999999999999E-6</c:v>
                </c:pt>
                <c:pt idx="41442">
                  <c:v>6.9999999999999999E-6</c:v>
                </c:pt>
                <c:pt idx="41443">
                  <c:v>7.9999999999999996E-6</c:v>
                </c:pt>
                <c:pt idx="41444">
                  <c:v>7.9999999999999996E-6</c:v>
                </c:pt>
                <c:pt idx="41445">
                  <c:v>9.0000000000000002E-6</c:v>
                </c:pt>
                <c:pt idx="41446">
                  <c:v>9.0000000000000002E-6</c:v>
                </c:pt>
                <c:pt idx="41447">
                  <c:v>1.0000000000000001E-5</c:v>
                </c:pt>
                <c:pt idx="41448">
                  <c:v>1.0000000000000001E-5</c:v>
                </c:pt>
                <c:pt idx="41449">
                  <c:v>1.1E-5</c:v>
                </c:pt>
                <c:pt idx="41450">
                  <c:v>1.2E-5</c:v>
                </c:pt>
                <c:pt idx="41451">
                  <c:v>1.2999999999999999E-5</c:v>
                </c:pt>
                <c:pt idx="41452">
                  <c:v>1.4E-5</c:v>
                </c:pt>
                <c:pt idx="41453">
                  <c:v>1.4E-5</c:v>
                </c:pt>
                <c:pt idx="41454">
                  <c:v>1.5E-5</c:v>
                </c:pt>
                <c:pt idx="41455">
                  <c:v>1.5999999999999999E-5</c:v>
                </c:pt>
                <c:pt idx="41456">
                  <c:v>1.7E-5</c:v>
                </c:pt>
                <c:pt idx="41457">
                  <c:v>1.8E-5</c:v>
                </c:pt>
                <c:pt idx="41458">
                  <c:v>1.8E-5</c:v>
                </c:pt>
                <c:pt idx="41459">
                  <c:v>1.9000000000000001E-5</c:v>
                </c:pt>
                <c:pt idx="41460">
                  <c:v>2.0000000000000002E-5</c:v>
                </c:pt>
                <c:pt idx="41461">
                  <c:v>2.0999999999999999E-5</c:v>
                </c:pt>
                <c:pt idx="41462">
                  <c:v>2.1999999999999999E-5</c:v>
                </c:pt>
                <c:pt idx="41463">
                  <c:v>2.1999999999999999E-5</c:v>
                </c:pt>
                <c:pt idx="41464">
                  <c:v>2.3E-5</c:v>
                </c:pt>
                <c:pt idx="41465">
                  <c:v>2.4000000000000001E-5</c:v>
                </c:pt>
                <c:pt idx="41466">
                  <c:v>2.5000000000000001E-5</c:v>
                </c:pt>
                <c:pt idx="41467">
                  <c:v>2.5000000000000001E-5</c:v>
                </c:pt>
                <c:pt idx="41468">
                  <c:v>2.5999999999999998E-5</c:v>
                </c:pt>
                <c:pt idx="41469">
                  <c:v>2.5999999999999998E-5</c:v>
                </c:pt>
                <c:pt idx="41470">
                  <c:v>2.6999999999999999E-5</c:v>
                </c:pt>
                <c:pt idx="41471">
                  <c:v>2.8E-5</c:v>
                </c:pt>
                <c:pt idx="41472">
                  <c:v>2.8E-5</c:v>
                </c:pt>
                <c:pt idx="41473">
                  <c:v>2.8E-5</c:v>
                </c:pt>
                <c:pt idx="41474">
                  <c:v>2.9E-5</c:v>
                </c:pt>
                <c:pt idx="41475">
                  <c:v>2.9E-5</c:v>
                </c:pt>
                <c:pt idx="41476">
                  <c:v>3.0000000000000001E-5</c:v>
                </c:pt>
                <c:pt idx="41477">
                  <c:v>3.0000000000000001E-5</c:v>
                </c:pt>
                <c:pt idx="41478">
                  <c:v>3.0000000000000001E-5</c:v>
                </c:pt>
                <c:pt idx="41479">
                  <c:v>3.1000000000000001E-5</c:v>
                </c:pt>
                <c:pt idx="41480">
                  <c:v>3.1000000000000001E-5</c:v>
                </c:pt>
                <c:pt idx="41481">
                  <c:v>3.1000000000000001E-5</c:v>
                </c:pt>
                <c:pt idx="41482">
                  <c:v>3.1000000000000001E-5</c:v>
                </c:pt>
                <c:pt idx="41483">
                  <c:v>3.1999999999999999E-5</c:v>
                </c:pt>
                <c:pt idx="41484">
                  <c:v>3.1999999999999999E-5</c:v>
                </c:pt>
                <c:pt idx="41485">
                  <c:v>3.1999999999999999E-5</c:v>
                </c:pt>
                <c:pt idx="41486">
                  <c:v>3.1999999999999999E-5</c:v>
                </c:pt>
                <c:pt idx="41487">
                  <c:v>3.1999999999999999E-5</c:v>
                </c:pt>
                <c:pt idx="41488">
                  <c:v>3.1999999999999999E-5</c:v>
                </c:pt>
                <c:pt idx="41489">
                  <c:v>3.1999999999999999E-5</c:v>
                </c:pt>
                <c:pt idx="41490">
                  <c:v>3.3000000000000003E-5</c:v>
                </c:pt>
                <c:pt idx="41491">
                  <c:v>3.3000000000000003E-5</c:v>
                </c:pt>
                <c:pt idx="41492">
                  <c:v>3.3000000000000003E-5</c:v>
                </c:pt>
                <c:pt idx="41493">
                  <c:v>3.3000000000000003E-5</c:v>
                </c:pt>
                <c:pt idx="41494">
                  <c:v>3.3000000000000003E-5</c:v>
                </c:pt>
                <c:pt idx="41495">
                  <c:v>3.3000000000000003E-5</c:v>
                </c:pt>
                <c:pt idx="41496">
                  <c:v>3.3000000000000003E-5</c:v>
                </c:pt>
                <c:pt idx="41497">
                  <c:v>3.3000000000000003E-5</c:v>
                </c:pt>
                <c:pt idx="41498">
                  <c:v>3.3000000000000003E-5</c:v>
                </c:pt>
                <c:pt idx="41499">
                  <c:v>3.3000000000000003E-5</c:v>
                </c:pt>
                <c:pt idx="41500">
                  <c:v>3.3000000000000003E-5</c:v>
                </c:pt>
                <c:pt idx="41501">
                  <c:v>3.3000000000000003E-5</c:v>
                </c:pt>
                <c:pt idx="41502">
                  <c:v>3.1999999999999999E-5</c:v>
                </c:pt>
                <c:pt idx="41503">
                  <c:v>3.1999999999999999E-5</c:v>
                </c:pt>
                <c:pt idx="41504">
                  <c:v>3.1999999999999999E-5</c:v>
                </c:pt>
                <c:pt idx="41505">
                  <c:v>3.1999999999999999E-5</c:v>
                </c:pt>
                <c:pt idx="41506">
                  <c:v>3.1999999999999999E-5</c:v>
                </c:pt>
                <c:pt idx="41507">
                  <c:v>3.1999999999999999E-5</c:v>
                </c:pt>
                <c:pt idx="41508">
                  <c:v>3.1999999999999999E-5</c:v>
                </c:pt>
                <c:pt idx="41509">
                  <c:v>3.1000000000000001E-5</c:v>
                </c:pt>
                <c:pt idx="41510">
                  <c:v>3.1000000000000001E-5</c:v>
                </c:pt>
                <c:pt idx="41511">
                  <c:v>3.1000000000000001E-5</c:v>
                </c:pt>
                <c:pt idx="41512">
                  <c:v>3.1000000000000001E-5</c:v>
                </c:pt>
                <c:pt idx="41513">
                  <c:v>3.0000000000000001E-5</c:v>
                </c:pt>
                <c:pt idx="41514">
                  <c:v>3.0000000000000001E-5</c:v>
                </c:pt>
                <c:pt idx="41515">
                  <c:v>2.9E-5</c:v>
                </c:pt>
                <c:pt idx="41516">
                  <c:v>2.9E-5</c:v>
                </c:pt>
                <c:pt idx="41517">
                  <c:v>2.8E-5</c:v>
                </c:pt>
                <c:pt idx="41518">
                  <c:v>2.8E-5</c:v>
                </c:pt>
                <c:pt idx="41519">
                  <c:v>2.6999999999999999E-5</c:v>
                </c:pt>
                <c:pt idx="41520">
                  <c:v>2.5999999999999998E-5</c:v>
                </c:pt>
                <c:pt idx="41521">
                  <c:v>2.5999999999999998E-5</c:v>
                </c:pt>
                <c:pt idx="41522">
                  <c:v>2.5000000000000001E-5</c:v>
                </c:pt>
                <c:pt idx="41523">
                  <c:v>2.4000000000000001E-5</c:v>
                </c:pt>
                <c:pt idx="41524">
                  <c:v>2.3E-5</c:v>
                </c:pt>
                <c:pt idx="41525">
                  <c:v>2.3E-5</c:v>
                </c:pt>
                <c:pt idx="41526">
                  <c:v>2.1999999999999999E-5</c:v>
                </c:pt>
                <c:pt idx="41527">
                  <c:v>2.0999999999999999E-5</c:v>
                </c:pt>
                <c:pt idx="41528">
                  <c:v>2.0000000000000002E-5</c:v>
                </c:pt>
                <c:pt idx="41529">
                  <c:v>1.9000000000000001E-5</c:v>
                </c:pt>
                <c:pt idx="41530">
                  <c:v>1.8E-5</c:v>
                </c:pt>
                <c:pt idx="41531">
                  <c:v>1.7E-5</c:v>
                </c:pt>
                <c:pt idx="41532">
                  <c:v>1.5999999999999999E-5</c:v>
                </c:pt>
                <c:pt idx="41533">
                  <c:v>1.5E-5</c:v>
                </c:pt>
                <c:pt idx="41534">
                  <c:v>1.4E-5</c:v>
                </c:pt>
                <c:pt idx="41535">
                  <c:v>1.2999999999999999E-5</c:v>
                </c:pt>
                <c:pt idx="41536">
                  <c:v>1.2E-5</c:v>
                </c:pt>
                <c:pt idx="41537">
                  <c:v>1.1E-5</c:v>
                </c:pt>
                <c:pt idx="41538">
                  <c:v>1.0000000000000001E-5</c:v>
                </c:pt>
                <c:pt idx="41539">
                  <c:v>9.0000000000000002E-6</c:v>
                </c:pt>
                <c:pt idx="41540">
                  <c:v>9.0000000000000002E-6</c:v>
                </c:pt>
                <c:pt idx="41541">
                  <c:v>9.0000000000000002E-6</c:v>
                </c:pt>
                <c:pt idx="41542">
                  <c:v>7.9999999999999996E-6</c:v>
                </c:pt>
                <c:pt idx="41543">
                  <c:v>9.0000000000000002E-6</c:v>
                </c:pt>
                <c:pt idx="41544">
                  <c:v>9.0000000000000002E-6</c:v>
                </c:pt>
                <c:pt idx="41545">
                  <c:v>1.0000000000000001E-5</c:v>
                </c:pt>
                <c:pt idx="41546">
                  <c:v>1.1E-5</c:v>
                </c:pt>
                <c:pt idx="41547">
                  <c:v>1.1E-5</c:v>
                </c:pt>
                <c:pt idx="41548">
                  <c:v>1.2E-5</c:v>
                </c:pt>
                <c:pt idx="41549">
                  <c:v>1.2999999999999999E-5</c:v>
                </c:pt>
                <c:pt idx="41550">
                  <c:v>1.5E-5</c:v>
                </c:pt>
                <c:pt idx="41551">
                  <c:v>1.5999999999999999E-5</c:v>
                </c:pt>
                <c:pt idx="41552">
                  <c:v>1.7E-5</c:v>
                </c:pt>
                <c:pt idx="41553">
                  <c:v>1.8E-5</c:v>
                </c:pt>
                <c:pt idx="41554">
                  <c:v>1.9000000000000001E-5</c:v>
                </c:pt>
                <c:pt idx="41555">
                  <c:v>2.0000000000000002E-5</c:v>
                </c:pt>
                <c:pt idx="41556">
                  <c:v>2.0999999999999999E-5</c:v>
                </c:pt>
                <c:pt idx="41557">
                  <c:v>2.1999999999999999E-5</c:v>
                </c:pt>
                <c:pt idx="41558">
                  <c:v>2.3E-5</c:v>
                </c:pt>
                <c:pt idx="41559">
                  <c:v>2.4000000000000001E-5</c:v>
                </c:pt>
                <c:pt idx="41560">
                  <c:v>2.5000000000000001E-5</c:v>
                </c:pt>
                <c:pt idx="41561">
                  <c:v>2.5999999999999998E-5</c:v>
                </c:pt>
                <c:pt idx="41562">
                  <c:v>2.5999999999999998E-5</c:v>
                </c:pt>
                <c:pt idx="41563">
                  <c:v>2.6999999999999999E-5</c:v>
                </c:pt>
                <c:pt idx="41564">
                  <c:v>2.8E-5</c:v>
                </c:pt>
                <c:pt idx="41565">
                  <c:v>2.8E-5</c:v>
                </c:pt>
                <c:pt idx="41566">
                  <c:v>2.9E-5</c:v>
                </c:pt>
                <c:pt idx="41567">
                  <c:v>2.9E-5</c:v>
                </c:pt>
                <c:pt idx="41568">
                  <c:v>3.0000000000000001E-5</c:v>
                </c:pt>
                <c:pt idx="41569">
                  <c:v>3.0000000000000001E-5</c:v>
                </c:pt>
                <c:pt idx="41570">
                  <c:v>3.0000000000000001E-5</c:v>
                </c:pt>
                <c:pt idx="41571">
                  <c:v>3.0000000000000001E-5</c:v>
                </c:pt>
                <c:pt idx="41572">
                  <c:v>3.1000000000000001E-5</c:v>
                </c:pt>
                <c:pt idx="41573">
                  <c:v>3.1000000000000001E-5</c:v>
                </c:pt>
                <c:pt idx="41574">
                  <c:v>3.0000000000000001E-5</c:v>
                </c:pt>
                <c:pt idx="41575">
                  <c:v>3.0000000000000001E-5</c:v>
                </c:pt>
                <c:pt idx="41576">
                  <c:v>3.0000000000000001E-5</c:v>
                </c:pt>
                <c:pt idx="41577">
                  <c:v>3.0000000000000001E-5</c:v>
                </c:pt>
                <c:pt idx="41578">
                  <c:v>3.0000000000000001E-5</c:v>
                </c:pt>
                <c:pt idx="41579">
                  <c:v>2.9E-5</c:v>
                </c:pt>
                <c:pt idx="41580">
                  <c:v>2.9E-5</c:v>
                </c:pt>
                <c:pt idx="41581">
                  <c:v>2.8E-5</c:v>
                </c:pt>
                <c:pt idx="41582">
                  <c:v>2.8E-5</c:v>
                </c:pt>
                <c:pt idx="41583">
                  <c:v>2.6999999999999999E-5</c:v>
                </c:pt>
                <c:pt idx="41584">
                  <c:v>2.5999999999999998E-5</c:v>
                </c:pt>
                <c:pt idx="41585">
                  <c:v>2.5999999999999998E-5</c:v>
                </c:pt>
                <c:pt idx="41586">
                  <c:v>2.5000000000000001E-5</c:v>
                </c:pt>
                <c:pt idx="41587">
                  <c:v>2.4000000000000001E-5</c:v>
                </c:pt>
                <c:pt idx="41588">
                  <c:v>2.3E-5</c:v>
                </c:pt>
                <c:pt idx="41589">
                  <c:v>2.3E-5</c:v>
                </c:pt>
                <c:pt idx="41590">
                  <c:v>2.1999999999999999E-5</c:v>
                </c:pt>
                <c:pt idx="41591">
                  <c:v>2.0999999999999999E-5</c:v>
                </c:pt>
                <c:pt idx="41592">
                  <c:v>2.0000000000000002E-5</c:v>
                </c:pt>
                <c:pt idx="41593">
                  <c:v>1.9000000000000001E-5</c:v>
                </c:pt>
                <c:pt idx="41594">
                  <c:v>1.9000000000000001E-5</c:v>
                </c:pt>
                <c:pt idx="41595">
                  <c:v>1.8E-5</c:v>
                </c:pt>
                <c:pt idx="41596">
                  <c:v>1.7E-5</c:v>
                </c:pt>
                <c:pt idx="41597">
                  <c:v>1.5999999999999999E-5</c:v>
                </c:pt>
                <c:pt idx="41598">
                  <c:v>1.5E-5</c:v>
                </c:pt>
                <c:pt idx="41599">
                  <c:v>1.5E-5</c:v>
                </c:pt>
                <c:pt idx="41600">
                  <c:v>1.4E-5</c:v>
                </c:pt>
                <c:pt idx="41601">
                  <c:v>1.2999999999999999E-5</c:v>
                </c:pt>
                <c:pt idx="41602">
                  <c:v>1.2999999999999999E-5</c:v>
                </c:pt>
                <c:pt idx="41603">
                  <c:v>1.2E-5</c:v>
                </c:pt>
                <c:pt idx="41604">
                  <c:v>1.2E-5</c:v>
                </c:pt>
                <c:pt idx="41605">
                  <c:v>1.1E-5</c:v>
                </c:pt>
                <c:pt idx="41606">
                  <c:v>1.1E-5</c:v>
                </c:pt>
                <c:pt idx="41607">
                  <c:v>1.0000000000000001E-5</c:v>
                </c:pt>
                <c:pt idx="41608">
                  <c:v>1.0000000000000001E-5</c:v>
                </c:pt>
                <c:pt idx="41609">
                  <c:v>1.0000000000000001E-5</c:v>
                </c:pt>
                <c:pt idx="41610">
                  <c:v>1.0000000000000001E-5</c:v>
                </c:pt>
                <c:pt idx="41611">
                  <c:v>1.0000000000000001E-5</c:v>
                </c:pt>
                <c:pt idx="41612">
                  <c:v>1.0000000000000001E-5</c:v>
                </c:pt>
                <c:pt idx="41613">
                  <c:v>1.0000000000000001E-5</c:v>
                </c:pt>
                <c:pt idx="41614">
                  <c:v>1.0000000000000001E-5</c:v>
                </c:pt>
                <c:pt idx="41615">
                  <c:v>1.0000000000000001E-5</c:v>
                </c:pt>
                <c:pt idx="41616">
                  <c:v>1.0000000000000001E-5</c:v>
                </c:pt>
                <c:pt idx="41617">
                  <c:v>1.0000000000000001E-5</c:v>
                </c:pt>
                <c:pt idx="41618">
                  <c:v>1.0000000000000001E-5</c:v>
                </c:pt>
                <c:pt idx="41619">
                  <c:v>1.1E-5</c:v>
                </c:pt>
                <c:pt idx="41620">
                  <c:v>1.1E-5</c:v>
                </c:pt>
                <c:pt idx="41621">
                  <c:v>1.1E-5</c:v>
                </c:pt>
                <c:pt idx="41622">
                  <c:v>1.2E-5</c:v>
                </c:pt>
                <c:pt idx="41623">
                  <c:v>1.2E-5</c:v>
                </c:pt>
                <c:pt idx="41624">
                  <c:v>1.2E-5</c:v>
                </c:pt>
                <c:pt idx="41625">
                  <c:v>1.2999999999999999E-5</c:v>
                </c:pt>
                <c:pt idx="41626">
                  <c:v>1.2999999999999999E-5</c:v>
                </c:pt>
                <c:pt idx="41627">
                  <c:v>1.4E-5</c:v>
                </c:pt>
                <c:pt idx="41628">
                  <c:v>1.5E-5</c:v>
                </c:pt>
                <c:pt idx="41629">
                  <c:v>1.5E-5</c:v>
                </c:pt>
                <c:pt idx="41630">
                  <c:v>1.5999999999999999E-5</c:v>
                </c:pt>
                <c:pt idx="41631">
                  <c:v>1.5999999999999999E-5</c:v>
                </c:pt>
                <c:pt idx="41632">
                  <c:v>1.7E-5</c:v>
                </c:pt>
                <c:pt idx="41633">
                  <c:v>1.8E-5</c:v>
                </c:pt>
                <c:pt idx="41634">
                  <c:v>1.8E-5</c:v>
                </c:pt>
                <c:pt idx="41635">
                  <c:v>1.9000000000000001E-5</c:v>
                </c:pt>
                <c:pt idx="41636">
                  <c:v>2.0000000000000002E-5</c:v>
                </c:pt>
                <c:pt idx="41637">
                  <c:v>2.0000000000000002E-5</c:v>
                </c:pt>
                <c:pt idx="41638">
                  <c:v>2.0999999999999999E-5</c:v>
                </c:pt>
                <c:pt idx="41639">
                  <c:v>2.1999999999999999E-5</c:v>
                </c:pt>
                <c:pt idx="41640">
                  <c:v>2.3E-5</c:v>
                </c:pt>
                <c:pt idx="41641">
                  <c:v>2.3E-5</c:v>
                </c:pt>
                <c:pt idx="41642">
                  <c:v>2.4000000000000001E-5</c:v>
                </c:pt>
                <c:pt idx="41643">
                  <c:v>2.5000000000000001E-5</c:v>
                </c:pt>
                <c:pt idx="41644">
                  <c:v>2.5999999999999998E-5</c:v>
                </c:pt>
                <c:pt idx="41645">
                  <c:v>2.5999999999999998E-5</c:v>
                </c:pt>
                <c:pt idx="41646">
                  <c:v>2.6999999999999999E-5</c:v>
                </c:pt>
                <c:pt idx="41647">
                  <c:v>2.8E-5</c:v>
                </c:pt>
                <c:pt idx="41648">
                  <c:v>2.9E-5</c:v>
                </c:pt>
                <c:pt idx="41649">
                  <c:v>2.9E-5</c:v>
                </c:pt>
                <c:pt idx="41650">
                  <c:v>3.0000000000000001E-5</c:v>
                </c:pt>
                <c:pt idx="41651">
                  <c:v>3.1000000000000001E-5</c:v>
                </c:pt>
                <c:pt idx="41652">
                  <c:v>3.1000000000000001E-5</c:v>
                </c:pt>
                <c:pt idx="41653">
                  <c:v>3.1999999999999999E-5</c:v>
                </c:pt>
                <c:pt idx="41654">
                  <c:v>3.1999999999999999E-5</c:v>
                </c:pt>
                <c:pt idx="41655">
                  <c:v>3.3000000000000003E-5</c:v>
                </c:pt>
                <c:pt idx="41656">
                  <c:v>3.3000000000000003E-5</c:v>
                </c:pt>
                <c:pt idx="41657">
                  <c:v>3.4E-5</c:v>
                </c:pt>
                <c:pt idx="41658">
                  <c:v>3.4E-5</c:v>
                </c:pt>
                <c:pt idx="41659">
                  <c:v>3.4999999999999997E-5</c:v>
                </c:pt>
                <c:pt idx="41660">
                  <c:v>3.4999999999999997E-5</c:v>
                </c:pt>
                <c:pt idx="41661">
                  <c:v>3.4999999999999997E-5</c:v>
                </c:pt>
                <c:pt idx="41662">
                  <c:v>3.6000000000000001E-5</c:v>
                </c:pt>
                <c:pt idx="41663">
                  <c:v>3.6000000000000001E-5</c:v>
                </c:pt>
                <c:pt idx="41664">
                  <c:v>3.6000000000000001E-5</c:v>
                </c:pt>
                <c:pt idx="41665">
                  <c:v>3.6000000000000001E-5</c:v>
                </c:pt>
                <c:pt idx="41666">
                  <c:v>3.6000000000000001E-5</c:v>
                </c:pt>
                <c:pt idx="41667">
                  <c:v>3.6000000000000001E-5</c:v>
                </c:pt>
                <c:pt idx="41668">
                  <c:v>3.6000000000000001E-5</c:v>
                </c:pt>
                <c:pt idx="41669">
                  <c:v>3.6000000000000001E-5</c:v>
                </c:pt>
                <c:pt idx="41670">
                  <c:v>3.4999999999999997E-5</c:v>
                </c:pt>
                <c:pt idx="41671">
                  <c:v>3.4999999999999997E-5</c:v>
                </c:pt>
                <c:pt idx="41672">
                  <c:v>3.4999999999999997E-5</c:v>
                </c:pt>
                <c:pt idx="41673">
                  <c:v>3.4E-5</c:v>
                </c:pt>
                <c:pt idx="41674">
                  <c:v>3.4E-5</c:v>
                </c:pt>
                <c:pt idx="41675">
                  <c:v>3.3000000000000003E-5</c:v>
                </c:pt>
                <c:pt idx="41676">
                  <c:v>3.3000000000000003E-5</c:v>
                </c:pt>
                <c:pt idx="41677">
                  <c:v>3.1999999999999999E-5</c:v>
                </c:pt>
                <c:pt idx="41678">
                  <c:v>3.1000000000000001E-5</c:v>
                </c:pt>
                <c:pt idx="41679">
                  <c:v>3.0000000000000001E-5</c:v>
                </c:pt>
                <c:pt idx="41680">
                  <c:v>2.9E-5</c:v>
                </c:pt>
                <c:pt idx="41681">
                  <c:v>2.8E-5</c:v>
                </c:pt>
                <c:pt idx="41682">
                  <c:v>2.6999999999999999E-5</c:v>
                </c:pt>
                <c:pt idx="41683">
                  <c:v>2.5999999999999998E-5</c:v>
                </c:pt>
                <c:pt idx="41684">
                  <c:v>2.5000000000000001E-5</c:v>
                </c:pt>
                <c:pt idx="41685">
                  <c:v>2.4000000000000001E-5</c:v>
                </c:pt>
                <c:pt idx="41686">
                  <c:v>2.3E-5</c:v>
                </c:pt>
                <c:pt idx="41687">
                  <c:v>2.1999999999999999E-5</c:v>
                </c:pt>
                <c:pt idx="41688">
                  <c:v>2.0000000000000002E-5</c:v>
                </c:pt>
                <c:pt idx="41689">
                  <c:v>1.9000000000000001E-5</c:v>
                </c:pt>
                <c:pt idx="41690">
                  <c:v>1.8E-5</c:v>
                </c:pt>
                <c:pt idx="41691">
                  <c:v>1.7E-5</c:v>
                </c:pt>
                <c:pt idx="41692">
                  <c:v>1.5E-5</c:v>
                </c:pt>
                <c:pt idx="41693">
                  <c:v>1.4E-5</c:v>
                </c:pt>
                <c:pt idx="41694">
                  <c:v>1.2999999999999999E-5</c:v>
                </c:pt>
                <c:pt idx="41695">
                  <c:v>1.2E-5</c:v>
                </c:pt>
                <c:pt idx="41696">
                  <c:v>1.1E-5</c:v>
                </c:pt>
                <c:pt idx="41697">
                  <c:v>1.1E-5</c:v>
                </c:pt>
                <c:pt idx="41698">
                  <c:v>1.0000000000000001E-5</c:v>
                </c:pt>
                <c:pt idx="41699">
                  <c:v>1.0000000000000001E-5</c:v>
                </c:pt>
                <c:pt idx="41700">
                  <c:v>1.0000000000000001E-5</c:v>
                </c:pt>
                <c:pt idx="41701">
                  <c:v>1.1E-5</c:v>
                </c:pt>
                <c:pt idx="41702">
                  <c:v>1.1E-5</c:v>
                </c:pt>
                <c:pt idx="41703">
                  <c:v>1.2E-5</c:v>
                </c:pt>
                <c:pt idx="41704">
                  <c:v>1.2999999999999999E-5</c:v>
                </c:pt>
                <c:pt idx="41705">
                  <c:v>1.2999999999999999E-5</c:v>
                </c:pt>
                <c:pt idx="41706">
                  <c:v>1.4E-5</c:v>
                </c:pt>
                <c:pt idx="41707">
                  <c:v>1.5E-5</c:v>
                </c:pt>
                <c:pt idx="41708">
                  <c:v>1.5999999999999999E-5</c:v>
                </c:pt>
                <c:pt idx="41709">
                  <c:v>1.7E-5</c:v>
                </c:pt>
                <c:pt idx="41710">
                  <c:v>1.8E-5</c:v>
                </c:pt>
                <c:pt idx="41711">
                  <c:v>1.9000000000000001E-5</c:v>
                </c:pt>
                <c:pt idx="41712">
                  <c:v>2.0000000000000002E-5</c:v>
                </c:pt>
                <c:pt idx="41713">
                  <c:v>2.0999999999999999E-5</c:v>
                </c:pt>
                <c:pt idx="41714">
                  <c:v>2.1999999999999999E-5</c:v>
                </c:pt>
                <c:pt idx="41715">
                  <c:v>2.3E-5</c:v>
                </c:pt>
                <c:pt idx="41716">
                  <c:v>2.3E-5</c:v>
                </c:pt>
                <c:pt idx="41717">
                  <c:v>2.4000000000000001E-5</c:v>
                </c:pt>
                <c:pt idx="41718">
                  <c:v>2.5000000000000001E-5</c:v>
                </c:pt>
                <c:pt idx="41719">
                  <c:v>2.5000000000000001E-5</c:v>
                </c:pt>
                <c:pt idx="41720">
                  <c:v>2.5000000000000001E-5</c:v>
                </c:pt>
                <c:pt idx="41721">
                  <c:v>2.5999999999999998E-5</c:v>
                </c:pt>
                <c:pt idx="41722">
                  <c:v>2.5999999999999998E-5</c:v>
                </c:pt>
                <c:pt idx="41723">
                  <c:v>2.5999999999999998E-5</c:v>
                </c:pt>
                <c:pt idx="41724">
                  <c:v>2.5999999999999998E-5</c:v>
                </c:pt>
                <c:pt idx="41725">
                  <c:v>2.5999999999999998E-5</c:v>
                </c:pt>
                <c:pt idx="41726">
                  <c:v>2.5999999999999998E-5</c:v>
                </c:pt>
                <c:pt idx="41727">
                  <c:v>2.5999999999999998E-5</c:v>
                </c:pt>
                <c:pt idx="41728">
                  <c:v>2.5999999999999998E-5</c:v>
                </c:pt>
                <c:pt idx="41729">
                  <c:v>2.5999999999999998E-5</c:v>
                </c:pt>
                <c:pt idx="41730">
                  <c:v>2.5999999999999998E-5</c:v>
                </c:pt>
                <c:pt idx="41731">
                  <c:v>2.5000000000000001E-5</c:v>
                </c:pt>
                <c:pt idx="41732">
                  <c:v>2.5000000000000001E-5</c:v>
                </c:pt>
                <c:pt idx="41733">
                  <c:v>2.5000000000000001E-5</c:v>
                </c:pt>
                <c:pt idx="41734">
                  <c:v>2.4000000000000001E-5</c:v>
                </c:pt>
                <c:pt idx="41735">
                  <c:v>2.3E-5</c:v>
                </c:pt>
                <c:pt idx="41736">
                  <c:v>2.3E-5</c:v>
                </c:pt>
                <c:pt idx="41737">
                  <c:v>2.1999999999999999E-5</c:v>
                </c:pt>
                <c:pt idx="41738">
                  <c:v>2.0999999999999999E-5</c:v>
                </c:pt>
                <c:pt idx="41739">
                  <c:v>2.0000000000000002E-5</c:v>
                </c:pt>
                <c:pt idx="41740">
                  <c:v>2.0000000000000002E-5</c:v>
                </c:pt>
                <c:pt idx="41741">
                  <c:v>1.9000000000000001E-5</c:v>
                </c:pt>
                <c:pt idx="41742">
                  <c:v>1.8E-5</c:v>
                </c:pt>
                <c:pt idx="41743">
                  <c:v>1.7E-5</c:v>
                </c:pt>
                <c:pt idx="41744">
                  <c:v>1.5999999999999999E-5</c:v>
                </c:pt>
                <c:pt idx="41745">
                  <c:v>1.5E-5</c:v>
                </c:pt>
                <c:pt idx="41746">
                  <c:v>1.4E-5</c:v>
                </c:pt>
                <c:pt idx="41747">
                  <c:v>1.2999999999999999E-5</c:v>
                </c:pt>
                <c:pt idx="41748">
                  <c:v>1.2E-5</c:v>
                </c:pt>
                <c:pt idx="41749">
                  <c:v>1.0000000000000001E-5</c:v>
                </c:pt>
                <c:pt idx="41750">
                  <c:v>9.0000000000000002E-6</c:v>
                </c:pt>
                <c:pt idx="41751">
                  <c:v>7.9999999999999996E-6</c:v>
                </c:pt>
                <c:pt idx="41752">
                  <c:v>6.9999999999999999E-6</c:v>
                </c:pt>
                <c:pt idx="41753">
                  <c:v>6.0000000000000002E-6</c:v>
                </c:pt>
                <c:pt idx="41754">
                  <c:v>5.0000000000000004E-6</c:v>
                </c:pt>
                <c:pt idx="41755">
                  <c:v>3.9999999999999998E-6</c:v>
                </c:pt>
                <c:pt idx="41756">
                  <c:v>3.0000000000000001E-6</c:v>
                </c:pt>
                <c:pt idx="41757">
                  <c:v>1.9999999999999999E-6</c:v>
                </c:pt>
                <c:pt idx="41758">
                  <c:v>1.9999999999999999E-6</c:v>
                </c:pt>
                <c:pt idx="41759">
                  <c:v>1.9999999999999999E-6</c:v>
                </c:pt>
                <c:pt idx="41760">
                  <c:v>3.0000000000000001E-6</c:v>
                </c:pt>
                <c:pt idx="41761">
                  <c:v>3.9999999999999998E-6</c:v>
                </c:pt>
                <c:pt idx="41762">
                  <c:v>5.0000000000000004E-6</c:v>
                </c:pt>
                <c:pt idx="41763">
                  <c:v>6.0000000000000002E-6</c:v>
                </c:pt>
                <c:pt idx="41764">
                  <c:v>6.9999999999999999E-6</c:v>
                </c:pt>
                <c:pt idx="41765">
                  <c:v>7.9999999999999996E-6</c:v>
                </c:pt>
                <c:pt idx="41766">
                  <c:v>9.0000000000000002E-6</c:v>
                </c:pt>
                <c:pt idx="41767">
                  <c:v>1.0000000000000001E-5</c:v>
                </c:pt>
                <c:pt idx="41768">
                  <c:v>1.1E-5</c:v>
                </c:pt>
                <c:pt idx="41769">
                  <c:v>1.1E-5</c:v>
                </c:pt>
                <c:pt idx="41770">
                  <c:v>1.2E-5</c:v>
                </c:pt>
                <c:pt idx="41771">
                  <c:v>1.2999999999999999E-5</c:v>
                </c:pt>
                <c:pt idx="41772">
                  <c:v>1.4E-5</c:v>
                </c:pt>
                <c:pt idx="41773">
                  <c:v>1.4E-5</c:v>
                </c:pt>
                <c:pt idx="41774">
                  <c:v>1.5E-5</c:v>
                </c:pt>
                <c:pt idx="41775">
                  <c:v>1.5999999999999999E-5</c:v>
                </c:pt>
                <c:pt idx="41776">
                  <c:v>1.5999999999999999E-5</c:v>
                </c:pt>
                <c:pt idx="41777">
                  <c:v>1.7E-5</c:v>
                </c:pt>
                <c:pt idx="41778">
                  <c:v>1.7E-5</c:v>
                </c:pt>
                <c:pt idx="41779">
                  <c:v>1.8E-5</c:v>
                </c:pt>
                <c:pt idx="41780">
                  <c:v>1.8E-5</c:v>
                </c:pt>
                <c:pt idx="41781">
                  <c:v>1.9000000000000001E-5</c:v>
                </c:pt>
                <c:pt idx="41782">
                  <c:v>1.9000000000000001E-5</c:v>
                </c:pt>
                <c:pt idx="41783">
                  <c:v>1.9000000000000001E-5</c:v>
                </c:pt>
                <c:pt idx="41784">
                  <c:v>2.0000000000000002E-5</c:v>
                </c:pt>
                <c:pt idx="41785">
                  <c:v>2.0000000000000002E-5</c:v>
                </c:pt>
                <c:pt idx="41786">
                  <c:v>2.0000000000000002E-5</c:v>
                </c:pt>
                <c:pt idx="41787">
                  <c:v>2.0999999999999999E-5</c:v>
                </c:pt>
                <c:pt idx="41788">
                  <c:v>2.0999999999999999E-5</c:v>
                </c:pt>
                <c:pt idx="41789">
                  <c:v>2.0999999999999999E-5</c:v>
                </c:pt>
                <c:pt idx="41790">
                  <c:v>2.0999999999999999E-5</c:v>
                </c:pt>
                <c:pt idx="41791">
                  <c:v>2.1999999999999999E-5</c:v>
                </c:pt>
                <c:pt idx="41792">
                  <c:v>2.1999999999999999E-5</c:v>
                </c:pt>
                <c:pt idx="41793">
                  <c:v>2.1999999999999999E-5</c:v>
                </c:pt>
                <c:pt idx="41794">
                  <c:v>2.1999999999999999E-5</c:v>
                </c:pt>
                <c:pt idx="41795">
                  <c:v>2.1999999999999999E-5</c:v>
                </c:pt>
                <c:pt idx="41796">
                  <c:v>2.3E-5</c:v>
                </c:pt>
                <c:pt idx="41797">
                  <c:v>2.3E-5</c:v>
                </c:pt>
                <c:pt idx="41798">
                  <c:v>2.3E-5</c:v>
                </c:pt>
                <c:pt idx="41799">
                  <c:v>2.3E-5</c:v>
                </c:pt>
                <c:pt idx="41800">
                  <c:v>2.3E-5</c:v>
                </c:pt>
                <c:pt idx="41801">
                  <c:v>2.4000000000000001E-5</c:v>
                </c:pt>
                <c:pt idx="41802">
                  <c:v>2.4000000000000001E-5</c:v>
                </c:pt>
                <c:pt idx="41803">
                  <c:v>2.4000000000000001E-5</c:v>
                </c:pt>
                <c:pt idx="41804">
                  <c:v>2.4000000000000001E-5</c:v>
                </c:pt>
                <c:pt idx="41805">
                  <c:v>2.5000000000000001E-5</c:v>
                </c:pt>
                <c:pt idx="41806">
                  <c:v>2.5000000000000001E-5</c:v>
                </c:pt>
                <c:pt idx="41807">
                  <c:v>2.5000000000000001E-5</c:v>
                </c:pt>
                <c:pt idx="41808">
                  <c:v>2.5000000000000001E-5</c:v>
                </c:pt>
                <c:pt idx="41809">
                  <c:v>2.5999999999999998E-5</c:v>
                </c:pt>
                <c:pt idx="41810">
                  <c:v>2.5999999999999998E-5</c:v>
                </c:pt>
                <c:pt idx="41811">
                  <c:v>2.5999999999999998E-5</c:v>
                </c:pt>
                <c:pt idx="41812">
                  <c:v>2.6999999999999999E-5</c:v>
                </c:pt>
                <c:pt idx="41813">
                  <c:v>2.6999999999999999E-5</c:v>
                </c:pt>
                <c:pt idx="41814">
                  <c:v>2.6999999999999999E-5</c:v>
                </c:pt>
                <c:pt idx="41815">
                  <c:v>2.6999999999999999E-5</c:v>
                </c:pt>
                <c:pt idx="41816">
                  <c:v>2.8E-5</c:v>
                </c:pt>
                <c:pt idx="41817">
                  <c:v>2.8E-5</c:v>
                </c:pt>
                <c:pt idx="41818">
                  <c:v>2.8E-5</c:v>
                </c:pt>
                <c:pt idx="41819">
                  <c:v>2.9E-5</c:v>
                </c:pt>
                <c:pt idx="41820">
                  <c:v>2.9E-5</c:v>
                </c:pt>
                <c:pt idx="41821">
                  <c:v>2.9E-5</c:v>
                </c:pt>
                <c:pt idx="41822">
                  <c:v>2.9E-5</c:v>
                </c:pt>
                <c:pt idx="41823">
                  <c:v>3.0000000000000001E-5</c:v>
                </c:pt>
                <c:pt idx="41824">
                  <c:v>3.0000000000000001E-5</c:v>
                </c:pt>
                <c:pt idx="41825">
                  <c:v>3.0000000000000001E-5</c:v>
                </c:pt>
                <c:pt idx="41826">
                  <c:v>3.0000000000000001E-5</c:v>
                </c:pt>
                <c:pt idx="41827">
                  <c:v>3.1000000000000001E-5</c:v>
                </c:pt>
                <c:pt idx="41828">
                  <c:v>3.1000000000000001E-5</c:v>
                </c:pt>
                <c:pt idx="41829">
                  <c:v>3.1000000000000001E-5</c:v>
                </c:pt>
                <c:pt idx="41830">
                  <c:v>3.1000000000000001E-5</c:v>
                </c:pt>
                <c:pt idx="41831">
                  <c:v>3.1000000000000001E-5</c:v>
                </c:pt>
                <c:pt idx="41832">
                  <c:v>3.1000000000000001E-5</c:v>
                </c:pt>
                <c:pt idx="41833">
                  <c:v>3.1000000000000001E-5</c:v>
                </c:pt>
                <c:pt idx="41834">
                  <c:v>3.1000000000000001E-5</c:v>
                </c:pt>
                <c:pt idx="41835">
                  <c:v>3.1000000000000001E-5</c:v>
                </c:pt>
                <c:pt idx="41836">
                  <c:v>3.1000000000000001E-5</c:v>
                </c:pt>
                <c:pt idx="41837">
                  <c:v>3.1000000000000001E-5</c:v>
                </c:pt>
                <c:pt idx="41838">
                  <c:v>3.0000000000000001E-5</c:v>
                </c:pt>
                <c:pt idx="41839">
                  <c:v>3.0000000000000001E-5</c:v>
                </c:pt>
                <c:pt idx="41840">
                  <c:v>3.0000000000000001E-5</c:v>
                </c:pt>
                <c:pt idx="41841">
                  <c:v>2.9E-5</c:v>
                </c:pt>
                <c:pt idx="41842">
                  <c:v>2.9E-5</c:v>
                </c:pt>
                <c:pt idx="41843">
                  <c:v>2.9E-5</c:v>
                </c:pt>
                <c:pt idx="41844">
                  <c:v>2.8E-5</c:v>
                </c:pt>
                <c:pt idx="41845">
                  <c:v>2.6999999999999999E-5</c:v>
                </c:pt>
                <c:pt idx="41846">
                  <c:v>2.6999999999999999E-5</c:v>
                </c:pt>
                <c:pt idx="41847">
                  <c:v>2.5999999999999998E-5</c:v>
                </c:pt>
                <c:pt idx="41848">
                  <c:v>2.5000000000000001E-5</c:v>
                </c:pt>
                <c:pt idx="41849">
                  <c:v>2.5000000000000001E-5</c:v>
                </c:pt>
                <c:pt idx="41850">
                  <c:v>2.4000000000000001E-5</c:v>
                </c:pt>
                <c:pt idx="41851">
                  <c:v>2.3E-5</c:v>
                </c:pt>
                <c:pt idx="41852">
                  <c:v>2.3E-5</c:v>
                </c:pt>
                <c:pt idx="41853">
                  <c:v>2.1999999999999999E-5</c:v>
                </c:pt>
                <c:pt idx="41854">
                  <c:v>2.0999999999999999E-5</c:v>
                </c:pt>
                <c:pt idx="41855">
                  <c:v>2.0000000000000002E-5</c:v>
                </c:pt>
                <c:pt idx="41856">
                  <c:v>2.0000000000000002E-5</c:v>
                </c:pt>
                <c:pt idx="41857">
                  <c:v>1.9000000000000001E-5</c:v>
                </c:pt>
                <c:pt idx="41858">
                  <c:v>1.9000000000000001E-5</c:v>
                </c:pt>
                <c:pt idx="41859">
                  <c:v>1.8E-5</c:v>
                </c:pt>
                <c:pt idx="41860">
                  <c:v>1.8E-5</c:v>
                </c:pt>
                <c:pt idx="41861">
                  <c:v>1.8E-5</c:v>
                </c:pt>
                <c:pt idx="41862">
                  <c:v>1.8E-5</c:v>
                </c:pt>
                <c:pt idx="41863">
                  <c:v>1.8E-5</c:v>
                </c:pt>
                <c:pt idx="41864">
                  <c:v>1.8E-5</c:v>
                </c:pt>
                <c:pt idx="41865">
                  <c:v>1.8E-5</c:v>
                </c:pt>
                <c:pt idx="41866">
                  <c:v>1.8E-5</c:v>
                </c:pt>
                <c:pt idx="41867">
                  <c:v>1.9000000000000001E-5</c:v>
                </c:pt>
                <c:pt idx="41868">
                  <c:v>1.9000000000000001E-5</c:v>
                </c:pt>
                <c:pt idx="41869">
                  <c:v>2.0000000000000002E-5</c:v>
                </c:pt>
                <c:pt idx="41870">
                  <c:v>2.0999999999999999E-5</c:v>
                </c:pt>
                <c:pt idx="41871">
                  <c:v>2.0999999999999999E-5</c:v>
                </c:pt>
                <c:pt idx="41872">
                  <c:v>2.1999999999999999E-5</c:v>
                </c:pt>
                <c:pt idx="41873">
                  <c:v>2.3E-5</c:v>
                </c:pt>
                <c:pt idx="41874">
                  <c:v>2.4000000000000001E-5</c:v>
                </c:pt>
                <c:pt idx="41875">
                  <c:v>2.5000000000000001E-5</c:v>
                </c:pt>
                <c:pt idx="41876">
                  <c:v>2.5999999999999998E-5</c:v>
                </c:pt>
                <c:pt idx="41877">
                  <c:v>2.5999999999999998E-5</c:v>
                </c:pt>
                <c:pt idx="41878">
                  <c:v>2.6999999999999999E-5</c:v>
                </c:pt>
                <c:pt idx="41879">
                  <c:v>2.8E-5</c:v>
                </c:pt>
                <c:pt idx="41880">
                  <c:v>2.9E-5</c:v>
                </c:pt>
                <c:pt idx="41881">
                  <c:v>2.9E-5</c:v>
                </c:pt>
                <c:pt idx="41882">
                  <c:v>3.0000000000000001E-5</c:v>
                </c:pt>
                <c:pt idx="41883">
                  <c:v>3.1000000000000001E-5</c:v>
                </c:pt>
                <c:pt idx="41884">
                  <c:v>3.1000000000000001E-5</c:v>
                </c:pt>
                <c:pt idx="41885">
                  <c:v>3.1999999999999999E-5</c:v>
                </c:pt>
                <c:pt idx="41886">
                  <c:v>3.1999999999999999E-5</c:v>
                </c:pt>
                <c:pt idx="41887">
                  <c:v>3.1999999999999999E-5</c:v>
                </c:pt>
                <c:pt idx="41888">
                  <c:v>3.1999999999999999E-5</c:v>
                </c:pt>
                <c:pt idx="41889">
                  <c:v>3.3000000000000003E-5</c:v>
                </c:pt>
                <c:pt idx="41890">
                  <c:v>3.3000000000000003E-5</c:v>
                </c:pt>
                <c:pt idx="41891">
                  <c:v>3.3000000000000003E-5</c:v>
                </c:pt>
                <c:pt idx="41892">
                  <c:v>3.3000000000000003E-5</c:v>
                </c:pt>
                <c:pt idx="41893">
                  <c:v>3.1999999999999999E-5</c:v>
                </c:pt>
                <c:pt idx="41894">
                  <c:v>3.1999999999999999E-5</c:v>
                </c:pt>
                <c:pt idx="41895">
                  <c:v>3.1999999999999999E-5</c:v>
                </c:pt>
                <c:pt idx="41896">
                  <c:v>3.1999999999999999E-5</c:v>
                </c:pt>
                <c:pt idx="41897">
                  <c:v>3.1999999999999999E-5</c:v>
                </c:pt>
                <c:pt idx="41898">
                  <c:v>3.1000000000000001E-5</c:v>
                </c:pt>
                <c:pt idx="41899">
                  <c:v>3.1000000000000001E-5</c:v>
                </c:pt>
                <c:pt idx="41900">
                  <c:v>3.0000000000000001E-5</c:v>
                </c:pt>
                <c:pt idx="41901">
                  <c:v>3.0000000000000001E-5</c:v>
                </c:pt>
                <c:pt idx="41902">
                  <c:v>3.0000000000000001E-5</c:v>
                </c:pt>
                <c:pt idx="41903">
                  <c:v>2.9E-5</c:v>
                </c:pt>
                <c:pt idx="41904">
                  <c:v>2.9E-5</c:v>
                </c:pt>
                <c:pt idx="41905">
                  <c:v>2.9E-5</c:v>
                </c:pt>
                <c:pt idx="41906">
                  <c:v>2.9E-5</c:v>
                </c:pt>
                <c:pt idx="41907">
                  <c:v>2.9E-5</c:v>
                </c:pt>
                <c:pt idx="41908">
                  <c:v>2.8E-5</c:v>
                </c:pt>
                <c:pt idx="41909">
                  <c:v>2.8E-5</c:v>
                </c:pt>
                <c:pt idx="41910">
                  <c:v>2.9E-5</c:v>
                </c:pt>
                <c:pt idx="41911">
                  <c:v>2.9E-5</c:v>
                </c:pt>
                <c:pt idx="41912">
                  <c:v>2.9E-5</c:v>
                </c:pt>
                <c:pt idx="41913">
                  <c:v>2.9E-5</c:v>
                </c:pt>
                <c:pt idx="41914">
                  <c:v>3.0000000000000001E-5</c:v>
                </c:pt>
                <c:pt idx="41915">
                  <c:v>3.0000000000000001E-5</c:v>
                </c:pt>
                <c:pt idx="41916">
                  <c:v>3.1000000000000001E-5</c:v>
                </c:pt>
                <c:pt idx="41917">
                  <c:v>3.1000000000000001E-5</c:v>
                </c:pt>
                <c:pt idx="41918">
                  <c:v>3.1999999999999999E-5</c:v>
                </c:pt>
                <c:pt idx="41919">
                  <c:v>3.1999999999999999E-5</c:v>
                </c:pt>
                <c:pt idx="41920">
                  <c:v>3.3000000000000003E-5</c:v>
                </c:pt>
                <c:pt idx="41921">
                  <c:v>3.4E-5</c:v>
                </c:pt>
                <c:pt idx="41922">
                  <c:v>3.4E-5</c:v>
                </c:pt>
                <c:pt idx="41923">
                  <c:v>3.4999999999999997E-5</c:v>
                </c:pt>
                <c:pt idx="41924">
                  <c:v>3.6000000000000001E-5</c:v>
                </c:pt>
                <c:pt idx="41925">
                  <c:v>3.6000000000000001E-5</c:v>
                </c:pt>
                <c:pt idx="41926">
                  <c:v>3.6999999999999998E-5</c:v>
                </c:pt>
                <c:pt idx="41927">
                  <c:v>3.6999999999999998E-5</c:v>
                </c:pt>
                <c:pt idx="41928">
                  <c:v>3.6999999999999998E-5</c:v>
                </c:pt>
                <c:pt idx="41929">
                  <c:v>3.8000000000000002E-5</c:v>
                </c:pt>
                <c:pt idx="41930">
                  <c:v>3.8000000000000002E-5</c:v>
                </c:pt>
                <c:pt idx="41931">
                  <c:v>3.8000000000000002E-5</c:v>
                </c:pt>
                <c:pt idx="41932">
                  <c:v>3.8000000000000002E-5</c:v>
                </c:pt>
                <c:pt idx="41933">
                  <c:v>3.8000000000000002E-5</c:v>
                </c:pt>
                <c:pt idx="41934">
                  <c:v>3.8000000000000002E-5</c:v>
                </c:pt>
                <c:pt idx="41935">
                  <c:v>3.8000000000000002E-5</c:v>
                </c:pt>
                <c:pt idx="41936">
                  <c:v>3.8000000000000002E-5</c:v>
                </c:pt>
                <c:pt idx="41937">
                  <c:v>3.8000000000000002E-5</c:v>
                </c:pt>
                <c:pt idx="41938">
                  <c:v>3.6999999999999998E-5</c:v>
                </c:pt>
                <c:pt idx="41939">
                  <c:v>3.6999999999999998E-5</c:v>
                </c:pt>
                <c:pt idx="41940">
                  <c:v>3.6000000000000001E-5</c:v>
                </c:pt>
                <c:pt idx="41941">
                  <c:v>3.6000000000000001E-5</c:v>
                </c:pt>
                <c:pt idx="41942">
                  <c:v>3.4999999999999997E-5</c:v>
                </c:pt>
                <c:pt idx="41943">
                  <c:v>3.4E-5</c:v>
                </c:pt>
                <c:pt idx="41944">
                  <c:v>3.3000000000000003E-5</c:v>
                </c:pt>
                <c:pt idx="41945">
                  <c:v>3.1999999999999999E-5</c:v>
                </c:pt>
                <c:pt idx="41946">
                  <c:v>3.1999999999999999E-5</c:v>
                </c:pt>
                <c:pt idx="41947">
                  <c:v>3.1000000000000001E-5</c:v>
                </c:pt>
                <c:pt idx="41948">
                  <c:v>3.0000000000000001E-5</c:v>
                </c:pt>
                <c:pt idx="41949">
                  <c:v>2.8E-5</c:v>
                </c:pt>
                <c:pt idx="41950">
                  <c:v>2.6999999999999999E-5</c:v>
                </c:pt>
                <c:pt idx="41951">
                  <c:v>2.5999999999999998E-5</c:v>
                </c:pt>
                <c:pt idx="41952">
                  <c:v>2.5000000000000001E-5</c:v>
                </c:pt>
                <c:pt idx="41953">
                  <c:v>2.4000000000000001E-5</c:v>
                </c:pt>
                <c:pt idx="41954">
                  <c:v>2.3E-5</c:v>
                </c:pt>
                <c:pt idx="41955">
                  <c:v>2.1999999999999999E-5</c:v>
                </c:pt>
                <c:pt idx="41956">
                  <c:v>2.0999999999999999E-5</c:v>
                </c:pt>
                <c:pt idx="41957">
                  <c:v>2.0000000000000002E-5</c:v>
                </c:pt>
                <c:pt idx="41958">
                  <c:v>1.9000000000000001E-5</c:v>
                </c:pt>
                <c:pt idx="41959">
                  <c:v>1.8E-5</c:v>
                </c:pt>
                <c:pt idx="41960">
                  <c:v>1.7E-5</c:v>
                </c:pt>
                <c:pt idx="41961">
                  <c:v>1.7E-5</c:v>
                </c:pt>
                <c:pt idx="41962">
                  <c:v>1.5999999999999999E-5</c:v>
                </c:pt>
                <c:pt idx="41963">
                  <c:v>1.5999999999999999E-5</c:v>
                </c:pt>
                <c:pt idx="41964">
                  <c:v>1.5999999999999999E-5</c:v>
                </c:pt>
                <c:pt idx="41965">
                  <c:v>1.5999999999999999E-5</c:v>
                </c:pt>
                <c:pt idx="41966">
                  <c:v>1.5999999999999999E-5</c:v>
                </c:pt>
                <c:pt idx="41967">
                  <c:v>1.7E-5</c:v>
                </c:pt>
                <c:pt idx="41968">
                  <c:v>1.7E-5</c:v>
                </c:pt>
                <c:pt idx="41969">
                  <c:v>1.8E-5</c:v>
                </c:pt>
                <c:pt idx="41970">
                  <c:v>1.8E-5</c:v>
                </c:pt>
                <c:pt idx="41971">
                  <c:v>1.9000000000000001E-5</c:v>
                </c:pt>
                <c:pt idx="41972">
                  <c:v>2.0000000000000002E-5</c:v>
                </c:pt>
                <c:pt idx="41973">
                  <c:v>2.0999999999999999E-5</c:v>
                </c:pt>
                <c:pt idx="41974">
                  <c:v>2.0999999999999999E-5</c:v>
                </c:pt>
                <c:pt idx="41975">
                  <c:v>2.1999999999999999E-5</c:v>
                </c:pt>
                <c:pt idx="41976">
                  <c:v>2.3E-5</c:v>
                </c:pt>
                <c:pt idx="41977">
                  <c:v>2.3E-5</c:v>
                </c:pt>
                <c:pt idx="41978">
                  <c:v>2.4000000000000001E-5</c:v>
                </c:pt>
                <c:pt idx="41979">
                  <c:v>2.5000000000000001E-5</c:v>
                </c:pt>
                <c:pt idx="41980">
                  <c:v>2.5000000000000001E-5</c:v>
                </c:pt>
                <c:pt idx="41981">
                  <c:v>2.5999999999999998E-5</c:v>
                </c:pt>
                <c:pt idx="41982">
                  <c:v>2.5999999999999998E-5</c:v>
                </c:pt>
                <c:pt idx="41983">
                  <c:v>2.6999999999999999E-5</c:v>
                </c:pt>
                <c:pt idx="41984">
                  <c:v>2.6999999999999999E-5</c:v>
                </c:pt>
                <c:pt idx="41985">
                  <c:v>2.8E-5</c:v>
                </c:pt>
                <c:pt idx="41986">
                  <c:v>2.8E-5</c:v>
                </c:pt>
                <c:pt idx="41987">
                  <c:v>2.8E-5</c:v>
                </c:pt>
                <c:pt idx="41988">
                  <c:v>2.8E-5</c:v>
                </c:pt>
                <c:pt idx="41989">
                  <c:v>2.8E-5</c:v>
                </c:pt>
                <c:pt idx="41990">
                  <c:v>2.8E-5</c:v>
                </c:pt>
                <c:pt idx="41991">
                  <c:v>2.8E-5</c:v>
                </c:pt>
                <c:pt idx="41992">
                  <c:v>2.8E-5</c:v>
                </c:pt>
                <c:pt idx="41993">
                  <c:v>2.8E-5</c:v>
                </c:pt>
                <c:pt idx="41994">
                  <c:v>2.6999999999999999E-5</c:v>
                </c:pt>
                <c:pt idx="41995">
                  <c:v>2.6999999999999999E-5</c:v>
                </c:pt>
                <c:pt idx="41996">
                  <c:v>2.6999999999999999E-5</c:v>
                </c:pt>
                <c:pt idx="41997">
                  <c:v>2.5999999999999998E-5</c:v>
                </c:pt>
                <c:pt idx="41998">
                  <c:v>2.5999999999999998E-5</c:v>
                </c:pt>
                <c:pt idx="41999">
                  <c:v>2.5000000000000001E-5</c:v>
                </c:pt>
                <c:pt idx="42000">
                  <c:v>2.5000000000000001E-5</c:v>
                </c:pt>
                <c:pt idx="42001">
                  <c:v>2.4000000000000001E-5</c:v>
                </c:pt>
                <c:pt idx="42002">
                  <c:v>2.3E-5</c:v>
                </c:pt>
                <c:pt idx="42003">
                  <c:v>2.3E-5</c:v>
                </c:pt>
                <c:pt idx="42004">
                  <c:v>2.1999999999999999E-5</c:v>
                </c:pt>
                <c:pt idx="42005">
                  <c:v>2.0999999999999999E-5</c:v>
                </c:pt>
                <c:pt idx="42006">
                  <c:v>2.0000000000000002E-5</c:v>
                </c:pt>
                <c:pt idx="42007">
                  <c:v>1.9000000000000001E-5</c:v>
                </c:pt>
                <c:pt idx="42008">
                  <c:v>1.8E-5</c:v>
                </c:pt>
                <c:pt idx="42009">
                  <c:v>1.8E-5</c:v>
                </c:pt>
                <c:pt idx="42010">
                  <c:v>1.7E-5</c:v>
                </c:pt>
                <c:pt idx="42011">
                  <c:v>1.5999999999999999E-5</c:v>
                </c:pt>
                <c:pt idx="42012">
                  <c:v>1.5E-5</c:v>
                </c:pt>
                <c:pt idx="42013">
                  <c:v>1.4E-5</c:v>
                </c:pt>
                <c:pt idx="42014">
                  <c:v>1.2999999999999999E-5</c:v>
                </c:pt>
                <c:pt idx="42015">
                  <c:v>1.2E-5</c:v>
                </c:pt>
                <c:pt idx="42016">
                  <c:v>1.2E-5</c:v>
                </c:pt>
                <c:pt idx="42017">
                  <c:v>1.1E-5</c:v>
                </c:pt>
                <c:pt idx="42018">
                  <c:v>1.1E-5</c:v>
                </c:pt>
                <c:pt idx="42019">
                  <c:v>1.1E-5</c:v>
                </c:pt>
                <c:pt idx="42020">
                  <c:v>1.0000000000000001E-5</c:v>
                </c:pt>
                <c:pt idx="42021">
                  <c:v>1.1E-5</c:v>
                </c:pt>
                <c:pt idx="42022">
                  <c:v>1.1E-5</c:v>
                </c:pt>
                <c:pt idx="42023">
                  <c:v>1.1E-5</c:v>
                </c:pt>
                <c:pt idx="42024">
                  <c:v>1.2E-5</c:v>
                </c:pt>
                <c:pt idx="42025">
                  <c:v>1.2999999999999999E-5</c:v>
                </c:pt>
                <c:pt idx="42026">
                  <c:v>1.2999999999999999E-5</c:v>
                </c:pt>
                <c:pt idx="42027">
                  <c:v>1.4E-5</c:v>
                </c:pt>
                <c:pt idx="42028">
                  <c:v>1.5E-5</c:v>
                </c:pt>
                <c:pt idx="42029">
                  <c:v>1.5999999999999999E-5</c:v>
                </c:pt>
                <c:pt idx="42030">
                  <c:v>1.7E-5</c:v>
                </c:pt>
                <c:pt idx="42031">
                  <c:v>1.8E-5</c:v>
                </c:pt>
                <c:pt idx="42032">
                  <c:v>1.9000000000000001E-5</c:v>
                </c:pt>
                <c:pt idx="42033">
                  <c:v>2.0000000000000002E-5</c:v>
                </c:pt>
                <c:pt idx="42034">
                  <c:v>2.0999999999999999E-5</c:v>
                </c:pt>
                <c:pt idx="42035">
                  <c:v>2.1999999999999999E-5</c:v>
                </c:pt>
                <c:pt idx="42036">
                  <c:v>2.1999999999999999E-5</c:v>
                </c:pt>
                <c:pt idx="42037">
                  <c:v>2.3E-5</c:v>
                </c:pt>
                <c:pt idx="42038">
                  <c:v>2.4000000000000001E-5</c:v>
                </c:pt>
                <c:pt idx="42039">
                  <c:v>2.5000000000000001E-5</c:v>
                </c:pt>
                <c:pt idx="42040">
                  <c:v>2.5000000000000001E-5</c:v>
                </c:pt>
                <c:pt idx="42041">
                  <c:v>2.5999999999999998E-5</c:v>
                </c:pt>
                <c:pt idx="42042">
                  <c:v>2.6999999999999999E-5</c:v>
                </c:pt>
                <c:pt idx="42043">
                  <c:v>2.6999999999999999E-5</c:v>
                </c:pt>
                <c:pt idx="42044">
                  <c:v>2.8E-5</c:v>
                </c:pt>
                <c:pt idx="42045">
                  <c:v>2.8E-5</c:v>
                </c:pt>
                <c:pt idx="42046">
                  <c:v>2.9E-5</c:v>
                </c:pt>
                <c:pt idx="42047">
                  <c:v>2.9E-5</c:v>
                </c:pt>
                <c:pt idx="42048">
                  <c:v>2.9E-5</c:v>
                </c:pt>
                <c:pt idx="42049">
                  <c:v>2.9E-5</c:v>
                </c:pt>
                <c:pt idx="42050">
                  <c:v>3.0000000000000001E-5</c:v>
                </c:pt>
                <c:pt idx="42051">
                  <c:v>3.0000000000000001E-5</c:v>
                </c:pt>
                <c:pt idx="42052">
                  <c:v>3.0000000000000001E-5</c:v>
                </c:pt>
                <c:pt idx="42053">
                  <c:v>3.0000000000000001E-5</c:v>
                </c:pt>
                <c:pt idx="42054">
                  <c:v>3.0000000000000001E-5</c:v>
                </c:pt>
                <c:pt idx="42055">
                  <c:v>3.0000000000000001E-5</c:v>
                </c:pt>
                <c:pt idx="42056">
                  <c:v>3.0000000000000001E-5</c:v>
                </c:pt>
                <c:pt idx="42057">
                  <c:v>3.0000000000000001E-5</c:v>
                </c:pt>
                <c:pt idx="42058">
                  <c:v>3.0000000000000001E-5</c:v>
                </c:pt>
                <c:pt idx="42059">
                  <c:v>2.9E-5</c:v>
                </c:pt>
                <c:pt idx="42060">
                  <c:v>2.9E-5</c:v>
                </c:pt>
                <c:pt idx="42061">
                  <c:v>2.9E-5</c:v>
                </c:pt>
                <c:pt idx="42062">
                  <c:v>2.9E-5</c:v>
                </c:pt>
                <c:pt idx="42063">
                  <c:v>2.8E-5</c:v>
                </c:pt>
                <c:pt idx="42064">
                  <c:v>2.8E-5</c:v>
                </c:pt>
                <c:pt idx="42065">
                  <c:v>2.8E-5</c:v>
                </c:pt>
                <c:pt idx="42066">
                  <c:v>2.6999999999999999E-5</c:v>
                </c:pt>
                <c:pt idx="42067">
                  <c:v>2.6999999999999999E-5</c:v>
                </c:pt>
                <c:pt idx="42068">
                  <c:v>2.5999999999999998E-5</c:v>
                </c:pt>
                <c:pt idx="42069">
                  <c:v>2.5999999999999998E-5</c:v>
                </c:pt>
                <c:pt idx="42070">
                  <c:v>2.5999999999999998E-5</c:v>
                </c:pt>
                <c:pt idx="42071">
                  <c:v>2.5000000000000001E-5</c:v>
                </c:pt>
                <c:pt idx="42072">
                  <c:v>2.5000000000000001E-5</c:v>
                </c:pt>
                <c:pt idx="42073">
                  <c:v>2.4000000000000001E-5</c:v>
                </c:pt>
                <c:pt idx="42074">
                  <c:v>2.3E-5</c:v>
                </c:pt>
                <c:pt idx="42075">
                  <c:v>2.3E-5</c:v>
                </c:pt>
                <c:pt idx="42076">
                  <c:v>2.1999999999999999E-5</c:v>
                </c:pt>
                <c:pt idx="42077">
                  <c:v>2.1999999999999999E-5</c:v>
                </c:pt>
                <c:pt idx="42078">
                  <c:v>2.0999999999999999E-5</c:v>
                </c:pt>
                <c:pt idx="42079">
                  <c:v>2.0000000000000002E-5</c:v>
                </c:pt>
                <c:pt idx="42080">
                  <c:v>2.0000000000000002E-5</c:v>
                </c:pt>
                <c:pt idx="42081">
                  <c:v>1.9000000000000001E-5</c:v>
                </c:pt>
                <c:pt idx="42082">
                  <c:v>1.8E-5</c:v>
                </c:pt>
                <c:pt idx="42083">
                  <c:v>1.7E-5</c:v>
                </c:pt>
                <c:pt idx="42084">
                  <c:v>1.5999999999999999E-5</c:v>
                </c:pt>
                <c:pt idx="42085">
                  <c:v>1.5999999999999999E-5</c:v>
                </c:pt>
                <c:pt idx="42086">
                  <c:v>1.5E-5</c:v>
                </c:pt>
                <c:pt idx="42087">
                  <c:v>1.4E-5</c:v>
                </c:pt>
                <c:pt idx="42088">
                  <c:v>1.2999999999999999E-5</c:v>
                </c:pt>
                <c:pt idx="42089">
                  <c:v>1.2E-5</c:v>
                </c:pt>
                <c:pt idx="42090">
                  <c:v>1.1E-5</c:v>
                </c:pt>
                <c:pt idx="42091">
                  <c:v>1.0000000000000001E-5</c:v>
                </c:pt>
                <c:pt idx="42092">
                  <c:v>9.0000000000000002E-6</c:v>
                </c:pt>
                <c:pt idx="42093">
                  <c:v>7.9999999999999996E-6</c:v>
                </c:pt>
                <c:pt idx="42094">
                  <c:v>6.9999999999999999E-6</c:v>
                </c:pt>
                <c:pt idx="42095">
                  <c:v>6.0000000000000002E-6</c:v>
                </c:pt>
                <c:pt idx="42096">
                  <c:v>5.0000000000000004E-6</c:v>
                </c:pt>
                <c:pt idx="42097">
                  <c:v>5.0000000000000004E-6</c:v>
                </c:pt>
                <c:pt idx="42098">
                  <c:v>3.9999999999999998E-6</c:v>
                </c:pt>
                <c:pt idx="42099">
                  <c:v>3.9999999999999998E-6</c:v>
                </c:pt>
                <c:pt idx="42100">
                  <c:v>3.9999999999999998E-6</c:v>
                </c:pt>
                <c:pt idx="42101">
                  <c:v>5.0000000000000004E-6</c:v>
                </c:pt>
                <c:pt idx="42102">
                  <c:v>6.0000000000000002E-6</c:v>
                </c:pt>
                <c:pt idx="42103">
                  <c:v>6.0000000000000002E-6</c:v>
                </c:pt>
                <c:pt idx="42104">
                  <c:v>6.9999999999999999E-6</c:v>
                </c:pt>
                <c:pt idx="42105">
                  <c:v>7.9999999999999996E-6</c:v>
                </c:pt>
                <c:pt idx="42106">
                  <c:v>9.0000000000000002E-6</c:v>
                </c:pt>
                <c:pt idx="42107">
                  <c:v>1.0000000000000001E-5</c:v>
                </c:pt>
                <c:pt idx="42108">
                  <c:v>1.1E-5</c:v>
                </c:pt>
                <c:pt idx="42109">
                  <c:v>1.2E-5</c:v>
                </c:pt>
                <c:pt idx="42110">
                  <c:v>1.2999999999999999E-5</c:v>
                </c:pt>
                <c:pt idx="42111">
                  <c:v>1.4E-5</c:v>
                </c:pt>
                <c:pt idx="42112">
                  <c:v>1.4E-5</c:v>
                </c:pt>
                <c:pt idx="42113">
                  <c:v>1.5E-5</c:v>
                </c:pt>
                <c:pt idx="42114">
                  <c:v>1.5999999999999999E-5</c:v>
                </c:pt>
                <c:pt idx="42115">
                  <c:v>1.5999999999999999E-5</c:v>
                </c:pt>
                <c:pt idx="42116">
                  <c:v>1.7E-5</c:v>
                </c:pt>
                <c:pt idx="42117">
                  <c:v>1.8E-5</c:v>
                </c:pt>
                <c:pt idx="42118">
                  <c:v>1.8E-5</c:v>
                </c:pt>
                <c:pt idx="42119">
                  <c:v>1.9000000000000001E-5</c:v>
                </c:pt>
                <c:pt idx="42120">
                  <c:v>1.9000000000000001E-5</c:v>
                </c:pt>
                <c:pt idx="42121">
                  <c:v>1.9000000000000001E-5</c:v>
                </c:pt>
                <c:pt idx="42122">
                  <c:v>2.0000000000000002E-5</c:v>
                </c:pt>
                <c:pt idx="42123">
                  <c:v>2.0000000000000002E-5</c:v>
                </c:pt>
                <c:pt idx="42124">
                  <c:v>2.0000000000000002E-5</c:v>
                </c:pt>
                <c:pt idx="42125">
                  <c:v>2.0000000000000002E-5</c:v>
                </c:pt>
                <c:pt idx="42126">
                  <c:v>2.0000000000000002E-5</c:v>
                </c:pt>
                <c:pt idx="42127">
                  <c:v>2.0000000000000002E-5</c:v>
                </c:pt>
                <c:pt idx="42128">
                  <c:v>2.0000000000000002E-5</c:v>
                </c:pt>
                <c:pt idx="42129">
                  <c:v>1.9000000000000001E-5</c:v>
                </c:pt>
                <c:pt idx="42130">
                  <c:v>1.9000000000000001E-5</c:v>
                </c:pt>
                <c:pt idx="42131">
                  <c:v>1.9000000000000001E-5</c:v>
                </c:pt>
                <c:pt idx="42132">
                  <c:v>1.9000000000000001E-5</c:v>
                </c:pt>
                <c:pt idx="42133">
                  <c:v>1.8E-5</c:v>
                </c:pt>
                <c:pt idx="42134">
                  <c:v>1.8E-5</c:v>
                </c:pt>
                <c:pt idx="42135">
                  <c:v>1.7E-5</c:v>
                </c:pt>
                <c:pt idx="42136">
                  <c:v>1.7E-5</c:v>
                </c:pt>
                <c:pt idx="42137">
                  <c:v>1.5999999999999999E-5</c:v>
                </c:pt>
                <c:pt idx="42138">
                  <c:v>1.5E-5</c:v>
                </c:pt>
                <c:pt idx="42139">
                  <c:v>1.5E-5</c:v>
                </c:pt>
                <c:pt idx="42140">
                  <c:v>1.4E-5</c:v>
                </c:pt>
                <c:pt idx="42141">
                  <c:v>1.2999999999999999E-5</c:v>
                </c:pt>
                <c:pt idx="42142">
                  <c:v>1.2E-5</c:v>
                </c:pt>
                <c:pt idx="42143">
                  <c:v>1.1E-5</c:v>
                </c:pt>
                <c:pt idx="42144">
                  <c:v>1.1E-5</c:v>
                </c:pt>
                <c:pt idx="42145">
                  <c:v>1.0000000000000001E-5</c:v>
                </c:pt>
                <c:pt idx="42146">
                  <c:v>9.0000000000000002E-6</c:v>
                </c:pt>
                <c:pt idx="42147">
                  <c:v>7.9999999999999996E-6</c:v>
                </c:pt>
                <c:pt idx="42148">
                  <c:v>6.9999999999999999E-6</c:v>
                </c:pt>
                <c:pt idx="42149">
                  <c:v>6.9999999999999999E-6</c:v>
                </c:pt>
                <c:pt idx="42150">
                  <c:v>6.0000000000000002E-6</c:v>
                </c:pt>
                <c:pt idx="42151">
                  <c:v>6.0000000000000002E-6</c:v>
                </c:pt>
                <c:pt idx="42152">
                  <c:v>6.0000000000000002E-6</c:v>
                </c:pt>
                <c:pt idx="42153">
                  <c:v>5.0000000000000004E-6</c:v>
                </c:pt>
                <c:pt idx="42154">
                  <c:v>6.0000000000000002E-6</c:v>
                </c:pt>
                <c:pt idx="42155">
                  <c:v>6.0000000000000002E-6</c:v>
                </c:pt>
                <c:pt idx="42156">
                  <c:v>6.0000000000000002E-6</c:v>
                </c:pt>
                <c:pt idx="42157">
                  <c:v>6.9999999999999999E-6</c:v>
                </c:pt>
                <c:pt idx="42158">
                  <c:v>7.9999999999999996E-6</c:v>
                </c:pt>
                <c:pt idx="42159">
                  <c:v>9.0000000000000002E-6</c:v>
                </c:pt>
                <c:pt idx="42160">
                  <c:v>9.0000000000000002E-6</c:v>
                </c:pt>
                <c:pt idx="42161">
                  <c:v>1.0000000000000001E-5</c:v>
                </c:pt>
                <c:pt idx="42162">
                  <c:v>1.1E-5</c:v>
                </c:pt>
                <c:pt idx="42163">
                  <c:v>1.2E-5</c:v>
                </c:pt>
                <c:pt idx="42164">
                  <c:v>1.2E-5</c:v>
                </c:pt>
                <c:pt idx="42165">
                  <c:v>1.2999999999999999E-5</c:v>
                </c:pt>
                <c:pt idx="42166">
                  <c:v>1.4E-5</c:v>
                </c:pt>
                <c:pt idx="42167">
                  <c:v>1.5E-5</c:v>
                </c:pt>
                <c:pt idx="42168">
                  <c:v>1.5E-5</c:v>
                </c:pt>
                <c:pt idx="42169">
                  <c:v>1.5999999999999999E-5</c:v>
                </c:pt>
                <c:pt idx="42170">
                  <c:v>1.5999999999999999E-5</c:v>
                </c:pt>
                <c:pt idx="42171">
                  <c:v>1.7E-5</c:v>
                </c:pt>
                <c:pt idx="42172">
                  <c:v>1.7E-5</c:v>
                </c:pt>
                <c:pt idx="42173">
                  <c:v>1.8E-5</c:v>
                </c:pt>
                <c:pt idx="42174">
                  <c:v>1.8E-5</c:v>
                </c:pt>
                <c:pt idx="42175">
                  <c:v>1.8E-5</c:v>
                </c:pt>
                <c:pt idx="42176">
                  <c:v>1.9000000000000001E-5</c:v>
                </c:pt>
                <c:pt idx="42177">
                  <c:v>1.9000000000000001E-5</c:v>
                </c:pt>
                <c:pt idx="42178">
                  <c:v>1.9000000000000001E-5</c:v>
                </c:pt>
                <c:pt idx="42179">
                  <c:v>1.9000000000000001E-5</c:v>
                </c:pt>
                <c:pt idx="42180">
                  <c:v>1.9000000000000001E-5</c:v>
                </c:pt>
                <c:pt idx="42181">
                  <c:v>1.9000000000000001E-5</c:v>
                </c:pt>
                <c:pt idx="42182">
                  <c:v>1.9000000000000001E-5</c:v>
                </c:pt>
                <c:pt idx="42183">
                  <c:v>1.9000000000000001E-5</c:v>
                </c:pt>
                <c:pt idx="42184">
                  <c:v>1.8E-5</c:v>
                </c:pt>
                <c:pt idx="42185">
                  <c:v>1.8E-5</c:v>
                </c:pt>
                <c:pt idx="42186">
                  <c:v>1.8E-5</c:v>
                </c:pt>
                <c:pt idx="42187">
                  <c:v>1.7E-5</c:v>
                </c:pt>
                <c:pt idx="42188">
                  <c:v>1.7E-5</c:v>
                </c:pt>
                <c:pt idx="42189">
                  <c:v>1.5999999999999999E-5</c:v>
                </c:pt>
                <c:pt idx="42190">
                  <c:v>1.5999999999999999E-5</c:v>
                </c:pt>
                <c:pt idx="42191">
                  <c:v>1.5E-5</c:v>
                </c:pt>
                <c:pt idx="42192">
                  <c:v>1.4E-5</c:v>
                </c:pt>
                <c:pt idx="42193">
                  <c:v>1.4E-5</c:v>
                </c:pt>
                <c:pt idx="42194">
                  <c:v>1.2999999999999999E-5</c:v>
                </c:pt>
                <c:pt idx="42195">
                  <c:v>1.2E-5</c:v>
                </c:pt>
                <c:pt idx="42196">
                  <c:v>1.1E-5</c:v>
                </c:pt>
                <c:pt idx="42197">
                  <c:v>1.1E-5</c:v>
                </c:pt>
                <c:pt idx="42198">
                  <c:v>1.0000000000000001E-5</c:v>
                </c:pt>
                <c:pt idx="42199">
                  <c:v>9.0000000000000002E-6</c:v>
                </c:pt>
                <c:pt idx="42200">
                  <c:v>7.9999999999999996E-6</c:v>
                </c:pt>
                <c:pt idx="42201">
                  <c:v>6.9999999999999999E-6</c:v>
                </c:pt>
                <c:pt idx="42202">
                  <c:v>6.0000000000000002E-6</c:v>
                </c:pt>
                <c:pt idx="42203">
                  <c:v>5.0000000000000004E-6</c:v>
                </c:pt>
                <c:pt idx="42204">
                  <c:v>3.9999999999999998E-6</c:v>
                </c:pt>
                <c:pt idx="42205">
                  <c:v>3.0000000000000001E-6</c:v>
                </c:pt>
                <c:pt idx="42206">
                  <c:v>3.0000000000000001E-6</c:v>
                </c:pt>
                <c:pt idx="42207">
                  <c:v>1.9999999999999999E-6</c:v>
                </c:pt>
                <c:pt idx="42208">
                  <c:v>1.9999999999999999E-6</c:v>
                </c:pt>
                <c:pt idx="42209">
                  <c:v>1.9999999999999999E-6</c:v>
                </c:pt>
                <c:pt idx="42210">
                  <c:v>3.0000000000000001E-6</c:v>
                </c:pt>
                <c:pt idx="42211">
                  <c:v>3.9999999999999998E-6</c:v>
                </c:pt>
                <c:pt idx="42212">
                  <c:v>3.9999999999999998E-6</c:v>
                </c:pt>
                <c:pt idx="42213">
                  <c:v>5.0000000000000004E-6</c:v>
                </c:pt>
                <c:pt idx="42214">
                  <c:v>6.0000000000000002E-6</c:v>
                </c:pt>
                <c:pt idx="42215">
                  <c:v>6.9999999999999999E-6</c:v>
                </c:pt>
                <c:pt idx="42216">
                  <c:v>7.9999999999999996E-6</c:v>
                </c:pt>
                <c:pt idx="42217">
                  <c:v>9.0000000000000002E-6</c:v>
                </c:pt>
                <c:pt idx="42218">
                  <c:v>1.0000000000000001E-5</c:v>
                </c:pt>
                <c:pt idx="42219">
                  <c:v>1.0000000000000001E-5</c:v>
                </c:pt>
                <c:pt idx="42220">
                  <c:v>1.1E-5</c:v>
                </c:pt>
                <c:pt idx="42221">
                  <c:v>1.2E-5</c:v>
                </c:pt>
                <c:pt idx="42222">
                  <c:v>1.2E-5</c:v>
                </c:pt>
                <c:pt idx="42223">
                  <c:v>1.2999999999999999E-5</c:v>
                </c:pt>
                <c:pt idx="42224">
                  <c:v>1.4E-5</c:v>
                </c:pt>
                <c:pt idx="42225">
                  <c:v>1.4E-5</c:v>
                </c:pt>
                <c:pt idx="42226">
                  <c:v>1.5E-5</c:v>
                </c:pt>
                <c:pt idx="42227">
                  <c:v>1.5E-5</c:v>
                </c:pt>
                <c:pt idx="42228">
                  <c:v>1.5999999999999999E-5</c:v>
                </c:pt>
                <c:pt idx="42229">
                  <c:v>1.5999999999999999E-5</c:v>
                </c:pt>
                <c:pt idx="42230">
                  <c:v>1.7E-5</c:v>
                </c:pt>
                <c:pt idx="42231">
                  <c:v>1.7E-5</c:v>
                </c:pt>
                <c:pt idx="42232">
                  <c:v>1.7E-5</c:v>
                </c:pt>
                <c:pt idx="42233">
                  <c:v>1.8E-5</c:v>
                </c:pt>
                <c:pt idx="42234">
                  <c:v>1.8E-5</c:v>
                </c:pt>
                <c:pt idx="42235">
                  <c:v>1.8E-5</c:v>
                </c:pt>
                <c:pt idx="42236">
                  <c:v>1.8E-5</c:v>
                </c:pt>
                <c:pt idx="42237">
                  <c:v>1.9000000000000001E-5</c:v>
                </c:pt>
                <c:pt idx="42238">
                  <c:v>1.9000000000000001E-5</c:v>
                </c:pt>
                <c:pt idx="42239">
                  <c:v>1.9000000000000001E-5</c:v>
                </c:pt>
                <c:pt idx="42240">
                  <c:v>1.9000000000000001E-5</c:v>
                </c:pt>
                <c:pt idx="42241">
                  <c:v>1.9000000000000001E-5</c:v>
                </c:pt>
                <c:pt idx="42242">
                  <c:v>1.9000000000000001E-5</c:v>
                </c:pt>
                <c:pt idx="42243">
                  <c:v>1.9000000000000001E-5</c:v>
                </c:pt>
                <c:pt idx="42244">
                  <c:v>1.9000000000000001E-5</c:v>
                </c:pt>
                <c:pt idx="42245">
                  <c:v>1.9000000000000001E-5</c:v>
                </c:pt>
                <c:pt idx="42246">
                  <c:v>1.9000000000000001E-5</c:v>
                </c:pt>
                <c:pt idx="42247">
                  <c:v>1.8E-5</c:v>
                </c:pt>
                <c:pt idx="42248">
                  <c:v>1.8E-5</c:v>
                </c:pt>
                <c:pt idx="42249">
                  <c:v>1.8E-5</c:v>
                </c:pt>
                <c:pt idx="42250">
                  <c:v>1.8E-5</c:v>
                </c:pt>
                <c:pt idx="42251">
                  <c:v>1.8E-5</c:v>
                </c:pt>
                <c:pt idx="42252">
                  <c:v>1.8E-5</c:v>
                </c:pt>
                <c:pt idx="42253">
                  <c:v>1.7E-5</c:v>
                </c:pt>
                <c:pt idx="42254">
                  <c:v>1.7E-5</c:v>
                </c:pt>
                <c:pt idx="42255">
                  <c:v>1.7E-5</c:v>
                </c:pt>
                <c:pt idx="42256">
                  <c:v>1.5999999999999999E-5</c:v>
                </c:pt>
                <c:pt idx="42257">
                  <c:v>1.5999999999999999E-5</c:v>
                </c:pt>
                <c:pt idx="42258">
                  <c:v>1.5999999999999999E-5</c:v>
                </c:pt>
                <c:pt idx="42259">
                  <c:v>1.5999999999999999E-5</c:v>
                </c:pt>
                <c:pt idx="42260">
                  <c:v>1.5E-5</c:v>
                </c:pt>
                <c:pt idx="42261">
                  <c:v>1.5E-5</c:v>
                </c:pt>
                <c:pt idx="42262">
                  <c:v>1.4E-5</c:v>
                </c:pt>
                <c:pt idx="42263">
                  <c:v>1.4E-5</c:v>
                </c:pt>
                <c:pt idx="42264">
                  <c:v>1.4E-5</c:v>
                </c:pt>
                <c:pt idx="42265">
                  <c:v>1.2999999999999999E-5</c:v>
                </c:pt>
                <c:pt idx="42266">
                  <c:v>1.2999999999999999E-5</c:v>
                </c:pt>
                <c:pt idx="42267">
                  <c:v>1.2999999999999999E-5</c:v>
                </c:pt>
                <c:pt idx="42268">
                  <c:v>1.2E-5</c:v>
                </c:pt>
                <c:pt idx="42269">
                  <c:v>1.2E-5</c:v>
                </c:pt>
                <c:pt idx="42270">
                  <c:v>1.1E-5</c:v>
                </c:pt>
                <c:pt idx="42271">
                  <c:v>1.1E-5</c:v>
                </c:pt>
                <c:pt idx="42272">
                  <c:v>1.1E-5</c:v>
                </c:pt>
                <c:pt idx="42273">
                  <c:v>1.0000000000000001E-5</c:v>
                </c:pt>
                <c:pt idx="42274">
                  <c:v>1.0000000000000001E-5</c:v>
                </c:pt>
                <c:pt idx="42275">
                  <c:v>1.0000000000000001E-5</c:v>
                </c:pt>
                <c:pt idx="42276">
                  <c:v>9.0000000000000002E-6</c:v>
                </c:pt>
                <c:pt idx="42277">
                  <c:v>9.0000000000000002E-6</c:v>
                </c:pt>
                <c:pt idx="42278">
                  <c:v>7.9999999999999996E-6</c:v>
                </c:pt>
                <c:pt idx="42279">
                  <c:v>7.9999999999999996E-6</c:v>
                </c:pt>
                <c:pt idx="42280">
                  <c:v>7.9999999999999996E-6</c:v>
                </c:pt>
                <c:pt idx="42281">
                  <c:v>7.9999999999999996E-6</c:v>
                </c:pt>
                <c:pt idx="42282">
                  <c:v>6.9999999999999999E-6</c:v>
                </c:pt>
                <c:pt idx="42283">
                  <c:v>6.9999999999999999E-6</c:v>
                </c:pt>
                <c:pt idx="42284">
                  <c:v>6.9999999999999999E-6</c:v>
                </c:pt>
                <c:pt idx="42285">
                  <c:v>6.9999999999999999E-6</c:v>
                </c:pt>
                <c:pt idx="42286">
                  <c:v>7.9999999999999996E-6</c:v>
                </c:pt>
                <c:pt idx="42287">
                  <c:v>7.9999999999999996E-6</c:v>
                </c:pt>
                <c:pt idx="42288">
                  <c:v>7.9999999999999996E-6</c:v>
                </c:pt>
                <c:pt idx="42289">
                  <c:v>9.0000000000000002E-6</c:v>
                </c:pt>
                <c:pt idx="42290">
                  <c:v>1.0000000000000001E-5</c:v>
                </c:pt>
                <c:pt idx="42291">
                  <c:v>1.0000000000000001E-5</c:v>
                </c:pt>
                <c:pt idx="42292">
                  <c:v>1.1E-5</c:v>
                </c:pt>
                <c:pt idx="42293">
                  <c:v>1.2E-5</c:v>
                </c:pt>
                <c:pt idx="42294">
                  <c:v>1.2999999999999999E-5</c:v>
                </c:pt>
                <c:pt idx="42295">
                  <c:v>1.4E-5</c:v>
                </c:pt>
                <c:pt idx="42296">
                  <c:v>1.5E-5</c:v>
                </c:pt>
                <c:pt idx="42297">
                  <c:v>1.7E-5</c:v>
                </c:pt>
                <c:pt idx="42298">
                  <c:v>1.8E-5</c:v>
                </c:pt>
                <c:pt idx="42299">
                  <c:v>1.9000000000000001E-5</c:v>
                </c:pt>
                <c:pt idx="42300">
                  <c:v>2.0000000000000002E-5</c:v>
                </c:pt>
                <c:pt idx="42301">
                  <c:v>2.1999999999999999E-5</c:v>
                </c:pt>
                <c:pt idx="42302">
                  <c:v>2.3E-5</c:v>
                </c:pt>
                <c:pt idx="42303">
                  <c:v>2.4000000000000001E-5</c:v>
                </c:pt>
                <c:pt idx="42304">
                  <c:v>2.5000000000000001E-5</c:v>
                </c:pt>
                <c:pt idx="42305">
                  <c:v>2.6999999999999999E-5</c:v>
                </c:pt>
                <c:pt idx="42306">
                  <c:v>2.8E-5</c:v>
                </c:pt>
                <c:pt idx="42307">
                  <c:v>2.9E-5</c:v>
                </c:pt>
                <c:pt idx="42308">
                  <c:v>3.1000000000000001E-5</c:v>
                </c:pt>
                <c:pt idx="42309">
                  <c:v>3.1999999999999999E-5</c:v>
                </c:pt>
                <c:pt idx="42310">
                  <c:v>3.3000000000000003E-5</c:v>
                </c:pt>
                <c:pt idx="42311">
                  <c:v>3.4999999999999997E-5</c:v>
                </c:pt>
                <c:pt idx="42312">
                  <c:v>3.6000000000000001E-5</c:v>
                </c:pt>
                <c:pt idx="42313">
                  <c:v>3.6999999999999998E-5</c:v>
                </c:pt>
                <c:pt idx="42314">
                  <c:v>3.8000000000000002E-5</c:v>
                </c:pt>
                <c:pt idx="42315">
                  <c:v>3.8999999999999999E-5</c:v>
                </c:pt>
                <c:pt idx="42316">
                  <c:v>4.0000000000000003E-5</c:v>
                </c:pt>
                <c:pt idx="42317">
                  <c:v>4.1E-5</c:v>
                </c:pt>
                <c:pt idx="42318">
                  <c:v>4.1999999999999998E-5</c:v>
                </c:pt>
                <c:pt idx="42319">
                  <c:v>4.3000000000000002E-5</c:v>
                </c:pt>
                <c:pt idx="42320">
                  <c:v>4.3999999999999999E-5</c:v>
                </c:pt>
                <c:pt idx="42321">
                  <c:v>4.5000000000000003E-5</c:v>
                </c:pt>
                <c:pt idx="42322">
                  <c:v>4.6E-5</c:v>
                </c:pt>
                <c:pt idx="42323">
                  <c:v>4.6999999999999997E-5</c:v>
                </c:pt>
                <c:pt idx="42324">
                  <c:v>4.6999999999999997E-5</c:v>
                </c:pt>
                <c:pt idx="42325">
                  <c:v>4.8000000000000001E-5</c:v>
                </c:pt>
                <c:pt idx="42326">
                  <c:v>4.8999999999999998E-5</c:v>
                </c:pt>
                <c:pt idx="42327">
                  <c:v>4.8999999999999998E-5</c:v>
                </c:pt>
                <c:pt idx="42328">
                  <c:v>5.0000000000000002E-5</c:v>
                </c:pt>
                <c:pt idx="42329">
                  <c:v>5.0000000000000002E-5</c:v>
                </c:pt>
                <c:pt idx="42330">
                  <c:v>5.0000000000000002E-5</c:v>
                </c:pt>
                <c:pt idx="42331">
                  <c:v>5.1E-5</c:v>
                </c:pt>
                <c:pt idx="42332">
                  <c:v>5.1E-5</c:v>
                </c:pt>
                <c:pt idx="42333">
                  <c:v>5.1E-5</c:v>
                </c:pt>
                <c:pt idx="42334">
                  <c:v>5.1E-5</c:v>
                </c:pt>
                <c:pt idx="42335">
                  <c:v>5.1E-5</c:v>
                </c:pt>
                <c:pt idx="42336">
                  <c:v>5.1E-5</c:v>
                </c:pt>
                <c:pt idx="42337">
                  <c:v>5.1E-5</c:v>
                </c:pt>
                <c:pt idx="42338">
                  <c:v>5.1E-5</c:v>
                </c:pt>
                <c:pt idx="42339">
                  <c:v>5.1E-5</c:v>
                </c:pt>
                <c:pt idx="42340">
                  <c:v>5.1E-5</c:v>
                </c:pt>
                <c:pt idx="42341">
                  <c:v>5.1E-5</c:v>
                </c:pt>
                <c:pt idx="42342">
                  <c:v>5.1E-5</c:v>
                </c:pt>
                <c:pt idx="42343">
                  <c:v>5.1E-5</c:v>
                </c:pt>
                <c:pt idx="42344">
                  <c:v>5.1E-5</c:v>
                </c:pt>
                <c:pt idx="42345">
                  <c:v>5.0000000000000002E-5</c:v>
                </c:pt>
                <c:pt idx="42346">
                  <c:v>5.0000000000000002E-5</c:v>
                </c:pt>
                <c:pt idx="42347">
                  <c:v>5.0000000000000002E-5</c:v>
                </c:pt>
                <c:pt idx="42348">
                  <c:v>5.0000000000000002E-5</c:v>
                </c:pt>
                <c:pt idx="42349">
                  <c:v>4.8999999999999998E-5</c:v>
                </c:pt>
                <c:pt idx="42350">
                  <c:v>4.8999999999999998E-5</c:v>
                </c:pt>
                <c:pt idx="42351">
                  <c:v>4.8999999999999998E-5</c:v>
                </c:pt>
                <c:pt idx="42352">
                  <c:v>4.8000000000000001E-5</c:v>
                </c:pt>
                <c:pt idx="42353">
                  <c:v>4.8000000000000001E-5</c:v>
                </c:pt>
                <c:pt idx="42354">
                  <c:v>4.8000000000000001E-5</c:v>
                </c:pt>
                <c:pt idx="42355">
                  <c:v>4.6999999999999997E-5</c:v>
                </c:pt>
                <c:pt idx="42356">
                  <c:v>4.6999999999999997E-5</c:v>
                </c:pt>
                <c:pt idx="42357">
                  <c:v>4.6E-5</c:v>
                </c:pt>
                <c:pt idx="42358">
                  <c:v>4.6E-5</c:v>
                </c:pt>
                <c:pt idx="42359">
                  <c:v>4.5000000000000003E-5</c:v>
                </c:pt>
                <c:pt idx="42360">
                  <c:v>4.5000000000000003E-5</c:v>
                </c:pt>
                <c:pt idx="42361">
                  <c:v>4.3999999999999999E-5</c:v>
                </c:pt>
                <c:pt idx="42362">
                  <c:v>4.3999999999999999E-5</c:v>
                </c:pt>
                <c:pt idx="42363">
                  <c:v>4.3000000000000002E-5</c:v>
                </c:pt>
                <c:pt idx="42364">
                  <c:v>4.1999999999999998E-5</c:v>
                </c:pt>
                <c:pt idx="42365">
                  <c:v>4.1999999999999998E-5</c:v>
                </c:pt>
                <c:pt idx="42366">
                  <c:v>4.1E-5</c:v>
                </c:pt>
                <c:pt idx="42367">
                  <c:v>4.0000000000000003E-5</c:v>
                </c:pt>
                <c:pt idx="42368">
                  <c:v>4.0000000000000003E-5</c:v>
                </c:pt>
                <c:pt idx="42369">
                  <c:v>3.8999999999999999E-5</c:v>
                </c:pt>
                <c:pt idx="42370">
                  <c:v>3.8000000000000002E-5</c:v>
                </c:pt>
                <c:pt idx="42371">
                  <c:v>3.6999999999999998E-5</c:v>
                </c:pt>
                <c:pt idx="42372">
                  <c:v>3.6000000000000001E-5</c:v>
                </c:pt>
                <c:pt idx="42373">
                  <c:v>3.4999999999999997E-5</c:v>
                </c:pt>
                <c:pt idx="42374">
                  <c:v>3.4E-5</c:v>
                </c:pt>
                <c:pt idx="42375">
                  <c:v>3.3000000000000003E-5</c:v>
                </c:pt>
                <c:pt idx="42376">
                  <c:v>3.1999999999999999E-5</c:v>
                </c:pt>
                <c:pt idx="42377">
                  <c:v>3.1000000000000001E-5</c:v>
                </c:pt>
                <c:pt idx="42378">
                  <c:v>3.0000000000000001E-5</c:v>
                </c:pt>
                <c:pt idx="42379">
                  <c:v>2.8E-5</c:v>
                </c:pt>
                <c:pt idx="42380">
                  <c:v>2.6999999999999999E-5</c:v>
                </c:pt>
                <c:pt idx="42381">
                  <c:v>2.5999999999999998E-5</c:v>
                </c:pt>
                <c:pt idx="42382">
                  <c:v>2.5000000000000001E-5</c:v>
                </c:pt>
                <c:pt idx="42383">
                  <c:v>2.3E-5</c:v>
                </c:pt>
                <c:pt idx="42384">
                  <c:v>2.1999999999999999E-5</c:v>
                </c:pt>
                <c:pt idx="42385">
                  <c:v>2.0999999999999999E-5</c:v>
                </c:pt>
                <c:pt idx="42386">
                  <c:v>1.9000000000000001E-5</c:v>
                </c:pt>
                <c:pt idx="42387">
                  <c:v>1.8E-5</c:v>
                </c:pt>
                <c:pt idx="42388">
                  <c:v>1.5999999999999999E-5</c:v>
                </c:pt>
                <c:pt idx="42389">
                  <c:v>1.5E-5</c:v>
                </c:pt>
                <c:pt idx="42390">
                  <c:v>1.4E-5</c:v>
                </c:pt>
                <c:pt idx="42391">
                  <c:v>1.2999999999999999E-5</c:v>
                </c:pt>
                <c:pt idx="42392">
                  <c:v>1.1E-5</c:v>
                </c:pt>
                <c:pt idx="42393">
                  <c:v>1.0000000000000001E-5</c:v>
                </c:pt>
                <c:pt idx="42394">
                  <c:v>9.0000000000000002E-6</c:v>
                </c:pt>
                <c:pt idx="42395">
                  <c:v>9.0000000000000002E-6</c:v>
                </c:pt>
                <c:pt idx="42396">
                  <c:v>7.9999999999999996E-6</c:v>
                </c:pt>
                <c:pt idx="42397">
                  <c:v>6.9999999999999999E-6</c:v>
                </c:pt>
                <c:pt idx="42398">
                  <c:v>6.9999999999999999E-6</c:v>
                </c:pt>
                <c:pt idx="42399">
                  <c:v>6.9999999999999999E-6</c:v>
                </c:pt>
                <c:pt idx="42400">
                  <c:v>7.9999999999999996E-6</c:v>
                </c:pt>
                <c:pt idx="42401">
                  <c:v>7.9999999999999996E-6</c:v>
                </c:pt>
                <c:pt idx="42402">
                  <c:v>9.0000000000000002E-6</c:v>
                </c:pt>
                <c:pt idx="42403">
                  <c:v>9.0000000000000002E-6</c:v>
                </c:pt>
                <c:pt idx="42404">
                  <c:v>1.0000000000000001E-5</c:v>
                </c:pt>
                <c:pt idx="42405">
                  <c:v>1.1E-5</c:v>
                </c:pt>
                <c:pt idx="42406">
                  <c:v>1.2E-5</c:v>
                </c:pt>
                <c:pt idx="42407">
                  <c:v>1.2E-5</c:v>
                </c:pt>
                <c:pt idx="42408">
                  <c:v>1.2999999999999999E-5</c:v>
                </c:pt>
                <c:pt idx="42409">
                  <c:v>1.4E-5</c:v>
                </c:pt>
                <c:pt idx="42410">
                  <c:v>1.4E-5</c:v>
                </c:pt>
                <c:pt idx="42411">
                  <c:v>1.5E-5</c:v>
                </c:pt>
                <c:pt idx="42412">
                  <c:v>1.5E-5</c:v>
                </c:pt>
                <c:pt idx="42413">
                  <c:v>1.5999999999999999E-5</c:v>
                </c:pt>
                <c:pt idx="42414">
                  <c:v>1.5999999999999999E-5</c:v>
                </c:pt>
                <c:pt idx="42415">
                  <c:v>1.5999999999999999E-5</c:v>
                </c:pt>
                <c:pt idx="42416">
                  <c:v>1.5999999999999999E-5</c:v>
                </c:pt>
                <c:pt idx="42417">
                  <c:v>1.7E-5</c:v>
                </c:pt>
                <c:pt idx="42418">
                  <c:v>1.7E-5</c:v>
                </c:pt>
                <c:pt idx="42419">
                  <c:v>1.7E-5</c:v>
                </c:pt>
                <c:pt idx="42420">
                  <c:v>1.5999999999999999E-5</c:v>
                </c:pt>
                <c:pt idx="42421">
                  <c:v>1.5999999999999999E-5</c:v>
                </c:pt>
                <c:pt idx="42422">
                  <c:v>1.5999999999999999E-5</c:v>
                </c:pt>
                <c:pt idx="42423">
                  <c:v>1.5999999999999999E-5</c:v>
                </c:pt>
                <c:pt idx="42424">
                  <c:v>1.5999999999999999E-5</c:v>
                </c:pt>
                <c:pt idx="42425">
                  <c:v>1.5E-5</c:v>
                </c:pt>
                <c:pt idx="42426">
                  <c:v>1.5E-5</c:v>
                </c:pt>
                <c:pt idx="42427">
                  <c:v>1.4E-5</c:v>
                </c:pt>
                <c:pt idx="42428">
                  <c:v>1.4E-5</c:v>
                </c:pt>
                <c:pt idx="42429">
                  <c:v>1.2999999999999999E-5</c:v>
                </c:pt>
                <c:pt idx="42430">
                  <c:v>1.2999999999999999E-5</c:v>
                </c:pt>
                <c:pt idx="42431">
                  <c:v>1.2E-5</c:v>
                </c:pt>
                <c:pt idx="42432">
                  <c:v>1.1E-5</c:v>
                </c:pt>
                <c:pt idx="42433">
                  <c:v>1.1E-5</c:v>
                </c:pt>
                <c:pt idx="42434">
                  <c:v>1.0000000000000001E-5</c:v>
                </c:pt>
                <c:pt idx="42435">
                  <c:v>1.0000000000000001E-5</c:v>
                </c:pt>
                <c:pt idx="42436">
                  <c:v>9.0000000000000002E-6</c:v>
                </c:pt>
                <c:pt idx="42437">
                  <c:v>9.0000000000000002E-6</c:v>
                </c:pt>
                <c:pt idx="42438">
                  <c:v>9.0000000000000002E-6</c:v>
                </c:pt>
                <c:pt idx="42439">
                  <c:v>7.9999999999999996E-6</c:v>
                </c:pt>
                <c:pt idx="42440">
                  <c:v>7.9999999999999996E-6</c:v>
                </c:pt>
                <c:pt idx="42441">
                  <c:v>9.0000000000000002E-6</c:v>
                </c:pt>
                <c:pt idx="42442">
                  <c:v>9.0000000000000002E-6</c:v>
                </c:pt>
                <c:pt idx="42443">
                  <c:v>9.0000000000000002E-6</c:v>
                </c:pt>
                <c:pt idx="42444">
                  <c:v>1.0000000000000001E-5</c:v>
                </c:pt>
                <c:pt idx="42445">
                  <c:v>1.0000000000000001E-5</c:v>
                </c:pt>
                <c:pt idx="42446">
                  <c:v>1.1E-5</c:v>
                </c:pt>
                <c:pt idx="42447">
                  <c:v>1.2E-5</c:v>
                </c:pt>
                <c:pt idx="42448">
                  <c:v>1.2999999999999999E-5</c:v>
                </c:pt>
                <c:pt idx="42449">
                  <c:v>1.2999999999999999E-5</c:v>
                </c:pt>
                <c:pt idx="42450">
                  <c:v>1.4E-5</c:v>
                </c:pt>
                <c:pt idx="42451">
                  <c:v>1.5E-5</c:v>
                </c:pt>
                <c:pt idx="42452">
                  <c:v>1.5999999999999999E-5</c:v>
                </c:pt>
                <c:pt idx="42453">
                  <c:v>1.5999999999999999E-5</c:v>
                </c:pt>
                <c:pt idx="42454">
                  <c:v>1.7E-5</c:v>
                </c:pt>
                <c:pt idx="42455">
                  <c:v>1.8E-5</c:v>
                </c:pt>
                <c:pt idx="42456">
                  <c:v>1.8E-5</c:v>
                </c:pt>
                <c:pt idx="42457">
                  <c:v>1.9000000000000001E-5</c:v>
                </c:pt>
                <c:pt idx="42458">
                  <c:v>1.9000000000000001E-5</c:v>
                </c:pt>
                <c:pt idx="42459">
                  <c:v>2.0000000000000002E-5</c:v>
                </c:pt>
                <c:pt idx="42460">
                  <c:v>2.0000000000000002E-5</c:v>
                </c:pt>
                <c:pt idx="42461">
                  <c:v>2.0000000000000002E-5</c:v>
                </c:pt>
                <c:pt idx="42462">
                  <c:v>2.0999999999999999E-5</c:v>
                </c:pt>
                <c:pt idx="42463">
                  <c:v>2.0999999999999999E-5</c:v>
                </c:pt>
                <c:pt idx="42464">
                  <c:v>2.0999999999999999E-5</c:v>
                </c:pt>
                <c:pt idx="42465">
                  <c:v>2.0999999999999999E-5</c:v>
                </c:pt>
                <c:pt idx="42466">
                  <c:v>2.0999999999999999E-5</c:v>
                </c:pt>
                <c:pt idx="42467">
                  <c:v>2.0999999999999999E-5</c:v>
                </c:pt>
                <c:pt idx="42468">
                  <c:v>2.0999999999999999E-5</c:v>
                </c:pt>
                <c:pt idx="42469">
                  <c:v>2.0999999999999999E-5</c:v>
                </c:pt>
                <c:pt idx="42470">
                  <c:v>2.0000000000000002E-5</c:v>
                </c:pt>
                <c:pt idx="42471">
                  <c:v>2.0000000000000002E-5</c:v>
                </c:pt>
                <c:pt idx="42472">
                  <c:v>2.0000000000000002E-5</c:v>
                </c:pt>
                <c:pt idx="42473">
                  <c:v>1.9000000000000001E-5</c:v>
                </c:pt>
                <c:pt idx="42474">
                  <c:v>1.9000000000000001E-5</c:v>
                </c:pt>
                <c:pt idx="42475">
                  <c:v>1.8E-5</c:v>
                </c:pt>
                <c:pt idx="42476">
                  <c:v>1.8E-5</c:v>
                </c:pt>
                <c:pt idx="42477">
                  <c:v>1.7E-5</c:v>
                </c:pt>
                <c:pt idx="42478">
                  <c:v>1.7E-5</c:v>
                </c:pt>
                <c:pt idx="42479">
                  <c:v>1.5999999999999999E-5</c:v>
                </c:pt>
                <c:pt idx="42480">
                  <c:v>1.5E-5</c:v>
                </c:pt>
                <c:pt idx="42481">
                  <c:v>1.5E-5</c:v>
                </c:pt>
                <c:pt idx="42482">
                  <c:v>1.4E-5</c:v>
                </c:pt>
                <c:pt idx="42483">
                  <c:v>1.4E-5</c:v>
                </c:pt>
                <c:pt idx="42484">
                  <c:v>1.2999999999999999E-5</c:v>
                </c:pt>
                <c:pt idx="42485">
                  <c:v>1.2999999999999999E-5</c:v>
                </c:pt>
                <c:pt idx="42486">
                  <c:v>1.2E-5</c:v>
                </c:pt>
                <c:pt idx="42487">
                  <c:v>1.2E-5</c:v>
                </c:pt>
                <c:pt idx="42488">
                  <c:v>1.1E-5</c:v>
                </c:pt>
                <c:pt idx="42489">
                  <c:v>1.1E-5</c:v>
                </c:pt>
                <c:pt idx="42490">
                  <c:v>1.1E-5</c:v>
                </c:pt>
                <c:pt idx="42491">
                  <c:v>1.1E-5</c:v>
                </c:pt>
                <c:pt idx="42492">
                  <c:v>1.2E-5</c:v>
                </c:pt>
                <c:pt idx="42493">
                  <c:v>1.2E-5</c:v>
                </c:pt>
                <c:pt idx="42494">
                  <c:v>1.2E-5</c:v>
                </c:pt>
                <c:pt idx="42495">
                  <c:v>1.2999999999999999E-5</c:v>
                </c:pt>
                <c:pt idx="42496">
                  <c:v>1.4E-5</c:v>
                </c:pt>
                <c:pt idx="42497">
                  <c:v>1.4E-5</c:v>
                </c:pt>
                <c:pt idx="42498">
                  <c:v>1.5E-5</c:v>
                </c:pt>
                <c:pt idx="42499">
                  <c:v>1.5999999999999999E-5</c:v>
                </c:pt>
                <c:pt idx="42500">
                  <c:v>1.7E-5</c:v>
                </c:pt>
                <c:pt idx="42501">
                  <c:v>1.8E-5</c:v>
                </c:pt>
                <c:pt idx="42502">
                  <c:v>1.8E-5</c:v>
                </c:pt>
                <c:pt idx="42503">
                  <c:v>1.9000000000000001E-5</c:v>
                </c:pt>
                <c:pt idx="42504">
                  <c:v>2.0000000000000002E-5</c:v>
                </c:pt>
                <c:pt idx="42505">
                  <c:v>2.0999999999999999E-5</c:v>
                </c:pt>
                <c:pt idx="42506">
                  <c:v>2.0999999999999999E-5</c:v>
                </c:pt>
                <c:pt idx="42507">
                  <c:v>2.1999999999999999E-5</c:v>
                </c:pt>
                <c:pt idx="42508">
                  <c:v>2.3E-5</c:v>
                </c:pt>
                <c:pt idx="42509">
                  <c:v>2.3E-5</c:v>
                </c:pt>
                <c:pt idx="42510">
                  <c:v>2.4000000000000001E-5</c:v>
                </c:pt>
                <c:pt idx="42511">
                  <c:v>2.5000000000000001E-5</c:v>
                </c:pt>
                <c:pt idx="42512">
                  <c:v>2.5000000000000001E-5</c:v>
                </c:pt>
                <c:pt idx="42513">
                  <c:v>2.5999999999999998E-5</c:v>
                </c:pt>
                <c:pt idx="42514">
                  <c:v>2.5999999999999998E-5</c:v>
                </c:pt>
                <c:pt idx="42515">
                  <c:v>2.5999999999999998E-5</c:v>
                </c:pt>
                <c:pt idx="42516">
                  <c:v>2.5999999999999998E-5</c:v>
                </c:pt>
                <c:pt idx="42517">
                  <c:v>2.6999999999999999E-5</c:v>
                </c:pt>
                <c:pt idx="42518">
                  <c:v>2.6999999999999999E-5</c:v>
                </c:pt>
                <c:pt idx="42519">
                  <c:v>2.6999999999999999E-5</c:v>
                </c:pt>
                <c:pt idx="42520">
                  <c:v>2.6999999999999999E-5</c:v>
                </c:pt>
                <c:pt idx="42521">
                  <c:v>2.6999999999999999E-5</c:v>
                </c:pt>
                <c:pt idx="42522">
                  <c:v>2.6999999999999999E-5</c:v>
                </c:pt>
                <c:pt idx="42523">
                  <c:v>2.6999999999999999E-5</c:v>
                </c:pt>
                <c:pt idx="42524">
                  <c:v>2.5999999999999998E-5</c:v>
                </c:pt>
                <c:pt idx="42525">
                  <c:v>2.5999999999999998E-5</c:v>
                </c:pt>
                <c:pt idx="42526">
                  <c:v>2.5999999999999998E-5</c:v>
                </c:pt>
                <c:pt idx="42527">
                  <c:v>2.5999999999999998E-5</c:v>
                </c:pt>
                <c:pt idx="42528">
                  <c:v>2.5000000000000001E-5</c:v>
                </c:pt>
                <c:pt idx="42529">
                  <c:v>2.5000000000000001E-5</c:v>
                </c:pt>
                <c:pt idx="42530">
                  <c:v>2.4000000000000001E-5</c:v>
                </c:pt>
                <c:pt idx="42531">
                  <c:v>2.4000000000000001E-5</c:v>
                </c:pt>
                <c:pt idx="42532">
                  <c:v>2.4000000000000001E-5</c:v>
                </c:pt>
                <c:pt idx="42533">
                  <c:v>2.3E-5</c:v>
                </c:pt>
                <c:pt idx="42534">
                  <c:v>2.3E-5</c:v>
                </c:pt>
                <c:pt idx="42535">
                  <c:v>2.1999999999999999E-5</c:v>
                </c:pt>
                <c:pt idx="42536">
                  <c:v>2.1999999999999999E-5</c:v>
                </c:pt>
                <c:pt idx="42537">
                  <c:v>2.0999999999999999E-5</c:v>
                </c:pt>
                <c:pt idx="42538">
                  <c:v>2.0999999999999999E-5</c:v>
                </c:pt>
                <c:pt idx="42539">
                  <c:v>2.0999999999999999E-5</c:v>
                </c:pt>
                <c:pt idx="42540">
                  <c:v>2.0999999999999999E-5</c:v>
                </c:pt>
                <c:pt idx="42541">
                  <c:v>2.0000000000000002E-5</c:v>
                </c:pt>
                <c:pt idx="42542">
                  <c:v>2.0000000000000002E-5</c:v>
                </c:pt>
                <c:pt idx="42543">
                  <c:v>2.0000000000000002E-5</c:v>
                </c:pt>
                <c:pt idx="42544">
                  <c:v>2.0000000000000002E-5</c:v>
                </c:pt>
                <c:pt idx="42545">
                  <c:v>2.0000000000000002E-5</c:v>
                </c:pt>
                <c:pt idx="42546">
                  <c:v>2.0999999999999999E-5</c:v>
                </c:pt>
                <c:pt idx="42547">
                  <c:v>2.0999999999999999E-5</c:v>
                </c:pt>
                <c:pt idx="42548">
                  <c:v>2.0999999999999999E-5</c:v>
                </c:pt>
                <c:pt idx="42549">
                  <c:v>2.1999999999999999E-5</c:v>
                </c:pt>
                <c:pt idx="42550">
                  <c:v>2.1999999999999999E-5</c:v>
                </c:pt>
                <c:pt idx="42551">
                  <c:v>2.3E-5</c:v>
                </c:pt>
                <c:pt idx="42552">
                  <c:v>2.3E-5</c:v>
                </c:pt>
                <c:pt idx="42553">
                  <c:v>2.4000000000000001E-5</c:v>
                </c:pt>
                <c:pt idx="42554">
                  <c:v>2.5000000000000001E-5</c:v>
                </c:pt>
                <c:pt idx="42555">
                  <c:v>2.5000000000000001E-5</c:v>
                </c:pt>
                <c:pt idx="42556">
                  <c:v>2.5999999999999998E-5</c:v>
                </c:pt>
                <c:pt idx="42557">
                  <c:v>2.6999999999999999E-5</c:v>
                </c:pt>
                <c:pt idx="42558">
                  <c:v>2.8E-5</c:v>
                </c:pt>
                <c:pt idx="42559">
                  <c:v>2.8E-5</c:v>
                </c:pt>
                <c:pt idx="42560">
                  <c:v>2.9E-5</c:v>
                </c:pt>
                <c:pt idx="42561">
                  <c:v>3.0000000000000001E-5</c:v>
                </c:pt>
                <c:pt idx="42562">
                  <c:v>3.1000000000000001E-5</c:v>
                </c:pt>
                <c:pt idx="42563">
                  <c:v>3.1000000000000001E-5</c:v>
                </c:pt>
                <c:pt idx="42564">
                  <c:v>3.1999999999999999E-5</c:v>
                </c:pt>
                <c:pt idx="42565">
                  <c:v>3.1999999999999999E-5</c:v>
                </c:pt>
                <c:pt idx="42566">
                  <c:v>3.3000000000000003E-5</c:v>
                </c:pt>
                <c:pt idx="42567">
                  <c:v>3.3000000000000003E-5</c:v>
                </c:pt>
                <c:pt idx="42568">
                  <c:v>3.4E-5</c:v>
                </c:pt>
                <c:pt idx="42569">
                  <c:v>3.4E-5</c:v>
                </c:pt>
                <c:pt idx="42570">
                  <c:v>3.4999999999999997E-5</c:v>
                </c:pt>
                <c:pt idx="42571">
                  <c:v>3.4999999999999997E-5</c:v>
                </c:pt>
                <c:pt idx="42572">
                  <c:v>3.4999999999999997E-5</c:v>
                </c:pt>
                <c:pt idx="42573">
                  <c:v>3.4999999999999997E-5</c:v>
                </c:pt>
                <c:pt idx="42574">
                  <c:v>3.4999999999999997E-5</c:v>
                </c:pt>
                <c:pt idx="42575">
                  <c:v>3.4999999999999997E-5</c:v>
                </c:pt>
                <c:pt idx="42576">
                  <c:v>3.4999999999999997E-5</c:v>
                </c:pt>
                <c:pt idx="42577">
                  <c:v>3.4999999999999997E-5</c:v>
                </c:pt>
                <c:pt idx="42578">
                  <c:v>3.4999999999999997E-5</c:v>
                </c:pt>
                <c:pt idx="42579">
                  <c:v>3.4999999999999997E-5</c:v>
                </c:pt>
                <c:pt idx="42580">
                  <c:v>3.4E-5</c:v>
                </c:pt>
                <c:pt idx="42581">
                  <c:v>3.4E-5</c:v>
                </c:pt>
                <c:pt idx="42582">
                  <c:v>3.4E-5</c:v>
                </c:pt>
                <c:pt idx="42583">
                  <c:v>3.3000000000000003E-5</c:v>
                </c:pt>
                <c:pt idx="42584">
                  <c:v>3.3000000000000003E-5</c:v>
                </c:pt>
                <c:pt idx="42585">
                  <c:v>3.1999999999999999E-5</c:v>
                </c:pt>
                <c:pt idx="42586">
                  <c:v>3.1999999999999999E-5</c:v>
                </c:pt>
                <c:pt idx="42587">
                  <c:v>3.1000000000000001E-5</c:v>
                </c:pt>
                <c:pt idx="42588">
                  <c:v>3.0000000000000001E-5</c:v>
                </c:pt>
                <c:pt idx="42589">
                  <c:v>3.0000000000000001E-5</c:v>
                </c:pt>
                <c:pt idx="42590">
                  <c:v>2.9E-5</c:v>
                </c:pt>
                <c:pt idx="42591">
                  <c:v>2.8E-5</c:v>
                </c:pt>
                <c:pt idx="42592">
                  <c:v>2.8E-5</c:v>
                </c:pt>
                <c:pt idx="42593">
                  <c:v>2.6999999999999999E-5</c:v>
                </c:pt>
                <c:pt idx="42594">
                  <c:v>2.5999999999999998E-5</c:v>
                </c:pt>
                <c:pt idx="42595">
                  <c:v>2.5999999999999998E-5</c:v>
                </c:pt>
                <c:pt idx="42596">
                  <c:v>2.5000000000000001E-5</c:v>
                </c:pt>
                <c:pt idx="42597">
                  <c:v>2.4000000000000001E-5</c:v>
                </c:pt>
                <c:pt idx="42598">
                  <c:v>2.4000000000000001E-5</c:v>
                </c:pt>
                <c:pt idx="42599">
                  <c:v>2.3E-5</c:v>
                </c:pt>
                <c:pt idx="42600">
                  <c:v>2.3E-5</c:v>
                </c:pt>
                <c:pt idx="42601">
                  <c:v>2.1999999999999999E-5</c:v>
                </c:pt>
                <c:pt idx="42602">
                  <c:v>2.1999999999999999E-5</c:v>
                </c:pt>
                <c:pt idx="42603">
                  <c:v>2.0999999999999999E-5</c:v>
                </c:pt>
                <c:pt idx="42604">
                  <c:v>2.0999999999999999E-5</c:v>
                </c:pt>
                <c:pt idx="42605">
                  <c:v>2.0999999999999999E-5</c:v>
                </c:pt>
                <c:pt idx="42606">
                  <c:v>2.0000000000000002E-5</c:v>
                </c:pt>
                <c:pt idx="42607">
                  <c:v>2.0000000000000002E-5</c:v>
                </c:pt>
                <c:pt idx="42608">
                  <c:v>2.0000000000000002E-5</c:v>
                </c:pt>
                <c:pt idx="42609">
                  <c:v>2.0000000000000002E-5</c:v>
                </c:pt>
                <c:pt idx="42610">
                  <c:v>2.0000000000000002E-5</c:v>
                </c:pt>
                <c:pt idx="42611">
                  <c:v>2.0000000000000002E-5</c:v>
                </c:pt>
                <c:pt idx="42612">
                  <c:v>2.0000000000000002E-5</c:v>
                </c:pt>
                <c:pt idx="42613">
                  <c:v>2.0000000000000002E-5</c:v>
                </c:pt>
                <c:pt idx="42614">
                  <c:v>2.0000000000000002E-5</c:v>
                </c:pt>
                <c:pt idx="42615">
                  <c:v>2.0000000000000002E-5</c:v>
                </c:pt>
                <c:pt idx="42616">
                  <c:v>1.9000000000000001E-5</c:v>
                </c:pt>
                <c:pt idx="42617">
                  <c:v>1.9000000000000001E-5</c:v>
                </c:pt>
                <c:pt idx="42618">
                  <c:v>1.9000000000000001E-5</c:v>
                </c:pt>
                <c:pt idx="42619">
                  <c:v>1.9000000000000001E-5</c:v>
                </c:pt>
                <c:pt idx="42620">
                  <c:v>1.9000000000000001E-5</c:v>
                </c:pt>
                <c:pt idx="42621">
                  <c:v>1.9000000000000001E-5</c:v>
                </c:pt>
                <c:pt idx="42622">
                  <c:v>1.8E-5</c:v>
                </c:pt>
                <c:pt idx="42623">
                  <c:v>1.8E-5</c:v>
                </c:pt>
                <c:pt idx="42624">
                  <c:v>1.8E-5</c:v>
                </c:pt>
                <c:pt idx="42625">
                  <c:v>1.7E-5</c:v>
                </c:pt>
                <c:pt idx="42626">
                  <c:v>1.7E-5</c:v>
                </c:pt>
                <c:pt idx="42627">
                  <c:v>1.7E-5</c:v>
                </c:pt>
                <c:pt idx="42628">
                  <c:v>1.5999999999999999E-5</c:v>
                </c:pt>
                <c:pt idx="42629">
                  <c:v>1.5E-5</c:v>
                </c:pt>
                <c:pt idx="42630">
                  <c:v>1.5E-5</c:v>
                </c:pt>
                <c:pt idx="42631">
                  <c:v>1.4E-5</c:v>
                </c:pt>
                <c:pt idx="42632">
                  <c:v>1.4E-5</c:v>
                </c:pt>
                <c:pt idx="42633">
                  <c:v>1.2999999999999999E-5</c:v>
                </c:pt>
                <c:pt idx="42634">
                  <c:v>1.2E-5</c:v>
                </c:pt>
                <c:pt idx="42635">
                  <c:v>1.1E-5</c:v>
                </c:pt>
                <c:pt idx="42636">
                  <c:v>1.1E-5</c:v>
                </c:pt>
                <c:pt idx="42637">
                  <c:v>1.0000000000000001E-5</c:v>
                </c:pt>
                <c:pt idx="42638">
                  <c:v>9.0000000000000002E-6</c:v>
                </c:pt>
                <c:pt idx="42639">
                  <c:v>7.9999999999999996E-6</c:v>
                </c:pt>
                <c:pt idx="42640">
                  <c:v>6.9999999999999999E-6</c:v>
                </c:pt>
                <c:pt idx="42641">
                  <c:v>6.9999999999999999E-6</c:v>
                </c:pt>
                <c:pt idx="42642">
                  <c:v>6.0000000000000002E-6</c:v>
                </c:pt>
                <c:pt idx="42643">
                  <c:v>5.0000000000000004E-6</c:v>
                </c:pt>
                <c:pt idx="42644">
                  <c:v>5.0000000000000004E-6</c:v>
                </c:pt>
                <c:pt idx="42645">
                  <c:v>5.0000000000000004E-6</c:v>
                </c:pt>
                <c:pt idx="42646">
                  <c:v>3.9999999999999998E-6</c:v>
                </c:pt>
                <c:pt idx="42647">
                  <c:v>5.0000000000000004E-6</c:v>
                </c:pt>
                <c:pt idx="42648">
                  <c:v>5.0000000000000004E-6</c:v>
                </c:pt>
                <c:pt idx="42649">
                  <c:v>5.0000000000000004E-6</c:v>
                </c:pt>
                <c:pt idx="42650">
                  <c:v>6.0000000000000002E-6</c:v>
                </c:pt>
                <c:pt idx="42651">
                  <c:v>6.9999999999999999E-6</c:v>
                </c:pt>
                <c:pt idx="42652">
                  <c:v>6.9999999999999999E-6</c:v>
                </c:pt>
                <c:pt idx="42653">
                  <c:v>7.9999999999999996E-6</c:v>
                </c:pt>
                <c:pt idx="42654">
                  <c:v>9.0000000000000002E-6</c:v>
                </c:pt>
                <c:pt idx="42655">
                  <c:v>9.0000000000000002E-6</c:v>
                </c:pt>
                <c:pt idx="42656">
                  <c:v>1.0000000000000001E-5</c:v>
                </c:pt>
                <c:pt idx="42657">
                  <c:v>1.1E-5</c:v>
                </c:pt>
                <c:pt idx="42658">
                  <c:v>1.2E-5</c:v>
                </c:pt>
                <c:pt idx="42659">
                  <c:v>1.2E-5</c:v>
                </c:pt>
                <c:pt idx="42660">
                  <c:v>1.2999999999999999E-5</c:v>
                </c:pt>
                <c:pt idx="42661">
                  <c:v>1.4E-5</c:v>
                </c:pt>
                <c:pt idx="42662">
                  <c:v>1.4E-5</c:v>
                </c:pt>
                <c:pt idx="42663">
                  <c:v>1.5E-5</c:v>
                </c:pt>
                <c:pt idx="42664">
                  <c:v>1.5E-5</c:v>
                </c:pt>
                <c:pt idx="42665">
                  <c:v>1.5999999999999999E-5</c:v>
                </c:pt>
                <c:pt idx="42666">
                  <c:v>1.5999999999999999E-5</c:v>
                </c:pt>
                <c:pt idx="42667">
                  <c:v>1.7E-5</c:v>
                </c:pt>
                <c:pt idx="42668">
                  <c:v>1.7E-5</c:v>
                </c:pt>
                <c:pt idx="42669">
                  <c:v>1.7E-5</c:v>
                </c:pt>
                <c:pt idx="42670">
                  <c:v>1.8E-5</c:v>
                </c:pt>
                <c:pt idx="42671">
                  <c:v>1.8E-5</c:v>
                </c:pt>
                <c:pt idx="42672">
                  <c:v>1.8E-5</c:v>
                </c:pt>
                <c:pt idx="42673">
                  <c:v>1.9000000000000001E-5</c:v>
                </c:pt>
                <c:pt idx="42674">
                  <c:v>1.9000000000000001E-5</c:v>
                </c:pt>
                <c:pt idx="42675">
                  <c:v>1.9000000000000001E-5</c:v>
                </c:pt>
                <c:pt idx="42676">
                  <c:v>1.9000000000000001E-5</c:v>
                </c:pt>
                <c:pt idx="42677">
                  <c:v>1.9000000000000001E-5</c:v>
                </c:pt>
                <c:pt idx="42678">
                  <c:v>1.9000000000000001E-5</c:v>
                </c:pt>
                <c:pt idx="42679">
                  <c:v>2.0000000000000002E-5</c:v>
                </c:pt>
                <c:pt idx="42680">
                  <c:v>2.0000000000000002E-5</c:v>
                </c:pt>
                <c:pt idx="42681">
                  <c:v>2.0000000000000002E-5</c:v>
                </c:pt>
                <c:pt idx="42682">
                  <c:v>2.0000000000000002E-5</c:v>
                </c:pt>
                <c:pt idx="42683">
                  <c:v>2.0000000000000002E-5</c:v>
                </c:pt>
                <c:pt idx="42684">
                  <c:v>2.0000000000000002E-5</c:v>
                </c:pt>
                <c:pt idx="42685">
                  <c:v>2.0000000000000002E-5</c:v>
                </c:pt>
                <c:pt idx="42686">
                  <c:v>2.0000000000000002E-5</c:v>
                </c:pt>
                <c:pt idx="42687">
                  <c:v>2.0000000000000002E-5</c:v>
                </c:pt>
                <c:pt idx="42688">
                  <c:v>2.0000000000000002E-5</c:v>
                </c:pt>
                <c:pt idx="42689">
                  <c:v>2.0000000000000002E-5</c:v>
                </c:pt>
                <c:pt idx="42690">
                  <c:v>2.0000000000000002E-5</c:v>
                </c:pt>
                <c:pt idx="42691">
                  <c:v>2.0000000000000002E-5</c:v>
                </c:pt>
                <c:pt idx="42692">
                  <c:v>2.0000000000000002E-5</c:v>
                </c:pt>
                <c:pt idx="42693">
                  <c:v>2.0000000000000002E-5</c:v>
                </c:pt>
                <c:pt idx="42694">
                  <c:v>2.0000000000000002E-5</c:v>
                </c:pt>
                <c:pt idx="42695">
                  <c:v>2.0000000000000002E-5</c:v>
                </c:pt>
                <c:pt idx="42696">
                  <c:v>2.0000000000000002E-5</c:v>
                </c:pt>
                <c:pt idx="42697">
                  <c:v>2.0000000000000002E-5</c:v>
                </c:pt>
                <c:pt idx="42698">
                  <c:v>2.0000000000000002E-5</c:v>
                </c:pt>
                <c:pt idx="42699">
                  <c:v>2.0999999999999999E-5</c:v>
                </c:pt>
                <c:pt idx="42700">
                  <c:v>2.0999999999999999E-5</c:v>
                </c:pt>
                <c:pt idx="42701">
                  <c:v>2.0999999999999999E-5</c:v>
                </c:pt>
                <c:pt idx="42702">
                  <c:v>2.0999999999999999E-5</c:v>
                </c:pt>
                <c:pt idx="42703">
                  <c:v>2.0999999999999999E-5</c:v>
                </c:pt>
                <c:pt idx="42704">
                  <c:v>2.0999999999999999E-5</c:v>
                </c:pt>
                <c:pt idx="42705">
                  <c:v>2.0999999999999999E-5</c:v>
                </c:pt>
                <c:pt idx="42706">
                  <c:v>2.0999999999999999E-5</c:v>
                </c:pt>
                <c:pt idx="42707">
                  <c:v>2.0999999999999999E-5</c:v>
                </c:pt>
                <c:pt idx="42708">
                  <c:v>2.0999999999999999E-5</c:v>
                </c:pt>
                <c:pt idx="42709">
                  <c:v>2.0999999999999999E-5</c:v>
                </c:pt>
                <c:pt idx="42710">
                  <c:v>2.1999999999999999E-5</c:v>
                </c:pt>
                <c:pt idx="42711">
                  <c:v>2.1999999999999999E-5</c:v>
                </c:pt>
                <c:pt idx="42712">
                  <c:v>2.1999999999999999E-5</c:v>
                </c:pt>
                <c:pt idx="42713">
                  <c:v>2.1999999999999999E-5</c:v>
                </c:pt>
                <c:pt idx="42714">
                  <c:v>2.1999999999999999E-5</c:v>
                </c:pt>
                <c:pt idx="42715">
                  <c:v>2.1999999999999999E-5</c:v>
                </c:pt>
                <c:pt idx="42716">
                  <c:v>2.1999999999999999E-5</c:v>
                </c:pt>
                <c:pt idx="42717">
                  <c:v>2.1999999999999999E-5</c:v>
                </c:pt>
                <c:pt idx="42718">
                  <c:v>2.3E-5</c:v>
                </c:pt>
                <c:pt idx="42719">
                  <c:v>2.3E-5</c:v>
                </c:pt>
                <c:pt idx="42720">
                  <c:v>2.3E-5</c:v>
                </c:pt>
                <c:pt idx="42721">
                  <c:v>2.3E-5</c:v>
                </c:pt>
                <c:pt idx="42722">
                  <c:v>2.3E-5</c:v>
                </c:pt>
                <c:pt idx="42723">
                  <c:v>2.4000000000000001E-5</c:v>
                </c:pt>
                <c:pt idx="42724">
                  <c:v>2.4000000000000001E-5</c:v>
                </c:pt>
                <c:pt idx="42725">
                  <c:v>2.4000000000000001E-5</c:v>
                </c:pt>
                <c:pt idx="42726">
                  <c:v>2.4000000000000001E-5</c:v>
                </c:pt>
                <c:pt idx="42727">
                  <c:v>2.4000000000000001E-5</c:v>
                </c:pt>
                <c:pt idx="42728">
                  <c:v>2.5000000000000001E-5</c:v>
                </c:pt>
                <c:pt idx="42729">
                  <c:v>2.5000000000000001E-5</c:v>
                </c:pt>
                <c:pt idx="42730">
                  <c:v>2.5000000000000001E-5</c:v>
                </c:pt>
                <c:pt idx="42731">
                  <c:v>2.5000000000000001E-5</c:v>
                </c:pt>
                <c:pt idx="42732">
                  <c:v>2.5000000000000001E-5</c:v>
                </c:pt>
                <c:pt idx="42733">
                  <c:v>2.5000000000000001E-5</c:v>
                </c:pt>
                <c:pt idx="42734">
                  <c:v>2.5999999999999998E-5</c:v>
                </c:pt>
                <c:pt idx="42735">
                  <c:v>2.5999999999999998E-5</c:v>
                </c:pt>
                <c:pt idx="42736">
                  <c:v>2.5999999999999998E-5</c:v>
                </c:pt>
                <c:pt idx="42737">
                  <c:v>2.5999999999999998E-5</c:v>
                </c:pt>
                <c:pt idx="42738">
                  <c:v>2.5999999999999998E-5</c:v>
                </c:pt>
                <c:pt idx="42739">
                  <c:v>2.5999999999999998E-5</c:v>
                </c:pt>
                <c:pt idx="42740">
                  <c:v>2.5999999999999998E-5</c:v>
                </c:pt>
                <c:pt idx="42741">
                  <c:v>2.5000000000000001E-5</c:v>
                </c:pt>
                <c:pt idx="42742">
                  <c:v>2.5000000000000001E-5</c:v>
                </c:pt>
                <c:pt idx="42743">
                  <c:v>2.5000000000000001E-5</c:v>
                </c:pt>
                <c:pt idx="42744">
                  <c:v>2.5000000000000001E-5</c:v>
                </c:pt>
                <c:pt idx="42745">
                  <c:v>2.4000000000000001E-5</c:v>
                </c:pt>
                <c:pt idx="42746">
                  <c:v>2.4000000000000001E-5</c:v>
                </c:pt>
                <c:pt idx="42747">
                  <c:v>2.3E-5</c:v>
                </c:pt>
                <c:pt idx="42748">
                  <c:v>2.3E-5</c:v>
                </c:pt>
                <c:pt idx="42749">
                  <c:v>2.1999999999999999E-5</c:v>
                </c:pt>
                <c:pt idx="42750">
                  <c:v>2.0999999999999999E-5</c:v>
                </c:pt>
                <c:pt idx="42751">
                  <c:v>2.0999999999999999E-5</c:v>
                </c:pt>
                <c:pt idx="42752">
                  <c:v>2.0000000000000002E-5</c:v>
                </c:pt>
                <c:pt idx="42753">
                  <c:v>1.9000000000000001E-5</c:v>
                </c:pt>
                <c:pt idx="42754">
                  <c:v>1.8E-5</c:v>
                </c:pt>
                <c:pt idx="42755">
                  <c:v>1.7E-5</c:v>
                </c:pt>
                <c:pt idx="42756">
                  <c:v>1.5999999999999999E-5</c:v>
                </c:pt>
                <c:pt idx="42757">
                  <c:v>1.5E-5</c:v>
                </c:pt>
                <c:pt idx="42758">
                  <c:v>1.4E-5</c:v>
                </c:pt>
                <c:pt idx="42759">
                  <c:v>1.2E-5</c:v>
                </c:pt>
                <c:pt idx="42760">
                  <c:v>1.1E-5</c:v>
                </c:pt>
                <c:pt idx="42761">
                  <c:v>1.0000000000000001E-5</c:v>
                </c:pt>
                <c:pt idx="42762">
                  <c:v>9.0000000000000002E-6</c:v>
                </c:pt>
                <c:pt idx="42763">
                  <c:v>6.9999999999999999E-6</c:v>
                </c:pt>
                <c:pt idx="42764">
                  <c:v>6.0000000000000002E-6</c:v>
                </c:pt>
                <c:pt idx="42765">
                  <c:v>5.0000000000000004E-6</c:v>
                </c:pt>
                <c:pt idx="42766">
                  <c:v>3.9999999999999998E-6</c:v>
                </c:pt>
                <c:pt idx="42767">
                  <c:v>3.9999999999999998E-6</c:v>
                </c:pt>
                <c:pt idx="42768">
                  <c:v>3.9999999999999998E-6</c:v>
                </c:pt>
                <c:pt idx="42769">
                  <c:v>5.0000000000000004E-6</c:v>
                </c:pt>
                <c:pt idx="42770">
                  <c:v>6.9999999999999999E-6</c:v>
                </c:pt>
                <c:pt idx="42771">
                  <c:v>7.9999999999999996E-6</c:v>
                </c:pt>
                <c:pt idx="42772">
                  <c:v>9.0000000000000002E-6</c:v>
                </c:pt>
                <c:pt idx="42773">
                  <c:v>1.1E-5</c:v>
                </c:pt>
                <c:pt idx="42774">
                  <c:v>1.2999999999999999E-5</c:v>
                </c:pt>
                <c:pt idx="42775">
                  <c:v>1.4E-5</c:v>
                </c:pt>
                <c:pt idx="42776">
                  <c:v>1.5999999999999999E-5</c:v>
                </c:pt>
                <c:pt idx="42777">
                  <c:v>1.7E-5</c:v>
                </c:pt>
                <c:pt idx="42778">
                  <c:v>1.9000000000000001E-5</c:v>
                </c:pt>
                <c:pt idx="42779">
                  <c:v>2.0999999999999999E-5</c:v>
                </c:pt>
                <c:pt idx="42780">
                  <c:v>2.1999999999999999E-5</c:v>
                </c:pt>
                <c:pt idx="42781">
                  <c:v>2.4000000000000001E-5</c:v>
                </c:pt>
                <c:pt idx="42782">
                  <c:v>2.5000000000000001E-5</c:v>
                </c:pt>
                <c:pt idx="42783">
                  <c:v>2.6999999999999999E-5</c:v>
                </c:pt>
                <c:pt idx="42784">
                  <c:v>2.8E-5</c:v>
                </c:pt>
                <c:pt idx="42785">
                  <c:v>3.0000000000000001E-5</c:v>
                </c:pt>
                <c:pt idx="42786">
                  <c:v>3.1000000000000001E-5</c:v>
                </c:pt>
                <c:pt idx="42787">
                  <c:v>3.1999999999999999E-5</c:v>
                </c:pt>
                <c:pt idx="42788">
                  <c:v>3.4E-5</c:v>
                </c:pt>
                <c:pt idx="42789">
                  <c:v>3.4999999999999997E-5</c:v>
                </c:pt>
                <c:pt idx="42790">
                  <c:v>3.6000000000000001E-5</c:v>
                </c:pt>
                <c:pt idx="42791">
                  <c:v>3.6999999999999998E-5</c:v>
                </c:pt>
                <c:pt idx="42792">
                  <c:v>3.8000000000000002E-5</c:v>
                </c:pt>
                <c:pt idx="42793">
                  <c:v>3.8999999999999999E-5</c:v>
                </c:pt>
                <c:pt idx="42794">
                  <c:v>4.0000000000000003E-5</c:v>
                </c:pt>
                <c:pt idx="42795">
                  <c:v>4.1E-5</c:v>
                </c:pt>
                <c:pt idx="42796">
                  <c:v>4.1999999999999998E-5</c:v>
                </c:pt>
                <c:pt idx="42797">
                  <c:v>4.3000000000000002E-5</c:v>
                </c:pt>
                <c:pt idx="42798">
                  <c:v>4.3999999999999999E-5</c:v>
                </c:pt>
                <c:pt idx="42799">
                  <c:v>4.3999999999999999E-5</c:v>
                </c:pt>
                <c:pt idx="42800">
                  <c:v>4.5000000000000003E-5</c:v>
                </c:pt>
                <c:pt idx="42801">
                  <c:v>4.5000000000000003E-5</c:v>
                </c:pt>
                <c:pt idx="42802">
                  <c:v>4.6E-5</c:v>
                </c:pt>
                <c:pt idx="42803">
                  <c:v>4.6999999999999997E-5</c:v>
                </c:pt>
                <c:pt idx="42804">
                  <c:v>4.6999999999999997E-5</c:v>
                </c:pt>
                <c:pt idx="42805">
                  <c:v>4.6999999999999997E-5</c:v>
                </c:pt>
                <c:pt idx="42806">
                  <c:v>4.8000000000000001E-5</c:v>
                </c:pt>
                <c:pt idx="42807">
                  <c:v>4.8000000000000001E-5</c:v>
                </c:pt>
                <c:pt idx="42808">
                  <c:v>4.8000000000000001E-5</c:v>
                </c:pt>
                <c:pt idx="42809">
                  <c:v>4.8000000000000001E-5</c:v>
                </c:pt>
                <c:pt idx="42810">
                  <c:v>4.8000000000000001E-5</c:v>
                </c:pt>
                <c:pt idx="42811">
                  <c:v>4.8000000000000001E-5</c:v>
                </c:pt>
                <c:pt idx="42812">
                  <c:v>4.8000000000000001E-5</c:v>
                </c:pt>
                <c:pt idx="42813">
                  <c:v>4.8000000000000001E-5</c:v>
                </c:pt>
                <c:pt idx="42814">
                  <c:v>4.8000000000000001E-5</c:v>
                </c:pt>
                <c:pt idx="42815">
                  <c:v>4.8000000000000001E-5</c:v>
                </c:pt>
                <c:pt idx="42816">
                  <c:v>4.8000000000000001E-5</c:v>
                </c:pt>
                <c:pt idx="42817">
                  <c:v>4.8000000000000001E-5</c:v>
                </c:pt>
                <c:pt idx="42818">
                  <c:v>4.6999999999999997E-5</c:v>
                </c:pt>
                <c:pt idx="42819">
                  <c:v>4.6999999999999997E-5</c:v>
                </c:pt>
                <c:pt idx="42820">
                  <c:v>4.6999999999999997E-5</c:v>
                </c:pt>
                <c:pt idx="42821">
                  <c:v>4.6E-5</c:v>
                </c:pt>
                <c:pt idx="42822">
                  <c:v>4.6E-5</c:v>
                </c:pt>
                <c:pt idx="42823">
                  <c:v>4.6E-5</c:v>
                </c:pt>
                <c:pt idx="42824">
                  <c:v>4.5000000000000003E-5</c:v>
                </c:pt>
                <c:pt idx="42825">
                  <c:v>4.5000000000000003E-5</c:v>
                </c:pt>
                <c:pt idx="42826">
                  <c:v>4.3999999999999999E-5</c:v>
                </c:pt>
                <c:pt idx="42827">
                  <c:v>4.3000000000000002E-5</c:v>
                </c:pt>
                <c:pt idx="42828">
                  <c:v>4.3000000000000002E-5</c:v>
                </c:pt>
                <c:pt idx="42829">
                  <c:v>4.1999999999999998E-5</c:v>
                </c:pt>
                <c:pt idx="42830">
                  <c:v>4.1999999999999998E-5</c:v>
                </c:pt>
                <c:pt idx="42831">
                  <c:v>4.1E-5</c:v>
                </c:pt>
                <c:pt idx="42832">
                  <c:v>4.0000000000000003E-5</c:v>
                </c:pt>
                <c:pt idx="42833">
                  <c:v>4.0000000000000003E-5</c:v>
                </c:pt>
                <c:pt idx="42834">
                  <c:v>3.8999999999999999E-5</c:v>
                </c:pt>
                <c:pt idx="42835">
                  <c:v>3.8999999999999999E-5</c:v>
                </c:pt>
                <c:pt idx="42836">
                  <c:v>3.8000000000000002E-5</c:v>
                </c:pt>
                <c:pt idx="42837">
                  <c:v>3.6999999999999998E-5</c:v>
                </c:pt>
                <c:pt idx="42838">
                  <c:v>3.6999999999999998E-5</c:v>
                </c:pt>
                <c:pt idx="42839">
                  <c:v>3.6000000000000001E-5</c:v>
                </c:pt>
                <c:pt idx="42840">
                  <c:v>3.4999999999999997E-5</c:v>
                </c:pt>
                <c:pt idx="42841">
                  <c:v>3.4999999999999997E-5</c:v>
                </c:pt>
                <c:pt idx="42842">
                  <c:v>3.4E-5</c:v>
                </c:pt>
                <c:pt idx="42843">
                  <c:v>3.4E-5</c:v>
                </c:pt>
                <c:pt idx="42844">
                  <c:v>3.3000000000000003E-5</c:v>
                </c:pt>
                <c:pt idx="42845">
                  <c:v>3.3000000000000003E-5</c:v>
                </c:pt>
                <c:pt idx="42846">
                  <c:v>3.1999999999999999E-5</c:v>
                </c:pt>
                <c:pt idx="42847">
                  <c:v>3.1999999999999999E-5</c:v>
                </c:pt>
                <c:pt idx="42848">
                  <c:v>3.1000000000000001E-5</c:v>
                </c:pt>
                <c:pt idx="42849">
                  <c:v>3.1000000000000001E-5</c:v>
                </c:pt>
                <c:pt idx="42850">
                  <c:v>3.0000000000000001E-5</c:v>
                </c:pt>
                <c:pt idx="42851">
                  <c:v>3.0000000000000001E-5</c:v>
                </c:pt>
                <c:pt idx="42852">
                  <c:v>3.0000000000000001E-5</c:v>
                </c:pt>
                <c:pt idx="42853">
                  <c:v>2.9E-5</c:v>
                </c:pt>
                <c:pt idx="42854">
                  <c:v>2.9E-5</c:v>
                </c:pt>
                <c:pt idx="42855">
                  <c:v>2.9E-5</c:v>
                </c:pt>
                <c:pt idx="42856">
                  <c:v>2.8E-5</c:v>
                </c:pt>
                <c:pt idx="42857">
                  <c:v>2.8E-5</c:v>
                </c:pt>
                <c:pt idx="42858">
                  <c:v>2.8E-5</c:v>
                </c:pt>
                <c:pt idx="42859">
                  <c:v>2.6999999999999999E-5</c:v>
                </c:pt>
                <c:pt idx="42860">
                  <c:v>2.6999999999999999E-5</c:v>
                </c:pt>
                <c:pt idx="42861">
                  <c:v>2.6999999999999999E-5</c:v>
                </c:pt>
                <c:pt idx="42862">
                  <c:v>2.6999999999999999E-5</c:v>
                </c:pt>
                <c:pt idx="42863">
                  <c:v>2.5999999999999998E-5</c:v>
                </c:pt>
                <c:pt idx="42864">
                  <c:v>2.5999999999999998E-5</c:v>
                </c:pt>
                <c:pt idx="42865">
                  <c:v>2.5999999999999998E-5</c:v>
                </c:pt>
                <c:pt idx="42866">
                  <c:v>2.5999999999999998E-5</c:v>
                </c:pt>
                <c:pt idx="42867">
                  <c:v>2.5000000000000001E-5</c:v>
                </c:pt>
                <c:pt idx="42868">
                  <c:v>2.5000000000000001E-5</c:v>
                </c:pt>
                <c:pt idx="42869">
                  <c:v>2.5000000000000001E-5</c:v>
                </c:pt>
                <c:pt idx="42870">
                  <c:v>2.5000000000000001E-5</c:v>
                </c:pt>
                <c:pt idx="42871">
                  <c:v>2.4000000000000001E-5</c:v>
                </c:pt>
                <c:pt idx="42872">
                  <c:v>2.4000000000000001E-5</c:v>
                </c:pt>
                <c:pt idx="42873">
                  <c:v>2.4000000000000001E-5</c:v>
                </c:pt>
                <c:pt idx="42874">
                  <c:v>2.4000000000000001E-5</c:v>
                </c:pt>
                <c:pt idx="42875">
                  <c:v>2.3E-5</c:v>
                </c:pt>
                <c:pt idx="42876">
                  <c:v>2.3E-5</c:v>
                </c:pt>
                <c:pt idx="42877">
                  <c:v>2.3E-5</c:v>
                </c:pt>
                <c:pt idx="42878">
                  <c:v>2.3E-5</c:v>
                </c:pt>
                <c:pt idx="42879">
                  <c:v>2.3E-5</c:v>
                </c:pt>
                <c:pt idx="42880">
                  <c:v>2.3E-5</c:v>
                </c:pt>
                <c:pt idx="42881">
                  <c:v>2.3E-5</c:v>
                </c:pt>
                <c:pt idx="42882">
                  <c:v>2.3E-5</c:v>
                </c:pt>
                <c:pt idx="42883">
                  <c:v>2.3E-5</c:v>
                </c:pt>
                <c:pt idx="42884">
                  <c:v>2.4000000000000001E-5</c:v>
                </c:pt>
                <c:pt idx="42885">
                  <c:v>2.4000000000000001E-5</c:v>
                </c:pt>
                <c:pt idx="42886">
                  <c:v>2.4000000000000001E-5</c:v>
                </c:pt>
                <c:pt idx="42887">
                  <c:v>2.4000000000000001E-5</c:v>
                </c:pt>
                <c:pt idx="42888">
                  <c:v>2.5000000000000001E-5</c:v>
                </c:pt>
                <c:pt idx="42889">
                  <c:v>2.5000000000000001E-5</c:v>
                </c:pt>
                <c:pt idx="42890">
                  <c:v>2.5999999999999998E-5</c:v>
                </c:pt>
                <c:pt idx="42891">
                  <c:v>2.5999999999999998E-5</c:v>
                </c:pt>
                <c:pt idx="42892">
                  <c:v>2.6999999999999999E-5</c:v>
                </c:pt>
                <c:pt idx="42893">
                  <c:v>2.6999999999999999E-5</c:v>
                </c:pt>
                <c:pt idx="42894">
                  <c:v>2.8E-5</c:v>
                </c:pt>
                <c:pt idx="42895">
                  <c:v>2.8E-5</c:v>
                </c:pt>
                <c:pt idx="42896">
                  <c:v>2.9E-5</c:v>
                </c:pt>
                <c:pt idx="42897">
                  <c:v>2.9E-5</c:v>
                </c:pt>
                <c:pt idx="42898">
                  <c:v>3.0000000000000001E-5</c:v>
                </c:pt>
                <c:pt idx="42899">
                  <c:v>3.0000000000000001E-5</c:v>
                </c:pt>
                <c:pt idx="42900">
                  <c:v>3.1000000000000001E-5</c:v>
                </c:pt>
                <c:pt idx="42901">
                  <c:v>3.1999999999999999E-5</c:v>
                </c:pt>
                <c:pt idx="42902">
                  <c:v>3.1999999999999999E-5</c:v>
                </c:pt>
                <c:pt idx="42903">
                  <c:v>3.3000000000000003E-5</c:v>
                </c:pt>
                <c:pt idx="42904">
                  <c:v>3.3000000000000003E-5</c:v>
                </c:pt>
                <c:pt idx="42905">
                  <c:v>3.4E-5</c:v>
                </c:pt>
                <c:pt idx="42906">
                  <c:v>3.4E-5</c:v>
                </c:pt>
                <c:pt idx="42907">
                  <c:v>3.4E-5</c:v>
                </c:pt>
                <c:pt idx="42908">
                  <c:v>3.4999999999999997E-5</c:v>
                </c:pt>
                <c:pt idx="42909">
                  <c:v>3.4999999999999997E-5</c:v>
                </c:pt>
                <c:pt idx="42910">
                  <c:v>3.6000000000000001E-5</c:v>
                </c:pt>
                <c:pt idx="42911">
                  <c:v>3.6000000000000001E-5</c:v>
                </c:pt>
                <c:pt idx="42912">
                  <c:v>3.6000000000000001E-5</c:v>
                </c:pt>
                <c:pt idx="42913">
                  <c:v>3.6999999999999998E-5</c:v>
                </c:pt>
                <c:pt idx="42914">
                  <c:v>3.6999999999999998E-5</c:v>
                </c:pt>
                <c:pt idx="42915">
                  <c:v>3.6999999999999998E-5</c:v>
                </c:pt>
                <c:pt idx="42916">
                  <c:v>3.6999999999999998E-5</c:v>
                </c:pt>
                <c:pt idx="42917">
                  <c:v>3.6999999999999998E-5</c:v>
                </c:pt>
                <c:pt idx="42918">
                  <c:v>3.6999999999999998E-5</c:v>
                </c:pt>
                <c:pt idx="42919">
                  <c:v>3.6999999999999998E-5</c:v>
                </c:pt>
                <c:pt idx="42920">
                  <c:v>3.6999999999999998E-5</c:v>
                </c:pt>
                <c:pt idx="42921">
                  <c:v>3.6999999999999998E-5</c:v>
                </c:pt>
                <c:pt idx="42922">
                  <c:v>3.6999999999999998E-5</c:v>
                </c:pt>
                <c:pt idx="42923">
                  <c:v>3.6999999999999998E-5</c:v>
                </c:pt>
                <c:pt idx="42924">
                  <c:v>3.6999999999999998E-5</c:v>
                </c:pt>
                <c:pt idx="42925">
                  <c:v>3.6999999999999998E-5</c:v>
                </c:pt>
                <c:pt idx="42926">
                  <c:v>3.6999999999999998E-5</c:v>
                </c:pt>
                <c:pt idx="42927">
                  <c:v>3.6999999999999998E-5</c:v>
                </c:pt>
                <c:pt idx="42928">
                  <c:v>3.6000000000000001E-5</c:v>
                </c:pt>
                <c:pt idx="42929">
                  <c:v>3.6000000000000001E-5</c:v>
                </c:pt>
                <c:pt idx="42930">
                  <c:v>3.6000000000000001E-5</c:v>
                </c:pt>
                <c:pt idx="42931">
                  <c:v>3.4999999999999997E-5</c:v>
                </c:pt>
                <c:pt idx="42932">
                  <c:v>3.4999999999999997E-5</c:v>
                </c:pt>
                <c:pt idx="42933">
                  <c:v>3.4999999999999997E-5</c:v>
                </c:pt>
                <c:pt idx="42934">
                  <c:v>3.4E-5</c:v>
                </c:pt>
                <c:pt idx="42935">
                  <c:v>3.4E-5</c:v>
                </c:pt>
                <c:pt idx="42936">
                  <c:v>3.3000000000000003E-5</c:v>
                </c:pt>
                <c:pt idx="42937">
                  <c:v>3.3000000000000003E-5</c:v>
                </c:pt>
                <c:pt idx="42938">
                  <c:v>3.1999999999999999E-5</c:v>
                </c:pt>
                <c:pt idx="42939">
                  <c:v>3.1000000000000001E-5</c:v>
                </c:pt>
                <c:pt idx="42940">
                  <c:v>3.1000000000000001E-5</c:v>
                </c:pt>
                <c:pt idx="42941">
                  <c:v>3.0000000000000001E-5</c:v>
                </c:pt>
                <c:pt idx="42942">
                  <c:v>2.9E-5</c:v>
                </c:pt>
                <c:pt idx="42943">
                  <c:v>2.9E-5</c:v>
                </c:pt>
                <c:pt idx="42944">
                  <c:v>2.8E-5</c:v>
                </c:pt>
                <c:pt idx="42945">
                  <c:v>2.6999999999999999E-5</c:v>
                </c:pt>
                <c:pt idx="42946">
                  <c:v>2.5999999999999998E-5</c:v>
                </c:pt>
                <c:pt idx="42947">
                  <c:v>2.5999999999999998E-5</c:v>
                </c:pt>
                <c:pt idx="42948">
                  <c:v>2.5000000000000001E-5</c:v>
                </c:pt>
                <c:pt idx="42949">
                  <c:v>2.4000000000000001E-5</c:v>
                </c:pt>
                <c:pt idx="42950">
                  <c:v>2.3E-5</c:v>
                </c:pt>
                <c:pt idx="42951">
                  <c:v>2.3E-5</c:v>
                </c:pt>
                <c:pt idx="42952">
                  <c:v>2.1999999999999999E-5</c:v>
                </c:pt>
                <c:pt idx="42953">
                  <c:v>2.0999999999999999E-5</c:v>
                </c:pt>
                <c:pt idx="42954">
                  <c:v>2.0000000000000002E-5</c:v>
                </c:pt>
                <c:pt idx="42955">
                  <c:v>1.9000000000000001E-5</c:v>
                </c:pt>
                <c:pt idx="42956">
                  <c:v>1.9000000000000001E-5</c:v>
                </c:pt>
                <c:pt idx="42957">
                  <c:v>1.8E-5</c:v>
                </c:pt>
                <c:pt idx="42958">
                  <c:v>1.7E-5</c:v>
                </c:pt>
                <c:pt idx="42959">
                  <c:v>1.7E-5</c:v>
                </c:pt>
                <c:pt idx="42960">
                  <c:v>1.5999999999999999E-5</c:v>
                </c:pt>
                <c:pt idx="42961">
                  <c:v>1.5E-5</c:v>
                </c:pt>
                <c:pt idx="42962">
                  <c:v>1.4E-5</c:v>
                </c:pt>
                <c:pt idx="42963">
                  <c:v>1.4E-5</c:v>
                </c:pt>
                <c:pt idx="42964">
                  <c:v>1.2999999999999999E-5</c:v>
                </c:pt>
                <c:pt idx="42965">
                  <c:v>1.2E-5</c:v>
                </c:pt>
                <c:pt idx="42966">
                  <c:v>1.2E-5</c:v>
                </c:pt>
                <c:pt idx="42967">
                  <c:v>1.1E-5</c:v>
                </c:pt>
                <c:pt idx="42968">
                  <c:v>1.0000000000000001E-5</c:v>
                </c:pt>
                <c:pt idx="42969">
                  <c:v>1.0000000000000001E-5</c:v>
                </c:pt>
                <c:pt idx="42970">
                  <c:v>9.0000000000000002E-6</c:v>
                </c:pt>
                <c:pt idx="42971">
                  <c:v>7.9999999999999996E-6</c:v>
                </c:pt>
                <c:pt idx="42972">
                  <c:v>7.9999999999999996E-6</c:v>
                </c:pt>
                <c:pt idx="42973">
                  <c:v>6.9999999999999999E-6</c:v>
                </c:pt>
                <c:pt idx="42974">
                  <c:v>6.0000000000000002E-6</c:v>
                </c:pt>
                <c:pt idx="42975">
                  <c:v>6.0000000000000002E-6</c:v>
                </c:pt>
                <c:pt idx="42976">
                  <c:v>5.0000000000000004E-6</c:v>
                </c:pt>
                <c:pt idx="42977">
                  <c:v>5.0000000000000004E-6</c:v>
                </c:pt>
                <c:pt idx="42978">
                  <c:v>3.9999999999999998E-6</c:v>
                </c:pt>
                <c:pt idx="42979">
                  <c:v>3.9999999999999998E-6</c:v>
                </c:pt>
                <c:pt idx="42980">
                  <c:v>3.9999999999999998E-6</c:v>
                </c:pt>
                <c:pt idx="42981">
                  <c:v>5.0000000000000004E-6</c:v>
                </c:pt>
                <c:pt idx="42982">
                  <c:v>5.0000000000000004E-6</c:v>
                </c:pt>
                <c:pt idx="42983">
                  <c:v>6.0000000000000002E-6</c:v>
                </c:pt>
                <c:pt idx="42984">
                  <c:v>6.9999999999999999E-6</c:v>
                </c:pt>
                <c:pt idx="42985">
                  <c:v>7.9999999999999996E-6</c:v>
                </c:pt>
                <c:pt idx="42986">
                  <c:v>9.0000000000000002E-6</c:v>
                </c:pt>
                <c:pt idx="42987">
                  <c:v>1.0000000000000001E-5</c:v>
                </c:pt>
                <c:pt idx="42988">
                  <c:v>1.1E-5</c:v>
                </c:pt>
                <c:pt idx="42989">
                  <c:v>1.2E-5</c:v>
                </c:pt>
                <c:pt idx="42990">
                  <c:v>1.2999999999999999E-5</c:v>
                </c:pt>
                <c:pt idx="42991">
                  <c:v>1.4E-5</c:v>
                </c:pt>
                <c:pt idx="42992">
                  <c:v>1.5999999999999999E-5</c:v>
                </c:pt>
                <c:pt idx="42993">
                  <c:v>1.7E-5</c:v>
                </c:pt>
                <c:pt idx="42994">
                  <c:v>1.8E-5</c:v>
                </c:pt>
                <c:pt idx="42995">
                  <c:v>2.0000000000000002E-5</c:v>
                </c:pt>
                <c:pt idx="42996">
                  <c:v>2.0999999999999999E-5</c:v>
                </c:pt>
                <c:pt idx="42997">
                  <c:v>2.1999999999999999E-5</c:v>
                </c:pt>
                <c:pt idx="42998">
                  <c:v>2.3E-5</c:v>
                </c:pt>
                <c:pt idx="42999">
                  <c:v>2.5000000000000001E-5</c:v>
                </c:pt>
                <c:pt idx="43000">
                  <c:v>2.5999999999999998E-5</c:v>
                </c:pt>
                <c:pt idx="43001">
                  <c:v>2.6999999999999999E-5</c:v>
                </c:pt>
                <c:pt idx="43002">
                  <c:v>2.9E-5</c:v>
                </c:pt>
                <c:pt idx="43003">
                  <c:v>3.0000000000000001E-5</c:v>
                </c:pt>
                <c:pt idx="43004">
                  <c:v>3.1000000000000001E-5</c:v>
                </c:pt>
                <c:pt idx="43005">
                  <c:v>3.1999999999999999E-5</c:v>
                </c:pt>
                <c:pt idx="43006">
                  <c:v>3.3000000000000003E-5</c:v>
                </c:pt>
                <c:pt idx="43007">
                  <c:v>3.4999999999999997E-5</c:v>
                </c:pt>
                <c:pt idx="43008">
                  <c:v>3.6000000000000001E-5</c:v>
                </c:pt>
                <c:pt idx="43009">
                  <c:v>3.6999999999999998E-5</c:v>
                </c:pt>
                <c:pt idx="43010">
                  <c:v>3.8000000000000002E-5</c:v>
                </c:pt>
                <c:pt idx="43011">
                  <c:v>3.8999999999999999E-5</c:v>
                </c:pt>
                <c:pt idx="43012">
                  <c:v>3.8999999999999999E-5</c:v>
                </c:pt>
                <c:pt idx="43013">
                  <c:v>4.0000000000000003E-5</c:v>
                </c:pt>
                <c:pt idx="43014">
                  <c:v>4.1E-5</c:v>
                </c:pt>
                <c:pt idx="43015">
                  <c:v>4.1999999999999998E-5</c:v>
                </c:pt>
                <c:pt idx="43016">
                  <c:v>4.1999999999999998E-5</c:v>
                </c:pt>
                <c:pt idx="43017">
                  <c:v>4.3000000000000002E-5</c:v>
                </c:pt>
                <c:pt idx="43018">
                  <c:v>4.3000000000000002E-5</c:v>
                </c:pt>
                <c:pt idx="43019">
                  <c:v>4.3000000000000002E-5</c:v>
                </c:pt>
                <c:pt idx="43020">
                  <c:v>4.3999999999999999E-5</c:v>
                </c:pt>
                <c:pt idx="43021">
                  <c:v>4.3999999999999999E-5</c:v>
                </c:pt>
                <c:pt idx="43022">
                  <c:v>4.3999999999999999E-5</c:v>
                </c:pt>
                <c:pt idx="43023">
                  <c:v>4.3999999999999999E-5</c:v>
                </c:pt>
                <c:pt idx="43024">
                  <c:v>4.3999999999999999E-5</c:v>
                </c:pt>
                <c:pt idx="43025">
                  <c:v>4.3999999999999999E-5</c:v>
                </c:pt>
                <c:pt idx="43026">
                  <c:v>4.3999999999999999E-5</c:v>
                </c:pt>
                <c:pt idx="43027">
                  <c:v>4.3999999999999999E-5</c:v>
                </c:pt>
                <c:pt idx="43028">
                  <c:v>4.3000000000000002E-5</c:v>
                </c:pt>
                <c:pt idx="43029">
                  <c:v>4.3000000000000002E-5</c:v>
                </c:pt>
                <c:pt idx="43030">
                  <c:v>4.3000000000000002E-5</c:v>
                </c:pt>
                <c:pt idx="43031">
                  <c:v>4.1999999999999998E-5</c:v>
                </c:pt>
                <c:pt idx="43032">
                  <c:v>4.1999999999999998E-5</c:v>
                </c:pt>
                <c:pt idx="43033">
                  <c:v>4.1E-5</c:v>
                </c:pt>
                <c:pt idx="43034">
                  <c:v>4.1E-5</c:v>
                </c:pt>
                <c:pt idx="43035">
                  <c:v>4.0000000000000003E-5</c:v>
                </c:pt>
                <c:pt idx="43036">
                  <c:v>4.0000000000000003E-5</c:v>
                </c:pt>
                <c:pt idx="43037">
                  <c:v>3.8999999999999999E-5</c:v>
                </c:pt>
                <c:pt idx="43038">
                  <c:v>3.8999999999999999E-5</c:v>
                </c:pt>
                <c:pt idx="43039">
                  <c:v>3.8000000000000002E-5</c:v>
                </c:pt>
                <c:pt idx="43040">
                  <c:v>3.8000000000000002E-5</c:v>
                </c:pt>
                <c:pt idx="43041">
                  <c:v>3.6999999999999998E-5</c:v>
                </c:pt>
                <c:pt idx="43042">
                  <c:v>3.6000000000000001E-5</c:v>
                </c:pt>
                <c:pt idx="43043">
                  <c:v>3.6000000000000001E-5</c:v>
                </c:pt>
                <c:pt idx="43044">
                  <c:v>3.6000000000000001E-5</c:v>
                </c:pt>
                <c:pt idx="43045">
                  <c:v>3.4999999999999997E-5</c:v>
                </c:pt>
                <c:pt idx="43046">
                  <c:v>3.4999999999999997E-5</c:v>
                </c:pt>
                <c:pt idx="43047">
                  <c:v>3.4E-5</c:v>
                </c:pt>
                <c:pt idx="43048">
                  <c:v>3.4E-5</c:v>
                </c:pt>
                <c:pt idx="43049">
                  <c:v>3.4E-5</c:v>
                </c:pt>
                <c:pt idx="43050">
                  <c:v>3.3000000000000003E-5</c:v>
                </c:pt>
                <c:pt idx="43051">
                  <c:v>3.3000000000000003E-5</c:v>
                </c:pt>
                <c:pt idx="43052">
                  <c:v>3.3000000000000003E-5</c:v>
                </c:pt>
                <c:pt idx="43053">
                  <c:v>3.3000000000000003E-5</c:v>
                </c:pt>
                <c:pt idx="43054">
                  <c:v>3.1999999999999999E-5</c:v>
                </c:pt>
                <c:pt idx="43055">
                  <c:v>3.1999999999999999E-5</c:v>
                </c:pt>
                <c:pt idx="43056">
                  <c:v>3.1999999999999999E-5</c:v>
                </c:pt>
                <c:pt idx="43057">
                  <c:v>3.1999999999999999E-5</c:v>
                </c:pt>
                <c:pt idx="43058">
                  <c:v>3.1000000000000001E-5</c:v>
                </c:pt>
                <c:pt idx="43059">
                  <c:v>3.1000000000000001E-5</c:v>
                </c:pt>
                <c:pt idx="43060">
                  <c:v>3.1000000000000001E-5</c:v>
                </c:pt>
                <c:pt idx="43061">
                  <c:v>3.1000000000000001E-5</c:v>
                </c:pt>
                <c:pt idx="43062">
                  <c:v>3.0000000000000001E-5</c:v>
                </c:pt>
                <c:pt idx="43063">
                  <c:v>3.0000000000000001E-5</c:v>
                </c:pt>
                <c:pt idx="43064">
                  <c:v>2.9E-5</c:v>
                </c:pt>
                <c:pt idx="43065">
                  <c:v>2.9E-5</c:v>
                </c:pt>
                <c:pt idx="43066">
                  <c:v>2.8E-5</c:v>
                </c:pt>
                <c:pt idx="43067">
                  <c:v>2.8E-5</c:v>
                </c:pt>
                <c:pt idx="43068">
                  <c:v>2.6999999999999999E-5</c:v>
                </c:pt>
                <c:pt idx="43069">
                  <c:v>2.5999999999999998E-5</c:v>
                </c:pt>
                <c:pt idx="43070">
                  <c:v>2.5999999999999998E-5</c:v>
                </c:pt>
                <c:pt idx="43071">
                  <c:v>2.5000000000000001E-5</c:v>
                </c:pt>
                <c:pt idx="43072">
                  <c:v>2.4000000000000001E-5</c:v>
                </c:pt>
                <c:pt idx="43073">
                  <c:v>2.3E-5</c:v>
                </c:pt>
                <c:pt idx="43074">
                  <c:v>2.1999999999999999E-5</c:v>
                </c:pt>
                <c:pt idx="43075">
                  <c:v>2.0999999999999999E-5</c:v>
                </c:pt>
                <c:pt idx="43076">
                  <c:v>2.0000000000000002E-5</c:v>
                </c:pt>
                <c:pt idx="43077">
                  <c:v>1.9000000000000001E-5</c:v>
                </c:pt>
                <c:pt idx="43078">
                  <c:v>1.7E-5</c:v>
                </c:pt>
                <c:pt idx="43079">
                  <c:v>1.5999999999999999E-5</c:v>
                </c:pt>
                <c:pt idx="43080">
                  <c:v>1.5E-5</c:v>
                </c:pt>
                <c:pt idx="43081">
                  <c:v>1.4E-5</c:v>
                </c:pt>
                <c:pt idx="43082">
                  <c:v>1.2999999999999999E-5</c:v>
                </c:pt>
                <c:pt idx="43083">
                  <c:v>1.1E-5</c:v>
                </c:pt>
                <c:pt idx="43084">
                  <c:v>1.0000000000000001E-5</c:v>
                </c:pt>
                <c:pt idx="43085">
                  <c:v>9.0000000000000002E-6</c:v>
                </c:pt>
                <c:pt idx="43086">
                  <c:v>7.9999999999999996E-6</c:v>
                </c:pt>
                <c:pt idx="43087">
                  <c:v>6.9999999999999999E-6</c:v>
                </c:pt>
                <c:pt idx="43088">
                  <c:v>6.0000000000000002E-6</c:v>
                </c:pt>
                <c:pt idx="43089">
                  <c:v>5.0000000000000004E-6</c:v>
                </c:pt>
                <c:pt idx="43090">
                  <c:v>5.0000000000000004E-6</c:v>
                </c:pt>
                <c:pt idx="43091">
                  <c:v>5.0000000000000004E-6</c:v>
                </c:pt>
                <c:pt idx="43092">
                  <c:v>6.0000000000000002E-6</c:v>
                </c:pt>
                <c:pt idx="43093">
                  <c:v>6.0000000000000002E-6</c:v>
                </c:pt>
                <c:pt idx="43094">
                  <c:v>6.9999999999999999E-6</c:v>
                </c:pt>
                <c:pt idx="43095">
                  <c:v>7.9999999999999996E-6</c:v>
                </c:pt>
                <c:pt idx="43096">
                  <c:v>9.0000000000000002E-6</c:v>
                </c:pt>
                <c:pt idx="43097">
                  <c:v>1.0000000000000001E-5</c:v>
                </c:pt>
                <c:pt idx="43098">
                  <c:v>1.0000000000000001E-5</c:v>
                </c:pt>
                <c:pt idx="43099">
                  <c:v>1.1E-5</c:v>
                </c:pt>
                <c:pt idx="43100">
                  <c:v>1.2E-5</c:v>
                </c:pt>
                <c:pt idx="43101">
                  <c:v>1.2999999999999999E-5</c:v>
                </c:pt>
                <c:pt idx="43102">
                  <c:v>1.2999999999999999E-5</c:v>
                </c:pt>
                <c:pt idx="43103">
                  <c:v>1.4E-5</c:v>
                </c:pt>
                <c:pt idx="43104">
                  <c:v>1.5E-5</c:v>
                </c:pt>
                <c:pt idx="43105">
                  <c:v>1.5E-5</c:v>
                </c:pt>
                <c:pt idx="43106">
                  <c:v>1.5999999999999999E-5</c:v>
                </c:pt>
                <c:pt idx="43107">
                  <c:v>1.5999999999999999E-5</c:v>
                </c:pt>
                <c:pt idx="43108">
                  <c:v>1.5999999999999999E-5</c:v>
                </c:pt>
                <c:pt idx="43109">
                  <c:v>1.5999999999999999E-5</c:v>
                </c:pt>
                <c:pt idx="43110">
                  <c:v>1.7E-5</c:v>
                </c:pt>
                <c:pt idx="43111">
                  <c:v>1.7E-5</c:v>
                </c:pt>
                <c:pt idx="43112">
                  <c:v>1.7E-5</c:v>
                </c:pt>
                <c:pt idx="43113">
                  <c:v>1.7E-5</c:v>
                </c:pt>
                <c:pt idx="43114">
                  <c:v>1.7E-5</c:v>
                </c:pt>
                <c:pt idx="43115">
                  <c:v>1.7E-5</c:v>
                </c:pt>
                <c:pt idx="43116">
                  <c:v>1.5999999999999999E-5</c:v>
                </c:pt>
                <c:pt idx="43117">
                  <c:v>1.5999999999999999E-5</c:v>
                </c:pt>
                <c:pt idx="43118">
                  <c:v>1.5999999999999999E-5</c:v>
                </c:pt>
                <c:pt idx="43119">
                  <c:v>1.5999999999999999E-5</c:v>
                </c:pt>
                <c:pt idx="43120">
                  <c:v>1.5E-5</c:v>
                </c:pt>
                <c:pt idx="43121">
                  <c:v>1.5E-5</c:v>
                </c:pt>
                <c:pt idx="43122">
                  <c:v>1.5E-5</c:v>
                </c:pt>
                <c:pt idx="43123">
                  <c:v>1.4E-5</c:v>
                </c:pt>
                <c:pt idx="43124">
                  <c:v>1.4E-5</c:v>
                </c:pt>
                <c:pt idx="43125">
                  <c:v>1.2999999999999999E-5</c:v>
                </c:pt>
                <c:pt idx="43126">
                  <c:v>1.2999999999999999E-5</c:v>
                </c:pt>
                <c:pt idx="43127">
                  <c:v>1.2999999999999999E-5</c:v>
                </c:pt>
                <c:pt idx="43128">
                  <c:v>1.2E-5</c:v>
                </c:pt>
                <c:pt idx="43129">
                  <c:v>1.2E-5</c:v>
                </c:pt>
                <c:pt idx="43130">
                  <c:v>1.1E-5</c:v>
                </c:pt>
                <c:pt idx="43131">
                  <c:v>1.1E-5</c:v>
                </c:pt>
                <c:pt idx="43132">
                  <c:v>1.0000000000000001E-5</c:v>
                </c:pt>
                <c:pt idx="43133">
                  <c:v>1.0000000000000001E-5</c:v>
                </c:pt>
                <c:pt idx="43134">
                  <c:v>1.0000000000000001E-5</c:v>
                </c:pt>
                <c:pt idx="43135">
                  <c:v>9.0000000000000002E-6</c:v>
                </c:pt>
                <c:pt idx="43136">
                  <c:v>9.0000000000000002E-6</c:v>
                </c:pt>
                <c:pt idx="43137">
                  <c:v>9.0000000000000002E-6</c:v>
                </c:pt>
                <c:pt idx="43138">
                  <c:v>7.9999999999999996E-6</c:v>
                </c:pt>
                <c:pt idx="43139">
                  <c:v>7.9999999999999996E-6</c:v>
                </c:pt>
                <c:pt idx="43140">
                  <c:v>7.9999999999999996E-6</c:v>
                </c:pt>
                <c:pt idx="43141">
                  <c:v>6.9999999999999999E-6</c:v>
                </c:pt>
                <c:pt idx="43142">
                  <c:v>6.9999999999999999E-6</c:v>
                </c:pt>
                <c:pt idx="43143">
                  <c:v>6.9999999999999999E-6</c:v>
                </c:pt>
                <c:pt idx="43144">
                  <c:v>6.9999999999999999E-6</c:v>
                </c:pt>
                <c:pt idx="43145">
                  <c:v>6.0000000000000002E-6</c:v>
                </c:pt>
                <c:pt idx="43146">
                  <c:v>6.0000000000000002E-6</c:v>
                </c:pt>
                <c:pt idx="43147">
                  <c:v>6.0000000000000002E-6</c:v>
                </c:pt>
                <c:pt idx="43148">
                  <c:v>6.0000000000000002E-6</c:v>
                </c:pt>
                <c:pt idx="43149">
                  <c:v>6.0000000000000002E-6</c:v>
                </c:pt>
                <c:pt idx="43150">
                  <c:v>5.0000000000000004E-6</c:v>
                </c:pt>
                <c:pt idx="43151">
                  <c:v>5.0000000000000004E-6</c:v>
                </c:pt>
                <c:pt idx="43152">
                  <c:v>5.0000000000000004E-6</c:v>
                </c:pt>
                <c:pt idx="43153">
                  <c:v>5.0000000000000004E-6</c:v>
                </c:pt>
                <c:pt idx="43154">
                  <c:v>5.0000000000000004E-6</c:v>
                </c:pt>
                <c:pt idx="43155">
                  <c:v>5.0000000000000004E-6</c:v>
                </c:pt>
                <c:pt idx="43156">
                  <c:v>3.9999999999999998E-6</c:v>
                </c:pt>
                <c:pt idx="43157">
                  <c:v>3.9999999999999998E-6</c:v>
                </c:pt>
                <c:pt idx="43158">
                  <c:v>3.9999999999999998E-6</c:v>
                </c:pt>
                <c:pt idx="43159">
                  <c:v>3.9999999999999998E-6</c:v>
                </c:pt>
                <c:pt idx="43160">
                  <c:v>3.0000000000000001E-6</c:v>
                </c:pt>
                <c:pt idx="43161">
                  <c:v>3.0000000000000001E-6</c:v>
                </c:pt>
                <c:pt idx="43162">
                  <c:v>3.0000000000000001E-6</c:v>
                </c:pt>
                <c:pt idx="43163">
                  <c:v>3.0000000000000001E-6</c:v>
                </c:pt>
                <c:pt idx="43164">
                  <c:v>3.0000000000000001E-6</c:v>
                </c:pt>
                <c:pt idx="43165">
                  <c:v>1.9999999999999999E-6</c:v>
                </c:pt>
                <c:pt idx="43166">
                  <c:v>1.9999999999999999E-6</c:v>
                </c:pt>
                <c:pt idx="43167">
                  <c:v>1.9999999999999999E-6</c:v>
                </c:pt>
                <c:pt idx="43168">
                  <c:v>1.9999999999999999E-6</c:v>
                </c:pt>
                <c:pt idx="43169">
                  <c:v>1.9999999999999999E-6</c:v>
                </c:pt>
                <c:pt idx="43170">
                  <c:v>1.9999999999999999E-6</c:v>
                </c:pt>
                <c:pt idx="43171">
                  <c:v>3.0000000000000001E-6</c:v>
                </c:pt>
                <c:pt idx="43172">
                  <c:v>3.0000000000000001E-6</c:v>
                </c:pt>
                <c:pt idx="43173">
                  <c:v>3.0000000000000001E-6</c:v>
                </c:pt>
                <c:pt idx="43174">
                  <c:v>3.9999999999999998E-6</c:v>
                </c:pt>
                <c:pt idx="43175">
                  <c:v>3.9999999999999998E-6</c:v>
                </c:pt>
                <c:pt idx="43176">
                  <c:v>5.0000000000000004E-6</c:v>
                </c:pt>
                <c:pt idx="43177">
                  <c:v>5.0000000000000004E-6</c:v>
                </c:pt>
                <c:pt idx="43178">
                  <c:v>6.0000000000000002E-6</c:v>
                </c:pt>
                <c:pt idx="43179">
                  <c:v>6.0000000000000002E-6</c:v>
                </c:pt>
                <c:pt idx="43180">
                  <c:v>6.9999999999999999E-6</c:v>
                </c:pt>
                <c:pt idx="43181">
                  <c:v>6.9999999999999999E-6</c:v>
                </c:pt>
                <c:pt idx="43182">
                  <c:v>7.9999999999999996E-6</c:v>
                </c:pt>
                <c:pt idx="43183">
                  <c:v>9.0000000000000002E-6</c:v>
                </c:pt>
                <c:pt idx="43184">
                  <c:v>9.0000000000000002E-6</c:v>
                </c:pt>
                <c:pt idx="43185">
                  <c:v>1.0000000000000001E-5</c:v>
                </c:pt>
                <c:pt idx="43186">
                  <c:v>1.1E-5</c:v>
                </c:pt>
                <c:pt idx="43187">
                  <c:v>1.1E-5</c:v>
                </c:pt>
                <c:pt idx="43188">
                  <c:v>1.2E-5</c:v>
                </c:pt>
                <c:pt idx="43189">
                  <c:v>1.2E-5</c:v>
                </c:pt>
                <c:pt idx="43190">
                  <c:v>1.2999999999999999E-5</c:v>
                </c:pt>
                <c:pt idx="43191">
                  <c:v>1.4E-5</c:v>
                </c:pt>
                <c:pt idx="43192">
                  <c:v>1.4E-5</c:v>
                </c:pt>
                <c:pt idx="43193">
                  <c:v>1.5E-5</c:v>
                </c:pt>
                <c:pt idx="43194">
                  <c:v>1.5999999999999999E-5</c:v>
                </c:pt>
                <c:pt idx="43195">
                  <c:v>1.5999999999999999E-5</c:v>
                </c:pt>
                <c:pt idx="43196">
                  <c:v>1.7E-5</c:v>
                </c:pt>
                <c:pt idx="43197">
                  <c:v>1.8E-5</c:v>
                </c:pt>
                <c:pt idx="43198">
                  <c:v>1.8E-5</c:v>
                </c:pt>
                <c:pt idx="43199">
                  <c:v>1.9000000000000001E-5</c:v>
                </c:pt>
                <c:pt idx="43200">
                  <c:v>1.9000000000000001E-5</c:v>
                </c:pt>
                <c:pt idx="43201">
                  <c:v>2.0000000000000002E-5</c:v>
                </c:pt>
                <c:pt idx="43202">
                  <c:v>2.0999999999999999E-5</c:v>
                </c:pt>
                <c:pt idx="43203">
                  <c:v>2.0999999999999999E-5</c:v>
                </c:pt>
                <c:pt idx="43204">
                  <c:v>2.1999999999999999E-5</c:v>
                </c:pt>
                <c:pt idx="43205">
                  <c:v>2.3E-5</c:v>
                </c:pt>
                <c:pt idx="43206">
                  <c:v>2.3E-5</c:v>
                </c:pt>
                <c:pt idx="43207">
                  <c:v>2.4000000000000001E-5</c:v>
                </c:pt>
                <c:pt idx="43208">
                  <c:v>2.4000000000000001E-5</c:v>
                </c:pt>
                <c:pt idx="43209">
                  <c:v>2.5000000000000001E-5</c:v>
                </c:pt>
                <c:pt idx="43210">
                  <c:v>2.5999999999999998E-5</c:v>
                </c:pt>
                <c:pt idx="43211">
                  <c:v>2.5999999999999998E-5</c:v>
                </c:pt>
                <c:pt idx="43212">
                  <c:v>2.6999999999999999E-5</c:v>
                </c:pt>
                <c:pt idx="43213">
                  <c:v>2.8E-5</c:v>
                </c:pt>
                <c:pt idx="43214">
                  <c:v>2.9E-5</c:v>
                </c:pt>
                <c:pt idx="43215">
                  <c:v>2.9E-5</c:v>
                </c:pt>
                <c:pt idx="43216">
                  <c:v>3.0000000000000001E-5</c:v>
                </c:pt>
                <c:pt idx="43217">
                  <c:v>3.1000000000000001E-5</c:v>
                </c:pt>
                <c:pt idx="43218">
                  <c:v>3.1000000000000001E-5</c:v>
                </c:pt>
                <c:pt idx="43219">
                  <c:v>3.1999999999999999E-5</c:v>
                </c:pt>
                <c:pt idx="43220">
                  <c:v>3.3000000000000003E-5</c:v>
                </c:pt>
                <c:pt idx="43221">
                  <c:v>3.3000000000000003E-5</c:v>
                </c:pt>
                <c:pt idx="43222">
                  <c:v>3.4E-5</c:v>
                </c:pt>
                <c:pt idx="43223">
                  <c:v>3.4999999999999997E-5</c:v>
                </c:pt>
                <c:pt idx="43224">
                  <c:v>3.4999999999999997E-5</c:v>
                </c:pt>
                <c:pt idx="43225">
                  <c:v>3.6000000000000001E-5</c:v>
                </c:pt>
                <c:pt idx="43226">
                  <c:v>3.6999999999999998E-5</c:v>
                </c:pt>
                <c:pt idx="43227">
                  <c:v>3.6999999999999998E-5</c:v>
                </c:pt>
                <c:pt idx="43228">
                  <c:v>3.8000000000000002E-5</c:v>
                </c:pt>
                <c:pt idx="43229">
                  <c:v>3.8000000000000002E-5</c:v>
                </c:pt>
                <c:pt idx="43230">
                  <c:v>3.8999999999999999E-5</c:v>
                </c:pt>
                <c:pt idx="43231">
                  <c:v>4.0000000000000003E-5</c:v>
                </c:pt>
                <c:pt idx="43232">
                  <c:v>4.0000000000000003E-5</c:v>
                </c:pt>
                <c:pt idx="43233">
                  <c:v>4.1E-5</c:v>
                </c:pt>
                <c:pt idx="43234">
                  <c:v>4.1E-5</c:v>
                </c:pt>
                <c:pt idx="43235">
                  <c:v>4.1999999999999998E-5</c:v>
                </c:pt>
                <c:pt idx="43236">
                  <c:v>4.1999999999999998E-5</c:v>
                </c:pt>
                <c:pt idx="43237">
                  <c:v>4.3000000000000002E-5</c:v>
                </c:pt>
                <c:pt idx="43238">
                  <c:v>4.3000000000000002E-5</c:v>
                </c:pt>
                <c:pt idx="43239">
                  <c:v>4.3999999999999999E-5</c:v>
                </c:pt>
                <c:pt idx="43240">
                  <c:v>4.3999999999999999E-5</c:v>
                </c:pt>
                <c:pt idx="43241">
                  <c:v>4.3999999999999999E-5</c:v>
                </c:pt>
                <c:pt idx="43242">
                  <c:v>4.5000000000000003E-5</c:v>
                </c:pt>
                <c:pt idx="43243">
                  <c:v>4.5000000000000003E-5</c:v>
                </c:pt>
                <c:pt idx="43244">
                  <c:v>4.5000000000000003E-5</c:v>
                </c:pt>
                <c:pt idx="43245">
                  <c:v>4.6E-5</c:v>
                </c:pt>
                <c:pt idx="43246">
                  <c:v>4.6E-5</c:v>
                </c:pt>
                <c:pt idx="43247">
                  <c:v>4.6E-5</c:v>
                </c:pt>
                <c:pt idx="43248">
                  <c:v>4.6E-5</c:v>
                </c:pt>
                <c:pt idx="43249">
                  <c:v>4.6999999999999997E-5</c:v>
                </c:pt>
                <c:pt idx="43250">
                  <c:v>4.6999999999999997E-5</c:v>
                </c:pt>
                <c:pt idx="43251">
                  <c:v>4.6999999999999997E-5</c:v>
                </c:pt>
                <c:pt idx="43252">
                  <c:v>4.6999999999999997E-5</c:v>
                </c:pt>
                <c:pt idx="43253">
                  <c:v>4.6999999999999997E-5</c:v>
                </c:pt>
                <c:pt idx="43254">
                  <c:v>4.6999999999999997E-5</c:v>
                </c:pt>
                <c:pt idx="43255">
                  <c:v>4.6999999999999997E-5</c:v>
                </c:pt>
                <c:pt idx="43256">
                  <c:v>4.6999999999999997E-5</c:v>
                </c:pt>
                <c:pt idx="43257">
                  <c:v>4.6999999999999997E-5</c:v>
                </c:pt>
                <c:pt idx="43258">
                  <c:v>4.6999999999999997E-5</c:v>
                </c:pt>
                <c:pt idx="43259">
                  <c:v>4.6999999999999997E-5</c:v>
                </c:pt>
                <c:pt idx="43260">
                  <c:v>4.6999999999999997E-5</c:v>
                </c:pt>
                <c:pt idx="43261">
                  <c:v>4.6999999999999997E-5</c:v>
                </c:pt>
                <c:pt idx="43262">
                  <c:v>4.6999999999999997E-5</c:v>
                </c:pt>
                <c:pt idx="43263">
                  <c:v>4.6999999999999997E-5</c:v>
                </c:pt>
                <c:pt idx="43264">
                  <c:v>4.6999999999999997E-5</c:v>
                </c:pt>
                <c:pt idx="43265">
                  <c:v>4.6999999999999997E-5</c:v>
                </c:pt>
                <c:pt idx="43266">
                  <c:v>4.6E-5</c:v>
                </c:pt>
                <c:pt idx="43267">
                  <c:v>4.6E-5</c:v>
                </c:pt>
                <c:pt idx="43268">
                  <c:v>4.6E-5</c:v>
                </c:pt>
                <c:pt idx="43269">
                  <c:v>4.5000000000000003E-5</c:v>
                </c:pt>
                <c:pt idx="43270">
                  <c:v>4.5000000000000003E-5</c:v>
                </c:pt>
                <c:pt idx="43271">
                  <c:v>4.3999999999999999E-5</c:v>
                </c:pt>
                <c:pt idx="43272">
                  <c:v>4.3999999999999999E-5</c:v>
                </c:pt>
                <c:pt idx="43273">
                  <c:v>4.3000000000000002E-5</c:v>
                </c:pt>
                <c:pt idx="43274">
                  <c:v>4.3000000000000002E-5</c:v>
                </c:pt>
                <c:pt idx="43275">
                  <c:v>4.1999999999999998E-5</c:v>
                </c:pt>
                <c:pt idx="43276">
                  <c:v>4.1E-5</c:v>
                </c:pt>
                <c:pt idx="43277">
                  <c:v>4.0000000000000003E-5</c:v>
                </c:pt>
                <c:pt idx="43278">
                  <c:v>4.0000000000000003E-5</c:v>
                </c:pt>
                <c:pt idx="43279">
                  <c:v>3.8999999999999999E-5</c:v>
                </c:pt>
                <c:pt idx="43280">
                  <c:v>3.8000000000000002E-5</c:v>
                </c:pt>
                <c:pt idx="43281">
                  <c:v>3.6999999999999998E-5</c:v>
                </c:pt>
                <c:pt idx="43282">
                  <c:v>3.6000000000000001E-5</c:v>
                </c:pt>
                <c:pt idx="43283">
                  <c:v>3.4999999999999997E-5</c:v>
                </c:pt>
                <c:pt idx="43284">
                  <c:v>3.4E-5</c:v>
                </c:pt>
                <c:pt idx="43285">
                  <c:v>3.1999999999999999E-5</c:v>
                </c:pt>
                <c:pt idx="43286">
                  <c:v>3.1000000000000001E-5</c:v>
                </c:pt>
                <c:pt idx="43287">
                  <c:v>3.0000000000000001E-5</c:v>
                </c:pt>
                <c:pt idx="43288">
                  <c:v>2.9E-5</c:v>
                </c:pt>
                <c:pt idx="43289">
                  <c:v>2.6999999999999999E-5</c:v>
                </c:pt>
                <c:pt idx="43290">
                  <c:v>2.5999999999999998E-5</c:v>
                </c:pt>
                <c:pt idx="43291">
                  <c:v>2.5000000000000001E-5</c:v>
                </c:pt>
                <c:pt idx="43292">
                  <c:v>2.3E-5</c:v>
                </c:pt>
                <c:pt idx="43293">
                  <c:v>2.1999999999999999E-5</c:v>
                </c:pt>
                <c:pt idx="43294">
                  <c:v>2.0000000000000002E-5</c:v>
                </c:pt>
                <c:pt idx="43295">
                  <c:v>1.9000000000000001E-5</c:v>
                </c:pt>
                <c:pt idx="43296">
                  <c:v>1.7E-5</c:v>
                </c:pt>
                <c:pt idx="43297">
                  <c:v>1.5999999999999999E-5</c:v>
                </c:pt>
                <c:pt idx="43298">
                  <c:v>1.4E-5</c:v>
                </c:pt>
                <c:pt idx="43299">
                  <c:v>1.2999999999999999E-5</c:v>
                </c:pt>
                <c:pt idx="43300">
                  <c:v>1.1E-5</c:v>
                </c:pt>
                <c:pt idx="43301">
                  <c:v>1.0000000000000001E-5</c:v>
                </c:pt>
                <c:pt idx="43302">
                  <c:v>9.0000000000000002E-6</c:v>
                </c:pt>
                <c:pt idx="43303">
                  <c:v>6.9999999999999999E-6</c:v>
                </c:pt>
                <c:pt idx="43304">
                  <c:v>6.0000000000000002E-6</c:v>
                </c:pt>
                <c:pt idx="43305">
                  <c:v>3.9999999999999998E-6</c:v>
                </c:pt>
                <c:pt idx="43306">
                  <c:v>3.0000000000000001E-6</c:v>
                </c:pt>
                <c:pt idx="43307">
                  <c:v>1.9999999999999999E-6</c:v>
                </c:pt>
                <c:pt idx="43308">
                  <c:v>9.9999999999999995E-7</c:v>
                </c:pt>
                <c:pt idx="43309">
                  <c:v>1.9999999999999999E-6</c:v>
                </c:pt>
                <c:pt idx="43310">
                  <c:v>3.0000000000000001E-6</c:v>
                </c:pt>
                <c:pt idx="43311">
                  <c:v>3.9999999999999998E-6</c:v>
                </c:pt>
                <c:pt idx="43312">
                  <c:v>5.0000000000000004E-6</c:v>
                </c:pt>
                <c:pt idx="43313">
                  <c:v>6.0000000000000002E-6</c:v>
                </c:pt>
                <c:pt idx="43314">
                  <c:v>6.9999999999999999E-6</c:v>
                </c:pt>
                <c:pt idx="43315">
                  <c:v>7.9999999999999996E-6</c:v>
                </c:pt>
                <c:pt idx="43316">
                  <c:v>9.0000000000000002E-6</c:v>
                </c:pt>
                <c:pt idx="43317">
                  <c:v>1.0000000000000001E-5</c:v>
                </c:pt>
                <c:pt idx="43318">
                  <c:v>1.1E-5</c:v>
                </c:pt>
                <c:pt idx="43319">
                  <c:v>1.2E-5</c:v>
                </c:pt>
                <c:pt idx="43320">
                  <c:v>1.2999999999999999E-5</c:v>
                </c:pt>
                <c:pt idx="43321">
                  <c:v>1.4E-5</c:v>
                </c:pt>
                <c:pt idx="43322">
                  <c:v>1.4E-5</c:v>
                </c:pt>
                <c:pt idx="43323">
                  <c:v>1.5E-5</c:v>
                </c:pt>
                <c:pt idx="43324">
                  <c:v>1.5999999999999999E-5</c:v>
                </c:pt>
                <c:pt idx="43325">
                  <c:v>1.5999999999999999E-5</c:v>
                </c:pt>
                <c:pt idx="43326">
                  <c:v>1.7E-5</c:v>
                </c:pt>
                <c:pt idx="43327">
                  <c:v>1.7E-5</c:v>
                </c:pt>
                <c:pt idx="43328">
                  <c:v>1.8E-5</c:v>
                </c:pt>
                <c:pt idx="43329">
                  <c:v>1.8E-5</c:v>
                </c:pt>
                <c:pt idx="43330">
                  <c:v>1.9000000000000001E-5</c:v>
                </c:pt>
                <c:pt idx="43331">
                  <c:v>1.9000000000000001E-5</c:v>
                </c:pt>
                <c:pt idx="43332">
                  <c:v>2.0000000000000002E-5</c:v>
                </c:pt>
                <c:pt idx="43333">
                  <c:v>2.0000000000000002E-5</c:v>
                </c:pt>
                <c:pt idx="43334">
                  <c:v>2.0000000000000002E-5</c:v>
                </c:pt>
                <c:pt idx="43335">
                  <c:v>2.0999999999999999E-5</c:v>
                </c:pt>
                <c:pt idx="43336">
                  <c:v>2.0999999999999999E-5</c:v>
                </c:pt>
                <c:pt idx="43337">
                  <c:v>2.0999999999999999E-5</c:v>
                </c:pt>
                <c:pt idx="43338">
                  <c:v>2.0999999999999999E-5</c:v>
                </c:pt>
                <c:pt idx="43339">
                  <c:v>2.0999999999999999E-5</c:v>
                </c:pt>
                <c:pt idx="43340">
                  <c:v>2.0999999999999999E-5</c:v>
                </c:pt>
                <c:pt idx="43341">
                  <c:v>2.1999999999999999E-5</c:v>
                </c:pt>
                <c:pt idx="43342">
                  <c:v>2.1999999999999999E-5</c:v>
                </c:pt>
                <c:pt idx="43343">
                  <c:v>2.1999999999999999E-5</c:v>
                </c:pt>
                <c:pt idx="43344">
                  <c:v>2.1999999999999999E-5</c:v>
                </c:pt>
                <c:pt idx="43345">
                  <c:v>2.1999999999999999E-5</c:v>
                </c:pt>
                <c:pt idx="43346">
                  <c:v>2.1999999999999999E-5</c:v>
                </c:pt>
                <c:pt idx="43347">
                  <c:v>2.1999999999999999E-5</c:v>
                </c:pt>
                <c:pt idx="43348">
                  <c:v>2.1999999999999999E-5</c:v>
                </c:pt>
                <c:pt idx="43349">
                  <c:v>2.1999999999999999E-5</c:v>
                </c:pt>
                <c:pt idx="43350">
                  <c:v>2.1999999999999999E-5</c:v>
                </c:pt>
                <c:pt idx="43351">
                  <c:v>2.1999999999999999E-5</c:v>
                </c:pt>
                <c:pt idx="43352">
                  <c:v>2.1999999999999999E-5</c:v>
                </c:pt>
                <c:pt idx="43353">
                  <c:v>2.1999999999999999E-5</c:v>
                </c:pt>
                <c:pt idx="43354">
                  <c:v>2.0999999999999999E-5</c:v>
                </c:pt>
                <c:pt idx="43355">
                  <c:v>2.0999999999999999E-5</c:v>
                </c:pt>
                <c:pt idx="43356">
                  <c:v>2.0999999999999999E-5</c:v>
                </c:pt>
                <c:pt idx="43357">
                  <c:v>2.0999999999999999E-5</c:v>
                </c:pt>
                <c:pt idx="43358">
                  <c:v>2.0999999999999999E-5</c:v>
                </c:pt>
                <c:pt idx="43359">
                  <c:v>2.0999999999999999E-5</c:v>
                </c:pt>
                <c:pt idx="43360">
                  <c:v>2.0999999999999999E-5</c:v>
                </c:pt>
                <c:pt idx="43361">
                  <c:v>2.0999999999999999E-5</c:v>
                </c:pt>
                <c:pt idx="43362">
                  <c:v>2.0999999999999999E-5</c:v>
                </c:pt>
                <c:pt idx="43363">
                  <c:v>2.0999999999999999E-5</c:v>
                </c:pt>
                <c:pt idx="43364">
                  <c:v>2.0999999999999999E-5</c:v>
                </c:pt>
                <c:pt idx="43365">
                  <c:v>2.0999999999999999E-5</c:v>
                </c:pt>
                <c:pt idx="43366">
                  <c:v>2.0999999999999999E-5</c:v>
                </c:pt>
                <c:pt idx="43367">
                  <c:v>2.1999999999999999E-5</c:v>
                </c:pt>
                <c:pt idx="43368">
                  <c:v>2.1999999999999999E-5</c:v>
                </c:pt>
                <c:pt idx="43369">
                  <c:v>2.1999999999999999E-5</c:v>
                </c:pt>
                <c:pt idx="43370">
                  <c:v>2.3E-5</c:v>
                </c:pt>
                <c:pt idx="43371">
                  <c:v>2.3E-5</c:v>
                </c:pt>
                <c:pt idx="43372">
                  <c:v>2.4000000000000001E-5</c:v>
                </c:pt>
                <c:pt idx="43373">
                  <c:v>2.4000000000000001E-5</c:v>
                </c:pt>
                <c:pt idx="43374">
                  <c:v>2.5000000000000001E-5</c:v>
                </c:pt>
                <c:pt idx="43375">
                  <c:v>2.5000000000000001E-5</c:v>
                </c:pt>
                <c:pt idx="43376">
                  <c:v>2.5999999999999998E-5</c:v>
                </c:pt>
                <c:pt idx="43377">
                  <c:v>2.6999999999999999E-5</c:v>
                </c:pt>
                <c:pt idx="43378">
                  <c:v>2.8E-5</c:v>
                </c:pt>
                <c:pt idx="43379">
                  <c:v>2.8E-5</c:v>
                </c:pt>
                <c:pt idx="43380">
                  <c:v>2.9E-5</c:v>
                </c:pt>
                <c:pt idx="43381">
                  <c:v>3.0000000000000001E-5</c:v>
                </c:pt>
                <c:pt idx="43382">
                  <c:v>3.1000000000000001E-5</c:v>
                </c:pt>
                <c:pt idx="43383">
                  <c:v>3.1999999999999999E-5</c:v>
                </c:pt>
                <c:pt idx="43384">
                  <c:v>3.3000000000000003E-5</c:v>
                </c:pt>
                <c:pt idx="43385">
                  <c:v>3.4E-5</c:v>
                </c:pt>
                <c:pt idx="43386">
                  <c:v>3.4999999999999997E-5</c:v>
                </c:pt>
                <c:pt idx="43387">
                  <c:v>3.4999999999999997E-5</c:v>
                </c:pt>
                <c:pt idx="43388">
                  <c:v>3.6000000000000001E-5</c:v>
                </c:pt>
                <c:pt idx="43389">
                  <c:v>3.6999999999999998E-5</c:v>
                </c:pt>
                <c:pt idx="43390">
                  <c:v>3.8000000000000002E-5</c:v>
                </c:pt>
                <c:pt idx="43391">
                  <c:v>3.8999999999999999E-5</c:v>
                </c:pt>
                <c:pt idx="43392">
                  <c:v>4.0000000000000003E-5</c:v>
                </c:pt>
                <c:pt idx="43393">
                  <c:v>4.1E-5</c:v>
                </c:pt>
                <c:pt idx="43394">
                  <c:v>4.1E-5</c:v>
                </c:pt>
                <c:pt idx="43395">
                  <c:v>4.1999999999999998E-5</c:v>
                </c:pt>
                <c:pt idx="43396">
                  <c:v>4.1999999999999998E-5</c:v>
                </c:pt>
                <c:pt idx="43397">
                  <c:v>4.3000000000000002E-5</c:v>
                </c:pt>
                <c:pt idx="43398">
                  <c:v>4.3000000000000002E-5</c:v>
                </c:pt>
                <c:pt idx="43399">
                  <c:v>4.3999999999999999E-5</c:v>
                </c:pt>
                <c:pt idx="43400">
                  <c:v>4.3999999999999999E-5</c:v>
                </c:pt>
                <c:pt idx="43401">
                  <c:v>4.3999999999999999E-5</c:v>
                </c:pt>
                <c:pt idx="43402">
                  <c:v>4.5000000000000003E-5</c:v>
                </c:pt>
                <c:pt idx="43403">
                  <c:v>4.5000000000000003E-5</c:v>
                </c:pt>
                <c:pt idx="43404">
                  <c:v>4.5000000000000003E-5</c:v>
                </c:pt>
                <c:pt idx="43405">
                  <c:v>4.5000000000000003E-5</c:v>
                </c:pt>
                <c:pt idx="43406">
                  <c:v>4.5000000000000003E-5</c:v>
                </c:pt>
                <c:pt idx="43407">
                  <c:v>4.3999999999999999E-5</c:v>
                </c:pt>
                <c:pt idx="43408">
                  <c:v>4.3999999999999999E-5</c:v>
                </c:pt>
                <c:pt idx="43409">
                  <c:v>4.3999999999999999E-5</c:v>
                </c:pt>
                <c:pt idx="43410">
                  <c:v>4.3000000000000002E-5</c:v>
                </c:pt>
                <c:pt idx="43411">
                  <c:v>4.3000000000000002E-5</c:v>
                </c:pt>
                <c:pt idx="43412">
                  <c:v>4.1999999999999998E-5</c:v>
                </c:pt>
                <c:pt idx="43413">
                  <c:v>4.1999999999999998E-5</c:v>
                </c:pt>
                <c:pt idx="43414">
                  <c:v>4.1E-5</c:v>
                </c:pt>
                <c:pt idx="43415">
                  <c:v>4.0000000000000003E-5</c:v>
                </c:pt>
                <c:pt idx="43416">
                  <c:v>3.8999999999999999E-5</c:v>
                </c:pt>
                <c:pt idx="43417">
                  <c:v>3.8999999999999999E-5</c:v>
                </c:pt>
                <c:pt idx="43418">
                  <c:v>3.8000000000000002E-5</c:v>
                </c:pt>
                <c:pt idx="43419">
                  <c:v>3.6999999999999998E-5</c:v>
                </c:pt>
                <c:pt idx="43420">
                  <c:v>3.6000000000000001E-5</c:v>
                </c:pt>
                <c:pt idx="43421">
                  <c:v>3.4999999999999997E-5</c:v>
                </c:pt>
                <c:pt idx="43422">
                  <c:v>3.4E-5</c:v>
                </c:pt>
                <c:pt idx="43423">
                  <c:v>3.1999999999999999E-5</c:v>
                </c:pt>
                <c:pt idx="43424">
                  <c:v>3.1000000000000001E-5</c:v>
                </c:pt>
                <c:pt idx="43425">
                  <c:v>3.0000000000000001E-5</c:v>
                </c:pt>
                <c:pt idx="43426">
                  <c:v>2.9E-5</c:v>
                </c:pt>
                <c:pt idx="43427">
                  <c:v>2.8E-5</c:v>
                </c:pt>
                <c:pt idx="43428">
                  <c:v>2.6999999999999999E-5</c:v>
                </c:pt>
                <c:pt idx="43429">
                  <c:v>2.5999999999999998E-5</c:v>
                </c:pt>
                <c:pt idx="43430">
                  <c:v>2.5000000000000001E-5</c:v>
                </c:pt>
                <c:pt idx="43431">
                  <c:v>2.4000000000000001E-5</c:v>
                </c:pt>
                <c:pt idx="43432">
                  <c:v>2.3E-5</c:v>
                </c:pt>
                <c:pt idx="43433">
                  <c:v>2.1999999999999999E-5</c:v>
                </c:pt>
                <c:pt idx="43434">
                  <c:v>2.0999999999999999E-5</c:v>
                </c:pt>
                <c:pt idx="43435">
                  <c:v>2.0000000000000002E-5</c:v>
                </c:pt>
                <c:pt idx="43436">
                  <c:v>1.9000000000000001E-5</c:v>
                </c:pt>
                <c:pt idx="43437">
                  <c:v>1.8E-5</c:v>
                </c:pt>
                <c:pt idx="43438">
                  <c:v>1.7E-5</c:v>
                </c:pt>
                <c:pt idx="43439">
                  <c:v>1.5999999999999999E-5</c:v>
                </c:pt>
                <c:pt idx="43440">
                  <c:v>1.5E-5</c:v>
                </c:pt>
                <c:pt idx="43441">
                  <c:v>1.5E-5</c:v>
                </c:pt>
                <c:pt idx="43442">
                  <c:v>1.4E-5</c:v>
                </c:pt>
                <c:pt idx="43443">
                  <c:v>1.2999999999999999E-5</c:v>
                </c:pt>
                <c:pt idx="43444">
                  <c:v>1.2999999999999999E-5</c:v>
                </c:pt>
                <c:pt idx="43445">
                  <c:v>1.2E-5</c:v>
                </c:pt>
                <c:pt idx="43446">
                  <c:v>1.1E-5</c:v>
                </c:pt>
                <c:pt idx="43447">
                  <c:v>1.1E-5</c:v>
                </c:pt>
                <c:pt idx="43448">
                  <c:v>1.0000000000000001E-5</c:v>
                </c:pt>
                <c:pt idx="43449">
                  <c:v>1.0000000000000001E-5</c:v>
                </c:pt>
                <c:pt idx="43450">
                  <c:v>9.0000000000000002E-6</c:v>
                </c:pt>
                <c:pt idx="43451">
                  <c:v>7.9999999999999996E-6</c:v>
                </c:pt>
                <c:pt idx="43452">
                  <c:v>7.9999999999999996E-6</c:v>
                </c:pt>
                <c:pt idx="43453">
                  <c:v>6.9999999999999999E-6</c:v>
                </c:pt>
                <c:pt idx="43454">
                  <c:v>6.9999999999999999E-6</c:v>
                </c:pt>
                <c:pt idx="43455">
                  <c:v>6.0000000000000002E-6</c:v>
                </c:pt>
                <c:pt idx="43456">
                  <c:v>6.0000000000000002E-6</c:v>
                </c:pt>
                <c:pt idx="43457">
                  <c:v>5.0000000000000004E-6</c:v>
                </c:pt>
                <c:pt idx="43458">
                  <c:v>5.0000000000000004E-6</c:v>
                </c:pt>
                <c:pt idx="43459">
                  <c:v>5.0000000000000004E-6</c:v>
                </c:pt>
                <c:pt idx="43460">
                  <c:v>3.9999999999999998E-6</c:v>
                </c:pt>
                <c:pt idx="43461">
                  <c:v>3.9999999999999998E-6</c:v>
                </c:pt>
                <c:pt idx="43462">
                  <c:v>5.0000000000000004E-6</c:v>
                </c:pt>
                <c:pt idx="43463">
                  <c:v>5.0000000000000004E-6</c:v>
                </c:pt>
                <c:pt idx="43464">
                  <c:v>5.0000000000000004E-6</c:v>
                </c:pt>
                <c:pt idx="43465">
                  <c:v>6.0000000000000002E-6</c:v>
                </c:pt>
                <c:pt idx="43466">
                  <c:v>6.9999999999999999E-6</c:v>
                </c:pt>
                <c:pt idx="43467">
                  <c:v>7.9999999999999996E-6</c:v>
                </c:pt>
                <c:pt idx="43468">
                  <c:v>9.0000000000000002E-6</c:v>
                </c:pt>
                <c:pt idx="43469">
                  <c:v>1.0000000000000001E-5</c:v>
                </c:pt>
                <c:pt idx="43470">
                  <c:v>1.1E-5</c:v>
                </c:pt>
                <c:pt idx="43471">
                  <c:v>1.2E-5</c:v>
                </c:pt>
                <c:pt idx="43472">
                  <c:v>1.2999999999999999E-5</c:v>
                </c:pt>
                <c:pt idx="43473">
                  <c:v>1.4E-5</c:v>
                </c:pt>
                <c:pt idx="43474">
                  <c:v>1.5E-5</c:v>
                </c:pt>
                <c:pt idx="43475">
                  <c:v>1.5999999999999999E-5</c:v>
                </c:pt>
                <c:pt idx="43476">
                  <c:v>1.7E-5</c:v>
                </c:pt>
                <c:pt idx="43477">
                  <c:v>1.8E-5</c:v>
                </c:pt>
                <c:pt idx="43478">
                  <c:v>1.9000000000000001E-5</c:v>
                </c:pt>
                <c:pt idx="43479">
                  <c:v>2.0000000000000002E-5</c:v>
                </c:pt>
                <c:pt idx="43480">
                  <c:v>2.0999999999999999E-5</c:v>
                </c:pt>
                <c:pt idx="43481">
                  <c:v>2.1999999999999999E-5</c:v>
                </c:pt>
                <c:pt idx="43482">
                  <c:v>2.3E-5</c:v>
                </c:pt>
                <c:pt idx="43483">
                  <c:v>2.4000000000000001E-5</c:v>
                </c:pt>
                <c:pt idx="43484">
                  <c:v>2.5000000000000001E-5</c:v>
                </c:pt>
                <c:pt idx="43485">
                  <c:v>2.5999999999999998E-5</c:v>
                </c:pt>
                <c:pt idx="43486">
                  <c:v>2.6999999999999999E-5</c:v>
                </c:pt>
                <c:pt idx="43487">
                  <c:v>2.8E-5</c:v>
                </c:pt>
                <c:pt idx="43488">
                  <c:v>2.8E-5</c:v>
                </c:pt>
                <c:pt idx="43489">
                  <c:v>2.9E-5</c:v>
                </c:pt>
                <c:pt idx="43490">
                  <c:v>3.0000000000000001E-5</c:v>
                </c:pt>
                <c:pt idx="43491">
                  <c:v>3.0000000000000001E-5</c:v>
                </c:pt>
                <c:pt idx="43492">
                  <c:v>3.1000000000000001E-5</c:v>
                </c:pt>
                <c:pt idx="43493">
                  <c:v>3.1000000000000001E-5</c:v>
                </c:pt>
                <c:pt idx="43494">
                  <c:v>3.1999999999999999E-5</c:v>
                </c:pt>
                <c:pt idx="43495">
                  <c:v>3.1999999999999999E-5</c:v>
                </c:pt>
                <c:pt idx="43496">
                  <c:v>3.1999999999999999E-5</c:v>
                </c:pt>
                <c:pt idx="43497">
                  <c:v>3.3000000000000003E-5</c:v>
                </c:pt>
                <c:pt idx="43498">
                  <c:v>3.3000000000000003E-5</c:v>
                </c:pt>
                <c:pt idx="43499">
                  <c:v>3.3000000000000003E-5</c:v>
                </c:pt>
                <c:pt idx="43500">
                  <c:v>3.3000000000000003E-5</c:v>
                </c:pt>
                <c:pt idx="43501">
                  <c:v>3.3000000000000003E-5</c:v>
                </c:pt>
                <c:pt idx="43502">
                  <c:v>3.3000000000000003E-5</c:v>
                </c:pt>
                <c:pt idx="43503">
                  <c:v>3.3000000000000003E-5</c:v>
                </c:pt>
                <c:pt idx="43504">
                  <c:v>3.3000000000000003E-5</c:v>
                </c:pt>
                <c:pt idx="43505">
                  <c:v>3.3000000000000003E-5</c:v>
                </c:pt>
                <c:pt idx="43506">
                  <c:v>3.3000000000000003E-5</c:v>
                </c:pt>
                <c:pt idx="43507">
                  <c:v>3.3000000000000003E-5</c:v>
                </c:pt>
                <c:pt idx="43508">
                  <c:v>3.3000000000000003E-5</c:v>
                </c:pt>
                <c:pt idx="43509">
                  <c:v>3.1999999999999999E-5</c:v>
                </c:pt>
                <c:pt idx="43510">
                  <c:v>3.1999999999999999E-5</c:v>
                </c:pt>
                <c:pt idx="43511">
                  <c:v>3.1999999999999999E-5</c:v>
                </c:pt>
                <c:pt idx="43512">
                  <c:v>3.1000000000000001E-5</c:v>
                </c:pt>
                <c:pt idx="43513">
                  <c:v>3.1000000000000001E-5</c:v>
                </c:pt>
                <c:pt idx="43514">
                  <c:v>3.1000000000000001E-5</c:v>
                </c:pt>
                <c:pt idx="43515">
                  <c:v>3.0000000000000001E-5</c:v>
                </c:pt>
                <c:pt idx="43516">
                  <c:v>3.0000000000000001E-5</c:v>
                </c:pt>
                <c:pt idx="43517">
                  <c:v>2.9E-5</c:v>
                </c:pt>
                <c:pt idx="43518">
                  <c:v>2.9E-5</c:v>
                </c:pt>
                <c:pt idx="43519">
                  <c:v>2.8E-5</c:v>
                </c:pt>
                <c:pt idx="43520">
                  <c:v>2.8E-5</c:v>
                </c:pt>
                <c:pt idx="43521">
                  <c:v>2.6999999999999999E-5</c:v>
                </c:pt>
                <c:pt idx="43522">
                  <c:v>2.6999999999999999E-5</c:v>
                </c:pt>
                <c:pt idx="43523">
                  <c:v>2.5999999999999998E-5</c:v>
                </c:pt>
                <c:pt idx="43524">
                  <c:v>2.5999999999999998E-5</c:v>
                </c:pt>
                <c:pt idx="43525">
                  <c:v>2.5000000000000001E-5</c:v>
                </c:pt>
                <c:pt idx="43526">
                  <c:v>2.5000000000000001E-5</c:v>
                </c:pt>
                <c:pt idx="43527">
                  <c:v>2.4000000000000001E-5</c:v>
                </c:pt>
                <c:pt idx="43528">
                  <c:v>2.4000000000000001E-5</c:v>
                </c:pt>
                <c:pt idx="43529">
                  <c:v>2.3E-5</c:v>
                </c:pt>
                <c:pt idx="43530">
                  <c:v>2.3E-5</c:v>
                </c:pt>
                <c:pt idx="43531">
                  <c:v>2.3E-5</c:v>
                </c:pt>
                <c:pt idx="43532">
                  <c:v>2.1999999999999999E-5</c:v>
                </c:pt>
                <c:pt idx="43533">
                  <c:v>2.1999999999999999E-5</c:v>
                </c:pt>
                <c:pt idx="43534">
                  <c:v>2.1999999999999999E-5</c:v>
                </c:pt>
                <c:pt idx="43535">
                  <c:v>2.0999999999999999E-5</c:v>
                </c:pt>
                <c:pt idx="43536">
                  <c:v>2.0999999999999999E-5</c:v>
                </c:pt>
                <c:pt idx="43537">
                  <c:v>2.0999999999999999E-5</c:v>
                </c:pt>
                <c:pt idx="43538">
                  <c:v>2.0999999999999999E-5</c:v>
                </c:pt>
                <c:pt idx="43539">
                  <c:v>2.0999999999999999E-5</c:v>
                </c:pt>
                <c:pt idx="43540">
                  <c:v>2.0999999999999999E-5</c:v>
                </c:pt>
                <c:pt idx="43541">
                  <c:v>2.0000000000000002E-5</c:v>
                </c:pt>
                <c:pt idx="43542">
                  <c:v>2.0000000000000002E-5</c:v>
                </c:pt>
                <c:pt idx="43543">
                  <c:v>2.0000000000000002E-5</c:v>
                </c:pt>
                <c:pt idx="43544">
                  <c:v>2.0000000000000002E-5</c:v>
                </c:pt>
                <c:pt idx="43545">
                  <c:v>2.0999999999999999E-5</c:v>
                </c:pt>
                <c:pt idx="43546">
                  <c:v>2.0999999999999999E-5</c:v>
                </c:pt>
                <c:pt idx="43547">
                  <c:v>2.0999999999999999E-5</c:v>
                </c:pt>
                <c:pt idx="43548">
                  <c:v>2.0999999999999999E-5</c:v>
                </c:pt>
                <c:pt idx="43549">
                  <c:v>2.0999999999999999E-5</c:v>
                </c:pt>
                <c:pt idx="43550">
                  <c:v>2.0999999999999999E-5</c:v>
                </c:pt>
                <c:pt idx="43551">
                  <c:v>2.1999999999999999E-5</c:v>
                </c:pt>
                <c:pt idx="43552">
                  <c:v>2.1999999999999999E-5</c:v>
                </c:pt>
                <c:pt idx="43553">
                  <c:v>2.1999999999999999E-5</c:v>
                </c:pt>
                <c:pt idx="43554">
                  <c:v>2.3E-5</c:v>
                </c:pt>
                <c:pt idx="43555">
                  <c:v>2.3E-5</c:v>
                </c:pt>
                <c:pt idx="43556">
                  <c:v>2.4000000000000001E-5</c:v>
                </c:pt>
                <c:pt idx="43557">
                  <c:v>2.4000000000000001E-5</c:v>
                </c:pt>
                <c:pt idx="43558">
                  <c:v>2.4000000000000001E-5</c:v>
                </c:pt>
                <c:pt idx="43559">
                  <c:v>2.5000000000000001E-5</c:v>
                </c:pt>
                <c:pt idx="43560">
                  <c:v>2.5000000000000001E-5</c:v>
                </c:pt>
                <c:pt idx="43561">
                  <c:v>2.5999999999999998E-5</c:v>
                </c:pt>
                <c:pt idx="43562">
                  <c:v>2.6999999999999999E-5</c:v>
                </c:pt>
                <c:pt idx="43563">
                  <c:v>2.6999999999999999E-5</c:v>
                </c:pt>
                <c:pt idx="43564">
                  <c:v>2.8E-5</c:v>
                </c:pt>
                <c:pt idx="43565">
                  <c:v>2.8E-5</c:v>
                </c:pt>
                <c:pt idx="43566">
                  <c:v>2.9E-5</c:v>
                </c:pt>
                <c:pt idx="43567">
                  <c:v>2.9E-5</c:v>
                </c:pt>
                <c:pt idx="43568">
                  <c:v>3.0000000000000001E-5</c:v>
                </c:pt>
                <c:pt idx="43569">
                  <c:v>3.0000000000000001E-5</c:v>
                </c:pt>
                <c:pt idx="43570">
                  <c:v>3.1000000000000001E-5</c:v>
                </c:pt>
                <c:pt idx="43571">
                  <c:v>3.1999999999999999E-5</c:v>
                </c:pt>
                <c:pt idx="43572">
                  <c:v>3.1999999999999999E-5</c:v>
                </c:pt>
                <c:pt idx="43573">
                  <c:v>3.3000000000000003E-5</c:v>
                </c:pt>
                <c:pt idx="43574">
                  <c:v>3.3000000000000003E-5</c:v>
                </c:pt>
                <c:pt idx="43575">
                  <c:v>3.4E-5</c:v>
                </c:pt>
                <c:pt idx="43576">
                  <c:v>3.4E-5</c:v>
                </c:pt>
                <c:pt idx="43577">
                  <c:v>3.4999999999999997E-5</c:v>
                </c:pt>
                <c:pt idx="43578">
                  <c:v>3.4999999999999997E-5</c:v>
                </c:pt>
                <c:pt idx="43579">
                  <c:v>3.6000000000000001E-5</c:v>
                </c:pt>
                <c:pt idx="43580">
                  <c:v>3.6000000000000001E-5</c:v>
                </c:pt>
                <c:pt idx="43581">
                  <c:v>3.6000000000000001E-5</c:v>
                </c:pt>
                <c:pt idx="43582">
                  <c:v>3.6999999999999998E-5</c:v>
                </c:pt>
                <c:pt idx="43583">
                  <c:v>3.6999999999999998E-5</c:v>
                </c:pt>
                <c:pt idx="43584">
                  <c:v>3.6999999999999998E-5</c:v>
                </c:pt>
                <c:pt idx="43585">
                  <c:v>3.6999999999999998E-5</c:v>
                </c:pt>
                <c:pt idx="43586">
                  <c:v>3.8000000000000002E-5</c:v>
                </c:pt>
                <c:pt idx="43587">
                  <c:v>3.8000000000000002E-5</c:v>
                </c:pt>
                <c:pt idx="43588">
                  <c:v>3.8000000000000002E-5</c:v>
                </c:pt>
                <c:pt idx="43589">
                  <c:v>3.8000000000000002E-5</c:v>
                </c:pt>
                <c:pt idx="43590">
                  <c:v>3.8000000000000002E-5</c:v>
                </c:pt>
                <c:pt idx="43591">
                  <c:v>3.8000000000000002E-5</c:v>
                </c:pt>
                <c:pt idx="43592">
                  <c:v>3.8000000000000002E-5</c:v>
                </c:pt>
                <c:pt idx="43593">
                  <c:v>3.8000000000000002E-5</c:v>
                </c:pt>
                <c:pt idx="43594">
                  <c:v>3.8000000000000002E-5</c:v>
                </c:pt>
                <c:pt idx="43595">
                  <c:v>3.8000000000000002E-5</c:v>
                </c:pt>
                <c:pt idx="43596">
                  <c:v>3.8000000000000002E-5</c:v>
                </c:pt>
                <c:pt idx="43597">
                  <c:v>3.6999999999999998E-5</c:v>
                </c:pt>
                <c:pt idx="43598">
                  <c:v>3.6999999999999998E-5</c:v>
                </c:pt>
                <c:pt idx="43599">
                  <c:v>3.6999999999999998E-5</c:v>
                </c:pt>
                <c:pt idx="43600">
                  <c:v>3.6999999999999998E-5</c:v>
                </c:pt>
                <c:pt idx="43601">
                  <c:v>3.6000000000000001E-5</c:v>
                </c:pt>
                <c:pt idx="43602">
                  <c:v>3.6000000000000001E-5</c:v>
                </c:pt>
                <c:pt idx="43603">
                  <c:v>3.6000000000000001E-5</c:v>
                </c:pt>
                <c:pt idx="43604">
                  <c:v>3.4999999999999997E-5</c:v>
                </c:pt>
                <c:pt idx="43605">
                  <c:v>3.4999999999999997E-5</c:v>
                </c:pt>
                <c:pt idx="43606">
                  <c:v>3.4999999999999997E-5</c:v>
                </c:pt>
                <c:pt idx="43607">
                  <c:v>3.4E-5</c:v>
                </c:pt>
                <c:pt idx="43608">
                  <c:v>3.4E-5</c:v>
                </c:pt>
                <c:pt idx="43609">
                  <c:v>3.3000000000000003E-5</c:v>
                </c:pt>
                <c:pt idx="43610">
                  <c:v>3.3000000000000003E-5</c:v>
                </c:pt>
                <c:pt idx="43611">
                  <c:v>3.1999999999999999E-5</c:v>
                </c:pt>
                <c:pt idx="43612">
                  <c:v>3.1999999999999999E-5</c:v>
                </c:pt>
                <c:pt idx="43613">
                  <c:v>3.1999999999999999E-5</c:v>
                </c:pt>
                <c:pt idx="43614">
                  <c:v>3.1000000000000001E-5</c:v>
                </c:pt>
                <c:pt idx="43615">
                  <c:v>3.1000000000000001E-5</c:v>
                </c:pt>
                <c:pt idx="43616">
                  <c:v>3.0000000000000001E-5</c:v>
                </c:pt>
                <c:pt idx="43617">
                  <c:v>3.0000000000000001E-5</c:v>
                </c:pt>
                <c:pt idx="43618">
                  <c:v>2.9E-5</c:v>
                </c:pt>
                <c:pt idx="43619">
                  <c:v>2.9E-5</c:v>
                </c:pt>
                <c:pt idx="43620">
                  <c:v>2.8E-5</c:v>
                </c:pt>
                <c:pt idx="43621">
                  <c:v>2.6999999999999999E-5</c:v>
                </c:pt>
                <c:pt idx="43622">
                  <c:v>2.6999999999999999E-5</c:v>
                </c:pt>
                <c:pt idx="43623">
                  <c:v>2.5999999999999998E-5</c:v>
                </c:pt>
                <c:pt idx="43624">
                  <c:v>2.5999999999999998E-5</c:v>
                </c:pt>
                <c:pt idx="43625">
                  <c:v>2.5000000000000001E-5</c:v>
                </c:pt>
                <c:pt idx="43626">
                  <c:v>2.4000000000000001E-5</c:v>
                </c:pt>
                <c:pt idx="43627">
                  <c:v>2.4000000000000001E-5</c:v>
                </c:pt>
                <c:pt idx="43628">
                  <c:v>2.3E-5</c:v>
                </c:pt>
                <c:pt idx="43629">
                  <c:v>2.1999999999999999E-5</c:v>
                </c:pt>
                <c:pt idx="43630">
                  <c:v>2.1999999999999999E-5</c:v>
                </c:pt>
                <c:pt idx="43631">
                  <c:v>2.0999999999999999E-5</c:v>
                </c:pt>
                <c:pt idx="43632">
                  <c:v>2.0000000000000002E-5</c:v>
                </c:pt>
                <c:pt idx="43633">
                  <c:v>1.9000000000000001E-5</c:v>
                </c:pt>
                <c:pt idx="43634">
                  <c:v>1.9000000000000001E-5</c:v>
                </c:pt>
                <c:pt idx="43635">
                  <c:v>1.8E-5</c:v>
                </c:pt>
                <c:pt idx="43636">
                  <c:v>1.7E-5</c:v>
                </c:pt>
                <c:pt idx="43637">
                  <c:v>1.5999999999999999E-5</c:v>
                </c:pt>
                <c:pt idx="43638">
                  <c:v>1.5E-5</c:v>
                </c:pt>
                <c:pt idx="43639">
                  <c:v>1.4E-5</c:v>
                </c:pt>
                <c:pt idx="43640">
                  <c:v>1.2999999999999999E-5</c:v>
                </c:pt>
                <c:pt idx="43641">
                  <c:v>1.2999999999999999E-5</c:v>
                </c:pt>
                <c:pt idx="43642">
                  <c:v>1.2E-5</c:v>
                </c:pt>
                <c:pt idx="43643">
                  <c:v>1.1E-5</c:v>
                </c:pt>
                <c:pt idx="43644">
                  <c:v>1.0000000000000001E-5</c:v>
                </c:pt>
                <c:pt idx="43645">
                  <c:v>9.0000000000000002E-6</c:v>
                </c:pt>
                <c:pt idx="43646">
                  <c:v>7.9999999999999996E-6</c:v>
                </c:pt>
                <c:pt idx="43647">
                  <c:v>6.9999999999999999E-6</c:v>
                </c:pt>
                <c:pt idx="43648">
                  <c:v>6.0000000000000002E-6</c:v>
                </c:pt>
                <c:pt idx="43649">
                  <c:v>5.0000000000000004E-6</c:v>
                </c:pt>
                <c:pt idx="43650">
                  <c:v>3.9999999999999998E-6</c:v>
                </c:pt>
                <c:pt idx="43651">
                  <c:v>3.0000000000000001E-6</c:v>
                </c:pt>
                <c:pt idx="43652">
                  <c:v>1.9999999999999999E-6</c:v>
                </c:pt>
                <c:pt idx="43653">
                  <c:v>9.9999999999999995E-7</c:v>
                </c:pt>
                <c:pt idx="43654">
                  <c:v>9.9999999999999995E-7</c:v>
                </c:pt>
                <c:pt idx="43655">
                  <c:v>1.9999999999999999E-6</c:v>
                </c:pt>
                <c:pt idx="43656">
                  <c:v>3.0000000000000001E-6</c:v>
                </c:pt>
                <c:pt idx="43657">
                  <c:v>3.9999999999999998E-6</c:v>
                </c:pt>
                <c:pt idx="43658">
                  <c:v>5.0000000000000004E-6</c:v>
                </c:pt>
                <c:pt idx="43659">
                  <c:v>6.0000000000000002E-6</c:v>
                </c:pt>
                <c:pt idx="43660">
                  <c:v>6.9999999999999999E-6</c:v>
                </c:pt>
                <c:pt idx="43661">
                  <c:v>7.9999999999999996E-6</c:v>
                </c:pt>
                <c:pt idx="43662">
                  <c:v>9.0000000000000002E-6</c:v>
                </c:pt>
                <c:pt idx="43663">
                  <c:v>1.0000000000000001E-5</c:v>
                </c:pt>
                <c:pt idx="43664">
                  <c:v>1.1E-5</c:v>
                </c:pt>
                <c:pt idx="43665">
                  <c:v>1.2E-5</c:v>
                </c:pt>
                <c:pt idx="43666">
                  <c:v>1.2999999999999999E-5</c:v>
                </c:pt>
                <c:pt idx="43667">
                  <c:v>1.4E-5</c:v>
                </c:pt>
                <c:pt idx="43668">
                  <c:v>1.5E-5</c:v>
                </c:pt>
                <c:pt idx="43669">
                  <c:v>1.5999999999999999E-5</c:v>
                </c:pt>
                <c:pt idx="43670">
                  <c:v>1.7E-5</c:v>
                </c:pt>
                <c:pt idx="43671">
                  <c:v>1.8E-5</c:v>
                </c:pt>
                <c:pt idx="43672">
                  <c:v>1.9000000000000001E-5</c:v>
                </c:pt>
                <c:pt idx="43673">
                  <c:v>2.0000000000000002E-5</c:v>
                </c:pt>
                <c:pt idx="43674">
                  <c:v>2.0999999999999999E-5</c:v>
                </c:pt>
                <c:pt idx="43675">
                  <c:v>2.0999999999999999E-5</c:v>
                </c:pt>
                <c:pt idx="43676">
                  <c:v>2.1999999999999999E-5</c:v>
                </c:pt>
                <c:pt idx="43677">
                  <c:v>2.3E-5</c:v>
                </c:pt>
                <c:pt idx="43678">
                  <c:v>2.4000000000000001E-5</c:v>
                </c:pt>
                <c:pt idx="43679">
                  <c:v>2.4000000000000001E-5</c:v>
                </c:pt>
                <c:pt idx="43680">
                  <c:v>2.5000000000000001E-5</c:v>
                </c:pt>
                <c:pt idx="43681">
                  <c:v>2.5000000000000001E-5</c:v>
                </c:pt>
                <c:pt idx="43682">
                  <c:v>2.5999999999999998E-5</c:v>
                </c:pt>
                <c:pt idx="43683">
                  <c:v>2.5999999999999998E-5</c:v>
                </c:pt>
                <c:pt idx="43684">
                  <c:v>2.6999999999999999E-5</c:v>
                </c:pt>
                <c:pt idx="43685">
                  <c:v>2.6999999999999999E-5</c:v>
                </c:pt>
                <c:pt idx="43686">
                  <c:v>2.8E-5</c:v>
                </c:pt>
                <c:pt idx="43687">
                  <c:v>2.8E-5</c:v>
                </c:pt>
                <c:pt idx="43688">
                  <c:v>2.8E-5</c:v>
                </c:pt>
                <c:pt idx="43689">
                  <c:v>2.9E-5</c:v>
                </c:pt>
                <c:pt idx="43690">
                  <c:v>2.9E-5</c:v>
                </c:pt>
                <c:pt idx="43691">
                  <c:v>2.9E-5</c:v>
                </c:pt>
                <c:pt idx="43692">
                  <c:v>2.9E-5</c:v>
                </c:pt>
                <c:pt idx="43693">
                  <c:v>2.9E-5</c:v>
                </c:pt>
                <c:pt idx="43694">
                  <c:v>2.9E-5</c:v>
                </c:pt>
                <c:pt idx="43695">
                  <c:v>2.9E-5</c:v>
                </c:pt>
                <c:pt idx="43696">
                  <c:v>2.9E-5</c:v>
                </c:pt>
                <c:pt idx="43697">
                  <c:v>2.9E-5</c:v>
                </c:pt>
                <c:pt idx="43698">
                  <c:v>2.9E-5</c:v>
                </c:pt>
                <c:pt idx="43699">
                  <c:v>2.8E-5</c:v>
                </c:pt>
                <c:pt idx="43700">
                  <c:v>2.8E-5</c:v>
                </c:pt>
                <c:pt idx="43701">
                  <c:v>2.8E-5</c:v>
                </c:pt>
                <c:pt idx="43702">
                  <c:v>2.6999999999999999E-5</c:v>
                </c:pt>
                <c:pt idx="43703">
                  <c:v>2.6999999999999999E-5</c:v>
                </c:pt>
                <c:pt idx="43704">
                  <c:v>2.5999999999999998E-5</c:v>
                </c:pt>
                <c:pt idx="43705">
                  <c:v>2.5999999999999998E-5</c:v>
                </c:pt>
                <c:pt idx="43706">
                  <c:v>2.5000000000000001E-5</c:v>
                </c:pt>
                <c:pt idx="43707">
                  <c:v>2.5000000000000001E-5</c:v>
                </c:pt>
                <c:pt idx="43708">
                  <c:v>2.4000000000000001E-5</c:v>
                </c:pt>
                <c:pt idx="43709">
                  <c:v>2.3E-5</c:v>
                </c:pt>
                <c:pt idx="43710">
                  <c:v>2.1999999999999999E-5</c:v>
                </c:pt>
                <c:pt idx="43711">
                  <c:v>2.1999999999999999E-5</c:v>
                </c:pt>
                <c:pt idx="43712">
                  <c:v>2.0999999999999999E-5</c:v>
                </c:pt>
                <c:pt idx="43713">
                  <c:v>2.0000000000000002E-5</c:v>
                </c:pt>
                <c:pt idx="43714">
                  <c:v>1.9000000000000001E-5</c:v>
                </c:pt>
                <c:pt idx="43715">
                  <c:v>1.8E-5</c:v>
                </c:pt>
                <c:pt idx="43716">
                  <c:v>1.7E-5</c:v>
                </c:pt>
                <c:pt idx="43717">
                  <c:v>1.7E-5</c:v>
                </c:pt>
                <c:pt idx="43718">
                  <c:v>1.5999999999999999E-5</c:v>
                </c:pt>
                <c:pt idx="43719">
                  <c:v>1.5E-5</c:v>
                </c:pt>
                <c:pt idx="43720">
                  <c:v>1.4E-5</c:v>
                </c:pt>
                <c:pt idx="43721">
                  <c:v>1.2999999999999999E-5</c:v>
                </c:pt>
                <c:pt idx="43722">
                  <c:v>1.2E-5</c:v>
                </c:pt>
                <c:pt idx="43723">
                  <c:v>1.1E-5</c:v>
                </c:pt>
                <c:pt idx="43724">
                  <c:v>1.1E-5</c:v>
                </c:pt>
                <c:pt idx="43725">
                  <c:v>1.0000000000000001E-5</c:v>
                </c:pt>
                <c:pt idx="43726">
                  <c:v>1.0000000000000001E-5</c:v>
                </c:pt>
                <c:pt idx="43727">
                  <c:v>9.0000000000000002E-6</c:v>
                </c:pt>
                <c:pt idx="43728">
                  <c:v>9.0000000000000002E-6</c:v>
                </c:pt>
                <c:pt idx="43729">
                  <c:v>9.0000000000000002E-6</c:v>
                </c:pt>
                <c:pt idx="43730">
                  <c:v>9.0000000000000002E-6</c:v>
                </c:pt>
                <c:pt idx="43731">
                  <c:v>9.0000000000000002E-6</c:v>
                </c:pt>
                <c:pt idx="43732">
                  <c:v>1.0000000000000001E-5</c:v>
                </c:pt>
                <c:pt idx="43733">
                  <c:v>1.0000000000000001E-5</c:v>
                </c:pt>
                <c:pt idx="43734">
                  <c:v>1.1E-5</c:v>
                </c:pt>
                <c:pt idx="43735">
                  <c:v>1.2E-5</c:v>
                </c:pt>
                <c:pt idx="43736">
                  <c:v>1.2999999999999999E-5</c:v>
                </c:pt>
                <c:pt idx="43737">
                  <c:v>1.4E-5</c:v>
                </c:pt>
                <c:pt idx="43738">
                  <c:v>1.4E-5</c:v>
                </c:pt>
                <c:pt idx="43739">
                  <c:v>1.5E-5</c:v>
                </c:pt>
                <c:pt idx="43740">
                  <c:v>1.5999999999999999E-5</c:v>
                </c:pt>
                <c:pt idx="43741">
                  <c:v>1.7E-5</c:v>
                </c:pt>
                <c:pt idx="43742">
                  <c:v>1.8E-5</c:v>
                </c:pt>
                <c:pt idx="43743">
                  <c:v>1.9000000000000001E-5</c:v>
                </c:pt>
                <c:pt idx="43744">
                  <c:v>2.0000000000000002E-5</c:v>
                </c:pt>
                <c:pt idx="43745">
                  <c:v>2.0999999999999999E-5</c:v>
                </c:pt>
                <c:pt idx="43746">
                  <c:v>2.1999999999999999E-5</c:v>
                </c:pt>
                <c:pt idx="43747">
                  <c:v>2.3E-5</c:v>
                </c:pt>
                <c:pt idx="43748">
                  <c:v>2.3E-5</c:v>
                </c:pt>
                <c:pt idx="43749">
                  <c:v>2.4000000000000001E-5</c:v>
                </c:pt>
                <c:pt idx="43750">
                  <c:v>2.5000000000000001E-5</c:v>
                </c:pt>
                <c:pt idx="43751">
                  <c:v>2.5999999999999998E-5</c:v>
                </c:pt>
                <c:pt idx="43752">
                  <c:v>2.6999999999999999E-5</c:v>
                </c:pt>
                <c:pt idx="43753">
                  <c:v>2.8E-5</c:v>
                </c:pt>
                <c:pt idx="43754">
                  <c:v>2.8E-5</c:v>
                </c:pt>
                <c:pt idx="43755">
                  <c:v>2.9E-5</c:v>
                </c:pt>
                <c:pt idx="43756">
                  <c:v>3.0000000000000001E-5</c:v>
                </c:pt>
                <c:pt idx="43757">
                  <c:v>3.0000000000000001E-5</c:v>
                </c:pt>
                <c:pt idx="43758">
                  <c:v>3.1000000000000001E-5</c:v>
                </c:pt>
                <c:pt idx="43759">
                  <c:v>3.1999999999999999E-5</c:v>
                </c:pt>
                <c:pt idx="43760">
                  <c:v>3.1999999999999999E-5</c:v>
                </c:pt>
                <c:pt idx="43761">
                  <c:v>3.3000000000000003E-5</c:v>
                </c:pt>
                <c:pt idx="43762">
                  <c:v>3.4E-5</c:v>
                </c:pt>
                <c:pt idx="43763">
                  <c:v>3.4E-5</c:v>
                </c:pt>
                <c:pt idx="43764">
                  <c:v>3.4999999999999997E-5</c:v>
                </c:pt>
                <c:pt idx="43765">
                  <c:v>3.4999999999999997E-5</c:v>
                </c:pt>
                <c:pt idx="43766">
                  <c:v>3.6000000000000001E-5</c:v>
                </c:pt>
                <c:pt idx="43767">
                  <c:v>3.6000000000000001E-5</c:v>
                </c:pt>
                <c:pt idx="43768">
                  <c:v>3.6999999999999998E-5</c:v>
                </c:pt>
                <c:pt idx="43769">
                  <c:v>3.6999999999999998E-5</c:v>
                </c:pt>
                <c:pt idx="43770">
                  <c:v>3.8000000000000002E-5</c:v>
                </c:pt>
                <c:pt idx="43771">
                  <c:v>3.8000000000000002E-5</c:v>
                </c:pt>
                <c:pt idx="43772">
                  <c:v>3.8999999999999999E-5</c:v>
                </c:pt>
                <c:pt idx="43773">
                  <c:v>3.8999999999999999E-5</c:v>
                </c:pt>
                <c:pt idx="43774">
                  <c:v>3.8999999999999999E-5</c:v>
                </c:pt>
                <c:pt idx="43775">
                  <c:v>4.0000000000000003E-5</c:v>
                </c:pt>
                <c:pt idx="43776">
                  <c:v>4.0000000000000003E-5</c:v>
                </c:pt>
                <c:pt idx="43777">
                  <c:v>4.0000000000000003E-5</c:v>
                </c:pt>
                <c:pt idx="43778">
                  <c:v>4.1E-5</c:v>
                </c:pt>
                <c:pt idx="43779">
                  <c:v>4.1E-5</c:v>
                </c:pt>
                <c:pt idx="43780">
                  <c:v>4.1E-5</c:v>
                </c:pt>
                <c:pt idx="43781">
                  <c:v>4.1E-5</c:v>
                </c:pt>
                <c:pt idx="43782">
                  <c:v>4.1999999999999998E-5</c:v>
                </c:pt>
                <c:pt idx="43783">
                  <c:v>4.1999999999999998E-5</c:v>
                </c:pt>
                <c:pt idx="43784">
                  <c:v>4.1999999999999998E-5</c:v>
                </c:pt>
                <c:pt idx="43785">
                  <c:v>4.1999999999999998E-5</c:v>
                </c:pt>
                <c:pt idx="43786">
                  <c:v>4.1999999999999998E-5</c:v>
                </c:pt>
                <c:pt idx="43787">
                  <c:v>4.1E-5</c:v>
                </c:pt>
                <c:pt idx="43788">
                  <c:v>4.1E-5</c:v>
                </c:pt>
                <c:pt idx="43789">
                  <c:v>4.1E-5</c:v>
                </c:pt>
                <c:pt idx="43790">
                  <c:v>4.1E-5</c:v>
                </c:pt>
                <c:pt idx="43791">
                  <c:v>4.0000000000000003E-5</c:v>
                </c:pt>
                <c:pt idx="43792">
                  <c:v>4.0000000000000003E-5</c:v>
                </c:pt>
                <c:pt idx="43793">
                  <c:v>4.0000000000000003E-5</c:v>
                </c:pt>
                <c:pt idx="43794">
                  <c:v>3.8999999999999999E-5</c:v>
                </c:pt>
                <c:pt idx="43795">
                  <c:v>3.8999999999999999E-5</c:v>
                </c:pt>
                <c:pt idx="43796">
                  <c:v>3.8000000000000002E-5</c:v>
                </c:pt>
                <c:pt idx="43797">
                  <c:v>3.6999999999999998E-5</c:v>
                </c:pt>
                <c:pt idx="43798">
                  <c:v>3.6999999999999998E-5</c:v>
                </c:pt>
                <c:pt idx="43799">
                  <c:v>3.6000000000000001E-5</c:v>
                </c:pt>
                <c:pt idx="43800">
                  <c:v>3.4999999999999997E-5</c:v>
                </c:pt>
                <c:pt idx="43801">
                  <c:v>3.4E-5</c:v>
                </c:pt>
                <c:pt idx="43802">
                  <c:v>3.3000000000000003E-5</c:v>
                </c:pt>
                <c:pt idx="43803">
                  <c:v>3.1999999999999999E-5</c:v>
                </c:pt>
                <c:pt idx="43804">
                  <c:v>3.1000000000000001E-5</c:v>
                </c:pt>
                <c:pt idx="43805">
                  <c:v>3.0000000000000001E-5</c:v>
                </c:pt>
                <c:pt idx="43806">
                  <c:v>2.9E-5</c:v>
                </c:pt>
                <c:pt idx="43807">
                  <c:v>2.8E-5</c:v>
                </c:pt>
                <c:pt idx="43808">
                  <c:v>2.6999999999999999E-5</c:v>
                </c:pt>
                <c:pt idx="43809">
                  <c:v>2.5999999999999998E-5</c:v>
                </c:pt>
                <c:pt idx="43810">
                  <c:v>2.5000000000000001E-5</c:v>
                </c:pt>
                <c:pt idx="43811">
                  <c:v>2.3E-5</c:v>
                </c:pt>
                <c:pt idx="43812">
                  <c:v>2.1999999999999999E-5</c:v>
                </c:pt>
                <c:pt idx="43813">
                  <c:v>2.0999999999999999E-5</c:v>
                </c:pt>
                <c:pt idx="43814">
                  <c:v>2.0000000000000002E-5</c:v>
                </c:pt>
                <c:pt idx="43815">
                  <c:v>1.9000000000000001E-5</c:v>
                </c:pt>
                <c:pt idx="43816">
                  <c:v>1.7E-5</c:v>
                </c:pt>
                <c:pt idx="43817">
                  <c:v>1.5999999999999999E-5</c:v>
                </c:pt>
                <c:pt idx="43818">
                  <c:v>1.5E-5</c:v>
                </c:pt>
                <c:pt idx="43819">
                  <c:v>1.4E-5</c:v>
                </c:pt>
                <c:pt idx="43820">
                  <c:v>1.2999999999999999E-5</c:v>
                </c:pt>
                <c:pt idx="43821">
                  <c:v>1.2E-5</c:v>
                </c:pt>
                <c:pt idx="43822">
                  <c:v>1.1E-5</c:v>
                </c:pt>
                <c:pt idx="43823">
                  <c:v>1.0000000000000001E-5</c:v>
                </c:pt>
                <c:pt idx="43824">
                  <c:v>9.0000000000000002E-6</c:v>
                </c:pt>
                <c:pt idx="43825">
                  <c:v>9.0000000000000002E-6</c:v>
                </c:pt>
                <c:pt idx="43826">
                  <c:v>7.9999999999999996E-6</c:v>
                </c:pt>
                <c:pt idx="43827">
                  <c:v>7.9999999999999996E-6</c:v>
                </c:pt>
                <c:pt idx="43828">
                  <c:v>6.9999999999999999E-6</c:v>
                </c:pt>
                <c:pt idx="43829">
                  <c:v>6.9999999999999999E-6</c:v>
                </c:pt>
                <c:pt idx="43830">
                  <c:v>6.9999999999999999E-6</c:v>
                </c:pt>
                <c:pt idx="43831">
                  <c:v>6.9999999999999999E-6</c:v>
                </c:pt>
                <c:pt idx="43832">
                  <c:v>6.9999999999999999E-6</c:v>
                </c:pt>
                <c:pt idx="43833">
                  <c:v>6.9999999999999999E-6</c:v>
                </c:pt>
                <c:pt idx="43834">
                  <c:v>6.9999999999999999E-6</c:v>
                </c:pt>
                <c:pt idx="43835">
                  <c:v>6.9999999999999999E-6</c:v>
                </c:pt>
                <c:pt idx="43836">
                  <c:v>6.9999999999999999E-6</c:v>
                </c:pt>
                <c:pt idx="43837">
                  <c:v>6.9999999999999999E-6</c:v>
                </c:pt>
                <c:pt idx="43838">
                  <c:v>6.9999999999999999E-6</c:v>
                </c:pt>
                <c:pt idx="43839">
                  <c:v>6.9999999999999999E-6</c:v>
                </c:pt>
                <c:pt idx="43840">
                  <c:v>6.9999999999999999E-6</c:v>
                </c:pt>
                <c:pt idx="43841">
                  <c:v>6.9999999999999999E-6</c:v>
                </c:pt>
                <c:pt idx="43842">
                  <c:v>6.0000000000000002E-6</c:v>
                </c:pt>
                <c:pt idx="43843">
                  <c:v>6.0000000000000002E-6</c:v>
                </c:pt>
                <c:pt idx="43844">
                  <c:v>6.0000000000000002E-6</c:v>
                </c:pt>
                <c:pt idx="43845">
                  <c:v>6.0000000000000002E-6</c:v>
                </c:pt>
                <c:pt idx="43846">
                  <c:v>5.0000000000000004E-6</c:v>
                </c:pt>
                <c:pt idx="43847">
                  <c:v>5.0000000000000004E-6</c:v>
                </c:pt>
                <c:pt idx="43848">
                  <c:v>3.9999999999999998E-6</c:v>
                </c:pt>
                <c:pt idx="43849">
                  <c:v>3.9999999999999998E-6</c:v>
                </c:pt>
                <c:pt idx="43850">
                  <c:v>3.0000000000000001E-6</c:v>
                </c:pt>
                <c:pt idx="43851">
                  <c:v>3.0000000000000001E-6</c:v>
                </c:pt>
                <c:pt idx="43852">
                  <c:v>1.9999999999999999E-6</c:v>
                </c:pt>
                <c:pt idx="43853">
                  <c:v>9.9999999999999995E-7</c:v>
                </c:pt>
                <c:pt idx="43854">
                  <c:v>9.9999999999999995E-7</c:v>
                </c:pt>
                <c:pt idx="43855">
                  <c:v>0</c:v>
                </c:pt>
                <c:pt idx="43856">
                  <c:v>9.9999999999999995E-7</c:v>
                </c:pt>
                <c:pt idx="43857">
                  <c:v>1.9999999999999999E-6</c:v>
                </c:pt>
                <c:pt idx="43858">
                  <c:v>3.0000000000000001E-6</c:v>
                </c:pt>
                <c:pt idx="43859">
                  <c:v>3.0000000000000001E-6</c:v>
                </c:pt>
                <c:pt idx="43860">
                  <c:v>3.9999999999999998E-6</c:v>
                </c:pt>
                <c:pt idx="43861">
                  <c:v>5.0000000000000004E-6</c:v>
                </c:pt>
                <c:pt idx="43862">
                  <c:v>6.0000000000000002E-6</c:v>
                </c:pt>
                <c:pt idx="43863">
                  <c:v>6.9999999999999999E-6</c:v>
                </c:pt>
                <c:pt idx="43864">
                  <c:v>7.9999999999999996E-6</c:v>
                </c:pt>
                <c:pt idx="43865">
                  <c:v>9.0000000000000002E-6</c:v>
                </c:pt>
                <c:pt idx="43866">
                  <c:v>9.0000000000000002E-6</c:v>
                </c:pt>
                <c:pt idx="43867">
                  <c:v>1.0000000000000001E-5</c:v>
                </c:pt>
                <c:pt idx="43868">
                  <c:v>1.1E-5</c:v>
                </c:pt>
                <c:pt idx="43869">
                  <c:v>1.2E-5</c:v>
                </c:pt>
                <c:pt idx="43870">
                  <c:v>1.2999999999999999E-5</c:v>
                </c:pt>
                <c:pt idx="43871">
                  <c:v>1.4E-5</c:v>
                </c:pt>
                <c:pt idx="43872">
                  <c:v>1.4E-5</c:v>
                </c:pt>
                <c:pt idx="43873">
                  <c:v>1.5E-5</c:v>
                </c:pt>
                <c:pt idx="43874">
                  <c:v>1.5999999999999999E-5</c:v>
                </c:pt>
                <c:pt idx="43875">
                  <c:v>1.7E-5</c:v>
                </c:pt>
                <c:pt idx="43876">
                  <c:v>1.7E-5</c:v>
                </c:pt>
                <c:pt idx="43877">
                  <c:v>1.8E-5</c:v>
                </c:pt>
                <c:pt idx="43878">
                  <c:v>1.9000000000000001E-5</c:v>
                </c:pt>
                <c:pt idx="43879">
                  <c:v>1.9000000000000001E-5</c:v>
                </c:pt>
                <c:pt idx="43880">
                  <c:v>2.0000000000000002E-5</c:v>
                </c:pt>
                <c:pt idx="43881">
                  <c:v>2.0000000000000002E-5</c:v>
                </c:pt>
                <c:pt idx="43882">
                  <c:v>2.0999999999999999E-5</c:v>
                </c:pt>
                <c:pt idx="43883">
                  <c:v>2.0999999999999999E-5</c:v>
                </c:pt>
                <c:pt idx="43884">
                  <c:v>2.1999999999999999E-5</c:v>
                </c:pt>
                <c:pt idx="43885">
                  <c:v>2.1999999999999999E-5</c:v>
                </c:pt>
                <c:pt idx="43886">
                  <c:v>2.3E-5</c:v>
                </c:pt>
                <c:pt idx="43887">
                  <c:v>2.3E-5</c:v>
                </c:pt>
                <c:pt idx="43888">
                  <c:v>2.3E-5</c:v>
                </c:pt>
                <c:pt idx="43889">
                  <c:v>2.4000000000000001E-5</c:v>
                </c:pt>
                <c:pt idx="43890">
                  <c:v>2.4000000000000001E-5</c:v>
                </c:pt>
                <c:pt idx="43891">
                  <c:v>2.4000000000000001E-5</c:v>
                </c:pt>
                <c:pt idx="43892">
                  <c:v>2.5000000000000001E-5</c:v>
                </c:pt>
                <c:pt idx="43893">
                  <c:v>2.5000000000000001E-5</c:v>
                </c:pt>
                <c:pt idx="43894">
                  <c:v>2.5000000000000001E-5</c:v>
                </c:pt>
                <c:pt idx="43895">
                  <c:v>2.5000000000000001E-5</c:v>
                </c:pt>
                <c:pt idx="43896">
                  <c:v>2.5999999999999998E-5</c:v>
                </c:pt>
                <c:pt idx="43897">
                  <c:v>2.5999999999999998E-5</c:v>
                </c:pt>
                <c:pt idx="43898">
                  <c:v>2.5999999999999998E-5</c:v>
                </c:pt>
                <c:pt idx="43899">
                  <c:v>2.6999999999999999E-5</c:v>
                </c:pt>
                <c:pt idx="43900">
                  <c:v>2.6999999999999999E-5</c:v>
                </c:pt>
                <c:pt idx="43901">
                  <c:v>2.6999999999999999E-5</c:v>
                </c:pt>
                <c:pt idx="43902">
                  <c:v>2.6999999999999999E-5</c:v>
                </c:pt>
                <c:pt idx="43903">
                  <c:v>2.8E-5</c:v>
                </c:pt>
                <c:pt idx="43904">
                  <c:v>2.8E-5</c:v>
                </c:pt>
                <c:pt idx="43905">
                  <c:v>2.8E-5</c:v>
                </c:pt>
                <c:pt idx="43906">
                  <c:v>2.9E-5</c:v>
                </c:pt>
                <c:pt idx="43907">
                  <c:v>2.9E-5</c:v>
                </c:pt>
                <c:pt idx="43908">
                  <c:v>2.9E-5</c:v>
                </c:pt>
                <c:pt idx="43909">
                  <c:v>3.0000000000000001E-5</c:v>
                </c:pt>
                <c:pt idx="43910">
                  <c:v>3.0000000000000001E-5</c:v>
                </c:pt>
                <c:pt idx="43911">
                  <c:v>3.1000000000000001E-5</c:v>
                </c:pt>
                <c:pt idx="43912">
                  <c:v>3.1000000000000001E-5</c:v>
                </c:pt>
                <c:pt idx="43913">
                  <c:v>3.1999999999999999E-5</c:v>
                </c:pt>
                <c:pt idx="43914">
                  <c:v>3.1999999999999999E-5</c:v>
                </c:pt>
                <c:pt idx="43915">
                  <c:v>3.3000000000000003E-5</c:v>
                </c:pt>
                <c:pt idx="43916">
                  <c:v>3.3000000000000003E-5</c:v>
                </c:pt>
                <c:pt idx="43917">
                  <c:v>3.4E-5</c:v>
                </c:pt>
                <c:pt idx="43918">
                  <c:v>3.4E-5</c:v>
                </c:pt>
                <c:pt idx="43919">
                  <c:v>3.4999999999999997E-5</c:v>
                </c:pt>
                <c:pt idx="43920">
                  <c:v>3.4999999999999997E-5</c:v>
                </c:pt>
                <c:pt idx="43921">
                  <c:v>3.6000000000000001E-5</c:v>
                </c:pt>
                <c:pt idx="43922">
                  <c:v>3.6999999999999998E-5</c:v>
                </c:pt>
                <c:pt idx="43923">
                  <c:v>3.6999999999999998E-5</c:v>
                </c:pt>
                <c:pt idx="43924">
                  <c:v>3.8000000000000002E-5</c:v>
                </c:pt>
                <c:pt idx="43925">
                  <c:v>3.8000000000000002E-5</c:v>
                </c:pt>
                <c:pt idx="43926">
                  <c:v>3.8999999999999999E-5</c:v>
                </c:pt>
                <c:pt idx="43927">
                  <c:v>3.8999999999999999E-5</c:v>
                </c:pt>
                <c:pt idx="43928">
                  <c:v>4.0000000000000003E-5</c:v>
                </c:pt>
                <c:pt idx="43929">
                  <c:v>4.0000000000000003E-5</c:v>
                </c:pt>
                <c:pt idx="43930">
                  <c:v>4.1E-5</c:v>
                </c:pt>
                <c:pt idx="43931">
                  <c:v>4.1E-5</c:v>
                </c:pt>
                <c:pt idx="43932">
                  <c:v>4.1E-5</c:v>
                </c:pt>
                <c:pt idx="43933">
                  <c:v>4.1999999999999998E-5</c:v>
                </c:pt>
                <c:pt idx="43934">
                  <c:v>4.1999999999999998E-5</c:v>
                </c:pt>
                <c:pt idx="43935">
                  <c:v>4.1999999999999998E-5</c:v>
                </c:pt>
                <c:pt idx="43936">
                  <c:v>4.3000000000000002E-5</c:v>
                </c:pt>
                <c:pt idx="43937">
                  <c:v>4.3000000000000002E-5</c:v>
                </c:pt>
                <c:pt idx="43938">
                  <c:v>4.3000000000000002E-5</c:v>
                </c:pt>
                <c:pt idx="43939">
                  <c:v>4.3000000000000002E-5</c:v>
                </c:pt>
                <c:pt idx="43940">
                  <c:v>4.3000000000000002E-5</c:v>
                </c:pt>
                <c:pt idx="43941">
                  <c:v>4.3000000000000002E-5</c:v>
                </c:pt>
                <c:pt idx="43942">
                  <c:v>4.3000000000000002E-5</c:v>
                </c:pt>
                <c:pt idx="43943">
                  <c:v>4.3000000000000002E-5</c:v>
                </c:pt>
                <c:pt idx="43944">
                  <c:v>4.3000000000000002E-5</c:v>
                </c:pt>
                <c:pt idx="43945">
                  <c:v>4.3000000000000002E-5</c:v>
                </c:pt>
                <c:pt idx="43946">
                  <c:v>4.1999999999999998E-5</c:v>
                </c:pt>
                <c:pt idx="43947">
                  <c:v>4.1999999999999998E-5</c:v>
                </c:pt>
                <c:pt idx="43948">
                  <c:v>4.1999999999999998E-5</c:v>
                </c:pt>
                <c:pt idx="43949">
                  <c:v>4.1999999999999998E-5</c:v>
                </c:pt>
                <c:pt idx="43950">
                  <c:v>4.1E-5</c:v>
                </c:pt>
                <c:pt idx="43951">
                  <c:v>4.1E-5</c:v>
                </c:pt>
                <c:pt idx="43952">
                  <c:v>4.0000000000000003E-5</c:v>
                </c:pt>
                <c:pt idx="43953">
                  <c:v>4.0000000000000003E-5</c:v>
                </c:pt>
                <c:pt idx="43954">
                  <c:v>3.8999999999999999E-5</c:v>
                </c:pt>
                <c:pt idx="43955">
                  <c:v>3.8999999999999999E-5</c:v>
                </c:pt>
                <c:pt idx="43956">
                  <c:v>3.8000000000000002E-5</c:v>
                </c:pt>
                <c:pt idx="43957">
                  <c:v>3.6999999999999998E-5</c:v>
                </c:pt>
                <c:pt idx="43958">
                  <c:v>3.6999999999999998E-5</c:v>
                </c:pt>
                <c:pt idx="43959">
                  <c:v>3.6000000000000001E-5</c:v>
                </c:pt>
                <c:pt idx="43960">
                  <c:v>3.4999999999999997E-5</c:v>
                </c:pt>
                <c:pt idx="43961">
                  <c:v>3.4999999999999997E-5</c:v>
                </c:pt>
                <c:pt idx="43962">
                  <c:v>3.4E-5</c:v>
                </c:pt>
                <c:pt idx="43963">
                  <c:v>3.3000000000000003E-5</c:v>
                </c:pt>
                <c:pt idx="43964">
                  <c:v>3.1999999999999999E-5</c:v>
                </c:pt>
                <c:pt idx="43965">
                  <c:v>3.1999999999999999E-5</c:v>
                </c:pt>
                <c:pt idx="43966">
                  <c:v>3.1000000000000001E-5</c:v>
                </c:pt>
                <c:pt idx="43967">
                  <c:v>3.0000000000000001E-5</c:v>
                </c:pt>
                <c:pt idx="43968">
                  <c:v>2.9E-5</c:v>
                </c:pt>
                <c:pt idx="43969">
                  <c:v>2.9E-5</c:v>
                </c:pt>
                <c:pt idx="43970">
                  <c:v>2.8E-5</c:v>
                </c:pt>
                <c:pt idx="43971">
                  <c:v>2.6999999999999999E-5</c:v>
                </c:pt>
                <c:pt idx="43972">
                  <c:v>2.5999999999999998E-5</c:v>
                </c:pt>
                <c:pt idx="43973">
                  <c:v>2.5999999999999998E-5</c:v>
                </c:pt>
                <c:pt idx="43974">
                  <c:v>2.5000000000000001E-5</c:v>
                </c:pt>
                <c:pt idx="43975">
                  <c:v>2.5000000000000001E-5</c:v>
                </c:pt>
                <c:pt idx="43976">
                  <c:v>2.4000000000000001E-5</c:v>
                </c:pt>
                <c:pt idx="43977">
                  <c:v>2.4000000000000001E-5</c:v>
                </c:pt>
                <c:pt idx="43978">
                  <c:v>2.4000000000000001E-5</c:v>
                </c:pt>
                <c:pt idx="43979">
                  <c:v>2.3E-5</c:v>
                </c:pt>
                <c:pt idx="43980">
                  <c:v>2.3E-5</c:v>
                </c:pt>
                <c:pt idx="43981">
                  <c:v>2.3E-5</c:v>
                </c:pt>
                <c:pt idx="43982">
                  <c:v>2.3E-5</c:v>
                </c:pt>
                <c:pt idx="43983">
                  <c:v>2.3E-5</c:v>
                </c:pt>
                <c:pt idx="43984">
                  <c:v>2.3E-5</c:v>
                </c:pt>
                <c:pt idx="43985">
                  <c:v>2.3E-5</c:v>
                </c:pt>
                <c:pt idx="43986">
                  <c:v>2.3E-5</c:v>
                </c:pt>
                <c:pt idx="43987">
                  <c:v>2.3E-5</c:v>
                </c:pt>
                <c:pt idx="43988">
                  <c:v>2.3E-5</c:v>
                </c:pt>
                <c:pt idx="43989">
                  <c:v>2.4000000000000001E-5</c:v>
                </c:pt>
                <c:pt idx="43990">
                  <c:v>2.4000000000000001E-5</c:v>
                </c:pt>
                <c:pt idx="43991">
                  <c:v>2.4000000000000001E-5</c:v>
                </c:pt>
                <c:pt idx="43992">
                  <c:v>2.5000000000000001E-5</c:v>
                </c:pt>
                <c:pt idx="43993">
                  <c:v>2.5000000000000001E-5</c:v>
                </c:pt>
                <c:pt idx="43994">
                  <c:v>2.5000000000000001E-5</c:v>
                </c:pt>
                <c:pt idx="43995">
                  <c:v>2.5999999999999998E-5</c:v>
                </c:pt>
                <c:pt idx="43996">
                  <c:v>2.5999999999999998E-5</c:v>
                </c:pt>
                <c:pt idx="43997">
                  <c:v>2.5999999999999998E-5</c:v>
                </c:pt>
                <c:pt idx="43998">
                  <c:v>2.6999999999999999E-5</c:v>
                </c:pt>
                <c:pt idx="43999">
                  <c:v>2.6999999999999999E-5</c:v>
                </c:pt>
                <c:pt idx="44000">
                  <c:v>2.6999999999999999E-5</c:v>
                </c:pt>
                <c:pt idx="44001">
                  <c:v>2.6999999999999999E-5</c:v>
                </c:pt>
                <c:pt idx="44002">
                  <c:v>2.6999999999999999E-5</c:v>
                </c:pt>
                <c:pt idx="44003">
                  <c:v>2.6999999999999999E-5</c:v>
                </c:pt>
                <c:pt idx="44004">
                  <c:v>2.6999999999999999E-5</c:v>
                </c:pt>
                <c:pt idx="44005">
                  <c:v>2.6999999999999999E-5</c:v>
                </c:pt>
                <c:pt idx="44006">
                  <c:v>2.6999999999999999E-5</c:v>
                </c:pt>
                <c:pt idx="44007">
                  <c:v>2.6999999999999999E-5</c:v>
                </c:pt>
                <c:pt idx="44008">
                  <c:v>2.6999999999999999E-5</c:v>
                </c:pt>
                <c:pt idx="44009">
                  <c:v>2.6999999999999999E-5</c:v>
                </c:pt>
                <c:pt idx="44010">
                  <c:v>2.5999999999999998E-5</c:v>
                </c:pt>
                <c:pt idx="44011">
                  <c:v>2.5999999999999998E-5</c:v>
                </c:pt>
                <c:pt idx="44012">
                  <c:v>2.5000000000000001E-5</c:v>
                </c:pt>
                <c:pt idx="44013">
                  <c:v>2.5000000000000001E-5</c:v>
                </c:pt>
                <c:pt idx="44014">
                  <c:v>2.4000000000000001E-5</c:v>
                </c:pt>
                <c:pt idx="44015">
                  <c:v>2.3E-5</c:v>
                </c:pt>
                <c:pt idx="44016">
                  <c:v>2.3E-5</c:v>
                </c:pt>
                <c:pt idx="44017">
                  <c:v>2.1999999999999999E-5</c:v>
                </c:pt>
                <c:pt idx="44018">
                  <c:v>2.0999999999999999E-5</c:v>
                </c:pt>
                <c:pt idx="44019">
                  <c:v>2.0000000000000002E-5</c:v>
                </c:pt>
                <c:pt idx="44020">
                  <c:v>1.9000000000000001E-5</c:v>
                </c:pt>
                <c:pt idx="44021">
                  <c:v>1.8E-5</c:v>
                </c:pt>
                <c:pt idx="44022">
                  <c:v>1.7E-5</c:v>
                </c:pt>
                <c:pt idx="44023">
                  <c:v>1.5999999999999999E-5</c:v>
                </c:pt>
                <c:pt idx="44024">
                  <c:v>1.5E-5</c:v>
                </c:pt>
                <c:pt idx="44025">
                  <c:v>1.4E-5</c:v>
                </c:pt>
                <c:pt idx="44026">
                  <c:v>1.2999999999999999E-5</c:v>
                </c:pt>
                <c:pt idx="44027">
                  <c:v>1.2E-5</c:v>
                </c:pt>
                <c:pt idx="44028">
                  <c:v>1.2E-5</c:v>
                </c:pt>
                <c:pt idx="44029">
                  <c:v>1.1E-5</c:v>
                </c:pt>
                <c:pt idx="44030">
                  <c:v>1.0000000000000001E-5</c:v>
                </c:pt>
                <c:pt idx="44031">
                  <c:v>1.0000000000000001E-5</c:v>
                </c:pt>
                <c:pt idx="44032">
                  <c:v>1.0000000000000001E-5</c:v>
                </c:pt>
                <c:pt idx="44033">
                  <c:v>1.0000000000000001E-5</c:v>
                </c:pt>
                <c:pt idx="44034">
                  <c:v>1.0000000000000001E-5</c:v>
                </c:pt>
                <c:pt idx="44035">
                  <c:v>1.1E-5</c:v>
                </c:pt>
                <c:pt idx="44036">
                  <c:v>1.1E-5</c:v>
                </c:pt>
                <c:pt idx="44037">
                  <c:v>1.2E-5</c:v>
                </c:pt>
                <c:pt idx="44038">
                  <c:v>1.2999999999999999E-5</c:v>
                </c:pt>
                <c:pt idx="44039">
                  <c:v>1.4E-5</c:v>
                </c:pt>
                <c:pt idx="44040">
                  <c:v>1.5E-5</c:v>
                </c:pt>
                <c:pt idx="44041">
                  <c:v>1.5999999999999999E-5</c:v>
                </c:pt>
                <c:pt idx="44042">
                  <c:v>1.7E-5</c:v>
                </c:pt>
                <c:pt idx="44043">
                  <c:v>1.8E-5</c:v>
                </c:pt>
                <c:pt idx="44044">
                  <c:v>1.8E-5</c:v>
                </c:pt>
                <c:pt idx="44045">
                  <c:v>1.9000000000000001E-5</c:v>
                </c:pt>
                <c:pt idx="44046">
                  <c:v>2.0000000000000002E-5</c:v>
                </c:pt>
                <c:pt idx="44047">
                  <c:v>2.0999999999999999E-5</c:v>
                </c:pt>
                <c:pt idx="44048">
                  <c:v>2.1999999999999999E-5</c:v>
                </c:pt>
                <c:pt idx="44049">
                  <c:v>2.1999999999999999E-5</c:v>
                </c:pt>
                <c:pt idx="44050">
                  <c:v>2.3E-5</c:v>
                </c:pt>
                <c:pt idx="44051">
                  <c:v>2.4000000000000001E-5</c:v>
                </c:pt>
                <c:pt idx="44052">
                  <c:v>2.4000000000000001E-5</c:v>
                </c:pt>
                <c:pt idx="44053">
                  <c:v>2.5000000000000001E-5</c:v>
                </c:pt>
                <c:pt idx="44054">
                  <c:v>2.5000000000000001E-5</c:v>
                </c:pt>
                <c:pt idx="44055">
                  <c:v>2.5999999999999998E-5</c:v>
                </c:pt>
                <c:pt idx="44056">
                  <c:v>2.5999999999999998E-5</c:v>
                </c:pt>
                <c:pt idx="44057">
                  <c:v>2.6999999999999999E-5</c:v>
                </c:pt>
                <c:pt idx="44058">
                  <c:v>2.6999999999999999E-5</c:v>
                </c:pt>
                <c:pt idx="44059">
                  <c:v>2.6999999999999999E-5</c:v>
                </c:pt>
                <c:pt idx="44060">
                  <c:v>2.8E-5</c:v>
                </c:pt>
                <c:pt idx="44061">
                  <c:v>2.8E-5</c:v>
                </c:pt>
                <c:pt idx="44062">
                  <c:v>2.8E-5</c:v>
                </c:pt>
                <c:pt idx="44063">
                  <c:v>2.8E-5</c:v>
                </c:pt>
                <c:pt idx="44064">
                  <c:v>2.9E-5</c:v>
                </c:pt>
                <c:pt idx="44065">
                  <c:v>2.9E-5</c:v>
                </c:pt>
                <c:pt idx="44066">
                  <c:v>2.9E-5</c:v>
                </c:pt>
                <c:pt idx="44067">
                  <c:v>2.9E-5</c:v>
                </c:pt>
                <c:pt idx="44068">
                  <c:v>2.9E-5</c:v>
                </c:pt>
                <c:pt idx="44069">
                  <c:v>3.0000000000000001E-5</c:v>
                </c:pt>
                <c:pt idx="44070">
                  <c:v>3.0000000000000001E-5</c:v>
                </c:pt>
                <c:pt idx="44071">
                  <c:v>3.0000000000000001E-5</c:v>
                </c:pt>
                <c:pt idx="44072">
                  <c:v>3.0000000000000001E-5</c:v>
                </c:pt>
                <c:pt idx="44073">
                  <c:v>3.0000000000000001E-5</c:v>
                </c:pt>
                <c:pt idx="44074">
                  <c:v>3.0000000000000001E-5</c:v>
                </c:pt>
                <c:pt idx="44075">
                  <c:v>3.1000000000000001E-5</c:v>
                </c:pt>
                <c:pt idx="44076">
                  <c:v>3.1000000000000001E-5</c:v>
                </c:pt>
                <c:pt idx="44077">
                  <c:v>3.1000000000000001E-5</c:v>
                </c:pt>
                <c:pt idx="44078">
                  <c:v>3.1000000000000001E-5</c:v>
                </c:pt>
                <c:pt idx="44079">
                  <c:v>3.1000000000000001E-5</c:v>
                </c:pt>
                <c:pt idx="44080">
                  <c:v>3.1999999999999999E-5</c:v>
                </c:pt>
                <c:pt idx="44081">
                  <c:v>3.1999999999999999E-5</c:v>
                </c:pt>
                <c:pt idx="44082">
                  <c:v>3.1999999999999999E-5</c:v>
                </c:pt>
                <c:pt idx="44083">
                  <c:v>3.1999999999999999E-5</c:v>
                </c:pt>
                <c:pt idx="44084">
                  <c:v>3.1999999999999999E-5</c:v>
                </c:pt>
                <c:pt idx="44085">
                  <c:v>3.3000000000000003E-5</c:v>
                </c:pt>
                <c:pt idx="44086">
                  <c:v>3.3000000000000003E-5</c:v>
                </c:pt>
                <c:pt idx="44087">
                  <c:v>3.3000000000000003E-5</c:v>
                </c:pt>
                <c:pt idx="44088">
                  <c:v>3.3000000000000003E-5</c:v>
                </c:pt>
                <c:pt idx="44089">
                  <c:v>3.3000000000000003E-5</c:v>
                </c:pt>
                <c:pt idx="44090">
                  <c:v>3.3000000000000003E-5</c:v>
                </c:pt>
                <c:pt idx="44091">
                  <c:v>3.3000000000000003E-5</c:v>
                </c:pt>
                <c:pt idx="44092">
                  <c:v>3.3000000000000003E-5</c:v>
                </c:pt>
                <c:pt idx="44093">
                  <c:v>3.3000000000000003E-5</c:v>
                </c:pt>
                <c:pt idx="44094">
                  <c:v>3.3000000000000003E-5</c:v>
                </c:pt>
                <c:pt idx="44095">
                  <c:v>3.3000000000000003E-5</c:v>
                </c:pt>
                <c:pt idx="44096">
                  <c:v>3.3000000000000003E-5</c:v>
                </c:pt>
                <c:pt idx="44097">
                  <c:v>3.1999999999999999E-5</c:v>
                </c:pt>
                <c:pt idx="44098">
                  <c:v>3.1999999999999999E-5</c:v>
                </c:pt>
                <c:pt idx="44099">
                  <c:v>3.1999999999999999E-5</c:v>
                </c:pt>
                <c:pt idx="44100">
                  <c:v>3.1999999999999999E-5</c:v>
                </c:pt>
                <c:pt idx="44101">
                  <c:v>3.1000000000000001E-5</c:v>
                </c:pt>
                <c:pt idx="44102">
                  <c:v>3.1000000000000001E-5</c:v>
                </c:pt>
                <c:pt idx="44103">
                  <c:v>3.1000000000000001E-5</c:v>
                </c:pt>
                <c:pt idx="44104">
                  <c:v>3.0000000000000001E-5</c:v>
                </c:pt>
                <c:pt idx="44105">
                  <c:v>3.0000000000000001E-5</c:v>
                </c:pt>
                <c:pt idx="44106">
                  <c:v>2.9E-5</c:v>
                </c:pt>
                <c:pt idx="44107">
                  <c:v>2.9E-5</c:v>
                </c:pt>
                <c:pt idx="44108">
                  <c:v>2.9E-5</c:v>
                </c:pt>
                <c:pt idx="44109">
                  <c:v>2.8E-5</c:v>
                </c:pt>
                <c:pt idx="44110">
                  <c:v>2.8E-5</c:v>
                </c:pt>
                <c:pt idx="44111">
                  <c:v>2.6999999999999999E-5</c:v>
                </c:pt>
                <c:pt idx="44112">
                  <c:v>2.6999999999999999E-5</c:v>
                </c:pt>
                <c:pt idx="44113">
                  <c:v>2.6999999999999999E-5</c:v>
                </c:pt>
                <c:pt idx="44114">
                  <c:v>2.5999999999999998E-5</c:v>
                </c:pt>
                <c:pt idx="44115">
                  <c:v>2.5999999999999998E-5</c:v>
                </c:pt>
                <c:pt idx="44116">
                  <c:v>2.5000000000000001E-5</c:v>
                </c:pt>
                <c:pt idx="44117">
                  <c:v>2.5000000000000001E-5</c:v>
                </c:pt>
                <c:pt idx="44118">
                  <c:v>2.5000000000000001E-5</c:v>
                </c:pt>
                <c:pt idx="44119">
                  <c:v>2.4000000000000001E-5</c:v>
                </c:pt>
                <c:pt idx="44120">
                  <c:v>2.4000000000000001E-5</c:v>
                </c:pt>
                <c:pt idx="44121">
                  <c:v>2.4000000000000001E-5</c:v>
                </c:pt>
                <c:pt idx="44122">
                  <c:v>2.4000000000000001E-5</c:v>
                </c:pt>
                <c:pt idx="44123">
                  <c:v>2.3E-5</c:v>
                </c:pt>
                <c:pt idx="44124">
                  <c:v>2.3E-5</c:v>
                </c:pt>
                <c:pt idx="44125">
                  <c:v>2.3E-5</c:v>
                </c:pt>
                <c:pt idx="44126">
                  <c:v>2.3E-5</c:v>
                </c:pt>
                <c:pt idx="44127">
                  <c:v>2.3E-5</c:v>
                </c:pt>
                <c:pt idx="44128">
                  <c:v>2.3E-5</c:v>
                </c:pt>
                <c:pt idx="44129">
                  <c:v>2.1999999999999999E-5</c:v>
                </c:pt>
                <c:pt idx="44130">
                  <c:v>2.1999999999999999E-5</c:v>
                </c:pt>
                <c:pt idx="44131">
                  <c:v>2.1999999999999999E-5</c:v>
                </c:pt>
                <c:pt idx="44132">
                  <c:v>2.1999999999999999E-5</c:v>
                </c:pt>
                <c:pt idx="44133">
                  <c:v>2.1999999999999999E-5</c:v>
                </c:pt>
                <c:pt idx="44134">
                  <c:v>2.1999999999999999E-5</c:v>
                </c:pt>
                <c:pt idx="44135">
                  <c:v>2.1999999999999999E-5</c:v>
                </c:pt>
                <c:pt idx="44136">
                  <c:v>2.1999999999999999E-5</c:v>
                </c:pt>
                <c:pt idx="44137">
                  <c:v>2.1999999999999999E-5</c:v>
                </c:pt>
                <c:pt idx="44138">
                  <c:v>2.1999999999999999E-5</c:v>
                </c:pt>
                <c:pt idx="44139">
                  <c:v>2.1999999999999999E-5</c:v>
                </c:pt>
                <c:pt idx="44140">
                  <c:v>2.1999999999999999E-5</c:v>
                </c:pt>
                <c:pt idx="44141">
                  <c:v>2.1999999999999999E-5</c:v>
                </c:pt>
                <c:pt idx="44142">
                  <c:v>2.1999999999999999E-5</c:v>
                </c:pt>
                <c:pt idx="44143">
                  <c:v>2.1999999999999999E-5</c:v>
                </c:pt>
                <c:pt idx="44144">
                  <c:v>2.1999999999999999E-5</c:v>
                </c:pt>
                <c:pt idx="44145">
                  <c:v>2.1999999999999999E-5</c:v>
                </c:pt>
                <c:pt idx="44146">
                  <c:v>2.1999999999999999E-5</c:v>
                </c:pt>
                <c:pt idx="44147">
                  <c:v>2.3E-5</c:v>
                </c:pt>
                <c:pt idx="44148">
                  <c:v>2.3E-5</c:v>
                </c:pt>
                <c:pt idx="44149">
                  <c:v>2.3E-5</c:v>
                </c:pt>
                <c:pt idx="44150">
                  <c:v>2.3E-5</c:v>
                </c:pt>
                <c:pt idx="44151">
                  <c:v>2.3E-5</c:v>
                </c:pt>
                <c:pt idx="44152">
                  <c:v>2.3E-5</c:v>
                </c:pt>
                <c:pt idx="44153">
                  <c:v>2.3E-5</c:v>
                </c:pt>
                <c:pt idx="44154">
                  <c:v>2.3E-5</c:v>
                </c:pt>
                <c:pt idx="44155">
                  <c:v>2.3E-5</c:v>
                </c:pt>
                <c:pt idx="44156">
                  <c:v>2.3E-5</c:v>
                </c:pt>
                <c:pt idx="44157">
                  <c:v>2.3E-5</c:v>
                </c:pt>
                <c:pt idx="44158">
                  <c:v>2.3E-5</c:v>
                </c:pt>
                <c:pt idx="44159">
                  <c:v>2.3E-5</c:v>
                </c:pt>
                <c:pt idx="44160">
                  <c:v>2.3E-5</c:v>
                </c:pt>
                <c:pt idx="44161">
                  <c:v>2.3E-5</c:v>
                </c:pt>
                <c:pt idx="44162">
                  <c:v>2.3E-5</c:v>
                </c:pt>
                <c:pt idx="44163">
                  <c:v>2.3E-5</c:v>
                </c:pt>
                <c:pt idx="44164">
                  <c:v>2.4000000000000001E-5</c:v>
                </c:pt>
                <c:pt idx="44165">
                  <c:v>2.4000000000000001E-5</c:v>
                </c:pt>
                <c:pt idx="44166">
                  <c:v>2.4000000000000001E-5</c:v>
                </c:pt>
                <c:pt idx="44167">
                  <c:v>2.4000000000000001E-5</c:v>
                </c:pt>
                <c:pt idx="44168">
                  <c:v>2.4000000000000001E-5</c:v>
                </c:pt>
                <c:pt idx="44169">
                  <c:v>2.4000000000000001E-5</c:v>
                </c:pt>
                <c:pt idx="44170">
                  <c:v>2.4000000000000001E-5</c:v>
                </c:pt>
                <c:pt idx="44171">
                  <c:v>2.4000000000000001E-5</c:v>
                </c:pt>
                <c:pt idx="44172">
                  <c:v>2.4000000000000001E-5</c:v>
                </c:pt>
                <c:pt idx="44173">
                  <c:v>2.5000000000000001E-5</c:v>
                </c:pt>
                <c:pt idx="44174">
                  <c:v>2.5000000000000001E-5</c:v>
                </c:pt>
                <c:pt idx="44175">
                  <c:v>2.5000000000000001E-5</c:v>
                </c:pt>
                <c:pt idx="44176">
                  <c:v>2.5000000000000001E-5</c:v>
                </c:pt>
                <c:pt idx="44177">
                  <c:v>2.5000000000000001E-5</c:v>
                </c:pt>
                <c:pt idx="44178">
                  <c:v>2.4000000000000001E-5</c:v>
                </c:pt>
                <c:pt idx="44179">
                  <c:v>2.4000000000000001E-5</c:v>
                </c:pt>
                <c:pt idx="44180">
                  <c:v>2.4000000000000001E-5</c:v>
                </c:pt>
                <c:pt idx="44181">
                  <c:v>2.4000000000000001E-5</c:v>
                </c:pt>
                <c:pt idx="44182">
                  <c:v>2.4000000000000001E-5</c:v>
                </c:pt>
                <c:pt idx="44183">
                  <c:v>2.3E-5</c:v>
                </c:pt>
                <c:pt idx="44184">
                  <c:v>2.3E-5</c:v>
                </c:pt>
                <c:pt idx="44185">
                  <c:v>2.3E-5</c:v>
                </c:pt>
                <c:pt idx="44186">
                  <c:v>2.1999999999999999E-5</c:v>
                </c:pt>
                <c:pt idx="44187">
                  <c:v>2.1999999999999999E-5</c:v>
                </c:pt>
                <c:pt idx="44188">
                  <c:v>2.1999999999999999E-5</c:v>
                </c:pt>
                <c:pt idx="44189">
                  <c:v>2.0999999999999999E-5</c:v>
                </c:pt>
                <c:pt idx="44190">
                  <c:v>2.0999999999999999E-5</c:v>
                </c:pt>
                <c:pt idx="44191">
                  <c:v>2.0000000000000002E-5</c:v>
                </c:pt>
                <c:pt idx="44192">
                  <c:v>2.0000000000000002E-5</c:v>
                </c:pt>
                <c:pt idx="44193">
                  <c:v>1.9000000000000001E-5</c:v>
                </c:pt>
                <c:pt idx="44194">
                  <c:v>1.8E-5</c:v>
                </c:pt>
                <c:pt idx="44195">
                  <c:v>1.8E-5</c:v>
                </c:pt>
                <c:pt idx="44196">
                  <c:v>1.7E-5</c:v>
                </c:pt>
                <c:pt idx="44197">
                  <c:v>1.7E-5</c:v>
                </c:pt>
                <c:pt idx="44198">
                  <c:v>1.7E-5</c:v>
                </c:pt>
                <c:pt idx="44199">
                  <c:v>1.5999999999999999E-5</c:v>
                </c:pt>
                <c:pt idx="44200">
                  <c:v>1.5999999999999999E-5</c:v>
                </c:pt>
                <c:pt idx="44201">
                  <c:v>1.5999999999999999E-5</c:v>
                </c:pt>
                <c:pt idx="44202">
                  <c:v>1.5999999999999999E-5</c:v>
                </c:pt>
                <c:pt idx="44203">
                  <c:v>1.5999999999999999E-5</c:v>
                </c:pt>
                <c:pt idx="44204">
                  <c:v>1.5999999999999999E-5</c:v>
                </c:pt>
                <c:pt idx="44205">
                  <c:v>1.5999999999999999E-5</c:v>
                </c:pt>
                <c:pt idx="44206">
                  <c:v>1.5999999999999999E-5</c:v>
                </c:pt>
                <c:pt idx="44207">
                  <c:v>1.5999999999999999E-5</c:v>
                </c:pt>
                <c:pt idx="44208">
                  <c:v>1.7E-5</c:v>
                </c:pt>
                <c:pt idx="44209">
                  <c:v>1.7E-5</c:v>
                </c:pt>
                <c:pt idx="44210">
                  <c:v>1.8E-5</c:v>
                </c:pt>
                <c:pt idx="44211">
                  <c:v>1.8E-5</c:v>
                </c:pt>
                <c:pt idx="44212">
                  <c:v>1.9000000000000001E-5</c:v>
                </c:pt>
                <c:pt idx="44213">
                  <c:v>1.9000000000000001E-5</c:v>
                </c:pt>
                <c:pt idx="44214">
                  <c:v>2.0000000000000002E-5</c:v>
                </c:pt>
                <c:pt idx="44215">
                  <c:v>2.0000000000000002E-5</c:v>
                </c:pt>
                <c:pt idx="44216">
                  <c:v>2.0999999999999999E-5</c:v>
                </c:pt>
                <c:pt idx="44217">
                  <c:v>2.0999999999999999E-5</c:v>
                </c:pt>
                <c:pt idx="44218">
                  <c:v>2.1999999999999999E-5</c:v>
                </c:pt>
                <c:pt idx="44219">
                  <c:v>2.1999999999999999E-5</c:v>
                </c:pt>
                <c:pt idx="44220">
                  <c:v>2.1999999999999999E-5</c:v>
                </c:pt>
                <c:pt idx="44221">
                  <c:v>2.3E-5</c:v>
                </c:pt>
                <c:pt idx="44222">
                  <c:v>2.3E-5</c:v>
                </c:pt>
                <c:pt idx="44223">
                  <c:v>2.3E-5</c:v>
                </c:pt>
                <c:pt idx="44224">
                  <c:v>2.3E-5</c:v>
                </c:pt>
                <c:pt idx="44225">
                  <c:v>2.3E-5</c:v>
                </c:pt>
                <c:pt idx="44226">
                  <c:v>2.3E-5</c:v>
                </c:pt>
                <c:pt idx="44227">
                  <c:v>2.3E-5</c:v>
                </c:pt>
                <c:pt idx="44228">
                  <c:v>2.3E-5</c:v>
                </c:pt>
                <c:pt idx="44229">
                  <c:v>2.3E-5</c:v>
                </c:pt>
                <c:pt idx="44230">
                  <c:v>2.3E-5</c:v>
                </c:pt>
                <c:pt idx="44231">
                  <c:v>2.1999999999999999E-5</c:v>
                </c:pt>
                <c:pt idx="44232">
                  <c:v>2.1999999999999999E-5</c:v>
                </c:pt>
                <c:pt idx="44233">
                  <c:v>2.0999999999999999E-5</c:v>
                </c:pt>
                <c:pt idx="44234">
                  <c:v>2.0999999999999999E-5</c:v>
                </c:pt>
                <c:pt idx="44235">
                  <c:v>2.0000000000000002E-5</c:v>
                </c:pt>
                <c:pt idx="44236">
                  <c:v>1.9000000000000001E-5</c:v>
                </c:pt>
                <c:pt idx="44237">
                  <c:v>1.8E-5</c:v>
                </c:pt>
                <c:pt idx="44238">
                  <c:v>1.7E-5</c:v>
                </c:pt>
                <c:pt idx="44239">
                  <c:v>1.5999999999999999E-5</c:v>
                </c:pt>
                <c:pt idx="44240">
                  <c:v>1.5E-5</c:v>
                </c:pt>
                <c:pt idx="44241">
                  <c:v>1.4E-5</c:v>
                </c:pt>
                <c:pt idx="44242">
                  <c:v>1.2999999999999999E-5</c:v>
                </c:pt>
                <c:pt idx="44243">
                  <c:v>1.2E-5</c:v>
                </c:pt>
                <c:pt idx="44244">
                  <c:v>1.1E-5</c:v>
                </c:pt>
                <c:pt idx="44245">
                  <c:v>9.0000000000000002E-6</c:v>
                </c:pt>
                <c:pt idx="44246">
                  <c:v>7.9999999999999996E-6</c:v>
                </c:pt>
                <c:pt idx="44247">
                  <c:v>6.9999999999999999E-6</c:v>
                </c:pt>
                <c:pt idx="44248">
                  <c:v>6.0000000000000002E-6</c:v>
                </c:pt>
                <c:pt idx="44249">
                  <c:v>3.9999999999999998E-6</c:v>
                </c:pt>
                <c:pt idx="44250">
                  <c:v>3.0000000000000001E-6</c:v>
                </c:pt>
                <c:pt idx="44251">
                  <c:v>3.0000000000000001E-6</c:v>
                </c:pt>
                <c:pt idx="44252">
                  <c:v>3.0000000000000001E-6</c:v>
                </c:pt>
                <c:pt idx="44253">
                  <c:v>3.9999999999999998E-6</c:v>
                </c:pt>
                <c:pt idx="44254">
                  <c:v>5.0000000000000004E-6</c:v>
                </c:pt>
                <c:pt idx="44255">
                  <c:v>6.0000000000000002E-6</c:v>
                </c:pt>
                <c:pt idx="44256">
                  <c:v>7.9999999999999996E-6</c:v>
                </c:pt>
                <c:pt idx="44257">
                  <c:v>9.0000000000000002E-6</c:v>
                </c:pt>
                <c:pt idx="44258">
                  <c:v>1.1E-5</c:v>
                </c:pt>
                <c:pt idx="44259">
                  <c:v>1.2E-5</c:v>
                </c:pt>
                <c:pt idx="44260">
                  <c:v>1.4E-5</c:v>
                </c:pt>
                <c:pt idx="44261">
                  <c:v>1.5E-5</c:v>
                </c:pt>
                <c:pt idx="44262">
                  <c:v>1.7E-5</c:v>
                </c:pt>
                <c:pt idx="44263">
                  <c:v>1.8E-5</c:v>
                </c:pt>
                <c:pt idx="44264">
                  <c:v>2.0000000000000002E-5</c:v>
                </c:pt>
                <c:pt idx="44265">
                  <c:v>2.0999999999999999E-5</c:v>
                </c:pt>
                <c:pt idx="44266">
                  <c:v>2.1999999999999999E-5</c:v>
                </c:pt>
                <c:pt idx="44267">
                  <c:v>2.4000000000000001E-5</c:v>
                </c:pt>
                <c:pt idx="44268">
                  <c:v>2.5000000000000001E-5</c:v>
                </c:pt>
                <c:pt idx="44269">
                  <c:v>2.5999999999999998E-5</c:v>
                </c:pt>
                <c:pt idx="44270">
                  <c:v>2.6999999999999999E-5</c:v>
                </c:pt>
                <c:pt idx="44271">
                  <c:v>2.9E-5</c:v>
                </c:pt>
                <c:pt idx="44272">
                  <c:v>3.0000000000000001E-5</c:v>
                </c:pt>
                <c:pt idx="44273">
                  <c:v>3.1000000000000001E-5</c:v>
                </c:pt>
                <c:pt idx="44274">
                  <c:v>3.1999999999999999E-5</c:v>
                </c:pt>
                <c:pt idx="44275">
                  <c:v>3.3000000000000003E-5</c:v>
                </c:pt>
                <c:pt idx="44276">
                  <c:v>3.4E-5</c:v>
                </c:pt>
                <c:pt idx="44277">
                  <c:v>3.4999999999999997E-5</c:v>
                </c:pt>
                <c:pt idx="44278">
                  <c:v>3.6000000000000001E-5</c:v>
                </c:pt>
                <c:pt idx="44279">
                  <c:v>3.6999999999999998E-5</c:v>
                </c:pt>
                <c:pt idx="44280">
                  <c:v>3.6999999999999998E-5</c:v>
                </c:pt>
                <c:pt idx="44281">
                  <c:v>3.8000000000000002E-5</c:v>
                </c:pt>
                <c:pt idx="44282">
                  <c:v>3.8999999999999999E-5</c:v>
                </c:pt>
                <c:pt idx="44283">
                  <c:v>3.8999999999999999E-5</c:v>
                </c:pt>
                <c:pt idx="44284">
                  <c:v>4.0000000000000003E-5</c:v>
                </c:pt>
                <c:pt idx="44285">
                  <c:v>4.0000000000000003E-5</c:v>
                </c:pt>
                <c:pt idx="44286">
                  <c:v>4.1E-5</c:v>
                </c:pt>
                <c:pt idx="44287">
                  <c:v>4.1E-5</c:v>
                </c:pt>
                <c:pt idx="44288">
                  <c:v>4.1999999999999998E-5</c:v>
                </c:pt>
                <c:pt idx="44289">
                  <c:v>4.1999999999999998E-5</c:v>
                </c:pt>
                <c:pt idx="44290">
                  <c:v>4.1999999999999998E-5</c:v>
                </c:pt>
                <c:pt idx="44291">
                  <c:v>4.1999999999999998E-5</c:v>
                </c:pt>
                <c:pt idx="44292">
                  <c:v>4.1999999999999998E-5</c:v>
                </c:pt>
                <c:pt idx="44293">
                  <c:v>4.1999999999999998E-5</c:v>
                </c:pt>
                <c:pt idx="44294">
                  <c:v>4.1999999999999998E-5</c:v>
                </c:pt>
                <c:pt idx="44295">
                  <c:v>4.1999999999999998E-5</c:v>
                </c:pt>
                <c:pt idx="44296">
                  <c:v>4.1999999999999998E-5</c:v>
                </c:pt>
                <c:pt idx="44297">
                  <c:v>4.1999999999999998E-5</c:v>
                </c:pt>
                <c:pt idx="44298">
                  <c:v>4.1E-5</c:v>
                </c:pt>
                <c:pt idx="44299">
                  <c:v>4.1E-5</c:v>
                </c:pt>
                <c:pt idx="44300">
                  <c:v>4.1E-5</c:v>
                </c:pt>
                <c:pt idx="44301">
                  <c:v>4.0000000000000003E-5</c:v>
                </c:pt>
                <c:pt idx="44302">
                  <c:v>4.0000000000000003E-5</c:v>
                </c:pt>
                <c:pt idx="44303">
                  <c:v>3.8999999999999999E-5</c:v>
                </c:pt>
                <c:pt idx="44304">
                  <c:v>3.8000000000000002E-5</c:v>
                </c:pt>
                <c:pt idx="44305">
                  <c:v>3.6999999999999998E-5</c:v>
                </c:pt>
                <c:pt idx="44306">
                  <c:v>3.6999999999999998E-5</c:v>
                </c:pt>
                <c:pt idx="44307">
                  <c:v>3.6000000000000001E-5</c:v>
                </c:pt>
                <c:pt idx="44308">
                  <c:v>3.4999999999999997E-5</c:v>
                </c:pt>
                <c:pt idx="44309">
                  <c:v>3.4E-5</c:v>
                </c:pt>
                <c:pt idx="44310">
                  <c:v>3.3000000000000003E-5</c:v>
                </c:pt>
                <c:pt idx="44311">
                  <c:v>3.1999999999999999E-5</c:v>
                </c:pt>
                <c:pt idx="44312">
                  <c:v>3.0000000000000001E-5</c:v>
                </c:pt>
                <c:pt idx="44313">
                  <c:v>2.9E-5</c:v>
                </c:pt>
                <c:pt idx="44314">
                  <c:v>2.8E-5</c:v>
                </c:pt>
                <c:pt idx="44315">
                  <c:v>2.6999999999999999E-5</c:v>
                </c:pt>
                <c:pt idx="44316">
                  <c:v>2.5000000000000001E-5</c:v>
                </c:pt>
                <c:pt idx="44317">
                  <c:v>2.4000000000000001E-5</c:v>
                </c:pt>
                <c:pt idx="44318">
                  <c:v>2.3E-5</c:v>
                </c:pt>
                <c:pt idx="44319">
                  <c:v>2.0999999999999999E-5</c:v>
                </c:pt>
                <c:pt idx="44320">
                  <c:v>2.0000000000000002E-5</c:v>
                </c:pt>
                <c:pt idx="44321">
                  <c:v>1.8E-5</c:v>
                </c:pt>
                <c:pt idx="44322">
                  <c:v>1.7E-5</c:v>
                </c:pt>
                <c:pt idx="44323">
                  <c:v>1.5E-5</c:v>
                </c:pt>
                <c:pt idx="44324">
                  <c:v>1.4E-5</c:v>
                </c:pt>
                <c:pt idx="44325">
                  <c:v>1.2999999999999999E-5</c:v>
                </c:pt>
                <c:pt idx="44326">
                  <c:v>1.1E-5</c:v>
                </c:pt>
                <c:pt idx="44327">
                  <c:v>1.0000000000000001E-5</c:v>
                </c:pt>
                <c:pt idx="44328">
                  <c:v>9.0000000000000002E-6</c:v>
                </c:pt>
                <c:pt idx="44329">
                  <c:v>7.9999999999999996E-6</c:v>
                </c:pt>
                <c:pt idx="44330">
                  <c:v>7.9999999999999996E-6</c:v>
                </c:pt>
                <c:pt idx="44331">
                  <c:v>6.9999999999999999E-6</c:v>
                </c:pt>
                <c:pt idx="44332">
                  <c:v>6.9999999999999999E-6</c:v>
                </c:pt>
                <c:pt idx="44333">
                  <c:v>7.9999999999999996E-6</c:v>
                </c:pt>
                <c:pt idx="44334">
                  <c:v>7.9999999999999996E-6</c:v>
                </c:pt>
                <c:pt idx="44335">
                  <c:v>9.0000000000000002E-6</c:v>
                </c:pt>
                <c:pt idx="44336">
                  <c:v>1.0000000000000001E-5</c:v>
                </c:pt>
                <c:pt idx="44337">
                  <c:v>1.1E-5</c:v>
                </c:pt>
                <c:pt idx="44338">
                  <c:v>1.2E-5</c:v>
                </c:pt>
                <c:pt idx="44339">
                  <c:v>1.2999999999999999E-5</c:v>
                </c:pt>
                <c:pt idx="44340">
                  <c:v>1.4E-5</c:v>
                </c:pt>
                <c:pt idx="44341">
                  <c:v>1.5999999999999999E-5</c:v>
                </c:pt>
                <c:pt idx="44342">
                  <c:v>1.7E-5</c:v>
                </c:pt>
                <c:pt idx="44343">
                  <c:v>1.8E-5</c:v>
                </c:pt>
                <c:pt idx="44344">
                  <c:v>1.9000000000000001E-5</c:v>
                </c:pt>
                <c:pt idx="44345">
                  <c:v>1.9000000000000001E-5</c:v>
                </c:pt>
                <c:pt idx="44346">
                  <c:v>2.0000000000000002E-5</c:v>
                </c:pt>
                <c:pt idx="44347">
                  <c:v>2.0999999999999999E-5</c:v>
                </c:pt>
                <c:pt idx="44348">
                  <c:v>2.1999999999999999E-5</c:v>
                </c:pt>
                <c:pt idx="44349">
                  <c:v>2.3E-5</c:v>
                </c:pt>
                <c:pt idx="44350">
                  <c:v>2.3E-5</c:v>
                </c:pt>
                <c:pt idx="44351">
                  <c:v>2.4000000000000001E-5</c:v>
                </c:pt>
                <c:pt idx="44352">
                  <c:v>2.4000000000000001E-5</c:v>
                </c:pt>
                <c:pt idx="44353">
                  <c:v>2.4000000000000001E-5</c:v>
                </c:pt>
                <c:pt idx="44354">
                  <c:v>2.5000000000000001E-5</c:v>
                </c:pt>
                <c:pt idx="44355">
                  <c:v>2.5000000000000001E-5</c:v>
                </c:pt>
                <c:pt idx="44356">
                  <c:v>2.5000000000000001E-5</c:v>
                </c:pt>
                <c:pt idx="44357">
                  <c:v>2.5000000000000001E-5</c:v>
                </c:pt>
                <c:pt idx="44358">
                  <c:v>2.5000000000000001E-5</c:v>
                </c:pt>
                <c:pt idx="44359">
                  <c:v>2.5000000000000001E-5</c:v>
                </c:pt>
                <c:pt idx="44360">
                  <c:v>2.4000000000000001E-5</c:v>
                </c:pt>
                <c:pt idx="44361">
                  <c:v>2.4000000000000001E-5</c:v>
                </c:pt>
                <c:pt idx="44362">
                  <c:v>2.3E-5</c:v>
                </c:pt>
                <c:pt idx="44363">
                  <c:v>2.3E-5</c:v>
                </c:pt>
                <c:pt idx="44364">
                  <c:v>2.1999999999999999E-5</c:v>
                </c:pt>
                <c:pt idx="44365">
                  <c:v>2.0999999999999999E-5</c:v>
                </c:pt>
                <c:pt idx="44366">
                  <c:v>2.0999999999999999E-5</c:v>
                </c:pt>
                <c:pt idx="44367">
                  <c:v>2.0000000000000002E-5</c:v>
                </c:pt>
                <c:pt idx="44368">
                  <c:v>1.9000000000000001E-5</c:v>
                </c:pt>
                <c:pt idx="44369">
                  <c:v>1.8E-5</c:v>
                </c:pt>
                <c:pt idx="44370">
                  <c:v>1.5999999999999999E-5</c:v>
                </c:pt>
                <c:pt idx="44371">
                  <c:v>1.5E-5</c:v>
                </c:pt>
                <c:pt idx="44372">
                  <c:v>1.4E-5</c:v>
                </c:pt>
                <c:pt idx="44373">
                  <c:v>1.2999999999999999E-5</c:v>
                </c:pt>
                <c:pt idx="44374">
                  <c:v>1.1E-5</c:v>
                </c:pt>
                <c:pt idx="44375">
                  <c:v>1.0000000000000001E-5</c:v>
                </c:pt>
                <c:pt idx="44376">
                  <c:v>7.9999999999999996E-6</c:v>
                </c:pt>
                <c:pt idx="44377">
                  <c:v>6.0000000000000002E-6</c:v>
                </c:pt>
                <c:pt idx="44378">
                  <c:v>5.0000000000000004E-6</c:v>
                </c:pt>
                <c:pt idx="44379">
                  <c:v>3.0000000000000001E-6</c:v>
                </c:pt>
                <c:pt idx="44380">
                  <c:v>1.9999999999999999E-6</c:v>
                </c:pt>
                <c:pt idx="44381">
                  <c:v>9.9999999999999995E-7</c:v>
                </c:pt>
                <c:pt idx="44382">
                  <c:v>3.0000000000000001E-6</c:v>
                </c:pt>
                <c:pt idx="44383">
                  <c:v>5.0000000000000004E-6</c:v>
                </c:pt>
                <c:pt idx="44384">
                  <c:v>6.0000000000000002E-6</c:v>
                </c:pt>
                <c:pt idx="44385">
                  <c:v>7.9999999999999996E-6</c:v>
                </c:pt>
                <c:pt idx="44386">
                  <c:v>1.0000000000000001E-5</c:v>
                </c:pt>
                <c:pt idx="44387">
                  <c:v>1.2E-5</c:v>
                </c:pt>
                <c:pt idx="44388">
                  <c:v>1.4E-5</c:v>
                </c:pt>
                <c:pt idx="44389">
                  <c:v>1.5999999999999999E-5</c:v>
                </c:pt>
                <c:pt idx="44390">
                  <c:v>1.8E-5</c:v>
                </c:pt>
                <c:pt idx="44391">
                  <c:v>2.0000000000000002E-5</c:v>
                </c:pt>
                <c:pt idx="44392">
                  <c:v>2.0999999999999999E-5</c:v>
                </c:pt>
                <c:pt idx="44393">
                  <c:v>2.3E-5</c:v>
                </c:pt>
                <c:pt idx="44394">
                  <c:v>2.5000000000000001E-5</c:v>
                </c:pt>
                <c:pt idx="44395">
                  <c:v>2.6999999999999999E-5</c:v>
                </c:pt>
                <c:pt idx="44396">
                  <c:v>2.8E-5</c:v>
                </c:pt>
                <c:pt idx="44397">
                  <c:v>3.0000000000000001E-5</c:v>
                </c:pt>
                <c:pt idx="44398">
                  <c:v>3.1999999999999999E-5</c:v>
                </c:pt>
                <c:pt idx="44399">
                  <c:v>3.3000000000000003E-5</c:v>
                </c:pt>
                <c:pt idx="44400">
                  <c:v>3.4999999999999997E-5</c:v>
                </c:pt>
                <c:pt idx="44401">
                  <c:v>3.6000000000000001E-5</c:v>
                </c:pt>
                <c:pt idx="44402">
                  <c:v>3.8000000000000002E-5</c:v>
                </c:pt>
                <c:pt idx="44403">
                  <c:v>3.8999999999999999E-5</c:v>
                </c:pt>
                <c:pt idx="44404">
                  <c:v>4.0000000000000003E-5</c:v>
                </c:pt>
                <c:pt idx="44405">
                  <c:v>4.1999999999999998E-5</c:v>
                </c:pt>
                <c:pt idx="44406">
                  <c:v>4.3000000000000002E-5</c:v>
                </c:pt>
                <c:pt idx="44407">
                  <c:v>4.3999999999999999E-5</c:v>
                </c:pt>
                <c:pt idx="44408">
                  <c:v>4.5000000000000003E-5</c:v>
                </c:pt>
                <c:pt idx="44409">
                  <c:v>4.6E-5</c:v>
                </c:pt>
                <c:pt idx="44410">
                  <c:v>4.6999999999999997E-5</c:v>
                </c:pt>
                <c:pt idx="44411">
                  <c:v>4.6999999999999997E-5</c:v>
                </c:pt>
                <c:pt idx="44412">
                  <c:v>4.8000000000000001E-5</c:v>
                </c:pt>
                <c:pt idx="44413">
                  <c:v>4.8000000000000001E-5</c:v>
                </c:pt>
                <c:pt idx="44414">
                  <c:v>4.8999999999999998E-5</c:v>
                </c:pt>
                <c:pt idx="44415">
                  <c:v>4.8999999999999998E-5</c:v>
                </c:pt>
                <c:pt idx="44416">
                  <c:v>5.0000000000000002E-5</c:v>
                </c:pt>
                <c:pt idx="44417">
                  <c:v>5.0000000000000002E-5</c:v>
                </c:pt>
                <c:pt idx="44418">
                  <c:v>5.0000000000000002E-5</c:v>
                </c:pt>
                <c:pt idx="44419">
                  <c:v>5.0000000000000002E-5</c:v>
                </c:pt>
                <c:pt idx="44420">
                  <c:v>5.0000000000000002E-5</c:v>
                </c:pt>
                <c:pt idx="44421">
                  <c:v>5.0000000000000002E-5</c:v>
                </c:pt>
                <c:pt idx="44422">
                  <c:v>5.0000000000000002E-5</c:v>
                </c:pt>
                <c:pt idx="44423">
                  <c:v>4.8999999999999998E-5</c:v>
                </c:pt>
                <c:pt idx="44424">
                  <c:v>4.8999999999999998E-5</c:v>
                </c:pt>
                <c:pt idx="44425">
                  <c:v>4.8999999999999998E-5</c:v>
                </c:pt>
                <c:pt idx="44426">
                  <c:v>4.8000000000000001E-5</c:v>
                </c:pt>
                <c:pt idx="44427">
                  <c:v>4.8000000000000001E-5</c:v>
                </c:pt>
                <c:pt idx="44428">
                  <c:v>4.6999999999999997E-5</c:v>
                </c:pt>
                <c:pt idx="44429">
                  <c:v>4.6E-5</c:v>
                </c:pt>
                <c:pt idx="44430">
                  <c:v>4.6E-5</c:v>
                </c:pt>
                <c:pt idx="44431">
                  <c:v>4.5000000000000003E-5</c:v>
                </c:pt>
                <c:pt idx="44432">
                  <c:v>4.3999999999999999E-5</c:v>
                </c:pt>
                <c:pt idx="44433">
                  <c:v>4.3999999999999999E-5</c:v>
                </c:pt>
                <c:pt idx="44434">
                  <c:v>4.3000000000000002E-5</c:v>
                </c:pt>
                <c:pt idx="44435">
                  <c:v>4.1999999999999998E-5</c:v>
                </c:pt>
                <c:pt idx="44436">
                  <c:v>4.1E-5</c:v>
                </c:pt>
                <c:pt idx="44437">
                  <c:v>4.1E-5</c:v>
                </c:pt>
                <c:pt idx="44438">
                  <c:v>4.0000000000000003E-5</c:v>
                </c:pt>
                <c:pt idx="44439">
                  <c:v>3.8999999999999999E-5</c:v>
                </c:pt>
                <c:pt idx="44440">
                  <c:v>3.8999999999999999E-5</c:v>
                </c:pt>
                <c:pt idx="44441">
                  <c:v>3.8000000000000002E-5</c:v>
                </c:pt>
                <c:pt idx="44442">
                  <c:v>3.8000000000000002E-5</c:v>
                </c:pt>
                <c:pt idx="44443">
                  <c:v>3.6999999999999998E-5</c:v>
                </c:pt>
                <c:pt idx="44444">
                  <c:v>3.6999999999999998E-5</c:v>
                </c:pt>
                <c:pt idx="44445">
                  <c:v>3.6999999999999998E-5</c:v>
                </c:pt>
                <c:pt idx="44446">
                  <c:v>3.6999999999999998E-5</c:v>
                </c:pt>
                <c:pt idx="44447">
                  <c:v>3.6000000000000001E-5</c:v>
                </c:pt>
                <c:pt idx="44448">
                  <c:v>3.6999999999999998E-5</c:v>
                </c:pt>
                <c:pt idx="44449">
                  <c:v>3.6999999999999998E-5</c:v>
                </c:pt>
                <c:pt idx="44450">
                  <c:v>3.6999999999999998E-5</c:v>
                </c:pt>
                <c:pt idx="44451">
                  <c:v>3.6999999999999998E-5</c:v>
                </c:pt>
                <c:pt idx="44452">
                  <c:v>3.6999999999999998E-5</c:v>
                </c:pt>
                <c:pt idx="44453">
                  <c:v>3.8000000000000002E-5</c:v>
                </c:pt>
                <c:pt idx="44454">
                  <c:v>3.8000000000000002E-5</c:v>
                </c:pt>
                <c:pt idx="44455">
                  <c:v>3.8999999999999999E-5</c:v>
                </c:pt>
                <c:pt idx="44456">
                  <c:v>3.8999999999999999E-5</c:v>
                </c:pt>
                <c:pt idx="44457">
                  <c:v>4.0000000000000003E-5</c:v>
                </c:pt>
                <c:pt idx="44458">
                  <c:v>4.0000000000000003E-5</c:v>
                </c:pt>
                <c:pt idx="44459">
                  <c:v>4.1E-5</c:v>
                </c:pt>
                <c:pt idx="44460">
                  <c:v>4.1E-5</c:v>
                </c:pt>
                <c:pt idx="44461">
                  <c:v>4.1999999999999998E-5</c:v>
                </c:pt>
                <c:pt idx="44462">
                  <c:v>4.1999999999999998E-5</c:v>
                </c:pt>
                <c:pt idx="44463">
                  <c:v>4.3000000000000002E-5</c:v>
                </c:pt>
                <c:pt idx="44464">
                  <c:v>4.3000000000000002E-5</c:v>
                </c:pt>
                <c:pt idx="44465">
                  <c:v>4.3999999999999999E-5</c:v>
                </c:pt>
                <c:pt idx="44466">
                  <c:v>4.3999999999999999E-5</c:v>
                </c:pt>
                <c:pt idx="44467">
                  <c:v>4.5000000000000003E-5</c:v>
                </c:pt>
                <c:pt idx="44468">
                  <c:v>4.5000000000000003E-5</c:v>
                </c:pt>
                <c:pt idx="44469">
                  <c:v>4.5000000000000003E-5</c:v>
                </c:pt>
                <c:pt idx="44470">
                  <c:v>4.5000000000000003E-5</c:v>
                </c:pt>
                <c:pt idx="44471">
                  <c:v>4.5000000000000003E-5</c:v>
                </c:pt>
                <c:pt idx="44472">
                  <c:v>4.5000000000000003E-5</c:v>
                </c:pt>
                <c:pt idx="44473">
                  <c:v>4.5000000000000003E-5</c:v>
                </c:pt>
                <c:pt idx="44474">
                  <c:v>4.5000000000000003E-5</c:v>
                </c:pt>
                <c:pt idx="44475">
                  <c:v>4.5000000000000003E-5</c:v>
                </c:pt>
                <c:pt idx="44476">
                  <c:v>4.5000000000000003E-5</c:v>
                </c:pt>
                <c:pt idx="44477">
                  <c:v>4.5000000000000003E-5</c:v>
                </c:pt>
                <c:pt idx="44478">
                  <c:v>4.3999999999999999E-5</c:v>
                </c:pt>
                <c:pt idx="44479">
                  <c:v>4.3999999999999999E-5</c:v>
                </c:pt>
                <c:pt idx="44480">
                  <c:v>4.3000000000000002E-5</c:v>
                </c:pt>
                <c:pt idx="44481">
                  <c:v>4.3000000000000002E-5</c:v>
                </c:pt>
                <c:pt idx="44482">
                  <c:v>4.1999999999999998E-5</c:v>
                </c:pt>
                <c:pt idx="44483">
                  <c:v>4.1999999999999998E-5</c:v>
                </c:pt>
                <c:pt idx="44484">
                  <c:v>4.1E-5</c:v>
                </c:pt>
                <c:pt idx="44485">
                  <c:v>4.0000000000000003E-5</c:v>
                </c:pt>
                <c:pt idx="44486">
                  <c:v>3.8999999999999999E-5</c:v>
                </c:pt>
                <c:pt idx="44487">
                  <c:v>3.8000000000000002E-5</c:v>
                </c:pt>
                <c:pt idx="44488">
                  <c:v>3.8000000000000002E-5</c:v>
                </c:pt>
                <c:pt idx="44489">
                  <c:v>3.6999999999999998E-5</c:v>
                </c:pt>
                <c:pt idx="44490">
                  <c:v>3.6000000000000001E-5</c:v>
                </c:pt>
                <c:pt idx="44491">
                  <c:v>3.4999999999999997E-5</c:v>
                </c:pt>
                <c:pt idx="44492">
                  <c:v>3.3000000000000003E-5</c:v>
                </c:pt>
                <c:pt idx="44493">
                  <c:v>3.1999999999999999E-5</c:v>
                </c:pt>
                <c:pt idx="44494">
                  <c:v>3.1000000000000001E-5</c:v>
                </c:pt>
                <c:pt idx="44495">
                  <c:v>3.0000000000000001E-5</c:v>
                </c:pt>
                <c:pt idx="44496">
                  <c:v>2.9E-5</c:v>
                </c:pt>
                <c:pt idx="44497">
                  <c:v>2.8E-5</c:v>
                </c:pt>
                <c:pt idx="44498">
                  <c:v>2.6999999999999999E-5</c:v>
                </c:pt>
                <c:pt idx="44499">
                  <c:v>2.5999999999999998E-5</c:v>
                </c:pt>
                <c:pt idx="44500">
                  <c:v>2.5000000000000001E-5</c:v>
                </c:pt>
                <c:pt idx="44501">
                  <c:v>2.4000000000000001E-5</c:v>
                </c:pt>
                <c:pt idx="44502">
                  <c:v>2.3E-5</c:v>
                </c:pt>
                <c:pt idx="44503">
                  <c:v>2.1999999999999999E-5</c:v>
                </c:pt>
                <c:pt idx="44504">
                  <c:v>2.0999999999999999E-5</c:v>
                </c:pt>
                <c:pt idx="44505">
                  <c:v>2.0000000000000002E-5</c:v>
                </c:pt>
                <c:pt idx="44506">
                  <c:v>2.0000000000000002E-5</c:v>
                </c:pt>
                <c:pt idx="44507">
                  <c:v>1.9000000000000001E-5</c:v>
                </c:pt>
                <c:pt idx="44508">
                  <c:v>1.9000000000000001E-5</c:v>
                </c:pt>
                <c:pt idx="44509">
                  <c:v>1.9000000000000001E-5</c:v>
                </c:pt>
                <c:pt idx="44510">
                  <c:v>1.9000000000000001E-5</c:v>
                </c:pt>
                <c:pt idx="44511">
                  <c:v>1.9000000000000001E-5</c:v>
                </c:pt>
                <c:pt idx="44512">
                  <c:v>1.9000000000000001E-5</c:v>
                </c:pt>
                <c:pt idx="44513">
                  <c:v>2.0000000000000002E-5</c:v>
                </c:pt>
                <c:pt idx="44514">
                  <c:v>2.0000000000000002E-5</c:v>
                </c:pt>
                <c:pt idx="44515">
                  <c:v>2.0999999999999999E-5</c:v>
                </c:pt>
                <c:pt idx="44516">
                  <c:v>2.0999999999999999E-5</c:v>
                </c:pt>
                <c:pt idx="44517">
                  <c:v>2.1999999999999999E-5</c:v>
                </c:pt>
                <c:pt idx="44518">
                  <c:v>2.3E-5</c:v>
                </c:pt>
                <c:pt idx="44519">
                  <c:v>2.3E-5</c:v>
                </c:pt>
                <c:pt idx="44520">
                  <c:v>2.4000000000000001E-5</c:v>
                </c:pt>
                <c:pt idx="44521">
                  <c:v>2.5000000000000001E-5</c:v>
                </c:pt>
                <c:pt idx="44522">
                  <c:v>2.5999999999999998E-5</c:v>
                </c:pt>
                <c:pt idx="44523">
                  <c:v>2.6999999999999999E-5</c:v>
                </c:pt>
                <c:pt idx="44524">
                  <c:v>2.8E-5</c:v>
                </c:pt>
                <c:pt idx="44525">
                  <c:v>2.9E-5</c:v>
                </c:pt>
                <c:pt idx="44526">
                  <c:v>3.0000000000000001E-5</c:v>
                </c:pt>
                <c:pt idx="44527">
                  <c:v>3.0000000000000001E-5</c:v>
                </c:pt>
                <c:pt idx="44528">
                  <c:v>3.1000000000000001E-5</c:v>
                </c:pt>
                <c:pt idx="44529">
                  <c:v>3.1999999999999999E-5</c:v>
                </c:pt>
                <c:pt idx="44530">
                  <c:v>3.3000000000000003E-5</c:v>
                </c:pt>
                <c:pt idx="44531">
                  <c:v>3.4E-5</c:v>
                </c:pt>
                <c:pt idx="44532">
                  <c:v>3.4999999999999997E-5</c:v>
                </c:pt>
                <c:pt idx="44533">
                  <c:v>3.6999999999999998E-5</c:v>
                </c:pt>
                <c:pt idx="44534">
                  <c:v>3.8000000000000002E-5</c:v>
                </c:pt>
                <c:pt idx="44535">
                  <c:v>3.8999999999999999E-5</c:v>
                </c:pt>
                <c:pt idx="44536">
                  <c:v>4.0000000000000003E-5</c:v>
                </c:pt>
                <c:pt idx="44537">
                  <c:v>4.1E-5</c:v>
                </c:pt>
                <c:pt idx="44538">
                  <c:v>4.1999999999999998E-5</c:v>
                </c:pt>
                <c:pt idx="44539">
                  <c:v>4.3000000000000002E-5</c:v>
                </c:pt>
                <c:pt idx="44540">
                  <c:v>4.5000000000000003E-5</c:v>
                </c:pt>
                <c:pt idx="44541">
                  <c:v>4.6E-5</c:v>
                </c:pt>
                <c:pt idx="44542">
                  <c:v>4.6999999999999997E-5</c:v>
                </c:pt>
                <c:pt idx="44543">
                  <c:v>4.8000000000000001E-5</c:v>
                </c:pt>
                <c:pt idx="44544">
                  <c:v>4.8999999999999998E-5</c:v>
                </c:pt>
                <c:pt idx="44545">
                  <c:v>5.1E-5</c:v>
                </c:pt>
                <c:pt idx="44546">
                  <c:v>5.1999999999999997E-5</c:v>
                </c:pt>
                <c:pt idx="44547">
                  <c:v>5.3000000000000001E-5</c:v>
                </c:pt>
                <c:pt idx="44548">
                  <c:v>5.3999999999999998E-5</c:v>
                </c:pt>
                <c:pt idx="44549">
                  <c:v>5.5000000000000002E-5</c:v>
                </c:pt>
                <c:pt idx="44550">
                  <c:v>5.7000000000000003E-5</c:v>
                </c:pt>
                <c:pt idx="44551">
                  <c:v>5.8E-5</c:v>
                </c:pt>
                <c:pt idx="44552">
                  <c:v>5.8999999999999998E-5</c:v>
                </c:pt>
                <c:pt idx="44553">
                  <c:v>6.0000000000000002E-5</c:v>
                </c:pt>
                <c:pt idx="44554">
                  <c:v>6.0999999999999999E-5</c:v>
                </c:pt>
                <c:pt idx="44555">
                  <c:v>6.0999999999999999E-5</c:v>
                </c:pt>
                <c:pt idx="44556">
                  <c:v>6.2000000000000003E-5</c:v>
                </c:pt>
                <c:pt idx="44557">
                  <c:v>6.3E-5</c:v>
                </c:pt>
                <c:pt idx="44558">
                  <c:v>6.3E-5</c:v>
                </c:pt>
                <c:pt idx="44559">
                  <c:v>6.3999999999999997E-5</c:v>
                </c:pt>
                <c:pt idx="44560">
                  <c:v>6.3999999999999997E-5</c:v>
                </c:pt>
                <c:pt idx="44561">
                  <c:v>6.4999999999999994E-5</c:v>
                </c:pt>
                <c:pt idx="44562">
                  <c:v>6.4999999999999994E-5</c:v>
                </c:pt>
                <c:pt idx="44563">
                  <c:v>6.4999999999999994E-5</c:v>
                </c:pt>
                <c:pt idx="44564">
                  <c:v>6.4999999999999994E-5</c:v>
                </c:pt>
                <c:pt idx="44565">
                  <c:v>6.4999999999999994E-5</c:v>
                </c:pt>
                <c:pt idx="44566">
                  <c:v>6.3999999999999997E-5</c:v>
                </c:pt>
                <c:pt idx="44567">
                  <c:v>6.3999999999999997E-5</c:v>
                </c:pt>
                <c:pt idx="44568">
                  <c:v>6.3E-5</c:v>
                </c:pt>
                <c:pt idx="44569">
                  <c:v>6.3E-5</c:v>
                </c:pt>
                <c:pt idx="44570">
                  <c:v>6.2000000000000003E-5</c:v>
                </c:pt>
                <c:pt idx="44571">
                  <c:v>6.0999999999999999E-5</c:v>
                </c:pt>
                <c:pt idx="44572">
                  <c:v>6.0000000000000002E-5</c:v>
                </c:pt>
                <c:pt idx="44573">
                  <c:v>5.8999999999999998E-5</c:v>
                </c:pt>
                <c:pt idx="44574">
                  <c:v>5.8E-5</c:v>
                </c:pt>
                <c:pt idx="44575">
                  <c:v>5.7000000000000003E-5</c:v>
                </c:pt>
                <c:pt idx="44576">
                  <c:v>5.5999999999999999E-5</c:v>
                </c:pt>
                <c:pt idx="44577">
                  <c:v>5.3999999999999998E-5</c:v>
                </c:pt>
                <c:pt idx="44578">
                  <c:v>5.3000000000000001E-5</c:v>
                </c:pt>
                <c:pt idx="44579">
                  <c:v>5.1E-5</c:v>
                </c:pt>
                <c:pt idx="44580">
                  <c:v>4.8999999999999998E-5</c:v>
                </c:pt>
                <c:pt idx="44581">
                  <c:v>4.8000000000000001E-5</c:v>
                </c:pt>
                <c:pt idx="44582">
                  <c:v>4.6E-5</c:v>
                </c:pt>
                <c:pt idx="44583">
                  <c:v>4.3999999999999999E-5</c:v>
                </c:pt>
                <c:pt idx="44584">
                  <c:v>4.3000000000000002E-5</c:v>
                </c:pt>
                <c:pt idx="44585">
                  <c:v>4.1E-5</c:v>
                </c:pt>
                <c:pt idx="44586">
                  <c:v>3.8999999999999999E-5</c:v>
                </c:pt>
                <c:pt idx="44587">
                  <c:v>3.6999999999999998E-5</c:v>
                </c:pt>
                <c:pt idx="44588">
                  <c:v>3.6000000000000001E-5</c:v>
                </c:pt>
                <c:pt idx="44589">
                  <c:v>3.4E-5</c:v>
                </c:pt>
                <c:pt idx="44590">
                  <c:v>3.1999999999999999E-5</c:v>
                </c:pt>
                <c:pt idx="44591">
                  <c:v>3.1000000000000001E-5</c:v>
                </c:pt>
                <c:pt idx="44592">
                  <c:v>2.9E-5</c:v>
                </c:pt>
                <c:pt idx="44593">
                  <c:v>2.8E-5</c:v>
                </c:pt>
                <c:pt idx="44594">
                  <c:v>2.5999999999999998E-5</c:v>
                </c:pt>
                <c:pt idx="44595">
                  <c:v>2.5000000000000001E-5</c:v>
                </c:pt>
                <c:pt idx="44596">
                  <c:v>2.4000000000000001E-5</c:v>
                </c:pt>
                <c:pt idx="44597">
                  <c:v>2.3E-5</c:v>
                </c:pt>
                <c:pt idx="44598">
                  <c:v>2.3E-5</c:v>
                </c:pt>
                <c:pt idx="44599">
                  <c:v>2.1999999999999999E-5</c:v>
                </c:pt>
                <c:pt idx="44600">
                  <c:v>2.1999999999999999E-5</c:v>
                </c:pt>
                <c:pt idx="44601">
                  <c:v>2.1999999999999999E-5</c:v>
                </c:pt>
                <c:pt idx="44602">
                  <c:v>2.0999999999999999E-5</c:v>
                </c:pt>
                <c:pt idx="44603">
                  <c:v>2.0999999999999999E-5</c:v>
                </c:pt>
                <c:pt idx="44604">
                  <c:v>2.1999999999999999E-5</c:v>
                </c:pt>
                <c:pt idx="44605">
                  <c:v>2.1999999999999999E-5</c:v>
                </c:pt>
                <c:pt idx="44606">
                  <c:v>2.1999999999999999E-5</c:v>
                </c:pt>
                <c:pt idx="44607">
                  <c:v>2.1999999999999999E-5</c:v>
                </c:pt>
                <c:pt idx="44608">
                  <c:v>2.3E-5</c:v>
                </c:pt>
                <c:pt idx="44609">
                  <c:v>2.3E-5</c:v>
                </c:pt>
                <c:pt idx="44610">
                  <c:v>2.3E-5</c:v>
                </c:pt>
                <c:pt idx="44611">
                  <c:v>2.4000000000000001E-5</c:v>
                </c:pt>
                <c:pt idx="44612">
                  <c:v>2.4000000000000001E-5</c:v>
                </c:pt>
                <c:pt idx="44613">
                  <c:v>2.4000000000000001E-5</c:v>
                </c:pt>
                <c:pt idx="44614">
                  <c:v>2.5000000000000001E-5</c:v>
                </c:pt>
                <c:pt idx="44615">
                  <c:v>2.5000000000000001E-5</c:v>
                </c:pt>
                <c:pt idx="44616">
                  <c:v>2.5000000000000001E-5</c:v>
                </c:pt>
                <c:pt idx="44617">
                  <c:v>2.5000000000000001E-5</c:v>
                </c:pt>
                <c:pt idx="44618">
                  <c:v>2.5000000000000001E-5</c:v>
                </c:pt>
                <c:pt idx="44619">
                  <c:v>2.5000000000000001E-5</c:v>
                </c:pt>
                <c:pt idx="44620">
                  <c:v>2.5000000000000001E-5</c:v>
                </c:pt>
                <c:pt idx="44621">
                  <c:v>2.5000000000000001E-5</c:v>
                </c:pt>
                <c:pt idx="44622">
                  <c:v>2.5000000000000001E-5</c:v>
                </c:pt>
                <c:pt idx="44623">
                  <c:v>2.5000000000000001E-5</c:v>
                </c:pt>
                <c:pt idx="44624">
                  <c:v>2.4000000000000001E-5</c:v>
                </c:pt>
                <c:pt idx="44625">
                  <c:v>2.4000000000000001E-5</c:v>
                </c:pt>
                <c:pt idx="44626">
                  <c:v>2.4000000000000001E-5</c:v>
                </c:pt>
                <c:pt idx="44627">
                  <c:v>2.4000000000000001E-5</c:v>
                </c:pt>
                <c:pt idx="44628">
                  <c:v>2.3E-5</c:v>
                </c:pt>
                <c:pt idx="44629">
                  <c:v>2.3E-5</c:v>
                </c:pt>
                <c:pt idx="44630">
                  <c:v>2.1999999999999999E-5</c:v>
                </c:pt>
                <c:pt idx="44631">
                  <c:v>2.1999999999999999E-5</c:v>
                </c:pt>
                <c:pt idx="44632">
                  <c:v>2.1999999999999999E-5</c:v>
                </c:pt>
                <c:pt idx="44633">
                  <c:v>2.0999999999999999E-5</c:v>
                </c:pt>
                <c:pt idx="44634">
                  <c:v>2.0999999999999999E-5</c:v>
                </c:pt>
                <c:pt idx="44635">
                  <c:v>2.0000000000000002E-5</c:v>
                </c:pt>
                <c:pt idx="44636">
                  <c:v>2.0000000000000002E-5</c:v>
                </c:pt>
                <c:pt idx="44637">
                  <c:v>1.9000000000000001E-5</c:v>
                </c:pt>
                <c:pt idx="44638">
                  <c:v>1.9000000000000001E-5</c:v>
                </c:pt>
                <c:pt idx="44639">
                  <c:v>1.8E-5</c:v>
                </c:pt>
                <c:pt idx="44640">
                  <c:v>1.8E-5</c:v>
                </c:pt>
                <c:pt idx="44641">
                  <c:v>1.8E-5</c:v>
                </c:pt>
                <c:pt idx="44642">
                  <c:v>1.7E-5</c:v>
                </c:pt>
                <c:pt idx="44643">
                  <c:v>1.7E-5</c:v>
                </c:pt>
                <c:pt idx="44644">
                  <c:v>1.5999999999999999E-5</c:v>
                </c:pt>
                <c:pt idx="44645">
                  <c:v>1.5999999999999999E-5</c:v>
                </c:pt>
                <c:pt idx="44646">
                  <c:v>1.5999999999999999E-5</c:v>
                </c:pt>
                <c:pt idx="44647">
                  <c:v>1.5E-5</c:v>
                </c:pt>
                <c:pt idx="44648">
                  <c:v>1.5E-5</c:v>
                </c:pt>
                <c:pt idx="44649">
                  <c:v>1.4E-5</c:v>
                </c:pt>
                <c:pt idx="44650">
                  <c:v>1.4E-5</c:v>
                </c:pt>
                <c:pt idx="44651">
                  <c:v>1.2999999999999999E-5</c:v>
                </c:pt>
                <c:pt idx="44652">
                  <c:v>1.2999999999999999E-5</c:v>
                </c:pt>
                <c:pt idx="44653">
                  <c:v>1.2E-5</c:v>
                </c:pt>
                <c:pt idx="44654">
                  <c:v>1.2E-5</c:v>
                </c:pt>
                <c:pt idx="44655">
                  <c:v>1.1E-5</c:v>
                </c:pt>
                <c:pt idx="44656">
                  <c:v>1.0000000000000001E-5</c:v>
                </c:pt>
                <c:pt idx="44657">
                  <c:v>1.0000000000000001E-5</c:v>
                </c:pt>
                <c:pt idx="44658">
                  <c:v>9.0000000000000002E-6</c:v>
                </c:pt>
                <c:pt idx="44659">
                  <c:v>9.0000000000000002E-6</c:v>
                </c:pt>
                <c:pt idx="44660">
                  <c:v>7.9999999999999996E-6</c:v>
                </c:pt>
                <c:pt idx="44661">
                  <c:v>7.9999999999999996E-6</c:v>
                </c:pt>
                <c:pt idx="44662">
                  <c:v>7.9999999999999996E-6</c:v>
                </c:pt>
                <c:pt idx="44663">
                  <c:v>6.9999999999999999E-6</c:v>
                </c:pt>
                <c:pt idx="44664">
                  <c:v>6.9999999999999999E-6</c:v>
                </c:pt>
                <c:pt idx="44665">
                  <c:v>6.9999999999999999E-6</c:v>
                </c:pt>
                <c:pt idx="44666">
                  <c:v>6.9999999999999999E-6</c:v>
                </c:pt>
                <c:pt idx="44667">
                  <c:v>6.9999999999999999E-6</c:v>
                </c:pt>
                <c:pt idx="44668">
                  <c:v>7.9999999999999996E-6</c:v>
                </c:pt>
                <c:pt idx="44669">
                  <c:v>7.9999999999999996E-6</c:v>
                </c:pt>
                <c:pt idx="44670">
                  <c:v>9.0000000000000002E-6</c:v>
                </c:pt>
                <c:pt idx="44671">
                  <c:v>9.0000000000000002E-6</c:v>
                </c:pt>
                <c:pt idx="44672">
                  <c:v>1.0000000000000001E-5</c:v>
                </c:pt>
                <c:pt idx="44673">
                  <c:v>1.0000000000000001E-5</c:v>
                </c:pt>
                <c:pt idx="44674">
                  <c:v>1.1E-5</c:v>
                </c:pt>
                <c:pt idx="44675">
                  <c:v>1.1E-5</c:v>
                </c:pt>
                <c:pt idx="44676">
                  <c:v>1.2E-5</c:v>
                </c:pt>
                <c:pt idx="44677">
                  <c:v>1.2E-5</c:v>
                </c:pt>
                <c:pt idx="44678">
                  <c:v>1.2999999999999999E-5</c:v>
                </c:pt>
                <c:pt idx="44679">
                  <c:v>1.2999999999999999E-5</c:v>
                </c:pt>
                <c:pt idx="44680">
                  <c:v>1.2999999999999999E-5</c:v>
                </c:pt>
                <c:pt idx="44681">
                  <c:v>1.4E-5</c:v>
                </c:pt>
                <c:pt idx="44682">
                  <c:v>1.4E-5</c:v>
                </c:pt>
                <c:pt idx="44683">
                  <c:v>1.4E-5</c:v>
                </c:pt>
                <c:pt idx="44684">
                  <c:v>1.4E-5</c:v>
                </c:pt>
                <c:pt idx="44685">
                  <c:v>1.4E-5</c:v>
                </c:pt>
                <c:pt idx="44686">
                  <c:v>1.5E-5</c:v>
                </c:pt>
                <c:pt idx="44687">
                  <c:v>1.5E-5</c:v>
                </c:pt>
                <c:pt idx="44688">
                  <c:v>1.5E-5</c:v>
                </c:pt>
                <c:pt idx="44689">
                  <c:v>1.4E-5</c:v>
                </c:pt>
                <c:pt idx="44690">
                  <c:v>1.4E-5</c:v>
                </c:pt>
                <c:pt idx="44691">
                  <c:v>1.4E-5</c:v>
                </c:pt>
                <c:pt idx="44692">
                  <c:v>1.4E-5</c:v>
                </c:pt>
                <c:pt idx="44693">
                  <c:v>1.4E-5</c:v>
                </c:pt>
                <c:pt idx="44694">
                  <c:v>1.2999999999999999E-5</c:v>
                </c:pt>
                <c:pt idx="44695">
                  <c:v>1.2999999999999999E-5</c:v>
                </c:pt>
                <c:pt idx="44696">
                  <c:v>1.2999999999999999E-5</c:v>
                </c:pt>
                <c:pt idx="44697">
                  <c:v>1.2E-5</c:v>
                </c:pt>
                <c:pt idx="44698">
                  <c:v>1.2E-5</c:v>
                </c:pt>
                <c:pt idx="44699">
                  <c:v>1.2E-5</c:v>
                </c:pt>
                <c:pt idx="44700">
                  <c:v>1.1E-5</c:v>
                </c:pt>
                <c:pt idx="44701">
                  <c:v>1.1E-5</c:v>
                </c:pt>
                <c:pt idx="44702">
                  <c:v>1.1E-5</c:v>
                </c:pt>
                <c:pt idx="44703">
                  <c:v>1.0000000000000001E-5</c:v>
                </c:pt>
                <c:pt idx="44704">
                  <c:v>1.0000000000000001E-5</c:v>
                </c:pt>
                <c:pt idx="44705">
                  <c:v>1.0000000000000001E-5</c:v>
                </c:pt>
                <c:pt idx="44706">
                  <c:v>1.0000000000000001E-5</c:v>
                </c:pt>
                <c:pt idx="44707">
                  <c:v>9.0000000000000002E-6</c:v>
                </c:pt>
                <c:pt idx="44708">
                  <c:v>9.0000000000000002E-6</c:v>
                </c:pt>
                <c:pt idx="44709">
                  <c:v>9.0000000000000002E-6</c:v>
                </c:pt>
                <c:pt idx="44710">
                  <c:v>9.0000000000000002E-6</c:v>
                </c:pt>
                <c:pt idx="44711">
                  <c:v>9.0000000000000002E-6</c:v>
                </c:pt>
                <c:pt idx="44712">
                  <c:v>9.0000000000000002E-6</c:v>
                </c:pt>
                <c:pt idx="44713">
                  <c:v>9.0000000000000002E-6</c:v>
                </c:pt>
                <c:pt idx="44714">
                  <c:v>9.0000000000000002E-6</c:v>
                </c:pt>
                <c:pt idx="44715">
                  <c:v>9.0000000000000002E-6</c:v>
                </c:pt>
                <c:pt idx="44716">
                  <c:v>9.0000000000000002E-6</c:v>
                </c:pt>
                <c:pt idx="44717">
                  <c:v>1.0000000000000001E-5</c:v>
                </c:pt>
                <c:pt idx="44718">
                  <c:v>1.0000000000000001E-5</c:v>
                </c:pt>
                <c:pt idx="44719">
                  <c:v>1.0000000000000001E-5</c:v>
                </c:pt>
                <c:pt idx="44720">
                  <c:v>1.0000000000000001E-5</c:v>
                </c:pt>
                <c:pt idx="44721">
                  <c:v>1.1E-5</c:v>
                </c:pt>
                <c:pt idx="44722">
                  <c:v>1.1E-5</c:v>
                </c:pt>
                <c:pt idx="44723">
                  <c:v>1.1E-5</c:v>
                </c:pt>
                <c:pt idx="44724">
                  <c:v>1.2E-5</c:v>
                </c:pt>
                <c:pt idx="44725">
                  <c:v>1.2E-5</c:v>
                </c:pt>
                <c:pt idx="44726">
                  <c:v>1.2999999999999999E-5</c:v>
                </c:pt>
                <c:pt idx="44727">
                  <c:v>1.2999999999999999E-5</c:v>
                </c:pt>
                <c:pt idx="44728">
                  <c:v>1.4E-5</c:v>
                </c:pt>
                <c:pt idx="44729">
                  <c:v>1.4E-5</c:v>
                </c:pt>
                <c:pt idx="44730">
                  <c:v>1.5E-5</c:v>
                </c:pt>
                <c:pt idx="44731">
                  <c:v>1.5999999999999999E-5</c:v>
                </c:pt>
                <c:pt idx="44732">
                  <c:v>1.7E-5</c:v>
                </c:pt>
                <c:pt idx="44733">
                  <c:v>1.7E-5</c:v>
                </c:pt>
                <c:pt idx="44734">
                  <c:v>1.8E-5</c:v>
                </c:pt>
                <c:pt idx="44735">
                  <c:v>1.9000000000000001E-5</c:v>
                </c:pt>
                <c:pt idx="44736">
                  <c:v>2.0000000000000002E-5</c:v>
                </c:pt>
                <c:pt idx="44737">
                  <c:v>2.0999999999999999E-5</c:v>
                </c:pt>
                <c:pt idx="44738">
                  <c:v>2.1999999999999999E-5</c:v>
                </c:pt>
                <c:pt idx="44739">
                  <c:v>2.3E-5</c:v>
                </c:pt>
                <c:pt idx="44740">
                  <c:v>2.4000000000000001E-5</c:v>
                </c:pt>
                <c:pt idx="44741">
                  <c:v>2.5000000000000001E-5</c:v>
                </c:pt>
                <c:pt idx="44742">
                  <c:v>2.5999999999999998E-5</c:v>
                </c:pt>
                <c:pt idx="44743">
                  <c:v>2.6999999999999999E-5</c:v>
                </c:pt>
                <c:pt idx="44744">
                  <c:v>2.8E-5</c:v>
                </c:pt>
                <c:pt idx="44745">
                  <c:v>2.9E-5</c:v>
                </c:pt>
                <c:pt idx="44746">
                  <c:v>3.0000000000000001E-5</c:v>
                </c:pt>
                <c:pt idx="44747">
                  <c:v>3.1000000000000001E-5</c:v>
                </c:pt>
                <c:pt idx="44748">
                  <c:v>3.1999999999999999E-5</c:v>
                </c:pt>
                <c:pt idx="44749">
                  <c:v>3.1999999999999999E-5</c:v>
                </c:pt>
                <c:pt idx="44750">
                  <c:v>3.3000000000000003E-5</c:v>
                </c:pt>
                <c:pt idx="44751">
                  <c:v>3.4E-5</c:v>
                </c:pt>
                <c:pt idx="44752">
                  <c:v>3.4999999999999997E-5</c:v>
                </c:pt>
                <c:pt idx="44753">
                  <c:v>3.6000000000000001E-5</c:v>
                </c:pt>
                <c:pt idx="44754">
                  <c:v>3.6000000000000001E-5</c:v>
                </c:pt>
                <c:pt idx="44755">
                  <c:v>3.6999999999999998E-5</c:v>
                </c:pt>
                <c:pt idx="44756">
                  <c:v>3.8000000000000002E-5</c:v>
                </c:pt>
                <c:pt idx="44757">
                  <c:v>3.8000000000000002E-5</c:v>
                </c:pt>
                <c:pt idx="44758">
                  <c:v>3.8000000000000002E-5</c:v>
                </c:pt>
                <c:pt idx="44759">
                  <c:v>3.8999999999999999E-5</c:v>
                </c:pt>
                <c:pt idx="44760">
                  <c:v>3.8999999999999999E-5</c:v>
                </c:pt>
                <c:pt idx="44761">
                  <c:v>3.8999999999999999E-5</c:v>
                </c:pt>
                <c:pt idx="44762">
                  <c:v>3.8999999999999999E-5</c:v>
                </c:pt>
                <c:pt idx="44763">
                  <c:v>3.8999999999999999E-5</c:v>
                </c:pt>
                <c:pt idx="44764">
                  <c:v>3.8999999999999999E-5</c:v>
                </c:pt>
                <c:pt idx="44765">
                  <c:v>3.8999999999999999E-5</c:v>
                </c:pt>
                <c:pt idx="44766">
                  <c:v>3.8999999999999999E-5</c:v>
                </c:pt>
                <c:pt idx="44767">
                  <c:v>3.8999999999999999E-5</c:v>
                </c:pt>
                <c:pt idx="44768">
                  <c:v>3.8999999999999999E-5</c:v>
                </c:pt>
                <c:pt idx="44769">
                  <c:v>3.8000000000000002E-5</c:v>
                </c:pt>
                <c:pt idx="44770">
                  <c:v>3.8000000000000002E-5</c:v>
                </c:pt>
                <c:pt idx="44771">
                  <c:v>3.6999999999999998E-5</c:v>
                </c:pt>
                <c:pt idx="44772">
                  <c:v>3.6999999999999998E-5</c:v>
                </c:pt>
                <c:pt idx="44773">
                  <c:v>3.6000000000000001E-5</c:v>
                </c:pt>
                <c:pt idx="44774">
                  <c:v>3.4999999999999997E-5</c:v>
                </c:pt>
                <c:pt idx="44775">
                  <c:v>3.4E-5</c:v>
                </c:pt>
                <c:pt idx="44776">
                  <c:v>3.4E-5</c:v>
                </c:pt>
                <c:pt idx="44777">
                  <c:v>3.3000000000000003E-5</c:v>
                </c:pt>
                <c:pt idx="44778">
                  <c:v>3.1999999999999999E-5</c:v>
                </c:pt>
                <c:pt idx="44779">
                  <c:v>3.1000000000000001E-5</c:v>
                </c:pt>
                <c:pt idx="44780">
                  <c:v>3.0000000000000001E-5</c:v>
                </c:pt>
                <c:pt idx="44781">
                  <c:v>2.9E-5</c:v>
                </c:pt>
                <c:pt idx="44782">
                  <c:v>2.9E-5</c:v>
                </c:pt>
                <c:pt idx="44783">
                  <c:v>2.8E-5</c:v>
                </c:pt>
                <c:pt idx="44784">
                  <c:v>2.6999999999999999E-5</c:v>
                </c:pt>
                <c:pt idx="44785">
                  <c:v>2.5999999999999998E-5</c:v>
                </c:pt>
                <c:pt idx="44786">
                  <c:v>2.5000000000000001E-5</c:v>
                </c:pt>
                <c:pt idx="44787">
                  <c:v>2.5000000000000001E-5</c:v>
                </c:pt>
                <c:pt idx="44788">
                  <c:v>2.4000000000000001E-5</c:v>
                </c:pt>
                <c:pt idx="44789">
                  <c:v>2.3E-5</c:v>
                </c:pt>
                <c:pt idx="44790">
                  <c:v>2.3E-5</c:v>
                </c:pt>
                <c:pt idx="44791">
                  <c:v>2.3E-5</c:v>
                </c:pt>
                <c:pt idx="44792">
                  <c:v>2.1999999999999999E-5</c:v>
                </c:pt>
                <c:pt idx="44793">
                  <c:v>2.1999999999999999E-5</c:v>
                </c:pt>
                <c:pt idx="44794">
                  <c:v>2.1999999999999999E-5</c:v>
                </c:pt>
                <c:pt idx="44795">
                  <c:v>2.1999999999999999E-5</c:v>
                </c:pt>
                <c:pt idx="44796">
                  <c:v>2.1999999999999999E-5</c:v>
                </c:pt>
                <c:pt idx="44797">
                  <c:v>2.1999999999999999E-5</c:v>
                </c:pt>
                <c:pt idx="44798">
                  <c:v>2.3E-5</c:v>
                </c:pt>
                <c:pt idx="44799">
                  <c:v>2.3E-5</c:v>
                </c:pt>
                <c:pt idx="44800">
                  <c:v>2.3E-5</c:v>
                </c:pt>
                <c:pt idx="44801">
                  <c:v>2.4000000000000001E-5</c:v>
                </c:pt>
                <c:pt idx="44802">
                  <c:v>2.4000000000000001E-5</c:v>
                </c:pt>
                <c:pt idx="44803">
                  <c:v>2.5000000000000001E-5</c:v>
                </c:pt>
                <c:pt idx="44804">
                  <c:v>2.5000000000000001E-5</c:v>
                </c:pt>
                <c:pt idx="44805">
                  <c:v>2.5999999999999998E-5</c:v>
                </c:pt>
                <c:pt idx="44806">
                  <c:v>2.5999999999999998E-5</c:v>
                </c:pt>
                <c:pt idx="44807">
                  <c:v>2.6999999999999999E-5</c:v>
                </c:pt>
                <c:pt idx="44808">
                  <c:v>2.8E-5</c:v>
                </c:pt>
                <c:pt idx="44809">
                  <c:v>2.8E-5</c:v>
                </c:pt>
                <c:pt idx="44810">
                  <c:v>2.8E-5</c:v>
                </c:pt>
                <c:pt idx="44811">
                  <c:v>2.9E-5</c:v>
                </c:pt>
                <c:pt idx="44812">
                  <c:v>2.9E-5</c:v>
                </c:pt>
                <c:pt idx="44813">
                  <c:v>3.0000000000000001E-5</c:v>
                </c:pt>
                <c:pt idx="44814">
                  <c:v>3.0000000000000001E-5</c:v>
                </c:pt>
                <c:pt idx="44815">
                  <c:v>3.0000000000000001E-5</c:v>
                </c:pt>
                <c:pt idx="44816">
                  <c:v>3.0000000000000001E-5</c:v>
                </c:pt>
                <c:pt idx="44817">
                  <c:v>3.1000000000000001E-5</c:v>
                </c:pt>
                <c:pt idx="44818">
                  <c:v>3.1000000000000001E-5</c:v>
                </c:pt>
                <c:pt idx="44819">
                  <c:v>3.1000000000000001E-5</c:v>
                </c:pt>
                <c:pt idx="44820">
                  <c:v>3.1000000000000001E-5</c:v>
                </c:pt>
                <c:pt idx="44821">
                  <c:v>3.1000000000000001E-5</c:v>
                </c:pt>
                <c:pt idx="44822">
                  <c:v>3.1000000000000001E-5</c:v>
                </c:pt>
                <c:pt idx="44823">
                  <c:v>3.0000000000000001E-5</c:v>
                </c:pt>
                <c:pt idx="44824">
                  <c:v>3.0000000000000001E-5</c:v>
                </c:pt>
                <c:pt idx="44825">
                  <c:v>3.0000000000000001E-5</c:v>
                </c:pt>
                <c:pt idx="44826">
                  <c:v>3.0000000000000001E-5</c:v>
                </c:pt>
                <c:pt idx="44827">
                  <c:v>3.0000000000000001E-5</c:v>
                </c:pt>
                <c:pt idx="44828">
                  <c:v>2.9E-5</c:v>
                </c:pt>
                <c:pt idx="44829">
                  <c:v>2.9E-5</c:v>
                </c:pt>
                <c:pt idx="44830">
                  <c:v>2.9E-5</c:v>
                </c:pt>
                <c:pt idx="44831">
                  <c:v>2.8E-5</c:v>
                </c:pt>
                <c:pt idx="44832">
                  <c:v>2.8E-5</c:v>
                </c:pt>
                <c:pt idx="44833">
                  <c:v>2.8E-5</c:v>
                </c:pt>
                <c:pt idx="44834">
                  <c:v>2.6999999999999999E-5</c:v>
                </c:pt>
                <c:pt idx="44835">
                  <c:v>2.6999999999999999E-5</c:v>
                </c:pt>
                <c:pt idx="44836">
                  <c:v>2.6999999999999999E-5</c:v>
                </c:pt>
                <c:pt idx="44837">
                  <c:v>2.5999999999999998E-5</c:v>
                </c:pt>
                <c:pt idx="44838">
                  <c:v>2.5999999999999998E-5</c:v>
                </c:pt>
                <c:pt idx="44839">
                  <c:v>2.5999999999999998E-5</c:v>
                </c:pt>
                <c:pt idx="44840">
                  <c:v>2.5999999999999998E-5</c:v>
                </c:pt>
                <c:pt idx="44841">
                  <c:v>2.5000000000000001E-5</c:v>
                </c:pt>
                <c:pt idx="44842">
                  <c:v>2.5000000000000001E-5</c:v>
                </c:pt>
                <c:pt idx="44843">
                  <c:v>2.5000000000000001E-5</c:v>
                </c:pt>
                <c:pt idx="44844">
                  <c:v>2.5000000000000001E-5</c:v>
                </c:pt>
                <c:pt idx="44845">
                  <c:v>2.5000000000000001E-5</c:v>
                </c:pt>
                <c:pt idx="44846">
                  <c:v>2.5000000000000001E-5</c:v>
                </c:pt>
                <c:pt idx="44847">
                  <c:v>2.5000000000000001E-5</c:v>
                </c:pt>
                <c:pt idx="44848">
                  <c:v>2.5000000000000001E-5</c:v>
                </c:pt>
                <c:pt idx="44849">
                  <c:v>2.4000000000000001E-5</c:v>
                </c:pt>
                <c:pt idx="44850">
                  <c:v>2.4000000000000001E-5</c:v>
                </c:pt>
                <c:pt idx="44851">
                  <c:v>2.4000000000000001E-5</c:v>
                </c:pt>
                <c:pt idx="44852">
                  <c:v>2.4000000000000001E-5</c:v>
                </c:pt>
                <c:pt idx="44853">
                  <c:v>2.4000000000000001E-5</c:v>
                </c:pt>
                <c:pt idx="44854">
                  <c:v>2.4000000000000001E-5</c:v>
                </c:pt>
                <c:pt idx="44855">
                  <c:v>2.4000000000000001E-5</c:v>
                </c:pt>
                <c:pt idx="44856">
                  <c:v>2.4000000000000001E-5</c:v>
                </c:pt>
                <c:pt idx="44857">
                  <c:v>2.4000000000000001E-5</c:v>
                </c:pt>
                <c:pt idx="44858">
                  <c:v>2.4000000000000001E-5</c:v>
                </c:pt>
                <c:pt idx="44859">
                  <c:v>2.4000000000000001E-5</c:v>
                </c:pt>
                <c:pt idx="44860">
                  <c:v>2.4000000000000001E-5</c:v>
                </c:pt>
                <c:pt idx="44861">
                  <c:v>2.4000000000000001E-5</c:v>
                </c:pt>
                <c:pt idx="44862">
                  <c:v>2.4000000000000001E-5</c:v>
                </c:pt>
                <c:pt idx="44863">
                  <c:v>2.3E-5</c:v>
                </c:pt>
                <c:pt idx="44864">
                  <c:v>2.3E-5</c:v>
                </c:pt>
                <c:pt idx="44865">
                  <c:v>2.3E-5</c:v>
                </c:pt>
                <c:pt idx="44866">
                  <c:v>2.3E-5</c:v>
                </c:pt>
                <c:pt idx="44867">
                  <c:v>2.1999999999999999E-5</c:v>
                </c:pt>
                <c:pt idx="44868">
                  <c:v>2.1999999999999999E-5</c:v>
                </c:pt>
                <c:pt idx="44869">
                  <c:v>2.0999999999999999E-5</c:v>
                </c:pt>
                <c:pt idx="44870">
                  <c:v>2.0999999999999999E-5</c:v>
                </c:pt>
                <c:pt idx="44871">
                  <c:v>2.0000000000000002E-5</c:v>
                </c:pt>
                <c:pt idx="44872">
                  <c:v>2.0000000000000002E-5</c:v>
                </c:pt>
                <c:pt idx="44873">
                  <c:v>1.9000000000000001E-5</c:v>
                </c:pt>
                <c:pt idx="44874">
                  <c:v>1.9000000000000001E-5</c:v>
                </c:pt>
                <c:pt idx="44875">
                  <c:v>1.8E-5</c:v>
                </c:pt>
                <c:pt idx="44876">
                  <c:v>1.7E-5</c:v>
                </c:pt>
                <c:pt idx="44877">
                  <c:v>1.7E-5</c:v>
                </c:pt>
                <c:pt idx="44878">
                  <c:v>1.5999999999999999E-5</c:v>
                </c:pt>
                <c:pt idx="44879">
                  <c:v>1.5E-5</c:v>
                </c:pt>
                <c:pt idx="44880">
                  <c:v>1.4E-5</c:v>
                </c:pt>
                <c:pt idx="44881">
                  <c:v>1.4E-5</c:v>
                </c:pt>
                <c:pt idx="44882">
                  <c:v>1.2999999999999999E-5</c:v>
                </c:pt>
                <c:pt idx="44883">
                  <c:v>1.2E-5</c:v>
                </c:pt>
                <c:pt idx="44884">
                  <c:v>1.1E-5</c:v>
                </c:pt>
                <c:pt idx="44885">
                  <c:v>1.1E-5</c:v>
                </c:pt>
                <c:pt idx="44886">
                  <c:v>1.0000000000000001E-5</c:v>
                </c:pt>
                <c:pt idx="44887">
                  <c:v>9.0000000000000002E-6</c:v>
                </c:pt>
                <c:pt idx="44888">
                  <c:v>7.9999999999999996E-6</c:v>
                </c:pt>
                <c:pt idx="44889">
                  <c:v>7.9999999999999996E-6</c:v>
                </c:pt>
                <c:pt idx="44890">
                  <c:v>6.9999999999999999E-6</c:v>
                </c:pt>
                <c:pt idx="44891">
                  <c:v>6.0000000000000002E-6</c:v>
                </c:pt>
                <c:pt idx="44892">
                  <c:v>6.0000000000000002E-6</c:v>
                </c:pt>
                <c:pt idx="44893">
                  <c:v>5.0000000000000004E-6</c:v>
                </c:pt>
                <c:pt idx="44894">
                  <c:v>5.0000000000000004E-6</c:v>
                </c:pt>
                <c:pt idx="44895">
                  <c:v>5.0000000000000004E-6</c:v>
                </c:pt>
                <c:pt idx="44896">
                  <c:v>5.0000000000000004E-6</c:v>
                </c:pt>
                <c:pt idx="44897">
                  <c:v>5.0000000000000004E-6</c:v>
                </c:pt>
                <c:pt idx="44898">
                  <c:v>5.0000000000000004E-6</c:v>
                </c:pt>
                <c:pt idx="44899">
                  <c:v>6.0000000000000002E-6</c:v>
                </c:pt>
                <c:pt idx="44900">
                  <c:v>6.0000000000000002E-6</c:v>
                </c:pt>
                <c:pt idx="44901">
                  <c:v>6.9999999999999999E-6</c:v>
                </c:pt>
                <c:pt idx="44902">
                  <c:v>6.9999999999999999E-6</c:v>
                </c:pt>
                <c:pt idx="44903">
                  <c:v>7.9999999999999996E-6</c:v>
                </c:pt>
                <c:pt idx="44904">
                  <c:v>9.0000000000000002E-6</c:v>
                </c:pt>
                <c:pt idx="44905">
                  <c:v>9.0000000000000002E-6</c:v>
                </c:pt>
                <c:pt idx="44906">
                  <c:v>1.0000000000000001E-5</c:v>
                </c:pt>
                <c:pt idx="44907">
                  <c:v>1.1E-5</c:v>
                </c:pt>
                <c:pt idx="44908">
                  <c:v>1.2E-5</c:v>
                </c:pt>
                <c:pt idx="44909">
                  <c:v>1.2E-5</c:v>
                </c:pt>
                <c:pt idx="44910">
                  <c:v>1.2999999999999999E-5</c:v>
                </c:pt>
                <c:pt idx="44911">
                  <c:v>1.4E-5</c:v>
                </c:pt>
                <c:pt idx="44912">
                  <c:v>1.5E-5</c:v>
                </c:pt>
                <c:pt idx="44913">
                  <c:v>1.5E-5</c:v>
                </c:pt>
                <c:pt idx="44914">
                  <c:v>1.5999999999999999E-5</c:v>
                </c:pt>
                <c:pt idx="44915">
                  <c:v>1.7E-5</c:v>
                </c:pt>
                <c:pt idx="44916">
                  <c:v>1.7E-5</c:v>
                </c:pt>
                <c:pt idx="44917">
                  <c:v>1.8E-5</c:v>
                </c:pt>
                <c:pt idx="44918">
                  <c:v>1.8E-5</c:v>
                </c:pt>
                <c:pt idx="44919">
                  <c:v>1.9000000000000001E-5</c:v>
                </c:pt>
                <c:pt idx="44920">
                  <c:v>2.0000000000000002E-5</c:v>
                </c:pt>
                <c:pt idx="44921">
                  <c:v>2.0000000000000002E-5</c:v>
                </c:pt>
                <c:pt idx="44922">
                  <c:v>2.0999999999999999E-5</c:v>
                </c:pt>
                <c:pt idx="44923">
                  <c:v>2.0999999999999999E-5</c:v>
                </c:pt>
                <c:pt idx="44924">
                  <c:v>2.0999999999999999E-5</c:v>
                </c:pt>
                <c:pt idx="44925">
                  <c:v>2.1999999999999999E-5</c:v>
                </c:pt>
                <c:pt idx="44926">
                  <c:v>2.1999999999999999E-5</c:v>
                </c:pt>
                <c:pt idx="44927">
                  <c:v>2.3E-5</c:v>
                </c:pt>
                <c:pt idx="44928">
                  <c:v>2.3E-5</c:v>
                </c:pt>
                <c:pt idx="44929">
                  <c:v>2.3E-5</c:v>
                </c:pt>
                <c:pt idx="44930">
                  <c:v>2.3E-5</c:v>
                </c:pt>
                <c:pt idx="44931">
                  <c:v>2.3E-5</c:v>
                </c:pt>
                <c:pt idx="44932">
                  <c:v>2.4000000000000001E-5</c:v>
                </c:pt>
                <c:pt idx="44933">
                  <c:v>2.4000000000000001E-5</c:v>
                </c:pt>
                <c:pt idx="44934">
                  <c:v>2.4000000000000001E-5</c:v>
                </c:pt>
                <c:pt idx="44935">
                  <c:v>2.4000000000000001E-5</c:v>
                </c:pt>
                <c:pt idx="44936">
                  <c:v>2.4000000000000001E-5</c:v>
                </c:pt>
                <c:pt idx="44937">
                  <c:v>2.4000000000000001E-5</c:v>
                </c:pt>
                <c:pt idx="44938">
                  <c:v>2.4000000000000001E-5</c:v>
                </c:pt>
                <c:pt idx="44939">
                  <c:v>2.4000000000000001E-5</c:v>
                </c:pt>
                <c:pt idx="44940">
                  <c:v>2.4000000000000001E-5</c:v>
                </c:pt>
                <c:pt idx="44941">
                  <c:v>2.3E-5</c:v>
                </c:pt>
                <c:pt idx="44942">
                  <c:v>2.3E-5</c:v>
                </c:pt>
                <c:pt idx="44943">
                  <c:v>2.3E-5</c:v>
                </c:pt>
                <c:pt idx="44944">
                  <c:v>2.3E-5</c:v>
                </c:pt>
                <c:pt idx="44945">
                  <c:v>2.3E-5</c:v>
                </c:pt>
                <c:pt idx="44946">
                  <c:v>2.3E-5</c:v>
                </c:pt>
                <c:pt idx="44947">
                  <c:v>2.3E-5</c:v>
                </c:pt>
                <c:pt idx="44948">
                  <c:v>2.3E-5</c:v>
                </c:pt>
                <c:pt idx="44949">
                  <c:v>2.3E-5</c:v>
                </c:pt>
                <c:pt idx="44950">
                  <c:v>2.3E-5</c:v>
                </c:pt>
                <c:pt idx="44951">
                  <c:v>2.3E-5</c:v>
                </c:pt>
                <c:pt idx="44952">
                  <c:v>2.3E-5</c:v>
                </c:pt>
                <c:pt idx="44953">
                  <c:v>2.3E-5</c:v>
                </c:pt>
                <c:pt idx="44954">
                  <c:v>2.3E-5</c:v>
                </c:pt>
                <c:pt idx="44955">
                  <c:v>2.3E-5</c:v>
                </c:pt>
                <c:pt idx="44956">
                  <c:v>2.3E-5</c:v>
                </c:pt>
                <c:pt idx="44957">
                  <c:v>2.3E-5</c:v>
                </c:pt>
                <c:pt idx="44958">
                  <c:v>2.4000000000000001E-5</c:v>
                </c:pt>
                <c:pt idx="44959">
                  <c:v>2.4000000000000001E-5</c:v>
                </c:pt>
                <c:pt idx="44960">
                  <c:v>2.4000000000000001E-5</c:v>
                </c:pt>
                <c:pt idx="44961">
                  <c:v>2.5000000000000001E-5</c:v>
                </c:pt>
                <c:pt idx="44962">
                  <c:v>2.5000000000000001E-5</c:v>
                </c:pt>
                <c:pt idx="44963">
                  <c:v>2.5000000000000001E-5</c:v>
                </c:pt>
                <c:pt idx="44964">
                  <c:v>2.5999999999999998E-5</c:v>
                </c:pt>
                <c:pt idx="44965">
                  <c:v>2.5999999999999998E-5</c:v>
                </c:pt>
                <c:pt idx="44966">
                  <c:v>2.5999999999999998E-5</c:v>
                </c:pt>
                <c:pt idx="44967">
                  <c:v>2.6999999999999999E-5</c:v>
                </c:pt>
                <c:pt idx="44968">
                  <c:v>2.6999999999999999E-5</c:v>
                </c:pt>
                <c:pt idx="44969">
                  <c:v>2.6999999999999999E-5</c:v>
                </c:pt>
                <c:pt idx="44970">
                  <c:v>2.8E-5</c:v>
                </c:pt>
                <c:pt idx="44971">
                  <c:v>2.8E-5</c:v>
                </c:pt>
                <c:pt idx="44972">
                  <c:v>2.8E-5</c:v>
                </c:pt>
                <c:pt idx="44973">
                  <c:v>2.8E-5</c:v>
                </c:pt>
                <c:pt idx="44974">
                  <c:v>2.8E-5</c:v>
                </c:pt>
                <c:pt idx="44975">
                  <c:v>2.8E-5</c:v>
                </c:pt>
                <c:pt idx="44976">
                  <c:v>2.9E-5</c:v>
                </c:pt>
                <c:pt idx="44977">
                  <c:v>2.9E-5</c:v>
                </c:pt>
                <c:pt idx="44978">
                  <c:v>2.8E-5</c:v>
                </c:pt>
                <c:pt idx="44979">
                  <c:v>2.8E-5</c:v>
                </c:pt>
                <c:pt idx="44980">
                  <c:v>2.8E-5</c:v>
                </c:pt>
                <c:pt idx="44981">
                  <c:v>2.8E-5</c:v>
                </c:pt>
                <c:pt idx="44982">
                  <c:v>2.8E-5</c:v>
                </c:pt>
                <c:pt idx="44983">
                  <c:v>2.6999999999999999E-5</c:v>
                </c:pt>
                <c:pt idx="44984">
                  <c:v>2.6999999999999999E-5</c:v>
                </c:pt>
                <c:pt idx="44985">
                  <c:v>2.6999999999999999E-5</c:v>
                </c:pt>
                <c:pt idx="44986">
                  <c:v>2.5999999999999998E-5</c:v>
                </c:pt>
                <c:pt idx="44987">
                  <c:v>2.5999999999999998E-5</c:v>
                </c:pt>
                <c:pt idx="44988">
                  <c:v>2.5000000000000001E-5</c:v>
                </c:pt>
                <c:pt idx="44989">
                  <c:v>2.4000000000000001E-5</c:v>
                </c:pt>
                <c:pt idx="44990">
                  <c:v>2.4000000000000001E-5</c:v>
                </c:pt>
                <c:pt idx="44991">
                  <c:v>2.3E-5</c:v>
                </c:pt>
                <c:pt idx="44992">
                  <c:v>2.1999999999999999E-5</c:v>
                </c:pt>
                <c:pt idx="44993">
                  <c:v>2.0999999999999999E-5</c:v>
                </c:pt>
                <c:pt idx="44994">
                  <c:v>2.0000000000000002E-5</c:v>
                </c:pt>
                <c:pt idx="44995">
                  <c:v>1.9000000000000001E-5</c:v>
                </c:pt>
                <c:pt idx="44996">
                  <c:v>1.9000000000000001E-5</c:v>
                </c:pt>
                <c:pt idx="44997">
                  <c:v>1.8E-5</c:v>
                </c:pt>
                <c:pt idx="44998">
                  <c:v>1.7E-5</c:v>
                </c:pt>
                <c:pt idx="44999">
                  <c:v>1.5999999999999999E-5</c:v>
                </c:pt>
                <c:pt idx="45000">
                  <c:v>1.5E-5</c:v>
                </c:pt>
                <c:pt idx="45001">
                  <c:v>1.4E-5</c:v>
                </c:pt>
                <c:pt idx="45002">
                  <c:v>1.4E-5</c:v>
                </c:pt>
                <c:pt idx="45003">
                  <c:v>1.2999999999999999E-5</c:v>
                </c:pt>
                <c:pt idx="45004">
                  <c:v>1.2999999999999999E-5</c:v>
                </c:pt>
                <c:pt idx="45005">
                  <c:v>1.2999999999999999E-5</c:v>
                </c:pt>
                <c:pt idx="45006">
                  <c:v>1.2999999999999999E-5</c:v>
                </c:pt>
                <c:pt idx="45007">
                  <c:v>1.2999999999999999E-5</c:v>
                </c:pt>
                <c:pt idx="45008">
                  <c:v>1.4E-5</c:v>
                </c:pt>
                <c:pt idx="45009">
                  <c:v>1.5E-5</c:v>
                </c:pt>
                <c:pt idx="45010">
                  <c:v>1.5E-5</c:v>
                </c:pt>
                <c:pt idx="45011">
                  <c:v>1.5999999999999999E-5</c:v>
                </c:pt>
                <c:pt idx="45012">
                  <c:v>1.7E-5</c:v>
                </c:pt>
                <c:pt idx="45013">
                  <c:v>1.9000000000000001E-5</c:v>
                </c:pt>
                <c:pt idx="45014">
                  <c:v>2.0000000000000002E-5</c:v>
                </c:pt>
                <c:pt idx="45015">
                  <c:v>2.0999999999999999E-5</c:v>
                </c:pt>
                <c:pt idx="45016">
                  <c:v>2.3E-5</c:v>
                </c:pt>
                <c:pt idx="45017">
                  <c:v>2.4000000000000001E-5</c:v>
                </c:pt>
                <c:pt idx="45018">
                  <c:v>2.5999999999999998E-5</c:v>
                </c:pt>
                <c:pt idx="45019">
                  <c:v>2.6999999999999999E-5</c:v>
                </c:pt>
                <c:pt idx="45020">
                  <c:v>2.8E-5</c:v>
                </c:pt>
                <c:pt idx="45021">
                  <c:v>3.0000000000000001E-5</c:v>
                </c:pt>
                <c:pt idx="45022">
                  <c:v>3.1000000000000001E-5</c:v>
                </c:pt>
                <c:pt idx="45023">
                  <c:v>3.3000000000000003E-5</c:v>
                </c:pt>
                <c:pt idx="45024">
                  <c:v>3.4E-5</c:v>
                </c:pt>
                <c:pt idx="45025">
                  <c:v>3.6000000000000001E-5</c:v>
                </c:pt>
                <c:pt idx="45026">
                  <c:v>3.6999999999999998E-5</c:v>
                </c:pt>
                <c:pt idx="45027">
                  <c:v>3.8000000000000002E-5</c:v>
                </c:pt>
                <c:pt idx="45028">
                  <c:v>4.0000000000000003E-5</c:v>
                </c:pt>
                <c:pt idx="45029">
                  <c:v>4.1E-5</c:v>
                </c:pt>
                <c:pt idx="45030">
                  <c:v>4.1999999999999998E-5</c:v>
                </c:pt>
                <c:pt idx="45031">
                  <c:v>4.3000000000000002E-5</c:v>
                </c:pt>
                <c:pt idx="45032">
                  <c:v>4.5000000000000003E-5</c:v>
                </c:pt>
                <c:pt idx="45033">
                  <c:v>4.6E-5</c:v>
                </c:pt>
                <c:pt idx="45034">
                  <c:v>4.6999999999999997E-5</c:v>
                </c:pt>
                <c:pt idx="45035">
                  <c:v>4.8000000000000001E-5</c:v>
                </c:pt>
                <c:pt idx="45036">
                  <c:v>4.8999999999999998E-5</c:v>
                </c:pt>
                <c:pt idx="45037">
                  <c:v>4.8999999999999998E-5</c:v>
                </c:pt>
                <c:pt idx="45038">
                  <c:v>5.0000000000000002E-5</c:v>
                </c:pt>
                <c:pt idx="45039">
                  <c:v>5.1E-5</c:v>
                </c:pt>
                <c:pt idx="45040">
                  <c:v>5.1999999999999997E-5</c:v>
                </c:pt>
                <c:pt idx="45041">
                  <c:v>5.1999999999999997E-5</c:v>
                </c:pt>
                <c:pt idx="45042">
                  <c:v>5.3000000000000001E-5</c:v>
                </c:pt>
                <c:pt idx="45043">
                  <c:v>5.3000000000000001E-5</c:v>
                </c:pt>
                <c:pt idx="45044">
                  <c:v>5.3000000000000001E-5</c:v>
                </c:pt>
                <c:pt idx="45045">
                  <c:v>5.3999999999999998E-5</c:v>
                </c:pt>
                <c:pt idx="45046">
                  <c:v>5.3999999999999998E-5</c:v>
                </c:pt>
                <c:pt idx="45047">
                  <c:v>5.3999999999999998E-5</c:v>
                </c:pt>
                <c:pt idx="45048">
                  <c:v>5.3999999999999998E-5</c:v>
                </c:pt>
                <c:pt idx="45049">
                  <c:v>5.3999999999999998E-5</c:v>
                </c:pt>
                <c:pt idx="45050">
                  <c:v>5.3999999999999998E-5</c:v>
                </c:pt>
                <c:pt idx="45051">
                  <c:v>5.3000000000000001E-5</c:v>
                </c:pt>
                <c:pt idx="45052">
                  <c:v>5.3000000000000001E-5</c:v>
                </c:pt>
                <c:pt idx="45053">
                  <c:v>5.3000000000000001E-5</c:v>
                </c:pt>
                <c:pt idx="45054">
                  <c:v>5.1999999999999997E-5</c:v>
                </c:pt>
                <c:pt idx="45055">
                  <c:v>5.1E-5</c:v>
                </c:pt>
                <c:pt idx="45056">
                  <c:v>5.1E-5</c:v>
                </c:pt>
                <c:pt idx="45057">
                  <c:v>5.0000000000000002E-5</c:v>
                </c:pt>
                <c:pt idx="45058">
                  <c:v>4.8999999999999998E-5</c:v>
                </c:pt>
                <c:pt idx="45059">
                  <c:v>4.8000000000000001E-5</c:v>
                </c:pt>
                <c:pt idx="45060">
                  <c:v>4.6999999999999997E-5</c:v>
                </c:pt>
                <c:pt idx="45061">
                  <c:v>4.6E-5</c:v>
                </c:pt>
                <c:pt idx="45062">
                  <c:v>4.3999999999999999E-5</c:v>
                </c:pt>
                <c:pt idx="45063">
                  <c:v>4.3000000000000002E-5</c:v>
                </c:pt>
                <c:pt idx="45064">
                  <c:v>4.1999999999999998E-5</c:v>
                </c:pt>
                <c:pt idx="45065">
                  <c:v>4.0000000000000003E-5</c:v>
                </c:pt>
                <c:pt idx="45066">
                  <c:v>3.8999999999999999E-5</c:v>
                </c:pt>
                <c:pt idx="45067">
                  <c:v>3.6999999999999998E-5</c:v>
                </c:pt>
                <c:pt idx="45068">
                  <c:v>3.6000000000000001E-5</c:v>
                </c:pt>
                <c:pt idx="45069">
                  <c:v>3.4E-5</c:v>
                </c:pt>
                <c:pt idx="45070">
                  <c:v>3.1999999999999999E-5</c:v>
                </c:pt>
                <c:pt idx="45071">
                  <c:v>3.0000000000000001E-5</c:v>
                </c:pt>
                <c:pt idx="45072">
                  <c:v>2.9E-5</c:v>
                </c:pt>
                <c:pt idx="45073">
                  <c:v>2.6999999999999999E-5</c:v>
                </c:pt>
                <c:pt idx="45074">
                  <c:v>2.5000000000000001E-5</c:v>
                </c:pt>
                <c:pt idx="45075">
                  <c:v>2.3E-5</c:v>
                </c:pt>
                <c:pt idx="45076">
                  <c:v>2.0999999999999999E-5</c:v>
                </c:pt>
                <c:pt idx="45077">
                  <c:v>2.0000000000000002E-5</c:v>
                </c:pt>
                <c:pt idx="45078">
                  <c:v>1.8E-5</c:v>
                </c:pt>
                <c:pt idx="45079">
                  <c:v>1.5999999999999999E-5</c:v>
                </c:pt>
                <c:pt idx="45080">
                  <c:v>1.5E-5</c:v>
                </c:pt>
                <c:pt idx="45081">
                  <c:v>1.2999999999999999E-5</c:v>
                </c:pt>
                <c:pt idx="45082">
                  <c:v>1.2E-5</c:v>
                </c:pt>
                <c:pt idx="45083">
                  <c:v>1.0000000000000001E-5</c:v>
                </c:pt>
                <c:pt idx="45084">
                  <c:v>1.0000000000000001E-5</c:v>
                </c:pt>
                <c:pt idx="45085">
                  <c:v>9.0000000000000002E-6</c:v>
                </c:pt>
                <c:pt idx="45086">
                  <c:v>9.0000000000000002E-6</c:v>
                </c:pt>
                <c:pt idx="45087">
                  <c:v>9.0000000000000002E-6</c:v>
                </c:pt>
                <c:pt idx="45088">
                  <c:v>1.0000000000000001E-5</c:v>
                </c:pt>
                <c:pt idx="45089">
                  <c:v>1.0000000000000001E-5</c:v>
                </c:pt>
                <c:pt idx="45090">
                  <c:v>1.1E-5</c:v>
                </c:pt>
                <c:pt idx="45091">
                  <c:v>1.2999999999999999E-5</c:v>
                </c:pt>
                <c:pt idx="45092">
                  <c:v>1.4E-5</c:v>
                </c:pt>
                <c:pt idx="45093">
                  <c:v>1.5E-5</c:v>
                </c:pt>
                <c:pt idx="45094">
                  <c:v>1.5999999999999999E-5</c:v>
                </c:pt>
                <c:pt idx="45095">
                  <c:v>1.8E-5</c:v>
                </c:pt>
                <c:pt idx="45096">
                  <c:v>1.9000000000000001E-5</c:v>
                </c:pt>
                <c:pt idx="45097">
                  <c:v>2.0000000000000002E-5</c:v>
                </c:pt>
                <c:pt idx="45098">
                  <c:v>2.0999999999999999E-5</c:v>
                </c:pt>
                <c:pt idx="45099">
                  <c:v>2.1999999999999999E-5</c:v>
                </c:pt>
                <c:pt idx="45100">
                  <c:v>2.3E-5</c:v>
                </c:pt>
                <c:pt idx="45101">
                  <c:v>2.4000000000000001E-5</c:v>
                </c:pt>
                <c:pt idx="45102">
                  <c:v>2.5000000000000001E-5</c:v>
                </c:pt>
                <c:pt idx="45103">
                  <c:v>2.5999999999999998E-5</c:v>
                </c:pt>
                <c:pt idx="45104">
                  <c:v>2.6999999999999999E-5</c:v>
                </c:pt>
                <c:pt idx="45105">
                  <c:v>2.8E-5</c:v>
                </c:pt>
                <c:pt idx="45106">
                  <c:v>2.8E-5</c:v>
                </c:pt>
                <c:pt idx="45107">
                  <c:v>2.9E-5</c:v>
                </c:pt>
                <c:pt idx="45108">
                  <c:v>2.9E-5</c:v>
                </c:pt>
                <c:pt idx="45109">
                  <c:v>3.0000000000000001E-5</c:v>
                </c:pt>
                <c:pt idx="45110">
                  <c:v>3.0000000000000001E-5</c:v>
                </c:pt>
                <c:pt idx="45111">
                  <c:v>3.0000000000000001E-5</c:v>
                </c:pt>
                <c:pt idx="45112">
                  <c:v>3.1000000000000001E-5</c:v>
                </c:pt>
                <c:pt idx="45113">
                  <c:v>3.1000000000000001E-5</c:v>
                </c:pt>
                <c:pt idx="45114">
                  <c:v>3.1000000000000001E-5</c:v>
                </c:pt>
                <c:pt idx="45115">
                  <c:v>3.1000000000000001E-5</c:v>
                </c:pt>
                <c:pt idx="45116">
                  <c:v>3.1000000000000001E-5</c:v>
                </c:pt>
                <c:pt idx="45117">
                  <c:v>3.0000000000000001E-5</c:v>
                </c:pt>
                <c:pt idx="45118">
                  <c:v>3.0000000000000001E-5</c:v>
                </c:pt>
                <c:pt idx="45119">
                  <c:v>3.0000000000000001E-5</c:v>
                </c:pt>
                <c:pt idx="45120">
                  <c:v>3.0000000000000001E-5</c:v>
                </c:pt>
                <c:pt idx="45121">
                  <c:v>2.9E-5</c:v>
                </c:pt>
                <c:pt idx="45122">
                  <c:v>2.9E-5</c:v>
                </c:pt>
                <c:pt idx="45123">
                  <c:v>2.8E-5</c:v>
                </c:pt>
                <c:pt idx="45124">
                  <c:v>2.8E-5</c:v>
                </c:pt>
                <c:pt idx="45125">
                  <c:v>2.6999999999999999E-5</c:v>
                </c:pt>
                <c:pt idx="45126">
                  <c:v>2.5999999999999998E-5</c:v>
                </c:pt>
                <c:pt idx="45127">
                  <c:v>2.5999999999999998E-5</c:v>
                </c:pt>
                <c:pt idx="45128">
                  <c:v>2.5000000000000001E-5</c:v>
                </c:pt>
                <c:pt idx="45129">
                  <c:v>2.4000000000000001E-5</c:v>
                </c:pt>
                <c:pt idx="45130">
                  <c:v>2.3E-5</c:v>
                </c:pt>
                <c:pt idx="45131">
                  <c:v>2.1999999999999999E-5</c:v>
                </c:pt>
                <c:pt idx="45132">
                  <c:v>2.0999999999999999E-5</c:v>
                </c:pt>
                <c:pt idx="45133">
                  <c:v>2.0999999999999999E-5</c:v>
                </c:pt>
                <c:pt idx="45134">
                  <c:v>2.0000000000000002E-5</c:v>
                </c:pt>
                <c:pt idx="45135">
                  <c:v>1.9000000000000001E-5</c:v>
                </c:pt>
                <c:pt idx="45136">
                  <c:v>1.8E-5</c:v>
                </c:pt>
                <c:pt idx="45137">
                  <c:v>1.7E-5</c:v>
                </c:pt>
                <c:pt idx="45138">
                  <c:v>1.5999999999999999E-5</c:v>
                </c:pt>
                <c:pt idx="45139">
                  <c:v>1.5E-5</c:v>
                </c:pt>
                <c:pt idx="45140">
                  <c:v>1.4E-5</c:v>
                </c:pt>
                <c:pt idx="45141">
                  <c:v>1.4E-5</c:v>
                </c:pt>
                <c:pt idx="45142">
                  <c:v>1.2999999999999999E-5</c:v>
                </c:pt>
                <c:pt idx="45143">
                  <c:v>1.2E-5</c:v>
                </c:pt>
                <c:pt idx="45144">
                  <c:v>1.1E-5</c:v>
                </c:pt>
                <c:pt idx="45145">
                  <c:v>1.0000000000000001E-5</c:v>
                </c:pt>
                <c:pt idx="45146">
                  <c:v>1.0000000000000001E-5</c:v>
                </c:pt>
                <c:pt idx="45147">
                  <c:v>9.0000000000000002E-6</c:v>
                </c:pt>
                <c:pt idx="45148">
                  <c:v>7.9999999999999996E-6</c:v>
                </c:pt>
                <c:pt idx="45149">
                  <c:v>7.9999999999999996E-6</c:v>
                </c:pt>
                <c:pt idx="45150">
                  <c:v>6.9999999999999999E-6</c:v>
                </c:pt>
                <c:pt idx="45151">
                  <c:v>6.9999999999999999E-6</c:v>
                </c:pt>
                <c:pt idx="45152">
                  <c:v>6.0000000000000002E-6</c:v>
                </c:pt>
                <c:pt idx="45153">
                  <c:v>6.0000000000000002E-6</c:v>
                </c:pt>
                <c:pt idx="45154">
                  <c:v>6.0000000000000002E-6</c:v>
                </c:pt>
                <c:pt idx="45155">
                  <c:v>6.0000000000000002E-6</c:v>
                </c:pt>
                <c:pt idx="45156">
                  <c:v>6.0000000000000002E-6</c:v>
                </c:pt>
                <c:pt idx="45157">
                  <c:v>6.0000000000000002E-6</c:v>
                </c:pt>
                <c:pt idx="45158">
                  <c:v>6.0000000000000002E-6</c:v>
                </c:pt>
                <c:pt idx="45159">
                  <c:v>6.9999999999999999E-6</c:v>
                </c:pt>
                <c:pt idx="45160">
                  <c:v>6.9999999999999999E-6</c:v>
                </c:pt>
                <c:pt idx="45161">
                  <c:v>6.9999999999999999E-6</c:v>
                </c:pt>
                <c:pt idx="45162">
                  <c:v>6.9999999999999999E-6</c:v>
                </c:pt>
                <c:pt idx="45163">
                  <c:v>7.9999999999999996E-6</c:v>
                </c:pt>
                <c:pt idx="45164">
                  <c:v>7.9999999999999996E-6</c:v>
                </c:pt>
                <c:pt idx="45165">
                  <c:v>7.9999999999999996E-6</c:v>
                </c:pt>
                <c:pt idx="45166">
                  <c:v>9.0000000000000002E-6</c:v>
                </c:pt>
                <c:pt idx="45167">
                  <c:v>9.0000000000000002E-6</c:v>
                </c:pt>
                <c:pt idx="45168">
                  <c:v>9.0000000000000002E-6</c:v>
                </c:pt>
                <c:pt idx="45169">
                  <c:v>9.0000000000000002E-6</c:v>
                </c:pt>
                <c:pt idx="45170">
                  <c:v>9.0000000000000002E-6</c:v>
                </c:pt>
                <c:pt idx="45171">
                  <c:v>1.0000000000000001E-5</c:v>
                </c:pt>
                <c:pt idx="45172">
                  <c:v>1.0000000000000001E-5</c:v>
                </c:pt>
                <c:pt idx="45173">
                  <c:v>1.0000000000000001E-5</c:v>
                </c:pt>
                <c:pt idx="45174">
                  <c:v>1.0000000000000001E-5</c:v>
                </c:pt>
                <c:pt idx="45175">
                  <c:v>1.0000000000000001E-5</c:v>
                </c:pt>
                <c:pt idx="45176">
                  <c:v>1.0000000000000001E-5</c:v>
                </c:pt>
                <c:pt idx="45177">
                  <c:v>1.0000000000000001E-5</c:v>
                </c:pt>
                <c:pt idx="45178">
                  <c:v>1.0000000000000001E-5</c:v>
                </c:pt>
                <c:pt idx="45179">
                  <c:v>1.0000000000000001E-5</c:v>
                </c:pt>
                <c:pt idx="45180">
                  <c:v>1.0000000000000001E-5</c:v>
                </c:pt>
                <c:pt idx="45181">
                  <c:v>1.0000000000000001E-5</c:v>
                </c:pt>
                <c:pt idx="45182">
                  <c:v>1.0000000000000001E-5</c:v>
                </c:pt>
                <c:pt idx="45183">
                  <c:v>1.0000000000000001E-5</c:v>
                </c:pt>
                <c:pt idx="45184">
                  <c:v>1.0000000000000001E-5</c:v>
                </c:pt>
                <c:pt idx="45185">
                  <c:v>1.0000000000000001E-5</c:v>
                </c:pt>
                <c:pt idx="45186">
                  <c:v>1.0000000000000001E-5</c:v>
                </c:pt>
                <c:pt idx="45187">
                  <c:v>1.0000000000000001E-5</c:v>
                </c:pt>
                <c:pt idx="45188">
                  <c:v>1.0000000000000001E-5</c:v>
                </c:pt>
                <c:pt idx="45189">
                  <c:v>1.0000000000000001E-5</c:v>
                </c:pt>
                <c:pt idx="45190">
                  <c:v>1.0000000000000001E-5</c:v>
                </c:pt>
                <c:pt idx="45191">
                  <c:v>1.0000000000000001E-5</c:v>
                </c:pt>
                <c:pt idx="45192">
                  <c:v>1.0000000000000001E-5</c:v>
                </c:pt>
                <c:pt idx="45193">
                  <c:v>1.1E-5</c:v>
                </c:pt>
                <c:pt idx="45194">
                  <c:v>1.1E-5</c:v>
                </c:pt>
                <c:pt idx="45195">
                  <c:v>1.1E-5</c:v>
                </c:pt>
                <c:pt idx="45196">
                  <c:v>1.1E-5</c:v>
                </c:pt>
                <c:pt idx="45197">
                  <c:v>1.1E-5</c:v>
                </c:pt>
                <c:pt idx="45198">
                  <c:v>1.1E-5</c:v>
                </c:pt>
                <c:pt idx="45199">
                  <c:v>1.1E-5</c:v>
                </c:pt>
                <c:pt idx="45200">
                  <c:v>1.1E-5</c:v>
                </c:pt>
                <c:pt idx="45201">
                  <c:v>1.2E-5</c:v>
                </c:pt>
                <c:pt idx="45202">
                  <c:v>1.2E-5</c:v>
                </c:pt>
                <c:pt idx="45203">
                  <c:v>1.2E-5</c:v>
                </c:pt>
                <c:pt idx="45204">
                  <c:v>1.2E-5</c:v>
                </c:pt>
                <c:pt idx="45205">
                  <c:v>1.2999999999999999E-5</c:v>
                </c:pt>
                <c:pt idx="45206">
                  <c:v>1.2999999999999999E-5</c:v>
                </c:pt>
                <c:pt idx="45207">
                  <c:v>1.2999999999999999E-5</c:v>
                </c:pt>
                <c:pt idx="45208">
                  <c:v>1.4E-5</c:v>
                </c:pt>
                <c:pt idx="45209">
                  <c:v>1.4E-5</c:v>
                </c:pt>
                <c:pt idx="45210">
                  <c:v>1.5E-5</c:v>
                </c:pt>
                <c:pt idx="45211">
                  <c:v>1.5E-5</c:v>
                </c:pt>
                <c:pt idx="45212">
                  <c:v>1.5999999999999999E-5</c:v>
                </c:pt>
                <c:pt idx="45213">
                  <c:v>1.5999999999999999E-5</c:v>
                </c:pt>
                <c:pt idx="45214">
                  <c:v>1.7E-5</c:v>
                </c:pt>
                <c:pt idx="45215">
                  <c:v>1.7E-5</c:v>
                </c:pt>
                <c:pt idx="45216">
                  <c:v>1.8E-5</c:v>
                </c:pt>
                <c:pt idx="45217">
                  <c:v>1.8E-5</c:v>
                </c:pt>
                <c:pt idx="45218">
                  <c:v>1.9000000000000001E-5</c:v>
                </c:pt>
                <c:pt idx="45219">
                  <c:v>1.9000000000000001E-5</c:v>
                </c:pt>
                <c:pt idx="45220">
                  <c:v>2.0000000000000002E-5</c:v>
                </c:pt>
                <c:pt idx="45221">
                  <c:v>2.0000000000000002E-5</c:v>
                </c:pt>
                <c:pt idx="45222">
                  <c:v>2.0999999999999999E-5</c:v>
                </c:pt>
                <c:pt idx="45223">
                  <c:v>2.0999999999999999E-5</c:v>
                </c:pt>
                <c:pt idx="45224">
                  <c:v>2.1999999999999999E-5</c:v>
                </c:pt>
                <c:pt idx="45225">
                  <c:v>2.1999999999999999E-5</c:v>
                </c:pt>
                <c:pt idx="45226">
                  <c:v>2.1999999999999999E-5</c:v>
                </c:pt>
                <c:pt idx="45227">
                  <c:v>2.3E-5</c:v>
                </c:pt>
                <c:pt idx="45228">
                  <c:v>2.3E-5</c:v>
                </c:pt>
                <c:pt idx="45229">
                  <c:v>2.4000000000000001E-5</c:v>
                </c:pt>
                <c:pt idx="45230">
                  <c:v>2.4000000000000001E-5</c:v>
                </c:pt>
                <c:pt idx="45231">
                  <c:v>2.4000000000000001E-5</c:v>
                </c:pt>
                <c:pt idx="45232">
                  <c:v>2.4000000000000001E-5</c:v>
                </c:pt>
                <c:pt idx="45233">
                  <c:v>2.5000000000000001E-5</c:v>
                </c:pt>
                <c:pt idx="45234">
                  <c:v>2.5000000000000001E-5</c:v>
                </c:pt>
                <c:pt idx="45235">
                  <c:v>2.5000000000000001E-5</c:v>
                </c:pt>
                <c:pt idx="45236">
                  <c:v>2.5000000000000001E-5</c:v>
                </c:pt>
                <c:pt idx="45237">
                  <c:v>2.5000000000000001E-5</c:v>
                </c:pt>
                <c:pt idx="45238">
                  <c:v>2.5000000000000001E-5</c:v>
                </c:pt>
                <c:pt idx="45239">
                  <c:v>2.5000000000000001E-5</c:v>
                </c:pt>
                <c:pt idx="45240">
                  <c:v>2.5000000000000001E-5</c:v>
                </c:pt>
                <c:pt idx="45241">
                  <c:v>2.5000000000000001E-5</c:v>
                </c:pt>
                <c:pt idx="45242">
                  <c:v>2.4000000000000001E-5</c:v>
                </c:pt>
                <c:pt idx="45243">
                  <c:v>2.4000000000000001E-5</c:v>
                </c:pt>
                <c:pt idx="45244">
                  <c:v>2.4000000000000001E-5</c:v>
                </c:pt>
                <c:pt idx="45245">
                  <c:v>2.3E-5</c:v>
                </c:pt>
                <c:pt idx="45246">
                  <c:v>2.3E-5</c:v>
                </c:pt>
                <c:pt idx="45247">
                  <c:v>2.3E-5</c:v>
                </c:pt>
                <c:pt idx="45248">
                  <c:v>2.1999999999999999E-5</c:v>
                </c:pt>
                <c:pt idx="45249">
                  <c:v>2.1999999999999999E-5</c:v>
                </c:pt>
                <c:pt idx="45250">
                  <c:v>2.0999999999999999E-5</c:v>
                </c:pt>
                <c:pt idx="45251">
                  <c:v>2.0999999999999999E-5</c:v>
                </c:pt>
                <c:pt idx="45252">
                  <c:v>2.0000000000000002E-5</c:v>
                </c:pt>
                <c:pt idx="45253">
                  <c:v>2.0000000000000002E-5</c:v>
                </c:pt>
                <c:pt idx="45254">
                  <c:v>1.9000000000000001E-5</c:v>
                </c:pt>
                <c:pt idx="45255">
                  <c:v>1.9000000000000001E-5</c:v>
                </c:pt>
                <c:pt idx="45256">
                  <c:v>1.8E-5</c:v>
                </c:pt>
                <c:pt idx="45257">
                  <c:v>1.8E-5</c:v>
                </c:pt>
                <c:pt idx="45258">
                  <c:v>1.7E-5</c:v>
                </c:pt>
                <c:pt idx="45259">
                  <c:v>1.7E-5</c:v>
                </c:pt>
                <c:pt idx="45260">
                  <c:v>1.5999999999999999E-5</c:v>
                </c:pt>
                <c:pt idx="45261">
                  <c:v>1.5999999999999999E-5</c:v>
                </c:pt>
                <c:pt idx="45262">
                  <c:v>1.5E-5</c:v>
                </c:pt>
                <c:pt idx="45263">
                  <c:v>1.5E-5</c:v>
                </c:pt>
                <c:pt idx="45264">
                  <c:v>1.4E-5</c:v>
                </c:pt>
                <c:pt idx="45265">
                  <c:v>1.4E-5</c:v>
                </c:pt>
                <c:pt idx="45266">
                  <c:v>1.4E-5</c:v>
                </c:pt>
                <c:pt idx="45267">
                  <c:v>1.4E-5</c:v>
                </c:pt>
                <c:pt idx="45268">
                  <c:v>1.2999999999999999E-5</c:v>
                </c:pt>
                <c:pt idx="45269">
                  <c:v>1.2999999999999999E-5</c:v>
                </c:pt>
                <c:pt idx="45270">
                  <c:v>1.2999999999999999E-5</c:v>
                </c:pt>
                <c:pt idx="45271">
                  <c:v>1.2999999999999999E-5</c:v>
                </c:pt>
                <c:pt idx="45272">
                  <c:v>1.2999999999999999E-5</c:v>
                </c:pt>
                <c:pt idx="45273">
                  <c:v>1.2999999999999999E-5</c:v>
                </c:pt>
                <c:pt idx="45274">
                  <c:v>1.2E-5</c:v>
                </c:pt>
                <c:pt idx="45275">
                  <c:v>1.2E-5</c:v>
                </c:pt>
                <c:pt idx="45276">
                  <c:v>1.2E-5</c:v>
                </c:pt>
                <c:pt idx="45277">
                  <c:v>1.2E-5</c:v>
                </c:pt>
                <c:pt idx="45278">
                  <c:v>1.2E-5</c:v>
                </c:pt>
                <c:pt idx="45279">
                  <c:v>1.2E-5</c:v>
                </c:pt>
                <c:pt idx="45280">
                  <c:v>1.2E-5</c:v>
                </c:pt>
                <c:pt idx="45281">
                  <c:v>1.1E-5</c:v>
                </c:pt>
                <c:pt idx="45282">
                  <c:v>1.1E-5</c:v>
                </c:pt>
                <c:pt idx="45283">
                  <c:v>1.1E-5</c:v>
                </c:pt>
                <c:pt idx="45284">
                  <c:v>1.1E-5</c:v>
                </c:pt>
                <c:pt idx="45285">
                  <c:v>1.0000000000000001E-5</c:v>
                </c:pt>
                <c:pt idx="45286">
                  <c:v>1.0000000000000001E-5</c:v>
                </c:pt>
                <c:pt idx="45287">
                  <c:v>1.0000000000000001E-5</c:v>
                </c:pt>
                <c:pt idx="45288">
                  <c:v>1.0000000000000001E-5</c:v>
                </c:pt>
                <c:pt idx="45289">
                  <c:v>9.0000000000000002E-6</c:v>
                </c:pt>
                <c:pt idx="45290">
                  <c:v>9.0000000000000002E-6</c:v>
                </c:pt>
                <c:pt idx="45291">
                  <c:v>9.0000000000000002E-6</c:v>
                </c:pt>
                <c:pt idx="45292">
                  <c:v>9.0000000000000002E-6</c:v>
                </c:pt>
                <c:pt idx="45293">
                  <c:v>9.0000000000000002E-6</c:v>
                </c:pt>
                <c:pt idx="45294">
                  <c:v>9.0000000000000002E-6</c:v>
                </c:pt>
                <c:pt idx="45295">
                  <c:v>9.0000000000000002E-6</c:v>
                </c:pt>
                <c:pt idx="45296">
                  <c:v>9.0000000000000002E-6</c:v>
                </c:pt>
                <c:pt idx="45297">
                  <c:v>9.0000000000000002E-6</c:v>
                </c:pt>
                <c:pt idx="45298">
                  <c:v>9.0000000000000002E-6</c:v>
                </c:pt>
                <c:pt idx="45299">
                  <c:v>9.0000000000000002E-6</c:v>
                </c:pt>
                <c:pt idx="45300">
                  <c:v>9.0000000000000002E-6</c:v>
                </c:pt>
                <c:pt idx="45301">
                  <c:v>1.0000000000000001E-5</c:v>
                </c:pt>
                <c:pt idx="45302">
                  <c:v>1.0000000000000001E-5</c:v>
                </c:pt>
                <c:pt idx="45303">
                  <c:v>1.0000000000000001E-5</c:v>
                </c:pt>
                <c:pt idx="45304">
                  <c:v>1.1E-5</c:v>
                </c:pt>
                <c:pt idx="45305">
                  <c:v>1.1E-5</c:v>
                </c:pt>
                <c:pt idx="45306">
                  <c:v>1.1E-5</c:v>
                </c:pt>
                <c:pt idx="45307">
                  <c:v>1.2E-5</c:v>
                </c:pt>
                <c:pt idx="45308">
                  <c:v>1.2E-5</c:v>
                </c:pt>
                <c:pt idx="45309">
                  <c:v>1.2E-5</c:v>
                </c:pt>
                <c:pt idx="45310">
                  <c:v>1.2999999999999999E-5</c:v>
                </c:pt>
                <c:pt idx="45311">
                  <c:v>1.2999999999999999E-5</c:v>
                </c:pt>
                <c:pt idx="45312">
                  <c:v>1.2999999999999999E-5</c:v>
                </c:pt>
                <c:pt idx="45313">
                  <c:v>1.2999999999999999E-5</c:v>
                </c:pt>
                <c:pt idx="45314">
                  <c:v>1.4E-5</c:v>
                </c:pt>
                <c:pt idx="45315">
                  <c:v>1.4E-5</c:v>
                </c:pt>
                <c:pt idx="45316">
                  <c:v>1.4E-5</c:v>
                </c:pt>
                <c:pt idx="45317">
                  <c:v>1.4E-5</c:v>
                </c:pt>
                <c:pt idx="45318">
                  <c:v>1.4E-5</c:v>
                </c:pt>
                <c:pt idx="45319">
                  <c:v>1.4E-5</c:v>
                </c:pt>
                <c:pt idx="45320">
                  <c:v>1.4E-5</c:v>
                </c:pt>
                <c:pt idx="45321">
                  <c:v>1.4E-5</c:v>
                </c:pt>
                <c:pt idx="45322">
                  <c:v>1.4E-5</c:v>
                </c:pt>
                <c:pt idx="45323">
                  <c:v>1.2999999999999999E-5</c:v>
                </c:pt>
                <c:pt idx="45324">
                  <c:v>1.2999999999999999E-5</c:v>
                </c:pt>
                <c:pt idx="45325">
                  <c:v>1.2999999999999999E-5</c:v>
                </c:pt>
                <c:pt idx="45326">
                  <c:v>1.2999999999999999E-5</c:v>
                </c:pt>
                <c:pt idx="45327">
                  <c:v>1.2E-5</c:v>
                </c:pt>
                <c:pt idx="45328">
                  <c:v>1.2E-5</c:v>
                </c:pt>
                <c:pt idx="45329">
                  <c:v>1.1E-5</c:v>
                </c:pt>
                <c:pt idx="45330">
                  <c:v>1.1E-5</c:v>
                </c:pt>
                <c:pt idx="45331">
                  <c:v>1.0000000000000001E-5</c:v>
                </c:pt>
                <c:pt idx="45332">
                  <c:v>1.0000000000000001E-5</c:v>
                </c:pt>
                <c:pt idx="45333">
                  <c:v>9.0000000000000002E-6</c:v>
                </c:pt>
                <c:pt idx="45334">
                  <c:v>9.0000000000000002E-6</c:v>
                </c:pt>
                <c:pt idx="45335">
                  <c:v>7.9999999999999996E-6</c:v>
                </c:pt>
                <c:pt idx="45336">
                  <c:v>7.9999999999999996E-6</c:v>
                </c:pt>
                <c:pt idx="45337">
                  <c:v>6.9999999999999999E-6</c:v>
                </c:pt>
                <c:pt idx="45338">
                  <c:v>6.9999999999999999E-6</c:v>
                </c:pt>
                <c:pt idx="45339">
                  <c:v>6.0000000000000002E-6</c:v>
                </c:pt>
                <c:pt idx="45340">
                  <c:v>5.0000000000000004E-6</c:v>
                </c:pt>
                <c:pt idx="45341">
                  <c:v>5.0000000000000004E-6</c:v>
                </c:pt>
                <c:pt idx="45342">
                  <c:v>5.0000000000000004E-6</c:v>
                </c:pt>
                <c:pt idx="45343">
                  <c:v>3.9999999999999998E-6</c:v>
                </c:pt>
                <c:pt idx="45344">
                  <c:v>3.9999999999999998E-6</c:v>
                </c:pt>
                <c:pt idx="45345">
                  <c:v>3.9999999999999998E-6</c:v>
                </c:pt>
                <c:pt idx="45346">
                  <c:v>3.9999999999999998E-6</c:v>
                </c:pt>
                <c:pt idx="45347">
                  <c:v>3.9999999999999998E-6</c:v>
                </c:pt>
                <c:pt idx="45348">
                  <c:v>3.9999999999999998E-6</c:v>
                </c:pt>
                <c:pt idx="45349">
                  <c:v>3.9999999999999998E-6</c:v>
                </c:pt>
                <c:pt idx="45350">
                  <c:v>5.0000000000000004E-6</c:v>
                </c:pt>
                <c:pt idx="45351">
                  <c:v>5.0000000000000004E-6</c:v>
                </c:pt>
                <c:pt idx="45352">
                  <c:v>5.0000000000000004E-6</c:v>
                </c:pt>
                <c:pt idx="45353">
                  <c:v>6.0000000000000002E-6</c:v>
                </c:pt>
                <c:pt idx="45354">
                  <c:v>6.0000000000000002E-6</c:v>
                </c:pt>
                <c:pt idx="45355">
                  <c:v>6.0000000000000002E-6</c:v>
                </c:pt>
                <c:pt idx="45356">
                  <c:v>6.9999999999999999E-6</c:v>
                </c:pt>
                <c:pt idx="45357">
                  <c:v>6.9999999999999999E-6</c:v>
                </c:pt>
                <c:pt idx="45358">
                  <c:v>6.9999999999999999E-6</c:v>
                </c:pt>
                <c:pt idx="45359">
                  <c:v>7.9999999999999996E-6</c:v>
                </c:pt>
                <c:pt idx="45360">
                  <c:v>7.9999999999999996E-6</c:v>
                </c:pt>
                <c:pt idx="45361">
                  <c:v>7.9999999999999996E-6</c:v>
                </c:pt>
                <c:pt idx="45362">
                  <c:v>7.9999999999999996E-6</c:v>
                </c:pt>
                <c:pt idx="45363">
                  <c:v>7.9999999999999996E-6</c:v>
                </c:pt>
                <c:pt idx="45364">
                  <c:v>9.0000000000000002E-6</c:v>
                </c:pt>
                <c:pt idx="45365">
                  <c:v>9.0000000000000002E-6</c:v>
                </c:pt>
                <c:pt idx="45366">
                  <c:v>9.0000000000000002E-6</c:v>
                </c:pt>
                <c:pt idx="45367">
                  <c:v>9.0000000000000002E-6</c:v>
                </c:pt>
                <c:pt idx="45368">
                  <c:v>9.0000000000000002E-6</c:v>
                </c:pt>
                <c:pt idx="45369">
                  <c:v>9.0000000000000002E-6</c:v>
                </c:pt>
                <c:pt idx="45370">
                  <c:v>9.0000000000000002E-6</c:v>
                </c:pt>
                <c:pt idx="45371">
                  <c:v>9.0000000000000002E-6</c:v>
                </c:pt>
                <c:pt idx="45372">
                  <c:v>9.0000000000000002E-6</c:v>
                </c:pt>
                <c:pt idx="45373">
                  <c:v>1.0000000000000001E-5</c:v>
                </c:pt>
                <c:pt idx="45374">
                  <c:v>1.0000000000000001E-5</c:v>
                </c:pt>
                <c:pt idx="45375">
                  <c:v>1.0000000000000001E-5</c:v>
                </c:pt>
                <c:pt idx="45376">
                  <c:v>1.0000000000000001E-5</c:v>
                </c:pt>
                <c:pt idx="45377">
                  <c:v>1.0000000000000001E-5</c:v>
                </c:pt>
                <c:pt idx="45378">
                  <c:v>1.0000000000000001E-5</c:v>
                </c:pt>
                <c:pt idx="45379">
                  <c:v>1.0000000000000001E-5</c:v>
                </c:pt>
                <c:pt idx="45380">
                  <c:v>1.0000000000000001E-5</c:v>
                </c:pt>
                <c:pt idx="45381">
                  <c:v>1.1E-5</c:v>
                </c:pt>
                <c:pt idx="45382">
                  <c:v>1.1E-5</c:v>
                </c:pt>
                <c:pt idx="45383">
                  <c:v>1.1E-5</c:v>
                </c:pt>
                <c:pt idx="45384">
                  <c:v>1.1E-5</c:v>
                </c:pt>
                <c:pt idx="45385">
                  <c:v>1.2E-5</c:v>
                </c:pt>
                <c:pt idx="45386">
                  <c:v>1.2E-5</c:v>
                </c:pt>
                <c:pt idx="45387">
                  <c:v>1.2999999999999999E-5</c:v>
                </c:pt>
                <c:pt idx="45388">
                  <c:v>1.2999999999999999E-5</c:v>
                </c:pt>
                <c:pt idx="45389">
                  <c:v>1.2999999999999999E-5</c:v>
                </c:pt>
                <c:pt idx="45390">
                  <c:v>1.4E-5</c:v>
                </c:pt>
                <c:pt idx="45391">
                  <c:v>1.4E-5</c:v>
                </c:pt>
                <c:pt idx="45392">
                  <c:v>1.5E-5</c:v>
                </c:pt>
                <c:pt idx="45393">
                  <c:v>1.5E-5</c:v>
                </c:pt>
                <c:pt idx="45394">
                  <c:v>1.5999999999999999E-5</c:v>
                </c:pt>
                <c:pt idx="45395">
                  <c:v>1.7E-5</c:v>
                </c:pt>
                <c:pt idx="45396">
                  <c:v>1.7E-5</c:v>
                </c:pt>
                <c:pt idx="45397">
                  <c:v>1.8E-5</c:v>
                </c:pt>
                <c:pt idx="45398">
                  <c:v>1.8E-5</c:v>
                </c:pt>
                <c:pt idx="45399">
                  <c:v>1.9000000000000001E-5</c:v>
                </c:pt>
                <c:pt idx="45400">
                  <c:v>1.9000000000000001E-5</c:v>
                </c:pt>
                <c:pt idx="45401">
                  <c:v>2.0000000000000002E-5</c:v>
                </c:pt>
                <c:pt idx="45402">
                  <c:v>2.0999999999999999E-5</c:v>
                </c:pt>
                <c:pt idx="45403">
                  <c:v>2.0999999999999999E-5</c:v>
                </c:pt>
                <c:pt idx="45404">
                  <c:v>2.1999999999999999E-5</c:v>
                </c:pt>
                <c:pt idx="45405">
                  <c:v>2.1999999999999999E-5</c:v>
                </c:pt>
                <c:pt idx="45406">
                  <c:v>2.3E-5</c:v>
                </c:pt>
                <c:pt idx="45407">
                  <c:v>2.3E-5</c:v>
                </c:pt>
                <c:pt idx="45408">
                  <c:v>2.4000000000000001E-5</c:v>
                </c:pt>
                <c:pt idx="45409">
                  <c:v>2.4000000000000001E-5</c:v>
                </c:pt>
                <c:pt idx="45410">
                  <c:v>2.5000000000000001E-5</c:v>
                </c:pt>
                <c:pt idx="45411">
                  <c:v>2.5000000000000001E-5</c:v>
                </c:pt>
                <c:pt idx="45412">
                  <c:v>2.5000000000000001E-5</c:v>
                </c:pt>
                <c:pt idx="45413">
                  <c:v>2.5999999999999998E-5</c:v>
                </c:pt>
                <c:pt idx="45414">
                  <c:v>2.5999999999999998E-5</c:v>
                </c:pt>
                <c:pt idx="45415">
                  <c:v>2.5999999999999998E-5</c:v>
                </c:pt>
                <c:pt idx="45416">
                  <c:v>2.6999999999999999E-5</c:v>
                </c:pt>
                <c:pt idx="45417">
                  <c:v>2.6999999999999999E-5</c:v>
                </c:pt>
                <c:pt idx="45418">
                  <c:v>2.6999999999999999E-5</c:v>
                </c:pt>
                <c:pt idx="45419">
                  <c:v>2.6999999999999999E-5</c:v>
                </c:pt>
                <c:pt idx="45420">
                  <c:v>2.6999999999999999E-5</c:v>
                </c:pt>
                <c:pt idx="45421">
                  <c:v>2.6999999999999999E-5</c:v>
                </c:pt>
                <c:pt idx="45422">
                  <c:v>2.6999999999999999E-5</c:v>
                </c:pt>
                <c:pt idx="45423">
                  <c:v>2.6999999999999999E-5</c:v>
                </c:pt>
                <c:pt idx="45424">
                  <c:v>2.6999999999999999E-5</c:v>
                </c:pt>
                <c:pt idx="45425">
                  <c:v>2.6999999999999999E-5</c:v>
                </c:pt>
                <c:pt idx="45426">
                  <c:v>2.6999999999999999E-5</c:v>
                </c:pt>
                <c:pt idx="45427">
                  <c:v>2.6999999999999999E-5</c:v>
                </c:pt>
                <c:pt idx="45428">
                  <c:v>2.6999999999999999E-5</c:v>
                </c:pt>
                <c:pt idx="45429">
                  <c:v>2.6999999999999999E-5</c:v>
                </c:pt>
                <c:pt idx="45430">
                  <c:v>2.6999999999999999E-5</c:v>
                </c:pt>
                <c:pt idx="45431">
                  <c:v>2.6999999999999999E-5</c:v>
                </c:pt>
                <c:pt idx="45432">
                  <c:v>2.6999999999999999E-5</c:v>
                </c:pt>
                <c:pt idx="45433">
                  <c:v>2.5999999999999998E-5</c:v>
                </c:pt>
                <c:pt idx="45434">
                  <c:v>2.5999999999999998E-5</c:v>
                </c:pt>
                <c:pt idx="45435">
                  <c:v>2.5999999999999998E-5</c:v>
                </c:pt>
                <c:pt idx="45436">
                  <c:v>2.5000000000000001E-5</c:v>
                </c:pt>
                <c:pt idx="45437">
                  <c:v>2.5000000000000001E-5</c:v>
                </c:pt>
                <c:pt idx="45438">
                  <c:v>2.5000000000000001E-5</c:v>
                </c:pt>
                <c:pt idx="45439">
                  <c:v>2.4000000000000001E-5</c:v>
                </c:pt>
                <c:pt idx="45440">
                  <c:v>2.4000000000000001E-5</c:v>
                </c:pt>
                <c:pt idx="45441">
                  <c:v>2.3E-5</c:v>
                </c:pt>
                <c:pt idx="45442">
                  <c:v>2.3E-5</c:v>
                </c:pt>
                <c:pt idx="45443">
                  <c:v>2.1999999999999999E-5</c:v>
                </c:pt>
                <c:pt idx="45444">
                  <c:v>2.1999999999999999E-5</c:v>
                </c:pt>
                <c:pt idx="45445">
                  <c:v>2.0999999999999999E-5</c:v>
                </c:pt>
                <c:pt idx="45446">
                  <c:v>2.0000000000000002E-5</c:v>
                </c:pt>
                <c:pt idx="45447">
                  <c:v>2.0000000000000002E-5</c:v>
                </c:pt>
                <c:pt idx="45448">
                  <c:v>1.9000000000000001E-5</c:v>
                </c:pt>
                <c:pt idx="45449">
                  <c:v>1.8E-5</c:v>
                </c:pt>
                <c:pt idx="45450">
                  <c:v>1.8E-5</c:v>
                </c:pt>
                <c:pt idx="45451">
                  <c:v>1.7E-5</c:v>
                </c:pt>
                <c:pt idx="45452">
                  <c:v>1.5999999999999999E-5</c:v>
                </c:pt>
                <c:pt idx="45453">
                  <c:v>1.5E-5</c:v>
                </c:pt>
                <c:pt idx="45454">
                  <c:v>1.5E-5</c:v>
                </c:pt>
                <c:pt idx="45455">
                  <c:v>1.4E-5</c:v>
                </c:pt>
                <c:pt idx="45456">
                  <c:v>1.4E-5</c:v>
                </c:pt>
                <c:pt idx="45457">
                  <c:v>1.2999999999999999E-5</c:v>
                </c:pt>
                <c:pt idx="45458">
                  <c:v>1.2999999999999999E-5</c:v>
                </c:pt>
                <c:pt idx="45459">
                  <c:v>1.2999999999999999E-5</c:v>
                </c:pt>
                <c:pt idx="45460">
                  <c:v>1.2999999999999999E-5</c:v>
                </c:pt>
                <c:pt idx="45461">
                  <c:v>1.4E-5</c:v>
                </c:pt>
                <c:pt idx="45462">
                  <c:v>1.4E-5</c:v>
                </c:pt>
                <c:pt idx="45463">
                  <c:v>1.5E-5</c:v>
                </c:pt>
                <c:pt idx="45464">
                  <c:v>1.5E-5</c:v>
                </c:pt>
                <c:pt idx="45465">
                  <c:v>1.5999999999999999E-5</c:v>
                </c:pt>
                <c:pt idx="45466">
                  <c:v>1.7E-5</c:v>
                </c:pt>
                <c:pt idx="45467">
                  <c:v>1.8E-5</c:v>
                </c:pt>
                <c:pt idx="45468">
                  <c:v>1.9000000000000001E-5</c:v>
                </c:pt>
                <c:pt idx="45469">
                  <c:v>2.0000000000000002E-5</c:v>
                </c:pt>
                <c:pt idx="45470">
                  <c:v>2.0999999999999999E-5</c:v>
                </c:pt>
                <c:pt idx="45471">
                  <c:v>2.1999999999999999E-5</c:v>
                </c:pt>
                <c:pt idx="45472">
                  <c:v>2.4000000000000001E-5</c:v>
                </c:pt>
                <c:pt idx="45473">
                  <c:v>2.5000000000000001E-5</c:v>
                </c:pt>
                <c:pt idx="45474">
                  <c:v>2.5999999999999998E-5</c:v>
                </c:pt>
                <c:pt idx="45475">
                  <c:v>2.6999999999999999E-5</c:v>
                </c:pt>
                <c:pt idx="45476">
                  <c:v>2.8E-5</c:v>
                </c:pt>
                <c:pt idx="45477">
                  <c:v>2.9E-5</c:v>
                </c:pt>
                <c:pt idx="45478">
                  <c:v>3.0000000000000001E-5</c:v>
                </c:pt>
                <c:pt idx="45479">
                  <c:v>3.0000000000000001E-5</c:v>
                </c:pt>
                <c:pt idx="45480">
                  <c:v>3.1000000000000001E-5</c:v>
                </c:pt>
                <c:pt idx="45481">
                  <c:v>3.1999999999999999E-5</c:v>
                </c:pt>
                <c:pt idx="45482">
                  <c:v>3.3000000000000003E-5</c:v>
                </c:pt>
                <c:pt idx="45483">
                  <c:v>3.3000000000000003E-5</c:v>
                </c:pt>
                <c:pt idx="45484">
                  <c:v>3.4E-5</c:v>
                </c:pt>
                <c:pt idx="45485">
                  <c:v>3.4E-5</c:v>
                </c:pt>
                <c:pt idx="45486">
                  <c:v>3.4E-5</c:v>
                </c:pt>
                <c:pt idx="45487">
                  <c:v>3.4999999999999997E-5</c:v>
                </c:pt>
                <c:pt idx="45488">
                  <c:v>3.4999999999999997E-5</c:v>
                </c:pt>
                <c:pt idx="45489">
                  <c:v>3.4999999999999997E-5</c:v>
                </c:pt>
                <c:pt idx="45490">
                  <c:v>3.4999999999999997E-5</c:v>
                </c:pt>
                <c:pt idx="45491">
                  <c:v>3.4999999999999997E-5</c:v>
                </c:pt>
                <c:pt idx="45492">
                  <c:v>3.4999999999999997E-5</c:v>
                </c:pt>
                <c:pt idx="45493">
                  <c:v>3.4E-5</c:v>
                </c:pt>
                <c:pt idx="45494">
                  <c:v>3.4E-5</c:v>
                </c:pt>
                <c:pt idx="45495">
                  <c:v>3.4E-5</c:v>
                </c:pt>
                <c:pt idx="45496">
                  <c:v>3.3000000000000003E-5</c:v>
                </c:pt>
                <c:pt idx="45497">
                  <c:v>3.3000000000000003E-5</c:v>
                </c:pt>
                <c:pt idx="45498">
                  <c:v>3.1999999999999999E-5</c:v>
                </c:pt>
                <c:pt idx="45499">
                  <c:v>3.1000000000000001E-5</c:v>
                </c:pt>
                <c:pt idx="45500">
                  <c:v>3.1000000000000001E-5</c:v>
                </c:pt>
                <c:pt idx="45501">
                  <c:v>3.0000000000000001E-5</c:v>
                </c:pt>
                <c:pt idx="45502">
                  <c:v>2.9E-5</c:v>
                </c:pt>
                <c:pt idx="45503">
                  <c:v>2.8E-5</c:v>
                </c:pt>
                <c:pt idx="45504">
                  <c:v>2.6999999999999999E-5</c:v>
                </c:pt>
                <c:pt idx="45505">
                  <c:v>2.5999999999999998E-5</c:v>
                </c:pt>
                <c:pt idx="45506">
                  <c:v>2.5000000000000001E-5</c:v>
                </c:pt>
                <c:pt idx="45507">
                  <c:v>2.4000000000000001E-5</c:v>
                </c:pt>
                <c:pt idx="45508">
                  <c:v>2.3E-5</c:v>
                </c:pt>
                <c:pt idx="45509">
                  <c:v>2.1999999999999999E-5</c:v>
                </c:pt>
                <c:pt idx="45510">
                  <c:v>2.0999999999999999E-5</c:v>
                </c:pt>
                <c:pt idx="45511">
                  <c:v>2.0000000000000002E-5</c:v>
                </c:pt>
                <c:pt idx="45512">
                  <c:v>1.9000000000000001E-5</c:v>
                </c:pt>
                <c:pt idx="45513">
                  <c:v>1.8E-5</c:v>
                </c:pt>
                <c:pt idx="45514">
                  <c:v>1.7E-5</c:v>
                </c:pt>
                <c:pt idx="45515">
                  <c:v>1.5999999999999999E-5</c:v>
                </c:pt>
                <c:pt idx="45516">
                  <c:v>1.5E-5</c:v>
                </c:pt>
                <c:pt idx="45517">
                  <c:v>1.4E-5</c:v>
                </c:pt>
                <c:pt idx="45518">
                  <c:v>1.2999999999999999E-5</c:v>
                </c:pt>
                <c:pt idx="45519">
                  <c:v>1.2999999999999999E-5</c:v>
                </c:pt>
                <c:pt idx="45520">
                  <c:v>1.2999999999999999E-5</c:v>
                </c:pt>
                <c:pt idx="45521">
                  <c:v>1.2E-5</c:v>
                </c:pt>
                <c:pt idx="45522">
                  <c:v>1.2E-5</c:v>
                </c:pt>
                <c:pt idx="45523">
                  <c:v>1.2E-5</c:v>
                </c:pt>
                <c:pt idx="45524">
                  <c:v>1.2E-5</c:v>
                </c:pt>
                <c:pt idx="45525">
                  <c:v>1.2999999999999999E-5</c:v>
                </c:pt>
                <c:pt idx="45526">
                  <c:v>1.2999999999999999E-5</c:v>
                </c:pt>
                <c:pt idx="45527">
                  <c:v>1.2999999999999999E-5</c:v>
                </c:pt>
                <c:pt idx="45528">
                  <c:v>1.4E-5</c:v>
                </c:pt>
                <c:pt idx="45529">
                  <c:v>1.5E-5</c:v>
                </c:pt>
                <c:pt idx="45530">
                  <c:v>1.5E-5</c:v>
                </c:pt>
                <c:pt idx="45531">
                  <c:v>1.5999999999999999E-5</c:v>
                </c:pt>
                <c:pt idx="45532">
                  <c:v>1.5999999999999999E-5</c:v>
                </c:pt>
                <c:pt idx="45533">
                  <c:v>1.7E-5</c:v>
                </c:pt>
                <c:pt idx="45534">
                  <c:v>1.7E-5</c:v>
                </c:pt>
                <c:pt idx="45535">
                  <c:v>1.8E-5</c:v>
                </c:pt>
                <c:pt idx="45536">
                  <c:v>1.9000000000000001E-5</c:v>
                </c:pt>
                <c:pt idx="45537">
                  <c:v>1.9000000000000001E-5</c:v>
                </c:pt>
                <c:pt idx="45538">
                  <c:v>1.9000000000000001E-5</c:v>
                </c:pt>
                <c:pt idx="45539">
                  <c:v>2.0000000000000002E-5</c:v>
                </c:pt>
                <c:pt idx="45540">
                  <c:v>2.0000000000000002E-5</c:v>
                </c:pt>
                <c:pt idx="45541">
                  <c:v>2.0000000000000002E-5</c:v>
                </c:pt>
                <c:pt idx="45542">
                  <c:v>2.0000000000000002E-5</c:v>
                </c:pt>
                <c:pt idx="45543">
                  <c:v>2.0999999999999999E-5</c:v>
                </c:pt>
                <c:pt idx="45544">
                  <c:v>2.0999999999999999E-5</c:v>
                </c:pt>
                <c:pt idx="45545">
                  <c:v>2.0999999999999999E-5</c:v>
                </c:pt>
                <c:pt idx="45546">
                  <c:v>2.0999999999999999E-5</c:v>
                </c:pt>
                <c:pt idx="45547">
                  <c:v>2.0000000000000002E-5</c:v>
                </c:pt>
                <c:pt idx="45548">
                  <c:v>2.0000000000000002E-5</c:v>
                </c:pt>
                <c:pt idx="45549">
                  <c:v>2.0000000000000002E-5</c:v>
                </c:pt>
                <c:pt idx="45550">
                  <c:v>2.0000000000000002E-5</c:v>
                </c:pt>
                <c:pt idx="45551">
                  <c:v>1.9000000000000001E-5</c:v>
                </c:pt>
                <c:pt idx="45552">
                  <c:v>1.9000000000000001E-5</c:v>
                </c:pt>
                <c:pt idx="45553">
                  <c:v>1.8E-5</c:v>
                </c:pt>
                <c:pt idx="45554">
                  <c:v>1.8E-5</c:v>
                </c:pt>
                <c:pt idx="45555">
                  <c:v>1.7E-5</c:v>
                </c:pt>
                <c:pt idx="45556">
                  <c:v>1.7E-5</c:v>
                </c:pt>
                <c:pt idx="45557">
                  <c:v>1.5999999999999999E-5</c:v>
                </c:pt>
                <c:pt idx="45558">
                  <c:v>1.5E-5</c:v>
                </c:pt>
                <c:pt idx="45559">
                  <c:v>1.4E-5</c:v>
                </c:pt>
                <c:pt idx="45560">
                  <c:v>1.4E-5</c:v>
                </c:pt>
                <c:pt idx="45561">
                  <c:v>1.2999999999999999E-5</c:v>
                </c:pt>
                <c:pt idx="45562">
                  <c:v>1.2E-5</c:v>
                </c:pt>
                <c:pt idx="45563">
                  <c:v>1.1E-5</c:v>
                </c:pt>
                <c:pt idx="45564">
                  <c:v>1.0000000000000001E-5</c:v>
                </c:pt>
                <c:pt idx="45565">
                  <c:v>9.0000000000000002E-6</c:v>
                </c:pt>
                <c:pt idx="45566">
                  <c:v>7.9999999999999996E-6</c:v>
                </c:pt>
                <c:pt idx="45567">
                  <c:v>6.9999999999999999E-6</c:v>
                </c:pt>
                <c:pt idx="45568">
                  <c:v>6.0000000000000002E-6</c:v>
                </c:pt>
                <c:pt idx="45569">
                  <c:v>5.0000000000000004E-6</c:v>
                </c:pt>
                <c:pt idx="45570">
                  <c:v>3.9999999999999998E-6</c:v>
                </c:pt>
                <c:pt idx="45571">
                  <c:v>3.0000000000000001E-6</c:v>
                </c:pt>
                <c:pt idx="45572">
                  <c:v>1.9999999999999999E-6</c:v>
                </c:pt>
                <c:pt idx="45573">
                  <c:v>1.9999999999999999E-6</c:v>
                </c:pt>
                <c:pt idx="45574">
                  <c:v>1.9999999999999999E-6</c:v>
                </c:pt>
                <c:pt idx="45575">
                  <c:v>3.0000000000000001E-6</c:v>
                </c:pt>
                <c:pt idx="45576">
                  <c:v>3.0000000000000001E-6</c:v>
                </c:pt>
                <c:pt idx="45577">
                  <c:v>3.9999999999999998E-6</c:v>
                </c:pt>
                <c:pt idx="45578">
                  <c:v>5.0000000000000004E-6</c:v>
                </c:pt>
                <c:pt idx="45579">
                  <c:v>6.0000000000000002E-6</c:v>
                </c:pt>
                <c:pt idx="45580">
                  <c:v>6.9999999999999999E-6</c:v>
                </c:pt>
                <c:pt idx="45581">
                  <c:v>7.9999999999999996E-6</c:v>
                </c:pt>
                <c:pt idx="45582">
                  <c:v>9.0000000000000002E-6</c:v>
                </c:pt>
                <c:pt idx="45583">
                  <c:v>1.0000000000000001E-5</c:v>
                </c:pt>
                <c:pt idx="45584">
                  <c:v>1.0000000000000001E-5</c:v>
                </c:pt>
                <c:pt idx="45585">
                  <c:v>1.1E-5</c:v>
                </c:pt>
                <c:pt idx="45586">
                  <c:v>1.2E-5</c:v>
                </c:pt>
                <c:pt idx="45587">
                  <c:v>1.2E-5</c:v>
                </c:pt>
                <c:pt idx="45588">
                  <c:v>1.2999999999999999E-5</c:v>
                </c:pt>
                <c:pt idx="45589">
                  <c:v>1.4E-5</c:v>
                </c:pt>
                <c:pt idx="45590">
                  <c:v>1.4E-5</c:v>
                </c:pt>
                <c:pt idx="45591">
                  <c:v>1.4E-5</c:v>
                </c:pt>
                <c:pt idx="45592">
                  <c:v>1.5E-5</c:v>
                </c:pt>
                <c:pt idx="45593">
                  <c:v>1.5E-5</c:v>
                </c:pt>
                <c:pt idx="45594">
                  <c:v>1.5E-5</c:v>
                </c:pt>
                <c:pt idx="45595">
                  <c:v>1.5999999999999999E-5</c:v>
                </c:pt>
                <c:pt idx="45596">
                  <c:v>1.5999999999999999E-5</c:v>
                </c:pt>
                <c:pt idx="45597">
                  <c:v>1.5999999999999999E-5</c:v>
                </c:pt>
                <c:pt idx="45598">
                  <c:v>1.5999999999999999E-5</c:v>
                </c:pt>
                <c:pt idx="45599">
                  <c:v>1.5999999999999999E-5</c:v>
                </c:pt>
                <c:pt idx="45600">
                  <c:v>1.5999999999999999E-5</c:v>
                </c:pt>
                <c:pt idx="45601">
                  <c:v>1.5999999999999999E-5</c:v>
                </c:pt>
                <c:pt idx="45602">
                  <c:v>1.5999999999999999E-5</c:v>
                </c:pt>
                <c:pt idx="45603">
                  <c:v>1.5999999999999999E-5</c:v>
                </c:pt>
                <c:pt idx="45604">
                  <c:v>1.5999999999999999E-5</c:v>
                </c:pt>
                <c:pt idx="45605">
                  <c:v>1.5E-5</c:v>
                </c:pt>
                <c:pt idx="45606">
                  <c:v>1.5E-5</c:v>
                </c:pt>
                <c:pt idx="45607">
                  <c:v>1.5E-5</c:v>
                </c:pt>
                <c:pt idx="45608">
                  <c:v>1.5E-5</c:v>
                </c:pt>
                <c:pt idx="45609">
                  <c:v>1.4E-5</c:v>
                </c:pt>
                <c:pt idx="45610">
                  <c:v>1.4E-5</c:v>
                </c:pt>
                <c:pt idx="45611">
                  <c:v>1.4E-5</c:v>
                </c:pt>
                <c:pt idx="45612">
                  <c:v>1.4E-5</c:v>
                </c:pt>
                <c:pt idx="45613">
                  <c:v>1.4E-5</c:v>
                </c:pt>
                <c:pt idx="45614">
                  <c:v>1.2999999999999999E-5</c:v>
                </c:pt>
                <c:pt idx="45615">
                  <c:v>1.2999999999999999E-5</c:v>
                </c:pt>
                <c:pt idx="45616">
                  <c:v>1.2999999999999999E-5</c:v>
                </c:pt>
                <c:pt idx="45617">
                  <c:v>1.2999999999999999E-5</c:v>
                </c:pt>
                <c:pt idx="45618">
                  <c:v>1.2999999999999999E-5</c:v>
                </c:pt>
                <c:pt idx="45619">
                  <c:v>1.2999999999999999E-5</c:v>
                </c:pt>
                <c:pt idx="45620">
                  <c:v>1.2999999999999999E-5</c:v>
                </c:pt>
                <c:pt idx="45621">
                  <c:v>1.2999999999999999E-5</c:v>
                </c:pt>
                <c:pt idx="45622">
                  <c:v>1.2999999999999999E-5</c:v>
                </c:pt>
                <c:pt idx="45623">
                  <c:v>1.2999999999999999E-5</c:v>
                </c:pt>
                <c:pt idx="45624">
                  <c:v>1.2999999999999999E-5</c:v>
                </c:pt>
                <c:pt idx="45625">
                  <c:v>1.2999999999999999E-5</c:v>
                </c:pt>
                <c:pt idx="45626">
                  <c:v>1.2999999999999999E-5</c:v>
                </c:pt>
                <c:pt idx="45627">
                  <c:v>1.2999999999999999E-5</c:v>
                </c:pt>
                <c:pt idx="45628">
                  <c:v>1.2999999999999999E-5</c:v>
                </c:pt>
                <c:pt idx="45629">
                  <c:v>1.2999999999999999E-5</c:v>
                </c:pt>
                <c:pt idx="45630">
                  <c:v>1.2999999999999999E-5</c:v>
                </c:pt>
                <c:pt idx="45631">
                  <c:v>1.4E-5</c:v>
                </c:pt>
                <c:pt idx="45632">
                  <c:v>1.4E-5</c:v>
                </c:pt>
                <c:pt idx="45633">
                  <c:v>1.4E-5</c:v>
                </c:pt>
                <c:pt idx="45634">
                  <c:v>1.4E-5</c:v>
                </c:pt>
                <c:pt idx="45635">
                  <c:v>1.4E-5</c:v>
                </c:pt>
                <c:pt idx="45636">
                  <c:v>1.4E-5</c:v>
                </c:pt>
                <c:pt idx="45637">
                  <c:v>1.4E-5</c:v>
                </c:pt>
                <c:pt idx="45638">
                  <c:v>1.4E-5</c:v>
                </c:pt>
                <c:pt idx="45639">
                  <c:v>1.4E-5</c:v>
                </c:pt>
                <c:pt idx="45640">
                  <c:v>1.4E-5</c:v>
                </c:pt>
                <c:pt idx="45641">
                  <c:v>1.4E-5</c:v>
                </c:pt>
                <c:pt idx="45642">
                  <c:v>1.4E-5</c:v>
                </c:pt>
                <c:pt idx="45643">
                  <c:v>1.2999999999999999E-5</c:v>
                </c:pt>
                <c:pt idx="45644">
                  <c:v>1.2999999999999999E-5</c:v>
                </c:pt>
                <c:pt idx="45645">
                  <c:v>1.2999999999999999E-5</c:v>
                </c:pt>
                <c:pt idx="45646">
                  <c:v>1.2999999999999999E-5</c:v>
                </c:pt>
                <c:pt idx="45647">
                  <c:v>1.2999999999999999E-5</c:v>
                </c:pt>
                <c:pt idx="45648">
                  <c:v>1.2E-5</c:v>
                </c:pt>
                <c:pt idx="45649">
                  <c:v>1.2E-5</c:v>
                </c:pt>
                <c:pt idx="45650">
                  <c:v>1.2E-5</c:v>
                </c:pt>
                <c:pt idx="45651">
                  <c:v>1.2E-5</c:v>
                </c:pt>
                <c:pt idx="45652">
                  <c:v>1.2E-5</c:v>
                </c:pt>
                <c:pt idx="45653">
                  <c:v>1.2E-5</c:v>
                </c:pt>
                <c:pt idx="45654">
                  <c:v>1.2E-5</c:v>
                </c:pt>
                <c:pt idx="45655">
                  <c:v>1.2E-5</c:v>
                </c:pt>
                <c:pt idx="45656">
                  <c:v>1.2E-5</c:v>
                </c:pt>
                <c:pt idx="45657">
                  <c:v>1.2999999999999999E-5</c:v>
                </c:pt>
                <c:pt idx="45658">
                  <c:v>1.2999999999999999E-5</c:v>
                </c:pt>
                <c:pt idx="45659">
                  <c:v>1.4E-5</c:v>
                </c:pt>
                <c:pt idx="45660">
                  <c:v>1.4E-5</c:v>
                </c:pt>
                <c:pt idx="45661">
                  <c:v>1.5E-5</c:v>
                </c:pt>
                <c:pt idx="45662">
                  <c:v>1.5999999999999999E-5</c:v>
                </c:pt>
                <c:pt idx="45663">
                  <c:v>1.7E-5</c:v>
                </c:pt>
                <c:pt idx="45664">
                  <c:v>1.8E-5</c:v>
                </c:pt>
                <c:pt idx="45665">
                  <c:v>1.9000000000000001E-5</c:v>
                </c:pt>
                <c:pt idx="45666">
                  <c:v>2.0000000000000002E-5</c:v>
                </c:pt>
                <c:pt idx="45667">
                  <c:v>2.0999999999999999E-5</c:v>
                </c:pt>
                <c:pt idx="45668">
                  <c:v>2.3E-5</c:v>
                </c:pt>
                <c:pt idx="45669">
                  <c:v>2.4000000000000001E-5</c:v>
                </c:pt>
                <c:pt idx="45670">
                  <c:v>2.5000000000000001E-5</c:v>
                </c:pt>
                <c:pt idx="45671">
                  <c:v>2.5999999999999998E-5</c:v>
                </c:pt>
                <c:pt idx="45672">
                  <c:v>2.6999999999999999E-5</c:v>
                </c:pt>
                <c:pt idx="45673">
                  <c:v>2.8E-5</c:v>
                </c:pt>
                <c:pt idx="45674">
                  <c:v>2.9E-5</c:v>
                </c:pt>
                <c:pt idx="45675">
                  <c:v>3.0000000000000001E-5</c:v>
                </c:pt>
                <c:pt idx="45676">
                  <c:v>3.1000000000000001E-5</c:v>
                </c:pt>
                <c:pt idx="45677">
                  <c:v>3.1999999999999999E-5</c:v>
                </c:pt>
                <c:pt idx="45678">
                  <c:v>3.3000000000000003E-5</c:v>
                </c:pt>
                <c:pt idx="45679">
                  <c:v>3.4E-5</c:v>
                </c:pt>
                <c:pt idx="45680">
                  <c:v>3.4999999999999997E-5</c:v>
                </c:pt>
                <c:pt idx="45681">
                  <c:v>3.6000000000000001E-5</c:v>
                </c:pt>
                <c:pt idx="45682">
                  <c:v>3.6000000000000001E-5</c:v>
                </c:pt>
                <c:pt idx="45683">
                  <c:v>3.6999999999999998E-5</c:v>
                </c:pt>
                <c:pt idx="45684">
                  <c:v>3.6999999999999998E-5</c:v>
                </c:pt>
                <c:pt idx="45685">
                  <c:v>3.8000000000000002E-5</c:v>
                </c:pt>
                <c:pt idx="45686">
                  <c:v>3.8000000000000002E-5</c:v>
                </c:pt>
                <c:pt idx="45687">
                  <c:v>3.8999999999999999E-5</c:v>
                </c:pt>
                <c:pt idx="45688">
                  <c:v>3.8999999999999999E-5</c:v>
                </c:pt>
                <c:pt idx="45689">
                  <c:v>3.8999999999999999E-5</c:v>
                </c:pt>
                <c:pt idx="45690">
                  <c:v>3.8999999999999999E-5</c:v>
                </c:pt>
                <c:pt idx="45691">
                  <c:v>3.8999999999999999E-5</c:v>
                </c:pt>
                <c:pt idx="45692">
                  <c:v>3.8999999999999999E-5</c:v>
                </c:pt>
                <c:pt idx="45693">
                  <c:v>3.8999999999999999E-5</c:v>
                </c:pt>
                <c:pt idx="45694">
                  <c:v>3.8000000000000002E-5</c:v>
                </c:pt>
                <c:pt idx="45695">
                  <c:v>3.8000000000000002E-5</c:v>
                </c:pt>
                <c:pt idx="45696">
                  <c:v>3.8000000000000002E-5</c:v>
                </c:pt>
                <c:pt idx="45697">
                  <c:v>3.6999999999999998E-5</c:v>
                </c:pt>
                <c:pt idx="45698">
                  <c:v>3.6999999999999998E-5</c:v>
                </c:pt>
                <c:pt idx="45699">
                  <c:v>3.6000000000000001E-5</c:v>
                </c:pt>
                <c:pt idx="45700">
                  <c:v>3.4999999999999997E-5</c:v>
                </c:pt>
                <c:pt idx="45701">
                  <c:v>3.4E-5</c:v>
                </c:pt>
                <c:pt idx="45702">
                  <c:v>3.4E-5</c:v>
                </c:pt>
                <c:pt idx="45703">
                  <c:v>3.3000000000000003E-5</c:v>
                </c:pt>
                <c:pt idx="45704">
                  <c:v>3.1999999999999999E-5</c:v>
                </c:pt>
                <c:pt idx="45705">
                  <c:v>3.1000000000000001E-5</c:v>
                </c:pt>
                <c:pt idx="45706">
                  <c:v>3.0000000000000001E-5</c:v>
                </c:pt>
                <c:pt idx="45707">
                  <c:v>2.9E-5</c:v>
                </c:pt>
                <c:pt idx="45708">
                  <c:v>2.6999999999999999E-5</c:v>
                </c:pt>
                <c:pt idx="45709">
                  <c:v>2.5999999999999998E-5</c:v>
                </c:pt>
                <c:pt idx="45710">
                  <c:v>2.5000000000000001E-5</c:v>
                </c:pt>
                <c:pt idx="45711">
                  <c:v>2.4000000000000001E-5</c:v>
                </c:pt>
                <c:pt idx="45712">
                  <c:v>2.1999999999999999E-5</c:v>
                </c:pt>
                <c:pt idx="45713">
                  <c:v>2.0999999999999999E-5</c:v>
                </c:pt>
                <c:pt idx="45714">
                  <c:v>2.0000000000000002E-5</c:v>
                </c:pt>
                <c:pt idx="45715">
                  <c:v>1.8E-5</c:v>
                </c:pt>
                <c:pt idx="45716">
                  <c:v>1.7E-5</c:v>
                </c:pt>
                <c:pt idx="45717">
                  <c:v>1.5E-5</c:v>
                </c:pt>
                <c:pt idx="45718">
                  <c:v>1.4E-5</c:v>
                </c:pt>
                <c:pt idx="45719">
                  <c:v>1.2999999999999999E-5</c:v>
                </c:pt>
                <c:pt idx="45720">
                  <c:v>1.1E-5</c:v>
                </c:pt>
                <c:pt idx="45721">
                  <c:v>1.0000000000000001E-5</c:v>
                </c:pt>
                <c:pt idx="45722">
                  <c:v>9.0000000000000002E-6</c:v>
                </c:pt>
                <c:pt idx="45723">
                  <c:v>6.9999999999999999E-6</c:v>
                </c:pt>
                <c:pt idx="45724">
                  <c:v>6.0000000000000002E-6</c:v>
                </c:pt>
                <c:pt idx="45725">
                  <c:v>5.0000000000000004E-6</c:v>
                </c:pt>
                <c:pt idx="45726">
                  <c:v>3.0000000000000001E-6</c:v>
                </c:pt>
                <c:pt idx="45727">
                  <c:v>1.9999999999999999E-6</c:v>
                </c:pt>
                <c:pt idx="45728">
                  <c:v>1.9999999999999999E-6</c:v>
                </c:pt>
                <c:pt idx="45729">
                  <c:v>1.9999999999999999E-6</c:v>
                </c:pt>
                <c:pt idx="45730">
                  <c:v>3.0000000000000001E-6</c:v>
                </c:pt>
                <c:pt idx="45731">
                  <c:v>3.0000000000000001E-6</c:v>
                </c:pt>
                <c:pt idx="45732">
                  <c:v>3.9999999999999998E-6</c:v>
                </c:pt>
                <c:pt idx="45733">
                  <c:v>5.0000000000000004E-6</c:v>
                </c:pt>
                <c:pt idx="45734">
                  <c:v>6.0000000000000002E-6</c:v>
                </c:pt>
                <c:pt idx="45735">
                  <c:v>6.9999999999999999E-6</c:v>
                </c:pt>
                <c:pt idx="45736">
                  <c:v>7.9999999999999996E-6</c:v>
                </c:pt>
                <c:pt idx="45737">
                  <c:v>7.9999999999999996E-6</c:v>
                </c:pt>
                <c:pt idx="45738">
                  <c:v>9.0000000000000002E-6</c:v>
                </c:pt>
                <c:pt idx="45739">
                  <c:v>1.0000000000000001E-5</c:v>
                </c:pt>
                <c:pt idx="45740">
                  <c:v>1.0000000000000001E-5</c:v>
                </c:pt>
                <c:pt idx="45741">
                  <c:v>1.1E-5</c:v>
                </c:pt>
                <c:pt idx="45742">
                  <c:v>1.1E-5</c:v>
                </c:pt>
                <c:pt idx="45743">
                  <c:v>1.1E-5</c:v>
                </c:pt>
                <c:pt idx="45744">
                  <c:v>1.1E-5</c:v>
                </c:pt>
                <c:pt idx="45745">
                  <c:v>1.2E-5</c:v>
                </c:pt>
                <c:pt idx="45746">
                  <c:v>1.2E-5</c:v>
                </c:pt>
                <c:pt idx="45747">
                  <c:v>1.2E-5</c:v>
                </c:pt>
                <c:pt idx="45748">
                  <c:v>1.1E-5</c:v>
                </c:pt>
                <c:pt idx="45749">
                  <c:v>1.1E-5</c:v>
                </c:pt>
                <c:pt idx="45750">
                  <c:v>1.1E-5</c:v>
                </c:pt>
                <c:pt idx="45751">
                  <c:v>1.1E-5</c:v>
                </c:pt>
                <c:pt idx="45752">
                  <c:v>1.0000000000000001E-5</c:v>
                </c:pt>
                <c:pt idx="45753">
                  <c:v>1.0000000000000001E-5</c:v>
                </c:pt>
                <c:pt idx="45754">
                  <c:v>9.0000000000000002E-6</c:v>
                </c:pt>
                <c:pt idx="45755">
                  <c:v>9.0000000000000002E-6</c:v>
                </c:pt>
                <c:pt idx="45756">
                  <c:v>7.9999999999999996E-6</c:v>
                </c:pt>
                <c:pt idx="45757">
                  <c:v>6.9999999999999999E-6</c:v>
                </c:pt>
                <c:pt idx="45758">
                  <c:v>6.9999999999999999E-6</c:v>
                </c:pt>
                <c:pt idx="45759">
                  <c:v>6.0000000000000002E-6</c:v>
                </c:pt>
                <c:pt idx="45760">
                  <c:v>6.0000000000000002E-6</c:v>
                </c:pt>
                <c:pt idx="45761">
                  <c:v>5.0000000000000004E-6</c:v>
                </c:pt>
                <c:pt idx="45762">
                  <c:v>5.0000000000000004E-6</c:v>
                </c:pt>
                <c:pt idx="45763">
                  <c:v>5.0000000000000004E-6</c:v>
                </c:pt>
                <c:pt idx="45764">
                  <c:v>6.0000000000000002E-6</c:v>
                </c:pt>
                <c:pt idx="45765">
                  <c:v>6.9999999999999999E-6</c:v>
                </c:pt>
                <c:pt idx="45766">
                  <c:v>7.9999999999999996E-6</c:v>
                </c:pt>
                <c:pt idx="45767">
                  <c:v>9.0000000000000002E-6</c:v>
                </c:pt>
                <c:pt idx="45768">
                  <c:v>1.0000000000000001E-5</c:v>
                </c:pt>
                <c:pt idx="45769">
                  <c:v>1.1E-5</c:v>
                </c:pt>
                <c:pt idx="45770">
                  <c:v>1.2E-5</c:v>
                </c:pt>
                <c:pt idx="45771">
                  <c:v>1.4E-5</c:v>
                </c:pt>
                <c:pt idx="45772">
                  <c:v>1.5E-5</c:v>
                </c:pt>
                <c:pt idx="45773">
                  <c:v>1.5999999999999999E-5</c:v>
                </c:pt>
                <c:pt idx="45774">
                  <c:v>1.7E-5</c:v>
                </c:pt>
                <c:pt idx="45775">
                  <c:v>1.9000000000000001E-5</c:v>
                </c:pt>
                <c:pt idx="45776">
                  <c:v>2.0000000000000002E-5</c:v>
                </c:pt>
                <c:pt idx="45777">
                  <c:v>2.0999999999999999E-5</c:v>
                </c:pt>
                <c:pt idx="45778">
                  <c:v>2.3E-5</c:v>
                </c:pt>
                <c:pt idx="45779">
                  <c:v>2.4000000000000001E-5</c:v>
                </c:pt>
                <c:pt idx="45780">
                  <c:v>2.5000000000000001E-5</c:v>
                </c:pt>
                <c:pt idx="45781">
                  <c:v>2.5999999999999998E-5</c:v>
                </c:pt>
                <c:pt idx="45782">
                  <c:v>2.6999999999999999E-5</c:v>
                </c:pt>
                <c:pt idx="45783">
                  <c:v>2.8E-5</c:v>
                </c:pt>
                <c:pt idx="45784">
                  <c:v>2.9E-5</c:v>
                </c:pt>
                <c:pt idx="45785">
                  <c:v>3.0000000000000001E-5</c:v>
                </c:pt>
                <c:pt idx="45786">
                  <c:v>3.1000000000000001E-5</c:v>
                </c:pt>
                <c:pt idx="45787">
                  <c:v>3.1999999999999999E-5</c:v>
                </c:pt>
                <c:pt idx="45788">
                  <c:v>3.1999999999999999E-5</c:v>
                </c:pt>
                <c:pt idx="45789">
                  <c:v>3.3000000000000003E-5</c:v>
                </c:pt>
                <c:pt idx="45790">
                  <c:v>3.3000000000000003E-5</c:v>
                </c:pt>
                <c:pt idx="45791">
                  <c:v>3.3000000000000003E-5</c:v>
                </c:pt>
                <c:pt idx="45792">
                  <c:v>3.4E-5</c:v>
                </c:pt>
                <c:pt idx="45793">
                  <c:v>3.4E-5</c:v>
                </c:pt>
                <c:pt idx="45794">
                  <c:v>3.4E-5</c:v>
                </c:pt>
                <c:pt idx="45795">
                  <c:v>3.4E-5</c:v>
                </c:pt>
                <c:pt idx="45796">
                  <c:v>3.4E-5</c:v>
                </c:pt>
                <c:pt idx="45797">
                  <c:v>3.4E-5</c:v>
                </c:pt>
                <c:pt idx="45798">
                  <c:v>3.3000000000000003E-5</c:v>
                </c:pt>
                <c:pt idx="45799">
                  <c:v>3.3000000000000003E-5</c:v>
                </c:pt>
                <c:pt idx="45800">
                  <c:v>3.1999999999999999E-5</c:v>
                </c:pt>
                <c:pt idx="45801">
                  <c:v>3.1999999999999999E-5</c:v>
                </c:pt>
                <c:pt idx="45802">
                  <c:v>3.1000000000000001E-5</c:v>
                </c:pt>
                <c:pt idx="45803">
                  <c:v>3.0000000000000001E-5</c:v>
                </c:pt>
                <c:pt idx="45804">
                  <c:v>2.9E-5</c:v>
                </c:pt>
                <c:pt idx="45805">
                  <c:v>2.8E-5</c:v>
                </c:pt>
                <c:pt idx="45806">
                  <c:v>2.6999999999999999E-5</c:v>
                </c:pt>
                <c:pt idx="45807">
                  <c:v>2.5999999999999998E-5</c:v>
                </c:pt>
                <c:pt idx="45808">
                  <c:v>2.5000000000000001E-5</c:v>
                </c:pt>
                <c:pt idx="45809">
                  <c:v>2.3E-5</c:v>
                </c:pt>
                <c:pt idx="45810">
                  <c:v>2.1999999999999999E-5</c:v>
                </c:pt>
                <c:pt idx="45811">
                  <c:v>2.0000000000000002E-5</c:v>
                </c:pt>
                <c:pt idx="45812">
                  <c:v>1.9000000000000001E-5</c:v>
                </c:pt>
                <c:pt idx="45813">
                  <c:v>1.7E-5</c:v>
                </c:pt>
                <c:pt idx="45814">
                  <c:v>1.5999999999999999E-5</c:v>
                </c:pt>
                <c:pt idx="45815">
                  <c:v>1.4E-5</c:v>
                </c:pt>
                <c:pt idx="45816">
                  <c:v>1.2999999999999999E-5</c:v>
                </c:pt>
                <c:pt idx="45817">
                  <c:v>1.2E-5</c:v>
                </c:pt>
                <c:pt idx="45818">
                  <c:v>1.1E-5</c:v>
                </c:pt>
                <c:pt idx="45819">
                  <c:v>1.0000000000000001E-5</c:v>
                </c:pt>
                <c:pt idx="45820">
                  <c:v>1.0000000000000001E-5</c:v>
                </c:pt>
                <c:pt idx="45821">
                  <c:v>1.0000000000000001E-5</c:v>
                </c:pt>
                <c:pt idx="45822">
                  <c:v>1.0000000000000001E-5</c:v>
                </c:pt>
                <c:pt idx="45823">
                  <c:v>1.1E-5</c:v>
                </c:pt>
                <c:pt idx="45824">
                  <c:v>1.2999999999999999E-5</c:v>
                </c:pt>
                <c:pt idx="45825">
                  <c:v>1.4E-5</c:v>
                </c:pt>
                <c:pt idx="45826">
                  <c:v>1.5999999999999999E-5</c:v>
                </c:pt>
                <c:pt idx="45827">
                  <c:v>1.8E-5</c:v>
                </c:pt>
                <c:pt idx="45828">
                  <c:v>2.0000000000000002E-5</c:v>
                </c:pt>
                <c:pt idx="45829">
                  <c:v>2.1999999999999999E-5</c:v>
                </c:pt>
                <c:pt idx="45830">
                  <c:v>2.4000000000000001E-5</c:v>
                </c:pt>
                <c:pt idx="45831">
                  <c:v>2.5999999999999998E-5</c:v>
                </c:pt>
                <c:pt idx="45832">
                  <c:v>2.8E-5</c:v>
                </c:pt>
                <c:pt idx="45833">
                  <c:v>3.0000000000000001E-5</c:v>
                </c:pt>
                <c:pt idx="45834">
                  <c:v>3.1999999999999999E-5</c:v>
                </c:pt>
                <c:pt idx="45835">
                  <c:v>3.4E-5</c:v>
                </c:pt>
                <c:pt idx="45836">
                  <c:v>3.6000000000000001E-5</c:v>
                </c:pt>
                <c:pt idx="45837">
                  <c:v>3.8000000000000002E-5</c:v>
                </c:pt>
                <c:pt idx="45838">
                  <c:v>4.0000000000000003E-5</c:v>
                </c:pt>
                <c:pt idx="45839">
                  <c:v>4.1E-5</c:v>
                </c:pt>
                <c:pt idx="45840">
                  <c:v>4.3000000000000002E-5</c:v>
                </c:pt>
                <c:pt idx="45841">
                  <c:v>4.5000000000000003E-5</c:v>
                </c:pt>
                <c:pt idx="45842">
                  <c:v>4.6E-5</c:v>
                </c:pt>
                <c:pt idx="45843">
                  <c:v>4.8000000000000001E-5</c:v>
                </c:pt>
                <c:pt idx="45844">
                  <c:v>4.8999999999999998E-5</c:v>
                </c:pt>
                <c:pt idx="45845">
                  <c:v>5.0000000000000002E-5</c:v>
                </c:pt>
                <c:pt idx="45846">
                  <c:v>5.1E-5</c:v>
                </c:pt>
                <c:pt idx="45847">
                  <c:v>5.1999999999999997E-5</c:v>
                </c:pt>
                <c:pt idx="45848">
                  <c:v>5.3000000000000001E-5</c:v>
                </c:pt>
                <c:pt idx="45849">
                  <c:v>5.3999999999999998E-5</c:v>
                </c:pt>
                <c:pt idx="45850">
                  <c:v>5.5000000000000002E-5</c:v>
                </c:pt>
                <c:pt idx="45851">
                  <c:v>5.5000000000000002E-5</c:v>
                </c:pt>
                <c:pt idx="45852">
                  <c:v>5.5999999999999999E-5</c:v>
                </c:pt>
                <c:pt idx="45853">
                  <c:v>5.5999999999999999E-5</c:v>
                </c:pt>
                <c:pt idx="45854">
                  <c:v>5.7000000000000003E-5</c:v>
                </c:pt>
                <c:pt idx="45855">
                  <c:v>5.7000000000000003E-5</c:v>
                </c:pt>
                <c:pt idx="45856">
                  <c:v>5.7000000000000003E-5</c:v>
                </c:pt>
                <c:pt idx="45857">
                  <c:v>5.7000000000000003E-5</c:v>
                </c:pt>
                <c:pt idx="45858">
                  <c:v>5.7000000000000003E-5</c:v>
                </c:pt>
                <c:pt idx="45859">
                  <c:v>5.5999999999999999E-5</c:v>
                </c:pt>
                <c:pt idx="45860">
                  <c:v>5.5999999999999999E-5</c:v>
                </c:pt>
                <c:pt idx="45861">
                  <c:v>5.5000000000000002E-5</c:v>
                </c:pt>
                <c:pt idx="45862">
                  <c:v>5.5000000000000002E-5</c:v>
                </c:pt>
                <c:pt idx="45863">
                  <c:v>5.3999999999999998E-5</c:v>
                </c:pt>
                <c:pt idx="45864">
                  <c:v>5.3000000000000001E-5</c:v>
                </c:pt>
                <c:pt idx="45865">
                  <c:v>5.1999999999999997E-5</c:v>
                </c:pt>
                <c:pt idx="45866">
                  <c:v>5.1E-5</c:v>
                </c:pt>
                <c:pt idx="45867">
                  <c:v>5.0000000000000002E-5</c:v>
                </c:pt>
                <c:pt idx="45868">
                  <c:v>4.8999999999999998E-5</c:v>
                </c:pt>
                <c:pt idx="45869">
                  <c:v>4.8000000000000001E-5</c:v>
                </c:pt>
                <c:pt idx="45870">
                  <c:v>4.6999999999999997E-5</c:v>
                </c:pt>
                <c:pt idx="45871">
                  <c:v>4.6E-5</c:v>
                </c:pt>
                <c:pt idx="45872">
                  <c:v>4.3999999999999999E-5</c:v>
                </c:pt>
                <c:pt idx="45873">
                  <c:v>4.3000000000000002E-5</c:v>
                </c:pt>
                <c:pt idx="45874">
                  <c:v>4.1999999999999998E-5</c:v>
                </c:pt>
                <c:pt idx="45875">
                  <c:v>4.1E-5</c:v>
                </c:pt>
                <c:pt idx="45876">
                  <c:v>3.8999999999999999E-5</c:v>
                </c:pt>
                <c:pt idx="45877">
                  <c:v>3.8000000000000002E-5</c:v>
                </c:pt>
                <c:pt idx="45878">
                  <c:v>3.6999999999999998E-5</c:v>
                </c:pt>
                <c:pt idx="45879">
                  <c:v>3.4999999999999997E-5</c:v>
                </c:pt>
                <c:pt idx="45880">
                  <c:v>3.4E-5</c:v>
                </c:pt>
                <c:pt idx="45881">
                  <c:v>3.3000000000000003E-5</c:v>
                </c:pt>
                <c:pt idx="45882">
                  <c:v>3.1999999999999999E-5</c:v>
                </c:pt>
                <c:pt idx="45883">
                  <c:v>3.1000000000000001E-5</c:v>
                </c:pt>
                <c:pt idx="45884">
                  <c:v>3.0000000000000001E-5</c:v>
                </c:pt>
                <c:pt idx="45885">
                  <c:v>2.9E-5</c:v>
                </c:pt>
                <c:pt idx="45886">
                  <c:v>2.8E-5</c:v>
                </c:pt>
                <c:pt idx="45887">
                  <c:v>2.8E-5</c:v>
                </c:pt>
                <c:pt idx="45888">
                  <c:v>2.6999999999999999E-5</c:v>
                </c:pt>
                <c:pt idx="45889">
                  <c:v>2.5999999999999998E-5</c:v>
                </c:pt>
                <c:pt idx="45890">
                  <c:v>2.5999999999999998E-5</c:v>
                </c:pt>
                <c:pt idx="45891">
                  <c:v>2.5000000000000001E-5</c:v>
                </c:pt>
                <c:pt idx="45892">
                  <c:v>2.5000000000000001E-5</c:v>
                </c:pt>
                <c:pt idx="45893">
                  <c:v>2.5000000000000001E-5</c:v>
                </c:pt>
                <c:pt idx="45894">
                  <c:v>2.5000000000000001E-5</c:v>
                </c:pt>
                <c:pt idx="45895">
                  <c:v>2.4000000000000001E-5</c:v>
                </c:pt>
                <c:pt idx="45896">
                  <c:v>2.4000000000000001E-5</c:v>
                </c:pt>
                <c:pt idx="45897">
                  <c:v>2.4000000000000001E-5</c:v>
                </c:pt>
                <c:pt idx="45898">
                  <c:v>2.4000000000000001E-5</c:v>
                </c:pt>
                <c:pt idx="45899">
                  <c:v>2.4000000000000001E-5</c:v>
                </c:pt>
                <c:pt idx="45900">
                  <c:v>2.3E-5</c:v>
                </c:pt>
                <c:pt idx="45901">
                  <c:v>2.3E-5</c:v>
                </c:pt>
                <c:pt idx="45902">
                  <c:v>2.3E-5</c:v>
                </c:pt>
                <c:pt idx="45903">
                  <c:v>2.3E-5</c:v>
                </c:pt>
                <c:pt idx="45904">
                  <c:v>2.3E-5</c:v>
                </c:pt>
                <c:pt idx="45905">
                  <c:v>2.1999999999999999E-5</c:v>
                </c:pt>
                <c:pt idx="45906">
                  <c:v>2.1999999999999999E-5</c:v>
                </c:pt>
                <c:pt idx="45907">
                  <c:v>2.0999999999999999E-5</c:v>
                </c:pt>
                <c:pt idx="45908">
                  <c:v>2.0999999999999999E-5</c:v>
                </c:pt>
                <c:pt idx="45909">
                  <c:v>2.0999999999999999E-5</c:v>
                </c:pt>
                <c:pt idx="45910">
                  <c:v>2.0000000000000002E-5</c:v>
                </c:pt>
                <c:pt idx="45911">
                  <c:v>1.9000000000000001E-5</c:v>
                </c:pt>
                <c:pt idx="45912">
                  <c:v>1.9000000000000001E-5</c:v>
                </c:pt>
                <c:pt idx="45913">
                  <c:v>1.8E-5</c:v>
                </c:pt>
                <c:pt idx="45914">
                  <c:v>1.7E-5</c:v>
                </c:pt>
                <c:pt idx="45915">
                  <c:v>1.7E-5</c:v>
                </c:pt>
                <c:pt idx="45916">
                  <c:v>1.5999999999999999E-5</c:v>
                </c:pt>
                <c:pt idx="45917">
                  <c:v>1.5E-5</c:v>
                </c:pt>
                <c:pt idx="45918">
                  <c:v>1.4E-5</c:v>
                </c:pt>
                <c:pt idx="45919">
                  <c:v>1.2999999999999999E-5</c:v>
                </c:pt>
                <c:pt idx="45920">
                  <c:v>1.2E-5</c:v>
                </c:pt>
                <c:pt idx="45921">
                  <c:v>1.1E-5</c:v>
                </c:pt>
                <c:pt idx="45922">
                  <c:v>1.0000000000000001E-5</c:v>
                </c:pt>
                <c:pt idx="45923">
                  <c:v>9.0000000000000002E-6</c:v>
                </c:pt>
                <c:pt idx="45924">
                  <c:v>7.9999999999999996E-6</c:v>
                </c:pt>
                <c:pt idx="45925">
                  <c:v>6.9999999999999999E-6</c:v>
                </c:pt>
                <c:pt idx="45926">
                  <c:v>6.0000000000000002E-6</c:v>
                </c:pt>
                <c:pt idx="45927">
                  <c:v>5.0000000000000004E-6</c:v>
                </c:pt>
                <c:pt idx="45928">
                  <c:v>3.0000000000000001E-6</c:v>
                </c:pt>
                <c:pt idx="45929">
                  <c:v>1.9999999999999999E-6</c:v>
                </c:pt>
                <c:pt idx="45930">
                  <c:v>1.9999999999999999E-6</c:v>
                </c:pt>
                <c:pt idx="45931">
                  <c:v>1.9999999999999999E-6</c:v>
                </c:pt>
                <c:pt idx="45932">
                  <c:v>1.9999999999999999E-6</c:v>
                </c:pt>
                <c:pt idx="45933">
                  <c:v>3.0000000000000001E-6</c:v>
                </c:pt>
                <c:pt idx="45934">
                  <c:v>5.0000000000000004E-6</c:v>
                </c:pt>
                <c:pt idx="45935">
                  <c:v>6.0000000000000002E-6</c:v>
                </c:pt>
                <c:pt idx="45936">
                  <c:v>6.9999999999999999E-6</c:v>
                </c:pt>
                <c:pt idx="45937">
                  <c:v>7.9999999999999996E-6</c:v>
                </c:pt>
                <c:pt idx="45938">
                  <c:v>1.0000000000000001E-5</c:v>
                </c:pt>
                <c:pt idx="45939">
                  <c:v>1.1E-5</c:v>
                </c:pt>
                <c:pt idx="45940">
                  <c:v>1.2E-5</c:v>
                </c:pt>
                <c:pt idx="45941">
                  <c:v>1.4E-5</c:v>
                </c:pt>
                <c:pt idx="45942">
                  <c:v>1.5E-5</c:v>
                </c:pt>
                <c:pt idx="45943">
                  <c:v>1.5999999999999999E-5</c:v>
                </c:pt>
                <c:pt idx="45944">
                  <c:v>1.8E-5</c:v>
                </c:pt>
                <c:pt idx="45945">
                  <c:v>1.9000000000000001E-5</c:v>
                </c:pt>
                <c:pt idx="45946">
                  <c:v>2.0000000000000002E-5</c:v>
                </c:pt>
                <c:pt idx="45947">
                  <c:v>2.1999999999999999E-5</c:v>
                </c:pt>
                <c:pt idx="45948">
                  <c:v>2.3E-5</c:v>
                </c:pt>
                <c:pt idx="45949">
                  <c:v>2.4000000000000001E-5</c:v>
                </c:pt>
                <c:pt idx="45950">
                  <c:v>2.5000000000000001E-5</c:v>
                </c:pt>
                <c:pt idx="45951">
                  <c:v>2.6999999999999999E-5</c:v>
                </c:pt>
                <c:pt idx="45952">
                  <c:v>2.8E-5</c:v>
                </c:pt>
                <c:pt idx="45953">
                  <c:v>2.9E-5</c:v>
                </c:pt>
                <c:pt idx="45954">
                  <c:v>3.0000000000000001E-5</c:v>
                </c:pt>
                <c:pt idx="45955">
                  <c:v>3.1000000000000001E-5</c:v>
                </c:pt>
                <c:pt idx="45956">
                  <c:v>3.1999999999999999E-5</c:v>
                </c:pt>
                <c:pt idx="45957">
                  <c:v>3.3000000000000003E-5</c:v>
                </c:pt>
                <c:pt idx="45958">
                  <c:v>3.4E-5</c:v>
                </c:pt>
                <c:pt idx="45959">
                  <c:v>3.4999999999999997E-5</c:v>
                </c:pt>
                <c:pt idx="45960">
                  <c:v>3.6000000000000001E-5</c:v>
                </c:pt>
                <c:pt idx="45961">
                  <c:v>3.6999999999999998E-5</c:v>
                </c:pt>
                <c:pt idx="45962">
                  <c:v>3.8000000000000002E-5</c:v>
                </c:pt>
                <c:pt idx="45963">
                  <c:v>3.8000000000000002E-5</c:v>
                </c:pt>
                <c:pt idx="45964">
                  <c:v>3.8999999999999999E-5</c:v>
                </c:pt>
                <c:pt idx="45965">
                  <c:v>4.0000000000000003E-5</c:v>
                </c:pt>
                <c:pt idx="45966">
                  <c:v>4.0000000000000003E-5</c:v>
                </c:pt>
                <c:pt idx="45967">
                  <c:v>4.1E-5</c:v>
                </c:pt>
                <c:pt idx="45968">
                  <c:v>4.1E-5</c:v>
                </c:pt>
                <c:pt idx="45969">
                  <c:v>4.1E-5</c:v>
                </c:pt>
                <c:pt idx="45970">
                  <c:v>4.1999999999999998E-5</c:v>
                </c:pt>
                <c:pt idx="45971">
                  <c:v>4.1999999999999998E-5</c:v>
                </c:pt>
                <c:pt idx="45972">
                  <c:v>4.1999999999999998E-5</c:v>
                </c:pt>
                <c:pt idx="45973">
                  <c:v>4.1999999999999998E-5</c:v>
                </c:pt>
                <c:pt idx="45974">
                  <c:v>4.1999999999999998E-5</c:v>
                </c:pt>
                <c:pt idx="45975">
                  <c:v>4.1999999999999998E-5</c:v>
                </c:pt>
                <c:pt idx="45976">
                  <c:v>4.1999999999999998E-5</c:v>
                </c:pt>
                <c:pt idx="45977">
                  <c:v>4.1E-5</c:v>
                </c:pt>
                <c:pt idx="45978">
                  <c:v>4.1E-5</c:v>
                </c:pt>
                <c:pt idx="45979">
                  <c:v>4.1E-5</c:v>
                </c:pt>
                <c:pt idx="45980">
                  <c:v>4.0000000000000003E-5</c:v>
                </c:pt>
                <c:pt idx="45981">
                  <c:v>4.0000000000000003E-5</c:v>
                </c:pt>
                <c:pt idx="45982">
                  <c:v>3.8999999999999999E-5</c:v>
                </c:pt>
                <c:pt idx="45983">
                  <c:v>3.8999999999999999E-5</c:v>
                </c:pt>
                <c:pt idx="45984">
                  <c:v>3.8000000000000002E-5</c:v>
                </c:pt>
                <c:pt idx="45985">
                  <c:v>3.6999999999999998E-5</c:v>
                </c:pt>
                <c:pt idx="45986">
                  <c:v>3.6999999999999998E-5</c:v>
                </c:pt>
                <c:pt idx="45987">
                  <c:v>3.6000000000000001E-5</c:v>
                </c:pt>
                <c:pt idx="45988">
                  <c:v>3.4999999999999997E-5</c:v>
                </c:pt>
                <c:pt idx="45989">
                  <c:v>3.4E-5</c:v>
                </c:pt>
                <c:pt idx="45990">
                  <c:v>3.3000000000000003E-5</c:v>
                </c:pt>
                <c:pt idx="45991">
                  <c:v>3.1999999999999999E-5</c:v>
                </c:pt>
                <c:pt idx="45992">
                  <c:v>3.1000000000000001E-5</c:v>
                </c:pt>
                <c:pt idx="45993">
                  <c:v>3.0000000000000001E-5</c:v>
                </c:pt>
                <c:pt idx="45994">
                  <c:v>2.8E-5</c:v>
                </c:pt>
                <c:pt idx="45995">
                  <c:v>2.6999999999999999E-5</c:v>
                </c:pt>
                <c:pt idx="45996">
                  <c:v>2.5999999999999998E-5</c:v>
                </c:pt>
                <c:pt idx="45997">
                  <c:v>2.5000000000000001E-5</c:v>
                </c:pt>
                <c:pt idx="45998">
                  <c:v>2.4000000000000001E-5</c:v>
                </c:pt>
                <c:pt idx="45999">
                  <c:v>2.1999999999999999E-5</c:v>
                </c:pt>
                <c:pt idx="46000">
                  <c:v>2.0999999999999999E-5</c:v>
                </c:pt>
                <c:pt idx="46001">
                  <c:v>2.0000000000000002E-5</c:v>
                </c:pt>
                <c:pt idx="46002">
                  <c:v>1.9000000000000001E-5</c:v>
                </c:pt>
                <c:pt idx="46003">
                  <c:v>1.8E-5</c:v>
                </c:pt>
                <c:pt idx="46004">
                  <c:v>1.7E-5</c:v>
                </c:pt>
                <c:pt idx="46005">
                  <c:v>1.5999999999999999E-5</c:v>
                </c:pt>
                <c:pt idx="46006">
                  <c:v>1.5999999999999999E-5</c:v>
                </c:pt>
                <c:pt idx="46007">
                  <c:v>1.5E-5</c:v>
                </c:pt>
                <c:pt idx="46008">
                  <c:v>1.5E-5</c:v>
                </c:pt>
                <c:pt idx="46009">
                  <c:v>1.5E-5</c:v>
                </c:pt>
                <c:pt idx="46010">
                  <c:v>1.5E-5</c:v>
                </c:pt>
                <c:pt idx="46011">
                  <c:v>1.5999999999999999E-5</c:v>
                </c:pt>
                <c:pt idx="46012">
                  <c:v>1.5999999999999999E-5</c:v>
                </c:pt>
                <c:pt idx="46013">
                  <c:v>1.7E-5</c:v>
                </c:pt>
                <c:pt idx="46014">
                  <c:v>1.8E-5</c:v>
                </c:pt>
                <c:pt idx="46015">
                  <c:v>1.9000000000000001E-5</c:v>
                </c:pt>
                <c:pt idx="46016">
                  <c:v>2.0000000000000002E-5</c:v>
                </c:pt>
                <c:pt idx="46017">
                  <c:v>2.0999999999999999E-5</c:v>
                </c:pt>
                <c:pt idx="46018">
                  <c:v>2.3E-5</c:v>
                </c:pt>
                <c:pt idx="46019">
                  <c:v>2.4000000000000001E-5</c:v>
                </c:pt>
                <c:pt idx="46020">
                  <c:v>2.5000000000000001E-5</c:v>
                </c:pt>
                <c:pt idx="46021">
                  <c:v>2.6999999999999999E-5</c:v>
                </c:pt>
                <c:pt idx="46022">
                  <c:v>2.8E-5</c:v>
                </c:pt>
                <c:pt idx="46023">
                  <c:v>2.9E-5</c:v>
                </c:pt>
                <c:pt idx="46024">
                  <c:v>3.1000000000000001E-5</c:v>
                </c:pt>
                <c:pt idx="46025">
                  <c:v>3.1999999999999999E-5</c:v>
                </c:pt>
                <c:pt idx="46026">
                  <c:v>3.3000000000000003E-5</c:v>
                </c:pt>
                <c:pt idx="46027">
                  <c:v>3.4E-5</c:v>
                </c:pt>
                <c:pt idx="46028">
                  <c:v>3.6000000000000001E-5</c:v>
                </c:pt>
                <c:pt idx="46029">
                  <c:v>3.6999999999999998E-5</c:v>
                </c:pt>
                <c:pt idx="46030">
                  <c:v>3.8000000000000002E-5</c:v>
                </c:pt>
                <c:pt idx="46031">
                  <c:v>3.8999999999999999E-5</c:v>
                </c:pt>
                <c:pt idx="46032">
                  <c:v>4.0000000000000003E-5</c:v>
                </c:pt>
                <c:pt idx="46033">
                  <c:v>4.1E-5</c:v>
                </c:pt>
                <c:pt idx="46034">
                  <c:v>4.1E-5</c:v>
                </c:pt>
                <c:pt idx="46035">
                  <c:v>4.1999999999999998E-5</c:v>
                </c:pt>
                <c:pt idx="46036">
                  <c:v>4.3000000000000002E-5</c:v>
                </c:pt>
                <c:pt idx="46037">
                  <c:v>4.3000000000000002E-5</c:v>
                </c:pt>
                <c:pt idx="46038">
                  <c:v>4.3999999999999999E-5</c:v>
                </c:pt>
                <c:pt idx="46039">
                  <c:v>4.3999999999999999E-5</c:v>
                </c:pt>
                <c:pt idx="46040">
                  <c:v>4.3999999999999999E-5</c:v>
                </c:pt>
                <c:pt idx="46041">
                  <c:v>4.5000000000000003E-5</c:v>
                </c:pt>
                <c:pt idx="46042">
                  <c:v>4.5000000000000003E-5</c:v>
                </c:pt>
                <c:pt idx="46043">
                  <c:v>4.5000000000000003E-5</c:v>
                </c:pt>
                <c:pt idx="46044">
                  <c:v>4.5000000000000003E-5</c:v>
                </c:pt>
                <c:pt idx="46045">
                  <c:v>4.3999999999999999E-5</c:v>
                </c:pt>
                <c:pt idx="46046">
                  <c:v>4.3999999999999999E-5</c:v>
                </c:pt>
                <c:pt idx="46047">
                  <c:v>4.3999999999999999E-5</c:v>
                </c:pt>
                <c:pt idx="46048">
                  <c:v>4.3999999999999999E-5</c:v>
                </c:pt>
                <c:pt idx="46049">
                  <c:v>4.3000000000000002E-5</c:v>
                </c:pt>
                <c:pt idx="46050">
                  <c:v>4.3000000000000002E-5</c:v>
                </c:pt>
                <c:pt idx="46051">
                  <c:v>4.1999999999999998E-5</c:v>
                </c:pt>
                <c:pt idx="46052">
                  <c:v>4.1E-5</c:v>
                </c:pt>
                <c:pt idx="46053">
                  <c:v>4.0000000000000003E-5</c:v>
                </c:pt>
                <c:pt idx="46054">
                  <c:v>4.0000000000000003E-5</c:v>
                </c:pt>
                <c:pt idx="46055">
                  <c:v>3.8999999999999999E-5</c:v>
                </c:pt>
                <c:pt idx="46056">
                  <c:v>3.8000000000000002E-5</c:v>
                </c:pt>
                <c:pt idx="46057">
                  <c:v>3.6999999999999998E-5</c:v>
                </c:pt>
                <c:pt idx="46058">
                  <c:v>3.6000000000000001E-5</c:v>
                </c:pt>
                <c:pt idx="46059">
                  <c:v>3.4999999999999997E-5</c:v>
                </c:pt>
                <c:pt idx="46060">
                  <c:v>3.4E-5</c:v>
                </c:pt>
                <c:pt idx="46061">
                  <c:v>3.3000000000000003E-5</c:v>
                </c:pt>
                <c:pt idx="46062">
                  <c:v>3.1000000000000001E-5</c:v>
                </c:pt>
                <c:pt idx="46063">
                  <c:v>3.0000000000000001E-5</c:v>
                </c:pt>
                <c:pt idx="46064">
                  <c:v>2.9E-5</c:v>
                </c:pt>
                <c:pt idx="46065">
                  <c:v>2.8E-5</c:v>
                </c:pt>
                <c:pt idx="46066">
                  <c:v>2.6999999999999999E-5</c:v>
                </c:pt>
                <c:pt idx="46067">
                  <c:v>2.5000000000000001E-5</c:v>
                </c:pt>
                <c:pt idx="46068">
                  <c:v>2.4000000000000001E-5</c:v>
                </c:pt>
                <c:pt idx="46069">
                  <c:v>2.3E-5</c:v>
                </c:pt>
                <c:pt idx="46070">
                  <c:v>2.1999999999999999E-5</c:v>
                </c:pt>
                <c:pt idx="46071">
                  <c:v>2.0999999999999999E-5</c:v>
                </c:pt>
                <c:pt idx="46072">
                  <c:v>1.9000000000000001E-5</c:v>
                </c:pt>
                <c:pt idx="46073">
                  <c:v>1.8E-5</c:v>
                </c:pt>
                <c:pt idx="46074">
                  <c:v>1.7E-5</c:v>
                </c:pt>
                <c:pt idx="46075">
                  <c:v>1.5999999999999999E-5</c:v>
                </c:pt>
                <c:pt idx="46076">
                  <c:v>1.5E-5</c:v>
                </c:pt>
                <c:pt idx="46077">
                  <c:v>1.4E-5</c:v>
                </c:pt>
                <c:pt idx="46078">
                  <c:v>1.2999999999999999E-5</c:v>
                </c:pt>
                <c:pt idx="46079">
                  <c:v>1.2E-5</c:v>
                </c:pt>
                <c:pt idx="46080">
                  <c:v>1.1E-5</c:v>
                </c:pt>
                <c:pt idx="46081">
                  <c:v>9.0000000000000002E-6</c:v>
                </c:pt>
                <c:pt idx="46082">
                  <c:v>7.9999999999999996E-6</c:v>
                </c:pt>
                <c:pt idx="46083">
                  <c:v>6.9999999999999999E-6</c:v>
                </c:pt>
                <c:pt idx="46084">
                  <c:v>6.9999999999999999E-6</c:v>
                </c:pt>
                <c:pt idx="46085">
                  <c:v>6.0000000000000002E-6</c:v>
                </c:pt>
                <c:pt idx="46086">
                  <c:v>5.0000000000000004E-6</c:v>
                </c:pt>
                <c:pt idx="46087">
                  <c:v>3.9999999999999998E-6</c:v>
                </c:pt>
                <c:pt idx="46088">
                  <c:v>3.0000000000000001E-6</c:v>
                </c:pt>
                <c:pt idx="46089">
                  <c:v>1.9999999999999999E-6</c:v>
                </c:pt>
                <c:pt idx="46090">
                  <c:v>9.9999999999999995E-7</c:v>
                </c:pt>
                <c:pt idx="46091">
                  <c:v>9.9999999999999995E-7</c:v>
                </c:pt>
                <c:pt idx="46092">
                  <c:v>9.9999999999999995E-7</c:v>
                </c:pt>
                <c:pt idx="46093">
                  <c:v>9.9999999999999995E-7</c:v>
                </c:pt>
                <c:pt idx="46094">
                  <c:v>1.9999999999999999E-6</c:v>
                </c:pt>
                <c:pt idx="46095">
                  <c:v>3.0000000000000001E-6</c:v>
                </c:pt>
                <c:pt idx="46096">
                  <c:v>3.0000000000000001E-6</c:v>
                </c:pt>
                <c:pt idx="46097">
                  <c:v>3.9999999999999998E-6</c:v>
                </c:pt>
                <c:pt idx="46098">
                  <c:v>5.0000000000000004E-6</c:v>
                </c:pt>
                <c:pt idx="46099">
                  <c:v>5.0000000000000004E-6</c:v>
                </c:pt>
                <c:pt idx="46100">
                  <c:v>6.0000000000000002E-6</c:v>
                </c:pt>
                <c:pt idx="46101">
                  <c:v>6.0000000000000002E-6</c:v>
                </c:pt>
                <c:pt idx="46102">
                  <c:v>6.9999999999999999E-6</c:v>
                </c:pt>
                <c:pt idx="46103">
                  <c:v>6.9999999999999999E-6</c:v>
                </c:pt>
                <c:pt idx="46104">
                  <c:v>7.9999999999999996E-6</c:v>
                </c:pt>
                <c:pt idx="46105">
                  <c:v>7.9999999999999996E-6</c:v>
                </c:pt>
                <c:pt idx="46106">
                  <c:v>9.0000000000000002E-6</c:v>
                </c:pt>
                <c:pt idx="46107">
                  <c:v>9.0000000000000002E-6</c:v>
                </c:pt>
                <c:pt idx="46108">
                  <c:v>9.0000000000000002E-6</c:v>
                </c:pt>
                <c:pt idx="46109">
                  <c:v>1.0000000000000001E-5</c:v>
                </c:pt>
                <c:pt idx="46110">
                  <c:v>1.0000000000000001E-5</c:v>
                </c:pt>
                <c:pt idx="46111">
                  <c:v>1.0000000000000001E-5</c:v>
                </c:pt>
                <c:pt idx="46112">
                  <c:v>1.0000000000000001E-5</c:v>
                </c:pt>
                <c:pt idx="46113">
                  <c:v>1.0000000000000001E-5</c:v>
                </c:pt>
                <c:pt idx="46114">
                  <c:v>1.0000000000000001E-5</c:v>
                </c:pt>
                <c:pt idx="46115">
                  <c:v>1.0000000000000001E-5</c:v>
                </c:pt>
                <c:pt idx="46116">
                  <c:v>1.0000000000000001E-5</c:v>
                </c:pt>
                <c:pt idx="46117">
                  <c:v>1.0000000000000001E-5</c:v>
                </c:pt>
                <c:pt idx="46118">
                  <c:v>1.0000000000000001E-5</c:v>
                </c:pt>
                <c:pt idx="46119">
                  <c:v>1.0000000000000001E-5</c:v>
                </c:pt>
                <c:pt idx="46120">
                  <c:v>1.0000000000000001E-5</c:v>
                </c:pt>
                <c:pt idx="46121">
                  <c:v>1.0000000000000001E-5</c:v>
                </c:pt>
                <c:pt idx="46122">
                  <c:v>1.0000000000000001E-5</c:v>
                </c:pt>
                <c:pt idx="46123">
                  <c:v>9.0000000000000002E-6</c:v>
                </c:pt>
                <c:pt idx="46124">
                  <c:v>9.0000000000000002E-6</c:v>
                </c:pt>
                <c:pt idx="46125">
                  <c:v>9.0000000000000002E-6</c:v>
                </c:pt>
                <c:pt idx="46126">
                  <c:v>7.9999999999999996E-6</c:v>
                </c:pt>
                <c:pt idx="46127">
                  <c:v>7.9999999999999996E-6</c:v>
                </c:pt>
                <c:pt idx="46128">
                  <c:v>6.9999999999999999E-6</c:v>
                </c:pt>
                <c:pt idx="46129">
                  <c:v>6.9999999999999999E-6</c:v>
                </c:pt>
                <c:pt idx="46130">
                  <c:v>6.0000000000000002E-6</c:v>
                </c:pt>
                <c:pt idx="46131">
                  <c:v>6.0000000000000002E-6</c:v>
                </c:pt>
                <c:pt idx="46132">
                  <c:v>5.0000000000000004E-6</c:v>
                </c:pt>
                <c:pt idx="46133">
                  <c:v>5.0000000000000004E-6</c:v>
                </c:pt>
                <c:pt idx="46134">
                  <c:v>3.9999999999999998E-6</c:v>
                </c:pt>
                <c:pt idx="46135">
                  <c:v>3.9999999999999998E-6</c:v>
                </c:pt>
                <c:pt idx="46136">
                  <c:v>3.0000000000000001E-6</c:v>
                </c:pt>
                <c:pt idx="46137">
                  <c:v>3.0000000000000001E-6</c:v>
                </c:pt>
                <c:pt idx="46138">
                  <c:v>3.0000000000000001E-6</c:v>
                </c:pt>
                <c:pt idx="46139">
                  <c:v>3.0000000000000001E-6</c:v>
                </c:pt>
                <c:pt idx="46140">
                  <c:v>3.9999999999999998E-6</c:v>
                </c:pt>
                <c:pt idx="46141">
                  <c:v>3.9999999999999998E-6</c:v>
                </c:pt>
                <c:pt idx="46142">
                  <c:v>5.0000000000000004E-6</c:v>
                </c:pt>
                <c:pt idx="46143">
                  <c:v>6.0000000000000002E-6</c:v>
                </c:pt>
                <c:pt idx="46144">
                  <c:v>6.9999999999999999E-6</c:v>
                </c:pt>
                <c:pt idx="46145">
                  <c:v>6.9999999999999999E-6</c:v>
                </c:pt>
                <c:pt idx="46146">
                  <c:v>7.9999999999999996E-6</c:v>
                </c:pt>
                <c:pt idx="46147">
                  <c:v>9.0000000000000002E-6</c:v>
                </c:pt>
                <c:pt idx="46148">
                  <c:v>1.0000000000000001E-5</c:v>
                </c:pt>
                <c:pt idx="46149">
                  <c:v>1.1E-5</c:v>
                </c:pt>
                <c:pt idx="46150">
                  <c:v>1.2E-5</c:v>
                </c:pt>
                <c:pt idx="46151">
                  <c:v>1.2E-5</c:v>
                </c:pt>
                <c:pt idx="46152">
                  <c:v>1.2999999999999999E-5</c:v>
                </c:pt>
                <c:pt idx="46153">
                  <c:v>1.4E-5</c:v>
                </c:pt>
                <c:pt idx="46154">
                  <c:v>1.5E-5</c:v>
                </c:pt>
                <c:pt idx="46155">
                  <c:v>1.5E-5</c:v>
                </c:pt>
                <c:pt idx="46156">
                  <c:v>1.5999999999999999E-5</c:v>
                </c:pt>
                <c:pt idx="46157">
                  <c:v>1.7E-5</c:v>
                </c:pt>
                <c:pt idx="46158">
                  <c:v>1.7E-5</c:v>
                </c:pt>
                <c:pt idx="46159">
                  <c:v>1.8E-5</c:v>
                </c:pt>
                <c:pt idx="46160">
                  <c:v>1.8E-5</c:v>
                </c:pt>
                <c:pt idx="46161">
                  <c:v>1.9000000000000001E-5</c:v>
                </c:pt>
                <c:pt idx="46162">
                  <c:v>1.9000000000000001E-5</c:v>
                </c:pt>
                <c:pt idx="46163">
                  <c:v>2.0000000000000002E-5</c:v>
                </c:pt>
                <c:pt idx="46164">
                  <c:v>2.0000000000000002E-5</c:v>
                </c:pt>
                <c:pt idx="46165">
                  <c:v>2.0000000000000002E-5</c:v>
                </c:pt>
                <c:pt idx="46166">
                  <c:v>2.0000000000000002E-5</c:v>
                </c:pt>
                <c:pt idx="46167">
                  <c:v>2.0000000000000002E-5</c:v>
                </c:pt>
                <c:pt idx="46168">
                  <c:v>2.0000000000000002E-5</c:v>
                </c:pt>
                <c:pt idx="46169">
                  <c:v>2.0999999999999999E-5</c:v>
                </c:pt>
                <c:pt idx="46170">
                  <c:v>2.0000000000000002E-5</c:v>
                </c:pt>
                <c:pt idx="46171">
                  <c:v>2.0000000000000002E-5</c:v>
                </c:pt>
                <c:pt idx="46172">
                  <c:v>2.0000000000000002E-5</c:v>
                </c:pt>
                <c:pt idx="46173">
                  <c:v>2.0000000000000002E-5</c:v>
                </c:pt>
                <c:pt idx="46174">
                  <c:v>2.0000000000000002E-5</c:v>
                </c:pt>
                <c:pt idx="46175">
                  <c:v>2.0000000000000002E-5</c:v>
                </c:pt>
                <c:pt idx="46176">
                  <c:v>1.9000000000000001E-5</c:v>
                </c:pt>
                <c:pt idx="46177">
                  <c:v>1.9000000000000001E-5</c:v>
                </c:pt>
                <c:pt idx="46178">
                  <c:v>1.8E-5</c:v>
                </c:pt>
                <c:pt idx="46179">
                  <c:v>1.8E-5</c:v>
                </c:pt>
                <c:pt idx="46180">
                  <c:v>1.8E-5</c:v>
                </c:pt>
                <c:pt idx="46181">
                  <c:v>1.7E-5</c:v>
                </c:pt>
                <c:pt idx="46182">
                  <c:v>1.7E-5</c:v>
                </c:pt>
                <c:pt idx="46183">
                  <c:v>1.5999999999999999E-5</c:v>
                </c:pt>
                <c:pt idx="46184">
                  <c:v>1.5999999999999999E-5</c:v>
                </c:pt>
                <c:pt idx="46185">
                  <c:v>1.5E-5</c:v>
                </c:pt>
                <c:pt idx="46186">
                  <c:v>1.5E-5</c:v>
                </c:pt>
                <c:pt idx="46187">
                  <c:v>1.5E-5</c:v>
                </c:pt>
                <c:pt idx="46188">
                  <c:v>1.4E-5</c:v>
                </c:pt>
                <c:pt idx="46189">
                  <c:v>1.4E-5</c:v>
                </c:pt>
                <c:pt idx="46190">
                  <c:v>1.4E-5</c:v>
                </c:pt>
                <c:pt idx="46191">
                  <c:v>1.4E-5</c:v>
                </c:pt>
                <c:pt idx="46192">
                  <c:v>1.4E-5</c:v>
                </c:pt>
                <c:pt idx="46193">
                  <c:v>1.4E-5</c:v>
                </c:pt>
                <c:pt idx="46194">
                  <c:v>1.5E-5</c:v>
                </c:pt>
                <c:pt idx="46195">
                  <c:v>1.5E-5</c:v>
                </c:pt>
                <c:pt idx="46196">
                  <c:v>1.5999999999999999E-5</c:v>
                </c:pt>
                <c:pt idx="46197">
                  <c:v>1.5999999999999999E-5</c:v>
                </c:pt>
                <c:pt idx="46198">
                  <c:v>1.7E-5</c:v>
                </c:pt>
                <c:pt idx="46199">
                  <c:v>1.8E-5</c:v>
                </c:pt>
                <c:pt idx="46200">
                  <c:v>1.8E-5</c:v>
                </c:pt>
                <c:pt idx="46201">
                  <c:v>1.9000000000000001E-5</c:v>
                </c:pt>
                <c:pt idx="46202">
                  <c:v>2.0000000000000002E-5</c:v>
                </c:pt>
                <c:pt idx="46203">
                  <c:v>2.0999999999999999E-5</c:v>
                </c:pt>
                <c:pt idx="46204">
                  <c:v>2.1999999999999999E-5</c:v>
                </c:pt>
                <c:pt idx="46205">
                  <c:v>2.3E-5</c:v>
                </c:pt>
                <c:pt idx="46206">
                  <c:v>2.4000000000000001E-5</c:v>
                </c:pt>
                <c:pt idx="46207">
                  <c:v>2.4000000000000001E-5</c:v>
                </c:pt>
                <c:pt idx="46208">
                  <c:v>2.5000000000000001E-5</c:v>
                </c:pt>
                <c:pt idx="46209">
                  <c:v>2.5999999999999998E-5</c:v>
                </c:pt>
                <c:pt idx="46210">
                  <c:v>2.6999999999999999E-5</c:v>
                </c:pt>
                <c:pt idx="46211">
                  <c:v>2.8E-5</c:v>
                </c:pt>
                <c:pt idx="46212">
                  <c:v>2.8E-5</c:v>
                </c:pt>
                <c:pt idx="46213">
                  <c:v>2.9E-5</c:v>
                </c:pt>
                <c:pt idx="46214">
                  <c:v>3.0000000000000001E-5</c:v>
                </c:pt>
                <c:pt idx="46215">
                  <c:v>3.0000000000000001E-5</c:v>
                </c:pt>
                <c:pt idx="46216">
                  <c:v>3.1000000000000001E-5</c:v>
                </c:pt>
                <c:pt idx="46217">
                  <c:v>3.1000000000000001E-5</c:v>
                </c:pt>
                <c:pt idx="46218">
                  <c:v>3.1000000000000001E-5</c:v>
                </c:pt>
                <c:pt idx="46219">
                  <c:v>3.1999999999999999E-5</c:v>
                </c:pt>
                <c:pt idx="46220">
                  <c:v>3.1999999999999999E-5</c:v>
                </c:pt>
                <c:pt idx="46221">
                  <c:v>3.1999999999999999E-5</c:v>
                </c:pt>
                <c:pt idx="46222">
                  <c:v>3.1999999999999999E-5</c:v>
                </c:pt>
                <c:pt idx="46223">
                  <c:v>3.1999999999999999E-5</c:v>
                </c:pt>
                <c:pt idx="46224">
                  <c:v>3.1999999999999999E-5</c:v>
                </c:pt>
                <c:pt idx="46225">
                  <c:v>3.1999999999999999E-5</c:v>
                </c:pt>
                <c:pt idx="46226">
                  <c:v>3.1000000000000001E-5</c:v>
                </c:pt>
                <c:pt idx="46227">
                  <c:v>3.1000000000000001E-5</c:v>
                </c:pt>
                <c:pt idx="46228">
                  <c:v>3.0000000000000001E-5</c:v>
                </c:pt>
                <c:pt idx="46229">
                  <c:v>3.0000000000000001E-5</c:v>
                </c:pt>
                <c:pt idx="46230">
                  <c:v>2.9E-5</c:v>
                </c:pt>
                <c:pt idx="46231">
                  <c:v>2.8E-5</c:v>
                </c:pt>
                <c:pt idx="46232">
                  <c:v>2.6999999999999999E-5</c:v>
                </c:pt>
                <c:pt idx="46233">
                  <c:v>2.6999999999999999E-5</c:v>
                </c:pt>
                <c:pt idx="46234">
                  <c:v>2.5999999999999998E-5</c:v>
                </c:pt>
                <c:pt idx="46235">
                  <c:v>2.5000000000000001E-5</c:v>
                </c:pt>
                <c:pt idx="46236">
                  <c:v>2.3E-5</c:v>
                </c:pt>
                <c:pt idx="46237">
                  <c:v>2.1999999999999999E-5</c:v>
                </c:pt>
                <c:pt idx="46238">
                  <c:v>2.0999999999999999E-5</c:v>
                </c:pt>
                <c:pt idx="46239">
                  <c:v>2.0000000000000002E-5</c:v>
                </c:pt>
                <c:pt idx="46240">
                  <c:v>1.8E-5</c:v>
                </c:pt>
                <c:pt idx="46241">
                  <c:v>1.7E-5</c:v>
                </c:pt>
                <c:pt idx="46242">
                  <c:v>1.5999999999999999E-5</c:v>
                </c:pt>
                <c:pt idx="46243">
                  <c:v>1.5E-5</c:v>
                </c:pt>
                <c:pt idx="46244">
                  <c:v>1.2999999999999999E-5</c:v>
                </c:pt>
                <c:pt idx="46245">
                  <c:v>1.2E-5</c:v>
                </c:pt>
                <c:pt idx="46246">
                  <c:v>1.1E-5</c:v>
                </c:pt>
                <c:pt idx="46247">
                  <c:v>1.0000000000000001E-5</c:v>
                </c:pt>
                <c:pt idx="46248">
                  <c:v>1.0000000000000001E-5</c:v>
                </c:pt>
                <c:pt idx="46249">
                  <c:v>9.0000000000000002E-6</c:v>
                </c:pt>
                <c:pt idx="46250">
                  <c:v>9.0000000000000002E-6</c:v>
                </c:pt>
                <c:pt idx="46251">
                  <c:v>1.0000000000000001E-5</c:v>
                </c:pt>
                <c:pt idx="46252">
                  <c:v>1.0000000000000001E-5</c:v>
                </c:pt>
                <c:pt idx="46253">
                  <c:v>1.1E-5</c:v>
                </c:pt>
                <c:pt idx="46254">
                  <c:v>1.2E-5</c:v>
                </c:pt>
                <c:pt idx="46255">
                  <c:v>1.2999999999999999E-5</c:v>
                </c:pt>
                <c:pt idx="46256">
                  <c:v>1.4E-5</c:v>
                </c:pt>
                <c:pt idx="46257">
                  <c:v>1.5E-5</c:v>
                </c:pt>
                <c:pt idx="46258">
                  <c:v>1.5999999999999999E-5</c:v>
                </c:pt>
                <c:pt idx="46259">
                  <c:v>1.7E-5</c:v>
                </c:pt>
                <c:pt idx="46260">
                  <c:v>1.8E-5</c:v>
                </c:pt>
                <c:pt idx="46261">
                  <c:v>1.9000000000000001E-5</c:v>
                </c:pt>
                <c:pt idx="46262">
                  <c:v>2.0000000000000002E-5</c:v>
                </c:pt>
                <c:pt idx="46263">
                  <c:v>2.0999999999999999E-5</c:v>
                </c:pt>
                <c:pt idx="46264">
                  <c:v>2.1999999999999999E-5</c:v>
                </c:pt>
                <c:pt idx="46265">
                  <c:v>2.3E-5</c:v>
                </c:pt>
                <c:pt idx="46266">
                  <c:v>2.3E-5</c:v>
                </c:pt>
                <c:pt idx="46267">
                  <c:v>2.4000000000000001E-5</c:v>
                </c:pt>
                <c:pt idx="46268">
                  <c:v>2.4000000000000001E-5</c:v>
                </c:pt>
                <c:pt idx="46269">
                  <c:v>2.5000000000000001E-5</c:v>
                </c:pt>
                <c:pt idx="46270">
                  <c:v>2.5000000000000001E-5</c:v>
                </c:pt>
                <c:pt idx="46271">
                  <c:v>2.5999999999999998E-5</c:v>
                </c:pt>
                <c:pt idx="46272">
                  <c:v>2.5999999999999998E-5</c:v>
                </c:pt>
                <c:pt idx="46273">
                  <c:v>2.5999999999999998E-5</c:v>
                </c:pt>
                <c:pt idx="46274">
                  <c:v>2.5999999999999998E-5</c:v>
                </c:pt>
                <c:pt idx="46275">
                  <c:v>2.5999999999999998E-5</c:v>
                </c:pt>
                <c:pt idx="46276">
                  <c:v>2.5999999999999998E-5</c:v>
                </c:pt>
                <c:pt idx="46277">
                  <c:v>2.5999999999999998E-5</c:v>
                </c:pt>
                <c:pt idx="46278">
                  <c:v>2.5000000000000001E-5</c:v>
                </c:pt>
                <c:pt idx="46279">
                  <c:v>2.5000000000000001E-5</c:v>
                </c:pt>
                <c:pt idx="46280">
                  <c:v>2.4000000000000001E-5</c:v>
                </c:pt>
                <c:pt idx="46281">
                  <c:v>2.4000000000000001E-5</c:v>
                </c:pt>
                <c:pt idx="46282">
                  <c:v>2.3E-5</c:v>
                </c:pt>
                <c:pt idx="46283">
                  <c:v>2.3E-5</c:v>
                </c:pt>
                <c:pt idx="46284">
                  <c:v>2.1999999999999999E-5</c:v>
                </c:pt>
                <c:pt idx="46285">
                  <c:v>2.0999999999999999E-5</c:v>
                </c:pt>
                <c:pt idx="46286">
                  <c:v>2.0000000000000002E-5</c:v>
                </c:pt>
                <c:pt idx="46287">
                  <c:v>1.9000000000000001E-5</c:v>
                </c:pt>
                <c:pt idx="46288">
                  <c:v>1.8E-5</c:v>
                </c:pt>
                <c:pt idx="46289">
                  <c:v>1.7E-5</c:v>
                </c:pt>
                <c:pt idx="46290">
                  <c:v>1.5999999999999999E-5</c:v>
                </c:pt>
                <c:pt idx="46291">
                  <c:v>1.5E-5</c:v>
                </c:pt>
                <c:pt idx="46292">
                  <c:v>1.4E-5</c:v>
                </c:pt>
                <c:pt idx="46293">
                  <c:v>1.2999999999999999E-5</c:v>
                </c:pt>
                <c:pt idx="46294">
                  <c:v>1.2E-5</c:v>
                </c:pt>
                <c:pt idx="46295">
                  <c:v>1.1E-5</c:v>
                </c:pt>
                <c:pt idx="46296">
                  <c:v>1.0000000000000001E-5</c:v>
                </c:pt>
                <c:pt idx="46297">
                  <c:v>9.0000000000000002E-6</c:v>
                </c:pt>
                <c:pt idx="46298">
                  <c:v>7.9999999999999996E-6</c:v>
                </c:pt>
                <c:pt idx="46299">
                  <c:v>6.9999999999999999E-6</c:v>
                </c:pt>
                <c:pt idx="46300">
                  <c:v>6.9999999999999999E-6</c:v>
                </c:pt>
                <c:pt idx="46301">
                  <c:v>6.9999999999999999E-6</c:v>
                </c:pt>
                <c:pt idx="46302">
                  <c:v>6.9999999999999999E-6</c:v>
                </c:pt>
                <c:pt idx="46303">
                  <c:v>6.9999999999999999E-6</c:v>
                </c:pt>
                <c:pt idx="46304">
                  <c:v>7.9999999999999996E-6</c:v>
                </c:pt>
                <c:pt idx="46305">
                  <c:v>9.0000000000000002E-6</c:v>
                </c:pt>
                <c:pt idx="46306">
                  <c:v>1.0000000000000001E-5</c:v>
                </c:pt>
                <c:pt idx="46307">
                  <c:v>1.2E-5</c:v>
                </c:pt>
                <c:pt idx="46308">
                  <c:v>1.2999999999999999E-5</c:v>
                </c:pt>
                <c:pt idx="46309">
                  <c:v>1.4E-5</c:v>
                </c:pt>
                <c:pt idx="46310">
                  <c:v>1.5E-5</c:v>
                </c:pt>
                <c:pt idx="46311">
                  <c:v>1.7E-5</c:v>
                </c:pt>
                <c:pt idx="46312">
                  <c:v>1.8E-5</c:v>
                </c:pt>
                <c:pt idx="46313">
                  <c:v>1.9000000000000001E-5</c:v>
                </c:pt>
                <c:pt idx="46314">
                  <c:v>2.0000000000000002E-5</c:v>
                </c:pt>
                <c:pt idx="46315">
                  <c:v>2.0999999999999999E-5</c:v>
                </c:pt>
                <c:pt idx="46316">
                  <c:v>2.1999999999999999E-5</c:v>
                </c:pt>
                <c:pt idx="46317">
                  <c:v>2.4000000000000001E-5</c:v>
                </c:pt>
                <c:pt idx="46318">
                  <c:v>2.5000000000000001E-5</c:v>
                </c:pt>
                <c:pt idx="46319">
                  <c:v>2.5999999999999998E-5</c:v>
                </c:pt>
                <c:pt idx="46320">
                  <c:v>2.6999999999999999E-5</c:v>
                </c:pt>
                <c:pt idx="46321">
                  <c:v>2.6999999999999999E-5</c:v>
                </c:pt>
                <c:pt idx="46322">
                  <c:v>2.8E-5</c:v>
                </c:pt>
                <c:pt idx="46323">
                  <c:v>2.9E-5</c:v>
                </c:pt>
                <c:pt idx="46324">
                  <c:v>3.0000000000000001E-5</c:v>
                </c:pt>
                <c:pt idx="46325">
                  <c:v>3.0000000000000001E-5</c:v>
                </c:pt>
                <c:pt idx="46326">
                  <c:v>3.1000000000000001E-5</c:v>
                </c:pt>
                <c:pt idx="46327">
                  <c:v>3.1000000000000001E-5</c:v>
                </c:pt>
                <c:pt idx="46328">
                  <c:v>3.1999999999999999E-5</c:v>
                </c:pt>
                <c:pt idx="46329">
                  <c:v>3.1999999999999999E-5</c:v>
                </c:pt>
                <c:pt idx="46330">
                  <c:v>3.3000000000000003E-5</c:v>
                </c:pt>
                <c:pt idx="46331">
                  <c:v>3.3000000000000003E-5</c:v>
                </c:pt>
                <c:pt idx="46332">
                  <c:v>3.3000000000000003E-5</c:v>
                </c:pt>
                <c:pt idx="46333">
                  <c:v>3.3000000000000003E-5</c:v>
                </c:pt>
                <c:pt idx="46334">
                  <c:v>3.3000000000000003E-5</c:v>
                </c:pt>
                <c:pt idx="46335">
                  <c:v>3.3000000000000003E-5</c:v>
                </c:pt>
                <c:pt idx="46336">
                  <c:v>3.3000000000000003E-5</c:v>
                </c:pt>
                <c:pt idx="46337">
                  <c:v>3.3000000000000003E-5</c:v>
                </c:pt>
                <c:pt idx="46338">
                  <c:v>3.3000000000000003E-5</c:v>
                </c:pt>
                <c:pt idx="46339">
                  <c:v>3.3000000000000003E-5</c:v>
                </c:pt>
                <c:pt idx="46340">
                  <c:v>3.3000000000000003E-5</c:v>
                </c:pt>
                <c:pt idx="46341">
                  <c:v>3.1999999999999999E-5</c:v>
                </c:pt>
                <c:pt idx="46342">
                  <c:v>3.1999999999999999E-5</c:v>
                </c:pt>
                <c:pt idx="46343">
                  <c:v>3.1999999999999999E-5</c:v>
                </c:pt>
                <c:pt idx="46344">
                  <c:v>3.1000000000000001E-5</c:v>
                </c:pt>
                <c:pt idx="46345">
                  <c:v>3.1000000000000001E-5</c:v>
                </c:pt>
                <c:pt idx="46346">
                  <c:v>3.0000000000000001E-5</c:v>
                </c:pt>
                <c:pt idx="46347">
                  <c:v>3.0000000000000001E-5</c:v>
                </c:pt>
                <c:pt idx="46348">
                  <c:v>2.9E-5</c:v>
                </c:pt>
                <c:pt idx="46349">
                  <c:v>2.9E-5</c:v>
                </c:pt>
                <c:pt idx="46350">
                  <c:v>2.9E-5</c:v>
                </c:pt>
                <c:pt idx="46351">
                  <c:v>2.8E-5</c:v>
                </c:pt>
                <c:pt idx="46352">
                  <c:v>2.8E-5</c:v>
                </c:pt>
                <c:pt idx="46353">
                  <c:v>2.8E-5</c:v>
                </c:pt>
                <c:pt idx="46354">
                  <c:v>2.6999999999999999E-5</c:v>
                </c:pt>
                <c:pt idx="46355">
                  <c:v>2.6999999999999999E-5</c:v>
                </c:pt>
                <c:pt idx="46356">
                  <c:v>2.6999999999999999E-5</c:v>
                </c:pt>
                <c:pt idx="46357">
                  <c:v>2.6999999999999999E-5</c:v>
                </c:pt>
                <c:pt idx="46358">
                  <c:v>2.6999999999999999E-5</c:v>
                </c:pt>
                <c:pt idx="46359">
                  <c:v>2.6999999999999999E-5</c:v>
                </c:pt>
                <c:pt idx="46360">
                  <c:v>2.6999999999999999E-5</c:v>
                </c:pt>
                <c:pt idx="46361">
                  <c:v>2.6999999999999999E-5</c:v>
                </c:pt>
                <c:pt idx="46362">
                  <c:v>2.6999999999999999E-5</c:v>
                </c:pt>
                <c:pt idx="46363">
                  <c:v>2.6999999999999999E-5</c:v>
                </c:pt>
                <c:pt idx="46364">
                  <c:v>2.6999999999999999E-5</c:v>
                </c:pt>
                <c:pt idx="46365">
                  <c:v>2.6999999999999999E-5</c:v>
                </c:pt>
                <c:pt idx="46366">
                  <c:v>2.6999999999999999E-5</c:v>
                </c:pt>
                <c:pt idx="46367">
                  <c:v>2.8E-5</c:v>
                </c:pt>
                <c:pt idx="46368">
                  <c:v>2.8E-5</c:v>
                </c:pt>
                <c:pt idx="46369">
                  <c:v>2.8E-5</c:v>
                </c:pt>
                <c:pt idx="46370">
                  <c:v>2.8E-5</c:v>
                </c:pt>
                <c:pt idx="46371">
                  <c:v>2.8E-5</c:v>
                </c:pt>
                <c:pt idx="46372">
                  <c:v>2.8E-5</c:v>
                </c:pt>
                <c:pt idx="46373">
                  <c:v>2.8E-5</c:v>
                </c:pt>
                <c:pt idx="46374">
                  <c:v>2.8E-5</c:v>
                </c:pt>
                <c:pt idx="46375">
                  <c:v>2.8E-5</c:v>
                </c:pt>
                <c:pt idx="46376">
                  <c:v>2.8E-5</c:v>
                </c:pt>
                <c:pt idx="46377">
                  <c:v>2.8E-5</c:v>
                </c:pt>
                <c:pt idx="46378">
                  <c:v>2.8E-5</c:v>
                </c:pt>
                <c:pt idx="46379">
                  <c:v>2.8E-5</c:v>
                </c:pt>
                <c:pt idx="46380">
                  <c:v>2.6999999999999999E-5</c:v>
                </c:pt>
                <c:pt idx="46381">
                  <c:v>2.6999999999999999E-5</c:v>
                </c:pt>
                <c:pt idx="46382">
                  <c:v>2.6999999999999999E-5</c:v>
                </c:pt>
                <c:pt idx="46383">
                  <c:v>2.5999999999999998E-5</c:v>
                </c:pt>
                <c:pt idx="46384">
                  <c:v>2.5999999999999998E-5</c:v>
                </c:pt>
                <c:pt idx="46385">
                  <c:v>2.5000000000000001E-5</c:v>
                </c:pt>
                <c:pt idx="46386">
                  <c:v>2.5000000000000001E-5</c:v>
                </c:pt>
                <c:pt idx="46387">
                  <c:v>2.4000000000000001E-5</c:v>
                </c:pt>
                <c:pt idx="46388">
                  <c:v>2.4000000000000001E-5</c:v>
                </c:pt>
                <c:pt idx="46389">
                  <c:v>2.3E-5</c:v>
                </c:pt>
                <c:pt idx="46390">
                  <c:v>2.3E-5</c:v>
                </c:pt>
                <c:pt idx="46391">
                  <c:v>2.1999999999999999E-5</c:v>
                </c:pt>
                <c:pt idx="46392">
                  <c:v>2.0999999999999999E-5</c:v>
                </c:pt>
                <c:pt idx="46393">
                  <c:v>2.0000000000000002E-5</c:v>
                </c:pt>
                <c:pt idx="46394">
                  <c:v>2.0000000000000002E-5</c:v>
                </c:pt>
                <c:pt idx="46395">
                  <c:v>1.9000000000000001E-5</c:v>
                </c:pt>
                <c:pt idx="46396">
                  <c:v>1.8E-5</c:v>
                </c:pt>
                <c:pt idx="46397">
                  <c:v>1.8E-5</c:v>
                </c:pt>
                <c:pt idx="46398">
                  <c:v>1.7E-5</c:v>
                </c:pt>
                <c:pt idx="46399">
                  <c:v>1.5999999999999999E-5</c:v>
                </c:pt>
                <c:pt idx="46400">
                  <c:v>1.5999999999999999E-5</c:v>
                </c:pt>
                <c:pt idx="46401">
                  <c:v>1.5E-5</c:v>
                </c:pt>
                <c:pt idx="46402">
                  <c:v>1.4E-5</c:v>
                </c:pt>
                <c:pt idx="46403">
                  <c:v>1.4E-5</c:v>
                </c:pt>
                <c:pt idx="46404">
                  <c:v>1.2999999999999999E-5</c:v>
                </c:pt>
                <c:pt idx="46405">
                  <c:v>1.2999999999999999E-5</c:v>
                </c:pt>
                <c:pt idx="46406">
                  <c:v>1.2E-5</c:v>
                </c:pt>
                <c:pt idx="46407">
                  <c:v>1.2E-5</c:v>
                </c:pt>
                <c:pt idx="46408">
                  <c:v>1.2E-5</c:v>
                </c:pt>
                <c:pt idx="46409">
                  <c:v>1.2E-5</c:v>
                </c:pt>
                <c:pt idx="46410">
                  <c:v>1.1E-5</c:v>
                </c:pt>
                <c:pt idx="46411">
                  <c:v>1.1E-5</c:v>
                </c:pt>
                <c:pt idx="46412">
                  <c:v>1.1E-5</c:v>
                </c:pt>
                <c:pt idx="46413">
                  <c:v>1.1E-5</c:v>
                </c:pt>
                <c:pt idx="46414">
                  <c:v>1.1E-5</c:v>
                </c:pt>
                <c:pt idx="46415">
                  <c:v>1.1E-5</c:v>
                </c:pt>
                <c:pt idx="46416">
                  <c:v>1.1E-5</c:v>
                </c:pt>
                <c:pt idx="46417">
                  <c:v>1.2E-5</c:v>
                </c:pt>
                <c:pt idx="46418">
                  <c:v>1.2E-5</c:v>
                </c:pt>
                <c:pt idx="46419">
                  <c:v>1.2E-5</c:v>
                </c:pt>
                <c:pt idx="46420">
                  <c:v>1.2E-5</c:v>
                </c:pt>
                <c:pt idx="46421">
                  <c:v>1.2999999999999999E-5</c:v>
                </c:pt>
                <c:pt idx="46422">
                  <c:v>1.2999999999999999E-5</c:v>
                </c:pt>
                <c:pt idx="46423">
                  <c:v>1.2999999999999999E-5</c:v>
                </c:pt>
                <c:pt idx="46424">
                  <c:v>1.4E-5</c:v>
                </c:pt>
                <c:pt idx="46425">
                  <c:v>1.4E-5</c:v>
                </c:pt>
                <c:pt idx="46426">
                  <c:v>1.5E-5</c:v>
                </c:pt>
                <c:pt idx="46427">
                  <c:v>1.5E-5</c:v>
                </c:pt>
                <c:pt idx="46428">
                  <c:v>1.5E-5</c:v>
                </c:pt>
                <c:pt idx="46429">
                  <c:v>1.5999999999999999E-5</c:v>
                </c:pt>
                <c:pt idx="46430">
                  <c:v>1.5999999999999999E-5</c:v>
                </c:pt>
                <c:pt idx="46431">
                  <c:v>1.7E-5</c:v>
                </c:pt>
                <c:pt idx="46432">
                  <c:v>1.7E-5</c:v>
                </c:pt>
                <c:pt idx="46433">
                  <c:v>1.7E-5</c:v>
                </c:pt>
                <c:pt idx="46434">
                  <c:v>1.8E-5</c:v>
                </c:pt>
                <c:pt idx="46435">
                  <c:v>1.8E-5</c:v>
                </c:pt>
                <c:pt idx="46436">
                  <c:v>1.9000000000000001E-5</c:v>
                </c:pt>
                <c:pt idx="46437">
                  <c:v>1.9000000000000001E-5</c:v>
                </c:pt>
                <c:pt idx="46438">
                  <c:v>2.0000000000000002E-5</c:v>
                </c:pt>
                <c:pt idx="46439">
                  <c:v>2.0000000000000002E-5</c:v>
                </c:pt>
                <c:pt idx="46440">
                  <c:v>2.0000000000000002E-5</c:v>
                </c:pt>
                <c:pt idx="46441">
                  <c:v>2.0999999999999999E-5</c:v>
                </c:pt>
                <c:pt idx="46442">
                  <c:v>2.0999999999999999E-5</c:v>
                </c:pt>
                <c:pt idx="46443">
                  <c:v>2.1999999999999999E-5</c:v>
                </c:pt>
                <c:pt idx="46444">
                  <c:v>2.1999999999999999E-5</c:v>
                </c:pt>
                <c:pt idx="46445">
                  <c:v>2.1999999999999999E-5</c:v>
                </c:pt>
                <c:pt idx="46446">
                  <c:v>2.3E-5</c:v>
                </c:pt>
                <c:pt idx="46447">
                  <c:v>2.3E-5</c:v>
                </c:pt>
                <c:pt idx="46448">
                  <c:v>2.3E-5</c:v>
                </c:pt>
                <c:pt idx="46449">
                  <c:v>2.4000000000000001E-5</c:v>
                </c:pt>
                <c:pt idx="46450">
                  <c:v>2.4000000000000001E-5</c:v>
                </c:pt>
                <c:pt idx="46451">
                  <c:v>2.4000000000000001E-5</c:v>
                </c:pt>
                <c:pt idx="46452">
                  <c:v>2.4000000000000001E-5</c:v>
                </c:pt>
                <c:pt idx="46453">
                  <c:v>2.5000000000000001E-5</c:v>
                </c:pt>
                <c:pt idx="46454">
                  <c:v>2.5000000000000001E-5</c:v>
                </c:pt>
                <c:pt idx="46455">
                  <c:v>2.5000000000000001E-5</c:v>
                </c:pt>
                <c:pt idx="46456">
                  <c:v>2.5000000000000001E-5</c:v>
                </c:pt>
                <c:pt idx="46457">
                  <c:v>2.5000000000000001E-5</c:v>
                </c:pt>
                <c:pt idx="46458">
                  <c:v>2.4000000000000001E-5</c:v>
                </c:pt>
                <c:pt idx="46459">
                  <c:v>2.4000000000000001E-5</c:v>
                </c:pt>
                <c:pt idx="46460">
                  <c:v>2.4000000000000001E-5</c:v>
                </c:pt>
                <c:pt idx="46461">
                  <c:v>2.4000000000000001E-5</c:v>
                </c:pt>
                <c:pt idx="46462">
                  <c:v>2.3E-5</c:v>
                </c:pt>
                <c:pt idx="46463">
                  <c:v>2.3E-5</c:v>
                </c:pt>
                <c:pt idx="46464">
                  <c:v>2.3E-5</c:v>
                </c:pt>
                <c:pt idx="46465">
                  <c:v>2.1999999999999999E-5</c:v>
                </c:pt>
                <c:pt idx="46466">
                  <c:v>2.0999999999999999E-5</c:v>
                </c:pt>
                <c:pt idx="46467">
                  <c:v>2.0999999999999999E-5</c:v>
                </c:pt>
                <c:pt idx="46468">
                  <c:v>2.0000000000000002E-5</c:v>
                </c:pt>
                <c:pt idx="46469">
                  <c:v>1.9000000000000001E-5</c:v>
                </c:pt>
                <c:pt idx="46470">
                  <c:v>1.8E-5</c:v>
                </c:pt>
                <c:pt idx="46471">
                  <c:v>1.8E-5</c:v>
                </c:pt>
                <c:pt idx="46472">
                  <c:v>1.7E-5</c:v>
                </c:pt>
                <c:pt idx="46473">
                  <c:v>1.5999999999999999E-5</c:v>
                </c:pt>
                <c:pt idx="46474">
                  <c:v>1.5E-5</c:v>
                </c:pt>
                <c:pt idx="46475">
                  <c:v>1.4E-5</c:v>
                </c:pt>
                <c:pt idx="46476">
                  <c:v>1.2999999999999999E-5</c:v>
                </c:pt>
                <c:pt idx="46477">
                  <c:v>1.1E-5</c:v>
                </c:pt>
                <c:pt idx="46478">
                  <c:v>1.0000000000000001E-5</c:v>
                </c:pt>
                <c:pt idx="46479">
                  <c:v>9.0000000000000002E-6</c:v>
                </c:pt>
                <c:pt idx="46480">
                  <c:v>7.9999999999999996E-6</c:v>
                </c:pt>
                <c:pt idx="46481">
                  <c:v>6.9999999999999999E-6</c:v>
                </c:pt>
                <c:pt idx="46482">
                  <c:v>6.0000000000000002E-6</c:v>
                </c:pt>
                <c:pt idx="46483">
                  <c:v>5.0000000000000004E-6</c:v>
                </c:pt>
                <c:pt idx="46484">
                  <c:v>3.9999999999999998E-6</c:v>
                </c:pt>
                <c:pt idx="46485">
                  <c:v>3.9999999999999998E-6</c:v>
                </c:pt>
                <c:pt idx="46486">
                  <c:v>3.9999999999999998E-6</c:v>
                </c:pt>
                <c:pt idx="46487">
                  <c:v>3.9999999999999998E-6</c:v>
                </c:pt>
                <c:pt idx="46488">
                  <c:v>5.0000000000000004E-6</c:v>
                </c:pt>
                <c:pt idx="46489">
                  <c:v>6.0000000000000002E-6</c:v>
                </c:pt>
                <c:pt idx="46490">
                  <c:v>6.9999999999999999E-6</c:v>
                </c:pt>
                <c:pt idx="46491">
                  <c:v>7.9999999999999996E-6</c:v>
                </c:pt>
                <c:pt idx="46492">
                  <c:v>9.0000000000000002E-6</c:v>
                </c:pt>
                <c:pt idx="46493">
                  <c:v>1.0000000000000001E-5</c:v>
                </c:pt>
                <c:pt idx="46494">
                  <c:v>1.1E-5</c:v>
                </c:pt>
                <c:pt idx="46495">
                  <c:v>1.1E-5</c:v>
                </c:pt>
                <c:pt idx="46496">
                  <c:v>1.2E-5</c:v>
                </c:pt>
                <c:pt idx="46497">
                  <c:v>1.2999999999999999E-5</c:v>
                </c:pt>
                <c:pt idx="46498">
                  <c:v>1.4E-5</c:v>
                </c:pt>
                <c:pt idx="46499">
                  <c:v>1.5E-5</c:v>
                </c:pt>
                <c:pt idx="46500">
                  <c:v>1.5E-5</c:v>
                </c:pt>
                <c:pt idx="46501">
                  <c:v>1.5999999999999999E-5</c:v>
                </c:pt>
                <c:pt idx="46502">
                  <c:v>1.5999999999999999E-5</c:v>
                </c:pt>
                <c:pt idx="46503">
                  <c:v>1.7E-5</c:v>
                </c:pt>
                <c:pt idx="46504">
                  <c:v>1.7E-5</c:v>
                </c:pt>
                <c:pt idx="46505">
                  <c:v>1.7E-5</c:v>
                </c:pt>
                <c:pt idx="46506">
                  <c:v>1.7E-5</c:v>
                </c:pt>
                <c:pt idx="46507">
                  <c:v>1.7E-5</c:v>
                </c:pt>
                <c:pt idx="46508">
                  <c:v>1.8E-5</c:v>
                </c:pt>
                <c:pt idx="46509">
                  <c:v>1.7E-5</c:v>
                </c:pt>
                <c:pt idx="46510">
                  <c:v>1.7E-5</c:v>
                </c:pt>
                <c:pt idx="46511">
                  <c:v>1.7E-5</c:v>
                </c:pt>
                <c:pt idx="46512">
                  <c:v>1.7E-5</c:v>
                </c:pt>
                <c:pt idx="46513">
                  <c:v>1.7E-5</c:v>
                </c:pt>
                <c:pt idx="46514">
                  <c:v>1.5999999999999999E-5</c:v>
                </c:pt>
                <c:pt idx="46515">
                  <c:v>1.5999999999999999E-5</c:v>
                </c:pt>
                <c:pt idx="46516">
                  <c:v>1.5E-5</c:v>
                </c:pt>
                <c:pt idx="46517">
                  <c:v>1.5E-5</c:v>
                </c:pt>
                <c:pt idx="46518">
                  <c:v>1.4E-5</c:v>
                </c:pt>
                <c:pt idx="46519">
                  <c:v>1.4E-5</c:v>
                </c:pt>
                <c:pt idx="46520">
                  <c:v>1.2999999999999999E-5</c:v>
                </c:pt>
                <c:pt idx="46521">
                  <c:v>1.2E-5</c:v>
                </c:pt>
                <c:pt idx="46522">
                  <c:v>1.2E-5</c:v>
                </c:pt>
                <c:pt idx="46523">
                  <c:v>1.1E-5</c:v>
                </c:pt>
                <c:pt idx="46524">
                  <c:v>1.0000000000000001E-5</c:v>
                </c:pt>
                <c:pt idx="46525">
                  <c:v>1.0000000000000001E-5</c:v>
                </c:pt>
                <c:pt idx="46526">
                  <c:v>9.0000000000000002E-6</c:v>
                </c:pt>
                <c:pt idx="46527">
                  <c:v>7.9999999999999996E-6</c:v>
                </c:pt>
                <c:pt idx="46528">
                  <c:v>7.9999999999999996E-6</c:v>
                </c:pt>
                <c:pt idx="46529">
                  <c:v>7.9999999999999996E-6</c:v>
                </c:pt>
                <c:pt idx="46530">
                  <c:v>6.9999999999999999E-6</c:v>
                </c:pt>
                <c:pt idx="46531">
                  <c:v>6.9999999999999999E-6</c:v>
                </c:pt>
                <c:pt idx="46532">
                  <c:v>6.9999999999999999E-6</c:v>
                </c:pt>
                <c:pt idx="46533">
                  <c:v>7.9999999999999996E-6</c:v>
                </c:pt>
                <c:pt idx="46534">
                  <c:v>7.9999999999999996E-6</c:v>
                </c:pt>
                <c:pt idx="46535">
                  <c:v>9.0000000000000002E-6</c:v>
                </c:pt>
                <c:pt idx="46536">
                  <c:v>1.0000000000000001E-5</c:v>
                </c:pt>
                <c:pt idx="46537">
                  <c:v>1.1E-5</c:v>
                </c:pt>
                <c:pt idx="46538">
                  <c:v>1.2E-5</c:v>
                </c:pt>
                <c:pt idx="46539">
                  <c:v>1.2999999999999999E-5</c:v>
                </c:pt>
                <c:pt idx="46540">
                  <c:v>1.4E-5</c:v>
                </c:pt>
                <c:pt idx="46541">
                  <c:v>1.5E-5</c:v>
                </c:pt>
                <c:pt idx="46542">
                  <c:v>1.7E-5</c:v>
                </c:pt>
                <c:pt idx="46543">
                  <c:v>1.8E-5</c:v>
                </c:pt>
                <c:pt idx="46544">
                  <c:v>1.9000000000000001E-5</c:v>
                </c:pt>
                <c:pt idx="46545">
                  <c:v>2.0000000000000002E-5</c:v>
                </c:pt>
                <c:pt idx="46546">
                  <c:v>2.1999999999999999E-5</c:v>
                </c:pt>
                <c:pt idx="46547">
                  <c:v>2.3E-5</c:v>
                </c:pt>
                <c:pt idx="46548">
                  <c:v>2.4000000000000001E-5</c:v>
                </c:pt>
                <c:pt idx="46549">
                  <c:v>2.5999999999999998E-5</c:v>
                </c:pt>
                <c:pt idx="46550">
                  <c:v>2.6999999999999999E-5</c:v>
                </c:pt>
                <c:pt idx="46551">
                  <c:v>2.8E-5</c:v>
                </c:pt>
                <c:pt idx="46552">
                  <c:v>3.0000000000000001E-5</c:v>
                </c:pt>
                <c:pt idx="46553">
                  <c:v>3.1000000000000001E-5</c:v>
                </c:pt>
                <c:pt idx="46554">
                  <c:v>3.1999999999999999E-5</c:v>
                </c:pt>
                <c:pt idx="46555">
                  <c:v>3.3000000000000003E-5</c:v>
                </c:pt>
                <c:pt idx="46556">
                  <c:v>3.4E-5</c:v>
                </c:pt>
                <c:pt idx="46557">
                  <c:v>3.4999999999999997E-5</c:v>
                </c:pt>
                <c:pt idx="46558">
                  <c:v>3.6000000000000001E-5</c:v>
                </c:pt>
                <c:pt idx="46559">
                  <c:v>3.8000000000000002E-5</c:v>
                </c:pt>
                <c:pt idx="46560">
                  <c:v>3.8000000000000002E-5</c:v>
                </c:pt>
                <c:pt idx="46561">
                  <c:v>3.8999999999999999E-5</c:v>
                </c:pt>
                <c:pt idx="46562">
                  <c:v>4.0000000000000003E-5</c:v>
                </c:pt>
                <c:pt idx="46563">
                  <c:v>4.1E-5</c:v>
                </c:pt>
                <c:pt idx="46564">
                  <c:v>4.1999999999999998E-5</c:v>
                </c:pt>
                <c:pt idx="46565">
                  <c:v>4.3000000000000002E-5</c:v>
                </c:pt>
                <c:pt idx="46566">
                  <c:v>4.3000000000000002E-5</c:v>
                </c:pt>
                <c:pt idx="46567">
                  <c:v>4.3999999999999999E-5</c:v>
                </c:pt>
                <c:pt idx="46568">
                  <c:v>4.3999999999999999E-5</c:v>
                </c:pt>
                <c:pt idx="46569">
                  <c:v>4.5000000000000003E-5</c:v>
                </c:pt>
                <c:pt idx="46570">
                  <c:v>4.5000000000000003E-5</c:v>
                </c:pt>
                <c:pt idx="46571">
                  <c:v>4.5000000000000003E-5</c:v>
                </c:pt>
                <c:pt idx="46572">
                  <c:v>4.5000000000000003E-5</c:v>
                </c:pt>
                <c:pt idx="46573">
                  <c:v>4.5000000000000003E-5</c:v>
                </c:pt>
                <c:pt idx="46574">
                  <c:v>4.5000000000000003E-5</c:v>
                </c:pt>
                <c:pt idx="46575">
                  <c:v>4.5000000000000003E-5</c:v>
                </c:pt>
                <c:pt idx="46576">
                  <c:v>4.5000000000000003E-5</c:v>
                </c:pt>
                <c:pt idx="46577">
                  <c:v>4.5000000000000003E-5</c:v>
                </c:pt>
                <c:pt idx="46578">
                  <c:v>4.3999999999999999E-5</c:v>
                </c:pt>
                <c:pt idx="46579">
                  <c:v>4.3999999999999999E-5</c:v>
                </c:pt>
                <c:pt idx="46580">
                  <c:v>4.3999999999999999E-5</c:v>
                </c:pt>
                <c:pt idx="46581">
                  <c:v>4.3000000000000002E-5</c:v>
                </c:pt>
                <c:pt idx="46582">
                  <c:v>4.1999999999999998E-5</c:v>
                </c:pt>
                <c:pt idx="46583">
                  <c:v>4.1999999999999998E-5</c:v>
                </c:pt>
                <c:pt idx="46584">
                  <c:v>4.1E-5</c:v>
                </c:pt>
                <c:pt idx="46585">
                  <c:v>4.0000000000000003E-5</c:v>
                </c:pt>
                <c:pt idx="46586">
                  <c:v>3.8999999999999999E-5</c:v>
                </c:pt>
                <c:pt idx="46587">
                  <c:v>3.8000000000000002E-5</c:v>
                </c:pt>
                <c:pt idx="46588">
                  <c:v>3.6999999999999998E-5</c:v>
                </c:pt>
                <c:pt idx="46589">
                  <c:v>3.6000000000000001E-5</c:v>
                </c:pt>
                <c:pt idx="46590">
                  <c:v>3.4999999999999997E-5</c:v>
                </c:pt>
                <c:pt idx="46591">
                  <c:v>3.4E-5</c:v>
                </c:pt>
                <c:pt idx="46592">
                  <c:v>3.3000000000000003E-5</c:v>
                </c:pt>
                <c:pt idx="46593">
                  <c:v>3.1999999999999999E-5</c:v>
                </c:pt>
                <c:pt idx="46594">
                  <c:v>3.0000000000000001E-5</c:v>
                </c:pt>
                <c:pt idx="46595">
                  <c:v>2.9E-5</c:v>
                </c:pt>
                <c:pt idx="46596">
                  <c:v>2.8E-5</c:v>
                </c:pt>
                <c:pt idx="46597">
                  <c:v>2.6999999999999999E-5</c:v>
                </c:pt>
                <c:pt idx="46598">
                  <c:v>2.5999999999999998E-5</c:v>
                </c:pt>
                <c:pt idx="46599">
                  <c:v>2.5000000000000001E-5</c:v>
                </c:pt>
                <c:pt idx="46600">
                  <c:v>2.4000000000000001E-5</c:v>
                </c:pt>
                <c:pt idx="46601">
                  <c:v>2.3E-5</c:v>
                </c:pt>
                <c:pt idx="46602">
                  <c:v>2.1999999999999999E-5</c:v>
                </c:pt>
                <c:pt idx="46603">
                  <c:v>2.0999999999999999E-5</c:v>
                </c:pt>
                <c:pt idx="46604">
                  <c:v>2.0999999999999999E-5</c:v>
                </c:pt>
                <c:pt idx="46605">
                  <c:v>2.0000000000000002E-5</c:v>
                </c:pt>
                <c:pt idx="46606">
                  <c:v>2.0000000000000002E-5</c:v>
                </c:pt>
                <c:pt idx="46607">
                  <c:v>1.9000000000000001E-5</c:v>
                </c:pt>
                <c:pt idx="46608">
                  <c:v>1.9000000000000001E-5</c:v>
                </c:pt>
                <c:pt idx="46609">
                  <c:v>2.0000000000000002E-5</c:v>
                </c:pt>
                <c:pt idx="46610">
                  <c:v>2.0000000000000002E-5</c:v>
                </c:pt>
                <c:pt idx="46611">
                  <c:v>2.0000000000000002E-5</c:v>
                </c:pt>
                <c:pt idx="46612">
                  <c:v>2.0999999999999999E-5</c:v>
                </c:pt>
                <c:pt idx="46613">
                  <c:v>2.0999999999999999E-5</c:v>
                </c:pt>
                <c:pt idx="46614">
                  <c:v>2.1999999999999999E-5</c:v>
                </c:pt>
                <c:pt idx="46615">
                  <c:v>2.1999999999999999E-5</c:v>
                </c:pt>
                <c:pt idx="46616">
                  <c:v>2.3E-5</c:v>
                </c:pt>
                <c:pt idx="46617">
                  <c:v>2.4000000000000001E-5</c:v>
                </c:pt>
                <c:pt idx="46618">
                  <c:v>2.5000000000000001E-5</c:v>
                </c:pt>
                <c:pt idx="46619">
                  <c:v>2.5000000000000001E-5</c:v>
                </c:pt>
                <c:pt idx="46620">
                  <c:v>2.5999999999999998E-5</c:v>
                </c:pt>
                <c:pt idx="46621">
                  <c:v>2.6999999999999999E-5</c:v>
                </c:pt>
                <c:pt idx="46622">
                  <c:v>2.8E-5</c:v>
                </c:pt>
                <c:pt idx="46623">
                  <c:v>2.8E-5</c:v>
                </c:pt>
                <c:pt idx="46624">
                  <c:v>2.9E-5</c:v>
                </c:pt>
                <c:pt idx="46625">
                  <c:v>3.0000000000000001E-5</c:v>
                </c:pt>
                <c:pt idx="46626">
                  <c:v>3.0000000000000001E-5</c:v>
                </c:pt>
                <c:pt idx="46627">
                  <c:v>3.1000000000000001E-5</c:v>
                </c:pt>
                <c:pt idx="46628">
                  <c:v>3.1000000000000001E-5</c:v>
                </c:pt>
                <c:pt idx="46629">
                  <c:v>3.1999999999999999E-5</c:v>
                </c:pt>
                <c:pt idx="46630">
                  <c:v>3.1999999999999999E-5</c:v>
                </c:pt>
                <c:pt idx="46631">
                  <c:v>3.1999999999999999E-5</c:v>
                </c:pt>
                <c:pt idx="46632">
                  <c:v>3.3000000000000003E-5</c:v>
                </c:pt>
                <c:pt idx="46633">
                  <c:v>3.3000000000000003E-5</c:v>
                </c:pt>
                <c:pt idx="46634">
                  <c:v>3.3000000000000003E-5</c:v>
                </c:pt>
                <c:pt idx="46635">
                  <c:v>3.3000000000000003E-5</c:v>
                </c:pt>
                <c:pt idx="46636">
                  <c:v>3.3000000000000003E-5</c:v>
                </c:pt>
                <c:pt idx="46637">
                  <c:v>3.4E-5</c:v>
                </c:pt>
                <c:pt idx="46638">
                  <c:v>3.4E-5</c:v>
                </c:pt>
                <c:pt idx="46639">
                  <c:v>3.4E-5</c:v>
                </c:pt>
                <c:pt idx="46640">
                  <c:v>3.4E-5</c:v>
                </c:pt>
                <c:pt idx="46641">
                  <c:v>3.3000000000000003E-5</c:v>
                </c:pt>
                <c:pt idx="46642">
                  <c:v>3.3000000000000003E-5</c:v>
                </c:pt>
                <c:pt idx="46643">
                  <c:v>3.3000000000000003E-5</c:v>
                </c:pt>
                <c:pt idx="46644">
                  <c:v>3.3000000000000003E-5</c:v>
                </c:pt>
                <c:pt idx="46645">
                  <c:v>3.3000000000000003E-5</c:v>
                </c:pt>
                <c:pt idx="46646">
                  <c:v>3.3000000000000003E-5</c:v>
                </c:pt>
                <c:pt idx="46647">
                  <c:v>3.3000000000000003E-5</c:v>
                </c:pt>
                <c:pt idx="46648">
                  <c:v>3.3000000000000003E-5</c:v>
                </c:pt>
                <c:pt idx="46649">
                  <c:v>3.3000000000000003E-5</c:v>
                </c:pt>
                <c:pt idx="46650">
                  <c:v>3.1999999999999999E-5</c:v>
                </c:pt>
                <c:pt idx="46651">
                  <c:v>3.1999999999999999E-5</c:v>
                </c:pt>
                <c:pt idx="46652">
                  <c:v>3.1999999999999999E-5</c:v>
                </c:pt>
                <c:pt idx="46653">
                  <c:v>3.1999999999999999E-5</c:v>
                </c:pt>
                <c:pt idx="46654">
                  <c:v>3.1999999999999999E-5</c:v>
                </c:pt>
                <c:pt idx="46655">
                  <c:v>3.1999999999999999E-5</c:v>
                </c:pt>
                <c:pt idx="46656">
                  <c:v>3.1999999999999999E-5</c:v>
                </c:pt>
                <c:pt idx="46657">
                  <c:v>3.1999999999999999E-5</c:v>
                </c:pt>
                <c:pt idx="46658">
                  <c:v>3.1999999999999999E-5</c:v>
                </c:pt>
                <c:pt idx="46659">
                  <c:v>3.1999999999999999E-5</c:v>
                </c:pt>
                <c:pt idx="46660">
                  <c:v>3.1999999999999999E-5</c:v>
                </c:pt>
                <c:pt idx="46661">
                  <c:v>3.1999999999999999E-5</c:v>
                </c:pt>
                <c:pt idx="46662">
                  <c:v>3.1999999999999999E-5</c:v>
                </c:pt>
                <c:pt idx="46663">
                  <c:v>3.1999999999999999E-5</c:v>
                </c:pt>
                <c:pt idx="46664">
                  <c:v>3.1999999999999999E-5</c:v>
                </c:pt>
                <c:pt idx="46665">
                  <c:v>3.1999999999999999E-5</c:v>
                </c:pt>
                <c:pt idx="46666">
                  <c:v>3.1000000000000001E-5</c:v>
                </c:pt>
                <c:pt idx="46667">
                  <c:v>3.1000000000000001E-5</c:v>
                </c:pt>
                <c:pt idx="46668">
                  <c:v>3.1000000000000001E-5</c:v>
                </c:pt>
                <c:pt idx="46669">
                  <c:v>3.1000000000000001E-5</c:v>
                </c:pt>
                <c:pt idx="46670">
                  <c:v>3.1000000000000001E-5</c:v>
                </c:pt>
                <c:pt idx="46671">
                  <c:v>3.1000000000000001E-5</c:v>
                </c:pt>
                <c:pt idx="46672">
                  <c:v>3.1000000000000001E-5</c:v>
                </c:pt>
                <c:pt idx="46673">
                  <c:v>3.1000000000000001E-5</c:v>
                </c:pt>
                <c:pt idx="46674">
                  <c:v>3.0000000000000001E-5</c:v>
                </c:pt>
                <c:pt idx="46675">
                  <c:v>3.0000000000000001E-5</c:v>
                </c:pt>
                <c:pt idx="46676">
                  <c:v>3.0000000000000001E-5</c:v>
                </c:pt>
                <c:pt idx="46677">
                  <c:v>3.0000000000000001E-5</c:v>
                </c:pt>
                <c:pt idx="46678">
                  <c:v>2.9E-5</c:v>
                </c:pt>
                <c:pt idx="46679">
                  <c:v>2.9E-5</c:v>
                </c:pt>
                <c:pt idx="46680">
                  <c:v>2.9E-5</c:v>
                </c:pt>
                <c:pt idx="46681">
                  <c:v>2.8E-5</c:v>
                </c:pt>
                <c:pt idx="46682">
                  <c:v>2.8E-5</c:v>
                </c:pt>
                <c:pt idx="46683">
                  <c:v>2.6999999999999999E-5</c:v>
                </c:pt>
                <c:pt idx="46684">
                  <c:v>2.6999999999999999E-5</c:v>
                </c:pt>
                <c:pt idx="46685">
                  <c:v>2.6999999999999999E-5</c:v>
                </c:pt>
                <c:pt idx="46686">
                  <c:v>2.5999999999999998E-5</c:v>
                </c:pt>
                <c:pt idx="46687">
                  <c:v>2.5999999999999998E-5</c:v>
                </c:pt>
                <c:pt idx="46688">
                  <c:v>2.5000000000000001E-5</c:v>
                </c:pt>
                <c:pt idx="46689">
                  <c:v>2.5000000000000001E-5</c:v>
                </c:pt>
                <c:pt idx="46690">
                  <c:v>2.4000000000000001E-5</c:v>
                </c:pt>
                <c:pt idx="46691">
                  <c:v>2.4000000000000001E-5</c:v>
                </c:pt>
                <c:pt idx="46692">
                  <c:v>2.4000000000000001E-5</c:v>
                </c:pt>
                <c:pt idx="46693">
                  <c:v>2.3E-5</c:v>
                </c:pt>
                <c:pt idx="46694">
                  <c:v>2.3E-5</c:v>
                </c:pt>
                <c:pt idx="46695">
                  <c:v>2.1999999999999999E-5</c:v>
                </c:pt>
                <c:pt idx="46696">
                  <c:v>2.1999999999999999E-5</c:v>
                </c:pt>
                <c:pt idx="46697">
                  <c:v>2.1999999999999999E-5</c:v>
                </c:pt>
                <c:pt idx="46698">
                  <c:v>2.0999999999999999E-5</c:v>
                </c:pt>
                <c:pt idx="46699">
                  <c:v>2.0999999999999999E-5</c:v>
                </c:pt>
                <c:pt idx="46700">
                  <c:v>2.0999999999999999E-5</c:v>
                </c:pt>
                <c:pt idx="46701">
                  <c:v>2.0999999999999999E-5</c:v>
                </c:pt>
                <c:pt idx="46702">
                  <c:v>2.0000000000000002E-5</c:v>
                </c:pt>
                <c:pt idx="46703">
                  <c:v>2.0000000000000002E-5</c:v>
                </c:pt>
                <c:pt idx="46704">
                  <c:v>2.0000000000000002E-5</c:v>
                </c:pt>
                <c:pt idx="46705">
                  <c:v>2.0000000000000002E-5</c:v>
                </c:pt>
                <c:pt idx="46706">
                  <c:v>2.0000000000000002E-5</c:v>
                </c:pt>
                <c:pt idx="46707">
                  <c:v>2.0000000000000002E-5</c:v>
                </c:pt>
                <c:pt idx="46708">
                  <c:v>2.0000000000000002E-5</c:v>
                </c:pt>
                <c:pt idx="46709">
                  <c:v>2.0000000000000002E-5</c:v>
                </c:pt>
                <c:pt idx="46710">
                  <c:v>2.0999999999999999E-5</c:v>
                </c:pt>
                <c:pt idx="46711">
                  <c:v>2.0999999999999999E-5</c:v>
                </c:pt>
                <c:pt idx="46712">
                  <c:v>2.0999999999999999E-5</c:v>
                </c:pt>
                <c:pt idx="46713">
                  <c:v>2.0999999999999999E-5</c:v>
                </c:pt>
                <c:pt idx="46714">
                  <c:v>2.1999999999999999E-5</c:v>
                </c:pt>
                <c:pt idx="46715">
                  <c:v>2.1999999999999999E-5</c:v>
                </c:pt>
                <c:pt idx="46716">
                  <c:v>2.3E-5</c:v>
                </c:pt>
                <c:pt idx="46717">
                  <c:v>2.3E-5</c:v>
                </c:pt>
                <c:pt idx="46718">
                  <c:v>2.4000000000000001E-5</c:v>
                </c:pt>
                <c:pt idx="46719">
                  <c:v>2.4000000000000001E-5</c:v>
                </c:pt>
                <c:pt idx="46720">
                  <c:v>2.5000000000000001E-5</c:v>
                </c:pt>
                <c:pt idx="46721">
                  <c:v>2.5000000000000001E-5</c:v>
                </c:pt>
                <c:pt idx="46722">
                  <c:v>2.5999999999999998E-5</c:v>
                </c:pt>
                <c:pt idx="46723">
                  <c:v>2.5999999999999998E-5</c:v>
                </c:pt>
                <c:pt idx="46724">
                  <c:v>2.6999999999999999E-5</c:v>
                </c:pt>
                <c:pt idx="46725">
                  <c:v>2.6999999999999999E-5</c:v>
                </c:pt>
                <c:pt idx="46726">
                  <c:v>2.8E-5</c:v>
                </c:pt>
                <c:pt idx="46727">
                  <c:v>2.8E-5</c:v>
                </c:pt>
                <c:pt idx="46728">
                  <c:v>2.9E-5</c:v>
                </c:pt>
                <c:pt idx="46729">
                  <c:v>2.9E-5</c:v>
                </c:pt>
                <c:pt idx="46730">
                  <c:v>3.0000000000000001E-5</c:v>
                </c:pt>
                <c:pt idx="46731">
                  <c:v>3.0000000000000001E-5</c:v>
                </c:pt>
                <c:pt idx="46732">
                  <c:v>3.1000000000000001E-5</c:v>
                </c:pt>
                <c:pt idx="46733">
                  <c:v>3.1000000000000001E-5</c:v>
                </c:pt>
                <c:pt idx="46734">
                  <c:v>3.1000000000000001E-5</c:v>
                </c:pt>
                <c:pt idx="46735">
                  <c:v>3.1999999999999999E-5</c:v>
                </c:pt>
                <c:pt idx="46736">
                  <c:v>3.1999999999999999E-5</c:v>
                </c:pt>
                <c:pt idx="46737">
                  <c:v>3.1999999999999999E-5</c:v>
                </c:pt>
                <c:pt idx="46738">
                  <c:v>3.1999999999999999E-5</c:v>
                </c:pt>
                <c:pt idx="46739">
                  <c:v>3.1999999999999999E-5</c:v>
                </c:pt>
                <c:pt idx="46740">
                  <c:v>3.1999999999999999E-5</c:v>
                </c:pt>
                <c:pt idx="46741">
                  <c:v>3.1999999999999999E-5</c:v>
                </c:pt>
                <c:pt idx="46742">
                  <c:v>3.1999999999999999E-5</c:v>
                </c:pt>
                <c:pt idx="46743">
                  <c:v>3.1999999999999999E-5</c:v>
                </c:pt>
                <c:pt idx="46744">
                  <c:v>3.1999999999999999E-5</c:v>
                </c:pt>
                <c:pt idx="46745">
                  <c:v>3.1999999999999999E-5</c:v>
                </c:pt>
                <c:pt idx="46746">
                  <c:v>3.1999999999999999E-5</c:v>
                </c:pt>
                <c:pt idx="46747">
                  <c:v>3.1000000000000001E-5</c:v>
                </c:pt>
                <c:pt idx="46748">
                  <c:v>3.1000000000000001E-5</c:v>
                </c:pt>
                <c:pt idx="46749">
                  <c:v>3.1000000000000001E-5</c:v>
                </c:pt>
                <c:pt idx="46750">
                  <c:v>3.0000000000000001E-5</c:v>
                </c:pt>
                <c:pt idx="46751">
                  <c:v>3.0000000000000001E-5</c:v>
                </c:pt>
                <c:pt idx="46752">
                  <c:v>2.9E-5</c:v>
                </c:pt>
                <c:pt idx="46753">
                  <c:v>2.9E-5</c:v>
                </c:pt>
                <c:pt idx="46754">
                  <c:v>2.8E-5</c:v>
                </c:pt>
                <c:pt idx="46755">
                  <c:v>2.8E-5</c:v>
                </c:pt>
                <c:pt idx="46756">
                  <c:v>2.6999999999999999E-5</c:v>
                </c:pt>
                <c:pt idx="46757">
                  <c:v>2.5999999999999998E-5</c:v>
                </c:pt>
                <c:pt idx="46758">
                  <c:v>2.5999999999999998E-5</c:v>
                </c:pt>
                <c:pt idx="46759">
                  <c:v>2.5000000000000001E-5</c:v>
                </c:pt>
                <c:pt idx="46760">
                  <c:v>2.4000000000000001E-5</c:v>
                </c:pt>
                <c:pt idx="46761">
                  <c:v>2.3E-5</c:v>
                </c:pt>
                <c:pt idx="46762">
                  <c:v>2.3E-5</c:v>
                </c:pt>
                <c:pt idx="46763">
                  <c:v>2.1999999999999999E-5</c:v>
                </c:pt>
                <c:pt idx="46764">
                  <c:v>2.0999999999999999E-5</c:v>
                </c:pt>
                <c:pt idx="46765">
                  <c:v>2.0000000000000002E-5</c:v>
                </c:pt>
                <c:pt idx="46766">
                  <c:v>1.9000000000000001E-5</c:v>
                </c:pt>
                <c:pt idx="46767">
                  <c:v>1.9000000000000001E-5</c:v>
                </c:pt>
                <c:pt idx="46768">
                  <c:v>1.8E-5</c:v>
                </c:pt>
                <c:pt idx="46769">
                  <c:v>1.7E-5</c:v>
                </c:pt>
                <c:pt idx="46770">
                  <c:v>1.5999999999999999E-5</c:v>
                </c:pt>
                <c:pt idx="46771">
                  <c:v>1.5999999999999999E-5</c:v>
                </c:pt>
                <c:pt idx="46772">
                  <c:v>1.5E-5</c:v>
                </c:pt>
                <c:pt idx="46773">
                  <c:v>1.4E-5</c:v>
                </c:pt>
                <c:pt idx="46774">
                  <c:v>1.2999999999999999E-5</c:v>
                </c:pt>
                <c:pt idx="46775">
                  <c:v>1.2999999999999999E-5</c:v>
                </c:pt>
                <c:pt idx="46776">
                  <c:v>1.2E-5</c:v>
                </c:pt>
                <c:pt idx="46777">
                  <c:v>1.1E-5</c:v>
                </c:pt>
                <c:pt idx="46778">
                  <c:v>1.0000000000000001E-5</c:v>
                </c:pt>
                <c:pt idx="46779">
                  <c:v>1.0000000000000001E-5</c:v>
                </c:pt>
                <c:pt idx="46780">
                  <c:v>9.0000000000000002E-6</c:v>
                </c:pt>
                <c:pt idx="46781">
                  <c:v>7.9999999999999996E-6</c:v>
                </c:pt>
                <c:pt idx="46782">
                  <c:v>7.9999999999999996E-6</c:v>
                </c:pt>
                <c:pt idx="46783">
                  <c:v>6.9999999999999999E-6</c:v>
                </c:pt>
                <c:pt idx="46784">
                  <c:v>6.9999999999999999E-6</c:v>
                </c:pt>
                <c:pt idx="46785">
                  <c:v>6.0000000000000002E-6</c:v>
                </c:pt>
                <c:pt idx="46786">
                  <c:v>6.0000000000000002E-6</c:v>
                </c:pt>
                <c:pt idx="46787">
                  <c:v>5.0000000000000004E-6</c:v>
                </c:pt>
                <c:pt idx="46788">
                  <c:v>5.0000000000000004E-6</c:v>
                </c:pt>
                <c:pt idx="46789">
                  <c:v>5.0000000000000004E-6</c:v>
                </c:pt>
                <c:pt idx="46790">
                  <c:v>3.9999999999999998E-6</c:v>
                </c:pt>
                <c:pt idx="46791">
                  <c:v>3.9999999999999998E-6</c:v>
                </c:pt>
                <c:pt idx="46792">
                  <c:v>3.9999999999999998E-6</c:v>
                </c:pt>
                <c:pt idx="46793">
                  <c:v>3.9999999999999998E-6</c:v>
                </c:pt>
                <c:pt idx="46794">
                  <c:v>3.9999999999999998E-6</c:v>
                </c:pt>
                <c:pt idx="46795">
                  <c:v>3.9999999999999998E-6</c:v>
                </c:pt>
                <c:pt idx="46796">
                  <c:v>3.9999999999999998E-6</c:v>
                </c:pt>
                <c:pt idx="46797">
                  <c:v>3.9999999999999998E-6</c:v>
                </c:pt>
                <c:pt idx="46798">
                  <c:v>5.0000000000000004E-6</c:v>
                </c:pt>
                <c:pt idx="46799">
                  <c:v>5.0000000000000004E-6</c:v>
                </c:pt>
                <c:pt idx="46800">
                  <c:v>6.0000000000000002E-6</c:v>
                </c:pt>
                <c:pt idx="46801">
                  <c:v>6.0000000000000002E-6</c:v>
                </c:pt>
                <c:pt idx="46802">
                  <c:v>6.0000000000000002E-6</c:v>
                </c:pt>
                <c:pt idx="46803">
                  <c:v>6.9999999999999999E-6</c:v>
                </c:pt>
                <c:pt idx="46804">
                  <c:v>6.9999999999999999E-6</c:v>
                </c:pt>
                <c:pt idx="46805">
                  <c:v>7.9999999999999996E-6</c:v>
                </c:pt>
                <c:pt idx="46806">
                  <c:v>7.9999999999999996E-6</c:v>
                </c:pt>
                <c:pt idx="46807">
                  <c:v>9.0000000000000002E-6</c:v>
                </c:pt>
                <c:pt idx="46808">
                  <c:v>9.0000000000000002E-6</c:v>
                </c:pt>
                <c:pt idx="46809">
                  <c:v>1.0000000000000001E-5</c:v>
                </c:pt>
                <c:pt idx="46810">
                  <c:v>1.0000000000000001E-5</c:v>
                </c:pt>
                <c:pt idx="46811">
                  <c:v>1.1E-5</c:v>
                </c:pt>
                <c:pt idx="46812">
                  <c:v>1.1E-5</c:v>
                </c:pt>
                <c:pt idx="46813">
                  <c:v>1.2E-5</c:v>
                </c:pt>
                <c:pt idx="46814">
                  <c:v>1.2E-5</c:v>
                </c:pt>
                <c:pt idx="46815">
                  <c:v>1.2999999999999999E-5</c:v>
                </c:pt>
                <c:pt idx="46816">
                  <c:v>1.2999999999999999E-5</c:v>
                </c:pt>
                <c:pt idx="46817">
                  <c:v>1.4E-5</c:v>
                </c:pt>
                <c:pt idx="46818">
                  <c:v>1.4E-5</c:v>
                </c:pt>
                <c:pt idx="46819">
                  <c:v>1.5E-5</c:v>
                </c:pt>
                <c:pt idx="46820">
                  <c:v>1.5E-5</c:v>
                </c:pt>
                <c:pt idx="46821">
                  <c:v>1.5999999999999999E-5</c:v>
                </c:pt>
                <c:pt idx="46822">
                  <c:v>1.5999999999999999E-5</c:v>
                </c:pt>
                <c:pt idx="46823">
                  <c:v>1.5999999999999999E-5</c:v>
                </c:pt>
                <c:pt idx="46824">
                  <c:v>1.7E-5</c:v>
                </c:pt>
                <c:pt idx="46825">
                  <c:v>1.7E-5</c:v>
                </c:pt>
                <c:pt idx="46826">
                  <c:v>1.7E-5</c:v>
                </c:pt>
                <c:pt idx="46827">
                  <c:v>1.8E-5</c:v>
                </c:pt>
                <c:pt idx="46828">
                  <c:v>1.8E-5</c:v>
                </c:pt>
                <c:pt idx="46829">
                  <c:v>1.8E-5</c:v>
                </c:pt>
                <c:pt idx="46830">
                  <c:v>1.8E-5</c:v>
                </c:pt>
                <c:pt idx="46831">
                  <c:v>1.8E-5</c:v>
                </c:pt>
                <c:pt idx="46832">
                  <c:v>1.9000000000000001E-5</c:v>
                </c:pt>
                <c:pt idx="46833">
                  <c:v>1.9000000000000001E-5</c:v>
                </c:pt>
                <c:pt idx="46834">
                  <c:v>1.9000000000000001E-5</c:v>
                </c:pt>
                <c:pt idx="46835">
                  <c:v>1.9000000000000001E-5</c:v>
                </c:pt>
                <c:pt idx="46836">
                  <c:v>1.9000000000000001E-5</c:v>
                </c:pt>
                <c:pt idx="46837">
                  <c:v>1.9000000000000001E-5</c:v>
                </c:pt>
                <c:pt idx="46838">
                  <c:v>1.8E-5</c:v>
                </c:pt>
                <c:pt idx="46839">
                  <c:v>1.8E-5</c:v>
                </c:pt>
                <c:pt idx="46840">
                  <c:v>1.8E-5</c:v>
                </c:pt>
                <c:pt idx="46841">
                  <c:v>1.8E-5</c:v>
                </c:pt>
                <c:pt idx="46842">
                  <c:v>1.7E-5</c:v>
                </c:pt>
                <c:pt idx="46843">
                  <c:v>1.7E-5</c:v>
                </c:pt>
                <c:pt idx="46844">
                  <c:v>1.7E-5</c:v>
                </c:pt>
                <c:pt idx="46845">
                  <c:v>1.5999999999999999E-5</c:v>
                </c:pt>
                <c:pt idx="46846">
                  <c:v>1.5999999999999999E-5</c:v>
                </c:pt>
                <c:pt idx="46847">
                  <c:v>1.5E-5</c:v>
                </c:pt>
                <c:pt idx="46848">
                  <c:v>1.5E-5</c:v>
                </c:pt>
                <c:pt idx="46849">
                  <c:v>1.4E-5</c:v>
                </c:pt>
                <c:pt idx="46850">
                  <c:v>1.2999999999999999E-5</c:v>
                </c:pt>
                <c:pt idx="46851">
                  <c:v>1.2999999999999999E-5</c:v>
                </c:pt>
                <c:pt idx="46852">
                  <c:v>1.2E-5</c:v>
                </c:pt>
                <c:pt idx="46853">
                  <c:v>1.1E-5</c:v>
                </c:pt>
                <c:pt idx="46854">
                  <c:v>1.1E-5</c:v>
                </c:pt>
                <c:pt idx="46855">
                  <c:v>1.0000000000000001E-5</c:v>
                </c:pt>
                <c:pt idx="46856">
                  <c:v>9.0000000000000002E-6</c:v>
                </c:pt>
                <c:pt idx="46857">
                  <c:v>7.9999999999999996E-6</c:v>
                </c:pt>
                <c:pt idx="46858">
                  <c:v>6.9999999999999999E-6</c:v>
                </c:pt>
                <c:pt idx="46859">
                  <c:v>6.0000000000000002E-6</c:v>
                </c:pt>
                <c:pt idx="46860">
                  <c:v>5.0000000000000004E-6</c:v>
                </c:pt>
                <c:pt idx="46861">
                  <c:v>3.9999999999999998E-6</c:v>
                </c:pt>
                <c:pt idx="46862">
                  <c:v>3.9999999999999998E-6</c:v>
                </c:pt>
                <c:pt idx="46863">
                  <c:v>3.0000000000000001E-6</c:v>
                </c:pt>
                <c:pt idx="46864">
                  <c:v>1.9999999999999999E-6</c:v>
                </c:pt>
                <c:pt idx="46865">
                  <c:v>9.9999999999999995E-7</c:v>
                </c:pt>
                <c:pt idx="46866">
                  <c:v>9.9999999999999995E-7</c:v>
                </c:pt>
                <c:pt idx="46867">
                  <c:v>1.9999999999999999E-6</c:v>
                </c:pt>
                <c:pt idx="46868">
                  <c:v>3.0000000000000001E-6</c:v>
                </c:pt>
                <c:pt idx="46869">
                  <c:v>3.9999999999999998E-6</c:v>
                </c:pt>
                <c:pt idx="46870">
                  <c:v>3.9999999999999998E-6</c:v>
                </c:pt>
                <c:pt idx="46871">
                  <c:v>5.0000000000000004E-6</c:v>
                </c:pt>
                <c:pt idx="46872">
                  <c:v>6.0000000000000002E-6</c:v>
                </c:pt>
                <c:pt idx="46873">
                  <c:v>6.9999999999999999E-6</c:v>
                </c:pt>
                <c:pt idx="46874">
                  <c:v>7.9999999999999996E-6</c:v>
                </c:pt>
                <c:pt idx="46875">
                  <c:v>9.0000000000000002E-6</c:v>
                </c:pt>
                <c:pt idx="46876">
                  <c:v>1.0000000000000001E-5</c:v>
                </c:pt>
                <c:pt idx="46877">
                  <c:v>1.1E-5</c:v>
                </c:pt>
                <c:pt idx="46878">
                  <c:v>1.1E-5</c:v>
                </c:pt>
                <c:pt idx="46879">
                  <c:v>1.2E-5</c:v>
                </c:pt>
                <c:pt idx="46880">
                  <c:v>1.2999999999999999E-5</c:v>
                </c:pt>
                <c:pt idx="46881">
                  <c:v>1.4E-5</c:v>
                </c:pt>
                <c:pt idx="46882">
                  <c:v>1.4E-5</c:v>
                </c:pt>
                <c:pt idx="46883">
                  <c:v>1.5E-5</c:v>
                </c:pt>
                <c:pt idx="46884">
                  <c:v>1.5999999999999999E-5</c:v>
                </c:pt>
                <c:pt idx="46885">
                  <c:v>1.5999999999999999E-5</c:v>
                </c:pt>
                <c:pt idx="46886">
                  <c:v>1.7E-5</c:v>
                </c:pt>
                <c:pt idx="46887">
                  <c:v>1.7E-5</c:v>
                </c:pt>
                <c:pt idx="46888">
                  <c:v>1.8E-5</c:v>
                </c:pt>
                <c:pt idx="46889">
                  <c:v>1.9000000000000001E-5</c:v>
                </c:pt>
                <c:pt idx="46890">
                  <c:v>1.9000000000000001E-5</c:v>
                </c:pt>
                <c:pt idx="46891">
                  <c:v>2.0000000000000002E-5</c:v>
                </c:pt>
                <c:pt idx="46892">
                  <c:v>2.0000000000000002E-5</c:v>
                </c:pt>
                <c:pt idx="46893">
                  <c:v>2.0999999999999999E-5</c:v>
                </c:pt>
                <c:pt idx="46894">
                  <c:v>2.0999999999999999E-5</c:v>
                </c:pt>
                <c:pt idx="46895">
                  <c:v>2.1999999999999999E-5</c:v>
                </c:pt>
                <c:pt idx="46896">
                  <c:v>2.1999999999999999E-5</c:v>
                </c:pt>
                <c:pt idx="46897">
                  <c:v>2.1999999999999999E-5</c:v>
                </c:pt>
                <c:pt idx="46898">
                  <c:v>2.3E-5</c:v>
                </c:pt>
                <c:pt idx="46899">
                  <c:v>2.3E-5</c:v>
                </c:pt>
                <c:pt idx="46900">
                  <c:v>2.4000000000000001E-5</c:v>
                </c:pt>
                <c:pt idx="46901">
                  <c:v>2.4000000000000001E-5</c:v>
                </c:pt>
                <c:pt idx="46902">
                  <c:v>2.4000000000000001E-5</c:v>
                </c:pt>
                <c:pt idx="46903">
                  <c:v>2.5000000000000001E-5</c:v>
                </c:pt>
                <c:pt idx="46904">
                  <c:v>2.5000000000000001E-5</c:v>
                </c:pt>
                <c:pt idx="46905">
                  <c:v>2.5999999999999998E-5</c:v>
                </c:pt>
                <c:pt idx="46906">
                  <c:v>2.5999999999999998E-5</c:v>
                </c:pt>
                <c:pt idx="46907">
                  <c:v>2.5999999999999998E-5</c:v>
                </c:pt>
                <c:pt idx="46908">
                  <c:v>2.6999999999999999E-5</c:v>
                </c:pt>
                <c:pt idx="46909">
                  <c:v>2.6999999999999999E-5</c:v>
                </c:pt>
                <c:pt idx="46910">
                  <c:v>2.6999999999999999E-5</c:v>
                </c:pt>
                <c:pt idx="46911">
                  <c:v>2.6999999999999999E-5</c:v>
                </c:pt>
                <c:pt idx="46912">
                  <c:v>2.8E-5</c:v>
                </c:pt>
                <c:pt idx="46913">
                  <c:v>2.8E-5</c:v>
                </c:pt>
                <c:pt idx="46914">
                  <c:v>2.8E-5</c:v>
                </c:pt>
                <c:pt idx="46915">
                  <c:v>2.9E-5</c:v>
                </c:pt>
                <c:pt idx="46916">
                  <c:v>2.9E-5</c:v>
                </c:pt>
                <c:pt idx="46917">
                  <c:v>2.9E-5</c:v>
                </c:pt>
                <c:pt idx="46918">
                  <c:v>3.0000000000000001E-5</c:v>
                </c:pt>
                <c:pt idx="46919">
                  <c:v>3.0000000000000001E-5</c:v>
                </c:pt>
                <c:pt idx="46920">
                  <c:v>3.0000000000000001E-5</c:v>
                </c:pt>
                <c:pt idx="46921">
                  <c:v>3.1000000000000001E-5</c:v>
                </c:pt>
                <c:pt idx="46922">
                  <c:v>3.1000000000000001E-5</c:v>
                </c:pt>
                <c:pt idx="46923">
                  <c:v>3.1999999999999999E-5</c:v>
                </c:pt>
                <c:pt idx="46924">
                  <c:v>3.1999999999999999E-5</c:v>
                </c:pt>
                <c:pt idx="46925">
                  <c:v>3.3000000000000003E-5</c:v>
                </c:pt>
                <c:pt idx="46926">
                  <c:v>3.3000000000000003E-5</c:v>
                </c:pt>
                <c:pt idx="46927">
                  <c:v>3.3000000000000003E-5</c:v>
                </c:pt>
                <c:pt idx="46928">
                  <c:v>3.4E-5</c:v>
                </c:pt>
                <c:pt idx="46929">
                  <c:v>3.4E-5</c:v>
                </c:pt>
                <c:pt idx="46930">
                  <c:v>3.4999999999999997E-5</c:v>
                </c:pt>
                <c:pt idx="46931">
                  <c:v>3.4999999999999997E-5</c:v>
                </c:pt>
                <c:pt idx="46932">
                  <c:v>3.6000000000000001E-5</c:v>
                </c:pt>
                <c:pt idx="46933">
                  <c:v>3.6000000000000001E-5</c:v>
                </c:pt>
                <c:pt idx="46934">
                  <c:v>3.6000000000000001E-5</c:v>
                </c:pt>
                <c:pt idx="46935">
                  <c:v>3.6999999999999998E-5</c:v>
                </c:pt>
                <c:pt idx="46936">
                  <c:v>3.6999999999999998E-5</c:v>
                </c:pt>
                <c:pt idx="46937">
                  <c:v>3.8000000000000002E-5</c:v>
                </c:pt>
                <c:pt idx="46938">
                  <c:v>3.8000000000000002E-5</c:v>
                </c:pt>
                <c:pt idx="46939">
                  <c:v>3.8000000000000002E-5</c:v>
                </c:pt>
                <c:pt idx="46940">
                  <c:v>3.8000000000000002E-5</c:v>
                </c:pt>
                <c:pt idx="46941">
                  <c:v>3.8000000000000002E-5</c:v>
                </c:pt>
                <c:pt idx="46942">
                  <c:v>3.8000000000000002E-5</c:v>
                </c:pt>
                <c:pt idx="46943">
                  <c:v>3.8000000000000002E-5</c:v>
                </c:pt>
                <c:pt idx="46944">
                  <c:v>3.8000000000000002E-5</c:v>
                </c:pt>
                <c:pt idx="46945">
                  <c:v>3.8000000000000002E-5</c:v>
                </c:pt>
                <c:pt idx="46946">
                  <c:v>3.8000000000000002E-5</c:v>
                </c:pt>
                <c:pt idx="46947">
                  <c:v>3.8000000000000002E-5</c:v>
                </c:pt>
                <c:pt idx="46948">
                  <c:v>3.8000000000000002E-5</c:v>
                </c:pt>
                <c:pt idx="46949">
                  <c:v>3.6999999999999998E-5</c:v>
                </c:pt>
                <c:pt idx="46950">
                  <c:v>3.6999999999999998E-5</c:v>
                </c:pt>
                <c:pt idx="46951">
                  <c:v>3.6999999999999998E-5</c:v>
                </c:pt>
                <c:pt idx="46952">
                  <c:v>3.6000000000000001E-5</c:v>
                </c:pt>
                <c:pt idx="46953">
                  <c:v>3.4999999999999997E-5</c:v>
                </c:pt>
                <c:pt idx="46954">
                  <c:v>3.4999999999999997E-5</c:v>
                </c:pt>
                <c:pt idx="46955">
                  <c:v>3.4E-5</c:v>
                </c:pt>
                <c:pt idx="46956">
                  <c:v>3.3000000000000003E-5</c:v>
                </c:pt>
                <c:pt idx="46957">
                  <c:v>3.3000000000000003E-5</c:v>
                </c:pt>
                <c:pt idx="46958">
                  <c:v>3.1999999999999999E-5</c:v>
                </c:pt>
                <c:pt idx="46959">
                  <c:v>3.1000000000000001E-5</c:v>
                </c:pt>
                <c:pt idx="46960">
                  <c:v>3.0000000000000001E-5</c:v>
                </c:pt>
                <c:pt idx="46961">
                  <c:v>2.9E-5</c:v>
                </c:pt>
                <c:pt idx="46962">
                  <c:v>2.8E-5</c:v>
                </c:pt>
                <c:pt idx="46963">
                  <c:v>2.6999999999999999E-5</c:v>
                </c:pt>
                <c:pt idx="46964">
                  <c:v>2.5999999999999998E-5</c:v>
                </c:pt>
                <c:pt idx="46965">
                  <c:v>2.5000000000000001E-5</c:v>
                </c:pt>
                <c:pt idx="46966">
                  <c:v>2.4000000000000001E-5</c:v>
                </c:pt>
                <c:pt idx="46967">
                  <c:v>2.3E-5</c:v>
                </c:pt>
                <c:pt idx="46968">
                  <c:v>2.1999999999999999E-5</c:v>
                </c:pt>
                <c:pt idx="46969">
                  <c:v>2.0999999999999999E-5</c:v>
                </c:pt>
                <c:pt idx="46970">
                  <c:v>2.0000000000000002E-5</c:v>
                </c:pt>
                <c:pt idx="46971">
                  <c:v>1.9000000000000001E-5</c:v>
                </c:pt>
                <c:pt idx="46972">
                  <c:v>1.8E-5</c:v>
                </c:pt>
                <c:pt idx="46973">
                  <c:v>1.7E-5</c:v>
                </c:pt>
                <c:pt idx="46974">
                  <c:v>1.5999999999999999E-5</c:v>
                </c:pt>
                <c:pt idx="46975">
                  <c:v>1.5999999999999999E-5</c:v>
                </c:pt>
                <c:pt idx="46976">
                  <c:v>1.5E-5</c:v>
                </c:pt>
                <c:pt idx="46977">
                  <c:v>1.4E-5</c:v>
                </c:pt>
                <c:pt idx="46978">
                  <c:v>1.2999999999999999E-5</c:v>
                </c:pt>
                <c:pt idx="46979">
                  <c:v>1.2E-5</c:v>
                </c:pt>
                <c:pt idx="46980">
                  <c:v>1.2E-5</c:v>
                </c:pt>
                <c:pt idx="46981">
                  <c:v>1.1E-5</c:v>
                </c:pt>
                <c:pt idx="46982">
                  <c:v>1.0000000000000001E-5</c:v>
                </c:pt>
                <c:pt idx="46983">
                  <c:v>1.0000000000000001E-5</c:v>
                </c:pt>
                <c:pt idx="46984">
                  <c:v>9.0000000000000002E-6</c:v>
                </c:pt>
                <c:pt idx="46985">
                  <c:v>9.0000000000000002E-6</c:v>
                </c:pt>
                <c:pt idx="46986">
                  <c:v>7.9999999999999996E-6</c:v>
                </c:pt>
                <c:pt idx="46987">
                  <c:v>7.9999999999999996E-6</c:v>
                </c:pt>
                <c:pt idx="46988">
                  <c:v>7.9999999999999996E-6</c:v>
                </c:pt>
                <c:pt idx="46989">
                  <c:v>7.9999999999999996E-6</c:v>
                </c:pt>
                <c:pt idx="46990">
                  <c:v>7.9999999999999996E-6</c:v>
                </c:pt>
                <c:pt idx="46991">
                  <c:v>7.9999999999999996E-6</c:v>
                </c:pt>
                <c:pt idx="46992">
                  <c:v>7.9999999999999996E-6</c:v>
                </c:pt>
                <c:pt idx="46993">
                  <c:v>7.9999999999999996E-6</c:v>
                </c:pt>
                <c:pt idx="46994">
                  <c:v>7.9999999999999996E-6</c:v>
                </c:pt>
                <c:pt idx="46995">
                  <c:v>7.9999999999999996E-6</c:v>
                </c:pt>
                <c:pt idx="46996">
                  <c:v>9.0000000000000002E-6</c:v>
                </c:pt>
                <c:pt idx="46997">
                  <c:v>9.0000000000000002E-6</c:v>
                </c:pt>
                <c:pt idx="46998">
                  <c:v>9.0000000000000002E-6</c:v>
                </c:pt>
                <c:pt idx="46999">
                  <c:v>1.0000000000000001E-5</c:v>
                </c:pt>
                <c:pt idx="47000">
                  <c:v>1.0000000000000001E-5</c:v>
                </c:pt>
                <c:pt idx="47001">
                  <c:v>1.1E-5</c:v>
                </c:pt>
                <c:pt idx="47002">
                  <c:v>1.1E-5</c:v>
                </c:pt>
                <c:pt idx="47003">
                  <c:v>1.2E-5</c:v>
                </c:pt>
                <c:pt idx="47004">
                  <c:v>1.2E-5</c:v>
                </c:pt>
                <c:pt idx="47005">
                  <c:v>1.2999999999999999E-5</c:v>
                </c:pt>
                <c:pt idx="47006">
                  <c:v>1.2999999999999999E-5</c:v>
                </c:pt>
                <c:pt idx="47007">
                  <c:v>1.4E-5</c:v>
                </c:pt>
                <c:pt idx="47008">
                  <c:v>1.4E-5</c:v>
                </c:pt>
                <c:pt idx="47009">
                  <c:v>1.5E-5</c:v>
                </c:pt>
                <c:pt idx="47010">
                  <c:v>1.5E-5</c:v>
                </c:pt>
                <c:pt idx="47011">
                  <c:v>1.5999999999999999E-5</c:v>
                </c:pt>
                <c:pt idx="47012">
                  <c:v>1.5999999999999999E-5</c:v>
                </c:pt>
                <c:pt idx="47013">
                  <c:v>1.7E-5</c:v>
                </c:pt>
                <c:pt idx="47014">
                  <c:v>1.7E-5</c:v>
                </c:pt>
                <c:pt idx="47015">
                  <c:v>1.7E-5</c:v>
                </c:pt>
                <c:pt idx="47016">
                  <c:v>1.8E-5</c:v>
                </c:pt>
                <c:pt idx="47017">
                  <c:v>1.8E-5</c:v>
                </c:pt>
                <c:pt idx="47018">
                  <c:v>1.8E-5</c:v>
                </c:pt>
                <c:pt idx="47019">
                  <c:v>1.8E-5</c:v>
                </c:pt>
                <c:pt idx="47020">
                  <c:v>1.9000000000000001E-5</c:v>
                </c:pt>
                <c:pt idx="47021">
                  <c:v>1.9000000000000001E-5</c:v>
                </c:pt>
                <c:pt idx="47022">
                  <c:v>1.9000000000000001E-5</c:v>
                </c:pt>
                <c:pt idx="47023">
                  <c:v>1.9000000000000001E-5</c:v>
                </c:pt>
                <c:pt idx="47024">
                  <c:v>1.9000000000000001E-5</c:v>
                </c:pt>
                <c:pt idx="47025">
                  <c:v>1.9000000000000001E-5</c:v>
                </c:pt>
                <c:pt idx="47026">
                  <c:v>1.9000000000000001E-5</c:v>
                </c:pt>
                <c:pt idx="47027">
                  <c:v>1.9000000000000001E-5</c:v>
                </c:pt>
                <c:pt idx="47028">
                  <c:v>1.8E-5</c:v>
                </c:pt>
                <c:pt idx="47029">
                  <c:v>1.8E-5</c:v>
                </c:pt>
                <c:pt idx="47030">
                  <c:v>1.8E-5</c:v>
                </c:pt>
                <c:pt idx="47031">
                  <c:v>1.8E-5</c:v>
                </c:pt>
                <c:pt idx="47032">
                  <c:v>1.8E-5</c:v>
                </c:pt>
                <c:pt idx="47033">
                  <c:v>1.8E-5</c:v>
                </c:pt>
                <c:pt idx="47034">
                  <c:v>1.8E-5</c:v>
                </c:pt>
                <c:pt idx="47035">
                  <c:v>1.7E-5</c:v>
                </c:pt>
                <c:pt idx="47036">
                  <c:v>1.7E-5</c:v>
                </c:pt>
                <c:pt idx="47037">
                  <c:v>1.7E-5</c:v>
                </c:pt>
                <c:pt idx="47038">
                  <c:v>1.8E-5</c:v>
                </c:pt>
                <c:pt idx="47039">
                  <c:v>1.8E-5</c:v>
                </c:pt>
                <c:pt idx="47040">
                  <c:v>1.8E-5</c:v>
                </c:pt>
                <c:pt idx="47041">
                  <c:v>1.8E-5</c:v>
                </c:pt>
                <c:pt idx="47042">
                  <c:v>1.9000000000000001E-5</c:v>
                </c:pt>
                <c:pt idx="47043">
                  <c:v>1.9000000000000001E-5</c:v>
                </c:pt>
                <c:pt idx="47044">
                  <c:v>2.0000000000000002E-5</c:v>
                </c:pt>
                <c:pt idx="47045">
                  <c:v>2.0999999999999999E-5</c:v>
                </c:pt>
                <c:pt idx="47046">
                  <c:v>2.1999999999999999E-5</c:v>
                </c:pt>
                <c:pt idx="47047">
                  <c:v>2.1999999999999999E-5</c:v>
                </c:pt>
                <c:pt idx="47048">
                  <c:v>2.3E-5</c:v>
                </c:pt>
                <c:pt idx="47049">
                  <c:v>2.4000000000000001E-5</c:v>
                </c:pt>
                <c:pt idx="47050">
                  <c:v>2.5000000000000001E-5</c:v>
                </c:pt>
                <c:pt idx="47051">
                  <c:v>2.5999999999999998E-5</c:v>
                </c:pt>
                <c:pt idx="47052">
                  <c:v>2.6999999999999999E-5</c:v>
                </c:pt>
                <c:pt idx="47053">
                  <c:v>2.8E-5</c:v>
                </c:pt>
                <c:pt idx="47054">
                  <c:v>2.9E-5</c:v>
                </c:pt>
                <c:pt idx="47055">
                  <c:v>3.0000000000000001E-5</c:v>
                </c:pt>
                <c:pt idx="47056">
                  <c:v>3.1000000000000001E-5</c:v>
                </c:pt>
                <c:pt idx="47057">
                  <c:v>3.1999999999999999E-5</c:v>
                </c:pt>
                <c:pt idx="47058">
                  <c:v>3.3000000000000003E-5</c:v>
                </c:pt>
                <c:pt idx="47059">
                  <c:v>3.4E-5</c:v>
                </c:pt>
                <c:pt idx="47060">
                  <c:v>3.4999999999999997E-5</c:v>
                </c:pt>
                <c:pt idx="47061">
                  <c:v>3.6000000000000001E-5</c:v>
                </c:pt>
                <c:pt idx="47062">
                  <c:v>3.6000000000000001E-5</c:v>
                </c:pt>
                <c:pt idx="47063">
                  <c:v>3.6999999999999998E-5</c:v>
                </c:pt>
                <c:pt idx="47064">
                  <c:v>3.6999999999999998E-5</c:v>
                </c:pt>
                <c:pt idx="47065">
                  <c:v>3.8000000000000002E-5</c:v>
                </c:pt>
                <c:pt idx="47066">
                  <c:v>3.8000000000000002E-5</c:v>
                </c:pt>
                <c:pt idx="47067">
                  <c:v>3.8000000000000002E-5</c:v>
                </c:pt>
                <c:pt idx="47068">
                  <c:v>3.8000000000000002E-5</c:v>
                </c:pt>
                <c:pt idx="47069">
                  <c:v>3.8000000000000002E-5</c:v>
                </c:pt>
                <c:pt idx="47070">
                  <c:v>3.8000000000000002E-5</c:v>
                </c:pt>
                <c:pt idx="47071">
                  <c:v>3.8000000000000002E-5</c:v>
                </c:pt>
                <c:pt idx="47072">
                  <c:v>3.8000000000000002E-5</c:v>
                </c:pt>
                <c:pt idx="47073">
                  <c:v>3.8000000000000002E-5</c:v>
                </c:pt>
                <c:pt idx="47074">
                  <c:v>3.6999999999999998E-5</c:v>
                </c:pt>
                <c:pt idx="47075">
                  <c:v>3.6999999999999998E-5</c:v>
                </c:pt>
                <c:pt idx="47076">
                  <c:v>3.6000000000000001E-5</c:v>
                </c:pt>
                <c:pt idx="47077">
                  <c:v>3.6000000000000001E-5</c:v>
                </c:pt>
                <c:pt idx="47078">
                  <c:v>3.4999999999999997E-5</c:v>
                </c:pt>
                <c:pt idx="47079">
                  <c:v>3.4E-5</c:v>
                </c:pt>
                <c:pt idx="47080">
                  <c:v>3.3000000000000003E-5</c:v>
                </c:pt>
                <c:pt idx="47081">
                  <c:v>3.1999999999999999E-5</c:v>
                </c:pt>
                <c:pt idx="47082">
                  <c:v>3.1999999999999999E-5</c:v>
                </c:pt>
                <c:pt idx="47083">
                  <c:v>3.1000000000000001E-5</c:v>
                </c:pt>
                <c:pt idx="47084">
                  <c:v>3.0000000000000001E-5</c:v>
                </c:pt>
                <c:pt idx="47085">
                  <c:v>2.9E-5</c:v>
                </c:pt>
                <c:pt idx="47086">
                  <c:v>2.9E-5</c:v>
                </c:pt>
                <c:pt idx="47087">
                  <c:v>2.8E-5</c:v>
                </c:pt>
                <c:pt idx="47088">
                  <c:v>2.6999999999999999E-5</c:v>
                </c:pt>
                <c:pt idx="47089">
                  <c:v>2.6999999999999999E-5</c:v>
                </c:pt>
                <c:pt idx="47090">
                  <c:v>2.6999999999999999E-5</c:v>
                </c:pt>
                <c:pt idx="47091">
                  <c:v>2.6999999999999999E-5</c:v>
                </c:pt>
                <c:pt idx="47092">
                  <c:v>2.6999999999999999E-5</c:v>
                </c:pt>
                <c:pt idx="47093">
                  <c:v>2.8E-5</c:v>
                </c:pt>
                <c:pt idx="47094">
                  <c:v>2.8E-5</c:v>
                </c:pt>
                <c:pt idx="47095">
                  <c:v>2.9E-5</c:v>
                </c:pt>
                <c:pt idx="47096">
                  <c:v>3.0000000000000001E-5</c:v>
                </c:pt>
                <c:pt idx="47097">
                  <c:v>3.1000000000000001E-5</c:v>
                </c:pt>
                <c:pt idx="47098">
                  <c:v>3.1999999999999999E-5</c:v>
                </c:pt>
                <c:pt idx="47099">
                  <c:v>3.4E-5</c:v>
                </c:pt>
                <c:pt idx="47100">
                  <c:v>3.4999999999999997E-5</c:v>
                </c:pt>
                <c:pt idx="47101">
                  <c:v>3.6999999999999998E-5</c:v>
                </c:pt>
                <c:pt idx="47102">
                  <c:v>3.8000000000000002E-5</c:v>
                </c:pt>
                <c:pt idx="47103">
                  <c:v>4.0000000000000003E-5</c:v>
                </c:pt>
                <c:pt idx="47104">
                  <c:v>4.1999999999999998E-5</c:v>
                </c:pt>
                <c:pt idx="47105">
                  <c:v>4.3000000000000002E-5</c:v>
                </c:pt>
                <c:pt idx="47106">
                  <c:v>4.5000000000000003E-5</c:v>
                </c:pt>
                <c:pt idx="47107">
                  <c:v>4.6E-5</c:v>
                </c:pt>
                <c:pt idx="47108">
                  <c:v>4.8000000000000001E-5</c:v>
                </c:pt>
                <c:pt idx="47109">
                  <c:v>4.8999999999999998E-5</c:v>
                </c:pt>
                <c:pt idx="47110">
                  <c:v>5.1E-5</c:v>
                </c:pt>
                <c:pt idx="47111">
                  <c:v>5.1999999999999997E-5</c:v>
                </c:pt>
                <c:pt idx="47112">
                  <c:v>5.3000000000000001E-5</c:v>
                </c:pt>
                <c:pt idx="47113">
                  <c:v>5.3999999999999998E-5</c:v>
                </c:pt>
                <c:pt idx="47114">
                  <c:v>5.5000000000000002E-5</c:v>
                </c:pt>
                <c:pt idx="47115">
                  <c:v>5.5999999999999999E-5</c:v>
                </c:pt>
                <c:pt idx="47116">
                  <c:v>5.7000000000000003E-5</c:v>
                </c:pt>
                <c:pt idx="47117">
                  <c:v>5.8E-5</c:v>
                </c:pt>
                <c:pt idx="47118">
                  <c:v>5.8999999999999998E-5</c:v>
                </c:pt>
                <c:pt idx="47119">
                  <c:v>5.8999999999999998E-5</c:v>
                </c:pt>
                <c:pt idx="47120">
                  <c:v>5.8999999999999998E-5</c:v>
                </c:pt>
                <c:pt idx="47121">
                  <c:v>6.0000000000000002E-5</c:v>
                </c:pt>
                <c:pt idx="47122">
                  <c:v>6.0000000000000002E-5</c:v>
                </c:pt>
                <c:pt idx="47123">
                  <c:v>6.0000000000000002E-5</c:v>
                </c:pt>
                <c:pt idx="47124">
                  <c:v>6.0000000000000002E-5</c:v>
                </c:pt>
                <c:pt idx="47125">
                  <c:v>6.0000000000000002E-5</c:v>
                </c:pt>
                <c:pt idx="47126">
                  <c:v>5.8999999999999998E-5</c:v>
                </c:pt>
                <c:pt idx="47127">
                  <c:v>5.8999999999999998E-5</c:v>
                </c:pt>
                <c:pt idx="47128">
                  <c:v>5.8999999999999998E-5</c:v>
                </c:pt>
                <c:pt idx="47129">
                  <c:v>5.8E-5</c:v>
                </c:pt>
                <c:pt idx="47130">
                  <c:v>5.7000000000000003E-5</c:v>
                </c:pt>
                <c:pt idx="47131">
                  <c:v>5.5999999999999999E-5</c:v>
                </c:pt>
                <c:pt idx="47132">
                  <c:v>5.5000000000000002E-5</c:v>
                </c:pt>
                <c:pt idx="47133">
                  <c:v>5.3999999999999998E-5</c:v>
                </c:pt>
                <c:pt idx="47134">
                  <c:v>5.3000000000000001E-5</c:v>
                </c:pt>
                <c:pt idx="47135">
                  <c:v>5.1999999999999997E-5</c:v>
                </c:pt>
                <c:pt idx="47136">
                  <c:v>5.1E-5</c:v>
                </c:pt>
                <c:pt idx="47137">
                  <c:v>4.8999999999999998E-5</c:v>
                </c:pt>
                <c:pt idx="47138">
                  <c:v>4.8000000000000001E-5</c:v>
                </c:pt>
                <c:pt idx="47139">
                  <c:v>4.6E-5</c:v>
                </c:pt>
                <c:pt idx="47140">
                  <c:v>4.5000000000000003E-5</c:v>
                </c:pt>
                <c:pt idx="47141">
                  <c:v>4.3000000000000002E-5</c:v>
                </c:pt>
                <c:pt idx="47142">
                  <c:v>4.1999999999999998E-5</c:v>
                </c:pt>
                <c:pt idx="47143">
                  <c:v>4.0000000000000003E-5</c:v>
                </c:pt>
                <c:pt idx="47144">
                  <c:v>3.8000000000000002E-5</c:v>
                </c:pt>
                <c:pt idx="47145">
                  <c:v>3.6000000000000001E-5</c:v>
                </c:pt>
                <c:pt idx="47146">
                  <c:v>3.4E-5</c:v>
                </c:pt>
                <c:pt idx="47147">
                  <c:v>3.3000000000000003E-5</c:v>
                </c:pt>
                <c:pt idx="47148">
                  <c:v>3.1000000000000001E-5</c:v>
                </c:pt>
                <c:pt idx="47149">
                  <c:v>2.9E-5</c:v>
                </c:pt>
                <c:pt idx="47150">
                  <c:v>2.6999999999999999E-5</c:v>
                </c:pt>
                <c:pt idx="47151">
                  <c:v>2.5000000000000001E-5</c:v>
                </c:pt>
                <c:pt idx="47152">
                  <c:v>2.4000000000000001E-5</c:v>
                </c:pt>
                <c:pt idx="47153">
                  <c:v>2.1999999999999999E-5</c:v>
                </c:pt>
                <c:pt idx="47154">
                  <c:v>2.0000000000000002E-5</c:v>
                </c:pt>
                <c:pt idx="47155">
                  <c:v>1.8E-5</c:v>
                </c:pt>
                <c:pt idx="47156">
                  <c:v>1.7E-5</c:v>
                </c:pt>
                <c:pt idx="47157">
                  <c:v>1.5E-5</c:v>
                </c:pt>
                <c:pt idx="47158">
                  <c:v>1.4E-5</c:v>
                </c:pt>
                <c:pt idx="47159">
                  <c:v>1.2E-5</c:v>
                </c:pt>
                <c:pt idx="47160">
                  <c:v>1.1E-5</c:v>
                </c:pt>
                <c:pt idx="47161">
                  <c:v>1.0000000000000001E-5</c:v>
                </c:pt>
                <c:pt idx="47162">
                  <c:v>9.0000000000000002E-6</c:v>
                </c:pt>
                <c:pt idx="47163">
                  <c:v>7.9999999999999996E-6</c:v>
                </c:pt>
                <c:pt idx="47164">
                  <c:v>7.9999999999999996E-6</c:v>
                </c:pt>
                <c:pt idx="47165">
                  <c:v>6.9999999999999999E-6</c:v>
                </c:pt>
                <c:pt idx="47166">
                  <c:v>6.9999999999999999E-6</c:v>
                </c:pt>
                <c:pt idx="47167">
                  <c:v>6.9999999999999999E-6</c:v>
                </c:pt>
                <c:pt idx="47168">
                  <c:v>6.9999999999999999E-6</c:v>
                </c:pt>
                <c:pt idx="47169">
                  <c:v>7.9999999999999996E-6</c:v>
                </c:pt>
                <c:pt idx="47170">
                  <c:v>7.9999999999999996E-6</c:v>
                </c:pt>
                <c:pt idx="47171">
                  <c:v>7.9999999999999996E-6</c:v>
                </c:pt>
                <c:pt idx="47172">
                  <c:v>9.0000000000000002E-6</c:v>
                </c:pt>
                <c:pt idx="47173">
                  <c:v>9.0000000000000002E-6</c:v>
                </c:pt>
                <c:pt idx="47174">
                  <c:v>1.0000000000000001E-5</c:v>
                </c:pt>
                <c:pt idx="47175">
                  <c:v>1.0000000000000001E-5</c:v>
                </c:pt>
                <c:pt idx="47176">
                  <c:v>1.0000000000000001E-5</c:v>
                </c:pt>
                <c:pt idx="47177">
                  <c:v>1.0000000000000001E-5</c:v>
                </c:pt>
                <c:pt idx="47178">
                  <c:v>1.1E-5</c:v>
                </c:pt>
                <c:pt idx="47179">
                  <c:v>1.1E-5</c:v>
                </c:pt>
                <c:pt idx="47180">
                  <c:v>1.1E-5</c:v>
                </c:pt>
                <c:pt idx="47181">
                  <c:v>1.1E-5</c:v>
                </c:pt>
                <c:pt idx="47182">
                  <c:v>1.1E-5</c:v>
                </c:pt>
                <c:pt idx="47183">
                  <c:v>1.1E-5</c:v>
                </c:pt>
                <c:pt idx="47184">
                  <c:v>1.1E-5</c:v>
                </c:pt>
                <c:pt idx="47185">
                  <c:v>1.0000000000000001E-5</c:v>
                </c:pt>
                <c:pt idx="47186">
                  <c:v>1.0000000000000001E-5</c:v>
                </c:pt>
                <c:pt idx="47187">
                  <c:v>1.0000000000000001E-5</c:v>
                </c:pt>
                <c:pt idx="47188">
                  <c:v>1.0000000000000001E-5</c:v>
                </c:pt>
                <c:pt idx="47189">
                  <c:v>9.0000000000000002E-6</c:v>
                </c:pt>
                <c:pt idx="47190">
                  <c:v>9.0000000000000002E-6</c:v>
                </c:pt>
                <c:pt idx="47191">
                  <c:v>7.9999999999999996E-6</c:v>
                </c:pt>
                <c:pt idx="47192">
                  <c:v>7.9999999999999996E-6</c:v>
                </c:pt>
                <c:pt idx="47193">
                  <c:v>7.9999999999999996E-6</c:v>
                </c:pt>
                <c:pt idx="47194">
                  <c:v>6.9999999999999999E-6</c:v>
                </c:pt>
                <c:pt idx="47195">
                  <c:v>6.9999999999999999E-6</c:v>
                </c:pt>
                <c:pt idx="47196">
                  <c:v>6.0000000000000002E-6</c:v>
                </c:pt>
                <c:pt idx="47197">
                  <c:v>6.0000000000000002E-6</c:v>
                </c:pt>
                <c:pt idx="47198">
                  <c:v>6.0000000000000002E-6</c:v>
                </c:pt>
                <c:pt idx="47199">
                  <c:v>5.0000000000000004E-6</c:v>
                </c:pt>
                <c:pt idx="47200">
                  <c:v>5.0000000000000004E-6</c:v>
                </c:pt>
                <c:pt idx="47201">
                  <c:v>5.0000000000000004E-6</c:v>
                </c:pt>
                <c:pt idx="47202">
                  <c:v>5.0000000000000004E-6</c:v>
                </c:pt>
                <c:pt idx="47203">
                  <c:v>5.0000000000000004E-6</c:v>
                </c:pt>
                <c:pt idx="47204">
                  <c:v>5.0000000000000004E-6</c:v>
                </c:pt>
                <c:pt idx="47205">
                  <c:v>6.0000000000000002E-6</c:v>
                </c:pt>
                <c:pt idx="47206">
                  <c:v>6.0000000000000002E-6</c:v>
                </c:pt>
                <c:pt idx="47207">
                  <c:v>6.0000000000000002E-6</c:v>
                </c:pt>
                <c:pt idx="47208">
                  <c:v>6.9999999999999999E-6</c:v>
                </c:pt>
                <c:pt idx="47209">
                  <c:v>6.9999999999999999E-6</c:v>
                </c:pt>
                <c:pt idx="47210">
                  <c:v>7.9999999999999996E-6</c:v>
                </c:pt>
                <c:pt idx="47211">
                  <c:v>7.9999999999999996E-6</c:v>
                </c:pt>
                <c:pt idx="47212">
                  <c:v>9.0000000000000002E-6</c:v>
                </c:pt>
                <c:pt idx="47213">
                  <c:v>9.0000000000000002E-6</c:v>
                </c:pt>
                <c:pt idx="47214">
                  <c:v>1.0000000000000001E-5</c:v>
                </c:pt>
                <c:pt idx="47215">
                  <c:v>1.0000000000000001E-5</c:v>
                </c:pt>
                <c:pt idx="47216">
                  <c:v>1.1E-5</c:v>
                </c:pt>
                <c:pt idx="47217">
                  <c:v>1.1E-5</c:v>
                </c:pt>
                <c:pt idx="47218">
                  <c:v>1.1E-5</c:v>
                </c:pt>
                <c:pt idx="47219">
                  <c:v>1.2E-5</c:v>
                </c:pt>
                <c:pt idx="47220">
                  <c:v>1.2E-5</c:v>
                </c:pt>
                <c:pt idx="47221">
                  <c:v>1.2999999999999999E-5</c:v>
                </c:pt>
                <c:pt idx="47222">
                  <c:v>1.2999999999999999E-5</c:v>
                </c:pt>
                <c:pt idx="47223">
                  <c:v>1.2999999999999999E-5</c:v>
                </c:pt>
                <c:pt idx="47224">
                  <c:v>1.4E-5</c:v>
                </c:pt>
                <c:pt idx="47225">
                  <c:v>1.4E-5</c:v>
                </c:pt>
                <c:pt idx="47226">
                  <c:v>1.4E-5</c:v>
                </c:pt>
                <c:pt idx="47227">
                  <c:v>1.5E-5</c:v>
                </c:pt>
                <c:pt idx="47228">
                  <c:v>1.5E-5</c:v>
                </c:pt>
                <c:pt idx="47229">
                  <c:v>1.5E-5</c:v>
                </c:pt>
                <c:pt idx="47230">
                  <c:v>1.5E-5</c:v>
                </c:pt>
                <c:pt idx="47231">
                  <c:v>1.5999999999999999E-5</c:v>
                </c:pt>
                <c:pt idx="47232">
                  <c:v>1.5999999999999999E-5</c:v>
                </c:pt>
                <c:pt idx="47233">
                  <c:v>1.5999999999999999E-5</c:v>
                </c:pt>
                <c:pt idx="47234">
                  <c:v>1.5999999999999999E-5</c:v>
                </c:pt>
                <c:pt idx="47235">
                  <c:v>1.5999999999999999E-5</c:v>
                </c:pt>
                <c:pt idx="47236">
                  <c:v>1.7E-5</c:v>
                </c:pt>
                <c:pt idx="47237">
                  <c:v>1.7E-5</c:v>
                </c:pt>
                <c:pt idx="47238">
                  <c:v>1.7E-5</c:v>
                </c:pt>
                <c:pt idx="47239">
                  <c:v>1.7E-5</c:v>
                </c:pt>
                <c:pt idx="47240">
                  <c:v>1.7E-5</c:v>
                </c:pt>
                <c:pt idx="47241">
                  <c:v>1.7E-5</c:v>
                </c:pt>
                <c:pt idx="47242">
                  <c:v>1.8E-5</c:v>
                </c:pt>
                <c:pt idx="47243">
                  <c:v>1.8E-5</c:v>
                </c:pt>
                <c:pt idx="47244">
                  <c:v>1.8E-5</c:v>
                </c:pt>
                <c:pt idx="47245">
                  <c:v>1.8E-5</c:v>
                </c:pt>
                <c:pt idx="47246">
                  <c:v>1.8E-5</c:v>
                </c:pt>
                <c:pt idx="47247">
                  <c:v>1.8E-5</c:v>
                </c:pt>
                <c:pt idx="47248">
                  <c:v>1.8E-5</c:v>
                </c:pt>
                <c:pt idx="47249">
                  <c:v>1.8E-5</c:v>
                </c:pt>
                <c:pt idx="47250">
                  <c:v>1.8E-5</c:v>
                </c:pt>
                <c:pt idx="47251">
                  <c:v>1.7E-5</c:v>
                </c:pt>
                <c:pt idx="47252">
                  <c:v>1.7E-5</c:v>
                </c:pt>
                <c:pt idx="47253">
                  <c:v>1.7E-5</c:v>
                </c:pt>
                <c:pt idx="47254">
                  <c:v>1.7E-5</c:v>
                </c:pt>
                <c:pt idx="47255">
                  <c:v>1.5999999999999999E-5</c:v>
                </c:pt>
                <c:pt idx="47256">
                  <c:v>1.5999999999999999E-5</c:v>
                </c:pt>
                <c:pt idx="47257">
                  <c:v>1.5999999999999999E-5</c:v>
                </c:pt>
                <c:pt idx="47258">
                  <c:v>1.5E-5</c:v>
                </c:pt>
                <c:pt idx="47259">
                  <c:v>1.5E-5</c:v>
                </c:pt>
                <c:pt idx="47260">
                  <c:v>1.4E-5</c:v>
                </c:pt>
                <c:pt idx="47261">
                  <c:v>1.4E-5</c:v>
                </c:pt>
                <c:pt idx="47262">
                  <c:v>1.2999999999999999E-5</c:v>
                </c:pt>
                <c:pt idx="47263">
                  <c:v>1.2999999999999999E-5</c:v>
                </c:pt>
                <c:pt idx="47264">
                  <c:v>1.2E-5</c:v>
                </c:pt>
                <c:pt idx="47265">
                  <c:v>1.2E-5</c:v>
                </c:pt>
                <c:pt idx="47266">
                  <c:v>1.1E-5</c:v>
                </c:pt>
                <c:pt idx="47267">
                  <c:v>1.0000000000000001E-5</c:v>
                </c:pt>
                <c:pt idx="47268">
                  <c:v>1.0000000000000001E-5</c:v>
                </c:pt>
                <c:pt idx="47269">
                  <c:v>9.0000000000000002E-6</c:v>
                </c:pt>
                <c:pt idx="47270">
                  <c:v>7.9999999999999996E-6</c:v>
                </c:pt>
                <c:pt idx="47271">
                  <c:v>7.9999999999999996E-6</c:v>
                </c:pt>
                <c:pt idx="47272">
                  <c:v>6.9999999999999999E-6</c:v>
                </c:pt>
                <c:pt idx="47273">
                  <c:v>6.0000000000000002E-6</c:v>
                </c:pt>
                <c:pt idx="47274">
                  <c:v>6.0000000000000002E-6</c:v>
                </c:pt>
                <c:pt idx="47275">
                  <c:v>5.0000000000000004E-6</c:v>
                </c:pt>
                <c:pt idx="47276">
                  <c:v>5.0000000000000004E-6</c:v>
                </c:pt>
                <c:pt idx="47277">
                  <c:v>3.9999999999999998E-6</c:v>
                </c:pt>
                <c:pt idx="47278">
                  <c:v>3.9999999999999998E-6</c:v>
                </c:pt>
                <c:pt idx="47279">
                  <c:v>3.9999999999999998E-6</c:v>
                </c:pt>
                <c:pt idx="47280">
                  <c:v>3.9999999999999998E-6</c:v>
                </c:pt>
                <c:pt idx="47281">
                  <c:v>3.9999999999999998E-6</c:v>
                </c:pt>
                <c:pt idx="47282">
                  <c:v>3.9999999999999998E-6</c:v>
                </c:pt>
                <c:pt idx="47283">
                  <c:v>5.0000000000000004E-6</c:v>
                </c:pt>
                <c:pt idx="47284">
                  <c:v>5.0000000000000004E-6</c:v>
                </c:pt>
                <c:pt idx="47285">
                  <c:v>5.0000000000000004E-6</c:v>
                </c:pt>
                <c:pt idx="47286">
                  <c:v>6.0000000000000002E-6</c:v>
                </c:pt>
                <c:pt idx="47287">
                  <c:v>6.0000000000000002E-6</c:v>
                </c:pt>
                <c:pt idx="47288">
                  <c:v>6.9999999999999999E-6</c:v>
                </c:pt>
                <c:pt idx="47289">
                  <c:v>6.9999999999999999E-6</c:v>
                </c:pt>
                <c:pt idx="47290">
                  <c:v>7.9999999999999996E-6</c:v>
                </c:pt>
                <c:pt idx="47291">
                  <c:v>7.9999999999999996E-6</c:v>
                </c:pt>
                <c:pt idx="47292">
                  <c:v>9.0000000000000002E-6</c:v>
                </c:pt>
                <c:pt idx="47293">
                  <c:v>9.0000000000000002E-6</c:v>
                </c:pt>
                <c:pt idx="47294">
                  <c:v>1.0000000000000001E-5</c:v>
                </c:pt>
                <c:pt idx="47295">
                  <c:v>1.0000000000000001E-5</c:v>
                </c:pt>
                <c:pt idx="47296">
                  <c:v>1.1E-5</c:v>
                </c:pt>
                <c:pt idx="47297">
                  <c:v>1.1E-5</c:v>
                </c:pt>
                <c:pt idx="47298">
                  <c:v>1.2E-5</c:v>
                </c:pt>
                <c:pt idx="47299">
                  <c:v>1.2E-5</c:v>
                </c:pt>
                <c:pt idx="47300">
                  <c:v>1.2999999999999999E-5</c:v>
                </c:pt>
                <c:pt idx="47301">
                  <c:v>1.2999999999999999E-5</c:v>
                </c:pt>
                <c:pt idx="47302">
                  <c:v>1.4E-5</c:v>
                </c:pt>
                <c:pt idx="47303">
                  <c:v>1.5E-5</c:v>
                </c:pt>
                <c:pt idx="47304">
                  <c:v>1.5E-5</c:v>
                </c:pt>
                <c:pt idx="47305">
                  <c:v>1.5999999999999999E-5</c:v>
                </c:pt>
                <c:pt idx="47306">
                  <c:v>1.5999999999999999E-5</c:v>
                </c:pt>
                <c:pt idx="47307">
                  <c:v>1.7E-5</c:v>
                </c:pt>
                <c:pt idx="47308">
                  <c:v>1.8E-5</c:v>
                </c:pt>
                <c:pt idx="47309">
                  <c:v>1.8E-5</c:v>
                </c:pt>
                <c:pt idx="47310">
                  <c:v>1.9000000000000001E-5</c:v>
                </c:pt>
                <c:pt idx="47311">
                  <c:v>1.9000000000000001E-5</c:v>
                </c:pt>
                <c:pt idx="47312">
                  <c:v>2.0000000000000002E-5</c:v>
                </c:pt>
                <c:pt idx="47313">
                  <c:v>2.0000000000000002E-5</c:v>
                </c:pt>
                <c:pt idx="47314">
                  <c:v>2.0999999999999999E-5</c:v>
                </c:pt>
                <c:pt idx="47315">
                  <c:v>2.1999999999999999E-5</c:v>
                </c:pt>
                <c:pt idx="47316">
                  <c:v>2.1999999999999999E-5</c:v>
                </c:pt>
                <c:pt idx="47317">
                  <c:v>2.3E-5</c:v>
                </c:pt>
                <c:pt idx="47318">
                  <c:v>2.3E-5</c:v>
                </c:pt>
                <c:pt idx="47319">
                  <c:v>2.4000000000000001E-5</c:v>
                </c:pt>
                <c:pt idx="47320">
                  <c:v>2.4000000000000001E-5</c:v>
                </c:pt>
                <c:pt idx="47321">
                  <c:v>2.5000000000000001E-5</c:v>
                </c:pt>
                <c:pt idx="47322">
                  <c:v>2.5000000000000001E-5</c:v>
                </c:pt>
                <c:pt idx="47323">
                  <c:v>2.5999999999999998E-5</c:v>
                </c:pt>
                <c:pt idx="47324">
                  <c:v>2.5999999999999998E-5</c:v>
                </c:pt>
                <c:pt idx="47325">
                  <c:v>2.5999999999999998E-5</c:v>
                </c:pt>
                <c:pt idx="47326">
                  <c:v>2.6999999999999999E-5</c:v>
                </c:pt>
                <c:pt idx="47327">
                  <c:v>2.6999999999999999E-5</c:v>
                </c:pt>
                <c:pt idx="47328">
                  <c:v>2.6999999999999999E-5</c:v>
                </c:pt>
                <c:pt idx="47329">
                  <c:v>2.8E-5</c:v>
                </c:pt>
                <c:pt idx="47330">
                  <c:v>2.8E-5</c:v>
                </c:pt>
                <c:pt idx="47331">
                  <c:v>2.8E-5</c:v>
                </c:pt>
                <c:pt idx="47332">
                  <c:v>2.8E-5</c:v>
                </c:pt>
                <c:pt idx="47333">
                  <c:v>2.8E-5</c:v>
                </c:pt>
                <c:pt idx="47334">
                  <c:v>2.9E-5</c:v>
                </c:pt>
                <c:pt idx="47335">
                  <c:v>2.9E-5</c:v>
                </c:pt>
                <c:pt idx="47336">
                  <c:v>2.9E-5</c:v>
                </c:pt>
                <c:pt idx="47337">
                  <c:v>2.9E-5</c:v>
                </c:pt>
                <c:pt idx="47338">
                  <c:v>2.9E-5</c:v>
                </c:pt>
                <c:pt idx="47339">
                  <c:v>2.9E-5</c:v>
                </c:pt>
                <c:pt idx="47340">
                  <c:v>2.9E-5</c:v>
                </c:pt>
                <c:pt idx="47341">
                  <c:v>2.9E-5</c:v>
                </c:pt>
                <c:pt idx="47342">
                  <c:v>2.9E-5</c:v>
                </c:pt>
                <c:pt idx="47343">
                  <c:v>2.9E-5</c:v>
                </c:pt>
                <c:pt idx="47344">
                  <c:v>2.9E-5</c:v>
                </c:pt>
                <c:pt idx="47345">
                  <c:v>2.9E-5</c:v>
                </c:pt>
                <c:pt idx="47346">
                  <c:v>2.8E-5</c:v>
                </c:pt>
                <c:pt idx="47347">
                  <c:v>2.8E-5</c:v>
                </c:pt>
                <c:pt idx="47348">
                  <c:v>2.8E-5</c:v>
                </c:pt>
                <c:pt idx="47349">
                  <c:v>2.8E-5</c:v>
                </c:pt>
                <c:pt idx="47350">
                  <c:v>2.6999999999999999E-5</c:v>
                </c:pt>
                <c:pt idx="47351">
                  <c:v>2.6999999999999999E-5</c:v>
                </c:pt>
                <c:pt idx="47352">
                  <c:v>2.6999999999999999E-5</c:v>
                </c:pt>
                <c:pt idx="47353">
                  <c:v>2.5999999999999998E-5</c:v>
                </c:pt>
                <c:pt idx="47354">
                  <c:v>2.5999999999999998E-5</c:v>
                </c:pt>
                <c:pt idx="47355">
                  <c:v>2.5999999999999998E-5</c:v>
                </c:pt>
                <c:pt idx="47356">
                  <c:v>2.5000000000000001E-5</c:v>
                </c:pt>
                <c:pt idx="47357">
                  <c:v>2.5000000000000001E-5</c:v>
                </c:pt>
                <c:pt idx="47358">
                  <c:v>2.4000000000000001E-5</c:v>
                </c:pt>
                <c:pt idx="47359">
                  <c:v>2.4000000000000001E-5</c:v>
                </c:pt>
                <c:pt idx="47360">
                  <c:v>2.3E-5</c:v>
                </c:pt>
                <c:pt idx="47361">
                  <c:v>2.1999999999999999E-5</c:v>
                </c:pt>
                <c:pt idx="47362">
                  <c:v>2.1999999999999999E-5</c:v>
                </c:pt>
                <c:pt idx="47363">
                  <c:v>2.0999999999999999E-5</c:v>
                </c:pt>
                <c:pt idx="47364">
                  <c:v>2.0000000000000002E-5</c:v>
                </c:pt>
                <c:pt idx="47365">
                  <c:v>2.0000000000000002E-5</c:v>
                </c:pt>
                <c:pt idx="47366">
                  <c:v>1.9000000000000001E-5</c:v>
                </c:pt>
                <c:pt idx="47367">
                  <c:v>1.8E-5</c:v>
                </c:pt>
                <c:pt idx="47368">
                  <c:v>1.7E-5</c:v>
                </c:pt>
                <c:pt idx="47369">
                  <c:v>1.5999999999999999E-5</c:v>
                </c:pt>
                <c:pt idx="47370">
                  <c:v>1.5999999999999999E-5</c:v>
                </c:pt>
                <c:pt idx="47371">
                  <c:v>1.5E-5</c:v>
                </c:pt>
                <c:pt idx="47372">
                  <c:v>1.4E-5</c:v>
                </c:pt>
                <c:pt idx="47373">
                  <c:v>1.2999999999999999E-5</c:v>
                </c:pt>
                <c:pt idx="47374">
                  <c:v>1.2E-5</c:v>
                </c:pt>
                <c:pt idx="47375">
                  <c:v>1.2E-5</c:v>
                </c:pt>
                <c:pt idx="47376">
                  <c:v>1.1E-5</c:v>
                </c:pt>
                <c:pt idx="47377">
                  <c:v>1.0000000000000001E-5</c:v>
                </c:pt>
                <c:pt idx="47378">
                  <c:v>9.0000000000000002E-6</c:v>
                </c:pt>
                <c:pt idx="47379">
                  <c:v>9.0000000000000002E-6</c:v>
                </c:pt>
                <c:pt idx="47380">
                  <c:v>7.9999999999999996E-6</c:v>
                </c:pt>
                <c:pt idx="47381">
                  <c:v>7.9999999999999996E-6</c:v>
                </c:pt>
                <c:pt idx="47382">
                  <c:v>7.9999999999999996E-6</c:v>
                </c:pt>
                <c:pt idx="47383">
                  <c:v>7.9999999999999996E-6</c:v>
                </c:pt>
                <c:pt idx="47384">
                  <c:v>7.9999999999999996E-6</c:v>
                </c:pt>
                <c:pt idx="47385">
                  <c:v>7.9999999999999996E-6</c:v>
                </c:pt>
                <c:pt idx="47386">
                  <c:v>7.9999999999999996E-6</c:v>
                </c:pt>
                <c:pt idx="47387">
                  <c:v>9.0000000000000002E-6</c:v>
                </c:pt>
                <c:pt idx="47388">
                  <c:v>1.0000000000000001E-5</c:v>
                </c:pt>
                <c:pt idx="47389">
                  <c:v>1.0000000000000001E-5</c:v>
                </c:pt>
                <c:pt idx="47390">
                  <c:v>1.1E-5</c:v>
                </c:pt>
                <c:pt idx="47391">
                  <c:v>1.2E-5</c:v>
                </c:pt>
                <c:pt idx="47392">
                  <c:v>1.2E-5</c:v>
                </c:pt>
                <c:pt idx="47393">
                  <c:v>1.2999999999999999E-5</c:v>
                </c:pt>
                <c:pt idx="47394">
                  <c:v>1.4E-5</c:v>
                </c:pt>
                <c:pt idx="47395">
                  <c:v>1.4E-5</c:v>
                </c:pt>
                <c:pt idx="47396">
                  <c:v>1.5E-5</c:v>
                </c:pt>
                <c:pt idx="47397">
                  <c:v>1.5999999999999999E-5</c:v>
                </c:pt>
                <c:pt idx="47398">
                  <c:v>1.5999999999999999E-5</c:v>
                </c:pt>
                <c:pt idx="47399">
                  <c:v>1.7E-5</c:v>
                </c:pt>
                <c:pt idx="47400">
                  <c:v>1.8E-5</c:v>
                </c:pt>
                <c:pt idx="47401">
                  <c:v>1.8E-5</c:v>
                </c:pt>
                <c:pt idx="47402">
                  <c:v>1.9000000000000001E-5</c:v>
                </c:pt>
                <c:pt idx="47403">
                  <c:v>1.9000000000000001E-5</c:v>
                </c:pt>
                <c:pt idx="47404">
                  <c:v>2.0000000000000002E-5</c:v>
                </c:pt>
                <c:pt idx="47405">
                  <c:v>2.0000000000000002E-5</c:v>
                </c:pt>
                <c:pt idx="47406">
                  <c:v>2.0000000000000002E-5</c:v>
                </c:pt>
                <c:pt idx="47407">
                  <c:v>2.0999999999999999E-5</c:v>
                </c:pt>
                <c:pt idx="47408">
                  <c:v>2.0999999999999999E-5</c:v>
                </c:pt>
                <c:pt idx="47409">
                  <c:v>2.0999999999999999E-5</c:v>
                </c:pt>
                <c:pt idx="47410">
                  <c:v>2.0999999999999999E-5</c:v>
                </c:pt>
                <c:pt idx="47411">
                  <c:v>2.0999999999999999E-5</c:v>
                </c:pt>
                <c:pt idx="47412">
                  <c:v>2.0999999999999999E-5</c:v>
                </c:pt>
                <c:pt idx="47413">
                  <c:v>2.0999999999999999E-5</c:v>
                </c:pt>
                <c:pt idx="47414">
                  <c:v>2.0999999999999999E-5</c:v>
                </c:pt>
                <c:pt idx="47415">
                  <c:v>2.0999999999999999E-5</c:v>
                </c:pt>
                <c:pt idx="47416">
                  <c:v>2.0000000000000002E-5</c:v>
                </c:pt>
                <c:pt idx="47417">
                  <c:v>2.0000000000000002E-5</c:v>
                </c:pt>
                <c:pt idx="47418">
                  <c:v>2.0000000000000002E-5</c:v>
                </c:pt>
                <c:pt idx="47419">
                  <c:v>1.9000000000000001E-5</c:v>
                </c:pt>
                <c:pt idx="47420">
                  <c:v>1.9000000000000001E-5</c:v>
                </c:pt>
                <c:pt idx="47421">
                  <c:v>1.8E-5</c:v>
                </c:pt>
                <c:pt idx="47422">
                  <c:v>1.8E-5</c:v>
                </c:pt>
                <c:pt idx="47423">
                  <c:v>1.7E-5</c:v>
                </c:pt>
                <c:pt idx="47424">
                  <c:v>1.7E-5</c:v>
                </c:pt>
                <c:pt idx="47425">
                  <c:v>1.5999999999999999E-5</c:v>
                </c:pt>
                <c:pt idx="47426">
                  <c:v>1.5E-5</c:v>
                </c:pt>
                <c:pt idx="47427">
                  <c:v>1.4E-5</c:v>
                </c:pt>
                <c:pt idx="47428">
                  <c:v>1.4E-5</c:v>
                </c:pt>
                <c:pt idx="47429">
                  <c:v>1.2999999999999999E-5</c:v>
                </c:pt>
                <c:pt idx="47430">
                  <c:v>1.2E-5</c:v>
                </c:pt>
                <c:pt idx="47431">
                  <c:v>1.1E-5</c:v>
                </c:pt>
                <c:pt idx="47432">
                  <c:v>1.0000000000000001E-5</c:v>
                </c:pt>
                <c:pt idx="47433">
                  <c:v>1.0000000000000001E-5</c:v>
                </c:pt>
                <c:pt idx="47434">
                  <c:v>9.0000000000000002E-6</c:v>
                </c:pt>
                <c:pt idx="47435">
                  <c:v>7.9999999999999996E-6</c:v>
                </c:pt>
                <c:pt idx="47436">
                  <c:v>6.9999999999999999E-6</c:v>
                </c:pt>
                <c:pt idx="47437">
                  <c:v>6.0000000000000002E-6</c:v>
                </c:pt>
                <c:pt idx="47438">
                  <c:v>5.0000000000000004E-6</c:v>
                </c:pt>
                <c:pt idx="47439">
                  <c:v>3.9999999999999998E-6</c:v>
                </c:pt>
                <c:pt idx="47440">
                  <c:v>3.0000000000000001E-6</c:v>
                </c:pt>
                <c:pt idx="47441">
                  <c:v>1.9999999999999999E-6</c:v>
                </c:pt>
                <c:pt idx="47442">
                  <c:v>9.9999999999999995E-7</c:v>
                </c:pt>
                <c:pt idx="47443">
                  <c:v>9.9999999999999995E-7</c:v>
                </c:pt>
                <c:pt idx="47444">
                  <c:v>9.9999999999999995E-7</c:v>
                </c:pt>
                <c:pt idx="47445">
                  <c:v>1.9999999999999999E-6</c:v>
                </c:pt>
                <c:pt idx="47446">
                  <c:v>3.0000000000000001E-6</c:v>
                </c:pt>
                <c:pt idx="47447">
                  <c:v>3.0000000000000001E-6</c:v>
                </c:pt>
                <c:pt idx="47448">
                  <c:v>3.9999999999999998E-6</c:v>
                </c:pt>
                <c:pt idx="47449">
                  <c:v>5.0000000000000004E-6</c:v>
                </c:pt>
                <c:pt idx="47450">
                  <c:v>6.0000000000000002E-6</c:v>
                </c:pt>
                <c:pt idx="47451">
                  <c:v>6.9999999999999999E-6</c:v>
                </c:pt>
                <c:pt idx="47452">
                  <c:v>7.9999999999999996E-6</c:v>
                </c:pt>
                <c:pt idx="47453">
                  <c:v>7.9999999999999996E-6</c:v>
                </c:pt>
                <c:pt idx="47454">
                  <c:v>9.0000000000000002E-6</c:v>
                </c:pt>
                <c:pt idx="47455">
                  <c:v>1.0000000000000001E-5</c:v>
                </c:pt>
                <c:pt idx="47456">
                  <c:v>1.1E-5</c:v>
                </c:pt>
                <c:pt idx="47457">
                  <c:v>1.2E-5</c:v>
                </c:pt>
                <c:pt idx="47458">
                  <c:v>1.2E-5</c:v>
                </c:pt>
                <c:pt idx="47459">
                  <c:v>1.2999999999999999E-5</c:v>
                </c:pt>
                <c:pt idx="47460">
                  <c:v>1.4E-5</c:v>
                </c:pt>
                <c:pt idx="47461">
                  <c:v>1.4E-5</c:v>
                </c:pt>
                <c:pt idx="47462">
                  <c:v>1.5E-5</c:v>
                </c:pt>
                <c:pt idx="47463">
                  <c:v>1.5E-5</c:v>
                </c:pt>
                <c:pt idx="47464">
                  <c:v>1.5999999999999999E-5</c:v>
                </c:pt>
                <c:pt idx="47465">
                  <c:v>1.7E-5</c:v>
                </c:pt>
                <c:pt idx="47466">
                  <c:v>1.7E-5</c:v>
                </c:pt>
                <c:pt idx="47467">
                  <c:v>1.7E-5</c:v>
                </c:pt>
                <c:pt idx="47468">
                  <c:v>1.8E-5</c:v>
                </c:pt>
                <c:pt idx="47469">
                  <c:v>1.8E-5</c:v>
                </c:pt>
                <c:pt idx="47470">
                  <c:v>1.9000000000000001E-5</c:v>
                </c:pt>
                <c:pt idx="47471">
                  <c:v>1.9000000000000001E-5</c:v>
                </c:pt>
                <c:pt idx="47472">
                  <c:v>1.9000000000000001E-5</c:v>
                </c:pt>
                <c:pt idx="47473">
                  <c:v>2.0000000000000002E-5</c:v>
                </c:pt>
                <c:pt idx="47474">
                  <c:v>2.0000000000000002E-5</c:v>
                </c:pt>
                <c:pt idx="47475">
                  <c:v>2.0000000000000002E-5</c:v>
                </c:pt>
                <c:pt idx="47476">
                  <c:v>2.0000000000000002E-5</c:v>
                </c:pt>
                <c:pt idx="47477">
                  <c:v>2.0999999999999999E-5</c:v>
                </c:pt>
                <c:pt idx="47478">
                  <c:v>2.0999999999999999E-5</c:v>
                </c:pt>
                <c:pt idx="47479">
                  <c:v>2.0999999999999999E-5</c:v>
                </c:pt>
                <c:pt idx="47480">
                  <c:v>2.0999999999999999E-5</c:v>
                </c:pt>
                <c:pt idx="47481">
                  <c:v>2.0999999999999999E-5</c:v>
                </c:pt>
                <c:pt idx="47482">
                  <c:v>2.0999999999999999E-5</c:v>
                </c:pt>
                <c:pt idx="47483">
                  <c:v>2.0999999999999999E-5</c:v>
                </c:pt>
                <c:pt idx="47484">
                  <c:v>2.0999999999999999E-5</c:v>
                </c:pt>
                <c:pt idx="47485">
                  <c:v>2.0999999999999999E-5</c:v>
                </c:pt>
                <c:pt idx="47486">
                  <c:v>2.0999999999999999E-5</c:v>
                </c:pt>
                <c:pt idx="47487">
                  <c:v>2.0999999999999999E-5</c:v>
                </c:pt>
                <c:pt idx="47488">
                  <c:v>2.0999999999999999E-5</c:v>
                </c:pt>
                <c:pt idx="47489">
                  <c:v>2.0999999999999999E-5</c:v>
                </c:pt>
                <c:pt idx="47490">
                  <c:v>2.0999999999999999E-5</c:v>
                </c:pt>
                <c:pt idx="47491">
                  <c:v>2.0999999999999999E-5</c:v>
                </c:pt>
                <c:pt idx="47492">
                  <c:v>2.0999999999999999E-5</c:v>
                </c:pt>
                <c:pt idx="47493">
                  <c:v>2.0000000000000002E-5</c:v>
                </c:pt>
                <c:pt idx="47494">
                  <c:v>2.0000000000000002E-5</c:v>
                </c:pt>
                <c:pt idx="47495">
                  <c:v>2.0000000000000002E-5</c:v>
                </c:pt>
                <c:pt idx="47496">
                  <c:v>2.0000000000000002E-5</c:v>
                </c:pt>
                <c:pt idx="47497">
                  <c:v>2.0000000000000002E-5</c:v>
                </c:pt>
                <c:pt idx="47498">
                  <c:v>2.0000000000000002E-5</c:v>
                </c:pt>
                <c:pt idx="47499">
                  <c:v>2.0000000000000002E-5</c:v>
                </c:pt>
                <c:pt idx="47500">
                  <c:v>2.0000000000000002E-5</c:v>
                </c:pt>
                <c:pt idx="47501">
                  <c:v>2.0000000000000002E-5</c:v>
                </c:pt>
                <c:pt idx="47502">
                  <c:v>2.0000000000000002E-5</c:v>
                </c:pt>
                <c:pt idx="47503">
                  <c:v>2.0999999999999999E-5</c:v>
                </c:pt>
                <c:pt idx="47504">
                  <c:v>2.0999999999999999E-5</c:v>
                </c:pt>
                <c:pt idx="47505">
                  <c:v>2.0999999999999999E-5</c:v>
                </c:pt>
                <c:pt idx="47506">
                  <c:v>2.0999999999999999E-5</c:v>
                </c:pt>
                <c:pt idx="47507">
                  <c:v>2.0999999999999999E-5</c:v>
                </c:pt>
                <c:pt idx="47508">
                  <c:v>2.1999999999999999E-5</c:v>
                </c:pt>
                <c:pt idx="47509">
                  <c:v>2.1999999999999999E-5</c:v>
                </c:pt>
                <c:pt idx="47510">
                  <c:v>2.1999999999999999E-5</c:v>
                </c:pt>
                <c:pt idx="47511">
                  <c:v>2.3E-5</c:v>
                </c:pt>
                <c:pt idx="47512">
                  <c:v>2.3E-5</c:v>
                </c:pt>
                <c:pt idx="47513">
                  <c:v>2.4000000000000001E-5</c:v>
                </c:pt>
                <c:pt idx="47514">
                  <c:v>2.4000000000000001E-5</c:v>
                </c:pt>
                <c:pt idx="47515">
                  <c:v>2.4000000000000001E-5</c:v>
                </c:pt>
                <c:pt idx="47516">
                  <c:v>2.5000000000000001E-5</c:v>
                </c:pt>
                <c:pt idx="47517">
                  <c:v>2.5000000000000001E-5</c:v>
                </c:pt>
                <c:pt idx="47518">
                  <c:v>2.5999999999999998E-5</c:v>
                </c:pt>
                <c:pt idx="47519">
                  <c:v>2.5999999999999998E-5</c:v>
                </c:pt>
                <c:pt idx="47520">
                  <c:v>2.6999999999999999E-5</c:v>
                </c:pt>
                <c:pt idx="47521">
                  <c:v>2.6999999999999999E-5</c:v>
                </c:pt>
                <c:pt idx="47522">
                  <c:v>2.6999999999999999E-5</c:v>
                </c:pt>
                <c:pt idx="47523">
                  <c:v>2.8E-5</c:v>
                </c:pt>
                <c:pt idx="47524">
                  <c:v>2.8E-5</c:v>
                </c:pt>
                <c:pt idx="47525">
                  <c:v>2.8E-5</c:v>
                </c:pt>
                <c:pt idx="47526">
                  <c:v>2.9E-5</c:v>
                </c:pt>
                <c:pt idx="47527">
                  <c:v>2.9E-5</c:v>
                </c:pt>
                <c:pt idx="47528">
                  <c:v>2.9E-5</c:v>
                </c:pt>
                <c:pt idx="47529">
                  <c:v>2.9E-5</c:v>
                </c:pt>
                <c:pt idx="47530">
                  <c:v>2.9E-5</c:v>
                </c:pt>
                <c:pt idx="47531">
                  <c:v>2.9E-5</c:v>
                </c:pt>
                <c:pt idx="47532">
                  <c:v>2.9E-5</c:v>
                </c:pt>
                <c:pt idx="47533">
                  <c:v>2.9E-5</c:v>
                </c:pt>
                <c:pt idx="47534">
                  <c:v>2.9E-5</c:v>
                </c:pt>
                <c:pt idx="47535">
                  <c:v>2.8E-5</c:v>
                </c:pt>
                <c:pt idx="47536">
                  <c:v>2.8E-5</c:v>
                </c:pt>
                <c:pt idx="47537">
                  <c:v>2.8E-5</c:v>
                </c:pt>
                <c:pt idx="47538">
                  <c:v>2.6999999999999999E-5</c:v>
                </c:pt>
                <c:pt idx="47539">
                  <c:v>2.6999999999999999E-5</c:v>
                </c:pt>
                <c:pt idx="47540">
                  <c:v>2.5999999999999998E-5</c:v>
                </c:pt>
                <c:pt idx="47541">
                  <c:v>2.5999999999999998E-5</c:v>
                </c:pt>
                <c:pt idx="47542">
                  <c:v>2.5000000000000001E-5</c:v>
                </c:pt>
                <c:pt idx="47543">
                  <c:v>2.4000000000000001E-5</c:v>
                </c:pt>
                <c:pt idx="47544">
                  <c:v>2.4000000000000001E-5</c:v>
                </c:pt>
                <c:pt idx="47545">
                  <c:v>2.3E-5</c:v>
                </c:pt>
                <c:pt idx="47546">
                  <c:v>2.1999999999999999E-5</c:v>
                </c:pt>
                <c:pt idx="47547">
                  <c:v>2.0999999999999999E-5</c:v>
                </c:pt>
                <c:pt idx="47548">
                  <c:v>2.0000000000000002E-5</c:v>
                </c:pt>
                <c:pt idx="47549">
                  <c:v>1.9000000000000001E-5</c:v>
                </c:pt>
                <c:pt idx="47550">
                  <c:v>1.8E-5</c:v>
                </c:pt>
                <c:pt idx="47551">
                  <c:v>1.7E-5</c:v>
                </c:pt>
                <c:pt idx="47552">
                  <c:v>1.5999999999999999E-5</c:v>
                </c:pt>
                <c:pt idx="47553">
                  <c:v>1.5E-5</c:v>
                </c:pt>
                <c:pt idx="47554">
                  <c:v>1.4E-5</c:v>
                </c:pt>
                <c:pt idx="47555">
                  <c:v>1.2999999999999999E-5</c:v>
                </c:pt>
                <c:pt idx="47556">
                  <c:v>1.1E-5</c:v>
                </c:pt>
                <c:pt idx="47557">
                  <c:v>1.0000000000000001E-5</c:v>
                </c:pt>
                <c:pt idx="47558">
                  <c:v>9.0000000000000002E-6</c:v>
                </c:pt>
                <c:pt idx="47559">
                  <c:v>7.9999999999999996E-6</c:v>
                </c:pt>
                <c:pt idx="47560">
                  <c:v>6.9999999999999999E-6</c:v>
                </c:pt>
                <c:pt idx="47561">
                  <c:v>6.0000000000000002E-6</c:v>
                </c:pt>
                <c:pt idx="47562">
                  <c:v>6.0000000000000002E-6</c:v>
                </c:pt>
                <c:pt idx="47563">
                  <c:v>5.0000000000000004E-6</c:v>
                </c:pt>
                <c:pt idx="47564">
                  <c:v>3.9999999999999998E-6</c:v>
                </c:pt>
                <c:pt idx="47565">
                  <c:v>3.9999999999999998E-6</c:v>
                </c:pt>
                <c:pt idx="47566">
                  <c:v>3.9999999999999998E-6</c:v>
                </c:pt>
                <c:pt idx="47567">
                  <c:v>3.9999999999999998E-6</c:v>
                </c:pt>
                <c:pt idx="47568">
                  <c:v>3.9999999999999998E-6</c:v>
                </c:pt>
                <c:pt idx="47569">
                  <c:v>5.0000000000000004E-6</c:v>
                </c:pt>
                <c:pt idx="47570">
                  <c:v>6.0000000000000002E-6</c:v>
                </c:pt>
                <c:pt idx="47571">
                  <c:v>6.0000000000000002E-6</c:v>
                </c:pt>
                <c:pt idx="47572">
                  <c:v>6.9999999999999999E-6</c:v>
                </c:pt>
                <c:pt idx="47573">
                  <c:v>7.9999999999999996E-6</c:v>
                </c:pt>
                <c:pt idx="47574">
                  <c:v>7.9999999999999996E-6</c:v>
                </c:pt>
                <c:pt idx="47575">
                  <c:v>9.0000000000000002E-6</c:v>
                </c:pt>
                <c:pt idx="47576">
                  <c:v>1.0000000000000001E-5</c:v>
                </c:pt>
                <c:pt idx="47577">
                  <c:v>1.1E-5</c:v>
                </c:pt>
                <c:pt idx="47578">
                  <c:v>1.1E-5</c:v>
                </c:pt>
                <c:pt idx="47579">
                  <c:v>1.2E-5</c:v>
                </c:pt>
                <c:pt idx="47580">
                  <c:v>1.2999999999999999E-5</c:v>
                </c:pt>
                <c:pt idx="47581">
                  <c:v>1.2999999999999999E-5</c:v>
                </c:pt>
                <c:pt idx="47582">
                  <c:v>1.4E-5</c:v>
                </c:pt>
                <c:pt idx="47583">
                  <c:v>1.5E-5</c:v>
                </c:pt>
                <c:pt idx="47584">
                  <c:v>1.5999999999999999E-5</c:v>
                </c:pt>
                <c:pt idx="47585">
                  <c:v>1.5999999999999999E-5</c:v>
                </c:pt>
                <c:pt idx="47586">
                  <c:v>1.7E-5</c:v>
                </c:pt>
                <c:pt idx="47587">
                  <c:v>1.8E-5</c:v>
                </c:pt>
                <c:pt idx="47588">
                  <c:v>1.9000000000000001E-5</c:v>
                </c:pt>
                <c:pt idx="47589">
                  <c:v>2.0000000000000002E-5</c:v>
                </c:pt>
                <c:pt idx="47590">
                  <c:v>2.0000000000000002E-5</c:v>
                </c:pt>
                <c:pt idx="47591">
                  <c:v>2.0999999999999999E-5</c:v>
                </c:pt>
                <c:pt idx="47592">
                  <c:v>2.1999999999999999E-5</c:v>
                </c:pt>
                <c:pt idx="47593">
                  <c:v>2.3E-5</c:v>
                </c:pt>
                <c:pt idx="47594">
                  <c:v>2.3E-5</c:v>
                </c:pt>
                <c:pt idx="47595">
                  <c:v>2.4000000000000001E-5</c:v>
                </c:pt>
                <c:pt idx="47596">
                  <c:v>2.5000000000000001E-5</c:v>
                </c:pt>
                <c:pt idx="47597">
                  <c:v>2.5999999999999998E-5</c:v>
                </c:pt>
                <c:pt idx="47598">
                  <c:v>2.5999999999999998E-5</c:v>
                </c:pt>
                <c:pt idx="47599">
                  <c:v>2.6999999999999999E-5</c:v>
                </c:pt>
                <c:pt idx="47600">
                  <c:v>2.8E-5</c:v>
                </c:pt>
                <c:pt idx="47601">
                  <c:v>2.8E-5</c:v>
                </c:pt>
                <c:pt idx="47602">
                  <c:v>2.9E-5</c:v>
                </c:pt>
                <c:pt idx="47603">
                  <c:v>2.9E-5</c:v>
                </c:pt>
                <c:pt idx="47604">
                  <c:v>2.9E-5</c:v>
                </c:pt>
                <c:pt idx="47605">
                  <c:v>3.0000000000000001E-5</c:v>
                </c:pt>
                <c:pt idx="47606">
                  <c:v>3.0000000000000001E-5</c:v>
                </c:pt>
                <c:pt idx="47607">
                  <c:v>3.0000000000000001E-5</c:v>
                </c:pt>
                <c:pt idx="47608">
                  <c:v>3.1000000000000001E-5</c:v>
                </c:pt>
                <c:pt idx="47609">
                  <c:v>3.1000000000000001E-5</c:v>
                </c:pt>
                <c:pt idx="47610">
                  <c:v>3.1000000000000001E-5</c:v>
                </c:pt>
                <c:pt idx="47611">
                  <c:v>3.1000000000000001E-5</c:v>
                </c:pt>
                <c:pt idx="47612">
                  <c:v>3.1000000000000001E-5</c:v>
                </c:pt>
                <c:pt idx="47613">
                  <c:v>3.1000000000000001E-5</c:v>
                </c:pt>
                <c:pt idx="47614">
                  <c:v>3.1000000000000001E-5</c:v>
                </c:pt>
                <c:pt idx="47615">
                  <c:v>3.0000000000000001E-5</c:v>
                </c:pt>
                <c:pt idx="47616">
                  <c:v>3.0000000000000001E-5</c:v>
                </c:pt>
                <c:pt idx="47617">
                  <c:v>3.0000000000000001E-5</c:v>
                </c:pt>
                <c:pt idx="47618">
                  <c:v>2.9E-5</c:v>
                </c:pt>
                <c:pt idx="47619">
                  <c:v>2.9E-5</c:v>
                </c:pt>
                <c:pt idx="47620">
                  <c:v>2.8E-5</c:v>
                </c:pt>
                <c:pt idx="47621">
                  <c:v>2.8E-5</c:v>
                </c:pt>
                <c:pt idx="47622">
                  <c:v>2.6999999999999999E-5</c:v>
                </c:pt>
                <c:pt idx="47623">
                  <c:v>2.5999999999999998E-5</c:v>
                </c:pt>
                <c:pt idx="47624">
                  <c:v>2.5000000000000001E-5</c:v>
                </c:pt>
                <c:pt idx="47625">
                  <c:v>2.5000000000000001E-5</c:v>
                </c:pt>
                <c:pt idx="47626">
                  <c:v>2.4000000000000001E-5</c:v>
                </c:pt>
                <c:pt idx="47627">
                  <c:v>2.3E-5</c:v>
                </c:pt>
                <c:pt idx="47628">
                  <c:v>2.1999999999999999E-5</c:v>
                </c:pt>
                <c:pt idx="47629">
                  <c:v>2.0999999999999999E-5</c:v>
                </c:pt>
                <c:pt idx="47630">
                  <c:v>2.0000000000000002E-5</c:v>
                </c:pt>
                <c:pt idx="47631">
                  <c:v>1.9000000000000001E-5</c:v>
                </c:pt>
                <c:pt idx="47632">
                  <c:v>1.8E-5</c:v>
                </c:pt>
                <c:pt idx="47633">
                  <c:v>1.7E-5</c:v>
                </c:pt>
                <c:pt idx="47634">
                  <c:v>1.5999999999999999E-5</c:v>
                </c:pt>
                <c:pt idx="47635">
                  <c:v>1.4E-5</c:v>
                </c:pt>
                <c:pt idx="47636">
                  <c:v>1.2999999999999999E-5</c:v>
                </c:pt>
                <c:pt idx="47637">
                  <c:v>1.2E-5</c:v>
                </c:pt>
                <c:pt idx="47638">
                  <c:v>1.1E-5</c:v>
                </c:pt>
                <c:pt idx="47639">
                  <c:v>1.0000000000000001E-5</c:v>
                </c:pt>
                <c:pt idx="47640">
                  <c:v>9.0000000000000002E-6</c:v>
                </c:pt>
                <c:pt idx="47641">
                  <c:v>7.9999999999999996E-6</c:v>
                </c:pt>
                <c:pt idx="47642">
                  <c:v>6.9999999999999999E-6</c:v>
                </c:pt>
                <c:pt idx="47643">
                  <c:v>6.9999999999999999E-6</c:v>
                </c:pt>
                <c:pt idx="47644">
                  <c:v>6.0000000000000002E-6</c:v>
                </c:pt>
                <c:pt idx="47645">
                  <c:v>6.0000000000000002E-6</c:v>
                </c:pt>
                <c:pt idx="47646">
                  <c:v>6.0000000000000002E-6</c:v>
                </c:pt>
                <c:pt idx="47647">
                  <c:v>6.0000000000000002E-6</c:v>
                </c:pt>
                <c:pt idx="47648">
                  <c:v>6.9999999999999999E-6</c:v>
                </c:pt>
                <c:pt idx="47649">
                  <c:v>6.9999999999999999E-6</c:v>
                </c:pt>
                <c:pt idx="47650">
                  <c:v>7.9999999999999996E-6</c:v>
                </c:pt>
                <c:pt idx="47651">
                  <c:v>9.0000000000000002E-6</c:v>
                </c:pt>
                <c:pt idx="47652">
                  <c:v>1.0000000000000001E-5</c:v>
                </c:pt>
                <c:pt idx="47653">
                  <c:v>1.0000000000000001E-5</c:v>
                </c:pt>
                <c:pt idx="47654">
                  <c:v>1.1E-5</c:v>
                </c:pt>
                <c:pt idx="47655">
                  <c:v>1.2E-5</c:v>
                </c:pt>
                <c:pt idx="47656">
                  <c:v>1.2999999999999999E-5</c:v>
                </c:pt>
                <c:pt idx="47657">
                  <c:v>1.4E-5</c:v>
                </c:pt>
                <c:pt idx="47658">
                  <c:v>1.5E-5</c:v>
                </c:pt>
                <c:pt idx="47659">
                  <c:v>1.5E-5</c:v>
                </c:pt>
                <c:pt idx="47660">
                  <c:v>1.5999999999999999E-5</c:v>
                </c:pt>
                <c:pt idx="47661">
                  <c:v>1.7E-5</c:v>
                </c:pt>
                <c:pt idx="47662">
                  <c:v>1.7E-5</c:v>
                </c:pt>
                <c:pt idx="47663">
                  <c:v>1.8E-5</c:v>
                </c:pt>
                <c:pt idx="47664">
                  <c:v>1.9000000000000001E-5</c:v>
                </c:pt>
                <c:pt idx="47665">
                  <c:v>1.9000000000000001E-5</c:v>
                </c:pt>
                <c:pt idx="47666">
                  <c:v>2.0000000000000002E-5</c:v>
                </c:pt>
                <c:pt idx="47667">
                  <c:v>2.0000000000000002E-5</c:v>
                </c:pt>
                <c:pt idx="47668">
                  <c:v>2.0999999999999999E-5</c:v>
                </c:pt>
                <c:pt idx="47669">
                  <c:v>2.0999999999999999E-5</c:v>
                </c:pt>
                <c:pt idx="47670">
                  <c:v>2.1999999999999999E-5</c:v>
                </c:pt>
                <c:pt idx="47671">
                  <c:v>2.1999999999999999E-5</c:v>
                </c:pt>
                <c:pt idx="47672">
                  <c:v>2.1999999999999999E-5</c:v>
                </c:pt>
                <c:pt idx="47673">
                  <c:v>2.3E-5</c:v>
                </c:pt>
                <c:pt idx="47674">
                  <c:v>2.3E-5</c:v>
                </c:pt>
                <c:pt idx="47675">
                  <c:v>2.3E-5</c:v>
                </c:pt>
                <c:pt idx="47676">
                  <c:v>2.4000000000000001E-5</c:v>
                </c:pt>
                <c:pt idx="47677">
                  <c:v>2.4000000000000001E-5</c:v>
                </c:pt>
                <c:pt idx="47678">
                  <c:v>2.4000000000000001E-5</c:v>
                </c:pt>
                <c:pt idx="47679">
                  <c:v>2.5000000000000001E-5</c:v>
                </c:pt>
                <c:pt idx="47680">
                  <c:v>2.5000000000000001E-5</c:v>
                </c:pt>
                <c:pt idx="47681">
                  <c:v>2.5000000000000001E-5</c:v>
                </c:pt>
                <c:pt idx="47682">
                  <c:v>2.5000000000000001E-5</c:v>
                </c:pt>
                <c:pt idx="47683">
                  <c:v>2.5999999999999998E-5</c:v>
                </c:pt>
                <c:pt idx="47684">
                  <c:v>2.5999999999999998E-5</c:v>
                </c:pt>
                <c:pt idx="47685">
                  <c:v>2.5999999999999998E-5</c:v>
                </c:pt>
                <c:pt idx="47686">
                  <c:v>2.6999999999999999E-5</c:v>
                </c:pt>
                <c:pt idx="47687">
                  <c:v>2.6999999999999999E-5</c:v>
                </c:pt>
                <c:pt idx="47688">
                  <c:v>2.6999999999999999E-5</c:v>
                </c:pt>
                <c:pt idx="47689">
                  <c:v>2.8E-5</c:v>
                </c:pt>
                <c:pt idx="47690">
                  <c:v>2.8E-5</c:v>
                </c:pt>
                <c:pt idx="47691">
                  <c:v>2.8E-5</c:v>
                </c:pt>
                <c:pt idx="47692">
                  <c:v>2.9E-5</c:v>
                </c:pt>
                <c:pt idx="47693">
                  <c:v>2.9E-5</c:v>
                </c:pt>
                <c:pt idx="47694">
                  <c:v>3.0000000000000001E-5</c:v>
                </c:pt>
                <c:pt idx="47695">
                  <c:v>3.0000000000000001E-5</c:v>
                </c:pt>
                <c:pt idx="47696">
                  <c:v>3.1000000000000001E-5</c:v>
                </c:pt>
                <c:pt idx="47697">
                  <c:v>3.1000000000000001E-5</c:v>
                </c:pt>
                <c:pt idx="47698">
                  <c:v>3.1999999999999999E-5</c:v>
                </c:pt>
                <c:pt idx="47699">
                  <c:v>3.1999999999999999E-5</c:v>
                </c:pt>
                <c:pt idx="47700">
                  <c:v>3.3000000000000003E-5</c:v>
                </c:pt>
                <c:pt idx="47701">
                  <c:v>3.4E-5</c:v>
                </c:pt>
                <c:pt idx="47702">
                  <c:v>3.4E-5</c:v>
                </c:pt>
                <c:pt idx="47703">
                  <c:v>3.4999999999999997E-5</c:v>
                </c:pt>
                <c:pt idx="47704">
                  <c:v>3.6000000000000001E-5</c:v>
                </c:pt>
                <c:pt idx="47705">
                  <c:v>3.6999999999999998E-5</c:v>
                </c:pt>
                <c:pt idx="47706">
                  <c:v>3.6999999999999998E-5</c:v>
                </c:pt>
                <c:pt idx="47707">
                  <c:v>3.8000000000000002E-5</c:v>
                </c:pt>
                <c:pt idx="47708">
                  <c:v>3.8999999999999999E-5</c:v>
                </c:pt>
                <c:pt idx="47709">
                  <c:v>4.0000000000000003E-5</c:v>
                </c:pt>
                <c:pt idx="47710">
                  <c:v>4.0000000000000003E-5</c:v>
                </c:pt>
                <c:pt idx="47711">
                  <c:v>4.1E-5</c:v>
                </c:pt>
                <c:pt idx="47712">
                  <c:v>4.1999999999999998E-5</c:v>
                </c:pt>
                <c:pt idx="47713">
                  <c:v>4.1999999999999998E-5</c:v>
                </c:pt>
                <c:pt idx="47714">
                  <c:v>4.3000000000000002E-5</c:v>
                </c:pt>
                <c:pt idx="47715">
                  <c:v>4.3999999999999999E-5</c:v>
                </c:pt>
                <c:pt idx="47716">
                  <c:v>4.3999999999999999E-5</c:v>
                </c:pt>
                <c:pt idx="47717">
                  <c:v>4.5000000000000003E-5</c:v>
                </c:pt>
                <c:pt idx="47718">
                  <c:v>4.6E-5</c:v>
                </c:pt>
                <c:pt idx="47719">
                  <c:v>4.6E-5</c:v>
                </c:pt>
                <c:pt idx="47720">
                  <c:v>4.6999999999999997E-5</c:v>
                </c:pt>
                <c:pt idx="47721">
                  <c:v>4.6999999999999997E-5</c:v>
                </c:pt>
                <c:pt idx="47722">
                  <c:v>4.8000000000000001E-5</c:v>
                </c:pt>
                <c:pt idx="47723">
                  <c:v>4.8000000000000001E-5</c:v>
                </c:pt>
                <c:pt idx="47724">
                  <c:v>4.8000000000000001E-5</c:v>
                </c:pt>
                <c:pt idx="47725">
                  <c:v>4.8999999999999998E-5</c:v>
                </c:pt>
                <c:pt idx="47726">
                  <c:v>4.8999999999999998E-5</c:v>
                </c:pt>
                <c:pt idx="47727">
                  <c:v>4.8999999999999998E-5</c:v>
                </c:pt>
                <c:pt idx="47728">
                  <c:v>4.8999999999999998E-5</c:v>
                </c:pt>
                <c:pt idx="47729">
                  <c:v>4.8999999999999998E-5</c:v>
                </c:pt>
                <c:pt idx="47730">
                  <c:v>4.8999999999999998E-5</c:v>
                </c:pt>
                <c:pt idx="47731">
                  <c:v>4.8999999999999998E-5</c:v>
                </c:pt>
                <c:pt idx="47732">
                  <c:v>4.8999999999999998E-5</c:v>
                </c:pt>
                <c:pt idx="47733">
                  <c:v>4.8999999999999998E-5</c:v>
                </c:pt>
                <c:pt idx="47734">
                  <c:v>4.8000000000000001E-5</c:v>
                </c:pt>
                <c:pt idx="47735">
                  <c:v>4.8000000000000001E-5</c:v>
                </c:pt>
                <c:pt idx="47736">
                  <c:v>4.6999999999999997E-5</c:v>
                </c:pt>
                <c:pt idx="47737">
                  <c:v>4.6999999999999997E-5</c:v>
                </c:pt>
                <c:pt idx="47738">
                  <c:v>4.6E-5</c:v>
                </c:pt>
                <c:pt idx="47739">
                  <c:v>4.5000000000000003E-5</c:v>
                </c:pt>
                <c:pt idx="47740">
                  <c:v>4.5000000000000003E-5</c:v>
                </c:pt>
                <c:pt idx="47741">
                  <c:v>4.3999999999999999E-5</c:v>
                </c:pt>
                <c:pt idx="47742">
                  <c:v>4.3000000000000002E-5</c:v>
                </c:pt>
                <c:pt idx="47743">
                  <c:v>4.1999999999999998E-5</c:v>
                </c:pt>
                <c:pt idx="47744">
                  <c:v>4.1E-5</c:v>
                </c:pt>
                <c:pt idx="47745">
                  <c:v>4.0000000000000003E-5</c:v>
                </c:pt>
                <c:pt idx="47746">
                  <c:v>3.8999999999999999E-5</c:v>
                </c:pt>
                <c:pt idx="47747">
                  <c:v>3.8000000000000002E-5</c:v>
                </c:pt>
                <c:pt idx="47748">
                  <c:v>3.6000000000000001E-5</c:v>
                </c:pt>
                <c:pt idx="47749">
                  <c:v>3.4999999999999997E-5</c:v>
                </c:pt>
                <c:pt idx="47750">
                  <c:v>3.4E-5</c:v>
                </c:pt>
                <c:pt idx="47751">
                  <c:v>3.3000000000000003E-5</c:v>
                </c:pt>
                <c:pt idx="47752">
                  <c:v>3.1000000000000001E-5</c:v>
                </c:pt>
                <c:pt idx="47753">
                  <c:v>3.0000000000000001E-5</c:v>
                </c:pt>
                <c:pt idx="47754">
                  <c:v>2.9E-5</c:v>
                </c:pt>
                <c:pt idx="47755">
                  <c:v>2.6999999999999999E-5</c:v>
                </c:pt>
                <c:pt idx="47756">
                  <c:v>2.5999999999999998E-5</c:v>
                </c:pt>
                <c:pt idx="47757">
                  <c:v>2.5000000000000001E-5</c:v>
                </c:pt>
                <c:pt idx="47758">
                  <c:v>2.3E-5</c:v>
                </c:pt>
                <c:pt idx="47759">
                  <c:v>2.1999999999999999E-5</c:v>
                </c:pt>
                <c:pt idx="47760">
                  <c:v>2.0999999999999999E-5</c:v>
                </c:pt>
                <c:pt idx="47761">
                  <c:v>2.0000000000000002E-5</c:v>
                </c:pt>
                <c:pt idx="47762">
                  <c:v>1.9000000000000001E-5</c:v>
                </c:pt>
                <c:pt idx="47763">
                  <c:v>1.8E-5</c:v>
                </c:pt>
                <c:pt idx="47764">
                  <c:v>1.7E-5</c:v>
                </c:pt>
                <c:pt idx="47765">
                  <c:v>1.5999999999999999E-5</c:v>
                </c:pt>
                <c:pt idx="47766">
                  <c:v>1.5E-5</c:v>
                </c:pt>
                <c:pt idx="47767">
                  <c:v>1.4E-5</c:v>
                </c:pt>
                <c:pt idx="47768">
                  <c:v>1.4E-5</c:v>
                </c:pt>
                <c:pt idx="47769">
                  <c:v>1.2999999999999999E-5</c:v>
                </c:pt>
                <c:pt idx="47770">
                  <c:v>1.2999999999999999E-5</c:v>
                </c:pt>
                <c:pt idx="47771">
                  <c:v>1.2E-5</c:v>
                </c:pt>
                <c:pt idx="47772">
                  <c:v>1.2E-5</c:v>
                </c:pt>
                <c:pt idx="47773">
                  <c:v>1.2E-5</c:v>
                </c:pt>
                <c:pt idx="47774">
                  <c:v>1.2E-5</c:v>
                </c:pt>
                <c:pt idx="47775">
                  <c:v>1.1E-5</c:v>
                </c:pt>
                <c:pt idx="47776">
                  <c:v>1.1E-5</c:v>
                </c:pt>
                <c:pt idx="47777">
                  <c:v>1.1E-5</c:v>
                </c:pt>
                <c:pt idx="47778">
                  <c:v>1.1E-5</c:v>
                </c:pt>
                <c:pt idx="47779">
                  <c:v>1.1E-5</c:v>
                </c:pt>
                <c:pt idx="47780">
                  <c:v>1.1E-5</c:v>
                </c:pt>
                <c:pt idx="47781">
                  <c:v>1.1E-5</c:v>
                </c:pt>
                <c:pt idx="47782">
                  <c:v>1.1E-5</c:v>
                </c:pt>
                <c:pt idx="47783">
                  <c:v>1.1E-5</c:v>
                </c:pt>
                <c:pt idx="47784">
                  <c:v>1.1E-5</c:v>
                </c:pt>
                <c:pt idx="47785">
                  <c:v>1.1E-5</c:v>
                </c:pt>
                <c:pt idx="47786">
                  <c:v>1.1E-5</c:v>
                </c:pt>
                <c:pt idx="47787">
                  <c:v>1.1E-5</c:v>
                </c:pt>
                <c:pt idx="47788">
                  <c:v>1.2E-5</c:v>
                </c:pt>
                <c:pt idx="47789">
                  <c:v>1.2E-5</c:v>
                </c:pt>
                <c:pt idx="47790">
                  <c:v>1.2E-5</c:v>
                </c:pt>
                <c:pt idx="47791">
                  <c:v>1.2E-5</c:v>
                </c:pt>
                <c:pt idx="47792">
                  <c:v>1.2E-5</c:v>
                </c:pt>
                <c:pt idx="47793">
                  <c:v>1.2E-5</c:v>
                </c:pt>
                <c:pt idx="47794">
                  <c:v>1.2E-5</c:v>
                </c:pt>
                <c:pt idx="47795">
                  <c:v>1.2E-5</c:v>
                </c:pt>
                <c:pt idx="47796">
                  <c:v>1.2E-5</c:v>
                </c:pt>
                <c:pt idx="47797">
                  <c:v>1.2E-5</c:v>
                </c:pt>
                <c:pt idx="47798">
                  <c:v>1.2E-5</c:v>
                </c:pt>
                <c:pt idx="47799">
                  <c:v>1.2999999999999999E-5</c:v>
                </c:pt>
                <c:pt idx="47800">
                  <c:v>1.2999999999999999E-5</c:v>
                </c:pt>
                <c:pt idx="47801">
                  <c:v>1.2999999999999999E-5</c:v>
                </c:pt>
                <c:pt idx="47802">
                  <c:v>1.2999999999999999E-5</c:v>
                </c:pt>
                <c:pt idx="47803">
                  <c:v>1.4E-5</c:v>
                </c:pt>
                <c:pt idx="47804">
                  <c:v>1.4E-5</c:v>
                </c:pt>
                <c:pt idx="47805">
                  <c:v>1.4E-5</c:v>
                </c:pt>
                <c:pt idx="47806">
                  <c:v>1.4E-5</c:v>
                </c:pt>
                <c:pt idx="47807">
                  <c:v>1.5E-5</c:v>
                </c:pt>
                <c:pt idx="47808">
                  <c:v>1.5E-5</c:v>
                </c:pt>
                <c:pt idx="47809">
                  <c:v>1.5E-5</c:v>
                </c:pt>
                <c:pt idx="47810">
                  <c:v>1.5E-5</c:v>
                </c:pt>
                <c:pt idx="47811">
                  <c:v>1.5999999999999999E-5</c:v>
                </c:pt>
                <c:pt idx="47812">
                  <c:v>1.5999999999999999E-5</c:v>
                </c:pt>
                <c:pt idx="47813">
                  <c:v>1.5999999999999999E-5</c:v>
                </c:pt>
                <c:pt idx="47814">
                  <c:v>1.5999999999999999E-5</c:v>
                </c:pt>
                <c:pt idx="47815">
                  <c:v>1.5999999999999999E-5</c:v>
                </c:pt>
                <c:pt idx="47816">
                  <c:v>1.5999999999999999E-5</c:v>
                </c:pt>
                <c:pt idx="47817">
                  <c:v>1.7E-5</c:v>
                </c:pt>
                <c:pt idx="47818">
                  <c:v>1.7E-5</c:v>
                </c:pt>
                <c:pt idx="47819">
                  <c:v>1.7E-5</c:v>
                </c:pt>
                <c:pt idx="47820">
                  <c:v>1.7E-5</c:v>
                </c:pt>
                <c:pt idx="47821">
                  <c:v>1.7E-5</c:v>
                </c:pt>
                <c:pt idx="47822">
                  <c:v>1.7E-5</c:v>
                </c:pt>
                <c:pt idx="47823">
                  <c:v>1.5999999999999999E-5</c:v>
                </c:pt>
                <c:pt idx="47824">
                  <c:v>1.5999999999999999E-5</c:v>
                </c:pt>
                <c:pt idx="47825">
                  <c:v>1.5999999999999999E-5</c:v>
                </c:pt>
                <c:pt idx="47826">
                  <c:v>1.5999999999999999E-5</c:v>
                </c:pt>
                <c:pt idx="47827">
                  <c:v>1.5999999999999999E-5</c:v>
                </c:pt>
                <c:pt idx="47828">
                  <c:v>1.5999999999999999E-5</c:v>
                </c:pt>
                <c:pt idx="47829">
                  <c:v>1.5E-5</c:v>
                </c:pt>
                <c:pt idx="47830">
                  <c:v>1.5E-5</c:v>
                </c:pt>
                <c:pt idx="47831">
                  <c:v>1.5E-5</c:v>
                </c:pt>
                <c:pt idx="47832">
                  <c:v>1.5E-5</c:v>
                </c:pt>
                <c:pt idx="47833">
                  <c:v>1.4E-5</c:v>
                </c:pt>
                <c:pt idx="47834">
                  <c:v>1.4E-5</c:v>
                </c:pt>
                <c:pt idx="47835">
                  <c:v>1.4E-5</c:v>
                </c:pt>
                <c:pt idx="47836">
                  <c:v>1.2999999999999999E-5</c:v>
                </c:pt>
                <c:pt idx="47837">
                  <c:v>1.2999999999999999E-5</c:v>
                </c:pt>
                <c:pt idx="47838">
                  <c:v>1.2999999999999999E-5</c:v>
                </c:pt>
                <c:pt idx="47839">
                  <c:v>1.2999999999999999E-5</c:v>
                </c:pt>
                <c:pt idx="47840">
                  <c:v>1.2E-5</c:v>
                </c:pt>
                <c:pt idx="47841">
                  <c:v>1.2E-5</c:v>
                </c:pt>
                <c:pt idx="47842">
                  <c:v>1.2E-5</c:v>
                </c:pt>
                <c:pt idx="47843">
                  <c:v>1.1E-5</c:v>
                </c:pt>
                <c:pt idx="47844">
                  <c:v>1.1E-5</c:v>
                </c:pt>
                <c:pt idx="47845">
                  <c:v>1.1E-5</c:v>
                </c:pt>
                <c:pt idx="47846">
                  <c:v>1.1E-5</c:v>
                </c:pt>
                <c:pt idx="47847">
                  <c:v>1.1E-5</c:v>
                </c:pt>
                <c:pt idx="47848">
                  <c:v>1.1E-5</c:v>
                </c:pt>
                <c:pt idx="47849">
                  <c:v>1.1E-5</c:v>
                </c:pt>
                <c:pt idx="47850">
                  <c:v>1.1E-5</c:v>
                </c:pt>
                <c:pt idx="47851">
                  <c:v>1.1E-5</c:v>
                </c:pt>
                <c:pt idx="47852">
                  <c:v>1.2E-5</c:v>
                </c:pt>
                <c:pt idx="47853">
                  <c:v>1.2E-5</c:v>
                </c:pt>
                <c:pt idx="47854">
                  <c:v>1.2E-5</c:v>
                </c:pt>
                <c:pt idx="47855">
                  <c:v>1.2999999999999999E-5</c:v>
                </c:pt>
                <c:pt idx="47856">
                  <c:v>1.2999999999999999E-5</c:v>
                </c:pt>
                <c:pt idx="47857">
                  <c:v>1.4E-5</c:v>
                </c:pt>
                <c:pt idx="47858">
                  <c:v>1.4E-5</c:v>
                </c:pt>
                <c:pt idx="47859">
                  <c:v>1.5E-5</c:v>
                </c:pt>
                <c:pt idx="47860">
                  <c:v>1.5E-5</c:v>
                </c:pt>
                <c:pt idx="47861">
                  <c:v>1.5999999999999999E-5</c:v>
                </c:pt>
                <c:pt idx="47862">
                  <c:v>1.7E-5</c:v>
                </c:pt>
                <c:pt idx="47863">
                  <c:v>1.7E-5</c:v>
                </c:pt>
                <c:pt idx="47864">
                  <c:v>1.8E-5</c:v>
                </c:pt>
                <c:pt idx="47865">
                  <c:v>1.9000000000000001E-5</c:v>
                </c:pt>
                <c:pt idx="47866">
                  <c:v>1.9000000000000001E-5</c:v>
                </c:pt>
                <c:pt idx="47867">
                  <c:v>2.0000000000000002E-5</c:v>
                </c:pt>
                <c:pt idx="47868">
                  <c:v>2.0000000000000002E-5</c:v>
                </c:pt>
                <c:pt idx="47869">
                  <c:v>2.0999999999999999E-5</c:v>
                </c:pt>
                <c:pt idx="47870">
                  <c:v>2.0999999999999999E-5</c:v>
                </c:pt>
                <c:pt idx="47871">
                  <c:v>2.1999999999999999E-5</c:v>
                </c:pt>
                <c:pt idx="47872">
                  <c:v>2.1999999999999999E-5</c:v>
                </c:pt>
                <c:pt idx="47873">
                  <c:v>2.3E-5</c:v>
                </c:pt>
                <c:pt idx="47874">
                  <c:v>2.3E-5</c:v>
                </c:pt>
                <c:pt idx="47875">
                  <c:v>2.4000000000000001E-5</c:v>
                </c:pt>
                <c:pt idx="47876">
                  <c:v>2.4000000000000001E-5</c:v>
                </c:pt>
                <c:pt idx="47877">
                  <c:v>2.4000000000000001E-5</c:v>
                </c:pt>
                <c:pt idx="47878">
                  <c:v>2.5000000000000001E-5</c:v>
                </c:pt>
                <c:pt idx="47879">
                  <c:v>2.5000000000000001E-5</c:v>
                </c:pt>
                <c:pt idx="47880">
                  <c:v>2.5000000000000001E-5</c:v>
                </c:pt>
                <c:pt idx="47881">
                  <c:v>2.5000000000000001E-5</c:v>
                </c:pt>
                <c:pt idx="47882">
                  <c:v>2.5999999999999998E-5</c:v>
                </c:pt>
                <c:pt idx="47883">
                  <c:v>2.5999999999999998E-5</c:v>
                </c:pt>
                <c:pt idx="47884">
                  <c:v>2.5999999999999998E-5</c:v>
                </c:pt>
                <c:pt idx="47885">
                  <c:v>2.5999999999999998E-5</c:v>
                </c:pt>
                <c:pt idx="47886">
                  <c:v>2.5999999999999998E-5</c:v>
                </c:pt>
                <c:pt idx="47887">
                  <c:v>2.5999999999999998E-5</c:v>
                </c:pt>
                <c:pt idx="47888">
                  <c:v>2.5999999999999998E-5</c:v>
                </c:pt>
                <c:pt idx="47889">
                  <c:v>2.5999999999999998E-5</c:v>
                </c:pt>
                <c:pt idx="47890">
                  <c:v>2.5999999999999998E-5</c:v>
                </c:pt>
                <c:pt idx="47891">
                  <c:v>2.5999999999999998E-5</c:v>
                </c:pt>
                <c:pt idx="47892">
                  <c:v>2.5999999999999998E-5</c:v>
                </c:pt>
                <c:pt idx="47893">
                  <c:v>2.5999999999999998E-5</c:v>
                </c:pt>
                <c:pt idx="47894">
                  <c:v>2.5000000000000001E-5</c:v>
                </c:pt>
                <c:pt idx="47895">
                  <c:v>2.5000000000000001E-5</c:v>
                </c:pt>
                <c:pt idx="47896">
                  <c:v>2.5000000000000001E-5</c:v>
                </c:pt>
                <c:pt idx="47897">
                  <c:v>2.5000000000000001E-5</c:v>
                </c:pt>
                <c:pt idx="47898">
                  <c:v>2.5000000000000001E-5</c:v>
                </c:pt>
                <c:pt idx="47899">
                  <c:v>2.4000000000000001E-5</c:v>
                </c:pt>
                <c:pt idx="47900">
                  <c:v>2.4000000000000001E-5</c:v>
                </c:pt>
                <c:pt idx="47901">
                  <c:v>2.4000000000000001E-5</c:v>
                </c:pt>
                <c:pt idx="47902">
                  <c:v>2.4000000000000001E-5</c:v>
                </c:pt>
                <c:pt idx="47903">
                  <c:v>2.3E-5</c:v>
                </c:pt>
                <c:pt idx="47904">
                  <c:v>2.3E-5</c:v>
                </c:pt>
                <c:pt idx="47905">
                  <c:v>2.3E-5</c:v>
                </c:pt>
                <c:pt idx="47906">
                  <c:v>2.1999999999999999E-5</c:v>
                </c:pt>
                <c:pt idx="47907">
                  <c:v>2.1999999999999999E-5</c:v>
                </c:pt>
                <c:pt idx="47908">
                  <c:v>2.1999999999999999E-5</c:v>
                </c:pt>
                <c:pt idx="47909">
                  <c:v>2.0999999999999999E-5</c:v>
                </c:pt>
                <c:pt idx="47910">
                  <c:v>2.0999999999999999E-5</c:v>
                </c:pt>
                <c:pt idx="47911">
                  <c:v>2.0999999999999999E-5</c:v>
                </c:pt>
                <c:pt idx="47912">
                  <c:v>2.0000000000000002E-5</c:v>
                </c:pt>
                <c:pt idx="47913">
                  <c:v>2.0000000000000002E-5</c:v>
                </c:pt>
                <c:pt idx="47914">
                  <c:v>2.0000000000000002E-5</c:v>
                </c:pt>
                <c:pt idx="47915">
                  <c:v>1.9000000000000001E-5</c:v>
                </c:pt>
                <c:pt idx="47916">
                  <c:v>1.9000000000000001E-5</c:v>
                </c:pt>
                <c:pt idx="47917">
                  <c:v>1.9000000000000001E-5</c:v>
                </c:pt>
                <c:pt idx="47918">
                  <c:v>1.8E-5</c:v>
                </c:pt>
                <c:pt idx="47919">
                  <c:v>1.8E-5</c:v>
                </c:pt>
                <c:pt idx="47920">
                  <c:v>1.8E-5</c:v>
                </c:pt>
                <c:pt idx="47921">
                  <c:v>1.7E-5</c:v>
                </c:pt>
                <c:pt idx="47922">
                  <c:v>1.7E-5</c:v>
                </c:pt>
                <c:pt idx="47923">
                  <c:v>1.7E-5</c:v>
                </c:pt>
                <c:pt idx="47924">
                  <c:v>1.5999999999999999E-5</c:v>
                </c:pt>
                <c:pt idx="47925">
                  <c:v>1.5999999999999999E-5</c:v>
                </c:pt>
                <c:pt idx="47926">
                  <c:v>1.5999999999999999E-5</c:v>
                </c:pt>
                <c:pt idx="47927">
                  <c:v>1.5999999999999999E-5</c:v>
                </c:pt>
                <c:pt idx="47928">
                  <c:v>1.5E-5</c:v>
                </c:pt>
                <c:pt idx="47929">
                  <c:v>1.5E-5</c:v>
                </c:pt>
                <c:pt idx="47930">
                  <c:v>1.5E-5</c:v>
                </c:pt>
                <c:pt idx="47931">
                  <c:v>1.5E-5</c:v>
                </c:pt>
                <c:pt idx="47932">
                  <c:v>1.5E-5</c:v>
                </c:pt>
                <c:pt idx="47933">
                  <c:v>1.5E-5</c:v>
                </c:pt>
                <c:pt idx="47934">
                  <c:v>1.5E-5</c:v>
                </c:pt>
                <c:pt idx="47935">
                  <c:v>1.4E-5</c:v>
                </c:pt>
                <c:pt idx="47936">
                  <c:v>1.4E-5</c:v>
                </c:pt>
                <c:pt idx="47937">
                  <c:v>1.5E-5</c:v>
                </c:pt>
                <c:pt idx="47938">
                  <c:v>1.5E-5</c:v>
                </c:pt>
                <c:pt idx="47939">
                  <c:v>1.5E-5</c:v>
                </c:pt>
                <c:pt idx="47940">
                  <c:v>1.5E-5</c:v>
                </c:pt>
                <c:pt idx="47941">
                  <c:v>1.5E-5</c:v>
                </c:pt>
                <c:pt idx="47942">
                  <c:v>1.5E-5</c:v>
                </c:pt>
                <c:pt idx="47943">
                  <c:v>1.5E-5</c:v>
                </c:pt>
                <c:pt idx="47944">
                  <c:v>1.5999999999999999E-5</c:v>
                </c:pt>
                <c:pt idx="47945">
                  <c:v>1.5999999999999999E-5</c:v>
                </c:pt>
                <c:pt idx="47946">
                  <c:v>1.5999999999999999E-5</c:v>
                </c:pt>
                <c:pt idx="47947">
                  <c:v>1.5999999999999999E-5</c:v>
                </c:pt>
                <c:pt idx="47948">
                  <c:v>1.7E-5</c:v>
                </c:pt>
                <c:pt idx="47949">
                  <c:v>1.7E-5</c:v>
                </c:pt>
                <c:pt idx="47950">
                  <c:v>1.8E-5</c:v>
                </c:pt>
                <c:pt idx="47951">
                  <c:v>1.8E-5</c:v>
                </c:pt>
                <c:pt idx="47952">
                  <c:v>1.8E-5</c:v>
                </c:pt>
                <c:pt idx="47953">
                  <c:v>1.9000000000000001E-5</c:v>
                </c:pt>
                <c:pt idx="47954">
                  <c:v>1.9000000000000001E-5</c:v>
                </c:pt>
                <c:pt idx="47955">
                  <c:v>2.0000000000000002E-5</c:v>
                </c:pt>
                <c:pt idx="47956">
                  <c:v>2.0000000000000002E-5</c:v>
                </c:pt>
                <c:pt idx="47957">
                  <c:v>2.0999999999999999E-5</c:v>
                </c:pt>
                <c:pt idx="47958">
                  <c:v>2.0999999999999999E-5</c:v>
                </c:pt>
                <c:pt idx="47959">
                  <c:v>2.1999999999999999E-5</c:v>
                </c:pt>
                <c:pt idx="47960">
                  <c:v>2.1999999999999999E-5</c:v>
                </c:pt>
                <c:pt idx="47961">
                  <c:v>2.1999999999999999E-5</c:v>
                </c:pt>
                <c:pt idx="47962">
                  <c:v>2.3E-5</c:v>
                </c:pt>
                <c:pt idx="47963">
                  <c:v>2.3E-5</c:v>
                </c:pt>
                <c:pt idx="47964">
                  <c:v>2.4000000000000001E-5</c:v>
                </c:pt>
                <c:pt idx="47965">
                  <c:v>2.4000000000000001E-5</c:v>
                </c:pt>
                <c:pt idx="47966">
                  <c:v>2.4000000000000001E-5</c:v>
                </c:pt>
                <c:pt idx="47967">
                  <c:v>2.5000000000000001E-5</c:v>
                </c:pt>
                <c:pt idx="47968">
                  <c:v>2.5000000000000001E-5</c:v>
                </c:pt>
                <c:pt idx="47969">
                  <c:v>2.5000000000000001E-5</c:v>
                </c:pt>
                <c:pt idx="47970">
                  <c:v>2.5999999999999998E-5</c:v>
                </c:pt>
                <c:pt idx="47971">
                  <c:v>2.5999999999999998E-5</c:v>
                </c:pt>
                <c:pt idx="47972">
                  <c:v>2.5999999999999998E-5</c:v>
                </c:pt>
                <c:pt idx="47973">
                  <c:v>2.5999999999999998E-5</c:v>
                </c:pt>
                <c:pt idx="47974">
                  <c:v>2.5999999999999998E-5</c:v>
                </c:pt>
                <c:pt idx="47975">
                  <c:v>2.5999999999999998E-5</c:v>
                </c:pt>
                <c:pt idx="47976">
                  <c:v>2.5999999999999998E-5</c:v>
                </c:pt>
                <c:pt idx="47977">
                  <c:v>2.5999999999999998E-5</c:v>
                </c:pt>
                <c:pt idx="47978">
                  <c:v>2.5999999999999998E-5</c:v>
                </c:pt>
                <c:pt idx="47979">
                  <c:v>2.5999999999999998E-5</c:v>
                </c:pt>
                <c:pt idx="47980">
                  <c:v>2.5999999999999998E-5</c:v>
                </c:pt>
                <c:pt idx="47981">
                  <c:v>2.5999999999999998E-5</c:v>
                </c:pt>
                <c:pt idx="47982">
                  <c:v>2.5000000000000001E-5</c:v>
                </c:pt>
                <c:pt idx="47983">
                  <c:v>2.5000000000000001E-5</c:v>
                </c:pt>
                <c:pt idx="47984">
                  <c:v>2.5000000000000001E-5</c:v>
                </c:pt>
                <c:pt idx="47985">
                  <c:v>2.4000000000000001E-5</c:v>
                </c:pt>
                <c:pt idx="47986">
                  <c:v>2.4000000000000001E-5</c:v>
                </c:pt>
                <c:pt idx="47987">
                  <c:v>2.3E-5</c:v>
                </c:pt>
                <c:pt idx="47988">
                  <c:v>2.3E-5</c:v>
                </c:pt>
                <c:pt idx="47989">
                  <c:v>2.1999999999999999E-5</c:v>
                </c:pt>
                <c:pt idx="47990">
                  <c:v>2.0999999999999999E-5</c:v>
                </c:pt>
                <c:pt idx="47991">
                  <c:v>2.0999999999999999E-5</c:v>
                </c:pt>
                <c:pt idx="47992">
                  <c:v>2.0000000000000002E-5</c:v>
                </c:pt>
                <c:pt idx="47993">
                  <c:v>1.9000000000000001E-5</c:v>
                </c:pt>
                <c:pt idx="47994">
                  <c:v>1.8E-5</c:v>
                </c:pt>
                <c:pt idx="47995">
                  <c:v>1.8E-5</c:v>
                </c:pt>
                <c:pt idx="47996">
                  <c:v>1.7E-5</c:v>
                </c:pt>
                <c:pt idx="47997">
                  <c:v>1.5999999999999999E-5</c:v>
                </c:pt>
                <c:pt idx="47998">
                  <c:v>1.5E-5</c:v>
                </c:pt>
                <c:pt idx="47999">
                  <c:v>1.5E-5</c:v>
                </c:pt>
                <c:pt idx="48000">
                  <c:v>1.4E-5</c:v>
                </c:pt>
                <c:pt idx="48001">
                  <c:v>1.2999999999999999E-5</c:v>
                </c:pt>
                <c:pt idx="48002">
                  <c:v>1.2E-5</c:v>
                </c:pt>
                <c:pt idx="48003">
                  <c:v>1.2E-5</c:v>
                </c:pt>
                <c:pt idx="48004">
                  <c:v>1.1E-5</c:v>
                </c:pt>
                <c:pt idx="48005">
                  <c:v>1.0000000000000001E-5</c:v>
                </c:pt>
                <c:pt idx="48006">
                  <c:v>9.0000000000000002E-6</c:v>
                </c:pt>
                <c:pt idx="48007">
                  <c:v>9.0000000000000002E-6</c:v>
                </c:pt>
                <c:pt idx="48008">
                  <c:v>7.9999999999999996E-6</c:v>
                </c:pt>
                <c:pt idx="48009">
                  <c:v>7.9999999999999996E-6</c:v>
                </c:pt>
                <c:pt idx="48010">
                  <c:v>6.9999999999999999E-6</c:v>
                </c:pt>
                <c:pt idx="48011">
                  <c:v>6.9999999999999999E-6</c:v>
                </c:pt>
                <c:pt idx="48012">
                  <c:v>6.0000000000000002E-6</c:v>
                </c:pt>
                <c:pt idx="48013">
                  <c:v>6.0000000000000002E-6</c:v>
                </c:pt>
                <c:pt idx="48014">
                  <c:v>6.0000000000000002E-6</c:v>
                </c:pt>
                <c:pt idx="48015">
                  <c:v>5.0000000000000004E-6</c:v>
                </c:pt>
                <c:pt idx="48016">
                  <c:v>5.0000000000000004E-6</c:v>
                </c:pt>
                <c:pt idx="48017">
                  <c:v>5.0000000000000004E-6</c:v>
                </c:pt>
                <c:pt idx="48018">
                  <c:v>5.0000000000000004E-6</c:v>
                </c:pt>
                <c:pt idx="48019">
                  <c:v>5.0000000000000004E-6</c:v>
                </c:pt>
                <c:pt idx="48020">
                  <c:v>5.0000000000000004E-6</c:v>
                </c:pt>
                <c:pt idx="48021">
                  <c:v>5.0000000000000004E-6</c:v>
                </c:pt>
                <c:pt idx="48022">
                  <c:v>5.0000000000000004E-6</c:v>
                </c:pt>
                <c:pt idx="48023">
                  <c:v>5.0000000000000004E-6</c:v>
                </c:pt>
                <c:pt idx="48024">
                  <c:v>5.0000000000000004E-6</c:v>
                </c:pt>
                <c:pt idx="48025">
                  <c:v>5.0000000000000004E-6</c:v>
                </c:pt>
                <c:pt idx="48026">
                  <c:v>6.0000000000000002E-6</c:v>
                </c:pt>
                <c:pt idx="48027">
                  <c:v>6.0000000000000002E-6</c:v>
                </c:pt>
                <c:pt idx="48028">
                  <c:v>6.0000000000000002E-6</c:v>
                </c:pt>
                <c:pt idx="48029">
                  <c:v>6.0000000000000002E-6</c:v>
                </c:pt>
                <c:pt idx="48030">
                  <c:v>6.0000000000000002E-6</c:v>
                </c:pt>
                <c:pt idx="48031">
                  <c:v>6.0000000000000002E-6</c:v>
                </c:pt>
                <c:pt idx="48032">
                  <c:v>6.0000000000000002E-6</c:v>
                </c:pt>
                <c:pt idx="48033">
                  <c:v>6.9999999999999999E-6</c:v>
                </c:pt>
                <c:pt idx="48034">
                  <c:v>6.9999999999999999E-6</c:v>
                </c:pt>
                <c:pt idx="48035">
                  <c:v>6.9999999999999999E-6</c:v>
                </c:pt>
                <c:pt idx="48036">
                  <c:v>6.9999999999999999E-6</c:v>
                </c:pt>
                <c:pt idx="48037">
                  <c:v>6.9999999999999999E-6</c:v>
                </c:pt>
                <c:pt idx="48038">
                  <c:v>7.9999999999999996E-6</c:v>
                </c:pt>
                <c:pt idx="48039">
                  <c:v>7.9999999999999996E-6</c:v>
                </c:pt>
                <c:pt idx="48040">
                  <c:v>7.9999999999999996E-6</c:v>
                </c:pt>
                <c:pt idx="48041">
                  <c:v>7.9999999999999996E-6</c:v>
                </c:pt>
                <c:pt idx="48042">
                  <c:v>7.9999999999999996E-6</c:v>
                </c:pt>
                <c:pt idx="48043">
                  <c:v>9.0000000000000002E-6</c:v>
                </c:pt>
                <c:pt idx="48044">
                  <c:v>9.0000000000000002E-6</c:v>
                </c:pt>
                <c:pt idx="48045">
                  <c:v>9.0000000000000002E-6</c:v>
                </c:pt>
                <c:pt idx="48046">
                  <c:v>1.0000000000000001E-5</c:v>
                </c:pt>
                <c:pt idx="48047">
                  <c:v>1.0000000000000001E-5</c:v>
                </c:pt>
                <c:pt idx="48048">
                  <c:v>1.0000000000000001E-5</c:v>
                </c:pt>
                <c:pt idx="48049">
                  <c:v>1.0000000000000001E-5</c:v>
                </c:pt>
                <c:pt idx="48050">
                  <c:v>1.1E-5</c:v>
                </c:pt>
                <c:pt idx="48051">
                  <c:v>1.1E-5</c:v>
                </c:pt>
                <c:pt idx="48052">
                  <c:v>1.1E-5</c:v>
                </c:pt>
                <c:pt idx="48053">
                  <c:v>1.1E-5</c:v>
                </c:pt>
                <c:pt idx="48054">
                  <c:v>1.2E-5</c:v>
                </c:pt>
                <c:pt idx="48055">
                  <c:v>1.2E-5</c:v>
                </c:pt>
                <c:pt idx="48056">
                  <c:v>1.2E-5</c:v>
                </c:pt>
                <c:pt idx="48057">
                  <c:v>1.2999999999999999E-5</c:v>
                </c:pt>
                <c:pt idx="48058">
                  <c:v>1.2999999999999999E-5</c:v>
                </c:pt>
                <c:pt idx="48059">
                  <c:v>1.2999999999999999E-5</c:v>
                </c:pt>
                <c:pt idx="48060">
                  <c:v>1.2999999999999999E-5</c:v>
                </c:pt>
                <c:pt idx="48061">
                  <c:v>1.2999999999999999E-5</c:v>
                </c:pt>
                <c:pt idx="48062">
                  <c:v>1.2999999999999999E-5</c:v>
                </c:pt>
                <c:pt idx="48063">
                  <c:v>1.4E-5</c:v>
                </c:pt>
                <c:pt idx="48064">
                  <c:v>1.4E-5</c:v>
                </c:pt>
                <c:pt idx="48065">
                  <c:v>1.4E-5</c:v>
                </c:pt>
                <c:pt idx="48066">
                  <c:v>1.4E-5</c:v>
                </c:pt>
                <c:pt idx="48067">
                  <c:v>1.4E-5</c:v>
                </c:pt>
                <c:pt idx="48068">
                  <c:v>1.4E-5</c:v>
                </c:pt>
                <c:pt idx="48069">
                  <c:v>1.4E-5</c:v>
                </c:pt>
                <c:pt idx="48070">
                  <c:v>1.4E-5</c:v>
                </c:pt>
                <c:pt idx="48071">
                  <c:v>1.4E-5</c:v>
                </c:pt>
                <c:pt idx="48072">
                  <c:v>1.4E-5</c:v>
                </c:pt>
                <c:pt idx="48073">
                  <c:v>1.4E-5</c:v>
                </c:pt>
                <c:pt idx="48074">
                  <c:v>1.4E-5</c:v>
                </c:pt>
                <c:pt idx="48075">
                  <c:v>1.4E-5</c:v>
                </c:pt>
                <c:pt idx="48076">
                  <c:v>1.4E-5</c:v>
                </c:pt>
                <c:pt idx="48077">
                  <c:v>1.2999999999999999E-5</c:v>
                </c:pt>
                <c:pt idx="48078">
                  <c:v>1.2999999999999999E-5</c:v>
                </c:pt>
                <c:pt idx="48079">
                  <c:v>1.2999999999999999E-5</c:v>
                </c:pt>
                <c:pt idx="48080">
                  <c:v>1.2999999999999999E-5</c:v>
                </c:pt>
                <c:pt idx="48081">
                  <c:v>1.2999999999999999E-5</c:v>
                </c:pt>
                <c:pt idx="48082">
                  <c:v>1.2999999999999999E-5</c:v>
                </c:pt>
                <c:pt idx="48083">
                  <c:v>1.2E-5</c:v>
                </c:pt>
                <c:pt idx="48084">
                  <c:v>1.2E-5</c:v>
                </c:pt>
                <c:pt idx="48085">
                  <c:v>1.2E-5</c:v>
                </c:pt>
                <c:pt idx="48086">
                  <c:v>1.2E-5</c:v>
                </c:pt>
                <c:pt idx="48087">
                  <c:v>1.2E-5</c:v>
                </c:pt>
                <c:pt idx="48088">
                  <c:v>1.2E-5</c:v>
                </c:pt>
                <c:pt idx="48089">
                  <c:v>1.1E-5</c:v>
                </c:pt>
                <c:pt idx="48090">
                  <c:v>1.1E-5</c:v>
                </c:pt>
                <c:pt idx="48091">
                  <c:v>1.1E-5</c:v>
                </c:pt>
                <c:pt idx="48092">
                  <c:v>1.1E-5</c:v>
                </c:pt>
                <c:pt idx="48093">
                  <c:v>1.1E-5</c:v>
                </c:pt>
                <c:pt idx="48094">
                  <c:v>1.1E-5</c:v>
                </c:pt>
                <c:pt idx="48095">
                  <c:v>1.1E-5</c:v>
                </c:pt>
                <c:pt idx="48096">
                  <c:v>1.1E-5</c:v>
                </c:pt>
                <c:pt idx="48097">
                  <c:v>1.1E-5</c:v>
                </c:pt>
                <c:pt idx="48098">
                  <c:v>1.1E-5</c:v>
                </c:pt>
                <c:pt idx="48099">
                  <c:v>1.1E-5</c:v>
                </c:pt>
                <c:pt idx="48100">
                  <c:v>1.1E-5</c:v>
                </c:pt>
                <c:pt idx="48101">
                  <c:v>1.1E-5</c:v>
                </c:pt>
                <c:pt idx="48102">
                  <c:v>1.1E-5</c:v>
                </c:pt>
                <c:pt idx="48103">
                  <c:v>1.1E-5</c:v>
                </c:pt>
                <c:pt idx="48104">
                  <c:v>1.1E-5</c:v>
                </c:pt>
                <c:pt idx="48105">
                  <c:v>1.2E-5</c:v>
                </c:pt>
                <c:pt idx="48106">
                  <c:v>1.2E-5</c:v>
                </c:pt>
                <c:pt idx="48107">
                  <c:v>1.2E-5</c:v>
                </c:pt>
                <c:pt idx="48108">
                  <c:v>1.2E-5</c:v>
                </c:pt>
                <c:pt idx="48109">
                  <c:v>1.2E-5</c:v>
                </c:pt>
                <c:pt idx="48110">
                  <c:v>1.2E-5</c:v>
                </c:pt>
                <c:pt idx="48111">
                  <c:v>1.2E-5</c:v>
                </c:pt>
                <c:pt idx="48112">
                  <c:v>1.2E-5</c:v>
                </c:pt>
                <c:pt idx="48113">
                  <c:v>1.2E-5</c:v>
                </c:pt>
                <c:pt idx="48114">
                  <c:v>1.2E-5</c:v>
                </c:pt>
                <c:pt idx="48115">
                  <c:v>1.2E-5</c:v>
                </c:pt>
                <c:pt idx="48116">
                  <c:v>1.2E-5</c:v>
                </c:pt>
                <c:pt idx="48117">
                  <c:v>1.2E-5</c:v>
                </c:pt>
                <c:pt idx="48118">
                  <c:v>1.2E-5</c:v>
                </c:pt>
                <c:pt idx="48119">
                  <c:v>1.2E-5</c:v>
                </c:pt>
                <c:pt idx="48120">
                  <c:v>1.2E-5</c:v>
                </c:pt>
                <c:pt idx="48121">
                  <c:v>1.2E-5</c:v>
                </c:pt>
                <c:pt idx="48122">
                  <c:v>1.1E-5</c:v>
                </c:pt>
                <c:pt idx="48123">
                  <c:v>1.1E-5</c:v>
                </c:pt>
                <c:pt idx="48124">
                  <c:v>1.1E-5</c:v>
                </c:pt>
                <c:pt idx="48125">
                  <c:v>1.1E-5</c:v>
                </c:pt>
                <c:pt idx="48126">
                  <c:v>1.1E-5</c:v>
                </c:pt>
                <c:pt idx="48127">
                  <c:v>1.1E-5</c:v>
                </c:pt>
                <c:pt idx="48128">
                  <c:v>1.1E-5</c:v>
                </c:pt>
                <c:pt idx="48129">
                  <c:v>1.1E-5</c:v>
                </c:pt>
                <c:pt idx="48130">
                  <c:v>1.1E-5</c:v>
                </c:pt>
                <c:pt idx="48131">
                  <c:v>1.0000000000000001E-5</c:v>
                </c:pt>
                <c:pt idx="48132">
                  <c:v>1.0000000000000001E-5</c:v>
                </c:pt>
                <c:pt idx="48133">
                  <c:v>1.0000000000000001E-5</c:v>
                </c:pt>
                <c:pt idx="48134">
                  <c:v>1.0000000000000001E-5</c:v>
                </c:pt>
                <c:pt idx="48135">
                  <c:v>1.0000000000000001E-5</c:v>
                </c:pt>
                <c:pt idx="48136">
                  <c:v>1.0000000000000001E-5</c:v>
                </c:pt>
                <c:pt idx="48137">
                  <c:v>1.0000000000000001E-5</c:v>
                </c:pt>
                <c:pt idx="48138">
                  <c:v>1.0000000000000001E-5</c:v>
                </c:pt>
                <c:pt idx="48139">
                  <c:v>9.0000000000000002E-6</c:v>
                </c:pt>
                <c:pt idx="48140">
                  <c:v>9.0000000000000002E-6</c:v>
                </c:pt>
                <c:pt idx="48141">
                  <c:v>9.0000000000000002E-6</c:v>
                </c:pt>
                <c:pt idx="48142">
                  <c:v>9.0000000000000002E-6</c:v>
                </c:pt>
                <c:pt idx="48143">
                  <c:v>7.9999999999999996E-6</c:v>
                </c:pt>
                <c:pt idx="48144">
                  <c:v>7.9999999999999996E-6</c:v>
                </c:pt>
                <c:pt idx="48145">
                  <c:v>7.9999999999999996E-6</c:v>
                </c:pt>
                <c:pt idx="48146">
                  <c:v>6.9999999999999999E-6</c:v>
                </c:pt>
                <c:pt idx="48147">
                  <c:v>6.9999999999999999E-6</c:v>
                </c:pt>
                <c:pt idx="48148">
                  <c:v>6.9999999999999999E-6</c:v>
                </c:pt>
                <c:pt idx="48149">
                  <c:v>6.0000000000000002E-6</c:v>
                </c:pt>
                <c:pt idx="48150">
                  <c:v>6.0000000000000002E-6</c:v>
                </c:pt>
                <c:pt idx="48151">
                  <c:v>5.0000000000000004E-6</c:v>
                </c:pt>
                <c:pt idx="48152">
                  <c:v>5.0000000000000004E-6</c:v>
                </c:pt>
                <c:pt idx="48153">
                  <c:v>3.9999999999999998E-6</c:v>
                </c:pt>
                <c:pt idx="48154">
                  <c:v>3.9999999999999998E-6</c:v>
                </c:pt>
                <c:pt idx="48155">
                  <c:v>3.0000000000000001E-6</c:v>
                </c:pt>
                <c:pt idx="48156">
                  <c:v>3.0000000000000001E-6</c:v>
                </c:pt>
                <c:pt idx="48157">
                  <c:v>1.9999999999999999E-6</c:v>
                </c:pt>
                <c:pt idx="48158">
                  <c:v>1.9999999999999999E-6</c:v>
                </c:pt>
                <c:pt idx="48159">
                  <c:v>1.9999999999999999E-6</c:v>
                </c:pt>
                <c:pt idx="48160">
                  <c:v>3.0000000000000001E-6</c:v>
                </c:pt>
                <c:pt idx="48161">
                  <c:v>3.0000000000000001E-6</c:v>
                </c:pt>
                <c:pt idx="48162">
                  <c:v>3.9999999999999998E-6</c:v>
                </c:pt>
                <c:pt idx="48163">
                  <c:v>3.9999999999999998E-6</c:v>
                </c:pt>
                <c:pt idx="48164">
                  <c:v>5.0000000000000004E-6</c:v>
                </c:pt>
                <c:pt idx="48165">
                  <c:v>6.0000000000000002E-6</c:v>
                </c:pt>
                <c:pt idx="48166">
                  <c:v>6.9999999999999999E-6</c:v>
                </c:pt>
                <c:pt idx="48167">
                  <c:v>6.9999999999999999E-6</c:v>
                </c:pt>
                <c:pt idx="48168">
                  <c:v>7.9999999999999996E-6</c:v>
                </c:pt>
                <c:pt idx="48169">
                  <c:v>9.0000000000000002E-6</c:v>
                </c:pt>
                <c:pt idx="48170">
                  <c:v>1.0000000000000001E-5</c:v>
                </c:pt>
                <c:pt idx="48171">
                  <c:v>1.1E-5</c:v>
                </c:pt>
                <c:pt idx="48172">
                  <c:v>1.1E-5</c:v>
                </c:pt>
                <c:pt idx="48173">
                  <c:v>1.2E-5</c:v>
                </c:pt>
                <c:pt idx="48174">
                  <c:v>1.2999999999999999E-5</c:v>
                </c:pt>
                <c:pt idx="48175">
                  <c:v>1.4E-5</c:v>
                </c:pt>
                <c:pt idx="48176">
                  <c:v>1.4E-5</c:v>
                </c:pt>
                <c:pt idx="48177">
                  <c:v>1.5E-5</c:v>
                </c:pt>
                <c:pt idx="48178">
                  <c:v>1.5999999999999999E-5</c:v>
                </c:pt>
                <c:pt idx="48179">
                  <c:v>1.5999999999999999E-5</c:v>
                </c:pt>
                <c:pt idx="48180">
                  <c:v>1.7E-5</c:v>
                </c:pt>
                <c:pt idx="48181">
                  <c:v>1.7E-5</c:v>
                </c:pt>
                <c:pt idx="48182">
                  <c:v>1.8E-5</c:v>
                </c:pt>
                <c:pt idx="48183">
                  <c:v>1.8E-5</c:v>
                </c:pt>
                <c:pt idx="48184">
                  <c:v>1.9000000000000001E-5</c:v>
                </c:pt>
                <c:pt idx="48185">
                  <c:v>1.9000000000000001E-5</c:v>
                </c:pt>
                <c:pt idx="48186">
                  <c:v>2.0000000000000002E-5</c:v>
                </c:pt>
                <c:pt idx="48187">
                  <c:v>2.0000000000000002E-5</c:v>
                </c:pt>
                <c:pt idx="48188">
                  <c:v>2.0999999999999999E-5</c:v>
                </c:pt>
                <c:pt idx="48189">
                  <c:v>2.0999999999999999E-5</c:v>
                </c:pt>
                <c:pt idx="48190">
                  <c:v>2.0999999999999999E-5</c:v>
                </c:pt>
                <c:pt idx="48191">
                  <c:v>2.0999999999999999E-5</c:v>
                </c:pt>
                <c:pt idx="48192">
                  <c:v>2.1999999999999999E-5</c:v>
                </c:pt>
                <c:pt idx="48193">
                  <c:v>2.1999999999999999E-5</c:v>
                </c:pt>
                <c:pt idx="48194">
                  <c:v>2.1999999999999999E-5</c:v>
                </c:pt>
                <c:pt idx="48195">
                  <c:v>2.1999999999999999E-5</c:v>
                </c:pt>
                <c:pt idx="48196">
                  <c:v>2.1999999999999999E-5</c:v>
                </c:pt>
                <c:pt idx="48197">
                  <c:v>2.1999999999999999E-5</c:v>
                </c:pt>
                <c:pt idx="48198">
                  <c:v>2.1999999999999999E-5</c:v>
                </c:pt>
                <c:pt idx="48199">
                  <c:v>2.1999999999999999E-5</c:v>
                </c:pt>
                <c:pt idx="48200">
                  <c:v>2.1999999999999999E-5</c:v>
                </c:pt>
                <c:pt idx="48201">
                  <c:v>2.1999999999999999E-5</c:v>
                </c:pt>
                <c:pt idx="48202">
                  <c:v>2.1999999999999999E-5</c:v>
                </c:pt>
                <c:pt idx="48203">
                  <c:v>2.1999999999999999E-5</c:v>
                </c:pt>
                <c:pt idx="48204">
                  <c:v>2.1999999999999999E-5</c:v>
                </c:pt>
                <c:pt idx="48205">
                  <c:v>2.1999999999999999E-5</c:v>
                </c:pt>
                <c:pt idx="48206">
                  <c:v>2.1999999999999999E-5</c:v>
                </c:pt>
                <c:pt idx="48207">
                  <c:v>2.1999999999999999E-5</c:v>
                </c:pt>
                <c:pt idx="48208">
                  <c:v>2.1999999999999999E-5</c:v>
                </c:pt>
                <c:pt idx="48209">
                  <c:v>2.1999999999999999E-5</c:v>
                </c:pt>
                <c:pt idx="48210">
                  <c:v>2.1999999999999999E-5</c:v>
                </c:pt>
                <c:pt idx="48211">
                  <c:v>2.1999999999999999E-5</c:v>
                </c:pt>
                <c:pt idx="48212">
                  <c:v>2.0999999999999999E-5</c:v>
                </c:pt>
                <c:pt idx="48213">
                  <c:v>2.0999999999999999E-5</c:v>
                </c:pt>
                <c:pt idx="48214">
                  <c:v>2.0999999999999999E-5</c:v>
                </c:pt>
                <c:pt idx="48215">
                  <c:v>2.0999999999999999E-5</c:v>
                </c:pt>
                <c:pt idx="48216">
                  <c:v>2.0999999999999999E-5</c:v>
                </c:pt>
                <c:pt idx="48217">
                  <c:v>2.0999999999999999E-5</c:v>
                </c:pt>
                <c:pt idx="48218">
                  <c:v>2.0999999999999999E-5</c:v>
                </c:pt>
                <c:pt idx="48219">
                  <c:v>2.0999999999999999E-5</c:v>
                </c:pt>
                <c:pt idx="48220">
                  <c:v>2.0999999999999999E-5</c:v>
                </c:pt>
                <c:pt idx="48221">
                  <c:v>2.0999999999999999E-5</c:v>
                </c:pt>
                <c:pt idx="48222">
                  <c:v>2.0999999999999999E-5</c:v>
                </c:pt>
                <c:pt idx="48223">
                  <c:v>2.0999999999999999E-5</c:v>
                </c:pt>
                <c:pt idx="48224">
                  <c:v>2.1999999999999999E-5</c:v>
                </c:pt>
                <c:pt idx="48225">
                  <c:v>2.1999999999999999E-5</c:v>
                </c:pt>
                <c:pt idx="48226">
                  <c:v>2.1999999999999999E-5</c:v>
                </c:pt>
                <c:pt idx="48227">
                  <c:v>2.1999999999999999E-5</c:v>
                </c:pt>
                <c:pt idx="48228">
                  <c:v>2.1999999999999999E-5</c:v>
                </c:pt>
                <c:pt idx="48229">
                  <c:v>2.1999999999999999E-5</c:v>
                </c:pt>
                <c:pt idx="48230">
                  <c:v>2.3E-5</c:v>
                </c:pt>
                <c:pt idx="48231">
                  <c:v>2.3E-5</c:v>
                </c:pt>
                <c:pt idx="48232">
                  <c:v>2.3E-5</c:v>
                </c:pt>
                <c:pt idx="48233">
                  <c:v>2.3E-5</c:v>
                </c:pt>
                <c:pt idx="48234">
                  <c:v>2.3E-5</c:v>
                </c:pt>
                <c:pt idx="48235">
                  <c:v>2.4000000000000001E-5</c:v>
                </c:pt>
                <c:pt idx="48236">
                  <c:v>2.4000000000000001E-5</c:v>
                </c:pt>
                <c:pt idx="48237">
                  <c:v>2.4000000000000001E-5</c:v>
                </c:pt>
                <c:pt idx="48238">
                  <c:v>2.5000000000000001E-5</c:v>
                </c:pt>
                <c:pt idx="48239">
                  <c:v>2.5000000000000001E-5</c:v>
                </c:pt>
                <c:pt idx="48240">
                  <c:v>2.5000000000000001E-5</c:v>
                </c:pt>
                <c:pt idx="48241">
                  <c:v>2.5000000000000001E-5</c:v>
                </c:pt>
                <c:pt idx="48242">
                  <c:v>2.5999999999999998E-5</c:v>
                </c:pt>
                <c:pt idx="48243">
                  <c:v>2.5999999999999998E-5</c:v>
                </c:pt>
                <c:pt idx="48244">
                  <c:v>2.5999999999999998E-5</c:v>
                </c:pt>
                <c:pt idx="48245">
                  <c:v>2.5999999999999998E-5</c:v>
                </c:pt>
                <c:pt idx="48246">
                  <c:v>2.5999999999999998E-5</c:v>
                </c:pt>
                <c:pt idx="48247">
                  <c:v>2.6999999999999999E-5</c:v>
                </c:pt>
                <c:pt idx="48248">
                  <c:v>2.6999999999999999E-5</c:v>
                </c:pt>
                <c:pt idx="48249">
                  <c:v>2.6999999999999999E-5</c:v>
                </c:pt>
                <c:pt idx="48250">
                  <c:v>2.6999999999999999E-5</c:v>
                </c:pt>
                <c:pt idx="48251">
                  <c:v>2.6999999999999999E-5</c:v>
                </c:pt>
                <c:pt idx="48252">
                  <c:v>2.6999999999999999E-5</c:v>
                </c:pt>
                <c:pt idx="48253">
                  <c:v>2.6999999999999999E-5</c:v>
                </c:pt>
                <c:pt idx="48254">
                  <c:v>2.6999999999999999E-5</c:v>
                </c:pt>
                <c:pt idx="48255">
                  <c:v>2.6999999999999999E-5</c:v>
                </c:pt>
                <c:pt idx="48256">
                  <c:v>2.6999999999999999E-5</c:v>
                </c:pt>
                <c:pt idx="48257">
                  <c:v>2.6999999999999999E-5</c:v>
                </c:pt>
                <c:pt idx="48258">
                  <c:v>2.6999999999999999E-5</c:v>
                </c:pt>
                <c:pt idx="48259">
                  <c:v>2.5999999999999998E-5</c:v>
                </c:pt>
                <c:pt idx="48260">
                  <c:v>2.5999999999999998E-5</c:v>
                </c:pt>
                <c:pt idx="48261">
                  <c:v>2.5999999999999998E-5</c:v>
                </c:pt>
                <c:pt idx="48262">
                  <c:v>2.5000000000000001E-5</c:v>
                </c:pt>
                <c:pt idx="48263">
                  <c:v>2.5000000000000001E-5</c:v>
                </c:pt>
                <c:pt idx="48264">
                  <c:v>2.4000000000000001E-5</c:v>
                </c:pt>
                <c:pt idx="48265">
                  <c:v>2.4000000000000001E-5</c:v>
                </c:pt>
                <c:pt idx="48266">
                  <c:v>2.3E-5</c:v>
                </c:pt>
                <c:pt idx="48267">
                  <c:v>2.3E-5</c:v>
                </c:pt>
                <c:pt idx="48268">
                  <c:v>2.1999999999999999E-5</c:v>
                </c:pt>
                <c:pt idx="48269">
                  <c:v>2.1999999999999999E-5</c:v>
                </c:pt>
                <c:pt idx="48270">
                  <c:v>2.0999999999999999E-5</c:v>
                </c:pt>
                <c:pt idx="48271">
                  <c:v>2.0000000000000002E-5</c:v>
                </c:pt>
                <c:pt idx="48272">
                  <c:v>2.0000000000000002E-5</c:v>
                </c:pt>
                <c:pt idx="48273">
                  <c:v>1.9000000000000001E-5</c:v>
                </c:pt>
                <c:pt idx="48274">
                  <c:v>1.9000000000000001E-5</c:v>
                </c:pt>
                <c:pt idx="48275">
                  <c:v>1.8E-5</c:v>
                </c:pt>
                <c:pt idx="48276">
                  <c:v>1.7E-5</c:v>
                </c:pt>
                <c:pt idx="48277">
                  <c:v>1.7E-5</c:v>
                </c:pt>
                <c:pt idx="48278">
                  <c:v>1.5999999999999999E-5</c:v>
                </c:pt>
                <c:pt idx="48279">
                  <c:v>1.5999999999999999E-5</c:v>
                </c:pt>
                <c:pt idx="48280">
                  <c:v>1.5999999999999999E-5</c:v>
                </c:pt>
                <c:pt idx="48281">
                  <c:v>1.5E-5</c:v>
                </c:pt>
                <c:pt idx="48282">
                  <c:v>1.5E-5</c:v>
                </c:pt>
                <c:pt idx="48283">
                  <c:v>1.5E-5</c:v>
                </c:pt>
                <c:pt idx="48284">
                  <c:v>1.5E-5</c:v>
                </c:pt>
                <c:pt idx="48285">
                  <c:v>1.5E-5</c:v>
                </c:pt>
                <c:pt idx="48286">
                  <c:v>1.5E-5</c:v>
                </c:pt>
                <c:pt idx="48287">
                  <c:v>1.5999999999999999E-5</c:v>
                </c:pt>
                <c:pt idx="48288">
                  <c:v>1.5999999999999999E-5</c:v>
                </c:pt>
                <c:pt idx="48289">
                  <c:v>1.5999999999999999E-5</c:v>
                </c:pt>
                <c:pt idx="48290">
                  <c:v>1.7E-5</c:v>
                </c:pt>
                <c:pt idx="48291">
                  <c:v>1.7E-5</c:v>
                </c:pt>
                <c:pt idx="48292">
                  <c:v>1.7E-5</c:v>
                </c:pt>
                <c:pt idx="48293">
                  <c:v>1.8E-5</c:v>
                </c:pt>
                <c:pt idx="48294">
                  <c:v>1.8E-5</c:v>
                </c:pt>
                <c:pt idx="48295">
                  <c:v>1.8E-5</c:v>
                </c:pt>
                <c:pt idx="48296">
                  <c:v>1.9000000000000001E-5</c:v>
                </c:pt>
                <c:pt idx="48297">
                  <c:v>1.9000000000000001E-5</c:v>
                </c:pt>
                <c:pt idx="48298">
                  <c:v>1.9000000000000001E-5</c:v>
                </c:pt>
                <c:pt idx="48299">
                  <c:v>2.0000000000000002E-5</c:v>
                </c:pt>
                <c:pt idx="48300">
                  <c:v>2.0000000000000002E-5</c:v>
                </c:pt>
                <c:pt idx="48301">
                  <c:v>2.0000000000000002E-5</c:v>
                </c:pt>
                <c:pt idx="48302">
                  <c:v>2.0000000000000002E-5</c:v>
                </c:pt>
                <c:pt idx="48303">
                  <c:v>2.0000000000000002E-5</c:v>
                </c:pt>
                <c:pt idx="48304">
                  <c:v>2.0000000000000002E-5</c:v>
                </c:pt>
                <c:pt idx="48305">
                  <c:v>2.0000000000000002E-5</c:v>
                </c:pt>
                <c:pt idx="48306">
                  <c:v>2.0000000000000002E-5</c:v>
                </c:pt>
                <c:pt idx="48307">
                  <c:v>2.0000000000000002E-5</c:v>
                </c:pt>
                <c:pt idx="48308">
                  <c:v>1.9000000000000001E-5</c:v>
                </c:pt>
                <c:pt idx="48309">
                  <c:v>1.9000000000000001E-5</c:v>
                </c:pt>
                <c:pt idx="48310">
                  <c:v>1.9000000000000001E-5</c:v>
                </c:pt>
                <c:pt idx="48311">
                  <c:v>1.9000000000000001E-5</c:v>
                </c:pt>
                <c:pt idx="48312">
                  <c:v>1.9000000000000001E-5</c:v>
                </c:pt>
                <c:pt idx="48313">
                  <c:v>1.8E-5</c:v>
                </c:pt>
                <c:pt idx="48314">
                  <c:v>1.8E-5</c:v>
                </c:pt>
                <c:pt idx="48315">
                  <c:v>1.8E-5</c:v>
                </c:pt>
                <c:pt idx="48316">
                  <c:v>1.8E-5</c:v>
                </c:pt>
                <c:pt idx="48317">
                  <c:v>1.8E-5</c:v>
                </c:pt>
                <c:pt idx="48318">
                  <c:v>1.8E-5</c:v>
                </c:pt>
                <c:pt idx="48319">
                  <c:v>1.8E-5</c:v>
                </c:pt>
                <c:pt idx="48320">
                  <c:v>1.8E-5</c:v>
                </c:pt>
                <c:pt idx="48321">
                  <c:v>1.8E-5</c:v>
                </c:pt>
                <c:pt idx="48322">
                  <c:v>1.8E-5</c:v>
                </c:pt>
                <c:pt idx="48323">
                  <c:v>1.9000000000000001E-5</c:v>
                </c:pt>
                <c:pt idx="48324">
                  <c:v>1.9000000000000001E-5</c:v>
                </c:pt>
                <c:pt idx="48325">
                  <c:v>2.0000000000000002E-5</c:v>
                </c:pt>
                <c:pt idx="48326">
                  <c:v>2.0999999999999999E-5</c:v>
                </c:pt>
                <c:pt idx="48327">
                  <c:v>2.1999999999999999E-5</c:v>
                </c:pt>
                <c:pt idx="48328">
                  <c:v>2.3E-5</c:v>
                </c:pt>
                <c:pt idx="48329">
                  <c:v>2.4000000000000001E-5</c:v>
                </c:pt>
                <c:pt idx="48330">
                  <c:v>2.5000000000000001E-5</c:v>
                </c:pt>
                <c:pt idx="48331">
                  <c:v>2.5999999999999998E-5</c:v>
                </c:pt>
                <c:pt idx="48332">
                  <c:v>2.8E-5</c:v>
                </c:pt>
                <c:pt idx="48333">
                  <c:v>2.9E-5</c:v>
                </c:pt>
                <c:pt idx="48334">
                  <c:v>3.0000000000000001E-5</c:v>
                </c:pt>
                <c:pt idx="48335">
                  <c:v>3.1999999999999999E-5</c:v>
                </c:pt>
                <c:pt idx="48336">
                  <c:v>3.3000000000000003E-5</c:v>
                </c:pt>
                <c:pt idx="48337">
                  <c:v>3.4999999999999997E-5</c:v>
                </c:pt>
                <c:pt idx="48338">
                  <c:v>3.6000000000000001E-5</c:v>
                </c:pt>
                <c:pt idx="48339">
                  <c:v>3.8000000000000002E-5</c:v>
                </c:pt>
                <c:pt idx="48340">
                  <c:v>4.0000000000000003E-5</c:v>
                </c:pt>
                <c:pt idx="48341">
                  <c:v>4.1E-5</c:v>
                </c:pt>
                <c:pt idx="48342">
                  <c:v>4.3000000000000002E-5</c:v>
                </c:pt>
                <c:pt idx="48343">
                  <c:v>4.5000000000000003E-5</c:v>
                </c:pt>
                <c:pt idx="48344">
                  <c:v>4.6E-5</c:v>
                </c:pt>
                <c:pt idx="48345">
                  <c:v>4.8000000000000001E-5</c:v>
                </c:pt>
                <c:pt idx="48346">
                  <c:v>5.0000000000000002E-5</c:v>
                </c:pt>
                <c:pt idx="48347">
                  <c:v>5.1E-5</c:v>
                </c:pt>
                <c:pt idx="48348">
                  <c:v>5.3000000000000001E-5</c:v>
                </c:pt>
                <c:pt idx="48349">
                  <c:v>5.5000000000000002E-5</c:v>
                </c:pt>
                <c:pt idx="48350">
                  <c:v>5.5999999999999999E-5</c:v>
                </c:pt>
                <c:pt idx="48351">
                  <c:v>5.8E-5</c:v>
                </c:pt>
                <c:pt idx="48352">
                  <c:v>5.8999999999999998E-5</c:v>
                </c:pt>
                <c:pt idx="48353">
                  <c:v>6.0999999999999999E-5</c:v>
                </c:pt>
                <c:pt idx="48354">
                  <c:v>6.2000000000000003E-5</c:v>
                </c:pt>
                <c:pt idx="48355">
                  <c:v>6.3999999999999997E-5</c:v>
                </c:pt>
                <c:pt idx="48356">
                  <c:v>6.4999999999999994E-5</c:v>
                </c:pt>
                <c:pt idx="48357">
                  <c:v>6.6000000000000005E-5</c:v>
                </c:pt>
                <c:pt idx="48358">
                  <c:v>6.7000000000000002E-5</c:v>
                </c:pt>
                <c:pt idx="48359">
                  <c:v>6.8999999999999997E-5</c:v>
                </c:pt>
                <c:pt idx="48360">
                  <c:v>6.9999999999999994E-5</c:v>
                </c:pt>
                <c:pt idx="48361">
                  <c:v>7.1000000000000005E-5</c:v>
                </c:pt>
                <c:pt idx="48362">
                  <c:v>7.2000000000000002E-5</c:v>
                </c:pt>
                <c:pt idx="48363">
                  <c:v>7.2000000000000002E-5</c:v>
                </c:pt>
                <c:pt idx="48364">
                  <c:v>7.2999999999999999E-5</c:v>
                </c:pt>
                <c:pt idx="48365">
                  <c:v>7.3999999999999996E-5</c:v>
                </c:pt>
                <c:pt idx="48366">
                  <c:v>7.3999999999999996E-5</c:v>
                </c:pt>
                <c:pt idx="48367">
                  <c:v>7.4999999999999993E-5</c:v>
                </c:pt>
                <c:pt idx="48368">
                  <c:v>7.4999999999999993E-5</c:v>
                </c:pt>
                <c:pt idx="48369">
                  <c:v>7.6000000000000004E-5</c:v>
                </c:pt>
                <c:pt idx="48370">
                  <c:v>7.6000000000000004E-5</c:v>
                </c:pt>
                <c:pt idx="48371">
                  <c:v>7.6000000000000004E-5</c:v>
                </c:pt>
                <c:pt idx="48372">
                  <c:v>7.6000000000000004E-5</c:v>
                </c:pt>
                <c:pt idx="48373">
                  <c:v>7.6000000000000004E-5</c:v>
                </c:pt>
                <c:pt idx="48374">
                  <c:v>7.6000000000000004E-5</c:v>
                </c:pt>
                <c:pt idx="48375">
                  <c:v>7.6000000000000004E-5</c:v>
                </c:pt>
                <c:pt idx="48376">
                  <c:v>7.4999999999999993E-5</c:v>
                </c:pt>
                <c:pt idx="48377">
                  <c:v>7.4999999999999993E-5</c:v>
                </c:pt>
                <c:pt idx="48378">
                  <c:v>7.4999999999999993E-5</c:v>
                </c:pt>
                <c:pt idx="48379">
                  <c:v>7.3999999999999996E-5</c:v>
                </c:pt>
                <c:pt idx="48380">
                  <c:v>7.3999999999999996E-5</c:v>
                </c:pt>
                <c:pt idx="48381">
                  <c:v>7.2999999999999999E-5</c:v>
                </c:pt>
                <c:pt idx="48382">
                  <c:v>7.2999999999999999E-5</c:v>
                </c:pt>
                <c:pt idx="48383">
                  <c:v>7.2000000000000002E-5</c:v>
                </c:pt>
                <c:pt idx="48384">
                  <c:v>7.1000000000000005E-5</c:v>
                </c:pt>
                <c:pt idx="48385">
                  <c:v>6.9999999999999994E-5</c:v>
                </c:pt>
                <c:pt idx="48386">
                  <c:v>6.9999999999999994E-5</c:v>
                </c:pt>
                <c:pt idx="48387">
                  <c:v>6.8999999999999997E-5</c:v>
                </c:pt>
                <c:pt idx="48388">
                  <c:v>6.7999999999999999E-5</c:v>
                </c:pt>
                <c:pt idx="48389">
                  <c:v>6.7000000000000002E-5</c:v>
                </c:pt>
                <c:pt idx="48390">
                  <c:v>6.6000000000000005E-5</c:v>
                </c:pt>
                <c:pt idx="48391">
                  <c:v>6.6000000000000005E-5</c:v>
                </c:pt>
                <c:pt idx="48392">
                  <c:v>6.4999999999999994E-5</c:v>
                </c:pt>
                <c:pt idx="48393">
                  <c:v>6.3999999999999997E-5</c:v>
                </c:pt>
                <c:pt idx="48394">
                  <c:v>6.3E-5</c:v>
                </c:pt>
                <c:pt idx="48395">
                  <c:v>6.2000000000000003E-5</c:v>
                </c:pt>
                <c:pt idx="48396">
                  <c:v>6.2000000000000003E-5</c:v>
                </c:pt>
                <c:pt idx="48397">
                  <c:v>6.0999999999999999E-5</c:v>
                </c:pt>
                <c:pt idx="48398">
                  <c:v>6.0000000000000002E-5</c:v>
                </c:pt>
                <c:pt idx="48399">
                  <c:v>6.0000000000000002E-5</c:v>
                </c:pt>
                <c:pt idx="48400">
                  <c:v>5.8999999999999998E-5</c:v>
                </c:pt>
                <c:pt idx="48401">
                  <c:v>5.8E-5</c:v>
                </c:pt>
                <c:pt idx="48402">
                  <c:v>5.8E-5</c:v>
                </c:pt>
                <c:pt idx="48403">
                  <c:v>5.7000000000000003E-5</c:v>
                </c:pt>
                <c:pt idx="48404">
                  <c:v>5.7000000000000003E-5</c:v>
                </c:pt>
                <c:pt idx="48405">
                  <c:v>5.5999999999999999E-5</c:v>
                </c:pt>
                <c:pt idx="48406">
                  <c:v>5.5999999999999999E-5</c:v>
                </c:pt>
                <c:pt idx="48407">
                  <c:v>5.5000000000000002E-5</c:v>
                </c:pt>
                <c:pt idx="48408">
                  <c:v>5.5000000000000002E-5</c:v>
                </c:pt>
                <c:pt idx="48409">
                  <c:v>5.5000000000000002E-5</c:v>
                </c:pt>
                <c:pt idx="48410">
                  <c:v>5.3999999999999998E-5</c:v>
                </c:pt>
                <c:pt idx="48411">
                  <c:v>5.3999999999999998E-5</c:v>
                </c:pt>
                <c:pt idx="48412">
                  <c:v>5.3999999999999998E-5</c:v>
                </c:pt>
                <c:pt idx="48413">
                  <c:v>5.3999999999999998E-5</c:v>
                </c:pt>
                <c:pt idx="48414">
                  <c:v>5.3000000000000001E-5</c:v>
                </c:pt>
                <c:pt idx="48415">
                  <c:v>5.3000000000000001E-5</c:v>
                </c:pt>
                <c:pt idx="48416">
                  <c:v>5.3000000000000001E-5</c:v>
                </c:pt>
                <c:pt idx="48417">
                  <c:v>5.1999999999999997E-5</c:v>
                </c:pt>
                <c:pt idx="48418">
                  <c:v>5.1999999999999997E-5</c:v>
                </c:pt>
                <c:pt idx="48419">
                  <c:v>5.1999999999999997E-5</c:v>
                </c:pt>
                <c:pt idx="48420">
                  <c:v>5.1E-5</c:v>
                </c:pt>
                <c:pt idx="48421">
                  <c:v>5.1E-5</c:v>
                </c:pt>
                <c:pt idx="48422">
                  <c:v>5.1E-5</c:v>
                </c:pt>
                <c:pt idx="48423">
                  <c:v>5.0000000000000002E-5</c:v>
                </c:pt>
                <c:pt idx="48424">
                  <c:v>5.0000000000000002E-5</c:v>
                </c:pt>
                <c:pt idx="48425">
                  <c:v>4.8999999999999998E-5</c:v>
                </c:pt>
                <c:pt idx="48426">
                  <c:v>4.8999999999999998E-5</c:v>
                </c:pt>
                <c:pt idx="48427">
                  <c:v>4.8000000000000001E-5</c:v>
                </c:pt>
                <c:pt idx="48428">
                  <c:v>4.8000000000000001E-5</c:v>
                </c:pt>
                <c:pt idx="48429">
                  <c:v>4.6999999999999997E-5</c:v>
                </c:pt>
                <c:pt idx="48430">
                  <c:v>4.6999999999999997E-5</c:v>
                </c:pt>
                <c:pt idx="48431">
                  <c:v>4.6E-5</c:v>
                </c:pt>
                <c:pt idx="48432">
                  <c:v>4.5000000000000003E-5</c:v>
                </c:pt>
                <c:pt idx="48433">
                  <c:v>4.5000000000000003E-5</c:v>
                </c:pt>
                <c:pt idx="48434">
                  <c:v>4.3999999999999999E-5</c:v>
                </c:pt>
                <c:pt idx="48435">
                  <c:v>4.3000000000000002E-5</c:v>
                </c:pt>
                <c:pt idx="48436">
                  <c:v>4.1999999999999998E-5</c:v>
                </c:pt>
                <c:pt idx="48437">
                  <c:v>4.1E-5</c:v>
                </c:pt>
                <c:pt idx="48438">
                  <c:v>4.0000000000000003E-5</c:v>
                </c:pt>
                <c:pt idx="48439">
                  <c:v>3.8999999999999999E-5</c:v>
                </c:pt>
                <c:pt idx="48440">
                  <c:v>3.8000000000000002E-5</c:v>
                </c:pt>
                <c:pt idx="48441">
                  <c:v>3.6999999999999998E-5</c:v>
                </c:pt>
                <c:pt idx="48442">
                  <c:v>3.6000000000000001E-5</c:v>
                </c:pt>
                <c:pt idx="48443">
                  <c:v>3.4999999999999997E-5</c:v>
                </c:pt>
                <c:pt idx="48444">
                  <c:v>3.3000000000000003E-5</c:v>
                </c:pt>
                <c:pt idx="48445">
                  <c:v>3.1999999999999999E-5</c:v>
                </c:pt>
                <c:pt idx="48446">
                  <c:v>3.1000000000000001E-5</c:v>
                </c:pt>
                <c:pt idx="48447">
                  <c:v>3.0000000000000001E-5</c:v>
                </c:pt>
                <c:pt idx="48448">
                  <c:v>2.8E-5</c:v>
                </c:pt>
                <c:pt idx="48449">
                  <c:v>2.6999999999999999E-5</c:v>
                </c:pt>
                <c:pt idx="48450">
                  <c:v>2.5999999999999998E-5</c:v>
                </c:pt>
                <c:pt idx="48451">
                  <c:v>2.5000000000000001E-5</c:v>
                </c:pt>
                <c:pt idx="48452">
                  <c:v>2.3E-5</c:v>
                </c:pt>
                <c:pt idx="48453">
                  <c:v>2.1999999999999999E-5</c:v>
                </c:pt>
                <c:pt idx="48454">
                  <c:v>2.0999999999999999E-5</c:v>
                </c:pt>
                <c:pt idx="48455">
                  <c:v>2.0000000000000002E-5</c:v>
                </c:pt>
                <c:pt idx="48456">
                  <c:v>1.9000000000000001E-5</c:v>
                </c:pt>
                <c:pt idx="48457">
                  <c:v>1.8E-5</c:v>
                </c:pt>
                <c:pt idx="48458">
                  <c:v>1.7E-5</c:v>
                </c:pt>
                <c:pt idx="48459">
                  <c:v>1.7E-5</c:v>
                </c:pt>
                <c:pt idx="48460">
                  <c:v>1.5999999999999999E-5</c:v>
                </c:pt>
                <c:pt idx="48461">
                  <c:v>1.5999999999999999E-5</c:v>
                </c:pt>
                <c:pt idx="48462">
                  <c:v>1.5999999999999999E-5</c:v>
                </c:pt>
                <c:pt idx="48463">
                  <c:v>1.5999999999999999E-5</c:v>
                </c:pt>
                <c:pt idx="48464">
                  <c:v>1.5999999999999999E-5</c:v>
                </c:pt>
                <c:pt idx="48465">
                  <c:v>1.7E-5</c:v>
                </c:pt>
                <c:pt idx="48466">
                  <c:v>1.7E-5</c:v>
                </c:pt>
                <c:pt idx="48467">
                  <c:v>1.8E-5</c:v>
                </c:pt>
                <c:pt idx="48468">
                  <c:v>1.9000000000000001E-5</c:v>
                </c:pt>
                <c:pt idx="48469">
                  <c:v>1.9000000000000001E-5</c:v>
                </c:pt>
                <c:pt idx="48470">
                  <c:v>2.0000000000000002E-5</c:v>
                </c:pt>
                <c:pt idx="48471">
                  <c:v>2.0999999999999999E-5</c:v>
                </c:pt>
                <c:pt idx="48472">
                  <c:v>2.1999999999999999E-5</c:v>
                </c:pt>
                <c:pt idx="48473">
                  <c:v>2.3E-5</c:v>
                </c:pt>
                <c:pt idx="48474">
                  <c:v>2.4000000000000001E-5</c:v>
                </c:pt>
                <c:pt idx="48475">
                  <c:v>2.5000000000000001E-5</c:v>
                </c:pt>
                <c:pt idx="48476">
                  <c:v>2.5999999999999998E-5</c:v>
                </c:pt>
                <c:pt idx="48477">
                  <c:v>2.6999999999999999E-5</c:v>
                </c:pt>
                <c:pt idx="48478">
                  <c:v>2.8E-5</c:v>
                </c:pt>
                <c:pt idx="48479">
                  <c:v>2.9E-5</c:v>
                </c:pt>
                <c:pt idx="48480">
                  <c:v>3.0000000000000001E-5</c:v>
                </c:pt>
                <c:pt idx="48481">
                  <c:v>3.1000000000000001E-5</c:v>
                </c:pt>
                <c:pt idx="48482">
                  <c:v>3.1000000000000001E-5</c:v>
                </c:pt>
                <c:pt idx="48483">
                  <c:v>3.1999999999999999E-5</c:v>
                </c:pt>
                <c:pt idx="48484">
                  <c:v>3.1999999999999999E-5</c:v>
                </c:pt>
                <c:pt idx="48485">
                  <c:v>3.3000000000000003E-5</c:v>
                </c:pt>
                <c:pt idx="48486">
                  <c:v>3.3000000000000003E-5</c:v>
                </c:pt>
                <c:pt idx="48487">
                  <c:v>3.4E-5</c:v>
                </c:pt>
                <c:pt idx="48488">
                  <c:v>3.4E-5</c:v>
                </c:pt>
                <c:pt idx="48489">
                  <c:v>3.4E-5</c:v>
                </c:pt>
                <c:pt idx="48490">
                  <c:v>3.4E-5</c:v>
                </c:pt>
                <c:pt idx="48491">
                  <c:v>3.4E-5</c:v>
                </c:pt>
                <c:pt idx="48492">
                  <c:v>3.4E-5</c:v>
                </c:pt>
                <c:pt idx="48493">
                  <c:v>3.4E-5</c:v>
                </c:pt>
                <c:pt idx="48494">
                  <c:v>3.4E-5</c:v>
                </c:pt>
                <c:pt idx="48495">
                  <c:v>3.4E-5</c:v>
                </c:pt>
                <c:pt idx="48496">
                  <c:v>3.4E-5</c:v>
                </c:pt>
                <c:pt idx="48497">
                  <c:v>3.3000000000000003E-5</c:v>
                </c:pt>
                <c:pt idx="48498">
                  <c:v>3.3000000000000003E-5</c:v>
                </c:pt>
                <c:pt idx="48499">
                  <c:v>3.1999999999999999E-5</c:v>
                </c:pt>
                <c:pt idx="48500">
                  <c:v>3.1999999999999999E-5</c:v>
                </c:pt>
                <c:pt idx="48501">
                  <c:v>3.1000000000000001E-5</c:v>
                </c:pt>
                <c:pt idx="48502">
                  <c:v>3.1000000000000001E-5</c:v>
                </c:pt>
                <c:pt idx="48503">
                  <c:v>3.0000000000000001E-5</c:v>
                </c:pt>
                <c:pt idx="48504">
                  <c:v>2.9E-5</c:v>
                </c:pt>
                <c:pt idx="48505">
                  <c:v>2.8E-5</c:v>
                </c:pt>
                <c:pt idx="48506">
                  <c:v>2.6999999999999999E-5</c:v>
                </c:pt>
                <c:pt idx="48507">
                  <c:v>2.5999999999999998E-5</c:v>
                </c:pt>
                <c:pt idx="48508">
                  <c:v>2.5999999999999998E-5</c:v>
                </c:pt>
                <c:pt idx="48509">
                  <c:v>2.5000000000000001E-5</c:v>
                </c:pt>
                <c:pt idx="48510">
                  <c:v>2.4000000000000001E-5</c:v>
                </c:pt>
                <c:pt idx="48511">
                  <c:v>2.3E-5</c:v>
                </c:pt>
                <c:pt idx="48512">
                  <c:v>2.1999999999999999E-5</c:v>
                </c:pt>
                <c:pt idx="48513">
                  <c:v>2.0999999999999999E-5</c:v>
                </c:pt>
                <c:pt idx="48514">
                  <c:v>2.0000000000000002E-5</c:v>
                </c:pt>
                <c:pt idx="48515">
                  <c:v>1.9000000000000001E-5</c:v>
                </c:pt>
                <c:pt idx="48516">
                  <c:v>1.8E-5</c:v>
                </c:pt>
                <c:pt idx="48517">
                  <c:v>1.7E-5</c:v>
                </c:pt>
                <c:pt idx="48518">
                  <c:v>1.7E-5</c:v>
                </c:pt>
                <c:pt idx="48519">
                  <c:v>1.5999999999999999E-5</c:v>
                </c:pt>
                <c:pt idx="48520">
                  <c:v>1.5E-5</c:v>
                </c:pt>
                <c:pt idx="48521">
                  <c:v>1.5E-5</c:v>
                </c:pt>
                <c:pt idx="48522">
                  <c:v>1.5E-5</c:v>
                </c:pt>
                <c:pt idx="48523">
                  <c:v>1.5E-5</c:v>
                </c:pt>
                <c:pt idx="48524">
                  <c:v>1.5E-5</c:v>
                </c:pt>
                <c:pt idx="48525">
                  <c:v>1.5E-5</c:v>
                </c:pt>
                <c:pt idx="48526">
                  <c:v>1.5E-5</c:v>
                </c:pt>
                <c:pt idx="48527">
                  <c:v>1.5E-5</c:v>
                </c:pt>
                <c:pt idx="48528">
                  <c:v>1.5999999999999999E-5</c:v>
                </c:pt>
                <c:pt idx="48529">
                  <c:v>1.5999999999999999E-5</c:v>
                </c:pt>
                <c:pt idx="48530">
                  <c:v>1.7E-5</c:v>
                </c:pt>
                <c:pt idx="48531">
                  <c:v>1.7E-5</c:v>
                </c:pt>
                <c:pt idx="48532">
                  <c:v>1.8E-5</c:v>
                </c:pt>
                <c:pt idx="48533">
                  <c:v>1.9000000000000001E-5</c:v>
                </c:pt>
                <c:pt idx="48534">
                  <c:v>1.9000000000000001E-5</c:v>
                </c:pt>
                <c:pt idx="48535">
                  <c:v>2.0000000000000002E-5</c:v>
                </c:pt>
                <c:pt idx="48536">
                  <c:v>2.0999999999999999E-5</c:v>
                </c:pt>
                <c:pt idx="48537">
                  <c:v>2.0999999999999999E-5</c:v>
                </c:pt>
                <c:pt idx="48538">
                  <c:v>2.1999999999999999E-5</c:v>
                </c:pt>
                <c:pt idx="48539">
                  <c:v>2.1999999999999999E-5</c:v>
                </c:pt>
                <c:pt idx="48540">
                  <c:v>2.3E-5</c:v>
                </c:pt>
                <c:pt idx="48541">
                  <c:v>2.4000000000000001E-5</c:v>
                </c:pt>
                <c:pt idx="48542">
                  <c:v>2.4000000000000001E-5</c:v>
                </c:pt>
                <c:pt idx="48543">
                  <c:v>2.5000000000000001E-5</c:v>
                </c:pt>
                <c:pt idx="48544">
                  <c:v>2.5000000000000001E-5</c:v>
                </c:pt>
                <c:pt idx="48545">
                  <c:v>2.5999999999999998E-5</c:v>
                </c:pt>
                <c:pt idx="48546">
                  <c:v>2.5999999999999998E-5</c:v>
                </c:pt>
                <c:pt idx="48547">
                  <c:v>2.5999999999999998E-5</c:v>
                </c:pt>
                <c:pt idx="48548">
                  <c:v>2.6999999999999999E-5</c:v>
                </c:pt>
                <c:pt idx="48549">
                  <c:v>2.6999999999999999E-5</c:v>
                </c:pt>
                <c:pt idx="48550">
                  <c:v>2.6999999999999999E-5</c:v>
                </c:pt>
                <c:pt idx="48551">
                  <c:v>2.8E-5</c:v>
                </c:pt>
                <c:pt idx="48552">
                  <c:v>2.8E-5</c:v>
                </c:pt>
                <c:pt idx="48553">
                  <c:v>2.8E-5</c:v>
                </c:pt>
                <c:pt idx="48554">
                  <c:v>2.8E-5</c:v>
                </c:pt>
                <c:pt idx="48555">
                  <c:v>2.9E-5</c:v>
                </c:pt>
                <c:pt idx="48556">
                  <c:v>2.9E-5</c:v>
                </c:pt>
                <c:pt idx="48557">
                  <c:v>2.9E-5</c:v>
                </c:pt>
                <c:pt idx="48558">
                  <c:v>2.9E-5</c:v>
                </c:pt>
                <c:pt idx="48559">
                  <c:v>3.0000000000000001E-5</c:v>
                </c:pt>
                <c:pt idx="48560">
                  <c:v>3.0000000000000001E-5</c:v>
                </c:pt>
                <c:pt idx="48561">
                  <c:v>3.0000000000000001E-5</c:v>
                </c:pt>
                <c:pt idx="48562">
                  <c:v>3.0000000000000001E-5</c:v>
                </c:pt>
                <c:pt idx="48563">
                  <c:v>3.0000000000000001E-5</c:v>
                </c:pt>
                <c:pt idx="48564">
                  <c:v>3.1000000000000001E-5</c:v>
                </c:pt>
                <c:pt idx="48565">
                  <c:v>3.1000000000000001E-5</c:v>
                </c:pt>
                <c:pt idx="48566">
                  <c:v>3.1000000000000001E-5</c:v>
                </c:pt>
                <c:pt idx="48567">
                  <c:v>3.1000000000000001E-5</c:v>
                </c:pt>
                <c:pt idx="48568">
                  <c:v>3.1999999999999999E-5</c:v>
                </c:pt>
                <c:pt idx="48569">
                  <c:v>3.1999999999999999E-5</c:v>
                </c:pt>
                <c:pt idx="48570">
                  <c:v>3.1999999999999999E-5</c:v>
                </c:pt>
                <c:pt idx="48571">
                  <c:v>3.1999999999999999E-5</c:v>
                </c:pt>
                <c:pt idx="48572">
                  <c:v>3.1999999999999999E-5</c:v>
                </c:pt>
                <c:pt idx="48573">
                  <c:v>3.3000000000000003E-5</c:v>
                </c:pt>
                <c:pt idx="48574">
                  <c:v>3.3000000000000003E-5</c:v>
                </c:pt>
                <c:pt idx="48575">
                  <c:v>3.3000000000000003E-5</c:v>
                </c:pt>
                <c:pt idx="48576">
                  <c:v>3.3000000000000003E-5</c:v>
                </c:pt>
                <c:pt idx="48577">
                  <c:v>3.3000000000000003E-5</c:v>
                </c:pt>
                <c:pt idx="48578">
                  <c:v>3.3000000000000003E-5</c:v>
                </c:pt>
                <c:pt idx="48579">
                  <c:v>3.3000000000000003E-5</c:v>
                </c:pt>
                <c:pt idx="48580">
                  <c:v>3.3000000000000003E-5</c:v>
                </c:pt>
                <c:pt idx="48581">
                  <c:v>3.3000000000000003E-5</c:v>
                </c:pt>
                <c:pt idx="48582">
                  <c:v>3.3000000000000003E-5</c:v>
                </c:pt>
                <c:pt idx="48583">
                  <c:v>3.3000000000000003E-5</c:v>
                </c:pt>
                <c:pt idx="48584">
                  <c:v>3.3000000000000003E-5</c:v>
                </c:pt>
                <c:pt idx="48585">
                  <c:v>3.3000000000000003E-5</c:v>
                </c:pt>
                <c:pt idx="48586">
                  <c:v>3.3000000000000003E-5</c:v>
                </c:pt>
                <c:pt idx="48587">
                  <c:v>3.3000000000000003E-5</c:v>
                </c:pt>
                <c:pt idx="48588">
                  <c:v>3.1999999999999999E-5</c:v>
                </c:pt>
                <c:pt idx="48589">
                  <c:v>3.1999999999999999E-5</c:v>
                </c:pt>
                <c:pt idx="48590">
                  <c:v>3.1999999999999999E-5</c:v>
                </c:pt>
                <c:pt idx="48591">
                  <c:v>3.1000000000000001E-5</c:v>
                </c:pt>
                <c:pt idx="48592">
                  <c:v>3.1000000000000001E-5</c:v>
                </c:pt>
                <c:pt idx="48593">
                  <c:v>3.1000000000000001E-5</c:v>
                </c:pt>
                <c:pt idx="48594">
                  <c:v>3.0000000000000001E-5</c:v>
                </c:pt>
                <c:pt idx="48595">
                  <c:v>2.9E-5</c:v>
                </c:pt>
                <c:pt idx="48596">
                  <c:v>2.9E-5</c:v>
                </c:pt>
                <c:pt idx="48597">
                  <c:v>2.8E-5</c:v>
                </c:pt>
                <c:pt idx="48598">
                  <c:v>2.8E-5</c:v>
                </c:pt>
                <c:pt idx="48599">
                  <c:v>2.6999999999999999E-5</c:v>
                </c:pt>
                <c:pt idx="48600">
                  <c:v>2.5999999999999998E-5</c:v>
                </c:pt>
                <c:pt idx="48601">
                  <c:v>2.5000000000000001E-5</c:v>
                </c:pt>
                <c:pt idx="48602">
                  <c:v>2.5000000000000001E-5</c:v>
                </c:pt>
                <c:pt idx="48603">
                  <c:v>2.4000000000000001E-5</c:v>
                </c:pt>
                <c:pt idx="48604">
                  <c:v>2.3E-5</c:v>
                </c:pt>
                <c:pt idx="48605">
                  <c:v>2.1999999999999999E-5</c:v>
                </c:pt>
                <c:pt idx="48606">
                  <c:v>2.0999999999999999E-5</c:v>
                </c:pt>
                <c:pt idx="48607">
                  <c:v>2.0999999999999999E-5</c:v>
                </c:pt>
                <c:pt idx="48608">
                  <c:v>2.0000000000000002E-5</c:v>
                </c:pt>
                <c:pt idx="48609">
                  <c:v>1.9000000000000001E-5</c:v>
                </c:pt>
                <c:pt idx="48610">
                  <c:v>1.8E-5</c:v>
                </c:pt>
                <c:pt idx="48611">
                  <c:v>1.7E-5</c:v>
                </c:pt>
                <c:pt idx="48612">
                  <c:v>1.7E-5</c:v>
                </c:pt>
                <c:pt idx="48613">
                  <c:v>1.5999999999999999E-5</c:v>
                </c:pt>
                <c:pt idx="48614">
                  <c:v>1.5E-5</c:v>
                </c:pt>
                <c:pt idx="48615">
                  <c:v>1.4E-5</c:v>
                </c:pt>
                <c:pt idx="48616">
                  <c:v>1.2999999999999999E-5</c:v>
                </c:pt>
                <c:pt idx="48617">
                  <c:v>1.2999999999999999E-5</c:v>
                </c:pt>
                <c:pt idx="48618">
                  <c:v>1.2E-5</c:v>
                </c:pt>
                <c:pt idx="48619">
                  <c:v>1.1E-5</c:v>
                </c:pt>
                <c:pt idx="48620">
                  <c:v>1.1E-5</c:v>
                </c:pt>
                <c:pt idx="48621">
                  <c:v>1.0000000000000001E-5</c:v>
                </c:pt>
                <c:pt idx="48622">
                  <c:v>9.0000000000000002E-6</c:v>
                </c:pt>
                <c:pt idx="48623">
                  <c:v>9.0000000000000002E-6</c:v>
                </c:pt>
                <c:pt idx="48624">
                  <c:v>7.9999999999999996E-6</c:v>
                </c:pt>
                <c:pt idx="48625">
                  <c:v>7.9999999999999996E-6</c:v>
                </c:pt>
                <c:pt idx="48626">
                  <c:v>7.9999999999999996E-6</c:v>
                </c:pt>
                <c:pt idx="48627">
                  <c:v>6.9999999999999999E-6</c:v>
                </c:pt>
                <c:pt idx="48628">
                  <c:v>6.9999999999999999E-6</c:v>
                </c:pt>
                <c:pt idx="48629">
                  <c:v>6.9999999999999999E-6</c:v>
                </c:pt>
                <c:pt idx="48630">
                  <c:v>6.0000000000000002E-6</c:v>
                </c:pt>
                <c:pt idx="48631">
                  <c:v>6.0000000000000002E-6</c:v>
                </c:pt>
                <c:pt idx="48632">
                  <c:v>6.0000000000000002E-6</c:v>
                </c:pt>
                <c:pt idx="48633">
                  <c:v>6.0000000000000002E-6</c:v>
                </c:pt>
                <c:pt idx="48634">
                  <c:v>6.9999999999999999E-6</c:v>
                </c:pt>
                <c:pt idx="48635">
                  <c:v>6.9999999999999999E-6</c:v>
                </c:pt>
                <c:pt idx="48636">
                  <c:v>6.9999999999999999E-6</c:v>
                </c:pt>
                <c:pt idx="48637">
                  <c:v>6.9999999999999999E-6</c:v>
                </c:pt>
                <c:pt idx="48638">
                  <c:v>7.9999999999999996E-6</c:v>
                </c:pt>
                <c:pt idx="48639">
                  <c:v>7.9999999999999996E-6</c:v>
                </c:pt>
                <c:pt idx="48640">
                  <c:v>7.9999999999999996E-6</c:v>
                </c:pt>
                <c:pt idx="48641">
                  <c:v>9.0000000000000002E-6</c:v>
                </c:pt>
                <c:pt idx="48642">
                  <c:v>9.0000000000000002E-6</c:v>
                </c:pt>
                <c:pt idx="48643">
                  <c:v>1.0000000000000001E-5</c:v>
                </c:pt>
                <c:pt idx="48644">
                  <c:v>1.1E-5</c:v>
                </c:pt>
                <c:pt idx="48645">
                  <c:v>1.1E-5</c:v>
                </c:pt>
                <c:pt idx="48646">
                  <c:v>1.2E-5</c:v>
                </c:pt>
                <c:pt idx="48647">
                  <c:v>1.2E-5</c:v>
                </c:pt>
                <c:pt idx="48648">
                  <c:v>1.2999999999999999E-5</c:v>
                </c:pt>
                <c:pt idx="48649">
                  <c:v>1.4E-5</c:v>
                </c:pt>
                <c:pt idx="48650">
                  <c:v>1.5E-5</c:v>
                </c:pt>
                <c:pt idx="48651">
                  <c:v>1.5E-5</c:v>
                </c:pt>
                <c:pt idx="48652">
                  <c:v>1.5999999999999999E-5</c:v>
                </c:pt>
                <c:pt idx="48653">
                  <c:v>1.7E-5</c:v>
                </c:pt>
                <c:pt idx="48654">
                  <c:v>1.7E-5</c:v>
                </c:pt>
                <c:pt idx="48655">
                  <c:v>1.8E-5</c:v>
                </c:pt>
                <c:pt idx="48656">
                  <c:v>1.9000000000000001E-5</c:v>
                </c:pt>
                <c:pt idx="48657">
                  <c:v>2.0000000000000002E-5</c:v>
                </c:pt>
                <c:pt idx="48658">
                  <c:v>2.0999999999999999E-5</c:v>
                </c:pt>
                <c:pt idx="48659">
                  <c:v>2.0999999999999999E-5</c:v>
                </c:pt>
                <c:pt idx="48660">
                  <c:v>2.1999999999999999E-5</c:v>
                </c:pt>
                <c:pt idx="48661">
                  <c:v>2.3E-5</c:v>
                </c:pt>
                <c:pt idx="48662">
                  <c:v>2.4000000000000001E-5</c:v>
                </c:pt>
                <c:pt idx="48663">
                  <c:v>2.4000000000000001E-5</c:v>
                </c:pt>
                <c:pt idx="48664">
                  <c:v>2.5000000000000001E-5</c:v>
                </c:pt>
                <c:pt idx="48665">
                  <c:v>2.5999999999999998E-5</c:v>
                </c:pt>
                <c:pt idx="48666">
                  <c:v>2.5999999999999998E-5</c:v>
                </c:pt>
                <c:pt idx="48667">
                  <c:v>2.6999999999999999E-5</c:v>
                </c:pt>
                <c:pt idx="48668">
                  <c:v>2.8E-5</c:v>
                </c:pt>
                <c:pt idx="48669">
                  <c:v>2.8E-5</c:v>
                </c:pt>
                <c:pt idx="48670">
                  <c:v>2.9E-5</c:v>
                </c:pt>
                <c:pt idx="48671">
                  <c:v>3.0000000000000001E-5</c:v>
                </c:pt>
                <c:pt idx="48672">
                  <c:v>3.0000000000000001E-5</c:v>
                </c:pt>
                <c:pt idx="48673">
                  <c:v>3.1000000000000001E-5</c:v>
                </c:pt>
                <c:pt idx="48674">
                  <c:v>3.1000000000000001E-5</c:v>
                </c:pt>
                <c:pt idx="48675">
                  <c:v>3.1000000000000001E-5</c:v>
                </c:pt>
                <c:pt idx="48676">
                  <c:v>3.1999999999999999E-5</c:v>
                </c:pt>
                <c:pt idx="48677">
                  <c:v>3.1999999999999999E-5</c:v>
                </c:pt>
                <c:pt idx="48678">
                  <c:v>3.1999999999999999E-5</c:v>
                </c:pt>
                <c:pt idx="48679">
                  <c:v>3.3000000000000003E-5</c:v>
                </c:pt>
                <c:pt idx="48680">
                  <c:v>3.3000000000000003E-5</c:v>
                </c:pt>
                <c:pt idx="48681">
                  <c:v>3.3000000000000003E-5</c:v>
                </c:pt>
                <c:pt idx="48682">
                  <c:v>3.3000000000000003E-5</c:v>
                </c:pt>
                <c:pt idx="48683">
                  <c:v>3.3000000000000003E-5</c:v>
                </c:pt>
                <c:pt idx="48684">
                  <c:v>3.3000000000000003E-5</c:v>
                </c:pt>
                <c:pt idx="48685">
                  <c:v>3.3000000000000003E-5</c:v>
                </c:pt>
                <c:pt idx="48686">
                  <c:v>3.3000000000000003E-5</c:v>
                </c:pt>
                <c:pt idx="48687">
                  <c:v>3.3000000000000003E-5</c:v>
                </c:pt>
                <c:pt idx="48688">
                  <c:v>3.3000000000000003E-5</c:v>
                </c:pt>
                <c:pt idx="48689">
                  <c:v>3.1999999999999999E-5</c:v>
                </c:pt>
                <c:pt idx="48690">
                  <c:v>3.1999999999999999E-5</c:v>
                </c:pt>
                <c:pt idx="48691">
                  <c:v>3.1999999999999999E-5</c:v>
                </c:pt>
                <c:pt idx="48692">
                  <c:v>3.1000000000000001E-5</c:v>
                </c:pt>
                <c:pt idx="48693">
                  <c:v>3.1000000000000001E-5</c:v>
                </c:pt>
                <c:pt idx="48694">
                  <c:v>3.0000000000000001E-5</c:v>
                </c:pt>
                <c:pt idx="48695">
                  <c:v>3.0000000000000001E-5</c:v>
                </c:pt>
                <c:pt idx="48696">
                  <c:v>2.9E-5</c:v>
                </c:pt>
                <c:pt idx="48697">
                  <c:v>2.9E-5</c:v>
                </c:pt>
                <c:pt idx="48698">
                  <c:v>2.8E-5</c:v>
                </c:pt>
                <c:pt idx="48699">
                  <c:v>2.6999999999999999E-5</c:v>
                </c:pt>
                <c:pt idx="48700">
                  <c:v>2.6999999999999999E-5</c:v>
                </c:pt>
                <c:pt idx="48701">
                  <c:v>2.5999999999999998E-5</c:v>
                </c:pt>
                <c:pt idx="48702">
                  <c:v>2.5000000000000001E-5</c:v>
                </c:pt>
                <c:pt idx="48703">
                  <c:v>2.5000000000000001E-5</c:v>
                </c:pt>
                <c:pt idx="48704">
                  <c:v>2.4000000000000001E-5</c:v>
                </c:pt>
                <c:pt idx="48705">
                  <c:v>2.3E-5</c:v>
                </c:pt>
                <c:pt idx="48706">
                  <c:v>2.1999999999999999E-5</c:v>
                </c:pt>
                <c:pt idx="48707">
                  <c:v>2.1999999999999999E-5</c:v>
                </c:pt>
                <c:pt idx="48708">
                  <c:v>2.0999999999999999E-5</c:v>
                </c:pt>
                <c:pt idx="48709">
                  <c:v>2.0000000000000002E-5</c:v>
                </c:pt>
                <c:pt idx="48710">
                  <c:v>1.9000000000000001E-5</c:v>
                </c:pt>
                <c:pt idx="48711">
                  <c:v>1.9000000000000001E-5</c:v>
                </c:pt>
                <c:pt idx="48712">
                  <c:v>1.8E-5</c:v>
                </c:pt>
                <c:pt idx="48713">
                  <c:v>1.7E-5</c:v>
                </c:pt>
                <c:pt idx="48714">
                  <c:v>1.5999999999999999E-5</c:v>
                </c:pt>
                <c:pt idx="48715">
                  <c:v>1.5999999999999999E-5</c:v>
                </c:pt>
                <c:pt idx="48716">
                  <c:v>1.5E-5</c:v>
                </c:pt>
                <c:pt idx="48717">
                  <c:v>1.4E-5</c:v>
                </c:pt>
                <c:pt idx="48718">
                  <c:v>1.2999999999999999E-5</c:v>
                </c:pt>
                <c:pt idx="48719">
                  <c:v>1.2999999999999999E-5</c:v>
                </c:pt>
                <c:pt idx="48720">
                  <c:v>1.2E-5</c:v>
                </c:pt>
                <c:pt idx="48721">
                  <c:v>1.2E-5</c:v>
                </c:pt>
                <c:pt idx="48722">
                  <c:v>1.1E-5</c:v>
                </c:pt>
                <c:pt idx="48723">
                  <c:v>1.1E-5</c:v>
                </c:pt>
                <c:pt idx="48724">
                  <c:v>1.0000000000000001E-5</c:v>
                </c:pt>
                <c:pt idx="48725">
                  <c:v>1.0000000000000001E-5</c:v>
                </c:pt>
                <c:pt idx="48726">
                  <c:v>1.0000000000000001E-5</c:v>
                </c:pt>
                <c:pt idx="48727">
                  <c:v>9.0000000000000002E-6</c:v>
                </c:pt>
                <c:pt idx="48728">
                  <c:v>9.0000000000000002E-6</c:v>
                </c:pt>
                <c:pt idx="48729">
                  <c:v>9.0000000000000002E-6</c:v>
                </c:pt>
                <c:pt idx="48730">
                  <c:v>9.0000000000000002E-6</c:v>
                </c:pt>
                <c:pt idx="48731">
                  <c:v>9.0000000000000002E-6</c:v>
                </c:pt>
                <c:pt idx="48732">
                  <c:v>9.0000000000000002E-6</c:v>
                </c:pt>
                <c:pt idx="48733">
                  <c:v>9.0000000000000002E-6</c:v>
                </c:pt>
                <c:pt idx="48734">
                  <c:v>9.0000000000000002E-6</c:v>
                </c:pt>
                <c:pt idx="48735">
                  <c:v>9.0000000000000002E-6</c:v>
                </c:pt>
                <c:pt idx="48736">
                  <c:v>9.0000000000000002E-6</c:v>
                </c:pt>
                <c:pt idx="48737">
                  <c:v>9.0000000000000002E-6</c:v>
                </c:pt>
                <c:pt idx="48738">
                  <c:v>1.0000000000000001E-5</c:v>
                </c:pt>
                <c:pt idx="48739">
                  <c:v>1.0000000000000001E-5</c:v>
                </c:pt>
                <c:pt idx="48740">
                  <c:v>1.0000000000000001E-5</c:v>
                </c:pt>
                <c:pt idx="48741">
                  <c:v>1.0000000000000001E-5</c:v>
                </c:pt>
                <c:pt idx="48742">
                  <c:v>1.1E-5</c:v>
                </c:pt>
                <c:pt idx="48743">
                  <c:v>1.1E-5</c:v>
                </c:pt>
                <c:pt idx="48744">
                  <c:v>1.1E-5</c:v>
                </c:pt>
                <c:pt idx="48745">
                  <c:v>1.2E-5</c:v>
                </c:pt>
                <c:pt idx="48746">
                  <c:v>1.2E-5</c:v>
                </c:pt>
                <c:pt idx="48747">
                  <c:v>1.2999999999999999E-5</c:v>
                </c:pt>
                <c:pt idx="48748">
                  <c:v>1.2999999999999999E-5</c:v>
                </c:pt>
                <c:pt idx="48749">
                  <c:v>1.2999999999999999E-5</c:v>
                </c:pt>
                <c:pt idx="48750">
                  <c:v>1.4E-5</c:v>
                </c:pt>
                <c:pt idx="48751">
                  <c:v>1.4E-5</c:v>
                </c:pt>
                <c:pt idx="48752">
                  <c:v>1.5E-5</c:v>
                </c:pt>
                <c:pt idx="48753">
                  <c:v>1.5E-5</c:v>
                </c:pt>
                <c:pt idx="48754">
                  <c:v>1.5999999999999999E-5</c:v>
                </c:pt>
                <c:pt idx="48755">
                  <c:v>1.5999999999999999E-5</c:v>
                </c:pt>
                <c:pt idx="48756">
                  <c:v>1.7E-5</c:v>
                </c:pt>
                <c:pt idx="48757">
                  <c:v>1.7E-5</c:v>
                </c:pt>
                <c:pt idx="48758">
                  <c:v>1.8E-5</c:v>
                </c:pt>
                <c:pt idx="48759">
                  <c:v>1.8E-5</c:v>
                </c:pt>
                <c:pt idx="48760">
                  <c:v>1.9000000000000001E-5</c:v>
                </c:pt>
                <c:pt idx="48761">
                  <c:v>1.9000000000000001E-5</c:v>
                </c:pt>
                <c:pt idx="48762">
                  <c:v>2.0000000000000002E-5</c:v>
                </c:pt>
                <c:pt idx="48763">
                  <c:v>2.0999999999999999E-5</c:v>
                </c:pt>
                <c:pt idx="48764">
                  <c:v>2.0999999999999999E-5</c:v>
                </c:pt>
                <c:pt idx="48765">
                  <c:v>2.1999999999999999E-5</c:v>
                </c:pt>
                <c:pt idx="48766">
                  <c:v>2.3E-5</c:v>
                </c:pt>
                <c:pt idx="48767">
                  <c:v>2.3E-5</c:v>
                </c:pt>
                <c:pt idx="48768">
                  <c:v>2.4000000000000001E-5</c:v>
                </c:pt>
                <c:pt idx="48769">
                  <c:v>2.5000000000000001E-5</c:v>
                </c:pt>
                <c:pt idx="48770">
                  <c:v>2.5000000000000001E-5</c:v>
                </c:pt>
                <c:pt idx="48771">
                  <c:v>2.5999999999999998E-5</c:v>
                </c:pt>
                <c:pt idx="48772">
                  <c:v>2.6999999999999999E-5</c:v>
                </c:pt>
                <c:pt idx="48773">
                  <c:v>2.8E-5</c:v>
                </c:pt>
                <c:pt idx="48774">
                  <c:v>2.8E-5</c:v>
                </c:pt>
                <c:pt idx="48775">
                  <c:v>2.9E-5</c:v>
                </c:pt>
                <c:pt idx="48776">
                  <c:v>3.0000000000000001E-5</c:v>
                </c:pt>
                <c:pt idx="48777">
                  <c:v>3.1000000000000001E-5</c:v>
                </c:pt>
                <c:pt idx="48778">
                  <c:v>3.1000000000000001E-5</c:v>
                </c:pt>
                <c:pt idx="48779">
                  <c:v>3.1999999999999999E-5</c:v>
                </c:pt>
                <c:pt idx="48780">
                  <c:v>3.3000000000000003E-5</c:v>
                </c:pt>
                <c:pt idx="48781">
                  <c:v>3.3000000000000003E-5</c:v>
                </c:pt>
                <c:pt idx="48782">
                  <c:v>3.4E-5</c:v>
                </c:pt>
                <c:pt idx="48783">
                  <c:v>3.4999999999999997E-5</c:v>
                </c:pt>
                <c:pt idx="48784">
                  <c:v>3.4999999999999997E-5</c:v>
                </c:pt>
                <c:pt idx="48785">
                  <c:v>3.6000000000000001E-5</c:v>
                </c:pt>
                <c:pt idx="48786">
                  <c:v>3.6000000000000001E-5</c:v>
                </c:pt>
                <c:pt idx="48787">
                  <c:v>3.6999999999999998E-5</c:v>
                </c:pt>
                <c:pt idx="48788">
                  <c:v>3.6999999999999998E-5</c:v>
                </c:pt>
                <c:pt idx="48789">
                  <c:v>3.6999999999999998E-5</c:v>
                </c:pt>
                <c:pt idx="48790">
                  <c:v>3.8000000000000002E-5</c:v>
                </c:pt>
                <c:pt idx="48791">
                  <c:v>3.8000000000000002E-5</c:v>
                </c:pt>
                <c:pt idx="48792">
                  <c:v>3.8000000000000002E-5</c:v>
                </c:pt>
                <c:pt idx="48793">
                  <c:v>3.8000000000000002E-5</c:v>
                </c:pt>
                <c:pt idx="48794">
                  <c:v>3.8000000000000002E-5</c:v>
                </c:pt>
                <c:pt idx="48795">
                  <c:v>3.8000000000000002E-5</c:v>
                </c:pt>
                <c:pt idx="48796">
                  <c:v>3.8000000000000002E-5</c:v>
                </c:pt>
                <c:pt idx="48797">
                  <c:v>3.8000000000000002E-5</c:v>
                </c:pt>
                <c:pt idx="48798">
                  <c:v>3.8000000000000002E-5</c:v>
                </c:pt>
                <c:pt idx="48799">
                  <c:v>3.8000000000000002E-5</c:v>
                </c:pt>
                <c:pt idx="48800">
                  <c:v>3.6999999999999998E-5</c:v>
                </c:pt>
                <c:pt idx="48801">
                  <c:v>3.6999999999999998E-5</c:v>
                </c:pt>
                <c:pt idx="48802">
                  <c:v>3.6000000000000001E-5</c:v>
                </c:pt>
                <c:pt idx="48803">
                  <c:v>3.6000000000000001E-5</c:v>
                </c:pt>
                <c:pt idx="48804">
                  <c:v>3.4999999999999997E-5</c:v>
                </c:pt>
                <c:pt idx="48805">
                  <c:v>3.4999999999999997E-5</c:v>
                </c:pt>
                <c:pt idx="48806">
                  <c:v>3.4E-5</c:v>
                </c:pt>
                <c:pt idx="48807">
                  <c:v>3.3000000000000003E-5</c:v>
                </c:pt>
                <c:pt idx="48808">
                  <c:v>3.1999999999999999E-5</c:v>
                </c:pt>
                <c:pt idx="48809">
                  <c:v>3.1999999999999999E-5</c:v>
                </c:pt>
                <c:pt idx="48810">
                  <c:v>3.1000000000000001E-5</c:v>
                </c:pt>
                <c:pt idx="48811">
                  <c:v>3.0000000000000001E-5</c:v>
                </c:pt>
                <c:pt idx="48812">
                  <c:v>2.9E-5</c:v>
                </c:pt>
                <c:pt idx="48813">
                  <c:v>2.8E-5</c:v>
                </c:pt>
                <c:pt idx="48814">
                  <c:v>2.8E-5</c:v>
                </c:pt>
                <c:pt idx="48815">
                  <c:v>2.6999999999999999E-5</c:v>
                </c:pt>
                <c:pt idx="48816">
                  <c:v>2.5999999999999998E-5</c:v>
                </c:pt>
                <c:pt idx="48817">
                  <c:v>2.5000000000000001E-5</c:v>
                </c:pt>
                <c:pt idx="48818">
                  <c:v>2.5000000000000001E-5</c:v>
                </c:pt>
                <c:pt idx="48819">
                  <c:v>2.4000000000000001E-5</c:v>
                </c:pt>
                <c:pt idx="48820">
                  <c:v>2.4000000000000001E-5</c:v>
                </c:pt>
                <c:pt idx="48821">
                  <c:v>2.3E-5</c:v>
                </c:pt>
                <c:pt idx="48822">
                  <c:v>2.3E-5</c:v>
                </c:pt>
                <c:pt idx="48823">
                  <c:v>2.3E-5</c:v>
                </c:pt>
                <c:pt idx="48824">
                  <c:v>2.3E-5</c:v>
                </c:pt>
                <c:pt idx="48825">
                  <c:v>2.3E-5</c:v>
                </c:pt>
                <c:pt idx="48826">
                  <c:v>2.3E-5</c:v>
                </c:pt>
                <c:pt idx="48827">
                  <c:v>2.3E-5</c:v>
                </c:pt>
                <c:pt idx="48828">
                  <c:v>2.3E-5</c:v>
                </c:pt>
                <c:pt idx="48829">
                  <c:v>2.3E-5</c:v>
                </c:pt>
                <c:pt idx="48830">
                  <c:v>2.4000000000000001E-5</c:v>
                </c:pt>
                <c:pt idx="48831">
                  <c:v>2.4000000000000001E-5</c:v>
                </c:pt>
                <c:pt idx="48832">
                  <c:v>2.4000000000000001E-5</c:v>
                </c:pt>
                <c:pt idx="48833">
                  <c:v>2.5000000000000001E-5</c:v>
                </c:pt>
                <c:pt idx="48834">
                  <c:v>2.5000000000000001E-5</c:v>
                </c:pt>
                <c:pt idx="48835">
                  <c:v>2.5999999999999998E-5</c:v>
                </c:pt>
                <c:pt idx="48836">
                  <c:v>2.5999999999999998E-5</c:v>
                </c:pt>
                <c:pt idx="48837">
                  <c:v>2.6999999999999999E-5</c:v>
                </c:pt>
                <c:pt idx="48838">
                  <c:v>2.6999999999999999E-5</c:v>
                </c:pt>
                <c:pt idx="48839">
                  <c:v>2.8E-5</c:v>
                </c:pt>
                <c:pt idx="48840">
                  <c:v>2.8E-5</c:v>
                </c:pt>
                <c:pt idx="48841">
                  <c:v>2.9E-5</c:v>
                </c:pt>
                <c:pt idx="48842">
                  <c:v>2.9E-5</c:v>
                </c:pt>
                <c:pt idx="48843">
                  <c:v>2.9E-5</c:v>
                </c:pt>
                <c:pt idx="48844">
                  <c:v>2.9E-5</c:v>
                </c:pt>
                <c:pt idx="48845">
                  <c:v>2.9E-5</c:v>
                </c:pt>
                <c:pt idx="48846">
                  <c:v>3.0000000000000001E-5</c:v>
                </c:pt>
                <c:pt idx="48847">
                  <c:v>3.0000000000000001E-5</c:v>
                </c:pt>
                <c:pt idx="48848">
                  <c:v>3.0000000000000001E-5</c:v>
                </c:pt>
                <c:pt idx="48849">
                  <c:v>2.9E-5</c:v>
                </c:pt>
                <c:pt idx="48850">
                  <c:v>2.9E-5</c:v>
                </c:pt>
                <c:pt idx="48851">
                  <c:v>2.9E-5</c:v>
                </c:pt>
                <c:pt idx="48852">
                  <c:v>2.9E-5</c:v>
                </c:pt>
                <c:pt idx="48853">
                  <c:v>2.9E-5</c:v>
                </c:pt>
                <c:pt idx="48854">
                  <c:v>2.8E-5</c:v>
                </c:pt>
                <c:pt idx="48855">
                  <c:v>2.8E-5</c:v>
                </c:pt>
                <c:pt idx="48856">
                  <c:v>2.6999999999999999E-5</c:v>
                </c:pt>
                <c:pt idx="48857">
                  <c:v>2.6999999999999999E-5</c:v>
                </c:pt>
                <c:pt idx="48858">
                  <c:v>2.5999999999999998E-5</c:v>
                </c:pt>
                <c:pt idx="48859">
                  <c:v>2.5999999999999998E-5</c:v>
                </c:pt>
                <c:pt idx="48860">
                  <c:v>2.5000000000000001E-5</c:v>
                </c:pt>
                <c:pt idx="48861">
                  <c:v>2.5000000000000001E-5</c:v>
                </c:pt>
                <c:pt idx="48862">
                  <c:v>2.4000000000000001E-5</c:v>
                </c:pt>
                <c:pt idx="48863">
                  <c:v>2.3E-5</c:v>
                </c:pt>
                <c:pt idx="48864">
                  <c:v>2.3E-5</c:v>
                </c:pt>
                <c:pt idx="48865">
                  <c:v>2.1999999999999999E-5</c:v>
                </c:pt>
                <c:pt idx="48866">
                  <c:v>2.0999999999999999E-5</c:v>
                </c:pt>
                <c:pt idx="48867">
                  <c:v>2.0000000000000002E-5</c:v>
                </c:pt>
                <c:pt idx="48868">
                  <c:v>2.0000000000000002E-5</c:v>
                </c:pt>
                <c:pt idx="48869">
                  <c:v>1.9000000000000001E-5</c:v>
                </c:pt>
                <c:pt idx="48870">
                  <c:v>1.8E-5</c:v>
                </c:pt>
                <c:pt idx="48871">
                  <c:v>1.7E-5</c:v>
                </c:pt>
                <c:pt idx="48872">
                  <c:v>1.7E-5</c:v>
                </c:pt>
                <c:pt idx="48873">
                  <c:v>1.5999999999999999E-5</c:v>
                </c:pt>
                <c:pt idx="48874">
                  <c:v>1.5E-5</c:v>
                </c:pt>
                <c:pt idx="48875">
                  <c:v>1.5E-5</c:v>
                </c:pt>
                <c:pt idx="48876">
                  <c:v>1.4E-5</c:v>
                </c:pt>
                <c:pt idx="48877">
                  <c:v>1.4E-5</c:v>
                </c:pt>
                <c:pt idx="48878">
                  <c:v>1.2999999999999999E-5</c:v>
                </c:pt>
                <c:pt idx="48879">
                  <c:v>1.2999999999999999E-5</c:v>
                </c:pt>
                <c:pt idx="48880">
                  <c:v>1.2E-5</c:v>
                </c:pt>
                <c:pt idx="48881">
                  <c:v>1.2E-5</c:v>
                </c:pt>
                <c:pt idx="48882">
                  <c:v>1.1E-5</c:v>
                </c:pt>
                <c:pt idx="48883">
                  <c:v>1.1E-5</c:v>
                </c:pt>
                <c:pt idx="48884">
                  <c:v>1.1E-5</c:v>
                </c:pt>
                <c:pt idx="48885">
                  <c:v>1.0000000000000001E-5</c:v>
                </c:pt>
                <c:pt idx="48886">
                  <c:v>1.0000000000000001E-5</c:v>
                </c:pt>
                <c:pt idx="48887">
                  <c:v>1.0000000000000001E-5</c:v>
                </c:pt>
                <c:pt idx="48888">
                  <c:v>1.0000000000000001E-5</c:v>
                </c:pt>
                <c:pt idx="48889">
                  <c:v>1.0000000000000001E-5</c:v>
                </c:pt>
                <c:pt idx="48890">
                  <c:v>9.0000000000000002E-6</c:v>
                </c:pt>
                <c:pt idx="48891">
                  <c:v>9.0000000000000002E-6</c:v>
                </c:pt>
                <c:pt idx="48892">
                  <c:v>9.0000000000000002E-6</c:v>
                </c:pt>
                <c:pt idx="48893">
                  <c:v>9.0000000000000002E-6</c:v>
                </c:pt>
                <c:pt idx="48894">
                  <c:v>9.0000000000000002E-6</c:v>
                </c:pt>
                <c:pt idx="48895">
                  <c:v>9.0000000000000002E-6</c:v>
                </c:pt>
                <c:pt idx="48896">
                  <c:v>9.0000000000000002E-6</c:v>
                </c:pt>
                <c:pt idx="48897">
                  <c:v>9.0000000000000002E-6</c:v>
                </c:pt>
                <c:pt idx="48898">
                  <c:v>1.0000000000000001E-5</c:v>
                </c:pt>
                <c:pt idx="48899">
                  <c:v>1.0000000000000001E-5</c:v>
                </c:pt>
                <c:pt idx="48900">
                  <c:v>1.0000000000000001E-5</c:v>
                </c:pt>
                <c:pt idx="48901">
                  <c:v>1.0000000000000001E-5</c:v>
                </c:pt>
                <c:pt idx="48902">
                  <c:v>1.0000000000000001E-5</c:v>
                </c:pt>
                <c:pt idx="48903">
                  <c:v>1.0000000000000001E-5</c:v>
                </c:pt>
                <c:pt idx="48904">
                  <c:v>1.0000000000000001E-5</c:v>
                </c:pt>
                <c:pt idx="48905">
                  <c:v>1.1E-5</c:v>
                </c:pt>
                <c:pt idx="48906">
                  <c:v>1.1E-5</c:v>
                </c:pt>
                <c:pt idx="48907">
                  <c:v>1.1E-5</c:v>
                </c:pt>
                <c:pt idx="48908">
                  <c:v>1.1E-5</c:v>
                </c:pt>
                <c:pt idx="48909">
                  <c:v>1.1E-5</c:v>
                </c:pt>
                <c:pt idx="48910">
                  <c:v>1.2E-5</c:v>
                </c:pt>
                <c:pt idx="48911">
                  <c:v>1.2E-5</c:v>
                </c:pt>
                <c:pt idx="48912">
                  <c:v>1.2E-5</c:v>
                </c:pt>
                <c:pt idx="48913">
                  <c:v>1.2E-5</c:v>
                </c:pt>
                <c:pt idx="48914">
                  <c:v>1.2E-5</c:v>
                </c:pt>
                <c:pt idx="48915">
                  <c:v>1.2999999999999999E-5</c:v>
                </c:pt>
                <c:pt idx="48916">
                  <c:v>1.2999999999999999E-5</c:v>
                </c:pt>
                <c:pt idx="48917">
                  <c:v>1.2999999999999999E-5</c:v>
                </c:pt>
                <c:pt idx="48918">
                  <c:v>1.2999999999999999E-5</c:v>
                </c:pt>
                <c:pt idx="48919">
                  <c:v>1.2999999999999999E-5</c:v>
                </c:pt>
                <c:pt idx="48920">
                  <c:v>1.4E-5</c:v>
                </c:pt>
                <c:pt idx="48921">
                  <c:v>1.4E-5</c:v>
                </c:pt>
                <c:pt idx="48922">
                  <c:v>1.4E-5</c:v>
                </c:pt>
                <c:pt idx="48923">
                  <c:v>1.4E-5</c:v>
                </c:pt>
                <c:pt idx="48924">
                  <c:v>1.5E-5</c:v>
                </c:pt>
                <c:pt idx="48925">
                  <c:v>1.5E-5</c:v>
                </c:pt>
                <c:pt idx="48926">
                  <c:v>1.5E-5</c:v>
                </c:pt>
                <c:pt idx="48927">
                  <c:v>1.5E-5</c:v>
                </c:pt>
                <c:pt idx="48928">
                  <c:v>1.5E-5</c:v>
                </c:pt>
                <c:pt idx="48929">
                  <c:v>1.5999999999999999E-5</c:v>
                </c:pt>
                <c:pt idx="48930">
                  <c:v>1.5999999999999999E-5</c:v>
                </c:pt>
                <c:pt idx="48931">
                  <c:v>1.5999999999999999E-5</c:v>
                </c:pt>
                <c:pt idx="48932">
                  <c:v>1.5999999999999999E-5</c:v>
                </c:pt>
                <c:pt idx="48933">
                  <c:v>1.7E-5</c:v>
                </c:pt>
                <c:pt idx="48934">
                  <c:v>1.7E-5</c:v>
                </c:pt>
                <c:pt idx="48935">
                  <c:v>1.7E-5</c:v>
                </c:pt>
                <c:pt idx="48936">
                  <c:v>1.8E-5</c:v>
                </c:pt>
                <c:pt idx="48937">
                  <c:v>1.8E-5</c:v>
                </c:pt>
                <c:pt idx="48938">
                  <c:v>1.8E-5</c:v>
                </c:pt>
                <c:pt idx="48939">
                  <c:v>1.8E-5</c:v>
                </c:pt>
                <c:pt idx="48940">
                  <c:v>1.9000000000000001E-5</c:v>
                </c:pt>
                <c:pt idx="48941">
                  <c:v>1.9000000000000001E-5</c:v>
                </c:pt>
                <c:pt idx="48942">
                  <c:v>1.9000000000000001E-5</c:v>
                </c:pt>
                <c:pt idx="48943">
                  <c:v>2.0000000000000002E-5</c:v>
                </c:pt>
                <c:pt idx="48944">
                  <c:v>2.0000000000000002E-5</c:v>
                </c:pt>
                <c:pt idx="48945">
                  <c:v>2.0000000000000002E-5</c:v>
                </c:pt>
                <c:pt idx="48946">
                  <c:v>2.0000000000000002E-5</c:v>
                </c:pt>
                <c:pt idx="48947">
                  <c:v>2.0999999999999999E-5</c:v>
                </c:pt>
                <c:pt idx="48948">
                  <c:v>2.0999999999999999E-5</c:v>
                </c:pt>
                <c:pt idx="48949">
                  <c:v>2.0999999999999999E-5</c:v>
                </c:pt>
                <c:pt idx="48950">
                  <c:v>2.0999999999999999E-5</c:v>
                </c:pt>
                <c:pt idx="48951">
                  <c:v>2.0999999999999999E-5</c:v>
                </c:pt>
                <c:pt idx="48952">
                  <c:v>2.0999999999999999E-5</c:v>
                </c:pt>
                <c:pt idx="48953">
                  <c:v>2.1999999999999999E-5</c:v>
                </c:pt>
                <c:pt idx="48954">
                  <c:v>2.1999999999999999E-5</c:v>
                </c:pt>
                <c:pt idx="48955">
                  <c:v>2.1999999999999999E-5</c:v>
                </c:pt>
                <c:pt idx="48956">
                  <c:v>2.1999999999999999E-5</c:v>
                </c:pt>
                <c:pt idx="48957">
                  <c:v>2.1999999999999999E-5</c:v>
                </c:pt>
                <c:pt idx="48958">
                  <c:v>2.1999999999999999E-5</c:v>
                </c:pt>
                <c:pt idx="48959">
                  <c:v>2.1999999999999999E-5</c:v>
                </c:pt>
                <c:pt idx="48960">
                  <c:v>2.1999999999999999E-5</c:v>
                </c:pt>
                <c:pt idx="48961">
                  <c:v>2.0999999999999999E-5</c:v>
                </c:pt>
                <c:pt idx="48962">
                  <c:v>2.0999999999999999E-5</c:v>
                </c:pt>
                <c:pt idx="48963">
                  <c:v>2.0999999999999999E-5</c:v>
                </c:pt>
                <c:pt idx="48964">
                  <c:v>2.0999999999999999E-5</c:v>
                </c:pt>
                <c:pt idx="48965">
                  <c:v>2.0999999999999999E-5</c:v>
                </c:pt>
                <c:pt idx="48966">
                  <c:v>2.0000000000000002E-5</c:v>
                </c:pt>
                <c:pt idx="48967">
                  <c:v>2.0000000000000002E-5</c:v>
                </c:pt>
                <c:pt idx="48968">
                  <c:v>2.0000000000000002E-5</c:v>
                </c:pt>
                <c:pt idx="48969">
                  <c:v>2.0000000000000002E-5</c:v>
                </c:pt>
                <c:pt idx="48970">
                  <c:v>1.9000000000000001E-5</c:v>
                </c:pt>
                <c:pt idx="48971">
                  <c:v>1.9000000000000001E-5</c:v>
                </c:pt>
                <c:pt idx="48972">
                  <c:v>1.9000000000000001E-5</c:v>
                </c:pt>
                <c:pt idx="48973">
                  <c:v>1.8E-5</c:v>
                </c:pt>
                <c:pt idx="48974">
                  <c:v>1.8E-5</c:v>
                </c:pt>
                <c:pt idx="48975">
                  <c:v>1.8E-5</c:v>
                </c:pt>
                <c:pt idx="48976">
                  <c:v>1.8E-5</c:v>
                </c:pt>
                <c:pt idx="48977">
                  <c:v>1.8E-5</c:v>
                </c:pt>
                <c:pt idx="48978">
                  <c:v>1.7E-5</c:v>
                </c:pt>
                <c:pt idx="48979">
                  <c:v>1.7E-5</c:v>
                </c:pt>
                <c:pt idx="48980">
                  <c:v>1.7E-5</c:v>
                </c:pt>
                <c:pt idx="48981">
                  <c:v>1.7E-5</c:v>
                </c:pt>
                <c:pt idx="48982">
                  <c:v>1.7E-5</c:v>
                </c:pt>
                <c:pt idx="48983">
                  <c:v>1.7E-5</c:v>
                </c:pt>
                <c:pt idx="48984">
                  <c:v>1.8E-5</c:v>
                </c:pt>
                <c:pt idx="48985">
                  <c:v>1.8E-5</c:v>
                </c:pt>
                <c:pt idx="48986">
                  <c:v>1.8E-5</c:v>
                </c:pt>
                <c:pt idx="48987">
                  <c:v>1.8E-5</c:v>
                </c:pt>
                <c:pt idx="48988">
                  <c:v>1.9000000000000001E-5</c:v>
                </c:pt>
                <c:pt idx="48989">
                  <c:v>1.9000000000000001E-5</c:v>
                </c:pt>
                <c:pt idx="48990">
                  <c:v>1.9000000000000001E-5</c:v>
                </c:pt>
                <c:pt idx="48991">
                  <c:v>2.0000000000000002E-5</c:v>
                </c:pt>
                <c:pt idx="48992">
                  <c:v>2.0000000000000002E-5</c:v>
                </c:pt>
                <c:pt idx="48993">
                  <c:v>2.0999999999999999E-5</c:v>
                </c:pt>
                <c:pt idx="48994">
                  <c:v>2.0999999999999999E-5</c:v>
                </c:pt>
                <c:pt idx="48995">
                  <c:v>2.0999999999999999E-5</c:v>
                </c:pt>
                <c:pt idx="48996">
                  <c:v>2.1999999999999999E-5</c:v>
                </c:pt>
                <c:pt idx="48997">
                  <c:v>2.1999999999999999E-5</c:v>
                </c:pt>
                <c:pt idx="48998">
                  <c:v>2.1999999999999999E-5</c:v>
                </c:pt>
                <c:pt idx="48999">
                  <c:v>2.3E-5</c:v>
                </c:pt>
                <c:pt idx="49000">
                  <c:v>2.3E-5</c:v>
                </c:pt>
                <c:pt idx="49001">
                  <c:v>2.3E-5</c:v>
                </c:pt>
                <c:pt idx="49002">
                  <c:v>2.3E-5</c:v>
                </c:pt>
                <c:pt idx="49003">
                  <c:v>2.3E-5</c:v>
                </c:pt>
                <c:pt idx="49004">
                  <c:v>2.4000000000000001E-5</c:v>
                </c:pt>
                <c:pt idx="49005">
                  <c:v>2.4000000000000001E-5</c:v>
                </c:pt>
                <c:pt idx="49006">
                  <c:v>2.3E-5</c:v>
                </c:pt>
                <c:pt idx="49007">
                  <c:v>2.3E-5</c:v>
                </c:pt>
                <c:pt idx="49008">
                  <c:v>2.3E-5</c:v>
                </c:pt>
                <c:pt idx="49009">
                  <c:v>2.3E-5</c:v>
                </c:pt>
                <c:pt idx="49010">
                  <c:v>2.3E-5</c:v>
                </c:pt>
                <c:pt idx="49011">
                  <c:v>2.1999999999999999E-5</c:v>
                </c:pt>
                <c:pt idx="49012">
                  <c:v>2.1999999999999999E-5</c:v>
                </c:pt>
                <c:pt idx="49013">
                  <c:v>2.1999999999999999E-5</c:v>
                </c:pt>
                <c:pt idx="49014">
                  <c:v>2.0999999999999999E-5</c:v>
                </c:pt>
                <c:pt idx="49015">
                  <c:v>2.0999999999999999E-5</c:v>
                </c:pt>
                <c:pt idx="49016">
                  <c:v>2.0000000000000002E-5</c:v>
                </c:pt>
                <c:pt idx="49017">
                  <c:v>2.0000000000000002E-5</c:v>
                </c:pt>
                <c:pt idx="49018">
                  <c:v>1.9000000000000001E-5</c:v>
                </c:pt>
                <c:pt idx="49019">
                  <c:v>1.8E-5</c:v>
                </c:pt>
                <c:pt idx="49020">
                  <c:v>1.8E-5</c:v>
                </c:pt>
                <c:pt idx="49021">
                  <c:v>1.7E-5</c:v>
                </c:pt>
                <c:pt idx="49022">
                  <c:v>1.5999999999999999E-5</c:v>
                </c:pt>
                <c:pt idx="49023">
                  <c:v>1.5999999999999999E-5</c:v>
                </c:pt>
                <c:pt idx="49024">
                  <c:v>1.5E-5</c:v>
                </c:pt>
                <c:pt idx="49025">
                  <c:v>1.5E-5</c:v>
                </c:pt>
                <c:pt idx="49026">
                  <c:v>1.4E-5</c:v>
                </c:pt>
                <c:pt idx="49027">
                  <c:v>1.2999999999999999E-5</c:v>
                </c:pt>
                <c:pt idx="49028">
                  <c:v>1.2999999999999999E-5</c:v>
                </c:pt>
                <c:pt idx="49029">
                  <c:v>1.2E-5</c:v>
                </c:pt>
                <c:pt idx="49030">
                  <c:v>1.2E-5</c:v>
                </c:pt>
                <c:pt idx="49031">
                  <c:v>1.2E-5</c:v>
                </c:pt>
                <c:pt idx="49032">
                  <c:v>1.1E-5</c:v>
                </c:pt>
                <c:pt idx="49033">
                  <c:v>1.1E-5</c:v>
                </c:pt>
                <c:pt idx="49034">
                  <c:v>1.1E-5</c:v>
                </c:pt>
                <c:pt idx="49035">
                  <c:v>1.1E-5</c:v>
                </c:pt>
                <c:pt idx="49036">
                  <c:v>1.1E-5</c:v>
                </c:pt>
                <c:pt idx="49037">
                  <c:v>1.0000000000000001E-5</c:v>
                </c:pt>
                <c:pt idx="49038">
                  <c:v>1.0000000000000001E-5</c:v>
                </c:pt>
                <c:pt idx="49039">
                  <c:v>1.0000000000000001E-5</c:v>
                </c:pt>
                <c:pt idx="49040">
                  <c:v>1.0000000000000001E-5</c:v>
                </c:pt>
                <c:pt idx="49041">
                  <c:v>1.0000000000000001E-5</c:v>
                </c:pt>
                <c:pt idx="49042">
                  <c:v>1.0000000000000001E-5</c:v>
                </c:pt>
                <c:pt idx="49043">
                  <c:v>1.0000000000000001E-5</c:v>
                </c:pt>
                <c:pt idx="49044">
                  <c:v>1.0000000000000001E-5</c:v>
                </c:pt>
                <c:pt idx="49045">
                  <c:v>1.0000000000000001E-5</c:v>
                </c:pt>
                <c:pt idx="49046">
                  <c:v>1.0000000000000001E-5</c:v>
                </c:pt>
                <c:pt idx="49047">
                  <c:v>1.0000000000000001E-5</c:v>
                </c:pt>
                <c:pt idx="49048">
                  <c:v>1.0000000000000001E-5</c:v>
                </c:pt>
                <c:pt idx="49049">
                  <c:v>1.0000000000000001E-5</c:v>
                </c:pt>
                <c:pt idx="49050">
                  <c:v>1.0000000000000001E-5</c:v>
                </c:pt>
                <c:pt idx="49051">
                  <c:v>1.0000000000000001E-5</c:v>
                </c:pt>
                <c:pt idx="49052">
                  <c:v>1.0000000000000001E-5</c:v>
                </c:pt>
                <c:pt idx="49053">
                  <c:v>1.0000000000000001E-5</c:v>
                </c:pt>
                <c:pt idx="49054">
                  <c:v>1.0000000000000001E-5</c:v>
                </c:pt>
                <c:pt idx="49055">
                  <c:v>1.0000000000000001E-5</c:v>
                </c:pt>
                <c:pt idx="49056">
                  <c:v>1.0000000000000001E-5</c:v>
                </c:pt>
                <c:pt idx="49057">
                  <c:v>1.0000000000000001E-5</c:v>
                </c:pt>
                <c:pt idx="49058">
                  <c:v>1.0000000000000001E-5</c:v>
                </c:pt>
                <c:pt idx="49059">
                  <c:v>1.0000000000000001E-5</c:v>
                </c:pt>
                <c:pt idx="49060">
                  <c:v>1.0000000000000001E-5</c:v>
                </c:pt>
                <c:pt idx="49061">
                  <c:v>1.0000000000000001E-5</c:v>
                </c:pt>
                <c:pt idx="49062">
                  <c:v>1.0000000000000001E-5</c:v>
                </c:pt>
                <c:pt idx="49063">
                  <c:v>1.0000000000000001E-5</c:v>
                </c:pt>
                <c:pt idx="49064">
                  <c:v>1.1E-5</c:v>
                </c:pt>
                <c:pt idx="49065">
                  <c:v>1.1E-5</c:v>
                </c:pt>
                <c:pt idx="49066">
                  <c:v>1.2E-5</c:v>
                </c:pt>
                <c:pt idx="49067">
                  <c:v>1.2E-5</c:v>
                </c:pt>
                <c:pt idx="49068">
                  <c:v>1.2999999999999999E-5</c:v>
                </c:pt>
                <c:pt idx="49069">
                  <c:v>1.2999999999999999E-5</c:v>
                </c:pt>
                <c:pt idx="49070">
                  <c:v>1.4E-5</c:v>
                </c:pt>
                <c:pt idx="49071">
                  <c:v>1.5E-5</c:v>
                </c:pt>
                <c:pt idx="49072">
                  <c:v>1.5E-5</c:v>
                </c:pt>
                <c:pt idx="49073">
                  <c:v>1.5999999999999999E-5</c:v>
                </c:pt>
                <c:pt idx="49074">
                  <c:v>1.7E-5</c:v>
                </c:pt>
                <c:pt idx="49075">
                  <c:v>1.8E-5</c:v>
                </c:pt>
                <c:pt idx="49076">
                  <c:v>1.8E-5</c:v>
                </c:pt>
                <c:pt idx="49077">
                  <c:v>1.9000000000000001E-5</c:v>
                </c:pt>
                <c:pt idx="49078">
                  <c:v>2.0000000000000002E-5</c:v>
                </c:pt>
                <c:pt idx="49079">
                  <c:v>2.0999999999999999E-5</c:v>
                </c:pt>
                <c:pt idx="49080">
                  <c:v>2.0999999999999999E-5</c:v>
                </c:pt>
                <c:pt idx="49081">
                  <c:v>2.1999999999999999E-5</c:v>
                </c:pt>
                <c:pt idx="49082">
                  <c:v>2.3E-5</c:v>
                </c:pt>
                <c:pt idx="49083">
                  <c:v>2.3E-5</c:v>
                </c:pt>
                <c:pt idx="49084">
                  <c:v>2.4000000000000001E-5</c:v>
                </c:pt>
                <c:pt idx="49085">
                  <c:v>2.4000000000000001E-5</c:v>
                </c:pt>
                <c:pt idx="49086">
                  <c:v>2.5000000000000001E-5</c:v>
                </c:pt>
                <c:pt idx="49087">
                  <c:v>2.5000000000000001E-5</c:v>
                </c:pt>
                <c:pt idx="49088">
                  <c:v>2.5999999999999998E-5</c:v>
                </c:pt>
                <c:pt idx="49089">
                  <c:v>2.5999999999999998E-5</c:v>
                </c:pt>
                <c:pt idx="49090">
                  <c:v>2.6999999999999999E-5</c:v>
                </c:pt>
                <c:pt idx="49091">
                  <c:v>2.6999999999999999E-5</c:v>
                </c:pt>
                <c:pt idx="49092">
                  <c:v>2.6999999999999999E-5</c:v>
                </c:pt>
                <c:pt idx="49093">
                  <c:v>2.6999999999999999E-5</c:v>
                </c:pt>
                <c:pt idx="49094">
                  <c:v>2.6999999999999999E-5</c:v>
                </c:pt>
                <c:pt idx="49095">
                  <c:v>2.8E-5</c:v>
                </c:pt>
                <c:pt idx="49096">
                  <c:v>2.8E-5</c:v>
                </c:pt>
                <c:pt idx="49097">
                  <c:v>2.8E-5</c:v>
                </c:pt>
                <c:pt idx="49098">
                  <c:v>2.6999999999999999E-5</c:v>
                </c:pt>
                <c:pt idx="49099">
                  <c:v>2.6999999999999999E-5</c:v>
                </c:pt>
                <c:pt idx="49100">
                  <c:v>2.6999999999999999E-5</c:v>
                </c:pt>
                <c:pt idx="49101">
                  <c:v>2.6999999999999999E-5</c:v>
                </c:pt>
                <c:pt idx="49102">
                  <c:v>2.6999999999999999E-5</c:v>
                </c:pt>
                <c:pt idx="49103">
                  <c:v>2.5999999999999998E-5</c:v>
                </c:pt>
                <c:pt idx="49104">
                  <c:v>2.5999999999999998E-5</c:v>
                </c:pt>
                <c:pt idx="49105">
                  <c:v>2.5000000000000001E-5</c:v>
                </c:pt>
                <c:pt idx="49106">
                  <c:v>2.5000000000000001E-5</c:v>
                </c:pt>
                <c:pt idx="49107">
                  <c:v>2.4000000000000001E-5</c:v>
                </c:pt>
                <c:pt idx="49108">
                  <c:v>2.4000000000000001E-5</c:v>
                </c:pt>
                <c:pt idx="49109">
                  <c:v>2.3E-5</c:v>
                </c:pt>
                <c:pt idx="49110">
                  <c:v>2.1999999999999999E-5</c:v>
                </c:pt>
                <c:pt idx="49111">
                  <c:v>2.1999999999999999E-5</c:v>
                </c:pt>
                <c:pt idx="49112">
                  <c:v>2.0999999999999999E-5</c:v>
                </c:pt>
                <c:pt idx="49113">
                  <c:v>2.0000000000000002E-5</c:v>
                </c:pt>
                <c:pt idx="49114">
                  <c:v>1.9000000000000001E-5</c:v>
                </c:pt>
                <c:pt idx="49115">
                  <c:v>1.8E-5</c:v>
                </c:pt>
                <c:pt idx="49116">
                  <c:v>1.8E-5</c:v>
                </c:pt>
                <c:pt idx="49117">
                  <c:v>1.7E-5</c:v>
                </c:pt>
                <c:pt idx="49118">
                  <c:v>1.5999999999999999E-5</c:v>
                </c:pt>
                <c:pt idx="49119">
                  <c:v>1.5E-5</c:v>
                </c:pt>
                <c:pt idx="49120">
                  <c:v>1.4E-5</c:v>
                </c:pt>
                <c:pt idx="49121">
                  <c:v>1.2999999999999999E-5</c:v>
                </c:pt>
                <c:pt idx="49122">
                  <c:v>1.2E-5</c:v>
                </c:pt>
                <c:pt idx="49123">
                  <c:v>1.1E-5</c:v>
                </c:pt>
                <c:pt idx="49124">
                  <c:v>1.0000000000000001E-5</c:v>
                </c:pt>
                <c:pt idx="49125">
                  <c:v>1.0000000000000001E-5</c:v>
                </c:pt>
                <c:pt idx="49126">
                  <c:v>9.0000000000000002E-6</c:v>
                </c:pt>
                <c:pt idx="49127">
                  <c:v>9.0000000000000002E-6</c:v>
                </c:pt>
                <c:pt idx="49128">
                  <c:v>7.9999999999999996E-6</c:v>
                </c:pt>
                <c:pt idx="49129">
                  <c:v>7.9999999999999996E-6</c:v>
                </c:pt>
                <c:pt idx="49130">
                  <c:v>7.9999999999999996E-6</c:v>
                </c:pt>
                <c:pt idx="49131">
                  <c:v>9.0000000000000002E-6</c:v>
                </c:pt>
                <c:pt idx="49132">
                  <c:v>9.0000000000000002E-6</c:v>
                </c:pt>
                <c:pt idx="49133">
                  <c:v>1.0000000000000001E-5</c:v>
                </c:pt>
                <c:pt idx="49134">
                  <c:v>1.0000000000000001E-5</c:v>
                </c:pt>
                <c:pt idx="49135">
                  <c:v>1.1E-5</c:v>
                </c:pt>
                <c:pt idx="49136">
                  <c:v>1.2E-5</c:v>
                </c:pt>
                <c:pt idx="49137">
                  <c:v>1.2999999999999999E-5</c:v>
                </c:pt>
                <c:pt idx="49138">
                  <c:v>1.4E-5</c:v>
                </c:pt>
                <c:pt idx="49139">
                  <c:v>1.5E-5</c:v>
                </c:pt>
                <c:pt idx="49140">
                  <c:v>1.5999999999999999E-5</c:v>
                </c:pt>
                <c:pt idx="49141">
                  <c:v>1.7E-5</c:v>
                </c:pt>
                <c:pt idx="49142">
                  <c:v>1.8E-5</c:v>
                </c:pt>
                <c:pt idx="49143">
                  <c:v>1.9000000000000001E-5</c:v>
                </c:pt>
                <c:pt idx="49144">
                  <c:v>2.0000000000000002E-5</c:v>
                </c:pt>
                <c:pt idx="49145">
                  <c:v>2.0999999999999999E-5</c:v>
                </c:pt>
                <c:pt idx="49146">
                  <c:v>2.1999999999999999E-5</c:v>
                </c:pt>
                <c:pt idx="49147">
                  <c:v>2.3E-5</c:v>
                </c:pt>
                <c:pt idx="49148">
                  <c:v>2.3E-5</c:v>
                </c:pt>
                <c:pt idx="49149">
                  <c:v>2.4000000000000001E-5</c:v>
                </c:pt>
                <c:pt idx="49150">
                  <c:v>2.5000000000000001E-5</c:v>
                </c:pt>
                <c:pt idx="49151">
                  <c:v>2.5999999999999998E-5</c:v>
                </c:pt>
                <c:pt idx="49152">
                  <c:v>2.5999999999999998E-5</c:v>
                </c:pt>
                <c:pt idx="49153">
                  <c:v>2.6999999999999999E-5</c:v>
                </c:pt>
                <c:pt idx="49154">
                  <c:v>2.8E-5</c:v>
                </c:pt>
                <c:pt idx="49155">
                  <c:v>2.8E-5</c:v>
                </c:pt>
                <c:pt idx="49156">
                  <c:v>2.9E-5</c:v>
                </c:pt>
                <c:pt idx="49157">
                  <c:v>2.9E-5</c:v>
                </c:pt>
                <c:pt idx="49158">
                  <c:v>2.9E-5</c:v>
                </c:pt>
                <c:pt idx="49159">
                  <c:v>3.0000000000000001E-5</c:v>
                </c:pt>
                <c:pt idx="49160">
                  <c:v>3.0000000000000001E-5</c:v>
                </c:pt>
                <c:pt idx="49161">
                  <c:v>3.0000000000000001E-5</c:v>
                </c:pt>
                <c:pt idx="49162">
                  <c:v>3.1000000000000001E-5</c:v>
                </c:pt>
                <c:pt idx="49163">
                  <c:v>3.1000000000000001E-5</c:v>
                </c:pt>
                <c:pt idx="49164">
                  <c:v>3.1000000000000001E-5</c:v>
                </c:pt>
                <c:pt idx="49165">
                  <c:v>3.1000000000000001E-5</c:v>
                </c:pt>
                <c:pt idx="49166">
                  <c:v>3.1000000000000001E-5</c:v>
                </c:pt>
                <c:pt idx="49167">
                  <c:v>3.1000000000000001E-5</c:v>
                </c:pt>
                <c:pt idx="49168">
                  <c:v>3.0000000000000001E-5</c:v>
                </c:pt>
                <c:pt idx="49169">
                  <c:v>3.0000000000000001E-5</c:v>
                </c:pt>
                <c:pt idx="49170">
                  <c:v>3.0000000000000001E-5</c:v>
                </c:pt>
                <c:pt idx="49171">
                  <c:v>3.0000000000000001E-5</c:v>
                </c:pt>
                <c:pt idx="49172">
                  <c:v>2.9E-5</c:v>
                </c:pt>
                <c:pt idx="49173">
                  <c:v>2.9E-5</c:v>
                </c:pt>
                <c:pt idx="49174">
                  <c:v>2.8E-5</c:v>
                </c:pt>
                <c:pt idx="49175">
                  <c:v>2.8E-5</c:v>
                </c:pt>
                <c:pt idx="49176">
                  <c:v>2.6999999999999999E-5</c:v>
                </c:pt>
                <c:pt idx="49177">
                  <c:v>2.5999999999999998E-5</c:v>
                </c:pt>
                <c:pt idx="49178">
                  <c:v>2.5999999999999998E-5</c:v>
                </c:pt>
                <c:pt idx="49179">
                  <c:v>2.5000000000000001E-5</c:v>
                </c:pt>
                <c:pt idx="49180">
                  <c:v>2.4000000000000001E-5</c:v>
                </c:pt>
                <c:pt idx="49181">
                  <c:v>2.3E-5</c:v>
                </c:pt>
                <c:pt idx="49182">
                  <c:v>2.3E-5</c:v>
                </c:pt>
                <c:pt idx="49183">
                  <c:v>2.1999999999999999E-5</c:v>
                </c:pt>
                <c:pt idx="49184">
                  <c:v>2.0999999999999999E-5</c:v>
                </c:pt>
                <c:pt idx="49185">
                  <c:v>2.0000000000000002E-5</c:v>
                </c:pt>
                <c:pt idx="49186">
                  <c:v>1.9000000000000001E-5</c:v>
                </c:pt>
                <c:pt idx="49187">
                  <c:v>1.8E-5</c:v>
                </c:pt>
                <c:pt idx="49188">
                  <c:v>1.8E-5</c:v>
                </c:pt>
                <c:pt idx="49189">
                  <c:v>1.7E-5</c:v>
                </c:pt>
                <c:pt idx="49190">
                  <c:v>1.5999999999999999E-5</c:v>
                </c:pt>
                <c:pt idx="49191">
                  <c:v>1.5999999999999999E-5</c:v>
                </c:pt>
                <c:pt idx="49192">
                  <c:v>1.5999999999999999E-5</c:v>
                </c:pt>
                <c:pt idx="49193">
                  <c:v>1.5E-5</c:v>
                </c:pt>
                <c:pt idx="49194">
                  <c:v>1.5E-5</c:v>
                </c:pt>
                <c:pt idx="49195">
                  <c:v>1.5E-5</c:v>
                </c:pt>
                <c:pt idx="49196">
                  <c:v>1.5999999999999999E-5</c:v>
                </c:pt>
                <c:pt idx="49197">
                  <c:v>1.5999999999999999E-5</c:v>
                </c:pt>
                <c:pt idx="49198">
                  <c:v>1.7E-5</c:v>
                </c:pt>
                <c:pt idx="49199">
                  <c:v>1.8E-5</c:v>
                </c:pt>
                <c:pt idx="49200">
                  <c:v>1.9000000000000001E-5</c:v>
                </c:pt>
                <c:pt idx="49201">
                  <c:v>2.0000000000000002E-5</c:v>
                </c:pt>
                <c:pt idx="49202">
                  <c:v>2.0999999999999999E-5</c:v>
                </c:pt>
                <c:pt idx="49203">
                  <c:v>2.1999999999999999E-5</c:v>
                </c:pt>
                <c:pt idx="49204">
                  <c:v>2.3E-5</c:v>
                </c:pt>
                <c:pt idx="49205">
                  <c:v>2.5000000000000001E-5</c:v>
                </c:pt>
                <c:pt idx="49206">
                  <c:v>2.5999999999999998E-5</c:v>
                </c:pt>
                <c:pt idx="49207">
                  <c:v>2.6999999999999999E-5</c:v>
                </c:pt>
                <c:pt idx="49208">
                  <c:v>2.9E-5</c:v>
                </c:pt>
                <c:pt idx="49209">
                  <c:v>3.0000000000000001E-5</c:v>
                </c:pt>
                <c:pt idx="49210">
                  <c:v>3.1000000000000001E-5</c:v>
                </c:pt>
                <c:pt idx="49211">
                  <c:v>3.1999999999999999E-5</c:v>
                </c:pt>
                <c:pt idx="49212">
                  <c:v>3.4E-5</c:v>
                </c:pt>
                <c:pt idx="49213">
                  <c:v>3.4999999999999997E-5</c:v>
                </c:pt>
                <c:pt idx="49214">
                  <c:v>3.6000000000000001E-5</c:v>
                </c:pt>
                <c:pt idx="49215">
                  <c:v>3.6999999999999998E-5</c:v>
                </c:pt>
                <c:pt idx="49216">
                  <c:v>3.8000000000000002E-5</c:v>
                </c:pt>
                <c:pt idx="49217">
                  <c:v>3.8999999999999999E-5</c:v>
                </c:pt>
                <c:pt idx="49218">
                  <c:v>4.0000000000000003E-5</c:v>
                </c:pt>
                <c:pt idx="49219">
                  <c:v>4.1E-5</c:v>
                </c:pt>
                <c:pt idx="49220">
                  <c:v>4.1999999999999998E-5</c:v>
                </c:pt>
                <c:pt idx="49221">
                  <c:v>4.1999999999999998E-5</c:v>
                </c:pt>
                <c:pt idx="49222">
                  <c:v>4.3000000000000002E-5</c:v>
                </c:pt>
                <c:pt idx="49223">
                  <c:v>4.3000000000000002E-5</c:v>
                </c:pt>
                <c:pt idx="49224">
                  <c:v>4.3999999999999999E-5</c:v>
                </c:pt>
                <c:pt idx="49225">
                  <c:v>4.3999999999999999E-5</c:v>
                </c:pt>
                <c:pt idx="49226">
                  <c:v>4.3999999999999999E-5</c:v>
                </c:pt>
                <c:pt idx="49227">
                  <c:v>4.3999999999999999E-5</c:v>
                </c:pt>
                <c:pt idx="49228">
                  <c:v>4.3999999999999999E-5</c:v>
                </c:pt>
                <c:pt idx="49229">
                  <c:v>4.3999999999999999E-5</c:v>
                </c:pt>
                <c:pt idx="49230">
                  <c:v>4.3999999999999999E-5</c:v>
                </c:pt>
                <c:pt idx="49231">
                  <c:v>4.3999999999999999E-5</c:v>
                </c:pt>
                <c:pt idx="49232">
                  <c:v>4.3999999999999999E-5</c:v>
                </c:pt>
                <c:pt idx="49233">
                  <c:v>4.3999999999999999E-5</c:v>
                </c:pt>
                <c:pt idx="49234">
                  <c:v>4.3000000000000002E-5</c:v>
                </c:pt>
                <c:pt idx="49235">
                  <c:v>4.3000000000000002E-5</c:v>
                </c:pt>
                <c:pt idx="49236">
                  <c:v>4.1999999999999998E-5</c:v>
                </c:pt>
                <c:pt idx="49237">
                  <c:v>4.1999999999999998E-5</c:v>
                </c:pt>
                <c:pt idx="49238">
                  <c:v>4.1E-5</c:v>
                </c:pt>
                <c:pt idx="49239">
                  <c:v>4.0000000000000003E-5</c:v>
                </c:pt>
                <c:pt idx="49240">
                  <c:v>3.8999999999999999E-5</c:v>
                </c:pt>
                <c:pt idx="49241">
                  <c:v>3.8999999999999999E-5</c:v>
                </c:pt>
                <c:pt idx="49242">
                  <c:v>3.8000000000000002E-5</c:v>
                </c:pt>
                <c:pt idx="49243">
                  <c:v>3.6999999999999998E-5</c:v>
                </c:pt>
                <c:pt idx="49244">
                  <c:v>3.6000000000000001E-5</c:v>
                </c:pt>
                <c:pt idx="49245">
                  <c:v>3.4999999999999997E-5</c:v>
                </c:pt>
                <c:pt idx="49246">
                  <c:v>3.4E-5</c:v>
                </c:pt>
                <c:pt idx="49247">
                  <c:v>3.3000000000000003E-5</c:v>
                </c:pt>
                <c:pt idx="49248">
                  <c:v>3.1999999999999999E-5</c:v>
                </c:pt>
                <c:pt idx="49249">
                  <c:v>3.1000000000000001E-5</c:v>
                </c:pt>
                <c:pt idx="49250">
                  <c:v>3.1000000000000001E-5</c:v>
                </c:pt>
                <c:pt idx="49251">
                  <c:v>3.0000000000000001E-5</c:v>
                </c:pt>
                <c:pt idx="49252">
                  <c:v>2.9E-5</c:v>
                </c:pt>
                <c:pt idx="49253">
                  <c:v>2.8E-5</c:v>
                </c:pt>
                <c:pt idx="49254">
                  <c:v>2.6999999999999999E-5</c:v>
                </c:pt>
                <c:pt idx="49255">
                  <c:v>2.5999999999999998E-5</c:v>
                </c:pt>
                <c:pt idx="49256">
                  <c:v>2.5000000000000001E-5</c:v>
                </c:pt>
                <c:pt idx="49257">
                  <c:v>2.4000000000000001E-5</c:v>
                </c:pt>
                <c:pt idx="49258">
                  <c:v>2.3E-5</c:v>
                </c:pt>
                <c:pt idx="49259">
                  <c:v>2.1999999999999999E-5</c:v>
                </c:pt>
                <c:pt idx="49260">
                  <c:v>2.1999999999999999E-5</c:v>
                </c:pt>
                <c:pt idx="49261">
                  <c:v>2.0999999999999999E-5</c:v>
                </c:pt>
                <c:pt idx="49262">
                  <c:v>2.0000000000000002E-5</c:v>
                </c:pt>
                <c:pt idx="49263">
                  <c:v>2.0000000000000002E-5</c:v>
                </c:pt>
                <c:pt idx="49264">
                  <c:v>1.9000000000000001E-5</c:v>
                </c:pt>
                <c:pt idx="49265">
                  <c:v>1.8E-5</c:v>
                </c:pt>
                <c:pt idx="49266">
                  <c:v>1.8E-5</c:v>
                </c:pt>
                <c:pt idx="49267">
                  <c:v>1.7E-5</c:v>
                </c:pt>
                <c:pt idx="49268">
                  <c:v>1.7E-5</c:v>
                </c:pt>
                <c:pt idx="49269">
                  <c:v>1.7E-5</c:v>
                </c:pt>
                <c:pt idx="49270">
                  <c:v>1.5999999999999999E-5</c:v>
                </c:pt>
                <c:pt idx="49271">
                  <c:v>1.5999999999999999E-5</c:v>
                </c:pt>
                <c:pt idx="49272">
                  <c:v>1.5999999999999999E-5</c:v>
                </c:pt>
                <c:pt idx="49273">
                  <c:v>1.5999999999999999E-5</c:v>
                </c:pt>
                <c:pt idx="49274">
                  <c:v>1.5999999999999999E-5</c:v>
                </c:pt>
                <c:pt idx="49275">
                  <c:v>1.5999999999999999E-5</c:v>
                </c:pt>
                <c:pt idx="49276">
                  <c:v>1.5999999999999999E-5</c:v>
                </c:pt>
                <c:pt idx="49277">
                  <c:v>1.5999999999999999E-5</c:v>
                </c:pt>
                <c:pt idx="49278">
                  <c:v>1.5999999999999999E-5</c:v>
                </c:pt>
                <c:pt idx="49279">
                  <c:v>1.5999999999999999E-5</c:v>
                </c:pt>
                <c:pt idx="49280">
                  <c:v>1.5999999999999999E-5</c:v>
                </c:pt>
                <c:pt idx="49281">
                  <c:v>1.7E-5</c:v>
                </c:pt>
                <c:pt idx="49282">
                  <c:v>1.7E-5</c:v>
                </c:pt>
                <c:pt idx="49283">
                  <c:v>1.8E-5</c:v>
                </c:pt>
                <c:pt idx="49284">
                  <c:v>1.8E-5</c:v>
                </c:pt>
                <c:pt idx="49285">
                  <c:v>1.9000000000000001E-5</c:v>
                </c:pt>
                <c:pt idx="49286">
                  <c:v>1.9000000000000001E-5</c:v>
                </c:pt>
                <c:pt idx="49287">
                  <c:v>2.0000000000000002E-5</c:v>
                </c:pt>
                <c:pt idx="49288">
                  <c:v>2.0000000000000002E-5</c:v>
                </c:pt>
                <c:pt idx="49289">
                  <c:v>2.0999999999999999E-5</c:v>
                </c:pt>
                <c:pt idx="49290">
                  <c:v>2.1999999999999999E-5</c:v>
                </c:pt>
                <c:pt idx="49291">
                  <c:v>2.1999999999999999E-5</c:v>
                </c:pt>
                <c:pt idx="49292">
                  <c:v>2.3E-5</c:v>
                </c:pt>
                <c:pt idx="49293">
                  <c:v>2.4000000000000001E-5</c:v>
                </c:pt>
                <c:pt idx="49294">
                  <c:v>2.4000000000000001E-5</c:v>
                </c:pt>
                <c:pt idx="49295">
                  <c:v>2.5000000000000001E-5</c:v>
                </c:pt>
                <c:pt idx="49296">
                  <c:v>2.5999999999999998E-5</c:v>
                </c:pt>
                <c:pt idx="49297">
                  <c:v>2.5999999999999998E-5</c:v>
                </c:pt>
                <c:pt idx="49298">
                  <c:v>2.6999999999999999E-5</c:v>
                </c:pt>
                <c:pt idx="49299">
                  <c:v>2.8E-5</c:v>
                </c:pt>
                <c:pt idx="49300">
                  <c:v>2.8E-5</c:v>
                </c:pt>
                <c:pt idx="49301">
                  <c:v>2.9E-5</c:v>
                </c:pt>
                <c:pt idx="49302">
                  <c:v>3.0000000000000001E-5</c:v>
                </c:pt>
                <c:pt idx="49303">
                  <c:v>3.0000000000000001E-5</c:v>
                </c:pt>
                <c:pt idx="49304">
                  <c:v>3.1000000000000001E-5</c:v>
                </c:pt>
                <c:pt idx="49305">
                  <c:v>3.1999999999999999E-5</c:v>
                </c:pt>
                <c:pt idx="49306">
                  <c:v>3.1999999999999999E-5</c:v>
                </c:pt>
                <c:pt idx="49307">
                  <c:v>3.3000000000000003E-5</c:v>
                </c:pt>
                <c:pt idx="49308">
                  <c:v>3.3000000000000003E-5</c:v>
                </c:pt>
                <c:pt idx="49309">
                  <c:v>3.4E-5</c:v>
                </c:pt>
                <c:pt idx="49310">
                  <c:v>3.4E-5</c:v>
                </c:pt>
                <c:pt idx="49311">
                  <c:v>3.4999999999999997E-5</c:v>
                </c:pt>
                <c:pt idx="49312">
                  <c:v>3.4999999999999997E-5</c:v>
                </c:pt>
                <c:pt idx="49313">
                  <c:v>3.4999999999999997E-5</c:v>
                </c:pt>
                <c:pt idx="49314">
                  <c:v>3.4999999999999997E-5</c:v>
                </c:pt>
                <c:pt idx="49315">
                  <c:v>3.6000000000000001E-5</c:v>
                </c:pt>
                <c:pt idx="49316">
                  <c:v>3.6000000000000001E-5</c:v>
                </c:pt>
                <c:pt idx="49317">
                  <c:v>3.6000000000000001E-5</c:v>
                </c:pt>
                <c:pt idx="49318">
                  <c:v>3.6000000000000001E-5</c:v>
                </c:pt>
                <c:pt idx="49319">
                  <c:v>3.6000000000000001E-5</c:v>
                </c:pt>
                <c:pt idx="49320">
                  <c:v>3.6000000000000001E-5</c:v>
                </c:pt>
                <c:pt idx="49321">
                  <c:v>3.4999999999999997E-5</c:v>
                </c:pt>
                <c:pt idx="49322">
                  <c:v>3.4999999999999997E-5</c:v>
                </c:pt>
                <c:pt idx="49323">
                  <c:v>3.4999999999999997E-5</c:v>
                </c:pt>
                <c:pt idx="49324">
                  <c:v>3.4999999999999997E-5</c:v>
                </c:pt>
                <c:pt idx="49325">
                  <c:v>3.4E-5</c:v>
                </c:pt>
                <c:pt idx="49326">
                  <c:v>3.4E-5</c:v>
                </c:pt>
                <c:pt idx="49327">
                  <c:v>3.3000000000000003E-5</c:v>
                </c:pt>
                <c:pt idx="49328">
                  <c:v>3.3000000000000003E-5</c:v>
                </c:pt>
                <c:pt idx="49329">
                  <c:v>3.1999999999999999E-5</c:v>
                </c:pt>
                <c:pt idx="49330">
                  <c:v>3.1000000000000001E-5</c:v>
                </c:pt>
                <c:pt idx="49331">
                  <c:v>3.1000000000000001E-5</c:v>
                </c:pt>
                <c:pt idx="49332">
                  <c:v>3.0000000000000001E-5</c:v>
                </c:pt>
                <c:pt idx="49333">
                  <c:v>2.9E-5</c:v>
                </c:pt>
                <c:pt idx="49334">
                  <c:v>2.8E-5</c:v>
                </c:pt>
                <c:pt idx="49335">
                  <c:v>2.6999999999999999E-5</c:v>
                </c:pt>
                <c:pt idx="49336">
                  <c:v>2.6999999999999999E-5</c:v>
                </c:pt>
                <c:pt idx="49337">
                  <c:v>2.5999999999999998E-5</c:v>
                </c:pt>
                <c:pt idx="49338">
                  <c:v>2.5000000000000001E-5</c:v>
                </c:pt>
                <c:pt idx="49339">
                  <c:v>2.4000000000000001E-5</c:v>
                </c:pt>
                <c:pt idx="49340">
                  <c:v>2.3E-5</c:v>
                </c:pt>
                <c:pt idx="49341">
                  <c:v>2.1999999999999999E-5</c:v>
                </c:pt>
                <c:pt idx="49342">
                  <c:v>2.0999999999999999E-5</c:v>
                </c:pt>
                <c:pt idx="49343">
                  <c:v>2.0000000000000002E-5</c:v>
                </c:pt>
                <c:pt idx="49344">
                  <c:v>1.9000000000000001E-5</c:v>
                </c:pt>
                <c:pt idx="49345">
                  <c:v>1.8E-5</c:v>
                </c:pt>
                <c:pt idx="49346">
                  <c:v>1.5999999999999999E-5</c:v>
                </c:pt>
                <c:pt idx="49347">
                  <c:v>1.5E-5</c:v>
                </c:pt>
                <c:pt idx="49348">
                  <c:v>1.4E-5</c:v>
                </c:pt>
                <c:pt idx="49349">
                  <c:v>1.2999999999999999E-5</c:v>
                </c:pt>
                <c:pt idx="49350">
                  <c:v>1.2E-5</c:v>
                </c:pt>
                <c:pt idx="49351">
                  <c:v>1.1E-5</c:v>
                </c:pt>
                <c:pt idx="49352">
                  <c:v>9.0000000000000002E-6</c:v>
                </c:pt>
                <c:pt idx="49353">
                  <c:v>7.9999999999999996E-6</c:v>
                </c:pt>
                <c:pt idx="49354">
                  <c:v>6.9999999999999999E-6</c:v>
                </c:pt>
                <c:pt idx="49355">
                  <c:v>6.0000000000000002E-6</c:v>
                </c:pt>
                <c:pt idx="49356">
                  <c:v>3.9999999999999998E-6</c:v>
                </c:pt>
                <c:pt idx="49357">
                  <c:v>3.0000000000000001E-6</c:v>
                </c:pt>
                <c:pt idx="49358">
                  <c:v>1.9999999999999999E-6</c:v>
                </c:pt>
                <c:pt idx="49359">
                  <c:v>1.9999999999999999E-6</c:v>
                </c:pt>
                <c:pt idx="49360">
                  <c:v>1.9999999999999999E-6</c:v>
                </c:pt>
                <c:pt idx="49361">
                  <c:v>3.0000000000000001E-6</c:v>
                </c:pt>
                <c:pt idx="49362">
                  <c:v>5.0000000000000004E-6</c:v>
                </c:pt>
                <c:pt idx="49363">
                  <c:v>6.0000000000000002E-6</c:v>
                </c:pt>
                <c:pt idx="49364">
                  <c:v>6.9999999999999999E-6</c:v>
                </c:pt>
                <c:pt idx="49365">
                  <c:v>9.0000000000000002E-6</c:v>
                </c:pt>
                <c:pt idx="49366">
                  <c:v>1.0000000000000001E-5</c:v>
                </c:pt>
                <c:pt idx="49367">
                  <c:v>1.2E-5</c:v>
                </c:pt>
                <c:pt idx="49368">
                  <c:v>1.2999999999999999E-5</c:v>
                </c:pt>
                <c:pt idx="49369">
                  <c:v>1.5E-5</c:v>
                </c:pt>
                <c:pt idx="49370">
                  <c:v>1.5999999999999999E-5</c:v>
                </c:pt>
                <c:pt idx="49371">
                  <c:v>1.8E-5</c:v>
                </c:pt>
                <c:pt idx="49372">
                  <c:v>2.0000000000000002E-5</c:v>
                </c:pt>
                <c:pt idx="49373">
                  <c:v>2.0999999999999999E-5</c:v>
                </c:pt>
                <c:pt idx="49374">
                  <c:v>2.3E-5</c:v>
                </c:pt>
                <c:pt idx="49375">
                  <c:v>2.4000000000000001E-5</c:v>
                </c:pt>
                <c:pt idx="49376">
                  <c:v>2.5000000000000001E-5</c:v>
                </c:pt>
                <c:pt idx="49377">
                  <c:v>2.6999999999999999E-5</c:v>
                </c:pt>
                <c:pt idx="49378">
                  <c:v>2.8E-5</c:v>
                </c:pt>
                <c:pt idx="49379">
                  <c:v>3.0000000000000001E-5</c:v>
                </c:pt>
                <c:pt idx="49380">
                  <c:v>3.1000000000000001E-5</c:v>
                </c:pt>
                <c:pt idx="49381">
                  <c:v>3.1999999999999999E-5</c:v>
                </c:pt>
                <c:pt idx="49382">
                  <c:v>3.3000000000000003E-5</c:v>
                </c:pt>
                <c:pt idx="49383">
                  <c:v>3.4E-5</c:v>
                </c:pt>
                <c:pt idx="49384">
                  <c:v>3.4999999999999997E-5</c:v>
                </c:pt>
                <c:pt idx="49385">
                  <c:v>3.6000000000000001E-5</c:v>
                </c:pt>
                <c:pt idx="49386">
                  <c:v>3.6999999999999998E-5</c:v>
                </c:pt>
                <c:pt idx="49387">
                  <c:v>3.8000000000000002E-5</c:v>
                </c:pt>
                <c:pt idx="49388">
                  <c:v>3.8000000000000002E-5</c:v>
                </c:pt>
                <c:pt idx="49389">
                  <c:v>3.8999999999999999E-5</c:v>
                </c:pt>
                <c:pt idx="49390">
                  <c:v>3.8999999999999999E-5</c:v>
                </c:pt>
                <c:pt idx="49391">
                  <c:v>4.0000000000000003E-5</c:v>
                </c:pt>
                <c:pt idx="49392">
                  <c:v>4.0000000000000003E-5</c:v>
                </c:pt>
                <c:pt idx="49393">
                  <c:v>4.0000000000000003E-5</c:v>
                </c:pt>
                <c:pt idx="49394">
                  <c:v>4.0000000000000003E-5</c:v>
                </c:pt>
                <c:pt idx="49395">
                  <c:v>4.0000000000000003E-5</c:v>
                </c:pt>
                <c:pt idx="49396">
                  <c:v>3.8999999999999999E-5</c:v>
                </c:pt>
                <c:pt idx="49397">
                  <c:v>3.8999999999999999E-5</c:v>
                </c:pt>
                <c:pt idx="49398">
                  <c:v>3.8999999999999999E-5</c:v>
                </c:pt>
                <c:pt idx="49399">
                  <c:v>3.8000000000000002E-5</c:v>
                </c:pt>
                <c:pt idx="49400">
                  <c:v>3.6999999999999998E-5</c:v>
                </c:pt>
                <c:pt idx="49401">
                  <c:v>3.6999999999999998E-5</c:v>
                </c:pt>
                <c:pt idx="49402">
                  <c:v>3.6000000000000001E-5</c:v>
                </c:pt>
                <c:pt idx="49403">
                  <c:v>3.4999999999999997E-5</c:v>
                </c:pt>
                <c:pt idx="49404">
                  <c:v>3.4E-5</c:v>
                </c:pt>
                <c:pt idx="49405">
                  <c:v>3.3000000000000003E-5</c:v>
                </c:pt>
                <c:pt idx="49406">
                  <c:v>3.1000000000000001E-5</c:v>
                </c:pt>
                <c:pt idx="49407">
                  <c:v>3.0000000000000001E-5</c:v>
                </c:pt>
                <c:pt idx="49408">
                  <c:v>2.9E-5</c:v>
                </c:pt>
                <c:pt idx="49409">
                  <c:v>2.6999999999999999E-5</c:v>
                </c:pt>
                <c:pt idx="49410">
                  <c:v>2.5999999999999998E-5</c:v>
                </c:pt>
                <c:pt idx="49411">
                  <c:v>2.4000000000000001E-5</c:v>
                </c:pt>
                <c:pt idx="49412">
                  <c:v>2.3E-5</c:v>
                </c:pt>
                <c:pt idx="49413">
                  <c:v>2.0999999999999999E-5</c:v>
                </c:pt>
                <c:pt idx="49414">
                  <c:v>2.0000000000000002E-5</c:v>
                </c:pt>
                <c:pt idx="49415">
                  <c:v>1.8E-5</c:v>
                </c:pt>
                <c:pt idx="49416">
                  <c:v>1.7E-5</c:v>
                </c:pt>
                <c:pt idx="49417">
                  <c:v>1.5999999999999999E-5</c:v>
                </c:pt>
                <c:pt idx="49418">
                  <c:v>1.5E-5</c:v>
                </c:pt>
                <c:pt idx="49419">
                  <c:v>1.4E-5</c:v>
                </c:pt>
                <c:pt idx="49420">
                  <c:v>1.4E-5</c:v>
                </c:pt>
                <c:pt idx="49421">
                  <c:v>1.2999999999999999E-5</c:v>
                </c:pt>
                <c:pt idx="49422">
                  <c:v>1.4E-5</c:v>
                </c:pt>
                <c:pt idx="49423">
                  <c:v>1.4E-5</c:v>
                </c:pt>
                <c:pt idx="49424">
                  <c:v>1.5E-5</c:v>
                </c:pt>
                <c:pt idx="49425">
                  <c:v>1.5999999999999999E-5</c:v>
                </c:pt>
                <c:pt idx="49426">
                  <c:v>1.7E-5</c:v>
                </c:pt>
                <c:pt idx="49427">
                  <c:v>1.8E-5</c:v>
                </c:pt>
                <c:pt idx="49428">
                  <c:v>2.0000000000000002E-5</c:v>
                </c:pt>
                <c:pt idx="49429">
                  <c:v>2.0999999999999999E-5</c:v>
                </c:pt>
                <c:pt idx="49430">
                  <c:v>2.3E-5</c:v>
                </c:pt>
                <c:pt idx="49431">
                  <c:v>2.4000000000000001E-5</c:v>
                </c:pt>
                <c:pt idx="49432">
                  <c:v>2.5999999999999998E-5</c:v>
                </c:pt>
                <c:pt idx="49433">
                  <c:v>2.6999999999999999E-5</c:v>
                </c:pt>
                <c:pt idx="49434">
                  <c:v>2.9E-5</c:v>
                </c:pt>
                <c:pt idx="49435">
                  <c:v>3.1000000000000001E-5</c:v>
                </c:pt>
                <c:pt idx="49436">
                  <c:v>3.1999999999999999E-5</c:v>
                </c:pt>
                <c:pt idx="49437">
                  <c:v>3.3000000000000003E-5</c:v>
                </c:pt>
                <c:pt idx="49438">
                  <c:v>3.4999999999999997E-5</c:v>
                </c:pt>
                <c:pt idx="49439">
                  <c:v>3.6000000000000001E-5</c:v>
                </c:pt>
                <c:pt idx="49440">
                  <c:v>3.6999999999999998E-5</c:v>
                </c:pt>
                <c:pt idx="49441">
                  <c:v>3.8000000000000002E-5</c:v>
                </c:pt>
                <c:pt idx="49442">
                  <c:v>3.8999999999999999E-5</c:v>
                </c:pt>
                <c:pt idx="49443">
                  <c:v>4.0000000000000003E-5</c:v>
                </c:pt>
                <c:pt idx="49444">
                  <c:v>4.1E-5</c:v>
                </c:pt>
                <c:pt idx="49445">
                  <c:v>4.1999999999999998E-5</c:v>
                </c:pt>
                <c:pt idx="49446">
                  <c:v>4.3000000000000002E-5</c:v>
                </c:pt>
                <c:pt idx="49447">
                  <c:v>4.3999999999999999E-5</c:v>
                </c:pt>
                <c:pt idx="49448">
                  <c:v>4.3999999999999999E-5</c:v>
                </c:pt>
                <c:pt idx="49449">
                  <c:v>4.5000000000000003E-5</c:v>
                </c:pt>
                <c:pt idx="49450">
                  <c:v>4.5000000000000003E-5</c:v>
                </c:pt>
                <c:pt idx="49451">
                  <c:v>4.5000000000000003E-5</c:v>
                </c:pt>
                <c:pt idx="49452">
                  <c:v>4.5000000000000003E-5</c:v>
                </c:pt>
                <c:pt idx="49453">
                  <c:v>4.5000000000000003E-5</c:v>
                </c:pt>
                <c:pt idx="49454">
                  <c:v>4.5000000000000003E-5</c:v>
                </c:pt>
                <c:pt idx="49455">
                  <c:v>4.5000000000000003E-5</c:v>
                </c:pt>
                <c:pt idx="49456">
                  <c:v>4.5000000000000003E-5</c:v>
                </c:pt>
                <c:pt idx="49457">
                  <c:v>4.5000000000000003E-5</c:v>
                </c:pt>
                <c:pt idx="49458">
                  <c:v>4.3999999999999999E-5</c:v>
                </c:pt>
                <c:pt idx="49459">
                  <c:v>4.3999999999999999E-5</c:v>
                </c:pt>
                <c:pt idx="49460">
                  <c:v>4.3999999999999999E-5</c:v>
                </c:pt>
                <c:pt idx="49461">
                  <c:v>4.3000000000000002E-5</c:v>
                </c:pt>
                <c:pt idx="49462">
                  <c:v>4.1999999999999998E-5</c:v>
                </c:pt>
                <c:pt idx="49463">
                  <c:v>4.1999999999999998E-5</c:v>
                </c:pt>
                <c:pt idx="49464">
                  <c:v>4.1E-5</c:v>
                </c:pt>
                <c:pt idx="49465">
                  <c:v>4.0000000000000003E-5</c:v>
                </c:pt>
                <c:pt idx="49466">
                  <c:v>3.8999999999999999E-5</c:v>
                </c:pt>
                <c:pt idx="49467">
                  <c:v>3.8000000000000002E-5</c:v>
                </c:pt>
                <c:pt idx="49468">
                  <c:v>3.6999999999999998E-5</c:v>
                </c:pt>
                <c:pt idx="49469">
                  <c:v>3.6000000000000001E-5</c:v>
                </c:pt>
                <c:pt idx="49470">
                  <c:v>3.4999999999999997E-5</c:v>
                </c:pt>
                <c:pt idx="49471">
                  <c:v>3.4E-5</c:v>
                </c:pt>
                <c:pt idx="49472">
                  <c:v>3.3000000000000003E-5</c:v>
                </c:pt>
                <c:pt idx="49473">
                  <c:v>3.1999999999999999E-5</c:v>
                </c:pt>
                <c:pt idx="49474">
                  <c:v>3.1000000000000001E-5</c:v>
                </c:pt>
                <c:pt idx="49475">
                  <c:v>3.0000000000000001E-5</c:v>
                </c:pt>
                <c:pt idx="49476">
                  <c:v>2.9E-5</c:v>
                </c:pt>
                <c:pt idx="49477">
                  <c:v>2.6999999999999999E-5</c:v>
                </c:pt>
                <c:pt idx="49478">
                  <c:v>2.5999999999999998E-5</c:v>
                </c:pt>
                <c:pt idx="49479">
                  <c:v>2.5000000000000001E-5</c:v>
                </c:pt>
                <c:pt idx="49480">
                  <c:v>2.4000000000000001E-5</c:v>
                </c:pt>
                <c:pt idx="49481">
                  <c:v>2.3E-5</c:v>
                </c:pt>
                <c:pt idx="49482">
                  <c:v>2.0999999999999999E-5</c:v>
                </c:pt>
                <c:pt idx="49483">
                  <c:v>2.0000000000000002E-5</c:v>
                </c:pt>
                <c:pt idx="49484">
                  <c:v>1.9000000000000001E-5</c:v>
                </c:pt>
                <c:pt idx="49485">
                  <c:v>1.8E-5</c:v>
                </c:pt>
                <c:pt idx="49486">
                  <c:v>1.7E-5</c:v>
                </c:pt>
                <c:pt idx="49487">
                  <c:v>1.5999999999999999E-5</c:v>
                </c:pt>
                <c:pt idx="49488">
                  <c:v>1.5E-5</c:v>
                </c:pt>
                <c:pt idx="49489">
                  <c:v>1.5E-5</c:v>
                </c:pt>
                <c:pt idx="49490">
                  <c:v>1.4E-5</c:v>
                </c:pt>
                <c:pt idx="49491">
                  <c:v>1.2999999999999999E-5</c:v>
                </c:pt>
                <c:pt idx="49492">
                  <c:v>1.2999999999999999E-5</c:v>
                </c:pt>
                <c:pt idx="49493">
                  <c:v>1.2999999999999999E-5</c:v>
                </c:pt>
                <c:pt idx="49494">
                  <c:v>1.2999999999999999E-5</c:v>
                </c:pt>
                <c:pt idx="49495">
                  <c:v>1.4E-5</c:v>
                </c:pt>
                <c:pt idx="49496">
                  <c:v>1.4E-5</c:v>
                </c:pt>
                <c:pt idx="49497">
                  <c:v>1.5E-5</c:v>
                </c:pt>
                <c:pt idx="49498">
                  <c:v>1.5999999999999999E-5</c:v>
                </c:pt>
                <c:pt idx="49499">
                  <c:v>1.7E-5</c:v>
                </c:pt>
                <c:pt idx="49500">
                  <c:v>1.8E-5</c:v>
                </c:pt>
                <c:pt idx="49501">
                  <c:v>1.9000000000000001E-5</c:v>
                </c:pt>
                <c:pt idx="49502">
                  <c:v>2.0000000000000002E-5</c:v>
                </c:pt>
                <c:pt idx="49503">
                  <c:v>2.1999999999999999E-5</c:v>
                </c:pt>
                <c:pt idx="49504">
                  <c:v>2.3E-5</c:v>
                </c:pt>
                <c:pt idx="49505">
                  <c:v>2.5000000000000001E-5</c:v>
                </c:pt>
                <c:pt idx="49506">
                  <c:v>2.5999999999999998E-5</c:v>
                </c:pt>
                <c:pt idx="49507">
                  <c:v>2.6999999999999999E-5</c:v>
                </c:pt>
                <c:pt idx="49508">
                  <c:v>2.9E-5</c:v>
                </c:pt>
                <c:pt idx="49509">
                  <c:v>3.0000000000000001E-5</c:v>
                </c:pt>
                <c:pt idx="49510">
                  <c:v>3.1999999999999999E-5</c:v>
                </c:pt>
                <c:pt idx="49511">
                  <c:v>3.3000000000000003E-5</c:v>
                </c:pt>
                <c:pt idx="49512">
                  <c:v>3.4E-5</c:v>
                </c:pt>
                <c:pt idx="49513">
                  <c:v>3.6000000000000001E-5</c:v>
                </c:pt>
                <c:pt idx="49514">
                  <c:v>3.6999999999999998E-5</c:v>
                </c:pt>
                <c:pt idx="49515">
                  <c:v>3.8000000000000002E-5</c:v>
                </c:pt>
                <c:pt idx="49516">
                  <c:v>3.8999999999999999E-5</c:v>
                </c:pt>
                <c:pt idx="49517">
                  <c:v>4.0000000000000003E-5</c:v>
                </c:pt>
                <c:pt idx="49518">
                  <c:v>4.1E-5</c:v>
                </c:pt>
                <c:pt idx="49519">
                  <c:v>4.1999999999999998E-5</c:v>
                </c:pt>
                <c:pt idx="49520">
                  <c:v>4.3000000000000002E-5</c:v>
                </c:pt>
                <c:pt idx="49521">
                  <c:v>4.3999999999999999E-5</c:v>
                </c:pt>
                <c:pt idx="49522">
                  <c:v>4.3999999999999999E-5</c:v>
                </c:pt>
                <c:pt idx="49523">
                  <c:v>4.5000000000000003E-5</c:v>
                </c:pt>
                <c:pt idx="49524">
                  <c:v>4.6E-5</c:v>
                </c:pt>
                <c:pt idx="49525">
                  <c:v>4.6E-5</c:v>
                </c:pt>
                <c:pt idx="49526">
                  <c:v>4.6E-5</c:v>
                </c:pt>
                <c:pt idx="49527">
                  <c:v>4.6999999999999997E-5</c:v>
                </c:pt>
                <c:pt idx="49528">
                  <c:v>4.6999999999999997E-5</c:v>
                </c:pt>
                <c:pt idx="49529">
                  <c:v>4.6999999999999997E-5</c:v>
                </c:pt>
                <c:pt idx="49530">
                  <c:v>4.6999999999999997E-5</c:v>
                </c:pt>
                <c:pt idx="49531">
                  <c:v>4.6E-5</c:v>
                </c:pt>
                <c:pt idx="49532">
                  <c:v>4.6E-5</c:v>
                </c:pt>
                <c:pt idx="49533">
                  <c:v>4.6E-5</c:v>
                </c:pt>
                <c:pt idx="49534">
                  <c:v>4.5000000000000003E-5</c:v>
                </c:pt>
                <c:pt idx="49535">
                  <c:v>4.5000000000000003E-5</c:v>
                </c:pt>
                <c:pt idx="49536">
                  <c:v>4.3999999999999999E-5</c:v>
                </c:pt>
                <c:pt idx="49537">
                  <c:v>4.3000000000000002E-5</c:v>
                </c:pt>
                <c:pt idx="49538">
                  <c:v>4.3000000000000002E-5</c:v>
                </c:pt>
                <c:pt idx="49539">
                  <c:v>4.1999999999999998E-5</c:v>
                </c:pt>
                <c:pt idx="49540">
                  <c:v>4.1E-5</c:v>
                </c:pt>
                <c:pt idx="49541">
                  <c:v>4.0000000000000003E-5</c:v>
                </c:pt>
                <c:pt idx="49542">
                  <c:v>3.8999999999999999E-5</c:v>
                </c:pt>
                <c:pt idx="49543">
                  <c:v>3.6999999999999998E-5</c:v>
                </c:pt>
                <c:pt idx="49544">
                  <c:v>3.6000000000000001E-5</c:v>
                </c:pt>
                <c:pt idx="49545">
                  <c:v>3.4999999999999997E-5</c:v>
                </c:pt>
                <c:pt idx="49546">
                  <c:v>3.4E-5</c:v>
                </c:pt>
                <c:pt idx="49547">
                  <c:v>3.1999999999999999E-5</c:v>
                </c:pt>
                <c:pt idx="49548">
                  <c:v>3.1000000000000001E-5</c:v>
                </c:pt>
                <c:pt idx="49549">
                  <c:v>2.9E-5</c:v>
                </c:pt>
                <c:pt idx="49550">
                  <c:v>2.8E-5</c:v>
                </c:pt>
                <c:pt idx="49551">
                  <c:v>2.6999999999999999E-5</c:v>
                </c:pt>
                <c:pt idx="49552">
                  <c:v>2.5000000000000001E-5</c:v>
                </c:pt>
                <c:pt idx="49553">
                  <c:v>2.4000000000000001E-5</c:v>
                </c:pt>
                <c:pt idx="49554">
                  <c:v>2.1999999999999999E-5</c:v>
                </c:pt>
                <c:pt idx="49555">
                  <c:v>2.0999999999999999E-5</c:v>
                </c:pt>
                <c:pt idx="49556">
                  <c:v>1.9000000000000001E-5</c:v>
                </c:pt>
                <c:pt idx="49557">
                  <c:v>1.8E-5</c:v>
                </c:pt>
                <c:pt idx="49558">
                  <c:v>1.7E-5</c:v>
                </c:pt>
                <c:pt idx="49559">
                  <c:v>1.5999999999999999E-5</c:v>
                </c:pt>
                <c:pt idx="49560">
                  <c:v>1.5E-5</c:v>
                </c:pt>
                <c:pt idx="49561">
                  <c:v>1.4E-5</c:v>
                </c:pt>
                <c:pt idx="49562">
                  <c:v>1.2999999999999999E-5</c:v>
                </c:pt>
                <c:pt idx="49563">
                  <c:v>1.2E-5</c:v>
                </c:pt>
                <c:pt idx="49564">
                  <c:v>1.1E-5</c:v>
                </c:pt>
                <c:pt idx="49565">
                  <c:v>1.1E-5</c:v>
                </c:pt>
                <c:pt idx="49566">
                  <c:v>1.0000000000000001E-5</c:v>
                </c:pt>
                <c:pt idx="49567">
                  <c:v>1.0000000000000001E-5</c:v>
                </c:pt>
                <c:pt idx="49568">
                  <c:v>1.0000000000000001E-5</c:v>
                </c:pt>
                <c:pt idx="49569">
                  <c:v>1.0000000000000001E-5</c:v>
                </c:pt>
                <c:pt idx="49570">
                  <c:v>1.0000000000000001E-5</c:v>
                </c:pt>
                <c:pt idx="49571">
                  <c:v>1.0000000000000001E-5</c:v>
                </c:pt>
                <c:pt idx="49572">
                  <c:v>1.0000000000000001E-5</c:v>
                </c:pt>
                <c:pt idx="49573">
                  <c:v>1.0000000000000001E-5</c:v>
                </c:pt>
                <c:pt idx="49574">
                  <c:v>1.0000000000000001E-5</c:v>
                </c:pt>
                <c:pt idx="49575">
                  <c:v>1.1E-5</c:v>
                </c:pt>
                <c:pt idx="49576">
                  <c:v>1.1E-5</c:v>
                </c:pt>
                <c:pt idx="49577">
                  <c:v>1.1E-5</c:v>
                </c:pt>
                <c:pt idx="49578">
                  <c:v>1.1E-5</c:v>
                </c:pt>
                <c:pt idx="49579">
                  <c:v>1.1E-5</c:v>
                </c:pt>
                <c:pt idx="49580">
                  <c:v>1.1E-5</c:v>
                </c:pt>
                <c:pt idx="49581">
                  <c:v>1.1E-5</c:v>
                </c:pt>
                <c:pt idx="49582">
                  <c:v>1.1E-5</c:v>
                </c:pt>
                <c:pt idx="49583">
                  <c:v>1.1E-5</c:v>
                </c:pt>
                <c:pt idx="49584">
                  <c:v>1.1E-5</c:v>
                </c:pt>
                <c:pt idx="49585">
                  <c:v>1.0000000000000001E-5</c:v>
                </c:pt>
                <c:pt idx="49586">
                  <c:v>1.0000000000000001E-5</c:v>
                </c:pt>
                <c:pt idx="49587">
                  <c:v>1.0000000000000001E-5</c:v>
                </c:pt>
                <c:pt idx="49588">
                  <c:v>1.0000000000000001E-5</c:v>
                </c:pt>
                <c:pt idx="49589">
                  <c:v>9.0000000000000002E-6</c:v>
                </c:pt>
                <c:pt idx="49590">
                  <c:v>9.0000000000000002E-6</c:v>
                </c:pt>
                <c:pt idx="49591">
                  <c:v>9.0000000000000002E-6</c:v>
                </c:pt>
                <c:pt idx="49592">
                  <c:v>9.0000000000000002E-6</c:v>
                </c:pt>
                <c:pt idx="49593">
                  <c:v>7.9999999999999996E-6</c:v>
                </c:pt>
                <c:pt idx="49594">
                  <c:v>7.9999999999999996E-6</c:v>
                </c:pt>
                <c:pt idx="49595">
                  <c:v>7.9999999999999996E-6</c:v>
                </c:pt>
                <c:pt idx="49596">
                  <c:v>6.9999999999999999E-6</c:v>
                </c:pt>
                <c:pt idx="49597">
                  <c:v>6.9999999999999999E-6</c:v>
                </c:pt>
                <c:pt idx="49598">
                  <c:v>6.9999999999999999E-6</c:v>
                </c:pt>
                <c:pt idx="49599">
                  <c:v>6.9999999999999999E-6</c:v>
                </c:pt>
                <c:pt idx="49600">
                  <c:v>6.9999999999999999E-6</c:v>
                </c:pt>
                <c:pt idx="49601">
                  <c:v>6.0000000000000002E-6</c:v>
                </c:pt>
                <c:pt idx="49602">
                  <c:v>6.0000000000000002E-6</c:v>
                </c:pt>
                <c:pt idx="49603">
                  <c:v>6.0000000000000002E-6</c:v>
                </c:pt>
                <c:pt idx="49604">
                  <c:v>6.0000000000000002E-6</c:v>
                </c:pt>
                <c:pt idx="49605">
                  <c:v>6.0000000000000002E-6</c:v>
                </c:pt>
                <c:pt idx="49606">
                  <c:v>6.0000000000000002E-6</c:v>
                </c:pt>
                <c:pt idx="49607">
                  <c:v>6.0000000000000002E-6</c:v>
                </c:pt>
                <c:pt idx="49608">
                  <c:v>6.0000000000000002E-6</c:v>
                </c:pt>
                <c:pt idx="49609">
                  <c:v>6.0000000000000002E-6</c:v>
                </c:pt>
                <c:pt idx="49610">
                  <c:v>5.0000000000000004E-6</c:v>
                </c:pt>
                <c:pt idx="49611">
                  <c:v>5.0000000000000004E-6</c:v>
                </c:pt>
                <c:pt idx="49612">
                  <c:v>5.0000000000000004E-6</c:v>
                </c:pt>
                <c:pt idx="49613">
                  <c:v>5.0000000000000004E-6</c:v>
                </c:pt>
                <c:pt idx="49614">
                  <c:v>5.0000000000000004E-6</c:v>
                </c:pt>
                <c:pt idx="49615">
                  <c:v>5.0000000000000004E-6</c:v>
                </c:pt>
                <c:pt idx="49616">
                  <c:v>5.0000000000000004E-6</c:v>
                </c:pt>
                <c:pt idx="49617">
                  <c:v>5.0000000000000004E-6</c:v>
                </c:pt>
                <c:pt idx="49618">
                  <c:v>3.9999999999999998E-6</c:v>
                </c:pt>
                <c:pt idx="49619">
                  <c:v>3.9999999999999998E-6</c:v>
                </c:pt>
                <c:pt idx="49620">
                  <c:v>3.9999999999999998E-6</c:v>
                </c:pt>
                <c:pt idx="49621">
                  <c:v>3.9999999999999998E-6</c:v>
                </c:pt>
                <c:pt idx="49622">
                  <c:v>3.9999999999999998E-6</c:v>
                </c:pt>
                <c:pt idx="49623">
                  <c:v>3.9999999999999998E-6</c:v>
                </c:pt>
                <c:pt idx="49624">
                  <c:v>3.9999999999999998E-6</c:v>
                </c:pt>
                <c:pt idx="49625">
                  <c:v>3.9999999999999998E-6</c:v>
                </c:pt>
                <c:pt idx="49626">
                  <c:v>3.9999999999999998E-6</c:v>
                </c:pt>
                <c:pt idx="49627">
                  <c:v>3.9999999999999998E-6</c:v>
                </c:pt>
                <c:pt idx="49628">
                  <c:v>3.9999999999999998E-6</c:v>
                </c:pt>
                <c:pt idx="49629">
                  <c:v>3.9999999999999998E-6</c:v>
                </c:pt>
                <c:pt idx="49630">
                  <c:v>3.9999999999999998E-6</c:v>
                </c:pt>
                <c:pt idx="49631">
                  <c:v>3.9999999999999998E-6</c:v>
                </c:pt>
                <c:pt idx="49632">
                  <c:v>3.9999999999999998E-6</c:v>
                </c:pt>
                <c:pt idx="49633">
                  <c:v>5.0000000000000004E-6</c:v>
                </c:pt>
                <c:pt idx="49634">
                  <c:v>5.0000000000000004E-6</c:v>
                </c:pt>
                <c:pt idx="49635">
                  <c:v>5.0000000000000004E-6</c:v>
                </c:pt>
                <c:pt idx="49636">
                  <c:v>5.0000000000000004E-6</c:v>
                </c:pt>
                <c:pt idx="49637">
                  <c:v>5.0000000000000004E-6</c:v>
                </c:pt>
                <c:pt idx="49638">
                  <c:v>6.0000000000000002E-6</c:v>
                </c:pt>
                <c:pt idx="49639">
                  <c:v>6.0000000000000002E-6</c:v>
                </c:pt>
                <c:pt idx="49640">
                  <c:v>6.0000000000000002E-6</c:v>
                </c:pt>
                <c:pt idx="49641">
                  <c:v>6.0000000000000002E-6</c:v>
                </c:pt>
                <c:pt idx="49642">
                  <c:v>6.0000000000000002E-6</c:v>
                </c:pt>
                <c:pt idx="49643">
                  <c:v>6.0000000000000002E-6</c:v>
                </c:pt>
                <c:pt idx="49644">
                  <c:v>6.0000000000000002E-6</c:v>
                </c:pt>
                <c:pt idx="49645">
                  <c:v>6.0000000000000002E-6</c:v>
                </c:pt>
                <c:pt idx="49646">
                  <c:v>6.0000000000000002E-6</c:v>
                </c:pt>
                <c:pt idx="49647">
                  <c:v>6.0000000000000002E-6</c:v>
                </c:pt>
                <c:pt idx="49648">
                  <c:v>6.0000000000000002E-6</c:v>
                </c:pt>
                <c:pt idx="49649">
                  <c:v>6.0000000000000002E-6</c:v>
                </c:pt>
                <c:pt idx="49650">
                  <c:v>6.0000000000000002E-6</c:v>
                </c:pt>
                <c:pt idx="49651">
                  <c:v>6.0000000000000002E-6</c:v>
                </c:pt>
                <c:pt idx="49652">
                  <c:v>5.0000000000000004E-6</c:v>
                </c:pt>
                <c:pt idx="49653">
                  <c:v>5.0000000000000004E-6</c:v>
                </c:pt>
                <c:pt idx="49654">
                  <c:v>5.0000000000000004E-6</c:v>
                </c:pt>
                <c:pt idx="49655">
                  <c:v>5.0000000000000004E-6</c:v>
                </c:pt>
                <c:pt idx="49656">
                  <c:v>3.9999999999999998E-6</c:v>
                </c:pt>
                <c:pt idx="49657">
                  <c:v>3.9999999999999998E-6</c:v>
                </c:pt>
                <c:pt idx="49658">
                  <c:v>3.9999999999999998E-6</c:v>
                </c:pt>
                <c:pt idx="49659">
                  <c:v>3.0000000000000001E-6</c:v>
                </c:pt>
                <c:pt idx="49660">
                  <c:v>3.0000000000000001E-6</c:v>
                </c:pt>
                <c:pt idx="49661">
                  <c:v>1.9999999999999999E-6</c:v>
                </c:pt>
                <c:pt idx="49662">
                  <c:v>1.9999999999999999E-6</c:v>
                </c:pt>
                <c:pt idx="49663">
                  <c:v>9.9999999999999995E-7</c:v>
                </c:pt>
                <c:pt idx="49664">
                  <c:v>9.9999999999999995E-7</c:v>
                </c:pt>
                <c:pt idx="49665">
                  <c:v>9.9999999999999995E-7</c:v>
                </c:pt>
                <c:pt idx="49666">
                  <c:v>9.9999999999999995E-7</c:v>
                </c:pt>
                <c:pt idx="49667">
                  <c:v>9.9999999999999995E-7</c:v>
                </c:pt>
                <c:pt idx="49668">
                  <c:v>1.9999999999999999E-6</c:v>
                </c:pt>
                <c:pt idx="49669">
                  <c:v>1.9999999999999999E-6</c:v>
                </c:pt>
                <c:pt idx="49670">
                  <c:v>3.0000000000000001E-6</c:v>
                </c:pt>
                <c:pt idx="49671">
                  <c:v>3.0000000000000001E-6</c:v>
                </c:pt>
                <c:pt idx="49672">
                  <c:v>3.9999999999999998E-6</c:v>
                </c:pt>
                <c:pt idx="49673">
                  <c:v>3.9999999999999998E-6</c:v>
                </c:pt>
                <c:pt idx="49674">
                  <c:v>5.0000000000000004E-6</c:v>
                </c:pt>
                <c:pt idx="49675">
                  <c:v>5.0000000000000004E-6</c:v>
                </c:pt>
                <c:pt idx="49676">
                  <c:v>6.0000000000000002E-6</c:v>
                </c:pt>
                <c:pt idx="49677">
                  <c:v>6.0000000000000002E-6</c:v>
                </c:pt>
                <c:pt idx="49678">
                  <c:v>6.0000000000000002E-6</c:v>
                </c:pt>
                <c:pt idx="49679">
                  <c:v>6.9999999999999999E-6</c:v>
                </c:pt>
                <c:pt idx="49680">
                  <c:v>6.9999999999999999E-6</c:v>
                </c:pt>
                <c:pt idx="49681">
                  <c:v>7.9999999999999996E-6</c:v>
                </c:pt>
                <c:pt idx="49682">
                  <c:v>7.9999999999999996E-6</c:v>
                </c:pt>
                <c:pt idx="49683">
                  <c:v>9.0000000000000002E-6</c:v>
                </c:pt>
                <c:pt idx="49684">
                  <c:v>9.0000000000000002E-6</c:v>
                </c:pt>
                <c:pt idx="49685">
                  <c:v>9.0000000000000002E-6</c:v>
                </c:pt>
                <c:pt idx="49686">
                  <c:v>1.0000000000000001E-5</c:v>
                </c:pt>
                <c:pt idx="49687">
                  <c:v>1.0000000000000001E-5</c:v>
                </c:pt>
                <c:pt idx="49688">
                  <c:v>1.0000000000000001E-5</c:v>
                </c:pt>
                <c:pt idx="49689">
                  <c:v>1.1E-5</c:v>
                </c:pt>
                <c:pt idx="49690">
                  <c:v>1.1E-5</c:v>
                </c:pt>
                <c:pt idx="49691">
                  <c:v>1.2E-5</c:v>
                </c:pt>
                <c:pt idx="49692">
                  <c:v>1.2E-5</c:v>
                </c:pt>
                <c:pt idx="49693">
                  <c:v>1.2E-5</c:v>
                </c:pt>
                <c:pt idx="49694">
                  <c:v>1.2999999999999999E-5</c:v>
                </c:pt>
                <c:pt idx="49695">
                  <c:v>1.2999999999999999E-5</c:v>
                </c:pt>
                <c:pt idx="49696">
                  <c:v>1.2999999999999999E-5</c:v>
                </c:pt>
                <c:pt idx="49697">
                  <c:v>1.4E-5</c:v>
                </c:pt>
                <c:pt idx="49698">
                  <c:v>1.4E-5</c:v>
                </c:pt>
                <c:pt idx="49699">
                  <c:v>1.4E-5</c:v>
                </c:pt>
                <c:pt idx="49700">
                  <c:v>1.5E-5</c:v>
                </c:pt>
                <c:pt idx="49701">
                  <c:v>1.5E-5</c:v>
                </c:pt>
                <c:pt idx="49702">
                  <c:v>1.5999999999999999E-5</c:v>
                </c:pt>
                <c:pt idx="49703">
                  <c:v>1.5999999999999999E-5</c:v>
                </c:pt>
                <c:pt idx="49704">
                  <c:v>1.7E-5</c:v>
                </c:pt>
                <c:pt idx="49705">
                  <c:v>1.7E-5</c:v>
                </c:pt>
                <c:pt idx="49706">
                  <c:v>1.8E-5</c:v>
                </c:pt>
                <c:pt idx="49707">
                  <c:v>1.8E-5</c:v>
                </c:pt>
                <c:pt idx="49708">
                  <c:v>1.8E-5</c:v>
                </c:pt>
                <c:pt idx="49709">
                  <c:v>1.9000000000000001E-5</c:v>
                </c:pt>
                <c:pt idx="49710">
                  <c:v>2.0000000000000002E-5</c:v>
                </c:pt>
                <c:pt idx="49711">
                  <c:v>2.0000000000000002E-5</c:v>
                </c:pt>
                <c:pt idx="49712">
                  <c:v>2.0999999999999999E-5</c:v>
                </c:pt>
                <c:pt idx="49713">
                  <c:v>2.0999999999999999E-5</c:v>
                </c:pt>
                <c:pt idx="49714">
                  <c:v>2.1999999999999999E-5</c:v>
                </c:pt>
                <c:pt idx="49715">
                  <c:v>2.1999999999999999E-5</c:v>
                </c:pt>
                <c:pt idx="49716">
                  <c:v>2.3E-5</c:v>
                </c:pt>
                <c:pt idx="49717">
                  <c:v>2.3E-5</c:v>
                </c:pt>
                <c:pt idx="49718">
                  <c:v>2.4000000000000001E-5</c:v>
                </c:pt>
                <c:pt idx="49719">
                  <c:v>2.4000000000000001E-5</c:v>
                </c:pt>
                <c:pt idx="49720">
                  <c:v>2.5000000000000001E-5</c:v>
                </c:pt>
                <c:pt idx="49721">
                  <c:v>2.5999999999999998E-5</c:v>
                </c:pt>
                <c:pt idx="49722">
                  <c:v>2.5999999999999998E-5</c:v>
                </c:pt>
                <c:pt idx="49723">
                  <c:v>2.6999999999999999E-5</c:v>
                </c:pt>
                <c:pt idx="49724">
                  <c:v>2.6999999999999999E-5</c:v>
                </c:pt>
                <c:pt idx="49725">
                  <c:v>2.8E-5</c:v>
                </c:pt>
                <c:pt idx="49726">
                  <c:v>2.8E-5</c:v>
                </c:pt>
                <c:pt idx="49727">
                  <c:v>2.9E-5</c:v>
                </c:pt>
                <c:pt idx="49728">
                  <c:v>2.9E-5</c:v>
                </c:pt>
                <c:pt idx="49729">
                  <c:v>3.0000000000000001E-5</c:v>
                </c:pt>
                <c:pt idx="49730">
                  <c:v>3.0000000000000001E-5</c:v>
                </c:pt>
                <c:pt idx="49731">
                  <c:v>3.1000000000000001E-5</c:v>
                </c:pt>
                <c:pt idx="49732">
                  <c:v>3.1000000000000001E-5</c:v>
                </c:pt>
                <c:pt idx="49733">
                  <c:v>3.1999999999999999E-5</c:v>
                </c:pt>
                <c:pt idx="49734">
                  <c:v>3.1999999999999999E-5</c:v>
                </c:pt>
                <c:pt idx="49735">
                  <c:v>3.1999999999999999E-5</c:v>
                </c:pt>
                <c:pt idx="49736">
                  <c:v>3.3000000000000003E-5</c:v>
                </c:pt>
                <c:pt idx="49737">
                  <c:v>3.3000000000000003E-5</c:v>
                </c:pt>
                <c:pt idx="49738">
                  <c:v>3.3000000000000003E-5</c:v>
                </c:pt>
                <c:pt idx="49739">
                  <c:v>3.4E-5</c:v>
                </c:pt>
                <c:pt idx="49740">
                  <c:v>3.4E-5</c:v>
                </c:pt>
                <c:pt idx="49741">
                  <c:v>3.4E-5</c:v>
                </c:pt>
                <c:pt idx="49742">
                  <c:v>3.4E-5</c:v>
                </c:pt>
                <c:pt idx="49743">
                  <c:v>3.4E-5</c:v>
                </c:pt>
                <c:pt idx="49744">
                  <c:v>3.4E-5</c:v>
                </c:pt>
                <c:pt idx="49745">
                  <c:v>3.4E-5</c:v>
                </c:pt>
                <c:pt idx="49746">
                  <c:v>3.4E-5</c:v>
                </c:pt>
                <c:pt idx="49747">
                  <c:v>3.4E-5</c:v>
                </c:pt>
                <c:pt idx="49748">
                  <c:v>3.4E-5</c:v>
                </c:pt>
                <c:pt idx="49749">
                  <c:v>3.4E-5</c:v>
                </c:pt>
                <c:pt idx="49750">
                  <c:v>3.4E-5</c:v>
                </c:pt>
                <c:pt idx="49751">
                  <c:v>3.4E-5</c:v>
                </c:pt>
                <c:pt idx="49752">
                  <c:v>3.4E-5</c:v>
                </c:pt>
                <c:pt idx="49753">
                  <c:v>3.3000000000000003E-5</c:v>
                </c:pt>
                <c:pt idx="49754">
                  <c:v>3.3000000000000003E-5</c:v>
                </c:pt>
                <c:pt idx="49755">
                  <c:v>3.3000000000000003E-5</c:v>
                </c:pt>
                <c:pt idx="49756">
                  <c:v>3.1999999999999999E-5</c:v>
                </c:pt>
                <c:pt idx="49757">
                  <c:v>3.1999999999999999E-5</c:v>
                </c:pt>
                <c:pt idx="49758">
                  <c:v>3.1999999999999999E-5</c:v>
                </c:pt>
                <c:pt idx="49759">
                  <c:v>3.1000000000000001E-5</c:v>
                </c:pt>
                <c:pt idx="49760">
                  <c:v>3.1000000000000001E-5</c:v>
                </c:pt>
                <c:pt idx="49761">
                  <c:v>3.0000000000000001E-5</c:v>
                </c:pt>
                <c:pt idx="49762">
                  <c:v>3.0000000000000001E-5</c:v>
                </c:pt>
                <c:pt idx="49763">
                  <c:v>3.0000000000000001E-5</c:v>
                </c:pt>
                <c:pt idx="49764">
                  <c:v>2.9E-5</c:v>
                </c:pt>
                <c:pt idx="49765">
                  <c:v>2.9E-5</c:v>
                </c:pt>
                <c:pt idx="49766">
                  <c:v>2.8E-5</c:v>
                </c:pt>
                <c:pt idx="49767">
                  <c:v>2.8E-5</c:v>
                </c:pt>
                <c:pt idx="49768">
                  <c:v>2.8E-5</c:v>
                </c:pt>
                <c:pt idx="49769">
                  <c:v>2.6999999999999999E-5</c:v>
                </c:pt>
                <c:pt idx="49770">
                  <c:v>2.6999999999999999E-5</c:v>
                </c:pt>
                <c:pt idx="49771">
                  <c:v>2.6999999999999999E-5</c:v>
                </c:pt>
                <c:pt idx="49772">
                  <c:v>2.5999999999999998E-5</c:v>
                </c:pt>
                <c:pt idx="49773">
                  <c:v>2.5999999999999998E-5</c:v>
                </c:pt>
                <c:pt idx="49774">
                  <c:v>2.5999999999999998E-5</c:v>
                </c:pt>
                <c:pt idx="49775">
                  <c:v>2.5999999999999998E-5</c:v>
                </c:pt>
                <c:pt idx="49776">
                  <c:v>2.5999999999999998E-5</c:v>
                </c:pt>
                <c:pt idx="49777">
                  <c:v>2.5000000000000001E-5</c:v>
                </c:pt>
                <c:pt idx="49778">
                  <c:v>2.5000000000000001E-5</c:v>
                </c:pt>
                <c:pt idx="49779">
                  <c:v>2.5000000000000001E-5</c:v>
                </c:pt>
                <c:pt idx="49780">
                  <c:v>2.5000000000000001E-5</c:v>
                </c:pt>
                <c:pt idx="49781">
                  <c:v>2.5000000000000001E-5</c:v>
                </c:pt>
                <c:pt idx="49782">
                  <c:v>2.5000000000000001E-5</c:v>
                </c:pt>
                <c:pt idx="49783">
                  <c:v>2.5000000000000001E-5</c:v>
                </c:pt>
                <c:pt idx="49784">
                  <c:v>2.5000000000000001E-5</c:v>
                </c:pt>
                <c:pt idx="49785">
                  <c:v>2.5999999999999998E-5</c:v>
                </c:pt>
                <c:pt idx="49786">
                  <c:v>2.5999999999999998E-5</c:v>
                </c:pt>
                <c:pt idx="49787">
                  <c:v>2.5999999999999998E-5</c:v>
                </c:pt>
                <c:pt idx="49788">
                  <c:v>2.5999999999999998E-5</c:v>
                </c:pt>
                <c:pt idx="49789">
                  <c:v>2.5999999999999998E-5</c:v>
                </c:pt>
                <c:pt idx="49790">
                  <c:v>2.5999999999999998E-5</c:v>
                </c:pt>
                <c:pt idx="49791">
                  <c:v>2.5999999999999998E-5</c:v>
                </c:pt>
                <c:pt idx="49792">
                  <c:v>2.5999999999999998E-5</c:v>
                </c:pt>
                <c:pt idx="49793">
                  <c:v>2.5999999999999998E-5</c:v>
                </c:pt>
                <c:pt idx="49794">
                  <c:v>2.5999999999999998E-5</c:v>
                </c:pt>
                <c:pt idx="49795">
                  <c:v>2.5999999999999998E-5</c:v>
                </c:pt>
                <c:pt idx="49796">
                  <c:v>2.5999999999999998E-5</c:v>
                </c:pt>
                <c:pt idx="49797">
                  <c:v>2.5999999999999998E-5</c:v>
                </c:pt>
                <c:pt idx="49798">
                  <c:v>2.5999999999999998E-5</c:v>
                </c:pt>
                <c:pt idx="49799">
                  <c:v>2.5999999999999998E-5</c:v>
                </c:pt>
                <c:pt idx="49800">
                  <c:v>2.5999999999999998E-5</c:v>
                </c:pt>
                <c:pt idx="49801">
                  <c:v>2.5999999999999998E-5</c:v>
                </c:pt>
                <c:pt idx="49802">
                  <c:v>2.5999999999999998E-5</c:v>
                </c:pt>
                <c:pt idx="49803">
                  <c:v>2.5999999999999998E-5</c:v>
                </c:pt>
                <c:pt idx="49804">
                  <c:v>2.5999999999999998E-5</c:v>
                </c:pt>
                <c:pt idx="49805">
                  <c:v>2.5999999999999998E-5</c:v>
                </c:pt>
                <c:pt idx="49806">
                  <c:v>2.5999999999999998E-5</c:v>
                </c:pt>
                <c:pt idx="49807">
                  <c:v>2.5999999999999998E-5</c:v>
                </c:pt>
                <c:pt idx="49808">
                  <c:v>2.5999999999999998E-5</c:v>
                </c:pt>
                <c:pt idx="49809">
                  <c:v>2.5999999999999998E-5</c:v>
                </c:pt>
                <c:pt idx="49810">
                  <c:v>2.5999999999999998E-5</c:v>
                </c:pt>
                <c:pt idx="49811">
                  <c:v>2.5999999999999998E-5</c:v>
                </c:pt>
                <c:pt idx="49812">
                  <c:v>2.5999999999999998E-5</c:v>
                </c:pt>
                <c:pt idx="49813">
                  <c:v>2.5999999999999998E-5</c:v>
                </c:pt>
                <c:pt idx="49814">
                  <c:v>2.6999999999999999E-5</c:v>
                </c:pt>
                <c:pt idx="49815">
                  <c:v>2.6999999999999999E-5</c:v>
                </c:pt>
                <c:pt idx="49816">
                  <c:v>2.6999999999999999E-5</c:v>
                </c:pt>
                <c:pt idx="49817">
                  <c:v>2.8E-5</c:v>
                </c:pt>
                <c:pt idx="49818">
                  <c:v>2.8E-5</c:v>
                </c:pt>
                <c:pt idx="49819">
                  <c:v>2.9E-5</c:v>
                </c:pt>
                <c:pt idx="49820">
                  <c:v>2.9E-5</c:v>
                </c:pt>
                <c:pt idx="49821">
                  <c:v>3.0000000000000001E-5</c:v>
                </c:pt>
                <c:pt idx="49822">
                  <c:v>3.0000000000000001E-5</c:v>
                </c:pt>
                <c:pt idx="49823">
                  <c:v>3.1000000000000001E-5</c:v>
                </c:pt>
                <c:pt idx="49824">
                  <c:v>3.1000000000000001E-5</c:v>
                </c:pt>
                <c:pt idx="49825">
                  <c:v>3.1999999999999999E-5</c:v>
                </c:pt>
                <c:pt idx="49826">
                  <c:v>3.3000000000000003E-5</c:v>
                </c:pt>
                <c:pt idx="49827">
                  <c:v>3.3000000000000003E-5</c:v>
                </c:pt>
                <c:pt idx="49828">
                  <c:v>3.4E-5</c:v>
                </c:pt>
                <c:pt idx="49829">
                  <c:v>3.4999999999999997E-5</c:v>
                </c:pt>
                <c:pt idx="49830">
                  <c:v>3.4999999999999997E-5</c:v>
                </c:pt>
                <c:pt idx="49831">
                  <c:v>3.6000000000000001E-5</c:v>
                </c:pt>
                <c:pt idx="49832">
                  <c:v>3.6000000000000001E-5</c:v>
                </c:pt>
                <c:pt idx="49833">
                  <c:v>3.6999999999999998E-5</c:v>
                </c:pt>
                <c:pt idx="49834">
                  <c:v>3.6999999999999998E-5</c:v>
                </c:pt>
                <c:pt idx="49835">
                  <c:v>3.8000000000000002E-5</c:v>
                </c:pt>
                <c:pt idx="49836">
                  <c:v>3.8000000000000002E-5</c:v>
                </c:pt>
                <c:pt idx="49837">
                  <c:v>3.8000000000000002E-5</c:v>
                </c:pt>
                <c:pt idx="49838">
                  <c:v>3.8000000000000002E-5</c:v>
                </c:pt>
                <c:pt idx="49839">
                  <c:v>3.8999999999999999E-5</c:v>
                </c:pt>
                <c:pt idx="49840">
                  <c:v>3.8999999999999999E-5</c:v>
                </c:pt>
                <c:pt idx="49841">
                  <c:v>3.8999999999999999E-5</c:v>
                </c:pt>
                <c:pt idx="49842">
                  <c:v>3.8999999999999999E-5</c:v>
                </c:pt>
                <c:pt idx="49843">
                  <c:v>3.8000000000000002E-5</c:v>
                </c:pt>
                <c:pt idx="49844">
                  <c:v>3.8000000000000002E-5</c:v>
                </c:pt>
                <c:pt idx="49845">
                  <c:v>3.8000000000000002E-5</c:v>
                </c:pt>
                <c:pt idx="49846">
                  <c:v>3.8000000000000002E-5</c:v>
                </c:pt>
                <c:pt idx="49847">
                  <c:v>3.6999999999999998E-5</c:v>
                </c:pt>
                <c:pt idx="49848">
                  <c:v>3.6999999999999998E-5</c:v>
                </c:pt>
                <c:pt idx="49849">
                  <c:v>3.6000000000000001E-5</c:v>
                </c:pt>
                <c:pt idx="49850">
                  <c:v>3.6000000000000001E-5</c:v>
                </c:pt>
                <c:pt idx="49851">
                  <c:v>3.4999999999999997E-5</c:v>
                </c:pt>
                <c:pt idx="49852">
                  <c:v>3.4E-5</c:v>
                </c:pt>
                <c:pt idx="49853">
                  <c:v>3.4E-5</c:v>
                </c:pt>
                <c:pt idx="49854">
                  <c:v>3.3000000000000003E-5</c:v>
                </c:pt>
                <c:pt idx="49855">
                  <c:v>3.1999999999999999E-5</c:v>
                </c:pt>
                <c:pt idx="49856">
                  <c:v>3.1000000000000001E-5</c:v>
                </c:pt>
                <c:pt idx="49857">
                  <c:v>3.1000000000000001E-5</c:v>
                </c:pt>
                <c:pt idx="49858">
                  <c:v>3.0000000000000001E-5</c:v>
                </c:pt>
                <c:pt idx="49859">
                  <c:v>2.9E-5</c:v>
                </c:pt>
                <c:pt idx="49860">
                  <c:v>2.8E-5</c:v>
                </c:pt>
                <c:pt idx="49861">
                  <c:v>2.6999999999999999E-5</c:v>
                </c:pt>
                <c:pt idx="49862">
                  <c:v>2.5999999999999998E-5</c:v>
                </c:pt>
                <c:pt idx="49863">
                  <c:v>2.5999999999999998E-5</c:v>
                </c:pt>
                <c:pt idx="49864">
                  <c:v>2.5000000000000001E-5</c:v>
                </c:pt>
                <c:pt idx="49865">
                  <c:v>2.4000000000000001E-5</c:v>
                </c:pt>
                <c:pt idx="49866">
                  <c:v>2.4000000000000001E-5</c:v>
                </c:pt>
                <c:pt idx="49867">
                  <c:v>2.3E-5</c:v>
                </c:pt>
                <c:pt idx="49868">
                  <c:v>2.3E-5</c:v>
                </c:pt>
                <c:pt idx="49869">
                  <c:v>2.1999999999999999E-5</c:v>
                </c:pt>
                <c:pt idx="49870">
                  <c:v>2.1999999999999999E-5</c:v>
                </c:pt>
                <c:pt idx="49871">
                  <c:v>2.1999999999999999E-5</c:v>
                </c:pt>
                <c:pt idx="49872">
                  <c:v>2.0999999999999999E-5</c:v>
                </c:pt>
                <c:pt idx="49873">
                  <c:v>2.0999999999999999E-5</c:v>
                </c:pt>
                <c:pt idx="49874">
                  <c:v>2.0999999999999999E-5</c:v>
                </c:pt>
                <c:pt idx="49875">
                  <c:v>2.0999999999999999E-5</c:v>
                </c:pt>
                <c:pt idx="49876">
                  <c:v>2.0999999999999999E-5</c:v>
                </c:pt>
                <c:pt idx="49877">
                  <c:v>2.0999999999999999E-5</c:v>
                </c:pt>
                <c:pt idx="49878">
                  <c:v>2.0999999999999999E-5</c:v>
                </c:pt>
                <c:pt idx="49879">
                  <c:v>2.0999999999999999E-5</c:v>
                </c:pt>
                <c:pt idx="49880">
                  <c:v>2.0999999999999999E-5</c:v>
                </c:pt>
                <c:pt idx="49881">
                  <c:v>2.0999999999999999E-5</c:v>
                </c:pt>
                <c:pt idx="49882">
                  <c:v>2.0999999999999999E-5</c:v>
                </c:pt>
                <c:pt idx="49883">
                  <c:v>2.0999999999999999E-5</c:v>
                </c:pt>
                <c:pt idx="49884">
                  <c:v>2.0999999999999999E-5</c:v>
                </c:pt>
                <c:pt idx="49885">
                  <c:v>2.0999999999999999E-5</c:v>
                </c:pt>
                <c:pt idx="49886">
                  <c:v>2.0999999999999999E-5</c:v>
                </c:pt>
                <c:pt idx="49887">
                  <c:v>2.0999999999999999E-5</c:v>
                </c:pt>
                <c:pt idx="49888">
                  <c:v>2.0999999999999999E-5</c:v>
                </c:pt>
                <c:pt idx="49889">
                  <c:v>2.0000000000000002E-5</c:v>
                </c:pt>
                <c:pt idx="49890">
                  <c:v>2.0000000000000002E-5</c:v>
                </c:pt>
                <c:pt idx="49891">
                  <c:v>2.0000000000000002E-5</c:v>
                </c:pt>
                <c:pt idx="49892">
                  <c:v>1.9000000000000001E-5</c:v>
                </c:pt>
                <c:pt idx="49893">
                  <c:v>1.9000000000000001E-5</c:v>
                </c:pt>
                <c:pt idx="49894">
                  <c:v>1.8E-5</c:v>
                </c:pt>
                <c:pt idx="49895">
                  <c:v>1.8E-5</c:v>
                </c:pt>
                <c:pt idx="49896">
                  <c:v>1.7E-5</c:v>
                </c:pt>
                <c:pt idx="49897">
                  <c:v>1.5999999999999999E-5</c:v>
                </c:pt>
                <c:pt idx="49898">
                  <c:v>1.5999999999999999E-5</c:v>
                </c:pt>
                <c:pt idx="49899">
                  <c:v>1.5E-5</c:v>
                </c:pt>
                <c:pt idx="49900">
                  <c:v>1.4E-5</c:v>
                </c:pt>
                <c:pt idx="49901">
                  <c:v>1.2999999999999999E-5</c:v>
                </c:pt>
                <c:pt idx="49902">
                  <c:v>1.2999999999999999E-5</c:v>
                </c:pt>
                <c:pt idx="49903">
                  <c:v>1.2E-5</c:v>
                </c:pt>
                <c:pt idx="49904">
                  <c:v>1.1E-5</c:v>
                </c:pt>
                <c:pt idx="49905">
                  <c:v>1.0000000000000001E-5</c:v>
                </c:pt>
                <c:pt idx="49906">
                  <c:v>9.0000000000000002E-6</c:v>
                </c:pt>
                <c:pt idx="49907">
                  <c:v>9.0000000000000002E-6</c:v>
                </c:pt>
                <c:pt idx="49908">
                  <c:v>7.9999999999999996E-6</c:v>
                </c:pt>
                <c:pt idx="49909">
                  <c:v>7.9999999999999996E-6</c:v>
                </c:pt>
                <c:pt idx="49910">
                  <c:v>7.9999999999999996E-6</c:v>
                </c:pt>
                <c:pt idx="49911">
                  <c:v>7.9999999999999996E-6</c:v>
                </c:pt>
                <c:pt idx="49912">
                  <c:v>7.9999999999999996E-6</c:v>
                </c:pt>
                <c:pt idx="49913">
                  <c:v>7.9999999999999996E-6</c:v>
                </c:pt>
                <c:pt idx="49914">
                  <c:v>9.0000000000000002E-6</c:v>
                </c:pt>
                <c:pt idx="49915">
                  <c:v>9.0000000000000002E-6</c:v>
                </c:pt>
                <c:pt idx="49916">
                  <c:v>1.0000000000000001E-5</c:v>
                </c:pt>
                <c:pt idx="49917">
                  <c:v>1.1E-5</c:v>
                </c:pt>
                <c:pt idx="49918">
                  <c:v>1.1E-5</c:v>
                </c:pt>
                <c:pt idx="49919">
                  <c:v>1.2E-5</c:v>
                </c:pt>
                <c:pt idx="49920">
                  <c:v>1.2999999999999999E-5</c:v>
                </c:pt>
                <c:pt idx="49921">
                  <c:v>1.4E-5</c:v>
                </c:pt>
                <c:pt idx="49922">
                  <c:v>1.4E-5</c:v>
                </c:pt>
                <c:pt idx="49923">
                  <c:v>1.5E-5</c:v>
                </c:pt>
                <c:pt idx="49924">
                  <c:v>1.5999999999999999E-5</c:v>
                </c:pt>
                <c:pt idx="49925">
                  <c:v>1.5999999999999999E-5</c:v>
                </c:pt>
                <c:pt idx="49926">
                  <c:v>1.7E-5</c:v>
                </c:pt>
                <c:pt idx="49927">
                  <c:v>1.7E-5</c:v>
                </c:pt>
                <c:pt idx="49928">
                  <c:v>1.7E-5</c:v>
                </c:pt>
                <c:pt idx="49929">
                  <c:v>1.8E-5</c:v>
                </c:pt>
                <c:pt idx="49930">
                  <c:v>1.8E-5</c:v>
                </c:pt>
                <c:pt idx="49931">
                  <c:v>1.8E-5</c:v>
                </c:pt>
                <c:pt idx="49932">
                  <c:v>1.8E-5</c:v>
                </c:pt>
                <c:pt idx="49933">
                  <c:v>1.8E-5</c:v>
                </c:pt>
                <c:pt idx="49934">
                  <c:v>1.8E-5</c:v>
                </c:pt>
                <c:pt idx="49935">
                  <c:v>1.8E-5</c:v>
                </c:pt>
                <c:pt idx="49936">
                  <c:v>1.8E-5</c:v>
                </c:pt>
                <c:pt idx="49937">
                  <c:v>1.8E-5</c:v>
                </c:pt>
                <c:pt idx="49938">
                  <c:v>1.7E-5</c:v>
                </c:pt>
                <c:pt idx="49939">
                  <c:v>1.7E-5</c:v>
                </c:pt>
                <c:pt idx="49940">
                  <c:v>1.7E-5</c:v>
                </c:pt>
                <c:pt idx="49941">
                  <c:v>1.5999999999999999E-5</c:v>
                </c:pt>
                <c:pt idx="49942">
                  <c:v>1.5999999999999999E-5</c:v>
                </c:pt>
                <c:pt idx="49943">
                  <c:v>1.5E-5</c:v>
                </c:pt>
                <c:pt idx="49944">
                  <c:v>1.5E-5</c:v>
                </c:pt>
                <c:pt idx="49945">
                  <c:v>1.4E-5</c:v>
                </c:pt>
                <c:pt idx="49946">
                  <c:v>1.4E-5</c:v>
                </c:pt>
                <c:pt idx="49947">
                  <c:v>1.2999999999999999E-5</c:v>
                </c:pt>
                <c:pt idx="49948">
                  <c:v>1.2999999999999999E-5</c:v>
                </c:pt>
                <c:pt idx="49949">
                  <c:v>1.2999999999999999E-5</c:v>
                </c:pt>
                <c:pt idx="49950">
                  <c:v>1.2E-5</c:v>
                </c:pt>
                <c:pt idx="49951">
                  <c:v>1.2E-5</c:v>
                </c:pt>
                <c:pt idx="49952">
                  <c:v>1.2E-5</c:v>
                </c:pt>
                <c:pt idx="49953">
                  <c:v>1.2E-5</c:v>
                </c:pt>
                <c:pt idx="49954">
                  <c:v>1.2E-5</c:v>
                </c:pt>
                <c:pt idx="49955">
                  <c:v>1.2E-5</c:v>
                </c:pt>
                <c:pt idx="49956">
                  <c:v>1.2999999999999999E-5</c:v>
                </c:pt>
                <c:pt idx="49957">
                  <c:v>1.2999999999999999E-5</c:v>
                </c:pt>
                <c:pt idx="49958">
                  <c:v>1.4E-5</c:v>
                </c:pt>
                <c:pt idx="49959">
                  <c:v>1.4E-5</c:v>
                </c:pt>
                <c:pt idx="49960">
                  <c:v>1.5E-5</c:v>
                </c:pt>
                <c:pt idx="49961">
                  <c:v>1.5999999999999999E-5</c:v>
                </c:pt>
                <c:pt idx="49962">
                  <c:v>1.5999999999999999E-5</c:v>
                </c:pt>
                <c:pt idx="49963">
                  <c:v>1.7E-5</c:v>
                </c:pt>
                <c:pt idx="49964">
                  <c:v>1.8E-5</c:v>
                </c:pt>
                <c:pt idx="49965">
                  <c:v>1.9000000000000001E-5</c:v>
                </c:pt>
                <c:pt idx="49966">
                  <c:v>1.9000000000000001E-5</c:v>
                </c:pt>
                <c:pt idx="49967">
                  <c:v>2.0000000000000002E-5</c:v>
                </c:pt>
                <c:pt idx="49968">
                  <c:v>2.0999999999999999E-5</c:v>
                </c:pt>
                <c:pt idx="49969">
                  <c:v>2.1999999999999999E-5</c:v>
                </c:pt>
                <c:pt idx="49970">
                  <c:v>2.1999999999999999E-5</c:v>
                </c:pt>
                <c:pt idx="49971">
                  <c:v>2.3E-5</c:v>
                </c:pt>
                <c:pt idx="49972">
                  <c:v>2.3E-5</c:v>
                </c:pt>
                <c:pt idx="49973">
                  <c:v>2.4000000000000001E-5</c:v>
                </c:pt>
                <c:pt idx="49974">
                  <c:v>2.5000000000000001E-5</c:v>
                </c:pt>
                <c:pt idx="49975">
                  <c:v>2.5000000000000001E-5</c:v>
                </c:pt>
                <c:pt idx="49976">
                  <c:v>2.5999999999999998E-5</c:v>
                </c:pt>
                <c:pt idx="49977">
                  <c:v>2.5999999999999998E-5</c:v>
                </c:pt>
                <c:pt idx="49978">
                  <c:v>2.6999999999999999E-5</c:v>
                </c:pt>
                <c:pt idx="49979">
                  <c:v>2.6999999999999999E-5</c:v>
                </c:pt>
                <c:pt idx="49980">
                  <c:v>2.6999999999999999E-5</c:v>
                </c:pt>
                <c:pt idx="49981">
                  <c:v>2.8E-5</c:v>
                </c:pt>
                <c:pt idx="49982">
                  <c:v>2.8E-5</c:v>
                </c:pt>
                <c:pt idx="49983">
                  <c:v>2.8E-5</c:v>
                </c:pt>
                <c:pt idx="49984">
                  <c:v>2.8E-5</c:v>
                </c:pt>
                <c:pt idx="49985">
                  <c:v>2.8E-5</c:v>
                </c:pt>
                <c:pt idx="49986">
                  <c:v>2.9E-5</c:v>
                </c:pt>
                <c:pt idx="49987">
                  <c:v>2.9E-5</c:v>
                </c:pt>
                <c:pt idx="49988">
                  <c:v>2.9E-5</c:v>
                </c:pt>
                <c:pt idx="49989">
                  <c:v>2.9E-5</c:v>
                </c:pt>
                <c:pt idx="49990">
                  <c:v>2.9E-5</c:v>
                </c:pt>
                <c:pt idx="49991">
                  <c:v>2.9E-5</c:v>
                </c:pt>
                <c:pt idx="49992">
                  <c:v>2.9E-5</c:v>
                </c:pt>
                <c:pt idx="49993">
                  <c:v>2.9E-5</c:v>
                </c:pt>
                <c:pt idx="49994">
                  <c:v>2.8E-5</c:v>
                </c:pt>
                <c:pt idx="49995">
                  <c:v>2.8E-5</c:v>
                </c:pt>
                <c:pt idx="49996">
                  <c:v>2.8E-5</c:v>
                </c:pt>
                <c:pt idx="49997">
                  <c:v>2.8E-5</c:v>
                </c:pt>
                <c:pt idx="49998">
                  <c:v>2.8E-5</c:v>
                </c:pt>
                <c:pt idx="49999">
                  <c:v>2.6999999999999999E-5</c:v>
                </c:pt>
                <c:pt idx="50000">
                  <c:v>2.6999999999999999E-5</c:v>
                </c:pt>
                <c:pt idx="50001">
                  <c:v>2.6999999999999999E-5</c:v>
                </c:pt>
                <c:pt idx="50002">
                  <c:v>2.5999999999999998E-5</c:v>
                </c:pt>
                <c:pt idx="50003">
                  <c:v>2.5999999999999998E-5</c:v>
                </c:pt>
                <c:pt idx="50004">
                  <c:v>2.5999999999999998E-5</c:v>
                </c:pt>
                <c:pt idx="50005">
                  <c:v>2.5000000000000001E-5</c:v>
                </c:pt>
                <c:pt idx="50006">
                  <c:v>2.5000000000000001E-5</c:v>
                </c:pt>
                <c:pt idx="50007">
                  <c:v>2.4000000000000001E-5</c:v>
                </c:pt>
                <c:pt idx="50008">
                  <c:v>2.4000000000000001E-5</c:v>
                </c:pt>
                <c:pt idx="50009">
                  <c:v>2.3E-5</c:v>
                </c:pt>
                <c:pt idx="50010">
                  <c:v>2.1999999999999999E-5</c:v>
                </c:pt>
                <c:pt idx="50011">
                  <c:v>2.1999999999999999E-5</c:v>
                </c:pt>
                <c:pt idx="50012">
                  <c:v>2.0999999999999999E-5</c:v>
                </c:pt>
                <c:pt idx="50013">
                  <c:v>2.0000000000000002E-5</c:v>
                </c:pt>
                <c:pt idx="50014">
                  <c:v>2.0000000000000002E-5</c:v>
                </c:pt>
                <c:pt idx="50015">
                  <c:v>1.9000000000000001E-5</c:v>
                </c:pt>
                <c:pt idx="50016">
                  <c:v>1.8E-5</c:v>
                </c:pt>
                <c:pt idx="50017">
                  <c:v>1.7E-5</c:v>
                </c:pt>
                <c:pt idx="50018">
                  <c:v>1.7E-5</c:v>
                </c:pt>
                <c:pt idx="50019">
                  <c:v>1.5999999999999999E-5</c:v>
                </c:pt>
                <c:pt idx="50020">
                  <c:v>1.5E-5</c:v>
                </c:pt>
                <c:pt idx="50021">
                  <c:v>1.4E-5</c:v>
                </c:pt>
                <c:pt idx="50022">
                  <c:v>1.2999999999999999E-5</c:v>
                </c:pt>
                <c:pt idx="50023">
                  <c:v>1.2E-5</c:v>
                </c:pt>
                <c:pt idx="50024">
                  <c:v>1.1E-5</c:v>
                </c:pt>
                <c:pt idx="50025">
                  <c:v>1.0000000000000001E-5</c:v>
                </c:pt>
                <c:pt idx="50026">
                  <c:v>9.0000000000000002E-6</c:v>
                </c:pt>
                <c:pt idx="50027">
                  <c:v>7.9999999999999996E-6</c:v>
                </c:pt>
                <c:pt idx="50028">
                  <c:v>6.9999999999999999E-6</c:v>
                </c:pt>
                <c:pt idx="50029">
                  <c:v>6.0000000000000002E-6</c:v>
                </c:pt>
                <c:pt idx="50030">
                  <c:v>5.0000000000000004E-6</c:v>
                </c:pt>
                <c:pt idx="50031">
                  <c:v>3.9999999999999998E-6</c:v>
                </c:pt>
                <c:pt idx="50032">
                  <c:v>3.0000000000000001E-6</c:v>
                </c:pt>
                <c:pt idx="50033">
                  <c:v>1.9999999999999999E-6</c:v>
                </c:pt>
                <c:pt idx="50034">
                  <c:v>1.9999999999999999E-6</c:v>
                </c:pt>
                <c:pt idx="50035">
                  <c:v>3.0000000000000001E-6</c:v>
                </c:pt>
                <c:pt idx="50036">
                  <c:v>3.9999999999999998E-6</c:v>
                </c:pt>
                <c:pt idx="50037">
                  <c:v>5.0000000000000004E-6</c:v>
                </c:pt>
                <c:pt idx="50038">
                  <c:v>6.0000000000000002E-6</c:v>
                </c:pt>
                <c:pt idx="50039">
                  <c:v>6.9999999999999999E-6</c:v>
                </c:pt>
                <c:pt idx="50040">
                  <c:v>9.0000000000000002E-6</c:v>
                </c:pt>
                <c:pt idx="50041">
                  <c:v>1.0000000000000001E-5</c:v>
                </c:pt>
                <c:pt idx="50042">
                  <c:v>1.2E-5</c:v>
                </c:pt>
                <c:pt idx="50043">
                  <c:v>1.2999999999999999E-5</c:v>
                </c:pt>
                <c:pt idx="50044">
                  <c:v>1.5E-5</c:v>
                </c:pt>
                <c:pt idx="50045">
                  <c:v>1.5999999999999999E-5</c:v>
                </c:pt>
                <c:pt idx="50046">
                  <c:v>1.8E-5</c:v>
                </c:pt>
                <c:pt idx="50047">
                  <c:v>1.9000000000000001E-5</c:v>
                </c:pt>
                <c:pt idx="50048">
                  <c:v>2.0999999999999999E-5</c:v>
                </c:pt>
                <c:pt idx="50049">
                  <c:v>2.1999999999999999E-5</c:v>
                </c:pt>
                <c:pt idx="50050">
                  <c:v>2.4000000000000001E-5</c:v>
                </c:pt>
                <c:pt idx="50051">
                  <c:v>2.5000000000000001E-5</c:v>
                </c:pt>
                <c:pt idx="50052">
                  <c:v>2.6999999999999999E-5</c:v>
                </c:pt>
                <c:pt idx="50053">
                  <c:v>2.8E-5</c:v>
                </c:pt>
                <c:pt idx="50054">
                  <c:v>2.9E-5</c:v>
                </c:pt>
                <c:pt idx="50055">
                  <c:v>3.1000000000000001E-5</c:v>
                </c:pt>
                <c:pt idx="50056">
                  <c:v>3.1999999999999999E-5</c:v>
                </c:pt>
                <c:pt idx="50057">
                  <c:v>3.4E-5</c:v>
                </c:pt>
                <c:pt idx="50058">
                  <c:v>3.4999999999999997E-5</c:v>
                </c:pt>
                <c:pt idx="50059">
                  <c:v>3.6000000000000001E-5</c:v>
                </c:pt>
                <c:pt idx="50060">
                  <c:v>3.6999999999999998E-5</c:v>
                </c:pt>
                <c:pt idx="50061">
                  <c:v>3.8000000000000002E-5</c:v>
                </c:pt>
                <c:pt idx="50062">
                  <c:v>3.8999999999999999E-5</c:v>
                </c:pt>
                <c:pt idx="50063">
                  <c:v>4.0000000000000003E-5</c:v>
                </c:pt>
                <c:pt idx="50064">
                  <c:v>4.1E-5</c:v>
                </c:pt>
                <c:pt idx="50065">
                  <c:v>4.1999999999999998E-5</c:v>
                </c:pt>
                <c:pt idx="50066">
                  <c:v>4.3000000000000002E-5</c:v>
                </c:pt>
                <c:pt idx="50067">
                  <c:v>4.3000000000000002E-5</c:v>
                </c:pt>
                <c:pt idx="50068">
                  <c:v>4.3999999999999999E-5</c:v>
                </c:pt>
                <c:pt idx="50069">
                  <c:v>4.3999999999999999E-5</c:v>
                </c:pt>
                <c:pt idx="50070">
                  <c:v>4.5000000000000003E-5</c:v>
                </c:pt>
                <c:pt idx="50071">
                  <c:v>4.5000000000000003E-5</c:v>
                </c:pt>
                <c:pt idx="50072">
                  <c:v>4.5000000000000003E-5</c:v>
                </c:pt>
                <c:pt idx="50073">
                  <c:v>4.5000000000000003E-5</c:v>
                </c:pt>
                <c:pt idx="50074">
                  <c:v>4.5000000000000003E-5</c:v>
                </c:pt>
                <c:pt idx="50075">
                  <c:v>4.5000000000000003E-5</c:v>
                </c:pt>
                <c:pt idx="50076">
                  <c:v>4.5000000000000003E-5</c:v>
                </c:pt>
                <c:pt idx="50077">
                  <c:v>4.5000000000000003E-5</c:v>
                </c:pt>
                <c:pt idx="50078">
                  <c:v>4.5000000000000003E-5</c:v>
                </c:pt>
                <c:pt idx="50079">
                  <c:v>4.3999999999999999E-5</c:v>
                </c:pt>
                <c:pt idx="50080">
                  <c:v>4.3999999999999999E-5</c:v>
                </c:pt>
                <c:pt idx="50081">
                  <c:v>4.3000000000000002E-5</c:v>
                </c:pt>
                <c:pt idx="50082">
                  <c:v>4.3000000000000002E-5</c:v>
                </c:pt>
                <c:pt idx="50083">
                  <c:v>4.1999999999999998E-5</c:v>
                </c:pt>
                <c:pt idx="50084">
                  <c:v>4.1999999999999998E-5</c:v>
                </c:pt>
                <c:pt idx="50085">
                  <c:v>4.1E-5</c:v>
                </c:pt>
                <c:pt idx="50086">
                  <c:v>4.0000000000000003E-5</c:v>
                </c:pt>
                <c:pt idx="50087">
                  <c:v>3.8999999999999999E-5</c:v>
                </c:pt>
                <c:pt idx="50088">
                  <c:v>3.8999999999999999E-5</c:v>
                </c:pt>
                <c:pt idx="50089">
                  <c:v>3.8000000000000002E-5</c:v>
                </c:pt>
                <c:pt idx="50090">
                  <c:v>3.6999999999999998E-5</c:v>
                </c:pt>
                <c:pt idx="50091">
                  <c:v>3.6000000000000001E-5</c:v>
                </c:pt>
                <c:pt idx="50092">
                  <c:v>3.4999999999999997E-5</c:v>
                </c:pt>
                <c:pt idx="50093">
                  <c:v>3.4E-5</c:v>
                </c:pt>
                <c:pt idx="50094">
                  <c:v>3.3000000000000003E-5</c:v>
                </c:pt>
                <c:pt idx="50095">
                  <c:v>3.1999999999999999E-5</c:v>
                </c:pt>
                <c:pt idx="50096">
                  <c:v>3.1000000000000001E-5</c:v>
                </c:pt>
                <c:pt idx="50097">
                  <c:v>3.0000000000000001E-5</c:v>
                </c:pt>
                <c:pt idx="50098">
                  <c:v>3.0000000000000001E-5</c:v>
                </c:pt>
                <c:pt idx="50099">
                  <c:v>2.9E-5</c:v>
                </c:pt>
                <c:pt idx="50100">
                  <c:v>2.8E-5</c:v>
                </c:pt>
                <c:pt idx="50101">
                  <c:v>2.6999999999999999E-5</c:v>
                </c:pt>
                <c:pt idx="50102">
                  <c:v>2.5999999999999998E-5</c:v>
                </c:pt>
                <c:pt idx="50103">
                  <c:v>2.5000000000000001E-5</c:v>
                </c:pt>
                <c:pt idx="50104">
                  <c:v>2.4000000000000001E-5</c:v>
                </c:pt>
                <c:pt idx="50105">
                  <c:v>2.4000000000000001E-5</c:v>
                </c:pt>
                <c:pt idx="50106">
                  <c:v>2.3E-5</c:v>
                </c:pt>
                <c:pt idx="50107">
                  <c:v>2.1999999999999999E-5</c:v>
                </c:pt>
                <c:pt idx="50108">
                  <c:v>2.0999999999999999E-5</c:v>
                </c:pt>
                <c:pt idx="50109">
                  <c:v>2.0000000000000002E-5</c:v>
                </c:pt>
                <c:pt idx="50110">
                  <c:v>2.0000000000000002E-5</c:v>
                </c:pt>
                <c:pt idx="50111">
                  <c:v>1.9000000000000001E-5</c:v>
                </c:pt>
                <c:pt idx="50112">
                  <c:v>1.8E-5</c:v>
                </c:pt>
                <c:pt idx="50113">
                  <c:v>1.7E-5</c:v>
                </c:pt>
                <c:pt idx="50114">
                  <c:v>1.7E-5</c:v>
                </c:pt>
                <c:pt idx="50115">
                  <c:v>1.5999999999999999E-5</c:v>
                </c:pt>
                <c:pt idx="50116">
                  <c:v>1.5E-5</c:v>
                </c:pt>
                <c:pt idx="50117">
                  <c:v>1.5E-5</c:v>
                </c:pt>
                <c:pt idx="50118">
                  <c:v>1.4E-5</c:v>
                </c:pt>
                <c:pt idx="50119">
                  <c:v>1.2999999999999999E-5</c:v>
                </c:pt>
                <c:pt idx="50120">
                  <c:v>1.2999999999999999E-5</c:v>
                </c:pt>
                <c:pt idx="50121">
                  <c:v>1.2E-5</c:v>
                </c:pt>
                <c:pt idx="50122">
                  <c:v>1.2E-5</c:v>
                </c:pt>
                <c:pt idx="50123">
                  <c:v>1.1E-5</c:v>
                </c:pt>
                <c:pt idx="50124">
                  <c:v>1.0000000000000001E-5</c:v>
                </c:pt>
                <c:pt idx="50125">
                  <c:v>1.0000000000000001E-5</c:v>
                </c:pt>
                <c:pt idx="50126">
                  <c:v>9.0000000000000002E-6</c:v>
                </c:pt>
                <c:pt idx="50127">
                  <c:v>9.0000000000000002E-6</c:v>
                </c:pt>
                <c:pt idx="50128">
                  <c:v>7.9999999999999996E-6</c:v>
                </c:pt>
                <c:pt idx="50129">
                  <c:v>7.9999999999999996E-6</c:v>
                </c:pt>
                <c:pt idx="50130">
                  <c:v>7.9999999999999996E-6</c:v>
                </c:pt>
                <c:pt idx="50131">
                  <c:v>6.9999999999999999E-6</c:v>
                </c:pt>
                <c:pt idx="50132">
                  <c:v>6.9999999999999999E-6</c:v>
                </c:pt>
                <c:pt idx="50133">
                  <c:v>6.9999999999999999E-6</c:v>
                </c:pt>
                <c:pt idx="50134">
                  <c:v>6.9999999999999999E-6</c:v>
                </c:pt>
                <c:pt idx="50135">
                  <c:v>6.9999999999999999E-6</c:v>
                </c:pt>
                <c:pt idx="50136">
                  <c:v>6.9999999999999999E-6</c:v>
                </c:pt>
                <c:pt idx="50137">
                  <c:v>6.9999999999999999E-6</c:v>
                </c:pt>
                <c:pt idx="50138">
                  <c:v>6.9999999999999999E-6</c:v>
                </c:pt>
                <c:pt idx="50139">
                  <c:v>6.9999999999999999E-6</c:v>
                </c:pt>
                <c:pt idx="50140">
                  <c:v>6.9999999999999999E-6</c:v>
                </c:pt>
                <c:pt idx="50141">
                  <c:v>7.9999999999999996E-6</c:v>
                </c:pt>
                <c:pt idx="50142">
                  <c:v>7.9999999999999996E-6</c:v>
                </c:pt>
                <c:pt idx="50143">
                  <c:v>9.0000000000000002E-6</c:v>
                </c:pt>
                <c:pt idx="50144">
                  <c:v>9.0000000000000002E-6</c:v>
                </c:pt>
                <c:pt idx="50145">
                  <c:v>9.0000000000000002E-6</c:v>
                </c:pt>
                <c:pt idx="50146">
                  <c:v>1.0000000000000001E-5</c:v>
                </c:pt>
                <c:pt idx="50147">
                  <c:v>1.0000000000000001E-5</c:v>
                </c:pt>
                <c:pt idx="50148">
                  <c:v>1.1E-5</c:v>
                </c:pt>
                <c:pt idx="50149">
                  <c:v>1.1E-5</c:v>
                </c:pt>
                <c:pt idx="50150">
                  <c:v>1.2E-5</c:v>
                </c:pt>
                <c:pt idx="50151">
                  <c:v>1.2E-5</c:v>
                </c:pt>
                <c:pt idx="50152">
                  <c:v>1.2999999999999999E-5</c:v>
                </c:pt>
                <c:pt idx="50153">
                  <c:v>1.2999999999999999E-5</c:v>
                </c:pt>
                <c:pt idx="50154">
                  <c:v>1.4E-5</c:v>
                </c:pt>
                <c:pt idx="50155">
                  <c:v>1.4E-5</c:v>
                </c:pt>
                <c:pt idx="50156">
                  <c:v>1.5E-5</c:v>
                </c:pt>
                <c:pt idx="50157">
                  <c:v>1.5E-5</c:v>
                </c:pt>
                <c:pt idx="50158">
                  <c:v>1.5999999999999999E-5</c:v>
                </c:pt>
                <c:pt idx="50159">
                  <c:v>1.5999999999999999E-5</c:v>
                </c:pt>
                <c:pt idx="50160">
                  <c:v>1.5999999999999999E-5</c:v>
                </c:pt>
                <c:pt idx="50161">
                  <c:v>1.7E-5</c:v>
                </c:pt>
                <c:pt idx="50162">
                  <c:v>1.7E-5</c:v>
                </c:pt>
                <c:pt idx="50163">
                  <c:v>1.8E-5</c:v>
                </c:pt>
                <c:pt idx="50164">
                  <c:v>1.8E-5</c:v>
                </c:pt>
                <c:pt idx="50165">
                  <c:v>1.8E-5</c:v>
                </c:pt>
                <c:pt idx="50166">
                  <c:v>1.9000000000000001E-5</c:v>
                </c:pt>
                <c:pt idx="50167">
                  <c:v>1.9000000000000001E-5</c:v>
                </c:pt>
                <c:pt idx="50168">
                  <c:v>1.9000000000000001E-5</c:v>
                </c:pt>
                <c:pt idx="50169">
                  <c:v>2.0000000000000002E-5</c:v>
                </c:pt>
                <c:pt idx="50170">
                  <c:v>2.0000000000000002E-5</c:v>
                </c:pt>
                <c:pt idx="50171">
                  <c:v>2.0000000000000002E-5</c:v>
                </c:pt>
                <c:pt idx="50172">
                  <c:v>2.0000000000000002E-5</c:v>
                </c:pt>
                <c:pt idx="50173">
                  <c:v>2.0999999999999999E-5</c:v>
                </c:pt>
                <c:pt idx="50174">
                  <c:v>2.0999999999999999E-5</c:v>
                </c:pt>
                <c:pt idx="50175">
                  <c:v>2.0999999999999999E-5</c:v>
                </c:pt>
                <c:pt idx="50176">
                  <c:v>2.0999999999999999E-5</c:v>
                </c:pt>
                <c:pt idx="50177">
                  <c:v>2.0999999999999999E-5</c:v>
                </c:pt>
                <c:pt idx="50178">
                  <c:v>2.0999999999999999E-5</c:v>
                </c:pt>
                <c:pt idx="50179">
                  <c:v>2.0999999999999999E-5</c:v>
                </c:pt>
                <c:pt idx="50180">
                  <c:v>2.0999999999999999E-5</c:v>
                </c:pt>
                <c:pt idx="50181">
                  <c:v>2.1999999999999999E-5</c:v>
                </c:pt>
                <c:pt idx="50182">
                  <c:v>2.1999999999999999E-5</c:v>
                </c:pt>
                <c:pt idx="50183">
                  <c:v>2.1999999999999999E-5</c:v>
                </c:pt>
                <c:pt idx="50184">
                  <c:v>2.1999999999999999E-5</c:v>
                </c:pt>
                <c:pt idx="50185">
                  <c:v>2.1999999999999999E-5</c:v>
                </c:pt>
                <c:pt idx="50186">
                  <c:v>2.1999999999999999E-5</c:v>
                </c:pt>
                <c:pt idx="50187">
                  <c:v>2.0999999999999999E-5</c:v>
                </c:pt>
                <c:pt idx="50188">
                  <c:v>2.0999999999999999E-5</c:v>
                </c:pt>
                <c:pt idx="50189">
                  <c:v>2.0999999999999999E-5</c:v>
                </c:pt>
                <c:pt idx="50190">
                  <c:v>2.0999999999999999E-5</c:v>
                </c:pt>
                <c:pt idx="50191">
                  <c:v>2.0999999999999999E-5</c:v>
                </c:pt>
                <c:pt idx="50192">
                  <c:v>2.0999999999999999E-5</c:v>
                </c:pt>
                <c:pt idx="50193">
                  <c:v>2.0999999999999999E-5</c:v>
                </c:pt>
                <c:pt idx="50194">
                  <c:v>2.0999999999999999E-5</c:v>
                </c:pt>
                <c:pt idx="50195">
                  <c:v>2.0999999999999999E-5</c:v>
                </c:pt>
                <c:pt idx="50196">
                  <c:v>2.0000000000000002E-5</c:v>
                </c:pt>
                <c:pt idx="50197">
                  <c:v>2.0000000000000002E-5</c:v>
                </c:pt>
                <c:pt idx="50198">
                  <c:v>2.0000000000000002E-5</c:v>
                </c:pt>
                <c:pt idx="50199">
                  <c:v>2.0000000000000002E-5</c:v>
                </c:pt>
                <c:pt idx="50200">
                  <c:v>2.0000000000000002E-5</c:v>
                </c:pt>
                <c:pt idx="50201">
                  <c:v>2.0000000000000002E-5</c:v>
                </c:pt>
                <c:pt idx="50202">
                  <c:v>2.0000000000000002E-5</c:v>
                </c:pt>
                <c:pt idx="50203">
                  <c:v>2.0000000000000002E-5</c:v>
                </c:pt>
                <c:pt idx="50204">
                  <c:v>2.0000000000000002E-5</c:v>
                </c:pt>
                <c:pt idx="50205">
                  <c:v>2.0000000000000002E-5</c:v>
                </c:pt>
                <c:pt idx="50206">
                  <c:v>2.0000000000000002E-5</c:v>
                </c:pt>
                <c:pt idx="50207">
                  <c:v>2.0000000000000002E-5</c:v>
                </c:pt>
                <c:pt idx="50208">
                  <c:v>2.0000000000000002E-5</c:v>
                </c:pt>
                <c:pt idx="50209">
                  <c:v>2.0000000000000002E-5</c:v>
                </c:pt>
                <c:pt idx="50210">
                  <c:v>2.0000000000000002E-5</c:v>
                </c:pt>
                <c:pt idx="50211">
                  <c:v>2.0000000000000002E-5</c:v>
                </c:pt>
                <c:pt idx="50212">
                  <c:v>2.0000000000000002E-5</c:v>
                </c:pt>
                <c:pt idx="50213">
                  <c:v>2.0000000000000002E-5</c:v>
                </c:pt>
                <c:pt idx="50214">
                  <c:v>2.0000000000000002E-5</c:v>
                </c:pt>
                <c:pt idx="50215">
                  <c:v>2.0000000000000002E-5</c:v>
                </c:pt>
                <c:pt idx="50216">
                  <c:v>2.0000000000000002E-5</c:v>
                </c:pt>
                <c:pt idx="50217">
                  <c:v>2.0000000000000002E-5</c:v>
                </c:pt>
                <c:pt idx="50218">
                  <c:v>1.9000000000000001E-5</c:v>
                </c:pt>
                <c:pt idx="50219">
                  <c:v>1.9000000000000001E-5</c:v>
                </c:pt>
                <c:pt idx="50220">
                  <c:v>1.9000000000000001E-5</c:v>
                </c:pt>
                <c:pt idx="50221">
                  <c:v>1.9000000000000001E-5</c:v>
                </c:pt>
                <c:pt idx="50222">
                  <c:v>1.9000000000000001E-5</c:v>
                </c:pt>
                <c:pt idx="50223">
                  <c:v>1.9000000000000001E-5</c:v>
                </c:pt>
                <c:pt idx="50224">
                  <c:v>1.9000000000000001E-5</c:v>
                </c:pt>
                <c:pt idx="50225">
                  <c:v>1.9000000000000001E-5</c:v>
                </c:pt>
                <c:pt idx="50226">
                  <c:v>1.8E-5</c:v>
                </c:pt>
                <c:pt idx="50227">
                  <c:v>1.8E-5</c:v>
                </c:pt>
                <c:pt idx="50228">
                  <c:v>1.8E-5</c:v>
                </c:pt>
                <c:pt idx="50229">
                  <c:v>1.7E-5</c:v>
                </c:pt>
                <c:pt idx="50230">
                  <c:v>1.7E-5</c:v>
                </c:pt>
                <c:pt idx="50231">
                  <c:v>1.7E-5</c:v>
                </c:pt>
                <c:pt idx="50232">
                  <c:v>1.5999999999999999E-5</c:v>
                </c:pt>
                <c:pt idx="50233">
                  <c:v>1.5999999999999999E-5</c:v>
                </c:pt>
                <c:pt idx="50234">
                  <c:v>1.5E-5</c:v>
                </c:pt>
                <c:pt idx="50235">
                  <c:v>1.5E-5</c:v>
                </c:pt>
                <c:pt idx="50236">
                  <c:v>1.4E-5</c:v>
                </c:pt>
                <c:pt idx="50237">
                  <c:v>1.4E-5</c:v>
                </c:pt>
                <c:pt idx="50238">
                  <c:v>1.2999999999999999E-5</c:v>
                </c:pt>
                <c:pt idx="50239">
                  <c:v>1.2999999999999999E-5</c:v>
                </c:pt>
                <c:pt idx="50240">
                  <c:v>1.2E-5</c:v>
                </c:pt>
                <c:pt idx="50241">
                  <c:v>1.2E-5</c:v>
                </c:pt>
                <c:pt idx="50242">
                  <c:v>1.1E-5</c:v>
                </c:pt>
                <c:pt idx="50243">
                  <c:v>1.0000000000000001E-5</c:v>
                </c:pt>
                <c:pt idx="50244">
                  <c:v>1.0000000000000001E-5</c:v>
                </c:pt>
                <c:pt idx="50245">
                  <c:v>9.0000000000000002E-6</c:v>
                </c:pt>
                <c:pt idx="50246">
                  <c:v>7.9999999999999996E-6</c:v>
                </c:pt>
                <c:pt idx="50247">
                  <c:v>7.9999999999999996E-6</c:v>
                </c:pt>
                <c:pt idx="50248">
                  <c:v>6.9999999999999999E-6</c:v>
                </c:pt>
                <c:pt idx="50249">
                  <c:v>6.0000000000000002E-6</c:v>
                </c:pt>
                <c:pt idx="50250">
                  <c:v>6.0000000000000002E-6</c:v>
                </c:pt>
                <c:pt idx="50251">
                  <c:v>5.0000000000000004E-6</c:v>
                </c:pt>
                <c:pt idx="50252">
                  <c:v>3.9999999999999998E-6</c:v>
                </c:pt>
                <c:pt idx="50253">
                  <c:v>3.9999999999999998E-6</c:v>
                </c:pt>
                <c:pt idx="50254">
                  <c:v>3.0000000000000001E-6</c:v>
                </c:pt>
                <c:pt idx="50255">
                  <c:v>1.9999999999999999E-6</c:v>
                </c:pt>
                <c:pt idx="50256">
                  <c:v>1.9999999999999999E-6</c:v>
                </c:pt>
                <c:pt idx="50257">
                  <c:v>9.9999999999999995E-7</c:v>
                </c:pt>
                <c:pt idx="50258">
                  <c:v>0</c:v>
                </c:pt>
                <c:pt idx="50259">
                  <c:v>9.9999999999999995E-7</c:v>
                </c:pt>
                <c:pt idx="50260">
                  <c:v>9.9999999999999995E-7</c:v>
                </c:pt>
                <c:pt idx="50261">
                  <c:v>1.9999999999999999E-6</c:v>
                </c:pt>
                <c:pt idx="50262">
                  <c:v>3.0000000000000001E-6</c:v>
                </c:pt>
                <c:pt idx="50263">
                  <c:v>3.0000000000000001E-6</c:v>
                </c:pt>
                <c:pt idx="50264">
                  <c:v>3.9999999999999998E-6</c:v>
                </c:pt>
                <c:pt idx="50265">
                  <c:v>5.0000000000000004E-6</c:v>
                </c:pt>
                <c:pt idx="50266">
                  <c:v>6.0000000000000002E-6</c:v>
                </c:pt>
                <c:pt idx="50267">
                  <c:v>6.0000000000000002E-6</c:v>
                </c:pt>
                <c:pt idx="50268">
                  <c:v>6.9999999999999999E-6</c:v>
                </c:pt>
                <c:pt idx="50269">
                  <c:v>7.9999999999999996E-6</c:v>
                </c:pt>
                <c:pt idx="50270">
                  <c:v>9.0000000000000002E-6</c:v>
                </c:pt>
                <c:pt idx="50271">
                  <c:v>9.0000000000000002E-6</c:v>
                </c:pt>
                <c:pt idx="50272">
                  <c:v>1.0000000000000001E-5</c:v>
                </c:pt>
                <c:pt idx="50273">
                  <c:v>1.1E-5</c:v>
                </c:pt>
                <c:pt idx="50274">
                  <c:v>1.1E-5</c:v>
                </c:pt>
                <c:pt idx="50275">
                  <c:v>1.2E-5</c:v>
                </c:pt>
                <c:pt idx="50276">
                  <c:v>1.2999999999999999E-5</c:v>
                </c:pt>
                <c:pt idx="50277">
                  <c:v>1.2999999999999999E-5</c:v>
                </c:pt>
                <c:pt idx="50278">
                  <c:v>1.4E-5</c:v>
                </c:pt>
                <c:pt idx="50279">
                  <c:v>1.5E-5</c:v>
                </c:pt>
                <c:pt idx="50280">
                  <c:v>1.5E-5</c:v>
                </c:pt>
                <c:pt idx="50281">
                  <c:v>1.5999999999999999E-5</c:v>
                </c:pt>
                <c:pt idx="50282">
                  <c:v>1.5999999999999999E-5</c:v>
                </c:pt>
                <c:pt idx="50283">
                  <c:v>1.7E-5</c:v>
                </c:pt>
                <c:pt idx="50284">
                  <c:v>1.8E-5</c:v>
                </c:pt>
                <c:pt idx="50285">
                  <c:v>1.8E-5</c:v>
                </c:pt>
                <c:pt idx="50286">
                  <c:v>1.9000000000000001E-5</c:v>
                </c:pt>
                <c:pt idx="50287">
                  <c:v>1.9000000000000001E-5</c:v>
                </c:pt>
                <c:pt idx="50288">
                  <c:v>2.0000000000000002E-5</c:v>
                </c:pt>
                <c:pt idx="50289">
                  <c:v>2.0000000000000002E-5</c:v>
                </c:pt>
                <c:pt idx="50290">
                  <c:v>2.0999999999999999E-5</c:v>
                </c:pt>
                <c:pt idx="50291">
                  <c:v>2.0999999999999999E-5</c:v>
                </c:pt>
                <c:pt idx="50292">
                  <c:v>2.0999999999999999E-5</c:v>
                </c:pt>
                <c:pt idx="50293">
                  <c:v>2.1999999999999999E-5</c:v>
                </c:pt>
                <c:pt idx="50294">
                  <c:v>2.1999999999999999E-5</c:v>
                </c:pt>
                <c:pt idx="50295">
                  <c:v>2.1999999999999999E-5</c:v>
                </c:pt>
                <c:pt idx="50296">
                  <c:v>2.3E-5</c:v>
                </c:pt>
                <c:pt idx="50297">
                  <c:v>2.3E-5</c:v>
                </c:pt>
                <c:pt idx="50298">
                  <c:v>2.3E-5</c:v>
                </c:pt>
                <c:pt idx="50299">
                  <c:v>2.3E-5</c:v>
                </c:pt>
                <c:pt idx="50300">
                  <c:v>2.4000000000000001E-5</c:v>
                </c:pt>
                <c:pt idx="50301">
                  <c:v>2.4000000000000001E-5</c:v>
                </c:pt>
                <c:pt idx="50302">
                  <c:v>2.4000000000000001E-5</c:v>
                </c:pt>
                <c:pt idx="50303">
                  <c:v>2.4000000000000001E-5</c:v>
                </c:pt>
                <c:pt idx="50304">
                  <c:v>2.4000000000000001E-5</c:v>
                </c:pt>
                <c:pt idx="50305">
                  <c:v>2.4000000000000001E-5</c:v>
                </c:pt>
                <c:pt idx="50306">
                  <c:v>2.4000000000000001E-5</c:v>
                </c:pt>
                <c:pt idx="50307">
                  <c:v>2.4000000000000001E-5</c:v>
                </c:pt>
                <c:pt idx="50308">
                  <c:v>2.4000000000000001E-5</c:v>
                </c:pt>
                <c:pt idx="50309">
                  <c:v>2.4000000000000001E-5</c:v>
                </c:pt>
                <c:pt idx="50310">
                  <c:v>2.4000000000000001E-5</c:v>
                </c:pt>
                <c:pt idx="50311">
                  <c:v>2.4000000000000001E-5</c:v>
                </c:pt>
                <c:pt idx="50312">
                  <c:v>2.4000000000000001E-5</c:v>
                </c:pt>
                <c:pt idx="50313">
                  <c:v>2.4000000000000001E-5</c:v>
                </c:pt>
                <c:pt idx="50314">
                  <c:v>2.4000000000000001E-5</c:v>
                </c:pt>
                <c:pt idx="50315">
                  <c:v>2.4000000000000001E-5</c:v>
                </c:pt>
                <c:pt idx="50316">
                  <c:v>2.4000000000000001E-5</c:v>
                </c:pt>
                <c:pt idx="50317">
                  <c:v>2.4000000000000001E-5</c:v>
                </c:pt>
                <c:pt idx="50318">
                  <c:v>2.4000000000000001E-5</c:v>
                </c:pt>
                <c:pt idx="50319">
                  <c:v>2.4000000000000001E-5</c:v>
                </c:pt>
                <c:pt idx="50320">
                  <c:v>2.4000000000000001E-5</c:v>
                </c:pt>
                <c:pt idx="50321">
                  <c:v>2.4000000000000001E-5</c:v>
                </c:pt>
                <c:pt idx="50322">
                  <c:v>2.4000000000000001E-5</c:v>
                </c:pt>
                <c:pt idx="50323">
                  <c:v>2.4000000000000001E-5</c:v>
                </c:pt>
                <c:pt idx="50324">
                  <c:v>2.4000000000000001E-5</c:v>
                </c:pt>
                <c:pt idx="50325">
                  <c:v>2.3E-5</c:v>
                </c:pt>
                <c:pt idx="50326">
                  <c:v>2.3E-5</c:v>
                </c:pt>
                <c:pt idx="50327">
                  <c:v>2.3E-5</c:v>
                </c:pt>
                <c:pt idx="50328">
                  <c:v>2.3E-5</c:v>
                </c:pt>
                <c:pt idx="50329">
                  <c:v>2.3E-5</c:v>
                </c:pt>
                <c:pt idx="50330">
                  <c:v>2.3E-5</c:v>
                </c:pt>
                <c:pt idx="50331">
                  <c:v>2.3E-5</c:v>
                </c:pt>
                <c:pt idx="50332">
                  <c:v>2.1999999999999999E-5</c:v>
                </c:pt>
                <c:pt idx="50333">
                  <c:v>2.1999999999999999E-5</c:v>
                </c:pt>
                <c:pt idx="50334">
                  <c:v>2.1999999999999999E-5</c:v>
                </c:pt>
                <c:pt idx="50335">
                  <c:v>2.1999999999999999E-5</c:v>
                </c:pt>
                <c:pt idx="50336">
                  <c:v>2.1999999999999999E-5</c:v>
                </c:pt>
                <c:pt idx="50337">
                  <c:v>2.1999999999999999E-5</c:v>
                </c:pt>
                <c:pt idx="50338">
                  <c:v>2.1999999999999999E-5</c:v>
                </c:pt>
                <c:pt idx="50339">
                  <c:v>2.0999999999999999E-5</c:v>
                </c:pt>
                <c:pt idx="50340">
                  <c:v>2.0999999999999999E-5</c:v>
                </c:pt>
                <c:pt idx="50341">
                  <c:v>2.0999999999999999E-5</c:v>
                </c:pt>
                <c:pt idx="50342">
                  <c:v>2.0999999999999999E-5</c:v>
                </c:pt>
                <c:pt idx="50343">
                  <c:v>2.0999999999999999E-5</c:v>
                </c:pt>
                <c:pt idx="50344">
                  <c:v>2.0999999999999999E-5</c:v>
                </c:pt>
                <c:pt idx="50345">
                  <c:v>2.0999999999999999E-5</c:v>
                </c:pt>
                <c:pt idx="50346">
                  <c:v>2.0999999999999999E-5</c:v>
                </c:pt>
                <c:pt idx="50347">
                  <c:v>2.0999999999999999E-5</c:v>
                </c:pt>
                <c:pt idx="50348">
                  <c:v>2.0999999999999999E-5</c:v>
                </c:pt>
                <c:pt idx="50349">
                  <c:v>2.0999999999999999E-5</c:v>
                </c:pt>
                <c:pt idx="50350">
                  <c:v>2.0999999999999999E-5</c:v>
                </c:pt>
                <c:pt idx="50351">
                  <c:v>2.0999999999999999E-5</c:v>
                </c:pt>
                <c:pt idx="50352">
                  <c:v>2.0999999999999999E-5</c:v>
                </c:pt>
                <c:pt idx="50353">
                  <c:v>2.0999999999999999E-5</c:v>
                </c:pt>
                <c:pt idx="50354">
                  <c:v>2.0999999999999999E-5</c:v>
                </c:pt>
                <c:pt idx="50355">
                  <c:v>2.0999999999999999E-5</c:v>
                </c:pt>
                <c:pt idx="50356">
                  <c:v>2.0999999999999999E-5</c:v>
                </c:pt>
                <c:pt idx="50357">
                  <c:v>2.0999999999999999E-5</c:v>
                </c:pt>
                <c:pt idx="50358">
                  <c:v>2.0999999999999999E-5</c:v>
                </c:pt>
                <c:pt idx="50359">
                  <c:v>2.0999999999999999E-5</c:v>
                </c:pt>
                <c:pt idx="50360">
                  <c:v>2.0999999999999999E-5</c:v>
                </c:pt>
                <c:pt idx="50361">
                  <c:v>2.0999999999999999E-5</c:v>
                </c:pt>
                <c:pt idx="50362">
                  <c:v>2.0999999999999999E-5</c:v>
                </c:pt>
                <c:pt idx="50363">
                  <c:v>2.0999999999999999E-5</c:v>
                </c:pt>
                <c:pt idx="50364">
                  <c:v>2.0999999999999999E-5</c:v>
                </c:pt>
                <c:pt idx="50365">
                  <c:v>2.0999999999999999E-5</c:v>
                </c:pt>
                <c:pt idx="50366">
                  <c:v>2.0999999999999999E-5</c:v>
                </c:pt>
                <c:pt idx="50367">
                  <c:v>2.0999999999999999E-5</c:v>
                </c:pt>
                <c:pt idx="50368">
                  <c:v>2.0999999999999999E-5</c:v>
                </c:pt>
                <c:pt idx="50369">
                  <c:v>2.0999999999999999E-5</c:v>
                </c:pt>
                <c:pt idx="50370">
                  <c:v>2.0999999999999999E-5</c:v>
                </c:pt>
                <c:pt idx="50371">
                  <c:v>2.0999999999999999E-5</c:v>
                </c:pt>
                <c:pt idx="50372">
                  <c:v>2.0999999999999999E-5</c:v>
                </c:pt>
                <c:pt idx="50373">
                  <c:v>2.0999999999999999E-5</c:v>
                </c:pt>
                <c:pt idx="50374">
                  <c:v>2.0999999999999999E-5</c:v>
                </c:pt>
                <c:pt idx="50375">
                  <c:v>2.0999999999999999E-5</c:v>
                </c:pt>
                <c:pt idx="50376">
                  <c:v>2.0999999999999999E-5</c:v>
                </c:pt>
                <c:pt idx="50377">
                  <c:v>2.0999999999999999E-5</c:v>
                </c:pt>
                <c:pt idx="50378">
                  <c:v>2.0999999999999999E-5</c:v>
                </c:pt>
                <c:pt idx="50379">
                  <c:v>2.0999999999999999E-5</c:v>
                </c:pt>
                <c:pt idx="50380">
                  <c:v>2.0999999999999999E-5</c:v>
                </c:pt>
                <c:pt idx="50381">
                  <c:v>2.0999999999999999E-5</c:v>
                </c:pt>
                <c:pt idx="50382">
                  <c:v>2.0999999999999999E-5</c:v>
                </c:pt>
                <c:pt idx="50383">
                  <c:v>2.0999999999999999E-5</c:v>
                </c:pt>
                <c:pt idx="50384">
                  <c:v>2.0999999999999999E-5</c:v>
                </c:pt>
                <c:pt idx="50385">
                  <c:v>2.1999999999999999E-5</c:v>
                </c:pt>
                <c:pt idx="50386">
                  <c:v>2.1999999999999999E-5</c:v>
                </c:pt>
                <c:pt idx="50387">
                  <c:v>2.1999999999999999E-5</c:v>
                </c:pt>
                <c:pt idx="50388">
                  <c:v>2.1999999999999999E-5</c:v>
                </c:pt>
                <c:pt idx="50389">
                  <c:v>2.3E-5</c:v>
                </c:pt>
                <c:pt idx="50390">
                  <c:v>2.3E-5</c:v>
                </c:pt>
                <c:pt idx="50391">
                  <c:v>2.3E-5</c:v>
                </c:pt>
                <c:pt idx="50392">
                  <c:v>2.4000000000000001E-5</c:v>
                </c:pt>
                <c:pt idx="50393">
                  <c:v>2.4000000000000001E-5</c:v>
                </c:pt>
                <c:pt idx="50394">
                  <c:v>2.5000000000000001E-5</c:v>
                </c:pt>
                <c:pt idx="50395">
                  <c:v>2.5000000000000001E-5</c:v>
                </c:pt>
                <c:pt idx="50396">
                  <c:v>2.5999999999999998E-5</c:v>
                </c:pt>
                <c:pt idx="50397">
                  <c:v>2.5999999999999998E-5</c:v>
                </c:pt>
                <c:pt idx="50398">
                  <c:v>2.6999999999999999E-5</c:v>
                </c:pt>
                <c:pt idx="50399">
                  <c:v>2.8E-5</c:v>
                </c:pt>
                <c:pt idx="50400">
                  <c:v>2.9E-5</c:v>
                </c:pt>
                <c:pt idx="50401">
                  <c:v>2.9E-5</c:v>
                </c:pt>
                <c:pt idx="50402">
                  <c:v>3.0000000000000001E-5</c:v>
                </c:pt>
                <c:pt idx="50403">
                  <c:v>3.1000000000000001E-5</c:v>
                </c:pt>
                <c:pt idx="50404">
                  <c:v>3.1999999999999999E-5</c:v>
                </c:pt>
                <c:pt idx="50405">
                  <c:v>3.3000000000000003E-5</c:v>
                </c:pt>
                <c:pt idx="50406">
                  <c:v>3.4E-5</c:v>
                </c:pt>
                <c:pt idx="50407">
                  <c:v>3.4999999999999997E-5</c:v>
                </c:pt>
                <c:pt idx="50408">
                  <c:v>3.4999999999999997E-5</c:v>
                </c:pt>
                <c:pt idx="50409">
                  <c:v>3.6000000000000001E-5</c:v>
                </c:pt>
                <c:pt idx="50410">
                  <c:v>3.6999999999999998E-5</c:v>
                </c:pt>
                <c:pt idx="50411">
                  <c:v>3.8000000000000002E-5</c:v>
                </c:pt>
                <c:pt idx="50412">
                  <c:v>3.8999999999999999E-5</c:v>
                </c:pt>
                <c:pt idx="50413">
                  <c:v>4.0000000000000003E-5</c:v>
                </c:pt>
                <c:pt idx="50414">
                  <c:v>4.1E-5</c:v>
                </c:pt>
                <c:pt idx="50415">
                  <c:v>4.1E-5</c:v>
                </c:pt>
                <c:pt idx="50416">
                  <c:v>4.1999999999999998E-5</c:v>
                </c:pt>
                <c:pt idx="50417">
                  <c:v>4.3000000000000002E-5</c:v>
                </c:pt>
                <c:pt idx="50418">
                  <c:v>4.3000000000000002E-5</c:v>
                </c:pt>
                <c:pt idx="50419">
                  <c:v>4.3999999999999999E-5</c:v>
                </c:pt>
                <c:pt idx="50420">
                  <c:v>4.3999999999999999E-5</c:v>
                </c:pt>
                <c:pt idx="50421">
                  <c:v>4.5000000000000003E-5</c:v>
                </c:pt>
                <c:pt idx="50422">
                  <c:v>4.5000000000000003E-5</c:v>
                </c:pt>
                <c:pt idx="50423">
                  <c:v>4.6E-5</c:v>
                </c:pt>
                <c:pt idx="50424">
                  <c:v>4.6E-5</c:v>
                </c:pt>
                <c:pt idx="50425">
                  <c:v>4.6E-5</c:v>
                </c:pt>
                <c:pt idx="50426">
                  <c:v>4.6E-5</c:v>
                </c:pt>
                <c:pt idx="50427">
                  <c:v>4.6E-5</c:v>
                </c:pt>
                <c:pt idx="50428">
                  <c:v>4.6E-5</c:v>
                </c:pt>
                <c:pt idx="50429">
                  <c:v>4.6E-5</c:v>
                </c:pt>
                <c:pt idx="50430">
                  <c:v>4.5000000000000003E-5</c:v>
                </c:pt>
                <c:pt idx="50431">
                  <c:v>4.5000000000000003E-5</c:v>
                </c:pt>
                <c:pt idx="50432">
                  <c:v>4.5000000000000003E-5</c:v>
                </c:pt>
                <c:pt idx="50433">
                  <c:v>4.3999999999999999E-5</c:v>
                </c:pt>
                <c:pt idx="50434">
                  <c:v>4.3000000000000002E-5</c:v>
                </c:pt>
                <c:pt idx="50435">
                  <c:v>4.3000000000000002E-5</c:v>
                </c:pt>
                <c:pt idx="50436">
                  <c:v>4.1999999999999998E-5</c:v>
                </c:pt>
                <c:pt idx="50437">
                  <c:v>4.1E-5</c:v>
                </c:pt>
                <c:pt idx="50438">
                  <c:v>4.0000000000000003E-5</c:v>
                </c:pt>
                <c:pt idx="50439">
                  <c:v>3.8999999999999999E-5</c:v>
                </c:pt>
                <c:pt idx="50440">
                  <c:v>3.8000000000000002E-5</c:v>
                </c:pt>
                <c:pt idx="50441">
                  <c:v>3.6000000000000001E-5</c:v>
                </c:pt>
                <c:pt idx="50442">
                  <c:v>3.4999999999999997E-5</c:v>
                </c:pt>
                <c:pt idx="50443">
                  <c:v>3.4E-5</c:v>
                </c:pt>
                <c:pt idx="50444">
                  <c:v>3.1999999999999999E-5</c:v>
                </c:pt>
                <c:pt idx="50445">
                  <c:v>3.1000000000000001E-5</c:v>
                </c:pt>
                <c:pt idx="50446">
                  <c:v>2.9E-5</c:v>
                </c:pt>
                <c:pt idx="50447">
                  <c:v>2.6999999999999999E-5</c:v>
                </c:pt>
                <c:pt idx="50448">
                  <c:v>2.5999999999999998E-5</c:v>
                </c:pt>
                <c:pt idx="50449">
                  <c:v>2.4000000000000001E-5</c:v>
                </c:pt>
                <c:pt idx="50450">
                  <c:v>2.1999999999999999E-5</c:v>
                </c:pt>
                <c:pt idx="50451">
                  <c:v>2.0999999999999999E-5</c:v>
                </c:pt>
                <c:pt idx="50452">
                  <c:v>1.9000000000000001E-5</c:v>
                </c:pt>
                <c:pt idx="50453">
                  <c:v>1.7E-5</c:v>
                </c:pt>
                <c:pt idx="50454">
                  <c:v>1.5999999999999999E-5</c:v>
                </c:pt>
                <c:pt idx="50455">
                  <c:v>1.4E-5</c:v>
                </c:pt>
                <c:pt idx="50456">
                  <c:v>1.2999999999999999E-5</c:v>
                </c:pt>
                <c:pt idx="50457">
                  <c:v>1.1E-5</c:v>
                </c:pt>
                <c:pt idx="50458">
                  <c:v>1.0000000000000001E-5</c:v>
                </c:pt>
                <c:pt idx="50459">
                  <c:v>9.0000000000000002E-6</c:v>
                </c:pt>
                <c:pt idx="50460">
                  <c:v>7.9999999999999996E-6</c:v>
                </c:pt>
                <c:pt idx="50461">
                  <c:v>6.9999999999999999E-6</c:v>
                </c:pt>
                <c:pt idx="50462">
                  <c:v>6.9999999999999999E-6</c:v>
                </c:pt>
                <c:pt idx="50463">
                  <c:v>6.9999999999999999E-6</c:v>
                </c:pt>
                <c:pt idx="50464">
                  <c:v>7.9999999999999996E-6</c:v>
                </c:pt>
                <c:pt idx="50465">
                  <c:v>7.9999999999999996E-6</c:v>
                </c:pt>
                <c:pt idx="50466">
                  <c:v>9.0000000000000002E-6</c:v>
                </c:pt>
                <c:pt idx="50467">
                  <c:v>1.0000000000000001E-5</c:v>
                </c:pt>
                <c:pt idx="50468">
                  <c:v>1.0000000000000001E-5</c:v>
                </c:pt>
                <c:pt idx="50469">
                  <c:v>1.1E-5</c:v>
                </c:pt>
                <c:pt idx="50470">
                  <c:v>1.2E-5</c:v>
                </c:pt>
                <c:pt idx="50471">
                  <c:v>1.2999999999999999E-5</c:v>
                </c:pt>
                <c:pt idx="50472">
                  <c:v>1.4E-5</c:v>
                </c:pt>
                <c:pt idx="50473">
                  <c:v>1.4E-5</c:v>
                </c:pt>
                <c:pt idx="50474">
                  <c:v>1.5E-5</c:v>
                </c:pt>
                <c:pt idx="50475">
                  <c:v>1.5E-5</c:v>
                </c:pt>
                <c:pt idx="50476">
                  <c:v>1.5999999999999999E-5</c:v>
                </c:pt>
                <c:pt idx="50477">
                  <c:v>1.5999999999999999E-5</c:v>
                </c:pt>
                <c:pt idx="50478">
                  <c:v>1.5999999999999999E-5</c:v>
                </c:pt>
                <c:pt idx="50479">
                  <c:v>1.7E-5</c:v>
                </c:pt>
                <c:pt idx="50480">
                  <c:v>1.7E-5</c:v>
                </c:pt>
                <c:pt idx="50481">
                  <c:v>1.7E-5</c:v>
                </c:pt>
                <c:pt idx="50482">
                  <c:v>1.7E-5</c:v>
                </c:pt>
                <c:pt idx="50483">
                  <c:v>1.7E-5</c:v>
                </c:pt>
                <c:pt idx="50484">
                  <c:v>1.7E-5</c:v>
                </c:pt>
                <c:pt idx="50485">
                  <c:v>1.7E-5</c:v>
                </c:pt>
                <c:pt idx="50486">
                  <c:v>1.7E-5</c:v>
                </c:pt>
                <c:pt idx="50487">
                  <c:v>1.5999999999999999E-5</c:v>
                </c:pt>
                <c:pt idx="50488">
                  <c:v>1.5999999999999999E-5</c:v>
                </c:pt>
                <c:pt idx="50489">
                  <c:v>1.5999999999999999E-5</c:v>
                </c:pt>
                <c:pt idx="50490">
                  <c:v>1.5999999999999999E-5</c:v>
                </c:pt>
                <c:pt idx="50491">
                  <c:v>1.5999999999999999E-5</c:v>
                </c:pt>
                <c:pt idx="50492">
                  <c:v>1.5E-5</c:v>
                </c:pt>
                <c:pt idx="50493">
                  <c:v>1.5E-5</c:v>
                </c:pt>
                <c:pt idx="50494">
                  <c:v>1.5E-5</c:v>
                </c:pt>
                <c:pt idx="50495">
                  <c:v>1.5E-5</c:v>
                </c:pt>
                <c:pt idx="50496">
                  <c:v>1.5E-5</c:v>
                </c:pt>
                <c:pt idx="50497">
                  <c:v>1.5E-5</c:v>
                </c:pt>
                <c:pt idx="50498">
                  <c:v>1.5E-5</c:v>
                </c:pt>
                <c:pt idx="50499">
                  <c:v>1.5E-5</c:v>
                </c:pt>
                <c:pt idx="50500">
                  <c:v>1.5E-5</c:v>
                </c:pt>
                <c:pt idx="50501">
                  <c:v>1.5E-5</c:v>
                </c:pt>
                <c:pt idx="50502">
                  <c:v>1.5E-5</c:v>
                </c:pt>
                <c:pt idx="50503">
                  <c:v>1.5E-5</c:v>
                </c:pt>
                <c:pt idx="50504">
                  <c:v>1.5E-5</c:v>
                </c:pt>
                <c:pt idx="50505">
                  <c:v>1.5E-5</c:v>
                </c:pt>
                <c:pt idx="50506">
                  <c:v>1.5999999999999999E-5</c:v>
                </c:pt>
                <c:pt idx="50507">
                  <c:v>1.5999999999999999E-5</c:v>
                </c:pt>
                <c:pt idx="50508">
                  <c:v>1.5999999999999999E-5</c:v>
                </c:pt>
                <c:pt idx="50509">
                  <c:v>1.5999999999999999E-5</c:v>
                </c:pt>
                <c:pt idx="50510">
                  <c:v>1.7E-5</c:v>
                </c:pt>
                <c:pt idx="50511">
                  <c:v>1.7E-5</c:v>
                </c:pt>
                <c:pt idx="50512">
                  <c:v>1.7E-5</c:v>
                </c:pt>
                <c:pt idx="50513">
                  <c:v>1.7E-5</c:v>
                </c:pt>
                <c:pt idx="50514">
                  <c:v>1.7E-5</c:v>
                </c:pt>
                <c:pt idx="50515">
                  <c:v>1.7E-5</c:v>
                </c:pt>
                <c:pt idx="50516">
                  <c:v>1.8E-5</c:v>
                </c:pt>
                <c:pt idx="50517">
                  <c:v>1.8E-5</c:v>
                </c:pt>
                <c:pt idx="50518">
                  <c:v>1.8E-5</c:v>
                </c:pt>
                <c:pt idx="50519">
                  <c:v>1.8E-5</c:v>
                </c:pt>
                <c:pt idx="50520">
                  <c:v>1.8E-5</c:v>
                </c:pt>
                <c:pt idx="50521">
                  <c:v>1.8E-5</c:v>
                </c:pt>
                <c:pt idx="50522">
                  <c:v>1.8E-5</c:v>
                </c:pt>
                <c:pt idx="50523">
                  <c:v>1.8E-5</c:v>
                </c:pt>
                <c:pt idx="50524">
                  <c:v>1.8E-5</c:v>
                </c:pt>
                <c:pt idx="50525">
                  <c:v>1.9000000000000001E-5</c:v>
                </c:pt>
                <c:pt idx="50526">
                  <c:v>1.9000000000000001E-5</c:v>
                </c:pt>
                <c:pt idx="50527">
                  <c:v>1.9000000000000001E-5</c:v>
                </c:pt>
                <c:pt idx="50528">
                  <c:v>1.9000000000000001E-5</c:v>
                </c:pt>
                <c:pt idx="50529">
                  <c:v>1.9000000000000001E-5</c:v>
                </c:pt>
                <c:pt idx="50530">
                  <c:v>1.9000000000000001E-5</c:v>
                </c:pt>
                <c:pt idx="50531">
                  <c:v>2.0000000000000002E-5</c:v>
                </c:pt>
                <c:pt idx="50532">
                  <c:v>2.0000000000000002E-5</c:v>
                </c:pt>
                <c:pt idx="50533">
                  <c:v>2.0000000000000002E-5</c:v>
                </c:pt>
                <c:pt idx="50534">
                  <c:v>2.0000000000000002E-5</c:v>
                </c:pt>
                <c:pt idx="50535">
                  <c:v>2.0999999999999999E-5</c:v>
                </c:pt>
                <c:pt idx="50536">
                  <c:v>2.0999999999999999E-5</c:v>
                </c:pt>
                <c:pt idx="50537">
                  <c:v>2.0999999999999999E-5</c:v>
                </c:pt>
                <c:pt idx="50538">
                  <c:v>2.0999999999999999E-5</c:v>
                </c:pt>
                <c:pt idx="50539">
                  <c:v>2.0999999999999999E-5</c:v>
                </c:pt>
                <c:pt idx="50540">
                  <c:v>2.1999999999999999E-5</c:v>
                </c:pt>
                <c:pt idx="50541">
                  <c:v>2.1999999999999999E-5</c:v>
                </c:pt>
                <c:pt idx="50542">
                  <c:v>2.1999999999999999E-5</c:v>
                </c:pt>
                <c:pt idx="50543">
                  <c:v>2.1999999999999999E-5</c:v>
                </c:pt>
                <c:pt idx="50544">
                  <c:v>2.1999999999999999E-5</c:v>
                </c:pt>
                <c:pt idx="50545">
                  <c:v>2.1999999999999999E-5</c:v>
                </c:pt>
                <c:pt idx="50546">
                  <c:v>2.1999999999999999E-5</c:v>
                </c:pt>
                <c:pt idx="50547">
                  <c:v>2.1999999999999999E-5</c:v>
                </c:pt>
                <c:pt idx="50548">
                  <c:v>2.1999999999999999E-5</c:v>
                </c:pt>
                <c:pt idx="50549">
                  <c:v>2.0999999999999999E-5</c:v>
                </c:pt>
                <c:pt idx="50550">
                  <c:v>2.0999999999999999E-5</c:v>
                </c:pt>
                <c:pt idx="50551">
                  <c:v>2.0999999999999999E-5</c:v>
                </c:pt>
                <c:pt idx="50552">
                  <c:v>2.0000000000000002E-5</c:v>
                </c:pt>
                <c:pt idx="50553">
                  <c:v>2.0000000000000002E-5</c:v>
                </c:pt>
                <c:pt idx="50554">
                  <c:v>1.9000000000000001E-5</c:v>
                </c:pt>
                <c:pt idx="50555">
                  <c:v>1.8E-5</c:v>
                </c:pt>
                <c:pt idx="50556">
                  <c:v>1.8E-5</c:v>
                </c:pt>
                <c:pt idx="50557">
                  <c:v>1.7E-5</c:v>
                </c:pt>
                <c:pt idx="50558">
                  <c:v>1.5999999999999999E-5</c:v>
                </c:pt>
                <c:pt idx="50559">
                  <c:v>1.5E-5</c:v>
                </c:pt>
                <c:pt idx="50560">
                  <c:v>1.4E-5</c:v>
                </c:pt>
                <c:pt idx="50561">
                  <c:v>1.2999999999999999E-5</c:v>
                </c:pt>
                <c:pt idx="50562">
                  <c:v>1.1E-5</c:v>
                </c:pt>
                <c:pt idx="50563">
                  <c:v>1.0000000000000001E-5</c:v>
                </c:pt>
                <c:pt idx="50564">
                  <c:v>9.0000000000000002E-6</c:v>
                </c:pt>
                <c:pt idx="50565">
                  <c:v>6.9999999999999999E-6</c:v>
                </c:pt>
                <c:pt idx="50566">
                  <c:v>6.0000000000000002E-6</c:v>
                </c:pt>
                <c:pt idx="50567">
                  <c:v>3.9999999999999998E-6</c:v>
                </c:pt>
                <c:pt idx="50568">
                  <c:v>3.0000000000000001E-6</c:v>
                </c:pt>
                <c:pt idx="50569">
                  <c:v>9.9999999999999995E-7</c:v>
                </c:pt>
                <c:pt idx="50570">
                  <c:v>9.9999999999999995E-7</c:v>
                </c:pt>
                <c:pt idx="50571">
                  <c:v>3.0000000000000001E-6</c:v>
                </c:pt>
                <c:pt idx="50572">
                  <c:v>5.0000000000000004E-6</c:v>
                </c:pt>
                <c:pt idx="50573">
                  <c:v>6.0000000000000002E-6</c:v>
                </c:pt>
                <c:pt idx="50574">
                  <c:v>7.9999999999999996E-6</c:v>
                </c:pt>
                <c:pt idx="50575">
                  <c:v>1.0000000000000001E-5</c:v>
                </c:pt>
                <c:pt idx="50576">
                  <c:v>1.2E-5</c:v>
                </c:pt>
                <c:pt idx="50577">
                  <c:v>1.4E-5</c:v>
                </c:pt>
                <c:pt idx="50578">
                  <c:v>1.5999999999999999E-5</c:v>
                </c:pt>
                <c:pt idx="50579">
                  <c:v>1.8E-5</c:v>
                </c:pt>
                <c:pt idx="50580">
                  <c:v>1.9000000000000001E-5</c:v>
                </c:pt>
                <c:pt idx="50581">
                  <c:v>2.0999999999999999E-5</c:v>
                </c:pt>
                <c:pt idx="50582">
                  <c:v>2.3E-5</c:v>
                </c:pt>
                <c:pt idx="50583">
                  <c:v>2.5000000000000001E-5</c:v>
                </c:pt>
                <c:pt idx="50584">
                  <c:v>2.6999999999999999E-5</c:v>
                </c:pt>
                <c:pt idx="50585">
                  <c:v>2.8E-5</c:v>
                </c:pt>
                <c:pt idx="50586">
                  <c:v>3.0000000000000001E-5</c:v>
                </c:pt>
                <c:pt idx="50587">
                  <c:v>3.1000000000000001E-5</c:v>
                </c:pt>
                <c:pt idx="50588">
                  <c:v>3.3000000000000003E-5</c:v>
                </c:pt>
                <c:pt idx="50589">
                  <c:v>3.4E-5</c:v>
                </c:pt>
                <c:pt idx="50590">
                  <c:v>3.4999999999999997E-5</c:v>
                </c:pt>
                <c:pt idx="50591">
                  <c:v>3.6999999999999998E-5</c:v>
                </c:pt>
                <c:pt idx="50592">
                  <c:v>3.8000000000000002E-5</c:v>
                </c:pt>
                <c:pt idx="50593">
                  <c:v>3.8999999999999999E-5</c:v>
                </c:pt>
                <c:pt idx="50594">
                  <c:v>4.0000000000000003E-5</c:v>
                </c:pt>
                <c:pt idx="50595">
                  <c:v>4.0000000000000003E-5</c:v>
                </c:pt>
                <c:pt idx="50596">
                  <c:v>4.1E-5</c:v>
                </c:pt>
                <c:pt idx="50597">
                  <c:v>4.1999999999999998E-5</c:v>
                </c:pt>
                <c:pt idx="50598">
                  <c:v>4.1999999999999998E-5</c:v>
                </c:pt>
                <c:pt idx="50599">
                  <c:v>4.3000000000000002E-5</c:v>
                </c:pt>
                <c:pt idx="50600">
                  <c:v>4.3000000000000002E-5</c:v>
                </c:pt>
                <c:pt idx="50601">
                  <c:v>4.3000000000000002E-5</c:v>
                </c:pt>
                <c:pt idx="50602">
                  <c:v>4.3000000000000002E-5</c:v>
                </c:pt>
                <c:pt idx="50603">
                  <c:v>4.3000000000000002E-5</c:v>
                </c:pt>
                <c:pt idx="50604">
                  <c:v>4.3000000000000002E-5</c:v>
                </c:pt>
                <c:pt idx="50605">
                  <c:v>4.3000000000000002E-5</c:v>
                </c:pt>
                <c:pt idx="50606">
                  <c:v>4.1999999999999998E-5</c:v>
                </c:pt>
                <c:pt idx="50607">
                  <c:v>4.1999999999999998E-5</c:v>
                </c:pt>
                <c:pt idx="50608">
                  <c:v>4.1E-5</c:v>
                </c:pt>
                <c:pt idx="50609">
                  <c:v>4.0000000000000003E-5</c:v>
                </c:pt>
                <c:pt idx="50610">
                  <c:v>4.0000000000000003E-5</c:v>
                </c:pt>
                <c:pt idx="50611">
                  <c:v>3.8999999999999999E-5</c:v>
                </c:pt>
                <c:pt idx="50612">
                  <c:v>3.8000000000000002E-5</c:v>
                </c:pt>
                <c:pt idx="50613">
                  <c:v>3.6999999999999998E-5</c:v>
                </c:pt>
                <c:pt idx="50614">
                  <c:v>3.6000000000000001E-5</c:v>
                </c:pt>
                <c:pt idx="50615">
                  <c:v>3.4999999999999997E-5</c:v>
                </c:pt>
                <c:pt idx="50616">
                  <c:v>3.4E-5</c:v>
                </c:pt>
                <c:pt idx="50617">
                  <c:v>3.3000000000000003E-5</c:v>
                </c:pt>
                <c:pt idx="50618">
                  <c:v>3.1000000000000001E-5</c:v>
                </c:pt>
                <c:pt idx="50619">
                  <c:v>3.0000000000000001E-5</c:v>
                </c:pt>
                <c:pt idx="50620">
                  <c:v>2.9E-5</c:v>
                </c:pt>
                <c:pt idx="50621">
                  <c:v>2.8E-5</c:v>
                </c:pt>
                <c:pt idx="50622">
                  <c:v>2.6999999999999999E-5</c:v>
                </c:pt>
                <c:pt idx="50623">
                  <c:v>2.5999999999999998E-5</c:v>
                </c:pt>
                <c:pt idx="50624">
                  <c:v>2.5000000000000001E-5</c:v>
                </c:pt>
                <c:pt idx="50625">
                  <c:v>2.4000000000000001E-5</c:v>
                </c:pt>
                <c:pt idx="50626">
                  <c:v>2.3E-5</c:v>
                </c:pt>
                <c:pt idx="50627">
                  <c:v>2.3E-5</c:v>
                </c:pt>
                <c:pt idx="50628">
                  <c:v>2.1999999999999999E-5</c:v>
                </c:pt>
                <c:pt idx="50629">
                  <c:v>2.1999999999999999E-5</c:v>
                </c:pt>
                <c:pt idx="50630">
                  <c:v>2.1999999999999999E-5</c:v>
                </c:pt>
                <c:pt idx="50631">
                  <c:v>2.0999999999999999E-5</c:v>
                </c:pt>
                <c:pt idx="50632">
                  <c:v>2.0999999999999999E-5</c:v>
                </c:pt>
                <c:pt idx="50633">
                  <c:v>2.0999999999999999E-5</c:v>
                </c:pt>
                <c:pt idx="50634">
                  <c:v>2.0999999999999999E-5</c:v>
                </c:pt>
                <c:pt idx="50635">
                  <c:v>2.1999999999999999E-5</c:v>
                </c:pt>
                <c:pt idx="50636">
                  <c:v>2.1999999999999999E-5</c:v>
                </c:pt>
                <c:pt idx="50637">
                  <c:v>2.1999999999999999E-5</c:v>
                </c:pt>
                <c:pt idx="50638">
                  <c:v>2.3E-5</c:v>
                </c:pt>
                <c:pt idx="50639">
                  <c:v>2.3E-5</c:v>
                </c:pt>
                <c:pt idx="50640">
                  <c:v>2.3E-5</c:v>
                </c:pt>
                <c:pt idx="50641">
                  <c:v>2.4000000000000001E-5</c:v>
                </c:pt>
                <c:pt idx="50642">
                  <c:v>2.4000000000000001E-5</c:v>
                </c:pt>
                <c:pt idx="50643">
                  <c:v>2.5000000000000001E-5</c:v>
                </c:pt>
                <c:pt idx="50644">
                  <c:v>2.5000000000000001E-5</c:v>
                </c:pt>
                <c:pt idx="50645">
                  <c:v>2.5000000000000001E-5</c:v>
                </c:pt>
                <c:pt idx="50646">
                  <c:v>2.5000000000000001E-5</c:v>
                </c:pt>
                <c:pt idx="50647">
                  <c:v>2.5000000000000001E-5</c:v>
                </c:pt>
                <c:pt idx="50648">
                  <c:v>2.5000000000000001E-5</c:v>
                </c:pt>
                <c:pt idx="50649">
                  <c:v>2.5000000000000001E-5</c:v>
                </c:pt>
                <c:pt idx="50650">
                  <c:v>2.5000000000000001E-5</c:v>
                </c:pt>
                <c:pt idx="50651">
                  <c:v>2.5000000000000001E-5</c:v>
                </c:pt>
                <c:pt idx="50652">
                  <c:v>2.5000000000000001E-5</c:v>
                </c:pt>
                <c:pt idx="50653">
                  <c:v>2.5000000000000001E-5</c:v>
                </c:pt>
                <c:pt idx="50654">
                  <c:v>2.5000000000000001E-5</c:v>
                </c:pt>
                <c:pt idx="50655">
                  <c:v>2.4000000000000001E-5</c:v>
                </c:pt>
                <c:pt idx="50656">
                  <c:v>2.4000000000000001E-5</c:v>
                </c:pt>
                <c:pt idx="50657">
                  <c:v>2.3E-5</c:v>
                </c:pt>
                <c:pt idx="50658">
                  <c:v>2.3E-5</c:v>
                </c:pt>
                <c:pt idx="50659">
                  <c:v>2.1999999999999999E-5</c:v>
                </c:pt>
                <c:pt idx="50660">
                  <c:v>2.0999999999999999E-5</c:v>
                </c:pt>
                <c:pt idx="50661">
                  <c:v>2.0999999999999999E-5</c:v>
                </c:pt>
                <c:pt idx="50662">
                  <c:v>2.0000000000000002E-5</c:v>
                </c:pt>
                <c:pt idx="50663">
                  <c:v>1.9000000000000001E-5</c:v>
                </c:pt>
                <c:pt idx="50664">
                  <c:v>1.9000000000000001E-5</c:v>
                </c:pt>
                <c:pt idx="50665">
                  <c:v>1.8E-5</c:v>
                </c:pt>
                <c:pt idx="50666">
                  <c:v>1.7E-5</c:v>
                </c:pt>
                <c:pt idx="50667">
                  <c:v>1.5999999999999999E-5</c:v>
                </c:pt>
                <c:pt idx="50668">
                  <c:v>1.5E-5</c:v>
                </c:pt>
                <c:pt idx="50669">
                  <c:v>1.4E-5</c:v>
                </c:pt>
                <c:pt idx="50670">
                  <c:v>1.4E-5</c:v>
                </c:pt>
                <c:pt idx="50671">
                  <c:v>1.2999999999999999E-5</c:v>
                </c:pt>
                <c:pt idx="50672">
                  <c:v>1.2E-5</c:v>
                </c:pt>
                <c:pt idx="50673">
                  <c:v>1.1E-5</c:v>
                </c:pt>
                <c:pt idx="50674">
                  <c:v>1.0000000000000001E-5</c:v>
                </c:pt>
                <c:pt idx="50675">
                  <c:v>1.0000000000000001E-5</c:v>
                </c:pt>
                <c:pt idx="50676">
                  <c:v>9.0000000000000002E-6</c:v>
                </c:pt>
                <c:pt idx="50677">
                  <c:v>9.0000000000000002E-6</c:v>
                </c:pt>
                <c:pt idx="50678">
                  <c:v>7.9999999999999996E-6</c:v>
                </c:pt>
                <c:pt idx="50679">
                  <c:v>7.9999999999999996E-6</c:v>
                </c:pt>
                <c:pt idx="50680">
                  <c:v>7.9999999999999996E-6</c:v>
                </c:pt>
                <c:pt idx="50681">
                  <c:v>7.9999999999999996E-6</c:v>
                </c:pt>
                <c:pt idx="50682">
                  <c:v>7.9999999999999996E-6</c:v>
                </c:pt>
                <c:pt idx="50683">
                  <c:v>7.9999999999999996E-6</c:v>
                </c:pt>
                <c:pt idx="50684">
                  <c:v>7.9999999999999996E-6</c:v>
                </c:pt>
                <c:pt idx="50685">
                  <c:v>7.9999999999999996E-6</c:v>
                </c:pt>
                <c:pt idx="50686">
                  <c:v>7.9999999999999996E-6</c:v>
                </c:pt>
                <c:pt idx="50687">
                  <c:v>7.9999999999999996E-6</c:v>
                </c:pt>
                <c:pt idx="50688">
                  <c:v>9.0000000000000002E-6</c:v>
                </c:pt>
                <c:pt idx="50689">
                  <c:v>9.0000000000000002E-6</c:v>
                </c:pt>
                <c:pt idx="50690">
                  <c:v>9.0000000000000002E-6</c:v>
                </c:pt>
                <c:pt idx="50691">
                  <c:v>9.0000000000000002E-6</c:v>
                </c:pt>
                <c:pt idx="50692">
                  <c:v>1.0000000000000001E-5</c:v>
                </c:pt>
                <c:pt idx="50693">
                  <c:v>1.0000000000000001E-5</c:v>
                </c:pt>
                <c:pt idx="50694">
                  <c:v>1.0000000000000001E-5</c:v>
                </c:pt>
                <c:pt idx="50695">
                  <c:v>1.0000000000000001E-5</c:v>
                </c:pt>
                <c:pt idx="50696">
                  <c:v>1.0000000000000001E-5</c:v>
                </c:pt>
                <c:pt idx="50697">
                  <c:v>1.1E-5</c:v>
                </c:pt>
                <c:pt idx="50698">
                  <c:v>1.1E-5</c:v>
                </c:pt>
                <c:pt idx="50699">
                  <c:v>1.1E-5</c:v>
                </c:pt>
                <c:pt idx="50700">
                  <c:v>1.1E-5</c:v>
                </c:pt>
                <c:pt idx="50701">
                  <c:v>1.1E-5</c:v>
                </c:pt>
                <c:pt idx="50702">
                  <c:v>1.2E-5</c:v>
                </c:pt>
                <c:pt idx="50703">
                  <c:v>1.2E-5</c:v>
                </c:pt>
                <c:pt idx="50704">
                  <c:v>1.2E-5</c:v>
                </c:pt>
                <c:pt idx="50705">
                  <c:v>1.2999999999999999E-5</c:v>
                </c:pt>
                <c:pt idx="50706">
                  <c:v>1.2999999999999999E-5</c:v>
                </c:pt>
                <c:pt idx="50707">
                  <c:v>1.2999999999999999E-5</c:v>
                </c:pt>
                <c:pt idx="50708">
                  <c:v>1.4E-5</c:v>
                </c:pt>
                <c:pt idx="50709">
                  <c:v>1.4E-5</c:v>
                </c:pt>
                <c:pt idx="50710">
                  <c:v>1.5E-5</c:v>
                </c:pt>
                <c:pt idx="50711">
                  <c:v>1.5E-5</c:v>
                </c:pt>
                <c:pt idx="50712">
                  <c:v>1.5999999999999999E-5</c:v>
                </c:pt>
                <c:pt idx="50713">
                  <c:v>1.5999999999999999E-5</c:v>
                </c:pt>
                <c:pt idx="50714">
                  <c:v>1.7E-5</c:v>
                </c:pt>
                <c:pt idx="50715">
                  <c:v>1.7E-5</c:v>
                </c:pt>
                <c:pt idx="50716">
                  <c:v>1.8E-5</c:v>
                </c:pt>
                <c:pt idx="50717">
                  <c:v>1.8E-5</c:v>
                </c:pt>
                <c:pt idx="50718">
                  <c:v>1.9000000000000001E-5</c:v>
                </c:pt>
                <c:pt idx="50719">
                  <c:v>2.0000000000000002E-5</c:v>
                </c:pt>
                <c:pt idx="50720">
                  <c:v>2.0000000000000002E-5</c:v>
                </c:pt>
                <c:pt idx="50721">
                  <c:v>2.0999999999999999E-5</c:v>
                </c:pt>
                <c:pt idx="50722">
                  <c:v>2.0999999999999999E-5</c:v>
                </c:pt>
                <c:pt idx="50723">
                  <c:v>2.1999999999999999E-5</c:v>
                </c:pt>
                <c:pt idx="50724">
                  <c:v>2.1999999999999999E-5</c:v>
                </c:pt>
                <c:pt idx="50725">
                  <c:v>2.3E-5</c:v>
                </c:pt>
                <c:pt idx="50726">
                  <c:v>2.3E-5</c:v>
                </c:pt>
                <c:pt idx="50727">
                  <c:v>2.3E-5</c:v>
                </c:pt>
                <c:pt idx="50728">
                  <c:v>2.4000000000000001E-5</c:v>
                </c:pt>
                <c:pt idx="50729">
                  <c:v>2.4000000000000001E-5</c:v>
                </c:pt>
                <c:pt idx="50730">
                  <c:v>2.5000000000000001E-5</c:v>
                </c:pt>
                <c:pt idx="50731">
                  <c:v>2.5000000000000001E-5</c:v>
                </c:pt>
                <c:pt idx="50732">
                  <c:v>2.5000000000000001E-5</c:v>
                </c:pt>
                <c:pt idx="50733">
                  <c:v>2.5000000000000001E-5</c:v>
                </c:pt>
                <c:pt idx="50734">
                  <c:v>2.5999999999999998E-5</c:v>
                </c:pt>
                <c:pt idx="50735">
                  <c:v>2.5999999999999998E-5</c:v>
                </c:pt>
                <c:pt idx="50736">
                  <c:v>2.5999999999999998E-5</c:v>
                </c:pt>
                <c:pt idx="50737">
                  <c:v>2.5999999999999998E-5</c:v>
                </c:pt>
                <c:pt idx="50738">
                  <c:v>2.5999999999999998E-5</c:v>
                </c:pt>
                <c:pt idx="50739">
                  <c:v>2.5999999999999998E-5</c:v>
                </c:pt>
                <c:pt idx="50740">
                  <c:v>2.5999999999999998E-5</c:v>
                </c:pt>
                <c:pt idx="50741">
                  <c:v>2.5999999999999998E-5</c:v>
                </c:pt>
                <c:pt idx="50742">
                  <c:v>2.5999999999999998E-5</c:v>
                </c:pt>
                <c:pt idx="50743">
                  <c:v>2.5999999999999998E-5</c:v>
                </c:pt>
                <c:pt idx="50744">
                  <c:v>2.5999999999999998E-5</c:v>
                </c:pt>
                <c:pt idx="50745">
                  <c:v>2.5999999999999998E-5</c:v>
                </c:pt>
                <c:pt idx="50746">
                  <c:v>2.5999999999999998E-5</c:v>
                </c:pt>
                <c:pt idx="50747">
                  <c:v>2.5999999999999998E-5</c:v>
                </c:pt>
                <c:pt idx="50748">
                  <c:v>2.5000000000000001E-5</c:v>
                </c:pt>
                <c:pt idx="50749">
                  <c:v>2.5000000000000001E-5</c:v>
                </c:pt>
                <c:pt idx="50750">
                  <c:v>2.5000000000000001E-5</c:v>
                </c:pt>
                <c:pt idx="50751">
                  <c:v>2.5000000000000001E-5</c:v>
                </c:pt>
                <c:pt idx="50752">
                  <c:v>2.5000000000000001E-5</c:v>
                </c:pt>
                <c:pt idx="50753">
                  <c:v>2.5000000000000001E-5</c:v>
                </c:pt>
                <c:pt idx="50754">
                  <c:v>2.4000000000000001E-5</c:v>
                </c:pt>
                <c:pt idx="50755">
                  <c:v>2.4000000000000001E-5</c:v>
                </c:pt>
                <c:pt idx="50756">
                  <c:v>2.4000000000000001E-5</c:v>
                </c:pt>
                <c:pt idx="50757">
                  <c:v>2.4000000000000001E-5</c:v>
                </c:pt>
                <c:pt idx="50758">
                  <c:v>2.4000000000000001E-5</c:v>
                </c:pt>
                <c:pt idx="50759">
                  <c:v>2.3E-5</c:v>
                </c:pt>
                <c:pt idx="50760">
                  <c:v>2.3E-5</c:v>
                </c:pt>
                <c:pt idx="50761">
                  <c:v>2.3E-5</c:v>
                </c:pt>
                <c:pt idx="50762">
                  <c:v>2.3E-5</c:v>
                </c:pt>
                <c:pt idx="50763">
                  <c:v>2.3E-5</c:v>
                </c:pt>
                <c:pt idx="50764">
                  <c:v>2.3E-5</c:v>
                </c:pt>
                <c:pt idx="50765">
                  <c:v>2.3E-5</c:v>
                </c:pt>
                <c:pt idx="50766">
                  <c:v>2.3E-5</c:v>
                </c:pt>
                <c:pt idx="50767">
                  <c:v>2.3E-5</c:v>
                </c:pt>
                <c:pt idx="50768">
                  <c:v>2.3E-5</c:v>
                </c:pt>
                <c:pt idx="50769">
                  <c:v>2.3E-5</c:v>
                </c:pt>
                <c:pt idx="50770">
                  <c:v>2.3E-5</c:v>
                </c:pt>
                <c:pt idx="50771">
                  <c:v>2.3E-5</c:v>
                </c:pt>
                <c:pt idx="50772">
                  <c:v>2.3E-5</c:v>
                </c:pt>
                <c:pt idx="50773">
                  <c:v>2.3E-5</c:v>
                </c:pt>
                <c:pt idx="50774">
                  <c:v>2.3E-5</c:v>
                </c:pt>
                <c:pt idx="50775">
                  <c:v>2.3E-5</c:v>
                </c:pt>
                <c:pt idx="50776">
                  <c:v>2.3E-5</c:v>
                </c:pt>
                <c:pt idx="50777">
                  <c:v>2.4000000000000001E-5</c:v>
                </c:pt>
                <c:pt idx="50778">
                  <c:v>2.4000000000000001E-5</c:v>
                </c:pt>
                <c:pt idx="50779">
                  <c:v>2.4000000000000001E-5</c:v>
                </c:pt>
                <c:pt idx="50780">
                  <c:v>2.4000000000000001E-5</c:v>
                </c:pt>
                <c:pt idx="50781">
                  <c:v>2.5000000000000001E-5</c:v>
                </c:pt>
                <c:pt idx="50782">
                  <c:v>2.5000000000000001E-5</c:v>
                </c:pt>
                <c:pt idx="50783">
                  <c:v>2.5000000000000001E-5</c:v>
                </c:pt>
                <c:pt idx="50784">
                  <c:v>2.5000000000000001E-5</c:v>
                </c:pt>
                <c:pt idx="50785">
                  <c:v>2.5999999999999998E-5</c:v>
                </c:pt>
                <c:pt idx="50786">
                  <c:v>2.5999999999999998E-5</c:v>
                </c:pt>
                <c:pt idx="50787">
                  <c:v>2.5999999999999998E-5</c:v>
                </c:pt>
                <c:pt idx="50788">
                  <c:v>2.6999999999999999E-5</c:v>
                </c:pt>
                <c:pt idx="50789">
                  <c:v>2.6999999999999999E-5</c:v>
                </c:pt>
                <c:pt idx="50790">
                  <c:v>2.8E-5</c:v>
                </c:pt>
                <c:pt idx="50791">
                  <c:v>2.8E-5</c:v>
                </c:pt>
                <c:pt idx="50792">
                  <c:v>2.8E-5</c:v>
                </c:pt>
                <c:pt idx="50793">
                  <c:v>2.9E-5</c:v>
                </c:pt>
                <c:pt idx="50794">
                  <c:v>2.9E-5</c:v>
                </c:pt>
                <c:pt idx="50795">
                  <c:v>2.9E-5</c:v>
                </c:pt>
                <c:pt idx="50796">
                  <c:v>3.0000000000000001E-5</c:v>
                </c:pt>
                <c:pt idx="50797">
                  <c:v>3.0000000000000001E-5</c:v>
                </c:pt>
                <c:pt idx="50798">
                  <c:v>3.0000000000000001E-5</c:v>
                </c:pt>
                <c:pt idx="50799">
                  <c:v>3.1000000000000001E-5</c:v>
                </c:pt>
                <c:pt idx="50800">
                  <c:v>3.1000000000000001E-5</c:v>
                </c:pt>
                <c:pt idx="50801">
                  <c:v>3.1000000000000001E-5</c:v>
                </c:pt>
                <c:pt idx="50802">
                  <c:v>3.1000000000000001E-5</c:v>
                </c:pt>
                <c:pt idx="50803">
                  <c:v>3.1999999999999999E-5</c:v>
                </c:pt>
                <c:pt idx="50804">
                  <c:v>3.1999999999999999E-5</c:v>
                </c:pt>
                <c:pt idx="50805">
                  <c:v>3.1999999999999999E-5</c:v>
                </c:pt>
                <c:pt idx="50806">
                  <c:v>3.1999999999999999E-5</c:v>
                </c:pt>
                <c:pt idx="50807">
                  <c:v>3.1999999999999999E-5</c:v>
                </c:pt>
                <c:pt idx="50808">
                  <c:v>3.1999999999999999E-5</c:v>
                </c:pt>
                <c:pt idx="50809">
                  <c:v>3.1999999999999999E-5</c:v>
                </c:pt>
                <c:pt idx="50810">
                  <c:v>3.1999999999999999E-5</c:v>
                </c:pt>
                <c:pt idx="50811">
                  <c:v>3.1999999999999999E-5</c:v>
                </c:pt>
                <c:pt idx="50812">
                  <c:v>3.1999999999999999E-5</c:v>
                </c:pt>
                <c:pt idx="50813">
                  <c:v>3.1999999999999999E-5</c:v>
                </c:pt>
                <c:pt idx="50814">
                  <c:v>3.1000000000000001E-5</c:v>
                </c:pt>
                <c:pt idx="50815">
                  <c:v>3.1000000000000001E-5</c:v>
                </c:pt>
                <c:pt idx="50816">
                  <c:v>3.1000000000000001E-5</c:v>
                </c:pt>
                <c:pt idx="50817">
                  <c:v>3.1000000000000001E-5</c:v>
                </c:pt>
                <c:pt idx="50818">
                  <c:v>3.0000000000000001E-5</c:v>
                </c:pt>
                <c:pt idx="50819">
                  <c:v>3.0000000000000001E-5</c:v>
                </c:pt>
                <c:pt idx="50820">
                  <c:v>2.9E-5</c:v>
                </c:pt>
                <c:pt idx="50821">
                  <c:v>2.9E-5</c:v>
                </c:pt>
                <c:pt idx="50822">
                  <c:v>2.8E-5</c:v>
                </c:pt>
                <c:pt idx="50823">
                  <c:v>2.8E-5</c:v>
                </c:pt>
                <c:pt idx="50824">
                  <c:v>2.6999999999999999E-5</c:v>
                </c:pt>
                <c:pt idx="50825">
                  <c:v>2.5999999999999998E-5</c:v>
                </c:pt>
                <c:pt idx="50826">
                  <c:v>2.5999999999999998E-5</c:v>
                </c:pt>
                <c:pt idx="50827">
                  <c:v>2.5000000000000001E-5</c:v>
                </c:pt>
                <c:pt idx="50828">
                  <c:v>2.4000000000000001E-5</c:v>
                </c:pt>
                <c:pt idx="50829">
                  <c:v>2.3E-5</c:v>
                </c:pt>
                <c:pt idx="50830">
                  <c:v>2.1999999999999999E-5</c:v>
                </c:pt>
                <c:pt idx="50831">
                  <c:v>2.1999999999999999E-5</c:v>
                </c:pt>
                <c:pt idx="50832">
                  <c:v>2.0999999999999999E-5</c:v>
                </c:pt>
                <c:pt idx="50833">
                  <c:v>2.0000000000000002E-5</c:v>
                </c:pt>
                <c:pt idx="50834">
                  <c:v>1.9000000000000001E-5</c:v>
                </c:pt>
                <c:pt idx="50835">
                  <c:v>1.8E-5</c:v>
                </c:pt>
                <c:pt idx="50836">
                  <c:v>1.7E-5</c:v>
                </c:pt>
                <c:pt idx="50837">
                  <c:v>1.5999999999999999E-5</c:v>
                </c:pt>
                <c:pt idx="50838">
                  <c:v>1.5999999999999999E-5</c:v>
                </c:pt>
                <c:pt idx="50839">
                  <c:v>1.5E-5</c:v>
                </c:pt>
                <c:pt idx="50840">
                  <c:v>1.4E-5</c:v>
                </c:pt>
                <c:pt idx="50841">
                  <c:v>1.2999999999999999E-5</c:v>
                </c:pt>
                <c:pt idx="50842">
                  <c:v>1.2999999999999999E-5</c:v>
                </c:pt>
                <c:pt idx="50843">
                  <c:v>1.2E-5</c:v>
                </c:pt>
                <c:pt idx="50844">
                  <c:v>1.2E-5</c:v>
                </c:pt>
                <c:pt idx="50845">
                  <c:v>1.1E-5</c:v>
                </c:pt>
                <c:pt idx="50846">
                  <c:v>1.1E-5</c:v>
                </c:pt>
                <c:pt idx="50847">
                  <c:v>1.1E-5</c:v>
                </c:pt>
                <c:pt idx="50848">
                  <c:v>1.1E-5</c:v>
                </c:pt>
                <c:pt idx="50849">
                  <c:v>1.1E-5</c:v>
                </c:pt>
                <c:pt idx="50850">
                  <c:v>1.1E-5</c:v>
                </c:pt>
                <c:pt idx="50851">
                  <c:v>1.2E-5</c:v>
                </c:pt>
                <c:pt idx="50852">
                  <c:v>1.2E-5</c:v>
                </c:pt>
                <c:pt idx="50853">
                  <c:v>1.2999999999999999E-5</c:v>
                </c:pt>
                <c:pt idx="50854">
                  <c:v>1.4E-5</c:v>
                </c:pt>
                <c:pt idx="50855">
                  <c:v>1.4E-5</c:v>
                </c:pt>
                <c:pt idx="50856">
                  <c:v>1.5E-5</c:v>
                </c:pt>
                <c:pt idx="50857">
                  <c:v>1.5999999999999999E-5</c:v>
                </c:pt>
                <c:pt idx="50858">
                  <c:v>1.7E-5</c:v>
                </c:pt>
                <c:pt idx="50859">
                  <c:v>1.7E-5</c:v>
                </c:pt>
                <c:pt idx="50860">
                  <c:v>1.8E-5</c:v>
                </c:pt>
                <c:pt idx="50861">
                  <c:v>1.9000000000000001E-5</c:v>
                </c:pt>
                <c:pt idx="50862">
                  <c:v>2.0000000000000002E-5</c:v>
                </c:pt>
                <c:pt idx="50863">
                  <c:v>2.0000000000000002E-5</c:v>
                </c:pt>
                <c:pt idx="50864">
                  <c:v>2.0999999999999999E-5</c:v>
                </c:pt>
                <c:pt idx="50865">
                  <c:v>2.1999999999999999E-5</c:v>
                </c:pt>
                <c:pt idx="50866">
                  <c:v>2.1999999999999999E-5</c:v>
                </c:pt>
                <c:pt idx="50867">
                  <c:v>2.3E-5</c:v>
                </c:pt>
                <c:pt idx="50868">
                  <c:v>2.4000000000000001E-5</c:v>
                </c:pt>
                <c:pt idx="50869">
                  <c:v>2.4000000000000001E-5</c:v>
                </c:pt>
                <c:pt idx="50870">
                  <c:v>2.5000000000000001E-5</c:v>
                </c:pt>
                <c:pt idx="50871">
                  <c:v>2.5000000000000001E-5</c:v>
                </c:pt>
                <c:pt idx="50872">
                  <c:v>2.5999999999999998E-5</c:v>
                </c:pt>
                <c:pt idx="50873">
                  <c:v>2.5999999999999998E-5</c:v>
                </c:pt>
                <c:pt idx="50874">
                  <c:v>2.5999999999999998E-5</c:v>
                </c:pt>
                <c:pt idx="50875">
                  <c:v>2.6999999999999999E-5</c:v>
                </c:pt>
                <c:pt idx="50876">
                  <c:v>2.6999999999999999E-5</c:v>
                </c:pt>
                <c:pt idx="50877">
                  <c:v>2.6999999999999999E-5</c:v>
                </c:pt>
                <c:pt idx="50878">
                  <c:v>2.6999999999999999E-5</c:v>
                </c:pt>
                <c:pt idx="50879">
                  <c:v>2.8E-5</c:v>
                </c:pt>
                <c:pt idx="50880">
                  <c:v>2.8E-5</c:v>
                </c:pt>
                <c:pt idx="50881">
                  <c:v>2.8E-5</c:v>
                </c:pt>
                <c:pt idx="50882">
                  <c:v>2.8E-5</c:v>
                </c:pt>
                <c:pt idx="50883">
                  <c:v>2.8E-5</c:v>
                </c:pt>
                <c:pt idx="50884">
                  <c:v>2.8E-5</c:v>
                </c:pt>
                <c:pt idx="50885">
                  <c:v>2.8E-5</c:v>
                </c:pt>
                <c:pt idx="50886">
                  <c:v>2.8E-5</c:v>
                </c:pt>
                <c:pt idx="50887">
                  <c:v>2.8E-5</c:v>
                </c:pt>
                <c:pt idx="50888">
                  <c:v>2.8E-5</c:v>
                </c:pt>
                <c:pt idx="50889">
                  <c:v>2.8E-5</c:v>
                </c:pt>
                <c:pt idx="50890">
                  <c:v>2.8E-5</c:v>
                </c:pt>
                <c:pt idx="50891">
                  <c:v>2.8E-5</c:v>
                </c:pt>
                <c:pt idx="50892">
                  <c:v>2.8E-5</c:v>
                </c:pt>
                <c:pt idx="50893">
                  <c:v>2.8E-5</c:v>
                </c:pt>
                <c:pt idx="50894">
                  <c:v>2.8E-5</c:v>
                </c:pt>
                <c:pt idx="50895">
                  <c:v>2.8E-5</c:v>
                </c:pt>
                <c:pt idx="50896">
                  <c:v>2.8E-5</c:v>
                </c:pt>
                <c:pt idx="50897">
                  <c:v>2.6999999999999999E-5</c:v>
                </c:pt>
                <c:pt idx="50898">
                  <c:v>2.6999999999999999E-5</c:v>
                </c:pt>
                <c:pt idx="50899">
                  <c:v>2.6999999999999999E-5</c:v>
                </c:pt>
                <c:pt idx="50900">
                  <c:v>2.6999999999999999E-5</c:v>
                </c:pt>
                <c:pt idx="50901">
                  <c:v>2.5999999999999998E-5</c:v>
                </c:pt>
                <c:pt idx="50902">
                  <c:v>2.5999999999999998E-5</c:v>
                </c:pt>
                <c:pt idx="50903">
                  <c:v>2.5999999999999998E-5</c:v>
                </c:pt>
                <c:pt idx="50904">
                  <c:v>2.5999999999999998E-5</c:v>
                </c:pt>
                <c:pt idx="50905">
                  <c:v>2.5000000000000001E-5</c:v>
                </c:pt>
                <c:pt idx="50906">
                  <c:v>2.5000000000000001E-5</c:v>
                </c:pt>
                <c:pt idx="50907">
                  <c:v>2.5000000000000001E-5</c:v>
                </c:pt>
                <c:pt idx="50908">
                  <c:v>2.4000000000000001E-5</c:v>
                </c:pt>
                <c:pt idx="50909">
                  <c:v>2.4000000000000001E-5</c:v>
                </c:pt>
                <c:pt idx="50910">
                  <c:v>2.4000000000000001E-5</c:v>
                </c:pt>
                <c:pt idx="50911">
                  <c:v>2.3E-5</c:v>
                </c:pt>
                <c:pt idx="50912">
                  <c:v>2.3E-5</c:v>
                </c:pt>
                <c:pt idx="50913">
                  <c:v>2.1999999999999999E-5</c:v>
                </c:pt>
                <c:pt idx="50914">
                  <c:v>2.1999999999999999E-5</c:v>
                </c:pt>
                <c:pt idx="50915">
                  <c:v>2.0999999999999999E-5</c:v>
                </c:pt>
                <c:pt idx="50916">
                  <c:v>2.0999999999999999E-5</c:v>
                </c:pt>
                <c:pt idx="50917">
                  <c:v>2.0000000000000002E-5</c:v>
                </c:pt>
                <c:pt idx="50918">
                  <c:v>1.9000000000000001E-5</c:v>
                </c:pt>
                <c:pt idx="50919">
                  <c:v>1.9000000000000001E-5</c:v>
                </c:pt>
                <c:pt idx="50920">
                  <c:v>1.8E-5</c:v>
                </c:pt>
                <c:pt idx="50921">
                  <c:v>1.8E-5</c:v>
                </c:pt>
                <c:pt idx="50922">
                  <c:v>1.7E-5</c:v>
                </c:pt>
                <c:pt idx="50923">
                  <c:v>1.5999999999999999E-5</c:v>
                </c:pt>
                <c:pt idx="50924">
                  <c:v>1.5E-5</c:v>
                </c:pt>
                <c:pt idx="50925">
                  <c:v>1.5E-5</c:v>
                </c:pt>
                <c:pt idx="50926">
                  <c:v>1.4E-5</c:v>
                </c:pt>
                <c:pt idx="50927">
                  <c:v>1.2999999999999999E-5</c:v>
                </c:pt>
                <c:pt idx="50928">
                  <c:v>1.2E-5</c:v>
                </c:pt>
                <c:pt idx="50929">
                  <c:v>1.1E-5</c:v>
                </c:pt>
                <c:pt idx="50930">
                  <c:v>1.1E-5</c:v>
                </c:pt>
                <c:pt idx="50931">
                  <c:v>1.0000000000000001E-5</c:v>
                </c:pt>
                <c:pt idx="50932">
                  <c:v>9.0000000000000002E-6</c:v>
                </c:pt>
                <c:pt idx="50933">
                  <c:v>7.9999999999999996E-6</c:v>
                </c:pt>
                <c:pt idx="50934">
                  <c:v>7.9999999999999996E-6</c:v>
                </c:pt>
                <c:pt idx="50935">
                  <c:v>6.9999999999999999E-6</c:v>
                </c:pt>
                <c:pt idx="50936">
                  <c:v>6.0000000000000002E-6</c:v>
                </c:pt>
                <c:pt idx="50937">
                  <c:v>6.0000000000000002E-6</c:v>
                </c:pt>
                <c:pt idx="50938">
                  <c:v>6.0000000000000002E-6</c:v>
                </c:pt>
                <c:pt idx="50939">
                  <c:v>5.0000000000000004E-6</c:v>
                </c:pt>
                <c:pt idx="50940">
                  <c:v>5.0000000000000004E-6</c:v>
                </c:pt>
                <c:pt idx="50941">
                  <c:v>6.0000000000000002E-6</c:v>
                </c:pt>
                <c:pt idx="50942">
                  <c:v>6.0000000000000002E-6</c:v>
                </c:pt>
                <c:pt idx="50943">
                  <c:v>6.0000000000000002E-6</c:v>
                </c:pt>
                <c:pt idx="50944">
                  <c:v>6.9999999999999999E-6</c:v>
                </c:pt>
                <c:pt idx="50945">
                  <c:v>6.9999999999999999E-6</c:v>
                </c:pt>
                <c:pt idx="50946">
                  <c:v>7.9999999999999996E-6</c:v>
                </c:pt>
                <c:pt idx="50947">
                  <c:v>9.0000000000000002E-6</c:v>
                </c:pt>
                <c:pt idx="50948">
                  <c:v>9.0000000000000002E-6</c:v>
                </c:pt>
                <c:pt idx="50949">
                  <c:v>1.0000000000000001E-5</c:v>
                </c:pt>
                <c:pt idx="50950">
                  <c:v>1.0000000000000001E-5</c:v>
                </c:pt>
                <c:pt idx="50951">
                  <c:v>1.1E-5</c:v>
                </c:pt>
                <c:pt idx="50952">
                  <c:v>1.1E-5</c:v>
                </c:pt>
                <c:pt idx="50953">
                  <c:v>1.2E-5</c:v>
                </c:pt>
                <c:pt idx="50954">
                  <c:v>1.2E-5</c:v>
                </c:pt>
                <c:pt idx="50955">
                  <c:v>1.2E-5</c:v>
                </c:pt>
                <c:pt idx="50956">
                  <c:v>1.2999999999999999E-5</c:v>
                </c:pt>
                <c:pt idx="50957">
                  <c:v>1.2999999999999999E-5</c:v>
                </c:pt>
                <c:pt idx="50958">
                  <c:v>1.2999999999999999E-5</c:v>
                </c:pt>
                <c:pt idx="50959">
                  <c:v>1.2999999999999999E-5</c:v>
                </c:pt>
                <c:pt idx="50960">
                  <c:v>1.2999999999999999E-5</c:v>
                </c:pt>
                <c:pt idx="50961">
                  <c:v>1.2999999999999999E-5</c:v>
                </c:pt>
                <c:pt idx="50962">
                  <c:v>1.2999999999999999E-5</c:v>
                </c:pt>
                <c:pt idx="50963">
                  <c:v>1.2999999999999999E-5</c:v>
                </c:pt>
                <c:pt idx="50964">
                  <c:v>1.2999999999999999E-5</c:v>
                </c:pt>
                <c:pt idx="50965">
                  <c:v>1.2999999999999999E-5</c:v>
                </c:pt>
                <c:pt idx="50966">
                  <c:v>1.2999999999999999E-5</c:v>
                </c:pt>
                <c:pt idx="50967">
                  <c:v>1.2999999999999999E-5</c:v>
                </c:pt>
                <c:pt idx="50968">
                  <c:v>1.2999999999999999E-5</c:v>
                </c:pt>
                <c:pt idx="50969">
                  <c:v>1.2999999999999999E-5</c:v>
                </c:pt>
                <c:pt idx="50970">
                  <c:v>1.2E-5</c:v>
                </c:pt>
                <c:pt idx="50971">
                  <c:v>1.2E-5</c:v>
                </c:pt>
                <c:pt idx="50972">
                  <c:v>1.2E-5</c:v>
                </c:pt>
                <c:pt idx="50973">
                  <c:v>1.2E-5</c:v>
                </c:pt>
                <c:pt idx="50974">
                  <c:v>1.1E-5</c:v>
                </c:pt>
                <c:pt idx="50975">
                  <c:v>1.1E-5</c:v>
                </c:pt>
                <c:pt idx="50976">
                  <c:v>1.1E-5</c:v>
                </c:pt>
                <c:pt idx="50977">
                  <c:v>1.1E-5</c:v>
                </c:pt>
                <c:pt idx="50978">
                  <c:v>1.0000000000000001E-5</c:v>
                </c:pt>
                <c:pt idx="50979">
                  <c:v>1.0000000000000001E-5</c:v>
                </c:pt>
                <c:pt idx="50980">
                  <c:v>1.0000000000000001E-5</c:v>
                </c:pt>
                <c:pt idx="50981">
                  <c:v>1.0000000000000001E-5</c:v>
                </c:pt>
                <c:pt idx="50982">
                  <c:v>1.0000000000000001E-5</c:v>
                </c:pt>
                <c:pt idx="50983">
                  <c:v>1.0000000000000001E-5</c:v>
                </c:pt>
                <c:pt idx="50984">
                  <c:v>1.0000000000000001E-5</c:v>
                </c:pt>
                <c:pt idx="50985">
                  <c:v>9.0000000000000002E-6</c:v>
                </c:pt>
                <c:pt idx="50986">
                  <c:v>9.0000000000000002E-6</c:v>
                </c:pt>
                <c:pt idx="50987">
                  <c:v>9.0000000000000002E-6</c:v>
                </c:pt>
                <c:pt idx="50988">
                  <c:v>9.0000000000000002E-6</c:v>
                </c:pt>
                <c:pt idx="50989">
                  <c:v>1.0000000000000001E-5</c:v>
                </c:pt>
                <c:pt idx="50990">
                  <c:v>1.0000000000000001E-5</c:v>
                </c:pt>
                <c:pt idx="50991">
                  <c:v>1.0000000000000001E-5</c:v>
                </c:pt>
                <c:pt idx="50992">
                  <c:v>1.0000000000000001E-5</c:v>
                </c:pt>
                <c:pt idx="50993">
                  <c:v>1.0000000000000001E-5</c:v>
                </c:pt>
                <c:pt idx="50994">
                  <c:v>1.0000000000000001E-5</c:v>
                </c:pt>
                <c:pt idx="50995">
                  <c:v>1.0000000000000001E-5</c:v>
                </c:pt>
                <c:pt idx="50996">
                  <c:v>1.1E-5</c:v>
                </c:pt>
                <c:pt idx="50997">
                  <c:v>1.1E-5</c:v>
                </c:pt>
                <c:pt idx="50998">
                  <c:v>1.1E-5</c:v>
                </c:pt>
                <c:pt idx="50999">
                  <c:v>1.1E-5</c:v>
                </c:pt>
                <c:pt idx="51000">
                  <c:v>1.2E-5</c:v>
                </c:pt>
                <c:pt idx="51001">
                  <c:v>1.2E-5</c:v>
                </c:pt>
                <c:pt idx="51002">
                  <c:v>1.2E-5</c:v>
                </c:pt>
                <c:pt idx="51003">
                  <c:v>1.2E-5</c:v>
                </c:pt>
                <c:pt idx="51004">
                  <c:v>1.2999999999999999E-5</c:v>
                </c:pt>
                <c:pt idx="51005">
                  <c:v>1.2999999999999999E-5</c:v>
                </c:pt>
                <c:pt idx="51006">
                  <c:v>1.2999999999999999E-5</c:v>
                </c:pt>
                <c:pt idx="51007">
                  <c:v>1.4E-5</c:v>
                </c:pt>
                <c:pt idx="51008">
                  <c:v>1.4E-5</c:v>
                </c:pt>
                <c:pt idx="51009">
                  <c:v>1.4E-5</c:v>
                </c:pt>
                <c:pt idx="51010">
                  <c:v>1.5E-5</c:v>
                </c:pt>
                <c:pt idx="51011">
                  <c:v>1.5E-5</c:v>
                </c:pt>
                <c:pt idx="51012">
                  <c:v>1.5E-5</c:v>
                </c:pt>
                <c:pt idx="51013">
                  <c:v>1.5E-5</c:v>
                </c:pt>
                <c:pt idx="51014">
                  <c:v>1.5999999999999999E-5</c:v>
                </c:pt>
                <c:pt idx="51015">
                  <c:v>1.5999999999999999E-5</c:v>
                </c:pt>
                <c:pt idx="51016">
                  <c:v>1.5999999999999999E-5</c:v>
                </c:pt>
                <c:pt idx="51017">
                  <c:v>1.5999999999999999E-5</c:v>
                </c:pt>
                <c:pt idx="51018">
                  <c:v>1.5999999999999999E-5</c:v>
                </c:pt>
                <c:pt idx="51019">
                  <c:v>1.5999999999999999E-5</c:v>
                </c:pt>
                <c:pt idx="51020">
                  <c:v>1.5999999999999999E-5</c:v>
                </c:pt>
                <c:pt idx="51021">
                  <c:v>1.7E-5</c:v>
                </c:pt>
                <c:pt idx="51022">
                  <c:v>1.7E-5</c:v>
                </c:pt>
                <c:pt idx="51023">
                  <c:v>1.7E-5</c:v>
                </c:pt>
                <c:pt idx="51024">
                  <c:v>1.7E-5</c:v>
                </c:pt>
                <c:pt idx="51025">
                  <c:v>1.5999999999999999E-5</c:v>
                </c:pt>
                <c:pt idx="51026">
                  <c:v>1.5999999999999999E-5</c:v>
                </c:pt>
                <c:pt idx="51027">
                  <c:v>1.5999999999999999E-5</c:v>
                </c:pt>
                <c:pt idx="51028">
                  <c:v>1.5999999999999999E-5</c:v>
                </c:pt>
                <c:pt idx="51029">
                  <c:v>1.5999999999999999E-5</c:v>
                </c:pt>
                <c:pt idx="51030">
                  <c:v>1.5999999999999999E-5</c:v>
                </c:pt>
                <c:pt idx="51031">
                  <c:v>1.5E-5</c:v>
                </c:pt>
                <c:pt idx="51032">
                  <c:v>1.5E-5</c:v>
                </c:pt>
                <c:pt idx="51033">
                  <c:v>1.5E-5</c:v>
                </c:pt>
                <c:pt idx="51034">
                  <c:v>1.4E-5</c:v>
                </c:pt>
                <c:pt idx="51035">
                  <c:v>1.4E-5</c:v>
                </c:pt>
                <c:pt idx="51036">
                  <c:v>1.2999999999999999E-5</c:v>
                </c:pt>
                <c:pt idx="51037">
                  <c:v>1.2999999999999999E-5</c:v>
                </c:pt>
                <c:pt idx="51038">
                  <c:v>1.2E-5</c:v>
                </c:pt>
                <c:pt idx="51039">
                  <c:v>1.2E-5</c:v>
                </c:pt>
                <c:pt idx="51040">
                  <c:v>1.1E-5</c:v>
                </c:pt>
                <c:pt idx="51041">
                  <c:v>1.1E-5</c:v>
                </c:pt>
                <c:pt idx="51042">
                  <c:v>1.0000000000000001E-5</c:v>
                </c:pt>
                <c:pt idx="51043">
                  <c:v>1.0000000000000001E-5</c:v>
                </c:pt>
                <c:pt idx="51044">
                  <c:v>9.0000000000000002E-6</c:v>
                </c:pt>
                <c:pt idx="51045">
                  <c:v>7.9999999999999996E-6</c:v>
                </c:pt>
                <c:pt idx="51046">
                  <c:v>7.9999999999999996E-6</c:v>
                </c:pt>
                <c:pt idx="51047">
                  <c:v>6.9999999999999999E-6</c:v>
                </c:pt>
                <c:pt idx="51048">
                  <c:v>6.9999999999999999E-6</c:v>
                </c:pt>
                <c:pt idx="51049">
                  <c:v>6.0000000000000002E-6</c:v>
                </c:pt>
                <c:pt idx="51050">
                  <c:v>6.0000000000000002E-6</c:v>
                </c:pt>
                <c:pt idx="51051">
                  <c:v>6.0000000000000002E-6</c:v>
                </c:pt>
                <c:pt idx="51052">
                  <c:v>6.0000000000000002E-6</c:v>
                </c:pt>
                <c:pt idx="51053">
                  <c:v>6.0000000000000002E-6</c:v>
                </c:pt>
                <c:pt idx="51054">
                  <c:v>6.0000000000000002E-6</c:v>
                </c:pt>
                <c:pt idx="51055">
                  <c:v>6.0000000000000002E-6</c:v>
                </c:pt>
                <c:pt idx="51056">
                  <c:v>6.9999999999999999E-6</c:v>
                </c:pt>
                <c:pt idx="51057">
                  <c:v>6.9999999999999999E-6</c:v>
                </c:pt>
                <c:pt idx="51058">
                  <c:v>6.9999999999999999E-6</c:v>
                </c:pt>
                <c:pt idx="51059">
                  <c:v>7.9999999999999996E-6</c:v>
                </c:pt>
                <c:pt idx="51060">
                  <c:v>7.9999999999999996E-6</c:v>
                </c:pt>
                <c:pt idx="51061">
                  <c:v>9.0000000000000002E-6</c:v>
                </c:pt>
                <c:pt idx="51062">
                  <c:v>9.0000000000000002E-6</c:v>
                </c:pt>
                <c:pt idx="51063">
                  <c:v>1.0000000000000001E-5</c:v>
                </c:pt>
                <c:pt idx="51064">
                  <c:v>1.0000000000000001E-5</c:v>
                </c:pt>
                <c:pt idx="51065">
                  <c:v>1.1E-5</c:v>
                </c:pt>
                <c:pt idx="51066">
                  <c:v>1.1E-5</c:v>
                </c:pt>
                <c:pt idx="51067">
                  <c:v>1.2E-5</c:v>
                </c:pt>
                <c:pt idx="51068">
                  <c:v>1.2E-5</c:v>
                </c:pt>
                <c:pt idx="51069">
                  <c:v>1.2E-5</c:v>
                </c:pt>
                <c:pt idx="51070">
                  <c:v>1.2999999999999999E-5</c:v>
                </c:pt>
                <c:pt idx="51071">
                  <c:v>1.2999999999999999E-5</c:v>
                </c:pt>
                <c:pt idx="51072">
                  <c:v>1.2999999999999999E-5</c:v>
                </c:pt>
                <c:pt idx="51073">
                  <c:v>1.4E-5</c:v>
                </c:pt>
                <c:pt idx="51074">
                  <c:v>1.4E-5</c:v>
                </c:pt>
                <c:pt idx="51075">
                  <c:v>1.4E-5</c:v>
                </c:pt>
                <c:pt idx="51076">
                  <c:v>1.4E-5</c:v>
                </c:pt>
                <c:pt idx="51077">
                  <c:v>1.5E-5</c:v>
                </c:pt>
                <c:pt idx="51078">
                  <c:v>1.5E-5</c:v>
                </c:pt>
                <c:pt idx="51079">
                  <c:v>1.5E-5</c:v>
                </c:pt>
                <c:pt idx="51080">
                  <c:v>1.5E-5</c:v>
                </c:pt>
                <c:pt idx="51081">
                  <c:v>1.5E-5</c:v>
                </c:pt>
                <c:pt idx="51082">
                  <c:v>1.5999999999999999E-5</c:v>
                </c:pt>
                <c:pt idx="51083">
                  <c:v>1.5999999999999999E-5</c:v>
                </c:pt>
                <c:pt idx="51084">
                  <c:v>1.5999999999999999E-5</c:v>
                </c:pt>
                <c:pt idx="51085">
                  <c:v>1.5999999999999999E-5</c:v>
                </c:pt>
                <c:pt idx="51086">
                  <c:v>1.5999999999999999E-5</c:v>
                </c:pt>
                <c:pt idx="51087">
                  <c:v>1.5999999999999999E-5</c:v>
                </c:pt>
                <c:pt idx="51088">
                  <c:v>1.5999999999999999E-5</c:v>
                </c:pt>
                <c:pt idx="51089">
                  <c:v>1.7E-5</c:v>
                </c:pt>
                <c:pt idx="51090">
                  <c:v>1.7E-5</c:v>
                </c:pt>
                <c:pt idx="51091">
                  <c:v>1.7E-5</c:v>
                </c:pt>
                <c:pt idx="51092">
                  <c:v>1.7E-5</c:v>
                </c:pt>
                <c:pt idx="51093">
                  <c:v>1.7E-5</c:v>
                </c:pt>
                <c:pt idx="51094">
                  <c:v>1.8E-5</c:v>
                </c:pt>
                <c:pt idx="51095">
                  <c:v>1.8E-5</c:v>
                </c:pt>
                <c:pt idx="51096">
                  <c:v>1.8E-5</c:v>
                </c:pt>
                <c:pt idx="51097">
                  <c:v>1.8E-5</c:v>
                </c:pt>
                <c:pt idx="51098">
                  <c:v>1.8E-5</c:v>
                </c:pt>
                <c:pt idx="51099">
                  <c:v>1.9000000000000001E-5</c:v>
                </c:pt>
                <c:pt idx="51100">
                  <c:v>1.9000000000000001E-5</c:v>
                </c:pt>
                <c:pt idx="51101">
                  <c:v>1.9000000000000001E-5</c:v>
                </c:pt>
                <c:pt idx="51102">
                  <c:v>1.9000000000000001E-5</c:v>
                </c:pt>
                <c:pt idx="51103">
                  <c:v>2.0000000000000002E-5</c:v>
                </c:pt>
                <c:pt idx="51104">
                  <c:v>2.0000000000000002E-5</c:v>
                </c:pt>
                <c:pt idx="51105">
                  <c:v>2.0000000000000002E-5</c:v>
                </c:pt>
                <c:pt idx="51106">
                  <c:v>2.0000000000000002E-5</c:v>
                </c:pt>
                <c:pt idx="51107">
                  <c:v>2.0000000000000002E-5</c:v>
                </c:pt>
                <c:pt idx="51108">
                  <c:v>2.0999999999999999E-5</c:v>
                </c:pt>
                <c:pt idx="51109">
                  <c:v>2.0999999999999999E-5</c:v>
                </c:pt>
                <c:pt idx="51110">
                  <c:v>2.0999999999999999E-5</c:v>
                </c:pt>
                <c:pt idx="51111">
                  <c:v>2.0999999999999999E-5</c:v>
                </c:pt>
                <c:pt idx="51112">
                  <c:v>2.0999999999999999E-5</c:v>
                </c:pt>
                <c:pt idx="51113">
                  <c:v>2.0999999999999999E-5</c:v>
                </c:pt>
                <c:pt idx="51114">
                  <c:v>2.0999999999999999E-5</c:v>
                </c:pt>
                <c:pt idx="51115">
                  <c:v>2.0999999999999999E-5</c:v>
                </c:pt>
                <c:pt idx="51116">
                  <c:v>2.1999999999999999E-5</c:v>
                </c:pt>
                <c:pt idx="51117">
                  <c:v>2.1999999999999999E-5</c:v>
                </c:pt>
                <c:pt idx="51118">
                  <c:v>2.1999999999999999E-5</c:v>
                </c:pt>
                <c:pt idx="51119">
                  <c:v>2.1999999999999999E-5</c:v>
                </c:pt>
                <c:pt idx="51120">
                  <c:v>2.1999999999999999E-5</c:v>
                </c:pt>
                <c:pt idx="51121">
                  <c:v>2.0999999999999999E-5</c:v>
                </c:pt>
                <c:pt idx="51122">
                  <c:v>2.0999999999999999E-5</c:v>
                </c:pt>
                <c:pt idx="51123">
                  <c:v>2.0999999999999999E-5</c:v>
                </c:pt>
                <c:pt idx="51124">
                  <c:v>2.0999999999999999E-5</c:v>
                </c:pt>
                <c:pt idx="51125">
                  <c:v>2.0999999999999999E-5</c:v>
                </c:pt>
                <c:pt idx="51126">
                  <c:v>2.0999999999999999E-5</c:v>
                </c:pt>
                <c:pt idx="51127">
                  <c:v>2.0999999999999999E-5</c:v>
                </c:pt>
                <c:pt idx="51128">
                  <c:v>2.0999999999999999E-5</c:v>
                </c:pt>
                <c:pt idx="51129">
                  <c:v>2.0000000000000002E-5</c:v>
                </c:pt>
                <c:pt idx="51130">
                  <c:v>2.0000000000000002E-5</c:v>
                </c:pt>
                <c:pt idx="51131">
                  <c:v>2.0000000000000002E-5</c:v>
                </c:pt>
                <c:pt idx="51132">
                  <c:v>2.0000000000000002E-5</c:v>
                </c:pt>
                <c:pt idx="51133">
                  <c:v>1.9000000000000001E-5</c:v>
                </c:pt>
                <c:pt idx="51134">
                  <c:v>1.9000000000000001E-5</c:v>
                </c:pt>
                <c:pt idx="51135">
                  <c:v>1.9000000000000001E-5</c:v>
                </c:pt>
                <c:pt idx="51136">
                  <c:v>1.9000000000000001E-5</c:v>
                </c:pt>
                <c:pt idx="51137">
                  <c:v>1.8E-5</c:v>
                </c:pt>
                <c:pt idx="51138">
                  <c:v>1.8E-5</c:v>
                </c:pt>
                <c:pt idx="51139">
                  <c:v>1.8E-5</c:v>
                </c:pt>
                <c:pt idx="51140">
                  <c:v>1.8E-5</c:v>
                </c:pt>
                <c:pt idx="51141">
                  <c:v>1.7E-5</c:v>
                </c:pt>
                <c:pt idx="51142">
                  <c:v>1.7E-5</c:v>
                </c:pt>
                <c:pt idx="51143">
                  <c:v>1.7E-5</c:v>
                </c:pt>
                <c:pt idx="51144">
                  <c:v>1.5999999999999999E-5</c:v>
                </c:pt>
                <c:pt idx="51145">
                  <c:v>1.5999999999999999E-5</c:v>
                </c:pt>
                <c:pt idx="51146">
                  <c:v>1.5999999999999999E-5</c:v>
                </c:pt>
                <c:pt idx="51147">
                  <c:v>1.5999999999999999E-5</c:v>
                </c:pt>
                <c:pt idx="51148">
                  <c:v>1.5E-5</c:v>
                </c:pt>
                <c:pt idx="51149">
                  <c:v>1.5E-5</c:v>
                </c:pt>
                <c:pt idx="51150">
                  <c:v>1.5E-5</c:v>
                </c:pt>
                <c:pt idx="51151">
                  <c:v>1.4E-5</c:v>
                </c:pt>
                <c:pt idx="51152">
                  <c:v>1.4E-5</c:v>
                </c:pt>
                <c:pt idx="51153">
                  <c:v>1.4E-5</c:v>
                </c:pt>
                <c:pt idx="51154">
                  <c:v>1.4E-5</c:v>
                </c:pt>
                <c:pt idx="51155">
                  <c:v>1.2999999999999999E-5</c:v>
                </c:pt>
                <c:pt idx="51156">
                  <c:v>1.2999999999999999E-5</c:v>
                </c:pt>
                <c:pt idx="51157">
                  <c:v>1.2999999999999999E-5</c:v>
                </c:pt>
                <c:pt idx="51158">
                  <c:v>1.2999999999999999E-5</c:v>
                </c:pt>
                <c:pt idx="51159">
                  <c:v>1.2999999999999999E-5</c:v>
                </c:pt>
                <c:pt idx="51160">
                  <c:v>1.2E-5</c:v>
                </c:pt>
                <c:pt idx="51161">
                  <c:v>1.2E-5</c:v>
                </c:pt>
                <c:pt idx="51162">
                  <c:v>1.2E-5</c:v>
                </c:pt>
                <c:pt idx="51163">
                  <c:v>1.2E-5</c:v>
                </c:pt>
                <c:pt idx="51164">
                  <c:v>1.2E-5</c:v>
                </c:pt>
                <c:pt idx="51165">
                  <c:v>1.2E-5</c:v>
                </c:pt>
                <c:pt idx="51166">
                  <c:v>1.2E-5</c:v>
                </c:pt>
                <c:pt idx="51167">
                  <c:v>1.2E-5</c:v>
                </c:pt>
                <c:pt idx="51168">
                  <c:v>1.2E-5</c:v>
                </c:pt>
                <c:pt idx="51169">
                  <c:v>1.2E-5</c:v>
                </c:pt>
                <c:pt idx="51170">
                  <c:v>1.2E-5</c:v>
                </c:pt>
                <c:pt idx="51171">
                  <c:v>1.2E-5</c:v>
                </c:pt>
                <c:pt idx="51172">
                  <c:v>1.2999999999999999E-5</c:v>
                </c:pt>
                <c:pt idx="51173">
                  <c:v>1.2999999999999999E-5</c:v>
                </c:pt>
                <c:pt idx="51174">
                  <c:v>1.2999999999999999E-5</c:v>
                </c:pt>
                <c:pt idx="51175">
                  <c:v>1.2999999999999999E-5</c:v>
                </c:pt>
                <c:pt idx="51176">
                  <c:v>1.2999999999999999E-5</c:v>
                </c:pt>
                <c:pt idx="51177">
                  <c:v>1.4E-5</c:v>
                </c:pt>
                <c:pt idx="51178">
                  <c:v>1.4E-5</c:v>
                </c:pt>
                <c:pt idx="51179">
                  <c:v>1.4E-5</c:v>
                </c:pt>
                <c:pt idx="51180">
                  <c:v>1.5E-5</c:v>
                </c:pt>
                <c:pt idx="51181">
                  <c:v>1.5E-5</c:v>
                </c:pt>
                <c:pt idx="51182">
                  <c:v>1.5E-5</c:v>
                </c:pt>
                <c:pt idx="51183">
                  <c:v>1.5E-5</c:v>
                </c:pt>
                <c:pt idx="51184">
                  <c:v>1.5999999999999999E-5</c:v>
                </c:pt>
                <c:pt idx="51185">
                  <c:v>1.5999999999999999E-5</c:v>
                </c:pt>
                <c:pt idx="51186">
                  <c:v>1.5999999999999999E-5</c:v>
                </c:pt>
                <c:pt idx="51187">
                  <c:v>1.5999999999999999E-5</c:v>
                </c:pt>
                <c:pt idx="51188">
                  <c:v>1.7E-5</c:v>
                </c:pt>
                <c:pt idx="51189">
                  <c:v>1.7E-5</c:v>
                </c:pt>
                <c:pt idx="51190">
                  <c:v>1.7E-5</c:v>
                </c:pt>
                <c:pt idx="51191">
                  <c:v>1.7E-5</c:v>
                </c:pt>
                <c:pt idx="51192">
                  <c:v>1.7E-5</c:v>
                </c:pt>
                <c:pt idx="51193">
                  <c:v>1.7E-5</c:v>
                </c:pt>
                <c:pt idx="51194">
                  <c:v>1.7E-5</c:v>
                </c:pt>
                <c:pt idx="51195">
                  <c:v>1.7E-5</c:v>
                </c:pt>
                <c:pt idx="51196">
                  <c:v>1.8E-5</c:v>
                </c:pt>
                <c:pt idx="51197">
                  <c:v>1.8E-5</c:v>
                </c:pt>
                <c:pt idx="51198">
                  <c:v>1.8E-5</c:v>
                </c:pt>
                <c:pt idx="51199">
                  <c:v>1.8E-5</c:v>
                </c:pt>
                <c:pt idx="51200">
                  <c:v>1.7E-5</c:v>
                </c:pt>
                <c:pt idx="51201">
                  <c:v>1.7E-5</c:v>
                </c:pt>
                <c:pt idx="51202">
                  <c:v>1.7E-5</c:v>
                </c:pt>
                <c:pt idx="51203">
                  <c:v>1.7E-5</c:v>
                </c:pt>
                <c:pt idx="51204">
                  <c:v>1.7E-5</c:v>
                </c:pt>
                <c:pt idx="51205">
                  <c:v>1.7E-5</c:v>
                </c:pt>
                <c:pt idx="51206">
                  <c:v>1.7E-5</c:v>
                </c:pt>
                <c:pt idx="51207">
                  <c:v>1.7E-5</c:v>
                </c:pt>
                <c:pt idx="51208">
                  <c:v>1.5999999999999999E-5</c:v>
                </c:pt>
                <c:pt idx="51209">
                  <c:v>1.5999999999999999E-5</c:v>
                </c:pt>
                <c:pt idx="51210">
                  <c:v>1.5999999999999999E-5</c:v>
                </c:pt>
                <c:pt idx="51211">
                  <c:v>1.5999999999999999E-5</c:v>
                </c:pt>
                <c:pt idx="51212">
                  <c:v>1.5E-5</c:v>
                </c:pt>
                <c:pt idx="51213">
                  <c:v>1.5E-5</c:v>
                </c:pt>
                <c:pt idx="51214">
                  <c:v>1.5E-5</c:v>
                </c:pt>
                <c:pt idx="51215">
                  <c:v>1.4E-5</c:v>
                </c:pt>
                <c:pt idx="51216">
                  <c:v>1.4E-5</c:v>
                </c:pt>
                <c:pt idx="51217">
                  <c:v>1.4E-5</c:v>
                </c:pt>
                <c:pt idx="51218">
                  <c:v>1.2999999999999999E-5</c:v>
                </c:pt>
                <c:pt idx="51219">
                  <c:v>1.2999999999999999E-5</c:v>
                </c:pt>
                <c:pt idx="51220">
                  <c:v>1.2999999999999999E-5</c:v>
                </c:pt>
                <c:pt idx="51221">
                  <c:v>1.2E-5</c:v>
                </c:pt>
                <c:pt idx="51222">
                  <c:v>1.2E-5</c:v>
                </c:pt>
                <c:pt idx="51223">
                  <c:v>1.1E-5</c:v>
                </c:pt>
                <c:pt idx="51224">
                  <c:v>1.1E-5</c:v>
                </c:pt>
                <c:pt idx="51225">
                  <c:v>1.0000000000000001E-5</c:v>
                </c:pt>
                <c:pt idx="51226">
                  <c:v>1.0000000000000001E-5</c:v>
                </c:pt>
                <c:pt idx="51227">
                  <c:v>1.0000000000000001E-5</c:v>
                </c:pt>
                <c:pt idx="51228">
                  <c:v>9.0000000000000002E-6</c:v>
                </c:pt>
                <c:pt idx="51229">
                  <c:v>9.0000000000000002E-6</c:v>
                </c:pt>
                <c:pt idx="51230">
                  <c:v>7.9999999999999996E-6</c:v>
                </c:pt>
                <c:pt idx="51231">
                  <c:v>7.9999999999999996E-6</c:v>
                </c:pt>
                <c:pt idx="51232">
                  <c:v>6.9999999999999999E-6</c:v>
                </c:pt>
                <c:pt idx="51233">
                  <c:v>6.9999999999999999E-6</c:v>
                </c:pt>
                <c:pt idx="51234">
                  <c:v>6.9999999999999999E-6</c:v>
                </c:pt>
                <c:pt idx="51235">
                  <c:v>6.0000000000000002E-6</c:v>
                </c:pt>
                <c:pt idx="51236">
                  <c:v>6.0000000000000002E-6</c:v>
                </c:pt>
                <c:pt idx="51237">
                  <c:v>6.0000000000000002E-6</c:v>
                </c:pt>
                <c:pt idx="51238">
                  <c:v>5.0000000000000004E-6</c:v>
                </c:pt>
                <c:pt idx="51239">
                  <c:v>5.0000000000000004E-6</c:v>
                </c:pt>
                <c:pt idx="51240">
                  <c:v>5.0000000000000004E-6</c:v>
                </c:pt>
                <c:pt idx="51241">
                  <c:v>5.0000000000000004E-6</c:v>
                </c:pt>
                <c:pt idx="51242">
                  <c:v>5.0000000000000004E-6</c:v>
                </c:pt>
                <c:pt idx="51243">
                  <c:v>3.9999999999999998E-6</c:v>
                </c:pt>
                <c:pt idx="51244">
                  <c:v>3.9999999999999998E-6</c:v>
                </c:pt>
                <c:pt idx="51245">
                  <c:v>5.0000000000000004E-6</c:v>
                </c:pt>
                <c:pt idx="51246">
                  <c:v>5.0000000000000004E-6</c:v>
                </c:pt>
                <c:pt idx="51247">
                  <c:v>5.0000000000000004E-6</c:v>
                </c:pt>
                <c:pt idx="51248">
                  <c:v>5.0000000000000004E-6</c:v>
                </c:pt>
                <c:pt idx="51249">
                  <c:v>5.0000000000000004E-6</c:v>
                </c:pt>
                <c:pt idx="51250">
                  <c:v>5.0000000000000004E-6</c:v>
                </c:pt>
                <c:pt idx="51251">
                  <c:v>6.0000000000000002E-6</c:v>
                </c:pt>
                <c:pt idx="51252">
                  <c:v>6.0000000000000002E-6</c:v>
                </c:pt>
                <c:pt idx="51253">
                  <c:v>6.0000000000000002E-6</c:v>
                </c:pt>
                <c:pt idx="51254">
                  <c:v>6.0000000000000002E-6</c:v>
                </c:pt>
                <c:pt idx="51255">
                  <c:v>6.0000000000000002E-6</c:v>
                </c:pt>
                <c:pt idx="51256">
                  <c:v>6.9999999999999999E-6</c:v>
                </c:pt>
                <c:pt idx="51257">
                  <c:v>6.9999999999999999E-6</c:v>
                </c:pt>
                <c:pt idx="51258">
                  <c:v>6.9999999999999999E-6</c:v>
                </c:pt>
                <c:pt idx="51259">
                  <c:v>6.9999999999999999E-6</c:v>
                </c:pt>
                <c:pt idx="51260">
                  <c:v>6.9999999999999999E-6</c:v>
                </c:pt>
                <c:pt idx="51261">
                  <c:v>6.9999999999999999E-6</c:v>
                </c:pt>
                <c:pt idx="51262">
                  <c:v>6.9999999999999999E-6</c:v>
                </c:pt>
                <c:pt idx="51263">
                  <c:v>6.9999999999999999E-6</c:v>
                </c:pt>
                <c:pt idx="51264">
                  <c:v>6.9999999999999999E-6</c:v>
                </c:pt>
                <c:pt idx="51265">
                  <c:v>6.9999999999999999E-6</c:v>
                </c:pt>
                <c:pt idx="51266">
                  <c:v>6.9999999999999999E-6</c:v>
                </c:pt>
                <c:pt idx="51267">
                  <c:v>6.9999999999999999E-6</c:v>
                </c:pt>
                <c:pt idx="51268">
                  <c:v>6.9999999999999999E-6</c:v>
                </c:pt>
                <c:pt idx="51269">
                  <c:v>6.9999999999999999E-6</c:v>
                </c:pt>
                <c:pt idx="51270">
                  <c:v>6.9999999999999999E-6</c:v>
                </c:pt>
                <c:pt idx="51271">
                  <c:v>6.9999999999999999E-6</c:v>
                </c:pt>
                <c:pt idx="51272">
                  <c:v>6.9999999999999999E-6</c:v>
                </c:pt>
                <c:pt idx="51273">
                  <c:v>6.9999999999999999E-6</c:v>
                </c:pt>
                <c:pt idx="51274">
                  <c:v>6.9999999999999999E-6</c:v>
                </c:pt>
                <c:pt idx="51275">
                  <c:v>6.9999999999999999E-6</c:v>
                </c:pt>
                <c:pt idx="51276">
                  <c:v>6.9999999999999999E-6</c:v>
                </c:pt>
                <c:pt idx="51277">
                  <c:v>7.9999999999999996E-6</c:v>
                </c:pt>
                <c:pt idx="51278">
                  <c:v>7.9999999999999996E-6</c:v>
                </c:pt>
                <c:pt idx="51279">
                  <c:v>9.0000000000000002E-6</c:v>
                </c:pt>
                <c:pt idx="51280">
                  <c:v>9.0000000000000002E-6</c:v>
                </c:pt>
                <c:pt idx="51281">
                  <c:v>1.0000000000000001E-5</c:v>
                </c:pt>
                <c:pt idx="51282">
                  <c:v>1.1E-5</c:v>
                </c:pt>
                <c:pt idx="51283">
                  <c:v>1.2E-5</c:v>
                </c:pt>
                <c:pt idx="51284">
                  <c:v>1.2999999999999999E-5</c:v>
                </c:pt>
                <c:pt idx="51285">
                  <c:v>1.4E-5</c:v>
                </c:pt>
                <c:pt idx="51286">
                  <c:v>1.5999999999999999E-5</c:v>
                </c:pt>
                <c:pt idx="51287">
                  <c:v>1.7E-5</c:v>
                </c:pt>
                <c:pt idx="51288">
                  <c:v>1.8E-5</c:v>
                </c:pt>
                <c:pt idx="51289">
                  <c:v>2.0000000000000002E-5</c:v>
                </c:pt>
                <c:pt idx="51290">
                  <c:v>2.0999999999999999E-5</c:v>
                </c:pt>
                <c:pt idx="51291">
                  <c:v>2.1999999999999999E-5</c:v>
                </c:pt>
                <c:pt idx="51292">
                  <c:v>2.4000000000000001E-5</c:v>
                </c:pt>
                <c:pt idx="51293">
                  <c:v>2.5000000000000001E-5</c:v>
                </c:pt>
                <c:pt idx="51294">
                  <c:v>2.6999999999999999E-5</c:v>
                </c:pt>
                <c:pt idx="51295">
                  <c:v>2.8E-5</c:v>
                </c:pt>
                <c:pt idx="51296">
                  <c:v>2.9E-5</c:v>
                </c:pt>
                <c:pt idx="51297">
                  <c:v>3.1000000000000001E-5</c:v>
                </c:pt>
                <c:pt idx="51298">
                  <c:v>3.1999999999999999E-5</c:v>
                </c:pt>
                <c:pt idx="51299">
                  <c:v>3.3000000000000003E-5</c:v>
                </c:pt>
                <c:pt idx="51300">
                  <c:v>3.4999999999999997E-5</c:v>
                </c:pt>
                <c:pt idx="51301">
                  <c:v>3.6000000000000001E-5</c:v>
                </c:pt>
                <c:pt idx="51302">
                  <c:v>3.6999999999999998E-5</c:v>
                </c:pt>
                <c:pt idx="51303">
                  <c:v>3.8000000000000002E-5</c:v>
                </c:pt>
                <c:pt idx="51304">
                  <c:v>3.8999999999999999E-5</c:v>
                </c:pt>
                <c:pt idx="51305">
                  <c:v>4.0000000000000003E-5</c:v>
                </c:pt>
                <c:pt idx="51306">
                  <c:v>4.1E-5</c:v>
                </c:pt>
                <c:pt idx="51307">
                  <c:v>4.1999999999999998E-5</c:v>
                </c:pt>
                <c:pt idx="51308">
                  <c:v>4.3000000000000002E-5</c:v>
                </c:pt>
                <c:pt idx="51309">
                  <c:v>4.3000000000000002E-5</c:v>
                </c:pt>
                <c:pt idx="51310">
                  <c:v>4.3999999999999999E-5</c:v>
                </c:pt>
                <c:pt idx="51311">
                  <c:v>4.5000000000000003E-5</c:v>
                </c:pt>
                <c:pt idx="51312">
                  <c:v>4.5000000000000003E-5</c:v>
                </c:pt>
                <c:pt idx="51313">
                  <c:v>4.5000000000000003E-5</c:v>
                </c:pt>
                <c:pt idx="51314">
                  <c:v>4.6E-5</c:v>
                </c:pt>
                <c:pt idx="51315">
                  <c:v>4.6E-5</c:v>
                </c:pt>
                <c:pt idx="51316">
                  <c:v>4.6E-5</c:v>
                </c:pt>
                <c:pt idx="51317">
                  <c:v>4.6E-5</c:v>
                </c:pt>
                <c:pt idx="51318">
                  <c:v>4.6E-5</c:v>
                </c:pt>
                <c:pt idx="51319">
                  <c:v>4.6E-5</c:v>
                </c:pt>
                <c:pt idx="51320">
                  <c:v>4.6E-5</c:v>
                </c:pt>
                <c:pt idx="51321">
                  <c:v>4.5000000000000003E-5</c:v>
                </c:pt>
                <c:pt idx="51322">
                  <c:v>4.5000000000000003E-5</c:v>
                </c:pt>
                <c:pt idx="51323">
                  <c:v>4.3999999999999999E-5</c:v>
                </c:pt>
                <c:pt idx="51324">
                  <c:v>4.3999999999999999E-5</c:v>
                </c:pt>
                <c:pt idx="51325">
                  <c:v>4.3000000000000002E-5</c:v>
                </c:pt>
                <c:pt idx="51326">
                  <c:v>4.3000000000000002E-5</c:v>
                </c:pt>
                <c:pt idx="51327">
                  <c:v>4.1999999999999998E-5</c:v>
                </c:pt>
                <c:pt idx="51328">
                  <c:v>4.1E-5</c:v>
                </c:pt>
                <c:pt idx="51329">
                  <c:v>4.0000000000000003E-5</c:v>
                </c:pt>
                <c:pt idx="51330">
                  <c:v>4.0000000000000003E-5</c:v>
                </c:pt>
                <c:pt idx="51331">
                  <c:v>3.8999999999999999E-5</c:v>
                </c:pt>
                <c:pt idx="51332">
                  <c:v>3.8000000000000002E-5</c:v>
                </c:pt>
                <c:pt idx="51333">
                  <c:v>3.6999999999999998E-5</c:v>
                </c:pt>
                <c:pt idx="51334">
                  <c:v>3.6000000000000001E-5</c:v>
                </c:pt>
                <c:pt idx="51335">
                  <c:v>3.4999999999999997E-5</c:v>
                </c:pt>
                <c:pt idx="51336">
                  <c:v>3.4E-5</c:v>
                </c:pt>
                <c:pt idx="51337">
                  <c:v>3.3000000000000003E-5</c:v>
                </c:pt>
                <c:pt idx="51338">
                  <c:v>3.1999999999999999E-5</c:v>
                </c:pt>
                <c:pt idx="51339">
                  <c:v>3.1000000000000001E-5</c:v>
                </c:pt>
                <c:pt idx="51340">
                  <c:v>3.0000000000000001E-5</c:v>
                </c:pt>
                <c:pt idx="51341">
                  <c:v>2.9E-5</c:v>
                </c:pt>
                <c:pt idx="51342">
                  <c:v>2.8E-5</c:v>
                </c:pt>
                <c:pt idx="51343">
                  <c:v>2.8E-5</c:v>
                </c:pt>
                <c:pt idx="51344">
                  <c:v>2.6999999999999999E-5</c:v>
                </c:pt>
                <c:pt idx="51345">
                  <c:v>2.5999999999999998E-5</c:v>
                </c:pt>
                <c:pt idx="51346">
                  <c:v>2.5000000000000001E-5</c:v>
                </c:pt>
                <c:pt idx="51347">
                  <c:v>2.5000000000000001E-5</c:v>
                </c:pt>
                <c:pt idx="51348">
                  <c:v>2.4000000000000001E-5</c:v>
                </c:pt>
                <c:pt idx="51349">
                  <c:v>2.4000000000000001E-5</c:v>
                </c:pt>
                <c:pt idx="51350">
                  <c:v>2.3E-5</c:v>
                </c:pt>
                <c:pt idx="51351">
                  <c:v>2.3E-5</c:v>
                </c:pt>
                <c:pt idx="51352">
                  <c:v>2.1999999999999999E-5</c:v>
                </c:pt>
                <c:pt idx="51353">
                  <c:v>2.1999999999999999E-5</c:v>
                </c:pt>
                <c:pt idx="51354">
                  <c:v>2.0999999999999999E-5</c:v>
                </c:pt>
                <c:pt idx="51355">
                  <c:v>2.0999999999999999E-5</c:v>
                </c:pt>
                <c:pt idx="51356">
                  <c:v>2.0000000000000002E-5</c:v>
                </c:pt>
                <c:pt idx="51357">
                  <c:v>2.0000000000000002E-5</c:v>
                </c:pt>
                <c:pt idx="51358">
                  <c:v>2.0000000000000002E-5</c:v>
                </c:pt>
                <c:pt idx="51359">
                  <c:v>1.9000000000000001E-5</c:v>
                </c:pt>
                <c:pt idx="51360">
                  <c:v>1.9000000000000001E-5</c:v>
                </c:pt>
                <c:pt idx="51361">
                  <c:v>1.9000000000000001E-5</c:v>
                </c:pt>
                <c:pt idx="51362">
                  <c:v>1.8E-5</c:v>
                </c:pt>
                <c:pt idx="51363">
                  <c:v>1.8E-5</c:v>
                </c:pt>
                <c:pt idx="51364">
                  <c:v>1.8E-5</c:v>
                </c:pt>
                <c:pt idx="51365">
                  <c:v>1.7E-5</c:v>
                </c:pt>
                <c:pt idx="51366">
                  <c:v>1.7E-5</c:v>
                </c:pt>
                <c:pt idx="51367">
                  <c:v>1.7E-5</c:v>
                </c:pt>
                <c:pt idx="51368">
                  <c:v>1.5999999999999999E-5</c:v>
                </c:pt>
                <c:pt idx="51369">
                  <c:v>1.5999999999999999E-5</c:v>
                </c:pt>
                <c:pt idx="51370">
                  <c:v>1.5999999999999999E-5</c:v>
                </c:pt>
                <c:pt idx="51371">
                  <c:v>1.5E-5</c:v>
                </c:pt>
                <c:pt idx="51372">
                  <c:v>1.5E-5</c:v>
                </c:pt>
                <c:pt idx="51373">
                  <c:v>1.5E-5</c:v>
                </c:pt>
                <c:pt idx="51374">
                  <c:v>1.4E-5</c:v>
                </c:pt>
                <c:pt idx="51375">
                  <c:v>1.4E-5</c:v>
                </c:pt>
                <c:pt idx="51376">
                  <c:v>1.4E-5</c:v>
                </c:pt>
                <c:pt idx="51377">
                  <c:v>1.4E-5</c:v>
                </c:pt>
                <c:pt idx="51378">
                  <c:v>1.4E-5</c:v>
                </c:pt>
                <c:pt idx="51379">
                  <c:v>1.4E-5</c:v>
                </c:pt>
                <c:pt idx="51380">
                  <c:v>1.4E-5</c:v>
                </c:pt>
                <c:pt idx="51381">
                  <c:v>1.4E-5</c:v>
                </c:pt>
                <c:pt idx="51382">
                  <c:v>1.4E-5</c:v>
                </c:pt>
                <c:pt idx="51383">
                  <c:v>1.4E-5</c:v>
                </c:pt>
                <c:pt idx="51384">
                  <c:v>1.5E-5</c:v>
                </c:pt>
                <c:pt idx="51385">
                  <c:v>1.5E-5</c:v>
                </c:pt>
                <c:pt idx="51386">
                  <c:v>1.5E-5</c:v>
                </c:pt>
                <c:pt idx="51387">
                  <c:v>1.5999999999999999E-5</c:v>
                </c:pt>
                <c:pt idx="51388">
                  <c:v>1.5999999999999999E-5</c:v>
                </c:pt>
                <c:pt idx="51389">
                  <c:v>1.7E-5</c:v>
                </c:pt>
                <c:pt idx="51390">
                  <c:v>1.7E-5</c:v>
                </c:pt>
                <c:pt idx="51391">
                  <c:v>1.8E-5</c:v>
                </c:pt>
                <c:pt idx="51392">
                  <c:v>1.8E-5</c:v>
                </c:pt>
                <c:pt idx="51393">
                  <c:v>1.8E-5</c:v>
                </c:pt>
                <c:pt idx="51394">
                  <c:v>1.9000000000000001E-5</c:v>
                </c:pt>
                <c:pt idx="51395">
                  <c:v>1.9000000000000001E-5</c:v>
                </c:pt>
                <c:pt idx="51396">
                  <c:v>2.0000000000000002E-5</c:v>
                </c:pt>
                <c:pt idx="51397">
                  <c:v>2.0000000000000002E-5</c:v>
                </c:pt>
                <c:pt idx="51398">
                  <c:v>2.0999999999999999E-5</c:v>
                </c:pt>
                <c:pt idx="51399">
                  <c:v>2.0999999999999999E-5</c:v>
                </c:pt>
                <c:pt idx="51400">
                  <c:v>2.0999999999999999E-5</c:v>
                </c:pt>
                <c:pt idx="51401">
                  <c:v>2.0999999999999999E-5</c:v>
                </c:pt>
                <c:pt idx="51402">
                  <c:v>2.1999999999999999E-5</c:v>
                </c:pt>
                <c:pt idx="51403">
                  <c:v>2.1999999999999999E-5</c:v>
                </c:pt>
                <c:pt idx="51404">
                  <c:v>2.1999999999999999E-5</c:v>
                </c:pt>
                <c:pt idx="51405">
                  <c:v>2.1999999999999999E-5</c:v>
                </c:pt>
                <c:pt idx="51406">
                  <c:v>2.1999999999999999E-5</c:v>
                </c:pt>
                <c:pt idx="51407">
                  <c:v>2.1999999999999999E-5</c:v>
                </c:pt>
                <c:pt idx="51408">
                  <c:v>2.1999999999999999E-5</c:v>
                </c:pt>
                <c:pt idx="51409">
                  <c:v>2.1999999999999999E-5</c:v>
                </c:pt>
                <c:pt idx="51410">
                  <c:v>2.1999999999999999E-5</c:v>
                </c:pt>
                <c:pt idx="51411">
                  <c:v>2.0999999999999999E-5</c:v>
                </c:pt>
                <c:pt idx="51412">
                  <c:v>2.0999999999999999E-5</c:v>
                </c:pt>
                <c:pt idx="51413">
                  <c:v>2.0999999999999999E-5</c:v>
                </c:pt>
                <c:pt idx="51414">
                  <c:v>2.0000000000000002E-5</c:v>
                </c:pt>
                <c:pt idx="51415">
                  <c:v>2.0000000000000002E-5</c:v>
                </c:pt>
                <c:pt idx="51416">
                  <c:v>2.0000000000000002E-5</c:v>
                </c:pt>
                <c:pt idx="51417">
                  <c:v>1.9000000000000001E-5</c:v>
                </c:pt>
                <c:pt idx="51418">
                  <c:v>1.9000000000000001E-5</c:v>
                </c:pt>
                <c:pt idx="51419">
                  <c:v>1.8E-5</c:v>
                </c:pt>
                <c:pt idx="51420">
                  <c:v>1.8E-5</c:v>
                </c:pt>
                <c:pt idx="51421">
                  <c:v>1.7E-5</c:v>
                </c:pt>
                <c:pt idx="51422">
                  <c:v>1.7E-5</c:v>
                </c:pt>
                <c:pt idx="51423">
                  <c:v>1.5999999999999999E-5</c:v>
                </c:pt>
                <c:pt idx="51424">
                  <c:v>1.5E-5</c:v>
                </c:pt>
                <c:pt idx="51425">
                  <c:v>1.5E-5</c:v>
                </c:pt>
                <c:pt idx="51426">
                  <c:v>1.4E-5</c:v>
                </c:pt>
                <c:pt idx="51427">
                  <c:v>1.4E-5</c:v>
                </c:pt>
                <c:pt idx="51428">
                  <c:v>1.2999999999999999E-5</c:v>
                </c:pt>
                <c:pt idx="51429">
                  <c:v>1.2E-5</c:v>
                </c:pt>
                <c:pt idx="51430">
                  <c:v>1.2E-5</c:v>
                </c:pt>
                <c:pt idx="51431">
                  <c:v>1.1E-5</c:v>
                </c:pt>
                <c:pt idx="51432">
                  <c:v>1.1E-5</c:v>
                </c:pt>
                <c:pt idx="51433">
                  <c:v>1.0000000000000001E-5</c:v>
                </c:pt>
                <c:pt idx="51434">
                  <c:v>1.0000000000000001E-5</c:v>
                </c:pt>
                <c:pt idx="51435">
                  <c:v>9.0000000000000002E-6</c:v>
                </c:pt>
                <c:pt idx="51436">
                  <c:v>9.0000000000000002E-6</c:v>
                </c:pt>
                <c:pt idx="51437">
                  <c:v>9.0000000000000002E-6</c:v>
                </c:pt>
                <c:pt idx="51438">
                  <c:v>9.0000000000000002E-6</c:v>
                </c:pt>
                <c:pt idx="51439">
                  <c:v>9.0000000000000002E-6</c:v>
                </c:pt>
                <c:pt idx="51440">
                  <c:v>9.0000000000000002E-6</c:v>
                </c:pt>
                <c:pt idx="51441">
                  <c:v>9.0000000000000002E-6</c:v>
                </c:pt>
                <c:pt idx="51442">
                  <c:v>9.0000000000000002E-6</c:v>
                </c:pt>
                <c:pt idx="51443">
                  <c:v>1.0000000000000001E-5</c:v>
                </c:pt>
                <c:pt idx="51444">
                  <c:v>1.0000000000000001E-5</c:v>
                </c:pt>
                <c:pt idx="51445">
                  <c:v>1.1E-5</c:v>
                </c:pt>
                <c:pt idx="51446">
                  <c:v>1.2E-5</c:v>
                </c:pt>
                <c:pt idx="51447">
                  <c:v>1.2E-5</c:v>
                </c:pt>
                <c:pt idx="51448">
                  <c:v>1.2999999999999999E-5</c:v>
                </c:pt>
                <c:pt idx="51449">
                  <c:v>1.4E-5</c:v>
                </c:pt>
                <c:pt idx="51450">
                  <c:v>1.5E-5</c:v>
                </c:pt>
                <c:pt idx="51451">
                  <c:v>1.5999999999999999E-5</c:v>
                </c:pt>
                <c:pt idx="51452">
                  <c:v>1.7E-5</c:v>
                </c:pt>
                <c:pt idx="51453">
                  <c:v>1.8E-5</c:v>
                </c:pt>
                <c:pt idx="51454">
                  <c:v>1.9000000000000001E-5</c:v>
                </c:pt>
                <c:pt idx="51455">
                  <c:v>2.0000000000000002E-5</c:v>
                </c:pt>
                <c:pt idx="51456">
                  <c:v>2.0999999999999999E-5</c:v>
                </c:pt>
                <c:pt idx="51457">
                  <c:v>2.1999999999999999E-5</c:v>
                </c:pt>
                <c:pt idx="51458">
                  <c:v>2.3E-5</c:v>
                </c:pt>
                <c:pt idx="51459">
                  <c:v>2.4000000000000001E-5</c:v>
                </c:pt>
                <c:pt idx="51460">
                  <c:v>2.5000000000000001E-5</c:v>
                </c:pt>
                <c:pt idx="51461">
                  <c:v>2.5999999999999998E-5</c:v>
                </c:pt>
                <c:pt idx="51462">
                  <c:v>2.6999999999999999E-5</c:v>
                </c:pt>
                <c:pt idx="51463">
                  <c:v>2.8E-5</c:v>
                </c:pt>
                <c:pt idx="51464">
                  <c:v>2.9E-5</c:v>
                </c:pt>
                <c:pt idx="51465">
                  <c:v>2.9E-5</c:v>
                </c:pt>
                <c:pt idx="51466">
                  <c:v>3.0000000000000001E-5</c:v>
                </c:pt>
                <c:pt idx="51467">
                  <c:v>3.1000000000000001E-5</c:v>
                </c:pt>
                <c:pt idx="51468">
                  <c:v>3.1999999999999999E-5</c:v>
                </c:pt>
                <c:pt idx="51469">
                  <c:v>3.3000000000000003E-5</c:v>
                </c:pt>
                <c:pt idx="51470">
                  <c:v>3.4E-5</c:v>
                </c:pt>
                <c:pt idx="51471">
                  <c:v>3.4E-5</c:v>
                </c:pt>
                <c:pt idx="51472">
                  <c:v>3.4999999999999997E-5</c:v>
                </c:pt>
                <c:pt idx="51473">
                  <c:v>3.6000000000000001E-5</c:v>
                </c:pt>
                <c:pt idx="51474">
                  <c:v>3.6000000000000001E-5</c:v>
                </c:pt>
                <c:pt idx="51475">
                  <c:v>3.6999999999999998E-5</c:v>
                </c:pt>
                <c:pt idx="51476">
                  <c:v>3.6999999999999998E-5</c:v>
                </c:pt>
                <c:pt idx="51477">
                  <c:v>3.8000000000000002E-5</c:v>
                </c:pt>
                <c:pt idx="51478">
                  <c:v>3.8000000000000002E-5</c:v>
                </c:pt>
                <c:pt idx="51479">
                  <c:v>3.8000000000000002E-5</c:v>
                </c:pt>
                <c:pt idx="51480">
                  <c:v>3.8999999999999999E-5</c:v>
                </c:pt>
                <c:pt idx="51481">
                  <c:v>3.8999999999999999E-5</c:v>
                </c:pt>
                <c:pt idx="51482">
                  <c:v>3.8999999999999999E-5</c:v>
                </c:pt>
                <c:pt idx="51483">
                  <c:v>3.8999999999999999E-5</c:v>
                </c:pt>
                <c:pt idx="51484">
                  <c:v>3.8999999999999999E-5</c:v>
                </c:pt>
                <c:pt idx="51485">
                  <c:v>3.8999999999999999E-5</c:v>
                </c:pt>
                <c:pt idx="51486">
                  <c:v>3.8999999999999999E-5</c:v>
                </c:pt>
                <c:pt idx="51487">
                  <c:v>3.8999999999999999E-5</c:v>
                </c:pt>
                <c:pt idx="51488">
                  <c:v>3.8999999999999999E-5</c:v>
                </c:pt>
                <c:pt idx="51489">
                  <c:v>3.8000000000000002E-5</c:v>
                </c:pt>
                <c:pt idx="51490">
                  <c:v>3.8000000000000002E-5</c:v>
                </c:pt>
                <c:pt idx="51491">
                  <c:v>3.8000000000000002E-5</c:v>
                </c:pt>
                <c:pt idx="51492">
                  <c:v>3.6999999999999998E-5</c:v>
                </c:pt>
                <c:pt idx="51493">
                  <c:v>3.6999999999999998E-5</c:v>
                </c:pt>
                <c:pt idx="51494">
                  <c:v>3.6000000000000001E-5</c:v>
                </c:pt>
                <c:pt idx="51495">
                  <c:v>3.6000000000000001E-5</c:v>
                </c:pt>
                <c:pt idx="51496">
                  <c:v>3.4999999999999997E-5</c:v>
                </c:pt>
                <c:pt idx="51497">
                  <c:v>3.4999999999999997E-5</c:v>
                </c:pt>
                <c:pt idx="51498">
                  <c:v>3.4E-5</c:v>
                </c:pt>
                <c:pt idx="51499">
                  <c:v>3.3000000000000003E-5</c:v>
                </c:pt>
                <c:pt idx="51500">
                  <c:v>3.3000000000000003E-5</c:v>
                </c:pt>
                <c:pt idx="51501">
                  <c:v>3.1999999999999999E-5</c:v>
                </c:pt>
                <c:pt idx="51502">
                  <c:v>3.1999999999999999E-5</c:v>
                </c:pt>
                <c:pt idx="51503">
                  <c:v>3.1000000000000001E-5</c:v>
                </c:pt>
                <c:pt idx="51504">
                  <c:v>3.0000000000000001E-5</c:v>
                </c:pt>
                <c:pt idx="51505">
                  <c:v>3.0000000000000001E-5</c:v>
                </c:pt>
                <c:pt idx="51506">
                  <c:v>2.9E-5</c:v>
                </c:pt>
                <c:pt idx="51507">
                  <c:v>2.9E-5</c:v>
                </c:pt>
                <c:pt idx="51508">
                  <c:v>2.8E-5</c:v>
                </c:pt>
                <c:pt idx="51509">
                  <c:v>2.8E-5</c:v>
                </c:pt>
                <c:pt idx="51510">
                  <c:v>2.6999999999999999E-5</c:v>
                </c:pt>
                <c:pt idx="51511">
                  <c:v>2.6999999999999999E-5</c:v>
                </c:pt>
                <c:pt idx="51512">
                  <c:v>2.5999999999999998E-5</c:v>
                </c:pt>
                <c:pt idx="51513">
                  <c:v>2.5999999999999998E-5</c:v>
                </c:pt>
                <c:pt idx="51514">
                  <c:v>2.5000000000000001E-5</c:v>
                </c:pt>
                <c:pt idx="51515">
                  <c:v>2.5000000000000001E-5</c:v>
                </c:pt>
                <c:pt idx="51516">
                  <c:v>2.5000000000000001E-5</c:v>
                </c:pt>
                <c:pt idx="51517">
                  <c:v>2.5000000000000001E-5</c:v>
                </c:pt>
                <c:pt idx="51518">
                  <c:v>2.5000000000000001E-5</c:v>
                </c:pt>
                <c:pt idx="51519">
                  <c:v>2.4000000000000001E-5</c:v>
                </c:pt>
                <c:pt idx="51520">
                  <c:v>2.4000000000000001E-5</c:v>
                </c:pt>
                <c:pt idx="51521">
                  <c:v>2.4000000000000001E-5</c:v>
                </c:pt>
                <c:pt idx="51522">
                  <c:v>2.4000000000000001E-5</c:v>
                </c:pt>
                <c:pt idx="51523">
                  <c:v>2.4000000000000001E-5</c:v>
                </c:pt>
                <c:pt idx="51524">
                  <c:v>2.4000000000000001E-5</c:v>
                </c:pt>
                <c:pt idx="51525">
                  <c:v>2.4000000000000001E-5</c:v>
                </c:pt>
                <c:pt idx="51526">
                  <c:v>2.4000000000000001E-5</c:v>
                </c:pt>
                <c:pt idx="51527">
                  <c:v>2.4000000000000001E-5</c:v>
                </c:pt>
                <c:pt idx="51528">
                  <c:v>2.4000000000000001E-5</c:v>
                </c:pt>
                <c:pt idx="51529">
                  <c:v>2.4000000000000001E-5</c:v>
                </c:pt>
                <c:pt idx="51530">
                  <c:v>2.5000000000000001E-5</c:v>
                </c:pt>
                <c:pt idx="51531">
                  <c:v>2.5000000000000001E-5</c:v>
                </c:pt>
                <c:pt idx="51532">
                  <c:v>2.5000000000000001E-5</c:v>
                </c:pt>
                <c:pt idx="51533">
                  <c:v>2.5000000000000001E-5</c:v>
                </c:pt>
                <c:pt idx="51534">
                  <c:v>2.5999999999999998E-5</c:v>
                </c:pt>
                <c:pt idx="51535">
                  <c:v>2.5999999999999998E-5</c:v>
                </c:pt>
                <c:pt idx="51536">
                  <c:v>2.5999999999999998E-5</c:v>
                </c:pt>
                <c:pt idx="51537">
                  <c:v>2.6999999999999999E-5</c:v>
                </c:pt>
                <c:pt idx="51538">
                  <c:v>2.6999999999999999E-5</c:v>
                </c:pt>
                <c:pt idx="51539">
                  <c:v>2.6999999999999999E-5</c:v>
                </c:pt>
                <c:pt idx="51540">
                  <c:v>2.8E-5</c:v>
                </c:pt>
                <c:pt idx="51541">
                  <c:v>2.8E-5</c:v>
                </c:pt>
                <c:pt idx="51542">
                  <c:v>2.8E-5</c:v>
                </c:pt>
                <c:pt idx="51543">
                  <c:v>2.9E-5</c:v>
                </c:pt>
                <c:pt idx="51544">
                  <c:v>2.9E-5</c:v>
                </c:pt>
                <c:pt idx="51545">
                  <c:v>3.0000000000000001E-5</c:v>
                </c:pt>
                <c:pt idx="51546">
                  <c:v>3.0000000000000001E-5</c:v>
                </c:pt>
                <c:pt idx="51547">
                  <c:v>3.0000000000000001E-5</c:v>
                </c:pt>
                <c:pt idx="51548">
                  <c:v>3.0000000000000001E-5</c:v>
                </c:pt>
                <c:pt idx="51549">
                  <c:v>3.1000000000000001E-5</c:v>
                </c:pt>
                <c:pt idx="51550">
                  <c:v>3.1000000000000001E-5</c:v>
                </c:pt>
                <c:pt idx="51551">
                  <c:v>3.1000000000000001E-5</c:v>
                </c:pt>
                <c:pt idx="51552">
                  <c:v>3.1000000000000001E-5</c:v>
                </c:pt>
                <c:pt idx="51553">
                  <c:v>3.1000000000000001E-5</c:v>
                </c:pt>
                <c:pt idx="51554">
                  <c:v>3.1000000000000001E-5</c:v>
                </c:pt>
                <c:pt idx="51555">
                  <c:v>3.1000000000000001E-5</c:v>
                </c:pt>
                <c:pt idx="51556">
                  <c:v>3.0000000000000001E-5</c:v>
                </c:pt>
                <c:pt idx="51557">
                  <c:v>3.0000000000000001E-5</c:v>
                </c:pt>
                <c:pt idx="51558">
                  <c:v>3.0000000000000001E-5</c:v>
                </c:pt>
                <c:pt idx="51559">
                  <c:v>2.9E-5</c:v>
                </c:pt>
                <c:pt idx="51560">
                  <c:v>2.9E-5</c:v>
                </c:pt>
                <c:pt idx="51561">
                  <c:v>2.8E-5</c:v>
                </c:pt>
                <c:pt idx="51562">
                  <c:v>2.8E-5</c:v>
                </c:pt>
                <c:pt idx="51563">
                  <c:v>2.6999999999999999E-5</c:v>
                </c:pt>
                <c:pt idx="51564">
                  <c:v>2.5999999999999998E-5</c:v>
                </c:pt>
                <c:pt idx="51565">
                  <c:v>2.5999999999999998E-5</c:v>
                </c:pt>
                <c:pt idx="51566">
                  <c:v>2.5000000000000001E-5</c:v>
                </c:pt>
                <c:pt idx="51567">
                  <c:v>2.4000000000000001E-5</c:v>
                </c:pt>
                <c:pt idx="51568">
                  <c:v>2.3E-5</c:v>
                </c:pt>
                <c:pt idx="51569">
                  <c:v>2.1999999999999999E-5</c:v>
                </c:pt>
                <c:pt idx="51570">
                  <c:v>2.0999999999999999E-5</c:v>
                </c:pt>
                <c:pt idx="51571">
                  <c:v>2.0000000000000002E-5</c:v>
                </c:pt>
                <c:pt idx="51572">
                  <c:v>1.9000000000000001E-5</c:v>
                </c:pt>
                <c:pt idx="51573">
                  <c:v>1.8E-5</c:v>
                </c:pt>
                <c:pt idx="51574">
                  <c:v>1.7E-5</c:v>
                </c:pt>
                <c:pt idx="51575">
                  <c:v>1.5999999999999999E-5</c:v>
                </c:pt>
                <c:pt idx="51576">
                  <c:v>1.5E-5</c:v>
                </c:pt>
                <c:pt idx="51577">
                  <c:v>1.4E-5</c:v>
                </c:pt>
                <c:pt idx="51578">
                  <c:v>1.4E-5</c:v>
                </c:pt>
                <c:pt idx="51579">
                  <c:v>1.2999999999999999E-5</c:v>
                </c:pt>
                <c:pt idx="51580">
                  <c:v>1.2E-5</c:v>
                </c:pt>
                <c:pt idx="51581">
                  <c:v>1.1E-5</c:v>
                </c:pt>
                <c:pt idx="51582">
                  <c:v>1.0000000000000001E-5</c:v>
                </c:pt>
                <c:pt idx="51583">
                  <c:v>1.0000000000000001E-5</c:v>
                </c:pt>
                <c:pt idx="51584">
                  <c:v>9.0000000000000002E-6</c:v>
                </c:pt>
                <c:pt idx="51585">
                  <c:v>9.0000000000000002E-6</c:v>
                </c:pt>
                <c:pt idx="51586">
                  <c:v>7.9999999999999996E-6</c:v>
                </c:pt>
                <c:pt idx="51587">
                  <c:v>7.9999999999999996E-6</c:v>
                </c:pt>
                <c:pt idx="51588">
                  <c:v>7.9999999999999996E-6</c:v>
                </c:pt>
                <c:pt idx="51589">
                  <c:v>6.9999999999999999E-6</c:v>
                </c:pt>
                <c:pt idx="51590">
                  <c:v>6.9999999999999999E-6</c:v>
                </c:pt>
                <c:pt idx="51591">
                  <c:v>6.9999999999999999E-6</c:v>
                </c:pt>
                <c:pt idx="51592">
                  <c:v>6.9999999999999999E-6</c:v>
                </c:pt>
                <c:pt idx="51593">
                  <c:v>6.9999999999999999E-6</c:v>
                </c:pt>
                <c:pt idx="51594">
                  <c:v>6.9999999999999999E-6</c:v>
                </c:pt>
                <c:pt idx="51595">
                  <c:v>6.9999999999999999E-6</c:v>
                </c:pt>
                <c:pt idx="51596">
                  <c:v>6.0000000000000002E-6</c:v>
                </c:pt>
                <c:pt idx="51597">
                  <c:v>6.0000000000000002E-6</c:v>
                </c:pt>
                <c:pt idx="51598">
                  <c:v>6.0000000000000002E-6</c:v>
                </c:pt>
                <c:pt idx="51599">
                  <c:v>6.0000000000000002E-6</c:v>
                </c:pt>
                <c:pt idx="51600">
                  <c:v>6.0000000000000002E-6</c:v>
                </c:pt>
                <c:pt idx="51601">
                  <c:v>6.0000000000000002E-6</c:v>
                </c:pt>
                <c:pt idx="51602">
                  <c:v>6.0000000000000002E-6</c:v>
                </c:pt>
                <c:pt idx="51603">
                  <c:v>6.0000000000000002E-6</c:v>
                </c:pt>
                <c:pt idx="51604">
                  <c:v>6.0000000000000002E-6</c:v>
                </c:pt>
                <c:pt idx="51605">
                  <c:v>6.0000000000000002E-6</c:v>
                </c:pt>
                <c:pt idx="51606">
                  <c:v>6.0000000000000002E-6</c:v>
                </c:pt>
                <c:pt idx="51607">
                  <c:v>6.0000000000000002E-6</c:v>
                </c:pt>
                <c:pt idx="51608">
                  <c:v>6.9999999999999999E-6</c:v>
                </c:pt>
                <c:pt idx="51609">
                  <c:v>6.9999999999999999E-6</c:v>
                </c:pt>
                <c:pt idx="51610">
                  <c:v>7.9999999999999996E-6</c:v>
                </c:pt>
                <c:pt idx="51611">
                  <c:v>9.0000000000000002E-6</c:v>
                </c:pt>
                <c:pt idx="51612">
                  <c:v>1.0000000000000001E-5</c:v>
                </c:pt>
                <c:pt idx="51613">
                  <c:v>1.1E-5</c:v>
                </c:pt>
                <c:pt idx="51614">
                  <c:v>1.1E-5</c:v>
                </c:pt>
                <c:pt idx="51615">
                  <c:v>1.2E-5</c:v>
                </c:pt>
                <c:pt idx="51616">
                  <c:v>1.2999999999999999E-5</c:v>
                </c:pt>
                <c:pt idx="51617">
                  <c:v>1.4E-5</c:v>
                </c:pt>
                <c:pt idx="51618">
                  <c:v>1.5E-5</c:v>
                </c:pt>
                <c:pt idx="51619">
                  <c:v>1.5999999999999999E-5</c:v>
                </c:pt>
                <c:pt idx="51620">
                  <c:v>1.7E-5</c:v>
                </c:pt>
                <c:pt idx="51621">
                  <c:v>1.8E-5</c:v>
                </c:pt>
                <c:pt idx="51622">
                  <c:v>1.9000000000000001E-5</c:v>
                </c:pt>
                <c:pt idx="51623">
                  <c:v>2.0000000000000002E-5</c:v>
                </c:pt>
                <c:pt idx="51624">
                  <c:v>2.0999999999999999E-5</c:v>
                </c:pt>
                <c:pt idx="51625">
                  <c:v>2.0999999999999999E-5</c:v>
                </c:pt>
                <c:pt idx="51626">
                  <c:v>2.1999999999999999E-5</c:v>
                </c:pt>
                <c:pt idx="51627">
                  <c:v>2.3E-5</c:v>
                </c:pt>
                <c:pt idx="51628">
                  <c:v>2.3E-5</c:v>
                </c:pt>
                <c:pt idx="51629">
                  <c:v>2.4000000000000001E-5</c:v>
                </c:pt>
                <c:pt idx="51630">
                  <c:v>2.4000000000000001E-5</c:v>
                </c:pt>
                <c:pt idx="51631">
                  <c:v>2.5000000000000001E-5</c:v>
                </c:pt>
                <c:pt idx="51632">
                  <c:v>2.5000000000000001E-5</c:v>
                </c:pt>
                <c:pt idx="51633">
                  <c:v>2.5000000000000001E-5</c:v>
                </c:pt>
                <c:pt idx="51634">
                  <c:v>2.5000000000000001E-5</c:v>
                </c:pt>
                <c:pt idx="51635">
                  <c:v>2.5999999999999998E-5</c:v>
                </c:pt>
                <c:pt idx="51636">
                  <c:v>2.5999999999999998E-5</c:v>
                </c:pt>
                <c:pt idx="51637">
                  <c:v>2.5000000000000001E-5</c:v>
                </c:pt>
                <c:pt idx="51638">
                  <c:v>2.5000000000000001E-5</c:v>
                </c:pt>
                <c:pt idx="51639">
                  <c:v>2.5000000000000001E-5</c:v>
                </c:pt>
                <c:pt idx="51640">
                  <c:v>2.5000000000000001E-5</c:v>
                </c:pt>
                <c:pt idx="51641">
                  <c:v>2.4000000000000001E-5</c:v>
                </c:pt>
                <c:pt idx="51642">
                  <c:v>2.4000000000000001E-5</c:v>
                </c:pt>
                <c:pt idx="51643">
                  <c:v>2.4000000000000001E-5</c:v>
                </c:pt>
                <c:pt idx="51644">
                  <c:v>2.3E-5</c:v>
                </c:pt>
                <c:pt idx="51645">
                  <c:v>2.1999999999999999E-5</c:v>
                </c:pt>
                <c:pt idx="51646">
                  <c:v>2.1999999999999999E-5</c:v>
                </c:pt>
                <c:pt idx="51647">
                  <c:v>2.0999999999999999E-5</c:v>
                </c:pt>
                <c:pt idx="51648">
                  <c:v>2.0000000000000002E-5</c:v>
                </c:pt>
                <c:pt idx="51649">
                  <c:v>1.9000000000000001E-5</c:v>
                </c:pt>
                <c:pt idx="51650">
                  <c:v>1.9000000000000001E-5</c:v>
                </c:pt>
                <c:pt idx="51651">
                  <c:v>1.8E-5</c:v>
                </c:pt>
                <c:pt idx="51652">
                  <c:v>1.7E-5</c:v>
                </c:pt>
                <c:pt idx="51653">
                  <c:v>1.5999999999999999E-5</c:v>
                </c:pt>
                <c:pt idx="51654">
                  <c:v>1.5E-5</c:v>
                </c:pt>
                <c:pt idx="51655">
                  <c:v>1.4E-5</c:v>
                </c:pt>
                <c:pt idx="51656">
                  <c:v>1.2999999999999999E-5</c:v>
                </c:pt>
                <c:pt idx="51657">
                  <c:v>1.2E-5</c:v>
                </c:pt>
                <c:pt idx="51658">
                  <c:v>1.2E-5</c:v>
                </c:pt>
                <c:pt idx="51659">
                  <c:v>1.1E-5</c:v>
                </c:pt>
                <c:pt idx="51660">
                  <c:v>1.0000000000000001E-5</c:v>
                </c:pt>
                <c:pt idx="51661">
                  <c:v>9.0000000000000002E-6</c:v>
                </c:pt>
                <c:pt idx="51662">
                  <c:v>7.9999999999999996E-6</c:v>
                </c:pt>
                <c:pt idx="51663">
                  <c:v>6.9999999999999999E-6</c:v>
                </c:pt>
                <c:pt idx="51664">
                  <c:v>6.0000000000000002E-6</c:v>
                </c:pt>
                <c:pt idx="51665">
                  <c:v>6.0000000000000002E-6</c:v>
                </c:pt>
                <c:pt idx="51666">
                  <c:v>5.0000000000000004E-6</c:v>
                </c:pt>
                <c:pt idx="51667">
                  <c:v>3.9999999999999998E-6</c:v>
                </c:pt>
                <c:pt idx="51668">
                  <c:v>3.9999999999999998E-6</c:v>
                </c:pt>
                <c:pt idx="51669">
                  <c:v>3.0000000000000001E-6</c:v>
                </c:pt>
                <c:pt idx="51670">
                  <c:v>3.0000000000000001E-6</c:v>
                </c:pt>
                <c:pt idx="51671">
                  <c:v>3.0000000000000001E-6</c:v>
                </c:pt>
                <c:pt idx="51672">
                  <c:v>3.0000000000000001E-6</c:v>
                </c:pt>
                <c:pt idx="51673">
                  <c:v>3.0000000000000001E-6</c:v>
                </c:pt>
                <c:pt idx="51674">
                  <c:v>3.0000000000000001E-6</c:v>
                </c:pt>
                <c:pt idx="51675">
                  <c:v>3.0000000000000001E-6</c:v>
                </c:pt>
                <c:pt idx="51676">
                  <c:v>3.9999999999999998E-6</c:v>
                </c:pt>
                <c:pt idx="51677">
                  <c:v>3.9999999999999998E-6</c:v>
                </c:pt>
                <c:pt idx="51678">
                  <c:v>3.9999999999999998E-6</c:v>
                </c:pt>
                <c:pt idx="51679">
                  <c:v>5.0000000000000004E-6</c:v>
                </c:pt>
                <c:pt idx="51680">
                  <c:v>5.0000000000000004E-6</c:v>
                </c:pt>
                <c:pt idx="51681">
                  <c:v>5.0000000000000004E-6</c:v>
                </c:pt>
                <c:pt idx="51682">
                  <c:v>6.0000000000000002E-6</c:v>
                </c:pt>
                <c:pt idx="51683">
                  <c:v>6.0000000000000002E-6</c:v>
                </c:pt>
                <c:pt idx="51684">
                  <c:v>6.0000000000000002E-6</c:v>
                </c:pt>
                <c:pt idx="51685">
                  <c:v>6.9999999999999999E-6</c:v>
                </c:pt>
                <c:pt idx="51686">
                  <c:v>6.9999999999999999E-6</c:v>
                </c:pt>
                <c:pt idx="51687">
                  <c:v>6.9999999999999999E-6</c:v>
                </c:pt>
                <c:pt idx="51688">
                  <c:v>6.9999999999999999E-6</c:v>
                </c:pt>
                <c:pt idx="51689">
                  <c:v>7.9999999999999996E-6</c:v>
                </c:pt>
                <c:pt idx="51690">
                  <c:v>7.9999999999999996E-6</c:v>
                </c:pt>
                <c:pt idx="51691">
                  <c:v>7.9999999999999996E-6</c:v>
                </c:pt>
                <c:pt idx="51692">
                  <c:v>7.9999999999999996E-6</c:v>
                </c:pt>
                <c:pt idx="51693">
                  <c:v>7.9999999999999996E-6</c:v>
                </c:pt>
                <c:pt idx="51694">
                  <c:v>7.9999999999999996E-6</c:v>
                </c:pt>
                <c:pt idx="51695">
                  <c:v>7.9999999999999996E-6</c:v>
                </c:pt>
                <c:pt idx="51696">
                  <c:v>9.0000000000000002E-6</c:v>
                </c:pt>
                <c:pt idx="51697">
                  <c:v>9.0000000000000002E-6</c:v>
                </c:pt>
                <c:pt idx="51698">
                  <c:v>9.0000000000000002E-6</c:v>
                </c:pt>
                <c:pt idx="51699">
                  <c:v>9.0000000000000002E-6</c:v>
                </c:pt>
                <c:pt idx="51700">
                  <c:v>9.0000000000000002E-6</c:v>
                </c:pt>
                <c:pt idx="51701">
                  <c:v>9.0000000000000002E-6</c:v>
                </c:pt>
                <c:pt idx="51702">
                  <c:v>9.0000000000000002E-6</c:v>
                </c:pt>
                <c:pt idx="51703">
                  <c:v>9.0000000000000002E-6</c:v>
                </c:pt>
                <c:pt idx="51704">
                  <c:v>1.0000000000000001E-5</c:v>
                </c:pt>
                <c:pt idx="51705">
                  <c:v>1.0000000000000001E-5</c:v>
                </c:pt>
                <c:pt idx="51706">
                  <c:v>1.0000000000000001E-5</c:v>
                </c:pt>
                <c:pt idx="51707">
                  <c:v>1.0000000000000001E-5</c:v>
                </c:pt>
                <c:pt idx="51708">
                  <c:v>1.1E-5</c:v>
                </c:pt>
                <c:pt idx="51709">
                  <c:v>1.1E-5</c:v>
                </c:pt>
                <c:pt idx="51710">
                  <c:v>1.1E-5</c:v>
                </c:pt>
                <c:pt idx="51711">
                  <c:v>1.2E-5</c:v>
                </c:pt>
                <c:pt idx="51712">
                  <c:v>1.2E-5</c:v>
                </c:pt>
                <c:pt idx="51713">
                  <c:v>1.2E-5</c:v>
                </c:pt>
                <c:pt idx="51714">
                  <c:v>1.2999999999999999E-5</c:v>
                </c:pt>
                <c:pt idx="51715">
                  <c:v>1.2999999999999999E-5</c:v>
                </c:pt>
                <c:pt idx="51716">
                  <c:v>1.4E-5</c:v>
                </c:pt>
                <c:pt idx="51717">
                  <c:v>1.4E-5</c:v>
                </c:pt>
                <c:pt idx="51718">
                  <c:v>1.5E-5</c:v>
                </c:pt>
                <c:pt idx="51719">
                  <c:v>1.5E-5</c:v>
                </c:pt>
                <c:pt idx="51720">
                  <c:v>1.5999999999999999E-5</c:v>
                </c:pt>
                <c:pt idx="51721">
                  <c:v>1.5999999999999999E-5</c:v>
                </c:pt>
                <c:pt idx="51722">
                  <c:v>1.7E-5</c:v>
                </c:pt>
                <c:pt idx="51723">
                  <c:v>1.7E-5</c:v>
                </c:pt>
                <c:pt idx="51724">
                  <c:v>1.8E-5</c:v>
                </c:pt>
                <c:pt idx="51725">
                  <c:v>1.8E-5</c:v>
                </c:pt>
                <c:pt idx="51726">
                  <c:v>1.9000000000000001E-5</c:v>
                </c:pt>
                <c:pt idx="51727">
                  <c:v>1.9000000000000001E-5</c:v>
                </c:pt>
                <c:pt idx="51728">
                  <c:v>2.0000000000000002E-5</c:v>
                </c:pt>
                <c:pt idx="51729">
                  <c:v>2.0000000000000002E-5</c:v>
                </c:pt>
                <c:pt idx="51730">
                  <c:v>2.0999999999999999E-5</c:v>
                </c:pt>
                <c:pt idx="51731">
                  <c:v>2.0999999999999999E-5</c:v>
                </c:pt>
                <c:pt idx="51732">
                  <c:v>2.0999999999999999E-5</c:v>
                </c:pt>
                <c:pt idx="51733">
                  <c:v>2.1999999999999999E-5</c:v>
                </c:pt>
                <c:pt idx="51734">
                  <c:v>2.1999999999999999E-5</c:v>
                </c:pt>
                <c:pt idx="51735">
                  <c:v>2.3E-5</c:v>
                </c:pt>
                <c:pt idx="51736">
                  <c:v>2.3E-5</c:v>
                </c:pt>
                <c:pt idx="51737">
                  <c:v>2.3E-5</c:v>
                </c:pt>
                <c:pt idx="51738">
                  <c:v>2.3E-5</c:v>
                </c:pt>
                <c:pt idx="51739">
                  <c:v>2.4000000000000001E-5</c:v>
                </c:pt>
                <c:pt idx="51740">
                  <c:v>2.4000000000000001E-5</c:v>
                </c:pt>
                <c:pt idx="51741">
                  <c:v>2.4000000000000001E-5</c:v>
                </c:pt>
                <c:pt idx="51742">
                  <c:v>2.4000000000000001E-5</c:v>
                </c:pt>
                <c:pt idx="51743">
                  <c:v>2.4000000000000001E-5</c:v>
                </c:pt>
                <c:pt idx="51744">
                  <c:v>2.4000000000000001E-5</c:v>
                </c:pt>
                <c:pt idx="51745">
                  <c:v>2.4000000000000001E-5</c:v>
                </c:pt>
                <c:pt idx="51746">
                  <c:v>2.4000000000000001E-5</c:v>
                </c:pt>
                <c:pt idx="51747">
                  <c:v>2.3E-5</c:v>
                </c:pt>
                <c:pt idx="51748">
                  <c:v>2.3E-5</c:v>
                </c:pt>
                <c:pt idx="51749">
                  <c:v>2.3E-5</c:v>
                </c:pt>
                <c:pt idx="51750">
                  <c:v>2.1999999999999999E-5</c:v>
                </c:pt>
                <c:pt idx="51751">
                  <c:v>2.1999999999999999E-5</c:v>
                </c:pt>
                <c:pt idx="51752">
                  <c:v>2.1999999999999999E-5</c:v>
                </c:pt>
                <c:pt idx="51753">
                  <c:v>2.0999999999999999E-5</c:v>
                </c:pt>
                <c:pt idx="51754">
                  <c:v>2.0000000000000002E-5</c:v>
                </c:pt>
                <c:pt idx="51755">
                  <c:v>2.0000000000000002E-5</c:v>
                </c:pt>
                <c:pt idx="51756">
                  <c:v>1.9000000000000001E-5</c:v>
                </c:pt>
                <c:pt idx="51757">
                  <c:v>1.8E-5</c:v>
                </c:pt>
                <c:pt idx="51758">
                  <c:v>1.8E-5</c:v>
                </c:pt>
                <c:pt idx="51759">
                  <c:v>1.7E-5</c:v>
                </c:pt>
                <c:pt idx="51760">
                  <c:v>1.5999999999999999E-5</c:v>
                </c:pt>
                <c:pt idx="51761">
                  <c:v>1.5E-5</c:v>
                </c:pt>
                <c:pt idx="51762">
                  <c:v>1.4E-5</c:v>
                </c:pt>
                <c:pt idx="51763">
                  <c:v>1.2999999999999999E-5</c:v>
                </c:pt>
                <c:pt idx="51764">
                  <c:v>1.2E-5</c:v>
                </c:pt>
                <c:pt idx="51765">
                  <c:v>1.1E-5</c:v>
                </c:pt>
                <c:pt idx="51766">
                  <c:v>1.0000000000000001E-5</c:v>
                </c:pt>
                <c:pt idx="51767">
                  <c:v>9.0000000000000002E-6</c:v>
                </c:pt>
                <c:pt idx="51768">
                  <c:v>7.9999999999999996E-6</c:v>
                </c:pt>
                <c:pt idx="51769">
                  <c:v>6.9999999999999999E-6</c:v>
                </c:pt>
                <c:pt idx="51770">
                  <c:v>6.0000000000000002E-6</c:v>
                </c:pt>
                <c:pt idx="51771">
                  <c:v>5.0000000000000004E-6</c:v>
                </c:pt>
                <c:pt idx="51772">
                  <c:v>5.0000000000000004E-6</c:v>
                </c:pt>
                <c:pt idx="51773">
                  <c:v>3.9999999999999998E-6</c:v>
                </c:pt>
                <c:pt idx="51774">
                  <c:v>3.0000000000000001E-6</c:v>
                </c:pt>
                <c:pt idx="51775">
                  <c:v>3.0000000000000001E-6</c:v>
                </c:pt>
                <c:pt idx="51776">
                  <c:v>3.9999999999999998E-6</c:v>
                </c:pt>
                <c:pt idx="51777">
                  <c:v>3.9999999999999998E-6</c:v>
                </c:pt>
                <c:pt idx="51778">
                  <c:v>5.0000000000000004E-6</c:v>
                </c:pt>
                <c:pt idx="51779">
                  <c:v>5.0000000000000004E-6</c:v>
                </c:pt>
                <c:pt idx="51780">
                  <c:v>6.0000000000000002E-6</c:v>
                </c:pt>
                <c:pt idx="51781">
                  <c:v>6.9999999999999999E-6</c:v>
                </c:pt>
                <c:pt idx="51782">
                  <c:v>7.9999999999999996E-6</c:v>
                </c:pt>
                <c:pt idx="51783">
                  <c:v>9.0000000000000002E-6</c:v>
                </c:pt>
                <c:pt idx="51784">
                  <c:v>1.0000000000000001E-5</c:v>
                </c:pt>
                <c:pt idx="51785">
                  <c:v>1.0000000000000001E-5</c:v>
                </c:pt>
                <c:pt idx="51786">
                  <c:v>1.1E-5</c:v>
                </c:pt>
                <c:pt idx="51787">
                  <c:v>1.2E-5</c:v>
                </c:pt>
                <c:pt idx="51788">
                  <c:v>1.2999999999999999E-5</c:v>
                </c:pt>
                <c:pt idx="51789">
                  <c:v>1.2999999999999999E-5</c:v>
                </c:pt>
                <c:pt idx="51790">
                  <c:v>1.4E-5</c:v>
                </c:pt>
                <c:pt idx="51791">
                  <c:v>1.4E-5</c:v>
                </c:pt>
                <c:pt idx="51792">
                  <c:v>1.5E-5</c:v>
                </c:pt>
                <c:pt idx="51793">
                  <c:v>1.5E-5</c:v>
                </c:pt>
                <c:pt idx="51794">
                  <c:v>1.5999999999999999E-5</c:v>
                </c:pt>
                <c:pt idx="51795">
                  <c:v>1.5999999999999999E-5</c:v>
                </c:pt>
                <c:pt idx="51796">
                  <c:v>1.7E-5</c:v>
                </c:pt>
                <c:pt idx="51797">
                  <c:v>1.7E-5</c:v>
                </c:pt>
                <c:pt idx="51798">
                  <c:v>1.7E-5</c:v>
                </c:pt>
                <c:pt idx="51799">
                  <c:v>1.7E-5</c:v>
                </c:pt>
                <c:pt idx="51800">
                  <c:v>1.7E-5</c:v>
                </c:pt>
                <c:pt idx="51801">
                  <c:v>1.8E-5</c:v>
                </c:pt>
                <c:pt idx="51802">
                  <c:v>1.8E-5</c:v>
                </c:pt>
                <c:pt idx="51803">
                  <c:v>1.8E-5</c:v>
                </c:pt>
                <c:pt idx="51804">
                  <c:v>1.8E-5</c:v>
                </c:pt>
                <c:pt idx="51805">
                  <c:v>1.8E-5</c:v>
                </c:pt>
                <c:pt idx="51806">
                  <c:v>1.7E-5</c:v>
                </c:pt>
                <c:pt idx="51807">
                  <c:v>1.7E-5</c:v>
                </c:pt>
                <c:pt idx="51808">
                  <c:v>1.7E-5</c:v>
                </c:pt>
                <c:pt idx="51809">
                  <c:v>1.7E-5</c:v>
                </c:pt>
                <c:pt idx="51810">
                  <c:v>1.7E-5</c:v>
                </c:pt>
                <c:pt idx="51811">
                  <c:v>1.5999999999999999E-5</c:v>
                </c:pt>
                <c:pt idx="51812">
                  <c:v>1.5999999999999999E-5</c:v>
                </c:pt>
                <c:pt idx="51813">
                  <c:v>1.5999999999999999E-5</c:v>
                </c:pt>
                <c:pt idx="51814">
                  <c:v>1.5E-5</c:v>
                </c:pt>
                <c:pt idx="51815">
                  <c:v>1.5E-5</c:v>
                </c:pt>
                <c:pt idx="51816">
                  <c:v>1.5E-5</c:v>
                </c:pt>
                <c:pt idx="51817">
                  <c:v>1.4E-5</c:v>
                </c:pt>
                <c:pt idx="51818">
                  <c:v>1.4E-5</c:v>
                </c:pt>
                <c:pt idx="51819">
                  <c:v>1.2999999999999999E-5</c:v>
                </c:pt>
                <c:pt idx="51820">
                  <c:v>1.2999999999999999E-5</c:v>
                </c:pt>
                <c:pt idx="51821">
                  <c:v>1.2E-5</c:v>
                </c:pt>
                <c:pt idx="51822">
                  <c:v>1.2E-5</c:v>
                </c:pt>
                <c:pt idx="51823">
                  <c:v>1.1E-5</c:v>
                </c:pt>
                <c:pt idx="51824">
                  <c:v>1.0000000000000001E-5</c:v>
                </c:pt>
                <c:pt idx="51825">
                  <c:v>1.0000000000000001E-5</c:v>
                </c:pt>
                <c:pt idx="51826">
                  <c:v>9.0000000000000002E-6</c:v>
                </c:pt>
                <c:pt idx="51827">
                  <c:v>9.0000000000000002E-6</c:v>
                </c:pt>
                <c:pt idx="51828">
                  <c:v>7.9999999999999996E-6</c:v>
                </c:pt>
                <c:pt idx="51829">
                  <c:v>7.9999999999999996E-6</c:v>
                </c:pt>
                <c:pt idx="51830">
                  <c:v>7.9999999999999996E-6</c:v>
                </c:pt>
                <c:pt idx="51831">
                  <c:v>6.9999999999999999E-6</c:v>
                </c:pt>
                <c:pt idx="51832">
                  <c:v>6.9999999999999999E-6</c:v>
                </c:pt>
                <c:pt idx="51833">
                  <c:v>6.9999999999999999E-6</c:v>
                </c:pt>
                <c:pt idx="51834">
                  <c:v>6.9999999999999999E-6</c:v>
                </c:pt>
                <c:pt idx="51835">
                  <c:v>7.9999999999999996E-6</c:v>
                </c:pt>
                <c:pt idx="51836">
                  <c:v>7.9999999999999996E-6</c:v>
                </c:pt>
                <c:pt idx="51837">
                  <c:v>9.0000000000000002E-6</c:v>
                </c:pt>
                <c:pt idx="51838">
                  <c:v>9.0000000000000002E-6</c:v>
                </c:pt>
                <c:pt idx="51839">
                  <c:v>1.0000000000000001E-5</c:v>
                </c:pt>
                <c:pt idx="51840">
                  <c:v>1.1E-5</c:v>
                </c:pt>
                <c:pt idx="51841">
                  <c:v>1.2E-5</c:v>
                </c:pt>
                <c:pt idx="51842">
                  <c:v>1.2999999999999999E-5</c:v>
                </c:pt>
                <c:pt idx="51843">
                  <c:v>1.4E-5</c:v>
                </c:pt>
                <c:pt idx="51844">
                  <c:v>1.5E-5</c:v>
                </c:pt>
                <c:pt idx="51845">
                  <c:v>1.5999999999999999E-5</c:v>
                </c:pt>
                <c:pt idx="51846">
                  <c:v>1.8E-5</c:v>
                </c:pt>
                <c:pt idx="51847">
                  <c:v>1.9000000000000001E-5</c:v>
                </c:pt>
                <c:pt idx="51848">
                  <c:v>2.0000000000000002E-5</c:v>
                </c:pt>
                <c:pt idx="51849">
                  <c:v>2.0999999999999999E-5</c:v>
                </c:pt>
                <c:pt idx="51850">
                  <c:v>2.3E-5</c:v>
                </c:pt>
                <c:pt idx="51851">
                  <c:v>2.4000000000000001E-5</c:v>
                </c:pt>
                <c:pt idx="51852">
                  <c:v>2.5000000000000001E-5</c:v>
                </c:pt>
                <c:pt idx="51853">
                  <c:v>2.6999999999999999E-5</c:v>
                </c:pt>
                <c:pt idx="51854">
                  <c:v>2.8E-5</c:v>
                </c:pt>
                <c:pt idx="51855">
                  <c:v>3.0000000000000001E-5</c:v>
                </c:pt>
                <c:pt idx="51856">
                  <c:v>3.1000000000000001E-5</c:v>
                </c:pt>
                <c:pt idx="51857">
                  <c:v>3.1999999999999999E-5</c:v>
                </c:pt>
                <c:pt idx="51858">
                  <c:v>3.4E-5</c:v>
                </c:pt>
                <c:pt idx="51859">
                  <c:v>3.4999999999999997E-5</c:v>
                </c:pt>
                <c:pt idx="51860">
                  <c:v>3.6000000000000001E-5</c:v>
                </c:pt>
                <c:pt idx="51861">
                  <c:v>3.8000000000000002E-5</c:v>
                </c:pt>
                <c:pt idx="51862">
                  <c:v>3.8999999999999999E-5</c:v>
                </c:pt>
                <c:pt idx="51863">
                  <c:v>4.0000000000000003E-5</c:v>
                </c:pt>
                <c:pt idx="51864">
                  <c:v>4.1E-5</c:v>
                </c:pt>
                <c:pt idx="51865">
                  <c:v>4.3000000000000002E-5</c:v>
                </c:pt>
                <c:pt idx="51866">
                  <c:v>4.3999999999999999E-5</c:v>
                </c:pt>
                <c:pt idx="51867">
                  <c:v>4.5000000000000003E-5</c:v>
                </c:pt>
                <c:pt idx="51868">
                  <c:v>4.6E-5</c:v>
                </c:pt>
                <c:pt idx="51869">
                  <c:v>4.6999999999999997E-5</c:v>
                </c:pt>
                <c:pt idx="51870">
                  <c:v>4.8000000000000001E-5</c:v>
                </c:pt>
                <c:pt idx="51871">
                  <c:v>4.8000000000000001E-5</c:v>
                </c:pt>
                <c:pt idx="51872">
                  <c:v>4.8999999999999998E-5</c:v>
                </c:pt>
                <c:pt idx="51873">
                  <c:v>5.0000000000000002E-5</c:v>
                </c:pt>
                <c:pt idx="51874">
                  <c:v>5.0000000000000002E-5</c:v>
                </c:pt>
                <c:pt idx="51875">
                  <c:v>5.1E-5</c:v>
                </c:pt>
                <c:pt idx="51876">
                  <c:v>5.1E-5</c:v>
                </c:pt>
                <c:pt idx="51877">
                  <c:v>5.1999999999999997E-5</c:v>
                </c:pt>
                <c:pt idx="51878">
                  <c:v>5.1999999999999997E-5</c:v>
                </c:pt>
                <c:pt idx="51879">
                  <c:v>5.1999999999999997E-5</c:v>
                </c:pt>
                <c:pt idx="51880">
                  <c:v>5.1999999999999997E-5</c:v>
                </c:pt>
                <c:pt idx="51881">
                  <c:v>5.1999999999999997E-5</c:v>
                </c:pt>
                <c:pt idx="51882">
                  <c:v>5.1999999999999997E-5</c:v>
                </c:pt>
                <c:pt idx="51883">
                  <c:v>5.1999999999999997E-5</c:v>
                </c:pt>
                <c:pt idx="51884">
                  <c:v>5.1999999999999997E-5</c:v>
                </c:pt>
                <c:pt idx="51885">
                  <c:v>5.1E-5</c:v>
                </c:pt>
                <c:pt idx="51886">
                  <c:v>5.1E-5</c:v>
                </c:pt>
                <c:pt idx="51887">
                  <c:v>5.1E-5</c:v>
                </c:pt>
                <c:pt idx="51888">
                  <c:v>5.0000000000000002E-5</c:v>
                </c:pt>
                <c:pt idx="51889">
                  <c:v>4.8999999999999998E-5</c:v>
                </c:pt>
                <c:pt idx="51890">
                  <c:v>4.8999999999999998E-5</c:v>
                </c:pt>
                <c:pt idx="51891">
                  <c:v>4.8000000000000001E-5</c:v>
                </c:pt>
                <c:pt idx="51892">
                  <c:v>4.6999999999999997E-5</c:v>
                </c:pt>
                <c:pt idx="51893">
                  <c:v>4.6E-5</c:v>
                </c:pt>
                <c:pt idx="51894">
                  <c:v>4.5000000000000003E-5</c:v>
                </c:pt>
                <c:pt idx="51895">
                  <c:v>4.3999999999999999E-5</c:v>
                </c:pt>
                <c:pt idx="51896">
                  <c:v>4.3000000000000002E-5</c:v>
                </c:pt>
                <c:pt idx="51897">
                  <c:v>4.1999999999999998E-5</c:v>
                </c:pt>
                <c:pt idx="51898">
                  <c:v>4.1E-5</c:v>
                </c:pt>
                <c:pt idx="51899">
                  <c:v>4.0000000000000003E-5</c:v>
                </c:pt>
                <c:pt idx="51900">
                  <c:v>3.8000000000000002E-5</c:v>
                </c:pt>
                <c:pt idx="51901">
                  <c:v>3.6999999999999998E-5</c:v>
                </c:pt>
                <c:pt idx="51902">
                  <c:v>3.6000000000000001E-5</c:v>
                </c:pt>
                <c:pt idx="51903">
                  <c:v>3.4999999999999997E-5</c:v>
                </c:pt>
                <c:pt idx="51904">
                  <c:v>3.3000000000000003E-5</c:v>
                </c:pt>
                <c:pt idx="51905">
                  <c:v>3.1999999999999999E-5</c:v>
                </c:pt>
                <c:pt idx="51906">
                  <c:v>3.1000000000000001E-5</c:v>
                </c:pt>
                <c:pt idx="51907">
                  <c:v>2.9E-5</c:v>
                </c:pt>
                <c:pt idx="51908">
                  <c:v>2.8E-5</c:v>
                </c:pt>
                <c:pt idx="51909">
                  <c:v>2.6999999999999999E-5</c:v>
                </c:pt>
                <c:pt idx="51910">
                  <c:v>2.5000000000000001E-5</c:v>
                </c:pt>
                <c:pt idx="51911">
                  <c:v>2.4000000000000001E-5</c:v>
                </c:pt>
                <c:pt idx="51912">
                  <c:v>2.3E-5</c:v>
                </c:pt>
                <c:pt idx="51913">
                  <c:v>2.1999999999999999E-5</c:v>
                </c:pt>
                <c:pt idx="51914">
                  <c:v>2.0000000000000002E-5</c:v>
                </c:pt>
                <c:pt idx="51915">
                  <c:v>1.9000000000000001E-5</c:v>
                </c:pt>
                <c:pt idx="51916">
                  <c:v>1.8E-5</c:v>
                </c:pt>
                <c:pt idx="51917">
                  <c:v>1.7E-5</c:v>
                </c:pt>
                <c:pt idx="51918">
                  <c:v>1.5999999999999999E-5</c:v>
                </c:pt>
                <c:pt idx="51919">
                  <c:v>1.4E-5</c:v>
                </c:pt>
                <c:pt idx="51920">
                  <c:v>1.2999999999999999E-5</c:v>
                </c:pt>
                <c:pt idx="51921">
                  <c:v>1.2E-5</c:v>
                </c:pt>
                <c:pt idx="51922">
                  <c:v>1.1E-5</c:v>
                </c:pt>
                <c:pt idx="51923">
                  <c:v>1.0000000000000001E-5</c:v>
                </c:pt>
                <c:pt idx="51924">
                  <c:v>9.0000000000000002E-6</c:v>
                </c:pt>
                <c:pt idx="51925">
                  <c:v>7.9999999999999996E-6</c:v>
                </c:pt>
                <c:pt idx="51926">
                  <c:v>7.9999999999999996E-6</c:v>
                </c:pt>
                <c:pt idx="51927">
                  <c:v>6.9999999999999999E-6</c:v>
                </c:pt>
                <c:pt idx="51928">
                  <c:v>6.9999999999999999E-6</c:v>
                </c:pt>
                <c:pt idx="51929">
                  <c:v>6.9999999999999999E-6</c:v>
                </c:pt>
                <c:pt idx="51930">
                  <c:v>6.9999999999999999E-6</c:v>
                </c:pt>
                <c:pt idx="51931">
                  <c:v>7.9999999999999996E-6</c:v>
                </c:pt>
                <c:pt idx="51932">
                  <c:v>9.0000000000000002E-6</c:v>
                </c:pt>
                <c:pt idx="51933">
                  <c:v>1.0000000000000001E-5</c:v>
                </c:pt>
                <c:pt idx="51934">
                  <c:v>1.1E-5</c:v>
                </c:pt>
                <c:pt idx="51935">
                  <c:v>1.2E-5</c:v>
                </c:pt>
                <c:pt idx="51936">
                  <c:v>1.4E-5</c:v>
                </c:pt>
                <c:pt idx="51937">
                  <c:v>1.5E-5</c:v>
                </c:pt>
                <c:pt idx="51938">
                  <c:v>1.5999999999999999E-5</c:v>
                </c:pt>
                <c:pt idx="51939">
                  <c:v>1.7E-5</c:v>
                </c:pt>
                <c:pt idx="51940">
                  <c:v>1.9000000000000001E-5</c:v>
                </c:pt>
                <c:pt idx="51941">
                  <c:v>2.0000000000000002E-5</c:v>
                </c:pt>
                <c:pt idx="51942">
                  <c:v>2.0999999999999999E-5</c:v>
                </c:pt>
                <c:pt idx="51943">
                  <c:v>2.3E-5</c:v>
                </c:pt>
                <c:pt idx="51944">
                  <c:v>2.4000000000000001E-5</c:v>
                </c:pt>
                <c:pt idx="51945">
                  <c:v>2.5000000000000001E-5</c:v>
                </c:pt>
                <c:pt idx="51946">
                  <c:v>2.5999999999999998E-5</c:v>
                </c:pt>
                <c:pt idx="51947">
                  <c:v>2.6999999999999999E-5</c:v>
                </c:pt>
                <c:pt idx="51948">
                  <c:v>2.8E-5</c:v>
                </c:pt>
                <c:pt idx="51949">
                  <c:v>2.9E-5</c:v>
                </c:pt>
                <c:pt idx="51950">
                  <c:v>3.0000000000000001E-5</c:v>
                </c:pt>
                <c:pt idx="51951">
                  <c:v>3.1000000000000001E-5</c:v>
                </c:pt>
                <c:pt idx="51952">
                  <c:v>3.1999999999999999E-5</c:v>
                </c:pt>
                <c:pt idx="51953">
                  <c:v>3.3000000000000003E-5</c:v>
                </c:pt>
                <c:pt idx="51954">
                  <c:v>3.4E-5</c:v>
                </c:pt>
                <c:pt idx="51955">
                  <c:v>3.4E-5</c:v>
                </c:pt>
                <c:pt idx="51956">
                  <c:v>3.4999999999999997E-5</c:v>
                </c:pt>
                <c:pt idx="51957">
                  <c:v>3.4999999999999997E-5</c:v>
                </c:pt>
                <c:pt idx="51958">
                  <c:v>3.6000000000000001E-5</c:v>
                </c:pt>
                <c:pt idx="51959">
                  <c:v>3.6000000000000001E-5</c:v>
                </c:pt>
                <c:pt idx="51960">
                  <c:v>3.6000000000000001E-5</c:v>
                </c:pt>
                <c:pt idx="51961">
                  <c:v>3.6000000000000001E-5</c:v>
                </c:pt>
                <c:pt idx="51962">
                  <c:v>3.6000000000000001E-5</c:v>
                </c:pt>
                <c:pt idx="51963">
                  <c:v>3.6000000000000001E-5</c:v>
                </c:pt>
                <c:pt idx="51964">
                  <c:v>3.6000000000000001E-5</c:v>
                </c:pt>
                <c:pt idx="51965">
                  <c:v>3.6000000000000001E-5</c:v>
                </c:pt>
                <c:pt idx="51966">
                  <c:v>3.6000000000000001E-5</c:v>
                </c:pt>
                <c:pt idx="51967">
                  <c:v>3.4999999999999997E-5</c:v>
                </c:pt>
                <c:pt idx="51968">
                  <c:v>3.4999999999999997E-5</c:v>
                </c:pt>
                <c:pt idx="51969">
                  <c:v>3.4E-5</c:v>
                </c:pt>
                <c:pt idx="51970">
                  <c:v>3.4E-5</c:v>
                </c:pt>
                <c:pt idx="51971">
                  <c:v>3.3000000000000003E-5</c:v>
                </c:pt>
                <c:pt idx="51972">
                  <c:v>3.1999999999999999E-5</c:v>
                </c:pt>
                <c:pt idx="51973">
                  <c:v>3.1000000000000001E-5</c:v>
                </c:pt>
                <c:pt idx="51974">
                  <c:v>3.0000000000000001E-5</c:v>
                </c:pt>
                <c:pt idx="51975">
                  <c:v>2.9E-5</c:v>
                </c:pt>
                <c:pt idx="51976">
                  <c:v>2.8E-5</c:v>
                </c:pt>
                <c:pt idx="51977">
                  <c:v>2.6999999999999999E-5</c:v>
                </c:pt>
                <c:pt idx="51978">
                  <c:v>2.5999999999999998E-5</c:v>
                </c:pt>
                <c:pt idx="51979">
                  <c:v>2.5000000000000001E-5</c:v>
                </c:pt>
                <c:pt idx="51980">
                  <c:v>2.4000000000000001E-5</c:v>
                </c:pt>
                <c:pt idx="51981">
                  <c:v>2.3E-5</c:v>
                </c:pt>
                <c:pt idx="51982">
                  <c:v>2.0999999999999999E-5</c:v>
                </c:pt>
                <c:pt idx="51983">
                  <c:v>2.0000000000000002E-5</c:v>
                </c:pt>
                <c:pt idx="51984">
                  <c:v>1.9000000000000001E-5</c:v>
                </c:pt>
                <c:pt idx="51985">
                  <c:v>1.7E-5</c:v>
                </c:pt>
                <c:pt idx="51986">
                  <c:v>1.5999999999999999E-5</c:v>
                </c:pt>
                <c:pt idx="51987">
                  <c:v>1.4E-5</c:v>
                </c:pt>
                <c:pt idx="51988">
                  <c:v>1.2999999999999999E-5</c:v>
                </c:pt>
                <c:pt idx="51989">
                  <c:v>1.2E-5</c:v>
                </c:pt>
                <c:pt idx="51990">
                  <c:v>1.0000000000000001E-5</c:v>
                </c:pt>
                <c:pt idx="51991">
                  <c:v>9.0000000000000002E-6</c:v>
                </c:pt>
                <c:pt idx="51992">
                  <c:v>6.9999999999999999E-6</c:v>
                </c:pt>
                <c:pt idx="51993">
                  <c:v>6.0000000000000002E-6</c:v>
                </c:pt>
                <c:pt idx="51994">
                  <c:v>5.0000000000000004E-6</c:v>
                </c:pt>
                <c:pt idx="51995">
                  <c:v>3.0000000000000001E-6</c:v>
                </c:pt>
                <c:pt idx="51996">
                  <c:v>1.9999999999999999E-6</c:v>
                </c:pt>
                <c:pt idx="51997">
                  <c:v>9.9999999999999995E-7</c:v>
                </c:pt>
                <c:pt idx="51998">
                  <c:v>1.9999999999999999E-6</c:v>
                </c:pt>
                <c:pt idx="51999">
                  <c:v>3.0000000000000001E-6</c:v>
                </c:pt>
                <c:pt idx="52000">
                  <c:v>3.9999999999999998E-6</c:v>
                </c:pt>
                <c:pt idx="52001">
                  <c:v>6.0000000000000002E-6</c:v>
                </c:pt>
                <c:pt idx="52002">
                  <c:v>6.9999999999999999E-6</c:v>
                </c:pt>
                <c:pt idx="52003">
                  <c:v>7.9999999999999996E-6</c:v>
                </c:pt>
                <c:pt idx="52004">
                  <c:v>1.0000000000000001E-5</c:v>
                </c:pt>
                <c:pt idx="52005">
                  <c:v>1.1E-5</c:v>
                </c:pt>
                <c:pt idx="52006">
                  <c:v>1.2E-5</c:v>
                </c:pt>
                <c:pt idx="52007">
                  <c:v>1.4E-5</c:v>
                </c:pt>
                <c:pt idx="52008">
                  <c:v>1.5E-5</c:v>
                </c:pt>
                <c:pt idx="52009">
                  <c:v>1.7E-5</c:v>
                </c:pt>
                <c:pt idx="52010">
                  <c:v>1.8E-5</c:v>
                </c:pt>
                <c:pt idx="52011">
                  <c:v>1.9000000000000001E-5</c:v>
                </c:pt>
                <c:pt idx="52012">
                  <c:v>2.0999999999999999E-5</c:v>
                </c:pt>
                <c:pt idx="52013">
                  <c:v>2.1999999999999999E-5</c:v>
                </c:pt>
                <c:pt idx="52014">
                  <c:v>2.3E-5</c:v>
                </c:pt>
                <c:pt idx="52015">
                  <c:v>2.5000000000000001E-5</c:v>
                </c:pt>
                <c:pt idx="52016">
                  <c:v>2.5999999999999998E-5</c:v>
                </c:pt>
                <c:pt idx="52017">
                  <c:v>2.6999999999999999E-5</c:v>
                </c:pt>
                <c:pt idx="52018">
                  <c:v>2.9E-5</c:v>
                </c:pt>
                <c:pt idx="52019">
                  <c:v>3.0000000000000001E-5</c:v>
                </c:pt>
                <c:pt idx="52020">
                  <c:v>3.1000000000000001E-5</c:v>
                </c:pt>
                <c:pt idx="52021">
                  <c:v>3.3000000000000003E-5</c:v>
                </c:pt>
                <c:pt idx="52022">
                  <c:v>3.4E-5</c:v>
                </c:pt>
                <c:pt idx="52023">
                  <c:v>3.4999999999999997E-5</c:v>
                </c:pt>
                <c:pt idx="52024">
                  <c:v>3.6000000000000001E-5</c:v>
                </c:pt>
                <c:pt idx="52025">
                  <c:v>3.8000000000000002E-5</c:v>
                </c:pt>
                <c:pt idx="52026">
                  <c:v>3.8999999999999999E-5</c:v>
                </c:pt>
                <c:pt idx="52027">
                  <c:v>4.0000000000000003E-5</c:v>
                </c:pt>
                <c:pt idx="52028">
                  <c:v>4.1E-5</c:v>
                </c:pt>
                <c:pt idx="52029">
                  <c:v>4.1999999999999998E-5</c:v>
                </c:pt>
                <c:pt idx="52030">
                  <c:v>4.3000000000000002E-5</c:v>
                </c:pt>
                <c:pt idx="52031">
                  <c:v>4.3999999999999999E-5</c:v>
                </c:pt>
                <c:pt idx="52032">
                  <c:v>4.5000000000000003E-5</c:v>
                </c:pt>
                <c:pt idx="52033">
                  <c:v>4.6E-5</c:v>
                </c:pt>
                <c:pt idx="52034">
                  <c:v>4.6999999999999997E-5</c:v>
                </c:pt>
                <c:pt idx="52035">
                  <c:v>4.6999999999999997E-5</c:v>
                </c:pt>
                <c:pt idx="52036">
                  <c:v>4.8000000000000001E-5</c:v>
                </c:pt>
                <c:pt idx="52037">
                  <c:v>4.8999999999999998E-5</c:v>
                </c:pt>
                <c:pt idx="52038">
                  <c:v>4.8999999999999998E-5</c:v>
                </c:pt>
                <c:pt idx="52039">
                  <c:v>5.0000000000000002E-5</c:v>
                </c:pt>
                <c:pt idx="52040">
                  <c:v>5.0000000000000002E-5</c:v>
                </c:pt>
                <c:pt idx="52041">
                  <c:v>5.1E-5</c:v>
                </c:pt>
                <c:pt idx="52042">
                  <c:v>5.1E-5</c:v>
                </c:pt>
                <c:pt idx="52043">
                  <c:v>5.1E-5</c:v>
                </c:pt>
                <c:pt idx="52044">
                  <c:v>5.1999999999999997E-5</c:v>
                </c:pt>
                <c:pt idx="52045">
                  <c:v>5.1999999999999997E-5</c:v>
                </c:pt>
                <c:pt idx="52046">
                  <c:v>5.1999999999999997E-5</c:v>
                </c:pt>
                <c:pt idx="52047">
                  <c:v>5.1999999999999997E-5</c:v>
                </c:pt>
                <c:pt idx="52048">
                  <c:v>5.1999999999999997E-5</c:v>
                </c:pt>
                <c:pt idx="52049">
                  <c:v>5.1999999999999997E-5</c:v>
                </c:pt>
                <c:pt idx="52050">
                  <c:v>5.1999999999999997E-5</c:v>
                </c:pt>
                <c:pt idx="52051">
                  <c:v>5.1999999999999997E-5</c:v>
                </c:pt>
                <c:pt idx="52052">
                  <c:v>5.1999999999999997E-5</c:v>
                </c:pt>
                <c:pt idx="52053">
                  <c:v>5.1E-5</c:v>
                </c:pt>
                <c:pt idx="52054">
                  <c:v>5.1E-5</c:v>
                </c:pt>
                <c:pt idx="52055">
                  <c:v>5.1E-5</c:v>
                </c:pt>
                <c:pt idx="52056">
                  <c:v>5.0000000000000002E-5</c:v>
                </c:pt>
                <c:pt idx="52057">
                  <c:v>5.0000000000000002E-5</c:v>
                </c:pt>
                <c:pt idx="52058">
                  <c:v>4.8999999999999998E-5</c:v>
                </c:pt>
                <c:pt idx="52059">
                  <c:v>4.8999999999999998E-5</c:v>
                </c:pt>
                <c:pt idx="52060">
                  <c:v>4.8000000000000001E-5</c:v>
                </c:pt>
                <c:pt idx="52061">
                  <c:v>4.8000000000000001E-5</c:v>
                </c:pt>
                <c:pt idx="52062">
                  <c:v>4.6999999999999997E-5</c:v>
                </c:pt>
                <c:pt idx="52063">
                  <c:v>4.6E-5</c:v>
                </c:pt>
                <c:pt idx="52064">
                  <c:v>4.6E-5</c:v>
                </c:pt>
                <c:pt idx="52065">
                  <c:v>4.5000000000000003E-5</c:v>
                </c:pt>
                <c:pt idx="52066">
                  <c:v>4.3999999999999999E-5</c:v>
                </c:pt>
                <c:pt idx="52067">
                  <c:v>4.3000000000000002E-5</c:v>
                </c:pt>
                <c:pt idx="52068">
                  <c:v>4.3000000000000002E-5</c:v>
                </c:pt>
                <c:pt idx="52069">
                  <c:v>4.1999999999999998E-5</c:v>
                </c:pt>
                <c:pt idx="52070">
                  <c:v>4.1E-5</c:v>
                </c:pt>
                <c:pt idx="52071">
                  <c:v>4.0000000000000003E-5</c:v>
                </c:pt>
                <c:pt idx="52072">
                  <c:v>3.8999999999999999E-5</c:v>
                </c:pt>
                <c:pt idx="52073">
                  <c:v>3.8999999999999999E-5</c:v>
                </c:pt>
                <c:pt idx="52074">
                  <c:v>3.8000000000000002E-5</c:v>
                </c:pt>
                <c:pt idx="52075">
                  <c:v>3.6999999999999998E-5</c:v>
                </c:pt>
                <c:pt idx="52076">
                  <c:v>3.6000000000000001E-5</c:v>
                </c:pt>
                <c:pt idx="52077">
                  <c:v>3.4999999999999997E-5</c:v>
                </c:pt>
                <c:pt idx="52078">
                  <c:v>3.4999999999999997E-5</c:v>
                </c:pt>
                <c:pt idx="52079">
                  <c:v>3.4E-5</c:v>
                </c:pt>
                <c:pt idx="52080">
                  <c:v>3.3000000000000003E-5</c:v>
                </c:pt>
                <c:pt idx="52081">
                  <c:v>3.3000000000000003E-5</c:v>
                </c:pt>
                <c:pt idx="52082">
                  <c:v>3.1999999999999999E-5</c:v>
                </c:pt>
                <c:pt idx="52083">
                  <c:v>3.1000000000000001E-5</c:v>
                </c:pt>
                <c:pt idx="52084">
                  <c:v>3.1000000000000001E-5</c:v>
                </c:pt>
                <c:pt idx="52085">
                  <c:v>3.0000000000000001E-5</c:v>
                </c:pt>
                <c:pt idx="52086">
                  <c:v>2.9E-5</c:v>
                </c:pt>
                <c:pt idx="52087">
                  <c:v>2.9E-5</c:v>
                </c:pt>
                <c:pt idx="52088">
                  <c:v>2.8E-5</c:v>
                </c:pt>
                <c:pt idx="52089">
                  <c:v>2.8E-5</c:v>
                </c:pt>
                <c:pt idx="52090">
                  <c:v>2.6999999999999999E-5</c:v>
                </c:pt>
                <c:pt idx="52091">
                  <c:v>2.6999999999999999E-5</c:v>
                </c:pt>
                <c:pt idx="52092">
                  <c:v>2.5999999999999998E-5</c:v>
                </c:pt>
                <c:pt idx="52093">
                  <c:v>2.5999999999999998E-5</c:v>
                </c:pt>
                <c:pt idx="52094">
                  <c:v>2.5000000000000001E-5</c:v>
                </c:pt>
                <c:pt idx="52095">
                  <c:v>2.5000000000000001E-5</c:v>
                </c:pt>
                <c:pt idx="52096">
                  <c:v>2.4000000000000001E-5</c:v>
                </c:pt>
                <c:pt idx="52097">
                  <c:v>2.4000000000000001E-5</c:v>
                </c:pt>
                <c:pt idx="52098">
                  <c:v>2.3E-5</c:v>
                </c:pt>
                <c:pt idx="52099">
                  <c:v>2.3E-5</c:v>
                </c:pt>
                <c:pt idx="52100">
                  <c:v>2.1999999999999999E-5</c:v>
                </c:pt>
                <c:pt idx="52101">
                  <c:v>2.1999999999999999E-5</c:v>
                </c:pt>
                <c:pt idx="52102">
                  <c:v>2.1999999999999999E-5</c:v>
                </c:pt>
                <c:pt idx="52103">
                  <c:v>2.0999999999999999E-5</c:v>
                </c:pt>
                <c:pt idx="52104">
                  <c:v>2.0999999999999999E-5</c:v>
                </c:pt>
                <c:pt idx="52105">
                  <c:v>2.0000000000000002E-5</c:v>
                </c:pt>
                <c:pt idx="52106">
                  <c:v>2.0000000000000002E-5</c:v>
                </c:pt>
                <c:pt idx="52107">
                  <c:v>1.9000000000000001E-5</c:v>
                </c:pt>
                <c:pt idx="52108">
                  <c:v>1.9000000000000001E-5</c:v>
                </c:pt>
                <c:pt idx="52109">
                  <c:v>1.9000000000000001E-5</c:v>
                </c:pt>
                <c:pt idx="52110">
                  <c:v>1.8E-5</c:v>
                </c:pt>
                <c:pt idx="52111">
                  <c:v>1.8E-5</c:v>
                </c:pt>
                <c:pt idx="52112">
                  <c:v>1.8E-5</c:v>
                </c:pt>
                <c:pt idx="52113">
                  <c:v>1.8E-5</c:v>
                </c:pt>
                <c:pt idx="52114">
                  <c:v>1.8E-5</c:v>
                </c:pt>
                <c:pt idx="52115">
                  <c:v>1.7E-5</c:v>
                </c:pt>
                <c:pt idx="52116">
                  <c:v>1.7E-5</c:v>
                </c:pt>
                <c:pt idx="52117">
                  <c:v>1.7E-5</c:v>
                </c:pt>
                <c:pt idx="52118">
                  <c:v>1.7E-5</c:v>
                </c:pt>
                <c:pt idx="52119">
                  <c:v>1.7E-5</c:v>
                </c:pt>
                <c:pt idx="52120">
                  <c:v>1.7E-5</c:v>
                </c:pt>
                <c:pt idx="52121">
                  <c:v>1.8E-5</c:v>
                </c:pt>
                <c:pt idx="52122">
                  <c:v>1.8E-5</c:v>
                </c:pt>
                <c:pt idx="52123">
                  <c:v>1.8E-5</c:v>
                </c:pt>
                <c:pt idx="52124">
                  <c:v>1.8E-5</c:v>
                </c:pt>
                <c:pt idx="52125">
                  <c:v>1.9000000000000001E-5</c:v>
                </c:pt>
                <c:pt idx="52126">
                  <c:v>1.9000000000000001E-5</c:v>
                </c:pt>
                <c:pt idx="52127">
                  <c:v>2.0000000000000002E-5</c:v>
                </c:pt>
                <c:pt idx="52128">
                  <c:v>2.0000000000000002E-5</c:v>
                </c:pt>
                <c:pt idx="52129">
                  <c:v>2.0999999999999999E-5</c:v>
                </c:pt>
                <c:pt idx="52130">
                  <c:v>2.0999999999999999E-5</c:v>
                </c:pt>
                <c:pt idx="52131">
                  <c:v>2.1999999999999999E-5</c:v>
                </c:pt>
                <c:pt idx="52132">
                  <c:v>2.1999999999999999E-5</c:v>
                </c:pt>
                <c:pt idx="52133">
                  <c:v>2.3E-5</c:v>
                </c:pt>
                <c:pt idx="52134">
                  <c:v>2.4000000000000001E-5</c:v>
                </c:pt>
                <c:pt idx="52135">
                  <c:v>2.5000000000000001E-5</c:v>
                </c:pt>
                <c:pt idx="52136">
                  <c:v>2.5999999999999998E-5</c:v>
                </c:pt>
                <c:pt idx="52137">
                  <c:v>2.5999999999999998E-5</c:v>
                </c:pt>
                <c:pt idx="52138">
                  <c:v>2.6999999999999999E-5</c:v>
                </c:pt>
                <c:pt idx="52139">
                  <c:v>2.8E-5</c:v>
                </c:pt>
                <c:pt idx="52140">
                  <c:v>2.9E-5</c:v>
                </c:pt>
                <c:pt idx="52141">
                  <c:v>3.0000000000000001E-5</c:v>
                </c:pt>
                <c:pt idx="52142">
                  <c:v>3.1000000000000001E-5</c:v>
                </c:pt>
                <c:pt idx="52143">
                  <c:v>3.1999999999999999E-5</c:v>
                </c:pt>
                <c:pt idx="52144">
                  <c:v>3.3000000000000003E-5</c:v>
                </c:pt>
                <c:pt idx="52145">
                  <c:v>3.4E-5</c:v>
                </c:pt>
                <c:pt idx="52146">
                  <c:v>3.6000000000000001E-5</c:v>
                </c:pt>
                <c:pt idx="52147">
                  <c:v>3.6999999999999998E-5</c:v>
                </c:pt>
                <c:pt idx="52148">
                  <c:v>3.8000000000000002E-5</c:v>
                </c:pt>
                <c:pt idx="52149">
                  <c:v>3.8999999999999999E-5</c:v>
                </c:pt>
                <c:pt idx="52150">
                  <c:v>4.0000000000000003E-5</c:v>
                </c:pt>
                <c:pt idx="52151">
                  <c:v>4.1E-5</c:v>
                </c:pt>
                <c:pt idx="52152">
                  <c:v>4.1999999999999998E-5</c:v>
                </c:pt>
                <c:pt idx="52153">
                  <c:v>4.3999999999999999E-5</c:v>
                </c:pt>
                <c:pt idx="52154">
                  <c:v>4.5000000000000003E-5</c:v>
                </c:pt>
                <c:pt idx="52155">
                  <c:v>4.6E-5</c:v>
                </c:pt>
                <c:pt idx="52156">
                  <c:v>4.6999999999999997E-5</c:v>
                </c:pt>
                <c:pt idx="52157">
                  <c:v>4.8000000000000001E-5</c:v>
                </c:pt>
                <c:pt idx="52158">
                  <c:v>4.8999999999999998E-5</c:v>
                </c:pt>
                <c:pt idx="52159">
                  <c:v>5.0000000000000002E-5</c:v>
                </c:pt>
                <c:pt idx="52160">
                  <c:v>5.1E-5</c:v>
                </c:pt>
                <c:pt idx="52161">
                  <c:v>5.1999999999999997E-5</c:v>
                </c:pt>
                <c:pt idx="52162">
                  <c:v>5.1999999999999997E-5</c:v>
                </c:pt>
                <c:pt idx="52163">
                  <c:v>5.3000000000000001E-5</c:v>
                </c:pt>
                <c:pt idx="52164">
                  <c:v>5.3999999999999998E-5</c:v>
                </c:pt>
                <c:pt idx="52165">
                  <c:v>5.5000000000000002E-5</c:v>
                </c:pt>
                <c:pt idx="52166">
                  <c:v>5.5000000000000002E-5</c:v>
                </c:pt>
                <c:pt idx="52167">
                  <c:v>5.5999999999999999E-5</c:v>
                </c:pt>
                <c:pt idx="52168">
                  <c:v>5.5999999999999999E-5</c:v>
                </c:pt>
                <c:pt idx="52169">
                  <c:v>5.5999999999999999E-5</c:v>
                </c:pt>
                <c:pt idx="52170">
                  <c:v>5.7000000000000003E-5</c:v>
                </c:pt>
                <c:pt idx="52171">
                  <c:v>5.7000000000000003E-5</c:v>
                </c:pt>
                <c:pt idx="52172">
                  <c:v>5.7000000000000003E-5</c:v>
                </c:pt>
                <c:pt idx="52173">
                  <c:v>5.7000000000000003E-5</c:v>
                </c:pt>
                <c:pt idx="52174">
                  <c:v>5.7000000000000003E-5</c:v>
                </c:pt>
                <c:pt idx="52175">
                  <c:v>5.5999999999999999E-5</c:v>
                </c:pt>
                <c:pt idx="52176">
                  <c:v>5.5999999999999999E-5</c:v>
                </c:pt>
                <c:pt idx="52177">
                  <c:v>5.5999999999999999E-5</c:v>
                </c:pt>
                <c:pt idx="52178">
                  <c:v>5.5000000000000002E-5</c:v>
                </c:pt>
                <c:pt idx="52179">
                  <c:v>5.5000000000000002E-5</c:v>
                </c:pt>
                <c:pt idx="52180">
                  <c:v>5.3999999999999998E-5</c:v>
                </c:pt>
                <c:pt idx="52181">
                  <c:v>5.3000000000000001E-5</c:v>
                </c:pt>
                <c:pt idx="52182">
                  <c:v>5.1999999999999997E-5</c:v>
                </c:pt>
                <c:pt idx="52183">
                  <c:v>5.1E-5</c:v>
                </c:pt>
                <c:pt idx="52184">
                  <c:v>5.0000000000000002E-5</c:v>
                </c:pt>
                <c:pt idx="52185">
                  <c:v>4.8999999999999998E-5</c:v>
                </c:pt>
                <c:pt idx="52186">
                  <c:v>4.8000000000000001E-5</c:v>
                </c:pt>
                <c:pt idx="52187">
                  <c:v>4.6999999999999997E-5</c:v>
                </c:pt>
                <c:pt idx="52188">
                  <c:v>4.5000000000000003E-5</c:v>
                </c:pt>
                <c:pt idx="52189">
                  <c:v>4.3999999999999999E-5</c:v>
                </c:pt>
                <c:pt idx="52190">
                  <c:v>4.1999999999999998E-5</c:v>
                </c:pt>
                <c:pt idx="52191">
                  <c:v>4.1E-5</c:v>
                </c:pt>
                <c:pt idx="52192">
                  <c:v>3.8999999999999999E-5</c:v>
                </c:pt>
                <c:pt idx="52193">
                  <c:v>3.8000000000000002E-5</c:v>
                </c:pt>
                <c:pt idx="52194">
                  <c:v>3.6000000000000001E-5</c:v>
                </c:pt>
                <c:pt idx="52195">
                  <c:v>3.4999999999999997E-5</c:v>
                </c:pt>
                <c:pt idx="52196">
                  <c:v>3.3000000000000003E-5</c:v>
                </c:pt>
                <c:pt idx="52197">
                  <c:v>3.1999999999999999E-5</c:v>
                </c:pt>
                <c:pt idx="52198">
                  <c:v>3.1000000000000001E-5</c:v>
                </c:pt>
                <c:pt idx="52199">
                  <c:v>3.0000000000000001E-5</c:v>
                </c:pt>
                <c:pt idx="52200">
                  <c:v>2.9E-5</c:v>
                </c:pt>
                <c:pt idx="52201">
                  <c:v>2.8E-5</c:v>
                </c:pt>
                <c:pt idx="52202">
                  <c:v>2.6999999999999999E-5</c:v>
                </c:pt>
                <c:pt idx="52203">
                  <c:v>2.5999999999999998E-5</c:v>
                </c:pt>
                <c:pt idx="52204">
                  <c:v>2.5999999999999998E-5</c:v>
                </c:pt>
                <c:pt idx="52205">
                  <c:v>2.5999999999999998E-5</c:v>
                </c:pt>
                <c:pt idx="52206">
                  <c:v>2.5999999999999998E-5</c:v>
                </c:pt>
                <c:pt idx="52207">
                  <c:v>2.5999999999999998E-5</c:v>
                </c:pt>
                <c:pt idx="52208">
                  <c:v>2.5999999999999998E-5</c:v>
                </c:pt>
                <c:pt idx="52209">
                  <c:v>2.6999999999999999E-5</c:v>
                </c:pt>
                <c:pt idx="52210">
                  <c:v>2.8E-5</c:v>
                </c:pt>
                <c:pt idx="52211">
                  <c:v>2.8E-5</c:v>
                </c:pt>
                <c:pt idx="52212">
                  <c:v>2.9E-5</c:v>
                </c:pt>
                <c:pt idx="52213">
                  <c:v>3.0000000000000001E-5</c:v>
                </c:pt>
                <c:pt idx="52214">
                  <c:v>3.1000000000000001E-5</c:v>
                </c:pt>
                <c:pt idx="52215">
                  <c:v>3.1999999999999999E-5</c:v>
                </c:pt>
                <c:pt idx="52216">
                  <c:v>3.3000000000000003E-5</c:v>
                </c:pt>
                <c:pt idx="52217">
                  <c:v>3.4E-5</c:v>
                </c:pt>
                <c:pt idx="52218">
                  <c:v>3.4999999999999997E-5</c:v>
                </c:pt>
                <c:pt idx="52219">
                  <c:v>3.6000000000000001E-5</c:v>
                </c:pt>
                <c:pt idx="52220">
                  <c:v>3.6999999999999998E-5</c:v>
                </c:pt>
                <c:pt idx="52221">
                  <c:v>3.8000000000000002E-5</c:v>
                </c:pt>
                <c:pt idx="52222">
                  <c:v>3.8000000000000002E-5</c:v>
                </c:pt>
                <c:pt idx="52223">
                  <c:v>3.8999999999999999E-5</c:v>
                </c:pt>
                <c:pt idx="52224">
                  <c:v>4.0000000000000003E-5</c:v>
                </c:pt>
                <c:pt idx="52225">
                  <c:v>4.0000000000000003E-5</c:v>
                </c:pt>
                <c:pt idx="52226">
                  <c:v>4.1E-5</c:v>
                </c:pt>
                <c:pt idx="52227">
                  <c:v>4.1E-5</c:v>
                </c:pt>
                <c:pt idx="52228">
                  <c:v>4.1E-5</c:v>
                </c:pt>
                <c:pt idx="52229">
                  <c:v>4.1E-5</c:v>
                </c:pt>
                <c:pt idx="52230">
                  <c:v>4.1E-5</c:v>
                </c:pt>
                <c:pt idx="52231">
                  <c:v>4.1E-5</c:v>
                </c:pt>
                <c:pt idx="52232">
                  <c:v>4.1E-5</c:v>
                </c:pt>
                <c:pt idx="52233">
                  <c:v>4.1E-5</c:v>
                </c:pt>
                <c:pt idx="52234">
                  <c:v>4.1E-5</c:v>
                </c:pt>
                <c:pt idx="52235">
                  <c:v>4.0000000000000003E-5</c:v>
                </c:pt>
                <c:pt idx="52236">
                  <c:v>4.0000000000000003E-5</c:v>
                </c:pt>
                <c:pt idx="52237">
                  <c:v>3.8999999999999999E-5</c:v>
                </c:pt>
                <c:pt idx="52238">
                  <c:v>3.8999999999999999E-5</c:v>
                </c:pt>
                <c:pt idx="52239">
                  <c:v>3.8000000000000002E-5</c:v>
                </c:pt>
                <c:pt idx="52240">
                  <c:v>3.6999999999999998E-5</c:v>
                </c:pt>
                <c:pt idx="52241">
                  <c:v>3.6000000000000001E-5</c:v>
                </c:pt>
                <c:pt idx="52242">
                  <c:v>3.4999999999999997E-5</c:v>
                </c:pt>
                <c:pt idx="52243">
                  <c:v>3.4E-5</c:v>
                </c:pt>
                <c:pt idx="52244">
                  <c:v>3.3000000000000003E-5</c:v>
                </c:pt>
                <c:pt idx="52245">
                  <c:v>3.1999999999999999E-5</c:v>
                </c:pt>
                <c:pt idx="52246">
                  <c:v>3.1000000000000001E-5</c:v>
                </c:pt>
                <c:pt idx="52247">
                  <c:v>3.0000000000000001E-5</c:v>
                </c:pt>
                <c:pt idx="52248">
                  <c:v>2.9E-5</c:v>
                </c:pt>
                <c:pt idx="52249">
                  <c:v>2.8E-5</c:v>
                </c:pt>
                <c:pt idx="52250">
                  <c:v>2.5999999999999998E-5</c:v>
                </c:pt>
                <c:pt idx="52251">
                  <c:v>2.5000000000000001E-5</c:v>
                </c:pt>
                <c:pt idx="52252">
                  <c:v>2.4000000000000001E-5</c:v>
                </c:pt>
                <c:pt idx="52253">
                  <c:v>2.3E-5</c:v>
                </c:pt>
                <c:pt idx="52254">
                  <c:v>2.0999999999999999E-5</c:v>
                </c:pt>
                <c:pt idx="52255">
                  <c:v>2.0000000000000002E-5</c:v>
                </c:pt>
                <c:pt idx="52256">
                  <c:v>1.9000000000000001E-5</c:v>
                </c:pt>
                <c:pt idx="52257">
                  <c:v>1.8E-5</c:v>
                </c:pt>
                <c:pt idx="52258">
                  <c:v>1.5999999999999999E-5</c:v>
                </c:pt>
                <c:pt idx="52259">
                  <c:v>1.5E-5</c:v>
                </c:pt>
                <c:pt idx="52260">
                  <c:v>1.4E-5</c:v>
                </c:pt>
                <c:pt idx="52261">
                  <c:v>1.2999999999999999E-5</c:v>
                </c:pt>
                <c:pt idx="52262">
                  <c:v>1.2E-5</c:v>
                </c:pt>
                <c:pt idx="52263">
                  <c:v>1.1E-5</c:v>
                </c:pt>
                <c:pt idx="52264">
                  <c:v>1.0000000000000001E-5</c:v>
                </c:pt>
                <c:pt idx="52265">
                  <c:v>9.0000000000000002E-6</c:v>
                </c:pt>
                <c:pt idx="52266">
                  <c:v>9.0000000000000002E-6</c:v>
                </c:pt>
                <c:pt idx="52267">
                  <c:v>7.9999999999999996E-6</c:v>
                </c:pt>
                <c:pt idx="52268">
                  <c:v>6.9999999999999999E-6</c:v>
                </c:pt>
                <c:pt idx="52269">
                  <c:v>6.9999999999999999E-6</c:v>
                </c:pt>
                <c:pt idx="52270">
                  <c:v>6.9999999999999999E-6</c:v>
                </c:pt>
                <c:pt idx="52271">
                  <c:v>6.9999999999999999E-6</c:v>
                </c:pt>
                <c:pt idx="52272">
                  <c:v>6.9999999999999999E-6</c:v>
                </c:pt>
                <c:pt idx="52273">
                  <c:v>6.9999999999999999E-6</c:v>
                </c:pt>
                <c:pt idx="52274">
                  <c:v>6.9999999999999999E-6</c:v>
                </c:pt>
                <c:pt idx="52275">
                  <c:v>6.9999999999999999E-6</c:v>
                </c:pt>
                <c:pt idx="52276">
                  <c:v>6.9999999999999999E-6</c:v>
                </c:pt>
                <c:pt idx="52277">
                  <c:v>6.9999999999999999E-6</c:v>
                </c:pt>
                <c:pt idx="52278">
                  <c:v>6.9999999999999999E-6</c:v>
                </c:pt>
                <c:pt idx="52279">
                  <c:v>7.9999999999999996E-6</c:v>
                </c:pt>
                <c:pt idx="52280">
                  <c:v>7.9999999999999996E-6</c:v>
                </c:pt>
                <c:pt idx="52281">
                  <c:v>7.9999999999999996E-6</c:v>
                </c:pt>
                <c:pt idx="52282">
                  <c:v>7.9999999999999996E-6</c:v>
                </c:pt>
                <c:pt idx="52283">
                  <c:v>9.0000000000000002E-6</c:v>
                </c:pt>
                <c:pt idx="52284">
                  <c:v>9.0000000000000002E-6</c:v>
                </c:pt>
                <c:pt idx="52285">
                  <c:v>9.0000000000000002E-6</c:v>
                </c:pt>
                <c:pt idx="52286">
                  <c:v>9.0000000000000002E-6</c:v>
                </c:pt>
                <c:pt idx="52287">
                  <c:v>9.0000000000000002E-6</c:v>
                </c:pt>
                <c:pt idx="52288">
                  <c:v>1.0000000000000001E-5</c:v>
                </c:pt>
                <c:pt idx="52289">
                  <c:v>1.0000000000000001E-5</c:v>
                </c:pt>
                <c:pt idx="52290">
                  <c:v>1.0000000000000001E-5</c:v>
                </c:pt>
                <c:pt idx="52291">
                  <c:v>1.0000000000000001E-5</c:v>
                </c:pt>
                <c:pt idx="52292">
                  <c:v>1.0000000000000001E-5</c:v>
                </c:pt>
                <c:pt idx="52293">
                  <c:v>1.0000000000000001E-5</c:v>
                </c:pt>
                <c:pt idx="52294">
                  <c:v>1.0000000000000001E-5</c:v>
                </c:pt>
                <c:pt idx="52295">
                  <c:v>1.1E-5</c:v>
                </c:pt>
                <c:pt idx="52296">
                  <c:v>1.1E-5</c:v>
                </c:pt>
                <c:pt idx="52297">
                  <c:v>1.1E-5</c:v>
                </c:pt>
                <c:pt idx="52298">
                  <c:v>1.1E-5</c:v>
                </c:pt>
                <c:pt idx="52299">
                  <c:v>1.1E-5</c:v>
                </c:pt>
                <c:pt idx="52300">
                  <c:v>1.2E-5</c:v>
                </c:pt>
                <c:pt idx="52301">
                  <c:v>1.2E-5</c:v>
                </c:pt>
                <c:pt idx="52302">
                  <c:v>1.2E-5</c:v>
                </c:pt>
                <c:pt idx="52303">
                  <c:v>1.2999999999999999E-5</c:v>
                </c:pt>
                <c:pt idx="52304">
                  <c:v>1.2999999999999999E-5</c:v>
                </c:pt>
                <c:pt idx="52305">
                  <c:v>1.4E-5</c:v>
                </c:pt>
                <c:pt idx="52306">
                  <c:v>1.4E-5</c:v>
                </c:pt>
                <c:pt idx="52307">
                  <c:v>1.5E-5</c:v>
                </c:pt>
                <c:pt idx="52308">
                  <c:v>1.5999999999999999E-5</c:v>
                </c:pt>
                <c:pt idx="52309">
                  <c:v>1.5999999999999999E-5</c:v>
                </c:pt>
                <c:pt idx="52310">
                  <c:v>1.7E-5</c:v>
                </c:pt>
                <c:pt idx="52311">
                  <c:v>1.8E-5</c:v>
                </c:pt>
                <c:pt idx="52312">
                  <c:v>1.9000000000000001E-5</c:v>
                </c:pt>
                <c:pt idx="52313">
                  <c:v>2.0000000000000002E-5</c:v>
                </c:pt>
                <c:pt idx="52314">
                  <c:v>2.0999999999999999E-5</c:v>
                </c:pt>
                <c:pt idx="52315">
                  <c:v>2.1999999999999999E-5</c:v>
                </c:pt>
                <c:pt idx="52316">
                  <c:v>2.3E-5</c:v>
                </c:pt>
                <c:pt idx="52317">
                  <c:v>2.4000000000000001E-5</c:v>
                </c:pt>
                <c:pt idx="52318">
                  <c:v>2.5000000000000001E-5</c:v>
                </c:pt>
                <c:pt idx="52319">
                  <c:v>2.5999999999999998E-5</c:v>
                </c:pt>
                <c:pt idx="52320">
                  <c:v>2.8E-5</c:v>
                </c:pt>
                <c:pt idx="52321">
                  <c:v>2.9E-5</c:v>
                </c:pt>
                <c:pt idx="52322">
                  <c:v>3.0000000000000001E-5</c:v>
                </c:pt>
                <c:pt idx="52323">
                  <c:v>3.1000000000000001E-5</c:v>
                </c:pt>
                <c:pt idx="52324">
                  <c:v>3.1999999999999999E-5</c:v>
                </c:pt>
                <c:pt idx="52325">
                  <c:v>3.4E-5</c:v>
                </c:pt>
                <c:pt idx="52326">
                  <c:v>3.4999999999999997E-5</c:v>
                </c:pt>
                <c:pt idx="52327">
                  <c:v>3.6000000000000001E-5</c:v>
                </c:pt>
                <c:pt idx="52328">
                  <c:v>3.6999999999999998E-5</c:v>
                </c:pt>
                <c:pt idx="52329">
                  <c:v>3.8000000000000002E-5</c:v>
                </c:pt>
                <c:pt idx="52330">
                  <c:v>4.0000000000000003E-5</c:v>
                </c:pt>
                <c:pt idx="52331">
                  <c:v>4.1E-5</c:v>
                </c:pt>
                <c:pt idx="52332">
                  <c:v>4.1999999999999998E-5</c:v>
                </c:pt>
                <c:pt idx="52333">
                  <c:v>4.3000000000000002E-5</c:v>
                </c:pt>
                <c:pt idx="52334">
                  <c:v>4.3999999999999999E-5</c:v>
                </c:pt>
                <c:pt idx="52335">
                  <c:v>4.5000000000000003E-5</c:v>
                </c:pt>
                <c:pt idx="52336">
                  <c:v>4.6E-5</c:v>
                </c:pt>
                <c:pt idx="52337">
                  <c:v>4.6999999999999997E-5</c:v>
                </c:pt>
                <c:pt idx="52338">
                  <c:v>4.8000000000000001E-5</c:v>
                </c:pt>
                <c:pt idx="52339">
                  <c:v>4.8999999999999998E-5</c:v>
                </c:pt>
                <c:pt idx="52340">
                  <c:v>5.0000000000000002E-5</c:v>
                </c:pt>
                <c:pt idx="52341">
                  <c:v>5.0000000000000002E-5</c:v>
                </c:pt>
                <c:pt idx="52342">
                  <c:v>5.1E-5</c:v>
                </c:pt>
                <c:pt idx="52343">
                  <c:v>5.1999999999999997E-5</c:v>
                </c:pt>
                <c:pt idx="52344">
                  <c:v>5.1999999999999997E-5</c:v>
                </c:pt>
                <c:pt idx="52345">
                  <c:v>5.3000000000000001E-5</c:v>
                </c:pt>
                <c:pt idx="52346">
                  <c:v>5.3000000000000001E-5</c:v>
                </c:pt>
                <c:pt idx="52347">
                  <c:v>5.3000000000000001E-5</c:v>
                </c:pt>
                <c:pt idx="52348">
                  <c:v>5.3999999999999998E-5</c:v>
                </c:pt>
                <c:pt idx="52349">
                  <c:v>5.3999999999999998E-5</c:v>
                </c:pt>
                <c:pt idx="52350">
                  <c:v>5.3999999999999998E-5</c:v>
                </c:pt>
                <c:pt idx="52351">
                  <c:v>5.3999999999999998E-5</c:v>
                </c:pt>
                <c:pt idx="52352">
                  <c:v>5.3999999999999998E-5</c:v>
                </c:pt>
                <c:pt idx="52353">
                  <c:v>5.3999999999999998E-5</c:v>
                </c:pt>
                <c:pt idx="52354">
                  <c:v>5.3999999999999998E-5</c:v>
                </c:pt>
                <c:pt idx="52355">
                  <c:v>5.3999999999999998E-5</c:v>
                </c:pt>
                <c:pt idx="52356">
                  <c:v>5.3000000000000001E-5</c:v>
                </c:pt>
                <c:pt idx="52357">
                  <c:v>5.3000000000000001E-5</c:v>
                </c:pt>
                <c:pt idx="52358">
                  <c:v>5.3000000000000001E-5</c:v>
                </c:pt>
                <c:pt idx="52359">
                  <c:v>5.1999999999999997E-5</c:v>
                </c:pt>
                <c:pt idx="52360">
                  <c:v>5.1E-5</c:v>
                </c:pt>
                <c:pt idx="52361">
                  <c:v>5.1E-5</c:v>
                </c:pt>
                <c:pt idx="52362">
                  <c:v>5.0000000000000002E-5</c:v>
                </c:pt>
                <c:pt idx="52363">
                  <c:v>4.8999999999999998E-5</c:v>
                </c:pt>
                <c:pt idx="52364">
                  <c:v>4.8000000000000001E-5</c:v>
                </c:pt>
                <c:pt idx="52365">
                  <c:v>4.6999999999999997E-5</c:v>
                </c:pt>
                <c:pt idx="52366">
                  <c:v>4.6E-5</c:v>
                </c:pt>
                <c:pt idx="52367">
                  <c:v>4.5000000000000003E-5</c:v>
                </c:pt>
                <c:pt idx="52368">
                  <c:v>4.3999999999999999E-5</c:v>
                </c:pt>
                <c:pt idx="52369">
                  <c:v>4.3000000000000002E-5</c:v>
                </c:pt>
                <c:pt idx="52370">
                  <c:v>4.1999999999999998E-5</c:v>
                </c:pt>
                <c:pt idx="52371">
                  <c:v>4.1E-5</c:v>
                </c:pt>
                <c:pt idx="52372">
                  <c:v>3.8999999999999999E-5</c:v>
                </c:pt>
                <c:pt idx="52373">
                  <c:v>3.8000000000000002E-5</c:v>
                </c:pt>
                <c:pt idx="52374">
                  <c:v>3.6999999999999998E-5</c:v>
                </c:pt>
                <c:pt idx="52375">
                  <c:v>3.4999999999999997E-5</c:v>
                </c:pt>
                <c:pt idx="52376">
                  <c:v>3.4E-5</c:v>
                </c:pt>
                <c:pt idx="52377">
                  <c:v>3.1999999999999999E-5</c:v>
                </c:pt>
                <c:pt idx="52378">
                  <c:v>3.1000000000000001E-5</c:v>
                </c:pt>
                <c:pt idx="52379">
                  <c:v>2.9E-5</c:v>
                </c:pt>
                <c:pt idx="52380">
                  <c:v>2.8E-5</c:v>
                </c:pt>
                <c:pt idx="52381">
                  <c:v>2.5999999999999998E-5</c:v>
                </c:pt>
                <c:pt idx="52382">
                  <c:v>2.5000000000000001E-5</c:v>
                </c:pt>
                <c:pt idx="52383">
                  <c:v>2.3E-5</c:v>
                </c:pt>
                <c:pt idx="52384">
                  <c:v>2.1999999999999999E-5</c:v>
                </c:pt>
                <c:pt idx="52385">
                  <c:v>2.0000000000000002E-5</c:v>
                </c:pt>
                <c:pt idx="52386">
                  <c:v>1.9000000000000001E-5</c:v>
                </c:pt>
                <c:pt idx="52387">
                  <c:v>1.8E-5</c:v>
                </c:pt>
                <c:pt idx="52388">
                  <c:v>1.5999999999999999E-5</c:v>
                </c:pt>
                <c:pt idx="52389">
                  <c:v>1.5E-5</c:v>
                </c:pt>
                <c:pt idx="52390">
                  <c:v>1.2999999999999999E-5</c:v>
                </c:pt>
                <c:pt idx="52391">
                  <c:v>1.2E-5</c:v>
                </c:pt>
                <c:pt idx="52392">
                  <c:v>1.1E-5</c:v>
                </c:pt>
                <c:pt idx="52393">
                  <c:v>1.0000000000000001E-5</c:v>
                </c:pt>
                <c:pt idx="52394">
                  <c:v>7.9999999999999996E-6</c:v>
                </c:pt>
                <c:pt idx="52395">
                  <c:v>6.9999999999999999E-6</c:v>
                </c:pt>
                <c:pt idx="52396">
                  <c:v>6.0000000000000002E-6</c:v>
                </c:pt>
                <c:pt idx="52397">
                  <c:v>5.0000000000000004E-6</c:v>
                </c:pt>
                <c:pt idx="52398">
                  <c:v>3.9999999999999998E-6</c:v>
                </c:pt>
                <c:pt idx="52399">
                  <c:v>3.0000000000000001E-6</c:v>
                </c:pt>
                <c:pt idx="52400">
                  <c:v>1.9999999999999999E-6</c:v>
                </c:pt>
                <c:pt idx="52401">
                  <c:v>9.9999999999999995E-7</c:v>
                </c:pt>
                <c:pt idx="52402">
                  <c:v>9.9999999999999995E-7</c:v>
                </c:pt>
                <c:pt idx="52403">
                  <c:v>9.9999999999999995E-7</c:v>
                </c:pt>
                <c:pt idx="52404">
                  <c:v>1.9999999999999999E-6</c:v>
                </c:pt>
                <c:pt idx="52405">
                  <c:v>3.0000000000000001E-6</c:v>
                </c:pt>
                <c:pt idx="52406">
                  <c:v>3.9999999999999998E-6</c:v>
                </c:pt>
                <c:pt idx="52407">
                  <c:v>3.9999999999999998E-6</c:v>
                </c:pt>
                <c:pt idx="52408">
                  <c:v>5.0000000000000004E-6</c:v>
                </c:pt>
                <c:pt idx="52409">
                  <c:v>6.0000000000000002E-6</c:v>
                </c:pt>
                <c:pt idx="52410">
                  <c:v>6.9999999999999999E-6</c:v>
                </c:pt>
                <c:pt idx="52411">
                  <c:v>7.9999999999999996E-6</c:v>
                </c:pt>
                <c:pt idx="52412">
                  <c:v>9.0000000000000002E-6</c:v>
                </c:pt>
                <c:pt idx="52413">
                  <c:v>1.0000000000000001E-5</c:v>
                </c:pt>
                <c:pt idx="52414">
                  <c:v>1.1E-5</c:v>
                </c:pt>
                <c:pt idx="52415">
                  <c:v>1.2E-5</c:v>
                </c:pt>
                <c:pt idx="52416">
                  <c:v>1.2999999999999999E-5</c:v>
                </c:pt>
                <c:pt idx="52417">
                  <c:v>1.4E-5</c:v>
                </c:pt>
                <c:pt idx="52418">
                  <c:v>1.5E-5</c:v>
                </c:pt>
                <c:pt idx="52419">
                  <c:v>1.5999999999999999E-5</c:v>
                </c:pt>
                <c:pt idx="52420">
                  <c:v>1.7E-5</c:v>
                </c:pt>
                <c:pt idx="52421">
                  <c:v>1.8E-5</c:v>
                </c:pt>
                <c:pt idx="52422">
                  <c:v>1.9000000000000001E-5</c:v>
                </c:pt>
                <c:pt idx="52423">
                  <c:v>2.0000000000000002E-5</c:v>
                </c:pt>
                <c:pt idx="52424">
                  <c:v>2.0999999999999999E-5</c:v>
                </c:pt>
                <c:pt idx="52425">
                  <c:v>2.1999999999999999E-5</c:v>
                </c:pt>
                <c:pt idx="52426">
                  <c:v>2.3E-5</c:v>
                </c:pt>
                <c:pt idx="52427">
                  <c:v>2.4000000000000001E-5</c:v>
                </c:pt>
                <c:pt idx="52428">
                  <c:v>2.5000000000000001E-5</c:v>
                </c:pt>
                <c:pt idx="52429">
                  <c:v>2.5999999999999998E-5</c:v>
                </c:pt>
                <c:pt idx="52430">
                  <c:v>2.6999999999999999E-5</c:v>
                </c:pt>
                <c:pt idx="52431">
                  <c:v>2.6999999999999999E-5</c:v>
                </c:pt>
                <c:pt idx="52432">
                  <c:v>2.8E-5</c:v>
                </c:pt>
                <c:pt idx="52433">
                  <c:v>2.9E-5</c:v>
                </c:pt>
                <c:pt idx="52434">
                  <c:v>3.0000000000000001E-5</c:v>
                </c:pt>
                <c:pt idx="52435">
                  <c:v>3.1000000000000001E-5</c:v>
                </c:pt>
                <c:pt idx="52436">
                  <c:v>3.1999999999999999E-5</c:v>
                </c:pt>
                <c:pt idx="52437">
                  <c:v>3.1999999999999999E-5</c:v>
                </c:pt>
                <c:pt idx="52438">
                  <c:v>3.3000000000000003E-5</c:v>
                </c:pt>
                <c:pt idx="52439">
                  <c:v>3.4E-5</c:v>
                </c:pt>
                <c:pt idx="52440">
                  <c:v>3.4E-5</c:v>
                </c:pt>
                <c:pt idx="52441">
                  <c:v>3.4999999999999997E-5</c:v>
                </c:pt>
                <c:pt idx="52442">
                  <c:v>3.4999999999999997E-5</c:v>
                </c:pt>
                <c:pt idx="52443">
                  <c:v>3.6000000000000001E-5</c:v>
                </c:pt>
                <c:pt idx="52444">
                  <c:v>3.6000000000000001E-5</c:v>
                </c:pt>
                <c:pt idx="52445">
                  <c:v>3.6999999999999998E-5</c:v>
                </c:pt>
                <c:pt idx="52446">
                  <c:v>3.6999999999999998E-5</c:v>
                </c:pt>
                <c:pt idx="52447">
                  <c:v>3.6999999999999998E-5</c:v>
                </c:pt>
                <c:pt idx="52448">
                  <c:v>3.8000000000000002E-5</c:v>
                </c:pt>
                <c:pt idx="52449">
                  <c:v>3.8000000000000002E-5</c:v>
                </c:pt>
                <c:pt idx="52450">
                  <c:v>3.8000000000000002E-5</c:v>
                </c:pt>
                <c:pt idx="52451">
                  <c:v>3.8000000000000002E-5</c:v>
                </c:pt>
                <c:pt idx="52452">
                  <c:v>3.8000000000000002E-5</c:v>
                </c:pt>
                <c:pt idx="52453">
                  <c:v>3.8999999999999999E-5</c:v>
                </c:pt>
                <c:pt idx="52454">
                  <c:v>3.8999999999999999E-5</c:v>
                </c:pt>
                <c:pt idx="52455">
                  <c:v>3.8999999999999999E-5</c:v>
                </c:pt>
                <c:pt idx="52456">
                  <c:v>3.8999999999999999E-5</c:v>
                </c:pt>
                <c:pt idx="52457">
                  <c:v>3.8999999999999999E-5</c:v>
                </c:pt>
                <c:pt idx="52458">
                  <c:v>3.8999999999999999E-5</c:v>
                </c:pt>
                <c:pt idx="52459">
                  <c:v>3.8999999999999999E-5</c:v>
                </c:pt>
                <c:pt idx="52460">
                  <c:v>3.8999999999999999E-5</c:v>
                </c:pt>
                <c:pt idx="52461">
                  <c:v>3.8999999999999999E-5</c:v>
                </c:pt>
                <c:pt idx="52462">
                  <c:v>3.8999999999999999E-5</c:v>
                </c:pt>
                <c:pt idx="52463">
                  <c:v>3.8999999999999999E-5</c:v>
                </c:pt>
                <c:pt idx="52464">
                  <c:v>3.8999999999999999E-5</c:v>
                </c:pt>
                <c:pt idx="52465">
                  <c:v>3.8999999999999999E-5</c:v>
                </c:pt>
                <c:pt idx="52466">
                  <c:v>3.8999999999999999E-5</c:v>
                </c:pt>
                <c:pt idx="52467">
                  <c:v>3.8999999999999999E-5</c:v>
                </c:pt>
                <c:pt idx="52468">
                  <c:v>3.8999999999999999E-5</c:v>
                </c:pt>
                <c:pt idx="52469">
                  <c:v>3.8999999999999999E-5</c:v>
                </c:pt>
                <c:pt idx="52470">
                  <c:v>3.8999999999999999E-5</c:v>
                </c:pt>
                <c:pt idx="52471">
                  <c:v>3.8999999999999999E-5</c:v>
                </c:pt>
                <c:pt idx="52472">
                  <c:v>4.0000000000000003E-5</c:v>
                </c:pt>
                <c:pt idx="52473">
                  <c:v>4.0000000000000003E-5</c:v>
                </c:pt>
                <c:pt idx="52474">
                  <c:v>4.0000000000000003E-5</c:v>
                </c:pt>
                <c:pt idx="52475">
                  <c:v>4.0000000000000003E-5</c:v>
                </c:pt>
                <c:pt idx="52476">
                  <c:v>4.1E-5</c:v>
                </c:pt>
                <c:pt idx="52477">
                  <c:v>4.1E-5</c:v>
                </c:pt>
                <c:pt idx="52478">
                  <c:v>4.1E-5</c:v>
                </c:pt>
                <c:pt idx="52479">
                  <c:v>4.1999999999999998E-5</c:v>
                </c:pt>
                <c:pt idx="52480">
                  <c:v>4.1999999999999998E-5</c:v>
                </c:pt>
                <c:pt idx="52481">
                  <c:v>4.1999999999999998E-5</c:v>
                </c:pt>
                <c:pt idx="52482">
                  <c:v>4.3000000000000002E-5</c:v>
                </c:pt>
                <c:pt idx="52483">
                  <c:v>4.3000000000000002E-5</c:v>
                </c:pt>
                <c:pt idx="52484">
                  <c:v>4.3000000000000002E-5</c:v>
                </c:pt>
                <c:pt idx="52485">
                  <c:v>4.3999999999999999E-5</c:v>
                </c:pt>
                <c:pt idx="52486">
                  <c:v>4.3999999999999999E-5</c:v>
                </c:pt>
                <c:pt idx="52487">
                  <c:v>4.3999999999999999E-5</c:v>
                </c:pt>
                <c:pt idx="52488">
                  <c:v>4.5000000000000003E-5</c:v>
                </c:pt>
                <c:pt idx="52489">
                  <c:v>4.5000000000000003E-5</c:v>
                </c:pt>
                <c:pt idx="52490">
                  <c:v>4.5000000000000003E-5</c:v>
                </c:pt>
                <c:pt idx="52491">
                  <c:v>4.5000000000000003E-5</c:v>
                </c:pt>
                <c:pt idx="52492">
                  <c:v>4.5000000000000003E-5</c:v>
                </c:pt>
                <c:pt idx="52493">
                  <c:v>4.5000000000000003E-5</c:v>
                </c:pt>
                <c:pt idx="52494">
                  <c:v>4.5000000000000003E-5</c:v>
                </c:pt>
                <c:pt idx="52495">
                  <c:v>4.5000000000000003E-5</c:v>
                </c:pt>
                <c:pt idx="52496">
                  <c:v>4.5000000000000003E-5</c:v>
                </c:pt>
                <c:pt idx="52497">
                  <c:v>4.5000000000000003E-5</c:v>
                </c:pt>
                <c:pt idx="52498">
                  <c:v>4.5000000000000003E-5</c:v>
                </c:pt>
                <c:pt idx="52499">
                  <c:v>4.5000000000000003E-5</c:v>
                </c:pt>
                <c:pt idx="52500">
                  <c:v>4.3999999999999999E-5</c:v>
                </c:pt>
                <c:pt idx="52501">
                  <c:v>4.3999999999999999E-5</c:v>
                </c:pt>
                <c:pt idx="52502">
                  <c:v>4.3000000000000002E-5</c:v>
                </c:pt>
                <c:pt idx="52503">
                  <c:v>4.3000000000000002E-5</c:v>
                </c:pt>
                <c:pt idx="52504">
                  <c:v>4.1999999999999998E-5</c:v>
                </c:pt>
                <c:pt idx="52505">
                  <c:v>4.1E-5</c:v>
                </c:pt>
                <c:pt idx="52506">
                  <c:v>4.0000000000000003E-5</c:v>
                </c:pt>
                <c:pt idx="52507">
                  <c:v>4.0000000000000003E-5</c:v>
                </c:pt>
                <c:pt idx="52508">
                  <c:v>3.8999999999999999E-5</c:v>
                </c:pt>
                <c:pt idx="52509">
                  <c:v>3.8000000000000002E-5</c:v>
                </c:pt>
                <c:pt idx="52510">
                  <c:v>3.6999999999999998E-5</c:v>
                </c:pt>
                <c:pt idx="52511">
                  <c:v>3.4999999999999997E-5</c:v>
                </c:pt>
                <c:pt idx="52512">
                  <c:v>3.4E-5</c:v>
                </c:pt>
                <c:pt idx="52513">
                  <c:v>3.3000000000000003E-5</c:v>
                </c:pt>
                <c:pt idx="52514">
                  <c:v>3.1999999999999999E-5</c:v>
                </c:pt>
                <c:pt idx="52515">
                  <c:v>3.0000000000000001E-5</c:v>
                </c:pt>
                <c:pt idx="52516">
                  <c:v>2.9E-5</c:v>
                </c:pt>
                <c:pt idx="52517">
                  <c:v>2.6999999999999999E-5</c:v>
                </c:pt>
                <c:pt idx="52518">
                  <c:v>2.5999999999999998E-5</c:v>
                </c:pt>
                <c:pt idx="52519">
                  <c:v>2.4000000000000001E-5</c:v>
                </c:pt>
                <c:pt idx="52520">
                  <c:v>2.3E-5</c:v>
                </c:pt>
                <c:pt idx="52521">
                  <c:v>2.0999999999999999E-5</c:v>
                </c:pt>
                <c:pt idx="52522">
                  <c:v>1.9000000000000001E-5</c:v>
                </c:pt>
                <c:pt idx="52523">
                  <c:v>1.8E-5</c:v>
                </c:pt>
                <c:pt idx="52524">
                  <c:v>1.5999999999999999E-5</c:v>
                </c:pt>
                <c:pt idx="52525">
                  <c:v>1.5E-5</c:v>
                </c:pt>
                <c:pt idx="52526">
                  <c:v>1.2999999999999999E-5</c:v>
                </c:pt>
                <c:pt idx="52527">
                  <c:v>1.2E-5</c:v>
                </c:pt>
                <c:pt idx="52528">
                  <c:v>1.1E-5</c:v>
                </c:pt>
                <c:pt idx="52529">
                  <c:v>9.0000000000000002E-6</c:v>
                </c:pt>
                <c:pt idx="52530">
                  <c:v>9.0000000000000002E-6</c:v>
                </c:pt>
                <c:pt idx="52531">
                  <c:v>7.9999999999999996E-6</c:v>
                </c:pt>
                <c:pt idx="52532">
                  <c:v>7.9999999999999996E-6</c:v>
                </c:pt>
                <c:pt idx="52533">
                  <c:v>7.9999999999999996E-6</c:v>
                </c:pt>
                <c:pt idx="52534">
                  <c:v>9.0000000000000002E-6</c:v>
                </c:pt>
                <c:pt idx="52535">
                  <c:v>1.0000000000000001E-5</c:v>
                </c:pt>
                <c:pt idx="52536">
                  <c:v>1.1E-5</c:v>
                </c:pt>
                <c:pt idx="52537">
                  <c:v>1.2E-5</c:v>
                </c:pt>
                <c:pt idx="52538">
                  <c:v>1.4E-5</c:v>
                </c:pt>
                <c:pt idx="52539">
                  <c:v>1.5E-5</c:v>
                </c:pt>
                <c:pt idx="52540">
                  <c:v>1.5999999999999999E-5</c:v>
                </c:pt>
                <c:pt idx="52541">
                  <c:v>1.8E-5</c:v>
                </c:pt>
                <c:pt idx="52542">
                  <c:v>1.9000000000000001E-5</c:v>
                </c:pt>
                <c:pt idx="52543">
                  <c:v>2.0999999999999999E-5</c:v>
                </c:pt>
                <c:pt idx="52544">
                  <c:v>2.1999999999999999E-5</c:v>
                </c:pt>
                <c:pt idx="52545">
                  <c:v>2.3E-5</c:v>
                </c:pt>
                <c:pt idx="52546">
                  <c:v>2.4000000000000001E-5</c:v>
                </c:pt>
                <c:pt idx="52547">
                  <c:v>2.5000000000000001E-5</c:v>
                </c:pt>
                <c:pt idx="52548">
                  <c:v>2.5999999999999998E-5</c:v>
                </c:pt>
                <c:pt idx="52549">
                  <c:v>2.8E-5</c:v>
                </c:pt>
                <c:pt idx="52550">
                  <c:v>2.8E-5</c:v>
                </c:pt>
                <c:pt idx="52551">
                  <c:v>2.9E-5</c:v>
                </c:pt>
                <c:pt idx="52552">
                  <c:v>3.0000000000000001E-5</c:v>
                </c:pt>
                <c:pt idx="52553">
                  <c:v>3.1000000000000001E-5</c:v>
                </c:pt>
                <c:pt idx="52554">
                  <c:v>3.1999999999999999E-5</c:v>
                </c:pt>
                <c:pt idx="52555">
                  <c:v>3.1999999999999999E-5</c:v>
                </c:pt>
                <c:pt idx="52556">
                  <c:v>3.3000000000000003E-5</c:v>
                </c:pt>
                <c:pt idx="52557">
                  <c:v>3.3000000000000003E-5</c:v>
                </c:pt>
                <c:pt idx="52558">
                  <c:v>3.4E-5</c:v>
                </c:pt>
                <c:pt idx="52559">
                  <c:v>3.4E-5</c:v>
                </c:pt>
                <c:pt idx="52560">
                  <c:v>3.4E-5</c:v>
                </c:pt>
                <c:pt idx="52561">
                  <c:v>3.4E-5</c:v>
                </c:pt>
                <c:pt idx="52562">
                  <c:v>3.4E-5</c:v>
                </c:pt>
                <c:pt idx="52563">
                  <c:v>3.4999999999999997E-5</c:v>
                </c:pt>
                <c:pt idx="52564">
                  <c:v>3.4999999999999997E-5</c:v>
                </c:pt>
                <c:pt idx="52565">
                  <c:v>3.4E-5</c:v>
                </c:pt>
                <c:pt idx="52566">
                  <c:v>3.4E-5</c:v>
                </c:pt>
                <c:pt idx="52567">
                  <c:v>3.4E-5</c:v>
                </c:pt>
                <c:pt idx="52568">
                  <c:v>3.4E-5</c:v>
                </c:pt>
                <c:pt idx="52569">
                  <c:v>3.4E-5</c:v>
                </c:pt>
                <c:pt idx="52570">
                  <c:v>3.3000000000000003E-5</c:v>
                </c:pt>
                <c:pt idx="52571">
                  <c:v>3.3000000000000003E-5</c:v>
                </c:pt>
                <c:pt idx="52572">
                  <c:v>3.1999999999999999E-5</c:v>
                </c:pt>
                <c:pt idx="52573">
                  <c:v>3.1999999999999999E-5</c:v>
                </c:pt>
                <c:pt idx="52574">
                  <c:v>3.1999999999999999E-5</c:v>
                </c:pt>
                <c:pt idx="52575">
                  <c:v>3.1000000000000001E-5</c:v>
                </c:pt>
                <c:pt idx="52576">
                  <c:v>3.1000000000000001E-5</c:v>
                </c:pt>
                <c:pt idx="52577">
                  <c:v>3.0000000000000001E-5</c:v>
                </c:pt>
                <c:pt idx="52578">
                  <c:v>2.9E-5</c:v>
                </c:pt>
                <c:pt idx="52579">
                  <c:v>2.9E-5</c:v>
                </c:pt>
                <c:pt idx="52580">
                  <c:v>2.8E-5</c:v>
                </c:pt>
                <c:pt idx="52581">
                  <c:v>2.8E-5</c:v>
                </c:pt>
                <c:pt idx="52582">
                  <c:v>2.6999999999999999E-5</c:v>
                </c:pt>
                <c:pt idx="52583">
                  <c:v>2.6999999999999999E-5</c:v>
                </c:pt>
                <c:pt idx="52584">
                  <c:v>2.5999999999999998E-5</c:v>
                </c:pt>
                <c:pt idx="52585">
                  <c:v>2.5999999999999998E-5</c:v>
                </c:pt>
                <c:pt idx="52586">
                  <c:v>2.5000000000000001E-5</c:v>
                </c:pt>
                <c:pt idx="52587">
                  <c:v>2.5000000000000001E-5</c:v>
                </c:pt>
                <c:pt idx="52588">
                  <c:v>2.5000000000000001E-5</c:v>
                </c:pt>
                <c:pt idx="52589">
                  <c:v>2.4000000000000001E-5</c:v>
                </c:pt>
                <c:pt idx="52590">
                  <c:v>2.4000000000000001E-5</c:v>
                </c:pt>
                <c:pt idx="52591">
                  <c:v>2.4000000000000001E-5</c:v>
                </c:pt>
                <c:pt idx="52592">
                  <c:v>2.4000000000000001E-5</c:v>
                </c:pt>
                <c:pt idx="52593">
                  <c:v>2.4000000000000001E-5</c:v>
                </c:pt>
                <c:pt idx="52594">
                  <c:v>2.4000000000000001E-5</c:v>
                </c:pt>
                <c:pt idx="52595">
                  <c:v>2.4000000000000001E-5</c:v>
                </c:pt>
                <c:pt idx="52596">
                  <c:v>2.4000000000000001E-5</c:v>
                </c:pt>
                <c:pt idx="52597">
                  <c:v>2.4000000000000001E-5</c:v>
                </c:pt>
                <c:pt idx="52598">
                  <c:v>2.4000000000000001E-5</c:v>
                </c:pt>
                <c:pt idx="52599">
                  <c:v>2.4000000000000001E-5</c:v>
                </c:pt>
                <c:pt idx="52600">
                  <c:v>2.4000000000000001E-5</c:v>
                </c:pt>
                <c:pt idx="52601">
                  <c:v>2.4000000000000001E-5</c:v>
                </c:pt>
                <c:pt idx="52602">
                  <c:v>2.4000000000000001E-5</c:v>
                </c:pt>
                <c:pt idx="52603">
                  <c:v>2.4000000000000001E-5</c:v>
                </c:pt>
                <c:pt idx="52604">
                  <c:v>2.4000000000000001E-5</c:v>
                </c:pt>
                <c:pt idx="52605">
                  <c:v>2.5000000000000001E-5</c:v>
                </c:pt>
                <c:pt idx="52606">
                  <c:v>2.5000000000000001E-5</c:v>
                </c:pt>
                <c:pt idx="52607">
                  <c:v>2.5000000000000001E-5</c:v>
                </c:pt>
                <c:pt idx="52608">
                  <c:v>2.5000000000000001E-5</c:v>
                </c:pt>
                <c:pt idx="52609">
                  <c:v>2.5000000000000001E-5</c:v>
                </c:pt>
                <c:pt idx="52610">
                  <c:v>2.5000000000000001E-5</c:v>
                </c:pt>
                <c:pt idx="52611">
                  <c:v>2.5000000000000001E-5</c:v>
                </c:pt>
                <c:pt idx="52612">
                  <c:v>2.5000000000000001E-5</c:v>
                </c:pt>
                <c:pt idx="52613">
                  <c:v>2.5000000000000001E-5</c:v>
                </c:pt>
                <c:pt idx="52614">
                  <c:v>2.5000000000000001E-5</c:v>
                </c:pt>
                <c:pt idx="52615">
                  <c:v>2.5000000000000001E-5</c:v>
                </c:pt>
                <c:pt idx="52616">
                  <c:v>2.5000000000000001E-5</c:v>
                </c:pt>
                <c:pt idx="52617">
                  <c:v>2.5000000000000001E-5</c:v>
                </c:pt>
                <c:pt idx="52618">
                  <c:v>2.5000000000000001E-5</c:v>
                </c:pt>
                <c:pt idx="52619">
                  <c:v>2.5000000000000001E-5</c:v>
                </c:pt>
                <c:pt idx="52620">
                  <c:v>2.5000000000000001E-5</c:v>
                </c:pt>
                <c:pt idx="52621">
                  <c:v>2.5000000000000001E-5</c:v>
                </c:pt>
                <c:pt idx="52622">
                  <c:v>2.4000000000000001E-5</c:v>
                </c:pt>
                <c:pt idx="52623">
                  <c:v>2.4000000000000001E-5</c:v>
                </c:pt>
                <c:pt idx="52624">
                  <c:v>2.4000000000000001E-5</c:v>
                </c:pt>
                <c:pt idx="52625">
                  <c:v>2.4000000000000001E-5</c:v>
                </c:pt>
                <c:pt idx="52626">
                  <c:v>2.4000000000000001E-5</c:v>
                </c:pt>
                <c:pt idx="52627">
                  <c:v>2.4000000000000001E-5</c:v>
                </c:pt>
                <c:pt idx="52628">
                  <c:v>2.4000000000000001E-5</c:v>
                </c:pt>
                <c:pt idx="52629">
                  <c:v>2.4000000000000001E-5</c:v>
                </c:pt>
                <c:pt idx="52630">
                  <c:v>2.4000000000000001E-5</c:v>
                </c:pt>
                <c:pt idx="52631">
                  <c:v>2.4000000000000001E-5</c:v>
                </c:pt>
                <c:pt idx="52632">
                  <c:v>2.4000000000000001E-5</c:v>
                </c:pt>
                <c:pt idx="52633">
                  <c:v>2.5000000000000001E-5</c:v>
                </c:pt>
                <c:pt idx="52634">
                  <c:v>2.5000000000000001E-5</c:v>
                </c:pt>
                <c:pt idx="52635">
                  <c:v>2.5000000000000001E-5</c:v>
                </c:pt>
                <c:pt idx="52636">
                  <c:v>2.5000000000000001E-5</c:v>
                </c:pt>
                <c:pt idx="52637">
                  <c:v>2.5999999999999998E-5</c:v>
                </c:pt>
                <c:pt idx="52638">
                  <c:v>2.5999999999999998E-5</c:v>
                </c:pt>
                <c:pt idx="52639">
                  <c:v>2.6999999999999999E-5</c:v>
                </c:pt>
                <c:pt idx="52640">
                  <c:v>2.6999999999999999E-5</c:v>
                </c:pt>
                <c:pt idx="52641">
                  <c:v>2.8E-5</c:v>
                </c:pt>
                <c:pt idx="52642">
                  <c:v>2.9E-5</c:v>
                </c:pt>
                <c:pt idx="52643">
                  <c:v>2.9E-5</c:v>
                </c:pt>
                <c:pt idx="52644">
                  <c:v>3.0000000000000001E-5</c:v>
                </c:pt>
                <c:pt idx="52645">
                  <c:v>3.1000000000000001E-5</c:v>
                </c:pt>
                <c:pt idx="52646">
                  <c:v>3.1999999999999999E-5</c:v>
                </c:pt>
                <c:pt idx="52647">
                  <c:v>3.1999999999999999E-5</c:v>
                </c:pt>
                <c:pt idx="52648">
                  <c:v>3.3000000000000003E-5</c:v>
                </c:pt>
                <c:pt idx="52649">
                  <c:v>3.4E-5</c:v>
                </c:pt>
                <c:pt idx="52650">
                  <c:v>3.4999999999999997E-5</c:v>
                </c:pt>
                <c:pt idx="52651">
                  <c:v>3.6000000000000001E-5</c:v>
                </c:pt>
                <c:pt idx="52652">
                  <c:v>3.6999999999999998E-5</c:v>
                </c:pt>
                <c:pt idx="52653">
                  <c:v>3.6999999999999998E-5</c:v>
                </c:pt>
                <c:pt idx="52654">
                  <c:v>3.8000000000000002E-5</c:v>
                </c:pt>
                <c:pt idx="52655">
                  <c:v>3.8999999999999999E-5</c:v>
                </c:pt>
                <c:pt idx="52656">
                  <c:v>3.8999999999999999E-5</c:v>
                </c:pt>
                <c:pt idx="52657">
                  <c:v>4.0000000000000003E-5</c:v>
                </c:pt>
                <c:pt idx="52658">
                  <c:v>4.1E-5</c:v>
                </c:pt>
                <c:pt idx="52659">
                  <c:v>4.1E-5</c:v>
                </c:pt>
                <c:pt idx="52660">
                  <c:v>4.1999999999999998E-5</c:v>
                </c:pt>
                <c:pt idx="52661">
                  <c:v>4.1999999999999998E-5</c:v>
                </c:pt>
                <c:pt idx="52662">
                  <c:v>4.3000000000000002E-5</c:v>
                </c:pt>
                <c:pt idx="52663">
                  <c:v>4.3000000000000002E-5</c:v>
                </c:pt>
                <c:pt idx="52664">
                  <c:v>4.3000000000000002E-5</c:v>
                </c:pt>
                <c:pt idx="52665">
                  <c:v>4.3000000000000002E-5</c:v>
                </c:pt>
                <c:pt idx="52666">
                  <c:v>4.3000000000000002E-5</c:v>
                </c:pt>
                <c:pt idx="52667">
                  <c:v>4.3000000000000002E-5</c:v>
                </c:pt>
                <c:pt idx="52668">
                  <c:v>4.3000000000000002E-5</c:v>
                </c:pt>
                <c:pt idx="52669">
                  <c:v>4.3000000000000002E-5</c:v>
                </c:pt>
                <c:pt idx="52670">
                  <c:v>4.3000000000000002E-5</c:v>
                </c:pt>
                <c:pt idx="52671">
                  <c:v>4.3000000000000002E-5</c:v>
                </c:pt>
                <c:pt idx="52672">
                  <c:v>4.3000000000000002E-5</c:v>
                </c:pt>
                <c:pt idx="52673">
                  <c:v>4.1999999999999998E-5</c:v>
                </c:pt>
                <c:pt idx="52674">
                  <c:v>4.1999999999999998E-5</c:v>
                </c:pt>
                <c:pt idx="52675">
                  <c:v>4.1E-5</c:v>
                </c:pt>
                <c:pt idx="52676">
                  <c:v>4.1E-5</c:v>
                </c:pt>
                <c:pt idx="52677">
                  <c:v>4.0000000000000003E-5</c:v>
                </c:pt>
                <c:pt idx="52678">
                  <c:v>3.8999999999999999E-5</c:v>
                </c:pt>
                <c:pt idx="52679">
                  <c:v>3.8000000000000002E-5</c:v>
                </c:pt>
                <c:pt idx="52680">
                  <c:v>3.8000000000000002E-5</c:v>
                </c:pt>
                <c:pt idx="52681">
                  <c:v>3.6999999999999998E-5</c:v>
                </c:pt>
                <c:pt idx="52682">
                  <c:v>3.6000000000000001E-5</c:v>
                </c:pt>
                <c:pt idx="52683">
                  <c:v>3.4999999999999997E-5</c:v>
                </c:pt>
                <c:pt idx="52684">
                  <c:v>3.4E-5</c:v>
                </c:pt>
                <c:pt idx="52685">
                  <c:v>3.3000000000000003E-5</c:v>
                </c:pt>
                <c:pt idx="52686">
                  <c:v>3.1999999999999999E-5</c:v>
                </c:pt>
                <c:pt idx="52687">
                  <c:v>3.1000000000000001E-5</c:v>
                </c:pt>
                <c:pt idx="52688">
                  <c:v>3.0000000000000001E-5</c:v>
                </c:pt>
                <c:pt idx="52689">
                  <c:v>2.9E-5</c:v>
                </c:pt>
                <c:pt idx="52690">
                  <c:v>2.8E-5</c:v>
                </c:pt>
                <c:pt idx="52691">
                  <c:v>2.6999999999999999E-5</c:v>
                </c:pt>
                <c:pt idx="52692">
                  <c:v>2.5999999999999998E-5</c:v>
                </c:pt>
                <c:pt idx="52693">
                  <c:v>2.5000000000000001E-5</c:v>
                </c:pt>
                <c:pt idx="52694">
                  <c:v>2.4000000000000001E-5</c:v>
                </c:pt>
                <c:pt idx="52695">
                  <c:v>2.4000000000000001E-5</c:v>
                </c:pt>
                <c:pt idx="52696">
                  <c:v>2.3E-5</c:v>
                </c:pt>
                <c:pt idx="52697">
                  <c:v>2.1999999999999999E-5</c:v>
                </c:pt>
                <c:pt idx="52698">
                  <c:v>2.1999999999999999E-5</c:v>
                </c:pt>
                <c:pt idx="52699">
                  <c:v>2.0999999999999999E-5</c:v>
                </c:pt>
                <c:pt idx="52700">
                  <c:v>2.0999999999999999E-5</c:v>
                </c:pt>
                <c:pt idx="52701">
                  <c:v>2.0999999999999999E-5</c:v>
                </c:pt>
                <c:pt idx="52702">
                  <c:v>2.0999999999999999E-5</c:v>
                </c:pt>
                <c:pt idx="52703">
                  <c:v>2.0999999999999999E-5</c:v>
                </c:pt>
                <c:pt idx="52704">
                  <c:v>2.0000000000000002E-5</c:v>
                </c:pt>
                <c:pt idx="52705">
                  <c:v>2.0999999999999999E-5</c:v>
                </c:pt>
                <c:pt idx="52706">
                  <c:v>2.0999999999999999E-5</c:v>
                </c:pt>
                <c:pt idx="52707">
                  <c:v>2.0999999999999999E-5</c:v>
                </c:pt>
                <c:pt idx="52708">
                  <c:v>2.0999999999999999E-5</c:v>
                </c:pt>
                <c:pt idx="52709">
                  <c:v>2.0999999999999999E-5</c:v>
                </c:pt>
                <c:pt idx="52710">
                  <c:v>2.0999999999999999E-5</c:v>
                </c:pt>
                <c:pt idx="52711">
                  <c:v>2.1999999999999999E-5</c:v>
                </c:pt>
                <c:pt idx="52712">
                  <c:v>2.1999999999999999E-5</c:v>
                </c:pt>
                <c:pt idx="52713">
                  <c:v>2.1999999999999999E-5</c:v>
                </c:pt>
                <c:pt idx="52714">
                  <c:v>2.1999999999999999E-5</c:v>
                </c:pt>
                <c:pt idx="52715">
                  <c:v>2.1999999999999999E-5</c:v>
                </c:pt>
                <c:pt idx="52716">
                  <c:v>2.3E-5</c:v>
                </c:pt>
                <c:pt idx="52717">
                  <c:v>2.3E-5</c:v>
                </c:pt>
                <c:pt idx="52718">
                  <c:v>2.3E-5</c:v>
                </c:pt>
                <c:pt idx="52719">
                  <c:v>2.3E-5</c:v>
                </c:pt>
                <c:pt idx="52720">
                  <c:v>2.3E-5</c:v>
                </c:pt>
                <c:pt idx="52721">
                  <c:v>2.3E-5</c:v>
                </c:pt>
                <c:pt idx="52722">
                  <c:v>2.3E-5</c:v>
                </c:pt>
                <c:pt idx="52723">
                  <c:v>2.3E-5</c:v>
                </c:pt>
                <c:pt idx="52724">
                  <c:v>2.4000000000000001E-5</c:v>
                </c:pt>
                <c:pt idx="52725">
                  <c:v>2.4000000000000001E-5</c:v>
                </c:pt>
                <c:pt idx="52726">
                  <c:v>2.4000000000000001E-5</c:v>
                </c:pt>
                <c:pt idx="52727">
                  <c:v>2.4000000000000001E-5</c:v>
                </c:pt>
                <c:pt idx="52728">
                  <c:v>2.4000000000000001E-5</c:v>
                </c:pt>
                <c:pt idx="52729">
                  <c:v>2.4000000000000001E-5</c:v>
                </c:pt>
                <c:pt idx="52730">
                  <c:v>2.4000000000000001E-5</c:v>
                </c:pt>
                <c:pt idx="52731">
                  <c:v>2.4000000000000001E-5</c:v>
                </c:pt>
                <c:pt idx="52732">
                  <c:v>2.4000000000000001E-5</c:v>
                </c:pt>
                <c:pt idx="52733">
                  <c:v>2.4000000000000001E-5</c:v>
                </c:pt>
                <c:pt idx="52734">
                  <c:v>2.4000000000000001E-5</c:v>
                </c:pt>
                <c:pt idx="52735">
                  <c:v>2.4000000000000001E-5</c:v>
                </c:pt>
                <c:pt idx="52736">
                  <c:v>2.4000000000000001E-5</c:v>
                </c:pt>
                <c:pt idx="52737">
                  <c:v>2.5000000000000001E-5</c:v>
                </c:pt>
                <c:pt idx="52738">
                  <c:v>2.5000000000000001E-5</c:v>
                </c:pt>
                <c:pt idx="52739">
                  <c:v>2.5000000000000001E-5</c:v>
                </c:pt>
                <c:pt idx="52740">
                  <c:v>2.5000000000000001E-5</c:v>
                </c:pt>
                <c:pt idx="52741">
                  <c:v>2.5000000000000001E-5</c:v>
                </c:pt>
                <c:pt idx="52742">
                  <c:v>2.5000000000000001E-5</c:v>
                </c:pt>
                <c:pt idx="52743">
                  <c:v>2.5999999999999998E-5</c:v>
                </c:pt>
                <c:pt idx="52744">
                  <c:v>2.5999999999999998E-5</c:v>
                </c:pt>
                <c:pt idx="52745">
                  <c:v>2.5999999999999998E-5</c:v>
                </c:pt>
                <c:pt idx="52746">
                  <c:v>2.5999999999999998E-5</c:v>
                </c:pt>
                <c:pt idx="52747">
                  <c:v>2.5999999999999998E-5</c:v>
                </c:pt>
                <c:pt idx="52748">
                  <c:v>2.5999999999999998E-5</c:v>
                </c:pt>
                <c:pt idx="52749">
                  <c:v>2.6999999999999999E-5</c:v>
                </c:pt>
                <c:pt idx="52750">
                  <c:v>2.6999999999999999E-5</c:v>
                </c:pt>
                <c:pt idx="52751">
                  <c:v>2.6999999999999999E-5</c:v>
                </c:pt>
                <c:pt idx="52752">
                  <c:v>2.6999999999999999E-5</c:v>
                </c:pt>
                <c:pt idx="52753">
                  <c:v>2.6999999999999999E-5</c:v>
                </c:pt>
                <c:pt idx="52754">
                  <c:v>2.6999999999999999E-5</c:v>
                </c:pt>
                <c:pt idx="52755">
                  <c:v>2.6999999999999999E-5</c:v>
                </c:pt>
                <c:pt idx="52756">
                  <c:v>2.6999999999999999E-5</c:v>
                </c:pt>
                <c:pt idx="52757">
                  <c:v>2.6999999999999999E-5</c:v>
                </c:pt>
                <c:pt idx="52758">
                  <c:v>2.8E-5</c:v>
                </c:pt>
                <c:pt idx="52759">
                  <c:v>2.8E-5</c:v>
                </c:pt>
                <c:pt idx="52760">
                  <c:v>2.8E-5</c:v>
                </c:pt>
                <c:pt idx="52761">
                  <c:v>2.8E-5</c:v>
                </c:pt>
                <c:pt idx="52762">
                  <c:v>2.8E-5</c:v>
                </c:pt>
                <c:pt idx="52763">
                  <c:v>2.6999999999999999E-5</c:v>
                </c:pt>
                <c:pt idx="52764">
                  <c:v>2.6999999999999999E-5</c:v>
                </c:pt>
                <c:pt idx="52765">
                  <c:v>2.6999999999999999E-5</c:v>
                </c:pt>
                <c:pt idx="52766">
                  <c:v>2.6999999999999999E-5</c:v>
                </c:pt>
                <c:pt idx="52767">
                  <c:v>2.6999999999999999E-5</c:v>
                </c:pt>
                <c:pt idx="52768">
                  <c:v>2.6999999999999999E-5</c:v>
                </c:pt>
                <c:pt idx="52769">
                  <c:v>2.6999999999999999E-5</c:v>
                </c:pt>
                <c:pt idx="52770">
                  <c:v>2.6999999999999999E-5</c:v>
                </c:pt>
                <c:pt idx="52771">
                  <c:v>2.6999999999999999E-5</c:v>
                </c:pt>
                <c:pt idx="52772">
                  <c:v>2.6999999999999999E-5</c:v>
                </c:pt>
                <c:pt idx="52773">
                  <c:v>2.5999999999999998E-5</c:v>
                </c:pt>
                <c:pt idx="52774">
                  <c:v>2.5999999999999998E-5</c:v>
                </c:pt>
                <c:pt idx="52775">
                  <c:v>2.5999999999999998E-5</c:v>
                </c:pt>
                <c:pt idx="52776">
                  <c:v>2.5999999999999998E-5</c:v>
                </c:pt>
                <c:pt idx="52777">
                  <c:v>2.5999999999999998E-5</c:v>
                </c:pt>
                <c:pt idx="52778">
                  <c:v>2.5999999999999998E-5</c:v>
                </c:pt>
                <c:pt idx="52779">
                  <c:v>2.5000000000000001E-5</c:v>
                </c:pt>
                <c:pt idx="52780">
                  <c:v>2.5000000000000001E-5</c:v>
                </c:pt>
                <c:pt idx="52781">
                  <c:v>2.5000000000000001E-5</c:v>
                </c:pt>
                <c:pt idx="52782">
                  <c:v>2.5000000000000001E-5</c:v>
                </c:pt>
                <c:pt idx="52783">
                  <c:v>2.4000000000000001E-5</c:v>
                </c:pt>
                <c:pt idx="52784">
                  <c:v>2.4000000000000001E-5</c:v>
                </c:pt>
                <c:pt idx="52785">
                  <c:v>2.4000000000000001E-5</c:v>
                </c:pt>
                <c:pt idx="52786">
                  <c:v>2.4000000000000001E-5</c:v>
                </c:pt>
                <c:pt idx="52787">
                  <c:v>2.3E-5</c:v>
                </c:pt>
                <c:pt idx="52788">
                  <c:v>2.3E-5</c:v>
                </c:pt>
                <c:pt idx="52789">
                  <c:v>2.3E-5</c:v>
                </c:pt>
                <c:pt idx="52790">
                  <c:v>2.1999999999999999E-5</c:v>
                </c:pt>
                <c:pt idx="52791">
                  <c:v>2.1999999999999999E-5</c:v>
                </c:pt>
                <c:pt idx="52792">
                  <c:v>2.1999999999999999E-5</c:v>
                </c:pt>
                <c:pt idx="52793">
                  <c:v>2.0999999999999999E-5</c:v>
                </c:pt>
                <c:pt idx="52794">
                  <c:v>2.0999999999999999E-5</c:v>
                </c:pt>
                <c:pt idx="52795">
                  <c:v>2.0999999999999999E-5</c:v>
                </c:pt>
                <c:pt idx="52796">
                  <c:v>2.0000000000000002E-5</c:v>
                </c:pt>
                <c:pt idx="52797">
                  <c:v>2.0000000000000002E-5</c:v>
                </c:pt>
                <c:pt idx="52798">
                  <c:v>1.9000000000000001E-5</c:v>
                </c:pt>
                <c:pt idx="52799">
                  <c:v>1.9000000000000001E-5</c:v>
                </c:pt>
                <c:pt idx="52800">
                  <c:v>1.8E-5</c:v>
                </c:pt>
                <c:pt idx="52801">
                  <c:v>1.8E-5</c:v>
                </c:pt>
                <c:pt idx="52802">
                  <c:v>1.8E-5</c:v>
                </c:pt>
                <c:pt idx="52803">
                  <c:v>1.7E-5</c:v>
                </c:pt>
                <c:pt idx="52804">
                  <c:v>1.7E-5</c:v>
                </c:pt>
                <c:pt idx="52805">
                  <c:v>1.5999999999999999E-5</c:v>
                </c:pt>
                <c:pt idx="52806">
                  <c:v>1.5999999999999999E-5</c:v>
                </c:pt>
                <c:pt idx="52807">
                  <c:v>1.5E-5</c:v>
                </c:pt>
                <c:pt idx="52808">
                  <c:v>1.5E-5</c:v>
                </c:pt>
                <c:pt idx="52809">
                  <c:v>1.5E-5</c:v>
                </c:pt>
                <c:pt idx="52810">
                  <c:v>1.4E-5</c:v>
                </c:pt>
                <c:pt idx="52811">
                  <c:v>1.4E-5</c:v>
                </c:pt>
                <c:pt idx="52812">
                  <c:v>1.4E-5</c:v>
                </c:pt>
                <c:pt idx="52813">
                  <c:v>1.4E-5</c:v>
                </c:pt>
                <c:pt idx="52814">
                  <c:v>1.2999999999999999E-5</c:v>
                </c:pt>
                <c:pt idx="52815">
                  <c:v>1.2999999999999999E-5</c:v>
                </c:pt>
                <c:pt idx="52816">
                  <c:v>1.2999999999999999E-5</c:v>
                </c:pt>
                <c:pt idx="52817">
                  <c:v>1.2999999999999999E-5</c:v>
                </c:pt>
                <c:pt idx="52818">
                  <c:v>1.2999999999999999E-5</c:v>
                </c:pt>
                <c:pt idx="52819">
                  <c:v>1.2999999999999999E-5</c:v>
                </c:pt>
                <c:pt idx="52820">
                  <c:v>1.2999999999999999E-5</c:v>
                </c:pt>
                <c:pt idx="52821">
                  <c:v>1.4E-5</c:v>
                </c:pt>
                <c:pt idx="52822">
                  <c:v>1.4E-5</c:v>
                </c:pt>
                <c:pt idx="52823">
                  <c:v>1.4E-5</c:v>
                </c:pt>
                <c:pt idx="52824">
                  <c:v>1.4E-5</c:v>
                </c:pt>
                <c:pt idx="52825">
                  <c:v>1.5E-5</c:v>
                </c:pt>
                <c:pt idx="52826">
                  <c:v>1.5E-5</c:v>
                </c:pt>
                <c:pt idx="52827">
                  <c:v>1.5E-5</c:v>
                </c:pt>
                <c:pt idx="52828">
                  <c:v>1.5999999999999999E-5</c:v>
                </c:pt>
                <c:pt idx="52829">
                  <c:v>1.5999999999999999E-5</c:v>
                </c:pt>
                <c:pt idx="52830">
                  <c:v>1.7E-5</c:v>
                </c:pt>
                <c:pt idx="52831">
                  <c:v>1.7E-5</c:v>
                </c:pt>
                <c:pt idx="52832">
                  <c:v>1.8E-5</c:v>
                </c:pt>
                <c:pt idx="52833">
                  <c:v>1.8E-5</c:v>
                </c:pt>
                <c:pt idx="52834">
                  <c:v>1.8E-5</c:v>
                </c:pt>
                <c:pt idx="52835">
                  <c:v>1.9000000000000001E-5</c:v>
                </c:pt>
                <c:pt idx="52836">
                  <c:v>1.9000000000000001E-5</c:v>
                </c:pt>
                <c:pt idx="52837">
                  <c:v>2.0000000000000002E-5</c:v>
                </c:pt>
                <c:pt idx="52838">
                  <c:v>2.0000000000000002E-5</c:v>
                </c:pt>
                <c:pt idx="52839">
                  <c:v>2.0999999999999999E-5</c:v>
                </c:pt>
                <c:pt idx="52840">
                  <c:v>2.0999999999999999E-5</c:v>
                </c:pt>
                <c:pt idx="52841">
                  <c:v>2.0999999999999999E-5</c:v>
                </c:pt>
                <c:pt idx="52842">
                  <c:v>2.1999999999999999E-5</c:v>
                </c:pt>
                <c:pt idx="52843">
                  <c:v>2.1999999999999999E-5</c:v>
                </c:pt>
                <c:pt idx="52844">
                  <c:v>2.1999999999999999E-5</c:v>
                </c:pt>
                <c:pt idx="52845">
                  <c:v>2.3E-5</c:v>
                </c:pt>
                <c:pt idx="52846">
                  <c:v>2.3E-5</c:v>
                </c:pt>
                <c:pt idx="52847">
                  <c:v>2.3E-5</c:v>
                </c:pt>
                <c:pt idx="52848">
                  <c:v>2.4000000000000001E-5</c:v>
                </c:pt>
                <c:pt idx="52849">
                  <c:v>2.4000000000000001E-5</c:v>
                </c:pt>
                <c:pt idx="52850">
                  <c:v>2.4000000000000001E-5</c:v>
                </c:pt>
                <c:pt idx="52851">
                  <c:v>2.4000000000000001E-5</c:v>
                </c:pt>
                <c:pt idx="52852">
                  <c:v>2.5000000000000001E-5</c:v>
                </c:pt>
                <c:pt idx="52853">
                  <c:v>2.5000000000000001E-5</c:v>
                </c:pt>
                <c:pt idx="52854">
                  <c:v>2.5000000000000001E-5</c:v>
                </c:pt>
                <c:pt idx="52855">
                  <c:v>2.5000000000000001E-5</c:v>
                </c:pt>
                <c:pt idx="52856">
                  <c:v>2.5000000000000001E-5</c:v>
                </c:pt>
                <c:pt idx="52857">
                  <c:v>2.5000000000000001E-5</c:v>
                </c:pt>
                <c:pt idx="52858">
                  <c:v>2.5999999999999998E-5</c:v>
                </c:pt>
                <c:pt idx="52859">
                  <c:v>2.5999999999999998E-5</c:v>
                </c:pt>
                <c:pt idx="52860">
                  <c:v>2.5999999999999998E-5</c:v>
                </c:pt>
                <c:pt idx="52861">
                  <c:v>2.5999999999999998E-5</c:v>
                </c:pt>
                <c:pt idx="52862">
                  <c:v>2.5999999999999998E-5</c:v>
                </c:pt>
                <c:pt idx="52863">
                  <c:v>2.5999999999999998E-5</c:v>
                </c:pt>
                <c:pt idx="52864">
                  <c:v>2.5999999999999998E-5</c:v>
                </c:pt>
                <c:pt idx="52865">
                  <c:v>2.5999999999999998E-5</c:v>
                </c:pt>
                <c:pt idx="52866">
                  <c:v>2.5999999999999998E-5</c:v>
                </c:pt>
                <c:pt idx="52867">
                  <c:v>2.5999999999999998E-5</c:v>
                </c:pt>
                <c:pt idx="52868">
                  <c:v>2.5999999999999998E-5</c:v>
                </c:pt>
                <c:pt idx="52869">
                  <c:v>2.5999999999999998E-5</c:v>
                </c:pt>
                <c:pt idx="52870">
                  <c:v>2.5000000000000001E-5</c:v>
                </c:pt>
                <c:pt idx="52871">
                  <c:v>2.5000000000000001E-5</c:v>
                </c:pt>
                <c:pt idx="52872">
                  <c:v>2.5000000000000001E-5</c:v>
                </c:pt>
                <c:pt idx="52873">
                  <c:v>2.5000000000000001E-5</c:v>
                </c:pt>
                <c:pt idx="52874">
                  <c:v>2.5000000000000001E-5</c:v>
                </c:pt>
                <c:pt idx="52875">
                  <c:v>2.5000000000000001E-5</c:v>
                </c:pt>
                <c:pt idx="52876">
                  <c:v>2.5000000000000001E-5</c:v>
                </c:pt>
                <c:pt idx="52877">
                  <c:v>2.5000000000000001E-5</c:v>
                </c:pt>
                <c:pt idx="52878">
                  <c:v>2.5000000000000001E-5</c:v>
                </c:pt>
                <c:pt idx="52879">
                  <c:v>2.5000000000000001E-5</c:v>
                </c:pt>
                <c:pt idx="52880">
                  <c:v>2.5000000000000001E-5</c:v>
                </c:pt>
                <c:pt idx="52881">
                  <c:v>2.4000000000000001E-5</c:v>
                </c:pt>
                <c:pt idx="52882">
                  <c:v>2.4000000000000001E-5</c:v>
                </c:pt>
                <c:pt idx="52883">
                  <c:v>2.4000000000000001E-5</c:v>
                </c:pt>
                <c:pt idx="52884">
                  <c:v>2.4000000000000001E-5</c:v>
                </c:pt>
                <c:pt idx="52885">
                  <c:v>2.4000000000000001E-5</c:v>
                </c:pt>
                <c:pt idx="52886">
                  <c:v>2.4000000000000001E-5</c:v>
                </c:pt>
                <c:pt idx="52887">
                  <c:v>2.3E-5</c:v>
                </c:pt>
                <c:pt idx="52888">
                  <c:v>2.3E-5</c:v>
                </c:pt>
                <c:pt idx="52889">
                  <c:v>2.3E-5</c:v>
                </c:pt>
                <c:pt idx="52890">
                  <c:v>2.3E-5</c:v>
                </c:pt>
                <c:pt idx="52891">
                  <c:v>2.3E-5</c:v>
                </c:pt>
                <c:pt idx="52892">
                  <c:v>2.1999999999999999E-5</c:v>
                </c:pt>
                <c:pt idx="52893">
                  <c:v>2.1999999999999999E-5</c:v>
                </c:pt>
                <c:pt idx="52894">
                  <c:v>2.1999999999999999E-5</c:v>
                </c:pt>
                <c:pt idx="52895">
                  <c:v>2.1999999999999999E-5</c:v>
                </c:pt>
                <c:pt idx="52896">
                  <c:v>2.1999999999999999E-5</c:v>
                </c:pt>
                <c:pt idx="52897">
                  <c:v>2.0999999999999999E-5</c:v>
                </c:pt>
                <c:pt idx="52898">
                  <c:v>2.0999999999999999E-5</c:v>
                </c:pt>
                <c:pt idx="52899">
                  <c:v>2.0999999999999999E-5</c:v>
                </c:pt>
                <c:pt idx="52900">
                  <c:v>2.0999999999999999E-5</c:v>
                </c:pt>
                <c:pt idx="52901">
                  <c:v>2.0999999999999999E-5</c:v>
                </c:pt>
                <c:pt idx="52902">
                  <c:v>2.0000000000000002E-5</c:v>
                </c:pt>
                <c:pt idx="52903">
                  <c:v>2.0000000000000002E-5</c:v>
                </c:pt>
                <c:pt idx="52904">
                  <c:v>2.0000000000000002E-5</c:v>
                </c:pt>
                <c:pt idx="52905">
                  <c:v>2.0000000000000002E-5</c:v>
                </c:pt>
                <c:pt idx="52906">
                  <c:v>2.0000000000000002E-5</c:v>
                </c:pt>
                <c:pt idx="52907">
                  <c:v>2.0000000000000002E-5</c:v>
                </c:pt>
                <c:pt idx="52908">
                  <c:v>2.0000000000000002E-5</c:v>
                </c:pt>
                <c:pt idx="52909">
                  <c:v>1.9000000000000001E-5</c:v>
                </c:pt>
                <c:pt idx="52910">
                  <c:v>1.9000000000000001E-5</c:v>
                </c:pt>
                <c:pt idx="52911">
                  <c:v>1.9000000000000001E-5</c:v>
                </c:pt>
                <c:pt idx="52912">
                  <c:v>1.9000000000000001E-5</c:v>
                </c:pt>
                <c:pt idx="52913">
                  <c:v>1.9000000000000001E-5</c:v>
                </c:pt>
                <c:pt idx="52914">
                  <c:v>1.9000000000000001E-5</c:v>
                </c:pt>
                <c:pt idx="52915">
                  <c:v>1.9000000000000001E-5</c:v>
                </c:pt>
                <c:pt idx="52916">
                  <c:v>1.9000000000000001E-5</c:v>
                </c:pt>
                <c:pt idx="52917">
                  <c:v>1.9000000000000001E-5</c:v>
                </c:pt>
                <c:pt idx="52918">
                  <c:v>1.9000000000000001E-5</c:v>
                </c:pt>
                <c:pt idx="52919">
                  <c:v>1.9000000000000001E-5</c:v>
                </c:pt>
                <c:pt idx="52920">
                  <c:v>1.9000000000000001E-5</c:v>
                </c:pt>
                <c:pt idx="52921">
                  <c:v>1.9000000000000001E-5</c:v>
                </c:pt>
                <c:pt idx="52922">
                  <c:v>1.9000000000000001E-5</c:v>
                </c:pt>
                <c:pt idx="52923">
                  <c:v>1.9000000000000001E-5</c:v>
                </c:pt>
                <c:pt idx="52924">
                  <c:v>1.9000000000000001E-5</c:v>
                </c:pt>
                <c:pt idx="52925">
                  <c:v>1.9000000000000001E-5</c:v>
                </c:pt>
                <c:pt idx="52926">
                  <c:v>2.0000000000000002E-5</c:v>
                </c:pt>
                <c:pt idx="52927">
                  <c:v>2.0000000000000002E-5</c:v>
                </c:pt>
                <c:pt idx="52928">
                  <c:v>2.0000000000000002E-5</c:v>
                </c:pt>
                <c:pt idx="52929">
                  <c:v>2.0000000000000002E-5</c:v>
                </c:pt>
                <c:pt idx="52930">
                  <c:v>2.0000000000000002E-5</c:v>
                </c:pt>
                <c:pt idx="52931">
                  <c:v>2.0000000000000002E-5</c:v>
                </c:pt>
                <c:pt idx="52932">
                  <c:v>2.0000000000000002E-5</c:v>
                </c:pt>
                <c:pt idx="52933">
                  <c:v>2.0999999999999999E-5</c:v>
                </c:pt>
                <c:pt idx="52934">
                  <c:v>2.0999999999999999E-5</c:v>
                </c:pt>
                <c:pt idx="52935">
                  <c:v>2.0999999999999999E-5</c:v>
                </c:pt>
                <c:pt idx="52936">
                  <c:v>2.0999999999999999E-5</c:v>
                </c:pt>
                <c:pt idx="52937">
                  <c:v>2.0999999999999999E-5</c:v>
                </c:pt>
                <c:pt idx="52938">
                  <c:v>2.0999999999999999E-5</c:v>
                </c:pt>
                <c:pt idx="52939">
                  <c:v>2.1999999999999999E-5</c:v>
                </c:pt>
                <c:pt idx="52940">
                  <c:v>2.1999999999999999E-5</c:v>
                </c:pt>
                <c:pt idx="52941">
                  <c:v>2.1999999999999999E-5</c:v>
                </c:pt>
                <c:pt idx="52942">
                  <c:v>2.1999999999999999E-5</c:v>
                </c:pt>
                <c:pt idx="52943">
                  <c:v>2.3E-5</c:v>
                </c:pt>
                <c:pt idx="52944">
                  <c:v>2.3E-5</c:v>
                </c:pt>
                <c:pt idx="52945">
                  <c:v>2.3E-5</c:v>
                </c:pt>
                <c:pt idx="52946">
                  <c:v>2.3E-5</c:v>
                </c:pt>
                <c:pt idx="52947">
                  <c:v>2.3E-5</c:v>
                </c:pt>
                <c:pt idx="52948">
                  <c:v>2.4000000000000001E-5</c:v>
                </c:pt>
                <c:pt idx="52949">
                  <c:v>2.4000000000000001E-5</c:v>
                </c:pt>
                <c:pt idx="52950">
                  <c:v>2.4000000000000001E-5</c:v>
                </c:pt>
                <c:pt idx="52951">
                  <c:v>2.4000000000000001E-5</c:v>
                </c:pt>
                <c:pt idx="52952">
                  <c:v>2.4000000000000001E-5</c:v>
                </c:pt>
                <c:pt idx="52953">
                  <c:v>2.4000000000000001E-5</c:v>
                </c:pt>
                <c:pt idx="52954">
                  <c:v>2.4000000000000001E-5</c:v>
                </c:pt>
                <c:pt idx="52955">
                  <c:v>2.4000000000000001E-5</c:v>
                </c:pt>
                <c:pt idx="52956">
                  <c:v>2.4000000000000001E-5</c:v>
                </c:pt>
                <c:pt idx="52957">
                  <c:v>2.4000000000000001E-5</c:v>
                </c:pt>
                <c:pt idx="52958">
                  <c:v>2.4000000000000001E-5</c:v>
                </c:pt>
                <c:pt idx="52959">
                  <c:v>2.4000000000000001E-5</c:v>
                </c:pt>
                <c:pt idx="52960">
                  <c:v>2.4000000000000001E-5</c:v>
                </c:pt>
                <c:pt idx="52961">
                  <c:v>2.4000000000000001E-5</c:v>
                </c:pt>
                <c:pt idx="52962">
                  <c:v>2.4000000000000001E-5</c:v>
                </c:pt>
                <c:pt idx="52963">
                  <c:v>2.4000000000000001E-5</c:v>
                </c:pt>
                <c:pt idx="52964">
                  <c:v>2.3E-5</c:v>
                </c:pt>
                <c:pt idx="52965">
                  <c:v>2.3E-5</c:v>
                </c:pt>
                <c:pt idx="52966">
                  <c:v>2.3E-5</c:v>
                </c:pt>
                <c:pt idx="52967">
                  <c:v>2.3E-5</c:v>
                </c:pt>
                <c:pt idx="52968">
                  <c:v>2.1999999999999999E-5</c:v>
                </c:pt>
                <c:pt idx="52969">
                  <c:v>2.1999999999999999E-5</c:v>
                </c:pt>
                <c:pt idx="52970">
                  <c:v>2.0999999999999999E-5</c:v>
                </c:pt>
                <c:pt idx="52971">
                  <c:v>2.0999999999999999E-5</c:v>
                </c:pt>
                <c:pt idx="52972">
                  <c:v>2.0999999999999999E-5</c:v>
                </c:pt>
                <c:pt idx="52973">
                  <c:v>2.0000000000000002E-5</c:v>
                </c:pt>
                <c:pt idx="52974">
                  <c:v>2.0000000000000002E-5</c:v>
                </c:pt>
                <c:pt idx="52975">
                  <c:v>1.9000000000000001E-5</c:v>
                </c:pt>
                <c:pt idx="52976">
                  <c:v>1.9000000000000001E-5</c:v>
                </c:pt>
                <c:pt idx="52977">
                  <c:v>1.9000000000000001E-5</c:v>
                </c:pt>
                <c:pt idx="52978">
                  <c:v>1.8E-5</c:v>
                </c:pt>
                <c:pt idx="52979">
                  <c:v>1.8E-5</c:v>
                </c:pt>
                <c:pt idx="52980">
                  <c:v>1.8E-5</c:v>
                </c:pt>
                <c:pt idx="52981">
                  <c:v>1.7E-5</c:v>
                </c:pt>
                <c:pt idx="52982">
                  <c:v>1.7E-5</c:v>
                </c:pt>
                <c:pt idx="52983">
                  <c:v>1.7E-5</c:v>
                </c:pt>
                <c:pt idx="52984">
                  <c:v>1.7E-5</c:v>
                </c:pt>
                <c:pt idx="52985">
                  <c:v>1.7E-5</c:v>
                </c:pt>
                <c:pt idx="52986">
                  <c:v>1.5999999999999999E-5</c:v>
                </c:pt>
                <c:pt idx="52987">
                  <c:v>1.5999999999999999E-5</c:v>
                </c:pt>
                <c:pt idx="52988">
                  <c:v>1.5999999999999999E-5</c:v>
                </c:pt>
                <c:pt idx="52989">
                  <c:v>1.5999999999999999E-5</c:v>
                </c:pt>
                <c:pt idx="52990">
                  <c:v>1.5999999999999999E-5</c:v>
                </c:pt>
                <c:pt idx="52991">
                  <c:v>1.7E-5</c:v>
                </c:pt>
                <c:pt idx="52992">
                  <c:v>1.7E-5</c:v>
                </c:pt>
                <c:pt idx="52993">
                  <c:v>1.7E-5</c:v>
                </c:pt>
                <c:pt idx="52994">
                  <c:v>1.7E-5</c:v>
                </c:pt>
                <c:pt idx="52995">
                  <c:v>1.7E-5</c:v>
                </c:pt>
                <c:pt idx="52996">
                  <c:v>1.7E-5</c:v>
                </c:pt>
                <c:pt idx="52997">
                  <c:v>1.7E-5</c:v>
                </c:pt>
                <c:pt idx="52998">
                  <c:v>1.7E-5</c:v>
                </c:pt>
                <c:pt idx="52999">
                  <c:v>1.7E-5</c:v>
                </c:pt>
                <c:pt idx="53000">
                  <c:v>1.8E-5</c:v>
                </c:pt>
                <c:pt idx="53001">
                  <c:v>1.8E-5</c:v>
                </c:pt>
                <c:pt idx="53002">
                  <c:v>1.8E-5</c:v>
                </c:pt>
                <c:pt idx="53003">
                  <c:v>1.8E-5</c:v>
                </c:pt>
                <c:pt idx="53004">
                  <c:v>1.8E-5</c:v>
                </c:pt>
                <c:pt idx="53005">
                  <c:v>1.8E-5</c:v>
                </c:pt>
                <c:pt idx="53006">
                  <c:v>1.8E-5</c:v>
                </c:pt>
                <c:pt idx="53007">
                  <c:v>1.8E-5</c:v>
                </c:pt>
                <c:pt idx="53008">
                  <c:v>1.8E-5</c:v>
                </c:pt>
                <c:pt idx="53009">
                  <c:v>1.8E-5</c:v>
                </c:pt>
                <c:pt idx="53010">
                  <c:v>1.8E-5</c:v>
                </c:pt>
                <c:pt idx="53011">
                  <c:v>1.8E-5</c:v>
                </c:pt>
                <c:pt idx="53012">
                  <c:v>1.8E-5</c:v>
                </c:pt>
                <c:pt idx="53013">
                  <c:v>1.8E-5</c:v>
                </c:pt>
                <c:pt idx="53014">
                  <c:v>1.8E-5</c:v>
                </c:pt>
                <c:pt idx="53015">
                  <c:v>1.8E-5</c:v>
                </c:pt>
                <c:pt idx="53016">
                  <c:v>1.8E-5</c:v>
                </c:pt>
                <c:pt idx="53017">
                  <c:v>1.8E-5</c:v>
                </c:pt>
                <c:pt idx="53018">
                  <c:v>1.9000000000000001E-5</c:v>
                </c:pt>
                <c:pt idx="53019">
                  <c:v>1.9000000000000001E-5</c:v>
                </c:pt>
                <c:pt idx="53020">
                  <c:v>2.0000000000000002E-5</c:v>
                </c:pt>
                <c:pt idx="53021">
                  <c:v>2.0000000000000002E-5</c:v>
                </c:pt>
                <c:pt idx="53022">
                  <c:v>2.0999999999999999E-5</c:v>
                </c:pt>
                <c:pt idx="53023">
                  <c:v>2.0999999999999999E-5</c:v>
                </c:pt>
                <c:pt idx="53024">
                  <c:v>2.1999999999999999E-5</c:v>
                </c:pt>
                <c:pt idx="53025">
                  <c:v>2.3E-5</c:v>
                </c:pt>
                <c:pt idx="53026">
                  <c:v>2.3E-5</c:v>
                </c:pt>
                <c:pt idx="53027">
                  <c:v>2.4000000000000001E-5</c:v>
                </c:pt>
                <c:pt idx="53028">
                  <c:v>2.5000000000000001E-5</c:v>
                </c:pt>
                <c:pt idx="53029">
                  <c:v>2.5999999999999998E-5</c:v>
                </c:pt>
                <c:pt idx="53030">
                  <c:v>2.6999999999999999E-5</c:v>
                </c:pt>
                <c:pt idx="53031">
                  <c:v>2.6999999999999999E-5</c:v>
                </c:pt>
                <c:pt idx="53032">
                  <c:v>2.8E-5</c:v>
                </c:pt>
                <c:pt idx="53033">
                  <c:v>2.9E-5</c:v>
                </c:pt>
                <c:pt idx="53034">
                  <c:v>3.0000000000000001E-5</c:v>
                </c:pt>
                <c:pt idx="53035">
                  <c:v>3.1000000000000001E-5</c:v>
                </c:pt>
                <c:pt idx="53036">
                  <c:v>3.1000000000000001E-5</c:v>
                </c:pt>
                <c:pt idx="53037">
                  <c:v>3.1999999999999999E-5</c:v>
                </c:pt>
                <c:pt idx="53038">
                  <c:v>3.1999999999999999E-5</c:v>
                </c:pt>
                <c:pt idx="53039">
                  <c:v>3.3000000000000003E-5</c:v>
                </c:pt>
                <c:pt idx="53040">
                  <c:v>3.3000000000000003E-5</c:v>
                </c:pt>
                <c:pt idx="53041">
                  <c:v>3.4E-5</c:v>
                </c:pt>
                <c:pt idx="53042">
                  <c:v>3.4E-5</c:v>
                </c:pt>
                <c:pt idx="53043">
                  <c:v>3.4E-5</c:v>
                </c:pt>
                <c:pt idx="53044">
                  <c:v>3.4999999999999997E-5</c:v>
                </c:pt>
                <c:pt idx="53045">
                  <c:v>3.4999999999999997E-5</c:v>
                </c:pt>
                <c:pt idx="53046">
                  <c:v>3.4999999999999997E-5</c:v>
                </c:pt>
                <c:pt idx="53047">
                  <c:v>3.4999999999999997E-5</c:v>
                </c:pt>
                <c:pt idx="53048">
                  <c:v>3.4999999999999997E-5</c:v>
                </c:pt>
                <c:pt idx="53049">
                  <c:v>3.4E-5</c:v>
                </c:pt>
                <c:pt idx="53050">
                  <c:v>3.4E-5</c:v>
                </c:pt>
                <c:pt idx="53051">
                  <c:v>3.4E-5</c:v>
                </c:pt>
                <c:pt idx="53052">
                  <c:v>3.3000000000000003E-5</c:v>
                </c:pt>
                <c:pt idx="53053">
                  <c:v>3.3000000000000003E-5</c:v>
                </c:pt>
                <c:pt idx="53054">
                  <c:v>3.1999999999999999E-5</c:v>
                </c:pt>
                <c:pt idx="53055">
                  <c:v>3.1999999999999999E-5</c:v>
                </c:pt>
                <c:pt idx="53056">
                  <c:v>3.1000000000000001E-5</c:v>
                </c:pt>
                <c:pt idx="53057">
                  <c:v>3.1000000000000001E-5</c:v>
                </c:pt>
                <c:pt idx="53058">
                  <c:v>3.0000000000000001E-5</c:v>
                </c:pt>
                <c:pt idx="53059">
                  <c:v>2.9E-5</c:v>
                </c:pt>
                <c:pt idx="53060">
                  <c:v>2.8E-5</c:v>
                </c:pt>
                <c:pt idx="53061">
                  <c:v>2.6999999999999999E-5</c:v>
                </c:pt>
                <c:pt idx="53062">
                  <c:v>2.5999999999999998E-5</c:v>
                </c:pt>
                <c:pt idx="53063">
                  <c:v>2.5000000000000001E-5</c:v>
                </c:pt>
                <c:pt idx="53064">
                  <c:v>2.4000000000000001E-5</c:v>
                </c:pt>
                <c:pt idx="53065">
                  <c:v>2.3E-5</c:v>
                </c:pt>
                <c:pt idx="53066">
                  <c:v>2.1999999999999999E-5</c:v>
                </c:pt>
                <c:pt idx="53067">
                  <c:v>2.0999999999999999E-5</c:v>
                </c:pt>
                <c:pt idx="53068">
                  <c:v>2.0000000000000002E-5</c:v>
                </c:pt>
                <c:pt idx="53069">
                  <c:v>1.9000000000000001E-5</c:v>
                </c:pt>
                <c:pt idx="53070">
                  <c:v>1.8E-5</c:v>
                </c:pt>
                <c:pt idx="53071">
                  <c:v>1.7E-5</c:v>
                </c:pt>
                <c:pt idx="53072">
                  <c:v>1.5999999999999999E-5</c:v>
                </c:pt>
                <c:pt idx="53073">
                  <c:v>1.5E-5</c:v>
                </c:pt>
                <c:pt idx="53074">
                  <c:v>1.4E-5</c:v>
                </c:pt>
                <c:pt idx="53075">
                  <c:v>1.2999999999999999E-5</c:v>
                </c:pt>
                <c:pt idx="53076">
                  <c:v>1.2E-5</c:v>
                </c:pt>
                <c:pt idx="53077">
                  <c:v>1.1E-5</c:v>
                </c:pt>
                <c:pt idx="53078">
                  <c:v>1.0000000000000001E-5</c:v>
                </c:pt>
                <c:pt idx="53079">
                  <c:v>9.0000000000000002E-6</c:v>
                </c:pt>
                <c:pt idx="53080">
                  <c:v>9.0000000000000002E-6</c:v>
                </c:pt>
                <c:pt idx="53081">
                  <c:v>7.9999999999999996E-6</c:v>
                </c:pt>
                <c:pt idx="53082">
                  <c:v>6.9999999999999999E-6</c:v>
                </c:pt>
                <c:pt idx="53083">
                  <c:v>6.9999999999999999E-6</c:v>
                </c:pt>
                <c:pt idx="53084">
                  <c:v>6.0000000000000002E-6</c:v>
                </c:pt>
                <c:pt idx="53085">
                  <c:v>6.0000000000000002E-6</c:v>
                </c:pt>
                <c:pt idx="53086">
                  <c:v>6.0000000000000002E-6</c:v>
                </c:pt>
                <c:pt idx="53087">
                  <c:v>6.0000000000000002E-6</c:v>
                </c:pt>
                <c:pt idx="53088">
                  <c:v>6.0000000000000002E-6</c:v>
                </c:pt>
                <c:pt idx="53089">
                  <c:v>6.0000000000000002E-6</c:v>
                </c:pt>
                <c:pt idx="53090">
                  <c:v>6.0000000000000002E-6</c:v>
                </c:pt>
                <c:pt idx="53091">
                  <c:v>6.9999999999999999E-6</c:v>
                </c:pt>
                <c:pt idx="53092">
                  <c:v>7.9999999999999996E-6</c:v>
                </c:pt>
                <c:pt idx="53093">
                  <c:v>7.9999999999999996E-6</c:v>
                </c:pt>
                <c:pt idx="53094">
                  <c:v>9.0000000000000002E-6</c:v>
                </c:pt>
                <c:pt idx="53095">
                  <c:v>1.0000000000000001E-5</c:v>
                </c:pt>
                <c:pt idx="53096">
                  <c:v>1.0000000000000001E-5</c:v>
                </c:pt>
                <c:pt idx="53097">
                  <c:v>1.1E-5</c:v>
                </c:pt>
                <c:pt idx="53098">
                  <c:v>1.2E-5</c:v>
                </c:pt>
                <c:pt idx="53099">
                  <c:v>1.2E-5</c:v>
                </c:pt>
                <c:pt idx="53100">
                  <c:v>1.2999999999999999E-5</c:v>
                </c:pt>
                <c:pt idx="53101">
                  <c:v>1.4E-5</c:v>
                </c:pt>
                <c:pt idx="53102">
                  <c:v>1.4E-5</c:v>
                </c:pt>
                <c:pt idx="53103">
                  <c:v>1.5E-5</c:v>
                </c:pt>
                <c:pt idx="53104">
                  <c:v>1.5E-5</c:v>
                </c:pt>
                <c:pt idx="53105">
                  <c:v>1.5999999999999999E-5</c:v>
                </c:pt>
                <c:pt idx="53106">
                  <c:v>1.7E-5</c:v>
                </c:pt>
                <c:pt idx="53107">
                  <c:v>1.7E-5</c:v>
                </c:pt>
                <c:pt idx="53108">
                  <c:v>1.8E-5</c:v>
                </c:pt>
                <c:pt idx="53109">
                  <c:v>1.8E-5</c:v>
                </c:pt>
                <c:pt idx="53110">
                  <c:v>1.9000000000000001E-5</c:v>
                </c:pt>
                <c:pt idx="53111">
                  <c:v>1.9000000000000001E-5</c:v>
                </c:pt>
                <c:pt idx="53112">
                  <c:v>1.9000000000000001E-5</c:v>
                </c:pt>
                <c:pt idx="53113">
                  <c:v>2.0000000000000002E-5</c:v>
                </c:pt>
                <c:pt idx="53114">
                  <c:v>2.0000000000000002E-5</c:v>
                </c:pt>
                <c:pt idx="53115">
                  <c:v>2.0999999999999999E-5</c:v>
                </c:pt>
                <c:pt idx="53116">
                  <c:v>2.0999999999999999E-5</c:v>
                </c:pt>
                <c:pt idx="53117">
                  <c:v>2.0999999999999999E-5</c:v>
                </c:pt>
                <c:pt idx="53118">
                  <c:v>2.0999999999999999E-5</c:v>
                </c:pt>
                <c:pt idx="53119">
                  <c:v>2.1999999999999999E-5</c:v>
                </c:pt>
                <c:pt idx="53120">
                  <c:v>2.1999999999999999E-5</c:v>
                </c:pt>
                <c:pt idx="53121">
                  <c:v>2.1999999999999999E-5</c:v>
                </c:pt>
                <c:pt idx="53122">
                  <c:v>2.1999999999999999E-5</c:v>
                </c:pt>
                <c:pt idx="53123">
                  <c:v>2.3E-5</c:v>
                </c:pt>
                <c:pt idx="53124">
                  <c:v>2.3E-5</c:v>
                </c:pt>
                <c:pt idx="53125">
                  <c:v>2.3E-5</c:v>
                </c:pt>
                <c:pt idx="53126">
                  <c:v>2.3E-5</c:v>
                </c:pt>
                <c:pt idx="53127">
                  <c:v>2.3E-5</c:v>
                </c:pt>
                <c:pt idx="53128">
                  <c:v>2.3E-5</c:v>
                </c:pt>
                <c:pt idx="53129">
                  <c:v>2.3E-5</c:v>
                </c:pt>
                <c:pt idx="53130">
                  <c:v>2.4000000000000001E-5</c:v>
                </c:pt>
                <c:pt idx="53131">
                  <c:v>2.4000000000000001E-5</c:v>
                </c:pt>
                <c:pt idx="53132">
                  <c:v>2.4000000000000001E-5</c:v>
                </c:pt>
                <c:pt idx="53133">
                  <c:v>2.4000000000000001E-5</c:v>
                </c:pt>
                <c:pt idx="53134">
                  <c:v>2.4000000000000001E-5</c:v>
                </c:pt>
                <c:pt idx="53135">
                  <c:v>2.4000000000000001E-5</c:v>
                </c:pt>
                <c:pt idx="53136">
                  <c:v>2.4000000000000001E-5</c:v>
                </c:pt>
                <c:pt idx="53137">
                  <c:v>2.4000000000000001E-5</c:v>
                </c:pt>
                <c:pt idx="53138">
                  <c:v>2.4000000000000001E-5</c:v>
                </c:pt>
                <c:pt idx="53139">
                  <c:v>2.4000000000000001E-5</c:v>
                </c:pt>
                <c:pt idx="53140">
                  <c:v>2.4000000000000001E-5</c:v>
                </c:pt>
                <c:pt idx="53141">
                  <c:v>2.3E-5</c:v>
                </c:pt>
                <c:pt idx="53142">
                  <c:v>2.3E-5</c:v>
                </c:pt>
                <c:pt idx="53143">
                  <c:v>2.3E-5</c:v>
                </c:pt>
                <c:pt idx="53144">
                  <c:v>2.3E-5</c:v>
                </c:pt>
                <c:pt idx="53145">
                  <c:v>2.3E-5</c:v>
                </c:pt>
                <c:pt idx="53146">
                  <c:v>2.3E-5</c:v>
                </c:pt>
                <c:pt idx="53147">
                  <c:v>2.3E-5</c:v>
                </c:pt>
                <c:pt idx="53148">
                  <c:v>2.3E-5</c:v>
                </c:pt>
                <c:pt idx="53149">
                  <c:v>2.3E-5</c:v>
                </c:pt>
                <c:pt idx="53150">
                  <c:v>2.3E-5</c:v>
                </c:pt>
                <c:pt idx="53151">
                  <c:v>2.3E-5</c:v>
                </c:pt>
                <c:pt idx="53152">
                  <c:v>2.1999999999999999E-5</c:v>
                </c:pt>
                <c:pt idx="53153">
                  <c:v>2.1999999999999999E-5</c:v>
                </c:pt>
                <c:pt idx="53154">
                  <c:v>2.1999999999999999E-5</c:v>
                </c:pt>
                <c:pt idx="53155">
                  <c:v>2.1999999999999999E-5</c:v>
                </c:pt>
                <c:pt idx="53156">
                  <c:v>2.1999999999999999E-5</c:v>
                </c:pt>
                <c:pt idx="53157">
                  <c:v>2.1999999999999999E-5</c:v>
                </c:pt>
                <c:pt idx="53158">
                  <c:v>2.1999999999999999E-5</c:v>
                </c:pt>
                <c:pt idx="53159">
                  <c:v>2.1999999999999999E-5</c:v>
                </c:pt>
                <c:pt idx="53160">
                  <c:v>2.1999999999999999E-5</c:v>
                </c:pt>
                <c:pt idx="53161">
                  <c:v>2.1999999999999999E-5</c:v>
                </c:pt>
                <c:pt idx="53162">
                  <c:v>2.1999999999999999E-5</c:v>
                </c:pt>
                <c:pt idx="53163">
                  <c:v>2.1999999999999999E-5</c:v>
                </c:pt>
                <c:pt idx="53164">
                  <c:v>2.1999999999999999E-5</c:v>
                </c:pt>
                <c:pt idx="53165">
                  <c:v>2.1999999999999999E-5</c:v>
                </c:pt>
                <c:pt idx="53166">
                  <c:v>2.1999999999999999E-5</c:v>
                </c:pt>
                <c:pt idx="53167">
                  <c:v>2.1999999999999999E-5</c:v>
                </c:pt>
                <c:pt idx="53168">
                  <c:v>2.1999999999999999E-5</c:v>
                </c:pt>
                <c:pt idx="53169">
                  <c:v>2.1999999999999999E-5</c:v>
                </c:pt>
                <c:pt idx="53170">
                  <c:v>2.1999999999999999E-5</c:v>
                </c:pt>
                <c:pt idx="53171">
                  <c:v>2.1999999999999999E-5</c:v>
                </c:pt>
                <c:pt idx="53172">
                  <c:v>2.1999999999999999E-5</c:v>
                </c:pt>
                <c:pt idx="53173">
                  <c:v>2.1999999999999999E-5</c:v>
                </c:pt>
                <c:pt idx="53174">
                  <c:v>2.1999999999999999E-5</c:v>
                </c:pt>
                <c:pt idx="53175">
                  <c:v>2.3E-5</c:v>
                </c:pt>
                <c:pt idx="53176">
                  <c:v>2.3E-5</c:v>
                </c:pt>
                <c:pt idx="53177">
                  <c:v>2.3E-5</c:v>
                </c:pt>
                <c:pt idx="53178">
                  <c:v>2.3E-5</c:v>
                </c:pt>
                <c:pt idx="53179">
                  <c:v>2.3E-5</c:v>
                </c:pt>
                <c:pt idx="53180">
                  <c:v>2.3E-5</c:v>
                </c:pt>
                <c:pt idx="53181">
                  <c:v>2.3E-5</c:v>
                </c:pt>
                <c:pt idx="53182">
                  <c:v>2.3E-5</c:v>
                </c:pt>
                <c:pt idx="53183">
                  <c:v>2.3E-5</c:v>
                </c:pt>
                <c:pt idx="53184">
                  <c:v>2.3E-5</c:v>
                </c:pt>
                <c:pt idx="53185">
                  <c:v>2.3E-5</c:v>
                </c:pt>
                <c:pt idx="53186">
                  <c:v>2.3E-5</c:v>
                </c:pt>
                <c:pt idx="53187">
                  <c:v>2.4000000000000001E-5</c:v>
                </c:pt>
                <c:pt idx="53188">
                  <c:v>2.4000000000000001E-5</c:v>
                </c:pt>
                <c:pt idx="53189">
                  <c:v>2.4000000000000001E-5</c:v>
                </c:pt>
                <c:pt idx="53190">
                  <c:v>2.4000000000000001E-5</c:v>
                </c:pt>
                <c:pt idx="53191">
                  <c:v>2.4000000000000001E-5</c:v>
                </c:pt>
                <c:pt idx="53192">
                  <c:v>2.4000000000000001E-5</c:v>
                </c:pt>
                <c:pt idx="53193">
                  <c:v>2.4000000000000001E-5</c:v>
                </c:pt>
                <c:pt idx="53194">
                  <c:v>2.3E-5</c:v>
                </c:pt>
                <c:pt idx="53195">
                  <c:v>2.3E-5</c:v>
                </c:pt>
                <c:pt idx="53196">
                  <c:v>2.3E-5</c:v>
                </c:pt>
                <c:pt idx="53197">
                  <c:v>2.3E-5</c:v>
                </c:pt>
                <c:pt idx="53198">
                  <c:v>2.3E-5</c:v>
                </c:pt>
                <c:pt idx="53199">
                  <c:v>2.3E-5</c:v>
                </c:pt>
                <c:pt idx="53200">
                  <c:v>2.3E-5</c:v>
                </c:pt>
                <c:pt idx="53201">
                  <c:v>2.3E-5</c:v>
                </c:pt>
                <c:pt idx="53202">
                  <c:v>2.3E-5</c:v>
                </c:pt>
                <c:pt idx="53203">
                  <c:v>2.1999999999999999E-5</c:v>
                </c:pt>
                <c:pt idx="53204">
                  <c:v>2.1999999999999999E-5</c:v>
                </c:pt>
                <c:pt idx="53205">
                  <c:v>2.1999999999999999E-5</c:v>
                </c:pt>
                <c:pt idx="53206">
                  <c:v>2.1999999999999999E-5</c:v>
                </c:pt>
                <c:pt idx="53207">
                  <c:v>2.0999999999999999E-5</c:v>
                </c:pt>
                <c:pt idx="53208">
                  <c:v>2.0999999999999999E-5</c:v>
                </c:pt>
                <c:pt idx="53209">
                  <c:v>2.0999999999999999E-5</c:v>
                </c:pt>
                <c:pt idx="53210">
                  <c:v>2.0000000000000002E-5</c:v>
                </c:pt>
                <c:pt idx="53211">
                  <c:v>2.0000000000000002E-5</c:v>
                </c:pt>
                <c:pt idx="53212">
                  <c:v>2.0000000000000002E-5</c:v>
                </c:pt>
                <c:pt idx="53213">
                  <c:v>1.9000000000000001E-5</c:v>
                </c:pt>
                <c:pt idx="53214">
                  <c:v>1.9000000000000001E-5</c:v>
                </c:pt>
                <c:pt idx="53215">
                  <c:v>1.8E-5</c:v>
                </c:pt>
                <c:pt idx="53216">
                  <c:v>1.7E-5</c:v>
                </c:pt>
                <c:pt idx="53217">
                  <c:v>1.7E-5</c:v>
                </c:pt>
                <c:pt idx="53218">
                  <c:v>1.5999999999999999E-5</c:v>
                </c:pt>
                <c:pt idx="53219">
                  <c:v>1.5999999999999999E-5</c:v>
                </c:pt>
                <c:pt idx="53220">
                  <c:v>1.5E-5</c:v>
                </c:pt>
                <c:pt idx="53221">
                  <c:v>1.4E-5</c:v>
                </c:pt>
                <c:pt idx="53222">
                  <c:v>1.2999999999999999E-5</c:v>
                </c:pt>
                <c:pt idx="53223">
                  <c:v>1.2E-5</c:v>
                </c:pt>
                <c:pt idx="53224">
                  <c:v>1.1E-5</c:v>
                </c:pt>
                <c:pt idx="53225">
                  <c:v>1.0000000000000001E-5</c:v>
                </c:pt>
                <c:pt idx="53226">
                  <c:v>9.0000000000000002E-6</c:v>
                </c:pt>
                <c:pt idx="53227">
                  <c:v>7.9999999999999996E-6</c:v>
                </c:pt>
                <c:pt idx="53228">
                  <c:v>6.9999999999999999E-6</c:v>
                </c:pt>
                <c:pt idx="53229">
                  <c:v>6.0000000000000002E-6</c:v>
                </c:pt>
                <c:pt idx="53230">
                  <c:v>5.0000000000000004E-6</c:v>
                </c:pt>
                <c:pt idx="53231">
                  <c:v>3.9999999999999998E-6</c:v>
                </c:pt>
                <c:pt idx="53232">
                  <c:v>3.0000000000000001E-6</c:v>
                </c:pt>
                <c:pt idx="53233">
                  <c:v>1.9999999999999999E-6</c:v>
                </c:pt>
                <c:pt idx="53234">
                  <c:v>9.9999999999999995E-7</c:v>
                </c:pt>
                <c:pt idx="53235">
                  <c:v>1.9999999999999999E-6</c:v>
                </c:pt>
                <c:pt idx="53236">
                  <c:v>3.0000000000000001E-6</c:v>
                </c:pt>
                <c:pt idx="53237">
                  <c:v>3.9999999999999998E-6</c:v>
                </c:pt>
                <c:pt idx="53238">
                  <c:v>6.0000000000000002E-6</c:v>
                </c:pt>
                <c:pt idx="53239">
                  <c:v>6.9999999999999999E-6</c:v>
                </c:pt>
                <c:pt idx="53240">
                  <c:v>7.9999999999999996E-6</c:v>
                </c:pt>
                <c:pt idx="53241">
                  <c:v>1.0000000000000001E-5</c:v>
                </c:pt>
                <c:pt idx="53242">
                  <c:v>1.1E-5</c:v>
                </c:pt>
                <c:pt idx="53243">
                  <c:v>1.2999999999999999E-5</c:v>
                </c:pt>
                <c:pt idx="53244">
                  <c:v>1.4E-5</c:v>
                </c:pt>
                <c:pt idx="53245">
                  <c:v>1.5999999999999999E-5</c:v>
                </c:pt>
                <c:pt idx="53246">
                  <c:v>1.7E-5</c:v>
                </c:pt>
                <c:pt idx="53247">
                  <c:v>1.8E-5</c:v>
                </c:pt>
                <c:pt idx="53248">
                  <c:v>2.0000000000000002E-5</c:v>
                </c:pt>
                <c:pt idx="53249">
                  <c:v>2.0999999999999999E-5</c:v>
                </c:pt>
                <c:pt idx="53250">
                  <c:v>2.1999999999999999E-5</c:v>
                </c:pt>
                <c:pt idx="53251">
                  <c:v>2.4000000000000001E-5</c:v>
                </c:pt>
                <c:pt idx="53252">
                  <c:v>2.5000000000000001E-5</c:v>
                </c:pt>
                <c:pt idx="53253">
                  <c:v>2.5999999999999998E-5</c:v>
                </c:pt>
                <c:pt idx="53254">
                  <c:v>2.6999999999999999E-5</c:v>
                </c:pt>
                <c:pt idx="53255">
                  <c:v>2.9E-5</c:v>
                </c:pt>
                <c:pt idx="53256">
                  <c:v>3.0000000000000001E-5</c:v>
                </c:pt>
                <c:pt idx="53257">
                  <c:v>3.1000000000000001E-5</c:v>
                </c:pt>
                <c:pt idx="53258">
                  <c:v>3.1999999999999999E-5</c:v>
                </c:pt>
                <c:pt idx="53259">
                  <c:v>3.3000000000000003E-5</c:v>
                </c:pt>
                <c:pt idx="53260">
                  <c:v>3.4E-5</c:v>
                </c:pt>
                <c:pt idx="53261">
                  <c:v>3.4999999999999997E-5</c:v>
                </c:pt>
                <c:pt idx="53262">
                  <c:v>3.6000000000000001E-5</c:v>
                </c:pt>
                <c:pt idx="53263">
                  <c:v>3.6000000000000001E-5</c:v>
                </c:pt>
                <c:pt idx="53264">
                  <c:v>3.6999999999999998E-5</c:v>
                </c:pt>
                <c:pt idx="53265">
                  <c:v>3.8000000000000002E-5</c:v>
                </c:pt>
                <c:pt idx="53266">
                  <c:v>3.8000000000000002E-5</c:v>
                </c:pt>
                <c:pt idx="53267">
                  <c:v>3.8999999999999999E-5</c:v>
                </c:pt>
                <c:pt idx="53268">
                  <c:v>3.8999999999999999E-5</c:v>
                </c:pt>
                <c:pt idx="53269">
                  <c:v>4.0000000000000003E-5</c:v>
                </c:pt>
                <c:pt idx="53270">
                  <c:v>4.0000000000000003E-5</c:v>
                </c:pt>
                <c:pt idx="53271">
                  <c:v>4.1E-5</c:v>
                </c:pt>
                <c:pt idx="53272">
                  <c:v>4.1E-5</c:v>
                </c:pt>
                <c:pt idx="53273">
                  <c:v>4.1E-5</c:v>
                </c:pt>
                <c:pt idx="53274">
                  <c:v>4.1E-5</c:v>
                </c:pt>
                <c:pt idx="53275">
                  <c:v>4.1E-5</c:v>
                </c:pt>
                <c:pt idx="53276">
                  <c:v>4.1E-5</c:v>
                </c:pt>
                <c:pt idx="53277">
                  <c:v>4.1E-5</c:v>
                </c:pt>
                <c:pt idx="53278">
                  <c:v>4.1E-5</c:v>
                </c:pt>
                <c:pt idx="53279">
                  <c:v>4.1E-5</c:v>
                </c:pt>
                <c:pt idx="53280">
                  <c:v>4.1E-5</c:v>
                </c:pt>
                <c:pt idx="53281">
                  <c:v>4.0000000000000003E-5</c:v>
                </c:pt>
                <c:pt idx="53282">
                  <c:v>4.0000000000000003E-5</c:v>
                </c:pt>
                <c:pt idx="53283">
                  <c:v>4.0000000000000003E-5</c:v>
                </c:pt>
                <c:pt idx="53284">
                  <c:v>3.8999999999999999E-5</c:v>
                </c:pt>
                <c:pt idx="53285">
                  <c:v>3.8999999999999999E-5</c:v>
                </c:pt>
                <c:pt idx="53286">
                  <c:v>3.8000000000000002E-5</c:v>
                </c:pt>
                <c:pt idx="53287">
                  <c:v>3.8000000000000002E-5</c:v>
                </c:pt>
                <c:pt idx="53288">
                  <c:v>3.6999999999999998E-5</c:v>
                </c:pt>
                <c:pt idx="53289">
                  <c:v>3.6000000000000001E-5</c:v>
                </c:pt>
                <c:pt idx="53290">
                  <c:v>3.4999999999999997E-5</c:v>
                </c:pt>
                <c:pt idx="53291">
                  <c:v>3.4999999999999997E-5</c:v>
                </c:pt>
                <c:pt idx="53292">
                  <c:v>3.4E-5</c:v>
                </c:pt>
                <c:pt idx="53293">
                  <c:v>3.3000000000000003E-5</c:v>
                </c:pt>
                <c:pt idx="53294">
                  <c:v>3.1999999999999999E-5</c:v>
                </c:pt>
                <c:pt idx="53295">
                  <c:v>3.1000000000000001E-5</c:v>
                </c:pt>
                <c:pt idx="53296">
                  <c:v>3.0000000000000001E-5</c:v>
                </c:pt>
                <c:pt idx="53297">
                  <c:v>2.9E-5</c:v>
                </c:pt>
                <c:pt idx="53298">
                  <c:v>2.8E-5</c:v>
                </c:pt>
                <c:pt idx="53299">
                  <c:v>2.6999999999999999E-5</c:v>
                </c:pt>
                <c:pt idx="53300">
                  <c:v>2.5999999999999998E-5</c:v>
                </c:pt>
                <c:pt idx="53301">
                  <c:v>2.5000000000000001E-5</c:v>
                </c:pt>
                <c:pt idx="53302">
                  <c:v>2.4000000000000001E-5</c:v>
                </c:pt>
                <c:pt idx="53303">
                  <c:v>2.3E-5</c:v>
                </c:pt>
                <c:pt idx="53304">
                  <c:v>2.1999999999999999E-5</c:v>
                </c:pt>
                <c:pt idx="53305">
                  <c:v>2.0999999999999999E-5</c:v>
                </c:pt>
                <c:pt idx="53306">
                  <c:v>2.0000000000000002E-5</c:v>
                </c:pt>
                <c:pt idx="53307">
                  <c:v>1.9000000000000001E-5</c:v>
                </c:pt>
                <c:pt idx="53308">
                  <c:v>1.8E-5</c:v>
                </c:pt>
                <c:pt idx="53309">
                  <c:v>1.8E-5</c:v>
                </c:pt>
                <c:pt idx="53310">
                  <c:v>1.7E-5</c:v>
                </c:pt>
                <c:pt idx="53311">
                  <c:v>1.7E-5</c:v>
                </c:pt>
                <c:pt idx="53312">
                  <c:v>1.7E-5</c:v>
                </c:pt>
                <c:pt idx="53313">
                  <c:v>1.7E-5</c:v>
                </c:pt>
                <c:pt idx="53314">
                  <c:v>1.7E-5</c:v>
                </c:pt>
                <c:pt idx="53315">
                  <c:v>1.7E-5</c:v>
                </c:pt>
                <c:pt idx="53316">
                  <c:v>1.7E-5</c:v>
                </c:pt>
                <c:pt idx="53317">
                  <c:v>1.8E-5</c:v>
                </c:pt>
                <c:pt idx="53318">
                  <c:v>1.9000000000000001E-5</c:v>
                </c:pt>
                <c:pt idx="53319">
                  <c:v>2.0000000000000002E-5</c:v>
                </c:pt>
                <c:pt idx="53320">
                  <c:v>2.0000000000000002E-5</c:v>
                </c:pt>
                <c:pt idx="53321">
                  <c:v>2.0999999999999999E-5</c:v>
                </c:pt>
                <c:pt idx="53322">
                  <c:v>2.1999999999999999E-5</c:v>
                </c:pt>
                <c:pt idx="53323">
                  <c:v>2.4000000000000001E-5</c:v>
                </c:pt>
                <c:pt idx="53324">
                  <c:v>2.5000000000000001E-5</c:v>
                </c:pt>
                <c:pt idx="53325">
                  <c:v>2.5999999999999998E-5</c:v>
                </c:pt>
                <c:pt idx="53326">
                  <c:v>2.6999999999999999E-5</c:v>
                </c:pt>
                <c:pt idx="53327">
                  <c:v>2.8E-5</c:v>
                </c:pt>
                <c:pt idx="53328">
                  <c:v>2.9E-5</c:v>
                </c:pt>
                <c:pt idx="53329">
                  <c:v>3.0000000000000001E-5</c:v>
                </c:pt>
                <c:pt idx="53330">
                  <c:v>3.1000000000000001E-5</c:v>
                </c:pt>
                <c:pt idx="53331">
                  <c:v>3.1999999999999999E-5</c:v>
                </c:pt>
                <c:pt idx="53332">
                  <c:v>3.1999999999999999E-5</c:v>
                </c:pt>
                <c:pt idx="53333">
                  <c:v>3.3000000000000003E-5</c:v>
                </c:pt>
                <c:pt idx="53334">
                  <c:v>3.4E-5</c:v>
                </c:pt>
                <c:pt idx="53335">
                  <c:v>3.4999999999999997E-5</c:v>
                </c:pt>
                <c:pt idx="53336">
                  <c:v>3.4999999999999997E-5</c:v>
                </c:pt>
                <c:pt idx="53337">
                  <c:v>3.6000000000000001E-5</c:v>
                </c:pt>
                <c:pt idx="53338">
                  <c:v>3.6000000000000001E-5</c:v>
                </c:pt>
                <c:pt idx="53339">
                  <c:v>3.6999999999999998E-5</c:v>
                </c:pt>
                <c:pt idx="53340">
                  <c:v>3.6999999999999998E-5</c:v>
                </c:pt>
                <c:pt idx="53341">
                  <c:v>3.6999999999999998E-5</c:v>
                </c:pt>
                <c:pt idx="53342">
                  <c:v>3.6999999999999998E-5</c:v>
                </c:pt>
                <c:pt idx="53343">
                  <c:v>3.8000000000000002E-5</c:v>
                </c:pt>
                <c:pt idx="53344">
                  <c:v>3.8000000000000002E-5</c:v>
                </c:pt>
                <c:pt idx="53345">
                  <c:v>3.8000000000000002E-5</c:v>
                </c:pt>
                <c:pt idx="53346">
                  <c:v>3.6999999999999998E-5</c:v>
                </c:pt>
                <c:pt idx="53347">
                  <c:v>3.6999999999999998E-5</c:v>
                </c:pt>
                <c:pt idx="53348">
                  <c:v>3.6999999999999998E-5</c:v>
                </c:pt>
                <c:pt idx="53349">
                  <c:v>3.6999999999999998E-5</c:v>
                </c:pt>
                <c:pt idx="53350">
                  <c:v>3.6000000000000001E-5</c:v>
                </c:pt>
                <c:pt idx="53351">
                  <c:v>3.6000000000000001E-5</c:v>
                </c:pt>
                <c:pt idx="53352">
                  <c:v>3.4999999999999997E-5</c:v>
                </c:pt>
                <c:pt idx="53353">
                  <c:v>3.4999999999999997E-5</c:v>
                </c:pt>
                <c:pt idx="53354">
                  <c:v>3.4E-5</c:v>
                </c:pt>
                <c:pt idx="53355">
                  <c:v>3.4E-5</c:v>
                </c:pt>
                <c:pt idx="53356">
                  <c:v>3.3000000000000003E-5</c:v>
                </c:pt>
                <c:pt idx="53357">
                  <c:v>3.3000000000000003E-5</c:v>
                </c:pt>
                <c:pt idx="53358">
                  <c:v>3.1999999999999999E-5</c:v>
                </c:pt>
                <c:pt idx="53359">
                  <c:v>3.1000000000000001E-5</c:v>
                </c:pt>
                <c:pt idx="53360">
                  <c:v>3.1000000000000001E-5</c:v>
                </c:pt>
                <c:pt idx="53361">
                  <c:v>3.0000000000000001E-5</c:v>
                </c:pt>
                <c:pt idx="53362">
                  <c:v>3.0000000000000001E-5</c:v>
                </c:pt>
                <c:pt idx="53363">
                  <c:v>2.9E-5</c:v>
                </c:pt>
                <c:pt idx="53364">
                  <c:v>2.9E-5</c:v>
                </c:pt>
                <c:pt idx="53365">
                  <c:v>2.8E-5</c:v>
                </c:pt>
                <c:pt idx="53366">
                  <c:v>2.8E-5</c:v>
                </c:pt>
                <c:pt idx="53367">
                  <c:v>2.6999999999999999E-5</c:v>
                </c:pt>
                <c:pt idx="53368">
                  <c:v>2.6999999999999999E-5</c:v>
                </c:pt>
                <c:pt idx="53369">
                  <c:v>2.6999999999999999E-5</c:v>
                </c:pt>
                <c:pt idx="53370">
                  <c:v>2.5999999999999998E-5</c:v>
                </c:pt>
                <c:pt idx="53371">
                  <c:v>2.5999999999999998E-5</c:v>
                </c:pt>
                <c:pt idx="53372">
                  <c:v>2.5999999999999998E-5</c:v>
                </c:pt>
                <c:pt idx="53373">
                  <c:v>2.5999999999999998E-5</c:v>
                </c:pt>
                <c:pt idx="53374">
                  <c:v>2.5000000000000001E-5</c:v>
                </c:pt>
                <c:pt idx="53375">
                  <c:v>2.5000000000000001E-5</c:v>
                </c:pt>
                <c:pt idx="53376">
                  <c:v>2.5000000000000001E-5</c:v>
                </c:pt>
                <c:pt idx="53377">
                  <c:v>2.5000000000000001E-5</c:v>
                </c:pt>
                <c:pt idx="53378">
                  <c:v>2.5000000000000001E-5</c:v>
                </c:pt>
                <c:pt idx="53379">
                  <c:v>2.4000000000000001E-5</c:v>
                </c:pt>
                <c:pt idx="53380">
                  <c:v>2.4000000000000001E-5</c:v>
                </c:pt>
                <c:pt idx="53381">
                  <c:v>2.4000000000000001E-5</c:v>
                </c:pt>
                <c:pt idx="53382">
                  <c:v>2.4000000000000001E-5</c:v>
                </c:pt>
                <c:pt idx="53383">
                  <c:v>2.3E-5</c:v>
                </c:pt>
                <c:pt idx="53384">
                  <c:v>2.3E-5</c:v>
                </c:pt>
                <c:pt idx="53385">
                  <c:v>2.3E-5</c:v>
                </c:pt>
                <c:pt idx="53386">
                  <c:v>2.1999999999999999E-5</c:v>
                </c:pt>
                <c:pt idx="53387">
                  <c:v>2.1999999999999999E-5</c:v>
                </c:pt>
                <c:pt idx="53388">
                  <c:v>2.0999999999999999E-5</c:v>
                </c:pt>
                <c:pt idx="53389">
                  <c:v>2.0999999999999999E-5</c:v>
                </c:pt>
                <c:pt idx="53390">
                  <c:v>2.0999999999999999E-5</c:v>
                </c:pt>
                <c:pt idx="53391">
                  <c:v>2.0000000000000002E-5</c:v>
                </c:pt>
                <c:pt idx="53392">
                  <c:v>2.0000000000000002E-5</c:v>
                </c:pt>
                <c:pt idx="53393">
                  <c:v>1.9000000000000001E-5</c:v>
                </c:pt>
                <c:pt idx="53394">
                  <c:v>1.9000000000000001E-5</c:v>
                </c:pt>
                <c:pt idx="53395">
                  <c:v>1.9000000000000001E-5</c:v>
                </c:pt>
                <c:pt idx="53396">
                  <c:v>1.8E-5</c:v>
                </c:pt>
                <c:pt idx="53397">
                  <c:v>1.8E-5</c:v>
                </c:pt>
                <c:pt idx="53398">
                  <c:v>1.8E-5</c:v>
                </c:pt>
                <c:pt idx="53399">
                  <c:v>1.7E-5</c:v>
                </c:pt>
                <c:pt idx="53400">
                  <c:v>1.7E-5</c:v>
                </c:pt>
                <c:pt idx="53401">
                  <c:v>1.7E-5</c:v>
                </c:pt>
                <c:pt idx="53402">
                  <c:v>1.7E-5</c:v>
                </c:pt>
                <c:pt idx="53403">
                  <c:v>1.8E-5</c:v>
                </c:pt>
                <c:pt idx="53404">
                  <c:v>1.8E-5</c:v>
                </c:pt>
                <c:pt idx="53405">
                  <c:v>1.8E-5</c:v>
                </c:pt>
                <c:pt idx="53406">
                  <c:v>1.8E-5</c:v>
                </c:pt>
                <c:pt idx="53407">
                  <c:v>1.9000000000000001E-5</c:v>
                </c:pt>
                <c:pt idx="53408">
                  <c:v>1.9000000000000001E-5</c:v>
                </c:pt>
                <c:pt idx="53409">
                  <c:v>2.0000000000000002E-5</c:v>
                </c:pt>
                <c:pt idx="53410">
                  <c:v>2.0999999999999999E-5</c:v>
                </c:pt>
                <c:pt idx="53411">
                  <c:v>2.0999999999999999E-5</c:v>
                </c:pt>
                <c:pt idx="53412">
                  <c:v>2.1999999999999999E-5</c:v>
                </c:pt>
                <c:pt idx="53413">
                  <c:v>2.1999999999999999E-5</c:v>
                </c:pt>
                <c:pt idx="53414">
                  <c:v>2.3E-5</c:v>
                </c:pt>
                <c:pt idx="53415">
                  <c:v>2.4000000000000001E-5</c:v>
                </c:pt>
                <c:pt idx="53416">
                  <c:v>2.4000000000000001E-5</c:v>
                </c:pt>
                <c:pt idx="53417">
                  <c:v>2.5000000000000001E-5</c:v>
                </c:pt>
                <c:pt idx="53418">
                  <c:v>2.5999999999999998E-5</c:v>
                </c:pt>
                <c:pt idx="53419">
                  <c:v>2.5999999999999998E-5</c:v>
                </c:pt>
                <c:pt idx="53420">
                  <c:v>2.6999999999999999E-5</c:v>
                </c:pt>
                <c:pt idx="53421">
                  <c:v>2.6999999999999999E-5</c:v>
                </c:pt>
                <c:pt idx="53422">
                  <c:v>2.8E-5</c:v>
                </c:pt>
                <c:pt idx="53423">
                  <c:v>2.8E-5</c:v>
                </c:pt>
                <c:pt idx="53424">
                  <c:v>2.9E-5</c:v>
                </c:pt>
                <c:pt idx="53425">
                  <c:v>2.9E-5</c:v>
                </c:pt>
                <c:pt idx="53426">
                  <c:v>2.9E-5</c:v>
                </c:pt>
                <c:pt idx="53427">
                  <c:v>3.0000000000000001E-5</c:v>
                </c:pt>
                <c:pt idx="53428">
                  <c:v>3.0000000000000001E-5</c:v>
                </c:pt>
                <c:pt idx="53429">
                  <c:v>3.0000000000000001E-5</c:v>
                </c:pt>
                <c:pt idx="53430">
                  <c:v>3.0000000000000001E-5</c:v>
                </c:pt>
                <c:pt idx="53431">
                  <c:v>3.0000000000000001E-5</c:v>
                </c:pt>
                <c:pt idx="53432">
                  <c:v>3.0000000000000001E-5</c:v>
                </c:pt>
                <c:pt idx="53433">
                  <c:v>3.0000000000000001E-5</c:v>
                </c:pt>
                <c:pt idx="53434">
                  <c:v>3.0000000000000001E-5</c:v>
                </c:pt>
                <c:pt idx="53435">
                  <c:v>3.0000000000000001E-5</c:v>
                </c:pt>
                <c:pt idx="53436">
                  <c:v>3.0000000000000001E-5</c:v>
                </c:pt>
                <c:pt idx="53437">
                  <c:v>3.0000000000000001E-5</c:v>
                </c:pt>
                <c:pt idx="53438">
                  <c:v>3.0000000000000001E-5</c:v>
                </c:pt>
                <c:pt idx="53439">
                  <c:v>3.0000000000000001E-5</c:v>
                </c:pt>
                <c:pt idx="53440">
                  <c:v>2.9E-5</c:v>
                </c:pt>
                <c:pt idx="53441">
                  <c:v>2.9E-5</c:v>
                </c:pt>
                <c:pt idx="53442">
                  <c:v>2.8E-5</c:v>
                </c:pt>
                <c:pt idx="53443">
                  <c:v>2.8E-5</c:v>
                </c:pt>
                <c:pt idx="53444">
                  <c:v>2.8E-5</c:v>
                </c:pt>
                <c:pt idx="53445">
                  <c:v>2.6999999999999999E-5</c:v>
                </c:pt>
                <c:pt idx="53446">
                  <c:v>2.6999999999999999E-5</c:v>
                </c:pt>
                <c:pt idx="53447">
                  <c:v>2.5999999999999998E-5</c:v>
                </c:pt>
                <c:pt idx="53448">
                  <c:v>2.5000000000000001E-5</c:v>
                </c:pt>
                <c:pt idx="53449">
                  <c:v>2.5000000000000001E-5</c:v>
                </c:pt>
                <c:pt idx="53450">
                  <c:v>2.4000000000000001E-5</c:v>
                </c:pt>
                <c:pt idx="53451">
                  <c:v>2.3E-5</c:v>
                </c:pt>
                <c:pt idx="53452">
                  <c:v>2.1999999999999999E-5</c:v>
                </c:pt>
                <c:pt idx="53453">
                  <c:v>2.1999999999999999E-5</c:v>
                </c:pt>
                <c:pt idx="53454">
                  <c:v>2.0999999999999999E-5</c:v>
                </c:pt>
                <c:pt idx="53455">
                  <c:v>2.0000000000000002E-5</c:v>
                </c:pt>
                <c:pt idx="53456">
                  <c:v>1.9000000000000001E-5</c:v>
                </c:pt>
                <c:pt idx="53457">
                  <c:v>1.8E-5</c:v>
                </c:pt>
                <c:pt idx="53458">
                  <c:v>1.7E-5</c:v>
                </c:pt>
                <c:pt idx="53459">
                  <c:v>1.5999999999999999E-5</c:v>
                </c:pt>
                <c:pt idx="53460">
                  <c:v>1.5999999999999999E-5</c:v>
                </c:pt>
                <c:pt idx="53461">
                  <c:v>1.5E-5</c:v>
                </c:pt>
                <c:pt idx="53462">
                  <c:v>1.4E-5</c:v>
                </c:pt>
                <c:pt idx="53463">
                  <c:v>1.2999999999999999E-5</c:v>
                </c:pt>
                <c:pt idx="53464">
                  <c:v>1.2E-5</c:v>
                </c:pt>
                <c:pt idx="53465">
                  <c:v>1.1E-5</c:v>
                </c:pt>
                <c:pt idx="53466">
                  <c:v>1.0000000000000001E-5</c:v>
                </c:pt>
                <c:pt idx="53467">
                  <c:v>1.0000000000000001E-5</c:v>
                </c:pt>
                <c:pt idx="53468">
                  <c:v>9.0000000000000002E-6</c:v>
                </c:pt>
                <c:pt idx="53469">
                  <c:v>7.9999999999999996E-6</c:v>
                </c:pt>
                <c:pt idx="53470">
                  <c:v>7.9999999999999996E-6</c:v>
                </c:pt>
                <c:pt idx="53471">
                  <c:v>7.9999999999999996E-6</c:v>
                </c:pt>
                <c:pt idx="53472">
                  <c:v>7.9999999999999996E-6</c:v>
                </c:pt>
                <c:pt idx="53473">
                  <c:v>7.9999999999999996E-6</c:v>
                </c:pt>
                <c:pt idx="53474">
                  <c:v>7.9999999999999996E-6</c:v>
                </c:pt>
                <c:pt idx="53475">
                  <c:v>7.9999999999999996E-6</c:v>
                </c:pt>
                <c:pt idx="53476">
                  <c:v>9.0000000000000002E-6</c:v>
                </c:pt>
                <c:pt idx="53477">
                  <c:v>9.0000000000000002E-6</c:v>
                </c:pt>
                <c:pt idx="53478">
                  <c:v>1.0000000000000001E-5</c:v>
                </c:pt>
                <c:pt idx="53479">
                  <c:v>1.1E-5</c:v>
                </c:pt>
                <c:pt idx="53480">
                  <c:v>1.2E-5</c:v>
                </c:pt>
                <c:pt idx="53481">
                  <c:v>1.2999999999999999E-5</c:v>
                </c:pt>
                <c:pt idx="53482">
                  <c:v>1.4E-5</c:v>
                </c:pt>
                <c:pt idx="53483">
                  <c:v>1.4E-5</c:v>
                </c:pt>
                <c:pt idx="53484">
                  <c:v>1.5E-5</c:v>
                </c:pt>
                <c:pt idx="53485">
                  <c:v>1.5999999999999999E-5</c:v>
                </c:pt>
                <c:pt idx="53486">
                  <c:v>1.7E-5</c:v>
                </c:pt>
                <c:pt idx="53487">
                  <c:v>1.8E-5</c:v>
                </c:pt>
                <c:pt idx="53488">
                  <c:v>1.9000000000000001E-5</c:v>
                </c:pt>
                <c:pt idx="53489">
                  <c:v>2.0000000000000002E-5</c:v>
                </c:pt>
                <c:pt idx="53490">
                  <c:v>2.0000000000000002E-5</c:v>
                </c:pt>
                <c:pt idx="53491">
                  <c:v>2.0999999999999999E-5</c:v>
                </c:pt>
                <c:pt idx="53492">
                  <c:v>2.1999999999999999E-5</c:v>
                </c:pt>
                <c:pt idx="53493">
                  <c:v>2.3E-5</c:v>
                </c:pt>
                <c:pt idx="53494">
                  <c:v>2.4000000000000001E-5</c:v>
                </c:pt>
                <c:pt idx="53495">
                  <c:v>2.4000000000000001E-5</c:v>
                </c:pt>
                <c:pt idx="53496">
                  <c:v>2.5000000000000001E-5</c:v>
                </c:pt>
                <c:pt idx="53497">
                  <c:v>2.5999999999999998E-5</c:v>
                </c:pt>
                <c:pt idx="53498">
                  <c:v>2.5999999999999998E-5</c:v>
                </c:pt>
                <c:pt idx="53499">
                  <c:v>2.6999999999999999E-5</c:v>
                </c:pt>
                <c:pt idx="53500">
                  <c:v>2.8E-5</c:v>
                </c:pt>
                <c:pt idx="53501">
                  <c:v>2.8E-5</c:v>
                </c:pt>
                <c:pt idx="53502">
                  <c:v>2.9E-5</c:v>
                </c:pt>
                <c:pt idx="53503">
                  <c:v>2.9E-5</c:v>
                </c:pt>
                <c:pt idx="53504">
                  <c:v>2.9E-5</c:v>
                </c:pt>
                <c:pt idx="53505">
                  <c:v>3.0000000000000001E-5</c:v>
                </c:pt>
                <c:pt idx="53506">
                  <c:v>3.0000000000000001E-5</c:v>
                </c:pt>
                <c:pt idx="53507">
                  <c:v>3.1000000000000001E-5</c:v>
                </c:pt>
                <c:pt idx="53508">
                  <c:v>3.1000000000000001E-5</c:v>
                </c:pt>
                <c:pt idx="53509">
                  <c:v>3.1000000000000001E-5</c:v>
                </c:pt>
                <c:pt idx="53510">
                  <c:v>3.1000000000000001E-5</c:v>
                </c:pt>
                <c:pt idx="53511">
                  <c:v>3.1000000000000001E-5</c:v>
                </c:pt>
                <c:pt idx="53512">
                  <c:v>3.1999999999999999E-5</c:v>
                </c:pt>
                <c:pt idx="53513">
                  <c:v>3.1999999999999999E-5</c:v>
                </c:pt>
                <c:pt idx="53514">
                  <c:v>3.1999999999999999E-5</c:v>
                </c:pt>
                <c:pt idx="53515">
                  <c:v>3.1999999999999999E-5</c:v>
                </c:pt>
                <c:pt idx="53516">
                  <c:v>3.1999999999999999E-5</c:v>
                </c:pt>
                <c:pt idx="53517">
                  <c:v>3.1999999999999999E-5</c:v>
                </c:pt>
                <c:pt idx="53518">
                  <c:v>3.1999999999999999E-5</c:v>
                </c:pt>
                <c:pt idx="53519">
                  <c:v>3.1999999999999999E-5</c:v>
                </c:pt>
                <c:pt idx="53520">
                  <c:v>3.1999999999999999E-5</c:v>
                </c:pt>
                <c:pt idx="53521">
                  <c:v>3.1999999999999999E-5</c:v>
                </c:pt>
                <c:pt idx="53522">
                  <c:v>3.1999999999999999E-5</c:v>
                </c:pt>
                <c:pt idx="53523">
                  <c:v>3.1999999999999999E-5</c:v>
                </c:pt>
                <c:pt idx="53524">
                  <c:v>3.1999999999999999E-5</c:v>
                </c:pt>
                <c:pt idx="53525">
                  <c:v>3.1999999999999999E-5</c:v>
                </c:pt>
                <c:pt idx="53526">
                  <c:v>3.1999999999999999E-5</c:v>
                </c:pt>
                <c:pt idx="53527">
                  <c:v>3.1999999999999999E-5</c:v>
                </c:pt>
                <c:pt idx="53528">
                  <c:v>3.1999999999999999E-5</c:v>
                </c:pt>
                <c:pt idx="53529">
                  <c:v>3.1999999999999999E-5</c:v>
                </c:pt>
                <c:pt idx="53530">
                  <c:v>3.1999999999999999E-5</c:v>
                </c:pt>
                <c:pt idx="53531">
                  <c:v>3.1999999999999999E-5</c:v>
                </c:pt>
                <c:pt idx="53532">
                  <c:v>3.1999999999999999E-5</c:v>
                </c:pt>
                <c:pt idx="53533">
                  <c:v>3.1999999999999999E-5</c:v>
                </c:pt>
                <c:pt idx="53534">
                  <c:v>3.1999999999999999E-5</c:v>
                </c:pt>
                <c:pt idx="53535">
                  <c:v>3.1000000000000001E-5</c:v>
                </c:pt>
                <c:pt idx="53536">
                  <c:v>3.1000000000000001E-5</c:v>
                </c:pt>
                <c:pt idx="53537">
                  <c:v>3.1000000000000001E-5</c:v>
                </c:pt>
                <c:pt idx="53538">
                  <c:v>3.1000000000000001E-5</c:v>
                </c:pt>
                <c:pt idx="53539">
                  <c:v>3.1000000000000001E-5</c:v>
                </c:pt>
                <c:pt idx="53540">
                  <c:v>3.1000000000000001E-5</c:v>
                </c:pt>
                <c:pt idx="53541">
                  <c:v>3.1000000000000001E-5</c:v>
                </c:pt>
                <c:pt idx="53542">
                  <c:v>3.0000000000000001E-5</c:v>
                </c:pt>
                <c:pt idx="53543">
                  <c:v>3.0000000000000001E-5</c:v>
                </c:pt>
                <c:pt idx="53544">
                  <c:v>3.0000000000000001E-5</c:v>
                </c:pt>
                <c:pt idx="53545">
                  <c:v>3.0000000000000001E-5</c:v>
                </c:pt>
                <c:pt idx="53546">
                  <c:v>2.9E-5</c:v>
                </c:pt>
                <c:pt idx="53547">
                  <c:v>2.9E-5</c:v>
                </c:pt>
                <c:pt idx="53548">
                  <c:v>2.9E-5</c:v>
                </c:pt>
                <c:pt idx="53549">
                  <c:v>2.8E-5</c:v>
                </c:pt>
                <c:pt idx="53550">
                  <c:v>2.8E-5</c:v>
                </c:pt>
                <c:pt idx="53551">
                  <c:v>2.6999999999999999E-5</c:v>
                </c:pt>
                <c:pt idx="53552">
                  <c:v>2.6999999999999999E-5</c:v>
                </c:pt>
                <c:pt idx="53553">
                  <c:v>2.5999999999999998E-5</c:v>
                </c:pt>
                <c:pt idx="53554">
                  <c:v>2.5999999999999998E-5</c:v>
                </c:pt>
                <c:pt idx="53555">
                  <c:v>2.5000000000000001E-5</c:v>
                </c:pt>
                <c:pt idx="53556">
                  <c:v>2.5000000000000001E-5</c:v>
                </c:pt>
                <c:pt idx="53557">
                  <c:v>2.4000000000000001E-5</c:v>
                </c:pt>
                <c:pt idx="53558">
                  <c:v>2.4000000000000001E-5</c:v>
                </c:pt>
                <c:pt idx="53559">
                  <c:v>2.3E-5</c:v>
                </c:pt>
                <c:pt idx="53560">
                  <c:v>2.3E-5</c:v>
                </c:pt>
                <c:pt idx="53561">
                  <c:v>2.1999999999999999E-5</c:v>
                </c:pt>
                <c:pt idx="53562">
                  <c:v>2.1999999999999999E-5</c:v>
                </c:pt>
                <c:pt idx="53563">
                  <c:v>2.0999999999999999E-5</c:v>
                </c:pt>
                <c:pt idx="53564">
                  <c:v>2.0999999999999999E-5</c:v>
                </c:pt>
                <c:pt idx="53565">
                  <c:v>2.0000000000000002E-5</c:v>
                </c:pt>
                <c:pt idx="53566">
                  <c:v>2.0000000000000002E-5</c:v>
                </c:pt>
                <c:pt idx="53567">
                  <c:v>1.9000000000000001E-5</c:v>
                </c:pt>
                <c:pt idx="53568">
                  <c:v>1.9000000000000001E-5</c:v>
                </c:pt>
                <c:pt idx="53569">
                  <c:v>1.8E-5</c:v>
                </c:pt>
                <c:pt idx="53570">
                  <c:v>1.8E-5</c:v>
                </c:pt>
                <c:pt idx="53571">
                  <c:v>1.8E-5</c:v>
                </c:pt>
                <c:pt idx="53572">
                  <c:v>1.7E-5</c:v>
                </c:pt>
                <c:pt idx="53573">
                  <c:v>1.7E-5</c:v>
                </c:pt>
                <c:pt idx="53574">
                  <c:v>1.7E-5</c:v>
                </c:pt>
                <c:pt idx="53575">
                  <c:v>1.5999999999999999E-5</c:v>
                </c:pt>
                <c:pt idx="53576">
                  <c:v>1.5999999999999999E-5</c:v>
                </c:pt>
                <c:pt idx="53577">
                  <c:v>1.5999999999999999E-5</c:v>
                </c:pt>
                <c:pt idx="53578">
                  <c:v>1.5999999999999999E-5</c:v>
                </c:pt>
                <c:pt idx="53579">
                  <c:v>1.5999999999999999E-5</c:v>
                </c:pt>
                <c:pt idx="53580">
                  <c:v>1.5999999999999999E-5</c:v>
                </c:pt>
                <c:pt idx="53581">
                  <c:v>1.5999999999999999E-5</c:v>
                </c:pt>
                <c:pt idx="53582">
                  <c:v>1.5999999999999999E-5</c:v>
                </c:pt>
                <c:pt idx="53583">
                  <c:v>1.5999999999999999E-5</c:v>
                </c:pt>
                <c:pt idx="53584">
                  <c:v>1.5999999999999999E-5</c:v>
                </c:pt>
                <c:pt idx="53585">
                  <c:v>1.5999999999999999E-5</c:v>
                </c:pt>
                <c:pt idx="53586">
                  <c:v>1.7E-5</c:v>
                </c:pt>
                <c:pt idx="53587">
                  <c:v>1.7E-5</c:v>
                </c:pt>
                <c:pt idx="53588">
                  <c:v>1.7E-5</c:v>
                </c:pt>
                <c:pt idx="53589">
                  <c:v>1.8E-5</c:v>
                </c:pt>
                <c:pt idx="53590">
                  <c:v>1.8E-5</c:v>
                </c:pt>
                <c:pt idx="53591">
                  <c:v>1.8E-5</c:v>
                </c:pt>
                <c:pt idx="53592">
                  <c:v>1.9000000000000001E-5</c:v>
                </c:pt>
                <c:pt idx="53593">
                  <c:v>1.9000000000000001E-5</c:v>
                </c:pt>
                <c:pt idx="53594">
                  <c:v>2.0000000000000002E-5</c:v>
                </c:pt>
                <c:pt idx="53595">
                  <c:v>2.0000000000000002E-5</c:v>
                </c:pt>
                <c:pt idx="53596">
                  <c:v>2.0999999999999999E-5</c:v>
                </c:pt>
                <c:pt idx="53597">
                  <c:v>2.0999999999999999E-5</c:v>
                </c:pt>
                <c:pt idx="53598">
                  <c:v>2.1999999999999999E-5</c:v>
                </c:pt>
                <c:pt idx="53599">
                  <c:v>2.3E-5</c:v>
                </c:pt>
                <c:pt idx="53600">
                  <c:v>2.3E-5</c:v>
                </c:pt>
                <c:pt idx="53601">
                  <c:v>2.4000000000000001E-5</c:v>
                </c:pt>
                <c:pt idx="53602">
                  <c:v>2.4000000000000001E-5</c:v>
                </c:pt>
                <c:pt idx="53603">
                  <c:v>2.5000000000000001E-5</c:v>
                </c:pt>
                <c:pt idx="53604">
                  <c:v>2.5000000000000001E-5</c:v>
                </c:pt>
                <c:pt idx="53605">
                  <c:v>2.5999999999999998E-5</c:v>
                </c:pt>
                <c:pt idx="53606">
                  <c:v>2.5999999999999998E-5</c:v>
                </c:pt>
                <c:pt idx="53607">
                  <c:v>2.6999999999999999E-5</c:v>
                </c:pt>
                <c:pt idx="53608">
                  <c:v>2.6999999999999999E-5</c:v>
                </c:pt>
                <c:pt idx="53609">
                  <c:v>2.8E-5</c:v>
                </c:pt>
                <c:pt idx="53610">
                  <c:v>2.8E-5</c:v>
                </c:pt>
                <c:pt idx="53611">
                  <c:v>2.8E-5</c:v>
                </c:pt>
                <c:pt idx="53612">
                  <c:v>2.9E-5</c:v>
                </c:pt>
                <c:pt idx="53613">
                  <c:v>2.9E-5</c:v>
                </c:pt>
                <c:pt idx="53614">
                  <c:v>2.9E-5</c:v>
                </c:pt>
                <c:pt idx="53615">
                  <c:v>2.9E-5</c:v>
                </c:pt>
                <c:pt idx="53616">
                  <c:v>2.9E-5</c:v>
                </c:pt>
                <c:pt idx="53617">
                  <c:v>2.9E-5</c:v>
                </c:pt>
                <c:pt idx="53618">
                  <c:v>2.9E-5</c:v>
                </c:pt>
                <c:pt idx="53619">
                  <c:v>2.9E-5</c:v>
                </c:pt>
                <c:pt idx="53620">
                  <c:v>2.8E-5</c:v>
                </c:pt>
                <c:pt idx="53621">
                  <c:v>2.8E-5</c:v>
                </c:pt>
                <c:pt idx="53622">
                  <c:v>2.8E-5</c:v>
                </c:pt>
                <c:pt idx="53623">
                  <c:v>2.6999999999999999E-5</c:v>
                </c:pt>
                <c:pt idx="53624">
                  <c:v>2.6999999999999999E-5</c:v>
                </c:pt>
                <c:pt idx="53625">
                  <c:v>2.5999999999999998E-5</c:v>
                </c:pt>
                <c:pt idx="53626">
                  <c:v>2.5999999999999998E-5</c:v>
                </c:pt>
                <c:pt idx="53627">
                  <c:v>2.5000000000000001E-5</c:v>
                </c:pt>
                <c:pt idx="53628">
                  <c:v>2.5000000000000001E-5</c:v>
                </c:pt>
                <c:pt idx="53629">
                  <c:v>2.4000000000000001E-5</c:v>
                </c:pt>
                <c:pt idx="53630">
                  <c:v>2.4000000000000001E-5</c:v>
                </c:pt>
                <c:pt idx="53631">
                  <c:v>2.3E-5</c:v>
                </c:pt>
                <c:pt idx="53632">
                  <c:v>2.1999999999999999E-5</c:v>
                </c:pt>
                <c:pt idx="53633">
                  <c:v>2.1999999999999999E-5</c:v>
                </c:pt>
                <c:pt idx="53634">
                  <c:v>2.0999999999999999E-5</c:v>
                </c:pt>
                <c:pt idx="53635">
                  <c:v>2.0999999999999999E-5</c:v>
                </c:pt>
                <c:pt idx="53636">
                  <c:v>2.0000000000000002E-5</c:v>
                </c:pt>
                <c:pt idx="53637">
                  <c:v>2.0000000000000002E-5</c:v>
                </c:pt>
                <c:pt idx="53638">
                  <c:v>1.9000000000000001E-5</c:v>
                </c:pt>
                <c:pt idx="53639">
                  <c:v>1.9000000000000001E-5</c:v>
                </c:pt>
                <c:pt idx="53640">
                  <c:v>1.9000000000000001E-5</c:v>
                </c:pt>
                <c:pt idx="53641">
                  <c:v>1.8E-5</c:v>
                </c:pt>
                <c:pt idx="53642">
                  <c:v>1.8E-5</c:v>
                </c:pt>
                <c:pt idx="53643">
                  <c:v>1.8E-5</c:v>
                </c:pt>
                <c:pt idx="53644">
                  <c:v>1.8E-5</c:v>
                </c:pt>
                <c:pt idx="53645">
                  <c:v>1.8E-5</c:v>
                </c:pt>
                <c:pt idx="53646">
                  <c:v>1.8E-5</c:v>
                </c:pt>
                <c:pt idx="53647">
                  <c:v>1.8E-5</c:v>
                </c:pt>
                <c:pt idx="53648">
                  <c:v>1.8E-5</c:v>
                </c:pt>
                <c:pt idx="53649">
                  <c:v>1.8E-5</c:v>
                </c:pt>
                <c:pt idx="53650">
                  <c:v>1.8E-5</c:v>
                </c:pt>
                <c:pt idx="53651">
                  <c:v>1.8E-5</c:v>
                </c:pt>
                <c:pt idx="53652">
                  <c:v>1.8E-5</c:v>
                </c:pt>
                <c:pt idx="53653">
                  <c:v>1.9000000000000001E-5</c:v>
                </c:pt>
                <c:pt idx="53654">
                  <c:v>1.9000000000000001E-5</c:v>
                </c:pt>
                <c:pt idx="53655">
                  <c:v>1.9000000000000001E-5</c:v>
                </c:pt>
                <c:pt idx="53656">
                  <c:v>1.9000000000000001E-5</c:v>
                </c:pt>
                <c:pt idx="53657">
                  <c:v>1.9000000000000001E-5</c:v>
                </c:pt>
                <c:pt idx="53658">
                  <c:v>2.0000000000000002E-5</c:v>
                </c:pt>
                <c:pt idx="53659">
                  <c:v>2.0000000000000002E-5</c:v>
                </c:pt>
                <c:pt idx="53660">
                  <c:v>2.0000000000000002E-5</c:v>
                </c:pt>
                <c:pt idx="53661">
                  <c:v>2.0000000000000002E-5</c:v>
                </c:pt>
                <c:pt idx="53662">
                  <c:v>2.0000000000000002E-5</c:v>
                </c:pt>
                <c:pt idx="53663">
                  <c:v>2.0000000000000002E-5</c:v>
                </c:pt>
                <c:pt idx="53664">
                  <c:v>2.0000000000000002E-5</c:v>
                </c:pt>
                <c:pt idx="53665">
                  <c:v>2.0999999999999999E-5</c:v>
                </c:pt>
                <c:pt idx="53666">
                  <c:v>2.0999999999999999E-5</c:v>
                </c:pt>
                <c:pt idx="53667">
                  <c:v>2.0999999999999999E-5</c:v>
                </c:pt>
                <c:pt idx="53668">
                  <c:v>2.0999999999999999E-5</c:v>
                </c:pt>
                <c:pt idx="53669">
                  <c:v>2.0999999999999999E-5</c:v>
                </c:pt>
                <c:pt idx="53670">
                  <c:v>2.0999999999999999E-5</c:v>
                </c:pt>
                <c:pt idx="53671">
                  <c:v>2.0999999999999999E-5</c:v>
                </c:pt>
                <c:pt idx="53672">
                  <c:v>2.0999999999999999E-5</c:v>
                </c:pt>
                <c:pt idx="53673">
                  <c:v>2.0999999999999999E-5</c:v>
                </c:pt>
                <c:pt idx="53674">
                  <c:v>2.0999999999999999E-5</c:v>
                </c:pt>
                <c:pt idx="53675">
                  <c:v>2.0999999999999999E-5</c:v>
                </c:pt>
                <c:pt idx="53676">
                  <c:v>2.0999999999999999E-5</c:v>
                </c:pt>
                <c:pt idx="53677">
                  <c:v>2.0999999999999999E-5</c:v>
                </c:pt>
                <c:pt idx="53678">
                  <c:v>2.1999999999999999E-5</c:v>
                </c:pt>
                <c:pt idx="53679">
                  <c:v>2.1999999999999999E-5</c:v>
                </c:pt>
                <c:pt idx="53680">
                  <c:v>2.1999999999999999E-5</c:v>
                </c:pt>
                <c:pt idx="53681">
                  <c:v>2.1999999999999999E-5</c:v>
                </c:pt>
                <c:pt idx="53682">
                  <c:v>2.1999999999999999E-5</c:v>
                </c:pt>
                <c:pt idx="53683">
                  <c:v>2.1999999999999999E-5</c:v>
                </c:pt>
                <c:pt idx="53684">
                  <c:v>2.1999999999999999E-5</c:v>
                </c:pt>
                <c:pt idx="53685">
                  <c:v>2.3E-5</c:v>
                </c:pt>
                <c:pt idx="53686">
                  <c:v>2.3E-5</c:v>
                </c:pt>
                <c:pt idx="53687">
                  <c:v>2.3E-5</c:v>
                </c:pt>
                <c:pt idx="53688">
                  <c:v>2.3E-5</c:v>
                </c:pt>
                <c:pt idx="53689">
                  <c:v>2.4000000000000001E-5</c:v>
                </c:pt>
                <c:pt idx="53690">
                  <c:v>2.4000000000000001E-5</c:v>
                </c:pt>
                <c:pt idx="53691">
                  <c:v>2.4000000000000001E-5</c:v>
                </c:pt>
                <c:pt idx="53692">
                  <c:v>2.4000000000000001E-5</c:v>
                </c:pt>
                <c:pt idx="53693">
                  <c:v>2.5000000000000001E-5</c:v>
                </c:pt>
                <c:pt idx="53694">
                  <c:v>2.5000000000000001E-5</c:v>
                </c:pt>
                <c:pt idx="53695">
                  <c:v>2.5000000000000001E-5</c:v>
                </c:pt>
                <c:pt idx="53696">
                  <c:v>2.5000000000000001E-5</c:v>
                </c:pt>
                <c:pt idx="53697">
                  <c:v>2.5000000000000001E-5</c:v>
                </c:pt>
                <c:pt idx="53698">
                  <c:v>2.5999999999999998E-5</c:v>
                </c:pt>
                <c:pt idx="53699">
                  <c:v>2.5999999999999998E-5</c:v>
                </c:pt>
                <c:pt idx="53700">
                  <c:v>2.5999999999999998E-5</c:v>
                </c:pt>
                <c:pt idx="53701">
                  <c:v>2.5999999999999998E-5</c:v>
                </c:pt>
                <c:pt idx="53702">
                  <c:v>2.5999999999999998E-5</c:v>
                </c:pt>
                <c:pt idx="53703">
                  <c:v>2.6999999999999999E-5</c:v>
                </c:pt>
                <c:pt idx="53704">
                  <c:v>2.6999999999999999E-5</c:v>
                </c:pt>
                <c:pt idx="53705">
                  <c:v>2.6999999999999999E-5</c:v>
                </c:pt>
                <c:pt idx="53706">
                  <c:v>2.6999999999999999E-5</c:v>
                </c:pt>
                <c:pt idx="53707">
                  <c:v>2.6999999999999999E-5</c:v>
                </c:pt>
                <c:pt idx="53708">
                  <c:v>2.6999999999999999E-5</c:v>
                </c:pt>
                <c:pt idx="53709">
                  <c:v>2.6999999999999999E-5</c:v>
                </c:pt>
                <c:pt idx="53710">
                  <c:v>2.6999999999999999E-5</c:v>
                </c:pt>
                <c:pt idx="53711">
                  <c:v>2.6999999999999999E-5</c:v>
                </c:pt>
                <c:pt idx="53712">
                  <c:v>2.6999999999999999E-5</c:v>
                </c:pt>
                <c:pt idx="53713">
                  <c:v>2.6999999999999999E-5</c:v>
                </c:pt>
                <c:pt idx="53714">
                  <c:v>2.6999999999999999E-5</c:v>
                </c:pt>
                <c:pt idx="53715">
                  <c:v>2.6999999999999999E-5</c:v>
                </c:pt>
                <c:pt idx="53716">
                  <c:v>2.5999999999999998E-5</c:v>
                </c:pt>
                <c:pt idx="53717">
                  <c:v>2.5999999999999998E-5</c:v>
                </c:pt>
                <c:pt idx="53718">
                  <c:v>2.5999999999999998E-5</c:v>
                </c:pt>
                <c:pt idx="53719">
                  <c:v>2.5999999999999998E-5</c:v>
                </c:pt>
                <c:pt idx="53720">
                  <c:v>2.5999999999999998E-5</c:v>
                </c:pt>
                <c:pt idx="53721">
                  <c:v>2.5000000000000001E-5</c:v>
                </c:pt>
                <c:pt idx="53722">
                  <c:v>2.5000000000000001E-5</c:v>
                </c:pt>
                <c:pt idx="53723">
                  <c:v>2.5000000000000001E-5</c:v>
                </c:pt>
                <c:pt idx="53724">
                  <c:v>2.5000000000000001E-5</c:v>
                </c:pt>
                <c:pt idx="53725">
                  <c:v>2.4000000000000001E-5</c:v>
                </c:pt>
                <c:pt idx="53726">
                  <c:v>2.4000000000000001E-5</c:v>
                </c:pt>
                <c:pt idx="53727">
                  <c:v>2.4000000000000001E-5</c:v>
                </c:pt>
                <c:pt idx="53728">
                  <c:v>2.3E-5</c:v>
                </c:pt>
                <c:pt idx="53729">
                  <c:v>2.3E-5</c:v>
                </c:pt>
                <c:pt idx="53730">
                  <c:v>2.1999999999999999E-5</c:v>
                </c:pt>
                <c:pt idx="53731">
                  <c:v>2.1999999999999999E-5</c:v>
                </c:pt>
                <c:pt idx="53732">
                  <c:v>2.1999999999999999E-5</c:v>
                </c:pt>
                <c:pt idx="53733">
                  <c:v>2.0999999999999999E-5</c:v>
                </c:pt>
                <c:pt idx="53734">
                  <c:v>2.0999999999999999E-5</c:v>
                </c:pt>
                <c:pt idx="53735">
                  <c:v>2.0000000000000002E-5</c:v>
                </c:pt>
                <c:pt idx="53736">
                  <c:v>2.0000000000000002E-5</c:v>
                </c:pt>
                <c:pt idx="53737">
                  <c:v>2.0000000000000002E-5</c:v>
                </c:pt>
                <c:pt idx="53738">
                  <c:v>1.9000000000000001E-5</c:v>
                </c:pt>
                <c:pt idx="53739">
                  <c:v>1.9000000000000001E-5</c:v>
                </c:pt>
                <c:pt idx="53740">
                  <c:v>1.8E-5</c:v>
                </c:pt>
                <c:pt idx="53741">
                  <c:v>1.8E-5</c:v>
                </c:pt>
                <c:pt idx="53742">
                  <c:v>1.8E-5</c:v>
                </c:pt>
                <c:pt idx="53743">
                  <c:v>1.7E-5</c:v>
                </c:pt>
                <c:pt idx="53744">
                  <c:v>1.7E-5</c:v>
                </c:pt>
                <c:pt idx="53745">
                  <c:v>1.7E-5</c:v>
                </c:pt>
                <c:pt idx="53746">
                  <c:v>1.5999999999999999E-5</c:v>
                </c:pt>
                <c:pt idx="53747">
                  <c:v>1.5999999999999999E-5</c:v>
                </c:pt>
                <c:pt idx="53748">
                  <c:v>1.5999999999999999E-5</c:v>
                </c:pt>
                <c:pt idx="53749">
                  <c:v>1.5999999999999999E-5</c:v>
                </c:pt>
                <c:pt idx="53750">
                  <c:v>1.5999999999999999E-5</c:v>
                </c:pt>
                <c:pt idx="53751">
                  <c:v>1.5999999999999999E-5</c:v>
                </c:pt>
                <c:pt idx="53752">
                  <c:v>1.5999999999999999E-5</c:v>
                </c:pt>
                <c:pt idx="53753">
                  <c:v>1.5999999999999999E-5</c:v>
                </c:pt>
                <c:pt idx="53754">
                  <c:v>1.5999999999999999E-5</c:v>
                </c:pt>
                <c:pt idx="53755">
                  <c:v>1.5999999999999999E-5</c:v>
                </c:pt>
                <c:pt idx="53756">
                  <c:v>1.5999999999999999E-5</c:v>
                </c:pt>
                <c:pt idx="53757">
                  <c:v>1.5999999999999999E-5</c:v>
                </c:pt>
                <c:pt idx="53758">
                  <c:v>1.7E-5</c:v>
                </c:pt>
                <c:pt idx="53759">
                  <c:v>1.7E-5</c:v>
                </c:pt>
                <c:pt idx="53760">
                  <c:v>1.8E-5</c:v>
                </c:pt>
                <c:pt idx="53761">
                  <c:v>1.8E-5</c:v>
                </c:pt>
                <c:pt idx="53762">
                  <c:v>1.9000000000000001E-5</c:v>
                </c:pt>
                <c:pt idx="53763">
                  <c:v>1.9000000000000001E-5</c:v>
                </c:pt>
                <c:pt idx="53764">
                  <c:v>2.0000000000000002E-5</c:v>
                </c:pt>
                <c:pt idx="53765">
                  <c:v>2.0999999999999999E-5</c:v>
                </c:pt>
                <c:pt idx="53766">
                  <c:v>2.1999999999999999E-5</c:v>
                </c:pt>
                <c:pt idx="53767">
                  <c:v>2.3E-5</c:v>
                </c:pt>
                <c:pt idx="53768">
                  <c:v>2.4000000000000001E-5</c:v>
                </c:pt>
                <c:pt idx="53769">
                  <c:v>2.5000000000000001E-5</c:v>
                </c:pt>
                <c:pt idx="53770">
                  <c:v>2.5999999999999998E-5</c:v>
                </c:pt>
                <c:pt idx="53771">
                  <c:v>2.6999999999999999E-5</c:v>
                </c:pt>
                <c:pt idx="53772">
                  <c:v>2.8E-5</c:v>
                </c:pt>
                <c:pt idx="53773">
                  <c:v>2.9E-5</c:v>
                </c:pt>
                <c:pt idx="53774">
                  <c:v>3.0000000000000001E-5</c:v>
                </c:pt>
                <c:pt idx="53775">
                  <c:v>3.1000000000000001E-5</c:v>
                </c:pt>
                <c:pt idx="53776">
                  <c:v>3.1999999999999999E-5</c:v>
                </c:pt>
                <c:pt idx="53777">
                  <c:v>3.3000000000000003E-5</c:v>
                </c:pt>
                <c:pt idx="53778">
                  <c:v>3.4E-5</c:v>
                </c:pt>
                <c:pt idx="53779">
                  <c:v>3.6000000000000001E-5</c:v>
                </c:pt>
                <c:pt idx="53780">
                  <c:v>3.6999999999999998E-5</c:v>
                </c:pt>
                <c:pt idx="53781">
                  <c:v>3.8000000000000002E-5</c:v>
                </c:pt>
                <c:pt idx="53782">
                  <c:v>3.8999999999999999E-5</c:v>
                </c:pt>
                <c:pt idx="53783">
                  <c:v>3.8999999999999999E-5</c:v>
                </c:pt>
                <c:pt idx="53784">
                  <c:v>4.0000000000000003E-5</c:v>
                </c:pt>
                <c:pt idx="53785">
                  <c:v>4.1E-5</c:v>
                </c:pt>
                <c:pt idx="53786">
                  <c:v>4.1999999999999998E-5</c:v>
                </c:pt>
                <c:pt idx="53787">
                  <c:v>4.1999999999999998E-5</c:v>
                </c:pt>
                <c:pt idx="53788">
                  <c:v>4.3000000000000002E-5</c:v>
                </c:pt>
                <c:pt idx="53789">
                  <c:v>4.3000000000000002E-5</c:v>
                </c:pt>
                <c:pt idx="53790">
                  <c:v>4.3999999999999999E-5</c:v>
                </c:pt>
                <c:pt idx="53791">
                  <c:v>4.3999999999999999E-5</c:v>
                </c:pt>
                <c:pt idx="53792">
                  <c:v>4.3999999999999999E-5</c:v>
                </c:pt>
                <c:pt idx="53793">
                  <c:v>4.3999999999999999E-5</c:v>
                </c:pt>
                <c:pt idx="53794">
                  <c:v>4.3999999999999999E-5</c:v>
                </c:pt>
                <c:pt idx="53795">
                  <c:v>4.3999999999999999E-5</c:v>
                </c:pt>
                <c:pt idx="53796">
                  <c:v>4.3000000000000002E-5</c:v>
                </c:pt>
                <c:pt idx="53797">
                  <c:v>4.3000000000000002E-5</c:v>
                </c:pt>
                <c:pt idx="53798">
                  <c:v>4.1999999999999998E-5</c:v>
                </c:pt>
                <c:pt idx="53799">
                  <c:v>4.1999999999999998E-5</c:v>
                </c:pt>
                <c:pt idx="53800">
                  <c:v>4.1E-5</c:v>
                </c:pt>
                <c:pt idx="53801">
                  <c:v>4.0000000000000003E-5</c:v>
                </c:pt>
                <c:pt idx="53802">
                  <c:v>3.8999999999999999E-5</c:v>
                </c:pt>
                <c:pt idx="53803">
                  <c:v>3.8000000000000002E-5</c:v>
                </c:pt>
                <c:pt idx="53804">
                  <c:v>3.6999999999999998E-5</c:v>
                </c:pt>
                <c:pt idx="53805">
                  <c:v>3.4999999999999997E-5</c:v>
                </c:pt>
                <c:pt idx="53806">
                  <c:v>3.4E-5</c:v>
                </c:pt>
                <c:pt idx="53807">
                  <c:v>3.1999999999999999E-5</c:v>
                </c:pt>
                <c:pt idx="53808">
                  <c:v>3.1000000000000001E-5</c:v>
                </c:pt>
                <c:pt idx="53809">
                  <c:v>2.9E-5</c:v>
                </c:pt>
                <c:pt idx="53810">
                  <c:v>2.6999999999999999E-5</c:v>
                </c:pt>
                <c:pt idx="53811">
                  <c:v>2.5999999999999998E-5</c:v>
                </c:pt>
                <c:pt idx="53812">
                  <c:v>2.4000000000000001E-5</c:v>
                </c:pt>
                <c:pt idx="53813">
                  <c:v>2.1999999999999999E-5</c:v>
                </c:pt>
                <c:pt idx="53814">
                  <c:v>2.0000000000000002E-5</c:v>
                </c:pt>
                <c:pt idx="53815">
                  <c:v>1.8E-5</c:v>
                </c:pt>
                <c:pt idx="53816">
                  <c:v>1.5999999999999999E-5</c:v>
                </c:pt>
                <c:pt idx="53817">
                  <c:v>1.4E-5</c:v>
                </c:pt>
                <c:pt idx="53818">
                  <c:v>1.2E-5</c:v>
                </c:pt>
                <c:pt idx="53819">
                  <c:v>1.0000000000000001E-5</c:v>
                </c:pt>
                <c:pt idx="53820">
                  <c:v>9.0000000000000002E-6</c:v>
                </c:pt>
                <c:pt idx="53821">
                  <c:v>6.9999999999999999E-6</c:v>
                </c:pt>
                <c:pt idx="53822">
                  <c:v>6.0000000000000002E-6</c:v>
                </c:pt>
                <c:pt idx="53823">
                  <c:v>6.0000000000000002E-6</c:v>
                </c:pt>
                <c:pt idx="53824">
                  <c:v>6.0000000000000002E-6</c:v>
                </c:pt>
                <c:pt idx="53825">
                  <c:v>6.9999999999999999E-6</c:v>
                </c:pt>
                <c:pt idx="53826">
                  <c:v>7.9999999999999996E-6</c:v>
                </c:pt>
                <c:pt idx="53827">
                  <c:v>9.0000000000000002E-6</c:v>
                </c:pt>
                <c:pt idx="53828">
                  <c:v>1.1E-5</c:v>
                </c:pt>
                <c:pt idx="53829">
                  <c:v>1.2999999999999999E-5</c:v>
                </c:pt>
                <c:pt idx="53830">
                  <c:v>1.4E-5</c:v>
                </c:pt>
                <c:pt idx="53831">
                  <c:v>1.5999999999999999E-5</c:v>
                </c:pt>
                <c:pt idx="53832">
                  <c:v>1.8E-5</c:v>
                </c:pt>
                <c:pt idx="53833">
                  <c:v>1.9000000000000001E-5</c:v>
                </c:pt>
                <c:pt idx="53834">
                  <c:v>2.0999999999999999E-5</c:v>
                </c:pt>
                <c:pt idx="53835">
                  <c:v>2.1999999999999999E-5</c:v>
                </c:pt>
                <c:pt idx="53836">
                  <c:v>2.4000000000000001E-5</c:v>
                </c:pt>
                <c:pt idx="53837">
                  <c:v>2.5000000000000001E-5</c:v>
                </c:pt>
                <c:pt idx="53838">
                  <c:v>2.5999999999999998E-5</c:v>
                </c:pt>
                <c:pt idx="53839">
                  <c:v>2.6999999999999999E-5</c:v>
                </c:pt>
                <c:pt idx="53840">
                  <c:v>2.9E-5</c:v>
                </c:pt>
                <c:pt idx="53841">
                  <c:v>3.0000000000000001E-5</c:v>
                </c:pt>
                <c:pt idx="53842">
                  <c:v>3.1000000000000001E-5</c:v>
                </c:pt>
                <c:pt idx="53843">
                  <c:v>3.1000000000000001E-5</c:v>
                </c:pt>
                <c:pt idx="53844">
                  <c:v>3.1999999999999999E-5</c:v>
                </c:pt>
                <c:pt idx="53845">
                  <c:v>3.3000000000000003E-5</c:v>
                </c:pt>
                <c:pt idx="53846">
                  <c:v>3.4E-5</c:v>
                </c:pt>
                <c:pt idx="53847">
                  <c:v>3.4E-5</c:v>
                </c:pt>
                <c:pt idx="53848">
                  <c:v>3.4999999999999997E-5</c:v>
                </c:pt>
                <c:pt idx="53849">
                  <c:v>3.4999999999999997E-5</c:v>
                </c:pt>
                <c:pt idx="53850">
                  <c:v>3.6000000000000001E-5</c:v>
                </c:pt>
                <c:pt idx="53851">
                  <c:v>3.6000000000000001E-5</c:v>
                </c:pt>
                <c:pt idx="53852">
                  <c:v>3.6000000000000001E-5</c:v>
                </c:pt>
                <c:pt idx="53853">
                  <c:v>3.6000000000000001E-5</c:v>
                </c:pt>
                <c:pt idx="53854">
                  <c:v>3.6000000000000001E-5</c:v>
                </c:pt>
                <c:pt idx="53855">
                  <c:v>3.6000000000000001E-5</c:v>
                </c:pt>
                <c:pt idx="53856">
                  <c:v>3.6000000000000001E-5</c:v>
                </c:pt>
                <c:pt idx="53857">
                  <c:v>3.6000000000000001E-5</c:v>
                </c:pt>
                <c:pt idx="53858">
                  <c:v>3.6000000000000001E-5</c:v>
                </c:pt>
                <c:pt idx="53859">
                  <c:v>3.6000000000000001E-5</c:v>
                </c:pt>
                <c:pt idx="53860">
                  <c:v>3.4999999999999997E-5</c:v>
                </c:pt>
                <c:pt idx="53861">
                  <c:v>3.4999999999999997E-5</c:v>
                </c:pt>
                <c:pt idx="53862">
                  <c:v>3.4E-5</c:v>
                </c:pt>
                <c:pt idx="53863">
                  <c:v>3.4E-5</c:v>
                </c:pt>
                <c:pt idx="53864">
                  <c:v>3.3000000000000003E-5</c:v>
                </c:pt>
                <c:pt idx="53865">
                  <c:v>3.3000000000000003E-5</c:v>
                </c:pt>
                <c:pt idx="53866">
                  <c:v>3.1999999999999999E-5</c:v>
                </c:pt>
                <c:pt idx="53867">
                  <c:v>3.1000000000000001E-5</c:v>
                </c:pt>
                <c:pt idx="53868">
                  <c:v>3.0000000000000001E-5</c:v>
                </c:pt>
                <c:pt idx="53869">
                  <c:v>3.0000000000000001E-5</c:v>
                </c:pt>
                <c:pt idx="53870">
                  <c:v>2.9E-5</c:v>
                </c:pt>
                <c:pt idx="53871">
                  <c:v>2.8E-5</c:v>
                </c:pt>
                <c:pt idx="53872">
                  <c:v>2.6999999999999999E-5</c:v>
                </c:pt>
                <c:pt idx="53873">
                  <c:v>2.5999999999999998E-5</c:v>
                </c:pt>
                <c:pt idx="53874">
                  <c:v>2.5000000000000001E-5</c:v>
                </c:pt>
                <c:pt idx="53875">
                  <c:v>2.4000000000000001E-5</c:v>
                </c:pt>
                <c:pt idx="53876">
                  <c:v>2.3E-5</c:v>
                </c:pt>
                <c:pt idx="53877">
                  <c:v>2.1999999999999999E-5</c:v>
                </c:pt>
                <c:pt idx="53878">
                  <c:v>2.0999999999999999E-5</c:v>
                </c:pt>
                <c:pt idx="53879">
                  <c:v>2.0999999999999999E-5</c:v>
                </c:pt>
                <c:pt idx="53880">
                  <c:v>2.0000000000000002E-5</c:v>
                </c:pt>
                <c:pt idx="53881">
                  <c:v>1.9000000000000001E-5</c:v>
                </c:pt>
                <c:pt idx="53882">
                  <c:v>1.8E-5</c:v>
                </c:pt>
                <c:pt idx="53883">
                  <c:v>1.8E-5</c:v>
                </c:pt>
                <c:pt idx="53884">
                  <c:v>1.7E-5</c:v>
                </c:pt>
                <c:pt idx="53885">
                  <c:v>1.5999999999999999E-5</c:v>
                </c:pt>
                <c:pt idx="53886">
                  <c:v>1.5999999999999999E-5</c:v>
                </c:pt>
                <c:pt idx="53887">
                  <c:v>1.5E-5</c:v>
                </c:pt>
                <c:pt idx="53888">
                  <c:v>1.5E-5</c:v>
                </c:pt>
                <c:pt idx="53889">
                  <c:v>1.5E-5</c:v>
                </c:pt>
                <c:pt idx="53890">
                  <c:v>1.5E-5</c:v>
                </c:pt>
                <c:pt idx="53891">
                  <c:v>1.4E-5</c:v>
                </c:pt>
                <c:pt idx="53892">
                  <c:v>1.4E-5</c:v>
                </c:pt>
                <c:pt idx="53893">
                  <c:v>1.4E-5</c:v>
                </c:pt>
                <c:pt idx="53894">
                  <c:v>1.4E-5</c:v>
                </c:pt>
                <c:pt idx="53895">
                  <c:v>1.4E-5</c:v>
                </c:pt>
                <c:pt idx="53896">
                  <c:v>1.4E-5</c:v>
                </c:pt>
                <c:pt idx="53897">
                  <c:v>1.4E-5</c:v>
                </c:pt>
                <c:pt idx="53898">
                  <c:v>1.4E-5</c:v>
                </c:pt>
                <c:pt idx="53899">
                  <c:v>1.2999999999999999E-5</c:v>
                </c:pt>
                <c:pt idx="53900">
                  <c:v>1.2999999999999999E-5</c:v>
                </c:pt>
                <c:pt idx="53901">
                  <c:v>1.2999999999999999E-5</c:v>
                </c:pt>
                <c:pt idx="53902">
                  <c:v>1.2999999999999999E-5</c:v>
                </c:pt>
                <c:pt idx="53903">
                  <c:v>1.2999999999999999E-5</c:v>
                </c:pt>
                <c:pt idx="53904">
                  <c:v>1.2999999999999999E-5</c:v>
                </c:pt>
                <c:pt idx="53905">
                  <c:v>1.2999999999999999E-5</c:v>
                </c:pt>
                <c:pt idx="53906">
                  <c:v>1.2999999999999999E-5</c:v>
                </c:pt>
                <c:pt idx="53907">
                  <c:v>1.2999999999999999E-5</c:v>
                </c:pt>
                <c:pt idx="53908">
                  <c:v>1.2999999999999999E-5</c:v>
                </c:pt>
                <c:pt idx="53909">
                  <c:v>1.2999999999999999E-5</c:v>
                </c:pt>
                <c:pt idx="53910">
                  <c:v>1.4E-5</c:v>
                </c:pt>
                <c:pt idx="53911">
                  <c:v>1.4E-5</c:v>
                </c:pt>
                <c:pt idx="53912">
                  <c:v>1.4E-5</c:v>
                </c:pt>
                <c:pt idx="53913">
                  <c:v>1.5E-5</c:v>
                </c:pt>
                <c:pt idx="53914">
                  <c:v>1.5E-5</c:v>
                </c:pt>
                <c:pt idx="53915">
                  <c:v>1.5999999999999999E-5</c:v>
                </c:pt>
                <c:pt idx="53916">
                  <c:v>1.5999999999999999E-5</c:v>
                </c:pt>
                <c:pt idx="53917">
                  <c:v>1.7E-5</c:v>
                </c:pt>
                <c:pt idx="53918">
                  <c:v>1.8E-5</c:v>
                </c:pt>
                <c:pt idx="53919">
                  <c:v>1.9000000000000001E-5</c:v>
                </c:pt>
                <c:pt idx="53920">
                  <c:v>2.0000000000000002E-5</c:v>
                </c:pt>
                <c:pt idx="53921">
                  <c:v>2.0000000000000002E-5</c:v>
                </c:pt>
                <c:pt idx="53922">
                  <c:v>2.0999999999999999E-5</c:v>
                </c:pt>
                <c:pt idx="53923">
                  <c:v>2.1999999999999999E-5</c:v>
                </c:pt>
                <c:pt idx="53924">
                  <c:v>2.3E-5</c:v>
                </c:pt>
                <c:pt idx="53925">
                  <c:v>2.4000000000000001E-5</c:v>
                </c:pt>
                <c:pt idx="53926">
                  <c:v>2.5000000000000001E-5</c:v>
                </c:pt>
                <c:pt idx="53927">
                  <c:v>2.5999999999999998E-5</c:v>
                </c:pt>
                <c:pt idx="53928">
                  <c:v>2.6999999999999999E-5</c:v>
                </c:pt>
                <c:pt idx="53929">
                  <c:v>2.8E-5</c:v>
                </c:pt>
                <c:pt idx="53930">
                  <c:v>2.9E-5</c:v>
                </c:pt>
                <c:pt idx="53931">
                  <c:v>3.0000000000000001E-5</c:v>
                </c:pt>
                <c:pt idx="53932">
                  <c:v>3.0000000000000001E-5</c:v>
                </c:pt>
                <c:pt idx="53933">
                  <c:v>3.1000000000000001E-5</c:v>
                </c:pt>
                <c:pt idx="53934">
                  <c:v>3.1999999999999999E-5</c:v>
                </c:pt>
                <c:pt idx="53935">
                  <c:v>3.1999999999999999E-5</c:v>
                </c:pt>
                <c:pt idx="53936">
                  <c:v>3.3000000000000003E-5</c:v>
                </c:pt>
                <c:pt idx="53937">
                  <c:v>3.3000000000000003E-5</c:v>
                </c:pt>
                <c:pt idx="53938">
                  <c:v>3.4E-5</c:v>
                </c:pt>
                <c:pt idx="53939">
                  <c:v>3.4E-5</c:v>
                </c:pt>
                <c:pt idx="53940">
                  <c:v>3.4E-5</c:v>
                </c:pt>
                <c:pt idx="53941">
                  <c:v>3.4E-5</c:v>
                </c:pt>
                <c:pt idx="53942">
                  <c:v>3.4E-5</c:v>
                </c:pt>
                <c:pt idx="53943">
                  <c:v>3.4999999999999997E-5</c:v>
                </c:pt>
                <c:pt idx="53944">
                  <c:v>3.4999999999999997E-5</c:v>
                </c:pt>
                <c:pt idx="53945">
                  <c:v>3.4E-5</c:v>
                </c:pt>
                <c:pt idx="53946">
                  <c:v>3.4E-5</c:v>
                </c:pt>
                <c:pt idx="53947">
                  <c:v>3.4E-5</c:v>
                </c:pt>
                <c:pt idx="53948">
                  <c:v>3.4E-5</c:v>
                </c:pt>
                <c:pt idx="53949">
                  <c:v>3.4E-5</c:v>
                </c:pt>
                <c:pt idx="53950">
                  <c:v>3.4E-5</c:v>
                </c:pt>
                <c:pt idx="53951">
                  <c:v>3.3000000000000003E-5</c:v>
                </c:pt>
                <c:pt idx="53952">
                  <c:v>3.3000000000000003E-5</c:v>
                </c:pt>
                <c:pt idx="53953">
                  <c:v>3.3000000000000003E-5</c:v>
                </c:pt>
                <c:pt idx="53954">
                  <c:v>3.3000000000000003E-5</c:v>
                </c:pt>
                <c:pt idx="53955">
                  <c:v>3.1999999999999999E-5</c:v>
                </c:pt>
                <c:pt idx="53956">
                  <c:v>3.1999999999999999E-5</c:v>
                </c:pt>
                <c:pt idx="53957">
                  <c:v>3.1999999999999999E-5</c:v>
                </c:pt>
                <c:pt idx="53958">
                  <c:v>3.1999999999999999E-5</c:v>
                </c:pt>
                <c:pt idx="53959">
                  <c:v>3.1999999999999999E-5</c:v>
                </c:pt>
                <c:pt idx="53960">
                  <c:v>3.1999999999999999E-5</c:v>
                </c:pt>
                <c:pt idx="53961">
                  <c:v>3.1999999999999999E-5</c:v>
                </c:pt>
                <c:pt idx="53962">
                  <c:v>3.1999999999999999E-5</c:v>
                </c:pt>
                <c:pt idx="53963">
                  <c:v>3.1999999999999999E-5</c:v>
                </c:pt>
                <c:pt idx="53964">
                  <c:v>3.1999999999999999E-5</c:v>
                </c:pt>
                <c:pt idx="53965">
                  <c:v>3.1999999999999999E-5</c:v>
                </c:pt>
                <c:pt idx="53966">
                  <c:v>3.3000000000000003E-5</c:v>
                </c:pt>
                <c:pt idx="53967">
                  <c:v>3.3000000000000003E-5</c:v>
                </c:pt>
                <c:pt idx="53968">
                  <c:v>3.3000000000000003E-5</c:v>
                </c:pt>
                <c:pt idx="53969">
                  <c:v>3.4E-5</c:v>
                </c:pt>
                <c:pt idx="53970">
                  <c:v>3.4E-5</c:v>
                </c:pt>
                <c:pt idx="53971">
                  <c:v>3.4999999999999997E-5</c:v>
                </c:pt>
                <c:pt idx="53972">
                  <c:v>3.6000000000000001E-5</c:v>
                </c:pt>
                <c:pt idx="53973">
                  <c:v>3.6000000000000001E-5</c:v>
                </c:pt>
                <c:pt idx="53974">
                  <c:v>3.6999999999999998E-5</c:v>
                </c:pt>
                <c:pt idx="53975">
                  <c:v>3.8000000000000002E-5</c:v>
                </c:pt>
                <c:pt idx="53976">
                  <c:v>3.8000000000000002E-5</c:v>
                </c:pt>
                <c:pt idx="53977">
                  <c:v>3.8999999999999999E-5</c:v>
                </c:pt>
                <c:pt idx="53978">
                  <c:v>3.8999999999999999E-5</c:v>
                </c:pt>
                <c:pt idx="53979">
                  <c:v>4.0000000000000003E-5</c:v>
                </c:pt>
                <c:pt idx="53980">
                  <c:v>4.0000000000000003E-5</c:v>
                </c:pt>
                <c:pt idx="53981">
                  <c:v>4.1E-5</c:v>
                </c:pt>
                <c:pt idx="53982">
                  <c:v>4.1E-5</c:v>
                </c:pt>
                <c:pt idx="53983">
                  <c:v>4.1999999999999998E-5</c:v>
                </c:pt>
                <c:pt idx="53984">
                  <c:v>4.1999999999999998E-5</c:v>
                </c:pt>
                <c:pt idx="53985">
                  <c:v>4.1999999999999998E-5</c:v>
                </c:pt>
                <c:pt idx="53986">
                  <c:v>4.1999999999999998E-5</c:v>
                </c:pt>
                <c:pt idx="53987">
                  <c:v>4.1999999999999998E-5</c:v>
                </c:pt>
                <c:pt idx="53988">
                  <c:v>4.1999999999999998E-5</c:v>
                </c:pt>
                <c:pt idx="53989">
                  <c:v>4.1999999999999998E-5</c:v>
                </c:pt>
                <c:pt idx="53990">
                  <c:v>4.1999999999999998E-5</c:v>
                </c:pt>
                <c:pt idx="53991">
                  <c:v>4.1E-5</c:v>
                </c:pt>
                <c:pt idx="53992">
                  <c:v>4.1E-5</c:v>
                </c:pt>
                <c:pt idx="53993">
                  <c:v>4.0000000000000003E-5</c:v>
                </c:pt>
                <c:pt idx="53994">
                  <c:v>3.8999999999999999E-5</c:v>
                </c:pt>
                <c:pt idx="53995">
                  <c:v>3.8999999999999999E-5</c:v>
                </c:pt>
                <c:pt idx="53996">
                  <c:v>3.8000000000000002E-5</c:v>
                </c:pt>
                <c:pt idx="53997">
                  <c:v>3.6999999999999998E-5</c:v>
                </c:pt>
                <c:pt idx="53998">
                  <c:v>3.6000000000000001E-5</c:v>
                </c:pt>
                <c:pt idx="53999">
                  <c:v>3.4E-5</c:v>
                </c:pt>
                <c:pt idx="54000">
                  <c:v>3.3000000000000003E-5</c:v>
                </c:pt>
                <c:pt idx="54001">
                  <c:v>3.1999999999999999E-5</c:v>
                </c:pt>
                <c:pt idx="54002">
                  <c:v>3.0000000000000001E-5</c:v>
                </c:pt>
                <c:pt idx="54003">
                  <c:v>2.9E-5</c:v>
                </c:pt>
                <c:pt idx="54004">
                  <c:v>2.6999999999999999E-5</c:v>
                </c:pt>
                <c:pt idx="54005">
                  <c:v>2.5000000000000001E-5</c:v>
                </c:pt>
                <c:pt idx="54006">
                  <c:v>2.4000000000000001E-5</c:v>
                </c:pt>
                <c:pt idx="54007">
                  <c:v>2.1999999999999999E-5</c:v>
                </c:pt>
                <c:pt idx="54008">
                  <c:v>2.0000000000000002E-5</c:v>
                </c:pt>
                <c:pt idx="54009">
                  <c:v>1.8E-5</c:v>
                </c:pt>
                <c:pt idx="54010">
                  <c:v>1.5999999999999999E-5</c:v>
                </c:pt>
                <c:pt idx="54011">
                  <c:v>1.4E-5</c:v>
                </c:pt>
                <c:pt idx="54012">
                  <c:v>1.1E-5</c:v>
                </c:pt>
                <c:pt idx="54013">
                  <c:v>9.0000000000000002E-6</c:v>
                </c:pt>
                <c:pt idx="54014">
                  <c:v>6.9999999999999999E-6</c:v>
                </c:pt>
                <c:pt idx="54015">
                  <c:v>5.0000000000000004E-6</c:v>
                </c:pt>
                <c:pt idx="54016">
                  <c:v>1.9999999999999999E-6</c:v>
                </c:pt>
                <c:pt idx="54017">
                  <c:v>9.9999999999999995E-7</c:v>
                </c:pt>
                <c:pt idx="54018">
                  <c:v>3.0000000000000001E-6</c:v>
                </c:pt>
                <c:pt idx="54019">
                  <c:v>5.0000000000000004E-6</c:v>
                </c:pt>
                <c:pt idx="54020">
                  <c:v>7.9999999999999996E-6</c:v>
                </c:pt>
                <c:pt idx="54021">
                  <c:v>1.0000000000000001E-5</c:v>
                </c:pt>
                <c:pt idx="54022">
                  <c:v>1.2E-5</c:v>
                </c:pt>
                <c:pt idx="54023">
                  <c:v>1.5E-5</c:v>
                </c:pt>
                <c:pt idx="54024">
                  <c:v>1.7E-5</c:v>
                </c:pt>
                <c:pt idx="54025">
                  <c:v>1.9000000000000001E-5</c:v>
                </c:pt>
                <c:pt idx="54026">
                  <c:v>2.1999999999999999E-5</c:v>
                </c:pt>
                <c:pt idx="54027">
                  <c:v>2.4000000000000001E-5</c:v>
                </c:pt>
                <c:pt idx="54028">
                  <c:v>2.5999999999999998E-5</c:v>
                </c:pt>
                <c:pt idx="54029">
                  <c:v>2.9E-5</c:v>
                </c:pt>
                <c:pt idx="54030">
                  <c:v>3.1000000000000001E-5</c:v>
                </c:pt>
                <c:pt idx="54031">
                  <c:v>3.3000000000000003E-5</c:v>
                </c:pt>
                <c:pt idx="54032">
                  <c:v>3.4999999999999997E-5</c:v>
                </c:pt>
                <c:pt idx="54033">
                  <c:v>3.6999999999999998E-5</c:v>
                </c:pt>
                <c:pt idx="54034">
                  <c:v>3.8999999999999999E-5</c:v>
                </c:pt>
                <c:pt idx="54035">
                  <c:v>4.1E-5</c:v>
                </c:pt>
                <c:pt idx="54036">
                  <c:v>4.1999999999999998E-5</c:v>
                </c:pt>
                <c:pt idx="54037">
                  <c:v>4.3999999999999999E-5</c:v>
                </c:pt>
                <c:pt idx="54038">
                  <c:v>4.6E-5</c:v>
                </c:pt>
                <c:pt idx="54039">
                  <c:v>4.6999999999999997E-5</c:v>
                </c:pt>
                <c:pt idx="54040">
                  <c:v>4.8999999999999998E-5</c:v>
                </c:pt>
                <c:pt idx="54041">
                  <c:v>5.0000000000000002E-5</c:v>
                </c:pt>
                <c:pt idx="54042">
                  <c:v>5.1E-5</c:v>
                </c:pt>
                <c:pt idx="54043">
                  <c:v>5.1999999999999997E-5</c:v>
                </c:pt>
                <c:pt idx="54044">
                  <c:v>5.3000000000000001E-5</c:v>
                </c:pt>
                <c:pt idx="54045">
                  <c:v>5.3999999999999998E-5</c:v>
                </c:pt>
                <c:pt idx="54046">
                  <c:v>5.5000000000000002E-5</c:v>
                </c:pt>
                <c:pt idx="54047">
                  <c:v>5.5000000000000002E-5</c:v>
                </c:pt>
                <c:pt idx="54048">
                  <c:v>5.5999999999999999E-5</c:v>
                </c:pt>
                <c:pt idx="54049">
                  <c:v>5.5999999999999999E-5</c:v>
                </c:pt>
                <c:pt idx="54050">
                  <c:v>5.7000000000000003E-5</c:v>
                </c:pt>
                <c:pt idx="54051">
                  <c:v>5.7000000000000003E-5</c:v>
                </c:pt>
                <c:pt idx="54052">
                  <c:v>5.7000000000000003E-5</c:v>
                </c:pt>
                <c:pt idx="54053">
                  <c:v>5.7000000000000003E-5</c:v>
                </c:pt>
                <c:pt idx="54054">
                  <c:v>5.7000000000000003E-5</c:v>
                </c:pt>
                <c:pt idx="54055">
                  <c:v>5.5999999999999999E-5</c:v>
                </c:pt>
                <c:pt idx="54056">
                  <c:v>5.5999999999999999E-5</c:v>
                </c:pt>
                <c:pt idx="54057">
                  <c:v>5.5000000000000002E-5</c:v>
                </c:pt>
                <c:pt idx="54058">
                  <c:v>5.5000000000000002E-5</c:v>
                </c:pt>
                <c:pt idx="54059">
                  <c:v>5.3999999999999998E-5</c:v>
                </c:pt>
                <c:pt idx="54060">
                  <c:v>5.3000000000000001E-5</c:v>
                </c:pt>
                <c:pt idx="54061">
                  <c:v>5.1999999999999997E-5</c:v>
                </c:pt>
                <c:pt idx="54062">
                  <c:v>5.1E-5</c:v>
                </c:pt>
                <c:pt idx="54063">
                  <c:v>5.0000000000000002E-5</c:v>
                </c:pt>
                <c:pt idx="54064">
                  <c:v>4.8999999999999998E-5</c:v>
                </c:pt>
                <c:pt idx="54065">
                  <c:v>4.6999999999999997E-5</c:v>
                </c:pt>
                <c:pt idx="54066">
                  <c:v>4.6E-5</c:v>
                </c:pt>
                <c:pt idx="54067">
                  <c:v>4.3999999999999999E-5</c:v>
                </c:pt>
                <c:pt idx="54068">
                  <c:v>4.3000000000000002E-5</c:v>
                </c:pt>
                <c:pt idx="54069">
                  <c:v>4.1E-5</c:v>
                </c:pt>
                <c:pt idx="54070">
                  <c:v>4.0000000000000003E-5</c:v>
                </c:pt>
                <c:pt idx="54071">
                  <c:v>3.8000000000000002E-5</c:v>
                </c:pt>
                <c:pt idx="54072">
                  <c:v>3.6000000000000001E-5</c:v>
                </c:pt>
                <c:pt idx="54073">
                  <c:v>3.4999999999999997E-5</c:v>
                </c:pt>
                <c:pt idx="54074">
                  <c:v>3.3000000000000003E-5</c:v>
                </c:pt>
                <c:pt idx="54075">
                  <c:v>3.1000000000000001E-5</c:v>
                </c:pt>
                <c:pt idx="54076">
                  <c:v>3.0000000000000001E-5</c:v>
                </c:pt>
                <c:pt idx="54077">
                  <c:v>2.8E-5</c:v>
                </c:pt>
                <c:pt idx="54078">
                  <c:v>2.5999999999999998E-5</c:v>
                </c:pt>
                <c:pt idx="54079">
                  <c:v>2.5000000000000001E-5</c:v>
                </c:pt>
                <c:pt idx="54080">
                  <c:v>2.3E-5</c:v>
                </c:pt>
                <c:pt idx="54081">
                  <c:v>2.1999999999999999E-5</c:v>
                </c:pt>
                <c:pt idx="54082">
                  <c:v>2.0000000000000002E-5</c:v>
                </c:pt>
                <c:pt idx="54083">
                  <c:v>1.9000000000000001E-5</c:v>
                </c:pt>
                <c:pt idx="54084">
                  <c:v>1.8E-5</c:v>
                </c:pt>
                <c:pt idx="54085">
                  <c:v>1.7E-5</c:v>
                </c:pt>
                <c:pt idx="54086">
                  <c:v>1.5999999999999999E-5</c:v>
                </c:pt>
                <c:pt idx="54087">
                  <c:v>1.5999999999999999E-5</c:v>
                </c:pt>
                <c:pt idx="54088">
                  <c:v>1.5999999999999999E-5</c:v>
                </c:pt>
                <c:pt idx="54089">
                  <c:v>1.5999999999999999E-5</c:v>
                </c:pt>
                <c:pt idx="54090">
                  <c:v>1.5999999999999999E-5</c:v>
                </c:pt>
                <c:pt idx="54091">
                  <c:v>1.5999999999999999E-5</c:v>
                </c:pt>
                <c:pt idx="54092">
                  <c:v>1.7E-5</c:v>
                </c:pt>
                <c:pt idx="54093">
                  <c:v>1.8E-5</c:v>
                </c:pt>
                <c:pt idx="54094">
                  <c:v>1.9000000000000001E-5</c:v>
                </c:pt>
                <c:pt idx="54095">
                  <c:v>2.0000000000000002E-5</c:v>
                </c:pt>
                <c:pt idx="54096">
                  <c:v>2.0999999999999999E-5</c:v>
                </c:pt>
                <c:pt idx="54097">
                  <c:v>2.1999999999999999E-5</c:v>
                </c:pt>
                <c:pt idx="54098">
                  <c:v>2.3E-5</c:v>
                </c:pt>
                <c:pt idx="54099">
                  <c:v>2.4000000000000001E-5</c:v>
                </c:pt>
                <c:pt idx="54100">
                  <c:v>2.5000000000000001E-5</c:v>
                </c:pt>
                <c:pt idx="54101">
                  <c:v>2.5999999999999998E-5</c:v>
                </c:pt>
                <c:pt idx="54102">
                  <c:v>2.6999999999999999E-5</c:v>
                </c:pt>
                <c:pt idx="54103">
                  <c:v>2.8E-5</c:v>
                </c:pt>
                <c:pt idx="54104">
                  <c:v>2.9E-5</c:v>
                </c:pt>
                <c:pt idx="54105">
                  <c:v>3.0000000000000001E-5</c:v>
                </c:pt>
                <c:pt idx="54106">
                  <c:v>3.1000000000000001E-5</c:v>
                </c:pt>
                <c:pt idx="54107">
                  <c:v>3.1999999999999999E-5</c:v>
                </c:pt>
                <c:pt idx="54108">
                  <c:v>3.3000000000000003E-5</c:v>
                </c:pt>
                <c:pt idx="54109">
                  <c:v>3.3000000000000003E-5</c:v>
                </c:pt>
                <c:pt idx="54110">
                  <c:v>3.4E-5</c:v>
                </c:pt>
                <c:pt idx="54111">
                  <c:v>3.4999999999999997E-5</c:v>
                </c:pt>
                <c:pt idx="54112">
                  <c:v>3.6000000000000001E-5</c:v>
                </c:pt>
                <c:pt idx="54113">
                  <c:v>3.6000000000000001E-5</c:v>
                </c:pt>
                <c:pt idx="54114">
                  <c:v>3.6999999999999998E-5</c:v>
                </c:pt>
                <c:pt idx="54115">
                  <c:v>3.6999999999999998E-5</c:v>
                </c:pt>
                <c:pt idx="54116">
                  <c:v>3.8000000000000002E-5</c:v>
                </c:pt>
                <c:pt idx="54117">
                  <c:v>3.8000000000000002E-5</c:v>
                </c:pt>
                <c:pt idx="54118">
                  <c:v>3.8999999999999999E-5</c:v>
                </c:pt>
                <c:pt idx="54119">
                  <c:v>3.8999999999999999E-5</c:v>
                </c:pt>
                <c:pt idx="54120">
                  <c:v>3.8999999999999999E-5</c:v>
                </c:pt>
                <c:pt idx="54121">
                  <c:v>4.0000000000000003E-5</c:v>
                </c:pt>
                <c:pt idx="54122">
                  <c:v>4.0000000000000003E-5</c:v>
                </c:pt>
                <c:pt idx="54123">
                  <c:v>4.0000000000000003E-5</c:v>
                </c:pt>
                <c:pt idx="54124">
                  <c:v>4.0000000000000003E-5</c:v>
                </c:pt>
                <c:pt idx="54125">
                  <c:v>4.0000000000000003E-5</c:v>
                </c:pt>
                <c:pt idx="54126">
                  <c:v>4.0000000000000003E-5</c:v>
                </c:pt>
                <c:pt idx="54127">
                  <c:v>4.0000000000000003E-5</c:v>
                </c:pt>
                <c:pt idx="54128">
                  <c:v>3.8999999999999999E-5</c:v>
                </c:pt>
                <c:pt idx="54129">
                  <c:v>3.8999999999999999E-5</c:v>
                </c:pt>
                <c:pt idx="54130">
                  <c:v>3.8999999999999999E-5</c:v>
                </c:pt>
                <c:pt idx="54131">
                  <c:v>3.8999999999999999E-5</c:v>
                </c:pt>
                <c:pt idx="54132">
                  <c:v>3.8000000000000002E-5</c:v>
                </c:pt>
                <c:pt idx="54133">
                  <c:v>3.8000000000000002E-5</c:v>
                </c:pt>
                <c:pt idx="54134">
                  <c:v>3.6999999999999998E-5</c:v>
                </c:pt>
                <c:pt idx="54135">
                  <c:v>3.6000000000000001E-5</c:v>
                </c:pt>
                <c:pt idx="54136">
                  <c:v>3.6000000000000001E-5</c:v>
                </c:pt>
                <c:pt idx="54137">
                  <c:v>3.4999999999999997E-5</c:v>
                </c:pt>
                <c:pt idx="54138">
                  <c:v>3.4E-5</c:v>
                </c:pt>
                <c:pt idx="54139">
                  <c:v>3.3000000000000003E-5</c:v>
                </c:pt>
                <c:pt idx="54140">
                  <c:v>3.1999999999999999E-5</c:v>
                </c:pt>
                <c:pt idx="54141">
                  <c:v>3.1000000000000001E-5</c:v>
                </c:pt>
                <c:pt idx="54142">
                  <c:v>3.0000000000000001E-5</c:v>
                </c:pt>
                <c:pt idx="54143">
                  <c:v>2.9E-5</c:v>
                </c:pt>
                <c:pt idx="54144">
                  <c:v>2.8E-5</c:v>
                </c:pt>
                <c:pt idx="54145">
                  <c:v>2.6999999999999999E-5</c:v>
                </c:pt>
                <c:pt idx="54146">
                  <c:v>2.5000000000000001E-5</c:v>
                </c:pt>
                <c:pt idx="54147">
                  <c:v>2.4000000000000001E-5</c:v>
                </c:pt>
                <c:pt idx="54148">
                  <c:v>2.3E-5</c:v>
                </c:pt>
                <c:pt idx="54149">
                  <c:v>2.0999999999999999E-5</c:v>
                </c:pt>
                <c:pt idx="54150">
                  <c:v>2.0000000000000002E-5</c:v>
                </c:pt>
                <c:pt idx="54151">
                  <c:v>1.8E-5</c:v>
                </c:pt>
                <c:pt idx="54152">
                  <c:v>1.7E-5</c:v>
                </c:pt>
                <c:pt idx="54153">
                  <c:v>1.5E-5</c:v>
                </c:pt>
                <c:pt idx="54154">
                  <c:v>1.4E-5</c:v>
                </c:pt>
                <c:pt idx="54155">
                  <c:v>1.2E-5</c:v>
                </c:pt>
                <c:pt idx="54156">
                  <c:v>1.0000000000000001E-5</c:v>
                </c:pt>
                <c:pt idx="54157">
                  <c:v>9.0000000000000002E-6</c:v>
                </c:pt>
                <c:pt idx="54158">
                  <c:v>6.9999999999999999E-6</c:v>
                </c:pt>
                <c:pt idx="54159">
                  <c:v>6.0000000000000002E-6</c:v>
                </c:pt>
                <c:pt idx="54160">
                  <c:v>5.0000000000000004E-6</c:v>
                </c:pt>
                <c:pt idx="54161">
                  <c:v>3.9999999999999998E-6</c:v>
                </c:pt>
                <c:pt idx="54162">
                  <c:v>3.9999999999999998E-6</c:v>
                </c:pt>
                <c:pt idx="54163">
                  <c:v>3.9999999999999998E-6</c:v>
                </c:pt>
                <c:pt idx="54164">
                  <c:v>5.0000000000000004E-6</c:v>
                </c:pt>
                <c:pt idx="54165">
                  <c:v>6.0000000000000002E-6</c:v>
                </c:pt>
                <c:pt idx="54166">
                  <c:v>6.9999999999999999E-6</c:v>
                </c:pt>
                <c:pt idx="54167">
                  <c:v>7.9999999999999996E-6</c:v>
                </c:pt>
                <c:pt idx="54168">
                  <c:v>1.0000000000000001E-5</c:v>
                </c:pt>
                <c:pt idx="54169">
                  <c:v>1.1E-5</c:v>
                </c:pt>
                <c:pt idx="54170">
                  <c:v>1.2E-5</c:v>
                </c:pt>
                <c:pt idx="54171">
                  <c:v>1.2999999999999999E-5</c:v>
                </c:pt>
                <c:pt idx="54172">
                  <c:v>1.4E-5</c:v>
                </c:pt>
                <c:pt idx="54173">
                  <c:v>1.5E-5</c:v>
                </c:pt>
                <c:pt idx="54174">
                  <c:v>1.7E-5</c:v>
                </c:pt>
                <c:pt idx="54175">
                  <c:v>1.7E-5</c:v>
                </c:pt>
                <c:pt idx="54176">
                  <c:v>1.8E-5</c:v>
                </c:pt>
                <c:pt idx="54177">
                  <c:v>1.9000000000000001E-5</c:v>
                </c:pt>
                <c:pt idx="54178">
                  <c:v>2.0000000000000002E-5</c:v>
                </c:pt>
                <c:pt idx="54179">
                  <c:v>2.0999999999999999E-5</c:v>
                </c:pt>
                <c:pt idx="54180">
                  <c:v>2.1999999999999999E-5</c:v>
                </c:pt>
                <c:pt idx="54181">
                  <c:v>2.1999999999999999E-5</c:v>
                </c:pt>
                <c:pt idx="54182">
                  <c:v>2.3E-5</c:v>
                </c:pt>
                <c:pt idx="54183">
                  <c:v>2.4000000000000001E-5</c:v>
                </c:pt>
                <c:pt idx="54184">
                  <c:v>2.4000000000000001E-5</c:v>
                </c:pt>
                <c:pt idx="54185">
                  <c:v>2.5000000000000001E-5</c:v>
                </c:pt>
                <c:pt idx="54186">
                  <c:v>2.5999999999999998E-5</c:v>
                </c:pt>
                <c:pt idx="54187">
                  <c:v>2.5999999999999998E-5</c:v>
                </c:pt>
                <c:pt idx="54188">
                  <c:v>2.6999999999999999E-5</c:v>
                </c:pt>
                <c:pt idx="54189">
                  <c:v>2.6999999999999999E-5</c:v>
                </c:pt>
                <c:pt idx="54190">
                  <c:v>2.8E-5</c:v>
                </c:pt>
                <c:pt idx="54191">
                  <c:v>2.9E-5</c:v>
                </c:pt>
                <c:pt idx="54192">
                  <c:v>2.9E-5</c:v>
                </c:pt>
                <c:pt idx="54193">
                  <c:v>3.0000000000000001E-5</c:v>
                </c:pt>
                <c:pt idx="54194">
                  <c:v>3.1000000000000001E-5</c:v>
                </c:pt>
                <c:pt idx="54195">
                  <c:v>3.1000000000000001E-5</c:v>
                </c:pt>
                <c:pt idx="54196">
                  <c:v>3.1999999999999999E-5</c:v>
                </c:pt>
                <c:pt idx="54197">
                  <c:v>3.3000000000000003E-5</c:v>
                </c:pt>
                <c:pt idx="54198">
                  <c:v>3.4E-5</c:v>
                </c:pt>
                <c:pt idx="54199">
                  <c:v>3.4E-5</c:v>
                </c:pt>
                <c:pt idx="54200">
                  <c:v>3.4999999999999997E-5</c:v>
                </c:pt>
                <c:pt idx="54201">
                  <c:v>3.6000000000000001E-5</c:v>
                </c:pt>
                <c:pt idx="54202">
                  <c:v>3.6999999999999998E-5</c:v>
                </c:pt>
                <c:pt idx="54203">
                  <c:v>3.8000000000000002E-5</c:v>
                </c:pt>
                <c:pt idx="54204">
                  <c:v>3.8999999999999999E-5</c:v>
                </c:pt>
                <c:pt idx="54205">
                  <c:v>4.0000000000000003E-5</c:v>
                </c:pt>
                <c:pt idx="54206">
                  <c:v>4.1E-5</c:v>
                </c:pt>
                <c:pt idx="54207">
                  <c:v>4.1999999999999998E-5</c:v>
                </c:pt>
                <c:pt idx="54208">
                  <c:v>4.3000000000000002E-5</c:v>
                </c:pt>
                <c:pt idx="54209">
                  <c:v>4.3999999999999999E-5</c:v>
                </c:pt>
                <c:pt idx="54210">
                  <c:v>4.5000000000000003E-5</c:v>
                </c:pt>
                <c:pt idx="54211">
                  <c:v>4.6E-5</c:v>
                </c:pt>
                <c:pt idx="54212">
                  <c:v>4.6999999999999997E-5</c:v>
                </c:pt>
                <c:pt idx="54213">
                  <c:v>4.8000000000000001E-5</c:v>
                </c:pt>
                <c:pt idx="54214">
                  <c:v>4.8999999999999998E-5</c:v>
                </c:pt>
                <c:pt idx="54215">
                  <c:v>5.0000000000000002E-5</c:v>
                </c:pt>
                <c:pt idx="54216">
                  <c:v>5.0000000000000002E-5</c:v>
                </c:pt>
                <c:pt idx="54217">
                  <c:v>5.1E-5</c:v>
                </c:pt>
                <c:pt idx="54218">
                  <c:v>5.1999999999999997E-5</c:v>
                </c:pt>
                <c:pt idx="54219">
                  <c:v>5.3000000000000001E-5</c:v>
                </c:pt>
                <c:pt idx="54220">
                  <c:v>5.3000000000000001E-5</c:v>
                </c:pt>
                <c:pt idx="54221">
                  <c:v>5.3999999999999998E-5</c:v>
                </c:pt>
                <c:pt idx="54222">
                  <c:v>5.5000000000000002E-5</c:v>
                </c:pt>
                <c:pt idx="54223">
                  <c:v>5.5000000000000002E-5</c:v>
                </c:pt>
                <c:pt idx="54224">
                  <c:v>5.5999999999999999E-5</c:v>
                </c:pt>
                <c:pt idx="54225">
                  <c:v>5.5999999999999999E-5</c:v>
                </c:pt>
                <c:pt idx="54226">
                  <c:v>5.5999999999999999E-5</c:v>
                </c:pt>
                <c:pt idx="54227">
                  <c:v>5.7000000000000003E-5</c:v>
                </c:pt>
                <c:pt idx="54228">
                  <c:v>5.7000000000000003E-5</c:v>
                </c:pt>
                <c:pt idx="54229">
                  <c:v>5.7000000000000003E-5</c:v>
                </c:pt>
                <c:pt idx="54230">
                  <c:v>5.7000000000000003E-5</c:v>
                </c:pt>
                <c:pt idx="54231">
                  <c:v>5.7000000000000003E-5</c:v>
                </c:pt>
                <c:pt idx="54232">
                  <c:v>5.7000000000000003E-5</c:v>
                </c:pt>
                <c:pt idx="54233">
                  <c:v>5.7000000000000003E-5</c:v>
                </c:pt>
                <c:pt idx="54234">
                  <c:v>5.5999999999999999E-5</c:v>
                </c:pt>
                <c:pt idx="54235">
                  <c:v>5.5999999999999999E-5</c:v>
                </c:pt>
                <c:pt idx="54236">
                  <c:v>5.5999999999999999E-5</c:v>
                </c:pt>
                <c:pt idx="54237">
                  <c:v>5.5000000000000002E-5</c:v>
                </c:pt>
                <c:pt idx="54238">
                  <c:v>5.3999999999999998E-5</c:v>
                </c:pt>
                <c:pt idx="54239">
                  <c:v>5.3999999999999998E-5</c:v>
                </c:pt>
                <c:pt idx="54240">
                  <c:v>5.3000000000000001E-5</c:v>
                </c:pt>
                <c:pt idx="54241">
                  <c:v>5.1999999999999997E-5</c:v>
                </c:pt>
                <c:pt idx="54242">
                  <c:v>5.1E-5</c:v>
                </c:pt>
                <c:pt idx="54243">
                  <c:v>5.0000000000000002E-5</c:v>
                </c:pt>
                <c:pt idx="54244">
                  <c:v>4.8999999999999998E-5</c:v>
                </c:pt>
                <c:pt idx="54245">
                  <c:v>4.8000000000000001E-5</c:v>
                </c:pt>
                <c:pt idx="54246">
                  <c:v>4.6999999999999997E-5</c:v>
                </c:pt>
                <c:pt idx="54247">
                  <c:v>4.6E-5</c:v>
                </c:pt>
                <c:pt idx="54248">
                  <c:v>4.3999999999999999E-5</c:v>
                </c:pt>
                <c:pt idx="54249">
                  <c:v>4.3000000000000002E-5</c:v>
                </c:pt>
                <c:pt idx="54250">
                  <c:v>4.1E-5</c:v>
                </c:pt>
                <c:pt idx="54251">
                  <c:v>4.0000000000000003E-5</c:v>
                </c:pt>
                <c:pt idx="54252">
                  <c:v>3.8000000000000002E-5</c:v>
                </c:pt>
                <c:pt idx="54253">
                  <c:v>3.6999999999999998E-5</c:v>
                </c:pt>
                <c:pt idx="54254">
                  <c:v>3.4999999999999997E-5</c:v>
                </c:pt>
                <c:pt idx="54255">
                  <c:v>3.3000000000000003E-5</c:v>
                </c:pt>
                <c:pt idx="54256">
                  <c:v>3.1000000000000001E-5</c:v>
                </c:pt>
                <c:pt idx="54257">
                  <c:v>3.0000000000000001E-5</c:v>
                </c:pt>
                <c:pt idx="54258">
                  <c:v>2.8E-5</c:v>
                </c:pt>
                <c:pt idx="54259">
                  <c:v>2.5999999999999998E-5</c:v>
                </c:pt>
                <c:pt idx="54260">
                  <c:v>2.4000000000000001E-5</c:v>
                </c:pt>
                <c:pt idx="54261">
                  <c:v>2.1999999999999999E-5</c:v>
                </c:pt>
                <c:pt idx="54262">
                  <c:v>2.0000000000000002E-5</c:v>
                </c:pt>
                <c:pt idx="54263">
                  <c:v>1.8E-5</c:v>
                </c:pt>
                <c:pt idx="54264">
                  <c:v>1.5999999999999999E-5</c:v>
                </c:pt>
                <c:pt idx="54265">
                  <c:v>1.4E-5</c:v>
                </c:pt>
                <c:pt idx="54266">
                  <c:v>1.2E-5</c:v>
                </c:pt>
                <c:pt idx="54267">
                  <c:v>1.0000000000000001E-5</c:v>
                </c:pt>
                <c:pt idx="54268">
                  <c:v>7.9999999999999996E-6</c:v>
                </c:pt>
                <c:pt idx="54269">
                  <c:v>6.9999999999999999E-6</c:v>
                </c:pt>
                <c:pt idx="54270">
                  <c:v>5.0000000000000004E-6</c:v>
                </c:pt>
                <c:pt idx="54271">
                  <c:v>3.0000000000000001E-6</c:v>
                </c:pt>
                <c:pt idx="54272">
                  <c:v>1.9999999999999999E-6</c:v>
                </c:pt>
                <c:pt idx="54273">
                  <c:v>1.9999999999999999E-6</c:v>
                </c:pt>
                <c:pt idx="54274">
                  <c:v>3.9999999999999998E-6</c:v>
                </c:pt>
                <c:pt idx="54275">
                  <c:v>5.0000000000000004E-6</c:v>
                </c:pt>
                <c:pt idx="54276">
                  <c:v>6.9999999999999999E-6</c:v>
                </c:pt>
                <c:pt idx="54277">
                  <c:v>9.0000000000000002E-6</c:v>
                </c:pt>
                <c:pt idx="54278">
                  <c:v>1.0000000000000001E-5</c:v>
                </c:pt>
                <c:pt idx="54279">
                  <c:v>1.2E-5</c:v>
                </c:pt>
                <c:pt idx="54280">
                  <c:v>1.2999999999999999E-5</c:v>
                </c:pt>
                <c:pt idx="54281">
                  <c:v>1.5E-5</c:v>
                </c:pt>
                <c:pt idx="54282">
                  <c:v>1.5999999999999999E-5</c:v>
                </c:pt>
                <c:pt idx="54283">
                  <c:v>1.7E-5</c:v>
                </c:pt>
                <c:pt idx="54284">
                  <c:v>1.9000000000000001E-5</c:v>
                </c:pt>
                <c:pt idx="54285">
                  <c:v>2.0000000000000002E-5</c:v>
                </c:pt>
                <c:pt idx="54286">
                  <c:v>2.0999999999999999E-5</c:v>
                </c:pt>
                <c:pt idx="54287">
                  <c:v>2.1999999999999999E-5</c:v>
                </c:pt>
                <c:pt idx="54288">
                  <c:v>2.3E-5</c:v>
                </c:pt>
                <c:pt idx="54289">
                  <c:v>2.4000000000000001E-5</c:v>
                </c:pt>
                <c:pt idx="54290">
                  <c:v>2.5000000000000001E-5</c:v>
                </c:pt>
                <c:pt idx="54291">
                  <c:v>2.5999999999999998E-5</c:v>
                </c:pt>
                <c:pt idx="54292">
                  <c:v>2.6999999999999999E-5</c:v>
                </c:pt>
                <c:pt idx="54293">
                  <c:v>2.6999999999999999E-5</c:v>
                </c:pt>
                <c:pt idx="54294">
                  <c:v>2.8E-5</c:v>
                </c:pt>
                <c:pt idx="54295">
                  <c:v>2.8E-5</c:v>
                </c:pt>
                <c:pt idx="54296">
                  <c:v>2.9E-5</c:v>
                </c:pt>
                <c:pt idx="54297">
                  <c:v>2.9E-5</c:v>
                </c:pt>
                <c:pt idx="54298">
                  <c:v>2.9E-5</c:v>
                </c:pt>
                <c:pt idx="54299">
                  <c:v>3.0000000000000001E-5</c:v>
                </c:pt>
                <c:pt idx="54300">
                  <c:v>3.0000000000000001E-5</c:v>
                </c:pt>
                <c:pt idx="54301">
                  <c:v>3.0000000000000001E-5</c:v>
                </c:pt>
                <c:pt idx="54302">
                  <c:v>3.0000000000000001E-5</c:v>
                </c:pt>
                <c:pt idx="54303">
                  <c:v>3.0000000000000001E-5</c:v>
                </c:pt>
                <c:pt idx="54304">
                  <c:v>3.0000000000000001E-5</c:v>
                </c:pt>
                <c:pt idx="54305">
                  <c:v>3.0000000000000001E-5</c:v>
                </c:pt>
                <c:pt idx="54306">
                  <c:v>3.0000000000000001E-5</c:v>
                </c:pt>
                <c:pt idx="54307">
                  <c:v>2.9E-5</c:v>
                </c:pt>
                <c:pt idx="54308">
                  <c:v>2.9E-5</c:v>
                </c:pt>
                <c:pt idx="54309">
                  <c:v>2.9E-5</c:v>
                </c:pt>
                <c:pt idx="54310">
                  <c:v>2.8E-5</c:v>
                </c:pt>
                <c:pt idx="54311">
                  <c:v>2.8E-5</c:v>
                </c:pt>
                <c:pt idx="54312">
                  <c:v>2.8E-5</c:v>
                </c:pt>
                <c:pt idx="54313">
                  <c:v>2.6999999999999999E-5</c:v>
                </c:pt>
                <c:pt idx="54314">
                  <c:v>2.6999999999999999E-5</c:v>
                </c:pt>
                <c:pt idx="54315">
                  <c:v>2.5999999999999998E-5</c:v>
                </c:pt>
                <c:pt idx="54316">
                  <c:v>2.5999999999999998E-5</c:v>
                </c:pt>
                <c:pt idx="54317">
                  <c:v>2.5000000000000001E-5</c:v>
                </c:pt>
                <c:pt idx="54318">
                  <c:v>2.5000000000000001E-5</c:v>
                </c:pt>
                <c:pt idx="54319">
                  <c:v>2.4000000000000001E-5</c:v>
                </c:pt>
                <c:pt idx="54320">
                  <c:v>2.4000000000000001E-5</c:v>
                </c:pt>
                <c:pt idx="54321">
                  <c:v>2.3E-5</c:v>
                </c:pt>
                <c:pt idx="54322">
                  <c:v>2.3E-5</c:v>
                </c:pt>
                <c:pt idx="54323">
                  <c:v>2.1999999999999999E-5</c:v>
                </c:pt>
                <c:pt idx="54324">
                  <c:v>2.1999999999999999E-5</c:v>
                </c:pt>
                <c:pt idx="54325">
                  <c:v>2.0999999999999999E-5</c:v>
                </c:pt>
                <c:pt idx="54326">
                  <c:v>2.0999999999999999E-5</c:v>
                </c:pt>
                <c:pt idx="54327">
                  <c:v>2.0000000000000002E-5</c:v>
                </c:pt>
                <c:pt idx="54328">
                  <c:v>2.0000000000000002E-5</c:v>
                </c:pt>
                <c:pt idx="54329">
                  <c:v>2.0000000000000002E-5</c:v>
                </c:pt>
                <c:pt idx="54330">
                  <c:v>1.9000000000000001E-5</c:v>
                </c:pt>
                <c:pt idx="54331">
                  <c:v>1.9000000000000001E-5</c:v>
                </c:pt>
                <c:pt idx="54332">
                  <c:v>1.9000000000000001E-5</c:v>
                </c:pt>
                <c:pt idx="54333">
                  <c:v>1.9000000000000001E-5</c:v>
                </c:pt>
                <c:pt idx="54334">
                  <c:v>1.8E-5</c:v>
                </c:pt>
                <c:pt idx="54335">
                  <c:v>1.8E-5</c:v>
                </c:pt>
                <c:pt idx="54336">
                  <c:v>1.8E-5</c:v>
                </c:pt>
                <c:pt idx="54337">
                  <c:v>1.8E-5</c:v>
                </c:pt>
                <c:pt idx="54338">
                  <c:v>1.8E-5</c:v>
                </c:pt>
                <c:pt idx="54339">
                  <c:v>1.8E-5</c:v>
                </c:pt>
                <c:pt idx="54340">
                  <c:v>1.8E-5</c:v>
                </c:pt>
                <c:pt idx="54341">
                  <c:v>1.8E-5</c:v>
                </c:pt>
                <c:pt idx="54342">
                  <c:v>1.8E-5</c:v>
                </c:pt>
                <c:pt idx="54343">
                  <c:v>1.8E-5</c:v>
                </c:pt>
                <c:pt idx="54344">
                  <c:v>1.8E-5</c:v>
                </c:pt>
                <c:pt idx="54345">
                  <c:v>1.8E-5</c:v>
                </c:pt>
                <c:pt idx="54346">
                  <c:v>1.7E-5</c:v>
                </c:pt>
                <c:pt idx="54347">
                  <c:v>1.7E-5</c:v>
                </c:pt>
                <c:pt idx="54348">
                  <c:v>1.7E-5</c:v>
                </c:pt>
                <c:pt idx="54349">
                  <c:v>1.7E-5</c:v>
                </c:pt>
                <c:pt idx="54350">
                  <c:v>1.7E-5</c:v>
                </c:pt>
                <c:pt idx="54351">
                  <c:v>1.7E-5</c:v>
                </c:pt>
                <c:pt idx="54352">
                  <c:v>1.7E-5</c:v>
                </c:pt>
                <c:pt idx="54353">
                  <c:v>1.7E-5</c:v>
                </c:pt>
                <c:pt idx="54354">
                  <c:v>1.7E-5</c:v>
                </c:pt>
                <c:pt idx="54355">
                  <c:v>1.7E-5</c:v>
                </c:pt>
                <c:pt idx="54356">
                  <c:v>1.7E-5</c:v>
                </c:pt>
                <c:pt idx="54357">
                  <c:v>1.7E-5</c:v>
                </c:pt>
                <c:pt idx="54358">
                  <c:v>1.7E-5</c:v>
                </c:pt>
                <c:pt idx="54359">
                  <c:v>1.5999999999999999E-5</c:v>
                </c:pt>
                <c:pt idx="54360">
                  <c:v>1.5999999999999999E-5</c:v>
                </c:pt>
                <c:pt idx="54361">
                  <c:v>1.5999999999999999E-5</c:v>
                </c:pt>
                <c:pt idx="54362">
                  <c:v>1.5999999999999999E-5</c:v>
                </c:pt>
                <c:pt idx="54363">
                  <c:v>1.5999999999999999E-5</c:v>
                </c:pt>
                <c:pt idx="54364">
                  <c:v>1.5E-5</c:v>
                </c:pt>
                <c:pt idx="54365">
                  <c:v>1.5E-5</c:v>
                </c:pt>
                <c:pt idx="54366">
                  <c:v>1.5E-5</c:v>
                </c:pt>
                <c:pt idx="54367">
                  <c:v>1.5E-5</c:v>
                </c:pt>
                <c:pt idx="54368">
                  <c:v>1.5E-5</c:v>
                </c:pt>
                <c:pt idx="54369">
                  <c:v>1.5E-5</c:v>
                </c:pt>
                <c:pt idx="54370">
                  <c:v>1.4E-5</c:v>
                </c:pt>
                <c:pt idx="54371">
                  <c:v>1.4E-5</c:v>
                </c:pt>
                <c:pt idx="54372">
                  <c:v>1.4E-5</c:v>
                </c:pt>
                <c:pt idx="54373">
                  <c:v>1.4E-5</c:v>
                </c:pt>
                <c:pt idx="54374">
                  <c:v>1.4E-5</c:v>
                </c:pt>
                <c:pt idx="54375">
                  <c:v>1.4E-5</c:v>
                </c:pt>
                <c:pt idx="54376">
                  <c:v>1.4E-5</c:v>
                </c:pt>
                <c:pt idx="54377">
                  <c:v>1.4E-5</c:v>
                </c:pt>
                <c:pt idx="54378">
                  <c:v>1.4E-5</c:v>
                </c:pt>
                <c:pt idx="54379">
                  <c:v>1.4E-5</c:v>
                </c:pt>
                <c:pt idx="54380">
                  <c:v>1.4E-5</c:v>
                </c:pt>
                <c:pt idx="54381">
                  <c:v>1.4E-5</c:v>
                </c:pt>
                <c:pt idx="54382">
                  <c:v>1.5E-5</c:v>
                </c:pt>
                <c:pt idx="54383">
                  <c:v>1.5E-5</c:v>
                </c:pt>
                <c:pt idx="54384">
                  <c:v>1.5E-5</c:v>
                </c:pt>
                <c:pt idx="54385">
                  <c:v>1.5999999999999999E-5</c:v>
                </c:pt>
                <c:pt idx="54386">
                  <c:v>1.5999999999999999E-5</c:v>
                </c:pt>
                <c:pt idx="54387">
                  <c:v>1.5999999999999999E-5</c:v>
                </c:pt>
                <c:pt idx="54388">
                  <c:v>1.7E-5</c:v>
                </c:pt>
                <c:pt idx="54389">
                  <c:v>1.7E-5</c:v>
                </c:pt>
                <c:pt idx="54390">
                  <c:v>1.8E-5</c:v>
                </c:pt>
                <c:pt idx="54391">
                  <c:v>1.8E-5</c:v>
                </c:pt>
                <c:pt idx="54392">
                  <c:v>1.9000000000000001E-5</c:v>
                </c:pt>
                <c:pt idx="54393">
                  <c:v>1.9000000000000001E-5</c:v>
                </c:pt>
                <c:pt idx="54394">
                  <c:v>2.0000000000000002E-5</c:v>
                </c:pt>
                <c:pt idx="54395">
                  <c:v>2.0000000000000002E-5</c:v>
                </c:pt>
                <c:pt idx="54396">
                  <c:v>2.0999999999999999E-5</c:v>
                </c:pt>
                <c:pt idx="54397">
                  <c:v>2.0999999999999999E-5</c:v>
                </c:pt>
                <c:pt idx="54398">
                  <c:v>2.1999999999999999E-5</c:v>
                </c:pt>
                <c:pt idx="54399">
                  <c:v>2.1999999999999999E-5</c:v>
                </c:pt>
                <c:pt idx="54400">
                  <c:v>2.3E-5</c:v>
                </c:pt>
                <c:pt idx="54401">
                  <c:v>2.3E-5</c:v>
                </c:pt>
                <c:pt idx="54402">
                  <c:v>2.3E-5</c:v>
                </c:pt>
                <c:pt idx="54403">
                  <c:v>2.3E-5</c:v>
                </c:pt>
                <c:pt idx="54404">
                  <c:v>2.4000000000000001E-5</c:v>
                </c:pt>
                <c:pt idx="54405">
                  <c:v>2.4000000000000001E-5</c:v>
                </c:pt>
                <c:pt idx="54406">
                  <c:v>2.4000000000000001E-5</c:v>
                </c:pt>
                <c:pt idx="54407">
                  <c:v>2.4000000000000001E-5</c:v>
                </c:pt>
                <c:pt idx="54408">
                  <c:v>2.4000000000000001E-5</c:v>
                </c:pt>
                <c:pt idx="54409">
                  <c:v>2.3E-5</c:v>
                </c:pt>
                <c:pt idx="54410">
                  <c:v>2.3E-5</c:v>
                </c:pt>
                <c:pt idx="54411">
                  <c:v>2.3E-5</c:v>
                </c:pt>
                <c:pt idx="54412">
                  <c:v>2.1999999999999999E-5</c:v>
                </c:pt>
                <c:pt idx="54413">
                  <c:v>2.1999999999999999E-5</c:v>
                </c:pt>
                <c:pt idx="54414">
                  <c:v>2.1999999999999999E-5</c:v>
                </c:pt>
                <c:pt idx="54415">
                  <c:v>2.0999999999999999E-5</c:v>
                </c:pt>
                <c:pt idx="54416">
                  <c:v>2.0000000000000002E-5</c:v>
                </c:pt>
                <c:pt idx="54417">
                  <c:v>2.0000000000000002E-5</c:v>
                </c:pt>
                <c:pt idx="54418">
                  <c:v>1.9000000000000001E-5</c:v>
                </c:pt>
                <c:pt idx="54419">
                  <c:v>1.8E-5</c:v>
                </c:pt>
                <c:pt idx="54420">
                  <c:v>1.7E-5</c:v>
                </c:pt>
                <c:pt idx="54421">
                  <c:v>1.5999999999999999E-5</c:v>
                </c:pt>
                <c:pt idx="54422">
                  <c:v>1.5999999999999999E-5</c:v>
                </c:pt>
                <c:pt idx="54423">
                  <c:v>1.5E-5</c:v>
                </c:pt>
                <c:pt idx="54424">
                  <c:v>1.4E-5</c:v>
                </c:pt>
                <c:pt idx="54425">
                  <c:v>1.2999999999999999E-5</c:v>
                </c:pt>
                <c:pt idx="54426">
                  <c:v>1.2E-5</c:v>
                </c:pt>
                <c:pt idx="54427">
                  <c:v>1.1E-5</c:v>
                </c:pt>
                <c:pt idx="54428">
                  <c:v>1.0000000000000001E-5</c:v>
                </c:pt>
                <c:pt idx="54429">
                  <c:v>9.0000000000000002E-6</c:v>
                </c:pt>
                <c:pt idx="54430">
                  <c:v>7.9999999999999996E-6</c:v>
                </c:pt>
                <c:pt idx="54431">
                  <c:v>7.9999999999999996E-6</c:v>
                </c:pt>
                <c:pt idx="54432">
                  <c:v>6.9999999999999999E-6</c:v>
                </c:pt>
                <c:pt idx="54433">
                  <c:v>6.9999999999999999E-6</c:v>
                </c:pt>
                <c:pt idx="54434">
                  <c:v>6.9999999999999999E-6</c:v>
                </c:pt>
                <c:pt idx="54435">
                  <c:v>6.9999999999999999E-6</c:v>
                </c:pt>
                <c:pt idx="54436">
                  <c:v>7.9999999999999996E-6</c:v>
                </c:pt>
                <c:pt idx="54437">
                  <c:v>9.0000000000000002E-6</c:v>
                </c:pt>
                <c:pt idx="54438">
                  <c:v>9.0000000000000002E-6</c:v>
                </c:pt>
                <c:pt idx="54439">
                  <c:v>1.0000000000000001E-5</c:v>
                </c:pt>
                <c:pt idx="54440">
                  <c:v>1.1E-5</c:v>
                </c:pt>
                <c:pt idx="54441">
                  <c:v>1.2E-5</c:v>
                </c:pt>
                <c:pt idx="54442">
                  <c:v>1.2999999999999999E-5</c:v>
                </c:pt>
                <c:pt idx="54443">
                  <c:v>1.4E-5</c:v>
                </c:pt>
                <c:pt idx="54444">
                  <c:v>1.5E-5</c:v>
                </c:pt>
                <c:pt idx="54445">
                  <c:v>1.5999999999999999E-5</c:v>
                </c:pt>
                <c:pt idx="54446">
                  <c:v>1.7E-5</c:v>
                </c:pt>
                <c:pt idx="54447">
                  <c:v>1.8E-5</c:v>
                </c:pt>
                <c:pt idx="54448">
                  <c:v>1.9000000000000001E-5</c:v>
                </c:pt>
                <c:pt idx="54449">
                  <c:v>1.9000000000000001E-5</c:v>
                </c:pt>
                <c:pt idx="54450">
                  <c:v>2.0000000000000002E-5</c:v>
                </c:pt>
                <c:pt idx="54451">
                  <c:v>2.0999999999999999E-5</c:v>
                </c:pt>
                <c:pt idx="54452">
                  <c:v>2.0999999999999999E-5</c:v>
                </c:pt>
                <c:pt idx="54453">
                  <c:v>2.1999999999999999E-5</c:v>
                </c:pt>
                <c:pt idx="54454">
                  <c:v>2.3E-5</c:v>
                </c:pt>
                <c:pt idx="54455">
                  <c:v>2.3E-5</c:v>
                </c:pt>
                <c:pt idx="54456">
                  <c:v>2.3E-5</c:v>
                </c:pt>
                <c:pt idx="54457">
                  <c:v>2.4000000000000001E-5</c:v>
                </c:pt>
                <c:pt idx="54458">
                  <c:v>2.4000000000000001E-5</c:v>
                </c:pt>
                <c:pt idx="54459">
                  <c:v>2.4000000000000001E-5</c:v>
                </c:pt>
                <c:pt idx="54460">
                  <c:v>2.5000000000000001E-5</c:v>
                </c:pt>
                <c:pt idx="54461">
                  <c:v>2.5000000000000001E-5</c:v>
                </c:pt>
                <c:pt idx="54462">
                  <c:v>2.5000000000000001E-5</c:v>
                </c:pt>
                <c:pt idx="54463">
                  <c:v>2.5000000000000001E-5</c:v>
                </c:pt>
                <c:pt idx="54464">
                  <c:v>2.5000000000000001E-5</c:v>
                </c:pt>
                <c:pt idx="54465">
                  <c:v>2.5000000000000001E-5</c:v>
                </c:pt>
                <c:pt idx="54466">
                  <c:v>2.4000000000000001E-5</c:v>
                </c:pt>
                <c:pt idx="54467">
                  <c:v>2.4000000000000001E-5</c:v>
                </c:pt>
                <c:pt idx="54468">
                  <c:v>2.4000000000000001E-5</c:v>
                </c:pt>
                <c:pt idx="54469">
                  <c:v>2.4000000000000001E-5</c:v>
                </c:pt>
                <c:pt idx="54470">
                  <c:v>2.3E-5</c:v>
                </c:pt>
                <c:pt idx="54471">
                  <c:v>2.3E-5</c:v>
                </c:pt>
                <c:pt idx="54472">
                  <c:v>2.1999999999999999E-5</c:v>
                </c:pt>
                <c:pt idx="54473">
                  <c:v>2.1999999999999999E-5</c:v>
                </c:pt>
                <c:pt idx="54474">
                  <c:v>2.0999999999999999E-5</c:v>
                </c:pt>
                <c:pt idx="54475">
                  <c:v>2.0999999999999999E-5</c:v>
                </c:pt>
                <c:pt idx="54476">
                  <c:v>2.0000000000000002E-5</c:v>
                </c:pt>
                <c:pt idx="54477">
                  <c:v>1.9000000000000001E-5</c:v>
                </c:pt>
                <c:pt idx="54478">
                  <c:v>1.9000000000000001E-5</c:v>
                </c:pt>
                <c:pt idx="54479">
                  <c:v>1.8E-5</c:v>
                </c:pt>
                <c:pt idx="54480">
                  <c:v>1.7E-5</c:v>
                </c:pt>
                <c:pt idx="54481">
                  <c:v>1.5999999999999999E-5</c:v>
                </c:pt>
                <c:pt idx="54482">
                  <c:v>1.5E-5</c:v>
                </c:pt>
                <c:pt idx="54483">
                  <c:v>1.4E-5</c:v>
                </c:pt>
                <c:pt idx="54484">
                  <c:v>1.2999999999999999E-5</c:v>
                </c:pt>
                <c:pt idx="54485">
                  <c:v>1.2E-5</c:v>
                </c:pt>
                <c:pt idx="54486">
                  <c:v>1.1E-5</c:v>
                </c:pt>
                <c:pt idx="54487">
                  <c:v>1.0000000000000001E-5</c:v>
                </c:pt>
                <c:pt idx="54488">
                  <c:v>9.0000000000000002E-6</c:v>
                </c:pt>
                <c:pt idx="54489">
                  <c:v>7.9999999999999996E-6</c:v>
                </c:pt>
                <c:pt idx="54490">
                  <c:v>6.9999999999999999E-6</c:v>
                </c:pt>
                <c:pt idx="54491">
                  <c:v>6.0000000000000002E-6</c:v>
                </c:pt>
                <c:pt idx="54492">
                  <c:v>5.0000000000000004E-6</c:v>
                </c:pt>
                <c:pt idx="54493">
                  <c:v>3.9999999999999998E-6</c:v>
                </c:pt>
                <c:pt idx="54494">
                  <c:v>3.0000000000000001E-6</c:v>
                </c:pt>
                <c:pt idx="54495">
                  <c:v>1.9999999999999999E-6</c:v>
                </c:pt>
                <c:pt idx="54496">
                  <c:v>1.9999999999999999E-6</c:v>
                </c:pt>
                <c:pt idx="54497">
                  <c:v>1.9999999999999999E-6</c:v>
                </c:pt>
                <c:pt idx="54498">
                  <c:v>1.9999999999999999E-6</c:v>
                </c:pt>
                <c:pt idx="54499">
                  <c:v>3.0000000000000001E-6</c:v>
                </c:pt>
                <c:pt idx="54500">
                  <c:v>3.9999999999999998E-6</c:v>
                </c:pt>
                <c:pt idx="54501">
                  <c:v>5.0000000000000004E-6</c:v>
                </c:pt>
                <c:pt idx="54502">
                  <c:v>6.0000000000000002E-6</c:v>
                </c:pt>
                <c:pt idx="54503">
                  <c:v>6.9999999999999999E-6</c:v>
                </c:pt>
                <c:pt idx="54504">
                  <c:v>7.9999999999999996E-6</c:v>
                </c:pt>
                <c:pt idx="54505">
                  <c:v>9.0000000000000002E-6</c:v>
                </c:pt>
                <c:pt idx="54506">
                  <c:v>9.0000000000000002E-6</c:v>
                </c:pt>
                <c:pt idx="54507">
                  <c:v>1.0000000000000001E-5</c:v>
                </c:pt>
                <c:pt idx="54508">
                  <c:v>1.1E-5</c:v>
                </c:pt>
                <c:pt idx="54509">
                  <c:v>1.2E-5</c:v>
                </c:pt>
                <c:pt idx="54510">
                  <c:v>1.2E-5</c:v>
                </c:pt>
                <c:pt idx="54511">
                  <c:v>1.2999999999999999E-5</c:v>
                </c:pt>
                <c:pt idx="54512">
                  <c:v>1.2999999999999999E-5</c:v>
                </c:pt>
                <c:pt idx="54513">
                  <c:v>1.4E-5</c:v>
                </c:pt>
                <c:pt idx="54514">
                  <c:v>1.4E-5</c:v>
                </c:pt>
                <c:pt idx="54515">
                  <c:v>1.4E-5</c:v>
                </c:pt>
                <c:pt idx="54516">
                  <c:v>1.5E-5</c:v>
                </c:pt>
                <c:pt idx="54517">
                  <c:v>1.5E-5</c:v>
                </c:pt>
                <c:pt idx="54518">
                  <c:v>1.5E-5</c:v>
                </c:pt>
                <c:pt idx="54519">
                  <c:v>1.5E-5</c:v>
                </c:pt>
                <c:pt idx="54520">
                  <c:v>1.5E-5</c:v>
                </c:pt>
                <c:pt idx="54521">
                  <c:v>1.5E-5</c:v>
                </c:pt>
                <c:pt idx="54522">
                  <c:v>1.5E-5</c:v>
                </c:pt>
                <c:pt idx="54523">
                  <c:v>1.4E-5</c:v>
                </c:pt>
                <c:pt idx="54524">
                  <c:v>1.4E-5</c:v>
                </c:pt>
                <c:pt idx="54525">
                  <c:v>1.4E-5</c:v>
                </c:pt>
                <c:pt idx="54526">
                  <c:v>1.2999999999999999E-5</c:v>
                </c:pt>
                <c:pt idx="54527">
                  <c:v>1.2999999999999999E-5</c:v>
                </c:pt>
                <c:pt idx="54528">
                  <c:v>1.2999999999999999E-5</c:v>
                </c:pt>
                <c:pt idx="54529">
                  <c:v>1.2E-5</c:v>
                </c:pt>
                <c:pt idx="54530">
                  <c:v>1.2E-5</c:v>
                </c:pt>
                <c:pt idx="54531">
                  <c:v>1.1E-5</c:v>
                </c:pt>
                <c:pt idx="54532">
                  <c:v>1.0000000000000001E-5</c:v>
                </c:pt>
                <c:pt idx="54533">
                  <c:v>1.0000000000000001E-5</c:v>
                </c:pt>
                <c:pt idx="54534">
                  <c:v>9.0000000000000002E-6</c:v>
                </c:pt>
                <c:pt idx="54535">
                  <c:v>9.0000000000000002E-6</c:v>
                </c:pt>
                <c:pt idx="54536">
                  <c:v>7.9999999999999996E-6</c:v>
                </c:pt>
                <c:pt idx="54537">
                  <c:v>6.9999999999999999E-6</c:v>
                </c:pt>
                <c:pt idx="54538">
                  <c:v>6.9999999999999999E-6</c:v>
                </c:pt>
                <c:pt idx="54539">
                  <c:v>6.9999999999999999E-6</c:v>
                </c:pt>
                <c:pt idx="54540">
                  <c:v>6.0000000000000002E-6</c:v>
                </c:pt>
                <c:pt idx="54541">
                  <c:v>6.0000000000000002E-6</c:v>
                </c:pt>
                <c:pt idx="54542">
                  <c:v>6.0000000000000002E-6</c:v>
                </c:pt>
                <c:pt idx="54543">
                  <c:v>6.0000000000000002E-6</c:v>
                </c:pt>
                <c:pt idx="54544">
                  <c:v>6.0000000000000002E-6</c:v>
                </c:pt>
                <c:pt idx="54545">
                  <c:v>6.9999999999999999E-6</c:v>
                </c:pt>
                <c:pt idx="54546">
                  <c:v>6.9999999999999999E-6</c:v>
                </c:pt>
                <c:pt idx="54547">
                  <c:v>7.9999999999999996E-6</c:v>
                </c:pt>
                <c:pt idx="54548">
                  <c:v>7.9999999999999996E-6</c:v>
                </c:pt>
                <c:pt idx="54549">
                  <c:v>9.0000000000000002E-6</c:v>
                </c:pt>
                <c:pt idx="54550">
                  <c:v>9.0000000000000002E-6</c:v>
                </c:pt>
                <c:pt idx="54551">
                  <c:v>1.0000000000000001E-5</c:v>
                </c:pt>
                <c:pt idx="54552">
                  <c:v>1.0000000000000001E-5</c:v>
                </c:pt>
                <c:pt idx="54553">
                  <c:v>1.0000000000000001E-5</c:v>
                </c:pt>
                <c:pt idx="54554">
                  <c:v>1.1E-5</c:v>
                </c:pt>
                <c:pt idx="54555">
                  <c:v>1.1E-5</c:v>
                </c:pt>
                <c:pt idx="54556">
                  <c:v>1.2E-5</c:v>
                </c:pt>
                <c:pt idx="54557">
                  <c:v>1.2E-5</c:v>
                </c:pt>
                <c:pt idx="54558">
                  <c:v>1.2E-5</c:v>
                </c:pt>
                <c:pt idx="54559">
                  <c:v>1.2E-5</c:v>
                </c:pt>
                <c:pt idx="54560">
                  <c:v>1.2E-5</c:v>
                </c:pt>
                <c:pt idx="54561">
                  <c:v>1.2E-5</c:v>
                </c:pt>
                <c:pt idx="54562">
                  <c:v>1.2E-5</c:v>
                </c:pt>
                <c:pt idx="54563">
                  <c:v>1.2E-5</c:v>
                </c:pt>
                <c:pt idx="54564">
                  <c:v>1.2E-5</c:v>
                </c:pt>
                <c:pt idx="54565">
                  <c:v>1.2E-5</c:v>
                </c:pt>
                <c:pt idx="54566">
                  <c:v>1.2E-5</c:v>
                </c:pt>
                <c:pt idx="54567">
                  <c:v>1.2E-5</c:v>
                </c:pt>
                <c:pt idx="54568">
                  <c:v>1.1E-5</c:v>
                </c:pt>
                <c:pt idx="54569">
                  <c:v>1.1E-5</c:v>
                </c:pt>
                <c:pt idx="54570">
                  <c:v>1.0000000000000001E-5</c:v>
                </c:pt>
                <c:pt idx="54571">
                  <c:v>1.0000000000000001E-5</c:v>
                </c:pt>
                <c:pt idx="54572">
                  <c:v>9.0000000000000002E-6</c:v>
                </c:pt>
                <c:pt idx="54573">
                  <c:v>9.0000000000000002E-6</c:v>
                </c:pt>
                <c:pt idx="54574">
                  <c:v>7.9999999999999996E-6</c:v>
                </c:pt>
                <c:pt idx="54575">
                  <c:v>6.9999999999999999E-6</c:v>
                </c:pt>
                <c:pt idx="54576">
                  <c:v>6.9999999999999999E-6</c:v>
                </c:pt>
                <c:pt idx="54577">
                  <c:v>6.0000000000000002E-6</c:v>
                </c:pt>
                <c:pt idx="54578">
                  <c:v>5.0000000000000004E-6</c:v>
                </c:pt>
                <c:pt idx="54579">
                  <c:v>3.9999999999999998E-6</c:v>
                </c:pt>
                <c:pt idx="54580">
                  <c:v>3.9999999999999998E-6</c:v>
                </c:pt>
                <c:pt idx="54581">
                  <c:v>3.0000000000000001E-6</c:v>
                </c:pt>
                <c:pt idx="54582">
                  <c:v>3.0000000000000001E-6</c:v>
                </c:pt>
                <c:pt idx="54583">
                  <c:v>3.0000000000000001E-6</c:v>
                </c:pt>
                <c:pt idx="54584">
                  <c:v>3.9999999999999998E-6</c:v>
                </c:pt>
                <c:pt idx="54585">
                  <c:v>3.9999999999999998E-6</c:v>
                </c:pt>
                <c:pt idx="54586">
                  <c:v>5.0000000000000004E-6</c:v>
                </c:pt>
                <c:pt idx="54587">
                  <c:v>6.0000000000000002E-6</c:v>
                </c:pt>
                <c:pt idx="54588">
                  <c:v>6.9999999999999999E-6</c:v>
                </c:pt>
                <c:pt idx="54589">
                  <c:v>7.9999999999999996E-6</c:v>
                </c:pt>
                <c:pt idx="54590">
                  <c:v>9.0000000000000002E-6</c:v>
                </c:pt>
                <c:pt idx="54591">
                  <c:v>1.1E-5</c:v>
                </c:pt>
                <c:pt idx="54592">
                  <c:v>1.2E-5</c:v>
                </c:pt>
                <c:pt idx="54593">
                  <c:v>1.2999999999999999E-5</c:v>
                </c:pt>
                <c:pt idx="54594">
                  <c:v>1.4E-5</c:v>
                </c:pt>
                <c:pt idx="54595">
                  <c:v>1.5E-5</c:v>
                </c:pt>
                <c:pt idx="54596">
                  <c:v>1.5999999999999999E-5</c:v>
                </c:pt>
                <c:pt idx="54597">
                  <c:v>1.7E-5</c:v>
                </c:pt>
                <c:pt idx="54598">
                  <c:v>1.8E-5</c:v>
                </c:pt>
                <c:pt idx="54599">
                  <c:v>1.9000000000000001E-5</c:v>
                </c:pt>
                <c:pt idx="54600">
                  <c:v>2.0000000000000002E-5</c:v>
                </c:pt>
                <c:pt idx="54601">
                  <c:v>2.0999999999999999E-5</c:v>
                </c:pt>
                <c:pt idx="54602">
                  <c:v>2.1999999999999999E-5</c:v>
                </c:pt>
                <c:pt idx="54603">
                  <c:v>2.3E-5</c:v>
                </c:pt>
                <c:pt idx="54604">
                  <c:v>2.4000000000000001E-5</c:v>
                </c:pt>
                <c:pt idx="54605">
                  <c:v>2.5000000000000001E-5</c:v>
                </c:pt>
                <c:pt idx="54606">
                  <c:v>2.5000000000000001E-5</c:v>
                </c:pt>
                <c:pt idx="54607">
                  <c:v>2.5999999999999998E-5</c:v>
                </c:pt>
                <c:pt idx="54608">
                  <c:v>2.5999999999999998E-5</c:v>
                </c:pt>
                <c:pt idx="54609">
                  <c:v>2.6999999999999999E-5</c:v>
                </c:pt>
                <c:pt idx="54610">
                  <c:v>2.6999999999999999E-5</c:v>
                </c:pt>
                <c:pt idx="54611">
                  <c:v>2.8E-5</c:v>
                </c:pt>
                <c:pt idx="54612">
                  <c:v>2.8E-5</c:v>
                </c:pt>
                <c:pt idx="54613">
                  <c:v>2.9E-5</c:v>
                </c:pt>
                <c:pt idx="54614">
                  <c:v>2.9E-5</c:v>
                </c:pt>
                <c:pt idx="54615">
                  <c:v>2.9E-5</c:v>
                </c:pt>
                <c:pt idx="54616">
                  <c:v>2.9E-5</c:v>
                </c:pt>
                <c:pt idx="54617">
                  <c:v>2.9E-5</c:v>
                </c:pt>
                <c:pt idx="54618">
                  <c:v>2.9E-5</c:v>
                </c:pt>
                <c:pt idx="54619">
                  <c:v>2.9E-5</c:v>
                </c:pt>
                <c:pt idx="54620">
                  <c:v>2.9E-5</c:v>
                </c:pt>
                <c:pt idx="54621">
                  <c:v>2.9E-5</c:v>
                </c:pt>
                <c:pt idx="54622">
                  <c:v>2.9E-5</c:v>
                </c:pt>
                <c:pt idx="54623">
                  <c:v>2.8E-5</c:v>
                </c:pt>
                <c:pt idx="54624">
                  <c:v>2.8E-5</c:v>
                </c:pt>
                <c:pt idx="54625">
                  <c:v>2.8E-5</c:v>
                </c:pt>
                <c:pt idx="54626">
                  <c:v>2.8E-5</c:v>
                </c:pt>
                <c:pt idx="54627">
                  <c:v>2.6999999999999999E-5</c:v>
                </c:pt>
                <c:pt idx="54628">
                  <c:v>2.6999999999999999E-5</c:v>
                </c:pt>
                <c:pt idx="54629">
                  <c:v>2.5999999999999998E-5</c:v>
                </c:pt>
                <c:pt idx="54630">
                  <c:v>2.5999999999999998E-5</c:v>
                </c:pt>
                <c:pt idx="54631">
                  <c:v>2.5999999999999998E-5</c:v>
                </c:pt>
                <c:pt idx="54632">
                  <c:v>2.5000000000000001E-5</c:v>
                </c:pt>
                <c:pt idx="54633">
                  <c:v>2.5000000000000001E-5</c:v>
                </c:pt>
                <c:pt idx="54634">
                  <c:v>2.4000000000000001E-5</c:v>
                </c:pt>
                <c:pt idx="54635">
                  <c:v>2.4000000000000001E-5</c:v>
                </c:pt>
                <c:pt idx="54636">
                  <c:v>2.4000000000000001E-5</c:v>
                </c:pt>
                <c:pt idx="54637">
                  <c:v>2.3E-5</c:v>
                </c:pt>
                <c:pt idx="54638">
                  <c:v>2.3E-5</c:v>
                </c:pt>
                <c:pt idx="54639">
                  <c:v>2.3E-5</c:v>
                </c:pt>
                <c:pt idx="54640">
                  <c:v>2.1999999999999999E-5</c:v>
                </c:pt>
                <c:pt idx="54641">
                  <c:v>2.1999999999999999E-5</c:v>
                </c:pt>
                <c:pt idx="54642">
                  <c:v>2.1999999999999999E-5</c:v>
                </c:pt>
                <c:pt idx="54643">
                  <c:v>2.1999999999999999E-5</c:v>
                </c:pt>
                <c:pt idx="54644">
                  <c:v>2.0999999999999999E-5</c:v>
                </c:pt>
                <c:pt idx="54645">
                  <c:v>2.0999999999999999E-5</c:v>
                </c:pt>
                <c:pt idx="54646">
                  <c:v>2.0999999999999999E-5</c:v>
                </c:pt>
                <c:pt idx="54647">
                  <c:v>2.0999999999999999E-5</c:v>
                </c:pt>
                <c:pt idx="54648">
                  <c:v>2.0999999999999999E-5</c:v>
                </c:pt>
                <c:pt idx="54649">
                  <c:v>2.0999999999999999E-5</c:v>
                </c:pt>
                <c:pt idx="54650">
                  <c:v>2.0000000000000002E-5</c:v>
                </c:pt>
                <c:pt idx="54651">
                  <c:v>2.0000000000000002E-5</c:v>
                </c:pt>
                <c:pt idx="54652">
                  <c:v>2.0000000000000002E-5</c:v>
                </c:pt>
                <c:pt idx="54653">
                  <c:v>2.0000000000000002E-5</c:v>
                </c:pt>
                <c:pt idx="54654">
                  <c:v>2.0000000000000002E-5</c:v>
                </c:pt>
                <c:pt idx="54655">
                  <c:v>1.9000000000000001E-5</c:v>
                </c:pt>
                <c:pt idx="54656">
                  <c:v>1.9000000000000001E-5</c:v>
                </c:pt>
                <c:pt idx="54657">
                  <c:v>1.9000000000000001E-5</c:v>
                </c:pt>
                <c:pt idx="54658">
                  <c:v>1.9000000000000001E-5</c:v>
                </c:pt>
                <c:pt idx="54659">
                  <c:v>1.8E-5</c:v>
                </c:pt>
                <c:pt idx="54660">
                  <c:v>1.8E-5</c:v>
                </c:pt>
                <c:pt idx="54661">
                  <c:v>1.8E-5</c:v>
                </c:pt>
                <c:pt idx="54662">
                  <c:v>1.7E-5</c:v>
                </c:pt>
                <c:pt idx="54663">
                  <c:v>1.7E-5</c:v>
                </c:pt>
                <c:pt idx="54664">
                  <c:v>1.7E-5</c:v>
                </c:pt>
                <c:pt idx="54665">
                  <c:v>1.5999999999999999E-5</c:v>
                </c:pt>
                <c:pt idx="54666">
                  <c:v>1.5999999999999999E-5</c:v>
                </c:pt>
                <c:pt idx="54667">
                  <c:v>1.5E-5</c:v>
                </c:pt>
                <c:pt idx="54668">
                  <c:v>1.5E-5</c:v>
                </c:pt>
                <c:pt idx="54669">
                  <c:v>1.4E-5</c:v>
                </c:pt>
                <c:pt idx="54670">
                  <c:v>1.4E-5</c:v>
                </c:pt>
                <c:pt idx="54671">
                  <c:v>1.2999999999999999E-5</c:v>
                </c:pt>
                <c:pt idx="54672">
                  <c:v>1.2E-5</c:v>
                </c:pt>
                <c:pt idx="54673">
                  <c:v>1.2E-5</c:v>
                </c:pt>
                <c:pt idx="54674">
                  <c:v>1.1E-5</c:v>
                </c:pt>
                <c:pt idx="54675">
                  <c:v>1.0000000000000001E-5</c:v>
                </c:pt>
                <c:pt idx="54676">
                  <c:v>9.0000000000000002E-6</c:v>
                </c:pt>
                <c:pt idx="54677">
                  <c:v>7.9999999999999996E-6</c:v>
                </c:pt>
                <c:pt idx="54678">
                  <c:v>7.9999999999999996E-6</c:v>
                </c:pt>
                <c:pt idx="54679">
                  <c:v>6.9999999999999999E-6</c:v>
                </c:pt>
                <c:pt idx="54680">
                  <c:v>6.0000000000000002E-6</c:v>
                </c:pt>
                <c:pt idx="54681">
                  <c:v>5.0000000000000004E-6</c:v>
                </c:pt>
                <c:pt idx="54682">
                  <c:v>3.9999999999999998E-6</c:v>
                </c:pt>
                <c:pt idx="54683">
                  <c:v>3.0000000000000001E-6</c:v>
                </c:pt>
                <c:pt idx="54684">
                  <c:v>1.9999999999999999E-6</c:v>
                </c:pt>
                <c:pt idx="54685">
                  <c:v>9.9999999999999995E-7</c:v>
                </c:pt>
                <c:pt idx="54686">
                  <c:v>0</c:v>
                </c:pt>
                <c:pt idx="54687">
                  <c:v>9.9999999999999995E-7</c:v>
                </c:pt>
                <c:pt idx="54688">
                  <c:v>1.9999999999999999E-6</c:v>
                </c:pt>
                <c:pt idx="54689">
                  <c:v>3.0000000000000001E-6</c:v>
                </c:pt>
                <c:pt idx="54690">
                  <c:v>3.9999999999999998E-6</c:v>
                </c:pt>
                <c:pt idx="54691">
                  <c:v>5.0000000000000004E-6</c:v>
                </c:pt>
                <c:pt idx="54692">
                  <c:v>6.0000000000000002E-6</c:v>
                </c:pt>
                <c:pt idx="54693">
                  <c:v>6.9999999999999999E-6</c:v>
                </c:pt>
                <c:pt idx="54694">
                  <c:v>7.9999999999999996E-6</c:v>
                </c:pt>
                <c:pt idx="54695">
                  <c:v>9.0000000000000002E-6</c:v>
                </c:pt>
                <c:pt idx="54696">
                  <c:v>1.0000000000000001E-5</c:v>
                </c:pt>
                <c:pt idx="54697">
                  <c:v>1.1E-5</c:v>
                </c:pt>
                <c:pt idx="54698">
                  <c:v>1.2E-5</c:v>
                </c:pt>
                <c:pt idx="54699">
                  <c:v>1.2999999999999999E-5</c:v>
                </c:pt>
                <c:pt idx="54700">
                  <c:v>1.4E-5</c:v>
                </c:pt>
                <c:pt idx="54701">
                  <c:v>1.5E-5</c:v>
                </c:pt>
                <c:pt idx="54702">
                  <c:v>1.5999999999999999E-5</c:v>
                </c:pt>
                <c:pt idx="54703">
                  <c:v>1.5999999999999999E-5</c:v>
                </c:pt>
                <c:pt idx="54704">
                  <c:v>1.7E-5</c:v>
                </c:pt>
                <c:pt idx="54705">
                  <c:v>1.8E-5</c:v>
                </c:pt>
                <c:pt idx="54706">
                  <c:v>1.9000000000000001E-5</c:v>
                </c:pt>
                <c:pt idx="54707">
                  <c:v>1.9000000000000001E-5</c:v>
                </c:pt>
                <c:pt idx="54708">
                  <c:v>2.0000000000000002E-5</c:v>
                </c:pt>
                <c:pt idx="54709">
                  <c:v>2.0000000000000002E-5</c:v>
                </c:pt>
                <c:pt idx="54710">
                  <c:v>2.0999999999999999E-5</c:v>
                </c:pt>
                <c:pt idx="54711">
                  <c:v>2.0999999999999999E-5</c:v>
                </c:pt>
                <c:pt idx="54712">
                  <c:v>2.1999999999999999E-5</c:v>
                </c:pt>
                <c:pt idx="54713">
                  <c:v>2.1999999999999999E-5</c:v>
                </c:pt>
                <c:pt idx="54714">
                  <c:v>2.1999999999999999E-5</c:v>
                </c:pt>
                <c:pt idx="54715">
                  <c:v>2.1999999999999999E-5</c:v>
                </c:pt>
                <c:pt idx="54716">
                  <c:v>2.1999999999999999E-5</c:v>
                </c:pt>
                <c:pt idx="54717">
                  <c:v>2.1999999999999999E-5</c:v>
                </c:pt>
                <c:pt idx="54718">
                  <c:v>2.1999999999999999E-5</c:v>
                </c:pt>
                <c:pt idx="54719">
                  <c:v>2.1999999999999999E-5</c:v>
                </c:pt>
                <c:pt idx="54720">
                  <c:v>2.1999999999999999E-5</c:v>
                </c:pt>
                <c:pt idx="54721">
                  <c:v>2.1999999999999999E-5</c:v>
                </c:pt>
                <c:pt idx="54722">
                  <c:v>2.1999999999999999E-5</c:v>
                </c:pt>
                <c:pt idx="54723">
                  <c:v>2.1999999999999999E-5</c:v>
                </c:pt>
                <c:pt idx="54724">
                  <c:v>2.0999999999999999E-5</c:v>
                </c:pt>
                <c:pt idx="54725">
                  <c:v>2.0999999999999999E-5</c:v>
                </c:pt>
                <c:pt idx="54726">
                  <c:v>2.0000000000000002E-5</c:v>
                </c:pt>
                <c:pt idx="54727">
                  <c:v>2.0000000000000002E-5</c:v>
                </c:pt>
                <c:pt idx="54728">
                  <c:v>2.0000000000000002E-5</c:v>
                </c:pt>
                <c:pt idx="54729">
                  <c:v>1.9000000000000001E-5</c:v>
                </c:pt>
                <c:pt idx="54730">
                  <c:v>1.9000000000000001E-5</c:v>
                </c:pt>
                <c:pt idx="54731">
                  <c:v>1.9000000000000001E-5</c:v>
                </c:pt>
                <c:pt idx="54732">
                  <c:v>1.9000000000000001E-5</c:v>
                </c:pt>
                <c:pt idx="54733">
                  <c:v>1.9000000000000001E-5</c:v>
                </c:pt>
                <c:pt idx="54734">
                  <c:v>1.9000000000000001E-5</c:v>
                </c:pt>
                <c:pt idx="54735">
                  <c:v>1.9000000000000001E-5</c:v>
                </c:pt>
                <c:pt idx="54736">
                  <c:v>1.9000000000000001E-5</c:v>
                </c:pt>
                <c:pt idx="54737">
                  <c:v>2.0000000000000002E-5</c:v>
                </c:pt>
                <c:pt idx="54738">
                  <c:v>2.0000000000000002E-5</c:v>
                </c:pt>
                <c:pt idx="54739">
                  <c:v>2.0999999999999999E-5</c:v>
                </c:pt>
                <c:pt idx="54740">
                  <c:v>2.1999999999999999E-5</c:v>
                </c:pt>
                <c:pt idx="54741">
                  <c:v>2.3E-5</c:v>
                </c:pt>
                <c:pt idx="54742">
                  <c:v>2.4000000000000001E-5</c:v>
                </c:pt>
                <c:pt idx="54743">
                  <c:v>2.5999999999999998E-5</c:v>
                </c:pt>
                <c:pt idx="54744">
                  <c:v>2.6999999999999999E-5</c:v>
                </c:pt>
                <c:pt idx="54745">
                  <c:v>2.8E-5</c:v>
                </c:pt>
                <c:pt idx="54746">
                  <c:v>3.0000000000000001E-5</c:v>
                </c:pt>
                <c:pt idx="54747">
                  <c:v>3.1000000000000001E-5</c:v>
                </c:pt>
                <c:pt idx="54748">
                  <c:v>3.3000000000000003E-5</c:v>
                </c:pt>
                <c:pt idx="54749">
                  <c:v>3.4E-5</c:v>
                </c:pt>
                <c:pt idx="54750">
                  <c:v>3.6000000000000001E-5</c:v>
                </c:pt>
                <c:pt idx="54751">
                  <c:v>3.6999999999999998E-5</c:v>
                </c:pt>
                <c:pt idx="54752">
                  <c:v>3.8999999999999999E-5</c:v>
                </c:pt>
                <c:pt idx="54753">
                  <c:v>4.0000000000000003E-5</c:v>
                </c:pt>
                <c:pt idx="54754">
                  <c:v>4.1999999999999998E-5</c:v>
                </c:pt>
                <c:pt idx="54755">
                  <c:v>4.3000000000000002E-5</c:v>
                </c:pt>
                <c:pt idx="54756">
                  <c:v>4.3999999999999999E-5</c:v>
                </c:pt>
                <c:pt idx="54757">
                  <c:v>4.6E-5</c:v>
                </c:pt>
                <c:pt idx="54758">
                  <c:v>4.6999999999999997E-5</c:v>
                </c:pt>
                <c:pt idx="54759">
                  <c:v>4.8000000000000001E-5</c:v>
                </c:pt>
                <c:pt idx="54760">
                  <c:v>4.8999999999999998E-5</c:v>
                </c:pt>
                <c:pt idx="54761">
                  <c:v>5.0000000000000002E-5</c:v>
                </c:pt>
                <c:pt idx="54762">
                  <c:v>5.0000000000000002E-5</c:v>
                </c:pt>
                <c:pt idx="54763">
                  <c:v>5.1E-5</c:v>
                </c:pt>
                <c:pt idx="54764">
                  <c:v>5.1E-5</c:v>
                </c:pt>
                <c:pt idx="54765">
                  <c:v>5.1999999999999997E-5</c:v>
                </c:pt>
                <c:pt idx="54766">
                  <c:v>5.1999999999999997E-5</c:v>
                </c:pt>
                <c:pt idx="54767">
                  <c:v>5.1999999999999997E-5</c:v>
                </c:pt>
                <c:pt idx="54768">
                  <c:v>5.1999999999999997E-5</c:v>
                </c:pt>
                <c:pt idx="54769">
                  <c:v>5.1999999999999997E-5</c:v>
                </c:pt>
                <c:pt idx="54770">
                  <c:v>5.1999999999999997E-5</c:v>
                </c:pt>
                <c:pt idx="54771">
                  <c:v>5.1999999999999997E-5</c:v>
                </c:pt>
                <c:pt idx="54772">
                  <c:v>5.1E-5</c:v>
                </c:pt>
                <c:pt idx="54773">
                  <c:v>5.1E-5</c:v>
                </c:pt>
                <c:pt idx="54774">
                  <c:v>5.0000000000000002E-5</c:v>
                </c:pt>
                <c:pt idx="54775">
                  <c:v>4.8999999999999998E-5</c:v>
                </c:pt>
                <c:pt idx="54776">
                  <c:v>4.8000000000000001E-5</c:v>
                </c:pt>
                <c:pt idx="54777">
                  <c:v>4.6999999999999997E-5</c:v>
                </c:pt>
                <c:pt idx="54778">
                  <c:v>4.6E-5</c:v>
                </c:pt>
                <c:pt idx="54779">
                  <c:v>4.5000000000000003E-5</c:v>
                </c:pt>
                <c:pt idx="54780">
                  <c:v>4.3999999999999999E-5</c:v>
                </c:pt>
                <c:pt idx="54781">
                  <c:v>4.1999999999999998E-5</c:v>
                </c:pt>
                <c:pt idx="54782">
                  <c:v>4.1E-5</c:v>
                </c:pt>
                <c:pt idx="54783">
                  <c:v>3.8999999999999999E-5</c:v>
                </c:pt>
                <c:pt idx="54784">
                  <c:v>3.8000000000000002E-5</c:v>
                </c:pt>
                <c:pt idx="54785">
                  <c:v>3.6000000000000001E-5</c:v>
                </c:pt>
                <c:pt idx="54786">
                  <c:v>3.4E-5</c:v>
                </c:pt>
                <c:pt idx="54787">
                  <c:v>3.1999999999999999E-5</c:v>
                </c:pt>
                <c:pt idx="54788">
                  <c:v>3.1000000000000001E-5</c:v>
                </c:pt>
                <c:pt idx="54789">
                  <c:v>2.9E-5</c:v>
                </c:pt>
                <c:pt idx="54790">
                  <c:v>2.6999999999999999E-5</c:v>
                </c:pt>
                <c:pt idx="54791">
                  <c:v>2.5000000000000001E-5</c:v>
                </c:pt>
                <c:pt idx="54792">
                  <c:v>2.3E-5</c:v>
                </c:pt>
                <c:pt idx="54793">
                  <c:v>2.0999999999999999E-5</c:v>
                </c:pt>
                <c:pt idx="54794">
                  <c:v>1.9000000000000001E-5</c:v>
                </c:pt>
                <c:pt idx="54795">
                  <c:v>1.7E-5</c:v>
                </c:pt>
                <c:pt idx="54796">
                  <c:v>1.5999999999999999E-5</c:v>
                </c:pt>
                <c:pt idx="54797">
                  <c:v>1.4E-5</c:v>
                </c:pt>
                <c:pt idx="54798">
                  <c:v>1.2E-5</c:v>
                </c:pt>
                <c:pt idx="54799">
                  <c:v>1.0000000000000001E-5</c:v>
                </c:pt>
                <c:pt idx="54800">
                  <c:v>9.0000000000000002E-6</c:v>
                </c:pt>
                <c:pt idx="54801">
                  <c:v>6.9999999999999999E-6</c:v>
                </c:pt>
                <c:pt idx="54802">
                  <c:v>6.0000000000000002E-6</c:v>
                </c:pt>
                <c:pt idx="54803">
                  <c:v>5.0000000000000004E-6</c:v>
                </c:pt>
                <c:pt idx="54804">
                  <c:v>5.0000000000000004E-6</c:v>
                </c:pt>
                <c:pt idx="54805">
                  <c:v>5.0000000000000004E-6</c:v>
                </c:pt>
                <c:pt idx="54806">
                  <c:v>5.0000000000000004E-6</c:v>
                </c:pt>
                <c:pt idx="54807">
                  <c:v>6.0000000000000002E-6</c:v>
                </c:pt>
                <c:pt idx="54808">
                  <c:v>6.9999999999999999E-6</c:v>
                </c:pt>
                <c:pt idx="54809">
                  <c:v>7.9999999999999996E-6</c:v>
                </c:pt>
                <c:pt idx="54810">
                  <c:v>9.0000000000000002E-6</c:v>
                </c:pt>
                <c:pt idx="54811">
                  <c:v>1.0000000000000001E-5</c:v>
                </c:pt>
                <c:pt idx="54812">
                  <c:v>1.2E-5</c:v>
                </c:pt>
                <c:pt idx="54813">
                  <c:v>1.2999999999999999E-5</c:v>
                </c:pt>
                <c:pt idx="54814">
                  <c:v>1.4E-5</c:v>
                </c:pt>
                <c:pt idx="54815">
                  <c:v>1.5E-5</c:v>
                </c:pt>
                <c:pt idx="54816">
                  <c:v>1.5999999999999999E-5</c:v>
                </c:pt>
                <c:pt idx="54817">
                  <c:v>1.7E-5</c:v>
                </c:pt>
                <c:pt idx="54818">
                  <c:v>1.7E-5</c:v>
                </c:pt>
                <c:pt idx="54819">
                  <c:v>1.8E-5</c:v>
                </c:pt>
                <c:pt idx="54820">
                  <c:v>1.9000000000000001E-5</c:v>
                </c:pt>
                <c:pt idx="54821">
                  <c:v>2.0000000000000002E-5</c:v>
                </c:pt>
                <c:pt idx="54822">
                  <c:v>2.0000000000000002E-5</c:v>
                </c:pt>
                <c:pt idx="54823">
                  <c:v>2.0999999999999999E-5</c:v>
                </c:pt>
                <c:pt idx="54824">
                  <c:v>2.0999999999999999E-5</c:v>
                </c:pt>
                <c:pt idx="54825">
                  <c:v>2.1999999999999999E-5</c:v>
                </c:pt>
                <c:pt idx="54826">
                  <c:v>2.1999999999999999E-5</c:v>
                </c:pt>
                <c:pt idx="54827">
                  <c:v>2.3E-5</c:v>
                </c:pt>
                <c:pt idx="54828">
                  <c:v>2.3E-5</c:v>
                </c:pt>
                <c:pt idx="54829">
                  <c:v>2.4000000000000001E-5</c:v>
                </c:pt>
                <c:pt idx="54830">
                  <c:v>2.4000000000000001E-5</c:v>
                </c:pt>
                <c:pt idx="54831">
                  <c:v>2.4000000000000001E-5</c:v>
                </c:pt>
                <c:pt idx="54832">
                  <c:v>2.4000000000000001E-5</c:v>
                </c:pt>
                <c:pt idx="54833">
                  <c:v>2.5000000000000001E-5</c:v>
                </c:pt>
                <c:pt idx="54834">
                  <c:v>2.5000000000000001E-5</c:v>
                </c:pt>
                <c:pt idx="54835">
                  <c:v>2.5000000000000001E-5</c:v>
                </c:pt>
                <c:pt idx="54836">
                  <c:v>2.5000000000000001E-5</c:v>
                </c:pt>
                <c:pt idx="54837">
                  <c:v>2.5000000000000001E-5</c:v>
                </c:pt>
                <c:pt idx="54838">
                  <c:v>2.5000000000000001E-5</c:v>
                </c:pt>
                <c:pt idx="54839">
                  <c:v>2.5000000000000001E-5</c:v>
                </c:pt>
                <c:pt idx="54840">
                  <c:v>2.5000000000000001E-5</c:v>
                </c:pt>
                <c:pt idx="54841">
                  <c:v>2.5000000000000001E-5</c:v>
                </c:pt>
                <c:pt idx="54842">
                  <c:v>2.4000000000000001E-5</c:v>
                </c:pt>
                <c:pt idx="54843">
                  <c:v>2.4000000000000001E-5</c:v>
                </c:pt>
                <c:pt idx="54844">
                  <c:v>2.4000000000000001E-5</c:v>
                </c:pt>
                <c:pt idx="54845">
                  <c:v>2.4000000000000001E-5</c:v>
                </c:pt>
                <c:pt idx="54846">
                  <c:v>2.3E-5</c:v>
                </c:pt>
                <c:pt idx="54847">
                  <c:v>2.3E-5</c:v>
                </c:pt>
                <c:pt idx="54848">
                  <c:v>2.1999999999999999E-5</c:v>
                </c:pt>
                <c:pt idx="54849">
                  <c:v>2.1999999999999999E-5</c:v>
                </c:pt>
                <c:pt idx="54850">
                  <c:v>2.1999999999999999E-5</c:v>
                </c:pt>
                <c:pt idx="54851">
                  <c:v>2.0999999999999999E-5</c:v>
                </c:pt>
                <c:pt idx="54852">
                  <c:v>2.0999999999999999E-5</c:v>
                </c:pt>
                <c:pt idx="54853">
                  <c:v>2.0000000000000002E-5</c:v>
                </c:pt>
                <c:pt idx="54854">
                  <c:v>1.9000000000000001E-5</c:v>
                </c:pt>
                <c:pt idx="54855">
                  <c:v>1.9000000000000001E-5</c:v>
                </c:pt>
                <c:pt idx="54856">
                  <c:v>1.8E-5</c:v>
                </c:pt>
                <c:pt idx="54857">
                  <c:v>1.8E-5</c:v>
                </c:pt>
                <c:pt idx="54858">
                  <c:v>1.7E-5</c:v>
                </c:pt>
                <c:pt idx="54859">
                  <c:v>1.7E-5</c:v>
                </c:pt>
                <c:pt idx="54860">
                  <c:v>1.5999999999999999E-5</c:v>
                </c:pt>
                <c:pt idx="54861">
                  <c:v>1.5999999999999999E-5</c:v>
                </c:pt>
                <c:pt idx="54862">
                  <c:v>1.5E-5</c:v>
                </c:pt>
                <c:pt idx="54863">
                  <c:v>1.5E-5</c:v>
                </c:pt>
                <c:pt idx="54864">
                  <c:v>1.4E-5</c:v>
                </c:pt>
                <c:pt idx="54865">
                  <c:v>1.4E-5</c:v>
                </c:pt>
                <c:pt idx="54866">
                  <c:v>1.4E-5</c:v>
                </c:pt>
                <c:pt idx="54867">
                  <c:v>1.2999999999999999E-5</c:v>
                </c:pt>
                <c:pt idx="54868">
                  <c:v>1.2999999999999999E-5</c:v>
                </c:pt>
                <c:pt idx="54869">
                  <c:v>1.2999999999999999E-5</c:v>
                </c:pt>
                <c:pt idx="54870">
                  <c:v>1.2999999999999999E-5</c:v>
                </c:pt>
                <c:pt idx="54871">
                  <c:v>1.2E-5</c:v>
                </c:pt>
                <c:pt idx="54872">
                  <c:v>1.2E-5</c:v>
                </c:pt>
                <c:pt idx="54873">
                  <c:v>1.2E-5</c:v>
                </c:pt>
                <c:pt idx="54874">
                  <c:v>1.2E-5</c:v>
                </c:pt>
                <c:pt idx="54875">
                  <c:v>1.2E-5</c:v>
                </c:pt>
                <c:pt idx="54876">
                  <c:v>1.1E-5</c:v>
                </c:pt>
                <c:pt idx="54877">
                  <c:v>1.1E-5</c:v>
                </c:pt>
                <c:pt idx="54878">
                  <c:v>1.1E-5</c:v>
                </c:pt>
                <c:pt idx="54879">
                  <c:v>1.1E-5</c:v>
                </c:pt>
                <c:pt idx="54880">
                  <c:v>1.1E-5</c:v>
                </c:pt>
                <c:pt idx="54881">
                  <c:v>1.0000000000000001E-5</c:v>
                </c:pt>
                <c:pt idx="54882">
                  <c:v>1.0000000000000001E-5</c:v>
                </c:pt>
                <c:pt idx="54883">
                  <c:v>1.0000000000000001E-5</c:v>
                </c:pt>
                <c:pt idx="54884">
                  <c:v>1.0000000000000001E-5</c:v>
                </c:pt>
                <c:pt idx="54885">
                  <c:v>9.0000000000000002E-6</c:v>
                </c:pt>
                <c:pt idx="54886">
                  <c:v>9.0000000000000002E-6</c:v>
                </c:pt>
                <c:pt idx="54887">
                  <c:v>9.0000000000000002E-6</c:v>
                </c:pt>
                <c:pt idx="54888">
                  <c:v>9.0000000000000002E-6</c:v>
                </c:pt>
                <c:pt idx="54889">
                  <c:v>7.9999999999999996E-6</c:v>
                </c:pt>
                <c:pt idx="54890">
                  <c:v>7.9999999999999996E-6</c:v>
                </c:pt>
                <c:pt idx="54891">
                  <c:v>7.9999999999999996E-6</c:v>
                </c:pt>
                <c:pt idx="54892">
                  <c:v>7.9999999999999996E-6</c:v>
                </c:pt>
                <c:pt idx="54893">
                  <c:v>7.9999999999999996E-6</c:v>
                </c:pt>
                <c:pt idx="54894">
                  <c:v>7.9999999999999996E-6</c:v>
                </c:pt>
                <c:pt idx="54895">
                  <c:v>7.9999999999999996E-6</c:v>
                </c:pt>
                <c:pt idx="54896">
                  <c:v>7.9999999999999996E-6</c:v>
                </c:pt>
                <c:pt idx="54897">
                  <c:v>7.9999999999999996E-6</c:v>
                </c:pt>
                <c:pt idx="54898">
                  <c:v>7.9999999999999996E-6</c:v>
                </c:pt>
                <c:pt idx="54899">
                  <c:v>7.9999999999999996E-6</c:v>
                </c:pt>
                <c:pt idx="54900">
                  <c:v>7.9999999999999996E-6</c:v>
                </c:pt>
                <c:pt idx="54901">
                  <c:v>9.0000000000000002E-6</c:v>
                </c:pt>
                <c:pt idx="54902">
                  <c:v>9.0000000000000002E-6</c:v>
                </c:pt>
                <c:pt idx="54903">
                  <c:v>9.0000000000000002E-6</c:v>
                </c:pt>
                <c:pt idx="54904">
                  <c:v>1.0000000000000001E-5</c:v>
                </c:pt>
                <c:pt idx="54905">
                  <c:v>1.0000000000000001E-5</c:v>
                </c:pt>
                <c:pt idx="54906">
                  <c:v>1.0000000000000001E-5</c:v>
                </c:pt>
                <c:pt idx="54907">
                  <c:v>1.1E-5</c:v>
                </c:pt>
                <c:pt idx="54908">
                  <c:v>1.1E-5</c:v>
                </c:pt>
                <c:pt idx="54909">
                  <c:v>1.1E-5</c:v>
                </c:pt>
                <c:pt idx="54910">
                  <c:v>1.2E-5</c:v>
                </c:pt>
                <c:pt idx="54911">
                  <c:v>1.2E-5</c:v>
                </c:pt>
                <c:pt idx="54912">
                  <c:v>1.2E-5</c:v>
                </c:pt>
                <c:pt idx="54913">
                  <c:v>1.2E-5</c:v>
                </c:pt>
                <c:pt idx="54914">
                  <c:v>1.2E-5</c:v>
                </c:pt>
                <c:pt idx="54915">
                  <c:v>1.2E-5</c:v>
                </c:pt>
                <c:pt idx="54916">
                  <c:v>1.2E-5</c:v>
                </c:pt>
                <c:pt idx="54917">
                  <c:v>1.2E-5</c:v>
                </c:pt>
                <c:pt idx="54918">
                  <c:v>1.1E-5</c:v>
                </c:pt>
                <c:pt idx="54919">
                  <c:v>1.1E-5</c:v>
                </c:pt>
                <c:pt idx="54920">
                  <c:v>1.1E-5</c:v>
                </c:pt>
                <c:pt idx="54921">
                  <c:v>1.0000000000000001E-5</c:v>
                </c:pt>
                <c:pt idx="54922">
                  <c:v>1.0000000000000001E-5</c:v>
                </c:pt>
                <c:pt idx="54923">
                  <c:v>9.0000000000000002E-6</c:v>
                </c:pt>
                <c:pt idx="54924">
                  <c:v>7.9999999999999996E-6</c:v>
                </c:pt>
                <c:pt idx="54925">
                  <c:v>7.9999999999999996E-6</c:v>
                </c:pt>
                <c:pt idx="54926">
                  <c:v>6.9999999999999999E-6</c:v>
                </c:pt>
                <c:pt idx="54927">
                  <c:v>6.0000000000000002E-6</c:v>
                </c:pt>
                <c:pt idx="54928">
                  <c:v>5.0000000000000004E-6</c:v>
                </c:pt>
                <c:pt idx="54929">
                  <c:v>3.9999999999999998E-6</c:v>
                </c:pt>
                <c:pt idx="54930">
                  <c:v>3.0000000000000001E-6</c:v>
                </c:pt>
                <c:pt idx="54931">
                  <c:v>1.9999999999999999E-6</c:v>
                </c:pt>
                <c:pt idx="54932">
                  <c:v>9.9999999999999995E-7</c:v>
                </c:pt>
                <c:pt idx="54933">
                  <c:v>9.9999999999999995E-7</c:v>
                </c:pt>
                <c:pt idx="54934">
                  <c:v>1.9999999999999999E-6</c:v>
                </c:pt>
                <c:pt idx="54935">
                  <c:v>3.9999999999999998E-6</c:v>
                </c:pt>
                <c:pt idx="54936">
                  <c:v>5.0000000000000004E-6</c:v>
                </c:pt>
                <c:pt idx="54937">
                  <c:v>6.0000000000000002E-6</c:v>
                </c:pt>
                <c:pt idx="54938">
                  <c:v>7.9999999999999996E-6</c:v>
                </c:pt>
                <c:pt idx="54939">
                  <c:v>9.0000000000000002E-6</c:v>
                </c:pt>
                <c:pt idx="54940">
                  <c:v>1.1E-5</c:v>
                </c:pt>
                <c:pt idx="54941">
                  <c:v>1.2E-5</c:v>
                </c:pt>
                <c:pt idx="54942">
                  <c:v>1.4E-5</c:v>
                </c:pt>
                <c:pt idx="54943">
                  <c:v>1.5999999999999999E-5</c:v>
                </c:pt>
                <c:pt idx="54944">
                  <c:v>1.7E-5</c:v>
                </c:pt>
                <c:pt idx="54945">
                  <c:v>1.9000000000000001E-5</c:v>
                </c:pt>
                <c:pt idx="54946">
                  <c:v>2.0000000000000002E-5</c:v>
                </c:pt>
                <c:pt idx="54947">
                  <c:v>2.1999999999999999E-5</c:v>
                </c:pt>
                <c:pt idx="54948">
                  <c:v>2.3E-5</c:v>
                </c:pt>
                <c:pt idx="54949">
                  <c:v>2.5000000000000001E-5</c:v>
                </c:pt>
                <c:pt idx="54950">
                  <c:v>2.5999999999999998E-5</c:v>
                </c:pt>
                <c:pt idx="54951">
                  <c:v>2.8E-5</c:v>
                </c:pt>
                <c:pt idx="54952">
                  <c:v>2.9E-5</c:v>
                </c:pt>
                <c:pt idx="54953">
                  <c:v>3.0000000000000001E-5</c:v>
                </c:pt>
                <c:pt idx="54954">
                  <c:v>3.1999999999999999E-5</c:v>
                </c:pt>
                <c:pt idx="54955">
                  <c:v>3.3000000000000003E-5</c:v>
                </c:pt>
                <c:pt idx="54956">
                  <c:v>3.4E-5</c:v>
                </c:pt>
                <c:pt idx="54957">
                  <c:v>3.6000000000000001E-5</c:v>
                </c:pt>
                <c:pt idx="54958">
                  <c:v>3.6999999999999998E-5</c:v>
                </c:pt>
                <c:pt idx="54959">
                  <c:v>3.8000000000000002E-5</c:v>
                </c:pt>
                <c:pt idx="54960">
                  <c:v>3.8999999999999999E-5</c:v>
                </c:pt>
                <c:pt idx="54961">
                  <c:v>4.0000000000000003E-5</c:v>
                </c:pt>
                <c:pt idx="54962">
                  <c:v>4.1E-5</c:v>
                </c:pt>
                <c:pt idx="54963">
                  <c:v>4.1999999999999998E-5</c:v>
                </c:pt>
                <c:pt idx="54964">
                  <c:v>4.1999999999999998E-5</c:v>
                </c:pt>
                <c:pt idx="54965">
                  <c:v>4.3000000000000002E-5</c:v>
                </c:pt>
                <c:pt idx="54966">
                  <c:v>4.3999999999999999E-5</c:v>
                </c:pt>
                <c:pt idx="54967">
                  <c:v>4.3999999999999999E-5</c:v>
                </c:pt>
                <c:pt idx="54968">
                  <c:v>4.5000000000000003E-5</c:v>
                </c:pt>
                <c:pt idx="54969">
                  <c:v>4.6E-5</c:v>
                </c:pt>
                <c:pt idx="54970">
                  <c:v>4.6E-5</c:v>
                </c:pt>
                <c:pt idx="54971">
                  <c:v>4.6999999999999997E-5</c:v>
                </c:pt>
                <c:pt idx="54972">
                  <c:v>4.6999999999999997E-5</c:v>
                </c:pt>
                <c:pt idx="54973">
                  <c:v>4.6999999999999997E-5</c:v>
                </c:pt>
                <c:pt idx="54974">
                  <c:v>4.8000000000000001E-5</c:v>
                </c:pt>
                <c:pt idx="54975">
                  <c:v>4.8000000000000001E-5</c:v>
                </c:pt>
                <c:pt idx="54976">
                  <c:v>4.8000000000000001E-5</c:v>
                </c:pt>
                <c:pt idx="54977">
                  <c:v>4.8000000000000001E-5</c:v>
                </c:pt>
                <c:pt idx="54978">
                  <c:v>4.8999999999999998E-5</c:v>
                </c:pt>
                <c:pt idx="54979">
                  <c:v>4.8999999999999998E-5</c:v>
                </c:pt>
                <c:pt idx="54980">
                  <c:v>4.8999999999999998E-5</c:v>
                </c:pt>
                <c:pt idx="54981">
                  <c:v>4.8999999999999998E-5</c:v>
                </c:pt>
                <c:pt idx="54982">
                  <c:v>4.8999999999999998E-5</c:v>
                </c:pt>
                <c:pt idx="54983">
                  <c:v>4.8999999999999998E-5</c:v>
                </c:pt>
                <c:pt idx="54984">
                  <c:v>5.0000000000000002E-5</c:v>
                </c:pt>
                <c:pt idx="54985">
                  <c:v>5.0000000000000002E-5</c:v>
                </c:pt>
                <c:pt idx="54986">
                  <c:v>5.0000000000000002E-5</c:v>
                </c:pt>
                <c:pt idx="54987">
                  <c:v>5.0000000000000002E-5</c:v>
                </c:pt>
                <c:pt idx="54988">
                  <c:v>5.0000000000000002E-5</c:v>
                </c:pt>
                <c:pt idx="54989">
                  <c:v>5.0000000000000002E-5</c:v>
                </c:pt>
                <c:pt idx="54990">
                  <c:v>5.0000000000000002E-5</c:v>
                </c:pt>
                <c:pt idx="54991">
                  <c:v>5.0000000000000002E-5</c:v>
                </c:pt>
                <c:pt idx="54992">
                  <c:v>5.0000000000000002E-5</c:v>
                </c:pt>
                <c:pt idx="54993">
                  <c:v>5.0000000000000002E-5</c:v>
                </c:pt>
                <c:pt idx="54994">
                  <c:v>5.0000000000000002E-5</c:v>
                </c:pt>
                <c:pt idx="54995">
                  <c:v>5.0000000000000002E-5</c:v>
                </c:pt>
                <c:pt idx="54996">
                  <c:v>5.0000000000000002E-5</c:v>
                </c:pt>
                <c:pt idx="54997">
                  <c:v>5.0000000000000002E-5</c:v>
                </c:pt>
                <c:pt idx="54998">
                  <c:v>5.0000000000000002E-5</c:v>
                </c:pt>
                <c:pt idx="54999">
                  <c:v>5.0000000000000002E-5</c:v>
                </c:pt>
                <c:pt idx="55000">
                  <c:v>5.0000000000000002E-5</c:v>
                </c:pt>
                <c:pt idx="55001">
                  <c:v>5.0000000000000002E-5</c:v>
                </c:pt>
                <c:pt idx="55002">
                  <c:v>5.0000000000000002E-5</c:v>
                </c:pt>
                <c:pt idx="55003">
                  <c:v>5.0000000000000002E-5</c:v>
                </c:pt>
                <c:pt idx="55004">
                  <c:v>5.0000000000000002E-5</c:v>
                </c:pt>
                <c:pt idx="55005">
                  <c:v>4.8999999999999998E-5</c:v>
                </c:pt>
                <c:pt idx="55006">
                  <c:v>4.8999999999999998E-5</c:v>
                </c:pt>
                <c:pt idx="55007">
                  <c:v>4.8999999999999998E-5</c:v>
                </c:pt>
                <c:pt idx="55008">
                  <c:v>4.8000000000000001E-5</c:v>
                </c:pt>
                <c:pt idx="55009">
                  <c:v>4.8000000000000001E-5</c:v>
                </c:pt>
                <c:pt idx="55010">
                  <c:v>4.8000000000000001E-5</c:v>
                </c:pt>
                <c:pt idx="55011">
                  <c:v>4.6999999999999997E-5</c:v>
                </c:pt>
                <c:pt idx="55012">
                  <c:v>4.6E-5</c:v>
                </c:pt>
                <c:pt idx="55013">
                  <c:v>4.6E-5</c:v>
                </c:pt>
                <c:pt idx="55014">
                  <c:v>4.5000000000000003E-5</c:v>
                </c:pt>
                <c:pt idx="55015">
                  <c:v>4.5000000000000003E-5</c:v>
                </c:pt>
                <c:pt idx="55016">
                  <c:v>4.3999999999999999E-5</c:v>
                </c:pt>
                <c:pt idx="55017">
                  <c:v>4.3000000000000002E-5</c:v>
                </c:pt>
                <c:pt idx="55018">
                  <c:v>4.1999999999999998E-5</c:v>
                </c:pt>
                <c:pt idx="55019">
                  <c:v>4.1E-5</c:v>
                </c:pt>
                <c:pt idx="55020">
                  <c:v>4.0000000000000003E-5</c:v>
                </c:pt>
                <c:pt idx="55021">
                  <c:v>3.8999999999999999E-5</c:v>
                </c:pt>
                <c:pt idx="55022">
                  <c:v>3.8000000000000002E-5</c:v>
                </c:pt>
                <c:pt idx="55023">
                  <c:v>3.6999999999999998E-5</c:v>
                </c:pt>
                <c:pt idx="55024">
                  <c:v>3.6000000000000001E-5</c:v>
                </c:pt>
                <c:pt idx="55025">
                  <c:v>3.4999999999999997E-5</c:v>
                </c:pt>
                <c:pt idx="55026">
                  <c:v>3.4E-5</c:v>
                </c:pt>
                <c:pt idx="55027">
                  <c:v>3.3000000000000003E-5</c:v>
                </c:pt>
                <c:pt idx="55028">
                  <c:v>3.1000000000000001E-5</c:v>
                </c:pt>
                <c:pt idx="55029">
                  <c:v>3.0000000000000001E-5</c:v>
                </c:pt>
                <c:pt idx="55030">
                  <c:v>2.9E-5</c:v>
                </c:pt>
                <c:pt idx="55031">
                  <c:v>2.6999999999999999E-5</c:v>
                </c:pt>
                <c:pt idx="55032">
                  <c:v>2.5999999999999998E-5</c:v>
                </c:pt>
                <c:pt idx="55033">
                  <c:v>2.4000000000000001E-5</c:v>
                </c:pt>
                <c:pt idx="55034">
                  <c:v>2.3E-5</c:v>
                </c:pt>
                <c:pt idx="55035">
                  <c:v>2.0999999999999999E-5</c:v>
                </c:pt>
                <c:pt idx="55036">
                  <c:v>2.0000000000000002E-5</c:v>
                </c:pt>
                <c:pt idx="55037">
                  <c:v>1.8E-5</c:v>
                </c:pt>
                <c:pt idx="55038">
                  <c:v>1.7E-5</c:v>
                </c:pt>
                <c:pt idx="55039">
                  <c:v>1.5E-5</c:v>
                </c:pt>
                <c:pt idx="55040">
                  <c:v>1.4E-5</c:v>
                </c:pt>
                <c:pt idx="55041">
                  <c:v>1.2999999999999999E-5</c:v>
                </c:pt>
                <c:pt idx="55042">
                  <c:v>1.1E-5</c:v>
                </c:pt>
                <c:pt idx="55043">
                  <c:v>1.0000000000000001E-5</c:v>
                </c:pt>
                <c:pt idx="55044">
                  <c:v>7.9999999999999996E-6</c:v>
                </c:pt>
                <c:pt idx="55045">
                  <c:v>6.9999999999999999E-6</c:v>
                </c:pt>
                <c:pt idx="55046">
                  <c:v>6.0000000000000002E-6</c:v>
                </c:pt>
                <c:pt idx="55047">
                  <c:v>5.0000000000000004E-6</c:v>
                </c:pt>
                <c:pt idx="55048">
                  <c:v>3.9999999999999998E-6</c:v>
                </c:pt>
                <c:pt idx="55049">
                  <c:v>3.9999999999999998E-6</c:v>
                </c:pt>
                <c:pt idx="55050">
                  <c:v>3.9999999999999998E-6</c:v>
                </c:pt>
                <c:pt idx="55051">
                  <c:v>3.9999999999999998E-6</c:v>
                </c:pt>
                <c:pt idx="55052">
                  <c:v>5.0000000000000004E-6</c:v>
                </c:pt>
                <c:pt idx="55053">
                  <c:v>6.0000000000000002E-6</c:v>
                </c:pt>
                <c:pt idx="55054">
                  <c:v>6.9999999999999999E-6</c:v>
                </c:pt>
                <c:pt idx="55055">
                  <c:v>9.0000000000000002E-6</c:v>
                </c:pt>
                <c:pt idx="55056">
                  <c:v>1.0000000000000001E-5</c:v>
                </c:pt>
                <c:pt idx="55057">
                  <c:v>1.1E-5</c:v>
                </c:pt>
                <c:pt idx="55058">
                  <c:v>1.2E-5</c:v>
                </c:pt>
                <c:pt idx="55059">
                  <c:v>1.2999999999999999E-5</c:v>
                </c:pt>
                <c:pt idx="55060">
                  <c:v>1.4E-5</c:v>
                </c:pt>
                <c:pt idx="55061">
                  <c:v>1.4E-5</c:v>
                </c:pt>
                <c:pt idx="55062">
                  <c:v>1.5E-5</c:v>
                </c:pt>
                <c:pt idx="55063">
                  <c:v>1.5999999999999999E-5</c:v>
                </c:pt>
                <c:pt idx="55064">
                  <c:v>1.7E-5</c:v>
                </c:pt>
                <c:pt idx="55065">
                  <c:v>1.7E-5</c:v>
                </c:pt>
                <c:pt idx="55066">
                  <c:v>1.8E-5</c:v>
                </c:pt>
                <c:pt idx="55067">
                  <c:v>1.9000000000000001E-5</c:v>
                </c:pt>
                <c:pt idx="55068">
                  <c:v>1.9000000000000001E-5</c:v>
                </c:pt>
                <c:pt idx="55069">
                  <c:v>2.0000000000000002E-5</c:v>
                </c:pt>
                <c:pt idx="55070">
                  <c:v>2.0000000000000002E-5</c:v>
                </c:pt>
                <c:pt idx="55071">
                  <c:v>2.0000000000000002E-5</c:v>
                </c:pt>
                <c:pt idx="55072">
                  <c:v>2.0000000000000002E-5</c:v>
                </c:pt>
                <c:pt idx="55073">
                  <c:v>2.0999999999999999E-5</c:v>
                </c:pt>
                <c:pt idx="55074">
                  <c:v>2.0999999999999999E-5</c:v>
                </c:pt>
                <c:pt idx="55075">
                  <c:v>2.0999999999999999E-5</c:v>
                </c:pt>
                <c:pt idx="55076">
                  <c:v>2.0999999999999999E-5</c:v>
                </c:pt>
                <c:pt idx="55077">
                  <c:v>2.0999999999999999E-5</c:v>
                </c:pt>
                <c:pt idx="55078">
                  <c:v>2.0999999999999999E-5</c:v>
                </c:pt>
                <c:pt idx="55079">
                  <c:v>2.0999999999999999E-5</c:v>
                </c:pt>
                <c:pt idx="55080">
                  <c:v>2.0000000000000002E-5</c:v>
                </c:pt>
                <c:pt idx="55081">
                  <c:v>2.0000000000000002E-5</c:v>
                </c:pt>
                <c:pt idx="55082">
                  <c:v>2.0000000000000002E-5</c:v>
                </c:pt>
                <c:pt idx="55083">
                  <c:v>2.0000000000000002E-5</c:v>
                </c:pt>
                <c:pt idx="55084">
                  <c:v>1.9000000000000001E-5</c:v>
                </c:pt>
                <c:pt idx="55085">
                  <c:v>1.9000000000000001E-5</c:v>
                </c:pt>
                <c:pt idx="55086">
                  <c:v>1.8E-5</c:v>
                </c:pt>
                <c:pt idx="55087">
                  <c:v>1.8E-5</c:v>
                </c:pt>
                <c:pt idx="55088">
                  <c:v>1.7E-5</c:v>
                </c:pt>
                <c:pt idx="55089">
                  <c:v>1.7E-5</c:v>
                </c:pt>
                <c:pt idx="55090">
                  <c:v>1.5999999999999999E-5</c:v>
                </c:pt>
                <c:pt idx="55091">
                  <c:v>1.5E-5</c:v>
                </c:pt>
                <c:pt idx="55092">
                  <c:v>1.5E-5</c:v>
                </c:pt>
                <c:pt idx="55093">
                  <c:v>1.4E-5</c:v>
                </c:pt>
                <c:pt idx="55094">
                  <c:v>1.2999999999999999E-5</c:v>
                </c:pt>
                <c:pt idx="55095">
                  <c:v>1.2999999999999999E-5</c:v>
                </c:pt>
                <c:pt idx="55096">
                  <c:v>1.2E-5</c:v>
                </c:pt>
                <c:pt idx="55097">
                  <c:v>1.1E-5</c:v>
                </c:pt>
                <c:pt idx="55098">
                  <c:v>1.1E-5</c:v>
                </c:pt>
                <c:pt idx="55099">
                  <c:v>1.0000000000000001E-5</c:v>
                </c:pt>
                <c:pt idx="55100">
                  <c:v>9.0000000000000002E-6</c:v>
                </c:pt>
                <c:pt idx="55101">
                  <c:v>7.9999999999999996E-6</c:v>
                </c:pt>
                <c:pt idx="55102">
                  <c:v>7.9999999999999996E-6</c:v>
                </c:pt>
                <c:pt idx="55103">
                  <c:v>6.9999999999999999E-6</c:v>
                </c:pt>
                <c:pt idx="55104">
                  <c:v>6.9999999999999999E-6</c:v>
                </c:pt>
                <c:pt idx="55105">
                  <c:v>6.0000000000000002E-6</c:v>
                </c:pt>
                <c:pt idx="55106">
                  <c:v>5.0000000000000004E-6</c:v>
                </c:pt>
                <c:pt idx="55107">
                  <c:v>5.0000000000000004E-6</c:v>
                </c:pt>
                <c:pt idx="55108">
                  <c:v>3.9999999999999998E-6</c:v>
                </c:pt>
                <c:pt idx="55109">
                  <c:v>3.9999999999999998E-6</c:v>
                </c:pt>
                <c:pt idx="55110">
                  <c:v>3.9999999999999998E-6</c:v>
                </c:pt>
                <c:pt idx="55111">
                  <c:v>3.9999999999999998E-6</c:v>
                </c:pt>
                <c:pt idx="55112">
                  <c:v>3.9999999999999998E-6</c:v>
                </c:pt>
                <c:pt idx="55113">
                  <c:v>3.9999999999999998E-6</c:v>
                </c:pt>
                <c:pt idx="55114">
                  <c:v>3.9999999999999998E-6</c:v>
                </c:pt>
                <c:pt idx="55115">
                  <c:v>5.0000000000000004E-6</c:v>
                </c:pt>
                <c:pt idx="55116">
                  <c:v>5.0000000000000004E-6</c:v>
                </c:pt>
                <c:pt idx="55117">
                  <c:v>5.0000000000000004E-6</c:v>
                </c:pt>
                <c:pt idx="55118">
                  <c:v>6.0000000000000002E-6</c:v>
                </c:pt>
                <c:pt idx="55119">
                  <c:v>6.0000000000000002E-6</c:v>
                </c:pt>
                <c:pt idx="55120">
                  <c:v>6.9999999999999999E-6</c:v>
                </c:pt>
                <c:pt idx="55121">
                  <c:v>6.9999999999999999E-6</c:v>
                </c:pt>
                <c:pt idx="55122">
                  <c:v>6.9999999999999999E-6</c:v>
                </c:pt>
                <c:pt idx="55123">
                  <c:v>7.9999999999999996E-6</c:v>
                </c:pt>
                <c:pt idx="55124">
                  <c:v>7.9999999999999996E-6</c:v>
                </c:pt>
                <c:pt idx="55125">
                  <c:v>9.0000000000000002E-6</c:v>
                </c:pt>
                <c:pt idx="55126">
                  <c:v>9.0000000000000002E-6</c:v>
                </c:pt>
                <c:pt idx="55127">
                  <c:v>1.0000000000000001E-5</c:v>
                </c:pt>
                <c:pt idx="55128">
                  <c:v>1.0000000000000001E-5</c:v>
                </c:pt>
                <c:pt idx="55129">
                  <c:v>1.1E-5</c:v>
                </c:pt>
                <c:pt idx="55130">
                  <c:v>1.1E-5</c:v>
                </c:pt>
                <c:pt idx="55131">
                  <c:v>1.2E-5</c:v>
                </c:pt>
                <c:pt idx="55132">
                  <c:v>1.2E-5</c:v>
                </c:pt>
                <c:pt idx="55133">
                  <c:v>1.2999999999999999E-5</c:v>
                </c:pt>
                <c:pt idx="55134">
                  <c:v>1.2999999999999999E-5</c:v>
                </c:pt>
                <c:pt idx="55135">
                  <c:v>1.2999999999999999E-5</c:v>
                </c:pt>
                <c:pt idx="55136">
                  <c:v>1.4E-5</c:v>
                </c:pt>
                <c:pt idx="55137">
                  <c:v>1.4E-5</c:v>
                </c:pt>
                <c:pt idx="55138">
                  <c:v>1.5E-5</c:v>
                </c:pt>
                <c:pt idx="55139">
                  <c:v>1.5E-5</c:v>
                </c:pt>
                <c:pt idx="55140">
                  <c:v>1.5999999999999999E-5</c:v>
                </c:pt>
                <c:pt idx="55141">
                  <c:v>1.5999999999999999E-5</c:v>
                </c:pt>
                <c:pt idx="55142">
                  <c:v>1.7E-5</c:v>
                </c:pt>
                <c:pt idx="55143">
                  <c:v>1.7E-5</c:v>
                </c:pt>
                <c:pt idx="55144">
                  <c:v>1.7E-5</c:v>
                </c:pt>
                <c:pt idx="55145">
                  <c:v>1.8E-5</c:v>
                </c:pt>
                <c:pt idx="55146">
                  <c:v>1.8E-5</c:v>
                </c:pt>
                <c:pt idx="55147">
                  <c:v>1.8E-5</c:v>
                </c:pt>
                <c:pt idx="55148">
                  <c:v>1.8E-5</c:v>
                </c:pt>
                <c:pt idx="55149">
                  <c:v>1.9000000000000001E-5</c:v>
                </c:pt>
                <c:pt idx="55150">
                  <c:v>1.9000000000000001E-5</c:v>
                </c:pt>
                <c:pt idx="55151">
                  <c:v>1.9000000000000001E-5</c:v>
                </c:pt>
                <c:pt idx="55152">
                  <c:v>1.9000000000000001E-5</c:v>
                </c:pt>
                <c:pt idx="55153">
                  <c:v>1.9000000000000001E-5</c:v>
                </c:pt>
                <c:pt idx="55154">
                  <c:v>1.9000000000000001E-5</c:v>
                </c:pt>
                <c:pt idx="55155">
                  <c:v>1.9000000000000001E-5</c:v>
                </c:pt>
                <c:pt idx="55156">
                  <c:v>1.9000000000000001E-5</c:v>
                </c:pt>
                <c:pt idx="55157">
                  <c:v>1.9000000000000001E-5</c:v>
                </c:pt>
                <c:pt idx="55158">
                  <c:v>1.9000000000000001E-5</c:v>
                </c:pt>
                <c:pt idx="55159">
                  <c:v>1.9000000000000001E-5</c:v>
                </c:pt>
                <c:pt idx="55160">
                  <c:v>1.9000000000000001E-5</c:v>
                </c:pt>
                <c:pt idx="55161">
                  <c:v>1.9000000000000001E-5</c:v>
                </c:pt>
                <c:pt idx="55162">
                  <c:v>1.9000000000000001E-5</c:v>
                </c:pt>
                <c:pt idx="55163">
                  <c:v>1.9000000000000001E-5</c:v>
                </c:pt>
                <c:pt idx="55164">
                  <c:v>1.9000000000000001E-5</c:v>
                </c:pt>
                <c:pt idx="55165">
                  <c:v>1.8E-5</c:v>
                </c:pt>
                <c:pt idx="55166">
                  <c:v>1.8E-5</c:v>
                </c:pt>
                <c:pt idx="55167">
                  <c:v>1.8E-5</c:v>
                </c:pt>
                <c:pt idx="55168">
                  <c:v>1.8E-5</c:v>
                </c:pt>
                <c:pt idx="55169">
                  <c:v>1.7E-5</c:v>
                </c:pt>
                <c:pt idx="55170">
                  <c:v>1.7E-5</c:v>
                </c:pt>
                <c:pt idx="55171">
                  <c:v>1.7E-5</c:v>
                </c:pt>
                <c:pt idx="55172">
                  <c:v>1.5999999999999999E-5</c:v>
                </c:pt>
                <c:pt idx="55173">
                  <c:v>1.5999999999999999E-5</c:v>
                </c:pt>
                <c:pt idx="55174">
                  <c:v>1.5E-5</c:v>
                </c:pt>
                <c:pt idx="55175">
                  <c:v>1.5E-5</c:v>
                </c:pt>
                <c:pt idx="55176">
                  <c:v>1.5E-5</c:v>
                </c:pt>
                <c:pt idx="55177">
                  <c:v>1.4E-5</c:v>
                </c:pt>
                <c:pt idx="55178">
                  <c:v>1.4E-5</c:v>
                </c:pt>
                <c:pt idx="55179">
                  <c:v>1.2999999999999999E-5</c:v>
                </c:pt>
                <c:pt idx="55180">
                  <c:v>1.2999999999999999E-5</c:v>
                </c:pt>
                <c:pt idx="55181">
                  <c:v>1.2E-5</c:v>
                </c:pt>
                <c:pt idx="55182">
                  <c:v>1.2E-5</c:v>
                </c:pt>
                <c:pt idx="55183">
                  <c:v>1.1E-5</c:v>
                </c:pt>
                <c:pt idx="55184">
                  <c:v>1.1E-5</c:v>
                </c:pt>
                <c:pt idx="55185">
                  <c:v>1.0000000000000001E-5</c:v>
                </c:pt>
                <c:pt idx="55186">
                  <c:v>1.0000000000000001E-5</c:v>
                </c:pt>
                <c:pt idx="55187">
                  <c:v>9.0000000000000002E-6</c:v>
                </c:pt>
                <c:pt idx="55188">
                  <c:v>7.9999999999999996E-6</c:v>
                </c:pt>
                <c:pt idx="55189">
                  <c:v>7.9999999999999996E-6</c:v>
                </c:pt>
                <c:pt idx="55190">
                  <c:v>7.9999999999999996E-6</c:v>
                </c:pt>
                <c:pt idx="55191">
                  <c:v>6.9999999999999999E-6</c:v>
                </c:pt>
                <c:pt idx="55192">
                  <c:v>6.9999999999999999E-6</c:v>
                </c:pt>
                <c:pt idx="55193">
                  <c:v>6.9999999999999999E-6</c:v>
                </c:pt>
                <c:pt idx="55194">
                  <c:v>6.0000000000000002E-6</c:v>
                </c:pt>
                <c:pt idx="55195">
                  <c:v>6.0000000000000002E-6</c:v>
                </c:pt>
                <c:pt idx="55196">
                  <c:v>6.9999999999999999E-6</c:v>
                </c:pt>
                <c:pt idx="55197">
                  <c:v>6.9999999999999999E-6</c:v>
                </c:pt>
                <c:pt idx="55198">
                  <c:v>6.9999999999999999E-6</c:v>
                </c:pt>
                <c:pt idx="55199">
                  <c:v>6.9999999999999999E-6</c:v>
                </c:pt>
                <c:pt idx="55200">
                  <c:v>7.9999999999999996E-6</c:v>
                </c:pt>
                <c:pt idx="55201">
                  <c:v>9.0000000000000002E-6</c:v>
                </c:pt>
                <c:pt idx="55202">
                  <c:v>9.0000000000000002E-6</c:v>
                </c:pt>
                <c:pt idx="55203">
                  <c:v>1.0000000000000001E-5</c:v>
                </c:pt>
                <c:pt idx="55204">
                  <c:v>1.1E-5</c:v>
                </c:pt>
                <c:pt idx="55205">
                  <c:v>1.1E-5</c:v>
                </c:pt>
                <c:pt idx="55206">
                  <c:v>1.2E-5</c:v>
                </c:pt>
                <c:pt idx="55207">
                  <c:v>1.2999999999999999E-5</c:v>
                </c:pt>
                <c:pt idx="55208">
                  <c:v>1.4E-5</c:v>
                </c:pt>
                <c:pt idx="55209">
                  <c:v>1.4E-5</c:v>
                </c:pt>
                <c:pt idx="55210">
                  <c:v>1.5E-5</c:v>
                </c:pt>
                <c:pt idx="55211">
                  <c:v>1.5999999999999999E-5</c:v>
                </c:pt>
                <c:pt idx="55212">
                  <c:v>1.5999999999999999E-5</c:v>
                </c:pt>
                <c:pt idx="55213">
                  <c:v>1.7E-5</c:v>
                </c:pt>
                <c:pt idx="55214">
                  <c:v>1.8E-5</c:v>
                </c:pt>
                <c:pt idx="55215">
                  <c:v>1.9000000000000001E-5</c:v>
                </c:pt>
                <c:pt idx="55216">
                  <c:v>1.9000000000000001E-5</c:v>
                </c:pt>
                <c:pt idx="55217">
                  <c:v>2.0000000000000002E-5</c:v>
                </c:pt>
                <c:pt idx="55218">
                  <c:v>2.0000000000000002E-5</c:v>
                </c:pt>
                <c:pt idx="55219">
                  <c:v>2.0999999999999999E-5</c:v>
                </c:pt>
                <c:pt idx="55220">
                  <c:v>2.0999999999999999E-5</c:v>
                </c:pt>
                <c:pt idx="55221">
                  <c:v>2.1999999999999999E-5</c:v>
                </c:pt>
                <c:pt idx="55222">
                  <c:v>2.1999999999999999E-5</c:v>
                </c:pt>
                <c:pt idx="55223">
                  <c:v>2.3E-5</c:v>
                </c:pt>
                <c:pt idx="55224">
                  <c:v>2.3E-5</c:v>
                </c:pt>
                <c:pt idx="55225">
                  <c:v>2.3E-5</c:v>
                </c:pt>
                <c:pt idx="55226">
                  <c:v>2.3E-5</c:v>
                </c:pt>
                <c:pt idx="55227">
                  <c:v>2.4000000000000001E-5</c:v>
                </c:pt>
                <c:pt idx="55228">
                  <c:v>2.4000000000000001E-5</c:v>
                </c:pt>
                <c:pt idx="55229">
                  <c:v>2.4000000000000001E-5</c:v>
                </c:pt>
                <c:pt idx="55230">
                  <c:v>2.4000000000000001E-5</c:v>
                </c:pt>
                <c:pt idx="55231">
                  <c:v>2.4000000000000001E-5</c:v>
                </c:pt>
                <c:pt idx="55232">
                  <c:v>2.4000000000000001E-5</c:v>
                </c:pt>
                <c:pt idx="55233">
                  <c:v>2.4000000000000001E-5</c:v>
                </c:pt>
                <c:pt idx="55234">
                  <c:v>2.4000000000000001E-5</c:v>
                </c:pt>
                <c:pt idx="55235">
                  <c:v>2.4000000000000001E-5</c:v>
                </c:pt>
                <c:pt idx="55236">
                  <c:v>2.4000000000000001E-5</c:v>
                </c:pt>
                <c:pt idx="55237">
                  <c:v>2.4000000000000001E-5</c:v>
                </c:pt>
                <c:pt idx="55238">
                  <c:v>2.4000000000000001E-5</c:v>
                </c:pt>
                <c:pt idx="55239">
                  <c:v>2.3E-5</c:v>
                </c:pt>
                <c:pt idx="55240">
                  <c:v>2.3E-5</c:v>
                </c:pt>
                <c:pt idx="55241">
                  <c:v>2.3E-5</c:v>
                </c:pt>
                <c:pt idx="55242">
                  <c:v>2.3E-5</c:v>
                </c:pt>
                <c:pt idx="55243">
                  <c:v>2.3E-5</c:v>
                </c:pt>
                <c:pt idx="55244">
                  <c:v>2.1999999999999999E-5</c:v>
                </c:pt>
                <c:pt idx="55245">
                  <c:v>2.1999999999999999E-5</c:v>
                </c:pt>
                <c:pt idx="55246">
                  <c:v>2.1999999999999999E-5</c:v>
                </c:pt>
                <c:pt idx="55247">
                  <c:v>2.1999999999999999E-5</c:v>
                </c:pt>
                <c:pt idx="55248">
                  <c:v>2.0999999999999999E-5</c:v>
                </c:pt>
                <c:pt idx="55249">
                  <c:v>2.0999999999999999E-5</c:v>
                </c:pt>
                <c:pt idx="55250">
                  <c:v>2.0999999999999999E-5</c:v>
                </c:pt>
                <c:pt idx="55251">
                  <c:v>2.0999999999999999E-5</c:v>
                </c:pt>
                <c:pt idx="55252">
                  <c:v>2.0000000000000002E-5</c:v>
                </c:pt>
                <c:pt idx="55253">
                  <c:v>2.0000000000000002E-5</c:v>
                </c:pt>
                <c:pt idx="55254">
                  <c:v>2.0000000000000002E-5</c:v>
                </c:pt>
                <c:pt idx="55255">
                  <c:v>2.0000000000000002E-5</c:v>
                </c:pt>
                <c:pt idx="55256">
                  <c:v>2.0000000000000002E-5</c:v>
                </c:pt>
                <c:pt idx="55257">
                  <c:v>1.9000000000000001E-5</c:v>
                </c:pt>
                <c:pt idx="55258">
                  <c:v>1.9000000000000001E-5</c:v>
                </c:pt>
                <c:pt idx="55259">
                  <c:v>1.9000000000000001E-5</c:v>
                </c:pt>
                <c:pt idx="55260">
                  <c:v>1.9000000000000001E-5</c:v>
                </c:pt>
                <c:pt idx="55261">
                  <c:v>1.9000000000000001E-5</c:v>
                </c:pt>
                <c:pt idx="55262">
                  <c:v>1.9000000000000001E-5</c:v>
                </c:pt>
                <c:pt idx="55263">
                  <c:v>1.9000000000000001E-5</c:v>
                </c:pt>
                <c:pt idx="55264">
                  <c:v>1.9000000000000001E-5</c:v>
                </c:pt>
                <c:pt idx="55265">
                  <c:v>1.9000000000000001E-5</c:v>
                </c:pt>
                <c:pt idx="55266">
                  <c:v>1.9000000000000001E-5</c:v>
                </c:pt>
                <c:pt idx="55267">
                  <c:v>1.9000000000000001E-5</c:v>
                </c:pt>
                <c:pt idx="55268">
                  <c:v>2.0000000000000002E-5</c:v>
                </c:pt>
                <c:pt idx="55269">
                  <c:v>2.0000000000000002E-5</c:v>
                </c:pt>
                <c:pt idx="55270">
                  <c:v>2.0000000000000002E-5</c:v>
                </c:pt>
                <c:pt idx="55271">
                  <c:v>2.0000000000000002E-5</c:v>
                </c:pt>
                <c:pt idx="55272">
                  <c:v>2.0999999999999999E-5</c:v>
                </c:pt>
                <c:pt idx="55273">
                  <c:v>2.0999999999999999E-5</c:v>
                </c:pt>
                <c:pt idx="55274">
                  <c:v>2.0999999999999999E-5</c:v>
                </c:pt>
                <c:pt idx="55275">
                  <c:v>2.1999999999999999E-5</c:v>
                </c:pt>
                <c:pt idx="55276">
                  <c:v>2.1999999999999999E-5</c:v>
                </c:pt>
                <c:pt idx="55277">
                  <c:v>2.1999999999999999E-5</c:v>
                </c:pt>
                <c:pt idx="55278">
                  <c:v>2.3E-5</c:v>
                </c:pt>
                <c:pt idx="55279">
                  <c:v>2.3E-5</c:v>
                </c:pt>
                <c:pt idx="55280">
                  <c:v>2.4000000000000001E-5</c:v>
                </c:pt>
                <c:pt idx="55281">
                  <c:v>2.4000000000000001E-5</c:v>
                </c:pt>
                <c:pt idx="55282">
                  <c:v>2.5000000000000001E-5</c:v>
                </c:pt>
                <c:pt idx="55283">
                  <c:v>2.5000000000000001E-5</c:v>
                </c:pt>
                <c:pt idx="55284">
                  <c:v>2.5999999999999998E-5</c:v>
                </c:pt>
                <c:pt idx="55285">
                  <c:v>2.5999999999999998E-5</c:v>
                </c:pt>
                <c:pt idx="55286">
                  <c:v>2.6999999999999999E-5</c:v>
                </c:pt>
                <c:pt idx="55287">
                  <c:v>2.6999999999999999E-5</c:v>
                </c:pt>
                <c:pt idx="55288">
                  <c:v>2.8E-5</c:v>
                </c:pt>
                <c:pt idx="55289">
                  <c:v>2.8E-5</c:v>
                </c:pt>
                <c:pt idx="55290">
                  <c:v>2.9E-5</c:v>
                </c:pt>
                <c:pt idx="55291">
                  <c:v>3.0000000000000001E-5</c:v>
                </c:pt>
                <c:pt idx="55292">
                  <c:v>3.0000000000000001E-5</c:v>
                </c:pt>
                <c:pt idx="55293">
                  <c:v>3.1000000000000001E-5</c:v>
                </c:pt>
                <c:pt idx="55294">
                  <c:v>3.1000000000000001E-5</c:v>
                </c:pt>
                <c:pt idx="55295">
                  <c:v>3.1999999999999999E-5</c:v>
                </c:pt>
                <c:pt idx="55296">
                  <c:v>3.1999999999999999E-5</c:v>
                </c:pt>
                <c:pt idx="55297">
                  <c:v>3.3000000000000003E-5</c:v>
                </c:pt>
                <c:pt idx="55298">
                  <c:v>3.3000000000000003E-5</c:v>
                </c:pt>
                <c:pt idx="55299">
                  <c:v>3.4E-5</c:v>
                </c:pt>
                <c:pt idx="55300">
                  <c:v>3.4E-5</c:v>
                </c:pt>
                <c:pt idx="55301">
                  <c:v>3.4E-5</c:v>
                </c:pt>
                <c:pt idx="55302">
                  <c:v>3.4999999999999997E-5</c:v>
                </c:pt>
                <c:pt idx="55303">
                  <c:v>3.4999999999999997E-5</c:v>
                </c:pt>
                <c:pt idx="55304">
                  <c:v>3.4999999999999997E-5</c:v>
                </c:pt>
                <c:pt idx="55305">
                  <c:v>3.6000000000000001E-5</c:v>
                </c:pt>
                <c:pt idx="55306">
                  <c:v>3.6000000000000001E-5</c:v>
                </c:pt>
                <c:pt idx="55307">
                  <c:v>3.6000000000000001E-5</c:v>
                </c:pt>
                <c:pt idx="55308">
                  <c:v>3.6000000000000001E-5</c:v>
                </c:pt>
                <c:pt idx="55309">
                  <c:v>3.6000000000000001E-5</c:v>
                </c:pt>
                <c:pt idx="55310">
                  <c:v>3.6999999999999998E-5</c:v>
                </c:pt>
                <c:pt idx="55311">
                  <c:v>3.6999999999999998E-5</c:v>
                </c:pt>
                <c:pt idx="55312">
                  <c:v>3.6999999999999998E-5</c:v>
                </c:pt>
                <c:pt idx="55313">
                  <c:v>3.6999999999999998E-5</c:v>
                </c:pt>
                <c:pt idx="55314">
                  <c:v>3.6999999999999998E-5</c:v>
                </c:pt>
                <c:pt idx="55315">
                  <c:v>3.6000000000000001E-5</c:v>
                </c:pt>
                <c:pt idx="55316">
                  <c:v>3.6000000000000001E-5</c:v>
                </c:pt>
                <c:pt idx="55317">
                  <c:v>3.6000000000000001E-5</c:v>
                </c:pt>
                <c:pt idx="55318">
                  <c:v>3.6000000000000001E-5</c:v>
                </c:pt>
                <c:pt idx="55319">
                  <c:v>3.6000000000000001E-5</c:v>
                </c:pt>
                <c:pt idx="55320">
                  <c:v>3.4999999999999997E-5</c:v>
                </c:pt>
                <c:pt idx="55321">
                  <c:v>3.4999999999999997E-5</c:v>
                </c:pt>
                <c:pt idx="55322">
                  <c:v>3.4999999999999997E-5</c:v>
                </c:pt>
                <c:pt idx="55323">
                  <c:v>3.4E-5</c:v>
                </c:pt>
                <c:pt idx="55324">
                  <c:v>3.4E-5</c:v>
                </c:pt>
                <c:pt idx="55325">
                  <c:v>3.3000000000000003E-5</c:v>
                </c:pt>
                <c:pt idx="55326">
                  <c:v>3.3000000000000003E-5</c:v>
                </c:pt>
                <c:pt idx="55327">
                  <c:v>3.3000000000000003E-5</c:v>
                </c:pt>
                <c:pt idx="55328">
                  <c:v>3.1999999999999999E-5</c:v>
                </c:pt>
                <c:pt idx="55329">
                  <c:v>3.1000000000000001E-5</c:v>
                </c:pt>
                <c:pt idx="55330">
                  <c:v>3.1000000000000001E-5</c:v>
                </c:pt>
                <c:pt idx="55331">
                  <c:v>3.0000000000000001E-5</c:v>
                </c:pt>
                <c:pt idx="55332">
                  <c:v>3.0000000000000001E-5</c:v>
                </c:pt>
                <c:pt idx="55333">
                  <c:v>2.9E-5</c:v>
                </c:pt>
                <c:pt idx="55334">
                  <c:v>2.9E-5</c:v>
                </c:pt>
                <c:pt idx="55335">
                  <c:v>2.8E-5</c:v>
                </c:pt>
                <c:pt idx="55336">
                  <c:v>2.6999999999999999E-5</c:v>
                </c:pt>
                <c:pt idx="55337">
                  <c:v>2.6999999999999999E-5</c:v>
                </c:pt>
                <c:pt idx="55338">
                  <c:v>2.5999999999999998E-5</c:v>
                </c:pt>
                <c:pt idx="55339">
                  <c:v>2.5999999999999998E-5</c:v>
                </c:pt>
                <c:pt idx="55340">
                  <c:v>2.5000000000000001E-5</c:v>
                </c:pt>
                <c:pt idx="55341">
                  <c:v>2.4000000000000001E-5</c:v>
                </c:pt>
                <c:pt idx="55342">
                  <c:v>2.4000000000000001E-5</c:v>
                </c:pt>
                <c:pt idx="55343">
                  <c:v>2.3E-5</c:v>
                </c:pt>
                <c:pt idx="55344">
                  <c:v>2.3E-5</c:v>
                </c:pt>
                <c:pt idx="55345">
                  <c:v>2.1999999999999999E-5</c:v>
                </c:pt>
                <c:pt idx="55346">
                  <c:v>2.1999999999999999E-5</c:v>
                </c:pt>
                <c:pt idx="55347">
                  <c:v>2.0999999999999999E-5</c:v>
                </c:pt>
                <c:pt idx="55348">
                  <c:v>2.0999999999999999E-5</c:v>
                </c:pt>
                <c:pt idx="55349">
                  <c:v>2.0000000000000002E-5</c:v>
                </c:pt>
                <c:pt idx="55350">
                  <c:v>2.0000000000000002E-5</c:v>
                </c:pt>
                <c:pt idx="55351">
                  <c:v>2.0000000000000002E-5</c:v>
                </c:pt>
                <c:pt idx="55352">
                  <c:v>1.9000000000000001E-5</c:v>
                </c:pt>
                <c:pt idx="55353">
                  <c:v>1.9000000000000001E-5</c:v>
                </c:pt>
                <c:pt idx="55354">
                  <c:v>1.9000000000000001E-5</c:v>
                </c:pt>
                <c:pt idx="55355">
                  <c:v>1.9000000000000001E-5</c:v>
                </c:pt>
                <c:pt idx="55356">
                  <c:v>1.9000000000000001E-5</c:v>
                </c:pt>
                <c:pt idx="55357">
                  <c:v>1.9000000000000001E-5</c:v>
                </c:pt>
                <c:pt idx="55358">
                  <c:v>1.9000000000000001E-5</c:v>
                </c:pt>
                <c:pt idx="55359">
                  <c:v>1.9000000000000001E-5</c:v>
                </c:pt>
                <c:pt idx="55360">
                  <c:v>1.9000000000000001E-5</c:v>
                </c:pt>
                <c:pt idx="55361">
                  <c:v>2.0000000000000002E-5</c:v>
                </c:pt>
                <c:pt idx="55362">
                  <c:v>2.0000000000000002E-5</c:v>
                </c:pt>
                <c:pt idx="55363">
                  <c:v>2.0000000000000002E-5</c:v>
                </c:pt>
                <c:pt idx="55364">
                  <c:v>2.0999999999999999E-5</c:v>
                </c:pt>
                <c:pt idx="55365">
                  <c:v>2.0999999999999999E-5</c:v>
                </c:pt>
                <c:pt idx="55366">
                  <c:v>2.1999999999999999E-5</c:v>
                </c:pt>
                <c:pt idx="55367">
                  <c:v>2.1999999999999999E-5</c:v>
                </c:pt>
                <c:pt idx="55368">
                  <c:v>2.3E-5</c:v>
                </c:pt>
                <c:pt idx="55369">
                  <c:v>2.3E-5</c:v>
                </c:pt>
                <c:pt idx="55370">
                  <c:v>2.4000000000000001E-5</c:v>
                </c:pt>
                <c:pt idx="55371">
                  <c:v>2.4000000000000001E-5</c:v>
                </c:pt>
                <c:pt idx="55372">
                  <c:v>2.5000000000000001E-5</c:v>
                </c:pt>
                <c:pt idx="55373">
                  <c:v>2.5000000000000001E-5</c:v>
                </c:pt>
                <c:pt idx="55374">
                  <c:v>2.5999999999999998E-5</c:v>
                </c:pt>
                <c:pt idx="55375">
                  <c:v>2.5999999999999998E-5</c:v>
                </c:pt>
                <c:pt idx="55376">
                  <c:v>2.6999999999999999E-5</c:v>
                </c:pt>
                <c:pt idx="55377">
                  <c:v>2.6999999999999999E-5</c:v>
                </c:pt>
                <c:pt idx="55378">
                  <c:v>2.8E-5</c:v>
                </c:pt>
                <c:pt idx="55379">
                  <c:v>2.8E-5</c:v>
                </c:pt>
                <c:pt idx="55380">
                  <c:v>2.8E-5</c:v>
                </c:pt>
                <c:pt idx="55381">
                  <c:v>2.9E-5</c:v>
                </c:pt>
                <c:pt idx="55382">
                  <c:v>2.9E-5</c:v>
                </c:pt>
                <c:pt idx="55383">
                  <c:v>3.0000000000000001E-5</c:v>
                </c:pt>
                <c:pt idx="55384">
                  <c:v>3.0000000000000001E-5</c:v>
                </c:pt>
                <c:pt idx="55385">
                  <c:v>3.0000000000000001E-5</c:v>
                </c:pt>
                <c:pt idx="55386">
                  <c:v>3.1000000000000001E-5</c:v>
                </c:pt>
                <c:pt idx="55387">
                  <c:v>3.1000000000000001E-5</c:v>
                </c:pt>
                <c:pt idx="55388">
                  <c:v>3.1000000000000001E-5</c:v>
                </c:pt>
                <c:pt idx="55389">
                  <c:v>3.1999999999999999E-5</c:v>
                </c:pt>
                <c:pt idx="55390">
                  <c:v>3.1999999999999999E-5</c:v>
                </c:pt>
                <c:pt idx="55391">
                  <c:v>3.1999999999999999E-5</c:v>
                </c:pt>
                <c:pt idx="55392">
                  <c:v>3.3000000000000003E-5</c:v>
                </c:pt>
                <c:pt idx="55393">
                  <c:v>3.3000000000000003E-5</c:v>
                </c:pt>
                <c:pt idx="55394">
                  <c:v>3.3000000000000003E-5</c:v>
                </c:pt>
                <c:pt idx="55395">
                  <c:v>3.3000000000000003E-5</c:v>
                </c:pt>
                <c:pt idx="55396">
                  <c:v>3.3000000000000003E-5</c:v>
                </c:pt>
                <c:pt idx="55397">
                  <c:v>3.3000000000000003E-5</c:v>
                </c:pt>
                <c:pt idx="55398">
                  <c:v>3.3000000000000003E-5</c:v>
                </c:pt>
                <c:pt idx="55399">
                  <c:v>3.3000000000000003E-5</c:v>
                </c:pt>
                <c:pt idx="55400">
                  <c:v>3.3000000000000003E-5</c:v>
                </c:pt>
                <c:pt idx="55401">
                  <c:v>3.3000000000000003E-5</c:v>
                </c:pt>
                <c:pt idx="55402">
                  <c:v>3.3000000000000003E-5</c:v>
                </c:pt>
                <c:pt idx="55403">
                  <c:v>3.3000000000000003E-5</c:v>
                </c:pt>
                <c:pt idx="55404">
                  <c:v>3.3000000000000003E-5</c:v>
                </c:pt>
                <c:pt idx="55405">
                  <c:v>3.3000000000000003E-5</c:v>
                </c:pt>
                <c:pt idx="55406">
                  <c:v>3.3000000000000003E-5</c:v>
                </c:pt>
                <c:pt idx="55407">
                  <c:v>3.3000000000000003E-5</c:v>
                </c:pt>
                <c:pt idx="55408">
                  <c:v>3.1999999999999999E-5</c:v>
                </c:pt>
                <c:pt idx="55409">
                  <c:v>3.1999999999999999E-5</c:v>
                </c:pt>
                <c:pt idx="55410">
                  <c:v>3.1999999999999999E-5</c:v>
                </c:pt>
                <c:pt idx="55411">
                  <c:v>3.1999999999999999E-5</c:v>
                </c:pt>
                <c:pt idx="55412">
                  <c:v>3.1000000000000001E-5</c:v>
                </c:pt>
                <c:pt idx="55413">
                  <c:v>3.1000000000000001E-5</c:v>
                </c:pt>
                <c:pt idx="55414">
                  <c:v>3.1000000000000001E-5</c:v>
                </c:pt>
                <c:pt idx="55415">
                  <c:v>3.1000000000000001E-5</c:v>
                </c:pt>
                <c:pt idx="55416">
                  <c:v>3.0000000000000001E-5</c:v>
                </c:pt>
                <c:pt idx="55417">
                  <c:v>3.0000000000000001E-5</c:v>
                </c:pt>
                <c:pt idx="55418">
                  <c:v>3.0000000000000001E-5</c:v>
                </c:pt>
                <c:pt idx="55419">
                  <c:v>2.9E-5</c:v>
                </c:pt>
                <c:pt idx="55420">
                  <c:v>2.9E-5</c:v>
                </c:pt>
                <c:pt idx="55421">
                  <c:v>2.9E-5</c:v>
                </c:pt>
                <c:pt idx="55422">
                  <c:v>2.9E-5</c:v>
                </c:pt>
                <c:pt idx="55423">
                  <c:v>2.8E-5</c:v>
                </c:pt>
                <c:pt idx="55424">
                  <c:v>2.8E-5</c:v>
                </c:pt>
                <c:pt idx="55425">
                  <c:v>2.8E-5</c:v>
                </c:pt>
                <c:pt idx="55426">
                  <c:v>2.8E-5</c:v>
                </c:pt>
                <c:pt idx="55427">
                  <c:v>2.6999999999999999E-5</c:v>
                </c:pt>
                <c:pt idx="55428">
                  <c:v>2.6999999999999999E-5</c:v>
                </c:pt>
                <c:pt idx="55429">
                  <c:v>2.6999999999999999E-5</c:v>
                </c:pt>
                <c:pt idx="55430">
                  <c:v>2.6999999999999999E-5</c:v>
                </c:pt>
                <c:pt idx="55431">
                  <c:v>2.5999999999999998E-5</c:v>
                </c:pt>
                <c:pt idx="55432">
                  <c:v>2.5999999999999998E-5</c:v>
                </c:pt>
                <c:pt idx="55433">
                  <c:v>2.5999999999999998E-5</c:v>
                </c:pt>
                <c:pt idx="55434">
                  <c:v>2.5999999999999998E-5</c:v>
                </c:pt>
                <c:pt idx="55435">
                  <c:v>2.5999999999999998E-5</c:v>
                </c:pt>
                <c:pt idx="55436">
                  <c:v>2.5999999999999998E-5</c:v>
                </c:pt>
                <c:pt idx="55437">
                  <c:v>2.5999999999999998E-5</c:v>
                </c:pt>
                <c:pt idx="55438">
                  <c:v>2.5000000000000001E-5</c:v>
                </c:pt>
                <c:pt idx="55439">
                  <c:v>2.5000000000000001E-5</c:v>
                </c:pt>
                <c:pt idx="55440">
                  <c:v>2.5000000000000001E-5</c:v>
                </c:pt>
                <c:pt idx="55441">
                  <c:v>2.5000000000000001E-5</c:v>
                </c:pt>
                <c:pt idx="55442">
                  <c:v>2.5000000000000001E-5</c:v>
                </c:pt>
                <c:pt idx="55443">
                  <c:v>2.5000000000000001E-5</c:v>
                </c:pt>
                <c:pt idx="55444">
                  <c:v>2.4000000000000001E-5</c:v>
                </c:pt>
                <c:pt idx="55445">
                  <c:v>2.4000000000000001E-5</c:v>
                </c:pt>
                <c:pt idx="55446">
                  <c:v>2.4000000000000001E-5</c:v>
                </c:pt>
                <c:pt idx="55447">
                  <c:v>2.4000000000000001E-5</c:v>
                </c:pt>
                <c:pt idx="55448">
                  <c:v>2.4000000000000001E-5</c:v>
                </c:pt>
                <c:pt idx="55449">
                  <c:v>2.4000000000000001E-5</c:v>
                </c:pt>
                <c:pt idx="55450">
                  <c:v>2.3E-5</c:v>
                </c:pt>
                <c:pt idx="55451">
                  <c:v>2.3E-5</c:v>
                </c:pt>
                <c:pt idx="55452">
                  <c:v>2.3E-5</c:v>
                </c:pt>
                <c:pt idx="55453">
                  <c:v>2.3E-5</c:v>
                </c:pt>
                <c:pt idx="55454">
                  <c:v>2.1999999999999999E-5</c:v>
                </c:pt>
                <c:pt idx="55455">
                  <c:v>2.1999999999999999E-5</c:v>
                </c:pt>
                <c:pt idx="55456">
                  <c:v>2.1999999999999999E-5</c:v>
                </c:pt>
                <c:pt idx="55457">
                  <c:v>2.0999999999999999E-5</c:v>
                </c:pt>
                <c:pt idx="55458">
                  <c:v>2.0999999999999999E-5</c:v>
                </c:pt>
                <c:pt idx="55459">
                  <c:v>2.0000000000000002E-5</c:v>
                </c:pt>
                <c:pt idx="55460">
                  <c:v>2.0000000000000002E-5</c:v>
                </c:pt>
                <c:pt idx="55461">
                  <c:v>1.9000000000000001E-5</c:v>
                </c:pt>
                <c:pt idx="55462">
                  <c:v>1.9000000000000001E-5</c:v>
                </c:pt>
                <c:pt idx="55463">
                  <c:v>1.8E-5</c:v>
                </c:pt>
                <c:pt idx="55464">
                  <c:v>1.8E-5</c:v>
                </c:pt>
                <c:pt idx="55465">
                  <c:v>1.7E-5</c:v>
                </c:pt>
                <c:pt idx="55466">
                  <c:v>1.5999999999999999E-5</c:v>
                </c:pt>
                <c:pt idx="55467">
                  <c:v>1.5999999999999999E-5</c:v>
                </c:pt>
                <c:pt idx="55468">
                  <c:v>1.5E-5</c:v>
                </c:pt>
                <c:pt idx="55469">
                  <c:v>1.4E-5</c:v>
                </c:pt>
                <c:pt idx="55470">
                  <c:v>1.2999999999999999E-5</c:v>
                </c:pt>
                <c:pt idx="55471">
                  <c:v>1.2999999999999999E-5</c:v>
                </c:pt>
                <c:pt idx="55472">
                  <c:v>1.2E-5</c:v>
                </c:pt>
                <c:pt idx="55473">
                  <c:v>1.1E-5</c:v>
                </c:pt>
                <c:pt idx="55474">
                  <c:v>1.0000000000000001E-5</c:v>
                </c:pt>
                <c:pt idx="55475">
                  <c:v>1.0000000000000001E-5</c:v>
                </c:pt>
                <c:pt idx="55476">
                  <c:v>9.0000000000000002E-6</c:v>
                </c:pt>
                <c:pt idx="55477">
                  <c:v>9.0000000000000002E-6</c:v>
                </c:pt>
                <c:pt idx="55478">
                  <c:v>7.9999999999999996E-6</c:v>
                </c:pt>
                <c:pt idx="55479">
                  <c:v>7.9999999999999996E-6</c:v>
                </c:pt>
                <c:pt idx="55480">
                  <c:v>9.0000000000000002E-6</c:v>
                </c:pt>
                <c:pt idx="55481">
                  <c:v>9.0000000000000002E-6</c:v>
                </c:pt>
                <c:pt idx="55482">
                  <c:v>1.0000000000000001E-5</c:v>
                </c:pt>
                <c:pt idx="55483">
                  <c:v>1.0000000000000001E-5</c:v>
                </c:pt>
                <c:pt idx="55484">
                  <c:v>1.1E-5</c:v>
                </c:pt>
                <c:pt idx="55485">
                  <c:v>1.2E-5</c:v>
                </c:pt>
                <c:pt idx="55486">
                  <c:v>1.4E-5</c:v>
                </c:pt>
                <c:pt idx="55487">
                  <c:v>1.5E-5</c:v>
                </c:pt>
                <c:pt idx="55488">
                  <c:v>1.5999999999999999E-5</c:v>
                </c:pt>
                <c:pt idx="55489">
                  <c:v>1.7E-5</c:v>
                </c:pt>
                <c:pt idx="55490">
                  <c:v>1.9000000000000001E-5</c:v>
                </c:pt>
                <c:pt idx="55491">
                  <c:v>2.0000000000000002E-5</c:v>
                </c:pt>
                <c:pt idx="55492">
                  <c:v>2.0999999999999999E-5</c:v>
                </c:pt>
                <c:pt idx="55493">
                  <c:v>2.3E-5</c:v>
                </c:pt>
                <c:pt idx="55494">
                  <c:v>2.4000000000000001E-5</c:v>
                </c:pt>
                <c:pt idx="55495">
                  <c:v>2.5000000000000001E-5</c:v>
                </c:pt>
                <c:pt idx="55496">
                  <c:v>2.5999999999999998E-5</c:v>
                </c:pt>
                <c:pt idx="55497">
                  <c:v>2.6999999999999999E-5</c:v>
                </c:pt>
                <c:pt idx="55498">
                  <c:v>2.9E-5</c:v>
                </c:pt>
                <c:pt idx="55499">
                  <c:v>3.0000000000000001E-5</c:v>
                </c:pt>
                <c:pt idx="55500">
                  <c:v>3.1000000000000001E-5</c:v>
                </c:pt>
                <c:pt idx="55501">
                  <c:v>3.1999999999999999E-5</c:v>
                </c:pt>
                <c:pt idx="55502">
                  <c:v>3.3000000000000003E-5</c:v>
                </c:pt>
                <c:pt idx="55503">
                  <c:v>3.3000000000000003E-5</c:v>
                </c:pt>
                <c:pt idx="55504">
                  <c:v>3.4E-5</c:v>
                </c:pt>
                <c:pt idx="55505">
                  <c:v>3.4999999999999997E-5</c:v>
                </c:pt>
                <c:pt idx="55506">
                  <c:v>3.4999999999999997E-5</c:v>
                </c:pt>
                <c:pt idx="55507">
                  <c:v>3.6000000000000001E-5</c:v>
                </c:pt>
                <c:pt idx="55508">
                  <c:v>3.6000000000000001E-5</c:v>
                </c:pt>
                <c:pt idx="55509">
                  <c:v>3.6999999999999998E-5</c:v>
                </c:pt>
                <c:pt idx="55510">
                  <c:v>3.6999999999999998E-5</c:v>
                </c:pt>
                <c:pt idx="55511">
                  <c:v>3.6999999999999998E-5</c:v>
                </c:pt>
                <c:pt idx="55512">
                  <c:v>3.6999999999999998E-5</c:v>
                </c:pt>
                <c:pt idx="55513">
                  <c:v>3.8000000000000002E-5</c:v>
                </c:pt>
                <c:pt idx="55514">
                  <c:v>3.8000000000000002E-5</c:v>
                </c:pt>
                <c:pt idx="55515">
                  <c:v>3.6999999999999998E-5</c:v>
                </c:pt>
                <c:pt idx="55516">
                  <c:v>3.6999999999999998E-5</c:v>
                </c:pt>
                <c:pt idx="55517">
                  <c:v>3.6999999999999998E-5</c:v>
                </c:pt>
                <c:pt idx="55518">
                  <c:v>3.6999999999999998E-5</c:v>
                </c:pt>
                <c:pt idx="55519">
                  <c:v>3.6000000000000001E-5</c:v>
                </c:pt>
                <c:pt idx="55520">
                  <c:v>3.6000000000000001E-5</c:v>
                </c:pt>
                <c:pt idx="55521">
                  <c:v>3.4999999999999997E-5</c:v>
                </c:pt>
                <c:pt idx="55522">
                  <c:v>3.4999999999999997E-5</c:v>
                </c:pt>
                <c:pt idx="55523">
                  <c:v>3.4E-5</c:v>
                </c:pt>
                <c:pt idx="55524">
                  <c:v>3.3000000000000003E-5</c:v>
                </c:pt>
                <c:pt idx="55525">
                  <c:v>3.1999999999999999E-5</c:v>
                </c:pt>
                <c:pt idx="55526">
                  <c:v>3.1999999999999999E-5</c:v>
                </c:pt>
                <c:pt idx="55527">
                  <c:v>3.1000000000000001E-5</c:v>
                </c:pt>
                <c:pt idx="55528">
                  <c:v>3.0000000000000001E-5</c:v>
                </c:pt>
                <c:pt idx="55529">
                  <c:v>2.9E-5</c:v>
                </c:pt>
                <c:pt idx="55530">
                  <c:v>2.8E-5</c:v>
                </c:pt>
                <c:pt idx="55531">
                  <c:v>2.6999999999999999E-5</c:v>
                </c:pt>
                <c:pt idx="55532">
                  <c:v>2.5999999999999998E-5</c:v>
                </c:pt>
                <c:pt idx="55533">
                  <c:v>2.5000000000000001E-5</c:v>
                </c:pt>
                <c:pt idx="55534">
                  <c:v>2.4000000000000001E-5</c:v>
                </c:pt>
                <c:pt idx="55535">
                  <c:v>2.3E-5</c:v>
                </c:pt>
                <c:pt idx="55536">
                  <c:v>2.1999999999999999E-5</c:v>
                </c:pt>
                <c:pt idx="55537">
                  <c:v>2.0999999999999999E-5</c:v>
                </c:pt>
                <c:pt idx="55538">
                  <c:v>2.0000000000000002E-5</c:v>
                </c:pt>
                <c:pt idx="55539">
                  <c:v>2.0000000000000002E-5</c:v>
                </c:pt>
                <c:pt idx="55540">
                  <c:v>1.9000000000000001E-5</c:v>
                </c:pt>
                <c:pt idx="55541">
                  <c:v>1.8E-5</c:v>
                </c:pt>
                <c:pt idx="55542">
                  <c:v>1.8E-5</c:v>
                </c:pt>
                <c:pt idx="55543">
                  <c:v>1.8E-5</c:v>
                </c:pt>
                <c:pt idx="55544">
                  <c:v>1.8E-5</c:v>
                </c:pt>
                <c:pt idx="55545">
                  <c:v>1.8E-5</c:v>
                </c:pt>
                <c:pt idx="55546">
                  <c:v>1.8E-5</c:v>
                </c:pt>
                <c:pt idx="55547">
                  <c:v>1.9000000000000001E-5</c:v>
                </c:pt>
                <c:pt idx="55548">
                  <c:v>1.9000000000000001E-5</c:v>
                </c:pt>
                <c:pt idx="55549">
                  <c:v>2.0000000000000002E-5</c:v>
                </c:pt>
                <c:pt idx="55550">
                  <c:v>2.0000000000000002E-5</c:v>
                </c:pt>
                <c:pt idx="55551">
                  <c:v>2.0999999999999999E-5</c:v>
                </c:pt>
                <c:pt idx="55552">
                  <c:v>2.1999999999999999E-5</c:v>
                </c:pt>
                <c:pt idx="55553">
                  <c:v>2.3E-5</c:v>
                </c:pt>
                <c:pt idx="55554">
                  <c:v>2.4000000000000001E-5</c:v>
                </c:pt>
                <c:pt idx="55555">
                  <c:v>2.5000000000000001E-5</c:v>
                </c:pt>
                <c:pt idx="55556">
                  <c:v>2.5999999999999998E-5</c:v>
                </c:pt>
                <c:pt idx="55557">
                  <c:v>2.6999999999999999E-5</c:v>
                </c:pt>
                <c:pt idx="55558">
                  <c:v>2.8E-5</c:v>
                </c:pt>
                <c:pt idx="55559">
                  <c:v>2.9E-5</c:v>
                </c:pt>
                <c:pt idx="55560">
                  <c:v>3.0000000000000001E-5</c:v>
                </c:pt>
                <c:pt idx="55561">
                  <c:v>3.1000000000000001E-5</c:v>
                </c:pt>
                <c:pt idx="55562">
                  <c:v>3.1999999999999999E-5</c:v>
                </c:pt>
                <c:pt idx="55563">
                  <c:v>3.3000000000000003E-5</c:v>
                </c:pt>
                <c:pt idx="55564">
                  <c:v>3.4E-5</c:v>
                </c:pt>
                <c:pt idx="55565">
                  <c:v>3.4999999999999997E-5</c:v>
                </c:pt>
                <c:pt idx="55566">
                  <c:v>3.4999999999999997E-5</c:v>
                </c:pt>
                <c:pt idx="55567">
                  <c:v>3.6000000000000001E-5</c:v>
                </c:pt>
                <c:pt idx="55568">
                  <c:v>3.6000000000000001E-5</c:v>
                </c:pt>
                <c:pt idx="55569">
                  <c:v>3.6999999999999998E-5</c:v>
                </c:pt>
                <c:pt idx="55570">
                  <c:v>3.6999999999999998E-5</c:v>
                </c:pt>
                <c:pt idx="55571">
                  <c:v>3.8000000000000002E-5</c:v>
                </c:pt>
                <c:pt idx="55572">
                  <c:v>3.8000000000000002E-5</c:v>
                </c:pt>
                <c:pt idx="55573">
                  <c:v>3.8000000000000002E-5</c:v>
                </c:pt>
                <c:pt idx="55574">
                  <c:v>3.8000000000000002E-5</c:v>
                </c:pt>
                <c:pt idx="55575">
                  <c:v>3.8000000000000002E-5</c:v>
                </c:pt>
                <c:pt idx="55576">
                  <c:v>3.8000000000000002E-5</c:v>
                </c:pt>
                <c:pt idx="55577">
                  <c:v>3.8000000000000002E-5</c:v>
                </c:pt>
                <c:pt idx="55578">
                  <c:v>3.8000000000000002E-5</c:v>
                </c:pt>
                <c:pt idx="55579">
                  <c:v>3.8000000000000002E-5</c:v>
                </c:pt>
                <c:pt idx="55580">
                  <c:v>3.6999999999999998E-5</c:v>
                </c:pt>
                <c:pt idx="55581">
                  <c:v>3.6999999999999998E-5</c:v>
                </c:pt>
                <c:pt idx="55582">
                  <c:v>3.6000000000000001E-5</c:v>
                </c:pt>
                <c:pt idx="55583">
                  <c:v>3.4999999999999997E-5</c:v>
                </c:pt>
                <c:pt idx="55584">
                  <c:v>3.4E-5</c:v>
                </c:pt>
                <c:pt idx="55585">
                  <c:v>3.4E-5</c:v>
                </c:pt>
                <c:pt idx="55586">
                  <c:v>3.3000000000000003E-5</c:v>
                </c:pt>
                <c:pt idx="55587">
                  <c:v>3.1000000000000001E-5</c:v>
                </c:pt>
                <c:pt idx="55588">
                  <c:v>3.0000000000000001E-5</c:v>
                </c:pt>
                <c:pt idx="55589">
                  <c:v>2.9E-5</c:v>
                </c:pt>
                <c:pt idx="55590">
                  <c:v>2.8E-5</c:v>
                </c:pt>
                <c:pt idx="55591">
                  <c:v>2.6999999999999999E-5</c:v>
                </c:pt>
                <c:pt idx="55592">
                  <c:v>2.5000000000000001E-5</c:v>
                </c:pt>
                <c:pt idx="55593">
                  <c:v>2.4000000000000001E-5</c:v>
                </c:pt>
                <c:pt idx="55594">
                  <c:v>2.1999999999999999E-5</c:v>
                </c:pt>
                <c:pt idx="55595">
                  <c:v>2.0999999999999999E-5</c:v>
                </c:pt>
                <c:pt idx="55596">
                  <c:v>1.9000000000000001E-5</c:v>
                </c:pt>
                <c:pt idx="55597">
                  <c:v>1.8E-5</c:v>
                </c:pt>
                <c:pt idx="55598">
                  <c:v>1.5999999999999999E-5</c:v>
                </c:pt>
                <c:pt idx="55599">
                  <c:v>1.4E-5</c:v>
                </c:pt>
                <c:pt idx="55600">
                  <c:v>1.2999999999999999E-5</c:v>
                </c:pt>
                <c:pt idx="55601">
                  <c:v>1.1E-5</c:v>
                </c:pt>
                <c:pt idx="55602">
                  <c:v>1.0000000000000001E-5</c:v>
                </c:pt>
                <c:pt idx="55603">
                  <c:v>9.0000000000000002E-6</c:v>
                </c:pt>
                <c:pt idx="55604">
                  <c:v>6.9999999999999999E-6</c:v>
                </c:pt>
                <c:pt idx="55605">
                  <c:v>6.0000000000000002E-6</c:v>
                </c:pt>
                <c:pt idx="55606">
                  <c:v>5.0000000000000004E-6</c:v>
                </c:pt>
                <c:pt idx="55607">
                  <c:v>5.0000000000000004E-6</c:v>
                </c:pt>
                <c:pt idx="55608">
                  <c:v>5.0000000000000004E-6</c:v>
                </c:pt>
                <c:pt idx="55609">
                  <c:v>6.0000000000000002E-6</c:v>
                </c:pt>
                <c:pt idx="55610">
                  <c:v>6.0000000000000002E-6</c:v>
                </c:pt>
                <c:pt idx="55611">
                  <c:v>6.9999999999999999E-6</c:v>
                </c:pt>
                <c:pt idx="55612">
                  <c:v>7.9999999999999996E-6</c:v>
                </c:pt>
                <c:pt idx="55613">
                  <c:v>9.0000000000000002E-6</c:v>
                </c:pt>
                <c:pt idx="55614">
                  <c:v>1.1E-5</c:v>
                </c:pt>
                <c:pt idx="55615">
                  <c:v>1.2E-5</c:v>
                </c:pt>
                <c:pt idx="55616">
                  <c:v>1.2999999999999999E-5</c:v>
                </c:pt>
                <c:pt idx="55617">
                  <c:v>1.4E-5</c:v>
                </c:pt>
                <c:pt idx="55618">
                  <c:v>1.5E-5</c:v>
                </c:pt>
                <c:pt idx="55619">
                  <c:v>1.5999999999999999E-5</c:v>
                </c:pt>
                <c:pt idx="55620">
                  <c:v>1.5999999999999999E-5</c:v>
                </c:pt>
                <c:pt idx="55621">
                  <c:v>1.7E-5</c:v>
                </c:pt>
                <c:pt idx="55622">
                  <c:v>1.8E-5</c:v>
                </c:pt>
                <c:pt idx="55623">
                  <c:v>1.9000000000000001E-5</c:v>
                </c:pt>
                <c:pt idx="55624">
                  <c:v>1.9000000000000001E-5</c:v>
                </c:pt>
                <c:pt idx="55625">
                  <c:v>2.0000000000000002E-5</c:v>
                </c:pt>
                <c:pt idx="55626">
                  <c:v>2.0000000000000002E-5</c:v>
                </c:pt>
                <c:pt idx="55627">
                  <c:v>2.0999999999999999E-5</c:v>
                </c:pt>
                <c:pt idx="55628">
                  <c:v>2.0999999999999999E-5</c:v>
                </c:pt>
                <c:pt idx="55629">
                  <c:v>2.1999999999999999E-5</c:v>
                </c:pt>
                <c:pt idx="55630">
                  <c:v>2.1999999999999999E-5</c:v>
                </c:pt>
                <c:pt idx="55631">
                  <c:v>2.1999999999999999E-5</c:v>
                </c:pt>
                <c:pt idx="55632">
                  <c:v>2.1999999999999999E-5</c:v>
                </c:pt>
                <c:pt idx="55633">
                  <c:v>2.1999999999999999E-5</c:v>
                </c:pt>
                <c:pt idx="55634">
                  <c:v>2.1999999999999999E-5</c:v>
                </c:pt>
                <c:pt idx="55635">
                  <c:v>2.1999999999999999E-5</c:v>
                </c:pt>
                <c:pt idx="55636">
                  <c:v>2.1999999999999999E-5</c:v>
                </c:pt>
                <c:pt idx="55637">
                  <c:v>2.1999999999999999E-5</c:v>
                </c:pt>
                <c:pt idx="55638">
                  <c:v>2.1999999999999999E-5</c:v>
                </c:pt>
                <c:pt idx="55639">
                  <c:v>2.1999999999999999E-5</c:v>
                </c:pt>
                <c:pt idx="55640">
                  <c:v>2.1999999999999999E-5</c:v>
                </c:pt>
                <c:pt idx="55641">
                  <c:v>2.0999999999999999E-5</c:v>
                </c:pt>
                <c:pt idx="55642">
                  <c:v>2.0999999999999999E-5</c:v>
                </c:pt>
                <c:pt idx="55643">
                  <c:v>2.0000000000000002E-5</c:v>
                </c:pt>
                <c:pt idx="55644">
                  <c:v>2.0000000000000002E-5</c:v>
                </c:pt>
                <c:pt idx="55645">
                  <c:v>1.9000000000000001E-5</c:v>
                </c:pt>
                <c:pt idx="55646">
                  <c:v>1.9000000000000001E-5</c:v>
                </c:pt>
                <c:pt idx="55647">
                  <c:v>1.8E-5</c:v>
                </c:pt>
                <c:pt idx="55648">
                  <c:v>1.7E-5</c:v>
                </c:pt>
                <c:pt idx="55649">
                  <c:v>1.7E-5</c:v>
                </c:pt>
                <c:pt idx="55650">
                  <c:v>1.5999999999999999E-5</c:v>
                </c:pt>
                <c:pt idx="55651">
                  <c:v>1.5E-5</c:v>
                </c:pt>
                <c:pt idx="55652">
                  <c:v>1.4E-5</c:v>
                </c:pt>
                <c:pt idx="55653">
                  <c:v>1.4E-5</c:v>
                </c:pt>
                <c:pt idx="55654">
                  <c:v>1.2999999999999999E-5</c:v>
                </c:pt>
                <c:pt idx="55655">
                  <c:v>1.2E-5</c:v>
                </c:pt>
                <c:pt idx="55656">
                  <c:v>1.1E-5</c:v>
                </c:pt>
                <c:pt idx="55657">
                  <c:v>1.1E-5</c:v>
                </c:pt>
                <c:pt idx="55658">
                  <c:v>1.0000000000000001E-5</c:v>
                </c:pt>
                <c:pt idx="55659">
                  <c:v>9.0000000000000002E-6</c:v>
                </c:pt>
                <c:pt idx="55660">
                  <c:v>9.0000000000000002E-6</c:v>
                </c:pt>
                <c:pt idx="55661">
                  <c:v>9.0000000000000002E-6</c:v>
                </c:pt>
                <c:pt idx="55662">
                  <c:v>7.9999999999999996E-6</c:v>
                </c:pt>
                <c:pt idx="55663">
                  <c:v>7.9999999999999996E-6</c:v>
                </c:pt>
                <c:pt idx="55664">
                  <c:v>9.0000000000000002E-6</c:v>
                </c:pt>
                <c:pt idx="55665">
                  <c:v>9.0000000000000002E-6</c:v>
                </c:pt>
                <c:pt idx="55666">
                  <c:v>9.0000000000000002E-6</c:v>
                </c:pt>
                <c:pt idx="55667">
                  <c:v>1.0000000000000001E-5</c:v>
                </c:pt>
                <c:pt idx="55668">
                  <c:v>1.1E-5</c:v>
                </c:pt>
                <c:pt idx="55669">
                  <c:v>1.1E-5</c:v>
                </c:pt>
                <c:pt idx="55670">
                  <c:v>1.2E-5</c:v>
                </c:pt>
                <c:pt idx="55671">
                  <c:v>1.2999999999999999E-5</c:v>
                </c:pt>
                <c:pt idx="55672">
                  <c:v>1.4E-5</c:v>
                </c:pt>
                <c:pt idx="55673">
                  <c:v>1.5E-5</c:v>
                </c:pt>
                <c:pt idx="55674">
                  <c:v>1.5999999999999999E-5</c:v>
                </c:pt>
                <c:pt idx="55675">
                  <c:v>1.7E-5</c:v>
                </c:pt>
                <c:pt idx="55676">
                  <c:v>1.7E-5</c:v>
                </c:pt>
                <c:pt idx="55677">
                  <c:v>1.8E-5</c:v>
                </c:pt>
                <c:pt idx="55678">
                  <c:v>1.9000000000000001E-5</c:v>
                </c:pt>
                <c:pt idx="55679">
                  <c:v>2.0000000000000002E-5</c:v>
                </c:pt>
                <c:pt idx="55680">
                  <c:v>2.0999999999999999E-5</c:v>
                </c:pt>
                <c:pt idx="55681">
                  <c:v>2.1999999999999999E-5</c:v>
                </c:pt>
                <c:pt idx="55682">
                  <c:v>2.3E-5</c:v>
                </c:pt>
                <c:pt idx="55683">
                  <c:v>2.3E-5</c:v>
                </c:pt>
                <c:pt idx="55684">
                  <c:v>2.4000000000000001E-5</c:v>
                </c:pt>
                <c:pt idx="55685">
                  <c:v>2.5000000000000001E-5</c:v>
                </c:pt>
                <c:pt idx="55686">
                  <c:v>2.5999999999999998E-5</c:v>
                </c:pt>
                <c:pt idx="55687">
                  <c:v>2.5999999999999998E-5</c:v>
                </c:pt>
                <c:pt idx="55688">
                  <c:v>2.6999999999999999E-5</c:v>
                </c:pt>
                <c:pt idx="55689">
                  <c:v>2.6999999999999999E-5</c:v>
                </c:pt>
                <c:pt idx="55690">
                  <c:v>2.8E-5</c:v>
                </c:pt>
                <c:pt idx="55691">
                  <c:v>2.8E-5</c:v>
                </c:pt>
                <c:pt idx="55692">
                  <c:v>2.9E-5</c:v>
                </c:pt>
                <c:pt idx="55693">
                  <c:v>2.9E-5</c:v>
                </c:pt>
                <c:pt idx="55694">
                  <c:v>2.9E-5</c:v>
                </c:pt>
                <c:pt idx="55695">
                  <c:v>2.9E-5</c:v>
                </c:pt>
                <c:pt idx="55696">
                  <c:v>3.0000000000000001E-5</c:v>
                </c:pt>
                <c:pt idx="55697">
                  <c:v>3.0000000000000001E-5</c:v>
                </c:pt>
                <c:pt idx="55698">
                  <c:v>3.0000000000000001E-5</c:v>
                </c:pt>
                <c:pt idx="55699">
                  <c:v>3.0000000000000001E-5</c:v>
                </c:pt>
                <c:pt idx="55700">
                  <c:v>3.0000000000000001E-5</c:v>
                </c:pt>
                <c:pt idx="55701">
                  <c:v>3.0000000000000001E-5</c:v>
                </c:pt>
                <c:pt idx="55702">
                  <c:v>3.0000000000000001E-5</c:v>
                </c:pt>
                <c:pt idx="55703">
                  <c:v>3.0000000000000001E-5</c:v>
                </c:pt>
                <c:pt idx="55704">
                  <c:v>2.9E-5</c:v>
                </c:pt>
                <c:pt idx="55705">
                  <c:v>2.9E-5</c:v>
                </c:pt>
                <c:pt idx="55706">
                  <c:v>2.9E-5</c:v>
                </c:pt>
                <c:pt idx="55707">
                  <c:v>2.8E-5</c:v>
                </c:pt>
                <c:pt idx="55708">
                  <c:v>2.8E-5</c:v>
                </c:pt>
                <c:pt idx="55709">
                  <c:v>2.8E-5</c:v>
                </c:pt>
                <c:pt idx="55710">
                  <c:v>2.6999999999999999E-5</c:v>
                </c:pt>
                <c:pt idx="55711">
                  <c:v>2.6999999999999999E-5</c:v>
                </c:pt>
                <c:pt idx="55712">
                  <c:v>2.5999999999999998E-5</c:v>
                </c:pt>
                <c:pt idx="55713">
                  <c:v>2.5999999999999998E-5</c:v>
                </c:pt>
                <c:pt idx="55714">
                  <c:v>2.5000000000000001E-5</c:v>
                </c:pt>
                <c:pt idx="55715">
                  <c:v>2.5000000000000001E-5</c:v>
                </c:pt>
                <c:pt idx="55716">
                  <c:v>2.4000000000000001E-5</c:v>
                </c:pt>
                <c:pt idx="55717">
                  <c:v>2.4000000000000001E-5</c:v>
                </c:pt>
                <c:pt idx="55718">
                  <c:v>2.3E-5</c:v>
                </c:pt>
                <c:pt idx="55719">
                  <c:v>2.3E-5</c:v>
                </c:pt>
                <c:pt idx="55720">
                  <c:v>2.1999999999999999E-5</c:v>
                </c:pt>
                <c:pt idx="55721">
                  <c:v>2.1999999999999999E-5</c:v>
                </c:pt>
                <c:pt idx="55722">
                  <c:v>2.0999999999999999E-5</c:v>
                </c:pt>
                <c:pt idx="55723">
                  <c:v>2.0999999999999999E-5</c:v>
                </c:pt>
                <c:pt idx="55724">
                  <c:v>2.0000000000000002E-5</c:v>
                </c:pt>
                <c:pt idx="55725">
                  <c:v>1.9000000000000001E-5</c:v>
                </c:pt>
                <c:pt idx="55726">
                  <c:v>1.9000000000000001E-5</c:v>
                </c:pt>
                <c:pt idx="55727">
                  <c:v>1.8E-5</c:v>
                </c:pt>
                <c:pt idx="55728">
                  <c:v>1.8E-5</c:v>
                </c:pt>
                <c:pt idx="55729">
                  <c:v>1.7E-5</c:v>
                </c:pt>
                <c:pt idx="55730">
                  <c:v>1.7E-5</c:v>
                </c:pt>
                <c:pt idx="55731">
                  <c:v>1.5999999999999999E-5</c:v>
                </c:pt>
                <c:pt idx="55732">
                  <c:v>1.5999999999999999E-5</c:v>
                </c:pt>
                <c:pt idx="55733">
                  <c:v>1.5E-5</c:v>
                </c:pt>
                <c:pt idx="55734">
                  <c:v>1.5E-5</c:v>
                </c:pt>
                <c:pt idx="55735">
                  <c:v>1.4E-5</c:v>
                </c:pt>
                <c:pt idx="55736">
                  <c:v>1.4E-5</c:v>
                </c:pt>
                <c:pt idx="55737">
                  <c:v>1.2999999999999999E-5</c:v>
                </c:pt>
                <c:pt idx="55738">
                  <c:v>1.2999999999999999E-5</c:v>
                </c:pt>
                <c:pt idx="55739">
                  <c:v>1.2E-5</c:v>
                </c:pt>
                <c:pt idx="55740">
                  <c:v>1.2E-5</c:v>
                </c:pt>
                <c:pt idx="55741">
                  <c:v>1.1E-5</c:v>
                </c:pt>
                <c:pt idx="55742">
                  <c:v>1.1E-5</c:v>
                </c:pt>
                <c:pt idx="55743">
                  <c:v>1.0000000000000001E-5</c:v>
                </c:pt>
                <c:pt idx="55744">
                  <c:v>1.0000000000000001E-5</c:v>
                </c:pt>
                <c:pt idx="55745">
                  <c:v>9.0000000000000002E-6</c:v>
                </c:pt>
                <c:pt idx="55746">
                  <c:v>7.9999999999999996E-6</c:v>
                </c:pt>
                <c:pt idx="55747">
                  <c:v>7.9999999999999996E-6</c:v>
                </c:pt>
                <c:pt idx="55748">
                  <c:v>6.9999999999999999E-6</c:v>
                </c:pt>
                <c:pt idx="55749">
                  <c:v>6.0000000000000002E-6</c:v>
                </c:pt>
                <c:pt idx="55750">
                  <c:v>6.0000000000000002E-6</c:v>
                </c:pt>
                <c:pt idx="55751">
                  <c:v>5.0000000000000004E-6</c:v>
                </c:pt>
                <c:pt idx="55752">
                  <c:v>5.0000000000000004E-6</c:v>
                </c:pt>
                <c:pt idx="55753">
                  <c:v>3.9999999999999998E-6</c:v>
                </c:pt>
                <c:pt idx="55754">
                  <c:v>3.9999999999999998E-6</c:v>
                </c:pt>
                <c:pt idx="55755">
                  <c:v>3.0000000000000001E-6</c:v>
                </c:pt>
                <c:pt idx="55756">
                  <c:v>3.0000000000000001E-6</c:v>
                </c:pt>
                <c:pt idx="55757">
                  <c:v>3.0000000000000001E-6</c:v>
                </c:pt>
                <c:pt idx="55758">
                  <c:v>3.0000000000000001E-6</c:v>
                </c:pt>
                <c:pt idx="55759">
                  <c:v>3.0000000000000001E-6</c:v>
                </c:pt>
                <c:pt idx="55760">
                  <c:v>3.0000000000000001E-6</c:v>
                </c:pt>
                <c:pt idx="55761">
                  <c:v>3.9999999999999998E-6</c:v>
                </c:pt>
                <c:pt idx="55762">
                  <c:v>3.9999999999999998E-6</c:v>
                </c:pt>
                <c:pt idx="55763">
                  <c:v>5.0000000000000004E-6</c:v>
                </c:pt>
                <c:pt idx="55764">
                  <c:v>6.0000000000000002E-6</c:v>
                </c:pt>
                <c:pt idx="55765">
                  <c:v>6.0000000000000002E-6</c:v>
                </c:pt>
                <c:pt idx="55766">
                  <c:v>6.9999999999999999E-6</c:v>
                </c:pt>
                <c:pt idx="55767">
                  <c:v>6.9999999999999999E-6</c:v>
                </c:pt>
                <c:pt idx="55768">
                  <c:v>7.9999999999999996E-6</c:v>
                </c:pt>
                <c:pt idx="55769">
                  <c:v>7.9999999999999996E-6</c:v>
                </c:pt>
                <c:pt idx="55770">
                  <c:v>9.0000000000000002E-6</c:v>
                </c:pt>
                <c:pt idx="55771">
                  <c:v>9.0000000000000002E-6</c:v>
                </c:pt>
                <c:pt idx="55772">
                  <c:v>1.0000000000000001E-5</c:v>
                </c:pt>
                <c:pt idx="55773">
                  <c:v>1.0000000000000001E-5</c:v>
                </c:pt>
                <c:pt idx="55774">
                  <c:v>1.1E-5</c:v>
                </c:pt>
                <c:pt idx="55775">
                  <c:v>1.1E-5</c:v>
                </c:pt>
                <c:pt idx="55776">
                  <c:v>1.2E-5</c:v>
                </c:pt>
                <c:pt idx="55777">
                  <c:v>1.2E-5</c:v>
                </c:pt>
                <c:pt idx="55778">
                  <c:v>1.2E-5</c:v>
                </c:pt>
                <c:pt idx="55779">
                  <c:v>1.2999999999999999E-5</c:v>
                </c:pt>
                <c:pt idx="55780">
                  <c:v>1.2999999999999999E-5</c:v>
                </c:pt>
                <c:pt idx="55781">
                  <c:v>1.2999999999999999E-5</c:v>
                </c:pt>
                <c:pt idx="55782">
                  <c:v>1.4E-5</c:v>
                </c:pt>
                <c:pt idx="55783">
                  <c:v>1.4E-5</c:v>
                </c:pt>
                <c:pt idx="55784">
                  <c:v>1.4E-5</c:v>
                </c:pt>
                <c:pt idx="55785">
                  <c:v>1.4E-5</c:v>
                </c:pt>
                <c:pt idx="55786">
                  <c:v>1.4E-5</c:v>
                </c:pt>
                <c:pt idx="55787">
                  <c:v>1.5E-5</c:v>
                </c:pt>
                <c:pt idx="55788">
                  <c:v>1.5E-5</c:v>
                </c:pt>
                <c:pt idx="55789">
                  <c:v>1.5E-5</c:v>
                </c:pt>
                <c:pt idx="55790">
                  <c:v>1.5E-5</c:v>
                </c:pt>
                <c:pt idx="55791">
                  <c:v>1.5E-5</c:v>
                </c:pt>
                <c:pt idx="55792">
                  <c:v>1.5E-5</c:v>
                </c:pt>
                <c:pt idx="55793">
                  <c:v>1.5E-5</c:v>
                </c:pt>
                <c:pt idx="55794">
                  <c:v>1.5E-5</c:v>
                </c:pt>
                <c:pt idx="55795">
                  <c:v>1.5E-5</c:v>
                </c:pt>
                <c:pt idx="55796">
                  <c:v>1.5E-5</c:v>
                </c:pt>
                <c:pt idx="55797">
                  <c:v>1.5E-5</c:v>
                </c:pt>
                <c:pt idx="55798">
                  <c:v>1.5E-5</c:v>
                </c:pt>
                <c:pt idx="55799">
                  <c:v>1.5E-5</c:v>
                </c:pt>
                <c:pt idx="55800">
                  <c:v>1.5E-5</c:v>
                </c:pt>
                <c:pt idx="55801">
                  <c:v>1.5E-5</c:v>
                </c:pt>
                <c:pt idx="55802">
                  <c:v>1.4E-5</c:v>
                </c:pt>
                <c:pt idx="55803">
                  <c:v>1.4E-5</c:v>
                </c:pt>
                <c:pt idx="55804">
                  <c:v>1.4E-5</c:v>
                </c:pt>
                <c:pt idx="55805">
                  <c:v>1.4E-5</c:v>
                </c:pt>
                <c:pt idx="55806">
                  <c:v>1.4E-5</c:v>
                </c:pt>
                <c:pt idx="55807">
                  <c:v>1.4E-5</c:v>
                </c:pt>
                <c:pt idx="55808">
                  <c:v>1.4E-5</c:v>
                </c:pt>
                <c:pt idx="55809">
                  <c:v>1.4E-5</c:v>
                </c:pt>
                <c:pt idx="55810">
                  <c:v>1.4E-5</c:v>
                </c:pt>
                <c:pt idx="55811">
                  <c:v>1.4E-5</c:v>
                </c:pt>
                <c:pt idx="55812">
                  <c:v>1.4E-5</c:v>
                </c:pt>
                <c:pt idx="55813">
                  <c:v>1.4E-5</c:v>
                </c:pt>
                <c:pt idx="55814">
                  <c:v>1.5E-5</c:v>
                </c:pt>
                <c:pt idx="55815">
                  <c:v>1.5E-5</c:v>
                </c:pt>
                <c:pt idx="55816">
                  <c:v>1.5E-5</c:v>
                </c:pt>
                <c:pt idx="55817">
                  <c:v>1.5999999999999999E-5</c:v>
                </c:pt>
                <c:pt idx="55818">
                  <c:v>1.5999999999999999E-5</c:v>
                </c:pt>
                <c:pt idx="55819">
                  <c:v>1.7E-5</c:v>
                </c:pt>
                <c:pt idx="55820">
                  <c:v>1.8E-5</c:v>
                </c:pt>
                <c:pt idx="55821">
                  <c:v>1.8E-5</c:v>
                </c:pt>
                <c:pt idx="55822">
                  <c:v>1.9000000000000001E-5</c:v>
                </c:pt>
                <c:pt idx="55823">
                  <c:v>2.0000000000000002E-5</c:v>
                </c:pt>
                <c:pt idx="55824">
                  <c:v>2.0999999999999999E-5</c:v>
                </c:pt>
                <c:pt idx="55825">
                  <c:v>2.0999999999999999E-5</c:v>
                </c:pt>
                <c:pt idx="55826">
                  <c:v>2.1999999999999999E-5</c:v>
                </c:pt>
                <c:pt idx="55827">
                  <c:v>2.3E-5</c:v>
                </c:pt>
                <c:pt idx="55828">
                  <c:v>2.4000000000000001E-5</c:v>
                </c:pt>
                <c:pt idx="55829">
                  <c:v>2.5000000000000001E-5</c:v>
                </c:pt>
                <c:pt idx="55830">
                  <c:v>2.5999999999999998E-5</c:v>
                </c:pt>
                <c:pt idx="55831">
                  <c:v>2.6999999999999999E-5</c:v>
                </c:pt>
                <c:pt idx="55832">
                  <c:v>2.8E-5</c:v>
                </c:pt>
                <c:pt idx="55833">
                  <c:v>2.9E-5</c:v>
                </c:pt>
                <c:pt idx="55834">
                  <c:v>3.0000000000000001E-5</c:v>
                </c:pt>
                <c:pt idx="55835">
                  <c:v>3.1000000000000001E-5</c:v>
                </c:pt>
                <c:pt idx="55836">
                  <c:v>3.1999999999999999E-5</c:v>
                </c:pt>
                <c:pt idx="55837">
                  <c:v>3.3000000000000003E-5</c:v>
                </c:pt>
                <c:pt idx="55838">
                  <c:v>3.4E-5</c:v>
                </c:pt>
                <c:pt idx="55839">
                  <c:v>3.4999999999999997E-5</c:v>
                </c:pt>
                <c:pt idx="55840">
                  <c:v>3.6000000000000001E-5</c:v>
                </c:pt>
                <c:pt idx="55841">
                  <c:v>3.6000000000000001E-5</c:v>
                </c:pt>
                <c:pt idx="55842">
                  <c:v>3.6999999999999998E-5</c:v>
                </c:pt>
                <c:pt idx="55843">
                  <c:v>3.8000000000000002E-5</c:v>
                </c:pt>
                <c:pt idx="55844">
                  <c:v>3.8999999999999999E-5</c:v>
                </c:pt>
                <c:pt idx="55845">
                  <c:v>3.8999999999999999E-5</c:v>
                </c:pt>
                <c:pt idx="55846">
                  <c:v>4.0000000000000003E-5</c:v>
                </c:pt>
                <c:pt idx="55847">
                  <c:v>4.1E-5</c:v>
                </c:pt>
                <c:pt idx="55848">
                  <c:v>4.1E-5</c:v>
                </c:pt>
                <c:pt idx="55849">
                  <c:v>4.1999999999999998E-5</c:v>
                </c:pt>
                <c:pt idx="55850">
                  <c:v>4.1999999999999998E-5</c:v>
                </c:pt>
                <c:pt idx="55851">
                  <c:v>4.3000000000000002E-5</c:v>
                </c:pt>
                <c:pt idx="55852">
                  <c:v>4.3000000000000002E-5</c:v>
                </c:pt>
                <c:pt idx="55853">
                  <c:v>4.3000000000000002E-5</c:v>
                </c:pt>
                <c:pt idx="55854">
                  <c:v>4.3999999999999999E-5</c:v>
                </c:pt>
                <c:pt idx="55855">
                  <c:v>4.3999999999999999E-5</c:v>
                </c:pt>
                <c:pt idx="55856">
                  <c:v>4.3999999999999999E-5</c:v>
                </c:pt>
                <c:pt idx="55857">
                  <c:v>4.3999999999999999E-5</c:v>
                </c:pt>
                <c:pt idx="55858">
                  <c:v>4.5000000000000003E-5</c:v>
                </c:pt>
                <c:pt idx="55859">
                  <c:v>4.5000000000000003E-5</c:v>
                </c:pt>
                <c:pt idx="55860">
                  <c:v>4.5000000000000003E-5</c:v>
                </c:pt>
                <c:pt idx="55861">
                  <c:v>4.5000000000000003E-5</c:v>
                </c:pt>
                <c:pt idx="55862">
                  <c:v>4.5000000000000003E-5</c:v>
                </c:pt>
                <c:pt idx="55863">
                  <c:v>4.5000000000000003E-5</c:v>
                </c:pt>
                <c:pt idx="55864">
                  <c:v>4.5000000000000003E-5</c:v>
                </c:pt>
                <c:pt idx="55865">
                  <c:v>4.5000000000000003E-5</c:v>
                </c:pt>
                <c:pt idx="55866">
                  <c:v>4.5000000000000003E-5</c:v>
                </c:pt>
                <c:pt idx="55867">
                  <c:v>4.5000000000000003E-5</c:v>
                </c:pt>
                <c:pt idx="55868">
                  <c:v>4.5000000000000003E-5</c:v>
                </c:pt>
                <c:pt idx="55869">
                  <c:v>4.3999999999999999E-5</c:v>
                </c:pt>
                <c:pt idx="55870">
                  <c:v>4.3999999999999999E-5</c:v>
                </c:pt>
                <c:pt idx="55871">
                  <c:v>4.3999999999999999E-5</c:v>
                </c:pt>
                <c:pt idx="55872">
                  <c:v>4.3999999999999999E-5</c:v>
                </c:pt>
                <c:pt idx="55873">
                  <c:v>4.3000000000000002E-5</c:v>
                </c:pt>
                <c:pt idx="55874">
                  <c:v>4.3000000000000002E-5</c:v>
                </c:pt>
                <c:pt idx="55875">
                  <c:v>4.3000000000000002E-5</c:v>
                </c:pt>
                <c:pt idx="55876">
                  <c:v>4.1999999999999998E-5</c:v>
                </c:pt>
                <c:pt idx="55877">
                  <c:v>4.1999999999999998E-5</c:v>
                </c:pt>
                <c:pt idx="55878">
                  <c:v>4.1999999999999998E-5</c:v>
                </c:pt>
                <c:pt idx="55879">
                  <c:v>4.1E-5</c:v>
                </c:pt>
                <c:pt idx="55880">
                  <c:v>4.1E-5</c:v>
                </c:pt>
                <c:pt idx="55881">
                  <c:v>4.0000000000000003E-5</c:v>
                </c:pt>
                <c:pt idx="55882">
                  <c:v>3.8999999999999999E-5</c:v>
                </c:pt>
                <c:pt idx="55883">
                  <c:v>3.8999999999999999E-5</c:v>
                </c:pt>
                <c:pt idx="55884">
                  <c:v>3.8000000000000002E-5</c:v>
                </c:pt>
                <c:pt idx="55885">
                  <c:v>3.6999999999999998E-5</c:v>
                </c:pt>
                <c:pt idx="55886">
                  <c:v>3.6999999999999998E-5</c:v>
                </c:pt>
                <c:pt idx="55887">
                  <c:v>3.6000000000000001E-5</c:v>
                </c:pt>
                <c:pt idx="55888">
                  <c:v>3.4999999999999997E-5</c:v>
                </c:pt>
                <c:pt idx="55889">
                  <c:v>3.4E-5</c:v>
                </c:pt>
                <c:pt idx="55890">
                  <c:v>3.3000000000000003E-5</c:v>
                </c:pt>
                <c:pt idx="55891">
                  <c:v>3.1999999999999999E-5</c:v>
                </c:pt>
                <c:pt idx="55892">
                  <c:v>3.1000000000000001E-5</c:v>
                </c:pt>
                <c:pt idx="55893">
                  <c:v>3.0000000000000001E-5</c:v>
                </c:pt>
                <c:pt idx="55894">
                  <c:v>2.9E-5</c:v>
                </c:pt>
                <c:pt idx="55895">
                  <c:v>2.8E-5</c:v>
                </c:pt>
                <c:pt idx="55896">
                  <c:v>2.6999999999999999E-5</c:v>
                </c:pt>
                <c:pt idx="55897">
                  <c:v>2.5999999999999998E-5</c:v>
                </c:pt>
                <c:pt idx="55898">
                  <c:v>2.5000000000000001E-5</c:v>
                </c:pt>
                <c:pt idx="55899">
                  <c:v>2.4000000000000001E-5</c:v>
                </c:pt>
                <c:pt idx="55900">
                  <c:v>2.3E-5</c:v>
                </c:pt>
                <c:pt idx="55901">
                  <c:v>2.1999999999999999E-5</c:v>
                </c:pt>
                <c:pt idx="55902">
                  <c:v>2.0999999999999999E-5</c:v>
                </c:pt>
                <c:pt idx="55903">
                  <c:v>2.0000000000000002E-5</c:v>
                </c:pt>
                <c:pt idx="55904">
                  <c:v>2.0000000000000002E-5</c:v>
                </c:pt>
                <c:pt idx="55905">
                  <c:v>1.9000000000000001E-5</c:v>
                </c:pt>
                <c:pt idx="55906">
                  <c:v>1.8E-5</c:v>
                </c:pt>
                <c:pt idx="55907">
                  <c:v>1.8E-5</c:v>
                </c:pt>
                <c:pt idx="55908">
                  <c:v>1.8E-5</c:v>
                </c:pt>
                <c:pt idx="55909">
                  <c:v>1.8E-5</c:v>
                </c:pt>
                <c:pt idx="55910">
                  <c:v>1.8E-5</c:v>
                </c:pt>
                <c:pt idx="55911">
                  <c:v>1.9000000000000001E-5</c:v>
                </c:pt>
                <c:pt idx="55912">
                  <c:v>1.9000000000000001E-5</c:v>
                </c:pt>
                <c:pt idx="55913">
                  <c:v>2.0000000000000002E-5</c:v>
                </c:pt>
                <c:pt idx="55914">
                  <c:v>2.0999999999999999E-5</c:v>
                </c:pt>
                <c:pt idx="55915">
                  <c:v>2.1999999999999999E-5</c:v>
                </c:pt>
                <c:pt idx="55916">
                  <c:v>2.3E-5</c:v>
                </c:pt>
                <c:pt idx="55917">
                  <c:v>2.4000000000000001E-5</c:v>
                </c:pt>
                <c:pt idx="55918">
                  <c:v>2.5000000000000001E-5</c:v>
                </c:pt>
                <c:pt idx="55919">
                  <c:v>2.5999999999999998E-5</c:v>
                </c:pt>
                <c:pt idx="55920">
                  <c:v>2.6999999999999999E-5</c:v>
                </c:pt>
                <c:pt idx="55921">
                  <c:v>2.8E-5</c:v>
                </c:pt>
                <c:pt idx="55922">
                  <c:v>2.9E-5</c:v>
                </c:pt>
                <c:pt idx="55923">
                  <c:v>3.0000000000000001E-5</c:v>
                </c:pt>
                <c:pt idx="55924">
                  <c:v>3.1000000000000001E-5</c:v>
                </c:pt>
                <c:pt idx="55925">
                  <c:v>3.3000000000000003E-5</c:v>
                </c:pt>
                <c:pt idx="55926">
                  <c:v>3.4E-5</c:v>
                </c:pt>
                <c:pt idx="55927">
                  <c:v>3.4E-5</c:v>
                </c:pt>
                <c:pt idx="55928">
                  <c:v>3.4999999999999997E-5</c:v>
                </c:pt>
                <c:pt idx="55929">
                  <c:v>3.6000000000000001E-5</c:v>
                </c:pt>
                <c:pt idx="55930">
                  <c:v>3.6999999999999998E-5</c:v>
                </c:pt>
                <c:pt idx="55931">
                  <c:v>3.8000000000000002E-5</c:v>
                </c:pt>
                <c:pt idx="55932">
                  <c:v>3.8000000000000002E-5</c:v>
                </c:pt>
                <c:pt idx="55933">
                  <c:v>3.8999999999999999E-5</c:v>
                </c:pt>
                <c:pt idx="55934">
                  <c:v>4.0000000000000003E-5</c:v>
                </c:pt>
                <c:pt idx="55935">
                  <c:v>4.0000000000000003E-5</c:v>
                </c:pt>
                <c:pt idx="55936">
                  <c:v>4.0000000000000003E-5</c:v>
                </c:pt>
                <c:pt idx="55937">
                  <c:v>4.1E-5</c:v>
                </c:pt>
                <c:pt idx="55938">
                  <c:v>4.1E-5</c:v>
                </c:pt>
                <c:pt idx="55939">
                  <c:v>4.1E-5</c:v>
                </c:pt>
                <c:pt idx="55940">
                  <c:v>4.1E-5</c:v>
                </c:pt>
                <c:pt idx="55941">
                  <c:v>4.1E-5</c:v>
                </c:pt>
                <c:pt idx="55942">
                  <c:v>4.1E-5</c:v>
                </c:pt>
                <c:pt idx="55943">
                  <c:v>4.1E-5</c:v>
                </c:pt>
                <c:pt idx="55944">
                  <c:v>4.1E-5</c:v>
                </c:pt>
                <c:pt idx="55945">
                  <c:v>4.0000000000000003E-5</c:v>
                </c:pt>
                <c:pt idx="55946">
                  <c:v>4.0000000000000003E-5</c:v>
                </c:pt>
                <c:pt idx="55947">
                  <c:v>3.8999999999999999E-5</c:v>
                </c:pt>
                <c:pt idx="55948">
                  <c:v>3.8999999999999999E-5</c:v>
                </c:pt>
                <c:pt idx="55949">
                  <c:v>3.8000000000000002E-5</c:v>
                </c:pt>
                <c:pt idx="55950">
                  <c:v>3.8000000000000002E-5</c:v>
                </c:pt>
                <c:pt idx="55951">
                  <c:v>3.6999999999999998E-5</c:v>
                </c:pt>
                <c:pt idx="55952">
                  <c:v>3.6000000000000001E-5</c:v>
                </c:pt>
                <c:pt idx="55953">
                  <c:v>3.4999999999999997E-5</c:v>
                </c:pt>
                <c:pt idx="55954">
                  <c:v>3.4E-5</c:v>
                </c:pt>
                <c:pt idx="55955">
                  <c:v>3.3000000000000003E-5</c:v>
                </c:pt>
                <c:pt idx="55956">
                  <c:v>3.1999999999999999E-5</c:v>
                </c:pt>
                <c:pt idx="55957">
                  <c:v>3.1000000000000001E-5</c:v>
                </c:pt>
                <c:pt idx="55958">
                  <c:v>3.0000000000000001E-5</c:v>
                </c:pt>
                <c:pt idx="55959">
                  <c:v>2.9E-5</c:v>
                </c:pt>
                <c:pt idx="55960">
                  <c:v>2.8E-5</c:v>
                </c:pt>
                <c:pt idx="55961">
                  <c:v>2.6999999999999999E-5</c:v>
                </c:pt>
                <c:pt idx="55962">
                  <c:v>2.5000000000000001E-5</c:v>
                </c:pt>
                <c:pt idx="55963">
                  <c:v>2.4000000000000001E-5</c:v>
                </c:pt>
                <c:pt idx="55964">
                  <c:v>2.3E-5</c:v>
                </c:pt>
                <c:pt idx="55965">
                  <c:v>2.1999999999999999E-5</c:v>
                </c:pt>
                <c:pt idx="55966">
                  <c:v>2.0000000000000002E-5</c:v>
                </c:pt>
                <c:pt idx="55967">
                  <c:v>1.9000000000000001E-5</c:v>
                </c:pt>
                <c:pt idx="55968">
                  <c:v>1.7E-5</c:v>
                </c:pt>
                <c:pt idx="55969">
                  <c:v>1.5999999999999999E-5</c:v>
                </c:pt>
                <c:pt idx="55970">
                  <c:v>1.5E-5</c:v>
                </c:pt>
                <c:pt idx="55971">
                  <c:v>1.2999999999999999E-5</c:v>
                </c:pt>
                <c:pt idx="55972">
                  <c:v>1.2E-5</c:v>
                </c:pt>
                <c:pt idx="55973">
                  <c:v>1.1E-5</c:v>
                </c:pt>
                <c:pt idx="55974">
                  <c:v>1.0000000000000001E-5</c:v>
                </c:pt>
                <c:pt idx="55975">
                  <c:v>7.9999999999999996E-6</c:v>
                </c:pt>
                <c:pt idx="55976">
                  <c:v>6.9999999999999999E-6</c:v>
                </c:pt>
                <c:pt idx="55977">
                  <c:v>6.9999999999999999E-6</c:v>
                </c:pt>
                <c:pt idx="55978">
                  <c:v>6.0000000000000002E-6</c:v>
                </c:pt>
                <c:pt idx="55979">
                  <c:v>6.0000000000000002E-6</c:v>
                </c:pt>
                <c:pt idx="55980">
                  <c:v>6.0000000000000002E-6</c:v>
                </c:pt>
                <c:pt idx="55981">
                  <c:v>6.9999999999999999E-6</c:v>
                </c:pt>
                <c:pt idx="55982">
                  <c:v>7.9999999999999996E-6</c:v>
                </c:pt>
                <c:pt idx="55983">
                  <c:v>9.0000000000000002E-6</c:v>
                </c:pt>
                <c:pt idx="55984">
                  <c:v>1.0000000000000001E-5</c:v>
                </c:pt>
                <c:pt idx="55985">
                  <c:v>1.1E-5</c:v>
                </c:pt>
                <c:pt idx="55986">
                  <c:v>1.2E-5</c:v>
                </c:pt>
                <c:pt idx="55987">
                  <c:v>1.4E-5</c:v>
                </c:pt>
                <c:pt idx="55988">
                  <c:v>1.5E-5</c:v>
                </c:pt>
                <c:pt idx="55989">
                  <c:v>1.5999999999999999E-5</c:v>
                </c:pt>
                <c:pt idx="55990">
                  <c:v>1.7E-5</c:v>
                </c:pt>
                <c:pt idx="55991">
                  <c:v>1.9000000000000001E-5</c:v>
                </c:pt>
                <c:pt idx="55992">
                  <c:v>2.0000000000000002E-5</c:v>
                </c:pt>
                <c:pt idx="55993">
                  <c:v>2.0999999999999999E-5</c:v>
                </c:pt>
                <c:pt idx="55994">
                  <c:v>2.1999999999999999E-5</c:v>
                </c:pt>
                <c:pt idx="55995">
                  <c:v>2.3E-5</c:v>
                </c:pt>
                <c:pt idx="55996">
                  <c:v>2.4000000000000001E-5</c:v>
                </c:pt>
                <c:pt idx="55997">
                  <c:v>2.5000000000000001E-5</c:v>
                </c:pt>
                <c:pt idx="55998">
                  <c:v>2.5999999999999998E-5</c:v>
                </c:pt>
                <c:pt idx="55999">
                  <c:v>2.6999999999999999E-5</c:v>
                </c:pt>
                <c:pt idx="56000">
                  <c:v>2.8E-5</c:v>
                </c:pt>
                <c:pt idx="56001">
                  <c:v>2.8E-5</c:v>
                </c:pt>
                <c:pt idx="56002">
                  <c:v>2.9E-5</c:v>
                </c:pt>
                <c:pt idx="56003">
                  <c:v>3.0000000000000001E-5</c:v>
                </c:pt>
                <c:pt idx="56004">
                  <c:v>3.0000000000000001E-5</c:v>
                </c:pt>
                <c:pt idx="56005">
                  <c:v>3.1000000000000001E-5</c:v>
                </c:pt>
                <c:pt idx="56006">
                  <c:v>3.1000000000000001E-5</c:v>
                </c:pt>
                <c:pt idx="56007">
                  <c:v>3.1999999999999999E-5</c:v>
                </c:pt>
                <c:pt idx="56008">
                  <c:v>3.1999999999999999E-5</c:v>
                </c:pt>
                <c:pt idx="56009">
                  <c:v>3.3000000000000003E-5</c:v>
                </c:pt>
                <c:pt idx="56010">
                  <c:v>3.3000000000000003E-5</c:v>
                </c:pt>
                <c:pt idx="56011">
                  <c:v>3.4E-5</c:v>
                </c:pt>
                <c:pt idx="56012">
                  <c:v>3.4E-5</c:v>
                </c:pt>
                <c:pt idx="56013">
                  <c:v>3.4999999999999997E-5</c:v>
                </c:pt>
                <c:pt idx="56014">
                  <c:v>3.4999999999999997E-5</c:v>
                </c:pt>
                <c:pt idx="56015">
                  <c:v>3.6000000000000001E-5</c:v>
                </c:pt>
                <c:pt idx="56016">
                  <c:v>3.6000000000000001E-5</c:v>
                </c:pt>
                <c:pt idx="56017">
                  <c:v>3.6000000000000001E-5</c:v>
                </c:pt>
                <c:pt idx="56018">
                  <c:v>3.6999999999999998E-5</c:v>
                </c:pt>
                <c:pt idx="56019">
                  <c:v>3.6999999999999998E-5</c:v>
                </c:pt>
                <c:pt idx="56020">
                  <c:v>3.8000000000000002E-5</c:v>
                </c:pt>
                <c:pt idx="56021">
                  <c:v>3.8000000000000002E-5</c:v>
                </c:pt>
                <c:pt idx="56022">
                  <c:v>3.8999999999999999E-5</c:v>
                </c:pt>
                <c:pt idx="56023">
                  <c:v>3.8999999999999999E-5</c:v>
                </c:pt>
                <c:pt idx="56024">
                  <c:v>4.0000000000000003E-5</c:v>
                </c:pt>
                <c:pt idx="56025">
                  <c:v>4.0000000000000003E-5</c:v>
                </c:pt>
                <c:pt idx="56026">
                  <c:v>4.1E-5</c:v>
                </c:pt>
                <c:pt idx="56027">
                  <c:v>4.1E-5</c:v>
                </c:pt>
                <c:pt idx="56028">
                  <c:v>4.1999999999999998E-5</c:v>
                </c:pt>
                <c:pt idx="56029">
                  <c:v>4.1999999999999998E-5</c:v>
                </c:pt>
                <c:pt idx="56030">
                  <c:v>4.1999999999999998E-5</c:v>
                </c:pt>
                <c:pt idx="56031">
                  <c:v>4.3000000000000002E-5</c:v>
                </c:pt>
                <c:pt idx="56032">
                  <c:v>4.3000000000000002E-5</c:v>
                </c:pt>
                <c:pt idx="56033">
                  <c:v>4.3999999999999999E-5</c:v>
                </c:pt>
                <c:pt idx="56034">
                  <c:v>4.3999999999999999E-5</c:v>
                </c:pt>
                <c:pt idx="56035">
                  <c:v>4.3999999999999999E-5</c:v>
                </c:pt>
                <c:pt idx="56036">
                  <c:v>4.5000000000000003E-5</c:v>
                </c:pt>
                <c:pt idx="56037">
                  <c:v>4.5000000000000003E-5</c:v>
                </c:pt>
                <c:pt idx="56038">
                  <c:v>4.5000000000000003E-5</c:v>
                </c:pt>
                <c:pt idx="56039">
                  <c:v>4.5000000000000003E-5</c:v>
                </c:pt>
                <c:pt idx="56040">
                  <c:v>4.5000000000000003E-5</c:v>
                </c:pt>
                <c:pt idx="56041">
                  <c:v>4.6E-5</c:v>
                </c:pt>
                <c:pt idx="56042">
                  <c:v>4.6E-5</c:v>
                </c:pt>
                <c:pt idx="56043">
                  <c:v>4.5000000000000003E-5</c:v>
                </c:pt>
                <c:pt idx="56044">
                  <c:v>4.5000000000000003E-5</c:v>
                </c:pt>
                <c:pt idx="56045">
                  <c:v>4.5000000000000003E-5</c:v>
                </c:pt>
                <c:pt idx="56046">
                  <c:v>4.5000000000000003E-5</c:v>
                </c:pt>
                <c:pt idx="56047">
                  <c:v>4.5000000000000003E-5</c:v>
                </c:pt>
                <c:pt idx="56048">
                  <c:v>4.3999999999999999E-5</c:v>
                </c:pt>
                <c:pt idx="56049">
                  <c:v>4.3999999999999999E-5</c:v>
                </c:pt>
                <c:pt idx="56050">
                  <c:v>4.3999999999999999E-5</c:v>
                </c:pt>
                <c:pt idx="56051">
                  <c:v>4.3000000000000002E-5</c:v>
                </c:pt>
                <c:pt idx="56052">
                  <c:v>4.3000000000000002E-5</c:v>
                </c:pt>
                <c:pt idx="56053">
                  <c:v>4.1999999999999998E-5</c:v>
                </c:pt>
                <c:pt idx="56054">
                  <c:v>4.1999999999999998E-5</c:v>
                </c:pt>
                <c:pt idx="56055">
                  <c:v>4.1E-5</c:v>
                </c:pt>
                <c:pt idx="56056">
                  <c:v>4.0000000000000003E-5</c:v>
                </c:pt>
                <c:pt idx="56057">
                  <c:v>4.0000000000000003E-5</c:v>
                </c:pt>
                <c:pt idx="56058">
                  <c:v>3.8999999999999999E-5</c:v>
                </c:pt>
                <c:pt idx="56059">
                  <c:v>3.8000000000000002E-5</c:v>
                </c:pt>
                <c:pt idx="56060">
                  <c:v>3.8000000000000002E-5</c:v>
                </c:pt>
                <c:pt idx="56061">
                  <c:v>3.6999999999999998E-5</c:v>
                </c:pt>
                <c:pt idx="56062">
                  <c:v>3.6000000000000001E-5</c:v>
                </c:pt>
                <c:pt idx="56063">
                  <c:v>3.6000000000000001E-5</c:v>
                </c:pt>
                <c:pt idx="56064">
                  <c:v>3.4999999999999997E-5</c:v>
                </c:pt>
                <c:pt idx="56065">
                  <c:v>3.4E-5</c:v>
                </c:pt>
                <c:pt idx="56066">
                  <c:v>3.3000000000000003E-5</c:v>
                </c:pt>
                <c:pt idx="56067">
                  <c:v>3.3000000000000003E-5</c:v>
                </c:pt>
                <c:pt idx="56068">
                  <c:v>3.1999999999999999E-5</c:v>
                </c:pt>
                <c:pt idx="56069">
                  <c:v>3.1000000000000001E-5</c:v>
                </c:pt>
                <c:pt idx="56070">
                  <c:v>3.1000000000000001E-5</c:v>
                </c:pt>
                <c:pt idx="56071">
                  <c:v>3.0000000000000001E-5</c:v>
                </c:pt>
                <c:pt idx="56072">
                  <c:v>3.0000000000000001E-5</c:v>
                </c:pt>
                <c:pt idx="56073">
                  <c:v>2.9E-5</c:v>
                </c:pt>
                <c:pt idx="56074">
                  <c:v>2.9E-5</c:v>
                </c:pt>
                <c:pt idx="56075">
                  <c:v>2.8E-5</c:v>
                </c:pt>
                <c:pt idx="56076">
                  <c:v>2.8E-5</c:v>
                </c:pt>
                <c:pt idx="56077">
                  <c:v>2.8E-5</c:v>
                </c:pt>
                <c:pt idx="56078">
                  <c:v>2.6999999999999999E-5</c:v>
                </c:pt>
                <c:pt idx="56079">
                  <c:v>2.6999999999999999E-5</c:v>
                </c:pt>
                <c:pt idx="56080">
                  <c:v>2.6999999999999999E-5</c:v>
                </c:pt>
                <c:pt idx="56081">
                  <c:v>2.6999999999999999E-5</c:v>
                </c:pt>
                <c:pt idx="56082">
                  <c:v>2.6999999999999999E-5</c:v>
                </c:pt>
                <c:pt idx="56083">
                  <c:v>2.6999999999999999E-5</c:v>
                </c:pt>
                <c:pt idx="56084">
                  <c:v>2.5999999999999998E-5</c:v>
                </c:pt>
                <c:pt idx="56085">
                  <c:v>2.5999999999999998E-5</c:v>
                </c:pt>
                <c:pt idx="56086">
                  <c:v>2.5999999999999998E-5</c:v>
                </c:pt>
                <c:pt idx="56087">
                  <c:v>2.6999999999999999E-5</c:v>
                </c:pt>
                <c:pt idx="56088">
                  <c:v>2.6999999999999999E-5</c:v>
                </c:pt>
                <c:pt idx="56089">
                  <c:v>2.6999999999999999E-5</c:v>
                </c:pt>
                <c:pt idx="56090">
                  <c:v>2.6999999999999999E-5</c:v>
                </c:pt>
                <c:pt idx="56091">
                  <c:v>2.6999999999999999E-5</c:v>
                </c:pt>
                <c:pt idx="56092">
                  <c:v>2.6999999999999999E-5</c:v>
                </c:pt>
                <c:pt idx="56093">
                  <c:v>2.6999999999999999E-5</c:v>
                </c:pt>
                <c:pt idx="56094">
                  <c:v>2.6999999999999999E-5</c:v>
                </c:pt>
                <c:pt idx="56095">
                  <c:v>2.6999999999999999E-5</c:v>
                </c:pt>
                <c:pt idx="56096">
                  <c:v>2.6999999999999999E-5</c:v>
                </c:pt>
                <c:pt idx="56097">
                  <c:v>2.6999999999999999E-5</c:v>
                </c:pt>
                <c:pt idx="56098">
                  <c:v>2.6999999999999999E-5</c:v>
                </c:pt>
                <c:pt idx="56099">
                  <c:v>2.6999999999999999E-5</c:v>
                </c:pt>
                <c:pt idx="56100">
                  <c:v>2.8E-5</c:v>
                </c:pt>
                <c:pt idx="56101">
                  <c:v>2.6999999999999999E-5</c:v>
                </c:pt>
                <c:pt idx="56102">
                  <c:v>2.6999999999999999E-5</c:v>
                </c:pt>
                <c:pt idx="56103">
                  <c:v>2.6999999999999999E-5</c:v>
                </c:pt>
                <c:pt idx="56104">
                  <c:v>2.6999999999999999E-5</c:v>
                </c:pt>
                <c:pt idx="56105">
                  <c:v>2.6999999999999999E-5</c:v>
                </c:pt>
                <c:pt idx="56106">
                  <c:v>2.6999999999999999E-5</c:v>
                </c:pt>
                <c:pt idx="56107">
                  <c:v>2.6999999999999999E-5</c:v>
                </c:pt>
                <c:pt idx="56108">
                  <c:v>2.5999999999999998E-5</c:v>
                </c:pt>
                <c:pt idx="56109">
                  <c:v>2.5999999999999998E-5</c:v>
                </c:pt>
                <c:pt idx="56110">
                  <c:v>2.5999999999999998E-5</c:v>
                </c:pt>
                <c:pt idx="56111">
                  <c:v>2.5000000000000001E-5</c:v>
                </c:pt>
                <c:pt idx="56112">
                  <c:v>2.5000000000000001E-5</c:v>
                </c:pt>
                <c:pt idx="56113">
                  <c:v>2.5000000000000001E-5</c:v>
                </c:pt>
                <c:pt idx="56114">
                  <c:v>2.4000000000000001E-5</c:v>
                </c:pt>
                <c:pt idx="56115">
                  <c:v>2.3E-5</c:v>
                </c:pt>
                <c:pt idx="56116">
                  <c:v>2.3E-5</c:v>
                </c:pt>
                <c:pt idx="56117">
                  <c:v>2.1999999999999999E-5</c:v>
                </c:pt>
                <c:pt idx="56118">
                  <c:v>2.1999999999999999E-5</c:v>
                </c:pt>
                <c:pt idx="56119">
                  <c:v>2.0999999999999999E-5</c:v>
                </c:pt>
                <c:pt idx="56120">
                  <c:v>2.0000000000000002E-5</c:v>
                </c:pt>
                <c:pt idx="56121">
                  <c:v>1.9000000000000001E-5</c:v>
                </c:pt>
                <c:pt idx="56122">
                  <c:v>1.9000000000000001E-5</c:v>
                </c:pt>
                <c:pt idx="56123">
                  <c:v>1.8E-5</c:v>
                </c:pt>
                <c:pt idx="56124">
                  <c:v>1.7E-5</c:v>
                </c:pt>
                <c:pt idx="56125">
                  <c:v>1.5999999999999999E-5</c:v>
                </c:pt>
                <c:pt idx="56126">
                  <c:v>1.5999999999999999E-5</c:v>
                </c:pt>
                <c:pt idx="56127">
                  <c:v>1.5E-5</c:v>
                </c:pt>
                <c:pt idx="56128">
                  <c:v>1.5E-5</c:v>
                </c:pt>
                <c:pt idx="56129">
                  <c:v>1.4E-5</c:v>
                </c:pt>
                <c:pt idx="56130">
                  <c:v>1.4E-5</c:v>
                </c:pt>
                <c:pt idx="56131">
                  <c:v>1.2999999999999999E-5</c:v>
                </c:pt>
                <c:pt idx="56132">
                  <c:v>1.2999999999999999E-5</c:v>
                </c:pt>
                <c:pt idx="56133">
                  <c:v>1.2999999999999999E-5</c:v>
                </c:pt>
                <c:pt idx="56134">
                  <c:v>1.2999999999999999E-5</c:v>
                </c:pt>
                <c:pt idx="56135">
                  <c:v>1.4E-5</c:v>
                </c:pt>
                <c:pt idx="56136">
                  <c:v>1.4E-5</c:v>
                </c:pt>
                <c:pt idx="56137">
                  <c:v>1.4E-5</c:v>
                </c:pt>
                <c:pt idx="56138">
                  <c:v>1.5E-5</c:v>
                </c:pt>
                <c:pt idx="56139">
                  <c:v>1.5E-5</c:v>
                </c:pt>
                <c:pt idx="56140">
                  <c:v>1.5999999999999999E-5</c:v>
                </c:pt>
                <c:pt idx="56141">
                  <c:v>1.7E-5</c:v>
                </c:pt>
                <c:pt idx="56142">
                  <c:v>1.8E-5</c:v>
                </c:pt>
                <c:pt idx="56143">
                  <c:v>1.8E-5</c:v>
                </c:pt>
                <c:pt idx="56144">
                  <c:v>1.9000000000000001E-5</c:v>
                </c:pt>
                <c:pt idx="56145">
                  <c:v>2.0000000000000002E-5</c:v>
                </c:pt>
                <c:pt idx="56146">
                  <c:v>2.0999999999999999E-5</c:v>
                </c:pt>
                <c:pt idx="56147">
                  <c:v>2.0999999999999999E-5</c:v>
                </c:pt>
                <c:pt idx="56148">
                  <c:v>2.1999999999999999E-5</c:v>
                </c:pt>
                <c:pt idx="56149">
                  <c:v>2.3E-5</c:v>
                </c:pt>
                <c:pt idx="56150">
                  <c:v>2.3E-5</c:v>
                </c:pt>
                <c:pt idx="56151">
                  <c:v>2.4000000000000001E-5</c:v>
                </c:pt>
                <c:pt idx="56152">
                  <c:v>2.4000000000000001E-5</c:v>
                </c:pt>
                <c:pt idx="56153">
                  <c:v>2.5000000000000001E-5</c:v>
                </c:pt>
                <c:pt idx="56154">
                  <c:v>2.5000000000000001E-5</c:v>
                </c:pt>
                <c:pt idx="56155">
                  <c:v>2.5999999999999998E-5</c:v>
                </c:pt>
                <c:pt idx="56156">
                  <c:v>2.5999999999999998E-5</c:v>
                </c:pt>
                <c:pt idx="56157">
                  <c:v>2.6999999999999999E-5</c:v>
                </c:pt>
                <c:pt idx="56158">
                  <c:v>2.6999999999999999E-5</c:v>
                </c:pt>
                <c:pt idx="56159">
                  <c:v>2.6999999999999999E-5</c:v>
                </c:pt>
                <c:pt idx="56160">
                  <c:v>2.6999999999999999E-5</c:v>
                </c:pt>
                <c:pt idx="56161">
                  <c:v>2.6999999999999999E-5</c:v>
                </c:pt>
                <c:pt idx="56162">
                  <c:v>2.6999999999999999E-5</c:v>
                </c:pt>
                <c:pt idx="56163">
                  <c:v>2.6999999999999999E-5</c:v>
                </c:pt>
                <c:pt idx="56164">
                  <c:v>2.6999999999999999E-5</c:v>
                </c:pt>
                <c:pt idx="56165">
                  <c:v>2.6999999999999999E-5</c:v>
                </c:pt>
                <c:pt idx="56166">
                  <c:v>2.6999999999999999E-5</c:v>
                </c:pt>
                <c:pt idx="56167">
                  <c:v>2.6999999999999999E-5</c:v>
                </c:pt>
                <c:pt idx="56168">
                  <c:v>2.6999999999999999E-5</c:v>
                </c:pt>
                <c:pt idx="56169">
                  <c:v>2.5999999999999998E-5</c:v>
                </c:pt>
                <c:pt idx="56170">
                  <c:v>2.5999999999999998E-5</c:v>
                </c:pt>
                <c:pt idx="56171">
                  <c:v>2.5999999999999998E-5</c:v>
                </c:pt>
                <c:pt idx="56172">
                  <c:v>2.5000000000000001E-5</c:v>
                </c:pt>
                <c:pt idx="56173">
                  <c:v>2.5000000000000001E-5</c:v>
                </c:pt>
                <c:pt idx="56174">
                  <c:v>2.5000000000000001E-5</c:v>
                </c:pt>
                <c:pt idx="56175">
                  <c:v>2.4000000000000001E-5</c:v>
                </c:pt>
                <c:pt idx="56176">
                  <c:v>2.4000000000000001E-5</c:v>
                </c:pt>
                <c:pt idx="56177">
                  <c:v>2.3E-5</c:v>
                </c:pt>
                <c:pt idx="56178">
                  <c:v>2.1999999999999999E-5</c:v>
                </c:pt>
                <c:pt idx="56179">
                  <c:v>2.1999999999999999E-5</c:v>
                </c:pt>
                <c:pt idx="56180">
                  <c:v>2.0999999999999999E-5</c:v>
                </c:pt>
                <c:pt idx="56181">
                  <c:v>2.0999999999999999E-5</c:v>
                </c:pt>
                <c:pt idx="56182">
                  <c:v>2.0000000000000002E-5</c:v>
                </c:pt>
                <c:pt idx="56183">
                  <c:v>1.9000000000000001E-5</c:v>
                </c:pt>
                <c:pt idx="56184">
                  <c:v>1.8E-5</c:v>
                </c:pt>
                <c:pt idx="56185">
                  <c:v>1.8E-5</c:v>
                </c:pt>
                <c:pt idx="56186">
                  <c:v>1.7E-5</c:v>
                </c:pt>
                <c:pt idx="56187">
                  <c:v>1.5999999999999999E-5</c:v>
                </c:pt>
                <c:pt idx="56188">
                  <c:v>1.5E-5</c:v>
                </c:pt>
                <c:pt idx="56189">
                  <c:v>1.4E-5</c:v>
                </c:pt>
                <c:pt idx="56190">
                  <c:v>1.4E-5</c:v>
                </c:pt>
                <c:pt idx="56191">
                  <c:v>1.2999999999999999E-5</c:v>
                </c:pt>
                <c:pt idx="56192">
                  <c:v>1.2E-5</c:v>
                </c:pt>
                <c:pt idx="56193">
                  <c:v>1.1E-5</c:v>
                </c:pt>
                <c:pt idx="56194">
                  <c:v>1.0000000000000001E-5</c:v>
                </c:pt>
                <c:pt idx="56195">
                  <c:v>9.0000000000000002E-6</c:v>
                </c:pt>
                <c:pt idx="56196">
                  <c:v>7.9999999999999996E-6</c:v>
                </c:pt>
                <c:pt idx="56197">
                  <c:v>7.9999999999999996E-6</c:v>
                </c:pt>
                <c:pt idx="56198">
                  <c:v>6.9999999999999999E-6</c:v>
                </c:pt>
                <c:pt idx="56199">
                  <c:v>6.0000000000000002E-6</c:v>
                </c:pt>
                <c:pt idx="56200">
                  <c:v>5.0000000000000004E-6</c:v>
                </c:pt>
                <c:pt idx="56201">
                  <c:v>3.9999999999999998E-6</c:v>
                </c:pt>
                <c:pt idx="56202">
                  <c:v>3.9999999999999998E-6</c:v>
                </c:pt>
                <c:pt idx="56203">
                  <c:v>3.0000000000000001E-6</c:v>
                </c:pt>
                <c:pt idx="56204">
                  <c:v>3.0000000000000001E-6</c:v>
                </c:pt>
                <c:pt idx="56205">
                  <c:v>3.0000000000000001E-6</c:v>
                </c:pt>
                <c:pt idx="56206">
                  <c:v>3.0000000000000001E-6</c:v>
                </c:pt>
                <c:pt idx="56207">
                  <c:v>3.0000000000000001E-6</c:v>
                </c:pt>
                <c:pt idx="56208">
                  <c:v>3.9999999999999998E-6</c:v>
                </c:pt>
                <c:pt idx="56209">
                  <c:v>3.9999999999999998E-6</c:v>
                </c:pt>
                <c:pt idx="56210">
                  <c:v>3.9999999999999998E-6</c:v>
                </c:pt>
                <c:pt idx="56211">
                  <c:v>5.0000000000000004E-6</c:v>
                </c:pt>
                <c:pt idx="56212">
                  <c:v>5.0000000000000004E-6</c:v>
                </c:pt>
                <c:pt idx="56213">
                  <c:v>5.0000000000000004E-6</c:v>
                </c:pt>
                <c:pt idx="56214">
                  <c:v>6.0000000000000002E-6</c:v>
                </c:pt>
                <c:pt idx="56215">
                  <c:v>6.0000000000000002E-6</c:v>
                </c:pt>
                <c:pt idx="56216">
                  <c:v>6.0000000000000002E-6</c:v>
                </c:pt>
                <c:pt idx="56217">
                  <c:v>6.9999999999999999E-6</c:v>
                </c:pt>
                <c:pt idx="56218">
                  <c:v>6.9999999999999999E-6</c:v>
                </c:pt>
                <c:pt idx="56219">
                  <c:v>6.9999999999999999E-6</c:v>
                </c:pt>
                <c:pt idx="56220">
                  <c:v>6.9999999999999999E-6</c:v>
                </c:pt>
                <c:pt idx="56221">
                  <c:v>6.9999999999999999E-6</c:v>
                </c:pt>
                <c:pt idx="56222">
                  <c:v>6.9999999999999999E-6</c:v>
                </c:pt>
                <c:pt idx="56223">
                  <c:v>6.0000000000000002E-6</c:v>
                </c:pt>
                <c:pt idx="56224">
                  <c:v>6.0000000000000002E-6</c:v>
                </c:pt>
                <c:pt idx="56225">
                  <c:v>6.0000000000000002E-6</c:v>
                </c:pt>
                <c:pt idx="56226">
                  <c:v>6.0000000000000002E-6</c:v>
                </c:pt>
                <c:pt idx="56227">
                  <c:v>5.0000000000000004E-6</c:v>
                </c:pt>
                <c:pt idx="56228">
                  <c:v>5.0000000000000004E-6</c:v>
                </c:pt>
                <c:pt idx="56229">
                  <c:v>3.9999999999999998E-6</c:v>
                </c:pt>
                <c:pt idx="56230">
                  <c:v>3.9999999999999998E-6</c:v>
                </c:pt>
                <c:pt idx="56231">
                  <c:v>3.9999999999999998E-6</c:v>
                </c:pt>
                <c:pt idx="56232">
                  <c:v>3.0000000000000001E-6</c:v>
                </c:pt>
                <c:pt idx="56233">
                  <c:v>3.0000000000000001E-6</c:v>
                </c:pt>
                <c:pt idx="56234">
                  <c:v>3.0000000000000001E-6</c:v>
                </c:pt>
                <c:pt idx="56235">
                  <c:v>3.0000000000000001E-6</c:v>
                </c:pt>
                <c:pt idx="56236">
                  <c:v>3.0000000000000001E-6</c:v>
                </c:pt>
                <c:pt idx="56237">
                  <c:v>3.9999999999999998E-6</c:v>
                </c:pt>
                <c:pt idx="56238">
                  <c:v>3.9999999999999998E-6</c:v>
                </c:pt>
                <c:pt idx="56239">
                  <c:v>5.0000000000000004E-6</c:v>
                </c:pt>
                <c:pt idx="56240">
                  <c:v>5.0000000000000004E-6</c:v>
                </c:pt>
                <c:pt idx="56241">
                  <c:v>6.0000000000000002E-6</c:v>
                </c:pt>
                <c:pt idx="56242">
                  <c:v>6.0000000000000002E-6</c:v>
                </c:pt>
                <c:pt idx="56243">
                  <c:v>6.9999999999999999E-6</c:v>
                </c:pt>
                <c:pt idx="56244">
                  <c:v>7.9999999999999996E-6</c:v>
                </c:pt>
                <c:pt idx="56245">
                  <c:v>7.9999999999999996E-6</c:v>
                </c:pt>
                <c:pt idx="56246">
                  <c:v>9.0000000000000002E-6</c:v>
                </c:pt>
                <c:pt idx="56247">
                  <c:v>9.0000000000000002E-6</c:v>
                </c:pt>
                <c:pt idx="56248">
                  <c:v>1.0000000000000001E-5</c:v>
                </c:pt>
                <c:pt idx="56249">
                  <c:v>1.0000000000000001E-5</c:v>
                </c:pt>
                <c:pt idx="56250">
                  <c:v>1.1E-5</c:v>
                </c:pt>
                <c:pt idx="56251">
                  <c:v>1.1E-5</c:v>
                </c:pt>
                <c:pt idx="56252">
                  <c:v>1.1E-5</c:v>
                </c:pt>
                <c:pt idx="56253">
                  <c:v>1.2E-5</c:v>
                </c:pt>
                <c:pt idx="56254">
                  <c:v>1.2E-5</c:v>
                </c:pt>
                <c:pt idx="56255">
                  <c:v>1.2E-5</c:v>
                </c:pt>
                <c:pt idx="56256">
                  <c:v>1.2E-5</c:v>
                </c:pt>
                <c:pt idx="56257">
                  <c:v>1.2E-5</c:v>
                </c:pt>
                <c:pt idx="56258">
                  <c:v>1.2E-5</c:v>
                </c:pt>
                <c:pt idx="56259">
                  <c:v>1.2E-5</c:v>
                </c:pt>
                <c:pt idx="56260">
                  <c:v>1.2E-5</c:v>
                </c:pt>
                <c:pt idx="56261">
                  <c:v>1.1E-5</c:v>
                </c:pt>
                <c:pt idx="56262">
                  <c:v>1.1E-5</c:v>
                </c:pt>
                <c:pt idx="56263">
                  <c:v>1.1E-5</c:v>
                </c:pt>
                <c:pt idx="56264">
                  <c:v>1.0000000000000001E-5</c:v>
                </c:pt>
                <c:pt idx="56265">
                  <c:v>1.0000000000000001E-5</c:v>
                </c:pt>
                <c:pt idx="56266">
                  <c:v>9.0000000000000002E-6</c:v>
                </c:pt>
                <c:pt idx="56267">
                  <c:v>7.9999999999999996E-6</c:v>
                </c:pt>
                <c:pt idx="56268">
                  <c:v>7.9999999999999996E-6</c:v>
                </c:pt>
                <c:pt idx="56269">
                  <c:v>6.9999999999999999E-6</c:v>
                </c:pt>
                <c:pt idx="56270">
                  <c:v>6.0000000000000002E-6</c:v>
                </c:pt>
                <c:pt idx="56271">
                  <c:v>5.0000000000000004E-6</c:v>
                </c:pt>
                <c:pt idx="56272">
                  <c:v>3.9999999999999998E-6</c:v>
                </c:pt>
                <c:pt idx="56273">
                  <c:v>3.0000000000000001E-6</c:v>
                </c:pt>
                <c:pt idx="56274">
                  <c:v>3.0000000000000001E-6</c:v>
                </c:pt>
                <c:pt idx="56275">
                  <c:v>1.9999999999999999E-6</c:v>
                </c:pt>
                <c:pt idx="56276">
                  <c:v>9.9999999999999995E-7</c:v>
                </c:pt>
                <c:pt idx="56277">
                  <c:v>9.9999999999999995E-7</c:v>
                </c:pt>
                <c:pt idx="56278">
                  <c:v>1.9999999999999999E-6</c:v>
                </c:pt>
                <c:pt idx="56279">
                  <c:v>3.0000000000000001E-6</c:v>
                </c:pt>
                <c:pt idx="56280">
                  <c:v>3.0000000000000001E-6</c:v>
                </c:pt>
                <c:pt idx="56281">
                  <c:v>3.9999999999999998E-6</c:v>
                </c:pt>
                <c:pt idx="56282">
                  <c:v>5.0000000000000004E-6</c:v>
                </c:pt>
                <c:pt idx="56283">
                  <c:v>6.0000000000000002E-6</c:v>
                </c:pt>
                <c:pt idx="56284">
                  <c:v>6.9999999999999999E-6</c:v>
                </c:pt>
                <c:pt idx="56285">
                  <c:v>7.9999999999999996E-6</c:v>
                </c:pt>
                <c:pt idx="56286">
                  <c:v>9.0000000000000002E-6</c:v>
                </c:pt>
                <c:pt idx="56287">
                  <c:v>9.0000000000000002E-6</c:v>
                </c:pt>
                <c:pt idx="56288">
                  <c:v>1.0000000000000001E-5</c:v>
                </c:pt>
                <c:pt idx="56289">
                  <c:v>1.1E-5</c:v>
                </c:pt>
                <c:pt idx="56290">
                  <c:v>1.2E-5</c:v>
                </c:pt>
                <c:pt idx="56291">
                  <c:v>1.2E-5</c:v>
                </c:pt>
                <c:pt idx="56292">
                  <c:v>1.2999999999999999E-5</c:v>
                </c:pt>
                <c:pt idx="56293">
                  <c:v>1.2999999999999999E-5</c:v>
                </c:pt>
                <c:pt idx="56294">
                  <c:v>1.4E-5</c:v>
                </c:pt>
                <c:pt idx="56295">
                  <c:v>1.4E-5</c:v>
                </c:pt>
                <c:pt idx="56296">
                  <c:v>1.5E-5</c:v>
                </c:pt>
                <c:pt idx="56297">
                  <c:v>1.5E-5</c:v>
                </c:pt>
                <c:pt idx="56298">
                  <c:v>1.5999999999999999E-5</c:v>
                </c:pt>
                <c:pt idx="56299">
                  <c:v>1.5999999999999999E-5</c:v>
                </c:pt>
                <c:pt idx="56300">
                  <c:v>1.7E-5</c:v>
                </c:pt>
                <c:pt idx="56301">
                  <c:v>1.7E-5</c:v>
                </c:pt>
                <c:pt idx="56302">
                  <c:v>1.8E-5</c:v>
                </c:pt>
                <c:pt idx="56303">
                  <c:v>1.8E-5</c:v>
                </c:pt>
                <c:pt idx="56304">
                  <c:v>1.8E-5</c:v>
                </c:pt>
                <c:pt idx="56305">
                  <c:v>1.9000000000000001E-5</c:v>
                </c:pt>
                <c:pt idx="56306">
                  <c:v>1.9000000000000001E-5</c:v>
                </c:pt>
                <c:pt idx="56307">
                  <c:v>2.0000000000000002E-5</c:v>
                </c:pt>
                <c:pt idx="56308">
                  <c:v>2.0000000000000002E-5</c:v>
                </c:pt>
                <c:pt idx="56309">
                  <c:v>2.0999999999999999E-5</c:v>
                </c:pt>
                <c:pt idx="56310">
                  <c:v>2.1999999999999999E-5</c:v>
                </c:pt>
                <c:pt idx="56311">
                  <c:v>2.1999999999999999E-5</c:v>
                </c:pt>
                <c:pt idx="56312">
                  <c:v>2.3E-5</c:v>
                </c:pt>
                <c:pt idx="56313">
                  <c:v>2.4000000000000001E-5</c:v>
                </c:pt>
                <c:pt idx="56314">
                  <c:v>2.4000000000000001E-5</c:v>
                </c:pt>
                <c:pt idx="56315">
                  <c:v>2.5000000000000001E-5</c:v>
                </c:pt>
                <c:pt idx="56316">
                  <c:v>2.5999999999999998E-5</c:v>
                </c:pt>
                <c:pt idx="56317">
                  <c:v>2.5999999999999998E-5</c:v>
                </c:pt>
                <c:pt idx="56318">
                  <c:v>2.6999999999999999E-5</c:v>
                </c:pt>
                <c:pt idx="56319">
                  <c:v>2.8E-5</c:v>
                </c:pt>
                <c:pt idx="56320">
                  <c:v>2.9E-5</c:v>
                </c:pt>
                <c:pt idx="56321">
                  <c:v>2.9E-5</c:v>
                </c:pt>
                <c:pt idx="56322">
                  <c:v>3.0000000000000001E-5</c:v>
                </c:pt>
                <c:pt idx="56323">
                  <c:v>3.1000000000000001E-5</c:v>
                </c:pt>
                <c:pt idx="56324">
                  <c:v>3.1000000000000001E-5</c:v>
                </c:pt>
                <c:pt idx="56325">
                  <c:v>3.1999999999999999E-5</c:v>
                </c:pt>
                <c:pt idx="56326">
                  <c:v>3.3000000000000003E-5</c:v>
                </c:pt>
                <c:pt idx="56327">
                  <c:v>3.3000000000000003E-5</c:v>
                </c:pt>
                <c:pt idx="56328">
                  <c:v>3.4E-5</c:v>
                </c:pt>
                <c:pt idx="56329">
                  <c:v>3.4E-5</c:v>
                </c:pt>
                <c:pt idx="56330">
                  <c:v>3.4999999999999997E-5</c:v>
                </c:pt>
                <c:pt idx="56331">
                  <c:v>3.4999999999999997E-5</c:v>
                </c:pt>
                <c:pt idx="56332">
                  <c:v>3.6000000000000001E-5</c:v>
                </c:pt>
                <c:pt idx="56333">
                  <c:v>3.6000000000000001E-5</c:v>
                </c:pt>
                <c:pt idx="56334">
                  <c:v>3.6000000000000001E-5</c:v>
                </c:pt>
                <c:pt idx="56335">
                  <c:v>3.6000000000000001E-5</c:v>
                </c:pt>
                <c:pt idx="56336">
                  <c:v>3.6000000000000001E-5</c:v>
                </c:pt>
                <c:pt idx="56337">
                  <c:v>3.6000000000000001E-5</c:v>
                </c:pt>
                <c:pt idx="56338">
                  <c:v>3.6000000000000001E-5</c:v>
                </c:pt>
                <c:pt idx="56339">
                  <c:v>3.6000000000000001E-5</c:v>
                </c:pt>
                <c:pt idx="56340">
                  <c:v>3.6000000000000001E-5</c:v>
                </c:pt>
                <c:pt idx="56341">
                  <c:v>3.6000000000000001E-5</c:v>
                </c:pt>
                <c:pt idx="56342">
                  <c:v>3.4999999999999997E-5</c:v>
                </c:pt>
                <c:pt idx="56343">
                  <c:v>3.4999999999999997E-5</c:v>
                </c:pt>
                <c:pt idx="56344">
                  <c:v>3.4E-5</c:v>
                </c:pt>
                <c:pt idx="56345">
                  <c:v>3.4E-5</c:v>
                </c:pt>
                <c:pt idx="56346">
                  <c:v>3.3000000000000003E-5</c:v>
                </c:pt>
                <c:pt idx="56347">
                  <c:v>3.1999999999999999E-5</c:v>
                </c:pt>
                <c:pt idx="56348">
                  <c:v>3.1999999999999999E-5</c:v>
                </c:pt>
                <c:pt idx="56349">
                  <c:v>3.1000000000000001E-5</c:v>
                </c:pt>
                <c:pt idx="56350">
                  <c:v>3.0000000000000001E-5</c:v>
                </c:pt>
                <c:pt idx="56351">
                  <c:v>2.9E-5</c:v>
                </c:pt>
                <c:pt idx="56352">
                  <c:v>2.8E-5</c:v>
                </c:pt>
                <c:pt idx="56353">
                  <c:v>2.5999999999999998E-5</c:v>
                </c:pt>
                <c:pt idx="56354">
                  <c:v>2.5000000000000001E-5</c:v>
                </c:pt>
                <c:pt idx="56355">
                  <c:v>2.4000000000000001E-5</c:v>
                </c:pt>
                <c:pt idx="56356">
                  <c:v>2.3E-5</c:v>
                </c:pt>
                <c:pt idx="56357">
                  <c:v>2.0999999999999999E-5</c:v>
                </c:pt>
                <c:pt idx="56358">
                  <c:v>2.0000000000000002E-5</c:v>
                </c:pt>
                <c:pt idx="56359">
                  <c:v>1.8E-5</c:v>
                </c:pt>
                <c:pt idx="56360">
                  <c:v>1.7E-5</c:v>
                </c:pt>
                <c:pt idx="56361">
                  <c:v>1.5E-5</c:v>
                </c:pt>
                <c:pt idx="56362">
                  <c:v>1.4E-5</c:v>
                </c:pt>
                <c:pt idx="56363">
                  <c:v>1.2E-5</c:v>
                </c:pt>
                <c:pt idx="56364">
                  <c:v>1.1E-5</c:v>
                </c:pt>
                <c:pt idx="56365">
                  <c:v>9.0000000000000002E-6</c:v>
                </c:pt>
                <c:pt idx="56366">
                  <c:v>6.9999999999999999E-6</c:v>
                </c:pt>
                <c:pt idx="56367">
                  <c:v>6.0000000000000002E-6</c:v>
                </c:pt>
                <c:pt idx="56368">
                  <c:v>3.9999999999999998E-6</c:v>
                </c:pt>
                <c:pt idx="56369">
                  <c:v>3.0000000000000001E-6</c:v>
                </c:pt>
                <c:pt idx="56370">
                  <c:v>1.9999999999999999E-6</c:v>
                </c:pt>
                <c:pt idx="56371">
                  <c:v>3.0000000000000001E-6</c:v>
                </c:pt>
                <c:pt idx="56372">
                  <c:v>3.9999999999999998E-6</c:v>
                </c:pt>
                <c:pt idx="56373">
                  <c:v>5.0000000000000004E-6</c:v>
                </c:pt>
                <c:pt idx="56374">
                  <c:v>6.9999999999999999E-6</c:v>
                </c:pt>
                <c:pt idx="56375">
                  <c:v>7.9999999999999996E-6</c:v>
                </c:pt>
                <c:pt idx="56376">
                  <c:v>1.0000000000000001E-5</c:v>
                </c:pt>
                <c:pt idx="56377">
                  <c:v>1.1E-5</c:v>
                </c:pt>
                <c:pt idx="56378">
                  <c:v>1.2999999999999999E-5</c:v>
                </c:pt>
                <c:pt idx="56379">
                  <c:v>1.4E-5</c:v>
                </c:pt>
                <c:pt idx="56380">
                  <c:v>1.5999999999999999E-5</c:v>
                </c:pt>
                <c:pt idx="56381">
                  <c:v>1.7E-5</c:v>
                </c:pt>
                <c:pt idx="56382">
                  <c:v>1.8E-5</c:v>
                </c:pt>
                <c:pt idx="56383">
                  <c:v>1.9000000000000001E-5</c:v>
                </c:pt>
                <c:pt idx="56384">
                  <c:v>2.0000000000000002E-5</c:v>
                </c:pt>
                <c:pt idx="56385">
                  <c:v>2.0999999999999999E-5</c:v>
                </c:pt>
                <c:pt idx="56386">
                  <c:v>2.1999999999999999E-5</c:v>
                </c:pt>
                <c:pt idx="56387">
                  <c:v>2.3E-5</c:v>
                </c:pt>
                <c:pt idx="56388">
                  <c:v>2.4000000000000001E-5</c:v>
                </c:pt>
                <c:pt idx="56389">
                  <c:v>2.4000000000000001E-5</c:v>
                </c:pt>
                <c:pt idx="56390">
                  <c:v>2.5000000000000001E-5</c:v>
                </c:pt>
                <c:pt idx="56391">
                  <c:v>2.5000000000000001E-5</c:v>
                </c:pt>
                <c:pt idx="56392">
                  <c:v>2.5000000000000001E-5</c:v>
                </c:pt>
                <c:pt idx="56393">
                  <c:v>2.5999999999999998E-5</c:v>
                </c:pt>
                <c:pt idx="56394">
                  <c:v>2.5999999999999998E-5</c:v>
                </c:pt>
                <c:pt idx="56395">
                  <c:v>2.5999999999999998E-5</c:v>
                </c:pt>
                <c:pt idx="56396">
                  <c:v>2.5999999999999998E-5</c:v>
                </c:pt>
                <c:pt idx="56397">
                  <c:v>2.5000000000000001E-5</c:v>
                </c:pt>
                <c:pt idx="56398">
                  <c:v>2.5000000000000001E-5</c:v>
                </c:pt>
                <c:pt idx="56399">
                  <c:v>2.4000000000000001E-5</c:v>
                </c:pt>
                <c:pt idx="56400">
                  <c:v>2.4000000000000001E-5</c:v>
                </c:pt>
                <c:pt idx="56401">
                  <c:v>2.3E-5</c:v>
                </c:pt>
                <c:pt idx="56402">
                  <c:v>2.1999999999999999E-5</c:v>
                </c:pt>
                <c:pt idx="56403">
                  <c:v>2.1999999999999999E-5</c:v>
                </c:pt>
                <c:pt idx="56404">
                  <c:v>2.0999999999999999E-5</c:v>
                </c:pt>
                <c:pt idx="56405">
                  <c:v>1.9000000000000001E-5</c:v>
                </c:pt>
                <c:pt idx="56406">
                  <c:v>1.8E-5</c:v>
                </c:pt>
                <c:pt idx="56407">
                  <c:v>1.7E-5</c:v>
                </c:pt>
                <c:pt idx="56408">
                  <c:v>1.5999999999999999E-5</c:v>
                </c:pt>
                <c:pt idx="56409">
                  <c:v>1.5E-5</c:v>
                </c:pt>
                <c:pt idx="56410">
                  <c:v>1.2999999999999999E-5</c:v>
                </c:pt>
                <c:pt idx="56411">
                  <c:v>1.2E-5</c:v>
                </c:pt>
                <c:pt idx="56412">
                  <c:v>1.0000000000000001E-5</c:v>
                </c:pt>
                <c:pt idx="56413">
                  <c:v>9.0000000000000002E-6</c:v>
                </c:pt>
                <c:pt idx="56414">
                  <c:v>7.9999999999999996E-6</c:v>
                </c:pt>
                <c:pt idx="56415">
                  <c:v>6.9999999999999999E-6</c:v>
                </c:pt>
                <c:pt idx="56416">
                  <c:v>6.0000000000000002E-6</c:v>
                </c:pt>
                <c:pt idx="56417">
                  <c:v>6.0000000000000002E-6</c:v>
                </c:pt>
                <c:pt idx="56418">
                  <c:v>6.9999999999999999E-6</c:v>
                </c:pt>
                <c:pt idx="56419">
                  <c:v>7.9999999999999996E-6</c:v>
                </c:pt>
                <c:pt idx="56420">
                  <c:v>9.0000000000000002E-6</c:v>
                </c:pt>
                <c:pt idx="56421">
                  <c:v>1.0000000000000001E-5</c:v>
                </c:pt>
                <c:pt idx="56422">
                  <c:v>1.2E-5</c:v>
                </c:pt>
                <c:pt idx="56423">
                  <c:v>1.2999999999999999E-5</c:v>
                </c:pt>
                <c:pt idx="56424">
                  <c:v>1.5E-5</c:v>
                </c:pt>
                <c:pt idx="56425">
                  <c:v>1.5999999999999999E-5</c:v>
                </c:pt>
                <c:pt idx="56426">
                  <c:v>1.8E-5</c:v>
                </c:pt>
                <c:pt idx="56427">
                  <c:v>1.9000000000000001E-5</c:v>
                </c:pt>
                <c:pt idx="56428">
                  <c:v>2.0999999999999999E-5</c:v>
                </c:pt>
                <c:pt idx="56429">
                  <c:v>2.1999999999999999E-5</c:v>
                </c:pt>
                <c:pt idx="56430">
                  <c:v>2.3E-5</c:v>
                </c:pt>
                <c:pt idx="56431">
                  <c:v>2.5000000000000001E-5</c:v>
                </c:pt>
                <c:pt idx="56432">
                  <c:v>2.5999999999999998E-5</c:v>
                </c:pt>
                <c:pt idx="56433">
                  <c:v>2.6999999999999999E-5</c:v>
                </c:pt>
                <c:pt idx="56434">
                  <c:v>2.8E-5</c:v>
                </c:pt>
                <c:pt idx="56435">
                  <c:v>2.9E-5</c:v>
                </c:pt>
                <c:pt idx="56436">
                  <c:v>3.0000000000000001E-5</c:v>
                </c:pt>
                <c:pt idx="56437">
                  <c:v>3.0000000000000001E-5</c:v>
                </c:pt>
                <c:pt idx="56438">
                  <c:v>3.1000000000000001E-5</c:v>
                </c:pt>
                <c:pt idx="56439">
                  <c:v>3.1999999999999999E-5</c:v>
                </c:pt>
                <c:pt idx="56440">
                  <c:v>3.1999999999999999E-5</c:v>
                </c:pt>
                <c:pt idx="56441">
                  <c:v>3.1999999999999999E-5</c:v>
                </c:pt>
                <c:pt idx="56442">
                  <c:v>3.1999999999999999E-5</c:v>
                </c:pt>
                <c:pt idx="56443">
                  <c:v>3.1999999999999999E-5</c:v>
                </c:pt>
                <c:pt idx="56444">
                  <c:v>3.1999999999999999E-5</c:v>
                </c:pt>
                <c:pt idx="56445">
                  <c:v>3.1999999999999999E-5</c:v>
                </c:pt>
                <c:pt idx="56446">
                  <c:v>3.1999999999999999E-5</c:v>
                </c:pt>
                <c:pt idx="56447">
                  <c:v>3.1999999999999999E-5</c:v>
                </c:pt>
                <c:pt idx="56448">
                  <c:v>3.1000000000000001E-5</c:v>
                </c:pt>
                <c:pt idx="56449">
                  <c:v>3.1000000000000001E-5</c:v>
                </c:pt>
                <c:pt idx="56450">
                  <c:v>3.0000000000000001E-5</c:v>
                </c:pt>
                <c:pt idx="56451">
                  <c:v>2.9E-5</c:v>
                </c:pt>
                <c:pt idx="56452">
                  <c:v>2.8E-5</c:v>
                </c:pt>
                <c:pt idx="56453">
                  <c:v>2.6999999999999999E-5</c:v>
                </c:pt>
                <c:pt idx="56454">
                  <c:v>2.5999999999999998E-5</c:v>
                </c:pt>
                <c:pt idx="56455">
                  <c:v>2.5000000000000001E-5</c:v>
                </c:pt>
                <c:pt idx="56456">
                  <c:v>2.4000000000000001E-5</c:v>
                </c:pt>
                <c:pt idx="56457">
                  <c:v>2.3E-5</c:v>
                </c:pt>
                <c:pt idx="56458">
                  <c:v>2.1999999999999999E-5</c:v>
                </c:pt>
                <c:pt idx="56459">
                  <c:v>2.0000000000000002E-5</c:v>
                </c:pt>
                <c:pt idx="56460">
                  <c:v>1.9000000000000001E-5</c:v>
                </c:pt>
                <c:pt idx="56461">
                  <c:v>1.8E-5</c:v>
                </c:pt>
                <c:pt idx="56462">
                  <c:v>1.5999999999999999E-5</c:v>
                </c:pt>
                <c:pt idx="56463">
                  <c:v>1.5E-5</c:v>
                </c:pt>
                <c:pt idx="56464">
                  <c:v>1.4E-5</c:v>
                </c:pt>
                <c:pt idx="56465">
                  <c:v>1.2E-5</c:v>
                </c:pt>
                <c:pt idx="56466">
                  <c:v>1.1E-5</c:v>
                </c:pt>
                <c:pt idx="56467">
                  <c:v>1.0000000000000001E-5</c:v>
                </c:pt>
                <c:pt idx="56468">
                  <c:v>9.0000000000000002E-6</c:v>
                </c:pt>
                <c:pt idx="56469">
                  <c:v>7.9999999999999996E-6</c:v>
                </c:pt>
                <c:pt idx="56470">
                  <c:v>7.9999999999999996E-6</c:v>
                </c:pt>
                <c:pt idx="56471">
                  <c:v>7.9999999999999996E-6</c:v>
                </c:pt>
                <c:pt idx="56472">
                  <c:v>7.9999999999999996E-6</c:v>
                </c:pt>
                <c:pt idx="56473">
                  <c:v>9.0000000000000002E-6</c:v>
                </c:pt>
                <c:pt idx="56474">
                  <c:v>1.0000000000000001E-5</c:v>
                </c:pt>
                <c:pt idx="56475">
                  <c:v>1.1E-5</c:v>
                </c:pt>
                <c:pt idx="56476">
                  <c:v>1.2E-5</c:v>
                </c:pt>
                <c:pt idx="56477">
                  <c:v>1.2999999999999999E-5</c:v>
                </c:pt>
                <c:pt idx="56478">
                  <c:v>1.4E-5</c:v>
                </c:pt>
                <c:pt idx="56479">
                  <c:v>1.5E-5</c:v>
                </c:pt>
                <c:pt idx="56480">
                  <c:v>1.5999999999999999E-5</c:v>
                </c:pt>
                <c:pt idx="56481">
                  <c:v>1.7E-5</c:v>
                </c:pt>
                <c:pt idx="56482">
                  <c:v>1.7E-5</c:v>
                </c:pt>
                <c:pt idx="56483">
                  <c:v>1.8E-5</c:v>
                </c:pt>
                <c:pt idx="56484">
                  <c:v>1.9000000000000001E-5</c:v>
                </c:pt>
                <c:pt idx="56485">
                  <c:v>2.0000000000000002E-5</c:v>
                </c:pt>
                <c:pt idx="56486">
                  <c:v>2.0999999999999999E-5</c:v>
                </c:pt>
                <c:pt idx="56487">
                  <c:v>2.0999999999999999E-5</c:v>
                </c:pt>
                <c:pt idx="56488">
                  <c:v>2.1999999999999999E-5</c:v>
                </c:pt>
                <c:pt idx="56489">
                  <c:v>2.1999999999999999E-5</c:v>
                </c:pt>
                <c:pt idx="56490">
                  <c:v>2.1999999999999999E-5</c:v>
                </c:pt>
                <c:pt idx="56491">
                  <c:v>2.3E-5</c:v>
                </c:pt>
                <c:pt idx="56492">
                  <c:v>2.3E-5</c:v>
                </c:pt>
                <c:pt idx="56493">
                  <c:v>2.3E-5</c:v>
                </c:pt>
                <c:pt idx="56494">
                  <c:v>2.3E-5</c:v>
                </c:pt>
                <c:pt idx="56495">
                  <c:v>2.3E-5</c:v>
                </c:pt>
                <c:pt idx="56496">
                  <c:v>2.3E-5</c:v>
                </c:pt>
                <c:pt idx="56497">
                  <c:v>2.3E-5</c:v>
                </c:pt>
                <c:pt idx="56498">
                  <c:v>2.3E-5</c:v>
                </c:pt>
                <c:pt idx="56499">
                  <c:v>2.1999999999999999E-5</c:v>
                </c:pt>
                <c:pt idx="56500">
                  <c:v>2.1999999999999999E-5</c:v>
                </c:pt>
                <c:pt idx="56501">
                  <c:v>2.0999999999999999E-5</c:v>
                </c:pt>
                <c:pt idx="56502">
                  <c:v>2.0999999999999999E-5</c:v>
                </c:pt>
                <c:pt idx="56503">
                  <c:v>2.0000000000000002E-5</c:v>
                </c:pt>
                <c:pt idx="56504">
                  <c:v>2.0000000000000002E-5</c:v>
                </c:pt>
                <c:pt idx="56505">
                  <c:v>1.9000000000000001E-5</c:v>
                </c:pt>
                <c:pt idx="56506">
                  <c:v>1.9000000000000001E-5</c:v>
                </c:pt>
                <c:pt idx="56507">
                  <c:v>1.8E-5</c:v>
                </c:pt>
                <c:pt idx="56508">
                  <c:v>1.7E-5</c:v>
                </c:pt>
                <c:pt idx="56509">
                  <c:v>1.5999999999999999E-5</c:v>
                </c:pt>
                <c:pt idx="56510">
                  <c:v>1.5999999999999999E-5</c:v>
                </c:pt>
                <c:pt idx="56511">
                  <c:v>1.5E-5</c:v>
                </c:pt>
                <c:pt idx="56512">
                  <c:v>1.4E-5</c:v>
                </c:pt>
                <c:pt idx="56513">
                  <c:v>1.2999999999999999E-5</c:v>
                </c:pt>
                <c:pt idx="56514">
                  <c:v>1.2999999999999999E-5</c:v>
                </c:pt>
                <c:pt idx="56515">
                  <c:v>1.2E-5</c:v>
                </c:pt>
                <c:pt idx="56516">
                  <c:v>1.1E-5</c:v>
                </c:pt>
                <c:pt idx="56517">
                  <c:v>1.0000000000000001E-5</c:v>
                </c:pt>
                <c:pt idx="56518">
                  <c:v>1.0000000000000001E-5</c:v>
                </c:pt>
                <c:pt idx="56519">
                  <c:v>9.0000000000000002E-6</c:v>
                </c:pt>
                <c:pt idx="56520">
                  <c:v>7.9999999999999996E-6</c:v>
                </c:pt>
                <c:pt idx="56521">
                  <c:v>7.9999999999999996E-6</c:v>
                </c:pt>
                <c:pt idx="56522">
                  <c:v>6.9999999999999999E-6</c:v>
                </c:pt>
                <c:pt idx="56523">
                  <c:v>6.9999999999999999E-6</c:v>
                </c:pt>
                <c:pt idx="56524">
                  <c:v>6.0000000000000002E-6</c:v>
                </c:pt>
                <c:pt idx="56525">
                  <c:v>6.0000000000000002E-6</c:v>
                </c:pt>
                <c:pt idx="56526">
                  <c:v>6.0000000000000002E-6</c:v>
                </c:pt>
                <c:pt idx="56527">
                  <c:v>6.0000000000000002E-6</c:v>
                </c:pt>
                <c:pt idx="56528">
                  <c:v>6.0000000000000002E-6</c:v>
                </c:pt>
                <c:pt idx="56529">
                  <c:v>6.0000000000000002E-6</c:v>
                </c:pt>
                <c:pt idx="56530">
                  <c:v>6.0000000000000002E-6</c:v>
                </c:pt>
                <c:pt idx="56531">
                  <c:v>6.0000000000000002E-6</c:v>
                </c:pt>
                <c:pt idx="56532">
                  <c:v>6.0000000000000002E-6</c:v>
                </c:pt>
                <c:pt idx="56533">
                  <c:v>6.0000000000000002E-6</c:v>
                </c:pt>
                <c:pt idx="56534">
                  <c:v>6.0000000000000002E-6</c:v>
                </c:pt>
                <c:pt idx="56535">
                  <c:v>6.0000000000000002E-6</c:v>
                </c:pt>
                <c:pt idx="56536">
                  <c:v>6.0000000000000002E-6</c:v>
                </c:pt>
                <c:pt idx="56537">
                  <c:v>6.9999999999999999E-6</c:v>
                </c:pt>
                <c:pt idx="56538">
                  <c:v>6.9999999999999999E-6</c:v>
                </c:pt>
                <c:pt idx="56539">
                  <c:v>6.9999999999999999E-6</c:v>
                </c:pt>
                <c:pt idx="56540">
                  <c:v>6.9999999999999999E-6</c:v>
                </c:pt>
                <c:pt idx="56541">
                  <c:v>7.9999999999999996E-6</c:v>
                </c:pt>
                <c:pt idx="56542">
                  <c:v>7.9999999999999996E-6</c:v>
                </c:pt>
                <c:pt idx="56543">
                  <c:v>7.9999999999999996E-6</c:v>
                </c:pt>
                <c:pt idx="56544">
                  <c:v>9.0000000000000002E-6</c:v>
                </c:pt>
                <c:pt idx="56545">
                  <c:v>9.0000000000000002E-6</c:v>
                </c:pt>
                <c:pt idx="56546">
                  <c:v>9.0000000000000002E-6</c:v>
                </c:pt>
                <c:pt idx="56547">
                  <c:v>1.0000000000000001E-5</c:v>
                </c:pt>
                <c:pt idx="56548">
                  <c:v>1.0000000000000001E-5</c:v>
                </c:pt>
                <c:pt idx="56549">
                  <c:v>1.1E-5</c:v>
                </c:pt>
                <c:pt idx="56550">
                  <c:v>1.1E-5</c:v>
                </c:pt>
                <c:pt idx="56551">
                  <c:v>1.2E-5</c:v>
                </c:pt>
                <c:pt idx="56552">
                  <c:v>1.2E-5</c:v>
                </c:pt>
                <c:pt idx="56553">
                  <c:v>1.2999999999999999E-5</c:v>
                </c:pt>
                <c:pt idx="56554">
                  <c:v>1.4E-5</c:v>
                </c:pt>
                <c:pt idx="56555">
                  <c:v>1.4E-5</c:v>
                </c:pt>
                <c:pt idx="56556">
                  <c:v>1.5E-5</c:v>
                </c:pt>
                <c:pt idx="56557">
                  <c:v>1.5999999999999999E-5</c:v>
                </c:pt>
                <c:pt idx="56558">
                  <c:v>1.5999999999999999E-5</c:v>
                </c:pt>
                <c:pt idx="56559">
                  <c:v>1.7E-5</c:v>
                </c:pt>
                <c:pt idx="56560">
                  <c:v>1.8E-5</c:v>
                </c:pt>
                <c:pt idx="56561">
                  <c:v>1.8E-5</c:v>
                </c:pt>
                <c:pt idx="56562">
                  <c:v>1.9000000000000001E-5</c:v>
                </c:pt>
                <c:pt idx="56563">
                  <c:v>2.0000000000000002E-5</c:v>
                </c:pt>
                <c:pt idx="56564">
                  <c:v>2.0000000000000002E-5</c:v>
                </c:pt>
                <c:pt idx="56565">
                  <c:v>2.0999999999999999E-5</c:v>
                </c:pt>
                <c:pt idx="56566">
                  <c:v>2.0999999999999999E-5</c:v>
                </c:pt>
                <c:pt idx="56567">
                  <c:v>2.1999999999999999E-5</c:v>
                </c:pt>
                <c:pt idx="56568">
                  <c:v>2.1999999999999999E-5</c:v>
                </c:pt>
                <c:pt idx="56569">
                  <c:v>2.3E-5</c:v>
                </c:pt>
                <c:pt idx="56570">
                  <c:v>2.3E-5</c:v>
                </c:pt>
                <c:pt idx="56571">
                  <c:v>2.4000000000000001E-5</c:v>
                </c:pt>
                <c:pt idx="56572">
                  <c:v>2.4000000000000001E-5</c:v>
                </c:pt>
                <c:pt idx="56573">
                  <c:v>2.4000000000000001E-5</c:v>
                </c:pt>
                <c:pt idx="56574">
                  <c:v>2.4000000000000001E-5</c:v>
                </c:pt>
                <c:pt idx="56575">
                  <c:v>2.5000000000000001E-5</c:v>
                </c:pt>
                <c:pt idx="56576">
                  <c:v>2.5000000000000001E-5</c:v>
                </c:pt>
                <c:pt idx="56577">
                  <c:v>2.5000000000000001E-5</c:v>
                </c:pt>
                <c:pt idx="56578">
                  <c:v>2.5000000000000001E-5</c:v>
                </c:pt>
                <c:pt idx="56579">
                  <c:v>2.5000000000000001E-5</c:v>
                </c:pt>
                <c:pt idx="56580">
                  <c:v>2.5000000000000001E-5</c:v>
                </c:pt>
                <c:pt idx="56581">
                  <c:v>2.4000000000000001E-5</c:v>
                </c:pt>
                <c:pt idx="56582">
                  <c:v>2.4000000000000001E-5</c:v>
                </c:pt>
                <c:pt idx="56583">
                  <c:v>2.4000000000000001E-5</c:v>
                </c:pt>
                <c:pt idx="56584">
                  <c:v>2.4000000000000001E-5</c:v>
                </c:pt>
                <c:pt idx="56585">
                  <c:v>2.3E-5</c:v>
                </c:pt>
                <c:pt idx="56586">
                  <c:v>2.3E-5</c:v>
                </c:pt>
                <c:pt idx="56587">
                  <c:v>2.1999999999999999E-5</c:v>
                </c:pt>
                <c:pt idx="56588">
                  <c:v>2.1999999999999999E-5</c:v>
                </c:pt>
                <c:pt idx="56589">
                  <c:v>2.0999999999999999E-5</c:v>
                </c:pt>
                <c:pt idx="56590">
                  <c:v>2.0999999999999999E-5</c:v>
                </c:pt>
                <c:pt idx="56591">
                  <c:v>2.0000000000000002E-5</c:v>
                </c:pt>
                <c:pt idx="56592">
                  <c:v>1.9000000000000001E-5</c:v>
                </c:pt>
                <c:pt idx="56593">
                  <c:v>1.9000000000000001E-5</c:v>
                </c:pt>
                <c:pt idx="56594">
                  <c:v>1.8E-5</c:v>
                </c:pt>
                <c:pt idx="56595">
                  <c:v>1.7E-5</c:v>
                </c:pt>
                <c:pt idx="56596">
                  <c:v>1.5999999999999999E-5</c:v>
                </c:pt>
                <c:pt idx="56597">
                  <c:v>1.5999999999999999E-5</c:v>
                </c:pt>
                <c:pt idx="56598">
                  <c:v>1.5E-5</c:v>
                </c:pt>
                <c:pt idx="56599">
                  <c:v>1.4E-5</c:v>
                </c:pt>
                <c:pt idx="56600">
                  <c:v>1.4E-5</c:v>
                </c:pt>
                <c:pt idx="56601">
                  <c:v>1.2999999999999999E-5</c:v>
                </c:pt>
                <c:pt idx="56602">
                  <c:v>1.2E-5</c:v>
                </c:pt>
                <c:pt idx="56603">
                  <c:v>1.2E-5</c:v>
                </c:pt>
                <c:pt idx="56604">
                  <c:v>1.1E-5</c:v>
                </c:pt>
                <c:pt idx="56605">
                  <c:v>1.1E-5</c:v>
                </c:pt>
                <c:pt idx="56606">
                  <c:v>1.1E-5</c:v>
                </c:pt>
                <c:pt idx="56607">
                  <c:v>1.0000000000000001E-5</c:v>
                </c:pt>
                <c:pt idx="56608">
                  <c:v>1.0000000000000001E-5</c:v>
                </c:pt>
                <c:pt idx="56609">
                  <c:v>1.0000000000000001E-5</c:v>
                </c:pt>
                <c:pt idx="56610">
                  <c:v>1.0000000000000001E-5</c:v>
                </c:pt>
                <c:pt idx="56611">
                  <c:v>1.0000000000000001E-5</c:v>
                </c:pt>
                <c:pt idx="56612">
                  <c:v>1.0000000000000001E-5</c:v>
                </c:pt>
                <c:pt idx="56613">
                  <c:v>1.0000000000000001E-5</c:v>
                </c:pt>
                <c:pt idx="56614">
                  <c:v>1.0000000000000001E-5</c:v>
                </c:pt>
                <c:pt idx="56615">
                  <c:v>1.1E-5</c:v>
                </c:pt>
                <c:pt idx="56616">
                  <c:v>1.1E-5</c:v>
                </c:pt>
                <c:pt idx="56617">
                  <c:v>1.1E-5</c:v>
                </c:pt>
                <c:pt idx="56618">
                  <c:v>1.1E-5</c:v>
                </c:pt>
                <c:pt idx="56619">
                  <c:v>1.2E-5</c:v>
                </c:pt>
                <c:pt idx="56620">
                  <c:v>1.2E-5</c:v>
                </c:pt>
                <c:pt idx="56621">
                  <c:v>1.2E-5</c:v>
                </c:pt>
                <c:pt idx="56622">
                  <c:v>1.2E-5</c:v>
                </c:pt>
                <c:pt idx="56623">
                  <c:v>1.2E-5</c:v>
                </c:pt>
                <c:pt idx="56624">
                  <c:v>1.2999999999999999E-5</c:v>
                </c:pt>
                <c:pt idx="56625">
                  <c:v>1.2999999999999999E-5</c:v>
                </c:pt>
                <c:pt idx="56626">
                  <c:v>1.2999999999999999E-5</c:v>
                </c:pt>
                <c:pt idx="56627">
                  <c:v>1.2999999999999999E-5</c:v>
                </c:pt>
                <c:pt idx="56628">
                  <c:v>1.2999999999999999E-5</c:v>
                </c:pt>
                <c:pt idx="56629">
                  <c:v>1.2999999999999999E-5</c:v>
                </c:pt>
                <c:pt idx="56630">
                  <c:v>1.2999999999999999E-5</c:v>
                </c:pt>
                <c:pt idx="56631">
                  <c:v>1.2E-5</c:v>
                </c:pt>
                <c:pt idx="56632">
                  <c:v>1.2E-5</c:v>
                </c:pt>
                <c:pt idx="56633">
                  <c:v>1.2E-5</c:v>
                </c:pt>
                <c:pt idx="56634">
                  <c:v>1.2E-5</c:v>
                </c:pt>
                <c:pt idx="56635">
                  <c:v>1.2E-5</c:v>
                </c:pt>
                <c:pt idx="56636">
                  <c:v>1.1E-5</c:v>
                </c:pt>
                <c:pt idx="56637">
                  <c:v>1.1E-5</c:v>
                </c:pt>
                <c:pt idx="56638">
                  <c:v>1.1E-5</c:v>
                </c:pt>
                <c:pt idx="56639">
                  <c:v>1.0000000000000001E-5</c:v>
                </c:pt>
                <c:pt idx="56640">
                  <c:v>1.0000000000000001E-5</c:v>
                </c:pt>
                <c:pt idx="56641">
                  <c:v>9.0000000000000002E-6</c:v>
                </c:pt>
                <c:pt idx="56642">
                  <c:v>9.0000000000000002E-6</c:v>
                </c:pt>
                <c:pt idx="56643">
                  <c:v>9.0000000000000002E-6</c:v>
                </c:pt>
                <c:pt idx="56644">
                  <c:v>7.9999999999999996E-6</c:v>
                </c:pt>
                <c:pt idx="56645">
                  <c:v>7.9999999999999996E-6</c:v>
                </c:pt>
                <c:pt idx="56646">
                  <c:v>6.9999999999999999E-6</c:v>
                </c:pt>
                <c:pt idx="56647">
                  <c:v>6.9999999999999999E-6</c:v>
                </c:pt>
                <c:pt idx="56648">
                  <c:v>6.9999999999999999E-6</c:v>
                </c:pt>
                <c:pt idx="56649">
                  <c:v>6.9999999999999999E-6</c:v>
                </c:pt>
                <c:pt idx="56650">
                  <c:v>6.0000000000000002E-6</c:v>
                </c:pt>
                <c:pt idx="56651">
                  <c:v>6.0000000000000002E-6</c:v>
                </c:pt>
                <c:pt idx="56652">
                  <c:v>6.0000000000000002E-6</c:v>
                </c:pt>
                <c:pt idx="56653">
                  <c:v>6.9999999999999999E-6</c:v>
                </c:pt>
                <c:pt idx="56654">
                  <c:v>6.9999999999999999E-6</c:v>
                </c:pt>
                <c:pt idx="56655">
                  <c:v>6.9999999999999999E-6</c:v>
                </c:pt>
                <c:pt idx="56656">
                  <c:v>7.9999999999999996E-6</c:v>
                </c:pt>
                <c:pt idx="56657">
                  <c:v>7.9999999999999996E-6</c:v>
                </c:pt>
                <c:pt idx="56658">
                  <c:v>9.0000000000000002E-6</c:v>
                </c:pt>
                <c:pt idx="56659">
                  <c:v>9.0000000000000002E-6</c:v>
                </c:pt>
                <c:pt idx="56660">
                  <c:v>1.0000000000000001E-5</c:v>
                </c:pt>
                <c:pt idx="56661">
                  <c:v>1.1E-5</c:v>
                </c:pt>
                <c:pt idx="56662">
                  <c:v>1.2E-5</c:v>
                </c:pt>
                <c:pt idx="56663">
                  <c:v>1.2E-5</c:v>
                </c:pt>
                <c:pt idx="56664">
                  <c:v>1.2999999999999999E-5</c:v>
                </c:pt>
                <c:pt idx="56665">
                  <c:v>1.4E-5</c:v>
                </c:pt>
                <c:pt idx="56666">
                  <c:v>1.5E-5</c:v>
                </c:pt>
                <c:pt idx="56667">
                  <c:v>1.5999999999999999E-5</c:v>
                </c:pt>
                <c:pt idx="56668">
                  <c:v>1.7E-5</c:v>
                </c:pt>
                <c:pt idx="56669">
                  <c:v>1.7E-5</c:v>
                </c:pt>
                <c:pt idx="56670">
                  <c:v>1.8E-5</c:v>
                </c:pt>
                <c:pt idx="56671">
                  <c:v>1.9000000000000001E-5</c:v>
                </c:pt>
                <c:pt idx="56672">
                  <c:v>2.0000000000000002E-5</c:v>
                </c:pt>
                <c:pt idx="56673">
                  <c:v>2.0000000000000002E-5</c:v>
                </c:pt>
                <c:pt idx="56674">
                  <c:v>2.0999999999999999E-5</c:v>
                </c:pt>
                <c:pt idx="56675">
                  <c:v>2.0999999999999999E-5</c:v>
                </c:pt>
                <c:pt idx="56676">
                  <c:v>2.1999999999999999E-5</c:v>
                </c:pt>
                <c:pt idx="56677">
                  <c:v>2.3E-5</c:v>
                </c:pt>
                <c:pt idx="56678">
                  <c:v>2.3E-5</c:v>
                </c:pt>
                <c:pt idx="56679">
                  <c:v>2.4000000000000001E-5</c:v>
                </c:pt>
                <c:pt idx="56680">
                  <c:v>2.4000000000000001E-5</c:v>
                </c:pt>
                <c:pt idx="56681">
                  <c:v>2.4000000000000001E-5</c:v>
                </c:pt>
                <c:pt idx="56682">
                  <c:v>2.5000000000000001E-5</c:v>
                </c:pt>
                <c:pt idx="56683">
                  <c:v>2.5000000000000001E-5</c:v>
                </c:pt>
                <c:pt idx="56684">
                  <c:v>2.5000000000000001E-5</c:v>
                </c:pt>
                <c:pt idx="56685">
                  <c:v>2.5000000000000001E-5</c:v>
                </c:pt>
                <c:pt idx="56686">
                  <c:v>2.5000000000000001E-5</c:v>
                </c:pt>
                <c:pt idx="56687">
                  <c:v>2.5000000000000001E-5</c:v>
                </c:pt>
                <c:pt idx="56688">
                  <c:v>2.5000000000000001E-5</c:v>
                </c:pt>
                <c:pt idx="56689">
                  <c:v>2.5000000000000001E-5</c:v>
                </c:pt>
                <c:pt idx="56690">
                  <c:v>2.5000000000000001E-5</c:v>
                </c:pt>
                <c:pt idx="56691">
                  <c:v>2.4000000000000001E-5</c:v>
                </c:pt>
                <c:pt idx="56692">
                  <c:v>2.4000000000000001E-5</c:v>
                </c:pt>
                <c:pt idx="56693">
                  <c:v>2.4000000000000001E-5</c:v>
                </c:pt>
                <c:pt idx="56694">
                  <c:v>2.3E-5</c:v>
                </c:pt>
                <c:pt idx="56695">
                  <c:v>2.1999999999999999E-5</c:v>
                </c:pt>
                <c:pt idx="56696">
                  <c:v>2.1999999999999999E-5</c:v>
                </c:pt>
                <c:pt idx="56697">
                  <c:v>2.0999999999999999E-5</c:v>
                </c:pt>
                <c:pt idx="56698">
                  <c:v>2.0000000000000002E-5</c:v>
                </c:pt>
                <c:pt idx="56699">
                  <c:v>1.9000000000000001E-5</c:v>
                </c:pt>
                <c:pt idx="56700">
                  <c:v>1.8E-5</c:v>
                </c:pt>
                <c:pt idx="56701">
                  <c:v>1.7E-5</c:v>
                </c:pt>
                <c:pt idx="56702">
                  <c:v>1.5999999999999999E-5</c:v>
                </c:pt>
                <c:pt idx="56703">
                  <c:v>1.5E-5</c:v>
                </c:pt>
                <c:pt idx="56704">
                  <c:v>1.4E-5</c:v>
                </c:pt>
                <c:pt idx="56705">
                  <c:v>1.2999999999999999E-5</c:v>
                </c:pt>
                <c:pt idx="56706">
                  <c:v>1.2E-5</c:v>
                </c:pt>
                <c:pt idx="56707">
                  <c:v>1.0000000000000001E-5</c:v>
                </c:pt>
                <c:pt idx="56708">
                  <c:v>9.0000000000000002E-6</c:v>
                </c:pt>
                <c:pt idx="56709">
                  <c:v>7.9999999999999996E-6</c:v>
                </c:pt>
                <c:pt idx="56710">
                  <c:v>6.0000000000000002E-6</c:v>
                </c:pt>
                <c:pt idx="56711">
                  <c:v>5.0000000000000004E-6</c:v>
                </c:pt>
                <c:pt idx="56712">
                  <c:v>3.0000000000000001E-6</c:v>
                </c:pt>
                <c:pt idx="56713">
                  <c:v>1.9999999999999999E-6</c:v>
                </c:pt>
                <c:pt idx="56714">
                  <c:v>0</c:v>
                </c:pt>
                <c:pt idx="56715">
                  <c:v>9.9999999999999995E-7</c:v>
                </c:pt>
                <c:pt idx="56716">
                  <c:v>3.0000000000000001E-6</c:v>
                </c:pt>
                <c:pt idx="56717">
                  <c:v>5.0000000000000004E-6</c:v>
                </c:pt>
                <c:pt idx="56718">
                  <c:v>6.0000000000000002E-6</c:v>
                </c:pt>
                <c:pt idx="56719">
                  <c:v>7.9999999999999996E-6</c:v>
                </c:pt>
                <c:pt idx="56720">
                  <c:v>9.0000000000000002E-6</c:v>
                </c:pt>
                <c:pt idx="56721">
                  <c:v>1.1E-5</c:v>
                </c:pt>
                <c:pt idx="56722">
                  <c:v>1.2E-5</c:v>
                </c:pt>
                <c:pt idx="56723">
                  <c:v>1.4E-5</c:v>
                </c:pt>
                <c:pt idx="56724">
                  <c:v>1.5999999999999999E-5</c:v>
                </c:pt>
                <c:pt idx="56725">
                  <c:v>1.7E-5</c:v>
                </c:pt>
                <c:pt idx="56726">
                  <c:v>1.9000000000000001E-5</c:v>
                </c:pt>
                <c:pt idx="56727">
                  <c:v>2.0000000000000002E-5</c:v>
                </c:pt>
                <c:pt idx="56728">
                  <c:v>2.0999999999999999E-5</c:v>
                </c:pt>
                <c:pt idx="56729">
                  <c:v>2.3E-5</c:v>
                </c:pt>
                <c:pt idx="56730">
                  <c:v>2.4000000000000001E-5</c:v>
                </c:pt>
                <c:pt idx="56731">
                  <c:v>2.5999999999999998E-5</c:v>
                </c:pt>
                <c:pt idx="56732">
                  <c:v>2.6999999999999999E-5</c:v>
                </c:pt>
                <c:pt idx="56733">
                  <c:v>2.8E-5</c:v>
                </c:pt>
                <c:pt idx="56734">
                  <c:v>2.9E-5</c:v>
                </c:pt>
                <c:pt idx="56735">
                  <c:v>3.1000000000000001E-5</c:v>
                </c:pt>
                <c:pt idx="56736">
                  <c:v>3.1999999999999999E-5</c:v>
                </c:pt>
                <c:pt idx="56737">
                  <c:v>3.3000000000000003E-5</c:v>
                </c:pt>
                <c:pt idx="56738">
                  <c:v>3.4E-5</c:v>
                </c:pt>
                <c:pt idx="56739">
                  <c:v>3.4999999999999997E-5</c:v>
                </c:pt>
                <c:pt idx="56740">
                  <c:v>3.6000000000000001E-5</c:v>
                </c:pt>
                <c:pt idx="56741">
                  <c:v>3.6999999999999998E-5</c:v>
                </c:pt>
                <c:pt idx="56742">
                  <c:v>3.8000000000000002E-5</c:v>
                </c:pt>
                <c:pt idx="56743">
                  <c:v>3.8999999999999999E-5</c:v>
                </c:pt>
                <c:pt idx="56744">
                  <c:v>4.0000000000000003E-5</c:v>
                </c:pt>
                <c:pt idx="56745">
                  <c:v>4.0000000000000003E-5</c:v>
                </c:pt>
                <c:pt idx="56746">
                  <c:v>4.1E-5</c:v>
                </c:pt>
                <c:pt idx="56747">
                  <c:v>4.1999999999999998E-5</c:v>
                </c:pt>
                <c:pt idx="56748">
                  <c:v>4.1999999999999998E-5</c:v>
                </c:pt>
                <c:pt idx="56749">
                  <c:v>4.3000000000000002E-5</c:v>
                </c:pt>
                <c:pt idx="56750">
                  <c:v>4.3999999999999999E-5</c:v>
                </c:pt>
                <c:pt idx="56751">
                  <c:v>4.3999999999999999E-5</c:v>
                </c:pt>
                <c:pt idx="56752">
                  <c:v>4.5000000000000003E-5</c:v>
                </c:pt>
                <c:pt idx="56753">
                  <c:v>4.5000000000000003E-5</c:v>
                </c:pt>
                <c:pt idx="56754">
                  <c:v>4.5000000000000003E-5</c:v>
                </c:pt>
                <c:pt idx="56755">
                  <c:v>4.6E-5</c:v>
                </c:pt>
                <c:pt idx="56756">
                  <c:v>4.6E-5</c:v>
                </c:pt>
                <c:pt idx="56757">
                  <c:v>4.6E-5</c:v>
                </c:pt>
                <c:pt idx="56758">
                  <c:v>4.6E-5</c:v>
                </c:pt>
                <c:pt idx="56759">
                  <c:v>4.6E-5</c:v>
                </c:pt>
                <c:pt idx="56760">
                  <c:v>4.6E-5</c:v>
                </c:pt>
                <c:pt idx="56761">
                  <c:v>4.6E-5</c:v>
                </c:pt>
                <c:pt idx="56762">
                  <c:v>4.6E-5</c:v>
                </c:pt>
                <c:pt idx="56763">
                  <c:v>4.6E-5</c:v>
                </c:pt>
                <c:pt idx="56764">
                  <c:v>4.6E-5</c:v>
                </c:pt>
                <c:pt idx="56765">
                  <c:v>4.6E-5</c:v>
                </c:pt>
                <c:pt idx="56766">
                  <c:v>4.6E-5</c:v>
                </c:pt>
                <c:pt idx="56767">
                  <c:v>4.6E-5</c:v>
                </c:pt>
                <c:pt idx="56768">
                  <c:v>4.6E-5</c:v>
                </c:pt>
                <c:pt idx="56769">
                  <c:v>4.5000000000000003E-5</c:v>
                </c:pt>
                <c:pt idx="56770">
                  <c:v>4.5000000000000003E-5</c:v>
                </c:pt>
                <c:pt idx="56771">
                  <c:v>4.5000000000000003E-5</c:v>
                </c:pt>
                <c:pt idx="56772">
                  <c:v>4.5000000000000003E-5</c:v>
                </c:pt>
                <c:pt idx="56773">
                  <c:v>4.3999999999999999E-5</c:v>
                </c:pt>
                <c:pt idx="56774">
                  <c:v>4.3999999999999999E-5</c:v>
                </c:pt>
                <c:pt idx="56775">
                  <c:v>4.3000000000000002E-5</c:v>
                </c:pt>
                <c:pt idx="56776">
                  <c:v>4.3000000000000002E-5</c:v>
                </c:pt>
                <c:pt idx="56777">
                  <c:v>4.3000000000000002E-5</c:v>
                </c:pt>
                <c:pt idx="56778">
                  <c:v>4.1999999999999998E-5</c:v>
                </c:pt>
                <c:pt idx="56779">
                  <c:v>4.1999999999999998E-5</c:v>
                </c:pt>
                <c:pt idx="56780">
                  <c:v>4.1E-5</c:v>
                </c:pt>
                <c:pt idx="56781">
                  <c:v>4.1E-5</c:v>
                </c:pt>
                <c:pt idx="56782">
                  <c:v>4.0000000000000003E-5</c:v>
                </c:pt>
                <c:pt idx="56783">
                  <c:v>3.8999999999999999E-5</c:v>
                </c:pt>
                <c:pt idx="56784">
                  <c:v>3.8999999999999999E-5</c:v>
                </c:pt>
                <c:pt idx="56785">
                  <c:v>3.8000000000000002E-5</c:v>
                </c:pt>
                <c:pt idx="56786">
                  <c:v>3.8000000000000002E-5</c:v>
                </c:pt>
                <c:pt idx="56787">
                  <c:v>3.6999999999999998E-5</c:v>
                </c:pt>
                <c:pt idx="56788">
                  <c:v>3.6000000000000001E-5</c:v>
                </c:pt>
                <c:pt idx="56789">
                  <c:v>3.6000000000000001E-5</c:v>
                </c:pt>
                <c:pt idx="56790">
                  <c:v>3.4999999999999997E-5</c:v>
                </c:pt>
                <c:pt idx="56791">
                  <c:v>3.4E-5</c:v>
                </c:pt>
                <c:pt idx="56792">
                  <c:v>3.4E-5</c:v>
                </c:pt>
                <c:pt idx="56793">
                  <c:v>3.3000000000000003E-5</c:v>
                </c:pt>
                <c:pt idx="56794">
                  <c:v>3.1999999999999999E-5</c:v>
                </c:pt>
                <c:pt idx="56795">
                  <c:v>3.1000000000000001E-5</c:v>
                </c:pt>
                <c:pt idx="56796">
                  <c:v>3.1000000000000001E-5</c:v>
                </c:pt>
                <c:pt idx="56797">
                  <c:v>3.0000000000000001E-5</c:v>
                </c:pt>
                <c:pt idx="56798">
                  <c:v>2.9E-5</c:v>
                </c:pt>
                <c:pt idx="56799">
                  <c:v>2.8E-5</c:v>
                </c:pt>
                <c:pt idx="56800">
                  <c:v>2.6999999999999999E-5</c:v>
                </c:pt>
                <c:pt idx="56801">
                  <c:v>2.6999999999999999E-5</c:v>
                </c:pt>
                <c:pt idx="56802">
                  <c:v>2.5999999999999998E-5</c:v>
                </c:pt>
                <c:pt idx="56803">
                  <c:v>2.5000000000000001E-5</c:v>
                </c:pt>
                <c:pt idx="56804">
                  <c:v>2.4000000000000001E-5</c:v>
                </c:pt>
                <c:pt idx="56805">
                  <c:v>2.3E-5</c:v>
                </c:pt>
                <c:pt idx="56806">
                  <c:v>2.3E-5</c:v>
                </c:pt>
                <c:pt idx="56807">
                  <c:v>2.1999999999999999E-5</c:v>
                </c:pt>
                <c:pt idx="56808">
                  <c:v>2.0999999999999999E-5</c:v>
                </c:pt>
                <c:pt idx="56809">
                  <c:v>2.0000000000000002E-5</c:v>
                </c:pt>
                <c:pt idx="56810">
                  <c:v>2.0000000000000002E-5</c:v>
                </c:pt>
                <c:pt idx="56811">
                  <c:v>1.9000000000000001E-5</c:v>
                </c:pt>
                <c:pt idx="56812">
                  <c:v>1.8E-5</c:v>
                </c:pt>
                <c:pt idx="56813">
                  <c:v>1.8E-5</c:v>
                </c:pt>
                <c:pt idx="56814">
                  <c:v>1.7E-5</c:v>
                </c:pt>
                <c:pt idx="56815">
                  <c:v>1.5999999999999999E-5</c:v>
                </c:pt>
                <c:pt idx="56816">
                  <c:v>1.5999999999999999E-5</c:v>
                </c:pt>
                <c:pt idx="56817">
                  <c:v>1.5E-5</c:v>
                </c:pt>
                <c:pt idx="56818">
                  <c:v>1.5E-5</c:v>
                </c:pt>
                <c:pt idx="56819">
                  <c:v>1.4E-5</c:v>
                </c:pt>
                <c:pt idx="56820">
                  <c:v>1.4E-5</c:v>
                </c:pt>
                <c:pt idx="56821">
                  <c:v>1.4E-5</c:v>
                </c:pt>
                <c:pt idx="56822">
                  <c:v>1.2999999999999999E-5</c:v>
                </c:pt>
                <c:pt idx="56823">
                  <c:v>1.2999999999999999E-5</c:v>
                </c:pt>
                <c:pt idx="56824">
                  <c:v>1.2999999999999999E-5</c:v>
                </c:pt>
                <c:pt idx="56825">
                  <c:v>1.2E-5</c:v>
                </c:pt>
                <c:pt idx="56826">
                  <c:v>1.2E-5</c:v>
                </c:pt>
                <c:pt idx="56827">
                  <c:v>1.2E-5</c:v>
                </c:pt>
                <c:pt idx="56828">
                  <c:v>1.2E-5</c:v>
                </c:pt>
                <c:pt idx="56829">
                  <c:v>1.2E-5</c:v>
                </c:pt>
                <c:pt idx="56830">
                  <c:v>1.2E-5</c:v>
                </c:pt>
                <c:pt idx="56831">
                  <c:v>1.1E-5</c:v>
                </c:pt>
                <c:pt idx="56832">
                  <c:v>1.1E-5</c:v>
                </c:pt>
                <c:pt idx="56833">
                  <c:v>1.1E-5</c:v>
                </c:pt>
                <c:pt idx="56834">
                  <c:v>1.1E-5</c:v>
                </c:pt>
                <c:pt idx="56835">
                  <c:v>1.1E-5</c:v>
                </c:pt>
                <c:pt idx="56836">
                  <c:v>1.1E-5</c:v>
                </c:pt>
                <c:pt idx="56837">
                  <c:v>1.1E-5</c:v>
                </c:pt>
                <c:pt idx="56838">
                  <c:v>1.1E-5</c:v>
                </c:pt>
                <c:pt idx="56839">
                  <c:v>1.1E-5</c:v>
                </c:pt>
                <c:pt idx="56840">
                  <c:v>1.1E-5</c:v>
                </c:pt>
                <c:pt idx="56841">
                  <c:v>1.1E-5</c:v>
                </c:pt>
                <c:pt idx="56842">
                  <c:v>1.1E-5</c:v>
                </c:pt>
                <c:pt idx="56843">
                  <c:v>1.1E-5</c:v>
                </c:pt>
                <c:pt idx="56844">
                  <c:v>1.1E-5</c:v>
                </c:pt>
                <c:pt idx="56845">
                  <c:v>1.1E-5</c:v>
                </c:pt>
                <c:pt idx="56846">
                  <c:v>1.1E-5</c:v>
                </c:pt>
                <c:pt idx="56847">
                  <c:v>1.1E-5</c:v>
                </c:pt>
                <c:pt idx="56848">
                  <c:v>1.1E-5</c:v>
                </c:pt>
                <c:pt idx="56849">
                  <c:v>1.1E-5</c:v>
                </c:pt>
                <c:pt idx="56850">
                  <c:v>1.1E-5</c:v>
                </c:pt>
                <c:pt idx="56851">
                  <c:v>1.1E-5</c:v>
                </c:pt>
                <c:pt idx="56852">
                  <c:v>1.1E-5</c:v>
                </c:pt>
                <c:pt idx="56853">
                  <c:v>1.1E-5</c:v>
                </c:pt>
                <c:pt idx="56854">
                  <c:v>1.1E-5</c:v>
                </c:pt>
                <c:pt idx="56855">
                  <c:v>1.1E-5</c:v>
                </c:pt>
                <c:pt idx="56856">
                  <c:v>1.1E-5</c:v>
                </c:pt>
                <c:pt idx="56857">
                  <c:v>1.1E-5</c:v>
                </c:pt>
                <c:pt idx="56858">
                  <c:v>1.1E-5</c:v>
                </c:pt>
                <c:pt idx="56859">
                  <c:v>1.1E-5</c:v>
                </c:pt>
                <c:pt idx="56860">
                  <c:v>1.1E-5</c:v>
                </c:pt>
                <c:pt idx="56861">
                  <c:v>1.1E-5</c:v>
                </c:pt>
                <c:pt idx="56862">
                  <c:v>1.1E-5</c:v>
                </c:pt>
                <c:pt idx="56863">
                  <c:v>1.1E-5</c:v>
                </c:pt>
                <c:pt idx="56864">
                  <c:v>1.1E-5</c:v>
                </c:pt>
                <c:pt idx="56865">
                  <c:v>1.1E-5</c:v>
                </c:pt>
                <c:pt idx="56866">
                  <c:v>1.0000000000000001E-5</c:v>
                </c:pt>
                <c:pt idx="56867">
                  <c:v>1.0000000000000001E-5</c:v>
                </c:pt>
                <c:pt idx="56868">
                  <c:v>1.0000000000000001E-5</c:v>
                </c:pt>
                <c:pt idx="56869">
                  <c:v>9.0000000000000002E-6</c:v>
                </c:pt>
                <c:pt idx="56870">
                  <c:v>9.0000000000000002E-6</c:v>
                </c:pt>
                <c:pt idx="56871">
                  <c:v>7.9999999999999996E-6</c:v>
                </c:pt>
                <c:pt idx="56872">
                  <c:v>7.9999999999999996E-6</c:v>
                </c:pt>
                <c:pt idx="56873">
                  <c:v>6.9999999999999999E-6</c:v>
                </c:pt>
                <c:pt idx="56874">
                  <c:v>6.9999999999999999E-6</c:v>
                </c:pt>
                <c:pt idx="56875">
                  <c:v>6.0000000000000002E-6</c:v>
                </c:pt>
                <c:pt idx="56876">
                  <c:v>5.0000000000000004E-6</c:v>
                </c:pt>
                <c:pt idx="56877">
                  <c:v>5.0000000000000004E-6</c:v>
                </c:pt>
                <c:pt idx="56878">
                  <c:v>3.9999999999999998E-6</c:v>
                </c:pt>
                <c:pt idx="56879">
                  <c:v>3.0000000000000001E-6</c:v>
                </c:pt>
                <c:pt idx="56880">
                  <c:v>1.9999999999999999E-6</c:v>
                </c:pt>
                <c:pt idx="56881">
                  <c:v>9.9999999999999995E-7</c:v>
                </c:pt>
                <c:pt idx="56882">
                  <c:v>9.9999999999999995E-7</c:v>
                </c:pt>
                <c:pt idx="56883">
                  <c:v>9.9999999999999995E-7</c:v>
                </c:pt>
                <c:pt idx="56884">
                  <c:v>1.9999999999999999E-6</c:v>
                </c:pt>
                <c:pt idx="56885">
                  <c:v>3.0000000000000001E-6</c:v>
                </c:pt>
                <c:pt idx="56886">
                  <c:v>3.9999999999999998E-6</c:v>
                </c:pt>
                <c:pt idx="56887">
                  <c:v>5.0000000000000004E-6</c:v>
                </c:pt>
                <c:pt idx="56888">
                  <c:v>6.9999999999999999E-6</c:v>
                </c:pt>
                <c:pt idx="56889">
                  <c:v>7.9999999999999996E-6</c:v>
                </c:pt>
                <c:pt idx="56890">
                  <c:v>9.0000000000000002E-6</c:v>
                </c:pt>
                <c:pt idx="56891">
                  <c:v>1.0000000000000001E-5</c:v>
                </c:pt>
                <c:pt idx="56892">
                  <c:v>1.1E-5</c:v>
                </c:pt>
                <c:pt idx="56893">
                  <c:v>1.2999999999999999E-5</c:v>
                </c:pt>
                <c:pt idx="56894">
                  <c:v>1.4E-5</c:v>
                </c:pt>
                <c:pt idx="56895">
                  <c:v>1.5E-5</c:v>
                </c:pt>
                <c:pt idx="56896">
                  <c:v>1.5999999999999999E-5</c:v>
                </c:pt>
                <c:pt idx="56897">
                  <c:v>1.7E-5</c:v>
                </c:pt>
                <c:pt idx="56898">
                  <c:v>1.9000000000000001E-5</c:v>
                </c:pt>
                <c:pt idx="56899">
                  <c:v>2.0000000000000002E-5</c:v>
                </c:pt>
                <c:pt idx="56900">
                  <c:v>2.0999999999999999E-5</c:v>
                </c:pt>
                <c:pt idx="56901">
                  <c:v>2.1999999999999999E-5</c:v>
                </c:pt>
                <c:pt idx="56902">
                  <c:v>2.3E-5</c:v>
                </c:pt>
                <c:pt idx="56903">
                  <c:v>2.4000000000000001E-5</c:v>
                </c:pt>
                <c:pt idx="56904">
                  <c:v>2.5000000000000001E-5</c:v>
                </c:pt>
                <c:pt idx="56905">
                  <c:v>2.5999999999999998E-5</c:v>
                </c:pt>
                <c:pt idx="56906">
                  <c:v>2.6999999999999999E-5</c:v>
                </c:pt>
                <c:pt idx="56907">
                  <c:v>2.6999999999999999E-5</c:v>
                </c:pt>
                <c:pt idx="56908">
                  <c:v>2.8E-5</c:v>
                </c:pt>
                <c:pt idx="56909">
                  <c:v>2.9E-5</c:v>
                </c:pt>
                <c:pt idx="56910">
                  <c:v>2.9E-5</c:v>
                </c:pt>
                <c:pt idx="56911">
                  <c:v>3.0000000000000001E-5</c:v>
                </c:pt>
                <c:pt idx="56912">
                  <c:v>3.0000000000000001E-5</c:v>
                </c:pt>
                <c:pt idx="56913">
                  <c:v>3.1000000000000001E-5</c:v>
                </c:pt>
                <c:pt idx="56914">
                  <c:v>3.1000000000000001E-5</c:v>
                </c:pt>
                <c:pt idx="56915">
                  <c:v>3.1000000000000001E-5</c:v>
                </c:pt>
                <c:pt idx="56916">
                  <c:v>3.1000000000000001E-5</c:v>
                </c:pt>
                <c:pt idx="56917">
                  <c:v>3.1999999999999999E-5</c:v>
                </c:pt>
                <c:pt idx="56918">
                  <c:v>3.1999999999999999E-5</c:v>
                </c:pt>
                <c:pt idx="56919">
                  <c:v>3.1999999999999999E-5</c:v>
                </c:pt>
                <c:pt idx="56920">
                  <c:v>3.1000000000000001E-5</c:v>
                </c:pt>
                <c:pt idx="56921">
                  <c:v>3.1000000000000001E-5</c:v>
                </c:pt>
                <c:pt idx="56922">
                  <c:v>3.1000000000000001E-5</c:v>
                </c:pt>
                <c:pt idx="56923">
                  <c:v>3.1000000000000001E-5</c:v>
                </c:pt>
                <c:pt idx="56924">
                  <c:v>3.0000000000000001E-5</c:v>
                </c:pt>
                <c:pt idx="56925">
                  <c:v>3.0000000000000001E-5</c:v>
                </c:pt>
                <c:pt idx="56926">
                  <c:v>2.9E-5</c:v>
                </c:pt>
                <c:pt idx="56927">
                  <c:v>2.9E-5</c:v>
                </c:pt>
                <c:pt idx="56928">
                  <c:v>2.8E-5</c:v>
                </c:pt>
                <c:pt idx="56929">
                  <c:v>2.6999999999999999E-5</c:v>
                </c:pt>
                <c:pt idx="56930">
                  <c:v>2.5999999999999998E-5</c:v>
                </c:pt>
                <c:pt idx="56931">
                  <c:v>2.5999999999999998E-5</c:v>
                </c:pt>
                <c:pt idx="56932">
                  <c:v>2.5000000000000001E-5</c:v>
                </c:pt>
                <c:pt idx="56933">
                  <c:v>2.4000000000000001E-5</c:v>
                </c:pt>
                <c:pt idx="56934">
                  <c:v>2.3E-5</c:v>
                </c:pt>
                <c:pt idx="56935">
                  <c:v>2.1999999999999999E-5</c:v>
                </c:pt>
                <c:pt idx="56936">
                  <c:v>2.0999999999999999E-5</c:v>
                </c:pt>
                <c:pt idx="56937">
                  <c:v>2.0000000000000002E-5</c:v>
                </c:pt>
                <c:pt idx="56938">
                  <c:v>1.9000000000000001E-5</c:v>
                </c:pt>
                <c:pt idx="56939">
                  <c:v>1.8E-5</c:v>
                </c:pt>
                <c:pt idx="56940">
                  <c:v>1.7E-5</c:v>
                </c:pt>
                <c:pt idx="56941">
                  <c:v>1.5999999999999999E-5</c:v>
                </c:pt>
                <c:pt idx="56942">
                  <c:v>1.5E-5</c:v>
                </c:pt>
                <c:pt idx="56943">
                  <c:v>1.4E-5</c:v>
                </c:pt>
                <c:pt idx="56944">
                  <c:v>1.2999999999999999E-5</c:v>
                </c:pt>
                <c:pt idx="56945">
                  <c:v>1.2999999999999999E-5</c:v>
                </c:pt>
                <c:pt idx="56946">
                  <c:v>1.2999999999999999E-5</c:v>
                </c:pt>
                <c:pt idx="56947">
                  <c:v>1.2E-5</c:v>
                </c:pt>
                <c:pt idx="56948">
                  <c:v>1.2E-5</c:v>
                </c:pt>
                <c:pt idx="56949">
                  <c:v>1.2999999999999999E-5</c:v>
                </c:pt>
                <c:pt idx="56950">
                  <c:v>1.2999999999999999E-5</c:v>
                </c:pt>
                <c:pt idx="56951">
                  <c:v>1.4E-5</c:v>
                </c:pt>
                <c:pt idx="56952">
                  <c:v>1.4E-5</c:v>
                </c:pt>
                <c:pt idx="56953">
                  <c:v>1.5E-5</c:v>
                </c:pt>
                <c:pt idx="56954">
                  <c:v>1.5999999999999999E-5</c:v>
                </c:pt>
                <c:pt idx="56955">
                  <c:v>1.7E-5</c:v>
                </c:pt>
                <c:pt idx="56956">
                  <c:v>1.8E-5</c:v>
                </c:pt>
                <c:pt idx="56957">
                  <c:v>1.9000000000000001E-5</c:v>
                </c:pt>
                <c:pt idx="56958">
                  <c:v>2.0000000000000002E-5</c:v>
                </c:pt>
                <c:pt idx="56959">
                  <c:v>2.0999999999999999E-5</c:v>
                </c:pt>
                <c:pt idx="56960">
                  <c:v>2.1999999999999999E-5</c:v>
                </c:pt>
                <c:pt idx="56961">
                  <c:v>2.3E-5</c:v>
                </c:pt>
                <c:pt idx="56962">
                  <c:v>2.4000000000000001E-5</c:v>
                </c:pt>
                <c:pt idx="56963">
                  <c:v>2.5000000000000001E-5</c:v>
                </c:pt>
                <c:pt idx="56964">
                  <c:v>2.5999999999999998E-5</c:v>
                </c:pt>
                <c:pt idx="56965">
                  <c:v>2.6999999999999999E-5</c:v>
                </c:pt>
                <c:pt idx="56966">
                  <c:v>2.8E-5</c:v>
                </c:pt>
                <c:pt idx="56967">
                  <c:v>2.8E-5</c:v>
                </c:pt>
                <c:pt idx="56968">
                  <c:v>2.9E-5</c:v>
                </c:pt>
                <c:pt idx="56969">
                  <c:v>3.0000000000000001E-5</c:v>
                </c:pt>
                <c:pt idx="56970">
                  <c:v>3.1000000000000001E-5</c:v>
                </c:pt>
                <c:pt idx="56971">
                  <c:v>3.1000000000000001E-5</c:v>
                </c:pt>
                <c:pt idx="56972">
                  <c:v>3.1999999999999999E-5</c:v>
                </c:pt>
                <c:pt idx="56973">
                  <c:v>3.1999999999999999E-5</c:v>
                </c:pt>
                <c:pt idx="56974">
                  <c:v>3.1999999999999999E-5</c:v>
                </c:pt>
                <c:pt idx="56975">
                  <c:v>3.3000000000000003E-5</c:v>
                </c:pt>
                <c:pt idx="56976">
                  <c:v>3.3000000000000003E-5</c:v>
                </c:pt>
                <c:pt idx="56977">
                  <c:v>3.3000000000000003E-5</c:v>
                </c:pt>
                <c:pt idx="56978">
                  <c:v>3.4E-5</c:v>
                </c:pt>
                <c:pt idx="56979">
                  <c:v>3.4E-5</c:v>
                </c:pt>
                <c:pt idx="56980">
                  <c:v>3.4E-5</c:v>
                </c:pt>
                <c:pt idx="56981">
                  <c:v>3.4E-5</c:v>
                </c:pt>
                <c:pt idx="56982">
                  <c:v>3.4E-5</c:v>
                </c:pt>
                <c:pt idx="56983">
                  <c:v>3.4E-5</c:v>
                </c:pt>
                <c:pt idx="56984">
                  <c:v>3.4E-5</c:v>
                </c:pt>
                <c:pt idx="56985">
                  <c:v>3.4E-5</c:v>
                </c:pt>
                <c:pt idx="56986">
                  <c:v>3.4E-5</c:v>
                </c:pt>
                <c:pt idx="56987">
                  <c:v>3.4E-5</c:v>
                </c:pt>
                <c:pt idx="56988">
                  <c:v>3.4E-5</c:v>
                </c:pt>
                <c:pt idx="56989">
                  <c:v>3.4E-5</c:v>
                </c:pt>
                <c:pt idx="56990">
                  <c:v>3.4E-5</c:v>
                </c:pt>
                <c:pt idx="56991">
                  <c:v>3.4E-5</c:v>
                </c:pt>
                <c:pt idx="56992">
                  <c:v>3.3000000000000003E-5</c:v>
                </c:pt>
                <c:pt idx="56993">
                  <c:v>3.3000000000000003E-5</c:v>
                </c:pt>
                <c:pt idx="56994">
                  <c:v>3.3000000000000003E-5</c:v>
                </c:pt>
                <c:pt idx="56995">
                  <c:v>3.3000000000000003E-5</c:v>
                </c:pt>
                <c:pt idx="56996">
                  <c:v>3.1999999999999999E-5</c:v>
                </c:pt>
                <c:pt idx="56997">
                  <c:v>3.1999999999999999E-5</c:v>
                </c:pt>
                <c:pt idx="56998">
                  <c:v>3.1999999999999999E-5</c:v>
                </c:pt>
                <c:pt idx="56999">
                  <c:v>3.1000000000000001E-5</c:v>
                </c:pt>
                <c:pt idx="57000">
                  <c:v>3.1000000000000001E-5</c:v>
                </c:pt>
                <c:pt idx="57001">
                  <c:v>3.1000000000000001E-5</c:v>
                </c:pt>
                <c:pt idx="57002">
                  <c:v>3.0000000000000001E-5</c:v>
                </c:pt>
                <c:pt idx="57003">
                  <c:v>3.0000000000000001E-5</c:v>
                </c:pt>
                <c:pt idx="57004">
                  <c:v>2.9E-5</c:v>
                </c:pt>
                <c:pt idx="57005">
                  <c:v>2.9E-5</c:v>
                </c:pt>
                <c:pt idx="57006">
                  <c:v>2.8E-5</c:v>
                </c:pt>
                <c:pt idx="57007">
                  <c:v>2.8E-5</c:v>
                </c:pt>
                <c:pt idx="57008">
                  <c:v>2.6999999999999999E-5</c:v>
                </c:pt>
                <c:pt idx="57009">
                  <c:v>2.6999999999999999E-5</c:v>
                </c:pt>
                <c:pt idx="57010">
                  <c:v>2.5999999999999998E-5</c:v>
                </c:pt>
                <c:pt idx="57011">
                  <c:v>2.5999999999999998E-5</c:v>
                </c:pt>
                <c:pt idx="57012">
                  <c:v>2.5999999999999998E-5</c:v>
                </c:pt>
                <c:pt idx="57013">
                  <c:v>2.5000000000000001E-5</c:v>
                </c:pt>
                <c:pt idx="57014">
                  <c:v>2.5000000000000001E-5</c:v>
                </c:pt>
                <c:pt idx="57015">
                  <c:v>2.4000000000000001E-5</c:v>
                </c:pt>
                <c:pt idx="57016">
                  <c:v>2.4000000000000001E-5</c:v>
                </c:pt>
                <c:pt idx="57017">
                  <c:v>2.3E-5</c:v>
                </c:pt>
                <c:pt idx="57018">
                  <c:v>2.3E-5</c:v>
                </c:pt>
                <c:pt idx="57019">
                  <c:v>2.1999999999999999E-5</c:v>
                </c:pt>
                <c:pt idx="57020">
                  <c:v>2.1999999999999999E-5</c:v>
                </c:pt>
                <c:pt idx="57021">
                  <c:v>2.0999999999999999E-5</c:v>
                </c:pt>
                <c:pt idx="57022">
                  <c:v>2.0999999999999999E-5</c:v>
                </c:pt>
                <c:pt idx="57023">
                  <c:v>2.0000000000000002E-5</c:v>
                </c:pt>
                <c:pt idx="57024">
                  <c:v>2.0000000000000002E-5</c:v>
                </c:pt>
                <c:pt idx="57025">
                  <c:v>1.9000000000000001E-5</c:v>
                </c:pt>
                <c:pt idx="57026">
                  <c:v>1.9000000000000001E-5</c:v>
                </c:pt>
                <c:pt idx="57027">
                  <c:v>1.9000000000000001E-5</c:v>
                </c:pt>
                <c:pt idx="57028">
                  <c:v>1.8E-5</c:v>
                </c:pt>
                <c:pt idx="57029">
                  <c:v>1.8E-5</c:v>
                </c:pt>
                <c:pt idx="57030">
                  <c:v>1.7E-5</c:v>
                </c:pt>
                <c:pt idx="57031">
                  <c:v>1.7E-5</c:v>
                </c:pt>
                <c:pt idx="57032">
                  <c:v>1.7E-5</c:v>
                </c:pt>
                <c:pt idx="57033">
                  <c:v>1.5999999999999999E-5</c:v>
                </c:pt>
                <c:pt idx="57034">
                  <c:v>1.5999999999999999E-5</c:v>
                </c:pt>
                <c:pt idx="57035">
                  <c:v>1.5999999999999999E-5</c:v>
                </c:pt>
                <c:pt idx="57036">
                  <c:v>1.5E-5</c:v>
                </c:pt>
                <c:pt idx="57037">
                  <c:v>1.5E-5</c:v>
                </c:pt>
                <c:pt idx="57038">
                  <c:v>1.4E-5</c:v>
                </c:pt>
                <c:pt idx="57039">
                  <c:v>1.4E-5</c:v>
                </c:pt>
                <c:pt idx="57040">
                  <c:v>1.4E-5</c:v>
                </c:pt>
                <c:pt idx="57041">
                  <c:v>1.2999999999999999E-5</c:v>
                </c:pt>
                <c:pt idx="57042">
                  <c:v>1.2999999999999999E-5</c:v>
                </c:pt>
                <c:pt idx="57043">
                  <c:v>1.2E-5</c:v>
                </c:pt>
                <c:pt idx="57044">
                  <c:v>1.2E-5</c:v>
                </c:pt>
                <c:pt idx="57045">
                  <c:v>1.1E-5</c:v>
                </c:pt>
                <c:pt idx="57046">
                  <c:v>1.1E-5</c:v>
                </c:pt>
                <c:pt idx="57047">
                  <c:v>1.0000000000000001E-5</c:v>
                </c:pt>
                <c:pt idx="57048">
                  <c:v>1.0000000000000001E-5</c:v>
                </c:pt>
                <c:pt idx="57049">
                  <c:v>9.0000000000000002E-6</c:v>
                </c:pt>
                <c:pt idx="57050">
                  <c:v>9.0000000000000002E-6</c:v>
                </c:pt>
                <c:pt idx="57051">
                  <c:v>9.0000000000000002E-6</c:v>
                </c:pt>
                <c:pt idx="57052">
                  <c:v>7.9999999999999996E-6</c:v>
                </c:pt>
                <c:pt idx="57053">
                  <c:v>7.9999999999999996E-6</c:v>
                </c:pt>
                <c:pt idx="57054">
                  <c:v>6.9999999999999999E-6</c:v>
                </c:pt>
                <c:pt idx="57055">
                  <c:v>6.9999999999999999E-6</c:v>
                </c:pt>
                <c:pt idx="57056">
                  <c:v>6.9999999999999999E-6</c:v>
                </c:pt>
                <c:pt idx="57057">
                  <c:v>6.9999999999999999E-6</c:v>
                </c:pt>
                <c:pt idx="57058">
                  <c:v>6.9999999999999999E-6</c:v>
                </c:pt>
                <c:pt idx="57059">
                  <c:v>6.9999999999999999E-6</c:v>
                </c:pt>
                <c:pt idx="57060">
                  <c:v>6.9999999999999999E-6</c:v>
                </c:pt>
                <c:pt idx="57061">
                  <c:v>6.9999999999999999E-6</c:v>
                </c:pt>
                <c:pt idx="57062">
                  <c:v>6.9999999999999999E-6</c:v>
                </c:pt>
                <c:pt idx="57063">
                  <c:v>7.9999999999999996E-6</c:v>
                </c:pt>
                <c:pt idx="57064">
                  <c:v>7.9999999999999996E-6</c:v>
                </c:pt>
                <c:pt idx="57065">
                  <c:v>9.0000000000000002E-6</c:v>
                </c:pt>
                <c:pt idx="57066">
                  <c:v>1.0000000000000001E-5</c:v>
                </c:pt>
                <c:pt idx="57067">
                  <c:v>1.0000000000000001E-5</c:v>
                </c:pt>
                <c:pt idx="57068">
                  <c:v>1.1E-5</c:v>
                </c:pt>
                <c:pt idx="57069">
                  <c:v>1.1E-5</c:v>
                </c:pt>
                <c:pt idx="57070">
                  <c:v>1.2E-5</c:v>
                </c:pt>
                <c:pt idx="57071">
                  <c:v>1.2999999999999999E-5</c:v>
                </c:pt>
                <c:pt idx="57072">
                  <c:v>1.4E-5</c:v>
                </c:pt>
                <c:pt idx="57073">
                  <c:v>1.4E-5</c:v>
                </c:pt>
                <c:pt idx="57074">
                  <c:v>1.5E-5</c:v>
                </c:pt>
                <c:pt idx="57075">
                  <c:v>1.5999999999999999E-5</c:v>
                </c:pt>
                <c:pt idx="57076">
                  <c:v>1.5999999999999999E-5</c:v>
                </c:pt>
                <c:pt idx="57077">
                  <c:v>1.7E-5</c:v>
                </c:pt>
                <c:pt idx="57078">
                  <c:v>1.7E-5</c:v>
                </c:pt>
                <c:pt idx="57079">
                  <c:v>1.8E-5</c:v>
                </c:pt>
                <c:pt idx="57080">
                  <c:v>1.9000000000000001E-5</c:v>
                </c:pt>
                <c:pt idx="57081">
                  <c:v>1.9000000000000001E-5</c:v>
                </c:pt>
                <c:pt idx="57082">
                  <c:v>2.0000000000000002E-5</c:v>
                </c:pt>
                <c:pt idx="57083">
                  <c:v>2.0000000000000002E-5</c:v>
                </c:pt>
                <c:pt idx="57084">
                  <c:v>2.0000000000000002E-5</c:v>
                </c:pt>
                <c:pt idx="57085">
                  <c:v>2.0999999999999999E-5</c:v>
                </c:pt>
                <c:pt idx="57086">
                  <c:v>2.0999999999999999E-5</c:v>
                </c:pt>
                <c:pt idx="57087">
                  <c:v>2.0999999999999999E-5</c:v>
                </c:pt>
                <c:pt idx="57088">
                  <c:v>2.1999999999999999E-5</c:v>
                </c:pt>
                <c:pt idx="57089">
                  <c:v>2.1999999999999999E-5</c:v>
                </c:pt>
                <c:pt idx="57090">
                  <c:v>2.1999999999999999E-5</c:v>
                </c:pt>
                <c:pt idx="57091">
                  <c:v>2.1999999999999999E-5</c:v>
                </c:pt>
                <c:pt idx="57092">
                  <c:v>2.1999999999999999E-5</c:v>
                </c:pt>
                <c:pt idx="57093">
                  <c:v>2.1999999999999999E-5</c:v>
                </c:pt>
                <c:pt idx="57094">
                  <c:v>2.3E-5</c:v>
                </c:pt>
                <c:pt idx="57095">
                  <c:v>2.3E-5</c:v>
                </c:pt>
                <c:pt idx="57096">
                  <c:v>2.1999999999999999E-5</c:v>
                </c:pt>
                <c:pt idx="57097">
                  <c:v>2.1999999999999999E-5</c:v>
                </c:pt>
                <c:pt idx="57098">
                  <c:v>2.1999999999999999E-5</c:v>
                </c:pt>
                <c:pt idx="57099">
                  <c:v>2.1999999999999999E-5</c:v>
                </c:pt>
                <c:pt idx="57100">
                  <c:v>2.1999999999999999E-5</c:v>
                </c:pt>
                <c:pt idx="57101">
                  <c:v>2.1999999999999999E-5</c:v>
                </c:pt>
                <c:pt idx="57102">
                  <c:v>2.0999999999999999E-5</c:v>
                </c:pt>
                <c:pt idx="57103">
                  <c:v>2.0999999999999999E-5</c:v>
                </c:pt>
                <c:pt idx="57104">
                  <c:v>2.0999999999999999E-5</c:v>
                </c:pt>
                <c:pt idx="57105">
                  <c:v>2.0000000000000002E-5</c:v>
                </c:pt>
                <c:pt idx="57106">
                  <c:v>2.0000000000000002E-5</c:v>
                </c:pt>
                <c:pt idx="57107">
                  <c:v>1.9000000000000001E-5</c:v>
                </c:pt>
                <c:pt idx="57108">
                  <c:v>1.9000000000000001E-5</c:v>
                </c:pt>
                <c:pt idx="57109">
                  <c:v>1.8E-5</c:v>
                </c:pt>
                <c:pt idx="57110">
                  <c:v>1.8E-5</c:v>
                </c:pt>
                <c:pt idx="57111">
                  <c:v>1.7E-5</c:v>
                </c:pt>
                <c:pt idx="57112">
                  <c:v>1.5999999999999999E-5</c:v>
                </c:pt>
                <c:pt idx="57113">
                  <c:v>1.5999999999999999E-5</c:v>
                </c:pt>
                <c:pt idx="57114">
                  <c:v>1.5E-5</c:v>
                </c:pt>
                <c:pt idx="57115">
                  <c:v>1.4E-5</c:v>
                </c:pt>
                <c:pt idx="57116">
                  <c:v>1.2999999999999999E-5</c:v>
                </c:pt>
                <c:pt idx="57117">
                  <c:v>1.2999999999999999E-5</c:v>
                </c:pt>
                <c:pt idx="57118">
                  <c:v>1.2E-5</c:v>
                </c:pt>
                <c:pt idx="57119">
                  <c:v>1.1E-5</c:v>
                </c:pt>
                <c:pt idx="57120">
                  <c:v>1.0000000000000001E-5</c:v>
                </c:pt>
                <c:pt idx="57121">
                  <c:v>9.0000000000000002E-6</c:v>
                </c:pt>
                <c:pt idx="57122">
                  <c:v>7.9999999999999996E-6</c:v>
                </c:pt>
                <c:pt idx="57123">
                  <c:v>7.9999999999999996E-6</c:v>
                </c:pt>
                <c:pt idx="57124">
                  <c:v>6.9999999999999999E-6</c:v>
                </c:pt>
                <c:pt idx="57125">
                  <c:v>6.0000000000000002E-6</c:v>
                </c:pt>
                <c:pt idx="57126">
                  <c:v>5.0000000000000004E-6</c:v>
                </c:pt>
                <c:pt idx="57127">
                  <c:v>5.0000000000000004E-6</c:v>
                </c:pt>
                <c:pt idx="57128">
                  <c:v>3.9999999999999998E-6</c:v>
                </c:pt>
                <c:pt idx="57129">
                  <c:v>3.9999999999999998E-6</c:v>
                </c:pt>
                <c:pt idx="57130">
                  <c:v>3.0000000000000001E-6</c:v>
                </c:pt>
                <c:pt idx="57131">
                  <c:v>3.0000000000000001E-6</c:v>
                </c:pt>
                <c:pt idx="57132">
                  <c:v>3.9999999999999998E-6</c:v>
                </c:pt>
                <c:pt idx="57133">
                  <c:v>3.9999999999999998E-6</c:v>
                </c:pt>
                <c:pt idx="57134">
                  <c:v>3.9999999999999998E-6</c:v>
                </c:pt>
                <c:pt idx="57135">
                  <c:v>5.0000000000000004E-6</c:v>
                </c:pt>
                <c:pt idx="57136">
                  <c:v>5.0000000000000004E-6</c:v>
                </c:pt>
                <c:pt idx="57137">
                  <c:v>5.0000000000000004E-6</c:v>
                </c:pt>
                <c:pt idx="57138">
                  <c:v>6.0000000000000002E-6</c:v>
                </c:pt>
                <c:pt idx="57139">
                  <c:v>6.0000000000000002E-6</c:v>
                </c:pt>
                <c:pt idx="57140">
                  <c:v>6.9999999999999999E-6</c:v>
                </c:pt>
                <c:pt idx="57141">
                  <c:v>6.9999999999999999E-6</c:v>
                </c:pt>
                <c:pt idx="57142">
                  <c:v>6.9999999999999999E-6</c:v>
                </c:pt>
                <c:pt idx="57143">
                  <c:v>7.9999999999999996E-6</c:v>
                </c:pt>
                <c:pt idx="57144">
                  <c:v>7.9999999999999996E-6</c:v>
                </c:pt>
                <c:pt idx="57145">
                  <c:v>7.9999999999999996E-6</c:v>
                </c:pt>
                <c:pt idx="57146">
                  <c:v>7.9999999999999996E-6</c:v>
                </c:pt>
                <c:pt idx="57147">
                  <c:v>7.9999999999999996E-6</c:v>
                </c:pt>
                <c:pt idx="57148">
                  <c:v>7.9999999999999996E-6</c:v>
                </c:pt>
                <c:pt idx="57149">
                  <c:v>7.9999999999999996E-6</c:v>
                </c:pt>
                <c:pt idx="57150">
                  <c:v>7.9999999999999996E-6</c:v>
                </c:pt>
                <c:pt idx="57151">
                  <c:v>7.9999999999999996E-6</c:v>
                </c:pt>
                <c:pt idx="57152">
                  <c:v>7.9999999999999996E-6</c:v>
                </c:pt>
                <c:pt idx="57153">
                  <c:v>7.9999999999999996E-6</c:v>
                </c:pt>
                <c:pt idx="57154">
                  <c:v>7.9999999999999996E-6</c:v>
                </c:pt>
                <c:pt idx="57155">
                  <c:v>7.9999999999999996E-6</c:v>
                </c:pt>
                <c:pt idx="57156">
                  <c:v>6.9999999999999999E-6</c:v>
                </c:pt>
                <c:pt idx="57157">
                  <c:v>6.9999999999999999E-6</c:v>
                </c:pt>
                <c:pt idx="57158">
                  <c:v>6.9999999999999999E-6</c:v>
                </c:pt>
                <c:pt idx="57159">
                  <c:v>6.9999999999999999E-6</c:v>
                </c:pt>
                <c:pt idx="57160">
                  <c:v>6.9999999999999999E-6</c:v>
                </c:pt>
                <c:pt idx="57161">
                  <c:v>6.9999999999999999E-6</c:v>
                </c:pt>
                <c:pt idx="57162">
                  <c:v>6.9999999999999999E-6</c:v>
                </c:pt>
                <c:pt idx="57163">
                  <c:v>6.9999999999999999E-6</c:v>
                </c:pt>
                <c:pt idx="57164">
                  <c:v>6.9999999999999999E-6</c:v>
                </c:pt>
                <c:pt idx="57165">
                  <c:v>7.9999999999999996E-6</c:v>
                </c:pt>
                <c:pt idx="57166">
                  <c:v>7.9999999999999996E-6</c:v>
                </c:pt>
                <c:pt idx="57167">
                  <c:v>7.9999999999999996E-6</c:v>
                </c:pt>
                <c:pt idx="57168">
                  <c:v>9.0000000000000002E-6</c:v>
                </c:pt>
                <c:pt idx="57169">
                  <c:v>9.0000000000000002E-6</c:v>
                </c:pt>
                <c:pt idx="57170">
                  <c:v>1.0000000000000001E-5</c:v>
                </c:pt>
                <c:pt idx="57171">
                  <c:v>1.0000000000000001E-5</c:v>
                </c:pt>
                <c:pt idx="57172">
                  <c:v>1.1E-5</c:v>
                </c:pt>
                <c:pt idx="57173">
                  <c:v>1.1E-5</c:v>
                </c:pt>
                <c:pt idx="57174">
                  <c:v>1.2E-5</c:v>
                </c:pt>
                <c:pt idx="57175">
                  <c:v>1.2E-5</c:v>
                </c:pt>
                <c:pt idx="57176">
                  <c:v>1.2999999999999999E-5</c:v>
                </c:pt>
                <c:pt idx="57177">
                  <c:v>1.2999999999999999E-5</c:v>
                </c:pt>
                <c:pt idx="57178">
                  <c:v>1.4E-5</c:v>
                </c:pt>
                <c:pt idx="57179">
                  <c:v>1.4E-5</c:v>
                </c:pt>
                <c:pt idx="57180">
                  <c:v>1.5E-5</c:v>
                </c:pt>
                <c:pt idx="57181">
                  <c:v>1.5E-5</c:v>
                </c:pt>
                <c:pt idx="57182">
                  <c:v>1.5999999999999999E-5</c:v>
                </c:pt>
                <c:pt idx="57183">
                  <c:v>1.5999999999999999E-5</c:v>
                </c:pt>
                <c:pt idx="57184">
                  <c:v>1.5999999999999999E-5</c:v>
                </c:pt>
                <c:pt idx="57185">
                  <c:v>1.7E-5</c:v>
                </c:pt>
                <c:pt idx="57186">
                  <c:v>1.7E-5</c:v>
                </c:pt>
                <c:pt idx="57187">
                  <c:v>1.7E-5</c:v>
                </c:pt>
                <c:pt idx="57188">
                  <c:v>1.7E-5</c:v>
                </c:pt>
                <c:pt idx="57189">
                  <c:v>1.7E-5</c:v>
                </c:pt>
                <c:pt idx="57190">
                  <c:v>1.7E-5</c:v>
                </c:pt>
                <c:pt idx="57191">
                  <c:v>1.8E-5</c:v>
                </c:pt>
                <c:pt idx="57192">
                  <c:v>1.8E-5</c:v>
                </c:pt>
                <c:pt idx="57193">
                  <c:v>1.8E-5</c:v>
                </c:pt>
                <c:pt idx="57194">
                  <c:v>1.8E-5</c:v>
                </c:pt>
                <c:pt idx="57195">
                  <c:v>1.8E-5</c:v>
                </c:pt>
                <c:pt idx="57196">
                  <c:v>1.7E-5</c:v>
                </c:pt>
                <c:pt idx="57197">
                  <c:v>1.7E-5</c:v>
                </c:pt>
                <c:pt idx="57198">
                  <c:v>1.7E-5</c:v>
                </c:pt>
                <c:pt idx="57199">
                  <c:v>1.7E-5</c:v>
                </c:pt>
                <c:pt idx="57200">
                  <c:v>1.7E-5</c:v>
                </c:pt>
                <c:pt idx="57201">
                  <c:v>1.7E-5</c:v>
                </c:pt>
                <c:pt idx="57202">
                  <c:v>1.7E-5</c:v>
                </c:pt>
                <c:pt idx="57203">
                  <c:v>1.7E-5</c:v>
                </c:pt>
                <c:pt idx="57204">
                  <c:v>1.7E-5</c:v>
                </c:pt>
                <c:pt idx="57205">
                  <c:v>1.7E-5</c:v>
                </c:pt>
                <c:pt idx="57206">
                  <c:v>1.7E-5</c:v>
                </c:pt>
                <c:pt idx="57207">
                  <c:v>1.7E-5</c:v>
                </c:pt>
                <c:pt idx="57208">
                  <c:v>1.7E-5</c:v>
                </c:pt>
                <c:pt idx="57209">
                  <c:v>1.7E-5</c:v>
                </c:pt>
                <c:pt idx="57210">
                  <c:v>1.8E-5</c:v>
                </c:pt>
                <c:pt idx="57211">
                  <c:v>1.8E-5</c:v>
                </c:pt>
                <c:pt idx="57212">
                  <c:v>1.8E-5</c:v>
                </c:pt>
                <c:pt idx="57213">
                  <c:v>1.8E-5</c:v>
                </c:pt>
                <c:pt idx="57214">
                  <c:v>1.8E-5</c:v>
                </c:pt>
                <c:pt idx="57215">
                  <c:v>1.9000000000000001E-5</c:v>
                </c:pt>
                <c:pt idx="57216">
                  <c:v>1.9000000000000001E-5</c:v>
                </c:pt>
                <c:pt idx="57217">
                  <c:v>1.9000000000000001E-5</c:v>
                </c:pt>
                <c:pt idx="57218">
                  <c:v>1.9000000000000001E-5</c:v>
                </c:pt>
                <c:pt idx="57219">
                  <c:v>1.9000000000000001E-5</c:v>
                </c:pt>
                <c:pt idx="57220">
                  <c:v>1.9000000000000001E-5</c:v>
                </c:pt>
                <c:pt idx="57221">
                  <c:v>2.0000000000000002E-5</c:v>
                </c:pt>
                <c:pt idx="57222">
                  <c:v>2.0000000000000002E-5</c:v>
                </c:pt>
                <c:pt idx="57223">
                  <c:v>2.0000000000000002E-5</c:v>
                </c:pt>
                <c:pt idx="57224">
                  <c:v>2.0000000000000002E-5</c:v>
                </c:pt>
                <c:pt idx="57225">
                  <c:v>2.0000000000000002E-5</c:v>
                </c:pt>
                <c:pt idx="57226">
                  <c:v>2.0000000000000002E-5</c:v>
                </c:pt>
                <c:pt idx="57227">
                  <c:v>1.9000000000000001E-5</c:v>
                </c:pt>
                <c:pt idx="57228">
                  <c:v>1.9000000000000001E-5</c:v>
                </c:pt>
                <c:pt idx="57229">
                  <c:v>1.9000000000000001E-5</c:v>
                </c:pt>
                <c:pt idx="57230">
                  <c:v>1.9000000000000001E-5</c:v>
                </c:pt>
                <c:pt idx="57231">
                  <c:v>1.8E-5</c:v>
                </c:pt>
                <c:pt idx="57232">
                  <c:v>1.8E-5</c:v>
                </c:pt>
                <c:pt idx="57233">
                  <c:v>1.8E-5</c:v>
                </c:pt>
                <c:pt idx="57234">
                  <c:v>1.7E-5</c:v>
                </c:pt>
                <c:pt idx="57235">
                  <c:v>1.5999999999999999E-5</c:v>
                </c:pt>
                <c:pt idx="57236">
                  <c:v>1.5999999999999999E-5</c:v>
                </c:pt>
                <c:pt idx="57237">
                  <c:v>1.5E-5</c:v>
                </c:pt>
                <c:pt idx="57238">
                  <c:v>1.5E-5</c:v>
                </c:pt>
                <c:pt idx="57239">
                  <c:v>1.4E-5</c:v>
                </c:pt>
                <c:pt idx="57240">
                  <c:v>1.2999999999999999E-5</c:v>
                </c:pt>
                <c:pt idx="57241">
                  <c:v>1.2999999999999999E-5</c:v>
                </c:pt>
                <c:pt idx="57242">
                  <c:v>1.2E-5</c:v>
                </c:pt>
                <c:pt idx="57243">
                  <c:v>1.1E-5</c:v>
                </c:pt>
                <c:pt idx="57244">
                  <c:v>1.1E-5</c:v>
                </c:pt>
                <c:pt idx="57245">
                  <c:v>1.1E-5</c:v>
                </c:pt>
                <c:pt idx="57246">
                  <c:v>1.0000000000000001E-5</c:v>
                </c:pt>
                <c:pt idx="57247">
                  <c:v>1.0000000000000001E-5</c:v>
                </c:pt>
                <c:pt idx="57248">
                  <c:v>1.0000000000000001E-5</c:v>
                </c:pt>
                <c:pt idx="57249">
                  <c:v>1.0000000000000001E-5</c:v>
                </c:pt>
                <c:pt idx="57250">
                  <c:v>1.0000000000000001E-5</c:v>
                </c:pt>
                <c:pt idx="57251">
                  <c:v>1.1E-5</c:v>
                </c:pt>
                <c:pt idx="57252">
                  <c:v>1.1E-5</c:v>
                </c:pt>
                <c:pt idx="57253">
                  <c:v>1.2E-5</c:v>
                </c:pt>
                <c:pt idx="57254">
                  <c:v>1.2999999999999999E-5</c:v>
                </c:pt>
                <c:pt idx="57255">
                  <c:v>1.2999999999999999E-5</c:v>
                </c:pt>
                <c:pt idx="57256">
                  <c:v>1.4E-5</c:v>
                </c:pt>
                <c:pt idx="57257">
                  <c:v>1.5E-5</c:v>
                </c:pt>
                <c:pt idx="57258">
                  <c:v>1.5999999999999999E-5</c:v>
                </c:pt>
                <c:pt idx="57259">
                  <c:v>1.5999999999999999E-5</c:v>
                </c:pt>
                <c:pt idx="57260">
                  <c:v>1.7E-5</c:v>
                </c:pt>
                <c:pt idx="57261">
                  <c:v>1.8E-5</c:v>
                </c:pt>
                <c:pt idx="57262">
                  <c:v>1.9000000000000001E-5</c:v>
                </c:pt>
                <c:pt idx="57263">
                  <c:v>1.9000000000000001E-5</c:v>
                </c:pt>
                <c:pt idx="57264">
                  <c:v>2.0000000000000002E-5</c:v>
                </c:pt>
                <c:pt idx="57265">
                  <c:v>2.0999999999999999E-5</c:v>
                </c:pt>
                <c:pt idx="57266">
                  <c:v>2.1999999999999999E-5</c:v>
                </c:pt>
                <c:pt idx="57267">
                  <c:v>2.1999999999999999E-5</c:v>
                </c:pt>
                <c:pt idx="57268">
                  <c:v>2.3E-5</c:v>
                </c:pt>
                <c:pt idx="57269">
                  <c:v>2.3E-5</c:v>
                </c:pt>
                <c:pt idx="57270">
                  <c:v>2.4000000000000001E-5</c:v>
                </c:pt>
                <c:pt idx="57271">
                  <c:v>2.4000000000000001E-5</c:v>
                </c:pt>
                <c:pt idx="57272">
                  <c:v>2.5000000000000001E-5</c:v>
                </c:pt>
                <c:pt idx="57273">
                  <c:v>2.5000000000000001E-5</c:v>
                </c:pt>
                <c:pt idx="57274">
                  <c:v>2.5999999999999998E-5</c:v>
                </c:pt>
                <c:pt idx="57275">
                  <c:v>2.5999999999999998E-5</c:v>
                </c:pt>
                <c:pt idx="57276">
                  <c:v>2.5999999999999998E-5</c:v>
                </c:pt>
                <c:pt idx="57277">
                  <c:v>2.6999999999999999E-5</c:v>
                </c:pt>
                <c:pt idx="57278">
                  <c:v>2.6999999999999999E-5</c:v>
                </c:pt>
                <c:pt idx="57279">
                  <c:v>2.6999999999999999E-5</c:v>
                </c:pt>
                <c:pt idx="57280">
                  <c:v>2.8E-5</c:v>
                </c:pt>
                <c:pt idx="57281">
                  <c:v>2.8E-5</c:v>
                </c:pt>
                <c:pt idx="57282">
                  <c:v>2.8E-5</c:v>
                </c:pt>
                <c:pt idx="57283">
                  <c:v>2.8E-5</c:v>
                </c:pt>
                <c:pt idx="57284">
                  <c:v>2.9E-5</c:v>
                </c:pt>
                <c:pt idx="57285">
                  <c:v>2.9E-5</c:v>
                </c:pt>
                <c:pt idx="57286">
                  <c:v>2.9E-5</c:v>
                </c:pt>
                <c:pt idx="57287">
                  <c:v>2.9E-5</c:v>
                </c:pt>
                <c:pt idx="57288">
                  <c:v>2.9E-5</c:v>
                </c:pt>
                <c:pt idx="57289">
                  <c:v>3.0000000000000001E-5</c:v>
                </c:pt>
                <c:pt idx="57290">
                  <c:v>3.0000000000000001E-5</c:v>
                </c:pt>
                <c:pt idx="57291">
                  <c:v>3.0000000000000001E-5</c:v>
                </c:pt>
                <c:pt idx="57292">
                  <c:v>3.0000000000000001E-5</c:v>
                </c:pt>
                <c:pt idx="57293">
                  <c:v>3.0000000000000001E-5</c:v>
                </c:pt>
                <c:pt idx="57294">
                  <c:v>3.0000000000000001E-5</c:v>
                </c:pt>
                <c:pt idx="57295">
                  <c:v>3.0000000000000001E-5</c:v>
                </c:pt>
                <c:pt idx="57296">
                  <c:v>3.0000000000000001E-5</c:v>
                </c:pt>
                <c:pt idx="57297">
                  <c:v>3.0000000000000001E-5</c:v>
                </c:pt>
                <c:pt idx="57298">
                  <c:v>2.9E-5</c:v>
                </c:pt>
                <c:pt idx="57299">
                  <c:v>2.9E-5</c:v>
                </c:pt>
                <c:pt idx="57300">
                  <c:v>2.9E-5</c:v>
                </c:pt>
                <c:pt idx="57301">
                  <c:v>2.9E-5</c:v>
                </c:pt>
                <c:pt idx="57302">
                  <c:v>2.8E-5</c:v>
                </c:pt>
                <c:pt idx="57303">
                  <c:v>2.8E-5</c:v>
                </c:pt>
                <c:pt idx="57304">
                  <c:v>2.8E-5</c:v>
                </c:pt>
                <c:pt idx="57305">
                  <c:v>2.6999999999999999E-5</c:v>
                </c:pt>
                <c:pt idx="57306">
                  <c:v>2.6999999999999999E-5</c:v>
                </c:pt>
                <c:pt idx="57307">
                  <c:v>2.5999999999999998E-5</c:v>
                </c:pt>
                <c:pt idx="57308">
                  <c:v>2.5000000000000001E-5</c:v>
                </c:pt>
                <c:pt idx="57309">
                  <c:v>2.5000000000000001E-5</c:v>
                </c:pt>
                <c:pt idx="57310">
                  <c:v>2.4000000000000001E-5</c:v>
                </c:pt>
                <c:pt idx="57311">
                  <c:v>2.3E-5</c:v>
                </c:pt>
                <c:pt idx="57312">
                  <c:v>2.3E-5</c:v>
                </c:pt>
                <c:pt idx="57313">
                  <c:v>2.1999999999999999E-5</c:v>
                </c:pt>
                <c:pt idx="57314">
                  <c:v>2.0999999999999999E-5</c:v>
                </c:pt>
                <c:pt idx="57315">
                  <c:v>2.0000000000000002E-5</c:v>
                </c:pt>
                <c:pt idx="57316">
                  <c:v>2.0000000000000002E-5</c:v>
                </c:pt>
                <c:pt idx="57317">
                  <c:v>1.9000000000000001E-5</c:v>
                </c:pt>
                <c:pt idx="57318">
                  <c:v>1.8E-5</c:v>
                </c:pt>
                <c:pt idx="57319">
                  <c:v>1.7E-5</c:v>
                </c:pt>
                <c:pt idx="57320">
                  <c:v>1.5999999999999999E-5</c:v>
                </c:pt>
                <c:pt idx="57321">
                  <c:v>1.5E-5</c:v>
                </c:pt>
                <c:pt idx="57322">
                  <c:v>1.4E-5</c:v>
                </c:pt>
                <c:pt idx="57323">
                  <c:v>1.4E-5</c:v>
                </c:pt>
                <c:pt idx="57324">
                  <c:v>1.2999999999999999E-5</c:v>
                </c:pt>
                <c:pt idx="57325">
                  <c:v>1.2E-5</c:v>
                </c:pt>
                <c:pt idx="57326">
                  <c:v>1.1E-5</c:v>
                </c:pt>
                <c:pt idx="57327">
                  <c:v>1.0000000000000001E-5</c:v>
                </c:pt>
                <c:pt idx="57328">
                  <c:v>1.0000000000000001E-5</c:v>
                </c:pt>
                <c:pt idx="57329">
                  <c:v>9.0000000000000002E-6</c:v>
                </c:pt>
                <c:pt idx="57330">
                  <c:v>7.9999999999999996E-6</c:v>
                </c:pt>
                <c:pt idx="57331">
                  <c:v>7.9999999999999996E-6</c:v>
                </c:pt>
                <c:pt idx="57332">
                  <c:v>6.9999999999999999E-6</c:v>
                </c:pt>
                <c:pt idx="57333">
                  <c:v>6.0000000000000002E-6</c:v>
                </c:pt>
                <c:pt idx="57334">
                  <c:v>6.0000000000000002E-6</c:v>
                </c:pt>
                <c:pt idx="57335">
                  <c:v>5.0000000000000004E-6</c:v>
                </c:pt>
                <c:pt idx="57336">
                  <c:v>5.0000000000000004E-6</c:v>
                </c:pt>
                <c:pt idx="57337">
                  <c:v>3.9999999999999998E-6</c:v>
                </c:pt>
                <c:pt idx="57338">
                  <c:v>3.9999999999999998E-6</c:v>
                </c:pt>
                <c:pt idx="57339">
                  <c:v>3.9999999999999998E-6</c:v>
                </c:pt>
                <c:pt idx="57340">
                  <c:v>3.9999999999999998E-6</c:v>
                </c:pt>
                <c:pt idx="57341">
                  <c:v>3.0000000000000001E-6</c:v>
                </c:pt>
                <c:pt idx="57342">
                  <c:v>3.0000000000000001E-6</c:v>
                </c:pt>
                <c:pt idx="57343">
                  <c:v>3.0000000000000001E-6</c:v>
                </c:pt>
                <c:pt idx="57344">
                  <c:v>3.0000000000000001E-6</c:v>
                </c:pt>
                <c:pt idx="57345">
                  <c:v>3.0000000000000001E-6</c:v>
                </c:pt>
                <c:pt idx="57346">
                  <c:v>3.0000000000000001E-6</c:v>
                </c:pt>
                <c:pt idx="57347">
                  <c:v>3.0000000000000001E-6</c:v>
                </c:pt>
                <c:pt idx="57348">
                  <c:v>3.9999999999999998E-6</c:v>
                </c:pt>
                <c:pt idx="57349">
                  <c:v>3.9999999999999998E-6</c:v>
                </c:pt>
                <c:pt idx="57350">
                  <c:v>3.9999999999999998E-6</c:v>
                </c:pt>
                <c:pt idx="57351">
                  <c:v>5.0000000000000004E-6</c:v>
                </c:pt>
                <c:pt idx="57352">
                  <c:v>5.0000000000000004E-6</c:v>
                </c:pt>
                <c:pt idx="57353">
                  <c:v>6.0000000000000002E-6</c:v>
                </c:pt>
                <c:pt idx="57354">
                  <c:v>6.0000000000000002E-6</c:v>
                </c:pt>
                <c:pt idx="57355">
                  <c:v>6.9999999999999999E-6</c:v>
                </c:pt>
                <c:pt idx="57356">
                  <c:v>6.9999999999999999E-6</c:v>
                </c:pt>
                <c:pt idx="57357">
                  <c:v>7.9999999999999996E-6</c:v>
                </c:pt>
                <c:pt idx="57358">
                  <c:v>7.9999999999999996E-6</c:v>
                </c:pt>
                <c:pt idx="57359">
                  <c:v>9.0000000000000002E-6</c:v>
                </c:pt>
                <c:pt idx="57360">
                  <c:v>9.0000000000000002E-6</c:v>
                </c:pt>
                <c:pt idx="57361">
                  <c:v>1.0000000000000001E-5</c:v>
                </c:pt>
                <c:pt idx="57362">
                  <c:v>1.1E-5</c:v>
                </c:pt>
                <c:pt idx="57363">
                  <c:v>1.1E-5</c:v>
                </c:pt>
                <c:pt idx="57364">
                  <c:v>1.2E-5</c:v>
                </c:pt>
                <c:pt idx="57365">
                  <c:v>1.2999999999999999E-5</c:v>
                </c:pt>
                <c:pt idx="57366">
                  <c:v>1.2999999999999999E-5</c:v>
                </c:pt>
                <c:pt idx="57367">
                  <c:v>1.4E-5</c:v>
                </c:pt>
                <c:pt idx="57368">
                  <c:v>1.4E-5</c:v>
                </c:pt>
                <c:pt idx="57369">
                  <c:v>1.5E-5</c:v>
                </c:pt>
                <c:pt idx="57370">
                  <c:v>1.5999999999999999E-5</c:v>
                </c:pt>
                <c:pt idx="57371">
                  <c:v>1.5999999999999999E-5</c:v>
                </c:pt>
                <c:pt idx="57372">
                  <c:v>1.7E-5</c:v>
                </c:pt>
                <c:pt idx="57373">
                  <c:v>1.7E-5</c:v>
                </c:pt>
                <c:pt idx="57374">
                  <c:v>1.8E-5</c:v>
                </c:pt>
                <c:pt idx="57375">
                  <c:v>1.8E-5</c:v>
                </c:pt>
                <c:pt idx="57376">
                  <c:v>1.9000000000000001E-5</c:v>
                </c:pt>
                <c:pt idx="57377">
                  <c:v>1.9000000000000001E-5</c:v>
                </c:pt>
                <c:pt idx="57378">
                  <c:v>2.0000000000000002E-5</c:v>
                </c:pt>
                <c:pt idx="57379">
                  <c:v>2.0000000000000002E-5</c:v>
                </c:pt>
                <c:pt idx="57380">
                  <c:v>2.0999999999999999E-5</c:v>
                </c:pt>
                <c:pt idx="57381">
                  <c:v>2.0999999999999999E-5</c:v>
                </c:pt>
                <c:pt idx="57382">
                  <c:v>2.0999999999999999E-5</c:v>
                </c:pt>
                <c:pt idx="57383">
                  <c:v>2.1999999999999999E-5</c:v>
                </c:pt>
                <c:pt idx="57384">
                  <c:v>2.1999999999999999E-5</c:v>
                </c:pt>
                <c:pt idx="57385">
                  <c:v>2.1999999999999999E-5</c:v>
                </c:pt>
                <c:pt idx="57386">
                  <c:v>2.1999999999999999E-5</c:v>
                </c:pt>
                <c:pt idx="57387">
                  <c:v>2.3E-5</c:v>
                </c:pt>
                <c:pt idx="57388">
                  <c:v>2.3E-5</c:v>
                </c:pt>
                <c:pt idx="57389">
                  <c:v>2.3E-5</c:v>
                </c:pt>
                <c:pt idx="57390">
                  <c:v>2.3E-5</c:v>
                </c:pt>
                <c:pt idx="57391">
                  <c:v>2.3E-5</c:v>
                </c:pt>
                <c:pt idx="57392">
                  <c:v>2.3E-5</c:v>
                </c:pt>
                <c:pt idx="57393">
                  <c:v>2.3E-5</c:v>
                </c:pt>
                <c:pt idx="57394">
                  <c:v>2.3E-5</c:v>
                </c:pt>
                <c:pt idx="57395">
                  <c:v>2.1999999999999999E-5</c:v>
                </c:pt>
                <c:pt idx="57396">
                  <c:v>2.1999999999999999E-5</c:v>
                </c:pt>
                <c:pt idx="57397">
                  <c:v>2.1999999999999999E-5</c:v>
                </c:pt>
                <c:pt idx="57398">
                  <c:v>2.1999999999999999E-5</c:v>
                </c:pt>
                <c:pt idx="57399">
                  <c:v>2.1999999999999999E-5</c:v>
                </c:pt>
                <c:pt idx="57400">
                  <c:v>2.1999999999999999E-5</c:v>
                </c:pt>
                <c:pt idx="57401">
                  <c:v>2.1999999999999999E-5</c:v>
                </c:pt>
                <c:pt idx="57402">
                  <c:v>2.0999999999999999E-5</c:v>
                </c:pt>
                <c:pt idx="57403">
                  <c:v>2.0999999999999999E-5</c:v>
                </c:pt>
                <c:pt idx="57404">
                  <c:v>2.0999999999999999E-5</c:v>
                </c:pt>
                <c:pt idx="57405">
                  <c:v>2.0999999999999999E-5</c:v>
                </c:pt>
                <c:pt idx="57406">
                  <c:v>2.0999999999999999E-5</c:v>
                </c:pt>
                <c:pt idx="57407">
                  <c:v>2.0999999999999999E-5</c:v>
                </c:pt>
                <c:pt idx="57408">
                  <c:v>2.0999999999999999E-5</c:v>
                </c:pt>
                <c:pt idx="57409">
                  <c:v>2.0999999999999999E-5</c:v>
                </c:pt>
                <c:pt idx="57410">
                  <c:v>2.1999999999999999E-5</c:v>
                </c:pt>
                <c:pt idx="57411">
                  <c:v>2.1999999999999999E-5</c:v>
                </c:pt>
                <c:pt idx="57412">
                  <c:v>2.1999999999999999E-5</c:v>
                </c:pt>
                <c:pt idx="57413">
                  <c:v>2.3E-5</c:v>
                </c:pt>
                <c:pt idx="57414">
                  <c:v>2.3E-5</c:v>
                </c:pt>
                <c:pt idx="57415">
                  <c:v>2.3E-5</c:v>
                </c:pt>
                <c:pt idx="57416">
                  <c:v>2.4000000000000001E-5</c:v>
                </c:pt>
                <c:pt idx="57417">
                  <c:v>2.4000000000000001E-5</c:v>
                </c:pt>
                <c:pt idx="57418">
                  <c:v>2.5000000000000001E-5</c:v>
                </c:pt>
                <c:pt idx="57419">
                  <c:v>2.5999999999999998E-5</c:v>
                </c:pt>
                <c:pt idx="57420">
                  <c:v>2.5999999999999998E-5</c:v>
                </c:pt>
                <c:pt idx="57421">
                  <c:v>2.6999999999999999E-5</c:v>
                </c:pt>
                <c:pt idx="57422">
                  <c:v>2.6999999999999999E-5</c:v>
                </c:pt>
                <c:pt idx="57423">
                  <c:v>2.8E-5</c:v>
                </c:pt>
                <c:pt idx="57424">
                  <c:v>2.8E-5</c:v>
                </c:pt>
                <c:pt idx="57425">
                  <c:v>2.9E-5</c:v>
                </c:pt>
                <c:pt idx="57426">
                  <c:v>3.0000000000000001E-5</c:v>
                </c:pt>
                <c:pt idx="57427">
                  <c:v>3.0000000000000001E-5</c:v>
                </c:pt>
                <c:pt idx="57428">
                  <c:v>3.1000000000000001E-5</c:v>
                </c:pt>
                <c:pt idx="57429">
                  <c:v>3.1000000000000001E-5</c:v>
                </c:pt>
                <c:pt idx="57430">
                  <c:v>3.1999999999999999E-5</c:v>
                </c:pt>
                <c:pt idx="57431">
                  <c:v>3.1999999999999999E-5</c:v>
                </c:pt>
                <c:pt idx="57432">
                  <c:v>3.1999999999999999E-5</c:v>
                </c:pt>
                <c:pt idx="57433">
                  <c:v>3.3000000000000003E-5</c:v>
                </c:pt>
                <c:pt idx="57434">
                  <c:v>3.3000000000000003E-5</c:v>
                </c:pt>
                <c:pt idx="57435">
                  <c:v>3.3000000000000003E-5</c:v>
                </c:pt>
                <c:pt idx="57436">
                  <c:v>3.4E-5</c:v>
                </c:pt>
                <c:pt idx="57437">
                  <c:v>3.4E-5</c:v>
                </c:pt>
                <c:pt idx="57438">
                  <c:v>3.4E-5</c:v>
                </c:pt>
                <c:pt idx="57439">
                  <c:v>3.4E-5</c:v>
                </c:pt>
                <c:pt idx="57440">
                  <c:v>3.4E-5</c:v>
                </c:pt>
                <c:pt idx="57441">
                  <c:v>3.4E-5</c:v>
                </c:pt>
                <c:pt idx="57442">
                  <c:v>3.4E-5</c:v>
                </c:pt>
                <c:pt idx="57443">
                  <c:v>3.4E-5</c:v>
                </c:pt>
                <c:pt idx="57444">
                  <c:v>3.4E-5</c:v>
                </c:pt>
                <c:pt idx="57445">
                  <c:v>3.4E-5</c:v>
                </c:pt>
                <c:pt idx="57446">
                  <c:v>3.4E-5</c:v>
                </c:pt>
                <c:pt idx="57447">
                  <c:v>3.3000000000000003E-5</c:v>
                </c:pt>
                <c:pt idx="57448">
                  <c:v>3.3000000000000003E-5</c:v>
                </c:pt>
                <c:pt idx="57449">
                  <c:v>3.3000000000000003E-5</c:v>
                </c:pt>
                <c:pt idx="57450">
                  <c:v>3.3000000000000003E-5</c:v>
                </c:pt>
                <c:pt idx="57451">
                  <c:v>3.3000000000000003E-5</c:v>
                </c:pt>
                <c:pt idx="57452">
                  <c:v>3.1999999999999999E-5</c:v>
                </c:pt>
                <c:pt idx="57453">
                  <c:v>3.1999999999999999E-5</c:v>
                </c:pt>
                <c:pt idx="57454">
                  <c:v>3.1999999999999999E-5</c:v>
                </c:pt>
                <c:pt idx="57455">
                  <c:v>3.1000000000000001E-5</c:v>
                </c:pt>
                <c:pt idx="57456">
                  <c:v>3.1000000000000001E-5</c:v>
                </c:pt>
                <c:pt idx="57457">
                  <c:v>3.1000000000000001E-5</c:v>
                </c:pt>
                <c:pt idx="57458">
                  <c:v>3.1000000000000001E-5</c:v>
                </c:pt>
                <c:pt idx="57459">
                  <c:v>3.0000000000000001E-5</c:v>
                </c:pt>
                <c:pt idx="57460">
                  <c:v>3.0000000000000001E-5</c:v>
                </c:pt>
                <c:pt idx="57461">
                  <c:v>3.0000000000000001E-5</c:v>
                </c:pt>
                <c:pt idx="57462">
                  <c:v>3.0000000000000001E-5</c:v>
                </c:pt>
                <c:pt idx="57463">
                  <c:v>2.9E-5</c:v>
                </c:pt>
                <c:pt idx="57464">
                  <c:v>2.9E-5</c:v>
                </c:pt>
                <c:pt idx="57465">
                  <c:v>2.9E-5</c:v>
                </c:pt>
                <c:pt idx="57466">
                  <c:v>2.9E-5</c:v>
                </c:pt>
                <c:pt idx="57467">
                  <c:v>2.9E-5</c:v>
                </c:pt>
                <c:pt idx="57468">
                  <c:v>2.9E-5</c:v>
                </c:pt>
                <c:pt idx="57469">
                  <c:v>2.8E-5</c:v>
                </c:pt>
                <c:pt idx="57470">
                  <c:v>2.8E-5</c:v>
                </c:pt>
                <c:pt idx="57471">
                  <c:v>2.8E-5</c:v>
                </c:pt>
                <c:pt idx="57472">
                  <c:v>2.8E-5</c:v>
                </c:pt>
                <c:pt idx="57473">
                  <c:v>2.8E-5</c:v>
                </c:pt>
                <c:pt idx="57474">
                  <c:v>2.8E-5</c:v>
                </c:pt>
                <c:pt idx="57475">
                  <c:v>2.8E-5</c:v>
                </c:pt>
                <c:pt idx="57476">
                  <c:v>2.8E-5</c:v>
                </c:pt>
                <c:pt idx="57477">
                  <c:v>2.8E-5</c:v>
                </c:pt>
                <c:pt idx="57478">
                  <c:v>2.8E-5</c:v>
                </c:pt>
                <c:pt idx="57479">
                  <c:v>2.8E-5</c:v>
                </c:pt>
                <c:pt idx="57480">
                  <c:v>2.8E-5</c:v>
                </c:pt>
                <c:pt idx="57481">
                  <c:v>2.9E-5</c:v>
                </c:pt>
                <c:pt idx="57482">
                  <c:v>2.9E-5</c:v>
                </c:pt>
                <c:pt idx="57483">
                  <c:v>2.9E-5</c:v>
                </c:pt>
                <c:pt idx="57484">
                  <c:v>2.9E-5</c:v>
                </c:pt>
                <c:pt idx="57485">
                  <c:v>2.9E-5</c:v>
                </c:pt>
                <c:pt idx="57486">
                  <c:v>2.9E-5</c:v>
                </c:pt>
                <c:pt idx="57487">
                  <c:v>2.9E-5</c:v>
                </c:pt>
                <c:pt idx="57488">
                  <c:v>2.9E-5</c:v>
                </c:pt>
                <c:pt idx="57489">
                  <c:v>2.9E-5</c:v>
                </c:pt>
                <c:pt idx="57490">
                  <c:v>2.9E-5</c:v>
                </c:pt>
                <c:pt idx="57491">
                  <c:v>2.9E-5</c:v>
                </c:pt>
                <c:pt idx="57492">
                  <c:v>2.9E-5</c:v>
                </c:pt>
                <c:pt idx="57493">
                  <c:v>2.9E-5</c:v>
                </c:pt>
                <c:pt idx="57494">
                  <c:v>2.9E-5</c:v>
                </c:pt>
                <c:pt idx="57495">
                  <c:v>2.9E-5</c:v>
                </c:pt>
                <c:pt idx="57496">
                  <c:v>2.9E-5</c:v>
                </c:pt>
                <c:pt idx="57497">
                  <c:v>2.9E-5</c:v>
                </c:pt>
                <c:pt idx="57498">
                  <c:v>2.9E-5</c:v>
                </c:pt>
                <c:pt idx="57499">
                  <c:v>2.9E-5</c:v>
                </c:pt>
                <c:pt idx="57500">
                  <c:v>2.9E-5</c:v>
                </c:pt>
                <c:pt idx="57501">
                  <c:v>2.9E-5</c:v>
                </c:pt>
                <c:pt idx="57502">
                  <c:v>2.9E-5</c:v>
                </c:pt>
                <c:pt idx="57503">
                  <c:v>2.9E-5</c:v>
                </c:pt>
                <c:pt idx="57504">
                  <c:v>2.9E-5</c:v>
                </c:pt>
                <c:pt idx="57505">
                  <c:v>2.9E-5</c:v>
                </c:pt>
                <c:pt idx="57506">
                  <c:v>2.8E-5</c:v>
                </c:pt>
                <c:pt idx="57507">
                  <c:v>2.8E-5</c:v>
                </c:pt>
                <c:pt idx="57508">
                  <c:v>2.8E-5</c:v>
                </c:pt>
                <c:pt idx="57509">
                  <c:v>2.8E-5</c:v>
                </c:pt>
                <c:pt idx="57510">
                  <c:v>2.8E-5</c:v>
                </c:pt>
                <c:pt idx="57511">
                  <c:v>2.8E-5</c:v>
                </c:pt>
                <c:pt idx="57512">
                  <c:v>2.8E-5</c:v>
                </c:pt>
                <c:pt idx="57513">
                  <c:v>2.8E-5</c:v>
                </c:pt>
                <c:pt idx="57514">
                  <c:v>2.8E-5</c:v>
                </c:pt>
                <c:pt idx="57515">
                  <c:v>2.8E-5</c:v>
                </c:pt>
                <c:pt idx="57516">
                  <c:v>2.8E-5</c:v>
                </c:pt>
                <c:pt idx="57517">
                  <c:v>2.8E-5</c:v>
                </c:pt>
                <c:pt idx="57518">
                  <c:v>2.8E-5</c:v>
                </c:pt>
                <c:pt idx="57519">
                  <c:v>2.8E-5</c:v>
                </c:pt>
                <c:pt idx="57520">
                  <c:v>2.8E-5</c:v>
                </c:pt>
                <c:pt idx="57521">
                  <c:v>2.8E-5</c:v>
                </c:pt>
                <c:pt idx="57522">
                  <c:v>2.8E-5</c:v>
                </c:pt>
                <c:pt idx="57523">
                  <c:v>2.8E-5</c:v>
                </c:pt>
                <c:pt idx="57524">
                  <c:v>2.8E-5</c:v>
                </c:pt>
                <c:pt idx="57525">
                  <c:v>2.8E-5</c:v>
                </c:pt>
                <c:pt idx="57526">
                  <c:v>2.8E-5</c:v>
                </c:pt>
                <c:pt idx="57527">
                  <c:v>2.8E-5</c:v>
                </c:pt>
                <c:pt idx="57528">
                  <c:v>2.8E-5</c:v>
                </c:pt>
                <c:pt idx="57529">
                  <c:v>2.8E-5</c:v>
                </c:pt>
                <c:pt idx="57530">
                  <c:v>2.8E-5</c:v>
                </c:pt>
                <c:pt idx="57531">
                  <c:v>2.8E-5</c:v>
                </c:pt>
                <c:pt idx="57532">
                  <c:v>2.8E-5</c:v>
                </c:pt>
                <c:pt idx="57533">
                  <c:v>2.8E-5</c:v>
                </c:pt>
                <c:pt idx="57534">
                  <c:v>2.8E-5</c:v>
                </c:pt>
                <c:pt idx="57535">
                  <c:v>2.8E-5</c:v>
                </c:pt>
                <c:pt idx="57536">
                  <c:v>2.8E-5</c:v>
                </c:pt>
                <c:pt idx="57537">
                  <c:v>2.8E-5</c:v>
                </c:pt>
                <c:pt idx="57538">
                  <c:v>2.8E-5</c:v>
                </c:pt>
                <c:pt idx="57539">
                  <c:v>2.6999999999999999E-5</c:v>
                </c:pt>
                <c:pt idx="57540">
                  <c:v>2.6999999999999999E-5</c:v>
                </c:pt>
                <c:pt idx="57541">
                  <c:v>2.6999999999999999E-5</c:v>
                </c:pt>
                <c:pt idx="57542">
                  <c:v>2.5999999999999998E-5</c:v>
                </c:pt>
                <c:pt idx="57543">
                  <c:v>2.5999999999999998E-5</c:v>
                </c:pt>
                <c:pt idx="57544">
                  <c:v>2.5000000000000001E-5</c:v>
                </c:pt>
                <c:pt idx="57545">
                  <c:v>2.5000000000000001E-5</c:v>
                </c:pt>
                <c:pt idx="57546">
                  <c:v>2.4000000000000001E-5</c:v>
                </c:pt>
                <c:pt idx="57547">
                  <c:v>2.4000000000000001E-5</c:v>
                </c:pt>
                <c:pt idx="57548">
                  <c:v>2.3E-5</c:v>
                </c:pt>
                <c:pt idx="57549">
                  <c:v>2.1999999999999999E-5</c:v>
                </c:pt>
                <c:pt idx="57550">
                  <c:v>2.1999999999999999E-5</c:v>
                </c:pt>
                <c:pt idx="57551">
                  <c:v>2.0999999999999999E-5</c:v>
                </c:pt>
                <c:pt idx="57552">
                  <c:v>2.0000000000000002E-5</c:v>
                </c:pt>
                <c:pt idx="57553">
                  <c:v>1.9000000000000001E-5</c:v>
                </c:pt>
                <c:pt idx="57554">
                  <c:v>1.9000000000000001E-5</c:v>
                </c:pt>
                <c:pt idx="57555">
                  <c:v>1.8E-5</c:v>
                </c:pt>
                <c:pt idx="57556">
                  <c:v>1.7E-5</c:v>
                </c:pt>
                <c:pt idx="57557">
                  <c:v>1.5999999999999999E-5</c:v>
                </c:pt>
                <c:pt idx="57558">
                  <c:v>1.5999999999999999E-5</c:v>
                </c:pt>
                <c:pt idx="57559">
                  <c:v>1.5E-5</c:v>
                </c:pt>
                <c:pt idx="57560">
                  <c:v>1.4E-5</c:v>
                </c:pt>
                <c:pt idx="57561">
                  <c:v>1.4E-5</c:v>
                </c:pt>
                <c:pt idx="57562">
                  <c:v>1.2999999999999999E-5</c:v>
                </c:pt>
                <c:pt idx="57563">
                  <c:v>1.2999999999999999E-5</c:v>
                </c:pt>
                <c:pt idx="57564">
                  <c:v>1.2999999999999999E-5</c:v>
                </c:pt>
                <c:pt idx="57565">
                  <c:v>1.2E-5</c:v>
                </c:pt>
                <c:pt idx="57566">
                  <c:v>1.2E-5</c:v>
                </c:pt>
                <c:pt idx="57567">
                  <c:v>1.2E-5</c:v>
                </c:pt>
                <c:pt idx="57568">
                  <c:v>1.2E-5</c:v>
                </c:pt>
                <c:pt idx="57569">
                  <c:v>1.2999999999999999E-5</c:v>
                </c:pt>
                <c:pt idx="57570">
                  <c:v>1.2999999999999999E-5</c:v>
                </c:pt>
                <c:pt idx="57571">
                  <c:v>1.2999999999999999E-5</c:v>
                </c:pt>
                <c:pt idx="57572">
                  <c:v>1.4E-5</c:v>
                </c:pt>
                <c:pt idx="57573">
                  <c:v>1.4E-5</c:v>
                </c:pt>
                <c:pt idx="57574">
                  <c:v>1.5E-5</c:v>
                </c:pt>
                <c:pt idx="57575">
                  <c:v>1.5E-5</c:v>
                </c:pt>
                <c:pt idx="57576">
                  <c:v>1.5999999999999999E-5</c:v>
                </c:pt>
                <c:pt idx="57577">
                  <c:v>1.5999999999999999E-5</c:v>
                </c:pt>
                <c:pt idx="57578">
                  <c:v>1.7E-5</c:v>
                </c:pt>
                <c:pt idx="57579">
                  <c:v>1.7E-5</c:v>
                </c:pt>
                <c:pt idx="57580">
                  <c:v>1.8E-5</c:v>
                </c:pt>
                <c:pt idx="57581">
                  <c:v>1.8E-5</c:v>
                </c:pt>
                <c:pt idx="57582">
                  <c:v>1.9000000000000001E-5</c:v>
                </c:pt>
                <c:pt idx="57583">
                  <c:v>1.9000000000000001E-5</c:v>
                </c:pt>
                <c:pt idx="57584">
                  <c:v>1.9000000000000001E-5</c:v>
                </c:pt>
                <c:pt idx="57585">
                  <c:v>1.9000000000000001E-5</c:v>
                </c:pt>
                <c:pt idx="57586">
                  <c:v>2.0000000000000002E-5</c:v>
                </c:pt>
                <c:pt idx="57587">
                  <c:v>2.0000000000000002E-5</c:v>
                </c:pt>
                <c:pt idx="57588">
                  <c:v>2.0000000000000002E-5</c:v>
                </c:pt>
                <c:pt idx="57589">
                  <c:v>2.0000000000000002E-5</c:v>
                </c:pt>
                <c:pt idx="57590">
                  <c:v>2.0000000000000002E-5</c:v>
                </c:pt>
                <c:pt idx="57591">
                  <c:v>2.0000000000000002E-5</c:v>
                </c:pt>
                <c:pt idx="57592">
                  <c:v>2.0000000000000002E-5</c:v>
                </c:pt>
                <c:pt idx="57593">
                  <c:v>1.9000000000000001E-5</c:v>
                </c:pt>
                <c:pt idx="57594">
                  <c:v>1.9000000000000001E-5</c:v>
                </c:pt>
                <c:pt idx="57595">
                  <c:v>1.9000000000000001E-5</c:v>
                </c:pt>
                <c:pt idx="57596">
                  <c:v>1.8E-5</c:v>
                </c:pt>
                <c:pt idx="57597">
                  <c:v>1.8E-5</c:v>
                </c:pt>
                <c:pt idx="57598">
                  <c:v>1.7E-5</c:v>
                </c:pt>
                <c:pt idx="57599">
                  <c:v>1.7E-5</c:v>
                </c:pt>
                <c:pt idx="57600">
                  <c:v>1.5999999999999999E-5</c:v>
                </c:pt>
                <c:pt idx="57601">
                  <c:v>1.5E-5</c:v>
                </c:pt>
                <c:pt idx="57602">
                  <c:v>1.4E-5</c:v>
                </c:pt>
                <c:pt idx="57603">
                  <c:v>1.2999999999999999E-5</c:v>
                </c:pt>
                <c:pt idx="57604">
                  <c:v>1.2E-5</c:v>
                </c:pt>
                <c:pt idx="57605">
                  <c:v>1.1E-5</c:v>
                </c:pt>
                <c:pt idx="57606">
                  <c:v>1.0000000000000001E-5</c:v>
                </c:pt>
                <c:pt idx="57607">
                  <c:v>9.0000000000000002E-6</c:v>
                </c:pt>
                <c:pt idx="57608">
                  <c:v>7.9999999999999996E-6</c:v>
                </c:pt>
                <c:pt idx="57609">
                  <c:v>6.9999999999999999E-6</c:v>
                </c:pt>
                <c:pt idx="57610">
                  <c:v>6.0000000000000002E-6</c:v>
                </c:pt>
                <c:pt idx="57611">
                  <c:v>3.9999999999999998E-6</c:v>
                </c:pt>
                <c:pt idx="57612">
                  <c:v>3.0000000000000001E-6</c:v>
                </c:pt>
                <c:pt idx="57613">
                  <c:v>1.9999999999999999E-6</c:v>
                </c:pt>
                <c:pt idx="57614">
                  <c:v>0</c:v>
                </c:pt>
                <c:pt idx="57615">
                  <c:v>9.9999999999999995E-7</c:v>
                </c:pt>
                <c:pt idx="57616">
                  <c:v>3.0000000000000001E-6</c:v>
                </c:pt>
                <c:pt idx="57617">
                  <c:v>3.9999999999999998E-6</c:v>
                </c:pt>
                <c:pt idx="57618">
                  <c:v>6.0000000000000002E-6</c:v>
                </c:pt>
                <c:pt idx="57619">
                  <c:v>6.9999999999999999E-6</c:v>
                </c:pt>
                <c:pt idx="57620">
                  <c:v>7.9999999999999996E-6</c:v>
                </c:pt>
                <c:pt idx="57621">
                  <c:v>1.0000000000000001E-5</c:v>
                </c:pt>
                <c:pt idx="57622">
                  <c:v>1.1E-5</c:v>
                </c:pt>
                <c:pt idx="57623">
                  <c:v>1.2999999999999999E-5</c:v>
                </c:pt>
                <c:pt idx="57624">
                  <c:v>1.4E-5</c:v>
                </c:pt>
                <c:pt idx="57625">
                  <c:v>1.5999999999999999E-5</c:v>
                </c:pt>
                <c:pt idx="57626">
                  <c:v>1.7E-5</c:v>
                </c:pt>
                <c:pt idx="57627">
                  <c:v>1.8E-5</c:v>
                </c:pt>
                <c:pt idx="57628">
                  <c:v>2.0000000000000002E-5</c:v>
                </c:pt>
                <c:pt idx="57629">
                  <c:v>2.0999999999999999E-5</c:v>
                </c:pt>
                <c:pt idx="57630">
                  <c:v>2.1999999999999999E-5</c:v>
                </c:pt>
                <c:pt idx="57631">
                  <c:v>2.3E-5</c:v>
                </c:pt>
                <c:pt idx="57632">
                  <c:v>2.4000000000000001E-5</c:v>
                </c:pt>
                <c:pt idx="57633">
                  <c:v>2.5000000000000001E-5</c:v>
                </c:pt>
                <c:pt idx="57634">
                  <c:v>2.5999999999999998E-5</c:v>
                </c:pt>
                <c:pt idx="57635">
                  <c:v>2.6999999999999999E-5</c:v>
                </c:pt>
                <c:pt idx="57636">
                  <c:v>2.8E-5</c:v>
                </c:pt>
                <c:pt idx="57637">
                  <c:v>2.9E-5</c:v>
                </c:pt>
                <c:pt idx="57638">
                  <c:v>2.9E-5</c:v>
                </c:pt>
                <c:pt idx="57639">
                  <c:v>3.0000000000000001E-5</c:v>
                </c:pt>
                <c:pt idx="57640">
                  <c:v>3.0000000000000001E-5</c:v>
                </c:pt>
                <c:pt idx="57641">
                  <c:v>3.0000000000000001E-5</c:v>
                </c:pt>
                <c:pt idx="57642">
                  <c:v>3.1000000000000001E-5</c:v>
                </c:pt>
                <c:pt idx="57643">
                  <c:v>3.1000000000000001E-5</c:v>
                </c:pt>
                <c:pt idx="57644">
                  <c:v>3.1000000000000001E-5</c:v>
                </c:pt>
                <c:pt idx="57645">
                  <c:v>3.1000000000000001E-5</c:v>
                </c:pt>
                <c:pt idx="57646">
                  <c:v>3.0000000000000001E-5</c:v>
                </c:pt>
                <c:pt idx="57647">
                  <c:v>3.0000000000000001E-5</c:v>
                </c:pt>
                <c:pt idx="57648">
                  <c:v>3.0000000000000001E-5</c:v>
                </c:pt>
                <c:pt idx="57649">
                  <c:v>2.9E-5</c:v>
                </c:pt>
                <c:pt idx="57650">
                  <c:v>2.9E-5</c:v>
                </c:pt>
                <c:pt idx="57651">
                  <c:v>2.8E-5</c:v>
                </c:pt>
                <c:pt idx="57652">
                  <c:v>2.8E-5</c:v>
                </c:pt>
                <c:pt idx="57653">
                  <c:v>2.6999999999999999E-5</c:v>
                </c:pt>
                <c:pt idx="57654">
                  <c:v>2.5999999999999998E-5</c:v>
                </c:pt>
                <c:pt idx="57655">
                  <c:v>2.5000000000000001E-5</c:v>
                </c:pt>
                <c:pt idx="57656">
                  <c:v>2.4000000000000001E-5</c:v>
                </c:pt>
                <c:pt idx="57657">
                  <c:v>2.3E-5</c:v>
                </c:pt>
                <c:pt idx="57658">
                  <c:v>2.1999999999999999E-5</c:v>
                </c:pt>
                <c:pt idx="57659">
                  <c:v>2.0999999999999999E-5</c:v>
                </c:pt>
                <c:pt idx="57660">
                  <c:v>2.0000000000000002E-5</c:v>
                </c:pt>
                <c:pt idx="57661">
                  <c:v>1.9000000000000001E-5</c:v>
                </c:pt>
                <c:pt idx="57662">
                  <c:v>1.8E-5</c:v>
                </c:pt>
                <c:pt idx="57663">
                  <c:v>1.5999999999999999E-5</c:v>
                </c:pt>
                <c:pt idx="57664">
                  <c:v>1.5E-5</c:v>
                </c:pt>
                <c:pt idx="57665">
                  <c:v>1.4E-5</c:v>
                </c:pt>
                <c:pt idx="57666">
                  <c:v>1.2999999999999999E-5</c:v>
                </c:pt>
                <c:pt idx="57667">
                  <c:v>1.2E-5</c:v>
                </c:pt>
                <c:pt idx="57668">
                  <c:v>1.0000000000000001E-5</c:v>
                </c:pt>
                <c:pt idx="57669">
                  <c:v>9.0000000000000002E-6</c:v>
                </c:pt>
                <c:pt idx="57670">
                  <c:v>7.9999999999999996E-6</c:v>
                </c:pt>
                <c:pt idx="57671">
                  <c:v>6.9999999999999999E-6</c:v>
                </c:pt>
                <c:pt idx="57672">
                  <c:v>6.0000000000000002E-6</c:v>
                </c:pt>
                <c:pt idx="57673">
                  <c:v>5.0000000000000004E-6</c:v>
                </c:pt>
                <c:pt idx="57674">
                  <c:v>3.9999999999999998E-6</c:v>
                </c:pt>
                <c:pt idx="57675">
                  <c:v>3.0000000000000001E-6</c:v>
                </c:pt>
                <c:pt idx="57676">
                  <c:v>1.9999999999999999E-6</c:v>
                </c:pt>
                <c:pt idx="57677">
                  <c:v>9.9999999999999995E-7</c:v>
                </c:pt>
                <c:pt idx="57678">
                  <c:v>9.9999999999999995E-7</c:v>
                </c:pt>
                <c:pt idx="57679">
                  <c:v>9.9999999999999995E-7</c:v>
                </c:pt>
                <c:pt idx="57680">
                  <c:v>9.9999999999999995E-7</c:v>
                </c:pt>
                <c:pt idx="57681">
                  <c:v>1.9999999999999999E-6</c:v>
                </c:pt>
                <c:pt idx="57682">
                  <c:v>1.9999999999999999E-6</c:v>
                </c:pt>
                <c:pt idx="57683">
                  <c:v>3.0000000000000001E-6</c:v>
                </c:pt>
                <c:pt idx="57684">
                  <c:v>3.0000000000000001E-6</c:v>
                </c:pt>
                <c:pt idx="57685">
                  <c:v>3.0000000000000001E-6</c:v>
                </c:pt>
                <c:pt idx="57686">
                  <c:v>3.9999999999999998E-6</c:v>
                </c:pt>
                <c:pt idx="57687">
                  <c:v>3.9999999999999998E-6</c:v>
                </c:pt>
                <c:pt idx="57688">
                  <c:v>3.9999999999999998E-6</c:v>
                </c:pt>
                <c:pt idx="57689">
                  <c:v>3.9999999999999998E-6</c:v>
                </c:pt>
                <c:pt idx="57690">
                  <c:v>3.9999999999999998E-6</c:v>
                </c:pt>
                <c:pt idx="57691">
                  <c:v>3.9999999999999998E-6</c:v>
                </c:pt>
                <c:pt idx="57692">
                  <c:v>3.9999999999999998E-6</c:v>
                </c:pt>
                <c:pt idx="57693">
                  <c:v>3.0000000000000001E-6</c:v>
                </c:pt>
                <c:pt idx="57694">
                  <c:v>3.0000000000000001E-6</c:v>
                </c:pt>
                <c:pt idx="57695">
                  <c:v>3.0000000000000001E-6</c:v>
                </c:pt>
                <c:pt idx="57696">
                  <c:v>3.0000000000000001E-6</c:v>
                </c:pt>
                <c:pt idx="57697">
                  <c:v>3.0000000000000001E-6</c:v>
                </c:pt>
                <c:pt idx="57698">
                  <c:v>3.9999999999999998E-6</c:v>
                </c:pt>
                <c:pt idx="57699">
                  <c:v>3.9999999999999998E-6</c:v>
                </c:pt>
                <c:pt idx="57700">
                  <c:v>5.0000000000000004E-6</c:v>
                </c:pt>
                <c:pt idx="57701">
                  <c:v>5.0000000000000004E-6</c:v>
                </c:pt>
                <c:pt idx="57702">
                  <c:v>6.0000000000000002E-6</c:v>
                </c:pt>
                <c:pt idx="57703">
                  <c:v>6.9999999999999999E-6</c:v>
                </c:pt>
                <c:pt idx="57704">
                  <c:v>7.9999999999999996E-6</c:v>
                </c:pt>
                <c:pt idx="57705">
                  <c:v>9.0000000000000002E-6</c:v>
                </c:pt>
                <c:pt idx="57706">
                  <c:v>1.0000000000000001E-5</c:v>
                </c:pt>
                <c:pt idx="57707">
                  <c:v>1.1E-5</c:v>
                </c:pt>
                <c:pt idx="57708">
                  <c:v>1.2E-5</c:v>
                </c:pt>
                <c:pt idx="57709">
                  <c:v>1.2999999999999999E-5</c:v>
                </c:pt>
                <c:pt idx="57710">
                  <c:v>1.4E-5</c:v>
                </c:pt>
                <c:pt idx="57711">
                  <c:v>1.5E-5</c:v>
                </c:pt>
                <c:pt idx="57712">
                  <c:v>1.5999999999999999E-5</c:v>
                </c:pt>
                <c:pt idx="57713">
                  <c:v>1.7E-5</c:v>
                </c:pt>
                <c:pt idx="57714">
                  <c:v>1.8E-5</c:v>
                </c:pt>
                <c:pt idx="57715">
                  <c:v>2.0000000000000002E-5</c:v>
                </c:pt>
                <c:pt idx="57716">
                  <c:v>2.0999999999999999E-5</c:v>
                </c:pt>
                <c:pt idx="57717">
                  <c:v>2.1999999999999999E-5</c:v>
                </c:pt>
                <c:pt idx="57718">
                  <c:v>2.1999999999999999E-5</c:v>
                </c:pt>
                <c:pt idx="57719">
                  <c:v>2.3E-5</c:v>
                </c:pt>
                <c:pt idx="57720">
                  <c:v>2.4000000000000001E-5</c:v>
                </c:pt>
                <c:pt idx="57721">
                  <c:v>2.5000000000000001E-5</c:v>
                </c:pt>
                <c:pt idx="57722">
                  <c:v>2.5999999999999998E-5</c:v>
                </c:pt>
                <c:pt idx="57723">
                  <c:v>2.5999999999999998E-5</c:v>
                </c:pt>
                <c:pt idx="57724">
                  <c:v>2.6999999999999999E-5</c:v>
                </c:pt>
                <c:pt idx="57725">
                  <c:v>2.8E-5</c:v>
                </c:pt>
                <c:pt idx="57726">
                  <c:v>2.8E-5</c:v>
                </c:pt>
                <c:pt idx="57727">
                  <c:v>2.8E-5</c:v>
                </c:pt>
                <c:pt idx="57728">
                  <c:v>2.9E-5</c:v>
                </c:pt>
                <c:pt idx="57729">
                  <c:v>2.9E-5</c:v>
                </c:pt>
                <c:pt idx="57730">
                  <c:v>2.9E-5</c:v>
                </c:pt>
                <c:pt idx="57731">
                  <c:v>2.9E-5</c:v>
                </c:pt>
                <c:pt idx="57732">
                  <c:v>2.9E-5</c:v>
                </c:pt>
                <c:pt idx="57733">
                  <c:v>2.9E-5</c:v>
                </c:pt>
                <c:pt idx="57734">
                  <c:v>2.9E-5</c:v>
                </c:pt>
                <c:pt idx="57735">
                  <c:v>2.9E-5</c:v>
                </c:pt>
                <c:pt idx="57736">
                  <c:v>2.9E-5</c:v>
                </c:pt>
                <c:pt idx="57737">
                  <c:v>2.8E-5</c:v>
                </c:pt>
                <c:pt idx="57738">
                  <c:v>2.8E-5</c:v>
                </c:pt>
                <c:pt idx="57739">
                  <c:v>2.6999999999999999E-5</c:v>
                </c:pt>
                <c:pt idx="57740">
                  <c:v>2.6999999999999999E-5</c:v>
                </c:pt>
                <c:pt idx="57741">
                  <c:v>2.5999999999999998E-5</c:v>
                </c:pt>
                <c:pt idx="57742">
                  <c:v>2.5999999999999998E-5</c:v>
                </c:pt>
                <c:pt idx="57743">
                  <c:v>2.5000000000000001E-5</c:v>
                </c:pt>
                <c:pt idx="57744">
                  <c:v>2.4000000000000001E-5</c:v>
                </c:pt>
                <c:pt idx="57745">
                  <c:v>2.4000000000000001E-5</c:v>
                </c:pt>
                <c:pt idx="57746">
                  <c:v>2.3E-5</c:v>
                </c:pt>
                <c:pt idx="57747">
                  <c:v>2.1999999999999999E-5</c:v>
                </c:pt>
                <c:pt idx="57748">
                  <c:v>2.0999999999999999E-5</c:v>
                </c:pt>
                <c:pt idx="57749">
                  <c:v>2.0000000000000002E-5</c:v>
                </c:pt>
                <c:pt idx="57750">
                  <c:v>1.9000000000000001E-5</c:v>
                </c:pt>
                <c:pt idx="57751">
                  <c:v>1.8E-5</c:v>
                </c:pt>
                <c:pt idx="57752">
                  <c:v>1.7E-5</c:v>
                </c:pt>
                <c:pt idx="57753">
                  <c:v>1.7E-5</c:v>
                </c:pt>
                <c:pt idx="57754">
                  <c:v>1.5999999999999999E-5</c:v>
                </c:pt>
                <c:pt idx="57755">
                  <c:v>1.5E-5</c:v>
                </c:pt>
                <c:pt idx="57756">
                  <c:v>1.4E-5</c:v>
                </c:pt>
                <c:pt idx="57757">
                  <c:v>1.2999999999999999E-5</c:v>
                </c:pt>
                <c:pt idx="57758">
                  <c:v>1.2E-5</c:v>
                </c:pt>
                <c:pt idx="57759">
                  <c:v>1.1E-5</c:v>
                </c:pt>
                <c:pt idx="57760">
                  <c:v>1.0000000000000001E-5</c:v>
                </c:pt>
                <c:pt idx="57761">
                  <c:v>9.0000000000000002E-6</c:v>
                </c:pt>
                <c:pt idx="57762">
                  <c:v>9.0000000000000002E-6</c:v>
                </c:pt>
                <c:pt idx="57763">
                  <c:v>7.9999999999999996E-6</c:v>
                </c:pt>
                <c:pt idx="57764">
                  <c:v>6.9999999999999999E-6</c:v>
                </c:pt>
                <c:pt idx="57765">
                  <c:v>6.0000000000000002E-6</c:v>
                </c:pt>
                <c:pt idx="57766">
                  <c:v>6.0000000000000002E-6</c:v>
                </c:pt>
                <c:pt idx="57767">
                  <c:v>5.0000000000000004E-6</c:v>
                </c:pt>
                <c:pt idx="57768">
                  <c:v>3.9999999999999998E-6</c:v>
                </c:pt>
                <c:pt idx="57769">
                  <c:v>3.9999999999999998E-6</c:v>
                </c:pt>
                <c:pt idx="57770">
                  <c:v>3.0000000000000001E-6</c:v>
                </c:pt>
                <c:pt idx="57771">
                  <c:v>3.0000000000000001E-6</c:v>
                </c:pt>
                <c:pt idx="57772">
                  <c:v>1.9999999999999999E-6</c:v>
                </c:pt>
                <c:pt idx="57773">
                  <c:v>1.9999999999999999E-6</c:v>
                </c:pt>
                <c:pt idx="57774">
                  <c:v>9.9999999999999995E-7</c:v>
                </c:pt>
                <c:pt idx="57775">
                  <c:v>9.9999999999999995E-7</c:v>
                </c:pt>
                <c:pt idx="57776">
                  <c:v>9.9999999999999995E-7</c:v>
                </c:pt>
                <c:pt idx="57777">
                  <c:v>0</c:v>
                </c:pt>
                <c:pt idx="57778">
                  <c:v>0</c:v>
                </c:pt>
                <c:pt idx="57779">
                  <c:v>9.9999999999999995E-7</c:v>
                </c:pt>
                <c:pt idx="57780">
                  <c:v>9.9999999999999995E-7</c:v>
                </c:pt>
                <c:pt idx="57781">
                  <c:v>9.9999999999999995E-7</c:v>
                </c:pt>
                <c:pt idx="57782">
                  <c:v>9.9999999999999995E-7</c:v>
                </c:pt>
                <c:pt idx="57783">
                  <c:v>1.9999999999999999E-6</c:v>
                </c:pt>
                <c:pt idx="57784">
                  <c:v>1.9999999999999999E-6</c:v>
                </c:pt>
                <c:pt idx="57785">
                  <c:v>1.9999999999999999E-6</c:v>
                </c:pt>
                <c:pt idx="57786">
                  <c:v>1.9999999999999999E-6</c:v>
                </c:pt>
                <c:pt idx="57787">
                  <c:v>1.9999999999999999E-6</c:v>
                </c:pt>
                <c:pt idx="57788">
                  <c:v>1.9999999999999999E-6</c:v>
                </c:pt>
                <c:pt idx="57789">
                  <c:v>1.9999999999999999E-6</c:v>
                </c:pt>
                <c:pt idx="57790">
                  <c:v>1.9999999999999999E-6</c:v>
                </c:pt>
                <c:pt idx="57791">
                  <c:v>1.9999999999999999E-6</c:v>
                </c:pt>
                <c:pt idx="57792">
                  <c:v>1.9999999999999999E-6</c:v>
                </c:pt>
                <c:pt idx="57793">
                  <c:v>1.9999999999999999E-6</c:v>
                </c:pt>
                <c:pt idx="57794">
                  <c:v>1.9999999999999999E-6</c:v>
                </c:pt>
                <c:pt idx="57795">
                  <c:v>1.9999999999999999E-6</c:v>
                </c:pt>
                <c:pt idx="57796">
                  <c:v>1.9999999999999999E-6</c:v>
                </c:pt>
                <c:pt idx="57797">
                  <c:v>1.9999999999999999E-6</c:v>
                </c:pt>
                <c:pt idx="57798">
                  <c:v>1.9999999999999999E-6</c:v>
                </c:pt>
                <c:pt idx="57799">
                  <c:v>9.9999999999999995E-7</c:v>
                </c:pt>
                <c:pt idx="57800">
                  <c:v>9.9999999999999995E-7</c:v>
                </c:pt>
                <c:pt idx="57801">
                  <c:v>9.9999999999999995E-7</c:v>
                </c:pt>
                <c:pt idx="57802">
                  <c:v>1.9999999999999999E-6</c:v>
                </c:pt>
                <c:pt idx="57803">
                  <c:v>1.9999999999999999E-6</c:v>
                </c:pt>
                <c:pt idx="57804">
                  <c:v>1.9999999999999999E-6</c:v>
                </c:pt>
                <c:pt idx="57805">
                  <c:v>1.9999999999999999E-6</c:v>
                </c:pt>
                <c:pt idx="57806">
                  <c:v>1.9999999999999999E-6</c:v>
                </c:pt>
                <c:pt idx="57807">
                  <c:v>3.0000000000000001E-6</c:v>
                </c:pt>
                <c:pt idx="57808">
                  <c:v>3.0000000000000001E-6</c:v>
                </c:pt>
                <c:pt idx="57809">
                  <c:v>3.9999999999999998E-6</c:v>
                </c:pt>
                <c:pt idx="57810">
                  <c:v>3.9999999999999998E-6</c:v>
                </c:pt>
                <c:pt idx="57811">
                  <c:v>3.9999999999999998E-6</c:v>
                </c:pt>
                <c:pt idx="57812">
                  <c:v>5.0000000000000004E-6</c:v>
                </c:pt>
                <c:pt idx="57813">
                  <c:v>5.0000000000000004E-6</c:v>
                </c:pt>
                <c:pt idx="57814">
                  <c:v>6.0000000000000002E-6</c:v>
                </c:pt>
                <c:pt idx="57815">
                  <c:v>6.0000000000000002E-6</c:v>
                </c:pt>
                <c:pt idx="57816">
                  <c:v>6.9999999999999999E-6</c:v>
                </c:pt>
                <c:pt idx="57817">
                  <c:v>6.9999999999999999E-6</c:v>
                </c:pt>
                <c:pt idx="57818">
                  <c:v>7.9999999999999996E-6</c:v>
                </c:pt>
                <c:pt idx="57819">
                  <c:v>9.0000000000000002E-6</c:v>
                </c:pt>
                <c:pt idx="57820">
                  <c:v>9.0000000000000002E-6</c:v>
                </c:pt>
                <c:pt idx="57821">
                  <c:v>1.0000000000000001E-5</c:v>
                </c:pt>
                <c:pt idx="57822">
                  <c:v>1.0000000000000001E-5</c:v>
                </c:pt>
                <c:pt idx="57823">
                  <c:v>1.1E-5</c:v>
                </c:pt>
                <c:pt idx="57824">
                  <c:v>1.2E-5</c:v>
                </c:pt>
                <c:pt idx="57825">
                  <c:v>1.2E-5</c:v>
                </c:pt>
                <c:pt idx="57826">
                  <c:v>1.2999999999999999E-5</c:v>
                </c:pt>
                <c:pt idx="57827">
                  <c:v>1.4E-5</c:v>
                </c:pt>
                <c:pt idx="57828">
                  <c:v>1.4E-5</c:v>
                </c:pt>
                <c:pt idx="57829">
                  <c:v>1.5E-5</c:v>
                </c:pt>
                <c:pt idx="57830">
                  <c:v>1.5999999999999999E-5</c:v>
                </c:pt>
                <c:pt idx="57831">
                  <c:v>1.7E-5</c:v>
                </c:pt>
                <c:pt idx="57832">
                  <c:v>1.7E-5</c:v>
                </c:pt>
                <c:pt idx="57833">
                  <c:v>1.8E-5</c:v>
                </c:pt>
                <c:pt idx="57834">
                  <c:v>1.9000000000000001E-5</c:v>
                </c:pt>
                <c:pt idx="57835">
                  <c:v>2.0000000000000002E-5</c:v>
                </c:pt>
                <c:pt idx="57836">
                  <c:v>2.0000000000000002E-5</c:v>
                </c:pt>
                <c:pt idx="57837">
                  <c:v>2.0999999999999999E-5</c:v>
                </c:pt>
                <c:pt idx="57838">
                  <c:v>2.1999999999999999E-5</c:v>
                </c:pt>
                <c:pt idx="57839">
                  <c:v>2.1999999999999999E-5</c:v>
                </c:pt>
                <c:pt idx="57840">
                  <c:v>2.3E-5</c:v>
                </c:pt>
                <c:pt idx="57841">
                  <c:v>2.4000000000000001E-5</c:v>
                </c:pt>
                <c:pt idx="57842">
                  <c:v>2.5000000000000001E-5</c:v>
                </c:pt>
                <c:pt idx="57843">
                  <c:v>2.5000000000000001E-5</c:v>
                </c:pt>
                <c:pt idx="57844">
                  <c:v>2.5999999999999998E-5</c:v>
                </c:pt>
                <c:pt idx="57845">
                  <c:v>2.5999999999999998E-5</c:v>
                </c:pt>
                <c:pt idx="57846">
                  <c:v>2.6999999999999999E-5</c:v>
                </c:pt>
                <c:pt idx="57847">
                  <c:v>2.8E-5</c:v>
                </c:pt>
                <c:pt idx="57848">
                  <c:v>2.8E-5</c:v>
                </c:pt>
                <c:pt idx="57849">
                  <c:v>2.8E-5</c:v>
                </c:pt>
                <c:pt idx="57850">
                  <c:v>2.9E-5</c:v>
                </c:pt>
                <c:pt idx="57851">
                  <c:v>2.9E-5</c:v>
                </c:pt>
                <c:pt idx="57852">
                  <c:v>2.9E-5</c:v>
                </c:pt>
                <c:pt idx="57853">
                  <c:v>3.0000000000000001E-5</c:v>
                </c:pt>
                <c:pt idx="57854">
                  <c:v>3.0000000000000001E-5</c:v>
                </c:pt>
                <c:pt idx="57855">
                  <c:v>3.0000000000000001E-5</c:v>
                </c:pt>
                <c:pt idx="57856">
                  <c:v>3.0000000000000001E-5</c:v>
                </c:pt>
                <c:pt idx="57857">
                  <c:v>3.0000000000000001E-5</c:v>
                </c:pt>
                <c:pt idx="57858">
                  <c:v>3.0000000000000001E-5</c:v>
                </c:pt>
                <c:pt idx="57859">
                  <c:v>3.0000000000000001E-5</c:v>
                </c:pt>
                <c:pt idx="57860">
                  <c:v>2.9E-5</c:v>
                </c:pt>
                <c:pt idx="57861">
                  <c:v>2.9E-5</c:v>
                </c:pt>
                <c:pt idx="57862">
                  <c:v>2.9E-5</c:v>
                </c:pt>
                <c:pt idx="57863">
                  <c:v>2.8E-5</c:v>
                </c:pt>
                <c:pt idx="57864">
                  <c:v>2.6999999999999999E-5</c:v>
                </c:pt>
                <c:pt idx="57865">
                  <c:v>2.6999999999999999E-5</c:v>
                </c:pt>
                <c:pt idx="57866">
                  <c:v>2.5999999999999998E-5</c:v>
                </c:pt>
                <c:pt idx="57867">
                  <c:v>2.5000000000000001E-5</c:v>
                </c:pt>
                <c:pt idx="57868">
                  <c:v>2.4000000000000001E-5</c:v>
                </c:pt>
                <c:pt idx="57869">
                  <c:v>2.3E-5</c:v>
                </c:pt>
                <c:pt idx="57870">
                  <c:v>2.1999999999999999E-5</c:v>
                </c:pt>
                <c:pt idx="57871">
                  <c:v>2.0999999999999999E-5</c:v>
                </c:pt>
                <c:pt idx="57872">
                  <c:v>2.0000000000000002E-5</c:v>
                </c:pt>
                <c:pt idx="57873">
                  <c:v>1.9000000000000001E-5</c:v>
                </c:pt>
                <c:pt idx="57874">
                  <c:v>1.8E-5</c:v>
                </c:pt>
                <c:pt idx="57875">
                  <c:v>1.7E-5</c:v>
                </c:pt>
                <c:pt idx="57876">
                  <c:v>1.5999999999999999E-5</c:v>
                </c:pt>
                <c:pt idx="57877">
                  <c:v>1.4E-5</c:v>
                </c:pt>
                <c:pt idx="57878">
                  <c:v>1.2999999999999999E-5</c:v>
                </c:pt>
                <c:pt idx="57879">
                  <c:v>1.2E-5</c:v>
                </c:pt>
                <c:pt idx="57880">
                  <c:v>1.1E-5</c:v>
                </c:pt>
                <c:pt idx="57881">
                  <c:v>1.0000000000000001E-5</c:v>
                </c:pt>
                <c:pt idx="57882">
                  <c:v>1.0000000000000001E-5</c:v>
                </c:pt>
                <c:pt idx="57883">
                  <c:v>9.0000000000000002E-6</c:v>
                </c:pt>
                <c:pt idx="57884">
                  <c:v>9.0000000000000002E-6</c:v>
                </c:pt>
                <c:pt idx="57885">
                  <c:v>1.0000000000000001E-5</c:v>
                </c:pt>
                <c:pt idx="57886">
                  <c:v>1.0000000000000001E-5</c:v>
                </c:pt>
                <c:pt idx="57887">
                  <c:v>1.1E-5</c:v>
                </c:pt>
                <c:pt idx="57888">
                  <c:v>1.2E-5</c:v>
                </c:pt>
                <c:pt idx="57889">
                  <c:v>1.2999999999999999E-5</c:v>
                </c:pt>
                <c:pt idx="57890">
                  <c:v>1.5E-5</c:v>
                </c:pt>
                <c:pt idx="57891">
                  <c:v>1.5999999999999999E-5</c:v>
                </c:pt>
                <c:pt idx="57892">
                  <c:v>1.7E-5</c:v>
                </c:pt>
                <c:pt idx="57893">
                  <c:v>1.9000000000000001E-5</c:v>
                </c:pt>
                <c:pt idx="57894">
                  <c:v>2.0000000000000002E-5</c:v>
                </c:pt>
                <c:pt idx="57895">
                  <c:v>2.1999999999999999E-5</c:v>
                </c:pt>
                <c:pt idx="57896">
                  <c:v>2.3E-5</c:v>
                </c:pt>
                <c:pt idx="57897">
                  <c:v>2.5000000000000001E-5</c:v>
                </c:pt>
                <c:pt idx="57898">
                  <c:v>2.5999999999999998E-5</c:v>
                </c:pt>
                <c:pt idx="57899">
                  <c:v>2.6999999999999999E-5</c:v>
                </c:pt>
                <c:pt idx="57900">
                  <c:v>2.9E-5</c:v>
                </c:pt>
                <c:pt idx="57901">
                  <c:v>3.0000000000000001E-5</c:v>
                </c:pt>
                <c:pt idx="57902">
                  <c:v>3.1000000000000001E-5</c:v>
                </c:pt>
                <c:pt idx="57903">
                  <c:v>3.1999999999999999E-5</c:v>
                </c:pt>
                <c:pt idx="57904">
                  <c:v>3.3000000000000003E-5</c:v>
                </c:pt>
                <c:pt idx="57905">
                  <c:v>3.4E-5</c:v>
                </c:pt>
                <c:pt idx="57906">
                  <c:v>3.4999999999999997E-5</c:v>
                </c:pt>
                <c:pt idx="57907">
                  <c:v>3.6000000000000001E-5</c:v>
                </c:pt>
                <c:pt idx="57908">
                  <c:v>3.6999999999999998E-5</c:v>
                </c:pt>
                <c:pt idx="57909">
                  <c:v>3.8000000000000002E-5</c:v>
                </c:pt>
                <c:pt idx="57910">
                  <c:v>3.8000000000000002E-5</c:v>
                </c:pt>
                <c:pt idx="57911">
                  <c:v>3.8999999999999999E-5</c:v>
                </c:pt>
                <c:pt idx="57912">
                  <c:v>4.0000000000000003E-5</c:v>
                </c:pt>
                <c:pt idx="57913">
                  <c:v>4.0000000000000003E-5</c:v>
                </c:pt>
                <c:pt idx="57914">
                  <c:v>4.0000000000000003E-5</c:v>
                </c:pt>
                <c:pt idx="57915">
                  <c:v>4.1E-5</c:v>
                </c:pt>
                <c:pt idx="57916">
                  <c:v>4.1E-5</c:v>
                </c:pt>
                <c:pt idx="57917">
                  <c:v>4.1E-5</c:v>
                </c:pt>
                <c:pt idx="57918">
                  <c:v>4.1E-5</c:v>
                </c:pt>
                <c:pt idx="57919">
                  <c:v>4.1E-5</c:v>
                </c:pt>
                <c:pt idx="57920">
                  <c:v>4.1E-5</c:v>
                </c:pt>
                <c:pt idx="57921">
                  <c:v>4.1E-5</c:v>
                </c:pt>
                <c:pt idx="57922">
                  <c:v>4.1E-5</c:v>
                </c:pt>
                <c:pt idx="57923">
                  <c:v>4.1E-5</c:v>
                </c:pt>
                <c:pt idx="57924">
                  <c:v>4.0000000000000003E-5</c:v>
                </c:pt>
                <c:pt idx="57925">
                  <c:v>4.0000000000000003E-5</c:v>
                </c:pt>
                <c:pt idx="57926">
                  <c:v>3.8999999999999999E-5</c:v>
                </c:pt>
                <c:pt idx="57927">
                  <c:v>3.8999999999999999E-5</c:v>
                </c:pt>
                <c:pt idx="57928">
                  <c:v>3.8999999999999999E-5</c:v>
                </c:pt>
                <c:pt idx="57929">
                  <c:v>3.8000000000000002E-5</c:v>
                </c:pt>
                <c:pt idx="57930">
                  <c:v>3.6999999999999998E-5</c:v>
                </c:pt>
                <c:pt idx="57931">
                  <c:v>3.6999999999999998E-5</c:v>
                </c:pt>
                <c:pt idx="57932">
                  <c:v>3.6000000000000001E-5</c:v>
                </c:pt>
                <c:pt idx="57933">
                  <c:v>3.4999999999999997E-5</c:v>
                </c:pt>
                <c:pt idx="57934">
                  <c:v>3.4999999999999997E-5</c:v>
                </c:pt>
                <c:pt idx="57935">
                  <c:v>3.4E-5</c:v>
                </c:pt>
                <c:pt idx="57936">
                  <c:v>3.3000000000000003E-5</c:v>
                </c:pt>
                <c:pt idx="57937">
                  <c:v>3.1999999999999999E-5</c:v>
                </c:pt>
                <c:pt idx="57938">
                  <c:v>3.1000000000000001E-5</c:v>
                </c:pt>
                <c:pt idx="57939">
                  <c:v>3.1000000000000001E-5</c:v>
                </c:pt>
                <c:pt idx="57940">
                  <c:v>3.0000000000000001E-5</c:v>
                </c:pt>
                <c:pt idx="57941">
                  <c:v>2.9E-5</c:v>
                </c:pt>
                <c:pt idx="57942">
                  <c:v>2.8E-5</c:v>
                </c:pt>
                <c:pt idx="57943">
                  <c:v>2.6999999999999999E-5</c:v>
                </c:pt>
                <c:pt idx="57944">
                  <c:v>2.5999999999999998E-5</c:v>
                </c:pt>
                <c:pt idx="57945">
                  <c:v>2.5999999999999998E-5</c:v>
                </c:pt>
                <c:pt idx="57946">
                  <c:v>2.5000000000000001E-5</c:v>
                </c:pt>
                <c:pt idx="57947">
                  <c:v>2.4000000000000001E-5</c:v>
                </c:pt>
                <c:pt idx="57948">
                  <c:v>2.3E-5</c:v>
                </c:pt>
                <c:pt idx="57949">
                  <c:v>2.3E-5</c:v>
                </c:pt>
                <c:pt idx="57950">
                  <c:v>2.1999999999999999E-5</c:v>
                </c:pt>
                <c:pt idx="57951">
                  <c:v>2.0999999999999999E-5</c:v>
                </c:pt>
                <c:pt idx="57952">
                  <c:v>2.0999999999999999E-5</c:v>
                </c:pt>
                <c:pt idx="57953">
                  <c:v>2.0000000000000002E-5</c:v>
                </c:pt>
                <c:pt idx="57954">
                  <c:v>2.0000000000000002E-5</c:v>
                </c:pt>
                <c:pt idx="57955">
                  <c:v>1.9000000000000001E-5</c:v>
                </c:pt>
                <c:pt idx="57956">
                  <c:v>1.9000000000000001E-5</c:v>
                </c:pt>
                <c:pt idx="57957">
                  <c:v>1.8E-5</c:v>
                </c:pt>
                <c:pt idx="57958">
                  <c:v>1.8E-5</c:v>
                </c:pt>
                <c:pt idx="57959">
                  <c:v>1.8E-5</c:v>
                </c:pt>
                <c:pt idx="57960">
                  <c:v>1.7E-5</c:v>
                </c:pt>
                <c:pt idx="57961">
                  <c:v>1.7E-5</c:v>
                </c:pt>
                <c:pt idx="57962">
                  <c:v>1.7E-5</c:v>
                </c:pt>
                <c:pt idx="57963">
                  <c:v>1.7E-5</c:v>
                </c:pt>
                <c:pt idx="57964">
                  <c:v>1.7E-5</c:v>
                </c:pt>
                <c:pt idx="57965">
                  <c:v>1.7E-5</c:v>
                </c:pt>
                <c:pt idx="57966">
                  <c:v>1.7E-5</c:v>
                </c:pt>
                <c:pt idx="57967">
                  <c:v>1.8E-5</c:v>
                </c:pt>
                <c:pt idx="57968">
                  <c:v>1.8E-5</c:v>
                </c:pt>
                <c:pt idx="57969">
                  <c:v>1.8E-5</c:v>
                </c:pt>
                <c:pt idx="57970">
                  <c:v>1.9000000000000001E-5</c:v>
                </c:pt>
                <c:pt idx="57971">
                  <c:v>1.9000000000000001E-5</c:v>
                </c:pt>
                <c:pt idx="57972">
                  <c:v>2.0000000000000002E-5</c:v>
                </c:pt>
                <c:pt idx="57973">
                  <c:v>2.0000000000000002E-5</c:v>
                </c:pt>
                <c:pt idx="57974">
                  <c:v>2.0999999999999999E-5</c:v>
                </c:pt>
                <c:pt idx="57975">
                  <c:v>2.1999999999999999E-5</c:v>
                </c:pt>
                <c:pt idx="57976">
                  <c:v>2.3E-5</c:v>
                </c:pt>
                <c:pt idx="57977">
                  <c:v>2.3E-5</c:v>
                </c:pt>
                <c:pt idx="57978">
                  <c:v>2.4000000000000001E-5</c:v>
                </c:pt>
                <c:pt idx="57979">
                  <c:v>2.5000000000000001E-5</c:v>
                </c:pt>
                <c:pt idx="57980">
                  <c:v>2.5999999999999998E-5</c:v>
                </c:pt>
                <c:pt idx="57981">
                  <c:v>2.5999999999999998E-5</c:v>
                </c:pt>
                <c:pt idx="57982">
                  <c:v>2.6999999999999999E-5</c:v>
                </c:pt>
                <c:pt idx="57983">
                  <c:v>2.8E-5</c:v>
                </c:pt>
                <c:pt idx="57984">
                  <c:v>2.9E-5</c:v>
                </c:pt>
                <c:pt idx="57985">
                  <c:v>2.9E-5</c:v>
                </c:pt>
                <c:pt idx="57986">
                  <c:v>3.0000000000000001E-5</c:v>
                </c:pt>
                <c:pt idx="57987">
                  <c:v>3.1000000000000001E-5</c:v>
                </c:pt>
                <c:pt idx="57988">
                  <c:v>3.1000000000000001E-5</c:v>
                </c:pt>
                <c:pt idx="57989">
                  <c:v>3.1999999999999999E-5</c:v>
                </c:pt>
                <c:pt idx="57990">
                  <c:v>3.1999999999999999E-5</c:v>
                </c:pt>
                <c:pt idx="57991">
                  <c:v>3.3000000000000003E-5</c:v>
                </c:pt>
                <c:pt idx="57992">
                  <c:v>3.3000000000000003E-5</c:v>
                </c:pt>
                <c:pt idx="57993">
                  <c:v>3.3000000000000003E-5</c:v>
                </c:pt>
                <c:pt idx="57994">
                  <c:v>3.3000000000000003E-5</c:v>
                </c:pt>
                <c:pt idx="57995">
                  <c:v>3.3000000000000003E-5</c:v>
                </c:pt>
                <c:pt idx="57996">
                  <c:v>3.3000000000000003E-5</c:v>
                </c:pt>
                <c:pt idx="57997">
                  <c:v>3.3000000000000003E-5</c:v>
                </c:pt>
                <c:pt idx="57998">
                  <c:v>3.3000000000000003E-5</c:v>
                </c:pt>
                <c:pt idx="57999">
                  <c:v>3.3000000000000003E-5</c:v>
                </c:pt>
                <c:pt idx="58000">
                  <c:v>3.3000000000000003E-5</c:v>
                </c:pt>
                <c:pt idx="58001">
                  <c:v>3.1999999999999999E-5</c:v>
                </c:pt>
                <c:pt idx="58002">
                  <c:v>3.1999999999999999E-5</c:v>
                </c:pt>
                <c:pt idx="58003">
                  <c:v>3.1000000000000001E-5</c:v>
                </c:pt>
                <c:pt idx="58004">
                  <c:v>3.1000000000000001E-5</c:v>
                </c:pt>
                <c:pt idx="58005">
                  <c:v>3.0000000000000001E-5</c:v>
                </c:pt>
                <c:pt idx="58006">
                  <c:v>2.9E-5</c:v>
                </c:pt>
                <c:pt idx="58007">
                  <c:v>2.8E-5</c:v>
                </c:pt>
                <c:pt idx="58008">
                  <c:v>2.6999999999999999E-5</c:v>
                </c:pt>
                <c:pt idx="58009">
                  <c:v>2.5999999999999998E-5</c:v>
                </c:pt>
                <c:pt idx="58010">
                  <c:v>2.5000000000000001E-5</c:v>
                </c:pt>
                <c:pt idx="58011">
                  <c:v>2.4000000000000001E-5</c:v>
                </c:pt>
                <c:pt idx="58012">
                  <c:v>2.3E-5</c:v>
                </c:pt>
                <c:pt idx="58013">
                  <c:v>2.1999999999999999E-5</c:v>
                </c:pt>
                <c:pt idx="58014">
                  <c:v>2.0000000000000002E-5</c:v>
                </c:pt>
                <c:pt idx="58015">
                  <c:v>1.9000000000000001E-5</c:v>
                </c:pt>
                <c:pt idx="58016">
                  <c:v>1.7E-5</c:v>
                </c:pt>
                <c:pt idx="58017">
                  <c:v>1.5999999999999999E-5</c:v>
                </c:pt>
                <c:pt idx="58018">
                  <c:v>1.4E-5</c:v>
                </c:pt>
                <c:pt idx="58019">
                  <c:v>1.2999999999999999E-5</c:v>
                </c:pt>
                <c:pt idx="58020">
                  <c:v>1.1E-5</c:v>
                </c:pt>
                <c:pt idx="58021">
                  <c:v>1.0000000000000001E-5</c:v>
                </c:pt>
                <c:pt idx="58022">
                  <c:v>7.9999999999999996E-6</c:v>
                </c:pt>
                <c:pt idx="58023">
                  <c:v>6.9999999999999999E-6</c:v>
                </c:pt>
                <c:pt idx="58024">
                  <c:v>5.0000000000000004E-6</c:v>
                </c:pt>
                <c:pt idx="58025">
                  <c:v>3.9999999999999998E-6</c:v>
                </c:pt>
                <c:pt idx="58026">
                  <c:v>3.0000000000000001E-6</c:v>
                </c:pt>
                <c:pt idx="58027">
                  <c:v>3.0000000000000001E-6</c:v>
                </c:pt>
                <c:pt idx="58028">
                  <c:v>3.0000000000000001E-6</c:v>
                </c:pt>
                <c:pt idx="58029">
                  <c:v>5.0000000000000004E-6</c:v>
                </c:pt>
                <c:pt idx="58030">
                  <c:v>6.0000000000000002E-6</c:v>
                </c:pt>
                <c:pt idx="58031">
                  <c:v>6.9999999999999999E-6</c:v>
                </c:pt>
                <c:pt idx="58032">
                  <c:v>9.0000000000000002E-6</c:v>
                </c:pt>
                <c:pt idx="58033">
                  <c:v>1.0000000000000001E-5</c:v>
                </c:pt>
                <c:pt idx="58034">
                  <c:v>1.2E-5</c:v>
                </c:pt>
                <c:pt idx="58035">
                  <c:v>1.2999999999999999E-5</c:v>
                </c:pt>
                <c:pt idx="58036">
                  <c:v>1.5E-5</c:v>
                </c:pt>
                <c:pt idx="58037">
                  <c:v>1.5999999999999999E-5</c:v>
                </c:pt>
                <c:pt idx="58038">
                  <c:v>1.7E-5</c:v>
                </c:pt>
                <c:pt idx="58039">
                  <c:v>1.9000000000000001E-5</c:v>
                </c:pt>
                <c:pt idx="58040">
                  <c:v>2.0000000000000002E-5</c:v>
                </c:pt>
                <c:pt idx="58041">
                  <c:v>2.0999999999999999E-5</c:v>
                </c:pt>
                <c:pt idx="58042">
                  <c:v>2.1999999999999999E-5</c:v>
                </c:pt>
                <c:pt idx="58043">
                  <c:v>2.4000000000000001E-5</c:v>
                </c:pt>
                <c:pt idx="58044">
                  <c:v>2.5000000000000001E-5</c:v>
                </c:pt>
                <c:pt idx="58045">
                  <c:v>2.5999999999999998E-5</c:v>
                </c:pt>
                <c:pt idx="58046">
                  <c:v>2.6999999999999999E-5</c:v>
                </c:pt>
                <c:pt idx="58047">
                  <c:v>2.8E-5</c:v>
                </c:pt>
                <c:pt idx="58048">
                  <c:v>2.9E-5</c:v>
                </c:pt>
                <c:pt idx="58049">
                  <c:v>2.9E-5</c:v>
                </c:pt>
                <c:pt idx="58050">
                  <c:v>3.0000000000000001E-5</c:v>
                </c:pt>
                <c:pt idx="58051">
                  <c:v>3.1000000000000001E-5</c:v>
                </c:pt>
                <c:pt idx="58052">
                  <c:v>3.1999999999999999E-5</c:v>
                </c:pt>
                <c:pt idx="58053">
                  <c:v>3.3000000000000003E-5</c:v>
                </c:pt>
                <c:pt idx="58054">
                  <c:v>3.3000000000000003E-5</c:v>
                </c:pt>
                <c:pt idx="58055">
                  <c:v>3.4E-5</c:v>
                </c:pt>
                <c:pt idx="58056">
                  <c:v>3.4E-5</c:v>
                </c:pt>
                <c:pt idx="58057">
                  <c:v>3.4999999999999997E-5</c:v>
                </c:pt>
                <c:pt idx="58058">
                  <c:v>3.6000000000000001E-5</c:v>
                </c:pt>
                <c:pt idx="58059">
                  <c:v>3.6000000000000001E-5</c:v>
                </c:pt>
                <c:pt idx="58060">
                  <c:v>3.6999999999999998E-5</c:v>
                </c:pt>
                <c:pt idx="58061">
                  <c:v>3.6999999999999998E-5</c:v>
                </c:pt>
                <c:pt idx="58062">
                  <c:v>3.8000000000000002E-5</c:v>
                </c:pt>
                <c:pt idx="58063">
                  <c:v>3.8000000000000002E-5</c:v>
                </c:pt>
                <c:pt idx="58064">
                  <c:v>3.8000000000000002E-5</c:v>
                </c:pt>
                <c:pt idx="58065">
                  <c:v>3.8999999999999999E-5</c:v>
                </c:pt>
                <c:pt idx="58066">
                  <c:v>3.8999999999999999E-5</c:v>
                </c:pt>
                <c:pt idx="58067">
                  <c:v>3.8999999999999999E-5</c:v>
                </c:pt>
                <c:pt idx="58068">
                  <c:v>4.0000000000000003E-5</c:v>
                </c:pt>
                <c:pt idx="58069">
                  <c:v>4.0000000000000003E-5</c:v>
                </c:pt>
                <c:pt idx="58070">
                  <c:v>4.0000000000000003E-5</c:v>
                </c:pt>
                <c:pt idx="58071">
                  <c:v>4.1E-5</c:v>
                </c:pt>
                <c:pt idx="58072">
                  <c:v>4.1E-5</c:v>
                </c:pt>
                <c:pt idx="58073">
                  <c:v>4.1E-5</c:v>
                </c:pt>
                <c:pt idx="58074">
                  <c:v>4.1E-5</c:v>
                </c:pt>
                <c:pt idx="58075">
                  <c:v>4.1E-5</c:v>
                </c:pt>
                <c:pt idx="58076">
                  <c:v>4.1999999999999998E-5</c:v>
                </c:pt>
                <c:pt idx="58077">
                  <c:v>4.1999999999999998E-5</c:v>
                </c:pt>
                <c:pt idx="58078">
                  <c:v>4.1999999999999998E-5</c:v>
                </c:pt>
                <c:pt idx="58079">
                  <c:v>4.1999999999999998E-5</c:v>
                </c:pt>
                <c:pt idx="58080">
                  <c:v>4.1999999999999998E-5</c:v>
                </c:pt>
                <c:pt idx="58081">
                  <c:v>4.1999999999999998E-5</c:v>
                </c:pt>
                <c:pt idx="58082">
                  <c:v>4.1E-5</c:v>
                </c:pt>
                <c:pt idx="58083">
                  <c:v>4.1E-5</c:v>
                </c:pt>
                <c:pt idx="58084">
                  <c:v>4.1E-5</c:v>
                </c:pt>
                <c:pt idx="58085">
                  <c:v>4.1E-5</c:v>
                </c:pt>
                <c:pt idx="58086">
                  <c:v>4.0000000000000003E-5</c:v>
                </c:pt>
                <c:pt idx="58087">
                  <c:v>4.0000000000000003E-5</c:v>
                </c:pt>
                <c:pt idx="58088">
                  <c:v>4.0000000000000003E-5</c:v>
                </c:pt>
                <c:pt idx="58089">
                  <c:v>3.8999999999999999E-5</c:v>
                </c:pt>
                <c:pt idx="58090">
                  <c:v>3.8000000000000002E-5</c:v>
                </c:pt>
                <c:pt idx="58091">
                  <c:v>3.8000000000000002E-5</c:v>
                </c:pt>
                <c:pt idx="58092">
                  <c:v>3.6999999999999998E-5</c:v>
                </c:pt>
                <c:pt idx="58093">
                  <c:v>3.6999999999999998E-5</c:v>
                </c:pt>
                <c:pt idx="58094">
                  <c:v>3.6000000000000001E-5</c:v>
                </c:pt>
                <c:pt idx="58095">
                  <c:v>3.4999999999999997E-5</c:v>
                </c:pt>
                <c:pt idx="58096">
                  <c:v>3.4E-5</c:v>
                </c:pt>
                <c:pt idx="58097">
                  <c:v>3.3000000000000003E-5</c:v>
                </c:pt>
                <c:pt idx="58098">
                  <c:v>3.1999999999999999E-5</c:v>
                </c:pt>
                <c:pt idx="58099">
                  <c:v>3.1999999999999999E-5</c:v>
                </c:pt>
                <c:pt idx="58100">
                  <c:v>3.1000000000000001E-5</c:v>
                </c:pt>
                <c:pt idx="58101">
                  <c:v>3.0000000000000001E-5</c:v>
                </c:pt>
                <c:pt idx="58102">
                  <c:v>2.9E-5</c:v>
                </c:pt>
                <c:pt idx="58103">
                  <c:v>2.8E-5</c:v>
                </c:pt>
                <c:pt idx="58104">
                  <c:v>2.6999999999999999E-5</c:v>
                </c:pt>
                <c:pt idx="58105">
                  <c:v>2.5999999999999998E-5</c:v>
                </c:pt>
                <c:pt idx="58106">
                  <c:v>2.5000000000000001E-5</c:v>
                </c:pt>
                <c:pt idx="58107">
                  <c:v>2.4000000000000001E-5</c:v>
                </c:pt>
                <c:pt idx="58108">
                  <c:v>2.3E-5</c:v>
                </c:pt>
                <c:pt idx="58109">
                  <c:v>2.1999999999999999E-5</c:v>
                </c:pt>
                <c:pt idx="58110">
                  <c:v>2.0999999999999999E-5</c:v>
                </c:pt>
                <c:pt idx="58111">
                  <c:v>2.0000000000000002E-5</c:v>
                </c:pt>
                <c:pt idx="58112">
                  <c:v>1.9000000000000001E-5</c:v>
                </c:pt>
                <c:pt idx="58113">
                  <c:v>1.8E-5</c:v>
                </c:pt>
                <c:pt idx="58114">
                  <c:v>1.8E-5</c:v>
                </c:pt>
                <c:pt idx="58115">
                  <c:v>1.7E-5</c:v>
                </c:pt>
                <c:pt idx="58116">
                  <c:v>1.5999999999999999E-5</c:v>
                </c:pt>
                <c:pt idx="58117">
                  <c:v>1.5999999999999999E-5</c:v>
                </c:pt>
                <c:pt idx="58118">
                  <c:v>1.5E-5</c:v>
                </c:pt>
                <c:pt idx="58119">
                  <c:v>1.4E-5</c:v>
                </c:pt>
                <c:pt idx="58120">
                  <c:v>1.4E-5</c:v>
                </c:pt>
                <c:pt idx="58121">
                  <c:v>1.4E-5</c:v>
                </c:pt>
                <c:pt idx="58122">
                  <c:v>1.2999999999999999E-5</c:v>
                </c:pt>
                <c:pt idx="58123">
                  <c:v>1.2999999999999999E-5</c:v>
                </c:pt>
                <c:pt idx="58124">
                  <c:v>1.2999999999999999E-5</c:v>
                </c:pt>
                <c:pt idx="58125">
                  <c:v>1.2999999999999999E-5</c:v>
                </c:pt>
                <c:pt idx="58126">
                  <c:v>1.2999999999999999E-5</c:v>
                </c:pt>
                <c:pt idx="58127">
                  <c:v>1.2E-5</c:v>
                </c:pt>
                <c:pt idx="58128">
                  <c:v>1.2E-5</c:v>
                </c:pt>
                <c:pt idx="58129">
                  <c:v>1.2E-5</c:v>
                </c:pt>
                <c:pt idx="58130">
                  <c:v>1.2E-5</c:v>
                </c:pt>
                <c:pt idx="58131">
                  <c:v>1.2E-5</c:v>
                </c:pt>
                <c:pt idx="58132">
                  <c:v>1.2999999999999999E-5</c:v>
                </c:pt>
                <c:pt idx="58133">
                  <c:v>1.2999999999999999E-5</c:v>
                </c:pt>
                <c:pt idx="58134">
                  <c:v>1.2999999999999999E-5</c:v>
                </c:pt>
                <c:pt idx="58135">
                  <c:v>1.2999999999999999E-5</c:v>
                </c:pt>
                <c:pt idx="58136">
                  <c:v>1.2999999999999999E-5</c:v>
                </c:pt>
                <c:pt idx="58137">
                  <c:v>1.2999999999999999E-5</c:v>
                </c:pt>
                <c:pt idx="58138">
                  <c:v>1.2999999999999999E-5</c:v>
                </c:pt>
                <c:pt idx="58139">
                  <c:v>1.2999999999999999E-5</c:v>
                </c:pt>
                <c:pt idx="58140">
                  <c:v>1.4E-5</c:v>
                </c:pt>
                <c:pt idx="58141">
                  <c:v>1.4E-5</c:v>
                </c:pt>
                <c:pt idx="58142">
                  <c:v>1.4E-5</c:v>
                </c:pt>
                <c:pt idx="58143">
                  <c:v>1.4E-5</c:v>
                </c:pt>
                <c:pt idx="58144">
                  <c:v>1.5E-5</c:v>
                </c:pt>
                <c:pt idx="58145">
                  <c:v>1.5E-5</c:v>
                </c:pt>
                <c:pt idx="58146">
                  <c:v>1.5E-5</c:v>
                </c:pt>
                <c:pt idx="58147">
                  <c:v>1.5999999999999999E-5</c:v>
                </c:pt>
                <c:pt idx="58148">
                  <c:v>1.5999999999999999E-5</c:v>
                </c:pt>
                <c:pt idx="58149">
                  <c:v>1.7E-5</c:v>
                </c:pt>
                <c:pt idx="58150">
                  <c:v>1.7E-5</c:v>
                </c:pt>
                <c:pt idx="58151">
                  <c:v>1.8E-5</c:v>
                </c:pt>
                <c:pt idx="58152">
                  <c:v>1.9000000000000001E-5</c:v>
                </c:pt>
                <c:pt idx="58153">
                  <c:v>1.9000000000000001E-5</c:v>
                </c:pt>
                <c:pt idx="58154">
                  <c:v>2.0000000000000002E-5</c:v>
                </c:pt>
                <c:pt idx="58155">
                  <c:v>2.0999999999999999E-5</c:v>
                </c:pt>
                <c:pt idx="58156">
                  <c:v>2.1999999999999999E-5</c:v>
                </c:pt>
                <c:pt idx="58157">
                  <c:v>2.1999999999999999E-5</c:v>
                </c:pt>
                <c:pt idx="58158">
                  <c:v>2.3E-5</c:v>
                </c:pt>
                <c:pt idx="58159">
                  <c:v>2.4000000000000001E-5</c:v>
                </c:pt>
                <c:pt idx="58160">
                  <c:v>2.5000000000000001E-5</c:v>
                </c:pt>
                <c:pt idx="58161">
                  <c:v>2.5999999999999998E-5</c:v>
                </c:pt>
                <c:pt idx="58162">
                  <c:v>2.5999999999999998E-5</c:v>
                </c:pt>
                <c:pt idx="58163">
                  <c:v>2.6999999999999999E-5</c:v>
                </c:pt>
                <c:pt idx="58164">
                  <c:v>2.8E-5</c:v>
                </c:pt>
                <c:pt idx="58165">
                  <c:v>2.8E-5</c:v>
                </c:pt>
                <c:pt idx="58166">
                  <c:v>2.9E-5</c:v>
                </c:pt>
                <c:pt idx="58167">
                  <c:v>3.0000000000000001E-5</c:v>
                </c:pt>
                <c:pt idx="58168">
                  <c:v>3.0000000000000001E-5</c:v>
                </c:pt>
                <c:pt idx="58169">
                  <c:v>3.1000000000000001E-5</c:v>
                </c:pt>
                <c:pt idx="58170">
                  <c:v>3.1000000000000001E-5</c:v>
                </c:pt>
                <c:pt idx="58171">
                  <c:v>3.1999999999999999E-5</c:v>
                </c:pt>
                <c:pt idx="58172">
                  <c:v>3.1999999999999999E-5</c:v>
                </c:pt>
                <c:pt idx="58173">
                  <c:v>3.3000000000000003E-5</c:v>
                </c:pt>
                <c:pt idx="58174">
                  <c:v>3.3000000000000003E-5</c:v>
                </c:pt>
                <c:pt idx="58175">
                  <c:v>3.3000000000000003E-5</c:v>
                </c:pt>
                <c:pt idx="58176">
                  <c:v>3.3000000000000003E-5</c:v>
                </c:pt>
                <c:pt idx="58177">
                  <c:v>3.3000000000000003E-5</c:v>
                </c:pt>
                <c:pt idx="58178">
                  <c:v>3.4E-5</c:v>
                </c:pt>
                <c:pt idx="58179">
                  <c:v>3.3000000000000003E-5</c:v>
                </c:pt>
                <c:pt idx="58180">
                  <c:v>3.3000000000000003E-5</c:v>
                </c:pt>
                <c:pt idx="58181">
                  <c:v>3.3000000000000003E-5</c:v>
                </c:pt>
                <c:pt idx="58182">
                  <c:v>3.3000000000000003E-5</c:v>
                </c:pt>
                <c:pt idx="58183">
                  <c:v>3.3000000000000003E-5</c:v>
                </c:pt>
                <c:pt idx="58184">
                  <c:v>3.1999999999999999E-5</c:v>
                </c:pt>
                <c:pt idx="58185">
                  <c:v>3.1999999999999999E-5</c:v>
                </c:pt>
                <c:pt idx="58186">
                  <c:v>3.1999999999999999E-5</c:v>
                </c:pt>
                <c:pt idx="58187">
                  <c:v>3.1000000000000001E-5</c:v>
                </c:pt>
                <c:pt idx="58188">
                  <c:v>3.1000000000000001E-5</c:v>
                </c:pt>
                <c:pt idx="58189">
                  <c:v>3.0000000000000001E-5</c:v>
                </c:pt>
                <c:pt idx="58190">
                  <c:v>2.9E-5</c:v>
                </c:pt>
                <c:pt idx="58191">
                  <c:v>2.9E-5</c:v>
                </c:pt>
                <c:pt idx="58192">
                  <c:v>2.8E-5</c:v>
                </c:pt>
                <c:pt idx="58193">
                  <c:v>2.6999999999999999E-5</c:v>
                </c:pt>
                <c:pt idx="58194">
                  <c:v>2.6999999999999999E-5</c:v>
                </c:pt>
                <c:pt idx="58195">
                  <c:v>2.5999999999999998E-5</c:v>
                </c:pt>
                <c:pt idx="58196">
                  <c:v>2.5000000000000001E-5</c:v>
                </c:pt>
                <c:pt idx="58197">
                  <c:v>2.4000000000000001E-5</c:v>
                </c:pt>
                <c:pt idx="58198">
                  <c:v>2.4000000000000001E-5</c:v>
                </c:pt>
                <c:pt idx="58199">
                  <c:v>2.3E-5</c:v>
                </c:pt>
                <c:pt idx="58200">
                  <c:v>2.1999999999999999E-5</c:v>
                </c:pt>
                <c:pt idx="58201">
                  <c:v>2.1999999999999999E-5</c:v>
                </c:pt>
                <c:pt idx="58202">
                  <c:v>2.0999999999999999E-5</c:v>
                </c:pt>
                <c:pt idx="58203">
                  <c:v>2.0999999999999999E-5</c:v>
                </c:pt>
                <c:pt idx="58204">
                  <c:v>2.0999999999999999E-5</c:v>
                </c:pt>
                <c:pt idx="58205">
                  <c:v>2.0000000000000002E-5</c:v>
                </c:pt>
                <c:pt idx="58206">
                  <c:v>2.0000000000000002E-5</c:v>
                </c:pt>
                <c:pt idx="58207">
                  <c:v>2.0000000000000002E-5</c:v>
                </c:pt>
                <c:pt idx="58208">
                  <c:v>2.0000000000000002E-5</c:v>
                </c:pt>
                <c:pt idx="58209">
                  <c:v>2.0000000000000002E-5</c:v>
                </c:pt>
                <c:pt idx="58210">
                  <c:v>2.0000000000000002E-5</c:v>
                </c:pt>
                <c:pt idx="58211">
                  <c:v>2.0000000000000002E-5</c:v>
                </c:pt>
                <c:pt idx="58212">
                  <c:v>2.0000000000000002E-5</c:v>
                </c:pt>
                <c:pt idx="58213">
                  <c:v>2.0999999999999999E-5</c:v>
                </c:pt>
                <c:pt idx="58214">
                  <c:v>2.0999999999999999E-5</c:v>
                </c:pt>
                <c:pt idx="58215">
                  <c:v>2.0999999999999999E-5</c:v>
                </c:pt>
                <c:pt idx="58216">
                  <c:v>2.1999999999999999E-5</c:v>
                </c:pt>
                <c:pt idx="58217">
                  <c:v>2.1999999999999999E-5</c:v>
                </c:pt>
                <c:pt idx="58218">
                  <c:v>2.1999999999999999E-5</c:v>
                </c:pt>
                <c:pt idx="58219">
                  <c:v>2.1999999999999999E-5</c:v>
                </c:pt>
                <c:pt idx="58220">
                  <c:v>2.3E-5</c:v>
                </c:pt>
                <c:pt idx="58221">
                  <c:v>2.3E-5</c:v>
                </c:pt>
                <c:pt idx="58222">
                  <c:v>2.3E-5</c:v>
                </c:pt>
                <c:pt idx="58223">
                  <c:v>2.3E-5</c:v>
                </c:pt>
                <c:pt idx="58224">
                  <c:v>2.3E-5</c:v>
                </c:pt>
                <c:pt idx="58225">
                  <c:v>2.3E-5</c:v>
                </c:pt>
                <c:pt idx="58226">
                  <c:v>2.3E-5</c:v>
                </c:pt>
                <c:pt idx="58227">
                  <c:v>2.3E-5</c:v>
                </c:pt>
                <c:pt idx="58228">
                  <c:v>2.3E-5</c:v>
                </c:pt>
                <c:pt idx="58229">
                  <c:v>2.3E-5</c:v>
                </c:pt>
                <c:pt idx="58230">
                  <c:v>2.3E-5</c:v>
                </c:pt>
                <c:pt idx="58231">
                  <c:v>2.1999999999999999E-5</c:v>
                </c:pt>
                <c:pt idx="58232">
                  <c:v>2.1999999999999999E-5</c:v>
                </c:pt>
                <c:pt idx="58233">
                  <c:v>2.0999999999999999E-5</c:v>
                </c:pt>
                <c:pt idx="58234">
                  <c:v>2.0999999999999999E-5</c:v>
                </c:pt>
                <c:pt idx="58235">
                  <c:v>2.0000000000000002E-5</c:v>
                </c:pt>
                <c:pt idx="58236">
                  <c:v>2.0000000000000002E-5</c:v>
                </c:pt>
                <c:pt idx="58237">
                  <c:v>1.9000000000000001E-5</c:v>
                </c:pt>
                <c:pt idx="58238">
                  <c:v>1.8E-5</c:v>
                </c:pt>
                <c:pt idx="58239">
                  <c:v>1.8E-5</c:v>
                </c:pt>
                <c:pt idx="58240">
                  <c:v>1.7E-5</c:v>
                </c:pt>
                <c:pt idx="58241">
                  <c:v>1.5999999999999999E-5</c:v>
                </c:pt>
                <c:pt idx="58242">
                  <c:v>1.5999999999999999E-5</c:v>
                </c:pt>
                <c:pt idx="58243">
                  <c:v>1.5E-5</c:v>
                </c:pt>
                <c:pt idx="58244">
                  <c:v>1.4E-5</c:v>
                </c:pt>
                <c:pt idx="58245">
                  <c:v>1.2999999999999999E-5</c:v>
                </c:pt>
                <c:pt idx="58246">
                  <c:v>1.2999999999999999E-5</c:v>
                </c:pt>
                <c:pt idx="58247">
                  <c:v>1.2E-5</c:v>
                </c:pt>
                <c:pt idx="58248">
                  <c:v>1.2E-5</c:v>
                </c:pt>
                <c:pt idx="58249">
                  <c:v>1.1E-5</c:v>
                </c:pt>
                <c:pt idx="58250">
                  <c:v>1.1E-5</c:v>
                </c:pt>
                <c:pt idx="58251">
                  <c:v>1.0000000000000001E-5</c:v>
                </c:pt>
                <c:pt idx="58252">
                  <c:v>1.0000000000000001E-5</c:v>
                </c:pt>
                <c:pt idx="58253">
                  <c:v>1.0000000000000001E-5</c:v>
                </c:pt>
                <c:pt idx="58254">
                  <c:v>1.1E-5</c:v>
                </c:pt>
                <c:pt idx="58255">
                  <c:v>1.1E-5</c:v>
                </c:pt>
                <c:pt idx="58256">
                  <c:v>1.1E-5</c:v>
                </c:pt>
                <c:pt idx="58257">
                  <c:v>1.2E-5</c:v>
                </c:pt>
                <c:pt idx="58258">
                  <c:v>1.2999999999999999E-5</c:v>
                </c:pt>
                <c:pt idx="58259">
                  <c:v>1.4E-5</c:v>
                </c:pt>
                <c:pt idx="58260">
                  <c:v>1.4E-5</c:v>
                </c:pt>
                <c:pt idx="58261">
                  <c:v>1.5E-5</c:v>
                </c:pt>
                <c:pt idx="58262">
                  <c:v>1.5999999999999999E-5</c:v>
                </c:pt>
                <c:pt idx="58263">
                  <c:v>1.7E-5</c:v>
                </c:pt>
                <c:pt idx="58264">
                  <c:v>1.8E-5</c:v>
                </c:pt>
                <c:pt idx="58265">
                  <c:v>1.9000000000000001E-5</c:v>
                </c:pt>
                <c:pt idx="58266">
                  <c:v>2.0000000000000002E-5</c:v>
                </c:pt>
                <c:pt idx="58267">
                  <c:v>2.0999999999999999E-5</c:v>
                </c:pt>
                <c:pt idx="58268">
                  <c:v>2.1999999999999999E-5</c:v>
                </c:pt>
                <c:pt idx="58269">
                  <c:v>2.4000000000000001E-5</c:v>
                </c:pt>
                <c:pt idx="58270">
                  <c:v>2.5000000000000001E-5</c:v>
                </c:pt>
                <c:pt idx="58271">
                  <c:v>2.5999999999999998E-5</c:v>
                </c:pt>
                <c:pt idx="58272">
                  <c:v>2.6999999999999999E-5</c:v>
                </c:pt>
                <c:pt idx="58273">
                  <c:v>2.8E-5</c:v>
                </c:pt>
                <c:pt idx="58274">
                  <c:v>2.9E-5</c:v>
                </c:pt>
                <c:pt idx="58275">
                  <c:v>2.9E-5</c:v>
                </c:pt>
                <c:pt idx="58276">
                  <c:v>3.0000000000000001E-5</c:v>
                </c:pt>
                <c:pt idx="58277">
                  <c:v>3.1000000000000001E-5</c:v>
                </c:pt>
                <c:pt idx="58278">
                  <c:v>3.1999999999999999E-5</c:v>
                </c:pt>
                <c:pt idx="58279">
                  <c:v>3.3000000000000003E-5</c:v>
                </c:pt>
                <c:pt idx="58280">
                  <c:v>3.4E-5</c:v>
                </c:pt>
                <c:pt idx="58281">
                  <c:v>3.4E-5</c:v>
                </c:pt>
                <c:pt idx="58282">
                  <c:v>3.4999999999999997E-5</c:v>
                </c:pt>
                <c:pt idx="58283">
                  <c:v>3.4999999999999997E-5</c:v>
                </c:pt>
                <c:pt idx="58284">
                  <c:v>3.6000000000000001E-5</c:v>
                </c:pt>
                <c:pt idx="58285">
                  <c:v>3.6999999999999998E-5</c:v>
                </c:pt>
                <c:pt idx="58286">
                  <c:v>3.6999999999999998E-5</c:v>
                </c:pt>
                <c:pt idx="58287">
                  <c:v>3.6999999999999998E-5</c:v>
                </c:pt>
                <c:pt idx="58288">
                  <c:v>3.8000000000000002E-5</c:v>
                </c:pt>
                <c:pt idx="58289">
                  <c:v>3.8000000000000002E-5</c:v>
                </c:pt>
                <c:pt idx="58290">
                  <c:v>3.8000000000000002E-5</c:v>
                </c:pt>
                <c:pt idx="58291">
                  <c:v>3.8000000000000002E-5</c:v>
                </c:pt>
                <c:pt idx="58292">
                  <c:v>3.8000000000000002E-5</c:v>
                </c:pt>
                <c:pt idx="58293">
                  <c:v>3.8999999999999999E-5</c:v>
                </c:pt>
                <c:pt idx="58294">
                  <c:v>3.8999999999999999E-5</c:v>
                </c:pt>
                <c:pt idx="58295">
                  <c:v>3.8000000000000002E-5</c:v>
                </c:pt>
                <c:pt idx="58296">
                  <c:v>3.8000000000000002E-5</c:v>
                </c:pt>
                <c:pt idx="58297">
                  <c:v>3.8000000000000002E-5</c:v>
                </c:pt>
                <c:pt idx="58298">
                  <c:v>3.8000000000000002E-5</c:v>
                </c:pt>
                <c:pt idx="58299">
                  <c:v>3.8000000000000002E-5</c:v>
                </c:pt>
                <c:pt idx="58300">
                  <c:v>3.6999999999999998E-5</c:v>
                </c:pt>
                <c:pt idx="58301">
                  <c:v>3.6999999999999998E-5</c:v>
                </c:pt>
                <c:pt idx="58302">
                  <c:v>3.6999999999999998E-5</c:v>
                </c:pt>
                <c:pt idx="58303">
                  <c:v>3.6000000000000001E-5</c:v>
                </c:pt>
                <c:pt idx="58304">
                  <c:v>3.6000000000000001E-5</c:v>
                </c:pt>
                <c:pt idx="58305">
                  <c:v>3.4999999999999997E-5</c:v>
                </c:pt>
                <c:pt idx="58306">
                  <c:v>3.4999999999999997E-5</c:v>
                </c:pt>
                <c:pt idx="58307">
                  <c:v>3.4E-5</c:v>
                </c:pt>
                <c:pt idx="58308">
                  <c:v>3.4E-5</c:v>
                </c:pt>
                <c:pt idx="58309">
                  <c:v>3.3000000000000003E-5</c:v>
                </c:pt>
                <c:pt idx="58310">
                  <c:v>3.3000000000000003E-5</c:v>
                </c:pt>
                <c:pt idx="58311">
                  <c:v>3.1999999999999999E-5</c:v>
                </c:pt>
                <c:pt idx="58312">
                  <c:v>3.1000000000000001E-5</c:v>
                </c:pt>
                <c:pt idx="58313">
                  <c:v>3.1000000000000001E-5</c:v>
                </c:pt>
                <c:pt idx="58314">
                  <c:v>3.0000000000000001E-5</c:v>
                </c:pt>
                <c:pt idx="58315">
                  <c:v>2.9E-5</c:v>
                </c:pt>
                <c:pt idx="58316">
                  <c:v>2.9E-5</c:v>
                </c:pt>
                <c:pt idx="58317">
                  <c:v>2.8E-5</c:v>
                </c:pt>
                <c:pt idx="58318">
                  <c:v>2.6999999999999999E-5</c:v>
                </c:pt>
                <c:pt idx="58319">
                  <c:v>2.6999999999999999E-5</c:v>
                </c:pt>
                <c:pt idx="58320">
                  <c:v>2.5999999999999998E-5</c:v>
                </c:pt>
                <c:pt idx="58321">
                  <c:v>2.5000000000000001E-5</c:v>
                </c:pt>
                <c:pt idx="58322">
                  <c:v>2.5000000000000001E-5</c:v>
                </c:pt>
                <c:pt idx="58323">
                  <c:v>2.4000000000000001E-5</c:v>
                </c:pt>
                <c:pt idx="58324">
                  <c:v>2.3E-5</c:v>
                </c:pt>
                <c:pt idx="58325">
                  <c:v>2.3E-5</c:v>
                </c:pt>
                <c:pt idx="58326">
                  <c:v>2.1999999999999999E-5</c:v>
                </c:pt>
                <c:pt idx="58327">
                  <c:v>2.0999999999999999E-5</c:v>
                </c:pt>
                <c:pt idx="58328">
                  <c:v>2.0000000000000002E-5</c:v>
                </c:pt>
                <c:pt idx="58329">
                  <c:v>1.9000000000000001E-5</c:v>
                </c:pt>
                <c:pt idx="58330">
                  <c:v>1.9000000000000001E-5</c:v>
                </c:pt>
                <c:pt idx="58331">
                  <c:v>1.8E-5</c:v>
                </c:pt>
                <c:pt idx="58332">
                  <c:v>1.7E-5</c:v>
                </c:pt>
                <c:pt idx="58333">
                  <c:v>1.5999999999999999E-5</c:v>
                </c:pt>
                <c:pt idx="58334">
                  <c:v>1.5E-5</c:v>
                </c:pt>
                <c:pt idx="58335">
                  <c:v>1.4E-5</c:v>
                </c:pt>
                <c:pt idx="58336">
                  <c:v>1.2999999999999999E-5</c:v>
                </c:pt>
                <c:pt idx="58337">
                  <c:v>1.2E-5</c:v>
                </c:pt>
                <c:pt idx="58338">
                  <c:v>1.1E-5</c:v>
                </c:pt>
                <c:pt idx="58339">
                  <c:v>1.0000000000000001E-5</c:v>
                </c:pt>
                <c:pt idx="58340">
                  <c:v>9.0000000000000002E-6</c:v>
                </c:pt>
                <c:pt idx="58341">
                  <c:v>7.9999999999999996E-6</c:v>
                </c:pt>
                <c:pt idx="58342">
                  <c:v>6.9999999999999999E-6</c:v>
                </c:pt>
                <c:pt idx="58343">
                  <c:v>6.0000000000000002E-6</c:v>
                </c:pt>
                <c:pt idx="58344">
                  <c:v>5.0000000000000004E-6</c:v>
                </c:pt>
                <c:pt idx="58345">
                  <c:v>3.9999999999999998E-6</c:v>
                </c:pt>
                <c:pt idx="58346">
                  <c:v>3.0000000000000001E-6</c:v>
                </c:pt>
                <c:pt idx="58347">
                  <c:v>3.0000000000000001E-6</c:v>
                </c:pt>
                <c:pt idx="58348">
                  <c:v>3.0000000000000001E-6</c:v>
                </c:pt>
                <c:pt idx="58349">
                  <c:v>3.9999999999999998E-6</c:v>
                </c:pt>
                <c:pt idx="58350">
                  <c:v>3.9999999999999998E-6</c:v>
                </c:pt>
                <c:pt idx="58351">
                  <c:v>6.0000000000000002E-6</c:v>
                </c:pt>
                <c:pt idx="58352">
                  <c:v>6.9999999999999999E-6</c:v>
                </c:pt>
                <c:pt idx="58353">
                  <c:v>7.9999999999999996E-6</c:v>
                </c:pt>
                <c:pt idx="58354">
                  <c:v>9.0000000000000002E-6</c:v>
                </c:pt>
                <c:pt idx="58355">
                  <c:v>1.0000000000000001E-5</c:v>
                </c:pt>
                <c:pt idx="58356">
                  <c:v>1.1E-5</c:v>
                </c:pt>
                <c:pt idx="58357">
                  <c:v>1.2E-5</c:v>
                </c:pt>
                <c:pt idx="58358">
                  <c:v>1.4E-5</c:v>
                </c:pt>
                <c:pt idx="58359">
                  <c:v>1.5E-5</c:v>
                </c:pt>
                <c:pt idx="58360">
                  <c:v>1.5999999999999999E-5</c:v>
                </c:pt>
                <c:pt idx="58361">
                  <c:v>1.7E-5</c:v>
                </c:pt>
                <c:pt idx="58362">
                  <c:v>1.8E-5</c:v>
                </c:pt>
                <c:pt idx="58363">
                  <c:v>1.9000000000000001E-5</c:v>
                </c:pt>
                <c:pt idx="58364">
                  <c:v>1.9000000000000001E-5</c:v>
                </c:pt>
                <c:pt idx="58365">
                  <c:v>2.0000000000000002E-5</c:v>
                </c:pt>
                <c:pt idx="58366">
                  <c:v>2.0999999999999999E-5</c:v>
                </c:pt>
                <c:pt idx="58367">
                  <c:v>2.1999999999999999E-5</c:v>
                </c:pt>
                <c:pt idx="58368">
                  <c:v>2.1999999999999999E-5</c:v>
                </c:pt>
                <c:pt idx="58369">
                  <c:v>2.3E-5</c:v>
                </c:pt>
                <c:pt idx="58370">
                  <c:v>2.4000000000000001E-5</c:v>
                </c:pt>
                <c:pt idx="58371">
                  <c:v>2.4000000000000001E-5</c:v>
                </c:pt>
                <c:pt idx="58372">
                  <c:v>2.4000000000000001E-5</c:v>
                </c:pt>
                <c:pt idx="58373">
                  <c:v>2.5000000000000001E-5</c:v>
                </c:pt>
                <c:pt idx="58374">
                  <c:v>2.5000000000000001E-5</c:v>
                </c:pt>
                <c:pt idx="58375">
                  <c:v>2.5000000000000001E-5</c:v>
                </c:pt>
                <c:pt idx="58376">
                  <c:v>2.5999999999999998E-5</c:v>
                </c:pt>
                <c:pt idx="58377">
                  <c:v>2.5999999999999998E-5</c:v>
                </c:pt>
                <c:pt idx="58378">
                  <c:v>2.5999999999999998E-5</c:v>
                </c:pt>
                <c:pt idx="58379">
                  <c:v>2.5999999999999998E-5</c:v>
                </c:pt>
                <c:pt idx="58380">
                  <c:v>2.5999999999999998E-5</c:v>
                </c:pt>
                <c:pt idx="58381">
                  <c:v>2.5999999999999998E-5</c:v>
                </c:pt>
                <c:pt idx="58382">
                  <c:v>2.5999999999999998E-5</c:v>
                </c:pt>
                <c:pt idx="58383">
                  <c:v>2.5999999999999998E-5</c:v>
                </c:pt>
                <c:pt idx="58384">
                  <c:v>2.5999999999999998E-5</c:v>
                </c:pt>
                <c:pt idx="58385">
                  <c:v>2.5000000000000001E-5</c:v>
                </c:pt>
                <c:pt idx="58386">
                  <c:v>2.5000000000000001E-5</c:v>
                </c:pt>
                <c:pt idx="58387">
                  <c:v>2.5000000000000001E-5</c:v>
                </c:pt>
                <c:pt idx="58388">
                  <c:v>2.5000000000000001E-5</c:v>
                </c:pt>
                <c:pt idx="58389">
                  <c:v>2.4000000000000001E-5</c:v>
                </c:pt>
                <c:pt idx="58390">
                  <c:v>2.4000000000000001E-5</c:v>
                </c:pt>
                <c:pt idx="58391">
                  <c:v>2.4000000000000001E-5</c:v>
                </c:pt>
                <c:pt idx="58392">
                  <c:v>2.4000000000000001E-5</c:v>
                </c:pt>
                <c:pt idx="58393">
                  <c:v>2.3E-5</c:v>
                </c:pt>
                <c:pt idx="58394">
                  <c:v>2.3E-5</c:v>
                </c:pt>
                <c:pt idx="58395">
                  <c:v>2.3E-5</c:v>
                </c:pt>
                <c:pt idx="58396">
                  <c:v>2.1999999999999999E-5</c:v>
                </c:pt>
                <c:pt idx="58397">
                  <c:v>2.1999999999999999E-5</c:v>
                </c:pt>
                <c:pt idx="58398">
                  <c:v>2.0999999999999999E-5</c:v>
                </c:pt>
                <c:pt idx="58399">
                  <c:v>2.0999999999999999E-5</c:v>
                </c:pt>
                <c:pt idx="58400">
                  <c:v>2.0999999999999999E-5</c:v>
                </c:pt>
                <c:pt idx="58401">
                  <c:v>2.0000000000000002E-5</c:v>
                </c:pt>
                <c:pt idx="58402">
                  <c:v>2.0000000000000002E-5</c:v>
                </c:pt>
                <c:pt idx="58403">
                  <c:v>2.0000000000000002E-5</c:v>
                </c:pt>
                <c:pt idx="58404">
                  <c:v>1.9000000000000001E-5</c:v>
                </c:pt>
                <c:pt idx="58405">
                  <c:v>1.9000000000000001E-5</c:v>
                </c:pt>
                <c:pt idx="58406">
                  <c:v>1.9000000000000001E-5</c:v>
                </c:pt>
                <c:pt idx="58407">
                  <c:v>1.8E-5</c:v>
                </c:pt>
                <c:pt idx="58408">
                  <c:v>1.8E-5</c:v>
                </c:pt>
                <c:pt idx="58409">
                  <c:v>1.8E-5</c:v>
                </c:pt>
                <c:pt idx="58410">
                  <c:v>1.8E-5</c:v>
                </c:pt>
                <c:pt idx="58411">
                  <c:v>1.7E-5</c:v>
                </c:pt>
                <c:pt idx="58412">
                  <c:v>1.7E-5</c:v>
                </c:pt>
                <c:pt idx="58413">
                  <c:v>1.7E-5</c:v>
                </c:pt>
                <c:pt idx="58414">
                  <c:v>1.7E-5</c:v>
                </c:pt>
                <c:pt idx="58415">
                  <c:v>1.7E-5</c:v>
                </c:pt>
                <c:pt idx="58416">
                  <c:v>1.7E-5</c:v>
                </c:pt>
                <c:pt idx="58417">
                  <c:v>1.5999999999999999E-5</c:v>
                </c:pt>
                <c:pt idx="58418">
                  <c:v>1.5999999999999999E-5</c:v>
                </c:pt>
                <c:pt idx="58419">
                  <c:v>1.5999999999999999E-5</c:v>
                </c:pt>
                <c:pt idx="58420">
                  <c:v>1.5999999999999999E-5</c:v>
                </c:pt>
                <c:pt idx="58421">
                  <c:v>1.5999999999999999E-5</c:v>
                </c:pt>
                <c:pt idx="58422">
                  <c:v>1.5999999999999999E-5</c:v>
                </c:pt>
                <c:pt idx="58423">
                  <c:v>1.5999999999999999E-5</c:v>
                </c:pt>
                <c:pt idx="58424">
                  <c:v>1.5999999999999999E-5</c:v>
                </c:pt>
                <c:pt idx="58425">
                  <c:v>1.5999999999999999E-5</c:v>
                </c:pt>
                <c:pt idx="58426">
                  <c:v>1.5999999999999999E-5</c:v>
                </c:pt>
                <c:pt idx="58427">
                  <c:v>1.5999999999999999E-5</c:v>
                </c:pt>
                <c:pt idx="58428">
                  <c:v>1.5999999999999999E-5</c:v>
                </c:pt>
                <c:pt idx="58429">
                  <c:v>1.5E-5</c:v>
                </c:pt>
                <c:pt idx="58430">
                  <c:v>1.5E-5</c:v>
                </c:pt>
                <c:pt idx="58431">
                  <c:v>1.5E-5</c:v>
                </c:pt>
                <c:pt idx="58432">
                  <c:v>1.5E-5</c:v>
                </c:pt>
                <c:pt idx="58433">
                  <c:v>1.5E-5</c:v>
                </c:pt>
                <c:pt idx="58434">
                  <c:v>1.5E-5</c:v>
                </c:pt>
                <c:pt idx="58435">
                  <c:v>1.5E-5</c:v>
                </c:pt>
                <c:pt idx="58436">
                  <c:v>1.5E-5</c:v>
                </c:pt>
                <c:pt idx="58437">
                  <c:v>1.5E-5</c:v>
                </c:pt>
                <c:pt idx="58438">
                  <c:v>1.5E-5</c:v>
                </c:pt>
                <c:pt idx="58439">
                  <c:v>1.5E-5</c:v>
                </c:pt>
                <c:pt idx="58440">
                  <c:v>1.4E-5</c:v>
                </c:pt>
                <c:pt idx="58441">
                  <c:v>1.4E-5</c:v>
                </c:pt>
                <c:pt idx="58442">
                  <c:v>1.4E-5</c:v>
                </c:pt>
                <c:pt idx="58443">
                  <c:v>1.4E-5</c:v>
                </c:pt>
                <c:pt idx="58444">
                  <c:v>1.4E-5</c:v>
                </c:pt>
                <c:pt idx="58445">
                  <c:v>1.4E-5</c:v>
                </c:pt>
                <c:pt idx="58446">
                  <c:v>1.4E-5</c:v>
                </c:pt>
                <c:pt idx="58447">
                  <c:v>1.4E-5</c:v>
                </c:pt>
                <c:pt idx="58448">
                  <c:v>1.2999999999999999E-5</c:v>
                </c:pt>
                <c:pt idx="58449">
                  <c:v>1.2999999999999999E-5</c:v>
                </c:pt>
                <c:pt idx="58450">
                  <c:v>1.2999999999999999E-5</c:v>
                </c:pt>
                <c:pt idx="58451">
                  <c:v>1.2999999999999999E-5</c:v>
                </c:pt>
                <c:pt idx="58452">
                  <c:v>1.2999999999999999E-5</c:v>
                </c:pt>
                <c:pt idx="58453">
                  <c:v>1.2999999999999999E-5</c:v>
                </c:pt>
                <c:pt idx="58454">
                  <c:v>1.2999999999999999E-5</c:v>
                </c:pt>
                <c:pt idx="58455">
                  <c:v>1.2999999999999999E-5</c:v>
                </c:pt>
                <c:pt idx="58456">
                  <c:v>1.2999999999999999E-5</c:v>
                </c:pt>
                <c:pt idx="58457">
                  <c:v>1.2999999999999999E-5</c:v>
                </c:pt>
                <c:pt idx="58458">
                  <c:v>1.2999999999999999E-5</c:v>
                </c:pt>
                <c:pt idx="58459">
                  <c:v>1.2999999999999999E-5</c:v>
                </c:pt>
                <c:pt idx="58460">
                  <c:v>1.2999999999999999E-5</c:v>
                </c:pt>
                <c:pt idx="58461">
                  <c:v>1.2999999999999999E-5</c:v>
                </c:pt>
                <c:pt idx="58462">
                  <c:v>1.2999999999999999E-5</c:v>
                </c:pt>
                <c:pt idx="58463">
                  <c:v>1.2999999999999999E-5</c:v>
                </c:pt>
                <c:pt idx="58464">
                  <c:v>1.2999999999999999E-5</c:v>
                </c:pt>
                <c:pt idx="58465">
                  <c:v>1.2999999999999999E-5</c:v>
                </c:pt>
                <c:pt idx="58466">
                  <c:v>1.2999999999999999E-5</c:v>
                </c:pt>
                <c:pt idx="58467">
                  <c:v>1.2999999999999999E-5</c:v>
                </c:pt>
                <c:pt idx="58468">
                  <c:v>1.2999999999999999E-5</c:v>
                </c:pt>
                <c:pt idx="58469">
                  <c:v>1.2999999999999999E-5</c:v>
                </c:pt>
                <c:pt idx="58470">
                  <c:v>1.2999999999999999E-5</c:v>
                </c:pt>
                <c:pt idx="58471">
                  <c:v>1.4E-5</c:v>
                </c:pt>
                <c:pt idx="58472">
                  <c:v>1.4E-5</c:v>
                </c:pt>
                <c:pt idx="58473">
                  <c:v>1.4E-5</c:v>
                </c:pt>
                <c:pt idx="58474">
                  <c:v>1.4E-5</c:v>
                </c:pt>
                <c:pt idx="58475">
                  <c:v>1.4E-5</c:v>
                </c:pt>
                <c:pt idx="58476">
                  <c:v>1.4E-5</c:v>
                </c:pt>
                <c:pt idx="58477">
                  <c:v>1.5E-5</c:v>
                </c:pt>
                <c:pt idx="58478">
                  <c:v>1.5E-5</c:v>
                </c:pt>
                <c:pt idx="58479">
                  <c:v>1.5E-5</c:v>
                </c:pt>
                <c:pt idx="58480">
                  <c:v>1.5E-5</c:v>
                </c:pt>
                <c:pt idx="58481">
                  <c:v>1.5E-5</c:v>
                </c:pt>
                <c:pt idx="58482">
                  <c:v>1.5999999999999999E-5</c:v>
                </c:pt>
                <c:pt idx="58483">
                  <c:v>1.5999999999999999E-5</c:v>
                </c:pt>
                <c:pt idx="58484">
                  <c:v>1.5999999999999999E-5</c:v>
                </c:pt>
                <c:pt idx="58485">
                  <c:v>1.5999999999999999E-5</c:v>
                </c:pt>
                <c:pt idx="58486">
                  <c:v>1.5999999999999999E-5</c:v>
                </c:pt>
                <c:pt idx="58487">
                  <c:v>1.5999999999999999E-5</c:v>
                </c:pt>
                <c:pt idx="58488">
                  <c:v>1.7E-5</c:v>
                </c:pt>
                <c:pt idx="58489">
                  <c:v>1.7E-5</c:v>
                </c:pt>
                <c:pt idx="58490">
                  <c:v>1.7E-5</c:v>
                </c:pt>
                <c:pt idx="58491">
                  <c:v>1.7E-5</c:v>
                </c:pt>
                <c:pt idx="58492">
                  <c:v>1.8E-5</c:v>
                </c:pt>
                <c:pt idx="58493">
                  <c:v>1.8E-5</c:v>
                </c:pt>
                <c:pt idx="58494">
                  <c:v>1.8E-5</c:v>
                </c:pt>
                <c:pt idx="58495">
                  <c:v>1.8E-5</c:v>
                </c:pt>
                <c:pt idx="58496">
                  <c:v>1.9000000000000001E-5</c:v>
                </c:pt>
                <c:pt idx="58497">
                  <c:v>1.9000000000000001E-5</c:v>
                </c:pt>
                <c:pt idx="58498">
                  <c:v>2.0000000000000002E-5</c:v>
                </c:pt>
                <c:pt idx="58499">
                  <c:v>2.0000000000000002E-5</c:v>
                </c:pt>
                <c:pt idx="58500">
                  <c:v>2.0999999999999999E-5</c:v>
                </c:pt>
                <c:pt idx="58501">
                  <c:v>2.0999999999999999E-5</c:v>
                </c:pt>
                <c:pt idx="58502">
                  <c:v>2.1999999999999999E-5</c:v>
                </c:pt>
                <c:pt idx="58503">
                  <c:v>2.1999999999999999E-5</c:v>
                </c:pt>
                <c:pt idx="58504">
                  <c:v>2.3E-5</c:v>
                </c:pt>
                <c:pt idx="58505">
                  <c:v>2.3E-5</c:v>
                </c:pt>
                <c:pt idx="58506">
                  <c:v>2.4000000000000001E-5</c:v>
                </c:pt>
                <c:pt idx="58507">
                  <c:v>2.4000000000000001E-5</c:v>
                </c:pt>
                <c:pt idx="58508">
                  <c:v>2.5000000000000001E-5</c:v>
                </c:pt>
                <c:pt idx="58509">
                  <c:v>2.5999999999999998E-5</c:v>
                </c:pt>
                <c:pt idx="58510">
                  <c:v>2.5999999999999998E-5</c:v>
                </c:pt>
                <c:pt idx="58511">
                  <c:v>2.6999999999999999E-5</c:v>
                </c:pt>
                <c:pt idx="58512">
                  <c:v>2.6999999999999999E-5</c:v>
                </c:pt>
                <c:pt idx="58513">
                  <c:v>2.8E-5</c:v>
                </c:pt>
                <c:pt idx="58514">
                  <c:v>2.8E-5</c:v>
                </c:pt>
                <c:pt idx="58515">
                  <c:v>2.9E-5</c:v>
                </c:pt>
                <c:pt idx="58516">
                  <c:v>2.9E-5</c:v>
                </c:pt>
                <c:pt idx="58517">
                  <c:v>3.0000000000000001E-5</c:v>
                </c:pt>
                <c:pt idx="58518">
                  <c:v>3.0000000000000001E-5</c:v>
                </c:pt>
                <c:pt idx="58519">
                  <c:v>3.0000000000000001E-5</c:v>
                </c:pt>
                <c:pt idx="58520">
                  <c:v>3.1000000000000001E-5</c:v>
                </c:pt>
                <c:pt idx="58521">
                  <c:v>3.1000000000000001E-5</c:v>
                </c:pt>
                <c:pt idx="58522">
                  <c:v>3.1000000000000001E-5</c:v>
                </c:pt>
                <c:pt idx="58523">
                  <c:v>3.1000000000000001E-5</c:v>
                </c:pt>
                <c:pt idx="58524">
                  <c:v>3.1999999999999999E-5</c:v>
                </c:pt>
                <c:pt idx="58525">
                  <c:v>3.1999999999999999E-5</c:v>
                </c:pt>
                <c:pt idx="58526">
                  <c:v>3.1999999999999999E-5</c:v>
                </c:pt>
                <c:pt idx="58527">
                  <c:v>3.1999999999999999E-5</c:v>
                </c:pt>
                <c:pt idx="58528">
                  <c:v>3.1999999999999999E-5</c:v>
                </c:pt>
                <c:pt idx="58529">
                  <c:v>3.1999999999999999E-5</c:v>
                </c:pt>
                <c:pt idx="58530">
                  <c:v>3.1999999999999999E-5</c:v>
                </c:pt>
                <c:pt idx="58531">
                  <c:v>3.1999999999999999E-5</c:v>
                </c:pt>
                <c:pt idx="58532">
                  <c:v>3.1999999999999999E-5</c:v>
                </c:pt>
                <c:pt idx="58533">
                  <c:v>3.1999999999999999E-5</c:v>
                </c:pt>
                <c:pt idx="58534">
                  <c:v>3.1000000000000001E-5</c:v>
                </c:pt>
                <c:pt idx="58535">
                  <c:v>3.1000000000000001E-5</c:v>
                </c:pt>
                <c:pt idx="58536">
                  <c:v>3.1000000000000001E-5</c:v>
                </c:pt>
                <c:pt idx="58537">
                  <c:v>3.1000000000000001E-5</c:v>
                </c:pt>
                <c:pt idx="58538">
                  <c:v>3.0000000000000001E-5</c:v>
                </c:pt>
                <c:pt idx="58539">
                  <c:v>3.0000000000000001E-5</c:v>
                </c:pt>
                <c:pt idx="58540">
                  <c:v>3.0000000000000001E-5</c:v>
                </c:pt>
                <c:pt idx="58541">
                  <c:v>2.9E-5</c:v>
                </c:pt>
                <c:pt idx="58542">
                  <c:v>2.9E-5</c:v>
                </c:pt>
                <c:pt idx="58543">
                  <c:v>2.8E-5</c:v>
                </c:pt>
                <c:pt idx="58544">
                  <c:v>2.8E-5</c:v>
                </c:pt>
                <c:pt idx="58545">
                  <c:v>2.8E-5</c:v>
                </c:pt>
                <c:pt idx="58546">
                  <c:v>2.6999999999999999E-5</c:v>
                </c:pt>
                <c:pt idx="58547">
                  <c:v>2.6999999999999999E-5</c:v>
                </c:pt>
                <c:pt idx="58548">
                  <c:v>2.5999999999999998E-5</c:v>
                </c:pt>
                <c:pt idx="58549">
                  <c:v>2.5999999999999998E-5</c:v>
                </c:pt>
                <c:pt idx="58550">
                  <c:v>2.5000000000000001E-5</c:v>
                </c:pt>
                <c:pt idx="58551">
                  <c:v>2.5000000000000001E-5</c:v>
                </c:pt>
                <c:pt idx="58552">
                  <c:v>2.4000000000000001E-5</c:v>
                </c:pt>
                <c:pt idx="58553">
                  <c:v>2.4000000000000001E-5</c:v>
                </c:pt>
                <c:pt idx="58554">
                  <c:v>2.3E-5</c:v>
                </c:pt>
                <c:pt idx="58555">
                  <c:v>2.3E-5</c:v>
                </c:pt>
                <c:pt idx="58556">
                  <c:v>2.1999999999999999E-5</c:v>
                </c:pt>
                <c:pt idx="58557">
                  <c:v>2.1999999999999999E-5</c:v>
                </c:pt>
                <c:pt idx="58558">
                  <c:v>2.1999999999999999E-5</c:v>
                </c:pt>
                <c:pt idx="58559">
                  <c:v>2.0999999999999999E-5</c:v>
                </c:pt>
                <c:pt idx="58560">
                  <c:v>2.0999999999999999E-5</c:v>
                </c:pt>
                <c:pt idx="58561">
                  <c:v>2.0999999999999999E-5</c:v>
                </c:pt>
                <c:pt idx="58562">
                  <c:v>2.0000000000000002E-5</c:v>
                </c:pt>
                <c:pt idx="58563">
                  <c:v>2.0000000000000002E-5</c:v>
                </c:pt>
                <c:pt idx="58564">
                  <c:v>2.0000000000000002E-5</c:v>
                </c:pt>
                <c:pt idx="58565">
                  <c:v>1.9000000000000001E-5</c:v>
                </c:pt>
                <c:pt idx="58566">
                  <c:v>1.9000000000000001E-5</c:v>
                </c:pt>
                <c:pt idx="58567">
                  <c:v>1.9000000000000001E-5</c:v>
                </c:pt>
                <c:pt idx="58568">
                  <c:v>1.9000000000000001E-5</c:v>
                </c:pt>
                <c:pt idx="58569">
                  <c:v>1.9000000000000001E-5</c:v>
                </c:pt>
                <c:pt idx="58570">
                  <c:v>1.8E-5</c:v>
                </c:pt>
                <c:pt idx="58571">
                  <c:v>1.8E-5</c:v>
                </c:pt>
                <c:pt idx="58572">
                  <c:v>1.8E-5</c:v>
                </c:pt>
                <c:pt idx="58573">
                  <c:v>1.8E-5</c:v>
                </c:pt>
                <c:pt idx="58574">
                  <c:v>1.7E-5</c:v>
                </c:pt>
                <c:pt idx="58575">
                  <c:v>1.7E-5</c:v>
                </c:pt>
                <c:pt idx="58576">
                  <c:v>1.7E-5</c:v>
                </c:pt>
                <c:pt idx="58577">
                  <c:v>1.5999999999999999E-5</c:v>
                </c:pt>
                <c:pt idx="58578">
                  <c:v>1.5999999999999999E-5</c:v>
                </c:pt>
                <c:pt idx="58579">
                  <c:v>1.5999999999999999E-5</c:v>
                </c:pt>
                <c:pt idx="58580">
                  <c:v>1.5E-5</c:v>
                </c:pt>
                <c:pt idx="58581">
                  <c:v>1.5E-5</c:v>
                </c:pt>
                <c:pt idx="58582">
                  <c:v>1.4E-5</c:v>
                </c:pt>
                <c:pt idx="58583">
                  <c:v>1.4E-5</c:v>
                </c:pt>
                <c:pt idx="58584">
                  <c:v>1.4E-5</c:v>
                </c:pt>
                <c:pt idx="58585">
                  <c:v>1.2999999999999999E-5</c:v>
                </c:pt>
                <c:pt idx="58586">
                  <c:v>1.2999999999999999E-5</c:v>
                </c:pt>
                <c:pt idx="58587">
                  <c:v>1.2E-5</c:v>
                </c:pt>
                <c:pt idx="58588">
                  <c:v>1.2E-5</c:v>
                </c:pt>
                <c:pt idx="58589">
                  <c:v>1.1E-5</c:v>
                </c:pt>
                <c:pt idx="58590">
                  <c:v>1.1E-5</c:v>
                </c:pt>
                <c:pt idx="58591">
                  <c:v>1.0000000000000001E-5</c:v>
                </c:pt>
                <c:pt idx="58592">
                  <c:v>1.0000000000000001E-5</c:v>
                </c:pt>
                <c:pt idx="58593">
                  <c:v>1.0000000000000001E-5</c:v>
                </c:pt>
                <c:pt idx="58594">
                  <c:v>1.0000000000000001E-5</c:v>
                </c:pt>
                <c:pt idx="58595">
                  <c:v>1.0000000000000001E-5</c:v>
                </c:pt>
                <c:pt idx="58596">
                  <c:v>1.0000000000000001E-5</c:v>
                </c:pt>
                <c:pt idx="58597">
                  <c:v>1.0000000000000001E-5</c:v>
                </c:pt>
                <c:pt idx="58598">
                  <c:v>1.0000000000000001E-5</c:v>
                </c:pt>
                <c:pt idx="58599">
                  <c:v>1.0000000000000001E-5</c:v>
                </c:pt>
                <c:pt idx="58600">
                  <c:v>1.1E-5</c:v>
                </c:pt>
                <c:pt idx="58601">
                  <c:v>1.1E-5</c:v>
                </c:pt>
                <c:pt idx="58602">
                  <c:v>1.2E-5</c:v>
                </c:pt>
                <c:pt idx="58603">
                  <c:v>1.2999999999999999E-5</c:v>
                </c:pt>
                <c:pt idx="58604">
                  <c:v>1.2999999999999999E-5</c:v>
                </c:pt>
                <c:pt idx="58605">
                  <c:v>1.4E-5</c:v>
                </c:pt>
                <c:pt idx="58606">
                  <c:v>1.5E-5</c:v>
                </c:pt>
                <c:pt idx="58607">
                  <c:v>1.5999999999999999E-5</c:v>
                </c:pt>
                <c:pt idx="58608">
                  <c:v>1.5999999999999999E-5</c:v>
                </c:pt>
                <c:pt idx="58609">
                  <c:v>1.7E-5</c:v>
                </c:pt>
                <c:pt idx="58610">
                  <c:v>1.8E-5</c:v>
                </c:pt>
                <c:pt idx="58611">
                  <c:v>1.9000000000000001E-5</c:v>
                </c:pt>
                <c:pt idx="58612">
                  <c:v>2.0000000000000002E-5</c:v>
                </c:pt>
                <c:pt idx="58613">
                  <c:v>2.0999999999999999E-5</c:v>
                </c:pt>
                <c:pt idx="58614">
                  <c:v>2.1999999999999999E-5</c:v>
                </c:pt>
                <c:pt idx="58615">
                  <c:v>2.1999999999999999E-5</c:v>
                </c:pt>
                <c:pt idx="58616">
                  <c:v>2.3E-5</c:v>
                </c:pt>
                <c:pt idx="58617">
                  <c:v>2.4000000000000001E-5</c:v>
                </c:pt>
                <c:pt idx="58618">
                  <c:v>2.5000000000000001E-5</c:v>
                </c:pt>
                <c:pt idx="58619">
                  <c:v>2.5999999999999998E-5</c:v>
                </c:pt>
                <c:pt idx="58620">
                  <c:v>2.6999999999999999E-5</c:v>
                </c:pt>
                <c:pt idx="58621">
                  <c:v>2.6999999999999999E-5</c:v>
                </c:pt>
                <c:pt idx="58622">
                  <c:v>2.8E-5</c:v>
                </c:pt>
                <c:pt idx="58623">
                  <c:v>2.9E-5</c:v>
                </c:pt>
                <c:pt idx="58624">
                  <c:v>3.0000000000000001E-5</c:v>
                </c:pt>
                <c:pt idx="58625">
                  <c:v>3.1000000000000001E-5</c:v>
                </c:pt>
                <c:pt idx="58626">
                  <c:v>3.1000000000000001E-5</c:v>
                </c:pt>
                <c:pt idx="58627">
                  <c:v>3.1999999999999999E-5</c:v>
                </c:pt>
                <c:pt idx="58628">
                  <c:v>3.3000000000000003E-5</c:v>
                </c:pt>
                <c:pt idx="58629">
                  <c:v>3.4E-5</c:v>
                </c:pt>
                <c:pt idx="58630">
                  <c:v>3.4E-5</c:v>
                </c:pt>
                <c:pt idx="58631">
                  <c:v>3.4999999999999997E-5</c:v>
                </c:pt>
                <c:pt idx="58632">
                  <c:v>3.6000000000000001E-5</c:v>
                </c:pt>
                <c:pt idx="58633">
                  <c:v>3.6000000000000001E-5</c:v>
                </c:pt>
                <c:pt idx="58634">
                  <c:v>3.6999999999999998E-5</c:v>
                </c:pt>
                <c:pt idx="58635">
                  <c:v>3.8000000000000002E-5</c:v>
                </c:pt>
                <c:pt idx="58636">
                  <c:v>3.8000000000000002E-5</c:v>
                </c:pt>
                <c:pt idx="58637">
                  <c:v>3.8999999999999999E-5</c:v>
                </c:pt>
                <c:pt idx="58638">
                  <c:v>3.8999999999999999E-5</c:v>
                </c:pt>
                <c:pt idx="58639">
                  <c:v>4.0000000000000003E-5</c:v>
                </c:pt>
                <c:pt idx="58640">
                  <c:v>4.0000000000000003E-5</c:v>
                </c:pt>
                <c:pt idx="58641">
                  <c:v>4.1E-5</c:v>
                </c:pt>
                <c:pt idx="58642">
                  <c:v>4.1E-5</c:v>
                </c:pt>
                <c:pt idx="58643">
                  <c:v>4.1999999999999998E-5</c:v>
                </c:pt>
                <c:pt idx="58644">
                  <c:v>4.1999999999999998E-5</c:v>
                </c:pt>
                <c:pt idx="58645">
                  <c:v>4.1999999999999998E-5</c:v>
                </c:pt>
                <c:pt idx="58646">
                  <c:v>4.1999999999999998E-5</c:v>
                </c:pt>
                <c:pt idx="58647">
                  <c:v>4.1999999999999998E-5</c:v>
                </c:pt>
                <c:pt idx="58648">
                  <c:v>4.3000000000000002E-5</c:v>
                </c:pt>
                <c:pt idx="58649">
                  <c:v>4.3000000000000002E-5</c:v>
                </c:pt>
                <c:pt idx="58650">
                  <c:v>4.3000000000000002E-5</c:v>
                </c:pt>
                <c:pt idx="58651">
                  <c:v>4.3000000000000002E-5</c:v>
                </c:pt>
                <c:pt idx="58652">
                  <c:v>4.1999999999999998E-5</c:v>
                </c:pt>
                <c:pt idx="58653">
                  <c:v>4.1999999999999998E-5</c:v>
                </c:pt>
                <c:pt idx="58654">
                  <c:v>4.1999999999999998E-5</c:v>
                </c:pt>
                <c:pt idx="58655">
                  <c:v>4.1999999999999998E-5</c:v>
                </c:pt>
                <c:pt idx="58656">
                  <c:v>4.1E-5</c:v>
                </c:pt>
                <c:pt idx="58657">
                  <c:v>4.1E-5</c:v>
                </c:pt>
                <c:pt idx="58658">
                  <c:v>4.0000000000000003E-5</c:v>
                </c:pt>
                <c:pt idx="58659">
                  <c:v>4.0000000000000003E-5</c:v>
                </c:pt>
                <c:pt idx="58660">
                  <c:v>3.8999999999999999E-5</c:v>
                </c:pt>
                <c:pt idx="58661">
                  <c:v>3.8000000000000002E-5</c:v>
                </c:pt>
                <c:pt idx="58662">
                  <c:v>3.8000000000000002E-5</c:v>
                </c:pt>
                <c:pt idx="58663">
                  <c:v>3.6999999999999998E-5</c:v>
                </c:pt>
                <c:pt idx="58664">
                  <c:v>3.6000000000000001E-5</c:v>
                </c:pt>
                <c:pt idx="58665">
                  <c:v>3.4999999999999997E-5</c:v>
                </c:pt>
                <c:pt idx="58666">
                  <c:v>3.4E-5</c:v>
                </c:pt>
                <c:pt idx="58667">
                  <c:v>3.3000000000000003E-5</c:v>
                </c:pt>
                <c:pt idx="58668">
                  <c:v>3.1999999999999999E-5</c:v>
                </c:pt>
                <c:pt idx="58669">
                  <c:v>3.0000000000000001E-5</c:v>
                </c:pt>
                <c:pt idx="58670">
                  <c:v>2.9E-5</c:v>
                </c:pt>
                <c:pt idx="58671">
                  <c:v>2.8E-5</c:v>
                </c:pt>
                <c:pt idx="58672">
                  <c:v>2.6999999999999999E-5</c:v>
                </c:pt>
                <c:pt idx="58673">
                  <c:v>2.5000000000000001E-5</c:v>
                </c:pt>
                <c:pt idx="58674">
                  <c:v>2.4000000000000001E-5</c:v>
                </c:pt>
                <c:pt idx="58675">
                  <c:v>2.3E-5</c:v>
                </c:pt>
                <c:pt idx="58676">
                  <c:v>2.1999999999999999E-5</c:v>
                </c:pt>
                <c:pt idx="58677">
                  <c:v>2.0000000000000002E-5</c:v>
                </c:pt>
                <c:pt idx="58678">
                  <c:v>1.9000000000000001E-5</c:v>
                </c:pt>
                <c:pt idx="58679">
                  <c:v>1.8E-5</c:v>
                </c:pt>
                <c:pt idx="58680">
                  <c:v>1.7E-5</c:v>
                </c:pt>
                <c:pt idx="58681">
                  <c:v>1.5999999999999999E-5</c:v>
                </c:pt>
                <c:pt idx="58682">
                  <c:v>1.5E-5</c:v>
                </c:pt>
                <c:pt idx="58683">
                  <c:v>1.4E-5</c:v>
                </c:pt>
                <c:pt idx="58684">
                  <c:v>1.4E-5</c:v>
                </c:pt>
                <c:pt idx="58685">
                  <c:v>1.2999999999999999E-5</c:v>
                </c:pt>
                <c:pt idx="58686">
                  <c:v>1.2999999999999999E-5</c:v>
                </c:pt>
                <c:pt idx="58687">
                  <c:v>1.2999999999999999E-5</c:v>
                </c:pt>
                <c:pt idx="58688">
                  <c:v>1.4E-5</c:v>
                </c:pt>
                <c:pt idx="58689">
                  <c:v>1.4E-5</c:v>
                </c:pt>
                <c:pt idx="58690">
                  <c:v>1.4E-5</c:v>
                </c:pt>
                <c:pt idx="58691">
                  <c:v>1.5E-5</c:v>
                </c:pt>
                <c:pt idx="58692">
                  <c:v>1.5999999999999999E-5</c:v>
                </c:pt>
                <c:pt idx="58693">
                  <c:v>1.5999999999999999E-5</c:v>
                </c:pt>
                <c:pt idx="58694">
                  <c:v>1.7E-5</c:v>
                </c:pt>
                <c:pt idx="58695">
                  <c:v>1.8E-5</c:v>
                </c:pt>
                <c:pt idx="58696">
                  <c:v>1.9000000000000001E-5</c:v>
                </c:pt>
                <c:pt idx="58697">
                  <c:v>1.9000000000000001E-5</c:v>
                </c:pt>
                <c:pt idx="58698">
                  <c:v>2.0000000000000002E-5</c:v>
                </c:pt>
                <c:pt idx="58699">
                  <c:v>2.0000000000000002E-5</c:v>
                </c:pt>
                <c:pt idx="58700">
                  <c:v>2.0999999999999999E-5</c:v>
                </c:pt>
                <c:pt idx="58701">
                  <c:v>2.0999999999999999E-5</c:v>
                </c:pt>
                <c:pt idx="58702">
                  <c:v>2.0999999999999999E-5</c:v>
                </c:pt>
                <c:pt idx="58703">
                  <c:v>2.1999999999999999E-5</c:v>
                </c:pt>
                <c:pt idx="58704">
                  <c:v>2.1999999999999999E-5</c:v>
                </c:pt>
                <c:pt idx="58705">
                  <c:v>2.1999999999999999E-5</c:v>
                </c:pt>
                <c:pt idx="58706">
                  <c:v>2.1999999999999999E-5</c:v>
                </c:pt>
                <c:pt idx="58707">
                  <c:v>2.1999999999999999E-5</c:v>
                </c:pt>
                <c:pt idx="58708">
                  <c:v>2.1999999999999999E-5</c:v>
                </c:pt>
                <c:pt idx="58709">
                  <c:v>2.0999999999999999E-5</c:v>
                </c:pt>
                <c:pt idx="58710">
                  <c:v>2.0999999999999999E-5</c:v>
                </c:pt>
                <c:pt idx="58711">
                  <c:v>2.0999999999999999E-5</c:v>
                </c:pt>
                <c:pt idx="58712">
                  <c:v>2.0000000000000002E-5</c:v>
                </c:pt>
                <c:pt idx="58713">
                  <c:v>2.0000000000000002E-5</c:v>
                </c:pt>
                <c:pt idx="58714">
                  <c:v>1.9000000000000001E-5</c:v>
                </c:pt>
                <c:pt idx="58715">
                  <c:v>1.8E-5</c:v>
                </c:pt>
                <c:pt idx="58716">
                  <c:v>1.7E-5</c:v>
                </c:pt>
                <c:pt idx="58717">
                  <c:v>1.7E-5</c:v>
                </c:pt>
                <c:pt idx="58718">
                  <c:v>1.5999999999999999E-5</c:v>
                </c:pt>
                <c:pt idx="58719">
                  <c:v>1.5E-5</c:v>
                </c:pt>
                <c:pt idx="58720">
                  <c:v>1.4E-5</c:v>
                </c:pt>
                <c:pt idx="58721">
                  <c:v>1.2999999999999999E-5</c:v>
                </c:pt>
                <c:pt idx="58722">
                  <c:v>1.2E-5</c:v>
                </c:pt>
                <c:pt idx="58723">
                  <c:v>1.2E-5</c:v>
                </c:pt>
                <c:pt idx="58724">
                  <c:v>1.1E-5</c:v>
                </c:pt>
                <c:pt idx="58725">
                  <c:v>1.0000000000000001E-5</c:v>
                </c:pt>
                <c:pt idx="58726">
                  <c:v>1.0000000000000001E-5</c:v>
                </c:pt>
                <c:pt idx="58727">
                  <c:v>1.0000000000000001E-5</c:v>
                </c:pt>
                <c:pt idx="58728">
                  <c:v>1.0000000000000001E-5</c:v>
                </c:pt>
                <c:pt idx="58729">
                  <c:v>1.0000000000000001E-5</c:v>
                </c:pt>
                <c:pt idx="58730">
                  <c:v>1.0000000000000001E-5</c:v>
                </c:pt>
                <c:pt idx="58731">
                  <c:v>1.1E-5</c:v>
                </c:pt>
                <c:pt idx="58732">
                  <c:v>1.2E-5</c:v>
                </c:pt>
                <c:pt idx="58733">
                  <c:v>1.2E-5</c:v>
                </c:pt>
                <c:pt idx="58734">
                  <c:v>1.2999999999999999E-5</c:v>
                </c:pt>
                <c:pt idx="58735">
                  <c:v>1.4E-5</c:v>
                </c:pt>
                <c:pt idx="58736">
                  <c:v>1.5E-5</c:v>
                </c:pt>
                <c:pt idx="58737">
                  <c:v>1.5999999999999999E-5</c:v>
                </c:pt>
                <c:pt idx="58738">
                  <c:v>1.7E-5</c:v>
                </c:pt>
                <c:pt idx="58739">
                  <c:v>1.8E-5</c:v>
                </c:pt>
                <c:pt idx="58740">
                  <c:v>2.0000000000000002E-5</c:v>
                </c:pt>
                <c:pt idx="58741">
                  <c:v>2.0999999999999999E-5</c:v>
                </c:pt>
                <c:pt idx="58742">
                  <c:v>2.1999999999999999E-5</c:v>
                </c:pt>
                <c:pt idx="58743">
                  <c:v>2.3E-5</c:v>
                </c:pt>
                <c:pt idx="58744">
                  <c:v>2.4000000000000001E-5</c:v>
                </c:pt>
                <c:pt idx="58745">
                  <c:v>2.5000000000000001E-5</c:v>
                </c:pt>
                <c:pt idx="58746">
                  <c:v>2.5999999999999998E-5</c:v>
                </c:pt>
                <c:pt idx="58747">
                  <c:v>2.6999999999999999E-5</c:v>
                </c:pt>
                <c:pt idx="58748">
                  <c:v>2.6999999999999999E-5</c:v>
                </c:pt>
                <c:pt idx="58749">
                  <c:v>2.8E-5</c:v>
                </c:pt>
                <c:pt idx="58750">
                  <c:v>2.9E-5</c:v>
                </c:pt>
                <c:pt idx="58751">
                  <c:v>3.0000000000000001E-5</c:v>
                </c:pt>
                <c:pt idx="58752">
                  <c:v>3.1000000000000001E-5</c:v>
                </c:pt>
                <c:pt idx="58753">
                  <c:v>3.1000000000000001E-5</c:v>
                </c:pt>
                <c:pt idx="58754">
                  <c:v>3.1999999999999999E-5</c:v>
                </c:pt>
                <c:pt idx="58755">
                  <c:v>3.1999999999999999E-5</c:v>
                </c:pt>
                <c:pt idx="58756">
                  <c:v>3.3000000000000003E-5</c:v>
                </c:pt>
                <c:pt idx="58757">
                  <c:v>3.3000000000000003E-5</c:v>
                </c:pt>
                <c:pt idx="58758">
                  <c:v>3.4E-5</c:v>
                </c:pt>
                <c:pt idx="58759">
                  <c:v>3.4E-5</c:v>
                </c:pt>
                <c:pt idx="58760">
                  <c:v>3.4E-5</c:v>
                </c:pt>
                <c:pt idx="58761">
                  <c:v>3.4E-5</c:v>
                </c:pt>
                <c:pt idx="58762">
                  <c:v>3.4999999999999997E-5</c:v>
                </c:pt>
                <c:pt idx="58763">
                  <c:v>3.4999999999999997E-5</c:v>
                </c:pt>
                <c:pt idx="58764">
                  <c:v>3.4999999999999997E-5</c:v>
                </c:pt>
                <c:pt idx="58765">
                  <c:v>3.4999999999999997E-5</c:v>
                </c:pt>
                <c:pt idx="58766">
                  <c:v>3.4999999999999997E-5</c:v>
                </c:pt>
                <c:pt idx="58767">
                  <c:v>3.4999999999999997E-5</c:v>
                </c:pt>
                <c:pt idx="58768">
                  <c:v>3.4E-5</c:v>
                </c:pt>
                <c:pt idx="58769">
                  <c:v>3.4E-5</c:v>
                </c:pt>
                <c:pt idx="58770">
                  <c:v>3.4E-5</c:v>
                </c:pt>
                <c:pt idx="58771">
                  <c:v>3.3000000000000003E-5</c:v>
                </c:pt>
                <c:pt idx="58772">
                  <c:v>3.3000000000000003E-5</c:v>
                </c:pt>
                <c:pt idx="58773">
                  <c:v>3.3000000000000003E-5</c:v>
                </c:pt>
                <c:pt idx="58774">
                  <c:v>3.1999999999999999E-5</c:v>
                </c:pt>
                <c:pt idx="58775">
                  <c:v>3.1000000000000001E-5</c:v>
                </c:pt>
                <c:pt idx="58776">
                  <c:v>3.1000000000000001E-5</c:v>
                </c:pt>
                <c:pt idx="58777">
                  <c:v>3.0000000000000001E-5</c:v>
                </c:pt>
                <c:pt idx="58778">
                  <c:v>2.9E-5</c:v>
                </c:pt>
                <c:pt idx="58779">
                  <c:v>2.8E-5</c:v>
                </c:pt>
                <c:pt idx="58780">
                  <c:v>2.6999999999999999E-5</c:v>
                </c:pt>
                <c:pt idx="58781">
                  <c:v>2.5999999999999998E-5</c:v>
                </c:pt>
                <c:pt idx="58782">
                  <c:v>2.5000000000000001E-5</c:v>
                </c:pt>
                <c:pt idx="58783">
                  <c:v>2.4000000000000001E-5</c:v>
                </c:pt>
                <c:pt idx="58784">
                  <c:v>2.3E-5</c:v>
                </c:pt>
                <c:pt idx="58785">
                  <c:v>2.1999999999999999E-5</c:v>
                </c:pt>
                <c:pt idx="58786">
                  <c:v>2.0000000000000002E-5</c:v>
                </c:pt>
                <c:pt idx="58787">
                  <c:v>1.9000000000000001E-5</c:v>
                </c:pt>
                <c:pt idx="58788">
                  <c:v>1.8E-5</c:v>
                </c:pt>
                <c:pt idx="58789">
                  <c:v>1.7E-5</c:v>
                </c:pt>
                <c:pt idx="58790">
                  <c:v>1.5999999999999999E-5</c:v>
                </c:pt>
                <c:pt idx="58791">
                  <c:v>1.4E-5</c:v>
                </c:pt>
                <c:pt idx="58792">
                  <c:v>1.2999999999999999E-5</c:v>
                </c:pt>
                <c:pt idx="58793">
                  <c:v>1.2E-5</c:v>
                </c:pt>
                <c:pt idx="58794">
                  <c:v>1.2E-5</c:v>
                </c:pt>
                <c:pt idx="58795">
                  <c:v>1.1E-5</c:v>
                </c:pt>
                <c:pt idx="58796">
                  <c:v>1.1E-5</c:v>
                </c:pt>
                <c:pt idx="58797">
                  <c:v>1.1E-5</c:v>
                </c:pt>
                <c:pt idx="58798">
                  <c:v>1.1E-5</c:v>
                </c:pt>
                <c:pt idx="58799">
                  <c:v>1.1E-5</c:v>
                </c:pt>
                <c:pt idx="58800">
                  <c:v>1.2E-5</c:v>
                </c:pt>
                <c:pt idx="58801">
                  <c:v>1.2999999999999999E-5</c:v>
                </c:pt>
                <c:pt idx="58802">
                  <c:v>1.4E-5</c:v>
                </c:pt>
                <c:pt idx="58803">
                  <c:v>1.5E-5</c:v>
                </c:pt>
                <c:pt idx="58804">
                  <c:v>1.5999999999999999E-5</c:v>
                </c:pt>
                <c:pt idx="58805">
                  <c:v>1.7E-5</c:v>
                </c:pt>
                <c:pt idx="58806">
                  <c:v>1.8E-5</c:v>
                </c:pt>
                <c:pt idx="58807">
                  <c:v>1.9000000000000001E-5</c:v>
                </c:pt>
                <c:pt idx="58808">
                  <c:v>2.0000000000000002E-5</c:v>
                </c:pt>
                <c:pt idx="58809">
                  <c:v>2.1999999999999999E-5</c:v>
                </c:pt>
                <c:pt idx="58810">
                  <c:v>2.3E-5</c:v>
                </c:pt>
                <c:pt idx="58811">
                  <c:v>2.4000000000000001E-5</c:v>
                </c:pt>
                <c:pt idx="58812">
                  <c:v>2.5000000000000001E-5</c:v>
                </c:pt>
                <c:pt idx="58813">
                  <c:v>2.5999999999999998E-5</c:v>
                </c:pt>
                <c:pt idx="58814">
                  <c:v>2.5999999999999998E-5</c:v>
                </c:pt>
                <c:pt idx="58815">
                  <c:v>2.6999999999999999E-5</c:v>
                </c:pt>
                <c:pt idx="58816">
                  <c:v>2.8E-5</c:v>
                </c:pt>
                <c:pt idx="58817">
                  <c:v>2.9E-5</c:v>
                </c:pt>
                <c:pt idx="58818">
                  <c:v>2.9E-5</c:v>
                </c:pt>
                <c:pt idx="58819">
                  <c:v>3.0000000000000001E-5</c:v>
                </c:pt>
                <c:pt idx="58820">
                  <c:v>3.0000000000000001E-5</c:v>
                </c:pt>
                <c:pt idx="58821">
                  <c:v>3.0000000000000001E-5</c:v>
                </c:pt>
                <c:pt idx="58822">
                  <c:v>3.0000000000000001E-5</c:v>
                </c:pt>
                <c:pt idx="58823">
                  <c:v>3.1000000000000001E-5</c:v>
                </c:pt>
                <c:pt idx="58824">
                  <c:v>3.1000000000000001E-5</c:v>
                </c:pt>
                <c:pt idx="58825">
                  <c:v>3.1000000000000001E-5</c:v>
                </c:pt>
                <c:pt idx="58826">
                  <c:v>3.1000000000000001E-5</c:v>
                </c:pt>
                <c:pt idx="58827">
                  <c:v>3.0000000000000001E-5</c:v>
                </c:pt>
                <c:pt idx="58828">
                  <c:v>3.0000000000000001E-5</c:v>
                </c:pt>
                <c:pt idx="58829">
                  <c:v>3.0000000000000001E-5</c:v>
                </c:pt>
                <c:pt idx="58830">
                  <c:v>2.9E-5</c:v>
                </c:pt>
                <c:pt idx="58831">
                  <c:v>2.9E-5</c:v>
                </c:pt>
                <c:pt idx="58832">
                  <c:v>2.8E-5</c:v>
                </c:pt>
                <c:pt idx="58833">
                  <c:v>2.6999999999999999E-5</c:v>
                </c:pt>
                <c:pt idx="58834">
                  <c:v>2.6999999999999999E-5</c:v>
                </c:pt>
                <c:pt idx="58835">
                  <c:v>2.5999999999999998E-5</c:v>
                </c:pt>
                <c:pt idx="58836">
                  <c:v>2.5000000000000001E-5</c:v>
                </c:pt>
                <c:pt idx="58837">
                  <c:v>2.4000000000000001E-5</c:v>
                </c:pt>
                <c:pt idx="58838">
                  <c:v>2.3E-5</c:v>
                </c:pt>
                <c:pt idx="58839">
                  <c:v>2.3E-5</c:v>
                </c:pt>
                <c:pt idx="58840">
                  <c:v>2.1999999999999999E-5</c:v>
                </c:pt>
                <c:pt idx="58841">
                  <c:v>2.0999999999999999E-5</c:v>
                </c:pt>
                <c:pt idx="58842">
                  <c:v>2.0000000000000002E-5</c:v>
                </c:pt>
                <c:pt idx="58843">
                  <c:v>1.9000000000000001E-5</c:v>
                </c:pt>
                <c:pt idx="58844">
                  <c:v>1.8E-5</c:v>
                </c:pt>
                <c:pt idx="58845">
                  <c:v>1.7E-5</c:v>
                </c:pt>
                <c:pt idx="58846">
                  <c:v>1.5999999999999999E-5</c:v>
                </c:pt>
                <c:pt idx="58847">
                  <c:v>1.5E-5</c:v>
                </c:pt>
                <c:pt idx="58848">
                  <c:v>1.4E-5</c:v>
                </c:pt>
                <c:pt idx="58849">
                  <c:v>1.2999999999999999E-5</c:v>
                </c:pt>
                <c:pt idx="58850">
                  <c:v>1.2E-5</c:v>
                </c:pt>
                <c:pt idx="58851">
                  <c:v>1.2E-5</c:v>
                </c:pt>
                <c:pt idx="58852">
                  <c:v>1.1E-5</c:v>
                </c:pt>
                <c:pt idx="58853">
                  <c:v>1.1E-5</c:v>
                </c:pt>
                <c:pt idx="58854">
                  <c:v>1.1E-5</c:v>
                </c:pt>
                <c:pt idx="58855">
                  <c:v>1.1E-5</c:v>
                </c:pt>
                <c:pt idx="58856">
                  <c:v>1.1E-5</c:v>
                </c:pt>
                <c:pt idx="58857">
                  <c:v>1.1E-5</c:v>
                </c:pt>
                <c:pt idx="58858">
                  <c:v>1.1E-5</c:v>
                </c:pt>
                <c:pt idx="58859">
                  <c:v>1.1E-5</c:v>
                </c:pt>
                <c:pt idx="58860">
                  <c:v>1.2E-5</c:v>
                </c:pt>
                <c:pt idx="58861">
                  <c:v>1.2E-5</c:v>
                </c:pt>
                <c:pt idx="58862">
                  <c:v>1.2E-5</c:v>
                </c:pt>
                <c:pt idx="58863">
                  <c:v>1.2999999999999999E-5</c:v>
                </c:pt>
                <c:pt idx="58864">
                  <c:v>1.2999999999999999E-5</c:v>
                </c:pt>
                <c:pt idx="58865">
                  <c:v>1.4E-5</c:v>
                </c:pt>
                <c:pt idx="58866">
                  <c:v>1.4E-5</c:v>
                </c:pt>
                <c:pt idx="58867">
                  <c:v>1.4E-5</c:v>
                </c:pt>
                <c:pt idx="58868">
                  <c:v>1.5E-5</c:v>
                </c:pt>
                <c:pt idx="58869">
                  <c:v>1.5E-5</c:v>
                </c:pt>
                <c:pt idx="58870">
                  <c:v>1.5E-5</c:v>
                </c:pt>
                <c:pt idx="58871">
                  <c:v>1.5E-5</c:v>
                </c:pt>
                <c:pt idx="58872">
                  <c:v>1.5E-5</c:v>
                </c:pt>
                <c:pt idx="58873">
                  <c:v>1.5E-5</c:v>
                </c:pt>
                <c:pt idx="58874">
                  <c:v>1.5E-5</c:v>
                </c:pt>
                <c:pt idx="58875">
                  <c:v>1.5E-5</c:v>
                </c:pt>
                <c:pt idx="58876">
                  <c:v>1.5E-5</c:v>
                </c:pt>
                <c:pt idx="58877">
                  <c:v>1.5E-5</c:v>
                </c:pt>
                <c:pt idx="58878">
                  <c:v>1.4E-5</c:v>
                </c:pt>
                <c:pt idx="58879">
                  <c:v>1.4E-5</c:v>
                </c:pt>
                <c:pt idx="58880">
                  <c:v>1.2999999999999999E-5</c:v>
                </c:pt>
                <c:pt idx="58881">
                  <c:v>1.2999999999999999E-5</c:v>
                </c:pt>
                <c:pt idx="58882">
                  <c:v>1.2E-5</c:v>
                </c:pt>
                <c:pt idx="58883">
                  <c:v>1.2E-5</c:v>
                </c:pt>
                <c:pt idx="58884">
                  <c:v>1.1E-5</c:v>
                </c:pt>
                <c:pt idx="58885">
                  <c:v>1.0000000000000001E-5</c:v>
                </c:pt>
                <c:pt idx="58886">
                  <c:v>9.0000000000000002E-6</c:v>
                </c:pt>
                <c:pt idx="58887">
                  <c:v>9.0000000000000002E-6</c:v>
                </c:pt>
                <c:pt idx="58888">
                  <c:v>7.9999999999999996E-6</c:v>
                </c:pt>
                <c:pt idx="58889">
                  <c:v>6.9999999999999999E-6</c:v>
                </c:pt>
                <c:pt idx="58890">
                  <c:v>6.0000000000000002E-6</c:v>
                </c:pt>
                <c:pt idx="58891">
                  <c:v>6.0000000000000002E-6</c:v>
                </c:pt>
                <c:pt idx="58892">
                  <c:v>5.0000000000000004E-6</c:v>
                </c:pt>
                <c:pt idx="58893">
                  <c:v>5.0000000000000004E-6</c:v>
                </c:pt>
                <c:pt idx="58894">
                  <c:v>6.0000000000000002E-6</c:v>
                </c:pt>
                <c:pt idx="58895">
                  <c:v>6.0000000000000002E-6</c:v>
                </c:pt>
                <c:pt idx="58896">
                  <c:v>6.9999999999999999E-6</c:v>
                </c:pt>
                <c:pt idx="58897">
                  <c:v>7.9999999999999996E-6</c:v>
                </c:pt>
                <c:pt idx="58898">
                  <c:v>9.0000000000000002E-6</c:v>
                </c:pt>
                <c:pt idx="58899">
                  <c:v>1.0000000000000001E-5</c:v>
                </c:pt>
                <c:pt idx="58900">
                  <c:v>1.2E-5</c:v>
                </c:pt>
                <c:pt idx="58901">
                  <c:v>1.2999999999999999E-5</c:v>
                </c:pt>
                <c:pt idx="58902">
                  <c:v>1.4E-5</c:v>
                </c:pt>
                <c:pt idx="58903">
                  <c:v>1.5999999999999999E-5</c:v>
                </c:pt>
                <c:pt idx="58904">
                  <c:v>1.7E-5</c:v>
                </c:pt>
                <c:pt idx="58905">
                  <c:v>1.9000000000000001E-5</c:v>
                </c:pt>
                <c:pt idx="58906">
                  <c:v>2.0000000000000002E-5</c:v>
                </c:pt>
                <c:pt idx="58907">
                  <c:v>2.0999999999999999E-5</c:v>
                </c:pt>
                <c:pt idx="58908">
                  <c:v>2.3E-5</c:v>
                </c:pt>
                <c:pt idx="58909">
                  <c:v>2.4000000000000001E-5</c:v>
                </c:pt>
                <c:pt idx="58910">
                  <c:v>2.5000000000000001E-5</c:v>
                </c:pt>
                <c:pt idx="58911">
                  <c:v>2.5999999999999998E-5</c:v>
                </c:pt>
                <c:pt idx="58912">
                  <c:v>2.8E-5</c:v>
                </c:pt>
                <c:pt idx="58913">
                  <c:v>2.9E-5</c:v>
                </c:pt>
                <c:pt idx="58914">
                  <c:v>3.0000000000000001E-5</c:v>
                </c:pt>
                <c:pt idx="58915">
                  <c:v>3.1000000000000001E-5</c:v>
                </c:pt>
                <c:pt idx="58916">
                  <c:v>3.1999999999999999E-5</c:v>
                </c:pt>
                <c:pt idx="58917">
                  <c:v>3.3000000000000003E-5</c:v>
                </c:pt>
                <c:pt idx="58918">
                  <c:v>3.4E-5</c:v>
                </c:pt>
                <c:pt idx="58919">
                  <c:v>3.4E-5</c:v>
                </c:pt>
                <c:pt idx="58920">
                  <c:v>3.4999999999999997E-5</c:v>
                </c:pt>
                <c:pt idx="58921">
                  <c:v>3.6000000000000001E-5</c:v>
                </c:pt>
                <c:pt idx="58922">
                  <c:v>3.6000000000000001E-5</c:v>
                </c:pt>
                <c:pt idx="58923">
                  <c:v>3.6999999999999998E-5</c:v>
                </c:pt>
                <c:pt idx="58924">
                  <c:v>3.6999999999999998E-5</c:v>
                </c:pt>
                <c:pt idx="58925">
                  <c:v>3.8000000000000002E-5</c:v>
                </c:pt>
                <c:pt idx="58926">
                  <c:v>3.8000000000000002E-5</c:v>
                </c:pt>
                <c:pt idx="58927">
                  <c:v>3.8000000000000002E-5</c:v>
                </c:pt>
                <c:pt idx="58928">
                  <c:v>3.8000000000000002E-5</c:v>
                </c:pt>
                <c:pt idx="58929">
                  <c:v>3.8000000000000002E-5</c:v>
                </c:pt>
                <c:pt idx="58930">
                  <c:v>3.8000000000000002E-5</c:v>
                </c:pt>
                <c:pt idx="58931">
                  <c:v>3.8000000000000002E-5</c:v>
                </c:pt>
                <c:pt idx="58932">
                  <c:v>3.8000000000000002E-5</c:v>
                </c:pt>
                <c:pt idx="58933">
                  <c:v>3.8000000000000002E-5</c:v>
                </c:pt>
                <c:pt idx="58934">
                  <c:v>3.8000000000000002E-5</c:v>
                </c:pt>
                <c:pt idx="58935">
                  <c:v>3.8000000000000002E-5</c:v>
                </c:pt>
                <c:pt idx="58936">
                  <c:v>3.6999999999999998E-5</c:v>
                </c:pt>
                <c:pt idx="58937">
                  <c:v>3.6999999999999998E-5</c:v>
                </c:pt>
                <c:pt idx="58938">
                  <c:v>3.6000000000000001E-5</c:v>
                </c:pt>
                <c:pt idx="58939">
                  <c:v>3.6000000000000001E-5</c:v>
                </c:pt>
                <c:pt idx="58940">
                  <c:v>3.4999999999999997E-5</c:v>
                </c:pt>
                <c:pt idx="58941">
                  <c:v>3.4999999999999997E-5</c:v>
                </c:pt>
                <c:pt idx="58942">
                  <c:v>3.4E-5</c:v>
                </c:pt>
                <c:pt idx="58943">
                  <c:v>3.4E-5</c:v>
                </c:pt>
                <c:pt idx="58944">
                  <c:v>3.3000000000000003E-5</c:v>
                </c:pt>
                <c:pt idx="58945">
                  <c:v>3.1999999999999999E-5</c:v>
                </c:pt>
                <c:pt idx="58946">
                  <c:v>3.1999999999999999E-5</c:v>
                </c:pt>
                <c:pt idx="58947">
                  <c:v>3.1000000000000001E-5</c:v>
                </c:pt>
                <c:pt idx="58948">
                  <c:v>3.0000000000000001E-5</c:v>
                </c:pt>
                <c:pt idx="58949">
                  <c:v>3.0000000000000001E-5</c:v>
                </c:pt>
                <c:pt idx="58950">
                  <c:v>2.9E-5</c:v>
                </c:pt>
                <c:pt idx="58951">
                  <c:v>2.8E-5</c:v>
                </c:pt>
                <c:pt idx="58952">
                  <c:v>2.8E-5</c:v>
                </c:pt>
                <c:pt idx="58953">
                  <c:v>2.6999999999999999E-5</c:v>
                </c:pt>
                <c:pt idx="58954">
                  <c:v>2.5999999999999998E-5</c:v>
                </c:pt>
                <c:pt idx="58955">
                  <c:v>2.5999999999999998E-5</c:v>
                </c:pt>
                <c:pt idx="58956">
                  <c:v>2.5000000000000001E-5</c:v>
                </c:pt>
                <c:pt idx="58957">
                  <c:v>2.5000000000000001E-5</c:v>
                </c:pt>
                <c:pt idx="58958">
                  <c:v>2.4000000000000001E-5</c:v>
                </c:pt>
                <c:pt idx="58959">
                  <c:v>2.4000000000000001E-5</c:v>
                </c:pt>
                <c:pt idx="58960">
                  <c:v>2.3E-5</c:v>
                </c:pt>
                <c:pt idx="58961">
                  <c:v>2.3E-5</c:v>
                </c:pt>
                <c:pt idx="58962">
                  <c:v>2.1999999999999999E-5</c:v>
                </c:pt>
                <c:pt idx="58963">
                  <c:v>2.1999999999999999E-5</c:v>
                </c:pt>
                <c:pt idx="58964">
                  <c:v>2.0999999999999999E-5</c:v>
                </c:pt>
                <c:pt idx="58965">
                  <c:v>2.0999999999999999E-5</c:v>
                </c:pt>
                <c:pt idx="58966">
                  <c:v>2.0999999999999999E-5</c:v>
                </c:pt>
                <c:pt idx="58967">
                  <c:v>2.0000000000000002E-5</c:v>
                </c:pt>
                <c:pt idx="58968">
                  <c:v>2.0000000000000002E-5</c:v>
                </c:pt>
                <c:pt idx="58969">
                  <c:v>2.0000000000000002E-5</c:v>
                </c:pt>
                <c:pt idx="58970">
                  <c:v>1.9000000000000001E-5</c:v>
                </c:pt>
                <c:pt idx="58971">
                  <c:v>1.9000000000000001E-5</c:v>
                </c:pt>
                <c:pt idx="58972">
                  <c:v>1.9000000000000001E-5</c:v>
                </c:pt>
                <c:pt idx="58973">
                  <c:v>1.8E-5</c:v>
                </c:pt>
                <c:pt idx="58974">
                  <c:v>1.8E-5</c:v>
                </c:pt>
                <c:pt idx="58975">
                  <c:v>1.8E-5</c:v>
                </c:pt>
                <c:pt idx="58976">
                  <c:v>1.7E-5</c:v>
                </c:pt>
                <c:pt idx="58977">
                  <c:v>1.7E-5</c:v>
                </c:pt>
                <c:pt idx="58978">
                  <c:v>1.5999999999999999E-5</c:v>
                </c:pt>
                <c:pt idx="58979">
                  <c:v>1.5999999999999999E-5</c:v>
                </c:pt>
                <c:pt idx="58980">
                  <c:v>1.5999999999999999E-5</c:v>
                </c:pt>
                <c:pt idx="58981">
                  <c:v>1.5E-5</c:v>
                </c:pt>
                <c:pt idx="58982">
                  <c:v>1.5E-5</c:v>
                </c:pt>
                <c:pt idx="58983">
                  <c:v>1.4E-5</c:v>
                </c:pt>
                <c:pt idx="58984">
                  <c:v>1.2999999999999999E-5</c:v>
                </c:pt>
                <c:pt idx="58985">
                  <c:v>1.2999999999999999E-5</c:v>
                </c:pt>
                <c:pt idx="58986">
                  <c:v>1.2E-5</c:v>
                </c:pt>
                <c:pt idx="58987">
                  <c:v>1.1E-5</c:v>
                </c:pt>
                <c:pt idx="58988">
                  <c:v>1.1E-5</c:v>
                </c:pt>
                <c:pt idx="58989">
                  <c:v>1.0000000000000001E-5</c:v>
                </c:pt>
                <c:pt idx="58990">
                  <c:v>9.0000000000000002E-6</c:v>
                </c:pt>
                <c:pt idx="58991">
                  <c:v>9.0000000000000002E-6</c:v>
                </c:pt>
                <c:pt idx="58992">
                  <c:v>7.9999999999999996E-6</c:v>
                </c:pt>
                <c:pt idx="58993">
                  <c:v>6.9999999999999999E-6</c:v>
                </c:pt>
                <c:pt idx="58994">
                  <c:v>6.0000000000000002E-6</c:v>
                </c:pt>
                <c:pt idx="58995">
                  <c:v>6.0000000000000002E-6</c:v>
                </c:pt>
                <c:pt idx="58996">
                  <c:v>5.0000000000000004E-6</c:v>
                </c:pt>
                <c:pt idx="58997">
                  <c:v>5.0000000000000004E-6</c:v>
                </c:pt>
                <c:pt idx="58998">
                  <c:v>5.0000000000000004E-6</c:v>
                </c:pt>
                <c:pt idx="58999">
                  <c:v>5.0000000000000004E-6</c:v>
                </c:pt>
                <c:pt idx="59000">
                  <c:v>6.0000000000000002E-6</c:v>
                </c:pt>
                <c:pt idx="59001">
                  <c:v>6.0000000000000002E-6</c:v>
                </c:pt>
                <c:pt idx="59002">
                  <c:v>6.9999999999999999E-6</c:v>
                </c:pt>
                <c:pt idx="59003">
                  <c:v>7.9999999999999996E-6</c:v>
                </c:pt>
                <c:pt idx="59004">
                  <c:v>9.0000000000000002E-6</c:v>
                </c:pt>
                <c:pt idx="59005">
                  <c:v>9.0000000000000002E-6</c:v>
                </c:pt>
                <c:pt idx="59006">
                  <c:v>1.0000000000000001E-5</c:v>
                </c:pt>
                <c:pt idx="59007">
                  <c:v>1.2E-5</c:v>
                </c:pt>
                <c:pt idx="59008">
                  <c:v>1.2999999999999999E-5</c:v>
                </c:pt>
                <c:pt idx="59009">
                  <c:v>1.4E-5</c:v>
                </c:pt>
                <c:pt idx="59010">
                  <c:v>1.5E-5</c:v>
                </c:pt>
                <c:pt idx="59011">
                  <c:v>1.5999999999999999E-5</c:v>
                </c:pt>
                <c:pt idx="59012">
                  <c:v>1.7E-5</c:v>
                </c:pt>
                <c:pt idx="59013">
                  <c:v>1.8E-5</c:v>
                </c:pt>
                <c:pt idx="59014">
                  <c:v>1.9000000000000001E-5</c:v>
                </c:pt>
                <c:pt idx="59015">
                  <c:v>2.0000000000000002E-5</c:v>
                </c:pt>
                <c:pt idx="59016">
                  <c:v>2.0999999999999999E-5</c:v>
                </c:pt>
                <c:pt idx="59017">
                  <c:v>2.1999999999999999E-5</c:v>
                </c:pt>
                <c:pt idx="59018">
                  <c:v>2.3E-5</c:v>
                </c:pt>
                <c:pt idx="59019">
                  <c:v>2.3E-5</c:v>
                </c:pt>
                <c:pt idx="59020">
                  <c:v>2.4000000000000001E-5</c:v>
                </c:pt>
                <c:pt idx="59021">
                  <c:v>2.5000000000000001E-5</c:v>
                </c:pt>
                <c:pt idx="59022">
                  <c:v>2.5999999999999998E-5</c:v>
                </c:pt>
                <c:pt idx="59023">
                  <c:v>2.6999999999999999E-5</c:v>
                </c:pt>
                <c:pt idx="59024">
                  <c:v>2.8E-5</c:v>
                </c:pt>
                <c:pt idx="59025">
                  <c:v>2.8E-5</c:v>
                </c:pt>
                <c:pt idx="59026">
                  <c:v>2.9E-5</c:v>
                </c:pt>
                <c:pt idx="59027">
                  <c:v>3.0000000000000001E-5</c:v>
                </c:pt>
                <c:pt idx="59028">
                  <c:v>3.0000000000000001E-5</c:v>
                </c:pt>
                <c:pt idx="59029">
                  <c:v>3.1000000000000001E-5</c:v>
                </c:pt>
                <c:pt idx="59030">
                  <c:v>3.1999999999999999E-5</c:v>
                </c:pt>
                <c:pt idx="59031">
                  <c:v>3.1999999999999999E-5</c:v>
                </c:pt>
                <c:pt idx="59032">
                  <c:v>3.3000000000000003E-5</c:v>
                </c:pt>
                <c:pt idx="59033">
                  <c:v>3.4E-5</c:v>
                </c:pt>
                <c:pt idx="59034">
                  <c:v>3.4E-5</c:v>
                </c:pt>
                <c:pt idx="59035">
                  <c:v>3.4999999999999997E-5</c:v>
                </c:pt>
                <c:pt idx="59036">
                  <c:v>3.4999999999999997E-5</c:v>
                </c:pt>
                <c:pt idx="59037">
                  <c:v>3.6000000000000001E-5</c:v>
                </c:pt>
                <c:pt idx="59038">
                  <c:v>3.6000000000000001E-5</c:v>
                </c:pt>
                <c:pt idx="59039">
                  <c:v>3.6999999999999998E-5</c:v>
                </c:pt>
                <c:pt idx="59040">
                  <c:v>3.6999999999999998E-5</c:v>
                </c:pt>
                <c:pt idx="59041">
                  <c:v>3.8000000000000002E-5</c:v>
                </c:pt>
                <c:pt idx="59042">
                  <c:v>3.8000000000000002E-5</c:v>
                </c:pt>
                <c:pt idx="59043">
                  <c:v>3.8000000000000002E-5</c:v>
                </c:pt>
                <c:pt idx="59044">
                  <c:v>3.8999999999999999E-5</c:v>
                </c:pt>
                <c:pt idx="59045">
                  <c:v>3.8999999999999999E-5</c:v>
                </c:pt>
                <c:pt idx="59046">
                  <c:v>3.8999999999999999E-5</c:v>
                </c:pt>
                <c:pt idx="59047">
                  <c:v>4.0000000000000003E-5</c:v>
                </c:pt>
                <c:pt idx="59048">
                  <c:v>4.0000000000000003E-5</c:v>
                </c:pt>
                <c:pt idx="59049">
                  <c:v>4.0000000000000003E-5</c:v>
                </c:pt>
                <c:pt idx="59050">
                  <c:v>4.1E-5</c:v>
                </c:pt>
                <c:pt idx="59051">
                  <c:v>4.1E-5</c:v>
                </c:pt>
                <c:pt idx="59052">
                  <c:v>4.1E-5</c:v>
                </c:pt>
                <c:pt idx="59053">
                  <c:v>4.1E-5</c:v>
                </c:pt>
                <c:pt idx="59054">
                  <c:v>4.1E-5</c:v>
                </c:pt>
                <c:pt idx="59055">
                  <c:v>4.1E-5</c:v>
                </c:pt>
                <c:pt idx="59056">
                  <c:v>4.1E-5</c:v>
                </c:pt>
                <c:pt idx="59057">
                  <c:v>4.1E-5</c:v>
                </c:pt>
                <c:pt idx="59058">
                  <c:v>4.1E-5</c:v>
                </c:pt>
                <c:pt idx="59059">
                  <c:v>4.1E-5</c:v>
                </c:pt>
                <c:pt idx="59060">
                  <c:v>4.0000000000000003E-5</c:v>
                </c:pt>
                <c:pt idx="59061">
                  <c:v>4.0000000000000003E-5</c:v>
                </c:pt>
                <c:pt idx="59062">
                  <c:v>4.0000000000000003E-5</c:v>
                </c:pt>
                <c:pt idx="59063">
                  <c:v>3.8999999999999999E-5</c:v>
                </c:pt>
                <c:pt idx="59064">
                  <c:v>3.8999999999999999E-5</c:v>
                </c:pt>
                <c:pt idx="59065">
                  <c:v>3.8000000000000002E-5</c:v>
                </c:pt>
                <c:pt idx="59066">
                  <c:v>3.8000000000000002E-5</c:v>
                </c:pt>
                <c:pt idx="59067">
                  <c:v>3.6999999999999998E-5</c:v>
                </c:pt>
                <c:pt idx="59068">
                  <c:v>3.6999999999999998E-5</c:v>
                </c:pt>
                <c:pt idx="59069">
                  <c:v>3.6000000000000001E-5</c:v>
                </c:pt>
                <c:pt idx="59070">
                  <c:v>3.4999999999999997E-5</c:v>
                </c:pt>
                <c:pt idx="59071">
                  <c:v>3.4E-5</c:v>
                </c:pt>
                <c:pt idx="59072">
                  <c:v>3.4E-5</c:v>
                </c:pt>
                <c:pt idx="59073">
                  <c:v>3.3000000000000003E-5</c:v>
                </c:pt>
                <c:pt idx="59074">
                  <c:v>3.1999999999999999E-5</c:v>
                </c:pt>
                <c:pt idx="59075">
                  <c:v>3.1000000000000001E-5</c:v>
                </c:pt>
                <c:pt idx="59076">
                  <c:v>3.0000000000000001E-5</c:v>
                </c:pt>
                <c:pt idx="59077">
                  <c:v>3.0000000000000001E-5</c:v>
                </c:pt>
                <c:pt idx="59078">
                  <c:v>2.9E-5</c:v>
                </c:pt>
                <c:pt idx="59079">
                  <c:v>2.8E-5</c:v>
                </c:pt>
                <c:pt idx="59080">
                  <c:v>2.6999999999999999E-5</c:v>
                </c:pt>
                <c:pt idx="59081">
                  <c:v>2.6999999999999999E-5</c:v>
                </c:pt>
                <c:pt idx="59082">
                  <c:v>2.5999999999999998E-5</c:v>
                </c:pt>
                <c:pt idx="59083">
                  <c:v>2.5999999999999998E-5</c:v>
                </c:pt>
                <c:pt idx="59084">
                  <c:v>2.5000000000000001E-5</c:v>
                </c:pt>
                <c:pt idx="59085">
                  <c:v>2.5000000000000001E-5</c:v>
                </c:pt>
                <c:pt idx="59086">
                  <c:v>2.4000000000000001E-5</c:v>
                </c:pt>
                <c:pt idx="59087">
                  <c:v>2.4000000000000001E-5</c:v>
                </c:pt>
                <c:pt idx="59088">
                  <c:v>2.4000000000000001E-5</c:v>
                </c:pt>
                <c:pt idx="59089">
                  <c:v>2.4000000000000001E-5</c:v>
                </c:pt>
                <c:pt idx="59090">
                  <c:v>2.4000000000000001E-5</c:v>
                </c:pt>
                <c:pt idx="59091">
                  <c:v>2.4000000000000001E-5</c:v>
                </c:pt>
                <c:pt idx="59092">
                  <c:v>2.4000000000000001E-5</c:v>
                </c:pt>
                <c:pt idx="59093">
                  <c:v>2.4000000000000001E-5</c:v>
                </c:pt>
                <c:pt idx="59094">
                  <c:v>2.5000000000000001E-5</c:v>
                </c:pt>
                <c:pt idx="59095">
                  <c:v>2.5000000000000001E-5</c:v>
                </c:pt>
                <c:pt idx="59096">
                  <c:v>2.5000000000000001E-5</c:v>
                </c:pt>
                <c:pt idx="59097">
                  <c:v>2.5000000000000001E-5</c:v>
                </c:pt>
                <c:pt idx="59098">
                  <c:v>2.5999999999999998E-5</c:v>
                </c:pt>
                <c:pt idx="59099">
                  <c:v>2.5999999999999998E-5</c:v>
                </c:pt>
                <c:pt idx="59100">
                  <c:v>2.5999999999999998E-5</c:v>
                </c:pt>
                <c:pt idx="59101">
                  <c:v>2.5999999999999998E-5</c:v>
                </c:pt>
                <c:pt idx="59102">
                  <c:v>2.6999999999999999E-5</c:v>
                </c:pt>
                <c:pt idx="59103">
                  <c:v>2.6999999999999999E-5</c:v>
                </c:pt>
                <c:pt idx="59104">
                  <c:v>2.6999999999999999E-5</c:v>
                </c:pt>
                <c:pt idx="59105">
                  <c:v>2.6999999999999999E-5</c:v>
                </c:pt>
                <c:pt idx="59106">
                  <c:v>2.6999999999999999E-5</c:v>
                </c:pt>
                <c:pt idx="59107">
                  <c:v>2.6999999999999999E-5</c:v>
                </c:pt>
                <c:pt idx="59108">
                  <c:v>2.6999999999999999E-5</c:v>
                </c:pt>
                <c:pt idx="59109">
                  <c:v>2.6999999999999999E-5</c:v>
                </c:pt>
                <c:pt idx="59110">
                  <c:v>2.5999999999999998E-5</c:v>
                </c:pt>
                <c:pt idx="59111">
                  <c:v>2.5999999999999998E-5</c:v>
                </c:pt>
                <c:pt idx="59112">
                  <c:v>2.5999999999999998E-5</c:v>
                </c:pt>
                <c:pt idx="59113">
                  <c:v>2.5000000000000001E-5</c:v>
                </c:pt>
                <c:pt idx="59114">
                  <c:v>2.5000000000000001E-5</c:v>
                </c:pt>
                <c:pt idx="59115">
                  <c:v>2.5000000000000001E-5</c:v>
                </c:pt>
                <c:pt idx="59116">
                  <c:v>2.4000000000000001E-5</c:v>
                </c:pt>
                <c:pt idx="59117">
                  <c:v>2.3E-5</c:v>
                </c:pt>
                <c:pt idx="59118">
                  <c:v>2.3E-5</c:v>
                </c:pt>
                <c:pt idx="59119">
                  <c:v>2.1999999999999999E-5</c:v>
                </c:pt>
                <c:pt idx="59120">
                  <c:v>2.1999999999999999E-5</c:v>
                </c:pt>
                <c:pt idx="59121">
                  <c:v>2.0999999999999999E-5</c:v>
                </c:pt>
                <c:pt idx="59122">
                  <c:v>2.0000000000000002E-5</c:v>
                </c:pt>
                <c:pt idx="59123">
                  <c:v>2.0000000000000002E-5</c:v>
                </c:pt>
                <c:pt idx="59124">
                  <c:v>1.9000000000000001E-5</c:v>
                </c:pt>
                <c:pt idx="59125">
                  <c:v>1.8E-5</c:v>
                </c:pt>
                <c:pt idx="59126">
                  <c:v>1.8E-5</c:v>
                </c:pt>
                <c:pt idx="59127">
                  <c:v>1.7E-5</c:v>
                </c:pt>
                <c:pt idx="59128">
                  <c:v>1.5999999999999999E-5</c:v>
                </c:pt>
                <c:pt idx="59129">
                  <c:v>1.5999999999999999E-5</c:v>
                </c:pt>
                <c:pt idx="59130">
                  <c:v>1.5E-5</c:v>
                </c:pt>
                <c:pt idx="59131">
                  <c:v>1.5E-5</c:v>
                </c:pt>
                <c:pt idx="59132">
                  <c:v>1.4E-5</c:v>
                </c:pt>
                <c:pt idx="59133">
                  <c:v>1.4E-5</c:v>
                </c:pt>
                <c:pt idx="59134">
                  <c:v>1.2999999999999999E-5</c:v>
                </c:pt>
                <c:pt idx="59135">
                  <c:v>1.2999999999999999E-5</c:v>
                </c:pt>
                <c:pt idx="59136">
                  <c:v>1.2E-5</c:v>
                </c:pt>
                <c:pt idx="59137">
                  <c:v>1.2E-5</c:v>
                </c:pt>
                <c:pt idx="59138">
                  <c:v>1.2E-5</c:v>
                </c:pt>
                <c:pt idx="59139">
                  <c:v>1.1E-5</c:v>
                </c:pt>
                <c:pt idx="59140">
                  <c:v>1.1E-5</c:v>
                </c:pt>
                <c:pt idx="59141">
                  <c:v>1.1E-5</c:v>
                </c:pt>
                <c:pt idx="59142">
                  <c:v>1.1E-5</c:v>
                </c:pt>
                <c:pt idx="59143">
                  <c:v>1.1E-5</c:v>
                </c:pt>
                <c:pt idx="59144">
                  <c:v>1.1E-5</c:v>
                </c:pt>
                <c:pt idx="59145">
                  <c:v>1.1E-5</c:v>
                </c:pt>
                <c:pt idx="59146">
                  <c:v>1.1E-5</c:v>
                </c:pt>
                <c:pt idx="59147">
                  <c:v>1.1E-5</c:v>
                </c:pt>
                <c:pt idx="59148">
                  <c:v>1.1E-5</c:v>
                </c:pt>
                <c:pt idx="59149">
                  <c:v>1.1E-5</c:v>
                </c:pt>
                <c:pt idx="59150">
                  <c:v>1.1E-5</c:v>
                </c:pt>
                <c:pt idx="59151">
                  <c:v>1.1E-5</c:v>
                </c:pt>
                <c:pt idx="59152">
                  <c:v>1.1E-5</c:v>
                </c:pt>
                <c:pt idx="59153">
                  <c:v>1.1E-5</c:v>
                </c:pt>
                <c:pt idx="59154">
                  <c:v>1.1E-5</c:v>
                </c:pt>
                <c:pt idx="59155">
                  <c:v>1.1E-5</c:v>
                </c:pt>
                <c:pt idx="59156">
                  <c:v>1.1E-5</c:v>
                </c:pt>
                <c:pt idx="59157">
                  <c:v>1.2E-5</c:v>
                </c:pt>
                <c:pt idx="59158">
                  <c:v>1.2E-5</c:v>
                </c:pt>
                <c:pt idx="59159">
                  <c:v>1.2E-5</c:v>
                </c:pt>
                <c:pt idx="59160">
                  <c:v>1.2E-5</c:v>
                </c:pt>
                <c:pt idx="59161">
                  <c:v>1.2E-5</c:v>
                </c:pt>
                <c:pt idx="59162">
                  <c:v>1.2999999999999999E-5</c:v>
                </c:pt>
                <c:pt idx="59163">
                  <c:v>1.2999999999999999E-5</c:v>
                </c:pt>
                <c:pt idx="59164">
                  <c:v>1.2999999999999999E-5</c:v>
                </c:pt>
                <c:pt idx="59165">
                  <c:v>1.2999999999999999E-5</c:v>
                </c:pt>
                <c:pt idx="59166">
                  <c:v>1.2999999999999999E-5</c:v>
                </c:pt>
                <c:pt idx="59167">
                  <c:v>1.2999999999999999E-5</c:v>
                </c:pt>
                <c:pt idx="59168">
                  <c:v>1.4E-5</c:v>
                </c:pt>
                <c:pt idx="59169">
                  <c:v>1.4E-5</c:v>
                </c:pt>
                <c:pt idx="59170">
                  <c:v>1.4E-5</c:v>
                </c:pt>
                <c:pt idx="59171">
                  <c:v>1.4E-5</c:v>
                </c:pt>
                <c:pt idx="59172">
                  <c:v>1.4E-5</c:v>
                </c:pt>
                <c:pt idx="59173">
                  <c:v>1.4E-5</c:v>
                </c:pt>
                <c:pt idx="59174">
                  <c:v>1.5E-5</c:v>
                </c:pt>
                <c:pt idx="59175">
                  <c:v>1.5E-5</c:v>
                </c:pt>
                <c:pt idx="59176">
                  <c:v>1.5E-5</c:v>
                </c:pt>
                <c:pt idx="59177">
                  <c:v>1.5E-5</c:v>
                </c:pt>
                <c:pt idx="59178">
                  <c:v>1.5E-5</c:v>
                </c:pt>
                <c:pt idx="59179">
                  <c:v>1.5E-5</c:v>
                </c:pt>
                <c:pt idx="59180">
                  <c:v>1.5E-5</c:v>
                </c:pt>
                <c:pt idx="59181">
                  <c:v>1.5E-5</c:v>
                </c:pt>
                <c:pt idx="59182">
                  <c:v>1.5E-5</c:v>
                </c:pt>
                <c:pt idx="59183">
                  <c:v>1.5E-5</c:v>
                </c:pt>
                <c:pt idx="59184">
                  <c:v>1.5E-5</c:v>
                </c:pt>
                <c:pt idx="59185">
                  <c:v>1.5E-5</c:v>
                </c:pt>
                <c:pt idx="59186">
                  <c:v>1.5E-5</c:v>
                </c:pt>
                <c:pt idx="59187">
                  <c:v>1.5E-5</c:v>
                </c:pt>
                <c:pt idx="59188">
                  <c:v>1.5E-5</c:v>
                </c:pt>
                <c:pt idx="59189">
                  <c:v>1.4E-5</c:v>
                </c:pt>
                <c:pt idx="59190">
                  <c:v>1.4E-5</c:v>
                </c:pt>
                <c:pt idx="59191">
                  <c:v>1.4E-5</c:v>
                </c:pt>
                <c:pt idx="59192">
                  <c:v>1.4E-5</c:v>
                </c:pt>
                <c:pt idx="59193">
                  <c:v>1.4E-5</c:v>
                </c:pt>
                <c:pt idx="59194">
                  <c:v>1.4E-5</c:v>
                </c:pt>
                <c:pt idx="59195">
                  <c:v>1.4E-5</c:v>
                </c:pt>
                <c:pt idx="59196">
                  <c:v>1.4E-5</c:v>
                </c:pt>
                <c:pt idx="59197">
                  <c:v>1.4E-5</c:v>
                </c:pt>
                <c:pt idx="59198">
                  <c:v>1.4E-5</c:v>
                </c:pt>
                <c:pt idx="59199">
                  <c:v>1.4E-5</c:v>
                </c:pt>
                <c:pt idx="59200">
                  <c:v>1.4E-5</c:v>
                </c:pt>
                <c:pt idx="59201">
                  <c:v>1.4E-5</c:v>
                </c:pt>
                <c:pt idx="59202">
                  <c:v>1.4E-5</c:v>
                </c:pt>
                <c:pt idx="59203">
                  <c:v>1.4E-5</c:v>
                </c:pt>
                <c:pt idx="59204">
                  <c:v>1.4E-5</c:v>
                </c:pt>
                <c:pt idx="59205">
                  <c:v>1.4E-5</c:v>
                </c:pt>
                <c:pt idx="59206">
                  <c:v>1.4E-5</c:v>
                </c:pt>
                <c:pt idx="59207">
                  <c:v>1.4E-5</c:v>
                </c:pt>
                <c:pt idx="59208">
                  <c:v>1.4E-5</c:v>
                </c:pt>
                <c:pt idx="59209">
                  <c:v>1.4E-5</c:v>
                </c:pt>
                <c:pt idx="59210">
                  <c:v>1.4E-5</c:v>
                </c:pt>
                <c:pt idx="59211">
                  <c:v>1.4E-5</c:v>
                </c:pt>
                <c:pt idx="59212">
                  <c:v>1.4E-5</c:v>
                </c:pt>
                <c:pt idx="59213">
                  <c:v>1.4E-5</c:v>
                </c:pt>
                <c:pt idx="59214">
                  <c:v>1.4E-5</c:v>
                </c:pt>
                <c:pt idx="59215">
                  <c:v>1.4E-5</c:v>
                </c:pt>
                <c:pt idx="59216">
                  <c:v>1.4E-5</c:v>
                </c:pt>
                <c:pt idx="59217">
                  <c:v>1.4E-5</c:v>
                </c:pt>
                <c:pt idx="59218">
                  <c:v>1.4E-5</c:v>
                </c:pt>
                <c:pt idx="59219">
                  <c:v>1.4E-5</c:v>
                </c:pt>
                <c:pt idx="59220">
                  <c:v>1.4E-5</c:v>
                </c:pt>
                <c:pt idx="59221">
                  <c:v>1.4E-5</c:v>
                </c:pt>
                <c:pt idx="59222">
                  <c:v>1.2999999999999999E-5</c:v>
                </c:pt>
                <c:pt idx="59223">
                  <c:v>1.2999999999999999E-5</c:v>
                </c:pt>
                <c:pt idx="59224">
                  <c:v>1.2999999999999999E-5</c:v>
                </c:pt>
                <c:pt idx="59225">
                  <c:v>1.2E-5</c:v>
                </c:pt>
                <c:pt idx="59226">
                  <c:v>1.2E-5</c:v>
                </c:pt>
                <c:pt idx="59227">
                  <c:v>1.1E-5</c:v>
                </c:pt>
                <c:pt idx="59228">
                  <c:v>1.1E-5</c:v>
                </c:pt>
                <c:pt idx="59229">
                  <c:v>1.0000000000000001E-5</c:v>
                </c:pt>
                <c:pt idx="59230">
                  <c:v>1.0000000000000001E-5</c:v>
                </c:pt>
                <c:pt idx="59231">
                  <c:v>9.0000000000000002E-6</c:v>
                </c:pt>
                <c:pt idx="59232">
                  <c:v>9.0000000000000002E-6</c:v>
                </c:pt>
                <c:pt idx="59233">
                  <c:v>7.9999999999999996E-6</c:v>
                </c:pt>
                <c:pt idx="59234">
                  <c:v>6.9999999999999999E-6</c:v>
                </c:pt>
                <c:pt idx="59235">
                  <c:v>6.0000000000000002E-6</c:v>
                </c:pt>
                <c:pt idx="59236">
                  <c:v>6.0000000000000002E-6</c:v>
                </c:pt>
                <c:pt idx="59237">
                  <c:v>5.0000000000000004E-6</c:v>
                </c:pt>
                <c:pt idx="59238">
                  <c:v>3.9999999999999998E-6</c:v>
                </c:pt>
                <c:pt idx="59239">
                  <c:v>3.0000000000000001E-6</c:v>
                </c:pt>
                <c:pt idx="59240">
                  <c:v>1.9999999999999999E-6</c:v>
                </c:pt>
                <c:pt idx="59241">
                  <c:v>1.9999999999999999E-6</c:v>
                </c:pt>
                <c:pt idx="59242">
                  <c:v>9.9999999999999995E-7</c:v>
                </c:pt>
                <c:pt idx="59243">
                  <c:v>9.9999999999999995E-7</c:v>
                </c:pt>
                <c:pt idx="59244">
                  <c:v>9.9999999999999995E-7</c:v>
                </c:pt>
                <c:pt idx="59245">
                  <c:v>1.9999999999999999E-6</c:v>
                </c:pt>
                <c:pt idx="59246">
                  <c:v>3.0000000000000001E-6</c:v>
                </c:pt>
                <c:pt idx="59247">
                  <c:v>3.0000000000000001E-6</c:v>
                </c:pt>
                <c:pt idx="59248">
                  <c:v>3.9999999999999998E-6</c:v>
                </c:pt>
                <c:pt idx="59249">
                  <c:v>5.0000000000000004E-6</c:v>
                </c:pt>
                <c:pt idx="59250">
                  <c:v>6.0000000000000002E-6</c:v>
                </c:pt>
                <c:pt idx="59251">
                  <c:v>6.9999999999999999E-6</c:v>
                </c:pt>
                <c:pt idx="59252">
                  <c:v>6.9999999999999999E-6</c:v>
                </c:pt>
                <c:pt idx="59253">
                  <c:v>7.9999999999999996E-6</c:v>
                </c:pt>
                <c:pt idx="59254">
                  <c:v>9.0000000000000002E-6</c:v>
                </c:pt>
                <c:pt idx="59255">
                  <c:v>9.0000000000000002E-6</c:v>
                </c:pt>
                <c:pt idx="59256">
                  <c:v>1.0000000000000001E-5</c:v>
                </c:pt>
                <c:pt idx="59257">
                  <c:v>1.0000000000000001E-5</c:v>
                </c:pt>
                <c:pt idx="59258">
                  <c:v>1.1E-5</c:v>
                </c:pt>
                <c:pt idx="59259">
                  <c:v>1.1E-5</c:v>
                </c:pt>
                <c:pt idx="59260">
                  <c:v>1.2E-5</c:v>
                </c:pt>
                <c:pt idx="59261">
                  <c:v>1.2E-5</c:v>
                </c:pt>
                <c:pt idx="59262">
                  <c:v>1.2E-5</c:v>
                </c:pt>
                <c:pt idx="59263">
                  <c:v>1.2E-5</c:v>
                </c:pt>
                <c:pt idx="59264">
                  <c:v>1.2999999999999999E-5</c:v>
                </c:pt>
                <c:pt idx="59265">
                  <c:v>1.2999999999999999E-5</c:v>
                </c:pt>
                <c:pt idx="59266">
                  <c:v>1.2999999999999999E-5</c:v>
                </c:pt>
                <c:pt idx="59267">
                  <c:v>1.2999999999999999E-5</c:v>
                </c:pt>
                <c:pt idx="59268">
                  <c:v>1.2999999999999999E-5</c:v>
                </c:pt>
                <c:pt idx="59269">
                  <c:v>1.2999999999999999E-5</c:v>
                </c:pt>
                <c:pt idx="59270">
                  <c:v>1.2999999999999999E-5</c:v>
                </c:pt>
                <c:pt idx="59271">
                  <c:v>1.2999999999999999E-5</c:v>
                </c:pt>
                <c:pt idx="59272">
                  <c:v>1.2999999999999999E-5</c:v>
                </c:pt>
                <c:pt idx="59273">
                  <c:v>1.2E-5</c:v>
                </c:pt>
                <c:pt idx="59274">
                  <c:v>1.2E-5</c:v>
                </c:pt>
                <c:pt idx="59275">
                  <c:v>1.2E-5</c:v>
                </c:pt>
                <c:pt idx="59276">
                  <c:v>1.1E-5</c:v>
                </c:pt>
                <c:pt idx="59277">
                  <c:v>1.1E-5</c:v>
                </c:pt>
                <c:pt idx="59278">
                  <c:v>1.1E-5</c:v>
                </c:pt>
                <c:pt idx="59279">
                  <c:v>1.0000000000000001E-5</c:v>
                </c:pt>
                <c:pt idx="59280">
                  <c:v>1.0000000000000001E-5</c:v>
                </c:pt>
                <c:pt idx="59281">
                  <c:v>9.0000000000000002E-6</c:v>
                </c:pt>
                <c:pt idx="59282">
                  <c:v>7.9999999999999996E-6</c:v>
                </c:pt>
                <c:pt idx="59283">
                  <c:v>7.9999999999999996E-6</c:v>
                </c:pt>
                <c:pt idx="59284">
                  <c:v>6.9999999999999999E-6</c:v>
                </c:pt>
                <c:pt idx="59285">
                  <c:v>6.9999999999999999E-6</c:v>
                </c:pt>
                <c:pt idx="59286">
                  <c:v>6.0000000000000002E-6</c:v>
                </c:pt>
                <c:pt idx="59287">
                  <c:v>5.0000000000000004E-6</c:v>
                </c:pt>
                <c:pt idx="59288">
                  <c:v>5.0000000000000004E-6</c:v>
                </c:pt>
                <c:pt idx="59289">
                  <c:v>3.9999999999999998E-6</c:v>
                </c:pt>
                <c:pt idx="59290">
                  <c:v>3.0000000000000001E-6</c:v>
                </c:pt>
                <c:pt idx="59291">
                  <c:v>3.0000000000000001E-6</c:v>
                </c:pt>
                <c:pt idx="59292">
                  <c:v>1.9999999999999999E-6</c:v>
                </c:pt>
                <c:pt idx="59293">
                  <c:v>9.9999999999999995E-7</c:v>
                </c:pt>
                <c:pt idx="59294">
                  <c:v>9.9999999999999995E-7</c:v>
                </c:pt>
                <c:pt idx="59295">
                  <c:v>9.9999999999999995E-7</c:v>
                </c:pt>
                <c:pt idx="59296">
                  <c:v>1.9999999999999999E-6</c:v>
                </c:pt>
                <c:pt idx="59297">
                  <c:v>3.0000000000000001E-6</c:v>
                </c:pt>
                <c:pt idx="59298">
                  <c:v>3.0000000000000001E-6</c:v>
                </c:pt>
                <c:pt idx="59299">
                  <c:v>3.9999999999999998E-6</c:v>
                </c:pt>
                <c:pt idx="59300">
                  <c:v>3.9999999999999998E-6</c:v>
                </c:pt>
                <c:pt idx="59301">
                  <c:v>5.0000000000000004E-6</c:v>
                </c:pt>
                <c:pt idx="59302">
                  <c:v>6.0000000000000002E-6</c:v>
                </c:pt>
                <c:pt idx="59303">
                  <c:v>6.0000000000000002E-6</c:v>
                </c:pt>
                <c:pt idx="59304">
                  <c:v>6.9999999999999999E-6</c:v>
                </c:pt>
                <c:pt idx="59305">
                  <c:v>6.9999999999999999E-6</c:v>
                </c:pt>
                <c:pt idx="59306">
                  <c:v>7.9999999999999996E-6</c:v>
                </c:pt>
                <c:pt idx="59307">
                  <c:v>7.9999999999999996E-6</c:v>
                </c:pt>
                <c:pt idx="59308">
                  <c:v>9.0000000000000002E-6</c:v>
                </c:pt>
                <c:pt idx="59309">
                  <c:v>9.0000000000000002E-6</c:v>
                </c:pt>
                <c:pt idx="59310">
                  <c:v>1.0000000000000001E-5</c:v>
                </c:pt>
                <c:pt idx="59311">
                  <c:v>1.0000000000000001E-5</c:v>
                </c:pt>
                <c:pt idx="59312">
                  <c:v>1.0000000000000001E-5</c:v>
                </c:pt>
                <c:pt idx="59313">
                  <c:v>1.1E-5</c:v>
                </c:pt>
                <c:pt idx="59314">
                  <c:v>1.1E-5</c:v>
                </c:pt>
                <c:pt idx="59315">
                  <c:v>1.1E-5</c:v>
                </c:pt>
                <c:pt idx="59316">
                  <c:v>1.1E-5</c:v>
                </c:pt>
                <c:pt idx="59317">
                  <c:v>1.2E-5</c:v>
                </c:pt>
                <c:pt idx="59318">
                  <c:v>1.2E-5</c:v>
                </c:pt>
                <c:pt idx="59319">
                  <c:v>1.2E-5</c:v>
                </c:pt>
                <c:pt idx="59320">
                  <c:v>1.2E-5</c:v>
                </c:pt>
                <c:pt idx="59321">
                  <c:v>1.2E-5</c:v>
                </c:pt>
                <c:pt idx="59322">
                  <c:v>1.2E-5</c:v>
                </c:pt>
                <c:pt idx="59323">
                  <c:v>1.2E-5</c:v>
                </c:pt>
                <c:pt idx="59324">
                  <c:v>1.2E-5</c:v>
                </c:pt>
                <c:pt idx="59325">
                  <c:v>1.2E-5</c:v>
                </c:pt>
                <c:pt idx="59326">
                  <c:v>1.2E-5</c:v>
                </c:pt>
                <c:pt idx="59327">
                  <c:v>1.2E-5</c:v>
                </c:pt>
                <c:pt idx="59328">
                  <c:v>1.2999999999999999E-5</c:v>
                </c:pt>
                <c:pt idx="59329">
                  <c:v>1.2999999999999999E-5</c:v>
                </c:pt>
                <c:pt idx="59330">
                  <c:v>1.2999999999999999E-5</c:v>
                </c:pt>
                <c:pt idx="59331">
                  <c:v>1.2999999999999999E-5</c:v>
                </c:pt>
                <c:pt idx="59332">
                  <c:v>1.2999999999999999E-5</c:v>
                </c:pt>
                <c:pt idx="59333">
                  <c:v>1.2999999999999999E-5</c:v>
                </c:pt>
                <c:pt idx="59334">
                  <c:v>1.2999999999999999E-5</c:v>
                </c:pt>
                <c:pt idx="59335">
                  <c:v>1.2999999999999999E-5</c:v>
                </c:pt>
                <c:pt idx="59336">
                  <c:v>1.2999999999999999E-5</c:v>
                </c:pt>
                <c:pt idx="59337">
                  <c:v>1.2999999999999999E-5</c:v>
                </c:pt>
                <c:pt idx="59338">
                  <c:v>1.4E-5</c:v>
                </c:pt>
                <c:pt idx="59339">
                  <c:v>1.4E-5</c:v>
                </c:pt>
                <c:pt idx="59340">
                  <c:v>1.4E-5</c:v>
                </c:pt>
                <c:pt idx="59341">
                  <c:v>1.4E-5</c:v>
                </c:pt>
                <c:pt idx="59342">
                  <c:v>1.4E-5</c:v>
                </c:pt>
                <c:pt idx="59343">
                  <c:v>1.4E-5</c:v>
                </c:pt>
                <c:pt idx="59344">
                  <c:v>1.5E-5</c:v>
                </c:pt>
                <c:pt idx="59345">
                  <c:v>1.5E-5</c:v>
                </c:pt>
                <c:pt idx="59346">
                  <c:v>1.5E-5</c:v>
                </c:pt>
                <c:pt idx="59347">
                  <c:v>1.5E-5</c:v>
                </c:pt>
                <c:pt idx="59348">
                  <c:v>1.5999999999999999E-5</c:v>
                </c:pt>
                <c:pt idx="59349">
                  <c:v>1.5999999999999999E-5</c:v>
                </c:pt>
                <c:pt idx="59350">
                  <c:v>1.5999999999999999E-5</c:v>
                </c:pt>
                <c:pt idx="59351">
                  <c:v>1.5999999999999999E-5</c:v>
                </c:pt>
                <c:pt idx="59352">
                  <c:v>1.5999999999999999E-5</c:v>
                </c:pt>
                <c:pt idx="59353">
                  <c:v>1.7E-5</c:v>
                </c:pt>
                <c:pt idx="59354">
                  <c:v>1.7E-5</c:v>
                </c:pt>
                <c:pt idx="59355">
                  <c:v>1.7E-5</c:v>
                </c:pt>
                <c:pt idx="59356">
                  <c:v>1.7E-5</c:v>
                </c:pt>
                <c:pt idx="59357">
                  <c:v>1.7E-5</c:v>
                </c:pt>
                <c:pt idx="59358">
                  <c:v>1.7E-5</c:v>
                </c:pt>
                <c:pt idx="59359">
                  <c:v>1.7E-5</c:v>
                </c:pt>
                <c:pt idx="59360">
                  <c:v>1.7E-5</c:v>
                </c:pt>
                <c:pt idx="59361">
                  <c:v>1.7E-5</c:v>
                </c:pt>
                <c:pt idx="59362">
                  <c:v>1.7E-5</c:v>
                </c:pt>
                <c:pt idx="59363">
                  <c:v>1.7E-5</c:v>
                </c:pt>
                <c:pt idx="59364">
                  <c:v>1.7E-5</c:v>
                </c:pt>
                <c:pt idx="59365">
                  <c:v>1.7E-5</c:v>
                </c:pt>
                <c:pt idx="59366">
                  <c:v>1.7E-5</c:v>
                </c:pt>
                <c:pt idx="59367">
                  <c:v>1.7E-5</c:v>
                </c:pt>
                <c:pt idx="59368">
                  <c:v>1.7E-5</c:v>
                </c:pt>
                <c:pt idx="59369">
                  <c:v>1.7E-5</c:v>
                </c:pt>
                <c:pt idx="59370">
                  <c:v>1.7E-5</c:v>
                </c:pt>
                <c:pt idx="59371">
                  <c:v>1.7E-5</c:v>
                </c:pt>
                <c:pt idx="59372">
                  <c:v>1.7E-5</c:v>
                </c:pt>
                <c:pt idx="59373">
                  <c:v>1.7E-5</c:v>
                </c:pt>
                <c:pt idx="59374">
                  <c:v>1.7E-5</c:v>
                </c:pt>
                <c:pt idx="59375">
                  <c:v>1.7E-5</c:v>
                </c:pt>
                <c:pt idx="59376">
                  <c:v>1.5999999999999999E-5</c:v>
                </c:pt>
                <c:pt idx="59377">
                  <c:v>1.5999999999999999E-5</c:v>
                </c:pt>
                <c:pt idx="59378">
                  <c:v>1.5999999999999999E-5</c:v>
                </c:pt>
                <c:pt idx="59379">
                  <c:v>1.5999999999999999E-5</c:v>
                </c:pt>
                <c:pt idx="59380">
                  <c:v>1.5999999999999999E-5</c:v>
                </c:pt>
                <c:pt idx="59381">
                  <c:v>1.5999999999999999E-5</c:v>
                </c:pt>
                <c:pt idx="59382">
                  <c:v>1.7E-5</c:v>
                </c:pt>
                <c:pt idx="59383">
                  <c:v>1.7E-5</c:v>
                </c:pt>
                <c:pt idx="59384">
                  <c:v>1.7E-5</c:v>
                </c:pt>
                <c:pt idx="59385">
                  <c:v>1.7E-5</c:v>
                </c:pt>
                <c:pt idx="59386">
                  <c:v>1.7E-5</c:v>
                </c:pt>
                <c:pt idx="59387">
                  <c:v>1.8E-5</c:v>
                </c:pt>
                <c:pt idx="59388">
                  <c:v>1.8E-5</c:v>
                </c:pt>
                <c:pt idx="59389">
                  <c:v>1.8E-5</c:v>
                </c:pt>
                <c:pt idx="59390">
                  <c:v>1.9000000000000001E-5</c:v>
                </c:pt>
                <c:pt idx="59391">
                  <c:v>1.9000000000000001E-5</c:v>
                </c:pt>
                <c:pt idx="59392">
                  <c:v>2.0000000000000002E-5</c:v>
                </c:pt>
                <c:pt idx="59393">
                  <c:v>2.0000000000000002E-5</c:v>
                </c:pt>
                <c:pt idx="59394">
                  <c:v>2.0999999999999999E-5</c:v>
                </c:pt>
                <c:pt idx="59395">
                  <c:v>2.0999999999999999E-5</c:v>
                </c:pt>
                <c:pt idx="59396">
                  <c:v>2.1999999999999999E-5</c:v>
                </c:pt>
                <c:pt idx="59397">
                  <c:v>2.1999999999999999E-5</c:v>
                </c:pt>
                <c:pt idx="59398">
                  <c:v>2.3E-5</c:v>
                </c:pt>
                <c:pt idx="59399">
                  <c:v>2.3E-5</c:v>
                </c:pt>
                <c:pt idx="59400">
                  <c:v>2.4000000000000001E-5</c:v>
                </c:pt>
                <c:pt idx="59401">
                  <c:v>2.4000000000000001E-5</c:v>
                </c:pt>
                <c:pt idx="59402">
                  <c:v>2.5000000000000001E-5</c:v>
                </c:pt>
                <c:pt idx="59403">
                  <c:v>2.5000000000000001E-5</c:v>
                </c:pt>
                <c:pt idx="59404">
                  <c:v>2.5999999999999998E-5</c:v>
                </c:pt>
                <c:pt idx="59405">
                  <c:v>2.5999999999999998E-5</c:v>
                </c:pt>
                <c:pt idx="59406">
                  <c:v>2.6999999999999999E-5</c:v>
                </c:pt>
                <c:pt idx="59407">
                  <c:v>2.6999999999999999E-5</c:v>
                </c:pt>
                <c:pt idx="59408">
                  <c:v>2.6999999999999999E-5</c:v>
                </c:pt>
                <c:pt idx="59409">
                  <c:v>2.6999999999999999E-5</c:v>
                </c:pt>
                <c:pt idx="59410">
                  <c:v>2.8E-5</c:v>
                </c:pt>
                <c:pt idx="59411">
                  <c:v>2.8E-5</c:v>
                </c:pt>
                <c:pt idx="59412">
                  <c:v>2.8E-5</c:v>
                </c:pt>
                <c:pt idx="59413">
                  <c:v>2.8E-5</c:v>
                </c:pt>
                <c:pt idx="59414">
                  <c:v>2.8E-5</c:v>
                </c:pt>
                <c:pt idx="59415">
                  <c:v>2.8E-5</c:v>
                </c:pt>
                <c:pt idx="59416">
                  <c:v>2.8E-5</c:v>
                </c:pt>
                <c:pt idx="59417">
                  <c:v>2.8E-5</c:v>
                </c:pt>
                <c:pt idx="59418">
                  <c:v>2.8E-5</c:v>
                </c:pt>
                <c:pt idx="59419">
                  <c:v>2.8E-5</c:v>
                </c:pt>
                <c:pt idx="59420">
                  <c:v>2.6999999999999999E-5</c:v>
                </c:pt>
                <c:pt idx="59421">
                  <c:v>2.6999999999999999E-5</c:v>
                </c:pt>
                <c:pt idx="59422">
                  <c:v>2.6999999999999999E-5</c:v>
                </c:pt>
                <c:pt idx="59423">
                  <c:v>2.6999999999999999E-5</c:v>
                </c:pt>
                <c:pt idx="59424">
                  <c:v>2.5999999999999998E-5</c:v>
                </c:pt>
                <c:pt idx="59425">
                  <c:v>2.5999999999999998E-5</c:v>
                </c:pt>
                <c:pt idx="59426">
                  <c:v>2.5000000000000001E-5</c:v>
                </c:pt>
                <c:pt idx="59427">
                  <c:v>2.5000000000000001E-5</c:v>
                </c:pt>
                <c:pt idx="59428">
                  <c:v>2.4000000000000001E-5</c:v>
                </c:pt>
                <c:pt idx="59429">
                  <c:v>2.4000000000000001E-5</c:v>
                </c:pt>
                <c:pt idx="59430">
                  <c:v>2.3E-5</c:v>
                </c:pt>
                <c:pt idx="59431">
                  <c:v>2.3E-5</c:v>
                </c:pt>
                <c:pt idx="59432">
                  <c:v>2.1999999999999999E-5</c:v>
                </c:pt>
                <c:pt idx="59433">
                  <c:v>2.1999999999999999E-5</c:v>
                </c:pt>
                <c:pt idx="59434">
                  <c:v>2.0999999999999999E-5</c:v>
                </c:pt>
                <c:pt idx="59435">
                  <c:v>2.0999999999999999E-5</c:v>
                </c:pt>
                <c:pt idx="59436">
                  <c:v>2.0000000000000002E-5</c:v>
                </c:pt>
                <c:pt idx="59437">
                  <c:v>2.0000000000000002E-5</c:v>
                </c:pt>
                <c:pt idx="59438">
                  <c:v>1.9000000000000001E-5</c:v>
                </c:pt>
                <c:pt idx="59439">
                  <c:v>1.9000000000000001E-5</c:v>
                </c:pt>
                <c:pt idx="59440">
                  <c:v>1.8E-5</c:v>
                </c:pt>
                <c:pt idx="59441">
                  <c:v>1.8E-5</c:v>
                </c:pt>
                <c:pt idx="59442">
                  <c:v>1.7E-5</c:v>
                </c:pt>
                <c:pt idx="59443">
                  <c:v>1.7E-5</c:v>
                </c:pt>
                <c:pt idx="59444">
                  <c:v>1.5999999999999999E-5</c:v>
                </c:pt>
                <c:pt idx="59445">
                  <c:v>1.5999999999999999E-5</c:v>
                </c:pt>
                <c:pt idx="59446">
                  <c:v>1.5999999999999999E-5</c:v>
                </c:pt>
                <c:pt idx="59447">
                  <c:v>1.5E-5</c:v>
                </c:pt>
                <c:pt idx="59448">
                  <c:v>1.5E-5</c:v>
                </c:pt>
                <c:pt idx="59449">
                  <c:v>1.5E-5</c:v>
                </c:pt>
                <c:pt idx="59450">
                  <c:v>1.4E-5</c:v>
                </c:pt>
                <c:pt idx="59451">
                  <c:v>1.4E-5</c:v>
                </c:pt>
                <c:pt idx="59452">
                  <c:v>1.4E-5</c:v>
                </c:pt>
                <c:pt idx="59453">
                  <c:v>1.4E-5</c:v>
                </c:pt>
                <c:pt idx="59454">
                  <c:v>1.4E-5</c:v>
                </c:pt>
                <c:pt idx="59455">
                  <c:v>1.2999999999999999E-5</c:v>
                </c:pt>
                <c:pt idx="59456">
                  <c:v>1.2999999999999999E-5</c:v>
                </c:pt>
                <c:pt idx="59457">
                  <c:v>1.2999999999999999E-5</c:v>
                </c:pt>
                <c:pt idx="59458">
                  <c:v>1.2999999999999999E-5</c:v>
                </c:pt>
                <c:pt idx="59459">
                  <c:v>1.2E-5</c:v>
                </c:pt>
                <c:pt idx="59460">
                  <c:v>1.2E-5</c:v>
                </c:pt>
                <c:pt idx="59461">
                  <c:v>1.2E-5</c:v>
                </c:pt>
                <c:pt idx="59462">
                  <c:v>1.2E-5</c:v>
                </c:pt>
                <c:pt idx="59463">
                  <c:v>1.2E-5</c:v>
                </c:pt>
                <c:pt idx="59464">
                  <c:v>1.2E-5</c:v>
                </c:pt>
                <c:pt idx="59465">
                  <c:v>1.1E-5</c:v>
                </c:pt>
                <c:pt idx="59466">
                  <c:v>1.1E-5</c:v>
                </c:pt>
                <c:pt idx="59467">
                  <c:v>1.1E-5</c:v>
                </c:pt>
                <c:pt idx="59468">
                  <c:v>1.1E-5</c:v>
                </c:pt>
                <c:pt idx="59469">
                  <c:v>1.1E-5</c:v>
                </c:pt>
                <c:pt idx="59470">
                  <c:v>1.1E-5</c:v>
                </c:pt>
                <c:pt idx="59471">
                  <c:v>1.1E-5</c:v>
                </c:pt>
                <c:pt idx="59472">
                  <c:v>1.0000000000000001E-5</c:v>
                </c:pt>
                <c:pt idx="59473">
                  <c:v>1.0000000000000001E-5</c:v>
                </c:pt>
                <c:pt idx="59474">
                  <c:v>1.0000000000000001E-5</c:v>
                </c:pt>
                <c:pt idx="59475">
                  <c:v>1.0000000000000001E-5</c:v>
                </c:pt>
                <c:pt idx="59476">
                  <c:v>1.0000000000000001E-5</c:v>
                </c:pt>
                <c:pt idx="59477">
                  <c:v>1.0000000000000001E-5</c:v>
                </c:pt>
                <c:pt idx="59478">
                  <c:v>1.0000000000000001E-5</c:v>
                </c:pt>
                <c:pt idx="59479">
                  <c:v>1.0000000000000001E-5</c:v>
                </c:pt>
                <c:pt idx="59480">
                  <c:v>1.0000000000000001E-5</c:v>
                </c:pt>
                <c:pt idx="59481">
                  <c:v>1.0000000000000001E-5</c:v>
                </c:pt>
                <c:pt idx="59482">
                  <c:v>9.0000000000000002E-6</c:v>
                </c:pt>
                <c:pt idx="59483">
                  <c:v>9.0000000000000002E-6</c:v>
                </c:pt>
                <c:pt idx="59484">
                  <c:v>9.0000000000000002E-6</c:v>
                </c:pt>
                <c:pt idx="59485">
                  <c:v>9.0000000000000002E-6</c:v>
                </c:pt>
                <c:pt idx="59486">
                  <c:v>7.9999999999999996E-6</c:v>
                </c:pt>
                <c:pt idx="59487">
                  <c:v>7.9999999999999996E-6</c:v>
                </c:pt>
                <c:pt idx="59488">
                  <c:v>7.9999999999999996E-6</c:v>
                </c:pt>
                <c:pt idx="59489">
                  <c:v>6.9999999999999999E-6</c:v>
                </c:pt>
                <c:pt idx="59490">
                  <c:v>6.9999999999999999E-6</c:v>
                </c:pt>
                <c:pt idx="59491">
                  <c:v>6.9999999999999999E-6</c:v>
                </c:pt>
                <c:pt idx="59492">
                  <c:v>6.0000000000000002E-6</c:v>
                </c:pt>
                <c:pt idx="59493">
                  <c:v>5.0000000000000004E-6</c:v>
                </c:pt>
                <c:pt idx="59494">
                  <c:v>5.0000000000000004E-6</c:v>
                </c:pt>
                <c:pt idx="59495">
                  <c:v>3.9999999999999998E-6</c:v>
                </c:pt>
                <c:pt idx="59496">
                  <c:v>3.0000000000000001E-6</c:v>
                </c:pt>
                <c:pt idx="59497">
                  <c:v>3.0000000000000001E-6</c:v>
                </c:pt>
                <c:pt idx="59498">
                  <c:v>1.9999999999999999E-6</c:v>
                </c:pt>
                <c:pt idx="59499">
                  <c:v>9.9999999999999995E-7</c:v>
                </c:pt>
                <c:pt idx="59500">
                  <c:v>0</c:v>
                </c:pt>
                <c:pt idx="59501">
                  <c:v>9.9999999999999995E-7</c:v>
                </c:pt>
                <c:pt idx="59502">
                  <c:v>1.9999999999999999E-6</c:v>
                </c:pt>
                <c:pt idx="59503">
                  <c:v>3.0000000000000001E-6</c:v>
                </c:pt>
                <c:pt idx="59504">
                  <c:v>3.9999999999999998E-6</c:v>
                </c:pt>
                <c:pt idx="59505">
                  <c:v>5.0000000000000004E-6</c:v>
                </c:pt>
                <c:pt idx="59506">
                  <c:v>6.0000000000000002E-6</c:v>
                </c:pt>
                <c:pt idx="59507">
                  <c:v>6.9999999999999999E-6</c:v>
                </c:pt>
                <c:pt idx="59508">
                  <c:v>7.9999999999999996E-6</c:v>
                </c:pt>
                <c:pt idx="59509">
                  <c:v>9.0000000000000002E-6</c:v>
                </c:pt>
                <c:pt idx="59510">
                  <c:v>1.0000000000000001E-5</c:v>
                </c:pt>
                <c:pt idx="59511">
                  <c:v>1.2E-5</c:v>
                </c:pt>
                <c:pt idx="59512">
                  <c:v>1.2999999999999999E-5</c:v>
                </c:pt>
                <c:pt idx="59513">
                  <c:v>1.4E-5</c:v>
                </c:pt>
                <c:pt idx="59514">
                  <c:v>1.5E-5</c:v>
                </c:pt>
                <c:pt idx="59515">
                  <c:v>1.5999999999999999E-5</c:v>
                </c:pt>
                <c:pt idx="59516">
                  <c:v>1.7E-5</c:v>
                </c:pt>
                <c:pt idx="59517">
                  <c:v>1.8E-5</c:v>
                </c:pt>
                <c:pt idx="59518">
                  <c:v>1.8E-5</c:v>
                </c:pt>
                <c:pt idx="59519">
                  <c:v>1.9000000000000001E-5</c:v>
                </c:pt>
                <c:pt idx="59520">
                  <c:v>2.0000000000000002E-5</c:v>
                </c:pt>
                <c:pt idx="59521">
                  <c:v>2.0999999999999999E-5</c:v>
                </c:pt>
                <c:pt idx="59522">
                  <c:v>2.0999999999999999E-5</c:v>
                </c:pt>
                <c:pt idx="59523">
                  <c:v>2.1999999999999999E-5</c:v>
                </c:pt>
                <c:pt idx="59524">
                  <c:v>2.1999999999999999E-5</c:v>
                </c:pt>
                <c:pt idx="59525">
                  <c:v>2.3E-5</c:v>
                </c:pt>
                <c:pt idx="59526">
                  <c:v>2.3E-5</c:v>
                </c:pt>
                <c:pt idx="59527">
                  <c:v>2.3E-5</c:v>
                </c:pt>
                <c:pt idx="59528">
                  <c:v>2.3E-5</c:v>
                </c:pt>
                <c:pt idx="59529">
                  <c:v>2.3E-5</c:v>
                </c:pt>
                <c:pt idx="59530">
                  <c:v>2.3E-5</c:v>
                </c:pt>
                <c:pt idx="59531">
                  <c:v>2.3E-5</c:v>
                </c:pt>
                <c:pt idx="59532">
                  <c:v>2.3E-5</c:v>
                </c:pt>
                <c:pt idx="59533">
                  <c:v>2.3E-5</c:v>
                </c:pt>
                <c:pt idx="59534">
                  <c:v>2.3E-5</c:v>
                </c:pt>
                <c:pt idx="59535">
                  <c:v>2.1999999999999999E-5</c:v>
                </c:pt>
                <c:pt idx="59536">
                  <c:v>2.1999999999999999E-5</c:v>
                </c:pt>
                <c:pt idx="59537">
                  <c:v>2.0999999999999999E-5</c:v>
                </c:pt>
                <c:pt idx="59538">
                  <c:v>2.0999999999999999E-5</c:v>
                </c:pt>
                <c:pt idx="59539">
                  <c:v>2.0000000000000002E-5</c:v>
                </c:pt>
                <c:pt idx="59540">
                  <c:v>1.9000000000000001E-5</c:v>
                </c:pt>
                <c:pt idx="59541">
                  <c:v>1.9000000000000001E-5</c:v>
                </c:pt>
                <c:pt idx="59542">
                  <c:v>1.8E-5</c:v>
                </c:pt>
                <c:pt idx="59543">
                  <c:v>1.7E-5</c:v>
                </c:pt>
                <c:pt idx="59544">
                  <c:v>1.5999999999999999E-5</c:v>
                </c:pt>
                <c:pt idx="59545">
                  <c:v>1.5E-5</c:v>
                </c:pt>
                <c:pt idx="59546">
                  <c:v>1.5E-5</c:v>
                </c:pt>
                <c:pt idx="59547">
                  <c:v>1.4E-5</c:v>
                </c:pt>
                <c:pt idx="59548">
                  <c:v>1.2999999999999999E-5</c:v>
                </c:pt>
                <c:pt idx="59549">
                  <c:v>1.2999999999999999E-5</c:v>
                </c:pt>
                <c:pt idx="59550">
                  <c:v>1.2E-5</c:v>
                </c:pt>
                <c:pt idx="59551">
                  <c:v>1.2E-5</c:v>
                </c:pt>
                <c:pt idx="59552">
                  <c:v>1.2E-5</c:v>
                </c:pt>
                <c:pt idx="59553">
                  <c:v>1.2E-5</c:v>
                </c:pt>
                <c:pt idx="59554">
                  <c:v>1.2E-5</c:v>
                </c:pt>
                <c:pt idx="59555">
                  <c:v>1.2E-5</c:v>
                </c:pt>
                <c:pt idx="59556">
                  <c:v>1.2999999999999999E-5</c:v>
                </c:pt>
                <c:pt idx="59557">
                  <c:v>1.2999999999999999E-5</c:v>
                </c:pt>
                <c:pt idx="59558">
                  <c:v>1.4E-5</c:v>
                </c:pt>
                <c:pt idx="59559">
                  <c:v>1.5E-5</c:v>
                </c:pt>
                <c:pt idx="59560">
                  <c:v>1.5999999999999999E-5</c:v>
                </c:pt>
                <c:pt idx="59561">
                  <c:v>1.7E-5</c:v>
                </c:pt>
                <c:pt idx="59562">
                  <c:v>1.8E-5</c:v>
                </c:pt>
                <c:pt idx="59563">
                  <c:v>1.9000000000000001E-5</c:v>
                </c:pt>
                <c:pt idx="59564">
                  <c:v>2.0000000000000002E-5</c:v>
                </c:pt>
                <c:pt idx="59565">
                  <c:v>2.0000000000000002E-5</c:v>
                </c:pt>
                <c:pt idx="59566">
                  <c:v>2.0999999999999999E-5</c:v>
                </c:pt>
                <c:pt idx="59567">
                  <c:v>2.1999999999999999E-5</c:v>
                </c:pt>
                <c:pt idx="59568">
                  <c:v>2.3E-5</c:v>
                </c:pt>
                <c:pt idx="59569">
                  <c:v>2.4000000000000001E-5</c:v>
                </c:pt>
                <c:pt idx="59570">
                  <c:v>2.5000000000000001E-5</c:v>
                </c:pt>
                <c:pt idx="59571">
                  <c:v>2.5000000000000001E-5</c:v>
                </c:pt>
                <c:pt idx="59572">
                  <c:v>2.5999999999999998E-5</c:v>
                </c:pt>
                <c:pt idx="59573">
                  <c:v>2.5999999999999998E-5</c:v>
                </c:pt>
                <c:pt idx="59574">
                  <c:v>2.6999999999999999E-5</c:v>
                </c:pt>
                <c:pt idx="59575">
                  <c:v>2.6999999999999999E-5</c:v>
                </c:pt>
                <c:pt idx="59576">
                  <c:v>2.8E-5</c:v>
                </c:pt>
                <c:pt idx="59577">
                  <c:v>2.8E-5</c:v>
                </c:pt>
                <c:pt idx="59578">
                  <c:v>2.8E-5</c:v>
                </c:pt>
                <c:pt idx="59579">
                  <c:v>2.8E-5</c:v>
                </c:pt>
                <c:pt idx="59580">
                  <c:v>2.8E-5</c:v>
                </c:pt>
                <c:pt idx="59581">
                  <c:v>2.8E-5</c:v>
                </c:pt>
                <c:pt idx="59582">
                  <c:v>2.8E-5</c:v>
                </c:pt>
                <c:pt idx="59583">
                  <c:v>2.8E-5</c:v>
                </c:pt>
                <c:pt idx="59584">
                  <c:v>2.8E-5</c:v>
                </c:pt>
                <c:pt idx="59585">
                  <c:v>2.8E-5</c:v>
                </c:pt>
                <c:pt idx="59586">
                  <c:v>2.6999999999999999E-5</c:v>
                </c:pt>
                <c:pt idx="59587">
                  <c:v>2.6999999999999999E-5</c:v>
                </c:pt>
                <c:pt idx="59588">
                  <c:v>2.5999999999999998E-5</c:v>
                </c:pt>
                <c:pt idx="59589">
                  <c:v>2.5999999999999998E-5</c:v>
                </c:pt>
                <c:pt idx="59590">
                  <c:v>2.5000000000000001E-5</c:v>
                </c:pt>
                <c:pt idx="59591">
                  <c:v>2.4000000000000001E-5</c:v>
                </c:pt>
                <c:pt idx="59592">
                  <c:v>2.4000000000000001E-5</c:v>
                </c:pt>
                <c:pt idx="59593">
                  <c:v>2.3E-5</c:v>
                </c:pt>
                <c:pt idx="59594">
                  <c:v>2.1999999999999999E-5</c:v>
                </c:pt>
                <c:pt idx="59595">
                  <c:v>2.0999999999999999E-5</c:v>
                </c:pt>
                <c:pt idx="59596">
                  <c:v>2.0000000000000002E-5</c:v>
                </c:pt>
                <c:pt idx="59597">
                  <c:v>1.9000000000000001E-5</c:v>
                </c:pt>
                <c:pt idx="59598">
                  <c:v>1.8E-5</c:v>
                </c:pt>
                <c:pt idx="59599">
                  <c:v>1.7E-5</c:v>
                </c:pt>
                <c:pt idx="59600">
                  <c:v>1.5999999999999999E-5</c:v>
                </c:pt>
                <c:pt idx="59601">
                  <c:v>1.5E-5</c:v>
                </c:pt>
                <c:pt idx="59602">
                  <c:v>1.4E-5</c:v>
                </c:pt>
                <c:pt idx="59603">
                  <c:v>1.2999999999999999E-5</c:v>
                </c:pt>
                <c:pt idx="59604">
                  <c:v>1.1E-5</c:v>
                </c:pt>
                <c:pt idx="59605">
                  <c:v>1.0000000000000001E-5</c:v>
                </c:pt>
                <c:pt idx="59606">
                  <c:v>9.0000000000000002E-6</c:v>
                </c:pt>
                <c:pt idx="59607">
                  <c:v>7.9999999999999996E-6</c:v>
                </c:pt>
                <c:pt idx="59608">
                  <c:v>6.9999999999999999E-6</c:v>
                </c:pt>
                <c:pt idx="59609">
                  <c:v>5.0000000000000004E-6</c:v>
                </c:pt>
                <c:pt idx="59610">
                  <c:v>3.9999999999999998E-6</c:v>
                </c:pt>
                <c:pt idx="59611">
                  <c:v>3.0000000000000001E-6</c:v>
                </c:pt>
                <c:pt idx="59612">
                  <c:v>1.9999999999999999E-6</c:v>
                </c:pt>
                <c:pt idx="59613">
                  <c:v>9.9999999999999995E-7</c:v>
                </c:pt>
                <c:pt idx="59614">
                  <c:v>1.9999999999999999E-6</c:v>
                </c:pt>
                <c:pt idx="59615">
                  <c:v>1.9999999999999999E-6</c:v>
                </c:pt>
                <c:pt idx="59616">
                  <c:v>3.0000000000000001E-6</c:v>
                </c:pt>
                <c:pt idx="59617">
                  <c:v>3.9999999999999998E-6</c:v>
                </c:pt>
                <c:pt idx="59618">
                  <c:v>6.0000000000000002E-6</c:v>
                </c:pt>
                <c:pt idx="59619">
                  <c:v>6.9999999999999999E-6</c:v>
                </c:pt>
                <c:pt idx="59620">
                  <c:v>7.9999999999999996E-6</c:v>
                </c:pt>
                <c:pt idx="59621">
                  <c:v>7.9999999999999996E-6</c:v>
                </c:pt>
                <c:pt idx="59622">
                  <c:v>9.0000000000000002E-6</c:v>
                </c:pt>
                <c:pt idx="59623">
                  <c:v>1.0000000000000001E-5</c:v>
                </c:pt>
                <c:pt idx="59624">
                  <c:v>1.1E-5</c:v>
                </c:pt>
                <c:pt idx="59625">
                  <c:v>1.2E-5</c:v>
                </c:pt>
                <c:pt idx="59626">
                  <c:v>1.2999999999999999E-5</c:v>
                </c:pt>
                <c:pt idx="59627">
                  <c:v>1.2999999999999999E-5</c:v>
                </c:pt>
                <c:pt idx="59628">
                  <c:v>1.4E-5</c:v>
                </c:pt>
                <c:pt idx="59629">
                  <c:v>1.5E-5</c:v>
                </c:pt>
                <c:pt idx="59630">
                  <c:v>1.5E-5</c:v>
                </c:pt>
                <c:pt idx="59631">
                  <c:v>1.5999999999999999E-5</c:v>
                </c:pt>
                <c:pt idx="59632">
                  <c:v>1.5999999999999999E-5</c:v>
                </c:pt>
                <c:pt idx="59633">
                  <c:v>1.7E-5</c:v>
                </c:pt>
                <c:pt idx="59634">
                  <c:v>1.7E-5</c:v>
                </c:pt>
                <c:pt idx="59635">
                  <c:v>1.8E-5</c:v>
                </c:pt>
                <c:pt idx="59636">
                  <c:v>1.8E-5</c:v>
                </c:pt>
                <c:pt idx="59637">
                  <c:v>1.8E-5</c:v>
                </c:pt>
                <c:pt idx="59638">
                  <c:v>1.8E-5</c:v>
                </c:pt>
                <c:pt idx="59639">
                  <c:v>1.8E-5</c:v>
                </c:pt>
                <c:pt idx="59640">
                  <c:v>1.9000000000000001E-5</c:v>
                </c:pt>
                <c:pt idx="59641">
                  <c:v>1.9000000000000001E-5</c:v>
                </c:pt>
                <c:pt idx="59642">
                  <c:v>1.9000000000000001E-5</c:v>
                </c:pt>
                <c:pt idx="59643">
                  <c:v>1.9000000000000001E-5</c:v>
                </c:pt>
                <c:pt idx="59644">
                  <c:v>1.8E-5</c:v>
                </c:pt>
                <c:pt idx="59645">
                  <c:v>1.8E-5</c:v>
                </c:pt>
                <c:pt idx="59646">
                  <c:v>1.8E-5</c:v>
                </c:pt>
                <c:pt idx="59647">
                  <c:v>1.8E-5</c:v>
                </c:pt>
                <c:pt idx="59648">
                  <c:v>1.7E-5</c:v>
                </c:pt>
                <c:pt idx="59649">
                  <c:v>1.7E-5</c:v>
                </c:pt>
                <c:pt idx="59650">
                  <c:v>1.7E-5</c:v>
                </c:pt>
                <c:pt idx="59651">
                  <c:v>1.5999999999999999E-5</c:v>
                </c:pt>
                <c:pt idx="59652">
                  <c:v>1.5999999999999999E-5</c:v>
                </c:pt>
                <c:pt idx="59653">
                  <c:v>1.5E-5</c:v>
                </c:pt>
                <c:pt idx="59654">
                  <c:v>1.4E-5</c:v>
                </c:pt>
                <c:pt idx="59655">
                  <c:v>1.4E-5</c:v>
                </c:pt>
                <c:pt idx="59656">
                  <c:v>1.2999999999999999E-5</c:v>
                </c:pt>
                <c:pt idx="59657">
                  <c:v>1.2E-5</c:v>
                </c:pt>
                <c:pt idx="59658">
                  <c:v>1.1E-5</c:v>
                </c:pt>
                <c:pt idx="59659">
                  <c:v>1.1E-5</c:v>
                </c:pt>
                <c:pt idx="59660">
                  <c:v>1.0000000000000001E-5</c:v>
                </c:pt>
                <c:pt idx="59661">
                  <c:v>9.0000000000000002E-6</c:v>
                </c:pt>
                <c:pt idx="59662">
                  <c:v>7.9999999999999996E-6</c:v>
                </c:pt>
                <c:pt idx="59663">
                  <c:v>6.9999999999999999E-6</c:v>
                </c:pt>
                <c:pt idx="59664">
                  <c:v>6.0000000000000002E-6</c:v>
                </c:pt>
                <c:pt idx="59665">
                  <c:v>6.0000000000000002E-6</c:v>
                </c:pt>
                <c:pt idx="59666">
                  <c:v>5.0000000000000004E-6</c:v>
                </c:pt>
                <c:pt idx="59667">
                  <c:v>3.9999999999999998E-6</c:v>
                </c:pt>
                <c:pt idx="59668">
                  <c:v>3.0000000000000001E-6</c:v>
                </c:pt>
                <c:pt idx="59669">
                  <c:v>3.0000000000000001E-6</c:v>
                </c:pt>
                <c:pt idx="59670">
                  <c:v>3.0000000000000001E-6</c:v>
                </c:pt>
                <c:pt idx="59671">
                  <c:v>3.0000000000000001E-6</c:v>
                </c:pt>
                <c:pt idx="59672">
                  <c:v>3.9999999999999998E-6</c:v>
                </c:pt>
                <c:pt idx="59673">
                  <c:v>5.0000000000000004E-6</c:v>
                </c:pt>
                <c:pt idx="59674">
                  <c:v>6.0000000000000002E-6</c:v>
                </c:pt>
                <c:pt idx="59675">
                  <c:v>6.9999999999999999E-6</c:v>
                </c:pt>
                <c:pt idx="59676">
                  <c:v>7.9999999999999996E-6</c:v>
                </c:pt>
                <c:pt idx="59677">
                  <c:v>9.0000000000000002E-6</c:v>
                </c:pt>
                <c:pt idx="59678">
                  <c:v>1.0000000000000001E-5</c:v>
                </c:pt>
                <c:pt idx="59679">
                  <c:v>1.1E-5</c:v>
                </c:pt>
                <c:pt idx="59680">
                  <c:v>1.2E-5</c:v>
                </c:pt>
                <c:pt idx="59681">
                  <c:v>1.2999999999999999E-5</c:v>
                </c:pt>
                <c:pt idx="59682">
                  <c:v>1.4E-5</c:v>
                </c:pt>
                <c:pt idx="59683">
                  <c:v>1.5E-5</c:v>
                </c:pt>
                <c:pt idx="59684">
                  <c:v>1.5E-5</c:v>
                </c:pt>
                <c:pt idx="59685">
                  <c:v>1.5999999999999999E-5</c:v>
                </c:pt>
                <c:pt idx="59686">
                  <c:v>1.7E-5</c:v>
                </c:pt>
                <c:pt idx="59687">
                  <c:v>1.8E-5</c:v>
                </c:pt>
                <c:pt idx="59688">
                  <c:v>1.9000000000000001E-5</c:v>
                </c:pt>
                <c:pt idx="59689">
                  <c:v>2.0000000000000002E-5</c:v>
                </c:pt>
                <c:pt idx="59690">
                  <c:v>2.0999999999999999E-5</c:v>
                </c:pt>
                <c:pt idx="59691">
                  <c:v>2.0999999999999999E-5</c:v>
                </c:pt>
                <c:pt idx="59692">
                  <c:v>2.1999999999999999E-5</c:v>
                </c:pt>
                <c:pt idx="59693">
                  <c:v>2.3E-5</c:v>
                </c:pt>
                <c:pt idx="59694">
                  <c:v>2.4000000000000001E-5</c:v>
                </c:pt>
                <c:pt idx="59695">
                  <c:v>2.4000000000000001E-5</c:v>
                </c:pt>
                <c:pt idx="59696">
                  <c:v>2.5000000000000001E-5</c:v>
                </c:pt>
                <c:pt idx="59697">
                  <c:v>2.5000000000000001E-5</c:v>
                </c:pt>
                <c:pt idx="59698">
                  <c:v>2.5999999999999998E-5</c:v>
                </c:pt>
                <c:pt idx="59699">
                  <c:v>2.5999999999999998E-5</c:v>
                </c:pt>
                <c:pt idx="59700">
                  <c:v>2.6999999999999999E-5</c:v>
                </c:pt>
                <c:pt idx="59701">
                  <c:v>2.6999999999999999E-5</c:v>
                </c:pt>
                <c:pt idx="59702">
                  <c:v>2.6999999999999999E-5</c:v>
                </c:pt>
                <c:pt idx="59703">
                  <c:v>2.8E-5</c:v>
                </c:pt>
                <c:pt idx="59704">
                  <c:v>2.8E-5</c:v>
                </c:pt>
                <c:pt idx="59705">
                  <c:v>2.8E-5</c:v>
                </c:pt>
                <c:pt idx="59706">
                  <c:v>2.8E-5</c:v>
                </c:pt>
                <c:pt idx="59707">
                  <c:v>2.8E-5</c:v>
                </c:pt>
                <c:pt idx="59708">
                  <c:v>2.8E-5</c:v>
                </c:pt>
                <c:pt idx="59709">
                  <c:v>2.8E-5</c:v>
                </c:pt>
                <c:pt idx="59710">
                  <c:v>2.8E-5</c:v>
                </c:pt>
                <c:pt idx="59711">
                  <c:v>2.8E-5</c:v>
                </c:pt>
                <c:pt idx="59712">
                  <c:v>2.8E-5</c:v>
                </c:pt>
                <c:pt idx="59713">
                  <c:v>2.8E-5</c:v>
                </c:pt>
                <c:pt idx="59714">
                  <c:v>2.8E-5</c:v>
                </c:pt>
                <c:pt idx="59715">
                  <c:v>2.8E-5</c:v>
                </c:pt>
                <c:pt idx="59716">
                  <c:v>2.8E-5</c:v>
                </c:pt>
                <c:pt idx="59717">
                  <c:v>2.8E-5</c:v>
                </c:pt>
                <c:pt idx="59718">
                  <c:v>2.6999999999999999E-5</c:v>
                </c:pt>
                <c:pt idx="59719">
                  <c:v>2.6999999999999999E-5</c:v>
                </c:pt>
                <c:pt idx="59720">
                  <c:v>2.6999999999999999E-5</c:v>
                </c:pt>
                <c:pt idx="59721">
                  <c:v>2.6999999999999999E-5</c:v>
                </c:pt>
                <c:pt idx="59722">
                  <c:v>2.5999999999999998E-5</c:v>
                </c:pt>
                <c:pt idx="59723">
                  <c:v>2.5999999999999998E-5</c:v>
                </c:pt>
                <c:pt idx="59724">
                  <c:v>2.5999999999999998E-5</c:v>
                </c:pt>
                <c:pt idx="59725">
                  <c:v>2.5999999999999998E-5</c:v>
                </c:pt>
                <c:pt idx="59726">
                  <c:v>2.5999999999999998E-5</c:v>
                </c:pt>
                <c:pt idx="59727">
                  <c:v>2.5999999999999998E-5</c:v>
                </c:pt>
                <c:pt idx="59728">
                  <c:v>2.5000000000000001E-5</c:v>
                </c:pt>
                <c:pt idx="59729">
                  <c:v>2.5000000000000001E-5</c:v>
                </c:pt>
                <c:pt idx="59730">
                  <c:v>2.5000000000000001E-5</c:v>
                </c:pt>
                <c:pt idx="59731">
                  <c:v>2.5000000000000001E-5</c:v>
                </c:pt>
                <c:pt idx="59732">
                  <c:v>2.5000000000000001E-5</c:v>
                </c:pt>
                <c:pt idx="59733">
                  <c:v>2.5000000000000001E-5</c:v>
                </c:pt>
                <c:pt idx="59734">
                  <c:v>2.5999999999999998E-5</c:v>
                </c:pt>
                <c:pt idx="59735">
                  <c:v>2.5999999999999998E-5</c:v>
                </c:pt>
                <c:pt idx="59736">
                  <c:v>2.5999999999999998E-5</c:v>
                </c:pt>
                <c:pt idx="59737">
                  <c:v>2.5999999999999998E-5</c:v>
                </c:pt>
                <c:pt idx="59738">
                  <c:v>2.5999999999999998E-5</c:v>
                </c:pt>
                <c:pt idx="59739">
                  <c:v>2.6999999999999999E-5</c:v>
                </c:pt>
                <c:pt idx="59740">
                  <c:v>2.6999999999999999E-5</c:v>
                </c:pt>
                <c:pt idx="59741">
                  <c:v>2.6999999999999999E-5</c:v>
                </c:pt>
                <c:pt idx="59742">
                  <c:v>2.8E-5</c:v>
                </c:pt>
                <c:pt idx="59743">
                  <c:v>2.8E-5</c:v>
                </c:pt>
                <c:pt idx="59744">
                  <c:v>2.9E-5</c:v>
                </c:pt>
                <c:pt idx="59745">
                  <c:v>2.9E-5</c:v>
                </c:pt>
                <c:pt idx="59746">
                  <c:v>2.9E-5</c:v>
                </c:pt>
                <c:pt idx="59747">
                  <c:v>3.0000000000000001E-5</c:v>
                </c:pt>
                <c:pt idx="59748">
                  <c:v>3.0000000000000001E-5</c:v>
                </c:pt>
                <c:pt idx="59749">
                  <c:v>3.1000000000000001E-5</c:v>
                </c:pt>
                <c:pt idx="59750">
                  <c:v>3.1000000000000001E-5</c:v>
                </c:pt>
                <c:pt idx="59751">
                  <c:v>3.1000000000000001E-5</c:v>
                </c:pt>
                <c:pt idx="59752">
                  <c:v>3.1999999999999999E-5</c:v>
                </c:pt>
                <c:pt idx="59753">
                  <c:v>3.1999999999999999E-5</c:v>
                </c:pt>
                <c:pt idx="59754">
                  <c:v>3.1999999999999999E-5</c:v>
                </c:pt>
                <c:pt idx="59755">
                  <c:v>3.3000000000000003E-5</c:v>
                </c:pt>
                <c:pt idx="59756">
                  <c:v>3.3000000000000003E-5</c:v>
                </c:pt>
                <c:pt idx="59757">
                  <c:v>3.3000000000000003E-5</c:v>
                </c:pt>
                <c:pt idx="59758">
                  <c:v>3.3000000000000003E-5</c:v>
                </c:pt>
                <c:pt idx="59759">
                  <c:v>3.4E-5</c:v>
                </c:pt>
                <c:pt idx="59760">
                  <c:v>3.4E-5</c:v>
                </c:pt>
                <c:pt idx="59761">
                  <c:v>3.4E-5</c:v>
                </c:pt>
                <c:pt idx="59762">
                  <c:v>3.4E-5</c:v>
                </c:pt>
                <c:pt idx="59763">
                  <c:v>3.4E-5</c:v>
                </c:pt>
                <c:pt idx="59764">
                  <c:v>3.4E-5</c:v>
                </c:pt>
                <c:pt idx="59765">
                  <c:v>3.4E-5</c:v>
                </c:pt>
                <c:pt idx="59766">
                  <c:v>3.4E-5</c:v>
                </c:pt>
                <c:pt idx="59767">
                  <c:v>3.4E-5</c:v>
                </c:pt>
                <c:pt idx="59768">
                  <c:v>3.4E-5</c:v>
                </c:pt>
                <c:pt idx="59769">
                  <c:v>3.4E-5</c:v>
                </c:pt>
                <c:pt idx="59770">
                  <c:v>3.4E-5</c:v>
                </c:pt>
                <c:pt idx="59771">
                  <c:v>3.4E-5</c:v>
                </c:pt>
                <c:pt idx="59772">
                  <c:v>3.4E-5</c:v>
                </c:pt>
                <c:pt idx="59773">
                  <c:v>3.4E-5</c:v>
                </c:pt>
                <c:pt idx="59774">
                  <c:v>3.4E-5</c:v>
                </c:pt>
                <c:pt idx="59775">
                  <c:v>3.4E-5</c:v>
                </c:pt>
                <c:pt idx="59776">
                  <c:v>3.3000000000000003E-5</c:v>
                </c:pt>
                <c:pt idx="59777">
                  <c:v>3.3000000000000003E-5</c:v>
                </c:pt>
                <c:pt idx="59778">
                  <c:v>3.3000000000000003E-5</c:v>
                </c:pt>
                <c:pt idx="59779">
                  <c:v>3.3000000000000003E-5</c:v>
                </c:pt>
                <c:pt idx="59780">
                  <c:v>3.3000000000000003E-5</c:v>
                </c:pt>
                <c:pt idx="59781">
                  <c:v>3.1999999999999999E-5</c:v>
                </c:pt>
                <c:pt idx="59782">
                  <c:v>3.1999999999999999E-5</c:v>
                </c:pt>
                <c:pt idx="59783">
                  <c:v>3.1999999999999999E-5</c:v>
                </c:pt>
                <c:pt idx="59784">
                  <c:v>3.1999999999999999E-5</c:v>
                </c:pt>
                <c:pt idx="59785">
                  <c:v>3.1000000000000001E-5</c:v>
                </c:pt>
                <c:pt idx="59786">
                  <c:v>3.1000000000000001E-5</c:v>
                </c:pt>
                <c:pt idx="59787">
                  <c:v>3.1000000000000001E-5</c:v>
                </c:pt>
                <c:pt idx="59788">
                  <c:v>3.0000000000000001E-5</c:v>
                </c:pt>
                <c:pt idx="59789">
                  <c:v>3.0000000000000001E-5</c:v>
                </c:pt>
                <c:pt idx="59790">
                  <c:v>2.9E-5</c:v>
                </c:pt>
                <c:pt idx="59791">
                  <c:v>2.9E-5</c:v>
                </c:pt>
                <c:pt idx="59792">
                  <c:v>2.8E-5</c:v>
                </c:pt>
                <c:pt idx="59793">
                  <c:v>2.8E-5</c:v>
                </c:pt>
                <c:pt idx="59794">
                  <c:v>2.6999999999999999E-5</c:v>
                </c:pt>
                <c:pt idx="59795">
                  <c:v>2.6999999999999999E-5</c:v>
                </c:pt>
                <c:pt idx="59796">
                  <c:v>2.5999999999999998E-5</c:v>
                </c:pt>
                <c:pt idx="59797">
                  <c:v>2.5000000000000001E-5</c:v>
                </c:pt>
                <c:pt idx="59798">
                  <c:v>2.5000000000000001E-5</c:v>
                </c:pt>
                <c:pt idx="59799">
                  <c:v>2.4000000000000001E-5</c:v>
                </c:pt>
                <c:pt idx="59800">
                  <c:v>2.3E-5</c:v>
                </c:pt>
                <c:pt idx="59801">
                  <c:v>2.1999999999999999E-5</c:v>
                </c:pt>
                <c:pt idx="59802">
                  <c:v>2.0999999999999999E-5</c:v>
                </c:pt>
                <c:pt idx="59803">
                  <c:v>2.0000000000000002E-5</c:v>
                </c:pt>
                <c:pt idx="59804">
                  <c:v>1.9000000000000001E-5</c:v>
                </c:pt>
                <c:pt idx="59805">
                  <c:v>1.8E-5</c:v>
                </c:pt>
                <c:pt idx="59806">
                  <c:v>1.8E-5</c:v>
                </c:pt>
                <c:pt idx="59807">
                  <c:v>1.7E-5</c:v>
                </c:pt>
                <c:pt idx="59808">
                  <c:v>1.5999999999999999E-5</c:v>
                </c:pt>
                <c:pt idx="59809">
                  <c:v>1.5E-5</c:v>
                </c:pt>
                <c:pt idx="59810">
                  <c:v>1.4E-5</c:v>
                </c:pt>
                <c:pt idx="59811">
                  <c:v>1.2999999999999999E-5</c:v>
                </c:pt>
                <c:pt idx="59812">
                  <c:v>1.2E-5</c:v>
                </c:pt>
                <c:pt idx="59813">
                  <c:v>1.1E-5</c:v>
                </c:pt>
                <c:pt idx="59814">
                  <c:v>1.0000000000000001E-5</c:v>
                </c:pt>
                <c:pt idx="59815">
                  <c:v>9.0000000000000002E-6</c:v>
                </c:pt>
                <c:pt idx="59816">
                  <c:v>7.9999999999999996E-6</c:v>
                </c:pt>
                <c:pt idx="59817">
                  <c:v>7.9999999999999996E-6</c:v>
                </c:pt>
                <c:pt idx="59818">
                  <c:v>7.9999999999999996E-6</c:v>
                </c:pt>
                <c:pt idx="59819">
                  <c:v>7.9999999999999996E-6</c:v>
                </c:pt>
                <c:pt idx="59820">
                  <c:v>7.9999999999999996E-6</c:v>
                </c:pt>
                <c:pt idx="59821">
                  <c:v>9.0000000000000002E-6</c:v>
                </c:pt>
                <c:pt idx="59822">
                  <c:v>1.0000000000000001E-5</c:v>
                </c:pt>
                <c:pt idx="59823">
                  <c:v>1.0000000000000001E-5</c:v>
                </c:pt>
                <c:pt idx="59824">
                  <c:v>1.1E-5</c:v>
                </c:pt>
                <c:pt idx="59825">
                  <c:v>1.2999999999999999E-5</c:v>
                </c:pt>
                <c:pt idx="59826">
                  <c:v>1.4E-5</c:v>
                </c:pt>
                <c:pt idx="59827">
                  <c:v>1.5E-5</c:v>
                </c:pt>
                <c:pt idx="59828">
                  <c:v>1.5999999999999999E-5</c:v>
                </c:pt>
                <c:pt idx="59829">
                  <c:v>1.7E-5</c:v>
                </c:pt>
                <c:pt idx="59830">
                  <c:v>1.9000000000000001E-5</c:v>
                </c:pt>
                <c:pt idx="59831">
                  <c:v>2.0000000000000002E-5</c:v>
                </c:pt>
                <c:pt idx="59832">
                  <c:v>2.0999999999999999E-5</c:v>
                </c:pt>
                <c:pt idx="59833">
                  <c:v>2.3E-5</c:v>
                </c:pt>
                <c:pt idx="59834">
                  <c:v>2.4000000000000001E-5</c:v>
                </c:pt>
                <c:pt idx="59835">
                  <c:v>2.5000000000000001E-5</c:v>
                </c:pt>
                <c:pt idx="59836">
                  <c:v>2.6999999999999999E-5</c:v>
                </c:pt>
                <c:pt idx="59837">
                  <c:v>2.8E-5</c:v>
                </c:pt>
                <c:pt idx="59838">
                  <c:v>2.9E-5</c:v>
                </c:pt>
                <c:pt idx="59839">
                  <c:v>3.0000000000000001E-5</c:v>
                </c:pt>
                <c:pt idx="59840">
                  <c:v>3.1000000000000001E-5</c:v>
                </c:pt>
                <c:pt idx="59841">
                  <c:v>3.3000000000000003E-5</c:v>
                </c:pt>
                <c:pt idx="59842">
                  <c:v>3.4E-5</c:v>
                </c:pt>
                <c:pt idx="59843">
                  <c:v>3.4999999999999997E-5</c:v>
                </c:pt>
                <c:pt idx="59844">
                  <c:v>3.6000000000000001E-5</c:v>
                </c:pt>
                <c:pt idx="59845">
                  <c:v>3.6999999999999998E-5</c:v>
                </c:pt>
                <c:pt idx="59846">
                  <c:v>3.8000000000000002E-5</c:v>
                </c:pt>
                <c:pt idx="59847">
                  <c:v>3.8000000000000002E-5</c:v>
                </c:pt>
                <c:pt idx="59848">
                  <c:v>3.8999999999999999E-5</c:v>
                </c:pt>
                <c:pt idx="59849">
                  <c:v>4.0000000000000003E-5</c:v>
                </c:pt>
                <c:pt idx="59850">
                  <c:v>4.1E-5</c:v>
                </c:pt>
                <c:pt idx="59851">
                  <c:v>4.1E-5</c:v>
                </c:pt>
                <c:pt idx="59852">
                  <c:v>4.1999999999999998E-5</c:v>
                </c:pt>
                <c:pt idx="59853">
                  <c:v>4.1999999999999998E-5</c:v>
                </c:pt>
                <c:pt idx="59854">
                  <c:v>4.3000000000000002E-5</c:v>
                </c:pt>
                <c:pt idx="59855">
                  <c:v>4.3000000000000002E-5</c:v>
                </c:pt>
                <c:pt idx="59856">
                  <c:v>4.3999999999999999E-5</c:v>
                </c:pt>
                <c:pt idx="59857">
                  <c:v>4.3999999999999999E-5</c:v>
                </c:pt>
                <c:pt idx="59858">
                  <c:v>4.3999999999999999E-5</c:v>
                </c:pt>
                <c:pt idx="59859">
                  <c:v>4.3999999999999999E-5</c:v>
                </c:pt>
                <c:pt idx="59860">
                  <c:v>4.5000000000000003E-5</c:v>
                </c:pt>
                <c:pt idx="59861">
                  <c:v>4.5000000000000003E-5</c:v>
                </c:pt>
                <c:pt idx="59862">
                  <c:v>4.5000000000000003E-5</c:v>
                </c:pt>
                <c:pt idx="59863">
                  <c:v>4.5000000000000003E-5</c:v>
                </c:pt>
                <c:pt idx="59864">
                  <c:v>4.5000000000000003E-5</c:v>
                </c:pt>
                <c:pt idx="59865">
                  <c:v>4.3999999999999999E-5</c:v>
                </c:pt>
                <c:pt idx="59866">
                  <c:v>4.3999999999999999E-5</c:v>
                </c:pt>
                <c:pt idx="59867">
                  <c:v>4.3999999999999999E-5</c:v>
                </c:pt>
                <c:pt idx="59868">
                  <c:v>4.3999999999999999E-5</c:v>
                </c:pt>
                <c:pt idx="59869">
                  <c:v>4.3999999999999999E-5</c:v>
                </c:pt>
                <c:pt idx="59870">
                  <c:v>4.3000000000000002E-5</c:v>
                </c:pt>
                <c:pt idx="59871">
                  <c:v>4.3000000000000002E-5</c:v>
                </c:pt>
                <c:pt idx="59872">
                  <c:v>4.1999999999999998E-5</c:v>
                </c:pt>
                <c:pt idx="59873">
                  <c:v>4.1999999999999998E-5</c:v>
                </c:pt>
                <c:pt idx="59874">
                  <c:v>4.1E-5</c:v>
                </c:pt>
                <c:pt idx="59875">
                  <c:v>4.1E-5</c:v>
                </c:pt>
                <c:pt idx="59876">
                  <c:v>4.0000000000000003E-5</c:v>
                </c:pt>
                <c:pt idx="59877">
                  <c:v>4.0000000000000003E-5</c:v>
                </c:pt>
                <c:pt idx="59878">
                  <c:v>3.8999999999999999E-5</c:v>
                </c:pt>
                <c:pt idx="59879">
                  <c:v>3.8999999999999999E-5</c:v>
                </c:pt>
                <c:pt idx="59880">
                  <c:v>3.8000000000000002E-5</c:v>
                </c:pt>
                <c:pt idx="59881">
                  <c:v>3.6999999999999998E-5</c:v>
                </c:pt>
                <c:pt idx="59882">
                  <c:v>3.6999999999999998E-5</c:v>
                </c:pt>
                <c:pt idx="59883">
                  <c:v>3.6000000000000001E-5</c:v>
                </c:pt>
                <c:pt idx="59884">
                  <c:v>3.4999999999999997E-5</c:v>
                </c:pt>
                <c:pt idx="59885">
                  <c:v>3.4E-5</c:v>
                </c:pt>
                <c:pt idx="59886">
                  <c:v>3.3000000000000003E-5</c:v>
                </c:pt>
                <c:pt idx="59887">
                  <c:v>3.3000000000000003E-5</c:v>
                </c:pt>
                <c:pt idx="59888">
                  <c:v>3.1999999999999999E-5</c:v>
                </c:pt>
                <c:pt idx="59889">
                  <c:v>3.1000000000000001E-5</c:v>
                </c:pt>
                <c:pt idx="59890">
                  <c:v>3.0000000000000001E-5</c:v>
                </c:pt>
                <c:pt idx="59891">
                  <c:v>2.9E-5</c:v>
                </c:pt>
                <c:pt idx="59892">
                  <c:v>2.8E-5</c:v>
                </c:pt>
                <c:pt idx="59893">
                  <c:v>2.6999999999999999E-5</c:v>
                </c:pt>
                <c:pt idx="59894">
                  <c:v>2.5999999999999998E-5</c:v>
                </c:pt>
                <c:pt idx="59895">
                  <c:v>2.5000000000000001E-5</c:v>
                </c:pt>
                <c:pt idx="59896">
                  <c:v>2.4000000000000001E-5</c:v>
                </c:pt>
                <c:pt idx="59897">
                  <c:v>2.3E-5</c:v>
                </c:pt>
                <c:pt idx="59898">
                  <c:v>2.1999999999999999E-5</c:v>
                </c:pt>
                <c:pt idx="59899">
                  <c:v>2.0999999999999999E-5</c:v>
                </c:pt>
                <c:pt idx="59900">
                  <c:v>1.9000000000000001E-5</c:v>
                </c:pt>
                <c:pt idx="59901">
                  <c:v>1.8E-5</c:v>
                </c:pt>
                <c:pt idx="59902">
                  <c:v>1.7E-5</c:v>
                </c:pt>
                <c:pt idx="59903">
                  <c:v>1.5999999999999999E-5</c:v>
                </c:pt>
                <c:pt idx="59904">
                  <c:v>1.4E-5</c:v>
                </c:pt>
                <c:pt idx="59905">
                  <c:v>1.2999999999999999E-5</c:v>
                </c:pt>
                <c:pt idx="59906">
                  <c:v>1.2E-5</c:v>
                </c:pt>
                <c:pt idx="59907">
                  <c:v>1.1E-5</c:v>
                </c:pt>
                <c:pt idx="59908">
                  <c:v>9.0000000000000002E-6</c:v>
                </c:pt>
                <c:pt idx="59909">
                  <c:v>7.9999999999999996E-6</c:v>
                </c:pt>
                <c:pt idx="59910">
                  <c:v>6.9999999999999999E-6</c:v>
                </c:pt>
                <c:pt idx="59911">
                  <c:v>6.0000000000000002E-6</c:v>
                </c:pt>
                <c:pt idx="59912">
                  <c:v>5.0000000000000004E-6</c:v>
                </c:pt>
                <c:pt idx="59913">
                  <c:v>3.9999999999999998E-6</c:v>
                </c:pt>
                <c:pt idx="59914">
                  <c:v>3.9999999999999998E-6</c:v>
                </c:pt>
                <c:pt idx="59915">
                  <c:v>3.9999999999999998E-6</c:v>
                </c:pt>
                <c:pt idx="59916">
                  <c:v>5.0000000000000004E-6</c:v>
                </c:pt>
                <c:pt idx="59917">
                  <c:v>6.0000000000000002E-6</c:v>
                </c:pt>
                <c:pt idx="59918">
                  <c:v>6.9999999999999999E-6</c:v>
                </c:pt>
                <c:pt idx="59919">
                  <c:v>9.0000000000000002E-6</c:v>
                </c:pt>
                <c:pt idx="59920">
                  <c:v>1.0000000000000001E-5</c:v>
                </c:pt>
                <c:pt idx="59921">
                  <c:v>1.1E-5</c:v>
                </c:pt>
                <c:pt idx="59922">
                  <c:v>1.2999999999999999E-5</c:v>
                </c:pt>
                <c:pt idx="59923">
                  <c:v>1.4E-5</c:v>
                </c:pt>
                <c:pt idx="59924">
                  <c:v>1.5E-5</c:v>
                </c:pt>
                <c:pt idx="59925">
                  <c:v>1.7E-5</c:v>
                </c:pt>
                <c:pt idx="59926">
                  <c:v>1.8E-5</c:v>
                </c:pt>
                <c:pt idx="59927">
                  <c:v>1.9000000000000001E-5</c:v>
                </c:pt>
                <c:pt idx="59928">
                  <c:v>2.0000000000000002E-5</c:v>
                </c:pt>
                <c:pt idx="59929">
                  <c:v>2.0999999999999999E-5</c:v>
                </c:pt>
                <c:pt idx="59930">
                  <c:v>2.1999999999999999E-5</c:v>
                </c:pt>
                <c:pt idx="59931">
                  <c:v>2.3E-5</c:v>
                </c:pt>
                <c:pt idx="59932">
                  <c:v>2.4000000000000001E-5</c:v>
                </c:pt>
                <c:pt idx="59933">
                  <c:v>2.5000000000000001E-5</c:v>
                </c:pt>
                <c:pt idx="59934">
                  <c:v>2.5999999999999998E-5</c:v>
                </c:pt>
                <c:pt idx="59935">
                  <c:v>2.5999999999999998E-5</c:v>
                </c:pt>
                <c:pt idx="59936">
                  <c:v>2.6999999999999999E-5</c:v>
                </c:pt>
                <c:pt idx="59937">
                  <c:v>2.6999999999999999E-5</c:v>
                </c:pt>
                <c:pt idx="59938">
                  <c:v>2.8E-5</c:v>
                </c:pt>
                <c:pt idx="59939">
                  <c:v>2.8E-5</c:v>
                </c:pt>
                <c:pt idx="59940">
                  <c:v>2.9E-5</c:v>
                </c:pt>
                <c:pt idx="59941">
                  <c:v>2.9E-5</c:v>
                </c:pt>
                <c:pt idx="59942">
                  <c:v>2.9E-5</c:v>
                </c:pt>
                <c:pt idx="59943">
                  <c:v>2.9E-5</c:v>
                </c:pt>
                <c:pt idx="59944">
                  <c:v>2.9E-5</c:v>
                </c:pt>
                <c:pt idx="59945">
                  <c:v>2.9E-5</c:v>
                </c:pt>
                <c:pt idx="59946">
                  <c:v>2.9E-5</c:v>
                </c:pt>
                <c:pt idx="59947">
                  <c:v>2.9E-5</c:v>
                </c:pt>
                <c:pt idx="59948">
                  <c:v>2.9E-5</c:v>
                </c:pt>
                <c:pt idx="59949">
                  <c:v>2.8E-5</c:v>
                </c:pt>
                <c:pt idx="59950">
                  <c:v>2.8E-5</c:v>
                </c:pt>
                <c:pt idx="59951">
                  <c:v>2.8E-5</c:v>
                </c:pt>
                <c:pt idx="59952">
                  <c:v>2.6999999999999999E-5</c:v>
                </c:pt>
                <c:pt idx="59953">
                  <c:v>2.6999999999999999E-5</c:v>
                </c:pt>
                <c:pt idx="59954">
                  <c:v>2.5999999999999998E-5</c:v>
                </c:pt>
                <c:pt idx="59955">
                  <c:v>2.5999999999999998E-5</c:v>
                </c:pt>
                <c:pt idx="59956">
                  <c:v>2.5000000000000001E-5</c:v>
                </c:pt>
                <c:pt idx="59957">
                  <c:v>2.5000000000000001E-5</c:v>
                </c:pt>
                <c:pt idx="59958">
                  <c:v>2.4000000000000001E-5</c:v>
                </c:pt>
                <c:pt idx="59959">
                  <c:v>2.3E-5</c:v>
                </c:pt>
                <c:pt idx="59960">
                  <c:v>2.3E-5</c:v>
                </c:pt>
                <c:pt idx="59961">
                  <c:v>2.1999999999999999E-5</c:v>
                </c:pt>
                <c:pt idx="59962">
                  <c:v>2.0999999999999999E-5</c:v>
                </c:pt>
                <c:pt idx="59963">
                  <c:v>2.0000000000000002E-5</c:v>
                </c:pt>
                <c:pt idx="59964">
                  <c:v>2.0000000000000002E-5</c:v>
                </c:pt>
                <c:pt idx="59965">
                  <c:v>1.9000000000000001E-5</c:v>
                </c:pt>
                <c:pt idx="59966">
                  <c:v>1.8E-5</c:v>
                </c:pt>
                <c:pt idx="59967">
                  <c:v>1.7E-5</c:v>
                </c:pt>
                <c:pt idx="59968">
                  <c:v>1.5999999999999999E-5</c:v>
                </c:pt>
                <c:pt idx="59969">
                  <c:v>1.5999999999999999E-5</c:v>
                </c:pt>
                <c:pt idx="59970">
                  <c:v>1.5E-5</c:v>
                </c:pt>
                <c:pt idx="59971">
                  <c:v>1.4E-5</c:v>
                </c:pt>
                <c:pt idx="59972">
                  <c:v>1.2999999999999999E-5</c:v>
                </c:pt>
                <c:pt idx="59973">
                  <c:v>1.2E-5</c:v>
                </c:pt>
                <c:pt idx="59974">
                  <c:v>1.1E-5</c:v>
                </c:pt>
                <c:pt idx="59975">
                  <c:v>1.1E-5</c:v>
                </c:pt>
                <c:pt idx="59976">
                  <c:v>1.0000000000000001E-5</c:v>
                </c:pt>
                <c:pt idx="59977">
                  <c:v>9.0000000000000002E-6</c:v>
                </c:pt>
                <c:pt idx="59978">
                  <c:v>7.9999999999999996E-6</c:v>
                </c:pt>
                <c:pt idx="59979">
                  <c:v>7.9999999999999996E-6</c:v>
                </c:pt>
                <c:pt idx="59980">
                  <c:v>6.9999999999999999E-6</c:v>
                </c:pt>
                <c:pt idx="59981">
                  <c:v>6.9999999999999999E-6</c:v>
                </c:pt>
                <c:pt idx="59982">
                  <c:v>6.9999999999999999E-6</c:v>
                </c:pt>
                <c:pt idx="59983">
                  <c:v>6.9999999999999999E-6</c:v>
                </c:pt>
                <c:pt idx="59984">
                  <c:v>6.9999999999999999E-6</c:v>
                </c:pt>
                <c:pt idx="59985">
                  <c:v>7.9999999999999996E-6</c:v>
                </c:pt>
                <c:pt idx="59986">
                  <c:v>7.9999999999999996E-6</c:v>
                </c:pt>
                <c:pt idx="59987">
                  <c:v>9.0000000000000002E-6</c:v>
                </c:pt>
                <c:pt idx="59988">
                  <c:v>1.0000000000000001E-5</c:v>
                </c:pt>
                <c:pt idx="59989">
                  <c:v>1.1E-5</c:v>
                </c:pt>
                <c:pt idx="59990">
                  <c:v>1.2E-5</c:v>
                </c:pt>
                <c:pt idx="59991">
                  <c:v>1.4E-5</c:v>
                </c:pt>
                <c:pt idx="59992">
                  <c:v>1.5E-5</c:v>
                </c:pt>
                <c:pt idx="59993">
                  <c:v>1.5999999999999999E-5</c:v>
                </c:pt>
                <c:pt idx="59994">
                  <c:v>1.7E-5</c:v>
                </c:pt>
                <c:pt idx="59995">
                  <c:v>1.8E-5</c:v>
                </c:pt>
                <c:pt idx="59996">
                  <c:v>2.0000000000000002E-5</c:v>
                </c:pt>
                <c:pt idx="59997">
                  <c:v>2.0999999999999999E-5</c:v>
                </c:pt>
                <c:pt idx="59998">
                  <c:v>2.1999999999999999E-5</c:v>
                </c:pt>
                <c:pt idx="59999">
                  <c:v>2.3E-5</c:v>
                </c:pt>
                <c:pt idx="60000">
                  <c:v>2.4000000000000001E-5</c:v>
                </c:pt>
                <c:pt idx="60001">
                  <c:v>2.5000000000000001E-5</c:v>
                </c:pt>
                <c:pt idx="60002">
                  <c:v>2.6999999999999999E-5</c:v>
                </c:pt>
                <c:pt idx="60003">
                  <c:v>2.8E-5</c:v>
                </c:pt>
                <c:pt idx="60004">
                  <c:v>2.9E-5</c:v>
                </c:pt>
                <c:pt idx="60005">
                  <c:v>3.0000000000000001E-5</c:v>
                </c:pt>
                <c:pt idx="60006">
                  <c:v>3.1000000000000001E-5</c:v>
                </c:pt>
                <c:pt idx="60007">
                  <c:v>3.1000000000000001E-5</c:v>
                </c:pt>
                <c:pt idx="60008">
                  <c:v>3.1999999999999999E-5</c:v>
                </c:pt>
                <c:pt idx="60009">
                  <c:v>3.3000000000000003E-5</c:v>
                </c:pt>
                <c:pt idx="60010">
                  <c:v>3.4E-5</c:v>
                </c:pt>
                <c:pt idx="60011">
                  <c:v>3.4E-5</c:v>
                </c:pt>
                <c:pt idx="60012">
                  <c:v>3.4999999999999997E-5</c:v>
                </c:pt>
                <c:pt idx="60013">
                  <c:v>3.6000000000000001E-5</c:v>
                </c:pt>
                <c:pt idx="60014">
                  <c:v>3.6000000000000001E-5</c:v>
                </c:pt>
                <c:pt idx="60015">
                  <c:v>3.6000000000000001E-5</c:v>
                </c:pt>
                <c:pt idx="60016">
                  <c:v>3.6999999999999998E-5</c:v>
                </c:pt>
                <c:pt idx="60017">
                  <c:v>3.6999999999999998E-5</c:v>
                </c:pt>
                <c:pt idx="60018">
                  <c:v>3.6999999999999998E-5</c:v>
                </c:pt>
                <c:pt idx="60019">
                  <c:v>3.6999999999999998E-5</c:v>
                </c:pt>
                <c:pt idx="60020">
                  <c:v>3.8000000000000002E-5</c:v>
                </c:pt>
                <c:pt idx="60021">
                  <c:v>3.8000000000000002E-5</c:v>
                </c:pt>
                <c:pt idx="60022">
                  <c:v>3.8000000000000002E-5</c:v>
                </c:pt>
                <c:pt idx="60023">
                  <c:v>3.8000000000000002E-5</c:v>
                </c:pt>
                <c:pt idx="60024">
                  <c:v>3.8000000000000002E-5</c:v>
                </c:pt>
                <c:pt idx="60025">
                  <c:v>3.6999999999999998E-5</c:v>
                </c:pt>
                <c:pt idx="60026">
                  <c:v>3.6999999999999998E-5</c:v>
                </c:pt>
                <c:pt idx="60027">
                  <c:v>3.6999999999999998E-5</c:v>
                </c:pt>
                <c:pt idx="60028">
                  <c:v>3.6999999999999998E-5</c:v>
                </c:pt>
                <c:pt idx="60029">
                  <c:v>3.6000000000000001E-5</c:v>
                </c:pt>
                <c:pt idx="60030">
                  <c:v>3.6000000000000001E-5</c:v>
                </c:pt>
                <c:pt idx="60031">
                  <c:v>3.6000000000000001E-5</c:v>
                </c:pt>
                <c:pt idx="60032">
                  <c:v>3.4999999999999997E-5</c:v>
                </c:pt>
                <c:pt idx="60033">
                  <c:v>3.4999999999999997E-5</c:v>
                </c:pt>
                <c:pt idx="60034">
                  <c:v>3.4E-5</c:v>
                </c:pt>
                <c:pt idx="60035">
                  <c:v>3.4E-5</c:v>
                </c:pt>
                <c:pt idx="60036">
                  <c:v>3.3000000000000003E-5</c:v>
                </c:pt>
                <c:pt idx="60037">
                  <c:v>3.3000000000000003E-5</c:v>
                </c:pt>
                <c:pt idx="60038">
                  <c:v>3.1999999999999999E-5</c:v>
                </c:pt>
                <c:pt idx="60039">
                  <c:v>3.1000000000000001E-5</c:v>
                </c:pt>
                <c:pt idx="60040">
                  <c:v>3.1000000000000001E-5</c:v>
                </c:pt>
                <c:pt idx="60041">
                  <c:v>3.0000000000000001E-5</c:v>
                </c:pt>
                <c:pt idx="60042">
                  <c:v>2.9E-5</c:v>
                </c:pt>
                <c:pt idx="60043">
                  <c:v>2.8E-5</c:v>
                </c:pt>
                <c:pt idx="60044">
                  <c:v>2.8E-5</c:v>
                </c:pt>
                <c:pt idx="60045">
                  <c:v>2.6999999999999999E-5</c:v>
                </c:pt>
                <c:pt idx="60046">
                  <c:v>2.5999999999999998E-5</c:v>
                </c:pt>
                <c:pt idx="60047">
                  <c:v>2.5000000000000001E-5</c:v>
                </c:pt>
                <c:pt idx="60048">
                  <c:v>2.4000000000000001E-5</c:v>
                </c:pt>
                <c:pt idx="60049">
                  <c:v>2.3E-5</c:v>
                </c:pt>
                <c:pt idx="60050">
                  <c:v>2.3E-5</c:v>
                </c:pt>
                <c:pt idx="60051">
                  <c:v>2.1999999999999999E-5</c:v>
                </c:pt>
                <c:pt idx="60052">
                  <c:v>2.0999999999999999E-5</c:v>
                </c:pt>
                <c:pt idx="60053">
                  <c:v>2.0000000000000002E-5</c:v>
                </c:pt>
                <c:pt idx="60054">
                  <c:v>1.9000000000000001E-5</c:v>
                </c:pt>
                <c:pt idx="60055">
                  <c:v>1.8E-5</c:v>
                </c:pt>
                <c:pt idx="60056">
                  <c:v>1.7E-5</c:v>
                </c:pt>
                <c:pt idx="60057">
                  <c:v>1.5999999999999999E-5</c:v>
                </c:pt>
                <c:pt idx="60058">
                  <c:v>1.5E-5</c:v>
                </c:pt>
                <c:pt idx="60059">
                  <c:v>1.4E-5</c:v>
                </c:pt>
                <c:pt idx="60060">
                  <c:v>1.2999999999999999E-5</c:v>
                </c:pt>
                <c:pt idx="60061">
                  <c:v>1.2999999999999999E-5</c:v>
                </c:pt>
                <c:pt idx="60062">
                  <c:v>1.2E-5</c:v>
                </c:pt>
                <c:pt idx="60063">
                  <c:v>1.1E-5</c:v>
                </c:pt>
                <c:pt idx="60064">
                  <c:v>1.0000000000000001E-5</c:v>
                </c:pt>
                <c:pt idx="60065">
                  <c:v>9.0000000000000002E-6</c:v>
                </c:pt>
                <c:pt idx="60066">
                  <c:v>7.9999999999999996E-6</c:v>
                </c:pt>
                <c:pt idx="60067">
                  <c:v>7.9999999999999996E-6</c:v>
                </c:pt>
                <c:pt idx="60068">
                  <c:v>6.9999999999999999E-6</c:v>
                </c:pt>
                <c:pt idx="60069">
                  <c:v>6.0000000000000002E-6</c:v>
                </c:pt>
                <c:pt idx="60070">
                  <c:v>6.0000000000000002E-6</c:v>
                </c:pt>
                <c:pt idx="60071">
                  <c:v>5.0000000000000004E-6</c:v>
                </c:pt>
                <c:pt idx="60072">
                  <c:v>5.0000000000000004E-6</c:v>
                </c:pt>
                <c:pt idx="60073">
                  <c:v>3.9999999999999998E-6</c:v>
                </c:pt>
                <c:pt idx="60074">
                  <c:v>3.9999999999999998E-6</c:v>
                </c:pt>
                <c:pt idx="60075">
                  <c:v>3.9999999999999998E-6</c:v>
                </c:pt>
                <c:pt idx="60076">
                  <c:v>3.9999999999999998E-6</c:v>
                </c:pt>
                <c:pt idx="60077">
                  <c:v>3.9999999999999998E-6</c:v>
                </c:pt>
                <c:pt idx="60078">
                  <c:v>3.9999999999999998E-6</c:v>
                </c:pt>
                <c:pt idx="60079">
                  <c:v>3.9999999999999998E-6</c:v>
                </c:pt>
                <c:pt idx="60080">
                  <c:v>3.9999999999999998E-6</c:v>
                </c:pt>
                <c:pt idx="60081">
                  <c:v>3.9999999999999998E-6</c:v>
                </c:pt>
                <c:pt idx="60082">
                  <c:v>3.9999999999999998E-6</c:v>
                </c:pt>
                <c:pt idx="60083">
                  <c:v>3.9999999999999998E-6</c:v>
                </c:pt>
                <c:pt idx="60084">
                  <c:v>3.9999999999999998E-6</c:v>
                </c:pt>
                <c:pt idx="60085">
                  <c:v>3.9999999999999998E-6</c:v>
                </c:pt>
                <c:pt idx="60086">
                  <c:v>3.9999999999999998E-6</c:v>
                </c:pt>
                <c:pt idx="60087">
                  <c:v>3.9999999999999998E-6</c:v>
                </c:pt>
                <c:pt idx="60088">
                  <c:v>3.9999999999999998E-6</c:v>
                </c:pt>
                <c:pt idx="60089">
                  <c:v>3.9999999999999998E-6</c:v>
                </c:pt>
                <c:pt idx="60090">
                  <c:v>3.9999999999999998E-6</c:v>
                </c:pt>
                <c:pt idx="60091">
                  <c:v>3.9999999999999998E-6</c:v>
                </c:pt>
                <c:pt idx="60092">
                  <c:v>3.9999999999999998E-6</c:v>
                </c:pt>
                <c:pt idx="60093">
                  <c:v>3.9999999999999998E-6</c:v>
                </c:pt>
                <c:pt idx="60094">
                  <c:v>3.9999999999999998E-6</c:v>
                </c:pt>
                <c:pt idx="60095">
                  <c:v>3.9999999999999998E-6</c:v>
                </c:pt>
                <c:pt idx="60096">
                  <c:v>3.9999999999999998E-6</c:v>
                </c:pt>
                <c:pt idx="60097">
                  <c:v>3.9999999999999998E-6</c:v>
                </c:pt>
                <c:pt idx="60098">
                  <c:v>5.0000000000000004E-6</c:v>
                </c:pt>
                <c:pt idx="60099">
                  <c:v>5.0000000000000004E-6</c:v>
                </c:pt>
                <c:pt idx="60100">
                  <c:v>5.0000000000000004E-6</c:v>
                </c:pt>
                <c:pt idx="60101">
                  <c:v>6.0000000000000002E-6</c:v>
                </c:pt>
                <c:pt idx="60102">
                  <c:v>6.9999999999999999E-6</c:v>
                </c:pt>
                <c:pt idx="60103">
                  <c:v>6.9999999999999999E-6</c:v>
                </c:pt>
                <c:pt idx="60104">
                  <c:v>7.9999999999999996E-6</c:v>
                </c:pt>
                <c:pt idx="60105">
                  <c:v>9.0000000000000002E-6</c:v>
                </c:pt>
                <c:pt idx="60106">
                  <c:v>9.0000000000000002E-6</c:v>
                </c:pt>
                <c:pt idx="60107">
                  <c:v>1.0000000000000001E-5</c:v>
                </c:pt>
                <c:pt idx="60108">
                  <c:v>1.1E-5</c:v>
                </c:pt>
                <c:pt idx="60109">
                  <c:v>1.2E-5</c:v>
                </c:pt>
                <c:pt idx="60110">
                  <c:v>1.2999999999999999E-5</c:v>
                </c:pt>
                <c:pt idx="60111">
                  <c:v>1.2999999999999999E-5</c:v>
                </c:pt>
                <c:pt idx="60112">
                  <c:v>1.4E-5</c:v>
                </c:pt>
                <c:pt idx="60113">
                  <c:v>1.5E-5</c:v>
                </c:pt>
                <c:pt idx="60114">
                  <c:v>1.5999999999999999E-5</c:v>
                </c:pt>
                <c:pt idx="60115">
                  <c:v>1.7E-5</c:v>
                </c:pt>
                <c:pt idx="60116">
                  <c:v>1.8E-5</c:v>
                </c:pt>
                <c:pt idx="60117">
                  <c:v>1.9000000000000001E-5</c:v>
                </c:pt>
                <c:pt idx="60118">
                  <c:v>2.0000000000000002E-5</c:v>
                </c:pt>
                <c:pt idx="60119">
                  <c:v>2.0000000000000002E-5</c:v>
                </c:pt>
                <c:pt idx="60120">
                  <c:v>2.0999999999999999E-5</c:v>
                </c:pt>
                <c:pt idx="60121">
                  <c:v>2.1999999999999999E-5</c:v>
                </c:pt>
                <c:pt idx="60122">
                  <c:v>2.3E-5</c:v>
                </c:pt>
                <c:pt idx="60123">
                  <c:v>2.4000000000000001E-5</c:v>
                </c:pt>
                <c:pt idx="60124">
                  <c:v>2.4000000000000001E-5</c:v>
                </c:pt>
                <c:pt idx="60125">
                  <c:v>2.5000000000000001E-5</c:v>
                </c:pt>
                <c:pt idx="60126">
                  <c:v>2.5999999999999998E-5</c:v>
                </c:pt>
                <c:pt idx="60127">
                  <c:v>2.6999999999999999E-5</c:v>
                </c:pt>
                <c:pt idx="60128">
                  <c:v>2.6999999999999999E-5</c:v>
                </c:pt>
                <c:pt idx="60129">
                  <c:v>2.8E-5</c:v>
                </c:pt>
                <c:pt idx="60130">
                  <c:v>2.9E-5</c:v>
                </c:pt>
                <c:pt idx="60131">
                  <c:v>2.9E-5</c:v>
                </c:pt>
                <c:pt idx="60132">
                  <c:v>3.0000000000000001E-5</c:v>
                </c:pt>
                <c:pt idx="60133">
                  <c:v>3.0000000000000001E-5</c:v>
                </c:pt>
                <c:pt idx="60134">
                  <c:v>3.1000000000000001E-5</c:v>
                </c:pt>
                <c:pt idx="60135">
                  <c:v>3.1000000000000001E-5</c:v>
                </c:pt>
                <c:pt idx="60136">
                  <c:v>3.1999999999999999E-5</c:v>
                </c:pt>
                <c:pt idx="60137">
                  <c:v>3.1999999999999999E-5</c:v>
                </c:pt>
                <c:pt idx="60138">
                  <c:v>3.3000000000000003E-5</c:v>
                </c:pt>
                <c:pt idx="60139">
                  <c:v>3.3000000000000003E-5</c:v>
                </c:pt>
                <c:pt idx="60140">
                  <c:v>3.3000000000000003E-5</c:v>
                </c:pt>
                <c:pt idx="60141">
                  <c:v>3.4E-5</c:v>
                </c:pt>
                <c:pt idx="60142">
                  <c:v>3.4E-5</c:v>
                </c:pt>
                <c:pt idx="60143">
                  <c:v>3.4E-5</c:v>
                </c:pt>
                <c:pt idx="60144">
                  <c:v>3.4E-5</c:v>
                </c:pt>
                <c:pt idx="60145">
                  <c:v>3.4E-5</c:v>
                </c:pt>
                <c:pt idx="60146">
                  <c:v>3.4E-5</c:v>
                </c:pt>
                <c:pt idx="60147">
                  <c:v>3.4E-5</c:v>
                </c:pt>
                <c:pt idx="60148">
                  <c:v>3.4E-5</c:v>
                </c:pt>
                <c:pt idx="60149">
                  <c:v>3.4E-5</c:v>
                </c:pt>
                <c:pt idx="60150">
                  <c:v>3.4E-5</c:v>
                </c:pt>
                <c:pt idx="60151">
                  <c:v>3.4E-5</c:v>
                </c:pt>
                <c:pt idx="60152">
                  <c:v>3.4E-5</c:v>
                </c:pt>
                <c:pt idx="60153">
                  <c:v>3.3000000000000003E-5</c:v>
                </c:pt>
                <c:pt idx="60154">
                  <c:v>3.3000000000000003E-5</c:v>
                </c:pt>
                <c:pt idx="60155">
                  <c:v>3.3000000000000003E-5</c:v>
                </c:pt>
                <c:pt idx="60156">
                  <c:v>3.1999999999999999E-5</c:v>
                </c:pt>
                <c:pt idx="60157">
                  <c:v>3.1999999999999999E-5</c:v>
                </c:pt>
                <c:pt idx="60158">
                  <c:v>3.1000000000000001E-5</c:v>
                </c:pt>
                <c:pt idx="60159">
                  <c:v>3.1000000000000001E-5</c:v>
                </c:pt>
                <c:pt idx="60160">
                  <c:v>3.0000000000000001E-5</c:v>
                </c:pt>
                <c:pt idx="60161">
                  <c:v>3.0000000000000001E-5</c:v>
                </c:pt>
                <c:pt idx="60162">
                  <c:v>2.9E-5</c:v>
                </c:pt>
                <c:pt idx="60163">
                  <c:v>2.8E-5</c:v>
                </c:pt>
                <c:pt idx="60164">
                  <c:v>2.8E-5</c:v>
                </c:pt>
                <c:pt idx="60165">
                  <c:v>2.6999999999999999E-5</c:v>
                </c:pt>
                <c:pt idx="60166">
                  <c:v>2.5999999999999998E-5</c:v>
                </c:pt>
                <c:pt idx="60167">
                  <c:v>2.5000000000000001E-5</c:v>
                </c:pt>
                <c:pt idx="60168">
                  <c:v>2.4000000000000001E-5</c:v>
                </c:pt>
                <c:pt idx="60169">
                  <c:v>2.3E-5</c:v>
                </c:pt>
                <c:pt idx="60170">
                  <c:v>2.3E-5</c:v>
                </c:pt>
                <c:pt idx="60171">
                  <c:v>2.1999999999999999E-5</c:v>
                </c:pt>
                <c:pt idx="60172">
                  <c:v>2.0999999999999999E-5</c:v>
                </c:pt>
                <c:pt idx="60173">
                  <c:v>2.0000000000000002E-5</c:v>
                </c:pt>
                <c:pt idx="60174">
                  <c:v>1.9000000000000001E-5</c:v>
                </c:pt>
                <c:pt idx="60175">
                  <c:v>1.8E-5</c:v>
                </c:pt>
                <c:pt idx="60176">
                  <c:v>1.7E-5</c:v>
                </c:pt>
                <c:pt idx="60177">
                  <c:v>1.5999999999999999E-5</c:v>
                </c:pt>
                <c:pt idx="60178">
                  <c:v>1.5E-5</c:v>
                </c:pt>
                <c:pt idx="60179">
                  <c:v>1.4E-5</c:v>
                </c:pt>
                <c:pt idx="60180">
                  <c:v>1.2999999999999999E-5</c:v>
                </c:pt>
                <c:pt idx="60181">
                  <c:v>1.2999999999999999E-5</c:v>
                </c:pt>
                <c:pt idx="60182">
                  <c:v>1.2E-5</c:v>
                </c:pt>
                <c:pt idx="60183">
                  <c:v>1.1E-5</c:v>
                </c:pt>
                <c:pt idx="60184">
                  <c:v>1.0000000000000001E-5</c:v>
                </c:pt>
                <c:pt idx="60185">
                  <c:v>1.0000000000000001E-5</c:v>
                </c:pt>
                <c:pt idx="60186">
                  <c:v>9.0000000000000002E-6</c:v>
                </c:pt>
                <c:pt idx="60187">
                  <c:v>9.0000000000000002E-6</c:v>
                </c:pt>
                <c:pt idx="60188">
                  <c:v>7.9999999999999996E-6</c:v>
                </c:pt>
                <c:pt idx="60189">
                  <c:v>7.9999999999999996E-6</c:v>
                </c:pt>
                <c:pt idx="60190">
                  <c:v>6.9999999999999999E-6</c:v>
                </c:pt>
                <c:pt idx="60191">
                  <c:v>6.9999999999999999E-6</c:v>
                </c:pt>
                <c:pt idx="60192">
                  <c:v>6.9999999999999999E-6</c:v>
                </c:pt>
                <c:pt idx="60193">
                  <c:v>6.9999999999999999E-6</c:v>
                </c:pt>
                <c:pt idx="60194">
                  <c:v>6.9999999999999999E-6</c:v>
                </c:pt>
                <c:pt idx="60195">
                  <c:v>6.9999999999999999E-6</c:v>
                </c:pt>
                <c:pt idx="60196">
                  <c:v>6.9999999999999999E-6</c:v>
                </c:pt>
                <c:pt idx="60197">
                  <c:v>6.9999999999999999E-6</c:v>
                </c:pt>
                <c:pt idx="60198">
                  <c:v>6.0000000000000002E-6</c:v>
                </c:pt>
                <c:pt idx="60199">
                  <c:v>6.0000000000000002E-6</c:v>
                </c:pt>
                <c:pt idx="60200">
                  <c:v>6.0000000000000002E-6</c:v>
                </c:pt>
                <c:pt idx="60201">
                  <c:v>6.0000000000000002E-6</c:v>
                </c:pt>
                <c:pt idx="60202">
                  <c:v>6.0000000000000002E-6</c:v>
                </c:pt>
                <c:pt idx="60203">
                  <c:v>6.0000000000000002E-6</c:v>
                </c:pt>
                <c:pt idx="60204">
                  <c:v>6.0000000000000002E-6</c:v>
                </c:pt>
                <c:pt idx="60205">
                  <c:v>5.0000000000000004E-6</c:v>
                </c:pt>
                <c:pt idx="60206">
                  <c:v>5.0000000000000004E-6</c:v>
                </c:pt>
                <c:pt idx="60207">
                  <c:v>5.0000000000000004E-6</c:v>
                </c:pt>
                <c:pt idx="60208">
                  <c:v>3.9999999999999998E-6</c:v>
                </c:pt>
                <c:pt idx="60209">
                  <c:v>3.9999999999999998E-6</c:v>
                </c:pt>
                <c:pt idx="60210">
                  <c:v>3.9999999999999998E-6</c:v>
                </c:pt>
                <c:pt idx="60211">
                  <c:v>3.9999999999999998E-6</c:v>
                </c:pt>
                <c:pt idx="60212">
                  <c:v>3.9999999999999998E-6</c:v>
                </c:pt>
                <c:pt idx="60213">
                  <c:v>3.9999999999999998E-6</c:v>
                </c:pt>
                <c:pt idx="60214">
                  <c:v>3.9999999999999998E-6</c:v>
                </c:pt>
                <c:pt idx="60215">
                  <c:v>5.0000000000000004E-6</c:v>
                </c:pt>
                <c:pt idx="60216">
                  <c:v>5.0000000000000004E-6</c:v>
                </c:pt>
                <c:pt idx="60217">
                  <c:v>6.0000000000000002E-6</c:v>
                </c:pt>
                <c:pt idx="60218">
                  <c:v>6.9999999999999999E-6</c:v>
                </c:pt>
                <c:pt idx="60219">
                  <c:v>6.9999999999999999E-6</c:v>
                </c:pt>
                <c:pt idx="60220">
                  <c:v>7.9999999999999996E-6</c:v>
                </c:pt>
                <c:pt idx="60221">
                  <c:v>9.0000000000000002E-6</c:v>
                </c:pt>
                <c:pt idx="60222">
                  <c:v>1.0000000000000001E-5</c:v>
                </c:pt>
                <c:pt idx="60223">
                  <c:v>1.1E-5</c:v>
                </c:pt>
                <c:pt idx="60224">
                  <c:v>1.2E-5</c:v>
                </c:pt>
                <c:pt idx="60225">
                  <c:v>1.2999999999999999E-5</c:v>
                </c:pt>
                <c:pt idx="60226">
                  <c:v>1.4E-5</c:v>
                </c:pt>
                <c:pt idx="60227">
                  <c:v>1.5E-5</c:v>
                </c:pt>
                <c:pt idx="60228">
                  <c:v>1.5999999999999999E-5</c:v>
                </c:pt>
                <c:pt idx="60229">
                  <c:v>1.5999999999999999E-5</c:v>
                </c:pt>
                <c:pt idx="60230">
                  <c:v>1.7E-5</c:v>
                </c:pt>
                <c:pt idx="60231">
                  <c:v>1.8E-5</c:v>
                </c:pt>
                <c:pt idx="60232">
                  <c:v>1.9000000000000001E-5</c:v>
                </c:pt>
                <c:pt idx="60233">
                  <c:v>2.0000000000000002E-5</c:v>
                </c:pt>
                <c:pt idx="60234">
                  <c:v>2.0000000000000002E-5</c:v>
                </c:pt>
                <c:pt idx="60235">
                  <c:v>2.0999999999999999E-5</c:v>
                </c:pt>
                <c:pt idx="60236">
                  <c:v>2.1999999999999999E-5</c:v>
                </c:pt>
                <c:pt idx="60237">
                  <c:v>2.1999999999999999E-5</c:v>
                </c:pt>
                <c:pt idx="60238">
                  <c:v>2.3E-5</c:v>
                </c:pt>
                <c:pt idx="60239">
                  <c:v>2.4000000000000001E-5</c:v>
                </c:pt>
                <c:pt idx="60240">
                  <c:v>2.4000000000000001E-5</c:v>
                </c:pt>
                <c:pt idx="60241">
                  <c:v>2.5000000000000001E-5</c:v>
                </c:pt>
                <c:pt idx="60242">
                  <c:v>2.5000000000000001E-5</c:v>
                </c:pt>
                <c:pt idx="60243">
                  <c:v>2.5000000000000001E-5</c:v>
                </c:pt>
                <c:pt idx="60244">
                  <c:v>2.5999999999999998E-5</c:v>
                </c:pt>
                <c:pt idx="60245">
                  <c:v>2.5999999999999998E-5</c:v>
                </c:pt>
                <c:pt idx="60246">
                  <c:v>2.5999999999999998E-5</c:v>
                </c:pt>
                <c:pt idx="60247">
                  <c:v>2.5999999999999998E-5</c:v>
                </c:pt>
                <c:pt idx="60248">
                  <c:v>2.6999999999999999E-5</c:v>
                </c:pt>
                <c:pt idx="60249">
                  <c:v>2.6999999999999999E-5</c:v>
                </c:pt>
                <c:pt idx="60250">
                  <c:v>2.6999999999999999E-5</c:v>
                </c:pt>
                <c:pt idx="60251">
                  <c:v>2.6999999999999999E-5</c:v>
                </c:pt>
                <c:pt idx="60252">
                  <c:v>2.6999999999999999E-5</c:v>
                </c:pt>
                <c:pt idx="60253">
                  <c:v>2.6999999999999999E-5</c:v>
                </c:pt>
                <c:pt idx="60254">
                  <c:v>2.6999999999999999E-5</c:v>
                </c:pt>
                <c:pt idx="60255">
                  <c:v>2.6999999999999999E-5</c:v>
                </c:pt>
                <c:pt idx="60256">
                  <c:v>2.6999999999999999E-5</c:v>
                </c:pt>
                <c:pt idx="60257">
                  <c:v>2.6999999999999999E-5</c:v>
                </c:pt>
                <c:pt idx="60258">
                  <c:v>2.6999999999999999E-5</c:v>
                </c:pt>
                <c:pt idx="60259">
                  <c:v>2.5999999999999998E-5</c:v>
                </c:pt>
                <c:pt idx="60260">
                  <c:v>2.5999999999999998E-5</c:v>
                </c:pt>
                <c:pt idx="60261">
                  <c:v>2.5999999999999998E-5</c:v>
                </c:pt>
                <c:pt idx="60262">
                  <c:v>2.5999999999999998E-5</c:v>
                </c:pt>
                <c:pt idx="60263">
                  <c:v>2.5999999999999998E-5</c:v>
                </c:pt>
                <c:pt idx="60264">
                  <c:v>2.5999999999999998E-5</c:v>
                </c:pt>
                <c:pt idx="60265">
                  <c:v>2.5999999999999998E-5</c:v>
                </c:pt>
                <c:pt idx="60266">
                  <c:v>2.5000000000000001E-5</c:v>
                </c:pt>
                <c:pt idx="60267">
                  <c:v>2.5000000000000001E-5</c:v>
                </c:pt>
                <c:pt idx="60268">
                  <c:v>2.5000000000000001E-5</c:v>
                </c:pt>
                <c:pt idx="60269">
                  <c:v>2.5000000000000001E-5</c:v>
                </c:pt>
                <c:pt idx="60270">
                  <c:v>2.5000000000000001E-5</c:v>
                </c:pt>
                <c:pt idx="60271">
                  <c:v>2.5000000000000001E-5</c:v>
                </c:pt>
                <c:pt idx="60272">
                  <c:v>2.5000000000000001E-5</c:v>
                </c:pt>
                <c:pt idx="60273">
                  <c:v>2.5000000000000001E-5</c:v>
                </c:pt>
                <c:pt idx="60274">
                  <c:v>2.4000000000000001E-5</c:v>
                </c:pt>
                <c:pt idx="60275">
                  <c:v>2.4000000000000001E-5</c:v>
                </c:pt>
                <c:pt idx="60276">
                  <c:v>2.4000000000000001E-5</c:v>
                </c:pt>
                <c:pt idx="60277">
                  <c:v>2.4000000000000001E-5</c:v>
                </c:pt>
                <c:pt idx="60278">
                  <c:v>2.4000000000000001E-5</c:v>
                </c:pt>
                <c:pt idx="60279">
                  <c:v>2.4000000000000001E-5</c:v>
                </c:pt>
                <c:pt idx="60280">
                  <c:v>2.4000000000000001E-5</c:v>
                </c:pt>
                <c:pt idx="60281">
                  <c:v>2.4000000000000001E-5</c:v>
                </c:pt>
                <c:pt idx="60282">
                  <c:v>2.4000000000000001E-5</c:v>
                </c:pt>
                <c:pt idx="60283">
                  <c:v>2.4000000000000001E-5</c:v>
                </c:pt>
                <c:pt idx="60284">
                  <c:v>2.4000000000000001E-5</c:v>
                </c:pt>
                <c:pt idx="60285">
                  <c:v>2.4000000000000001E-5</c:v>
                </c:pt>
                <c:pt idx="60286">
                  <c:v>2.4000000000000001E-5</c:v>
                </c:pt>
                <c:pt idx="60287">
                  <c:v>2.5000000000000001E-5</c:v>
                </c:pt>
                <c:pt idx="60288">
                  <c:v>2.5000000000000001E-5</c:v>
                </c:pt>
                <c:pt idx="60289">
                  <c:v>2.5000000000000001E-5</c:v>
                </c:pt>
                <c:pt idx="60290">
                  <c:v>2.5000000000000001E-5</c:v>
                </c:pt>
                <c:pt idx="60291">
                  <c:v>2.5000000000000001E-5</c:v>
                </c:pt>
                <c:pt idx="60292">
                  <c:v>2.5000000000000001E-5</c:v>
                </c:pt>
                <c:pt idx="60293">
                  <c:v>2.5000000000000001E-5</c:v>
                </c:pt>
                <c:pt idx="60294">
                  <c:v>2.5000000000000001E-5</c:v>
                </c:pt>
                <c:pt idx="60295">
                  <c:v>2.5000000000000001E-5</c:v>
                </c:pt>
                <c:pt idx="60296">
                  <c:v>2.5000000000000001E-5</c:v>
                </c:pt>
                <c:pt idx="60297">
                  <c:v>2.5999999999999998E-5</c:v>
                </c:pt>
                <c:pt idx="60298">
                  <c:v>2.5999999999999998E-5</c:v>
                </c:pt>
                <c:pt idx="60299">
                  <c:v>2.5999999999999998E-5</c:v>
                </c:pt>
                <c:pt idx="60300">
                  <c:v>2.5999999999999998E-5</c:v>
                </c:pt>
                <c:pt idx="60301">
                  <c:v>2.5999999999999998E-5</c:v>
                </c:pt>
                <c:pt idx="60302">
                  <c:v>2.5999999999999998E-5</c:v>
                </c:pt>
                <c:pt idx="60303">
                  <c:v>2.6999999999999999E-5</c:v>
                </c:pt>
                <c:pt idx="60304">
                  <c:v>2.6999999999999999E-5</c:v>
                </c:pt>
                <c:pt idx="60305">
                  <c:v>2.6999999999999999E-5</c:v>
                </c:pt>
                <c:pt idx="60306">
                  <c:v>2.6999999999999999E-5</c:v>
                </c:pt>
                <c:pt idx="60307">
                  <c:v>2.8E-5</c:v>
                </c:pt>
                <c:pt idx="60308">
                  <c:v>2.8E-5</c:v>
                </c:pt>
                <c:pt idx="60309">
                  <c:v>2.8E-5</c:v>
                </c:pt>
                <c:pt idx="60310">
                  <c:v>2.8E-5</c:v>
                </c:pt>
                <c:pt idx="60311">
                  <c:v>2.9E-5</c:v>
                </c:pt>
                <c:pt idx="60312">
                  <c:v>2.9E-5</c:v>
                </c:pt>
                <c:pt idx="60313">
                  <c:v>2.9E-5</c:v>
                </c:pt>
                <c:pt idx="60314">
                  <c:v>3.0000000000000001E-5</c:v>
                </c:pt>
                <c:pt idx="60315">
                  <c:v>3.0000000000000001E-5</c:v>
                </c:pt>
                <c:pt idx="60316">
                  <c:v>3.0000000000000001E-5</c:v>
                </c:pt>
                <c:pt idx="60317">
                  <c:v>3.1000000000000001E-5</c:v>
                </c:pt>
                <c:pt idx="60318">
                  <c:v>3.1000000000000001E-5</c:v>
                </c:pt>
                <c:pt idx="60319">
                  <c:v>3.1000000000000001E-5</c:v>
                </c:pt>
                <c:pt idx="60320">
                  <c:v>3.1000000000000001E-5</c:v>
                </c:pt>
                <c:pt idx="60321">
                  <c:v>3.1999999999999999E-5</c:v>
                </c:pt>
                <c:pt idx="60322">
                  <c:v>3.1999999999999999E-5</c:v>
                </c:pt>
                <c:pt idx="60323">
                  <c:v>3.1999999999999999E-5</c:v>
                </c:pt>
                <c:pt idx="60324">
                  <c:v>3.1999999999999999E-5</c:v>
                </c:pt>
                <c:pt idx="60325">
                  <c:v>3.1999999999999999E-5</c:v>
                </c:pt>
                <c:pt idx="60326">
                  <c:v>3.1999999999999999E-5</c:v>
                </c:pt>
                <c:pt idx="60327">
                  <c:v>3.3000000000000003E-5</c:v>
                </c:pt>
                <c:pt idx="60328">
                  <c:v>3.3000000000000003E-5</c:v>
                </c:pt>
                <c:pt idx="60329">
                  <c:v>3.3000000000000003E-5</c:v>
                </c:pt>
                <c:pt idx="60330">
                  <c:v>3.3000000000000003E-5</c:v>
                </c:pt>
                <c:pt idx="60331">
                  <c:v>3.3000000000000003E-5</c:v>
                </c:pt>
                <c:pt idx="60332">
                  <c:v>3.3000000000000003E-5</c:v>
                </c:pt>
                <c:pt idx="60333">
                  <c:v>3.1999999999999999E-5</c:v>
                </c:pt>
                <c:pt idx="60334">
                  <c:v>3.1999999999999999E-5</c:v>
                </c:pt>
                <c:pt idx="60335">
                  <c:v>3.1999999999999999E-5</c:v>
                </c:pt>
                <c:pt idx="60336">
                  <c:v>3.1999999999999999E-5</c:v>
                </c:pt>
                <c:pt idx="60337">
                  <c:v>3.1999999999999999E-5</c:v>
                </c:pt>
                <c:pt idx="60338">
                  <c:v>3.1999999999999999E-5</c:v>
                </c:pt>
                <c:pt idx="60339">
                  <c:v>3.1999999999999999E-5</c:v>
                </c:pt>
                <c:pt idx="60340">
                  <c:v>3.1000000000000001E-5</c:v>
                </c:pt>
                <c:pt idx="60341">
                  <c:v>3.1000000000000001E-5</c:v>
                </c:pt>
                <c:pt idx="60342">
                  <c:v>3.1000000000000001E-5</c:v>
                </c:pt>
                <c:pt idx="60343">
                  <c:v>3.1000000000000001E-5</c:v>
                </c:pt>
                <c:pt idx="60344">
                  <c:v>3.0000000000000001E-5</c:v>
                </c:pt>
                <c:pt idx="60345">
                  <c:v>3.0000000000000001E-5</c:v>
                </c:pt>
                <c:pt idx="60346">
                  <c:v>3.0000000000000001E-5</c:v>
                </c:pt>
                <c:pt idx="60347">
                  <c:v>3.0000000000000001E-5</c:v>
                </c:pt>
                <c:pt idx="60348">
                  <c:v>2.9E-5</c:v>
                </c:pt>
                <c:pt idx="60349">
                  <c:v>2.9E-5</c:v>
                </c:pt>
                <c:pt idx="60350">
                  <c:v>2.9E-5</c:v>
                </c:pt>
                <c:pt idx="60351">
                  <c:v>2.9E-5</c:v>
                </c:pt>
                <c:pt idx="60352">
                  <c:v>2.9E-5</c:v>
                </c:pt>
                <c:pt idx="60353">
                  <c:v>2.8E-5</c:v>
                </c:pt>
                <c:pt idx="60354">
                  <c:v>2.8E-5</c:v>
                </c:pt>
                <c:pt idx="60355">
                  <c:v>2.8E-5</c:v>
                </c:pt>
                <c:pt idx="60356">
                  <c:v>2.8E-5</c:v>
                </c:pt>
                <c:pt idx="60357">
                  <c:v>2.8E-5</c:v>
                </c:pt>
                <c:pt idx="60358">
                  <c:v>2.8E-5</c:v>
                </c:pt>
                <c:pt idx="60359">
                  <c:v>2.8E-5</c:v>
                </c:pt>
                <c:pt idx="60360">
                  <c:v>2.8E-5</c:v>
                </c:pt>
                <c:pt idx="60361">
                  <c:v>2.8E-5</c:v>
                </c:pt>
                <c:pt idx="60362">
                  <c:v>2.8E-5</c:v>
                </c:pt>
                <c:pt idx="60363">
                  <c:v>2.8E-5</c:v>
                </c:pt>
                <c:pt idx="60364">
                  <c:v>2.8E-5</c:v>
                </c:pt>
                <c:pt idx="60365">
                  <c:v>2.8E-5</c:v>
                </c:pt>
                <c:pt idx="60366">
                  <c:v>2.8E-5</c:v>
                </c:pt>
                <c:pt idx="60367">
                  <c:v>2.8E-5</c:v>
                </c:pt>
                <c:pt idx="60368">
                  <c:v>2.8E-5</c:v>
                </c:pt>
                <c:pt idx="60369">
                  <c:v>2.8E-5</c:v>
                </c:pt>
                <c:pt idx="60370">
                  <c:v>2.8E-5</c:v>
                </c:pt>
                <c:pt idx="60371">
                  <c:v>2.8E-5</c:v>
                </c:pt>
                <c:pt idx="60372">
                  <c:v>2.8E-5</c:v>
                </c:pt>
                <c:pt idx="60373">
                  <c:v>2.8E-5</c:v>
                </c:pt>
                <c:pt idx="60374">
                  <c:v>2.6999999999999999E-5</c:v>
                </c:pt>
                <c:pt idx="60375">
                  <c:v>2.6999999999999999E-5</c:v>
                </c:pt>
                <c:pt idx="60376">
                  <c:v>2.6999999999999999E-5</c:v>
                </c:pt>
                <c:pt idx="60377">
                  <c:v>2.6999999999999999E-5</c:v>
                </c:pt>
                <c:pt idx="60378">
                  <c:v>2.6999999999999999E-5</c:v>
                </c:pt>
                <c:pt idx="60379">
                  <c:v>2.6999999999999999E-5</c:v>
                </c:pt>
                <c:pt idx="60380">
                  <c:v>2.5999999999999998E-5</c:v>
                </c:pt>
                <c:pt idx="60381">
                  <c:v>2.5999999999999998E-5</c:v>
                </c:pt>
                <c:pt idx="60382">
                  <c:v>2.5999999999999998E-5</c:v>
                </c:pt>
                <c:pt idx="60383">
                  <c:v>2.5999999999999998E-5</c:v>
                </c:pt>
                <c:pt idx="60384">
                  <c:v>2.5000000000000001E-5</c:v>
                </c:pt>
                <c:pt idx="60385">
                  <c:v>2.5000000000000001E-5</c:v>
                </c:pt>
                <c:pt idx="60386">
                  <c:v>2.4000000000000001E-5</c:v>
                </c:pt>
                <c:pt idx="60387">
                  <c:v>2.4000000000000001E-5</c:v>
                </c:pt>
                <c:pt idx="60388">
                  <c:v>2.4000000000000001E-5</c:v>
                </c:pt>
                <c:pt idx="60389">
                  <c:v>2.3E-5</c:v>
                </c:pt>
                <c:pt idx="60390">
                  <c:v>2.3E-5</c:v>
                </c:pt>
                <c:pt idx="60391">
                  <c:v>2.1999999999999999E-5</c:v>
                </c:pt>
                <c:pt idx="60392">
                  <c:v>2.1999999999999999E-5</c:v>
                </c:pt>
                <c:pt idx="60393">
                  <c:v>2.0999999999999999E-5</c:v>
                </c:pt>
                <c:pt idx="60394">
                  <c:v>2.0999999999999999E-5</c:v>
                </c:pt>
                <c:pt idx="60395">
                  <c:v>2.0000000000000002E-5</c:v>
                </c:pt>
                <c:pt idx="60396">
                  <c:v>2.0000000000000002E-5</c:v>
                </c:pt>
                <c:pt idx="60397">
                  <c:v>1.9000000000000001E-5</c:v>
                </c:pt>
                <c:pt idx="60398">
                  <c:v>1.8E-5</c:v>
                </c:pt>
                <c:pt idx="60399">
                  <c:v>1.8E-5</c:v>
                </c:pt>
                <c:pt idx="60400">
                  <c:v>1.7E-5</c:v>
                </c:pt>
                <c:pt idx="60401">
                  <c:v>1.5999999999999999E-5</c:v>
                </c:pt>
                <c:pt idx="60402">
                  <c:v>1.5999999999999999E-5</c:v>
                </c:pt>
                <c:pt idx="60403">
                  <c:v>1.5E-5</c:v>
                </c:pt>
                <c:pt idx="60404">
                  <c:v>1.4E-5</c:v>
                </c:pt>
                <c:pt idx="60405">
                  <c:v>1.2999999999999999E-5</c:v>
                </c:pt>
                <c:pt idx="60406">
                  <c:v>1.2999999999999999E-5</c:v>
                </c:pt>
                <c:pt idx="60407">
                  <c:v>1.2E-5</c:v>
                </c:pt>
                <c:pt idx="60408">
                  <c:v>1.1E-5</c:v>
                </c:pt>
                <c:pt idx="60409">
                  <c:v>1.0000000000000001E-5</c:v>
                </c:pt>
                <c:pt idx="60410">
                  <c:v>9.0000000000000002E-6</c:v>
                </c:pt>
                <c:pt idx="60411">
                  <c:v>7.9999999999999996E-6</c:v>
                </c:pt>
                <c:pt idx="60412">
                  <c:v>7.9999999999999996E-6</c:v>
                </c:pt>
                <c:pt idx="60413">
                  <c:v>6.9999999999999999E-6</c:v>
                </c:pt>
                <c:pt idx="60414">
                  <c:v>6.0000000000000002E-6</c:v>
                </c:pt>
                <c:pt idx="60415">
                  <c:v>5.0000000000000004E-6</c:v>
                </c:pt>
                <c:pt idx="60416">
                  <c:v>3.9999999999999998E-6</c:v>
                </c:pt>
                <c:pt idx="60417">
                  <c:v>3.9999999999999998E-6</c:v>
                </c:pt>
                <c:pt idx="60418">
                  <c:v>3.0000000000000001E-6</c:v>
                </c:pt>
                <c:pt idx="60419">
                  <c:v>3.0000000000000001E-6</c:v>
                </c:pt>
                <c:pt idx="60420">
                  <c:v>3.9999999999999998E-6</c:v>
                </c:pt>
                <c:pt idx="60421">
                  <c:v>3.9999999999999998E-6</c:v>
                </c:pt>
                <c:pt idx="60422">
                  <c:v>5.0000000000000004E-6</c:v>
                </c:pt>
                <c:pt idx="60423">
                  <c:v>6.0000000000000002E-6</c:v>
                </c:pt>
                <c:pt idx="60424">
                  <c:v>6.9999999999999999E-6</c:v>
                </c:pt>
                <c:pt idx="60425">
                  <c:v>6.9999999999999999E-6</c:v>
                </c:pt>
                <c:pt idx="60426">
                  <c:v>7.9999999999999996E-6</c:v>
                </c:pt>
                <c:pt idx="60427">
                  <c:v>9.0000000000000002E-6</c:v>
                </c:pt>
                <c:pt idx="60428">
                  <c:v>1.0000000000000001E-5</c:v>
                </c:pt>
                <c:pt idx="60429">
                  <c:v>1.1E-5</c:v>
                </c:pt>
                <c:pt idx="60430">
                  <c:v>1.2E-5</c:v>
                </c:pt>
                <c:pt idx="60431">
                  <c:v>1.2999999999999999E-5</c:v>
                </c:pt>
                <c:pt idx="60432">
                  <c:v>1.4E-5</c:v>
                </c:pt>
                <c:pt idx="60433">
                  <c:v>1.5E-5</c:v>
                </c:pt>
                <c:pt idx="60434">
                  <c:v>1.5999999999999999E-5</c:v>
                </c:pt>
                <c:pt idx="60435">
                  <c:v>1.7E-5</c:v>
                </c:pt>
                <c:pt idx="60436">
                  <c:v>1.7E-5</c:v>
                </c:pt>
                <c:pt idx="60437">
                  <c:v>1.8E-5</c:v>
                </c:pt>
                <c:pt idx="60438">
                  <c:v>1.9000000000000001E-5</c:v>
                </c:pt>
                <c:pt idx="60439">
                  <c:v>1.9000000000000001E-5</c:v>
                </c:pt>
                <c:pt idx="60440">
                  <c:v>2.0000000000000002E-5</c:v>
                </c:pt>
                <c:pt idx="60441">
                  <c:v>2.0999999999999999E-5</c:v>
                </c:pt>
                <c:pt idx="60442">
                  <c:v>2.0999999999999999E-5</c:v>
                </c:pt>
                <c:pt idx="60443">
                  <c:v>2.1999999999999999E-5</c:v>
                </c:pt>
                <c:pt idx="60444">
                  <c:v>2.1999999999999999E-5</c:v>
                </c:pt>
                <c:pt idx="60445">
                  <c:v>2.1999999999999999E-5</c:v>
                </c:pt>
                <c:pt idx="60446">
                  <c:v>2.3E-5</c:v>
                </c:pt>
                <c:pt idx="60447">
                  <c:v>2.3E-5</c:v>
                </c:pt>
                <c:pt idx="60448">
                  <c:v>2.3E-5</c:v>
                </c:pt>
                <c:pt idx="60449">
                  <c:v>2.3E-5</c:v>
                </c:pt>
                <c:pt idx="60450">
                  <c:v>2.4000000000000001E-5</c:v>
                </c:pt>
                <c:pt idx="60451">
                  <c:v>2.4000000000000001E-5</c:v>
                </c:pt>
                <c:pt idx="60452">
                  <c:v>2.4000000000000001E-5</c:v>
                </c:pt>
                <c:pt idx="60453">
                  <c:v>2.4000000000000001E-5</c:v>
                </c:pt>
                <c:pt idx="60454">
                  <c:v>2.4000000000000001E-5</c:v>
                </c:pt>
                <c:pt idx="60455">
                  <c:v>2.4000000000000001E-5</c:v>
                </c:pt>
                <c:pt idx="60456">
                  <c:v>2.4000000000000001E-5</c:v>
                </c:pt>
                <c:pt idx="60457">
                  <c:v>2.4000000000000001E-5</c:v>
                </c:pt>
                <c:pt idx="60458">
                  <c:v>2.4000000000000001E-5</c:v>
                </c:pt>
                <c:pt idx="60459">
                  <c:v>2.3E-5</c:v>
                </c:pt>
                <c:pt idx="60460">
                  <c:v>2.3E-5</c:v>
                </c:pt>
                <c:pt idx="60461">
                  <c:v>2.3E-5</c:v>
                </c:pt>
                <c:pt idx="60462">
                  <c:v>2.3E-5</c:v>
                </c:pt>
                <c:pt idx="60463">
                  <c:v>2.3E-5</c:v>
                </c:pt>
                <c:pt idx="60464">
                  <c:v>2.3E-5</c:v>
                </c:pt>
                <c:pt idx="60465">
                  <c:v>2.3E-5</c:v>
                </c:pt>
                <c:pt idx="60466">
                  <c:v>2.1999999999999999E-5</c:v>
                </c:pt>
                <c:pt idx="60467">
                  <c:v>2.1999999999999999E-5</c:v>
                </c:pt>
                <c:pt idx="60468">
                  <c:v>2.1999999999999999E-5</c:v>
                </c:pt>
                <c:pt idx="60469">
                  <c:v>2.1999999999999999E-5</c:v>
                </c:pt>
                <c:pt idx="60470">
                  <c:v>2.1999999999999999E-5</c:v>
                </c:pt>
                <c:pt idx="60471">
                  <c:v>2.1999999999999999E-5</c:v>
                </c:pt>
                <c:pt idx="60472">
                  <c:v>2.1999999999999999E-5</c:v>
                </c:pt>
                <c:pt idx="60473">
                  <c:v>2.1999999999999999E-5</c:v>
                </c:pt>
                <c:pt idx="60474">
                  <c:v>2.1999999999999999E-5</c:v>
                </c:pt>
                <c:pt idx="60475">
                  <c:v>2.1999999999999999E-5</c:v>
                </c:pt>
                <c:pt idx="60476">
                  <c:v>2.1999999999999999E-5</c:v>
                </c:pt>
                <c:pt idx="60477">
                  <c:v>2.3E-5</c:v>
                </c:pt>
                <c:pt idx="60478">
                  <c:v>2.3E-5</c:v>
                </c:pt>
                <c:pt idx="60479">
                  <c:v>2.3E-5</c:v>
                </c:pt>
                <c:pt idx="60480">
                  <c:v>2.3E-5</c:v>
                </c:pt>
                <c:pt idx="60481">
                  <c:v>2.3E-5</c:v>
                </c:pt>
                <c:pt idx="60482">
                  <c:v>2.4000000000000001E-5</c:v>
                </c:pt>
                <c:pt idx="60483">
                  <c:v>2.4000000000000001E-5</c:v>
                </c:pt>
                <c:pt idx="60484">
                  <c:v>2.4000000000000001E-5</c:v>
                </c:pt>
                <c:pt idx="60485">
                  <c:v>2.5000000000000001E-5</c:v>
                </c:pt>
                <c:pt idx="60486">
                  <c:v>2.5000000000000001E-5</c:v>
                </c:pt>
                <c:pt idx="60487">
                  <c:v>2.5000000000000001E-5</c:v>
                </c:pt>
                <c:pt idx="60488">
                  <c:v>2.5000000000000001E-5</c:v>
                </c:pt>
                <c:pt idx="60489">
                  <c:v>2.5999999999999998E-5</c:v>
                </c:pt>
                <c:pt idx="60490">
                  <c:v>2.5999999999999998E-5</c:v>
                </c:pt>
                <c:pt idx="60491">
                  <c:v>2.5999999999999998E-5</c:v>
                </c:pt>
                <c:pt idx="60492">
                  <c:v>2.5999999999999998E-5</c:v>
                </c:pt>
                <c:pt idx="60493">
                  <c:v>2.5999999999999998E-5</c:v>
                </c:pt>
                <c:pt idx="60494">
                  <c:v>2.6999999999999999E-5</c:v>
                </c:pt>
                <c:pt idx="60495">
                  <c:v>2.6999999999999999E-5</c:v>
                </c:pt>
                <c:pt idx="60496">
                  <c:v>2.6999999999999999E-5</c:v>
                </c:pt>
                <c:pt idx="60497">
                  <c:v>2.6999999999999999E-5</c:v>
                </c:pt>
                <c:pt idx="60498">
                  <c:v>2.6999999999999999E-5</c:v>
                </c:pt>
                <c:pt idx="60499">
                  <c:v>2.6999999999999999E-5</c:v>
                </c:pt>
                <c:pt idx="60500">
                  <c:v>2.6999999999999999E-5</c:v>
                </c:pt>
                <c:pt idx="60501">
                  <c:v>2.6999999999999999E-5</c:v>
                </c:pt>
                <c:pt idx="60502">
                  <c:v>2.6999999999999999E-5</c:v>
                </c:pt>
                <c:pt idx="60503">
                  <c:v>2.5999999999999998E-5</c:v>
                </c:pt>
                <c:pt idx="60504">
                  <c:v>2.5999999999999998E-5</c:v>
                </c:pt>
                <c:pt idx="60505">
                  <c:v>2.5999999999999998E-5</c:v>
                </c:pt>
                <c:pt idx="60506">
                  <c:v>2.5999999999999998E-5</c:v>
                </c:pt>
                <c:pt idx="60507">
                  <c:v>2.5999999999999998E-5</c:v>
                </c:pt>
                <c:pt idx="60508">
                  <c:v>2.5000000000000001E-5</c:v>
                </c:pt>
                <c:pt idx="60509">
                  <c:v>2.5000000000000001E-5</c:v>
                </c:pt>
                <c:pt idx="60510">
                  <c:v>2.5000000000000001E-5</c:v>
                </c:pt>
                <c:pt idx="60511">
                  <c:v>2.5000000000000001E-5</c:v>
                </c:pt>
                <c:pt idx="60512">
                  <c:v>2.5000000000000001E-5</c:v>
                </c:pt>
                <c:pt idx="60513">
                  <c:v>2.5000000000000001E-5</c:v>
                </c:pt>
                <c:pt idx="60514">
                  <c:v>2.5000000000000001E-5</c:v>
                </c:pt>
                <c:pt idx="60515">
                  <c:v>2.4000000000000001E-5</c:v>
                </c:pt>
                <c:pt idx="60516">
                  <c:v>2.4000000000000001E-5</c:v>
                </c:pt>
                <c:pt idx="60517">
                  <c:v>2.4000000000000001E-5</c:v>
                </c:pt>
                <c:pt idx="60518">
                  <c:v>2.5000000000000001E-5</c:v>
                </c:pt>
                <c:pt idx="60519">
                  <c:v>2.5000000000000001E-5</c:v>
                </c:pt>
                <c:pt idx="60520">
                  <c:v>2.5000000000000001E-5</c:v>
                </c:pt>
                <c:pt idx="60521">
                  <c:v>2.5000000000000001E-5</c:v>
                </c:pt>
                <c:pt idx="60522">
                  <c:v>2.5000000000000001E-5</c:v>
                </c:pt>
                <c:pt idx="60523">
                  <c:v>2.5999999999999998E-5</c:v>
                </c:pt>
                <c:pt idx="60524">
                  <c:v>2.5999999999999998E-5</c:v>
                </c:pt>
                <c:pt idx="60525">
                  <c:v>2.6999999999999999E-5</c:v>
                </c:pt>
                <c:pt idx="60526">
                  <c:v>2.6999999999999999E-5</c:v>
                </c:pt>
                <c:pt idx="60527">
                  <c:v>2.8E-5</c:v>
                </c:pt>
                <c:pt idx="60528">
                  <c:v>2.9E-5</c:v>
                </c:pt>
                <c:pt idx="60529">
                  <c:v>2.9E-5</c:v>
                </c:pt>
                <c:pt idx="60530">
                  <c:v>3.0000000000000001E-5</c:v>
                </c:pt>
                <c:pt idx="60531">
                  <c:v>3.1000000000000001E-5</c:v>
                </c:pt>
                <c:pt idx="60532">
                  <c:v>3.1000000000000001E-5</c:v>
                </c:pt>
                <c:pt idx="60533">
                  <c:v>3.1999999999999999E-5</c:v>
                </c:pt>
                <c:pt idx="60534">
                  <c:v>3.3000000000000003E-5</c:v>
                </c:pt>
                <c:pt idx="60535">
                  <c:v>3.4E-5</c:v>
                </c:pt>
                <c:pt idx="60536">
                  <c:v>3.4E-5</c:v>
                </c:pt>
                <c:pt idx="60537">
                  <c:v>3.4999999999999997E-5</c:v>
                </c:pt>
                <c:pt idx="60538">
                  <c:v>3.6000000000000001E-5</c:v>
                </c:pt>
                <c:pt idx="60539">
                  <c:v>3.6999999999999998E-5</c:v>
                </c:pt>
                <c:pt idx="60540">
                  <c:v>3.6999999999999998E-5</c:v>
                </c:pt>
                <c:pt idx="60541">
                  <c:v>3.8000000000000002E-5</c:v>
                </c:pt>
                <c:pt idx="60542">
                  <c:v>3.8999999999999999E-5</c:v>
                </c:pt>
                <c:pt idx="60543">
                  <c:v>3.8999999999999999E-5</c:v>
                </c:pt>
                <c:pt idx="60544">
                  <c:v>4.0000000000000003E-5</c:v>
                </c:pt>
                <c:pt idx="60545">
                  <c:v>4.1E-5</c:v>
                </c:pt>
                <c:pt idx="60546">
                  <c:v>4.1E-5</c:v>
                </c:pt>
                <c:pt idx="60547">
                  <c:v>4.1999999999999998E-5</c:v>
                </c:pt>
                <c:pt idx="60548">
                  <c:v>4.1999999999999998E-5</c:v>
                </c:pt>
                <c:pt idx="60549">
                  <c:v>4.1999999999999998E-5</c:v>
                </c:pt>
                <c:pt idx="60550">
                  <c:v>4.3000000000000002E-5</c:v>
                </c:pt>
                <c:pt idx="60551">
                  <c:v>4.3000000000000002E-5</c:v>
                </c:pt>
                <c:pt idx="60552">
                  <c:v>4.3000000000000002E-5</c:v>
                </c:pt>
                <c:pt idx="60553">
                  <c:v>4.3999999999999999E-5</c:v>
                </c:pt>
                <c:pt idx="60554">
                  <c:v>4.3999999999999999E-5</c:v>
                </c:pt>
                <c:pt idx="60555">
                  <c:v>4.3999999999999999E-5</c:v>
                </c:pt>
                <c:pt idx="60556">
                  <c:v>4.3999999999999999E-5</c:v>
                </c:pt>
                <c:pt idx="60557">
                  <c:v>4.3999999999999999E-5</c:v>
                </c:pt>
                <c:pt idx="60558">
                  <c:v>4.3999999999999999E-5</c:v>
                </c:pt>
                <c:pt idx="60559">
                  <c:v>4.3000000000000002E-5</c:v>
                </c:pt>
                <c:pt idx="60560">
                  <c:v>4.3000000000000002E-5</c:v>
                </c:pt>
                <c:pt idx="60561">
                  <c:v>4.3000000000000002E-5</c:v>
                </c:pt>
                <c:pt idx="60562">
                  <c:v>4.3000000000000002E-5</c:v>
                </c:pt>
                <c:pt idx="60563">
                  <c:v>4.1999999999999998E-5</c:v>
                </c:pt>
                <c:pt idx="60564">
                  <c:v>4.1999999999999998E-5</c:v>
                </c:pt>
                <c:pt idx="60565">
                  <c:v>4.1E-5</c:v>
                </c:pt>
                <c:pt idx="60566">
                  <c:v>4.1E-5</c:v>
                </c:pt>
                <c:pt idx="60567">
                  <c:v>4.0000000000000003E-5</c:v>
                </c:pt>
                <c:pt idx="60568">
                  <c:v>3.8999999999999999E-5</c:v>
                </c:pt>
                <c:pt idx="60569">
                  <c:v>3.8000000000000002E-5</c:v>
                </c:pt>
                <c:pt idx="60570">
                  <c:v>3.6999999999999998E-5</c:v>
                </c:pt>
                <c:pt idx="60571">
                  <c:v>3.6000000000000001E-5</c:v>
                </c:pt>
                <c:pt idx="60572">
                  <c:v>3.4999999999999997E-5</c:v>
                </c:pt>
                <c:pt idx="60573">
                  <c:v>3.4E-5</c:v>
                </c:pt>
                <c:pt idx="60574">
                  <c:v>3.3000000000000003E-5</c:v>
                </c:pt>
                <c:pt idx="60575">
                  <c:v>3.1999999999999999E-5</c:v>
                </c:pt>
                <c:pt idx="60576">
                  <c:v>3.1000000000000001E-5</c:v>
                </c:pt>
                <c:pt idx="60577">
                  <c:v>3.0000000000000001E-5</c:v>
                </c:pt>
                <c:pt idx="60578">
                  <c:v>2.8E-5</c:v>
                </c:pt>
                <c:pt idx="60579">
                  <c:v>2.6999999999999999E-5</c:v>
                </c:pt>
                <c:pt idx="60580">
                  <c:v>2.5999999999999998E-5</c:v>
                </c:pt>
                <c:pt idx="60581">
                  <c:v>2.4000000000000001E-5</c:v>
                </c:pt>
                <c:pt idx="60582">
                  <c:v>2.3E-5</c:v>
                </c:pt>
                <c:pt idx="60583">
                  <c:v>2.0999999999999999E-5</c:v>
                </c:pt>
                <c:pt idx="60584">
                  <c:v>2.0000000000000002E-5</c:v>
                </c:pt>
                <c:pt idx="60585">
                  <c:v>1.9000000000000001E-5</c:v>
                </c:pt>
                <c:pt idx="60586">
                  <c:v>1.7E-5</c:v>
                </c:pt>
                <c:pt idx="60587">
                  <c:v>1.5999999999999999E-5</c:v>
                </c:pt>
                <c:pt idx="60588">
                  <c:v>1.5E-5</c:v>
                </c:pt>
                <c:pt idx="60589">
                  <c:v>1.2999999999999999E-5</c:v>
                </c:pt>
                <c:pt idx="60590">
                  <c:v>1.2E-5</c:v>
                </c:pt>
                <c:pt idx="60591">
                  <c:v>1.1E-5</c:v>
                </c:pt>
                <c:pt idx="60592">
                  <c:v>1.0000000000000001E-5</c:v>
                </c:pt>
                <c:pt idx="60593">
                  <c:v>9.0000000000000002E-6</c:v>
                </c:pt>
                <c:pt idx="60594">
                  <c:v>9.0000000000000002E-6</c:v>
                </c:pt>
                <c:pt idx="60595">
                  <c:v>9.0000000000000002E-6</c:v>
                </c:pt>
                <c:pt idx="60596">
                  <c:v>9.0000000000000002E-6</c:v>
                </c:pt>
                <c:pt idx="60597">
                  <c:v>9.0000000000000002E-6</c:v>
                </c:pt>
                <c:pt idx="60598">
                  <c:v>1.0000000000000001E-5</c:v>
                </c:pt>
                <c:pt idx="60599">
                  <c:v>1.0000000000000001E-5</c:v>
                </c:pt>
                <c:pt idx="60600">
                  <c:v>1.1E-5</c:v>
                </c:pt>
                <c:pt idx="60601">
                  <c:v>1.2E-5</c:v>
                </c:pt>
                <c:pt idx="60602">
                  <c:v>1.2999999999999999E-5</c:v>
                </c:pt>
                <c:pt idx="60603">
                  <c:v>1.4E-5</c:v>
                </c:pt>
                <c:pt idx="60604">
                  <c:v>1.5E-5</c:v>
                </c:pt>
                <c:pt idx="60605">
                  <c:v>1.5999999999999999E-5</c:v>
                </c:pt>
                <c:pt idx="60606">
                  <c:v>1.7E-5</c:v>
                </c:pt>
                <c:pt idx="60607">
                  <c:v>1.8E-5</c:v>
                </c:pt>
                <c:pt idx="60608">
                  <c:v>1.9000000000000001E-5</c:v>
                </c:pt>
                <c:pt idx="60609">
                  <c:v>2.0000000000000002E-5</c:v>
                </c:pt>
                <c:pt idx="60610">
                  <c:v>2.0999999999999999E-5</c:v>
                </c:pt>
                <c:pt idx="60611">
                  <c:v>2.1999999999999999E-5</c:v>
                </c:pt>
                <c:pt idx="60612">
                  <c:v>2.1999999999999999E-5</c:v>
                </c:pt>
                <c:pt idx="60613">
                  <c:v>2.3E-5</c:v>
                </c:pt>
                <c:pt idx="60614">
                  <c:v>2.4000000000000001E-5</c:v>
                </c:pt>
                <c:pt idx="60615">
                  <c:v>2.4000000000000001E-5</c:v>
                </c:pt>
                <c:pt idx="60616">
                  <c:v>2.5000000000000001E-5</c:v>
                </c:pt>
                <c:pt idx="60617">
                  <c:v>2.5000000000000001E-5</c:v>
                </c:pt>
                <c:pt idx="60618">
                  <c:v>2.5999999999999998E-5</c:v>
                </c:pt>
                <c:pt idx="60619">
                  <c:v>2.5999999999999998E-5</c:v>
                </c:pt>
                <c:pt idx="60620">
                  <c:v>2.6999999999999999E-5</c:v>
                </c:pt>
                <c:pt idx="60621">
                  <c:v>2.6999999999999999E-5</c:v>
                </c:pt>
                <c:pt idx="60622">
                  <c:v>2.6999999999999999E-5</c:v>
                </c:pt>
                <c:pt idx="60623">
                  <c:v>2.6999999999999999E-5</c:v>
                </c:pt>
                <c:pt idx="60624">
                  <c:v>2.8E-5</c:v>
                </c:pt>
                <c:pt idx="60625">
                  <c:v>2.8E-5</c:v>
                </c:pt>
                <c:pt idx="60626">
                  <c:v>2.8E-5</c:v>
                </c:pt>
                <c:pt idx="60627">
                  <c:v>2.8E-5</c:v>
                </c:pt>
                <c:pt idx="60628">
                  <c:v>2.8E-5</c:v>
                </c:pt>
                <c:pt idx="60629">
                  <c:v>2.8E-5</c:v>
                </c:pt>
                <c:pt idx="60630">
                  <c:v>2.8E-5</c:v>
                </c:pt>
                <c:pt idx="60631">
                  <c:v>2.6999999999999999E-5</c:v>
                </c:pt>
                <c:pt idx="60632">
                  <c:v>2.6999999999999999E-5</c:v>
                </c:pt>
                <c:pt idx="60633">
                  <c:v>2.6999999999999999E-5</c:v>
                </c:pt>
                <c:pt idx="60634">
                  <c:v>2.6999999999999999E-5</c:v>
                </c:pt>
                <c:pt idx="60635">
                  <c:v>2.5999999999999998E-5</c:v>
                </c:pt>
                <c:pt idx="60636">
                  <c:v>2.5999999999999998E-5</c:v>
                </c:pt>
                <c:pt idx="60637">
                  <c:v>2.5000000000000001E-5</c:v>
                </c:pt>
                <c:pt idx="60638">
                  <c:v>2.5000000000000001E-5</c:v>
                </c:pt>
                <c:pt idx="60639">
                  <c:v>2.4000000000000001E-5</c:v>
                </c:pt>
                <c:pt idx="60640">
                  <c:v>2.4000000000000001E-5</c:v>
                </c:pt>
                <c:pt idx="60641">
                  <c:v>2.3E-5</c:v>
                </c:pt>
                <c:pt idx="60642">
                  <c:v>2.1999999999999999E-5</c:v>
                </c:pt>
                <c:pt idx="60643">
                  <c:v>2.1999999999999999E-5</c:v>
                </c:pt>
                <c:pt idx="60644">
                  <c:v>2.0999999999999999E-5</c:v>
                </c:pt>
                <c:pt idx="60645">
                  <c:v>2.0000000000000002E-5</c:v>
                </c:pt>
                <c:pt idx="60646">
                  <c:v>1.9000000000000001E-5</c:v>
                </c:pt>
                <c:pt idx="60647">
                  <c:v>1.8E-5</c:v>
                </c:pt>
                <c:pt idx="60648">
                  <c:v>1.7E-5</c:v>
                </c:pt>
                <c:pt idx="60649">
                  <c:v>1.5999999999999999E-5</c:v>
                </c:pt>
                <c:pt idx="60650">
                  <c:v>1.5E-5</c:v>
                </c:pt>
                <c:pt idx="60651">
                  <c:v>1.4E-5</c:v>
                </c:pt>
                <c:pt idx="60652">
                  <c:v>1.2999999999999999E-5</c:v>
                </c:pt>
                <c:pt idx="60653">
                  <c:v>1.2E-5</c:v>
                </c:pt>
                <c:pt idx="60654">
                  <c:v>1.1E-5</c:v>
                </c:pt>
                <c:pt idx="60655">
                  <c:v>1.0000000000000001E-5</c:v>
                </c:pt>
                <c:pt idx="60656">
                  <c:v>9.0000000000000002E-6</c:v>
                </c:pt>
                <c:pt idx="60657">
                  <c:v>6.9999999999999999E-6</c:v>
                </c:pt>
                <c:pt idx="60658">
                  <c:v>6.9999999999999999E-6</c:v>
                </c:pt>
                <c:pt idx="60659">
                  <c:v>6.0000000000000002E-6</c:v>
                </c:pt>
                <c:pt idx="60660">
                  <c:v>5.0000000000000004E-6</c:v>
                </c:pt>
                <c:pt idx="60661">
                  <c:v>5.0000000000000004E-6</c:v>
                </c:pt>
                <c:pt idx="60662">
                  <c:v>5.0000000000000004E-6</c:v>
                </c:pt>
                <c:pt idx="60663">
                  <c:v>6.0000000000000002E-6</c:v>
                </c:pt>
                <c:pt idx="60664">
                  <c:v>6.0000000000000002E-6</c:v>
                </c:pt>
                <c:pt idx="60665">
                  <c:v>6.9999999999999999E-6</c:v>
                </c:pt>
                <c:pt idx="60666">
                  <c:v>7.9999999999999996E-6</c:v>
                </c:pt>
                <c:pt idx="60667">
                  <c:v>9.0000000000000002E-6</c:v>
                </c:pt>
                <c:pt idx="60668">
                  <c:v>1.0000000000000001E-5</c:v>
                </c:pt>
                <c:pt idx="60669">
                  <c:v>1.1E-5</c:v>
                </c:pt>
                <c:pt idx="60670">
                  <c:v>1.2E-5</c:v>
                </c:pt>
                <c:pt idx="60671">
                  <c:v>1.2999999999999999E-5</c:v>
                </c:pt>
                <c:pt idx="60672">
                  <c:v>1.4E-5</c:v>
                </c:pt>
                <c:pt idx="60673">
                  <c:v>1.5E-5</c:v>
                </c:pt>
                <c:pt idx="60674">
                  <c:v>1.5999999999999999E-5</c:v>
                </c:pt>
                <c:pt idx="60675">
                  <c:v>1.7E-5</c:v>
                </c:pt>
                <c:pt idx="60676">
                  <c:v>1.8E-5</c:v>
                </c:pt>
                <c:pt idx="60677">
                  <c:v>1.8E-5</c:v>
                </c:pt>
                <c:pt idx="60678">
                  <c:v>1.9000000000000001E-5</c:v>
                </c:pt>
                <c:pt idx="60679">
                  <c:v>1.9000000000000001E-5</c:v>
                </c:pt>
                <c:pt idx="60680">
                  <c:v>2.0000000000000002E-5</c:v>
                </c:pt>
                <c:pt idx="60681">
                  <c:v>2.0000000000000002E-5</c:v>
                </c:pt>
                <c:pt idx="60682">
                  <c:v>2.0000000000000002E-5</c:v>
                </c:pt>
                <c:pt idx="60683">
                  <c:v>2.0999999999999999E-5</c:v>
                </c:pt>
                <c:pt idx="60684">
                  <c:v>2.0999999999999999E-5</c:v>
                </c:pt>
                <c:pt idx="60685">
                  <c:v>2.0999999999999999E-5</c:v>
                </c:pt>
                <c:pt idx="60686">
                  <c:v>2.0999999999999999E-5</c:v>
                </c:pt>
                <c:pt idx="60687">
                  <c:v>2.0999999999999999E-5</c:v>
                </c:pt>
                <c:pt idx="60688">
                  <c:v>2.0000000000000002E-5</c:v>
                </c:pt>
                <c:pt idx="60689">
                  <c:v>2.0000000000000002E-5</c:v>
                </c:pt>
                <c:pt idx="60690">
                  <c:v>2.0000000000000002E-5</c:v>
                </c:pt>
                <c:pt idx="60691">
                  <c:v>1.9000000000000001E-5</c:v>
                </c:pt>
                <c:pt idx="60692">
                  <c:v>1.9000000000000001E-5</c:v>
                </c:pt>
                <c:pt idx="60693">
                  <c:v>1.8E-5</c:v>
                </c:pt>
                <c:pt idx="60694">
                  <c:v>1.8E-5</c:v>
                </c:pt>
                <c:pt idx="60695">
                  <c:v>1.7E-5</c:v>
                </c:pt>
                <c:pt idx="60696">
                  <c:v>1.7E-5</c:v>
                </c:pt>
                <c:pt idx="60697">
                  <c:v>1.5999999999999999E-5</c:v>
                </c:pt>
                <c:pt idx="60698">
                  <c:v>1.5999999999999999E-5</c:v>
                </c:pt>
                <c:pt idx="60699">
                  <c:v>1.5E-5</c:v>
                </c:pt>
                <c:pt idx="60700">
                  <c:v>1.4E-5</c:v>
                </c:pt>
                <c:pt idx="60701">
                  <c:v>1.4E-5</c:v>
                </c:pt>
                <c:pt idx="60702">
                  <c:v>1.4E-5</c:v>
                </c:pt>
                <c:pt idx="60703">
                  <c:v>1.2999999999999999E-5</c:v>
                </c:pt>
                <c:pt idx="60704">
                  <c:v>1.2999999999999999E-5</c:v>
                </c:pt>
                <c:pt idx="60705">
                  <c:v>1.2999999999999999E-5</c:v>
                </c:pt>
                <c:pt idx="60706">
                  <c:v>1.2999999999999999E-5</c:v>
                </c:pt>
                <c:pt idx="60707">
                  <c:v>1.2999999999999999E-5</c:v>
                </c:pt>
                <c:pt idx="60708">
                  <c:v>1.2999999999999999E-5</c:v>
                </c:pt>
                <c:pt idx="60709">
                  <c:v>1.2999999999999999E-5</c:v>
                </c:pt>
                <c:pt idx="60710">
                  <c:v>1.4E-5</c:v>
                </c:pt>
                <c:pt idx="60711">
                  <c:v>1.4E-5</c:v>
                </c:pt>
                <c:pt idx="60712">
                  <c:v>1.5E-5</c:v>
                </c:pt>
                <c:pt idx="60713">
                  <c:v>1.5E-5</c:v>
                </c:pt>
                <c:pt idx="60714">
                  <c:v>1.5999999999999999E-5</c:v>
                </c:pt>
                <c:pt idx="60715">
                  <c:v>1.5999999999999999E-5</c:v>
                </c:pt>
                <c:pt idx="60716">
                  <c:v>1.7E-5</c:v>
                </c:pt>
                <c:pt idx="60717">
                  <c:v>1.7E-5</c:v>
                </c:pt>
                <c:pt idx="60718">
                  <c:v>1.8E-5</c:v>
                </c:pt>
                <c:pt idx="60719">
                  <c:v>1.8E-5</c:v>
                </c:pt>
                <c:pt idx="60720">
                  <c:v>1.8E-5</c:v>
                </c:pt>
                <c:pt idx="60721">
                  <c:v>1.9000000000000001E-5</c:v>
                </c:pt>
                <c:pt idx="60722">
                  <c:v>1.9000000000000001E-5</c:v>
                </c:pt>
                <c:pt idx="60723">
                  <c:v>1.9000000000000001E-5</c:v>
                </c:pt>
                <c:pt idx="60724">
                  <c:v>1.9000000000000001E-5</c:v>
                </c:pt>
                <c:pt idx="60725">
                  <c:v>1.9000000000000001E-5</c:v>
                </c:pt>
                <c:pt idx="60726">
                  <c:v>1.9000000000000001E-5</c:v>
                </c:pt>
                <c:pt idx="60727">
                  <c:v>1.9000000000000001E-5</c:v>
                </c:pt>
                <c:pt idx="60728">
                  <c:v>1.9000000000000001E-5</c:v>
                </c:pt>
                <c:pt idx="60729">
                  <c:v>1.9000000000000001E-5</c:v>
                </c:pt>
                <c:pt idx="60730">
                  <c:v>1.9000000000000001E-5</c:v>
                </c:pt>
                <c:pt idx="60731">
                  <c:v>1.8E-5</c:v>
                </c:pt>
                <c:pt idx="60732">
                  <c:v>1.8E-5</c:v>
                </c:pt>
                <c:pt idx="60733">
                  <c:v>1.8E-5</c:v>
                </c:pt>
                <c:pt idx="60734">
                  <c:v>1.7E-5</c:v>
                </c:pt>
                <c:pt idx="60735">
                  <c:v>1.7E-5</c:v>
                </c:pt>
                <c:pt idx="60736">
                  <c:v>1.5999999999999999E-5</c:v>
                </c:pt>
                <c:pt idx="60737">
                  <c:v>1.5E-5</c:v>
                </c:pt>
                <c:pt idx="60738">
                  <c:v>1.5E-5</c:v>
                </c:pt>
                <c:pt idx="60739">
                  <c:v>1.4E-5</c:v>
                </c:pt>
                <c:pt idx="60740">
                  <c:v>1.2999999999999999E-5</c:v>
                </c:pt>
                <c:pt idx="60741">
                  <c:v>1.2999999999999999E-5</c:v>
                </c:pt>
                <c:pt idx="60742">
                  <c:v>1.2E-5</c:v>
                </c:pt>
                <c:pt idx="60743">
                  <c:v>1.1E-5</c:v>
                </c:pt>
                <c:pt idx="60744">
                  <c:v>1.0000000000000001E-5</c:v>
                </c:pt>
                <c:pt idx="60745">
                  <c:v>1.0000000000000001E-5</c:v>
                </c:pt>
                <c:pt idx="60746">
                  <c:v>9.0000000000000002E-6</c:v>
                </c:pt>
                <c:pt idx="60747">
                  <c:v>7.9999999999999996E-6</c:v>
                </c:pt>
                <c:pt idx="60748">
                  <c:v>7.9999999999999996E-6</c:v>
                </c:pt>
                <c:pt idx="60749">
                  <c:v>6.9999999999999999E-6</c:v>
                </c:pt>
                <c:pt idx="60750">
                  <c:v>6.9999999999999999E-6</c:v>
                </c:pt>
                <c:pt idx="60751">
                  <c:v>6.9999999999999999E-6</c:v>
                </c:pt>
                <c:pt idx="60752">
                  <c:v>6.9999999999999999E-6</c:v>
                </c:pt>
                <c:pt idx="60753">
                  <c:v>6.9999999999999999E-6</c:v>
                </c:pt>
                <c:pt idx="60754">
                  <c:v>6.9999999999999999E-6</c:v>
                </c:pt>
                <c:pt idx="60755">
                  <c:v>6.9999999999999999E-6</c:v>
                </c:pt>
                <c:pt idx="60756">
                  <c:v>7.9999999999999996E-6</c:v>
                </c:pt>
                <c:pt idx="60757">
                  <c:v>7.9999999999999996E-6</c:v>
                </c:pt>
                <c:pt idx="60758">
                  <c:v>9.0000000000000002E-6</c:v>
                </c:pt>
                <c:pt idx="60759">
                  <c:v>9.0000000000000002E-6</c:v>
                </c:pt>
                <c:pt idx="60760">
                  <c:v>1.0000000000000001E-5</c:v>
                </c:pt>
                <c:pt idx="60761">
                  <c:v>1.0000000000000001E-5</c:v>
                </c:pt>
                <c:pt idx="60762">
                  <c:v>1.1E-5</c:v>
                </c:pt>
                <c:pt idx="60763">
                  <c:v>1.2E-5</c:v>
                </c:pt>
                <c:pt idx="60764">
                  <c:v>1.2E-5</c:v>
                </c:pt>
                <c:pt idx="60765">
                  <c:v>1.2999999999999999E-5</c:v>
                </c:pt>
                <c:pt idx="60766">
                  <c:v>1.4E-5</c:v>
                </c:pt>
                <c:pt idx="60767">
                  <c:v>1.4E-5</c:v>
                </c:pt>
                <c:pt idx="60768">
                  <c:v>1.5E-5</c:v>
                </c:pt>
                <c:pt idx="60769">
                  <c:v>1.5E-5</c:v>
                </c:pt>
                <c:pt idx="60770">
                  <c:v>1.5999999999999999E-5</c:v>
                </c:pt>
                <c:pt idx="60771">
                  <c:v>1.7E-5</c:v>
                </c:pt>
                <c:pt idx="60772">
                  <c:v>1.7E-5</c:v>
                </c:pt>
                <c:pt idx="60773">
                  <c:v>1.8E-5</c:v>
                </c:pt>
                <c:pt idx="60774">
                  <c:v>1.8E-5</c:v>
                </c:pt>
                <c:pt idx="60775">
                  <c:v>1.9000000000000001E-5</c:v>
                </c:pt>
                <c:pt idx="60776">
                  <c:v>1.9000000000000001E-5</c:v>
                </c:pt>
                <c:pt idx="60777">
                  <c:v>2.0000000000000002E-5</c:v>
                </c:pt>
                <c:pt idx="60778">
                  <c:v>2.0000000000000002E-5</c:v>
                </c:pt>
                <c:pt idx="60779">
                  <c:v>2.0000000000000002E-5</c:v>
                </c:pt>
                <c:pt idx="60780">
                  <c:v>2.0999999999999999E-5</c:v>
                </c:pt>
                <c:pt idx="60781">
                  <c:v>2.0999999999999999E-5</c:v>
                </c:pt>
                <c:pt idx="60782">
                  <c:v>2.0999999999999999E-5</c:v>
                </c:pt>
                <c:pt idx="60783">
                  <c:v>2.1999999999999999E-5</c:v>
                </c:pt>
                <c:pt idx="60784">
                  <c:v>2.1999999999999999E-5</c:v>
                </c:pt>
                <c:pt idx="60785">
                  <c:v>2.1999999999999999E-5</c:v>
                </c:pt>
                <c:pt idx="60786">
                  <c:v>2.1999999999999999E-5</c:v>
                </c:pt>
                <c:pt idx="60787">
                  <c:v>2.1999999999999999E-5</c:v>
                </c:pt>
                <c:pt idx="60788">
                  <c:v>2.3E-5</c:v>
                </c:pt>
                <c:pt idx="60789">
                  <c:v>2.3E-5</c:v>
                </c:pt>
                <c:pt idx="60790">
                  <c:v>2.3E-5</c:v>
                </c:pt>
                <c:pt idx="60791">
                  <c:v>2.3E-5</c:v>
                </c:pt>
                <c:pt idx="60792">
                  <c:v>2.3E-5</c:v>
                </c:pt>
                <c:pt idx="60793">
                  <c:v>2.3E-5</c:v>
                </c:pt>
                <c:pt idx="60794">
                  <c:v>2.3E-5</c:v>
                </c:pt>
                <c:pt idx="60795">
                  <c:v>2.3E-5</c:v>
                </c:pt>
                <c:pt idx="60796">
                  <c:v>2.3E-5</c:v>
                </c:pt>
                <c:pt idx="60797">
                  <c:v>2.3E-5</c:v>
                </c:pt>
                <c:pt idx="60798">
                  <c:v>2.1999999999999999E-5</c:v>
                </c:pt>
                <c:pt idx="60799">
                  <c:v>2.1999999999999999E-5</c:v>
                </c:pt>
                <c:pt idx="60800">
                  <c:v>2.1999999999999999E-5</c:v>
                </c:pt>
                <c:pt idx="60801">
                  <c:v>2.1999999999999999E-5</c:v>
                </c:pt>
                <c:pt idx="60802">
                  <c:v>2.1999999999999999E-5</c:v>
                </c:pt>
                <c:pt idx="60803">
                  <c:v>2.1999999999999999E-5</c:v>
                </c:pt>
                <c:pt idx="60804">
                  <c:v>2.1999999999999999E-5</c:v>
                </c:pt>
                <c:pt idx="60805">
                  <c:v>2.1999999999999999E-5</c:v>
                </c:pt>
                <c:pt idx="60806">
                  <c:v>2.0999999999999999E-5</c:v>
                </c:pt>
                <c:pt idx="60807">
                  <c:v>2.0999999999999999E-5</c:v>
                </c:pt>
                <c:pt idx="60808">
                  <c:v>2.0999999999999999E-5</c:v>
                </c:pt>
                <c:pt idx="60809">
                  <c:v>2.0999999999999999E-5</c:v>
                </c:pt>
                <c:pt idx="60810">
                  <c:v>2.0999999999999999E-5</c:v>
                </c:pt>
                <c:pt idx="60811">
                  <c:v>2.0999999999999999E-5</c:v>
                </c:pt>
                <c:pt idx="60812">
                  <c:v>2.0999999999999999E-5</c:v>
                </c:pt>
                <c:pt idx="60813">
                  <c:v>2.0999999999999999E-5</c:v>
                </c:pt>
                <c:pt idx="60814">
                  <c:v>2.0999999999999999E-5</c:v>
                </c:pt>
                <c:pt idx="60815">
                  <c:v>2.0999999999999999E-5</c:v>
                </c:pt>
                <c:pt idx="60816">
                  <c:v>2.0999999999999999E-5</c:v>
                </c:pt>
                <c:pt idx="60817">
                  <c:v>2.0999999999999999E-5</c:v>
                </c:pt>
                <c:pt idx="60818">
                  <c:v>2.0999999999999999E-5</c:v>
                </c:pt>
                <c:pt idx="60819">
                  <c:v>2.0999999999999999E-5</c:v>
                </c:pt>
                <c:pt idx="60820">
                  <c:v>2.0999999999999999E-5</c:v>
                </c:pt>
                <c:pt idx="60821">
                  <c:v>2.0999999999999999E-5</c:v>
                </c:pt>
                <c:pt idx="60822">
                  <c:v>2.0999999999999999E-5</c:v>
                </c:pt>
                <c:pt idx="60823">
                  <c:v>2.0999999999999999E-5</c:v>
                </c:pt>
                <c:pt idx="60824">
                  <c:v>2.0999999999999999E-5</c:v>
                </c:pt>
                <c:pt idx="60825">
                  <c:v>2.0999999999999999E-5</c:v>
                </c:pt>
                <c:pt idx="60826">
                  <c:v>2.0999999999999999E-5</c:v>
                </c:pt>
                <c:pt idx="60827">
                  <c:v>2.1999999999999999E-5</c:v>
                </c:pt>
                <c:pt idx="60828">
                  <c:v>2.1999999999999999E-5</c:v>
                </c:pt>
                <c:pt idx="60829">
                  <c:v>2.1999999999999999E-5</c:v>
                </c:pt>
                <c:pt idx="60830">
                  <c:v>2.1999999999999999E-5</c:v>
                </c:pt>
                <c:pt idx="60831">
                  <c:v>2.1999999999999999E-5</c:v>
                </c:pt>
                <c:pt idx="60832">
                  <c:v>2.1999999999999999E-5</c:v>
                </c:pt>
                <c:pt idx="60833">
                  <c:v>2.1999999999999999E-5</c:v>
                </c:pt>
                <c:pt idx="60834">
                  <c:v>2.1999999999999999E-5</c:v>
                </c:pt>
                <c:pt idx="60835">
                  <c:v>2.1999999999999999E-5</c:v>
                </c:pt>
                <c:pt idx="60836">
                  <c:v>2.1999999999999999E-5</c:v>
                </c:pt>
                <c:pt idx="60837">
                  <c:v>2.3E-5</c:v>
                </c:pt>
                <c:pt idx="60838">
                  <c:v>2.3E-5</c:v>
                </c:pt>
                <c:pt idx="60839">
                  <c:v>2.3E-5</c:v>
                </c:pt>
                <c:pt idx="60840">
                  <c:v>2.3E-5</c:v>
                </c:pt>
                <c:pt idx="60841">
                  <c:v>2.3E-5</c:v>
                </c:pt>
                <c:pt idx="60842">
                  <c:v>2.3E-5</c:v>
                </c:pt>
                <c:pt idx="60843">
                  <c:v>2.3E-5</c:v>
                </c:pt>
                <c:pt idx="60844">
                  <c:v>2.3E-5</c:v>
                </c:pt>
                <c:pt idx="60845">
                  <c:v>2.3E-5</c:v>
                </c:pt>
                <c:pt idx="60846">
                  <c:v>2.3E-5</c:v>
                </c:pt>
                <c:pt idx="60847">
                  <c:v>2.1999999999999999E-5</c:v>
                </c:pt>
                <c:pt idx="60848">
                  <c:v>2.1999999999999999E-5</c:v>
                </c:pt>
                <c:pt idx="60849">
                  <c:v>2.1999999999999999E-5</c:v>
                </c:pt>
                <c:pt idx="60850">
                  <c:v>2.1999999999999999E-5</c:v>
                </c:pt>
                <c:pt idx="60851">
                  <c:v>2.1999999999999999E-5</c:v>
                </c:pt>
                <c:pt idx="60852">
                  <c:v>2.0999999999999999E-5</c:v>
                </c:pt>
                <c:pt idx="60853">
                  <c:v>2.0999999999999999E-5</c:v>
                </c:pt>
                <c:pt idx="60854">
                  <c:v>2.0999999999999999E-5</c:v>
                </c:pt>
                <c:pt idx="60855">
                  <c:v>2.0000000000000002E-5</c:v>
                </c:pt>
                <c:pt idx="60856">
                  <c:v>2.0000000000000002E-5</c:v>
                </c:pt>
                <c:pt idx="60857">
                  <c:v>2.0000000000000002E-5</c:v>
                </c:pt>
                <c:pt idx="60858">
                  <c:v>1.9000000000000001E-5</c:v>
                </c:pt>
                <c:pt idx="60859">
                  <c:v>1.9000000000000001E-5</c:v>
                </c:pt>
                <c:pt idx="60860">
                  <c:v>1.8E-5</c:v>
                </c:pt>
                <c:pt idx="60861">
                  <c:v>1.8E-5</c:v>
                </c:pt>
                <c:pt idx="60862">
                  <c:v>1.7E-5</c:v>
                </c:pt>
                <c:pt idx="60863">
                  <c:v>1.7E-5</c:v>
                </c:pt>
                <c:pt idx="60864">
                  <c:v>1.5999999999999999E-5</c:v>
                </c:pt>
                <c:pt idx="60865">
                  <c:v>1.5999999999999999E-5</c:v>
                </c:pt>
                <c:pt idx="60866">
                  <c:v>1.5999999999999999E-5</c:v>
                </c:pt>
                <c:pt idx="60867">
                  <c:v>1.5E-5</c:v>
                </c:pt>
                <c:pt idx="60868">
                  <c:v>1.5E-5</c:v>
                </c:pt>
                <c:pt idx="60869">
                  <c:v>1.4E-5</c:v>
                </c:pt>
                <c:pt idx="60870">
                  <c:v>1.4E-5</c:v>
                </c:pt>
                <c:pt idx="60871">
                  <c:v>1.4E-5</c:v>
                </c:pt>
                <c:pt idx="60872">
                  <c:v>1.2999999999999999E-5</c:v>
                </c:pt>
                <c:pt idx="60873">
                  <c:v>1.2999999999999999E-5</c:v>
                </c:pt>
                <c:pt idx="60874">
                  <c:v>1.2999999999999999E-5</c:v>
                </c:pt>
                <c:pt idx="60875">
                  <c:v>1.2999999999999999E-5</c:v>
                </c:pt>
                <c:pt idx="60876">
                  <c:v>1.2999999999999999E-5</c:v>
                </c:pt>
                <c:pt idx="60877">
                  <c:v>1.2999999999999999E-5</c:v>
                </c:pt>
                <c:pt idx="60878">
                  <c:v>1.2999999999999999E-5</c:v>
                </c:pt>
                <c:pt idx="60879">
                  <c:v>1.2999999999999999E-5</c:v>
                </c:pt>
                <c:pt idx="60880">
                  <c:v>1.2999999999999999E-5</c:v>
                </c:pt>
                <c:pt idx="60881">
                  <c:v>1.2999999999999999E-5</c:v>
                </c:pt>
                <c:pt idx="60882">
                  <c:v>1.2999999999999999E-5</c:v>
                </c:pt>
                <c:pt idx="60883">
                  <c:v>1.2999999999999999E-5</c:v>
                </c:pt>
                <c:pt idx="60884">
                  <c:v>1.4E-5</c:v>
                </c:pt>
                <c:pt idx="60885">
                  <c:v>1.4E-5</c:v>
                </c:pt>
                <c:pt idx="60886">
                  <c:v>1.5E-5</c:v>
                </c:pt>
                <c:pt idx="60887">
                  <c:v>1.5E-5</c:v>
                </c:pt>
                <c:pt idx="60888">
                  <c:v>1.5999999999999999E-5</c:v>
                </c:pt>
                <c:pt idx="60889">
                  <c:v>1.7E-5</c:v>
                </c:pt>
                <c:pt idx="60890">
                  <c:v>1.7E-5</c:v>
                </c:pt>
                <c:pt idx="60891">
                  <c:v>1.8E-5</c:v>
                </c:pt>
                <c:pt idx="60892">
                  <c:v>1.9000000000000001E-5</c:v>
                </c:pt>
                <c:pt idx="60893">
                  <c:v>2.0000000000000002E-5</c:v>
                </c:pt>
                <c:pt idx="60894">
                  <c:v>2.0999999999999999E-5</c:v>
                </c:pt>
                <c:pt idx="60895">
                  <c:v>2.0999999999999999E-5</c:v>
                </c:pt>
                <c:pt idx="60896">
                  <c:v>2.1999999999999999E-5</c:v>
                </c:pt>
                <c:pt idx="60897">
                  <c:v>2.4000000000000001E-5</c:v>
                </c:pt>
                <c:pt idx="60898">
                  <c:v>2.5000000000000001E-5</c:v>
                </c:pt>
                <c:pt idx="60899">
                  <c:v>2.5999999999999998E-5</c:v>
                </c:pt>
                <c:pt idx="60900">
                  <c:v>2.6999999999999999E-5</c:v>
                </c:pt>
                <c:pt idx="60901">
                  <c:v>2.8E-5</c:v>
                </c:pt>
                <c:pt idx="60902">
                  <c:v>2.9E-5</c:v>
                </c:pt>
                <c:pt idx="60903">
                  <c:v>3.1000000000000001E-5</c:v>
                </c:pt>
                <c:pt idx="60904">
                  <c:v>3.1999999999999999E-5</c:v>
                </c:pt>
                <c:pt idx="60905">
                  <c:v>3.3000000000000003E-5</c:v>
                </c:pt>
                <c:pt idx="60906">
                  <c:v>3.4999999999999997E-5</c:v>
                </c:pt>
                <c:pt idx="60907">
                  <c:v>3.6000000000000001E-5</c:v>
                </c:pt>
                <c:pt idx="60908">
                  <c:v>3.6999999999999998E-5</c:v>
                </c:pt>
                <c:pt idx="60909">
                  <c:v>3.8999999999999999E-5</c:v>
                </c:pt>
                <c:pt idx="60910">
                  <c:v>4.0000000000000003E-5</c:v>
                </c:pt>
                <c:pt idx="60911">
                  <c:v>4.1E-5</c:v>
                </c:pt>
                <c:pt idx="60912">
                  <c:v>4.3000000000000002E-5</c:v>
                </c:pt>
                <c:pt idx="60913">
                  <c:v>4.3999999999999999E-5</c:v>
                </c:pt>
                <c:pt idx="60914">
                  <c:v>4.6E-5</c:v>
                </c:pt>
                <c:pt idx="60915">
                  <c:v>4.6999999999999997E-5</c:v>
                </c:pt>
                <c:pt idx="60916">
                  <c:v>4.8000000000000001E-5</c:v>
                </c:pt>
                <c:pt idx="60917">
                  <c:v>5.0000000000000002E-5</c:v>
                </c:pt>
                <c:pt idx="60918">
                  <c:v>5.1E-5</c:v>
                </c:pt>
                <c:pt idx="60919">
                  <c:v>5.1999999999999997E-5</c:v>
                </c:pt>
                <c:pt idx="60920">
                  <c:v>5.3999999999999998E-5</c:v>
                </c:pt>
                <c:pt idx="60921">
                  <c:v>5.5000000000000002E-5</c:v>
                </c:pt>
                <c:pt idx="60922">
                  <c:v>5.5999999999999999E-5</c:v>
                </c:pt>
                <c:pt idx="60923">
                  <c:v>5.7000000000000003E-5</c:v>
                </c:pt>
                <c:pt idx="60924">
                  <c:v>5.8E-5</c:v>
                </c:pt>
                <c:pt idx="60925">
                  <c:v>5.8999999999999998E-5</c:v>
                </c:pt>
                <c:pt idx="60926">
                  <c:v>6.0000000000000002E-5</c:v>
                </c:pt>
                <c:pt idx="60927">
                  <c:v>6.0999999999999999E-5</c:v>
                </c:pt>
                <c:pt idx="60928">
                  <c:v>6.2000000000000003E-5</c:v>
                </c:pt>
                <c:pt idx="60929">
                  <c:v>6.2000000000000003E-5</c:v>
                </c:pt>
                <c:pt idx="60930">
                  <c:v>6.3E-5</c:v>
                </c:pt>
                <c:pt idx="60931">
                  <c:v>6.3999999999999997E-5</c:v>
                </c:pt>
                <c:pt idx="60932">
                  <c:v>6.3999999999999997E-5</c:v>
                </c:pt>
                <c:pt idx="60933">
                  <c:v>6.4999999999999994E-5</c:v>
                </c:pt>
                <c:pt idx="60934">
                  <c:v>6.4999999999999994E-5</c:v>
                </c:pt>
                <c:pt idx="60935">
                  <c:v>6.4999999999999994E-5</c:v>
                </c:pt>
                <c:pt idx="60936">
                  <c:v>6.6000000000000005E-5</c:v>
                </c:pt>
                <c:pt idx="60937">
                  <c:v>6.6000000000000005E-5</c:v>
                </c:pt>
                <c:pt idx="60938">
                  <c:v>6.6000000000000005E-5</c:v>
                </c:pt>
                <c:pt idx="60939">
                  <c:v>6.6000000000000005E-5</c:v>
                </c:pt>
                <c:pt idx="60940">
                  <c:v>6.6000000000000005E-5</c:v>
                </c:pt>
                <c:pt idx="60941">
                  <c:v>6.6000000000000005E-5</c:v>
                </c:pt>
                <c:pt idx="60942">
                  <c:v>6.4999999999999994E-5</c:v>
                </c:pt>
                <c:pt idx="60943">
                  <c:v>6.4999999999999994E-5</c:v>
                </c:pt>
                <c:pt idx="60944">
                  <c:v>6.4999999999999994E-5</c:v>
                </c:pt>
                <c:pt idx="60945">
                  <c:v>6.3999999999999997E-5</c:v>
                </c:pt>
                <c:pt idx="60946">
                  <c:v>6.3999999999999997E-5</c:v>
                </c:pt>
                <c:pt idx="60947">
                  <c:v>6.3E-5</c:v>
                </c:pt>
                <c:pt idx="60948">
                  <c:v>6.2000000000000003E-5</c:v>
                </c:pt>
                <c:pt idx="60949">
                  <c:v>6.2000000000000003E-5</c:v>
                </c:pt>
                <c:pt idx="60950">
                  <c:v>6.0999999999999999E-5</c:v>
                </c:pt>
                <c:pt idx="60951">
                  <c:v>6.0000000000000002E-5</c:v>
                </c:pt>
                <c:pt idx="60952">
                  <c:v>5.8999999999999998E-5</c:v>
                </c:pt>
                <c:pt idx="60953">
                  <c:v>5.8E-5</c:v>
                </c:pt>
                <c:pt idx="60954">
                  <c:v>5.7000000000000003E-5</c:v>
                </c:pt>
                <c:pt idx="60955">
                  <c:v>5.5999999999999999E-5</c:v>
                </c:pt>
                <c:pt idx="60956">
                  <c:v>5.5000000000000002E-5</c:v>
                </c:pt>
                <c:pt idx="60957">
                  <c:v>5.3999999999999998E-5</c:v>
                </c:pt>
                <c:pt idx="60958">
                  <c:v>5.3000000000000001E-5</c:v>
                </c:pt>
                <c:pt idx="60959">
                  <c:v>5.1999999999999997E-5</c:v>
                </c:pt>
                <c:pt idx="60960">
                  <c:v>5.1E-5</c:v>
                </c:pt>
                <c:pt idx="60961">
                  <c:v>5.0000000000000002E-5</c:v>
                </c:pt>
                <c:pt idx="60962">
                  <c:v>4.8999999999999998E-5</c:v>
                </c:pt>
                <c:pt idx="60963">
                  <c:v>4.8000000000000001E-5</c:v>
                </c:pt>
                <c:pt idx="60964">
                  <c:v>4.6E-5</c:v>
                </c:pt>
                <c:pt idx="60965">
                  <c:v>4.5000000000000003E-5</c:v>
                </c:pt>
                <c:pt idx="60966">
                  <c:v>4.3999999999999999E-5</c:v>
                </c:pt>
                <c:pt idx="60967">
                  <c:v>4.3000000000000002E-5</c:v>
                </c:pt>
                <c:pt idx="60968">
                  <c:v>4.1999999999999998E-5</c:v>
                </c:pt>
                <c:pt idx="60969">
                  <c:v>4.1E-5</c:v>
                </c:pt>
                <c:pt idx="60970">
                  <c:v>4.0000000000000003E-5</c:v>
                </c:pt>
                <c:pt idx="60971">
                  <c:v>3.8000000000000002E-5</c:v>
                </c:pt>
                <c:pt idx="60972">
                  <c:v>3.6999999999999998E-5</c:v>
                </c:pt>
                <c:pt idx="60973">
                  <c:v>3.6000000000000001E-5</c:v>
                </c:pt>
                <c:pt idx="60974">
                  <c:v>3.4999999999999997E-5</c:v>
                </c:pt>
                <c:pt idx="60975">
                  <c:v>3.4E-5</c:v>
                </c:pt>
                <c:pt idx="60976">
                  <c:v>3.3000000000000003E-5</c:v>
                </c:pt>
                <c:pt idx="60977">
                  <c:v>3.1999999999999999E-5</c:v>
                </c:pt>
                <c:pt idx="60978">
                  <c:v>3.1000000000000001E-5</c:v>
                </c:pt>
                <c:pt idx="60979">
                  <c:v>2.9E-5</c:v>
                </c:pt>
                <c:pt idx="60980">
                  <c:v>2.8E-5</c:v>
                </c:pt>
                <c:pt idx="60981">
                  <c:v>2.6999999999999999E-5</c:v>
                </c:pt>
                <c:pt idx="60982">
                  <c:v>2.5999999999999998E-5</c:v>
                </c:pt>
                <c:pt idx="60983">
                  <c:v>2.5000000000000001E-5</c:v>
                </c:pt>
                <c:pt idx="60984">
                  <c:v>2.4000000000000001E-5</c:v>
                </c:pt>
                <c:pt idx="60985">
                  <c:v>2.3E-5</c:v>
                </c:pt>
                <c:pt idx="60986">
                  <c:v>2.1999999999999999E-5</c:v>
                </c:pt>
                <c:pt idx="60987">
                  <c:v>2.0999999999999999E-5</c:v>
                </c:pt>
                <c:pt idx="60988">
                  <c:v>2.0999999999999999E-5</c:v>
                </c:pt>
                <c:pt idx="60989">
                  <c:v>2.0000000000000002E-5</c:v>
                </c:pt>
                <c:pt idx="60990">
                  <c:v>1.9000000000000001E-5</c:v>
                </c:pt>
                <c:pt idx="60991">
                  <c:v>1.8E-5</c:v>
                </c:pt>
                <c:pt idx="60992">
                  <c:v>1.7E-5</c:v>
                </c:pt>
                <c:pt idx="60993">
                  <c:v>1.7E-5</c:v>
                </c:pt>
                <c:pt idx="60994">
                  <c:v>1.5999999999999999E-5</c:v>
                </c:pt>
                <c:pt idx="60995">
                  <c:v>1.5999999999999999E-5</c:v>
                </c:pt>
                <c:pt idx="60996">
                  <c:v>1.5E-5</c:v>
                </c:pt>
                <c:pt idx="60997">
                  <c:v>1.5E-5</c:v>
                </c:pt>
                <c:pt idx="60998">
                  <c:v>1.5E-5</c:v>
                </c:pt>
                <c:pt idx="60999">
                  <c:v>1.5E-5</c:v>
                </c:pt>
                <c:pt idx="61000">
                  <c:v>1.5E-5</c:v>
                </c:pt>
                <c:pt idx="61001">
                  <c:v>1.5E-5</c:v>
                </c:pt>
                <c:pt idx="61002">
                  <c:v>1.5E-5</c:v>
                </c:pt>
                <c:pt idx="61003">
                  <c:v>1.5E-5</c:v>
                </c:pt>
                <c:pt idx="61004">
                  <c:v>1.5E-5</c:v>
                </c:pt>
                <c:pt idx="61005">
                  <c:v>1.5999999999999999E-5</c:v>
                </c:pt>
                <c:pt idx="61006">
                  <c:v>1.5999999999999999E-5</c:v>
                </c:pt>
                <c:pt idx="61007">
                  <c:v>1.7E-5</c:v>
                </c:pt>
                <c:pt idx="61008">
                  <c:v>1.7E-5</c:v>
                </c:pt>
                <c:pt idx="61009">
                  <c:v>1.7E-5</c:v>
                </c:pt>
                <c:pt idx="61010">
                  <c:v>1.8E-5</c:v>
                </c:pt>
                <c:pt idx="61011">
                  <c:v>1.8E-5</c:v>
                </c:pt>
                <c:pt idx="61012">
                  <c:v>1.9000000000000001E-5</c:v>
                </c:pt>
                <c:pt idx="61013">
                  <c:v>2.0000000000000002E-5</c:v>
                </c:pt>
                <c:pt idx="61014">
                  <c:v>2.0000000000000002E-5</c:v>
                </c:pt>
                <c:pt idx="61015">
                  <c:v>2.0999999999999999E-5</c:v>
                </c:pt>
                <c:pt idx="61016">
                  <c:v>2.0999999999999999E-5</c:v>
                </c:pt>
                <c:pt idx="61017">
                  <c:v>2.1999999999999999E-5</c:v>
                </c:pt>
                <c:pt idx="61018">
                  <c:v>2.1999999999999999E-5</c:v>
                </c:pt>
                <c:pt idx="61019">
                  <c:v>2.3E-5</c:v>
                </c:pt>
                <c:pt idx="61020">
                  <c:v>2.3E-5</c:v>
                </c:pt>
                <c:pt idx="61021">
                  <c:v>2.4000000000000001E-5</c:v>
                </c:pt>
                <c:pt idx="61022">
                  <c:v>2.4000000000000001E-5</c:v>
                </c:pt>
                <c:pt idx="61023">
                  <c:v>2.5000000000000001E-5</c:v>
                </c:pt>
                <c:pt idx="61024">
                  <c:v>2.5000000000000001E-5</c:v>
                </c:pt>
                <c:pt idx="61025">
                  <c:v>2.5000000000000001E-5</c:v>
                </c:pt>
                <c:pt idx="61026">
                  <c:v>2.5999999999999998E-5</c:v>
                </c:pt>
                <c:pt idx="61027">
                  <c:v>2.5999999999999998E-5</c:v>
                </c:pt>
                <c:pt idx="61028">
                  <c:v>2.6999999999999999E-5</c:v>
                </c:pt>
                <c:pt idx="61029">
                  <c:v>2.6999999999999999E-5</c:v>
                </c:pt>
                <c:pt idx="61030">
                  <c:v>2.6999999999999999E-5</c:v>
                </c:pt>
                <c:pt idx="61031">
                  <c:v>2.6999999999999999E-5</c:v>
                </c:pt>
                <c:pt idx="61032">
                  <c:v>2.8E-5</c:v>
                </c:pt>
                <c:pt idx="61033">
                  <c:v>2.8E-5</c:v>
                </c:pt>
                <c:pt idx="61034">
                  <c:v>2.8E-5</c:v>
                </c:pt>
                <c:pt idx="61035">
                  <c:v>2.8E-5</c:v>
                </c:pt>
                <c:pt idx="61036">
                  <c:v>2.8E-5</c:v>
                </c:pt>
                <c:pt idx="61037">
                  <c:v>2.8E-5</c:v>
                </c:pt>
                <c:pt idx="61038">
                  <c:v>2.9E-5</c:v>
                </c:pt>
                <c:pt idx="61039">
                  <c:v>2.9E-5</c:v>
                </c:pt>
                <c:pt idx="61040">
                  <c:v>2.9E-5</c:v>
                </c:pt>
                <c:pt idx="61041">
                  <c:v>2.9E-5</c:v>
                </c:pt>
                <c:pt idx="61042">
                  <c:v>2.9E-5</c:v>
                </c:pt>
                <c:pt idx="61043">
                  <c:v>2.8E-5</c:v>
                </c:pt>
                <c:pt idx="61044">
                  <c:v>2.8E-5</c:v>
                </c:pt>
                <c:pt idx="61045">
                  <c:v>2.8E-5</c:v>
                </c:pt>
                <c:pt idx="61046">
                  <c:v>2.8E-5</c:v>
                </c:pt>
                <c:pt idx="61047">
                  <c:v>2.8E-5</c:v>
                </c:pt>
                <c:pt idx="61048">
                  <c:v>2.6999999999999999E-5</c:v>
                </c:pt>
                <c:pt idx="61049">
                  <c:v>2.6999999999999999E-5</c:v>
                </c:pt>
                <c:pt idx="61050">
                  <c:v>2.6999999999999999E-5</c:v>
                </c:pt>
                <c:pt idx="61051">
                  <c:v>2.6999999999999999E-5</c:v>
                </c:pt>
                <c:pt idx="61052">
                  <c:v>2.5999999999999998E-5</c:v>
                </c:pt>
                <c:pt idx="61053">
                  <c:v>2.5999999999999998E-5</c:v>
                </c:pt>
                <c:pt idx="61054">
                  <c:v>2.5000000000000001E-5</c:v>
                </c:pt>
                <c:pt idx="61055">
                  <c:v>2.5000000000000001E-5</c:v>
                </c:pt>
                <c:pt idx="61056">
                  <c:v>2.4000000000000001E-5</c:v>
                </c:pt>
                <c:pt idx="61057">
                  <c:v>2.4000000000000001E-5</c:v>
                </c:pt>
                <c:pt idx="61058">
                  <c:v>2.3E-5</c:v>
                </c:pt>
                <c:pt idx="61059">
                  <c:v>2.3E-5</c:v>
                </c:pt>
                <c:pt idx="61060">
                  <c:v>2.1999999999999999E-5</c:v>
                </c:pt>
                <c:pt idx="61061">
                  <c:v>2.1999999999999999E-5</c:v>
                </c:pt>
                <c:pt idx="61062">
                  <c:v>2.0999999999999999E-5</c:v>
                </c:pt>
                <c:pt idx="61063">
                  <c:v>2.0999999999999999E-5</c:v>
                </c:pt>
                <c:pt idx="61064">
                  <c:v>2.0000000000000002E-5</c:v>
                </c:pt>
                <c:pt idx="61065">
                  <c:v>2.0000000000000002E-5</c:v>
                </c:pt>
                <c:pt idx="61066">
                  <c:v>1.9000000000000001E-5</c:v>
                </c:pt>
                <c:pt idx="61067">
                  <c:v>1.9000000000000001E-5</c:v>
                </c:pt>
                <c:pt idx="61068">
                  <c:v>1.8E-5</c:v>
                </c:pt>
                <c:pt idx="61069">
                  <c:v>1.8E-5</c:v>
                </c:pt>
                <c:pt idx="61070">
                  <c:v>1.8E-5</c:v>
                </c:pt>
                <c:pt idx="61071">
                  <c:v>1.7E-5</c:v>
                </c:pt>
                <c:pt idx="61072">
                  <c:v>1.7E-5</c:v>
                </c:pt>
                <c:pt idx="61073">
                  <c:v>1.7E-5</c:v>
                </c:pt>
                <c:pt idx="61074">
                  <c:v>1.7E-5</c:v>
                </c:pt>
                <c:pt idx="61075">
                  <c:v>1.7E-5</c:v>
                </c:pt>
                <c:pt idx="61076">
                  <c:v>1.8E-5</c:v>
                </c:pt>
                <c:pt idx="61077">
                  <c:v>1.8E-5</c:v>
                </c:pt>
                <c:pt idx="61078">
                  <c:v>1.8E-5</c:v>
                </c:pt>
                <c:pt idx="61079">
                  <c:v>1.9000000000000001E-5</c:v>
                </c:pt>
                <c:pt idx="61080">
                  <c:v>2.0000000000000002E-5</c:v>
                </c:pt>
                <c:pt idx="61081">
                  <c:v>2.0000000000000002E-5</c:v>
                </c:pt>
                <c:pt idx="61082">
                  <c:v>2.0999999999999999E-5</c:v>
                </c:pt>
                <c:pt idx="61083">
                  <c:v>2.1999999999999999E-5</c:v>
                </c:pt>
                <c:pt idx="61084">
                  <c:v>2.3E-5</c:v>
                </c:pt>
                <c:pt idx="61085">
                  <c:v>2.4000000000000001E-5</c:v>
                </c:pt>
                <c:pt idx="61086">
                  <c:v>2.5000000000000001E-5</c:v>
                </c:pt>
                <c:pt idx="61087">
                  <c:v>2.5999999999999998E-5</c:v>
                </c:pt>
                <c:pt idx="61088">
                  <c:v>2.6999999999999999E-5</c:v>
                </c:pt>
                <c:pt idx="61089">
                  <c:v>2.8E-5</c:v>
                </c:pt>
                <c:pt idx="61090">
                  <c:v>2.9E-5</c:v>
                </c:pt>
                <c:pt idx="61091">
                  <c:v>3.0000000000000001E-5</c:v>
                </c:pt>
                <c:pt idx="61092">
                  <c:v>3.1000000000000001E-5</c:v>
                </c:pt>
                <c:pt idx="61093">
                  <c:v>3.1999999999999999E-5</c:v>
                </c:pt>
                <c:pt idx="61094">
                  <c:v>3.4E-5</c:v>
                </c:pt>
                <c:pt idx="61095">
                  <c:v>3.4999999999999997E-5</c:v>
                </c:pt>
                <c:pt idx="61096">
                  <c:v>3.6000000000000001E-5</c:v>
                </c:pt>
                <c:pt idx="61097">
                  <c:v>3.6999999999999998E-5</c:v>
                </c:pt>
                <c:pt idx="61098">
                  <c:v>3.8000000000000002E-5</c:v>
                </c:pt>
                <c:pt idx="61099">
                  <c:v>3.8999999999999999E-5</c:v>
                </c:pt>
                <c:pt idx="61100">
                  <c:v>4.0000000000000003E-5</c:v>
                </c:pt>
                <c:pt idx="61101">
                  <c:v>4.1E-5</c:v>
                </c:pt>
                <c:pt idx="61102">
                  <c:v>4.3000000000000002E-5</c:v>
                </c:pt>
                <c:pt idx="61103">
                  <c:v>4.3999999999999999E-5</c:v>
                </c:pt>
                <c:pt idx="61104">
                  <c:v>4.5000000000000003E-5</c:v>
                </c:pt>
                <c:pt idx="61105">
                  <c:v>4.5000000000000003E-5</c:v>
                </c:pt>
                <c:pt idx="61106">
                  <c:v>4.6E-5</c:v>
                </c:pt>
                <c:pt idx="61107">
                  <c:v>4.6999999999999997E-5</c:v>
                </c:pt>
                <c:pt idx="61108">
                  <c:v>4.8000000000000001E-5</c:v>
                </c:pt>
                <c:pt idx="61109">
                  <c:v>4.8999999999999998E-5</c:v>
                </c:pt>
                <c:pt idx="61110">
                  <c:v>5.0000000000000002E-5</c:v>
                </c:pt>
                <c:pt idx="61111">
                  <c:v>5.0000000000000002E-5</c:v>
                </c:pt>
                <c:pt idx="61112">
                  <c:v>5.1E-5</c:v>
                </c:pt>
                <c:pt idx="61113">
                  <c:v>5.1E-5</c:v>
                </c:pt>
                <c:pt idx="61114">
                  <c:v>5.1999999999999997E-5</c:v>
                </c:pt>
                <c:pt idx="61115">
                  <c:v>5.1999999999999997E-5</c:v>
                </c:pt>
                <c:pt idx="61116">
                  <c:v>5.1999999999999997E-5</c:v>
                </c:pt>
                <c:pt idx="61117">
                  <c:v>5.3000000000000001E-5</c:v>
                </c:pt>
                <c:pt idx="61118">
                  <c:v>5.3000000000000001E-5</c:v>
                </c:pt>
                <c:pt idx="61119">
                  <c:v>5.3000000000000001E-5</c:v>
                </c:pt>
                <c:pt idx="61120">
                  <c:v>5.3000000000000001E-5</c:v>
                </c:pt>
                <c:pt idx="61121">
                  <c:v>5.3000000000000001E-5</c:v>
                </c:pt>
                <c:pt idx="61122">
                  <c:v>5.3000000000000001E-5</c:v>
                </c:pt>
                <c:pt idx="61123">
                  <c:v>5.3000000000000001E-5</c:v>
                </c:pt>
                <c:pt idx="61124">
                  <c:v>5.3000000000000001E-5</c:v>
                </c:pt>
                <c:pt idx="61125">
                  <c:v>5.1999999999999997E-5</c:v>
                </c:pt>
                <c:pt idx="61126">
                  <c:v>5.1999999999999997E-5</c:v>
                </c:pt>
                <c:pt idx="61127">
                  <c:v>5.1999999999999997E-5</c:v>
                </c:pt>
                <c:pt idx="61128">
                  <c:v>5.1E-5</c:v>
                </c:pt>
                <c:pt idx="61129">
                  <c:v>5.1E-5</c:v>
                </c:pt>
                <c:pt idx="61130">
                  <c:v>5.0000000000000002E-5</c:v>
                </c:pt>
                <c:pt idx="61131">
                  <c:v>4.8999999999999998E-5</c:v>
                </c:pt>
                <c:pt idx="61132">
                  <c:v>4.8999999999999998E-5</c:v>
                </c:pt>
                <c:pt idx="61133">
                  <c:v>4.8000000000000001E-5</c:v>
                </c:pt>
                <c:pt idx="61134">
                  <c:v>4.6999999999999997E-5</c:v>
                </c:pt>
                <c:pt idx="61135">
                  <c:v>4.6999999999999997E-5</c:v>
                </c:pt>
                <c:pt idx="61136">
                  <c:v>4.6E-5</c:v>
                </c:pt>
                <c:pt idx="61137">
                  <c:v>4.5000000000000003E-5</c:v>
                </c:pt>
                <c:pt idx="61138">
                  <c:v>4.3999999999999999E-5</c:v>
                </c:pt>
                <c:pt idx="61139">
                  <c:v>4.3000000000000002E-5</c:v>
                </c:pt>
                <c:pt idx="61140">
                  <c:v>4.3000000000000002E-5</c:v>
                </c:pt>
                <c:pt idx="61141">
                  <c:v>4.1999999999999998E-5</c:v>
                </c:pt>
                <c:pt idx="61142">
                  <c:v>4.1E-5</c:v>
                </c:pt>
                <c:pt idx="61143">
                  <c:v>4.0000000000000003E-5</c:v>
                </c:pt>
                <c:pt idx="61144">
                  <c:v>4.0000000000000003E-5</c:v>
                </c:pt>
                <c:pt idx="61145">
                  <c:v>3.8999999999999999E-5</c:v>
                </c:pt>
                <c:pt idx="61146">
                  <c:v>3.8000000000000002E-5</c:v>
                </c:pt>
                <c:pt idx="61147">
                  <c:v>3.6999999999999998E-5</c:v>
                </c:pt>
                <c:pt idx="61148">
                  <c:v>3.6999999999999998E-5</c:v>
                </c:pt>
                <c:pt idx="61149">
                  <c:v>3.6000000000000001E-5</c:v>
                </c:pt>
                <c:pt idx="61150">
                  <c:v>3.6000000000000001E-5</c:v>
                </c:pt>
                <c:pt idx="61151">
                  <c:v>3.4999999999999997E-5</c:v>
                </c:pt>
                <c:pt idx="61152">
                  <c:v>3.4E-5</c:v>
                </c:pt>
                <c:pt idx="61153">
                  <c:v>3.4E-5</c:v>
                </c:pt>
                <c:pt idx="61154">
                  <c:v>3.3000000000000003E-5</c:v>
                </c:pt>
                <c:pt idx="61155">
                  <c:v>3.3000000000000003E-5</c:v>
                </c:pt>
                <c:pt idx="61156">
                  <c:v>3.3000000000000003E-5</c:v>
                </c:pt>
                <c:pt idx="61157">
                  <c:v>3.1999999999999999E-5</c:v>
                </c:pt>
                <c:pt idx="61158">
                  <c:v>3.1999999999999999E-5</c:v>
                </c:pt>
                <c:pt idx="61159">
                  <c:v>3.1000000000000001E-5</c:v>
                </c:pt>
                <c:pt idx="61160">
                  <c:v>3.1000000000000001E-5</c:v>
                </c:pt>
                <c:pt idx="61161">
                  <c:v>3.1000000000000001E-5</c:v>
                </c:pt>
                <c:pt idx="61162">
                  <c:v>3.0000000000000001E-5</c:v>
                </c:pt>
                <c:pt idx="61163">
                  <c:v>3.0000000000000001E-5</c:v>
                </c:pt>
                <c:pt idx="61164">
                  <c:v>2.9E-5</c:v>
                </c:pt>
                <c:pt idx="61165">
                  <c:v>2.9E-5</c:v>
                </c:pt>
                <c:pt idx="61166">
                  <c:v>2.9E-5</c:v>
                </c:pt>
                <c:pt idx="61167">
                  <c:v>2.8E-5</c:v>
                </c:pt>
                <c:pt idx="61168">
                  <c:v>2.8E-5</c:v>
                </c:pt>
                <c:pt idx="61169">
                  <c:v>2.8E-5</c:v>
                </c:pt>
                <c:pt idx="61170">
                  <c:v>2.8E-5</c:v>
                </c:pt>
                <c:pt idx="61171">
                  <c:v>2.6999999999999999E-5</c:v>
                </c:pt>
                <c:pt idx="61172">
                  <c:v>2.6999999999999999E-5</c:v>
                </c:pt>
                <c:pt idx="61173">
                  <c:v>2.6999999999999999E-5</c:v>
                </c:pt>
                <c:pt idx="61174">
                  <c:v>2.6999999999999999E-5</c:v>
                </c:pt>
                <c:pt idx="61175">
                  <c:v>2.6999999999999999E-5</c:v>
                </c:pt>
                <c:pt idx="61176">
                  <c:v>2.5999999999999998E-5</c:v>
                </c:pt>
                <c:pt idx="61177">
                  <c:v>2.5999999999999998E-5</c:v>
                </c:pt>
                <c:pt idx="61178">
                  <c:v>2.5999999999999998E-5</c:v>
                </c:pt>
                <c:pt idx="61179">
                  <c:v>2.5999999999999998E-5</c:v>
                </c:pt>
                <c:pt idx="61180">
                  <c:v>2.5999999999999998E-5</c:v>
                </c:pt>
                <c:pt idx="61181">
                  <c:v>2.5999999999999998E-5</c:v>
                </c:pt>
                <c:pt idx="61182">
                  <c:v>2.6999999999999999E-5</c:v>
                </c:pt>
                <c:pt idx="61183">
                  <c:v>2.6999999999999999E-5</c:v>
                </c:pt>
                <c:pt idx="61184">
                  <c:v>2.6999999999999999E-5</c:v>
                </c:pt>
                <c:pt idx="61185">
                  <c:v>2.6999999999999999E-5</c:v>
                </c:pt>
                <c:pt idx="61186">
                  <c:v>2.6999999999999999E-5</c:v>
                </c:pt>
                <c:pt idx="61187">
                  <c:v>2.8E-5</c:v>
                </c:pt>
                <c:pt idx="61188">
                  <c:v>2.8E-5</c:v>
                </c:pt>
                <c:pt idx="61189">
                  <c:v>2.8E-5</c:v>
                </c:pt>
                <c:pt idx="61190">
                  <c:v>2.9E-5</c:v>
                </c:pt>
                <c:pt idx="61191">
                  <c:v>2.9E-5</c:v>
                </c:pt>
                <c:pt idx="61192">
                  <c:v>3.0000000000000001E-5</c:v>
                </c:pt>
                <c:pt idx="61193">
                  <c:v>3.0000000000000001E-5</c:v>
                </c:pt>
                <c:pt idx="61194">
                  <c:v>3.0000000000000001E-5</c:v>
                </c:pt>
                <c:pt idx="61195">
                  <c:v>3.1000000000000001E-5</c:v>
                </c:pt>
                <c:pt idx="61196">
                  <c:v>3.1000000000000001E-5</c:v>
                </c:pt>
                <c:pt idx="61197">
                  <c:v>3.1999999999999999E-5</c:v>
                </c:pt>
                <c:pt idx="61198">
                  <c:v>3.1999999999999999E-5</c:v>
                </c:pt>
                <c:pt idx="61199">
                  <c:v>3.3000000000000003E-5</c:v>
                </c:pt>
                <c:pt idx="61200">
                  <c:v>3.3000000000000003E-5</c:v>
                </c:pt>
                <c:pt idx="61201">
                  <c:v>3.4E-5</c:v>
                </c:pt>
                <c:pt idx="61202">
                  <c:v>3.4E-5</c:v>
                </c:pt>
                <c:pt idx="61203">
                  <c:v>3.4E-5</c:v>
                </c:pt>
                <c:pt idx="61204">
                  <c:v>3.4999999999999997E-5</c:v>
                </c:pt>
                <c:pt idx="61205">
                  <c:v>3.4999999999999997E-5</c:v>
                </c:pt>
                <c:pt idx="61206">
                  <c:v>3.6000000000000001E-5</c:v>
                </c:pt>
                <c:pt idx="61207">
                  <c:v>3.6000000000000001E-5</c:v>
                </c:pt>
                <c:pt idx="61208">
                  <c:v>3.6000000000000001E-5</c:v>
                </c:pt>
                <c:pt idx="61209">
                  <c:v>3.6999999999999998E-5</c:v>
                </c:pt>
                <c:pt idx="61210">
                  <c:v>3.6999999999999998E-5</c:v>
                </c:pt>
                <c:pt idx="61211">
                  <c:v>3.6999999999999998E-5</c:v>
                </c:pt>
                <c:pt idx="61212">
                  <c:v>3.6999999999999998E-5</c:v>
                </c:pt>
                <c:pt idx="61213">
                  <c:v>3.8000000000000002E-5</c:v>
                </c:pt>
                <c:pt idx="61214">
                  <c:v>3.8000000000000002E-5</c:v>
                </c:pt>
                <c:pt idx="61215">
                  <c:v>3.8000000000000002E-5</c:v>
                </c:pt>
                <c:pt idx="61216">
                  <c:v>3.8000000000000002E-5</c:v>
                </c:pt>
                <c:pt idx="61217">
                  <c:v>3.8000000000000002E-5</c:v>
                </c:pt>
                <c:pt idx="61218">
                  <c:v>3.8000000000000002E-5</c:v>
                </c:pt>
                <c:pt idx="61219">
                  <c:v>3.8000000000000002E-5</c:v>
                </c:pt>
                <c:pt idx="61220">
                  <c:v>3.8000000000000002E-5</c:v>
                </c:pt>
                <c:pt idx="61221">
                  <c:v>3.8000000000000002E-5</c:v>
                </c:pt>
                <c:pt idx="61222">
                  <c:v>3.6999999999999998E-5</c:v>
                </c:pt>
                <c:pt idx="61223">
                  <c:v>3.6999999999999998E-5</c:v>
                </c:pt>
                <c:pt idx="61224">
                  <c:v>3.6999999999999998E-5</c:v>
                </c:pt>
                <c:pt idx="61225">
                  <c:v>3.6000000000000001E-5</c:v>
                </c:pt>
                <c:pt idx="61226">
                  <c:v>3.6000000000000001E-5</c:v>
                </c:pt>
                <c:pt idx="61227">
                  <c:v>3.4999999999999997E-5</c:v>
                </c:pt>
                <c:pt idx="61228">
                  <c:v>3.4999999999999997E-5</c:v>
                </c:pt>
                <c:pt idx="61229">
                  <c:v>3.4E-5</c:v>
                </c:pt>
                <c:pt idx="61230">
                  <c:v>3.3000000000000003E-5</c:v>
                </c:pt>
                <c:pt idx="61231">
                  <c:v>3.1999999999999999E-5</c:v>
                </c:pt>
                <c:pt idx="61232">
                  <c:v>3.1999999999999999E-5</c:v>
                </c:pt>
                <c:pt idx="61233">
                  <c:v>3.1000000000000001E-5</c:v>
                </c:pt>
                <c:pt idx="61234">
                  <c:v>3.0000000000000001E-5</c:v>
                </c:pt>
                <c:pt idx="61235">
                  <c:v>2.8E-5</c:v>
                </c:pt>
                <c:pt idx="61236">
                  <c:v>2.6999999999999999E-5</c:v>
                </c:pt>
                <c:pt idx="61237">
                  <c:v>2.5999999999999998E-5</c:v>
                </c:pt>
                <c:pt idx="61238">
                  <c:v>2.5000000000000001E-5</c:v>
                </c:pt>
                <c:pt idx="61239">
                  <c:v>2.3E-5</c:v>
                </c:pt>
                <c:pt idx="61240">
                  <c:v>2.1999999999999999E-5</c:v>
                </c:pt>
                <c:pt idx="61241">
                  <c:v>2.0999999999999999E-5</c:v>
                </c:pt>
                <c:pt idx="61242">
                  <c:v>1.9000000000000001E-5</c:v>
                </c:pt>
                <c:pt idx="61243">
                  <c:v>1.8E-5</c:v>
                </c:pt>
                <c:pt idx="61244">
                  <c:v>1.5999999999999999E-5</c:v>
                </c:pt>
                <c:pt idx="61245">
                  <c:v>1.4E-5</c:v>
                </c:pt>
                <c:pt idx="61246">
                  <c:v>1.2999999999999999E-5</c:v>
                </c:pt>
                <c:pt idx="61247">
                  <c:v>1.1E-5</c:v>
                </c:pt>
                <c:pt idx="61248">
                  <c:v>9.0000000000000002E-6</c:v>
                </c:pt>
                <c:pt idx="61249">
                  <c:v>7.9999999999999996E-6</c:v>
                </c:pt>
                <c:pt idx="61250">
                  <c:v>6.0000000000000002E-6</c:v>
                </c:pt>
                <c:pt idx="61251">
                  <c:v>3.9999999999999998E-6</c:v>
                </c:pt>
                <c:pt idx="61252">
                  <c:v>1.9999999999999999E-6</c:v>
                </c:pt>
                <c:pt idx="61253">
                  <c:v>9.9999999999999995E-7</c:v>
                </c:pt>
                <c:pt idx="61254">
                  <c:v>1.9999999999999999E-6</c:v>
                </c:pt>
                <c:pt idx="61255">
                  <c:v>3.0000000000000001E-6</c:v>
                </c:pt>
                <c:pt idx="61256">
                  <c:v>5.0000000000000004E-6</c:v>
                </c:pt>
                <c:pt idx="61257">
                  <c:v>6.9999999999999999E-6</c:v>
                </c:pt>
                <c:pt idx="61258">
                  <c:v>7.9999999999999996E-6</c:v>
                </c:pt>
                <c:pt idx="61259">
                  <c:v>1.0000000000000001E-5</c:v>
                </c:pt>
                <c:pt idx="61260">
                  <c:v>1.2E-5</c:v>
                </c:pt>
                <c:pt idx="61261">
                  <c:v>1.2999999999999999E-5</c:v>
                </c:pt>
                <c:pt idx="61262">
                  <c:v>1.5E-5</c:v>
                </c:pt>
                <c:pt idx="61263">
                  <c:v>1.7E-5</c:v>
                </c:pt>
                <c:pt idx="61264">
                  <c:v>1.8E-5</c:v>
                </c:pt>
                <c:pt idx="61265">
                  <c:v>1.9000000000000001E-5</c:v>
                </c:pt>
                <c:pt idx="61266">
                  <c:v>2.0999999999999999E-5</c:v>
                </c:pt>
                <c:pt idx="61267">
                  <c:v>2.1999999999999999E-5</c:v>
                </c:pt>
                <c:pt idx="61268">
                  <c:v>2.4000000000000001E-5</c:v>
                </c:pt>
                <c:pt idx="61269">
                  <c:v>2.5000000000000001E-5</c:v>
                </c:pt>
                <c:pt idx="61270">
                  <c:v>2.5999999999999998E-5</c:v>
                </c:pt>
                <c:pt idx="61271">
                  <c:v>2.6999999999999999E-5</c:v>
                </c:pt>
                <c:pt idx="61272">
                  <c:v>2.8E-5</c:v>
                </c:pt>
                <c:pt idx="61273">
                  <c:v>2.9E-5</c:v>
                </c:pt>
                <c:pt idx="61274">
                  <c:v>3.0000000000000001E-5</c:v>
                </c:pt>
                <c:pt idx="61275">
                  <c:v>3.1000000000000001E-5</c:v>
                </c:pt>
                <c:pt idx="61276">
                  <c:v>3.1999999999999999E-5</c:v>
                </c:pt>
                <c:pt idx="61277">
                  <c:v>3.1999999999999999E-5</c:v>
                </c:pt>
                <c:pt idx="61278">
                  <c:v>3.3000000000000003E-5</c:v>
                </c:pt>
                <c:pt idx="61279">
                  <c:v>3.4E-5</c:v>
                </c:pt>
                <c:pt idx="61280">
                  <c:v>3.4E-5</c:v>
                </c:pt>
                <c:pt idx="61281">
                  <c:v>3.4999999999999997E-5</c:v>
                </c:pt>
                <c:pt idx="61282">
                  <c:v>3.4999999999999997E-5</c:v>
                </c:pt>
                <c:pt idx="61283">
                  <c:v>3.4999999999999997E-5</c:v>
                </c:pt>
                <c:pt idx="61284">
                  <c:v>3.6000000000000001E-5</c:v>
                </c:pt>
                <c:pt idx="61285">
                  <c:v>3.6000000000000001E-5</c:v>
                </c:pt>
                <c:pt idx="61286">
                  <c:v>3.6000000000000001E-5</c:v>
                </c:pt>
                <c:pt idx="61287">
                  <c:v>3.6000000000000001E-5</c:v>
                </c:pt>
                <c:pt idx="61288">
                  <c:v>3.6000000000000001E-5</c:v>
                </c:pt>
                <c:pt idx="61289">
                  <c:v>3.6000000000000001E-5</c:v>
                </c:pt>
                <c:pt idx="61290">
                  <c:v>3.6000000000000001E-5</c:v>
                </c:pt>
                <c:pt idx="61291">
                  <c:v>3.6000000000000001E-5</c:v>
                </c:pt>
                <c:pt idx="61292">
                  <c:v>3.6000000000000001E-5</c:v>
                </c:pt>
                <c:pt idx="61293">
                  <c:v>3.6000000000000001E-5</c:v>
                </c:pt>
                <c:pt idx="61294">
                  <c:v>3.6000000000000001E-5</c:v>
                </c:pt>
                <c:pt idx="61295">
                  <c:v>3.6000000000000001E-5</c:v>
                </c:pt>
                <c:pt idx="61296">
                  <c:v>3.4999999999999997E-5</c:v>
                </c:pt>
                <c:pt idx="61297">
                  <c:v>3.4999999999999997E-5</c:v>
                </c:pt>
                <c:pt idx="61298">
                  <c:v>3.4999999999999997E-5</c:v>
                </c:pt>
                <c:pt idx="61299">
                  <c:v>3.4E-5</c:v>
                </c:pt>
                <c:pt idx="61300">
                  <c:v>3.4E-5</c:v>
                </c:pt>
                <c:pt idx="61301">
                  <c:v>3.4E-5</c:v>
                </c:pt>
                <c:pt idx="61302">
                  <c:v>3.3000000000000003E-5</c:v>
                </c:pt>
                <c:pt idx="61303">
                  <c:v>3.3000000000000003E-5</c:v>
                </c:pt>
                <c:pt idx="61304">
                  <c:v>3.1999999999999999E-5</c:v>
                </c:pt>
                <c:pt idx="61305">
                  <c:v>3.1999999999999999E-5</c:v>
                </c:pt>
                <c:pt idx="61306">
                  <c:v>3.1000000000000001E-5</c:v>
                </c:pt>
                <c:pt idx="61307">
                  <c:v>3.1000000000000001E-5</c:v>
                </c:pt>
                <c:pt idx="61308">
                  <c:v>3.1000000000000001E-5</c:v>
                </c:pt>
                <c:pt idx="61309">
                  <c:v>3.0000000000000001E-5</c:v>
                </c:pt>
                <c:pt idx="61310">
                  <c:v>2.9E-5</c:v>
                </c:pt>
                <c:pt idx="61311">
                  <c:v>2.9E-5</c:v>
                </c:pt>
                <c:pt idx="61312">
                  <c:v>2.8E-5</c:v>
                </c:pt>
                <c:pt idx="61313">
                  <c:v>2.8E-5</c:v>
                </c:pt>
                <c:pt idx="61314">
                  <c:v>2.6999999999999999E-5</c:v>
                </c:pt>
                <c:pt idx="61315">
                  <c:v>2.6999999999999999E-5</c:v>
                </c:pt>
                <c:pt idx="61316">
                  <c:v>2.5999999999999998E-5</c:v>
                </c:pt>
                <c:pt idx="61317">
                  <c:v>2.5000000000000001E-5</c:v>
                </c:pt>
                <c:pt idx="61318">
                  <c:v>2.5000000000000001E-5</c:v>
                </c:pt>
                <c:pt idx="61319">
                  <c:v>2.4000000000000001E-5</c:v>
                </c:pt>
                <c:pt idx="61320">
                  <c:v>2.3E-5</c:v>
                </c:pt>
                <c:pt idx="61321">
                  <c:v>2.3E-5</c:v>
                </c:pt>
                <c:pt idx="61322">
                  <c:v>2.1999999999999999E-5</c:v>
                </c:pt>
                <c:pt idx="61323">
                  <c:v>2.0999999999999999E-5</c:v>
                </c:pt>
                <c:pt idx="61324">
                  <c:v>2.0999999999999999E-5</c:v>
                </c:pt>
                <c:pt idx="61325">
                  <c:v>2.0000000000000002E-5</c:v>
                </c:pt>
                <c:pt idx="61326">
                  <c:v>1.9000000000000001E-5</c:v>
                </c:pt>
                <c:pt idx="61327">
                  <c:v>1.8E-5</c:v>
                </c:pt>
                <c:pt idx="61328">
                  <c:v>1.8E-5</c:v>
                </c:pt>
                <c:pt idx="61329">
                  <c:v>1.7E-5</c:v>
                </c:pt>
                <c:pt idx="61330">
                  <c:v>1.5999999999999999E-5</c:v>
                </c:pt>
                <c:pt idx="61331">
                  <c:v>1.5E-5</c:v>
                </c:pt>
                <c:pt idx="61332">
                  <c:v>1.5E-5</c:v>
                </c:pt>
                <c:pt idx="61333">
                  <c:v>1.4E-5</c:v>
                </c:pt>
                <c:pt idx="61334">
                  <c:v>1.2999999999999999E-5</c:v>
                </c:pt>
                <c:pt idx="61335">
                  <c:v>1.2E-5</c:v>
                </c:pt>
                <c:pt idx="61336">
                  <c:v>1.2E-5</c:v>
                </c:pt>
                <c:pt idx="61337">
                  <c:v>1.1E-5</c:v>
                </c:pt>
                <c:pt idx="61338">
                  <c:v>1.0000000000000001E-5</c:v>
                </c:pt>
                <c:pt idx="61339">
                  <c:v>9.0000000000000002E-6</c:v>
                </c:pt>
                <c:pt idx="61340">
                  <c:v>7.9999999999999996E-6</c:v>
                </c:pt>
                <c:pt idx="61341">
                  <c:v>7.9999999999999996E-6</c:v>
                </c:pt>
                <c:pt idx="61342">
                  <c:v>6.9999999999999999E-6</c:v>
                </c:pt>
                <c:pt idx="61343">
                  <c:v>6.0000000000000002E-6</c:v>
                </c:pt>
                <c:pt idx="61344">
                  <c:v>5.0000000000000004E-6</c:v>
                </c:pt>
                <c:pt idx="61345">
                  <c:v>5.0000000000000004E-6</c:v>
                </c:pt>
                <c:pt idx="61346">
                  <c:v>3.9999999999999998E-6</c:v>
                </c:pt>
                <c:pt idx="61347">
                  <c:v>3.0000000000000001E-6</c:v>
                </c:pt>
                <c:pt idx="61348">
                  <c:v>3.0000000000000001E-6</c:v>
                </c:pt>
                <c:pt idx="61349">
                  <c:v>1.9999999999999999E-6</c:v>
                </c:pt>
                <c:pt idx="61350">
                  <c:v>1.9999999999999999E-6</c:v>
                </c:pt>
                <c:pt idx="61351">
                  <c:v>1.9999999999999999E-6</c:v>
                </c:pt>
                <c:pt idx="61352">
                  <c:v>1.9999999999999999E-6</c:v>
                </c:pt>
                <c:pt idx="61353">
                  <c:v>1.9999999999999999E-6</c:v>
                </c:pt>
                <c:pt idx="61354">
                  <c:v>3.0000000000000001E-6</c:v>
                </c:pt>
                <c:pt idx="61355">
                  <c:v>3.9999999999999998E-6</c:v>
                </c:pt>
                <c:pt idx="61356">
                  <c:v>3.9999999999999998E-6</c:v>
                </c:pt>
                <c:pt idx="61357">
                  <c:v>5.0000000000000004E-6</c:v>
                </c:pt>
                <c:pt idx="61358">
                  <c:v>6.0000000000000002E-6</c:v>
                </c:pt>
                <c:pt idx="61359">
                  <c:v>6.0000000000000002E-6</c:v>
                </c:pt>
                <c:pt idx="61360">
                  <c:v>6.9999999999999999E-6</c:v>
                </c:pt>
                <c:pt idx="61361">
                  <c:v>7.9999999999999996E-6</c:v>
                </c:pt>
                <c:pt idx="61362">
                  <c:v>7.9999999999999996E-6</c:v>
                </c:pt>
                <c:pt idx="61363">
                  <c:v>9.0000000000000002E-6</c:v>
                </c:pt>
                <c:pt idx="61364">
                  <c:v>1.0000000000000001E-5</c:v>
                </c:pt>
                <c:pt idx="61365">
                  <c:v>1.0000000000000001E-5</c:v>
                </c:pt>
                <c:pt idx="61366">
                  <c:v>1.1E-5</c:v>
                </c:pt>
                <c:pt idx="61367">
                  <c:v>1.2E-5</c:v>
                </c:pt>
                <c:pt idx="61368">
                  <c:v>1.2E-5</c:v>
                </c:pt>
                <c:pt idx="61369">
                  <c:v>1.2999999999999999E-5</c:v>
                </c:pt>
                <c:pt idx="61370">
                  <c:v>1.4E-5</c:v>
                </c:pt>
                <c:pt idx="61371">
                  <c:v>1.4E-5</c:v>
                </c:pt>
                <c:pt idx="61372">
                  <c:v>1.5E-5</c:v>
                </c:pt>
                <c:pt idx="61373">
                  <c:v>1.5999999999999999E-5</c:v>
                </c:pt>
                <c:pt idx="61374">
                  <c:v>1.5999999999999999E-5</c:v>
                </c:pt>
                <c:pt idx="61375">
                  <c:v>1.7E-5</c:v>
                </c:pt>
                <c:pt idx="61376">
                  <c:v>1.8E-5</c:v>
                </c:pt>
                <c:pt idx="61377">
                  <c:v>1.8E-5</c:v>
                </c:pt>
                <c:pt idx="61378">
                  <c:v>1.9000000000000001E-5</c:v>
                </c:pt>
                <c:pt idx="61379">
                  <c:v>2.0000000000000002E-5</c:v>
                </c:pt>
                <c:pt idx="61380">
                  <c:v>2.0000000000000002E-5</c:v>
                </c:pt>
                <c:pt idx="61381">
                  <c:v>2.0999999999999999E-5</c:v>
                </c:pt>
                <c:pt idx="61382">
                  <c:v>2.0999999999999999E-5</c:v>
                </c:pt>
                <c:pt idx="61383">
                  <c:v>2.1999999999999999E-5</c:v>
                </c:pt>
                <c:pt idx="61384">
                  <c:v>2.1999999999999999E-5</c:v>
                </c:pt>
                <c:pt idx="61385">
                  <c:v>2.3E-5</c:v>
                </c:pt>
                <c:pt idx="61386">
                  <c:v>2.3E-5</c:v>
                </c:pt>
                <c:pt idx="61387">
                  <c:v>2.4000000000000001E-5</c:v>
                </c:pt>
                <c:pt idx="61388">
                  <c:v>2.4000000000000001E-5</c:v>
                </c:pt>
                <c:pt idx="61389">
                  <c:v>2.5000000000000001E-5</c:v>
                </c:pt>
                <c:pt idx="61390">
                  <c:v>2.5000000000000001E-5</c:v>
                </c:pt>
                <c:pt idx="61391">
                  <c:v>2.5999999999999998E-5</c:v>
                </c:pt>
                <c:pt idx="61392">
                  <c:v>2.5999999999999998E-5</c:v>
                </c:pt>
                <c:pt idx="61393">
                  <c:v>2.6999999999999999E-5</c:v>
                </c:pt>
                <c:pt idx="61394">
                  <c:v>2.6999999999999999E-5</c:v>
                </c:pt>
                <c:pt idx="61395">
                  <c:v>2.8E-5</c:v>
                </c:pt>
                <c:pt idx="61396">
                  <c:v>2.8E-5</c:v>
                </c:pt>
                <c:pt idx="61397">
                  <c:v>2.8E-5</c:v>
                </c:pt>
                <c:pt idx="61398">
                  <c:v>2.9E-5</c:v>
                </c:pt>
                <c:pt idx="61399">
                  <c:v>2.9E-5</c:v>
                </c:pt>
                <c:pt idx="61400">
                  <c:v>2.9E-5</c:v>
                </c:pt>
                <c:pt idx="61401">
                  <c:v>3.0000000000000001E-5</c:v>
                </c:pt>
                <c:pt idx="61402">
                  <c:v>3.0000000000000001E-5</c:v>
                </c:pt>
                <c:pt idx="61403">
                  <c:v>3.0000000000000001E-5</c:v>
                </c:pt>
                <c:pt idx="61404">
                  <c:v>3.1000000000000001E-5</c:v>
                </c:pt>
                <c:pt idx="61405">
                  <c:v>3.1000000000000001E-5</c:v>
                </c:pt>
                <c:pt idx="61406">
                  <c:v>3.1000000000000001E-5</c:v>
                </c:pt>
                <c:pt idx="61407">
                  <c:v>3.1000000000000001E-5</c:v>
                </c:pt>
                <c:pt idx="61408">
                  <c:v>3.1999999999999999E-5</c:v>
                </c:pt>
                <c:pt idx="61409">
                  <c:v>3.1999999999999999E-5</c:v>
                </c:pt>
                <c:pt idx="61410">
                  <c:v>3.1999999999999999E-5</c:v>
                </c:pt>
                <c:pt idx="61411">
                  <c:v>3.1999999999999999E-5</c:v>
                </c:pt>
                <c:pt idx="61412">
                  <c:v>3.1999999999999999E-5</c:v>
                </c:pt>
                <c:pt idx="61413">
                  <c:v>3.1999999999999999E-5</c:v>
                </c:pt>
                <c:pt idx="61414">
                  <c:v>3.3000000000000003E-5</c:v>
                </c:pt>
                <c:pt idx="61415">
                  <c:v>3.3000000000000003E-5</c:v>
                </c:pt>
                <c:pt idx="61416">
                  <c:v>3.3000000000000003E-5</c:v>
                </c:pt>
                <c:pt idx="61417">
                  <c:v>3.3000000000000003E-5</c:v>
                </c:pt>
                <c:pt idx="61418">
                  <c:v>3.3000000000000003E-5</c:v>
                </c:pt>
                <c:pt idx="61419">
                  <c:v>3.3000000000000003E-5</c:v>
                </c:pt>
                <c:pt idx="61420">
                  <c:v>3.3000000000000003E-5</c:v>
                </c:pt>
                <c:pt idx="61421">
                  <c:v>3.4E-5</c:v>
                </c:pt>
                <c:pt idx="61422">
                  <c:v>3.4E-5</c:v>
                </c:pt>
                <c:pt idx="61423">
                  <c:v>3.4E-5</c:v>
                </c:pt>
                <c:pt idx="61424">
                  <c:v>3.4E-5</c:v>
                </c:pt>
                <c:pt idx="61425">
                  <c:v>3.4E-5</c:v>
                </c:pt>
                <c:pt idx="61426">
                  <c:v>3.4E-5</c:v>
                </c:pt>
                <c:pt idx="61427">
                  <c:v>3.4E-5</c:v>
                </c:pt>
                <c:pt idx="61428">
                  <c:v>3.4E-5</c:v>
                </c:pt>
                <c:pt idx="61429">
                  <c:v>3.4E-5</c:v>
                </c:pt>
                <c:pt idx="61430">
                  <c:v>3.4E-5</c:v>
                </c:pt>
                <c:pt idx="61431">
                  <c:v>3.4E-5</c:v>
                </c:pt>
                <c:pt idx="61432">
                  <c:v>3.4E-5</c:v>
                </c:pt>
                <c:pt idx="61433">
                  <c:v>3.4999999999999997E-5</c:v>
                </c:pt>
                <c:pt idx="61434">
                  <c:v>3.4999999999999997E-5</c:v>
                </c:pt>
                <c:pt idx="61435">
                  <c:v>3.4999999999999997E-5</c:v>
                </c:pt>
                <c:pt idx="61436">
                  <c:v>3.4999999999999997E-5</c:v>
                </c:pt>
                <c:pt idx="61437">
                  <c:v>3.4999999999999997E-5</c:v>
                </c:pt>
                <c:pt idx="61438">
                  <c:v>3.4999999999999997E-5</c:v>
                </c:pt>
                <c:pt idx="61439">
                  <c:v>3.4999999999999997E-5</c:v>
                </c:pt>
                <c:pt idx="61440">
                  <c:v>3.4999999999999997E-5</c:v>
                </c:pt>
                <c:pt idx="61441">
                  <c:v>3.4999999999999997E-5</c:v>
                </c:pt>
                <c:pt idx="61442">
                  <c:v>3.4999999999999997E-5</c:v>
                </c:pt>
                <c:pt idx="61443">
                  <c:v>3.4E-5</c:v>
                </c:pt>
                <c:pt idx="61444">
                  <c:v>3.4E-5</c:v>
                </c:pt>
                <c:pt idx="61445">
                  <c:v>3.4E-5</c:v>
                </c:pt>
                <c:pt idx="61446">
                  <c:v>3.4E-5</c:v>
                </c:pt>
                <c:pt idx="61447">
                  <c:v>3.4E-5</c:v>
                </c:pt>
                <c:pt idx="61448">
                  <c:v>3.4E-5</c:v>
                </c:pt>
                <c:pt idx="61449">
                  <c:v>3.4E-5</c:v>
                </c:pt>
                <c:pt idx="61450">
                  <c:v>3.3000000000000003E-5</c:v>
                </c:pt>
                <c:pt idx="61451">
                  <c:v>3.3000000000000003E-5</c:v>
                </c:pt>
                <c:pt idx="61452">
                  <c:v>3.3000000000000003E-5</c:v>
                </c:pt>
                <c:pt idx="61453">
                  <c:v>3.3000000000000003E-5</c:v>
                </c:pt>
                <c:pt idx="61454">
                  <c:v>3.1999999999999999E-5</c:v>
                </c:pt>
                <c:pt idx="61455">
                  <c:v>3.1999999999999999E-5</c:v>
                </c:pt>
                <c:pt idx="61456">
                  <c:v>3.1999999999999999E-5</c:v>
                </c:pt>
                <c:pt idx="61457">
                  <c:v>3.1999999999999999E-5</c:v>
                </c:pt>
                <c:pt idx="61458">
                  <c:v>3.1000000000000001E-5</c:v>
                </c:pt>
                <c:pt idx="61459">
                  <c:v>3.1000000000000001E-5</c:v>
                </c:pt>
                <c:pt idx="61460">
                  <c:v>3.1000000000000001E-5</c:v>
                </c:pt>
                <c:pt idx="61461">
                  <c:v>3.0000000000000001E-5</c:v>
                </c:pt>
                <c:pt idx="61462">
                  <c:v>3.0000000000000001E-5</c:v>
                </c:pt>
                <c:pt idx="61463">
                  <c:v>3.0000000000000001E-5</c:v>
                </c:pt>
                <c:pt idx="61464">
                  <c:v>2.9E-5</c:v>
                </c:pt>
                <c:pt idx="61465">
                  <c:v>2.9E-5</c:v>
                </c:pt>
                <c:pt idx="61466">
                  <c:v>2.9E-5</c:v>
                </c:pt>
                <c:pt idx="61467">
                  <c:v>2.8E-5</c:v>
                </c:pt>
                <c:pt idx="61468">
                  <c:v>2.8E-5</c:v>
                </c:pt>
                <c:pt idx="61469">
                  <c:v>2.8E-5</c:v>
                </c:pt>
                <c:pt idx="61470">
                  <c:v>2.6999999999999999E-5</c:v>
                </c:pt>
                <c:pt idx="61471">
                  <c:v>2.6999999999999999E-5</c:v>
                </c:pt>
                <c:pt idx="61472">
                  <c:v>2.6999999999999999E-5</c:v>
                </c:pt>
                <c:pt idx="61473">
                  <c:v>2.5999999999999998E-5</c:v>
                </c:pt>
                <c:pt idx="61474">
                  <c:v>2.5999999999999998E-5</c:v>
                </c:pt>
                <c:pt idx="61475">
                  <c:v>2.5999999999999998E-5</c:v>
                </c:pt>
                <c:pt idx="61476">
                  <c:v>2.5999999999999998E-5</c:v>
                </c:pt>
                <c:pt idx="61477">
                  <c:v>2.5999999999999998E-5</c:v>
                </c:pt>
                <c:pt idx="61478">
                  <c:v>2.5999999999999998E-5</c:v>
                </c:pt>
                <c:pt idx="61479">
                  <c:v>2.5999999999999998E-5</c:v>
                </c:pt>
                <c:pt idx="61480">
                  <c:v>2.5999999999999998E-5</c:v>
                </c:pt>
                <c:pt idx="61481">
                  <c:v>2.5999999999999998E-5</c:v>
                </c:pt>
                <c:pt idx="61482">
                  <c:v>2.5999999999999998E-5</c:v>
                </c:pt>
                <c:pt idx="61483">
                  <c:v>2.5999999999999998E-5</c:v>
                </c:pt>
                <c:pt idx="61484">
                  <c:v>2.5999999999999998E-5</c:v>
                </c:pt>
                <c:pt idx="61485">
                  <c:v>2.6999999999999999E-5</c:v>
                </c:pt>
                <c:pt idx="61486">
                  <c:v>2.6999999999999999E-5</c:v>
                </c:pt>
                <c:pt idx="61487">
                  <c:v>2.6999999999999999E-5</c:v>
                </c:pt>
                <c:pt idx="61488">
                  <c:v>2.8E-5</c:v>
                </c:pt>
                <c:pt idx="61489">
                  <c:v>2.8E-5</c:v>
                </c:pt>
                <c:pt idx="61490">
                  <c:v>2.8E-5</c:v>
                </c:pt>
                <c:pt idx="61491">
                  <c:v>2.9E-5</c:v>
                </c:pt>
                <c:pt idx="61492">
                  <c:v>2.9E-5</c:v>
                </c:pt>
                <c:pt idx="61493">
                  <c:v>3.0000000000000001E-5</c:v>
                </c:pt>
                <c:pt idx="61494">
                  <c:v>3.0000000000000001E-5</c:v>
                </c:pt>
                <c:pt idx="61495">
                  <c:v>3.1000000000000001E-5</c:v>
                </c:pt>
                <c:pt idx="61496">
                  <c:v>3.1000000000000001E-5</c:v>
                </c:pt>
                <c:pt idx="61497">
                  <c:v>3.1999999999999999E-5</c:v>
                </c:pt>
                <c:pt idx="61498">
                  <c:v>3.1999999999999999E-5</c:v>
                </c:pt>
                <c:pt idx="61499">
                  <c:v>3.1999999999999999E-5</c:v>
                </c:pt>
                <c:pt idx="61500">
                  <c:v>3.3000000000000003E-5</c:v>
                </c:pt>
                <c:pt idx="61501">
                  <c:v>3.3000000000000003E-5</c:v>
                </c:pt>
                <c:pt idx="61502">
                  <c:v>3.4E-5</c:v>
                </c:pt>
                <c:pt idx="61503">
                  <c:v>3.4E-5</c:v>
                </c:pt>
                <c:pt idx="61504">
                  <c:v>3.4E-5</c:v>
                </c:pt>
                <c:pt idx="61505">
                  <c:v>3.4E-5</c:v>
                </c:pt>
                <c:pt idx="61506">
                  <c:v>3.4E-5</c:v>
                </c:pt>
                <c:pt idx="61507">
                  <c:v>3.4999999999999997E-5</c:v>
                </c:pt>
                <c:pt idx="61508">
                  <c:v>3.4999999999999997E-5</c:v>
                </c:pt>
                <c:pt idx="61509">
                  <c:v>3.4999999999999997E-5</c:v>
                </c:pt>
                <c:pt idx="61510">
                  <c:v>3.4999999999999997E-5</c:v>
                </c:pt>
                <c:pt idx="61511">
                  <c:v>3.4E-5</c:v>
                </c:pt>
                <c:pt idx="61512">
                  <c:v>3.4E-5</c:v>
                </c:pt>
                <c:pt idx="61513">
                  <c:v>3.4E-5</c:v>
                </c:pt>
                <c:pt idx="61514">
                  <c:v>3.4E-5</c:v>
                </c:pt>
                <c:pt idx="61515">
                  <c:v>3.4E-5</c:v>
                </c:pt>
                <c:pt idx="61516">
                  <c:v>3.3000000000000003E-5</c:v>
                </c:pt>
                <c:pt idx="61517">
                  <c:v>3.3000000000000003E-5</c:v>
                </c:pt>
                <c:pt idx="61518">
                  <c:v>3.3000000000000003E-5</c:v>
                </c:pt>
                <c:pt idx="61519">
                  <c:v>3.1999999999999999E-5</c:v>
                </c:pt>
                <c:pt idx="61520">
                  <c:v>3.1999999999999999E-5</c:v>
                </c:pt>
                <c:pt idx="61521">
                  <c:v>3.1000000000000001E-5</c:v>
                </c:pt>
                <c:pt idx="61522">
                  <c:v>3.1000000000000001E-5</c:v>
                </c:pt>
                <c:pt idx="61523">
                  <c:v>3.0000000000000001E-5</c:v>
                </c:pt>
                <c:pt idx="61524">
                  <c:v>3.0000000000000001E-5</c:v>
                </c:pt>
                <c:pt idx="61525">
                  <c:v>2.9E-5</c:v>
                </c:pt>
                <c:pt idx="61526">
                  <c:v>2.9E-5</c:v>
                </c:pt>
                <c:pt idx="61527">
                  <c:v>2.8E-5</c:v>
                </c:pt>
                <c:pt idx="61528">
                  <c:v>2.8E-5</c:v>
                </c:pt>
                <c:pt idx="61529">
                  <c:v>2.6999999999999999E-5</c:v>
                </c:pt>
                <c:pt idx="61530">
                  <c:v>2.6999999999999999E-5</c:v>
                </c:pt>
                <c:pt idx="61531">
                  <c:v>2.6999999999999999E-5</c:v>
                </c:pt>
                <c:pt idx="61532">
                  <c:v>2.5999999999999998E-5</c:v>
                </c:pt>
                <c:pt idx="61533">
                  <c:v>2.5999999999999998E-5</c:v>
                </c:pt>
                <c:pt idx="61534">
                  <c:v>2.5999999999999998E-5</c:v>
                </c:pt>
                <c:pt idx="61535">
                  <c:v>2.5999999999999998E-5</c:v>
                </c:pt>
                <c:pt idx="61536">
                  <c:v>2.5999999999999998E-5</c:v>
                </c:pt>
                <c:pt idx="61537">
                  <c:v>2.5999999999999998E-5</c:v>
                </c:pt>
                <c:pt idx="61538">
                  <c:v>2.5999999999999998E-5</c:v>
                </c:pt>
                <c:pt idx="61539">
                  <c:v>2.5999999999999998E-5</c:v>
                </c:pt>
                <c:pt idx="61540">
                  <c:v>2.5999999999999998E-5</c:v>
                </c:pt>
                <c:pt idx="61541">
                  <c:v>2.5999999999999998E-5</c:v>
                </c:pt>
                <c:pt idx="61542">
                  <c:v>2.5999999999999998E-5</c:v>
                </c:pt>
                <c:pt idx="61543">
                  <c:v>2.5999999999999998E-5</c:v>
                </c:pt>
                <c:pt idx="61544">
                  <c:v>2.5999999999999998E-5</c:v>
                </c:pt>
                <c:pt idx="61545">
                  <c:v>2.6999999999999999E-5</c:v>
                </c:pt>
                <c:pt idx="61546">
                  <c:v>2.6999999999999999E-5</c:v>
                </c:pt>
                <c:pt idx="61547">
                  <c:v>2.6999999999999999E-5</c:v>
                </c:pt>
                <c:pt idx="61548">
                  <c:v>2.6999999999999999E-5</c:v>
                </c:pt>
                <c:pt idx="61549">
                  <c:v>2.6999999999999999E-5</c:v>
                </c:pt>
                <c:pt idx="61550">
                  <c:v>2.6999999999999999E-5</c:v>
                </c:pt>
                <c:pt idx="61551">
                  <c:v>2.6999999999999999E-5</c:v>
                </c:pt>
                <c:pt idx="61552">
                  <c:v>2.6999999999999999E-5</c:v>
                </c:pt>
                <c:pt idx="61553">
                  <c:v>2.6999999999999999E-5</c:v>
                </c:pt>
                <c:pt idx="61554">
                  <c:v>2.6999999999999999E-5</c:v>
                </c:pt>
                <c:pt idx="61555">
                  <c:v>2.6999999999999999E-5</c:v>
                </c:pt>
                <c:pt idx="61556">
                  <c:v>2.6999999999999999E-5</c:v>
                </c:pt>
                <c:pt idx="61557">
                  <c:v>2.6999999999999999E-5</c:v>
                </c:pt>
                <c:pt idx="61558">
                  <c:v>2.5999999999999998E-5</c:v>
                </c:pt>
                <c:pt idx="61559">
                  <c:v>2.5999999999999998E-5</c:v>
                </c:pt>
                <c:pt idx="61560">
                  <c:v>2.5999999999999998E-5</c:v>
                </c:pt>
                <c:pt idx="61561">
                  <c:v>2.5000000000000001E-5</c:v>
                </c:pt>
                <c:pt idx="61562">
                  <c:v>2.5000000000000001E-5</c:v>
                </c:pt>
                <c:pt idx="61563">
                  <c:v>2.4000000000000001E-5</c:v>
                </c:pt>
                <c:pt idx="61564">
                  <c:v>2.4000000000000001E-5</c:v>
                </c:pt>
                <c:pt idx="61565">
                  <c:v>2.3E-5</c:v>
                </c:pt>
                <c:pt idx="61566">
                  <c:v>2.1999999999999999E-5</c:v>
                </c:pt>
                <c:pt idx="61567">
                  <c:v>2.1999999999999999E-5</c:v>
                </c:pt>
                <c:pt idx="61568">
                  <c:v>2.0999999999999999E-5</c:v>
                </c:pt>
                <c:pt idx="61569">
                  <c:v>2.0000000000000002E-5</c:v>
                </c:pt>
                <c:pt idx="61570">
                  <c:v>2.0000000000000002E-5</c:v>
                </c:pt>
                <c:pt idx="61571">
                  <c:v>1.9000000000000001E-5</c:v>
                </c:pt>
                <c:pt idx="61572">
                  <c:v>1.8E-5</c:v>
                </c:pt>
                <c:pt idx="61573">
                  <c:v>1.7E-5</c:v>
                </c:pt>
                <c:pt idx="61574">
                  <c:v>1.7E-5</c:v>
                </c:pt>
                <c:pt idx="61575">
                  <c:v>1.5999999999999999E-5</c:v>
                </c:pt>
                <c:pt idx="61576">
                  <c:v>1.5E-5</c:v>
                </c:pt>
                <c:pt idx="61577">
                  <c:v>1.5E-5</c:v>
                </c:pt>
                <c:pt idx="61578">
                  <c:v>1.4E-5</c:v>
                </c:pt>
                <c:pt idx="61579">
                  <c:v>1.4E-5</c:v>
                </c:pt>
                <c:pt idx="61580">
                  <c:v>1.2999999999999999E-5</c:v>
                </c:pt>
                <c:pt idx="61581">
                  <c:v>1.2999999999999999E-5</c:v>
                </c:pt>
                <c:pt idx="61582">
                  <c:v>1.2999999999999999E-5</c:v>
                </c:pt>
                <c:pt idx="61583">
                  <c:v>1.2999999999999999E-5</c:v>
                </c:pt>
                <c:pt idx="61584">
                  <c:v>1.2999999999999999E-5</c:v>
                </c:pt>
                <c:pt idx="61585">
                  <c:v>1.2999999999999999E-5</c:v>
                </c:pt>
                <c:pt idx="61586">
                  <c:v>1.2999999999999999E-5</c:v>
                </c:pt>
                <c:pt idx="61587">
                  <c:v>1.4E-5</c:v>
                </c:pt>
                <c:pt idx="61588">
                  <c:v>1.4E-5</c:v>
                </c:pt>
                <c:pt idx="61589">
                  <c:v>1.5E-5</c:v>
                </c:pt>
                <c:pt idx="61590">
                  <c:v>1.5999999999999999E-5</c:v>
                </c:pt>
                <c:pt idx="61591">
                  <c:v>1.5999999999999999E-5</c:v>
                </c:pt>
                <c:pt idx="61592">
                  <c:v>1.7E-5</c:v>
                </c:pt>
                <c:pt idx="61593">
                  <c:v>1.8E-5</c:v>
                </c:pt>
                <c:pt idx="61594">
                  <c:v>1.9000000000000001E-5</c:v>
                </c:pt>
                <c:pt idx="61595">
                  <c:v>1.9000000000000001E-5</c:v>
                </c:pt>
                <c:pt idx="61596">
                  <c:v>2.0000000000000002E-5</c:v>
                </c:pt>
                <c:pt idx="61597">
                  <c:v>2.0999999999999999E-5</c:v>
                </c:pt>
                <c:pt idx="61598">
                  <c:v>2.1999999999999999E-5</c:v>
                </c:pt>
                <c:pt idx="61599">
                  <c:v>2.3E-5</c:v>
                </c:pt>
                <c:pt idx="61600">
                  <c:v>2.4000000000000001E-5</c:v>
                </c:pt>
                <c:pt idx="61601">
                  <c:v>2.5000000000000001E-5</c:v>
                </c:pt>
                <c:pt idx="61602">
                  <c:v>2.5000000000000001E-5</c:v>
                </c:pt>
                <c:pt idx="61603">
                  <c:v>2.5999999999999998E-5</c:v>
                </c:pt>
                <c:pt idx="61604">
                  <c:v>2.6999999999999999E-5</c:v>
                </c:pt>
                <c:pt idx="61605">
                  <c:v>2.8E-5</c:v>
                </c:pt>
                <c:pt idx="61606">
                  <c:v>2.8E-5</c:v>
                </c:pt>
                <c:pt idx="61607">
                  <c:v>2.9E-5</c:v>
                </c:pt>
                <c:pt idx="61608">
                  <c:v>3.0000000000000001E-5</c:v>
                </c:pt>
                <c:pt idx="61609">
                  <c:v>3.0000000000000001E-5</c:v>
                </c:pt>
                <c:pt idx="61610">
                  <c:v>3.1000000000000001E-5</c:v>
                </c:pt>
                <c:pt idx="61611">
                  <c:v>3.1000000000000001E-5</c:v>
                </c:pt>
                <c:pt idx="61612">
                  <c:v>3.1999999999999999E-5</c:v>
                </c:pt>
                <c:pt idx="61613">
                  <c:v>3.3000000000000003E-5</c:v>
                </c:pt>
                <c:pt idx="61614">
                  <c:v>3.3000000000000003E-5</c:v>
                </c:pt>
                <c:pt idx="61615">
                  <c:v>3.3000000000000003E-5</c:v>
                </c:pt>
                <c:pt idx="61616">
                  <c:v>3.4E-5</c:v>
                </c:pt>
                <c:pt idx="61617">
                  <c:v>3.4E-5</c:v>
                </c:pt>
                <c:pt idx="61618">
                  <c:v>3.4999999999999997E-5</c:v>
                </c:pt>
                <c:pt idx="61619">
                  <c:v>3.4999999999999997E-5</c:v>
                </c:pt>
                <c:pt idx="61620">
                  <c:v>3.4999999999999997E-5</c:v>
                </c:pt>
                <c:pt idx="61621">
                  <c:v>3.6000000000000001E-5</c:v>
                </c:pt>
                <c:pt idx="61622">
                  <c:v>3.6000000000000001E-5</c:v>
                </c:pt>
                <c:pt idx="61623">
                  <c:v>3.6000000000000001E-5</c:v>
                </c:pt>
                <c:pt idx="61624">
                  <c:v>3.6999999999999998E-5</c:v>
                </c:pt>
                <c:pt idx="61625">
                  <c:v>3.6999999999999998E-5</c:v>
                </c:pt>
                <c:pt idx="61626">
                  <c:v>3.6999999999999998E-5</c:v>
                </c:pt>
                <c:pt idx="61627">
                  <c:v>3.6999999999999998E-5</c:v>
                </c:pt>
                <c:pt idx="61628">
                  <c:v>3.6999999999999998E-5</c:v>
                </c:pt>
                <c:pt idx="61629">
                  <c:v>3.8000000000000002E-5</c:v>
                </c:pt>
                <c:pt idx="61630">
                  <c:v>3.8000000000000002E-5</c:v>
                </c:pt>
                <c:pt idx="61631">
                  <c:v>3.8000000000000002E-5</c:v>
                </c:pt>
                <c:pt idx="61632">
                  <c:v>3.8000000000000002E-5</c:v>
                </c:pt>
                <c:pt idx="61633">
                  <c:v>3.8000000000000002E-5</c:v>
                </c:pt>
                <c:pt idx="61634">
                  <c:v>3.8000000000000002E-5</c:v>
                </c:pt>
                <c:pt idx="61635">
                  <c:v>3.8000000000000002E-5</c:v>
                </c:pt>
                <c:pt idx="61636">
                  <c:v>3.8000000000000002E-5</c:v>
                </c:pt>
                <c:pt idx="61637">
                  <c:v>3.8000000000000002E-5</c:v>
                </c:pt>
                <c:pt idx="61638">
                  <c:v>3.8000000000000002E-5</c:v>
                </c:pt>
                <c:pt idx="61639">
                  <c:v>3.8000000000000002E-5</c:v>
                </c:pt>
                <c:pt idx="61640">
                  <c:v>3.8000000000000002E-5</c:v>
                </c:pt>
                <c:pt idx="61641">
                  <c:v>3.8000000000000002E-5</c:v>
                </c:pt>
                <c:pt idx="61642">
                  <c:v>3.8000000000000002E-5</c:v>
                </c:pt>
                <c:pt idx="61643">
                  <c:v>3.8000000000000002E-5</c:v>
                </c:pt>
                <c:pt idx="61644">
                  <c:v>3.6999999999999998E-5</c:v>
                </c:pt>
                <c:pt idx="61645">
                  <c:v>3.6999999999999998E-5</c:v>
                </c:pt>
                <c:pt idx="61646">
                  <c:v>3.6999999999999998E-5</c:v>
                </c:pt>
                <c:pt idx="61647">
                  <c:v>3.6999999999999998E-5</c:v>
                </c:pt>
                <c:pt idx="61648">
                  <c:v>3.6999999999999998E-5</c:v>
                </c:pt>
                <c:pt idx="61649">
                  <c:v>3.6000000000000001E-5</c:v>
                </c:pt>
                <c:pt idx="61650">
                  <c:v>3.6000000000000001E-5</c:v>
                </c:pt>
                <c:pt idx="61651">
                  <c:v>3.6000000000000001E-5</c:v>
                </c:pt>
                <c:pt idx="61652">
                  <c:v>3.4999999999999997E-5</c:v>
                </c:pt>
                <c:pt idx="61653">
                  <c:v>3.4999999999999997E-5</c:v>
                </c:pt>
                <c:pt idx="61654">
                  <c:v>3.4999999999999997E-5</c:v>
                </c:pt>
                <c:pt idx="61655">
                  <c:v>3.4E-5</c:v>
                </c:pt>
                <c:pt idx="61656">
                  <c:v>3.4E-5</c:v>
                </c:pt>
                <c:pt idx="61657">
                  <c:v>3.3000000000000003E-5</c:v>
                </c:pt>
                <c:pt idx="61658">
                  <c:v>3.3000000000000003E-5</c:v>
                </c:pt>
                <c:pt idx="61659">
                  <c:v>3.3000000000000003E-5</c:v>
                </c:pt>
                <c:pt idx="61660">
                  <c:v>3.1999999999999999E-5</c:v>
                </c:pt>
                <c:pt idx="61661">
                  <c:v>3.1999999999999999E-5</c:v>
                </c:pt>
                <c:pt idx="61662">
                  <c:v>3.1000000000000001E-5</c:v>
                </c:pt>
                <c:pt idx="61663">
                  <c:v>3.1000000000000001E-5</c:v>
                </c:pt>
                <c:pt idx="61664">
                  <c:v>3.0000000000000001E-5</c:v>
                </c:pt>
                <c:pt idx="61665">
                  <c:v>3.0000000000000001E-5</c:v>
                </c:pt>
                <c:pt idx="61666">
                  <c:v>3.0000000000000001E-5</c:v>
                </c:pt>
                <c:pt idx="61667">
                  <c:v>2.9E-5</c:v>
                </c:pt>
                <c:pt idx="61668">
                  <c:v>2.9E-5</c:v>
                </c:pt>
                <c:pt idx="61669">
                  <c:v>2.8E-5</c:v>
                </c:pt>
                <c:pt idx="61670">
                  <c:v>2.8E-5</c:v>
                </c:pt>
                <c:pt idx="61671">
                  <c:v>2.8E-5</c:v>
                </c:pt>
                <c:pt idx="61672">
                  <c:v>2.6999999999999999E-5</c:v>
                </c:pt>
                <c:pt idx="61673">
                  <c:v>2.6999999999999999E-5</c:v>
                </c:pt>
                <c:pt idx="61674">
                  <c:v>2.6999999999999999E-5</c:v>
                </c:pt>
                <c:pt idx="61675">
                  <c:v>2.6999999999999999E-5</c:v>
                </c:pt>
                <c:pt idx="61676">
                  <c:v>2.5999999999999998E-5</c:v>
                </c:pt>
                <c:pt idx="61677">
                  <c:v>2.5999999999999998E-5</c:v>
                </c:pt>
                <c:pt idx="61678">
                  <c:v>2.5999999999999998E-5</c:v>
                </c:pt>
                <c:pt idx="61679">
                  <c:v>2.5999999999999998E-5</c:v>
                </c:pt>
                <c:pt idx="61680">
                  <c:v>2.5999999999999998E-5</c:v>
                </c:pt>
                <c:pt idx="61681">
                  <c:v>2.5999999999999998E-5</c:v>
                </c:pt>
                <c:pt idx="61682">
                  <c:v>2.5999999999999998E-5</c:v>
                </c:pt>
                <c:pt idx="61683">
                  <c:v>2.5999999999999998E-5</c:v>
                </c:pt>
                <c:pt idx="61684">
                  <c:v>2.5999999999999998E-5</c:v>
                </c:pt>
                <c:pt idx="61685">
                  <c:v>2.5999999999999998E-5</c:v>
                </c:pt>
                <c:pt idx="61686">
                  <c:v>2.5999999999999998E-5</c:v>
                </c:pt>
                <c:pt idx="61687">
                  <c:v>2.5999999999999998E-5</c:v>
                </c:pt>
                <c:pt idx="61688">
                  <c:v>2.5999999999999998E-5</c:v>
                </c:pt>
                <c:pt idx="61689">
                  <c:v>2.6999999999999999E-5</c:v>
                </c:pt>
                <c:pt idx="61690">
                  <c:v>2.6999999999999999E-5</c:v>
                </c:pt>
                <c:pt idx="61691">
                  <c:v>2.6999999999999999E-5</c:v>
                </c:pt>
                <c:pt idx="61692">
                  <c:v>2.6999999999999999E-5</c:v>
                </c:pt>
                <c:pt idx="61693">
                  <c:v>2.8E-5</c:v>
                </c:pt>
                <c:pt idx="61694">
                  <c:v>2.8E-5</c:v>
                </c:pt>
                <c:pt idx="61695">
                  <c:v>2.8E-5</c:v>
                </c:pt>
                <c:pt idx="61696">
                  <c:v>2.8E-5</c:v>
                </c:pt>
                <c:pt idx="61697">
                  <c:v>2.8E-5</c:v>
                </c:pt>
                <c:pt idx="61698">
                  <c:v>2.9E-5</c:v>
                </c:pt>
                <c:pt idx="61699">
                  <c:v>2.9E-5</c:v>
                </c:pt>
                <c:pt idx="61700">
                  <c:v>2.9E-5</c:v>
                </c:pt>
                <c:pt idx="61701">
                  <c:v>2.9E-5</c:v>
                </c:pt>
                <c:pt idx="61702">
                  <c:v>2.9E-5</c:v>
                </c:pt>
                <c:pt idx="61703">
                  <c:v>2.9E-5</c:v>
                </c:pt>
                <c:pt idx="61704">
                  <c:v>2.8E-5</c:v>
                </c:pt>
                <c:pt idx="61705">
                  <c:v>2.8E-5</c:v>
                </c:pt>
                <c:pt idx="61706">
                  <c:v>2.8E-5</c:v>
                </c:pt>
                <c:pt idx="61707">
                  <c:v>2.8E-5</c:v>
                </c:pt>
                <c:pt idx="61708">
                  <c:v>2.6999999999999999E-5</c:v>
                </c:pt>
                <c:pt idx="61709">
                  <c:v>2.6999999999999999E-5</c:v>
                </c:pt>
                <c:pt idx="61710">
                  <c:v>2.5999999999999998E-5</c:v>
                </c:pt>
                <c:pt idx="61711">
                  <c:v>2.5999999999999998E-5</c:v>
                </c:pt>
                <c:pt idx="61712">
                  <c:v>2.5000000000000001E-5</c:v>
                </c:pt>
                <c:pt idx="61713">
                  <c:v>2.5000000000000001E-5</c:v>
                </c:pt>
                <c:pt idx="61714">
                  <c:v>2.4000000000000001E-5</c:v>
                </c:pt>
                <c:pt idx="61715">
                  <c:v>2.3E-5</c:v>
                </c:pt>
                <c:pt idx="61716">
                  <c:v>2.1999999999999999E-5</c:v>
                </c:pt>
                <c:pt idx="61717">
                  <c:v>2.0999999999999999E-5</c:v>
                </c:pt>
                <c:pt idx="61718">
                  <c:v>2.0000000000000002E-5</c:v>
                </c:pt>
                <c:pt idx="61719">
                  <c:v>1.9000000000000001E-5</c:v>
                </c:pt>
                <c:pt idx="61720">
                  <c:v>1.8E-5</c:v>
                </c:pt>
                <c:pt idx="61721">
                  <c:v>1.7E-5</c:v>
                </c:pt>
                <c:pt idx="61722">
                  <c:v>1.5999999999999999E-5</c:v>
                </c:pt>
                <c:pt idx="61723">
                  <c:v>1.4E-5</c:v>
                </c:pt>
                <c:pt idx="61724">
                  <c:v>1.2999999999999999E-5</c:v>
                </c:pt>
                <c:pt idx="61725">
                  <c:v>1.2E-5</c:v>
                </c:pt>
                <c:pt idx="61726">
                  <c:v>1.1E-5</c:v>
                </c:pt>
                <c:pt idx="61727">
                  <c:v>9.0000000000000002E-6</c:v>
                </c:pt>
                <c:pt idx="61728">
                  <c:v>7.9999999999999996E-6</c:v>
                </c:pt>
                <c:pt idx="61729">
                  <c:v>6.9999999999999999E-6</c:v>
                </c:pt>
                <c:pt idx="61730">
                  <c:v>6.0000000000000002E-6</c:v>
                </c:pt>
                <c:pt idx="61731">
                  <c:v>6.0000000000000002E-6</c:v>
                </c:pt>
                <c:pt idx="61732">
                  <c:v>5.0000000000000004E-6</c:v>
                </c:pt>
                <c:pt idx="61733">
                  <c:v>6.0000000000000002E-6</c:v>
                </c:pt>
                <c:pt idx="61734">
                  <c:v>6.0000000000000002E-6</c:v>
                </c:pt>
                <c:pt idx="61735">
                  <c:v>6.9999999999999999E-6</c:v>
                </c:pt>
                <c:pt idx="61736">
                  <c:v>7.9999999999999996E-6</c:v>
                </c:pt>
                <c:pt idx="61737">
                  <c:v>9.0000000000000002E-6</c:v>
                </c:pt>
                <c:pt idx="61738">
                  <c:v>1.0000000000000001E-5</c:v>
                </c:pt>
                <c:pt idx="61739">
                  <c:v>1.1E-5</c:v>
                </c:pt>
                <c:pt idx="61740">
                  <c:v>1.2999999999999999E-5</c:v>
                </c:pt>
                <c:pt idx="61741">
                  <c:v>1.4E-5</c:v>
                </c:pt>
                <c:pt idx="61742">
                  <c:v>1.5E-5</c:v>
                </c:pt>
                <c:pt idx="61743">
                  <c:v>1.5999999999999999E-5</c:v>
                </c:pt>
                <c:pt idx="61744">
                  <c:v>1.7E-5</c:v>
                </c:pt>
                <c:pt idx="61745">
                  <c:v>1.8E-5</c:v>
                </c:pt>
                <c:pt idx="61746">
                  <c:v>1.9000000000000001E-5</c:v>
                </c:pt>
                <c:pt idx="61747">
                  <c:v>2.0000000000000002E-5</c:v>
                </c:pt>
                <c:pt idx="61748">
                  <c:v>2.0999999999999999E-5</c:v>
                </c:pt>
                <c:pt idx="61749">
                  <c:v>2.1999999999999999E-5</c:v>
                </c:pt>
                <c:pt idx="61750">
                  <c:v>2.3E-5</c:v>
                </c:pt>
                <c:pt idx="61751">
                  <c:v>2.3E-5</c:v>
                </c:pt>
                <c:pt idx="61752">
                  <c:v>2.4000000000000001E-5</c:v>
                </c:pt>
                <c:pt idx="61753">
                  <c:v>2.5000000000000001E-5</c:v>
                </c:pt>
                <c:pt idx="61754">
                  <c:v>2.5000000000000001E-5</c:v>
                </c:pt>
                <c:pt idx="61755">
                  <c:v>2.5999999999999998E-5</c:v>
                </c:pt>
                <c:pt idx="61756">
                  <c:v>2.5999999999999998E-5</c:v>
                </c:pt>
                <c:pt idx="61757">
                  <c:v>2.5999999999999998E-5</c:v>
                </c:pt>
                <c:pt idx="61758">
                  <c:v>2.6999999999999999E-5</c:v>
                </c:pt>
                <c:pt idx="61759">
                  <c:v>2.6999999999999999E-5</c:v>
                </c:pt>
                <c:pt idx="61760">
                  <c:v>2.6999999999999999E-5</c:v>
                </c:pt>
                <c:pt idx="61761">
                  <c:v>2.6999999999999999E-5</c:v>
                </c:pt>
                <c:pt idx="61762">
                  <c:v>2.6999999999999999E-5</c:v>
                </c:pt>
                <c:pt idx="61763">
                  <c:v>2.6999999999999999E-5</c:v>
                </c:pt>
                <c:pt idx="61764">
                  <c:v>2.6999999999999999E-5</c:v>
                </c:pt>
                <c:pt idx="61765">
                  <c:v>2.6999999999999999E-5</c:v>
                </c:pt>
                <c:pt idx="61766">
                  <c:v>2.6999999999999999E-5</c:v>
                </c:pt>
                <c:pt idx="61767">
                  <c:v>2.6999999999999999E-5</c:v>
                </c:pt>
                <c:pt idx="61768">
                  <c:v>2.5999999999999998E-5</c:v>
                </c:pt>
                <c:pt idx="61769">
                  <c:v>2.5999999999999998E-5</c:v>
                </c:pt>
                <c:pt idx="61770">
                  <c:v>2.5999999999999998E-5</c:v>
                </c:pt>
                <c:pt idx="61771">
                  <c:v>2.5999999999999998E-5</c:v>
                </c:pt>
                <c:pt idx="61772">
                  <c:v>2.5000000000000001E-5</c:v>
                </c:pt>
                <c:pt idx="61773">
                  <c:v>2.5000000000000001E-5</c:v>
                </c:pt>
                <c:pt idx="61774">
                  <c:v>2.4000000000000001E-5</c:v>
                </c:pt>
                <c:pt idx="61775">
                  <c:v>2.4000000000000001E-5</c:v>
                </c:pt>
                <c:pt idx="61776">
                  <c:v>2.4000000000000001E-5</c:v>
                </c:pt>
                <c:pt idx="61777">
                  <c:v>2.3E-5</c:v>
                </c:pt>
                <c:pt idx="61778">
                  <c:v>2.3E-5</c:v>
                </c:pt>
                <c:pt idx="61779">
                  <c:v>2.1999999999999999E-5</c:v>
                </c:pt>
                <c:pt idx="61780">
                  <c:v>2.0999999999999999E-5</c:v>
                </c:pt>
                <c:pt idx="61781">
                  <c:v>2.0999999999999999E-5</c:v>
                </c:pt>
                <c:pt idx="61782">
                  <c:v>2.0000000000000002E-5</c:v>
                </c:pt>
                <c:pt idx="61783">
                  <c:v>2.0000000000000002E-5</c:v>
                </c:pt>
                <c:pt idx="61784">
                  <c:v>1.9000000000000001E-5</c:v>
                </c:pt>
                <c:pt idx="61785">
                  <c:v>1.8E-5</c:v>
                </c:pt>
                <c:pt idx="61786">
                  <c:v>1.8E-5</c:v>
                </c:pt>
                <c:pt idx="61787">
                  <c:v>1.7E-5</c:v>
                </c:pt>
                <c:pt idx="61788">
                  <c:v>1.5999999999999999E-5</c:v>
                </c:pt>
                <c:pt idx="61789">
                  <c:v>1.5999999999999999E-5</c:v>
                </c:pt>
                <c:pt idx="61790">
                  <c:v>1.5E-5</c:v>
                </c:pt>
                <c:pt idx="61791">
                  <c:v>1.4E-5</c:v>
                </c:pt>
                <c:pt idx="61792">
                  <c:v>1.4E-5</c:v>
                </c:pt>
                <c:pt idx="61793">
                  <c:v>1.2999999999999999E-5</c:v>
                </c:pt>
                <c:pt idx="61794">
                  <c:v>1.2E-5</c:v>
                </c:pt>
                <c:pt idx="61795">
                  <c:v>1.2E-5</c:v>
                </c:pt>
                <c:pt idx="61796">
                  <c:v>1.1E-5</c:v>
                </c:pt>
                <c:pt idx="61797">
                  <c:v>1.0000000000000001E-5</c:v>
                </c:pt>
                <c:pt idx="61798">
                  <c:v>1.0000000000000001E-5</c:v>
                </c:pt>
                <c:pt idx="61799">
                  <c:v>9.0000000000000002E-6</c:v>
                </c:pt>
                <c:pt idx="61800">
                  <c:v>9.0000000000000002E-6</c:v>
                </c:pt>
                <c:pt idx="61801">
                  <c:v>7.9999999999999996E-6</c:v>
                </c:pt>
                <c:pt idx="61802">
                  <c:v>7.9999999999999996E-6</c:v>
                </c:pt>
                <c:pt idx="61803">
                  <c:v>7.9999999999999996E-6</c:v>
                </c:pt>
                <c:pt idx="61804">
                  <c:v>7.9999999999999996E-6</c:v>
                </c:pt>
                <c:pt idx="61805">
                  <c:v>7.9999999999999996E-6</c:v>
                </c:pt>
                <c:pt idx="61806">
                  <c:v>7.9999999999999996E-6</c:v>
                </c:pt>
                <c:pt idx="61807">
                  <c:v>7.9999999999999996E-6</c:v>
                </c:pt>
                <c:pt idx="61808">
                  <c:v>7.9999999999999996E-6</c:v>
                </c:pt>
                <c:pt idx="61809">
                  <c:v>9.0000000000000002E-6</c:v>
                </c:pt>
                <c:pt idx="61810">
                  <c:v>9.0000000000000002E-6</c:v>
                </c:pt>
                <c:pt idx="61811">
                  <c:v>1.0000000000000001E-5</c:v>
                </c:pt>
                <c:pt idx="61812">
                  <c:v>1.1E-5</c:v>
                </c:pt>
                <c:pt idx="61813">
                  <c:v>1.1E-5</c:v>
                </c:pt>
                <c:pt idx="61814">
                  <c:v>1.2E-5</c:v>
                </c:pt>
                <c:pt idx="61815">
                  <c:v>1.2E-5</c:v>
                </c:pt>
                <c:pt idx="61816">
                  <c:v>1.2999999999999999E-5</c:v>
                </c:pt>
                <c:pt idx="61817">
                  <c:v>1.4E-5</c:v>
                </c:pt>
                <c:pt idx="61818">
                  <c:v>1.4E-5</c:v>
                </c:pt>
                <c:pt idx="61819">
                  <c:v>1.5E-5</c:v>
                </c:pt>
                <c:pt idx="61820">
                  <c:v>1.5E-5</c:v>
                </c:pt>
                <c:pt idx="61821">
                  <c:v>1.5999999999999999E-5</c:v>
                </c:pt>
                <c:pt idx="61822">
                  <c:v>1.7E-5</c:v>
                </c:pt>
                <c:pt idx="61823">
                  <c:v>1.7E-5</c:v>
                </c:pt>
                <c:pt idx="61824">
                  <c:v>1.7E-5</c:v>
                </c:pt>
                <c:pt idx="61825">
                  <c:v>1.8E-5</c:v>
                </c:pt>
                <c:pt idx="61826">
                  <c:v>1.8E-5</c:v>
                </c:pt>
                <c:pt idx="61827">
                  <c:v>1.8E-5</c:v>
                </c:pt>
                <c:pt idx="61828">
                  <c:v>1.9000000000000001E-5</c:v>
                </c:pt>
                <c:pt idx="61829">
                  <c:v>1.9000000000000001E-5</c:v>
                </c:pt>
                <c:pt idx="61830">
                  <c:v>1.9000000000000001E-5</c:v>
                </c:pt>
                <c:pt idx="61831">
                  <c:v>1.9000000000000001E-5</c:v>
                </c:pt>
                <c:pt idx="61832">
                  <c:v>1.9000000000000001E-5</c:v>
                </c:pt>
                <c:pt idx="61833">
                  <c:v>1.9000000000000001E-5</c:v>
                </c:pt>
                <c:pt idx="61834">
                  <c:v>1.9000000000000001E-5</c:v>
                </c:pt>
                <c:pt idx="61835">
                  <c:v>1.8E-5</c:v>
                </c:pt>
                <c:pt idx="61836">
                  <c:v>1.8E-5</c:v>
                </c:pt>
                <c:pt idx="61837">
                  <c:v>1.8E-5</c:v>
                </c:pt>
                <c:pt idx="61838">
                  <c:v>1.8E-5</c:v>
                </c:pt>
                <c:pt idx="61839">
                  <c:v>1.7E-5</c:v>
                </c:pt>
                <c:pt idx="61840">
                  <c:v>1.7E-5</c:v>
                </c:pt>
                <c:pt idx="61841">
                  <c:v>1.5999999999999999E-5</c:v>
                </c:pt>
                <c:pt idx="61842">
                  <c:v>1.5E-5</c:v>
                </c:pt>
                <c:pt idx="61843">
                  <c:v>1.5E-5</c:v>
                </c:pt>
                <c:pt idx="61844">
                  <c:v>1.4E-5</c:v>
                </c:pt>
                <c:pt idx="61845">
                  <c:v>1.2999999999999999E-5</c:v>
                </c:pt>
                <c:pt idx="61846">
                  <c:v>1.2999999999999999E-5</c:v>
                </c:pt>
                <c:pt idx="61847">
                  <c:v>1.2E-5</c:v>
                </c:pt>
                <c:pt idx="61848">
                  <c:v>1.1E-5</c:v>
                </c:pt>
                <c:pt idx="61849">
                  <c:v>1.0000000000000001E-5</c:v>
                </c:pt>
                <c:pt idx="61850">
                  <c:v>9.0000000000000002E-6</c:v>
                </c:pt>
                <c:pt idx="61851">
                  <c:v>7.9999999999999996E-6</c:v>
                </c:pt>
                <c:pt idx="61852">
                  <c:v>6.9999999999999999E-6</c:v>
                </c:pt>
                <c:pt idx="61853">
                  <c:v>6.9999999999999999E-6</c:v>
                </c:pt>
                <c:pt idx="61854">
                  <c:v>6.0000000000000002E-6</c:v>
                </c:pt>
                <c:pt idx="61855">
                  <c:v>6.0000000000000002E-6</c:v>
                </c:pt>
                <c:pt idx="61856">
                  <c:v>6.0000000000000002E-6</c:v>
                </c:pt>
                <c:pt idx="61857">
                  <c:v>6.0000000000000002E-6</c:v>
                </c:pt>
                <c:pt idx="61858">
                  <c:v>6.9999999999999999E-6</c:v>
                </c:pt>
                <c:pt idx="61859">
                  <c:v>7.9999999999999996E-6</c:v>
                </c:pt>
                <c:pt idx="61860">
                  <c:v>9.0000000000000002E-6</c:v>
                </c:pt>
                <c:pt idx="61861">
                  <c:v>1.0000000000000001E-5</c:v>
                </c:pt>
                <c:pt idx="61862">
                  <c:v>1.2E-5</c:v>
                </c:pt>
                <c:pt idx="61863">
                  <c:v>1.2999999999999999E-5</c:v>
                </c:pt>
                <c:pt idx="61864">
                  <c:v>1.5E-5</c:v>
                </c:pt>
                <c:pt idx="61865">
                  <c:v>1.5999999999999999E-5</c:v>
                </c:pt>
                <c:pt idx="61866">
                  <c:v>1.8E-5</c:v>
                </c:pt>
                <c:pt idx="61867">
                  <c:v>1.9000000000000001E-5</c:v>
                </c:pt>
                <c:pt idx="61868">
                  <c:v>2.0999999999999999E-5</c:v>
                </c:pt>
                <c:pt idx="61869">
                  <c:v>2.3E-5</c:v>
                </c:pt>
                <c:pt idx="61870">
                  <c:v>2.4000000000000001E-5</c:v>
                </c:pt>
                <c:pt idx="61871">
                  <c:v>2.5999999999999998E-5</c:v>
                </c:pt>
                <c:pt idx="61872">
                  <c:v>2.6999999999999999E-5</c:v>
                </c:pt>
                <c:pt idx="61873">
                  <c:v>2.9E-5</c:v>
                </c:pt>
                <c:pt idx="61874">
                  <c:v>3.0000000000000001E-5</c:v>
                </c:pt>
                <c:pt idx="61875">
                  <c:v>3.1999999999999999E-5</c:v>
                </c:pt>
                <c:pt idx="61876">
                  <c:v>3.3000000000000003E-5</c:v>
                </c:pt>
                <c:pt idx="61877">
                  <c:v>3.4E-5</c:v>
                </c:pt>
                <c:pt idx="61878">
                  <c:v>3.6000000000000001E-5</c:v>
                </c:pt>
                <c:pt idx="61879">
                  <c:v>3.6999999999999998E-5</c:v>
                </c:pt>
                <c:pt idx="61880">
                  <c:v>3.8000000000000002E-5</c:v>
                </c:pt>
                <c:pt idx="61881">
                  <c:v>3.8999999999999999E-5</c:v>
                </c:pt>
                <c:pt idx="61882">
                  <c:v>4.0000000000000003E-5</c:v>
                </c:pt>
                <c:pt idx="61883">
                  <c:v>4.1E-5</c:v>
                </c:pt>
                <c:pt idx="61884">
                  <c:v>4.1E-5</c:v>
                </c:pt>
                <c:pt idx="61885">
                  <c:v>4.1999999999999998E-5</c:v>
                </c:pt>
                <c:pt idx="61886">
                  <c:v>4.1999999999999998E-5</c:v>
                </c:pt>
                <c:pt idx="61887">
                  <c:v>4.3000000000000002E-5</c:v>
                </c:pt>
                <c:pt idx="61888">
                  <c:v>4.3000000000000002E-5</c:v>
                </c:pt>
                <c:pt idx="61889">
                  <c:v>4.3000000000000002E-5</c:v>
                </c:pt>
                <c:pt idx="61890">
                  <c:v>4.3999999999999999E-5</c:v>
                </c:pt>
                <c:pt idx="61891">
                  <c:v>4.3999999999999999E-5</c:v>
                </c:pt>
                <c:pt idx="61892">
                  <c:v>4.3999999999999999E-5</c:v>
                </c:pt>
                <c:pt idx="61893">
                  <c:v>4.3000000000000002E-5</c:v>
                </c:pt>
                <c:pt idx="61894">
                  <c:v>4.3000000000000002E-5</c:v>
                </c:pt>
                <c:pt idx="61895">
                  <c:v>4.3000000000000002E-5</c:v>
                </c:pt>
                <c:pt idx="61896">
                  <c:v>4.1999999999999998E-5</c:v>
                </c:pt>
                <c:pt idx="61897">
                  <c:v>4.1999999999999998E-5</c:v>
                </c:pt>
                <c:pt idx="61898">
                  <c:v>4.1E-5</c:v>
                </c:pt>
                <c:pt idx="61899">
                  <c:v>4.0000000000000003E-5</c:v>
                </c:pt>
                <c:pt idx="61900">
                  <c:v>3.8999999999999999E-5</c:v>
                </c:pt>
                <c:pt idx="61901">
                  <c:v>3.8000000000000002E-5</c:v>
                </c:pt>
                <c:pt idx="61902">
                  <c:v>3.6999999999999998E-5</c:v>
                </c:pt>
                <c:pt idx="61903">
                  <c:v>3.6000000000000001E-5</c:v>
                </c:pt>
                <c:pt idx="61904">
                  <c:v>3.4999999999999997E-5</c:v>
                </c:pt>
                <c:pt idx="61905">
                  <c:v>3.4E-5</c:v>
                </c:pt>
                <c:pt idx="61906">
                  <c:v>3.3000000000000003E-5</c:v>
                </c:pt>
                <c:pt idx="61907">
                  <c:v>3.1000000000000001E-5</c:v>
                </c:pt>
                <c:pt idx="61908">
                  <c:v>3.0000000000000001E-5</c:v>
                </c:pt>
                <c:pt idx="61909">
                  <c:v>2.9E-5</c:v>
                </c:pt>
                <c:pt idx="61910">
                  <c:v>2.8E-5</c:v>
                </c:pt>
                <c:pt idx="61911">
                  <c:v>2.5999999999999998E-5</c:v>
                </c:pt>
                <c:pt idx="61912">
                  <c:v>2.5000000000000001E-5</c:v>
                </c:pt>
                <c:pt idx="61913">
                  <c:v>2.4000000000000001E-5</c:v>
                </c:pt>
                <c:pt idx="61914">
                  <c:v>2.3E-5</c:v>
                </c:pt>
                <c:pt idx="61915">
                  <c:v>2.1999999999999999E-5</c:v>
                </c:pt>
                <c:pt idx="61916">
                  <c:v>2.1999999999999999E-5</c:v>
                </c:pt>
                <c:pt idx="61917">
                  <c:v>2.0999999999999999E-5</c:v>
                </c:pt>
                <c:pt idx="61918">
                  <c:v>2.0999999999999999E-5</c:v>
                </c:pt>
                <c:pt idx="61919">
                  <c:v>2.0999999999999999E-5</c:v>
                </c:pt>
                <c:pt idx="61920">
                  <c:v>2.0999999999999999E-5</c:v>
                </c:pt>
                <c:pt idx="61921">
                  <c:v>2.0999999999999999E-5</c:v>
                </c:pt>
                <c:pt idx="61922">
                  <c:v>2.0999999999999999E-5</c:v>
                </c:pt>
                <c:pt idx="61923">
                  <c:v>2.1999999999999999E-5</c:v>
                </c:pt>
                <c:pt idx="61924">
                  <c:v>2.3E-5</c:v>
                </c:pt>
                <c:pt idx="61925">
                  <c:v>2.4000000000000001E-5</c:v>
                </c:pt>
                <c:pt idx="61926">
                  <c:v>2.5000000000000001E-5</c:v>
                </c:pt>
                <c:pt idx="61927">
                  <c:v>2.5999999999999998E-5</c:v>
                </c:pt>
                <c:pt idx="61928">
                  <c:v>2.6999999999999999E-5</c:v>
                </c:pt>
                <c:pt idx="61929">
                  <c:v>2.8E-5</c:v>
                </c:pt>
                <c:pt idx="61930">
                  <c:v>3.0000000000000001E-5</c:v>
                </c:pt>
                <c:pt idx="61931">
                  <c:v>3.1000000000000001E-5</c:v>
                </c:pt>
                <c:pt idx="61932">
                  <c:v>3.1999999999999999E-5</c:v>
                </c:pt>
                <c:pt idx="61933">
                  <c:v>3.3000000000000003E-5</c:v>
                </c:pt>
                <c:pt idx="61934">
                  <c:v>3.4E-5</c:v>
                </c:pt>
                <c:pt idx="61935">
                  <c:v>3.4999999999999997E-5</c:v>
                </c:pt>
                <c:pt idx="61936">
                  <c:v>3.6000000000000001E-5</c:v>
                </c:pt>
                <c:pt idx="61937">
                  <c:v>3.6999999999999998E-5</c:v>
                </c:pt>
                <c:pt idx="61938">
                  <c:v>3.8000000000000002E-5</c:v>
                </c:pt>
                <c:pt idx="61939">
                  <c:v>3.8999999999999999E-5</c:v>
                </c:pt>
                <c:pt idx="61940">
                  <c:v>3.8999999999999999E-5</c:v>
                </c:pt>
                <c:pt idx="61941">
                  <c:v>4.0000000000000003E-5</c:v>
                </c:pt>
                <c:pt idx="61942">
                  <c:v>4.0000000000000003E-5</c:v>
                </c:pt>
                <c:pt idx="61943">
                  <c:v>4.1E-5</c:v>
                </c:pt>
                <c:pt idx="61944">
                  <c:v>4.1E-5</c:v>
                </c:pt>
                <c:pt idx="61945">
                  <c:v>4.1E-5</c:v>
                </c:pt>
                <c:pt idx="61946">
                  <c:v>4.1E-5</c:v>
                </c:pt>
                <c:pt idx="61947">
                  <c:v>4.1E-5</c:v>
                </c:pt>
                <c:pt idx="61948">
                  <c:v>4.1E-5</c:v>
                </c:pt>
                <c:pt idx="61949">
                  <c:v>4.1E-5</c:v>
                </c:pt>
                <c:pt idx="61950">
                  <c:v>4.0000000000000003E-5</c:v>
                </c:pt>
                <c:pt idx="61951">
                  <c:v>4.0000000000000003E-5</c:v>
                </c:pt>
                <c:pt idx="61952">
                  <c:v>3.8999999999999999E-5</c:v>
                </c:pt>
                <c:pt idx="61953">
                  <c:v>3.8000000000000002E-5</c:v>
                </c:pt>
                <c:pt idx="61954">
                  <c:v>3.6999999999999998E-5</c:v>
                </c:pt>
                <c:pt idx="61955">
                  <c:v>3.6000000000000001E-5</c:v>
                </c:pt>
                <c:pt idx="61956">
                  <c:v>3.4999999999999997E-5</c:v>
                </c:pt>
                <c:pt idx="61957">
                  <c:v>3.4E-5</c:v>
                </c:pt>
                <c:pt idx="61958">
                  <c:v>3.3000000000000003E-5</c:v>
                </c:pt>
                <c:pt idx="61959">
                  <c:v>3.1999999999999999E-5</c:v>
                </c:pt>
                <c:pt idx="61960">
                  <c:v>3.0000000000000001E-5</c:v>
                </c:pt>
                <c:pt idx="61961">
                  <c:v>2.9E-5</c:v>
                </c:pt>
                <c:pt idx="61962">
                  <c:v>2.6999999999999999E-5</c:v>
                </c:pt>
                <c:pt idx="61963">
                  <c:v>2.5999999999999998E-5</c:v>
                </c:pt>
                <c:pt idx="61964">
                  <c:v>2.4000000000000001E-5</c:v>
                </c:pt>
                <c:pt idx="61965">
                  <c:v>2.3E-5</c:v>
                </c:pt>
                <c:pt idx="61966">
                  <c:v>2.0999999999999999E-5</c:v>
                </c:pt>
                <c:pt idx="61967">
                  <c:v>1.9000000000000001E-5</c:v>
                </c:pt>
                <c:pt idx="61968">
                  <c:v>1.8E-5</c:v>
                </c:pt>
                <c:pt idx="61969">
                  <c:v>1.5999999999999999E-5</c:v>
                </c:pt>
                <c:pt idx="61970">
                  <c:v>1.5E-5</c:v>
                </c:pt>
                <c:pt idx="61971">
                  <c:v>1.4E-5</c:v>
                </c:pt>
                <c:pt idx="61972">
                  <c:v>1.2999999999999999E-5</c:v>
                </c:pt>
                <c:pt idx="61973">
                  <c:v>1.2E-5</c:v>
                </c:pt>
                <c:pt idx="61974">
                  <c:v>1.1E-5</c:v>
                </c:pt>
                <c:pt idx="61975">
                  <c:v>1.1E-5</c:v>
                </c:pt>
                <c:pt idx="61976">
                  <c:v>1.0000000000000001E-5</c:v>
                </c:pt>
                <c:pt idx="61977">
                  <c:v>1.1E-5</c:v>
                </c:pt>
                <c:pt idx="61978">
                  <c:v>1.1E-5</c:v>
                </c:pt>
                <c:pt idx="61979">
                  <c:v>1.2E-5</c:v>
                </c:pt>
                <c:pt idx="61980">
                  <c:v>1.2999999999999999E-5</c:v>
                </c:pt>
                <c:pt idx="61981">
                  <c:v>1.4E-5</c:v>
                </c:pt>
                <c:pt idx="61982">
                  <c:v>1.5E-5</c:v>
                </c:pt>
                <c:pt idx="61983">
                  <c:v>1.5999999999999999E-5</c:v>
                </c:pt>
                <c:pt idx="61984">
                  <c:v>1.7E-5</c:v>
                </c:pt>
                <c:pt idx="61985">
                  <c:v>1.8E-5</c:v>
                </c:pt>
                <c:pt idx="61986">
                  <c:v>1.9000000000000001E-5</c:v>
                </c:pt>
                <c:pt idx="61987">
                  <c:v>2.0000000000000002E-5</c:v>
                </c:pt>
                <c:pt idx="61988">
                  <c:v>2.0999999999999999E-5</c:v>
                </c:pt>
                <c:pt idx="61989">
                  <c:v>2.1999999999999999E-5</c:v>
                </c:pt>
                <c:pt idx="61990">
                  <c:v>2.3E-5</c:v>
                </c:pt>
                <c:pt idx="61991">
                  <c:v>2.3E-5</c:v>
                </c:pt>
                <c:pt idx="61992">
                  <c:v>2.4000000000000001E-5</c:v>
                </c:pt>
                <c:pt idx="61993">
                  <c:v>2.5000000000000001E-5</c:v>
                </c:pt>
                <c:pt idx="61994">
                  <c:v>2.5000000000000001E-5</c:v>
                </c:pt>
                <c:pt idx="61995">
                  <c:v>2.5999999999999998E-5</c:v>
                </c:pt>
                <c:pt idx="61996">
                  <c:v>2.6999999999999999E-5</c:v>
                </c:pt>
                <c:pt idx="61997">
                  <c:v>2.6999999999999999E-5</c:v>
                </c:pt>
                <c:pt idx="61998">
                  <c:v>2.6999999999999999E-5</c:v>
                </c:pt>
                <c:pt idx="61999">
                  <c:v>2.8E-5</c:v>
                </c:pt>
                <c:pt idx="62000">
                  <c:v>2.8E-5</c:v>
                </c:pt>
                <c:pt idx="62001">
                  <c:v>2.8E-5</c:v>
                </c:pt>
                <c:pt idx="62002">
                  <c:v>2.8E-5</c:v>
                </c:pt>
                <c:pt idx="62003">
                  <c:v>2.8E-5</c:v>
                </c:pt>
                <c:pt idx="62004">
                  <c:v>2.8E-5</c:v>
                </c:pt>
                <c:pt idx="62005">
                  <c:v>2.8E-5</c:v>
                </c:pt>
                <c:pt idx="62006">
                  <c:v>2.8E-5</c:v>
                </c:pt>
                <c:pt idx="62007">
                  <c:v>2.8E-5</c:v>
                </c:pt>
                <c:pt idx="62008">
                  <c:v>2.8E-5</c:v>
                </c:pt>
                <c:pt idx="62009">
                  <c:v>2.8E-5</c:v>
                </c:pt>
                <c:pt idx="62010">
                  <c:v>2.8E-5</c:v>
                </c:pt>
                <c:pt idx="62011">
                  <c:v>2.6999999999999999E-5</c:v>
                </c:pt>
                <c:pt idx="62012">
                  <c:v>2.6999999999999999E-5</c:v>
                </c:pt>
                <c:pt idx="62013">
                  <c:v>2.6999999999999999E-5</c:v>
                </c:pt>
                <c:pt idx="62014">
                  <c:v>2.5999999999999998E-5</c:v>
                </c:pt>
                <c:pt idx="62015">
                  <c:v>2.5999999999999998E-5</c:v>
                </c:pt>
                <c:pt idx="62016">
                  <c:v>2.5999999999999998E-5</c:v>
                </c:pt>
                <c:pt idx="62017">
                  <c:v>2.5000000000000001E-5</c:v>
                </c:pt>
                <c:pt idx="62018">
                  <c:v>2.5000000000000001E-5</c:v>
                </c:pt>
                <c:pt idx="62019">
                  <c:v>2.4000000000000001E-5</c:v>
                </c:pt>
                <c:pt idx="62020">
                  <c:v>2.4000000000000001E-5</c:v>
                </c:pt>
                <c:pt idx="62021">
                  <c:v>2.4000000000000001E-5</c:v>
                </c:pt>
                <c:pt idx="62022">
                  <c:v>2.3E-5</c:v>
                </c:pt>
                <c:pt idx="62023">
                  <c:v>2.3E-5</c:v>
                </c:pt>
                <c:pt idx="62024">
                  <c:v>2.1999999999999999E-5</c:v>
                </c:pt>
                <c:pt idx="62025">
                  <c:v>2.1999999999999999E-5</c:v>
                </c:pt>
                <c:pt idx="62026">
                  <c:v>2.1999999999999999E-5</c:v>
                </c:pt>
                <c:pt idx="62027">
                  <c:v>2.0999999999999999E-5</c:v>
                </c:pt>
                <c:pt idx="62028">
                  <c:v>2.0999999999999999E-5</c:v>
                </c:pt>
                <c:pt idx="62029">
                  <c:v>2.0999999999999999E-5</c:v>
                </c:pt>
                <c:pt idx="62030">
                  <c:v>2.0000000000000002E-5</c:v>
                </c:pt>
                <c:pt idx="62031">
                  <c:v>2.0000000000000002E-5</c:v>
                </c:pt>
                <c:pt idx="62032">
                  <c:v>2.0000000000000002E-5</c:v>
                </c:pt>
                <c:pt idx="62033">
                  <c:v>2.0000000000000002E-5</c:v>
                </c:pt>
                <c:pt idx="62034">
                  <c:v>2.0000000000000002E-5</c:v>
                </c:pt>
                <c:pt idx="62035">
                  <c:v>1.9000000000000001E-5</c:v>
                </c:pt>
                <c:pt idx="62036">
                  <c:v>1.9000000000000001E-5</c:v>
                </c:pt>
                <c:pt idx="62037">
                  <c:v>1.9000000000000001E-5</c:v>
                </c:pt>
                <c:pt idx="62038">
                  <c:v>1.9000000000000001E-5</c:v>
                </c:pt>
                <c:pt idx="62039">
                  <c:v>1.9000000000000001E-5</c:v>
                </c:pt>
                <c:pt idx="62040">
                  <c:v>1.9000000000000001E-5</c:v>
                </c:pt>
                <c:pt idx="62041">
                  <c:v>1.9000000000000001E-5</c:v>
                </c:pt>
                <c:pt idx="62042">
                  <c:v>1.9000000000000001E-5</c:v>
                </c:pt>
                <c:pt idx="62043">
                  <c:v>1.9000000000000001E-5</c:v>
                </c:pt>
                <c:pt idx="62044">
                  <c:v>1.9000000000000001E-5</c:v>
                </c:pt>
                <c:pt idx="62045">
                  <c:v>1.9000000000000001E-5</c:v>
                </c:pt>
                <c:pt idx="62046">
                  <c:v>1.9000000000000001E-5</c:v>
                </c:pt>
                <c:pt idx="62047">
                  <c:v>1.9000000000000001E-5</c:v>
                </c:pt>
                <c:pt idx="62048">
                  <c:v>1.9000000000000001E-5</c:v>
                </c:pt>
                <c:pt idx="62049">
                  <c:v>1.8E-5</c:v>
                </c:pt>
                <c:pt idx="62050">
                  <c:v>1.8E-5</c:v>
                </c:pt>
                <c:pt idx="62051">
                  <c:v>1.8E-5</c:v>
                </c:pt>
                <c:pt idx="62052">
                  <c:v>1.8E-5</c:v>
                </c:pt>
                <c:pt idx="62053">
                  <c:v>1.8E-5</c:v>
                </c:pt>
                <c:pt idx="62054">
                  <c:v>1.8E-5</c:v>
                </c:pt>
                <c:pt idx="62055">
                  <c:v>1.7E-5</c:v>
                </c:pt>
                <c:pt idx="62056">
                  <c:v>1.7E-5</c:v>
                </c:pt>
                <c:pt idx="62057">
                  <c:v>1.7E-5</c:v>
                </c:pt>
                <c:pt idx="62058">
                  <c:v>1.7E-5</c:v>
                </c:pt>
                <c:pt idx="62059">
                  <c:v>1.5999999999999999E-5</c:v>
                </c:pt>
                <c:pt idx="62060">
                  <c:v>1.5999999999999999E-5</c:v>
                </c:pt>
                <c:pt idx="62061">
                  <c:v>1.5999999999999999E-5</c:v>
                </c:pt>
                <c:pt idx="62062">
                  <c:v>1.5E-5</c:v>
                </c:pt>
                <c:pt idx="62063">
                  <c:v>1.5E-5</c:v>
                </c:pt>
                <c:pt idx="62064">
                  <c:v>1.4E-5</c:v>
                </c:pt>
                <c:pt idx="62065">
                  <c:v>1.4E-5</c:v>
                </c:pt>
                <c:pt idx="62066">
                  <c:v>1.2999999999999999E-5</c:v>
                </c:pt>
                <c:pt idx="62067">
                  <c:v>1.2999999999999999E-5</c:v>
                </c:pt>
                <c:pt idx="62068">
                  <c:v>1.2E-5</c:v>
                </c:pt>
                <c:pt idx="62069">
                  <c:v>1.2E-5</c:v>
                </c:pt>
                <c:pt idx="62070">
                  <c:v>1.1E-5</c:v>
                </c:pt>
                <c:pt idx="62071">
                  <c:v>1.1E-5</c:v>
                </c:pt>
                <c:pt idx="62072">
                  <c:v>1.0000000000000001E-5</c:v>
                </c:pt>
                <c:pt idx="62073">
                  <c:v>1.0000000000000001E-5</c:v>
                </c:pt>
                <c:pt idx="62074">
                  <c:v>9.0000000000000002E-6</c:v>
                </c:pt>
                <c:pt idx="62075">
                  <c:v>9.0000000000000002E-6</c:v>
                </c:pt>
                <c:pt idx="62076">
                  <c:v>7.9999999999999996E-6</c:v>
                </c:pt>
                <c:pt idx="62077">
                  <c:v>7.9999999999999996E-6</c:v>
                </c:pt>
                <c:pt idx="62078">
                  <c:v>6.9999999999999999E-6</c:v>
                </c:pt>
                <c:pt idx="62079">
                  <c:v>6.9999999999999999E-6</c:v>
                </c:pt>
                <c:pt idx="62080">
                  <c:v>6.0000000000000002E-6</c:v>
                </c:pt>
                <c:pt idx="62081">
                  <c:v>6.0000000000000002E-6</c:v>
                </c:pt>
                <c:pt idx="62082">
                  <c:v>5.0000000000000004E-6</c:v>
                </c:pt>
                <c:pt idx="62083">
                  <c:v>5.0000000000000004E-6</c:v>
                </c:pt>
                <c:pt idx="62084">
                  <c:v>3.9999999999999998E-6</c:v>
                </c:pt>
                <c:pt idx="62085">
                  <c:v>3.9999999999999998E-6</c:v>
                </c:pt>
                <c:pt idx="62086">
                  <c:v>3.9999999999999998E-6</c:v>
                </c:pt>
                <c:pt idx="62087">
                  <c:v>3.0000000000000001E-6</c:v>
                </c:pt>
                <c:pt idx="62088">
                  <c:v>3.0000000000000001E-6</c:v>
                </c:pt>
                <c:pt idx="62089">
                  <c:v>1.9999999999999999E-6</c:v>
                </c:pt>
                <c:pt idx="62090">
                  <c:v>1.9999999999999999E-6</c:v>
                </c:pt>
                <c:pt idx="62091">
                  <c:v>1.9999999999999999E-6</c:v>
                </c:pt>
                <c:pt idx="62092">
                  <c:v>9.9999999999999995E-7</c:v>
                </c:pt>
                <c:pt idx="62093">
                  <c:v>9.9999999999999995E-7</c:v>
                </c:pt>
                <c:pt idx="62094">
                  <c:v>9.9999999999999995E-7</c:v>
                </c:pt>
                <c:pt idx="62095">
                  <c:v>9.9999999999999995E-7</c:v>
                </c:pt>
                <c:pt idx="62096">
                  <c:v>9.9999999999999995E-7</c:v>
                </c:pt>
                <c:pt idx="62097">
                  <c:v>1.9999999999999999E-6</c:v>
                </c:pt>
                <c:pt idx="62098">
                  <c:v>1.9999999999999999E-6</c:v>
                </c:pt>
                <c:pt idx="62099">
                  <c:v>3.0000000000000001E-6</c:v>
                </c:pt>
                <c:pt idx="62100">
                  <c:v>3.0000000000000001E-6</c:v>
                </c:pt>
                <c:pt idx="62101">
                  <c:v>3.9999999999999998E-6</c:v>
                </c:pt>
                <c:pt idx="62102">
                  <c:v>5.0000000000000004E-6</c:v>
                </c:pt>
                <c:pt idx="62103">
                  <c:v>6.0000000000000002E-6</c:v>
                </c:pt>
                <c:pt idx="62104">
                  <c:v>6.0000000000000002E-6</c:v>
                </c:pt>
                <c:pt idx="62105">
                  <c:v>6.9999999999999999E-6</c:v>
                </c:pt>
                <c:pt idx="62106">
                  <c:v>7.9999999999999996E-6</c:v>
                </c:pt>
                <c:pt idx="62107">
                  <c:v>9.0000000000000002E-6</c:v>
                </c:pt>
                <c:pt idx="62108">
                  <c:v>1.0000000000000001E-5</c:v>
                </c:pt>
                <c:pt idx="62109">
                  <c:v>1.1E-5</c:v>
                </c:pt>
                <c:pt idx="62110">
                  <c:v>1.2E-5</c:v>
                </c:pt>
                <c:pt idx="62111">
                  <c:v>1.2999999999999999E-5</c:v>
                </c:pt>
                <c:pt idx="62112">
                  <c:v>1.4E-5</c:v>
                </c:pt>
                <c:pt idx="62113">
                  <c:v>1.5E-5</c:v>
                </c:pt>
                <c:pt idx="62114">
                  <c:v>1.5999999999999999E-5</c:v>
                </c:pt>
                <c:pt idx="62115">
                  <c:v>1.7E-5</c:v>
                </c:pt>
                <c:pt idx="62116">
                  <c:v>1.8E-5</c:v>
                </c:pt>
                <c:pt idx="62117">
                  <c:v>2.0000000000000002E-5</c:v>
                </c:pt>
                <c:pt idx="62118">
                  <c:v>2.0999999999999999E-5</c:v>
                </c:pt>
                <c:pt idx="62119">
                  <c:v>2.1999999999999999E-5</c:v>
                </c:pt>
                <c:pt idx="62120">
                  <c:v>2.3E-5</c:v>
                </c:pt>
                <c:pt idx="62121">
                  <c:v>2.4000000000000001E-5</c:v>
                </c:pt>
                <c:pt idx="62122">
                  <c:v>2.5000000000000001E-5</c:v>
                </c:pt>
                <c:pt idx="62123">
                  <c:v>2.5999999999999998E-5</c:v>
                </c:pt>
                <c:pt idx="62124">
                  <c:v>2.6999999999999999E-5</c:v>
                </c:pt>
                <c:pt idx="62125">
                  <c:v>2.8E-5</c:v>
                </c:pt>
                <c:pt idx="62126">
                  <c:v>2.9E-5</c:v>
                </c:pt>
                <c:pt idx="62127">
                  <c:v>2.9E-5</c:v>
                </c:pt>
                <c:pt idx="62128">
                  <c:v>3.0000000000000001E-5</c:v>
                </c:pt>
                <c:pt idx="62129">
                  <c:v>3.1000000000000001E-5</c:v>
                </c:pt>
                <c:pt idx="62130">
                  <c:v>3.1999999999999999E-5</c:v>
                </c:pt>
                <c:pt idx="62131">
                  <c:v>3.1999999999999999E-5</c:v>
                </c:pt>
                <c:pt idx="62132">
                  <c:v>3.3000000000000003E-5</c:v>
                </c:pt>
                <c:pt idx="62133">
                  <c:v>3.4E-5</c:v>
                </c:pt>
                <c:pt idx="62134">
                  <c:v>3.4E-5</c:v>
                </c:pt>
                <c:pt idx="62135">
                  <c:v>3.4E-5</c:v>
                </c:pt>
                <c:pt idx="62136">
                  <c:v>3.4999999999999997E-5</c:v>
                </c:pt>
                <c:pt idx="62137">
                  <c:v>3.4999999999999997E-5</c:v>
                </c:pt>
                <c:pt idx="62138">
                  <c:v>3.4999999999999997E-5</c:v>
                </c:pt>
                <c:pt idx="62139">
                  <c:v>3.4999999999999997E-5</c:v>
                </c:pt>
                <c:pt idx="62140">
                  <c:v>3.4999999999999997E-5</c:v>
                </c:pt>
                <c:pt idx="62141">
                  <c:v>3.4999999999999997E-5</c:v>
                </c:pt>
                <c:pt idx="62142">
                  <c:v>3.4999999999999997E-5</c:v>
                </c:pt>
                <c:pt idx="62143">
                  <c:v>3.4999999999999997E-5</c:v>
                </c:pt>
                <c:pt idx="62144">
                  <c:v>3.4999999999999997E-5</c:v>
                </c:pt>
                <c:pt idx="62145">
                  <c:v>3.4E-5</c:v>
                </c:pt>
                <c:pt idx="62146">
                  <c:v>3.4E-5</c:v>
                </c:pt>
                <c:pt idx="62147">
                  <c:v>3.3000000000000003E-5</c:v>
                </c:pt>
                <c:pt idx="62148">
                  <c:v>3.3000000000000003E-5</c:v>
                </c:pt>
                <c:pt idx="62149">
                  <c:v>3.1999999999999999E-5</c:v>
                </c:pt>
                <c:pt idx="62150">
                  <c:v>3.1999999999999999E-5</c:v>
                </c:pt>
                <c:pt idx="62151">
                  <c:v>3.1000000000000001E-5</c:v>
                </c:pt>
                <c:pt idx="62152">
                  <c:v>3.0000000000000001E-5</c:v>
                </c:pt>
                <c:pt idx="62153">
                  <c:v>3.0000000000000001E-5</c:v>
                </c:pt>
                <c:pt idx="62154">
                  <c:v>2.9E-5</c:v>
                </c:pt>
                <c:pt idx="62155">
                  <c:v>2.8E-5</c:v>
                </c:pt>
                <c:pt idx="62156">
                  <c:v>2.6999999999999999E-5</c:v>
                </c:pt>
                <c:pt idx="62157">
                  <c:v>2.6999999999999999E-5</c:v>
                </c:pt>
                <c:pt idx="62158">
                  <c:v>2.5999999999999998E-5</c:v>
                </c:pt>
                <c:pt idx="62159">
                  <c:v>2.5000000000000001E-5</c:v>
                </c:pt>
                <c:pt idx="62160">
                  <c:v>2.4000000000000001E-5</c:v>
                </c:pt>
                <c:pt idx="62161">
                  <c:v>2.3E-5</c:v>
                </c:pt>
                <c:pt idx="62162">
                  <c:v>2.3E-5</c:v>
                </c:pt>
                <c:pt idx="62163">
                  <c:v>2.1999999999999999E-5</c:v>
                </c:pt>
                <c:pt idx="62164">
                  <c:v>2.1999999999999999E-5</c:v>
                </c:pt>
                <c:pt idx="62165">
                  <c:v>2.0999999999999999E-5</c:v>
                </c:pt>
                <c:pt idx="62166">
                  <c:v>2.0999999999999999E-5</c:v>
                </c:pt>
                <c:pt idx="62167">
                  <c:v>2.0000000000000002E-5</c:v>
                </c:pt>
                <c:pt idx="62168">
                  <c:v>2.0000000000000002E-5</c:v>
                </c:pt>
                <c:pt idx="62169">
                  <c:v>1.9000000000000001E-5</c:v>
                </c:pt>
                <c:pt idx="62170">
                  <c:v>1.9000000000000001E-5</c:v>
                </c:pt>
                <c:pt idx="62171">
                  <c:v>1.9000000000000001E-5</c:v>
                </c:pt>
                <c:pt idx="62172">
                  <c:v>1.9000000000000001E-5</c:v>
                </c:pt>
                <c:pt idx="62173">
                  <c:v>1.9000000000000001E-5</c:v>
                </c:pt>
                <c:pt idx="62174">
                  <c:v>1.8E-5</c:v>
                </c:pt>
                <c:pt idx="62175">
                  <c:v>1.8E-5</c:v>
                </c:pt>
                <c:pt idx="62176">
                  <c:v>1.8E-5</c:v>
                </c:pt>
                <c:pt idx="62177">
                  <c:v>1.8E-5</c:v>
                </c:pt>
                <c:pt idx="62178">
                  <c:v>1.8E-5</c:v>
                </c:pt>
                <c:pt idx="62179">
                  <c:v>1.8E-5</c:v>
                </c:pt>
                <c:pt idx="62180">
                  <c:v>1.8E-5</c:v>
                </c:pt>
                <c:pt idx="62181">
                  <c:v>1.8E-5</c:v>
                </c:pt>
                <c:pt idx="62182">
                  <c:v>1.8E-5</c:v>
                </c:pt>
                <c:pt idx="62183">
                  <c:v>1.7E-5</c:v>
                </c:pt>
                <c:pt idx="62184">
                  <c:v>1.7E-5</c:v>
                </c:pt>
                <c:pt idx="62185">
                  <c:v>1.7E-5</c:v>
                </c:pt>
                <c:pt idx="62186">
                  <c:v>1.7E-5</c:v>
                </c:pt>
                <c:pt idx="62187">
                  <c:v>1.7E-5</c:v>
                </c:pt>
                <c:pt idx="62188">
                  <c:v>1.5999999999999999E-5</c:v>
                </c:pt>
                <c:pt idx="62189">
                  <c:v>1.5999999999999999E-5</c:v>
                </c:pt>
                <c:pt idx="62190">
                  <c:v>1.5999999999999999E-5</c:v>
                </c:pt>
                <c:pt idx="62191">
                  <c:v>1.5999999999999999E-5</c:v>
                </c:pt>
                <c:pt idx="62192">
                  <c:v>1.5E-5</c:v>
                </c:pt>
                <c:pt idx="62193">
                  <c:v>1.5E-5</c:v>
                </c:pt>
                <c:pt idx="62194">
                  <c:v>1.5E-5</c:v>
                </c:pt>
                <c:pt idx="62195">
                  <c:v>1.4E-5</c:v>
                </c:pt>
                <c:pt idx="62196">
                  <c:v>1.4E-5</c:v>
                </c:pt>
                <c:pt idx="62197">
                  <c:v>1.4E-5</c:v>
                </c:pt>
                <c:pt idx="62198">
                  <c:v>1.4E-5</c:v>
                </c:pt>
                <c:pt idx="62199">
                  <c:v>1.4E-5</c:v>
                </c:pt>
                <c:pt idx="62200">
                  <c:v>1.4E-5</c:v>
                </c:pt>
                <c:pt idx="62201">
                  <c:v>1.4E-5</c:v>
                </c:pt>
                <c:pt idx="62202">
                  <c:v>1.4E-5</c:v>
                </c:pt>
                <c:pt idx="62203">
                  <c:v>1.4E-5</c:v>
                </c:pt>
                <c:pt idx="62204">
                  <c:v>1.4E-5</c:v>
                </c:pt>
                <c:pt idx="62205">
                  <c:v>1.4E-5</c:v>
                </c:pt>
                <c:pt idx="62206">
                  <c:v>1.5E-5</c:v>
                </c:pt>
                <c:pt idx="62207">
                  <c:v>1.5E-5</c:v>
                </c:pt>
                <c:pt idx="62208">
                  <c:v>1.5E-5</c:v>
                </c:pt>
                <c:pt idx="62209">
                  <c:v>1.5999999999999999E-5</c:v>
                </c:pt>
                <c:pt idx="62210">
                  <c:v>1.5999999999999999E-5</c:v>
                </c:pt>
                <c:pt idx="62211">
                  <c:v>1.7E-5</c:v>
                </c:pt>
                <c:pt idx="62212">
                  <c:v>1.7E-5</c:v>
                </c:pt>
                <c:pt idx="62213">
                  <c:v>1.8E-5</c:v>
                </c:pt>
                <c:pt idx="62214">
                  <c:v>1.8E-5</c:v>
                </c:pt>
                <c:pt idx="62215">
                  <c:v>1.8E-5</c:v>
                </c:pt>
                <c:pt idx="62216">
                  <c:v>1.9000000000000001E-5</c:v>
                </c:pt>
                <c:pt idx="62217">
                  <c:v>1.9000000000000001E-5</c:v>
                </c:pt>
                <c:pt idx="62218">
                  <c:v>2.0000000000000002E-5</c:v>
                </c:pt>
                <c:pt idx="62219">
                  <c:v>2.0000000000000002E-5</c:v>
                </c:pt>
                <c:pt idx="62220">
                  <c:v>2.0000000000000002E-5</c:v>
                </c:pt>
                <c:pt idx="62221">
                  <c:v>2.0999999999999999E-5</c:v>
                </c:pt>
                <c:pt idx="62222">
                  <c:v>2.0999999999999999E-5</c:v>
                </c:pt>
                <c:pt idx="62223">
                  <c:v>2.0999999999999999E-5</c:v>
                </c:pt>
                <c:pt idx="62224">
                  <c:v>2.0999999999999999E-5</c:v>
                </c:pt>
                <c:pt idx="62225">
                  <c:v>2.0999999999999999E-5</c:v>
                </c:pt>
                <c:pt idx="62226">
                  <c:v>2.0999999999999999E-5</c:v>
                </c:pt>
                <c:pt idx="62227">
                  <c:v>2.0999999999999999E-5</c:v>
                </c:pt>
                <c:pt idx="62228">
                  <c:v>2.0999999999999999E-5</c:v>
                </c:pt>
                <c:pt idx="62229">
                  <c:v>2.0999999999999999E-5</c:v>
                </c:pt>
                <c:pt idx="62230">
                  <c:v>2.0999999999999999E-5</c:v>
                </c:pt>
                <c:pt idx="62231">
                  <c:v>2.0999999999999999E-5</c:v>
                </c:pt>
                <c:pt idx="62232">
                  <c:v>2.0999999999999999E-5</c:v>
                </c:pt>
                <c:pt idx="62233">
                  <c:v>2.0000000000000002E-5</c:v>
                </c:pt>
                <c:pt idx="62234">
                  <c:v>2.0000000000000002E-5</c:v>
                </c:pt>
                <c:pt idx="62235">
                  <c:v>2.0000000000000002E-5</c:v>
                </c:pt>
                <c:pt idx="62236">
                  <c:v>1.9000000000000001E-5</c:v>
                </c:pt>
                <c:pt idx="62237">
                  <c:v>1.9000000000000001E-5</c:v>
                </c:pt>
                <c:pt idx="62238">
                  <c:v>1.9000000000000001E-5</c:v>
                </c:pt>
                <c:pt idx="62239">
                  <c:v>1.8E-5</c:v>
                </c:pt>
                <c:pt idx="62240">
                  <c:v>1.7E-5</c:v>
                </c:pt>
                <c:pt idx="62241">
                  <c:v>1.7E-5</c:v>
                </c:pt>
                <c:pt idx="62242">
                  <c:v>1.5999999999999999E-5</c:v>
                </c:pt>
                <c:pt idx="62243">
                  <c:v>1.5999999999999999E-5</c:v>
                </c:pt>
                <c:pt idx="62244">
                  <c:v>1.5E-5</c:v>
                </c:pt>
                <c:pt idx="62245">
                  <c:v>1.4E-5</c:v>
                </c:pt>
                <c:pt idx="62246">
                  <c:v>1.4E-5</c:v>
                </c:pt>
                <c:pt idx="62247">
                  <c:v>1.2999999999999999E-5</c:v>
                </c:pt>
                <c:pt idx="62248">
                  <c:v>1.2999999999999999E-5</c:v>
                </c:pt>
                <c:pt idx="62249">
                  <c:v>1.2E-5</c:v>
                </c:pt>
                <c:pt idx="62250">
                  <c:v>1.1E-5</c:v>
                </c:pt>
                <c:pt idx="62251">
                  <c:v>1.1E-5</c:v>
                </c:pt>
                <c:pt idx="62252">
                  <c:v>1.0000000000000001E-5</c:v>
                </c:pt>
                <c:pt idx="62253">
                  <c:v>1.0000000000000001E-5</c:v>
                </c:pt>
                <c:pt idx="62254">
                  <c:v>9.0000000000000002E-6</c:v>
                </c:pt>
                <c:pt idx="62255">
                  <c:v>9.0000000000000002E-6</c:v>
                </c:pt>
                <c:pt idx="62256">
                  <c:v>9.0000000000000002E-6</c:v>
                </c:pt>
                <c:pt idx="62257">
                  <c:v>9.0000000000000002E-6</c:v>
                </c:pt>
                <c:pt idx="62258">
                  <c:v>9.0000000000000002E-6</c:v>
                </c:pt>
                <c:pt idx="62259">
                  <c:v>9.0000000000000002E-6</c:v>
                </c:pt>
                <c:pt idx="62260">
                  <c:v>9.0000000000000002E-6</c:v>
                </c:pt>
                <c:pt idx="62261">
                  <c:v>1.0000000000000001E-5</c:v>
                </c:pt>
                <c:pt idx="62262">
                  <c:v>1.0000000000000001E-5</c:v>
                </c:pt>
                <c:pt idx="62263">
                  <c:v>1.1E-5</c:v>
                </c:pt>
                <c:pt idx="62264">
                  <c:v>1.1E-5</c:v>
                </c:pt>
                <c:pt idx="62265">
                  <c:v>1.2E-5</c:v>
                </c:pt>
                <c:pt idx="62266">
                  <c:v>1.2999999999999999E-5</c:v>
                </c:pt>
                <c:pt idx="62267">
                  <c:v>1.4E-5</c:v>
                </c:pt>
                <c:pt idx="62268">
                  <c:v>1.4E-5</c:v>
                </c:pt>
                <c:pt idx="62269">
                  <c:v>1.5E-5</c:v>
                </c:pt>
                <c:pt idx="62270">
                  <c:v>1.5999999999999999E-5</c:v>
                </c:pt>
                <c:pt idx="62271">
                  <c:v>1.7E-5</c:v>
                </c:pt>
                <c:pt idx="62272">
                  <c:v>1.7E-5</c:v>
                </c:pt>
                <c:pt idx="62273">
                  <c:v>1.8E-5</c:v>
                </c:pt>
                <c:pt idx="62274">
                  <c:v>1.9000000000000001E-5</c:v>
                </c:pt>
                <c:pt idx="62275">
                  <c:v>2.0000000000000002E-5</c:v>
                </c:pt>
                <c:pt idx="62276">
                  <c:v>2.0000000000000002E-5</c:v>
                </c:pt>
                <c:pt idx="62277">
                  <c:v>2.0999999999999999E-5</c:v>
                </c:pt>
                <c:pt idx="62278">
                  <c:v>2.1999999999999999E-5</c:v>
                </c:pt>
                <c:pt idx="62279">
                  <c:v>2.1999999999999999E-5</c:v>
                </c:pt>
                <c:pt idx="62280">
                  <c:v>2.3E-5</c:v>
                </c:pt>
                <c:pt idx="62281">
                  <c:v>2.4000000000000001E-5</c:v>
                </c:pt>
                <c:pt idx="62282">
                  <c:v>2.4000000000000001E-5</c:v>
                </c:pt>
                <c:pt idx="62283">
                  <c:v>2.5000000000000001E-5</c:v>
                </c:pt>
                <c:pt idx="62284">
                  <c:v>2.5000000000000001E-5</c:v>
                </c:pt>
                <c:pt idx="62285">
                  <c:v>2.5999999999999998E-5</c:v>
                </c:pt>
                <c:pt idx="62286">
                  <c:v>2.5999999999999998E-5</c:v>
                </c:pt>
                <c:pt idx="62287">
                  <c:v>2.5999999999999998E-5</c:v>
                </c:pt>
                <c:pt idx="62288">
                  <c:v>2.6999999999999999E-5</c:v>
                </c:pt>
                <c:pt idx="62289">
                  <c:v>2.6999999999999999E-5</c:v>
                </c:pt>
                <c:pt idx="62290">
                  <c:v>2.6999999999999999E-5</c:v>
                </c:pt>
                <c:pt idx="62291">
                  <c:v>2.6999999999999999E-5</c:v>
                </c:pt>
                <c:pt idx="62292">
                  <c:v>2.6999999999999999E-5</c:v>
                </c:pt>
                <c:pt idx="62293">
                  <c:v>2.8E-5</c:v>
                </c:pt>
                <c:pt idx="62294">
                  <c:v>2.8E-5</c:v>
                </c:pt>
                <c:pt idx="62295">
                  <c:v>2.8E-5</c:v>
                </c:pt>
                <c:pt idx="62296">
                  <c:v>2.8E-5</c:v>
                </c:pt>
                <c:pt idx="62297">
                  <c:v>2.6999999999999999E-5</c:v>
                </c:pt>
                <c:pt idx="62298">
                  <c:v>2.6999999999999999E-5</c:v>
                </c:pt>
                <c:pt idx="62299">
                  <c:v>2.6999999999999999E-5</c:v>
                </c:pt>
                <c:pt idx="62300">
                  <c:v>2.6999999999999999E-5</c:v>
                </c:pt>
                <c:pt idx="62301">
                  <c:v>2.6999999999999999E-5</c:v>
                </c:pt>
                <c:pt idx="62302">
                  <c:v>2.6999999999999999E-5</c:v>
                </c:pt>
                <c:pt idx="62303">
                  <c:v>2.5999999999999998E-5</c:v>
                </c:pt>
                <c:pt idx="62304">
                  <c:v>2.5999999999999998E-5</c:v>
                </c:pt>
                <c:pt idx="62305">
                  <c:v>2.5999999999999998E-5</c:v>
                </c:pt>
                <c:pt idx="62306">
                  <c:v>2.5000000000000001E-5</c:v>
                </c:pt>
                <c:pt idx="62307">
                  <c:v>2.5000000000000001E-5</c:v>
                </c:pt>
                <c:pt idx="62308">
                  <c:v>2.5000000000000001E-5</c:v>
                </c:pt>
                <c:pt idx="62309">
                  <c:v>2.4000000000000001E-5</c:v>
                </c:pt>
                <c:pt idx="62310">
                  <c:v>2.4000000000000001E-5</c:v>
                </c:pt>
                <c:pt idx="62311">
                  <c:v>2.3E-5</c:v>
                </c:pt>
                <c:pt idx="62312">
                  <c:v>2.3E-5</c:v>
                </c:pt>
                <c:pt idx="62313">
                  <c:v>2.1999999999999999E-5</c:v>
                </c:pt>
                <c:pt idx="62314">
                  <c:v>2.1999999999999999E-5</c:v>
                </c:pt>
                <c:pt idx="62315">
                  <c:v>2.0999999999999999E-5</c:v>
                </c:pt>
                <c:pt idx="62316">
                  <c:v>2.0000000000000002E-5</c:v>
                </c:pt>
                <c:pt idx="62317">
                  <c:v>2.0000000000000002E-5</c:v>
                </c:pt>
                <c:pt idx="62318">
                  <c:v>1.9000000000000001E-5</c:v>
                </c:pt>
                <c:pt idx="62319">
                  <c:v>1.9000000000000001E-5</c:v>
                </c:pt>
                <c:pt idx="62320">
                  <c:v>1.8E-5</c:v>
                </c:pt>
                <c:pt idx="62321">
                  <c:v>1.7E-5</c:v>
                </c:pt>
                <c:pt idx="62322">
                  <c:v>1.7E-5</c:v>
                </c:pt>
                <c:pt idx="62323">
                  <c:v>1.5999999999999999E-5</c:v>
                </c:pt>
                <c:pt idx="62324">
                  <c:v>1.5999999999999999E-5</c:v>
                </c:pt>
                <c:pt idx="62325">
                  <c:v>1.5E-5</c:v>
                </c:pt>
                <c:pt idx="62326">
                  <c:v>1.4E-5</c:v>
                </c:pt>
                <c:pt idx="62327">
                  <c:v>1.4E-5</c:v>
                </c:pt>
                <c:pt idx="62328">
                  <c:v>1.2999999999999999E-5</c:v>
                </c:pt>
                <c:pt idx="62329">
                  <c:v>1.2E-5</c:v>
                </c:pt>
                <c:pt idx="62330">
                  <c:v>1.2E-5</c:v>
                </c:pt>
                <c:pt idx="62331">
                  <c:v>1.1E-5</c:v>
                </c:pt>
                <c:pt idx="62332">
                  <c:v>1.0000000000000001E-5</c:v>
                </c:pt>
                <c:pt idx="62333">
                  <c:v>1.0000000000000001E-5</c:v>
                </c:pt>
                <c:pt idx="62334">
                  <c:v>9.0000000000000002E-6</c:v>
                </c:pt>
                <c:pt idx="62335">
                  <c:v>7.9999999999999996E-6</c:v>
                </c:pt>
                <c:pt idx="62336">
                  <c:v>7.9999999999999996E-6</c:v>
                </c:pt>
                <c:pt idx="62337">
                  <c:v>6.9999999999999999E-6</c:v>
                </c:pt>
                <c:pt idx="62338">
                  <c:v>6.0000000000000002E-6</c:v>
                </c:pt>
                <c:pt idx="62339">
                  <c:v>5.0000000000000004E-6</c:v>
                </c:pt>
                <c:pt idx="62340">
                  <c:v>5.0000000000000004E-6</c:v>
                </c:pt>
                <c:pt idx="62341">
                  <c:v>3.9999999999999998E-6</c:v>
                </c:pt>
                <c:pt idx="62342">
                  <c:v>3.0000000000000001E-6</c:v>
                </c:pt>
                <c:pt idx="62343">
                  <c:v>3.0000000000000001E-6</c:v>
                </c:pt>
                <c:pt idx="62344">
                  <c:v>1.9999999999999999E-6</c:v>
                </c:pt>
                <c:pt idx="62345">
                  <c:v>1.9999999999999999E-6</c:v>
                </c:pt>
                <c:pt idx="62346">
                  <c:v>1.9999999999999999E-6</c:v>
                </c:pt>
                <c:pt idx="62347">
                  <c:v>1.9999999999999999E-6</c:v>
                </c:pt>
                <c:pt idx="62348">
                  <c:v>3.0000000000000001E-6</c:v>
                </c:pt>
                <c:pt idx="62349">
                  <c:v>3.0000000000000001E-6</c:v>
                </c:pt>
                <c:pt idx="62350">
                  <c:v>3.9999999999999998E-6</c:v>
                </c:pt>
                <c:pt idx="62351">
                  <c:v>5.0000000000000004E-6</c:v>
                </c:pt>
                <c:pt idx="62352">
                  <c:v>6.0000000000000002E-6</c:v>
                </c:pt>
                <c:pt idx="62353">
                  <c:v>6.0000000000000002E-6</c:v>
                </c:pt>
                <c:pt idx="62354">
                  <c:v>6.9999999999999999E-6</c:v>
                </c:pt>
                <c:pt idx="62355">
                  <c:v>7.9999999999999996E-6</c:v>
                </c:pt>
                <c:pt idx="62356">
                  <c:v>9.0000000000000002E-6</c:v>
                </c:pt>
                <c:pt idx="62357">
                  <c:v>1.0000000000000001E-5</c:v>
                </c:pt>
                <c:pt idx="62358">
                  <c:v>1.1E-5</c:v>
                </c:pt>
                <c:pt idx="62359">
                  <c:v>1.2E-5</c:v>
                </c:pt>
                <c:pt idx="62360">
                  <c:v>1.2999999999999999E-5</c:v>
                </c:pt>
                <c:pt idx="62361">
                  <c:v>1.4E-5</c:v>
                </c:pt>
                <c:pt idx="62362">
                  <c:v>1.5E-5</c:v>
                </c:pt>
                <c:pt idx="62363">
                  <c:v>1.5999999999999999E-5</c:v>
                </c:pt>
                <c:pt idx="62364">
                  <c:v>1.7E-5</c:v>
                </c:pt>
                <c:pt idx="62365">
                  <c:v>1.8E-5</c:v>
                </c:pt>
                <c:pt idx="62366">
                  <c:v>2.0000000000000002E-5</c:v>
                </c:pt>
                <c:pt idx="62367">
                  <c:v>2.0999999999999999E-5</c:v>
                </c:pt>
                <c:pt idx="62368">
                  <c:v>2.1999999999999999E-5</c:v>
                </c:pt>
                <c:pt idx="62369">
                  <c:v>2.3E-5</c:v>
                </c:pt>
                <c:pt idx="62370">
                  <c:v>2.4000000000000001E-5</c:v>
                </c:pt>
                <c:pt idx="62371">
                  <c:v>2.5000000000000001E-5</c:v>
                </c:pt>
                <c:pt idx="62372">
                  <c:v>2.6999999999999999E-5</c:v>
                </c:pt>
                <c:pt idx="62373">
                  <c:v>2.8E-5</c:v>
                </c:pt>
                <c:pt idx="62374">
                  <c:v>2.9E-5</c:v>
                </c:pt>
                <c:pt idx="62375">
                  <c:v>3.0000000000000001E-5</c:v>
                </c:pt>
                <c:pt idx="62376">
                  <c:v>3.1000000000000001E-5</c:v>
                </c:pt>
                <c:pt idx="62377">
                  <c:v>3.1999999999999999E-5</c:v>
                </c:pt>
                <c:pt idx="62378">
                  <c:v>3.3000000000000003E-5</c:v>
                </c:pt>
                <c:pt idx="62379">
                  <c:v>3.4999999999999997E-5</c:v>
                </c:pt>
                <c:pt idx="62380">
                  <c:v>3.6000000000000001E-5</c:v>
                </c:pt>
                <c:pt idx="62381">
                  <c:v>3.6999999999999998E-5</c:v>
                </c:pt>
                <c:pt idx="62382">
                  <c:v>3.8000000000000002E-5</c:v>
                </c:pt>
                <c:pt idx="62383">
                  <c:v>3.8000000000000002E-5</c:v>
                </c:pt>
                <c:pt idx="62384">
                  <c:v>3.8999999999999999E-5</c:v>
                </c:pt>
                <c:pt idx="62385">
                  <c:v>4.0000000000000003E-5</c:v>
                </c:pt>
                <c:pt idx="62386">
                  <c:v>4.1E-5</c:v>
                </c:pt>
                <c:pt idx="62387">
                  <c:v>4.1999999999999998E-5</c:v>
                </c:pt>
                <c:pt idx="62388">
                  <c:v>4.1999999999999998E-5</c:v>
                </c:pt>
                <c:pt idx="62389">
                  <c:v>4.3000000000000002E-5</c:v>
                </c:pt>
                <c:pt idx="62390">
                  <c:v>4.3999999999999999E-5</c:v>
                </c:pt>
                <c:pt idx="62391">
                  <c:v>4.3999999999999999E-5</c:v>
                </c:pt>
                <c:pt idx="62392">
                  <c:v>4.3999999999999999E-5</c:v>
                </c:pt>
                <c:pt idx="62393">
                  <c:v>4.5000000000000003E-5</c:v>
                </c:pt>
                <c:pt idx="62394">
                  <c:v>4.5000000000000003E-5</c:v>
                </c:pt>
                <c:pt idx="62395">
                  <c:v>4.5000000000000003E-5</c:v>
                </c:pt>
                <c:pt idx="62396">
                  <c:v>4.5000000000000003E-5</c:v>
                </c:pt>
                <c:pt idx="62397">
                  <c:v>4.5000000000000003E-5</c:v>
                </c:pt>
                <c:pt idx="62398">
                  <c:v>4.5000000000000003E-5</c:v>
                </c:pt>
                <c:pt idx="62399">
                  <c:v>4.5000000000000003E-5</c:v>
                </c:pt>
                <c:pt idx="62400">
                  <c:v>4.5000000000000003E-5</c:v>
                </c:pt>
                <c:pt idx="62401">
                  <c:v>4.5000000000000003E-5</c:v>
                </c:pt>
                <c:pt idx="62402">
                  <c:v>4.5000000000000003E-5</c:v>
                </c:pt>
                <c:pt idx="62403">
                  <c:v>4.3999999999999999E-5</c:v>
                </c:pt>
                <c:pt idx="62404">
                  <c:v>4.3999999999999999E-5</c:v>
                </c:pt>
                <c:pt idx="62405">
                  <c:v>4.3999999999999999E-5</c:v>
                </c:pt>
                <c:pt idx="62406">
                  <c:v>4.3000000000000002E-5</c:v>
                </c:pt>
                <c:pt idx="62407">
                  <c:v>4.1999999999999998E-5</c:v>
                </c:pt>
                <c:pt idx="62408">
                  <c:v>4.1999999999999998E-5</c:v>
                </c:pt>
                <c:pt idx="62409">
                  <c:v>4.1E-5</c:v>
                </c:pt>
                <c:pt idx="62410">
                  <c:v>4.0000000000000003E-5</c:v>
                </c:pt>
                <c:pt idx="62411">
                  <c:v>4.0000000000000003E-5</c:v>
                </c:pt>
                <c:pt idx="62412">
                  <c:v>3.8999999999999999E-5</c:v>
                </c:pt>
                <c:pt idx="62413">
                  <c:v>3.8000000000000002E-5</c:v>
                </c:pt>
                <c:pt idx="62414">
                  <c:v>3.6999999999999998E-5</c:v>
                </c:pt>
                <c:pt idx="62415">
                  <c:v>3.6000000000000001E-5</c:v>
                </c:pt>
                <c:pt idx="62416">
                  <c:v>3.4999999999999997E-5</c:v>
                </c:pt>
                <c:pt idx="62417">
                  <c:v>3.4E-5</c:v>
                </c:pt>
                <c:pt idx="62418">
                  <c:v>3.3000000000000003E-5</c:v>
                </c:pt>
                <c:pt idx="62419">
                  <c:v>3.1999999999999999E-5</c:v>
                </c:pt>
                <c:pt idx="62420">
                  <c:v>3.1000000000000001E-5</c:v>
                </c:pt>
                <c:pt idx="62421">
                  <c:v>3.0000000000000001E-5</c:v>
                </c:pt>
                <c:pt idx="62422">
                  <c:v>2.9E-5</c:v>
                </c:pt>
                <c:pt idx="62423">
                  <c:v>2.8E-5</c:v>
                </c:pt>
                <c:pt idx="62424">
                  <c:v>2.6999999999999999E-5</c:v>
                </c:pt>
                <c:pt idx="62425">
                  <c:v>2.6999999999999999E-5</c:v>
                </c:pt>
                <c:pt idx="62426">
                  <c:v>2.5999999999999998E-5</c:v>
                </c:pt>
                <c:pt idx="62427">
                  <c:v>2.5000000000000001E-5</c:v>
                </c:pt>
                <c:pt idx="62428">
                  <c:v>2.4000000000000001E-5</c:v>
                </c:pt>
                <c:pt idx="62429">
                  <c:v>2.3E-5</c:v>
                </c:pt>
                <c:pt idx="62430">
                  <c:v>2.3E-5</c:v>
                </c:pt>
                <c:pt idx="62431">
                  <c:v>2.1999999999999999E-5</c:v>
                </c:pt>
                <c:pt idx="62432">
                  <c:v>2.1999999999999999E-5</c:v>
                </c:pt>
                <c:pt idx="62433">
                  <c:v>2.0999999999999999E-5</c:v>
                </c:pt>
                <c:pt idx="62434">
                  <c:v>2.0999999999999999E-5</c:v>
                </c:pt>
                <c:pt idx="62435">
                  <c:v>2.0999999999999999E-5</c:v>
                </c:pt>
                <c:pt idx="62436">
                  <c:v>2.0999999999999999E-5</c:v>
                </c:pt>
                <c:pt idx="62437">
                  <c:v>2.0999999999999999E-5</c:v>
                </c:pt>
                <c:pt idx="62438">
                  <c:v>2.0999999999999999E-5</c:v>
                </c:pt>
                <c:pt idx="62439">
                  <c:v>2.0999999999999999E-5</c:v>
                </c:pt>
                <c:pt idx="62440">
                  <c:v>2.0999999999999999E-5</c:v>
                </c:pt>
                <c:pt idx="62441">
                  <c:v>2.0999999999999999E-5</c:v>
                </c:pt>
                <c:pt idx="62442">
                  <c:v>2.0999999999999999E-5</c:v>
                </c:pt>
                <c:pt idx="62443">
                  <c:v>2.0999999999999999E-5</c:v>
                </c:pt>
                <c:pt idx="62444">
                  <c:v>2.1999999999999999E-5</c:v>
                </c:pt>
                <c:pt idx="62445">
                  <c:v>2.1999999999999999E-5</c:v>
                </c:pt>
                <c:pt idx="62446">
                  <c:v>2.1999999999999999E-5</c:v>
                </c:pt>
                <c:pt idx="62447">
                  <c:v>2.3E-5</c:v>
                </c:pt>
                <c:pt idx="62448">
                  <c:v>2.3E-5</c:v>
                </c:pt>
                <c:pt idx="62449">
                  <c:v>2.3E-5</c:v>
                </c:pt>
                <c:pt idx="62450">
                  <c:v>2.3E-5</c:v>
                </c:pt>
                <c:pt idx="62451">
                  <c:v>2.4000000000000001E-5</c:v>
                </c:pt>
                <c:pt idx="62452">
                  <c:v>2.4000000000000001E-5</c:v>
                </c:pt>
                <c:pt idx="62453">
                  <c:v>2.4000000000000001E-5</c:v>
                </c:pt>
                <c:pt idx="62454">
                  <c:v>2.5000000000000001E-5</c:v>
                </c:pt>
                <c:pt idx="62455">
                  <c:v>2.5000000000000001E-5</c:v>
                </c:pt>
                <c:pt idx="62456">
                  <c:v>2.5000000000000001E-5</c:v>
                </c:pt>
                <c:pt idx="62457">
                  <c:v>2.5000000000000001E-5</c:v>
                </c:pt>
                <c:pt idx="62458">
                  <c:v>2.5000000000000001E-5</c:v>
                </c:pt>
                <c:pt idx="62459">
                  <c:v>2.5000000000000001E-5</c:v>
                </c:pt>
                <c:pt idx="62460">
                  <c:v>2.5000000000000001E-5</c:v>
                </c:pt>
                <c:pt idx="62461">
                  <c:v>2.5000000000000001E-5</c:v>
                </c:pt>
                <c:pt idx="62462">
                  <c:v>2.5000000000000001E-5</c:v>
                </c:pt>
                <c:pt idx="62463">
                  <c:v>2.5000000000000001E-5</c:v>
                </c:pt>
                <c:pt idx="62464">
                  <c:v>2.5000000000000001E-5</c:v>
                </c:pt>
                <c:pt idx="62465">
                  <c:v>2.5000000000000001E-5</c:v>
                </c:pt>
                <c:pt idx="62466">
                  <c:v>2.5000000000000001E-5</c:v>
                </c:pt>
                <c:pt idx="62467">
                  <c:v>2.5000000000000001E-5</c:v>
                </c:pt>
                <c:pt idx="62468">
                  <c:v>2.5000000000000001E-5</c:v>
                </c:pt>
                <c:pt idx="62469">
                  <c:v>2.5000000000000001E-5</c:v>
                </c:pt>
                <c:pt idx="62470">
                  <c:v>2.4000000000000001E-5</c:v>
                </c:pt>
                <c:pt idx="62471">
                  <c:v>2.4000000000000001E-5</c:v>
                </c:pt>
                <c:pt idx="62472">
                  <c:v>2.4000000000000001E-5</c:v>
                </c:pt>
                <c:pt idx="62473">
                  <c:v>2.3E-5</c:v>
                </c:pt>
                <c:pt idx="62474">
                  <c:v>2.3E-5</c:v>
                </c:pt>
                <c:pt idx="62475">
                  <c:v>2.3E-5</c:v>
                </c:pt>
                <c:pt idx="62476">
                  <c:v>2.3E-5</c:v>
                </c:pt>
                <c:pt idx="62477">
                  <c:v>2.1999999999999999E-5</c:v>
                </c:pt>
                <c:pt idx="62478">
                  <c:v>2.1999999999999999E-5</c:v>
                </c:pt>
                <c:pt idx="62479">
                  <c:v>2.1999999999999999E-5</c:v>
                </c:pt>
                <c:pt idx="62480">
                  <c:v>2.0999999999999999E-5</c:v>
                </c:pt>
                <c:pt idx="62481">
                  <c:v>2.0999999999999999E-5</c:v>
                </c:pt>
                <c:pt idx="62482">
                  <c:v>2.0999999999999999E-5</c:v>
                </c:pt>
                <c:pt idx="62483">
                  <c:v>2.0000000000000002E-5</c:v>
                </c:pt>
                <c:pt idx="62484">
                  <c:v>2.0000000000000002E-5</c:v>
                </c:pt>
                <c:pt idx="62485">
                  <c:v>2.0000000000000002E-5</c:v>
                </c:pt>
                <c:pt idx="62486">
                  <c:v>1.9000000000000001E-5</c:v>
                </c:pt>
                <c:pt idx="62487">
                  <c:v>1.9000000000000001E-5</c:v>
                </c:pt>
                <c:pt idx="62488">
                  <c:v>1.9000000000000001E-5</c:v>
                </c:pt>
                <c:pt idx="62489">
                  <c:v>1.9000000000000001E-5</c:v>
                </c:pt>
                <c:pt idx="62490">
                  <c:v>1.9000000000000001E-5</c:v>
                </c:pt>
                <c:pt idx="62491">
                  <c:v>1.9000000000000001E-5</c:v>
                </c:pt>
                <c:pt idx="62492">
                  <c:v>1.9000000000000001E-5</c:v>
                </c:pt>
                <c:pt idx="62493">
                  <c:v>1.9000000000000001E-5</c:v>
                </c:pt>
                <c:pt idx="62494">
                  <c:v>1.9000000000000001E-5</c:v>
                </c:pt>
                <c:pt idx="62495">
                  <c:v>1.9000000000000001E-5</c:v>
                </c:pt>
                <c:pt idx="62496">
                  <c:v>1.9000000000000001E-5</c:v>
                </c:pt>
                <c:pt idx="62497">
                  <c:v>1.9000000000000001E-5</c:v>
                </c:pt>
                <c:pt idx="62498">
                  <c:v>1.9000000000000001E-5</c:v>
                </c:pt>
                <c:pt idx="62499">
                  <c:v>2.0000000000000002E-5</c:v>
                </c:pt>
                <c:pt idx="62500">
                  <c:v>2.0000000000000002E-5</c:v>
                </c:pt>
                <c:pt idx="62501">
                  <c:v>2.0000000000000002E-5</c:v>
                </c:pt>
                <c:pt idx="62502">
                  <c:v>2.0999999999999999E-5</c:v>
                </c:pt>
                <c:pt idx="62503">
                  <c:v>2.0999999999999999E-5</c:v>
                </c:pt>
                <c:pt idx="62504">
                  <c:v>2.0999999999999999E-5</c:v>
                </c:pt>
                <c:pt idx="62505">
                  <c:v>2.1999999999999999E-5</c:v>
                </c:pt>
                <c:pt idx="62506">
                  <c:v>2.1999999999999999E-5</c:v>
                </c:pt>
                <c:pt idx="62507">
                  <c:v>2.3E-5</c:v>
                </c:pt>
                <c:pt idx="62508">
                  <c:v>2.3E-5</c:v>
                </c:pt>
                <c:pt idx="62509">
                  <c:v>2.3E-5</c:v>
                </c:pt>
                <c:pt idx="62510">
                  <c:v>2.4000000000000001E-5</c:v>
                </c:pt>
                <c:pt idx="62511">
                  <c:v>2.4000000000000001E-5</c:v>
                </c:pt>
                <c:pt idx="62512">
                  <c:v>2.5000000000000001E-5</c:v>
                </c:pt>
                <c:pt idx="62513">
                  <c:v>2.5000000000000001E-5</c:v>
                </c:pt>
                <c:pt idx="62514">
                  <c:v>2.5999999999999998E-5</c:v>
                </c:pt>
                <c:pt idx="62515">
                  <c:v>2.5999999999999998E-5</c:v>
                </c:pt>
                <c:pt idx="62516">
                  <c:v>2.5999999999999998E-5</c:v>
                </c:pt>
                <c:pt idx="62517">
                  <c:v>2.6999999999999999E-5</c:v>
                </c:pt>
                <c:pt idx="62518">
                  <c:v>2.6999999999999999E-5</c:v>
                </c:pt>
                <c:pt idx="62519">
                  <c:v>2.6999999999999999E-5</c:v>
                </c:pt>
                <c:pt idx="62520">
                  <c:v>2.6999999999999999E-5</c:v>
                </c:pt>
                <c:pt idx="62521">
                  <c:v>2.8E-5</c:v>
                </c:pt>
                <c:pt idx="62522">
                  <c:v>2.8E-5</c:v>
                </c:pt>
                <c:pt idx="62523">
                  <c:v>2.8E-5</c:v>
                </c:pt>
                <c:pt idx="62524">
                  <c:v>2.8E-5</c:v>
                </c:pt>
                <c:pt idx="62525">
                  <c:v>2.8E-5</c:v>
                </c:pt>
                <c:pt idx="62526">
                  <c:v>2.8E-5</c:v>
                </c:pt>
                <c:pt idx="62527">
                  <c:v>2.8E-5</c:v>
                </c:pt>
                <c:pt idx="62528">
                  <c:v>2.8E-5</c:v>
                </c:pt>
                <c:pt idx="62529">
                  <c:v>2.6999999999999999E-5</c:v>
                </c:pt>
                <c:pt idx="62530">
                  <c:v>2.6999999999999999E-5</c:v>
                </c:pt>
                <c:pt idx="62531">
                  <c:v>2.6999999999999999E-5</c:v>
                </c:pt>
                <c:pt idx="62532">
                  <c:v>2.6999999999999999E-5</c:v>
                </c:pt>
                <c:pt idx="62533">
                  <c:v>2.5999999999999998E-5</c:v>
                </c:pt>
                <c:pt idx="62534">
                  <c:v>2.5999999999999998E-5</c:v>
                </c:pt>
                <c:pt idx="62535">
                  <c:v>2.5000000000000001E-5</c:v>
                </c:pt>
                <c:pt idx="62536">
                  <c:v>2.5000000000000001E-5</c:v>
                </c:pt>
                <c:pt idx="62537">
                  <c:v>2.4000000000000001E-5</c:v>
                </c:pt>
                <c:pt idx="62538">
                  <c:v>2.4000000000000001E-5</c:v>
                </c:pt>
                <c:pt idx="62539">
                  <c:v>2.3E-5</c:v>
                </c:pt>
                <c:pt idx="62540">
                  <c:v>2.3E-5</c:v>
                </c:pt>
                <c:pt idx="62541">
                  <c:v>2.1999999999999999E-5</c:v>
                </c:pt>
                <c:pt idx="62542">
                  <c:v>2.1999999999999999E-5</c:v>
                </c:pt>
                <c:pt idx="62543">
                  <c:v>2.0999999999999999E-5</c:v>
                </c:pt>
                <c:pt idx="62544">
                  <c:v>2.0999999999999999E-5</c:v>
                </c:pt>
                <c:pt idx="62545">
                  <c:v>2.0000000000000002E-5</c:v>
                </c:pt>
                <c:pt idx="62546">
                  <c:v>2.0000000000000002E-5</c:v>
                </c:pt>
                <c:pt idx="62547">
                  <c:v>2.0000000000000002E-5</c:v>
                </c:pt>
                <c:pt idx="62548">
                  <c:v>2.0000000000000002E-5</c:v>
                </c:pt>
                <c:pt idx="62549">
                  <c:v>2.0000000000000002E-5</c:v>
                </c:pt>
                <c:pt idx="62550">
                  <c:v>2.0000000000000002E-5</c:v>
                </c:pt>
                <c:pt idx="62551">
                  <c:v>2.0000000000000002E-5</c:v>
                </c:pt>
                <c:pt idx="62552">
                  <c:v>2.0000000000000002E-5</c:v>
                </c:pt>
                <c:pt idx="62553">
                  <c:v>2.0000000000000002E-5</c:v>
                </c:pt>
                <c:pt idx="62554">
                  <c:v>2.0999999999999999E-5</c:v>
                </c:pt>
                <c:pt idx="62555">
                  <c:v>2.1999999999999999E-5</c:v>
                </c:pt>
                <c:pt idx="62556">
                  <c:v>2.1999999999999999E-5</c:v>
                </c:pt>
                <c:pt idx="62557">
                  <c:v>2.3E-5</c:v>
                </c:pt>
                <c:pt idx="62558">
                  <c:v>2.4000000000000001E-5</c:v>
                </c:pt>
                <c:pt idx="62559">
                  <c:v>2.5000000000000001E-5</c:v>
                </c:pt>
                <c:pt idx="62560">
                  <c:v>2.5999999999999998E-5</c:v>
                </c:pt>
                <c:pt idx="62561">
                  <c:v>2.6999999999999999E-5</c:v>
                </c:pt>
                <c:pt idx="62562">
                  <c:v>2.6999999999999999E-5</c:v>
                </c:pt>
                <c:pt idx="62563">
                  <c:v>2.8E-5</c:v>
                </c:pt>
                <c:pt idx="62564">
                  <c:v>2.9E-5</c:v>
                </c:pt>
                <c:pt idx="62565">
                  <c:v>3.0000000000000001E-5</c:v>
                </c:pt>
                <c:pt idx="62566">
                  <c:v>3.1000000000000001E-5</c:v>
                </c:pt>
                <c:pt idx="62567">
                  <c:v>3.1999999999999999E-5</c:v>
                </c:pt>
                <c:pt idx="62568">
                  <c:v>3.3000000000000003E-5</c:v>
                </c:pt>
                <c:pt idx="62569">
                  <c:v>3.4E-5</c:v>
                </c:pt>
                <c:pt idx="62570">
                  <c:v>3.4999999999999997E-5</c:v>
                </c:pt>
                <c:pt idx="62571">
                  <c:v>3.6000000000000001E-5</c:v>
                </c:pt>
                <c:pt idx="62572">
                  <c:v>3.6999999999999998E-5</c:v>
                </c:pt>
                <c:pt idx="62573">
                  <c:v>3.6999999999999998E-5</c:v>
                </c:pt>
                <c:pt idx="62574">
                  <c:v>3.8000000000000002E-5</c:v>
                </c:pt>
                <c:pt idx="62575">
                  <c:v>3.8999999999999999E-5</c:v>
                </c:pt>
                <c:pt idx="62576">
                  <c:v>3.8999999999999999E-5</c:v>
                </c:pt>
                <c:pt idx="62577">
                  <c:v>4.0000000000000003E-5</c:v>
                </c:pt>
                <c:pt idx="62578">
                  <c:v>4.0000000000000003E-5</c:v>
                </c:pt>
                <c:pt idx="62579">
                  <c:v>4.1E-5</c:v>
                </c:pt>
                <c:pt idx="62580">
                  <c:v>4.1E-5</c:v>
                </c:pt>
                <c:pt idx="62581">
                  <c:v>4.1E-5</c:v>
                </c:pt>
                <c:pt idx="62582">
                  <c:v>4.1999999999999998E-5</c:v>
                </c:pt>
                <c:pt idx="62583">
                  <c:v>4.1999999999999998E-5</c:v>
                </c:pt>
                <c:pt idx="62584">
                  <c:v>4.1999999999999998E-5</c:v>
                </c:pt>
                <c:pt idx="62585">
                  <c:v>4.1999999999999998E-5</c:v>
                </c:pt>
                <c:pt idx="62586">
                  <c:v>4.1999999999999998E-5</c:v>
                </c:pt>
                <c:pt idx="62587">
                  <c:v>4.3000000000000002E-5</c:v>
                </c:pt>
                <c:pt idx="62588">
                  <c:v>4.3000000000000002E-5</c:v>
                </c:pt>
                <c:pt idx="62589">
                  <c:v>4.3000000000000002E-5</c:v>
                </c:pt>
                <c:pt idx="62590">
                  <c:v>4.3000000000000002E-5</c:v>
                </c:pt>
                <c:pt idx="62591">
                  <c:v>4.3000000000000002E-5</c:v>
                </c:pt>
                <c:pt idx="62592">
                  <c:v>4.3000000000000002E-5</c:v>
                </c:pt>
                <c:pt idx="62593">
                  <c:v>4.3000000000000002E-5</c:v>
                </c:pt>
                <c:pt idx="62594">
                  <c:v>4.3000000000000002E-5</c:v>
                </c:pt>
                <c:pt idx="62595">
                  <c:v>4.3999999999999999E-5</c:v>
                </c:pt>
                <c:pt idx="62596">
                  <c:v>4.3999999999999999E-5</c:v>
                </c:pt>
                <c:pt idx="62597">
                  <c:v>4.3999999999999999E-5</c:v>
                </c:pt>
                <c:pt idx="62598">
                  <c:v>4.3999999999999999E-5</c:v>
                </c:pt>
                <c:pt idx="62599">
                  <c:v>4.3999999999999999E-5</c:v>
                </c:pt>
                <c:pt idx="62600">
                  <c:v>4.5000000000000003E-5</c:v>
                </c:pt>
                <c:pt idx="62601">
                  <c:v>4.5000000000000003E-5</c:v>
                </c:pt>
                <c:pt idx="62602">
                  <c:v>4.5000000000000003E-5</c:v>
                </c:pt>
                <c:pt idx="62603">
                  <c:v>4.6E-5</c:v>
                </c:pt>
                <c:pt idx="62604">
                  <c:v>4.6E-5</c:v>
                </c:pt>
                <c:pt idx="62605">
                  <c:v>4.6E-5</c:v>
                </c:pt>
                <c:pt idx="62606">
                  <c:v>4.6999999999999997E-5</c:v>
                </c:pt>
                <c:pt idx="62607">
                  <c:v>4.6999999999999997E-5</c:v>
                </c:pt>
                <c:pt idx="62608">
                  <c:v>4.8000000000000001E-5</c:v>
                </c:pt>
                <c:pt idx="62609">
                  <c:v>4.8000000000000001E-5</c:v>
                </c:pt>
                <c:pt idx="62610">
                  <c:v>4.8000000000000001E-5</c:v>
                </c:pt>
                <c:pt idx="62611">
                  <c:v>4.8999999999999998E-5</c:v>
                </c:pt>
                <c:pt idx="62612">
                  <c:v>4.8999999999999998E-5</c:v>
                </c:pt>
                <c:pt idx="62613">
                  <c:v>4.8999999999999998E-5</c:v>
                </c:pt>
                <c:pt idx="62614">
                  <c:v>4.8999999999999998E-5</c:v>
                </c:pt>
                <c:pt idx="62615">
                  <c:v>5.0000000000000002E-5</c:v>
                </c:pt>
                <c:pt idx="62616">
                  <c:v>5.0000000000000002E-5</c:v>
                </c:pt>
                <c:pt idx="62617">
                  <c:v>5.0000000000000002E-5</c:v>
                </c:pt>
                <c:pt idx="62618">
                  <c:v>5.0000000000000002E-5</c:v>
                </c:pt>
                <c:pt idx="62619">
                  <c:v>5.0000000000000002E-5</c:v>
                </c:pt>
                <c:pt idx="62620">
                  <c:v>5.0000000000000002E-5</c:v>
                </c:pt>
                <c:pt idx="62621">
                  <c:v>5.0000000000000002E-5</c:v>
                </c:pt>
                <c:pt idx="62622">
                  <c:v>4.8999999999999998E-5</c:v>
                </c:pt>
                <c:pt idx="62623">
                  <c:v>4.8999999999999998E-5</c:v>
                </c:pt>
                <c:pt idx="62624">
                  <c:v>4.8999999999999998E-5</c:v>
                </c:pt>
                <c:pt idx="62625">
                  <c:v>4.8000000000000001E-5</c:v>
                </c:pt>
                <c:pt idx="62626">
                  <c:v>4.8000000000000001E-5</c:v>
                </c:pt>
                <c:pt idx="62627">
                  <c:v>4.6999999999999997E-5</c:v>
                </c:pt>
                <c:pt idx="62628">
                  <c:v>4.6999999999999997E-5</c:v>
                </c:pt>
                <c:pt idx="62629">
                  <c:v>4.6E-5</c:v>
                </c:pt>
                <c:pt idx="62630">
                  <c:v>4.6E-5</c:v>
                </c:pt>
                <c:pt idx="62631">
                  <c:v>4.5000000000000003E-5</c:v>
                </c:pt>
                <c:pt idx="62632">
                  <c:v>4.3999999999999999E-5</c:v>
                </c:pt>
                <c:pt idx="62633">
                  <c:v>4.3000000000000002E-5</c:v>
                </c:pt>
                <c:pt idx="62634">
                  <c:v>4.3000000000000002E-5</c:v>
                </c:pt>
                <c:pt idx="62635">
                  <c:v>4.1999999999999998E-5</c:v>
                </c:pt>
                <c:pt idx="62636">
                  <c:v>4.1E-5</c:v>
                </c:pt>
                <c:pt idx="62637">
                  <c:v>4.0000000000000003E-5</c:v>
                </c:pt>
                <c:pt idx="62638">
                  <c:v>3.8999999999999999E-5</c:v>
                </c:pt>
                <c:pt idx="62639">
                  <c:v>3.8000000000000002E-5</c:v>
                </c:pt>
                <c:pt idx="62640">
                  <c:v>3.6999999999999998E-5</c:v>
                </c:pt>
                <c:pt idx="62641">
                  <c:v>3.6000000000000001E-5</c:v>
                </c:pt>
                <c:pt idx="62642">
                  <c:v>3.4999999999999997E-5</c:v>
                </c:pt>
                <c:pt idx="62643">
                  <c:v>3.4E-5</c:v>
                </c:pt>
                <c:pt idx="62644">
                  <c:v>3.3000000000000003E-5</c:v>
                </c:pt>
                <c:pt idx="62645">
                  <c:v>3.1999999999999999E-5</c:v>
                </c:pt>
                <c:pt idx="62646">
                  <c:v>3.1000000000000001E-5</c:v>
                </c:pt>
                <c:pt idx="62647">
                  <c:v>3.0000000000000001E-5</c:v>
                </c:pt>
                <c:pt idx="62648">
                  <c:v>2.9E-5</c:v>
                </c:pt>
                <c:pt idx="62649">
                  <c:v>2.8E-5</c:v>
                </c:pt>
                <c:pt idx="62650">
                  <c:v>2.6999999999999999E-5</c:v>
                </c:pt>
                <c:pt idx="62651">
                  <c:v>2.5999999999999998E-5</c:v>
                </c:pt>
                <c:pt idx="62652">
                  <c:v>2.5000000000000001E-5</c:v>
                </c:pt>
                <c:pt idx="62653">
                  <c:v>2.4000000000000001E-5</c:v>
                </c:pt>
                <c:pt idx="62654">
                  <c:v>2.4000000000000001E-5</c:v>
                </c:pt>
                <c:pt idx="62655">
                  <c:v>2.3E-5</c:v>
                </c:pt>
                <c:pt idx="62656">
                  <c:v>2.1999999999999999E-5</c:v>
                </c:pt>
                <c:pt idx="62657">
                  <c:v>2.1999999999999999E-5</c:v>
                </c:pt>
                <c:pt idx="62658">
                  <c:v>2.0999999999999999E-5</c:v>
                </c:pt>
                <c:pt idx="62659">
                  <c:v>2.0000000000000002E-5</c:v>
                </c:pt>
                <c:pt idx="62660">
                  <c:v>2.0000000000000002E-5</c:v>
                </c:pt>
                <c:pt idx="62661">
                  <c:v>1.9000000000000001E-5</c:v>
                </c:pt>
                <c:pt idx="62662">
                  <c:v>1.9000000000000001E-5</c:v>
                </c:pt>
                <c:pt idx="62663">
                  <c:v>1.9000000000000001E-5</c:v>
                </c:pt>
                <c:pt idx="62664">
                  <c:v>1.8E-5</c:v>
                </c:pt>
                <c:pt idx="62665">
                  <c:v>1.8E-5</c:v>
                </c:pt>
                <c:pt idx="62666">
                  <c:v>1.8E-5</c:v>
                </c:pt>
                <c:pt idx="62667">
                  <c:v>1.7E-5</c:v>
                </c:pt>
                <c:pt idx="62668">
                  <c:v>1.7E-5</c:v>
                </c:pt>
                <c:pt idx="62669">
                  <c:v>1.7E-5</c:v>
                </c:pt>
                <c:pt idx="62670">
                  <c:v>1.7E-5</c:v>
                </c:pt>
                <c:pt idx="62671">
                  <c:v>1.7E-5</c:v>
                </c:pt>
                <c:pt idx="62672">
                  <c:v>1.5999999999999999E-5</c:v>
                </c:pt>
                <c:pt idx="62673">
                  <c:v>1.5999999999999999E-5</c:v>
                </c:pt>
                <c:pt idx="62674">
                  <c:v>1.5999999999999999E-5</c:v>
                </c:pt>
                <c:pt idx="62675">
                  <c:v>1.5999999999999999E-5</c:v>
                </c:pt>
                <c:pt idx="62676">
                  <c:v>1.5999999999999999E-5</c:v>
                </c:pt>
                <c:pt idx="62677">
                  <c:v>1.5999999999999999E-5</c:v>
                </c:pt>
                <c:pt idx="62678">
                  <c:v>1.5999999999999999E-5</c:v>
                </c:pt>
                <c:pt idx="62679">
                  <c:v>1.5999999999999999E-5</c:v>
                </c:pt>
                <c:pt idx="62680">
                  <c:v>1.5999999999999999E-5</c:v>
                </c:pt>
                <c:pt idx="62681">
                  <c:v>1.5E-5</c:v>
                </c:pt>
                <c:pt idx="62682">
                  <c:v>1.5E-5</c:v>
                </c:pt>
                <c:pt idx="62683">
                  <c:v>1.5E-5</c:v>
                </c:pt>
                <c:pt idx="62684">
                  <c:v>1.5E-5</c:v>
                </c:pt>
                <c:pt idx="62685">
                  <c:v>1.5E-5</c:v>
                </c:pt>
                <c:pt idx="62686">
                  <c:v>1.5E-5</c:v>
                </c:pt>
                <c:pt idx="62687">
                  <c:v>1.5E-5</c:v>
                </c:pt>
                <c:pt idx="62688">
                  <c:v>1.4E-5</c:v>
                </c:pt>
                <c:pt idx="62689">
                  <c:v>1.4E-5</c:v>
                </c:pt>
                <c:pt idx="62690">
                  <c:v>1.4E-5</c:v>
                </c:pt>
                <c:pt idx="62691">
                  <c:v>1.4E-5</c:v>
                </c:pt>
                <c:pt idx="62692">
                  <c:v>1.4E-5</c:v>
                </c:pt>
                <c:pt idx="62693">
                  <c:v>1.4E-5</c:v>
                </c:pt>
                <c:pt idx="62694">
                  <c:v>1.4E-5</c:v>
                </c:pt>
                <c:pt idx="62695">
                  <c:v>1.4E-5</c:v>
                </c:pt>
                <c:pt idx="62696">
                  <c:v>1.4E-5</c:v>
                </c:pt>
                <c:pt idx="62697">
                  <c:v>1.4E-5</c:v>
                </c:pt>
                <c:pt idx="62698">
                  <c:v>1.4E-5</c:v>
                </c:pt>
                <c:pt idx="62699">
                  <c:v>1.4E-5</c:v>
                </c:pt>
                <c:pt idx="62700">
                  <c:v>1.4E-5</c:v>
                </c:pt>
                <c:pt idx="62701">
                  <c:v>1.4E-5</c:v>
                </c:pt>
                <c:pt idx="62702">
                  <c:v>1.4E-5</c:v>
                </c:pt>
                <c:pt idx="62703">
                  <c:v>1.4E-5</c:v>
                </c:pt>
                <c:pt idx="62704">
                  <c:v>1.5E-5</c:v>
                </c:pt>
                <c:pt idx="62705">
                  <c:v>1.5E-5</c:v>
                </c:pt>
                <c:pt idx="62706">
                  <c:v>1.5999999999999999E-5</c:v>
                </c:pt>
                <c:pt idx="62707">
                  <c:v>1.5999999999999999E-5</c:v>
                </c:pt>
                <c:pt idx="62708">
                  <c:v>1.5999999999999999E-5</c:v>
                </c:pt>
                <c:pt idx="62709">
                  <c:v>1.7E-5</c:v>
                </c:pt>
                <c:pt idx="62710">
                  <c:v>1.8E-5</c:v>
                </c:pt>
                <c:pt idx="62711">
                  <c:v>1.8E-5</c:v>
                </c:pt>
                <c:pt idx="62712">
                  <c:v>1.9000000000000001E-5</c:v>
                </c:pt>
                <c:pt idx="62713">
                  <c:v>2.0000000000000002E-5</c:v>
                </c:pt>
                <c:pt idx="62714">
                  <c:v>2.0000000000000002E-5</c:v>
                </c:pt>
                <c:pt idx="62715">
                  <c:v>2.0999999999999999E-5</c:v>
                </c:pt>
                <c:pt idx="62716">
                  <c:v>2.1999999999999999E-5</c:v>
                </c:pt>
                <c:pt idx="62717">
                  <c:v>2.1999999999999999E-5</c:v>
                </c:pt>
                <c:pt idx="62718">
                  <c:v>2.3E-5</c:v>
                </c:pt>
                <c:pt idx="62719">
                  <c:v>2.4000000000000001E-5</c:v>
                </c:pt>
                <c:pt idx="62720">
                  <c:v>2.4000000000000001E-5</c:v>
                </c:pt>
                <c:pt idx="62721">
                  <c:v>2.5000000000000001E-5</c:v>
                </c:pt>
                <c:pt idx="62722">
                  <c:v>2.5999999999999998E-5</c:v>
                </c:pt>
                <c:pt idx="62723">
                  <c:v>2.5999999999999998E-5</c:v>
                </c:pt>
                <c:pt idx="62724">
                  <c:v>2.6999999999999999E-5</c:v>
                </c:pt>
                <c:pt idx="62725">
                  <c:v>2.6999999999999999E-5</c:v>
                </c:pt>
                <c:pt idx="62726">
                  <c:v>2.8E-5</c:v>
                </c:pt>
                <c:pt idx="62727">
                  <c:v>2.8E-5</c:v>
                </c:pt>
                <c:pt idx="62728">
                  <c:v>2.9E-5</c:v>
                </c:pt>
                <c:pt idx="62729">
                  <c:v>2.9E-5</c:v>
                </c:pt>
                <c:pt idx="62730">
                  <c:v>2.9E-5</c:v>
                </c:pt>
                <c:pt idx="62731">
                  <c:v>3.0000000000000001E-5</c:v>
                </c:pt>
                <c:pt idx="62732">
                  <c:v>3.0000000000000001E-5</c:v>
                </c:pt>
                <c:pt idx="62733">
                  <c:v>3.0000000000000001E-5</c:v>
                </c:pt>
                <c:pt idx="62734">
                  <c:v>3.0000000000000001E-5</c:v>
                </c:pt>
                <c:pt idx="62735">
                  <c:v>3.0000000000000001E-5</c:v>
                </c:pt>
                <c:pt idx="62736">
                  <c:v>3.1000000000000001E-5</c:v>
                </c:pt>
                <c:pt idx="62737">
                  <c:v>3.1000000000000001E-5</c:v>
                </c:pt>
                <c:pt idx="62738">
                  <c:v>3.1000000000000001E-5</c:v>
                </c:pt>
                <c:pt idx="62739">
                  <c:v>3.0000000000000001E-5</c:v>
                </c:pt>
                <c:pt idx="62740">
                  <c:v>3.0000000000000001E-5</c:v>
                </c:pt>
                <c:pt idx="62741">
                  <c:v>3.0000000000000001E-5</c:v>
                </c:pt>
                <c:pt idx="62742">
                  <c:v>3.0000000000000001E-5</c:v>
                </c:pt>
                <c:pt idx="62743">
                  <c:v>3.0000000000000001E-5</c:v>
                </c:pt>
                <c:pt idx="62744">
                  <c:v>3.0000000000000001E-5</c:v>
                </c:pt>
                <c:pt idx="62745">
                  <c:v>2.9E-5</c:v>
                </c:pt>
                <c:pt idx="62746">
                  <c:v>2.9E-5</c:v>
                </c:pt>
                <c:pt idx="62747">
                  <c:v>2.9E-5</c:v>
                </c:pt>
                <c:pt idx="62748">
                  <c:v>2.8E-5</c:v>
                </c:pt>
                <c:pt idx="62749">
                  <c:v>2.8E-5</c:v>
                </c:pt>
                <c:pt idx="62750">
                  <c:v>2.6999999999999999E-5</c:v>
                </c:pt>
                <c:pt idx="62751">
                  <c:v>2.6999999999999999E-5</c:v>
                </c:pt>
                <c:pt idx="62752">
                  <c:v>2.6999999999999999E-5</c:v>
                </c:pt>
                <c:pt idx="62753">
                  <c:v>2.5999999999999998E-5</c:v>
                </c:pt>
                <c:pt idx="62754">
                  <c:v>2.5999999999999998E-5</c:v>
                </c:pt>
                <c:pt idx="62755">
                  <c:v>2.5000000000000001E-5</c:v>
                </c:pt>
                <c:pt idx="62756">
                  <c:v>2.4000000000000001E-5</c:v>
                </c:pt>
                <c:pt idx="62757">
                  <c:v>2.4000000000000001E-5</c:v>
                </c:pt>
                <c:pt idx="62758">
                  <c:v>2.3E-5</c:v>
                </c:pt>
                <c:pt idx="62759">
                  <c:v>2.3E-5</c:v>
                </c:pt>
                <c:pt idx="62760">
                  <c:v>2.1999999999999999E-5</c:v>
                </c:pt>
                <c:pt idx="62761">
                  <c:v>2.1999999999999999E-5</c:v>
                </c:pt>
                <c:pt idx="62762">
                  <c:v>2.0999999999999999E-5</c:v>
                </c:pt>
                <c:pt idx="62763">
                  <c:v>2.0000000000000002E-5</c:v>
                </c:pt>
                <c:pt idx="62764">
                  <c:v>2.0000000000000002E-5</c:v>
                </c:pt>
                <c:pt idx="62765">
                  <c:v>1.9000000000000001E-5</c:v>
                </c:pt>
                <c:pt idx="62766">
                  <c:v>1.8E-5</c:v>
                </c:pt>
                <c:pt idx="62767">
                  <c:v>1.8E-5</c:v>
                </c:pt>
                <c:pt idx="62768">
                  <c:v>1.7E-5</c:v>
                </c:pt>
                <c:pt idx="62769">
                  <c:v>1.5999999999999999E-5</c:v>
                </c:pt>
                <c:pt idx="62770">
                  <c:v>1.5999999999999999E-5</c:v>
                </c:pt>
                <c:pt idx="62771">
                  <c:v>1.5E-5</c:v>
                </c:pt>
                <c:pt idx="62772">
                  <c:v>1.5E-5</c:v>
                </c:pt>
                <c:pt idx="62773">
                  <c:v>1.4E-5</c:v>
                </c:pt>
                <c:pt idx="62774">
                  <c:v>1.4E-5</c:v>
                </c:pt>
                <c:pt idx="62775">
                  <c:v>1.4E-5</c:v>
                </c:pt>
                <c:pt idx="62776">
                  <c:v>1.2999999999999999E-5</c:v>
                </c:pt>
                <c:pt idx="62777">
                  <c:v>1.2999999999999999E-5</c:v>
                </c:pt>
                <c:pt idx="62778">
                  <c:v>1.2999999999999999E-5</c:v>
                </c:pt>
                <c:pt idx="62779">
                  <c:v>1.4E-5</c:v>
                </c:pt>
                <c:pt idx="62780">
                  <c:v>1.4E-5</c:v>
                </c:pt>
                <c:pt idx="62781">
                  <c:v>1.4E-5</c:v>
                </c:pt>
                <c:pt idx="62782">
                  <c:v>1.5E-5</c:v>
                </c:pt>
                <c:pt idx="62783">
                  <c:v>1.5999999999999999E-5</c:v>
                </c:pt>
                <c:pt idx="62784">
                  <c:v>1.5999999999999999E-5</c:v>
                </c:pt>
                <c:pt idx="62785">
                  <c:v>1.7E-5</c:v>
                </c:pt>
                <c:pt idx="62786">
                  <c:v>1.8E-5</c:v>
                </c:pt>
                <c:pt idx="62787">
                  <c:v>1.9000000000000001E-5</c:v>
                </c:pt>
                <c:pt idx="62788">
                  <c:v>2.0999999999999999E-5</c:v>
                </c:pt>
                <c:pt idx="62789">
                  <c:v>2.1999999999999999E-5</c:v>
                </c:pt>
                <c:pt idx="62790">
                  <c:v>2.3E-5</c:v>
                </c:pt>
                <c:pt idx="62791">
                  <c:v>2.4000000000000001E-5</c:v>
                </c:pt>
                <c:pt idx="62792">
                  <c:v>2.5999999999999998E-5</c:v>
                </c:pt>
                <c:pt idx="62793">
                  <c:v>2.6999999999999999E-5</c:v>
                </c:pt>
                <c:pt idx="62794">
                  <c:v>2.8E-5</c:v>
                </c:pt>
                <c:pt idx="62795">
                  <c:v>2.9E-5</c:v>
                </c:pt>
                <c:pt idx="62796">
                  <c:v>3.1000000000000001E-5</c:v>
                </c:pt>
                <c:pt idx="62797">
                  <c:v>3.1999999999999999E-5</c:v>
                </c:pt>
                <c:pt idx="62798">
                  <c:v>3.3000000000000003E-5</c:v>
                </c:pt>
                <c:pt idx="62799">
                  <c:v>3.4999999999999997E-5</c:v>
                </c:pt>
                <c:pt idx="62800">
                  <c:v>3.6000000000000001E-5</c:v>
                </c:pt>
                <c:pt idx="62801">
                  <c:v>3.6999999999999998E-5</c:v>
                </c:pt>
                <c:pt idx="62802">
                  <c:v>3.8000000000000002E-5</c:v>
                </c:pt>
                <c:pt idx="62803">
                  <c:v>3.8999999999999999E-5</c:v>
                </c:pt>
                <c:pt idx="62804">
                  <c:v>4.0000000000000003E-5</c:v>
                </c:pt>
                <c:pt idx="62805">
                  <c:v>4.1E-5</c:v>
                </c:pt>
                <c:pt idx="62806">
                  <c:v>4.1999999999999998E-5</c:v>
                </c:pt>
                <c:pt idx="62807">
                  <c:v>4.3000000000000002E-5</c:v>
                </c:pt>
                <c:pt idx="62808">
                  <c:v>4.3999999999999999E-5</c:v>
                </c:pt>
                <c:pt idx="62809">
                  <c:v>4.5000000000000003E-5</c:v>
                </c:pt>
                <c:pt idx="62810">
                  <c:v>4.6E-5</c:v>
                </c:pt>
                <c:pt idx="62811">
                  <c:v>4.6E-5</c:v>
                </c:pt>
                <c:pt idx="62812">
                  <c:v>4.6999999999999997E-5</c:v>
                </c:pt>
                <c:pt idx="62813">
                  <c:v>4.6999999999999997E-5</c:v>
                </c:pt>
                <c:pt idx="62814">
                  <c:v>4.8000000000000001E-5</c:v>
                </c:pt>
                <c:pt idx="62815">
                  <c:v>4.8000000000000001E-5</c:v>
                </c:pt>
                <c:pt idx="62816">
                  <c:v>4.8000000000000001E-5</c:v>
                </c:pt>
                <c:pt idx="62817">
                  <c:v>4.8000000000000001E-5</c:v>
                </c:pt>
                <c:pt idx="62818">
                  <c:v>4.8000000000000001E-5</c:v>
                </c:pt>
                <c:pt idx="62819">
                  <c:v>4.8000000000000001E-5</c:v>
                </c:pt>
                <c:pt idx="62820">
                  <c:v>4.8000000000000001E-5</c:v>
                </c:pt>
                <c:pt idx="62821">
                  <c:v>4.8000000000000001E-5</c:v>
                </c:pt>
                <c:pt idx="62822">
                  <c:v>4.6999999999999997E-5</c:v>
                </c:pt>
                <c:pt idx="62823">
                  <c:v>4.6999999999999997E-5</c:v>
                </c:pt>
                <c:pt idx="62824">
                  <c:v>4.6E-5</c:v>
                </c:pt>
                <c:pt idx="62825">
                  <c:v>4.6E-5</c:v>
                </c:pt>
                <c:pt idx="62826">
                  <c:v>4.5000000000000003E-5</c:v>
                </c:pt>
                <c:pt idx="62827">
                  <c:v>4.3999999999999999E-5</c:v>
                </c:pt>
                <c:pt idx="62828">
                  <c:v>4.3000000000000002E-5</c:v>
                </c:pt>
                <c:pt idx="62829">
                  <c:v>4.1999999999999998E-5</c:v>
                </c:pt>
                <c:pt idx="62830">
                  <c:v>4.1E-5</c:v>
                </c:pt>
                <c:pt idx="62831">
                  <c:v>4.0000000000000003E-5</c:v>
                </c:pt>
                <c:pt idx="62832">
                  <c:v>3.8999999999999999E-5</c:v>
                </c:pt>
                <c:pt idx="62833">
                  <c:v>3.6999999999999998E-5</c:v>
                </c:pt>
                <c:pt idx="62834">
                  <c:v>3.6000000000000001E-5</c:v>
                </c:pt>
                <c:pt idx="62835">
                  <c:v>3.4E-5</c:v>
                </c:pt>
                <c:pt idx="62836">
                  <c:v>3.3000000000000003E-5</c:v>
                </c:pt>
                <c:pt idx="62837">
                  <c:v>3.1000000000000001E-5</c:v>
                </c:pt>
                <c:pt idx="62838">
                  <c:v>3.0000000000000001E-5</c:v>
                </c:pt>
                <c:pt idx="62839">
                  <c:v>2.8E-5</c:v>
                </c:pt>
                <c:pt idx="62840">
                  <c:v>2.5999999999999998E-5</c:v>
                </c:pt>
                <c:pt idx="62841">
                  <c:v>2.4000000000000001E-5</c:v>
                </c:pt>
                <c:pt idx="62842">
                  <c:v>2.3E-5</c:v>
                </c:pt>
                <c:pt idx="62843">
                  <c:v>2.0999999999999999E-5</c:v>
                </c:pt>
                <c:pt idx="62844">
                  <c:v>1.9000000000000001E-5</c:v>
                </c:pt>
                <c:pt idx="62845">
                  <c:v>1.7E-5</c:v>
                </c:pt>
                <c:pt idx="62846">
                  <c:v>1.5E-5</c:v>
                </c:pt>
                <c:pt idx="62847">
                  <c:v>1.2999999999999999E-5</c:v>
                </c:pt>
                <c:pt idx="62848">
                  <c:v>1.1E-5</c:v>
                </c:pt>
                <c:pt idx="62849">
                  <c:v>1.0000000000000001E-5</c:v>
                </c:pt>
                <c:pt idx="62850">
                  <c:v>7.9999999999999996E-6</c:v>
                </c:pt>
                <c:pt idx="62851">
                  <c:v>6.0000000000000002E-6</c:v>
                </c:pt>
                <c:pt idx="62852">
                  <c:v>3.9999999999999998E-6</c:v>
                </c:pt>
                <c:pt idx="62853">
                  <c:v>3.0000000000000001E-6</c:v>
                </c:pt>
                <c:pt idx="62854">
                  <c:v>9.9999999999999995E-7</c:v>
                </c:pt>
                <c:pt idx="62855">
                  <c:v>9.9999999999999995E-7</c:v>
                </c:pt>
                <c:pt idx="62856">
                  <c:v>1.9999999999999999E-6</c:v>
                </c:pt>
                <c:pt idx="62857">
                  <c:v>3.9999999999999998E-6</c:v>
                </c:pt>
                <c:pt idx="62858">
                  <c:v>5.0000000000000004E-6</c:v>
                </c:pt>
                <c:pt idx="62859">
                  <c:v>6.9999999999999999E-6</c:v>
                </c:pt>
                <c:pt idx="62860">
                  <c:v>7.9999999999999996E-6</c:v>
                </c:pt>
                <c:pt idx="62861">
                  <c:v>9.0000000000000002E-6</c:v>
                </c:pt>
                <c:pt idx="62862">
                  <c:v>1.0000000000000001E-5</c:v>
                </c:pt>
                <c:pt idx="62863">
                  <c:v>1.1E-5</c:v>
                </c:pt>
                <c:pt idx="62864">
                  <c:v>1.2E-5</c:v>
                </c:pt>
                <c:pt idx="62865">
                  <c:v>1.2999999999999999E-5</c:v>
                </c:pt>
                <c:pt idx="62866">
                  <c:v>1.4E-5</c:v>
                </c:pt>
                <c:pt idx="62867">
                  <c:v>1.4E-5</c:v>
                </c:pt>
                <c:pt idx="62868">
                  <c:v>1.5E-5</c:v>
                </c:pt>
                <c:pt idx="62869">
                  <c:v>1.5E-5</c:v>
                </c:pt>
                <c:pt idx="62870">
                  <c:v>1.5E-5</c:v>
                </c:pt>
                <c:pt idx="62871">
                  <c:v>1.5999999999999999E-5</c:v>
                </c:pt>
                <c:pt idx="62872">
                  <c:v>1.5999999999999999E-5</c:v>
                </c:pt>
                <c:pt idx="62873">
                  <c:v>1.5999999999999999E-5</c:v>
                </c:pt>
                <c:pt idx="62874">
                  <c:v>1.5999999999999999E-5</c:v>
                </c:pt>
                <c:pt idx="62875">
                  <c:v>1.5999999999999999E-5</c:v>
                </c:pt>
                <c:pt idx="62876">
                  <c:v>1.5999999999999999E-5</c:v>
                </c:pt>
                <c:pt idx="62877">
                  <c:v>1.5E-5</c:v>
                </c:pt>
                <c:pt idx="62878">
                  <c:v>1.5E-5</c:v>
                </c:pt>
                <c:pt idx="62879">
                  <c:v>1.5E-5</c:v>
                </c:pt>
                <c:pt idx="62880">
                  <c:v>1.4E-5</c:v>
                </c:pt>
                <c:pt idx="62881">
                  <c:v>1.4E-5</c:v>
                </c:pt>
                <c:pt idx="62882">
                  <c:v>1.4E-5</c:v>
                </c:pt>
                <c:pt idx="62883">
                  <c:v>1.2999999999999999E-5</c:v>
                </c:pt>
                <c:pt idx="62884">
                  <c:v>1.2999999999999999E-5</c:v>
                </c:pt>
                <c:pt idx="62885">
                  <c:v>1.2E-5</c:v>
                </c:pt>
                <c:pt idx="62886">
                  <c:v>1.2E-5</c:v>
                </c:pt>
                <c:pt idx="62887">
                  <c:v>1.2E-5</c:v>
                </c:pt>
                <c:pt idx="62888">
                  <c:v>1.2E-5</c:v>
                </c:pt>
                <c:pt idx="62889">
                  <c:v>1.2E-5</c:v>
                </c:pt>
                <c:pt idx="62890">
                  <c:v>1.2999999999999999E-5</c:v>
                </c:pt>
                <c:pt idx="62891">
                  <c:v>1.2999999999999999E-5</c:v>
                </c:pt>
                <c:pt idx="62892">
                  <c:v>1.4E-5</c:v>
                </c:pt>
                <c:pt idx="62893">
                  <c:v>1.5E-5</c:v>
                </c:pt>
                <c:pt idx="62894">
                  <c:v>1.5E-5</c:v>
                </c:pt>
                <c:pt idx="62895">
                  <c:v>1.7E-5</c:v>
                </c:pt>
                <c:pt idx="62896">
                  <c:v>1.8E-5</c:v>
                </c:pt>
                <c:pt idx="62897">
                  <c:v>1.9000000000000001E-5</c:v>
                </c:pt>
                <c:pt idx="62898">
                  <c:v>2.0000000000000002E-5</c:v>
                </c:pt>
                <c:pt idx="62899">
                  <c:v>2.0999999999999999E-5</c:v>
                </c:pt>
                <c:pt idx="62900">
                  <c:v>2.3E-5</c:v>
                </c:pt>
                <c:pt idx="62901">
                  <c:v>2.4000000000000001E-5</c:v>
                </c:pt>
                <c:pt idx="62902">
                  <c:v>2.5000000000000001E-5</c:v>
                </c:pt>
                <c:pt idx="62903">
                  <c:v>2.6999999999999999E-5</c:v>
                </c:pt>
                <c:pt idx="62904">
                  <c:v>2.8E-5</c:v>
                </c:pt>
                <c:pt idx="62905">
                  <c:v>2.9E-5</c:v>
                </c:pt>
                <c:pt idx="62906">
                  <c:v>3.1000000000000001E-5</c:v>
                </c:pt>
                <c:pt idx="62907">
                  <c:v>3.1999999999999999E-5</c:v>
                </c:pt>
                <c:pt idx="62908">
                  <c:v>3.3000000000000003E-5</c:v>
                </c:pt>
                <c:pt idx="62909">
                  <c:v>3.4E-5</c:v>
                </c:pt>
                <c:pt idx="62910">
                  <c:v>3.6000000000000001E-5</c:v>
                </c:pt>
                <c:pt idx="62911">
                  <c:v>3.6999999999999998E-5</c:v>
                </c:pt>
                <c:pt idx="62912">
                  <c:v>3.8000000000000002E-5</c:v>
                </c:pt>
                <c:pt idx="62913">
                  <c:v>3.8999999999999999E-5</c:v>
                </c:pt>
                <c:pt idx="62914">
                  <c:v>3.8999999999999999E-5</c:v>
                </c:pt>
                <c:pt idx="62915">
                  <c:v>4.0000000000000003E-5</c:v>
                </c:pt>
                <c:pt idx="62916">
                  <c:v>4.1E-5</c:v>
                </c:pt>
                <c:pt idx="62917">
                  <c:v>4.1999999999999998E-5</c:v>
                </c:pt>
                <c:pt idx="62918">
                  <c:v>4.1999999999999998E-5</c:v>
                </c:pt>
                <c:pt idx="62919">
                  <c:v>4.3000000000000002E-5</c:v>
                </c:pt>
                <c:pt idx="62920">
                  <c:v>4.3000000000000002E-5</c:v>
                </c:pt>
                <c:pt idx="62921">
                  <c:v>4.3999999999999999E-5</c:v>
                </c:pt>
                <c:pt idx="62922">
                  <c:v>4.3999999999999999E-5</c:v>
                </c:pt>
                <c:pt idx="62923">
                  <c:v>4.3999999999999999E-5</c:v>
                </c:pt>
                <c:pt idx="62924">
                  <c:v>4.3999999999999999E-5</c:v>
                </c:pt>
                <c:pt idx="62925">
                  <c:v>4.3999999999999999E-5</c:v>
                </c:pt>
                <c:pt idx="62926">
                  <c:v>4.3999999999999999E-5</c:v>
                </c:pt>
                <c:pt idx="62927">
                  <c:v>4.3999999999999999E-5</c:v>
                </c:pt>
                <c:pt idx="62928">
                  <c:v>4.3999999999999999E-5</c:v>
                </c:pt>
                <c:pt idx="62929">
                  <c:v>4.3000000000000002E-5</c:v>
                </c:pt>
                <c:pt idx="62930">
                  <c:v>4.3000000000000002E-5</c:v>
                </c:pt>
                <c:pt idx="62931">
                  <c:v>4.1999999999999998E-5</c:v>
                </c:pt>
                <c:pt idx="62932">
                  <c:v>4.1999999999999998E-5</c:v>
                </c:pt>
                <c:pt idx="62933">
                  <c:v>4.1E-5</c:v>
                </c:pt>
                <c:pt idx="62934">
                  <c:v>4.0000000000000003E-5</c:v>
                </c:pt>
                <c:pt idx="62935">
                  <c:v>3.8999999999999999E-5</c:v>
                </c:pt>
                <c:pt idx="62936">
                  <c:v>3.8000000000000002E-5</c:v>
                </c:pt>
                <c:pt idx="62937">
                  <c:v>3.6999999999999998E-5</c:v>
                </c:pt>
                <c:pt idx="62938">
                  <c:v>3.6000000000000001E-5</c:v>
                </c:pt>
                <c:pt idx="62939">
                  <c:v>3.4999999999999997E-5</c:v>
                </c:pt>
                <c:pt idx="62940">
                  <c:v>3.4E-5</c:v>
                </c:pt>
                <c:pt idx="62941">
                  <c:v>3.1999999999999999E-5</c:v>
                </c:pt>
                <c:pt idx="62942">
                  <c:v>3.1000000000000001E-5</c:v>
                </c:pt>
                <c:pt idx="62943">
                  <c:v>3.0000000000000001E-5</c:v>
                </c:pt>
                <c:pt idx="62944">
                  <c:v>2.8E-5</c:v>
                </c:pt>
                <c:pt idx="62945">
                  <c:v>2.6999999999999999E-5</c:v>
                </c:pt>
                <c:pt idx="62946">
                  <c:v>2.5999999999999998E-5</c:v>
                </c:pt>
                <c:pt idx="62947">
                  <c:v>2.4000000000000001E-5</c:v>
                </c:pt>
                <c:pt idx="62948">
                  <c:v>2.3E-5</c:v>
                </c:pt>
                <c:pt idx="62949">
                  <c:v>2.0999999999999999E-5</c:v>
                </c:pt>
                <c:pt idx="62950">
                  <c:v>2.0000000000000002E-5</c:v>
                </c:pt>
                <c:pt idx="62951">
                  <c:v>1.9000000000000001E-5</c:v>
                </c:pt>
                <c:pt idx="62952">
                  <c:v>1.8E-5</c:v>
                </c:pt>
                <c:pt idx="62953">
                  <c:v>1.7E-5</c:v>
                </c:pt>
                <c:pt idx="62954">
                  <c:v>1.5999999999999999E-5</c:v>
                </c:pt>
                <c:pt idx="62955">
                  <c:v>1.5E-5</c:v>
                </c:pt>
                <c:pt idx="62956">
                  <c:v>1.5E-5</c:v>
                </c:pt>
                <c:pt idx="62957">
                  <c:v>1.5E-5</c:v>
                </c:pt>
                <c:pt idx="62958">
                  <c:v>1.5E-5</c:v>
                </c:pt>
                <c:pt idx="62959">
                  <c:v>1.5E-5</c:v>
                </c:pt>
                <c:pt idx="62960">
                  <c:v>1.5999999999999999E-5</c:v>
                </c:pt>
                <c:pt idx="62961">
                  <c:v>1.7E-5</c:v>
                </c:pt>
                <c:pt idx="62962">
                  <c:v>1.8E-5</c:v>
                </c:pt>
                <c:pt idx="62963">
                  <c:v>1.9000000000000001E-5</c:v>
                </c:pt>
                <c:pt idx="62964">
                  <c:v>2.0000000000000002E-5</c:v>
                </c:pt>
                <c:pt idx="62965">
                  <c:v>2.0999999999999999E-5</c:v>
                </c:pt>
                <c:pt idx="62966">
                  <c:v>2.1999999999999999E-5</c:v>
                </c:pt>
                <c:pt idx="62967">
                  <c:v>2.3E-5</c:v>
                </c:pt>
                <c:pt idx="62968">
                  <c:v>2.4000000000000001E-5</c:v>
                </c:pt>
                <c:pt idx="62969">
                  <c:v>2.5000000000000001E-5</c:v>
                </c:pt>
                <c:pt idx="62970">
                  <c:v>2.5999999999999998E-5</c:v>
                </c:pt>
                <c:pt idx="62971">
                  <c:v>2.6999999999999999E-5</c:v>
                </c:pt>
                <c:pt idx="62972">
                  <c:v>2.8E-5</c:v>
                </c:pt>
                <c:pt idx="62973">
                  <c:v>2.9E-5</c:v>
                </c:pt>
                <c:pt idx="62974">
                  <c:v>3.0000000000000001E-5</c:v>
                </c:pt>
                <c:pt idx="62975">
                  <c:v>3.1000000000000001E-5</c:v>
                </c:pt>
                <c:pt idx="62976">
                  <c:v>3.1999999999999999E-5</c:v>
                </c:pt>
                <c:pt idx="62977">
                  <c:v>3.1999999999999999E-5</c:v>
                </c:pt>
                <c:pt idx="62978">
                  <c:v>3.3000000000000003E-5</c:v>
                </c:pt>
                <c:pt idx="62979">
                  <c:v>3.4E-5</c:v>
                </c:pt>
                <c:pt idx="62980">
                  <c:v>3.4E-5</c:v>
                </c:pt>
                <c:pt idx="62981">
                  <c:v>3.4999999999999997E-5</c:v>
                </c:pt>
                <c:pt idx="62982">
                  <c:v>3.4999999999999997E-5</c:v>
                </c:pt>
                <c:pt idx="62983">
                  <c:v>3.6000000000000001E-5</c:v>
                </c:pt>
                <c:pt idx="62984">
                  <c:v>3.6000000000000001E-5</c:v>
                </c:pt>
                <c:pt idx="62985">
                  <c:v>3.6000000000000001E-5</c:v>
                </c:pt>
                <c:pt idx="62986">
                  <c:v>3.6999999999999998E-5</c:v>
                </c:pt>
                <c:pt idx="62987">
                  <c:v>3.6999999999999998E-5</c:v>
                </c:pt>
                <c:pt idx="62988">
                  <c:v>3.6999999999999998E-5</c:v>
                </c:pt>
                <c:pt idx="62989">
                  <c:v>3.6999999999999998E-5</c:v>
                </c:pt>
                <c:pt idx="62990">
                  <c:v>3.6999999999999998E-5</c:v>
                </c:pt>
                <c:pt idx="62991">
                  <c:v>3.6999999999999998E-5</c:v>
                </c:pt>
                <c:pt idx="62992">
                  <c:v>3.6999999999999998E-5</c:v>
                </c:pt>
                <c:pt idx="62993">
                  <c:v>3.6999999999999998E-5</c:v>
                </c:pt>
                <c:pt idx="62994">
                  <c:v>3.6999999999999998E-5</c:v>
                </c:pt>
                <c:pt idx="62995">
                  <c:v>3.6000000000000001E-5</c:v>
                </c:pt>
                <c:pt idx="62996">
                  <c:v>3.6000000000000001E-5</c:v>
                </c:pt>
                <c:pt idx="62997">
                  <c:v>3.6000000000000001E-5</c:v>
                </c:pt>
                <c:pt idx="62998">
                  <c:v>3.6000000000000001E-5</c:v>
                </c:pt>
                <c:pt idx="62999">
                  <c:v>3.4999999999999997E-5</c:v>
                </c:pt>
                <c:pt idx="63000">
                  <c:v>3.4999999999999997E-5</c:v>
                </c:pt>
                <c:pt idx="63001">
                  <c:v>3.4E-5</c:v>
                </c:pt>
                <c:pt idx="63002">
                  <c:v>3.4E-5</c:v>
                </c:pt>
                <c:pt idx="63003">
                  <c:v>3.4E-5</c:v>
                </c:pt>
                <c:pt idx="63004">
                  <c:v>3.3000000000000003E-5</c:v>
                </c:pt>
                <c:pt idx="63005">
                  <c:v>3.3000000000000003E-5</c:v>
                </c:pt>
                <c:pt idx="63006">
                  <c:v>3.1999999999999999E-5</c:v>
                </c:pt>
                <c:pt idx="63007">
                  <c:v>3.1999999999999999E-5</c:v>
                </c:pt>
                <c:pt idx="63008">
                  <c:v>3.1000000000000001E-5</c:v>
                </c:pt>
                <c:pt idx="63009">
                  <c:v>3.1000000000000001E-5</c:v>
                </c:pt>
                <c:pt idx="63010">
                  <c:v>3.0000000000000001E-5</c:v>
                </c:pt>
                <c:pt idx="63011">
                  <c:v>3.0000000000000001E-5</c:v>
                </c:pt>
                <c:pt idx="63012">
                  <c:v>2.9E-5</c:v>
                </c:pt>
                <c:pt idx="63013">
                  <c:v>2.8E-5</c:v>
                </c:pt>
                <c:pt idx="63014">
                  <c:v>2.8E-5</c:v>
                </c:pt>
                <c:pt idx="63015">
                  <c:v>2.6999999999999999E-5</c:v>
                </c:pt>
                <c:pt idx="63016">
                  <c:v>2.6999999999999999E-5</c:v>
                </c:pt>
                <c:pt idx="63017">
                  <c:v>2.5999999999999998E-5</c:v>
                </c:pt>
                <c:pt idx="63018">
                  <c:v>2.5999999999999998E-5</c:v>
                </c:pt>
                <c:pt idx="63019">
                  <c:v>2.5000000000000001E-5</c:v>
                </c:pt>
                <c:pt idx="63020">
                  <c:v>2.5000000000000001E-5</c:v>
                </c:pt>
                <c:pt idx="63021">
                  <c:v>2.4000000000000001E-5</c:v>
                </c:pt>
                <c:pt idx="63022">
                  <c:v>2.4000000000000001E-5</c:v>
                </c:pt>
                <c:pt idx="63023">
                  <c:v>2.3E-5</c:v>
                </c:pt>
                <c:pt idx="63024">
                  <c:v>2.3E-5</c:v>
                </c:pt>
                <c:pt idx="63025">
                  <c:v>2.3E-5</c:v>
                </c:pt>
                <c:pt idx="63026">
                  <c:v>2.1999999999999999E-5</c:v>
                </c:pt>
                <c:pt idx="63027">
                  <c:v>2.1999999999999999E-5</c:v>
                </c:pt>
                <c:pt idx="63028">
                  <c:v>2.1999999999999999E-5</c:v>
                </c:pt>
                <c:pt idx="63029">
                  <c:v>2.1999999999999999E-5</c:v>
                </c:pt>
                <c:pt idx="63030">
                  <c:v>2.1999999999999999E-5</c:v>
                </c:pt>
                <c:pt idx="63031">
                  <c:v>2.1999999999999999E-5</c:v>
                </c:pt>
                <c:pt idx="63032">
                  <c:v>2.1999999999999999E-5</c:v>
                </c:pt>
                <c:pt idx="63033">
                  <c:v>2.1999999999999999E-5</c:v>
                </c:pt>
                <c:pt idx="63034">
                  <c:v>2.1999999999999999E-5</c:v>
                </c:pt>
                <c:pt idx="63035">
                  <c:v>2.1999999999999999E-5</c:v>
                </c:pt>
                <c:pt idx="63036">
                  <c:v>2.3E-5</c:v>
                </c:pt>
                <c:pt idx="63037">
                  <c:v>2.3E-5</c:v>
                </c:pt>
                <c:pt idx="63038">
                  <c:v>2.4000000000000001E-5</c:v>
                </c:pt>
                <c:pt idx="63039">
                  <c:v>2.4000000000000001E-5</c:v>
                </c:pt>
                <c:pt idx="63040">
                  <c:v>2.5000000000000001E-5</c:v>
                </c:pt>
                <c:pt idx="63041">
                  <c:v>2.5999999999999998E-5</c:v>
                </c:pt>
                <c:pt idx="63042">
                  <c:v>2.6999999999999999E-5</c:v>
                </c:pt>
                <c:pt idx="63043">
                  <c:v>2.6999999999999999E-5</c:v>
                </c:pt>
                <c:pt idx="63044">
                  <c:v>2.8E-5</c:v>
                </c:pt>
                <c:pt idx="63045">
                  <c:v>2.9E-5</c:v>
                </c:pt>
                <c:pt idx="63046">
                  <c:v>3.0000000000000001E-5</c:v>
                </c:pt>
                <c:pt idx="63047">
                  <c:v>3.1000000000000001E-5</c:v>
                </c:pt>
                <c:pt idx="63048">
                  <c:v>3.1999999999999999E-5</c:v>
                </c:pt>
                <c:pt idx="63049">
                  <c:v>3.3000000000000003E-5</c:v>
                </c:pt>
                <c:pt idx="63050">
                  <c:v>3.4E-5</c:v>
                </c:pt>
                <c:pt idx="63051">
                  <c:v>3.4999999999999997E-5</c:v>
                </c:pt>
                <c:pt idx="63052">
                  <c:v>3.6000000000000001E-5</c:v>
                </c:pt>
                <c:pt idx="63053">
                  <c:v>3.6999999999999998E-5</c:v>
                </c:pt>
                <c:pt idx="63054">
                  <c:v>3.8999999999999999E-5</c:v>
                </c:pt>
                <c:pt idx="63055">
                  <c:v>4.0000000000000003E-5</c:v>
                </c:pt>
                <c:pt idx="63056">
                  <c:v>4.1E-5</c:v>
                </c:pt>
                <c:pt idx="63057">
                  <c:v>4.1999999999999998E-5</c:v>
                </c:pt>
                <c:pt idx="63058">
                  <c:v>4.3000000000000002E-5</c:v>
                </c:pt>
                <c:pt idx="63059">
                  <c:v>4.3999999999999999E-5</c:v>
                </c:pt>
                <c:pt idx="63060">
                  <c:v>4.5000000000000003E-5</c:v>
                </c:pt>
                <c:pt idx="63061">
                  <c:v>4.5000000000000003E-5</c:v>
                </c:pt>
                <c:pt idx="63062">
                  <c:v>4.6E-5</c:v>
                </c:pt>
                <c:pt idx="63063">
                  <c:v>4.6999999999999997E-5</c:v>
                </c:pt>
                <c:pt idx="63064">
                  <c:v>4.8000000000000001E-5</c:v>
                </c:pt>
                <c:pt idx="63065">
                  <c:v>4.8999999999999998E-5</c:v>
                </c:pt>
                <c:pt idx="63066">
                  <c:v>4.8999999999999998E-5</c:v>
                </c:pt>
                <c:pt idx="63067">
                  <c:v>5.0000000000000002E-5</c:v>
                </c:pt>
                <c:pt idx="63068">
                  <c:v>5.0000000000000002E-5</c:v>
                </c:pt>
                <c:pt idx="63069">
                  <c:v>5.1E-5</c:v>
                </c:pt>
                <c:pt idx="63070">
                  <c:v>5.1E-5</c:v>
                </c:pt>
                <c:pt idx="63071">
                  <c:v>5.1999999999999997E-5</c:v>
                </c:pt>
                <c:pt idx="63072">
                  <c:v>5.1999999999999997E-5</c:v>
                </c:pt>
                <c:pt idx="63073">
                  <c:v>5.1999999999999997E-5</c:v>
                </c:pt>
                <c:pt idx="63074">
                  <c:v>5.1999999999999997E-5</c:v>
                </c:pt>
                <c:pt idx="63075">
                  <c:v>5.1999999999999997E-5</c:v>
                </c:pt>
                <c:pt idx="63076">
                  <c:v>5.1999999999999997E-5</c:v>
                </c:pt>
                <c:pt idx="63077">
                  <c:v>5.1999999999999997E-5</c:v>
                </c:pt>
                <c:pt idx="63078">
                  <c:v>5.1999999999999997E-5</c:v>
                </c:pt>
                <c:pt idx="63079">
                  <c:v>5.1999999999999997E-5</c:v>
                </c:pt>
                <c:pt idx="63080">
                  <c:v>5.1999999999999997E-5</c:v>
                </c:pt>
                <c:pt idx="63081">
                  <c:v>5.1E-5</c:v>
                </c:pt>
                <c:pt idx="63082">
                  <c:v>5.1E-5</c:v>
                </c:pt>
                <c:pt idx="63083">
                  <c:v>5.1E-5</c:v>
                </c:pt>
                <c:pt idx="63084">
                  <c:v>5.0000000000000002E-5</c:v>
                </c:pt>
                <c:pt idx="63085">
                  <c:v>5.0000000000000002E-5</c:v>
                </c:pt>
                <c:pt idx="63086">
                  <c:v>4.8999999999999998E-5</c:v>
                </c:pt>
                <c:pt idx="63087">
                  <c:v>4.8000000000000001E-5</c:v>
                </c:pt>
                <c:pt idx="63088">
                  <c:v>4.8000000000000001E-5</c:v>
                </c:pt>
                <c:pt idx="63089">
                  <c:v>4.6999999999999997E-5</c:v>
                </c:pt>
                <c:pt idx="63090">
                  <c:v>4.6E-5</c:v>
                </c:pt>
                <c:pt idx="63091">
                  <c:v>4.5000000000000003E-5</c:v>
                </c:pt>
                <c:pt idx="63092">
                  <c:v>4.5000000000000003E-5</c:v>
                </c:pt>
                <c:pt idx="63093">
                  <c:v>4.3999999999999999E-5</c:v>
                </c:pt>
                <c:pt idx="63094">
                  <c:v>4.3000000000000002E-5</c:v>
                </c:pt>
                <c:pt idx="63095">
                  <c:v>4.1999999999999998E-5</c:v>
                </c:pt>
                <c:pt idx="63096">
                  <c:v>4.1E-5</c:v>
                </c:pt>
                <c:pt idx="63097">
                  <c:v>4.0000000000000003E-5</c:v>
                </c:pt>
                <c:pt idx="63098">
                  <c:v>3.8999999999999999E-5</c:v>
                </c:pt>
                <c:pt idx="63099">
                  <c:v>3.8000000000000002E-5</c:v>
                </c:pt>
                <c:pt idx="63100">
                  <c:v>3.8000000000000002E-5</c:v>
                </c:pt>
                <c:pt idx="63101">
                  <c:v>3.6999999999999998E-5</c:v>
                </c:pt>
                <c:pt idx="63102">
                  <c:v>3.6000000000000001E-5</c:v>
                </c:pt>
                <c:pt idx="63103">
                  <c:v>3.4999999999999997E-5</c:v>
                </c:pt>
                <c:pt idx="63104">
                  <c:v>3.4E-5</c:v>
                </c:pt>
                <c:pt idx="63105">
                  <c:v>3.4E-5</c:v>
                </c:pt>
                <c:pt idx="63106">
                  <c:v>3.3000000000000003E-5</c:v>
                </c:pt>
                <c:pt idx="63107">
                  <c:v>3.3000000000000003E-5</c:v>
                </c:pt>
                <c:pt idx="63108">
                  <c:v>3.1999999999999999E-5</c:v>
                </c:pt>
                <c:pt idx="63109">
                  <c:v>3.1999999999999999E-5</c:v>
                </c:pt>
                <c:pt idx="63110">
                  <c:v>3.1000000000000001E-5</c:v>
                </c:pt>
                <c:pt idx="63111">
                  <c:v>3.1000000000000001E-5</c:v>
                </c:pt>
                <c:pt idx="63112">
                  <c:v>3.0000000000000001E-5</c:v>
                </c:pt>
                <c:pt idx="63113">
                  <c:v>3.0000000000000001E-5</c:v>
                </c:pt>
                <c:pt idx="63114">
                  <c:v>3.0000000000000001E-5</c:v>
                </c:pt>
                <c:pt idx="63115">
                  <c:v>3.0000000000000001E-5</c:v>
                </c:pt>
                <c:pt idx="63116">
                  <c:v>3.0000000000000001E-5</c:v>
                </c:pt>
                <c:pt idx="63117">
                  <c:v>3.0000000000000001E-5</c:v>
                </c:pt>
                <c:pt idx="63118">
                  <c:v>3.0000000000000001E-5</c:v>
                </c:pt>
                <c:pt idx="63119">
                  <c:v>3.0000000000000001E-5</c:v>
                </c:pt>
                <c:pt idx="63120">
                  <c:v>2.9E-5</c:v>
                </c:pt>
                <c:pt idx="63121">
                  <c:v>2.9E-5</c:v>
                </c:pt>
                <c:pt idx="63122">
                  <c:v>2.9E-5</c:v>
                </c:pt>
                <c:pt idx="63123">
                  <c:v>2.9E-5</c:v>
                </c:pt>
                <c:pt idx="63124">
                  <c:v>2.9E-5</c:v>
                </c:pt>
                <c:pt idx="63125">
                  <c:v>2.9E-5</c:v>
                </c:pt>
                <c:pt idx="63126">
                  <c:v>2.9E-5</c:v>
                </c:pt>
                <c:pt idx="63127">
                  <c:v>2.9E-5</c:v>
                </c:pt>
                <c:pt idx="63128">
                  <c:v>2.9E-5</c:v>
                </c:pt>
                <c:pt idx="63129">
                  <c:v>2.9E-5</c:v>
                </c:pt>
                <c:pt idx="63130">
                  <c:v>2.9E-5</c:v>
                </c:pt>
                <c:pt idx="63131">
                  <c:v>2.8E-5</c:v>
                </c:pt>
                <c:pt idx="63132">
                  <c:v>2.8E-5</c:v>
                </c:pt>
                <c:pt idx="63133">
                  <c:v>2.8E-5</c:v>
                </c:pt>
                <c:pt idx="63134">
                  <c:v>2.8E-5</c:v>
                </c:pt>
                <c:pt idx="63135">
                  <c:v>2.6999999999999999E-5</c:v>
                </c:pt>
                <c:pt idx="63136">
                  <c:v>2.6999999999999999E-5</c:v>
                </c:pt>
                <c:pt idx="63137">
                  <c:v>2.6999999999999999E-5</c:v>
                </c:pt>
                <c:pt idx="63138">
                  <c:v>2.6999999999999999E-5</c:v>
                </c:pt>
                <c:pt idx="63139">
                  <c:v>2.5999999999999998E-5</c:v>
                </c:pt>
                <c:pt idx="63140">
                  <c:v>2.5999999999999998E-5</c:v>
                </c:pt>
                <c:pt idx="63141">
                  <c:v>2.5999999999999998E-5</c:v>
                </c:pt>
                <c:pt idx="63142">
                  <c:v>2.5000000000000001E-5</c:v>
                </c:pt>
                <c:pt idx="63143">
                  <c:v>2.5000000000000001E-5</c:v>
                </c:pt>
                <c:pt idx="63144">
                  <c:v>2.5000000000000001E-5</c:v>
                </c:pt>
                <c:pt idx="63145">
                  <c:v>2.5000000000000001E-5</c:v>
                </c:pt>
                <c:pt idx="63146">
                  <c:v>2.4000000000000001E-5</c:v>
                </c:pt>
                <c:pt idx="63147">
                  <c:v>2.4000000000000001E-5</c:v>
                </c:pt>
                <c:pt idx="63148">
                  <c:v>2.4000000000000001E-5</c:v>
                </c:pt>
                <c:pt idx="63149">
                  <c:v>2.4000000000000001E-5</c:v>
                </c:pt>
                <c:pt idx="63150">
                  <c:v>2.4000000000000001E-5</c:v>
                </c:pt>
                <c:pt idx="63151">
                  <c:v>2.4000000000000001E-5</c:v>
                </c:pt>
                <c:pt idx="63152">
                  <c:v>2.4000000000000001E-5</c:v>
                </c:pt>
                <c:pt idx="63153">
                  <c:v>2.4000000000000001E-5</c:v>
                </c:pt>
                <c:pt idx="63154">
                  <c:v>2.4000000000000001E-5</c:v>
                </c:pt>
                <c:pt idx="63155">
                  <c:v>2.4000000000000001E-5</c:v>
                </c:pt>
                <c:pt idx="63156">
                  <c:v>2.4000000000000001E-5</c:v>
                </c:pt>
                <c:pt idx="63157">
                  <c:v>2.4000000000000001E-5</c:v>
                </c:pt>
                <c:pt idx="63158">
                  <c:v>2.4000000000000001E-5</c:v>
                </c:pt>
                <c:pt idx="63159">
                  <c:v>2.4000000000000001E-5</c:v>
                </c:pt>
                <c:pt idx="63160">
                  <c:v>2.4000000000000001E-5</c:v>
                </c:pt>
                <c:pt idx="63161">
                  <c:v>2.5000000000000001E-5</c:v>
                </c:pt>
                <c:pt idx="63162">
                  <c:v>2.5000000000000001E-5</c:v>
                </c:pt>
                <c:pt idx="63163">
                  <c:v>2.5000000000000001E-5</c:v>
                </c:pt>
                <c:pt idx="63164">
                  <c:v>2.4000000000000001E-5</c:v>
                </c:pt>
                <c:pt idx="63165">
                  <c:v>2.4000000000000001E-5</c:v>
                </c:pt>
                <c:pt idx="63166">
                  <c:v>2.4000000000000001E-5</c:v>
                </c:pt>
                <c:pt idx="63167">
                  <c:v>2.4000000000000001E-5</c:v>
                </c:pt>
                <c:pt idx="63168">
                  <c:v>2.4000000000000001E-5</c:v>
                </c:pt>
                <c:pt idx="63169">
                  <c:v>2.4000000000000001E-5</c:v>
                </c:pt>
                <c:pt idx="63170">
                  <c:v>2.3E-5</c:v>
                </c:pt>
                <c:pt idx="63171">
                  <c:v>2.3E-5</c:v>
                </c:pt>
                <c:pt idx="63172">
                  <c:v>2.3E-5</c:v>
                </c:pt>
                <c:pt idx="63173">
                  <c:v>2.1999999999999999E-5</c:v>
                </c:pt>
                <c:pt idx="63174">
                  <c:v>2.1999999999999999E-5</c:v>
                </c:pt>
                <c:pt idx="63175">
                  <c:v>2.0999999999999999E-5</c:v>
                </c:pt>
                <c:pt idx="63176">
                  <c:v>2.0999999999999999E-5</c:v>
                </c:pt>
                <c:pt idx="63177">
                  <c:v>2.0000000000000002E-5</c:v>
                </c:pt>
                <c:pt idx="63178">
                  <c:v>2.0000000000000002E-5</c:v>
                </c:pt>
                <c:pt idx="63179">
                  <c:v>1.9000000000000001E-5</c:v>
                </c:pt>
                <c:pt idx="63180">
                  <c:v>1.8E-5</c:v>
                </c:pt>
                <c:pt idx="63181">
                  <c:v>1.8E-5</c:v>
                </c:pt>
                <c:pt idx="63182">
                  <c:v>1.7E-5</c:v>
                </c:pt>
                <c:pt idx="63183">
                  <c:v>1.5999999999999999E-5</c:v>
                </c:pt>
                <c:pt idx="63184">
                  <c:v>1.5999999999999999E-5</c:v>
                </c:pt>
                <c:pt idx="63185">
                  <c:v>1.5E-5</c:v>
                </c:pt>
                <c:pt idx="63186">
                  <c:v>1.4E-5</c:v>
                </c:pt>
                <c:pt idx="63187">
                  <c:v>1.2999999999999999E-5</c:v>
                </c:pt>
                <c:pt idx="63188">
                  <c:v>1.2999999999999999E-5</c:v>
                </c:pt>
                <c:pt idx="63189">
                  <c:v>1.2E-5</c:v>
                </c:pt>
                <c:pt idx="63190">
                  <c:v>1.1E-5</c:v>
                </c:pt>
                <c:pt idx="63191">
                  <c:v>1.0000000000000001E-5</c:v>
                </c:pt>
                <c:pt idx="63192">
                  <c:v>1.0000000000000001E-5</c:v>
                </c:pt>
                <c:pt idx="63193">
                  <c:v>9.0000000000000002E-6</c:v>
                </c:pt>
                <c:pt idx="63194">
                  <c:v>7.9999999999999996E-6</c:v>
                </c:pt>
                <c:pt idx="63195">
                  <c:v>7.9999999999999996E-6</c:v>
                </c:pt>
                <c:pt idx="63196">
                  <c:v>6.9999999999999999E-6</c:v>
                </c:pt>
                <c:pt idx="63197">
                  <c:v>6.9999999999999999E-6</c:v>
                </c:pt>
                <c:pt idx="63198">
                  <c:v>6.9999999999999999E-6</c:v>
                </c:pt>
                <c:pt idx="63199">
                  <c:v>6.0000000000000002E-6</c:v>
                </c:pt>
                <c:pt idx="63200">
                  <c:v>6.0000000000000002E-6</c:v>
                </c:pt>
                <c:pt idx="63201">
                  <c:v>6.0000000000000002E-6</c:v>
                </c:pt>
                <c:pt idx="63202">
                  <c:v>6.0000000000000002E-6</c:v>
                </c:pt>
                <c:pt idx="63203">
                  <c:v>6.9999999999999999E-6</c:v>
                </c:pt>
                <c:pt idx="63204">
                  <c:v>6.9999999999999999E-6</c:v>
                </c:pt>
                <c:pt idx="63205">
                  <c:v>6.9999999999999999E-6</c:v>
                </c:pt>
                <c:pt idx="63206">
                  <c:v>7.9999999999999996E-6</c:v>
                </c:pt>
                <c:pt idx="63207">
                  <c:v>7.9999999999999996E-6</c:v>
                </c:pt>
                <c:pt idx="63208">
                  <c:v>9.0000000000000002E-6</c:v>
                </c:pt>
                <c:pt idx="63209">
                  <c:v>9.0000000000000002E-6</c:v>
                </c:pt>
                <c:pt idx="63210">
                  <c:v>9.0000000000000002E-6</c:v>
                </c:pt>
                <c:pt idx="63211">
                  <c:v>1.0000000000000001E-5</c:v>
                </c:pt>
                <c:pt idx="63212">
                  <c:v>1.0000000000000001E-5</c:v>
                </c:pt>
                <c:pt idx="63213">
                  <c:v>1.1E-5</c:v>
                </c:pt>
                <c:pt idx="63214">
                  <c:v>1.1E-5</c:v>
                </c:pt>
                <c:pt idx="63215">
                  <c:v>1.2E-5</c:v>
                </c:pt>
                <c:pt idx="63216">
                  <c:v>1.2E-5</c:v>
                </c:pt>
                <c:pt idx="63217">
                  <c:v>1.2999999999999999E-5</c:v>
                </c:pt>
                <c:pt idx="63218">
                  <c:v>1.2999999999999999E-5</c:v>
                </c:pt>
                <c:pt idx="63219">
                  <c:v>1.4E-5</c:v>
                </c:pt>
                <c:pt idx="63220">
                  <c:v>1.4E-5</c:v>
                </c:pt>
                <c:pt idx="63221">
                  <c:v>1.5E-5</c:v>
                </c:pt>
                <c:pt idx="63222">
                  <c:v>1.5E-5</c:v>
                </c:pt>
                <c:pt idx="63223">
                  <c:v>1.5999999999999999E-5</c:v>
                </c:pt>
                <c:pt idx="63224">
                  <c:v>1.5999999999999999E-5</c:v>
                </c:pt>
                <c:pt idx="63225">
                  <c:v>1.7E-5</c:v>
                </c:pt>
                <c:pt idx="63226">
                  <c:v>1.7E-5</c:v>
                </c:pt>
                <c:pt idx="63227">
                  <c:v>1.8E-5</c:v>
                </c:pt>
                <c:pt idx="63228">
                  <c:v>1.8E-5</c:v>
                </c:pt>
                <c:pt idx="63229">
                  <c:v>1.9000000000000001E-5</c:v>
                </c:pt>
                <c:pt idx="63230">
                  <c:v>1.9000000000000001E-5</c:v>
                </c:pt>
                <c:pt idx="63231">
                  <c:v>2.0000000000000002E-5</c:v>
                </c:pt>
                <c:pt idx="63232">
                  <c:v>2.0000000000000002E-5</c:v>
                </c:pt>
                <c:pt idx="63233">
                  <c:v>2.0000000000000002E-5</c:v>
                </c:pt>
                <c:pt idx="63234">
                  <c:v>2.0999999999999999E-5</c:v>
                </c:pt>
                <c:pt idx="63235">
                  <c:v>2.0999999999999999E-5</c:v>
                </c:pt>
                <c:pt idx="63236">
                  <c:v>2.1999999999999999E-5</c:v>
                </c:pt>
                <c:pt idx="63237">
                  <c:v>2.1999999999999999E-5</c:v>
                </c:pt>
                <c:pt idx="63238">
                  <c:v>2.1999999999999999E-5</c:v>
                </c:pt>
                <c:pt idx="63239">
                  <c:v>2.3E-5</c:v>
                </c:pt>
                <c:pt idx="63240">
                  <c:v>2.3E-5</c:v>
                </c:pt>
                <c:pt idx="63241">
                  <c:v>2.3E-5</c:v>
                </c:pt>
                <c:pt idx="63242">
                  <c:v>2.4000000000000001E-5</c:v>
                </c:pt>
                <c:pt idx="63243">
                  <c:v>2.4000000000000001E-5</c:v>
                </c:pt>
                <c:pt idx="63244">
                  <c:v>2.4000000000000001E-5</c:v>
                </c:pt>
                <c:pt idx="63245">
                  <c:v>2.4000000000000001E-5</c:v>
                </c:pt>
                <c:pt idx="63246">
                  <c:v>2.4000000000000001E-5</c:v>
                </c:pt>
                <c:pt idx="63247">
                  <c:v>2.4000000000000001E-5</c:v>
                </c:pt>
                <c:pt idx="63248">
                  <c:v>2.4000000000000001E-5</c:v>
                </c:pt>
                <c:pt idx="63249">
                  <c:v>2.4000000000000001E-5</c:v>
                </c:pt>
                <c:pt idx="63250">
                  <c:v>2.5000000000000001E-5</c:v>
                </c:pt>
                <c:pt idx="63251">
                  <c:v>2.5000000000000001E-5</c:v>
                </c:pt>
                <c:pt idx="63252">
                  <c:v>2.4000000000000001E-5</c:v>
                </c:pt>
                <c:pt idx="63253">
                  <c:v>2.4000000000000001E-5</c:v>
                </c:pt>
                <c:pt idx="63254">
                  <c:v>2.4000000000000001E-5</c:v>
                </c:pt>
                <c:pt idx="63255">
                  <c:v>2.4000000000000001E-5</c:v>
                </c:pt>
                <c:pt idx="63256">
                  <c:v>2.4000000000000001E-5</c:v>
                </c:pt>
                <c:pt idx="63257">
                  <c:v>2.4000000000000001E-5</c:v>
                </c:pt>
                <c:pt idx="63258">
                  <c:v>2.4000000000000001E-5</c:v>
                </c:pt>
                <c:pt idx="63259">
                  <c:v>2.4000000000000001E-5</c:v>
                </c:pt>
                <c:pt idx="63260">
                  <c:v>2.3E-5</c:v>
                </c:pt>
                <c:pt idx="63261">
                  <c:v>2.3E-5</c:v>
                </c:pt>
                <c:pt idx="63262">
                  <c:v>2.3E-5</c:v>
                </c:pt>
                <c:pt idx="63263">
                  <c:v>2.1999999999999999E-5</c:v>
                </c:pt>
                <c:pt idx="63264">
                  <c:v>2.1999999999999999E-5</c:v>
                </c:pt>
                <c:pt idx="63265">
                  <c:v>2.1999999999999999E-5</c:v>
                </c:pt>
                <c:pt idx="63266">
                  <c:v>2.0999999999999999E-5</c:v>
                </c:pt>
                <c:pt idx="63267">
                  <c:v>2.0999999999999999E-5</c:v>
                </c:pt>
                <c:pt idx="63268">
                  <c:v>2.0999999999999999E-5</c:v>
                </c:pt>
                <c:pt idx="63269">
                  <c:v>2.0000000000000002E-5</c:v>
                </c:pt>
                <c:pt idx="63270">
                  <c:v>2.0000000000000002E-5</c:v>
                </c:pt>
                <c:pt idx="63271">
                  <c:v>2.0000000000000002E-5</c:v>
                </c:pt>
                <c:pt idx="63272">
                  <c:v>1.9000000000000001E-5</c:v>
                </c:pt>
                <c:pt idx="63273">
                  <c:v>1.9000000000000001E-5</c:v>
                </c:pt>
                <c:pt idx="63274">
                  <c:v>1.8E-5</c:v>
                </c:pt>
                <c:pt idx="63275">
                  <c:v>1.8E-5</c:v>
                </c:pt>
                <c:pt idx="63276">
                  <c:v>1.8E-5</c:v>
                </c:pt>
                <c:pt idx="63277">
                  <c:v>1.8E-5</c:v>
                </c:pt>
                <c:pt idx="63278">
                  <c:v>1.7E-5</c:v>
                </c:pt>
                <c:pt idx="63279">
                  <c:v>1.7E-5</c:v>
                </c:pt>
                <c:pt idx="63280">
                  <c:v>1.7E-5</c:v>
                </c:pt>
                <c:pt idx="63281">
                  <c:v>1.7E-5</c:v>
                </c:pt>
                <c:pt idx="63282">
                  <c:v>1.7E-5</c:v>
                </c:pt>
                <c:pt idx="63283">
                  <c:v>1.7E-5</c:v>
                </c:pt>
                <c:pt idx="63284">
                  <c:v>1.7E-5</c:v>
                </c:pt>
                <c:pt idx="63285">
                  <c:v>1.7E-5</c:v>
                </c:pt>
                <c:pt idx="63286">
                  <c:v>1.7E-5</c:v>
                </c:pt>
                <c:pt idx="63287">
                  <c:v>1.8E-5</c:v>
                </c:pt>
                <c:pt idx="63288">
                  <c:v>1.8E-5</c:v>
                </c:pt>
                <c:pt idx="63289">
                  <c:v>1.9000000000000001E-5</c:v>
                </c:pt>
                <c:pt idx="63290">
                  <c:v>1.9000000000000001E-5</c:v>
                </c:pt>
                <c:pt idx="63291">
                  <c:v>2.0000000000000002E-5</c:v>
                </c:pt>
                <c:pt idx="63292">
                  <c:v>2.0000000000000002E-5</c:v>
                </c:pt>
                <c:pt idx="63293">
                  <c:v>2.0999999999999999E-5</c:v>
                </c:pt>
                <c:pt idx="63294">
                  <c:v>2.1999999999999999E-5</c:v>
                </c:pt>
                <c:pt idx="63295">
                  <c:v>2.1999999999999999E-5</c:v>
                </c:pt>
                <c:pt idx="63296">
                  <c:v>2.3E-5</c:v>
                </c:pt>
                <c:pt idx="63297">
                  <c:v>2.4000000000000001E-5</c:v>
                </c:pt>
                <c:pt idx="63298">
                  <c:v>2.4000000000000001E-5</c:v>
                </c:pt>
                <c:pt idx="63299">
                  <c:v>2.5000000000000001E-5</c:v>
                </c:pt>
                <c:pt idx="63300">
                  <c:v>2.5999999999999998E-5</c:v>
                </c:pt>
                <c:pt idx="63301">
                  <c:v>2.5999999999999998E-5</c:v>
                </c:pt>
                <c:pt idx="63302">
                  <c:v>2.6999999999999999E-5</c:v>
                </c:pt>
                <c:pt idx="63303">
                  <c:v>2.8E-5</c:v>
                </c:pt>
                <c:pt idx="63304">
                  <c:v>2.8E-5</c:v>
                </c:pt>
                <c:pt idx="63305">
                  <c:v>2.9E-5</c:v>
                </c:pt>
                <c:pt idx="63306">
                  <c:v>2.9E-5</c:v>
                </c:pt>
                <c:pt idx="63307">
                  <c:v>3.0000000000000001E-5</c:v>
                </c:pt>
                <c:pt idx="63308">
                  <c:v>3.0000000000000001E-5</c:v>
                </c:pt>
                <c:pt idx="63309">
                  <c:v>3.1000000000000001E-5</c:v>
                </c:pt>
                <c:pt idx="63310">
                  <c:v>3.1000000000000001E-5</c:v>
                </c:pt>
                <c:pt idx="63311">
                  <c:v>3.1000000000000001E-5</c:v>
                </c:pt>
                <c:pt idx="63312">
                  <c:v>3.1999999999999999E-5</c:v>
                </c:pt>
                <c:pt idx="63313">
                  <c:v>3.1999999999999999E-5</c:v>
                </c:pt>
                <c:pt idx="63314">
                  <c:v>3.1999999999999999E-5</c:v>
                </c:pt>
                <c:pt idx="63315">
                  <c:v>3.1999999999999999E-5</c:v>
                </c:pt>
                <c:pt idx="63316">
                  <c:v>3.1999999999999999E-5</c:v>
                </c:pt>
                <c:pt idx="63317">
                  <c:v>3.1999999999999999E-5</c:v>
                </c:pt>
                <c:pt idx="63318">
                  <c:v>3.1999999999999999E-5</c:v>
                </c:pt>
                <c:pt idx="63319">
                  <c:v>3.1999999999999999E-5</c:v>
                </c:pt>
                <c:pt idx="63320">
                  <c:v>3.1999999999999999E-5</c:v>
                </c:pt>
                <c:pt idx="63321">
                  <c:v>3.1999999999999999E-5</c:v>
                </c:pt>
                <c:pt idx="63322">
                  <c:v>3.1999999999999999E-5</c:v>
                </c:pt>
                <c:pt idx="63323">
                  <c:v>3.1999999999999999E-5</c:v>
                </c:pt>
                <c:pt idx="63324">
                  <c:v>3.1999999999999999E-5</c:v>
                </c:pt>
                <c:pt idx="63325">
                  <c:v>3.1000000000000001E-5</c:v>
                </c:pt>
                <c:pt idx="63326">
                  <c:v>3.1000000000000001E-5</c:v>
                </c:pt>
                <c:pt idx="63327">
                  <c:v>3.1000000000000001E-5</c:v>
                </c:pt>
                <c:pt idx="63328">
                  <c:v>3.0000000000000001E-5</c:v>
                </c:pt>
                <c:pt idx="63329">
                  <c:v>3.0000000000000001E-5</c:v>
                </c:pt>
                <c:pt idx="63330">
                  <c:v>3.0000000000000001E-5</c:v>
                </c:pt>
                <c:pt idx="63331">
                  <c:v>2.9E-5</c:v>
                </c:pt>
                <c:pt idx="63332">
                  <c:v>2.9E-5</c:v>
                </c:pt>
                <c:pt idx="63333">
                  <c:v>2.8E-5</c:v>
                </c:pt>
                <c:pt idx="63334">
                  <c:v>2.8E-5</c:v>
                </c:pt>
                <c:pt idx="63335">
                  <c:v>2.6999999999999999E-5</c:v>
                </c:pt>
                <c:pt idx="63336">
                  <c:v>2.6999999999999999E-5</c:v>
                </c:pt>
                <c:pt idx="63337">
                  <c:v>2.5999999999999998E-5</c:v>
                </c:pt>
                <c:pt idx="63338">
                  <c:v>2.5999999999999998E-5</c:v>
                </c:pt>
                <c:pt idx="63339">
                  <c:v>2.5000000000000001E-5</c:v>
                </c:pt>
                <c:pt idx="63340">
                  <c:v>2.5000000000000001E-5</c:v>
                </c:pt>
                <c:pt idx="63341">
                  <c:v>2.4000000000000001E-5</c:v>
                </c:pt>
                <c:pt idx="63342">
                  <c:v>2.4000000000000001E-5</c:v>
                </c:pt>
                <c:pt idx="63343">
                  <c:v>2.3E-5</c:v>
                </c:pt>
                <c:pt idx="63344">
                  <c:v>2.3E-5</c:v>
                </c:pt>
                <c:pt idx="63345">
                  <c:v>2.1999999999999999E-5</c:v>
                </c:pt>
                <c:pt idx="63346">
                  <c:v>2.1999999999999999E-5</c:v>
                </c:pt>
                <c:pt idx="63347">
                  <c:v>2.1999999999999999E-5</c:v>
                </c:pt>
                <c:pt idx="63348">
                  <c:v>2.0999999999999999E-5</c:v>
                </c:pt>
                <c:pt idx="63349">
                  <c:v>2.0999999999999999E-5</c:v>
                </c:pt>
                <c:pt idx="63350">
                  <c:v>2.0000000000000002E-5</c:v>
                </c:pt>
                <c:pt idx="63351">
                  <c:v>2.0000000000000002E-5</c:v>
                </c:pt>
                <c:pt idx="63352">
                  <c:v>2.0000000000000002E-5</c:v>
                </c:pt>
                <c:pt idx="63353">
                  <c:v>2.0000000000000002E-5</c:v>
                </c:pt>
                <c:pt idx="63354">
                  <c:v>1.9000000000000001E-5</c:v>
                </c:pt>
                <c:pt idx="63355">
                  <c:v>1.9000000000000001E-5</c:v>
                </c:pt>
                <c:pt idx="63356">
                  <c:v>1.9000000000000001E-5</c:v>
                </c:pt>
                <c:pt idx="63357">
                  <c:v>1.9000000000000001E-5</c:v>
                </c:pt>
                <c:pt idx="63358">
                  <c:v>1.9000000000000001E-5</c:v>
                </c:pt>
                <c:pt idx="63359">
                  <c:v>1.9000000000000001E-5</c:v>
                </c:pt>
                <c:pt idx="63360">
                  <c:v>1.9000000000000001E-5</c:v>
                </c:pt>
                <c:pt idx="63361">
                  <c:v>1.9000000000000001E-5</c:v>
                </c:pt>
                <c:pt idx="63362">
                  <c:v>1.9000000000000001E-5</c:v>
                </c:pt>
                <c:pt idx="63363">
                  <c:v>1.9000000000000001E-5</c:v>
                </c:pt>
                <c:pt idx="63364">
                  <c:v>1.9000000000000001E-5</c:v>
                </c:pt>
                <c:pt idx="63365">
                  <c:v>1.9000000000000001E-5</c:v>
                </c:pt>
                <c:pt idx="63366">
                  <c:v>1.9000000000000001E-5</c:v>
                </c:pt>
                <c:pt idx="63367">
                  <c:v>1.9000000000000001E-5</c:v>
                </c:pt>
                <c:pt idx="63368">
                  <c:v>1.9000000000000001E-5</c:v>
                </c:pt>
                <c:pt idx="63369">
                  <c:v>1.9000000000000001E-5</c:v>
                </c:pt>
                <c:pt idx="63370">
                  <c:v>1.9000000000000001E-5</c:v>
                </c:pt>
                <c:pt idx="63371">
                  <c:v>1.9000000000000001E-5</c:v>
                </c:pt>
                <c:pt idx="63372">
                  <c:v>2.0000000000000002E-5</c:v>
                </c:pt>
                <c:pt idx="63373">
                  <c:v>1.9000000000000001E-5</c:v>
                </c:pt>
                <c:pt idx="63374">
                  <c:v>1.9000000000000001E-5</c:v>
                </c:pt>
                <c:pt idx="63375">
                  <c:v>1.9000000000000001E-5</c:v>
                </c:pt>
                <c:pt idx="63376">
                  <c:v>1.9000000000000001E-5</c:v>
                </c:pt>
                <c:pt idx="63377">
                  <c:v>1.9000000000000001E-5</c:v>
                </c:pt>
                <c:pt idx="63378">
                  <c:v>1.9000000000000001E-5</c:v>
                </c:pt>
                <c:pt idx="63379">
                  <c:v>1.9000000000000001E-5</c:v>
                </c:pt>
                <c:pt idx="63380">
                  <c:v>1.9000000000000001E-5</c:v>
                </c:pt>
                <c:pt idx="63381">
                  <c:v>1.8E-5</c:v>
                </c:pt>
                <c:pt idx="63382">
                  <c:v>1.8E-5</c:v>
                </c:pt>
                <c:pt idx="63383">
                  <c:v>1.8E-5</c:v>
                </c:pt>
                <c:pt idx="63384">
                  <c:v>1.7E-5</c:v>
                </c:pt>
                <c:pt idx="63385">
                  <c:v>1.7E-5</c:v>
                </c:pt>
                <c:pt idx="63386">
                  <c:v>1.5999999999999999E-5</c:v>
                </c:pt>
                <c:pt idx="63387">
                  <c:v>1.5999999999999999E-5</c:v>
                </c:pt>
                <c:pt idx="63388">
                  <c:v>1.5E-5</c:v>
                </c:pt>
                <c:pt idx="63389">
                  <c:v>1.5E-5</c:v>
                </c:pt>
                <c:pt idx="63390">
                  <c:v>1.4E-5</c:v>
                </c:pt>
                <c:pt idx="63391">
                  <c:v>1.2999999999999999E-5</c:v>
                </c:pt>
                <c:pt idx="63392">
                  <c:v>1.2999999999999999E-5</c:v>
                </c:pt>
                <c:pt idx="63393">
                  <c:v>1.2E-5</c:v>
                </c:pt>
                <c:pt idx="63394">
                  <c:v>1.1E-5</c:v>
                </c:pt>
                <c:pt idx="63395">
                  <c:v>1.1E-5</c:v>
                </c:pt>
                <c:pt idx="63396">
                  <c:v>1.0000000000000001E-5</c:v>
                </c:pt>
                <c:pt idx="63397">
                  <c:v>9.0000000000000002E-6</c:v>
                </c:pt>
                <c:pt idx="63398">
                  <c:v>9.0000000000000002E-6</c:v>
                </c:pt>
                <c:pt idx="63399">
                  <c:v>7.9999999999999996E-6</c:v>
                </c:pt>
                <c:pt idx="63400">
                  <c:v>6.9999999999999999E-6</c:v>
                </c:pt>
                <c:pt idx="63401">
                  <c:v>6.9999999999999999E-6</c:v>
                </c:pt>
                <c:pt idx="63402">
                  <c:v>6.9999999999999999E-6</c:v>
                </c:pt>
                <c:pt idx="63403">
                  <c:v>6.0000000000000002E-6</c:v>
                </c:pt>
                <c:pt idx="63404">
                  <c:v>6.0000000000000002E-6</c:v>
                </c:pt>
                <c:pt idx="63405">
                  <c:v>6.9999999999999999E-6</c:v>
                </c:pt>
                <c:pt idx="63406">
                  <c:v>6.9999999999999999E-6</c:v>
                </c:pt>
                <c:pt idx="63407">
                  <c:v>6.9999999999999999E-6</c:v>
                </c:pt>
                <c:pt idx="63408">
                  <c:v>7.9999999999999996E-6</c:v>
                </c:pt>
                <c:pt idx="63409">
                  <c:v>9.0000000000000002E-6</c:v>
                </c:pt>
                <c:pt idx="63410">
                  <c:v>1.0000000000000001E-5</c:v>
                </c:pt>
                <c:pt idx="63411">
                  <c:v>1.1E-5</c:v>
                </c:pt>
                <c:pt idx="63412">
                  <c:v>1.2E-5</c:v>
                </c:pt>
                <c:pt idx="63413">
                  <c:v>1.2999999999999999E-5</c:v>
                </c:pt>
                <c:pt idx="63414">
                  <c:v>1.4E-5</c:v>
                </c:pt>
                <c:pt idx="63415">
                  <c:v>1.5999999999999999E-5</c:v>
                </c:pt>
                <c:pt idx="63416">
                  <c:v>1.7E-5</c:v>
                </c:pt>
                <c:pt idx="63417">
                  <c:v>1.8E-5</c:v>
                </c:pt>
                <c:pt idx="63418">
                  <c:v>1.9000000000000001E-5</c:v>
                </c:pt>
                <c:pt idx="63419">
                  <c:v>2.0999999999999999E-5</c:v>
                </c:pt>
                <c:pt idx="63420">
                  <c:v>2.1999999999999999E-5</c:v>
                </c:pt>
                <c:pt idx="63421">
                  <c:v>2.3E-5</c:v>
                </c:pt>
                <c:pt idx="63422">
                  <c:v>2.5000000000000001E-5</c:v>
                </c:pt>
                <c:pt idx="63423">
                  <c:v>2.5999999999999998E-5</c:v>
                </c:pt>
                <c:pt idx="63424">
                  <c:v>2.6999999999999999E-5</c:v>
                </c:pt>
                <c:pt idx="63425">
                  <c:v>2.8E-5</c:v>
                </c:pt>
                <c:pt idx="63426">
                  <c:v>3.0000000000000001E-5</c:v>
                </c:pt>
                <c:pt idx="63427">
                  <c:v>3.1000000000000001E-5</c:v>
                </c:pt>
                <c:pt idx="63428">
                  <c:v>3.1999999999999999E-5</c:v>
                </c:pt>
                <c:pt idx="63429">
                  <c:v>3.3000000000000003E-5</c:v>
                </c:pt>
                <c:pt idx="63430">
                  <c:v>3.4999999999999997E-5</c:v>
                </c:pt>
                <c:pt idx="63431">
                  <c:v>3.6000000000000001E-5</c:v>
                </c:pt>
                <c:pt idx="63432">
                  <c:v>3.6999999999999998E-5</c:v>
                </c:pt>
                <c:pt idx="63433">
                  <c:v>3.8000000000000002E-5</c:v>
                </c:pt>
                <c:pt idx="63434">
                  <c:v>3.8999999999999999E-5</c:v>
                </c:pt>
                <c:pt idx="63435">
                  <c:v>4.0000000000000003E-5</c:v>
                </c:pt>
                <c:pt idx="63436">
                  <c:v>4.1E-5</c:v>
                </c:pt>
                <c:pt idx="63437">
                  <c:v>4.1999999999999998E-5</c:v>
                </c:pt>
                <c:pt idx="63438">
                  <c:v>4.3000000000000002E-5</c:v>
                </c:pt>
                <c:pt idx="63439">
                  <c:v>4.3999999999999999E-5</c:v>
                </c:pt>
                <c:pt idx="63440">
                  <c:v>4.5000000000000003E-5</c:v>
                </c:pt>
                <c:pt idx="63441">
                  <c:v>4.6E-5</c:v>
                </c:pt>
                <c:pt idx="63442">
                  <c:v>4.6999999999999997E-5</c:v>
                </c:pt>
                <c:pt idx="63443">
                  <c:v>4.6999999999999997E-5</c:v>
                </c:pt>
                <c:pt idx="63444">
                  <c:v>4.8000000000000001E-5</c:v>
                </c:pt>
                <c:pt idx="63445">
                  <c:v>4.8999999999999998E-5</c:v>
                </c:pt>
                <c:pt idx="63446">
                  <c:v>4.8999999999999998E-5</c:v>
                </c:pt>
                <c:pt idx="63447">
                  <c:v>5.0000000000000002E-5</c:v>
                </c:pt>
                <c:pt idx="63448">
                  <c:v>5.0000000000000002E-5</c:v>
                </c:pt>
                <c:pt idx="63449">
                  <c:v>5.0000000000000002E-5</c:v>
                </c:pt>
                <c:pt idx="63450">
                  <c:v>5.1E-5</c:v>
                </c:pt>
                <c:pt idx="63451">
                  <c:v>5.1E-5</c:v>
                </c:pt>
                <c:pt idx="63452">
                  <c:v>5.1E-5</c:v>
                </c:pt>
                <c:pt idx="63453">
                  <c:v>5.1E-5</c:v>
                </c:pt>
                <c:pt idx="63454">
                  <c:v>5.1E-5</c:v>
                </c:pt>
                <c:pt idx="63455">
                  <c:v>5.1E-5</c:v>
                </c:pt>
                <c:pt idx="63456">
                  <c:v>5.1E-5</c:v>
                </c:pt>
                <c:pt idx="63457">
                  <c:v>5.0000000000000002E-5</c:v>
                </c:pt>
                <c:pt idx="63458">
                  <c:v>5.0000000000000002E-5</c:v>
                </c:pt>
                <c:pt idx="63459">
                  <c:v>5.0000000000000002E-5</c:v>
                </c:pt>
                <c:pt idx="63460">
                  <c:v>4.8999999999999998E-5</c:v>
                </c:pt>
                <c:pt idx="63461">
                  <c:v>4.8999999999999998E-5</c:v>
                </c:pt>
                <c:pt idx="63462">
                  <c:v>4.8000000000000001E-5</c:v>
                </c:pt>
                <c:pt idx="63463">
                  <c:v>4.6999999999999997E-5</c:v>
                </c:pt>
                <c:pt idx="63464">
                  <c:v>4.6999999999999997E-5</c:v>
                </c:pt>
                <c:pt idx="63465">
                  <c:v>4.6E-5</c:v>
                </c:pt>
                <c:pt idx="63466">
                  <c:v>4.5000000000000003E-5</c:v>
                </c:pt>
                <c:pt idx="63467">
                  <c:v>4.3999999999999999E-5</c:v>
                </c:pt>
                <c:pt idx="63468">
                  <c:v>4.3000000000000002E-5</c:v>
                </c:pt>
                <c:pt idx="63469">
                  <c:v>4.1999999999999998E-5</c:v>
                </c:pt>
                <c:pt idx="63470">
                  <c:v>4.1E-5</c:v>
                </c:pt>
                <c:pt idx="63471">
                  <c:v>4.0000000000000003E-5</c:v>
                </c:pt>
                <c:pt idx="63472">
                  <c:v>3.8999999999999999E-5</c:v>
                </c:pt>
                <c:pt idx="63473">
                  <c:v>3.6999999999999998E-5</c:v>
                </c:pt>
                <c:pt idx="63474">
                  <c:v>3.6000000000000001E-5</c:v>
                </c:pt>
                <c:pt idx="63475">
                  <c:v>3.4999999999999997E-5</c:v>
                </c:pt>
                <c:pt idx="63476">
                  <c:v>3.3000000000000003E-5</c:v>
                </c:pt>
                <c:pt idx="63477">
                  <c:v>3.1999999999999999E-5</c:v>
                </c:pt>
                <c:pt idx="63478">
                  <c:v>3.0000000000000001E-5</c:v>
                </c:pt>
                <c:pt idx="63479">
                  <c:v>2.9E-5</c:v>
                </c:pt>
                <c:pt idx="63480">
                  <c:v>2.6999999999999999E-5</c:v>
                </c:pt>
                <c:pt idx="63481">
                  <c:v>2.5999999999999998E-5</c:v>
                </c:pt>
                <c:pt idx="63482">
                  <c:v>2.4000000000000001E-5</c:v>
                </c:pt>
                <c:pt idx="63483">
                  <c:v>2.3E-5</c:v>
                </c:pt>
                <c:pt idx="63484">
                  <c:v>2.0999999999999999E-5</c:v>
                </c:pt>
                <c:pt idx="63485">
                  <c:v>2.0000000000000002E-5</c:v>
                </c:pt>
                <c:pt idx="63486">
                  <c:v>1.9000000000000001E-5</c:v>
                </c:pt>
                <c:pt idx="63487">
                  <c:v>1.7E-5</c:v>
                </c:pt>
                <c:pt idx="63488">
                  <c:v>1.5999999999999999E-5</c:v>
                </c:pt>
                <c:pt idx="63489">
                  <c:v>1.5E-5</c:v>
                </c:pt>
                <c:pt idx="63490">
                  <c:v>1.2999999999999999E-5</c:v>
                </c:pt>
                <c:pt idx="63491">
                  <c:v>1.2E-5</c:v>
                </c:pt>
                <c:pt idx="63492">
                  <c:v>1.1E-5</c:v>
                </c:pt>
                <c:pt idx="63493">
                  <c:v>1.1E-5</c:v>
                </c:pt>
                <c:pt idx="63494">
                  <c:v>1.0000000000000001E-5</c:v>
                </c:pt>
                <c:pt idx="63495">
                  <c:v>1.0000000000000001E-5</c:v>
                </c:pt>
                <c:pt idx="63496">
                  <c:v>1.0000000000000001E-5</c:v>
                </c:pt>
                <c:pt idx="63497">
                  <c:v>1.1E-5</c:v>
                </c:pt>
                <c:pt idx="63498">
                  <c:v>1.1E-5</c:v>
                </c:pt>
                <c:pt idx="63499">
                  <c:v>1.2E-5</c:v>
                </c:pt>
                <c:pt idx="63500">
                  <c:v>1.2999999999999999E-5</c:v>
                </c:pt>
                <c:pt idx="63501">
                  <c:v>1.2999999999999999E-5</c:v>
                </c:pt>
                <c:pt idx="63502">
                  <c:v>1.4E-5</c:v>
                </c:pt>
                <c:pt idx="63503">
                  <c:v>1.5999999999999999E-5</c:v>
                </c:pt>
                <c:pt idx="63504">
                  <c:v>1.7E-5</c:v>
                </c:pt>
                <c:pt idx="63505">
                  <c:v>1.8E-5</c:v>
                </c:pt>
                <c:pt idx="63506">
                  <c:v>1.9000000000000001E-5</c:v>
                </c:pt>
                <c:pt idx="63507">
                  <c:v>2.0000000000000002E-5</c:v>
                </c:pt>
                <c:pt idx="63508">
                  <c:v>2.0999999999999999E-5</c:v>
                </c:pt>
                <c:pt idx="63509">
                  <c:v>2.1999999999999999E-5</c:v>
                </c:pt>
                <c:pt idx="63510">
                  <c:v>2.3E-5</c:v>
                </c:pt>
                <c:pt idx="63511">
                  <c:v>2.4000000000000001E-5</c:v>
                </c:pt>
                <c:pt idx="63512">
                  <c:v>2.5000000000000001E-5</c:v>
                </c:pt>
                <c:pt idx="63513">
                  <c:v>2.5999999999999998E-5</c:v>
                </c:pt>
                <c:pt idx="63514">
                  <c:v>2.6999999999999999E-5</c:v>
                </c:pt>
                <c:pt idx="63515">
                  <c:v>2.8E-5</c:v>
                </c:pt>
                <c:pt idx="63516">
                  <c:v>2.8E-5</c:v>
                </c:pt>
                <c:pt idx="63517">
                  <c:v>2.9E-5</c:v>
                </c:pt>
                <c:pt idx="63518">
                  <c:v>3.0000000000000001E-5</c:v>
                </c:pt>
                <c:pt idx="63519">
                  <c:v>3.1000000000000001E-5</c:v>
                </c:pt>
                <c:pt idx="63520">
                  <c:v>3.1000000000000001E-5</c:v>
                </c:pt>
                <c:pt idx="63521">
                  <c:v>3.1999999999999999E-5</c:v>
                </c:pt>
                <c:pt idx="63522">
                  <c:v>3.1999999999999999E-5</c:v>
                </c:pt>
                <c:pt idx="63523">
                  <c:v>3.3000000000000003E-5</c:v>
                </c:pt>
                <c:pt idx="63524">
                  <c:v>3.3000000000000003E-5</c:v>
                </c:pt>
                <c:pt idx="63525">
                  <c:v>3.4E-5</c:v>
                </c:pt>
                <c:pt idx="63526">
                  <c:v>3.4E-5</c:v>
                </c:pt>
                <c:pt idx="63527">
                  <c:v>3.4E-5</c:v>
                </c:pt>
                <c:pt idx="63528">
                  <c:v>3.4E-5</c:v>
                </c:pt>
                <c:pt idx="63529">
                  <c:v>3.4E-5</c:v>
                </c:pt>
                <c:pt idx="63530">
                  <c:v>3.4E-5</c:v>
                </c:pt>
                <c:pt idx="63531">
                  <c:v>3.4E-5</c:v>
                </c:pt>
                <c:pt idx="63532">
                  <c:v>3.4E-5</c:v>
                </c:pt>
                <c:pt idx="63533">
                  <c:v>3.4E-5</c:v>
                </c:pt>
                <c:pt idx="63534">
                  <c:v>3.4E-5</c:v>
                </c:pt>
                <c:pt idx="63535">
                  <c:v>3.4E-5</c:v>
                </c:pt>
                <c:pt idx="63536">
                  <c:v>3.4E-5</c:v>
                </c:pt>
                <c:pt idx="63537">
                  <c:v>3.3000000000000003E-5</c:v>
                </c:pt>
                <c:pt idx="63538">
                  <c:v>3.3000000000000003E-5</c:v>
                </c:pt>
                <c:pt idx="63539">
                  <c:v>3.1999999999999999E-5</c:v>
                </c:pt>
                <c:pt idx="63540">
                  <c:v>3.1999999999999999E-5</c:v>
                </c:pt>
                <c:pt idx="63541">
                  <c:v>3.1000000000000001E-5</c:v>
                </c:pt>
                <c:pt idx="63542">
                  <c:v>3.0000000000000001E-5</c:v>
                </c:pt>
                <c:pt idx="63543">
                  <c:v>3.0000000000000001E-5</c:v>
                </c:pt>
                <c:pt idx="63544">
                  <c:v>2.9E-5</c:v>
                </c:pt>
                <c:pt idx="63545">
                  <c:v>2.8E-5</c:v>
                </c:pt>
                <c:pt idx="63546">
                  <c:v>2.6999999999999999E-5</c:v>
                </c:pt>
                <c:pt idx="63547">
                  <c:v>2.5999999999999998E-5</c:v>
                </c:pt>
                <c:pt idx="63548">
                  <c:v>2.5000000000000001E-5</c:v>
                </c:pt>
                <c:pt idx="63549">
                  <c:v>2.3E-5</c:v>
                </c:pt>
                <c:pt idx="63550">
                  <c:v>2.1999999999999999E-5</c:v>
                </c:pt>
                <c:pt idx="63551">
                  <c:v>2.0999999999999999E-5</c:v>
                </c:pt>
                <c:pt idx="63552">
                  <c:v>1.9000000000000001E-5</c:v>
                </c:pt>
                <c:pt idx="63553">
                  <c:v>1.8E-5</c:v>
                </c:pt>
                <c:pt idx="63554">
                  <c:v>1.7E-5</c:v>
                </c:pt>
                <c:pt idx="63555">
                  <c:v>1.5E-5</c:v>
                </c:pt>
                <c:pt idx="63556">
                  <c:v>1.2999999999999999E-5</c:v>
                </c:pt>
                <c:pt idx="63557">
                  <c:v>1.2E-5</c:v>
                </c:pt>
                <c:pt idx="63558">
                  <c:v>1.0000000000000001E-5</c:v>
                </c:pt>
                <c:pt idx="63559">
                  <c:v>9.0000000000000002E-6</c:v>
                </c:pt>
                <c:pt idx="63560">
                  <c:v>6.9999999999999999E-6</c:v>
                </c:pt>
                <c:pt idx="63561">
                  <c:v>5.0000000000000004E-6</c:v>
                </c:pt>
                <c:pt idx="63562">
                  <c:v>3.9999999999999998E-6</c:v>
                </c:pt>
                <c:pt idx="63563">
                  <c:v>3.0000000000000001E-6</c:v>
                </c:pt>
                <c:pt idx="63564">
                  <c:v>3.0000000000000001E-6</c:v>
                </c:pt>
                <c:pt idx="63565">
                  <c:v>3.9999999999999998E-6</c:v>
                </c:pt>
                <c:pt idx="63566">
                  <c:v>5.0000000000000004E-6</c:v>
                </c:pt>
                <c:pt idx="63567">
                  <c:v>6.9999999999999999E-6</c:v>
                </c:pt>
                <c:pt idx="63568">
                  <c:v>9.0000000000000002E-6</c:v>
                </c:pt>
                <c:pt idx="63569">
                  <c:v>1.0000000000000001E-5</c:v>
                </c:pt>
                <c:pt idx="63570">
                  <c:v>1.2E-5</c:v>
                </c:pt>
                <c:pt idx="63571">
                  <c:v>1.4E-5</c:v>
                </c:pt>
                <c:pt idx="63572">
                  <c:v>1.5999999999999999E-5</c:v>
                </c:pt>
                <c:pt idx="63573">
                  <c:v>1.7E-5</c:v>
                </c:pt>
                <c:pt idx="63574">
                  <c:v>1.9000000000000001E-5</c:v>
                </c:pt>
                <c:pt idx="63575">
                  <c:v>2.0999999999999999E-5</c:v>
                </c:pt>
                <c:pt idx="63576">
                  <c:v>2.1999999999999999E-5</c:v>
                </c:pt>
                <c:pt idx="63577">
                  <c:v>2.4000000000000001E-5</c:v>
                </c:pt>
                <c:pt idx="63578">
                  <c:v>2.5000000000000001E-5</c:v>
                </c:pt>
                <c:pt idx="63579">
                  <c:v>2.6999999999999999E-5</c:v>
                </c:pt>
                <c:pt idx="63580">
                  <c:v>2.8E-5</c:v>
                </c:pt>
                <c:pt idx="63581">
                  <c:v>2.9E-5</c:v>
                </c:pt>
                <c:pt idx="63582">
                  <c:v>3.0000000000000001E-5</c:v>
                </c:pt>
                <c:pt idx="63583">
                  <c:v>3.1999999999999999E-5</c:v>
                </c:pt>
                <c:pt idx="63584">
                  <c:v>3.3000000000000003E-5</c:v>
                </c:pt>
                <c:pt idx="63585">
                  <c:v>3.4E-5</c:v>
                </c:pt>
                <c:pt idx="63586">
                  <c:v>3.4E-5</c:v>
                </c:pt>
                <c:pt idx="63587">
                  <c:v>3.4999999999999997E-5</c:v>
                </c:pt>
                <c:pt idx="63588">
                  <c:v>3.6000000000000001E-5</c:v>
                </c:pt>
                <c:pt idx="63589">
                  <c:v>3.6999999999999998E-5</c:v>
                </c:pt>
                <c:pt idx="63590">
                  <c:v>3.6999999999999998E-5</c:v>
                </c:pt>
                <c:pt idx="63591">
                  <c:v>3.8000000000000002E-5</c:v>
                </c:pt>
                <c:pt idx="63592">
                  <c:v>3.8000000000000002E-5</c:v>
                </c:pt>
                <c:pt idx="63593">
                  <c:v>3.8000000000000002E-5</c:v>
                </c:pt>
                <c:pt idx="63594">
                  <c:v>3.8999999999999999E-5</c:v>
                </c:pt>
                <c:pt idx="63595">
                  <c:v>3.8999999999999999E-5</c:v>
                </c:pt>
                <c:pt idx="63596">
                  <c:v>3.8999999999999999E-5</c:v>
                </c:pt>
                <c:pt idx="63597">
                  <c:v>3.8999999999999999E-5</c:v>
                </c:pt>
                <c:pt idx="63598">
                  <c:v>3.8999999999999999E-5</c:v>
                </c:pt>
                <c:pt idx="63599">
                  <c:v>3.8999999999999999E-5</c:v>
                </c:pt>
                <c:pt idx="63600">
                  <c:v>3.8999999999999999E-5</c:v>
                </c:pt>
                <c:pt idx="63601">
                  <c:v>3.8000000000000002E-5</c:v>
                </c:pt>
                <c:pt idx="63602">
                  <c:v>3.8000000000000002E-5</c:v>
                </c:pt>
                <c:pt idx="63603">
                  <c:v>3.8000000000000002E-5</c:v>
                </c:pt>
                <c:pt idx="63604">
                  <c:v>3.6999999999999998E-5</c:v>
                </c:pt>
                <c:pt idx="63605">
                  <c:v>3.6999999999999998E-5</c:v>
                </c:pt>
                <c:pt idx="63606">
                  <c:v>3.6000000000000001E-5</c:v>
                </c:pt>
                <c:pt idx="63607">
                  <c:v>3.6000000000000001E-5</c:v>
                </c:pt>
                <c:pt idx="63608">
                  <c:v>3.4999999999999997E-5</c:v>
                </c:pt>
                <c:pt idx="63609">
                  <c:v>3.4999999999999997E-5</c:v>
                </c:pt>
                <c:pt idx="63610">
                  <c:v>3.4E-5</c:v>
                </c:pt>
                <c:pt idx="63611">
                  <c:v>3.4E-5</c:v>
                </c:pt>
                <c:pt idx="63612">
                  <c:v>3.3000000000000003E-5</c:v>
                </c:pt>
                <c:pt idx="63613">
                  <c:v>3.1999999999999999E-5</c:v>
                </c:pt>
                <c:pt idx="63614">
                  <c:v>3.1999999999999999E-5</c:v>
                </c:pt>
                <c:pt idx="63615">
                  <c:v>3.1000000000000001E-5</c:v>
                </c:pt>
                <c:pt idx="63616">
                  <c:v>3.0000000000000001E-5</c:v>
                </c:pt>
                <c:pt idx="63617">
                  <c:v>3.0000000000000001E-5</c:v>
                </c:pt>
                <c:pt idx="63618">
                  <c:v>2.9E-5</c:v>
                </c:pt>
                <c:pt idx="63619">
                  <c:v>2.8E-5</c:v>
                </c:pt>
                <c:pt idx="63620">
                  <c:v>2.8E-5</c:v>
                </c:pt>
                <c:pt idx="63621">
                  <c:v>2.6999999999999999E-5</c:v>
                </c:pt>
                <c:pt idx="63622">
                  <c:v>2.6999999999999999E-5</c:v>
                </c:pt>
                <c:pt idx="63623">
                  <c:v>2.5999999999999998E-5</c:v>
                </c:pt>
                <c:pt idx="63624">
                  <c:v>2.5999999999999998E-5</c:v>
                </c:pt>
                <c:pt idx="63625">
                  <c:v>2.5000000000000001E-5</c:v>
                </c:pt>
                <c:pt idx="63626">
                  <c:v>2.4000000000000001E-5</c:v>
                </c:pt>
                <c:pt idx="63627">
                  <c:v>2.4000000000000001E-5</c:v>
                </c:pt>
                <c:pt idx="63628">
                  <c:v>2.3E-5</c:v>
                </c:pt>
                <c:pt idx="63629">
                  <c:v>2.3E-5</c:v>
                </c:pt>
                <c:pt idx="63630">
                  <c:v>2.1999999999999999E-5</c:v>
                </c:pt>
                <c:pt idx="63631">
                  <c:v>2.1999999999999999E-5</c:v>
                </c:pt>
                <c:pt idx="63632">
                  <c:v>2.0999999999999999E-5</c:v>
                </c:pt>
                <c:pt idx="63633">
                  <c:v>2.0999999999999999E-5</c:v>
                </c:pt>
                <c:pt idx="63634">
                  <c:v>2.0999999999999999E-5</c:v>
                </c:pt>
                <c:pt idx="63635">
                  <c:v>2.0000000000000002E-5</c:v>
                </c:pt>
                <c:pt idx="63636">
                  <c:v>2.0000000000000002E-5</c:v>
                </c:pt>
                <c:pt idx="63637">
                  <c:v>1.9000000000000001E-5</c:v>
                </c:pt>
                <c:pt idx="63638">
                  <c:v>1.9000000000000001E-5</c:v>
                </c:pt>
                <c:pt idx="63639">
                  <c:v>1.9000000000000001E-5</c:v>
                </c:pt>
                <c:pt idx="63640">
                  <c:v>1.8E-5</c:v>
                </c:pt>
                <c:pt idx="63641">
                  <c:v>1.8E-5</c:v>
                </c:pt>
                <c:pt idx="63642">
                  <c:v>1.8E-5</c:v>
                </c:pt>
                <c:pt idx="63643">
                  <c:v>1.7E-5</c:v>
                </c:pt>
                <c:pt idx="63644">
                  <c:v>1.7E-5</c:v>
                </c:pt>
                <c:pt idx="63645">
                  <c:v>1.7E-5</c:v>
                </c:pt>
                <c:pt idx="63646">
                  <c:v>1.5999999999999999E-5</c:v>
                </c:pt>
                <c:pt idx="63647">
                  <c:v>1.5999999999999999E-5</c:v>
                </c:pt>
                <c:pt idx="63648">
                  <c:v>1.5999999999999999E-5</c:v>
                </c:pt>
                <c:pt idx="63649">
                  <c:v>1.5999999999999999E-5</c:v>
                </c:pt>
                <c:pt idx="63650">
                  <c:v>1.5999999999999999E-5</c:v>
                </c:pt>
                <c:pt idx="63651">
                  <c:v>1.5999999999999999E-5</c:v>
                </c:pt>
                <c:pt idx="63652">
                  <c:v>1.5E-5</c:v>
                </c:pt>
                <c:pt idx="63653">
                  <c:v>1.5E-5</c:v>
                </c:pt>
                <c:pt idx="63654">
                  <c:v>1.5E-5</c:v>
                </c:pt>
                <c:pt idx="63655">
                  <c:v>1.5E-5</c:v>
                </c:pt>
                <c:pt idx="63656">
                  <c:v>1.5E-5</c:v>
                </c:pt>
                <c:pt idx="63657">
                  <c:v>1.5E-5</c:v>
                </c:pt>
                <c:pt idx="63658">
                  <c:v>1.5E-5</c:v>
                </c:pt>
                <c:pt idx="63659">
                  <c:v>1.5999999999999999E-5</c:v>
                </c:pt>
                <c:pt idx="63660">
                  <c:v>1.5999999999999999E-5</c:v>
                </c:pt>
                <c:pt idx="63661">
                  <c:v>1.5999999999999999E-5</c:v>
                </c:pt>
                <c:pt idx="63662">
                  <c:v>1.5999999999999999E-5</c:v>
                </c:pt>
                <c:pt idx="63663">
                  <c:v>1.5999999999999999E-5</c:v>
                </c:pt>
                <c:pt idx="63664">
                  <c:v>1.5999999999999999E-5</c:v>
                </c:pt>
                <c:pt idx="63665">
                  <c:v>1.5999999999999999E-5</c:v>
                </c:pt>
                <c:pt idx="63666">
                  <c:v>1.5999999999999999E-5</c:v>
                </c:pt>
                <c:pt idx="63667">
                  <c:v>1.5999999999999999E-5</c:v>
                </c:pt>
                <c:pt idx="63668">
                  <c:v>1.5999999999999999E-5</c:v>
                </c:pt>
                <c:pt idx="63669">
                  <c:v>1.5999999999999999E-5</c:v>
                </c:pt>
                <c:pt idx="63670">
                  <c:v>1.5999999999999999E-5</c:v>
                </c:pt>
                <c:pt idx="63671">
                  <c:v>1.5999999999999999E-5</c:v>
                </c:pt>
                <c:pt idx="63672">
                  <c:v>1.5999999999999999E-5</c:v>
                </c:pt>
                <c:pt idx="63673">
                  <c:v>1.5999999999999999E-5</c:v>
                </c:pt>
                <c:pt idx="63674">
                  <c:v>1.5999999999999999E-5</c:v>
                </c:pt>
                <c:pt idx="63675">
                  <c:v>1.5E-5</c:v>
                </c:pt>
                <c:pt idx="63676">
                  <c:v>1.5E-5</c:v>
                </c:pt>
                <c:pt idx="63677">
                  <c:v>1.5E-5</c:v>
                </c:pt>
                <c:pt idx="63678">
                  <c:v>1.5E-5</c:v>
                </c:pt>
                <c:pt idx="63679">
                  <c:v>1.4E-5</c:v>
                </c:pt>
                <c:pt idx="63680">
                  <c:v>1.4E-5</c:v>
                </c:pt>
                <c:pt idx="63681">
                  <c:v>1.4E-5</c:v>
                </c:pt>
                <c:pt idx="63682">
                  <c:v>1.2999999999999999E-5</c:v>
                </c:pt>
                <c:pt idx="63683">
                  <c:v>1.2999999999999999E-5</c:v>
                </c:pt>
                <c:pt idx="63684">
                  <c:v>1.2E-5</c:v>
                </c:pt>
                <c:pt idx="63685">
                  <c:v>1.2E-5</c:v>
                </c:pt>
                <c:pt idx="63686">
                  <c:v>1.1E-5</c:v>
                </c:pt>
                <c:pt idx="63687">
                  <c:v>1.1E-5</c:v>
                </c:pt>
                <c:pt idx="63688">
                  <c:v>1.0000000000000001E-5</c:v>
                </c:pt>
                <c:pt idx="63689">
                  <c:v>1.0000000000000001E-5</c:v>
                </c:pt>
                <c:pt idx="63690">
                  <c:v>1.0000000000000001E-5</c:v>
                </c:pt>
                <c:pt idx="63691">
                  <c:v>9.0000000000000002E-6</c:v>
                </c:pt>
                <c:pt idx="63692">
                  <c:v>9.0000000000000002E-6</c:v>
                </c:pt>
                <c:pt idx="63693">
                  <c:v>9.0000000000000002E-6</c:v>
                </c:pt>
                <c:pt idx="63694">
                  <c:v>9.0000000000000002E-6</c:v>
                </c:pt>
                <c:pt idx="63695">
                  <c:v>1.0000000000000001E-5</c:v>
                </c:pt>
                <c:pt idx="63696">
                  <c:v>1.0000000000000001E-5</c:v>
                </c:pt>
                <c:pt idx="63697">
                  <c:v>1.1E-5</c:v>
                </c:pt>
                <c:pt idx="63698">
                  <c:v>1.2E-5</c:v>
                </c:pt>
                <c:pt idx="63699">
                  <c:v>1.2E-5</c:v>
                </c:pt>
                <c:pt idx="63700">
                  <c:v>1.2999999999999999E-5</c:v>
                </c:pt>
                <c:pt idx="63701">
                  <c:v>1.4E-5</c:v>
                </c:pt>
                <c:pt idx="63702">
                  <c:v>1.5E-5</c:v>
                </c:pt>
                <c:pt idx="63703">
                  <c:v>1.7E-5</c:v>
                </c:pt>
                <c:pt idx="63704">
                  <c:v>1.8E-5</c:v>
                </c:pt>
                <c:pt idx="63705">
                  <c:v>1.9000000000000001E-5</c:v>
                </c:pt>
                <c:pt idx="63706">
                  <c:v>2.0000000000000002E-5</c:v>
                </c:pt>
                <c:pt idx="63707">
                  <c:v>2.0999999999999999E-5</c:v>
                </c:pt>
                <c:pt idx="63708">
                  <c:v>2.3E-5</c:v>
                </c:pt>
                <c:pt idx="63709">
                  <c:v>2.4000000000000001E-5</c:v>
                </c:pt>
                <c:pt idx="63710">
                  <c:v>2.5000000000000001E-5</c:v>
                </c:pt>
                <c:pt idx="63711">
                  <c:v>2.5999999999999998E-5</c:v>
                </c:pt>
                <c:pt idx="63712">
                  <c:v>2.8E-5</c:v>
                </c:pt>
                <c:pt idx="63713">
                  <c:v>2.9E-5</c:v>
                </c:pt>
                <c:pt idx="63714">
                  <c:v>3.0000000000000001E-5</c:v>
                </c:pt>
                <c:pt idx="63715">
                  <c:v>3.1000000000000001E-5</c:v>
                </c:pt>
                <c:pt idx="63716">
                  <c:v>3.1999999999999999E-5</c:v>
                </c:pt>
                <c:pt idx="63717">
                  <c:v>3.3000000000000003E-5</c:v>
                </c:pt>
                <c:pt idx="63718">
                  <c:v>3.4E-5</c:v>
                </c:pt>
                <c:pt idx="63719">
                  <c:v>3.4999999999999997E-5</c:v>
                </c:pt>
                <c:pt idx="63720">
                  <c:v>3.6000000000000001E-5</c:v>
                </c:pt>
                <c:pt idx="63721">
                  <c:v>3.6999999999999998E-5</c:v>
                </c:pt>
                <c:pt idx="63722">
                  <c:v>3.8000000000000002E-5</c:v>
                </c:pt>
                <c:pt idx="63723">
                  <c:v>3.8999999999999999E-5</c:v>
                </c:pt>
                <c:pt idx="63724">
                  <c:v>4.0000000000000003E-5</c:v>
                </c:pt>
                <c:pt idx="63725">
                  <c:v>4.1E-5</c:v>
                </c:pt>
                <c:pt idx="63726">
                  <c:v>4.1999999999999998E-5</c:v>
                </c:pt>
                <c:pt idx="63727">
                  <c:v>4.1999999999999998E-5</c:v>
                </c:pt>
                <c:pt idx="63728">
                  <c:v>4.3000000000000002E-5</c:v>
                </c:pt>
                <c:pt idx="63729">
                  <c:v>4.3999999999999999E-5</c:v>
                </c:pt>
                <c:pt idx="63730">
                  <c:v>4.3999999999999999E-5</c:v>
                </c:pt>
                <c:pt idx="63731">
                  <c:v>4.5000000000000003E-5</c:v>
                </c:pt>
                <c:pt idx="63732">
                  <c:v>4.5000000000000003E-5</c:v>
                </c:pt>
                <c:pt idx="63733">
                  <c:v>4.6E-5</c:v>
                </c:pt>
                <c:pt idx="63734">
                  <c:v>4.6E-5</c:v>
                </c:pt>
                <c:pt idx="63735">
                  <c:v>4.6E-5</c:v>
                </c:pt>
                <c:pt idx="63736">
                  <c:v>4.6E-5</c:v>
                </c:pt>
                <c:pt idx="63737">
                  <c:v>4.6999999999999997E-5</c:v>
                </c:pt>
                <c:pt idx="63738">
                  <c:v>4.6999999999999997E-5</c:v>
                </c:pt>
                <c:pt idx="63739">
                  <c:v>4.6999999999999997E-5</c:v>
                </c:pt>
                <c:pt idx="63740">
                  <c:v>4.6999999999999997E-5</c:v>
                </c:pt>
                <c:pt idx="63741">
                  <c:v>4.6999999999999997E-5</c:v>
                </c:pt>
                <c:pt idx="63742">
                  <c:v>4.6E-5</c:v>
                </c:pt>
                <c:pt idx="63743">
                  <c:v>4.6E-5</c:v>
                </c:pt>
                <c:pt idx="63744">
                  <c:v>4.6E-5</c:v>
                </c:pt>
                <c:pt idx="63745">
                  <c:v>4.6E-5</c:v>
                </c:pt>
                <c:pt idx="63746">
                  <c:v>4.5000000000000003E-5</c:v>
                </c:pt>
                <c:pt idx="63747">
                  <c:v>4.5000000000000003E-5</c:v>
                </c:pt>
                <c:pt idx="63748">
                  <c:v>4.3999999999999999E-5</c:v>
                </c:pt>
                <c:pt idx="63749">
                  <c:v>4.3999999999999999E-5</c:v>
                </c:pt>
                <c:pt idx="63750">
                  <c:v>4.3000000000000002E-5</c:v>
                </c:pt>
                <c:pt idx="63751">
                  <c:v>4.1999999999999998E-5</c:v>
                </c:pt>
                <c:pt idx="63752">
                  <c:v>4.1E-5</c:v>
                </c:pt>
                <c:pt idx="63753">
                  <c:v>4.0000000000000003E-5</c:v>
                </c:pt>
                <c:pt idx="63754">
                  <c:v>4.0000000000000003E-5</c:v>
                </c:pt>
                <c:pt idx="63755">
                  <c:v>3.8999999999999999E-5</c:v>
                </c:pt>
                <c:pt idx="63756">
                  <c:v>3.6999999999999998E-5</c:v>
                </c:pt>
                <c:pt idx="63757">
                  <c:v>3.6000000000000001E-5</c:v>
                </c:pt>
                <c:pt idx="63758">
                  <c:v>3.4999999999999997E-5</c:v>
                </c:pt>
                <c:pt idx="63759">
                  <c:v>3.4E-5</c:v>
                </c:pt>
                <c:pt idx="63760">
                  <c:v>3.1999999999999999E-5</c:v>
                </c:pt>
                <c:pt idx="63761">
                  <c:v>3.1000000000000001E-5</c:v>
                </c:pt>
                <c:pt idx="63762">
                  <c:v>3.0000000000000001E-5</c:v>
                </c:pt>
                <c:pt idx="63763">
                  <c:v>2.8E-5</c:v>
                </c:pt>
                <c:pt idx="63764">
                  <c:v>2.6999999999999999E-5</c:v>
                </c:pt>
                <c:pt idx="63765">
                  <c:v>2.5000000000000001E-5</c:v>
                </c:pt>
                <c:pt idx="63766">
                  <c:v>2.3E-5</c:v>
                </c:pt>
                <c:pt idx="63767">
                  <c:v>2.1999999999999999E-5</c:v>
                </c:pt>
                <c:pt idx="63768">
                  <c:v>2.0000000000000002E-5</c:v>
                </c:pt>
                <c:pt idx="63769">
                  <c:v>1.8E-5</c:v>
                </c:pt>
                <c:pt idx="63770">
                  <c:v>1.7E-5</c:v>
                </c:pt>
                <c:pt idx="63771">
                  <c:v>1.5E-5</c:v>
                </c:pt>
                <c:pt idx="63772">
                  <c:v>1.4E-5</c:v>
                </c:pt>
                <c:pt idx="63773">
                  <c:v>1.2E-5</c:v>
                </c:pt>
                <c:pt idx="63774">
                  <c:v>1.1E-5</c:v>
                </c:pt>
                <c:pt idx="63775">
                  <c:v>9.0000000000000002E-6</c:v>
                </c:pt>
                <c:pt idx="63776">
                  <c:v>7.9999999999999996E-6</c:v>
                </c:pt>
                <c:pt idx="63777">
                  <c:v>7.9999999999999996E-6</c:v>
                </c:pt>
                <c:pt idx="63778">
                  <c:v>6.9999999999999999E-6</c:v>
                </c:pt>
                <c:pt idx="63779">
                  <c:v>7.9999999999999996E-6</c:v>
                </c:pt>
                <c:pt idx="63780">
                  <c:v>7.9999999999999996E-6</c:v>
                </c:pt>
                <c:pt idx="63781">
                  <c:v>9.0000000000000002E-6</c:v>
                </c:pt>
                <c:pt idx="63782">
                  <c:v>1.0000000000000001E-5</c:v>
                </c:pt>
                <c:pt idx="63783">
                  <c:v>1.2E-5</c:v>
                </c:pt>
                <c:pt idx="63784">
                  <c:v>1.2999999999999999E-5</c:v>
                </c:pt>
                <c:pt idx="63785">
                  <c:v>1.5E-5</c:v>
                </c:pt>
                <c:pt idx="63786">
                  <c:v>1.5999999999999999E-5</c:v>
                </c:pt>
                <c:pt idx="63787">
                  <c:v>1.7E-5</c:v>
                </c:pt>
                <c:pt idx="63788">
                  <c:v>1.9000000000000001E-5</c:v>
                </c:pt>
                <c:pt idx="63789">
                  <c:v>2.0000000000000002E-5</c:v>
                </c:pt>
                <c:pt idx="63790">
                  <c:v>2.1999999999999999E-5</c:v>
                </c:pt>
                <c:pt idx="63791">
                  <c:v>2.3E-5</c:v>
                </c:pt>
                <c:pt idx="63792">
                  <c:v>2.4000000000000001E-5</c:v>
                </c:pt>
                <c:pt idx="63793">
                  <c:v>2.5000000000000001E-5</c:v>
                </c:pt>
                <c:pt idx="63794">
                  <c:v>2.5999999999999998E-5</c:v>
                </c:pt>
                <c:pt idx="63795">
                  <c:v>2.6999999999999999E-5</c:v>
                </c:pt>
                <c:pt idx="63796">
                  <c:v>2.8E-5</c:v>
                </c:pt>
                <c:pt idx="63797">
                  <c:v>2.9E-5</c:v>
                </c:pt>
                <c:pt idx="63798">
                  <c:v>3.0000000000000001E-5</c:v>
                </c:pt>
                <c:pt idx="63799">
                  <c:v>3.0000000000000001E-5</c:v>
                </c:pt>
                <c:pt idx="63800">
                  <c:v>3.1000000000000001E-5</c:v>
                </c:pt>
                <c:pt idx="63801">
                  <c:v>3.1000000000000001E-5</c:v>
                </c:pt>
                <c:pt idx="63802">
                  <c:v>3.1000000000000001E-5</c:v>
                </c:pt>
                <c:pt idx="63803">
                  <c:v>3.1000000000000001E-5</c:v>
                </c:pt>
                <c:pt idx="63804">
                  <c:v>3.1000000000000001E-5</c:v>
                </c:pt>
                <c:pt idx="63805">
                  <c:v>3.1000000000000001E-5</c:v>
                </c:pt>
                <c:pt idx="63806">
                  <c:v>3.1000000000000001E-5</c:v>
                </c:pt>
                <c:pt idx="63807">
                  <c:v>3.1000000000000001E-5</c:v>
                </c:pt>
                <c:pt idx="63808">
                  <c:v>3.1000000000000001E-5</c:v>
                </c:pt>
                <c:pt idx="63809">
                  <c:v>3.0000000000000001E-5</c:v>
                </c:pt>
                <c:pt idx="63810">
                  <c:v>2.9E-5</c:v>
                </c:pt>
                <c:pt idx="63811">
                  <c:v>2.9E-5</c:v>
                </c:pt>
                <c:pt idx="63812">
                  <c:v>2.8E-5</c:v>
                </c:pt>
                <c:pt idx="63813">
                  <c:v>2.6999999999999999E-5</c:v>
                </c:pt>
                <c:pt idx="63814">
                  <c:v>2.5999999999999998E-5</c:v>
                </c:pt>
                <c:pt idx="63815">
                  <c:v>2.5000000000000001E-5</c:v>
                </c:pt>
                <c:pt idx="63816">
                  <c:v>2.4000000000000001E-5</c:v>
                </c:pt>
                <c:pt idx="63817">
                  <c:v>2.3E-5</c:v>
                </c:pt>
                <c:pt idx="63818">
                  <c:v>2.0999999999999999E-5</c:v>
                </c:pt>
                <c:pt idx="63819">
                  <c:v>2.0000000000000002E-5</c:v>
                </c:pt>
                <c:pt idx="63820">
                  <c:v>1.9000000000000001E-5</c:v>
                </c:pt>
                <c:pt idx="63821">
                  <c:v>1.7E-5</c:v>
                </c:pt>
                <c:pt idx="63822">
                  <c:v>1.5999999999999999E-5</c:v>
                </c:pt>
                <c:pt idx="63823">
                  <c:v>1.4E-5</c:v>
                </c:pt>
                <c:pt idx="63824">
                  <c:v>1.2999999999999999E-5</c:v>
                </c:pt>
                <c:pt idx="63825">
                  <c:v>1.1E-5</c:v>
                </c:pt>
                <c:pt idx="63826">
                  <c:v>1.0000000000000001E-5</c:v>
                </c:pt>
                <c:pt idx="63827">
                  <c:v>7.9999999999999996E-6</c:v>
                </c:pt>
                <c:pt idx="63828">
                  <c:v>6.9999999999999999E-6</c:v>
                </c:pt>
                <c:pt idx="63829">
                  <c:v>5.0000000000000004E-6</c:v>
                </c:pt>
                <c:pt idx="63830">
                  <c:v>3.9999999999999998E-6</c:v>
                </c:pt>
                <c:pt idx="63831">
                  <c:v>3.0000000000000001E-6</c:v>
                </c:pt>
                <c:pt idx="63832">
                  <c:v>1.9999999999999999E-6</c:v>
                </c:pt>
                <c:pt idx="63833">
                  <c:v>1.9999999999999999E-6</c:v>
                </c:pt>
                <c:pt idx="63834">
                  <c:v>3.0000000000000001E-6</c:v>
                </c:pt>
                <c:pt idx="63835">
                  <c:v>3.9999999999999998E-6</c:v>
                </c:pt>
                <c:pt idx="63836">
                  <c:v>5.0000000000000004E-6</c:v>
                </c:pt>
                <c:pt idx="63837">
                  <c:v>6.0000000000000002E-6</c:v>
                </c:pt>
                <c:pt idx="63838">
                  <c:v>6.9999999999999999E-6</c:v>
                </c:pt>
                <c:pt idx="63839">
                  <c:v>7.9999999999999996E-6</c:v>
                </c:pt>
                <c:pt idx="63840">
                  <c:v>9.0000000000000002E-6</c:v>
                </c:pt>
                <c:pt idx="63841">
                  <c:v>1.0000000000000001E-5</c:v>
                </c:pt>
                <c:pt idx="63842">
                  <c:v>1.0000000000000001E-5</c:v>
                </c:pt>
                <c:pt idx="63843">
                  <c:v>1.1E-5</c:v>
                </c:pt>
                <c:pt idx="63844">
                  <c:v>1.1E-5</c:v>
                </c:pt>
                <c:pt idx="63845">
                  <c:v>1.2E-5</c:v>
                </c:pt>
                <c:pt idx="63846">
                  <c:v>1.2E-5</c:v>
                </c:pt>
                <c:pt idx="63847">
                  <c:v>1.2999999999999999E-5</c:v>
                </c:pt>
                <c:pt idx="63848">
                  <c:v>1.2999999999999999E-5</c:v>
                </c:pt>
                <c:pt idx="63849">
                  <c:v>1.2999999999999999E-5</c:v>
                </c:pt>
                <c:pt idx="63850">
                  <c:v>1.2999999999999999E-5</c:v>
                </c:pt>
                <c:pt idx="63851">
                  <c:v>1.2999999999999999E-5</c:v>
                </c:pt>
                <c:pt idx="63852">
                  <c:v>1.2999999999999999E-5</c:v>
                </c:pt>
                <c:pt idx="63853">
                  <c:v>1.2999999999999999E-5</c:v>
                </c:pt>
                <c:pt idx="63854">
                  <c:v>1.2E-5</c:v>
                </c:pt>
                <c:pt idx="63855">
                  <c:v>1.2E-5</c:v>
                </c:pt>
                <c:pt idx="63856">
                  <c:v>1.2E-5</c:v>
                </c:pt>
                <c:pt idx="63857">
                  <c:v>1.1E-5</c:v>
                </c:pt>
                <c:pt idx="63858">
                  <c:v>1.1E-5</c:v>
                </c:pt>
                <c:pt idx="63859">
                  <c:v>1.0000000000000001E-5</c:v>
                </c:pt>
                <c:pt idx="63860">
                  <c:v>1.0000000000000001E-5</c:v>
                </c:pt>
                <c:pt idx="63861">
                  <c:v>9.0000000000000002E-6</c:v>
                </c:pt>
                <c:pt idx="63862">
                  <c:v>7.9999999999999996E-6</c:v>
                </c:pt>
                <c:pt idx="63863">
                  <c:v>7.9999999999999996E-6</c:v>
                </c:pt>
                <c:pt idx="63864">
                  <c:v>6.9999999999999999E-6</c:v>
                </c:pt>
                <c:pt idx="63865">
                  <c:v>6.0000000000000002E-6</c:v>
                </c:pt>
                <c:pt idx="63866">
                  <c:v>6.0000000000000002E-6</c:v>
                </c:pt>
                <c:pt idx="63867">
                  <c:v>5.0000000000000004E-6</c:v>
                </c:pt>
                <c:pt idx="63868">
                  <c:v>3.9999999999999998E-6</c:v>
                </c:pt>
                <c:pt idx="63869">
                  <c:v>3.9999999999999998E-6</c:v>
                </c:pt>
                <c:pt idx="63870">
                  <c:v>3.0000000000000001E-6</c:v>
                </c:pt>
                <c:pt idx="63871">
                  <c:v>3.0000000000000001E-6</c:v>
                </c:pt>
                <c:pt idx="63872">
                  <c:v>3.0000000000000001E-6</c:v>
                </c:pt>
                <c:pt idx="63873">
                  <c:v>3.9999999999999998E-6</c:v>
                </c:pt>
                <c:pt idx="63874">
                  <c:v>3.9999999999999998E-6</c:v>
                </c:pt>
                <c:pt idx="63875">
                  <c:v>5.0000000000000004E-6</c:v>
                </c:pt>
                <c:pt idx="63876">
                  <c:v>5.0000000000000004E-6</c:v>
                </c:pt>
                <c:pt idx="63877">
                  <c:v>6.0000000000000002E-6</c:v>
                </c:pt>
                <c:pt idx="63878">
                  <c:v>6.9999999999999999E-6</c:v>
                </c:pt>
                <c:pt idx="63879">
                  <c:v>6.9999999999999999E-6</c:v>
                </c:pt>
                <c:pt idx="63880">
                  <c:v>7.9999999999999996E-6</c:v>
                </c:pt>
                <c:pt idx="63881">
                  <c:v>9.0000000000000002E-6</c:v>
                </c:pt>
                <c:pt idx="63882">
                  <c:v>9.0000000000000002E-6</c:v>
                </c:pt>
                <c:pt idx="63883">
                  <c:v>1.0000000000000001E-5</c:v>
                </c:pt>
                <c:pt idx="63884">
                  <c:v>1.1E-5</c:v>
                </c:pt>
                <c:pt idx="63885">
                  <c:v>1.1E-5</c:v>
                </c:pt>
                <c:pt idx="63886">
                  <c:v>1.2E-5</c:v>
                </c:pt>
                <c:pt idx="63887">
                  <c:v>1.2E-5</c:v>
                </c:pt>
                <c:pt idx="63888">
                  <c:v>1.2999999999999999E-5</c:v>
                </c:pt>
                <c:pt idx="63889">
                  <c:v>1.4E-5</c:v>
                </c:pt>
                <c:pt idx="63890">
                  <c:v>1.4E-5</c:v>
                </c:pt>
                <c:pt idx="63891">
                  <c:v>1.5E-5</c:v>
                </c:pt>
                <c:pt idx="63892">
                  <c:v>1.5E-5</c:v>
                </c:pt>
                <c:pt idx="63893">
                  <c:v>1.5E-5</c:v>
                </c:pt>
                <c:pt idx="63894">
                  <c:v>1.5999999999999999E-5</c:v>
                </c:pt>
                <c:pt idx="63895">
                  <c:v>1.5999999999999999E-5</c:v>
                </c:pt>
                <c:pt idx="63896">
                  <c:v>1.7E-5</c:v>
                </c:pt>
                <c:pt idx="63897">
                  <c:v>1.7E-5</c:v>
                </c:pt>
                <c:pt idx="63898">
                  <c:v>1.7E-5</c:v>
                </c:pt>
                <c:pt idx="63899">
                  <c:v>1.7E-5</c:v>
                </c:pt>
                <c:pt idx="63900">
                  <c:v>1.8E-5</c:v>
                </c:pt>
                <c:pt idx="63901">
                  <c:v>1.8E-5</c:v>
                </c:pt>
                <c:pt idx="63902">
                  <c:v>1.8E-5</c:v>
                </c:pt>
                <c:pt idx="63903">
                  <c:v>1.8E-5</c:v>
                </c:pt>
                <c:pt idx="63904">
                  <c:v>1.8E-5</c:v>
                </c:pt>
                <c:pt idx="63905">
                  <c:v>1.8E-5</c:v>
                </c:pt>
                <c:pt idx="63906">
                  <c:v>1.8E-5</c:v>
                </c:pt>
                <c:pt idx="63907">
                  <c:v>1.8E-5</c:v>
                </c:pt>
                <c:pt idx="63908">
                  <c:v>1.8E-5</c:v>
                </c:pt>
                <c:pt idx="63909">
                  <c:v>1.8E-5</c:v>
                </c:pt>
                <c:pt idx="63910">
                  <c:v>1.8E-5</c:v>
                </c:pt>
                <c:pt idx="63911">
                  <c:v>1.7E-5</c:v>
                </c:pt>
                <c:pt idx="63912">
                  <c:v>1.7E-5</c:v>
                </c:pt>
                <c:pt idx="63913">
                  <c:v>1.7E-5</c:v>
                </c:pt>
                <c:pt idx="63914">
                  <c:v>1.5999999999999999E-5</c:v>
                </c:pt>
                <c:pt idx="63915">
                  <c:v>1.5999999999999999E-5</c:v>
                </c:pt>
                <c:pt idx="63916">
                  <c:v>1.5E-5</c:v>
                </c:pt>
                <c:pt idx="63917">
                  <c:v>1.5E-5</c:v>
                </c:pt>
                <c:pt idx="63918">
                  <c:v>1.4E-5</c:v>
                </c:pt>
                <c:pt idx="63919">
                  <c:v>1.4E-5</c:v>
                </c:pt>
                <c:pt idx="63920">
                  <c:v>1.2999999999999999E-5</c:v>
                </c:pt>
                <c:pt idx="63921">
                  <c:v>1.2E-5</c:v>
                </c:pt>
                <c:pt idx="63922">
                  <c:v>1.1E-5</c:v>
                </c:pt>
                <c:pt idx="63923">
                  <c:v>1.0000000000000001E-5</c:v>
                </c:pt>
                <c:pt idx="63924">
                  <c:v>9.0000000000000002E-6</c:v>
                </c:pt>
                <c:pt idx="63925">
                  <c:v>7.9999999999999996E-6</c:v>
                </c:pt>
                <c:pt idx="63926">
                  <c:v>6.9999999999999999E-6</c:v>
                </c:pt>
                <c:pt idx="63927">
                  <c:v>6.0000000000000002E-6</c:v>
                </c:pt>
                <c:pt idx="63928">
                  <c:v>5.0000000000000004E-6</c:v>
                </c:pt>
                <c:pt idx="63929">
                  <c:v>3.0000000000000001E-6</c:v>
                </c:pt>
                <c:pt idx="63930">
                  <c:v>1.9999999999999999E-6</c:v>
                </c:pt>
                <c:pt idx="63931">
                  <c:v>9.9999999999999995E-7</c:v>
                </c:pt>
                <c:pt idx="63932">
                  <c:v>1.9999999999999999E-6</c:v>
                </c:pt>
                <c:pt idx="63933">
                  <c:v>3.0000000000000001E-6</c:v>
                </c:pt>
                <c:pt idx="63934">
                  <c:v>3.9999999999999998E-6</c:v>
                </c:pt>
                <c:pt idx="63935">
                  <c:v>6.0000000000000002E-6</c:v>
                </c:pt>
                <c:pt idx="63936">
                  <c:v>6.9999999999999999E-6</c:v>
                </c:pt>
                <c:pt idx="63937">
                  <c:v>9.0000000000000002E-6</c:v>
                </c:pt>
                <c:pt idx="63938">
                  <c:v>1.0000000000000001E-5</c:v>
                </c:pt>
                <c:pt idx="63939">
                  <c:v>1.2E-5</c:v>
                </c:pt>
                <c:pt idx="63940">
                  <c:v>1.2999999999999999E-5</c:v>
                </c:pt>
                <c:pt idx="63941">
                  <c:v>1.5E-5</c:v>
                </c:pt>
                <c:pt idx="63942">
                  <c:v>1.5999999999999999E-5</c:v>
                </c:pt>
                <c:pt idx="63943">
                  <c:v>1.8E-5</c:v>
                </c:pt>
                <c:pt idx="63944">
                  <c:v>1.9000000000000001E-5</c:v>
                </c:pt>
                <c:pt idx="63945">
                  <c:v>2.0999999999999999E-5</c:v>
                </c:pt>
                <c:pt idx="63946">
                  <c:v>2.1999999999999999E-5</c:v>
                </c:pt>
                <c:pt idx="63947">
                  <c:v>2.3E-5</c:v>
                </c:pt>
                <c:pt idx="63948">
                  <c:v>2.5000000000000001E-5</c:v>
                </c:pt>
                <c:pt idx="63949">
                  <c:v>2.5999999999999998E-5</c:v>
                </c:pt>
                <c:pt idx="63950">
                  <c:v>2.6999999999999999E-5</c:v>
                </c:pt>
                <c:pt idx="63951">
                  <c:v>2.8E-5</c:v>
                </c:pt>
                <c:pt idx="63952">
                  <c:v>2.9E-5</c:v>
                </c:pt>
                <c:pt idx="63953">
                  <c:v>3.0000000000000001E-5</c:v>
                </c:pt>
                <c:pt idx="63954">
                  <c:v>3.1000000000000001E-5</c:v>
                </c:pt>
                <c:pt idx="63955">
                  <c:v>3.1999999999999999E-5</c:v>
                </c:pt>
                <c:pt idx="63956">
                  <c:v>3.3000000000000003E-5</c:v>
                </c:pt>
                <c:pt idx="63957">
                  <c:v>3.3000000000000003E-5</c:v>
                </c:pt>
                <c:pt idx="63958">
                  <c:v>3.4E-5</c:v>
                </c:pt>
                <c:pt idx="63959">
                  <c:v>3.4E-5</c:v>
                </c:pt>
                <c:pt idx="63960">
                  <c:v>3.4999999999999997E-5</c:v>
                </c:pt>
                <c:pt idx="63961">
                  <c:v>3.4999999999999997E-5</c:v>
                </c:pt>
                <c:pt idx="63962">
                  <c:v>3.4999999999999997E-5</c:v>
                </c:pt>
                <c:pt idx="63963">
                  <c:v>3.4999999999999997E-5</c:v>
                </c:pt>
                <c:pt idx="63964">
                  <c:v>3.4999999999999997E-5</c:v>
                </c:pt>
                <c:pt idx="63965">
                  <c:v>3.4999999999999997E-5</c:v>
                </c:pt>
                <c:pt idx="63966">
                  <c:v>3.4999999999999997E-5</c:v>
                </c:pt>
                <c:pt idx="63967">
                  <c:v>3.4999999999999997E-5</c:v>
                </c:pt>
                <c:pt idx="63968">
                  <c:v>3.4999999999999997E-5</c:v>
                </c:pt>
                <c:pt idx="63969">
                  <c:v>3.4E-5</c:v>
                </c:pt>
                <c:pt idx="63970">
                  <c:v>3.4E-5</c:v>
                </c:pt>
                <c:pt idx="63971">
                  <c:v>3.3000000000000003E-5</c:v>
                </c:pt>
                <c:pt idx="63972">
                  <c:v>3.3000000000000003E-5</c:v>
                </c:pt>
                <c:pt idx="63973">
                  <c:v>3.1999999999999999E-5</c:v>
                </c:pt>
                <c:pt idx="63974">
                  <c:v>3.1000000000000001E-5</c:v>
                </c:pt>
                <c:pt idx="63975">
                  <c:v>3.0000000000000001E-5</c:v>
                </c:pt>
                <c:pt idx="63976">
                  <c:v>2.9E-5</c:v>
                </c:pt>
                <c:pt idx="63977">
                  <c:v>2.8E-5</c:v>
                </c:pt>
                <c:pt idx="63978">
                  <c:v>2.6999999999999999E-5</c:v>
                </c:pt>
                <c:pt idx="63979">
                  <c:v>2.5999999999999998E-5</c:v>
                </c:pt>
                <c:pt idx="63980">
                  <c:v>2.5000000000000001E-5</c:v>
                </c:pt>
                <c:pt idx="63981">
                  <c:v>2.4000000000000001E-5</c:v>
                </c:pt>
                <c:pt idx="63982">
                  <c:v>2.3E-5</c:v>
                </c:pt>
                <c:pt idx="63983">
                  <c:v>2.1999999999999999E-5</c:v>
                </c:pt>
                <c:pt idx="63984">
                  <c:v>2.0999999999999999E-5</c:v>
                </c:pt>
                <c:pt idx="63985">
                  <c:v>2.0000000000000002E-5</c:v>
                </c:pt>
                <c:pt idx="63986">
                  <c:v>1.9000000000000001E-5</c:v>
                </c:pt>
                <c:pt idx="63987">
                  <c:v>1.8E-5</c:v>
                </c:pt>
                <c:pt idx="63988">
                  <c:v>1.7E-5</c:v>
                </c:pt>
                <c:pt idx="63989">
                  <c:v>1.7E-5</c:v>
                </c:pt>
                <c:pt idx="63990">
                  <c:v>1.5999999999999999E-5</c:v>
                </c:pt>
                <c:pt idx="63991">
                  <c:v>1.5E-5</c:v>
                </c:pt>
                <c:pt idx="63992">
                  <c:v>1.5E-5</c:v>
                </c:pt>
                <c:pt idx="63993">
                  <c:v>1.5E-5</c:v>
                </c:pt>
                <c:pt idx="63994">
                  <c:v>1.5E-5</c:v>
                </c:pt>
                <c:pt idx="63995">
                  <c:v>1.5E-5</c:v>
                </c:pt>
                <c:pt idx="63996">
                  <c:v>1.5E-5</c:v>
                </c:pt>
                <c:pt idx="63997">
                  <c:v>1.5E-5</c:v>
                </c:pt>
                <c:pt idx="63998">
                  <c:v>1.5E-5</c:v>
                </c:pt>
                <c:pt idx="63999">
                  <c:v>1.5999999999999999E-5</c:v>
                </c:pt>
                <c:pt idx="64000">
                  <c:v>1.5999999999999999E-5</c:v>
                </c:pt>
                <c:pt idx="64001">
                  <c:v>1.7E-5</c:v>
                </c:pt>
                <c:pt idx="64002">
                  <c:v>1.7E-5</c:v>
                </c:pt>
                <c:pt idx="64003">
                  <c:v>1.7E-5</c:v>
                </c:pt>
                <c:pt idx="64004">
                  <c:v>1.8E-5</c:v>
                </c:pt>
                <c:pt idx="64005">
                  <c:v>1.8E-5</c:v>
                </c:pt>
                <c:pt idx="64006">
                  <c:v>1.9000000000000001E-5</c:v>
                </c:pt>
                <c:pt idx="64007">
                  <c:v>1.9000000000000001E-5</c:v>
                </c:pt>
                <c:pt idx="64008">
                  <c:v>1.9000000000000001E-5</c:v>
                </c:pt>
                <c:pt idx="64009">
                  <c:v>1.9000000000000001E-5</c:v>
                </c:pt>
                <c:pt idx="64010">
                  <c:v>1.9000000000000001E-5</c:v>
                </c:pt>
                <c:pt idx="64011">
                  <c:v>1.9000000000000001E-5</c:v>
                </c:pt>
                <c:pt idx="64012">
                  <c:v>1.9000000000000001E-5</c:v>
                </c:pt>
                <c:pt idx="64013">
                  <c:v>1.9000000000000001E-5</c:v>
                </c:pt>
                <c:pt idx="64014">
                  <c:v>1.9000000000000001E-5</c:v>
                </c:pt>
                <c:pt idx="64015">
                  <c:v>1.9000000000000001E-5</c:v>
                </c:pt>
                <c:pt idx="64016">
                  <c:v>1.8E-5</c:v>
                </c:pt>
                <c:pt idx="64017">
                  <c:v>1.8E-5</c:v>
                </c:pt>
                <c:pt idx="64018">
                  <c:v>1.7E-5</c:v>
                </c:pt>
                <c:pt idx="64019">
                  <c:v>1.7E-5</c:v>
                </c:pt>
                <c:pt idx="64020">
                  <c:v>1.5999999999999999E-5</c:v>
                </c:pt>
                <c:pt idx="64021">
                  <c:v>1.5999999999999999E-5</c:v>
                </c:pt>
                <c:pt idx="64022">
                  <c:v>1.5E-5</c:v>
                </c:pt>
                <c:pt idx="64023">
                  <c:v>1.4E-5</c:v>
                </c:pt>
                <c:pt idx="64024">
                  <c:v>1.2999999999999999E-5</c:v>
                </c:pt>
                <c:pt idx="64025">
                  <c:v>1.2999999999999999E-5</c:v>
                </c:pt>
                <c:pt idx="64026">
                  <c:v>1.2E-5</c:v>
                </c:pt>
                <c:pt idx="64027">
                  <c:v>1.1E-5</c:v>
                </c:pt>
                <c:pt idx="64028">
                  <c:v>1.0000000000000001E-5</c:v>
                </c:pt>
                <c:pt idx="64029">
                  <c:v>9.0000000000000002E-6</c:v>
                </c:pt>
                <c:pt idx="64030">
                  <c:v>7.9999999999999996E-6</c:v>
                </c:pt>
                <c:pt idx="64031">
                  <c:v>7.9999999999999996E-6</c:v>
                </c:pt>
                <c:pt idx="64032">
                  <c:v>6.9999999999999999E-6</c:v>
                </c:pt>
                <c:pt idx="64033">
                  <c:v>6.0000000000000002E-6</c:v>
                </c:pt>
                <c:pt idx="64034">
                  <c:v>6.0000000000000002E-6</c:v>
                </c:pt>
                <c:pt idx="64035">
                  <c:v>6.0000000000000002E-6</c:v>
                </c:pt>
                <c:pt idx="64036">
                  <c:v>6.0000000000000002E-6</c:v>
                </c:pt>
                <c:pt idx="64037">
                  <c:v>6.0000000000000002E-6</c:v>
                </c:pt>
                <c:pt idx="64038">
                  <c:v>6.0000000000000002E-6</c:v>
                </c:pt>
                <c:pt idx="64039">
                  <c:v>6.0000000000000002E-6</c:v>
                </c:pt>
                <c:pt idx="64040">
                  <c:v>6.9999999999999999E-6</c:v>
                </c:pt>
                <c:pt idx="64041">
                  <c:v>6.9999999999999999E-6</c:v>
                </c:pt>
                <c:pt idx="64042">
                  <c:v>7.9999999999999996E-6</c:v>
                </c:pt>
                <c:pt idx="64043">
                  <c:v>7.9999999999999996E-6</c:v>
                </c:pt>
                <c:pt idx="64044">
                  <c:v>9.0000000000000002E-6</c:v>
                </c:pt>
                <c:pt idx="64045">
                  <c:v>1.0000000000000001E-5</c:v>
                </c:pt>
                <c:pt idx="64046">
                  <c:v>1.0000000000000001E-5</c:v>
                </c:pt>
                <c:pt idx="64047">
                  <c:v>1.1E-5</c:v>
                </c:pt>
                <c:pt idx="64048">
                  <c:v>1.1E-5</c:v>
                </c:pt>
                <c:pt idx="64049">
                  <c:v>1.1E-5</c:v>
                </c:pt>
                <c:pt idx="64050">
                  <c:v>1.2E-5</c:v>
                </c:pt>
                <c:pt idx="64051">
                  <c:v>1.2E-5</c:v>
                </c:pt>
                <c:pt idx="64052">
                  <c:v>1.2E-5</c:v>
                </c:pt>
                <c:pt idx="64053">
                  <c:v>1.2E-5</c:v>
                </c:pt>
                <c:pt idx="64054">
                  <c:v>1.2E-5</c:v>
                </c:pt>
                <c:pt idx="64055">
                  <c:v>1.2999999999999999E-5</c:v>
                </c:pt>
                <c:pt idx="64056">
                  <c:v>1.2999999999999999E-5</c:v>
                </c:pt>
                <c:pt idx="64057">
                  <c:v>1.2999999999999999E-5</c:v>
                </c:pt>
                <c:pt idx="64058">
                  <c:v>1.2999999999999999E-5</c:v>
                </c:pt>
                <c:pt idx="64059">
                  <c:v>1.2999999999999999E-5</c:v>
                </c:pt>
                <c:pt idx="64060">
                  <c:v>1.2999999999999999E-5</c:v>
                </c:pt>
                <c:pt idx="64061">
                  <c:v>1.2999999999999999E-5</c:v>
                </c:pt>
                <c:pt idx="64062">
                  <c:v>1.2999999999999999E-5</c:v>
                </c:pt>
                <c:pt idx="64063">
                  <c:v>1.2999999999999999E-5</c:v>
                </c:pt>
                <c:pt idx="64064">
                  <c:v>1.2E-5</c:v>
                </c:pt>
                <c:pt idx="64065">
                  <c:v>1.2E-5</c:v>
                </c:pt>
                <c:pt idx="64066">
                  <c:v>1.2E-5</c:v>
                </c:pt>
                <c:pt idx="64067">
                  <c:v>1.2999999999999999E-5</c:v>
                </c:pt>
                <c:pt idx="64068">
                  <c:v>1.2999999999999999E-5</c:v>
                </c:pt>
                <c:pt idx="64069">
                  <c:v>1.2999999999999999E-5</c:v>
                </c:pt>
                <c:pt idx="64070">
                  <c:v>1.2999999999999999E-5</c:v>
                </c:pt>
                <c:pt idx="64071">
                  <c:v>1.2999999999999999E-5</c:v>
                </c:pt>
                <c:pt idx="64072">
                  <c:v>1.2999999999999999E-5</c:v>
                </c:pt>
                <c:pt idx="64073">
                  <c:v>1.2999999999999999E-5</c:v>
                </c:pt>
                <c:pt idx="64074">
                  <c:v>1.4E-5</c:v>
                </c:pt>
                <c:pt idx="64075">
                  <c:v>1.4E-5</c:v>
                </c:pt>
                <c:pt idx="64076">
                  <c:v>1.4E-5</c:v>
                </c:pt>
                <c:pt idx="64077">
                  <c:v>1.4E-5</c:v>
                </c:pt>
                <c:pt idx="64078">
                  <c:v>1.5E-5</c:v>
                </c:pt>
                <c:pt idx="64079">
                  <c:v>1.5E-5</c:v>
                </c:pt>
                <c:pt idx="64080">
                  <c:v>1.5E-5</c:v>
                </c:pt>
                <c:pt idx="64081">
                  <c:v>1.5E-5</c:v>
                </c:pt>
                <c:pt idx="64082">
                  <c:v>1.5E-5</c:v>
                </c:pt>
                <c:pt idx="64083">
                  <c:v>1.5999999999999999E-5</c:v>
                </c:pt>
                <c:pt idx="64084">
                  <c:v>1.5999999999999999E-5</c:v>
                </c:pt>
                <c:pt idx="64085">
                  <c:v>1.5999999999999999E-5</c:v>
                </c:pt>
                <c:pt idx="64086">
                  <c:v>1.5999999999999999E-5</c:v>
                </c:pt>
                <c:pt idx="64087">
                  <c:v>1.5999999999999999E-5</c:v>
                </c:pt>
                <c:pt idx="64088">
                  <c:v>1.5E-5</c:v>
                </c:pt>
                <c:pt idx="64089">
                  <c:v>1.5E-5</c:v>
                </c:pt>
                <c:pt idx="64090">
                  <c:v>1.5E-5</c:v>
                </c:pt>
                <c:pt idx="64091">
                  <c:v>1.5E-5</c:v>
                </c:pt>
                <c:pt idx="64092">
                  <c:v>1.4E-5</c:v>
                </c:pt>
                <c:pt idx="64093">
                  <c:v>1.4E-5</c:v>
                </c:pt>
                <c:pt idx="64094">
                  <c:v>1.2999999999999999E-5</c:v>
                </c:pt>
                <c:pt idx="64095">
                  <c:v>1.2999999999999999E-5</c:v>
                </c:pt>
                <c:pt idx="64096">
                  <c:v>1.2E-5</c:v>
                </c:pt>
                <c:pt idx="64097">
                  <c:v>1.1E-5</c:v>
                </c:pt>
                <c:pt idx="64098">
                  <c:v>1.1E-5</c:v>
                </c:pt>
                <c:pt idx="64099">
                  <c:v>1.0000000000000001E-5</c:v>
                </c:pt>
                <c:pt idx="64100">
                  <c:v>9.0000000000000002E-6</c:v>
                </c:pt>
                <c:pt idx="64101">
                  <c:v>7.9999999999999996E-6</c:v>
                </c:pt>
                <c:pt idx="64102">
                  <c:v>7.9999999999999996E-6</c:v>
                </c:pt>
                <c:pt idx="64103">
                  <c:v>6.9999999999999999E-6</c:v>
                </c:pt>
                <c:pt idx="64104">
                  <c:v>6.0000000000000002E-6</c:v>
                </c:pt>
                <c:pt idx="64105">
                  <c:v>5.0000000000000004E-6</c:v>
                </c:pt>
                <c:pt idx="64106">
                  <c:v>3.9999999999999998E-6</c:v>
                </c:pt>
                <c:pt idx="64107">
                  <c:v>3.0000000000000001E-6</c:v>
                </c:pt>
                <c:pt idx="64108">
                  <c:v>1.9999999999999999E-6</c:v>
                </c:pt>
                <c:pt idx="64109">
                  <c:v>9.9999999999999995E-7</c:v>
                </c:pt>
                <c:pt idx="64110">
                  <c:v>9.9999999999999995E-7</c:v>
                </c:pt>
                <c:pt idx="64111">
                  <c:v>1.9999999999999999E-6</c:v>
                </c:pt>
                <c:pt idx="64112">
                  <c:v>3.0000000000000001E-6</c:v>
                </c:pt>
                <c:pt idx="64113">
                  <c:v>3.9999999999999998E-6</c:v>
                </c:pt>
                <c:pt idx="64114">
                  <c:v>5.0000000000000004E-6</c:v>
                </c:pt>
                <c:pt idx="64115">
                  <c:v>5.0000000000000004E-6</c:v>
                </c:pt>
                <c:pt idx="64116">
                  <c:v>6.0000000000000002E-6</c:v>
                </c:pt>
                <c:pt idx="64117">
                  <c:v>6.9999999999999999E-6</c:v>
                </c:pt>
                <c:pt idx="64118">
                  <c:v>7.9999999999999996E-6</c:v>
                </c:pt>
                <c:pt idx="64119">
                  <c:v>9.0000000000000002E-6</c:v>
                </c:pt>
                <c:pt idx="64120">
                  <c:v>1.0000000000000001E-5</c:v>
                </c:pt>
                <c:pt idx="64121">
                  <c:v>1.0000000000000001E-5</c:v>
                </c:pt>
                <c:pt idx="64122">
                  <c:v>1.1E-5</c:v>
                </c:pt>
                <c:pt idx="64123">
                  <c:v>1.2E-5</c:v>
                </c:pt>
                <c:pt idx="64124">
                  <c:v>1.2E-5</c:v>
                </c:pt>
                <c:pt idx="64125">
                  <c:v>1.2999999999999999E-5</c:v>
                </c:pt>
                <c:pt idx="64126">
                  <c:v>1.2999999999999999E-5</c:v>
                </c:pt>
                <c:pt idx="64127">
                  <c:v>1.4E-5</c:v>
                </c:pt>
                <c:pt idx="64128">
                  <c:v>1.4E-5</c:v>
                </c:pt>
                <c:pt idx="64129">
                  <c:v>1.5E-5</c:v>
                </c:pt>
                <c:pt idx="64130">
                  <c:v>1.5E-5</c:v>
                </c:pt>
                <c:pt idx="64131">
                  <c:v>1.5E-5</c:v>
                </c:pt>
                <c:pt idx="64132">
                  <c:v>1.5E-5</c:v>
                </c:pt>
                <c:pt idx="64133">
                  <c:v>1.5E-5</c:v>
                </c:pt>
                <c:pt idx="64134">
                  <c:v>1.5E-5</c:v>
                </c:pt>
                <c:pt idx="64135">
                  <c:v>1.5E-5</c:v>
                </c:pt>
                <c:pt idx="64136">
                  <c:v>1.5E-5</c:v>
                </c:pt>
                <c:pt idx="64137">
                  <c:v>1.5E-5</c:v>
                </c:pt>
                <c:pt idx="64138">
                  <c:v>1.5E-5</c:v>
                </c:pt>
                <c:pt idx="64139">
                  <c:v>1.5E-5</c:v>
                </c:pt>
                <c:pt idx="64140">
                  <c:v>1.4E-5</c:v>
                </c:pt>
                <c:pt idx="64141">
                  <c:v>1.4E-5</c:v>
                </c:pt>
                <c:pt idx="64142">
                  <c:v>1.4E-5</c:v>
                </c:pt>
                <c:pt idx="64143">
                  <c:v>1.2999999999999999E-5</c:v>
                </c:pt>
                <c:pt idx="64144">
                  <c:v>1.2999999999999999E-5</c:v>
                </c:pt>
                <c:pt idx="64145">
                  <c:v>1.2E-5</c:v>
                </c:pt>
                <c:pt idx="64146">
                  <c:v>1.2E-5</c:v>
                </c:pt>
                <c:pt idx="64147">
                  <c:v>1.1E-5</c:v>
                </c:pt>
                <c:pt idx="64148">
                  <c:v>1.1E-5</c:v>
                </c:pt>
                <c:pt idx="64149">
                  <c:v>1.0000000000000001E-5</c:v>
                </c:pt>
                <c:pt idx="64150">
                  <c:v>1.0000000000000001E-5</c:v>
                </c:pt>
                <c:pt idx="64151">
                  <c:v>9.0000000000000002E-6</c:v>
                </c:pt>
                <c:pt idx="64152">
                  <c:v>9.0000000000000002E-6</c:v>
                </c:pt>
                <c:pt idx="64153">
                  <c:v>7.9999999999999996E-6</c:v>
                </c:pt>
                <c:pt idx="64154">
                  <c:v>7.9999999999999996E-6</c:v>
                </c:pt>
                <c:pt idx="64155">
                  <c:v>6.9999999999999999E-6</c:v>
                </c:pt>
                <c:pt idx="64156">
                  <c:v>6.9999999999999999E-6</c:v>
                </c:pt>
                <c:pt idx="64157">
                  <c:v>6.0000000000000002E-6</c:v>
                </c:pt>
                <c:pt idx="64158">
                  <c:v>6.0000000000000002E-6</c:v>
                </c:pt>
                <c:pt idx="64159">
                  <c:v>5.0000000000000004E-6</c:v>
                </c:pt>
                <c:pt idx="64160">
                  <c:v>5.0000000000000004E-6</c:v>
                </c:pt>
                <c:pt idx="64161">
                  <c:v>3.9999999999999998E-6</c:v>
                </c:pt>
                <c:pt idx="64162">
                  <c:v>3.9999999999999998E-6</c:v>
                </c:pt>
                <c:pt idx="64163">
                  <c:v>3.0000000000000001E-6</c:v>
                </c:pt>
                <c:pt idx="64164">
                  <c:v>3.0000000000000001E-6</c:v>
                </c:pt>
                <c:pt idx="64165">
                  <c:v>3.0000000000000001E-6</c:v>
                </c:pt>
                <c:pt idx="64166">
                  <c:v>1.9999999999999999E-6</c:v>
                </c:pt>
                <c:pt idx="64167">
                  <c:v>1.9999999999999999E-6</c:v>
                </c:pt>
                <c:pt idx="64168">
                  <c:v>9.9999999999999995E-7</c:v>
                </c:pt>
                <c:pt idx="64169">
                  <c:v>9.9999999999999995E-7</c:v>
                </c:pt>
                <c:pt idx="64170">
                  <c:v>9.9999999999999995E-7</c:v>
                </c:pt>
                <c:pt idx="64171">
                  <c:v>9.9999999999999995E-7</c:v>
                </c:pt>
                <c:pt idx="64172">
                  <c:v>9.9999999999999995E-7</c:v>
                </c:pt>
                <c:pt idx="64173">
                  <c:v>9.9999999999999995E-7</c:v>
                </c:pt>
                <c:pt idx="64174">
                  <c:v>9.9999999999999995E-7</c:v>
                </c:pt>
                <c:pt idx="64175">
                  <c:v>1.9999999999999999E-6</c:v>
                </c:pt>
                <c:pt idx="64176">
                  <c:v>1.9999999999999999E-6</c:v>
                </c:pt>
                <c:pt idx="64177">
                  <c:v>1.9999999999999999E-6</c:v>
                </c:pt>
                <c:pt idx="64178">
                  <c:v>3.0000000000000001E-6</c:v>
                </c:pt>
                <c:pt idx="64179">
                  <c:v>3.0000000000000001E-6</c:v>
                </c:pt>
                <c:pt idx="64180">
                  <c:v>3.9999999999999998E-6</c:v>
                </c:pt>
                <c:pt idx="64181">
                  <c:v>3.9999999999999998E-6</c:v>
                </c:pt>
                <c:pt idx="64182">
                  <c:v>5.0000000000000004E-6</c:v>
                </c:pt>
                <c:pt idx="64183">
                  <c:v>5.0000000000000004E-6</c:v>
                </c:pt>
                <c:pt idx="64184">
                  <c:v>6.0000000000000002E-6</c:v>
                </c:pt>
                <c:pt idx="64185">
                  <c:v>6.9999999999999999E-6</c:v>
                </c:pt>
                <c:pt idx="64186">
                  <c:v>6.9999999999999999E-6</c:v>
                </c:pt>
                <c:pt idx="64187">
                  <c:v>7.9999999999999996E-6</c:v>
                </c:pt>
                <c:pt idx="64188">
                  <c:v>9.0000000000000002E-6</c:v>
                </c:pt>
                <c:pt idx="64189">
                  <c:v>9.0000000000000002E-6</c:v>
                </c:pt>
                <c:pt idx="64190">
                  <c:v>1.0000000000000001E-5</c:v>
                </c:pt>
                <c:pt idx="64191">
                  <c:v>1.1E-5</c:v>
                </c:pt>
                <c:pt idx="64192">
                  <c:v>1.2E-5</c:v>
                </c:pt>
                <c:pt idx="64193">
                  <c:v>1.2E-5</c:v>
                </c:pt>
                <c:pt idx="64194">
                  <c:v>1.2999999999999999E-5</c:v>
                </c:pt>
                <c:pt idx="64195">
                  <c:v>1.4E-5</c:v>
                </c:pt>
                <c:pt idx="64196">
                  <c:v>1.5E-5</c:v>
                </c:pt>
                <c:pt idx="64197">
                  <c:v>1.5999999999999999E-5</c:v>
                </c:pt>
                <c:pt idx="64198">
                  <c:v>1.7E-5</c:v>
                </c:pt>
                <c:pt idx="64199">
                  <c:v>1.7E-5</c:v>
                </c:pt>
                <c:pt idx="64200">
                  <c:v>1.8E-5</c:v>
                </c:pt>
                <c:pt idx="64201">
                  <c:v>1.9000000000000001E-5</c:v>
                </c:pt>
                <c:pt idx="64202">
                  <c:v>2.0000000000000002E-5</c:v>
                </c:pt>
                <c:pt idx="64203">
                  <c:v>2.0999999999999999E-5</c:v>
                </c:pt>
                <c:pt idx="64204">
                  <c:v>2.1999999999999999E-5</c:v>
                </c:pt>
                <c:pt idx="64205">
                  <c:v>2.3E-5</c:v>
                </c:pt>
                <c:pt idx="64206">
                  <c:v>2.5000000000000001E-5</c:v>
                </c:pt>
                <c:pt idx="64207">
                  <c:v>2.5999999999999998E-5</c:v>
                </c:pt>
                <c:pt idx="64208">
                  <c:v>2.6999999999999999E-5</c:v>
                </c:pt>
                <c:pt idx="64209">
                  <c:v>2.8E-5</c:v>
                </c:pt>
                <c:pt idx="64210">
                  <c:v>2.9E-5</c:v>
                </c:pt>
                <c:pt idx="64211">
                  <c:v>3.0000000000000001E-5</c:v>
                </c:pt>
                <c:pt idx="64212">
                  <c:v>3.1999999999999999E-5</c:v>
                </c:pt>
                <c:pt idx="64213">
                  <c:v>3.3000000000000003E-5</c:v>
                </c:pt>
                <c:pt idx="64214">
                  <c:v>3.4E-5</c:v>
                </c:pt>
                <c:pt idx="64215">
                  <c:v>3.4999999999999997E-5</c:v>
                </c:pt>
                <c:pt idx="64216">
                  <c:v>3.6999999999999998E-5</c:v>
                </c:pt>
                <c:pt idx="64217">
                  <c:v>3.8000000000000002E-5</c:v>
                </c:pt>
                <c:pt idx="64218">
                  <c:v>3.8999999999999999E-5</c:v>
                </c:pt>
                <c:pt idx="64219">
                  <c:v>4.0000000000000003E-5</c:v>
                </c:pt>
                <c:pt idx="64220">
                  <c:v>4.1999999999999998E-5</c:v>
                </c:pt>
                <c:pt idx="64221">
                  <c:v>4.3000000000000002E-5</c:v>
                </c:pt>
                <c:pt idx="64222">
                  <c:v>4.3999999999999999E-5</c:v>
                </c:pt>
                <c:pt idx="64223">
                  <c:v>4.5000000000000003E-5</c:v>
                </c:pt>
                <c:pt idx="64224">
                  <c:v>4.6999999999999997E-5</c:v>
                </c:pt>
                <c:pt idx="64225">
                  <c:v>4.8000000000000001E-5</c:v>
                </c:pt>
                <c:pt idx="64226">
                  <c:v>4.8999999999999998E-5</c:v>
                </c:pt>
                <c:pt idx="64227">
                  <c:v>5.0000000000000002E-5</c:v>
                </c:pt>
                <c:pt idx="64228">
                  <c:v>5.1E-5</c:v>
                </c:pt>
                <c:pt idx="64229">
                  <c:v>5.1999999999999997E-5</c:v>
                </c:pt>
                <c:pt idx="64230">
                  <c:v>5.3000000000000001E-5</c:v>
                </c:pt>
                <c:pt idx="64231">
                  <c:v>5.3999999999999998E-5</c:v>
                </c:pt>
                <c:pt idx="64232">
                  <c:v>5.5000000000000002E-5</c:v>
                </c:pt>
                <c:pt idx="64233">
                  <c:v>5.5999999999999999E-5</c:v>
                </c:pt>
                <c:pt idx="64234">
                  <c:v>5.5999999999999999E-5</c:v>
                </c:pt>
                <c:pt idx="64235">
                  <c:v>5.7000000000000003E-5</c:v>
                </c:pt>
                <c:pt idx="64236">
                  <c:v>5.8E-5</c:v>
                </c:pt>
                <c:pt idx="64237">
                  <c:v>5.8E-5</c:v>
                </c:pt>
                <c:pt idx="64238">
                  <c:v>5.8999999999999998E-5</c:v>
                </c:pt>
                <c:pt idx="64239">
                  <c:v>5.8999999999999998E-5</c:v>
                </c:pt>
                <c:pt idx="64240">
                  <c:v>5.8999999999999998E-5</c:v>
                </c:pt>
                <c:pt idx="64241">
                  <c:v>6.0000000000000002E-5</c:v>
                </c:pt>
                <c:pt idx="64242">
                  <c:v>6.0000000000000002E-5</c:v>
                </c:pt>
                <c:pt idx="64243">
                  <c:v>6.0000000000000002E-5</c:v>
                </c:pt>
                <c:pt idx="64244">
                  <c:v>6.0000000000000002E-5</c:v>
                </c:pt>
                <c:pt idx="64245">
                  <c:v>6.0000000000000002E-5</c:v>
                </c:pt>
                <c:pt idx="64246">
                  <c:v>6.0000000000000002E-5</c:v>
                </c:pt>
                <c:pt idx="64247">
                  <c:v>5.8999999999999998E-5</c:v>
                </c:pt>
                <c:pt idx="64248">
                  <c:v>5.8999999999999998E-5</c:v>
                </c:pt>
                <c:pt idx="64249">
                  <c:v>5.8999999999999998E-5</c:v>
                </c:pt>
                <c:pt idx="64250">
                  <c:v>5.8E-5</c:v>
                </c:pt>
                <c:pt idx="64251">
                  <c:v>5.8E-5</c:v>
                </c:pt>
                <c:pt idx="64252">
                  <c:v>5.7000000000000003E-5</c:v>
                </c:pt>
                <c:pt idx="64253">
                  <c:v>5.7000000000000003E-5</c:v>
                </c:pt>
                <c:pt idx="64254">
                  <c:v>5.5999999999999999E-5</c:v>
                </c:pt>
                <c:pt idx="64255">
                  <c:v>5.5000000000000002E-5</c:v>
                </c:pt>
                <c:pt idx="64256">
                  <c:v>5.3999999999999998E-5</c:v>
                </c:pt>
                <c:pt idx="64257">
                  <c:v>5.3999999999999998E-5</c:v>
                </c:pt>
                <c:pt idx="64258">
                  <c:v>5.3000000000000001E-5</c:v>
                </c:pt>
                <c:pt idx="64259">
                  <c:v>5.1999999999999997E-5</c:v>
                </c:pt>
                <c:pt idx="64260">
                  <c:v>5.1E-5</c:v>
                </c:pt>
                <c:pt idx="64261">
                  <c:v>5.0000000000000002E-5</c:v>
                </c:pt>
                <c:pt idx="64262">
                  <c:v>4.8999999999999998E-5</c:v>
                </c:pt>
                <c:pt idx="64263">
                  <c:v>4.8000000000000001E-5</c:v>
                </c:pt>
                <c:pt idx="64264">
                  <c:v>4.6999999999999997E-5</c:v>
                </c:pt>
                <c:pt idx="64265">
                  <c:v>4.6E-5</c:v>
                </c:pt>
                <c:pt idx="64266">
                  <c:v>4.3999999999999999E-5</c:v>
                </c:pt>
                <c:pt idx="64267">
                  <c:v>4.3000000000000002E-5</c:v>
                </c:pt>
                <c:pt idx="64268">
                  <c:v>4.1999999999999998E-5</c:v>
                </c:pt>
                <c:pt idx="64269">
                  <c:v>4.1E-5</c:v>
                </c:pt>
                <c:pt idx="64270">
                  <c:v>4.0000000000000003E-5</c:v>
                </c:pt>
                <c:pt idx="64271">
                  <c:v>3.8999999999999999E-5</c:v>
                </c:pt>
                <c:pt idx="64272">
                  <c:v>3.8000000000000002E-5</c:v>
                </c:pt>
                <c:pt idx="64273">
                  <c:v>3.6999999999999998E-5</c:v>
                </c:pt>
                <c:pt idx="64274">
                  <c:v>3.6000000000000001E-5</c:v>
                </c:pt>
                <c:pt idx="64275">
                  <c:v>3.4E-5</c:v>
                </c:pt>
                <c:pt idx="64276">
                  <c:v>3.3000000000000003E-5</c:v>
                </c:pt>
                <c:pt idx="64277">
                  <c:v>3.1999999999999999E-5</c:v>
                </c:pt>
                <c:pt idx="64278">
                  <c:v>3.1000000000000001E-5</c:v>
                </c:pt>
                <c:pt idx="64279">
                  <c:v>3.0000000000000001E-5</c:v>
                </c:pt>
                <c:pt idx="64280">
                  <c:v>3.0000000000000001E-5</c:v>
                </c:pt>
                <c:pt idx="64281">
                  <c:v>2.9E-5</c:v>
                </c:pt>
                <c:pt idx="64282">
                  <c:v>2.8E-5</c:v>
                </c:pt>
                <c:pt idx="64283">
                  <c:v>2.6999999999999999E-5</c:v>
                </c:pt>
                <c:pt idx="64284">
                  <c:v>2.5999999999999998E-5</c:v>
                </c:pt>
                <c:pt idx="64285">
                  <c:v>2.5999999999999998E-5</c:v>
                </c:pt>
                <c:pt idx="64286">
                  <c:v>2.5000000000000001E-5</c:v>
                </c:pt>
                <c:pt idx="64287">
                  <c:v>2.4000000000000001E-5</c:v>
                </c:pt>
                <c:pt idx="64288">
                  <c:v>2.4000000000000001E-5</c:v>
                </c:pt>
                <c:pt idx="64289">
                  <c:v>2.3E-5</c:v>
                </c:pt>
                <c:pt idx="64290">
                  <c:v>2.3E-5</c:v>
                </c:pt>
                <c:pt idx="64291">
                  <c:v>2.1999999999999999E-5</c:v>
                </c:pt>
                <c:pt idx="64292">
                  <c:v>2.1999999999999999E-5</c:v>
                </c:pt>
                <c:pt idx="64293">
                  <c:v>2.1999999999999999E-5</c:v>
                </c:pt>
                <c:pt idx="64294">
                  <c:v>2.0999999999999999E-5</c:v>
                </c:pt>
                <c:pt idx="64295">
                  <c:v>2.0999999999999999E-5</c:v>
                </c:pt>
                <c:pt idx="64296">
                  <c:v>2.0999999999999999E-5</c:v>
                </c:pt>
                <c:pt idx="64297">
                  <c:v>2.0999999999999999E-5</c:v>
                </c:pt>
                <c:pt idx="64298">
                  <c:v>2.0000000000000002E-5</c:v>
                </c:pt>
                <c:pt idx="64299">
                  <c:v>2.0000000000000002E-5</c:v>
                </c:pt>
                <c:pt idx="64300">
                  <c:v>2.0000000000000002E-5</c:v>
                </c:pt>
                <c:pt idx="64301">
                  <c:v>2.0000000000000002E-5</c:v>
                </c:pt>
                <c:pt idx="64302">
                  <c:v>2.0000000000000002E-5</c:v>
                </c:pt>
                <c:pt idx="64303">
                  <c:v>2.0999999999999999E-5</c:v>
                </c:pt>
                <c:pt idx="64304">
                  <c:v>2.0999999999999999E-5</c:v>
                </c:pt>
                <c:pt idx="64305">
                  <c:v>2.0999999999999999E-5</c:v>
                </c:pt>
                <c:pt idx="64306">
                  <c:v>2.0999999999999999E-5</c:v>
                </c:pt>
                <c:pt idx="64307">
                  <c:v>2.0999999999999999E-5</c:v>
                </c:pt>
                <c:pt idx="64308">
                  <c:v>2.1999999999999999E-5</c:v>
                </c:pt>
                <c:pt idx="64309">
                  <c:v>2.1999999999999999E-5</c:v>
                </c:pt>
                <c:pt idx="64310">
                  <c:v>2.1999999999999999E-5</c:v>
                </c:pt>
                <c:pt idx="64311">
                  <c:v>2.1999999999999999E-5</c:v>
                </c:pt>
                <c:pt idx="64312">
                  <c:v>2.3E-5</c:v>
                </c:pt>
                <c:pt idx="64313">
                  <c:v>2.3E-5</c:v>
                </c:pt>
                <c:pt idx="64314">
                  <c:v>2.4000000000000001E-5</c:v>
                </c:pt>
                <c:pt idx="64315">
                  <c:v>2.4000000000000001E-5</c:v>
                </c:pt>
                <c:pt idx="64316">
                  <c:v>2.4000000000000001E-5</c:v>
                </c:pt>
                <c:pt idx="64317">
                  <c:v>2.5000000000000001E-5</c:v>
                </c:pt>
                <c:pt idx="64318">
                  <c:v>2.5000000000000001E-5</c:v>
                </c:pt>
                <c:pt idx="64319">
                  <c:v>2.5000000000000001E-5</c:v>
                </c:pt>
                <c:pt idx="64320">
                  <c:v>2.5999999999999998E-5</c:v>
                </c:pt>
                <c:pt idx="64321">
                  <c:v>2.5999999999999998E-5</c:v>
                </c:pt>
                <c:pt idx="64322">
                  <c:v>2.5999999999999998E-5</c:v>
                </c:pt>
                <c:pt idx="64323">
                  <c:v>2.6999999999999999E-5</c:v>
                </c:pt>
                <c:pt idx="64324">
                  <c:v>2.6999999999999999E-5</c:v>
                </c:pt>
                <c:pt idx="64325">
                  <c:v>2.6999999999999999E-5</c:v>
                </c:pt>
                <c:pt idx="64326">
                  <c:v>2.6999999999999999E-5</c:v>
                </c:pt>
                <c:pt idx="64327">
                  <c:v>2.8E-5</c:v>
                </c:pt>
                <c:pt idx="64328">
                  <c:v>2.8E-5</c:v>
                </c:pt>
                <c:pt idx="64329">
                  <c:v>2.8E-5</c:v>
                </c:pt>
                <c:pt idx="64330">
                  <c:v>2.8E-5</c:v>
                </c:pt>
                <c:pt idx="64331">
                  <c:v>2.8E-5</c:v>
                </c:pt>
                <c:pt idx="64332">
                  <c:v>2.8E-5</c:v>
                </c:pt>
                <c:pt idx="64333">
                  <c:v>2.8E-5</c:v>
                </c:pt>
                <c:pt idx="64334">
                  <c:v>2.8E-5</c:v>
                </c:pt>
                <c:pt idx="64335">
                  <c:v>2.8E-5</c:v>
                </c:pt>
                <c:pt idx="64336">
                  <c:v>2.6999999999999999E-5</c:v>
                </c:pt>
                <c:pt idx="64337">
                  <c:v>2.6999999999999999E-5</c:v>
                </c:pt>
                <c:pt idx="64338">
                  <c:v>2.6999999999999999E-5</c:v>
                </c:pt>
                <c:pt idx="64339">
                  <c:v>2.5999999999999998E-5</c:v>
                </c:pt>
                <c:pt idx="64340">
                  <c:v>2.5999999999999998E-5</c:v>
                </c:pt>
                <c:pt idx="64341">
                  <c:v>2.5999999999999998E-5</c:v>
                </c:pt>
                <c:pt idx="64342">
                  <c:v>2.5000000000000001E-5</c:v>
                </c:pt>
                <c:pt idx="64343">
                  <c:v>2.5000000000000001E-5</c:v>
                </c:pt>
                <c:pt idx="64344">
                  <c:v>2.4000000000000001E-5</c:v>
                </c:pt>
                <c:pt idx="64345">
                  <c:v>2.3E-5</c:v>
                </c:pt>
                <c:pt idx="64346">
                  <c:v>2.3E-5</c:v>
                </c:pt>
                <c:pt idx="64347">
                  <c:v>2.1999999999999999E-5</c:v>
                </c:pt>
                <c:pt idx="64348">
                  <c:v>2.0999999999999999E-5</c:v>
                </c:pt>
                <c:pt idx="64349">
                  <c:v>2.0000000000000002E-5</c:v>
                </c:pt>
                <c:pt idx="64350">
                  <c:v>2.0000000000000002E-5</c:v>
                </c:pt>
                <c:pt idx="64351">
                  <c:v>1.9000000000000001E-5</c:v>
                </c:pt>
                <c:pt idx="64352">
                  <c:v>1.8E-5</c:v>
                </c:pt>
                <c:pt idx="64353">
                  <c:v>1.7E-5</c:v>
                </c:pt>
                <c:pt idx="64354">
                  <c:v>1.5999999999999999E-5</c:v>
                </c:pt>
                <c:pt idx="64355">
                  <c:v>1.5E-5</c:v>
                </c:pt>
                <c:pt idx="64356">
                  <c:v>1.4E-5</c:v>
                </c:pt>
                <c:pt idx="64357">
                  <c:v>1.2999999999999999E-5</c:v>
                </c:pt>
                <c:pt idx="64358">
                  <c:v>1.2E-5</c:v>
                </c:pt>
                <c:pt idx="64359">
                  <c:v>1.2E-5</c:v>
                </c:pt>
                <c:pt idx="64360">
                  <c:v>1.1E-5</c:v>
                </c:pt>
                <c:pt idx="64361">
                  <c:v>1.0000000000000001E-5</c:v>
                </c:pt>
                <c:pt idx="64362">
                  <c:v>1.0000000000000001E-5</c:v>
                </c:pt>
                <c:pt idx="64363">
                  <c:v>9.0000000000000002E-6</c:v>
                </c:pt>
                <c:pt idx="64364">
                  <c:v>9.0000000000000002E-6</c:v>
                </c:pt>
                <c:pt idx="64365">
                  <c:v>9.0000000000000002E-6</c:v>
                </c:pt>
                <c:pt idx="64366">
                  <c:v>9.0000000000000002E-6</c:v>
                </c:pt>
                <c:pt idx="64367">
                  <c:v>1.0000000000000001E-5</c:v>
                </c:pt>
                <c:pt idx="64368">
                  <c:v>1.0000000000000001E-5</c:v>
                </c:pt>
                <c:pt idx="64369">
                  <c:v>1.1E-5</c:v>
                </c:pt>
                <c:pt idx="64370">
                  <c:v>1.2E-5</c:v>
                </c:pt>
                <c:pt idx="64371">
                  <c:v>1.2999999999999999E-5</c:v>
                </c:pt>
                <c:pt idx="64372">
                  <c:v>1.4E-5</c:v>
                </c:pt>
                <c:pt idx="64373">
                  <c:v>1.5E-5</c:v>
                </c:pt>
                <c:pt idx="64374">
                  <c:v>1.5999999999999999E-5</c:v>
                </c:pt>
                <c:pt idx="64375">
                  <c:v>1.7E-5</c:v>
                </c:pt>
                <c:pt idx="64376">
                  <c:v>1.8E-5</c:v>
                </c:pt>
                <c:pt idx="64377">
                  <c:v>2.0000000000000002E-5</c:v>
                </c:pt>
                <c:pt idx="64378">
                  <c:v>2.0999999999999999E-5</c:v>
                </c:pt>
                <c:pt idx="64379">
                  <c:v>2.1999999999999999E-5</c:v>
                </c:pt>
                <c:pt idx="64380">
                  <c:v>2.3E-5</c:v>
                </c:pt>
                <c:pt idx="64381">
                  <c:v>2.4000000000000001E-5</c:v>
                </c:pt>
                <c:pt idx="64382">
                  <c:v>2.5000000000000001E-5</c:v>
                </c:pt>
                <c:pt idx="64383">
                  <c:v>2.5000000000000001E-5</c:v>
                </c:pt>
                <c:pt idx="64384">
                  <c:v>2.5999999999999998E-5</c:v>
                </c:pt>
                <c:pt idx="64385">
                  <c:v>2.6999999999999999E-5</c:v>
                </c:pt>
                <c:pt idx="64386">
                  <c:v>2.8E-5</c:v>
                </c:pt>
                <c:pt idx="64387">
                  <c:v>2.8E-5</c:v>
                </c:pt>
                <c:pt idx="64388">
                  <c:v>2.9E-5</c:v>
                </c:pt>
                <c:pt idx="64389">
                  <c:v>2.9E-5</c:v>
                </c:pt>
                <c:pt idx="64390">
                  <c:v>2.9E-5</c:v>
                </c:pt>
                <c:pt idx="64391">
                  <c:v>3.0000000000000001E-5</c:v>
                </c:pt>
                <c:pt idx="64392">
                  <c:v>3.0000000000000001E-5</c:v>
                </c:pt>
                <c:pt idx="64393">
                  <c:v>3.0000000000000001E-5</c:v>
                </c:pt>
                <c:pt idx="64394">
                  <c:v>3.0000000000000001E-5</c:v>
                </c:pt>
                <c:pt idx="64395">
                  <c:v>3.0000000000000001E-5</c:v>
                </c:pt>
                <c:pt idx="64396">
                  <c:v>2.9E-5</c:v>
                </c:pt>
                <c:pt idx="64397">
                  <c:v>2.9E-5</c:v>
                </c:pt>
                <c:pt idx="64398">
                  <c:v>2.9E-5</c:v>
                </c:pt>
                <c:pt idx="64399">
                  <c:v>2.8E-5</c:v>
                </c:pt>
                <c:pt idx="64400">
                  <c:v>2.6999999999999999E-5</c:v>
                </c:pt>
                <c:pt idx="64401">
                  <c:v>2.6999999999999999E-5</c:v>
                </c:pt>
                <c:pt idx="64402">
                  <c:v>2.5999999999999998E-5</c:v>
                </c:pt>
                <c:pt idx="64403">
                  <c:v>2.5000000000000001E-5</c:v>
                </c:pt>
                <c:pt idx="64404">
                  <c:v>2.4000000000000001E-5</c:v>
                </c:pt>
                <c:pt idx="64405">
                  <c:v>2.3E-5</c:v>
                </c:pt>
                <c:pt idx="64406">
                  <c:v>2.1999999999999999E-5</c:v>
                </c:pt>
                <c:pt idx="64407">
                  <c:v>2.0000000000000002E-5</c:v>
                </c:pt>
                <c:pt idx="64408">
                  <c:v>1.9000000000000001E-5</c:v>
                </c:pt>
                <c:pt idx="64409">
                  <c:v>1.7E-5</c:v>
                </c:pt>
                <c:pt idx="64410">
                  <c:v>1.5999999999999999E-5</c:v>
                </c:pt>
                <c:pt idx="64411">
                  <c:v>1.4E-5</c:v>
                </c:pt>
                <c:pt idx="64412">
                  <c:v>1.2999999999999999E-5</c:v>
                </c:pt>
                <c:pt idx="64413">
                  <c:v>1.1E-5</c:v>
                </c:pt>
                <c:pt idx="64414">
                  <c:v>9.0000000000000002E-6</c:v>
                </c:pt>
                <c:pt idx="64415">
                  <c:v>7.9999999999999996E-6</c:v>
                </c:pt>
                <c:pt idx="64416">
                  <c:v>6.0000000000000002E-6</c:v>
                </c:pt>
                <c:pt idx="64417">
                  <c:v>3.9999999999999998E-6</c:v>
                </c:pt>
                <c:pt idx="64418">
                  <c:v>1.9999999999999999E-6</c:v>
                </c:pt>
                <c:pt idx="64419">
                  <c:v>9.9999999999999995E-7</c:v>
                </c:pt>
                <c:pt idx="64420">
                  <c:v>1.9999999999999999E-6</c:v>
                </c:pt>
                <c:pt idx="64421">
                  <c:v>3.9999999999999998E-6</c:v>
                </c:pt>
                <c:pt idx="64422">
                  <c:v>5.0000000000000004E-6</c:v>
                </c:pt>
                <c:pt idx="64423">
                  <c:v>6.9999999999999999E-6</c:v>
                </c:pt>
                <c:pt idx="64424">
                  <c:v>9.0000000000000002E-6</c:v>
                </c:pt>
                <c:pt idx="64425">
                  <c:v>1.1E-5</c:v>
                </c:pt>
                <c:pt idx="64426">
                  <c:v>1.2999999999999999E-5</c:v>
                </c:pt>
                <c:pt idx="64427">
                  <c:v>1.4E-5</c:v>
                </c:pt>
                <c:pt idx="64428">
                  <c:v>1.5999999999999999E-5</c:v>
                </c:pt>
                <c:pt idx="64429">
                  <c:v>1.8E-5</c:v>
                </c:pt>
                <c:pt idx="64430">
                  <c:v>1.9000000000000001E-5</c:v>
                </c:pt>
                <c:pt idx="64431">
                  <c:v>2.0999999999999999E-5</c:v>
                </c:pt>
                <c:pt idx="64432">
                  <c:v>2.1999999999999999E-5</c:v>
                </c:pt>
                <c:pt idx="64433">
                  <c:v>2.4000000000000001E-5</c:v>
                </c:pt>
                <c:pt idx="64434">
                  <c:v>2.5000000000000001E-5</c:v>
                </c:pt>
                <c:pt idx="64435">
                  <c:v>2.5999999999999998E-5</c:v>
                </c:pt>
                <c:pt idx="64436">
                  <c:v>2.8E-5</c:v>
                </c:pt>
                <c:pt idx="64437">
                  <c:v>2.9E-5</c:v>
                </c:pt>
                <c:pt idx="64438">
                  <c:v>3.0000000000000001E-5</c:v>
                </c:pt>
                <c:pt idx="64439">
                  <c:v>3.1000000000000001E-5</c:v>
                </c:pt>
                <c:pt idx="64440">
                  <c:v>3.1999999999999999E-5</c:v>
                </c:pt>
                <c:pt idx="64441">
                  <c:v>3.3000000000000003E-5</c:v>
                </c:pt>
                <c:pt idx="64442">
                  <c:v>3.3000000000000003E-5</c:v>
                </c:pt>
                <c:pt idx="64443">
                  <c:v>3.4E-5</c:v>
                </c:pt>
                <c:pt idx="64444">
                  <c:v>3.4999999999999997E-5</c:v>
                </c:pt>
                <c:pt idx="64445">
                  <c:v>3.4999999999999997E-5</c:v>
                </c:pt>
                <c:pt idx="64446">
                  <c:v>3.6000000000000001E-5</c:v>
                </c:pt>
                <c:pt idx="64447">
                  <c:v>3.6000000000000001E-5</c:v>
                </c:pt>
                <c:pt idx="64448">
                  <c:v>3.6000000000000001E-5</c:v>
                </c:pt>
                <c:pt idx="64449">
                  <c:v>3.6000000000000001E-5</c:v>
                </c:pt>
                <c:pt idx="64450">
                  <c:v>3.6000000000000001E-5</c:v>
                </c:pt>
                <c:pt idx="64451">
                  <c:v>3.6999999999999998E-5</c:v>
                </c:pt>
                <c:pt idx="64452">
                  <c:v>3.6999999999999998E-5</c:v>
                </c:pt>
                <c:pt idx="64453">
                  <c:v>3.6000000000000001E-5</c:v>
                </c:pt>
                <c:pt idx="64454">
                  <c:v>3.6000000000000001E-5</c:v>
                </c:pt>
                <c:pt idx="64455">
                  <c:v>3.6000000000000001E-5</c:v>
                </c:pt>
                <c:pt idx="64456">
                  <c:v>3.6000000000000001E-5</c:v>
                </c:pt>
                <c:pt idx="64457">
                  <c:v>3.6000000000000001E-5</c:v>
                </c:pt>
                <c:pt idx="64458">
                  <c:v>3.4999999999999997E-5</c:v>
                </c:pt>
                <c:pt idx="64459">
                  <c:v>3.4999999999999997E-5</c:v>
                </c:pt>
                <c:pt idx="64460">
                  <c:v>3.4999999999999997E-5</c:v>
                </c:pt>
                <c:pt idx="64461">
                  <c:v>3.4E-5</c:v>
                </c:pt>
                <c:pt idx="64462">
                  <c:v>3.4E-5</c:v>
                </c:pt>
                <c:pt idx="64463">
                  <c:v>3.3000000000000003E-5</c:v>
                </c:pt>
                <c:pt idx="64464">
                  <c:v>3.3000000000000003E-5</c:v>
                </c:pt>
                <c:pt idx="64465">
                  <c:v>3.1999999999999999E-5</c:v>
                </c:pt>
                <c:pt idx="64466">
                  <c:v>3.1999999999999999E-5</c:v>
                </c:pt>
                <c:pt idx="64467">
                  <c:v>3.1000000000000001E-5</c:v>
                </c:pt>
                <c:pt idx="64468">
                  <c:v>3.1000000000000001E-5</c:v>
                </c:pt>
                <c:pt idx="64469">
                  <c:v>3.0000000000000001E-5</c:v>
                </c:pt>
                <c:pt idx="64470">
                  <c:v>2.9E-5</c:v>
                </c:pt>
                <c:pt idx="64471">
                  <c:v>2.9E-5</c:v>
                </c:pt>
                <c:pt idx="64472">
                  <c:v>2.8E-5</c:v>
                </c:pt>
                <c:pt idx="64473">
                  <c:v>2.8E-5</c:v>
                </c:pt>
                <c:pt idx="64474">
                  <c:v>2.6999999999999999E-5</c:v>
                </c:pt>
                <c:pt idx="64475">
                  <c:v>2.6999999999999999E-5</c:v>
                </c:pt>
                <c:pt idx="64476">
                  <c:v>2.5999999999999998E-5</c:v>
                </c:pt>
                <c:pt idx="64477">
                  <c:v>2.5000000000000001E-5</c:v>
                </c:pt>
                <c:pt idx="64478">
                  <c:v>2.5000000000000001E-5</c:v>
                </c:pt>
                <c:pt idx="64479">
                  <c:v>2.4000000000000001E-5</c:v>
                </c:pt>
                <c:pt idx="64480">
                  <c:v>2.4000000000000001E-5</c:v>
                </c:pt>
                <c:pt idx="64481">
                  <c:v>2.3E-5</c:v>
                </c:pt>
                <c:pt idx="64482">
                  <c:v>2.3E-5</c:v>
                </c:pt>
                <c:pt idx="64483">
                  <c:v>2.1999999999999999E-5</c:v>
                </c:pt>
                <c:pt idx="64484">
                  <c:v>2.0999999999999999E-5</c:v>
                </c:pt>
                <c:pt idx="64485">
                  <c:v>2.0999999999999999E-5</c:v>
                </c:pt>
                <c:pt idx="64486">
                  <c:v>2.0000000000000002E-5</c:v>
                </c:pt>
                <c:pt idx="64487">
                  <c:v>2.0000000000000002E-5</c:v>
                </c:pt>
                <c:pt idx="64488">
                  <c:v>1.9000000000000001E-5</c:v>
                </c:pt>
                <c:pt idx="64489">
                  <c:v>1.9000000000000001E-5</c:v>
                </c:pt>
                <c:pt idx="64490">
                  <c:v>1.9000000000000001E-5</c:v>
                </c:pt>
                <c:pt idx="64491">
                  <c:v>1.8E-5</c:v>
                </c:pt>
                <c:pt idx="64492">
                  <c:v>1.8E-5</c:v>
                </c:pt>
                <c:pt idx="64493">
                  <c:v>1.7E-5</c:v>
                </c:pt>
                <c:pt idx="64494">
                  <c:v>1.7E-5</c:v>
                </c:pt>
                <c:pt idx="64495">
                  <c:v>1.5999999999999999E-5</c:v>
                </c:pt>
                <c:pt idx="64496">
                  <c:v>1.5999999999999999E-5</c:v>
                </c:pt>
                <c:pt idx="64497">
                  <c:v>1.5999999999999999E-5</c:v>
                </c:pt>
                <c:pt idx="64498">
                  <c:v>1.5E-5</c:v>
                </c:pt>
                <c:pt idx="64499">
                  <c:v>1.5E-5</c:v>
                </c:pt>
                <c:pt idx="64500">
                  <c:v>1.5E-5</c:v>
                </c:pt>
                <c:pt idx="64501">
                  <c:v>1.4E-5</c:v>
                </c:pt>
                <c:pt idx="64502">
                  <c:v>1.4E-5</c:v>
                </c:pt>
                <c:pt idx="64503">
                  <c:v>1.4E-5</c:v>
                </c:pt>
                <c:pt idx="64504">
                  <c:v>1.4E-5</c:v>
                </c:pt>
                <c:pt idx="64505">
                  <c:v>1.2999999999999999E-5</c:v>
                </c:pt>
                <c:pt idx="64506">
                  <c:v>1.2999999999999999E-5</c:v>
                </c:pt>
                <c:pt idx="64507">
                  <c:v>1.2999999999999999E-5</c:v>
                </c:pt>
                <c:pt idx="64508">
                  <c:v>1.2999999999999999E-5</c:v>
                </c:pt>
                <c:pt idx="64509">
                  <c:v>1.2999999999999999E-5</c:v>
                </c:pt>
                <c:pt idx="64510">
                  <c:v>1.2999999999999999E-5</c:v>
                </c:pt>
                <c:pt idx="64511">
                  <c:v>1.2999999999999999E-5</c:v>
                </c:pt>
                <c:pt idx="64512">
                  <c:v>1.2999999999999999E-5</c:v>
                </c:pt>
                <c:pt idx="64513">
                  <c:v>1.2999999999999999E-5</c:v>
                </c:pt>
                <c:pt idx="64514">
                  <c:v>1.2999999999999999E-5</c:v>
                </c:pt>
                <c:pt idx="64515">
                  <c:v>1.2999999999999999E-5</c:v>
                </c:pt>
                <c:pt idx="64516">
                  <c:v>1.2999999999999999E-5</c:v>
                </c:pt>
                <c:pt idx="64517">
                  <c:v>1.2999999999999999E-5</c:v>
                </c:pt>
                <c:pt idx="64518">
                  <c:v>1.2999999999999999E-5</c:v>
                </c:pt>
                <c:pt idx="64519">
                  <c:v>1.2999999999999999E-5</c:v>
                </c:pt>
                <c:pt idx="64520">
                  <c:v>1.2999999999999999E-5</c:v>
                </c:pt>
                <c:pt idx="64521">
                  <c:v>1.2999999999999999E-5</c:v>
                </c:pt>
                <c:pt idx="64522">
                  <c:v>1.4E-5</c:v>
                </c:pt>
                <c:pt idx="64523">
                  <c:v>1.4E-5</c:v>
                </c:pt>
                <c:pt idx="64524">
                  <c:v>1.4E-5</c:v>
                </c:pt>
                <c:pt idx="64525">
                  <c:v>1.4E-5</c:v>
                </c:pt>
                <c:pt idx="64526">
                  <c:v>1.5E-5</c:v>
                </c:pt>
                <c:pt idx="64527">
                  <c:v>1.5E-5</c:v>
                </c:pt>
                <c:pt idx="64528">
                  <c:v>1.5E-5</c:v>
                </c:pt>
                <c:pt idx="64529">
                  <c:v>1.5E-5</c:v>
                </c:pt>
                <c:pt idx="64530">
                  <c:v>1.5999999999999999E-5</c:v>
                </c:pt>
                <c:pt idx="64531">
                  <c:v>1.5999999999999999E-5</c:v>
                </c:pt>
                <c:pt idx="64532">
                  <c:v>1.5999999999999999E-5</c:v>
                </c:pt>
                <c:pt idx="64533">
                  <c:v>1.7E-5</c:v>
                </c:pt>
                <c:pt idx="64534">
                  <c:v>1.7E-5</c:v>
                </c:pt>
                <c:pt idx="64535">
                  <c:v>1.7E-5</c:v>
                </c:pt>
                <c:pt idx="64536">
                  <c:v>1.7E-5</c:v>
                </c:pt>
                <c:pt idx="64537">
                  <c:v>1.8E-5</c:v>
                </c:pt>
                <c:pt idx="64538">
                  <c:v>1.8E-5</c:v>
                </c:pt>
                <c:pt idx="64539">
                  <c:v>1.8E-5</c:v>
                </c:pt>
                <c:pt idx="64540">
                  <c:v>1.8E-5</c:v>
                </c:pt>
                <c:pt idx="64541">
                  <c:v>1.9000000000000001E-5</c:v>
                </c:pt>
                <c:pt idx="64542">
                  <c:v>1.9000000000000001E-5</c:v>
                </c:pt>
                <c:pt idx="64543">
                  <c:v>1.9000000000000001E-5</c:v>
                </c:pt>
                <c:pt idx="64544">
                  <c:v>1.9000000000000001E-5</c:v>
                </c:pt>
                <c:pt idx="64545">
                  <c:v>1.9000000000000001E-5</c:v>
                </c:pt>
                <c:pt idx="64546">
                  <c:v>2.0000000000000002E-5</c:v>
                </c:pt>
                <c:pt idx="64547">
                  <c:v>2.0000000000000002E-5</c:v>
                </c:pt>
                <c:pt idx="64548">
                  <c:v>2.0000000000000002E-5</c:v>
                </c:pt>
                <c:pt idx="64549">
                  <c:v>2.0000000000000002E-5</c:v>
                </c:pt>
                <c:pt idx="64550">
                  <c:v>2.0000000000000002E-5</c:v>
                </c:pt>
                <c:pt idx="64551">
                  <c:v>2.0000000000000002E-5</c:v>
                </c:pt>
                <c:pt idx="64552">
                  <c:v>2.0000000000000002E-5</c:v>
                </c:pt>
                <c:pt idx="64553">
                  <c:v>2.0000000000000002E-5</c:v>
                </c:pt>
                <c:pt idx="64554">
                  <c:v>2.0000000000000002E-5</c:v>
                </c:pt>
                <c:pt idx="64555">
                  <c:v>2.0000000000000002E-5</c:v>
                </c:pt>
                <c:pt idx="64556">
                  <c:v>2.0000000000000002E-5</c:v>
                </c:pt>
                <c:pt idx="64557">
                  <c:v>1.9000000000000001E-5</c:v>
                </c:pt>
                <c:pt idx="64558">
                  <c:v>1.9000000000000001E-5</c:v>
                </c:pt>
                <c:pt idx="64559">
                  <c:v>1.9000000000000001E-5</c:v>
                </c:pt>
                <c:pt idx="64560">
                  <c:v>1.9000000000000001E-5</c:v>
                </c:pt>
                <c:pt idx="64561">
                  <c:v>1.9000000000000001E-5</c:v>
                </c:pt>
                <c:pt idx="64562">
                  <c:v>1.8E-5</c:v>
                </c:pt>
                <c:pt idx="64563">
                  <c:v>1.8E-5</c:v>
                </c:pt>
                <c:pt idx="64564">
                  <c:v>1.7E-5</c:v>
                </c:pt>
                <c:pt idx="64565">
                  <c:v>1.7E-5</c:v>
                </c:pt>
                <c:pt idx="64566">
                  <c:v>1.7E-5</c:v>
                </c:pt>
                <c:pt idx="64567">
                  <c:v>1.5999999999999999E-5</c:v>
                </c:pt>
                <c:pt idx="64568">
                  <c:v>1.5999999999999999E-5</c:v>
                </c:pt>
                <c:pt idx="64569">
                  <c:v>1.5E-5</c:v>
                </c:pt>
                <c:pt idx="64570">
                  <c:v>1.4E-5</c:v>
                </c:pt>
                <c:pt idx="64571">
                  <c:v>1.4E-5</c:v>
                </c:pt>
                <c:pt idx="64572">
                  <c:v>1.2999999999999999E-5</c:v>
                </c:pt>
                <c:pt idx="64573">
                  <c:v>1.2999999999999999E-5</c:v>
                </c:pt>
                <c:pt idx="64574">
                  <c:v>1.2E-5</c:v>
                </c:pt>
                <c:pt idx="64575">
                  <c:v>1.1E-5</c:v>
                </c:pt>
                <c:pt idx="64576">
                  <c:v>1.1E-5</c:v>
                </c:pt>
                <c:pt idx="64577">
                  <c:v>1.0000000000000001E-5</c:v>
                </c:pt>
                <c:pt idx="64578">
                  <c:v>9.0000000000000002E-6</c:v>
                </c:pt>
                <c:pt idx="64579">
                  <c:v>9.0000000000000002E-6</c:v>
                </c:pt>
                <c:pt idx="64580">
                  <c:v>7.9999999999999996E-6</c:v>
                </c:pt>
                <c:pt idx="64581">
                  <c:v>7.9999999999999996E-6</c:v>
                </c:pt>
                <c:pt idx="64582">
                  <c:v>7.9999999999999996E-6</c:v>
                </c:pt>
                <c:pt idx="64583">
                  <c:v>7.9999999999999996E-6</c:v>
                </c:pt>
                <c:pt idx="64584">
                  <c:v>7.9999999999999996E-6</c:v>
                </c:pt>
                <c:pt idx="64585">
                  <c:v>7.9999999999999996E-6</c:v>
                </c:pt>
                <c:pt idx="64586">
                  <c:v>9.0000000000000002E-6</c:v>
                </c:pt>
                <c:pt idx="64587">
                  <c:v>9.0000000000000002E-6</c:v>
                </c:pt>
                <c:pt idx="64588">
                  <c:v>1.0000000000000001E-5</c:v>
                </c:pt>
                <c:pt idx="64589">
                  <c:v>1.1E-5</c:v>
                </c:pt>
                <c:pt idx="64590">
                  <c:v>1.2E-5</c:v>
                </c:pt>
                <c:pt idx="64591">
                  <c:v>1.2999999999999999E-5</c:v>
                </c:pt>
                <c:pt idx="64592">
                  <c:v>1.4E-5</c:v>
                </c:pt>
                <c:pt idx="64593">
                  <c:v>1.4E-5</c:v>
                </c:pt>
                <c:pt idx="64594">
                  <c:v>1.5999999999999999E-5</c:v>
                </c:pt>
                <c:pt idx="64595">
                  <c:v>1.7E-5</c:v>
                </c:pt>
                <c:pt idx="64596">
                  <c:v>1.8E-5</c:v>
                </c:pt>
                <c:pt idx="64597">
                  <c:v>1.9000000000000001E-5</c:v>
                </c:pt>
                <c:pt idx="64598">
                  <c:v>2.0000000000000002E-5</c:v>
                </c:pt>
                <c:pt idx="64599">
                  <c:v>2.0999999999999999E-5</c:v>
                </c:pt>
                <c:pt idx="64600">
                  <c:v>2.1999999999999999E-5</c:v>
                </c:pt>
                <c:pt idx="64601">
                  <c:v>2.3E-5</c:v>
                </c:pt>
                <c:pt idx="64602">
                  <c:v>2.3E-5</c:v>
                </c:pt>
                <c:pt idx="64603">
                  <c:v>2.4000000000000001E-5</c:v>
                </c:pt>
                <c:pt idx="64604">
                  <c:v>2.5000000000000001E-5</c:v>
                </c:pt>
                <c:pt idx="64605">
                  <c:v>2.5999999999999998E-5</c:v>
                </c:pt>
                <c:pt idx="64606">
                  <c:v>2.6999999999999999E-5</c:v>
                </c:pt>
                <c:pt idx="64607">
                  <c:v>2.8E-5</c:v>
                </c:pt>
                <c:pt idx="64608">
                  <c:v>2.8E-5</c:v>
                </c:pt>
                <c:pt idx="64609">
                  <c:v>2.9E-5</c:v>
                </c:pt>
                <c:pt idx="64610">
                  <c:v>3.0000000000000001E-5</c:v>
                </c:pt>
                <c:pt idx="64611">
                  <c:v>3.0000000000000001E-5</c:v>
                </c:pt>
                <c:pt idx="64612">
                  <c:v>3.1000000000000001E-5</c:v>
                </c:pt>
                <c:pt idx="64613">
                  <c:v>3.1000000000000001E-5</c:v>
                </c:pt>
                <c:pt idx="64614">
                  <c:v>3.1000000000000001E-5</c:v>
                </c:pt>
                <c:pt idx="64615">
                  <c:v>3.1999999999999999E-5</c:v>
                </c:pt>
                <c:pt idx="64616">
                  <c:v>3.1999999999999999E-5</c:v>
                </c:pt>
                <c:pt idx="64617">
                  <c:v>3.1999999999999999E-5</c:v>
                </c:pt>
                <c:pt idx="64618">
                  <c:v>3.1999999999999999E-5</c:v>
                </c:pt>
                <c:pt idx="64619">
                  <c:v>3.1999999999999999E-5</c:v>
                </c:pt>
                <c:pt idx="64620">
                  <c:v>3.1999999999999999E-5</c:v>
                </c:pt>
                <c:pt idx="64621">
                  <c:v>3.1999999999999999E-5</c:v>
                </c:pt>
                <c:pt idx="64622">
                  <c:v>3.1999999999999999E-5</c:v>
                </c:pt>
                <c:pt idx="64623">
                  <c:v>3.1999999999999999E-5</c:v>
                </c:pt>
                <c:pt idx="64624">
                  <c:v>3.1000000000000001E-5</c:v>
                </c:pt>
                <c:pt idx="64625">
                  <c:v>3.1000000000000001E-5</c:v>
                </c:pt>
                <c:pt idx="64626">
                  <c:v>3.1000000000000001E-5</c:v>
                </c:pt>
                <c:pt idx="64627">
                  <c:v>3.0000000000000001E-5</c:v>
                </c:pt>
                <c:pt idx="64628">
                  <c:v>2.9E-5</c:v>
                </c:pt>
                <c:pt idx="64629">
                  <c:v>2.9E-5</c:v>
                </c:pt>
                <c:pt idx="64630">
                  <c:v>2.8E-5</c:v>
                </c:pt>
                <c:pt idx="64631">
                  <c:v>2.6999999999999999E-5</c:v>
                </c:pt>
                <c:pt idx="64632">
                  <c:v>2.5999999999999998E-5</c:v>
                </c:pt>
                <c:pt idx="64633">
                  <c:v>2.5000000000000001E-5</c:v>
                </c:pt>
                <c:pt idx="64634">
                  <c:v>2.4000000000000001E-5</c:v>
                </c:pt>
                <c:pt idx="64635">
                  <c:v>2.3E-5</c:v>
                </c:pt>
                <c:pt idx="64636">
                  <c:v>2.1999999999999999E-5</c:v>
                </c:pt>
                <c:pt idx="64637">
                  <c:v>2.0999999999999999E-5</c:v>
                </c:pt>
                <c:pt idx="64638">
                  <c:v>2.0000000000000002E-5</c:v>
                </c:pt>
                <c:pt idx="64639">
                  <c:v>1.9000000000000001E-5</c:v>
                </c:pt>
                <c:pt idx="64640">
                  <c:v>1.8E-5</c:v>
                </c:pt>
                <c:pt idx="64641">
                  <c:v>1.5999999999999999E-5</c:v>
                </c:pt>
                <c:pt idx="64642">
                  <c:v>1.5E-5</c:v>
                </c:pt>
                <c:pt idx="64643">
                  <c:v>1.4E-5</c:v>
                </c:pt>
                <c:pt idx="64644">
                  <c:v>1.2E-5</c:v>
                </c:pt>
                <c:pt idx="64645">
                  <c:v>1.1E-5</c:v>
                </c:pt>
                <c:pt idx="64646">
                  <c:v>9.0000000000000002E-6</c:v>
                </c:pt>
                <c:pt idx="64647">
                  <c:v>7.9999999999999996E-6</c:v>
                </c:pt>
                <c:pt idx="64648">
                  <c:v>6.9999999999999999E-6</c:v>
                </c:pt>
                <c:pt idx="64649">
                  <c:v>6.0000000000000002E-6</c:v>
                </c:pt>
                <c:pt idx="64650">
                  <c:v>5.0000000000000004E-6</c:v>
                </c:pt>
                <c:pt idx="64651">
                  <c:v>3.9999999999999998E-6</c:v>
                </c:pt>
                <c:pt idx="64652">
                  <c:v>5.0000000000000004E-6</c:v>
                </c:pt>
                <c:pt idx="64653">
                  <c:v>5.0000000000000004E-6</c:v>
                </c:pt>
                <c:pt idx="64654">
                  <c:v>6.9999999999999999E-6</c:v>
                </c:pt>
                <c:pt idx="64655">
                  <c:v>7.9999999999999996E-6</c:v>
                </c:pt>
                <c:pt idx="64656">
                  <c:v>9.0000000000000002E-6</c:v>
                </c:pt>
                <c:pt idx="64657">
                  <c:v>1.1E-5</c:v>
                </c:pt>
                <c:pt idx="64658">
                  <c:v>1.2E-5</c:v>
                </c:pt>
                <c:pt idx="64659">
                  <c:v>1.4E-5</c:v>
                </c:pt>
                <c:pt idx="64660">
                  <c:v>1.5E-5</c:v>
                </c:pt>
                <c:pt idx="64661">
                  <c:v>1.7E-5</c:v>
                </c:pt>
                <c:pt idx="64662">
                  <c:v>1.9000000000000001E-5</c:v>
                </c:pt>
                <c:pt idx="64663">
                  <c:v>2.0000000000000002E-5</c:v>
                </c:pt>
                <c:pt idx="64664">
                  <c:v>2.1999999999999999E-5</c:v>
                </c:pt>
                <c:pt idx="64665">
                  <c:v>2.3E-5</c:v>
                </c:pt>
                <c:pt idx="64666">
                  <c:v>2.5000000000000001E-5</c:v>
                </c:pt>
                <c:pt idx="64667">
                  <c:v>2.5999999999999998E-5</c:v>
                </c:pt>
                <c:pt idx="64668">
                  <c:v>2.6999999999999999E-5</c:v>
                </c:pt>
                <c:pt idx="64669">
                  <c:v>2.9E-5</c:v>
                </c:pt>
                <c:pt idx="64670">
                  <c:v>3.0000000000000001E-5</c:v>
                </c:pt>
                <c:pt idx="64671">
                  <c:v>3.1000000000000001E-5</c:v>
                </c:pt>
                <c:pt idx="64672">
                  <c:v>3.1999999999999999E-5</c:v>
                </c:pt>
                <c:pt idx="64673">
                  <c:v>3.3000000000000003E-5</c:v>
                </c:pt>
                <c:pt idx="64674">
                  <c:v>3.4E-5</c:v>
                </c:pt>
                <c:pt idx="64675">
                  <c:v>3.4999999999999997E-5</c:v>
                </c:pt>
                <c:pt idx="64676">
                  <c:v>3.6000000000000001E-5</c:v>
                </c:pt>
                <c:pt idx="64677">
                  <c:v>3.6999999999999998E-5</c:v>
                </c:pt>
                <c:pt idx="64678">
                  <c:v>3.8000000000000002E-5</c:v>
                </c:pt>
                <c:pt idx="64679">
                  <c:v>3.8000000000000002E-5</c:v>
                </c:pt>
                <c:pt idx="64680">
                  <c:v>3.8999999999999999E-5</c:v>
                </c:pt>
                <c:pt idx="64681">
                  <c:v>3.8999999999999999E-5</c:v>
                </c:pt>
                <c:pt idx="64682">
                  <c:v>4.0000000000000003E-5</c:v>
                </c:pt>
                <c:pt idx="64683">
                  <c:v>4.0000000000000003E-5</c:v>
                </c:pt>
                <c:pt idx="64684">
                  <c:v>4.0000000000000003E-5</c:v>
                </c:pt>
                <c:pt idx="64685">
                  <c:v>4.1E-5</c:v>
                </c:pt>
                <c:pt idx="64686">
                  <c:v>4.1E-5</c:v>
                </c:pt>
                <c:pt idx="64687">
                  <c:v>4.1E-5</c:v>
                </c:pt>
                <c:pt idx="64688">
                  <c:v>4.1E-5</c:v>
                </c:pt>
                <c:pt idx="64689">
                  <c:v>4.1E-5</c:v>
                </c:pt>
                <c:pt idx="64690">
                  <c:v>4.1E-5</c:v>
                </c:pt>
                <c:pt idx="64691">
                  <c:v>4.0000000000000003E-5</c:v>
                </c:pt>
                <c:pt idx="64692">
                  <c:v>4.0000000000000003E-5</c:v>
                </c:pt>
                <c:pt idx="64693">
                  <c:v>4.0000000000000003E-5</c:v>
                </c:pt>
                <c:pt idx="64694">
                  <c:v>3.8999999999999999E-5</c:v>
                </c:pt>
                <c:pt idx="64695">
                  <c:v>3.8999999999999999E-5</c:v>
                </c:pt>
                <c:pt idx="64696">
                  <c:v>3.8000000000000002E-5</c:v>
                </c:pt>
                <c:pt idx="64697">
                  <c:v>3.8000000000000002E-5</c:v>
                </c:pt>
                <c:pt idx="64698">
                  <c:v>3.6999999999999998E-5</c:v>
                </c:pt>
                <c:pt idx="64699">
                  <c:v>3.6000000000000001E-5</c:v>
                </c:pt>
                <c:pt idx="64700">
                  <c:v>3.6000000000000001E-5</c:v>
                </c:pt>
                <c:pt idx="64701">
                  <c:v>3.4999999999999997E-5</c:v>
                </c:pt>
                <c:pt idx="64702">
                  <c:v>3.4E-5</c:v>
                </c:pt>
                <c:pt idx="64703">
                  <c:v>3.3000000000000003E-5</c:v>
                </c:pt>
                <c:pt idx="64704">
                  <c:v>3.3000000000000003E-5</c:v>
                </c:pt>
                <c:pt idx="64705">
                  <c:v>3.1999999999999999E-5</c:v>
                </c:pt>
                <c:pt idx="64706">
                  <c:v>3.1000000000000001E-5</c:v>
                </c:pt>
                <c:pt idx="64707">
                  <c:v>3.0000000000000001E-5</c:v>
                </c:pt>
                <c:pt idx="64708">
                  <c:v>2.9E-5</c:v>
                </c:pt>
                <c:pt idx="64709">
                  <c:v>2.8E-5</c:v>
                </c:pt>
                <c:pt idx="64710">
                  <c:v>2.8E-5</c:v>
                </c:pt>
                <c:pt idx="64711">
                  <c:v>2.6999999999999999E-5</c:v>
                </c:pt>
                <c:pt idx="64712">
                  <c:v>2.5999999999999998E-5</c:v>
                </c:pt>
                <c:pt idx="64713">
                  <c:v>2.5000000000000001E-5</c:v>
                </c:pt>
                <c:pt idx="64714">
                  <c:v>2.4000000000000001E-5</c:v>
                </c:pt>
                <c:pt idx="64715">
                  <c:v>2.4000000000000001E-5</c:v>
                </c:pt>
                <c:pt idx="64716">
                  <c:v>2.3E-5</c:v>
                </c:pt>
                <c:pt idx="64717">
                  <c:v>2.1999999999999999E-5</c:v>
                </c:pt>
                <c:pt idx="64718">
                  <c:v>2.1999999999999999E-5</c:v>
                </c:pt>
                <c:pt idx="64719">
                  <c:v>2.0999999999999999E-5</c:v>
                </c:pt>
                <c:pt idx="64720">
                  <c:v>2.0999999999999999E-5</c:v>
                </c:pt>
                <c:pt idx="64721">
                  <c:v>2.0000000000000002E-5</c:v>
                </c:pt>
                <c:pt idx="64722">
                  <c:v>2.0000000000000002E-5</c:v>
                </c:pt>
                <c:pt idx="64723">
                  <c:v>1.9000000000000001E-5</c:v>
                </c:pt>
                <c:pt idx="64724">
                  <c:v>1.9000000000000001E-5</c:v>
                </c:pt>
                <c:pt idx="64725">
                  <c:v>1.9000000000000001E-5</c:v>
                </c:pt>
                <c:pt idx="64726">
                  <c:v>1.8E-5</c:v>
                </c:pt>
                <c:pt idx="64727">
                  <c:v>1.8E-5</c:v>
                </c:pt>
                <c:pt idx="64728">
                  <c:v>1.8E-5</c:v>
                </c:pt>
                <c:pt idx="64729">
                  <c:v>1.8E-5</c:v>
                </c:pt>
                <c:pt idx="64730">
                  <c:v>1.7E-5</c:v>
                </c:pt>
                <c:pt idx="64731">
                  <c:v>1.7E-5</c:v>
                </c:pt>
                <c:pt idx="64732">
                  <c:v>1.7E-5</c:v>
                </c:pt>
                <c:pt idx="64733">
                  <c:v>1.7E-5</c:v>
                </c:pt>
                <c:pt idx="64734">
                  <c:v>1.7E-5</c:v>
                </c:pt>
                <c:pt idx="64735">
                  <c:v>1.7E-5</c:v>
                </c:pt>
                <c:pt idx="64736">
                  <c:v>1.7E-5</c:v>
                </c:pt>
                <c:pt idx="64737">
                  <c:v>1.7E-5</c:v>
                </c:pt>
                <c:pt idx="64738">
                  <c:v>1.5999999999999999E-5</c:v>
                </c:pt>
                <c:pt idx="64739">
                  <c:v>1.5999999999999999E-5</c:v>
                </c:pt>
                <c:pt idx="64740">
                  <c:v>1.5999999999999999E-5</c:v>
                </c:pt>
                <c:pt idx="64741">
                  <c:v>1.5999999999999999E-5</c:v>
                </c:pt>
                <c:pt idx="64742">
                  <c:v>1.5999999999999999E-5</c:v>
                </c:pt>
                <c:pt idx="64743">
                  <c:v>1.5999999999999999E-5</c:v>
                </c:pt>
                <c:pt idx="64744">
                  <c:v>1.5999999999999999E-5</c:v>
                </c:pt>
                <c:pt idx="64745">
                  <c:v>1.5999999999999999E-5</c:v>
                </c:pt>
                <c:pt idx="64746">
                  <c:v>1.5999999999999999E-5</c:v>
                </c:pt>
                <c:pt idx="64747">
                  <c:v>1.5E-5</c:v>
                </c:pt>
                <c:pt idx="64748">
                  <c:v>1.5E-5</c:v>
                </c:pt>
                <c:pt idx="64749">
                  <c:v>1.5E-5</c:v>
                </c:pt>
                <c:pt idx="64750">
                  <c:v>1.5E-5</c:v>
                </c:pt>
                <c:pt idx="64751">
                  <c:v>1.5E-5</c:v>
                </c:pt>
                <c:pt idx="64752">
                  <c:v>1.4E-5</c:v>
                </c:pt>
                <c:pt idx="64753">
                  <c:v>1.4E-5</c:v>
                </c:pt>
                <c:pt idx="64754">
                  <c:v>1.4E-5</c:v>
                </c:pt>
                <c:pt idx="64755">
                  <c:v>1.4E-5</c:v>
                </c:pt>
                <c:pt idx="64756">
                  <c:v>1.4E-5</c:v>
                </c:pt>
                <c:pt idx="64757">
                  <c:v>1.2999999999999999E-5</c:v>
                </c:pt>
                <c:pt idx="64758">
                  <c:v>1.2999999999999999E-5</c:v>
                </c:pt>
                <c:pt idx="64759">
                  <c:v>1.2999999999999999E-5</c:v>
                </c:pt>
                <c:pt idx="64760">
                  <c:v>1.2999999999999999E-5</c:v>
                </c:pt>
                <c:pt idx="64761">
                  <c:v>1.2999999999999999E-5</c:v>
                </c:pt>
                <c:pt idx="64762">
                  <c:v>1.2999999999999999E-5</c:v>
                </c:pt>
                <c:pt idx="64763">
                  <c:v>1.2999999999999999E-5</c:v>
                </c:pt>
                <c:pt idx="64764">
                  <c:v>1.2999999999999999E-5</c:v>
                </c:pt>
                <c:pt idx="64765">
                  <c:v>1.2999999999999999E-5</c:v>
                </c:pt>
                <c:pt idx="64766">
                  <c:v>1.4E-5</c:v>
                </c:pt>
                <c:pt idx="64767">
                  <c:v>1.4E-5</c:v>
                </c:pt>
                <c:pt idx="64768">
                  <c:v>1.4E-5</c:v>
                </c:pt>
                <c:pt idx="64769">
                  <c:v>1.5E-5</c:v>
                </c:pt>
                <c:pt idx="64770">
                  <c:v>1.5E-5</c:v>
                </c:pt>
                <c:pt idx="64771">
                  <c:v>1.5999999999999999E-5</c:v>
                </c:pt>
                <c:pt idx="64772">
                  <c:v>1.7E-5</c:v>
                </c:pt>
                <c:pt idx="64773">
                  <c:v>1.7E-5</c:v>
                </c:pt>
                <c:pt idx="64774">
                  <c:v>1.8E-5</c:v>
                </c:pt>
                <c:pt idx="64775">
                  <c:v>1.9000000000000001E-5</c:v>
                </c:pt>
                <c:pt idx="64776">
                  <c:v>2.0000000000000002E-5</c:v>
                </c:pt>
                <c:pt idx="64777">
                  <c:v>2.0999999999999999E-5</c:v>
                </c:pt>
                <c:pt idx="64778">
                  <c:v>2.0999999999999999E-5</c:v>
                </c:pt>
                <c:pt idx="64779">
                  <c:v>2.1999999999999999E-5</c:v>
                </c:pt>
                <c:pt idx="64780">
                  <c:v>2.3E-5</c:v>
                </c:pt>
                <c:pt idx="64781">
                  <c:v>2.4000000000000001E-5</c:v>
                </c:pt>
                <c:pt idx="64782">
                  <c:v>2.5000000000000001E-5</c:v>
                </c:pt>
                <c:pt idx="64783">
                  <c:v>2.5000000000000001E-5</c:v>
                </c:pt>
                <c:pt idx="64784">
                  <c:v>2.5999999999999998E-5</c:v>
                </c:pt>
                <c:pt idx="64785">
                  <c:v>2.6999999999999999E-5</c:v>
                </c:pt>
                <c:pt idx="64786">
                  <c:v>2.8E-5</c:v>
                </c:pt>
                <c:pt idx="64787">
                  <c:v>2.8E-5</c:v>
                </c:pt>
                <c:pt idx="64788">
                  <c:v>2.9E-5</c:v>
                </c:pt>
                <c:pt idx="64789">
                  <c:v>2.9E-5</c:v>
                </c:pt>
                <c:pt idx="64790">
                  <c:v>3.0000000000000001E-5</c:v>
                </c:pt>
                <c:pt idx="64791">
                  <c:v>3.0000000000000001E-5</c:v>
                </c:pt>
                <c:pt idx="64792">
                  <c:v>3.1000000000000001E-5</c:v>
                </c:pt>
                <c:pt idx="64793">
                  <c:v>3.1000000000000001E-5</c:v>
                </c:pt>
                <c:pt idx="64794">
                  <c:v>3.1000000000000001E-5</c:v>
                </c:pt>
                <c:pt idx="64795">
                  <c:v>3.1999999999999999E-5</c:v>
                </c:pt>
                <c:pt idx="64796">
                  <c:v>3.1999999999999999E-5</c:v>
                </c:pt>
                <c:pt idx="64797">
                  <c:v>3.1999999999999999E-5</c:v>
                </c:pt>
                <c:pt idx="64798">
                  <c:v>3.1999999999999999E-5</c:v>
                </c:pt>
                <c:pt idx="64799">
                  <c:v>3.1999999999999999E-5</c:v>
                </c:pt>
                <c:pt idx="64800">
                  <c:v>3.1000000000000001E-5</c:v>
                </c:pt>
                <c:pt idx="64801">
                  <c:v>3.1000000000000001E-5</c:v>
                </c:pt>
                <c:pt idx="64802">
                  <c:v>3.1000000000000001E-5</c:v>
                </c:pt>
                <c:pt idx="64803">
                  <c:v>3.0000000000000001E-5</c:v>
                </c:pt>
                <c:pt idx="64804">
                  <c:v>3.0000000000000001E-5</c:v>
                </c:pt>
                <c:pt idx="64805">
                  <c:v>2.9E-5</c:v>
                </c:pt>
                <c:pt idx="64806">
                  <c:v>2.9E-5</c:v>
                </c:pt>
                <c:pt idx="64807">
                  <c:v>2.8E-5</c:v>
                </c:pt>
                <c:pt idx="64808">
                  <c:v>2.6999999999999999E-5</c:v>
                </c:pt>
                <c:pt idx="64809">
                  <c:v>2.5999999999999998E-5</c:v>
                </c:pt>
                <c:pt idx="64810">
                  <c:v>2.5000000000000001E-5</c:v>
                </c:pt>
                <c:pt idx="64811">
                  <c:v>2.4000000000000001E-5</c:v>
                </c:pt>
                <c:pt idx="64812">
                  <c:v>2.3E-5</c:v>
                </c:pt>
                <c:pt idx="64813">
                  <c:v>2.1999999999999999E-5</c:v>
                </c:pt>
                <c:pt idx="64814">
                  <c:v>2.0999999999999999E-5</c:v>
                </c:pt>
                <c:pt idx="64815">
                  <c:v>2.0000000000000002E-5</c:v>
                </c:pt>
                <c:pt idx="64816">
                  <c:v>1.9000000000000001E-5</c:v>
                </c:pt>
                <c:pt idx="64817">
                  <c:v>1.8E-5</c:v>
                </c:pt>
                <c:pt idx="64818">
                  <c:v>1.7E-5</c:v>
                </c:pt>
                <c:pt idx="64819">
                  <c:v>1.5999999999999999E-5</c:v>
                </c:pt>
                <c:pt idx="64820">
                  <c:v>1.5E-5</c:v>
                </c:pt>
                <c:pt idx="64821">
                  <c:v>1.5E-5</c:v>
                </c:pt>
                <c:pt idx="64822">
                  <c:v>1.4E-5</c:v>
                </c:pt>
                <c:pt idx="64823">
                  <c:v>1.4E-5</c:v>
                </c:pt>
                <c:pt idx="64824">
                  <c:v>1.4E-5</c:v>
                </c:pt>
                <c:pt idx="64825">
                  <c:v>1.4E-5</c:v>
                </c:pt>
                <c:pt idx="64826">
                  <c:v>1.5E-5</c:v>
                </c:pt>
                <c:pt idx="64827">
                  <c:v>1.5E-5</c:v>
                </c:pt>
                <c:pt idx="64828">
                  <c:v>1.5999999999999999E-5</c:v>
                </c:pt>
                <c:pt idx="64829">
                  <c:v>1.7E-5</c:v>
                </c:pt>
                <c:pt idx="64830">
                  <c:v>1.8E-5</c:v>
                </c:pt>
                <c:pt idx="64831">
                  <c:v>1.9000000000000001E-5</c:v>
                </c:pt>
                <c:pt idx="64832">
                  <c:v>2.0999999999999999E-5</c:v>
                </c:pt>
                <c:pt idx="64833">
                  <c:v>2.1999999999999999E-5</c:v>
                </c:pt>
                <c:pt idx="64834">
                  <c:v>2.4000000000000001E-5</c:v>
                </c:pt>
                <c:pt idx="64835">
                  <c:v>2.5000000000000001E-5</c:v>
                </c:pt>
                <c:pt idx="64836">
                  <c:v>2.6999999999999999E-5</c:v>
                </c:pt>
                <c:pt idx="64837">
                  <c:v>2.8E-5</c:v>
                </c:pt>
                <c:pt idx="64838">
                  <c:v>2.9E-5</c:v>
                </c:pt>
                <c:pt idx="64839">
                  <c:v>3.1000000000000001E-5</c:v>
                </c:pt>
                <c:pt idx="64840">
                  <c:v>3.1999999999999999E-5</c:v>
                </c:pt>
                <c:pt idx="64841">
                  <c:v>3.4E-5</c:v>
                </c:pt>
                <c:pt idx="64842">
                  <c:v>3.4999999999999997E-5</c:v>
                </c:pt>
                <c:pt idx="64843">
                  <c:v>3.6000000000000001E-5</c:v>
                </c:pt>
                <c:pt idx="64844">
                  <c:v>3.6999999999999998E-5</c:v>
                </c:pt>
                <c:pt idx="64845">
                  <c:v>3.8000000000000002E-5</c:v>
                </c:pt>
                <c:pt idx="64846">
                  <c:v>3.8999999999999999E-5</c:v>
                </c:pt>
                <c:pt idx="64847">
                  <c:v>4.0000000000000003E-5</c:v>
                </c:pt>
                <c:pt idx="64848">
                  <c:v>4.1E-5</c:v>
                </c:pt>
                <c:pt idx="64849">
                  <c:v>4.1999999999999998E-5</c:v>
                </c:pt>
                <c:pt idx="64850">
                  <c:v>4.3000000000000002E-5</c:v>
                </c:pt>
                <c:pt idx="64851">
                  <c:v>4.3000000000000002E-5</c:v>
                </c:pt>
                <c:pt idx="64852">
                  <c:v>4.3999999999999999E-5</c:v>
                </c:pt>
                <c:pt idx="64853">
                  <c:v>4.3999999999999999E-5</c:v>
                </c:pt>
                <c:pt idx="64854">
                  <c:v>4.3999999999999999E-5</c:v>
                </c:pt>
                <c:pt idx="64855">
                  <c:v>4.5000000000000003E-5</c:v>
                </c:pt>
                <c:pt idx="64856">
                  <c:v>4.5000000000000003E-5</c:v>
                </c:pt>
                <c:pt idx="64857">
                  <c:v>4.5000000000000003E-5</c:v>
                </c:pt>
                <c:pt idx="64858">
                  <c:v>4.5000000000000003E-5</c:v>
                </c:pt>
                <c:pt idx="64859">
                  <c:v>4.5000000000000003E-5</c:v>
                </c:pt>
                <c:pt idx="64860">
                  <c:v>4.3999999999999999E-5</c:v>
                </c:pt>
                <c:pt idx="64861">
                  <c:v>4.3999999999999999E-5</c:v>
                </c:pt>
                <c:pt idx="64862">
                  <c:v>4.3000000000000002E-5</c:v>
                </c:pt>
                <c:pt idx="64863">
                  <c:v>4.3000000000000002E-5</c:v>
                </c:pt>
                <c:pt idx="64864">
                  <c:v>4.1999999999999998E-5</c:v>
                </c:pt>
                <c:pt idx="64865">
                  <c:v>4.1999999999999998E-5</c:v>
                </c:pt>
                <c:pt idx="64866">
                  <c:v>4.1E-5</c:v>
                </c:pt>
                <c:pt idx="64867">
                  <c:v>4.0000000000000003E-5</c:v>
                </c:pt>
                <c:pt idx="64868">
                  <c:v>3.8999999999999999E-5</c:v>
                </c:pt>
                <c:pt idx="64869">
                  <c:v>3.8000000000000002E-5</c:v>
                </c:pt>
                <c:pt idx="64870">
                  <c:v>3.6999999999999998E-5</c:v>
                </c:pt>
                <c:pt idx="64871">
                  <c:v>3.6000000000000001E-5</c:v>
                </c:pt>
                <c:pt idx="64872">
                  <c:v>3.4999999999999997E-5</c:v>
                </c:pt>
                <c:pt idx="64873">
                  <c:v>3.3000000000000003E-5</c:v>
                </c:pt>
                <c:pt idx="64874">
                  <c:v>3.1999999999999999E-5</c:v>
                </c:pt>
                <c:pt idx="64875">
                  <c:v>3.1000000000000001E-5</c:v>
                </c:pt>
                <c:pt idx="64876">
                  <c:v>2.9E-5</c:v>
                </c:pt>
                <c:pt idx="64877">
                  <c:v>2.8E-5</c:v>
                </c:pt>
                <c:pt idx="64878">
                  <c:v>2.6999999999999999E-5</c:v>
                </c:pt>
                <c:pt idx="64879">
                  <c:v>2.5000000000000001E-5</c:v>
                </c:pt>
                <c:pt idx="64880">
                  <c:v>2.4000000000000001E-5</c:v>
                </c:pt>
                <c:pt idx="64881">
                  <c:v>2.3E-5</c:v>
                </c:pt>
                <c:pt idx="64882">
                  <c:v>2.0999999999999999E-5</c:v>
                </c:pt>
                <c:pt idx="64883">
                  <c:v>2.0000000000000002E-5</c:v>
                </c:pt>
                <c:pt idx="64884">
                  <c:v>1.9000000000000001E-5</c:v>
                </c:pt>
                <c:pt idx="64885">
                  <c:v>1.8E-5</c:v>
                </c:pt>
                <c:pt idx="64886">
                  <c:v>1.7E-5</c:v>
                </c:pt>
                <c:pt idx="64887">
                  <c:v>1.5999999999999999E-5</c:v>
                </c:pt>
                <c:pt idx="64888">
                  <c:v>1.5E-5</c:v>
                </c:pt>
                <c:pt idx="64889">
                  <c:v>1.5E-5</c:v>
                </c:pt>
                <c:pt idx="64890">
                  <c:v>1.5E-5</c:v>
                </c:pt>
                <c:pt idx="64891">
                  <c:v>1.4E-5</c:v>
                </c:pt>
                <c:pt idx="64892">
                  <c:v>1.5E-5</c:v>
                </c:pt>
                <c:pt idx="64893">
                  <c:v>1.5E-5</c:v>
                </c:pt>
                <c:pt idx="64894">
                  <c:v>1.5E-5</c:v>
                </c:pt>
                <c:pt idx="64895">
                  <c:v>1.5999999999999999E-5</c:v>
                </c:pt>
                <c:pt idx="64896">
                  <c:v>1.7E-5</c:v>
                </c:pt>
                <c:pt idx="64897">
                  <c:v>1.8E-5</c:v>
                </c:pt>
                <c:pt idx="64898">
                  <c:v>1.9000000000000001E-5</c:v>
                </c:pt>
                <c:pt idx="64899">
                  <c:v>2.0000000000000002E-5</c:v>
                </c:pt>
                <c:pt idx="64900">
                  <c:v>2.0999999999999999E-5</c:v>
                </c:pt>
                <c:pt idx="64901">
                  <c:v>2.1999999999999999E-5</c:v>
                </c:pt>
                <c:pt idx="64902">
                  <c:v>2.3E-5</c:v>
                </c:pt>
                <c:pt idx="64903">
                  <c:v>2.4000000000000001E-5</c:v>
                </c:pt>
                <c:pt idx="64904">
                  <c:v>2.5000000000000001E-5</c:v>
                </c:pt>
                <c:pt idx="64905">
                  <c:v>2.5999999999999998E-5</c:v>
                </c:pt>
                <c:pt idx="64906">
                  <c:v>2.6999999999999999E-5</c:v>
                </c:pt>
                <c:pt idx="64907">
                  <c:v>2.8E-5</c:v>
                </c:pt>
                <c:pt idx="64908">
                  <c:v>2.9E-5</c:v>
                </c:pt>
                <c:pt idx="64909">
                  <c:v>3.0000000000000001E-5</c:v>
                </c:pt>
                <c:pt idx="64910">
                  <c:v>3.1000000000000001E-5</c:v>
                </c:pt>
                <c:pt idx="64911">
                  <c:v>3.1999999999999999E-5</c:v>
                </c:pt>
                <c:pt idx="64912">
                  <c:v>3.3000000000000003E-5</c:v>
                </c:pt>
                <c:pt idx="64913">
                  <c:v>3.4E-5</c:v>
                </c:pt>
                <c:pt idx="64914">
                  <c:v>3.4E-5</c:v>
                </c:pt>
                <c:pt idx="64915">
                  <c:v>3.4999999999999997E-5</c:v>
                </c:pt>
                <c:pt idx="64916">
                  <c:v>3.6000000000000001E-5</c:v>
                </c:pt>
                <c:pt idx="64917">
                  <c:v>3.6999999999999998E-5</c:v>
                </c:pt>
                <c:pt idx="64918">
                  <c:v>3.6999999999999998E-5</c:v>
                </c:pt>
                <c:pt idx="64919">
                  <c:v>3.8000000000000002E-5</c:v>
                </c:pt>
                <c:pt idx="64920">
                  <c:v>3.8000000000000002E-5</c:v>
                </c:pt>
                <c:pt idx="64921">
                  <c:v>3.8999999999999999E-5</c:v>
                </c:pt>
                <c:pt idx="64922">
                  <c:v>3.8999999999999999E-5</c:v>
                </c:pt>
                <c:pt idx="64923">
                  <c:v>4.0000000000000003E-5</c:v>
                </c:pt>
                <c:pt idx="64924">
                  <c:v>4.0000000000000003E-5</c:v>
                </c:pt>
                <c:pt idx="64925">
                  <c:v>4.1E-5</c:v>
                </c:pt>
                <c:pt idx="64926">
                  <c:v>4.1E-5</c:v>
                </c:pt>
                <c:pt idx="64927">
                  <c:v>4.1E-5</c:v>
                </c:pt>
                <c:pt idx="64928">
                  <c:v>4.1999999999999998E-5</c:v>
                </c:pt>
                <c:pt idx="64929">
                  <c:v>4.1999999999999998E-5</c:v>
                </c:pt>
                <c:pt idx="64930">
                  <c:v>4.1999999999999998E-5</c:v>
                </c:pt>
                <c:pt idx="64931">
                  <c:v>4.1999999999999998E-5</c:v>
                </c:pt>
                <c:pt idx="64932">
                  <c:v>4.1999999999999998E-5</c:v>
                </c:pt>
                <c:pt idx="64933">
                  <c:v>4.1999999999999998E-5</c:v>
                </c:pt>
                <c:pt idx="64934">
                  <c:v>4.1999999999999998E-5</c:v>
                </c:pt>
                <c:pt idx="64935">
                  <c:v>4.1999999999999998E-5</c:v>
                </c:pt>
                <c:pt idx="64936">
                  <c:v>4.1999999999999998E-5</c:v>
                </c:pt>
                <c:pt idx="64937">
                  <c:v>4.1999999999999998E-5</c:v>
                </c:pt>
                <c:pt idx="64938">
                  <c:v>4.1999999999999998E-5</c:v>
                </c:pt>
                <c:pt idx="64939">
                  <c:v>4.1999999999999998E-5</c:v>
                </c:pt>
                <c:pt idx="64940">
                  <c:v>4.1999999999999998E-5</c:v>
                </c:pt>
                <c:pt idx="64941">
                  <c:v>4.1999999999999998E-5</c:v>
                </c:pt>
                <c:pt idx="64942">
                  <c:v>4.1E-5</c:v>
                </c:pt>
                <c:pt idx="64943">
                  <c:v>4.1E-5</c:v>
                </c:pt>
                <c:pt idx="64944">
                  <c:v>4.1E-5</c:v>
                </c:pt>
                <c:pt idx="64945">
                  <c:v>4.0000000000000003E-5</c:v>
                </c:pt>
                <c:pt idx="64946">
                  <c:v>4.0000000000000003E-5</c:v>
                </c:pt>
                <c:pt idx="64947">
                  <c:v>3.8999999999999999E-5</c:v>
                </c:pt>
                <c:pt idx="64948">
                  <c:v>3.8999999999999999E-5</c:v>
                </c:pt>
                <c:pt idx="64949">
                  <c:v>3.8000000000000002E-5</c:v>
                </c:pt>
                <c:pt idx="64950">
                  <c:v>3.8000000000000002E-5</c:v>
                </c:pt>
                <c:pt idx="64951">
                  <c:v>3.6999999999999998E-5</c:v>
                </c:pt>
                <c:pt idx="64952">
                  <c:v>3.6999999999999998E-5</c:v>
                </c:pt>
                <c:pt idx="64953">
                  <c:v>3.6000000000000001E-5</c:v>
                </c:pt>
                <c:pt idx="64954">
                  <c:v>3.4999999999999997E-5</c:v>
                </c:pt>
                <c:pt idx="64955">
                  <c:v>3.4999999999999997E-5</c:v>
                </c:pt>
                <c:pt idx="64956">
                  <c:v>3.4E-5</c:v>
                </c:pt>
                <c:pt idx="64957">
                  <c:v>3.4E-5</c:v>
                </c:pt>
                <c:pt idx="64958">
                  <c:v>3.3000000000000003E-5</c:v>
                </c:pt>
                <c:pt idx="64959">
                  <c:v>3.1999999999999999E-5</c:v>
                </c:pt>
                <c:pt idx="64960">
                  <c:v>3.1999999999999999E-5</c:v>
                </c:pt>
                <c:pt idx="64961">
                  <c:v>3.1000000000000001E-5</c:v>
                </c:pt>
                <c:pt idx="64962">
                  <c:v>3.0000000000000001E-5</c:v>
                </c:pt>
                <c:pt idx="64963">
                  <c:v>3.0000000000000001E-5</c:v>
                </c:pt>
                <c:pt idx="64964">
                  <c:v>2.9E-5</c:v>
                </c:pt>
                <c:pt idx="64965">
                  <c:v>2.9E-5</c:v>
                </c:pt>
                <c:pt idx="64966">
                  <c:v>2.8E-5</c:v>
                </c:pt>
                <c:pt idx="64967">
                  <c:v>2.8E-5</c:v>
                </c:pt>
                <c:pt idx="64968">
                  <c:v>2.6999999999999999E-5</c:v>
                </c:pt>
                <c:pt idx="64969">
                  <c:v>2.6999999999999999E-5</c:v>
                </c:pt>
                <c:pt idx="64970">
                  <c:v>2.5999999999999998E-5</c:v>
                </c:pt>
                <c:pt idx="64971">
                  <c:v>2.5999999999999998E-5</c:v>
                </c:pt>
                <c:pt idx="64972">
                  <c:v>2.5999999999999998E-5</c:v>
                </c:pt>
                <c:pt idx="64973">
                  <c:v>2.5000000000000001E-5</c:v>
                </c:pt>
                <c:pt idx="64974">
                  <c:v>2.5000000000000001E-5</c:v>
                </c:pt>
                <c:pt idx="64975">
                  <c:v>2.5000000000000001E-5</c:v>
                </c:pt>
                <c:pt idx="64976">
                  <c:v>2.5000000000000001E-5</c:v>
                </c:pt>
                <c:pt idx="64977">
                  <c:v>2.4000000000000001E-5</c:v>
                </c:pt>
                <c:pt idx="64978">
                  <c:v>2.4000000000000001E-5</c:v>
                </c:pt>
                <c:pt idx="64979">
                  <c:v>2.4000000000000001E-5</c:v>
                </c:pt>
                <c:pt idx="64980">
                  <c:v>2.4000000000000001E-5</c:v>
                </c:pt>
                <c:pt idx="64981">
                  <c:v>2.4000000000000001E-5</c:v>
                </c:pt>
                <c:pt idx="64982">
                  <c:v>2.4000000000000001E-5</c:v>
                </c:pt>
                <c:pt idx="64983">
                  <c:v>2.4000000000000001E-5</c:v>
                </c:pt>
                <c:pt idx="64984">
                  <c:v>2.4000000000000001E-5</c:v>
                </c:pt>
                <c:pt idx="64985">
                  <c:v>2.3E-5</c:v>
                </c:pt>
                <c:pt idx="64986">
                  <c:v>2.3E-5</c:v>
                </c:pt>
                <c:pt idx="64987">
                  <c:v>2.3E-5</c:v>
                </c:pt>
                <c:pt idx="64988">
                  <c:v>2.3E-5</c:v>
                </c:pt>
                <c:pt idx="64989">
                  <c:v>2.3E-5</c:v>
                </c:pt>
                <c:pt idx="64990">
                  <c:v>2.1999999999999999E-5</c:v>
                </c:pt>
                <c:pt idx="64991">
                  <c:v>2.1999999999999999E-5</c:v>
                </c:pt>
                <c:pt idx="64992">
                  <c:v>2.1999999999999999E-5</c:v>
                </c:pt>
                <c:pt idx="64993">
                  <c:v>2.0999999999999999E-5</c:v>
                </c:pt>
                <c:pt idx="64994">
                  <c:v>2.0999999999999999E-5</c:v>
                </c:pt>
                <c:pt idx="64995">
                  <c:v>2.0000000000000002E-5</c:v>
                </c:pt>
                <c:pt idx="64996">
                  <c:v>2.0000000000000002E-5</c:v>
                </c:pt>
                <c:pt idx="64997">
                  <c:v>2.0000000000000002E-5</c:v>
                </c:pt>
                <c:pt idx="64998">
                  <c:v>1.9000000000000001E-5</c:v>
                </c:pt>
                <c:pt idx="64999">
                  <c:v>1.8E-5</c:v>
                </c:pt>
                <c:pt idx="65000">
                  <c:v>1.8E-5</c:v>
                </c:pt>
                <c:pt idx="65001">
                  <c:v>1.7E-5</c:v>
                </c:pt>
                <c:pt idx="65002">
                  <c:v>1.7E-5</c:v>
                </c:pt>
                <c:pt idx="65003">
                  <c:v>1.5999999999999999E-5</c:v>
                </c:pt>
                <c:pt idx="65004">
                  <c:v>1.5999999999999999E-5</c:v>
                </c:pt>
                <c:pt idx="65005">
                  <c:v>1.5E-5</c:v>
                </c:pt>
                <c:pt idx="65006">
                  <c:v>1.5E-5</c:v>
                </c:pt>
                <c:pt idx="65007">
                  <c:v>1.4E-5</c:v>
                </c:pt>
                <c:pt idx="65008">
                  <c:v>1.4E-5</c:v>
                </c:pt>
                <c:pt idx="65009">
                  <c:v>1.2999999999999999E-5</c:v>
                </c:pt>
                <c:pt idx="65010">
                  <c:v>1.2999999999999999E-5</c:v>
                </c:pt>
                <c:pt idx="65011">
                  <c:v>1.2999999999999999E-5</c:v>
                </c:pt>
                <c:pt idx="65012">
                  <c:v>1.2999999999999999E-5</c:v>
                </c:pt>
                <c:pt idx="65013">
                  <c:v>1.2999999999999999E-5</c:v>
                </c:pt>
                <c:pt idx="65014">
                  <c:v>1.2999999999999999E-5</c:v>
                </c:pt>
                <c:pt idx="65015">
                  <c:v>1.2999999999999999E-5</c:v>
                </c:pt>
                <c:pt idx="65016">
                  <c:v>1.2999999999999999E-5</c:v>
                </c:pt>
                <c:pt idx="65017">
                  <c:v>1.4E-5</c:v>
                </c:pt>
                <c:pt idx="65018">
                  <c:v>1.4E-5</c:v>
                </c:pt>
                <c:pt idx="65019">
                  <c:v>1.5E-5</c:v>
                </c:pt>
                <c:pt idx="65020">
                  <c:v>1.5E-5</c:v>
                </c:pt>
                <c:pt idx="65021">
                  <c:v>1.5999999999999999E-5</c:v>
                </c:pt>
                <c:pt idx="65022">
                  <c:v>1.5999999999999999E-5</c:v>
                </c:pt>
                <c:pt idx="65023">
                  <c:v>1.7E-5</c:v>
                </c:pt>
                <c:pt idx="65024">
                  <c:v>1.8E-5</c:v>
                </c:pt>
                <c:pt idx="65025">
                  <c:v>1.8E-5</c:v>
                </c:pt>
                <c:pt idx="65026">
                  <c:v>1.9000000000000001E-5</c:v>
                </c:pt>
                <c:pt idx="65027">
                  <c:v>1.9000000000000001E-5</c:v>
                </c:pt>
                <c:pt idx="65028">
                  <c:v>2.0000000000000002E-5</c:v>
                </c:pt>
                <c:pt idx="65029">
                  <c:v>2.0000000000000002E-5</c:v>
                </c:pt>
                <c:pt idx="65030">
                  <c:v>2.0999999999999999E-5</c:v>
                </c:pt>
                <c:pt idx="65031">
                  <c:v>2.0999999999999999E-5</c:v>
                </c:pt>
                <c:pt idx="65032">
                  <c:v>2.0999999999999999E-5</c:v>
                </c:pt>
                <c:pt idx="65033">
                  <c:v>2.1999999999999999E-5</c:v>
                </c:pt>
                <c:pt idx="65034">
                  <c:v>2.1999999999999999E-5</c:v>
                </c:pt>
                <c:pt idx="65035">
                  <c:v>2.1999999999999999E-5</c:v>
                </c:pt>
                <c:pt idx="65036">
                  <c:v>2.1999999999999999E-5</c:v>
                </c:pt>
                <c:pt idx="65037">
                  <c:v>2.1999999999999999E-5</c:v>
                </c:pt>
                <c:pt idx="65038">
                  <c:v>2.1999999999999999E-5</c:v>
                </c:pt>
                <c:pt idx="65039">
                  <c:v>2.1999999999999999E-5</c:v>
                </c:pt>
                <c:pt idx="65040">
                  <c:v>2.1999999999999999E-5</c:v>
                </c:pt>
                <c:pt idx="65041">
                  <c:v>2.1999999999999999E-5</c:v>
                </c:pt>
                <c:pt idx="65042">
                  <c:v>2.0999999999999999E-5</c:v>
                </c:pt>
                <c:pt idx="65043">
                  <c:v>2.0999999999999999E-5</c:v>
                </c:pt>
                <c:pt idx="65044">
                  <c:v>2.0000000000000002E-5</c:v>
                </c:pt>
                <c:pt idx="65045">
                  <c:v>2.0000000000000002E-5</c:v>
                </c:pt>
                <c:pt idx="65046">
                  <c:v>1.9000000000000001E-5</c:v>
                </c:pt>
                <c:pt idx="65047">
                  <c:v>1.9000000000000001E-5</c:v>
                </c:pt>
                <c:pt idx="65048">
                  <c:v>1.8E-5</c:v>
                </c:pt>
                <c:pt idx="65049">
                  <c:v>1.7E-5</c:v>
                </c:pt>
                <c:pt idx="65050">
                  <c:v>1.7E-5</c:v>
                </c:pt>
                <c:pt idx="65051">
                  <c:v>1.5999999999999999E-5</c:v>
                </c:pt>
                <c:pt idx="65052">
                  <c:v>1.5E-5</c:v>
                </c:pt>
                <c:pt idx="65053">
                  <c:v>1.4E-5</c:v>
                </c:pt>
                <c:pt idx="65054">
                  <c:v>1.4E-5</c:v>
                </c:pt>
                <c:pt idx="65055">
                  <c:v>1.2999999999999999E-5</c:v>
                </c:pt>
                <c:pt idx="65056">
                  <c:v>1.2E-5</c:v>
                </c:pt>
                <c:pt idx="65057">
                  <c:v>1.1E-5</c:v>
                </c:pt>
                <c:pt idx="65058">
                  <c:v>1.1E-5</c:v>
                </c:pt>
                <c:pt idx="65059">
                  <c:v>1.0000000000000001E-5</c:v>
                </c:pt>
                <c:pt idx="65060">
                  <c:v>1.0000000000000001E-5</c:v>
                </c:pt>
                <c:pt idx="65061">
                  <c:v>9.0000000000000002E-6</c:v>
                </c:pt>
                <c:pt idx="65062">
                  <c:v>9.0000000000000002E-6</c:v>
                </c:pt>
                <c:pt idx="65063">
                  <c:v>9.0000000000000002E-6</c:v>
                </c:pt>
                <c:pt idx="65064">
                  <c:v>9.0000000000000002E-6</c:v>
                </c:pt>
                <c:pt idx="65065">
                  <c:v>9.0000000000000002E-6</c:v>
                </c:pt>
                <c:pt idx="65066">
                  <c:v>9.0000000000000002E-6</c:v>
                </c:pt>
                <c:pt idx="65067">
                  <c:v>1.0000000000000001E-5</c:v>
                </c:pt>
                <c:pt idx="65068">
                  <c:v>1.0000000000000001E-5</c:v>
                </c:pt>
                <c:pt idx="65069">
                  <c:v>1.1E-5</c:v>
                </c:pt>
                <c:pt idx="65070">
                  <c:v>1.1E-5</c:v>
                </c:pt>
                <c:pt idx="65071">
                  <c:v>1.2E-5</c:v>
                </c:pt>
                <c:pt idx="65072">
                  <c:v>1.2999999999999999E-5</c:v>
                </c:pt>
                <c:pt idx="65073">
                  <c:v>1.2999999999999999E-5</c:v>
                </c:pt>
                <c:pt idx="65074">
                  <c:v>1.4E-5</c:v>
                </c:pt>
                <c:pt idx="65075">
                  <c:v>1.5E-5</c:v>
                </c:pt>
                <c:pt idx="65076">
                  <c:v>1.5E-5</c:v>
                </c:pt>
                <c:pt idx="65077">
                  <c:v>1.5999999999999999E-5</c:v>
                </c:pt>
                <c:pt idx="65078">
                  <c:v>1.5999999999999999E-5</c:v>
                </c:pt>
                <c:pt idx="65079">
                  <c:v>1.7E-5</c:v>
                </c:pt>
                <c:pt idx="65080">
                  <c:v>1.7E-5</c:v>
                </c:pt>
                <c:pt idx="65081">
                  <c:v>1.8E-5</c:v>
                </c:pt>
                <c:pt idx="65082">
                  <c:v>1.8E-5</c:v>
                </c:pt>
                <c:pt idx="65083">
                  <c:v>1.8E-5</c:v>
                </c:pt>
                <c:pt idx="65084">
                  <c:v>1.9000000000000001E-5</c:v>
                </c:pt>
                <c:pt idx="65085">
                  <c:v>1.9000000000000001E-5</c:v>
                </c:pt>
                <c:pt idx="65086">
                  <c:v>1.9000000000000001E-5</c:v>
                </c:pt>
                <c:pt idx="65087">
                  <c:v>1.9000000000000001E-5</c:v>
                </c:pt>
                <c:pt idx="65088">
                  <c:v>1.9000000000000001E-5</c:v>
                </c:pt>
                <c:pt idx="65089">
                  <c:v>1.9000000000000001E-5</c:v>
                </c:pt>
                <c:pt idx="65090">
                  <c:v>1.9000000000000001E-5</c:v>
                </c:pt>
                <c:pt idx="65091">
                  <c:v>1.9000000000000001E-5</c:v>
                </c:pt>
                <c:pt idx="65092">
                  <c:v>2.0000000000000002E-5</c:v>
                </c:pt>
                <c:pt idx="65093">
                  <c:v>2.0000000000000002E-5</c:v>
                </c:pt>
                <c:pt idx="65094">
                  <c:v>1.9000000000000001E-5</c:v>
                </c:pt>
                <c:pt idx="65095">
                  <c:v>1.9000000000000001E-5</c:v>
                </c:pt>
                <c:pt idx="65096">
                  <c:v>1.9000000000000001E-5</c:v>
                </c:pt>
                <c:pt idx="65097">
                  <c:v>1.9000000000000001E-5</c:v>
                </c:pt>
                <c:pt idx="65098">
                  <c:v>1.9000000000000001E-5</c:v>
                </c:pt>
                <c:pt idx="65099">
                  <c:v>1.9000000000000001E-5</c:v>
                </c:pt>
                <c:pt idx="65100">
                  <c:v>1.9000000000000001E-5</c:v>
                </c:pt>
                <c:pt idx="65101">
                  <c:v>1.9000000000000001E-5</c:v>
                </c:pt>
                <c:pt idx="65102">
                  <c:v>1.9000000000000001E-5</c:v>
                </c:pt>
                <c:pt idx="65103">
                  <c:v>1.9000000000000001E-5</c:v>
                </c:pt>
                <c:pt idx="65104">
                  <c:v>1.9000000000000001E-5</c:v>
                </c:pt>
                <c:pt idx="65105">
                  <c:v>1.9000000000000001E-5</c:v>
                </c:pt>
                <c:pt idx="65106">
                  <c:v>1.9000000000000001E-5</c:v>
                </c:pt>
                <c:pt idx="65107">
                  <c:v>1.9000000000000001E-5</c:v>
                </c:pt>
                <c:pt idx="65108">
                  <c:v>1.9000000000000001E-5</c:v>
                </c:pt>
                <c:pt idx="65109">
                  <c:v>1.9000000000000001E-5</c:v>
                </c:pt>
                <c:pt idx="65110">
                  <c:v>1.9000000000000001E-5</c:v>
                </c:pt>
                <c:pt idx="65111">
                  <c:v>1.9000000000000001E-5</c:v>
                </c:pt>
                <c:pt idx="65112">
                  <c:v>1.9000000000000001E-5</c:v>
                </c:pt>
                <c:pt idx="65113">
                  <c:v>1.9000000000000001E-5</c:v>
                </c:pt>
                <c:pt idx="65114">
                  <c:v>1.9000000000000001E-5</c:v>
                </c:pt>
                <c:pt idx="65115">
                  <c:v>1.9000000000000001E-5</c:v>
                </c:pt>
                <c:pt idx="65116">
                  <c:v>1.9000000000000001E-5</c:v>
                </c:pt>
                <c:pt idx="65117">
                  <c:v>1.8E-5</c:v>
                </c:pt>
                <c:pt idx="65118">
                  <c:v>1.8E-5</c:v>
                </c:pt>
                <c:pt idx="65119">
                  <c:v>1.8E-5</c:v>
                </c:pt>
                <c:pt idx="65120">
                  <c:v>1.8E-5</c:v>
                </c:pt>
                <c:pt idx="65121">
                  <c:v>1.7E-5</c:v>
                </c:pt>
                <c:pt idx="65122">
                  <c:v>1.7E-5</c:v>
                </c:pt>
                <c:pt idx="65123">
                  <c:v>1.7E-5</c:v>
                </c:pt>
                <c:pt idx="65124">
                  <c:v>1.5999999999999999E-5</c:v>
                </c:pt>
                <c:pt idx="65125">
                  <c:v>1.5999999999999999E-5</c:v>
                </c:pt>
                <c:pt idx="65126">
                  <c:v>1.5E-5</c:v>
                </c:pt>
                <c:pt idx="65127">
                  <c:v>1.5E-5</c:v>
                </c:pt>
                <c:pt idx="65128">
                  <c:v>1.4E-5</c:v>
                </c:pt>
                <c:pt idx="65129">
                  <c:v>1.4E-5</c:v>
                </c:pt>
                <c:pt idx="65130">
                  <c:v>1.2999999999999999E-5</c:v>
                </c:pt>
                <c:pt idx="65131">
                  <c:v>1.2999999999999999E-5</c:v>
                </c:pt>
                <c:pt idx="65132">
                  <c:v>1.2E-5</c:v>
                </c:pt>
                <c:pt idx="65133">
                  <c:v>1.1E-5</c:v>
                </c:pt>
                <c:pt idx="65134">
                  <c:v>1.1E-5</c:v>
                </c:pt>
                <c:pt idx="65135">
                  <c:v>1.0000000000000001E-5</c:v>
                </c:pt>
                <c:pt idx="65136">
                  <c:v>1.0000000000000001E-5</c:v>
                </c:pt>
                <c:pt idx="65137">
                  <c:v>1.0000000000000001E-5</c:v>
                </c:pt>
                <c:pt idx="65138">
                  <c:v>9.0000000000000002E-6</c:v>
                </c:pt>
                <c:pt idx="65139">
                  <c:v>9.0000000000000002E-6</c:v>
                </c:pt>
                <c:pt idx="65140">
                  <c:v>9.0000000000000002E-6</c:v>
                </c:pt>
                <c:pt idx="65141">
                  <c:v>9.0000000000000002E-6</c:v>
                </c:pt>
                <c:pt idx="65142">
                  <c:v>1.0000000000000001E-5</c:v>
                </c:pt>
                <c:pt idx="65143">
                  <c:v>1.0000000000000001E-5</c:v>
                </c:pt>
                <c:pt idx="65144">
                  <c:v>1.1E-5</c:v>
                </c:pt>
                <c:pt idx="65145">
                  <c:v>1.1E-5</c:v>
                </c:pt>
                <c:pt idx="65146">
                  <c:v>1.2E-5</c:v>
                </c:pt>
                <c:pt idx="65147">
                  <c:v>1.2999999999999999E-5</c:v>
                </c:pt>
                <c:pt idx="65148">
                  <c:v>1.2999999999999999E-5</c:v>
                </c:pt>
                <c:pt idx="65149">
                  <c:v>1.4E-5</c:v>
                </c:pt>
                <c:pt idx="65150">
                  <c:v>1.5E-5</c:v>
                </c:pt>
                <c:pt idx="65151">
                  <c:v>1.5E-5</c:v>
                </c:pt>
                <c:pt idx="65152">
                  <c:v>1.5999999999999999E-5</c:v>
                </c:pt>
                <c:pt idx="65153">
                  <c:v>1.7E-5</c:v>
                </c:pt>
                <c:pt idx="65154">
                  <c:v>1.7E-5</c:v>
                </c:pt>
                <c:pt idx="65155">
                  <c:v>1.8E-5</c:v>
                </c:pt>
                <c:pt idx="65156">
                  <c:v>1.9000000000000001E-5</c:v>
                </c:pt>
                <c:pt idx="65157">
                  <c:v>1.9000000000000001E-5</c:v>
                </c:pt>
                <c:pt idx="65158">
                  <c:v>2.0000000000000002E-5</c:v>
                </c:pt>
                <c:pt idx="65159">
                  <c:v>2.0000000000000002E-5</c:v>
                </c:pt>
                <c:pt idx="65160">
                  <c:v>2.0000000000000002E-5</c:v>
                </c:pt>
                <c:pt idx="65161">
                  <c:v>2.0999999999999999E-5</c:v>
                </c:pt>
                <c:pt idx="65162">
                  <c:v>2.0999999999999999E-5</c:v>
                </c:pt>
                <c:pt idx="65163">
                  <c:v>2.0999999999999999E-5</c:v>
                </c:pt>
                <c:pt idx="65164">
                  <c:v>2.0999999999999999E-5</c:v>
                </c:pt>
                <c:pt idx="65165">
                  <c:v>2.0999999999999999E-5</c:v>
                </c:pt>
                <c:pt idx="65166">
                  <c:v>2.0999999999999999E-5</c:v>
                </c:pt>
                <c:pt idx="65167">
                  <c:v>2.0999999999999999E-5</c:v>
                </c:pt>
                <c:pt idx="65168">
                  <c:v>2.0999999999999999E-5</c:v>
                </c:pt>
                <c:pt idx="65169">
                  <c:v>2.0999999999999999E-5</c:v>
                </c:pt>
                <c:pt idx="65170">
                  <c:v>2.0999999999999999E-5</c:v>
                </c:pt>
                <c:pt idx="65171">
                  <c:v>2.0000000000000002E-5</c:v>
                </c:pt>
                <c:pt idx="65172">
                  <c:v>2.0000000000000002E-5</c:v>
                </c:pt>
                <c:pt idx="65173">
                  <c:v>2.0000000000000002E-5</c:v>
                </c:pt>
                <c:pt idx="65174">
                  <c:v>2.0000000000000002E-5</c:v>
                </c:pt>
                <c:pt idx="65175">
                  <c:v>1.9000000000000001E-5</c:v>
                </c:pt>
                <c:pt idx="65176">
                  <c:v>1.9000000000000001E-5</c:v>
                </c:pt>
                <c:pt idx="65177">
                  <c:v>1.9000000000000001E-5</c:v>
                </c:pt>
                <c:pt idx="65178">
                  <c:v>1.9000000000000001E-5</c:v>
                </c:pt>
                <c:pt idx="65179">
                  <c:v>1.9000000000000001E-5</c:v>
                </c:pt>
                <c:pt idx="65180">
                  <c:v>1.9000000000000001E-5</c:v>
                </c:pt>
                <c:pt idx="65181">
                  <c:v>1.9000000000000001E-5</c:v>
                </c:pt>
                <c:pt idx="65182">
                  <c:v>1.9000000000000001E-5</c:v>
                </c:pt>
                <c:pt idx="65183">
                  <c:v>1.9000000000000001E-5</c:v>
                </c:pt>
                <c:pt idx="65184">
                  <c:v>1.9000000000000001E-5</c:v>
                </c:pt>
                <c:pt idx="65185">
                  <c:v>1.9000000000000001E-5</c:v>
                </c:pt>
                <c:pt idx="65186">
                  <c:v>2.0000000000000002E-5</c:v>
                </c:pt>
                <c:pt idx="65187">
                  <c:v>2.0000000000000002E-5</c:v>
                </c:pt>
                <c:pt idx="65188">
                  <c:v>2.0999999999999999E-5</c:v>
                </c:pt>
                <c:pt idx="65189">
                  <c:v>2.0999999999999999E-5</c:v>
                </c:pt>
                <c:pt idx="65190">
                  <c:v>2.1999999999999999E-5</c:v>
                </c:pt>
                <c:pt idx="65191">
                  <c:v>2.3E-5</c:v>
                </c:pt>
                <c:pt idx="65192">
                  <c:v>2.4000000000000001E-5</c:v>
                </c:pt>
                <c:pt idx="65193">
                  <c:v>2.4000000000000001E-5</c:v>
                </c:pt>
                <c:pt idx="65194">
                  <c:v>2.5000000000000001E-5</c:v>
                </c:pt>
                <c:pt idx="65195">
                  <c:v>2.5999999999999998E-5</c:v>
                </c:pt>
                <c:pt idx="65196">
                  <c:v>2.6999999999999999E-5</c:v>
                </c:pt>
                <c:pt idx="65197">
                  <c:v>2.8E-5</c:v>
                </c:pt>
                <c:pt idx="65198">
                  <c:v>2.8E-5</c:v>
                </c:pt>
                <c:pt idx="65199">
                  <c:v>2.9E-5</c:v>
                </c:pt>
                <c:pt idx="65200">
                  <c:v>3.0000000000000001E-5</c:v>
                </c:pt>
                <c:pt idx="65201">
                  <c:v>3.1000000000000001E-5</c:v>
                </c:pt>
                <c:pt idx="65202">
                  <c:v>3.1000000000000001E-5</c:v>
                </c:pt>
                <c:pt idx="65203">
                  <c:v>3.1999999999999999E-5</c:v>
                </c:pt>
                <c:pt idx="65204">
                  <c:v>3.3000000000000003E-5</c:v>
                </c:pt>
                <c:pt idx="65205">
                  <c:v>3.3000000000000003E-5</c:v>
                </c:pt>
                <c:pt idx="65206">
                  <c:v>3.4E-5</c:v>
                </c:pt>
                <c:pt idx="65207">
                  <c:v>3.4E-5</c:v>
                </c:pt>
                <c:pt idx="65208">
                  <c:v>3.4999999999999997E-5</c:v>
                </c:pt>
                <c:pt idx="65209">
                  <c:v>3.4999999999999997E-5</c:v>
                </c:pt>
                <c:pt idx="65210">
                  <c:v>3.6000000000000001E-5</c:v>
                </c:pt>
                <c:pt idx="65211">
                  <c:v>3.6000000000000001E-5</c:v>
                </c:pt>
                <c:pt idx="65212">
                  <c:v>3.6000000000000001E-5</c:v>
                </c:pt>
                <c:pt idx="65213">
                  <c:v>3.6000000000000001E-5</c:v>
                </c:pt>
                <c:pt idx="65214">
                  <c:v>3.6999999999999998E-5</c:v>
                </c:pt>
                <c:pt idx="65215">
                  <c:v>3.6999999999999998E-5</c:v>
                </c:pt>
                <c:pt idx="65216">
                  <c:v>3.6999999999999998E-5</c:v>
                </c:pt>
                <c:pt idx="65217">
                  <c:v>3.6999999999999998E-5</c:v>
                </c:pt>
                <c:pt idx="65218">
                  <c:v>3.6999999999999998E-5</c:v>
                </c:pt>
                <c:pt idx="65219">
                  <c:v>3.6999999999999998E-5</c:v>
                </c:pt>
                <c:pt idx="65220">
                  <c:v>3.6999999999999998E-5</c:v>
                </c:pt>
                <c:pt idx="65221">
                  <c:v>3.6999999999999998E-5</c:v>
                </c:pt>
                <c:pt idx="65222">
                  <c:v>3.6999999999999998E-5</c:v>
                </c:pt>
                <c:pt idx="65223">
                  <c:v>3.6999999999999998E-5</c:v>
                </c:pt>
                <c:pt idx="65224">
                  <c:v>3.8000000000000002E-5</c:v>
                </c:pt>
                <c:pt idx="65225">
                  <c:v>3.8000000000000002E-5</c:v>
                </c:pt>
                <c:pt idx="65226">
                  <c:v>3.8000000000000002E-5</c:v>
                </c:pt>
                <c:pt idx="65227">
                  <c:v>3.8000000000000002E-5</c:v>
                </c:pt>
                <c:pt idx="65228">
                  <c:v>3.8000000000000002E-5</c:v>
                </c:pt>
                <c:pt idx="65229">
                  <c:v>3.8000000000000002E-5</c:v>
                </c:pt>
                <c:pt idx="65230">
                  <c:v>3.8000000000000002E-5</c:v>
                </c:pt>
                <c:pt idx="65231">
                  <c:v>3.8000000000000002E-5</c:v>
                </c:pt>
                <c:pt idx="65232">
                  <c:v>3.8999999999999999E-5</c:v>
                </c:pt>
                <c:pt idx="65233">
                  <c:v>3.8999999999999999E-5</c:v>
                </c:pt>
                <c:pt idx="65234">
                  <c:v>3.8999999999999999E-5</c:v>
                </c:pt>
                <c:pt idx="65235">
                  <c:v>3.8999999999999999E-5</c:v>
                </c:pt>
                <c:pt idx="65236">
                  <c:v>4.0000000000000003E-5</c:v>
                </c:pt>
                <c:pt idx="65237">
                  <c:v>4.0000000000000003E-5</c:v>
                </c:pt>
                <c:pt idx="65238">
                  <c:v>4.0000000000000003E-5</c:v>
                </c:pt>
                <c:pt idx="65239">
                  <c:v>4.1E-5</c:v>
                </c:pt>
                <c:pt idx="65240">
                  <c:v>4.1E-5</c:v>
                </c:pt>
                <c:pt idx="65241">
                  <c:v>4.1E-5</c:v>
                </c:pt>
                <c:pt idx="65242">
                  <c:v>4.1999999999999998E-5</c:v>
                </c:pt>
                <c:pt idx="65243">
                  <c:v>4.1999999999999998E-5</c:v>
                </c:pt>
                <c:pt idx="65244">
                  <c:v>4.1999999999999998E-5</c:v>
                </c:pt>
                <c:pt idx="65245">
                  <c:v>4.1999999999999998E-5</c:v>
                </c:pt>
                <c:pt idx="65246">
                  <c:v>4.3000000000000002E-5</c:v>
                </c:pt>
                <c:pt idx="65247">
                  <c:v>4.3000000000000002E-5</c:v>
                </c:pt>
                <c:pt idx="65248">
                  <c:v>4.3000000000000002E-5</c:v>
                </c:pt>
                <c:pt idx="65249">
                  <c:v>4.3000000000000002E-5</c:v>
                </c:pt>
                <c:pt idx="65250">
                  <c:v>4.3999999999999999E-5</c:v>
                </c:pt>
                <c:pt idx="65251">
                  <c:v>4.3999999999999999E-5</c:v>
                </c:pt>
                <c:pt idx="65252">
                  <c:v>4.3999999999999999E-5</c:v>
                </c:pt>
                <c:pt idx="65253">
                  <c:v>4.3999999999999999E-5</c:v>
                </c:pt>
                <c:pt idx="65254">
                  <c:v>4.3999999999999999E-5</c:v>
                </c:pt>
                <c:pt idx="65255">
                  <c:v>4.3999999999999999E-5</c:v>
                </c:pt>
                <c:pt idx="65256">
                  <c:v>4.3999999999999999E-5</c:v>
                </c:pt>
                <c:pt idx="65257">
                  <c:v>4.3999999999999999E-5</c:v>
                </c:pt>
                <c:pt idx="65258">
                  <c:v>4.3999999999999999E-5</c:v>
                </c:pt>
                <c:pt idx="65259">
                  <c:v>4.3999999999999999E-5</c:v>
                </c:pt>
                <c:pt idx="65260">
                  <c:v>4.3999999999999999E-5</c:v>
                </c:pt>
                <c:pt idx="65261">
                  <c:v>4.3999999999999999E-5</c:v>
                </c:pt>
                <c:pt idx="65262">
                  <c:v>4.3999999999999999E-5</c:v>
                </c:pt>
                <c:pt idx="65263">
                  <c:v>4.3999999999999999E-5</c:v>
                </c:pt>
                <c:pt idx="65264">
                  <c:v>4.3999999999999999E-5</c:v>
                </c:pt>
                <c:pt idx="65265">
                  <c:v>4.3999999999999999E-5</c:v>
                </c:pt>
                <c:pt idx="65266">
                  <c:v>4.3999999999999999E-5</c:v>
                </c:pt>
                <c:pt idx="65267">
                  <c:v>4.3999999999999999E-5</c:v>
                </c:pt>
                <c:pt idx="65268">
                  <c:v>4.3999999999999999E-5</c:v>
                </c:pt>
                <c:pt idx="65269">
                  <c:v>4.3000000000000002E-5</c:v>
                </c:pt>
                <c:pt idx="65270">
                  <c:v>4.3000000000000002E-5</c:v>
                </c:pt>
                <c:pt idx="65271">
                  <c:v>4.3000000000000002E-5</c:v>
                </c:pt>
                <c:pt idx="65272">
                  <c:v>4.3000000000000002E-5</c:v>
                </c:pt>
                <c:pt idx="65273">
                  <c:v>4.3000000000000002E-5</c:v>
                </c:pt>
                <c:pt idx="65274">
                  <c:v>4.3000000000000002E-5</c:v>
                </c:pt>
                <c:pt idx="65275">
                  <c:v>4.3999999999999999E-5</c:v>
                </c:pt>
                <c:pt idx="65276">
                  <c:v>4.3999999999999999E-5</c:v>
                </c:pt>
                <c:pt idx="65277">
                  <c:v>4.3999999999999999E-5</c:v>
                </c:pt>
                <c:pt idx="65278">
                  <c:v>4.3999999999999999E-5</c:v>
                </c:pt>
                <c:pt idx="65279">
                  <c:v>4.3999999999999999E-5</c:v>
                </c:pt>
                <c:pt idx="65280">
                  <c:v>4.3999999999999999E-5</c:v>
                </c:pt>
                <c:pt idx="65281">
                  <c:v>4.5000000000000003E-5</c:v>
                </c:pt>
                <c:pt idx="65282">
                  <c:v>4.5000000000000003E-5</c:v>
                </c:pt>
                <c:pt idx="65283">
                  <c:v>4.5000000000000003E-5</c:v>
                </c:pt>
                <c:pt idx="65284">
                  <c:v>4.6E-5</c:v>
                </c:pt>
                <c:pt idx="65285">
                  <c:v>4.6E-5</c:v>
                </c:pt>
                <c:pt idx="65286">
                  <c:v>4.6E-5</c:v>
                </c:pt>
                <c:pt idx="65287">
                  <c:v>4.6999999999999997E-5</c:v>
                </c:pt>
                <c:pt idx="65288">
                  <c:v>4.6999999999999997E-5</c:v>
                </c:pt>
                <c:pt idx="65289">
                  <c:v>4.8000000000000001E-5</c:v>
                </c:pt>
                <c:pt idx="65290">
                  <c:v>4.8000000000000001E-5</c:v>
                </c:pt>
                <c:pt idx="65291">
                  <c:v>4.8999999999999998E-5</c:v>
                </c:pt>
                <c:pt idx="65292">
                  <c:v>4.8999999999999998E-5</c:v>
                </c:pt>
                <c:pt idx="65293">
                  <c:v>4.8999999999999998E-5</c:v>
                </c:pt>
                <c:pt idx="65294">
                  <c:v>5.0000000000000002E-5</c:v>
                </c:pt>
                <c:pt idx="65295">
                  <c:v>5.0000000000000002E-5</c:v>
                </c:pt>
                <c:pt idx="65296">
                  <c:v>5.0000000000000002E-5</c:v>
                </c:pt>
                <c:pt idx="65297">
                  <c:v>5.1E-5</c:v>
                </c:pt>
                <c:pt idx="65298">
                  <c:v>5.1E-5</c:v>
                </c:pt>
                <c:pt idx="65299">
                  <c:v>5.1E-5</c:v>
                </c:pt>
                <c:pt idx="65300">
                  <c:v>5.1E-5</c:v>
                </c:pt>
                <c:pt idx="65301">
                  <c:v>5.1E-5</c:v>
                </c:pt>
                <c:pt idx="65302">
                  <c:v>5.1E-5</c:v>
                </c:pt>
                <c:pt idx="65303">
                  <c:v>5.1E-5</c:v>
                </c:pt>
                <c:pt idx="65304">
                  <c:v>5.1E-5</c:v>
                </c:pt>
                <c:pt idx="65305">
                  <c:v>5.1E-5</c:v>
                </c:pt>
                <c:pt idx="65306">
                  <c:v>5.1E-5</c:v>
                </c:pt>
                <c:pt idx="65307">
                  <c:v>5.0000000000000002E-5</c:v>
                </c:pt>
                <c:pt idx="65308">
                  <c:v>5.0000000000000002E-5</c:v>
                </c:pt>
                <c:pt idx="65309">
                  <c:v>5.0000000000000002E-5</c:v>
                </c:pt>
                <c:pt idx="65310">
                  <c:v>4.8999999999999998E-5</c:v>
                </c:pt>
                <c:pt idx="65311">
                  <c:v>4.8999999999999998E-5</c:v>
                </c:pt>
                <c:pt idx="65312">
                  <c:v>4.8000000000000001E-5</c:v>
                </c:pt>
                <c:pt idx="65313">
                  <c:v>4.6999999999999997E-5</c:v>
                </c:pt>
                <c:pt idx="65314">
                  <c:v>4.6E-5</c:v>
                </c:pt>
                <c:pt idx="65315">
                  <c:v>4.6E-5</c:v>
                </c:pt>
                <c:pt idx="65316">
                  <c:v>4.5000000000000003E-5</c:v>
                </c:pt>
                <c:pt idx="65317">
                  <c:v>4.3999999999999999E-5</c:v>
                </c:pt>
                <c:pt idx="65318">
                  <c:v>4.1999999999999998E-5</c:v>
                </c:pt>
                <c:pt idx="65319">
                  <c:v>4.1E-5</c:v>
                </c:pt>
                <c:pt idx="65320">
                  <c:v>4.0000000000000003E-5</c:v>
                </c:pt>
                <c:pt idx="65321">
                  <c:v>3.8999999999999999E-5</c:v>
                </c:pt>
                <c:pt idx="65322">
                  <c:v>3.6999999999999998E-5</c:v>
                </c:pt>
                <c:pt idx="65323">
                  <c:v>3.6000000000000001E-5</c:v>
                </c:pt>
                <c:pt idx="65324">
                  <c:v>3.4999999999999997E-5</c:v>
                </c:pt>
                <c:pt idx="65325">
                  <c:v>3.3000000000000003E-5</c:v>
                </c:pt>
                <c:pt idx="65326">
                  <c:v>3.1999999999999999E-5</c:v>
                </c:pt>
                <c:pt idx="65327">
                  <c:v>3.0000000000000001E-5</c:v>
                </c:pt>
                <c:pt idx="65328">
                  <c:v>2.9E-5</c:v>
                </c:pt>
                <c:pt idx="65329">
                  <c:v>2.6999999999999999E-5</c:v>
                </c:pt>
                <c:pt idx="65330">
                  <c:v>2.5999999999999998E-5</c:v>
                </c:pt>
                <c:pt idx="65331">
                  <c:v>2.4000000000000001E-5</c:v>
                </c:pt>
                <c:pt idx="65332">
                  <c:v>2.3E-5</c:v>
                </c:pt>
                <c:pt idx="65333">
                  <c:v>2.0999999999999999E-5</c:v>
                </c:pt>
                <c:pt idx="65334">
                  <c:v>2.0000000000000002E-5</c:v>
                </c:pt>
                <c:pt idx="65335">
                  <c:v>1.9000000000000001E-5</c:v>
                </c:pt>
                <c:pt idx="65336">
                  <c:v>1.8E-5</c:v>
                </c:pt>
                <c:pt idx="65337">
                  <c:v>1.7E-5</c:v>
                </c:pt>
                <c:pt idx="65338">
                  <c:v>1.5999999999999999E-5</c:v>
                </c:pt>
                <c:pt idx="65339">
                  <c:v>1.5E-5</c:v>
                </c:pt>
                <c:pt idx="65340">
                  <c:v>1.5E-5</c:v>
                </c:pt>
                <c:pt idx="65341">
                  <c:v>1.5E-5</c:v>
                </c:pt>
                <c:pt idx="65342">
                  <c:v>1.5E-5</c:v>
                </c:pt>
                <c:pt idx="65343">
                  <c:v>1.5E-5</c:v>
                </c:pt>
                <c:pt idx="65344">
                  <c:v>1.5999999999999999E-5</c:v>
                </c:pt>
                <c:pt idx="65345">
                  <c:v>1.7E-5</c:v>
                </c:pt>
                <c:pt idx="65346">
                  <c:v>1.7E-5</c:v>
                </c:pt>
                <c:pt idx="65347">
                  <c:v>1.8E-5</c:v>
                </c:pt>
                <c:pt idx="65348">
                  <c:v>1.9000000000000001E-5</c:v>
                </c:pt>
                <c:pt idx="65349">
                  <c:v>2.0000000000000002E-5</c:v>
                </c:pt>
                <c:pt idx="65350">
                  <c:v>2.0999999999999999E-5</c:v>
                </c:pt>
                <c:pt idx="65351">
                  <c:v>2.1999999999999999E-5</c:v>
                </c:pt>
                <c:pt idx="65352">
                  <c:v>2.3E-5</c:v>
                </c:pt>
                <c:pt idx="65353">
                  <c:v>2.4000000000000001E-5</c:v>
                </c:pt>
                <c:pt idx="65354">
                  <c:v>2.5000000000000001E-5</c:v>
                </c:pt>
                <c:pt idx="65355">
                  <c:v>2.5999999999999998E-5</c:v>
                </c:pt>
                <c:pt idx="65356">
                  <c:v>2.5999999999999998E-5</c:v>
                </c:pt>
                <c:pt idx="65357">
                  <c:v>2.6999999999999999E-5</c:v>
                </c:pt>
                <c:pt idx="65358">
                  <c:v>2.8E-5</c:v>
                </c:pt>
                <c:pt idx="65359">
                  <c:v>2.8E-5</c:v>
                </c:pt>
                <c:pt idx="65360">
                  <c:v>2.9E-5</c:v>
                </c:pt>
                <c:pt idx="65361">
                  <c:v>2.9E-5</c:v>
                </c:pt>
                <c:pt idx="65362">
                  <c:v>3.0000000000000001E-5</c:v>
                </c:pt>
                <c:pt idx="65363">
                  <c:v>3.0000000000000001E-5</c:v>
                </c:pt>
                <c:pt idx="65364">
                  <c:v>3.0000000000000001E-5</c:v>
                </c:pt>
                <c:pt idx="65365">
                  <c:v>3.0000000000000001E-5</c:v>
                </c:pt>
                <c:pt idx="65366">
                  <c:v>3.0000000000000001E-5</c:v>
                </c:pt>
                <c:pt idx="65367">
                  <c:v>3.0000000000000001E-5</c:v>
                </c:pt>
                <c:pt idx="65368">
                  <c:v>3.0000000000000001E-5</c:v>
                </c:pt>
                <c:pt idx="65369">
                  <c:v>3.0000000000000001E-5</c:v>
                </c:pt>
                <c:pt idx="65370">
                  <c:v>3.0000000000000001E-5</c:v>
                </c:pt>
                <c:pt idx="65371">
                  <c:v>3.0000000000000001E-5</c:v>
                </c:pt>
                <c:pt idx="65372">
                  <c:v>2.9E-5</c:v>
                </c:pt>
                <c:pt idx="65373">
                  <c:v>2.9E-5</c:v>
                </c:pt>
                <c:pt idx="65374">
                  <c:v>2.8E-5</c:v>
                </c:pt>
                <c:pt idx="65375">
                  <c:v>2.8E-5</c:v>
                </c:pt>
                <c:pt idx="65376">
                  <c:v>2.6999999999999999E-5</c:v>
                </c:pt>
                <c:pt idx="65377">
                  <c:v>2.5999999999999998E-5</c:v>
                </c:pt>
                <c:pt idx="65378">
                  <c:v>2.5999999999999998E-5</c:v>
                </c:pt>
                <c:pt idx="65379">
                  <c:v>2.5000000000000001E-5</c:v>
                </c:pt>
                <c:pt idx="65380">
                  <c:v>2.4000000000000001E-5</c:v>
                </c:pt>
                <c:pt idx="65381">
                  <c:v>2.3E-5</c:v>
                </c:pt>
                <c:pt idx="65382">
                  <c:v>2.3E-5</c:v>
                </c:pt>
                <c:pt idx="65383">
                  <c:v>2.1999999999999999E-5</c:v>
                </c:pt>
                <c:pt idx="65384">
                  <c:v>2.0999999999999999E-5</c:v>
                </c:pt>
                <c:pt idx="65385">
                  <c:v>2.0000000000000002E-5</c:v>
                </c:pt>
                <c:pt idx="65386">
                  <c:v>1.9000000000000001E-5</c:v>
                </c:pt>
                <c:pt idx="65387">
                  <c:v>1.8E-5</c:v>
                </c:pt>
                <c:pt idx="65388">
                  <c:v>1.8E-5</c:v>
                </c:pt>
                <c:pt idx="65389">
                  <c:v>1.7E-5</c:v>
                </c:pt>
                <c:pt idx="65390">
                  <c:v>1.5999999999999999E-5</c:v>
                </c:pt>
                <c:pt idx="65391">
                  <c:v>1.5999999999999999E-5</c:v>
                </c:pt>
                <c:pt idx="65392">
                  <c:v>1.5E-5</c:v>
                </c:pt>
                <c:pt idx="65393">
                  <c:v>1.5E-5</c:v>
                </c:pt>
                <c:pt idx="65394">
                  <c:v>1.4E-5</c:v>
                </c:pt>
                <c:pt idx="65395">
                  <c:v>1.4E-5</c:v>
                </c:pt>
                <c:pt idx="65396">
                  <c:v>1.4E-5</c:v>
                </c:pt>
                <c:pt idx="65397">
                  <c:v>1.4E-5</c:v>
                </c:pt>
                <c:pt idx="65398">
                  <c:v>1.5E-5</c:v>
                </c:pt>
                <c:pt idx="65399">
                  <c:v>1.5E-5</c:v>
                </c:pt>
                <c:pt idx="65400">
                  <c:v>1.5999999999999999E-5</c:v>
                </c:pt>
                <c:pt idx="65401">
                  <c:v>1.5999999999999999E-5</c:v>
                </c:pt>
                <c:pt idx="65402">
                  <c:v>1.7E-5</c:v>
                </c:pt>
                <c:pt idx="65403">
                  <c:v>1.8E-5</c:v>
                </c:pt>
                <c:pt idx="65404">
                  <c:v>1.8E-5</c:v>
                </c:pt>
                <c:pt idx="65405">
                  <c:v>1.9000000000000001E-5</c:v>
                </c:pt>
                <c:pt idx="65406">
                  <c:v>2.0000000000000002E-5</c:v>
                </c:pt>
                <c:pt idx="65407">
                  <c:v>2.0999999999999999E-5</c:v>
                </c:pt>
                <c:pt idx="65408">
                  <c:v>2.1999999999999999E-5</c:v>
                </c:pt>
                <c:pt idx="65409">
                  <c:v>2.3E-5</c:v>
                </c:pt>
                <c:pt idx="65410">
                  <c:v>2.4000000000000001E-5</c:v>
                </c:pt>
                <c:pt idx="65411">
                  <c:v>2.5000000000000001E-5</c:v>
                </c:pt>
                <c:pt idx="65412">
                  <c:v>2.5000000000000001E-5</c:v>
                </c:pt>
                <c:pt idx="65413">
                  <c:v>2.5999999999999998E-5</c:v>
                </c:pt>
                <c:pt idx="65414">
                  <c:v>2.6999999999999999E-5</c:v>
                </c:pt>
                <c:pt idx="65415">
                  <c:v>2.8E-5</c:v>
                </c:pt>
                <c:pt idx="65416">
                  <c:v>2.8E-5</c:v>
                </c:pt>
                <c:pt idx="65417">
                  <c:v>2.9E-5</c:v>
                </c:pt>
                <c:pt idx="65418">
                  <c:v>3.0000000000000001E-5</c:v>
                </c:pt>
                <c:pt idx="65419">
                  <c:v>3.0000000000000001E-5</c:v>
                </c:pt>
                <c:pt idx="65420">
                  <c:v>3.1000000000000001E-5</c:v>
                </c:pt>
                <c:pt idx="65421">
                  <c:v>3.1000000000000001E-5</c:v>
                </c:pt>
                <c:pt idx="65422">
                  <c:v>3.1000000000000001E-5</c:v>
                </c:pt>
                <c:pt idx="65423">
                  <c:v>3.1999999999999999E-5</c:v>
                </c:pt>
                <c:pt idx="65424">
                  <c:v>3.1999999999999999E-5</c:v>
                </c:pt>
                <c:pt idx="65425">
                  <c:v>3.1999999999999999E-5</c:v>
                </c:pt>
                <c:pt idx="65426">
                  <c:v>3.1999999999999999E-5</c:v>
                </c:pt>
                <c:pt idx="65427">
                  <c:v>3.1999999999999999E-5</c:v>
                </c:pt>
                <c:pt idx="65428">
                  <c:v>3.1999999999999999E-5</c:v>
                </c:pt>
                <c:pt idx="65429">
                  <c:v>3.1000000000000001E-5</c:v>
                </c:pt>
                <c:pt idx="65430">
                  <c:v>3.1000000000000001E-5</c:v>
                </c:pt>
                <c:pt idx="65431">
                  <c:v>3.1000000000000001E-5</c:v>
                </c:pt>
                <c:pt idx="65432">
                  <c:v>3.0000000000000001E-5</c:v>
                </c:pt>
                <c:pt idx="65433">
                  <c:v>3.0000000000000001E-5</c:v>
                </c:pt>
                <c:pt idx="65434">
                  <c:v>2.9E-5</c:v>
                </c:pt>
                <c:pt idx="65435">
                  <c:v>2.9E-5</c:v>
                </c:pt>
                <c:pt idx="65436">
                  <c:v>2.8E-5</c:v>
                </c:pt>
                <c:pt idx="65437">
                  <c:v>2.6999999999999999E-5</c:v>
                </c:pt>
                <c:pt idx="65438">
                  <c:v>2.5999999999999998E-5</c:v>
                </c:pt>
                <c:pt idx="65439">
                  <c:v>2.5999999999999998E-5</c:v>
                </c:pt>
                <c:pt idx="65440">
                  <c:v>2.5000000000000001E-5</c:v>
                </c:pt>
                <c:pt idx="65441">
                  <c:v>2.4000000000000001E-5</c:v>
                </c:pt>
                <c:pt idx="65442">
                  <c:v>2.3E-5</c:v>
                </c:pt>
                <c:pt idx="65443">
                  <c:v>2.1999999999999999E-5</c:v>
                </c:pt>
                <c:pt idx="65444">
                  <c:v>2.1999999999999999E-5</c:v>
                </c:pt>
                <c:pt idx="65445">
                  <c:v>2.0999999999999999E-5</c:v>
                </c:pt>
                <c:pt idx="65446">
                  <c:v>2.0000000000000002E-5</c:v>
                </c:pt>
                <c:pt idx="65447">
                  <c:v>2.0000000000000002E-5</c:v>
                </c:pt>
                <c:pt idx="65448">
                  <c:v>2.0000000000000002E-5</c:v>
                </c:pt>
                <c:pt idx="65449">
                  <c:v>2.0000000000000002E-5</c:v>
                </c:pt>
                <c:pt idx="65450">
                  <c:v>2.0000000000000002E-5</c:v>
                </c:pt>
                <c:pt idx="65451">
                  <c:v>2.0000000000000002E-5</c:v>
                </c:pt>
                <c:pt idx="65452">
                  <c:v>2.0000000000000002E-5</c:v>
                </c:pt>
                <c:pt idx="65453">
                  <c:v>2.0999999999999999E-5</c:v>
                </c:pt>
                <c:pt idx="65454">
                  <c:v>2.1999999999999999E-5</c:v>
                </c:pt>
                <c:pt idx="65455">
                  <c:v>2.1999999999999999E-5</c:v>
                </c:pt>
                <c:pt idx="65456">
                  <c:v>2.3E-5</c:v>
                </c:pt>
                <c:pt idx="65457">
                  <c:v>2.4000000000000001E-5</c:v>
                </c:pt>
                <c:pt idx="65458">
                  <c:v>2.5000000000000001E-5</c:v>
                </c:pt>
                <c:pt idx="65459">
                  <c:v>2.5999999999999998E-5</c:v>
                </c:pt>
                <c:pt idx="65460">
                  <c:v>2.6999999999999999E-5</c:v>
                </c:pt>
                <c:pt idx="65461">
                  <c:v>2.9E-5</c:v>
                </c:pt>
                <c:pt idx="65462">
                  <c:v>3.0000000000000001E-5</c:v>
                </c:pt>
                <c:pt idx="65463">
                  <c:v>3.1000000000000001E-5</c:v>
                </c:pt>
                <c:pt idx="65464">
                  <c:v>3.1999999999999999E-5</c:v>
                </c:pt>
                <c:pt idx="65465">
                  <c:v>3.3000000000000003E-5</c:v>
                </c:pt>
                <c:pt idx="65466">
                  <c:v>3.4E-5</c:v>
                </c:pt>
                <c:pt idx="65467">
                  <c:v>3.4999999999999997E-5</c:v>
                </c:pt>
                <c:pt idx="65468">
                  <c:v>3.6000000000000001E-5</c:v>
                </c:pt>
                <c:pt idx="65469">
                  <c:v>3.6000000000000001E-5</c:v>
                </c:pt>
                <c:pt idx="65470">
                  <c:v>3.6999999999999998E-5</c:v>
                </c:pt>
                <c:pt idx="65471">
                  <c:v>3.8000000000000002E-5</c:v>
                </c:pt>
                <c:pt idx="65472">
                  <c:v>3.8000000000000002E-5</c:v>
                </c:pt>
                <c:pt idx="65473">
                  <c:v>3.8999999999999999E-5</c:v>
                </c:pt>
                <c:pt idx="65474">
                  <c:v>3.8999999999999999E-5</c:v>
                </c:pt>
                <c:pt idx="65475">
                  <c:v>3.8999999999999999E-5</c:v>
                </c:pt>
                <c:pt idx="65476">
                  <c:v>4.0000000000000003E-5</c:v>
                </c:pt>
                <c:pt idx="65477">
                  <c:v>4.0000000000000003E-5</c:v>
                </c:pt>
                <c:pt idx="65478">
                  <c:v>4.0000000000000003E-5</c:v>
                </c:pt>
                <c:pt idx="65479">
                  <c:v>4.0000000000000003E-5</c:v>
                </c:pt>
                <c:pt idx="65480">
                  <c:v>4.0000000000000003E-5</c:v>
                </c:pt>
                <c:pt idx="65481">
                  <c:v>4.0000000000000003E-5</c:v>
                </c:pt>
                <c:pt idx="65482">
                  <c:v>3.8999999999999999E-5</c:v>
                </c:pt>
                <c:pt idx="65483">
                  <c:v>3.8999999999999999E-5</c:v>
                </c:pt>
                <c:pt idx="65484">
                  <c:v>3.8999999999999999E-5</c:v>
                </c:pt>
                <c:pt idx="65485">
                  <c:v>3.8000000000000002E-5</c:v>
                </c:pt>
                <c:pt idx="65486">
                  <c:v>3.8000000000000002E-5</c:v>
                </c:pt>
                <c:pt idx="65487">
                  <c:v>3.6999999999999998E-5</c:v>
                </c:pt>
                <c:pt idx="65488">
                  <c:v>3.6999999999999998E-5</c:v>
                </c:pt>
                <c:pt idx="65489">
                  <c:v>3.6000000000000001E-5</c:v>
                </c:pt>
                <c:pt idx="65490">
                  <c:v>3.4999999999999997E-5</c:v>
                </c:pt>
                <c:pt idx="65491">
                  <c:v>3.4E-5</c:v>
                </c:pt>
                <c:pt idx="65492">
                  <c:v>3.4E-5</c:v>
                </c:pt>
                <c:pt idx="65493">
                  <c:v>3.3000000000000003E-5</c:v>
                </c:pt>
                <c:pt idx="65494">
                  <c:v>3.1999999999999999E-5</c:v>
                </c:pt>
                <c:pt idx="65495">
                  <c:v>3.1000000000000001E-5</c:v>
                </c:pt>
                <c:pt idx="65496">
                  <c:v>3.1000000000000001E-5</c:v>
                </c:pt>
                <c:pt idx="65497">
                  <c:v>3.0000000000000001E-5</c:v>
                </c:pt>
                <c:pt idx="65498">
                  <c:v>2.9E-5</c:v>
                </c:pt>
                <c:pt idx="65499">
                  <c:v>2.8E-5</c:v>
                </c:pt>
                <c:pt idx="65500">
                  <c:v>2.6999999999999999E-5</c:v>
                </c:pt>
                <c:pt idx="65501">
                  <c:v>2.6999999999999999E-5</c:v>
                </c:pt>
                <c:pt idx="65502">
                  <c:v>2.5999999999999998E-5</c:v>
                </c:pt>
                <c:pt idx="65503">
                  <c:v>2.5000000000000001E-5</c:v>
                </c:pt>
                <c:pt idx="65504">
                  <c:v>2.5000000000000001E-5</c:v>
                </c:pt>
                <c:pt idx="65505">
                  <c:v>2.4000000000000001E-5</c:v>
                </c:pt>
                <c:pt idx="65506">
                  <c:v>2.4000000000000001E-5</c:v>
                </c:pt>
                <c:pt idx="65507">
                  <c:v>2.3E-5</c:v>
                </c:pt>
                <c:pt idx="65508">
                  <c:v>2.3E-5</c:v>
                </c:pt>
                <c:pt idx="65509">
                  <c:v>2.1999999999999999E-5</c:v>
                </c:pt>
                <c:pt idx="65510">
                  <c:v>2.1999999999999999E-5</c:v>
                </c:pt>
                <c:pt idx="65511">
                  <c:v>2.1999999999999999E-5</c:v>
                </c:pt>
                <c:pt idx="65512">
                  <c:v>2.1999999999999999E-5</c:v>
                </c:pt>
                <c:pt idx="65513">
                  <c:v>2.1999999999999999E-5</c:v>
                </c:pt>
                <c:pt idx="65514">
                  <c:v>2.1999999999999999E-5</c:v>
                </c:pt>
                <c:pt idx="65515">
                  <c:v>2.1999999999999999E-5</c:v>
                </c:pt>
                <c:pt idx="65516">
                  <c:v>2.1999999999999999E-5</c:v>
                </c:pt>
                <c:pt idx="65517">
                  <c:v>2.3E-5</c:v>
                </c:pt>
                <c:pt idx="65518">
                  <c:v>2.3E-5</c:v>
                </c:pt>
                <c:pt idx="65519">
                  <c:v>2.3E-5</c:v>
                </c:pt>
                <c:pt idx="65520">
                  <c:v>2.4000000000000001E-5</c:v>
                </c:pt>
                <c:pt idx="65521">
                  <c:v>2.4000000000000001E-5</c:v>
                </c:pt>
                <c:pt idx="65522">
                  <c:v>2.5000000000000001E-5</c:v>
                </c:pt>
                <c:pt idx="65523">
                  <c:v>2.5000000000000001E-5</c:v>
                </c:pt>
                <c:pt idx="65524">
                  <c:v>2.5999999999999998E-5</c:v>
                </c:pt>
                <c:pt idx="65525">
                  <c:v>2.6999999999999999E-5</c:v>
                </c:pt>
                <c:pt idx="65526">
                  <c:v>2.6999999999999999E-5</c:v>
                </c:pt>
                <c:pt idx="65527">
                  <c:v>2.8E-5</c:v>
                </c:pt>
                <c:pt idx="65528">
                  <c:v>2.8E-5</c:v>
                </c:pt>
                <c:pt idx="65529">
                  <c:v>2.9E-5</c:v>
                </c:pt>
                <c:pt idx="65530">
                  <c:v>3.0000000000000001E-5</c:v>
                </c:pt>
                <c:pt idx="65531">
                  <c:v>3.0000000000000001E-5</c:v>
                </c:pt>
                <c:pt idx="65532">
                  <c:v>3.1000000000000001E-5</c:v>
                </c:pt>
                <c:pt idx="65533">
                  <c:v>3.1000000000000001E-5</c:v>
                </c:pt>
                <c:pt idx="65534">
                  <c:v>3.1999999999999999E-5</c:v>
                </c:pt>
                <c:pt idx="65535">
                  <c:v>3.3000000000000003E-5</c:v>
                </c:pt>
                <c:pt idx="65536">
                  <c:v>3.3000000000000003E-5</c:v>
                </c:pt>
                <c:pt idx="65537">
                  <c:v>3.4E-5</c:v>
                </c:pt>
                <c:pt idx="65538">
                  <c:v>3.4E-5</c:v>
                </c:pt>
                <c:pt idx="65539">
                  <c:v>3.4999999999999997E-5</c:v>
                </c:pt>
                <c:pt idx="65540">
                  <c:v>3.4999999999999997E-5</c:v>
                </c:pt>
                <c:pt idx="65541">
                  <c:v>3.4999999999999997E-5</c:v>
                </c:pt>
                <c:pt idx="65542">
                  <c:v>3.6000000000000001E-5</c:v>
                </c:pt>
                <c:pt idx="65543">
                  <c:v>3.6000000000000001E-5</c:v>
                </c:pt>
                <c:pt idx="65544">
                  <c:v>3.6999999999999998E-5</c:v>
                </c:pt>
                <c:pt idx="65545">
                  <c:v>3.6999999999999998E-5</c:v>
                </c:pt>
                <c:pt idx="65546">
                  <c:v>3.6999999999999998E-5</c:v>
                </c:pt>
                <c:pt idx="65547">
                  <c:v>3.6999999999999998E-5</c:v>
                </c:pt>
                <c:pt idx="65548">
                  <c:v>3.6999999999999998E-5</c:v>
                </c:pt>
                <c:pt idx="65549">
                  <c:v>3.8000000000000002E-5</c:v>
                </c:pt>
                <c:pt idx="65550">
                  <c:v>3.8000000000000002E-5</c:v>
                </c:pt>
                <c:pt idx="65551">
                  <c:v>3.8000000000000002E-5</c:v>
                </c:pt>
                <c:pt idx="65552">
                  <c:v>3.8000000000000002E-5</c:v>
                </c:pt>
                <c:pt idx="65553">
                  <c:v>3.8000000000000002E-5</c:v>
                </c:pt>
                <c:pt idx="65554">
                  <c:v>3.8000000000000002E-5</c:v>
                </c:pt>
                <c:pt idx="65555">
                  <c:v>3.8000000000000002E-5</c:v>
                </c:pt>
                <c:pt idx="65556">
                  <c:v>3.8000000000000002E-5</c:v>
                </c:pt>
                <c:pt idx="65557">
                  <c:v>3.6999999999999998E-5</c:v>
                </c:pt>
                <c:pt idx="65558">
                  <c:v>3.6999999999999998E-5</c:v>
                </c:pt>
                <c:pt idx="65559">
                  <c:v>3.6999999999999998E-5</c:v>
                </c:pt>
                <c:pt idx="65560">
                  <c:v>3.6999999999999998E-5</c:v>
                </c:pt>
                <c:pt idx="65561">
                  <c:v>3.6000000000000001E-5</c:v>
                </c:pt>
                <c:pt idx="65562">
                  <c:v>3.6000000000000001E-5</c:v>
                </c:pt>
                <c:pt idx="65563">
                  <c:v>3.6000000000000001E-5</c:v>
                </c:pt>
                <c:pt idx="65564">
                  <c:v>3.4999999999999997E-5</c:v>
                </c:pt>
                <c:pt idx="65565">
                  <c:v>3.4999999999999997E-5</c:v>
                </c:pt>
                <c:pt idx="65566">
                  <c:v>3.4E-5</c:v>
                </c:pt>
                <c:pt idx="65567">
                  <c:v>3.4E-5</c:v>
                </c:pt>
                <c:pt idx="65568">
                  <c:v>3.3000000000000003E-5</c:v>
                </c:pt>
                <c:pt idx="65569">
                  <c:v>3.3000000000000003E-5</c:v>
                </c:pt>
                <c:pt idx="65570">
                  <c:v>3.1999999999999999E-5</c:v>
                </c:pt>
                <c:pt idx="65571">
                  <c:v>3.1999999999999999E-5</c:v>
                </c:pt>
                <c:pt idx="65572">
                  <c:v>3.1000000000000001E-5</c:v>
                </c:pt>
                <c:pt idx="65573">
                  <c:v>3.0000000000000001E-5</c:v>
                </c:pt>
                <c:pt idx="65574">
                  <c:v>3.0000000000000001E-5</c:v>
                </c:pt>
                <c:pt idx="65575">
                  <c:v>2.9E-5</c:v>
                </c:pt>
                <c:pt idx="65576">
                  <c:v>2.9E-5</c:v>
                </c:pt>
                <c:pt idx="65577">
                  <c:v>2.8E-5</c:v>
                </c:pt>
                <c:pt idx="65578">
                  <c:v>2.6999999999999999E-5</c:v>
                </c:pt>
                <c:pt idx="65579">
                  <c:v>2.6999999999999999E-5</c:v>
                </c:pt>
                <c:pt idx="65580">
                  <c:v>2.5999999999999998E-5</c:v>
                </c:pt>
                <c:pt idx="65581">
                  <c:v>2.5999999999999998E-5</c:v>
                </c:pt>
                <c:pt idx="65582">
                  <c:v>2.5000000000000001E-5</c:v>
                </c:pt>
                <c:pt idx="65583">
                  <c:v>2.5000000000000001E-5</c:v>
                </c:pt>
                <c:pt idx="65584">
                  <c:v>2.4000000000000001E-5</c:v>
                </c:pt>
                <c:pt idx="65585">
                  <c:v>2.4000000000000001E-5</c:v>
                </c:pt>
                <c:pt idx="65586">
                  <c:v>2.4000000000000001E-5</c:v>
                </c:pt>
                <c:pt idx="65587">
                  <c:v>2.4000000000000001E-5</c:v>
                </c:pt>
                <c:pt idx="65588">
                  <c:v>2.3E-5</c:v>
                </c:pt>
                <c:pt idx="65589">
                  <c:v>2.3E-5</c:v>
                </c:pt>
                <c:pt idx="65590">
                  <c:v>2.3E-5</c:v>
                </c:pt>
                <c:pt idx="65591">
                  <c:v>2.3E-5</c:v>
                </c:pt>
                <c:pt idx="65592">
                  <c:v>2.3E-5</c:v>
                </c:pt>
                <c:pt idx="65593">
                  <c:v>2.3E-5</c:v>
                </c:pt>
                <c:pt idx="65594">
                  <c:v>2.4000000000000001E-5</c:v>
                </c:pt>
                <c:pt idx="65595">
                  <c:v>2.4000000000000001E-5</c:v>
                </c:pt>
                <c:pt idx="65596">
                  <c:v>2.4000000000000001E-5</c:v>
                </c:pt>
                <c:pt idx="65597">
                  <c:v>2.4000000000000001E-5</c:v>
                </c:pt>
                <c:pt idx="65598">
                  <c:v>2.5000000000000001E-5</c:v>
                </c:pt>
                <c:pt idx="65599">
                  <c:v>2.5000000000000001E-5</c:v>
                </c:pt>
                <c:pt idx="65600">
                  <c:v>2.5000000000000001E-5</c:v>
                </c:pt>
                <c:pt idx="65601">
                  <c:v>2.5000000000000001E-5</c:v>
                </c:pt>
                <c:pt idx="65602">
                  <c:v>2.5999999999999998E-5</c:v>
                </c:pt>
                <c:pt idx="65603">
                  <c:v>2.5999999999999998E-5</c:v>
                </c:pt>
                <c:pt idx="65604">
                  <c:v>2.5999999999999998E-5</c:v>
                </c:pt>
                <c:pt idx="65605">
                  <c:v>2.6999999999999999E-5</c:v>
                </c:pt>
                <c:pt idx="65606">
                  <c:v>2.6999999999999999E-5</c:v>
                </c:pt>
                <c:pt idx="65607">
                  <c:v>2.6999999999999999E-5</c:v>
                </c:pt>
                <c:pt idx="65608">
                  <c:v>2.6999999999999999E-5</c:v>
                </c:pt>
                <c:pt idx="65609">
                  <c:v>2.6999999999999999E-5</c:v>
                </c:pt>
                <c:pt idx="65610">
                  <c:v>2.6999999999999999E-5</c:v>
                </c:pt>
                <c:pt idx="65611">
                  <c:v>2.6999999999999999E-5</c:v>
                </c:pt>
                <c:pt idx="65612">
                  <c:v>2.6999999999999999E-5</c:v>
                </c:pt>
                <c:pt idx="65613">
                  <c:v>2.6999999999999999E-5</c:v>
                </c:pt>
                <c:pt idx="65614">
                  <c:v>2.6999999999999999E-5</c:v>
                </c:pt>
                <c:pt idx="65615">
                  <c:v>2.6999999999999999E-5</c:v>
                </c:pt>
                <c:pt idx="65616">
                  <c:v>2.6999999999999999E-5</c:v>
                </c:pt>
                <c:pt idx="65617">
                  <c:v>2.6999999999999999E-5</c:v>
                </c:pt>
                <c:pt idx="65618">
                  <c:v>2.6999999999999999E-5</c:v>
                </c:pt>
                <c:pt idx="65619">
                  <c:v>2.6999999999999999E-5</c:v>
                </c:pt>
                <c:pt idx="65620">
                  <c:v>2.5999999999999998E-5</c:v>
                </c:pt>
                <c:pt idx="65621">
                  <c:v>2.5999999999999998E-5</c:v>
                </c:pt>
                <c:pt idx="65622">
                  <c:v>2.5999999999999998E-5</c:v>
                </c:pt>
                <c:pt idx="65623">
                  <c:v>2.5999999999999998E-5</c:v>
                </c:pt>
                <c:pt idx="65624">
                  <c:v>2.5000000000000001E-5</c:v>
                </c:pt>
                <c:pt idx="65625">
                  <c:v>2.5000000000000001E-5</c:v>
                </c:pt>
                <c:pt idx="65626">
                  <c:v>2.5000000000000001E-5</c:v>
                </c:pt>
                <c:pt idx="65627">
                  <c:v>2.4000000000000001E-5</c:v>
                </c:pt>
                <c:pt idx="65628">
                  <c:v>2.4000000000000001E-5</c:v>
                </c:pt>
                <c:pt idx="65629">
                  <c:v>2.4000000000000001E-5</c:v>
                </c:pt>
                <c:pt idx="65630">
                  <c:v>2.3E-5</c:v>
                </c:pt>
                <c:pt idx="65631">
                  <c:v>2.3E-5</c:v>
                </c:pt>
                <c:pt idx="65632">
                  <c:v>2.3E-5</c:v>
                </c:pt>
                <c:pt idx="65633">
                  <c:v>2.1999999999999999E-5</c:v>
                </c:pt>
                <c:pt idx="65634">
                  <c:v>2.1999999999999999E-5</c:v>
                </c:pt>
                <c:pt idx="65635">
                  <c:v>2.0999999999999999E-5</c:v>
                </c:pt>
                <c:pt idx="65636">
                  <c:v>2.0999999999999999E-5</c:v>
                </c:pt>
                <c:pt idx="65637">
                  <c:v>2.0999999999999999E-5</c:v>
                </c:pt>
                <c:pt idx="65638">
                  <c:v>2.0999999999999999E-5</c:v>
                </c:pt>
                <c:pt idx="65639">
                  <c:v>2.0000000000000002E-5</c:v>
                </c:pt>
                <c:pt idx="65640">
                  <c:v>2.0000000000000002E-5</c:v>
                </c:pt>
                <c:pt idx="65641">
                  <c:v>2.0000000000000002E-5</c:v>
                </c:pt>
                <c:pt idx="65642">
                  <c:v>1.9000000000000001E-5</c:v>
                </c:pt>
                <c:pt idx="65643">
                  <c:v>1.9000000000000001E-5</c:v>
                </c:pt>
                <c:pt idx="65644">
                  <c:v>1.9000000000000001E-5</c:v>
                </c:pt>
                <c:pt idx="65645">
                  <c:v>1.9000000000000001E-5</c:v>
                </c:pt>
                <c:pt idx="65646">
                  <c:v>1.9000000000000001E-5</c:v>
                </c:pt>
                <c:pt idx="65647">
                  <c:v>1.8E-5</c:v>
                </c:pt>
                <c:pt idx="65648">
                  <c:v>1.8E-5</c:v>
                </c:pt>
                <c:pt idx="65649">
                  <c:v>1.8E-5</c:v>
                </c:pt>
                <c:pt idx="65650">
                  <c:v>1.8E-5</c:v>
                </c:pt>
                <c:pt idx="65651">
                  <c:v>1.8E-5</c:v>
                </c:pt>
                <c:pt idx="65652">
                  <c:v>1.8E-5</c:v>
                </c:pt>
                <c:pt idx="65653">
                  <c:v>1.8E-5</c:v>
                </c:pt>
                <c:pt idx="65654">
                  <c:v>1.8E-5</c:v>
                </c:pt>
                <c:pt idx="65655">
                  <c:v>1.7E-5</c:v>
                </c:pt>
                <c:pt idx="65656">
                  <c:v>1.7E-5</c:v>
                </c:pt>
                <c:pt idx="65657">
                  <c:v>1.7E-5</c:v>
                </c:pt>
                <c:pt idx="65658">
                  <c:v>1.7E-5</c:v>
                </c:pt>
                <c:pt idx="65659">
                  <c:v>1.7E-5</c:v>
                </c:pt>
                <c:pt idx="65660">
                  <c:v>1.7E-5</c:v>
                </c:pt>
                <c:pt idx="65661">
                  <c:v>1.7E-5</c:v>
                </c:pt>
                <c:pt idx="65662">
                  <c:v>1.7E-5</c:v>
                </c:pt>
                <c:pt idx="65663">
                  <c:v>1.7E-5</c:v>
                </c:pt>
                <c:pt idx="65664">
                  <c:v>1.7E-5</c:v>
                </c:pt>
                <c:pt idx="65665">
                  <c:v>1.7E-5</c:v>
                </c:pt>
                <c:pt idx="65666">
                  <c:v>1.7E-5</c:v>
                </c:pt>
                <c:pt idx="65667">
                  <c:v>1.7E-5</c:v>
                </c:pt>
                <c:pt idx="65668">
                  <c:v>1.7E-5</c:v>
                </c:pt>
                <c:pt idx="65669">
                  <c:v>1.7E-5</c:v>
                </c:pt>
                <c:pt idx="65670">
                  <c:v>1.7E-5</c:v>
                </c:pt>
                <c:pt idx="65671">
                  <c:v>1.8E-5</c:v>
                </c:pt>
                <c:pt idx="65672">
                  <c:v>1.8E-5</c:v>
                </c:pt>
                <c:pt idx="65673">
                  <c:v>1.8E-5</c:v>
                </c:pt>
                <c:pt idx="65674">
                  <c:v>1.8E-5</c:v>
                </c:pt>
                <c:pt idx="65675">
                  <c:v>1.8E-5</c:v>
                </c:pt>
                <c:pt idx="65676">
                  <c:v>1.8E-5</c:v>
                </c:pt>
                <c:pt idx="65677">
                  <c:v>1.8E-5</c:v>
                </c:pt>
                <c:pt idx="65678">
                  <c:v>1.9000000000000001E-5</c:v>
                </c:pt>
                <c:pt idx="65679">
                  <c:v>1.9000000000000001E-5</c:v>
                </c:pt>
                <c:pt idx="65680">
                  <c:v>1.9000000000000001E-5</c:v>
                </c:pt>
                <c:pt idx="65681">
                  <c:v>1.9000000000000001E-5</c:v>
                </c:pt>
                <c:pt idx="65682">
                  <c:v>2.0000000000000002E-5</c:v>
                </c:pt>
                <c:pt idx="65683">
                  <c:v>2.0000000000000002E-5</c:v>
                </c:pt>
                <c:pt idx="65684">
                  <c:v>2.0000000000000002E-5</c:v>
                </c:pt>
                <c:pt idx="65685">
                  <c:v>2.0999999999999999E-5</c:v>
                </c:pt>
                <c:pt idx="65686">
                  <c:v>2.0999999999999999E-5</c:v>
                </c:pt>
                <c:pt idx="65687">
                  <c:v>2.0999999999999999E-5</c:v>
                </c:pt>
                <c:pt idx="65688">
                  <c:v>2.1999999999999999E-5</c:v>
                </c:pt>
                <c:pt idx="65689">
                  <c:v>2.1999999999999999E-5</c:v>
                </c:pt>
                <c:pt idx="65690">
                  <c:v>2.1999999999999999E-5</c:v>
                </c:pt>
                <c:pt idx="65691">
                  <c:v>2.3E-5</c:v>
                </c:pt>
                <c:pt idx="65692">
                  <c:v>2.3E-5</c:v>
                </c:pt>
                <c:pt idx="65693">
                  <c:v>2.3E-5</c:v>
                </c:pt>
                <c:pt idx="65694">
                  <c:v>2.4000000000000001E-5</c:v>
                </c:pt>
                <c:pt idx="65695">
                  <c:v>2.4000000000000001E-5</c:v>
                </c:pt>
                <c:pt idx="65696">
                  <c:v>2.4000000000000001E-5</c:v>
                </c:pt>
                <c:pt idx="65697">
                  <c:v>2.5000000000000001E-5</c:v>
                </c:pt>
                <c:pt idx="65698">
                  <c:v>2.5000000000000001E-5</c:v>
                </c:pt>
                <c:pt idx="65699">
                  <c:v>2.5999999999999998E-5</c:v>
                </c:pt>
                <c:pt idx="65700">
                  <c:v>2.5999999999999998E-5</c:v>
                </c:pt>
                <c:pt idx="65701">
                  <c:v>2.5999999999999998E-5</c:v>
                </c:pt>
                <c:pt idx="65702">
                  <c:v>2.6999999999999999E-5</c:v>
                </c:pt>
                <c:pt idx="65703">
                  <c:v>2.6999999999999999E-5</c:v>
                </c:pt>
                <c:pt idx="65704">
                  <c:v>2.6999999999999999E-5</c:v>
                </c:pt>
                <c:pt idx="65705">
                  <c:v>2.8E-5</c:v>
                </c:pt>
                <c:pt idx="65706">
                  <c:v>2.8E-5</c:v>
                </c:pt>
                <c:pt idx="65707">
                  <c:v>2.8E-5</c:v>
                </c:pt>
                <c:pt idx="65708">
                  <c:v>2.8E-5</c:v>
                </c:pt>
                <c:pt idx="65709">
                  <c:v>2.9E-5</c:v>
                </c:pt>
                <c:pt idx="65710">
                  <c:v>2.9E-5</c:v>
                </c:pt>
                <c:pt idx="65711">
                  <c:v>2.9E-5</c:v>
                </c:pt>
                <c:pt idx="65712">
                  <c:v>2.9E-5</c:v>
                </c:pt>
                <c:pt idx="65713">
                  <c:v>2.9E-5</c:v>
                </c:pt>
                <c:pt idx="65714">
                  <c:v>2.9E-5</c:v>
                </c:pt>
                <c:pt idx="65715">
                  <c:v>2.9E-5</c:v>
                </c:pt>
                <c:pt idx="65716">
                  <c:v>2.9E-5</c:v>
                </c:pt>
                <c:pt idx="65717">
                  <c:v>2.9E-5</c:v>
                </c:pt>
                <c:pt idx="65718">
                  <c:v>2.9E-5</c:v>
                </c:pt>
                <c:pt idx="65719">
                  <c:v>2.9E-5</c:v>
                </c:pt>
                <c:pt idx="65720">
                  <c:v>2.9E-5</c:v>
                </c:pt>
                <c:pt idx="65721">
                  <c:v>2.8E-5</c:v>
                </c:pt>
                <c:pt idx="65722">
                  <c:v>2.8E-5</c:v>
                </c:pt>
                <c:pt idx="65723">
                  <c:v>2.8E-5</c:v>
                </c:pt>
                <c:pt idx="65724">
                  <c:v>2.6999999999999999E-5</c:v>
                </c:pt>
                <c:pt idx="65725">
                  <c:v>2.6999999999999999E-5</c:v>
                </c:pt>
                <c:pt idx="65726">
                  <c:v>2.6999999999999999E-5</c:v>
                </c:pt>
                <c:pt idx="65727">
                  <c:v>2.5999999999999998E-5</c:v>
                </c:pt>
                <c:pt idx="65728">
                  <c:v>2.5999999999999998E-5</c:v>
                </c:pt>
                <c:pt idx="65729">
                  <c:v>2.5000000000000001E-5</c:v>
                </c:pt>
                <c:pt idx="65730">
                  <c:v>2.4000000000000001E-5</c:v>
                </c:pt>
                <c:pt idx="65731">
                  <c:v>2.4000000000000001E-5</c:v>
                </c:pt>
                <c:pt idx="65732">
                  <c:v>2.3E-5</c:v>
                </c:pt>
                <c:pt idx="65733">
                  <c:v>2.1999999999999999E-5</c:v>
                </c:pt>
                <c:pt idx="65734">
                  <c:v>2.0999999999999999E-5</c:v>
                </c:pt>
                <c:pt idx="65735">
                  <c:v>2.0999999999999999E-5</c:v>
                </c:pt>
                <c:pt idx="65736">
                  <c:v>2.0000000000000002E-5</c:v>
                </c:pt>
                <c:pt idx="65737">
                  <c:v>1.9000000000000001E-5</c:v>
                </c:pt>
                <c:pt idx="65738">
                  <c:v>1.8E-5</c:v>
                </c:pt>
                <c:pt idx="65739">
                  <c:v>1.7E-5</c:v>
                </c:pt>
                <c:pt idx="65740">
                  <c:v>1.7E-5</c:v>
                </c:pt>
                <c:pt idx="65741">
                  <c:v>1.5999999999999999E-5</c:v>
                </c:pt>
                <c:pt idx="65742">
                  <c:v>1.5E-5</c:v>
                </c:pt>
                <c:pt idx="65743">
                  <c:v>1.4E-5</c:v>
                </c:pt>
                <c:pt idx="65744">
                  <c:v>1.2999999999999999E-5</c:v>
                </c:pt>
                <c:pt idx="65745">
                  <c:v>1.2999999999999999E-5</c:v>
                </c:pt>
                <c:pt idx="65746">
                  <c:v>1.2E-5</c:v>
                </c:pt>
                <c:pt idx="65747">
                  <c:v>1.2E-5</c:v>
                </c:pt>
                <c:pt idx="65748">
                  <c:v>1.1E-5</c:v>
                </c:pt>
                <c:pt idx="65749">
                  <c:v>1.1E-5</c:v>
                </c:pt>
                <c:pt idx="65750">
                  <c:v>1.1E-5</c:v>
                </c:pt>
                <c:pt idx="65751">
                  <c:v>1.0000000000000001E-5</c:v>
                </c:pt>
                <c:pt idx="65752">
                  <c:v>1.0000000000000001E-5</c:v>
                </c:pt>
                <c:pt idx="65753">
                  <c:v>1.0000000000000001E-5</c:v>
                </c:pt>
                <c:pt idx="65754">
                  <c:v>1.0000000000000001E-5</c:v>
                </c:pt>
                <c:pt idx="65755">
                  <c:v>1.0000000000000001E-5</c:v>
                </c:pt>
                <c:pt idx="65756">
                  <c:v>1.1E-5</c:v>
                </c:pt>
                <c:pt idx="65757">
                  <c:v>1.1E-5</c:v>
                </c:pt>
                <c:pt idx="65758">
                  <c:v>1.1E-5</c:v>
                </c:pt>
                <c:pt idx="65759">
                  <c:v>1.1E-5</c:v>
                </c:pt>
                <c:pt idx="65760">
                  <c:v>1.2E-5</c:v>
                </c:pt>
                <c:pt idx="65761">
                  <c:v>1.2E-5</c:v>
                </c:pt>
                <c:pt idx="65762">
                  <c:v>1.2999999999999999E-5</c:v>
                </c:pt>
                <c:pt idx="65763">
                  <c:v>1.2999999999999999E-5</c:v>
                </c:pt>
                <c:pt idx="65764">
                  <c:v>1.2999999999999999E-5</c:v>
                </c:pt>
                <c:pt idx="65765">
                  <c:v>1.4E-5</c:v>
                </c:pt>
                <c:pt idx="65766">
                  <c:v>1.4E-5</c:v>
                </c:pt>
                <c:pt idx="65767">
                  <c:v>1.4E-5</c:v>
                </c:pt>
                <c:pt idx="65768">
                  <c:v>1.5E-5</c:v>
                </c:pt>
                <c:pt idx="65769">
                  <c:v>1.5E-5</c:v>
                </c:pt>
                <c:pt idx="65770">
                  <c:v>1.5999999999999999E-5</c:v>
                </c:pt>
                <c:pt idx="65771">
                  <c:v>1.5999999999999999E-5</c:v>
                </c:pt>
                <c:pt idx="65772">
                  <c:v>1.5999999999999999E-5</c:v>
                </c:pt>
                <c:pt idx="65773">
                  <c:v>1.5999999999999999E-5</c:v>
                </c:pt>
                <c:pt idx="65774">
                  <c:v>1.7E-5</c:v>
                </c:pt>
                <c:pt idx="65775">
                  <c:v>1.7E-5</c:v>
                </c:pt>
                <c:pt idx="65776">
                  <c:v>1.7E-5</c:v>
                </c:pt>
                <c:pt idx="65777">
                  <c:v>1.8E-5</c:v>
                </c:pt>
                <c:pt idx="65778">
                  <c:v>1.8E-5</c:v>
                </c:pt>
                <c:pt idx="65779">
                  <c:v>1.8E-5</c:v>
                </c:pt>
                <c:pt idx="65780">
                  <c:v>1.8E-5</c:v>
                </c:pt>
                <c:pt idx="65781">
                  <c:v>1.9000000000000001E-5</c:v>
                </c:pt>
                <c:pt idx="65782">
                  <c:v>1.9000000000000001E-5</c:v>
                </c:pt>
                <c:pt idx="65783">
                  <c:v>1.9000000000000001E-5</c:v>
                </c:pt>
                <c:pt idx="65784">
                  <c:v>1.9000000000000001E-5</c:v>
                </c:pt>
                <c:pt idx="65785">
                  <c:v>2.0000000000000002E-5</c:v>
                </c:pt>
                <c:pt idx="65786">
                  <c:v>2.0000000000000002E-5</c:v>
                </c:pt>
                <c:pt idx="65787">
                  <c:v>2.0000000000000002E-5</c:v>
                </c:pt>
                <c:pt idx="65788">
                  <c:v>2.0000000000000002E-5</c:v>
                </c:pt>
                <c:pt idx="65789">
                  <c:v>2.0999999999999999E-5</c:v>
                </c:pt>
                <c:pt idx="65790">
                  <c:v>2.0999999999999999E-5</c:v>
                </c:pt>
                <c:pt idx="65791">
                  <c:v>2.0999999999999999E-5</c:v>
                </c:pt>
                <c:pt idx="65792">
                  <c:v>2.0999999999999999E-5</c:v>
                </c:pt>
                <c:pt idx="65793">
                  <c:v>2.0999999999999999E-5</c:v>
                </c:pt>
                <c:pt idx="65794">
                  <c:v>2.0999999999999999E-5</c:v>
                </c:pt>
                <c:pt idx="65795">
                  <c:v>2.0999999999999999E-5</c:v>
                </c:pt>
                <c:pt idx="65796">
                  <c:v>2.0999999999999999E-5</c:v>
                </c:pt>
                <c:pt idx="65797">
                  <c:v>2.0999999999999999E-5</c:v>
                </c:pt>
                <c:pt idx="65798">
                  <c:v>2.0999999999999999E-5</c:v>
                </c:pt>
                <c:pt idx="65799">
                  <c:v>2.0999999999999999E-5</c:v>
                </c:pt>
                <c:pt idx="65800">
                  <c:v>2.0999999999999999E-5</c:v>
                </c:pt>
                <c:pt idx="65801">
                  <c:v>2.0999999999999999E-5</c:v>
                </c:pt>
                <c:pt idx="65802">
                  <c:v>2.0999999999999999E-5</c:v>
                </c:pt>
                <c:pt idx="65803">
                  <c:v>2.0999999999999999E-5</c:v>
                </c:pt>
                <c:pt idx="65804">
                  <c:v>2.0999999999999999E-5</c:v>
                </c:pt>
                <c:pt idx="65805">
                  <c:v>2.0000000000000002E-5</c:v>
                </c:pt>
                <c:pt idx="65806">
                  <c:v>2.0000000000000002E-5</c:v>
                </c:pt>
                <c:pt idx="65807">
                  <c:v>2.0000000000000002E-5</c:v>
                </c:pt>
                <c:pt idx="65808">
                  <c:v>2.0000000000000002E-5</c:v>
                </c:pt>
                <c:pt idx="65809">
                  <c:v>1.9000000000000001E-5</c:v>
                </c:pt>
                <c:pt idx="65810">
                  <c:v>1.9000000000000001E-5</c:v>
                </c:pt>
                <c:pt idx="65811">
                  <c:v>1.8E-5</c:v>
                </c:pt>
                <c:pt idx="65812">
                  <c:v>1.8E-5</c:v>
                </c:pt>
                <c:pt idx="65813">
                  <c:v>1.7E-5</c:v>
                </c:pt>
                <c:pt idx="65814">
                  <c:v>1.7E-5</c:v>
                </c:pt>
                <c:pt idx="65815">
                  <c:v>1.5999999999999999E-5</c:v>
                </c:pt>
                <c:pt idx="65816">
                  <c:v>1.5999999999999999E-5</c:v>
                </c:pt>
                <c:pt idx="65817">
                  <c:v>1.5E-5</c:v>
                </c:pt>
                <c:pt idx="65818">
                  <c:v>1.5E-5</c:v>
                </c:pt>
                <c:pt idx="65819">
                  <c:v>1.4E-5</c:v>
                </c:pt>
                <c:pt idx="65820">
                  <c:v>1.2999999999999999E-5</c:v>
                </c:pt>
                <c:pt idx="65821">
                  <c:v>1.2999999999999999E-5</c:v>
                </c:pt>
                <c:pt idx="65822">
                  <c:v>1.2999999999999999E-5</c:v>
                </c:pt>
                <c:pt idx="65823">
                  <c:v>1.2E-5</c:v>
                </c:pt>
                <c:pt idx="65824">
                  <c:v>1.2E-5</c:v>
                </c:pt>
                <c:pt idx="65825">
                  <c:v>1.2E-5</c:v>
                </c:pt>
                <c:pt idx="65826">
                  <c:v>1.2E-5</c:v>
                </c:pt>
                <c:pt idx="65827">
                  <c:v>1.2E-5</c:v>
                </c:pt>
                <c:pt idx="65828">
                  <c:v>1.2E-5</c:v>
                </c:pt>
                <c:pt idx="65829">
                  <c:v>1.2E-5</c:v>
                </c:pt>
                <c:pt idx="65830">
                  <c:v>1.2999999999999999E-5</c:v>
                </c:pt>
                <c:pt idx="65831">
                  <c:v>1.2999999999999999E-5</c:v>
                </c:pt>
                <c:pt idx="65832">
                  <c:v>1.4E-5</c:v>
                </c:pt>
                <c:pt idx="65833">
                  <c:v>1.5E-5</c:v>
                </c:pt>
                <c:pt idx="65834">
                  <c:v>1.5999999999999999E-5</c:v>
                </c:pt>
                <c:pt idx="65835">
                  <c:v>1.7E-5</c:v>
                </c:pt>
                <c:pt idx="65836">
                  <c:v>1.8E-5</c:v>
                </c:pt>
                <c:pt idx="65837">
                  <c:v>1.9000000000000001E-5</c:v>
                </c:pt>
                <c:pt idx="65838">
                  <c:v>2.0000000000000002E-5</c:v>
                </c:pt>
                <c:pt idx="65839">
                  <c:v>2.1999999999999999E-5</c:v>
                </c:pt>
                <c:pt idx="65840">
                  <c:v>2.3E-5</c:v>
                </c:pt>
                <c:pt idx="65841">
                  <c:v>2.4000000000000001E-5</c:v>
                </c:pt>
                <c:pt idx="65842">
                  <c:v>2.5000000000000001E-5</c:v>
                </c:pt>
                <c:pt idx="65843">
                  <c:v>2.6999999999999999E-5</c:v>
                </c:pt>
                <c:pt idx="65844">
                  <c:v>2.8E-5</c:v>
                </c:pt>
                <c:pt idx="65845">
                  <c:v>3.0000000000000001E-5</c:v>
                </c:pt>
                <c:pt idx="65846">
                  <c:v>3.1000000000000001E-5</c:v>
                </c:pt>
                <c:pt idx="65847">
                  <c:v>3.1999999999999999E-5</c:v>
                </c:pt>
                <c:pt idx="65848">
                  <c:v>3.4E-5</c:v>
                </c:pt>
                <c:pt idx="65849">
                  <c:v>3.4999999999999997E-5</c:v>
                </c:pt>
                <c:pt idx="65850">
                  <c:v>3.6000000000000001E-5</c:v>
                </c:pt>
                <c:pt idx="65851">
                  <c:v>3.8000000000000002E-5</c:v>
                </c:pt>
                <c:pt idx="65852">
                  <c:v>3.8999999999999999E-5</c:v>
                </c:pt>
                <c:pt idx="65853">
                  <c:v>4.0000000000000003E-5</c:v>
                </c:pt>
                <c:pt idx="65854">
                  <c:v>4.1999999999999998E-5</c:v>
                </c:pt>
                <c:pt idx="65855">
                  <c:v>4.3000000000000002E-5</c:v>
                </c:pt>
                <c:pt idx="65856">
                  <c:v>4.3999999999999999E-5</c:v>
                </c:pt>
                <c:pt idx="65857">
                  <c:v>4.5000000000000003E-5</c:v>
                </c:pt>
                <c:pt idx="65858">
                  <c:v>4.6E-5</c:v>
                </c:pt>
                <c:pt idx="65859">
                  <c:v>4.8000000000000001E-5</c:v>
                </c:pt>
                <c:pt idx="65860">
                  <c:v>4.8999999999999998E-5</c:v>
                </c:pt>
                <c:pt idx="65861">
                  <c:v>5.0000000000000002E-5</c:v>
                </c:pt>
                <c:pt idx="65862">
                  <c:v>5.1E-5</c:v>
                </c:pt>
                <c:pt idx="65863">
                  <c:v>5.1999999999999997E-5</c:v>
                </c:pt>
                <c:pt idx="65864">
                  <c:v>5.1999999999999997E-5</c:v>
                </c:pt>
                <c:pt idx="65865">
                  <c:v>5.3000000000000001E-5</c:v>
                </c:pt>
                <c:pt idx="65866">
                  <c:v>5.3999999999999998E-5</c:v>
                </c:pt>
                <c:pt idx="65867">
                  <c:v>5.5000000000000002E-5</c:v>
                </c:pt>
                <c:pt idx="65868">
                  <c:v>5.5000000000000002E-5</c:v>
                </c:pt>
                <c:pt idx="65869">
                  <c:v>5.5999999999999999E-5</c:v>
                </c:pt>
                <c:pt idx="65870">
                  <c:v>5.5999999999999999E-5</c:v>
                </c:pt>
                <c:pt idx="65871">
                  <c:v>5.7000000000000003E-5</c:v>
                </c:pt>
                <c:pt idx="65872">
                  <c:v>5.7000000000000003E-5</c:v>
                </c:pt>
                <c:pt idx="65873">
                  <c:v>5.7000000000000003E-5</c:v>
                </c:pt>
                <c:pt idx="65874">
                  <c:v>5.8E-5</c:v>
                </c:pt>
                <c:pt idx="65875">
                  <c:v>5.8E-5</c:v>
                </c:pt>
                <c:pt idx="65876">
                  <c:v>5.8E-5</c:v>
                </c:pt>
                <c:pt idx="65877">
                  <c:v>5.8E-5</c:v>
                </c:pt>
                <c:pt idx="65878">
                  <c:v>5.8E-5</c:v>
                </c:pt>
                <c:pt idx="65879">
                  <c:v>5.8E-5</c:v>
                </c:pt>
                <c:pt idx="65880">
                  <c:v>5.7000000000000003E-5</c:v>
                </c:pt>
                <c:pt idx="65881">
                  <c:v>5.7000000000000003E-5</c:v>
                </c:pt>
                <c:pt idx="65882">
                  <c:v>5.7000000000000003E-5</c:v>
                </c:pt>
                <c:pt idx="65883">
                  <c:v>5.5999999999999999E-5</c:v>
                </c:pt>
                <c:pt idx="65884">
                  <c:v>5.5999999999999999E-5</c:v>
                </c:pt>
                <c:pt idx="65885">
                  <c:v>5.5000000000000002E-5</c:v>
                </c:pt>
                <c:pt idx="65886">
                  <c:v>5.3999999999999998E-5</c:v>
                </c:pt>
                <c:pt idx="65887">
                  <c:v>5.3999999999999998E-5</c:v>
                </c:pt>
                <c:pt idx="65888">
                  <c:v>5.3000000000000001E-5</c:v>
                </c:pt>
                <c:pt idx="65889">
                  <c:v>5.1999999999999997E-5</c:v>
                </c:pt>
                <c:pt idx="65890">
                  <c:v>5.1E-5</c:v>
                </c:pt>
                <c:pt idx="65891">
                  <c:v>5.0000000000000002E-5</c:v>
                </c:pt>
                <c:pt idx="65892">
                  <c:v>4.8999999999999998E-5</c:v>
                </c:pt>
                <c:pt idx="65893">
                  <c:v>4.6999999999999997E-5</c:v>
                </c:pt>
                <c:pt idx="65894">
                  <c:v>4.6E-5</c:v>
                </c:pt>
                <c:pt idx="65895">
                  <c:v>4.5000000000000003E-5</c:v>
                </c:pt>
                <c:pt idx="65896">
                  <c:v>4.3999999999999999E-5</c:v>
                </c:pt>
                <c:pt idx="65897">
                  <c:v>4.1999999999999998E-5</c:v>
                </c:pt>
                <c:pt idx="65898">
                  <c:v>4.1E-5</c:v>
                </c:pt>
                <c:pt idx="65899">
                  <c:v>3.8999999999999999E-5</c:v>
                </c:pt>
                <c:pt idx="65900">
                  <c:v>3.8000000000000002E-5</c:v>
                </c:pt>
                <c:pt idx="65901">
                  <c:v>3.6000000000000001E-5</c:v>
                </c:pt>
                <c:pt idx="65902">
                  <c:v>3.4E-5</c:v>
                </c:pt>
                <c:pt idx="65903">
                  <c:v>3.3000000000000003E-5</c:v>
                </c:pt>
                <c:pt idx="65904">
                  <c:v>3.1000000000000001E-5</c:v>
                </c:pt>
                <c:pt idx="65905">
                  <c:v>2.9E-5</c:v>
                </c:pt>
                <c:pt idx="65906">
                  <c:v>2.8E-5</c:v>
                </c:pt>
                <c:pt idx="65907">
                  <c:v>2.5999999999999998E-5</c:v>
                </c:pt>
                <c:pt idx="65908">
                  <c:v>2.4000000000000001E-5</c:v>
                </c:pt>
                <c:pt idx="65909">
                  <c:v>2.1999999999999999E-5</c:v>
                </c:pt>
                <c:pt idx="65910">
                  <c:v>2.0999999999999999E-5</c:v>
                </c:pt>
                <c:pt idx="65911">
                  <c:v>1.9000000000000001E-5</c:v>
                </c:pt>
                <c:pt idx="65912">
                  <c:v>1.7E-5</c:v>
                </c:pt>
                <c:pt idx="65913">
                  <c:v>1.5999999999999999E-5</c:v>
                </c:pt>
                <c:pt idx="65914">
                  <c:v>1.4E-5</c:v>
                </c:pt>
                <c:pt idx="65915">
                  <c:v>1.2999999999999999E-5</c:v>
                </c:pt>
                <c:pt idx="65916">
                  <c:v>1.1E-5</c:v>
                </c:pt>
                <c:pt idx="65917">
                  <c:v>1.0000000000000001E-5</c:v>
                </c:pt>
                <c:pt idx="65918">
                  <c:v>9.0000000000000002E-6</c:v>
                </c:pt>
                <c:pt idx="65919">
                  <c:v>7.9999999999999996E-6</c:v>
                </c:pt>
                <c:pt idx="65920">
                  <c:v>6.9999999999999999E-6</c:v>
                </c:pt>
                <c:pt idx="65921">
                  <c:v>6.9999999999999999E-6</c:v>
                </c:pt>
                <c:pt idx="65922">
                  <c:v>7.9999999999999996E-6</c:v>
                </c:pt>
                <c:pt idx="65923">
                  <c:v>7.9999999999999996E-6</c:v>
                </c:pt>
                <c:pt idx="65924">
                  <c:v>9.0000000000000002E-6</c:v>
                </c:pt>
                <c:pt idx="65925">
                  <c:v>1.0000000000000001E-5</c:v>
                </c:pt>
                <c:pt idx="65926">
                  <c:v>1.1E-5</c:v>
                </c:pt>
                <c:pt idx="65927">
                  <c:v>1.2E-5</c:v>
                </c:pt>
                <c:pt idx="65928">
                  <c:v>1.4E-5</c:v>
                </c:pt>
                <c:pt idx="65929">
                  <c:v>1.5E-5</c:v>
                </c:pt>
                <c:pt idx="65930">
                  <c:v>1.5999999999999999E-5</c:v>
                </c:pt>
                <c:pt idx="65931">
                  <c:v>1.7E-5</c:v>
                </c:pt>
                <c:pt idx="65932">
                  <c:v>1.8E-5</c:v>
                </c:pt>
                <c:pt idx="65933">
                  <c:v>1.9000000000000001E-5</c:v>
                </c:pt>
                <c:pt idx="65934">
                  <c:v>2.0000000000000002E-5</c:v>
                </c:pt>
                <c:pt idx="65935">
                  <c:v>2.0999999999999999E-5</c:v>
                </c:pt>
                <c:pt idx="65936">
                  <c:v>2.1999999999999999E-5</c:v>
                </c:pt>
                <c:pt idx="65937">
                  <c:v>2.3E-5</c:v>
                </c:pt>
                <c:pt idx="65938">
                  <c:v>2.4000000000000001E-5</c:v>
                </c:pt>
                <c:pt idx="65939">
                  <c:v>2.5000000000000001E-5</c:v>
                </c:pt>
                <c:pt idx="65940">
                  <c:v>2.5999999999999998E-5</c:v>
                </c:pt>
                <c:pt idx="65941">
                  <c:v>2.5999999999999998E-5</c:v>
                </c:pt>
                <c:pt idx="65942">
                  <c:v>2.6999999999999999E-5</c:v>
                </c:pt>
                <c:pt idx="65943">
                  <c:v>2.8E-5</c:v>
                </c:pt>
                <c:pt idx="65944">
                  <c:v>2.8E-5</c:v>
                </c:pt>
                <c:pt idx="65945">
                  <c:v>2.9E-5</c:v>
                </c:pt>
                <c:pt idx="65946">
                  <c:v>2.9E-5</c:v>
                </c:pt>
                <c:pt idx="65947">
                  <c:v>3.0000000000000001E-5</c:v>
                </c:pt>
                <c:pt idx="65948">
                  <c:v>3.0000000000000001E-5</c:v>
                </c:pt>
                <c:pt idx="65949">
                  <c:v>3.0000000000000001E-5</c:v>
                </c:pt>
                <c:pt idx="65950">
                  <c:v>3.0000000000000001E-5</c:v>
                </c:pt>
                <c:pt idx="65951">
                  <c:v>3.1000000000000001E-5</c:v>
                </c:pt>
                <c:pt idx="65952">
                  <c:v>3.1000000000000001E-5</c:v>
                </c:pt>
                <c:pt idx="65953">
                  <c:v>3.1000000000000001E-5</c:v>
                </c:pt>
                <c:pt idx="65954">
                  <c:v>3.1000000000000001E-5</c:v>
                </c:pt>
                <c:pt idx="65955">
                  <c:v>3.1000000000000001E-5</c:v>
                </c:pt>
                <c:pt idx="65956">
                  <c:v>3.1000000000000001E-5</c:v>
                </c:pt>
                <c:pt idx="65957">
                  <c:v>3.1000000000000001E-5</c:v>
                </c:pt>
                <c:pt idx="65958">
                  <c:v>3.0000000000000001E-5</c:v>
                </c:pt>
                <c:pt idx="65959">
                  <c:v>3.0000000000000001E-5</c:v>
                </c:pt>
                <c:pt idx="65960">
                  <c:v>3.0000000000000001E-5</c:v>
                </c:pt>
                <c:pt idx="65961">
                  <c:v>2.9E-5</c:v>
                </c:pt>
                <c:pt idx="65962">
                  <c:v>2.9E-5</c:v>
                </c:pt>
                <c:pt idx="65963">
                  <c:v>2.8E-5</c:v>
                </c:pt>
                <c:pt idx="65964">
                  <c:v>2.8E-5</c:v>
                </c:pt>
                <c:pt idx="65965">
                  <c:v>2.6999999999999999E-5</c:v>
                </c:pt>
                <c:pt idx="65966">
                  <c:v>2.6999999999999999E-5</c:v>
                </c:pt>
                <c:pt idx="65967">
                  <c:v>2.5999999999999998E-5</c:v>
                </c:pt>
                <c:pt idx="65968">
                  <c:v>2.5000000000000001E-5</c:v>
                </c:pt>
                <c:pt idx="65969">
                  <c:v>2.5000000000000001E-5</c:v>
                </c:pt>
                <c:pt idx="65970">
                  <c:v>2.4000000000000001E-5</c:v>
                </c:pt>
                <c:pt idx="65971">
                  <c:v>2.3E-5</c:v>
                </c:pt>
                <c:pt idx="65972">
                  <c:v>2.1999999999999999E-5</c:v>
                </c:pt>
                <c:pt idx="65973">
                  <c:v>2.1999999999999999E-5</c:v>
                </c:pt>
                <c:pt idx="65974">
                  <c:v>2.0999999999999999E-5</c:v>
                </c:pt>
                <c:pt idx="65975">
                  <c:v>2.0000000000000002E-5</c:v>
                </c:pt>
                <c:pt idx="65976">
                  <c:v>2.0000000000000002E-5</c:v>
                </c:pt>
                <c:pt idx="65977">
                  <c:v>1.9000000000000001E-5</c:v>
                </c:pt>
                <c:pt idx="65978">
                  <c:v>1.9000000000000001E-5</c:v>
                </c:pt>
                <c:pt idx="65979">
                  <c:v>1.8E-5</c:v>
                </c:pt>
                <c:pt idx="65980">
                  <c:v>1.8E-5</c:v>
                </c:pt>
                <c:pt idx="65981">
                  <c:v>1.8E-5</c:v>
                </c:pt>
                <c:pt idx="65982">
                  <c:v>1.8E-5</c:v>
                </c:pt>
                <c:pt idx="65983">
                  <c:v>1.9000000000000001E-5</c:v>
                </c:pt>
                <c:pt idx="65984">
                  <c:v>1.9000000000000001E-5</c:v>
                </c:pt>
                <c:pt idx="65985">
                  <c:v>2.0000000000000002E-5</c:v>
                </c:pt>
                <c:pt idx="65986">
                  <c:v>2.0999999999999999E-5</c:v>
                </c:pt>
                <c:pt idx="65987">
                  <c:v>2.0999999999999999E-5</c:v>
                </c:pt>
                <c:pt idx="65988">
                  <c:v>2.1999999999999999E-5</c:v>
                </c:pt>
                <c:pt idx="65989">
                  <c:v>2.3E-5</c:v>
                </c:pt>
                <c:pt idx="65990">
                  <c:v>2.4000000000000001E-5</c:v>
                </c:pt>
                <c:pt idx="65991">
                  <c:v>2.5000000000000001E-5</c:v>
                </c:pt>
                <c:pt idx="65992">
                  <c:v>2.5999999999999998E-5</c:v>
                </c:pt>
                <c:pt idx="65993">
                  <c:v>2.6999999999999999E-5</c:v>
                </c:pt>
                <c:pt idx="65994">
                  <c:v>2.8E-5</c:v>
                </c:pt>
                <c:pt idx="65995">
                  <c:v>2.9E-5</c:v>
                </c:pt>
                <c:pt idx="65996">
                  <c:v>3.0000000000000001E-5</c:v>
                </c:pt>
                <c:pt idx="65997">
                  <c:v>3.1000000000000001E-5</c:v>
                </c:pt>
                <c:pt idx="65998">
                  <c:v>3.1000000000000001E-5</c:v>
                </c:pt>
                <c:pt idx="65999">
                  <c:v>3.1999999999999999E-5</c:v>
                </c:pt>
                <c:pt idx="66000">
                  <c:v>3.3000000000000003E-5</c:v>
                </c:pt>
                <c:pt idx="66001">
                  <c:v>3.3000000000000003E-5</c:v>
                </c:pt>
                <c:pt idx="66002">
                  <c:v>3.4E-5</c:v>
                </c:pt>
                <c:pt idx="66003">
                  <c:v>3.4E-5</c:v>
                </c:pt>
                <c:pt idx="66004">
                  <c:v>3.4E-5</c:v>
                </c:pt>
                <c:pt idx="66005">
                  <c:v>3.4E-5</c:v>
                </c:pt>
                <c:pt idx="66006">
                  <c:v>3.4E-5</c:v>
                </c:pt>
                <c:pt idx="66007">
                  <c:v>3.4E-5</c:v>
                </c:pt>
                <c:pt idx="66008">
                  <c:v>3.4E-5</c:v>
                </c:pt>
                <c:pt idx="66009">
                  <c:v>3.3000000000000003E-5</c:v>
                </c:pt>
                <c:pt idx="66010">
                  <c:v>3.3000000000000003E-5</c:v>
                </c:pt>
                <c:pt idx="66011">
                  <c:v>3.1999999999999999E-5</c:v>
                </c:pt>
                <c:pt idx="66012">
                  <c:v>3.1000000000000001E-5</c:v>
                </c:pt>
                <c:pt idx="66013">
                  <c:v>3.0000000000000001E-5</c:v>
                </c:pt>
                <c:pt idx="66014">
                  <c:v>2.9E-5</c:v>
                </c:pt>
                <c:pt idx="66015">
                  <c:v>2.8E-5</c:v>
                </c:pt>
                <c:pt idx="66016">
                  <c:v>2.6999999999999999E-5</c:v>
                </c:pt>
                <c:pt idx="66017">
                  <c:v>2.5999999999999998E-5</c:v>
                </c:pt>
                <c:pt idx="66018">
                  <c:v>2.4000000000000001E-5</c:v>
                </c:pt>
                <c:pt idx="66019">
                  <c:v>2.3E-5</c:v>
                </c:pt>
                <c:pt idx="66020">
                  <c:v>2.0999999999999999E-5</c:v>
                </c:pt>
                <c:pt idx="66021">
                  <c:v>2.0000000000000002E-5</c:v>
                </c:pt>
                <c:pt idx="66022">
                  <c:v>1.8E-5</c:v>
                </c:pt>
                <c:pt idx="66023">
                  <c:v>1.7E-5</c:v>
                </c:pt>
                <c:pt idx="66024">
                  <c:v>1.5E-5</c:v>
                </c:pt>
                <c:pt idx="66025">
                  <c:v>1.2999999999999999E-5</c:v>
                </c:pt>
                <c:pt idx="66026">
                  <c:v>1.2E-5</c:v>
                </c:pt>
                <c:pt idx="66027">
                  <c:v>1.1E-5</c:v>
                </c:pt>
                <c:pt idx="66028">
                  <c:v>1.0000000000000001E-5</c:v>
                </c:pt>
                <c:pt idx="66029">
                  <c:v>9.0000000000000002E-6</c:v>
                </c:pt>
                <c:pt idx="66030">
                  <c:v>9.0000000000000002E-6</c:v>
                </c:pt>
                <c:pt idx="66031">
                  <c:v>1.0000000000000001E-5</c:v>
                </c:pt>
                <c:pt idx="66032">
                  <c:v>1.1E-5</c:v>
                </c:pt>
                <c:pt idx="66033">
                  <c:v>1.2E-5</c:v>
                </c:pt>
                <c:pt idx="66034">
                  <c:v>1.2999999999999999E-5</c:v>
                </c:pt>
                <c:pt idx="66035">
                  <c:v>1.5E-5</c:v>
                </c:pt>
                <c:pt idx="66036">
                  <c:v>1.7E-5</c:v>
                </c:pt>
                <c:pt idx="66037">
                  <c:v>1.9000000000000001E-5</c:v>
                </c:pt>
                <c:pt idx="66038">
                  <c:v>2.0999999999999999E-5</c:v>
                </c:pt>
                <c:pt idx="66039">
                  <c:v>2.3E-5</c:v>
                </c:pt>
                <c:pt idx="66040">
                  <c:v>2.5000000000000001E-5</c:v>
                </c:pt>
                <c:pt idx="66041">
                  <c:v>2.6999999999999999E-5</c:v>
                </c:pt>
                <c:pt idx="66042">
                  <c:v>2.8E-5</c:v>
                </c:pt>
                <c:pt idx="66043">
                  <c:v>3.0000000000000001E-5</c:v>
                </c:pt>
                <c:pt idx="66044">
                  <c:v>3.1999999999999999E-5</c:v>
                </c:pt>
                <c:pt idx="66045">
                  <c:v>3.4E-5</c:v>
                </c:pt>
                <c:pt idx="66046">
                  <c:v>3.4999999999999997E-5</c:v>
                </c:pt>
                <c:pt idx="66047">
                  <c:v>3.6999999999999998E-5</c:v>
                </c:pt>
                <c:pt idx="66048">
                  <c:v>3.8000000000000002E-5</c:v>
                </c:pt>
                <c:pt idx="66049">
                  <c:v>4.0000000000000003E-5</c:v>
                </c:pt>
                <c:pt idx="66050">
                  <c:v>4.1E-5</c:v>
                </c:pt>
                <c:pt idx="66051">
                  <c:v>4.1999999999999998E-5</c:v>
                </c:pt>
                <c:pt idx="66052">
                  <c:v>4.3000000000000002E-5</c:v>
                </c:pt>
                <c:pt idx="66053">
                  <c:v>4.3999999999999999E-5</c:v>
                </c:pt>
                <c:pt idx="66054">
                  <c:v>4.5000000000000003E-5</c:v>
                </c:pt>
                <c:pt idx="66055">
                  <c:v>4.6E-5</c:v>
                </c:pt>
                <c:pt idx="66056">
                  <c:v>4.6999999999999997E-5</c:v>
                </c:pt>
                <c:pt idx="66057">
                  <c:v>4.6999999999999997E-5</c:v>
                </c:pt>
                <c:pt idx="66058">
                  <c:v>4.8000000000000001E-5</c:v>
                </c:pt>
                <c:pt idx="66059">
                  <c:v>4.8000000000000001E-5</c:v>
                </c:pt>
                <c:pt idx="66060">
                  <c:v>4.8000000000000001E-5</c:v>
                </c:pt>
                <c:pt idx="66061">
                  <c:v>4.8999999999999998E-5</c:v>
                </c:pt>
                <c:pt idx="66062">
                  <c:v>4.8999999999999998E-5</c:v>
                </c:pt>
                <c:pt idx="66063">
                  <c:v>4.8999999999999998E-5</c:v>
                </c:pt>
                <c:pt idx="66064">
                  <c:v>4.8000000000000001E-5</c:v>
                </c:pt>
                <c:pt idx="66065">
                  <c:v>4.8000000000000001E-5</c:v>
                </c:pt>
                <c:pt idx="66066">
                  <c:v>4.8000000000000001E-5</c:v>
                </c:pt>
                <c:pt idx="66067">
                  <c:v>4.8000000000000001E-5</c:v>
                </c:pt>
                <c:pt idx="66068">
                  <c:v>4.6999999999999997E-5</c:v>
                </c:pt>
                <c:pt idx="66069">
                  <c:v>4.6999999999999997E-5</c:v>
                </c:pt>
                <c:pt idx="66070">
                  <c:v>4.6E-5</c:v>
                </c:pt>
                <c:pt idx="66071">
                  <c:v>4.6E-5</c:v>
                </c:pt>
                <c:pt idx="66072">
                  <c:v>4.5000000000000003E-5</c:v>
                </c:pt>
                <c:pt idx="66073">
                  <c:v>4.3999999999999999E-5</c:v>
                </c:pt>
                <c:pt idx="66074">
                  <c:v>4.3000000000000002E-5</c:v>
                </c:pt>
                <c:pt idx="66075">
                  <c:v>4.3000000000000002E-5</c:v>
                </c:pt>
                <c:pt idx="66076">
                  <c:v>4.1999999999999998E-5</c:v>
                </c:pt>
                <c:pt idx="66077">
                  <c:v>4.1E-5</c:v>
                </c:pt>
                <c:pt idx="66078">
                  <c:v>4.0000000000000003E-5</c:v>
                </c:pt>
                <c:pt idx="66079">
                  <c:v>3.8999999999999999E-5</c:v>
                </c:pt>
                <c:pt idx="66080">
                  <c:v>3.8999999999999999E-5</c:v>
                </c:pt>
                <c:pt idx="66081">
                  <c:v>3.8000000000000002E-5</c:v>
                </c:pt>
                <c:pt idx="66082">
                  <c:v>3.6999999999999998E-5</c:v>
                </c:pt>
                <c:pt idx="66083">
                  <c:v>3.6000000000000001E-5</c:v>
                </c:pt>
                <c:pt idx="66084">
                  <c:v>3.6000000000000001E-5</c:v>
                </c:pt>
                <c:pt idx="66085">
                  <c:v>3.4999999999999997E-5</c:v>
                </c:pt>
                <c:pt idx="66086">
                  <c:v>3.4E-5</c:v>
                </c:pt>
                <c:pt idx="66087">
                  <c:v>3.4E-5</c:v>
                </c:pt>
                <c:pt idx="66088">
                  <c:v>3.3000000000000003E-5</c:v>
                </c:pt>
                <c:pt idx="66089">
                  <c:v>3.3000000000000003E-5</c:v>
                </c:pt>
                <c:pt idx="66090">
                  <c:v>3.3000000000000003E-5</c:v>
                </c:pt>
                <c:pt idx="66091">
                  <c:v>3.1999999999999999E-5</c:v>
                </c:pt>
                <c:pt idx="66092">
                  <c:v>3.1999999999999999E-5</c:v>
                </c:pt>
                <c:pt idx="66093">
                  <c:v>3.1999999999999999E-5</c:v>
                </c:pt>
                <c:pt idx="66094">
                  <c:v>3.1999999999999999E-5</c:v>
                </c:pt>
                <c:pt idx="66095">
                  <c:v>3.1999999999999999E-5</c:v>
                </c:pt>
                <c:pt idx="66096">
                  <c:v>3.1999999999999999E-5</c:v>
                </c:pt>
                <c:pt idx="66097">
                  <c:v>3.1999999999999999E-5</c:v>
                </c:pt>
                <c:pt idx="66098">
                  <c:v>3.1999999999999999E-5</c:v>
                </c:pt>
                <c:pt idx="66099">
                  <c:v>3.1999999999999999E-5</c:v>
                </c:pt>
                <c:pt idx="66100">
                  <c:v>3.3000000000000003E-5</c:v>
                </c:pt>
                <c:pt idx="66101">
                  <c:v>3.3000000000000003E-5</c:v>
                </c:pt>
                <c:pt idx="66102">
                  <c:v>3.4E-5</c:v>
                </c:pt>
                <c:pt idx="66103">
                  <c:v>3.4E-5</c:v>
                </c:pt>
                <c:pt idx="66104">
                  <c:v>3.4999999999999997E-5</c:v>
                </c:pt>
                <c:pt idx="66105">
                  <c:v>3.4999999999999997E-5</c:v>
                </c:pt>
                <c:pt idx="66106">
                  <c:v>3.6000000000000001E-5</c:v>
                </c:pt>
                <c:pt idx="66107">
                  <c:v>3.6000000000000001E-5</c:v>
                </c:pt>
                <c:pt idx="66108">
                  <c:v>3.6999999999999998E-5</c:v>
                </c:pt>
                <c:pt idx="66109">
                  <c:v>3.8000000000000002E-5</c:v>
                </c:pt>
                <c:pt idx="66110">
                  <c:v>3.8000000000000002E-5</c:v>
                </c:pt>
                <c:pt idx="66111">
                  <c:v>3.8999999999999999E-5</c:v>
                </c:pt>
                <c:pt idx="66112">
                  <c:v>3.8999999999999999E-5</c:v>
                </c:pt>
                <c:pt idx="66113">
                  <c:v>4.0000000000000003E-5</c:v>
                </c:pt>
                <c:pt idx="66114">
                  <c:v>4.1E-5</c:v>
                </c:pt>
                <c:pt idx="66115">
                  <c:v>4.1E-5</c:v>
                </c:pt>
                <c:pt idx="66116">
                  <c:v>4.1999999999999998E-5</c:v>
                </c:pt>
                <c:pt idx="66117">
                  <c:v>4.1999999999999998E-5</c:v>
                </c:pt>
                <c:pt idx="66118">
                  <c:v>4.3000000000000002E-5</c:v>
                </c:pt>
                <c:pt idx="66119">
                  <c:v>4.3999999999999999E-5</c:v>
                </c:pt>
                <c:pt idx="66120">
                  <c:v>4.3999999999999999E-5</c:v>
                </c:pt>
                <c:pt idx="66121">
                  <c:v>4.5000000000000003E-5</c:v>
                </c:pt>
                <c:pt idx="66122">
                  <c:v>4.5000000000000003E-5</c:v>
                </c:pt>
                <c:pt idx="66123">
                  <c:v>4.5000000000000003E-5</c:v>
                </c:pt>
                <c:pt idx="66124">
                  <c:v>4.6E-5</c:v>
                </c:pt>
                <c:pt idx="66125">
                  <c:v>4.6E-5</c:v>
                </c:pt>
                <c:pt idx="66126">
                  <c:v>4.6E-5</c:v>
                </c:pt>
                <c:pt idx="66127">
                  <c:v>4.6E-5</c:v>
                </c:pt>
                <c:pt idx="66128">
                  <c:v>4.6999999999999997E-5</c:v>
                </c:pt>
                <c:pt idx="66129">
                  <c:v>4.6999999999999997E-5</c:v>
                </c:pt>
                <c:pt idx="66130">
                  <c:v>4.6999999999999997E-5</c:v>
                </c:pt>
                <c:pt idx="66131">
                  <c:v>4.6999999999999997E-5</c:v>
                </c:pt>
                <c:pt idx="66132">
                  <c:v>4.6999999999999997E-5</c:v>
                </c:pt>
                <c:pt idx="66133">
                  <c:v>4.6999999999999997E-5</c:v>
                </c:pt>
                <c:pt idx="66134">
                  <c:v>4.6999999999999997E-5</c:v>
                </c:pt>
                <c:pt idx="66135">
                  <c:v>4.6999999999999997E-5</c:v>
                </c:pt>
                <c:pt idx="66136">
                  <c:v>4.6E-5</c:v>
                </c:pt>
                <c:pt idx="66137">
                  <c:v>4.6E-5</c:v>
                </c:pt>
                <c:pt idx="66138">
                  <c:v>4.6E-5</c:v>
                </c:pt>
                <c:pt idx="66139">
                  <c:v>4.6E-5</c:v>
                </c:pt>
                <c:pt idx="66140">
                  <c:v>4.5000000000000003E-5</c:v>
                </c:pt>
                <c:pt idx="66141">
                  <c:v>4.5000000000000003E-5</c:v>
                </c:pt>
                <c:pt idx="66142">
                  <c:v>4.5000000000000003E-5</c:v>
                </c:pt>
                <c:pt idx="66143">
                  <c:v>4.3999999999999999E-5</c:v>
                </c:pt>
                <c:pt idx="66144">
                  <c:v>4.3999999999999999E-5</c:v>
                </c:pt>
                <c:pt idx="66145">
                  <c:v>4.3999999999999999E-5</c:v>
                </c:pt>
                <c:pt idx="66146">
                  <c:v>4.3000000000000002E-5</c:v>
                </c:pt>
                <c:pt idx="66147">
                  <c:v>4.3000000000000002E-5</c:v>
                </c:pt>
                <c:pt idx="66148">
                  <c:v>4.1999999999999998E-5</c:v>
                </c:pt>
                <c:pt idx="66149">
                  <c:v>4.1999999999999998E-5</c:v>
                </c:pt>
                <c:pt idx="66150">
                  <c:v>4.1E-5</c:v>
                </c:pt>
                <c:pt idx="66151">
                  <c:v>4.1E-5</c:v>
                </c:pt>
                <c:pt idx="66152">
                  <c:v>4.0000000000000003E-5</c:v>
                </c:pt>
                <c:pt idx="66153">
                  <c:v>4.0000000000000003E-5</c:v>
                </c:pt>
                <c:pt idx="66154">
                  <c:v>3.8999999999999999E-5</c:v>
                </c:pt>
                <c:pt idx="66155">
                  <c:v>3.8999999999999999E-5</c:v>
                </c:pt>
                <c:pt idx="66156">
                  <c:v>3.8999999999999999E-5</c:v>
                </c:pt>
                <c:pt idx="66157">
                  <c:v>3.8000000000000002E-5</c:v>
                </c:pt>
                <c:pt idx="66158">
                  <c:v>3.8000000000000002E-5</c:v>
                </c:pt>
                <c:pt idx="66159">
                  <c:v>3.6999999999999998E-5</c:v>
                </c:pt>
                <c:pt idx="66160">
                  <c:v>3.6999999999999998E-5</c:v>
                </c:pt>
                <c:pt idx="66161">
                  <c:v>3.6999999999999998E-5</c:v>
                </c:pt>
                <c:pt idx="66162">
                  <c:v>3.6999999999999998E-5</c:v>
                </c:pt>
                <c:pt idx="66163">
                  <c:v>3.6000000000000001E-5</c:v>
                </c:pt>
                <c:pt idx="66164">
                  <c:v>3.6000000000000001E-5</c:v>
                </c:pt>
                <c:pt idx="66165">
                  <c:v>3.6000000000000001E-5</c:v>
                </c:pt>
                <c:pt idx="66166">
                  <c:v>3.6000000000000001E-5</c:v>
                </c:pt>
                <c:pt idx="66167">
                  <c:v>3.4999999999999997E-5</c:v>
                </c:pt>
                <c:pt idx="66168">
                  <c:v>3.4999999999999997E-5</c:v>
                </c:pt>
                <c:pt idx="66169">
                  <c:v>3.4999999999999997E-5</c:v>
                </c:pt>
                <c:pt idx="66170">
                  <c:v>3.4999999999999997E-5</c:v>
                </c:pt>
                <c:pt idx="66171">
                  <c:v>3.4999999999999997E-5</c:v>
                </c:pt>
                <c:pt idx="66172">
                  <c:v>3.4999999999999997E-5</c:v>
                </c:pt>
                <c:pt idx="66173">
                  <c:v>3.4999999999999997E-5</c:v>
                </c:pt>
                <c:pt idx="66174">
                  <c:v>3.4999999999999997E-5</c:v>
                </c:pt>
                <c:pt idx="66175">
                  <c:v>3.4999999999999997E-5</c:v>
                </c:pt>
                <c:pt idx="66176">
                  <c:v>3.4999999999999997E-5</c:v>
                </c:pt>
                <c:pt idx="66177">
                  <c:v>3.4999999999999997E-5</c:v>
                </c:pt>
                <c:pt idx="66178">
                  <c:v>3.4999999999999997E-5</c:v>
                </c:pt>
                <c:pt idx="66179">
                  <c:v>3.4999999999999997E-5</c:v>
                </c:pt>
                <c:pt idx="66180">
                  <c:v>3.4E-5</c:v>
                </c:pt>
                <c:pt idx="66181">
                  <c:v>3.4E-5</c:v>
                </c:pt>
                <c:pt idx="66182">
                  <c:v>3.4E-5</c:v>
                </c:pt>
                <c:pt idx="66183">
                  <c:v>3.4E-5</c:v>
                </c:pt>
                <c:pt idx="66184">
                  <c:v>3.4E-5</c:v>
                </c:pt>
                <c:pt idx="66185">
                  <c:v>3.4E-5</c:v>
                </c:pt>
                <c:pt idx="66186">
                  <c:v>3.4E-5</c:v>
                </c:pt>
                <c:pt idx="66187">
                  <c:v>3.3000000000000003E-5</c:v>
                </c:pt>
                <c:pt idx="66188">
                  <c:v>3.3000000000000003E-5</c:v>
                </c:pt>
                <c:pt idx="66189">
                  <c:v>3.3000000000000003E-5</c:v>
                </c:pt>
                <c:pt idx="66190">
                  <c:v>3.3000000000000003E-5</c:v>
                </c:pt>
                <c:pt idx="66191">
                  <c:v>3.1999999999999999E-5</c:v>
                </c:pt>
                <c:pt idx="66192">
                  <c:v>3.1999999999999999E-5</c:v>
                </c:pt>
                <c:pt idx="66193">
                  <c:v>3.1000000000000001E-5</c:v>
                </c:pt>
                <c:pt idx="66194">
                  <c:v>3.1000000000000001E-5</c:v>
                </c:pt>
                <c:pt idx="66195">
                  <c:v>3.0000000000000001E-5</c:v>
                </c:pt>
                <c:pt idx="66196">
                  <c:v>3.0000000000000001E-5</c:v>
                </c:pt>
                <c:pt idx="66197">
                  <c:v>2.9E-5</c:v>
                </c:pt>
                <c:pt idx="66198">
                  <c:v>2.9E-5</c:v>
                </c:pt>
                <c:pt idx="66199">
                  <c:v>2.8E-5</c:v>
                </c:pt>
                <c:pt idx="66200">
                  <c:v>2.6999999999999999E-5</c:v>
                </c:pt>
                <c:pt idx="66201">
                  <c:v>2.5999999999999998E-5</c:v>
                </c:pt>
                <c:pt idx="66202">
                  <c:v>2.5999999999999998E-5</c:v>
                </c:pt>
                <c:pt idx="66203">
                  <c:v>2.5000000000000001E-5</c:v>
                </c:pt>
                <c:pt idx="66204">
                  <c:v>2.4000000000000001E-5</c:v>
                </c:pt>
                <c:pt idx="66205">
                  <c:v>2.3E-5</c:v>
                </c:pt>
                <c:pt idx="66206">
                  <c:v>2.1999999999999999E-5</c:v>
                </c:pt>
                <c:pt idx="66207">
                  <c:v>2.1999999999999999E-5</c:v>
                </c:pt>
                <c:pt idx="66208">
                  <c:v>2.0999999999999999E-5</c:v>
                </c:pt>
                <c:pt idx="66209">
                  <c:v>2.0000000000000002E-5</c:v>
                </c:pt>
                <c:pt idx="66210">
                  <c:v>1.9000000000000001E-5</c:v>
                </c:pt>
                <c:pt idx="66211">
                  <c:v>1.8E-5</c:v>
                </c:pt>
                <c:pt idx="66212">
                  <c:v>1.7E-5</c:v>
                </c:pt>
                <c:pt idx="66213">
                  <c:v>1.5999999999999999E-5</c:v>
                </c:pt>
                <c:pt idx="66214">
                  <c:v>1.5E-5</c:v>
                </c:pt>
                <c:pt idx="66215">
                  <c:v>1.4E-5</c:v>
                </c:pt>
                <c:pt idx="66216">
                  <c:v>1.4E-5</c:v>
                </c:pt>
                <c:pt idx="66217">
                  <c:v>1.2999999999999999E-5</c:v>
                </c:pt>
                <c:pt idx="66218">
                  <c:v>1.2E-5</c:v>
                </c:pt>
                <c:pt idx="66219">
                  <c:v>1.1E-5</c:v>
                </c:pt>
                <c:pt idx="66220">
                  <c:v>1.0000000000000001E-5</c:v>
                </c:pt>
                <c:pt idx="66221">
                  <c:v>1.0000000000000001E-5</c:v>
                </c:pt>
                <c:pt idx="66222">
                  <c:v>9.0000000000000002E-6</c:v>
                </c:pt>
                <c:pt idx="66223">
                  <c:v>7.9999999999999996E-6</c:v>
                </c:pt>
                <c:pt idx="66224">
                  <c:v>7.9999999999999996E-6</c:v>
                </c:pt>
                <c:pt idx="66225">
                  <c:v>6.9999999999999999E-6</c:v>
                </c:pt>
                <c:pt idx="66226">
                  <c:v>6.9999999999999999E-6</c:v>
                </c:pt>
                <c:pt idx="66227">
                  <c:v>6.9999999999999999E-6</c:v>
                </c:pt>
                <c:pt idx="66228">
                  <c:v>6.0000000000000002E-6</c:v>
                </c:pt>
                <c:pt idx="66229">
                  <c:v>6.0000000000000002E-6</c:v>
                </c:pt>
                <c:pt idx="66230">
                  <c:v>6.0000000000000002E-6</c:v>
                </c:pt>
                <c:pt idx="66231">
                  <c:v>6.0000000000000002E-6</c:v>
                </c:pt>
                <c:pt idx="66232">
                  <c:v>6.0000000000000002E-6</c:v>
                </c:pt>
                <c:pt idx="66233">
                  <c:v>6.0000000000000002E-6</c:v>
                </c:pt>
                <c:pt idx="66234">
                  <c:v>6.0000000000000002E-6</c:v>
                </c:pt>
                <c:pt idx="66235">
                  <c:v>6.0000000000000002E-6</c:v>
                </c:pt>
                <c:pt idx="66236">
                  <c:v>6.0000000000000002E-6</c:v>
                </c:pt>
                <c:pt idx="66237">
                  <c:v>6.9999999999999999E-6</c:v>
                </c:pt>
                <c:pt idx="66238">
                  <c:v>6.9999999999999999E-6</c:v>
                </c:pt>
                <c:pt idx="66239">
                  <c:v>6.9999999999999999E-6</c:v>
                </c:pt>
                <c:pt idx="66240">
                  <c:v>6.9999999999999999E-6</c:v>
                </c:pt>
                <c:pt idx="66241">
                  <c:v>6.9999999999999999E-6</c:v>
                </c:pt>
                <c:pt idx="66242">
                  <c:v>6.9999999999999999E-6</c:v>
                </c:pt>
                <c:pt idx="66243">
                  <c:v>6.9999999999999999E-6</c:v>
                </c:pt>
                <c:pt idx="66244">
                  <c:v>6.9999999999999999E-6</c:v>
                </c:pt>
                <c:pt idx="66245">
                  <c:v>6.9999999999999999E-6</c:v>
                </c:pt>
                <c:pt idx="66246">
                  <c:v>6.9999999999999999E-6</c:v>
                </c:pt>
                <c:pt idx="66247">
                  <c:v>6.0000000000000002E-6</c:v>
                </c:pt>
                <c:pt idx="66248">
                  <c:v>6.0000000000000002E-6</c:v>
                </c:pt>
                <c:pt idx="66249">
                  <c:v>6.0000000000000002E-6</c:v>
                </c:pt>
                <c:pt idx="66250">
                  <c:v>6.0000000000000002E-6</c:v>
                </c:pt>
                <c:pt idx="66251">
                  <c:v>5.0000000000000004E-6</c:v>
                </c:pt>
                <c:pt idx="66252">
                  <c:v>5.0000000000000004E-6</c:v>
                </c:pt>
                <c:pt idx="66253">
                  <c:v>5.0000000000000004E-6</c:v>
                </c:pt>
                <c:pt idx="66254">
                  <c:v>3.9999999999999998E-6</c:v>
                </c:pt>
                <c:pt idx="66255">
                  <c:v>3.9999999999999998E-6</c:v>
                </c:pt>
                <c:pt idx="66256">
                  <c:v>3.0000000000000001E-6</c:v>
                </c:pt>
                <c:pt idx="66257">
                  <c:v>3.0000000000000001E-6</c:v>
                </c:pt>
                <c:pt idx="66258">
                  <c:v>1.9999999999999999E-6</c:v>
                </c:pt>
                <c:pt idx="66259">
                  <c:v>1.9999999999999999E-6</c:v>
                </c:pt>
                <c:pt idx="66260">
                  <c:v>9.9999999999999995E-7</c:v>
                </c:pt>
                <c:pt idx="66261">
                  <c:v>0</c:v>
                </c:pt>
                <c:pt idx="66262">
                  <c:v>0</c:v>
                </c:pt>
                <c:pt idx="66263">
                  <c:v>9.9999999999999995E-7</c:v>
                </c:pt>
                <c:pt idx="66264">
                  <c:v>1.9999999999999999E-6</c:v>
                </c:pt>
                <c:pt idx="66265">
                  <c:v>3.0000000000000001E-6</c:v>
                </c:pt>
                <c:pt idx="66266">
                  <c:v>3.9999999999999998E-6</c:v>
                </c:pt>
                <c:pt idx="66267">
                  <c:v>5.0000000000000004E-6</c:v>
                </c:pt>
                <c:pt idx="66268">
                  <c:v>6.0000000000000002E-6</c:v>
                </c:pt>
                <c:pt idx="66269">
                  <c:v>6.9999999999999999E-6</c:v>
                </c:pt>
                <c:pt idx="66270">
                  <c:v>7.9999999999999996E-6</c:v>
                </c:pt>
                <c:pt idx="66271">
                  <c:v>9.0000000000000002E-6</c:v>
                </c:pt>
                <c:pt idx="66272">
                  <c:v>1.0000000000000001E-5</c:v>
                </c:pt>
                <c:pt idx="66273">
                  <c:v>1.1E-5</c:v>
                </c:pt>
                <c:pt idx="66274">
                  <c:v>1.2E-5</c:v>
                </c:pt>
                <c:pt idx="66275">
                  <c:v>1.2999999999999999E-5</c:v>
                </c:pt>
                <c:pt idx="66276">
                  <c:v>1.4E-5</c:v>
                </c:pt>
                <c:pt idx="66277">
                  <c:v>1.5999999999999999E-5</c:v>
                </c:pt>
                <c:pt idx="66278">
                  <c:v>1.7E-5</c:v>
                </c:pt>
                <c:pt idx="66279">
                  <c:v>1.8E-5</c:v>
                </c:pt>
                <c:pt idx="66280">
                  <c:v>1.9000000000000001E-5</c:v>
                </c:pt>
                <c:pt idx="66281">
                  <c:v>2.0000000000000002E-5</c:v>
                </c:pt>
                <c:pt idx="66282">
                  <c:v>2.0999999999999999E-5</c:v>
                </c:pt>
                <c:pt idx="66283">
                  <c:v>2.3E-5</c:v>
                </c:pt>
                <c:pt idx="66284">
                  <c:v>2.4000000000000001E-5</c:v>
                </c:pt>
                <c:pt idx="66285">
                  <c:v>2.5000000000000001E-5</c:v>
                </c:pt>
                <c:pt idx="66286">
                  <c:v>2.5999999999999998E-5</c:v>
                </c:pt>
                <c:pt idx="66287">
                  <c:v>2.6999999999999999E-5</c:v>
                </c:pt>
                <c:pt idx="66288">
                  <c:v>2.8E-5</c:v>
                </c:pt>
                <c:pt idx="66289">
                  <c:v>2.9E-5</c:v>
                </c:pt>
                <c:pt idx="66290">
                  <c:v>3.0000000000000001E-5</c:v>
                </c:pt>
                <c:pt idx="66291">
                  <c:v>3.1999999999999999E-5</c:v>
                </c:pt>
                <c:pt idx="66292">
                  <c:v>3.3000000000000003E-5</c:v>
                </c:pt>
                <c:pt idx="66293">
                  <c:v>3.4E-5</c:v>
                </c:pt>
                <c:pt idx="66294">
                  <c:v>3.4E-5</c:v>
                </c:pt>
                <c:pt idx="66295">
                  <c:v>3.4999999999999997E-5</c:v>
                </c:pt>
                <c:pt idx="66296">
                  <c:v>3.6000000000000001E-5</c:v>
                </c:pt>
                <c:pt idx="66297">
                  <c:v>3.6999999999999998E-5</c:v>
                </c:pt>
                <c:pt idx="66298">
                  <c:v>3.8000000000000002E-5</c:v>
                </c:pt>
                <c:pt idx="66299">
                  <c:v>3.8999999999999999E-5</c:v>
                </c:pt>
                <c:pt idx="66300">
                  <c:v>4.0000000000000003E-5</c:v>
                </c:pt>
                <c:pt idx="66301">
                  <c:v>4.0000000000000003E-5</c:v>
                </c:pt>
                <c:pt idx="66302">
                  <c:v>4.1E-5</c:v>
                </c:pt>
                <c:pt idx="66303">
                  <c:v>4.1E-5</c:v>
                </c:pt>
                <c:pt idx="66304">
                  <c:v>4.1999999999999998E-5</c:v>
                </c:pt>
                <c:pt idx="66305">
                  <c:v>4.3000000000000002E-5</c:v>
                </c:pt>
                <c:pt idx="66306">
                  <c:v>4.3000000000000002E-5</c:v>
                </c:pt>
                <c:pt idx="66307">
                  <c:v>4.3000000000000002E-5</c:v>
                </c:pt>
                <c:pt idx="66308">
                  <c:v>4.3999999999999999E-5</c:v>
                </c:pt>
                <c:pt idx="66309">
                  <c:v>4.3999999999999999E-5</c:v>
                </c:pt>
                <c:pt idx="66310">
                  <c:v>4.3999999999999999E-5</c:v>
                </c:pt>
                <c:pt idx="66311">
                  <c:v>4.3999999999999999E-5</c:v>
                </c:pt>
                <c:pt idx="66312">
                  <c:v>4.5000000000000003E-5</c:v>
                </c:pt>
                <c:pt idx="66313">
                  <c:v>4.5000000000000003E-5</c:v>
                </c:pt>
                <c:pt idx="66314">
                  <c:v>4.5000000000000003E-5</c:v>
                </c:pt>
                <c:pt idx="66315">
                  <c:v>4.3999999999999999E-5</c:v>
                </c:pt>
                <c:pt idx="66316">
                  <c:v>4.3999999999999999E-5</c:v>
                </c:pt>
                <c:pt idx="66317">
                  <c:v>4.3999999999999999E-5</c:v>
                </c:pt>
                <c:pt idx="66318">
                  <c:v>4.3999999999999999E-5</c:v>
                </c:pt>
                <c:pt idx="66319">
                  <c:v>4.3000000000000002E-5</c:v>
                </c:pt>
                <c:pt idx="66320">
                  <c:v>4.3000000000000002E-5</c:v>
                </c:pt>
                <c:pt idx="66321">
                  <c:v>4.3000000000000002E-5</c:v>
                </c:pt>
                <c:pt idx="66322">
                  <c:v>4.1999999999999998E-5</c:v>
                </c:pt>
                <c:pt idx="66323">
                  <c:v>4.1E-5</c:v>
                </c:pt>
                <c:pt idx="66324">
                  <c:v>4.1E-5</c:v>
                </c:pt>
                <c:pt idx="66325">
                  <c:v>4.0000000000000003E-5</c:v>
                </c:pt>
                <c:pt idx="66326">
                  <c:v>3.8999999999999999E-5</c:v>
                </c:pt>
                <c:pt idx="66327">
                  <c:v>3.8000000000000002E-5</c:v>
                </c:pt>
                <c:pt idx="66328">
                  <c:v>3.6999999999999998E-5</c:v>
                </c:pt>
                <c:pt idx="66329">
                  <c:v>3.6000000000000001E-5</c:v>
                </c:pt>
                <c:pt idx="66330">
                  <c:v>3.4999999999999997E-5</c:v>
                </c:pt>
                <c:pt idx="66331">
                  <c:v>3.4E-5</c:v>
                </c:pt>
                <c:pt idx="66332">
                  <c:v>3.3000000000000003E-5</c:v>
                </c:pt>
                <c:pt idx="66333">
                  <c:v>3.1999999999999999E-5</c:v>
                </c:pt>
                <c:pt idx="66334">
                  <c:v>3.1000000000000001E-5</c:v>
                </c:pt>
                <c:pt idx="66335">
                  <c:v>2.9E-5</c:v>
                </c:pt>
                <c:pt idx="66336">
                  <c:v>2.8E-5</c:v>
                </c:pt>
                <c:pt idx="66337">
                  <c:v>2.5999999999999998E-5</c:v>
                </c:pt>
                <c:pt idx="66338">
                  <c:v>2.5000000000000001E-5</c:v>
                </c:pt>
                <c:pt idx="66339">
                  <c:v>2.4000000000000001E-5</c:v>
                </c:pt>
                <c:pt idx="66340">
                  <c:v>2.1999999999999999E-5</c:v>
                </c:pt>
                <c:pt idx="66341">
                  <c:v>2.0999999999999999E-5</c:v>
                </c:pt>
                <c:pt idx="66342">
                  <c:v>1.9000000000000001E-5</c:v>
                </c:pt>
                <c:pt idx="66343">
                  <c:v>1.8E-5</c:v>
                </c:pt>
                <c:pt idx="66344">
                  <c:v>1.5999999999999999E-5</c:v>
                </c:pt>
                <c:pt idx="66345">
                  <c:v>1.5E-5</c:v>
                </c:pt>
                <c:pt idx="66346">
                  <c:v>1.4E-5</c:v>
                </c:pt>
                <c:pt idx="66347">
                  <c:v>1.2E-5</c:v>
                </c:pt>
                <c:pt idx="66348">
                  <c:v>1.1E-5</c:v>
                </c:pt>
                <c:pt idx="66349">
                  <c:v>1.0000000000000001E-5</c:v>
                </c:pt>
                <c:pt idx="66350">
                  <c:v>1.0000000000000001E-5</c:v>
                </c:pt>
                <c:pt idx="66351">
                  <c:v>9.0000000000000002E-6</c:v>
                </c:pt>
                <c:pt idx="66352">
                  <c:v>9.0000000000000002E-6</c:v>
                </c:pt>
                <c:pt idx="66353">
                  <c:v>9.0000000000000002E-6</c:v>
                </c:pt>
                <c:pt idx="66354">
                  <c:v>1.0000000000000001E-5</c:v>
                </c:pt>
                <c:pt idx="66355">
                  <c:v>1.0000000000000001E-5</c:v>
                </c:pt>
                <c:pt idx="66356">
                  <c:v>1.1E-5</c:v>
                </c:pt>
                <c:pt idx="66357">
                  <c:v>1.2E-5</c:v>
                </c:pt>
                <c:pt idx="66358">
                  <c:v>1.4E-5</c:v>
                </c:pt>
                <c:pt idx="66359">
                  <c:v>1.5E-5</c:v>
                </c:pt>
                <c:pt idx="66360">
                  <c:v>1.5999999999999999E-5</c:v>
                </c:pt>
                <c:pt idx="66361">
                  <c:v>1.7E-5</c:v>
                </c:pt>
                <c:pt idx="66362">
                  <c:v>1.8E-5</c:v>
                </c:pt>
                <c:pt idx="66363">
                  <c:v>1.9000000000000001E-5</c:v>
                </c:pt>
                <c:pt idx="66364">
                  <c:v>2.0999999999999999E-5</c:v>
                </c:pt>
                <c:pt idx="66365">
                  <c:v>2.1999999999999999E-5</c:v>
                </c:pt>
                <c:pt idx="66366">
                  <c:v>2.3E-5</c:v>
                </c:pt>
                <c:pt idx="66367">
                  <c:v>2.4000000000000001E-5</c:v>
                </c:pt>
                <c:pt idx="66368">
                  <c:v>2.5000000000000001E-5</c:v>
                </c:pt>
                <c:pt idx="66369">
                  <c:v>2.5000000000000001E-5</c:v>
                </c:pt>
                <c:pt idx="66370">
                  <c:v>2.5999999999999998E-5</c:v>
                </c:pt>
                <c:pt idx="66371">
                  <c:v>2.6999999999999999E-5</c:v>
                </c:pt>
                <c:pt idx="66372">
                  <c:v>2.8E-5</c:v>
                </c:pt>
                <c:pt idx="66373">
                  <c:v>2.8E-5</c:v>
                </c:pt>
                <c:pt idx="66374">
                  <c:v>2.9E-5</c:v>
                </c:pt>
                <c:pt idx="66375">
                  <c:v>2.9E-5</c:v>
                </c:pt>
                <c:pt idx="66376">
                  <c:v>3.0000000000000001E-5</c:v>
                </c:pt>
                <c:pt idx="66377">
                  <c:v>3.0000000000000001E-5</c:v>
                </c:pt>
                <c:pt idx="66378">
                  <c:v>3.0000000000000001E-5</c:v>
                </c:pt>
                <c:pt idx="66379">
                  <c:v>3.1000000000000001E-5</c:v>
                </c:pt>
                <c:pt idx="66380">
                  <c:v>3.1000000000000001E-5</c:v>
                </c:pt>
                <c:pt idx="66381">
                  <c:v>3.1000000000000001E-5</c:v>
                </c:pt>
                <c:pt idx="66382">
                  <c:v>3.1000000000000001E-5</c:v>
                </c:pt>
                <c:pt idx="66383">
                  <c:v>3.1999999999999999E-5</c:v>
                </c:pt>
                <c:pt idx="66384">
                  <c:v>3.1999999999999999E-5</c:v>
                </c:pt>
                <c:pt idx="66385">
                  <c:v>3.1999999999999999E-5</c:v>
                </c:pt>
                <c:pt idx="66386">
                  <c:v>3.1999999999999999E-5</c:v>
                </c:pt>
                <c:pt idx="66387">
                  <c:v>3.1999999999999999E-5</c:v>
                </c:pt>
                <c:pt idx="66388">
                  <c:v>3.1999999999999999E-5</c:v>
                </c:pt>
                <c:pt idx="66389">
                  <c:v>3.1999999999999999E-5</c:v>
                </c:pt>
                <c:pt idx="66390">
                  <c:v>3.1999999999999999E-5</c:v>
                </c:pt>
                <c:pt idx="66391">
                  <c:v>3.1999999999999999E-5</c:v>
                </c:pt>
                <c:pt idx="66392">
                  <c:v>3.1999999999999999E-5</c:v>
                </c:pt>
                <c:pt idx="66393">
                  <c:v>3.1999999999999999E-5</c:v>
                </c:pt>
                <c:pt idx="66394">
                  <c:v>3.3000000000000003E-5</c:v>
                </c:pt>
                <c:pt idx="66395">
                  <c:v>3.3000000000000003E-5</c:v>
                </c:pt>
                <c:pt idx="66396">
                  <c:v>3.3000000000000003E-5</c:v>
                </c:pt>
                <c:pt idx="66397">
                  <c:v>3.3000000000000003E-5</c:v>
                </c:pt>
                <c:pt idx="66398">
                  <c:v>3.3000000000000003E-5</c:v>
                </c:pt>
                <c:pt idx="66399">
                  <c:v>3.3000000000000003E-5</c:v>
                </c:pt>
                <c:pt idx="66400">
                  <c:v>3.3000000000000003E-5</c:v>
                </c:pt>
                <c:pt idx="66401">
                  <c:v>3.3000000000000003E-5</c:v>
                </c:pt>
                <c:pt idx="66402">
                  <c:v>3.4E-5</c:v>
                </c:pt>
                <c:pt idx="66403">
                  <c:v>3.4E-5</c:v>
                </c:pt>
                <c:pt idx="66404">
                  <c:v>3.4E-5</c:v>
                </c:pt>
                <c:pt idx="66405">
                  <c:v>3.4E-5</c:v>
                </c:pt>
                <c:pt idx="66406">
                  <c:v>3.4E-5</c:v>
                </c:pt>
                <c:pt idx="66407">
                  <c:v>3.4E-5</c:v>
                </c:pt>
                <c:pt idx="66408">
                  <c:v>3.4999999999999997E-5</c:v>
                </c:pt>
                <c:pt idx="66409">
                  <c:v>3.4999999999999997E-5</c:v>
                </c:pt>
                <c:pt idx="66410">
                  <c:v>3.4999999999999997E-5</c:v>
                </c:pt>
                <c:pt idx="66411">
                  <c:v>3.4999999999999997E-5</c:v>
                </c:pt>
                <c:pt idx="66412">
                  <c:v>3.4999999999999997E-5</c:v>
                </c:pt>
                <c:pt idx="66413">
                  <c:v>3.6000000000000001E-5</c:v>
                </c:pt>
                <c:pt idx="66414">
                  <c:v>3.6000000000000001E-5</c:v>
                </c:pt>
                <c:pt idx="66415">
                  <c:v>3.6000000000000001E-5</c:v>
                </c:pt>
                <c:pt idx="66416">
                  <c:v>3.6000000000000001E-5</c:v>
                </c:pt>
                <c:pt idx="66417">
                  <c:v>3.6000000000000001E-5</c:v>
                </c:pt>
                <c:pt idx="66418">
                  <c:v>3.6000000000000001E-5</c:v>
                </c:pt>
                <c:pt idx="66419">
                  <c:v>3.6000000000000001E-5</c:v>
                </c:pt>
                <c:pt idx="66420">
                  <c:v>3.6000000000000001E-5</c:v>
                </c:pt>
                <c:pt idx="66421">
                  <c:v>3.6000000000000001E-5</c:v>
                </c:pt>
                <c:pt idx="66422">
                  <c:v>3.6000000000000001E-5</c:v>
                </c:pt>
                <c:pt idx="66423">
                  <c:v>3.6000000000000001E-5</c:v>
                </c:pt>
                <c:pt idx="66424">
                  <c:v>3.6000000000000001E-5</c:v>
                </c:pt>
                <c:pt idx="66425">
                  <c:v>3.6000000000000001E-5</c:v>
                </c:pt>
                <c:pt idx="66426">
                  <c:v>3.6000000000000001E-5</c:v>
                </c:pt>
                <c:pt idx="66427">
                  <c:v>3.4999999999999997E-5</c:v>
                </c:pt>
                <c:pt idx="66428">
                  <c:v>3.4999999999999997E-5</c:v>
                </c:pt>
                <c:pt idx="66429">
                  <c:v>3.4999999999999997E-5</c:v>
                </c:pt>
                <c:pt idx="66430">
                  <c:v>3.4999999999999997E-5</c:v>
                </c:pt>
                <c:pt idx="66431">
                  <c:v>3.4E-5</c:v>
                </c:pt>
                <c:pt idx="66432">
                  <c:v>3.4E-5</c:v>
                </c:pt>
                <c:pt idx="66433">
                  <c:v>3.3000000000000003E-5</c:v>
                </c:pt>
                <c:pt idx="66434">
                  <c:v>3.3000000000000003E-5</c:v>
                </c:pt>
                <c:pt idx="66435">
                  <c:v>3.1999999999999999E-5</c:v>
                </c:pt>
                <c:pt idx="66436">
                  <c:v>3.1000000000000001E-5</c:v>
                </c:pt>
                <c:pt idx="66437">
                  <c:v>3.1000000000000001E-5</c:v>
                </c:pt>
                <c:pt idx="66438">
                  <c:v>3.0000000000000001E-5</c:v>
                </c:pt>
                <c:pt idx="66439">
                  <c:v>2.9E-5</c:v>
                </c:pt>
                <c:pt idx="66440">
                  <c:v>2.8E-5</c:v>
                </c:pt>
                <c:pt idx="66441">
                  <c:v>2.6999999999999999E-5</c:v>
                </c:pt>
                <c:pt idx="66442">
                  <c:v>2.6999999999999999E-5</c:v>
                </c:pt>
                <c:pt idx="66443">
                  <c:v>2.5999999999999998E-5</c:v>
                </c:pt>
                <c:pt idx="66444">
                  <c:v>2.4000000000000001E-5</c:v>
                </c:pt>
                <c:pt idx="66445">
                  <c:v>2.3E-5</c:v>
                </c:pt>
                <c:pt idx="66446">
                  <c:v>2.1999999999999999E-5</c:v>
                </c:pt>
                <c:pt idx="66447">
                  <c:v>2.0999999999999999E-5</c:v>
                </c:pt>
                <c:pt idx="66448">
                  <c:v>2.0000000000000002E-5</c:v>
                </c:pt>
                <c:pt idx="66449">
                  <c:v>1.9000000000000001E-5</c:v>
                </c:pt>
                <c:pt idx="66450">
                  <c:v>1.7E-5</c:v>
                </c:pt>
                <c:pt idx="66451">
                  <c:v>1.5999999999999999E-5</c:v>
                </c:pt>
                <c:pt idx="66452">
                  <c:v>1.5E-5</c:v>
                </c:pt>
                <c:pt idx="66453">
                  <c:v>1.2999999999999999E-5</c:v>
                </c:pt>
                <c:pt idx="66454">
                  <c:v>1.2E-5</c:v>
                </c:pt>
                <c:pt idx="66455">
                  <c:v>1.1E-5</c:v>
                </c:pt>
                <c:pt idx="66456">
                  <c:v>9.0000000000000002E-6</c:v>
                </c:pt>
                <c:pt idx="66457">
                  <c:v>7.9999999999999996E-6</c:v>
                </c:pt>
                <c:pt idx="66458">
                  <c:v>6.9999999999999999E-6</c:v>
                </c:pt>
                <c:pt idx="66459">
                  <c:v>6.0000000000000002E-6</c:v>
                </c:pt>
                <c:pt idx="66460">
                  <c:v>3.9999999999999998E-6</c:v>
                </c:pt>
                <c:pt idx="66461">
                  <c:v>3.0000000000000001E-6</c:v>
                </c:pt>
                <c:pt idx="66462">
                  <c:v>3.0000000000000001E-6</c:v>
                </c:pt>
                <c:pt idx="66463">
                  <c:v>3.0000000000000001E-6</c:v>
                </c:pt>
                <c:pt idx="66464">
                  <c:v>3.0000000000000001E-6</c:v>
                </c:pt>
                <c:pt idx="66465">
                  <c:v>3.9999999999999998E-6</c:v>
                </c:pt>
                <c:pt idx="66466">
                  <c:v>5.0000000000000004E-6</c:v>
                </c:pt>
                <c:pt idx="66467">
                  <c:v>6.0000000000000002E-6</c:v>
                </c:pt>
                <c:pt idx="66468">
                  <c:v>6.9999999999999999E-6</c:v>
                </c:pt>
                <c:pt idx="66469">
                  <c:v>7.9999999999999996E-6</c:v>
                </c:pt>
                <c:pt idx="66470">
                  <c:v>9.0000000000000002E-6</c:v>
                </c:pt>
                <c:pt idx="66471">
                  <c:v>9.0000000000000002E-6</c:v>
                </c:pt>
                <c:pt idx="66472">
                  <c:v>1.0000000000000001E-5</c:v>
                </c:pt>
                <c:pt idx="66473">
                  <c:v>1.1E-5</c:v>
                </c:pt>
                <c:pt idx="66474">
                  <c:v>1.2E-5</c:v>
                </c:pt>
                <c:pt idx="66475">
                  <c:v>1.2E-5</c:v>
                </c:pt>
                <c:pt idx="66476">
                  <c:v>1.2999999999999999E-5</c:v>
                </c:pt>
                <c:pt idx="66477">
                  <c:v>1.2999999999999999E-5</c:v>
                </c:pt>
                <c:pt idx="66478">
                  <c:v>1.4E-5</c:v>
                </c:pt>
                <c:pt idx="66479">
                  <c:v>1.4E-5</c:v>
                </c:pt>
                <c:pt idx="66480">
                  <c:v>1.4E-5</c:v>
                </c:pt>
                <c:pt idx="66481">
                  <c:v>1.4E-5</c:v>
                </c:pt>
                <c:pt idx="66482">
                  <c:v>1.4E-5</c:v>
                </c:pt>
                <c:pt idx="66483">
                  <c:v>1.4E-5</c:v>
                </c:pt>
                <c:pt idx="66484">
                  <c:v>1.4E-5</c:v>
                </c:pt>
                <c:pt idx="66485">
                  <c:v>1.4E-5</c:v>
                </c:pt>
                <c:pt idx="66486">
                  <c:v>1.4E-5</c:v>
                </c:pt>
                <c:pt idx="66487">
                  <c:v>1.4E-5</c:v>
                </c:pt>
                <c:pt idx="66488">
                  <c:v>1.2999999999999999E-5</c:v>
                </c:pt>
                <c:pt idx="66489">
                  <c:v>1.2999999999999999E-5</c:v>
                </c:pt>
                <c:pt idx="66490">
                  <c:v>1.2E-5</c:v>
                </c:pt>
                <c:pt idx="66491">
                  <c:v>1.2E-5</c:v>
                </c:pt>
                <c:pt idx="66492">
                  <c:v>1.1E-5</c:v>
                </c:pt>
                <c:pt idx="66493">
                  <c:v>1.1E-5</c:v>
                </c:pt>
                <c:pt idx="66494">
                  <c:v>1.0000000000000001E-5</c:v>
                </c:pt>
                <c:pt idx="66495">
                  <c:v>1.0000000000000001E-5</c:v>
                </c:pt>
                <c:pt idx="66496">
                  <c:v>9.0000000000000002E-6</c:v>
                </c:pt>
                <c:pt idx="66497">
                  <c:v>9.0000000000000002E-6</c:v>
                </c:pt>
                <c:pt idx="66498">
                  <c:v>7.9999999999999996E-6</c:v>
                </c:pt>
                <c:pt idx="66499">
                  <c:v>7.9999999999999996E-6</c:v>
                </c:pt>
                <c:pt idx="66500">
                  <c:v>7.9999999999999996E-6</c:v>
                </c:pt>
                <c:pt idx="66501">
                  <c:v>6.9999999999999999E-6</c:v>
                </c:pt>
                <c:pt idx="66502">
                  <c:v>6.9999999999999999E-6</c:v>
                </c:pt>
                <c:pt idx="66503">
                  <c:v>6.9999999999999999E-6</c:v>
                </c:pt>
                <c:pt idx="66504">
                  <c:v>6.9999999999999999E-6</c:v>
                </c:pt>
                <c:pt idx="66505">
                  <c:v>6.9999999999999999E-6</c:v>
                </c:pt>
                <c:pt idx="66506">
                  <c:v>7.9999999999999996E-6</c:v>
                </c:pt>
                <c:pt idx="66507">
                  <c:v>7.9999999999999996E-6</c:v>
                </c:pt>
                <c:pt idx="66508">
                  <c:v>7.9999999999999996E-6</c:v>
                </c:pt>
                <c:pt idx="66509">
                  <c:v>7.9999999999999996E-6</c:v>
                </c:pt>
                <c:pt idx="66510">
                  <c:v>9.0000000000000002E-6</c:v>
                </c:pt>
                <c:pt idx="66511">
                  <c:v>9.0000000000000002E-6</c:v>
                </c:pt>
                <c:pt idx="66512">
                  <c:v>9.0000000000000002E-6</c:v>
                </c:pt>
                <c:pt idx="66513">
                  <c:v>1.0000000000000001E-5</c:v>
                </c:pt>
                <c:pt idx="66514">
                  <c:v>1.0000000000000001E-5</c:v>
                </c:pt>
                <c:pt idx="66515">
                  <c:v>1.0000000000000001E-5</c:v>
                </c:pt>
                <c:pt idx="66516">
                  <c:v>1.0000000000000001E-5</c:v>
                </c:pt>
                <c:pt idx="66517">
                  <c:v>1.1E-5</c:v>
                </c:pt>
                <c:pt idx="66518">
                  <c:v>1.1E-5</c:v>
                </c:pt>
                <c:pt idx="66519">
                  <c:v>1.1E-5</c:v>
                </c:pt>
                <c:pt idx="66520">
                  <c:v>1.1E-5</c:v>
                </c:pt>
                <c:pt idx="66521">
                  <c:v>1.1E-5</c:v>
                </c:pt>
                <c:pt idx="66522">
                  <c:v>1.1E-5</c:v>
                </c:pt>
                <c:pt idx="66523">
                  <c:v>1.1E-5</c:v>
                </c:pt>
                <c:pt idx="66524">
                  <c:v>1.1E-5</c:v>
                </c:pt>
                <c:pt idx="66525">
                  <c:v>1.1E-5</c:v>
                </c:pt>
                <c:pt idx="66526">
                  <c:v>1.1E-5</c:v>
                </c:pt>
                <c:pt idx="66527">
                  <c:v>1.0000000000000001E-5</c:v>
                </c:pt>
                <c:pt idx="66528">
                  <c:v>1.0000000000000001E-5</c:v>
                </c:pt>
                <c:pt idx="66529">
                  <c:v>1.0000000000000001E-5</c:v>
                </c:pt>
                <c:pt idx="66530">
                  <c:v>1.0000000000000001E-5</c:v>
                </c:pt>
                <c:pt idx="66531">
                  <c:v>1.0000000000000001E-5</c:v>
                </c:pt>
                <c:pt idx="66532">
                  <c:v>1.0000000000000001E-5</c:v>
                </c:pt>
                <c:pt idx="66533">
                  <c:v>9.0000000000000002E-6</c:v>
                </c:pt>
                <c:pt idx="66534">
                  <c:v>9.0000000000000002E-6</c:v>
                </c:pt>
                <c:pt idx="66535">
                  <c:v>9.0000000000000002E-6</c:v>
                </c:pt>
                <c:pt idx="66536">
                  <c:v>9.0000000000000002E-6</c:v>
                </c:pt>
                <c:pt idx="66537">
                  <c:v>9.0000000000000002E-6</c:v>
                </c:pt>
                <c:pt idx="66538">
                  <c:v>9.0000000000000002E-6</c:v>
                </c:pt>
                <c:pt idx="66539">
                  <c:v>9.0000000000000002E-6</c:v>
                </c:pt>
                <c:pt idx="66540">
                  <c:v>9.0000000000000002E-6</c:v>
                </c:pt>
                <c:pt idx="66541">
                  <c:v>9.0000000000000002E-6</c:v>
                </c:pt>
                <c:pt idx="66542">
                  <c:v>9.0000000000000002E-6</c:v>
                </c:pt>
                <c:pt idx="66543">
                  <c:v>9.0000000000000002E-6</c:v>
                </c:pt>
                <c:pt idx="66544">
                  <c:v>9.0000000000000002E-6</c:v>
                </c:pt>
                <c:pt idx="66545">
                  <c:v>9.0000000000000002E-6</c:v>
                </c:pt>
                <c:pt idx="66546">
                  <c:v>9.0000000000000002E-6</c:v>
                </c:pt>
                <c:pt idx="66547">
                  <c:v>9.0000000000000002E-6</c:v>
                </c:pt>
                <c:pt idx="66548">
                  <c:v>9.0000000000000002E-6</c:v>
                </c:pt>
                <c:pt idx="66549">
                  <c:v>9.0000000000000002E-6</c:v>
                </c:pt>
                <c:pt idx="66550">
                  <c:v>9.0000000000000002E-6</c:v>
                </c:pt>
                <c:pt idx="66551">
                  <c:v>9.0000000000000002E-6</c:v>
                </c:pt>
                <c:pt idx="66552">
                  <c:v>9.0000000000000002E-6</c:v>
                </c:pt>
                <c:pt idx="66553">
                  <c:v>9.0000000000000002E-6</c:v>
                </c:pt>
                <c:pt idx="66554">
                  <c:v>9.0000000000000002E-6</c:v>
                </c:pt>
                <c:pt idx="66555">
                  <c:v>9.0000000000000002E-6</c:v>
                </c:pt>
                <c:pt idx="66556">
                  <c:v>9.0000000000000002E-6</c:v>
                </c:pt>
                <c:pt idx="66557">
                  <c:v>9.0000000000000002E-6</c:v>
                </c:pt>
                <c:pt idx="66558">
                  <c:v>9.0000000000000002E-6</c:v>
                </c:pt>
                <c:pt idx="66559">
                  <c:v>9.0000000000000002E-6</c:v>
                </c:pt>
                <c:pt idx="66560">
                  <c:v>9.0000000000000002E-6</c:v>
                </c:pt>
                <c:pt idx="66561">
                  <c:v>9.0000000000000002E-6</c:v>
                </c:pt>
                <c:pt idx="66562">
                  <c:v>9.0000000000000002E-6</c:v>
                </c:pt>
                <c:pt idx="66563">
                  <c:v>9.0000000000000002E-6</c:v>
                </c:pt>
                <c:pt idx="66564">
                  <c:v>9.0000000000000002E-6</c:v>
                </c:pt>
                <c:pt idx="66565">
                  <c:v>1.0000000000000001E-5</c:v>
                </c:pt>
                <c:pt idx="66566">
                  <c:v>1.0000000000000001E-5</c:v>
                </c:pt>
                <c:pt idx="66567">
                  <c:v>1.0000000000000001E-5</c:v>
                </c:pt>
                <c:pt idx="66568">
                  <c:v>1.0000000000000001E-5</c:v>
                </c:pt>
                <c:pt idx="66569">
                  <c:v>1.0000000000000001E-5</c:v>
                </c:pt>
                <c:pt idx="66570">
                  <c:v>1.0000000000000001E-5</c:v>
                </c:pt>
                <c:pt idx="66571">
                  <c:v>1.0000000000000001E-5</c:v>
                </c:pt>
                <c:pt idx="66572">
                  <c:v>1.0000000000000001E-5</c:v>
                </c:pt>
                <c:pt idx="66573">
                  <c:v>1.0000000000000001E-5</c:v>
                </c:pt>
                <c:pt idx="66574">
                  <c:v>1.1E-5</c:v>
                </c:pt>
                <c:pt idx="66575">
                  <c:v>1.1E-5</c:v>
                </c:pt>
                <c:pt idx="66576">
                  <c:v>1.1E-5</c:v>
                </c:pt>
                <c:pt idx="66577">
                  <c:v>1.1E-5</c:v>
                </c:pt>
                <c:pt idx="66578">
                  <c:v>1.1E-5</c:v>
                </c:pt>
                <c:pt idx="66579">
                  <c:v>1.1E-5</c:v>
                </c:pt>
                <c:pt idx="66580">
                  <c:v>1.1E-5</c:v>
                </c:pt>
                <c:pt idx="66581">
                  <c:v>1.1E-5</c:v>
                </c:pt>
                <c:pt idx="66582">
                  <c:v>1.2E-5</c:v>
                </c:pt>
                <c:pt idx="66583">
                  <c:v>1.2E-5</c:v>
                </c:pt>
                <c:pt idx="66584">
                  <c:v>1.2E-5</c:v>
                </c:pt>
                <c:pt idx="66585">
                  <c:v>1.2E-5</c:v>
                </c:pt>
                <c:pt idx="66586">
                  <c:v>1.2E-5</c:v>
                </c:pt>
                <c:pt idx="66587">
                  <c:v>1.2E-5</c:v>
                </c:pt>
                <c:pt idx="66588">
                  <c:v>1.2999999999999999E-5</c:v>
                </c:pt>
                <c:pt idx="66589">
                  <c:v>1.2999999999999999E-5</c:v>
                </c:pt>
                <c:pt idx="66590">
                  <c:v>1.2999999999999999E-5</c:v>
                </c:pt>
                <c:pt idx="66591">
                  <c:v>1.4E-5</c:v>
                </c:pt>
                <c:pt idx="66592">
                  <c:v>1.4E-5</c:v>
                </c:pt>
                <c:pt idx="66593">
                  <c:v>1.4E-5</c:v>
                </c:pt>
                <c:pt idx="66594">
                  <c:v>1.5E-5</c:v>
                </c:pt>
                <c:pt idx="66595">
                  <c:v>1.5E-5</c:v>
                </c:pt>
                <c:pt idx="66596">
                  <c:v>1.5999999999999999E-5</c:v>
                </c:pt>
                <c:pt idx="66597">
                  <c:v>1.5999999999999999E-5</c:v>
                </c:pt>
                <c:pt idx="66598">
                  <c:v>1.7E-5</c:v>
                </c:pt>
                <c:pt idx="66599">
                  <c:v>1.8E-5</c:v>
                </c:pt>
                <c:pt idx="66600">
                  <c:v>1.8E-5</c:v>
                </c:pt>
                <c:pt idx="66601">
                  <c:v>1.9000000000000001E-5</c:v>
                </c:pt>
                <c:pt idx="66602">
                  <c:v>1.9000000000000001E-5</c:v>
                </c:pt>
                <c:pt idx="66603">
                  <c:v>2.0000000000000002E-5</c:v>
                </c:pt>
                <c:pt idx="66604">
                  <c:v>2.0999999999999999E-5</c:v>
                </c:pt>
                <c:pt idx="66605">
                  <c:v>2.1999999999999999E-5</c:v>
                </c:pt>
                <c:pt idx="66606">
                  <c:v>2.1999999999999999E-5</c:v>
                </c:pt>
                <c:pt idx="66607">
                  <c:v>2.3E-5</c:v>
                </c:pt>
                <c:pt idx="66608">
                  <c:v>2.4000000000000001E-5</c:v>
                </c:pt>
                <c:pt idx="66609">
                  <c:v>2.4000000000000001E-5</c:v>
                </c:pt>
                <c:pt idx="66610">
                  <c:v>2.5000000000000001E-5</c:v>
                </c:pt>
                <c:pt idx="66611">
                  <c:v>2.5999999999999998E-5</c:v>
                </c:pt>
                <c:pt idx="66612">
                  <c:v>2.5999999999999998E-5</c:v>
                </c:pt>
                <c:pt idx="66613">
                  <c:v>2.6999999999999999E-5</c:v>
                </c:pt>
                <c:pt idx="66614">
                  <c:v>2.8E-5</c:v>
                </c:pt>
                <c:pt idx="66615">
                  <c:v>2.8E-5</c:v>
                </c:pt>
                <c:pt idx="66616">
                  <c:v>2.9E-5</c:v>
                </c:pt>
                <c:pt idx="66617">
                  <c:v>2.9E-5</c:v>
                </c:pt>
                <c:pt idx="66618">
                  <c:v>3.0000000000000001E-5</c:v>
                </c:pt>
                <c:pt idx="66619">
                  <c:v>3.0000000000000001E-5</c:v>
                </c:pt>
                <c:pt idx="66620">
                  <c:v>3.0000000000000001E-5</c:v>
                </c:pt>
                <c:pt idx="66621">
                  <c:v>3.1000000000000001E-5</c:v>
                </c:pt>
                <c:pt idx="66622">
                  <c:v>3.1000000000000001E-5</c:v>
                </c:pt>
                <c:pt idx="66623">
                  <c:v>3.1000000000000001E-5</c:v>
                </c:pt>
                <c:pt idx="66624">
                  <c:v>3.1000000000000001E-5</c:v>
                </c:pt>
                <c:pt idx="66625">
                  <c:v>3.1000000000000001E-5</c:v>
                </c:pt>
                <c:pt idx="66626">
                  <c:v>3.1000000000000001E-5</c:v>
                </c:pt>
                <c:pt idx="66627">
                  <c:v>3.1000000000000001E-5</c:v>
                </c:pt>
                <c:pt idx="66628">
                  <c:v>3.1000000000000001E-5</c:v>
                </c:pt>
                <c:pt idx="66629">
                  <c:v>3.1000000000000001E-5</c:v>
                </c:pt>
                <c:pt idx="66630">
                  <c:v>3.0000000000000001E-5</c:v>
                </c:pt>
                <c:pt idx="66631">
                  <c:v>3.0000000000000001E-5</c:v>
                </c:pt>
                <c:pt idx="66632">
                  <c:v>3.0000000000000001E-5</c:v>
                </c:pt>
                <c:pt idx="66633">
                  <c:v>2.9E-5</c:v>
                </c:pt>
                <c:pt idx="66634">
                  <c:v>2.8E-5</c:v>
                </c:pt>
                <c:pt idx="66635">
                  <c:v>2.8E-5</c:v>
                </c:pt>
                <c:pt idx="66636">
                  <c:v>2.6999999999999999E-5</c:v>
                </c:pt>
                <c:pt idx="66637">
                  <c:v>2.5999999999999998E-5</c:v>
                </c:pt>
                <c:pt idx="66638">
                  <c:v>2.5999999999999998E-5</c:v>
                </c:pt>
                <c:pt idx="66639">
                  <c:v>2.5000000000000001E-5</c:v>
                </c:pt>
                <c:pt idx="66640">
                  <c:v>2.4000000000000001E-5</c:v>
                </c:pt>
                <c:pt idx="66641">
                  <c:v>2.3E-5</c:v>
                </c:pt>
                <c:pt idx="66642">
                  <c:v>2.1999999999999999E-5</c:v>
                </c:pt>
                <c:pt idx="66643">
                  <c:v>2.0999999999999999E-5</c:v>
                </c:pt>
                <c:pt idx="66644">
                  <c:v>2.0000000000000002E-5</c:v>
                </c:pt>
                <c:pt idx="66645">
                  <c:v>1.9000000000000001E-5</c:v>
                </c:pt>
                <c:pt idx="66646">
                  <c:v>1.8E-5</c:v>
                </c:pt>
                <c:pt idx="66647">
                  <c:v>1.7E-5</c:v>
                </c:pt>
                <c:pt idx="66648">
                  <c:v>1.5999999999999999E-5</c:v>
                </c:pt>
                <c:pt idx="66649">
                  <c:v>1.5E-5</c:v>
                </c:pt>
                <c:pt idx="66650">
                  <c:v>1.4E-5</c:v>
                </c:pt>
                <c:pt idx="66651">
                  <c:v>1.2999999999999999E-5</c:v>
                </c:pt>
                <c:pt idx="66652">
                  <c:v>1.2E-5</c:v>
                </c:pt>
                <c:pt idx="66653">
                  <c:v>1.1E-5</c:v>
                </c:pt>
                <c:pt idx="66654">
                  <c:v>1.0000000000000001E-5</c:v>
                </c:pt>
                <c:pt idx="66655">
                  <c:v>1.0000000000000001E-5</c:v>
                </c:pt>
                <c:pt idx="66656">
                  <c:v>9.0000000000000002E-6</c:v>
                </c:pt>
                <c:pt idx="66657">
                  <c:v>7.9999999999999996E-6</c:v>
                </c:pt>
                <c:pt idx="66658">
                  <c:v>7.9999999999999996E-6</c:v>
                </c:pt>
                <c:pt idx="66659">
                  <c:v>6.9999999999999999E-6</c:v>
                </c:pt>
                <c:pt idx="66660">
                  <c:v>6.9999999999999999E-6</c:v>
                </c:pt>
                <c:pt idx="66661">
                  <c:v>6.9999999999999999E-6</c:v>
                </c:pt>
                <c:pt idx="66662">
                  <c:v>6.9999999999999999E-6</c:v>
                </c:pt>
                <c:pt idx="66663">
                  <c:v>6.9999999999999999E-6</c:v>
                </c:pt>
                <c:pt idx="66664">
                  <c:v>6.9999999999999999E-6</c:v>
                </c:pt>
                <c:pt idx="66665">
                  <c:v>6.9999999999999999E-6</c:v>
                </c:pt>
                <c:pt idx="66666">
                  <c:v>7.9999999999999996E-6</c:v>
                </c:pt>
                <c:pt idx="66667">
                  <c:v>7.9999999999999996E-6</c:v>
                </c:pt>
                <c:pt idx="66668">
                  <c:v>9.0000000000000002E-6</c:v>
                </c:pt>
                <c:pt idx="66669">
                  <c:v>9.0000000000000002E-6</c:v>
                </c:pt>
                <c:pt idx="66670">
                  <c:v>1.0000000000000001E-5</c:v>
                </c:pt>
                <c:pt idx="66671">
                  <c:v>1.1E-5</c:v>
                </c:pt>
                <c:pt idx="66672">
                  <c:v>1.1E-5</c:v>
                </c:pt>
                <c:pt idx="66673">
                  <c:v>1.2E-5</c:v>
                </c:pt>
                <c:pt idx="66674">
                  <c:v>1.2999999999999999E-5</c:v>
                </c:pt>
                <c:pt idx="66675">
                  <c:v>1.4E-5</c:v>
                </c:pt>
                <c:pt idx="66676">
                  <c:v>1.5E-5</c:v>
                </c:pt>
                <c:pt idx="66677">
                  <c:v>1.5E-5</c:v>
                </c:pt>
                <c:pt idx="66678">
                  <c:v>1.5999999999999999E-5</c:v>
                </c:pt>
                <c:pt idx="66679">
                  <c:v>1.7E-5</c:v>
                </c:pt>
                <c:pt idx="66680">
                  <c:v>1.8E-5</c:v>
                </c:pt>
                <c:pt idx="66681">
                  <c:v>1.9000000000000001E-5</c:v>
                </c:pt>
                <c:pt idx="66682">
                  <c:v>2.0000000000000002E-5</c:v>
                </c:pt>
                <c:pt idx="66683">
                  <c:v>2.0999999999999999E-5</c:v>
                </c:pt>
                <c:pt idx="66684">
                  <c:v>2.1999999999999999E-5</c:v>
                </c:pt>
                <c:pt idx="66685">
                  <c:v>2.3E-5</c:v>
                </c:pt>
                <c:pt idx="66686">
                  <c:v>2.5000000000000001E-5</c:v>
                </c:pt>
                <c:pt idx="66687">
                  <c:v>2.5999999999999998E-5</c:v>
                </c:pt>
                <c:pt idx="66688">
                  <c:v>2.6999999999999999E-5</c:v>
                </c:pt>
                <c:pt idx="66689">
                  <c:v>2.8E-5</c:v>
                </c:pt>
                <c:pt idx="66690">
                  <c:v>2.9E-5</c:v>
                </c:pt>
                <c:pt idx="66691">
                  <c:v>3.0000000000000001E-5</c:v>
                </c:pt>
                <c:pt idx="66692">
                  <c:v>3.1000000000000001E-5</c:v>
                </c:pt>
                <c:pt idx="66693">
                  <c:v>3.1999999999999999E-5</c:v>
                </c:pt>
                <c:pt idx="66694">
                  <c:v>3.3000000000000003E-5</c:v>
                </c:pt>
                <c:pt idx="66695">
                  <c:v>3.3000000000000003E-5</c:v>
                </c:pt>
                <c:pt idx="66696">
                  <c:v>3.4E-5</c:v>
                </c:pt>
                <c:pt idx="66697">
                  <c:v>3.4999999999999997E-5</c:v>
                </c:pt>
                <c:pt idx="66698">
                  <c:v>3.6000000000000001E-5</c:v>
                </c:pt>
                <c:pt idx="66699">
                  <c:v>3.6000000000000001E-5</c:v>
                </c:pt>
                <c:pt idx="66700">
                  <c:v>3.6999999999999998E-5</c:v>
                </c:pt>
                <c:pt idx="66701">
                  <c:v>3.8000000000000002E-5</c:v>
                </c:pt>
                <c:pt idx="66702">
                  <c:v>3.8000000000000002E-5</c:v>
                </c:pt>
                <c:pt idx="66703">
                  <c:v>3.8000000000000002E-5</c:v>
                </c:pt>
                <c:pt idx="66704">
                  <c:v>3.8999999999999999E-5</c:v>
                </c:pt>
                <c:pt idx="66705">
                  <c:v>3.8999999999999999E-5</c:v>
                </c:pt>
                <c:pt idx="66706">
                  <c:v>3.8999999999999999E-5</c:v>
                </c:pt>
                <c:pt idx="66707">
                  <c:v>3.8999999999999999E-5</c:v>
                </c:pt>
                <c:pt idx="66708">
                  <c:v>3.8999999999999999E-5</c:v>
                </c:pt>
                <c:pt idx="66709">
                  <c:v>3.8999999999999999E-5</c:v>
                </c:pt>
                <c:pt idx="66710">
                  <c:v>3.8999999999999999E-5</c:v>
                </c:pt>
                <c:pt idx="66711">
                  <c:v>3.8999999999999999E-5</c:v>
                </c:pt>
                <c:pt idx="66712">
                  <c:v>3.8999999999999999E-5</c:v>
                </c:pt>
                <c:pt idx="66713">
                  <c:v>3.8000000000000002E-5</c:v>
                </c:pt>
                <c:pt idx="66714">
                  <c:v>3.8000000000000002E-5</c:v>
                </c:pt>
                <c:pt idx="66715">
                  <c:v>3.6999999999999998E-5</c:v>
                </c:pt>
                <c:pt idx="66716">
                  <c:v>3.6999999999999998E-5</c:v>
                </c:pt>
                <c:pt idx="66717">
                  <c:v>3.6000000000000001E-5</c:v>
                </c:pt>
                <c:pt idx="66718">
                  <c:v>3.4999999999999997E-5</c:v>
                </c:pt>
                <c:pt idx="66719">
                  <c:v>3.4999999999999997E-5</c:v>
                </c:pt>
                <c:pt idx="66720">
                  <c:v>3.4E-5</c:v>
                </c:pt>
                <c:pt idx="66721">
                  <c:v>3.3000000000000003E-5</c:v>
                </c:pt>
                <c:pt idx="66722">
                  <c:v>3.1999999999999999E-5</c:v>
                </c:pt>
                <c:pt idx="66723">
                  <c:v>3.1000000000000001E-5</c:v>
                </c:pt>
                <c:pt idx="66724">
                  <c:v>3.0000000000000001E-5</c:v>
                </c:pt>
                <c:pt idx="66725">
                  <c:v>2.9E-5</c:v>
                </c:pt>
                <c:pt idx="66726">
                  <c:v>2.8E-5</c:v>
                </c:pt>
                <c:pt idx="66727">
                  <c:v>2.5999999999999998E-5</c:v>
                </c:pt>
                <c:pt idx="66728">
                  <c:v>2.5000000000000001E-5</c:v>
                </c:pt>
                <c:pt idx="66729">
                  <c:v>2.4000000000000001E-5</c:v>
                </c:pt>
                <c:pt idx="66730">
                  <c:v>2.3E-5</c:v>
                </c:pt>
                <c:pt idx="66731">
                  <c:v>2.1999999999999999E-5</c:v>
                </c:pt>
                <c:pt idx="66732">
                  <c:v>2.0999999999999999E-5</c:v>
                </c:pt>
                <c:pt idx="66733">
                  <c:v>1.9000000000000001E-5</c:v>
                </c:pt>
                <c:pt idx="66734">
                  <c:v>1.8E-5</c:v>
                </c:pt>
                <c:pt idx="66735">
                  <c:v>1.7E-5</c:v>
                </c:pt>
                <c:pt idx="66736">
                  <c:v>1.5999999999999999E-5</c:v>
                </c:pt>
                <c:pt idx="66737">
                  <c:v>1.5E-5</c:v>
                </c:pt>
                <c:pt idx="66738">
                  <c:v>1.4E-5</c:v>
                </c:pt>
                <c:pt idx="66739">
                  <c:v>1.2999999999999999E-5</c:v>
                </c:pt>
                <c:pt idx="66740">
                  <c:v>1.2E-5</c:v>
                </c:pt>
                <c:pt idx="66741">
                  <c:v>1.1E-5</c:v>
                </c:pt>
                <c:pt idx="66742">
                  <c:v>1.0000000000000001E-5</c:v>
                </c:pt>
                <c:pt idx="66743">
                  <c:v>9.0000000000000002E-6</c:v>
                </c:pt>
                <c:pt idx="66744">
                  <c:v>7.9999999999999996E-6</c:v>
                </c:pt>
                <c:pt idx="66745">
                  <c:v>7.9999999999999996E-6</c:v>
                </c:pt>
                <c:pt idx="66746">
                  <c:v>6.9999999999999999E-6</c:v>
                </c:pt>
                <c:pt idx="66747">
                  <c:v>6.9999999999999999E-6</c:v>
                </c:pt>
                <c:pt idx="66748">
                  <c:v>6.9999999999999999E-6</c:v>
                </c:pt>
                <c:pt idx="66749">
                  <c:v>6.9999999999999999E-6</c:v>
                </c:pt>
                <c:pt idx="66750">
                  <c:v>6.9999999999999999E-6</c:v>
                </c:pt>
                <c:pt idx="66751">
                  <c:v>6.9999999999999999E-6</c:v>
                </c:pt>
                <c:pt idx="66752">
                  <c:v>7.9999999999999996E-6</c:v>
                </c:pt>
                <c:pt idx="66753">
                  <c:v>7.9999999999999996E-6</c:v>
                </c:pt>
                <c:pt idx="66754">
                  <c:v>9.0000000000000002E-6</c:v>
                </c:pt>
                <c:pt idx="66755">
                  <c:v>9.0000000000000002E-6</c:v>
                </c:pt>
                <c:pt idx="66756">
                  <c:v>1.0000000000000001E-5</c:v>
                </c:pt>
                <c:pt idx="66757">
                  <c:v>1.1E-5</c:v>
                </c:pt>
                <c:pt idx="66758">
                  <c:v>1.1E-5</c:v>
                </c:pt>
                <c:pt idx="66759">
                  <c:v>1.2E-5</c:v>
                </c:pt>
                <c:pt idx="66760">
                  <c:v>1.2E-5</c:v>
                </c:pt>
                <c:pt idx="66761">
                  <c:v>1.2999999999999999E-5</c:v>
                </c:pt>
                <c:pt idx="66762">
                  <c:v>1.2999999999999999E-5</c:v>
                </c:pt>
                <c:pt idx="66763">
                  <c:v>1.4E-5</c:v>
                </c:pt>
                <c:pt idx="66764">
                  <c:v>1.5E-5</c:v>
                </c:pt>
                <c:pt idx="66765">
                  <c:v>1.5E-5</c:v>
                </c:pt>
                <c:pt idx="66766">
                  <c:v>1.5999999999999999E-5</c:v>
                </c:pt>
                <c:pt idx="66767">
                  <c:v>1.5999999999999999E-5</c:v>
                </c:pt>
                <c:pt idx="66768">
                  <c:v>1.5999999999999999E-5</c:v>
                </c:pt>
                <c:pt idx="66769">
                  <c:v>1.7E-5</c:v>
                </c:pt>
                <c:pt idx="66770">
                  <c:v>1.7E-5</c:v>
                </c:pt>
                <c:pt idx="66771">
                  <c:v>1.8E-5</c:v>
                </c:pt>
                <c:pt idx="66772">
                  <c:v>1.8E-5</c:v>
                </c:pt>
                <c:pt idx="66773">
                  <c:v>1.8E-5</c:v>
                </c:pt>
                <c:pt idx="66774">
                  <c:v>1.8E-5</c:v>
                </c:pt>
                <c:pt idx="66775">
                  <c:v>1.9000000000000001E-5</c:v>
                </c:pt>
                <c:pt idx="66776">
                  <c:v>1.9000000000000001E-5</c:v>
                </c:pt>
                <c:pt idx="66777">
                  <c:v>1.9000000000000001E-5</c:v>
                </c:pt>
                <c:pt idx="66778">
                  <c:v>1.9000000000000001E-5</c:v>
                </c:pt>
                <c:pt idx="66779">
                  <c:v>1.9000000000000001E-5</c:v>
                </c:pt>
                <c:pt idx="66780">
                  <c:v>1.9000000000000001E-5</c:v>
                </c:pt>
                <c:pt idx="66781">
                  <c:v>1.9000000000000001E-5</c:v>
                </c:pt>
                <c:pt idx="66782">
                  <c:v>1.9000000000000001E-5</c:v>
                </c:pt>
                <c:pt idx="66783">
                  <c:v>1.9000000000000001E-5</c:v>
                </c:pt>
                <c:pt idx="66784">
                  <c:v>1.9000000000000001E-5</c:v>
                </c:pt>
                <c:pt idx="66785">
                  <c:v>1.9000000000000001E-5</c:v>
                </c:pt>
                <c:pt idx="66786">
                  <c:v>1.9000000000000001E-5</c:v>
                </c:pt>
                <c:pt idx="66787">
                  <c:v>1.9000000000000001E-5</c:v>
                </c:pt>
                <c:pt idx="66788">
                  <c:v>1.9000000000000001E-5</c:v>
                </c:pt>
                <c:pt idx="66789">
                  <c:v>1.9000000000000001E-5</c:v>
                </c:pt>
                <c:pt idx="66790">
                  <c:v>1.8E-5</c:v>
                </c:pt>
                <c:pt idx="66791">
                  <c:v>1.8E-5</c:v>
                </c:pt>
                <c:pt idx="66792">
                  <c:v>1.8E-5</c:v>
                </c:pt>
                <c:pt idx="66793">
                  <c:v>1.7E-5</c:v>
                </c:pt>
                <c:pt idx="66794">
                  <c:v>1.7E-5</c:v>
                </c:pt>
                <c:pt idx="66795">
                  <c:v>1.7E-5</c:v>
                </c:pt>
                <c:pt idx="66796">
                  <c:v>1.5999999999999999E-5</c:v>
                </c:pt>
                <c:pt idx="66797">
                  <c:v>1.5999999999999999E-5</c:v>
                </c:pt>
                <c:pt idx="66798">
                  <c:v>1.5999999999999999E-5</c:v>
                </c:pt>
                <c:pt idx="66799">
                  <c:v>1.5E-5</c:v>
                </c:pt>
                <c:pt idx="66800">
                  <c:v>1.5E-5</c:v>
                </c:pt>
                <c:pt idx="66801">
                  <c:v>1.4E-5</c:v>
                </c:pt>
                <c:pt idx="66802">
                  <c:v>1.4E-5</c:v>
                </c:pt>
                <c:pt idx="66803">
                  <c:v>1.2999999999999999E-5</c:v>
                </c:pt>
                <c:pt idx="66804">
                  <c:v>1.2999999999999999E-5</c:v>
                </c:pt>
                <c:pt idx="66805">
                  <c:v>1.2E-5</c:v>
                </c:pt>
                <c:pt idx="66806">
                  <c:v>1.2E-5</c:v>
                </c:pt>
                <c:pt idx="66807">
                  <c:v>1.1E-5</c:v>
                </c:pt>
                <c:pt idx="66808">
                  <c:v>1.1E-5</c:v>
                </c:pt>
                <c:pt idx="66809">
                  <c:v>1.0000000000000001E-5</c:v>
                </c:pt>
                <c:pt idx="66810">
                  <c:v>9.0000000000000002E-6</c:v>
                </c:pt>
                <c:pt idx="66811">
                  <c:v>9.0000000000000002E-6</c:v>
                </c:pt>
                <c:pt idx="66812">
                  <c:v>7.9999999999999996E-6</c:v>
                </c:pt>
                <c:pt idx="66813">
                  <c:v>7.9999999999999996E-6</c:v>
                </c:pt>
                <c:pt idx="66814">
                  <c:v>6.9999999999999999E-6</c:v>
                </c:pt>
                <c:pt idx="66815">
                  <c:v>6.9999999999999999E-6</c:v>
                </c:pt>
                <c:pt idx="66816">
                  <c:v>6.0000000000000002E-6</c:v>
                </c:pt>
                <c:pt idx="66817">
                  <c:v>5.0000000000000004E-6</c:v>
                </c:pt>
                <c:pt idx="66818">
                  <c:v>5.0000000000000004E-6</c:v>
                </c:pt>
                <c:pt idx="66819">
                  <c:v>3.9999999999999998E-6</c:v>
                </c:pt>
                <c:pt idx="66820">
                  <c:v>3.9999999999999998E-6</c:v>
                </c:pt>
                <c:pt idx="66821">
                  <c:v>3.0000000000000001E-6</c:v>
                </c:pt>
                <c:pt idx="66822">
                  <c:v>3.0000000000000001E-6</c:v>
                </c:pt>
                <c:pt idx="66823">
                  <c:v>1.9999999999999999E-6</c:v>
                </c:pt>
                <c:pt idx="66824">
                  <c:v>1.9999999999999999E-6</c:v>
                </c:pt>
                <c:pt idx="66825">
                  <c:v>9.9999999999999995E-7</c:v>
                </c:pt>
                <c:pt idx="66826">
                  <c:v>9.9999999999999995E-7</c:v>
                </c:pt>
                <c:pt idx="66827">
                  <c:v>9.9999999999999995E-7</c:v>
                </c:pt>
                <c:pt idx="66828">
                  <c:v>9.9999999999999995E-7</c:v>
                </c:pt>
                <c:pt idx="66829">
                  <c:v>9.9999999999999995E-7</c:v>
                </c:pt>
                <c:pt idx="66830">
                  <c:v>9.9999999999999995E-7</c:v>
                </c:pt>
                <c:pt idx="66831">
                  <c:v>1.9999999999999999E-6</c:v>
                </c:pt>
                <c:pt idx="66832">
                  <c:v>1.9999999999999999E-6</c:v>
                </c:pt>
                <c:pt idx="66833">
                  <c:v>1.9999999999999999E-6</c:v>
                </c:pt>
                <c:pt idx="66834">
                  <c:v>3.0000000000000001E-6</c:v>
                </c:pt>
                <c:pt idx="66835">
                  <c:v>3.0000000000000001E-6</c:v>
                </c:pt>
                <c:pt idx="66836">
                  <c:v>3.9999999999999998E-6</c:v>
                </c:pt>
                <c:pt idx="66837">
                  <c:v>3.9999999999999998E-6</c:v>
                </c:pt>
                <c:pt idx="66838">
                  <c:v>5.0000000000000004E-6</c:v>
                </c:pt>
                <c:pt idx="66839">
                  <c:v>5.0000000000000004E-6</c:v>
                </c:pt>
                <c:pt idx="66840">
                  <c:v>5.0000000000000004E-6</c:v>
                </c:pt>
                <c:pt idx="66841">
                  <c:v>6.0000000000000002E-6</c:v>
                </c:pt>
                <c:pt idx="66842">
                  <c:v>6.0000000000000002E-6</c:v>
                </c:pt>
                <c:pt idx="66843">
                  <c:v>6.9999999999999999E-6</c:v>
                </c:pt>
                <c:pt idx="66844">
                  <c:v>7.9999999999999996E-6</c:v>
                </c:pt>
                <c:pt idx="66845">
                  <c:v>7.9999999999999996E-6</c:v>
                </c:pt>
                <c:pt idx="66846">
                  <c:v>9.0000000000000002E-6</c:v>
                </c:pt>
                <c:pt idx="66847">
                  <c:v>9.0000000000000002E-6</c:v>
                </c:pt>
                <c:pt idx="66848">
                  <c:v>1.0000000000000001E-5</c:v>
                </c:pt>
                <c:pt idx="66849">
                  <c:v>1.0000000000000001E-5</c:v>
                </c:pt>
                <c:pt idx="66850">
                  <c:v>1.1E-5</c:v>
                </c:pt>
                <c:pt idx="66851">
                  <c:v>1.2E-5</c:v>
                </c:pt>
                <c:pt idx="66852">
                  <c:v>1.2E-5</c:v>
                </c:pt>
                <c:pt idx="66853">
                  <c:v>1.2999999999999999E-5</c:v>
                </c:pt>
                <c:pt idx="66854">
                  <c:v>1.2999999999999999E-5</c:v>
                </c:pt>
                <c:pt idx="66855">
                  <c:v>1.4E-5</c:v>
                </c:pt>
                <c:pt idx="66856">
                  <c:v>1.5E-5</c:v>
                </c:pt>
                <c:pt idx="66857">
                  <c:v>1.5E-5</c:v>
                </c:pt>
                <c:pt idx="66858">
                  <c:v>1.5999999999999999E-5</c:v>
                </c:pt>
                <c:pt idx="66859">
                  <c:v>1.7E-5</c:v>
                </c:pt>
                <c:pt idx="66860">
                  <c:v>1.7E-5</c:v>
                </c:pt>
                <c:pt idx="66861">
                  <c:v>1.8E-5</c:v>
                </c:pt>
                <c:pt idx="66862">
                  <c:v>1.8E-5</c:v>
                </c:pt>
                <c:pt idx="66863">
                  <c:v>1.9000000000000001E-5</c:v>
                </c:pt>
                <c:pt idx="66864">
                  <c:v>2.0000000000000002E-5</c:v>
                </c:pt>
                <c:pt idx="66865">
                  <c:v>2.0000000000000002E-5</c:v>
                </c:pt>
                <c:pt idx="66866">
                  <c:v>2.0999999999999999E-5</c:v>
                </c:pt>
                <c:pt idx="66867">
                  <c:v>2.0999999999999999E-5</c:v>
                </c:pt>
                <c:pt idx="66868">
                  <c:v>2.1999999999999999E-5</c:v>
                </c:pt>
                <c:pt idx="66869">
                  <c:v>2.1999999999999999E-5</c:v>
                </c:pt>
                <c:pt idx="66870">
                  <c:v>2.3E-5</c:v>
                </c:pt>
                <c:pt idx="66871">
                  <c:v>2.3E-5</c:v>
                </c:pt>
                <c:pt idx="66872">
                  <c:v>2.4000000000000001E-5</c:v>
                </c:pt>
                <c:pt idx="66873">
                  <c:v>2.4000000000000001E-5</c:v>
                </c:pt>
                <c:pt idx="66874">
                  <c:v>2.5000000000000001E-5</c:v>
                </c:pt>
                <c:pt idx="66875">
                  <c:v>2.5000000000000001E-5</c:v>
                </c:pt>
                <c:pt idx="66876">
                  <c:v>2.5000000000000001E-5</c:v>
                </c:pt>
                <c:pt idx="66877">
                  <c:v>2.5999999999999998E-5</c:v>
                </c:pt>
                <c:pt idx="66878">
                  <c:v>2.5999999999999998E-5</c:v>
                </c:pt>
                <c:pt idx="66879">
                  <c:v>2.5999999999999998E-5</c:v>
                </c:pt>
                <c:pt idx="66880">
                  <c:v>2.5999999999999998E-5</c:v>
                </c:pt>
                <c:pt idx="66881">
                  <c:v>2.5999999999999998E-5</c:v>
                </c:pt>
                <c:pt idx="66882">
                  <c:v>2.5999999999999998E-5</c:v>
                </c:pt>
                <c:pt idx="66883">
                  <c:v>2.5999999999999998E-5</c:v>
                </c:pt>
                <c:pt idx="66884">
                  <c:v>2.5999999999999998E-5</c:v>
                </c:pt>
                <c:pt idx="66885">
                  <c:v>2.5000000000000001E-5</c:v>
                </c:pt>
                <c:pt idx="66886">
                  <c:v>2.5000000000000001E-5</c:v>
                </c:pt>
                <c:pt idx="66887">
                  <c:v>2.5000000000000001E-5</c:v>
                </c:pt>
                <c:pt idx="66888">
                  <c:v>2.4000000000000001E-5</c:v>
                </c:pt>
                <c:pt idx="66889">
                  <c:v>2.4000000000000001E-5</c:v>
                </c:pt>
                <c:pt idx="66890">
                  <c:v>2.3E-5</c:v>
                </c:pt>
                <c:pt idx="66891">
                  <c:v>2.1999999999999999E-5</c:v>
                </c:pt>
                <c:pt idx="66892">
                  <c:v>2.1999999999999999E-5</c:v>
                </c:pt>
                <c:pt idx="66893">
                  <c:v>2.0999999999999999E-5</c:v>
                </c:pt>
                <c:pt idx="66894">
                  <c:v>2.0000000000000002E-5</c:v>
                </c:pt>
                <c:pt idx="66895">
                  <c:v>1.9000000000000001E-5</c:v>
                </c:pt>
                <c:pt idx="66896">
                  <c:v>1.8E-5</c:v>
                </c:pt>
                <c:pt idx="66897">
                  <c:v>1.7E-5</c:v>
                </c:pt>
                <c:pt idx="66898">
                  <c:v>1.5999999999999999E-5</c:v>
                </c:pt>
                <c:pt idx="66899">
                  <c:v>1.4E-5</c:v>
                </c:pt>
                <c:pt idx="66900">
                  <c:v>1.2999999999999999E-5</c:v>
                </c:pt>
                <c:pt idx="66901">
                  <c:v>1.2E-5</c:v>
                </c:pt>
                <c:pt idx="66902">
                  <c:v>1.1E-5</c:v>
                </c:pt>
                <c:pt idx="66903">
                  <c:v>9.0000000000000002E-6</c:v>
                </c:pt>
                <c:pt idx="66904">
                  <c:v>7.9999999999999996E-6</c:v>
                </c:pt>
                <c:pt idx="66905">
                  <c:v>6.9999999999999999E-6</c:v>
                </c:pt>
                <c:pt idx="66906">
                  <c:v>6.0000000000000002E-6</c:v>
                </c:pt>
                <c:pt idx="66907">
                  <c:v>5.0000000000000004E-6</c:v>
                </c:pt>
                <c:pt idx="66908">
                  <c:v>3.9999999999999998E-6</c:v>
                </c:pt>
                <c:pt idx="66909">
                  <c:v>3.9999999999999998E-6</c:v>
                </c:pt>
                <c:pt idx="66910">
                  <c:v>3.9999999999999998E-6</c:v>
                </c:pt>
                <c:pt idx="66911">
                  <c:v>5.0000000000000004E-6</c:v>
                </c:pt>
                <c:pt idx="66912">
                  <c:v>6.0000000000000002E-6</c:v>
                </c:pt>
                <c:pt idx="66913">
                  <c:v>6.9999999999999999E-6</c:v>
                </c:pt>
                <c:pt idx="66914">
                  <c:v>9.0000000000000002E-6</c:v>
                </c:pt>
                <c:pt idx="66915">
                  <c:v>1.0000000000000001E-5</c:v>
                </c:pt>
                <c:pt idx="66916">
                  <c:v>1.1E-5</c:v>
                </c:pt>
                <c:pt idx="66917">
                  <c:v>1.2999999999999999E-5</c:v>
                </c:pt>
                <c:pt idx="66918">
                  <c:v>1.4E-5</c:v>
                </c:pt>
                <c:pt idx="66919">
                  <c:v>1.5E-5</c:v>
                </c:pt>
                <c:pt idx="66920">
                  <c:v>1.5999999999999999E-5</c:v>
                </c:pt>
                <c:pt idx="66921">
                  <c:v>1.8E-5</c:v>
                </c:pt>
                <c:pt idx="66922">
                  <c:v>1.9000000000000001E-5</c:v>
                </c:pt>
                <c:pt idx="66923">
                  <c:v>2.0000000000000002E-5</c:v>
                </c:pt>
                <c:pt idx="66924">
                  <c:v>2.0999999999999999E-5</c:v>
                </c:pt>
                <c:pt idx="66925">
                  <c:v>2.1999999999999999E-5</c:v>
                </c:pt>
                <c:pt idx="66926">
                  <c:v>2.3E-5</c:v>
                </c:pt>
                <c:pt idx="66927">
                  <c:v>2.3E-5</c:v>
                </c:pt>
                <c:pt idx="66928">
                  <c:v>2.4000000000000001E-5</c:v>
                </c:pt>
                <c:pt idx="66929">
                  <c:v>2.5000000000000001E-5</c:v>
                </c:pt>
                <c:pt idx="66930">
                  <c:v>2.5999999999999998E-5</c:v>
                </c:pt>
                <c:pt idx="66931">
                  <c:v>2.5999999999999998E-5</c:v>
                </c:pt>
                <c:pt idx="66932">
                  <c:v>2.6999999999999999E-5</c:v>
                </c:pt>
                <c:pt idx="66933">
                  <c:v>2.6999999999999999E-5</c:v>
                </c:pt>
                <c:pt idx="66934">
                  <c:v>2.8E-5</c:v>
                </c:pt>
                <c:pt idx="66935">
                  <c:v>2.8E-5</c:v>
                </c:pt>
                <c:pt idx="66936">
                  <c:v>2.9E-5</c:v>
                </c:pt>
                <c:pt idx="66937">
                  <c:v>2.9E-5</c:v>
                </c:pt>
                <c:pt idx="66938">
                  <c:v>3.0000000000000001E-5</c:v>
                </c:pt>
                <c:pt idx="66939">
                  <c:v>3.0000000000000001E-5</c:v>
                </c:pt>
                <c:pt idx="66940">
                  <c:v>3.1000000000000001E-5</c:v>
                </c:pt>
                <c:pt idx="66941">
                  <c:v>3.1000000000000001E-5</c:v>
                </c:pt>
                <c:pt idx="66942">
                  <c:v>3.1000000000000001E-5</c:v>
                </c:pt>
                <c:pt idx="66943">
                  <c:v>3.1999999999999999E-5</c:v>
                </c:pt>
                <c:pt idx="66944">
                  <c:v>3.1999999999999999E-5</c:v>
                </c:pt>
                <c:pt idx="66945">
                  <c:v>3.1999999999999999E-5</c:v>
                </c:pt>
                <c:pt idx="66946">
                  <c:v>3.3000000000000003E-5</c:v>
                </c:pt>
                <c:pt idx="66947">
                  <c:v>3.3000000000000003E-5</c:v>
                </c:pt>
                <c:pt idx="66948">
                  <c:v>3.3000000000000003E-5</c:v>
                </c:pt>
                <c:pt idx="66949">
                  <c:v>3.4E-5</c:v>
                </c:pt>
                <c:pt idx="66950">
                  <c:v>3.4E-5</c:v>
                </c:pt>
                <c:pt idx="66951">
                  <c:v>3.4E-5</c:v>
                </c:pt>
                <c:pt idx="66952">
                  <c:v>3.4999999999999997E-5</c:v>
                </c:pt>
                <c:pt idx="66953">
                  <c:v>3.4999999999999997E-5</c:v>
                </c:pt>
                <c:pt idx="66954">
                  <c:v>3.4999999999999997E-5</c:v>
                </c:pt>
                <c:pt idx="66955">
                  <c:v>3.6000000000000001E-5</c:v>
                </c:pt>
                <c:pt idx="66956">
                  <c:v>3.6000000000000001E-5</c:v>
                </c:pt>
                <c:pt idx="66957">
                  <c:v>3.6000000000000001E-5</c:v>
                </c:pt>
                <c:pt idx="66958">
                  <c:v>3.6999999999999998E-5</c:v>
                </c:pt>
                <c:pt idx="66959">
                  <c:v>3.6999999999999998E-5</c:v>
                </c:pt>
                <c:pt idx="66960">
                  <c:v>3.6999999999999998E-5</c:v>
                </c:pt>
                <c:pt idx="66961">
                  <c:v>3.6999999999999998E-5</c:v>
                </c:pt>
                <c:pt idx="66962">
                  <c:v>3.8000000000000002E-5</c:v>
                </c:pt>
                <c:pt idx="66963">
                  <c:v>3.8000000000000002E-5</c:v>
                </c:pt>
                <c:pt idx="66964">
                  <c:v>3.8000000000000002E-5</c:v>
                </c:pt>
                <c:pt idx="66965">
                  <c:v>3.8000000000000002E-5</c:v>
                </c:pt>
                <c:pt idx="66966">
                  <c:v>3.8000000000000002E-5</c:v>
                </c:pt>
                <c:pt idx="66967">
                  <c:v>3.8000000000000002E-5</c:v>
                </c:pt>
                <c:pt idx="66968">
                  <c:v>3.8000000000000002E-5</c:v>
                </c:pt>
                <c:pt idx="66969">
                  <c:v>3.8000000000000002E-5</c:v>
                </c:pt>
                <c:pt idx="66970">
                  <c:v>3.8000000000000002E-5</c:v>
                </c:pt>
                <c:pt idx="66971">
                  <c:v>3.8000000000000002E-5</c:v>
                </c:pt>
                <c:pt idx="66972">
                  <c:v>3.8000000000000002E-5</c:v>
                </c:pt>
                <c:pt idx="66973">
                  <c:v>3.6999999999999998E-5</c:v>
                </c:pt>
                <c:pt idx="66974">
                  <c:v>3.6999999999999998E-5</c:v>
                </c:pt>
                <c:pt idx="66975">
                  <c:v>3.6999999999999998E-5</c:v>
                </c:pt>
                <c:pt idx="66976">
                  <c:v>3.6999999999999998E-5</c:v>
                </c:pt>
                <c:pt idx="66977">
                  <c:v>3.6000000000000001E-5</c:v>
                </c:pt>
                <c:pt idx="66978">
                  <c:v>3.6000000000000001E-5</c:v>
                </c:pt>
                <c:pt idx="66979">
                  <c:v>3.4999999999999997E-5</c:v>
                </c:pt>
                <c:pt idx="66980">
                  <c:v>3.4999999999999997E-5</c:v>
                </c:pt>
                <c:pt idx="66981">
                  <c:v>3.4E-5</c:v>
                </c:pt>
                <c:pt idx="66982">
                  <c:v>3.4E-5</c:v>
                </c:pt>
                <c:pt idx="66983">
                  <c:v>3.3000000000000003E-5</c:v>
                </c:pt>
                <c:pt idx="66984">
                  <c:v>3.3000000000000003E-5</c:v>
                </c:pt>
                <c:pt idx="66985">
                  <c:v>3.1999999999999999E-5</c:v>
                </c:pt>
                <c:pt idx="66986">
                  <c:v>3.1999999999999999E-5</c:v>
                </c:pt>
                <c:pt idx="66987">
                  <c:v>3.1000000000000001E-5</c:v>
                </c:pt>
                <c:pt idx="66988">
                  <c:v>3.1000000000000001E-5</c:v>
                </c:pt>
                <c:pt idx="66989">
                  <c:v>3.0000000000000001E-5</c:v>
                </c:pt>
                <c:pt idx="66990">
                  <c:v>2.9E-5</c:v>
                </c:pt>
                <c:pt idx="66991">
                  <c:v>2.9E-5</c:v>
                </c:pt>
                <c:pt idx="66992">
                  <c:v>2.8E-5</c:v>
                </c:pt>
                <c:pt idx="66993">
                  <c:v>2.6999999999999999E-5</c:v>
                </c:pt>
                <c:pt idx="66994">
                  <c:v>2.6999999999999999E-5</c:v>
                </c:pt>
                <c:pt idx="66995">
                  <c:v>2.5999999999999998E-5</c:v>
                </c:pt>
                <c:pt idx="66996">
                  <c:v>2.5000000000000001E-5</c:v>
                </c:pt>
                <c:pt idx="66997">
                  <c:v>2.4000000000000001E-5</c:v>
                </c:pt>
                <c:pt idx="66998">
                  <c:v>2.4000000000000001E-5</c:v>
                </c:pt>
                <c:pt idx="66999">
                  <c:v>2.3E-5</c:v>
                </c:pt>
                <c:pt idx="67000">
                  <c:v>2.1999999999999999E-5</c:v>
                </c:pt>
                <c:pt idx="67001">
                  <c:v>2.1999999999999999E-5</c:v>
                </c:pt>
                <c:pt idx="67002">
                  <c:v>2.0999999999999999E-5</c:v>
                </c:pt>
                <c:pt idx="67003">
                  <c:v>2.0000000000000002E-5</c:v>
                </c:pt>
                <c:pt idx="67004">
                  <c:v>2.0000000000000002E-5</c:v>
                </c:pt>
                <c:pt idx="67005">
                  <c:v>1.9000000000000001E-5</c:v>
                </c:pt>
                <c:pt idx="67006">
                  <c:v>1.8E-5</c:v>
                </c:pt>
                <c:pt idx="67007">
                  <c:v>1.8E-5</c:v>
                </c:pt>
                <c:pt idx="67008">
                  <c:v>1.7E-5</c:v>
                </c:pt>
                <c:pt idx="67009">
                  <c:v>1.7E-5</c:v>
                </c:pt>
                <c:pt idx="67010">
                  <c:v>1.5999999999999999E-5</c:v>
                </c:pt>
                <c:pt idx="67011">
                  <c:v>1.5E-5</c:v>
                </c:pt>
                <c:pt idx="67012">
                  <c:v>1.5E-5</c:v>
                </c:pt>
                <c:pt idx="67013">
                  <c:v>1.4E-5</c:v>
                </c:pt>
                <c:pt idx="67014">
                  <c:v>1.4E-5</c:v>
                </c:pt>
                <c:pt idx="67015">
                  <c:v>1.4E-5</c:v>
                </c:pt>
                <c:pt idx="67016">
                  <c:v>1.2999999999999999E-5</c:v>
                </c:pt>
                <c:pt idx="67017">
                  <c:v>1.2999999999999999E-5</c:v>
                </c:pt>
                <c:pt idx="67018">
                  <c:v>1.2E-5</c:v>
                </c:pt>
                <c:pt idx="67019">
                  <c:v>1.2E-5</c:v>
                </c:pt>
                <c:pt idx="67020">
                  <c:v>1.2E-5</c:v>
                </c:pt>
                <c:pt idx="67021">
                  <c:v>1.2E-5</c:v>
                </c:pt>
                <c:pt idx="67022">
                  <c:v>1.1E-5</c:v>
                </c:pt>
                <c:pt idx="67023">
                  <c:v>1.1E-5</c:v>
                </c:pt>
                <c:pt idx="67024">
                  <c:v>1.1E-5</c:v>
                </c:pt>
                <c:pt idx="67025">
                  <c:v>1.1E-5</c:v>
                </c:pt>
                <c:pt idx="67026">
                  <c:v>1.1E-5</c:v>
                </c:pt>
                <c:pt idx="67027">
                  <c:v>1.1E-5</c:v>
                </c:pt>
                <c:pt idx="67028">
                  <c:v>1.2E-5</c:v>
                </c:pt>
                <c:pt idx="67029">
                  <c:v>1.2E-5</c:v>
                </c:pt>
                <c:pt idx="67030">
                  <c:v>1.2E-5</c:v>
                </c:pt>
                <c:pt idx="67031">
                  <c:v>1.2E-5</c:v>
                </c:pt>
                <c:pt idx="67032">
                  <c:v>1.2999999999999999E-5</c:v>
                </c:pt>
                <c:pt idx="67033">
                  <c:v>1.2999999999999999E-5</c:v>
                </c:pt>
                <c:pt idx="67034">
                  <c:v>1.2999999999999999E-5</c:v>
                </c:pt>
                <c:pt idx="67035">
                  <c:v>1.4E-5</c:v>
                </c:pt>
                <c:pt idx="67036">
                  <c:v>1.4E-5</c:v>
                </c:pt>
                <c:pt idx="67037">
                  <c:v>1.5E-5</c:v>
                </c:pt>
                <c:pt idx="67038">
                  <c:v>1.5E-5</c:v>
                </c:pt>
                <c:pt idx="67039">
                  <c:v>1.5999999999999999E-5</c:v>
                </c:pt>
                <c:pt idx="67040">
                  <c:v>1.5999999999999999E-5</c:v>
                </c:pt>
                <c:pt idx="67041">
                  <c:v>1.7E-5</c:v>
                </c:pt>
                <c:pt idx="67042">
                  <c:v>1.7E-5</c:v>
                </c:pt>
                <c:pt idx="67043">
                  <c:v>1.8E-5</c:v>
                </c:pt>
                <c:pt idx="67044">
                  <c:v>1.8E-5</c:v>
                </c:pt>
                <c:pt idx="67045">
                  <c:v>1.9000000000000001E-5</c:v>
                </c:pt>
                <c:pt idx="67046">
                  <c:v>1.9000000000000001E-5</c:v>
                </c:pt>
                <c:pt idx="67047">
                  <c:v>2.0000000000000002E-5</c:v>
                </c:pt>
                <c:pt idx="67048">
                  <c:v>2.0000000000000002E-5</c:v>
                </c:pt>
                <c:pt idx="67049">
                  <c:v>2.0999999999999999E-5</c:v>
                </c:pt>
                <c:pt idx="67050">
                  <c:v>2.0999999999999999E-5</c:v>
                </c:pt>
                <c:pt idx="67051">
                  <c:v>2.1999999999999999E-5</c:v>
                </c:pt>
                <c:pt idx="67052">
                  <c:v>2.1999999999999999E-5</c:v>
                </c:pt>
                <c:pt idx="67053">
                  <c:v>2.3E-5</c:v>
                </c:pt>
                <c:pt idx="67054">
                  <c:v>2.3E-5</c:v>
                </c:pt>
                <c:pt idx="67055">
                  <c:v>2.3E-5</c:v>
                </c:pt>
                <c:pt idx="67056">
                  <c:v>2.4000000000000001E-5</c:v>
                </c:pt>
                <c:pt idx="67057">
                  <c:v>2.4000000000000001E-5</c:v>
                </c:pt>
                <c:pt idx="67058">
                  <c:v>2.5000000000000001E-5</c:v>
                </c:pt>
                <c:pt idx="67059">
                  <c:v>2.5000000000000001E-5</c:v>
                </c:pt>
                <c:pt idx="67060">
                  <c:v>2.5999999999999998E-5</c:v>
                </c:pt>
                <c:pt idx="67061">
                  <c:v>2.5999999999999998E-5</c:v>
                </c:pt>
                <c:pt idx="67062">
                  <c:v>2.5999999999999998E-5</c:v>
                </c:pt>
                <c:pt idx="67063">
                  <c:v>2.6999999999999999E-5</c:v>
                </c:pt>
                <c:pt idx="67064">
                  <c:v>2.6999999999999999E-5</c:v>
                </c:pt>
                <c:pt idx="67065">
                  <c:v>2.6999999999999999E-5</c:v>
                </c:pt>
                <c:pt idx="67066">
                  <c:v>2.8E-5</c:v>
                </c:pt>
                <c:pt idx="67067">
                  <c:v>2.8E-5</c:v>
                </c:pt>
                <c:pt idx="67068">
                  <c:v>2.8E-5</c:v>
                </c:pt>
                <c:pt idx="67069">
                  <c:v>2.8E-5</c:v>
                </c:pt>
                <c:pt idx="67070">
                  <c:v>2.9E-5</c:v>
                </c:pt>
                <c:pt idx="67071">
                  <c:v>2.9E-5</c:v>
                </c:pt>
                <c:pt idx="67072">
                  <c:v>2.9E-5</c:v>
                </c:pt>
                <c:pt idx="67073">
                  <c:v>2.9E-5</c:v>
                </c:pt>
                <c:pt idx="67074">
                  <c:v>2.9E-5</c:v>
                </c:pt>
                <c:pt idx="67075">
                  <c:v>2.9E-5</c:v>
                </c:pt>
                <c:pt idx="67076">
                  <c:v>2.9E-5</c:v>
                </c:pt>
                <c:pt idx="67077">
                  <c:v>3.0000000000000001E-5</c:v>
                </c:pt>
                <c:pt idx="67078">
                  <c:v>3.0000000000000001E-5</c:v>
                </c:pt>
                <c:pt idx="67079">
                  <c:v>3.0000000000000001E-5</c:v>
                </c:pt>
                <c:pt idx="67080">
                  <c:v>3.0000000000000001E-5</c:v>
                </c:pt>
                <c:pt idx="67081">
                  <c:v>3.0000000000000001E-5</c:v>
                </c:pt>
                <c:pt idx="67082">
                  <c:v>3.0000000000000001E-5</c:v>
                </c:pt>
                <c:pt idx="67083">
                  <c:v>3.0000000000000001E-5</c:v>
                </c:pt>
                <c:pt idx="67084">
                  <c:v>2.9E-5</c:v>
                </c:pt>
                <c:pt idx="67085">
                  <c:v>2.9E-5</c:v>
                </c:pt>
                <c:pt idx="67086">
                  <c:v>2.9E-5</c:v>
                </c:pt>
                <c:pt idx="67087">
                  <c:v>2.9E-5</c:v>
                </c:pt>
                <c:pt idx="67088">
                  <c:v>2.9E-5</c:v>
                </c:pt>
                <c:pt idx="67089">
                  <c:v>2.9E-5</c:v>
                </c:pt>
                <c:pt idx="67090">
                  <c:v>2.8E-5</c:v>
                </c:pt>
                <c:pt idx="67091">
                  <c:v>2.8E-5</c:v>
                </c:pt>
                <c:pt idx="67092">
                  <c:v>2.8E-5</c:v>
                </c:pt>
                <c:pt idx="67093">
                  <c:v>2.6999999999999999E-5</c:v>
                </c:pt>
                <c:pt idx="67094">
                  <c:v>2.6999999999999999E-5</c:v>
                </c:pt>
                <c:pt idx="67095">
                  <c:v>2.6999999999999999E-5</c:v>
                </c:pt>
                <c:pt idx="67096">
                  <c:v>2.5999999999999998E-5</c:v>
                </c:pt>
                <c:pt idx="67097">
                  <c:v>2.5999999999999998E-5</c:v>
                </c:pt>
                <c:pt idx="67098">
                  <c:v>2.5000000000000001E-5</c:v>
                </c:pt>
                <c:pt idx="67099">
                  <c:v>2.5000000000000001E-5</c:v>
                </c:pt>
                <c:pt idx="67100">
                  <c:v>2.4000000000000001E-5</c:v>
                </c:pt>
                <c:pt idx="67101">
                  <c:v>2.4000000000000001E-5</c:v>
                </c:pt>
                <c:pt idx="67102">
                  <c:v>2.3E-5</c:v>
                </c:pt>
                <c:pt idx="67103">
                  <c:v>2.1999999999999999E-5</c:v>
                </c:pt>
                <c:pt idx="67104">
                  <c:v>2.1999999999999999E-5</c:v>
                </c:pt>
                <c:pt idx="67105">
                  <c:v>2.0999999999999999E-5</c:v>
                </c:pt>
                <c:pt idx="67106">
                  <c:v>2.0000000000000002E-5</c:v>
                </c:pt>
                <c:pt idx="67107">
                  <c:v>1.9000000000000001E-5</c:v>
                </c:pt>
                <c:pt idx="67108">
                  <c:v>1.9000000000000001E-5</c:v>
                </c:pt>
                <c:pt idx="67109">
                  <c:v>1.8E-5</c:v>
                </c:pt>
                <c:pt idx="67110">
                  <c:v>1.7E-5</c:v>
                </c:pt>
                <c:pt idx="67111">
                  <c:v>1.5999999999999999E-5</c:v>
                </c:pt>
                <c:pt idx="67112">
                  <c:v>1.5E-5</c:v>
                </c:pt>
                <c:pt idx="67113">
                  <c:v>1.4E-5</c:v>
                </c:pt>
                <c:pt idx="67114">
                  <c:v>1.4E-5</c:v>
                </c:pt>
                <c:pt idx="67115">
                  <c:v>1.2999999999999999E-5</c:v>
                </c:pt>
                <c:pt idx="67116">
                  <c:v>1.2E-5</c:v>
                </c:pt>
                <c:pt idx="67117">
                  <c:v>1.1E-5</c:v>
                </c:pt>
                <c:pt idx="67118">
                  <c:v>1.0000000000000001E-5</c:v>
                </c:pt>
                <c:pt idx="67119">
                  <c:v>9.0000000000000002E-6</c:v>
                </c:pt>
                <c:pt idx="67120">
                  <c:v>7.9999999999999996E-6</c:v>
                </c:pt>
                <c:pt idx="67121">
                  <c:v>6.9999999999999999E-6</c:v>
                </c:pt>
                <c:pt idx="67122">
                  <c:v>6.0000000000000002E-6</c:v>
                </c:pt>
                <c:pt idx="67123">
                  <c:v>5.0000000000000004E-6</c:v>
                </c:pt>
                <c:pt idx="67124">
                  <c:v>5.0000000000000004E-6</c:v>
                </c:pt>
                <c:pt idx="67125">
                  <c:v>3.9999999999999998E-6</c:v>
                </c:pt>
                <c:pt idx="67126">
                  <c:v>3.0000000000000001E-6</c:v>
                </c:pt>
                <c:pt idx="67127">
                  <c:v>3.0000000000000001E-6</c:v>
                </c:pt>
                <c:pt idx="67128">
                  <c:v>1.9999999999999999E-6</c:v>
                </c:pt>
                <c:pt idx="67129">
                  <c:v>1.9999999999999999E-6</c:v>
                </c:pt>
                <c:pt idx="67130">
                  <c:v>3.0000000000000001E-6</c:v>
                </c:pt>
                <c:pt idx="67131">
                  <c:v>3.0000000000000001E-6</c:v>
                </c:pt>
                <c:pt idx="67132">
                  <c:v>3.9999999999999998E-6</c:v>
                </c:pt>
                <c:pt idx="67133">
                  <c:v>5.0000000000000004E-6</c:v>
                </c:pt>
                <c:pt idx="67134">
                  <c:v>5.0000000000000004E-6</c:v>
                </c:pt>
                <c:pt idx="67135">
                  <c:v>6.0000000000000002E-6</c:v>
                </c:pt>
                <c:pt idx="67136">
                  <c:v>6.9999999999999999E-6</c:v>
                </c:pt>
                <c:pt idx="67137">
                  <c:v>7.9999999999999996E-6</c:v>
                </c:pt>
                <c:pt idx="67138">
                  <c:v>7.9999999999999996E-6</c:v>
                </c:pt>
                <c:pt idx="67139">
                  <c:v>9.0000000000000002E-6</c:v>
                </c:pt>
                <c:pt idx="67140">
                  <c:v>1.0000000000000001E-5</c:v>
                </c:pt>
                <c:pt idx="67141">
                  <c:v>1.1E-5</c:v>
                </c:pt>
                <c:pt idx="67142">
                  <c:v>1.1E-5</c:v>
                </c:pt>
                <c:pt idx="67143">
                  <c:v>1.2E-5</c:v>
                </c:pt>
                <c:pt idx="67144">
                  <c:v>1.2999999999999999E-5</c:v>
                </c:pt>
                <c:pt idx="67145">
                  <c:v>1.2999999999999999E-5</c:v>
                </c:pt>
                <c:pt idx="67146">
                  <c:v>1.4E-5</c:v>
                </c:pt>
                <c:pt idx="67147">
                  <c:v>1.5E-5</c:v>
                </c:pt>
                <c:pt idx="67148">
                  <c:v>1.5E-5</c:v>
                </c:pt>
                <c:pt idx="67149">
                  <c:v>1.5999999999999999E-5</c:v>
                </c:pt>
                <c:pt idx="67150">
                  <c:v>1.5999999999999999E-5</c:v>
                </c:pt>
                <c:pt idx="67151">
                  <c:v>1.7E-5</c:v>
                </c:pt>
                <c:pt idx="67152">
                  <c:v>1.7E-5</c:v>
                </c:pt>
                <c:pt idx="67153">
                  <c:v>1.8E-5</c:v>
                </c:pt>
                <c:pt idx="67154">
                  <c:v>1.9000000000000001E-5</c:v>
                </c:pt>
                <c:pt idx="67155">
                  <c:v>1.9000000000000001E-5</c:v>
                </c:pt>
                <c:pt idx="67156">
                  <c:v>2.0000000000000002E-5</c:v>
                </c:pt>
                <c:pt idx="67157">
                  <c:v>2.0000000000000002E-5</c:v>
                </c:pt>
                <c:pt idx="67158">
                  <c:v>2.0999999999999999E-5</c:v>
                </c:pt>
                <c:pt idx="67159">
                  <c:v>2.0999999999999999E-5</c:v>
                </c:pt>
                <c:pt idx="67160">
                  <c:v>2.1999999999999999E-5</c:v>
                </c:pt>
                <c:pt idx="67161">
                  <c:v>2.1999999999999999E-5</c:v>
                </c:pt>
                <c:pt idx="67162">
                  <c:v>2.3E-5</c:v>
                </c:pt>
                <c:pt idx="67163">
                  <c:v>2.3E-5</c:v>
                </c:pt>
                <c:pt idx="67164">
                  <c:v>2.4000000000000001E-5</c:v>
                </c:pt>
                <c:pt idx="67165">
                  <c:v>2.4000000000000001E-5</c:v>
                </c:pt>
                <c:pt idx="67166">
                  <c:v>2.4000000000000001E-5</c:v>
                </c:pt>
                <c:pt idx="67167">
                  <c:v>2.5000000000000001E-5</c:v>
                </c:pt>
                <c:pt idx="67168">
                  <c:v>2.5000000000000001E-5</c:v>
                </c:pt>
                <c:pt idx="67169">
                  <c:v>2.5999999999999998E-5</c:v>
                </c:pt>
                <c:pt idx="67170">
                  <c:v>2.5999999999999998E-5</c:v>
                </c:pt>
                <c:pt idx="67171">
                  <c:v>2.5999999999999998E-5</c:v>
                </c:pt>
                <c:pt idx="67172">
                  <c:v>2.5999999999999998E-5</c:v>
                </c:pt>
                <c:pt idx="67173">
                  <c:v>2.6999999999999999E-5</c:v>
                </c:pt>
                <c:pt idx="67174">
                  <c:v>2.6999999999999999E-5</c:v>
                </c:pt>
                <c:pt idx="67175">
                  <c:v>2.6999999999999999E-5</c:v>
                </c:pt>
                <c:pt idx="67176">
                  <c:v>2.6999999999999999E-5</c:v>
                </c:pt>
                <c:pt idx="67177">
                  <c:v>2.6999999999999999E-5</c:v>
                </c:pt>
                <c:pt idx="67178">
                  <c:v>2.6999999999999999E-5</c:v>
                </c:pt>
                <c:pt idx="67179">
                  <c:v>2.6999999999999999E-5</c:v>
                </c:pt>
                <c:pt idx="67180">
                  <c:v>2.6999999999999999E-5</c:v>
                </c:pt>
                <c:pt idx="67181">
                  <c:v>2.6999999999999999E-5</c:v>
                </c:pt>
                <c:pt idx="67182">
                  <c:v>2.6999999999999999E-5</c:v>
                </c:pt>
                <c:pt idx="67183">
                  <c:v>2.6999999999999999E-5</c:v>
                </c:pt>
                <c:pt idx="67184">
                  <c:v>2.6999999999999999E-5</c:v>
                </c:pt>
                <c:pt idx="67185">
                  <c:v>2.6999999999999999E-5</c:v>
                </c:pt>
                <c:pt idx="67186">
                  <c:v>2.5999999999999998E-5</c:v>
                </c:pt>
                <c:pt idx="67187">
                  <c:v>2.5999999999999998E-5</c:v>
                </c:pt>
                <c:pt idx="67188">
                  <c:v>2.5999999999999998E-5</c:v>
                </c:pt>
                <c:pt idx="67189">
                  <c:v>2.5000000000000001E-5</c:v>
                </c:pt>
                <c:pt idx="67190">
                  <c:v>2.5000000000000001E-5</c:v>
                </c:pt>
                <c:pt idx="67191">
                  <c:v>2.4000000000000001E-5</c:v>
                </c:pt>
                <c:pt idx="67192">
                  <c:v>2.4000000000000001E-5</c:v>
                </c:pt>
                <c:pt idx="67193">
                  <c:v>2.3E-5</c:v>
                </c:pt>
                <c:pt idx="67194">
                  <c:v>2.3E-5</c:v>
                </c:pt>
                <c:pt idx="67195">
                  <c:v>2.1999999999999999E-5</c:v>
                </c:pt>
                <c:pt idx="67196">
                  <c:v>2.1999999999999999E-5</c:v>
                </c:pt>
                <c:pt idx="67197">
                  <c:v>2.0999999999999999E-5</c:v>
                </c:pt>
                <c:pt idx="67198">
                  <c:v>2.0000000000000002E-5</c:v>
                </c:pt>
                <c:pt idx="67199">
                  <c:v>2.0000000000000002E-5</c:v>
                </c:pt>
                <c:pt idx="67200">
                  <c:v>1.9000000000000001E-5</c:v>
                </c:pt>
                <c:pt idx="67201">
                  <c:v>1.9000000000000001E-5</c:v>
                </c:pt>
                <c:pt idx="67202">
                  <c:v>1.8E-5</c:v>
                </c:pt>
                <c:pt idx="67203">
                  <c:v>1.7E-5</c:v>
                </c:pt>
                <c:pt idx="67204">
                  <c:v>1.7E-5</c:v>
                </c:pt>
                <c:pt idx="67205">
                  <c:v>1.7E-5</c:v>
                </c:pt>
                <c:pt idx="67206">
                  <c:v>1.5999999999999999E-5</c:v>
                </c:pt>
                <c:pt idx="67207">
                  <c:v>1.5999999999999999E-5</c:v>
                </c:pt>
                <c:pt idx="67208">
                  <c:v>1.5999999999999999E-5</c:v>
                </c:pt>
                <c:pt idx="67209">
                  <c:v>1.5999999999999999E-5</c:v>
                </c:pt>
                <c:pt idx="67210">
                  <c:v>1.5999999999999999E-5</c:v>
                </c:pt>
                <c:pt idx="67211">
                  <c:v>1.5999999999999999E-5</c:v>
                </c:pt>
                <c:pt idx="67212">
                  <c:v>1.5999999999999999E-5</c:v>
                </c:pt>
                <c:pt idx="67213">
                  <c:v>1.5999999999999999E-5</c:v>
                </c:pt>
                <c:pt idx="67214">
                  <c:v>1.5999999999999999E-5</c:v>
                </c:pt>
                <c:pt idx="67215">
                  <c:v>1.5999999999999999E-5</c:v>
                </c:pt>
                <c:pt idx="67216">
                  <c:v>1.7E-5</c:v>
                </c:pt>
                <c:pt idx="67217">
                  <c:v>1.7E-5</c:v>
                </c:pt>
                <c:pt idx="67218">
                  <c:v>1.7E-5</c:v>
                </c:pt>
                <c:pt idx="67219">
                  <c:v>1.7E-5</c:v>
                </c:pt>
                <c:pt idx="67220">
                  <c:v>1.7E-5</c:v>
                </c:pt>
                <c:pt idx="67221">
                  <c:v>1.7E-5</c:v>
                </c:pt>
                <c:pt idx="67222">
                  <c:v>1.8E-5</c:v>
                </c:pt>
                <c:pt idx="67223">
                  <c:v>1.8E-5</c:v>
                </c:pt>
                <c:pt idx="67224">
                  <c:v>1.8E-5</c:v>
                </c:pt>
                <c:pt idx="67225">
                  <c:v>1.7E-5</c:v>
                </c:pt>
                <c:pt idx="67226">
                  <c:v>1.7E-5</c:v>
                </c:pt>
                <c:pt idx="67227">
                  <c:v>1.7E-5</c:v>
                </c:pt>
                <c:pt idx="67228">
                  <c:v>1.7E-5</c:v>
                </c:pt>
                <c:pt idx="67229">
                  <c:v>1.7E-5</c:v>
                </c:pt>
                <c:pt idx="67230">
                  <c:v>1.5999999999999999E-5</c:v>
                </c:pt>
                <c:pt idx="67231">
                  <c:v>1.5999999999999999E-5</c:v>
                </c:pt>
                <c:pt idx="67232">
                  <c:v>1.5999999999999999E-5</c:v>
                </c:pt>
                <c:pt idx="67233">
                  <c:v>1.5E-5</c:v>
                </c:pt>
                <c:pt idx="67234">
                  <c:v>1.5E-5</c:v>
                </c:pt>
                <c:pt idx="67235">
                  <c:v>1.4E-5</c:v>
                </c:pt>
                <c:pt idx="67236">
                  <c:v>1.4E-5</c:v>
                </c:pt>
                <c:pt idx="67237">
                  <c:v>1.2999999999999999E-5</c:v>
                </c:pt>
                <c:pt idx="67238">
                  <c:v>1.2999999999999999E-5</c:v>
                </c:pt>
                <c:pt idx="67239">
                  <c:v>1.2999999999999999E-5</c:v>
                </c:pt>
                <c:pt idx="67240">
                  <c:v>1.2999999999999999E-5</c:v>
                </c:pt>
                <c:pt idx="67241">
                  <c:v>1.2999999999999999E-5</c:v>
                </c:pt>
                <c:pt idx="67242">
                  <c:v>1.2999999999999999E-5</c:v>
                </c:pt>
                <c:pt idx="67243">
                  <c:v>1.2999999999999999E-5</c:v>
                </c:pt>
                <c:pt idx="67244">
                  <c:v>1.2999999999999999E-5</c:v>
                </c:pt>
                <c:pt idx="67245">
                  <c:v>1.2999999999999999E-5</c:v>
                </c:pt>
                <c:pt idx="67246">
                  <c:v>1.4E-5</c:v>
                </c:pt>
                <c:pt idx="67247">
                  <c:v>1.4E-5</c:v>
                </c:pt>
                <c:pt idx="67248">
                  <c:v>1.5E-5</c:v>
                </c:pt>
                <c:pt idx="67249">
                  <c:v>1.5999999999999999E-5</c:v>
                </c:pt>
                <c:pt idx="67250">
                  <c:v>1.5999999999999999E-5</c:v>
                </c:pt>
                <c:pt idx="67251">
                  <c:v>1.7E-5</c:v>
                </c:pt>
                <c:pt idx="67252">
                  <c:v>1.8E-5</c:v>
                </c:pt>
                <c:pt idx="67253">
                  <c:v>1.9000000000000001E-5</c:v>
                </c:pt>
                <c:pt idx="67254">
                  <c:v>1.9000000000000001E-5</c:v>
                </c:pt>
                <c:pt idx="67255">
                  <c:v>2.0000000000000002E-5</c:v>
                </c:pt>
                <c:pt idx="67256">
                  <c:v>2.0999999999999999E-5</c:v>
                </c:pt>
                <c:pt idx="67257">
                  <c:v>2.0999999999999999E-5</c:v>
                </c:pt>
                <c:pt idx="67258">
                  <c:v>2.1999999999999999E-5</c:v>
                </c:pt>
                <c:pt idx="67259">
                  <c:v>2.3E-5</c:v>
                </c:pt>
                <c:pt idx="67260">
                  <c:v>2.3E-5</c:v>
                </c:pt>
                <c:pt idx="67261">
                  <c:v>2.3E-5</c:v>
                </c:pt>
                <c:pt idx="67262">
                  <c:v>2.4000000000000001E-5</c:v>
                </c:pt>
                <c:pt idx="67263">
                  <c:v>2.4000000000000001E-5</c:v>
                </c:pt>
                <c:pt idx="67264">
                  <c:v>2.4000000000000001E-5</c:v>
                </c:pt>
                <c:pt idx="67265">
                  <c:v>2.5000000000000001E-5</c:v>
                </c:pt>
                <c:pt idx="67266">
                  <c:v>2.5000000000000001E-5</c:v>
                </c:pt>
                <c:pt idx="67267">
                  <c:v>2.5000000000000001E-5</c:v>
                </c:pt>
                <c:pt idx="67268">
                  <c:v>2.5000000000000001E-5</c:v>
                </c:pt>
                <c:pt idx="67269">
                  <c:v>2.5000000000000001E-5</c:v>
                </c:pt>
                <c:pt idx="67270">
                  <c:v>2.4000000000000001E-5</c:v>
                </c:pt>
                <c:pt idx="67271">
                  <c:v>2.4000000000000001E-5</c:v>
                </c:pt>
                <c:pt idx="67272">
                  <c:v>2.4000000000000001E-5</c:v>
                </c:pt>
                <c:pt idx="67273">
                  <c:v>2.3E-5</c:v>
                </c:pt>
                <c:pt idx="67274">
                  <c:v>2.3E-5</c:v>
                </c:pt>
                <c:pt idx="67275">
                  <c:v>2.1999999999999999E-5</c:v>
                </c:pt>
                <c:pt idx="67276">
                  <c:v>2.1999999999999999E-5</c:v>
                </c:pt>
                <c:pt idx="67277">
                  <c:v>2.0999999999999999E-5</c:v>
                </c:pt>
                <c:pt idx="67278">
                  <c:v>2.0000000000000002E-5</c:v>
                </c:pt>
                <c:pt idx="67279">
                  <c:v>1.9000000000000001E-5</c:v>
                </c:pt>
                <c:pt idx="67280">
                  <c:v>1.8E-5</c:v>
                </c:pt>
                <c:pt idx="67281">
                  <c:v>1.8E-5</c:v>
                </c:pt>
                <c:pt idx="67282">
                  <c:v>1.7E-5</c:v>
                </c:pt>
                <c:pt idx="67283">
                  <c:v>1.5999999999999999E-5</c:v>
                </c:pt>
                <c:pt idx="67284">
                  <c:v>1.5E-5</c:v>
                </c:pt>
                <c:pt idx="67285">
                  <c:v>1.2999999999999999E-5</c:v>
                </c:pt>
                <c:pt idx="67286">
                  <c:v>1.2E-5</c:v>
                </c:pt>
                <c:pt idx="67287">
                  <c:v>1.1E-5</c:v>
                </c:pt>
                <c:pt idx="67288">
                  <c:v>1.0000000000000001E-5</c:v>
                </c:pt>
                <c:pt idx="67289">
                  <c:v>9.0000000000000002E-6</c:v>
                </c:pt>
                <c:pt idx="67290">
                  <c:v>7.9999999999999996E-6</c:v>
                </c:pt>
                <c:pt idx="67291">
                  <c:v>6.9999999999999999E-6</c:v>
                </c:pt>
                <c:pt idx="67292">
                  <c:v>6.0000000000000002E-6</c:v>
                </c:pt>
                <c:pt idx="67293">
                  <c:v>5.0000000000000004E-6</c:v>
                </c:pt>
                <c:pt idx="67294">
                  <c:v>5.0000000000000004E-6</c:v>
                </c:pt>
                <c:pt idx="67295">
                  <c:v>5.0000000000000004E-6</c:v>
                </c:pt>
                <c:pt idx="67296">
                  <c:v>5.0000000000000004E-6</c:v>
                </c:pt>
                <c:pt idx="67297">
                  <c:v>5.0000000000000004E-6</c:v>
                </c:pt>
                <c:pt idx="67298">
                  <c:v>6.0000000000000002E-6</c:v>
                </c:pt>
                <c:pt idx="67299">
                  <c:v>6.9999999999999999E-6</c:v>
                </c:pt>
                <c:pt idx="67300">
                  <c:v>7.9999999999999996E-6</c:v>
                </c:pt>
                <c:pt idx="67301">
                  <c:v>9.0000000000000002E-6</c:v>
                </c:pt>
                <c:pt idx="67302">
                  <c:v>1.0000000000000001E-5</c:v>
                </c:pt>
                <c:pt idx="67303">
                  <c:v>1.0000000000000001E-5</c:v>
                </c:pt>
                <c:pt idx="67304">
                  <c:v>1.1E-5</c:v>
                </c:pt>
                <c:pt idx="67305">
                  <c:v>1.2E-5</c:v>
                </c:pt>
                <c:pt idx="67306">
                  <c:v>1.2999999999999999E-5</c:v>
                </c:pt>
                <c:pt idx="67307">
                  <c:v>1.4E-5</c:v>
                </c:pt>
                <c:pt idx="67308">
                  <c:v>1.5E-5</c:v>
                </c:pt>
                <c:pt idx="67309">
                  <c:v>1.5999999999999999E-5</c:v>
                </c:pt>
                <c:pt idx="67310">
                  <c:v>1.5999999999999999E-5</c:v>
                </c:pt>
                <c:pt idx="67311">
                  <c:v>1.7E-5</c:v>
                </c:pt>
                <c:pt idx="67312">
                  <c:v>1.7E-5</c:v>
                </c:pt>
                <c:pt idx="67313">
                  <c:v>1.8E-5</c:v>
                </c:pt>
                <c:pt idx="67314">
                  <c:v>1.8E-5</c:v>
                </c:pt>
                <c:pt idx="67315">
                  <c:v>1.9000000000000001E-5</c:v>
                </c:pt>
                <c:pt idx="67316">
                  <c:v>1.9000000000000001E-5</c:v>
                </c:pt>
                <c:pt idx="67317">
                  <c:v>1.9000000000000001E-5</c:v>
                </c:pt>
                <c:pt idx="67318">
                  <c:v>1.9000000000000001E-5</c:v>
                </c:pt>
                <c:pt idx="67319">
                  <c:v>2.0000000000000002E-5</c:v>
                </c:pt>
                <c:pt idx="67320">
                  <c:v>2.0000000000000002E-5</c:v>
                </c:pt>
                <c:pt idx="67321">
                  <c:v>2.0000000000000002E-5</c:v>
                </c:pt>
                <c:pt idx="67322">
                  <c:v>2.0000000000000002E-5</c:v>
                </c:pt>
                <c:pt idx="67323">
                  <c:v>1.9000000000000001E-5</c:v>
                </c:pt>
                <c:pt idx="67324">
                  <c:v>1.9000000000000001E-5</c:v>
                </c:pt>
                <c:pt idx="67325">
                  <c:v>1.9000000000000001E-5</c:v>
                </c:pt>
                <c:pt idx="67326">
                  <c:v>1.9000000000000001E-5</c:v>
                </c:pt>
                <c:pt idx="67327">
                  <c:v>1.8E-5</c:v>
                </c:pt>
                <c:pt idx="67328">
                  <c:v>1.8E-5</c:v>
                </c:pt>
                <c:pt idx="67329">
                  <c:v>1.7E-5</c:v>
                </c:pt>
                <c:pt idx="67330">
                  <c:v>1.7E-5</c:v>
                </c:pt>
                <c:pt idx="67331">
                  <c:v>1.5999999999999999E-5</c:v>
                </c:pt>
                <c:pt idx="67332">
                  <c:v>1.5999999999999999E-5</c:v>
                </c:pt>
                <c:pt idx="67333">
                  <c:v>1.5E-5</c:v>
                </c:pt>
                <c:pt idx="67334">
                  <c:v>1.4E-5</c:v>
                </c:pt>
                <c:pt idx="67335">
                  <c:v>1.4E-5</c:v>
                </c:pt>
                <c:pt idx="67336">
                  <c:v>1.2999999999999999E-5</c:v>
                </c:pt>
                <c:pt idx="67337">
                  <c:v>1.2E-5</c:v>
                </c:pt>
                <c:pt idx="67338">
                  <c:v>1.2E-5</c:v>
                </c:pt>
                <c:pt idx="67339">
                  <c:v>1.1E-5</c:v>
                </c:pt>
                <c:pt idx="67340">
                  <c:v>1.0000000000000001E-5</c:v>
                </c:pt>
                <c:pt idx="67341">
                  <c:v>9.0000000000000002E-6</c:v>
                </c:pt>
                <c:pt idx="67342">
                  <c:v>9.0000000000000002E-6</c:v>
                </c:pt>
                <c:pt idx="67343">
                  <c:v>7.9999999999999996E-6</c:v>
                </c:pt>
                <c:pt idx="67344">
                  <c:v>7.9999999999999996E-6</c:v>
                </c:pt>
                <c:pt idx="67345">
                  <c:v>6.9999999999999999E-6</c:v>
                </c:pt>
                <c:pt idx="67346">
                  <c:v>6.9999999999999999E-6</c:v>
                </c:pt>
                <c:pt idx="67347">
                  <c:v>6.0000000000000002E-6</c:v>
                </c:pt>
                <c:pt idx="67348">
                  <c:v>6.0000000000000002E-6</c:v>
                </c:pt>
                <c:pt idx="67349">
                  <c:v>6.0000000000000002E-6</c:v>
                </c:pt>
                <c:pt idx="67350">
                  <c:v>6.0000000000000002E-6</c:v>
                </c:pt>
                <c:pt idx="67351">
                  <c:v>6.0000000000000002E-6</c:v>
                </c:pt>
                <c:pt idx="67352">
                  <c:v>6.0000000000000002E-6</c:v>
                </c:pt>
                <c:pt idx="67353">
                  <c:v>6.9999999999999999E-6</c:v>
                </c:pt>
                <c:pt idx="67354">
                  <c:v>6.9999999999999999E-6</c:v>
                </c:pt>
                <c:pt idx="67355">
                  <c:v>6.9999999999999999E-6</c:v>
                </c:pt>
                <c:pt idx="67356">
                  <c:v>7.9999999999999996E-6</c:v>
                </c:pt>
                <c:pt idx="67357">
                  <c:v>7.9999999999999996E-6</c:v>
                </c:pt>
                <c:pt idx="67358">
                  <c:v>9.0000000000000002E-6</c:v>
                </c:pt>
                <c:pt idx="67359">
                  <c:v>9.0000000000000002E-6</c:v>
                </c:pt>
                <c:pt idx="67360">
                  <c:v>9.0000000000000002E-6</c:v>
                </c:pt>
                <c:pt idx="67361">
                  <c:v>1.0000000000000001E-5</c:v>
                </c:pt>
                <c:pt idx="67362">
                  <c:v>1.0000000000000001E-5</c:v>
                </c:pt>
                <c:pt idx="67363">
                  <c:v>1.0000000000000001E-5</c:v>
                </c:pt>
                <c:pt idx="67364">
                  <c:v>1.0000000000000001E-5</c:v>
                </c:pt>
                <c:pt idx="67365">
                  <c:v>1.0000000000000001E-5</c:v>
                </c:pt>
                <c:pt idx="67366">
                  <c:v>1.0000000000000001E-5</c:v>
                </c:pt>
                <c:pt idx="67367">
                  <c:v>1.0000000000000001E-5</c:v>
                </c:pt>
                <c:pt idx="67368">
                  <c:v>1.0000000000000001E-5</c:v>
                </c:pt>
                <c:pt idx="67369">
                  <c:v>1.0000000000000001E-5</c:v>
                </c:pt>
                <c:pt idx="67370">
                  <c:v>9.0000000000000002E-6</c:v>
                </c:pt>
                <c:pt idx="67371">
                  <c:v>9.0000000000000002E-6</c:v>
                </c:pt>
                <c:pt idx="67372">
                  <c:v>7.9999999999999996E-6</c:v>
                </c:pt>
                <c:pt idx="67373">
                  <c:v>7.9999999999999996E-6</c:v>
                </c:pt>
                <c:pt idx="67374">
                  <c:v>6.9999999999999999E-6</c:v>
                </c:pt>
                <c:pt idx="67375">
                  <c:v>6.9999999999999999E-6</c:v>
                </c:pt>
                <c:pt idx="67376">
                  <c:v>6.0000000000000002E-6</c:v>
                </c:pt>
                <c:pt idx="67377">
                  <c:v>5.0000000000000004E-6</c:v>
                </c:pt>
                <c:pt idx="67378">
                  <c:v>3.9999999999999998E-6</c:v>
                </c:pt>
                <c:pt idx="67379">
                  <c:v>3.0000000000000001E-6</c:v>
                </c:pt>
                <c:pt idx="67380">
                  <c:v>1.9999999999999999E-6</c:v>
                </c:pt>
                <c:pt idx="67381">
                  <c:v>9.9999999999999995E-7</c:v>
                </c:pt>
                <c:pt idx="67382">
                  <c:v>0</c:v>
                </c:pt>
                <c:pt idx="67383">
                  <c:v>9.9999999999999995E-7</c:v>
                </c:pt>
                <c:pt idx="67384">
                  <c:v>1.9999999999999999E-6</c:v>
                </c:pt>
                <c:pt idx="67385">
                  <c:v>3.9999999999999998E-6</c:v>
                </c:pt>
                <c:pt idx="67386">
                  <c:v>5.0000000000000004E-6</c:v>
                </c:pt>
                <c:pt idx="67387">
                  <c:v>6.0000000000000002E-6</c:v>
                </c:pt>
                <c:pt idx="67388">
                  <c:v>6.9999999999999999E-6</c:v>
                </c:pt>
                <c:pt idx="67389">
                  <c:v>9.0000000000000002E-6</c:v>
                </c:pt>
                <c:pt idx="67390">
                  <c:v>1.0000000000000001E-5</c:v>
                </c:pt>
                <c:pt idx="67391">
                  <c:v>1.1E-5</c:v>
                </c:pt>
                <c:pt idx="67392">
                  <c:v>1.2E-5</c:v>
                </c:pt>
                <c:pt idx="67393">
                  <c:v>1.4E-5</c:v>
                </c:pt>
                <c:pt idx="67394">
                  <c:v>1.5E-5</c:v>
                </c:pt>
                <c:pt idx="67395">
                  <c:v>1.5999999999999999E-5</c:v>
                </c:pt>
                <c:pt idx="67396">
                  <c:v>1.7E-5</c:v>
                </c:pt>
                <c:pt idx="67397">
                  <c:v>1.8E-5</c:v>
                </c:pt>
                <c:pt idx="67398">
                  <c:v>1.9000000000000001E-5</c:v>
                </c:pt>
                <c:pt idx="67399">
                  <c:v>2.0000000000000002E-5</c:v>
                </c:pt>
                <c:pt idx="67400">
                  <c:v>2.0999999999999999E-5</c:v>
                </c:pt>
                <c:pt idx="67401">
                  <c:v>2.1999999999999999E-5</c:v>
                </c:pt>
                <c:pt idx="67402">
                  <c:v>2.3E-5</c:v>
                </c:pt>
                <c:pt idx="67403">
                  <c:v>2.4000000000000001E-5</c:v>
                </c:pt>
                <c:pt idx="67404">
                  <c:v>2.4000000000000001E-5</c:v>
                </c:pt>
                <c:pt idx="67405">
                  <c:v>2.5000000000000001E-5</c:v>
                </c:pt>
                <c:pt idx="67406">
                  <c:v>2.5999999999999998E-5</c:v>
                </c:pt>
                <c:pt idx="67407">
                  <c:v>2.5999999999999998E-5</c:v>
                </c:pt>
                <c:pt idx="67408">
                  <c:v>2.5999999999999998E-5</c:v>
                </c:pt>
                <c:pt idx="67409">
                  <c:v>2.6999999999999999E-5</c:v>
                </c:pt>
                <c:pt idx="67410">
                  <c:v>2.6999999999999999E-5</c:v>
                </c:pt>
                <c:pt idx="67411">
                  <c:v>2.6999999999999999E-5</c:v>
                </c:pt>
                <c:pt idx="67412">
                  <c:v>2.6999999999999999E-5</c:v>
                </c:pt>
                <c:pt idx="67413">
                  <c:v>2.6999999999999999E-5</c:v>
                </c:pt>
                <c:pt idx="67414">
                  <c:v>2.6999999999999999E-5</c:v>
                </c:pt>
                <c:pt idx="67415">
                  <c:v>2.6999999999999999E-5</c:v>
                </c:pt>
                <c:pt idx="67416">
                  <c:v>2.6999999999999999E-5</c:v>
                </c:pt>
                <c:pt idx="67417">
                  <c:v>2.6999999999999999E-5</c:v>
                </c:pt>
                <c:pt idx="67418">
                  <c:v>2.6999999999999999E-5</c:v>
                </c:pt>
                <c:pt idx="67419">
                  <c:v>2.5999999999999998E-5</c:v>
                </c:pt>
                <c:pt idx="67420">
                  <c:v>2.5999999999999998E-5</c:v>
                </c:pt>
                <c:pt idx="67421">
                  <c:v>2.5000000000000001E-5</c:v>
                </c:pt>
                <c:pt idx="67422">
                  <c:v>2.5000000000000001E-5</c:v>
                </c:pt>
                <c:pt idx="67423">
                  <c:v>2.4000000000000001E-5</c:v>
                </c:pt>
                <c:pt idx="67424">
                  <c:v>2.4000000000000001E-5</c:v>
                </c:pt>
                <c:pt idx="67425">
                  <c:v>2.3E-5</c:v>
                </c:pt>
                <c:pt idx="67426">
                  <c:v>2.3E-5</c:v>
                </c:pt>
                <c:pt idx="67427">
                  <c:v>2.1999999999999999E-5</c:v>
                </c:pt>
                <c:pt idx="67428">
                  <c:v>2.1999999999999999E-5</c:v>
                </c:pt>
                <c:pt idx="67429">
                  <c:v>2.0999999999999999E-5</c:v>
                </c:pt>
                <c:pt idx="67430">
                  <c:v>2.0999999999999999E-5</c:v>
                </c:pt>
                <c:pt idx="67431">
                  <c:v>2.0000000000000002E-5</c:v>
                </c:pt>
                <c:pt idx="67432">
                  <c:v>2.0000000000000002E-5</c:v>
                </c:pt>
                <c:pt idx="67433">
                  <c:v>1.9000000000000001E-5</c:v>
                </c:pt>
                <c:pt idx="67434">
                  <c:v>1.9000000000000001E-5</c:v>
                </c:pt>
                <c:pt idx="67435">
                  <c:v>1.8E-5</c:v>
                </c:pt>
                <c:pt idx="67436">
                  <c:v>1.8E-5</c:v>
                </c:pt>
                <c:pt idx="67437">
                  <c:v>1.8E-5</c:v>
                </c:pt>
                <c:pt idx="67438">
                  <c:v>1.8E-5</c:v>
                </c:pt>
                <c:pt idx="67439">
                  <c:v>1.8E-5</c:v>
                </c:pt>
                <c:pt idx="67440">
                  <c:v>1.8E-5</c:v>
                </c:pt>
                <c:pt idx="67441">
                  <c:v>1.8E-5</c:v>
                </c:pt>
                <c:pt idx="67442">
                  <c:v>1.8E-5</c:v>
                </c:pt>
                <c:pt idx="67443">
                  <c:v>1.8E-5</c:v>
                </c:pt>
                <c:pt idx="67444">
                  <c:v>1.9000000000000001E-5</c:v>
                </c:pt>
                <c:pt idx="67445">
                  <c:v>1.9000000000000001E-5</c:v>
                </c:pt>
                <c:pt idx="67446">
                  <c:v>1.9000000000000001E-5</c:v>
                </c:pt>
                <c:pt idx="67447">
                  <c:v>2.0000000000000002E-5</c:v>
                </c:pt>
                <c:pt idx="67448">
                  <c:v>2.0000000000000002E-5</c:v>
                </c:pt>
                <c:pt idx="67449">
                  <c:v>2.0000000000000002E-5</c:v>
                </c:pt>
                <c:pt idx="67450">
                  <c:v>2.0999999999999999E-5</c:v>
                </c:pt>
                <c:pt idx="67451">
                  <c:v>2.0999999999999999E-5</c:v>
                </c:pt>
                <c:pt idx="67452">
                  <c:v>2.1999999999999999E-5</c:v>
                </c:pt>
                <c:pt idx="67453">
                  <c:v>2.1999999999999999E-5</c:v>
                </c:pt>
                <c:pt idx="67454">
                  <c:v>2.3E-5</c:v>
                </c:pt>
                <c:pt idx="67455">
                  <c:v>2.3E-5</c:v>
                </c:pt>
                <c:pt idx="67456">
                  <c:v>2.4000000000000001E-5</c:v>
                </c:pt>
                <c:pt idx="67457">
                  <c:v>2.4000000000000001E-5</c:v>
                </c:pt>
                <c:pt idx="67458">
                  <c:v>2.4000000000000001E-5</c:v>
                </c:pt>
                <c:pt idx="67459">
                  <c:v>2.5000000000000001E-5</c:v>
                </c:pt>
                <c:pt idx="67460">
                  <c:v>2.5000000000000001E-5</c:v>
                </c:pt>
                <c:pt idx="67461">
                  <c:v>2.5000000000000001E-5</c:v>
                </c:pt>
                <c:pt idx="67462">
                  <c:v>2.5999999999999998E-5</c:v>
                </c:pt>
                <c:pt idx="67463">
                  <c:v>2.5999999999999998E-5</c:v>
                </c:pt>
                <c:pt idx="67464">
                  <c:v>2.5999999999999998E-5</c:v>
                </c:pt>
                <c:pt idx="67465">
                  <c:v>2.6999999999999999E-5</c:v>
                </c:pt>
                <c:pt idx="67466">
                  <c:v>2.6999999999999999E-5</c:v>
                </c:pt>
                <c:pt idx="67467">
                  <c:v>2.6999999999999999E-5</c:v>
                </c:pt>
                <c:pt idx="67468">
                  <c:v>2.6999999999999999E-5</c:v>
                </c:pt>
                <c:pt idx="67469">
                  <c:v>2.6999999999999999E-5</c:v>
                </c:pt>
                <c:pt idx="67470">
                  <c:v>2.6999999999999999E-5</c:v>
                </c:pt>
                <c:pt idx="67471">
                  <c:v>2.6999999999999999E-5</c:v>
                </c:pt>
                <c:pt idx="67472">
                  <c:v>2.6999999999999999E-5</c:v>
                </c:pt>
                <c:pt idx="67473">
                  <c:v>2.6999999999999999E-5</c:v>
                </c:pt>
                <c:pt idx="67474">
                  <c:v>2.6999999999999999E-5</c:v>
                </c:pt>
                <c:pt idx="67475">
                  <c:v>2.6999999999999999E-5</c:v>
                </c:pt>
                <c:pt idx="67476">
                  <c:v>2.6999999999999999E-5</c:v>
                </c:pt>
                <c:pt idx="67477">
                  <c:v>2.6999999999999999E-5</c:v>
                </c:pt>
                <c:pt idx="67478">
                  <c:v>2.6999999999999999E-5</c:v>
                </c:pt>
                <c:pt idx="67479">
                  <c:v>2.6999999999999999E-5</c:v>
                </c:pt>
                <c:pt idx="67480">
                  <c:v>2.6999999999999999E-5</c:v>
                </c:pt>
                <c:pt idx="67481">
                  <c:v>2.5999999999999998E-5</c:v>
                </c:pt>
                <c:pt idx="67482">
                  <c:v>2.5999999999999998E-5</c:v>
                </c:pt>
                <c:pt idx="67483">
                  <c:v>2.5999999999999998E-5</c:v>
                </c:pt>
                <c:pt idx="67484">
                  <c:v>2.5999999999999998E-5</c:v>
                </c:pt>
                <c:pt idx="67485">
                  <c:v>2.5000000000000001E-5</c:v>
                </c:pt>
                <c:pt idx="67486">
                  <c:v>2.5000000000000001E-5</c:v>
                </c:pt>
                <c:pt idx="67487">
                  <c:v>2.5000000000000001E-5</c:v>
                </c:pt>
                <c:pt idx="67488">
                  <c:v>2.4000000000000001E-5</c:v>
                </c:pt>
                <c:pt idx="67489">
                  <c:v>2.4000000000000001E-5</c:v>
                </c:pt>
                <c:pt idx="67490">
                  <c:v>2.4000000000000001E-5</c:v>
                </c:pt>
                <c:pt idx="67491">
                  <c:v>2.3E-5</c:v>
                </c:pt>
                <c:pt idx="67492">
                  <c:v>2.3E-5</c:v>
                </c:pt>
                <c:pt idx="67493">
                  <c:v>2.3E-5</c:v>
                </c:pt>
                <c:pt idx="67494">
                  <c:v>2.3E-5</c:v>
                </c:pt>
                <c:pt idx="67495">
                  <c:v>2.1999999999999999E-5</c:v>
                </c:pt>
                <c:pt idx="67496">
                  <c:v>2.1999999999999999E-5</c:v>
                </c:pt>
                <c:pt idx="67497">
                  <c:v>2.1999999999999999E-5</c:v>
                </c:pt>
                <c:pt idx="67498">
                  <c:v>2.1999999999999999E-5</c:v>
                </c:pt>
                <c:pt idx="67499">
                  <c:v>2.0999999999999999E-5</c:v>
                </c:pt>
                <c:pt idx="67500">
                  <c:v>2.0999999999999999E-5</c:v>
                </c:pt>
                <c:pt idx="67501">
                  <c:v>2.0999999999999999E-5</c:v>
                </c:pt>
                <c:pt idx="67502">
                  <c:v>2.0999999999999999E-5</c:v>
                </c:pt>
                <c:pt idx="67503">
                  <c:v>2.0999999999999999E-5</c:v>
                </c:pt>
                <c:pt idx="67504">
                  <c:v>2.0999999999999999E-5</c:v>
                </c:pt>
                <c:pt idx="67505">
                  <c:v>2.0999999999999999E-5</c:v>
                </c:pt>
                <c:pt idx="67506">
                  <c:v>2.0000000000000002E-5</c:v>
                </c:pt>
                <c:pt idx="67507">
                  <c:v>2.0000000000000002E-5</c:v>
                </c:pt>
                <c:pt idx="67508">
                  <c:v>2.0000000000000002E-5</c:v>
                </c:pt>
                <c:pt idx="67509">
                  <c:v>2.0000000000000002E-5</c:v>
                </c:pt>
                <c:pt idx="67510">
                  <c:v>2.0000000000000002E-5</c:v>
                </c:pt>
                <c:pt idx="67511">
                  <c:v>2.0999999999999999E-5</c:v>
                </c:pt>
                <c:pt idx="67512">
                  <c:v>2.0999999999999999E-5</c:v>
                </c:pt>
                <c:pt idx="67513">
                  <c:v>2.0999999999999999E-5</c:v>
                </c:pt>
                <c:pt idx="67514">
                  <c:v>2.0999999999999999E-5</c:v>
                </c:pt>
                <c:pt idx="67515">
                  <c:v>2.0999999999999999E-5</c:v>
                </c:pt>
                <c:pt idx="67516">
                  <c:v>2.0999999999999999E-5</c:v>
                </c:pt>
                <c:pt idx="67517">
                  <c:v>2.0999999999999999E-5</c:v>
                </c:pt>
                <c:pt idx="67518">
                  <c:v>2.0999999999999999E-5</c:v>
                </c:pt>
                <c:pt idx="67519">
                  <c:v>2.0999999999999999E-5</c:v>
                </c:pt>
                <c:pt idx="67520">
                  <c:v>2.0999999999999999E-5</c:v>
                </c:pt>
                <c:pt idx="67521">
                  <c:v>2.0999999999999999E-5</c:v>
                </c:pt>
                <c:pt idx="67522">
                  <c:v>2.0999999999999999E-5</c:v>
                </c:pt>
                <c:pt idx="67523">
                  <c:v>2.0999999999999999E-5</c:v>
                </c:pt>
                <c:pt idx="67524">
                  <c:v>2.0999999999999999E-5</c:v>
                </c:pt>
                <c:pt idx="67525">
                  <c:v>2.0999999999999999E-5</c:v>
                </c:pt>
                <c:pt idx="67526">
                  <c:v>2.0999999999999999E-5</c:v>
                </c:pt>
                <c:pt idx="67527">
                  <c:v>2.1999999999999999E-5</c:v>
                </c:pt>
                <c:pt idx="67528">
                  <c:v>2.1999999999999999E-5</c:v>
                </c:pt>
                <c:pt idx="67529">
                  <c:v>2.1999999999999999E-5</c:v>
                </c:pt>
                <c:pt idx="67530">
                  <c:v>2.1999999999999999E-5</c:v>
                </c:pt>
                <c:pt idx="67531">
                  <c:v>2.1999999999999999E-5</c:v>
                </c:pt>
                <c:pt idx="67532">
                  <c:v>2.1999999999999999E-5</c:v>
                </c:pt>
                <c:pt idx="67533">
                  <c:v>2.1999999999999999E-5</c:v>
                </c:pt>
                <c:pt idx="67534">
                  <c:v>2.1999999999999999E-5</c:v>
                </c:pt>
                <c:pt idx="67535">
                  <c:v>2.1999999999999999E-5</c:v>
                </c:pt>
                <c:pt idx="67536">
                  <c:v>2.1999999999999999E-5</c:v>
                </c:pt>
                <c:pt idx="67537">
                  <c:v>2.1999999999999999E-5</c:v>
                </c:pt>
                <c:pt idx="67538">
                  <c:v>2.1999999999999999E-5</c:v>
                </c:pt>
                <c:pt idx="67539">
                  <c:v>2.1999999999999999E-5</c:v>
                </c:pt>
                <c:pt idx="67540">
                  <c:v>2.1999999999999999E-5</c:v>
                </c:pt>
                <c:pt idx="67541">
                  <c:v>2.1999999999999999E-5</c:v>
                </c:pt>
                <c:pt idx="67542">
                  <c:v>2.1999999999999999E-5</c:v>
                </c:pt>
                <c:pt idx="67543">
                  <c:v>2.1999999999999999E-5</c:v>
                </c:pt>
                <c:pt idx="67544">
                  <c:v>2.1999999999999999E-5</c:v>
                </c:pt>
                <c:pt idx="67545">
                  <c:v>2.1999999999999999E-5</c:v>
                </c:pt>
                <c:pt idx="67546">
                  <c:v>2.1999999999999999E-5</c:v>
                </c:pt>
                <c:pt idx="67547">
                  <c:v>2.1999999999999999E-5</c:v>
                </c:pt>
                <c:pt idx="67548">
                  <c:v>2.1999999999999999E-5</c:v>
                </c:pt>
                <c:pt idx="67549">
                  <c:v>2.1999999999999999E-5</c:v>
                </c:pt>
                <c:pt idx="67550">
                  <c:v>2.1999999999999999E-5</c:v>
                </c:pt>
                <c:pt idx="67551">
                  <c:v>2.1999999999999999E-5</c:v>
                </c:pt>
                <c:pt idx="67552">
                  <c:v>2.1999999999999999E-5</c:v>
                </c:pt>
                <c:pt idx="67553">
                  <c:v>2.1999999999999999E-5</c:v>
                </c:pt>
                <c:pt idx="67554">
                  <c:v>2.0999999999999999E-5</c:v>
                </c:pt>
                <c:pt idx="67555">
                  <c:v>2.0999999999999999E-5</c:v>
                </c:pt>
                <c:pt idx="67556">
                  <c:v>2.0999999999999999E-5</c:v>
                </c:pt>
                <c:pt idx="67557">
                  <c:v>2.0999999999999999E-5</c:v>
                </c:pt>
                <c:pt idx="67558">
                  <c:v>2.0999999999999999E-5</c:v>
                </c:pt>
                <c:pt idx="67559">
                  <c:v>2.0999999999999999E-5</c:v>
                </c:pt>
                <c:pt idx="67560">
                  <c:v>2.0000000000000002E-5</c:v>
                </c:pt>
                <c:pt idx="67561">
                  <c:v>2.0000000000000002E-5</c:v>
                </c:pt>
                <c:pt idx="67562">
                  <c:v>2.0000000000000002E-5</c:v>
                </c:pt>
                <c:pt idx="67563">
                  <c:v>2.0000000000000002E-5</c:v>
                </c:pt>
                <c:pt idx="67564">
                  <c:v>1.9000000000000001E-5</c:v>
                </c:pt>
                <c:pt idx="67565">
                  <c:v>1.9000000000000001E-5</c:v>
                </c:pt>
                <c:pt idx="67566">
                  <c:v>1.9000000000000001E-5</c:v>
                </c:pt>
                <c:pt idx="67567">
                  <c:v>1.9000000000000001E-5</c:v>
                </c:pt>
                <c:pt idx="67568">
                  <c:v>1.8E-5</c:v>
                </c:pt>
                <c:pt idx="67569">
                  <c:v>1.8E-5</c:v>
                </c:pt>
                <c:pt idx="67570">
                  <c:v>1.8E-5</c:v>
                </c:pt>
                <c:pt idx="67571">
                  <c:v>1.8E-5</c:v>
                </c:pt>
                <c:pt idx="67572">
                  <c:v>1.7E-5</c:v>
                </c:pt>
                <c:pt idx="67573">
                  <c:v>1.7E-5</c:v>
                </c:pt>
                <c:pt idx="67574">
                  <c:v>1.7E-5</c:v>
                </c:pt>
                <c:pt idx="67575">
                  <c:v>1.7E-5</c:v>
                </c:pt>
                <c:pt idx="67576">
                  <c:v>1.5999999999999999E-5</c:v>
                </c:pt>
                <c:pt idx="67577">
                  <c:v>1.5999999999999999E-5</c:v>
                </c:pt>
                <c:pt idx="67578">
                  <c:v>1.5999999999999999E-5</c:v>
                </c:pt>
                <c:pt idx="67579">
                  <c:v>1.5999999999999999E-5</c:v>
                </c:pt>
                <c:pt idx="67580">
                  <c:v>1.5999999999999999E-5</c:v>
                </c:pt>
                <c:pt idx="67581">
                  <c:v>1.5999999999999999E-5</c:v>
                </c:pt>
                <c:pt idx="67582">
                  <c:v>1.5999999999999999E-5</c:v>
                </c:pt>
                <c:pt idx="67583">
                  <c:v>1.5999999999999999E-5</c:v>
                </c:pt>
                <c:pt idx="67584">
                  <c:v>1.5999999999999999E-5</c:v>
                </c:pt>
                <c:pt idx="67585">
                  <c:v>1.5999999999999999E-5</c:v>
                </c:pt>
                <c:pt idx="67586">
                  <c:v>1.5999999999999999E-5</c:v>
                </c:pt>
                <c:pt idx="67587">
                  <c:v>1.5999999999999999E-5</c:v>
                </c:pt>
                <c:pt idx="67588">
                  <c:v>1.5999999999999999E-5</c:v>
                </c:pt>
                <c:pt idx="67589">
                  <c:v>1.5999999999999999E-5</c:v>
                </c:pt>
                <c:pt idx="67590">
                  <c:v>1.5999999999999999E-5</c:v>
                </c:pt>
                <c:pt idx="67591">
                  <c:v>1.5999999999999999E-5</c:v>
                </c:pt>
                <c:pt idx="67592">
                  <c:v>1.5999999999999999E-5</c:v>
                </c:pt>
                <c:pt idx="67593">
                  <c:v>1.5999999999999999E-5</c:v>
                </c:pt>
                <c:pt idx="67594">
                  <c:v>1.7E-5</c:v>
                </c:pt>
                <c:pt idx="67595">
                  <c:v>1.7E-5</c:v>
                </c:pt>
                <c:pt idx="67596">
                  <c:v>1.7E-5</c:v>
                </c:pt>
                <c:pt idx="67597">
                  <c:v>1.7E-5</c:v>
                </c:pt>
                <c:pt idx="67598">
                  <c:v>1.7E-5</c:v>
                </c:pt>
                <c:pt idx="67599">
                  <c:v>1.7E-5</c:v>
                </c:pt>
                <c:pt idx="67600">
                  <c:v>1.8E-5</c:v>
                </c:pt>
                <c:pt idx="67601">
                  <c:v>1.8E-5</c:v>
                </c:pt>
                <c:pt idx="67602">
                  <c:v>1.8E-5</c:v>
                </c:pt>
                <c:pt idx="67603">
                  <c:v>1.8E-5</c:v>
                </c:pt>
                <c:pt idx="67604">
                  <c:v>1.8E-5</c:v>
                </c:pt>
                <c:pt idx="67605">
                  <c:v>1.8E-5</c:v>
                </c:pt>
                <c:pt idx="67606">
                  <c:v>1.8E-5</c:v>
                </c:pt>
                <c:pt idx="67607">
                  <c:v>1.8E-5</c:v>
                </c:pt>
                <c:pt idx="67608">
                  <c:v>1.8E-5</c:v>
                </c:pt>
                <c:pt idx="67609">
                  <c:v>1.9000000000000001E-5</c:v>
                </c:pt>
                <c:pt idx="67610">
                  <c:v>1.9000000000000001E-5</c:v>
                </c:pt>
                <c:pt idx="67611">
                  <c:v>1.9000000000000001E-5</c:v>
                </c:pt>
                <c:pt idx="67612">
                  <c:v>1.9000000000000001E-5</c:v>
                </c:pt>
                <c:pt idx="67613">
                  <c:v>1.9000000000000001E-5</c:v>
                </c:pt>
                <c:pt idx="67614">
                  <c:v>1.9000000000000001E-5</c:v>
                </c:pt>
                <c:pt idx="67615">
                  <c:v>1.9000000000000001E-5</c:v>
                </c:pt>
                <c:pt idx="67616">
                  <c:v>1.9000000000000001E-5</c:v>
                </c:pt>
                <c:pt idx="67617">
                  <c:v>1.9000000000000001E-5</c:v>
                </c:pt>
                <c:pt idx="67618">
                  <c:v>1.9000000000000001E-5</c:v>
                </c:pt>
                <c:pt idx="67619">
                  <c:v>1.9000000000000001E-5</c:v>
                </c:pt>
                <c:pt idx="67620">
                  <c:v>1.9000000000000001E-5</c:v>
                </c:pt>
                <c:pt idx="67621">
                  <c:v>2.0000000000000002E-5</c:v>
                </c:pt>
                <c:pt idx="67622">
                  <c:v>2.0000000000000002E-5</c:v>
                </c:pt>
                <c:pt idx="67623">
                  <c:v>2.0000000000000002E-5</c:v>
                </c:pt>
                <c:pt idx="67624">
                  <c:v>2.0000000000000002E-5</c:v>
                </c:pt>
                <c:pt idx="67625">
                  <c:v>2.0000000000000002E-5</c:v>
                </c:pt>
                <c:pt idx="67626">
                  <c:v>2.0999999999999999E-5</c:v>
                </c:pt>
                <c:pt idx="67627">
                  <c:v>2.0999999999999999E-5</c:v>
                </c:pt>
                <c:pt idx="67628">
                  <c:v>2.0999999999999999E-5</c:v>
                </c:pt>
                <c:pt idx="67629">
                  <c:v>2.0999999999999999E-5</c:v>
                </c:pt>
                <c:pt idx="67630">
                  <c:v>2.1999999999999999E-5</c:v>
                </c:pt>
                <c:pt idx="67631">
                  <c:v>2.1999999999999999E-5</c:v>
                </c:pt>
                <c:pt idx="67632">
                  <c:v>2.1999999999999999E-5</c:v>
                </c:pt>
                <c:pt idx="67633">
                  <c:v>2.1999999999999999E-5</c:v>
                </c:pt>
                <c:pt idx="67634">
                  <c:v>2.3E-5</c:v>
                </c:pt>
                <c:pt idx="67635">
                  <c:v>2.3E-5</c:v>
                </c:pt>
                <c:pt idx="67636">
                  <c:v>2.3E-5</c:v>
                </c:pt>
                <c:pt idx="67637">
                  <c:v>2.3E-5</c:v>
                </c:pt>
                <c:pt idx="67638">
                  <c:v>2.3E-5</c:v>
                </c:pt>
                <c:pt idx="67639">
                  <c:v>2.3E-5</c:v>
                </c:pt>
                <c:pt idx="67640">
                  <c:v>2.3E-5</c:v>
                </c:pt>
                <c:pt idx="67641">
                  <c:v>2.3E-5</c:v>
                </c:pt>
                <c:pt idx="67642">
                  <c:v>2.3E-5</c:v>
                </c:pt>
                <c:pt idx="67643">
                  <c:v>2.1999999999999999E-5</c:v>
                </c:pt>
                <c:pt idx="67644">
                  <c:v>2.1999999999999999E-5</c:v>
                </c:pt>
                <c:pt idx="67645">
                  <c:v>2.1999999999999999E-5</c:v>
                </c:pt>
                <c:pt idx="67646">
                  <c:v>2.0999999999999999E-5</c:v>
                </c:pt>
                <c:pt idx="67647">
                  <c:v>2.0999999999999999E-5</c:v>
                </c:pt>
                <c:pt idx="67648">
                  <c:v>2.0000000000000002E-5</c:v>
                </c:pt>
                <c:pt idx="67649">
                  <c:v>1.9000000000000001E-5</c:v>
                </c:pt>
                <c:pt idx="67650">
                  <c:v>1.8E-5</c:v>
                </c:pt>
                <c:pt idx="67651">
                  <c:v>1.7E-5</c:v>
                </c:pt>
                <c:pt idx="67652">
                  <c:v>1.7E-5</c:v>
                </c:pt>
                <c:pt idx="67653">
                  <c:v>1.5E-5</c:v>
                </c:pt>
                <c:pt idx="67654">
                  <c:v>1.4E-5</c:v>
                </c:pt>
                <c:pt idx="67655">
                  <c:v>1.2999999999999999E-5</c:v>
                </c:pt>
                <c:pt idx="67656">
                  <c:v>1.2E-5</c:v>
                </c:pt>
                <c:pt idx="67657">
                  <c:v>1.1E-5</c:v>
                </c:pt>
                <c:pt idx="67658">
                  <c:v>9.0000000000000002E-6</c:v>
                </c:pt>
                <c:pt idx="67659">
                  <c:v>7.9999999999999996E-6</c:v>
                </c:pt>
                <c:pt idx="67660">
                  <c:v>6.0000000000000002E-6</c:v>
                </c:pt>
                <c:pt idx="67661">
                  <c:v>5.0000000000000004E-6</c:v>
                </c:pt>
                <c:pt idx="67662">
                  <c:v>3.0000000000000001E-6</c:v>
                </c:pt>
                <c:pt idx="67663">
                  <c:v>1.9999999999999999E-6</c:v>
                </c:pt>
                <c:pt idx="67664">
                  <c:v>1.9999999999999999E-6</c:v>
                </c:pt>
                <c:pt idx="67665">
                  <c:v>3.0000000000000001E-6</c:v>
                </c:pt>
                <c:pt idx="67666">
                  <c:v>3.9999999999999998E-6</c:v>
                </c:pt>
                <c:pt idx="67667">
                  <c:v>6.0000000000000002E-6</c:v>
                </c:pt>
                <c:pt idx="67668">
                  <c:v>6.9999999999999999E-6</c:v>
                </c:pt>
                <c:pt idx="67669">
                  <c:v>9.0000000000000002E-6</c:v>
                </c:pt>
                <c:pt idx="67670">
                  <c:v>1.1E-5</c:v>
                </c:pt>
                <c:pt idx="67671">
                  <c:v>1.2E-5</c:v>
                </c:pt>
                <c:pt idx="67672">
                  <c:v>1.4E-5</c:v>
                </c:pt>
                <c:pt idx="67673">
                  <c:v>1.5999999999999999E-5</c:v>
                </c:pt>
                <c:pt idx="67674">
                  <c:v>1.7E-5</c:v>
                </c:pt>
                <c:pt idx="67675">
                  <c:v>1.9000000000000001E-5</c:v>
                </c:pt>
                <c:pt idx="67676">
                  <c:v>2.0000000000000002E-5</c:v>
                </c:pt>
                <c:pt idx="67677">
                  <c:v>2.1999999999999999E-5</c:v>
                </c:pt>
                <c:pt idx="67678">
                  <c:v>2.3E-5</c:v>
                </c:pt>
                <c:pt idx="67679">
                  <c:v>2.5000000000000001E-5</c:v>
                </c:pt>
                <c:pt idx="67680">
                  <c:v>2.5999999999999998E-5</c:v>
                </c:pt>
                <c:pt idx="67681">
                  <c:v>2.6999999999999999E-5</c:v>
                </c:pt>
                <c:pt idx="67682">
                  <c:v>2.9E-5</c:v>
                </c:pt>
                <c:pt idx="67683">
                  <c:v>3.0000000000000001E-5</c:v>
                </c:pt>
                <c:pt idx="67684">
                  <c:v>3.1000000000000001E-5</c:v>
                </c:pt>
                <c:pt idx="67685">
                  <c:v>3.1999999999999999E-5</c:v>
                </c:pt>
                <c:pt idx="67686">
                  <c:v>3.3000000000000003E-5</c:v>
                </c:pt>
                <c:pt idx="67687">
                  <c:v>3.4E-5</c:v>
                </c:pt>
                <c:pt idx="67688">
                  <c:v>3.4999999999999997E-5</c:v>
                </c:pt>
                <c:pt idx="67689">
                  <c:v>3.4999999999999997E-5</c:v>
                </c:pt>
                <c:pt idx="67690">
                  <c:v>3.6000000000000001E-5</c:v>
                </c:pt>
                <c:pt idx="67691">
                  <c:v>3.6999999999999998E-5</c:v>
                </c:pt>
                <c:pt idx="67692">
                  <c:v>3.6999999999999998E-5</c:v>
                </c:pt>
                <c:pt idx="67693">
                  <c:v>3.8000000000000002E-5</c:v>
                </c:pt>
                <c:pt idx="67694">
                  <c:v>3.8000000000000002E-5</c:v>
                </c:pt>
                <c:pt idx="67695">
                  <c:v>3.8000000000000002E-5</c:v>
                </c:pt>
                <c:pt idx="67696">
                  <c:v>3.8999999999999999E-5</c:v>
                </c:pt>
                <c:pt idx="67697">
                  <c:v>3.8999999999999999E-5</c:v>
                </c:pt>
                <c:pt idx="67698">
                  <c:v>3.8999999999999999E-5</c:v>
                </c:pt>
                <c:pt idx="67699">
                  <c:v>3.8999999999999999E-5</c:v>
                </c:pt>
                <c:pt idx="67700">
                  <c:v>3.8999999999999999E-5</c:v>
                </c:pt>
                <c:pt idx="67701">
                  <c:v>3.8999999999999999E-5</c:v>
                </c:pt>
                <c:pt idx="67702">
                  <c:v>3.8000000000000002E-5</c:v>
                </c:pt>
                <c:pt idx="67703">
                  <c:v>3.8000000000000002E-5</c:v>
                </c:pt>
                <c:pt idx="67704">
                  <c:v>3.8000000000000002E-5</c:v>
                </c:pt>
                <c:pt idx="67705">
                  <c:v>3.8000000000000002E-5</c:v>
                </c:pt>
                <c:pt idx="67706">
                  <c:v>3.6999999999999998E-5</c:v>
                </c:pt>
                <c:pt idx="67707">
                  <c:v>3.6999999999999998E-5</c:v>
                </c:pt>
                <c:pt idx="67708">
                  <c:v>3.6000000000000001E-5</c:v>
                </c:pt>
                <c:pt idx="67709">
                  <c:v>3.4999999999999997E-5</c:v>
                </c:pt>
                <c:pt idx="67710">
                  <c:v>3.4999999999999997E-5</c:v>
                </c:pt>
                <c:pt idx="67711">
                  <c:v>3.4E-5</c:v>
                </c:pt>
                <c:pt idx="67712">
                  <c:v>3.3000000000000003E-5</c:v>
                </c:pt>
                <c:pt idx="67713">
                  <c:v>3.3000000000000003E-5</c:v>
                </c:pt>
                <c:pt idx="67714">
                  <c:v>3.1999999999999999E-5</c:v>
                </c:pt>
                <c:pt idx="67715">
                  <c:v>3.1000000000000001E-5</c:v>
                </c:pt>
                <c:pt idx="67716">
                  <c:v>3.0000000000000001E-5</c:v>
                </c:pt>
                <c:pt idx="67717">
                  <c:v>2.9E-5</c:v>
                </c:pt>
                <c:pt idx="67718">
                  <c:v>2.8E-5</c:v>
                </c:pt>
                <c:pt idx="67719">
                  <c:v>2.6999999999999999E-5</c:v>
                </c:pt>
                <c:pt idx="67720">
                  <c:v>2.5999999999999998E-5</c:v>
                </c:pt>
                <c:pt idx="67721">
                  <c:v>2.5000000000000001E-5</c:v>
                </c:pt>
                <c:pt idx="67722">
                  <c:v>2.5000000000000001E-5</c:v>
                </c:pt>
                <c:pt idx="67723">
                  <c:v>2.3E-5</c:v>
                </c:pt>
                <c:pt idx="67724">
                  <c:v>2.1999999999999999E-5</c:v>
                </c:pt>
                <c:pt idx="67725">
                  <c:v>2.0999999999999999E-5</c:v>
                </c:pt>
                <c:pt idx="67726">
                  <c:v>2.0000000000000002E-5</c:v>
                </c:pt>
                <c:pt idx="67727">
                  <c:v>1.9000000000000001E-5</c:v>
                </c:pt>
                <c:pt idx="67728">
                  <c:v>1.8E-5</c:v>
                </c:pt>
                <c:pt idx="67729">
                  <c:v>1.7E-5</c:v>
                </c:pt>
                <c:pt idx="67730">
                  <c:v>1.5999999999999999E-5</c:v>
                </c:pt>
                <c:pt idx="67731">
                  <c:v>1.5999999999999999E-5</c:v>
                </c:pt>
                <c:pt idx="67732">
                  <c:v>1.5E-5</c:v>
                </c:pt>
                <c:pt idx="67733">
                  <c:v>1.4E-5</c:v>
                </c:pt>
                <c:pt idx="67734">
                  <c:v>1.2999999999999999E-5</c:v>
                </c:pt>
                <c:pt idx="67735">
                  <c:v>1.2E-5</c:v>
                </c:pt>
                <c:pt idx="67736">
                  <c:v>1.2E-5</c:v>
                </c:pt>
                <c:pt idx="67737">
                  <c:v>1.1E-5</c:v>
                </c:pt>
                <c:pt idx="67738">
                  <c:v>1.0000000000000001E-5</c:v>
                </c:pt>
                <c:pt idx="67739">
                  <c:v>1.0000000000000001E-5</c:v>
                </c:pt>
                <c:pt idx="67740">
                  <c:v>1.0000000000000001E-5</c:v>
                </c:pt>
                <c:pt idx="67741">
                  <c:v>1.0000000000000001E-5</c:v>
                </c:pt>
                <c:pt idx="67742">
                  <c:v>1.0000000000000001E-5</c:v>
                </c:pt>
                <c:pt idx="67743">
                  <c:v>1.0000000000000001E-5</c:v>
                </c:pt>
                <c:pt idx="67744">
                  <c:v>1.0000000000000001E-5</c:v>
                </c:pt>
                <c:pt idx="67745">
                  <c:v>1.0000000000000001E-5</c:v>
                </c:pt>
                <c:pt idx="67746">
                  <c:v>1.1E-5</c:v>
                </c:pt>
                <c:pt idx="67747">
                  <c:v>1.1E-5</c:v>
                </c:pt>
                <c:pt idx="67748">
                  <c:v>1.2E-5</c:v>
                </c:pt>
                <c:pt idx="67749">
                  <c:v>1.2E-5</c:v>
                </c:pt>
                <c:pt idx="67750">
                  <c:v>1.2E-5</c:v>
                </c:pt>
                <c:pt idx="67751">
                  <c:v>1.2999999999999999E-5</c:v>
                </c:pt>
                <c:pt idx="67752">
                  <c:v>1.2999999999999999E-5</c:v>
                </c:pt>
                <c:pt idx="67753">
                  <c:v>1.4E-5</c:v>
                </c:pt>
                <c:pt idx="67754">
                  <c:v>1.4E-5</c:v>
                </c:pt>
                <c:pt idx="67755">
                  <c:v>1.5E-5</c:v>
                </c:pt>
                <c:pt idx="67756">
                  <c:v>1.5E-5</c:v>
                </c:pt>
                <c:pt idx="67757">
                  <c:v>1.5999999999999999E-5</c:v>
                </c:pt>
                <c:pt idx="67758">
                  <c:v>1.5999999999999999E-5</c:v>
                </c:pt>
                <c:pt idx="67759">
                  <c:v>1.5999999999999999E-5</c:v>
                </c:pt>
                <c:pt idx="67760">
                  <c:v>1.7E-5</c:v>
                </c:pt>
                <c:pt idx="67761">
                  <c:v>1.7E-5</c:v>
                </c:pt>
                <c:pt idx="67762">
                  <c:v>1.7E-5</c:v>
                </c:pt>
                <c:pt idx="67763">
                  <c:v>1.7E-5</c:v>
                </c:pt>
                <c:pt idx="67764">
                  <c:v>1.7E-5</c:v>
                </c:pt>
                <c:pt idx="67765">
                  <c:v>1.8E-5</c:v>
                </c:pt>
                <c:pt idx="67766">
                  <c:v>1.8E-5</c:v>
                </c:pt>
                <c:pt idx="67767">
                  <c:v>1.8E-5</c:v>
                </c:pt>
                <c:pt idx="67768">
                  <c:v>1.8E-5</c:v>
                </c:pt>
                <c:pt idx="67769">
                  <c:v>1.8E-5</c:v>
                </c:pt>
                <c:pt idx="67770">
                  <c:v>1.7E-5</c:v>
                </c:pt>
                <c:pt idx="67771">
                  <c:v>1.7E-5</c:v>
                </c:pt>
                <c:pt idx="67772">
                  <c:v>1.7E-5</c:v>
                </c:pt>
                <c:pt idx="67773">
                  <c:v>1.7E-5</c:v>
                </c:pt>
                <c:pt idx="67774">
                  <c:v>1.7E-5</c:v>
                </c:pt>
                <c:pt idx="67775">
                  <c:v>1.5999999999999999E-5</c:v>
                </c:pt>
                <c:pt idx="67776">
                  <c:v>1.5999999999999999E-5</c:v>
                </c:pt>
                <c:pt idx="67777">
                  <c:v>1.5999999999999999E-5</c:v>
                </c:pt>
                <c:pt idx="67778">
                  <c:v>1.5999999999999999E-5</c:v>
                </c:pt>
                <c:pt idx="67779">
                  <c:v>1.5E-5</c:v>
                </c:pt>
                <c:pt idx="67780">
                  <c:v>1.5E-5</c:v>
                </c:pt>
                <c:pt idx="67781">
                  <c:v>1.5E-5</c:v>
                </c:pt>
                <c:pt idx="67782">
                  <c:v>1.4E-5</c:v>
                </c:pt>
                <c:pt idx="67783">
                  <c:v>1.4E-5</c:v>
                </c:pt>
                <c:pt idx="67784">
                  <c:v>1.4E-5</c:v>
                </c:pt>
                <c:pt idx="67785">
                  <c:v>1.4E-5</c:v>
                </c:pt>
                <c:pt idx="67786">
                  <c:v>1.4E-5</c:v>
                </c:pt>
                <c:pt idx="67787">
                  <c:v>1.4E-5</c:v>
                </c:pt>
                <c:pt idx="67788">
                  <c:v>1.4E-5</c:v>
                </c:pt>
                <c:pt idx="67789">
                  <c:v>1.4E-5</c:v>
                </c:pt>
                <c:pt idx="67790">
                  <c:v>1.5E-5</c:v>
                </c:pt>
                <c:pt idx="67791">
                  <c:v>1.5E-5</c:v>
                </c:pt>
                <c:pt idx="67792">
                  <c:v>1.5999999999999999E-5</c:v>
                </c:pt>
                <c:pt idx="67793">
                  <c:v>1.7E-5</c:v>
                </c:pt>
                <c:pt idx="67794">
                  <c:v>1.7E-5</c:v>
                </c:pt>
                <c:pt idx="67795">
                  <c:v>1.8E-5</c:v>
                </c:pt>
                <c:pt idx="67796">
                  <c:v>1.9000000000000001E-5</c:v>
                </c:pt>
                <c:pt idx="67797">
                  <c:v>2.0999999999999999E-5</c:v>
                </c:pt>
                <c:pt idx="67798">
                  <c:v>2.1999999999999999E-5</c:v>
                </c:pt>
                <c:pt idx="67799">
                  <c:v>2.3E-5</c:v>
                </c:pt>
                <c:pt idx="67800">
                  <c:v>2.4000000000000001E-5</c:v>
                </c:pt>
                <c:pt idx="67801">
                  <c:v>2.5999999999999998E-5</c:v>
                </c:pt>
                <c:pt idx="67802">
                  <c:v>2.6999999999999999E-5</c:v>
                </c:pt>
                <c:pt idx="67803">
                  <c:v>2.8E-5</c:v>
                </c:pt>
                <c:pt idx="67804">
                  <c:v>3.0000000000000001E-5</c:v>
                </c:pt>
                <c:pt idx="67805">
                  <c:v>3.1000000000000001E-5</c:v>
                </c:pt>
                <c:pt idx="67806">
                  <c:v>3.3000000000000003E-5</c:v>
                </c:pt>
                <c:pt idx="67807">
                  <c:v>3.4E-5</c:v>
                </c:pt>
                <c:pt idx="67808">
                  <c:v>3.6000000000000001E-5</c:v>
                </c:pt>
                <c:pt idx="67809">
                  <c:v>3.6999999999999998E-5</c:v>
                </c:pt>
                <c:pt idx="67810">
                  <c:v>3.8000000000000002E-5</c:v>
                </c:pt>
                <c:pt idx="67811">
                  <c:v>4.0000000000000003E-5</c:v>
                </c:pt>
                <c:pt idx="67812">
                  <c:v>4.1E-5</c:v>
                </c:pt>
                <c:pt idx="67813">
                  <c:v>4.1999999999999998E-5</c:v>
                </c:pt>
                <c:pt idx="67814">
                  <c:v>4.3000000000000002E-5</c:v>
                </c:pt>
                <c:pt idx="67815">
                  <c:v>4.3999999999999999E-5</c:v>
                </c:pt>
                <c:pt idx="67816">
                  <c:v>4.6E-5</c:v>
                </c:pt>
                <c:pt idx="67817">
                  <c:v>4.6999999999999997E-5</c:v>
                </c:pt>
                <c:pt idx="67818">
                  <c:v>4.8000000000000001E-5</c:v>
                </c:pt>
                <c:pt idx="67819">
                  <c:v>4.8000000000000001E-5</c:v>
                </c:pt>
                <c:pt idx="67820">
                  <c:v>4.8999999999999998E-5</c:v>
                </c:pt>
                <c:pt idx="67821">
                  <c:v>5.0000000000000002E-5</c:v>
                </c:pt>
                <c:pt idx="67822">
                  <c:v>5.0000000000000002E-5</c:v>
                </c:pt>
                <c:pt idx="67823">
                  <c:v>5.1E-5</c:v>
                </c:pt>
                <c:pt idx="67824">
                  <c:v>5.1E-5</c:v>
                </c:pt>
                <c:pt idx="67825">
                  <c:v>5.1999999999999997E-5</c:v>
                </c:pt>
                <c:pt idx="67826">
                  <c:v>5.1999999999999997E-5</c:v>
                </c:pt>
                <c:pt idx="67827">
                  <c:v>5.1999999999999997E-5</c:v>
                </c:pt>
                <c:pt idx="67828">
                  <c:v>5.1999999999999997E-5</c:v>
                </c:pt>
                <c:pt idx="67829">
                  <c:v>5.1999999999999997E-5</c:v>
                </c:pt>
                <c:pt idx="67830">
                  <c:v>5.1999999999999997E-5</c:v>
                </c:pt>
                <c:pt idx="67831">
                  <c:v>5.1999999999999997E-5</c:v>
                </c:pt>
                <c:pt idx="67832">
                  <c:v>5.1E-5</c:v>
                </c:pt>
                <c:pt idx="67833">
                  <c:v>5.1E-5</c:v>
                </c:pt>
                <c:pt idx="67834">
                  <c:v>5.0000000000000002E-5</c:v>
                </c:pt>
                <c:pt idx="67835">
                  <c:v>5.0000000000000002E-5</c:v>
                </c:pt>
                <c:pt idx="67836">
                  <c:v>4.8999999999999998E-5</c:v>
                </c:pt>
                <c:pt idx="67837">
                  <c:v>4.8000000000000001E-5</c:v>
                </c:pt>
                <c:pt idx="67838">
                  <c:v>4.6999999999999997E-5</c:v>
                </c:pt>
                <c:pt idx="67839">
                  <c:v>4.6E-5</c:v>
                </c:pt>
                <c:pt idx="67840">
                  <c:v>4.5000000000000003E-5</c:v>
                </c:pt>
                <c:pt idx="67841">
                  <c:v>4.3999999999999999E-5</c:v>
                </c:pt>
                <c:pt idx="67842">
                  <c:v>4.3000000000000002E-5</c:v>
                </c:pt>
                <c:pt idx="67843">
                  <c:v>4.1E-5</c:v>
                </c:pt>
                <c:pt idx="67844">
                  <c:v>4.0000000000000003E-5</c:v>
                </c:pt>
                <c:pt idx="67845">
                  <c:v>3.8999999999999999E-5</c:v>
                </c:pt>
                <c:pt idx="67846">
                  <c:v>3.6999999999999998E-5</c:v>
                </c:pt>
                <c:pt idx="67847">
                  <c:v>3.4999999999999997E-5</c:v>
                </c:pt>
                <c:pt idx="67848">
                  <c:v>3.4E-5</c:v>
                </c:pt>
                <c:pt idx="67849">
                  <c:v>3.1999999999999999E-5</c:v>
                </c:pt>
                <c:pt idx="67850">
                  <c:v>3.0000000000000001E-5</c:v>
                </c:pt>
                <c:pt idx="67851">
                  <c:v>2.9E-5</c:v>
                </c:pt>
                <c:pt idx="67852">
                  <c:v>2.6999999999999999E-5</c:v>
                </c:pt>
                <c:pt idx="67853">
                  <c:v>2.5000000000000001E-5</c:v>
                </c:pt>
                <c:pt idx="67854">
                  <c:v>2.3E-5</c:v>
                </c:pt>
                <c:pt idx="67855">
                  <c:v>2.1999999999999999E-5</c:v>
                </c:pt>
                <c:pt idx="67856">
                  <c:v>2.0000000000000002E-5</c:v>
                </c:pt>
                <c:pt idx="67857">
                  <c:v>1.8E-5</c:v>
                </c:pt>
                <c:pt idx="67858">
                  <c:v>1.5999999999999999E-5</c:v>
                </c:pt>
                <c:pt idx="67859">
                  <c:v>1.4E-5</c:v>
                </c:pt>
                <c:pt idx="67860">
                  <c:v>1.2999999999999999E-5</c:v>
                </c:pt>
                <c:pt idx="67861">
                  <c:v>1.1E-5</c:v>
                </c:pt>
                <c:pt idx="67862">
                  <c:v>9.0000000000000002E-6</c:v>
                </c:pt>
                <c:pt idx="67863">
                  <c:v>7.9999999999999996E-6</c:v>
                </c:pt>
                <c:pt idx="67864">
                  <c:v>6.0000000000000002E-6</c:v>
                </c:pt>
                <c:pt idx="67865">
                  <c:v>5.0000000000000004E-6</c:v>
                </c:pt>
                <c:pt idx="67866">
                  <c:v>3.0000000000000001E-6</c:v>
                </c:pt>
                <c:pt idx="67867">
                  <c:v>1.9999999999999999E-6</c:v>
                </c:pt>
                <c:pt idx="67868">
                  <c:v>9.9999999999999995E-7</c:v>
                </c:pt>
                <c:pt idx="67869">
                  <c:v>9.9999999999999995E-7</c:v>
                </c:pt>
                <c:pt idx="67870">
                  <c:v>1.9999999999999999E-6</c:v>
                </c:pt>
                <c:pt idx="67871">
                  <c:v>3.0000000000000001E-6</c:v>
                </c:pt>
                <c:pt idx="67872">
                  <c:v>3.0000000000000001E-6</c:v>
                </c:pt>
                <c:pt idx="67873">
                  <c:v>3.9999999999999998E-6</c:v>
                </c:pt>
                <c:pt idx="67874">
                  <c:v>5.0000000000000004E-6</c:v>
                </c:pt>
                <c:pt idx="67875">
                  <c:v>6.0000000000000002E-6</c:v>
                </c:pt>
                <c:pt idx="67876">
                  <c:v>6.0000000000000002E-6</c:v>
                </c:pt>
                <c:pt idx="67877">
                  <c:v>6.9999999999999999E-6</c:v>
                </c:pt>
                <c:pt idx="67878">
                  <c:v>6.9999999999999999E-6</c:v>
                </c:pt>
                <c:pt idx="67879">
                  <c:v>7.9999999999999996E-6</c:v>
                </c:pt>
                <c:pt idx="67880">
                  <c:v>7.9999999999999996E-6</c:v>
                </c:pt>
                <c:pt idx="67881">
                  <c:v>7.9999999999999996E-6</c:v>
                </c:pt>
                <c:pt idx="67882">
                  <c:v>7.9999999999999996E-6</c:v>
                </c:pt>
                <c:pt idx="67883">
                  <c:v>7.9999999999999996E-6</c:v>
                </c:pt>
                <c:pt idx="67884">
                  <c:v>7.9999999999999996E-6</c:v>
                </c:pt>
                <c:pt idx="67885">
                  <c:v>7.9999999999999996E-6</c:v>
                </c:pt>
                <c:pt idx="67886">
                  <c:v>7.9999999999999996E-6</c:v>
                </c:pt>
                <c:pt idx="67887">
                  <c:v>7.9999999999999996E-6</c:v>
                </c:pt>
                <c:pt idx="67888">
                  <c:v>7.9999999999999996E-6</c:v>
                </c:pt>
                <c:pt idx="67889">
                  <c:v>7.9999999999999996E-6</c:v>
                </c:pt>
                <c:pt idx="67890">
                  <c:v>7.9999999999999996E-6</c:v>
                </c:pt>
                <c:pt idx="67891">
                  <c:v>7.9999999999999996E-6</c:v>
                </c:pt>
                <c:pt idx="67892">
                  <c:v>7.9999999999999996E-6</c:v>
                </c:pt>
                <c:pt idx="67893">
                  <c:v>7.9999999999999996E-6</c:v>
                </c:pt>
                <c:pt idx="67894">
                  <c:v>7.9999999999999996E-6</c:v>
                </c:pt>
                <c:pt idx="67895">
                  <c:v>9.0000000000000002E-6</c:v>
                </c:pt>
                <c:pt idx="67896">
                  <c:v>9.0000000000000002E-6</c:v>
                </c:pt>
                <c:pt idx="67897">
                  <c:v>9.0000000000000002E-6</c:v>
                </c:pt>
                <c:pt idx="67898">
                  <c:v>1.0000000000000001E-5</c:v>
                </c:pt>
                <c:pt idx="67899">
                  <c:v>1.1E-5</c:v>
                </c:pt>
                <c:pt idx="67900">
                  <c:v>1.1E-5</c:v>
                </c:pt>
                <c:pt idx="67901">
                  <c:v>1.2E-5</c:v>
                </c:pt>
                <c:pt idx="67902">
                  <c:v>1.2999999999999999E-5</c:v>
                </c:pt>
                <c:pt idx="67903">
                  <c:v>1.2999999999999999E-5</c:v>
                </c:pt>
                <c:pt idx="67904">
                  <c:v>1.4E-5</c:v>
                </c:pt>
                <c:pt idx="67905">
                  <c:v>1.5E-5</c:v>
                </c:pt>
                <c:pt idx="67906">
                  <c:v>1.5999999999999999E-5</c:v>
                </c:pt>
                <c:pt idx="67907">
                  <c:v>1.5999999999999999E-5</c:v>
                </c:pt>
                <c:pt idx="67908">
                  <c:v>1.7E-5</c:v>
                </c:pt>
                <c:pt idx="67909">
                  <c:v>1.8E-5</c:v>
                </c:pt>
                <c:pt idx="67910">
                  <c:v>1.9000000000000001E-5</c:v>
                </c:pt>
                <c:pt idx="67911">
                  <c:v>1.9000000000000001E-5</c:v>
                </c:pt>
                <c:pt idx="67912">
                  <c:v>2.0000000000000002E-5</c:v>
                </c:pt>
                <c:pt idx="67913">
                  <c:v>2.0000000000000002E-5</c:v>
                </c:pt>
                <c:pt idx="67914">
                  <c:v>2.0999999999999999E-5</c:v>
                </c:pt>
                <c:pt idx="67915">
                  <c:v>2.0999999999999999E-5</c:v>
                </c:pt>
                <c:pt idx="67916">
                  <c:v>2.1999999999999999E-5</c:v>
                </c:pt>
                <c:pt idx="67917">
                  <c:v>2.1999999999999999E-5</c:v>
                </c:pt>
                <c:pt idx="67918">
                  <c:v>2.3E-5</c:v>
                </c:pt>
                <c:pt idx="67919">
                  <c:v>2.3E-5</c:v>
                </c:pt>
                <c:pt idx="67920">
                  <c:v>2.3E-5</c:v>
                </c:pt>
                <c:pt idx="67921">
                  <c:v>2.3E-5</c:v>
                </c:pt>
                <c:pt idx="67922">
                  <c:v>2.3E-5</c:v>
                </c:pt>
                <c:pt idx="67923">
                  <c:v>2.3E-5</c:v>
                </c:pt>
                <c:pt idx="67924">
                  <c:v>2.3E-5</c:v>
                </c:pt>
                <c:pt idx="67925">
                  <c:v>2.3E-5</c:v>
                </c:pt>
                <c:pt idx="67926">
                  <c:v>2.3E-5</c:v>
                </c:pt>
                <c:pt idx="67927">
                  <c:v>2.3E-5</c:v>
                </c:pt>
                <c:pt idx="67928">
                  <c:v>2.3E-5</c:v>
                </c:pt>
                <c:pt idx="67929">
                  <c:v>2.3E-5</c:v>
                </c:pt>
                <c:pt idx="67930">
                  <c:v>2.3E-5</c:v>
                </c:pt>
                <c:pt idx="67931">
                  <c:v>2.1999999999999999E-5</c:v>
                </c:pt>
                <c:pt idx="67932">
                  <c:v>2.1999999999999999E-5</c:v>
                </c:pt>
                <c:pt idx="67933">
                  <c:v>2.0999999999999999E-5</c:v>
                </c:pt>
                <c:pt idx="67934">
                  <c:v>2.0999999999999999E-5</c:v>
                </c:pt>
                <c:pt idx="67935">
                  <c:v>2.0999999999999999E-5</c:v>
                </c:pt>
                <c:pt idx="67936">
                  <c:v>2.0000000000000002E-5</c:v>
                </c:pt>
                <c:pt idx="67937">
                  <c:v>2.0000000000000002E-5</c:v>
                </c:pt>
                <c:pt idx="67938">
                  <c:v>1.9000000000000001E-5</c:v>
                </c:pt>
                <c:pt idx="67939">
                  <c:v>1.9000000000000001E-5</c:v>
                </c:pt>
                <c:pt idx="67940">
                  <c:v>1.8E-5</c:v>
                </c:pt>
                <c:pt idx="67941">
                  <c:v>1.8E-5</c:v>
                </c:pt>
                <c:pt idx="67942">
                  <c:v>1.7E-5</c:v>
                </c:pt>
                <c:pt idx="67943">
                  <c:v>1.7E-5</c:v>
                </c:pt>
                <c:pt idx="67944">
                  <c:v>1.5999999999999999E-5</c:v>
                </c:pt>
                <c:pt idx="67945">
                  <c:v>1.5E-5</c:v>
                </c:pt>
                <c:pt idx="67946">
                  <c:v>1.5E-5</c:v>
                </c:pt>
                <c:pt idx="67947">
                  <c:v>1.4E-5</c:v>
                </c:pt>
                <c:pt idx="67948">
                  <c:v>1.4E-5</c:v>
                </c:pt>
                <c:pt idx="67949">
                  <c:v>1.2999999999999999E-5</c:v>
                </c:pt>
                <c:pt idx="67950">
                  <c:v>1.2999999999999999E-5</c:v>
                </c:pt>
                <c:pt idx="67951">
                  <c:v>1.2E-5</c:v>
                </c:pt>
                <c:pt idx="67952">
                  <c:v>1.2E-5</c:v>
                </c:pt>
                <c:pt idx="67953">
                  <c:v>1.1E-5</c:v>
                </c:pt>
                <c:pt idx="67954">
                  <c:v>1.1E-5</c:v>
                </c:pt>
                <c:pt idx="67955">
                  <c:v>1.1E-5</c:v>
                </c:pt>
                <c:pt idx="67956">
                  <c:v>1.1E-5</c:v>
                </c:pt>
                <c:pt idx="67957">
                  <c:v>1.0000000000000001E-5</c:v>
                </c:pt>
                <c:pt idx="67958">
                  <c:v>1.0000000000000001E-5</c:v>
                </c:pt>
                <c:pt idx="67959">
                  <c:v>1.0000000000000001E-5</c:v>
                </c:pt>
                <c:pt idx="67960">
                  <c:v>1.0000000000000001E-5</c:v>
                </c:pt>
                <c:pt idx="67961">
                  <c:v>1.0000000000000001E-5</c:v>
                </c:pt>
                <c:pt idx="67962">
                  <c:v>1.0000000000000001E-5</c:v>
                </c:pt>
                <c:pt idx="67963">
                  <c:v>1.0000000000000001E-5</c:v>
                </c:pt>
                <c:pt idx="67964">
                  <c:v>1.0000000000000001E-5</c:v>
                </c:pt>
                <c:pt idx="67965">
                  <c:v>1.1E-5</c:v>
                </c:pt>
                <c:pt idx="67966">
                  <c:v>1.1E-5</c:v>
                </c:pt>
                <c:pt idx="67967">
                  <c:v>1.1E-5</c:v>
                </c:pt>
                <c:pt idx="67968">
                  <c:v>1.2E-5</c:v>
                </c:pt>
                <c:pt idx="67969">
                  <c:v>1.2E-5</c:v>
                </c:pt>
                <c:pt idx="67970">
                  <c:v>1.2E-5</c:v>
                </c:pt>
                <c:pt idx="67971">
                  <c:v>1.2999999999999999E-5</c:v>
                </c:pt>
                <c:pt idx="67972">
                  <c:v>1.2999999999999999E-5</c:v>
                </c:pt>
                <c:pt idx="67973">
                  <c:v>1.4E-5</c:v>
                </c:pt>
                <c:pt idx="67974">
                  <c:v>1.4E-5</c:v>
                </c:pt>
                <c:pt idx="67975">
                  <c:v>1.4E-5</c:v>
                </c:pt>
                <c:pt idx="67976">
                  <c:v>1.5E-5</c:v>
                </c:pt>
                <c:pt idx="67977">
                  <c:v>1.5E-5</c:v>
                </c:pt>
                <c:pt idx="67978">
                  <c:v>1.5999999999999999E-5</c:v>
                </c:pt>
                <c:pt idx="67979">
                  <c:v>1.5999999999999999E-5</c:v>
                </c:pt>
                <c:pt idx="67980">
                  <c:v>1.5999999999999999E-5</c:v>
                </c:pt>
                <c:pt idx="67981">
                  <c:v>1.7E-5</c:v>
                </c:pt>
                <c:pt idx="67982">
                  <c:v>1.7E-5</c:v>
                </c:pt>
                <c:pt idx="67983">
                  <c:v>1.8E-5</c:v>
                </c:pt>
                <c:pt idx="67984">
                  <c:v>1.8E-5</c:v>
                </c:pt>
                <c:pt idx="67985">
                  <c:v>1.8E-5</c:v>
                </c:pt>
                <c:pt idx="67986">
                  <c:v>1.9000000000000001E-5</c:v>
                </c:pt>
                <c:pt idx="67987">
                  <c:v>1.9000000000000001E-5</c:v>
                </c:pt>
                <c:pt idx="67988">
                  <c:v>1.9000000000000001E-5</c:v>
                </c:pt>
                <c:pt idx="67989">
                  <c:v>2.0000000000000002E-5</c:v>
                </c:pt>
                <c:pt idx="67990">
                  <c:v>2.0000000000000002E-5</c:v>
                </c:pt>
                <c:pt idx="67991">
                  <c:v>2.0000000000000002E-5</c:v>
                </c:pt>
                <c:pt idx="67992">
                  <c:v>2.0999999999999999E-5</c:v>
                </c:pt>
                <c:pt idx="67993">
                  <c:v>2.0999999999999999E-5</c:v>
                </c:pt>
                <c:pt idx="67994">
                  <c:v>2.0999999999999999E-5</c:v>
                </c:pt>
                <c:pt idx="67995">
                  <c:v>2.1999999999999999E-5</c:v>
                </c:pt>
                <c:pt idx="67996">
                  <c:v>2.1999999999999999E-5</c:v>
                </c:pt>
                <c:pt idx="67997">
                  <c:v>2.1999999999999999E-5</c:v>
                </c:pt>
                <c:pt idx="67998">
                  <c:v>2.1999999999999999E-5</c:v>
                </c:pt>
                <c:pt idx="67999">
                  <c:v>2.3E-5</c:v>
                </c:pt>
                <c:pt idx="68000">
                  <c:v>2.3E-5</c:v>
                </c:pt>
                <c:pt idx="68001">
                  <c:v>2.3E-5</c:v>
                </c:pt>
                <c:pt idx="68002">
                  <c:v>2.3E-5</c:v>
                </c:pt>
                <c:pt idx="68003">
                  <c:v>2.4000000000000001E-5</c:v>
                </c:pt>
                <c:pt idx="68004">
                  <c:v>2.4000000000000001E-5</c:v>
                </c:pt>
                <c:pt idx="68005">
                  <c:v>2.4000000000000001E-5</c:v>
                </c:pt>
                <c:pt idx="68006">
                  <c:v>2.4000000000000001E-5</c:v>
                </c:pt>
                <c:pt idx="68007">
                  <c:v>2.5000000000000001E-5</c:v>
                </c:pt>
                <c:pt idx="68008">
                  <c:v>2.5000000000000001E-5</c:v>
                </c:pt>
                <c:pt idx="68009">
                  <c:v>2.5000000000000001E-5</c:v>
                </c:pt>
                <c:pt idx="68010">
                  <c:v>2.5000000000000001E-5</c:v>
                </c:pt>
                <c:pt idx="68011">
                  <c:v>2.5999999999999998E-5</c:v>
                </c:pt>
                <c:pt idx="68012">
                  <c:v>2.5999999999999998E-5</c:v>
                </c:pt>
                <c:pt idx="68013">
                  <c:v>2.5999999999999998E-5</c:v>
                </c:pt>
                <c:pt idx="68014">
                  <c:v>2.5999999999999998E-5</c:v>
                </c:pt>
                <c:pt idx="68015">
                  <c:v>2.6999999999999999E-5</c:v>
                </c:pt>
                <c:pt idx="68016">
                  <c:v>2.6999999999999999E-5</c:v>
                </c:pt>
                <c:pt idx="68017">
                  <c:v>2.6999999999999999E-5</c:v>
                </c:pt>
                <c:pt idx="68018">
                  <c:v>2.6999999999999999E-5</c:v>
                </c:pt>
                <c:pt idx="68019">
                  <c:v>2.6999999999999999E-5</c:v>
                </c:pt>
                <c:pt idx="68020">
                  <c:v>2.8E-5</c:v>
                </c:pt>
                <c:pt idx="68021">
                  <c:v>2.8E-5</c:v>
                </c:pt>
                <c:pt idx="68022">
                  <c:v>2.8E-5</c:v>
                </c:pt>
                <c:pt idx="68023">
                  <c:v>2.8E-5</c:v>
                </c:pt>
                <c:pt idx="68024">
                  <c:v>2.8E-5</c:v>
                </c:pt>
                <c:pt idx="68025">
                  <c:v>2.8E-5</c:v>
                </c:pt>
                <c:pt idx="68026">
                  <c:v>2.8E-5</c:v>
                </c:pt>
                <c:pt idx="68027">
                  <c:v>2.8E-5</c:v>
                </c:pt>
                <c:pt idx="68028">
                  <c:v>2.8E-5</c:v>
                </c:pt>
                <c:pt idx="68029">
                  <c:v>2.8E-5</c:v>
                </c:pt>
                <c:pt idx="68030">
                  <c:v>2.8E-5</c:v>
                </c:pt>
                <c:pt idx="68031">
                  <c:v>2.8E-5</c:v>
                </c:pt>
                <c:pt idx="68032">
                  <c:v>2.8E-5</c:v>
                </c:pt>
                <c:pt idx="68033">
                  <c:v>2.6999999999999999E-5</c:v>
                </c:pt>
                <c:pt idx="68034">
                  <c:v>2.6999999999999999E-5</c:v>
                </c:pt>
                <c:pt idx="68035">
                  <c:v>2.6999999999999999E-5</c:v>
                </c:pt>
                <c:pt idx="68036">
                  <c:v>2.6999999999999999E-5</c:v>
                </c:pt>
                <c:pt idx="68037">
                  <c:v>2.5999999999999998E-5</c:v>
                </c:pt>
                <c:pt idx="68038">
                  <c:v>2.5999999999999998E-5</c:v>
                </c:pt>
                <c:pt idx="68039">
                  <c:v>2.5999999999999998E-5</c:v>
                </c:pt>
                <c:pt idx="68040">
                  <c:v>2.5999999999999998E-5</c:v>
                </c:pt>
                <c:pt idx="68041">
                  <c:v>2.5000000000000001E-5</c:v>
                </c:pt>
                <c:pt idx="68042">
                  <c:v>2.5000000000000001E-5</c:v>
                </c:pt>
                <c:pt idx="68043">
                  <c:v>2.4000000000000001E-5</c:v>
                </c:pt>
                <c:pt idx="68044">
                  <c:v>2.4000000000000001E-5</c:v>
                </c:pt>
                <c:pt idx="68045">
                  <c:v>2.4000000000000001E-5</c:v>
                </c:pt>
                <c:pt idx="68046">
                  <c:v>2.3E-5</c:v>
                </c:pt>
                <c:pt idx="68047">
                  <c:v>2.3E-5</c:v>
                </c:pt>
                <c:pt idx="68048">
                  <c:v>2.3E-5</c:v>
                </c:pt>
                <c:pt idx="68049">
                  <c:v>2.1999999999999999E-5</c:v>
                </c:pt>
                <c:pt idx="68050">
                  <c:v>2.1999999999999999E-5</c:v>
                </c:pt>
                <c:pt idx="68051">
                  <c:v>2.0999999999999999E-5</c:v>
                </c:pt>
                <c:pt idx="68052">
                  <c:v>2.0999999999999999E-5</c:v>
                </c:pt>
                <c:pt idx="68053">
                  <c:v>2.0999999999999999E-5</c:v>
                </c:pt>
                <c:pt idx="68054">
                  <c:v>2.0000000000000002E-5</c:v>
                </c:pt>
                <c:pt idx="68055">
                  <c:v>2.0000000000000002E-5</c:v>
                </c:pt>
                <c:pt idx="68056">
                  <c:v>2.0000000000000002E-5</c:v>
                </c:pt>
                <c:pt idx="68057">
                  <c:v>1.9000000000000001E-5</c:v>
                </c:pt>
                <c:pt idx="68058">
                  <c:v>1.9000000000000001E-5</c:v>
                </c:pt>
                <c:pt idx="68059">
                  <c:v>1.9000000000000001E-5</c:v>
                </c:pt>
                <c:pt idx="68060">
                  <c:v>1.8E-5</c:v>
                </c:pt>
                <c:pt idx="68061">
                  <c:v>1.8E-5</c:v>
                </c:pt>
                <c:pt idx="68062">
                  <c:v>1.8E-5</c:v>
                </c:pt>
                <c:pt idx="68063">
                  <c:v>1.7E-5</c:v>
                </c:pt>
                <c:pt idx="68064">
                  <c:v>1.7E-5</c:v>
                </c:pt>
                <c:pt idx="68065">
                  <c:v>1.7E-5</c:v>
                </c:pt>
                <c:pt idx="68066">
                  <c:v>1.7E-5</c:v>
                </c:pt>
                <c:pt idx="68067">
                  <c:v>1.5999999999999999E-5</c:v>
                </c:pt>
                <c:pt idx="68068">
                  <c:v>1.5999999999999999E-5</c:v>
                </c:pt>
                <c:pt idx="68069">
                  <c:v>1.5999999999999999E-5</c:v>
                </c:pt>
                <c:pt idx="68070">
                  <c:v>1.5E-5</c:v>
                </c:pt>
                <c:pt idx="68071">
                  <c:v>1.5E-5</c:v>
                </c:pt>
                <c:pt idx="68072">
                  <c:v>1.5E-5</c:v>
                </c:pt>
                <c:pt idx="68073">
                  <c:v>1.4E-5</c:v>
                </c:pt>
                <c:pt idx="68074">
                  <c:v>1.4E-5</c:v>
                </c:pt>
                <c:pt idx="68075">
                  <c:v>1.2999999999999999E-5</c:v>
                </c:pt>
                <c:pt idx="68076">
                  <c:v>1.2999999999999999E-5</c:v>
                </c:pt>
                <c:pt idx="68077">
                  <c:v>1.2999999999999999E-5</c:v>
                </c:pt>
                <c:pt idx="68078">
                  <c:v>1.2E-5</c:v>
                </c:pt>
                <c:pt idx="68079">
                  <c:v>1.2E-5</c:v>
                </c:pt>
                <c:pt idx="68080">
                  <c:v>1.1E-5</c:v>
                </c:pt>
                <c:pt idx="68081">
                  <c:v>1.1E-5</c:v>
                </c:pt>
                <c:pt idx="68082">
                  <c:v>1.0000000000000001E-5</c:v>
                </c:pt>
                <c:pt idx="68083">
                  <c:v>1.0000000000000001E-5</c:v>
                </c:pt>
                <c:pt idx="68084">
                  <c:v>9.0000000000000002E-6</c:v>
                </c:pt>
                <c:pt idx="68085">
                  <c:v>9.0000000000000002E-6</c:v>
                </c:pt>
                <c:pt idx="68086">
                  <c:v>7.9999999999999996E-6</c:v>
                </c:pt>
                <c:pt idx="68087">
                  <c:v>6.9999999999999999E-6</c:v>
                </c:pt>
                <c:pt idx="68088">
                  <c:v>6.9999999999999999E-6</c:v>
                </c:pt>
                <c:pt idx="68089">
                  <c:v>6.0000000000000002E-6</c:v>
                </c:pt>
                <c:pt idx="68090">
                  <c:v>6.0000000000000002E-6</c:v>
                </c:pt>
                <c:pt idx="68091">
                  <c:v>5.0000000000000004E-6</c:v>
                </c:pt>
                <c:pt idx="68092">
                  <c:v>3.9999999999999998E-6</c:v>
                </c:pt>
                <c:pt idx="68093">
                  <c:v>3.9999999999999998E-6</c:v>
                </c:pt>
                <c:pt idx="68094">
                  <c:v>3.0000000000000001E-6</c:v>
                </c:pt>
                <c:pt idx="68095">
                  <c:v>1.9999999999999999E-6</c:v>
                </c:pt>
                <c:pt idx="68096">
                  <c:v>1.9999999999999999E-6</c:v>
                </c:pt>
                <c:pt idx="68097">
                  <c:v>1.9999999999999999E-6</c:v>
                </c:pt>
                <c:pt idx="68098">
                  <c:v>1.9999999999999999E-6</c:v>
                </c:pt>
                <c:pt idx="68099">
                  <c:v>3.0000000000000001E-6</c:v>
                </c:pt>
                <c:pt idx="68100">
                  <c:v>3.0000000000000001E-6</c:v>
                </c:pt>
                <c:pt idx="68101">
                  <c:v>3.9999999999999998E-6</c:v>
                </c:pt>
                <c:pt idx="68102">
                  <c:v>5.0000000000000004E-6</c:v>
                </c:pt>
                <c:pt idx="68103">
                  <c:v>6.0000000000000002E-6</c:v>
                </c:pt>
                <c:pt idx="68104">
                  <c:v>6.0000000000000002E-6</c:v>
                </c:pt>
                <c:pt idx="68105">
                  <c:v>6.9999999999999999E-6</c:v>
                </c:pt>
                <c:pt idx="68106">
                  <c:v>7.9999999999999996E-6</c:v>
                </c:pt>
                <c:pt idx="68107">
                  <c:v>9.0000000000000002E-6</c:v>
                </c:pt>
                <c:pt idx="68108">
                  <c:v>1.0000000000000001E-5</c:v>
                </c:pt>
                <c:pt idx="68109">
                  <c:v>1.0000000000000001E-5</c:v>
                </c:pt>
                <c:pt idx="68110">
                  <c:v>1.1E-5</c:v>
                </c:pt>
                <c:pt idx="68111">
                  <c:v>1.2E-5</c:v>
                </c:pt>
                <c:pt idx="68112">
                  <c:v>1.2E-5</c:v>
                </c:pt>
                <c:pt idx="68113">
                  <c:v>1.2999999999999999E-5</c:v>
                </c:pt>
                <c:pt idx="68114">
                  <c:v>1.4E-5</c:v>
                </c:pt>
                <c:pt idx="68115">
                  <c:v>1.4E-5</c:v>
                </c:pt>
                <c:pt idx="68116">
                  <c:v>1.5E-5</c:v>
                </c:pt>
                <c:pt idx="68117">
                  <c:v>1.5999999999999999E-5</c:v>
                </c:pt>
                <c:pt idx="68118">
                  <c:v>1.5999999999999999E-5</c:v>
                </c:pt>
                <c:pt idx="68119">
                  <c:v>1.7E-5</c:v>
                </c:pt>
                <c:pt idx="68120">
                  <c:v>1.7E-5</c:v>
                </c:pt>
                <c:pt idx="68121">
                  <c:v>1.8E-5</c:v>
                </c:pt>
                <c:pt idx="68122">
                  <c:v>1.8E-5</c:v>
                </c:pt>
                <c:pt idx="68123">
                  <c:v>1.8E-5</c:v>
                </c:pt>
                <c:pt idx="68124">
                  <c:v>1.9000000000000001E-5</c:v>
                </c:pt>
                <c:pt idx="68125">
                  <c:v>1.9000000000000001E-5</c:v>
                </c:pt>
                <c:pt idx="68126">
                  <c:v>1.9000000000000001E-5</c:v>
                </c:pt>
                <c:pt idx="68127">
                  <c:v>1.9000000000000001E-5</c:v>
                </c:pt>
                <c:pt idx="68128">
                  <c:v>1.9000000000000001E-5</c:v>
                </c:pt>
                <c:pt idx="68129">
                  <c:v>2.0000000000000002E-5</c:v>
                </c:pt>
                <c:pt idx="68130">
                  <c:v>2.0000000000000002E-5</c:v>
                </c:pt>
                <c:pt idx="68131">
                  <c:v>2.0000000000000002E-5</c:v>
                </c:pt>
                <c:pt idx="68132">
                  <c:v>2.0000000000000002E-5</c:v>
                </c:pt>
                <c:pt idx="68133">
                  <c:v>2.0000000000000002E-5</c:v>
                </c:pt>
                <c:pt idx="68134">
                  <c:v>2.0000000000000002E-5</c:v>
                </c:pt>
                <c:pt idx="68135">
                  <c:v>2.0000000000000002E-5</c:v>
                </c:pt>
                <c:pt idx="68136">
                  <c:v>2.0000000000000002E-5</c:v>
                </c:pt>
                <c:pt idx="68137">
                  <c:v>2.0000000000000002E-5</c:v>
                </c:pt>
                <c:pt idx="68138">
                  <c:v>2.0000000000000002E-5</c:v>
                </c:pt>
                <c:pt idx="68139">
                  <c:v>2.0000000000000002E-5</c:v>
                </c:pt>
                <c:pt idx="68140">
                  <c:v>2.0000000000000002E-5</c:v>
                </c:pt>
                <c:pt idx="68141">
                  <c:v>2.0999999999999999E-5</c:v>
                </c:pt>
                <c:pt idx="68142">
                  <c:v>2.0999999999999999E-5</c:v>
                </c:pt>
                <c:pt idx="68143">
                  <c:v>2.0999999999999999E-5</c:v>
                </c:pt>
                <c:pt idx="68144">
                  <c:v>2.0999999999999999E-5</c:v>
                </c:pt>
                <c:pt idx="68145">
                  <c:v>2.0999999999999999E-5</c:v>
                </c:pt>
                <c:pt idx="68146">
                  <c:v>2.1999999999999999E-5</c:v>
                </c:pt>
                <c:pt idx="68147">
                  <c:v>2.1999999999999999E-5</c:v>
                </c:pt>
                <c:pt idx="68148">
                  <c:v>2.1999999999999999E-5</c:v>
                </c:pt>
                <c:pt idx="68149">
                  <c:v>2.3E-5</c:v>
                </c:pt>
                <c:pt idx="68150">
                  <c:v>2.3E-5</c:v>
                </c:pt>
                <c:pt idx="68151">
                  <c:v>2.3E-5</c:v>
                </c:pt>
                <c:pt idx="68152">
                  <c:v>2.4000000000000001E-5</c:v>
                </c:pt>
                <c:pt idx="68153">
                  <c:v>2.4000000000000001E-5</c:v>
                </c:pt>
                <c:pt idx="68154">
                  <c:v>2.5000000000000001E-5</c:v>
                </c:pt>
                <c:pt idx="68155">
                  <c:v>2.5999999999999998E-5</c:v>
                </c:pt>
                <c:pt idx="68156">
                  <c:v>2.5999999999999998E-5</c:v>
                </c:pt>
                <c:pt idx="68157">
                  <c:v>2.6999999999999999E-5</c:v>
                </c:pt>
                <c:pt idx="68158">
                  <c:v>2.6999999999999999E-5</c:v>
                </c:pt>
                <c:pt idx="68159">
                  <c:v>2.8E-5</c:v>
                </c:pt>
                <c:pt idx="68160">
                  <c:v>2.8E-5</c:v>
                </c:pt>
                <c:pt idx="68161">
                  <c:v>2.9E-5</c:v>
                </c:pt>
                <c:pt idx="68162">
                  <c:v>2.9E-5</c:v>
                </c:pt>
                <c:pt idx="68163">
                  <c:v>3.0000000000000001E-5</c:v>
                </c:pt>
                <c:pt idx="68164">
                  <c:v>3.0000000000000001E-5</c:v>
                </c:pt>
                <c:pt idx="68165">
                  <c:v>3.1000000000000001E-5</c:v>
                </c:pt>
                <c:pt idx="68166">
                  <c:v>3.1000000000000001E-5</c:v>
                </c:pt>
                <c:pt idx="68167">
                  <c:v>3.1999999999999999E-5</c:v>
                </c:pt>
                <c:pt idx="68168">
                  <c:v>3.1999999999999999E-5</c:v>
                </c:pt>
                <c:pt idx="68169">
                  <c:v>3.1999999999999999E-5</c:v>
                </c:pt>
                <c:pt idx="68170">
                  <c:v>3.3000000000000003E-5</c:v>
                </c:pt>
                <c:pt idx="68171">
                  <c:v>3.3000000000000003E-5</c:v>
                </c:pt>
                <c:pt idx="68172">
                  <c:v>3.3000000000000003E-5</c:v>
                </c:pt>
                <c:pt idx="68173">
                  <c:v>3.3000000000000003E-5</c:v>
                </c:pt>
                <c:pt idx="68174">
                  <c:v>3.3000000000000003E-5</c:v>
                </c:pt>
                <c:pt idx="68175">
                  <c:v>3.4E-5</c:v>
                </c:pt>
                <c:pt idx="68176">
                  <c:v>3.4E-5</c:v>
                </c:pt>
                <c:pt idx="68177">
                  <c:v>3.4E-5</c:v>
                </c:pt>
                <c:pt idx="68178">
                  <c:v>3.4E-5</c:v>
                </c:pt>
                <c:pt idx="68179">
                  <c:v>3.3000000000000003E-5</c:v>
                </c:pt>
                <c:pt idx="68180">
                  <c:v>3.3000000000000003E-5</c:v>
                </c:pt>
                <c:pt idx="68181">
                  <c:v>3.3000000000000003E-5</c:v>
                </c:pt>
                <c:pt idx="68182">
                  <c:v>3.3000000000000003E-5</c:v>
                </c:pt>
                <c:pt idx="68183">
                  <c:v>3.3000000000000003E-5</c:v>
                </c:pt>
                <c:pt idx="68184">
                  <c:v>3.3000000000000003E-5</c:v>
                </c:pt>
                <c:pt idx="68185">
                  <c:v>3.3000000000000003E-5</c:v>
                </c:pt>
                <c:pt idx="68186">
                  <c:v>3.3000000000000003E-5</c:v>
                </c:pt>
                <c:pt idx="68187">
                  <c:v>3.3000000000000003E-5</c:v>
                </c:pt>
                <c:pt idx="68188">
                  <c:v>3.3000000000000003E-5</c:v>
                </c:pt>
                <c:pt idx="68189">
                  <c:v>3.3000000000000003E-5</c:v>
                </c:pt>
                <c:pt idx="68190">
                  <c:v>3.3000000000000003E-5</c:v>
                </c:pt>
                <c:pt idx="68191">
                  <c:v>3.3000000000000003E-5</c:v>
                </c:pt>
                <c:pt idx="68192">
                  <c:v>3.3000000000000003E-5</c:v>
                </c:pt>
                <c:pt idx="68193">
                  <c:v>3.3000000000000003E-5</c:v>
                </c:pt>
                <c:pt idx="68194">
                  <c:v>3.3000000000000003E-5</c:v>
                </c:pt>
                <c:pt idx="68195">
                  <c:v>3.4E-5</c:v>
                </c:pt>
                <c:pt idx="68196">
                  <c:v>3.4E-5</c:v>
                </c:pt>
                <c:pt idx="68197">
                  <c:v>3.4999999999999997E-5</c:v>
                </c:pt>
                <c:pt idx="68198">
                  <c:v>3.4999999999999997E-5</c:v>
                </c:pt>
                <c:pt idx="68199">
                  <c:v>3.6000000000000001E-5</c:v>
                </c:pt>
                <c:pt idx="68200">
                  <c:v>3.6999999999999998E-5</c:v>
                </c:pt>
                <c:pt idx="68201">
                  <c:v>3.6999999999999998E-5</c:v>
                </c:pt>
                <c:pt idx="68202">
                  <c:v>3.8000000000000002E-5</c:v>
                </c:pt>
                <c:pt idx="68203">
                  <c:v>3.8999999999999999E-5</c:v>
                </c:pt>
                <c:pt idx="68204">
                  <c:v>3.8999999999999999E-5</c:v>
                </c:pt>
                <c:pt idx="68205">
                  <c:v>4.0000000000000003E-5</c:v>
                </c:pt>
                <c:pt idx="68206">
                  <c:v>4.1E-5</c:v>
                </c:pt>
                <c:pt idx="68207">
                  <c:v>4.1999999999999998E-5</c:v>
                </c:pt>
                <c:pt idx="68208">
                  <c:v>4.1999999999999998E-5</c:v>
                </c:pt>
                <c:pt idx="68209">
                  <c:v>4.3000000000000002E-5</c:v>
                </c:pt>
                <c:pt idx="68210">
                  <c:v>4.3000000000000002E-5</c:v>
                </c:pt>
                <c:pt idx="68211">
                  <c:v>4.3999999999999999E-5</c:v>
                </c:pt>
                <c:pt idx="68212">
                  <c:v>4.3999999999999999E-5</c:v>
                </c:pt>
                <c:pt idx="68213">
                  <c:v>4.5000000000000003E-5</c:v>
                </c:pt>
                <c:pt idx="68214">
                  <c:v>4.5000000000000003E-5</c:v>
                </c:pt>
                <c:pt idx="68215">
                  <c:v>4.5000000000000003E-5</c:v>
                </c:pt>
                <c:pt idx="68216">
                  <c:v>4.6E-5</c:v>
                </c:pt>
                <c:pt idx="68217">
                  <c:v>4.6E-5</c:v>
                </c:pt>
                <c:pt idx="68218">
                  <c:v>4.5000000000000003E-5</c:v>
                </c:pt>
                <c:pt idx="68219">
                  <c:v>4.5000000000000003E-5</c:v>
                </c:pt>
                <c:pt idx="68220">
                  <c:v>4.5000000000000003E-5</c:v>
                </c:pt>
                <c:pt idx="68221">
                  <c:v>4.5000000000000003E-5</c:v>
                </c:pt>
                <c:pt idx="68222">
                  <c:v>4.3999999999999999E-5</c:v>
                </c:pt>
                <c:pt idx="68223">
                  <c:v>4.3999999999999999E-5</c:v>
                </c:pt>
                <c:pt idx="68224">
                  <c:v>4.3000000000000002E-5</c:v>
                </c:pt>
                <c:pt idx="68225">
                  <c:v>4.1999999999999998E-5</c:v>
                </c:pt>
                <c:pt idx="68226">
                  <c:v>4.1E-5</c:v>
                </c:pt>
                <c:pt idx="68227">
                  <c:v>4.0000000000000003E-5</c:v>
                </c:pt>
                <c:pt idx="68228">
                  <c:v>3.8999999999999999E-5</c:v>
                </c:pt>
                <c:pt idx="68229">
                  <c:v>3.8000000000000002E-5</c:v>
                </c:pt>
                <c:pt idx="68230">
                  <c:v>3.6999999999999998E-5</c:v>
                </c:pt>
                <c:pt idx="68231">
                  <c:v>3.4999999999999997E-5</c:v>
                </c:pt>
                <c:pt idx="68232">
                  <c:v>3.4E-5</c:v>
                </c:pt>
                <c:pt idx="68233">
                  <c:v>3.1999999999999999E-5</c:v>
                </c:pt>
                <c:pt idx="68234">
                  <c:v>3.0000000000000001E-5</c:v>
                </c:pt>
                <c:pt idx="68235">
                  <c:v>2.9E-5</c:v>
                </c:pt>
                <c:pt idx="68236">
                  <c:v>2.6999999999999999E-5</c:v>
                </c:pt>
                <c:pt idx="68237">
                  <c:v>2.5000000000000001E-5</c:v>
                </c:pt>
                <c:pt idx="68238">
                  <c:v>2.3E-5</c:v>
                </c:pt>
                <c:pt idx="68239">
                  <c:v>2.0999999999999999E-5</c:v>
                </c:pt>
                <c:pt idx="68240">
                  <c:v>1.9000000000000001E-5</c:v>
                </c:pt>
                <c:pt idx="68241">
                  <c:v>1.7E-5</c:v>
                </c:pt>
                <c:pt idx="68242">
                  <c:v>1.5E-5</c:v>
                </c:pt>
                <c:pt idx="68243">
                  <c:v>1.2999999999999999E-5</c:v>
                </c:pt>
                <c:pt idx="68244">
                  <c:v>1.1E-5</c:v>
                </c:pt>
                <c:pt idx="68245">
                  <c:v>1.0000000000000001E-5</c:v>
                </c:pt>
                <c:pt idx="68246">
                  <c:v>7.9999999999999996E-6</c:v>
                </c:pt>
                <c:pt idx="68247">
                  <c:v>6.0000000000000002E-6</c:v>
                </c:pt>
                <c:pt idx="68248">
                  <c:v>5.0000000000000004E-6</c:v>
                </c:pt>
                <c:pt idx="68249">
                  <c:v>5.0000000000000004E-6</c:v>
                </c:pt>
                <c:pt idx="68250">
                  <c:v>6.0000000000000002E-6</c:v>
                </c:pt>
                <c:pt idx="68251">
                  <c:v>6.9999999999999999E-6</c:v>
                </c:pt>
                <c:pt idx="68252">
                  <c:v>7.9999999999999996E-6</c:v>
                </c:pt>
                <c:pt idx="68253">
                  <c:v>1.0000000000000001E-5</c:v>
                </c:pt>
                <c:pt idx="68254">
                  <c:v>1.1E-5</c:v>
                </c:pt>
                <c:pt idx="68255">
                  <c:v>1.2999999999999999E-5</c:v>
                </c:pt>
                <c:pt idx="68256">
                  <c:v>1.4E-5</c:v>
                </c:pt>
                <c:pt idx="68257">
                  <c:v>1.5999999999999999E-5</c:v>
                </c:pt>
                <c:pt idx="68258">
                  <c:v>1.7E-5</c:v>
                </c:pt>
                <c:pt idx="68259">
                  <c:v>1.9000000000000001E-5</c:v>
                </c:pt>
                <c:pt idx="68260">
                  <c:v>2.0000000000000002E-5</c:v>
                </c:pt>
                <c:pt idx="68261">
                  <c:v>2.0999999999999999E-5</c:v>
                </c:pt>
                <c:pt idx="68262">
                  <c:v>2.3E-5</c:v>
                </c:pt>
                <c:pt idx="68263">
                  <c:v>2.4000000000000001E-5</c:v>
                </c:pt>
                <c:pt idx="68264">
                  <c:v>2.5000000000000001E-5</c:v>
                </c:pt>
                <c:pt idx="68265">
                  <c:v>2.5999999999999998E-5</c:v>
                </c:pt>
                <c:pt idx="68266">
                  <c:v>2.6999999999999999E-5</c:v>
                </c:pt>
                <c:pt idx="68267">
                  <c:v>2.8E-5</c:v>
                </c:pt>
                <c:pt idx="68268">
                  <c:v>2.8E-5</c:v>
                </c:pt>
                <c:pt idx="68269">
                  <c:v>2.9E-5</c:v>
                </c:pt>
                <c:pt idx="68270">
                  <c:v>3.0000000000000001E-5</c:v>
                </c:pt>
                <c:pt idx="68271">
                  <c:v>3.0000000000000001E-5</c:v>
                </c:pt>
                <c:pt idx="68272">
                  <c:v>3.1000000000000001E-5</c:v>
                </c:pt>
                <c:pt idx="68273">
                  <c:v>3.1000000000000001E-5</c:v>
                </c:pt>
                <c:pt idx="68274">
                  <c:v>3.1000000000000001E-5</c:v>
                </c:pt>
                <c:pt idx="68275">
                  <c:v>3.1999999999999999E-5</c:v>
                </c:pt>
                <c:pt idx="68276">
                  <c:v>3.1999999999999999E-5</c:v>
                </c:pt>
                <c:pt idx="68277">
                  <c:v>3.1999999999999999E-5</c:v>
                </c:pt>
                <c:pt idx="68278">
                  <c:v>3.1999999999999999E-5</c:v>
                </c:pt>
                <c:pt idx="68279">
                  <c:v>3.1999999999999999E-5</c:v>
                </c:pt>
                <c:pt idx="68280">
                  <c:v>3.1999999999999999E-5</c:v>
                </c:pt>
                <c:pt idx="68281">
                  <c:v>3.1999999999999999E-5</c:v>
                </c:pt>
                <c:pt idx="68282">
                  <c:v>3.1999999999999999E-5</c:v>
                </c:pt>
                <c:pt idx="68283">
                  <c:v>3.1999999999999999E-5</c:v>
                </c:pt>
                <c:pt idx="68284">
                  <c:v>3.1999999999999999E-5</c:v>
                </c:pt>
                <c:pt idx="68285">
                  <c:v>3.1999999999999999E-5</c:v>
                </c:pt>
                <c:pt idx="68286">
                  <c:v>3.1999999999999999E-5</c:v>
                </c:pt>
                <c:pt idx="68287">
                  <c:v>3.1999999999999999E-5</c:v>
                </c:pt>
                <c:pt idx="68288">
                  <c:v>3.1000000000000001E-5</c:v>
                </c:pt>
                <c:pt idx="68289">
                  <c:v>3.1000000000000001E-5</c:v>
                </c:pt>
                <c:pt idx="68290">
                  <c:v>3.1000000000000001E-5</c:v>
                </c:pt>
                <c:pt idx="68291">
                  <c:v>3.1000000000000001E-5</c:v>
                </c:pt>
                <c:pt idx="68292">
                  <c:v>3.1000000000000001E-5</c:v>
                </c:pt>
                <c:pt idx="68293">
                  <c:v>3.1000000000000001E-5</c:v>
                </c:pt>
                <c:pt idx="68294">
                  <c:v>3.0000000000000001E-5</c:v>
                </c:pt>
                <c:pt idx="68295">
                  <c:v>3.0000000000000001E-5</c:v>
                </c:pt>
                <c:pt idx="68296">
                  <c:v>3.0000000000000001E-5</c:v>
                </c:pt>
                <c:pt idx="68297">
                  <c:v>3.0000000000000001E-5</c:v>
                </c:pt>
                <c:pt idx="68298">
                  <c:v>2.9E-5</c:v>
                </c:pt>
                <c:pt idx="68299">
                  <c:v>2.9E-5</c:v>
                </c:pt>
                <c:pt idx="68300">
                  <c:v>2.9E-5</c:v>
                </c:pt>
                <c:pt idx="68301">
                  <c:v>2.8E-5</c:v>
                </c:pt>
                <c:pt idx="68302">
                  <c:v>2.8E-5</c:v>
                </c:pt>
                <c:pt idx="68303">
                  <c:v>2.8E-5</c:v>
                </c:pt>
                <c:pt idx="68304">
                  <c:v>2.6999999999999999E-5</c:v>
                </c:pt>
                <c:pt idx="68305">
                  <c:v>2.6999999999999999E-5</c:v>
                </c:pt>
                <c:pt idx="68306">
                  <c:v>2.5999999999999998E-5</c:v>
                </c:pt>
                <c:pt idx="68307">
                  <c:v>2.5999999999999998E-5</c:v>
                </c:pt>
                <c:pt idx="68308">
                  <c:v>2.5000000000000001E-5</c:v>
                </c:pt>
                <c:pt idx="68309">
                  <c:v>2.4000000000000001E-5</c:v>
                </c:pt>
                <c:pt idx="68310">
                  <c:v>2.4000000000000001E-5</c:v>
                </c:pt>
                <c:pt idx="68311">
                  <c:v>2.3E-5</c:v>
                </c:pt>
                <c:pt idx="68312">
                  <c:v>2.1999999999999999E-5</c:v>
                </c:pt>
                <c:pt idx="68313">
                  <c:v>2.0999999999999999E-5</c:v>
                </c:pt>
                <c:pt idx="68314">
                  <c:v>2.0000000000000002E-5</c:v>
                </c:pt>
                <c:pt idx="68315">
                  <c:v>1.9000000000000001E-5</c:v>
                </c:pt>
                <c:pt idx="68316">
                  <c:v>1.8E-5</c:v>
                </c:pt>
                <c:pt idx="68317">
                  <c:v>1.7E-5</c:v>
                </c:pt>
                <c:pt idx="68318">
                  <c:v>1.5999999999999999E-5</c:v>
                </c:pt>
                <c:pt idx="68319">
                  <c:v>1.5E-5</c:v>
                </c:pt>
                <c:pt idx="68320">
                  <c:v>1.4E-5</c:v>
                </c:pt>
                <c:pt idx="68321">
                  <c:v>1.2999999999999999E-5</c:v>
                </c:pt>
                <c:pt idx="68322">
                  <c:v>1.2E-5</c:v>
                </c:pt>
                <c:pt idx="68323">
                  <c:v>1.1E-5</c:v>
                </c:pt>
                <c:pt idx="68324">
                  <c:v>1.0000000000000001E-5</c:v>
                </c:pt>
                <c:pt idx="68325">
                  <c:v>1.0000000000000001E-5</c:v>
                </c:pt>
                <c:pt idx="68326">
                  <c:v>1.0000000000000001E-5</c:v>
                </c:pt>
                <c:pt idx="68327">
                  <c:v>1.0000000000000001E-5</c:v>
                </c:pt>
                <c:pt idx="68328">
                  <c:v>1.0000000000000001E-5</c:v>
                </c:pt>
                <c:pt idx="68329">
                  <c:v>1.0000000000000001E-5</c:v>
                </c:pt>
                <c:pt idx="68330">
                  <c:v>1.1E-5</c:v>
                </c:pt>
                <c:pt idx="68331">
                  <c:v>1.2E-5</c:v>
                </c:pt>
                <c:pt idx="68332">
                  <c:v>1.4E-5</c:v>
                </c:pt>
                <c:pt idx="68333">
                  <c:v>1.5E-5</c:v>
                </c:pt>
                <c:pt idx="68334">
                  <c:v>1.7E-5</c:v>
                </c:pt>
                <c:pt idx="68335">
                  <c:v>1.8E-5</c:v>
                </c:pt>
                <c:pt idx="68336">
                  <c:v>2.0000000000000002E-5</c:v>
                </c:pt>
                <c:pt idx="68337">
                  <c:v>2.1999999999999999E-5</c:v>
                </c:pt>
                <c:pt idx="68338">
                  <c:v>2.3E-5</c:v>
                </c:pt>
                <c:pt idx="68339">
                  <c:v>2.5000000000000001E-5</c:v>
                </c:pt>
                <c:pt idx="68340">
                  <c:v>2.6999999999999999E-5</c:v>
                </c:pt>
                <c:pt idx="68341">
                  <c:v>2.8E-5</c:v>
                </c:pt>
                <c:pt idx="68342">
                  <c:v>3.0000000000000001E-5</c:v>
                </c:pt>
                <c:pt idx="68343">
                  <c:v>3.1999999999999999E-5</c:v>
                </c:pt>
                <c:pt idx="68344">
                  <c:v>3.3000000000000003E-5</c:v>
                </c:pt>
                <c:pt idx="68345">
                  <c:v>3.4999999999999997E-5</c:v>
                </c:pt>
                <c:pt idx="68346">
                  <c:v>3.6000000000000001E-5</c:v>
                </c:pt>
                <c:pt idx="68347">
                  <c:v>3.8000000000000002E-5</c:v>
                </c:pt>
                <c:pt idx="68348">
                  <c:v>3.8999999999999999E-5</c:v>
                </c:pt>
                <c:pt idx="68349">
                  <c:v>4.1E-5</c:v>
                </c:pt>
                <c:pt idx="68350">
                  <c:v>4.1999999999999998E-5</c:v>
                </c:pt>
                <c:pt idx="68351">
                  <c:v>4.3000000000000002E-5</c:v>
                </c:pt>
                <c:pt idx="68352">
                  <c:v>4.3999999999999999E-5</c:v>
                </c:pt>
                <c:pt idx="68353">
                  <c:v>4.5000000000000003E-5</c:v>
                </c:pt>
                <c:pt idx="68354">
                  <c:v>4.6E-5</c:v>
                </c:pt>
                <c:pt idx="68355">
                  <c:v>4.6999999999999997E-5</c:v>
                </c:pt>
                <c:pt idx="68356">
                  <c:v>4.8000000000000001E-5</c:v>
                </c:pt>
                <c:pt idx="68357">
                  <c:v>4.8000000000000001E-5</c:v>
                </c:pt>
                <c:pt idx="68358">
                  <c:v>4.8999999999999998E-5</c:v>
                </c:pt>
                <c:pt idx="68359">
                  <c:v>4.8999999999999998E-5</c:v>
                </c:pt>
                <c:pt idx="68360">
                  <c:v>5.0000000000000002E-5</c:v>
                </c:pt>
                <c:pt idx="68361">
                  <c:v>5.0000000000000002E-5</c:v>
                </c:pt>
                <c:pt idx="68362">
                  <c:v>5.0000000000000002E-5</c:v>
                </c:pt>
                <c:pt idx="68363">
                  <c:v>5.0000000000000002E-5</c:v>
                </c:pt>
                <c:pt idx="68364">
                  <c:v>5.1E-5</c:v>
                </c:pt>
                <c:pt idx="68365">
                  <c:v>5.0000000000000002E-5</c:v>
                </c:pt>
                <c:pt idx="68366">
                  <c:v>5.0000000000000002E-5</c:v>
                </c:pt>
                <c:pt idx="68367">
                  <c:v>5.0000000000000002E-5</c:v>
                </c:pt>
                <c:pt idx="68368">
                  <c:v>5.0000000000000002E-5</c:v>
                </c:pt>
                <c:pt idx="68369">
                  <c:v>4.8999999999999998E-5</c:v>
                </c:pt>
                <c:pt idx="68370">
                  <c:v>4.8999999999999998E-5</c:v>
                </c:pt>
                <c:pt idx="68371">
                  <c:v>4.8000000000000001E-5</c:v>
                </c:pt>
                <c:pt idx="68372">
                  <c:v>4.8000000000000001E-5</c:v>
                </c:pt>
                <c:pt idx="68373">
                  <c:v>4.6999999999999997E-5</c:v>
                </c:pt>
                <c:pt idx="68374">
                  <c:v>4.6E-5</c:v>
                </c:pt>
                <c:pt idx="68375">
                  <c:v>4.5000000000000003E-5</c:v>
                </c:pt>
                <c:pt idx="68376">
                  <c:v>4.3999999999999999E-5</c:v>
                </c:pt>
                <c:pt idx="68377">
                  <c:v>4.3000000000000002E-5</c:v>
                </c:pt>
                <c:pt idx="68378">
                  <c:v>4.1999999999999998E-5</c:v>
                </c:pt>
                <c:pt idx="68379">
                  <c:v>4.1E-5</c:v>
                </c:pt>
                <c:pt idx="68380">
                  <c:v>4.0000000000000003E-5</c:v>
                </c:pt>
                <c:pt idx="68381">
                  <c:v>3.8999999999999999E-5</c:v>
                </c:pt>
                <c:pt idx="68382">
                  <c:v>3.8000000000000002E-5</c:v>
                </c:pt>
                <c:pt idx="68383">
                  <c:v>3.6999999999999998E-5</c:v>
                </c:pt>
                <c:pt idx="68384">
                  <c:v>3.6000000000000001E-5</c:v>
                </c:pt>
                <c:pt idx="68385">
                  <c:v>3.4E-5</c:v>
                </c:pt>
                <c:pt idx="68386">
                  <c:v>3.3000000000000003E-5</c:v>
                </c:pt>
                <c:pt idx="68387">
                  <c:v>3.1999999999999999E-5</c:v>
                </c:pt>
                <c:pt idx="68388">
                  <c:v>3.1000000000000001E-5</c:v>
                </c:pt>
                <c:pt idx="68389">
                  <c:v>2.9E-5</c:v>
                </c:pt>
                <c:pt idx="68390">
                  <c:v>2.8E-5</c:v>
                </c:pt>
                <c:pt idx="68391">
                  <c:v>2.6999999999999999E-5</c:v>
                </c:pt>
                <c:pt idx="68392">
                  <c:v>2.5999999999999998E-5</c:v>
                </c:pt>
                <c:pt idx="68393">
                  <c:v>2.4000000000000001E-5</c:v>
                </c:pt>
                <c:pt idx="68394">
                  <c:v>2.3E-5</c:v>
                </c:pt>
                <c:pt idx="68395">
                  <c:v>2.1999999999999999E-5</c:v>
                </c:pt>
                <c:pt idx="68396">
                  <c:v>2.0999999999999999E-5</c:v>
                </c:pt>
                <c:pt idx="68397">
                  <c:v>2.0000000000000002E-5</c:v>
                </c:pt>
                <c:pt idx="68398">
                  <c:v>1.9000000000000001E-5</c:v>
                </c:pt>
                <c:pt idx="68399">
                  <c:v>1.8E-5</c:v>
                </c:pt>
                <c:pt idx="68400">
                  <c:v>1.7E-5</c:v>
                </c:pt>
                <c:pt idx="68401">
                  <c:v>1.5999999999999999E-5</c:v>
                </c:pt>
                <c:pt idx="68402">
                  <c:v>1.5999999999999999E-5</c:v>
                </c:pt>
                <c:pt idx="68403">
                  <c:v>1.5E-5</c:v>
                </c:pt>
                <c:pt idx="68404">
                  <c:v>1.5E-5</c:v>
                </c:pt>
                <c:pt idx="68405">
                  <c:v>1.4E-5</c:v>
                </c:pt>
                <c:pt idx="68406">
                  <c:v>1.4E-5</c:v>
                </c:pt>
                <c:pt idx="68407">
                  <c:v>1.4E-5</c:v>
                </c:pt>
                <c:pt idx="68408">
                  <c:v>1.4E-5</c:v>
                </c:pt>
                <c:pt idx="68409">
                  <c:v>1.4E-5</c:v>
                </c:pt>
                <c:pt idx="68410">
                  <c:v>1.4E-5</c:v>
                </c:pt>
                <c:pt idx="68411">
                  <c:v>1.5E-5</c:v>
                </c:pt>
                <c:pt idx="68412">
                  <c:v>1.5E-5</c:v>
                </c:pt>
                <c:pt idx="68413">
                  <c:v>1.5999999999999999E-5</c:v>
                </c:pt>
                <c:pt idx="68414">
                  <c:v>1.5999999999999999E-5</c:v>
                </c:pt>
                <c:pt idx="68415">
                  <c:v>1.7E-5</c:v>
                </c:pt>
                <c:pt idx="68416">
                  <c:v>1.8E-5</c:v>
                </c:pt>
                <c:pt idx="68417">
                  <c:v>1.8E-5</c:v>
                </c:pt>
                <c:pt idx="68418">
                  <c:v>1.9000000000000001E-5</c:v>
                </c:pt>
                <c:pt idx="68419">
                  <c:v>2.0000000000000002E-5</c:v>
                </c:pt>
                <c:pt idx="68420">
                  <c:v>2.0000000000000002E-5</c:v>
                </c:pt>
                <c:pt idx="68421">
                  <c:v>2.0999999999999999E-5</c:v>
                </c:pt>
                <c:pt idx="68422">
                  <c:v>2.1999999999999999E-5</c:v>
                </c:pt>
                <c:pt idx="68423">
                  <c:v>2.1999999999999999E-5</c:v>
                </c:pt>
                <c:pt idx="68424">
                  <c:v>2.3E-5</c:v>
                </c:pt>
                <c:pt idx="68425">
                  <c:v>2.4000000000000001E-5</c:v>
                </c:pt>
                <c:pt idx="68426">
                  <c:v>2.4000000000000001E-5</c:v>
                </c:pt>
                <c:pt idx="68427">
                  <c:v>2.5000000000000001E-5</c:v>
                </c:pt>
                <c:pt idx="68428">
                  <c:v>2.5000000000000001E-5</c:v>
                </c:pt>
                <c:pt idx="68429">
                  <c:v>2.5999999999999998E-5</c:v>
                </c:pt>
                <c:pt idx="68430">
                  <c:v>2.5999999999999998E-5</c:v>
                </c:pt>
                <c:pt idx="68431">
                  <c:v>2.6999999999999999E-5</c:v>
                </c:pt>
                <c:pt idx="68432">
                  <c:v>2.6999999999999999E-5</c:v>
                </c:pt>
                <c:pt idx="68433">
                  <c:v>2.6999999999999999E-5</c:v>
                </c:pt>
                <c:pt idx="68434">
                  <c:v>2.8E-5</c:v>
                </c:pt>
                <c:pt idx="68435">
                  <c:v>2.8E-5</c:v>
                </c:pt>
                <c:pt idx="68436">
                  <c:v>2.8E-5</c:v>
                </c:pt>
                <c:pt idx="68437">
                  <c:v>2.8E-5</c:v>
                </c:pt>
                <c:pt idx="68438">
                  <c:v>2.8E-5</c:v>
                </c:pt>
                <c:pt idx="68439">
                  <c:v>2.9E-5</c:v>
                </c:pt>
                <c:pt idx="68440">
                  <c:v>2.9E-5</c:v>
                </c:pt>
                <c:pt idx="68441">
                  <c:v>2.9E-5</c:v>
                </c:pt>
                <c:pt idx="68442">
                  <c:v>2.8E-5</c:v>
                </c:pt>
                <c:pt idx="68443">
                  <c:v>2.8E-5</c:v>
                </c:pt>
                <c:pt idx="68444">
                  <c:v>2.8E-5</c:v>
                </c:pt>
                <c:pt idx="68445">
                  <c:v>2.8E-5</c:v>
                </c:pt>
                <c:pt idx="68446">
                  <c:v>2.8E-5</c:v>
                </c:pt>
                <c:pt idx="68447">
                  <c:v>2.6999999999999999E-5</c:v>
                </c:pt>
                <c:pt idx="68448">
                  <c:v>2.6999999999999999E-5</c:v>
                </c:pt>
                <c:pt idx="68449">
                  <c:v>2.5999999999999998E-5</c:v>
                </c:pt>
                <c:pt idx="68450">
                  <c:v>2.5999999999999998E-5</c:v>
                </c:pt>
                <c:pt idx="68451">
                  <c:v>2.5999999999999998E-5</c:v>
                </c:pt>
                <c:pt idx="68452">
                  <c:v>2.5000000000000001E-5</c:v>
                </c:pt>
                <c:pt idx="68453">
                  <c:v>2.4000000000000001E-5</c:v>
                </c:pt>
                <c:pt idx="68454">
                  <c:v>2.4000000000000001E-5</c:v>
                </c:pt>
                <c:pt idx="68455">
                  <c:v>2.3E-5</c:v>
                </c:pt>
                <c:pt idx="68456">
                  <c:v>2.3E-5</c:v>
                </c:pt>
                <c:pt idx="68457">
                  <c:v>2.1999999999999999E-5</c:v>
                </c:pt>
                <c:pt idx="68458">
                  <c:v>2.0999999999999999E-5</c:v>
                </c:pt>
                <c:pt idx="68459">
                  <c:v>2.0999999999999999E-5</c:v>
                </c:pt>
                <c:pt idx="68460">
                  <c:v>2.0000000000000002E-5</c:v>
                </c:pt>
                <c:pt idx="68461">
                  <c:v>2.0000000000000002E-5</c:v>
                </c:pt>
                <c:pt idx="68462">
                  <c:v>1.9000000000000001E-5</c:v>
                </c:pt>
                <c:pt idx="68463">
                  <c:v>1.8E-5</c:v>
                </c:pt>
                <c:pt idx="68464">
                  <c:v>1.8E-5</c:v>
                </c:pt>
                <c:pt idx="68465">
                  <c:v>1.7E-5</c:v>
                </c:pt>
                <c:pt idx="68466">
                  <c:v>1.7E-5</c:v>
                </c:pt>
                <c:pt idx="68467">
                  <c:v>1.5999999999999999E-5</c:v>
                </c:pt>
                <c:pt idx="68468">
                  <c:v>1.5999999999999999E-5</c:v>
                </c:pt>
                <c:pt idx="68469">
                  <c:v>1.5999999999999999E-5</c:v>
                </c:pt>
                <c:pt idx="68470">
                  <c:v>1.5E-5</c:v>
                </c:pt>
                <c:pt idx="68471">
                  <c:v>1.5E-5</c:v>
                </c:pt>
                <c:pt idx="68472">
                  <c:v>1.5E-5</c:v>
                </c:pt>
                <c:pt idx="68473">
                  <c:v>1.5E-5</c:v>
                </c:pt>
                <c:pt idx="68474">
                  <c:v>1.4E-5</c:v>
                </c:pt>
                <c:pt idx="68475">
                  <c:v>1.4E-5</c:v>
                </c:pt>
                <c:pt idx="68476">
                  <c:v>1.4E-5</c:v>
                </c:pt>
                <c:pt idx="68477">
                  <c:v>1.4E-5</c:v>
                </c:pt>
                <c:pt idx="68478">
                  <c:v>1.4E-5</c:v>
                </c:pt>
                <c:pt idx="68479">
                  <c:v>1.4E-5</c:v>
                </c:pt>
                <c:pt idx="68480">
                  <c:v>1.4E-5</c:v>
                </c:pt>
                <c:pt idx="68481">
                  <c:v>1.4E-5</c:v>
                </c:pt>
                <c:pt idx="68482">
                  <c:v>1.4E-5</c:v>
                </c:pt>
                <c:pt idx="68483">
                  <c:v>1.5E-5</c:v>
                </c:pt>
                <c:pt idx="68484">
                  <c:v>1.5E-5</c:v>
                </c:pt>
                <c:pt idx="68485">
                  <c:v>1.5E-5</c:v>
                </c:pt>
                <c:pt idx="68486">
                  <c:v>1.5E-5</c:v>
                </c:pt>
                <c:pt idx="68487">
                  <c:v>1.5E-5</c:v>
                </c:pt>
                <c:pt idx="68488">
                  <c:v>1.5E-5</c:v>
                </c:pt>
                <c:pt idx="68489">
                  <c:v>1.5E-5</c:v>
                </c:pt>
                <c:pt idx="68490">
                  <c:v>1.5E-5</c:v>
                </c:pt>
                <c:pt idx="68491">
                  <c:v>1.5E-5</c:v>
                </c:pt>
                <c:pt idx="68492">
                  <c:v>1.5E-5</c:v>
                </c:pt>
                <c:pt idx="68493">
                  <c:v>1.5E-5</c:v>
                </c:pt>
                <c:pt idx="68494">
                  <c:v>1.5E-5</c:v>
                </c:pt>
                <c:pt idx="68495">
                  <c:v>1.5E-5</c:v>
                </c:pt>
                <c:pt idx="68496">
                  <c:v>1.5E-5</c:v>
                </c:pt>
                <c:pt idx="68497">
                  <c:v>1.5E-5</c:v>
                </c:pt>
                <c:pt idx="68498">
                  <c:v>1.5E-5</c:v>
                </c:pt>
                <c:pt idx="68499">
                  <c:v>1.5E-5</c:v>
                </c:pt>
                <c:pt idx="68500">
                  <c:v>1.5E-5</c:v>
                </c:pt>
                <c:pt idx="68501">
                  <c:v>1.5E-5</c:v>
                </c:pt>
                <c:pt idx="68502">
                  <c:v>1.5E-5</c:v>
                </c:pt>
                <c:pt idx="68503">
                  <c:v>1.4E-5</c:v>
                </c:pt>
                <c:pt idx="68504">
                  <c:v>1.4E-5</c:v>
                </c:pt>
                <c:pt idx="68505">
                  <c:v>1.4E-5</c:v>
                </c:pt>
                <c:pt idx="68506">
                  <c:v>1.4E-5</c:v>
                </c:pt>
                <c:pt idx="68507">
                  <c:v>1.4E-5</c:v>
                </c:pt>
                <c:pt idx="68508">
                  <c:v>1.4E-5</c:v>
                </c:pt>
                <c:pt idx="68509">
                  <c:v>1.2999999999999999E-5</c:v>
                </c:pt>
                <c:pt idx="68510">
                  <c:v>1.2999999999999999E-5</c:v>
                </c:pt>
                <c:pt idx="68511">
                  <c:v>1.2999999999999999E-5</c:v>
                </c:pt>
                <c:pt idx="68512">
                  <c:v>1.2999999999999999E-5</c:v>
                </c:pt>
                <c:pt idx="68513">
                  <c:v>1.2999999999999999E-5</c:v>
                </c:pt>
                <c:pt idx="68514">
                  <c:v>1.2E-5</c:v>
                </c:pt>
                <c:pt idx="68515">
                  <c:v>1.2E-5</c:v>
                </c:pt>
                <c:pt idx="68516">
                  <c:v>1.2E-5</c:v>
                </c:pt>
                <c:pt idx="68517">
                  <c:v>1.2E-5</c:v>
                </c:pt>
                <c:pt idx="68518">
                  <c:v>1.1E-5</c:v>
                </c:pt>
                <c:pt idx="68519">
                  <c:v>1.1E-5</c:v>
                </c:pt>
                <c:pt idx="68520">
                  <c:v>1.1E-5</c:v>
                </c:pt>
                <c:pt idx="68521">
                  <c:v>1.1E-5</c:v>
                </c:pt>
                <c:pt idx="68522">
                  <c:v>1.1E-5</c:v>
                </c:pt>
                <c:pt idx="68523">
                  <c:v>1.0000000000000001E-5</c:v>
                </c:pt>
                <c:pt idx="68524">
                  <c:v>1.0000000000000001E-5</c:v>
                </c:pt>
                <c:pt idx="68525">
                  <c:v>1.0000000000000001E-5</c:v>
                </c:pt>
                <c:pt idx="68526">
                  <c:v>1.0000000000000001E-5</c:v>
                </c:pt>
                <c:pt idx="68527">
                  <c:v>9.0000000000000002E-6</c:v>
                </c:pt>
                <c:pt idx="68528">
                  <c:v>9.0000000000000002E-6</c:v>
                </c:pt>
                <c:pt idx="68529">
                  <c:v>9.0000000000000002E-6</c:v>
                </c:pt>
                <c:pt idx="68530">
                  <c:v>9.0000000000000002E-6</c:v>
                </c:pt>
                <c:pt idx="68531">
                  <c:v>7.9999999999999996E-6</c:v>
                </c:pt>
                <c:pt idx="68532">
                  <c:v>7.9999999999999996E-6</c:v>
                </c:pt>
                <c:pt idx="68533">
                  <c:v>7.9999999999999996E-6</c:v>
                </c:pt>
                <c:pt idx="68534">
                  <c:v>6.9999999999999999E-6</c:v>
                </c:pt>
                <c:pt idx="68535">
                  <c:v>6.9999999999999999E-6</c:v>
                </c:pt>
                <c:pt idx="68536">
                  <c:v>6.9999999999999999E-6</c:v>
                </c:pt>
                <c:pt idx="68537">
                  <c:v>6.9999999999999999E-6</c:v>
                </c:pt>
                <c:pt idx="68538">
                  <c:v>6.0000000000000002E-6</c:v>
                </c:pt>
                <c:pt idx="68539">
                  <c:v>6.0000000000000002E-6</c:v>
                </c:pt>
                <c:pt idx="68540">
                  <c:v>6.0000000000000002E-6</c:v>
                </c:pt>
                <c:pt idx="68541">
                  <c:v>6.0000000000000002E-6</c:v>
                </c:pt>
                <c:pt idx="68542">
                  <c:v>5.0000000000000004E-6</c:v>
                </c:pt>
                <c:pt idx="68543">
                  <c:v>5.0000000000000004E-6</c:v>
                </c:pt>
                <c:pt idx="68544">
                  <c:v>5.0000000000000004E-6</c:v>
                </c:pt>
                <c:pt idx="68545">
                  <c:v>5.0000000000000004E-6</c:v>
                </c:pt>
                <c:pt idx="68546">
                  <c:v>5.0000000000000004E-6</c:v>
                </c:pt>
                <c:pt idx="68547">
                  <c:v>3.9999999999999998E-6</c:v>
                </c:pt>
                <c:pt idx="68548">
                  <c:v>3.9999999999999998E-6</c:v>
                </c:pt>
                <c:pt idx="68549">
                  <c:v>3.9999999999999998E-6</c:v>
                </c:pt>
                <c:pt idx="68550">
                  <c:v>3.9999999999999998E-6</c:v>
                </c:pt>
                <c:pt idx="68551">
                  <c:v>3.9999999999999998E-6</c:v>
                </c:pt>
                <c:pt idx="68552">
                  <c:v>5.0000000000000004E-6</c:v>
                </c:pt>
                <c:pt idx="68553">
                  <c:v>5.0000000000000004E-6</c:v>
                </c:pt>
                <c:pt idx="68554">
                  <c:v>5.0000000000000004E-6</c:v>
                </c:pt>
                <c:pt idx="68555">
                  <c:v>6.0000000000000002E-6</c:v>
                </c:pt>
                <c:pt idx="68556">
                  <c:v>6.0000000000000002E-6</c:v>
                </c:pt>
                <c:pt idx="68557">
                  <c:v>6.9999999999999999E-6</c:v>
                </c:pt>
                <c:pt idx="68558">
                  <c:v>6.9999999999999999E-6</c:v>
                </c:pt>
                <c:pt idx="68559">
                  <c:v>7.9999999999999996E-6</c:v>
                </c:pt>
                <c:pt idx="68560">
                  <c:v>9.0000000000000002E-6</c:v>
                </c:pt>
                <c:pt idx="68561">
                  <c:v>9.0000000000000002E-6</c:v>
                </c:pt>
                <c:pt idx="68562">
                  <c:v>1.0000000000000001E-5</c:v>
                </c:pt>
                <c:pt idx="68563">
                  <c:v>1.1E-5</c:v>
                </c:pt>
                <c:pt idx="68564">
                  <c:v>1.2E-5</c:v>
                </c:pt>
                <c:pt idx="68565">
                  <c:v>1.2999999999999999E-5</c:v>
                </c:pt>
                <c:pt idx="68566">
                  <c:v>1.4E-5</c:v>
                </c:pt>
                <c:pt idx="68567">
                  <c:v>1.5E-5</c:v>
                </c:pt>
                <c:pt idx="68568">
                  <c:v>1.5999999999999999E-5</c:v>
                </c:pt>
                <c:pt idx="68569">
                  <c:v>1.7E-5</c:v>
                </c:pt>
                <c:pt idx="68570">
                  <c:v>1.9000000000000001E-5</c:v>
                </c:pt>
                <c:pt idx="68571">
                  <c:v>2.0000000000000002E-5</c:v>
                </c:pt>
                <c:pt idx="68572">
                  <c:v>2.0999999999999999E-5</c:v>
                </c:pt>
                <c:pt idx="68573">
                  <c:v>2.1999999999999999E-5</c:v>
                </c:pt>
                <c:pt idx="68574">
                  <c:v>2.3E-5</c:v>
                </c:pt>
                <c:pt idx="68575">
                  <c:v>2.5000000000000001E-5</c:v>
                </c:pt>
                <c:pt idx="68576">
                  <c:v>2.5999999999999998E-5</c:v>
                </c:pt>
                <c:pt idx="68577">
                  <c:v>2.6999999999999999E-5</c:v>
                </c:pt>
                <c:pt idx="68578">
                  <c:v>2.8E-5</c:v>
                </c:pt>
                <c:pt idx="68579">
                  <c:v>3.0000000000000001E-5</c:v>
                </c:pt>
                <c:pt idx="68580">
                  <c:v>3.1000000000000001E-5</c:v>
                </c:pt>
                <c:pt idx="68581">
                  <c:v>3.1999999999999999E-5</c:v>
                </c:pt>
                <c:pt idx="68582">
                  <c:v>3.3000000000000003E-5</c:v>
                </c:pt>
                <c:pt idx="68583">
                  <c:v>3.4E-5</c:v>
                </c:pt>
                <c:pt idx="68584">
                  <c:v>3.4999999999999997E-5</c:v>
                </c:pt>
                <c:pt idx="68585">
                  <c:v>3.6999999999999998E-5</c:v>
                </c:pt>
                <c:pt idx="68586">
                  <c:v>3.8000000000000002E-5</c:v>
                </c:pt>
                <c:pt idx="68587">
                  <c:v>3.8999999999999999E-5</c:v>
                </c:pt>
                <c:pt idx="68588">
                  <c:v>4.0000000000000003E-5</c:v>
                </c:pt>
                <c:pt idx="68589">
                  <c:v>4.0000000000000003E-5</c:v>
                </c:pt>
                <c:pt idx="68590">
                  <c:v>4.1E-5</c:v>
                </c:pt>
                <c:pt idx="68591">
                  <c:v>4.1999999999999998E-5</c:v>
                </c:pt>
                <c:pt idx="68592">
                  <c:v>4.3000000000000002E-5</c:v>
                </c:pt>
                <c:pt idx="68593">
                  <c:v>4.3000000000000002E-5</c:v>
                </c:pt>
                <c:pt idx="68594">
                  <c:v>4.3999999999999999E-5</c:v>
                </c:pt>
                <c:pt idx="68595">
                  <c:v>4.3999999999999999E-5</c:v>
                </c:pt>
                <c:pt idx="68596">
                  <c:v>4.5000000000000003E-5</c:v>
                </c:pt>
                <c:pt idx="68597">
                  <c:v>4.5000000000000003E-5</c:v>
                </c:pt>
                <c:pt idx="68598">
                  <c:v>4.6E-5</c:v>
                </c:pt>
                <c:pt idx="68599">
                  <c:v>4.6E-5</c:v>
                </c:pt>
                <c:pt idx="68600">
                  <c:v>4.6E-5</c:v>
                </c:pt>
                <c:pt idx="68601">
                  <c:v>4.6E-5</c:v>
                </c:pt>
                <c:pt idx="68602">
                  <c:v>4.6E-5</c:v>
                </c:pt>
                <c:pt idx="68603">
                  <c:v>4.6E-5</c:v>
                </c:pt>
                <c:pt idx="68604">
                  <c:v>4.6E-5</c:v>
                </c:pt>
                <c:pt idx="68605">
                  <c:v>4.5000000000000003E-5</c:v>
                </c:pt>
                <c:pt idx="68606">
                  <c:v>4.5000000000000003E-5</c:v>
                </c:pt>
                <c:pt idx="68607">
                  <c:v>4.3999999999999999E-5</c:v>
                </c:pt>
                <c:pt idx="68608">
                  <c:v>4.3999999999999999E-5</c:v>
                </c:pt>
                <c:pt idx="68609">
                  <c:v>4.3000000000000002E-5</c:v>
                </c:pt>
                <c:pt idx="68610">
                  <c:v>4.3000000000000002E-5</c:v>
                </c:pt>
                <c:pt idx="68611">
                  <c:v>4.1999999999999998E-5</c:v>
                </c:pt>
                <c:pt idx="68612">
                  <c:v>4.1E-5</c:v>
                </c:pt>
                <c:pt idx="68613">
                  <c:v>4.0000000000000003E-5</c:v>
                </c:pt>
                <c:pt idx="68614">
                  <c:v>3.8999999999999999E-5</c:v>
                </c:pt>
                <c:pt idx="68615">
                  <c:v>3.8000000000000002E-5</c:v>
                </c:pt>
                <c:pt idx="68616">
                  <c:v>3.6999999999999998E-5</c:v>
                </c:pt>
                <c:pt idx="68617">
                  <c:v>3.6000000000000001E-5</c:v>
                </c:pt>
                <c:pt idx="68618">
                  <c:v>3.4999999999999997E-5</c:v>
                </c:pt>
                <c:pt idx="68619">
                  <c:v>3.4E-5</c:v>
                </c:pt>
                <c:pt idx="68620">
                  <c:v>3.1999999999999999E-5</c:v>
                </c:pt>
                <c:pt idx="68621">
                  <c:v>3.1000000000000001E-5</c:v>
                </c:pt>
                <c:pt idx="68622">
                  <c:v>3.0000000000000001E-5</c:v>
                </c:pt>
                <c:pt idx="68623">
                  <c:v>2.8E-5</c:v>
                </c:pt>
                <c:pt idx="68624">
                  <c:v>2.6999999999999999E-5</c:v>
                </c:pt>
                <c:pt idx="68625">
                  <c:v>2.5000000000000001E-5</c:v>
                </c:pt>
                <c:pt idx="68626">
                  <c:v>2.4000000000000001E-5</c:v>
                </c:pt>
                <c:pt idx="68627">
                  <c:v>2.1999999999999999E-5</c:v>
                </c:pt>
                <c:pt idx="68628">
                  <c:v>2.0999999999999999E-5</c:v>
                </c:pt>
                <c:pt idx="68629">
                  <c:v>1.9000000000000001E-5</c:v>
                </c:pt>
                <c:pt idx="68630">
                  <c:v>1.8E-5</c:v>
                </c:pt>
                <c:pt idx="68631">
                  <c:v>1.5999999999999999E-5</c:v>
                </c:pt>
                <c:pt idx="68632">
                  <c:v>1.5E-5</c:v>
                </c:pt>
                <c:pt idx="68633">
                  <c:v>1.2999999999999999E-5</c:v>
                </c:pt>
                <c:pt idx="68634">
                  <c:v>1.2E-5</c:v>
                </c:pt>
                <c:pt idx="68635">
                  <c:v>1.0000000000000001E-5</c:v>
                </c:pt>
                <c:pt idx="68636">
                  <c:v>9.0000000000000002E-6</c:v>
                </c:pt>
                <c:pt idx="68637">
                  <c:v>9.0000000000000002E-6</c:v>
                </c:pt>
                <c:pt idx="68638">
                  <c:v>7.9999999999999996E-6</c:v>
                </c:pt>
                <c:pt idx="68639">
                  <c:v>7.9999999999999996E-6</c:v>
                </c:pt>
                <c:pt idx="68640">
                  <c:v>7.9999999999999996E-6</c:v>
                </c:pt>
                <c:pt idx="68641">
                  <c:v>9.0000000000000002E-6</c:v>
                </c:pt>
                <c:pt idx="68642">
                  <c:v>9.0000000000000002E-6</c:v>
                </c:pt>
                <c:pt idx="68643">
                  <c:v>1.0000000000000001E-5</c:v>
                </c:pt>
                <c:pt idx="68644">
                  <c:v>1.2E-5</c:v>
                </c:pt>
                <c:pt idx="68645">
                  <c:v>1.2999999999999999E-5</c:v>
                </c:pt>
                <c:pt idx="68646">
                  <c:v>1.4E-5</c:v>
                </c:pt>
                <c:pt idx="68647">
                  <c:v>1.5E-5</c:v>
                </c:pt>
                <c:pt idx="68648">
                  <c:v>1.5999999999999999E-5</c:v>
                </c:pt>
                <c:pt idx="68649">
                  <c:v>1.8E-5</c:v>
                </c:pt>
                <c:pt idx="68650">
                  <c:v>1.9000000000000001E-5</c:v>
                </c:pt>
                <c:pt idx="68651">
                  <c:v>2.0000000000000002E-5</c:v>
                </c:pt>
                <c:pt idx="68652">
                  <c:v>2.0999999999999999E-5</c:v>
                </c:pt>
                <c:pt idx="68653">
                  <c:v>2.1999999999999999E-5</c:v>
                </c:pt>
                <c:pt idx="68654">
                  <c:v>2.3E-5</c:v>
                </c:pt>
                <c:pt idx="68655">
                  <c:v>2.4000000000000001E-5</c:v>
                </c:pt>
                <c:pt idx="68656">
                  <c:v>2.5000000000000001E-5</c:v>
                </c:pt>
                <c:pt idx="68657">
                  <c:v>2.5999999999999998E-5</c:v>
                </c:pt>
                <c:pt idx="68658">
                  <c:v>2.5999999999999998E-5</c:v>
                </c:pt>
                <c:pt idx="68659">
                  <c:v>2.6999999999999999E-5</c:v>
                </c:pt>
                <c:pt idx="68660">
                  <c:v>2.6999999999999999E-5</c:v>
                </c:pt>
                <c:pt idx="68661">
                  <c:v>2.8E-5</c:v>
                </c:pt>
                <c:pt idx="68662">
                  <c:v>2.8E-5</c:v>
                </c:pt>
                <c:pt idx="68663">
                  <c:v>2.8E-5</c:v>
                </c:pt>
                <c:pt idx="68664">
                  <c:v>2.9E-5</c:v>
                </c:pt>
                <c:pt idx="68665">
                  <c:v>2.9E-5</c:v>
                </c:pt>
                <c:pt idx="68666">
                  <c:v>2.9E-5</c:v>
                </c:pt>
                <c:pt idx="68667">
                  <c:v>2.8E-5</c:v>
                </c:pt>
                <c:pt idx="68668">
                  <c:v>2.8E-5</c:v>
                </c:pt>
                <c:pt idx="68669">
                  <c:v>2.8E-5</c:v>
                </c:pt>
                <c:pt idx="68670">
                  <c:v>2.6999999999999999E-5</c:v>
                </c:pt>
                <c:pt idx="68671">
                  <c:v>2.6999999999999999E-5</c:v>
                </c:pt>
                <c:pt idx="68672">
                  <c:v>2.5999999999999998E-5</c:v>
                </c:pt>
                <c:pt idx="68673">
                  <c:v>2.5999999999999998E-5</c:v>
                </c:pt>
                <c:pt idx="68674">
                  <c:v>2.5000000000000001E-5</c:v>
                </c:pt>
                <c:pt idx="68675">
                  <c:v>2.4000000000000001E-5</c:v>
                </c:pt>
                <c:pt idx="68676">
                  <c:v>2.3E-5</c:v>
                </c:pt>
                <c:pt idx="68677">
                  <c:v>2.1999999999999999E-5</c:v>
                </c:pt>
                <c:pt idx="68678">
                  <c:v>2.0999999999999999E-5</c:v>
                </c:pt>
                <c:pt idx="68679">
                  <c:v>2.0000000000000002E-5</c:v>
                </c:pt>
                <c:pt idx="68680">
                  <c:v>1.9000000000000001E-5</c:v>
                </c:pt>
                <c:pt idx="68681">
                  <c:v>1.7E-5</c:v>
                </c:pt>
                <c:pt idx="68682">
                  <c:v>1.5999999999999999E-5</c:v>
                </c:pt>
                <c:pt idx="68683">
                  <c:v>1.5E-5</c:v>
                </c:pt>
                <c:pt idx="68684">
                  <c:v>1.2999999999999999E-5</c:v>
                </c:pt>
                <c:pt idx="68685">
                  <c:v>1.2E-5</c:v>
                </c:pt>
                <c:pt idx="68686">
                  <c:v>1.1E-5</c:v>
                </c:pt>
                <c:pt idx="68687">
                  <c:v>9.0000000000000002E-6</c:v>
                </c:pt>
                <c:pt idx="68688">
                  <c:v>7.9999999999999996E-6</c:v>
                </c:pt>
                <c:pt idx="68689">
                  <c:v>6.9999999999999999E-6</c:v>
                </c:pt>
                <c:pt idx="68690">
                  <c:v>6.9999999999999999E-6</c:v>
                </c:pt>
                <c:pt idx="68691">
                  <c:v>6.9999999999999999E-6</c:v>
                </c:pt>
                <c:pt idx="68692">
                  <c:v>6.9999999999999999E-6</c:v>
                </c:pt>
                <c:pt idx="68693">
                  <c:v>7.9999999999999996E-6</c:v>
                </c:pt>
                <c:pt idx="68694">
                  <c:v>9.0000000000000002E-6</c:v>
                </c:pt>
                <c:pt idx="68695">
                  <c:v>1.0000000000000001E-5</c:v>
                </c:pt>
                <c:pt idx="68696">
                  <c:v>1.2E-5</c:v>
                </c:pt>
                <c:pt idx="68697">
                  <c:v>1.2999999999999999E-5</c:v>
                </c:pt>
                <c:pt idx="68698">
                  <c:v>1.5E-5</c:v>
                </c:pt>
                <c:pt idx="68699">
                  <c:v>1.5999999999999999E-5</c:v>
                </c:pt>
                <c:pt idx="68700">
                  <c:v>1.8E-5</c:v>
                </c:pt>
                <c:pt idx="68701">
                  <c:v>2.0000000000000002E-5</c:v>
                </c:pt>
                <c:pt idx="68702">
                  <c:v>2.0999999999999999E-5</c:v>
                </c:pt>
                <c:pt idx="68703">
                  <c:v>2.3E-5</c:v>
                </c:pt>
                <c:pt idx="68704">
                  <c:v>2.4000000000000001E-5</c:v>
                </c:pt>
                <c:pt idx="68705">
                  <c:v>2.5999999999999998E-5</c:v>
                </c:pt>
                <c:pt idx="68706">
                  <c:v>2.6999999999999999E-5</c:v>
                </c:pt>
                <c:pt idx="68707">
                  <c:v>2.8E-5</c:v>
                </c:pt>
                <c:pt idx="68708">
                  <c:v>2.9E-5</c:v>
                </c:pt>
                <c:pt idx="68709">
                  <c:v>3.1000000000000001E-5</c:v>
                </c:pt>
                <c:pt idx="68710">
                  <c:v>3.1999999999999999E-5</c:v>
                </c:pt>
                <c:pt idx="68711">
                  <c:v>3.3000000000000003E-5</c:v>
                </c:pt>
                <c:pt idx="68712">
                  <c:v>3.4E-5</c:v>
                </c:pt>
                <c:pt idx="68713">
                  <c:v>3.4999999999999997E-5</c:v>
                </c:pt>
                <c:pt idx="68714">
                  <c:v>3.4999999999999997E-5</c:v>
                </c:pt>
                <c:pt idx="68715">
                  <c:v>3.6000000000000001E-5</c:v>
                </c:pt>
                <c:pt idx="68716">
                  <c:v>3.6999999999999998E-5</c:v>
                </c:pt>
                <c:pt idx="68717">
                  <c:v>3.6999999999999998E-5</c:v>
                </c:pt>
                <c:pt idx="68718">
                  <c:v>3.8000000000000002E-5</c:v>
                </c:pt>
                <c:pt idx="68719">
                  <c:v>3.8000000000000002E-5</c:v>
                </c:pt>
                <c:pt idx="68720">
                  <c:v>3.8000000000000002E-5</c:v>
                </c:pt>
                <c:pt idx="68721">
                  <c:v>3.8999999999999999E-5</c:v>
                </c:pt>
                <c:pt idx="68722">
                  <c:v>3.8999999999999999E-5</c:v>
                </c:pt>
                <c:pt idx="68723">
                  <c:v>3.8999999999999999E-5</c:v>
                </c:pt>
                <c:pt idx="68724">
                  <c:v>3.8999999999999999E-5</c:v>
                </c:pt>
                <c:pt idx="68725">
                  <c:v>3.8999999999999999E-5</c:v>
                </c:pt>
                <c:pt idx="68726">
                  <c:v>3.8999999999999999E-5</c:v>
                </c:pt>
                <c:pt idx="68727">
                  <c:v>3.8000000000000002E-5</c:v>
                </c:pt>
                <c:pt idx="68728">
                  <c:v>3.8000000000000002E-5</c:v>
                </c:pt>
                <c:pt idx="68729">
                  <c:v>3.8000000000000002E-5</c:v>
                </c:pt>
                <c:pt idx="68730">
                  <c:v>3.6999999999999998E-5</c:v>
                </c:pt>
                <c:pt idx="68731">
                  <c:v>3.6999999999999998E-5</c:v>
                </c:pt>
                <c:pt idx="68732">
                  <c:v>3.6000000000000001E-5</c:v>
                </c:pt>
                <c:pt idx="68733">
                  <c:v>3.6000000000000001E-5</c:v>
                </c:pt>
                <c:pt idx="68734">
                  <c:v>3.4999999999999997E-5</c:v>
                </c:pt>
                <c:pt idx="68735">
                  <c:v>3.4999999999999997E-5</c:v>
                </c:pt>
                <c:pt idx="68736">
                  <c:v>3.4E-5</c:v>
                </c:pt>
                <c:pt idx="68737">
                  <c:v>3.3000000000000003E-5</c:v>
                </c:pt>
                <c:pt idx="68738">
                  <c:v>3.3000000000000003E-5</c:v>
                </c:pt>
                <c:pt idx="68739">
                  <c:v>3.1999999999999999E-5</c:v>
                </c:pt>
                <c:pt idx="68740">
                  <c:v>3.1999999999999999E-5</c:v>
                </c:pt>
                <c:pt idx="68741">
                  <c:v>3.1000000000000001E-5</c:v>
                </c:pt>
                <c:pt idx="68742">
                  <c:v>3.1000000000000001E-5</c:v>
                </c:pt>
                <c:pt idx="68743">
                  <c:v>3.0000000000000001E-5</c:v>
                </c:pt>
                <c:pt idx="68744">
                  <c:v>3.0000000000000001E-5</c:v>
                </c:pt>
                <c:pt idx="68745">
                  <c:v>2.9E-5</c:v>
                </c:pt>
                <c:pt idx="68746">
                  <c:v>2.9E-5</c:v>
                </c:pt>
                <c:pt idx="68747">
                  <c:v>2.9E-5</c:v>
                </c:pt>
                <c:pt idx="68748">
                  <c:v>2.8E-5</c:v>
                </c:pt>
                <c:pt idx="68749">
                  <c:v>2.8E-5</c:v>
                </c:pt>
                <c:pt idx="68750">
                  <c:v>2.8E-5</c:v>
                </c:pt>
                <c:pt idx="68751">
                  <c:v>2.8E-5</c:v>
                </c:pt>
                <c:pt idx="68752">
                  <c:v>2.8E-5</c:v>
                </c:pt>
                <c:pt idx="68753">
                  <c:v>2.6999999999999999E-5</c:v>
                </c:pt>
                <c:pt idx="68754">
                  <c:v>2.6999999999999999E-5</c:v>
                </c:pt>
                <c:pt idx="68755">
                  <c:v>2.6999999999999999E-5</c:v>
                </c:pt>
                <c:pt idx="68756">
                  <c:v>2.6999999999999999E-5</c:v>
                </c:pt>
                <c:pt idx="68757">
                  <c:v>2.6999999999999999E-5</c:v>
                </c:pt>
                <c:pt idx="68758">
                  <c:v>2.6999999999999999E-5</c:v>
                </c:pt>
                <c:pt idx="68759">
                  <c:v>2.6999999999999999E-5</c:v>
                </c:pt>
                <c:pt idx="68760">
                  <c:v>2.5999999999999998E-5</c:v>
                </c:pt>
                <c:pt idx="68761">
                  <c:v>2.5999999999999998E-5</c:v>
                </c:pt>
                <c:pt idx="68762">
                  <c:v>2.5999999999999998E-5</c:v>
                </c:pt>
                <c:pt idx="68763">
                  <c:v>2.5000000000000001E-5</c:v>
                </c:pt>
                <c:pt idx="68764">
                  <c:v>2.5000000000000001E-5</c:v>
                </c:pt>
                <c:pt idx="68765">
                  <c:v>2.4000000000000001E-5</c:v>
                </c:pt>
                <c:pt idx="68766">
                  <c:v>2.4000000000000001E-5</c:v>
                </c:pt>
                <c:pt idx="68767">
                  <c:v>2.3E-5</c:v>
                </c:pt>
                <c:pt idx="68768">
                  <c:v>2.1999999999999999E-5</c:v>
                </c:pt>
                <c:pt idx="68769">
                  <c:v>2.0999999999999999E-5</c:v>
                </c:pt>
                <c:pt idx="68770">
                  <c:v>2.0000000000000002E-5</c:v>
                </c:pt>
                <c:pt idx="68771">
                  <c:v>1.9000000000000001E-5</c:v>
                </c:pt>
                <c:pt idx="68772">
                  <c:v>1.8E-5</c:v>
                </c:pt>
                <c:pt idx="68773">
                  <c:v>1.7E-5</c:v>
                </c:pt>
                <c:pt idx="68774">
                  <c:v>1.5999999999999999E-5</c:v>
                </c:pt>
                <c:pt idx="68775">
                  <c:v>1.5E-5</c:v>
                </c:pt>
                <c:pt idx="68776">
                  <c:v>1.4E-5</c:v>
                </c:pt>
                <c:pt idx="68777">
                  <c:v>1.2999999999999999E-5</c:v>
                </c:pt>
                <c:pt idx="68778">
                  <c:v>1.1E-5</c:v>
                </c:pt>
                <c:pt idx="68779">
                  <c:v>1.0000000000000001E-5</c:v>
                </c:pt>
                <c:pt idx="68780">
                  <c:v>9.0000000000000002E-6</c:v>
                </c:pt>
                <c:pt idx="68781">
                  <c:v>6.9999999999999999E-6</c:v>
                </c:pt>
                <c:pt idx="68782">
                  <c:v>6.0000000000000002E-6</c:v>
                </c:pt>
                <c:pt idx="68783">
                  <c:v>5.0000000000000004E-6</c:v>
                </c:pt>
                <c:pt idx="68784">
                  <c:v>5.0000000000000004E-6</c:v>
                </c:pt>
                <c:pt idx="68785">
                  <c:v>5.0000000000000004E-6</c:v>
                </c:pt>
                <c:pt idx="68786">
                  <c:v>6.0000000000000002E-6</c:v>
                </c:pt>
                <c:pt idx="68787">
                  <c:v>6.9999999999999999E-6</c:v>
                </c:pt>
                <c:pt idx="68788">
                  <c:v>7.9999999999999996E-6</c:v>
                </c:pt>
                <c:pt idx="68789">
                  <c:v>9.0000000000000002E-6</c:v>
                </c:pt>
                <c:pt idx="68790">
                  <c:v>1.1E-5</c:v>
                </c:pt>
                <c:pt idx="68791">
                  <c:v>1.2E-5</c:v>
                </c:pt>
                <c:pt idx="68792">
                  <c:v>1.4E-5</c:v>
                </c:pt>
                <c:pt idx="68793">
                  <c:v>1.5E-5</c:v>
                </c:pt>
                <c:pt idx="68794">
                  <c:v>1.5999999999999999E-5</c:v>
                </c:pt>
                <c:pt idx="68795">
                  <c:v>1.8E-5</c:v>
                </c:pt>
                <c:pt idx="68796">
                  <c:v>1.9000000000000001E-5</c:v>
                </c:pt>
                <c:pt idx="68797">
                  <c:v>2.0999999999999999E-5</c:v>
                </c:pt>
                <c:pt idx="68798">
                  <c:v>2.1999999999999999E-5</c:v>
                </c:pt>
                <c:pt idx="68799">
                  <c:v>2.3E-5</c:v>
                </c:pt>
                <c:pt idx="68800">
                  <c:v>2.5000000000000001E-5</c:v>
                </c:pt>
                <c:pt idx="68801">
                  <c:v>2.5999999999999998E-5</c:v>
                </c:pt>
                <c:pt idx="68802">
                  <c:v>2.6999999999999999E-5</c:v>
                </c:pt>
                <c:pt idx="68803">
                  <c:v>2.8E-5</c:v>
                </c:pt>
                <c:pt idx="68804">
                  <c:v>2.9E-5</c:v>
                </c:pt>
                <c:pt idx="68805">
                  <c:v>3.0000000000000001E-5</c:v>
                </c:pt>
                <c:pt idx="68806">
                  <c:v>3.1000000000000001E-5</c:v>
                </c:pt>
                <c:pt idx="68807">
                  <c:v>3.1000000000000001E-5</c:v>
                </c:pt>
                <c:pt idx="68808">
                  <c:v>3.1999999999999999E-5</c:v>
                </c:pt>
                <c:pt idx="68809">
                  <c:v>3.3000000000000003E-5</c:v>
                </c:pt>
                <c:pt idx="68810">
                  <c:v>3.3000000000000003E-5</c:v>
                </c:pt>
                <c:pt idx="68811">
                  <c:v>3.4E-5</c:v>
                </c:pt>
                <c:pt idx="68812">
                  <c:v>3.4E-5</c:v>
                </c:pt>
                <c:pt idx="68813">
                  <c:v>3.4999999999999997E-5</c:v>
                </c:pt>
                <c:pt idx="68814">
                  <c:v>3.4999999999999997E-5</c:v>
                </c:pt>
                <c:pt idx="68815">
                  <c:v>3.4999999999999997E-5</c:v>
                </c:pt>
                <c:pt idx="68816">
                  <c:v>3.4999999999999997E-5</c:v>
                </c:pt>
                <c:pt idx="68817">
                  <c:v>3.4999999999999997E-5</c:v>
                </c:pt>
                <c:pt idx="68818">
                  <c:v>3.4999999999999997E-5</c:v>
                </c:pt>
                <c:pt idx="68819">
                  <c:v>3.4999999999999997E-5</c:v>
                </c:pt>
                <c:pt idx="68820">
                  <c:v>3.4999999999999997E-5</c:v>
                </c:pt>
                <c:pt idx="68821">
                  <c:v>3.4999999999999997E-5</c:v>
                </c:pt>
                <c:pt idx="68822">
                  <c:v>3.4E-5</c:v>
                </c:pt>
                <c:pt idx="68823">
                  <c:v>3.4E-5</c:v>
                </c:pt>
                <c:pt idx="68824">
                  <c:v>3.4E-5</c:v>
                </c:pt>
                <c:pt idx="68825">
                  <c:v>3.3000000000000003E-5</c:v>
                </c:pt>
                <c:pt idx="68826">
                  <c:v>3.3000000000000003E-5</c:v>
                </c:pt>
                <c:pt idx="68827">
                  <c:v>3.1999999999999999E-5</c:v>
                </c:pt>
                <c:pt idx="68828">
                  <c:v>3.1000000000000001E-5</c:v>
                </c:pt>
                <c:pt idx="68829">
                  <c:v>3.1000000000000001E-5</c:v>
                </c:pt>
                <c:pt idx="68830">
                  <c:v>3.0000000000000001E-5</c:v>
                </c:pt>
                <c:pt idx="68831">
                  <c:v>2.9E-5</c:v>
                </c:pt>
                <c:pt idx="68832">
                  <c:v>2.9E-5</c:v>
                </c:pt>
                <c:pt idx="68833">
                  <c:v>2.8E-5</c:v>
                </c:pt>
                <c:pt idx="68834">
                  <c:v>2.6999999999999999E-5</c:v>
                </c:pt>
                <c:pt idx="68835">
                  <c:v>2.5999999999999998E-5</c:v>
                </c:pt>
                <c:pt idx="68836">
                  <c:v>2.5999999999999998E-5</c:v>
                </c:pt>
                <c:pt idx="68837">
                  <c:v>2.5000000000000001E-5</c:v>
                </c:pt>
                <c:pt idx="68838">
                  <c:v>2.4000000000000001E-5</c:v>
                </c:pt>
                <c:pt idx="68839">
                  <c:v>2.3E-5</c:v>
                </c:pt>
                <c:pt idx="68840">
                  <c:v>2.3E-5</c:v>
                </c:pt>
                <c:pt idx="68841">
                  <c:v>2.1999999999999999E-5</c:v>
                </c:pt>
                <c:pt idx="68842">
                  <c:v>2.0999999999999999E-5</c:v>
                </c:pt>
                <c:pt idx="68843">
                  <c:v>2.0999999999999999E-5</c:v>
                </c:pt>
                <c:pt idx="68844">
                  <c:v>2.0000000000000002E-5</c:v>
                </c:pt>
                <c:pt idx="68845">
                  <c:v>1.9000000000000001E-5</c:v>
                </c:pt>
                <c:pt idx="68846">
                  <c:v>1.9000000000000001E-5</c:v>
                </c:pt>
                <c:pt idx="68847">
                  <c:v>1.8E-5</c:v>
                </c:pt>
                <c:pt idx="68848">
                  <c:v>1.8E-5</c:v>
                </c:pt>
                <c:pt idx="68849">
                  <c:v>1.7E-5</c:v>
                </c:pt>
                <c:pt idx="68850">
                  <c:v>1.7E-5</c:v>
                </c:pt>
                <c:pt idx="68851">
                  <c:v>1.5999999999999999E-5</c:v>
                </c:pt>
                <c:pt idx="68852">
                  <c:v>1.5999999999999999E-5</c:v>
                </c:pt>
                <c:pt idx="68853">
                  <c:v>1.5999999999999999E-5</c:v>
                </c:pt>
                <c:pt idx="68854">
                  <c:v>1.5E-5</c:v>
                </c:pt>
                <c:pt idx="68855">
                  <c:v>1.5E-5</c:v>
                </c:pt>
                <c:pt idx="68856">
                  <c:v>1.5E-5</c:v>
                </c:pt>
                <c:pt idx="68857">
                  <c:v>1.5E-5</c:v>
                </c:pt>
                <c:pt idx="68858">
                  <c:v>1.5E-5</c:v>
                </c:pt>
                <c:pt idx="68859">
                  <c:v>1.4E-5</c:v>
                </c:pt>
                <c:pt idx="68860">
                  <c:v>1.4E-5</c:v>
                </c:pt>
                <c:pt idx="68861">
                  <c:v>1.4E-5</c:v>
                </c:pt>
                <c:pt idx="68862">
                  <c:v>1.4E-5</c:v>
                </c:pt>
                <c:pt idx="68863">
                  <c:v>1.4E-5</c:v>
                </c:pt>
                <c:pt idx="68864">
                  <c:v>1.4E-5</c:v>
                </c:pt>
                <c:pt idx="68865">
                  <c:v>1.4E-5</c:v>
                </c:pt>
                <c:pt idx="68866">
                  <c:v>1.4E-5</c:v>
                </c:pt>
                <c:pt idx="68867">
                  <c:v>1.4E-5</c:v>
                </c:pt>
                <c:pt idx="68868">
                  <c:v>1.4E-5</c:v>
                </c:pt>
                <c:pt idx="68869">
                  <c:v>1.4E-5</c:v>
                </c:pt>
                <c:pt idx="68870">
                  <c:v>1.2999999999999999E-5</c:v>
                </c:pt>
                <c:pt idx="68871">
                  <c:v>1.2999999999999999E-5</c:v>
                </c:pt>
                <c:pt idx="68872">
                  <c:v>1.2999999999999999E-5</c:v>
                </c:pt>
                <c:pt idx="68873">
                  <c:v>1.2999999999999999E-5</c:v>
                </c:pt>
                <c:pt idx="68874">
                  <c:v>1.2999999999999999E-5</c:v>
                </c:pt>
                <c:pt idx="68875">
                  <c:v>1.2999999999999999E-5</c:v>
                </c:pt>
                <c:pt idx="68876">
                  <c:v>1.2999999999999999E-5</c:v>
                </c:pt>
                <c:pt idx="68877">
                  <c:v>1.2E-5</c:v>
                </c:pt>
                <c:pt idx="68878">
                  <c:v>1.2E-5</c:v>
                </c:pt>
                <c:pt idx="68879">
                  <c:v>1.2E-5</c:v>
                </c:pt>
                <c:pt idx="68880">
                  <c:v>1.2E-5</c:v>
                </c:pt>
                <c:pt idx="68881">
                  <c:v>1.2E-5</c:v>
                </c:pt>
                <c:pt idx="68882">
                  <c:v>1.1E-5</c:v>
                </c:pt>
                <c:pt idx="68883">
                  <c:v>1.1E-5</c:v>
                </c:pt>
                <c:pt idx="68884">
                  <c:v>1.1E-5</c:v>
                </c:pt>
                <c:pt idx="68885">
                  <c:v>1.1E-5</c:v>
                </c:pt>
                <c:pt idx="68886">
                  <c:v>1.1E-5</c:v>
                </c:pt>
                <c:pt idx="68887">
                  <c:v>1.0000000000000001E-5</c:v>
                </c:pt>
                <c:pt idx="68888">
                  <c:v>1.0000000000000001E-5</c:v>
                </c:pt>
                <c:pt idx="68889">
                  <c:v>1.0000000000000001E-5</c:v>
                </c:pt>
                <c:pt idx="68890">
                  <c:v>1.0000000000000001E-5</c:v>
                </c:pt>
                <c:pt idx="68891">
                  <c:v>9.0000000000000002E-6</c:v>
                </c:pt>
                <c:pt idx="68892">
                  <c:v>9.0000000000000002E-6</c:v>
                </c:pt>
                <c:pt idx="68893">
                  <c:v>9.0000000000000002E-6</c:v>
                </c:pt>
                <c:pt idx="68894">
                  <c:v>9.0000000000000002E-6</c:v>
                </c:pt>
                <c:pt idx="68895">
                  <c:v>7.9999999999999996E-6</c:v>
                </c:pt>
                <c:pt idx="68896">
                  <c:v>7.9999999999999996E-6</c:v>
                </c:pt>
                <c:pt idx="68897">
                  <c:v>7.9999999999999996E-6</c:v>
                </c:pt>
                <c:pt idx="68898">
                  <c:v>7.9999999999999996E-6</c:v>
                </c:pt>
                <c:pt idx="68899">
                  <c:v>6.9999999999999999E-6</c:v>
                </c:pt>
                <c:pt idx="68900">
                  <c:v>6.9999999999999999E-6</c:v>
                </c:pt>
                <c:pt idx="68901">
                  <c:v>6.9999999999999999E-6</c:v>
                </c:pt>
                <c:pt idx="68902">
                  <c:v>6.0000000000000002E-6</c:v>
                </c:pt>
                <c:pt idx="68903">
                  <c:v>6.0000000000000002E-6</c:v>
                </c:pt>
                <c:pt idx="68904">
                  <c:v>6.0000000000000002E-6</c:v>
                </c:pt>
                <c:pt idx="68905">
                  <c:v>5.0000000000000004E-6</c:v>
                </c:pt>
                <c:pt idx="68906">
                  <c:v>5.0000000000000004E-6</c:v>
                </c:pt>
                <c:pt idx="68907">
                  <c:v>5.0000000000000004E-6</c:v>
                </c:pt>
                <c:pt idx="68908">
                  <c:v>3.9999999999999998E-6</c:v>
                </c:pt>
                <c:pt idx="68909">
                  <c:v>3.9999999999999998E-6</c:v>
                </c:pt>
                <c:pt idx="68910">
                  <c:v>3.9999999999999998E-6</c:v>
                </c:pt>
                <c:pt idx="68911">
                  <c:v>3.9999999999999998E-6</c:v>
                </c:pt>
                <c:pt idx="68912">
                  <c:v>3.0000000000000001E-6</c:v>
                </c:pt>
                <c:pt idx="68913">
                  <c:v>3.0000000000000001E-6</c:v>
                </c:pt>
                <c:pt idx="68914">
                  <c:v>3.0000000000000001E-6</c:v>
                </c:pt>
                <c:pt idx="68915">
                  <c:v>3.0000000000000001E-6</c:v>
                </c:pt>
                <c:pt idx="68916">
                  <c:v>3.0000000000000001E-6</c:v>
                </c:pt>
                <c:pt idx="68917">
                  <c:v>3.0000000000000001E-6</c:v>
                </c:pt>
                <c:pt idx="68918">
                  <c:v>3.9999999999999998E-6</c:v>
                </c:pt>
                <c:pt idx="68919">
                  <c:v>3.9999999999999998E-6</c:v>
                </c:pt>
                <c:pt idx="68920">
                  <c:v>3.9999999999999998E-6</c:v>
                </c:pt>
                <c:pt idx="68921">
                  <c:v>5.0000000000000004E-6</c:v>
                </c:pt>
                <c:pt idx="68922">
                  <c:v>5.0000000000000004E-6</c:v>
                </c:pt>
                <c:pt idx="68923">
                  <c:v>6.0000000000000002E-6</c:v>
                </c:pt>
                <c:pt idx="68924">
                  <c:v>6.0000000000000002E-6</c:v>
                </c:pt>
                <c:pt idx="68925">
                  <c:v>6.9999999999999999E-6</c:v>
                </c:pt>
                <c:pt idx="68926">
                  <c:v>7.9999999999999996E-6</c:v>
                </c:pt>
                <c:pt idx="68927">
                  <c:v>7.9999999999999996E-6</c:v>
                </c:pt>
                <c:pt idx="68928">
                  <c:v>9.0000000000000002E-6</c:v>
                </c:pt>
                <c:pt idx="68929">
                  <c:v>9.0000000000000002E-6</c:v>
                </c:pt>
                <c:pt idx="68930">
                  <c:v>1.0000000000000001E-5</c:v>
                </c:pt>
                <c:pt idx="68931">
                  <c:v>1.1E-5</c:v>
                </c:pt>
                <c:pt idx="68932">
                  <c:v>1.1E-5</c:v>
                </c:pt>
                <c:pt idx="68933">
                  <c:v>1.2E-5</c:v>
                </c:pt>
                <c:pt idx="68934">
                  <c:v>1.2999999999999999E-5</c:v>
                </c:pt>
                <c:pt idx="68935">
                  <c:v>1.2999999999999999E-5</c:v>
                </c:pt>
                <c:pt idx="68936">
                  <c:v>1.4E-5</c:v>
                </c:pt>
                <c:pt idx="68937">
                  <c:v>1.4E-5</c:v>
                </c:pt>
                <c:pt idx="68938">
                  <c:v>1.5E-5</c:v>
                </c:pt>
                <c:pt idx="68939">
                  <c:v>1.5E-5</c:v>
                </c:pt>
                <c:pt idx="68940">
                  <c:v>1.5999999999999999E-5</c:v>
                </c:pt>
                <c:pt idx="68941">
                  <c:v>1.7E-5</c:v>
                </c:pt>
                <c:pt idx="68942">
                  <c:v>1.7E-5</c:v>
                </c:pt>
                <c:pt idx="68943">
                  <c:v>1.8E-5</c:v>
                </c:pt>
                <c:pt idx="68944">
                  <c:v>1.8E-5</c:v>
                </c:pt>
                <c:pt idx="68945">
                  <c:v>1.8E-5</c:v>
                </c:pt>
                <c:pt idx="68946">
                  <c:v>1.9000000000000001E-5</c:v>
                </c:pt>
                <c:pt idx="68947">
                  <c:v>1.9000000000000001E-5</c:v>
                </c:pt>
                <c:pt idx="68948">
                  <c:v>2.0000000000000002E-5</c:v>
                </c:pt>
                <c:pt idx="68949">
                  <c:v>2.0000000000000002E-5</c:v>
                </c:pt>
                <c:pt idx="68950">
                  <c:v>2.0000000000000002E-5</c:v>
                </c:pt>
                <c:pt idx="68951">
                  <c:v>2.0000000000000002E-5</c:v>
                </c:pt>
                <c:pt idx="68952">
                  <c:v>2.0999999999999999E-5</c:v>
                </c:pt>
                <c:pt idx="68953">
                  <c:v>2.0999999999999999E-5</c:v>
                </c:pt>
                <c:pt idx="68954">
                  <c:v>2.0999999999999999E-5</c:v>
                </c:pt>
                <c:pt idx="68955">
                  <c:v>2.0999999999999999E-5</c:v>
                </c:pt>
                <c:pt idx="68956">
                  <c:v>2.0999999999999999E-5</c:v>
                </c:pt>
                <c:pt idx="68957">
                  <c:v>2.0999999999999999E-5</c:v>
                </c:pt>
                <c:pt idx="68958">
                  <c:v>2.0999999999999999E-5</c:v>
                </c:pt>
                <c:pt idx="68959">
                  <c:v>2.1999999999999999E-5</c:v>
                </c:pt>
                <c:pt idx="68960">
                  <c:v>2.1999999999999999E-5</c:v>
                </c:pt>
                <c:pt idx="68961">
                  <c:v>2.1999999999999999E-5</c:v>
                </c:pt>
                <c:pt idx="68962">
                  <c:v>2.1999999999999999E-5</c:v>
                </c:pt>
                <c:pt idx="68963">
                  <c:v>2.0999999999999999E-5</c:v>
                </c:pt>
                <c:pt idx="68964">
                  <c:v>2.0999999999999999E-5</c:v>
                </c:pt>
                <c:pt idx="68965">
                  <c:v>2.0999999999999999E-5</c:v>
                </c:pt>
                <c:pt idx="68966">
                  <c:v>2.0999999999999999E-5</c:v>
                </c:pt>
                <c:pt idx="68967">
                  <c:v>2.0999999999999999E-5</c:v>
                </c:pt>
                <c:pt idx="68968">
                  <c:v>2.0999999999999999E-5</c:v>
                </c:pt>
                <c:pt idx="68969">
                  <c:v>2.0999999999999999E-5</c:v>
                </c:pt>
                <c:pt idx="68970">
                  <c:v>2.0999999999999999E-5</c:v>
                </c:pt>
                <c:pt idx="68971">
                  <c:v>2.0999999999999999E-5</c:v>
                </c:pt>
                <c:pt idx="68972">
                  <c:v>2.0999999999999999E-5</c:v>
                </c:pt>
                <c:pt idx="68973">
                  <c:v>2.0999999999999999E-5</c:v>
                </c:pt>
                <c:pt idx="68974">
                  <c:v>2.0999999999999999E-5</c:v>
                </c:pt>
                <c:pt idx="68975">
                  <c:v>2.0999999999999999E-5</c:v>
                </c:pt>
                <c:pt idx="68976">
                  <c:v>2.0999999999999999E-5</c:v>
                </c:pt>
                <c:pt idx="68977">
                  <c:v>2.0999999999999999E-5</c:v>
                </c:pt>
                <c:pt idx="68978">
                  <c:v>2.0999999999999999E-5</c:v>
                </c:pt>
                <c:pt idx="68979">
                  <c:v>2.0999999999999999E-5</c:v>
                </c:pt>
                <c:pt idx="68980">
                  <c:v>2.0999999999999999E-5</c:v>
                </c:pt>
                <c:pt idx="68981">
                  <c:v>2.0999999999999999E-5</c:v>
                </c:pt>
                <c:pt idx="68982">
                  <c:v>2.0999999999999999E-5</c:v>
                </c:pt>
                <c:pt idx="68983">
                  <c:v>2.0999999999999999E-5</c:v>
                </c:pt>
                <c:pt idx="68984">
                  <c:v>2.1999999999999999E-5</c:v>
                </c:pt>
                <c:pt idx="68985">
                  <c:v>2.1999999999999999E-5</c:v>
                </c:pt>
                <c:pt idx="68986">
                  <c:v>2.1999999999999999E-5</c:v>
                </c:pt>
                <c:pt idx="68987">
                  <c:v>2.3E-5</c:v>
                </c:pt>
                <c:pt idx="68988">
                  <c:v>2.3E-5</c:v>
                </c:pt>
                <c:pt idx="68989">
                  <c:v>2.3E-5</c:v>
                </c:pt>
                <c:pt idx="68990">
                  <c:v>2.4000000000000001E-5</c:v>
                </c:pt>
                <c:pt idx="68991">
                  <c:v>2.4000000000000001E-5</c:v>
                </c:pt>
                <c:pt idx="68992">
                  <c:v>2.5000000000000001E-5</c:v>
                </c:pt>
                <c:pt idx="68993">
                  <c:v>2.5000000000000001E-5</c:v>
                </c:pt>
                <c:pt idx="68994">
                  <c:v>2.5999999999999998E-5</c:v>
                </c:pt>
                <c:pt idx="68995">
                  <c:v>2.5999999999999998E-5</c:v>
                </c:pt>
                <c:pt idx="68996">
                  <c:v>2.6999999999999999E-5</c:v>
                </c:pt>
                <c:pt idx="68997">
                  <c:v>2.6999999999999999E-5</c:v>
                </c:pt>
                <c:pt idx="68998">
                  <c:v>2.6999999999999999E-5</c:v>
                </c:pt>
                <c:pt idx="68999">
                  <c:v>2.8E-5</c:v>
                </c:pt>
                <c:pt idx="69000">
                  <c:v>2.8E-5</c:v>
                </c:pt>
                <c:pt idx="69001">
                  <c:v>2.9E-5</c:v>
                </c:pt>
                <c:pt idx="69002">
                  <c:v>2.9E-5</c:v>
                </c:pt>
                <c:pt idx="69003">
                  <c:v>2.9E-5</c:v>
                </c:pt>
                <c:pt idx="69004">
                  <c:v>2.9E-5</c:v>
                </c:pt>
                <c:pt idx="69005">
                  <c:v>3.0000000000000001E-5</c:v>
                </c:pt>
                <c:pt idx="69006">
                  <c:v>3.0000000000000001E-5</c:v>
                </c:pt>
                <c:pt idx="69007">
                  <c:v>3.0000000000000001E-5</c:v>
                </c:pt>
                <c:pt idx="69008">
                  <c:v>3.0000000000000001E-5</c:v>
                </c:pt>
                <c:pt idx="69009">
                  <c:v>3.0000000000000001E-5</c:v>
                </c:pt>
                <c:pt idx="69010">
                  <c:v>3.0000000000000001E-5</c:v>
                </c:pt>
                <c:pt idx="69011">
                  <c:v>3.0000000000000001E-5</c:v>
                </c:pt>
                <c:pt idx="69012">
                  <c:v>3.0000000000000001E-5</c:v>
                </c:pt>
                <c:pt idx="69013">
                  <c:v>3.0000000000000001E-5</c:v>
                </c:pt>
                <c:pt idx="69014">
                  <c:v>3.0000000000000001E-5</c:v>
                </c:pt>
                <c:pt idx="69015">
                  <c:v>3.0000000000000001E-5</c:v>
                </c:pt>
                <c:pt idx="69016">
                  <c:v>2.9E-5</c:v>
                </c:pt>
                <c:pt idx="69017">
                  <c:v>2.9E-5</c:v>
                </c:pt>
                <c:pt idx="69018">
                  <c:v>2.9E-5</c:v>
                </c:pt>
                <c:pt idx="69019">
                  <c:v>2.8E-5</c:v>
                </c:pt>
                <c:pt idx="69020">
                  <c:v>2.8E-5</c:v>
                </c:pt>
                <c:pt idx="69021">
                  <c:v>2.8E-5</c:v>
                </c:pt>
                <c:pt idx="69022">
                  <c:v>2.6999999999999999E-5</c:v>
                </c:pt>
                <c:pt idx="69023">
                  <c:v>2.5999999999999998E-5</c:v>
                </c:pt>
                <c:pt idx="69024">
                  <c:v>2.5999999999999998E-5</c:v>
                </c:pt>
                <c:pt idx="69025">
                  <c:v>2.5000000000000001E-5</c:v>
                </c:pt>
                <c:pt idx="69026">
                  <c:v>2.5000000000000001E-5</c:v>
                </c:pt>
                <c:pt idx="69027">
                  <c:v>2.4000000000000001E-5</c:v>
                </c:pt>
                <c:pt idx="69028">
                  <c:v>2.3E-5</c:v>
                </c:pt>
                <c:pt idx="69029">
                  <c:v>2.1999999999999999E-5</c:v>
                </c:pt>
                <c:pt idx="69030">
                  <c:v>2.0999999999999999E-5</c:v>
                </c:pt>
                <c:pt idx="69031">
                  <c:v>2.0999999999999999E-5</c:v>
                </c:pt>
                <c:pt idx="69032">
                  <c:v>2.0000000000000002E-5</c:v>
                </c:pt>
                <c:pt idx="69033">
                  <c:v>1.9000000000000001E-5</c:v>
                </c:pt>
                <c:pt idx="69034">
                  <c:v>1.8E-5</c:v>
                </c:pt>
                <c:pt idx="69035">
                  <c:v>1.7E-5</c:v>
                </c:pt>
                <c:pt idx="69036">
                  <c:v>1.5999999999999999E-5</c:v>
                </c:pt>
                <c:pt idx="69037">
                  <c:v>1.5E-5</c:v>
                </c:pt>
                <c:pt idx="69038">
                  <c:v>1.4E-5</c:v>
                </c:pt>
                <c:pt idx="69039">
                  <c:v>1.2999999999999999E-5</c:v>
                </c:pt>
                <c:pt idx="69040">
                  <c:v>1.2E-5</c:v>
                </c:pt>
                <c:pt idx="69041">
                  <c:v>1.1E-5</c:v>
                </c:pt>
                <c:pt idx="69042">
                  <c:v>1.1E-5</c:v>
                </c:pt>
                <c:pt idx="69043">
                  <c:v>1.0000000000000001E-5</c:v>
                </c:pt>
                <c:pt idx="69044">
                  <c:v>9.0000000000000002E-6</c:v>
                </c:pt>
                <c:pt idx="69045">
                  <c:v>7.9999999999999996E-6</c:v>
                </c:pt>
                <c:pt idx="69046">
                  <c:v>7.9999999999999996E-6</c:v>
                </c:pt>
                <c:pt idx="69047">
                  <c:v>6.9999999999999999E-6</c:v>
                </c:pt>
                <c:pt idx="69048">
                  <c:v>6.9999999999999999E-6</c:v>
                </c:pt>
                <c:pt idx="69049">
                  <c:v>6.9999999999999999E-6</c:v>
                </c:pt>
                <c:pt idx="69050">
                  <c:v>6.9999999999999999E-6</c:v>
                </c:pt>
                <c:pt idx="69051">
                  <c:v>6.9999999999999999E-6</c:v>
                </c:pt>
                <c:pt idx="69052">
                  <c:v>6.9999999999999999E-6</c:v>
                </c:pt>
                <c:pt idx="69053">
                  <c:v>7.9999999999999996E-6</c:v>
                </c:pt>
                <c:pt idx="69054">
                  <c:v>9.0000000000000002E-6</c:v>
                </c:pt>
                <c:pt idx="69055">
                  <c:v>9.0000000000000002E-6</c:v>
                </c:pt>
                <c:pt idx="69056">
                  <c:v>1.0000000000000001E-5</c:v>
                </c:pt>
                <c:pt idx="69057">
                  <c:v>1.1E-5</c:v>
                </c:pt>
                <c:pt idx="69058">
                  <c:v>1.2E-5</c:v>
                </c:pt>
                <c:pt idx="69059">
                  <c:v>1.2999999999999999E-5</c:v>
                </c:pt>
                <c:pt idx="69060">
                  <c:v>1.5E-5</c:v>
                </c:pt>
                <c:pt idx="69061">
                  <c:v>1.5999999999999999E-5</c:v>
                </c:pt>
                <c:pt idx="69062">
                  <c:v>1.7E-5</c:v>
                </c:pt>
                <c:pt idx="69063">
                  <c:v>1.8E-5</c:v>
                </c:pt>
                <c:pt idx="69064">
                  <c:v>1.9000000000000001E-5</c:v>
                </c:pt>
                <c:pt idx="69065">
                  <c:v>2.0000000000000002E-5</c:v>
                </c:pt>
                <c:pt idx="69066">
                  <c:v>2.1999999999999999E-5</c:v>
                </c:pt>
                <c:pt idx="69067">
                  <c:v>2.3E-5</c:v>
                </c:pt>
                <c:pt idx="69068">
                  <c:v>2.4000000000000001E-5</c:v>
                </c:pt>
                <c:pt idx="69069">
                  <c:v>2.5000000000000001E-5</c:v>
                </c:pt>
                <c:pt idx="69070">
                  <c:v>2.6999999999999999E-5</c:v>
                </c:pt>
                <c:pt idx="69071">
                  <c:v>2.8E-5</c:v>
                </c:pt>
                <c:pt idx="69072">
                  <c:v>2.9E-5</c:v>
                </c:pt>
                <c:pt idx="69073">
                  <c:v>3.1000000000000001E-5</c:v>
                </c:pt>
                <c:pt idx="69074">
                  <c:v>3.1999999999999999E-5</c:v>
                </c:pt>
                <c:pt idx="69075">
                  <c:v>3.3000000000000003E-5</c:v>
                </c:pt>
                <c:pt idx="69076">
                  <c:v>3.4E-5</c:v>
                </c:pt>
                <c:pt idx="69077">
                  <c:v>3.6000000000000001E-5</c:v>
                </c:pt>
                <c:pt idx="69078">
                  <c:v>3.6999999999999998E-5</c:v>
                </c:pt>
                <c:pt idx="69079">
                  <c:v>3.8000000000000002E-5</c:v>
                </c:pt>
                <c:pt idx="69080">
                  <c:v>4.0000000000000003E-5</c:v>
                </c:pt>
                <c:pt idx="69081">
                  <c:v>4.1E-5</c:v>
                </c:pt>
                <c:pt idx="69082">
                  <c:v>4.1999999999999998E-5</c:v>
                </c:pt>
                <c:pt idx="69083">
                  <c:v>4.3000000000000002E-5</c:v>
                </c:pt>
                <c:pt idx="69084">
                  <c:v>4.3999999999999999E-5</c:v>
                </c:pt>
                <c:pt idx="69085">
                  <c:v>4.6E-5</c:v>
                </c:pt>
                <c:pt idx="69086">
                  <c:v>4.6999999999999997E-5</c:v>
                </c:pt>
                <c:pt idx="69087">
                  <c:v>4.8000000000000001E-5</c:v>
                </c:pt>
                <c:pt idx="69088">
                  <c:v>4.8999999999999998E-5</c:v>
                </c:pt>
                <c:pt idx="69089">
                  <c:v>5.0000000000000002E-5</c:v>
                </c:pt>
                <c:pt idx="69090">
                  <c:v>5.1E-5</c:v>
                </c:pt>
                <c:pt idx="69091">
                  <c:v>5.1999999999999997E-5</c:v>
                </c:pt>
                <c:pt idx="69092">
                  <c:v>5.3000000000000001E-5</c:v>
                </c:pt>
                <c:pt idx="69093">
                  <c:v>5.3999999999999998E-5</c:v>
                </c:pt>
                <c:pt idx="69094">
                  <c:v>5.3999999999999998E-5</c:v>
                </c:pt>
                <c:pt idx="69095">
                  <c:v>5.5000000000000002E-5</c:v>
                </c:pt>
                <c:pt idx="69096">
                  <c:v>5.5999999999999999E-5</c:v>
                </c:pt>
                <c:pt idx="69097">
                  <c:v>5.5999999999999999E-5</c:v>
                </c:pt>
                <c:pt idx="69098">
                  <c:v>5.7000000000000003E-5</c:v>
                </c:pt>
                <c:pt idx="69099">
                  <c:v>5.7000000000000003E-5</c:v>
                </c:pt>
                <c:pt idx="69100">
                  <c:v>5.8E-5</c:v>
                </c:pt>
                <c:pt idx="69101">
                  <c:v>5.8E-5</c:v>
                </c:pt>
                <c:pt idx="69102">
                  <c:v>5.8999999999999998E-5</c:v>
                </c:pt>
                <c:pt idx="69103">
                  <c:v>5.8999999999999998E-5</c:v>
                </c:pt>
                <c:pt idx="69104">
                  <c:v>5.8999999999999998E-5</c:v>
                </c:pt>
                <c:pt idx="69105">
                  <c:v>6.0000000000000002E-5</c:v>
                </c:pt>
                <c:pt idx="69106">
                  <c:v>6.0000000000000002E-5</c:v>
                </c:pt>
                <c:pt idx="69107">
                  <c:v>6.0000000000000002E-5</c:v>
                </c:pt>
                <c:pt idx="69108">
                  <c:v>6.0000000000000002E-5</c:v>
                </c:pt>
                <c:pt idx="69109">
                  <c:v>6.0000000000000002E-5</c:v>
                </c:pt>
                <c:pt idx="69110">
                  <c:v>6.0000000000000002E-5</c:v>
                </c:pt>
                <c:pt idx="69111">
                  <c:v>6.0000000000000002E-5</c:v>
                </c:pt>
                <c:pt idx="69112">
                  <c:v>6.0000000000000002E-5</c:v>
                </c:pt>
                <c:pt idx="69113">
                  <c:v>6.0000000000000002E-5</c:v>
                </c:pt>
                <c:pt idx="69114">
                  <c:v>6.0000000000000002E-5</c:v>
                </c:pt>
                <c:pt idx="69115">
                  <c:v>5.8999999999999998E-5</c:v>
                </c:pt>
                <c:pt idx="69116">
                  <c:v>5.8999999999999998E-5</c:v>
                </c:pt>
                <c:pt idx="69117">
                  <c:v>5.8999999999999998E-5</c:v>
                </c:pt>
                <c:pt idx="69118">
                  <c:v>5.8999999999999998E-5</c:v>
                </c:pt>
                <c:pt idx="69119">
                  <c:v>5.8E-5</c:v>
                </c:pt>
                <c:pt idx="69120">
                  <c:v>5.8E-5</c:v>
                </c:pt>
                <c:pt idx="69121">
                  <c:v>5.8E-5</c:v>
                </c:pt>
                <c:pt idx="69122">
                  <c:v>5.7000000000000003E-5</c:v>
                </c:pt>
                <c:pt idx="69123">
                  <c:v>5.7000000000000003E-5</c:v>
                </c:pt>
                <c:pt idx="69124">
                  <c:v>5.5999999999999999E-5</c:v>
                </c:pt>
                <c:pt idx="69125">
                  <c:v>5.5999999999999999E-5</c:v>
                </c:pt>
                <c:pt idx="69126">
                  <c:v>5.5999999999999999E-5</c:v>
                </c:pt>
                <c:pt idx="69127">
                  <c:v>5.5000000000000002E-5</c:v>
                </c:pt>
                <c:pt idx="69128">
                  <c:v>5.5000000000000002E-5</c:v>
                </c:pt>
                <c:pt idx="69129">
                  <c:v>5.3999999999999998E-5</c:v>
                </c:pt>
                <c:pt idx="69130">
                  <c:v>5.3999999999999998E-5</c:v>
                </c:pt>
                <c:pt idx="69131">
                  <c:v>5.3000000000000001E-5</c:v>
                </c:pt>
                <c:pt idx="69132">
                  <c:v>5.3000000000000001E-5</c:v>
                </c:pt>
                <c:pt idx="69133">
                  <c:v>5.1999999999999997E-5</c:v>
                </c:pt>
                <c:pt idx="69134">
                  <c:v>5.1999999999999997E-5</c:v>
                </c:pt>
                <c:pt idx="69135">
                  <c:v>5.1E-5</c:v>
                </c:pt>
                <c:pt idx="69136">
                  <c:v>5.1E-5</c:v>
                </c:pt>
                <c:pt idx="69137">
                  <c:v>5.0000000000000002E-5</c:v>
                </c:pt>
                <c:pt idx="69138">
                  <c:v>5.0000000000000002E-5</c:v>
                </c:pt>
                <c:pt idx="69139">
                  <c:v>4.8999999999999998E-5</c:v>
                </c:pt>
                <c:pt idx="69140">
                  <c:v>4.8000000000000001E-5</c:v>
                </c:pt>
                <c:pt idx="69141">
                  <c:v>4.8000000000000001E-5</c:v>
                </c:pt>
                <c:pt idx="69142">
                  <c:v>4.6999999999999997E-5</c:v>
                </c:pt>
                <c:pt idx="69143">
                  <c:v>4.6999999999999997E-5</c:v>
                </c:pt>
                <c:pt idx="69144">
                  <c:v>4.6E-5</c:v>
                </c:pt>
                <c:pt idx="69145">
                  <c:v>4.5000000000000003E-5</c:v>
                </c:pt>
                <c:pt idx="69146">
                  <c:v>4.5000000000000003E-5</c:v>
                </c:pt>
                <c:pt idx="69147">
                  <c:v>4.3999999999999999E-5</c:v>
                </c:pt>
                <c:pt idx="69148">
                  <c:v>4.3000000000000002E-5</c:v>
                </c:pt>
                <c:pt idx="69149">
                  <c:v>4.3000000000000002E-5</c:v>
                </c:pt>
                <c:pt idx="69150">
                  <c:v>4.1999999999999998E-5</c:v>
                </c:pt>
                <c:pt idx="69151">
                  <c:v>4.1E-5</c:v>
                </c:pt>
                <c:pt idx="69152">
                  <c:v>4.0000000000000003E-5</c:v>
                </c:pt>
                <c:pt idx="69153">
                  <c:v>4.0000000000000003E-5</c:v>
                </c:pt>
                <c:pt idx="69154">
                  <c:v>3.8999999999999999E-5</c:v>
                </c:pt>
                <c:pt idx="69155">
                  <c:v>3.8000000000000002E-5</c:v>
                </c:pt>
                <c:pt idx="69156">
                  <c:v>3.6999999999999998E-5</c:v>
                </c:pt>
                <c:pt idx="69157">
                  <c:v>3.6000000000000001E-5</c:v>
                </c:pt>
                <c:pt idx="69158">
                  <c:v>3.4999999999999997E-5</c:v>
                </c:pt>
                <c:pt idx="69159">
                  <c:v>3.4E-5</c:v>
                </c:pt>
                <c:pt idx="69160">
                  <c:v>3.3000000000000003E-5</c:v>
                </c:pt>
                <c:pt idx="69161">
                  <c:v>3.1999999999999999E-5</c:v>
                </c:pt>
                <c:pt idx="69162">
                  <c:v>3.1000000000000001E-5</c:v>
                </c:pt>
                <c:pt idx="69163">
                  <c:v>3.0000000000000001E-5</c:v>
                </c:pt>
                <c:pt idx="69164">
                  <c:v>3.0000000000000001E-5</c:v>
                </c:pt>
                <c:pt idx="69165">
                  <c:v>2.8E-5</c:v>
                </c:pt>
                <c:pt idx="69166">
                  <c:v>2.6999999999999999E-5</c:v>
                </c:pt>
                <c:pt idx="69167">
                  <c:v>2.5999999999999998E-5</c:v>
                </c:pt>
                <c:pt idx="69168">
                  <c:v>2.5999999999999998E-5</c:v>
                </c:pt>
                <c:pt idx="69169">
                  <c:v>2.5000000000000001E-5</c:v>
                </c:pt>
                <c:pt idx="69170">
                  <c:v>2.4000000000000001E-5</c:v>
                </c:pt>
                <c:pt idx="69171">
                  <c:v>2.3E-5</c:v>
                </c:pt>
                <c:pt idx="69172">
                  <c:v>2.1999999999999999E-5</c:v>
                </c:pt>
                <c:pt idx="69173">
                  <c:v>2.0999999999999999E-5</c:v>
                </c:pt>
                <c:pt idx="69174">
                  <c:v>2.0000000000000002E-5</c:v>
                </c:pt>
                <c:pt idx="69175">
                  <c:v>1.9000000000000001E-5</c:v>
                </c:pt>
                <c:pt idx="69176">
                  <c:v>1.9000000000000001E-5</c:v>
                </c:pt>
                <c:pt idx="69177">
                  <c:v>1.8E-5</c:v>
                </c:pt>
                <c:pt idx="69178">
                  <c:v>1.8E-5</c:v>
                </c:pt>
                <c:pt idx="69179">
                  <c:v>1.7E-5</c:v>
                </c:pt>
                <c:pt idx="69180">
                  <c:v>1.7E-5</c:v>
                </c:pt>
                <c:pt idx="69181">
                  <c:v>1.7E-5</c:v>
                </c:pt>
                <c:pt idx="69182">
                  <c:v>1.7E-5</c:v>
                </c:pt>
                <c:pt idx="69183">
                  <c:v>1.7E-5</c:v>
                </c:pt>
                <c:pt idx="69184">
                  <c:v>1.7E-5</c:v>
                </c:pt>
                <c:pt idx="69185">
                  <c:v>1.8E-5</c:v>
                </c:pt>
                <c:pt idx="69186">
                  <c:v>1.8E-5</c:v>
                </c:pt>
                <c:pt idx="69187">
                  <c:v>1.8E-5</c:v>
                </c:pt>
                <c:pt idx="69188">
                  <c:v>1.9000000000000001E-5</c:v>
                </c:pt>
                <c:pt idx="69189">
                  <c:v>2.0000000000000002E-5</c:v>
                </c:pt>
                <c:pt idx="69190">
                  <c:v>2.0000000000000002E-5</c:v>
                </c:pt>
                <c:pt idx="69191">
                  <c:v>2.0999999999999999E-5</c:v>
                </c:pt>
                <c:pt idx="69192">
                  <c:v>2.1999999999999999E-5</c:v>
                </c:pt>
                <c:pt idx="69193">
                  <c:v>2.1999999999999999E-5</c:v>
                </c:pt>
                <c:pt idx="69194">
                  <c:v>2.3E-5</c:v>
                </c:pt>
                <c:pt idx="69195">
                  <c:v>2.4000000000000001E-5</c:v>
                </c:pt>
                <c:pt idx="69196">
                  <c:v>2.4000000000000001E-5</c:v>
                </c:pt>
                <c:pt idx="69197">
                  <c:v>2.5000000000000001E-5</c:v>
                </c:pt>
                <c:pt idx="69198">
                  <c:v>2.5000000000000001E-5</c:v>
                </c:pt>
                <c:pt idx="69199">
                  <c:v>2.5999999999999998E-5</c:v>
                </c:pt>
                <c:pt idx="69200">
                  <c:v>2.5999999999999998E-5</c:v>
                </c:pt>
                <c:pt idx="69201">
                  <c:v>2.6999999999999999E-5</c:v>
                </c:pt>
                <c:pt idx="69202">
                  <c:v>2.6999999999999999E-5</c:v>
                </c:pt>
                <c:pt idx="69203">
                  <c:v>2.6999999999999999E-5</c:v>
                </c:pt>
                <c:pt idx="69204">
                  <c:v>2.8E-5</c:v>
                </c:pt>
                <c:pt idx="69205">
                  <c:v>2.8E-5</c:v>
                </c:pt>
                <c:pt idx="69206">
                  <c:v>2.8E-5</c:v>
                </c:pt>
                <c:pt idx="69207">
                  <c:v>2.8E-5</c:v>
                </c:pt>
                <c:pt idx="69208">
                  <c:v>2.8E-5</c:v>
                </c:pt>
                <c:pt idx="69209">
                  <c:v>2.8E-5</c:v>
                </c:pt>
                <c:pt idx="69210">
                  <c:v>2.6999999999999999E-5</c:v>
                </c:pt>
                <c:pt idx="69211">
                  <c:v>2.6999999999999999E-5</c:v>
                </c:pt>
                <c:pt idx="69212">
                  <c:v>2.6999999999999999E-5</c:v>
                </c:pt>
                <c:pt idx="69213">
                  <c:v>2.5999999999999998E-5</c:v>
                </c:pt>
                <c:pt idx="69214">
                  <c:v>2.5999999999999998E-5</c:v>
                </c:pt>
                <c:pt idx="69215">
                  <c:v>2.5000000000000001E-5</c:v>
                </c:pt>
                <c:pt idx="69216">
                  <c:v>2.5000000000000001E-5</c:v>
                </c:pt>
                <c:pt idx="69217">
                  <c:v>2.4000000000000001E-5</c:v>
                </c:pt>
                <c:pt idx="69218">
                  <c:v>2.4000000000000001E-5</c:v>
                </c:pt>
                <c:pt idx="69219">
                  <c:v>2.3E-5</c:v>
                </c:pt>
                <c:pt idx="69220">
                  <c:v>2.1999999999999999E-5</c:v>
                </c:pt>
                <c:pt idx="69221">
                  <c:v>2.0999999999999999E-5</c:v>
                </c:pt>
                <c:pt idx="69222">
                  <c:v>2.0999999999999999E-5</c:v>
                </c:pt>
                <c:pt idx="69223">
                  <c:v>2.0000000000000002E-5</c:v>
                </c:pt>
                <c:pt idx="69224">
                  <c:v>1.9000000000000001E-5</c:v>
                </c:pt>
                <c:pt idx="69225">
                  <c:v>1.8E-5</c:v>
                </c:pt>
                <c:pt idx="69226">
                  <c:v>1.7E-5</c:v>
                </c:pt>
                <c:pt idx="69227">
                  <c:v>1.7E-5</c:v>
                </c:pt>
                <c:pt idx="69228">
                  <c:v>1.5999999999999999E-5</c:v>
                </c:pt>
                <c:pt idx="69229">
                  <c:v>1.5E-5</c:v>
                </c:pt>
                <c:pt idx="69230">
                  <c:v>1.5E-5</c:v>
                </c:pt>
                <c:pt idx="69231">
                  <c:v>1.4E-5</c:v>
                </c:pt>
                <c:pt idx="69232">
                  <c:v>1.4E-5</c:v>
                </c:pt>
                <c:pt idx="69233">
                  <c:v>1.2999999999999999E-5</c:v>
                </c:pt>
                <c:pt idx="69234">
                  <c:v>1.2999999999999999E-5</c:v>
                </c:pt>
                <c:pt idx="69235">
                  <c:v>1.2999999999999999E-5</c:v>
                </c:pt>
                <c:pt idx="69236">
                  <c:v>1.2999999999999999E-5</c:v>
                </c:pt>
                <c:pt idx="69237">
                  <c:v>1.2999999999999999E-5</c:v>
                </c:pt>
                <c:pt idx="69238">
                  <c:v>1.4E-5</c:v>
                </c:pt>
                <c:pt idx="69239">
                  <c:v>1.4E-5</c:v>
                </c:pt>
                <c:pt idx="69240">
                  <c:v>1.5E-5</c:v>
                </c:pt>
                <c:pt idx="69241">
                  <c:v>1.5E-5</c:v>
                </c:pt>
                <c:pt idx="69242">
                  <c:v>1.5999999999999999E-5</c:v>
                </c:pt>
                <c:pt idx="69243">
                  <c:v>1.7E-5</c:v>
                </c:pt>
                <c:pt idx="69244">
                  <c:v>1.7E-5</c:v>
                </c:pt>
                <c:pt idx="69245">
                  <c:v>1.8E-5</c:v>
                </c:pt>
                <c:pt idx="69246">
                  <c:v>1.9000000000000001E-5</c:v>
                </c:pt>
                <c:pt idx="69247">
                  <c:v>2.0000000000000002E-5</c:v>
                </c:pt>
                <c:pt idx="69248">
                  <c:v>2.0999999999999999E-5</c:v>
                </c:pt>
                <c:pt idx="69249">
                  <c:v>2.1999999999999999E-5</c:v>
                </c:pt>
                <c:pt idx="69250">
                  <c:v>2.1999999999999999E-5</c:v>
                </c:pt>
                <c:pt idx="69251">
                  <c:v>2.3E-5</c:v>
                </c:pt>
                <c:pt idx="69252">
                  <c:v>2.4000000000000001E-5</c:v>
                </c:pt>
                <c:pt idx="69253">
                  <c:v>2.5000000000000001E-5</c:v>
                </c:pt>
                <c:pt idx="69254">
                  <c:v>2.5000000000000001E-5</c:v>
                </c:pt>
                <c:pt idx="69255">
                  <c:v>2.5999999999999998E-5</c:v>
                </c:pt>
                <c:pt idx="69256">
                  <c:v>2.6999999999999999E-5</c:v>
                </c:pt>
                <c:pt idx="69257">
                  <c:v>2.6999999999999999E-5</c:v>
                </c:pt>
                <c:pt idx="69258">
                  <c:v>2.8E-5</c:v>
                </c:pt>
                <c:pt idx="69259">
                  <c:v>2.8E-5</c:v>
                </c:pt>
                <c:pt idx="69260">
                  <c:v>2.9E-5</c:v>
                </c:pt>
                <c:pt idx="69261">
                  <c:v>2.9E-5</c:v>
                </c:pt>
                <c:pt idx="69262">
                  <c:v>2.9E-5</c:v>
                </c:pt>
                <c:pt idx="69263">
                  <c:v>3.0000000000000001E-5</c:v>
                </c:pt>
                <c:pt idx="69264">
                  <c:v>3.0000000000000001E-5</c:v>
                </c:pt>
                <c:pt idx="69265">
                  <c:v>3.0000000000000001E-5</c:v>
                </c:pt>
                <c:pt idx="69266">
                  <c:v>3.0000000000000001E-5</c:v>
                </c:pt>
                <c:pt idx="69267">
                  <c:v>3.0000000000000001E-5</c:v>
                </c:pt>
                <c:pt idx="69268">
                  <c:v>3.0000000000000001E-5</c:v>
                </c:pt>
                <c:pt idx="69269">
                  <c:v>3.0000000000000001E-5</c:v>
                </c:pt>
                <c:pt idx="69270">
                  <c:v>3.0000000000000001E-5</c:v>
                </c:pt>
                <c:pt idx="69271">
                  <c:v>3.0000000000000001E-5</c:v>
                </c:pt>
                <c:pt idx="69272">
                  <c:v>3.0000000000000001E-5</c:v>
                </c:pt>
                <c:pt idx="69273">
                  <c:v>2.9E-5</c:v>
                </c:pt>
                <c:pt idx="69274">
                  <c:v>2.9E-5</c:v>
                </c:pt>
                <c:pt idx="69275">
                  <c:v>2.9E-5</c:v>
                </c:pt>
                <c:pt idx="69276">
                  <c:v>2.8E-5</c:v>
                </c:pt>
                <c:pt idx="69277">
                  <c:v>2.8E-5</c:v>
                </c:pt>
                <c:pt idx="69278">
                  <c:v>2.6999999999999999E-5</c:v>
                </c:pt>
                <c:pt idx="69279">
                  <c:v>2.6999999999999999E-5</c:v>
                </c:pt>
                <c:pt idx="69280">
                  <c:v>2.5999999999999998E-5</c:v>
                </c:pt>
                <c:pt idx="69281">
                  <c:v>2.5000000000000001E-5</c:v>
                </c:pt>
                <c:pt idx="69282">
                  <c:v>2.5000000000000001E-5</c:v>
                </c:pt>
                <c:pt idx="69283">
                  <c:v>2.4000000000000001E-5</c:v>
                </c:pt>
                <c:pt idx="69284">
                  <c:v>2.3E-5</c:v>
                </c:pt>
                <c:pt idx="69285">
                  <c:v>2.1999999999999999E-5</c:v>
                </c:pt>
                <c:pt idx="69286">
                  <c:v>2.0999999999999999E-5</c:v>
                </c:pt>
                <c:pt idx="69287">
                  <c:v>2.0999999999999999E-5</c:v>
                </c:pt>
                <c:pt idx="69288">
                  <c:v>2.0000000000000002E-5</c:v>
                </c:pt>
                <c:pt idx="69289">
                  <c:v>1.9000000000000001E-5</c:v>
                </c:pt>
                <c:pt idx="69290">
                  <c:v>1.8E-5</c:v>
                </c:pt>
                <c:pt idx="69291">
                  <c:v>1.7E-5</c:v>
                </c:pt>
                <c:pt idx="69292">
                  <c:v>1.5999999999999999E-5</c:v>
                </c:pt>
                <c:pt idx="69293">
                  <c:v>1.5E-5</c:v>
                </c:pt>
                <c:pt idx="69294">
                  <c:v>1.4E-5</c:v>
                </c:pt>
                <c:pt idx="69295">
                  <c:v>1.2999999999999999E-5</c:v>
                </c:pt>
                <c:pt idx="69296">
                  <c:v>1.2E-5</c:v>
                </c:pt>
                <c:pt idx="69297">
                  <c:v>1.1E-5</c:v>
                </c:pt>
                <c:pt idx="69298">
                  <c:v>1.0000000000000001E-5</c:v>
                </c:pt>
                <c:pt idx="69299">
                  <c:v>1.0000000000000001E-5</c:v>
                </c:pt>
                <c:pt idx="69300">
                  <c:v>9.0000000000000002E-6</c:v>
                </c:pt>
                <c:pt idx="69301">
                  <c:v>7.9999999999999996E-6</c:v>
                </c:pt>
                <c:pt idx="69302">
                  <c:v>7.9999999999999996E-6</c:v>
                </c:pt>
                <c:pt idx="69303">
                  <c:v>7.9999999999999996E-6</c:v>
                </c:pt>
                <c:pt idx="69304">
                  <c:v>7.9999999999999996E-6</c:v>
                </c:pt>
                <c:pt idx="69305">
                  <c:v>6.9999999999999999E-6</c:v>
                </c:pt>
                <c:pt idx="69306">
                  <c:v>7.9999999999999996E-6</c:v>
                </c:pt>
                <c:pt idx="69307">
                  <c:v>7.9999999999999996E-6</c:v>
                </c:pt>
                <c:pt idx="69308">
                  <c:v>7.9999999999999996E-6</c:v>
                </c:pt>
                <c:pt idx="69309">
                  <c:v>9.0000000000000002E-6</c:v>
                </c:pt>
                <c:pt idx="69310">
                  <c:v>9.0000000000000002E-6</c:v>
                </c:pt>
                <c:pt idx="69311">
                  <c:v>9.0000000000000002E-6</c:v>
                </c:pt>
                <c:pt idx="69312">
                  <c:v>1.0000000000000001E-5</c:v>
                </c:pt>
                <c:pt idx="69313">
                  <c:v>1.0000000000000001E-5</c:v>
                </c:pt>
                <c:pt idx="69314">
                  <c:v>1.1E-5</c:v>
                </c:pt>
                <c:pt idx="69315">
                  <c:v>1.1E-5</c:v>
                </c:pt>
                <c:pt idx="69316">
                  <c:v>1.1E-5</c:v>
                </c:pt>
                <c:pt idx="69317">
                  <c:v>1.2E-5</c:v>
                </c:pt>
                <c:pt idx="69318">
                  <c:v>1.2E-5</c:v>
                </c:pt>
                <c:pt idx="69319">
                  <c:v>1.2E-5</c:v>
                </c:pt>
                <c:pt idx="69320">
                  <c:v>1.2E-5</c:v>
                </c:pt>
                <c:pt idx="69321">
                  <c:v>1.2E-5</c:v>
                </c:pt>
                <c:pt idx="69322">
                  <c:v>1.2E-5</c:v>
                </c:pt>
                <c:pt idx="69323">
                  <c:v>1.2E-5</c:v>
                </c:pt>
                <c:pt idx="69324">
                  <c:v>1.2E-5</c:v>
                </c:pt>
                <c:pt idx="69325">
                  <c:v>1.2E-5</c:v>
                </c:pt>
                <c:pt idx="69326">
                  <c:v>1.2E-5</c:v>
                </c:pt>
                <c:pt idx="69327">
                  <c:v>1.1E-5</c:v>
                </c:pt>
                <c:pt idx="69328">
                  <c:v>1.1E-5</c:v>
                </c:pt>
                <c:pt idx="69329">
                  <c:v>1.1E-5</c:v>
                </c:pt>
                <c:pt idx="69330">
                  <c:v>1.0000000000000001E-5</c:v>
                </c:pt>
                <c:pt idx="69331">
                  <c:v>1.0000000000000001E-5</c:v>
                </c:pt>
                <c:pt idx="69332">
                  <c:v>9.0000000000000002E-6</c:v>
                </c:pt>
                <c:pt idx="69333">
                  <c:v>9.0000000000000002E-6</c:v>
                </c:pt>
                <c:pt idx="69334">
                  <c:v>7.9999999999999996E-6</c:v>
                </c:pt>
                <c:pt idx="69335">
                  <c:v>6.9999999999999999E-6</c:v>
                </c:pt>
                <c:pt idx="69336">
                  <c:v>6.9999999999999999E-6</c:v>
                </c:pt>
                <c:pt idx="69337">
                  <c:v>6.0000000000000002E-6</c:v>
                </c:pt>
                <c:pt idx="69338">
                  <c:v>6.0000000000000002E-6</c:v>
                </c:pt>
                <c:pt idx="69339">
                  <c:v>6.0000000000000002E-6</c:v>
                </c:pt>
                <c:pt idx="69340">
                  <c:v>6.0000000000000002E-6</c:v>
                </c:pt>
                <c:pt idx="69341">
                  <c:v>6.0000000000000002E-6</c:v>
                </c:pt>
                <c:pt idx="69342">
                  <c:v>6.9999999999999999E-6</c:v>
                </c:pt>
                <c:pt idx="69343">
                  <c:v>6.9999999999999999E-6</c:v>
                </c:pt>
                <c:pt idx="69344">
                  <c:v>7.9999999999999996E-6</c:v>
                </c:pt>
                <c:pt idx="69345">
                  <c:v>9.0000000000000002E-6</c:v>
                </c:pt>
                <c:pt idx="69346">
                  <c:v>1.0000000000000001E-5</c:v>
                </c:pt>
                <c:pt idx="69347">
                  <c:v>1.1E-5</c:v>
                </c:pt>
                <c:pt idx="69348">
                  <c:v>1.2E-5</c:v>
                </c:pt>
                <c:pt idx="69349">
                  <c:v>1.2999999999999999E-5</c:v>
                </c:pt>
                <c:pt idx="69350">
                  <c:v>1.4E-5</c:v>
                </c:pt>
                <c:pt idx="69351">
                  <c:v>1.5E-5</c:v>
                </c:pt>
                <c:pt idx="69352">
                  <c:v>1.5999999999999999E-5</c:v>
                </c:pt>
                <c:pt idx="69353">
                  <c:v>1.7E-5</c:v>
                </c:pt>
                <c:pt idx="69354">
                  <c:v>1.8E-5</c:v>
                </c:pt>
                <c:pt idx="69355">
                  <c:v>1.9000000000000001E-5</c:v>
                </c:pt>
                <c:pt idx="69356">
                  <c:v>2.0000000000000002E-5</c:v>
                </c:pt>
                <c:pt idx="69357">
                  <c:v>2.0999999999999999E-5</c:v>
                </c:pt>
                <c:pt idx="69358">
                  <c:v>2.1999999999999999E-5</c:v>
                </c:pt>
                <c:pt idx="69359">
                  <c:v>2.3E-5</c:v>
                </c:pt>
                <c:pt idx="69360">
                  <c:v>2.4000000000000001E-5</c:v>
                </c:pt>
                <c:pt idx="69361">
                  <c:v>2.5000000000000001E-5</c:v>
                </c:pt>
                <c:pt idx="69362">
                  <c:v>2.5000000000000001E-5</c:v>
                </c:pt>
                <c:pt idx="69363">
                  <c:v>2.5999999999999998E-5</c:v>
                </c:pt>
                <c:pt idx="69364">
                  <c:v>2.5999999999999998E-5</c:v>
                </c:pt>
                <c:pt idx="69365">
                  <c:v>2.6999999999999999E-5</c:v>
                </c:pt>
                <c:pt idx="69366">
                  <c:v>2.6999999999999999E-5</c:v>
                </c:pt>
                <c:pt idx="69367">
                  <c:v>2.8E-5</c:v>
                </c:pt>
                <c:pt idx="69368">
                  <c:v>2.8E-5</c:v>
                </c:pt>
                <c:pt idx="69369">
                  <c:v>2.8E-5</c:v>
                </c:pt>
                <c:pt idx="69370">
                  <c:v>2.9E-5</c:v>
                </c:pt>
                <c:pt idx="69371">
                  <c:v>2.9E-5</c:v>
                </c:pt>
                <c:pt idx="69372">
                  <c:v>2.9E-5</c:v>
                </c:pt>
                <c:pt idx="69373">
                  <c:v>2.9E-5</c:v>
                </c:pt>
                <c:pt idx="69374">
                  <c:v>2.9E-5</c:v>
                </c:pt>
                <c:pt idx="69375">
                  <c:v>2.9E-5</c:v>
                </c:pt>
                <c:pt idx="69376">
                  <c:v>2.8E-5</c:v>
                </c:pt>
                <c:pt idx="69377">
                  <c:v>2.8E-5</c:v>
                </c:pt>
                <c:pt idx="69378">
                  <c:v>2.8E-5</c:v>
                </c:pt>
                <c:pt idx="69379">
                  <c:v>2.8E-5</c:v>
                </c:pt>
                <c:pt idx="69380">
                  <c:v>2.6999999999999999E-5</c:v>
                </c:pt>
                <c:pt idx="69381">
                  <c:v>2.6999999999999999E-5</c:v>
                </c:pt>
                <c:pt idx="69382">
                  <c:v>2.6999999999999999E-5</c:v>
                </c:pt>
                <c:pt idx="69383">
                  <c:v>2.5999999999999998E-5</c:v>
                </c:pt>
                <c:pt idx="69384">
                  <c:v>2.5999999999999998E-5</c:v>
                </c:pt>
                <c:pt idx="69385">
                  <c:v>2.5999999999999998E-5</c:v>
                </c:pt>
                <c:pt idx="69386">
                  <c:v>2.5000000000000001E-5</c:v>
                </c:pt>
                <c:pt idx="69387">
                  <c:v>2.5000000000000001E-5</c:v>
                </c:pt>
                <c:pt idx="69388">
                  <c:v>2.5000000000000001E-5</c:v>
                </c:pt>
                <c:pt idx="69389">
                  <c:v>2.4000000000000001E-5</c:v>
                </c:pt>
                <c:pt idx="69390">
                  <c:v>2.4000000000000001E-5</c:v>
                </c:pt>
                <c:pt idx="69391">
                  <c:v>2.4000000000000001E-5</c:v>
                </c:pt>
                <c:pt idx="69392">
                  <c:v>2.4000000000000001E-5</c:v>
                </c:pt>
                <c:pt idx="69393">
                  <c:v>2.4000000000000001E-5</c:v>
                </c:pt>
                <c:pt idx="69394">
                  <c:v>2.4000000000000001E-5</c:v>
                </c:pt>
                <c:pt idx="69395">
                  <c:v>2.5000000000000001E-5</c:v>
                </c:pt>
                <c:pt idx="69396">
                  <c:v>2.5000000000000001E-5</c:v>
                </c:pt>
                <c:pt idx="69397">
                  <c:v>2.5999999999999998E-5</c:v>
                </c:pt>
                <c:pt idx="69398">
                  <c:v>2.5999999999999998E-5</c:v>
                </c:pt>
                <c:pt idx="69399">
                  <c:v>2.6999999999999999E-5</c:v>
                </c:pt>
                <c:pt idx="69400">
                  <c:v>2.6999999999999999E-5</c:v>
                </c:pt>
                <c:pt idx="69401">
                  <c:v>2.8E-5</c:v>
                </c:pt>
                <c:pt idx="69402">
                  <c:v>2.9E-5</c:v>
                </c:pt>
                <c:pt idx="69403">
                  <c:v>3.0000000000000001E-5</c:v>
                </c:pt>
                <c:pt idx="69404">
                  <c:v>3.1000000000000001E-5</c:v>
                </c:pt>
                <c:pt idx="69405">
                  <c:v>3.1999999999999999E-5</c:v>
                </c:pt>
                <c:pt idx="69406">
                  <c:v>3.3000000000000003E-5</c:v>
                </c:pt>
                <c:pt idx="69407">
                  <c:v>3.4E-5</c:v>
                </c:pt>
                <c:pt idx="69408">
                  <c:v>3.4999999999999997E-5</c:v>
                </c:pt>
                <c:pt idx="69409">
                  <c:v>3.6000000000000001E-5</c:v>
                </c:pt>
                <c:pt idx="69410">
                  <c:v>3.6999999999999998E-5</c:v>
                </c:pt>
                <c:pt idx="69411">
                  <c:v>3.8999999999999999E-5</c:v>
                </c:pt>
                <c:pt idx="69412">
                  <c:v>4.0000000000000003E-5</c:v>
                </c:pt>
                <c:pt idx="69413">
                  <c:v>4.1E-5</c:v>
                </c:pt>
                <c:pt idx="69414">
                  <c:v>4.1999999999999998E-5</c:v>
                </c:pt>
                <c:pt idx="69415">
                  <c:v>4.3000000000000002E-5</c:v>
                </c:pt>
                <c:pt idx="69416">
                  <c:v>4.3999999999999999E-5</c:v>
                </c:pt>
                <c:pt idx="69417">
                  <c:v>4.6E-5</c:v>
                </c:pt>
                <c:pt idx="69418">
                  <c:v>4.6999999999999997E-5</c:v>
                </c:pt>
                <c:pt idx="69419">
                  <c:v>4.8000000000000001E-5</c:v>
                </c:pt>
                <c:pt idx="69420">
                  <c:v>4.8999999999999998E-5</c:v>
                </c:pt>
                <c:pt idx="69421">
                  <c:v>5.0000000000000002E-5</c:v>
                </c:pt>
                <c:pt idx="69422">
                  <c:v>5.1E-5</c:v>
                </c:pt>
                <c:pt idx="69423">
                  <c:v>5.1999999999999997E-5</c:v>
                </c:pt>
                <c:pt idx="69424">
                  <c:v>5.3000000000000001E-5</c:v>
                </c:pt>
                <c:pt idx="69425">
                  <c:v>5.3999999999999998E-5</c:v>
                </c:pt>
                <c:pt idx="69426">
                  <c:v>5.3999999999999998E-5</c:v>
                </c:pt>
                <c:pt idx="69427">
                  <c:v>5.5000000000000002E-5</c:v>
                </c:pt>
                <c:pt idx="69428">
                  <c:v>5.5999999999999999E-5</c:v>
                </c:pt>
                <c:pt idx="69429">
                  <c:v>5.7000000000000003E-5</c:v>
                </c:pt>
                <c:pt idx="69430">
                  <c:v>5.7000000000000003E-5</c:v>
                </c:pt>
                <c:pt idx="69431">
                  <c:v>5.8E-5</c:v>
                </c:pt>
                <c:pt idx="69432">
                  <c:v>5.8E-5</c:v>
                </c:pt>
                <c:pt idx="69433">
                  <c:v>5.8999999999999998E-5</c:v>
                </c:pt>
                <c:pt idx="69434">
                  <c:v>5.8999999999999998E-5</c:v>
                </c:pt>
                <c:pt idx="69435">
                  <c:v>6.0000000000000002E-5</c:v>
                </c:pt>
                <c:pt idx="69436">
                  <c:v>6.0000000000000002E-5</c:v>
                </c:pt>
                <c:pt idx="69437">
                  <c:v>6.0000000000000002E-5</c:v>
                </c:pt>
                <c:pt idx="69438">
                  <c:v>6.0000000000000002E-5</c:v>
                </c:pt>
                <c:pt idx="69439">
                  <c:v>6.0000000000000002E-5</c:v>
                </c:pt>
                <c:pt idx="69440">
                  <c:v>6.0999999999999999E-5</c:v>
                </c:pt>
                <c:pt idx="69441">
                  <c:v>6.0999999999999999E-5</c:v>
                </c:pt>
                <c:pt idx="69442">
                  <c:v>6.0999999999999999E-5</c:v>
                </c:pt>
                <c:pt idx="69443">
                  <c:v>6.0999999999999999E-5</c:v>
                </c:pt>
                <c:pt idx="69444">
                  <c:v>6.0000000000000002E-5</c:v>
                </c:pt>
                <c:pt idx="69445">
                  <c:v>6.0000000000000002E-5</c:v>
                </c:pt>
                <c:pt idx="69446">
                  <c:v>6.0000000000000002E-5</c:v>
                </c:pt>
                <c:pt idx="69447">
                  <c:v>6.0000000000000002E-5</c:v>
                </c:pt>
                <c:pt idx="69448">
                  <c:v>6.0000000000000002E-5</c:v>
                </c:pt>
                <c:pt idx="69449">
                  <c:v>6.0000000000000002E-5</c:v>
                </c:pt>
                <c:pt idx="69450">
                  <c:v>5.8999999999999998E-5</c:v>
                </c:pt>
                <c:pt idx="69451">
                  <c:v>5.8999999999999998E-5</c:v>
                </c:pt>
                <c:pt idx="69452">
                  <c:v>5.8999999999999998E-5</c:v>
                </c:pt>
                <c:pt idx="69453">
                  <c:v>5.8E-5</c:v>
                </c:pt>
                <c:pt idx="69454">
                  <c:v>5.8E-5</c:v>
                </c:pt>
                <c:pt idx="69455">
                  <c:v>5.8E-5</c:v>
                </c:pt>
                <c:pt idx="69456">
                  <c:v>5.7000000000000003E-5</c:v>
                </c:pt>
                <c:pt idx="69457">
                  <c:v>5.7000000000000003E-5</c:v>
                </c:pt>
                <c:pt idx="69458">
                  <c:v>5.5999999999999999E-5</c:v>
                </c:pt>
                <c:pt idx="69459">
                  <c:v>5.5999999999999999E-5</c:v>
                </c:pt>
                <c:pt idx="69460">
                  <c:v>5.5000000000000002E-5</c:v>
                </c:pt>
                <c:pt idx="69461">
                  <c:v>5.5000000000000002E-5</c:v>
                </c:pt>
                <c:pt idx="69462">
                  <c:v>5.5000000000000002E-5</c:v>
                </c:pt>
                <c:pt idx="69463">
                  <c:v>5.3999999999999998E-5</c:v>
                </c:pt>
                <c:pt idx="69464">
                  <c:v>5.3999999999999998E-5</c:v>
                </c:pt>
                <c:pt idx="69465">
                  <c:v>5.3000000000000001E-5</c:v>
                </c:pt>
                <c:pt idx="69466">
                  <c:v>5.3000000000000001E-5</c:v>
                </c:pt>
                <c:pt idx="69467">
                  <c:v>5.1999999999999997E-5</c:v>
                </c:pt>
                <c:pt idx="69468">
                  <c:v>5.1999999999999997E-5</c:v>
                </c:pt>
                <c:pt idx="69469">
                  <c:v>5.1999999999999997E-5</c:v>
                </c:pt>
                <c:pt idx="69470">
                  <c:v>5.1E-5</c:v>
                </c:pt>
                <c:pt idx="69471">
                  <c:v>5.1E-5</c:v>
                </c:pt>
                <c:pt idx="69472">
                  <c:v>5.0000000000000002E-5</c:v>
                </c:pt>
                <c:pt idx="69473">
                  <c:v>5.0000000000000002E-5</c:v>
                </c:pt>
                <c:pt idx="69474">
                  <c:v>4.8999999999999998E-5</c:v>
                </c:pt>
                <c:pt idx="69475">
                  <c:v>4.8999999999999998E-5</c:v>
                </c:pt>
                <c:pt idx="69476">
                  <c:v>4.8000000000000001E-5</c:v>
                </c:pt>
                <c:pt idx="69477">
                  <c:v>4.8000000000000001E-5</c:v>
                </c:pt>
                <c:pt idx="69478">
                  <c:v>4.6999999999999997E-5</c:v>
                </c:pt>
                <c:pt idx="69479">
                  <c:v>4.6999999999999997E-5</c:v>
                </c:pt>
                <c:pt idx="69480">
                  <c:v>4.6E-5</c:v>
                </c:pt>
                <c:pt idx="69481">
                  <c:v>4.5000000000000003E-5</c:v>
                </c:pt>
                <c:pt idx="69482">
                  <c:v>4.5000000000000003E-5</c:v>
                </c:pt>
                <c:pt idx="69483">
                  <c:v>4.3999999999999999E-5</c:v>
                </c:pt>
                <c:pt idx="69484">
                  <c:v>4.3000000000000002E-5</c:v>
                </c:pt>
                <c:pt idx="69485">
                  <c:v>4.1999999999999998E-5</c:v>
                </c:pt>
                <c:pt idx="69486">
                  <c:v>4.1999999999999998E-5</c:v>
                </c:pt>
                <c:pt idx="69487">
                  <c:v>4.1E-5</c:v>
                </c:pt>
                <c:pt idx="69488">
                  <c:v>4.0000000000000003E-5</c:v>
                </c:pt>
                <c:pt idx="69489">
                  <c:v>3.8999999999999999E-5</c:v>
                </c:pt>
                <c:pt idx="69490">
                  <c:v>3.8000000000000002E-5</c:v>
                </c:pt>
                <c:pt idx="69491">
                  <c:v>3.6999999999999998E-5</c:v>
                </c:pt>
                <c:pt idx="69492">
                  <c:v>3.6000000000000001E-5</c:v>
                </c:pt>
                <c:pt idx="69493">
                  <c:v>3.4999999999999997E-5</c:v>
                </c:pt>
                <c:pt idx="69494">
                  <c:v>3.4E-5</c:v>
                </c:pt>
                <c:pt idx="69495">
                  <c:v>3.3000000000000003E-5</c:v>
                </c:pt>
                <c:pt idx="69496">
                  <c:v>3.1999999999999999E-5</c:v>
                </c:pt>
                <c:pt idx="69497">
                  <c:v>3.1000000000000001E-5</c:v>
                </c:pt>
                <c:pt idx="69498">
                  <c:v>3.0000000000000001E-5</c:v>
                </c:pt>
                <c:pt idx="69499">
                  <c:v>2.9E-5</c:v>
                </c:pt>
                <c:pt idx="69500">
                  <c:v>2.8E-5</c:v>
                </c:pt>
                <c:pt idx="69501">
                  <c:v>2.6999999999999999E-5</c:v>
                </c:pt>
                <c:pt idx="69502">
                  <c:v>2.5999999999999998E-5</c:v>
                </c:pt>
                <c:pt idx="69503">
                  <c:v>2.5000000000000001E-5</c:v>
                </c:pt>
                <c:pt idx="69504">
                  <c:v>2.4000000000000001E-5</c:v>
                </c:pt>
                <c:pt idx="69505">
                  <c:v>2.3E-5</c:v>
                </c:pt>
                <c:pt idx="69506">
                  <c:v>2.1999999999999999E-5</c:v>
                </c:pt>
                <c:pt idx="69507">
                  <c:v>2.0999999999999999E-5</c:v>
                </c:pt>
                <c:pt idx="69508">
                  <c:v>2.0000000000000002E-5</c:v>
                </c:pt>
                <c:pt idx="69509">
                  <c:v>1.9000000000000001E-5</c:v>
                </c:pt>
                <c:pt idx="69510">
                  <c:v>1.9000000000000001E-5</c:v>
                </c:pt>
                <c:pt idx="69511">
                  <c:v>1.8E-5</c:v>
                </c:pt>
                <c:pt idx="69512">
                  <c:v>1.7E-5</c:v>
                </c:pt>
                <c:pt idx="69513">
                  <c:v>1.7E-5</c:v>
                </c:pt>
                <c:pt idx="69514">
                  <c:v>1.5999999999999999E-5</c:v>
                </c:pt>
                <c:pt idx="69515">
                  <c:v>1.5999999999999999E-5</c:v>
                </c:pt>
                <c:pt idx="69516">
                  <c:v>1.5E-5</c:v>
                </c:pt>
                <c:pt idx="69517">
                  <c:v>1.5E-5</c:v>
                </c:pt>
                <c:pt idx="69518">
                  <c:v>1.5E-5</c:v>
                </c:pt>
                <c:pt idx="69519">
                  <c:v>1.5E-5</c:v>
                </c:pt>
                <c:pt idx="69520">
                  <c:v>1.4E-5</c:v>
                </c:pt>
                <c:pt idx="69521">
                  <c:v>1.4E-5</c:v>
                </c:pt>
                <c:pt idx="69522">
                  <c:v>1.4E-5</c:v>
                </c:pt>
                <c:pt idx="69523">
                  <c:v>1.4E-5</c:v>
                </c:pt>
                <c:pt idx="69524">
                  <c:v>1.4E-5</c:v>
                </c:pt>
                <c:pt idx="69525">
                  <c:v>1.4E-5</c:v>
                </c:pt>
                <c:pt idx="69526">
                  <c:v>1.4E-5</c:v>
                </c:pt>
                <c:pt idx="69527">
                  <c:v>1.2999999999999999E-5</c:v>
                </c:pt>
                <c:pt idx="69528">
                  <c:v>1.2999999999999999E-5</c:v>
                </c:pt>
                <c:pt idx="69529">
                  <c:v>1.2999999999999999E-5</c:v>
                </c:pt>
                <c:pt idx="69530">
                  <c:v>1.2999999999999999E-5</c:v>
                </c:pt>
                <c:pt idx="69531">
                  <c:v>1.2999999999999999E-5</c:v>
                </c:pt>
                <c:pt idx="69532">
                  <c:v>1.2E-5</c:v>
                </c:pt>
                <c:pt idx="69533">
                  <c:v>1.2E-5</c:v>
                </c:pt>
                <c:pt idx="69534">
                  <c:v>1.2E-5</c:v>
                </c:pt>
                <c:pt idx="69535">
                  <c:v>1.1E-5</c:v>
                </c:pt>
                <c:pt idx="69536">
                  <c:v>1.1E-5</c:v>
                </c:pt>
                <c:pt idx="69537">
                  <c:v>1.0000000000000001E-5</c:v>
                </c:pt>
                <c:pt idx="69538">
                  <c:v>1.0000000000000001E-5</c:v>
                </c:pt>
                <c:pt idx="69539">
                  <c:v>1.0000000000000001E-5</c:v>
                </c:pt>
                <c:pt idx="69540">
                  <c:v>9.0000000000000002E-6</c:v>
                </c:pt>
                <c:pt idx="69541">
                  <c:v>9.0000000000000002E-6</c:v>
                </c:pt>
                <c:pt idx="69542">
                  <c:v>7.9999999999999996E-6</c:v>
                </c:pt>
                <c:pt idx="69543">
                  <c:v>6.9999999999999999E-6</c:v>
                </c:pt>
                <c:pt idx="69544">
                  <c:v>6.9999999999999999E-6</c:v>
                </c:pt>
                <c:pt idx="69545">
                  <c:v>6.0000000000000002E-6</c:v>
                </c:pt>
                <c:pt idx="69546">
                  <c:v>6.0000000000000002E-6</c:v>
                </c:pt>
                <c:pt idx="69547">
                  <c:v>5.0000000000000004E-6</c:v>
                </c:pt>
                <c:pt idx="69548">
                  <c:v>3.9999999999999998E-6</c:v>
                </c:pt>
                <c:pt idx="69549">
                  <c:v>3.9999999999999998E-6</c:v>
                </c:pt>
                <c:pt idx="69550">
                  <c:v>3.0000000000000001E-6</c:v>
                </c:pt>
                <c:pt idx="69551">
                  <c:v>1.9999999999999999E-6</c:v>
                </c:pt>
                <c:pt idx="69552">
                  <c:v>1.9999999999999999E-6</c:v>
                </c:pt>
                <c:pt idx="69553">
                  <c:v>9.9999999999999995E-7</c:v>
                </c:pt>
                <c:pt idx="69554">
                  <c:v>9.9999999999999995E-7</c:v>
                </c:pt>
                <c:pt idx="69555">
                  <c:v>9.9999999999999995E-7</c:v>
                </c:pt>
                <c:pt idx="69556">
                  <c:v>1.9999999999999999E-6</c:v>
                </c:pt>
                <c:pt idx="69557">
                  <c:v>1.9999999999999999E-6</c:v>
                </c:pt>
                <c:pt idx="69558">
                  <c:v>3.0000000000000001E-6</c:v>
                </c:pt>
                <c:pt idx="69559">
                  <c:v>3.9999999999999998E-6</c:v>
                </c:pt>
                <c:pt idx="69560">
                  <c:v>5.0000000000000004E-6</c:v>
                </c:pt>
                <c:pt idx="69561">
                  <c:v>5.0000000000000004E-6</c:v>
                </c:pt>
                <c:pt idx="69562">
                  <c:v>6.0000000000000002E-6</c:v>
                </c:pt>
                <c:pt idx="69563">
                  <c:v>6.9999999999999999E-6</c:v>
                </c:pt>
                <c:pt idx="69564">
                  <c:v>7.9999999999999996E-6</c:v>
                </c:pt>
                <c:pt idx="69565">
                  <c:v>7.9999999999999996E-6</c:v>
                </c:pt>
                <c:pt idx="69566">
                  <c:v>9.0000000000000002E-6</c:v>
                </c:pt>
                <c:pt idx="69567">
                  <c:v>1.0000000000000001E-5</c:v>
                </c:pt>
                <c:pt idx="69568">
                  <c:v>1.1E-5</c:v>
                </c:pt>
                <c:pt idx="69569">
                  <c:v>1.1E-5</c:v>
                </c:pt>
                <c:pt idx="69570">
                  <c:v>1.2E-5</c:v>
                </c:pt>
                <c:pt idx="69571">
                  <c:v>1.2999999999999999E-5</c:v>
                </c:pt>
                <c:pt idx="69572">
                  <c:v>1.2999999999999999E-5</c:v>
                </c:pt>
                <c:pt idx="69573">
                  <c:v>1.4E-5</c:v>
                </c:pt>
                <c:pt idx="69574">
                  <c:v>1.5E-5</c:v>
                </c:pt>
                <c:pt idx="69575">
                  <c:v>1.5E-5</c:v>
                </c:pt>
                <c:pt idx="69576">
                  <c:v>1.5999999999999999E-5</c:v>
                </c:pt>
                <c:pt idx="69577">
                  <c:v>1.5999999999999999E-5</c:v>
                </c:pt>
                <c:pt idx="69578">
                  <c:v>1.7E-5</c:v>
                </c:pt>
                <c:pt idx="69579">
                  <c:v>1.7E-5</c:v>
                </c:pt>
                <c:pt idx="69580">
                  <c:v>1.8E-5</c:v>
                </c:pt>
                <c:pt idx="69581">
                  <c:v>1.8E-5</c:v>
                </c:pt>
                <c:pt idx="69582">
                  <c:v>1.9000000000000001E-5</c:v>
                </c:pt>
                <c:pt idx="69583">
                  <c:v>1.9000000000000001E-5</c:v>
                </c:pt>
                <c:pt idx="69584">
                  <c:v>1.9000000000000001E-5</c:v>
                </c:pt>
                <c:pt idx="69585">
                  <c:v>2.0000000000000002E-5</c:v>
                </c:pt>
                <c:pt idx="69586">
                  <c:v>2.0000000000000002E-5</c:v>
                </c:pt>
                <c:pt idx="69587">
                  <c:v>2.0000000000000002E-5</c:v>
                </c:pt>
                <c:pt idx="69588">
                  <c:v>2.0000000000000002E-5</c:v>
                </c:pt>
                <c:pt idx="69589">
                  <c:v>2.0999999999999999E-5</c:v>
                </c:pt>
                <c:pt idx="69590">
                  <c:v>2.0999999999999999E-5</c:v>
                </c:pt>
                <c:pt idx="69591">
                  <c:v>2.0999999999999999E-5</c:v>
                </c:pt>
                <c:pt idx="69592">
                  <c:v>2.0999999999999999E-5</c:v>
                </c:pt>
                <c:pt idx="69593">
                  <c:v>2.0999999999999999E-5</c:v>
                </c:pt>
                <c:pt idx="69594">
                  <c:v>2.0999999999999999E-5</c:v>
                </c:pt>
                <c:pt idx="69595">
                  <c:v>2.0999999999999999E-5</c:v>
                </c:pt>
                <c:pt idx="69596">
                  <c:v>2.0999999999999999E-5</c:v>
                </c:pt>
                <c:pt idx="69597">
                  <c:v>2.0999999999999999E-5</c:v>
                </c:pt>
                <c:pt idx="69598">
                  <c:v>2.0999999999999999E-5</c:v>
                </c:pt>
                <c:pt idx="69599">
                  <c:v>2.0999999999999999E-5</c:v>
                </c:pt>
                <c:pt idx="69600">
                  <c:v>2.0999999999999999E-5</c:v>
                </c:pt>
                <c:pt idx="69601">
                  <c:v>2.0000000000000002E-5</c:v>
                </c:pt>
                <c:pt idx="69602">
                  <c:v>2.0000000000000002E-5</c:v>
                </c:pt>
                <c:pt idx="69603">
                  <c:v>2.0000000000000002E-5</c:v>
                </c:pt>
                <c:pt idx="69604">
                  <c:v>2.0000000000000002E-5</c:v>
                </c:pt>
                <c:pt idx="69605">
                  <c:v>2.0000000000000002E-5</c:v>
                </c:pt>
                <c:pt idx="69606">
                  <c:v>2.0000000000000002E-5</c:v>
                </c:pt>
                <c:pt idx="69607">
                  <c:v>1.9000000000000001E-5</c:v>
                </c:pt>
                <c:pt idx="69608">
                  <c:v>1.9000000000000001E-5</c:v>
                </c:pt>
                <c:pt idx="69609">
                  <c:v>1.9000000000000001E-5</c:v>
                </c:pt>
                <c:pt idx="69610">
                  <c:v>1.9000000000000001E-5</c:v>
                </c:pt>
                <c:pt idx="69611">
                  <c:v>1.9000000000000001E-5</c:v>
                </c:pt>
                <c:pt idx="69612">
                  <c:v>1.9000000000000001E-5</c:v>
                </c:pt>
                <c:pt idx="69613">
                  <c:v>1.8E-5</c:v>
                </c:pt>
                <c:pt idx="69614">
                  <c:v>1.8E-5</c:v>
                </c:pt>
                <c:pt idx="69615">
                  <c:v>1.8E-5</c:v>
                </c:pt>
                <c:pt idx="69616">
                  <c:v>1.8E-5</c:v>
                </c:pt>
                <c:pt idx="69617">
                  <c:v>1.8E-5</c:v>
                </c:pt>
                <c:pt idx="69618">
                  <c:v>1.7E-5</c:v>
                </c:pt>
                <c:pt idx="69619">
                  <c:v>1.7E-5</c:v>
                </c:pt>
                <c:pt idx="69620">
                  <c:v>1.7E-5</c:v>
                </c:pt>
                <c:pt idx="69621">
                  <c:v>1.7E-5</c:v>
                </c:pt>
                <c:pt idx="69622">
                  <c:v>1.7E-5</c:v>
                </c:pt>
                <c:pt idx="69623">
                  <c:v>1.7E-5</c:v>
                </c:pt>
                <c:pt idx="69624">
                  <c:v>1.7E-5</c:v>
                </c:pt>
                <c:pt idx="69625">
                  <c:v>1.7E-5</c:v>
                </c:pt>
                <c:pt idx="69626">
                  <c:v>1.7E-5</c:v>
                </c:pt>
                <c:pt idx="69627">
                  <c:v>1.7E-5</c:v>
                </c:pt>
                <c:pt idx="69628">
                  <c:v>1.7E-5</c:v>
                </c:pt>
                <c:pt idx="69629">
                  <c:v>1.7E-5</c:v>
                </c:pt>
                <c:pt idx="69630">
                  <c:v>1.7E-5</c:v>
                </c:pt>
                <c:pt idx="69631">
                  <c:v>1.7E-5</c:v>
                </c:pt>
                <c:pt idx="69632">
                  <c:v>1.7E-5</c:v>
                </c:pt>
                <c:pt idx="69633">
                  <c:v>1.7E-5</c:v>
                </c:pt>
                <c:pt idx="69634">
                  <c:v>1.7E-5</c:v>
                </c:pt>
                <c:pt idx="69635">
                  <c:v>1.7E-5</c:v>
                </c:pt>
                <c:pt idx="69636">
                  <c:v>1.7E-5</c:v>
                </c:pt>
                <c:pt idx="69637">
                  <c:v>1.7E-5</c:v>
                </c:pt>
                <c:pt idx="69638">
                  <c:v>1.7E-5</c:v>
                </c:pt>
                <c:pt idx="69639">
                  <c:v>1.7E-5</c:v>
                </c:pt>
                <c:pt idx="69640">
                  <c:v>1.8E-5</c:v>
                </c:pt>
                <c:pt idx="69641">
                  <c:v>1.8E-5</c:v>
                </c:pt>
                <c:pt idx="69642">
                  <c:v>1.8E-5</c:v>
                </c:pt>
                <c:pt idx="69643">
                  <c:v>1.8E-5</c:v>
                </c:pt>
                <c:pt idx="69644">
                  <c:v>1.8E-5</c:v>
                </c:pt>
                <c:pt idx="69645">
                  <c:v>1.9000000000000001E-5</c:v>
                </c:pt>
                <c:pt idx="69646">
                  <c:v>1.9000000000000001E-5</c:v>
                </c:pt>
                <c:pt idx="69647">
                  <c:v>1.9000000000000001E-5</c:v>
                </c:pt>
                <c:pt idx="69648">
                  <c:v>1.9000000000000001E-5</c:v>
                </c:pt>
                <c:pt idx="69649">
                  <c:v>2.0000000000000002E-5</c:v>
                </c:pt>
                <c:pt idx="69650">
                  <c:v>2.0000000000000002E-5</c:v>
                </c:pt>
                <c:pt idx="69651">
                  <c:v>2.0000000000000002E-5</c:v>
                </c:pt>
                <c:pt idx="69652">
                  <c:v>2.0999999999999999E-5</c:v>
                </c:pt>
                <c:pt idx="69653">
                  <c:v>2.0999999999999999E-5</c:v>
                </c:pt>
                <c:pt idx="69654">
                  <c:v>2.0999999999999999E-5</c:v>
                </c:pt>
                <c:pt idx="69655">
                  <c:v>2.1999999999999999E-5</c:v>
                </c:pt>
                <c:pt idx="69656">
                  <c:v>2.1999999999999999E-5</c:v>
                </c:pt>
                <c:pt idx="69657">
                  <c:v>2.1999999999999999E-5</c:v>
                </c:pt>
                <c:pt idx="69658">
                  <c:v>2.3E-5</c:v>
                </c:pt>
                <c:pt idx="69659">
                  <c:v>2.3E-5</c:v>
                </c:pt>
                <c:pt idx="69660">
                  <c:v>2.3E-5</c:v>
                </c:pt>
                <c:pt idx="69661">
                  <c:v>2.4000000000000001E-5</c:v>
                </c:pt>
                <c:pt idx="69662">
                  <c:v>2.4000000000000001E-5</c:v>
                </c:pt>
                <c:pt idx="69663">
                  <c:v>2.4000000000000001E-5</c:v>
                </c:pt>
                <c:pt idx="69664">
                  <c:v>2.4000000000000001E-5</c:v>
                </c:pt>
                <c:pt idx="69665">
                  <c:v>2.5000000000000001E-5</c:v>
                </c:pt>
                <c:pt idx="69666">
                  <c:v>2.5000000000000001E-5</c:v>
                </c:pt>
                <c:pt idx="69667">
                  <c:v>2.5000000000000001E-5</c:v>
                </c:pt>
                <c:pt idx="69668">
                  <c:v>2.5000000000000001E-5</c:v>
                </c:pt>
                <c:pt idx="69669">
                  <c:v>2.5000000000000001E-5</c:v>
                </c:pt>
                <c:pt idx="69670">
                  <c:v>2.5000000000000001E-5</c:v>
                </c:pt>
                <c:pt idx="69671">
                  <c:v>2.5000000000000001E-5</c:v>
                </c:pt>
                <c:pt idx="69672">
                  <c:v>2.4000000000000001E-5</c:v>
                </c:pt>
                <c:pt idx="69673">
                  <c:v>2.4000000000000001E-5</c:v>
                </c:pt>
                <c:pt idx="69674">
                  <c:v>2.4000000000000001E-5</c:v>
                </c:pt>
                <c:pt idx="69675">
                  <c:v>2.4000000000000001E-5</c:v>
                </c:pt>
                <c:pt idx="69676">
                  <c:v>2.3E-5</c:v>
                </c:pt>
                <c:pt idx="69677">
                  <c:v>2.3E-5</c:v>
                </c:pt>
                <c:pt idx="69678">
                  <c:v>2.1999999999999999E-5</c:v>
                </c:pt>
                <c:pt idx="69679">
                  <c:v>2.1999999999999999E-5</c:v>
                </c:pt>
                <c:pt idx="69680">
                  <c:v>2.0999999999999999E-5</c:v>
                </c:pt>
                <c:pt idx="69681">
                  <c:v>2.0000000000000002E-5</c:v>
                </c:pt>
                <c:pt idx="69682">
                  <c:v>1.9000000000000001E-5</c:v>
                </c:pt>
                <c:pt idx="69683">
                  <c:v>1.8E-5</c:v>
                </c:pt>
                <c:pt idx="69684">
                  <c:v>1.7E-5</c:v>
                </c:pt>
                <c:pt idx="69685">
                  <c:v>1.5999999999999999E-5</c:v>
                </c:pt>
                <c:pt idx="69686">
                  <c:v>1.5E-5</c:v>
                </c:pt>
                <c:pt idx="69687">
                  <c:v>1.4E-5</c:v>
                </c:pt>
                <c:pt idx="69688">
                  <c:v>1.2999999999999999E-5</c:v>
                </c:pt>
                <c:pt idx="69689">
                  <c:v>1.1E-5</c:v>
                </c:pt>
                <c:pt idx="69690">
                  <c:v>1.0000000000000001E-5</c:v>
                </c:pt>
                <c:pt idx="69691">
                  <c:v>9.0000000000000002E-6</c:v>
                </c:pt>
                <c:pt idx="69692">
                  <c:v>6.9999999999999999E-6</c:v>
                </c:pt>
                <c:pt idx="69693">
                  <c:v>6.0000000000000002E-6</c:v>
                </c:pt>
                <c:pt idx="69694">
                  <c:v>5.0000000000000004E-6</c:v>
                </c:pt>
                <c:pt idx="69695">
                  <c:v>3.9999999999999998E-6</c:v>
                </c:pt>
                <c:pt idx="69696">
                  <c:v>3.0000000000000001E-6</c:v>
                </c:pt>
                <c:pt idx="69697">
                  <c:v>3.0000000000000001E-6</c:v>
                </c:pt>
                <c:pt idx="69698">
                  <c:v>3.9999999999999998E-6</c:v>
                </c:pt>
                <c:pt idx="69699">
                  <c:v>6.0000000000000002E-6</c:v>
                </c:pt>
                <c:pt idx="69700">
                  <c:v>6.9999999999999999E-6</c:v>
                </c:pt>
                <c:pt idx="69701">
                  <c:v>9.0000000000000002E-6</c:v>
                </c:pt>
                <c:pt idx="69702">
                  <c:v>1.0000000000000001E-5</c:v>
                </c:pt>
                <c:pt idx="69703">
                  <c:v>1.2E-5</c:v>
                </c:pt>
                <c:pt idx="69704">
                  <c:v>1.2999999999999999E-5</c:v>
                </c:pt>
                <c:pt idx="69705">
                  <c:v>1.5E-5</c:v>
                </c:pt>
                <c:pt idx="69706">
                  <c:v>1.7E-5</c:v>
                </c:pt>
                <c:pt idx="69707">
                  <c:v>1.8E-5</c:v>
                </c:pt>
                <c:pt idx="69708">
                  <c:v>2.0000000000000002E-5</c:v>
                </c:pt>
                <c:pt idx="69709">
                  <c:v>2.0999999999999999E-5</c:v>
                </c:pt>
                <c:pt idx="69710">
                  <c:v>2.3E-5</c:v>
                </c:pt>
                <c:pt idx="69711">
                  <c:v>2.4000000000000001E-5</c:v>
                </c:pt>
                <c:pt idx="69712">
                  <c:v>2.5999999999999998E-5</c:v>
                </c:pt>
                <c:pt idx="69713">
                  <c:v>2.6999999999999999E-5</c:v>
                </c:pt>
                <c:pt idx="69714">
                  <c:v>2.9E-5</c:v>
                </c:pt>
                <c:pt idx="69715">
                  <c:v>3.0000000000000001E-5</c:v>
                </c:pt>
                <c:pt idx="69716">
                  <c:v>3.1000000000000001E-5</c:v>
                </c:pt>
                <c:pt idx="69717">
                  <c:v>3.3000000000000003E-5</c:v>
                </c:pt>
                <c:pt idx="69718">
                  <c:v>3.4E-5</c:v>
                </c:pt>
                <c:pt idx="69719">
                  <c:v>3.4999999999999997E-5</c:v>
                </c:pt>
                <c:pt idx="69720">
                  <c:v>3.6000000000000001E-5</c:v>
                </c:pt>
                <c:pt idx="69721">
                  <c:v>3.6999999999999998E-5</c:v>
                </c:pt>
                <c:pt idx="69722">
                  <c:v>3.8000000000000002E-5</c:v>
                </c:pt>
                <c:pt idx="69723">
                  <c:v>3.8999999999999999E-5</c:v>
                </c:pt>
                <c:pt idx="69724">
                  <c:v>4.0000000000000003E-5</c:v>
                </c:pt>
                <c:pt idx="69725">
                  <c:v>4.0000000000000003E-5</c:v>
                </c:pt>
                <c:pt idx="69726">
                  <c:v>4.1E-5</c:v>
                </c:pt>
                <c:pt idx="69727">
                  <c:v>4.1999999999999998E-5</c:v>
                </c:pt>
                <c:pt idx="69728">
                  <c:v>4.1999999999999998E-5</c:v>
                </c:pt>
                <c:pt idx="69729">
                  <c:v>4.3000000000000002E-5</c:v>
                </c:pt>
                <c:pt idx="69730">
                  <c:v>4.3000000000000002E-5</c:v>
                </c:pt>
                <c:pt idx="69731">
                  <c:v>4.3000000000000002E-5</c:v>
                </c:pt>
                <c:pt idx="69732">
                  <c:v>4.3999999999999999E-5</c:v>
                </c:pt>
                <c:pt idx="69733">
                  <c:v>4.3999999999999999E-5</c:v>
                </c:pt>
                <c:pt idx="69734">
                  <c:v>4.3999999999999999E-5</c:v>
                </c:pt>
                <c:pt idx="69735">
                  <c:v>4.3999999999999999E-5</c:v>
                </c:pt>
                <c:pt idx="69736">
                  <c:v>4.5000000000000003E-5</c:v>
                </c:pt>
                <c:pt idx="69737">
                  <c:v>4.5000000000000003E-5</c:v>
                </c:pt>
                <c:pt idx="69738">
                  <c:v>4.5000000000000003E-5</c:v>
                </c:pt>
                <c:pt idx="69739">
                  <c:v>4.5000000000000003E-5</c:v>
                </c:pt>
                <c:pt idx="69740">
                  <c:v>4.3999999999999999E-5</c:v>
                </c:pt>
                <c:pt idx="69741">
                  <c:v>4.3999999999999999E-5</c:v>
                </c:pt>
                <c:pt idx="69742">
                  <c:v>4.3999999999999999E-5</c:v>
                </c:pt>
                <c:pt idx="69743">
                  <c:v>4.3999999999999999E-5</c:v>
                </c:pt>
                <c:pt idx="69744">
                  <c:v>4.3999999999999999E-5</c:v>
                </c:pt>
                <c:pt idx="69745">
                  <c:v>4.3000000000000002E-5</c:v>
                </c:pt>
                <c:pt idx="69746">
                  <c:v>4.3000000000000002E-5</c:v>
                </c:pt>
                <c:pt idx="69747">
                  <c:v>4.3000000000000002E-5</c:v>
                </c:pt>
                <c:pt idx="69748">
                  <c:v>4.1999999999999998E-5</c:v>
                </c:pt>
                <c:pt idx="69749">
                  <c:v>4.1999999999999998E-5</c:v>
                </c:pt>
                <c:pt idx="69750">
                  <c:v>4.1E-5</c:v>
                </c:pt>
                <c:pt idx="69751">
                  <c:v>4.1E-5</c:v>
                </c:pt>
                <c:pt idx="69752">
                  <c:v>4.0000000000000003E-5</c:v>
                </c:pt>
                <c:pt idx="69753">
                  <c:v>4.0000000000000003E-5</c:v>
                </c:pt>
                <c:pt idx="69754">
                  <c:v>3.8999999999999999E-5</c:v>
                </c:pt>
                <c:pt idx="69755">
                  <c:v>3.8000000000000002E-5</c:v>
                </c:pt>
                <c:pt idx="69756">
                  <c:v>3.8000000000000002E-5</c:v>
                </c:pt>
                <c:pt idx="69757">
                  <c:v>3.6999999999999998E-5</c:v>
                </c:pt>
                <c:pt idx="69758">
                  <c:v>3.6999999999999998E-5</c:v>
                </c:pt>
                <c:pt idx="69759">
                  <c:v>3.6000000000000001E-5</c:v>
                </c:pt>
                <c:pt idx="69760">
                  <c:v>3.4999999999999997E-5</c:v>
                </c:pt>
                <c:pt idx="69761">
                  <c:v>3.4999999999999997E-5</c:v>
                </c:pt>
                <c:pt idx="69762">
                  <c:v>3.4E-5</c:v>
                </c:pt>
                <c:pt idx="69763">
                  <c:v>3.3000000000000003E-5</c:v>
                </c:pt>
                <c:pt idx="69764">
                  <c:v>3.3000000000000003E-5</c:v>
                </c:pt>
                <c:pt idx="69765">
                  <c:v>3.1999999999999999E-5</c:v>
                </c:pt>
                <c:pt idx="69766">
                  <c:v>3.1000000000000001E-5</c:v>
                </c:pt>
                <c:pt idx="69767">
                  <c:v>3.1000000000000001E-5</c:v>
                </c:pt>
                <c:pt idx="69768">
                  <c:v>3.0000000000000001E-5</c:v>
                </c:pt>
                <c:pt idx="69769">
                  <c:v>2.9E-5</c:v>
                </c:pt>
                <c:pt idx="69770">
                  <c:v>2.9E-5</c:v>
                </c:pt>
                <c:pt idx="69771">
                  <c:v>2.8E-5</c:v>
                </c:pt>
                <c:pt idx="69772">
                  <c:v>2.6999999999999999E-5</c:v>
                </c:pt>
                <c:pt idx="69773">
                  <c:v>2.6999999999999999E-5</c:v>
                </c:pt>
                <c:pt idx="69774">
                  <c:v>2.5999999999999998E-5</c:v>
                </c:pt>
                <c:pt idx="69775">
                  <c:v>2.5999999999999998E-5</c:v>
                </c:pt>
                <c:pt idx="69776">
                  <c:v>2.5999999999999998E-5</c:v>
                </c:pt>
                <c:pt idx="69777">
                  <c:v>2.5000000000000001E-5</c:v>
                </c:pt>
                <c:pt idx="69778">
                  <c:v>2.5000000000000001E-5</c:v>
                </c:pt>
                <c:pt idx="69779">
                  <c:v>2.5000000000000001E-5</c:v>
                </c:pt>
                <c:pt idx="69780">
                  <c:v>2.5000000000000001E-5</c:v>
                </c:pt>
                <c:pt idx="69781">
                  <c:v>2.4000000000000001E-5</c:v>
                </c:pt>
                <c:pt idx="69782">
                  <c:v>2.4000000000000001E-5</c:v>
                </c:pt>
                <c:pt idx="69783">
                  <c:v>2.4000000000000001E-5</c:v>
                </c:pt>
                <c:pt idx="69784">
                  <c:v>2.5000000000000001E-5</c:v>
                </c:pt>
                <c:pt idx="69785">
                  <c:v>2.5000000000000001E-5</c:v>
                </c:pt>
                <c:pt idx="69786">
                  <c:v>2.5000000000000001E-5</c:v>
                </c:pt>
                <c:pt idx="69787">
                  <c:v>2.5000000000000001E-5</c:v>
                </c:pt>
                <c:pt idx="69788">
                  <c:v>2.5999999999999998E-5</c:v>
                </c:pt>
                <c:pt idx="69789">
                  <c:v>2.5999999999999998E-5</c:v>
                </c:pt>
                <c:pt idx="69790">
                  <c:v>2.6999999999999999E-5</c:v>
                </c:pt>
                <c:pt idx="69791">
                  <c:v>2.6999999999999999E-5</c:v>
                </c:pt>
                <c:pt idx="69792">
                  <c:v>2.8E-5</c:v>
                </c:pt>
                <c:pt idx="69793">
                  <c:v>2.8E-5</c:v>
                </c:pt>
                <c:pt idx="69794">
                  <c:v>2.9E-5</c:v>
                </c:pt>
                <c:pt idx="69795">
                  <c:v>2.9E-5</c:v>
                </c:pt>
                <c:pt idx="69796">
                  <c:v>3.0000000000000001E-5</c:v>
                </c:pt>
                <c:pt idx="69797">
                  <c:v>3.0000000000000001E-5</c:v>
                </c:pt>
                <c:pt idx="69798">
                  <c:v>3.1000000000000001E-5</c:v>
                </c:pt>
                <c:pt idx="69799">
                  <c:v>3.1000000000000001E-5</c:v>
                </c:pt>
                <c:pt idx="69800">
                  <c:v>3.1999999999999999E-5</c:v>
                </c:pt>
                <c:pt idx="69801">
                  <c:v>3.1999999999999999E-5</c:v>
                </c:pt>
                <c:pt idx="69802">
                  <c:v>3.3000000000000003E-5</c:v>
                </c:pt>
                <c:pt idx="69803">
                  <c:v>3.3000000000000003E-5</c:v>
                </c:pt>
                <c:pt idx="69804">
                  <c:v>3.4E-5</c:v>
                </c:pt>
                <c:pt idx="69805">
                  <c:v>3.4E-5</c:v>
                </c:pt>
                <c:pt idx="69806">
                  <c:v>3.4E-5</c:v>
                </c:pt>
                <c:pt idx="69807">
                  <c:v>3.4999999999999997E-5</c:v>
                </c:pt>
                <c:pt idx="69808">
                  <c:v>3.4999999999999997E-5</c:v>
                </c:pt>
                <c:pt idx="69809">
                  <c:v>3.4999999999999997E-5</c:v>
                </c:pt>
                <c:pt idx="69810">
                  <c:v>3.4999999999999997E-5</c:v>
                </c:pt>
                <c:pt idx="69811">
                  <c:v>3.4999999999999997E-5</c:v>
                </c:pt>
                <c:pt idx="69812">
                  <c:v>3.4999999999999997E-5</c:v>
                </c:pt>
                <c:pt idx="69813">
                  <c:v>3.4999999999999997E-5</c:v>
                </c:pt>
                <c:pt idx="69814">
                  <c:v>3.4999999999999997E-5</c:v>
                </c:pt>
                <c:pt idx="69815">
                  <c:v>3.4999999999999997E-5</c:v>
                </c:pt>
                <c:pt idx="69816">
                  <c:v>3.4999999999999997E-5</c:v>
                </c:pt>
                <c:pt idx="69817">
                  <c:v>3.4E-5</c:v>
                </c:pt>
                <c:pt idx="69818">
                  <c:v>3.4E-5</c:v>
                </c:pt>
                <c:pt idx="69819">
                  <c:v>3.4E-5</c:v>
                </c:pt>
                <c:pt idx="69820">
                  <c:v>3.3000000000000003E-5</c:v>
                </c:pt>
                <c:pt idx="69821">
                  <c:v>3.3000000000000003E-5</c:v>
                </c:pt>
                <c:pt idx="69822">
                  <c:v>3.3000000000000003E-5</c:v>
                </c:pt>
                <c:pt idx="69823">
                  <c:v>3.1999999999999999E-5</c:v>
                </c:pt>
                <c:pt idx="69824">
                  <c:v>3.1000000000000001E-5</c:v>
                </c:pt>
                <c:pt idx="69825">
                  <c:v>3.1000000000000001E-5</c:v>
                </c:pt>
                <c:pt idx="69826">
                  <c:v>3.0000000000000001E-5</c:v>
                </c:pt>
                <c:pt idx="69827">
                  <c:v>3.0000000000000001E-5</c:v>
                </c:pt>
                <c:pt idx="69828">
                  <c:v>2.9E-5</c:v>
                </c:pt>
                <c:pt idx="69829">
                  <c:v>2.8E-5</c:v>
                </c:pt>
                <c:pt idx="69830">
                  <c:v>2.6999999999999999E-5</c:v>
                </c:pt>
                <c:pt idx="69831">
                  <c:v>2.6999999999999999E-5</c:v>
                </c:pt>
                <c:pt idx="69832">
                  <c:v>2.5999999999999998E-5</c:v>
                </c:pt>
                <c:pt idx="69833">
                  <c:v>2.5000000000000001E-5</c:v>
                </c:pt>
                <c:pt idx="69834">
                  <c:v>2.4000000000000001E-5</c:v>
                </c:pt>
                <c:pt idx="69835">
                  <c:v>2.3E-5</c:v>
                </c:pt>
                <c:pt idx="69836">
                  <c:v>2.3E-5</c:v>
                </c:pt>
                <c:pt idx="69837">
                  <c:v>2.1999999999999999E-5</c:v>
                </c:pt>
                <c:pt idx="69838">
                  <c:v>2.0999999999999999E-5</c:v>
                </c:pt>
                <c:pt idx="69839">
                  <c:v>2.0000000000000002E-5</c:v>
                </c:pt>
                <c:pt idx="69840">
                  <c:v>2.0000000000000002E-5</c:v>
                </c:pt>
                <c:pt idx="69841">
                  <c:v>1.9000000000000001E-5</c:v>
                </c:pt>
                <c:pt idx="69842">
                  <c:v>1.8E-5</c:v>
                </c:pt>
                <c:pt idx="69843">
                  <c:v>1.8E-5</c:v>
                </c:pt>
                <c:pt idx="69844">
                  <c:v>1.7E-5</c:v>
                </c:pt>
                <c:pt idx="69845">
                  <c:v>1.7E-5</c:v>
                </c:pt>
                <c:pt idx="69846">
                  <c:v>1.5999999999999999E-5</c:v>
                </c:pt>
                <c:pt idx="69847">
                  <c:v>1.5999999999999999E-5</c:v>
                </c:pt>
                <c:pt idx="69848">
                  <c:v>1.5E-5</c:v>
                </c:pt>
                <c:pt idx="69849">
                  <c:v>1.5E-5</c:v>
                </c:pt>
                <c:pt idx="69850">
                  <c:v>1.5E-5</c:v>
                </c:pt>
                <c:pt idx="69851">
                  <c:v>1.4E-5</c:v>
                </c:pt>
                <c:pt idx="69852">
                  <c:v>1.4E-5</c:v>
                </c:pt>
                <c:pt idx="69853">
                  <c:v>1.4E-5</c:v>
                </c:pt>
                <c:pt idx="69854">
                  <c:v>1.4E-5</c:v>
                </c:pt>
                <c:pt idx="69855">
                  <c:v>1.2999999999999999E-5</c:v>
                </c:pt>
                <c:pt idx="69856">
                  <c:v>1.2999999999999999E-5</c:v>
                </c:pt>
                <c:pt idx="69857">
                  <c:v>1.2999999999999999E-5</c:v>
                </c:pt>
                <c:pt idx="69858">
                  <c:v>1.2999999999999999E-5</c:v>
                </c:pt>
                <c:pt idx="69859">
                  <c:v>1.2999999999999999E-5</c:v>
                </c:pt>
                <c:pt idx="69860">
                  <c:v>1.2999999999999999E-5</c:v>
                </c:pt>
                <c:pt idx="69861">
                  <c:v>1.2999999999999999E-5</c:v>
                </c:pt>
                <c:pt idx="69862">
                  <c:v>1.2999999999999999E-5</c:v>
                </c:pt>
                <c:pt idx="69863">
                  <c:v>1.2999999999999999E-5</c:v>
                </c:pt>
                <c:pt idx="69864">
                  <c:v>1.2999999999999999E-5</c:v>
                </c:pt>
                <c:pt idx="69865">
                  <c:v>1.2999999999999999E-5</c:v>
                </c:pt>
                <c:pt idx="69866">
                  <c:v>1.2999999999999999E-5</c:v>
                </c:pt>
                <c:pt idx="69867">
                  <c:v>1.2999999999999999E-5</c:v>
                </c:pt>
                <c:pt idx="69868">
                  <c:v>1.2999999999999999E-5</c:v>
                </c:pt>
                <c:pt idx="69869">
                  <c:v>1.2999999999999999E-5</c:v>
                </c:pt>
                <c:pt idx="69870">
                  <c:v>1.2999999999999999E-5</c:v>
                </c:pt>
                <c:pt idx="69871">
                  <c:v>1.2999999999999999E-5</c:v>
                </c:pt>
                <c:pt idx="69872">
                  <c:v>1.2999999999999999E-5</c:v>
                </c:pt>
                <c:pt idx="69873">
                  <c:v>1.2999999999999999E-5</c:v>
                </c:pt>
                <c:pt idx="69874">
                  <c:v>1.2999999999999999E-5</c:v>
                </c:pt>
                <c:pt idx="69875">
                  <c:v>1.2999999999999999E-5</c:v>
                </c:pt>
                <c:pt idx="69876">
                  <c:v>1.2999999999999999E-5</c:v>
                </c:pt>
                <c:pt idx="69877">
                  <c:v>1.2999999999999999E-5</c:v>
                </c:pt>
                <c:pt idx="69878">
                  <c:v>1.4E-5</c:v>
                </c:pt>
                <c:pt idx="69879">
                  <c:v>1.4E-5</c:v>
                </c:pt>
                <c:pt idx="69880">
                  <c:v>1.4E-5</c:v>
                </c:pt>
                <c:pt idx="69881">
                  <c:v>1.4E-5</c:v>
                </c:pt>
                <c:pt idx="69882">
                  <c:v>1.4E-5</c:v>
                </c:pt>
                <c:pt idx="69883">
                  <c:v>1.4E-5</c:v>
                </c:pt>
                <c:pt idx="69884">
                  <c:v>1.5E-5</c:v>
                </c:pt>
                <c:pt idx="69885">
                  <c:v>1.5E-5</c:v>
                </c:pt>
                <c:pt idx="69886">
                  <c:v>1.5E-5</c:v>
                </c:pt>
                <c:pt idx="69887">
                  <c:v>1.5E-5</c:v>
                </c:pt>
                <c:pt idx="69888">
                  <c:v>1.5999999999999999E-5</c:v>
                </c:pt>
                <c:pt idx="69889">
                  <c:v>1.5999999999999999E-5</c:v>
                </c:pt>
                <c:pt idx="69890">
                  <c:v>1.7E-5</c:v>
                </c:pt>
                <c:pt idx="69891">
                  <c:v>1.7E-5</c:v>
                </c:pt>
                <c:pt idx="69892">
                  <c:v>1.7E-5</c:v>
                </c:pt>
                <c:pt idx="69893">
                  <c:v>1.8E-5</c:v>
                </c:pt>
                <c:pt idx="69894">
                  <c:v>1.8E-5</c:v>
                </c:pt>
                <c:pt idx="69895">
                  <c:v>1.9000000000000001E-5</c:v>
                </c:pt>
                <c:pt idx="69896">
                  <c:v>1.9000000000000001E-5</c:v>
                </c:pt>
                <c:pt idx="69897">
                  <c:v>2.0000000000000002E-5</c:v>
                </c:pt>
                <c:pt idx="69898">
                  <c:v>2.0000000000000002E-5</c:v>
                </c:pt>
                <c:pt idx="69899">
                  <c:v>2.0999999999999999E-5</c:v>
                </c:pt>
                <c:pt idx="69900">
                  <c:v>2.0999999999999999E-5</c:v>
                </c:pt>
                <c:pt idx="69901">
                  <c:v>2.0999999999999999E-5</c:v>
                </c:pt>
                <c:pt idx="69902">
                  <c:v>2.1999999999999999E-5</c:v>
                </c:pt>
                <c:pt idx="69903">
                  <c:v>2.1999999999999999E-5</c:v>
                </c:pt>
                <c:pt idx="69904">
                  <c:v>2.3E-5</c:v>
                </c:pt>
                <c:pt idx="69905">
                  <c:v>2.3E-5</c:v>
                </c:pt>
                <c:pt idx="69906">
                  <c:v>2.3E-5</c:v>
                </c:pt>
                <c:pt idx="69907">
                  <c:v>2.3E-5</c:v>
                </c:pt>
                <c:pt idx="69908">
                  <c:v>2.3E-5</c:v>
                </c:pt>
                <c:pt idx="69909">
                  <c:v>2.4000000000000001E-5</c:v>
                </c:pt>
                <c:pt idx="69910">
                  <c:v>2.4000000000000001E-5</c:v>
                </c:pt>
                <c:pt idx="69911">
                  <c:v>2.4000000000000001E-5</c:v>
                </c:pt>
                <c:pt idx="69912">
                  <c:v>2.4000000000000001E-5</c:v>
                </c:pt>
                <c:pt idx="69913">
                  <c:v>2.3E-5</c:v>
                </c:pt>
                <c:pt idx="69914">
                  <c:v>2.3E-5</c:v>
                </c:pt>
                <c:pt idx="69915">
                  <c:v>2.3E-5</c:v>
                </c:pt>
                <c:pt idx="69916">
                  <c:v>2.3E-5</c:v>
                </c:pt>
                <c:pt idx="69917">
                  <c:v>2.1999999999999999E-5</c:v>
                </c:pt>
                <c:pt idx="69918">
                  <c:v>2.1999999999999999E-5</c:v>
                </c:pt>
                <c:pt idx="69919">
                  <c:v>2.0999999999999999E-5</c:v>
                </c:pt>
                <c:pt idx="69920">
                  <c:v>2.0999999999999999E-5</c:v>
                </c:pt>
                <c:pt idx="69921">
                  <c:v>2.0000000000000002E-5</c:v>
                </c:pt>
                <c:pt idx="69922">
                  <c:v>1.9000000000000001E-5</c:v>
                </c:pt>
                <c:pt idx="69923">
                  <c:v>1.8E-5</c:v>
                </c:pt>
                <c:pt idx="69924">
                  <c:v>1.7E-5</c:v>
                </c:pt>
                <c:pt idx="69925">
                  <c:v>1.7E-5</c:v>
                </c:pt>
                <c:pt idx="69926">
                  <c:v>1.5999999999999999E-5</c:v>
                </c:pt>
                <c:pt idx="69927">
                  <c:v>1.4E-5</c:v>
                </c:pt>
                <c:pt idx="69928">
                  <c:v>1.2999999999999999E-5</c:v>
                </c:pt>
                <c:pt idx="69929">
                  <c:v>1.2E-5</c:v>
                </c:pt>
                <c:pt idx="69930">
                  <c:v>1.1E-5</c:v>
                </c:pt>
                <c:pt idx="69931">
                  <c:v>1.0000000000000001E-5</c:v>
                </c:pt>
                <c:pt idx="69932">
                  <c:v>9.0000000000000002E-6</c:v>
                </c:pt>
                <c:pt idx="69933">
                  <c:v>7.9999999999999996E-6</c:v>
                </c:pt>
                <c:pt idx="69934">
                  <c:v>6.9999999999999999E-6</c:v>
                </c:pt>
                <c:pt idx="69935">
                  <c:v>6.0000000000000002E-6</c:v>
                </c:pt>
                <c:pt idx="69936">
                  <c:v>6.0000000000000002E-6</c:v>
                </c:pt>
                <c:pt idx="69937">
                  <c:v>6.0000000000000002E-6</c:v>
                </c:pt>
                <c:pt idx="69938">
                  <c:v>6.0000000000000002E-6</c:v>
                </c:pt>
                <c:pt idx="69939">
                  <c:v>6.9999999999999999E-6</c:v>
                </c:pt>
                <c:pt idx="69940">
                  <c:v>7.9999999999999996E-6</c:v>
                </c:pt>
                <c:pt idx="69941">
                  <c:v>9.0000000000000002E-6</c:v>
                </c:pt>
                <c:pt idx="69942">
                  <c:v>1.1E-5</c:v>
                </c:pt>
                <c:pt idx="69943">
                  <c:v>1.2E-5</c:v>
                </c:pt>
                <c:pt idx="69944">
                  <c:v>1.2999999999999999E-5</c:v>
                </c:pt>
                <c:pt idx="69945">
                  <c:v>1.5E-5</c:v>
                </c:pt>
                <c:pt idx="69946">
                  <c:v>1.5999999999999999E-5</c:v>
                </c:pt>
                <c:pt idx="69947">
                  <c:v>1.8E-5</c:v>
                </c:pt>
                <c:pt idx="69948">
                  <c:v>1.9000000000000001E-5</c:v>
                </c:pt>
                <c:pt idx="69949">
                  <c:v>2.0000000000000002E-5</c:v>
                </c:pt>
                <c:pt idx="69950">
                  <c:v>2.1999999999999999E-5</c:v>
                </c:pt>
                <c:pt idx="69951">
                  <c:v>2.3E-5</c:v>
                </c:pt>
                <c:pt idx="69952">
                  <c:v>2.4000000000000001E-5</c:v>
                </c:pt>
                <c:pt idx="69953">
                  <c:v>2.5000000000000001E-5</c:v>
                </c:pt>
                <c:pt idx="69954">
                  <c:v>2.5999999999999998E-5</c:v>
                </c:pt>
                <c:pt idx="69955">
                  <c:v>2.6999999999999999E-5</c:v>
                </c:pt>
                <c:pt idx="69956">
                  <c:v>2.8E-5</c:v>
                </c:pt>
                <c:pt idx="69957">
                  <c:v>2.9E-5</c:v>
                </c:pt>
                <c:pt idx="69958">
                  <c:v>3.0000000000000001E-5</c:v>
                </c:pt>
                <c:pt idx="69959">
                  <c:v>3.1000000000000001E-5</c:v>
                </c:pt>
                <c:pt idx="69960">
                  <c:v>3.1999999999999999E-5</c:v>
                </c:pt>
                <c:pt idx="69961">
                  <c:v>3.1999999999999999E-5</c:v>
                </c:pt>
                <c:pt idx="69962">
                  <c:v>3.3000000000000003E-5</c:v>
                </c:pt>
                <c:pt idx="69963">
                  <c:v>3.3000000000000003E-5</c:v>
                </c:pt>
                <c:pt idx="69964">
                  <c:v>3.4E-5</c:v>
                </c:pt>
                <c:pt idx="69965">
                  <c:v>3.4E-5</c:v>
                </c:pt>
                <c:pt idx="69966">
                  <c:v>3.4E-5</c:v>
                </c:pt>
                <c:pt idx="69967">
                  <c:v>3.4E-5</c:v>
                </c:pt>
                <c:pt idx="69968">
                  <c:v>3.4E-5</c:v>
                </c:pt>
                <c:pt idx="69969">
                  <c:v>3.4E-5</c:v>
                </c:pt>
                <c:pt idx="69970">
                  <c:v>3.4E-5</c:v>
                </c:pt>
                <c:pt idx="69971">
                  <c:v>3.3000000000000003E-5</c:v>
                </c:pt>
                <c:pt idx="69972">
                  <c:v>3.3000000000000003E-5</c:v>
                </c:pt>
                <c:pt idx="69973">
                  <c:v>3.3000000000000003E-5</c:v>
                </c:pt>
                <c:pt idx="69974">
                  <c:v>3.1999999999999999E-5</c:v>
                </c:pt>
                <c:pt idx="69975">
                  <c:v>3.1999999999999999E-5</c:v>
                </c:pt>
                <c:pt idx="69976">
                  <c:v>3.1000000000000001E-5</c:v>
                </c:pt>
                <c:pt idx="69977">
                  <c:v>3.0000000000000001E-5</c:v>
                </c:pt>
                <c:pt idx="69978">
                  <c:v>2.9E-5</c:v>
                </c:pt>
                <c:pt idx="69979">
                  <c:v>2.9E-5</c:v>
                </c:pt>
                <c:pt idx="69980">
                  <c:v>2.8E-5</c:v>
                </c:pt>
                <c:pt idx="69981">
                  <c:v>2.6999999999999999E-5</c:v>
                </c:pt>
                <c:pt idx="69982">
                  <c:v>2.5999999999999998E-5</c:v>
                </c:pt>
                <c:pt idx="69983">
                  <c:v>2.5000000000000001E-5</c:v>
                </c:pt>
                <c:pt idx="69984">
                  <c:v>2.4000000000000001E-5</c:v>
                </c:pt>
                <c:pt idx="69985">
                  <c:v>2.1999999999999999E-5</c:v>
                </c:pt>
                <c:pt idx="69986">
                  <c:v>2.0999999999999999E-5</c:v>
                </c:pt>
                <c:pt idx="69987">
                  <c:v>2.0000000000000002E-5</c:v>
                </c:pt>
                <c:pt idx="69988">
                  <c:v>1.9000000000000001E-5</c:v>
                </c:pt>
                <c:pt idx="69989">
                  <c:v>1.8E-5</c:v>
                </c:pt>
                <c:pt idx="69990">
                  <c:v>1.5999999999999999E-5</c:v>
                </c:pt>
                <c:pt idx="69991">
                  <c:v>1.5E-5</c:v>
                </c:pt>
                <c:pt idx="69992">
                  <c:v>1.4E-5</c:v>
                </c:pt>
                <c:pt idx="69993">
                  <c:v>1.2E-5</c:v>
                </c:pt>
                <c:pt idx="69994">
                  <c:v>1.1E-5</c:v>
                </c:pt>
                <c:pt idx="69995">
                  <c:v>1.0000000000000001E-5</c:v>
                </c:pt>
                <c:pt idx="69996">
                  <c:v>7.9999999999999996E-6</c:v>
                </c:pt>
                <c:pt idx="69997">
                  <c:v>6.9999999999999999E-6</c:v>
                </c:pt>
                <c:pt idx="69998">
                  <c:v>6.0000000000000002E-6</c:v>
                </c:pt>
                <c:pt idx="69999">
                  <c:v>5.0000000000000004E-6</c:v>
                </c:pt>
                <c:pt idx="70000">
                  <c:v>3.0000000000000001E-6</c:v>
                </c:pt>
                <c:pt idx="70001">
                  <c:v>1.9999999999999999E-6</c:v>
                </c:pt>
                <c:pt idx="70002">
                  <c:v>1.9999999999999999E-6</c:v>
                </c:pt>
                <c:pt idx="70003">
                  <c:v>1.9999999999999999E-6</c:v>
                </c:pt>
                <c:pt idx="70004">
                  <c:v>1.9999999999999999E-6</c:v>
                </c:pt>
                <c:pt idx="70005">
                  <c:v>3.0000000000000001E-6</c:v>
                </c:pt>
                <c:pt idx="70006">
                  <c:v>5.0000000000000004E-6</c:v>
                </c:pt>
                <c:pt idx="70007">
                  <c:v>6.0000000000000002E-6</c:v>
                </c:pt>
                <c:pt idx="70008">
                  <c:v>6.9999999999999999E-6</c:v>
                </c:pt>
                <c:pt idx="70009">
                  <c:v>7.9999999999999996E-6</c:v>
                </c:pt>
                <c:pt idx="70010">
                  <c:v>9.0000000000000002E-6</c:v>
                </c:pt>
                <c:pt idx="70011">
                  <c:v>1.0000000000000001E-5</c:v>
                </c:pt>
                <c:pt idx="70012">
                  <c:v>1.1E-5</c:v>
                </c:pt>
                <c:pt idx="70013">
                  <c:v>1.1E-5</c:v>
                </c:pt>
                <c:pt idx="70014">
                  <c:v>1.2E-5</c:v>
                </c:pt>
                <c:pt idx="70015">
                  <c:v>1.2999999999999999E-5</c:v>
                </c:pt>
                <c:pt idx="70016">
                  <c:v>1.4E-5</c:v>
                </c:pt>
                <c:pt idx="70017">
                  <c:v>1.5E-5</c:v>
                </c:pt>
                <c:pt idx="70018">
                  <c:v>1.5E-5</c:v>
                </c:pt>
                <c:pt idx="70019">
                  <c:v>1.5999999999999999E-5</c:v>
                </c:pt>
                <c:pt idx="70020">
                  <c:v>1.7E-5</c:v>
                </c:pt>
                <c:pt idx="70021">
                  <c:v>1.7E-5</c:v>
                </c:pt>
                <c:pt idx="70022">
                  <c:v>1.8E-5</c:v>
                </c:pt>
                <c:pt idx="70023">
                  <c:v>1.9000000000000001E-5</c:v>
                </c:pt>
                <c:pt idx="70024">
                  <c:v>1.9000000000000001E-5</c:v>
                </c:pt>
                <c:pt idx="70025">
                  <c:v>1.9000000000000001E-5</c:v>
                </c:pt>
                <c:pt idx="70026">
                  <c:v>2.0000000000000002E-5</c:v>
                </c:pt>
                <c:pt idx="70027">
                  <c:v>2.0000000000000002E-5</c:v>
                </c:pt>
                <c:pt idx="70028">
                  <c:v>2.0999999999999999E-5</c:v>
                </c:pt>
                <c:pt idx="70029">
                  <c:v>2.0999999999999999E-5</c:v>
                </c:pt>
                <c:pt idx="70030">
                  <c:v>2.0999999999999999E-5</c:v>
                </c:pt>
                <c:pt idx="70031">
                  <c:v>2.0999999999999999E-5</c:v>
                </c:pt>
                <c:pt idx="70032">
                  <c:v>2.0999999999999999E-5</c:v>
                </c:pt>
                <c:pt idx="70033">
                  <c:v>2.0999999999999999E-5</c:v>
                </c:pt>
                <c:pt idx="70034">
                  <c:v>2.1999999999999999E-5</c:v>
                </c:pt>
                <c:pt idx="70035">
                  <c:v>2.1999999999999999E-5</c:v>
                </c:pt>
                <c:pt idx="70036">
                  <c:v>2.1999999999999999E-5</c:v>
                </c:pt>
                <c:pt idx="70037">
                  <c:v>2.1999999999999999E-5</c:v>
                </c:pt>
                <c:pt idx="70038">
                  <c:v>2.0999999999999999E-5</c:v>
                </c:pt>
                <c:pt idx="70039">
                  <c:v>2.0999999999999999E-5</c:v>
                </c:pt>
                <c:pt idx="70040">
                  <c:v>2.0999999999999999E-5</c:v>
                </c:pt>
                <c:pt idx="70041">
                  <c:v>2.0999999999999999E-5</c:v>
                </c:pt>
                <c:pt idx="70042">
                  <c:v>2.0999999999999999E-5</c:v>
                </c:pt>
                <c:pt idx="70043">
                  <c:v>2.0999999999999999E-5</c:v>
                </c:pt>
                <c:pt idx="70044">
                  <c:v>2.0000000000000002E-5</c:v>
                </c:pt>
                <c:pt idx="70045">
                  <c:v>2.0000000000000002E-5</c:v>
                </c:pt>
                <c:pt idx="70046">
                  <c:v>2.0000000000000002E-5</c:v>
                </c:pt>
                <c:pt idx="70047">
                  <c:v>1.9000000000000001E-5</c:v>
                </c:pt>
                <c:pt idx="70048">
                  <c:v>1.9000000000000001E-5</c:v>
                </c:pt>
                <c:pt idx="70049">
                  <c:v>1.9000000000000001E-5</c:v>
                </c:pt>
                <c:pt idx="70050">
                  <c:v>1.8E-5</c:v>
                </c:pt>
                <c:pt idx="70051">
                  <c:v>1.8E-5</c:v>
                </c:pt>
                <c:pt idx="70052">
                  <c:v>1.8E-5</c:v>
                </c:pt>
                <c:pt idx="70053">
                  <c:v>1.7E-5</c:v>
                </c:pt>
                <c:pt idx="70054">
                  <c:v>1.7E-5</c:v>
                </c:pt>
                <c:pt idx="70055">
                  <c:v>1.5999999999999999E-5</c:v>
                </c:pt>
                <c:pt idx="70056">
                  <c:v>1.5999999999999999E-5</c:v>
                </c:pt>
                <c:pt idx="70057">
                  <c:v>1.5999999999999999E-5</c:v>
                </c:pt>
                <c:pt idx="70058">
                  <c:v>1.5999999999999999E-5</c:v>
                </c:pt>
                <c:pt idx="70059">
                  <c:v>1.5E-5</c:v>
                </c:pt>
                <c:pt idx="70060">
                  <c:v>1.5E-5</c:v>
                </c:pt>
                <c:pt idx="70061">
                  <c:v>1.5E-5</c:v>
                </c:pt>
                <c:pt idx="70062">
                  <c:v>1.5E-5</c:v>
                </c:pt>
                <c:pt idx="70063">
                  <c:v>1.5E-5</c:v>
                </c:pt>
                <c:pt idx="70064">
                  <c:v>1.5E-5</c:v>
                </c:pt>
                <c:pt idx="70065">
                  <c:v>1.5E-5</c:v>
                </c:pt>
                <c:pt idx="70066">
                  <c:v>1.5E-5</c:v>
                </c:pt>
                <c:pt idx="70067">
                  <c:v>1.5E-5</c:v>
                </c:pt>
                <c:pt idx="70068">
                  <c:v>1.5E-5</c:v>
                </c:pt>
                <c:pt idx="70069">
                  <c:v>1.5999999999999999E-5</c:v>
                </c:pt>
                <c:pt idx="70070">
                  <c:v>1.5999999999999999E-5</c:v>
                </c:pt>
                <c:pt idx="70071">
                  <c:v>1.5999999999999999E-5</c:v>
                </c:pt>
                <c:pt idx="70072">
                  <c:v>1.5999999999999999E-5</c:v>
                </c:pt>
                <c:pt idx="70073">
                  <c:v>1.7E-5</c:v>
                </c:pt>
                <c:pt idx="70074">
                  <c:v>1.7E-5</c:v>
                </c:pt>
                <c:pt idx="70075">
                  <c:v>1.7E-5</c:v>
                </c:pt>
                <c:pt idx="70076">
                  <c:v>1.8E-5</c:v>
                </c:pt>
                <c:pt idx="70077">
                  <c:v>1.8E-5</c:v>
                </c:pt>
                <c:pt idx="70078">
                  <c:v>1.8E-5</c:v>
                </c:pt>
                <c:pt idx="70079">
                  <c:v>1.9000000000000001E-5</c:v>
                </c:pt>
                <c:pt idx="70080">
                  <c:v>1.9000000000000001E-5</c:v>
                </c:pt>
                <c:pt idx="70081">
                  <c:v>1.9000000000000001E-5</c:v>
                </c:pt>
                <c:pt idx="70082">
                  <c:v>2.0000000000000002E-5</c:v>
                </c:pt>
                <c:pt idx="70083">
                  <c:v>2.0000000000000002E-5</c:v>
                </c:pt>
                <c:pt idx="70084">
                  <c:v>2.0000000000000002E-5</c:v>
                </c:pt>
                <c:pt idx="70085">
                  <c:v>2.0000000000000002E-5</c:v>
                </c:pt>
                <c:pt idx="70086">
                  <c:v>2.0000000000000002E-5</c:v>
                </c:pt>
                <c:pt idx="70087">
                  <c:v>2.0999999999999999E-5</c:v>
                </c:pt>
                <c:pt idx="70088">
                  <c:v>2.0999999999999999E-5</c:v>
                </c:pt>
                <c:pt idx="70089">
                  <c:v>2.0999999999999999E-5</c:v>
                </c:pt>
                <c:pt idx="70090">
                  <c:v>2.0999999999999999E-5</c:v>
                </c:pt>
                <c:pt idx="70091">
                  <c:v>2.0999999999999999E-5</c:v>
                </c:pt>
                <c:pt idx="70092">
                  <c:v>2.0999999999999999E-5</c:v>
                </c:pt>
                <c:pt idx="70093">
                  <c:v>2.0999999999999999E-5</c:v>
                </c:pt>
                <c:pt idx="70094">
                  <c:v>2.0999999999999999E-5</c:v>
                </c:pt>
                <c:pt idx="70095">
                  <c:v>2.0999999999999999E-5</c:v>
                </c:pt>
                <c:pt idx="70096">
                  <c:v>2.0999999999999999E-5</c:v>
                </c:pt>
                <c:pt idx="70097">
                  <c:v>2.0999999999999999E-5</c:v>
                </c:pt>
                <c:pt idx="70098">
                  <c:v>2.0000000000000002E-5</c:v>
                </c:pt>
                <c:pt idx="70099">
                  <c:v>2.0000000000000002E-5</c:v>
                </c:pt>
                <c:pt idx="70100">
                  <c:v>2.0000000000000002E-5</c:v>
                </c:pt>
                <c:pt idx="70101">
                  <c:v>2.0000000000000002E-5</c:v>
                </c:pt>
                <c:pt idx="70102">
                  <c:v>2.0000000000000002E-5</c:v>
                </c:pt>
                <c:pt idx="70103">
                  <c:v>2.0000000000000002E-5</c:v>
                </c:pt>
                <c:pt idx="70104">
                  <c:v>2.0000000000000002E-5</c:v>
                </c:pt>
                <c:pt idx="70105">
                  <c:v>2.0000000000000002E-5</c:v>
                </c:pt>
                <c:pt idx="70106">
                  <c:v>2.0000000000000002E-5</c:v>
                </c:pt>
                <c:pt idx="70107">
                  <c:v>2.0000000000000002E-5</c:v>
                </c:pt>
                <c:pt idx="70108">
                  <c:v>2.0000000000000002E-5</c:v>
                </c:pt>
                <c:pt idx="70109">
                  <c:v>2.0000000000000002E-5</c:v>
                </c:pt>
                <c:pt idx="70110">
                  <c:v>2.0000000000000002E-5</c:v>
                </c:pt>
                <c:pt idx="70111">
                  <c:v>2.0000000000000002E-5</c:v>
                </c:pt>
                <c:pt idx="70112">
                  <c:v>2.0000000000000002E-5</c:v>
                </c:pt>
                <c:pt idx="70113">
                  <c:v>2.0000000000000002E-5</c:v>
                </c:pt>
                <c:pt idx="70114">
                  <c:v>2.0000000000000002E-5</c:v>
                </c:pt>
                <c:pt idx="70115">
                  <c:v>2.0999999999999999E-5</c:v>
                </c:pt>
                <c:pt idx="70116">
                  <c:v>2.0999999999999999E-5</c:v>
                </c:pt>
                <c:pt idx="70117">
                  <c:v>2.0999999999999999E-5</c:v>
                </c:pt>
                <c:pt idx="70118">
                  <c:v>2.0999999999999999E-5</c:v>
                </c:pt>
                <c:pt idx="70119">
                  <c:v>2.0999999999999999E-5</c:v>
                </c:pt>
                <c:pt idx="70120">
                  <c:v>2.1999999999999999E-5</c:v>
                </c:pt>
                <c:pt idx="70121">
                  <c:v>2.1999999999999999E-5</c:v>
                </c:pt>
                <c:pt idx="70122">
                  <c:v>2.1999999999999999E-5</c:v>
                </c:pt>
                <c:pt idx="70123">
                  <c:v>2.3E-5</c:v>
                </c:pt>
                <c:pt idx="70124">
                  <c:v>2.3E-5</c:v>
                </c:pt>
                <c:pt idx="70125">
                  <c:v>2.3E-5</c:v>
                </c:pt>
                <c:pt idx="70126">
                  <c:v>2.4000000000000001E-5</c:v>
                </c:pt>
                <c:pt idx="70127">
                  <c:v>2.4000000000000001E-5</c:v>
                </c:pt>
                <c:pt idx="70128">
                  <c:v>2.4000000000000001E-5</c:v>
                </c:pt>
                <c:pt idx="70129">
                  <c:v>2.5000000000000001E-5</c:v>
                </c:pt>
                <c:pt idx="70130">
                  <c:v>2.5000000000000001E-5</c:v>
                </c:pt>
                <c:pt idx="70131">
                  <c:v>2.5000000000000001E-5</c:v>
                </c:pt>
                <c:pt idx="70132">
                  <c:v>2.5999999999999998E-5</c:v>
                </c:pt>
                <c:pt idx="70133">
                  <c:v>2.5999999999999998E-5</c:v>
                </c:pt>
                <c:pt idx="70134">
                  <c:v>2.6999999999999999E-5</c:v>
                </c:pt>
                <c:pt idx="70135">
                  <c:v>2.6999999999999999E-5</c:v>
                </c:pt>
                <c:pt idx="70136">
                  <c:v>2.6999999999999999E-5</c:v>
                </c:pt>
                <c:pt idx="70137">
                  <c:v>2.6999999999999999E-5</c:v>
                </c:pt>
                <c:pt idx="70138">
                  <c:v>2.8E-5</c:v>
                </c:pt>
                <c:pt idx="70139">
                  <c:v>2.8E-5</c:v>
                </c:pt>
                <c:pt idx="70140">
                  <c:v>2.8E-5</c:v>
                </c:pt>
                <c:pt idx="70141">
                  <c:v>2.8E-5</c:v>
                </c:pt>
                <c:pt idx="70142">
                  <c:v>2.8E-5</c:v>
                </c:pt>
                <c:pt idx="70143">
                  <c:v>2.8E-5</c:v>
                </c:pt>
                <c:pt idx="70144">
                  <c:v>2.8E-5</c:v>
                </c:pt>
                <c:pt idx="70145">
                  <c:v>2.8E-5</c:v>
                </c:pt>
                <c:pt idx="70146">
                  <c:v>2.8E-5</c:v>
                </c:pt>
                <c:pt idx="70147">
                  <c:v>2.8E-5</c:v>
                </c:pt>
                <c:pt idx="70148">
                  <c:v>2.6999999999999999E-5</c:v>
                </c:pt>
                <c:pt idx="70149">
                  <c:v>2.6999999999999999E-5</c:v>
                </c:pt>
                <c:pt idx="70150">
                  <c:v>2.6999999999999999E-5</c:v>
                </c:pt>
                <c:pt idx="70151">
                  <c:v>2.5999999999999998E-5</c:v>
                </c:pt>
                <c:pt idx="70152">
                  <c:v>2.5999999999999998E-5</c:v>
                </c:pt>
                <c:pt idx="70153">
                  <c:v>2.5999999999999998E-5</c:v>
                </c:pt>
                <c:pt idx="70154">
                  <c:v>2.5000000000000001E-5</c:v>
                </c:pt>
                <c:pt idx="70155">
                  <c:v>2.5000000000000001E-5</c:v>
                </c:pt>
                <c:pt idx="70156">
                  <c:v>2.4000000000000001E-5</c:v>
                </c:pt>
                <c:pt idx="70157">
                  <c:v>2.3E-5</c:v>
                </c:pt>
                <c:pt idx="70158">
                  <c:v>2.3E-5</c:v>
                </c:pt>
                <c:pt idx="70159">
                  <c:v>2.1999999999999999E-5</c:v>
                </c:pt>
                <c:pt idx="70160">
                  <c:v>2.0999999999999999E-5</c:v>
                </c:pt>
                <c:pt idx="70161">
                  <c:v>2.0999999999999999E-5</c:v>
                </c:pt>
                <c:pt idx="70162">
                  <c:v>2.0000000000000002E-5</c:v>
                </c:pt>
                <c:pt idx="70163">
                  <c:v>1.9000000000000001E-5</c:v>
                </c:pt>
                <c:pt idx="70164">
                  <c:v>1.8E-5</c:v>
                </c:pt>
                <c:pt idx="70165">
                  <c:v>1.8E-5</c:v>
                </c:pt>
                <c:pt idx="70166">
                  <c:v>1.7E-5</c:v>
                </c:pt>
                <c:pt idx="70167">
                  <c:v>1.5999999999999999E-5</c:v>
                </c:pt>
                <c:pt idx="70168">
                  <c:v>1.5E-5</c:v>
                </c:pt>
                <c:pt idx="70169">
                  <c:v>1.5E-5</c:v>
                </c:pt>
                <c:pt idx="70170">
                  <c:v>1.4E-5</c:v>
                </c:pt>
                <c:pt idx="70171">
                  <c:v>1.4E-5</c:v>
                </c:pt>
                <c:pt idx="70172">
                  <c:v>1.2999999999999999E-5</c:v>
                </c:pt>
                <c:pt idx="70173">
                  <c:v>1.2999999999999999E-5</c:v>
                </c:pt>
                <c:pt idx="70174">
                  <c:v>1.2E-5</c:v>
                </c:pt>
                <c:pt idx="70175">
                  <c:v>1.2E-5</c:v>
                </c:pt>
                <c:pt idx="70176">
                  <c:v>1.2E-5</c:v>
                </c:pt>
                <c:pt idx="70177">
                  <c:v>1.1E-5</c:v>
                </c:pt>
                <c:pt idx="70178">
                  <c:v>1.1E-5</c:v>
                </c:pt>
                <c:pt idx="70179">
                  <c:v>1.1E-5</c:v>
                </c:pt>
                <c:pt idx="70180">
                  <c:v>1.1E-5</c:v>
                </c:pt>
                <c:pt idx="70181">
                  <c:v>1.1E-5</c:v>
                </c:pt>
                <c:pt idx="70182">
                  <c:v>1.1E-5</c:v>
                </c:pt>
                <c:pt idx="70183">
                  <c:v>1.1E-5</c:v>
                </c:pt>
                <c:pt idx="70184">
                  <c:v>1.2E-5</c:v>
                </c:pt>
                <c:pt idx="70185">
                  <c:v>1.2E-5</c:v>
                </c:pt>
                <c:pt idx="70186">
                  <c:v>1.2E-5</c:v>
                </c:pt>
                <c:pt idx="70187">
                  <c:v>1.2E-5</c:v>
                </c:pt>
                <c:pt idx="70188">
                  <c:v>1.2E-5</c:v>
                </c:pt>
                <c:pt idx="70189">
                  <c:v>1.2E-5</c:v>
                </c:pt>
                <c:pt idx="70190">
                  <c:v>1.2999999999999999E-5</c:v>
                </c:pt>
                <c:pt idx="70191">
                  <c:v>1.2999999999999999E-5</c:v>
                </c:pt>
                <c:pt idx="70192">
                  <c:v>1.2999999999999999E-5</c:v>
                </c:pt>
                <c:pt idx="70193">
                  <c:v>1.2999999999999999E-5</c:v>
                </c:pt>
                <c:pt idx="70194">
                  <c:v>1.2999999999999999E-5</c:v>
                </c:pt>
                <c:pt idx="70195">
                  <c:v>1.2999999999999999E-5</c:v>
                </c:pt>
                <c:pt idx="70196">
                  <c:v>1.2999999999999999E-5</c:v>
                </c:pt>
                <c:pt idx="70197">
                  <c:v>1.2999999999999999E-5</c:v>
                </c:pt>
                <c:pt idx="70198">
                  <c:v>1.2999999999999999E-5</c:v>
                </c:pt>
                <c:pt idx="70199">
                  <c:v>1.2999999999999999E-5</c:v>
                </c:pt>
                <c:pt idx="70200">
                  <c:v>1.2999999999999999E-5</c:v>
                </c:pt>
                <c:pt idx="70201">
                  <c:v>1.2999999999999999E-5</c:v>
                </c:pt>
                <c:pt idx="70202">
                  <c:v>1.2999999999999999E-5</c:v>
                </c:pt>
                <c:pt idx="70203">
                  <c:v>1.2E-5</c:v>
                </c:pt>
                <c:pt idx="70204">
                  <c:v>1.2E-5</c:v>
                </c:pt>
                <c:pt idx="70205">
                  <c:v>1.2E-5</c:v>
                </c:pt>
                <c:pt idx="70206">
                  <c:v>1.2E-5</c:v>
                </c:pt>
                <c:pt idx="70207">
                  <c:v>1.1E-5</c:v>
                </c:pt>
                <c:pt idx="70208">
                  <c:v>1.1E-5</c:v>
                </c:pt>
                <c:pt idx="70209">
                  <c:v>1.1E-5</c:v>
                </c:pt>
                <c:pt idx="70210">
                  <c:v>1.0000000000000001E-5</c:v>
                </c:pt>
                <c:pt idx="70211">
                  <c:v>1.0000000000000001E-5</c:v>
                </c:pt>
                <c:pt idx="70212">
                  <c:v>9.0000000000000002E-6</c:v>
                </c:pt>
                <c:pt idx="70213">
                  <c:v>9.0000000000000002E-6</c:v>
                </c:pt>
                <c:pt idx="70214">
                  <c:v>7.9999999999999996E-6</c:v>
                </c:pt>
                <c:pt idx="70215">
                  <c:v>7.9999999999999996E-6</c:v>
                </c:pt>
                <c:pt idx="70216">
                  <c:v>6.9999999999999999E-6</c:v>
                </c:pt>
                <c:pt idx="70217">
                  <c:v>6.9999999999999999E-6</c:v>
                </c:pt>
                <c:pt idx="70218">
                  <c:v>6.0000000000000002E-6</c:v>
                </c:pt>
                <c:pt idx="70219">
                  <c:v>6.0000000000000002E-6</c:v>
                </c:pt>
                <c:pt idx="70220">
                  <c:v>6.0000000000000002E-6</c:v>
                </c:pt>
                <c:pt idx="70221">
                  <c:v>5.0000000000000004E-6</c:v>
                </c:pt>
                <c:pt idx="70222">
                  <c:v>5.0000000000000004E-6</c:v>
                </c:pt>
                <c:pt idx="70223">
                  <c:v>5.0000000000000004E-6</c:v>
                </c:pt>
                <c:pt idx="70224">
                  <c:v>5.0000000000000004E-6</c:v>
                </c:pt>
                <c:pt idx="70225">
                  <c:v>6.0000000000000002E-6</c:v>
                </c:pt>
                <c:pt idx="70226">
                  <c:v>6.0000000000000002E-6</c:v>
                </c:pt>
                <c:pt idx="70227">
                  <c:v>6.9999999999999999E-6</c:v>
                </c:pt>
                <c:pt idx="70228">
                  <c:v>6.9999999999999999E-6</c:v>
                </c:pt>
                <c:pt idx="70229">
                  <c:v>7.9999999999999996E-6</c:v>
                </c:pt>
                <c:pt idx="70230">
                  <c:v>9.0000000000000002E-6</c:v>
                </c:pt>
                <c:pt idx="70231">
                  <c:v>9.0000000000000002E-6</c:v>
                </c:pt>
                <c:pt idx="70232">
                  <c:v>1.0000000000000001E-5</c:v>
                </c:pt>
                <c:pt idx="70233">
                  <c:v>1.1E-5</c:v>
                </c:pt>
                <c:pt idx="70234">
                  <c:v>1.1E-5</c:v>
                </c:pt>
                <c:pt idx="70235">
                  <c:v>1.2E-5</c:v>
                </c:pt>
                <c:pt idx="70236">
                  <c:v>1.2999999999999999E-5</c:v>
                </c:pt>
                <c:pt idx="70237">
                  <c:v>1.4E-5</c:v>
                </c:pt>
                <c:pt idx="70238">
                  <c:v>1.4E-5</c:v>
                </c:pt>
                <c:pt idx="70239">
                  <c:v>1.5E-5</c:v>
                </c:pt>
                <c:pt idx="70240">
                  <c:v>1.5999999999999999E-5</c:v>
                </c:pt>
                <c:pt idx="70241">
                  <c:v>1.5999999999999999E-5</c:v>
                </c:pt>
                <c:pt idx="70242">
                  <c:v>1.7E-5</c:v>
                </c:pt>
                <c:pt idx="70243">
                  <c:v>1.7E-5</c:v>
                </c:pt>
                <c:pt idx="70244">
                  <c:v>1.7E-5</c:v>
                </c:pt>
                <c:pt idx="70245">
                  <c:v>1.8E-5</c:v>
                </c:pt>
                <c:pt idx="70246">
                  <c:v>1.8E-5</c:v>
                </c:pt>
                <c:pt idx="70247">
                  <c:v>1.8E-5</c:v>
                </c:pt>
                <c:pt idx="70248">
                  <c:v>1.8E-5</c:v>
                </c:pt>
                <c:pt idx="70249">
                  <c:v>1.9000000000000001E-5</c:v>
                </c:pt>
                <c:pt idx="70250">
                  <c:v>1.9000000000000001E-5</c:v>
                </c:pt>
                <c:pt idx="70251">
                  <c:v>1.9000000000000001E-5</c:v>
                </c:pt>
                <c:pt idx="70252">
                  <c:v>1.8E-5</c:v>
                </c:pt>
                <c:pt idx="70253">
                  <c:v>1.8E-5</c:v>
                </c:pt>
                <c:pt idx="70254">
                  <c:v>1.8E-5</c:v>
                </c:pt>
                <c:pt idx="70255">
                  <c:v>1.8E-5</c:v>
                </c:pt>
                <c:pt idx="70256">
                  <c:v>1.8E-5</c:v>
                </c:pt>
                <c:pt idx="70257">
                  <c:v>1.7E-5</c:v>
                </c:pt>
                <c:pt idx="70258">
                  <c:v>1.7E-5</c:v>
                </c:pt>
                <c:pt idx="70259">
                  <c:v>1.5999999999999999E-5</c:v>
                </c:pt>
                <c:pt idx="70260">
                  <c:v>1.5999999999999999E-5</c:v>
                </c:pt>
                <c:pt idx="70261">
                  <c:v>1.5E-5</c:v>
                </c:pt>
                <c:pt idx="70262">
                  <c:v>1.5E-5</c:v>
                </c:pt>
                <c:pt idx="70263">
                  <c:v>1.4E-5</c:v>
                </c:pt>
                <c:pt idx="70264">
                  <c:v>1.4E-5</c:v>
                </c:pt>
                <c:pt idx="70265">
                  <c:v>1.2999999999999999E-5</c:v>
                </c:pt>
                <c:pt idx="70266">
                  <c:v>1.2999999999999999E-5</c:v>
                </c:pt>
                <c:pt idx="70267">
                  <c:v>1.2E-5</c:v>
                </c:pt>
                <c:pt idx="70268">
                  <c:v>1.2E-5</c:v>
                </c:pt>
                <c:pt idx="70269">
                  <c:v>1.2E-5</c:v>
                </c:pt>
                <c:pt idx="70270">
                  <c:v>1.1E-5</c:v>
                </c:pt>
                <c:pt idx="70271">
                  <c:v>1.1E-5</c:v>
                </c:pt>
                <c:pt idx="70272">
                  <c:v>1.1E-5</c:v>
                </c:pt>
                <c:pt idx="70273">
                  <c:v>1.1E-5</c:v>
                </c:pt>
                <c:pt idx="70274">
                  <c:v>1.1E-5</c:v>
                </c:pt>
                <c:pt idx="70275">
                  <c:v>1.1E-5</c:v>
                </c:pt>
                <c:pt idx="70276">
                  <c:v>1.2E-5</c:v>
                </c:pt>
                <c:pt idx="70277">
                  <c:v>1.2E-5</c:v>
                </c:pt>
                <c:pt idx="70278">
                  <c:v>1.2E-5</c:v>
                </c:pt>
                <c:pt idx="70279">
                  <c:v>1.2999999999999999E-5</c:v>
                </c:pt>
                <c:pt idx="70280">
                  <c:v>1.2999999999999999E-5</c:v>
                </c:pt>
                <c:pt idx="70281">
                  <c:v>1.4E-5</c:v>
                </c:pt>
                <c:pt idx="70282">
                  <c:v>1.4E-5</c:v>
                </c:pt>
                <c:pt idx="70283">
                  <c:v>1.5E-5</c:v>
                </c:pt>
                <c:pt idx="70284">
                  <c:v>1.5E-5</c:v>
                </c:pt>
                <c:pt idx="70285">
                  <c:v>1.5999999999999999E-5</c:v>
                </c:pt>
                <c:pt idx="70286">
                  <c:v>1.5999999999999999E-5</c:v>
                </c:pt>
                <c:pt idx="70287">
                  <c:v>1.7E-5</c:v>
                </c:pt>
                <c:pt idx="70288">
                  <c:v>1.7E-5</c:v>
                </c:pt>
                <c:pt idx="70289">
                  <c:v>1.8E-5</c:v>
                </c:pt>
                <c:pt idx="70290">
                  <c:v>1.8E-5</c:v>
                </c:pt>
                <c:pt idx="70291">
                  <c:v>1.8E-5</c:v>
                </c:pt>
                <c:pt idx="70292">
                  <c:v>1.9000000000000001E-5</c:v>
                </c:pt>
                <c:pt idx="70293">
                  <c:v>1.9000000000000001E-5</c:v>
                </c:pt>
                <c:pt idx="70294">
                  <c:v>1.9000000000000001E-5</c:v>
                </c:pt>
                <c:pt idx="70295">
                  <c:v>1.9000000000000001E-5</c:v>
                </c:pt>
                <c:pt idx="70296">
                  <c:v>1.9000000000000001E-5</c:v>
                </c:pt>
                <c:pt idx="70297">
                  <c:v>1.9000000000000001E-5</c:v>
                </c:pt>
                <c:pt idx="70298">
                  <c:v>1.9000000000000001E-5</c:v>
                </c:pt>
                <c:pt idx="70299">
                  <c:v>1.9000000000000001E-5</c:v>
                </c:pt>
                <c:pt idx="70300">
                  <c:v>1.9000000000000001E-5</c:v>
                </c:pt>
                <c:pt idx="70301">
                  <c:v>1.9000000000000001E-5</c:v>
                </c:pt>
                <c:pt idx="70302">
                  <c:v>1.9000000000000001E-5</c:v>
                </c:pt>
                <c:pt idx="70303">
                  <c:v>1.9000000000000001E-5</c:v>
                </c:pt>
                <c:pt idx="70304">
                  <c:v>1.9000000000000001E-5</c:v>
                </c:pt>
                <c:pt idx="70305">
                  <c:v>1.9000000000000001E-5</c:v>
                </c:pt>
                <c:pt idx="70306">
                  <c:v>1.9000000000000001E-5</c:v>
                </c:pt>
                <c:pt idx="70307">
                  <c:v>1.9000000000000001E-5</c:v>
                </c:pt>
                <c:pt idx="70308">
                  <c:v>1.9000000000000001E-5</c:v>
                </c:pt>
                <c:pt idx="70309">
                  <c:v>1.9000000000000001E-5</c:v>
                </c:pt>
                <c:pt idx="70310">
                  <c:v>1.9000000000000001E-5</c:v>
                </c:pt>
                <c:pt idx="70311">
                  <c:v>1.9000000000000001E-5</c:v>
                </c:pt>
                <c:pt idx="70312">
                  <c:v>1.9000000000000001E-5</c:v>
                </c:pt>
                <c:pt idx="70313">
                  <c:v>1.9000000000000001E-5</c:v>
                </c:pt>
                <c:pt idx="70314">
                  <c:v>1.9000000000000001E-5</c:v>
                </c:pt>
                <c:pt idx="70315">
                  <c:v>2.0000000000000002E-5</c:v>
                </c:pt>
                <c:pt idx="70316">
                  <c:v>2.0000000000000002E-5</c:v>
                </c:pt>
                <c:pt idx="70317">
                  <c:v>2.0000000000000002E-5</c:v>
                </c:pt>
                <c:pt idx="70318">
                  <c:v>2.0999999999999999E-5</c:v>
                </c:pt>
                <c:pt idx="70319">
                  <c:v>2.0999999999999999E-5</c:v>
                </c:pt>
                <c:pt idx="70320">
                  <c:v>2.1999999999999999E-5</c:v>
                </c:pt>
                <c:pt idx="70321">
                  <c:v>2.1999999999999999E-5</c:v>
                </c:pt>
                <c:pt idx="70322">
                  <c:v>2.3E-5</c:v>
                </c:pt>
                <c:pt idx="70323">
                  <c:v>2.4000000000000001E-5</c:v>
                </c:pt>
                <c:pt idx="70324">
                  <c:v>2.4000000000000001E-5</c:v>
                </c:pt>
                <c:pt idx="70325">
                  <c:v>2.5000000000000001E-5</c:v>
                </c:pt>
                <c:pt idx="70326">
                  <c:v>2.5999999999999998E-5</c:v>
                </c:pt>
                <c:pt idx="70327">
                  <c:v>2.5999999999999998E-5</c:v>
                </c:pt>
                <c:pt idx="70328">
                  <c:v>2.6999999999999999E-5</c:v>
                </c:pt>
                <c:pt idx="70329">
                  <c:v>2.8E-5</c:v>
                </c:pt>
                <c:pt idx="70330">
                  <c:v>2.8E-5</c:v>
                </c:pt>
                <c:pt idx="70331">
                  <c:v>2.9E-5</c:v>
                </c:pt>
                <c:pt idx="70332">
                  <c:v>2.9E-5</c:v>
                </c:pt>
                <c:pt idx="70333">
                  <c:v>3.0000000000000001E-5</c:v>
                </c:pt>
                <c:pt idx="70334">
                  <c:v>3.1000000000000001E-5</c:v>
                </c:pt>
                <c:pt idx="70335">
                  <c:v>3.1000000000000001E-5</c:v>
                </c:pt>
                <c:pt idx="70336">
                  <c:v>3.1000000000000001E-5</c:v>
                </c:pt>
                <c:pt idx="70337">
                  <c:v>3.1999999999999999E-5</c:v>
                </c:pt>
                <c:pt idx="70338">
                  <c:v>3.1999999999999999E-5</c:v>
                </c:pt>
                <c:pt idx="70339">
                  <c:v>3.1999999999999999E-5</c:v>
                </c:pt>
                <c:pt idx="70340">
                  <c:v>3.3000000000000003E-5</c:v>
                </c:pt>
                <c:pt idx="70341">
                  <c:v>3.3000000000000003E-5</c:v>
                </c:pt>
                <c:pt idx="70342">
                  <c:v>3.3000000000000003E-5</c:v>
                </c:pt>
                <c:pt idx="70343">
                  <c:v>3.3000000000000003E-5</c:v>
                </c:pt>
                <c:pt idx="70344">
                  <c:v>3.3000000000000003E-5</c:v>
                </c:pt>
                <c:pt idx="70345">
                  <c:v>3.3000000000000003E-5</c:v>
                </c:pt>
                <c:pt idx="70346">
                  <c:v>3.3000000000000003E-5</c:v>
                </c:pt>
                <c:pt idx="70347">
                  <c:v>3.3000000000000003E-5</c:v>
                </c:pt>
                <c:pt idx="70348">
                  <c:v>3.1999999999999999E-5</c:v>
                </c:pt>
                <c:pt idx="70349">
                  <c:v>3.1999999999999999E-5</c:v>
                </c:pt>
                <c:pt idx="70350">
                  <c:v>3.1999999999999999E-5</c:v>
                </c:pt>
                <c:pt idx="70351">
                  <c:v>3.1000000000000001E-5</c:v>
                </c:pt>
                <c:pt idx="70352">
                  <c:v>3.1000000000000001E-5</c:v>
                </c:pt>
                <c:pt idx="70353">
                  <c:v>3.1000000000000001E-5</c:v>
                </c:pt>
                <c:pt idx="70354">
                  <c:v>3.0000000000000001E-5</c:v>
                </c:pt>
                <c:pt idx="70355">
                  <c:v>3.0000000000000001E-5</c:v>
                </c:pt>
                <c:pt idx="70356">
                  <c:v>2.9E-5</c:v>
                </c:pt>
                <c:pt idx="70357">
                  <c:v>2.8E-5</c:v>
                </c:pt>
                <c:pt idx="70358">
                  <c:v>2.8E-5</c:v>
                </c:pt>
                <c:pt idx="70359">
                  <c:v>2.6999999999999999E-5</c:v>
                </c:pt>
                <c:pt idx="70360">
                  <c:v>2.5999999999999998E-5</c:v>
                </c:pt>
                <c:pt idx="70361">
                  <c:v>2.5999999999999998E-5</c:v>
                </c:pt>
                <c:pt idx="70362">
                  <c:v>2.5000000000000001E-5</c:v>
                </c:pt>
                <c:pt idx="70363">
                  <c:v>2.4000000000000001E-5</c:v>
                </c:pt>
                <c:pt idx="70364">
                  <c:v>2.4000000000000001E-5</c:v>
                </c:pt>
                <c:pt idx="70365">
                  <c:v>2.3E-5</c:v>
                </c:pt>
                <c:pt idx="70366">
                  <c:v>2.1999999999999999E-5</c:v>
                </c:pt>
                <c:pt idx="70367">
                  <c:v>2.0999999999999999E-5</c:v>
                </c:pt>
                <c:pt idx="70368">
                  <c:v>2.0999999999999999E-5</c:v>
                </c:pt>
                <c:pt idx="70369">
                  <c:v>2.0000000000000002E-5</c:v>
                </c:pt>
                <c:pt idx="70370">
                  <c:v>1.9000000000000001E-5</c:v>
                </c:pt>
                <c:pt idx="70371">
                  <c:v>1.9000000000000001E-5</c:v>
                </c:pt>
                <c:pt idx="70372">
                  <c:v>1.8E-5</c:v>
                </c:pt>
                <c:pt idx="70373">
                  <c:v>1.7E-5</c:v>
                </c:pt>
                <c:pt idx="70374">
                  <c:v>1.7E-5</c:v>
                </c:pt>
                <c:pt idx="70375">
                  <c:v>1.5999999999999999E-5</c:v>
                </c:pt>
                <c:pt idx="70376">
                  <c:v>1.5E-5</c:v>
                </c:pt>
                <c:pt idx="70377">
                  <c:v>1.5E-5</c:v>
                </c:pt>
                <c:pt idx="70378">
                  <c:v>1.4E-5</c:v>
                </c:pt>
                <c:pt idx="70379">
                  <c:v>1.4E-5</c:v>
                </c:pt>
                <c:pt idx="70380">
                  <c:v>1.4E-5</c:v>
                </c:pt>
                <c:pt idx="70381">
                  <c:v>1.2999999999999999E-5</c:v>
                </c:pt>
                <c:pt idx="70382">
                  <c:v>1.2999999999999999E-5</c:v>
                </c:pt>
                <c:pt idx="70383">
                  <c:v>1.2999999999999999E-5</c:v>
                </c:pt>
                <c:pt idx="70384">
                  <c:v>1.2E-5</c:v>
                </c:pt>
                <c:pt idx="70385">
                  <c:v>1.2E-5</c:v>
                </c:pt>
                <c:pt idx="70386">
                  <c:v>1.2E-5</c:v>
                </c:pt>
                <c:pt idx="70387">
                  <c:v>1.2E-5</c:v>
                </c:pt>
                <c:pt idx="70388">
                  <c:v>1.2E-5</c:v>
                </c:pt>
                <c:pt idx="70389">
                  <c:v>1.2E-5</c:v>
                </c:pt>
                <c:pt idx="70390">
                  <c:v>1.2E-5</c:v>
                </c:pt>
                <c:pt idx="70391">
                  <c:v>1.2E-5</c:v>
                </c:pt>
                <c:pt idx="70392">
                  <c:v>1.2E-5</c:v>
                </c:pt>
                <c:pt idx="70393">
                  <c:v>1.2E-5</c:v>
                </c:pt>
                <c:pt idx="70394">
                  <c:v>1.2E-5</c:v>
                </c:pt>
                <c:pt idx="70395">
                  <c:v>1.2E-5</c:v>
                </c:pt>
                <c:pt idx="70396">
                  <c:v>1.2E-5</c:v>
                </c:pt>
                <c:pt idx="70397">
                  <c:v>1.2E-5</c:v>
                </c:pt>
                <c:pt idx="70398">
                  <c:v>1.2E-5</c:v>
                </c:pt>
                <c:pt idx="70399">
                  <c:v>1.2E-5</c:v>
                </c:pt>
                <c:pt idx="70400">
                  <c:v>1.2E-5</c:v>
                </c:pt>
                <c:pt idx="70401">
                  <c:v>1.2E-5</c:v>
                </c:pt>
                <c:pt idx="70402">
                  <c:v>1.2999999999999999E-5</c:v>
                </c:pt>
                <c:pt idx="70403">
                  <c:v>1.2999999999999999E-5</c:v>
                </c:pt>
                <c:pt idx="70404">
                  <c:v>1.2999999999999999E-5</c:v>
                </c:pt>
                <c:pt idx="70405">
                  <c:v>1.2999999999999999E-5</c:v>
                </c:pt>
                <c:pt idx="70406">
                  <c:v>1.2999999999999999E-5</c:v>
                </c:pt>
                <c:pt idx="70407">
                  <c:v>1.2999999999999999E-5</c:v>
                </c:pt>
                <c:pt idx="70408">
                  <c:v>1.2999999999999999E-5</c:v>
                </c:pt>
                <c:pt idx="70409">
                  <c:v>1.2999999999999999E-5</c:v>
                </c:pt>
                <c:pt idx="70410">
                  <c:v>1.2999999999999999E-5</c:v>
                </c:pt>
                <c:pt idx="70411">
                  <c:v>1.2999999999999999E-5</c:v>
                </c:pt>
                <c:pt idx="70412">
                  <c:v>1.2999999999999999E-5</c:v>
                </c:pt>
                <c:pt idx="70413">
                  <c:v>1.4E-5</c:v>
                </c:pt>
                <c:pt idx="70414">
                  <c:v>1.2999999999999999E-5</c:v>
                </c:pt>
                <c:pt idx="70415">
                  <c:v>1.2999999999999999E-5</c:v>
                </c:pt>
                <c:pt idx="70416">
                  <c:v>1.2999999999999999E-5</c:v>
                </c:pt>
                <c:pt idx="70417">
                  <c:v>1.2999999999999999E-5</c:v>
                </c:pt>
                <c:pt idx="70418">
                  <c:v>1.2999999999999999E-5</c:v>
                </c:pt>
                <c:pt idx="70419">
                  <c:v>1.2999999999999999E-5</c:v>
                </c:pt>
                <c:pt idx="70420">
                  <c:v>1.2999999999999999E-5</c:v>
                </c:pt>
                <c:pt idx="70421">
                  <c:v>1.2999999999999999E-5</c:v>
                </c:pt>
                <c:pt idx="70422">
                  <c:v>1.2999999999999999E-5</c:v>
                </c:pt>
                <c:pt idx="70423">
                  <c:v>1.2E-5</c:v>
                </c:pt>
                <c:pt idx="70424">
                  <c:v>1.2E-5</c:v>
                </c:pt>
                <c:pt idx="70425">
                  <c:v>1.2E-5</c:v>
                </c:pt>
                <c:pt idx="70426">
                  <c:v>1.2E-5</c:v>
                </c:pt>
                <c:pt idx="70427">
                  <c:v>1.2E-5</c:v>
                </c:pt>
                <c:pt idx="70428">
                  <c:v>1.1E-5</c:v>
                </c:pt>
                <c:pt idx="70429">
                  <c:v>1.1E-5</c:v>
                </c:pt>
                <c:pt idx="70430">
                  <c:v>1.1E-5</c:v>
                </c:pt>
                <c:pt idx="70431">
                  <c:v>1.0000000000000001E-5</c:v>
                </c:pt>
                <c:pt idx="70432">
                  <c:v>1.0000000000000001E-5</c:v>
                </c:pt>
                <c:pt idx="70433">
                  <c:v>1.0000000000000001E-5</c:v>
                </c:pt>
                <c:pt idx="70434">
                  <c:v>9.0000000000000002E-6</c:v>
                </c:pt>
                <c:pt idx="70435">
                  <c:v>9.0000000000000002E-6</c:v>
                </c:pt>
                <c:pt idx="70436">
                  <c:v>9.0000000000000002E-6</c:v>
                </c:pt>
                <c:pt idx="70437">
                  <c:v>9.0000000000000002E-6</c:v>
                </c:pt>
                <c:pt idx="70438">
                  <c:v>9.0000000000000002E-6</c:v>
                </c:pt>
                <c:pt idx="70439">
                  <c:v>9.0000000000000002E-6</c:v>
                </c:pt>
                <c:pt idx="70440">
                  <c:v>9.0000000000000002E-6</c:v>
                </c:pt>
                <c:pt idx="70441">
                  <c:v>9.0000000000000002E-6</c:v>
                </c:pt>
                <c:pt idx="70442">
                  <c:v>9.0000000000000002E-6</c:v>
                </c:pt>
                <c:pt idx="70443">
                  <c:v>9.0000000000000002E-6</c:v>
                </c:pt>
                <c:pt idx="70444">
                  <c:v>1.0000000000000001E-5</c:v>
                </c:pt>
                <c:pt idx="70445">
                  <c:v>1.0000000000000001E-5</c:v>
                </c:pt>
                <c:pt idx="70446">
                  <c:v>1.1E-5</c:v>
                </c:pt>
                <c:pt idx="70447">
                  <c:v>1.2E-5</c:v>
                </c:pt>
                <c:pt idx="70448">
                  <c:v>1.2999999999999999E-5</c:v>
                </c:pt>
                <c:pt idx="70449">
                  <c:v>1.2999999999999999E-5</c:v>
                </c:pt>
                <c:pt idx="70450">
                  <c:v>1.4E-5</c:v>
                </c:pt>
                <c:pt idx="70451">
                  <c:v>1.5E-5</c:v>
                </c:pt>
                <c:pt idx="70452">
                  <c:v>1.5999999999999999E-5</c:v>
                </c:pt>
                <c:pt idx="70453">
                  <c:v>1.7E-5</c:v>
                </c:pt>
                <c:pt idx="70454">
                  <c:v>1.8E-5</c:v>
                </c:pt>
                <c:pt idx="70455">
                  <c:v>1.9000000000000001E-5</c:v>
                </c:pt>
                <c:pt idx="70456">
                  <c:v>2.0000000000000002E-5</c:v>
                </c:pt>
                <c:pt idx="70457">
                  <c:v>2.1999999999999999E-5</c:v>
                </c:pt>
                <c:pt idx="70458">
                  <c:v>2.3E-5</c:v>
                </c:pt>
                <c:pt idx="70459">
                  <c:v>2.4000000000000001E-5</c:v>
                </c:pt>
                <c:pt idx="70460">
                  <c:v>2.5000000000000001E-5</c:v>
                </c:pt>
                <c:pt idx="70461">
                  <c:v>2.5999999999999998E-5</c:v>
                </c:pt>
                <c:pt idx="70462">
                  <c:v>2.6999999999999999E-5</c:v>
                </c:pt>
                <c:pt idx="70463">
                  <c:v>2.8E-5</c:v>
                </c:pt>
                <c:pt idx="70464">
                  <c:v>2.9E-5</c:v>
                </c:pt>
                <c:pt idx="70465">
                  <c:v>3.1000000000000001E-5</c:v>
                </c:pt>
                <c:pt idx="70466">
                  <c:v>3.1999999999999999E-5</c:v>
                </c:pt>
                <c:pt idx="70467">
                  <c:v>3.3000000000000003E-5</c:v>
                </c:pt>
                <c:pt idx="70468">
                  <c:v>3.4E-5</c:v>
                </c:pt>
                <c:pt idx="70469">
                  <c:v>3.4999999999999997E-5</c:v>
                </c:pt>
                <c:pt idx="70470">
                  <c:v>3.6000000000000001E-5</c:v>
                </c:pt>
                <c:pt idx="70471">
                  <c:v>3.6999999999999998E-5</c:v>
                </c:pt>
                <c:pt idx="70472">
                  <c:v>3.8000000000000002E-5</c:v>
                </c:pt>
                <c:pt idx="70473">
                  <c:v>3.8999999999999999E-5</c:v>
                </c:pt>
                <c:pt idx="70474">
                  <c:v>4.0000000000000003E-5</c:v>
                </c:pt>
                <c:pt idx="70475">
                  <c:v>4.0000000000000003E-5</c:v>
                </c:pt>
                <c:pt idx="70476">
                  <c:v>4.1E-5</c:v>
                </c:pt>
                <c:pt idx="70477">
                  <c:v>4.1999999999999998E-5</c:v>
                </c:pt>
                <c:pt idx="70478">
                  <c:v>4.3000000000000002E-5</c:v>
                </c:pt>
                <c:pt idx="70479">
                  <c:v>4.3000000000000002E-5</c:v>
                </c:pt>
                <c:pt idx="70480">
                  <c:v>4.3999999999999999E-5</c:v>
                </c:pt>
                <c:pt idx="70481">
                  <c:v>4.5000000000000003E-5</c:v>
                </c:pt>
                <c:pt idx="70482">
                  <c:v>4.5000000000000003E-5</c:v>
                </c:pt>
                <c:pt idx="70483">
                  <c:v>4.6E-5</c:v>
                </c:pt>
                <c:pt idx="70484">
                  <c:v>4.6E-5</c:v>
                </c:pt>
                <c:pt idx="70485">
                  <c:v>4.6999999999999997E-5</c:v>
                </c:pt>
                <c:pt idx="70486">
                  <c:v>4.6999999999999997E-5</c:v>
                </c:pt>
                <c:pt idx="70487">
                  <c:v>4.6999999999999997E-5</c:v>
                </c:pt>
                <c:pt idx="70488">
                  <c:v>4.6999999999999997E-5</c:v>
                </c:pt>
                <c:pt idx="70489">
                  <c:v>4.8000000000000001E-5</c:v>
                </c:pt>
                <c:pt idx="70490">
                  <c:v>4.8000000000000001E-5</c:v>
                </c:pt>
                <c:pt idx="70491">
                  <c:v>4.8000000000000001E-5</c:v>
                </c:pt>
                <c:pt idx="70492">
                  <c:v>4.8000000000000001E-5</c:v>
                </c:pt>
                <c:pt idx="70493">
                  <c:v>4.8000000000000001E-5</c:v>
                </c:pt>
                <c:pt idx="70494">
                  <c:v>4.8000000000000001E-5</c:v>
                </c:pt>
                <c:pt idx="70495">
                  <c:v>4.8000000000000001E-5</c:v>
                </c:pt>
                <c:pt idx="70496">
                  <c:v>4.6999999999999997E-5</c:v>
                </c:pt>
                <c:pt idx="70497">
                  <c:v>4.6999999999999997E-5</c:v>
                </c:pt>
                <c:pt idx="70498">
                  <c:v>4.6999999999999997E-5</c:v>
                </c:pt>
                <c:pt idx="70499">
                  <c:v>4.6999999999999997E-5</c:v>
                </c:pt>
                <c:pt idx="70500">
                  <c:v>4.6E-5</c:v>
                </c:pt>
                <c:pt idx="70501">
                  <c:v>4.6E-5</c:v>
                </c:pt>
                <c:pt idx="70502">
                  <c:v>4.5000000000000003E-5</c:v>
                </c:pt>
                <c:pt idx="70503">
                  <c:v>4.5000000000000003E-5</c:v>
                </c:pt>
                <c:pt idx="70504">
                  <c:v>4.3999999999999999E-5</c:v>
                </c:pt>
                <c:pt idx="70505">
                  <c:v>4.3000000000000002E-5</c:v>
                </c:pt>
                <c:pt idx="70506">
                  <c:v>4.3000000000000002E-5</c:v>
                </c:pt>
                <c:pt idx="70507">
                  <c:v>4.1999999999999998E-5</c:v>
                </c:pt>
                <c:pt idx="70508">
                  <c:v>4.1E-5</c:v>
                </c:pt>
                <c:pt idx="70509">
                  <c:v>4.1E-5</c:v>
                </c:pt>
                <c:pt idx="70510">
                  <c:v>4.0000000000000003E-5</c:v>
                </c:pt>
                <c:pt idx="70511">
                  <c:v>3.8999999999999999E-5</c:v>
                </c:pt>
                <c:pt idx="70512">
                  <c:v>3.8000000000000002E-5</c:v>
                </c:pt>
                <c:pt idx="70513">
                  <c:v>3.6999999999999998E-5</c:v>
                </c:pt>
                <c:pt idx="70514">
                  <c:v>3.6000000000000001E-5</c:v>
                </c:pt>
                <c:pt idx="70515">
                  <c:v>3.6000000000000001E-5</c:v>
                </c:pt>
                <c:pt idx="70516">
                  <c:v>3.4999999999999997E-5</c:v>
                </c:pt>
                <c:pt idx="70517">
                  <c:v>3.4E-5</c:v>
                </c:pt>
                <c:pt idx="70518">
                  <c:v>3.3000000000000003E-5</c:v>
                </c:pt>
                <c:pt idx="70519">
                  <c:v>3.1999999999999999E-5</c:v>
                </c:pt>
                <c:pt idx="70520">
                  <c:v>3.1000000000000001E-5</c:v>
                </c:pt>
                <c:pt idx="70521">
                  <c:v>3.0000000000000001E-5</c:v>
                </c:pt>
                <c:pt idx="70522">
                  <c:v>2.9E-5</c:v>
                </c:pt>
                <c:pt idx="70523">
                  <c:v>2.8E-5</c:v>
                </c:pt>
                <c:pt idx="70524">
                  <c:v>2.6999999999999999E-5</c:v>
                </c:pt>
                <c:pt idx="70525">
                  <c:v>2.5999999999999998E-5</c:v>
                </c:pt>
                <c:pt idx="70526">
                  <c:v>2.5000000000000001E-5</c:v>
                </c:pt>
                <c:pt idx="70527">
                  <c:v>2.5000000000000001E-5</c:v>
                </c:pt>
                <c:pt idx="70528">
                  <c:v>2.4000000000000001E-5</c:v>
                </c:pt>
                <c:pt idx="70529">
                  <c:v>2.3E-5</c:v>
                </c:pt>
                <c:pt idx="70530">
                  <c:v>2.1999999999999999E-5</c:v>
                </c:pt>
                <c:pt idx="70531">
                  <c:v>2.1999999999999999E-5</c:v>
                </c:pt>
                <c:pt idx="70532">
                  <c:v>2.0999999999999999E-5</c:v>
                </c:pt>
                <c:pt idx="70533">
                  <c:v>2.0000000000000002E-5</c:v>
                </c:pt>
                <c:pt idx="70534">
                  <c:v>2.0000000000000002E-5</c:v>
                </c:pt>
                <c:pt idx="70535">
                  <c:v>2.0000000000000002E-5</c:v>
                </c:pt>
                <c:pt idx="70536">
                  <c:v>1.9000000000000001E-5</c:v>
                </c:pt>
                <c:pt idx="70537">
                  <c:v>1.9000000000000001E-5</c:v>
                </c:pt>
                <c:pt idx="70538">
                  <c:v>1.9000000000000001E-5</c:v>
                </c:pt>
                <c:pt idx="70539">
                  <c:v>1.9000000000000001E-5</c:v>
                </c:pt>
                <c:pt idx="70540">
                  <c:v>1.9000000000000001E-5</c:v>
                </c:pt>
                <c:pt idx="70541">
                  <c:v>1.9000000000000001E-5</c:v>
                </c:pt>
                <c:pt idx="70542">
                  <c:v>1.9000000000000001E-5</c:v>
                </c:pt>
                <c:pt idx="70543">
                  <c:v>2.0000000000000002E-5</c:v>
                </c:pt>
                <c:pt idx="70544">
                  <c:v>2.0000000000000002E-5</c:v>
                </c:pt>
                <c:pt idx="70545">
                  <c:v>2.0999999999999999E-5</c:v>
                </c:pt>
                <c:pt idx="70546">
                  <c:v>2.0999999999999999E-5</c:v>
                </c:pt>
                <c:pt idx="70547">
                  <c:v>2.1999999999999999E-5</c:v>
                </c:pt>
                <c:pt idx="70548">
                  <c:v>2.1999999999999999E-5</c:v>
                </c:pt>
                <c:pt idx="70549">
                  <c:v>2.3E-5</c:v>
                </c:pt>
                <c:pt idx="70550">
                  <c:v>2.4000000000000001E-5</c:v>
                </c:pt>
                <c:pt idx="70551">
                  <c:v>2.4000000000000001E-5</c:v>
                </c:pt>
                <c:pt idx="70552">
                  <c:v>2.5000000000000001E-5</c:v>
                </c:pt>
                <c:pt idx="70553">
                  <c:v>2.5999999999999998E-5</c:v>
                </c:pt>
                <c:pt idx="70554">
                  <c:v>2.5999999999999998E-5</c:v>
                </c:pt>
                <c:pt idx="70555">
                  <c:v>2.6999999999999999E-5</c:v>
                </c:pt>
                <c:pt idx="70556">
                  <c:v>2.8E-5</c:v>
                </c:pt>
                <c:pt idx="70557">
                  <c:v>2.8E-5</c:v>
                </c:pt>
                <c:pt idx="70558">
                  <c:v>2.9E-5</c:v>
                </c:pt>
                <c:pt idx="70559">
                  <c:v>2.9E-5</c:v>
                </c:pt>
                <c:pt idx="70560">
                  <c:v>3.0000000000000001E-5</c:v>
                </c:pt>
                <c:pt idx="70561">
                  <c:v>3.0000000000000001E-5</c:v>
                </c:pt>
                <c:pt idx="70562">
                  <c:v>3.1000000000000001E-5</c:v>
                </c:pt>
                <c:pt idx="70563">
                  <c:v>3.1000000000000001E-5</c:v>
                </c:pt>
                <c:pt idx="70564">
                  <c:v>3.1000000000000001E-5</c:v>
                </c:pt>
                <c:pt idx="70565">
                  <c:v>3.1000000000000001E-5</c:v>
                </c:pt>
                <c:pt idx="70566">
                  <c:v>3.1999999999999999E-5</c:v>
                </c:pt>
                <c:pt idx="70567">
                  <c:v>3.1999999999999999E-5</c:v>
                </c:pt>
                <c:pt idx="70568">
                  <c:v>3.1999999999999999E-5</c:v>
                </c:pt>
                <c:pt idx="70569">
                  <c:v>3.1999999999999999E-5</c:v>
                </c:pt>
                <c:pt idx="70570">
                  <c:v>3.1999999999999999E-5</c:v>
                </c:pt>
                <c:pt idx="70571">
                  <c:v>3.1999999999999999E-5</c:v>
                </c:pt>
                <c:pt idx="70572">
                  <c:v>3.1000000000000001E-5</c:v>
                </c:pt>
                <c:pt idx="70573">
                  <c:v>3.1000000000000001E-5</c:v>
                </c:pt>
                <c:pt idx="70574">
                  <c:v>3.0000000000000001E-5</c:v>
                </c:pt>
                <c:pt idx="70575">
                  <c:v>3.0000000000000001E-5</c:v>
                </c:pt>
                <c:pt idx="70576">
                  <c:v>2.9E-5</c:v>
                </c:pt>
                <c:pt idx="70577">
                  <c:v>2.9E-5</c:v>
                </c:pt>
                <c:pt idx="70578">
                  <c:v>2.8E-5</c:v>
                </c:pt>
                <c:pt idx="70579">
                  <c:v>2.6999999999999999E-5</c:v>
                </c:pt>
                <c:pt idx="70580">
                  <c:v>2.5999999999999998E-5</c:v>
                </c:pt>
                <c:pt idx="70581">
                  <c:v>2.5000000000000001E-5</c:v>
                </c:pt>
                <c:pt idx="70582">
                  <c:v>2.4000000000000001E-5</c:v>
                </c:pt>
                <c:pt idx="70583">
                  <c:v>2.3E-5</c:v>
                </c:pt>
                <c:pt idx="70584">
                  <c:v>2.0999999999999999E-5</c:v>
                </c:pt>
                <c:pt idx="70585">
                  <c:v>2.0000000000000002E-5</c:v>
                </c:pt>
                <c:pt idx="70586">
                  <c:v>1.8E-5</c:v>
                </c:pt>
                <c:pt idx="70587">
                  <c:v>1.7E-5</c:v>
                </c:pt>
                <c:pt idx="70588">
                  <c:v>1.5E-5</c:v>
                </c:pt>
                <c:pt idx="70589">
                  <c:v>1.4E-5</c:v>
                </c:pt>
                <c:pt idx="70590">
                  <c:v>1.2E-5</c:v>
                </c:pt>
                <c:pt idx="70591">
                  <c:v>1.0000000000000001E-5</c:v>
                </c:pt>
                <c:pt idx="70592">
                  <c:v>9.0000000000000002E-6</c:v>
                </c:pt>
                <c:pt idx="70593">
                  <c:v>6.9999999999999999E-6</c:v>
                </c:pt>
                <c:pt idx="70594">
                  <c:v>6.0000000000000002E-6</c:v>
                </c:pt>
                <c:pt idx="70595">
                  <c:v>5.0000000000000004E-6</c:v>
                </c:pt>
                <c:pt idx="70596">
                  <c:v>5.0000000000000004E-6</c:v>
                </c:pt>
                <c:pt idx="70597">
                  <c:v>6.0000000000000002E-6</c:v>
                </c:pt>
                <c:pt idx="70598">
                  <c:v>7.9999999999999996E-6</c:v>
                </c:pt>
                <c:pt idx="70599">
                  <c:v>9.0000000000000002E-6</c:v>
                </c:pt>
                <c:pt idx="70600">
                  <c:v>1.1E-5</c:v>
                </c:pt>
                <c:pt idx="70601">
                  <c:v>1.2999999999999999E-5</c:v>
                </c:pt>
                <c:pt idx="70602">
                  <c:v>1.5E-5</c:v>
                </c:pt>
                <c:pt idx="70603">
                  <c:v>1.8E-5</c:v>
                </c:pt>
                <c:pt idx="70604">
                  <c:v>2.0000000000000002E-5</c:v>
                </c:pt>
                <c:pt idx="70605">
                  <c:v>2.1999999999999999E-5</c:v>
                </c:pt>
                <c:pt idx="70606">
                  <c:v>2.4000000000000001E-5</c:v>
                </c:pt>
                <c:pt idx="70607">
                  <c:v>2.5999999999999998E-5</c:v>
                </c:pt>
                <c:pt idx="70608">
                  <c:v>2.9E-5</c:v>
                </c:pt>
                <c:pt idx="70609">
                  <c:v>3.1000000000000001E-5</c:v>
                </c:pt>
                <c:pt idx="70610">
                  <c:v>3.3000000000000003E-5</c:v>
                </c:pt>
                <c:pt idx="70611">
                  <c:v>3.4999999999999997E-5</c:v>
                </c:pt>
                <c:pt idx="70612">
                  <c:v>3.6999999999999998E-5</c:v>
                </c:pt>
                <c:pt idx="70613">
                  <c:v>3.8999999999999999E-5</c:v>
                </c:pt>
                <c:pt idx="70614">
                  <c:v>4.1E-5</c:v>
                </c:pt>
                <c:pt idx="70615">
                  <c:v>4.1999999999999998E-5</c:v>
                </c:pt>
                <c:pt idx="70616">
                  <c:v>4.3999999999999999E-5</c:v>
                </c:pt>
                <c:pt idx="70617">
                  <c:v>4.6E-5</c:v>
                </c:pt>
                <c:pt idx="70618">
                  <c:v>4.6999999999999997E-5</c:v>
                </c:pt>
                <c:pt idx="70619">
                  <c:v>4.8999999999999998E-5</c:v>
                </c:pt>
                <c:pt idx="70620">
                  <c:v>5.0000000000000002E-5</c:v>
                </c:pt>
                <c:pt idx="70621">
                  <c:v>5.1E-5</c:v>
                </c:pt>
                <c:pt idx="70622">
                  <c:v>5.1999999999999997E-5</c:v>
                </c:pt>
                <c:pt idx="70623">
                  <c:v>5.3000000000000001E-5</c:v>
                </c:pt>
                <c:pt idx="70624">
                  <c:v>5.3999999999999998E-5</c:v>
                </c:pt>
                <c:pt idx="70625">
                  <c:v>5.5000000000000002E-5</c:v>
                </c:pt>
                <c:pt idx="70626">
                  <c:v>5.5999999999999999E-5</c:v>
                </c:pt>
                <c:pt idx="70627">
                  <c:v>5.7000000000000003E-5</c:v>
                </c:pt>
                <c:pt idx="70628">
                  <c:v>5.7000000000000003E-5</c:v>
                </c:pt>
                <c:pt idx="70629">
                  <c:v>5.8E-5</c:v>
                </c:pt>
                <c:pt idx="70630">
                  <c:v>5.8E-5</c:v>
                </c:pt>
                <c:pt idx="70631">
                  <c:v>5.8E-5</c:v>
                </c:pt>
                <c:pt idx="70632">
                  <c:v>5.8999999999999998E-5</c:v>
                </c:pt>
                <c:pt idx="70633">
                  <c:v>5.8999999999999998E-5</c:v>
                </c:pt>
                <c:pt idx="70634">
                  <c:v>5.8999999999999998E-5</c:v>
                </c:pt>
                <c:pt idx="70635">
                  <c:v>5.8999999999999998E-5</c:v>
                </c:pt>
                <c:pt idx="70636">
                  <c:v>5.8999999999999998E-5</c:v>
                </c:pt>
                <c:pt idx="70637">
                  <c:v>5.8999999999999998E-5</c:v>
                </c:pt>
                <c:pt idx="70638">
                  <c:v>5.8999999999999998E-5</c:v>
                </c:pt>
                <c:pt idx="70639">
                  <c:v>5.8999999999999998E-5</c:v>
                </c:pt>
                <c:pt idx="70640">
                  <c:v>5.8999999999999998E-5</c:v>
                </c:pt>
                <c:pt idx="70641">
                  <c:v>5.8999999999999998E-5</c:v>
                </c:pt>
                <c:pt idx="70642">
                  <c:v>5.8999999999999998E-5</c:v>
                </c:pt>
                <c:pt idx="70643">
                  <c:v>5.8E-5</c:v>
                </c:pt>
                <c:pt idx="70644">
                  <c:v>5.8E-5</c:v>
                </c:pt>
                <c:pt idx="70645">
                  <c:v>5.8E-5</c:v>
                </c:pt>
                <c:pt idx="70646">
                  <c:v>5.8E-5</c:v>
                </c:pt>
                <c:pt idx="70647">
                  <c:v>5.8E-5</c:v>
                </c:pt>
                <c:pt idx="70648">
                  <c:v>5.8E-5</c:v>
                </c:pt>
                <c:pt idx="70649">
                  <c:v>5.8E-5</c:v>
                </c:pt>
                <c:pt idx="70650">
                  <c:v>5.8E-5</c:v>
                </c:pt>
                <c:pt idx="70651">
                  <c:v>5.8E-5</c:v>
                </c:pt>
                <c:pt idx="70652">
                  <c:v>5.8E-5</c:v>
                </c:pt>
                <c:pt idx="70653">
                  <c:v>5.8E-5</c:v>
                </c:pt>
                <c:pt idx="70654">
                  <c:v>5.8E-5</c:v>
                </c:pt>
                <c:pt idx="70655">
                  <c:v>5.8E-5</c:v>
                </c:pt>
                <c:pt idx="70656">
                  <c:v>5.8999999999999998E-5</c:v>
                </c:pt>
                <c:pt idx="70657">
                  <c:v>5.8999999999999998E-5</c:v>
                </c:pt>
                <c:pt idx="70658">
                  <c:v>5.8999999999999998E-5</c:v>
                </c:pt>
                <c:pt idx="70659">
                  <c:v>5.8999999999999998E-5</c:v>
                </c:pt>
                <c:pt idx="70660">
                  <c:v>5.8999999999999998E-5</c:v>
                </c:pt>
                <c:pt idx="70661">
                  <c:v>5.8999999999999998E-5</c:v>
                </c:pt>
                <c:pt idx="70662">
                  <c:v>5.8999999999999998E-5</c:v>
                </c:pt>
                <c:pt idx="70663">
                  <c:v>6.0000000000000002E-5</c:v>
                </c:pt>
                <c:pt idx="70664">
                  <c:v>6.0000000000000002E-5</c:v>
                </c:pt>
                <c:pt idx="70665">
                  <c:v>6.0000000000000002E-5</c:v>
                </c:pt>
                <c:pt idx="70666">
                  <c:v>6.0000000000000002E-5</c:v>
                </c:pt>
                <c:pt idx="70667">
                  <c:v>6.0000000000000002E-5</c:v>
                </c:pt>
                <c:pt idx="70668">
                  <c:v>6.0000000000000002E-5</c:v>
                </c:pt>
                <c:pt idx="70669">
                  <c:v>5.8999999999999998E-5</c:v>
                </c:pt>
                <c:pt idx="70670">
                  <c:v>5.8999999999999998E-5</c:v>
                </c:pt>
                <c:pt idx="70671">
                  <c:v>5.8999999999999998E-5</c:v>
                </c:pt>
                <c:pt idx="70672">
                  <c:v>5.8E-5</c:v>
                </c:pt>
                <c:pt idx="70673">
                  <c:v>5.8E-5</c:v>
                </c:pt>
                <c:pt idx="70674">
                  <c:v>5.7000000000000003E-5</c:v>
                </c:pt>
                <c:pt idx="70675">
                  <c:v>5.7000000000000003E-5</c:v>
                </c:pt>
                <c:pt idx="70676">
                  <c:v>5.5999999999999999E-5</c:v>
                </c:pt>
                <c:pt idx="70677">
                  <c:v>5.5000000000000002E-5</c:v>
                </c:pt>
                <c:pt idx="70678">
                  <c:v>5.5000000000000002E-5</c:v>
                </c:pt>
                <c:pt idx="70679">
                  <c:v>5.3999999999999998E-5</c:v>
                </c:pt>
                <c:pt idx="70680">
                  <c:v>5.3000000000000001E-5</c:v>
                </c:pt>
                <c:pt idx="70681">
                  <c:v>5.1999999999999997E-5</c:v>
                </c:pt>
                <c:pt idx="70682">
                  <c:v>5.0000000000000002E-5</c:v>
                </c:pt>
                <c:pt idx="70683">
                  <c:v>4.8999999999999998E-5</c:v>
                </c:pt>
                <c:pt idx="70684">
                  <c:v>4.8000000000000001E-5</c:v>
                </c:pt>
                <c:pt idx="70685">
                  <c:v>4.6999999999999997E-5</c:v>
                </c:pt>
                <c:pt idx="70686">
                  <c:v>4.5000000000000003E-5</c:v>
                </c:pt>
                <c:pt idx="70687">
                  <c:v>4.3999999999999999E-5</c:v>
                </c:pt>
                <c:pt idx="70688">
                  <c:v>4.1999999999999998E-5</c:v>
                </c:pt>
                <c:pt idx="70689">
                  <c:v>4.1E-5</c:v>
                </c:pt>
                <c:pt idx="70690">
                  <c:v>3.8999999999999999E-5</c:v>
                </c:pt>
                <c:pt idx="70691">
                  <c:v>3.8000000000000002E-5</c:v>
                </c:pt>
                <c:pt idx="70692">
                  <c:v>3.6000000000000001E-5</c:v>
                </c:pt>
                <c:pt idx="70693">
                  <c:v>3.4999999999999997E-5</c:v>
                </c:pt>
                <c:pt idx="70694">
                  <c:v>3.3000000000000003E-5</c:v>
                </c:pt>
                <c:pt idx="70695">
                  <c:v>3.1999999999999999E-5</c:v>
                </c:pt>
                <c:pt idx="70696">
                  <c:v>3.0000000000000001E-5</c:v>
                </c:pt>
                <c:pt idx="70697">
                  <c:v>2.9E-5</c:v>
                </c:pt>
                <c:pt idx="70698">
                  <c:v>2.8E-5</c:v>
                </c:pt>
                <c:pt idx="70699">
                  <c:v>2.6999999999999999E-5</c:v>
                </c:pt>
                <c:pt idx="70700">
                  <c:v>2.5999999999999998E-5</c:v>
                </c:pt>
                <c:pt idx="70701">
                  <c:v>2.5000000000000001E-5</c:v>
                </c:pt>
                <c:pt idx="70702">
                  <c:v>2.4000000000000001E-5</c:v>
                </c:pt>
                <c:pt idx="70703">
                  <c:v>2.4000000000000001E-5</c:v>
                </c:pt>
                <c:pt idx="70704">
                  <c:v>2.4000000000000001E-5</c:v>
                </c:pt>
                <c:pt idx="70705">
                  <c:v>2.4000000000000001E-5</c:v>
                </c:pt>
                <c:pt idx="70706">
                  <c:v>2.4000000000000001E-5</c:v>
                </c:pt>
                <c:pt idx="70707">
                  <c:v>2.4000000000000001E-5</c:v>
                </c:pt>
                <c:pt idx="70708">
                  <c:v>2.5000000000000001E-5</c:v>
                </c:pt>
                <c:pt idx="70709">
                  <c:v>2.5999999999999998E-5</c:v>
                </c:pt>
                <c:pt idx="70710">
                  <c:v>2.6999999999999999E-5</c:v>
                </c:pt>
                <c:pt idx="70711">
                  <c:v>2.9E-5</c:v>
                </c:pt>
                <c:pt idx="70712">
                  <c:v>3.0000000000000001E-5</c:v>
                </c:pt>
                <c:pt idx="70713">
                  <c:v>3.1000000000000001E-5</c:v>
                </c:pt>
                <c:pt idx="70714">
                  <c:v>3.3000000000000003E-5</c:v>
                </c:pt>
                <c:pt idx="70715">
                  <c:v>3.4E-5</c:v>
                </c:pt>
                <c:pt idx="70716">
                  <c:v>3.6000000000000001E-5</c:v>
                </c:pt>
                <c:pt idx="70717">
                  <c:v>3.8000000000000002E-5</c:v>
                </c:pt>
                <c:pt idx="70718">
                  <c:v>3.8999999999999999E-5</c:v>
                </c:pt>
                <c:pt idx="70719">
                  <c:v>4.1E-5</c:v>
                </c:pt>
                <c:pt idx="70720">
                  <c:v>4.1999999999999998E-5</c:v>
                </c:pt>
                <c:pt idx="70721">
                  <c:v>4.3999999999999999E-5</c:v>
                </c:pt>
                <c:pt idx="70722">
                  <c:v>4.6E-5</c:v>
                </c:pt>
                <c:pt idx="70723">
                  <c:v>4.6999999999999997E-5</c:v>
                </c:pt>
                <c:pt idx="70724">
                  <c:v>4.8999999999999998E-5</c:v>
                </c:pt>
                <c:pt idx="70725">
                  <c:v>5.0000000000000002E-5</c:v>
                </c:pt>
                <c:pt idx="70726">
                  <c:v>5.1E-5</c:v>
                </c:pt>
                <c:pt idx="70727">
                  <c:v>5.3000000000000001E-5</c:v>
                </c:pt>
                <c:pt idx="70728">
                  <c:v>5.3999999999999998E-5</c:v>
                </c:pt>
                <c:pt idx="70729">
                  <c:v>5.5000000000000002E-5</c:v>
                </c:pt>
                <c:pt idx="70730">
                  <c:v>5.5999999999999999E-5</c:v>
                </c:pt>
                <c:pt idx="70731">
                  <c:v>5.7000000000000003E-5</c:v>
                </c:pt>
                <c:pt idx="70732">
                  <c:v>5.8E-5</c:v>
                </c:pt>
                <c:pt idx="70733">
                  <c:v>5.8999999999999998E-5</c:v>
                </c:pt>
                <c:pt idx="70734">
                  <c:v>6.0000000000000002E-5</c:v>
                </c:pt>
                <c:pt idx="70735">
                  <c:v>6.0999999999999999E-5</c:v>
                </c:pt>
                <c:pt idx="70736">
                  <c:v>6.0999999999999999E-5</c:v>
                </c:pt>
                <c:pt idx="70737">
                  <c:v>6.2000000000000003E-5</c:v>
                </c:pt>
                <c:pt idx="70738">
                  <c:v>6.2000000000000003E-5</c:v>
                </c:pt>
                <c:pt idx="70739">
                  <c:v>6.3E-5</c:v>
                </c:pt>
                <c:pt idx="70740">
                  <c:v>6.3E-5</c:v>
                </c:pt>
                <c:pt idx="70741">
                  <c:v>6.3E-5</c:v>
                </c:pt>
                <c:pt idx="70742">
                  <c:v>6.3E-5</c:v>
                </c:pt>
                <c:pt idx="70743">
                  <c:v>6.3999999999999997E-5</c:v>
                </c:pt>
                <c:pt idx="70744">
                  <c:v>6.3999999999999997E-5</c:v>
                </c:pt>
                <c:pt idx="70745">
                  <c:v>6.3E-5</c:v>
                </c:pt>
                <c:pt idx="70746">
                  <c:v>6.3E-5</c:v>
                </c:pt>
                <c:pt idx="70747">
                  <c:v>6.3E-5</c:v>
                </c:pt>
                <c:pt idx="70748">
                  <c:v>6.3E-5</c:v>
                </c:pt>
                <c:pt idx="70749">
                  <c:v>6.2000000000000003E-5</c:v>
                </c:pt>
                <c:pt idx="70750">
                  <c:v>6.2000000000000003E-5</c:v>
                </c:pt>
                <c:pt idx="70751">
                  <c:v>6.0999999999999999E-5</c:v>
                </c:pt>
                <c:pt idx="70752">
                  <c:v>6.0999999999999999E-5</c:v>
                </c:pt>
                <c:pt idx="70753">
                  <c:v>6.0000000000000002E-5</c:v>
                </c:pt>
                <c:pt idx="70754">
                  <c:v>5.8999999999999998E-5</c:v>
                </c:pt>
                <c:pt idx="70755">
                  <c:v>5.8E-5</c:v>
                </c:pt>
                <c:pt idx="70756">
                  <c:v>5.7000000000000003E-5</c:v>
                </c:pt>
                <c:pt idx="70757">
                  <c:v>5.5999999999999999E-5</c:v>
                </c:pt>
                <c:pt idx="70758">
                  <c:v>5.5000000000000002E-5</c:v>
                </c:pt>
                <c:pt idx="70759">
                  <c:v>5.3999999999999998E-5</c:v>
                </c:pt>
                <c:pt idx="70760">
                  <c:v>5.3000000000000001E-5</c:v>
                </c:pt>
                <c:pt idx="70761">
                  <c:v>5.1999999999999997E-5</c:v>
                </c:pt>
                <c:pt idx="70762">
                  <c:v>5.0000000000000002E-5</c:v>
                </c:pt>
                <c:pt idx="70763">
                  <c:v>4.8999999999999998E-5</c:v>
                </c:pt>
                <c:pt idx="70764">
                  <c:v>4.8000000000000001E-5</c:v>
                </c:pt>
                <c:pt idx="70765">
                  <c:v>4.6E-5</c:v>
                </c:pt>
                <c:pt idx="70766">
                  <c:v>4.5000000000000003E-5</c:v>
                </c:pt>
                <c:pt idx="70767">
                  <c:v>4.3999999999999999E-5</c:v>
                </c:pt>
                <c:pt idx="70768">
                  <c:v>4.1999999999999998E-5</c:v>
                </c:pt>
                <c:pt idx="70769">
                  <c:v>4.1E-5</c:v>
                </c:pt>
                <c:pt idx="70770">
                  <c:v>3.8999999999999999E-5</c:v>
                </c:pt>
                <c:pt idx="70771">
                  <c:v>3.8000000000000002E-5</c:v>
                </c:pt>
                <c:pt idx="70772">
                  <c:v>3.6999999999999998E-5</c:v>
                </c:pt>
                <c:pt idx="70773">
                  <c:v>3.4999999999999997E-5</c:v>
                </c:pt>
                <c:pt idx="70774">
                  <c:v>3.4E-5</c:v>
                </c:pt>
                <c:pt idx="70775">
                  <c:v>3.1999999999999999E-5</c:v>
                </c:pt>
                <c:pt idx="70776">
                  <c:v>3.1000000000000001E-5</c:v>
                </c:pt>
                <c:pt idx="70777">
                  <c:v>3.0000000000000001E-5</c:v>
                </c:pt>
                <c:pt idx="70778">
                  <c:v>2.8E-5</c:v>
                </c:pt>
                <c:pt idx="70779">
                  <c:v>2.6999999999999999E-5</c:v>
                </c:pt>
                <c:pt idx="70780">
                  <c:v>2.5999999999999998E-5</c:v>
                </c:pt>
                <c:pt idx="70781">
                  <c:v>2.5000000000000001E-5</c:v>
                </c:pt>
                <c:pt idx="70782">
                  <c:v>2.4000000000000001E-5</c:v>
                </c:pt>
                <c:pt idx="70783">
                  <c:v>2.3E-5</c:v>
                </c:pt>
                <c:pt idx="70784">
                  <c:v>2.1999999999999999E-5</c:v>
                </c:pt>
                <c:pt idx="70785">
                  <c:v>2.0999999999999999E-5</c:v>
                </c:pt>
                <c:pt idx="70786">
                  <c:v>2.0000000000000002E-5</c:v>
                </c:pt>
                <c:pt idx="70787">
                  <c:v>1.9000000000000001E-5</c:v>
                </c:pt>
                <c:pt idx="70788">
                  <c:v>1.8E-5</c:v>
                </c:pt>
                <c:pt idx="70789">
                  <c:v>1.8E-5</c:v>
                </c:pt>
                <c:pt idx="70790">
                  <c:v>1.7E-5</c:v>
                </c:pt>
                <c:pt idx="70791">
                  <c:v>1.5999999999999999E-5</c:v>
                </c:pt>
                <c:pt idx="70792">
                  <c:v>1.5999999999999999E-5</c:v>
                </c:pt>
                <c:pt idx="70793">
                  <c:v>1.5E-5</c:v>
                </c:pt>
                <c:pt idx="70794">
                  <c:v>1.5E-5</c:v>
                </c:pt>
                <c:pt idx="70795">
                  <c:v>1.5E-5</c:v>
                </c:pt>
                <c:pt idx="70796">
                  <c:v>1.4E-5</c:v>
                </c:pt>
                <c:pt idx="70797">
                  <c:v>1.4E-5</c:v>
                </c:pt>
                <c:pt idx="70798">
                  <c:v>1.4E-5</c:v>
                </c:pt>
                <c:pt idx="70799">
                  <c:v>1.2999999999999999E-5</c:v>
                </c:pt>
                <c:pt idx="70800">
                  <c:v>1.2999999999999999E-5</c:v>
                </c:pt>
                <c:pt idx="70801">
                  <c:v>1.2999999999999999E-5</c:v>
                </c:pt>
                <c:pt idx="70802">
                  <c:v>1.2999999999999999E-5</c:v>
                </c:pt>
                <c:pt idx="70803">
                  <c:v>1.2999999999999999E-5</c:v>
                </c:pt>
                <c:pt idx="70804">
                  <c:v>1.2E-5</c:v>
                </c:pt>
                <c:pt idx="70805">
                  <c:v>1.2E-5</c:v>
                </c:pt>
                <c:pt idx="70806">
                  <c:v>1.2E-5</c:v>
                </c:pt>
                <c:pt idx="70807">
                  <c:v>1.2E-5</c:v>
                </c:pt>
                <c:pt idx="70808">
                  <c:v>1.2E-5</c:v>
                </c:pt>
                <c:pt idx="70809">
                  <c:v>1.2E-5</c:v>
                </c:pt>
                <c:pt idx="70810">
                  <c:v>1.2E-5</c:v>
                </c:pt>
                <c:pt idx="70811">
                  <c:v>1.2E-5</c:v>
                </c:pt>
                <c:pt idx="70812">
                  <c:v>1.2E-5</c:v>
                </c:pt>
                <c:pt idx="70813">
                  <c:v>1.2E-5</c:v>
                </c:pt>
                <c:pt idx="70814">
                  <c:v>1.2E-5</c:v>
                </c:pt>
                <c:pt idx="70815">
                  <c:v>1.2E-5</c:v>
                </c:pt>
                <c:pt idx="70816">
                  <c:v>1.2E-5</c:v>
                </c:pt>
                <c:pt idx="70817">
                  <c:v>1.2999999999999999E-5</c:v>
                </c:pt>
                <c:pt idx="70818">
                  <c:v>1.2999999999999999E-5</c:v>
                </c:pt>
                <c:pt idx="70819">
                  <c:v>1.2999999999999999E-5</c:v>
                </c:pt>
                <c:pt idx="70820">
                  <c:v>1.2999999999999999E-5</c:v>
                </c:pt>
                <c:pt idx="70821">
                  <c:v>1.4E-5</c:v>
                </c:pt>
                <c:pt idx="70822">
                  <c:v>1.4E-5</c:v>
                </c:pt>
                <c:pt idx="70823">
                  <c:v>1.4E-5</c:v>
                </c:pt>
                <c:pt idx="70824">
                  <c:v>1.5E-5</c:v>
                </c:pt>
                <c:pt idx="70825">
                  <c:v>1.5E-5</c:v>
                </c:pt>
                <c:pt idx="70826">
                  <c:v>1.5E-5</c:v>
                </c:pt>
                <c:pt idx="70827">
                  <c:v>1.5999999999999999E-5</c:v>
                </c:pt>
                <c:pt idx="70828">
                  <c:v>1.5999999999999999E-5</c:v>
                </c:pt>
                <c:pt idx="70829">
                  <c:v>1.5999999999999999E-5</c:v>
                </c:pt>
                <c:pt idx="70830">
                  <c:v>1.7E-5</c:v>
                </c:pt>
                <c:pt idx="70831">
                  <c:v>1.7E-5</c:v>
                </c:pt>
                <c:pt idx="70832">
                  <c:v>1.7E-5</c:v>
                </c:pt>
                <c:pt idx="70833">
                  <c:v>1.8E-5</c:v>
                </c:pt>
                <c:pt idx="70834">
                  <c:v>1.8E-5</c:v>
                </c:pt>
                <c:pt idx="70835">
                  <c:v>1.8E-5</c:v>
                </c:pt>
                <c:pt idx="70836">
                  <c:v>1.9000000000000001E-5</c:v>
                </c:pt>
                <c:pt idx="70837">
                  <c:v>1.9000000000000001E-5</c:v>
                </c:pt>
                <c:pt idx="70838">
                  <c:v>1.9000000000000001E-5</c:v>
                </c:pt>
                <c:pt idx="70839">
                  <c:v>1.9000000000000001E-5</c:v>
                </c:pt>
                <c:pt idx="70840">
                  <c:v>1.9000000000000001E-5</c:v>
                </c:pt>
                <c:pt idx="70841">
                  <c:v>1.9000000000000001E-5</c:v>
                </c:pt>
                <c:pt idx="70842">
                  <c:v>1.9000000000000001E-5</c:v>
                </c:pt>
                <c:pt idx="70843">
                  <c:v>1.9000000000000001E-5</c:v>
                </c:pt>
                <c:pt idx="70844">
                  <c:v>1.9000000000000001E-5</c:v>
                </c:pt>
                <c:pt idx="70845">
                  <c:v>1.9000000000000001E-5</c:v>
                </c:pt>
                <c:pt idx="70846">
                  <c:v>1.9000000000000001E-5</c:v>
                </c:pt>
                <c:pt idx="70847">
                  <c:v>1.9000000000000001E-5</c:v>
                </c:pt>
                <c:pt idx="70848">
                  <c:v>1.9000000000000001E-5</c:v>
                </c:pt>
                <c:pt idx="70849">
                  <c:v>1.9000000000000001E-5</c:v>
                </c:pt>
                <c:pt idx="70850">
                  <c:v>1.8E-5</c:v>
                </c:pt>
                <c:pt idx="70851">
                  <c:v>1.8E-5</c:v>
                </c:pt>
                <c:pt idx="70852">
                  <c:v>1.8E-5</c:v>
                </c:pt>
                <c:pt idx="70853">
                  <c:v>1.8E-5</c:v>
                </c:pt>
                <c:pt idx="70854">
                  <c:v>1.7E-5</c:v>
                </c:pt>
                <c:pt idx="70855">
                  <c:v>1.7E-5</c:v>
                </c:pt>
                <c:pt idx="70856">
                  <c:v>1.7E-5</c:v>
                </c:pt>
                <c:pt idx="70857">
                  <c:v>1.7E-5</c:v>
                </c:pt>
                <c:pt idx="70858">
                  <c:v>1.5999999999999999E-5</c:v>
                </c:pt>
                <c:pt idx="70859">
                  <c:v>1.5999999999999999E-5</c:v>
                </c:pt>
                <c:pt idx="70860">
                  <c:v>1.5999999999999999E-5</c:v>
                </c:pt>
                <c:pt idx="70861">
                  <c:v>1.5999999999999999E-5</c:v>
                </c:pt>
                <c:pt idx="70862">
                  <c:v>1.5E-5</c:v>
                </c:pt>
                <c:pt idx="70863">
                  <c:v>1.5E-5</c:v>
                </c:pt>
                <c:pt idx="70864">
                  <c:v>1.5E-5</c:v>
                </c:pt>
                <c:pt idx="70865">
                  <c:v>1.5E-5</c:v>
                </c:pt>
                <c:pt idx="70866">
                  <c:v>1.5E-5</c:v>
                </c:pt>
                <c:pt idx="70867">
                  <c:v>1.4E-5</c:v>
                </c:pt>
                <c:pt idx="70868">
                  <c:v>1.4E-5</c:v>
                </c:pt>
                <c:pt idx="70869">
                  <c:v>1.4E-5</c:v>
                </c:pt>
                <c:pt idx="70870">
                  <c:v>1.4E-5</c:v>
                </c:pt>
                <c:pt idx="70871">
                  <c:v>1.4E-5</c:v>
                </c:pt>
                <c:pt idx="70872">
                  <c:v>1.4E-5</c:v>
                </c:pt>
                <c:pt idx="70873">
                  <c:v>1.2999999999999999E-5</c:v>
                </c:pt>
                <c:pt idx="70874">
                  <c:v>1.2999999999999999E-5</c:v>
                </c:pt>
                <c:pt idx="70875">
                  <c:v>1.2999999999999999E-5</c:v>
                </c:pt>
                <c:pt idx="70876">
                  <c:v>1.2999999999999999E-5</c:v>
                </c:pt>
                <c:pt idx="70877">
                  <c:v>1.2999999999999999E-5</c:v>
                </c:pt>
                <c:pt idx="70878">
                  <c:v>1.2999999999999999E-5</c:v>
                </c:pt>
                <c:pt idx="70879">
                  <c:v>1.2999999999999999E-5</c:v>
                </c:pt>
                <c:pt idx="70880">
                  <c:v>1.2999999999999999E-5</c:v>
                </c:pt>
                <c:pt idx="70881">
                  <c:v>1.2999999999999999E-5</c:v>
                </c:pt>
                <c:pt idx="70882">
                  <c:v>1.2E-5</c:v>
                </c:pt>
                <c:pt idx="70883">
                  <c:v>1.2E-5</c:v>
                </c:pt>
                <c:pt idx="70884">
                  <c:v>1.2E-5</c:v>
                </c:pt>
                <c:pt idx="70885">
                  <c:v>1.2E-5</c:v>
                </c:pt>
                <c:pt idx="70886">
                  <c:v>1.2E-5</c:v>
                </c:pt>
                <c:pt idx="70887">
                  <c:v>1.2E-5</c:v>
                </c:pt>
                <c:pt idx="70888">
                  <c:v>1.2E-5</c:v>
                </c:pt>
                <c:pt idx="70889">
                  <c:v>1.2E-5</c:v>
                </c:pt>
                <c:pt idx="70890">
                  <c:v>1.2E-5</c:v>
                </c:pt>
                <c:pt idx="70891">
                  <c:v>1.2E-5</c:v>
                </c:pt>
                <c:pt idx="70892">
                  <c:v>1.2E-5</c:v>
                </c:pt>
                <c:pt idx="70893">
                  <c:v>1.1E-5</c:v>
                </c:pt>
                <c:pt idx="70894">
                  <c:v>1.1E-5</c:v>
                </c:pt>
                <c:pt idx="70895">
                  <c:v>1.1E-5</c:v>
                </c:pt>
                <c:pt idx="70896">
                  <c:v>1.1E-5</c:v>
                </c:pt>
                <c:pt idx="70897">
                  <c:v>1.1E-5</c:v>
                </c:pt>
                <c:pt idx="70898">
                  <c:v>1.1E-5</c:v>
                </c:pt>
                <c:pt idx="70899">
                  <c:v>1.1E-5</c:v>
                </c:pt>
                <c:pt idx="70900">
                  <c:v>1.1E-5</c:v>
                </c:pt>
                <c:pt idx="70901">
                  <c:v>1.1E-5</c:v>
                </c:pt>
                <c:pt idx="70902">
                  <c:v>1.1E-5</c:v>
                </c:pt>
                <c:pt idx="70903">
                  <c:v>1.0000000000000001E-5</c:v>
                </c:pt>
                <c:pt idx="70904">
                  <c:v>1.0000000000000001E-5</c:v>
                </c:pt>
                <c:pt idx="70905">
                  <c:v>1.0000000000000001E-5</c:v>
                </c:pt>
                <c:pt idx="70906">
                  <c:v>1.1E-5</c:v>
                </c:pt>
                <c:pt idx="70907">
                  <c:v>1.1E-5</c:v>
                </c:pt>
                <c:pt idx="70908">
                  <c:v>1.1E-5</c:v>
                </c:pt>
                <c:pt idx="70909">
                  <c:v>1.1E-5</c:v>
                </c:pt>
                <c:pt idx="70910">
                  <c:v>1.1E-5</c:v>
                </c:pt>
                <c:pt idx="70911">
                  <c:v>1.1E-5</c:v>
                </c:pt>
                <c:pt idx="70912">
                  <c:v>1.1E-5</c:v>
                </c:pt>
                <c:pt idx="70913">
                  <c:v>1.2E-5</c:v>
                </c:pt>
                <c:pt idx="70914">
                  <c:v>1.2E-5</c:v>
                </c:pt>
                <c:pt idx="70915">
                  <c:v>1.2E-5</c:v>
                </c:pt>
                <c:pt idx="70916">
                  <c:v>1.2999999999999999E-5</c:v>
                </c:pt>
                <c:pt idx="70917">
                  <c:v>1.2999999999999999E-5</c:v>
                </c:pt>
                <c:pt idx="70918">
                  <c:v>1.2999999999999999E-5</c:v>
                </c:pt>
                <c:pt idx="70919">
                  <c:v>1.4E-5</c:v>
                </c:pt>
                <c:pt idx="70920">
                  <c:v>1.4E-5</c:v>
                </c:pt>
                <c:pt idx="70921">
                  <c:v>1.5E-5</c:v>
                </c:pt>
                <c:pt idx="70922">
                  <c:v>1.5E-5</c:v>
                </c:pt>
                <c:pt idx="70923">
                  <c:v>1.5999999999999999E-5</c:v>
                </c:pt>
                <c:pt idx="70924">
                  <c:v>1.7E-5</c:v>
                </c:pt>
                <c:pt idx="70925">
                  <c:v>1.7E-5</c:v>
                </c:pt>
                <c:pt idx="70926">
                  <c:v>1.8E-5</c:v>
                </c:pt>
                <c:pt idx="70927">
                  <c:v>1.9000000000000001E-5</c:v>
                </c:pt>
                <c:pt idx="70928">
                  <c:v>1.9000000000000001E-5</c:v>
                </c:pt>
                <c:pt idx="70929">
                  <c:v>2.0000000000000002E-5</c:v>
                </c:pt>
                <c:pt idx="70930">
                  <c:v>2.0999999999999999E-5</c:v>
                </c:pt>
                <c:pt idx="70931">
                  <c:v>2.1999999999999999E-5</c:v>
                </c:pt>
                <c:pt idx="70932">
                  <c:v>2.1999999999999999E-5</c:v>
                </c:pt>
                <c:pt idx="70933">
                  <c:v>2.3E-5</c:v>
                </c:pt>
                <c:pt idx="70934">
                  <c:v>2.4000000000000001E-5</c:v>
                </c:pt>
                <c:pt idx="70935">
                  <c:v>2.5000000000000001E-5</c:v>
                </c:pt>
                <c:pt idx="70936">
                  <c:v>2.5000000000000001E-5</c:v>
                </c:pt>
                <c:pt idx="70937">
                  <c:v>2.5999999999999998E-5</c:v>
                </c:pt>
                <c:pt idx="70938">
                  <c:v>2.6999999999999999E-5</c:v>
                </c:pt>
                <c:pt idx="70939">
                  <c:v>2.6999999999999999E-5</c:v>
                </c:pt>
                <c:pt idx="70940">
                  <c:v>2.8E-5</c:v>
                </c:pt>
                <c:pt idx="70941">
                  <c:v>2.9E-5</c:v>
                </c:pt>
                <c:pt idx="70942">
                  <c:v>2.9E-5</c:v>
                </c:pt>
                <c:pt idx="70943">
                  <c:v>3.0000000000000001E-5</c:v>
                </c:pt>
                <c:pt idx="70944">
                  <c:v>3.0000000000000001E-5</c:v>
                </c:pt>
                <c:pt idx="70945">
                  <c:v>3.1000000000000001E-5</c:v>
                </c:pt>
                <c:pt idx="70946">
                  <c:v>3.1000000000000001E-5</c:v>
                </c:pt>
                <c:pt idx="70947">
                  <c:v>3.1999999999999999E-5</c:v>
                </c:pt>
                <c:pt idx="70948">
                  <c:v>3.1999999999999999E-5</c:v>
                </c:pt>
                <c:pt idx="70949">
                  <c:v>3.1999999999999999E-5</c:v>
                </c:pt>
                <c:pt idx="70950">
                  <c:v>3.3000000000000003E-5</c:v>
                </c:pt>
                <c:pt idx="70951">
                  <c:v>3.3000000000000003E-5</c:v>
                </c:pt>
                <c:pt idx="70952">
                  <c:v>3.3000000000000003E-5</c:v>
                </c:pt>
                <c:pt idx="70953">
                  <c:v>3.3000000000000003E-5</c:v>
                </c:pt>
                <c:pt idx="70954">
                  <c:v>3.3000000000000003E-5</c:v>
                </c:pt>
                <c:pt idx="70955">
                  <c:v>3.3000000000000003E-5</c:v>
                </c:pt>
                <c:pt idx="70956">
                  <c:v>3.3000000000000003E-5</c:v>
                </c:pt>
                <c:pt idx="70957">
                  <c:v>3.3000000000000003E-5</c:v>
                </c:pt>
                <c:pt idx="70958">
                  <c:v>3.3000000000000003E-5</c:v>
                </c:pt>
                <c:pt idx="70959">
                  <c:v>3.3000000000000003E-5</c:v>
                </c:pt>
                <c:pt idx="70960">
                  <c:v>3.3000000000000003E-5</c:v>
                </c:pt>
                <c:pt idx="70961">
                  <c:v>3.3000000000000003E-5</c:v>
                </c:pt>
                <c:pt idx="70962">
                  <c:v>3.3000000000000003E-5</c:v>
                </c:pt>
                <c:pt idx="70963">
                  <c:v>3.1999999999999999E-5</c:v>
                </c:pt>
                <c:pt idx="70964">
                  <c:v>3.1999999999999999E-5</c:v>
                </c:pt>
                <c:pt idx="70965">
                  <c:v>3.1999999999999999E-5</c:v>
                </c:pt>
                <c:pt idx="70966">
                  <c:v>3.1000000000000001E-5</c:v>
                </c:pt>
                <c:pt idx="70967">
                  <c:v>3.1000000000000001E-5</c:v>
                </c:pt>
                <c:pt idx="70968">
                  <c:v>3.1000000000000001E-5</c:v>
                </c:pt>
                <c:pt idx="70969">
                  <c:v>3.0000000000000001E-5</c:v>
                </c:pt>
                <c:pt idx="70970">
                  <c:v>3.0000000000000001E-5</c:v>
                </c:pt>
                <c:pt idx="70971">
                  <c:v>2.9E-5</c:v>
                </c:pt>
                <c:pt idx="70972">
                  <c:v>2.9E-5</c:v>
                </c:pt>
                <c:pt idx="70973">
                  <c:v>2.8E-5</c:v>
                </c:pt>
                <c:pt idx="70974">
                  <c:v>2.8E-5</c:v>
                </c:pt>
                <c:pt idx="70975">
                  <c:v>2.6999999999999999E-5</c:v>
                </c:pt>
                <c:pt idx="70976">
                  <c:v>2.6999999999999999E-5</c:v>
                </c:pt>
                <c:pt idx="70977">
                  <c:v>2.5999999999999998E-5</c:v>
                </c:pt>
                <c:pt idx="70978">
                  <c:v>2.5999999999999998E-5</c:v>
                </c:pt>
                <c:pt idx="70979">
                  <c:v>2.5999999999999998E-5</c:v>
                </c:pt>
                <c:pt idx="70980">
                  <c:v>2.5000000000000001E-5</c:v>
                </c:pt>
                <c:pt idx="70981">
                  <c:v>2.5000000000000001E-5</c:v>
                </c:pt>
                <c:pt idx="70982">
                  <c:v>2.4000000000000001E-5</c:v>
                </c:pt>
                <c:pt idx="70983">
                  <c:v>2.4000000000000001E-5</c:v>
                </c:pt>
                <c:pt idx="70984">
                  <c:v>2.3E-5</c:v>
                </c:pt>
                <c:pt idx="70985">
                  <c:v>2.3E-5</c:v>
                </c:pt>
                <c:pt idx="70986">
                  <c:v>2.1999999999999999E-5</c:v>
                </c:pt>
                <c:pt idx="70987">
                  <c:v>2.1999999999999999E-5</c:v>
                </c:pt>
                <c:pt idx="70988">
                  <c:v>2.1999999999999999E-5</c:v>
                </c:pt>
                <c:pt idx="70989">
                  <c:v>2.0999999999999999E-5</c:v>
                </c:pt>
                <c:pt idx="70990">
                  <c:v>2.0999999999999999E-5</c:v>
                </c:pt>
                <c:pt idx="70991">
                  <c:v>2.0999999999999999E-5</c:v>
                </c:pt>
                <c:pt idx="70992">
                  <c:v>2.0000000000000002E-5</c:v>
                </c:pt>
                <c:pt idx="70993">
                  <c:v>2.0000000000000002E-5</c:v>
                </c:pt>
                <c:pt idx="70994">
                  <c:v>2.0000000000000002E-5</c:v>
                </c:pt>
                <c:pt idx="70995">
                  <c:v>2.0000000000000002E-5</c:v>
                </c:pt>
                <c:pt idx="70996">
                  <c:v>2.0000000000000002E-5</c:v>
                </c:pt>
                <c:pt idx="70997">
                  <c:v>1.9000000000000001E-5</c:v>
                </c:pt>
                <c:pt idx="70998">
                  <c:v>1.9000000000000001E-5</c:v>
                </c:pt>
                <c:pt idx="70999">
                  <c:v>1.9000000000000001E-5</c:v>
                </c:pt>
                <c:pt idx="71000">
                  <c:v>1.9000000000000001E-5</c:v>
                </c:pt>
                <c:pt idx="71001">
                  <c:v>1.9000000000000001E-5</c:v>
                </c:pt>
                <c:pt idx="71002">
                  <c:v>1.9000000000000001E-5</c:v>
                </c:pt>
                <c:pt idx="71003">
                  <c:v>1.9000000000000001E-5</c:v>
                </c:pt>
                <c:pt idx="71004">
                  <c:v>1.9000000000000001E-5</c:v>
                </c:pt>
                <c:pt idx="71005">
                  <c:v>1.9000000000000001E-5</c:v>
                </c:pt>
                <c:pt idx="71006">
                  <c:v>1.9000000000000001E-5</c:v>
                </c:pt>
                <c:pt idx="71007">
                  <c:v>1.8E-5</c:v>
                </c:pt>
                <c:pt idx="71008">
                  <c:v>1.8E-5</c:v>
                </c:pt>
                <c:pt idx="71009">
                  <c:v>1.8E-5</c:v>
                </c:pt>
                <c:pt idx="71010">
                  <c:v>1.8E-5</c:v>
                </c:pt>
                <c:pt idx="71011">
                  <c:v>1.8E-5</c:v>
                </c:pt>
                <c:pt idx="71012">
                  <c:v>1.8E-5</c:v>
                </c:pt>
                <c:pt idx="71013">
                  <c:v>1.8E-5</c:v>
                </c:pt>
                <c:pt idx="71014">
                  <c:v>1.8E-5</c:v>
                </c:pt>
                <c:pt idx="71015">
                  <c:v>1.8E-5</c:v>
                </c:pt>
                <c:pt idx="71016">
                  <c:v>1.8E-5</c:v>
                </c:pt>
                <c:pt idx="71017">
                  <c:v>1.8E-5</c:v>
                </c:pt>
                <c:pt idx="71018">
                  <c:v>1.8E-5</c:v>
                </c:pt>
                <c:pt idx="71019">
                  <c:v>1.8E-5</c:v>
                </c:pt>
                <c:pt idx="71020">
                  <c:v>1.7E-5</c:v>
                </c:pt>
                <c:pt idx="71021">
                  <c:v>1.7E-5</c:v>
                </c:pt>
                <c:pt idx="71022">
                  <c:v>1.7E-5</c:v>
                </c:pt>
                <c:pt idx="71023">
                  <c:v>1.7E-5</c:v>
                </c:pt>
                <c:pt idx="71024">
                  <c:v>1.7E-5</c:v>
                </c:pt>
                <c:pt idx="71025">
                  <c:v>1.7E-5</c:v>
                </c:pt>
                <c:pt idx="71026">
                  <c:v>1.7E-5</c:v>
                </c:pt>
                <c:pt idx="71027">
                  <c:v>1.5999999999999999E-5</c:v>
                </c:pt>
                <c:pt idx="71028">
                  <c:v>1.5999999999999999E-5</c:v>
                </c:pt>
                <c:pt idx="71029">
                  <c:v>1.5999999999999999E-5</c:v>
                </c:pt>
                <c:pt idx="71030">
                  <c:v>1.5999999999999999E-5</c:v>
                </c:pt>
                <c:pt idx="71031">
                  <c:v>1.5999999999999999E-5</c:v>
                </c:pt>
                <c:pt idx="71032">
                  <c:v>1.5E-5</c:v>
                </c:pt>
                <c:pt idx="71033">
                  <c:v>1.5E-5</c:v>
                </c:pt>
                <c:pt idx="71034">
                  <c:v>1.5E-5</c:v>
                </c:pt>
                <c:pt idx="71035">
                  <c:v>1.5E-5</c:v>
                </c:pt>
                <c:pt idx="71036">
                  <c:v>1.4E-5</c:v>
                </c:pt>
                <c:pt idx="71037">
                  <c:v>1.4E-5</c:v>
                </c:pt>
                <c:pt idx="71038">
                  <c:v>1.4E-5</c:v>
                </c:pt>
                <c:pt idx="71039">
                  <c:v>1.2999999999999999E-5</c:v>
                </c:pt>
                <c:pt idx="71040">
                  <c:v>1.2999999999999999E-5</c:v>
                </c:pt>
                <c:pt idx="71041">
                  <c:v>1.2999999999999999E-5</c:v>
                </c:pt>
                <c:pt idx="71042">
                  <c:v>1.2E-5</c:v>
                </c:pt>
                <c:pt idx="71043">
                  <c:v>1.2E-5</c:v>
                </c:pt>
                <c:pt idx="71044">
                  <c:v>1.2E-5</c:v>
                </c:pt>
                <c:pt idx="71045">
                  <c:v>1.1E-5</c:v>
                </c:pt>
                <c:pt idx="71046">
                  <c:v>1.1E-5</c:v>
                </c:pt>
                <c:pt idx="71047">
                  <c:v>1.1E-5</c:v>
                </c:pt>
                <c:pt idx="71048">
                  <c:v>1.0000000000000001E-5</c:v>
                </c:pt>
                <c:pt idx="71049">
                  <c:v>1.0000000000000001E-5</c:v>
                </c:pt>
                <c:pt idx="71050">
                  <c:v>1.0000000000000001E-5</c:v>
                </c:pt>
                <c:pt idx="71051">
                  <c:v>9.0000000000000002E-6</c:v>
                </c:pt>
                <c:pt idx="71052">
                  <c:v>9.0000000000000002E-6</c:v>
                </c:pt>
                <c:pt idx="71053">
                  <c:v>9.0000000000000002E-6</c:v>
                </c:pt>
                <c:pt idx="71054">
                  <c:v>7.9999999999999996E-6</c:v>
                </c:pt>
                <c:pt idx="71055">
                  <c:v>7.9999999999999996E-6</c:v>
                </c:pt>
                <c:pt idx="71056">
                  <c:v>7.9999999999999996E-6</c:v>
                </c:pt>
                <c:pt idx="71057">
                  <c:v>6.9999999999999999E-6</c:v>
                </c:pt>
                <c:pt idx="71058">
                  <c:v>6.9999999999999999E-6</c:v>
                </c:pt>
                <c:pt idx="71059">
                  <c:v>6.9999999999999999E-6</c:v>
                </c:pt>
                <c:pt idx="71060">
                  <c:v>6.9999999999999999E-6</c:v>
                </c:pt>
                <c:pt idx="71061">
                  <c:v>6.0000000000000002E-6</c:v>
                </c:pt>
                <c:pt idx="71062">
                  <c:v>6.0000000000000002E-6</c:v>
                </c:pt>
                <c:pt idx="71063">
                  <c:v>6.0000000000000002E-6</c:v>
                </c:pt>
                <c:pt idx="71064">
                  <c:v>6.0000000000000002E-6</c:v>
                </c:pt>
                <c:pt idx="71065">
                  <c:v>6.0000000000000002E-6</c:v>
                </c:pt>
                <c:pt idx="71066">
                  <c:v>6.0000000000000002E-6</c:v>
                </c:pt>
                <c:pt idx="71067">
                  <c:v>6.0000000000000002E-6</c:v>
                </c:pt>
                <c:pt idx="71068">
                  <c:v>6.0000000000000002E-6</c:v>
                </c:pt>
                <c:pt idx="71069">
                  <c:v>6.0000000000000002E-6</c:v>
                </c:pt>
                <c:pt idx="71070">
                  <c:v>6.0000000000000002E-6</c:v>
                </c:pt>
                <c:pt idx="71071">
                  <c:v>6.0000000000000002E-6</c:v>
                </c:pt>
                <c:pt idx="71072">
                  <c:v>6.9999999999999999E-6</c:v>
                </c:pt>
                <c:pt idx="71073">
                  <c:v>6.9999999999999999E-6</c:v>
                </c:pt>
                <c:pt idx="71074">
                  <c:v>6.9999999999999999E-6</c:v>
                </c:pt>
                <c:pt idx="71075">
                  <c:v>7.9999999999999996E-6</c:v>
                </c:pt>
                <c:pt idx="71076">
                  <c:v>7.9999999999999996E-6</c:v>
                </c:pt>
                <c:pt idx="71077">
                  <c:v>7.9999999999999996E-6</c:v>
                </c:pt>
                <c:pt idx="71078">
                  <c:v>9.0000000000000002E-6</c:v>
                </c:pt>
                <c:pt idx="71079">
                  <c:v>9.0000000000000002E-6</c:v>
                </c:pt>
                <c:pt idx="71080">
                  <c:v>1.0000000000000001E-5</c:v>
                </c:pt>
                <c:pt idx="71081">
                  <c:v>1.0000000000000001E-5</c:v>
                </c:pt>
                <c:pt idx="71082">
                  <c:v>1.1E-5</c:v>
                </c:pt>
                <c:pt idx="71083">
                  <c:v>1.1E-5</c:v>
                </c:pt>
                <c:pt idx="71084">
                  <c:v>1.2E-5</c:v>
                </c:pt>
                <c:pt idx="71085">
                  <c:v>1.2E-5</c:v>
                </c:pt>
                <c:pt idx="71086">
                  <c:v>1.2999999999999999E-5</c:v>
                </c:pt>
                <c:pt idx="71087">
                  <c:v>1.2999999999999999E-5</c:v>
                </c:pt>
                <c:pt idx="71088">
                  <c:v>1.4E-5</c:v>
                </c:pt>
                <c:pt idx="71089">
                  <c:v>1.4E-5</c:v>
                </c:pt>
                <c:pt idx="71090">
                  <c:v>1.5E-5</c:v>
                </c:pt>
                <c:pt idx="71091">
                  <c:v>1.5E-5</c:v>
                </c:pt>
                <c:pt idx="71092">
                  <c:v>1.5999999999999999E-5</c:v>
                </c:pt>
                <c:pt idx="71093">
                  <c:v>1.5999999999999999E-5</c:v>
                </c:pt>
                <c:pt idx="71094">
                  <c:v>1.7E-5</c:v>
                </c:pt>
                <c:pt idx="71095">
                  <c:v>1.7E-5</c:v>
                </c:pt>
                <c:pt idx="71096">
                  <c:v>1.8E-5</c:v>
                </c:pt>
                <c:pt idx="71097">
                  <c:v>1.8E-5</c:v>
                </c:pt>
                <c:pt idx="71098">
                  <c:v>1.8E-5</c:v>
                </c:pt>
                <c:pt idx="71099">
                  <c:v>1.9000000000000001E-5</c:v>
                </c:pt>
                <c:pt idx="71100">
                  <c:v>1.9000000000000001E-5</c:v>
                </c:pt>
                <c:pt idx="71101">
                  <c:v>2.0000000000000002E-5</c:v>
                </c:pt>
                <c:pt idx="71102">
                  <c:v>2.0000000000000002E-5</c:v>
                </c:pt>
                <c:pt idx="71103">
                  <c:v>2.0000000000000002E-5</c:v>
                </c:pt>
                <c:pt idx="71104">
                  <c:v>2.0999999999999999E-5</c:v>
                </c:pt>
                <c:pt idx="71105">
                  <c:v>2.0999999999999999E-5</c:v>
                </c:pt>
                <c:pt idx="71106">
                  <c:v>2.0999999999999999E-5</c:v>
                </c:pt>
                <c:pt idx="71107">
                  <c:v>2.1999999999999999E-5</c:v>
                </c:pt>
                <c:pt idx="71108">
                  <c:v>2.1999999999999999E-5</c:v>
                </c:pt>
                <c:pt idx="71109">
                  <c:v>2.1999999999999999E-5</c:v>
                </c:pt>
                <c:pt idx="71110">
                  <c:v>2.1999999999999999E-5</c:v>
                </c:pt>
                <c:pt idx="71111">
                  <c:v>2.3E-5</c:v>
                </c:pt>
                <c:pt idx="71112">
                  <c:v>2.3E-5</c:v>
                </c:pt>
                <c:pt idx="71113">
                  <c:v>2.3E-5</c:v>
                </c:pt>
                <c:pt idx="71114">
                  <c:v>2.3E-5</c:v>
                </c:pt>
                <c:pt idx="71115">
                  <c:v>2.4000000000000001E-5</c:v>
                </c:pt>
                <c:pt idx="71116">
                  <c:v>2.4000000000000001E-5</c:v>
                </c:pt>
                <c:pt idx="71117">
                  <c:v>2.4000000000000001E-5</c:v>
                </c:pt>
                <c:pt idx="71118">
                  <c:v>2.4000000000000001E-5</c:v>
                </c:pt>
                <c:pt idx="71119">
                  <c:v>2.4000000000000001E-5</c:v>
                </c:pt>
                <c:pt idx="71120">
                  <c:v>2.4000000000000001E-5</c:v>
                </c:pt>
                <c:pt idx="71121">
                  <c:v>2.5000000000000001E-5</c:v>
                </c:pt>
                <c:pt idx="71122">
                  <c:v>2.5000000000000001E-5</c:v>
                </c:pt>
                <c:pt idx="71123">
                  <c:v>2.5000000000000001E-5</c:v>
                </c:pt>
                <c:pt idx="71124">
                  <c:v>2.5000000000000001E-5</c:v>
                </c:pt>
                <c:pt idx="71125">
                  <c:v>2.5000000000000001E-5</c:v>
                </c:pt>
                <c:pt idx="71126">
                  <c:v>2.5000000000000001E-5</c:v>
                </c:pt>
                <c:pt idx="71127">
                  <c:v>2.5000000000000001E-5</c:v>
                </c:pt>
                <c:pt idx="71128">
                  <c:v>2.5999999999999998E-5</c:v>
                </c:pt>
                <c:pt idx="71129">
                  <c:v>2.5999999999999998E-5</c:v>
                </c:pt>
                <c:pt idx="71130">
                  <c:v>2.5999999999999998E-5</c:v>
                </c:pt>
                <c:pt idx="71131">
                  <c:v>2.5999999999999998E-5</c:v>
                </c:pt>
                <c:pt idx="71132">
                  <c:v>2.5999999999999998E-5</c:v>
                </c:pt>
                <c:pt idx="71133">
                  <c:v>2.5999999999999998E-5</c:v>
                </c:pt>
                <c:pt idx="71134">
                  <c:v>2.5999999999999998E-5</c:v>
                </c:pt>
                <c:pt idx="71135">
                  <c:v>2.5999999999999998E-5</c:v>
                </c:pt>
                <c:pt idx="71136">
                  <c:v>2.5999999999999998E-5</c:v>
                </c:pt>
                <c:pt idx="71137">
                  <c:v>2.5999999999999998E-5</c:v>
                </c:pt>
                <c:pt idx="71138">
                  <c:v>2.5999999999999998E-5</c:v>
                </c:pt>
                <c:pt idx="71139">
                  <c:v>2.5999999999999998E-5</c:v>
                </c:pt>
                <c:pt idx="71140">
                  <c:v>2.5999999999999998E-5</c:v>
                </c:pt>
                <c:pt idx="71141">
                  <c:v>2.5999999999999998E-5</c:v>
                </c:pt>
                <c:pt idx="71142">
                  <c:v>2.5999999999999998E-5</c:v>
                </c:pt>
                <c:pt idx="71143">
                  <c:v>2.5999999999999998E-5</c:v>
                </c:pt>
                <c:pt idx="71144">
                  <c:v>2.5000000000000001E-5</c:v>
                </c:pt>
                <c:pt idx="71145">
                  <c:v>2.5000000000000001E-5</c:v>
                </c:pt>
                <c:pt idx="71146">
                  <c:v>2.5000000000000001E-5</c:v>
                </c:pt>
                <c:pt idx="71147">
                  <c:v>2.5000000000000001E-5</c:v>
                </c:pt>
                <c:pt idx="71148">
                  <c:v>2.5000000000000001E-5</c:v>
                </c:pt>
                <c:pt idx="71149">
                  <c:v>2.5000000000000001E-5</c:v>
                </c:pt>
                <c:pt idx="71150">
                  <c:v>2.5000000000000001E-5</c:v>
                </c:pt>
                <c:pt idx="71151">
                  <c:v>2.4000000000000001E-5</c:v>
                </c:pt>
                <c:pt idx="71152">
                  <c:v>2.4000000000000001E-5</c:v>
                </c:pt>
                <c:pt idx="71153">
                  <c:v>2.4000000000000001E-5</c:v>
                </c:pt>
                <c:pt idx="71154">
                  <c:v>2.4000000000000001E-5</c:v>
                </c:pt>
                <c:pt idx="71155">
                  <c:v>2.4000000000000001E-5</c:v>
                </c:pt>
                <c:pt idx="71156">
                  <c:v>2.3E-5</c:v>
                </c:pt>
                <c:pt idx="71157">
                  <c:v>2.3E-5</c:v>
                </c:pt>
                <c:pt idx="71158">
                  <c:v>2.3E-5</c:v>
                </c:pt>
                <c:pt idx="71159">
                  <c:v>2.3E-5</c:v>
                </c:pt>
                <c:pt idx="71160">
                  <c:v>2.3E-5</c:v>
                </c:pt>
                <c:pt idx="71161">
                  <c:v>2.3E-5</c:v>
                </c:pt>
                <c:pt idx="71162">
                  <c:v>2.3E-5</c:v>
                </c:pt>
                <c:pt idx="71163">
                  <c:v>2.3E-5</c:v>
                </c:pt>
                <c:pt idx="71164">
                  <c:v>2.3E-5</c:v>
                </c:pt>
                <c:pt idx="71165">
                  <c:v>2.3E-5</c:v>
                </c:pt>
                <c:pt idx="71166">
                  <c:v>2.3E-5</c:v>
                </c:pt>
                <c:pt idx="71167">
                  <c:v>2.3E-5</c:v>
                </c:pt>
                <c:pt idx="71168">
                  <c:v>2.3E-5</c:v>
                </c:pt>
                <c:pt idx="71169">
                  <c:v>2.3E-5</c:v>
                </c:pt>
                <c:pt idx="71170">
                  <c:v>2.4000000000000001E-5</c:v>
                </c:pt>
                <c:pt idx="71171">
                  <c:v>2.4000000000000001E-5</c:v>
                </c:pt>
                <c:pt idx="71172">
                  <c:v>2.5000000000000001E-5</c:v>
                </c:pt>
                <c:pt idx="71173">
                  <c:v>2.5000000000000001E-5</c:v>
                </c:pt>
                <c:pt idx="71174">
                  <c:v>2.5999999999999998E-5</c:v>
                </c:pt>
                <c:pt idx="71175">
                  <c:v>2.6999999999999999E-5</c:v>
                </c:pt>
                <c:pt idx="71176">
                  <c:v>2.6999999999999999E-5</c:v>
                </c:pt>
                <c:pt idx="71177">
                  <c:v>2.8E-5</c:v>
                </c:pt>
                <c:pt idx="71178">
                  <c:v>2.9E-5</c:v>
                </c:pt>
                <c:pt idx="71179">
                  <c:v>3.0000000000000001E-5</c:v>
                </c:pt>
                <c:pt idx="71180">
                  <c:v>3.1000000000000001E-5</c:v>
                </c:pt>
                <c:pt idx="71181">
                  <c:v>3.1999999999999999E-5</c:v>
                </c:pt>
                <c:pt idx="71182">
                  <c:v>3.3000000000000003E-5</c:v>
                </c:pt>
                <c:pt idx="71183">
                  <c:v>3.4E-5</c:v>
                </c:pt>
                <c:pt idx="71184">
                  <c:v>3.4999999999999997E-5</c:v>
                </c:pt>
                <c:pt idx="71185">
                  <c:v>3.6000000000000001E-5</c:v>
                </c:pt>
                <c:pt idx="71186">
                  <c:v>3.6999999999999998E-5</c:v>
                </c:pt>
                <c:pt idx="71187">
                  <c:v>3.8000000000000002E-5</c:v>
                </c:pt>
                <c:pt idx="71188">
                  <c:v>3.8999999999999999E-5</c:v>
                </c:pt>
                <c:pt idx="71189">
                  <c:v>4.0000000000000003E-5</c:v>
                </c:pt>
                <c:pt idx="71190">
                  <c:v>4.1999999999999998E-5</c:v>
                </c:pt>
                <c:pt idx="71191">
                  <c:v>4.3000000000000002E-5</c:v>
                </c:pt>
                <c:pt idx="71192">
                  <c:v>4.3999999999999999E-5</c:v>
                </c:pt>
                <c:pt idx="71193">
                  <c:v>4.5000000000000003E-5</c:v>
                </c:pt>
                <c:pt idx="71194">
                  <c:v>4.6E-5</c:v>
                </c:pt>
                <c:pt idx="71195">
                  <c:v>4.8000000000000001E-5</c:v>
                </c:pt>
                <c:pt idx="71196">
                  <c:v>4.8999999999999998E-5</c:v>
                </c:pt>
                <c:pt idx="71197">
                  <c:v>5.0000000000000002E-5</c:v>
                </c:pt>
                <c:pt idx="71198">
                  <c:v>5.1E-5</c:v>
                </c:pt>
                <c:pt idx="71199">
                  <c:v>5.1999999999999997E-5</c:v>
                </c:pt>
                <c:pt idx="71200">
                  <c:v>5.3000000000000001E-5</c:v>
                </c:pt>
                <c:pt idx="71201">
                  <c:v>5.5000000000000002E-5</c:v>
                </c:pt>
                <c:pt idx="71202">
                  <c:v>5.5999999999999999E-5</c:v>
                </c:pt>
                <c:pt idx="71203">
                  <c:v>5.7000000000000003E-5</c:v>
                </c:pt>
                <c:pt idx="71204">
                  <c:v>5.8E-5</c:v>
                </c:pt>
                <c:pt idx="71205">
                  <c:v>5.8999999999999998E-5</c:v>
                </c:pt>
                <c:pt idx="71206">
                  <c:v>6.0000000000000002E-5</c:v>
                </c:pt>
                <c:pt idx="71207">
                  <c:v>6.0000000000000002E-5</c:v>
                </c:pt>
                <c:pt idx="71208">
                  <c:v>6.0999999999999999E-5</c:v>
                </c:pt>
                <c:pt idx="71209">
                  <c:v>6.2000000000000003E-5</c:v>
                </c:pt>
                <c:pt idx="71210">
                  <c:v>6.3E-5</c:v>
                </c:pt>
                <c:pt idx="71211">
                  <c:v>6.3E-5</c:v>
                </c:pt>
                <c:pt idx="71212">
                  <c:v>6.3999999999999997E-5</c:v>
                </c:pt>
                <c:pt idx="71213">
                  <c:v>6.3999999999999997E-5</c:v>
                </c:pt>
                <c:pt idx="71214">
                  <c:v>6.4999999999999994E-5</c:v>
                </c:pt>
                <c:pt idx="71215">
                  <c:v>6.4999999999999994E-5</c:v>
                </c:pt>
                <c:pt idx="71216">
                  <c:v>6.4999999999999994E-5</c:v>
                </c:pt>
                <c:pt idx="71217">
                  <c:v>6.6000000000000005E-5</c:v>
                </c:pt>
                <c:pt idx="71218">
                  <c:v>6.6000000000000005E-5</c:v>
                </c:pt>
                <c:pt idx="71219">
                  <c:v>6.6000000000000005E-5</c:v>
                </c:pt>
                <c:pt idx="71220">
                  <c:v>6.6000000000000005E-5</c:v>
                </c:pt>
                <c:pt idx="71221">
                  <c:v>6.6000000000000005E-5</c:v>
                </c:pt>
                <c:pt idx="71222">
                  <c:v>6.6000000000000005E-5</c:v>
                </c:pt>
                <c:pt idx="71223">
                  <c:v>6.4999999999999994E-5</c:v>
                </c:pt>
                <c:pt idx="71224">
                  <c:v>6.4999999999999994E-5</c:v>
                </c:pt>
                <c:pt idx="71225">
                  <c:v>6.4999999999999994E-5</c:v>
                </c:pt>
                <c:pt idx="71226">
                  <c:v>6.3999999999999997E-5</c:v>
                </c:pt>
                <c:pt idx="71227">
                  <c:v>6.3999999999999997E-5</c:v>
                </c:pt>
                <c:pt idx="71228">
                  <c:v>6.3E-5</c:v>
                </c:pt>
                <c:pt idx="71229">
                  <c:v>6.2000000000000003E-5</c:v>
                </c:pt>
                <c:pt idx="71230">
                  <c:v>6.2000000000000003E-5</c:v>
                </c:pt>
                <c:pt idx="71231">
                  <c:v>6.0999999999999999E-5</c:v>
                </c:pt>
                <c:pt idx="71232">
                  <c:v>6.0000000000000002E-5</c:v>
                </c:pt>
                <c:pt idx="71233">
                  <c:v>5.8999999999999998E-5</c:v>
                </c:pt>
                <c:pt idx="71234">
                  <c:v>5.8E-5</c:v>
                </c:pt>
                <c:pt idx="71235">
                  <c:v>5.7000000000000003E-5</c:v>
                </c:pt>
                <c:pt idx="71236">
                  <c:v>5.5999999999999999E-5</c:v>
                </c:pt>
                <c:pt idx="71237">
                  <c:v>5.5000000000000002E-5</c:v>
                </c:pt>
                <c:pt idx="71238">
                  <c:v>5.3999999999999998E-5</c:v>
                </c:pt>
                <c:pt idx="71239">
                  <c:v>5.3000000000000001E-5</c:v>
                </c:pt>
                <c:pt idx="71240">
                  <c:v>5.1E-5</c:v>
                </c:pt>
                <c:pt idx="71241">
                  <c:v>5.0000000000000002E-5</c:v>
                </c:pt>
                <c:pt idx="71242">
                  <c:v>4.8999999999999998E-5</c:v>
                </c:pt>
                <c:pt idx="71243">
                  <c:v>4.8000000000000001E-5</c:v>
                </c:pt>
                <c:pt idx="71244">
                  <c:v>4.6E-5</c:v>
                </c:pt>
                <c:pt idx="71245">
                  <c:v>4.5000000000000003E-5</c:v>
                </c:pt>
                <c:pt idx="71246">
                  <c:v>4.3999999999999999E-5</c:v>
                </c:pt>
                <c:pt idx="71247">
                  <c:v>4.1999999999999998E-5</c:v>
                </c:pt>
                <c:pt idx="71248">
                  <c:v>4.1E-5</c:v>
                </c:pt>
                <c:pt idx="71249">
                  <c:v>4.0000000000000003E-5</c:v>
                </c:pt>
                <c:pt idx="71250">
                  <c:v>3.8999999999999999E-5</c:v>
                </c:pt>
                <c:pt idx="71251">
                  <c:v>3.8000000000000002E-5</c:v>
                </c:pt>
                <c:pt idx="71252">
                  <c:v>3.6999999999999998E-5</c:v>
                </c:pt>
                <c:pt idx="71253">
                  <c:v>3.6000000000000001E-5</c:v>
                </c:pt>
                <c:pt idx="71254">
                  <c:v>3.4999999999999997E-5</c:v>
                </c:pt>
                <c:pt idx="71255">
                  <c:v>3.4E-5</c:v>
                </c:pt>
                <c:pt idx="71256">
                  <c:v>3.3000000000000003E-5</c:v>
                </c:pt>
                <c:pt idx="71257">
                  <c:v>3.1999999999999999E-5</c:v>
                </c:pt>
                <c:pt idx="71258">
                  <c:v>3.1999999999999999E-5</c:v>
                </c:pt>
                <c:pt idx="71259">
                  <c:v>3.1000000000000001E-5</c:v>
                </c:pt>
                <c:pt idx="71260">
                  <c:v>3.0000000000000001E-5</c:v>
                </c:pt>
                <c:pt idx="71261">
                  <c:v>3.0000000000000001E-5</c:v>
                </c:pt>
                <c:pt idx="71262">
                  <c:v>3.0000000000000001E-5</c:v>
                </c:pt>
                <c:pt idx="71263">
                  <c:v>3.0000000000000001E-5</c:v>
                </c:pt>
                <c:pt idx="71264">
                  <c:v>2.9E-5</c:v>
                </c:pt>
                <c:pt idx="71265">
                  <c:v>2.9E-5</c:v>
                </c:pt>
                <c:pt idx="71266">
                  <c:v>2.9E-5</c:v>
                </c:pt>
                <c:pt idx="71267">
                  <c:v>2.9E-5</c:v>
                </c:pt>
                <c:pt idx="71268">
                  <c:v>3.0000000000000001E-5</c:v>
                </c:pt>
                <c:pt idx="71269">
                  <c:v>3.0000000000000001E-5</c:v>
                </c:pt>
                <c:pt idx="71270">
                  <c:v>3.0000000000000001E-5</c:v>
                </c:pt>
                <c:pt idx="71271">
                  <c:v>3.0000000000000001E-5</c:v>
                </c:pt>
                <c:pt idx="71272">
                  <c:v>3.1000000000000001E-5</c:v>
                </c:pt>
                <c:pt idx="71273">
                  <c:v>3.1000000000000001E-5</c:v>
                </c:pt>
                <c:pt idx="71274">
                  <c:v>3.1000000000000001E-5</c:v>
                </c:pt>
                <c:pt idx="71275">
                  <c:v>3.1000000000000001E-5</c:v>
                </c:pt>
                <c:pt idx="71276">
                  <c:v>3.1999999999999999E-5</c:v>
                </c:pt>
                <c:pt idx="71277">
                  <c:v>3.1999999999999999E-5</c:v>
                </c:pt>
                <c:pt idx="71278">
                  <c:v>3.1999999999999999E-5</c:v>
                </c:pt>
                <c:pt idx="71279">
                  <c:v>3.3000000000000003E-5</c:v>
                </c:pt>
                <c:pt idx="71280">
                  <c:v>3.3000000000000003E-5</c:v>
                </c:pt>
                <c:pt idx="71281">
                  <c:v>3.3000000000000003E-5</c:v>
                </c:pt>
                <c:pt idx="71282">
                  <c:v>3.3000000000000003E-5</c:v>
                </c:pt>
                <c:pt idx="71283">
                  <c:v>3.3000000000000003E-5</c:v>
                </c:pt>
                <c:pt idx="71284">
                  <c:v>3.4E-5</c:v>
                </c:pt>
                <c:pt idx="71285">
                  <c:v>3.4E-5</c:v>
                </c:pt>
                <c:pt idx="71286">
                  <c:v>3.4E-5</c:v>
                </c:pt>
                <c:pt idx="71287">
                  <c:v>3.4E-5</c:v>
                </c:pt>
                <c:pt idx="71288">
                  <c:v>3.4E-5</c:v>
                </c:pt>
                <c:pt idx="71289">
                  <c:v>3.3000000000000003E-5</c:v>
                </c:pt>
                <c:pt idx="71290">
                  <c:v>3.3000000000000003E-5</c:v>
                </c:pt>
                <c:pt idx="71291">
                  <c:v>3.3000000000000003E-5</c:v>
                </c:pt>
                <c:pt idx="71292">
                  <c:v>3.3000000000000003E-5</c:v>
                </c:pt>
                <c:pt idx="71293">
                  <c:v>3.3000000000000003E-5</c:v>
                </c:pt>
                <c:pt idx="71294">
                  <c:v>3.1999999999999999E-5</c:v>
                </c:pt>
                <c:pt idx="71295">
                  <c:v>3.1999999999999999E-5</c:v>
                </c:pt>
                <c:pt idx="71296">
                  <c:v>3.1000000000000001E-5</c:v>
                </c:pt>
                <c:pt idx="71297">
                  <c:v>3.1000000000000001E-5</c:v>
                </c:pt>
                <c:pt idx="71298">
                  <c:v>3.1000000000000001E-5</c:v>
                </c:pt>
                <c:pt idx="71299">
                  <c:v>3.0000000000000001E-5</c:v>
                </c:pt>
                <c:pt idx="71300">
                  <c:v>2.9E-5</c:v>
                </c:pt>
                <c:pt idx="71301">
                  <c:v>2.9E-5</c:v>
                </c:pt>
                <c:pt idx="71302">
                  <c:v>2.8E-5</c:v>
                </c:pt>
                <c:pt idx="71303">
                  <c:v>2.8E-5</c:v>
                </c:pt>
                <c:pt idx="71304">
                  <c:v>2.6999999999999999E-5</c:v>
                </c:pt>
                <c:pt idx="71305">
                  <c:v>2.5999999999999998E-5</c:v>
                </c:pt>
                <c:pt idx="71306">
                  <c:v>2.5999999999999998E-5</c:v>
                </c:pt>
                <c:pt idx="71307">
                  <c:v>2.5000000000000001E-5</c:v>
                </c:pt>
                <c:pt idx="71308">
                  <c:v>2.4000000000000001E-5</c:v>
                </c:pt>
                <c:pt idx="71309">
                  <c:v>2.3E-5</c:v>
                </c:pt>
                <c:pt idx="71310">
                  <c:v>2.1999999999999999E-5</c:v>
                </c:pt>
                <c:pt idx="71311">
                  <c:v>2.0999999999999999E-5</c:v>
                </c:pt>
                <c:pt idx="71312">
                  <c:v>2.0999999999999999E-5</c:v>
                </c:pt>
                <c:pt idx="71313">
                  <c:v>2.0000000000000002E-5</c:v>
                </c:pt>
                <c:pt idx="71314">
                  <c:v>1.9000000000000001E-5</c:v>
                </c:pt>
                <c:pt idx="71315">
                  <c:v>1.8E-5</c:v>
                </c:pt>
                <c:pt idx="71316">
                  <c:v>1.7E-5</c:v>
                </c:pt>
                <c:pt idx="71317">
                  <c:v>1.5999999999999999E-5</c:v>
                </c:pt>
                <c:pt idx="71318">
                  <c:v>1.5E-5</c:v>
                </c:pt>
                <c:pt idx="71319">
                  <c:v>1.4E-5</c:v>
                </c:pt>
                <c:pt idx="71320">
                  <c:v>1.2999999999999999E-5</c:v>
                </c:pt>
                <c:pt idx="71321">
                  <c:v>1.2E-5</c:v>
                </c:pt>
                <c:pt idx="71322">
                  <c:v>1.1E-5</c:v>
                </c:pt>
                <c:pt idx="71323">
                  <c:v>1.0000000000000001E-5</c:v>
                </c:pt>
                <c:pt idx="71324">
                  <c:v>9.0000000000000002E-6</c:v>
                </c:pt>
                <c:pt idx="71325">
                  <c:v>7.9999999999999996E-6</c:v>
                </c:pt>
                <c:pt idx="71326">
                  <c:v>6.9999999999999999E-6</c:v>
                </c:pt>
                <c:pt idx="71327">
                  <c:v>6.0000000000000002E-6</c:v>
                </c:pt>
                <c:pt idx="71328">
                  <c:v>5.0000000000000004E-6</c:v>
                </c:pt>
                <c:pt idx="71329">
                  <c:v>3.9999999999999998E-6</c:v>
                </c:pt>
                <c:pt idx="71330">
                  <c:v>3.0000000000000001E-6</c:v>
                </c:pt>
                <c:pt idx="71331">
                  <c:v>1.9999999999999999E-6</c:v>
                </c:pt>
                <c:pt idx="71332">
                  <c:v>9.9999999999999995E-7</c:v>
                </c:pt>
                <c:pt idx="71333">
                  <c:v>9.9999999999999995E-7</c:v>
                </c:pt>
                <c:pt idx="71334">
                  <c:v>9.9999999999999995E-7</c:v>
                </c:pt>
                <c:pt idx="71335">
                  <c:v>1.9999999999999999E-6</c:v>
                </c:pt>
                <c:pt idx="71336">
                  <c:v>3.0000000000000001E-6</c:v>
                </c:pt>
                <c:pt idx="71337">
                  <c:v>3.9999999999999998E-6</c:v>
                </c:pt>
                <c:pt idx="71338">
                  <c:v>3.9999999999999998E-6</c:v>
                </c:pt>
                <c:pt idx="71339">
                  <c:v>5.0000000000000004E-6</c:v>
                </c:pt>
                <c:pt idx="71340">
                  <c:v>6.0000000000000002E-6</c:v>
                </c:pt>
                <c:pt idx="71341">
                  <c:v>6.9999999999999999E-6</c:v>
                </c:pt>
                <c:pt idx="71342">
                  <c:v>7.9999999999999996E-6</c:v>
                </c:pt>
                <c:pt idx="71343">
                  <c:v>7.9999999999999996E-6</c:v>
                </c:pt>
                <c:pt idx="71344">
                  <c:v>9.0000000000000002E-6</c:v>
                </c:pt>
                <c:pt idx="71345">
                  <c:v>1.0000000000000001E-5</c:v>
                </c:pt>
                <c:pt idx="71346">
                  <c:v>1.0000000000000001E-5</c:v>
                </c:pt>
                <c:pt idx="71347">
                  <c:v>1.1E-5</c:v>
                </c:pt>
                <c:pt idx="71348">
                  <c:v>1.2E-5</c:v>
                </c:pt>
                <c:pt idx="71349">
                  <c:v>1.2E-5</c:v>
                </c:pt>
                <c:pt idx="71350">
                  <c:v>1.2999999999999999E-5</c:v>
                </c:pt>
                <c:pt idx="71351">
                  <c:v>1.2999999999999999E-5</c:v>
                </c:pt>
                <c:pt idx="71352">
                  <c:v>1.4E-5</c:v>
                </c:pt>
                <c:pt idx="71353">
                  <c:v>1.4E-5</c:v>
                </c:pt>
                <c:pt idx="71354">
                  <c:v>1.5E-5</c:v>
                </c:pt>
                <c:pt idx="71355">
                  <c:v>1.5E-5</c:v>
                </c:pt>
                <c:pt idx="71356">
                  <c:v>1.5999999999999999E-5</c:v>
                </c:pt>
                <c:pt idx="71357">
                  <c:v>1.5999999999999999E-5</c:v>
                </c:pt>
                <c:pt idx="71358">
                  <c:v>1.7E-5</c:v>
                </c:pt>
                <c:pt idx="71359">
                  <c:v>1.7E-5</c:v>
                </c:pt>
                <c:pt idx="71360">
                  <c:v>1.8E-5</c:v>
                </c:pt>
                <c:pt idx="71361">
                  <c:v>1.8E-5</c:v>
                </c:pt>
                <c:pt idx="71362">
                  <c:v>1.9000000000000001E-5</c:v>
                </c:pt>
                <c:pt idx="71363">
                  <c:v>2.0000000000000002E-5</c:v>
                </c:pt>
                <c:pt idx="71364">
                  <c:v>2.0000000000000002E-5</c:v>
                </c:pt>
                <c:pt idx="71365">
                  <c:v>2.0999999999999999E-5</c:v>
                </c:pt>
                <c:pt idx="71366">
                  <c:v>2.0999999999999999E-5</c:v>
                </c:pt>
                <c:pt idx="71367">
                  <c:v>2.1999999999999999E-5</c:v>
                </c:pt>
                <c:pt idx="71368">
                  <c:v>2.1999999999999999E-5</c:v>
                </c:pt>
                <c:pt idx="71369">
                  <c:v>2.3E-5</c:v>
                </c:pt>
                <c:pt idx="71370">
                  <c:v>2.4000000000000001E-5</c:v>
                </c:pt>
                <c:pt idx="71371">
                  <c:v>2.4000000000000001E-5</c:v>
                </c:pt>
                <c:pt idx="71372">
                  <c:v>2.5000000000000001E-5</c:v>
                </c:pt>
                <c:pt idx="71373">
                  <c:v>2.5000000000000001E-5</c:v>
                </c:pt>
                <c:pt idx="71374">
                  <c:v>2.5999999999999998E-5</c:v>
                </c:pt>
                <c:pt idx="71375">
                  <c:v>2.5999999999999998E-5</c:v>
                </c:pt>
                <c:pt idx="71376">
                  <c:v>2.6999999999999999E-5</c:v>
                </c:pt>
                <c:pt idx="71377">
                  <c:v>2.8E-5</c:v>
                </c:pt>
                <c:pt idx="71378">
                  <c:v>2.8E-5</c:v>
                </c:pt>
                <c:pt idx="71379">
                  <c:v>2.9E-5</c:v>
                </c:pt>
                <c:pt idx="71380">
                  <c:v>2.9E-5</c:v>
                </c:pt>
                <c:pt idx="71381">
                  <c:v>3.0000000000000001E-5</c:v>
                </c:pt>
                <c:pt idx="71382">
                  <c:v>3.0000000000000001E-5</c:v>
                </c:pt>
                <c:pt idx="71383">
                  <c:v>3.1000000000000001E-5</c:v>
                </c:pt>
                <c:pt idx="71384">
                  <c:v>3.1999999999999999E-5</c:v>
                </c:pt>
                <c:pt idx="71385">
                  <c:v>3.1999999999999999E-5</c:v>
                </c:pt>
                <c:pt idx="71386">
                  <c:v>3.3000000000000003E-5</c:v>
                </c:pt>
                <c:pt idx="71387">
                  <c:v>3.3000000000000003E-5</c:v>
                </c:pt>
                <c:pt idx="71388">
                  <c:v>3.3000000000000003E-5</c:v>
                </c:pt>
                <c:pt idx="71389">
                  <c:v>3.4E-5</c:v>
                </c:pt>
                <c:pt idx="71390">
                  <c:v>3.4E-5</c:v>
                </c:pt>
                <c:pt idx="71391">
                  <c:v>3.4999999999999997E-5</c:v>
                </c:pt>
                <c:pt idx="71392">
                  <c:v>3.4999999999999997E-5</c:v>
                </c:pt>
                <c:pt idx="71393">
                  <c:v>3.6000000000000001E-5</c:v>
                </c:pt>
                <c:pt idx="71394">
                  <c:v>3.6000000000000001E-5</c:v>
                </c:pt>
                <c:pt idx="71395">
                  <c:v>3.6000000000000001E-5</c:v>
                </c:pt>
                <c:pt idx="71396">
                  <c:v>3.6999999999999998E-5</c:v>
                </c:pt>
                <c:pt idx="71397">
                  <c:v>3.6999999999999998E-5</c:v>
                </c:pt>
                <c:pt idx="71398">
                  <c:v>3.6999999999999998E-5</c:v>
                </c:pt>
                <c:pt idx="71399">
                  <c:v>3.6999999999999998E-5</c:v>
                </c:pt>
                <c:pt idx="71400">
                  <c:v>3.8000000000000002E-5</c:v>
                </c:pt>
                <c:pt idx="71401">
                  <c:v>3.8000000000000002E-5</c:v>
                </c:pt>
                <c:pt idx="71402">
                  <c:v>3.8000000000000002E-5</c:v>
                </c:pt>
                <c:pt idx="71403">
                  <c:v>3.8000000000000002E-5</c:v>
                </c:pt>
                <c:pt idx="71404">
                  <c:v>3.8000000000000002E-5</c:v>
                </c:pt>
                <c:pt idx="71405">
                  <c:v>3.8999999999999999E-5</c:v>
                </c:pt>
                <c:pt idx="71406">
                  <c:v>3.8999999999999999E-5</c:v>
                </c:pt>
                <c:pt idx="71407">
                  <c:v>3.8999999999999999E-5</c:v>
                </c:pt>
                <c:pt idx="71408">
                  <c:v>3.8999999999999999E-5</c:v>
                </c:pt>
                <c:pt idx="71409">
                  <c:v>3.8999999999999999E-5</c:v>
                </c:pt>
                <c:pt idx="71410">
                  <c:v>3.8999999999999999E-5</c:v>
                </c:pt>
                <c:pt idx="71411">
                  <c:v>3.8999999999999999E-5</c:v>
                </c:pt>
                <c:pt idx="71412">
                  <c:v>4.0000000000000003E-5</c:v>
                </c:pt>
                <c:pt idx="71413">
                  <c:v>4.0000000000000003E-5</c:v>
                </c:pt>
                <c:pt idx="71414">
                  <c:v>4.0000000000000003E-5</c:v>
                </c:pt>
                <c:pt idx="71415">
                  <c:v>4.0000000000000003E-5</c:v>
                </c:pt>
                <c:pt idx="71416">
                  <c:v>4.0000000000000003E-5</c:v>
                </c:pt>
                <c:pt idx="71417">
                  <c:v>4.0000000000000003E-5</c:v>
                </c:pt>
                <c:pt idx="71418">
                  <c:v>4.0000000000000003E-5</c:v>
                </c:pt>
                <c:pt idx="71419">
                  <c:v>4.0000000000000003E-5</c:v>
                </c:pt>
                <c:pt idx="71420">
                  <c:v>4.0000000000000003E-5</c:v>
                </c:pt>
                <c:pt idx="71421">
                  <c:v>4.0000000000000003E-5</c:v>
                </c:pt>
                <c:pt idx="71422">
                  <c:v>4.0000000000000003E-5</c:v>
                </c:pt>
                <c:pt idx="71423">
                  <c:v>4.0000000000000003E-5</c:v>
                </c:pt>
                <c:pt idx="71424">
                  <c:v>4.0000000000000003E-5</c:v>
                </c:pt>
                <c:pt idx="71425">
                  <c:v>4.0000000000000003E-5</c:v>
                </c:pt>
                <c:pt idx="71426">
                  <c:v>4.0000000000000003E-5</c:v>
                </c:pt>
                <c:pt idx="71427">
                  <c:v>4.0000000000000003E-5</c:v>
                </c:pt>
                <c:pt idx="71428">
                  <c:v>4.0000000000000003E-5</c:v>
                </c:pt>
                <c:pt idx="71429">
                  <c:v>4.0000000000000003E-5</c:v>
                </c:pt>
                <c:pt idx="71430">
                  <c:v>4.0000000000000003E-5</c:v>
                </c:pt>
                <c:pt idx="71431">
                  <c:v>4.0000000000000003E-5</c:v>
                </c:pt>
                <c:pt idx="71432">
                  <c:v>4.0000000000000003E-5</c:v>
                </c:pt>
                <c:pt idx="71433">
                  <c:v>4.0000000000000003E-5</c:v>
                </c:pt>
                <c:pt idx="71434">
                  <c:v>4.0000000000000003E-5</c:v>
                </c:pt>
                <c:pt idx="71435">
                  <c:v>3.8999999999999999E-5</c:v>
                </c:pt>
                <c:pt idx="71436">
                  <c:v>3.8999999999999999E-5</c:v>
                </c:pt>
                <c:pt idx="71437">
                  <c:v>3.8999999999999999E-5</c:v>
                </c:pt>
                <c:pt idx="71438">
                  <c:v>3.8999999999999999E-5</c:v>
                </c:pt>
                <c:pt idx="71439">
                  <c:v>3.8999999999999999E-5</c:v>
                </c:pt>
                <c:pt idx="71440">
                  <c:v>3.8000000000000002E-5</c:v>
                </c:pt>
                <c:pt idx="71441">
                  <c:v>3.8000000000000002E-5</c:v>
                </c:pt>
                <c:pt idx="71442">
                  <c:v>3.8000000000000002E-5</c:v>
                </c:pt>
                <c:pt idx="71443">
                  <c:v>3.8000000000000002E-5</c:v>
                </c:pt>
                <c:pt idx="71444">
                  <c:v>3.6999999999999998E-5</c:v>
                </c:pt>
                <c:pt idx="71445">
                  <c:v>3.6999999999999998E-5</c:v>
                </c:pt>
                <c:pt idx="71446">
                  <c:v>3.6000000000000001E-5</c:v>
                </c:pt>
                <c:pt idx="71447">
                  <c:v>3.6000000000000001E-5</c:v>
                </c:pt>
                <c:pt idx="71448">
                  <c:v>3.6000000000000001E-5</c:v>
                </c:pt>
                <c:pt idx="71449">
                  <c:v>3.4999999999999997E-5</c:v>
                </c:pt>
                <c:pt idx="71450">
                  <c:v>3.4E-5</c:v>
                </c:pt>
                <c:pt idx="71451">
                  <c:v>3.4E-5</c:v>
                </c:pt>
                <c:pt idx="71452">
                  <c:v>3.3000000000000003E-5</c:v>
                </c:pt>
                <c:pt idx="71453">
                  <c:v>3.3000000000000003E-5</c:v>
                </c:pt>
                <c:pt idx="71454">
                  <c:v>3.1999999999999999E-5</c:v>
                </c:pt>
                <c:pt idx="71455">
                  <c:v>3.1000000000000001E-5</c:v>
                </c:pt>
                <c:pt idx="71456">
                  <c:v>3.0000000000000001E-5</c:v>
                </c:pt>
                <c:pt idx="71457">
                  <c:v>3.0000000000000001E-5</c:v>
                </c:pt>
                <c:pt idx="71458">
                  <c:v>2.9E-5</c:v>
                </c:pt>
                <c:pt idx="71459">
                  <c:v>2.8E-5</c:v>
                </c:pt>
                <c:pt idx="71460">
                  <c:v>2.6999999999999999E-5</c:v>
                </c:pt>
                <c:pt idx="71461">
                  <c:v>2.5999999999999998E-5</c:v>
                </c:pt>
                <c:pt idx="71462">
                  <c:v>2.5000000000000001E-5</c:v>
                </c:pt>
                <c:pt idx="71463">
                  <c:v>2.4000000000000001E-5</c:v>
                </c:pt>
                <c:pt idx="71464">
                  <c:v>2.4000000000000001E-5</c:v>
                </c:pt>
                <c:pt idx="71465">
                  <c:v>2.3E-5</c:v>
                </c:pt>
                <c:pt idx="71466">
                  <c:v>2.1999999999999999E-5</c:v>
                </c:pt>
                <c:pt idx="71467">
                  <c:v>2.0000000000000002E-5</c:v>
                </c:pt>
                <c:pt idx="71468">
                  <c:v>1.9000000000000001E-5</c:v>
                </c:pt>
                <c:pt idx="71469">
                  <c:v>1.8E-5</c:v>
                </c:pt>
                <c:pt idx="71470">
                  <c:v>1.7E-5</c:v>
                </c:pt>
                <c:pt idx="71471">
                  <c:v>1.5999999999999999E-5</c:v>
                </c:pt>
                <c:pt idx="71472">
                  <c:v>1.5E-5</c:v>
                </c:pt>
                <c:pt idx="71473">
                  <c:v>1.4E-5</c:v>
                </c:pt>
                <c:pt idx="71474">
                  <c:v>1.2999999999999999E-5</c:v>
                </c:pt>
                <c:pt idx="71475">
                  <c:v>1.2E-5</c:v>
                </c:pt>
                <c:pt idx="71476">
                  <c:v>1.1E-5</c:v>
                </c:pt>
                <c:pt idx="71477">
                  <c:v>9.0000000000000002E-6</c:v>
                </c:pt>
                <c:pt idx="71478">
                  <c:v>7.9999999999999996E-6</c:v>
                </c:pt>
                <c:pt idx="71479">
                  <c:v>6.9999999999999999E-6</c:v>
                </c:pt>
                <c:pt idx="71480">
                  <c:v>6.0000000000000002E-6</c:v>
                </c:pt>
                <c:pt idx="71481">
                  <c:v>5.0000000000000004E-6</c:v>
                </c:pt>
                <c:pt idx="71482">
                  <c:v>5.0000000000000004E-6</c:v>
                </c:pt>
                <c:pt idx="71483">
                  <c:v>3.9999999999999998E-6</c:v>
                </c:pt>
                <c:pt idx="71484">
                  <c:v>3.9999999999999998E-6</c:v>
                </c:pt>
                <c:pt idx="71485">
                  <c:v>3.9999999999999998E-6</c:v>
                </c:pt>
                <c:pt idx="71486">
                  <c:v>3.9999999999999998E-6</c:v>
                </c:pt>
                <c:pt idx="71487">
                  <c:v>5.0000000000000004E-6</c:v>
                </c:pt>
                <c:pt idx="71488">
                  <c:v>6.0000000000000002E-6</c:v>
                </c:pt>
                <c:pt idx="71489">
                  <c:v>6.0000000000000002E-6</c:v>
                </c:pt>
                <c:pt idx="71490">
                  <c:v>6.9999999999999999E-6</c:v>
                </c:pt>
                <c:pt idx="71491">
                  <c:v>7.9999999999999996E-6</c:v>
                </c:pt>
                <c:pt idx="71492">
                  <c:v>9.0000000000000002E-6</c:v>
                </c:pt>
                <c:pt idx="71493">
                  <c:v>1.0000000000000001E-5</c:v>
                </c:pt>
                <c:pt idx="71494">
                  <c:v>1.1E-5</c:v>
                </c:pt>
                <c:pt idx="71495">
                  <c:v>1.2E-5</c:v>
                </c:pt>
                <c:pt idx="71496">
                  <c:v>1.2999999999999999E-5</c:v>
                </c:pt>
                <c:pt idx="71497">
                  <c:v>1.2999999999999999E-5</c:v>
                </c:pt>
                <c:pt idx="71498">
                  <c:v>1.4E-5</c:v>
                </c:pt>
                <c:pt idx="71499">
                  <c:v>1.5E-5</c:v>
                </c:pt>
                <c:pt idx="71500">
                  <c:v>1.5999999999999999E-5</c:v>
                </c:pt>
                <c:pt idx="71501">
                  <c:v>1.7E-5</c:v>
                </c:pt>
                <c:pt idx="71502">
                  <c:v>1.7E-5</c:v>
                </c:pt>
                <c:pt idx="71503">
                  <c:v>1.8E-5</c:v>
                </c:pt>
                <c:pt idx="71504">
                  <c:v>1.9000000000000001E-5</c:v>
                </c:pt>
                <c:pt idx="71505">
                  <c:v>2.0000000000000002E-5</c:v>
                </c:pt>
                <c:pt idx="71506">
                  <c:v>2.0000000000000002E-5</c:v>
                </c:pt>
                <c:pt idx="71507">
                  <c:v>2.0999999999999999E-5</c:v>
                </c:pt>
                <c:pt idx="71508">
                  <c:v>2.0999999999999999E-5</c:v>
                </c:pt>
                <c:pt idx="71509">
                  <c:v>2.1999999999999999E-5</c:v>
                </c:pt>
                <c:pt idx="71510">
                  <c:v>2.3E-5</c:v>
                </c:pt>
                <c:pt idx="71511">
                  <c:v>2.3E-5</c:v>
                </c:pt>
                <c:pt idx="71512">
                  <c:v>2.4000000000000001E-5</c:v>
                </c:pt>
                <c:pt idx="71513">
                  <c:v>2.4000000000000001E-5</c:v>
                </c:pt>
                <c:pt idx="71514">
                  <c:v>2.5000000000000001E-5</c:v>
                </c:pt>
                <c:pt idx="71515">
                  <c:v>2.5000000000000001E-5</c:v>
                </c:pt>
                <c:pt idx="71516">
                  <c:v>2.5000000000000001E-5</c:v>
                </c:pt>
                <c:pt idx="71517">
                  <c:v>2.5999999999999998E-5</c:v>
                </c:pt>
                <c:pt idx="71518">
                  <c:v>2.5999999999999998E-5</c:v>
                </c:pt>
                <c:pt idx="71519">
                  <c:v>2.6999999999999999E-5</c:v>
                </c:pt>
                <c:pt idx="71520">
                  <c:v>2.6999999999999999E-5</c:v>
                </c:pt>
                <c:pt idx="71521">
                  <c:v>2.6999999999999999E-5</c:v>
                </c:pt>
                <c:pt idx="71522">
                  <c:v>2.6999999999999999E-5</c:v>
                </c:pt>
                <c:pt idx="71523">
                  <c:v>2.8E-5</c:v>
                </c:pt>
                <c:pt idx="71524">
                  <c:v>2.8E-5</c:v>
                </c:pt>
                <c:pt idx="71525">
                  <c:v>2.8E-5</c:v>
                </c:pt>
                <c:pt idx="71526">
                  <c:v>2.8E-5</c:v>
                </c:pt>
                <c:pt idx="71527">
                  <c:v>2.8E-5</c:v>
                </c:pt>
                <c:pt idx="71528">
                  <c:v>2.9E-5</c:v>
                </c:pt>
                <c:pt idx="71529">
                  <c:v>2.9E-5</c:v>
                </c:pt>
                <c:pt idx="71530">
                  <c:v>2.9E-5</c:v>
                </c:pt>
                <c:pt idx="71531">
                  <c:v>2.9E-5</c:v>
                </c:pt>
                <c:pt idx="71532">
                  <c:v>2.9E-5</c:v>
                </c:pt>
                <c:pt idx="71533">
                  <c:v>2.9E-5</c:v>
                </c:pt>
                <c:pt idx="71534">
                  <c:v>2.9E-5</c:v>
                </c:pt>
                <c:pt idx="71535">
                  <c:v>2.9E-5</c:v>
                </c:pt>
                <c:pt idx="71536">
                  <c:v>2.9E-5</c:v>
                </c:pt>
                <c:pt idx="71537">
                  <c:v>2.9E-5</c:v>
                </c:pt>
                <c:pt idx="71538">
                  <c:v>2.8E-5</c:v>
                </c:pt>
                <c:pt idx="71539">
                  <c:v>2.8E-5</c:v>
                </c:pt>
                <c:pt idx="71540">
                  <c:v>2.8E-5</c:v>
                </c:pt>
                <c:pt idx="71541">
                  <c:v>2.8E-5</c:v>
                </c:pt>
                <c:pt idx="71542">
                  <c:v>2.8E-5</c:v>
                </c:pt>
                <c:pt idx="71543">
                  <c:v>2.8E-5</c:v>
                </c:pt>
                <c:pt idx="71544">
                  <c:v>2.8E-5</c:v>
                </c:pt>
                <c:pt idx="71545">
                  <c:v>2.6999999999999999E-5</c:v>
                </c:pt>
                <c:pt idx="71546">
                  <c:v>2.6999999999999999E-5</c:v>
                </c:pt>
                <c:pt idx="71547">
                  <c:v>2.6999999999999999E-5</c:v>
                </c:pt>
                <c:pt idx="71548">
                  <c:v>2.6999999999999999E-5</c:v>
                </c:pt>
                <c:pt idx="71549">
                  <c:v>2.6999999999999999E-5</c:v>
                </c:pt>
                <c:pt idx="71550">
                  <c:v>2.6999999999999999E-5</c:v>
                </c:pt>
                <c:pt idx="71551">
                  <c:v>2.6999999999999999E-5</c:v>
                </c:pt>
                <c:pt idx="71552">
                  <c:v>2.6999999999999999E-5</c:v>
                </c:pt>
                <c:pt idx="71553">
                  <c:v>2.6999999999999999E-5</c:v>
                </c:pt>
                <c:pt idx="71554">
                  <c:v>2.6999999999999999E-5</c:v>
                </c:pt>
                <c:pt idx="71555">
                  <c:v>2.6999999999999999E-5</c:v>
                </c:pt>
                <c:pt idx="71556">
                  <c:v>2.6999999999999999E-5</c:v>
                </c:pt>
                <c:pt idx="71557">
                  <c:v>2.6999999999999999E-5</c:v>
                </c:pt>
                <c:pt idx="71558">
                  <c:v>2.8E-5</c:v>
                </c:pt>
                <c:pt idx="71559">
                  <c:v>2.8E-5</c:v>
                </c:pt>
                <c:pt idx="71560">
                  <c:v>2.8E-5</c:v>
                </c:pt>
                <c:pt idx="71561">
                  <c:v>2.8E-5</c:v>
                </c:pt>
                <c:pt idx="71562">
                  <c:v>2.9E-5</c:v>
                </c:pt>
                <c:pt idx="71563">
                  <c:v>2.9E-5</c:v>
                </c:pt>
                <c:pt idx="71564">
                  <c:v>3.0000000000000001E-5</c:v>
                </c:pt>
                <c:pt idx="71565">
                  <c:v>3.0000000000000001E-5</c:v>
                </c:pt>
                <c:pt idx="71566">
                  <c:v>3.1000000000000001E-5</c:v>
                </c:pt>
                <c:pt idx="71567">
                  <c:v>3.1000000000000001E-5</c:v>
                </c:pt>
                <c:pt idx="71568">
                  <c:v>3.1999999999999999E-5</c:v>
                </c:pt>
                <c:pt idx="71569">
                  <c:v>3.1999999999999999E-5</c:v>
                </c:pt>
                <c:pt idx="71570">
                  <c:v>3.3000000000000003E-5</c:v>
                </c:pt>
                <c:pt idx="71571">
                  <c:v>3.3000000000000003E-5</c:v>
                </c:pt>
                <c:pt idx="71572">
                  <c:v>3.4E-5</c:v>
                </c:pt>
                <c:pt idx="71573">
                  <c:v>3.4E-5</c:v>
                </c:pt>
                <c:pt idx="71574">
                  <c:v>3.4999999999999997E-5</c:v>
                </c:pt>
                <c:pt idx="71575">
                  <c:v>3.4999999999999997E-5</c:v>
                </c:pt>
                <c:pt idx="71576">
                  <c:v>3.4999999999999997E-5</c:v>
                </c:pt>
                <c:pt idx="71577">
                  <c:v>3.6000000000000001E-5</c:v>
                </c:pt>
                <c:pt idx="71578">
                  <c:v>3.6000000000000001E-5</c:v>
                </c:pt>
                <c:pt idx="71579">
                  <c:v>3.6000000000000001E-5</c:v>
                </c:pt>
                <c:pt idx="71580">
                  <c:v>3.6999999999999998E-5</c:v>
                </c:pt>
                <c:pt idx="71581">
                  <c:v>3.6999999999999998E-5</c:v>
                </c:pt>
                <c:pt idx="71582">
                  <c:v>3.6999999999999998E-5</c:v>
                </c:pt>
                <c:pt idx="71583">
                  <c:v>3.6999999999999998E-5</c:v>
                </c:pt>
                <c:pt idx="71584">
                  <c:v>3.6999999999999998E-5</c:v>
                </c:pt>
                <c:pt idx="71585">
                  <c:v>3.6999999999999998E-5</c:v>
                </c:pt>
                <c:pt idx="71586">
                  <c:v>3.6999999999999998E-5</c:v>
                </c:pt>
                <c:pt idx="71587">
                  <c:v>3.6999999999999998E-5</c:v>
                </c:pt>
                <c:pt idx="71588">
                  <c:v>3.6000000000000001E-5</c:v>
                </c:pt>
                <c:pt idx="71589">
                  <c:v>3.6000000000000001E-5</c:v>
                </c:pt>
                <c:pt idx="71590">
                  <c:v>3.4999999999999997E-5</c:v>
                </c:pt>
                <c:pt idx="71591">
                  <c:v>3.4999999999999997E-5</c:v>
                </c:pt>
                <c:pt idx="71592">
                  <c:v>3.4E-5</c:v>
                </c:pt>
                <c:pt idx="71593">
                  <c:v>3.4E-5</c:v>
                </c:pt>
                <c:pt idx="71594">
                  <c:v>3.3000000000000003E-5</c:v>
                </c:pt>
                <c:pt idx="71595">
                  <c:v>3.1999999999999999E-5</c:v>
                </c:pt>
                <c:pt idx="71596">
                  <c:v>3.1000000000000001E-5</c:v>
                </c:pt>
                <c:pt idx="71597">
                  <c:v>3.0000000000000001E-5</c:v>
                </c:pt>
                <c:pt idx="71598">
                  <c:v>2.9E-5</c:v>
                </c:pt>
                <c:pt idx="71599">
                  <c:v>2.8E-5</c:v>
                </c:pt>
                <c:pt idx="71600">
                  <c:v>2.6999999999999999E-5</c:v>
                </c:pt>
                <c:pt idx="71601">
                  <c:v>2.5999999999999998E-5</c:v>
                </c:pt>
                <c:pt idx="71602">
                  <c:v>2.5000000000000001E-5</c:v>
                </c:pt>
                <c:pt idx="71603">
                  <c:v>2.4000000000000001E-5</c:v>
                </c:pt>
                <c:pt idx="71604">
                  <c:v>2.3E-5</c:v>
                </c:pt>
                <c:pt idx="71605">
                  <c:v>2.1999999999999999E-5</c:v>
                </c:pt>
                <c:pt idx="71606">
                  <c:v>2.0000000000000002E-5</c:v>
                </c:pt>
                <c:pt idx="71607">
                  <c:v>1.9000000000000001E-5</c:v>
                </c:pt>
                <c:pt idx="71608">
                  <c:v>1.8E-5</c:v>
                </c:pt>
                <c:pt idx="71609">
                  <c:v>1.7E-5</c:v>
                </c:pt>
                <c:pt idx="71610">
                  <c:v>1.5999999999999999E-5</c:v>
                </c:pt>
                <c:pt idx="71611">
                  <c:v>1.5999999999999999E-5</c:v>
                </c:pt>
                <c:pt idx="71612">
                  <c:v>1.5E-5</c:v>
                </c:pt>
                <c:pt idx="71613">
                  <c:v>1.4E-5</c:v>
                </c:pt>
                <c:pt idx="71614">
                  <c:v>1.4E-5</c:v>
                </c:pt>
                <c:pt idx="71615">
                  <c:v>1.4E-5</c:v>
                </c:pt>
                <c:pt idx="71616">
                  <c:v>1.4E-5</c:v>
                </c:pt>
                <c:pt idx="71617">
                  <c:v>1.5E-5</c:v>
                </c:pt>
                <c:pt idx="71618">
                  <c:v>1.5E-5</c:v>
                </c:pt>
                <c:pt idx="71619">
                  <c:v>1.5999999999999999E-5</c:v>
                </c:pt>
                <c:pt idx="71620">
                  <c:v>1.7E-5</c:v>
                </c:pt>
                <c:pt idx="71621">
                  <c:v>1.8E-5</c:v>
                </c:pt>
                <c:pt idx="71622">
                  <c:v>1.9000000000000001E-5</c:v>
                </c:pt>
                <c:pt idx="71623">
                  <c:v>2.0000000000000002E-5</c:v>
                </c:pt>
                <c:pt idx="71624">
                  <c:v>2.0999999999999999E-5</c:v>
                </c:pt>
                <c:pt idx="71625">
                  <c:v>2.1999999999999999E-5</c:v>
                </c:pt>
                <c:pt idx="71626">
                  <c:v>2.3E-5</c:v>
                </c:pt>
                <c:pt idx="71627">
                  <c:v>2.4000000000000001E-5</c:v>
                </c:pt>
                <c:pt idx="71628">
                  <c:v>2.5000000000000001E-5</c:v>
                </c:pt>
                <c:pt idx="71629">
                  <c:v>2.5999999999999998E-5</c:v>
                </c:pt>
                <c:pt idx="71630">
                  <c:v>2.6999999999999999E-5</c:v>
                </c:pt>
                <c:pt idx="71631">
                  <c:v>2.8E-5</c:v>
                </c:pt>
                <c:pt idx="71632">
                  <c:v>2.8E-5</c:v>
                </c:pt>
                <c:pt idx="71633">
                  <c:v>2.9E-5</c:v>
                </c:pt>
                <c:pt idx="71634">
                  <c:v>3.0000000000000001E-5</c:v>
                </c:pt>
                <c:pt idx="71635">
                  <c:v>3.1000000000000001E-5</c:v>
                </c:pt>
                <c:pt idx="71636">
                  <c:v>3.1000000000000001E-5</c:v>
                </c:pt>
                <c:pt idx="71637">
                  <c:v>3.1999999999999999E-5</c:v>
                </c:pt>
                <c:pt idx="71638">
                  <c:v>3.1999999999999999E-5</c:v>
                </c:pt>
                <c:pt idx="71639">
                  <c:v>3.1999999999999999E-5</c:v>
                </c:pt>
                <c:pt idx="71640">
                  <c:v>3.3000000000000003E-5</c:v>
                </c:pt>
                <c:pt idx="71641">
                  <c:v>3.3000000000000003E-5</c:v>
                </c:pt>
                <c:pt idx="71642">
                  <c:v>3.3000000000000003E-5</c:v>
                </c:pt>
                <c:pt idx="71643">
                  <c:v>3.3000000000000003E-5</c:v>
                </c:pt>
                <c:pt idx="71644">
                  <c:v>3.3000000000000003E-5</c:v>
                </c:pt>
                <c:pt idx="71645">
                  <c:v>3.3000000000000003E-5</c:v>
                </c:pt>
                <c:pt idx="71646">
                  <c:v>3.3000000000000003E-5</c:v>
                </c:pt>
                <c:pt idx="71647">
                  <c:v>3.3000000000000003E-5</c:v>
                </c:pt>
                <c:pt idx="71648">
                  <c:v>3.3000000000000003E-5</c:v>
                </c:pt>
                <c:pt idx="71649">
                  <c:v>3.3000000000000003E-5</c:v>
                </c:pt>
                <c:pt idx="71650">
                  <c:v>3.1999999999999999E-5</c:v>
                </c:pt>
                <c:pt idx="71651">
                  <c:v>3.1999999999999999E-5</c:v>
                </c:pt>
                <c:pt idx="71652">
                  <c:v>3.1000000000000001E-5</c:v>
                </c:pt>
                <c:pt idx="71653">
                  <c:v>3.1000000000000001E-5</c:v>
                </c:pt>
                <c:pt idx="71654">
                  <c:v>3.0000000000000001E-5</c:v>
                </c:pt>
                <c:pt idx="71655">
                  <c:v>3.0000000000000001E-5</c:v>
                </c:pt>
                <c:pt idx="71656">
                  <c:v>2.9E-5</c:v>
                </c:pt>
                <c:pt idx="71657">
                  <c:v>2.8E-5</c:v>
                </c:pt>
                <c:pt idx="71658">
                  <c:v>2.8E-5</c:v>
                </c:pt>
                <c:pt idx="71659">
                  <c:v>2.6999999999999999E-5</c:v>
                </c:pt>
                <c:pt idx="71660">
                  <c:v>2.5999999999999998E-5</c:v>
                </c:pt>
                <c:pt idx="71661">
                  <c:v>2.5000000000000001E-5</c:v>
                </c:pt>
                <c:pt idx="71662">
                  <c:v>2.4000000000000001E-5</c:v>
                </c:pt>
                <c:pt idx="71663">
                  <c:v>2.3E-5</c:v>
                </c:pt>
                <c:pt idx="71664">
                  <c:v>2.3E-5</c:v>
                </c:pt>
                <c:pt idx="71665">
                  <c:v>2.1999999999999999E-5</c:v>
                </c:pt>
                <c:pt idx="71666">
                  <c:v>2.0999999999999999E-5</c:v>
                </c:pt>
                <c:pt idx="71667">
                  <c:v>2.0000000000000002E-5</c:v>
                </c:pt>
                <c:pt idx="71668">
                  <c:v>1.9000000000000001E-5</c:v>
                </c:pt>
                <c:pt idx="71669">
                  <c:v>1.8E-5</c:v>
                </c:pt>
                <c:pt idx="71670">
                  <c:v>1.7E-5</c:v>
                </c:pt>
                <c:pt idx="71671">
                  <c:v>1.5999999999999999E-5</c:v>
                </c:pt>
                <c:pt idx="71672">
                  <c:v>1.5E-5</c:v>
                </c:pt>
                <c:pt idx="71673">
                  <c:v>1.5E-5</c:v>
                </c:pt>
                <c:pt idx="71674">
                  <c:v>1.4E-5</c:v>
                </c:pt>
                <c:pt idx="71675">
                  <c:v>1.4E-5</c:v>
                </c:pt>
                <c:pt idx="71676">
                  <c:v>1.4E-5</c:v>
                </c:pt>
                <c:pt idx="71677">
                  <c:v>1.2999999999999999E-5</c:v>
                </c:pt>
                <c:pt idx="71678">
                  <c:v>1.2999999999999999E-5</c:v>
                </c:pt>
                <c:pt idx="71679">
                  <c:v>1.4E-5</c:v>
                </c:pt>
                <c:pt idx="71680">
                  <c:v>1.4E-5</c:v>
                </c:pt>
                <c:pt idx="71681">
                  <c:v>1.5E-5</c:v>
                </c:pt>
                <c:pt idx="71682">
                  <c:v>1.5E-5</c:v>
                </c:pt>
                <c:pt idx="71683">
                  <c:v>1.5999999999999999E-5</c:v>
                </c:pt>
                <c:pt idx="71684">
                  <c:v>1.7E-5</c:v>
                </c:pt>
                <c:pt idx="71685">
                  <c:v>1.8E-5</c:v>
                </c:pt>
                <c:pt idx="71686">
                  <c:v>1.9000000000000001E-5</c:v>
                </c:pt>
                <c:pt idx="71687">
                  <c:v>2.0000000000000002E-5</c:v>
                </c:pt>
                <c:pt idx="71688">
                  <c:v>2.0999999999999999E-5</c:v>
                </c:pt>
                <c:pt idx="71689">
                  <c:v>2.1999999999999999E-5</c:v>
                </c:pt>
                <c:pt idx="71690">
                  <c:v>2.3E-5</c:v>
                </c:pt>
                <c:pt idx="71691">
                  <c:v>2.4000000000000001E-5</c:v>
                </c:pt>
                <c:pt idx="71692">
                  <c:v>2.5000000000000001E-5</c:v>
                </c:pt>
                <c:pt idx="71693">
                  <c:v>2.5999999999999998E-5</c:v>
                </c:pt>
                <c:pt idx="71694">
                  <c:v>2.6999999999999999E-5</c:v>
                </c:pt>
                <c:pt idx="71695">
                  <c:v>2.8E-5</c:v>
                </c:pt>
                <c:pt idx="71696">
                  <c:v>2.9E-5</c:v>
                </c:pt>
                <c:pt idx="71697">
                  <c:v>3.0000000000000001E-5</c:v>
                </c:pt>
                <c:pt idx="71698">
                  <c:v>3.1000000000000001E-5</c:v>
                </c:pt>
                <c:pt idx="71699">
                  <c:v>3.1999999999999999E-5</c:v>
                </c:pt>
                <c:pt idx="71700">
                  <c:v>3.1999999999999999E-5</c:v>
                </c:pt>
                <c:pt idx="71701">
                  <c:v>3.3000000000000003E-5</c:v>
                </c:pt>
                <c:pt idx="71702">
                  <c:v>3.3000000000000003E-5</c:v>
                </c:pt>
                <c:pt idx="71703">
                  <c:v>3.4E-5</c:v>
                </c:pt>
                <c:pt idx="71704">
                  <c:v>3.4E-5</c:v>
                </c:pt>
                <c:pt idx="71705">
                  <c:v>3.4E-5</c:v>
                </c:pt>
                <c:pt idx="71706">
                  <c:v>3.4E-5</c:v>
                </c:pt>
                <c:pt idx="71707">
                  <c:v>3.4E-5</c:v>
                </c:pt>
                <c:pt idx="71708">
                  <c:v>3.4E-5</c:v>
                </c:pt>
                <c:pt idx="71709">
                  <c:v>3.4E-5</c:v>
                </c:pt>
                <c:pt idx="71710">
                  <c:v>3.4E-5</c:v>
                </c:pt>
                <c:pt idx="71711">
                  <c:v>3.3000000000000003E-5</c:v>
                </c:pt>
                <c:pt idx="71712">
                  <c:v>3.3000000000000003E-5</c:v>
                </c:pt>
                <c:pt idx="71713">
                  <c:v>3.1999999999999999E-5</c:v>
                </c:pt>
                <c:pt idx="71714">
                  <c:v>3.1999999999999999E-5</c:v>
                </c:pt>
                <c:pt idx="71715">
                  <c:v>3.1000000000000001E-5</c:v>
                </c:pt>
                <c:pt idx="71716">
                  <c:v>3.0000000000000001E-5</c:v>
                </c:pt>
                <c:pt idx="71717">
                  <c:v>3.0000000000000001E-5</c:v>
                </c:pt>
                <c:pt idx="71718">
                  <c:v>2.9E-5</c:v>
                </c:pt>
                <c:pt idx="71719">
                  <c:v>2.8E-5</c:v>
                </c:pt>
                <c:pt idx="71720">
                  <c:v>2.6999999999999999E-5</c:v>
                </c:pt>
                <c:pt idx="71721">
                  <c:v>2.5999999999999998E-5</c:v>
                </c:pt>
                <c:pt idx="71722">
                  <c:v>2.5000000000000001E-5</c:v>
                </c:pt>
                <c:pt idx="71723">
                  <c:v>2.3E-5</c:v>
                </c:pt>
                <c:pt idx="71724">
                  <c:v>2.1999999999999999E-5</c:v>
                </c:pt>
                <c:pt idx="71725">
                  <c:v>2.0999999999999999E-5</c:v>
                </c:pt>
                <c:pt idx="71726">
                  <c:v>2.0000000000000002E-5</c:v>
                </c:pt>
                <c:pt idx="71727">
                  <c:v>1.9000000000000001E-5</c:v>
                </c:pt>
                <c:pt idx="71728">
                  <c:v>1.7E-5</c:v>
                </c:pt>
                <c:pt idx="71729">
                  <c:v>1.5999999999999999E-5</c:v>
                </c:pt>
                <c:pt idx="71730">
                  <c:v>1.5E-5</c:v>
                </c:pt>
                <c:pt idx="71731">
                  <c:v>1.4E-5</c:v>
                </c:pt>
                <c:pt idx="71732">
                  <c:v>1.2999999999999999E-5</c:v>
                </c:pt>
                <c:pt idx="71733">
                  <c:v>1.2E-5</c:v>
                </c:pt>
                <c:pt idx="71734">
                  <c:v>1.2E-5</c:v>
                </c:pt>
                <c:pt idx="71735">
                  <c:v>1.1E-5</c:v>
                </c:pt>
                <c:pt idx="71736">
                  <c:v>1.1E-5</c:v>
                </c:pt>
                <c:pt idx="71737">
                  <c:v>1.1E-5</c:v>
                </c:pt>
                <c:pt idx="71738">
                  <c:v>1.1E-5</c:v>
                </c:pt>
                <c:pt idx="71739">
                  <c:v>1.2E-5</c:v>
                </c:pt>
                <c:pt idx="71740">
                  <c:v>1.2E-5</c:v>
                </c:pt>
                <c:pt idx="71741">
                  <c:v>1.2999999999999999E-5</c:v>
                </c:pt>
                <c:pt idx="71742">
                  <c:v>1.4E-5</c:v>
                </c:pt>
                <c:pt idx="71743">
                  <c:v>1.5E-5</c:v>
                </c:pt>
                <c:pt idx="71744">
                  <c:v>1.5999999999999999E-5</c:v>
                </c:pt>
                <c:pt idx="71745">
                  <c:v>1.7E-5</c:v>
                </c:pt>
                <c:pt idx="71746">
                  <c:v>1.8E-5</c:v>
                </c:pt>
                <c:pt idx="71747">
                  <c:v>1.9000000000000001E-5</c:v>
                </c:pt>
                <c:pt idx="71748">
                  <c:v>2.0000000000000002E-5</c:v>
                </c:pt>
                <c:pt idx="71749">
                  <c:v>2.1999999999999999E-5</c:v>
                </c:pt>
                <c:pt idx="71750">
                  <c:v>2.3E-5</c:v>
                </c:pt>
                <c:pt idx="71751">
                  <c:v>2.4000000000000001E-5</c:v>
                </c:pt>
                <c:pt idx="71752">
                  <c:v>2.5000000000000001E-5</c:v>
                </c:pt>
                <c:pt idx="71753">
                  <c:v>2.5999999999999998E-5</c:v>
                </c:pt>
                <c:pt idx="71754">
                  <c:v>2.5999999999999998E-5</c:v>
                </c:pt>
                <c:pt idx="71755">
                  <c:v>2.6999999999999999E-5</c:v>
                </c:pt>
                <c:pt idx="71756">
                  <c:v>2.8E-5</c:v>
                </c:pt>
                <c:pt idx="71757">
                  <c:v>2.9E-5</c:v>
                </c:pt>
                <c:pt idx="71758">
                  <c:v>3.0000000000000001E-5</c:v>
                </c:pt>
                <c:pt idx="71759">
                  <c:v>3.0000000000000001E-5</c:v>
                </c:pt>
                <c:pt idx="71760">
                  <c:v>3.1000000000000001E-5</c:v>
                </c:pt>
                <c:pt idx="71761">
                  <c:v>3.1000000000000001E-5</c:v>
                </c:pt>
                <c:pt idx="71762">
                  <c:v>3.1999999999999999E-5</c:v>
                </c:pt>
                <c:pt idx="71763">
                  <c:v>3.1999999999999999E-5</c:v>
                </c:pt>
                <c:pt idx="71764">
                  <c:v>3.3000000000000003E-5</c:v>
                </c:pt>
                <c:pt idx="71765">
                  <c:v>3.3000000000000003E-5</c:v>
                </c:pt>
                <c:pt idx="71766">
                  <c:v>3.3000000000000003E-5</c:v>
                </c:pt>
                <c:pt idx="71767">
                  <c:v>3.4E-5</c:v>
                </c:pt>
                <c:pt idx="71768">
                  <c:v>3.4E-5</c:v>
                </c:pt>
                <c:pt idx="71769">
                  <c:v>3.4E-5</c:v>
                </c:pt>
                <c:pt idx="71770">
                  <c:v>3.4E-5</c:v>
                </c:pt>
                <c:pt idx="71771">
                  <c:v>3.4E-5</c:v>
                </c:pt>
                <c:pt idx="71772">
                  <c:v>3.4E-5</c:v>
                </c:pt>
                <c:pt idx="71773">
                  <c:v>3.4E-5</c:v>
                </c:pt>
                <c:pt idx="71774">
                  <c:v>3.4E-5</c:v>
                </c:pt>
                <c:pt idx="71775">
                  <c:v>3.4E-5</c:v>
                </c:pt>
                <c:pt idx="71776">
                  <c:v>3.4E-5</c:v>
                </c:pt>
                <c:pt idx="71777">
                  <c:v>3.4E-5</c:v>
                </c:pt>
                <c:pt idx="71778">
                  <c:v>3.4E-5</c:v>
                </c:pt>
                <c:pt idx="71779">
                  <c:v>3.3000000000000003E-5</c:v>
                </c:pt>
                <c:pt idx="71780">
                  <c:v>3.3000000000000003E-5</c:v>
                </c:pt>
                <c:pt idx="71781">
                  <c:v>3.3000000000000003E-5</c:v>
                </c:pt>
                <c:pt idx="71782">
                  <c:v>3.3000000000000003E-5</c:v>
                </c:pt>
                <c:pt idx="71783">
                  <c:v>3.1999999999999999E-5</c:v>
                </c:pt>
                <c:pt idx="71784">
                  <c:v>3.1999999999999999E-5</c:v>
                </c:pt>
                <c:pt idx="71785">
                  <c:v>3.1999999999999999E-5</c:v>
                </c:pt>
                <c:pt idx="71786">
                  <c:v>3.1000000000000001E-5</c:v>
                </c:pt>
                <c:pt idx="71787">
                  <c:v>3.1000000000000001E-5</c:v>
                </c:pt>
                <c:pt idx="71788">
                  <c:v>3.1000000000000001E-5</c:v>
                </c:pt>
                <c:pt idx="71789">
                  <c:v>3.0000000000000001E-5</c:v>
                </c:pt>
                <c:pt idx="71790">
                  <c:v>3.0000000000000001E-5</c:v>
                </c:pt>
                <c:pt idx="71791">
                  <c:v>2.9E-5</c:v>
                </c:pt>
                <c:pt idx="71792">
                  <c:v>2.9E-5</c:v>
                </c:pt>
                <c:pt idx="71793">
                  <c:v>2.8E-5</c:v>
                </c:pt>
                <c:pt idx="71794">
                  <c:v>2.8E-5</c:v>
                </c:pt>
                <c:pt idx="71795">
                  <c:v>2.8E-5</c:v>
                </c:pt>
                <c:pt idx="71796">
                  <c:v>2.6999999999999999E-5</c:v>
                </c:pt>
                <c:pt idx="71797">
                  <c:v>2.6999999999999999E-5</c:v>
                </c:pt>
                <c:pt idx="71798">
                  <c:v>2.6999999999999999E-5</c:v>
                </c:pt>
                <c:pt idx="71799">
                  <c:v>2.5999999999999998E-5</c:v>
                </c:pt>
                <c:pt idx="71800">
                  <c:v>2.5999999999999998E-5</c:v>
                </c:pt>
                <c:pt idx="71801">
                  <c:v>2.5999999999999998E-5</c:v>
                </c:pt>
                <c:pt idx="71802">
                  <c:v>2.5000000000000001E-5</c:v>
                </c:pt>
                <c:pt idx="71803">
                  <c:v>2.5000000000000001E-5</c:v>
                </c:pt>
                <c:pt idx="71804">
                  <c:v>2.5000000000000001E-5</c:v>
                </c:pt>
                <c:pt idx="71805">
                  <c:v>2.5000000000000001E-5</c:v>
                </c:pt>
                <c:pt idx="71806">
                  <c:v>2.4000000000000001E-5</c:v>
                </c:pt>
                <c:pt idx="71807">
                  <c:v>2.4000000000000001E-5</c:v>
                </c:pt>
                <c:pt idx="71808">
                  <c:v>2.4000000000000001E-5</c:v>
                </c:pt>
                <c:pt idx="71809">
                  <c:v>2.4000000000000001E-5</c:v>
                </c:pt>
                <c:pt idx="71810">
                  <c:v>2.4000000000000001E-5</c:v>
                </c:pt>
                <c:pt idx="71811">
                  <c:v>2.4000000000000001E-5</c:v>
                </c:pt>
                <c:pt idx="71812">
                  <c:v>2.3E-5</c:v>
                </c:pt>
                <c:pt idx="71813">
                  <c:v>2.3E-5</c:v>
                </c:pt>
                <c:pt idx="71814">
                  <c:v>2.3E-5</c:v>
                </c:pt>
                <c:pt idx="71815">
                  <c:v>2.3E-5</c:v>
                </c:pt>
                <c:pt idx="71816">
                  <c:v>2.3E-5</c:v>
                </c:pt>
                <c:pt idx="71817">
                  <c:v>2.3E-5</c:v>
                </c:pt>
                <c:pt idx="71818">
                  <c:v>2.3E-5</c:v>
                </c:pt>
                <c:pt idx="71819">
                  <c:v>2.3E-5</c:v>
                </c:pt>
                <c:pt idx="71820">
                  <c:v>2.3E-5</c:v>
                </c:pt>
                <c:pt idx="71821">
                  <c:v>2.3E-5</c:v>
                </c:pt>
                <c:pt idx="71822">
                  <c:v>2.3E-5</c:v>
                </c:pt>
                <c:pt idx="71823">
                  <c:v>2.3E-5</c:v>
                </c:pt>
                <c:pt idx="71824">
                  <c:v>2.3E-5</c:v>
                </c:pt>
                <c:pt idx="71825">
                  <c:v>2.3E-5</c:v>
                </c:pt>
                <c:pt idx="71826">
                  <c:v>2.4000000000000001E-5</c:v>
                </c:pt>
                <c:pt idx="71827">
                  <c:v>2.4000000000000001E-5</c:v>
                </c:pt>
                <c:pt idx="71828">
                  <c:v>2.4000000000000001E-5</c:v>
                </c:pt>
                <c:pt idx="71829">
                  <c:v>2.4000000000000001E-5</c:v>
                </c:pt>
                <c:pt idx="71830">
                  <c:v>2.4000000000000001E-5</c:v>
                </c:pt>
                <c:pt idx="71831">
                  <c:v>2.4000000000000001E-5</c:v>
                </c:pt>
                <c:pt idx="71832">
                  <c:v>2.3E-5</c:v>
                </c:pt>
                <c:pt idx="71833">
                  <c:v>2.3E-5</c:v>
                </c:pt>
                <c:pt idx="71834">
                  <c:v>2.3E-5</c:v>
                </c:pt>
                <c:pt idx="71835">
                  <c:v>2.3E-5</c:v>
                </c:pt>
                <c:pt idx="71836">
                  <c:v>2.3E-5</c:v>
                </c:pt>
                <c:pt idx="71837">
                  <c:v>2.3E-5</c:v>
                </c:pt>
                <c:pt idx="71838">
                  <c:v>2.3E-5</c:v>
                </c:pt>
                <c:pt idx="71839">
                  <c:v>2.3E-5</c:v>
                </c:pt>
                <c:pt idx="71840">
                  <c:v>2.3E-5</c:v>
                </c:pt>
                <c:pt idx="71841">
                  <c:v>2.3E-5</c:v>
                </c:pt>
                <c:pt idx="71842">
                  <c:v>2.1999999999999999E-5</c:v>
                </c:pt>
                <c:pt idx="71843">
                  <c:v>2.1999999999999999E-5</c:v>
                </c:pt>
                <c:pt idx="71844">
                  <c:v>2.1999999999999999E-5</c:v>
                </c:pt>
                <c:pt idx="71845">
                  <c:v>2.1999999999999999E-5</c:v>
                </c:pt>
                <c:pt idx="71846">
                  <c:v>2.1999999999999999E-5</c:v>
                </c:pt>
                <c:pt idx="71847">
                  <c:v>2.0999999999999999E-5</c:v>
                </c:pt>
                <c:pt idx="71848">
                  <c:v>2.0999999999999999E-5</c:v>
                </c:pt>
                <c:pt idx="71849">
                  <c:v>2.0999999999999999E-5</c:v>
                </c:pt>
                <c:pt idx="71850">
                  <c:v>2.0999999999999999E-5</c:v>
                </c:pt>
                <c:pt idx="71851">
                  <c:v>2.0000000000000002E-5</c:v>
                </c:pt>
                <c:pt idx="71852">
                  <c:v>2.0000000000000002E-5</c:v>
                </c:pt>
                <c:pt idx="71853">
                  <c:v>2.0000000000000002E-5</c:v>
                </c:pt>
                <c:pt idx="71854">
                  <c:v>1.9000000000000001E-5</c:v>
                </c:pt>
                <c:pt idx="71855">
                  <c:v>1.9000000000000001E-5</c:v>
                </c:pt>
                <c:pt idx="71856">
                  <c:v>1.9000000000000001E-5</c:v>
                </c:pt>
                <c:pt idx="71857">
                  <c:v>1.8E-5</c:v>
                </c:pt>
                <c:pt idx="71858">
                  <c:v>1.8E-5</c:v>
                </c:pt>
                <c:pt idx="71859">
                  <c:v>1.7E-5</c:v>
                </c:pt>
                <c:pt idx="71860">
                  <c:v>1.7E-5</c:v>
                </c:pt>
                <c:pt idx="71861">
                  <c:v>1.5999999999999999E-5</c:v>
                </c:pt>
                <c:pt idx="71862">
                  <c:v>1.5999999999999999E-5</c:v>
                </c:pt>
                <c:pt idx="71863">
                  <c:v>1.5E-5</c:v>
                </c:pt>
                <c:pt idx="71864">
                  <c:v>1.5E-5</c:v>
                </c:pt>
                <c:pt idx="71865">
                  <c:v>1.4E-5</c:v>
                </c:pt>
                <c:pt idx="71866">
                  <c:v>1.4E-5</c:v>
                </c:pt>
                <c:pt idx="71867">
                  <c:v>1.2999999999999999E-5</c:v>
                </c:pt>
                <c:pt idx="71868">
                  <c:v>1.2999999999999999E-5</c:v>
                </c:pt>
                <c:pt idx="71869">
                  <c:v>1.2E-5</c:v>
                </c:pt>
                <c:pt idx="71870">
                  <c:v>1.2E-5</c:v>
                </c:pt>
                <c:pt idx="71871">
                  <c:v>1.1E-5</c:v>
                </c:pt>
                <c:pt idx="71872">
                  <c:v>1.1E-5</c:v>
                </c:pt>
                <c:pt idx="71873">
                  <c:v>1.0000000000000001E-5</c:v>
                </c:pt>
                <c:pt idx="71874">
                  <c:v>1.0000000000000001E-5</c:v>
                </c:pt>
                <c:pt idx="71875">
                  <c:v>9.0000000000000002E-6</c:v>
                </c:pt>
                <c:pt idx="71876">
                  <c:v>7.9999999999999996E-6</c:v>
                </c:pt>
                <c:pt idx="71877">
                  <c:v>7.9999999999999996E-6</c:v>
                </c:pt>
                <c:pt idx="71878">
                  <c:v>6.9999999999999999E-6</c:v>
                </c:pt>
                <c:pt idx="71879">
                  <c:v>6.9999999999999999E-6</c:v>
                </c:pt>
                <c:pt idx="71880">
                  <c:v>6.9999999999999999E-6</c:v>
                </c:pt>
                <c:pt idx="71881">
                  <c:v>6.0000000000000002E-6</c:v>
                </c:pt>
                <c:pt idx="71882">
                  <c:v>6.0000000000000002E-6</c:v>
                </c:pt>
                <c:pt idx="71883">
                  <c:v>6.0000000000000002E-6</c:v>
                </c:pt>
                <c:pt idx="71884">
                  <c:v>6.0000000000000002E-6</c:v>
                </c:pt>
                <c:pt idx="71885">
                  <c:v>6.0000000000000002E-6</c:v>
                </c:pt>
                <c:pt idx="71886">
                  <c:v>6.0000000000000002E-6</c:v>
                </c:pt>
                <c:pt idx="71887">
                  <c:v>6.0000000000000002E-6</c:v>
                </c:pt>
                <c:pt idx="71888">
                  <c:v>6.0000000000000002E-6</c:v>
                </c:pt>
                <c:pt idx="71889">
                  <c:v>6.9999999999999999E-6</c:v>
                </c:pt>
                <c:pt idx="71890">
                  <c:v>6.9999999999999999E-6</c:v>
                </c:pt>
                <c:pt idx="71891">
                  <c:v>7.9999999999999996E-6</c:v>
                </c:pt>
                <c:pt idx="71892">
                  <c:v>7.9999999999999996E-6</c:v>
                </c:pt>
                <c:pt idx="71893">
                  <c:v>9.0000000000000002E-6</c:v>
                </c:pt>
                <c:pt idx="71894">
                  <c:v>9.0000000000000002E-6</c:v>
                </c:pt>
                <c:pt idx="71895">
                  <c:v>1.0000000000000001E-5</c:v>
                </c:pt>
                <c:pt idx="71896">
                  <c:v>1.0000000000000001E-5</c:v>
                </c:pt>
                <c:pt idx="71897">
                  <c:v>1.0000000000000001E-5</c:v>
                </c:pt>
                <c:pt idx="71898">
                  <c:v>1.1E-5</c:v>
                </c:pt>
                <c:pt idx="71899">
                  <c:v>1.1E-5</c:v>
                </c:pt>
                <c:pt idx="71900">
                  <c:v>1.2E-5</c:v>
                </c:pt>
                <c:pt idx="71901">
                  <c:v>1.2E-5</c:v>
                </c:pt>
                <c:pt idx="71902">
                  <c:v>1.2E-5</c:v>
                </c:pt>
                <c:pt idx="71903">
                  <c:v>1.2999999999999999E-5</c:v>
                </c:pt>
                <c:pt idx="71904">
                  <c:v>1.2999999999999999E-5</c:v>
                </c:pt>
                <c:pt idx="71905">
                  <c:v>1.2999999999999999E-5</c:v>
                </c:pt>
                <c:pt idx="71906">
                  <c:v>1.2999999999999999E-5</c:v>
                </c:pt>
                <c:pt idx="71907">
                  <c:v>1.4E-5</c:v>
                </c:pt>
                <c:pt idx="71908">
                  <c:v>1.4E-5</c:v>
                </c:pt>
                <c:pt idx="71909">
                  <c:v>1.4E-5</c:v>
                </c:pt>
                <c:pt idx="71910">
                  <c:v>1.4E-5</c:v>
                </c:pt>
                <c:pt idx="71911">
                  <c:v>1.4E-5</c:v>
                </c:pt>
                <c:pt idx="71912">
                  <c:v>1.4E-5</c:v>
                </c:pt>
                <c:pt idx="71913">
                  <c:v>1.4E-5</c:v>
                </c:pt>
                <c:pt idx="71914">
                  <c:v>1.4E-5</c:v>
                </c:pt>
                <c:pt idx="71915">
                  <c:v>1.4E-5</c:v>
                </c:pt>
                <c:pt idx="71916">
                  <c:v>1.4E-5</c:v>
                </c:pt>
                <c:pt idx="71917">
                  <c:v>1.5E-5</c:v>
                </c:pt>
                <c:pt idx="71918">
                  <c:v>1.5E-5</c:v>
                </c:pt>
                <c:pt idx="71919">
                  <c:v>1.5E-5</c:v>
                </c:pt>
                <c:pt idx="71920">
                  <c:v>1.5E-5</c:v>
                </c:pt>
                <c:pt idx="71921">
                  <c:v>1.5E-5</c:v>
                </c:pt>
                <c:pt idx="71922">
                  <c:v>1.5E-5</c:v>
                </c:pt>
                <c:pt idx="71923">
                  <c:v>1.5999999999999999E-5</c:v>
                </c:pt>
                <c:pt idx="71924">
                  <c:v>1.5999999999999999E-5</c:v>
                </c:pt>
                <c:pt idx="71925">
                  <c:v>1.5999999999999999E-5</c:v>
                </c:pt>
                <c:pt idx="71926">
                  <c:v>1.7E-5</c:v>
                </c:pt>
                <c:pt idx="71927">
                  <c:v>1.7E-5</c:v>
                </c:pt>
                <c:pt idx="71928">
                  <c:v>1.7E-5</c:v>
                </c:pt>
                <c:pt idx="71929">
                  <c:v>1.8E-5</c:v>
                </c:pt>
                <c:pt idx="71930">
                  <c:v>1.8E-5</c:v>
                </c:pt>
                <c:pt idx="71931">
                  <c:v>1.9000000000000001E-5</c:v>
                </c:pt>
                <c:pt idx="71932">
                  <c:v>2.0000000000000002E-5</c:v>
                </c:pt>
                <c:pt idx="71933">
                  <c:v>2.0000000000000002E-5</c:v>
                </c:pt>
                <c:pt idx="71934">
                  <c:v>2.0999999999999999E-5</c:v>
                </c:pt>
                <c:pt idx="71935">
                  <c:v>2.0999999999999999E-5</c:v>
                </c:pt>
                <c:pt idx="71936">
                  <c:v>2.1999999999999999E-5</c:v>
                </c:pt>
                <c:pt idx="71937">
                  <c:v>2.1999999999999999E-5</c:v>
                </c:pt>
                <c:pt idx="71938">
                  <c:v>2.3E-5</c:v>
                </c:pt>
                <c:pt idx="71939">
                  <c:v>2.3E-5</c:v>
                </c:pt>
                <c:pt idx="71940">
                  <c:v>2.4000000000000001E-5</c:v>
                </c:pt>
                <c:pt idx="71941">
                  <c:v>2.4000000000000001E-5</c:v>
                </c:pt>
                <c:pt idx="71942">
                  <c:v>2.4000000000000001E-5</c:v>
                </c:pt>
                <c:pt idx="71943">
                  <c:v>2.5000000000000001E-5</c:v>
                </c:pt>
                <c:pt idx="71944">
                  <c:v>2.5000000000000001E-5</c:v>
                </c:pt>
                <c:pt idx="71945">
                  <c:v>2.5000000000000001E-5</c:v>
                </c:pt>
                <c:pt idx="71946">
                  <c:v>2.5999999999999998E-5</c:v>
                </c:pt>
                <c:pt idx="71947">
                  <c:v>2.5999999999999998E-5</c:v>
                </c:pt>
                <c:pt idx="71948">
                  <c:v>2.5999999999999998E-5</c:v>
                </c:pt>
                <c:pt idx="71949">
                  <c:v>2.5999999999999998E-5</c:v>
                </c:pt>
                <c:pt idx="71950">
                  <c:v>2.5999999999999998E-5</c:v>
                </c:pt>
                <c:pt idx="71951">
                  <c:v>2.5999999999999998E-5</c:v>
                </c:pt>
                <c:pt idx="71952">
                  <c:v>2.5999999999999998E-5</c:v>
                </c:pt>
                <c:pt idx="71953">
                  <c:v>2.5000000000000001E-5</c:v>
                </c:pt>
                <c:pt idx="71954">
                  <c:v>2.5000000000000001E-5</c:v>
                </c:pt>
                <c:pt idx="71955">
                  <c:v>2.5000000000000001E-5</c:v>
                </c:pt>
                <c:pt idx="71956">
                  <c:v>2.5000000000000001E-5</c:v>
                </c:pt>
                <c:pt idx="71957">
                  <c:v>2.4000000000000001E-5</c:v>
                </c:pt>
                <c:pt idx="71958">
                  <c:v>2.4000000000000001E-5</c:v>
                </c:pt>
                <c:pt idx="71959">
                  <c:v>2.3E-5</c:v>
                </c:pt>
                <c:pt idx="71960">
                  <c:v>2.3E-5</c:v>
                </c:pt>
                <c:pt idx="71961">
                  <c:v>2.1999999999999999E-5</c:v>
                </c:pt>
                <c:pt idx="71962">
                  <c:v>2.0999999999999999E-5</c:v>
                </c:pt>
                <c:pt idx="71963">
                  <c:v>2.0999999999999999E-5</c:v>
                </c:pt>
                <c:pt idx="71964">
                  <c:v>2.0000000000000002E-5</c:v>
                </c:pt>
                <c:pt idx="71965">
                  <c:v>1.9000000000000001E-5</c:v>
                </c:pt>
                <c:pt idx="71966">
                  <c:v>1.9000000000000001E-5</c:v>
                </c:pt>
                <c:pt idx="71967">
                  <c:v>1.8E-5</c:v>
                </c:pt>
                <c:pt idx="71968">
                  <c:v>1.7E-5</c:v>
                </c:pt>
                <c:pt idx="71969">
                  <c:v>1.5999999999999999E-5</c:v>
                </c:pt>
                <c:pt idx="71970">
                  <c:v>1.5999999999999999E-5</c:v>
                </c:pt>
                <c:pt idx="71971">
                  <c:v>1.5E-5</c:v>
                </c:pt>
                <c:pt idx="71972">
                  <c:v>1.4E-5</c:v>
                </c:pt>
                <c:pt idx="71973">
                  <c:v>1.2999999999999999E-5</c:v>
                </c:pt>
                <c:pt idx="71974">
                  <c:v>1.2999999999999999E-5</c:v>
                </c:pt>
                <c:pt idx="71975">
                  <c:v>1.2E-5</c:v>
                </c:pt>
                <c:pt idx="71976">
                  <c:v>1.2E-5</c:v>
                </c:pt>
                <c:pt idx="71977">
                  <c:v>1.1E-5</c:v>
                </c:pt>
                <c:pt idx="71978">
                  <c:v>1.1E-5</c:v>
                </c:pt>
                <c:pt idx="71979">
                  <c:v>1.1E-5</c:v>
                </c:pt>
                <c:pt idx="71980">
                  <c:v>1.1E-5</c:v>
                </c:pt>
                <c:pt idx="71981">
                  <c:v>1.0000000000000001E-5</c:v>
                </c:pt>
                <c:pt idx="71982">
                  <c:v>1.0000000000000001E-5</c:v>
                </c:pt>
                <c:pt idx="71983">
                  <c:v>1.0000000000000001E-5</c:v>
                </c:pt>
                <c:pt idx="71984">
                  <c:v>1.0000000000000001E-5</c:v>
                </c:pt>
                <c:pt idx="71985">
                  <c:v>1.1E-5</c:v>
                </c:pt>
                <c:pt idx="71986">
                  <c:v>1.1E-5</c:v>
                </c:pt>
                <c:pt idx="71987">
                  <c:v>1.1E-5</c:v>
                </c:pt>
                <c:pt idx="71988">
                  <c:v>1.1E-5</c:v>
                </c:pt>
                <c:pt idx="71989">
                  <c:v>1.1E-5</c:v>
                </c:pt>
                <c:pt idx="71990">
                  <c:v>1.2E-5</c:v>
                </c:pt>
                <c:pt idx="71991">
                  <c:v>1.2E-5</c:v>
                </c:pt>
                <c:pt idx="71992">
                  <c:v>1.2E-5</c:v>
                </c:pt>
                <c:pt idx="71993">
                  <c:v>1.2E-5</c:v>
                </c:pt>
                <c:pt idx="71994">
                  <c:v>1.2E-5</c:v>
                </c:pt>
                <c:pt idx="71995">
                  <c:v>1.2999999999999999E-5</c:v>
                </c:pt>
                <c:pt idx="71996">
                  <c:v>1.2999999999999999E-5</c:v>
                </c:pt>
                <c:pt idx="71997">
                  <c:v>1.2999999999999999E-5</c:v>
                </c:pt>
                <c:pt idx="71998">
                  <c:v>1.2999999999999999E-5</c:v>
                </c:pt>
                <c:pt idx="71999">
                  <c:v>1.2999999999999999E-5</c:v>
                </c:pt>
                <c:pt idx="72000">
                  <c:v>1.2999999999999999E-5</c:v>
                </c:pt>
                <c:pt idx="72001">
                  <c:v>1.2999999999999999E-5</c:v>
                </c:pt>
                <c:pt idx="72002">
                  <c:v>1.2999999999999999E-5</c:v>
                </c:pt>
                <c:pt idx="72003">
                  <c:v>1.2E-5</c:v>
                </c:pt>
                <c:pt idx="72004">
                  <c:v>1.2E-5</c:v>
                </c:pt>
                <c:pt idx="72005">
                  <c:v>1.2E-5</c:v>
                </c:pt>
                <c:pt idx="72006">
                  <c:v>1.2E-5</c:v>
                </c:pt>
                <c:pt idx="72007">
                  <c:v>1.2E-5</c:v>
                </c:pt>
                <c:pt idx="72008">
                  <c:v>1.1E-5</c:v>
                </c:pt>
                <c:pt idx="72009">
                  <c:v>1.1E-5</c:v>
                </c:pt>
                <c:pt idx="72010">
                  <c:v>1.1E-5</c:v>
                </c:pt>
                <c:pt idx="72011">
                  <c:v>1.0000000000000001E-5</c:v>
                </c:pt>
                <c:pt idx="72012">
                  <c:v>1.0000000000000001E-5</c:v>
                </c:pt>
                <c:pt idx="72013">
                  <c:v>1.0000000000000001E-5</c:v>
                </c:pt>
                <c:pt idx="72014">
                  <c:v>1.0000000000000001E-5</c:v>
                </c:pt>
                <c:pt idx="72015">
                  <c:v>1.0000000000000001E-5</c:v>
                </c:pt>
                <c:pt idx="72016">
                  <c:v>1.0000000000000001E-5</c:v>
                </c:pt>
                <c:pt idx="72017">
                  <c:v>1.0000000000000001E-5</c:v>
                </c:pt>
                <c:pt idx="72018">
                  <c:v>1.1E-5</c:v>
                </c:pt>
                <c:pt idx="72019">
                  <c:v>1.1E-5</c:v>
                </c:pt>
                <c:pt idx="72020">
                  <c:v>1.2E-5</c:v>
                </c:pt>
                <c:pt idx="72021">
                  <c:v>1.2E-5</c:v>
                </c:pt>
                <c:pt idx="72022">
                  <c:v>1.2999999999999999E-5</c:v>
                </c:pt>
                <c:pt idx="72023">
                  <c:v>1.4E-5</c:v>
                </c:pt>
                <c:pt idx="72024">
                  <c:v>1.5E-5</c:v>
                </c:pt>
                <c:pt idx="72025">
                  <c:v>1.5999999999999999E-5</c:v>
                </c:pt>
                <c:pt idx="72026">
                  <c:v>1.7E-5</c:v>
                </c:pt>
                <c:pt idx="72027">
                  <c:v>1.8E-5</c:v>
                </c:pt>
                <c:pt idx="72028">
                  <c:v>1.9000000000000001E-5</c:v>
                </c:pt>
                <c:pt idx="72029">
                  <c:v>2.0000000000000002E-5</c:v>
                </c:pt>
                <c:pt idx="72030">
                  <c:v>2.0999999999999999E-5</c:v>
                </c:pt>
                <c:pt idx="72031">
                  <c:v>2.1999999999999999E-5</c:v>
                </c:pt>
                <c:pt idx="72032">
                  <c:v>2.3E-5</c:v>
                </c:pt>
                <c:pt idx="72033">
                  <c:v>2.4000000000000001E-5</c:v>
                </c:pt>
                <c:pt idx="72034">
                  <c:v>2.5000000000000001E-5</c:v>
                </c:pt>
                <c:pt idx="72035">
                  <c:v>2.5999999999999998E-5</c:v>
                </c:pt>
                <c:pt idx="72036">
                  <c:v>2.6999999999999999E-5</c:v>
                </c:pt>
                <c:pt idx="72037">
                  <c:v>2.8E-5</c:v>
                </c:pt>
                <c:pt idx="72038">
                  <c:v>2.8E-5</c:v>
                </c:pt>
                <c:pt idx="72039">
                  <c:v>2.9E-5</c:v>
                </c:pt>
                <c:pt idx="72040">
                  <c:v>3.0000000000000001E-5</c:v>
                </c:pt>
                <c:pt idx="72041">
                  <c:v>3.1000000000000001E-5</c:v>
                </c:pt>
                <c:pt idx="72042">
                  <c:v>3.1000000000000001E-5</c:v>
                </c:pt>
                <c:pt idx="72043">
                  <c:v>3.1999999999999999E-5</c:v>
                </c:pt>
                <c:pt idx="72044">
                  <c:v>3.1999999999999999E-5</c:v>
                </c:pt>
                <c:pt idx="72045">
                  <c:v>3.1999999999999999E-5</c:v>
                </c:pt>
                <c:pt idx="72046">
                  <c:v>3.3000000000000003E-5</c:v>
                </c:pt>
                <c:pt idx="72047">
                  <c:v>3.3000000000000003E-5</c:v>
                </c:pt>
                <c:pt idx="72048">
                  <c:v>3.3000000000000003E-5</c:v>
                </c:pt>
                <c:pt idx="72049">
                  <c:v>3.3000000000000003E-5</c:v>
                </c:pt>
                <c:pt idx="72050">
                  <c:v>3.3000000000000003E-5</c:v>
                </c:pt>
                <c:pt idx="72051">
                  <c:v>3.3000000000000003E-5</c:v>
                </c:pt>
                <c:pt idx="72052">
                  <c:v>3.3000000000000003E-5</c:v>
                </c:pt>
                <c:pt idx="72053">
                  <c:v>3.1999999999999999E-5</c:v>
                </c:pt>
                <c:pt idx="72054">
                  <c:v>3.1999999999999999E-5</c:v>
                </c:pt>
                <c:pt idx="72055">
                  <c:v>3.1999999999999999E-5</c:v>
                </c:pt>
                <c:pt idx="72056">
                  <c:v>3.1000000000000001E-5</c:v>
                </c:pt>
                <c:pt idx="72057">
                  <c:v>3.0000000000000001E-5</c:v>
                </c:pt>
                <c:pt idx="72058">
                  <c:v>3.0000000000000001E-5</c:v>
                </c:pt>
                <c:pt idx="72059">
                  <c:v>2.9E-5</c:v>
                </c:pt>
                <c:pt idx="72060">
                  <c:v>2.8E-5</c:v>
                </c:pt>
                <c:pt idx="72061">
                  <c:v>2.6999999999999999E-5</c:v>
                </c:pt>
                <c:pt idx="72062">
                  <c:v>2.5999999999999998E-5</c:v>
                </c:pt>
                <c:pt idx="72063">
                  <c:v>2.5000000000000001E-5</c:v>
                </c:pt>
                <c:pt idx="72064">
                  <c:v>2.4000000000000001E-5</c:v>
                </c:pt>
                <c:pt idx="72065">
                  <c:v>2.3E-5</c:v>
                </c:pt>
                <c:pt idx="72066">
                  <c:v>2.1999999999999999E-5</c:v>
                </c:pt>
                <c:pt idx="72067">
                  <c:v>2.0999999999999999E-5</c:v>
                </c:pt>
                <c:pt idx="72068">
                  <c:v>1.9000000000000001E-5</c:v>
                </c:pt>
                <c:pt idx="72069">
                  <c:v>1.8E-5</c:v>
                </c:pt>
                <c:pt idx="72070">
                  <c:v>1.7E-5</c:v>
                </c:pt>
                <c:pt idx="72071">
                  <c:v>1.7E-5</c:v>
                </c:pt>
                <c:pt idx="72072">
                  <c:v>1.5999999999999999E-5</c:v>
                </c:pt>
                <c:pt idx="72073">
                  <c:v>1.5999999999999999E-5</c:v>
                </c:pt>
                <c:pt idx="72074">
                  <c:v>1.5E-5</c:v>
                </c:pt>
                <c:pt idx="72075">
                  <c:v>1.5999999999999999E-5</c:v>
                </c:pt>
                <c:pt idx="72076">
                  <c:v>1.5999999999999999E-5</c:v>
                </c:pt>
                <c:pt idx="72077">
                  <c:v>1.7E-5</c:v>
                </c:pt>
                <c:pt idx="72078">
                  <c:v>1.7E-5</c:v>
                </c:pt>
                <c:pt idx="72079">
                  <c:v>1.9000000000000001E-5</c:v>
                </c:pt>
                <c:pt idx="72080">
                  <c:v>2.0000000000000002E-5</c:v>
                </c:pt>
                <c:pt idx="72081">
                  <c:v>2.0999999999999999E-5</c:v>
                </c:pt>
                <c:pt idx="72082">
                  <c:v>2.3E-5</c:v>
                </c:pt>
                <c:pt idx="72083">
                  <c:v>2.4000000000000001E-5</c:v>
                </c:pt>
                <c:pt idx="72084">
                  <c:v>2.5999999999999998E-5</c:v>
                </c:pt>
                <c:pt idx="72085">
                  <c:v>2.6999999999999999E-5</c:v>
                </c:pt>
                <c:pt idx="72086">
                  <c:v>2.9E-5</c:v>
                </c:pt>
                <c:pt idx="72087">
                  <c:v>3.1000000000000001E-5</c:v>
                </c:pt>
                <c:pt idx="72088">
                  <c:v>3.1999999999999999E-5</c:v>
                </c:pt>
                <c:pt idx="72089">
                  <c:v>3.4E-5</c:v>
                </c:pt>
                <c:pt idx="72090">
                  <c:v>3.6000000000000001E-5</c:v>
                </c:pt>
                <c:pt idx="72091">
                  <c:v>3.6999999999999998E-5</c:v>
                </c:pt>
                <c:pt idx="72092">
                  <c:v>3.8999999999999999E-5</c:v>
                </c:pt>
                <c:pt idx="72093">
                  <c:v>4.0000000000000003E-5</c:v>
                </c:pt>
                <c:pt idx="72094">
                  <c:v>4.1999999999999998E-5</c:v>
                </c:pt>
                <c:pt idx="72095">
                  <c:v>4.3000000000000002E-5</c:v>
                </c:pt>
                <c:pt idx="72096">
                  <c:v>4.5000000000000003E-5</c:v>
                </c:pt>
                <c:pt idx="72097">
                  <c:v>4.6E-5</c:v>
                </c:pt>
                <c:pt idx="72098">
                  <c:v>4.6999999999999997E-5</c:v>
                </c:pt>
                <c:pt idx="72099">
                  <c:v>4.8000000000000001E-5</c:v>
                </c:pt>
                <c:pt idx="72100">
                  <c:v>4.8999999999999998E-5</c:v>
                </c:pt>
                <c:pt idx="72101">
                  <c:v>5.0000000000000002E-5</c:v>
                </c:pt>
                <c:pt idx="72102">
                  <c:v>5.1E-5</c:v>
                </c:pt>
                <c:pt idx="72103">
                  <c:v>5.1999999999999997E-5</c:v>
                </c:pt>
                <c:pt idx="72104">
                  <c:v>5.1999999999999997E-5</c:v>
                </c:pt>
                <c:pt idx="72105">
                  <c:v>5.3000000000000001E-5</c:v>
                </c:pt>
                <c:pt idx="72106">
                  <c:v>5.3000000000000001E-5</c:v>
                </c:pt>
                <c:pt idx="72107">
                  <c:v>5.3999999999999998E-5</c:v>
                </c:pt>
                <c:pt idx="72108">
                  <c:v>5.3999999999999998E-5</c:v>
                </c:pt>
                <c:pt idx="72109">
                  <c:v>5.5000000000000002E-5</c:v>
                </c:pt>
                <c:pt idx="72110">
                  <c:v>5.5000000000000002E-5</c:v>
                </c:pt>
                <c:pt idx="72111">
                  <c:v>5.5000000000000002E-5</c:v>
                </c:pt>
                <c:pt idx="72112">
                  <c:v>5.5000000000000002E-5</c:v>
                </c:pt>
                <c:pt idx="72113">
                  <c:v>5.5000000000000002E-5</c:v>
                </c:pt>
                <c:pt idx="72114">
                  <c:v>5.5000000000000002E-5</c:v>
                </c:pt>
                <c:pt idx="72115">
                  <c:v>5.5000000000000002E-5</c:v>
                </c:pt>
                <c:pt idx="72116">
                  <c:v>5.5000000000000002E-5</c:v>
                </c:pt>
                <c:pt idx="72117">
                  <c:v>5.5000000000000002E-5</c:v>
                </c:pt>
                <c:pt idx="72118">
                  <c:v>5.5000000000000002E-5</c:v>
                </c:pt>
                <c:pt idx="72119">
                  <c:v>5.5000000000000002E-5</c:v>
                </c:pt>
                <c:pt idx="72120">
                  <c:v>5.5000000000000002E-5</c:v>
                </c:pt>
                <c:pt idx="72121">
                  <c:v>5.5000000000000002E-5</c:v>
                </c:pt>
                <c:pt idx="72122">
                  <c:v>5.3999999999999998E-5</c:v>
                </c:pt>
                <c:pt idx="72123">
                  <c:v>5.3999999999999998E-5</c:v>
                </c:pt>
                <c:pt idx="72124">
                  <c:v>5.3999999999999998E-5</c:v>
                </c:pt>
                <c:pt idx="72125">
                  <c:v>5.3999999999999998E-5</c:v>
                </c:pt>
                <c:pt idx="72126">
                  <c:v>5.3999999999999998E-5</c:v>
                </c:pt>
                <c:pt idx="72127">
                  <c:v>5.3999999999999998E-5</c:v>
                </c:pt>
                <c:pt idx="72128">
                  <c:v>5.3999999999999998E-5</c:v>
                </c:pt>
                <c:pt idx="72129">
                  <c:v>5.3999999999999998E-5</c:v>
                </c:pt>
                <c:pt idx="72130">
                  <c:v>5.3999999999999998E-5</c:v>
                </c:pt>
                <c:pt idx="72131">
                  <c:v>5.3999999999999998E-5</c:v>
                </c:pt>
                <c:pt idx="72132">
                  <c:v>5.3999999999999998E-5</c:v>
                </c:pt>
                <c:pt idx="72133">
                  <c:v>5.3999999999999998E-5</c:v>
                </c:pt>
                <c:pt idx="72134">
                  <c:v>5.3999999999999998E-5</c:v>
                </c:pt>
                <c:pt idx="72135">
                  <c:v>5.3999999999999998E-5</c:v>
                </c:pt>
                <c:pt idx="72136">
                  <c:v>5.3999999999999998E-5</c:v>
                </c:pt>
                <c:pt idx="72137">
                  <c:v>5.3999999999999998E-5</c:v>
                </c:pt>
                <c:pt idx="72138">
                  <c:v>5.3999999999999998E-5</c:v>
                </c:pt>
                <c:pt idx="72139">
                  <c:v>5.3999999999999998E-5</c:v>
                </c:pt>
                <c:pt idx="72140">
                  <c:v>5.3999999999999998E-5</c:v>
                </c:pt>
                <c:pt idx="72141">
                  <c:v>5.5000000000000002E-5</c:v>
                </c:pt>
                <c:pt idx="72142">
                  <c:v>5.5000000000000002E-5</c:v>
                </c:pt>
                <c:pt idx="72143">
                  <c:v>5.5000000000000002E-5</c:v>
                </c:pt>
                <c:pt idx="72144">
                  <c:v>5.5000000000000002E-5</c:v>
                </c:pt>
                <c:pt idx="72145">
                  <c:v>5.5000000000000002E-5</c:v>
                </c:pt>
                <c:pt idx="72146">
                  <c:v>5.5000000000000002E-5</c:v>
                </c:pt>
                <c:pt idx="72147">
                  <c:v>5.5000000000000002E-5</c:v>
                </c:pt>
                <c:pt idx="72148">
                  <c:v>5.5000000000000002E-5</c:v>
                </c:pt>
                <c:pt idx="72149">
                  <c:v>5.5000000000000002E-5</c:v>
                </c:pt>
                <c:pt idx="72150">
                  <c:v>5.5000000000000002E-5</c:v>
                </c:pt>
                <c:pt idx="72151">
                  <c:v>5.5000000000000002E-5</c:v>
                </c:pt>
                <c:pt idx="72152">
                  <c:v>5.5000000000000002E-5</c:v>
                </c:pt>
                <c:pt idx="72153">
                  <c:v>5.3999999999999998E-5</c:v>
                </c:pt>
                <c:pt idx="72154">
                  <c:v>5.3999999999999998E-5</c:v>
                </c:pt>
                <c:pt idx="72155">
                  <c:v>5.3999999999999998E-5</c:v>
                </c:pt>
                <c:pt idx="72156">
                  <c:v>5.3000000000000001E-5</c:v>
                </c:pt>
                <c:pt idx="72157">
                  <c:v>5.3000000000000001E-5</c:v>
                </c:pt>
                <c:pt idx="72158">
                  <c:v>5.1999999999999997E-5</c:v>
                </c:pt>
                <c:pt idx="72159">
                  <c:v>5.1999999999999997E-5</c:v>
                </c:pt>
                <c:pt idx="72160">
                  <c:v>5.1E-5</c:v>
                </c:pt>
                <c:pt idx="72161">
                  <c:v>5.0000000000000002E-5</c:v>
                </c:pt>
                <c:pt idx="72162">
                  <c:v>4.8999999999999998E-5</c:v>
                </c:pt>
                <c:pt idx="72163">
                  <c:v>4.8000000000000001E-5</c:v>
                </c:pt>
                <c:pt idx="72164">
                  <c:v>4.6999999999999997E-5</c:v>
                </c:pt>
                <c:pt idx="72165">
                  <c:v>4.6E-5</c:v>
                </c:pt>
                <c:pt idx="72166">
                  <c:v>4.5000000000000003E-5</c:v>
                </c:pt>
                <c:pt idx="72167">
                  <c:v>4.3999999999999999E-5</c:v>
                </c:pt>
                <c:pt idx="72168">
                  <c:v>4.3000000000000002E-5</c:v>
                </c:pt>
                <c:pt idx="72169">
                  <c:v>4.1E-5</c:v>
                </c:pt>
                <c:pt idx="72170">
                  <c:v>4.0000000000000003E-5</c:v>
                </c:pt>
                <c:pt idx="72171">
                  <c:v>3.8000000000000002E-5</c:v>
                </c:pt>
                <c:pt idx="72172">
                  <c:v>3.6999999999999998E-5</c:v>
                </c:pt>
                <c:pt idx="72173">
                  <c:v>3.4999999999999997E-5</c:v>
                </c:pt>
                <c:pt idx="72174">
                  <c:v>3.3000000000000003E-5</c:v>
                </c:pt>
                <c:pt idx="72175">
                  <c:v>3.1000000000000001E-5</c:v>
                </c:pt>
                <c:pt idx="72176">
                  <c:v>2.9E-5</c:v>
                </c:pt>
                <c:pt idx="72177">
                  <c:v>2.8E-5</c:v>
                </c:pt>
                <c:pt idx="72178">
                  <c:v>2.5999999999999998E-5</c:v>
                </c:pt>
                <c:pt idx="72179">
                  <c:v>2.4000000000000001E-5</c:v>
                </c:pt>
                <c:pt idx="72180">
                  <c:v>2.1999999999999999E-5</c:v>
                </c:pt>
                <c:pt idx="72181">
                  <c:v>1.9000000000000001E-5</c:v>
                </c:pt>
                <c:pt idx="72182">
                  <c:v>1.7E-5</c:v>
                </c:pt>
                <c:pt idx="72183">
                  <c:v>1.5E-5</c:v>
                </c:pt>
                <c:pt idx="72184">
                  <c:v>1.2999999999999999E-5</c:v>
                </c:pt>
                <c:pt idx="72185">
                  <c:v>1.1E-5</c:v>
                </c:pt>
                <c:pt idx="72186">
                  <c:v>9.0000000000000002E-6</c:v>
                </c:pt>
                <c:pt idx="72187">
                  <c:v>6.9999999999999999E-6</c:v>
                </c:pt>
                <c:pt idx="72188">
                  <c:v>6.0000000000000002E-6</c:v>
                </c:pt>
                <c:pt idx="72189">
                  <c:v>6.0000000000000002E-6</c:v>
                </c:pt>
                <c:pt idx="72190">
                  <c:v>6.0000000000000002E-6</c:v>
                </c:pt>
                <c:pt idx="72191">
                  <c:v>6.9999999999999999E-6</c:v>
                </c:pt>
                <c:pt idx="72192">
                  <c:v>9.0000000000000002E-6</c:v>
                </c:pt>
                <c:pt idx="72193">
                  <c:v>1.1E-5</c:v>
                </c:pt>
                <c:pt idx="72194">
                  <c:v>1.2999999999999999E-5</c:v>
                </c:pt>
                <c:pt idx="72195">
                  <c:v>1.5E-5</c:v>
                </c:pt>
                <c:pt idx="72196">
                  <c:v>1.7E-5</c:v>
                </c:pt>
                <c:pt idx="72197">
                  <c:v>1.9000000000000001E-5</c:v>
                </c:pt>
                <c:pt idx="72198">
                  <c:v>2.0999999999999999E-5</c:v>
                </c:pt>
                <c:pt idx="72199">
                  <c:v>2.3E-5</c:v>
                </c:pt>
                <c:pt idx="72200">
                  <c:v>2.5000000000000001E-5</c:v>
                </c:pt>
                <c:pt idx="72201">
                  <c:v>2.6999999999999999E-5</c:v>
                </c:pt>
                <c:pt idx="72202">
                  <c:v>2.9E-5</c:v>
                </c:pt>
                <c:pt idx="72203">
                  <c:v>3.0000000000000001E-5</c:v>
                </c:pt>
                <c:pt idx="72204">
                  <c:v>3.1999999999999999E-5</c:v>
                </c:pt>
                <c:pt idx="72205">
                  <c:v>3.4E-5</c:v>
                </c:pt>
                <c:pt idx="72206">
                  <c:v>3.4999999999999997E-5</c:v>
                </c:pt>
                <c:pt idx="72207">
                  <c:v>3.6999999999999998E-5</c:v>
                </c:pt>
                <c:pt idx="72208">
                  <c:v>3.8000000000000002E-5</c:v>
                </c:pt>
                <c:pt idx="72209">
                  <c:v>3.8999999999999999E-5</c:v>
                </c:pt>
                <c:pt idx="72210">
                  <c:v>4.0000000000000003E-5</c:v>
                </c:pt>
                <c:pt idx="72211">
                  <c:v>4.1E-5</c:v>
                </c:pt>
                <c:pt idx="72212">
                  <c:v>4.1999999999999998E-5</c:v>
                </c:pt>
                <c:pt idx="72213">
                  <c:v>4.3000000000000002E-5</c:v>
                </c:pt>
                <c:pt idx="72214">
                  <c:v>4.3999999999999999E-5</c:v>
                </c:pt>
                <c:pt idx="72215">
                  <c:v>4.5000000000000003E-5</c:v>
                </c:pt>
                <c:pt idx="72216">
                  <c:v>4.5000000000000003E-5</c:v>
                </c:pt>
                <c:pt idx="72217">
                  <c:v>4.5000000000000003E-5</c:v>
                </c:pt>
                <c:pt idx="72218">
                  <c:v>4.6E-5</c:v>
                </c:pt>
                <c:pt idx="72219">
                  <c:v>4.6E-5</c:v>
                </c:pt>
                <c:pt idx="72220">
                  <c:v>4.6E-5</c:v>
                </c:pt>
                <c:pt idx="72221">
                  <c:v>4.5000000000000003E-5</c:v>
                </c:pt>
                <c:pt idx="72222">
                  <c:v>4.5000000000000003E-5</c:v>
                </c:pt>
                <c:pt idx="72223">
                  <c:v>4.5000000000000003E-5</c:v>
                </c:pt>
                <c:pt idx="72224">
                  <c:v>4.3999999999999999E-5</c:v>
                </c:pt>
                <c:pt idx="72225">
                  <c:v>4.3000000000000002E-5</c:v>
                </c:pt>
                <c:pt idx="72226">
                  <c:v>4.3000000000000002E-5</c:v>
                </c:pt>
                <c:pt idx="72227">
                  <c:v>4.1999999999999998E-5</c:v>
                </c:pt>
                <c:pt idx="72228">
                  <c:v>4.1E-5</c:v>
                </c:pt>
                <c:pt idx="72229">
                  <c:v>4.0000000000000003E-5</c:v>
                </c:pt>
                <c:pt idx="72230">
                  <c:v>3.8000000000000002E-5</c:v>
                </c:pt>
                <c:pt idx="72231">
                  <c:v>3.6999999999999998E-5</c:v>
                </c:pt>
                <c:pt idx="72232">
                  <c:v>3.6000000000000001E-5</c:v>
                </c:pt>
                <c:pt idx="72233">
                  <c:v>3.4E-5</c:v>
                </c:pt>
                <c:pt idx="72234">
                  <c:v>3.3000000000000003E-5</c:v>
                </c:pt>
                <c:pt idx="72235">
                  <c:v>3.1000000000000001E-5</c:v>
                </c:pt>
                <c:pt idx="72236">
                  <c:v>2.9E-5</c:v>
                </c:pt>
                <c:pt idx="72237">
                  <c:v>2.6999999999999999E-5</c:v>
                </c:pt>
                <c:pt idx="72238">
                  <c:v>2.5999999999999998E-5</c:v>
                </c:pt>
                <c:pt idx="72239">
                  <c:v>2.4000000000000001E-5</c:v>
                </c:pt>
                <c:pt idx="72240">
                  <c:v>2.1999999999999999E-5</c:v>
                </c:pt>
                <c:pt idx="72241">
                  <c:v>2.0000000000000002E-5</c:v>
                </c:pt>
                <c:pt idx="72242">
                  <c:v>1.8E-5</c:v>
                </c:pt>
                <c:pt idx="72243">
                  <c:v>1.7E-5</c:v>
                </c:pt>
                <c:pt idx="72244">
                  <c:v>1.5E-5</c:v>
                </c:pt>
                <c:pt idx="72245">
                  <c:v>1.2999999999999999E-5</c:v>
                </c:pt>
                <c:pt idx="72246">
                  <c:v>1.2E-5</c:v>
                </c:pt>
                <c:pt idx="72247">
                  <c:v>1.1E-5</c:v>
                </c:pt>
                <c:pt idx="72248">
                  <c:v>1.0000000000000001E-5</c:v>
                </c:pt>
                <c:pt idx="72249">
                  <c:v>1.0000000000000001E-5</c:v>
                </c:pt>
                <c:pt idx="72250">
                  <c:v>1.0000000000000001E-5</c:v>
                </c:pt>
                <c:pt idx="72251">
                  <c:v>1.1E-5</c:v>
                </c:pt>
                <c:pt idx="72252">
                  <c:v>1.1E-5</c:v>
                </c:pt>
                <c:pt idx="72253">
                  <c:v>1.2E-5</c:v>
                </c:pt>
                <c:pt idx="72254">
                  <c:v>1.4E-5</c:v>
                </c:pt>
                <c:pt idx="72255">
                  <c:v>1.5E-5</c:v>
                </c:pt>
                <c:pt idx="72256">
                  <c:v>1.5999999999999999E-5</c:v>
                </c:pt>
                <c:pt idx="72257">
                  <c:v>1.8E-5</c:v>
                </c:pt>
                <c:pt idx="72258">
                  <c:v>1.9000000000000001E-5</c:v>
                </c:pt>
                <c:pt idx="72259">
                  <c:v>2.0999999999999999E-5</c:v>
                </c:pt>
                <c:pt idx="72260">
                  <c:v>2.1999999999999999E-5</c:v>
                </c:pt>
                <c:pt idx="72261">
                  <c:v>2.3E-5</c:v>
                </c:pt>
                <c:pt idx="72262">
                  <c:v>2.4000000000000001E-5</c:v>
                </c:pt>
                <c:pt idx="72263">
                  <c:v>2.5000000000000001E-5</c:v>
                </c:pt>
                <c:pt idx="72264">
                  <c:v>2.6999999999999999E-5</c:v>
                </c:pt>
                <c:pt idx="72265">
                  <c:v>2.8E-5</c:v>
                </c:pt>
                <c:pt idx="72266">
                  <c:v>2.8E-5</c:v>
                </c:pt>
                <c:pt idx="72267">
                  <c:v>2.9E-5</c:v>
                </c:pt>
                <c:pt idx="72268">
                  <c:v>3.0000000000000001E-5</c:v>
                </c:pt>
                <c:pt idx="72269">
                  <c:v>3.1000000000000001E-5</c:v>
                </c:pt>
                <c:pt idx="72270">
                  <c:v>3.1000000000000001E-5</c:v>
                </c:pt>
                <c:pt idx="72271">
                  <c:v>3.1999999999999999E-5</c:v>
                </c:pt>
                <c:pt idx="72272">
                  <c:v>3.1999999999999999E-5</c:v>
                </c:pt>
                <c:pt idx="72273">
                  <c:v>3.1999999999999999E-5</c:v>
                </c:pt>
                <c:pt idx="72274">
                  <c:v>3.3000000000000003E-5</c:v>
                </c:pt>
                <c:pt idx="72275">
                  <c:v>3.3000000000000003E-5</c:v>
                </c:pt>
                <c:pt idx="72276">
                  <c:v>3.3000000000000003E-5</c:v>
                </c:pt>
                <c:pt idx="72277">
                  <c:v>3.3000000000000003E-5</c:v>
                </c:pt>
                <c:pt idx="72278">
                  <c:v>3.3000000000000003E-5</c:v>
                </c:pt>
                <c:pt idx="72279">
                  <c:v>3.1999999999999999E-5</c:v>
                </c:pt>
                <c:pt idx="72280">
                  <c:v>3.1999999999999999E-5</c:v>
                </c:pt>
                <c:pt idx="72281">
                  <c:v>3.1999999999999999E-5</c:v>
                </c:pt>
                <c:pt idx="72282">
                  <c:v>3.1000000000000001E-5</c:v>
                </c:pt>
                <c:pt idx="72283">
                  <c:v>3.1000000000000001E-5</c:v>
                </c:pt>
                <c:pt idx="72284">
                  <c:v>3.1000000000000001E-5</c:v>
                </c:pt>
                <c:pt idx="72285">
                  <c:v>3.0000000000000001E-5</c:v>
                </c:pt>
                <c:pt idx="72286">
                  <c:v>3.0000000000000001E-5</c:v>
                </c:pt>
                <c:pt idx="72287">
                  <c:v>2.9E-5</c:v>
                </c:pt>
                <c:pt idx="72288">
                  <c:v>2.8E-5</c:v>
                </c:pt>
                <c:pt idx="72289">
                  <c:v>2.8E-5</c:v>
                </c:pt>
                <c:pt idx="72290">
                  <c:v>2.6999999999999999E-5</c:v>
                </c:pt>
                <c:pt idx="72291">
                  <c:v>2.6999999999999999E-5</c:v>
                </c:pt>
                <c:pt idx="72292">
                  <c:v>2.5999999999999998E-5</c:v>
                </c:pt>
                <c:pt idx="72293">
                  <c:v>2.5000000000000001E-5</c:v>
                </c:pt>
                <c:pt idx="72294">
                  <c:v>2.5000000000000001E-5</c:v>
                </c:pt>
                <c:pt idx="72295">
                  <c:v>2.4000000000000001E-5</c:v>
                </c:pt>
                <c:pt idx="72296">
                  <c:v>2.4000000000000001E-5</c:v>
                </c:pt>
                <c:pt idx="72297">
                  <c:v>2.3E-5</c:v>
                </c:pt>
                <c:pt idx="72298">
                  <c:v>2.3E-5</c:v>
                </c:pt>
                <c:pt idx="72299">
                  <c:v>2.1999999999999999E-5</c:v>
                </c:pt>
                <c:pt idx="72300">
                  <c:v>2.1999999999999999E-5</c:v>
                </c:pt>
                <c:pt idx="72301">
                  <c:v>2.0999999999999999E-5</c:v>
                </c:pt>
                <c:pt idx="72302">
                  <c:v>2.0999999999999999E-5</c:v>
                </c:pt>
                <c:pt idx="72303">
                  <c:v>2.0999999999999999E-5</c:v>
                </c:pt>
                <c:pt idx="72304">
                  <c:v>2.0999999999999999E-5</c:v>
                </c:pt>
                <c:pt idx="72305">
                  <c:v>2.0999999999999999E-5</c:v>
                </c:pt>
                <c:pt idx="72306">
                  <c:v>2.0000000000000002E-5</c:v>
                </c:pt>
                <c:pt idx="72307">
                  <c:v>2.0000000000000002E-5</c:v>
                </c:pt>
                <c:pt idx="72308">
                  <c:v>2.0000000000000002E-5</c:v>
                </c:pt>
                <c:pt idx="72309">
                  <c:v>2.0000000000000002E-5</c:v>
                </c:pt>
                <c:pt idx="72310">
                  <c:v>2.0000000000000002E-5</c:v>
                </c:pt>
                <c:pt idx="72311">
                  <c:v>2.0000000000000002E-5</c:v>
                </c:pt>
                <c:pt idx="72312">
                  <c:v>2.0000000000000002E-5</c:v>
                </c:pt>
                <c:pt idx="72313">
                  <c:v>2.0000000000000002E-5</c:v>
                </c:pt>
                <c:pt idx="72314">
                  <c:v>2.0000000000000002E-5</c:v>
                </c:pt>
                <c:pt idx="72315">
                  <c:v>2.0000000000000002E-5</c:v>
                </c:pt>
                <c:pt idx="72316">
                  <c:v>2.0000000000000002E-5</c:v>
                </c:pt>
                <c:pt idx="72317">
                  <c:v>2.0000000000000002E-5</c:v>
                </c:pt>
                <c:pt idx="72318">
                  <c:v>1.9000000000000001E-5</c:v>
                </c:pt>
                <c:pt idx="72319">
                  <c:v>1.9000000000000001E-5</c:v>
                </c:pt>
                <c:pt idx="72320">
                  <c:v>1.9000000000000001E-5</c:v>
                </c:pt>
                <c:pt idx="72321">
                  <c:v>1.9000000000000001E-5</c:v>
                </c:pt>
                <c:pt idx="72322">
                  <c:v>1.9000000000000001E-5</c:v>
                </c:pt>
                <c:pt idx="72323">
                  <c:v>1.8E-5</c:v>
                </c:pt>
                <c:pt idx="72324">
                  <c:v>1.8E-5</c:v>
                </c:pt>
                <c:pt idx="72325">
                  <c:v>1.8E-5</c:v>
                </c:pt>
                <c:pt idx="72326">
                  <c:v>1.7E-5</c:v>
                </c:pt>
                <c:pt idx="72327">
                  <c:v>1.7E-5</c:v>
                </c:pt>
                <c:pt idx="72328">
                  <c:v>1.7E-5</c:v>
                </c:pt>
                <c:pt idx="72329">
                  <c:v>1.7E-5</c:v>
                </c:pt>
                <c:pt idx="72330">
                  <c:v>1.5999999999999999E-5</c:v>
                </c:pt>
                <c:pt idx="72331">
                  <c:v>1.5999999999999999E-5</c:v>
                </c:pt>
                <c:pt idx="72332">
                  <c:v>1.5999999999999999E-5</c:v>
                </c:pt>
                <c:pt idx="72333">
                  <c:v>1.5E-5</c:v>
                </c:pt>
                <c:pt idx="72334">
                  <c:v>1.5E-5</c:v>
                </c:pt>
                <c:pt idx="72335">
                  <c:v>1.5E-5</c:v>
                </c:pt>
                <c:pt idx="72336">
                  <c:v>1.5E-5</c:v>
                </c:pt>
                <c:pt idx="72337">
                  <c:v>1.5E-5</c:v>
                </c:pt>
                <c:pt idx="72338">
                  <c:v>1.4E-5</c:v>
                </c:pt>
                <c:pt idx="72339">
                  <c:v>1.4E-5</c:v>
                </c:pt>
                <c:pt idx="72340">
                  <c:v>1.4E-5</c:v>
                </c:pt>
                <c:pt idx="72341">
                  <c:v>1.4E-5</c:v>
                </c:pt>
                <c:pt idx="72342">
                  <c:v>1.4E-5</c:v>
                </c:pt>
                <c:pt idx="72343">
                  <c:v>1.4E-5</c:v>
                </c:pt>
                <c:pt idx="72344">
                  <c:v>1.4E-5</c:v>
                </c:pt>
                <c:pt idx="72345">
                  <c:v>1.4E-5</c:v>
                </c:pt>
                <c:pt idx="72346">
                  <c:v>1.2999999999999999E-5</c:v>
                </c:pt>
                <c:pt idx="72347">
                  <c:v>1.2999999999999999E-5</c:v>
                </c:pt>
                <c:pt idx="72348">
                  <c:v>1.2999999999999999E-5</c:v>
                </c:pt>
                <c:pt idx="72349">
                  <c:v>1.2999999999999999E-5</c:v>
                </c:pt>
                <c:pt idx="72350">
                  <c:v>1.2999999999999999E-5</c:v>
                </c:pt>
                <c:pt idx="72351">
                  <c:v>1.2999999999999999E-5</c:v>
                </c:pt>
                <c:pt idx="72352">
                  <c:v>1.2999999999999999E-5</c:v>
                </c:pt>
                <c:pt idx="72353">
                  <c:v>1.2999999999999999E-5</c:v>
                </c:pt>
                <c:pt idx="72354">
                  <c:v>1.2999999999999999E-5</c:v>
                </c:pt>
                <c:pt idx="72355">
                  <c:v>1.2999999999999999E-5</c:v>
                </c:pt>
                <c:pt idx="72356">
                  <c:v>1.2E-5</c:v>
                </c:pt>
                <c:pt idx="72357">
                  <c:v>1.2E-5</c:v>
                </c:pt>
                <c:pt idx="72358">
                  <c:v>1.2E-5</c:v>
                </c:pt>
                <c:pt idx="72359">
                  <c:v>1.2E-5</c:v>
                </c:pt>
                <c:pt idx="72360">
                  <c:v>1.2E-5</c:v>
                </c:pt>
                <c:pt idx="72361">
                  <c:v>1.1E-5</c:v>
                </c:pt>
                <c:pt idx="72362">
                  <c:v>1.1E-5</c:v>
                </c:pt>
                <c:pt idx="72363">
                  <c:v>1.1E-5</c:v>
                </c:pt>
                <c:pt idx="72364">
                  <c:v>1.1E-5</c:v>
                </c:pt>
                <c:pt idx="72365">
                  <c:v>1.1E-5</c:v>
                </c:pt>
                <c:pt idx="72366">
                  <c:v>1.0000000000000001E-5</c:v>
                </c:pt>
                <c:pt idx="72367">
                  <c:v>1.0000000000000001E-5</c:v>
                </c:pt>
                <c:pt idx="72368">
                  <c:v>1.0000000000000001E-5</c:v>
                </c:pt>
                <c:pt idx="72369">
                  <c:v>1.0000000000000001E-5</c:v>
                </c:pt>
                <c:pt idx="72370">
                  <c:v>1.0000000000000001E-5</c:v>
                </c:pt>
                <c:pt idx="72371">
                  <c:v>1.0000000000000001E-5</c:v>
                </c:pt>
                <c:pt idx="72372">
                  <c:v>1.0000000000000001E-5</c:v>
                </c:pt>
                <c:pt idx="72373">
                  <c:v>1.0000000000000001E-5</c:v>
                </c:pt>
                <c:pt idx="72374">
                  <c:v>1.0000000000000001E-5</c:v>
                </c:pt>
                <c:pt idx="72375">
                  <c:v>1.0000000000000001E-5</c:v>
                </c:pt>
                <c:pt idx="72376">
                  <c:v>1.0000000000000001E-5</c:v>
                </c:pt>
                <c:pt idx="72377">
                  <c:v>1.0000000000000001E-5</c:v>
                </c:pt>
                <c:pt idx="72378">
                  <c:v>1.0000000000000001E-5</c:v>
                </c:pt>
                <c:pt idx="72379">
                  <c:v>1.0000000000000001E-5</c:v>
                </c:pt>
                <c:pt idx="72380">
                  <c:v>1.0000000000000001E-5</c:v>
                </c:pt>
                <c:pt idx="72381">
                  <c:v>1.1E-5</c:v>
                </c:pt>
                <c:pt idx="72382">
                  <c:v>1.1E-5</c:v>
                </c:pt>
                <c:pt idx="72383">
                  <c:v>1.1E-5</c:v>
                </c:pt>
                <c:pt idx="72384">
                  <c:v>1.1E-5</c:v>
                </c:pt>
                <c:pt idx="72385">
                  <c:v>1.1E-5</c:v>
                </c:pt>
                <c:pt idx="72386">
                  <c:v>1.1E-5</c:v>
                </c:pt>
                <c:pt idx="72387">
                  <c:v>1.1E-5</c:v>
                </c:pt>
                <c:pt idx="72388">
                  <c:v>1.1E-5</c:v>
                </c:pt>
                <c:pt idx="72389">
                  <c:v>1.1E-5</c:v>
                </c:pt>
                <c:pt idx="72390">
                  <c:v>1.2E-5</c:v>
                </c:pt>
                <c:pt idx="72391">
                  <c:v>1.2E-5</c:v>
                </c:pt>
                <c:pt idx="72392">
                  <c:v>1.2E-5</c:v>
                </c:pt>
                <c:pt idx="72393">
                  <c:v>1.2E-5</c:v>
                </c:pt>
                <c:pt idx="72394">
                  <c:v>1.1E-5</c:v>
                </c:pt>
                <c:pt idx="72395">
                  <c:v>1.1E-5</c:v>
                </c:pt>
                <c:pt idx="72396">
                  <c:v>1.1E-5</c:v>
                </c:pt>
                <c:pt idx="72397">
                  <c:v>1.1E-5</c:v>
                </c:pt>
                <c:pt idx="72398">
                  <c:v>1.1E-5</c:v>
                </c:pt>
                <c:pt idx="72399">
                  <c:v>1.1E-5</c:v>
                </c:pt>
                <c:pt idx="72400">
                  <c:v>1.1E-5</c:v>
                </c:pt>
                <c:pt idx="72401">
                  <c:v>1.0000000000000001E-5</c:v>
                </c:pt>
                <c:pt idx="72402">
                  <c:v>1.0000000000000001E-5</c:v>
                </c:pt>
                <c:pt idx="72403">
                  <c:v>1.0000000000000001E-5</c:v>
                </c:pt>
                <c:pt idx="72404">
                  <c:v>1.0000000000000001E-5</c:v>
                </c:pt>
                <c:pt idx="72405">
                  <c:v>9.0000000000000002E-6</c:v>
                </c:pt>
                <c:pt idx="72406">
                  <c:v>9.0000000000000002E-6</c:v>
                </c:pt>
                <c:pt idx="72407">
                  <c:v>7.9999999999999996E-6</c:v>
                </c:pt>
                <c:pt idx="72408">
                  <c:v>7.9999999999999996E-6</c:v>
                </c:pt>
                <c:pt idx="72409">
                  <c:v>7.9999999999999996E-6</c:v>
                </c:pt>
                <c:pt idx="72410">
                  <c:v>6.9999999999999999E-6</c:v>
                </c:pt>
                <c:pt idx="72411">
                  <c:v>6.9999999999999999E-6</c:v>
                </c:pt>
                <c:pt idx="72412">
                  <c:v>6.0000000000000002E-6</c:v>
                </c:pt>
                <c:pt idx="72413">
                  <c:v>6.0000000000000002E-6</c:v>
                </c:pt>
                <c:pt idx="72414">
                  <c:v>5.0000000000000004E-6</c:v>
                </c:pt>
                <c:pt idx="72415">
                  <c:v>5.0000000000000004E-6</c:v>
                </c:pt>
                <c:pt idx="72416">
                  <c:v>3.9999999999999998E-6</c:v>
                </c:pt>
                <c:pt idx="72417">
                  <c:v>3.9999999999999998E-6</c:v>
                </c:pt>
                <c:pt idx="72418">
                  <c:v>3.0000000000000001E-6</c:v>
                </c:pt>
                <c:pt idx="72419">
                  <c:v>3.0000000000000001E-6</c:v>
                </c:pt>
                <c:pt idx="72420">
                  <c:v>3.0000000000000001E-6</c:v>
                </c:pt>
                <c:pt idx="72421">
                  <c:v>1.9999999999999999E-6</c:v>
                </c:pt>
                <c:pt idx="72422">
                  <c:v>1.9999999999999999E-6</c:v>
                </c:pt>
                <c:pt idx="72423">
                  <c:v>1.9999999999999999E-6</c:v>
                </c:pt>
                <c:pt idx="72424">
                  <c:v>3.0000000000000001E-6</c:v>
                </c:pt>
                <c:pt idx="72425">
                  <c:v>3.0000000000000001E-6</c:v>
                </c:pt>
                <c:pt idx="72426">
                  <c:v>3.9999999999999998E-6</c:v>
                </c:pt>
                <c:pt idx="72427">
                  <c:v>3.9999999999999998E-6</c:v>
                </c:pt>
                <c:pt idx="72428">
                  <c:v>5.0000000000000004E-6</c:v>
                </c:pt>
                <c:pt idx="72429">
                  <c:v>5.0000000000000004E-6</c:v>
                </c:pt>
                <c:pt idx="72430">
                  <c:v>6.0000000000000002E-6</c:v>
                </c:pt>
                <c:pt idx="72431">
                  <c:v>6.9999999999999999E-6</c:v>
                </c:pt>
                <c:pt idx="72432">
                  <c:v>6.9999999999999999E-6</c:v>
                </c:pt>
                <c:pt idx="72433">
                  <c:v>7.9999999999999996E-6</c:v>
                </c:pt>
                <c:pt idx="72434">
                  <c:v>9.0000000000000002E-6</c:v>
                </c:pt>
                <c:pt idx="72435">
                  <c:v>9.0000000000000002E-6</c:v>
                </c:pt>
                <c:pt idx="72436">
                  <c:v>1.0000000000000001E-5</c:v>
                </c:pt>
                <c:pt idx="72437">
                  <c:v>1.1E-5</c:v>
                </c:pt>
                <c:pt idx="72438">
                  <c:v>1.1E-5</c:v>
                </c:pt>
                <c:pt idx="72439">
                  <c:v>1.2E-5</c:v>
                </c:pt>
                <c:pt idx="72440">
                  <c:v>1.2999999999999999E-5</c:v>
                </c:pt>
                <c:pt idx="72441">
                  <c:v>1.2999999999999999E-5</c:v>
                </c:pt>
                <c:pt idx="72442">
                  <c:v>1.4E-5</c:v>
                </c:pt>
                <c:pt idx="72443">
                  <c:v>1.5E-5</c:v>
                </c:pt>
                <c:pt idx="72444">
                  <c:v>1.5999999999999999E-5</c:v>
                </c:pt>
                <c:pt idx="72445">
                  <c:v>1.5999999999999999E-5</c:v>
                </c:pt>
                <c:pt idx="72446">
                  <c:v>1.7E-5</c:v>
                </c:pt>
                <c:pt idx="72447">
                  <c:v>1.7E-5</c:v>
                </c:pt>
                <c:pt idx="72448">
                  <c:v>1.8E-5</c:v>
                </c:pt>
                <c:pt idx="72449">
                  <c:v>1.9000000000000001E-5</c:v>
                </c:pt>
                <c:pt idx="72450">
                  <c:v>1.9000000000000001E-5</c:v>
                </c:pt>
                <c:pt idx="72451">
                  <c:v>2.0000000000000002E-5</c:v>
                </c:pt>
                <c:pt idx="72452">
                  <c:v>2.0000000000000002E-5</c:v>
                </c:pt>
                <c:pt idx="72453">
                  <c:v>2.0999999999999999E-5</c:v>
                </c:pt>
                <c:pt idx="72454">
                  <c:v>2.0999999999999999E-5</c:v>
                </c:pt>
                <c:pt idx="72455">
                  <c:v>2.1999999999999999E-5</c:v>
                </c:pt>
                <c:pt idx="72456">
                  <c:v>2.1999999999999999E-5</c:v>
                </c:pt>
                <c:pt idx="72457">
                  <c:v>2.1999999999999999E-5</c:v>
                </c:pt>
                <c:pt idx="72458">
                  <c:v>2.3E-5</c:v>
                </c:pt>
                <c:pt idx="72459">
                  <c:v>2.3E-5</c:v>
                </c:pt>
                <c:pt idx="72460">
                  <c:v>2.3E-5</c:v>
                </c:pt>
                <c:pt idx="72461">
                  <c:v>2.3E-5</c:v>
                </c:pt>
                <c:pt idx="72462">
                  <c:v>2.4000000000000001E-5</c:v>
                </c:pt>
                <c:pt idx="72463">
                  <c:v>2.4000000000000001E-5</c:v>
                </c:pt>
                <c:pt idx="72464">
                  <c:v>2.4000000000000001E-5</c:v>
                </c:pt>
                <c:pt idx="72465">
                  <c:v>2.4000000000000001E-5</c:v>
                </c:pt>
                <c:pt idx="72466">
                  <c:v>2.4000000000000001E-5</c:v>
                </c:pt>
                <c:pt idx="72467">
                  <c:v>2.4000000000000001E-5</c:v>
                </c:pt>
                <c:pt idx="72468">
                  <c:v>2.4000000000000001E-5</c:v>
                </c:pt>
                <c:pt idx="72469">
                  <c:v>2.4000000000000001E-5</c:v>
                </c:pt>
                <c:pt idx="72470">
                  <c:v>2.3E-5</c:v>
                </c:pt>
                <c:pt idx="72471">
                  <c:v>2.3E-5</c:v>
                </c:pt>
                <c:pt idx="72472">
                  <c:v>2.3E-5</c:v>
                </c:pt>
                <c:pt idx="72473">
                  <c:v>2.3E-5</c:v>
                </c:pt>
                <c:pt idx="72474">
                  <c:v>2.1999999999999999E-5</c:v>
                </c:pt>
                <c:pt idx="72475">
                  <c:v>2.1999999999999999E-5</c:v>
                </c:pt>
                <c:pt idx="72476">
                  <c:v>2.0999999999999999E-5</c:v>
                </c:pt>
                <c:pt idx="72477">
                  <c:v>2.0999999999999999E-5</c:v>
                </c:pt>
                <c:pt idx="72478">
                  <c:v>2.0000000000000002E-5</c:v>
                </c:pt>
                <c:pt idx="72479">
                  <c:v>2.0000000000000002E-5</c:v>
                </c:pt>
                <c:pt idx="72480">
                  <c:v>1.9000000000000001E-5</c:v>
                </c:pt>
                <c:pt idx="72481">
                  <c:v>1.9000000000000001E-5</c:v>
                </c:pt>
                <c:pt idx="72482">
                  <c:v>1.8E-5</c:v>
                </c:pt>
                <c:pt idx="72483">
                  <c:v>1.7E-5</c:v>
                </c:pt>
                <c:pt idx="72484">
                  <c:v>1.7E-5</c:v>
                </c:pt>
                <c:pt idx="72485">
                  <c:v>1.5999999999999999E-5</c:v>
                </c:pt>
                <c:pt idx="72486">
                  <c:v>1.5E-5</c:v>
                </c:pt>
                <c:pt idx="72487">
                  <c:v>1.4E-5</c:v>
                </c:pt>
                <c:pt idx="72488">
                  <c:v>1.4E-5</c:v>
                </c:pt>
                <c:pt idx="72489">
                  <c:v>1.2999999999999999E-5</c:v>
                </c:pt>
                <c:pt idx="72490">
                  <c:v>1.2E-5</c:v>
                </c:pt>
                <c:pt idx="72491">
                  <c:v>1.1E-5</c:v>
                </c:pt>
                <c:pt idx="72492">
                  <c:v>1.1E-5</c:v>
                </c:pt>
                <c:pt idx="72493">
                  <c:v>1.0000000000000001E-5</c:v>
                </c:pt>
                <c:pt idx="72494">
                  <c:v>9.0000000000000002E-6</c:v>
                </c:pt>
                <c:pt idx="72495">
                  <c:v>9.0000000000000002E-6</c:v>
                </c:pt>
                <c:pt idx="72496">
                  <c:v>7.9999999999999996E-6</c:v>
                </c:pt>
                <c:pt idx="72497">
                  <c:v>7.9999999999999996E-6</c:v>
                </c:pt>
                <c:pt idx="72498">
                  <c:v>7.9999999999999996E-6</c:v>
                </c:pt>
                <c:pt idx="72499">
                  <c:v>7.9999999999999996E-6</c:v>
                </c:pt>
                <c:pt idx="72500">
                  <c:v>7.9999999999999996E-6</c:v>
                </c:pt>
                <c:pt idx="72501">
                  <c:v>7.9999999999999996E-6</c:v>
                </c:pt>
                <c:pt idx="72502">
                  <c:v>9.0000000000000002E-6</c:v>
                </c:pt>
                <c:pt idx="72503">
                  <c:v>9.0000000000000002E-6</c:v>
                </c:pt>
                <c:pt idx="72504">
                  <c:v>1.0000000000000001E-5</c:v>
                </c:pt>
                <c:pt idx="72505">
                  <c:v>1.0000000000000001E-5</c:v>
                </c:pt>
                <c:pt idx="72506">
                  <c:v>1.1E-5</c:v>
                </c:pt>
                <c:pt idx="72507">
                  <c:v>1.2E-5</c:v>
                </c:pt>
                <c:pt idx="72508">
                  <c:v>1.2E-5</c:v>
                </c:pt>
                <c:pt idx="72509">
                  <c:v>1.2999999999999999E-5</c:v>
                </c:pt>
                <c:pt idx="72510">
                  <c:v>1.2999999999999999E-5</c:v>
                </c:pt>
                <c:pt idx="72511">
                  <c:v>1.4E-5</c:v>
                </c:pt>
                <c:pt idx="72512">
                  <c:v>1.5E-5</c:v>
                </c:pt>
                <c:pt idx="72513">
                  <c:v>1.5E-5</c:v>
                </c:pt>
                <c:pt idx="72514">
                  <c:v>1.5999999999999999E-5</c:v>
                </c:pt>
                <c:pt idx="72515">
                  <c:v>1.5999999999999999E-5</c:v>
                </c:pt>
                <c:pt idx="72516">
                  <c:v>1.7E-5</c:v>
                </c:pt>
                <c:pt idx="72517">
                  <c:v>1.7E-5</c:v>
                </c:pt>
                <c:pt idx="72518">
                  <c:v>1.7E-5</c:v>
                </c:pt>
                <c:pt idx="72519">
                  <c:v>1.8E-5</c:v>
                </c:pt>
                <c:pt idx="72520">
                  <c:v>1.8E-5</c:v>
                </c:pt>
                <c:pt idx="72521">
                  <c:v>1.8E-5</c:v>
                </c:pt>
                <c:pt idx="72522">
                  <c:v>1.9000000000000001E-5</c:v>
                </c:pt>
                <c:pt idx="72523">
                  <c:v>1.9000000000000001E-5</c:v>
                </c:pt>
                <c:pt idx="72524">
                  <c:v>1.9000000000000001E-5</c:v>
                </c:pt>
                <c:pt idx="72525">
                  <c:v>1.9000000000000001E-5</c:v>
                </c:pt>
                <c:pt idx="72526">
                  <c:v>1.9000000000000001E-5</c:v>
                </c:pt>
                <c:pt idx="72527">
                  <c:v>2.0000000000000002E-5</c:v>
                </c:pt>
                <c:pt idx="72528">
                  <c:v>2.0000000000000002E-5</c:v>
                </c:pt>
                <c:pt idx="72529">
                  <c:v>2.0000000000000002E-5</c:v>
                </c:pt>
                <c:pt idx="72530">
                  <c:v>2.0000000000000002E-5</c:v>
                </c:pt>
                <c:pt idx="72531">
                  <c:v>2.0000000000000002E-5</c:v>
                </c:pt>
                <c:pt idx="72532">
                  <c:v>2.0000000000000002E-5</c:v>
                </c:pt>
                <c:pt idx="72533">
                  <c:v>2.0999999999999999E-5</c:v>
                </c:pt>
                <c:pt idx="72534">
                  <c:v>2.0999999999999999E-5</c:v>
                </c:pt>
                <c:pt idx="72535">
                  <c:v>2.0999999999999999E-5</c:v>
                </c:pt>
                <c:pt idx="72536">
                  <c:v>2.0999999999999999E-5</c:v>
                </c:pt>
                <c:pt idx="72537">
                  <c:v>2.1999999999999999E-5</c:v>
                </c:pt>
                <c:pt idx="72538">
                  <c:v>2.1999999999999999E-5</c:v>
                </c:pt>
                <c:pt idx="72539">
                  <c:v>2.1999999999999999E-5</c:v>
                </c:pt>
                <c:pt idx="72540">
                  <c:v>2.3E-5</c:v>
                </c:pt>
                <c:pt idx="72541">
                  <c:v>2.3E-5</c:v>
                </c:pt>
                <c:pt idx="72542">
                  <c:v>2.4000000000000001E-5</c:v>
                </c:pt>
                <c:pt idx="72543">
                  <c:v>2.5000000000000001E-5</c:v>
                </c:pt>
                <c:pt idx="72544">
                  <c:v>2.5000000000000001E-5</c:v>
                </c:pt>
                <c:pt idx="72545">
                  <c:v>2.5999999999999998E-5</c:v>
                </c:pt>
                <c:pt idx="72546">
                  <c:v>2.6999999999999999E-5</c:v>
                </c:pt>
                <c:pt idx="72547">
                  <c:v>2.8E-5</c:v>
                </c:pt>
                <c:pt idx="72548">
                  <c:v>2.8E-5</c:v>
                </c:pt>
                <c:pt idx="72549">
                  <c:v>2.9E-5</c:v>
                </c:pt>
                <c:pt idx="72550">
                  <c:v>3.0000000000000001E-5</c:v>
                </c:pt>
                <c:pt idx="72551">
                  <c:v>3.1000000000000001E-5</c:v>
                </c:pt>
                <c:pt idx="72552">
                  <c:v>3.1999999999999999E-5</c:v>
                </c:pt>
                <c:pt idx="72553">
                  <c:v>3.1999999999999999E-5</c:v>
                </c:pt>
                <c:pt idx="72554">
                  <c:v>3.3000000000000003E-5</c:v>
                </c:pt>
                <c:pt idx="72555">
                  <c:v>3.4E-5</c:v>
                </c:pt>
                <c:pt idx="72556">
                  <c:v>3.4999999999999997E-5</c:v>
                </c:pt>
                <c:pt idx="72557">
                  <c:v>3.6000000000000001E-5</c:v>
                </c:pt>
                <c:pt idx="72558">
                  <c:v>3.6000000000000001E-5</c:v>
                </c:pt>
                <c:pt idx="72559">
                  <c:v>3.6999999999999998E-5</c:v>
                </c:pt>
                <c:pt idx="72560">
                  <c:v>3.8000000000000002E-5</c:v>
                </c:pt>
                <c:pt idx="72561">
                  <c:v>3.8000000000000002E-5</c:v>
                </c:pt>
                <c:pt idx="72562">
                  <c:v>3.8999999999999999E-5</c:v>
                </c:pt>
                <c:pt idx="72563">
                  <c:v>3.8999999999999999E-5</c:v>
                </c:pt>
                <c:pt idx="72564">
                  <c:v>4.0000000000000003E-5</c:v>
                </c:pt>
                <c:pt idx="72565">
                  <c:v>4.0000000000000003E-5</c:v>
                </c:pt>
                <c:pt idx="72566">
                  <c:v>4.0000000000000003E-5</c:v>
                </c:pt>
                <c:pt idx="72567">
                  <c:v>4.1E-5</c:v>
                </c:pt>
                <c:pt idx="72568">
                  <c:v>4.1E-5</c:v>
                </c:pt>
                <c:pt idx="72569">
                  <c:v>4.1E-5</c:v>
                </c:pt>
                <c:pt idx="72570">
                  <c:v>4.1E-5</c:v>
                </c:pt>
                <c:pt idx="72571">
                  <c:v>4.1E-5</c:v>
                </c:pt>
                <c:pt idx="72572">
                  <c:v>4.1E-5</c:v>
                </c:pt>
                <c:pt idx="72573">
                  <c:v>4.1E-5</c:v>
                </c:pt>
                <c:pt idx="72574">
                  <c:v>4.1E-5</c:v>
                </c:pt>
                <c:pt idx="72575">
                  <c:v>4.1E-5</c:v>
                </c:pt>
                <c:pt idx="72576">
                  <c:v>4.0000000000000003E-5</c:v>
                </c:pt>
                <c:pt idx="72577">
                  <c:v>4.0000000000000003E-5</c:v>
                </c:pt>
                <c:pt idx="72578">
                  <c:v>4.0000000000000003E-5</c:v>
                </c:pt>
                <c:pt idx="72579">
                  <c:v>3.8999999999999999E-5</c:v>
                </c:pt>
                <c:pt idx="72580">
                  <c:v>3.8999999999999999E-5</c:v>
                </c:pt>
                <c:pt idx="72581">
                  <c:v>3.8000000000000002E-5</c:v>
                </c:pt>
                <c:pt idx="72582">
                  <c:v>3.8000000000000002E-5</c:v>
                </c:pt>
                <c:pt idx="72583">
                  <c:v>3.6999999999999998E-5</c:v>
                </c:pt>
                <c:pt idx="72584">
                  <c:v>3.6999999999999998E-5</c:v>
                </c:pt>
                <c:pt idx="72585">
                  <c:v>3.6000000000000001E-5</c:v>
                </c:pt>
                <c:pt idx="72586">
                  <c:v>3.4999999999999997E-5</c:v>
                </c:pt>
                <c:pt idx="72587">
                  <c:v>3.4999999999999997E-5</c:v>
                </c:pt>
                <c:pt idx="72588">
                  <c:v>3.4E-5</c:v>
                </c:pt>
                <c:pt idx="72589">
                  <c:v>3.3000000000000003E-5</c:v>
                </c:pt>
                <c:pt idx="72590">
                  <c:v>3.1999999999999999E-5</c:v>
                </c:pt>
                <c:pt idx="72591">
                  <c:v>3.1000000000000001E-5</c:v>
                </c:pt>
                <c:pt idx="72592">
                  <c:v>3.1000000000000001E-5</c:v>
                </c:pt>
                <c:pt idx="72593">
                  <c:v>3.0000000000000001E-5</c:v>
                </c:pt>
                <c:pt idx="72594">
                  <c:v>2.9E-5</c:v>
                </c:pt>
                <c:pt idx="72595">
                  <c:v>2.8E-5</c:v>
                </c:pt>
                <c:pt idx="72596">
                  <c:v>2.6999999999999999E-5</c:v>
                </c:pt>
                <c:pt idx="72597">
                  <c:v>2.5999999999999998E-5</c:v>
                </c:pt>
                <c:pt idx="72598">
                  <c:v>2.5000000000000001E-5</c:v>
                </c:pt>
                <c:pt idx="72599">
                  <c:v>2.5000000000000001E-5</c:v>
                </c:pt>
                <c:pt idx="72600">
                  <c:v>2.4000000000000001E-5</c:v>
                </c:pt>
                <c:pt idx="72601">
                  <c:v>2.3E-5</c:v>
                </c:pt>
                <c:pt idx="72602">
                  <c:v>2.1999999999999999E-5</c:v>
                </c:pt>
                <c:pt idx="72603">
                  <c:v>2.0999999999999999E-5</c:v>
                </c:pt>
                <c:pt idx="72604">
                  <c:v>2.0000000000000002E-5</c:v>
                </c:pt>
                <c:pt idx="72605">
                  <c:v>1.9000000000000001E-5</c:v>
                </c:pt>
                <c:pt idx="72606">
                  <c:v>1.8E-5</c:v>
                </c:pt>
                <c:pt idx="72607">
                  <c:v>1.7E-5</c:v>
                </c:pt>
                <c:pt idx="72608">
                  <c:v>1.5999999999999999E-5</c:v>
                </c:pt>
                <c:pt idx="72609">
                  <c:v>1.5E-5</c:v>
                </c:pt>
                <c:pt idx="72610">
                  <c:v>1.4E-5</c:v>
                </c:pt>
                <c:pt idx="72611">
                  <c:v>1.4E-5</c:v>
                </c:pt>
                <c:pt idx="72612">
                  <c:v>1.2999999999999999E-5</c:v>
                </c:pt>
                <c:pt idx="72613">
                  <c:v>1.2E-5</c:v>
                </c:pt>
                <c:pt idx="72614">
                  <c:v>1.1E-5</c:v>
                </c:pt>
                <c:pt idx="72615">
                  <c:v>1.0000000000000001E-5</c:v>
                </c:pt>
                <c:pt idx="72616">
                  <c:v>1.0000000000000001E-5</c:v>
                </c:pt>
                <c:pt idx="72617">
                  <c:v>9.0000000000000002E-6</c:v>
                </c:pt>
                <c:pt idx="72618">
                  <c:v>7.9999999999999996E-6</c:v>
                </c:pt>
                <c:pt idx="72619">
                  <c:v>7.9999999999999996E-6</c:v>
                </c:pt>
                <c:pt idx="72620">
                  <c:v>7.9999999999999996E-6</c:v>
                </c:pt>
                <c:pt idx="72621">
                  <c:v>6.9999999999999999E-6</c:v>
                </c:pt>
                <c:pt idx="72622">
                  <c:v>6.9999999999999999E-6</c:v>
                </c:pt>
                <c:pt idx="72623">
                  <c:v>7.9999999999999996E-6</c:v>
                </c:pt>
                <c:pt idx="72624">
                  <c:v>7.9999999999999996E-6</c:v>
                </c:pt>
                <c:pt idx="72625">
                  <c:v>7.9999999999999996E-6</c:v>
                </c:pt>
                <c:pt idx="72626">
                  <c:v>9.0000000000000002E-6</c:v>
                </c:pt>
                <c:pt idx="72627">
                  <c:v>9.0000000000000002E-6</c:v>
                </c:pt>
                <c:pt idx="72628">
                  <c:v>1.0000000000000001E-5</c:v>
                </c:pt>
                <c:pt idx="72629">
                  <c:v>1.0000000000000001E-5</c:v>
                </c:pt>
                <c:pt idx="72630">
                  <c:v>1.1E-5</c:v>
                </c:pt>
                <c:pt idx="72631">
                  <c:v>1.1E-5</c:v>
                </c:pt>
                <c:pt idx="72632">
                  <c:v>1.2E-5</c:v>
                </c:pt>
                <c:pt idx="72633">
                  <c:v>1.2999999999999999E-5</c:v>
                </c:pt>
                <c:pt idx="72634">
                  <c:v>1.2999999999999999E-5</c:v>
                </c:pt>
                <c:pt idx="72635">
                  <c:v>1.4E-5</c:v>
                </c:pt>
                <c:pt idx="72636">
                  <c:v>1.4E-5</c:v>
                </c:pt>
                <c:pt idx="72637">
                  <c:v>1.5E-5</c:v>
                </c:pt>
                <c:pt idx="72638">
                  <c:v>1.5E-5</c:v>
                </c:pt>
                <c:pt idx="72639">
                  <c:v>1.5999999999999999E-5</c:v>
                </c:pt>
                <c:pt idx="72640">
                  <c:v>1.5999999999999999E-5</c:v>
                </c:pt>
                <c:pt idx="72641">
                  <c:v>1.5999999999999999E-5</c:v>
                </c:pt>
                <c:pt idx="72642">
                  <c:v>1.5999999999999999E-5</c:v>
                </c:pt>
                <c:pt idx="72643">
                  <c:v>1.7E-5</c:v>
                </c:pt>
                <c:pt idx="72644">
                  <c:v>1.7E-5</c:v>
                </c:pt>
                <c:pt idx="72645">
                  <c:v>1.7E-5</c:v>
                </c:pt>
                <c:pt idx="72646">
                  <c:v>1.7E-5</c:v>
                </c:pt>
                <c:pt idx="72647">
                  <c:v>1.7E-5</c:v>
                </c:pt>
                <c:pt idx="72648">
                  <c:v>1.7E-5</c:v>
                </c:pt>
                <c:pt idx="72649">
                  <c:v>1.5999999999999999E-5</c:v>
                </c:pt>
                <c:pt idx="72650">
                  <c:v>1.5999999999999999E-5</c:v>
                </c:pt>
                <c:pt idx="72651">
                  <c:v>1.5999999999999999E-5</c:v>
                </c:pt>
                <c:pt idx="72652">
                  <c:v>1.5E-5</c:v>
                </c:pt>
                <c:pt idx="72653">
                  <c:v>1.5E-5</c:v>
                </c:pt>
                <c:pt idx="72654">
                  <c:v>1.5E-5</c:v>
                </c:pt>
                <c:pt idx="72655">
                  <c:v>1.4E-5</c:v>
                </c:pt>
                <c:pt idx="72656">
                  <c:v>1.4E-5</c:v>
                </c:pt>
                <c:pt idx="72657">
                  <c:v>1.2999999999999999E-5</c:v>
                </c:pt>
                <c:pt idx="72658">
                  <c:v>1.2E-5</c:v>
                </c:pt>
                <c:pt idx="72659">
                  <c:v>1.2E-5</c:v>
                </c:pt>
                <c:pt idx="72660">
                  <c:v>1.1E-5</c:v>
                </c:pt>
                <c:pt idx="72661">
                  <c:v>1.0000000000000001E-5</c:v>
                </c:pt>
                <c:pt idx="72662">
                  <c:v>1.0000000000000001E-5</c:v>
                </c:pt>
                <c:pt idx="72663">
                  <c:v>9.0000000000000002E-6</c:v>
                </c:pt>
                <c:pt idx="72664">
                  <c:v>9.0000000000000002E-6</c:v>
                </c:pt>
                <c:pt idx="72665">
                  <c:v>7.9999999999999996E-6</c:v>
                </c:pt>
                <c:pt idx="72666">
                  <c:v>7.9999999999999996E-6</c:v>
                </c:pt>
                <c:pt idx="72667">
                  <c:v>7.9999999999999996E-6</c:v>
                </c:pt>
                <c:pt idx="72668">
                  <c:v>6.9999999999999999E-6</c:v>
                </c:pt>
                <c:pt idx="72669">
                  <c:v>6.9999999999999999E-6</c:v>
                </c:pt>
                <c:pt idx="72670">
                  <c:v>7.9999999999999996E-6</c:v>
                </c:pt>
                <c:pt idx="72671">
                  <c:v>7.9999999999999996E-6</c:v>
                </c:pt>
                <c:pt idx="72672">
                  <c:v>7.9999999999999996E-6</c:v>
                </c:pt>
                <c:pt idx="72673">
                  <c:v>9.0000000000000002E-6</c:v>
                </c:pt>
                <c:pt idx="72674">
                  <c:v>9.0000000000000002E-6</c:v>
                </c:pt>
                <c:pt idx="72675">
                  <c:v>1.0000000000000001E-5</c:v>
                </c:pt>
                <c:pt idx="72676">
                  <c:v>1.0000000000000001E-5</c:v>
                </c:pt>
                <c:pt idx="72677">
                  <c:v>1.1E-5</c:v>
                </c:pt>
                <c:pt idx="72678">
                  <c:v>1.2E-5</c:v>
                </c:pt>
                <c:pt idx="72679">
                  <c:v>1.2E-5</c:v>
                </c:pt>
                <c:pt idx="72680">
                  <c:v>1.2999999999999999E-5</c:v>
                </c:pt>
                <c:pt idx="72681">
                  <c:v>1.2999999999999999E-5</c:v>
                </c:pt>
                <c:pt idx="72682">
                  <c:v>1.4E-5</c:v>
                </c:pt>
                <c:pt idx="72683">
                  <c:v>1.4E-5</c:v>
                </c:pt>
                <c:pt idx="72684">
                  <c:v>1.4E-5</c:v>
                </c:pt>
                <c:pt idx="72685">
                  <c:v>1.5E-5</c:v>
                </c:pt>
                <c:pt idx="72686">
                  <c:v>1.5E-5</c:v>
                </c:pt>
                <c:pt idx="72687">
                  <c:v>1.5E-5</c:v>
                </c:pt>
                <c:pt idx="72688">
                  <c:v>1.5E-5</c:v>
                </c:pt>
                <c:pt idx="72689">
                  <c:v>1.5E-5</c:v>
                </c:pt>
                <c:pt idx="72690">
                  <c:v>1.5E-5</c:v>
                </c:pt>
                <c:pt idx="72691">
                  <c:v>1.5E-5</c:v>
                </c:pt>
                <c:pt idx="72692">
                  <c:v>1.5E-5</c:v>
                </c:pt>
                <c:pt idx="72693">
                  <c:v>1.5E-5</c:v>
                </c:pt>
                <c:pt idx="72694">
                  <c:v>1.5E-5</c:v>
                </c:pt>
                <c:pt idx="72695">
                  <c:v>1.5E-5</c:v>
                </c:pt>
                <c:pt idx="72696">
                  <c:v>1.5E-5</c:v>
                </c:pt>
                <c:pt idx="72697">
                  <c:v>1.5E-5</c:v>
                </c:pt>
                <c:pt idx="72698">
                  <c:v>1.5E-5</c:v>
                </c:pt>
                <c:pt idx="72699">
                  <c:v>1.5E-5</c:v>
                </c:pt>
                <c:pt idx="72700">
                  <c:v>1.5999999999999999E-5</c:v>
                </c:pt>
                <c:pt idx="72701">
                  <c:v>1.5999999999999999E-5</c:v>
                </c:pt>
                <c:pt idx="72702">
                  <c:v>1.5999999999999999E-5</c:v>
                </c:pt>
                <c:pt idx="72703">
                  <c:v>1.7E-5</c:v>
                </c:pt>
                <c:pt idx="72704">
                  <c:v>1.7E-5</c:v>
                </c:pt>
                <c:pt idx="72705">
                  <c:v>1.8E-5</c:v>
                </c:pt>
                <c:pt idx="72706">
                  <c:v>1.9000000000000001E-5</c:v>
                </c:pt>
                <c:pt idx="72707">
                  <c:v>2.0000000000000002E-5</c:v>
                </c:pt>
                <c:pt idx="72708">
                  <c:v>2.0999999999999999E-5</c:v>
                </c:pt>
                <c:pt idx="72709">
                  <c:v>2.1999999999999999E-5</c:v>
                </c:pt>
                <c:pt idx="72710">
                  <c:v>2.3E-5</c:v>
                </c:pt>
                <c:pt idx="72711">
                  <c:v>2.4000000000000001E-5</c:v>
                </c:pt>
                <c:pt idx="72712">
                  <c:v>2.5000000000000001E-5</c:v>
                </c:pt>
                <c:pt idx="72713">
                  <c:v>2.5999999999999998E-5</c:v>
                </c:pt>
                <c:pt idx="72714">
                  <c:v>2.8E-5</c:v>
                </c:pt>
                <c:pt idx="72715">
                  <c:v>2.9E-5</c:v>
                </c:pt>
                <c:pt idx="72716">
                  <c:v>3.0000000000000001E-5</c:v>
                </c:pt>
                <c:pt idx="72717">
                  <c:v>3.1999999999999999E-5</c:v>
                </c:pt>
                <c:pt idx="72718">
                  <c:v>3.3000000000000003E-5</c:v>
                </c:pt>
                <c:pt idx="72719">
                  <c:v>3.4E-5</c:v>
                </c:pt>
                <c:pt idx="72720">
                  <c:v>3.6000000000000001E-5</c:v>
                </c:pt>
                <c:pt idx="72721">
                  <c:v>3.6999999999999998E-5</c:v>
                </c:pt>
                <c:pt idx="72722">
                  <c:v>3.8000000000000002E-5</c:v>
                </c:pt>
                <c:pt idx="72723">
                  <c:v>3.8999999999999999E-5</c:v>
                </c:pt>
                <c:pt idx="72724">
                  <c:v>4.0000000000000003E-5</c:v>
                </c:pt>
                <c:pt idx="72725">
                  <c:v>4.1E-5</c:v>
                </c:pt>
                <c:pt idx="72726">
                  <c:v>4.1999999999999998E-5</c:v>
                </c:pt>
                <c:pt idx="72727">
                  <c:v>4.3000000000000002E-5</c:v>
                </c:pt>
                <c:pt idx="72728">
                  <c:v>4.3999999999999999E-5</c:v>
                </c:pt>
                <c:pt idx="72729">
                  <c:v>4.5000000000000003E-5</c:v>
                </c:pt>
                <c:pt idx="72730">
                  <c:v>4.6E-5</c:v>
                </c:pt>
                <c:pt idx="72731">
                  <c:v>4.6999999999999997E-5</c:v>
                </c:pt>
                <c:pt idx="72732">
                  <c:v>4.6999999999999997E-5</c:v>
                </c:pt>
                <c:pt idx="72733">
                  <c:v>4.8000000000000001E-5</c:v>
                </c:pt>
                <c:pt idx="72734">
                  <c:v>4.8000000000000001E-5</c:v>
                </c:pt>
                <c:pt idx="72735">
                  <c:v>4.8999999999999998E-5</c:v>
                </c:pt>
                <c:pt idx="72736">
                  <c:v>4.8999999999999998E-5</c:v>
                </c:pt>
                <c:pt idx="72737">
                  <c:v>4.8999999999999998E-5</c:v>
                </c:pt>
                <c:pt idx="72738">
                  <c:v>5.0000000000000002E-5</c:v>
                </c:pt>
                <c:pt idx="72739">
                  <c:v>5.0000000000000002E-5</c:v>
                </c:pt>
                <c:pt idx="72740">
                  <c:v>5.0000000000000002E-5</c:v>
                </c:pt>
                <c:pt idx="72741">
                  <c:v>5.0000000000000002E-5</c:v>
                </c:pt>
                <c:pt idx="72742">
                  <c:v>5.0000000000000002E-5</c:v>
                </c:pt>
                <c:pt idx="72743">
                  <c:v>5.0000000000000002E-5</c:v>
                </c:pt>
                <c:pt idx="72744">
                  <c:v>4.8999999999999998E-5</c:v>
                </c:pt>
                <c:pt idx="72745">
                  <c:v>4.8999999999999998E-5</c:v>
                </c:pt>
                <c:pt idx="72746">
                  <c:v>4.8999999999999998E-5</c:v>
                </c:pt>
                <c:pt idx="72747">
                  <c:v>4.8000000000000001E-5</c:v>
                </c:pt>
                <c:pt idx="72748">
                  <c:v>4.8000000000000001E-5</c:v>
                </c:pt>
                <c:pt idx="72749">
                  <c:v>4.6999999999999997E-5</c:v>
                </c:pt>
                <c:pt idx="72750">
                  <c:v>4.6999999999999997E-5</c:v>
                </c:pt>
                <c:pt idx="72751">
                  <c:v>4.6E-5</c:v>
                </c:pt>
                <c:pt idx="72752">
                  <c:v>4.6E-5</c:v>
                </c:pt>
                <c:pt idx="72753">
                  <c:v>4.5000000000000003E-5</c:v>
                </c:pt>
                <c:pt idx="72754">
                  <c:v>4.3999999999999999E-5</c:v>
                </c:pt>
                <c:pt idx="72755">
                  <c:v>4.3000000000000002E-5</c:v>
                </c:pt>
                <c:pt idx="72756">
                  <c:v>4.3000000000000002E-5</c:v>
                </c:pt>
                <c:pt idx="72757">
                  <c:v>4.1999999999999998E-5</c:v>
                </c:pt>
                <c:pt idx="72758">
                  <c:v>4.1E-5</c:v>
                </c:pt>
                <c:pt idx="72759">
                  <c:v>4.0000000000000003E-5</c:v>
                </c:pt>
                <c:pt idx="72760">
                  <c:v>3.8999999999999999E-5</c:v>
                </c:pt>
                <c:pt idx="72761">
                  <c:v>3.8000000000000002E-5</c:v>
                </c:pt>
                <c:pt idx="72762">
                  <c:v>3.8000000000000002E-5</c:v>
                </c:pt>
                <c:pt idx="72763">
                  <c:v>3.6999999999999998E-5</c:v>
                </c:pt>
                <c:pt idx="72764">
                  <c:v>3.6000000000000001E-5</c:v>
                </c:pt>
                <c:pt idx="72765">
                  <c:v>3.4999999999999997E-5</c:v>
                </c:pt>
                <c:pt idx="72766">
                  <c:v>3.4E-5</c:v>
                </c:pt>
                <c:pt idx="72767">
                  <c:v>3.4E-5</c:v>
                </c:pt>
                <c:pt idx="72768">
                  <c:v>3.3000000000000003E-5</c:v>
                </c:pt>
                <c:pt idx="72769">
                  <c:v>3.1999999999999999E-5</c:v>
                </c:pt>
                <c:pt idx="72770">
                  <c:v>3.1000000000000001E-5</c:v>
                </c:pt>
                <c:pt idx="72771">
                  <c:v>3.1000000000000001E-5</c:v>
                </c:pt>
                <c:pt idx="72772">
                  <c:v>3.0000000000000001E-5</c:v>
                </c:pt>
                <c:pt idx="72773">
                  <c:v>2.9E-5</c:v>
                </c:pt>
                <c:pt idx="72774">
                  <c:v>2.9E-5</c:v>
                </c:pt>
                <c:pt idx="72775">
                  <c:v>2.8E-5</c:v>
                </c:pt>
                <c:pt idx="72776">
                  <c:v>2.8E-5</c:v>
                </c:pt>
                <c:pt idx="72777">
                  <c:v>2.6999999999999999E-5</c:v>
                </c:pt>
                <c:pt idx="72778">
                  <c:v>2.6999999999999999E-5</c:v>
                </c:pt>
                <c:pt idx="72779">
                  <c:v>2.6999999999999999E-5</c:v>
                </c:pt>
                <c:pt idx="72780">
                  <c:v>2.5999999999999998E-5</c:v>
                </c:pt>
                <c:pt idx="72781">
                  <c:v>2.5999999999999998E-5</c:v>
                </c:pt>
                <c:pt idx="72782">
                  <c:v>2.5999999999999998E-5</c:v>
                </c:pt>
                <c:pt idx="72783">
                  <c:v>2.5999999999999998E-5</c:v>
                </c:pt>
                <c:pt idx="72784">
                  <c:v>2.5000000000000001E-5</c:v>
                </c:pt>
                <c:pt idx="72785">
                  <c:v>2.5000000000000001E-5</c:v>
                </c:pt>
                <c:pt idx="72786">
                  <c:v>2.5000000000000001E-5</c:v>
                </c:pt>
                <c:pt idx="72787">
                  <c:v>2.5000000000000001E-5</c:v>
                </c:pt>
                <c:pt idx="72788">
                  <c:v>2.5000000000000001E-5</c:v>
                </c:pt>
                <c:pt idx="72789">
                  <c:v>2.5000000000000001E-5</c:v>
                </c:pt>
                <c:pt idx="72790">
                  <c:v>2.5000000000000001E-5</c:v>
                </c:pt>
                <c:pt idx="72791">
                  <c:v>2.5000000000000001E-5</c:v>
                </c:pt>
                <c:pt idx="72792">
                  <c:v>2.4000000000000001E-5</c:v>
                </c:pt>
                <c:pt idx="72793">
                  <c:v>2.4000000000000001E-5</c:v>
                </c:pt>
                <c:pt idx="72794">
                  <c:v>2.4000000000000001E-5</c:v>
                </c:pt>
                <c:pt idx="72795">
                  <c:v>2.4000000000000001E-5</c:v>
                </c:pt>
                <c:pt idx="72796">
                  <c:v>2.4000000000000001E-5</c:v>
                </c:pt>
                <c:pt idx="72797">
                  <c:v>2.4000000000000001E-5</c:v>
                </c:pt>
                <c:pt idx="72798">
                  <c:v>2.4000000000000001E-5</c:v>
                </c:pt>
                <c:pt idx="72799">
                  <c:v>2.4000000000000001E-5</c:v>
                </c:pt>
                <c:pt idx="72800">
                  <c:v>2.3E-5</c:v>
                </c:pt>
                <c:pt idx="72801">
                  <c:v>2.3E-5</c:v>
                </c:pt>
                <c:pt idx="72802">
                  <c:v>2.3E-5</c:v>
                </c:pt>
                <c:pt idx="72803">
                  <c:v>2.3E-5</c:v>
                </c:pt>
                <c:pt idx="72804">
                  <c:v>2.1999999999999999E-5</c:v>
                </c:pt>
                <c:pt idx="72805">
                  <c:v>2.1999999999999999E-5</c:v>
                </c:pt>
                <c:pt idx="72806">
                  <c:v>2.1999999999999999E-5</c:v>
                </c:pt>
                <c:pt idx="72807">
                  <c:v>2.1999999999999999E-5</c:v>
                </c:pt>
                <c:pt idx="72808">
                  <c:v>2.0999999999999999E-5</c:v>
                </c:pt>
                <c:pt idx="72809">
                  <c:v>2.0999999999999999E-5</c:v>
                </c:pt>
                <c:pt idx="72810">
                  <c:v>2.0999999999999999E-5</c:v>
                </c:pt>
                <c:pt idx="72811">
                  <c:v>2.0000000000000002E-5</c:v>
                </c:pt>
                <c:pt idx="72812">
                  <c:v>2.0000000000000002E-5</c:v>
                </c:pt>
                <c:pt idx="72813">
                  <c:v>1.9000000000000001E-5</c:v>
                </c:pt>
                <c:pt idx="72814">
                  <c:v>1.9000000000000001E-5</c:v>
                </c:pt>
                <c:pt idx="72815">
                  <c:v>1.9000000000000001E-5</c:v>
                </c:pt>
                <c:pt idx="72816">
                  <c:v>1.8E-5</c:v>
                </c:pt>
                <c:pt idx="72817">
                  <c:v>1.8E-5</c:v>
                </c:pt>
                <c:pt idx="72818">
                  <c:v>1.8E-5</c:v>
                </c:pt>
                <c:pt idx="72819">
                  <c:v>1.7E-5</c:v>
                </c:pt>
                <c:pt idx="72820">
                  <c:v>1.7E-5</c:v>
                </c:pt>
                <c:pt idx="72821">
                  <c:v>1.7E-5</c:v>
                </c:pt>
                <c:pt idx="72822">
                  <c:v>1.7E-5</c:v>
                </c:pt>
                <c:pt idx="72823">
                  <c:v>1.5999999999999999E-5</c:v>
                </c:pt>
                <c:pt idx="72824">
                  <c:v>1.5999999999999999E-5</c:v>
                </c:pt>
                <c:pt idx="72825">
                  <c:v>1.5999999999999999E-5</c:v>
                </c:pt>
                <c:pt idx="72826">
                  <c:v>1.5999999999999999E-5</c:v>
                </c:pt>
                <c:pt idx="72827">
                  <c:v>1.5999999999999999E-5</c:v>
                </c:pt>
                <c:pt idx="72828">
                  <c:v>1.5999999999999999E-5</c:v>
                </c:pt>
                <c:pt idx="72829">
                  <c:v>1.5999999999999999E-5</c:v>
                </c:pt>
                <c:pt idx="72830">
                  <c:v>1.5999999999999999E-5</c:v>
                </c:pt>
                <c:pt idx="72831">
                  <c:v>1.5999999999999999E-5</c:v>
                </c:pt>
                <c:pt idx="72832">
                  <c:v>1.5999999999999999E-5</c:v>
                </c:pt>
                <c:pt idx="72833">
                  <c:v>1.7E-5</c:v>
                </c:pt>
                <c:pt idx="72834">
                  <c:v>1.7E-5</c:v>
                </c:pt>
                <c:pt idx="72835">
                  <c:v>1.7E-5</c:v>
                </c:pt>
                <c:pt idx="72836">
                  <c:v>1.7E-5</c:v>
                </c:pt>
                <c:pt idx="72837">
                  <c:v>1.7E-5</c:v>
                </c:pt>
                <c:pt idx="72838">
                  <c:v>1.7E-5</c:v>
                </c:pt>
                <c:pt idx="72839">
                  <c:v>1.8E-5</c:v>
                </c:pt>
                <c:pt idx="72840">
                  <c:v>1.8E-5</c:v>
                </c:pt>
                <c:pt idx="72841">
                  <c:v>1.8E-5</c:v>
                </c:pt>
                <c:pt idx="72842">
                  <c:v>1.8E-5</c:v>
                </c:pt>
                <c:pt idx="72843">
                  <c:v>1.8E-5</c:v>
                </c:pt>
                <c:pt idx="72844">
                  <c:v>1.8E-5</c:v>
                </c:pt>
                <c:pt idx="72845">
                  <c:v>1.9000000000000001E-5</c:v>
                </c:pt>
                <c:pt idx="72846">
                  <c:v>1.9000000000000001E-5</c:v>
                </c:pt>
                <c:pt idx="72847">
                  <c:v>1.9000000000000001E-5</c:v>
                </c:pt>
                <c:pt idx="72848">
                  <c:v>1.9000000000000001E-5</c:v>
                </c:pt>
                <c:pt idx="72849">
                  <c:v>1.9000000000000001E-5</c:v>
                </c:pt>
                <c:pt idx="72850">
                  <c:v>1.9000000000000001E-5</c:v>
                </c:pt>
                <c:pt idx="72851">
                  <c:v>1.9000000000000001E-5</c:v>
                </c:pt>
                <c:pt idx="72852">
                  <c:v>1.9000000000000001E-5</c:v>
                </c:pt>
                <c:pt idx="72853">
                  <c:v>1.9000000000000001E-5</c:v>
                </c:pt>
                <c:pt idx="72854">
                  <c:v>1.8E-5</c:v>
                </c:pt>
                <c:pt idx="72855">
                  <c:v>1.8E-5</c:v>
                </c:pt>
                <c:pt idx="72856">
                  <c:v>1.8E-5</c:v>
                </c:pt>
                <c:pt idx="72857">
                  <c:v>1.8E-5</c:v>
                </c:pt>
                <c:pt idx="72858">
                  <c:v>1.7E-5</c:v>
                </c:pt>
                <c:pt idx="72859">
                  <c:v>1.7E-5</c:v>
                </c:pt>
                <c:pt idx="72860">
                  <c:v>1.5999999999999999E-5</c:v>
                </c:pt>
                <c:pt idx="72861">
                  <c:v>1.5999999999999999E-5</c:v>
                </c:pt>
                <c:pt idx="72862">
                  <c:v>1.5E-5</c:v>
                </c:pt>
                <c:pt idx="72863">
                  <c:v>1.4E-5</c:v>
                </c:pt>
                <c:pt idx="72864">
                  <c:v>1.4E-5</c:v>
                </c:pt>
                <c:pt idx="72865">
                  <c:v>1.2999999999999999E-5</c:v>
                </c:pt>
                <c:pt idx="72866">
                  <c:v>1.2E-5</c:v>
                </c:pt>
                <c:pt idx="72867">
                  <c:v>1.1E-5</c:v>
                </c:pt>
                <c:pt idx="72868">
                  <c:v>1.0000000000000001E-5</c:v>
                </c:pt>
                <c:pt idx="72869">
                  <c:v>9.0000000000000002E-6</c:v>
                </c:pt>
                <c:pt idx="72870">
                  <c:v>7.9999999999999996E-6</c:v>
                </c:pt>
                <c:pt idx="72871">
                  <c:v>6.9999999999999999E-6</c:v>
                </c:pt>
                <c:pt idx="72872">
                  <c:v>5.0000000000000004E-6</c:v>
                </c:pt>
                <c:pt idx="72873">
                  <c:v>3.9999999999999998E-6</c:v>
                </c:pt>
                <c:pt idx="72874">
                  <c:v>3.0000000000000001E-6</c:v>
                </c:pt>
                <c:pt idx="72875">
                  <c:v>1.9999999999999999E-6</c:v>
                </c:pt>
                <c:pt idx="72876">
                  <c:v>9.9999999999999995E-7</c:v>
                </c:pt>
                <c:pt idx="72877">
                  <c:v>1.9999999999999999E-6</c:v>
                </c:pt>
                <c:pt idx="72878">
                  <c:v>3.0000000000000001E-6</c:v>
                </c:pt>
                <c:pt idx="72879">
                  <c:v>5.0000000000000004E-6</c:v>
                </c:pt>
                <c:pt idx="72880">
                  <c:v>6.0000000000000002E-6</c:v>
                </c:pt>
                <c:pt idx="72881">
                  <c:v>7.9999999999999996E-6</c:v>
                </c:pt>
                <c:pt idx="72882">
                  <c:v>1.0000000000000001E-5</c:v>
                </c:pt>
                <c:pt idx="72883">
                  <c:v>1.1E-5</c:v>
                </c:pt>
                <c:pt idx="72884">
                  <c:v>1.2999999999999999E-5</c:v>
                </c:pt>
                <c:pt idx="72885">
                  <c:v>1.5E-5</c:v>
                </c:pt>
                <c:pt idx="72886">
                  <c:v>1.5999999999999999E-5</c:v>
                </c:pt>
                <c:pt idx="72887">
                  <c:v>1.8E-5</c:v>
                </c:pt>
                <c:pt idx="72888">
                  <c:v>2.0000000000000002E-5</c:v>
                </c:pt>
                <c:pt idx="72889">
                  <c:v>2.0999999999999999E-5</c:v>
                </c:pt>
                <c:pt idx="72890">
                  <c:v>2.3E-5</c:v>
                </c:pt>
                <c:pt idx="72891">
                  <c:v>2.5000000000000001E-5</c:v>
                </c:pt>
                <c:pt idx="72892">
                  <c:v>2.5999999999999998E-5</c:v>
                </c:pt>
                <c:pt idx="72893">
                  <c:v>2.8E-5</c:v>
                </c:pt>
                <c:pt idx="72894">
                  <c:v>3.0000000000000001E-5</c:v>
                </c:pt>
                <c:pt idx="72895">
                  <c:v>3.1000000000000001E-5</c:v>
                </c:pt>
                <c:pt idx="72896">
                  <c:v>3.3000000000000003E-5</c:v>
                </c:pt>
                <c:pt idx="72897">
                  <c:v>3.4E-5</c:v>
                </c:pt>
                <c:pt idx="72898">
                  <c:v>3.4999999999999997E-5</c:v>
                </c:pt>
                <c:pt idx="72899">
                  <c:v>3.6999999999999998E-5</c:v>
                </c:pt>
                <c:pt idx="72900">
                  <c:v>3.8000000000000002E-5</c:v>
                </c:pt>
                <c:pt idx="72901">
                  <c:v>3.8999999999999999E-5</c:v>
                </c:pt>
                <c:pt idx="72902">
                  <c:v>4.0000000000000003E-5</c:v>
                </c:pt>
                <c:pt idx="72903">
                  <c:v>4.1E-5</c:v>
                </c:pt>
                <c:pt idx="72904">
                  <c:v>4.1999999999999998E-5</c:v>
                </c:pt>
                <c:pt idx="72905">
                  <c:v>4.3000000000000002E-5</c:v>
                </c:pt>
                <c:pt idx="72906">
                  <c:v>4.3999999999999999E-5</c:v>
                </c:pt>
                <c:pt idx="72907">
                  <c:v>4.5000000000000003E-5</c:v>
                </c:pt>
                <c:pt idx="72908">
                  <c:v>4.5000000000000003E-5</c:v>
                </c:pt>
                <c:pt idx="72909">
                  <c:v>4.6E-5</c:v>
                </c:pt>
                <c:pt idx="72910">
                  <c:v>4.6E-5</c:v>
                </c:pt>
                <c:pt idx="72911">
                  <c:v>4.6999999999999997E-5</c:v>
                </c:pt>
                <c:pt idx="72912">
                  <c:v>4.6999999999999997E-5</c:v>
                </c:pt>
                <c:pt idx="72913">
                  <c:v>4.6999999999999997E-5</c:v>
                </c:pt>
                <c:pt idx="72914">
                  <c:v>4.8000000000000001E-5</c:v>
                </c:pt>
                <c:pt idx="72915">
                  <c:v>4.8000000000000001E-5</c:v>
                </c:pt>
                <c:pt idx="72916">
                  <c:v>4.8000000000000001E-5</c:v>
                </c:pt>
                <c:pt idx="72917">
                  <c:v>4.6999999999999997E-5</c:v>
                </c:pt>
                <c:pt idx="72918">
                  <c:v>4.6999999999999997E-5</c:v>
                </c:pt>
                <c:pt idx="72919">
                  <c:v>4.6999999999999997E-5</c:v>
                </c:pt>
                <c:pt idx="72920">
                  <c:v>4.6999999999999997E-5</c:v>
                </c:pt>
                <c:pt idx="72921">
                  <c:v>4.6E-5</c:v>
                </c:pt>
                <c:pt idx="72922">
                  <c:v>4.6E-5</c:v>
                </c:pt>
                <c:pt idx="72923">
                  <c:v>4.5000000000000003E-5</c:v>
                </c:pt>
                <c:pt idx="72924">
                  <c:v>4.5000000000000003E-5</c:v>
                </c:pt>
                <c:pt idx="72925">
                  <c:v>4.3999999999999999E-5</c:v>
                </c:pt>
                <c:pt idx="72926">
                  <c:v>4.3000000000000002E-5</c:v>
                </c:pt>
                <c:pt idx="72927">
                  <c:v>4.3000000000000002E-5</c:v>
                </c:pt>
                <c:pt idx="72928">
                  <c:v>4.1999999999999998E-5</c:v>
                </c:pt>
                <c:pt idx="72929">
                  <c:v>4.1E-5</c:v>
                </c:pt>
                <c:pt idx="72930">
                  <c:v>4.0000000000000003E-5</c:v>
                </c:pt>
                <c:pt idx="72931">
                  <c:v>3.8999999999999999E-5</c:v>
                </c:pt>
                <c:pt idx="72932">
                  <c:v>3.8999999999999999E-5</c:v>
                </c:pt>
                <c:pt idx="72933">
                  <c:v>3.8000000000000002E-5</c:v>
                </c:pt>
                <c:pt idx="72934">
                  <c:v>3.6999999999999998E-5</c:v>
                </c:pt>
                <c:pt idx="72935">
                  <c:v>3.6000000000000001E-5</c:v>
                </c:pt>
                <c:pt idx="72936">
                  <c:v>3.4999999999999997E-5</c:v>
                </c:pt>
                <c:pt idx="72937">
                  <c:v>3.4E-5</c:v>
                </c:pt>
                <c:pt idx="72938">
                  <c:v>3.3000000000000003E-5</c:v>
                </c:pt>
                <c:pt idx="72939">
                  <c:v>3.1999999999999999E-5</c:v>
                </c:pt>
                <c:pt idx="72940">
                  <c:v>3.1999999999999999E-5</c:v>
                </c:pt>
                <c:pt idx="72941">
                  <c:v>3.1000000000000001E-5</c:v>
                </c:pt>
                <c:pt idx="72942">
                  <c:v>3.0000000000000001E-5</c:v>
                </c:pt>
                <c:pt idx="72943">
                  <c:v>2.9E-5</c:v>
                </c:pt>
                <c:pt idx="72944">
                  <c:v>2.9E-5</c:v>
                </c:pt>
                <c:pt idx="72945">
                  <c:v>2.8E-5</c:v>
                </c:pt>
                <c:pt idx="72946">
                  <c:v>2.6999999999999999E-5</c:v>
                </c:pt>
                <c:pt idx="72947">
                  <c:v>2.6999999999999999E-5</c:v>
                </c:pt>
                <c:pt idx="72948">
                  <c:v>2.6999999999999999E-5</c:v>
                </c:pt>
                <c:pt idx="72949">
                  <c:v>2.5999999999999998E-5</c:v>
                </c:pt>
                <c:pt idx="72950">
                  <c:v>2.5999999999999998E-5</c:v>
                </c:pt>
                <c:pt idx="72951">
                  <c:v>2.5999999999999998E-5</c:v>
                </c:pt>
                <c:pt idx="72952">
                  <c:v>2.5999999999999998E-5</c:v>
                </c:pt>
                <c:pt idx="72953">
                  <c:v>2.5999999999999998E-5</c:v>
                </c:pt>
                <c:pt idx="72954">
                  <c:v>2.5999999999999998E-5</c:v>
                </c:pt>
                <c:pt idx="72955">
                  <c:v>2.5999999999999998E-5</c:v>
                </c:pt>
                <c:pt idx="72956">
                  <c:v>2.5999999999999998E-5</c:v>
                </c:pt>
                <c:pt idx="72957">
                  <c:v>2.5999999999999998E-5</c:v>
                </c:pt>
                <c:pt idx="72958">
                  <c:v>2.6999999999999999E-5</c:v>
                </c:pt>
                <c:pt idx="72959">
                  <c:v>2.6999999999999999E-5</c:v>
                </c:pt>
                <c:pt idx="72960">
                  <c:v>2.6999999999999999E-5</c:v>
                </c:pt>
                <c:pt idx="72961">
                  <c:v>2.8E-5</c:v>
                </c:pt>
                <c:pt idx="72962">
                  <c:v>2.8E-5</c:v>
                </c:pt>
                <c:pt idx="72963">
                  <c:v>2.9E-5</c:v>
                </c:pt>
                <c:pt idx="72964">
                  <c:v>2.9E-5</c:v>
                </c:pt>
                <c:pt idx="72965">
                  <c:v>3.0000000000000001E-5</c:v>
                </c:pt>
                <c:pt idx="72966">
                  <c:v>3.0000000000000001E-5</c:v>
                </c:pt>
                <c:pt idx="72967">
                  <c:v>3.0000000000000001E-5</c:v>
                </c:pt>
                <c:pt idx="72968">
                  <c:v>3.1000000000000001E-5</c:v>
                </c:pt>
                <c:pt idx="72969">
                  <c:v>3.1000000000000001E-5</c:v>
                </c:pt>
                <c:pt idx="72970">
                  <c:v>3.1000000000000001E-5</c:v>
                </c:pt>
                <c:pt idx="72971">
                  <c:v>3.1000000000000001E-5</c:v>
                </c:pt>
                <c:pt idx="72972">
                  <c:v>3.1999999999999999E-5</c:v>
                </c:pt>
                <c:pt idx="72973">
                  <c:v>3.1999999999999999E-5</c:v>
                </c:pt>
                <c:pt idx="72974">
                  <c:v>3.1999999999999999E-5</c:v>
                </c:pt>
                <c:pt idx="72975">
                  <c:v>3.1999999999999999E-5</c:v>
                </c:pt>
                <c:pt idx="72976">
                  <c:v>3.1999999999999999E-5</c:v>
                </c:pt>
                <c:pt idx="72977">
                  <c:v>3.1999999999999999E-5</c:v>
                </c:pt>
                <c:pt idx="72978">
                  <c:v>3.1999999999999999E-5</c:v>
                </c:pt>
                <c:pt idx="72979">
                  <c:v>3.1999999999999999E-5</c:v>
                </c:pt>
                <c:pt idx="72980">
                  <c:v>3.1000000000000001E-5</c:v>
                </c:pt>
                <c:pt idx="72981">
                  <c:v>3.1000000000000001E-5</c:v>
                </c:pt>
                <c:pt idx="72982">
                  <c:v>3.1000000000000001E-5</c:v>
                </c:pt>
                <c:pt idx="72983">
                  <c:v>3.0000000000000001E-5</c:v>
                </c:pt>
                <c:pt idx="72984">
                  <c:v>3.0000000000000001E-5</c:v>
                </c:pt>
                <c:pt idx="72985">
                  <c:v>2.9E-5</c:v>
                </c:pt>
                <c:pt idx="72986">
                  <c:v>2.9E-5</c:v>
                </c:pt>
                <c:pt idx="72987">
                  <c:v>2.8E-5</c:v>
                </c:pt>
                <c:pt idx="72988">
                  <c:v>2.8E-5</c:v>
                </c:pt>
                <c:pt idx="72989">
                  <c:v>2.6999999999999999E-5</c:v>
                </c:pt>
                <c:pt idx="72990">
                  <c:v>2.5999999999999998E-5</c:v>
                </c:pt>
                <c:pt idx="72991">
                  <c:v>2.5999999999999998E-5</c:v>
                </c:pt>
                <c:pt idx="72992">
                  <c:v>2.5000000000000001E-5</c:v>
                </c:pt>
                <c:pt idx="72993">
                  <c:v>2.4000000000000001E-5</c:v>
                </c:pt>
                <c:pt idx="72994">
                  <c:v>2.3E-5</c:v>
                </c:pt>
                <c:pt idx="72995">
                  <c:v>2.1999999999999999E-5</c:v>
                </c:pt>
                <c:pt idx="72996">
                  <c:v>2.1999999999999999E-5</c:v>
                </c:pt>
                <c:pt idx="72997">
                  <c:v>2.0999999999999999E-5</c:v>
                </c:pt>
                <c:pt idx="72998">
                  <c:v>2.0000000000000002E-5</c:v>
                </c:pt>
                <c:pt idx="72999">
                  <c:v>1.9000000000000001E-5</c:v>
                </c:pt>
                <c:pt idx="73000">
                  <c:v>1.8E-5</c:v>
                </c:pt>
                <c:pt idx="73001">
                  <c:v>1.7E-5</c:v>
                </c:pt>
                <c:pt idx="73002">
                  <c:v>1.5999999999999999E-5</c:v>
                </c:pt>
                <c:pt idx="73003">
                  <c:v>1.5E-5</c:v>
                </c:pt>
                <c:pt idx="73004">
                  <c:v>1.5E-5</c:v>
                </c:pt>
                <c:pt idx="73005">
                  <c:v>1.4E-5</c:v>
                </c:pt>
                <c:pt idx="73006">
                  <c:v>1.2999999999999999E-5</c:v>
                </c:pt>
                <c:pt idx="73007">
                  <c:v>1.2E-5</c:v>
                </c:pt>
                <c:pt idx="73008">
                  <c:v>1.1E-5</c:v>
                </c:pt>
                <c:pt idx="73009">
                  <c:v>1.0000000000000001E-5</c:v>
                </c:pt>
                <c:pt idx="73010">
                  <c:v>1.0000000000000001E-5</c:v>
                </c:pt>
                <c:pt idx="73011">
                  <c:v>9.0000000000000002E-6</c:v>
                </c:pt>
                <c:pt idx="73012">
                  <c:v>7.9999999999999996E-6</c:v>
                </c:pt>
                <c:pt idx="73013">
                  <c:v>6.9999999999999999E-6</c:v>
                </c:pt>
                <c:pt idx="73014">
                  <c:v>6.9999999999999999E-6</c:v>
                </c:pt>
                <c:pt idx="73015">
                  <c:v>6.0000000000000002E-6</c:v>
                </c:pt>
                <c:pt idx="73016">
                  <c:v>5.0000000000000004E-6</c:v>
                </c:pt>
                <c:pt idx="73017">
                  <c:v>3.9999999999999998E-6</c:v>
                </c:pt>
                <c:pt idx="73018">
                  <c:v>3.9999999999999998E-6</c:v>
                </c:pt>
                <c:pt idx="73019">
                  <c:v>3.0000000000000001E-6</c:v>
                </c:pt>
                <c:pt idx="73020">
                  <c:v>1.9999999999999999E-6</c:v>
                </c:pt>
                <c:pt idx="73021">
                  <c:v>1.9999999999999999E-6</c:v>
                </c:pt>
                <c:pt idx="73022">
                  <c:v>1.9999999999999999E-6</c:v>
                </c:pt>
                <c:pt idx="73023">
                  <c:v>9.9999999999999995E-7</c:v>
                </c:pt>
                <c:pt idx="73024">
                  <c:v>1.9999999999999999E-6</c:v>
                </c:pt>
                <c:pt idx="73025">
                  <c:v>1.9999999999999999E-6</c:v>
                </c:pt>
                <c:pt idx="73026">
                  <c:v>3.0000000000000001E-6</c:v>
                </c:pt>
                <c:pt idx="73027">
                  <c:v>3.0000000000000001E-6</c:v>
                </c:pt>
                <c:pt idx="73028">
                  <c:v>3.9999999999999998E-6</c:v>
                </c:pt>
                <c:pt idx="73029">
                  <c:v>3.9999999999999998E-6</c:v>
                </c:pt>
                <c:pt idx="73030">
                  <c:v>5.0000000000000004E-6</c:v>
                </c:pt>
                <c:pt idx="73031">
                  <c:v>6.0000000000000002E-6</c:v>
                </c:pt>
                <c:pt idx="73032">
                  <c:v>6.0000000000000002E-6</c:v>
                </c:pt>
                <c:pt idx="73033">
                  <c:v>6.9999999999999999E-6</c:v>
                </c:pt>
                <c:pt idx="73034">
                  <c:v>6.9999999999999999E-6</c:v>
                </c:pt>
                <c:pt idx="73035">
                  <c:v>7.9999999999999996E-6</c:v>
                </c:pt>
                <c:pt idx="73036">
                  <c:v>9.0000000000000002E-6</c:v>
                </c:pt>
                <c:pt idx="73037">
                  <c:v>9.0000000000000002E-6</c:v>
                </c:pt>
                <c:pt idx="73038">
                  <c:v>1.0000000000000001E-5</c:v>
                </c:pt>
                <c:pt idx="73039">
                  <c:v>1.0000000000000001E-5</c:v>
                </c:pt>
                <c:pt idx="73040">
                  <c:v>1.1E-5</c:v>
                </c:pt>
                <c:pt idx="73041">
                  <c:v>1.1E-5</c:v>
                </c:pt>
                <c:pt idx="73042">
                  <c:v>1.2E-5</c:v>
                </c:pt>
                <c:pt idx="73043">
                  <c:v>1.2E-5</c:v>
                </c:pt>
                <c:pt idx="73044">
                  <c:v>1.2E-5</c:v>
                </c:pt>
                <c:pt idx="73045">
                  <c:v>1.2999999999999999E-5</c:v>
                </c:pt>
                <c:pt idx="73046">
                  <c:v>1.2999999999999999E-5</c:v>
                </c:pt>
                <c:pt idx="73047">
                  <c:v>1.4E-5</c:v>
                </c:pt>
                <c:pt idx="73048">
                  <c:v>1.4E-5</c:v>
                </c:pt>
                <c:pt idx="73049">
                  <c:v>1.4E-5</c:v>
                </c:pt>
                <c:pt idx="73050">
                  <c:v>1.4E-5</c:v>
                </c:pt>
                <c:pt idx="73051">
                  <c:v>1.5E-5</c:v>
                </c:pt>
                <c:pt idx="73052">
                  <c:v>1.5E-5</c:v>
                </c:pt>
                <c:pt idx="73053">
                  <c:v>1.5E-5</c:v>
                </c:pt>
                <c:pt idx="73054">
                  <c:v>1.5E-5</c:v>
                </c:pt>
                <c:pt idx="73055">
                  <c:v>1.5E-5</c:v>
                </c:pt>
                <c:pt idx="73056">
                  <c:v>1.5999999999999999E-5</c:v>
                </c:pt>
                <c:pt idx="73057">
                  <c:v>1.5999999999999999E-5</c:v>
                </c:pt>
                <c:pt idx="73058">
                  <c:v>1.5999999999999999E-5</c:v>
                </c:pt>
                <c:pt idx="73059">
                  <c:v>1.5999999999999999E-5</c:v>
                </c:pt>
                <c:pt idx="73060">
                  <c:v>1.5999999999999999E-5</c:v>
                </c:pt>
                <c:pt idx="73061">
                  <c:v>1.5999999999999999E-5</c:v>
                </c:pt>
                <c:pt idx="73062">
                  <c:v>1.5999999999999999E-5</c:v>
                </c:pt>
                <c:pt idx="73063">
                  <c:v>1.5999999999999999E-5</c:v>
                </c:pt>
                <c:pt idx="73064">
                  <c:v>1.5999999999999999E-5</c:v>
                </c:pt>
                <c:pt idx="73065">
                  <c:v>1.5999999999999999E-5</c:v>
                </c:pt>
                <c:pt idx="73066">
                  <c:v>1.5999999999999999E-5</c:v>
                </c:pt>
                <c:pt idx="73067">
                  <c:v>1.5E-5</c:v>
                </c:pt>
                <c:pt idx="73068">
                  <c:v>1.5E-5</c:v>
                </c:pt>
                <c:pt idx="73069">
                  <c:v>1.5E-5</c:v>
                </c:pt>
                <c:pt idx="73070">
                  <c:v>1.5E-5</c:v>
                </c:pt>
                <c:pt idx="73071">
                  <c:v>1.5E-5</c:v>
                </c:pt>
                <c:pt idx="73072">
                  <c:v>1.5E-5</c:v>
                </c:pt>
                <c:pt idx="73073">
                  <c:v>1.4E-5</c:v>
                </c:pt>
                <c:pt idx="73074">
                  <c:v>1.4E-5</c:v>
                </c:pt>
                <c:pt idx="73075">
                  <c:v>1.4E-5</c:v>
                </c:pt>
                <c:pt idx="73076">
                  <c:v>1.4E-5</c:v>
                </c:pt>
                <c:pt idx="73077">
                  <c:v>1.2999999999999999E-5</c:v>
                </c:pt>
                <c:pt idx="73078">
                  <c:v>1.2999999999999999E-5</c:v>
                </c:pt>
                <c:pt idx="73079">
                  <c:v>1.2999999999999999E-5</c:v>
                </c:pt>
                <c:pt idx="73080">
                  <c:v>1.2999999999999999E-5</c:v>
                </c:pt>
                <c:pt idx="73081">
                  <c:v>1.2E-5</c:v>
                </c:pt>
                <c:pt idx="73082">
                  <c:v>1.2E-5</c:v>
                </c:pt>
                <c:pt idx="73083">
                  <c:v>1.2E-5</c:v>
                </c:pt>
                <c:pt idx="73084">
                  <c:v>1.1E-5</c:v>
                </c:pt>
                <c:pt idx="73085">
                  <c:v>1.1E-5</c:v>
                </c:pt>
                <c:pt idx="73086">
                  <c:v>1.0000000000000001E-5</c:v>
                </c:pt>
                <c:pt idx="73087">
                  <c:v>1.0000000000000001E-5</c:v>
                </c:pt>
                <c:pt idx="73088">
                  <c:v>1.0000000000000001E-5</c:v>
                </c:pt>
                <c:pt idx="73089">
                  <c:v>9.0000000000000002E-6</c:v>
                </c:pt>
                <c:pt idx="73090">
                  <c:v>9.0000000000000002E-6</c:v>
                </c:pt>
                <c:pt idx="73091">
                  <c:v>9.0000000000000002E-6</c:v>
                </c:pt>
                <c:pt idx="73092">
                  <c:v>7.9999999999999996E-6</c:v>
                </c:pt>
                <c:pt idx="73093">
                  <c:v>7.9999999999999996E-6</c:v>
                </c:pt>
                <c:pt idx="73094">
                  <c:v>7.9999999999999996E-6</c:v>
                </c:pt>
                <c:pt idx="73095">
                  <c:v>7.9999999999999996E-6</c:v>
                </c:pt>
                <c:pt idx="73096">
                  <c:v>6.9999999999999999E-6</c:v>
                </c:pt>
                <c:pt idx="73097">
                  <c:v>6.9999999999999999E-6</c:v>
                </c:pt>
                <c:pt idx="73098">
                  <c:v>6.9999999999999999E-6</c:v>
                </c:pt>
                <c:pt idx="73099">
                  <c:v>6.9999999999999999E-6</c:v>
                </c:pt>
                <c:pt idx="73100">
                  <c:v>6.9999999999999999E-6</c:v>
                </c:pt>
                <c:pt idx="73101">
                  <c:v>6.9999999999999999E-6</c:v>
                </c:pt>
                <c:pt idx="73102">
                  <c:v>6.9999999999999999E-6</c:v>
                </c:pt>
                <c:pt idx="73103">
                  <c:v>6.9999999999999999E-6</c:v>
                </c:pt>
                <c:pt idx="73104">
                  <c:v>6.9999999999999999E-6</c:v>
                </c:pt>
                <c:pt idx="73105">
                  <c:v>6.9999999999999999E-6</c:v>
                </c:pt>
                <c:pt idx="73106">
                  <c:v>6.9999999999999999E-6</c:v>
                </c:pt>
                <c:pt idx="73107">
                  <c:v>6.9999999999999999E-6</c:v>
                </c:pt>
                <c:pt idx="73108">
                  <c:v>6.9999999999999999E-6</c:v>
                </c:pt>
                <c:pt idx="73109">
                  <c:v>6.9999999999999999E-6</c:v>
                </c:pt>
                <c:pt idx="73110">
                  <c:v>7.9999999999999996E-6</c:v>
                </c:pt>
                <c:pt idx="73111">
                  <c:v>7.9999999999999996E-6</c:v>
                </c:pt>
                <c:pt idx="73112">
                  <c:v>7.9999999999999996E-6</c:v>
                </c:pt>
                <c:pt idx="73113">
                  <c:v>7.9999999999999996E-6</c:v>
                </c:pt>
                <c:pt idx="73114">
                  <c:v>7.9999999999999996E-6</c:v>
                </c:pt>
                <c:pt idx="73115">
                  <c:v>7.9999999999999996E-6</c:v>
                </c:pt>
                <c:pt idx="73116">
                  <c:v>7.9999999999999996E-6</c:v>
                </c:pt>
                <c:pt idx="73117">
                  <c:v>7.9999999999999996E-6</c:v>
                </c:pt>
                <c:pt idx="73118">
                  <c:v>7.9999999999999996E-6</c:v>
                </c:pt>
                <c:pt idx="73119">
                  <c:v>7.9999999999999996E-6</c:v>
                </c:pt>
                <c:pt idx="73120">
                  <c:v>7.9999999999999996E-6</c:v>
                </c:pt>
                <c:pt idx="73121">
                  <c:v>7.9999999999999996E-6</c:v>
                </c:pt>
                <c:pt idx="73122">
                  <c:v>7.9999999999999996E-6</c:v>
                </c:pt>
                <c:pt idx="73123">
                  <c:v>7.9999999999999996E-6</c:v>
                </c:pt>
                <c:pt idx="73124">
                  <c:v>9.0000000000000002E-6</c:v>
                </c:pt>
                <c:pt idx="73125">
                  <c:v>9.0000000000000002E-6</c:v>
                </c:pt>
                <c:pt idx="73126">
                  <c:v>9.0000000000000002E-6</c:v>
                </c:pt>
                <c:pt idx="73127">
                  <c:v>9.0000000000000002E-6</c:v>
                </c:pt>
                <c:pt idx="73128">
                  <c:v>9.0000000000000002E-6</c:v>
                </c:pt>
                <c:pt idx="73129">
                  <c:v>9.0000000000000002E-6</c:v>
                </c:pt>
                <c:pt idx="73130">
                  <c:v>9.0000000000000002E-6</c:v>
                </c:pt>
                <c:pt idx="73131">
                  <c:v>9.0000000000000002E-6</c:v>
                </c:pt>
                <c:pt idx="73132">
                  <c:v>9.0000000000000002E-6</c:v>
                </c:pt>
                <c:pt idx="73133">
                  <c:v>9.0000000000000002E-6</c:v>
                </c:pt>
                <c:pt idx="73134">
                  <c:v>9.0000000000000002E-6</c:v>
                </c:pt>
                <c:pt idx="73135">
                  <c:v>1.0000000000000001E-5</c:v>
                </c:pt>
                <c:pt idx="73136">
                  <c:v>1.0000000000000001E-5</c:v>
                </c:pt>
                <c:pt idx="73137">
                  <c:v>1.0000000000000001E-5</c:v>
                </c:pt>
                <c:pt idx="73138">
                  <c:v>1.1E-5</c:v>
                </c:pt>
                <c:pt idx="73139">
                  <c:v>1.1E-5</c:v>
                </c:pt>
                <c:pt idx="73140">
                  <c:v>1.1E-5</c:v>
                </c:pt>
                <c:pt idx="73141">
                  <c:v>1.2E-5</c:v>
                </c:pt>
                <c:pt idx="73142">
                  <c:v>1.2E-5</c:v>
                </c:pt>
                <c:pt idx="73143">
                  <c:v>1.2999999999999999E-5</c:v>
                </c:pt>
                <c:pt idx="73144">
                  <c:v>1.2999999999999999E-5</c:v>
                </c:pt>
                <c:pt idx="73145">
                  <c:v>1.4E-5</c:v>
                </c:pt>
                <c:pt idx="73146">
                  <c:v>1.4E-5</c:v>
                </c:pt>
                <c:pt idx="73147">
                  <c:v>1.5E-5</c:v>
                </c:pt>
                <c:pt idx="73148">
                  <c:v>1.5E-5</c:v>
                </c:pt>
                <c:pt idx="73149">
                  <c:v>1.5999999999999999E-5</c:v>
                </c:pt>
                <c:pt idx="73150">
                  <c:v>1.7E-5</c:v>
                </c:pt>
                <c:pt idx="73151">
                  <c:v>1.7E-5</c:v>
                </c:pt>
                <c:pt idx="73152">
                  <c:v>1.8E-5</c:v>
                </c:pt>
                <c:pt idx="73153">
                  <c:v>1.8E-5</c:v>
                </c:pt>
                <c:pt idx="73154">
                  <c:v>1.9000000000000001E-5</c:v>
                </c:pt>
                <c:pt idx="73155">
                  <c:v>2.0000000000000002E-5</c:v>
                </c:pt>
                <c:pt idx="73156">
                  <c:v>2.0000000000000002E-5</c:v>
                </c:pt>
                <c:pt idx="73157">
                  <c:v>2.0999999999999999E-5</c:v>
                </c:pt>
                <c:pt idx="73158">
                  <c:v>2.1999999999999999E-5</c:v>
                </c:pt>
                <c:pt idx="73159">
                  <c:v>2.1999999999999999E-5</c:v>
                </c:pt>
                <c:pt idx="73160">
                  <c:v>2.3E-5</c:v>
                </c:pt>
                <c:pt idx="73161">
                  <c:v>2.3E-5</c:v>
                </c:pt>
                <c:pt idx="73162">
                  <c:v>2.4000000000000001E-5</c:v>
                </c:pt>
                <c:pt idx="73163">
                  <c:v>2.4000000000000001E-5</c:v>
                </c:pt>
                <c:pt idx="73164">
                  <c:v>2.5000000000000001E-5</c:v>
                </c:pt>
                <c:pt idx="73165">
                  <c:v>2.5000000000000001E-5</c:v>
                </c:pt>
                <c:pt idx="73166">
                  <c:v>2.5999999999999998E-5</c:v>
                </c:pt>
                <c:pt idx="73167">
                  <c:v>2.5999999999999998E-5</c:v>
                </c:pt>
                <c:pt idx="73168">
                  <c:v>2.6999999999999999E-5</c:v>
                </c:pt>
                <c:pt idx="73169">
                  <c:v>2.6999999999999999E-5</c:v>
                </c:pt>
                <c:pt idx="73170">
                  <c:v>2.6999999999999999E-5</c:v>
                </c:pt>
                <c:pt idx="73171">
                  <c:v>2.8E-5</c:v>
                </c:pt>
                <c:pt idx="73172">
                  <c:v>2.8E-5</c:v>
                </c:pt>
                <c:pt idx="73173">
                  <c:v>2.8E-5</c:v>
                </c:pt>
                <c:pt idx="73174">
                  <c:v>2.8E-5</c:v>
                </c:pt>
                <c:pt idx="73175">
                  <c:v>2.8E-5</c:v>
                </c:pt>
                <c:pt idx="73176">
                  <c:v>2.9E-5</c:v>
                </c:pt>
                <c:pt idx="73177">
                  <c:v>2.9E-5</c:v>
                </c:pt>
                <c:pt idx="73178">
                  <c:v>2.9E-5</c:v>
                </c:pt>
                <c:pt idx="73179">
                  <c:v>2.9E-5</c:v>
                </c:pt>
                <c:pt idx="73180">
                  <c:v>2.9E-5</c:v>
                </c:pt>
                <c:pt idx="73181">
                  <c:v>2.9E-5</c:v>
                </c:pt>
                <c:pt idx="73182">
                  <c:v>2.9E-5</c:v>
                </c:pt>
                <c:pt idx="73183">
                  <c:v>2.9E-5</c:v>
                </c:pt>
                <c:pt idx="73184">
                  <c:v>2.9E-5</c:v>
                </c:pt>
                <c:pt idx="73185">
                  <c:v>2.8E-5</c:v>
                </c:pt>
                <c:pt idx="73186">
                  <c:v>2.8E-5</c:v>
                </c:pt>
                <c:pt idx="73187">
                  <c:v>2.8E-5</c:v>
                </c:pt>
                <c:pt idx="73188">
                  <c:v>2.8E-5</c:v>
                </c:pt>
                <c:pt idx="73189">
                  <c:v>2.8E-5</c:v>
                </c:pt>
                <c:pt idx="73190">
                  <c:v>2.6999999999999999E-5</c:v>
                </c:pt>
                <c:pt idx="73191">
                  <c:v>2.6999999999999999E-5</c:v>
                </c:pt>
                <c:pt idx="73192">
                  <c:v>2.6999999999999999E-5</c:v>
                </c:pt>
                <c:pt idx="73193">
                  <c:v>2.6999999999999999E-5</c:v>
                </c:pt>
                <c:pt idx="73194">
                  <c:v>2.5999999999999998E-5</c:v>
                </c:pt>
                <c:pt idx="73195">
                  <c:v>2.5999999999999998E-5</c:v>
                </c:pt>
                <c:pt idx="73196">
                  <c:v>2.5999999999999998E-5</c:v>
                </c:pt>
                <c:pt idx="73197">
                  <c:v>2.5000000000000001E-5</c:v>
                </c:pt>
                <c:pt idx="73198">
                  <c:v>2.5000000000000001E-5</c:v>
                </c:pt>
                <c:pt idx="73199">
                  <c:v>2.4000000000000001E-5</c:v>
                </c:pt>
                <c:pt idx="73200">
                  <c:v>2.4000000000000001E-5</c:v>
                </c:pt>
                <c:pt idx="73201">
                  <c:v>2.3E-5</c:v>
                </c:pt>
                <c:pt idx="73202">
                  <c:v>2.3E-5</c:v>
                </c:pt>
                <c:pt idx="73203">
                  <c:v>2.1999999999999999E-5</c:v>
                </c:pt>
                <c:pt idx="73204">
                  <c:v>2.1999999999999999E-5</c:v>
                </c:pt>
                <c:pt idx="73205">
                  <c:v>2.0999999999999999E-5</c:v>
                </c:pt>
                <c:pt idx="73206">
                  <c:v>2.0999999999999999E-5</c:v>
                </c:pt>
                <c:pt idx="73207">
                  <c:v>2.0000000000000002E-5</c:v>
                </c:pt>
                <c:pt idx="73208">
                  <c:v>2.0000000000000002E-5</c:v>
                </c:pt>
                <c:pt idx="73209">
                  <c:v>1.9000000000000001E-5</c:v>
                </c:pt>
                <c:pt idx="73210">
                  <c:v>1.9000000000000001E-5</c:v>
                </c:pt>
                <c:pt idx="73211">
                  <c:v>1.8E-5</c:v>
                </c:pt>
                <c:pt idx="73212">
                  <c:v>1.8E-5</c:v>
                </c:pt>
                <c:pt idx="73213">
                  <c:v>1.7E-5</c:v>
                </c:pt>
                <c:pt idx="73214">
                  <c:v>1.7E-5</c:v>
                </c:pt>
                <c:pt idx="73215">
                  <c:v>1.5999999999999999E-5</c:v>
                </c:pt>
                <c:pt idx="73216">
                  <c:v>1.5999999999999999E-5</c:v>
                </c:pt>
                <c:pt idx="73217">
                  <c:v>1.5E-5</c:v>
                </c:pt>
                <c:pt idx="73218">
                  <c:v>1.5E-5</c:v>
                </c:pt>
                <c:pt idx="73219">
                  <c:v>1.4E-5</c:v>
                </c:pt>
                <c:pt idx="73220">
                  <c:v>1.4E-5</c:v>
                </c:pt>
                <c:pt idx="73221">
                  <c:v>1.4E-5</c:v>
                </c:pt>
                <c:pt idx="73222">
                  <c:v>1.2999999999999999E-5</c:v>
                </c:pt>
                <c:pt idx="73223">
                  <c:v>1.2999999999999999E-5</c:v>
                </c:pt>
                <c:pt idx="73224">
                  <c:v>1.2999999999999999E-5</c:v>
                </c:pt>
                <c:pt idx="73225">
                  <c:v>1.2E-5</c:v>
                </c:pt>
                <c:pt idx="73226">
                  <c:v>1.2E-5</c:v>
                </c:pt>
                <c:pt idx="73227">
                  <c:v>1.2E-5</c:v>
                </c:pt>
                <c:pt idx="73228">
                  <c:v>1.2E-5</c:v>
                </c:pt>
                <c:pt idx="73229">
                  <c:v>1.1E-5</c:v>
                </c:pt>
                <c:pt idx="73230">
                  <c:v>1.1E-5</c:v>
                </c:pt>
                <c:pt idx="73231">
                  <c:v>1.1E-5</c:v>
                </c:pt>
                <c:pt idx="73232">
                  <c:v>1.1E-5</c:v>
                </c:pt>
                <c:pt idx="73233">
                  <c:v>1.1E-5</c:v>
                </c:pt>
                <c:pt idx="73234">
                  <c:v>1.1E-5</c:v>
                </c:pt>
                <c:pt idx="73235">
                  <c:v>1.1E-5</c:v>
                </c:pt>
                <c:pt idx="73236">
                  <c:v>1.1E-5</c:v>
                </c:pt>
                <c:pt idx="73237">
                  <c:v>1.1E-5</c:v>
                </c:pt>
                <c:pt idx="73238">
                  <c:v>1.1E-5</c:v>
                </c:pt>
                <c:pt idx="73239">
                  <c:v>1.1E-5</c:v>
                </c:pt>
                <c:pt idx="73240">
                  <c:v>1.2E-5</c:v>
                </c:pt>
                <c:pt idx="73241">
                  <c:v>1.2E-5</c:v>
                </c:pt>
                <c:pt idx="73242">
                  <c:v>1.2E-5</c:v>
                </c:pt>
                <c:pt idx="73243">
                  <c:v>1.2E-5</c:v>
                </c:pt>
                <c:pt idx="73244">
                  <c:v>1.2E-5</c:v>
                </c:pt>
                <c:pt idx="73245">
                  <c:v>1.2E-5</c:v>
                </c:pt>
                <c:pt idx="73246">
                  <c:v>1.2E-5</c:v>
                </c:pt>
                <c:pt idx="73247">
                  <c:v>1.2999999999999999E-5</c:v>
                </c:pt>
                <c:pt idx="73248">
                  <c:v>1.2999999999999999E-5</c:v>
                </c:pt>
                <c:pt idx="73249">
                  <c:v>1.2999999999999999E-5</c:v>
                </c:pt>
                <c:pt idx="73250">
                  <c:v>1.2999999999999999E-5</c:v>
                </c:pt>
                <c:pt idx="73251">
                  <c:v>1.2999999999999999E-5</c:v>
                </c:pt>
                <c:pt idx="73252">
                  <c:v>1.4E-5</c:v>
                </c:pt>
                <c:pt idx="73253">
                  <c:v>1.4E-5</c:v>
                </c:pt>
                <c:pt idx="73254">
                  <c:v>1.4E-5</c:v>
                </c:pt>
                <c:pt idx="73255">
                  <c:v>1.4E-5</c:v>
                </c:pt>
                <c:pt idx="73256">
                  <c:v>1.4E-5</c:v>
                </c:pt>
                <c:pt idx="73257">
                  <c:v>1.4E-5</c:v>
                </c:pt>
                <c:pt idx="73258">
                  <c:v>1.5E-5</c:v>
                </c:pt>
                <c:pt idx="73259">
                  <c:v>1.5E-5</c:v>
                </c:pt>
                <c:pt idx="73260">
                  <c:v>1.5E-5</c:v>
                </c:pt>
                <c:pt idx="73261">
                  <c:v>1.5E-5</c:v>
                </c:pt>
                <c:pt idx="73262">
                  <c:v>1.5E-5</c:v>
                </c:pt>
                <c:pt idx="73263">
                  <c:v>1.5E-5</c:v>
                </c:pt>
                <c:pt idx="73264">
                  <c:v>1.5E-5</c:v>
                </c:pt>
                <c:pt idx="73265">
                  <c:v>1.5E-5</c:v>
                </c:pt>
                <c:pt idx="73266">
                  <c:v>1.5999999999999999E-5</c:v>
                </c:pt>
                <c:pt idx="73267">
                  <c:v>1.5999999999999999E-5</c:v>
                </c:pt>
                <c:pt idx="73268">
                  <c:v>1.5999999999999999E-5</c:v>
                </c:pt>
                <c:pt idx="73269">
                  <c:v>1.5999999999999999E-5</c:v>
                </c:pt>
                <c:pt idx="73270">
                  <c:v>1.5999999999999999E-5</c:v>
                </c:pt>
                <c:pt idx="73271">
                  <c:v>1.5999999999999999E-5</c:v>
                </c:pt>
                <c:pt idx="73272">
                  <c:v>1.5999999999999999E-5</c:v>
                </c:pt>
                <c:pt idx="73273">
                  <c:v>1.5999999999999999E-5</c:v>
                </c:pt>
                <c:pt idx="73274">
                  <c:v>1.5999999999999999E-5</c:v>
                </c:pt>
                <c:pt idx="73275">
                  <c:v>1.5999999999999999E-5</c:v>
                </c:pt>
                <c:pt idx="73276">
                  <c:v>1.5999999999999999E-5</c:v>
                </c:pt>
                <c:pt idx="73277">
                  <c:v>1.7E-5</c:v>
                </c:pt>
                <c:pt idx="73278">
                  <c:v>1.7E-5</c:v>
                </c:pt>
                <c:pt idx="73279">
                  <c:v>1.7E-5</c:v>
                </c:pt>
                <c:pt idx="73280">
                  <c:v>1.7E-5</c:v>
                </c:pt>
                <c:pt idx="73281">
                  <c:v>1.7E-5</c:v>
                </c:pt>
                <c:pt idx="73282">
                  <c:v>1.7E-5</c:v>
                </c:pt>
                <c:pt idx="73283">
                  <c:v>1.8E-5</c:v>
                </c:pt>
                <c:pt idx="73284">
                  <c:v>1.8E-5</c:v>
                </c:pt>
                <c:pt idx="73285">
                  <c:v>1.8E-5</c:v>
                </c:pt>
                <c:pt idx="73286">
                  <c:v>1.8E-5</c:v>
                </c:pt>
                <c:pt idx="73287">
                  <c:v>1.9000000000000001E-5</c:v>
                </c:pt>
                <c:pt idx="73288">
                  <c:v>1.9000000000000001E-5</c:v>
                </c:pt>
                <c:pt idx="73289">
                  <c:v>1.9000000000000001E-5</c:v>
                </c:pt>
                <c:pt idx="73290">
                  <c:v>2.0000000000000002E-5</c:v>
                </c:pt>
                <c:pt idx="73291">
                  <c:v>2.0000000000000002E-5</c:v>
                </c:pt>
                <c:pt idx="73292">
                  <c:v>2.0000000000000002E-5</c:v>
                </c:pt>
                <c:pt idx="73293">
                  <c:v>2.0000000000000002E-5</c:v>
                </c:pt>
                <c:pt idx="73294">
                  <c:v>2.0999999999999999E-5</c:v>
                </c:pt>
                <c:pt idx="73295">
                  <c:v>2.0999999999999999E-5</c:v>
                </c:pt>
                <c:pt idx="73296">
                  <c:v>2.0999999999999999E-5</c:v>
                </c:pt>
                <c:pt idx="73297">
                  <c:v>2.1999999999999999E-5</c:v>
                </c:pt>
                <c:pt idx="73298">
                  <c:v>2.1999999999999999E-5</c:v>
                </c:pt>
                <c:pt idx="73299">
                  <c:v>2.1999999999999999E-5</c:v>
                </c:pt>
                <c:pt idx="73300">
                  <c:v>2.3E-5</c:v>
                </c:pt>
                <c:pt idx="73301">
                  <c:v>2.3E-5</c:v>
                </c:pt>
                <c:pt idx="73302">
                  <c:v>2.3E-5</c:v>
                </c:pt>
                <c:pt idx="73303">
                  <c:v>2.4000000000000001E-5</c:v>
                </c:pt>
                <c:pt idx="73304">
                  <c:v>2.4000000000000001E-5</c:v>
                </c:pt>
                <c:pt idx="73305">
                  <c:v>2.4000000000000001E-5</c:v>
                </c:pt>
                <c:pt idx="73306">
                  <c:v>2.5000000000000001E-5</c:v>
                </c:pt>
                <c:pt idx="73307">
                  <c:v>2.5000000000000001E-5</c:v>
                </c:pt>
                <c:pt idx="73308">
                  <c:v>2.5000000000000001E-5</c:v>
                </c:pt>
                <c:pt idx="73309">
                  <c:v>2.5000000000000001E-5</c:v>
                </c:pt>
                <c:pt idx="73310">
                  <c:v>2.5999999999999998E-5</c:v>
                </c:pt>
                <c:pt idx="73311">
                  <c:v>2.5999999999999998E-5</c:v>
                </c:pt>
                <c:pt idx="73312">
                  <c:v>2.5999999999999998E-5</c:v>
                </c:pt>
                <c:pt idx="73313">
                  <c:v>2.5999999999999998E-5</c:v>
                </c:pt>
                <c:pt idx="73314">
                  <c:v>2.6999999999999999E-5</c:v>
                </c:pt>
                <c:pt idx="73315">
                  <c:v>2.6999999999999999E-5</c:v>
                </c:pt>
                <c:pt idx="73316">
                  <c:v>2.6999999999999999E-5</c:v>
                </c:pt>
                <c:pt idx="73317">
                  <c:v>2.6999999999999999E-5</c:v>
                </c:pt>
                <c:pt idx="73318">
                  <c:v>2.6999999999999999E-5</c:v>
                </c:pt>
                <c:pt idx="73319">
                  <c:v>2.6999999999999999E-5</c:v>
                </c:pt>
                <c:pt idx="73320">
                  <c:v>2.6999999999999999E-5</c:v>
                </c:pt>
                <c:pt idx="73321">
                  <c:v>2.6999999999999999E-5</c:v>
                </c:pt>
                <c:pt idx="73322">
                  <c:v>2.6999999999999999E-5</c:v>
                </c:pt>
                <c:pt idx="73323">
                  <c:v>2.6999999999999999E-5</c:v>
                </c:pt>
                <c:pt idx="73324">
                  <c:v>2.6999999999999999E-5</c:v>
                </c:pt>
                <c:pt idx="73325">
                  <c:v>2.6999999999999999E-5</c:v>
                </c:pt>
                <c:pt idx="73326">
                  <c:v>2.5999999999999998E-5</c:v>
                </c:pt>
                <c:pt idx="73327">
                  <c:v>2.5999999999999998E-5</c:v>
                </c:pt>
                <c:pt idx="73328">
                  <c:v>2.5999999999999998E-5</c:v>
                </c:pt>
                <c:pt idx="73329">
                  <c:v>2.5999999999999998E-5</c:v>
                </c:pt>
                <c:pt idx="73330">
                  <c:v>2.5000000000000001E-5</c:v>
                </c:pt>
                <c:pt idx="73331">
                  <c:v>2.5000000000000001E-5</c:v>
                </c:pt>
                <c:pt idx="73332">
                  <c:v>2.4000000000000001E-5</c:v>
                </c:pt>
                <c:pt idx="73333">
                  <c:v>2.4000000000000001E-5</c:v>
                </c:pt>
                <c:pt idx="73334">
                  <c:v>2.3E-5</c:v>
                </c:pt>
                <c:pt idx="73335">
                  <c:v>2.3E-5</c:v>
                </c:pt>
                <c:pt idx="73336">
                  <c:v>2.1999999999999999E-5</c:v>
                </c:pt>
                <c:pt idx="73337">
                  <c:v>2.0999999999999999E-5</c:v>
                </c:pt>
                <c:pt idx="73338">
                  <c:v>2.0999999999999999E-5</c:v>
                </c:pt>
                <c:pt idx="73339">
                  <c:v>2.0000000000000002E-5</c:v>
                </c:pt>
                <c:pt idx="73340">
                  <c:v>1.9000000000000001E-5</c:v>
                </c:pt>
                <c:pt idx="73341">
                  <c:v>1.9000000000000001E-5</c:v>
                </c:pt>
                <c:pt idx="73342">
                  <c:v>1.8E-5</c:v>
                </c:pt>
                <c:pt idx="73343">
                  <c:v>1.7E-5</c:v>
                </c:pt>
                <c:pt idx="73344">
                  <c:v>1.5999999999999999E-5</c:v>
                </c:pt>
                <c:pt idx="73345">
                  <c:v>1.5E-5</c:v>
                </c:pt>
                <c:pt idx="73346">
                  <c:v>1.4E-5</c:v>
                </c:pt>
                <c:pt idx="73347">
                  <c:v>1.2999999999999999E-5</c:v>
                </c:pt>
                <c:pt idx="73348">
                  <c:v>1.2999999999999999E-5</c:v>
                </c:pt>
                <c:pt idx="73349">
                  <c:v>1.2E-5</c:v>
                </c:pt>
                <c:pt idx="73350">
                  <c:v>1.1E-5</c:v>
                </c:pt>
                <c:pt idx="73351">
                  <c:v>1.0000000000000001E-5</c:v>
                </c:pt>
                <c:pt idx="73352">
                  <c:v>9.0000000000000002E-6</c:v>
                </c:pt>
                <c:pt idx="73353">
                  <c:v>7.9999999999999996E-6</c:v>
                </c:pt>
                <c:pt idx="73354">
                  <c:v>6.9999999999999999E-6</c:v>
                </c:pt>
                <c:pt idx="73355">
                  <c:v>6.9999999999999999E-6</c:v>
                </c:pt>
                <c:pt idx="73356">
                  <c:v>6.0000000000000002E-6</c:v>
                </c:pt>
                <c:pt idx="73357">
                  <c:v>5.0000000000000004E-6</c:v>
                </c:pt>
                <c:pt idx="73358">
                  <c:v>3.9999999999999998E-6</c:v>
                </c:pt>
                <c:pt idx="73359">
                  <c:v>3.9999999999999998E-6</c:v>
                </c:pt>
                <c:pt idx="73360">
                  <c:v>3.0000000000000001E-6</c:v>
                </c:pt>
                <c:pt idx="73361">
                  <c:v>3.0000000000000001E-6</c:v>
                </c:pt>
                <c:pt idx="73362">
                  <c:v>1.9999999999999999E-6</c:v>
                </c:pt>
                <c:pt idx="73363">
                  <c:v>1.9999999999999999E-6</c:v>
                </c:pt>
                <c:pt idx="73364">
                  <c:v>1.9999999999999999E-6</c:v>
                </c:pt>
                <c:pt idx="73365">
                  <c:v>1.9999999999999999E-6</c:v>
                </c:pt>
                <c:pt idx="73366">
                  <c:v>3.0000000000000001E-6</c:v>
                </c:pt>
                <c:pt idx="73367">
                  <c:v>3.0000000000000001E-6</c:v>
                </c:pt>
                <c:pt idx="73368">
                  <c:v>3.0000000000000001E-6</c:v>
                </c:pt>
                <c:pt idx="73369">
                  <c:v>3.0000000000000001E-6</c:v>
                </c:pt>
                <c:pt idx="73370">
                  <c:v>3.9999999999999998E-6</c:v>
                </c:pt>
                <c:pt idx="73371">
                  <c:v>3.9999999999999998E-6</c:v>
                </c:pt>
                <c:pt idx="73372">
                  <c:v>3.9999999999999998E-6</c:v>
                </c:pt>
                <c:pt idx="73373">
                  <c:v>3.9999999999999998E-6</c:v>
                </c:pt>
                <c:pt idx="73374">
                  <c:v>3.9999999999999998E-6</c:v>
                </c:pt>
                <c:pt idx="73375">
                  <c:v>3.9999999999999998E-6</c:v>
                </c:pt>
                <c:pt idx="73376">
                  <c:v>3.9999999999999998E-6</c:v>
                </c:pt>
                <c:pt idx="73377">
                  <c:v>3.9999999999999998E-6</c:v>
                </c:pt>
                <c:pt idx="73378">
                  <c:v>3.9999999999999998E-6</c:v>
                </c:pt>
                <c:pt idx="73379">
                  <c:v>3.9999999999999998E-6</c:v>
                </c:pt>
                <c:pt idx="73380">
                  <c:v>3.9999999999999998E-6</c:v>
                </c:pt>
                <c:pt idx="73381">
                  <c:v>3.9999999999999998E-6</c:v>
                </c:pt>
                <c:pt idx="73382">
                  <c:v>3.9999999999999998E-6</c:v>
                </c:pt>
                <c:pt idx="73383">
                  <c:v>3.9999999999999998E-6</c:v>
                </c:pt>
                <c:pt idx="73384">
                  <c:v>3.9999999999999998E-6</c:v>
                </c:pt>
                <c:pt idx="73385">
                  <c:v>3.9999999999999998E-6</c:v>
                </c:pt>
                <c:pt idx="73386">
                  <c:v>3.9999999999999998E-6</c:v>
                </c:pt>
                <c:pt idx="73387">
                  <c:v>3.9999999999999998E-6</c:v>
                </c:pt>
                <c:pt idx="73388">
                  <c:v>5.0000000000000004E-6</c:v>
                </c:pt>
                <c:pt idx="73389">
                  <c:v>5.0000000000000004E-6</c:v>
                </c:pt>
                <c:pt idx="73390">
                  <c:v>5.0000000000000004E-6</c:v>
                </c:pt>
                <c:pt idx="73391">
                  <c:v>6.0000000000000002E-6</c:v>
                </c:pt>
                <c:pt idx="73392">
                  <c:v>6.0000000000000002E-6</c:v>
                </c:pt>
                <c:pt idx="73393">
                  <c:v>6.9999999999999999E-6</c:v>
                </c:pt>
                <c:pt idx="73394">
                  <c:v>6.9999999999999999E-6</c:v>
                </c:pt>
                <c:pt idx="73395">
                  <c:v>7.9999999999999996E-6</c:v>
                </c:pt>
                <c:pt idx="73396">
                  <c:v>9.0000000000000002E-6</c:v>
                </c:pt>
                <c:pt idx="73397">
                  <c:v>9.0000000000000002E-6</c:v>
                </c:pt>
                <c:pt idx="73398">
                  <c:v>1.0000000000000001E-5</c:v>
                </c:pt>
                <c:pt idx="73399">
                  <c:v>1.1E-5</c:v>
                </c:pt>
                <c:pt idx="73400">
                  <c:v>1.1E-5</c:v>
                </c:pt>
                <c:pt idx="73401">
                  <c:v>1.2E-5</c:v>
                </c:pt>
                <c:pt idx="73402">
                  <c:v>1.2999999999999999E-5</c:v>
                </c:pt>
                <c:pt idx="73403">
                  <c:v>1.4E-5</c:v>
                </c:pt>
                <c:pt idx="73404">
                  <c:v>1.4E-5</c:v>
                </c:pt>
                <c:pt idx="73405">
                  <c:v>1.5E-5</c:v>
                </c:pt>
                <c:pt idx="73406">
                  <c:v>1.5999999999999999E-5</c:v>
                </c:pt>
                <c:pt idx="73407">
                  <c:v>1.7E-5</c:v>
                </c:pt>
                <c:pt idx="73408">
                  <c:v>1.8E-5</c:v>
                </c:pt>
                <c:pt idx="73409">
                  <c:v>1.8E-5</c:v>
                </c:pt>
                <c:pt idx="73410">
                  <c:v>1.9000000000000001E-5</c:v>
                </c:pt>
                <c:pt idx="73411">
                  <c:v>2.0000000000000002E-5</c:v>
                </c:pt>
                <c:pt idx="73412">
                  <c:v>2.0999999999999999E-5</c:v>
                </c:pt>
                <c:pt idx="73413">
                  <c:v>2.1999999999999999E-5</c:v>
                </c:pt>
                <c:pt idx="73414">
                  <c:v>2.1999999999999999E-5</c:v>
                </c:pt>
                <c:pt idx="73415">
                  <c:v>2.3E-5</c:v>
                </c:pt>
                <c:pt idx="73416">
                  <c:v>2.4000000000000001E-5</c:v>
                </c:pt>
                <c:pt idx="73417">
                  <c:v>2.4000000000000001E-5</c:v>
                </c:pt>
                <c:pt idx="73418">
                  <c:v>2.5000000000000001E-5</c:v>
                </c:pt>
                <c:pt idx="73419">
                  <c:v>2.5999999999999998E-5</c:v>
                </c:pt>
                <c:pt idx="73420">
                  <c:v>2.5999999999999998E-5</c:v>
                </c:pt>
                <c:pt idx="73421">
                  <c:v>2.6999999999999999E-5</c:v>
                </c:pt>
                <c:pt idx="73422">
                  <c:v>2.8E-5</c:v>
                </c:pt>
                <c:pt idx="73423">
                  <c:v>2.8E-5</c:v>
                </c:pt>
                <c:pt idx="73424">
                  <c:v>2.9E-5</c:v>
                </c:pt>
                <c:pt idx="73425">
                  <c:v>2.9E-5</c:v>
                </c:pt>
                <c:pt idx="73426">
                  <c:v>3.0000000000000001E-5</c:v>
                </c:pt>
                <c:pt idx="73427">
                  <c:v>3.1000000000000001E-5</c:v>
                </c:pt>
                <c:pt idx="73428">
                  <c:v>3.1000000000000001E-5</c:v>
                </c:pt>
                <c:pt idx="73429">
                  <c:v>3.1999999999999999E-5</c:v>
                </c:pt>
                <c:pt idx="73430">
                  <c:v>3.1999999999999999E-5</c:v>
                </c:pt>
                <c:pt idx="73431">
                  <c:v>3.3000000000000003E-5</c:v>
                </c:pt>
                <c:pt idx="73432">
                  <c:v>3.3000000000000003E-5</c:v>
                </c:pt>
                <c:pt idx="73433">
                  <c:v>3.4E-5</c:v>
                </c:pt>
                <c:pt idx="73434">
                  <c:v>3.4E-5</c:v>
                </c:pt>
                <c:pt idx="73435">
                  <c:v>3.4999999999999997E-5</c:v>
                </c:pt>
                <c:pt idx="73436">
                  <c:v>3.4999999999999997E-5</c:v>
                </c:pt>
                <c:pt idx="73437">
                  <c:v>3.6000000000000001E-5</c:v>
                </c:pt>
                <c:pt idx="73438">
                  <c:v>3.6000000000000001E-5</c:v>
                </c:pt>
                <c:pt idx="73439">
                  <c:v>3.6000000000000001E-5</c:v>
                </c:pt>
                <c:pt idx="73440">
                  <c:v>3.6999999999999998E-5</c:v>
                </c:pt>
                <c:pt idx="73441">
                  <c:v>3.6999999999999998E-5</c:v>
                </c:pt>
                <c:pt idx="73442">
                  <c:v>3.8000000000000002E-5</c:v>
                </c:pt>
                <c:pt idx="73443">
                  <c:v>3.8000000000000002E-5</c:v>
                </c:pt>
                <c:pt idx="73444">
                  <c:v>3.8999999999999999E-5</c:v>
                </c:pt>
                <c:pt idx="73445">
                  <c:v>3.8999999999999999E-5</c:v>
                </c:pt>
                <c:pt idx="73446">
                  <c:v>4.0000000000000003E-5</c:v>
                </c:pt>
                <c:pt idx="73447">
                  <c:v>4.0000000000000003E-5</c:v>
                </c:pt>
                <c:pt idx="73448">
                  <c:v>4.1E-5</c:v>
                </c:pt>
                <c:pt idx="73449">
                  <c:v>4.1E-5</c:v>
                </c:pt>
                <c:pt idx="73450">
                  <c:v>4.1999999999999998E-5</c:v>
                </c:pt>
                <c:pt idx="73451">
                  <c:v>4.1999999999999998E-5</c:v>
                </c:pt>
                <c:pt idx="73452">
                  <c:v>4.3000000000000002E-5</c:v>
                </c:pt>
                <c:pt idx="73453">
                  <c:v>4.3000000000000002E-5</c:v>
                </c:pt>
                <c:pt idx="73454">
                  <c:v>4.3000000000000002E-5</c:v>
                </c:pt>
                <c:pt idx="73455">
                  <c:v>4.3999999999999999E-5</c:v>
                </c:pt>
                <c:pt idx="73456">
                  <c:v>4.3999999999999999E-5</c:v>
                </c:pt>
                <c:pt idx="73457">
                  <c:v>4.3999999999999999E-5</c:v>
                </c:pt>
                <c:pt idx="73458">
                  <c:v>4.5000000000000003E-5</c:v>
                </c:pt>
                <c:pt idx="73459">
                  <c:v>4.5000000000000003E-5</c:v>
                </c:pt>
                <c:pt idx="73460">
                  <c:v>4.5000000000000003E-5</c:v>
                </c:pt>
                <c:pt idx="73461">
                  <c:v>4.5000000000000003E-5</c:v>
                </c:pt>
                <c:pt idx="73462">
                  <c:v>4.5000000000000003E-5</c:v>
                </c:pt>
                <c:pt idx="73463">
                  <c:v>4.5000000000000003E-5</c:v>
                </c:pt>
                <c:pt idx="73464">
                  <c:v>4.5000000000000003E-5</c:v>
                </c:pt>
                <c:pt idx="73465">
                  <c:v>4.5000000000000003E-5</c:v>
                </c:pt>
                <c:pt idx="73466">
                  <c:v>4.5000000000000003E-5</c:v>
                </c:pt>
                <c:pt idx="73467">
                  <c:v>4.5000000000000003E-5</c:v>
                </c:pt>
                <c:pt idx="73468">
                  <c:v>4.5000000000000003E-5</c:v>
                </c:pt>
                <c:pt idx="73469">
                  <c:v>4.3999999999999999E-5</c:v>
                </c:pt>
                <c:pt idx="73470">
                  <c:v>4.3999999999999999E-5</c:v>
                </c:pt>
                <c:pt idx="73471">
                  <c:v>4.3000000000000002E-5</c:v>
                </c:pt>
                <c:pt idx="73472">
                  <c:v>4.3000000000000002E-5</c:v>
                </c:pt>
                <c:pt idx="73473">
                  <c:v>4.1999999999999998E-5</c:v>
                </c:pt>
                <c:pt idx="73474">
                  <c:v>4.1999999999999998E-5</c:v>
                </c:pt>
                <c:pt idx="73475">
                  <c:v>4.1E-5</c:v>
                </c:pt>
                <c:pt idx="73476">
                  <c:v>4.0000000000000003E-5</c:v>
                </c:pt>
                <c:pt idx="73477">
                  <c:v>3.8999999999999999E-5</c:v>
                </c:pt>
                <c:pt idx="73478">
                  <c:v>3.8000000000000002E-5</c:v>
                </c:pt>
                <c:pt idx="73479">
                  <c:v>3.6999999999999998E-5</c:v>
                </c:pt>
                <c:pt idx="73480">
                  <c:v>3.6000000000000001E-5</c:v>
                </c:pt>
                <c:pt idx="73481">
                  <c:v>3.4999999999999997E-5</c:v>
                </c:pt>
                <c:pt idx="73482">
                  <c:v>3.4E-5</c:v>
                </c:pt>
                <c:pt idx="73483">
                  <c:v>3.3000000000000003E-5</c:v>
                </c:pt>
                <c:pt idx="73484">
                  <c:v>3.1999999999999999E-5</c:v>
                </c:pt>
                <c:pt idx="73485">
                  <c:v>3.1000000000000001E-5</c:v>
                </c:pt>
                <c:pt idx="73486">
                  <c:v>3.0000000000000001E-5</c:v>
                </c:pt>
                <c:pt idx="73487">
                  <c:v>2.9E-5</c:v>
                </c:pt>
                <c:pt idx="73488">
                  <c:v>2.9E-5</c:v>
                </c:pt>
                <c:pt idx="73489">
                  <c:v>2.8E-5</c:v>
                </c:pt>
                <c:pt idx="73490">
                  <c:v>2.6999999999999999E-5</c:v>
                </c:pt>
                <c:pt idx="73491">
                  <c:v>2.5999999999999998E-5</c:v>
                </c:pt>
                <c:pt idx="73492">
                  <c:v>2.5999999999999998E-5</c:v>
                </c:pt>
                <c:pt idx="73493">
                  <c:v>2.5999999999999998E-5</c:v>
                </c:pt>
                <c:pt idx="73494">
                  <c:v>2.5999999999999998E-5</c:v>
                </c:pt>
                <c:pt idx="73495">
                  <c:v>2.5999999999999998E-5</c:v>
                </c:pt>
                <c:pt idx="73496">
                  <c:v>2.5999999999999998E-5</c:v>
                </c:pt>
                <c:pt idx="73497">
                  <c:v>2.5999999999999998E-5</c:v>
                </c:pt>
                <c:pt idx="73498">
                  <c:v>2.6999999999999999E-5</c:v>
                </c:pt>
                <c:pt idx="73499">
                  <c:v>2.6999999999999999E-5</c:v>
                </c:pt>
                <c:pt idx="73500">
                  <c:v>2.8E-5</c:v>
                </c:pt>
                <c:pt idx="73501">
                  <c:v>2.9E-5</c:v>
                </c:pt>
                <c:pt idx="73502">
                  <c:v>3.0000000000000001E-5</c:v>
                </c:pt>
                <c:pt idx="73503">
                  <c:v>3.1000000000000001E-5</c:v>
                </c:pt>
                <c:pt idx="73504">
                  <c:v>3.1999999999999999E-5</c:v>
                </c:pt>
                <c:pt idx="73505">
                  <c:v>3.3000000000000003E-5</c:v>
                </c:pt>
                <c:pt idx="73506">
                  <c:v>3.4E-5</c:v>
                </c:pt>
                <c:pt idx="73507">
                  <c:v>3.4999999999999997E-5</c:v>
                </c:pt>
                <c:pt idx="73508">
                  <c:v>3.6000000000000001E-5</c:v>
                </c:pt>
                <c:pt idx="73509">
                  <c:v>3.6999999999999998E-5</c:v>
                </c:pt>
                <c:pt idx="73510">
                  <c:v>3.8000000000000002E-5</c:v>
                </c:pt>
                <c:pt idx="73511">
                  <c:v>3.8999999999999999E-5</c:v>
                </c:pt>
                <c:pt idx="73512">
                  <c:v>4.0000000000000003E-5</c:v>
                </c:pt>
                <c:pt idx="73513">
                  <c:v>4.1E-5</c:v>
                </c:pt>
                <c:pt idx="73514">
                  <c:v>4.1999999999999998E-5</c:v>
                </c:pt>
                <c:pt idx="73515">
                  <c:v>4.3000000000000002E-5</c:v>
                </c:pt>
                <c:pt idx="73516">
                  <c:v>4.3000000000000002E-5</c:v>
                </c:pt>
                <c:pt idx="73517">
                  <c:v>4.3999999999999999E-5</c:v>
                </c:pt>
                <c:pt idx="73518">
                  <c:v>4.5000000000000003E-5</c:v>
                </c:pt>
                <c:pt idx="73519">
                  <c:v>4.5000000000000003E-5</c:v>
                </c:pt>
                <c:pt idx="73520">
                  <c:v>4.6E-5</c:v>
                </c:pt>
                <c:pt idx="73521">
                  <c:v>4.6E-5</c:v>
                </c:pt>
                <c:pt idx="73522">
                  <c:v>4.6E-5</c:v>
                </c:pt>
                <c:pt idx="73523">
                  <c:v>4.6E-5</c:v>
                </c:pt>
                <c:pt idx="73524">
                  <c:v>4.6999999999999997E-5</c:v>
                </c:pt>
                <c:pt idx="73525">
                  <c:v>4.6999999999999997E-5</c:v>
                </c:pt>
                <c:pt idx="73526">
                  <c:v>4.6999999999999997E-5</c:v>
                </c:pt>
                <c:pt idx="73527">
                  <c:v>4.6999999999999997E-5</c:v>
                </c:pt>
                <c:pt idx="73528">
                  <c:v>4.6999999999999997E-5</c:v>
                </c:pt>
                <c:pt idx="73529">
                  <c:v>4.6E-5</c:v>
                </c:pt>
                <c:pt idx="73530">
                  <c:v>4.6E-5</c:v>
                </c:pt>
                <c:pt idx="73531">
                  <c:v>4.6E-5</c:v>
                </c:pt>
                <c:pt idx="73532">
                  <c:v>4.5000000000000003E-5</c:v>
                </c:pt>
                <c:pt idx="73533">
                  <c:v>4.5000000000000003E-5</c:v>
                </c:pt>
                <c:pt idx="73534">
                  <c:v>4.3999999999999999E-5</c:v>
                </c:pt>
                <c:pt idx="73535">
                  <c:v>4.3999999999999999E-5</c:v>
                </c:pt>
                <c:pt idx="73536">
                  <c:v>4.3000000000000002E-5</c:v>
                </c:pt>
                <c:pt idx="73537">
                  <c:v>4.1999999999999998E-5</c:v>
                </c:pt>
                <c:pt idx="73538">
                  <c:v>4.1999999999999998E-5</c:v>
                </c:pt>
                <c:pt idx="73539">
                  <c:v>4.1E-5</c:v>
                </c:pt>
                <c:pt idx="73540">
                  <c:v>4.0000000000000003E-5</c:v>
                </c:pt>
                <c:pt idx="73541">
                  <c:v>3.8999999999999999E-5</c:v>
                </c:pt>
                <c:pt idx="73542">
                  <c:v>3.8999999999999999E-5</c:v>
                </c:pt>
                <c:pt idx="73543">
                  <c:v>3.8000000000000002E-5</c:v>
                </c:pt>
                <c:pt idx="73544">
                  <c:v>3.6999999999999998E-5</c:v>
                </c:pt>
                <c:pt idx="73545">
                  <c:v>3.6000000000000001E-5</c:v>
                </c:pt>
                <c:pt idx="73546">
                  <c:v>3.4999999999999997E-5</c:v>
                </c:pt>
                <c:pt idx="73547">
                  <c:v>3.4E-5</c:v>
                </c:pt>
                <c:pt idx="73548">
                  <c:v>3.3000000000000003E-5</c:v>
                </c:pt>
                <c:pt idx="73549">
                  <c:v>3.1999999999999999E-5</c:v>
                </c:pt>
                <c:pt idx="73550">
                  <c:v>3.1000000000000001E-5</c:v>
                </c:pt>
                <c:pt idx="73551">
                  <c:v>3.0000000000000001E-5</c:v>
                </c:pt>
                <c:pt idx="73552">
                  <c:v>2.9E-5</c:v>
                </c:pt>
                <c:pt idx="73553">
                  <c:v>2.8E-5</c:v>
                </c:pt>
                <c:pt idx="73554">
                  <c:v>2.6999999999999999E-5</c:v>
                </c:pt>
                <c:pt idx="73555">
                  <c:v>2.5999999999999998E-5</c:v>
                </c:pt>
                <c:pt idx="73556">
                  <c:v>2.5000000000000001E-5</c:v>
                </c:pt>
                <c:pt idx="73557">
                  <c:v>2.5000000000000001E-5</c:v>
                </c:pt>
                <c:pt idx="73558">
                  <c:v>2.4000000000000001E-5</c:v>
                </c:pt>
                <c:pt idx="73559">
                  <c:v>2.3E-5</c:v>
                </c:pt>
                <c:pt idx="73560">
                  <c:v>2.3E-5</c:v>
                </c:pt>
                <c:pt idx="73561">
                  <c:v>2.1999999999999999E-5</c:v>
                </c:pt>
                <c:pt idx="73562">
                  <c:v>2.1999999999999999E-5</c:v>
                </c:pt>
                <c:pt idx="73563">
                  <c:v>2.0999999999999999E-5</c:v>
                </c:pt>
                <c:pt idx="73564">
                  <c:v>2.0999999999999999E-5</c:v>
                </c:pt>
                <c:pt idx="73565">
                  <c:v>2.0999999999999999E-5</c:v>
                </c:pt>
                <c:pt idx="73566">
                  <c:v>2.0999999999999999E-5</c:v>
                </c:pt>
                <c:pt idx="73567">
                  <c:v>2.0999999999999999E-5</c:v>
                </c:pt>
                <c:pt idx="73568">
                  <c:v>2.0999999999999999E-5</c:v>
                </c:pt>
                <c:pt idx="73569">
                  <c:v>2.1999999999999999E-5</c:v>
                </c:pt>
                <c:pt idx="73570">
                  <c:v>2.1999999999999999E-5</c:v>
                </c:pt>
                <c:pt idx="73571">
                  <c:v>2.3E-5</c:v>
                </c:pt>
                <c:pt idx="73572">
                  <c:v>2.3E-5</c:v>
                </c:pt>
                <c:pt idx="73573">
                  <c:v>2.4000000000000001E-5</c:v>
                </c:pt>
                <c:pt idx="73574">
                  <c:v>2.5000000000000001E-5</c:v>
                </c:pt>
                <c:pt idx="73575">
                  <c:v>2.5000000000000001E-5</c:v>
                </c:pt>
                <c:pt idx="73576">
                  <c:v>2.5999999999999998E-5</c:v>
                </c:pt>
                <c:pt idx="73577">
                  <c:v>2.6999999999999999E-5</c:v>
                </c:pt>
                <c:pt idx="73578">
                  <c:v>2.8E-5</c:v>
                </c:pt>
                <c:pt idx="73579">
                  <c:v>2.8E-5</c:v>
                </c:pt>
                <c:pt idx="73580">
                  <c:v>2.9E-5</c:v>
                </c:pt>
                <c:pt idx="73581">
                  <c:v>3.0000000000000001E-5</c:v>
                </c:pt>
                <c:pt idx="73582">
                  <c:v>3.0000000000000001E-5</c:v>
                </c:pt>
                <c:pt idx="73583">
                  <c:v>3.1000000000000001E-5</c:v>
                </c:pt>
                <c:pt idx="73584">
                  <c:v>3.1999999999999999E-5</c:v>
                </c:pt>
                <c:pt idx="73585">
                  <c:v>3.1999999999999999E-5</c:v>
                </c:pt>
                <c:pt idx="73586">
                  <c:v>3.3000000000000003E-5</c:v>
                </c:pt>
                <c:pt idx="73587">
                  <c:v>3.3000000000000003E-5</c:v>
                </c:pt>
                <c:pt idx="73588">
                  <c:v>3.3000000000000003E-5</c:v>
                </c:pt>
                <c:pt idx="73589">
                  <c:v>3.4E-5</c:v>
                </c:pt>
                <c:pt idx="73590">
                  <c:v>3.4E-5</c:v>
                </c:pt>
                <c:pt idx="73591">
                  <c:v>3.4E-5</c:v>
                </c:pt>
                <c:pt idx="73592">
                  <c:v>3.4999999999999997E-5</c:v>
                </c:pt>
                <c:pt idx="73593">
                  <c:v>3.4999999999999997E-5</c:v>
                </c:pt>
                <c:pt idx="73594">
                  <c:v>3.4999999999999997E-5</c:v>
                </c:pt>
                <c:pt idx="73595">
                  <c:v>3.4999999999999997E-5</c:v>
                </c:pt>
                <c:pt idx="73596">
                  <c:v>3.4999999999999997E-5</c:v>
                </c:pt>
                <c:pt idx="73597">
                  <c:v>3.4999999999999997E-5</c:v>
                </c:pt>
                <c:pt idx="73598">
                  <c:v>3.4999999999999997E-5</c:v>
                </c:pt>
                <c:pt idx="73599">
                  <c:v>3.4999999999999997E-5</c:v>
                </c:pt>
                <c:pt idx="73600">
                  <c:v>3.4999999999999997E-5</c:v>
                </c:pt>
                <c:pt idx="73601">
                  <c:v>3.4E-5</c:v>
                </c:pt>
                <c:pt idx="73602">
                  <c:v>3.4E-5</c:v>
                </c:pt>
                <c:pt idx="73603">
                  <c:v>3.4E-5</c:v>
                </c:pt>
                <c:pt idx="73604">
                  <c:v>3.4E-5</c:v>
                </c:pt>
                <c:pt idx="73605">
                  <c:v>3.4E-5</c:v>
                </c:pt>
                <c:pt idx="73606">
                  <c:v>3.4E-5</c:v>
                </c:pt>
                <c:pt idx="73607">
                  <c:v>3.4E-5</c:v>
                </c:pt>
                <c:pt idx="73608">
                  <c:v>3.4E-5</c:v>
                </c:pt>
                <c:pt idx="73609">
                  <c:v>3.4E-5</c:v>
                </c:pt>
                <c:pt idx="73610">
                  <c:v>3.4E-5</c:v>
                </c:pt>
                <c:pt idx="73611">
                  <c:v>3.4999999999999997E-5</c:v>
                </c:pt>
                <c:pt idx="73612">
                  <c:v>3.4999999999999997E-5</c:v>
                </c:pt>
                <c:pt idx="73613">
                  <c:v>3.4999999999999997E-5</c:v>
                </c:pt>
                <c:pt idx="73614">
                  <c:v>3.6000000000000001E-5</c:v>
                </c:pt>
                <c:pt idx="73615">
                  <c:v>3.6000000000000001E-5</c:v>
                </c:pt>
                <c:pt idx="73616">
                  <c:v>3.6999999999999998E-5</c:v>
                </c:pt>
                <c:pt idx="73617">
                  <c:v>3.6999999999999998E-5</c:v>
                </c:pt>
                <c:pt idx="73618">
                  <c:v>3.8000000000000002E-5</c:v>
                </c:pt>
                <c:pt idx="73619">
                  <c:v>3.8999999999999999E-5</c:v>
                </c:pt>
                <c:pt idx="73620">
                  <c:v>3.8999999999999999E-5</c:v>
                </c:pt>
                <c:pt idx="73621">
                  <c:v>4.0000000000000003E-5</c:v>
                </c:pt>
                <c:pt idx="73622">
                  <c:v>4.1E-5</c:v>
                </c:pt>
                <c:pt idx="73623">
                  <c:v>4.1E-5</c:v>
                </c:pt>
                <c:pt idx="73624">
                  <c:v>4.1999999999999998E-5</c:v>
                </c:pt>
                <c:pt idx="73625">
                  <c:v>4.1999999999999998E-5</c:v>
                </c:pt>
                <c:pt idx="73626">
                  <c:v>4.3000000000000002E-5</c:v>
                </c:pt>
                <c:pt idx="73627">
                  <c:v>4.3000000000000002E-5</c:v>
                </c:pt>
                <c:pt idx="73628">
                  <c:v>4.3999999999999999E-5</c:v>
                </c:pt>
                <c:pt idx="73629">
                  <c:v>4.3999999999999999E-5</c:v>
                </c:pt>
                <c:pt idx="73630">
                  <c:v>4.5000000000000003E-5</c:v>
                </c:pt>
                <c:pt idx="73631">
                  <c:v>4.5000000000000003E-5</c:v>
                </c:pt>
                <c:pt idx="73632">
                  <c:v>4.5000000000000003E-5</c:v>
                </c:pt>
                <c:pt idx="73633">
                  <c:v>4.5000000000000003E-5</c:v>
                </c:pt>
                <c:pt idx="73634">
                  <c:v>4.5000000000000003E-5</c:v>
                </c:pt>
                <c:pt idx="73635">
                  <c:v>4.5000000000000003E-5</c:v>
                </c:pt>
                <c:pt idx="73636">
                  <c:v>4.5000000000000003E-5</c:v>
                </c:pt>
                <c:pt idx="73637">
                  <c:v>4.3999999999999999E-5</c:v>
                </c:pt>
                <c:pt idx="73638">
                  <c:v>4.3999999999999999E-5</c:v>
                </c:pt>
                <c:pt idx="73639">
                  <c:v>4.3000000000000002E-5</c:v>
                </c:pt>
                <c:pt idx="73640">
                  <c:v>4.3000000000000002E-5</c:v>
                </c:pt>
                <c:pt idx="73641">
                  <c:v>4.1999999999999998E-5</c:v>
                </c:pt>
                <c:pt idx="73642">
                  <c:v>4.1E-5</c:v>
                </c:pt>
                <c:pt idx="73643">
                  <c:v>4.0000000000000003E-5</c:v>
                </c:pt>
                <c:pt idx="73644">
                  <c:v>3.8999999999999999E-5</c:v>
                </c:pt>
                <c:pt idx="73645">
                  <c:v>3.8000000000000002E-5</c:v>
                </c:pt>
                <c:pt idx="73646">
                  <c:v>3.6000000000000001E-5</c:v>
                </c:pt>
                <c:pt idx="73647">
                  <c:v>3.4999999999999997E-5</c:v>
                </c:pt>
                <c:pt idx="73648">
                  <c:v>3.4E-5</c:v>
                </c:pt>
                <c:pt idx="73649">
                  <c:v>3.1999999999999999E-5</c:v>
                </c:pt>
                <c:pt idx="73650">
                  <c:v>3.0000000000000001E-5</c:v>
                </c:pt>
                <c:pt idx="73651">
                  <c:v>2.9E-5</c:v>
                </c:pt>
                <c:pt idx="73652">
                  <c:v>2.6999999999999999E-5</c:v>
                </c:pt>
                <c:pt idx="73653">
                  <c:v>2.5000000000000001E-5</c:v>
                </c:pt>
                <c:pt idx="73654">
                  <c:v>2.3E-5</c:v>
                </c:pt>
                <c:pt idx="73655">
                  <c:v>2.0999999999999999E-5</c:v>
                </c:pt>
                <c:pt idx="73656">
                  <c:v>1.9000000000000001E-5</c:v>
                </c:pt>
                <c:pt idx="73657">
                  <c:v>1.7E-5</c:v>
                </c:pt>
                <c:pt idx="73658">
                  <c:v>1.5E-5</c:v>
                </c:pt>
                <c:pt idx="73659">
                  <c:v>1.2999999999999999E-5</c:v>
                </c:pt>
                <c:pt idx="73660">
                  <c:v>1.1E-5</c:v>
                </c:pt>
                <c:pt idx="73661">
                  <c:v>1.0000000000000001E-5</c:v>
                </c:pt>
                <c:pt idx="73662">
                  <c:v>7.9999999999999996E-6</c:v>
                </c:pt>
                <c:pt idx="73663">
                  <c:v>6.0000000000000002E-6</c:v>
                </c:pt>
                <c:pt idx="73664">
                  <c:v>5.0000000000000004E-6</c:v>
                </c:pt>
                <c:pt idx="73665">
                  <c:v>5.0000000000000004E-6</c:v>
                </c:pt>
                <c:pt idx="73666">
                  <c:v>5.0000000000000004E-6</c:v>
                </c:pt>
                <c:pt idx="73667">
                  <c:v>6.0000000000000002E-6</c:v>
                </c:pt>
                <c:pt idx="73668">
                  <c:v>6.9999999999999999E-6</c:v>
                </c:pt>
                <c:pt idx="73669">
                  <c:v>9.0000000000000002E-6</c:v>
                </c:pt>
                <c:pt idx="73670">
                  <c:v>1.1E-5</c:v>
                </c:pt>
                <c:pt idx="73671">
                  <c:v>1.2E-5</c:v>
                </c:pt>
                <c:pt idx="73672">
                  <c:v>1.4E-5</c:v>
                </c:pt>
                <c:pt idx="73673">
                  <c:v>1.5E-5</c:v>
                </c:pt>
                <c:pt idx="73674">
                  <c:v>1.7E-5</c:v>
                </c:pt>
                <c:pt idx="73675">
                  <c:v>1.8E-5</c:v>
                </c:pt>
                <c:pt idx="73676">
                  <c:v>1.9000000000000001E-5</c:v>
                </c:pt>
                <c:pt idx="73677">
                  <c:v>2.0000000000000002E-5</c:v>
                </c:pt>
                <c:pt idx="73678">
                  <c:v>2.0999999999999999E-5</c:v>
                </c:pt>
                <c:pt idx="73679">
                  <c:v>2.1999999999999999E-5</c:v>
                </c:pt>
                <c:pt idx="73680">
                  <c:v>2.3E-5</c:v>
                </c:pt>
                <c:pt idx="73681">
                  <c:v>2.4000000000000001E-5</c:v>
                </c:pt>
                <c:pt idx="73682">
                  <c:v>2.4000000000000001E-5</c:v>
                </c:pt>
                <c:pt idx="73683">
                  <c:v>2.5000000000000001E-5</c:v>
                </c:pt>
                <c:pt idx="73684">
                  <c:v>2.5000000000000001E-5</c:v>
                </c:pt>
                <c:pt idx="73685">
                  <c:v>2.5000000000000001E-5</c:v>
                </c:pt>
                <c:pt idx="73686">
                  <c:v>2.5999999999999998E-5</c:v>
                </c:pt>
                <c:pt idx="73687">
                  <c:v>2.5999999999999998E-5</c:v>
                </c:pt>
                <c:pt idx="73688">
                  <c:v>2.5999999999999998E-5</c:v>
                </c:pt>
                <c:pt idx="73689">
                  <c:v>2.5000000000000001E-5</c:v>
                </c:pt>
                <c:pt idx="73690">
                  <c:v>2.5000000000000001E-5</c:v>
                </c:pt>
                <c:pt idx="73691">
                  <c:v>2.5000000000000001E-5</c:v>
                </c:pt>
                <c:pt idx="73692">
                  <c:v>2.4000000000000001E-5</c:v>
                </c:pt>
                <c:pt idx="73693">
                  <c:v>2.4000000000000001E-5</c:v>
                </c:pt>
                <c:pt idx="73694">
                  <c:v>2.3E-5</c:v>
                </c:pt>
                <c:pt idx="73695">
                  <c:v>2.1999999999999999E-5</c:v>
                </c:pt>
                <c:pt idx="73696">
                  <c:v>2.1999999999999999E-5</c:v>
                </c:pt>
                <c:pt idx="73697">
                  <c:v>2.0999999999999999E-5</c:v>
                </c:pt>
                <c:pt idx="73698">
                  <c:v>2.0000000000000002E-5</c:v>
                </c:pt>
                <c:pt idx="73699">
                  <c:v>1.9000000000000001E-5</c:v>
                </c:pt>
                <c:pt idx="73700">
                  <c:v>1.8E-5</c:v>
                </c:pt>
                <c:pt idx="73701">
                  <c:v>1.7E-5</c:v>
                </c:pt>
                <c:pt idx="73702">
                  <c:v>1.5999999999999999E-5</c:v>
                </c:pt>
                <c:pt idx="73703">
                  <c:v>1.5E-5</c:v>
                </c:pt>
                <c:pt idx="73704">
                  <c:v>1.2999999999999999E-5</c:v>
                </c:pt>
                <c:pt idx="73705">
                  <c:v>1.2E-5</c:v>
                </c:pt>
                <c:pt idx="73706">
                  <c:v>1.1E-5</c:v>
                </c:pt>
                <c:pt idx="73707">
                  <c:v>1.0000000000000001E-5</c:v>
                </c:pt>
                <c:pt idx="73708">
                  <c:v>9.0000000000000002E-6</c:v>
                </c:pt>
                <c:pt idx="73709">
                  <c:v>7.9999999999999996E-6</c:v>
                </c:pt>
                <c:pt idx="73710">
                  <c:v>6.9999999999999999E-6</c:v>
                </c:pt>
                <c:pt idx="73711">
                  <c:v>6.0000000000000002E-6</c:v>
                </c:pt>
                <c:pt idx="73712">
                  <c:v>5.0000000000000004E-6</c:v>
                </c:pt>
                <c:pt idx="73713">
                  <c:v>5.0000000000000004E-6</c:v>
                </c:pt>
                <c:pt idx="73714">
                  <c:v>3.9999999999999998E-6</c:v>
                </c:pt>
                <c:pt idx="73715">
                  <c:v>3.9999999999999998E-6</c:v>
                </c:pt>
                <c:pt idx="73716">
                  <c:v>5.0000000000000004E-6</c:v>
                </c:pt>
                <c:pt idx="73717">
                  <c:v>5.0000000000000004E-6</c:v>
                </c:pt>
                <c:pt idx="73718">
                  <c:v>5.0000000000000004E-6</c:v>
                </c:pt>
                <c:pt idx="73719">
                  <c:v>6.0000000000000002E-6</c:v>
                </c:pt>
                <c:pt idx="73720">
                  <c:v>6.0000000000000002E-6</c:v>
                </c:pt>
                <c:pt idx="73721">
                  <c:v>6.9999999999999999E-6</c:v>
                </c:pt>
                <c:pt idx="73722">
                  <c:v>6.9999999999999999E-6</c:v>
                </c:pt>
                <c:pt idx="73723">
                  <c:v>7.9999999999999996E-6</c:v>
                </c:pt>
                <c:pt idx="73724">
                  <c:v>7.9999999999999996E-6</c:v>
                </c:pt>
                <c:pt idx="73725">
                  <c:v>9.0000000000000002E-6</c:v>
                </c:pt>
                <c:pt idx="73726">
                  <c:v>9.0000000000000002E-6</c:v>
                </c:pt>
                <c:pt idx="73727">
                  <c:v>9.0000000000000002E-6</c:v>
                </c:pt>
                <c:pt idx="73728">
                  <c:v>1.0000000000000001E-5</c:v>
                </c:pt>
                <c:pt idx="73729">
                  <c:v>1.0000000000000001E-5</c:v>
                </c:pt>
                <c:pt idx="73730">
                  <c:v>1.0000000000000001E-5</c:v>
                </c:pt>
                <c:pt idx="73731">
                  <c:v>1.0000000000000001E-5</c:v>
                </c:pt>
                <c:pt idx="73732">
                  <c:v>1.0000000000000001E-5</c:v>
                </c:pt>
                <c:pt idx="73733">
                  <c:v>1.0000000000000001E-5</c:v>
                </c:pt>
                <c:pt idx="73734">
                  <c:v>1.0000000000000001E-5</c:v>
                </c:pt>
                <c:pt idx="73735">
                  <c:v>1.0000000000000001E-5</c:v>
                </c:pt>
                <c:pt idx="73736">
                  <c:v>1.0000000000000001E-5</c:v>
                </c:pt>
                <c:pt idx="73737">
                  <c:v>1.0000000000000001E-5</c:v>
                </c:pt>
                <c:pt idx="73738">
                  <c:v>1.0000000000000001E-5</c:v>
                </c:pt>
                <c:pt idx="73739">
                  <c:v>1.0000000000000001E-5</c:v>
                </c:pt>
                <c:pt idx="73740">
                  <c:v>1.0000000000000001E-5</c:v>
                </c:pt>
                <c:pt idx="73741">
                  <c:v>1.0000000000000001E-5</c:v>
                </c:pt>
                <c:pt idx="73742">
                  <c:v>1.0000000000000001E-5</c:v>
                </c:pt>
                <c:pt idx="73743">
                  <c:v>1.0000000000000001E-5</c:v>
                </c:pt>
                <c:pt idx="73744">
                  <c:v>1.0000000000000001E-5</c:v>
                </c:pt>
                <c:pt idx="73745">
                  <c:v>1.0000000000000001E-5</c:v>
                </c:pt>
                <c:pt idx="73746">
                  <c:v>1.0000000000000001E-5</c:v>
                </c:pt>
                <c:pt idx="73747">
                  <c:v>1.0000000000000001E-5</c:v>
                </c:pt>
                <c:pt idx="73748">
                  <c:v>1.0000000000000001E-5</c:v>
                </c:pt>
                <c:pt idx="73749">
                  <c:v>1.0000000000000001E-5</c:v>
                </c:pt>
                <c:pt idx="73750">
                  <c:v>1.0000000000000001E-5</c:v>
                </c:pt>
                <c:pt idx="73751">
                  <c:v>1.0000000000000001E-5</c:v>
                </c:pt>
                <c:pt idx="73752">
                  <c:v>1.0000000000000001E-5</c:v>
                </c:pt>
                <c:pt idx="73753">
                  <c:v>1.0000000000000001E-5</c:v>
                </c:pt>
                <c:pt idx="73754">
                  <c:v>1.1E-5</c:v>
                </c:pt>
                <c:pt idx="73755">
                  <c:v>1.1E-5</c:v>
                </c:pt>
                <c:pt idx="73756">
                  <c:v>1.1E-5</c:v>
                </c:pt>
                <c:pt idx="73757">
                  <c:v>1.1E-5</c:v>
                </c:pt>
                <c:pt idx="73758">
                  <c:v>1.1E-5</c:v>
                </c:pt>
                <c:pt idx="73759">
                  <c:v>1.1E-5</c:v>
                </c:pt>
                <c:pt idx="73760">
                  <c:v>1.1E-5</c:v>
                </c:pt>
                <c:pt idx="73761">
                  <c:v>1.1E-5</c:v>
                </c:pt>
                <c:pt idx="73762">
                  <c:v>1.1E-5</c:v>
                </c:pt>
                <c:pt idx="73763">
                  <c:v>1.1E-5</c:v>
                </c:pt>
                <c:pt idx="73764">
                  <c:v>1.1E-5</c:v>
                </c:pt>
                <c:pt idx="73765">
                  <c:v>1.1E-5</c:v>
                </c:pt>
                <c:pt idx="73766">
                  <c:v>1.1E-5</c:v>
                </c:pt>
                <c:pt idx="73767">
                  <c:v>1.1E-5</c:v>
                </c:pt>
                <c:pt idx="73768">
                  <c:v>1.1E-5</c:v>
                </c:pt>
                <c:pt idx="73769">
                  <c:v>1.1E-5</c:v>
                </c:pt>
                <c:pt idx="73770">
                  <c:v>1.1E-5</c:v>
                </c:pt>
                <c:pt idx="73771">
                  <c:v>1.1E-5</c:v>
                </c:pt>
                <c:pt idx="73772">
                  <c:v>1.0000000000000001E-5</c:v>
                </c:pt>
                <c:pt idx="73773">
                  <c:v>1.0000000000000001E-5</c:v>
                </c:pt>
                <c:pt idx="73774">
                  <c:v>1.0000000000000001E-5</c:v>
                </c:pt>
                <c:pt idx="73775">
                  <c:v>1.0000000000000001E-5</c:v>
                </c:pt>
                <c:pt idx="73776">
                  <c:v>9.0000000000000002E-6</c:v>
                </c:pt>
                <c:pt idx="73777">
                  <c:v>9.0000000000000002E-6</c:v>
                </c:pt>
                <c:pt idx="73778">
                  <c:v>9.0000000000000002E-6</c:v>
                </c:pt>
                <c:pt idx="73779">
                  <c:v>7.9999999999999996E-6</c:v>
                </c:pt>
                <c:pt idx="73780">
                  <c:v>7.9999999999999996E-6</c:v>
                </c:pt>
                <c:pt idx="73781">
                  <c:v>7.9999999999999996E-6</c:v>
                </c:pt>
                <c:pt idx="73782">
                  <c:v>6.9999999999999999E-6</c:v>
                </c:pt>
                <c:pt idx="73783">
                  <c:v>6.9999999999999999E-6</c:v>
                </c:pt>
                <c:pt idx="73784">
                  <c:v>6.9999999999999999E-6</c:v>
                </c:pt>
                <c:pt idx="73785">
                  <c:v>6.0000000000000002E-6</c:v>
                </c:pt>
                <c:pt idx="73786">
                  <c:v>6.0000000000000002E-6</c:v>
                </c:pt>
                <c:pt idx="73787">
                  <c:v>6.0000000000000002E-6</c:v>
                </c:pt>
                <c:pt idx="73788">
                  <c:v>6.0000000000000002E-6</c:v>
                </c:pt>
                <c:pt idx="73789">
                  <c:v>6.0000000000000002E-6</c:v>
                </c:pt>
                <c:pt idx="73790">
                  <c:v>6.0000000000000002E-6</c:v>
                </c:pt>
                <c:pt idx="73791">
                  <c:v>6.0000000000000002E-6</c:v>
                </c:pt>
                <c:pt idx="73792">
                  <c:v>6.0000000000000002E-6</c:v>
                </c:pt>
                <c:pt idx="73793">
                  <c:v>6.0000000000000002E-6</c:v>
                </c:pt>
                <c:pt idx="73794">
                  <c:v>6.0000000000000002E-6</c:v>
                </c:pt>
                <c:pt idx="73795">
                  <c:v>6.9999999999999999E-6</c:v>
                </c:pt>
                <c:pt idx="73796">
                  <c:v>6.9999999999999999E-6</c:v>
                </c:pt>
                <c:pt idx="73797">
                  <c:v>6.9999999999999999E-6</c:v>
                </c:pt>
                <c:pt idx="73798">
                  <c:v>7.9999999999999996E-6</c:v>
                </c:pt>
                <c:pt idx="73799">
                  <c:v>7.9999999999999996E-6</c:v>
                </c:pt>
                <c:pt idx="73800">
                  <c:v>7.9999999999999996E-6</c:v>
                </c:pt>
                <c:pt idx="73801">
                  <c:v>9.0000000000000002E-6</c:v>
                </c:pt>
                <c:pt idx="73802">
                  <c:v>9.0000000000000002E-6</c:v>
                </c:pt>
                <c:pt idx="73803">
                  <c:v>9.0000000000000002E-6</c:v>
                </c:pt>
                <c:pt idx="73804">
                  <c:v>1.0000000000000001E-5</c:v>
                </c:pt>
                <c:pt idx="73805">
                  <c:v>1.0000000000000001E-5</c:v>
                </c:pt>
                <c:pt idx="73806">
                  <c:v>1.0000000000000001E-5</c:v>
                </c:pt>
                <c:pt idx="73807">
                  <c:v>1.1E-5</c:v>
                </c:pt>
                <c:pt idx="73808">
                  <c:v>1.1E-5</c:v>
                </c:pt>
                <c:pt idx="73809">
                  <c:v>1.1E-5</c:v>
                </c:pt>
                <c:pt idx="73810">
                  <c:v>1.2E-5</c:v>
                </c:pt>
                <c:pt idx="73811">
                  <c:v>1.2E-5</c:v>
                </c:pt>
                <c:pt idx="73812">
                  <c:v>1.2E-5</c:v>
                </c:pt>
                <c:pt idx="73813">
                  <c:v>1.2E-5</c:v>
                </c:pt>
                <c:pt idx="73814">
                  <c:v>1.2E-5</c:v>
                </c:pt>
                <c:pt idx="73815">
                  <c:v>1.2E-5</c:v>
                </c:pt>
                <c:pt idx="73816">
                  <c:v>1.2999999999999999E-5</c:v>
                </c:pt>
                <c:pt idx="73817">
                  <c:v>1.2999999999999999E-5</c:v>
                </c:pt>
                <c:pt idx="73818">
                  <c:v>1.2999999999999999E-5</c:v>
                </c:pt>
                <c:pt idx="73819">
                  <c:v>1.2999999999999999E-5</c:v>
                </c:pt>
                <c:pt idx="73820">
                  <c:v>1.2999999999999999E-5</c:v>
                </c:pt>
                <c:pt idx="73821">
                  <c:v>1.2999999999999999E-5</c:v>
                </c:pt>
                <c:pt idx="73822">
                  <c:v>1.2999999999999999E-5</c:v>
                </c:pt>
                <c:pt idx="73823">
                  <c:v>1.2999999999999999E-5</c:v>
                </c:pt>
                <c:pt idx="73824">
                  <c:v>1.4E-5</c:v>
                </c:pt>
                <c:pt idx="73825">
                  <c:v>1.4E-5</c:v>
                </c:pt>
                <c:pt idx="73826">
                  <c:v>1.4E-5</c:v>
                </c:pt>
                <c:pt idx="73827">
                  <c:v>1.4E-5</c:v>
                </c:pt>
                <c:pt idx="73828">
                  <c:v>1.4E-5</c:v>
                </c:pt>
                <c:pt idx="73829">
                  <c:v>1.5E-5</c:v>
                </c:pt>
                <c:pt idx="73830">
                  <c:v>1.5E-5</c:v>
                </c:pt>
                <c:pt idx="73831">
                  <c:v>1.5E-5</c:v>
                </c:pt>
                <c:pt idx="73832">
                  <c:v>1.5999999999999999E-5</c:v>
                </c:pt>
                <c:pt idx="73833">
                  <c:v>1.5999999999999999E-5</c:v>
                </c:pt>
                <c:pt idx="73834">
                  <c:v>1.5999999999999999E-5</c:v>
                </c:pt>
                <c:pt idx="73835">
                  <c:v>1.7E-5</c:v>
                </c:pt>
                <c:pt idx="73836">
                  <c:v>1.7E-5</c:v>
                </c:pt>
                <c:pt idx="73837">
                  <c:v>1.8E-5</c:v>
                </c:pt>
                <c:pt idx="73838">
                  <c:v>1.8E-5</c:v>
                </c:pt>
                <c:pt idx="73839">
                  <c:v>1.9000000000000001E-5</c:v>
                </c:pt>
                <c:pt idx="73840">
                  <c:v>1.9000000000000001E-5</c:v>
                </c:pt>
                <c:pt idx="73841">
                  <c:v>1.9000000000000001E-5</c:v>
                </c:pt>
                <c:pt idx="73842">
                  <c:v>2.0000000000000002E-5</c:v>
                </c:pt>
                <c:pt idx="73843">
                  <c:v>2.0000000000000002E-5</c:v>
                </c:pt>
                <c:pt idx="73844">
                  <c:v>2.0999999999999999E-5</c:v>
                </c:pt>
                <c:pt idx="73845">
                  <c:v>2.0999999999999999E-5</c:v>
                </c:pt>
                <c:pt idx="73846">
                  <c:v>2.0999999999999999E-5</c:v>
                </c:pt>
                <c:pt idx="73847">
                  <c:v>2.1999999999999999E-5</c:v>
                </c:pt>
                <c:pt idx="73848">
                  <c:v>2.1999999999999999E-5</c:v>
                </c:pt>
                <c:pt idx="73849">
                  <c:v>2.1999999999999999E-5</c:v>
                </c:pt>
                <c:pt idx="73850">
                  <c:v>2.1999999999999999E-5</c:v>
                </c:pt>
                <c:pt idx="73851">
                  <c:v>2.1999999999999999E-5</c:v>
                </c:pt>
                <c:pt idx="73852">
                  <c:v>2.1999999999999999E-5</c:v>
                </c:pt>
                <c:pt idx="73853">
                  <c:v>2.1999999999999999E-5</c:v>
                </c:pt>
                <c:pt idx="73854">
                  <c:v>2.1999999999999999E-5</c:v>
                </c:pt>
                <c:pt idx="73855">
                  <c:v>2.1999999999999999E-5</c:v>
                </c:pt>
                <c:pt idx="73856">
                  <c:v>2.1999999999999999E-5</c:v>
                </c:pt>
                <c:pt idx="73857">
                  <c:v>2.1999999999999999E-5</c:v>
                </c:pt>
                <c:pt idx="73858">
                  <c:v>2.0999999999999999E-5</c:v>
                </c:pt>
                <c:pt idx="73859">
                  <c:v>2.0999999999999999E-5</c:v>
                </c:pt>
                <c:pt idx="73860">
                  <c:v>2.0999999999999999E-5</c:v>
                </c:pt>
                <c:pt idx="73861">
                  <c:v>2.0000000000000002E-5</c:v>
                </c:pt>
                <c:pt idx="73862">
                  <c:v>2.0000000000000002E-5</c:v>
                </c:pt>
                <c:pt idx="73863">
                  <c:v>1.9000000000000001E-5</c:v>
                </c:pt>
                <c:pt idx="73864">
                  <c:v>1.8E-5</c:v>
                </c:pt>
                <c:pt idx="73865">
                  <c:v>1.8E-5</c:v>
                </c:pt>
                <c:pt idx="73866">
                  <c:v>1.7E-5</c:v>
                </c:pt>
                <c:pt idx="73867">
                  <c:v>1.5999999999999999E-5</c:v>
                </c:pt>
                <c:pt idx="73868">
                  <c:v>1.5999999999999999E-5</c:v>
                </c:pt>
                <c:pt idx="73869">
                  <c:v>1.5E-5</c:v>
                </c:pt>
                <c:pt idx="73870">
                  <c:v>1.4E-5</c:v>
                </c:pt>
                <c:pt idx="73871">
                  <c:v>1.4E-5</c:v>
                </c:pt>
                <c:pt idx="73872">
                  <c:v>1.2999999999999999E-5</c:v>
                </c:pt>
                <c:pt idx="73873">
                  <c:v>1.2999999999999999E-5</c:v>
                </c:pt>
                <c:pt idx="73874">
                  <c:v>1.2E-5</c:v>
                </c:pt>
                <c:pt idx="73875">
                  <c:v>1.2E-5</c:v>
                </c:pt>
                <c:pt idx="73876">
                  <c:v>1.2E-5</c:v>
                </c:pt>
                <c:pt idx="73877">
                  <c:v>1.2E-5</c:v>
                </c:pt>
                <c:pt idx="73878">
                  <c:v>1.2999999999999999E-5</c:v>
                </c:pt>
                <c:pt idx="73879">
                  <c:v>1.2999999999999999E-5</c:v>
                </c:pt>
                <c:pt idx="73880">
                  <c:v>1.4E-5</c:v>
                </c:pt>
                <c:pt idx="73881">
                  <c:v>1.4E-5</c:v>
                </c:pt>
                <c:pt idx="73882">
                  <c:v>1.5E-5</c:v>
                </c:pt>
                <c:pt idx="73883">
                  <c:v>1.5999999999999999E-5</c:v>
                </c:pt>
                <c:pt idx="73884">
                  <c:v>1.8E-5</c:v>
                </c:pt>
                <c:pt idx="73885">
                  <c:v>1.9000000000000001E-5</c:v>
                </c:pt>
                <c:pt idx="73886">
                  <c:v>2.0000000000000002E-5</c:v>
                </c:pt>
                <c:pt idx="73887">
                  <c:v>2.0999999999999999E-5</c:v>
                </c:pt>
                <c:pt idx="73888">
                  <c:v>2.3E-5</c:v>
                </c:pt>
                <c:pt idx="73889">
                  <c:v>2.4000000000000001E-5</c:v>
                </c:pt>
                <c:pt idx="73890">
                  <c:v>2.5000000000000001E-5</c:v>
                </c:pt>
                <c:pt idx="73891">
                  <c:v>2.5999999999999998E-5</c:v>
                </c:pt>
                <c:pt idx="73892">
                  <c:v>2.8E-5</c:v>
                </c:pt>
                <c:pt idx="73893">
                  <c:v>2.9E-5</c:v>
                </c:pt>
                <c:pt idx="73894">
                  <c:v>3.0000000000000001E-5</c:v>
                </c:pt>
                <c:pt idx="73895">
                  <c:v>3.1999999999999999E-5</c:v>
                </c:pt>
                <c:pt idx="73896">
                  <c:v>3.3000000000000003E-5</c:v>
                </c:pt>
                <c:pt idx="73897">
                  <c:v>3.4E-5</c:v>
                </c:pt>
                <c:pt idx="73898">
                  <c:v>3.4999999999999997E-5</c:v>
                </c:pt>
                <c:pt idx="73899">
                  <c:v>3.6000000000000001E-5</c:v>
                </c:pt>
                <c:pt idx="73900">
                  <c:v>3.6999999999999998E-5</c:v>
                </c:pt>
                <c:pt idx="73901">
                  <c:v>3.8000000000000002E-5</c:v>
                </c:pt>
                <c:pt idx="73902">
                  <c:v>3.8999999999999999E-5</c:v>
                </c:pt>
                <c:pt idx="73903">
                  <c:v>4.0000000000000003E-5</c:v>
                </c:pt>
                <c:pt idx="73904">
                  <c:v>4.1E-5</c:v>
                </c:pt>
                <c:pt idx="73905">
                  <c:v>4.1999999999999998E-5</c:v>
                </c:pt>
                <c:pt idx="73906">
                  <c:v>4.1999999999999998E-5</c:v>
                </c:pt>
                <c:pt idx="73907">
                  <c:v>4.3000000000000002E-5</c:v>
                </c:pt>
                <c:pt idx="73908">
                  <c:v>4.3999999999999999E-5</c:v>
                </c:pt>
                <c:pt idx="73909">
                  <c:v>4.3999999999999999E-5</c:v>
                </c:pt>
                <c:pt idx="73910">
                  <c:v>4.5000000000000003E-5</c:v>
                </c:pt>
                <c:pt idx="73911">
                  <c:v>4.5000000000000003E-5</c:v>
                </c:pt>
                <c:pt idx="73912">
                  <c:v>4.5000000000000003E-5</c:v>
                </c:pt>
                <c:pt idx="73913">
                  <c:v>4.5000000000000003E-5</c:v>
                </c:pt>
                <c:pt idx="73914">
                  <c:v>4.6E-5</c:v>
                </c:pt>
                <c:pt idx="73915">
                  <c:v>4.6E-5</c:v>
                </c:pt>
                <c:pt idx="73916">
                  <c:v>4.6E-5</c:v>
                </c:pt>
                <c:pt idx="73917">
                  <c:v>4.5000000000000003E-5</c:v>
                </c:pt>
                <c:pt idx="73918">
                  <c:v>4.5000000000000003E-5</c:v>
                </c:pt>
                <c:pt idx="73919">
                  <c:v>4.5000000000000003E-5</c:v>
                </c:pt>
                <c:pt idx="73920">
                  <c:v>4.5000000000000003E-5</c:v>
                </c:pt>
                <c:pt idx="73921">
                  <c:v>4.3999999999999999E-5</c:v>
                </c:pt>
                <c:pt idx="73922">
                  <c:v>4.3999999999999999E-5</c:v>
                </c:pt>
                <c:pt idx="73923">
                  <c:v>4.3000000000000002E-5</c:v>
                </c:pt>
                <c:pt idx="73924">
                  <c:v>4.3000000000000002E-5</c:v>
                </c:pt>
                <c:pt idx="73925">
                  <c:v>4.1999999999999998E-5</c:v>
                </c:pt>
                <c:pt idx="73926">
                  <c:v>4.1E-5</c:v>
                </c:pt>
                <c:pt idx="73927">
                  <c:v>4.0000000000000003E-5</c:v>
                </c:pt>
                <c:pt idx="73928">
                  <c:v>3.8999999999999999E-5</c:v>
                </c:pt>
                <c:pt idx="73929">
                  <c:v>3.8999999999999999E-5</c:v>
                </c:pt>
                <c:pt idx="73930">
                  <c:v>3.8000000000000002E-5</c:v>
                </c:pt>
                <c:pt idx="73931">
                  <c:v>3.6999999999999998E-5</c:v>
                </c:pt>
                <c:pt idx="73932">
                  <c:v>3.4999999999999997E-5</c:v>
                </c:pt>
                <c:pt idx="73933">
                  <c:v>3.4E-5</c:v>
                </c:pt>
                <c:pt idx="73934">
                  <c:v>3.3000000000000003E-5</c:v>
                </c:pt>
                <c:pt idx="73935">
                  <c:v>3.1999999999999999E-5</c:v>
                </c:pt>
                <c:pt idx="73936">
                  <c:v>3.1000000000000001E-5</c:v>
                </c:pt>
                <c:pt idx="73937">
                  <c:v>3.0000000000000001E-5</c:v>
                </c:pt>
                <c:pt idx="73938">
                  <c:v>2.8E-5</c:v>
                </c:pt>
                <c:pt idx="73939">
                  <c:v>2.6999999999999999E-5</c:v>
                </c:pt>
                <c:pt idx="73940">
                  <c:v>2.5999999999999998E-5</c:v>
                </c:pt>
                <c:pt idx="73941">
                  <c:v>2.4000000000000001E-5</c:v>
                </c:pt>
                <c:pt idx="73942">
                  <c:v>2.3E-5</c:v>
                </c:pt>
                <c:pt idx="73943">
                  <c:v>2.1999999999999999E-5</c:v>
                </c:pt>
                <c:pt idx="73944">
                  <c:v>2.0000000000000002E-5</c:v>
                </c:pt>
                <c:pt idx="73945">
                  <c:v>1.9000000000000001E-5</c:v>
                </c:pt>
                <c:pt idx="73946">
                  <c:v>1.8E-5</c:v>
                </c:pt>
                <c:pt idx="73947">
                  <c:v>1.5999999999999999E-5</c:v>
                </c:pt>
                <c:pt idx="73948">
                  <c:v>1.5E-5</c:v>
                </c:pt>
                <c:pt idx="73949">
                  <c:v>1.4E-5</c:v>
                </c:pt>
                <c:pt idx="73950">
                  <c:v>1.2999999999999999E-5</c:v>
                </c:pt>
                <c:pt idx="73951">
                  <c:v>1.2E-5</c:v>
                </c:pt>
                <c:pt idx="73952">
                  <c:v>1.1E-5</c:v>
                </c:pt>
                <c:pt idx="73953">
                  <c:v>1.0000000000000001E-5</c:v>
                </c:pt>
                <c:pt idx="73954">
                  <c:v>1.0000000000000001E-5</c:v>
                </c:pt>
                <c:pt idx="73955">
                  <c:v>9.0000000000000002E-6</c:v>
                </c:pt>
                <c:pt idx="73956">
                  <c:v>9.0000000000000002E-6</c:v>
                </c:pt>
                <c:pt idx="73957">
                  <c:v>1.0000000000000001E-5</c:v>
                </c:pt>
                <c:pt idx="73958">
                  <c:v>1.0000000000000001E-5</c:v>
                </c:pt>
                <c:pt idx="73959">
                  <c:v>1.1E-5</c:v>
                </c:pt>
                <c:pt idx="73960">
                  <c:v>1.2E-5</c:v>
                </c:pt>
                <c:pt idx="73961">
                  <c:v>1.2999999999999999E-5</c:v>
                </c:pt>
                <c:pt idx="73962">
                  <c:v>1.4E-5</c:v>
                </c:pt>
                <c:pt idx="73963">
                  <c:v>1.5E-5</c:v>
                </c:pt>
                <c:pt idx="73964">
                  <c:v>1.5999999999999999E-5</c:v>
                </c:pt>
                <c:pt idx="73965">
                  <c:v>1.7E-5</c:v>
                </c:pt>
                <c:pt idx="73966">
                  <c:v>1.9000000000000001E-5</c:v>
                </c:pt>
                <c:pt idx="73967">
                  <c:v>2.0000000000000002E-5</c:v>
                </c:pt>
                <c:pt idx="73968">
                  <c:v>2.0999999999999999E-5</c:v>
                </c:pt>
                <c:pt idx="73969">
                  <c:v>2.1999999999999999E-5</c:v>
                </c:pt>
                <c:pt idx="73970">
                  <c:v>2.4000000000000001E-5</c:v>
                </c:pt>
                <c:pt idx="73971">
                  <c:v>2.5000000000000001E-5</c:v>
                </c:pt>
                <c:pt idx="73972">
                  <c:v>2.5999999999999998E-5</c:v>
                </c:pt>
                <c:pt idx="73973">
                  <c:v>2.6999999999999999E-5</c:v>
                </c:pt>
                <c:pt idx="73974">
                  <c:v>2.9E-5</c:v>
                </c:pt>
                <c:pt idx="73975">
                  <c:v>3.0000000000000001E-5</c:v>
                </c:pt>
                <c:pt idx="73976">
                  <c:v>3.1000000000000001E-5</c:v>
                </c:pt>
                <c:pt idx="73977">
                  <c:v>3.1999999999999999E-5</c:v>
                </c:pt>
                <c:pt idx="73978">
                  <c:v>3.3000000000000003E-5</c:v>
                </c:pt>
                <c:pt idx="73979">
                  <c:v>3.4E-5</c:v>
                </c:pt>
                <c:pt idx="73980">
                  <c:v>3.4999999999999997E-5</c:v>
                </c:pt>
                <c:pt idx="73981">
                  <c:v>3.6000000000000001E-5</c:v>
                </c:pt>
                <c:pt idx="73982">
                  <c:v>3.6999999999999998E-5</c:v>
                </c:pt>
                <c:pt idx="73983">
                  <c:v>3.8000000000000002E-5</c:v>
                </c:pt>
                <c:pt idx="73984">
                  <c:v>3.8000000000000002E-5</c:v>
                </c:pt>
                <c:pt idx="73985">
                  <c:v>3.8999999999999999E-5</c:v>
                </c:pt>
                <c:pt idx="73986">
                  <c:v>4.0000000000000003E-5</c:v>
                </c:pt>
                <c:pt idx="73987">
                  <c:v>4.0000000000000003E-5</c:v>
                </c:pt>
                <c:pt idx="73988">
                  <c:v>4.1E-5</c:v>
                </c:pt>
                <c:pt idx="73989">
                  <c:v>4.1E-5</c:v>
                </c:pt>
                <c:pt idx="73990">
                  <c:v>4.1999999999999998E-5</c:v>
                </c:pt>
                <c:pt idx="73991">
                  <c:v>4.1999999999999998E-5</c:v>
                </c:pt>
                <c:pt idx="73992">
                  <c:v>4.1999999999999998E-5</c:v>
                </c:pt>
                <c:pt idx="73993">
                  <c:v>4.1999999999999998E-5</c:v>
                </c:pt>
                <c:pt idx="73994">
                  <c:v>4.1999999999999998E-5</c:v>
                </c:pt>
                <c:pt idx="73995">
                  <c:v>4.1999999999999998E-5</c:v>
                </c:pt>
                <c:pt idx="73996">
                  <c:v>4.1999999999999998E-5</c:v>
                </c:pt>
                <c:pt idx="73997">
                  <c:v>4.1999999999999998E-5</c:v>
                </c:pt>
                <c:pt idx="73998">
                  <c:v>4.1999999999999998E-5</c:v>
                </c:pt>
                <c:pt idx="73999">
                  <c:v>4.1999999999999998E-5</c:v>
                </c:pt>
                <c:pt idx="74000">
                  <c:v>4.1E-5</c:v>
                </c:pt>
                <c:pt idx="74001">
                  <c:v>4.1E-5</c:v>
                </c:pt>
                <c:pt idx="74002">
                  <c:v>4.0000000000000003E-5</c:v>
                </c:pt>
                <c:pt idx="74003">
                  <c:v>4.0000000000000003E-5</c:v>
                </c:pt>
                <c:pt idx="74004">
                  <c:v>3.8999999999999999E-5</c:v>
                </c:pt>
                <c:pt idx="74005">
                  <c:v>3.8000000000000002E-5</c:v>
                </c:pt>
                <c:pt idx="74006">
                  <c:v>3.8000000000000002E-5</c:v>
                </c:pt>
                <c:pt idx="74007">
                  <c:v>3.6999999999999998E-5</c:v>
                </c:pt>
                <c:pt idx="74008">
                  <c:v>3.6000000000000001E-5</c:v>
                </c:pt>
                <c:pt idx="74009">
                  <c:v>3.4999999999999997E-5</c:v>
                </c:pt>
                <c:pt idx="74010">
                  <c:v>3.4E-5</c:v>
                </c:pt>
                <c:pt idx="74011">
                  <c:v>3.3000000000000003E-5</c:v>
                </c:pt>
                <c:pt idx="74012">
                  <c:v>3.1999999999999999E-5</c:v>
                </c:pt>
                <c:pt idx="74013">
                  <c:v>3.1000000000000001E-5</c:v>
                </c:pt>
                <c:pt idx="74014">
                  <c:v>3.0000000000000001E-5</c:v>
                </c:pt>
                <c:pt idx="74015">
                  <c:v>2.9E-5</c:v>
                </c:pt>
                <c:pt idx="74016">
                  <c:v>2.8E-5</c:v>
                </c:pt>
                <c:pt idx="74017">
                  <c:v>2.6999999999999999E-5</c:v>
                </c:pt>
                <c:pt idx="74018">
                  <c:v>2.5999999999999998E-5</c:v>
                </c:pt>
                <c:pt idx="74019">
                  <c:v>2.5000000000000001E-5</c:v>
                </c:pt>
                <c:pt idx="74020">
                  <c:v>2.4000000000000001E-5</c:v>
                </c:pt>
                <c:pt idx="74021">
                  <c:v>2.3E-5</c:v>
                </c:pt>
                <c:pt idx="74022">
                  <c:v>2.1999999999999999E-5</c:v>
                </c:pt>
                <c:pt idx="74023">
                  <c:v>2.0999999999999999E-5</c:v>
                </c:pt>
                <c:pt idx="74024">
                  <c:v>2.0999999999999999E-5</c:v>
                </c:pt>
                <c:pt idx="74025">
                  <c:v>2.0000000000000002E-5</c:v>
                </c:pt>
                <c:pt idx="74026">
                  <c:v>1.9000000000000001E-5</c:v>
                </c:pt>
                <c:pt idx="74027">
                  <c:v>1.8E-5</c:v>
                </c:pt>
                <c:pt idx="74028">
                  <c:v>1.8E-5</c:v>
                </c:pt>
                <c:pt idx="74029">
                  <c:v>1.7E-5</c:v>
                </c:pt>
                <c:pt idx="74030">
                  <c:v>1.7E-5</c:v>
                </c:pt>
                <c:pt idx="74031">
                  <c:v>1.5999999999999999E-5</c:v>
                </c:pt>
                <c:pt idx="74032">
                  <c:v>1.5999999999999999E-5</c:v>
                </c:pt>
                <c:pt idx="74033">
                  <c:v>1.5999999999999999E-5</c:v>
                </c:pt>
                <c:pt idx="74034">
                  <c:v>1.5999999999999999E-5</c:v>
                </c:pt>
                <c:pt idx="74035">
                  <c:v>1.5E-5</c:v>
                </c:pt>
                <c:pt idx="74036">
                  <c:v>1.5999999999999999E-5</c:v>
                </c:pt>
                <c:pt idx="74037">
                  <c:v>1.5999999999999999E-5</c:v>
                </c:pt>
                <c:pt idx="74038">
                  <c:v>1.5999999999999999E-5</c:v>
                </c:pt>
                <c:pt idx="74039">
                  <c:v>1.5999999999999999E-5</c:v>
                </c:pt>
                <c:pt idx="74040">
                  <c:v>1.5999999999999999E-5</c:v>
                </c:pt>
                <c:pt idx="74041">
                  <c:v>1.5999999999999999E-5</c:v>
                </c:pt>
                <c:pt idx="74042">
                  <c:v>1.7E-5</c:v>
                </c:pt>
                <c:pt idx="74043">
                  <c:v>1.7E-5</c:v>
                </c:pt>
                <c:pt idx="74044">
                  <c:v>1.7E-5</c:v>
                </c:pt>
                <c:pt idx="74045">
                  <c:v>1.7E-5</c:v>
                </c:pt>
                <c:pt idx="74046">
                  <c:v>1.8E-5</c:v>
                </c:pt>
                <c:pt idx="74047">
                  <c:v>1.8E-5</c:v>
                </c:pt>
                <c:pt idx="74048">
                  <c:v>1.8E-5</c:v>
                </c:pt>
                <c:pt idx="74049">
                  <c:v>1.8E-5</c:v>
                </c:pt>
                <c:pt idx="74050">
                  <c:v>1.8E-5</c:v>
                </c:pt>
                <c:pt idx="74051">
                  <c:v>1.8E-5</c:v>
                </c:pt>
                <c:pt idx="74052">
                  <c:v>1.8E-5</c:v>
                </c:pt>
                <c:pt idx="74053">
                  <c:v>1.8E-5</c:v>
                </c:pt>
                <c:pt idx="74054">
                  <c:v>1.8E-5</c:v>
                </c:pt>
                <c:pt idx="74055">
                  <c:v>1.7E-5</c:v>
                </c:pt>
                <c:pt idx="74056">
                  <c:v>1.7E-5</c:v>
                </c:pt>
                <c:pt idx="74057">
                  <c:v>1.7E-5</c:v>
                </c:pt>
                <c:pt idx="74058">
                  <c:v>1.5999999999999999E-5</c:v>
                </c:pt>
                <c:pt idx="74059">
                  <c:v>1.5999999999999999E-5</c:v>
                </c:pt>
                <c:pt idx="74060">
                  <c:v>1.5999999999999999E-5</c:v>
                </c:pt>
                <c:pt idx="74061">
                  <c:v>1.5E-5</c:v>
                </c:pt>
                <c:pt idx="74062">
                  <c:v>1.5E-5</c:v>
                </c:pt>
                <c:pt idx="74063">
                  <c:v>1.5E-5</c:v>
                </c:pt>
                <c:pt idx="74064">
                  <c:v>1.4E-5</c:v>
                </c:pt>
                <c:pt idx="74065">
                  <c:v>1.4E-5</c:v>
                </c:pt>
                <c:pt idx="74066">
                  <c:v>1.4E-5</c:v>
                </c:pt>
                <c:pt idx="74067">
                  <c:v>1.4E-5</c:v>
                </c:pt>
                <c:pt idx="74068">
                  <c:v>1.4E-5</c:v>
                </c:pt>
                <c:pt idx="74069">
                  <c:v>1.4E-5</c:v>
                </c:pt>
                <c:pt idx="74070">
                  <c:v>1.5E-5</c:v>
                </c:pt>
                <c:pt idx="74071">
                  <c:v>1.5E-5</c:v>
                </c:pt>
                <c:pt idx="74072">
                  <c:v>1.5999999999999999E-5</c:v>
                </c:pt>
                <c:pt idx="74073">
                  <c:v>1.7E-5</c:v>
                </c:pt>
                <c:pt idx="74074">
                  <c:v>1.7E-5</c:v>
                </c:pt>
                <c:pt idx="74075">
                  <c:v>1.9000000000000001E-5</c:v>
                </c:pt>
                <c:pt idx="74076">
                  <c:v>2.0000000000000002E-5</c:v>
                </c:pt>
                <c:pt idx="74077">
                  <c:v>2.0999999999999999E-5</c:v>
                </c:pt>
                <c:pt idx="74078">
                  <c:v>2.1999999999999999E-5</c:v>
                </c:pt>
                <c:pt idx="74079">
                  <c:v>2.3E-5</c:v>
                </c:pt>
                <c:pt idx="74080">
                  <c:v>2.5000000000000001E-5</c:v>
                </c:pt>
                <c:pt idx="74081">
                  <c:v>2.5999999999999998E-5</c:v>
                </c:pt>
                <c:pt idx="74082">
                  <c:v>2.8E-5</c:v>
                </c:pt>
                <c:pt idx="74083">
                  <c:v>2.9E-5</c:v>
                </c:pt>
                <c:pt idx="74084">
                  <c:v>3.1000000000000001E-5</c:v>
                </c:pt>
                <c:pt idx="74085">
                  <c:v>3.1999999999999999E-5</c:v>
                </c:pt>
                <c:pt idx="74086">
                  <c:v>3.4E-5</c:v>
                </c:pt>
                <c:pt idx="74087">
                  <c:v>3.4999999999999997E-5</c:v>
                </c:pt>
                <c:pt idx="74088">
                  <c:v>3.6999999999999998E-5</c:v>
                </c:pt>
                <c:pt idx="74089">
                  <c:v>3.8000000000000002E-5</c:v>
                </c:pt>
                <c:pt idx="74090">
                  <c:v>3.8999999999999999E-5</c:v>
                </c:pt>
                <c:pt idx="74091">
                  <c:v>4.1E-5</c:v>
                </c:pt>
                <c:pt idx="74092">
                  <c:v>4.1999999999999998E-5</c:v>
                </c:pt>
                <c:pt idx="74093">
                  <c:v>4.3000000000000002E-5</c:v>
                </c:pt>
                <c:pt idx="74094">
                  <c:v>4.3999999999999999E-5</c:v>
                </c:pt>
                <c:pt idx="74095">
                  <c:v>4.5000000000000003E-5</c:v>
                </c:pt>
                <c:pt idx="74096">
                  <c:v>4.6999999999999997E-5</c:v>
                </c:pt>
                <c:pt idx="74097">
                  <c:v>4.8000000000000001E-5</c:v>
                </c:pt>
                <c:pt idx="74098">
                  <c:v>4.8000000000000001E-5</c:v>
                </c:pt>
                <c:pt idx="74099">
                  <c:v>4.8999999999999998E-5</c:v>
                </c:pt>
                <c:pt idx="74100">
                  <c:v>5.0000000000000002E-5</c:v>
                </c:pt>
                <c:pt idx="74101">
                  <c:v>5.1E-5</c:v>
                </c:pt>
                <c:pt idx="74102">
                  <c:v>5.1E-5</c:v>
                </c:pt>
                <c:pt idx="74103">
                  <c:v>5.1999999999999997E-5</c:v>
                </c:pt>
                <c:pt idx="74104">
                  <c:v>5.1999999999999997E-5</c:v>
                </c:pt>
                <c:pt idx="74105">
                  <c:v>5.3000000000000001E-5</c:v>
                </c:pt>
                <c:pt idx="74106">
                  <c:v>5.3000000000000001E-5</c:v>
                </c:pt>
                <c:pt idx="74107">
                  <c:v>5.3000000000000001E-5</c:v>
                </c:pt>
                <c:pt idx="74108">
                  <c:v>5.3000000000000001E-5</c:v>
                </c:pt>
                <c:pt idx="74109">
                  <c:v>5.3000000000000001E-5</c:v>
                </c:pt>
                <c:pt idx="74110">
                  <c:v>5.3000000000000001E-5</c:v>
                </c:pt>
                <c:pt idx="74111">
                  <c:v>5.3000000000000001E-5</c:v>
                </c:pt>
                <c:pt idx="74112">
                  <c:v>5.3000000000000001E-5</c:v>
                </c:pt>
                <c:pt idx="74113">
                  <c:v>5.1999999999999997E-5</c:v>
                </c:pt>
                <c:pt idx="74114">
                  <c:v>5.1999999999999997E-5</c:v>
                </c:pt>
                <c:pt idx="74115">
                  <c:v>5.1E-5</c:v>
                </c:pt>
                <c:pt idx="74116">
                  <c:v>5.1E-5</c:v>
                </c:pt>
                <c:pt idx="74117">
                  <c:v>5.0000000000000002E-5</c:v>
                </c:pt>
                <c:pt idx="74118">
                  <c:v>4.8999999999999998E-5</c:v>
                </c:pt>
                <c:pt idx="74119">
                  <c:v>4.8999999999999998E-5</c:v>
                </c:pt>
                <c:pt idx="74120">
                  <c:v>4.8000000000000001E-5</c:v>
                </c:pt>
                <c:pt idx="74121">
                  <c:v>4.6999999999999997E-5</c:v>
                </c:pt>
                <c:pt idx="74122">
                  <c:v>4.6E-5</c:v>
                </c:pt>
                <c:pt idx="74123">
                  <c:v>4.5000000000000003E-5</c:v>
                </c:pt>
                <c:pt idx="74124">
                  <c:v>4.3999999999999999E-5</c:v>
                </c:pt>
                <c:pt idx="74125">
                  <c:v>4.1999999999999998E-5</c:v>
                </c:pt>
                <c:pt idx="74126">
                  <c:v>4.1E-5</c:v>
                </c:pt>
                <c:pt idx="74127">
                  <c:v>4.0000000000000003E-5</c:v>
                </c:pt>
                <c:pt idx="74128">
                  <c:v>3.8999999999999999E-5</c:v>
                </c:pt>
                <c:pt idx="74129">
                  <c:v>3.8000000000000002E-5</c:v>
                </c:pt>
                <c:pt idx="74130">
                  <c:v>3.6000000000000001E-5</c:v>
                </c:pt>
                <c:pt idx="74131">
                  <c:v>3.4999999999999997E-5</c:v>
                </c:pt>
                <c:pt idx="74132">
                  <c:v>3.4E-5</c:v>
                </c:pt>
                <c:pt idx="74133">
                  <c:v>3.3000000000000003E-5</c:v>
                </c:pt>
                <c:pt idx="74134">
                  <c:v>3.1999999999999999E-5</c:v>
                </c:pt>
                <c:pt idx="74135">
                  <c:v>3.0000000000000001E-5</c:v>
                </c:pt>
                <c:pt idx="74136">
                  <c:v>2.9E-5</c:v>
                </c:pt>
                <c:pt idx="74137">
                  <c:v>2.8E-5</c:v>
                </c:pt>
                <c:pt idx="74138">
                  <c:v>2.6999999999999999E-5</c:v>
                </c:pt>
                <c:pt idx="74139">
                  <c:v>2.6999999999999999E-5</c:v>
                </c:pt>
                <c:pt idx="74140">
                  <c:v>2.5999999999999998E-5</c:v>
                </c:pt>
                <c:pt idx="74141">
                  <c:v>2.5000000000000001E-5</c:v>
                </c:pt>
                <c:pt idx="74142">
                  <c:v>2.5000000000000001E-5</c:v>
                </c:pt>
                <c:pt idx="74143">
                  <c:v>2.4000000000000001E-5</c:v>
                </c:pt>
                <c:pt idx="74144">
                  <c:v>2.4000000000000001E-5</c:v>
                </c:pt>
                <c:pt idx="74145">
                  <c:v>2.4000000000000001E-5</c:v>
                </c:pt>
                <c:pt idx="74146">
                  <c:v>2.4000000000000001E-5</c:v>
                </c:pt>
                <c:pt idx="74147">
                  <c:v>2.4000000000000001E-5</c:v>
                </c:pt>
                <c:pt idx="74148">
                  <c:v>2.5000000000000001E-5</c:v>
                </c:pt>
                <c:pt idx="74149">
                  <c:v>2.5000000000000001E-5</c:v>
                </c:pt>
                <c:pt idx="74150">
                  <c:v>2.5000000000000001E-5</c:v>
                </c:pt>
                <c:pt idx="74151">
                  <c:v>2.5999999999999998E-5</c:v>
                </c:pt>
                <c:pt idx="74152">
                  <c:v>2.5999999999999998E-5</c:v>
                </c:pt>
                <c:pt idx="74153">
                  <c:v>2.6999999999999999E-5</c:v>
                </c:pt>
                <c:pt idx="74154">
                  <c:v>2.8E-5</c:v>
                </c:pt>
                <c:pt idx="74155">
                  <c:v>2.8E-5</c:v>
                </c:pt>
                <c:pt idx="74156">
                  <c:v>2.9E-5</c:v>
                </c:pt>
                <c:pt idx="74157">
                  <c:v>2.9E-5</c:v>
                </c:pt>
                <c:pt idx="74158">
                  <c:v>3.0000000000000001E-5</c:v>
                </c:pt>
                <c:pt idx="74159">
                  <c:v>3.1000000000000001E-5</c:v>
                </c:pt>
                <c:pt idx="74160">
                  <c:v>3.1000000000000001E-5</c:v>
                </c:pt>
                <c:pt idx="74161">
                  <c:v>3.1999999999999999E-5</c:v>
                </c:pt>
                <c:pt idx="74162">
                  <c:v>3.1999999999999999E-5</c:v>
                </c:pt>
                <c:pt idx="74163">
                  <c:v>3.3000000000000003E-5</c:v>
                </c:pt>
                <c:pt idx="74164">
                  <c:v>3.3000000000000003E-5</c:v>
                </c:pt>
                <c:pt idx="74165">
                  <c:v>3.4E-5</c:v>
                </c:pt>
                <c:pt idx="74166">
                  <c:v>3.4E-5</c:v>
                </c:pt>
                <c:pt idx="74167">
                  <c:v>3.4E-5</c:v>
                </c:pt>
                <c:pt idx="74168">
                  <c:v>3.4999999999999997E-5</c:v>
                </c:pt>
                <c:pt idx="74169">
                  <c:v>3.4999999999999997E-5</c:v>
                </c:pt>
                <c:pt idx="74170">
                  <c:v>3.4999999999999997E-5</c:v>
                </c:pt>
                <c:pt idx="74171">
                  <c:v>3.4999999999999997E-5</c:v>
                </c:pt>
                <c:pt idx="74172">
                  <c:v>3.4999999999999997E-5</c:v>
                </c:pt>
                <c:pt idx="74173">
                  <c:v>3.6000000000000001E-5</c:v>
                </c:pt>
                <c:pt idx="74174">
                  <c:v>3.6000000000000001E-5</c:v>
                </c:pt>
                <c:pt idx="74175">
                  <c:v>3.6000000000000001E-5</c:v>
                </c:pt>
                <c:pt idx="74176">
                  <c:v>3.6000000000000001E-5</c:v>
                </c:pt>
                <c:pt idx="74177">
                  <c:v>3.6000000000000001E-5</c:v>
                </c:pt>
                <c:pt idx="74178">
                  <c:v>3.6000000000000001E-5</c:v>
                </c:pt>
                <c:pt idx="74179">
                  <c:v>3.6000000000000001E-5</c:v>
                </c:pt>
                <c:pt idx="74180">
                  <c:v>3.6000000000000001E-5</c:v>
                </c:pt>
                <c:pt idx="74181">
                  <c:v>3.6000000000000001E-5</c:v>
                </c:pt>
                <c:pt idx="74182">
                  <c:v>3.6000000000000001E-5</c:v>
                </c:pt>
                <c:pt idx="74183">
                  <c:v>3.6000000000000001E-5</c:v>
                </c:pt>
                <c:pt idx="74184">
                  <c:v>3.6000000000000001E-5</c:v>
                </c:pt>
                <c:pt idx="74185">
                  <c:v>3.6000000000000001E-5</c:v>
                </c:pt>
                <c:pt idx="74186">
                  <c:v>3.6000000000000001E-5</c:v>
                </c:pt>
                <c:pt idx="74187">
                  <c:v>3.6000000000000001E-5</c:v>
                </c:pt>
                <c:pt idx="74188">
                  <c:v>3.6000000000000001E-5</c:v>
                </c:pt>
                <c:pt idx="74189">
                  <c:v>3.6000000000000001E-5</c:v>
                </c:pt>
                <c:pt idx="74190">
                  <c:v>3.6000000000000001E-5</c:v>
                </c:pt>
                <c:pt idx="74191">
                  <c:v>3.6000000000000001E-5</c:v>
                </c:pt>
                <c:pt idx="74192">
                  <c:v>3.6000000000000001E-5</c:v>
                </c:pt>
                <c:pt idx="74193">
                  <c:v>3.4999999999999997E-5</c:v>
                </c:pt>
                <c:pt idx="74194">
                  <c:v>3.4999999999999997E-5</c:v>
                </c:pt>
                <c:pt idx="74195">
                  <c:v>3.4999999999999997E-5</c:v>
                </c:pt>
                <c:pt idx="74196">
                  <c:v>3.4999999999999997E-5</c:v>
                </c:pt>
                <c:pt idx="74197">
                  <c:v>3.4999999999999997E-5</c:v>
                </c:pt>
                <c:pt idx="74198">
                  <c:v>3.4999999999999997E-5</c:v>
                </c:pt>
                <c:pt idx="74199">
                  <c:v>3.4999999999999997E-5</c:v>
                </c:pt>
                <c:pt idx="74200">
                  <c:v>3.4999999999999997E-5</c:v>
                </c:pt>
                <c:pt idx="74201">
                  <c:v>3.4999999999999997E-5</c:v>
                </c:pt>
                <c:pt idx="74202">
                  <c:v>3.4999999999999997E-5</c:v>
                </c:pt>
                <c:pt idx="74203">
                  <c:v>3.4999999999999997E-5</c:v>
                </c:pt>
                <c:pt idx="74204">
                  <c:v>3.4999999999999997E-5</c:v>
                </c:pt>
                <c:pt idx="74205">
                  <c:v>3.4999999999999997E-5</c:v>
                </c:pt>
                <c:pt idx="74206">
                  <c:v>3.4999999999999997E-5</c:v>
                </c:pt>
                <c:pt idx="74207">
                  <c:v>3.4999999999999997E-5</c:v>
                </c:pt>
                <c:pt idx="74208">
                  <c:v>3.4999999999999997E-5</c:v>
                </c:pt>
                <c:pt idx="74209">
                  <c:v>3.4999999999999997E-5</c:v>
                </c:pt>
                <c:pt idx="74210">
                  <c:v>3.4999999999999997E-5</c:v>
                </c:pt>
                <c:pt idx="74211">
                  <c:v>3.4999999999999997E-5</c:v>
                </c:pt>
                <c:pt idx="74212">
                  <c:v>3.4999999999999997E-5</c:v>
                </c:pt>
                <c:pt idx="74213">
                  <c:v>3.4999999999999997E-5</c:v>
                </c:pt>
                <c:pt idx="74214">
                  <c:v>3.4999999999999997E-5</c:v>
                </c:pt>
                <c:pt idx="74215">
                  <c:v>3.4999999999999997E-5</c:v>
                </c:pt>
                <c:pt idx="74216">
                  <c:v>3.4999999999999997E-5</c:v>
                </c:pt>
                <c:pt idx="74217">
                  <c:v>3.4999999999999997E-5</c:v>
                </c:pt>
                <c:pt idx="74218">
                  <c:v>3.4999999999999997E-5</c:v>
                </c:pt>
                <c:pt idx="74219">
                  <c:v>3.4E-5</c:v>
                </c:pt>
                <c:pt idx="74220">
                  <c:v>3.4E-5</c:v>
                </c:pt>
                <c:pt idx="74221">
                  <c:v>3.4E-5</c:v>
                </c:pt>
                <c:pt idx="74222">
                  <c:v>3.4E-5</c:v>
                </c:pt>
                <c:pt idx="74223">
                  <c:v>3.3000000000000003E-5</c:v>
                </c:pt>
                <c:pt idx="74224">
                  <c:v>3.3000000000000003E-5</c:v>
                </c:pt>
                <c:pt idx="74225">
                  <c:v>3.3000000000000003E-5</c:v>
                </c:pt>
                <c:pt idx="74226">
                  <c:v>3.1999999999999999E-5</c:v>
                </c:pt>
                <c:pt idx="74227">
                  <c:v>3.1999999999999999E-5</c:v>
                </c:pt>
                <c:pt idx="74228">
                  <c:v>3.1000000000000001E-5</c:v>
                </c:pt>
                <c:pt idx="74229">
                  <c:v>3.1000000000000001E-5</c:v>
                </c:pt>
                <c:pt idx="74230">
                  <c:v>3.0000000000000001E-5</c:v>
                </c:pt>
                <c:pt idx="74231">
                  <c:v>3.0000000000000001E-5</c:v>
                </c:pt>
                <c:pt idx="74232">
                  <c:v>2.9E-5</c:v>
                </c:pt>
                <c:pt idx="74233">
                  <c:v>2.8E-5</c:v>
                </c:pt>
                <c:pt idx="74234">
                  <c:v>2.6999999999999999E-5</c:v>
                </c:pt>
                <c:pt idx="74235">
                  <c:v>2.6999999999999999E-5</c:v>
                </c:pt>
                <c:pt idx="74236">
                  <c:v>2.5999999999999998E-5</c:v>
                </c:pt>
                <c:pt idx="74237">
                  <c:v>2.5000000000000001E-5</c:v>
                </c:pt>
                <c:pt idx="74238">
                  <c:v>2.4000000000000001E-5</c:v>
                </c:pt>
                <c:pt idx="74239">
                  <c:v>2.3E-5</c:v>
                </c:pt>
                <c:pt idx="74240">
                  <c:v>2.1999999999999999E-5</c:v>
                </c:pt>
                <c:pt idx="74241">
                  <c:v>2.0999999999999999E-5</c:v>
                </c:pt>
                <c:pt idx="74242">
                  <c:v>2.0000000000000002E-5</c:v>
                </c:pt>
                <c:pt idx="74243">
                  <c:v>1.9000000000000001E-5</c:v>
                </c:pt>
                <c:pt idx="74244">
                  <c:v>1.8E-5</c:v>
                </c:pt>
                <c:pt idx="74245">
                  <c:v>1.7E-5</c:v>
                </c:pt>
                <c:pt idx="74246">
                  <c:v>1.7E-5</c:v>
                </c:pt>
                <c:pt idx="74247">
                  <c:v>1.5999999999999999E-5</c:v>
                </c:pt>
                <c:pt idx="74248">
                  <c:v>1.5E-5</c:v>
                </c:pt>
                <c:pt idx="74249">
                  <c:v>1.4E-5</c:v>
                </c:pt>
                <c:pt idx="74250">
                  <c:v>1.2999999999999999E-5</c:v>
                </c:pt>
                <c:pt idx="74251">
                  <c:v>1.2E-5</c:v>
                </c:pt>
                <c:pt idx="74252">
                  <c:v>1.2E-5</c:v>
                </c:pt>
                <c:pt idx="74253">
                  <c:v>1.1E-5</c:v>
                </c:pt>
                <c:pt idx="74254">
                  <c:v>1.1E-5</c:v>
                </c:pt>
                <c:pt idx="74255">
                  <c:v>1.1E-5</c:v>
                </c:pt>
                <c:pt idx="74256">
                  <c:v>1.1E-5</c:v>
                </c:pt>
                <c:pt idx="74257">
                  <c:v>1.1E-5</c:v>
                </c:pt>
                <c:pt idx="74258">
                  <c:v>1.1E-5</c:v>
                </c:pt>
                <c:pt idx="74259">
                  <c:v>1.1E-5</c:v>
                </c:pt>
                <c:pt idx="74260">
                  <c:v>1.1E-5</c:v>
                </c:pt>
                <c:pt idx="74261">
                  <c:v>1.2E-5</c:v>
                </c:pt>
                <c:pt idx="74262">
                  <c:v>1.2E-5</c:v>
                </c:pt>
                <c:pt idx="74263">
                  <c:v>1.2E-5</c:v>
                </c:pt>
                <c:pt idx="74264">
                  <c:v>1.2999999999999999E-5</c:v>
                </c:pt>
                <c:pt idx="74265">
                  <c:v>1.2999999999999999E-5</c:v>
                </c:pt>
                <c:pt idx="74266">
                  <c:v>1.2999999999999999E-5</c:v>
                </c:pt>
                <c:pt idx="74267">
                  <c:v>1.4E-5</c:v>
                </c:pt>
                <c:pt idx="74268">
                  <c:v>1.4E-5</c:v>
                </c:pt>
                <c:pt idx="74269">
                  <c:v>1.4E-5</c:v>
                </c:pt>
                <c:pt idx="74270">
                  <c:v>1.4E-5</c:v>
                </c:pt>
                <c:pt idx="74271">
                  <c:v>1.4E-5</c:v>
                </c:pt>
                <c:pt idx="74272">
                  <c:v>1.4E-5</c:v>
                </c:pt>
                <c:pt idx="74273">
                  <c:v>1.4E-5</c:v>
                </c:pt>
                <c:pt idx="74274">
                  <c:v>1.4E-5</c:v>
                </c:pt>
                <c:pt idx="74275">
                  <c:v>1.4E-5</c:v>
                </c:pt>
                <c:pt idx="74276">
                  <c:v>1.2999999999999999E-5</c:v>
                </c:pt>
                <c:pt idx="74277">
                  <c:v>1.2999999999999999E-5</c:v>
                </c:pt>
                <c:pt idx="74278">
                  <c:v>1.2999999999999999E-5</c:v>
                </c:pt>
                <c:pt idx="74279">
                  <c:v>1.2E-5</c:v>
                </c:pt>
                <c:pt idx="74280">
                  <c:v>1.2E-5</c:v>
                </c:pt>
                <c:pt idx="74281">
                  <c:v>1.1E-5</c:v>
                </c:pt>
                <c:pt idx="74282">
                  <c:v>1.1E-5</c:v>
                </c:pt>
                <c:pt idx="74283">
                  <c:v>1.0000000000000001E-5</c:v>
                </c:pt>
                <c:pt idx="74284">
                  <c:v>9.0000000000000002E-6</c:v>
                </c:pt>
                <c:pt idx="74285">
                  <c:v>9.0000000000000002E-6</c:v>
                </c:pt>
                <c:pt idx="74286">
                  <c:v>7.9999999999999996E-6</c:v>
                </c:pt>
                <c:pt idx="74287">
                  <c:v>6.9999999999999999E-6</c:v>
                </c:pt>
                <c:pt idx="74288">
                  <c:v>6.9999999999999999E-6</c:v>
                </c:pt>
                <c:pt idx="74289">
                  <c:v>6.0000000000000002E-6</c:v>
                </c:pt>
                <c:pt idx="74290">
                  <c:v>5.0000000000000004E-6</c:v>
                </c:pt>
                <c:pt idx="74291">
                  <c:v>5.0000000000000004E-6</c:v>
                </c:pt>
                <c:pt idx="74292">
                  <c:v>3.9999999999999998E-6</c:v>
                </c:pt>
                <c:pt idx="74293">
                  <c:v>3.9999999999999998E-6</c:v>
                </c:pt>
                <c:pt idx="74294">
                  <c:v>3.0000000000000001E-6</c:v>
                </c:pt>
                <c:pt idx="74295">
                  <c:v>3.0000000000000001E-6</c:v>
                </c:pt>
                <c:pt idx="74296">
                  <c:v>3.0000000000000001E-6</c:v>
                </c:pt>
                <c:pt idx="74297">
                  <c:v>3.0000000000000001E-6</c:v>
                </c:pt>
                <c:pt idx="74298">
                  <c:v>3.9999999999999998E-6</c:v>
                </c:pt>
                <c:pt idx="74299">
                  <c:v>3.9999999999999998E-6</c:v>
                </c:pt>
                <c:pt idx="74300">
                  <c:v>3.9999999999999998E-6</c:v>
                </c:pt>
                <c:pt idx="74301">
                  <c:v>5.0000000000000004E-6</c:v>
                </c:pt>
                <c:pt idx="74302">
                  <c:v>5.0000000000000004E-6</c:v>
                </c:pt>
                <c:pt idx="74303">
                  <c:v>5.0000000000000004E-6</c:v>
                </c:pt>
                <c:pt idx="74304">
                  <c:v>6.0000000000000002E-6</c:v>
                </c:pt>
                <c:pt idx="74305">
                  <c:v>6.0000000000000002E-6</c:v>
                </c:pt>
                <c:pt idx="74306">
                  <c:v>6.0000000000000002E-6</c:v>
                </c:pt>
                <c:pt idx="74307">
                  <c:v>6.9999999999999999E-6</c:v>
                </c:pt>
                <c:pt idx="74308">
                  <c:v>6.9999999999999999E-6</c:v>
                </c:pt>
                <c:pt idx="74309">
                  <c:v>6.9999999999999999E-6</c:v>
                </c:pt>
                <c:pt idx="74310">
                  <c:v>6.9999999999999999E-6</c:v>
                </c:pt>
                <c:pt idx="74311">
                  <c:v>6.9999999999999999E-6</c:v>
                </c:pt>
                <c:pt idx="74312">
                  <c:v>6.9999999999999999E-6</c:v>
                </c:pt>
                <c:pt idx="74313">
                  <c:v>6.9999999999999999E-6</c:v>
                </c:pt>
                <c:pt idx="74314">
                  <c:v>6.0000000000000002E-6</c:v>
                </c:pt>
                <c:pt idx="74315">
                  <c:v>6.0000000000000002E-6</c:v>
                </c:pt>
                <c:pt idx="74316">
                  <c:v>6.0000000000000002E-6</c:v>
                </c:pt>
                <c:pt idx="74317">
                  <c:v>6.0000000000000002E-6</c:v>
                </c:pt>
                <c:pt idx="74318">
                  <c:v>5.0000000000000004E-6</c:v>
                </c:pt>
                <c:pt idx="74319">
                  <c:v>5.0000000000000004E-6</c:v>
                </c:pt>
                <c:pt idx="74320">
                  <c:v>5.0000000000000004E-6</c:v>
                </c:pt>
                <c:pt idx="74321">
                  <c:v>3.9999999999999998E-6</c:v>
                </c:pt>
                <c:pt idx="74322">
                  <c:v>3.9999999999999998E-6</c:v>
                </c:pt>
                <c:pt idx="74323">
                  <c:v>3.0000000000000001E-6</c:v>
                </c:pt>
                <c:pt idx="74324">
                  <c:v>3.0000000000000001E-6</c:v>
                </c:pt>
                <c:pt idx="74325">
                  <c:v>3.0000000000000001E-6</c:v>
                </c:pt>
                <c:pt idx="74326">
                  <c:v>3.0000000000000001E-6</c:v>
                </c:pt>
                <c:pt idx="74327">
                  <c:v>3.0000000000000001E-6</c:v>
                </c:pt>
                <c:pt idx="74328">
                  <c:v>3.0000000000000001E-6</c:v>
                </c:pt>
                <c:pt idx="74329">
                  <c:v>3.0000000000000001E-6</c:v>
                </c:pt>
                <c:pt idx="74330">
                  <c:v>3.9999999999999998E-6</c:v>
                </c:pt>
                <c:pt idx="74331">
                  <c:v>3.9999999999999998E-6</c:v>
                </c:pt>
                <c:pt idx="74332">
                  <c:v>5.0000000000000004E-6</c:v>
                </c:pt>
                <c:pt idx="74333">
                  <c:v>6.0000000000000002E-6</c:v>
                </c:pt>
                <c:pt idx="74334">
                  <c:v>6.0000000000000002E-6</c:v>
                </c:pt>
                <c:pt idx="74335">
                  <c:v>6.9999999999999999E-6</c:v>
                </c:pt>
                <c:pt idx="74336">
                  <c:v>7.9999999999999996E-6</c:v>
                </c:pt>
                <c:pt idx="74337">
                  <c:v>9.0000000000000002E-6</c:v>
                </c:pt>
                <c:pt idx="74338">
                  <c:v>9.0000000000000002E-6</c:v>
                </c:pt>
                <c:pt idx="74339">
                  <c:v>1.0000000000000001E-5</c:v>
                </c:pt>
                <c:pt idx="74340">
                  <c:v>1.1E-5</c:v>
                </c:pt>
                <c:pt idx="74341">
                  <c:v>1.2E-5</c:v>
                </c:pt>
                <c:pt idx="74342">
                  <c:v>1.2E-5</c:v>
                </c:pt>
                <c:pt idx="74343">
                  <c:v>1.2999999999999999E-5</c:v>
                </c:pt>
                <c:pt idx="74344">
                  <c:v>1.2999999999999999E-5</c:v>
                </c:pt>
                <c:pt idx="74345">
                  <c:v>1.4E-5</c:v>
                </c:pt>
                <c:pt idx="74346">
                  <c:v>1.5E-5</c:v>
                </c:pt>
                <c:pt idx="74347">
                  <c:v>1.5E-5</c:v>
                </c:pt>
                <c:pt idx="74348">
                  <c:v>1.5999999999999999E-5</c:v>
                </c:pt>
                <c:pt idx="74349">
                  <c:v>1.5999999999999999E-5</c:v>
                </c:pt>
                <c:pt idx="74350">
                  <c:v>1.7E-5</c:v>
                </c:pt>
                <c:pt idx="74351">
                  <c:v>1.7E-5</c:v>
                </c:pt>
                <c:pt idx="74352">
                  <c:v>1.7E-5</c:v>
                </c:pt>
                <c:pt idx="74353">
                  <c:v>1.8E-5</c:v>
                </c:pt>
                <c:pt idx="74354">
                  <c:v>1.8E-5</c:v>
                </c:pt>
                <c:pt idx="74355">
                  <c:v>1.8E-5</c:v>
                </c:pt>
                <c:pt idx="74356">
                  <c:v>1.8E-5</c:v>
                </c:pt>
                <c:pt idx="74357">
                  <c:v>1.9000000000000001E-5</c:v>
                </c:pt>
                <c:pt idx="74358">
                  <c:v>1.9000000000000001E-5</c:v>
                </c:pt>
                <c:pt idx="74359">
                  <c:v>1.9000000000000001E-5</c:v>
                </c:pt>
                <c:pt idx="74360">
                  <c:v>1.9000000000000001E-5</c:v>
                </c:pt>
                <c:pt idx="74361">
                  <c:v>1.9000000000000001E-5</c:v>
                </c:pt>
                <c:pt idx="74362">
                  <c:v>1.9000000000000001E-5</c:v>
                </c:pt>
                <c:pt idx="74363">
                  <c:v>1.9000000000000001E-5</c:v>
                </c:pt>
                <c:pt idx="74364">
                  <c:v>1.9000000000000001E-5</c:v>
                </c:pt>
                <c:pt idx="74365">
                  <c:v>1.8E-5</c:v>
                </c:pt>
                <c:pt idx="74366">
                  <c:v>1.8E-5</c:v>
                </c:pt>
                <c:pt idx="74367">
                  <c:v>1.8E-5</c:v>
                </c:pt>
                <c:pt idx="74368">
                  <c:v>1.8E-5</c:v>
                </c:pt>
                <c:pt idx="74369">
                  <c:v>1.7E-5</c:v>
                </c:pt>
                <c:pt idx="74370">
                  <c:v>1.7E-5</c:v>
                </c:pt>
                <c:pt idx="74371">
                  <c:v>1.7E-5</c:v>
                </c:pt>
                <c:pt idx="74372">
                  <c:v>1.5999999999999999E-5</c:v>
                </c:pt>
                <c:pt idx="74373">
                  <c:v>1.5999999999999999E-5</c:v>
                </c:pt>
                <c:pt idx="74374">
                  <c:v>1.5999999999999999E-5</c:v>
                </c:pt>
                <c:pt idx="74375">
                  <c:v>1.5E-5</c:v>
                </c:pt>
                <c:pt idx="74376">
                  <c:v>1.5E-5</c:v>
                </c:pt>
                <c:pt idx="74377">
                  <c:v>1.4E-5</c:v>
                </c:pt>
                <c:pt idx="74378">
                  <c:v>1.4E-5</c:v>
                </c:pt>
                <c:pt idx="74379">
                  <c:v>1.2999999999999999E-5</c:v>
                </c:pt>
                <c:pt idx="74380">
                  <c:v>1.2999999999999999E-5</c:v>
                </c:pt>
                <c:pt idx="74381">
                  <c:v>1.2999999999999999E-5</c:v>
                </c:pt>
                <c:pt idx="74382">
                  <c:v>1.2E-5</c:v>
                </c:pt>
                <c:pt idx="74383">
                  <c:v>1.2E-5</c:v>
                </c:pt>
                <c:pt idx="74384">
                  <c:v>1.1E-5</c:v>
                </c:pt>
                <c:pt idx="74385">
                  <c:v>1.1E-5</c:v>
                </c:pt>
                <c:pt idx="74386">
                  <c:v>1.1E-5</c:v>
                </c:pt>
                <c:pt idx="74387">
                  <c:v>1.0000000000000001E-5</c:v>
                </c:pt>
                <c:pt idx="74388">
                  <c:v>1.0000000000000001E-5</c:v>
                </c:pt>
                <c:pt idx="74389">
                  <c:v>1.0000000000000001E-5</c:v>
                </c:pt>
                <c:pt idx="74390">
                  <c:v>1.0000000000000001E-5</c:v>
                </c:pt>
                <c:pt idx="74391">
                  <c:v>9.0000000000000002E-6</c:v>
                </c:pt>
                <c:pt idx="74392">
                  <c:v>9.0000000000000002E-6</c:v>
                </c:pt>
                <c:pt idx="74393">
                  <c:v>9.0000000000000002E-6</c:v>
                </c:pt>
                <c:pt idx="74394">
                  <c:v>9.0000000000000002E-6</c:v>
                </c:pt>
                <c:pt idx="74395">
                  <c:v>9.0000000000000002E-6</c:v>
                </c:pt>
                <c:pt idx="74396">
                  <c:v>9.0000000000000002E-6</c:v>
                </c:pt>
                <c:pt idx="74397">
                  <c:v>9.0000000000000002E-6</c:v>
                </c:pt>
                <c:pt idx="74398">
                  <c:v>9.0000000000000002E-6</c:v>
                </c:pt>
                <c:pt idx="74399">
                  <c:v>9.0000000000000002E-6</c:v>
                </c:pt>
                <c:pt idx="74400">
                  <c:v>9.0000000000000002E-6</c:v>
                </c:pt>
                <c:pt idx="74401">
                  <c:v>1.0000000000000001E-5</c:v>
                </c:pt>
                <c:pt idx="74402">
                  <c:v>1.0000000000000001E-5</c:v>
                </c:pt>
                <c:pt idx="74403">
                  <c:v>1.0000000000000001E-5</c:v>
                </c:pt>
                <c:pt idx="74404">
                  <c:v>1.0000000000000001E-5</c:v>
                </c:pt>
                <c:pt idx="74405">
                  <c:v>1.0000000000000001E-5</c:v>
                </c:pt>
                <c:pt idx="74406">
                  <c:v>1.1E-5</c:v>
                </c:pt>
                <c:pt idx="74407">
                  <c:v>1.1E-5</c:v>
                </c:pt>
                <c:pt idx="74408">
                  <c:v>1.1E-5</c:v>
                </c:pt>
                <c:pt idx="74409">
                  <c:v>1.2E-5</c:v>
                </c:pt>
                <c:pt idx="74410">
                  <c:v>1.2E-5</c:v>
                </c:pt>
                <c:pt idx="74411">
                  <c:v>1.2E-5</c:v>
                </c:pt>
                <c:pt idx="74412">
                  <c:v>1.2999999999999999E-5</c:v>
                </c:pt>
                <c:pt idx="74413">
                  <c:v>1.2999999999999999E-5</c:v>
                </c:pt>
                <c:pt idx="74414">
                  <c:v>1.4E-5</c:v>
                </c:pt>
                <c:pt idx="74415">
                  <c:v>1.4E-5</c:v>
                </c:pt>
                <c:pt idx="74416">
                  <c:v>1.5E-5</c:v>
                </c:pt>
                <c:pt idx="74417">
                  <c:v>1.5E-5</c:v>
                </c:pt>
                <c:pt idx="74418">
                  <c:v>1.5999999999999999E-5</c:v>
                </c:pt>
                <c:pt idx="74419">
                  <c:v>1.5999999999999999E-5</c:v>
                </c:pt>
                <c:pt idx="74420">
                  <c:v>1.7E-5</c:v>
                </c:pt>
                <c:pt idx="74421">
                  <c:v>1.8E-5</c:v>
                </c:pt>
                <c:pt idx="74422">
                  <c:v>1.8E-5</c:v>
                </c:pt>
                <c:pt idx="74423">
                  <c:v>1.9000000000000001E-5</c:v>
                </c:pt>
                <c:pt idx="74424">
                  <c:v>1.9000000000000001E-5</c:v>
                </c:pt>
                <c:pt idx="74425">
                  <c:v>2.0000000000000002E-5</c:v>
                </c:pt>
                <c:pt idx="74426">
                  <c:v>2.0000000000000002E-5</c:v>
                </c:pt>
                <c:pt idx="74427">
                  <c:v>2.0999999999999999E-5</c:v>
                </c:pt>
                <c:pt idx="74428">
                  <c:v>2.0999999999999999E-5</c:v>
                </c:pt>
                <c:pt idx="74429">
                  <c:v>2.0999999999999999E-5</c:v>
                </c:pt>
                <c:pt idx="74430">
                  <c:v>2.1999999999999999E-5</c:v>
                </c:pt>
                <c:pt idx="74431">
                  <c:v>2.1999999999999999E-5</c:v>
                </c:pt>
                <c:pt idx="74432">
                  <c:v>2.1999999999999999E-5</c:v>
                </c:pt>
                <c:pt idx="74433">
                  <c:v>2.1999999999999999E-5</c:v>
                </c:pt>
                <c:pt idx="74434">
                  <c:v>2.1999999999999999E-5</c:v>
                </c:pt>
                <c:pt idx="74435">
                  <c:v>2.1999999999999999E-5</c:v>
                </c:pt>
                <c:pt idx="74436">
                  <c:v>2.1999999999999999E-5</c:v>
                </c:pt>
                <c:pt idx="74437">
                  <c:v>2.1999999999999999E-5</c:v>
                </c:pt>
                <c:pt idx="74438">
                  <c:v>2.1999999999999999E-5</c:v>
                </c:pt>
                <c:pt idx="74439">
                  <c:v>2.1999999999999999E-5</c:v>
                </c:pt>
                <c:pt idx="74440">
                  <c:v>2.0999999999999999E-5</c:v>
                </c:pt>
                <c:pt idx="74441">
                  <c:v>2.0999999999999999E-5</c:v>
                </c:pt>
                <c:pt idx="74442">
                  <c:v>2.0000000000000002E-5</c:v>
                </c:pt>
                <c:pt idx="74443">
                  <c:v>2.0000000000000002E-5</c:v>
                </c:pt>
                <c:pt idx="74444">
                  <c:v>1.9000000000000001E-5</c:v>
                </c:pt>
                <c:pt idx="74445">
                  <c:v>1.9000000000000001E-5</c:v>
                </c:pt>
                <c:pt idx="74446">
                  <c:v>1.8E-5</c:v>
                </c:pt>
                <c:pt idx="74447">
                  <c:v>1.7E-5</c:v>
                </c:pt>
                <c:pt idx="74448">
                  <c:v>1.5999999999999999E-5</c:v>
                </c:pt>
                <c:pt idx="74449">
                  <c:v>1.5999999999999999E-5</c:v>
                </c:pt>
                <c:pt idx="74450">
                  <c:v>1.5E-5</c:v>
                </c:pt>
                <c:pt idx="74451">
                  <c:v>1.4E-5</c:v>
                </c:pt>
                <c:pt idx="74452">
                  <c:v>1.2999999999999999E-5</c:v>
                </c:pt>
                <c:pt idx="74453">
                  <c:v>1.2E-5</c:v>
                </c:pt>
                <c:pt idx="74454">
                  <c:v>1.2E-5</c:v>
                </c:pt>
                <c:pt idx="74455">
                  <c:v>1.1E-5</c:v>
                </c:pt>
                <c:pt idx="74456">
                  <c:v>1.1E-5</c:v>
                </c:pt>
                <c:pt idx="74457">
                  <c:v>1.1E-5</c:v>
                </c:pt>
                <c:pt idx="74458">
                  <c:v>1.1E-5</c:v>
                </c:pt>
                <c:pt idx="74459">
                  <c:v>1.1E-5</c:v>
                </c:pt>
                <c:pt idx="74460">
                  <c:v>1.2E-5</c:v>
                </c:pt>
                <c:pt idx="74461">
                  <c:v>1.2999999999999999E-5</c:v>
                </c:pt>
                <c:pt idx="74462">
                  <c:v>1.4E-5</c:v>
                </c:pt>
                <c:pt idx="74463">
                  <c:v>1.5E-5</c:v>
                </c:pt>
                <c:pt idx="74464">
                  <c:v>1.5999999999999999E-5</c:v>
                </c:pt>
                <c:pt idx="74465">
                  <c:v>1.7E-5</c:v>
                </c:pt>
                <c:pt idx="74466">
                  <c:v>1.9000000000000001E-5</c:v>
                </c:pt>
                <c:pt idx="74467">
                  <c:v>2.0000000000000002E-5</c:v>
                </c:pt>
                <c:pt idx="74468">
                  <c:v>2.1999999999999999E-5</c:v>
                </c:pt>
                <c:pt idx="74469">
                  <c:v>2.3E-5</c:v>
                </c:pt>
                <c:pt idx="74470">
                  <c:v>2.5000000000000001E-5</c:v>
                </c:pt>
                <c:pt idx="74471">
                  <c:v>2.5999999999999998E-5</c:v>
                </c:pt>
                <c:pt idx="74472">
                  <c:v>2.8E-5</c:v>
                </c:pt>
                <c:pt idx="74473">
                  <c:v>2.9E-5</c:v>
                </c:pt>
                <c:pt idx="74474">
                  <c:v>3.1000000000000001E-5</c:v>
                </c:pt>
                <c:pt idx="74475">
                  <c:v>3.1999999999999999E-5</c:v>
                </c:pt>
                <c:pt idx="74476">
                  <c:v>3.4E-5</c:v>
                </c:pt>
                <c:pt idx="74477">
                  <c:v>3.4999999999999997E-5</c:v>
                </c:pt>
                <c:pt idx="74478">
                  <c:v>3.6000000000000001E-5</c:v>
                </c:pt>
                <c:pt idx="74479">
                  <c:v>3.8000000000000002E-5</c:v>
                </c:pt>
                <c:pt idx="74480">
                  <c:v>3.8999999999999999E-5</c:v>
                </c:pt>
                <c:pt idx="74481">
                  <c:v>4.0000000000000003E-5</c:v>
                </c:pt>
                <c:pt idx="74482">
                  <c:v>4.1E-5</c:v>
                </c:pt>
                <c:pt idx="74483">
                  <c:v>4.1999999999999998E-5</c:v>
                </c:pt>
                <c:pt idx="74484">
                  <c:v>4.3000000000000002E-5</c:v>
                </c:pt>
                <c:pt idx="74485">
                  <c:v>4.3999999999999999E-5</c:v>
                </c:pt>
                <c:pt idx="74486">
                  <c:v>4.5000000000000003E-5</c:v>
                </c:pt>
                <c:pt idx="74487">
                  <c:v>4.6E-5</c:v>
                </c:pt>
                <c:pt idx="74488">
                  <c:v>4.6999999999999997E-5</c:v>
                </c:pt>
                <c:pt idx="74489">
                  <c:v>4.8000000000000001E-5</c:v>
                </c:pt>
                <c:pt idx="74490">
                  <c:v>4.8000000000000001E-5</c:v>
                </c:pt>
                <c:pt idx="74491">
                  <c:v>4.8999999999999998E-5</c:v>
                </c:pt>
                <c:pt idx="74492">
                  <c:v>4.8999999999999998E-5</c:v>
                </c:pt>
                <c:pt idx="74493">
                  <c:v>5.0000000000000002E-5</c:v>
                </c:pt>
                <c:pt idx="74494">
                  <c:v>5.0000000000000002E-5</c:v>
                </c:pt>
                <c:pt idx="74495">
                  <c:v>5.1E-5</c:v>
                </c:pt>
                <c:pt idx="74496">
                  <c:v>5.1E-5</c:v>
                </c:pt>
                <c:pt idx="74497">
                  <c:v>5.1E-5</c:v>
                </c:pt>
                <c:pt idx="74498">
                  <c:v>5.1999999999999997E-5</c:v>
                </c:pt>
                <c:pt idx="74499">
                  <c:v>5.1999999999999997E-5</c:v>
                </c:pt>
                <c:pt idx="74500">
                  <c:v>5.1999999999999997E-5</c:v>
                </c:pt>
                <c:pt idx="74501">
                  <c:v>5.1999999999999997E-5</c:v>
                </c:pt>
                <c:pt idx="74502">
                  <c:v>5.1999999999999997E-5</c:v>
                </c:pt>
                <c:pt idx="74503">
                  <c:v>5.1999999999999997E-5</c:v>
                </c:pt>
                <c:pt idx="74504">
                  <c:v>5.1999999999999997E-5</c:v>
                </c:pt>
                <c:pt idx="74505">
                  <c:v>5.1999999999999997E-5</c:v>
                </c:pt>
                <c:pt idx="74506">
                  <c:v>5.1999999999999997E-5</c:v>
                </c:pt>
                <c:pt idx="74507">
                  <c:v>5.1999999999999997E-5</c:v>
                </c:pt>
                <c:pt idx="74508">
                  <c:v>5.1999999999999997E-5</c:v>
                </c:pt>
                <c:pt idx="74509">
                  <c:v>5.1E-5</c:v>
                </c:pt>
                <c:pt idx="74510">
                  <c:v>5.1E-5</c:v>
                </c:pt>
                <c:pt idx="74511">
                  <c:v>5.1E-5</c:v>
                </c:pt>
                <c:pt idx="74512">
                  <c:v>5.1E-5</c:v>
                </c:pt>
                <c:pt idx="74513">
                  <c:v>5.0000000000000002E-5</c:v>
                </c:pt>
                <c:pt idx="74514">
                  <c:v>5.0000000000000002E-5</c:v>
                </c:pt>
                <c:pt idx="74515">
                  <c:v>4.8999999999999998E-5</c:v>
                </c:pt>
                <c:pt idx="74516">
                  <c:v>4.8999999999999998E-5</c:v>
                </c:pt>
                <c:pt idx="74517">
                  <c:v>4.8000000000000001E-5</c:v>
                </c:pt>
                <c:pt idx="74518">
                  <c:v>4.8000000000000001E-5</c:v>
                </c:pt>
                <c:pt idx="74519">
                  <c:v>4.6999999999999997E-5</c:v>
                </c:pt>
                <c:pt idx="74520">
                  <c:v>4.6E-5</c:v>
                </c:pt>
                <c:pt idx="74521">
                  <c:v>4.6E-5</c:v>
                </c:pt>
                <c:pt idx="74522">
                  <c:v>4.5000000000000003E-5</c:v>
                </c:pt>
                <c:pt idx="74523">
                  <c:v>4.3999999999999999E-5</c:v>
                </c:pt>
                <c:pt idx="74524">
                  <c:v>4.3999999999999999E-5</c:v>
                </c:pt>
                <c:pt idx="74525">
                  <c:v>4.3000000000000002E-5</c:v>
                </c:pt>
                <c:pt idx="74526">
                  <c:v>4.1999999999999998E-5</c:v>
                </c:pt>
                <c:pt idx="74527">
                  <c:v>4.1E-5</c:v>
                </c:pt>
                <c:pt idx="74528">
                  <c:v>4.0000000000000003E-5</c:v>
                </c:pt>
                <c:pt idx="74529">
                  <c:v>3.8999999999999999E-5</c:v>
                </c:pt>
                <c:pt idx="74530">
                  <c:v>3.8999999999999999E-5</c:v>
                </c:pt>
                <c:pt idx="74531">
                  <c:v>3.8000000000000002E-5</c:v>
                </c:pt>
                <c:pt idx="74532">
                  <c:v>3.6999999999999998E-5</c:v>
                </c:pt>
                <c:pt idx="74533">
                  <c:v>3.6000000000000001E-5</c:v>
                </c:pt>
                <c:pt idx="74534">
                  <c:v>3.4999999999999997E-5</c:v>
                </c:pt>
                <c:pt idx="74535">
                  <c:v>3.4E-5</c:v>
                </c:pt>
                <c:pt idx="74536">
                  <c:v>3.3000000000000003E-5</c:v>
                </c:pt>
                <c:pt idx="74537">
                  <c:v>3.1999999999999999E-5</c:v>
                </c:pt>
                <c:pt idx="74538">
                  <c:v>3.1000000000000001E-5</c:v>
                </c:pt>
                <c:pt idx="74539">
                  <c:v>3.0000000000000001E-5</c:v>
                </c:pt>
                <c:pt idx="74540">
                  <c:v>2.9E-5</c:v>
                </c:pt>
                <c:pt idx="74541">
                  <c:v>2.8E-5</c:v>
                </c:pt>
                <c:pt idx="74542">
                  <c:v>2.6999999999999999E-5</c:v>
                </c:pt>
                <c:pt idx="74543">
                  <c:v>2.5999999999999998E-5</c:v>
                </c:pt>
                <c:pt idx="74544">
                  <c:v>2.5000000000000001E-5</c:v>
                </c:pt>
                <c:pt idx="74545">
                  <c:v>2.4000000000000001E-5</c:v>
                </c:pt>
                <c:pt idx="74546">
                  <c:v>2.3E-5</c:v>
                </c:pt>
                <c:pt idx="74547">
                  <c:v>2.1999999999999999E-5</c:v>
                </c:pt>
                <c:pt idx="74548">
                  <c:v>2.0999999999999999E-5</c:v>
                </c:pt>
                <c:pt idx="74549">
                  <c:v>2.0000000000000002E-5</c:v>
                </c:pt>
                <c:pt idx="74550">
                  <c:v>2.0000000000000002E-5</c:v>
                </c:pt>
                <c:pt idx="74551">
                  <c:v>1.9000000000000001E-5</c:v>
                </c:pt>
                <c:pt idx="74552">
                  <c:v>1.8E-5</c:v>
                </c:pt>
                <c:pt idx="74553">
                  <c:v>1.8E-5</c:v>
                </c:pt>
                <c:pt idx="74554">
                  <c:v>1.7E-5</c:v>
                </c:pt>
                <c:pt idx="74555">
                  <c:v>1.7E-5</c:v>
                </c:pt>
                <c:pt idx="74556">
                  <c:v>1.7E-5</c:v>
                </c:pt>
                <c:pt idx="74557">
                  <c:v>1.7E-5</c:v>
                </c:pt>
                <c:pt idx="74558">
                  <c:v>1.7E-5</c:v>
                </c:pt>
                <c:pt idx="74559">
                  <c:v>1.7E-5</c:v>
                </c:pt>
                <c:pt idx="74560">
                  <c:v>1.7E-5</c:v>
                </c:pt>
                <c:pt idx="74561">
                  <c:v>1.7E-5</c:v>
                </c:pt>
                <c:pt idx="74562">
                  <c:v>1.8E-5</c:v>
                </c:pt>
                <c:pt idx="74563">
                  <c:v>1.8E-5</c:v>
                </c:pt>
                <c:pt idx="74564">
                  <c:v>1.9000000000000001E-5</c:v>
                </c:pt>
                <c:pt idx="74565">
                  <c:v>2.0000000000000002E-5</c:v>
                </c:pt>
                <c:pt idx="74566">
                  <c:v>2.0000000000000002E-5</c:v>
                </c:pt>
                <c:pt idx="74567">
                  <c:v>2.0999999999999999E-5</c:v>
                </c:pt>
                <c:pt idx="74568">
                  <c:v>2.1999999999999999E-5</c:v>
                </c:pt>
                <c:pt idx="74569">
                  <c:v>2.1999999999999999E-5</c:v>
                </c:pt>
                <c:pt idx="74570">
                  <c:v>2.3E-5</c:v>
                </c:pt>
                <c:pt idx="74571">
                  <c:v>2.4000000000000001E-5</c:v>
                </c:pt>
                <c:pt idx="74572">
                  <c:v>2.5000000000000001E-5</c:v>
                </c:pt>
                <c:pt idx="74573">
                  <c:v>2.5999999999999998E-5</c:v>
                </c:pt>
                <c:pt idx="74574">
                  <c:v>2.5999999999999998E-5</c:v>
                </c:pt>
                <c:pt idx="74575">
                  <c:v>2.6999999999999999E-5</c:v>
                </c:pt>
                <c:pt idx="74576">
                  <c:v>2.8E-5</c:v>
                </c:pt>
                <c:pt idx="74577">
                  <c:v>2.8E-5</c:v>
                </c:pt>
                <c:pt idx="74578">
                  <c:v>2.9E-5</c:v>
                </c:pt>
                <c:pt idx="74579">
                  <c:v>3.0000000000000001E-5</c:v>
                </c:pt>
                <c:pt idx="74580">
                  <c:v>3.0000000000000001E-5</c:v>
                </c:pt>
                <c:pt idx="74581">
                  <c:v>3.1000000000000001E-5</c:v>
                </c:pt>
                <c:pt idx="74582">
                  <c:v>3.1000000000000001E-5</c:v>
                </c:pt>
                <c:pt idx="74583">
                  <c:v>3.1000000000000001E-5</c:v>
                </c:pt>
                <c:pt idx="74584">
                  <c:v>3.1999999999999999E-5</c:v>
                </c:pt>
                <c:pt idx="74585">
                  <c:v>3.1999999999999999E-5</c:v>
                </c:pt>
                <c:pt idx="74586">
                  <c:v>3.1999999999999999E-5</c:v>
                </c:pt>
                <c:pt idx="74587">
                  <c:v>3.1999999999999999E-5</c:v>
                </c:pt>
                <c:pt idx="74588">
                  <c:v>3.1999999999999999E-5</c:v>
                </c:pt>
                <c:pt idx="74589">
                  <c:v>3.1999999999999999E-5</c:v>
                </c:pt>
                <c:pt idx="74590">
                  <c:v>3.1999999999999999E-5</c:v>
                </c:pt>
                <c:pt idx="74591">
                  <c:v>3.1000000000000001E-5</c:v>
                </c:pt>
                <c:pt idx="74592">
                  <c:v>3.1000000000000001E-5</c:v>
                </c:pt>
                <c:pt idx="74593">
                  <c:v>3.0000000000000001E-5</c:v>
                </c:pt>
                <c:pt idx="74594">
                  <c:v>3.0000000000000001E-5</c:v>
                </c:pt>
                <c:pt idx="74595">
                  <c:v>2.9E-5</c:v>
                </c:pt>
                <c:pt idx="74596">
                  <c:v>2.9E-5</c:v>
                </c:pt>
                <c:pt idx="74597">
                  <c:v>2.8E-5</c:v>
                </c:pt>
                <c:pt idx="74598">
                  <c:v>2.6999999999999999E-5</c:v>
                </c:pt>
                <c:pt idx="74599">
                  <c:v>2.5999999999999998E-5</c:v>
                </c:pt>
                <c:pt idx="74600">
                  <c:v>2.5000000000000001E-5</c:v>
                </c:pt>
                <c:pt idx="74601">
                  <c:v>2.4000000000000001E-5</c:v>
                </c:pt>
                <c:pt idx="74602">
                  <c:v>2.3E-5</c:v>
                </c:pt>
                <c:pt idx="74603">
                  <c:v>2.0999999999999999E-5</c:v>
                </c:pt>
                <c:pt idx="74604">
                  <c:v>2.0000000000000002E-5</c:v>
                </c:pt>
                <c:pt idx="74605">
                  <c:v>1.9000000000000001E-5</c:v>
                </c:pt>
                <c:pt idx="74606">
                  <c:v>1.7E-5</c:v>
                </c:pt>
                <c:pt idx="74607">
                  <c:v>1.5999999999999999E-5</c:v>
                </c:pt>
                <c:pt idx="74608">
                  <c:v>1.4E-5</c:v>
                </c:pt>
                <c:pt idx="74609">
                  <c:v>1.2999999999999999E-5</c:v>
                </c:pt>
                <c:pt idx="74610">
                  <c:v>1.1E-5</c:v>
                </c:pt>
                <c:pt idx="74611">
                  <c:v>9.0000000000000002E-6</c:v>
                </c:pt>
                <c:pt idx="74612">
                  <c:v>7.9999999999999996E-6</c:v>
                </c:pt>
                <c:pt idx="74613">
                  <c:v>6.0000000000000002E-6</c:v>
                </c:pt>
                <c:pt idx="74614">
                  <c:v>3.9999999999999998E-6</c:v>
                </c:pt>
                <c:pt idx="74615">
                  <c:v>3.0000000000000001E-6</c:v>
                </c:pt>
                <c:pt idx="74616">
                  <c:v>1.9999999999999999E-6</c:v>
                </c:pt>
                <c:pt idx="74617">
                  <c:v>1.9999999999999999E-6</c:v>
                </c:pt>
                <c:pt idx="74618">
                  <c:v>3.9999999999999998E-6</c:v>
                </c:pt>
                <c:pt idx="74619">
                  <c:v>5.0000000000000004E-6</c:v>
                </c:pt>
                <c:pt idx="74620">
                  <c:v>6.9999999999999999E-6</c:v>
                </c:pt>
                <c:pt idx="74621">
                  <c:v>9.0000000000000002E-6</c:v>
                </c:pt>
                <c:pt idx="74622">
                  <c:v>1.0000000000000001E-5</c:v>
                </c:pt>
                <c:pt idx="74623">
                  <c:v>1.2E-5</c:v>
                </c:pt>
                <c:pt idx="74624">
                  <c:v>1.4E-5</c:v>
                </c:pt>
                <c:pt idx="74625">
                  <c:v>1.5E-5</c:v>
                </c:pt>
                <c:pt idx="74626">
                  <c:v>1.7E-5</c:v>
                </c:pt>
                <c:pt idx="74627">
                  <c:v>1.9000000000000001E-5</c:v>
                </c:pt>
                <c:pt idx="74628">
                  <c:v>2.0000000000000002E-5</c:v>
                </c:pt>
                <c:pt idx="74629">
                  <c:v>2.1999999999999999E-5</c:v>
                </c:pt>
                <c:pt idx="74630">
                  <c:v>2.3E-5</c:v>
                </c:pt>
                <c:pt idx="74631">
                  <c:v>2.4000000000000001E-5</c:v>
                </c:pt>
                <c:pt idx="74632">
                  <c:v>2.5999999999999998E-5</c:v>
                </c:pt>
                <c:pt idx="74633">
                  <c:v>2.6999999999999999E-5</c:v>
                </c:pt>
                <c:pt idx="74634">
                  <c:v>2.8E-5</c:v>
                </c:pt>
                <c:pt idx="74635">
                  <c:v>2.9E-5</c:v>
                </c:pt>
                <c:pt idx="74636">
                  <c:v>3.0000000000000001E-5</c:v>
                </c:pt>
                <c:pt idx="74637">
                  <c:v>3.1000000000000001E-5</c:v>
                </c:pt>
                <c:pt idx="74638">
                  <c:v>3.1999999999999999E-5</c:v>
                </c:pt>
                <c:pt idx="74639">
                  <c:v>3.3000000000000003E-5</c:v>
                </c:pt>
                <c:pt idx="74640">
                  <c:v>3.3000000000000003E-5</c:v>
                </c:pt>
                <c:pt idx="74641">
                  <c:v>3.4E-5</c:v>
                </c:pt>
                <c:pt idx="74642">
                  <c:v>3.4E-5</c:v>
                </c:pt>
                <c:pt idx="74643">
                  <c:v>3.4999999999999997E-5</c:v>
                </c:pt>
                <c:pt idx="74644">
                  <c:v>3.4999999999999997E-5</c:v>
                </c:pt>
                <c:pt idx="74645">
                  <c:v>3.4999999999999997E-5</c:v>
                </c:pt>
                <c:pt idx="74646">
                  <c:v>3.6000000000000001E-5</c:v>
                </c:pt>
                <c:pt idx="74647">
                  <c:v>3.6000000000000001E-5</c:v>
                </c:pt>
                <c:pt idx="74648">
                  <c:v>3.6000000000000001E-5</c:v>
                </c:pt>
                <c:pt idx="74649">
                  <c:v>3.6000000000000001E-5</c:v>
                </c:pt>
                <c:pt idx="74650">
                  <c:v>3.4999999999999997E-5</c:v>
                </c:pt>
                <c:pt idx="74651">
                  <c:v>3.4999999999999997E-5</c:v>
                </c:pt>
                <c:pt idx="74652">
                  <c:v>3.4999999999999997E-5</c:v>
                </c:pt>
                <c:pt idx="74653">
                  <c:v>3.4999999999999997E-5</c:v>
                </c:pt>
                <c:pt idx="74654">
                  <c:v>3.4E-5</c:v>
                </c:pt>
                <c:pt idx="74655">
                  <c:v>3.4E-5</c:v>
                </c:pt>
                <c:pt idx="74656">
                  <c:v>3.3000000000000003E-5</c:v>
                </c:pt>
                <c:pt idx="74657">
                  <c:v>3.3000000000000003E-5</c:v>
                </c:pt>
                <c:pt idx="74658">
                  <c:v>3.1999999999999999E-5</c:v>
                </c:pt>
                <c:pt idx="74659">
                  <c:v>3.1000000000000001E-5</c:v>
                </c:pt>
                <c:pt idx="74660">
                  <c:v>3.1000000000000001E-5</c:v>
                </c:pt>
                <c:pt idx="74661">
                  <c:v>3.0000000000000001E-5</c:v>
                </c:pt>
                <c:pt idx="74662">
                  <c:v>2.9E-5</c:v>
                </c:pt>
                <c:pt idx="74663">
                  <c:v>2.8E-5</c:v>
                </c:pt>
                <c:pt idx="74664">
                  <c:v>2.8E-5</c:v>
                </c:pt>
                <c:pt idx="74665">
                  <c:v>2.6999999999999999E-5</c:v>
                </c:pt>
                <c:pt idx="74666">
                  <c:v>2.5999999999999998E-5</c:v>
                </c:pt>
                <c:pt idx="74667">
                  <c:v>2.5000000000000001E-5</c:v>
                </c:pt>
                <c:pt idx="74668">
                  <c:v>2.5000000000000001E-5</c:v>
                </c:pt>
                <c:pt idx="74669">
                  <c:v>2.4000000000000001E-5</c:v>
                </c:pt>
                <c:pt idx="74670">
                  <c:v>2.3E-5</c:v>
                </c:pt>
                <c:pt idx="74671">
                  <c:v>2.3E-5</c:v>
                </c:pt>
                <c:pt idx="74672">
                  <c:v>2.1999999999999999E-5</c:v>
                </c:pt>
                <c:pt idx="74673">
                  <c:v>2.1999999999999999E-5</c:v>
                </c:pt>
                <c:pt idx="74674">
                  <c:v>2.0999999999999999E-5</c:v>
                </c:pt>
                <c:pt idx="74675">
                  <c:v>2.0999999999999999E-5</c:v>
                </c:pt>
                <c:pt idx="74676">
                  <c:v>2.0999999999999999E-5</c:v>
                </c:pt>
                <c:pt idx="74677">
                  <c:v>2.0000000000000002E-5</c:v>
                </c:pt>
                <c:pt idx="74678">
                  <c:v>2.0000000000000002E-5</c:v>
                </c:pt>
                <c:pt idx="74679">
                  <c:v>2.0000000000000002E-5</c:v>
                </c:pt>
                <c:pt idx="74680">
                  <c:v>2.0000000000000002E-5</c:v>
                </c:pt>
                <c:pt idx="74681">
                  <c:v>2.0000000000000002E-5</c:v>
                </c:pt>
                <c:pt idx="74682">
                  <c:v>2.0000000000000002E-5</c:v>
                </c:pt>
                <c:pt idx="74683">
                  <c:v>2.0999999999999999E-5</c:v>
                </c:pt>
                <c:pt idx="74684">
                  <c:v>2.0999999999999999E-5</c:v>
                </c:pt>
                <c:pt idx="74685">
                  <c:v>2.0999999999999999E-5</c:v>
                </c:pt>
                <c:pt idx="74686">
                  <c:v>2.1999999999999999E-5</c:v>
                </c:pt>
                <c:pt idx="74687">
                  <c:v>2.1999999999999999E-5</c:v>
                </c:pt>
                <c:pt idx="74688">
                  <c:v>2.3E-5</c:v>
                </c:pt>
                <c:pt idx="74689">
                  <c:v>2.3E-5</c:v>
                </c:pt>
                <c:pt idx="74690">
                  <c:v>2.4000000000000001E-5</c:v>
                </c:pt>
                <c:pt idx="74691">
                  <c:v>2.5000000000000001E-5</c:v>
                </c:pt>
                <c:pt idx="74692">
                  <c:v>2.5000000000000001E-5</c:v>
                </c:pt>
                <c:pt idx="74693">
                  <c:v>2.5999999999999998E-5</c:v>
                </c:pt>
                <c:pt idx="74694">
                  <c:v>2.6999999999999999E-5</c:v>
                </c:pt>
                <c:pt idx="74695">
                  <c:v>2.6999999999999999E-5</c:v>
                </c:pt>
                <c:pt idx="74696">
                  <c:v>2.8E-5</c:v>
                </c:pt>
                <c:pt idx="74697">
                  <c:v>2.9E-5</c:v>
                </c:pt>
                <c:pt idx="74698">
                  <c:v>3.0000000000000001E-5</c:v>
                </c:pt>
                <c:pt idx="74699">
                  <c:v>3.0000000000000001E-5</c:v>
                </c:pt>
                <c:pt idx="74700">
                  <c:v>3.1000000000000001E-5</c:v>
                </c:pt>
                <c:pt idx="74701">
                  <c:v>3.1999999999999999E-5</c:v>
                </c:pt>
                <c:pt idx="74702">
                  <c:v>3.1999999999999999E-5</c:v>
                </c:pt>
                <c:pt idx="74703">
                  <c:v>3.3000000000000003E-5</c:v>
                </c:pt>
                <c:pt idx="74704">
                  <c:v>3.3000000000000003E-5</c:v>
                </c:pt>
                <c:pt idx="74705">
                  <c:v>3.4E-5</c:v>
                </c:pt>
                <c:pt idx="74706">
                  <c:v>3.4999999999999997E-5</c:v>
                </c:pt>
                <c:pt idx="74707">
                  <c:v>3.4999999999999997E-5</c:v>
                </c:pt>
                <c:pt idx="74708">
                  <c:v>3.6000000000000001E-5</c:v>
                </c:pt>
                <c:pt idx="74709">
                  <c:v>3.6000000000000001E-5</c:v>
                </c:pt>
                <c:pt idx="74710">
                  <c:v>3.6000000000000001E-5</c:v>
                </c:pt>
                <c:pt idx="74711">
                  <c:v>3.6999999999999998E-5</c:v>
                </c:pt>
                <c:pt idx="74712">
                  <c:v>3.6999999999999998E-5</c:v>
                </c:pt>
                <c:pt idx="74713">
                  <c:v>3.6999999999999998E-5</c:v>
                </c:pt>
                <c:pt idx="74714">
                  <c:v>3.8000000000000002E-5</c:v>
                </c:pt>
                <c:pt idx="74715">
                  <c:v>3.8000000000000002E-5</c:v>
                </c:pt>
                <c:pt idx="74716">
                  <c:v>3.8000000000000002E-5</c:v>
                </c:pt>
                <c:pt idx="74717">
                  <c:v>3.8000000000000002E-5</c:v>
                </c:pt>
                <c:pt idx="74718">
                  <c:v>3.8999999999999999E-5</c:v>
                </c:pt>
                <c:pt idx="74719">
                  <c:v>3.8999999999999999E-5</c:v>
                </c:pt>
                <c:pt idx="74720">
                  <c:v>3.8999999999999999E-5</c:v>
                </c:pt>
                <c:pt idx="74721">
                  <c:v>3.8999999999999999E-5</c:v>
                </c:pt>
                <c:pt idx="74722">
                  <c:v>3.8999999999999999E-5</c:v>
                </c:pt>
                <c:pt idx="74723">
                  <c:v>3.8999999999999999E-5</c:v>
                </c:pt>
                <c:pt idx="74724">
                  <c:v>3.8999999999999999E-5</c:v>
                </c:pt>
                <c:pt idx="74725">
                  <c:v>3.8999999999999999E-5</c:v>
                </c:pt>
                <c:pt idx="74726">
                  <c:v>3.8999999999999999E-5</c:v>
                </c:pt>
                <c:pt idx="74727">
                  <c:v>3.8999999999999999E-5</c:v>
                </c:pt>
                <c:pt idx="74728">
                  <c:v>3.8000000000000002E-5</c:v>
                </c:pt>
                <c:pt idx="74729">
                  <c:v>3.8000000000000002E-5</c:v>
                </c:pt>
                <c:pt idx="74730">
                  <c:v>3.8000000000000002E-5</c:v>
                </c:pt>
                <c:pt idx="74731">
                  <c:v>3.8000000000000002E-5</c:v>
                </c:pt>
                <c:pt idx="74732">
                  <c:v>3.8000000000000002E-5</c:v>
                </c:pt>
                <c:pt idx="74733">
                  <c:v>3.6999999999999998E-5</c:v>
                </c:pt>
                <c:pt idx="74734">
                  <c:v>3.6999999999999998E-5</c:v>
                </c:pt>
                <c:pt idx="74735">
                  <c:v>3.6999999999999998E-5</c:v>
                </c:pt>
                <c:pt idx="74736">
                  <c:v>3.6000000000000001E-5</c:v>
                </c:pt>
                <c:pt idx="74737">
                  <c:v>3.6000000000000001E-5</c:v>
                </c:pt>
                <c:pt idx="74738">
                  <c:v>3.6000000000000001E-5</c:v>
                </c:pt>
                <c:pt idx="74739">
                  <c:v>3.4999999999999997E-5</c:v>
                </c:pt>
                <c:pt idx="74740">
                  <c:v>3.4999999999999997E-5</c:v>
                </c:pt>
                <c:pt idx="74741">
                  <c:v>3.4E-5</c:v>
                </c:pt>
                <c:pt idx="74742">
                  <c:v>3.4E-5</c:v>
                </c:pt>
                <c:pt idx="74743">
                  <c:v>3.3000000000000003E-5</c:v>
                </c:pt>
                <c:pt idx="74744">
                  <c:v>3.3000000000000003E-5</c:v>
                </c:pt>
                <c:pt idx="74745">
                  <c:v>3.3000000000000003E-5</c:v>
                </c:pt>
                <c:pt idx="74746">
                  <c:v>3.1999999999999999E-5</c:v>
                </c:pt>
                <c:pt idx="74747">
                  <c:v>3.1999999999999999E-5</c:v>
                </c:pt>
                <c:pt idx="74748">
                  <c:v>3.1000000000000001E-5</c:v>
                </c:pt>
                <c:pt idx="74749">
                  <c:v>3.1000000000000001E-5</c:v>
                </c:pt>
                <c:pt idx="74750">
                  <c:v>3.0000000000000001E-5</c:v>
                </c:pt>
                <c:pt idx="74751">
                  <c:v>3.0000000000000001E-5</c:v>
                </c:pt>
                <c:pt idx="74752">
                  <c:v>3.0000000000000001E-5</c:v>
                </c:pt>
                <c:pt idx="74753">
                  <c:v>2.9E-5</c:v>
                </c:pt>
                <c:pt idx="74754">
                  <c:v>2.9E-5</c:v>
                </c:pt>
                <c:pt idx="74755">
                  <c:v>2.9E-5</c:v>
                </c:pt>
                <c:pt idx="74756">
                  <c:v>2.8E-5</c:v>
                </c:pt>
                <c:pt idx="74757">
                  <c:v>2.8E-5</c:v>
                </c:pt>
                <c:pt idx="74758">
                  <c:v>2.8E-5</c:v>
                </c:pt>
                <c:pt idx="74759">
                  <c:v>2.8E-5</c:v>
                </c:pt>
                <c:pt idx="74760">
                  <c:v>2.8E-5</c:v>
                </c:pt>
                <c:pt idx="74761">
                  <c:v>2.8E-5</c:v>
                </c:pt>
                <c:pt idx="74762">
                  <c:v>2.8E-5</c:v>
                </c:pt>
                <c:pt idx="74763">
                  <c:v>2.8E-5</c:v>
                </c:pt>
                <c:pt idx="74764">
                  <c:v>2.8E-5</c:v>
                </c:pt>
                <c:pt idx="74765">
                  <c:v>2.8E-5</c:v>
                </c:pt>
                <c:pt idx="74766">
                  <c:v>2.8E-5</c:v>
                </c:pt>
                <c:pt idx="74767">
                  <c:v>2.8E-5</c:v>
                </c:pt>
                <c:pt idx="74768">
                  <c:v>2.8E-5</c:v>
                </c:pt>
                <c:pt idx="74769">
                  <c:v>2.9E-5</c:v>
                </c:pt>
                <c:pt idx="74770">
                  <c:v>2.9E-5</c:v>
                </c:pt>
                <c:pt idx="74771">
                  <c:v>2.9E-5</c:v>
                </c:pt>
                <c:pt idx="74772">
                  <c:v>2.9E-5</c:v>
                </c:pt>
                <c:pt idx="74773">
                  <c:v>3.0000000000000001E-5</c:v>
                </c:pt>
                <c:pt idx="74774">
                  <c:v>3.0000000000000001E-5</c:v>
                </c:pt>
                <c:pt idx="74775">
                  <c:v>3.0000000000000001E-5</c:v>
                </c:pt>
                <c:pt idx="74776">
                  <c:v>3.1000000000000001E-5</c:v>
                </c:pt>
                <c:pt idx="74777">
                  <c:v>3.1000000000000001E-5</c:v>
                </c:pt>
                <c:pt idx="74778">
                  <c:v>3.1000000000000001E-5</c:v>
                </c:pt>
                <c:pt idx="74779">
                  <c:v>3.1000000000000001E-5</c:v>
                </c:pt>
                <c:pt idx="74780">
                  <c:v>3.1999999999999999E-5</c:v>
                </c:pt>
                <c:pt idx="74781">
                  <c:v>3.1999999999999999E-5</c:v>
                </c:pt>
                <c:pt idx="74782">
                  <c:v>3.1999999999999999E-5</c:v>
                </c:pt>
                <c:pt idx="74783">
                  <c:v>3.1999999999999999E-5</c:v>
                </c:pt>
                <c:pt idx="74784">
                  <c:v>3.1999999999999999E-5</c:v>
                </c:pt>
                <c:pt idx="74785">
                  <c:v>3.1999999999999999E-5</c:v>
                </c:pt>
                <c:pt idx="74786">
                  <c:v>3.1999999999999999E-5</c:v>
                </c:pt>
                <c:pt idx="74787">
                  <c:v>3.1999999999999999E-5</c:v>
                </c:pt>
                <c:pt idx="74788">
                  <c:v>3.1999999999999999E-5</c:v>
                </c:pt>
                <c:pt idx="74789">
                  <c:v>3.1999999999999999E-5</c:v>
                </c:pt>
                <c:pt idx="74790">
                  <c:v>3.1999999999999999E-5</c:v>
                </c:pt>
                <c:pt idx="74791">
                  <c:v>3.1999999999999999E-5</c:v>
                </c:pt>
                <c:pt idx="74792">
                  <c:v>3.1999999999999999E-5</c:v>
                </c:pt>
                <c:pt idx="74793">
                  <c:v>3.1000000000000001E-5</c:v>
                </c:pt>
                <c:pt idx="74794">
                  <c:v>3.1000000000000001E-5</c:v>
                </c:pt>
                <c:pt idx="74795">
                  <c:v>3.1000000000000001E-5</c:v>
                </c:pt>
                <c:pt idx="74796">
                  <c:v>3.0000000000000001E-5</c:v>
                </c:pt>
                <c:pt idx="74797">
                  <c:v>3.0000000000000001E-5</c:v>
                </c:pt>
                <c:pt idx="74798">
                  <c:v>2.9E-5</c:v>
                </c:pt>
                <c:pt idx="74799">
                  <c:v>2.8E-5</c:v>
                </c:pt>
                <c:pt idx="74800">
                  <c:v>2.8E-5</c:v>
                </c:pt>
                <c:pt idx="74801">
                  <c:v>2.6999999999999999E-5</c:v>
                </c:pt>
                <c:pt idx="74802">
                  <c:v>2.5999999999999998E-5</c:v>
                </c:pt>
                <c:pt idx="74803">
                  <c:v>2.5000000000000001E-5</c:v>
                </c:pt>
                <c:pt idx="74804">
                  <c:v>2.5000000000000001E-5</c:v>
                </c:pt>
                <c:pt idx="74805">
                  <c:v>2.4000000000000001E-5</c:v>
                </c:pt>
                <c:pt idx="74806">
                  <c:v>2.3E-5</c:v>
                </c:pt>
                <c:pt idx="74807">
                  <c:v>2.1999999999999999E-5</c:v>
                </c:pt>
                <c:pt idx="74808">
                  <c:v>2.0999999999999999E-5</c:v>
                </c:pt>
                <c:pt idx="74809">
                  <c:v>2.0000000000000002E-5</c:v>
                </c:pt>
                <c:pt idx="74810">
                  <c:v>2.0000000000000002E-5</c:v>
                </c:pt>
                <c:pt idx="74811">
                  <c:v>1.9000000000000001E-5</c:v>
                </c:pt>
                <c:pt idx="74812">
                  <c:v>1.8E-5</c:v>
                </c:pt>
                <c:pt idx="74813">
                  <c:v>1.8E-5</c:v>
                </c:pt>
                <c:pt idx="74814">
                  <c:v>1.7E-5</c:v>
                </c:pt>
                <c:pt idx="74815">
                  <c:v>1.7E-5</c:v>
                </c:pt>
                <c:pt idx="74816">
                  <c:v>1.7E-5</c:v>
                </c:pt>
                <c:pt idx="74817">
                  <c:v>1.7E-5</c:v>
                </c:pt>
                <c:pt idx="74818">
                  <c:v>1.7E-5</c:v>
                </c:pt>
                <c:pt idx="74819">
                  <c:v>1.8E-5</c:v>
                </c:pt>
                <c:pt idx="74820">
                  <c:v>1.8E-5</c:v>
                </c:pt>
                <c:pt idx="74821">
                  <c:v>1.9000000000000001E-5</c:v>
                </c:pt>
                <c:pt idx="74822">
                  <c:v>2.0000000000000002E-5</c:v>
                </c:pt>
                <c:pt idx="74823">
                  <c:v>2.0999999999999999E-5</c:v>
                </c:pt>
                <c:pt idx="74824">
                  <c:v>2.1999999999999999E-5</c:v>
                </c:pt>
                <c:pt idx="74825">
                  <c:v>2.4000000000000001E-5</c:v>
                </c:pt>
                <c:pt idx="74826">
                  <c:v>2.5000000000000001E-5</c:v>
                </c:pt>
                <c:pt idx="74827">
                  <c:v>2.5999999999999998E-5</c:v>
                </c:pt>
                <c:pt idx="74828">
                  <c:v>2.8E-5</c:v>
                </c:pt>
                <c:pt idx="74829">
                  <c:v>2.9E-5</c:v>
                </c:pt>
                <c:pt idx="74830">
                  <c:v>3.1000000000000001E-5</c:v>
                </c:pt>
                <c:pt idx="74831">
                  <c:v>3.1999999999999999E-5</c:v>
                </c:pt>
                <c:pt idx="74832">
                  <c:v>3.4E-5</c:v>
                </c:pt>
                <c:pt idx="74833">
                  <c:v>3.4999999999999997E-5</c:v>
                </c:pt>
                <c:pt idx="74834">
                  <c:v>3.6000000000000001E-5</c:v>
                </c:pt>
                <c:pt idx="74835">
                  <c:v>3.8000000000000002E-5</c:v>
                </c:pt>
                <c:pt idx="74836">
                  <c:v>3.8999999999999999E-5</c:v>
                </c:pt>
                <c:pt idx="74837">
                  <c:v>4.0000000000000003E-5</c:v>
                </c:pt>
                <c:pt idx="74838">
                  <c:v>4.1999999999999998E-5</c:v>
                </c:pt>
                <c:pt idx="74839">
                  <c:v>4.3000000000000002E-5</c:v>
                </c:pt>
                <c:pt idx="74840">
                  <c:v>4.3999999999999999E-5</c:v>
                </c:pt>
                <c:pt idx="74841">
                  <c:v>4.5000000000000003E-5</c:v>
                </c:pt>
                <c:pt idx="74842">
                  <c:v>4.6E-5</c:v>
                </c:pt>
                <c:pt idx="74843">
                  <c:v>4.6999999999999997E-5</c:v>
                </c:pt>
                <c:pt idx="74844">
                  <c:v>4.8000000000000001E-5</c:v>
                </c:pt>
                <c:pt idx="74845">
                  <c:v>4.8999999999999998E-5</c:v>
                </c:pt>
                <c:pt idx="74846">
                  <c:v>4.8999999999999998E-5</c:v>
                </c:pt>
                <c:pt idx="74847">
                  <c:v>5.0000000000000002E-5</c:v>
                </c:pt>
                <c:pt idx="74848">
                  <c:v>5.0000000000000002E-5</c:v>
                </c:pt>
                <c:pt idx="74849">
                  <c:v>5.1E-5</c:v>
                </c:pt>
                <c:pt idx="74850">
                  <c:v>5.1E-5</c:v>
                </c:pt>
                <c:pt idx="74851">
                  <c:v>5.1999999999999997E-5</c:v>
                </c:pt>
                <c:pt idx="74852">
                  <c:v>5.1999999999999997E-5</c:v>
                </c:pt>
                <c:pt idx="74853">
                  <c:v>5.1999999999999997E-5</c:v>
                </c:pt>
                <c:pt idx="74854">
                  <c:v>5.1999999999999997E-5</c:v>
                </c:pt>
                <c:pt idx="74855">
                  <c:v>5.1999999999999997E-5</c:v>
                </c:pt>
                <c:pt idx="74856">
                  <c:v>5.1999999999999997E-5</c:v>
                </c:pt>
                <c:pt idx="74857">
                  <c:v>5.1999999999999997E-5</c:v>
                </c:pt>
                <c:pt idx="74858">
                  <c:v>5.1E-5</c:v>
                </c:pt>
                <c:pt idx="74859">
                  <c:v>5.1E-5</c:v>
                </c:pt>
                <c:pt idx="74860">
                  <c:v>5.1E-5</c:v>
                </c:pt>
                <c:pt idx="74861">
                  <c:v>5.0000000000000002E-5</c:v>
                </c:pt>
                <c:pt idx="74862">
                  <c:v>5.0000000000000002E-5</c:v>
                </c:pt>
                <c:pt idx="74863">
                  <c:v>4.8999999999999998E-5</c:v>
                </c:pt>
                <c:pt idx="74864">
                  <c:v>4.8000000000000001E-5</c:v>
                </c:pt>
                <c:pt idx="74865">
                  <c:v>4.8000000000000001E-5</c:v>
                </c:pt>
                <c:pt idx="74866">
                  <c:v>4.6999999999999997E-5</c:v>
                </c:pt>
                <c:pt idx="74867">
                  <c:v>4.6E-5</c:v>
                </c:pt>
                <c:pt idx="74868">
                  <c:v>4.5000000000000003E-5</c:v>
                </c:pt>
                <c:pt idx="74869">
                  <c:v>4.3999999999999999E-5</c:v>
                </c:pt>
                <c:pt idx="74870">
                  <c:v>4.3000000000000002E-5</c:v>
                </c:pt>
                <c:pt idx="74871">
                  <c:v>4.1999999999999998E-5</c:v>
                </c:pt>
                <c:pt idx="74872">
                  <c:v>4.1E-5</c:v>
                </c:pt>
                <c:pt idx="74873">
                  <c:v>4.0000000000000003E-5</c:v>
                </c:pt>
                <c:pt idx="74874">
                  <c:v>3.8999999999999999E-5</c:v>
                </c:pt>
                <c:pt idx="74875">
                  <c:v>3.6999999999999998E-5</c:v>
                </c:pt>
                <c:pt idx="74876">
                  <c:v>3.6000000000000001E-5</c:v>
                </c:pt>
                <c:pt idx="74877">
                  <c:v>3.4999999999999997E-5</c:v>
                </c:pt>
                <c:pt idx="74878">
                  <c:v>3.4E-5</c:v>
                </c:pt>
                <c:pt idx="74879">
                  <c:v>3.1999999999999999E-5</c:v>
                </c:pt>
                <c:pt idx="74880">
                  <c:v>3.1000000000000001E-5</c:v>
                </c:pt>
                <c:pt idx="74881">
                  <c:v>3.0000000000000001E-5</c:v>
                </c:pt>
                <c:pt idx="74882">
                  <c:v>2.8E-5</c:v>
                </c:pt>
                <c:pt idx="74883">
                  <c:v>2.6999999999999999E-5</c:v>
                </c:pt>
                <c:pt idx="74884">
                  <c:v>2.5999999999999998E-5</c:v>
                </c:pt>
                <c:pt idx="74885">
                  <c:v>2.4000000000000001E-5</c:v>
                </c:pt>
                <c:pt idx="74886">
                  <c:v>2.3E-5</c:v>
                </c:pt>
                <c:pt idx="74887">
                  <c:v>2.1999999999999999E-5</c:v>
                </c:pt>
                <c:pt idx="74888">
                  <c:v>2.0000000000000002E-5</c:v>
                </c:pt>
                <c:pt idx="74889">
                  <c:v>1.9000000000000001E-5</c:v>
                </c:pt>
                <c:pt idx="74890">
                  <c:v>1.8E-5</c:v>
                </c:pt>
                <c:pt idx="74891">
                  <c:v>1.7E-5</c:v>
                </c:pt>
                <c:pt idx="74892">
                  <c:v>1.5999999999999999E-5</c:v>
                </c:pt>
                <c:pt idx="74893">
                  <c:v>1.5E-5</c:v>
                </c:pt>
                <c:pt idx="74894">
                  <c:v>1.4E-5</c:v>
                </c:pt>
                <c:pt idx="74895">
                  <c:v>1.4E-5</c:v>
                </c:pt>
                <c:pt idx="74896">
                  <c:v>1.2999999999999999E-5</c:v>
                </c:pt>
                <c:pt idx="74897">
                  <c:v>1.2999999999999999E-5</c:v>
                </c:pt>
                <c:pt idx="74898">
                  <c:v>1.2999999999999999E-5</c:v>
                </c:pt>
                <c:pt idx="74899">
                  <c:v>1.2999999999999999E-5</c:v>
                </c:pt>
                <c:pt idx="74900">
                  <c:v>1.4E-5</c:v>
                </c:pt>
                <c:pt idx="74901">
                  <c:v>1.4E-5</c:v>
                </c:pt>
                <c:pt idx="74902">
                  <c:v>1.5E-5</c:v>
                </c:pt>
                <c:pt idx="74903">
                  <c:v>1.5999999999999999E-5</c:v>
                </c:pt>
                <c:pt idx="74904">
                  <c:v>1.7E-5</c:v>
                </c:pt>
                <c:pt idx="74905">
                  <c:v>1.8E-5</c:v>
                </c:pt>
                <c:pt idx="74906">
                  <c:v>1.9000000000000001E-5</c:v>
                </c:pt>
                <c:pt idx="74907">
                  <c:v>2.0000000000000002E-5</c:v>
                </c:pt>
                <c:pt idx="74908">
                  <c:v>2.0999999999999999E-5</c:v>
                </c:pt>
                <c:pt idx="74909">
                  <c:v>2.1999999999999999E-5</c:v>
                </c:pt>
                <c:pt idx="74910">
                  <c:v>2.3E-5</c:v>
                </c:pt>
                <c:pt idx="74911">
                  <c:v>2.4000000000000001E-5</c:v>
                </c:pt>
                <c:pt idx="74912">
                  <c:v>2.5000000000000001E-5</c:v>
                </c:pt>
                <c:pt idx="74913">
                  <c:v>2.5999999999999998E-5</c:v>
                </c:pt>
                <c:pt idx="74914">
                  <c:v>2.6999999999999999E-5</c:v>
                </c:pt>
                <c:pt idx="74915">
                  <c:v>2.8E-5</c:v>
                </c:pt>
                <c:pt idx="74916">
                  <c:v>2.9E-5</c:v>
                </c:pt>
                <c:pt idx="74917">
                  <c:v>3.0000000000000001E-5</c:v>
                </c:pt>
                <c:pt idx="74918">
                  <c:v>3.1000000000000001E-5</c:v>
                </c:pt>
                <c:pt idx="74919">
                  <c:v>3.1999999999999999E-5</c:v>
                </c:pt>
                <c:pt idx="74920">
                  <c:v>3.1999999999999999E-5</c:v>
                </c:pt>
                <c:pt idx="74921">
                  <c:v>3.3000000000000003E-5</c:v>
                </c:pt>
                <c:pt idx="74922">
                  <c:v>3.4E-5</c:v>
                </c:pt>
                <c:pt idx="74923">
                  <c:v>3.4E-5</c:v>
                </c:pt>
                <c:pt idx="74924">
                  <c:v>3.4999999999999997E-5</c:v>
                </c:pt>
                <c:pt idx="74925">
                  <c:v>3.6000000000000001E-5</c:v>
                </c:pt>
                <c:pt idx="74926">
                  <c:v>3.6000000000000001E-5</c:v>
                </c:pt>
                <c:pt idx="74927">
                  <c:v>3.6999999999999998E-5</c:v>
                </c:pt>
                <c:pt idx="74928">
                  <c:v>3.6999999999999998E-5</c:v>
                </c:pt>
                <c:pt idx="74929">
                  <c:v>3.8000000000000002E-5</c:v>
                </c:pt>
                <c:pt idx="74930">
                  <c:v>3.8000000000000002E-5</c:v>
                </c:pt>
                <c:pt idx="74931">
                  <c:v>3.8999999999999999E-5</c:v>
                </c:pt>
                <c:pt idx="74932">
                  <c:v>3.8999999999999999E-5</c:v>
                </c:pt>
                <c:pt idx="74933">
                  <c:v>3.8999999999999999E-5</c:v>
                </c:pt>
                <c:pt idx="74934">
                  <c:v>4.0000000000000003E-5</c:v>
                </c:pt>
                <c:pt idx="74935">
                  <c:v>4.0000000000000003E-5</c:v>
                </c:pt>
                <c:pt idx="74936">
                  <c:v>4.0000000000000003E-5</c:v>
                </c:pt>
                <c:pt idx="74937">
                  <c:v>4.0000000000000003E-5</c:v>
                </c:pt>
                <c:pt idx="74938">
                  <c:v>4.0000000000000003E-5</c:v>
                </c:pt>
                <c:pt idx="74939">
                  <c:v>4.1E-5</c:v>
                </c:pt>
                <c:pt idx="74940">
                  <c:v>4.1E-5</c:v>
                </c:pt>
                <c:pt idx="74941">
                  <c:v>4.1E-5</c:v>
                </c:pt>
                <c:pt idx="74942">
                  <c:v>4.1E-5</c:v>
                </c:pt>
                <c:pt idx="74943">
                  <c:v>4.1E-5</c:v>
                </c:pt>
                <c:pt idx="74944">
                  <c:v>4.1E-5</c:v>
                </c:pt>
                <c:pt idx="74945">
                  <c:v>4.1E-5</c:v>
                </c:pt>
                <c:pt idx="74946">
                  <c:v>4.1E-5</c:v>
                </c:pt>
                <c:pt idx="74947">
                  <c:v>4.1E-5</c:v>
                </c:pt>
                <c:pt idx="74948">
                  <c:v>4.1E-5</c:v>
                </c:pt>
                <c:pt idx="74949">
                  <c:v>4.1E-5</c:v>
                </c:pt>
                <c:pt idx="74950">
                  <c:v>4.1E-5</c:v>
                </c:pt>
                <c:pt idx="74951">
                  <c:v>4.0000000000000003E-5</c:v>
                </c:pt>
                <c:pt idx="74952">
                  <c:v>4.0000000000000003E-5</c:v>
                </c:pt>
                <c:pt idx="74953">
                  <c:v>4.0000000000000003E-5</c:v>
                </c:pt>
                <c:pt idx="74954">
                  <c:v>4.0000000000000003E-5</c:v>
                </c:pt>
                <c:pt idx="74955">
                  <c:v>3.8999999999999999E-5</c:v>
                </c:pt>
                <c:pt idx="74956">
                  <c:v>3.8999999999999999E-5</c:v>
                </c:pt>
                <c:pt idx="74957">
                  <c:v>3.8000000000000002E-5</c:v>
                </c:pt>
                <c:pt idx="74958">
                  <c:v>3.8000000000000002E-5</c:v>
                </c:pt>
                <c:pt idx="74959">
                  <c:v>3.6999999999999998E-5</c:v>
                </c:pt>
                <c:pt idx="74960">
                  <c:v>3.6999999999999998E-5</c:v>
                </c:pt>
                <c:pt idx="74961">
                  <c:v>3.6000000000000001E-5</c:v>
                </c:pt>
                <c:pt idx="74962">
                  <c:v>3.4999999999999997E-5</c:v>
                </c:pt>
                <c:pt idx="74963">
                  <c:v>3.4999999999999997E-5</c:v>
                </c:pt>
                <c:pt idx="74964">
                  <c:v>3.4E-5</c:v>
                </c:pt>
                <c:pt idx="74965">
                  <c:v>3.3000000000000003E-5</c:v>
                </c:pt>
                <c:pt idx="74966">
                  <c:v>3.1999999999999999E-5</c:v>
                </c:pt>
                <c:pt idx="74967">
                  <c:v>3.1000000000000001E-5</c:v>
                </c:pt>
                <c:pt idx="74968">
                  <c:v>3.0000000000000001E-5</c:v>
                </c:pt>
                <c:pt idx="74969">
                  <c:v>2.9E-5</c:v>
                </c:pt>
                <c:pt idx="74970">
                  <c:v>2.8E-5</c:v>
                </c:pt>
                <c:pt idx="74971">
                  <c:v>2.6999999999999999E-5</c:v>
                </c:pt>
                <c:pt idx="74972">
                  <c:v>2.5999999999999998E-5</c:v>
                </c:pt>
                <c:pt idx="74973">
                  <c:v>2.5000000000000001E-5</c:v>
                </c:pt>
                <c:pt idx="74974">
                  <c:v>2.4000000000000001E-5</c:v>
                </c:pt>
                <c:pt idx="74975">
                  <c:v>2.3E-5</c:v>
                </c:pt>
                <c:pt idx="74976">
                  <c:v>2.0999999999999999E-5</c:v>
                </c:pt>
                <c:pt idx="74977">
                  <c:v>2.0000000000000002E-5</c:v>
                </c:pt>
                <c:pt idx="74978">
                  <c:v>1.9000000000000001E-5</c:v>
                </c:pt>
                <c:pt idx="74979">
                  <c:v>1.8E-5</c:v>
                </c:pt>
                <c:pt idx="74980">
                  <c:v>1.5999999999999999E-5</c:v>
                </c:pt>
                <c:pt idx="74981">
                  <c:v>1.5E-5</c:v>
                </c:pt>
                <c:pt idx="74982">
                  <c:v>1.4E-5</c:v>
                </c:pt>
                <c:pt idx="74983">
                  <c:v>1.2999999999999999E-5</c:v>
                </c:pt>
                <c:pt idx="74984">
                  <c:v>1.1E-5</c:v>
                </c:pt>
                <c:pt idx="74985">
                  <c:v>1.0000000000000001E-5</c:v>
                </c:pt>
                <c:pt idx="74986">
                  <c:v>9.0000000000000002E-6</c:v>
                </c:pt>
                <c:pt idx="74987">
                  <c:v>7.9999999999999996E-6</c:v>
                </c:pt>
                <c:pt idx="74988">
                  <c:v>6.9999999999999999E-6</c:v>
                </c:pt>
                <c:pt idx="74989">
                  <c:v>6.0000000000000002E-6</c:v>
                </c:pt>
                <c:pt idx="74990">
                  <c:v>6.0000000000000002E-6</c:v>
                </c:pt>
                <c:pt idx="74991">
                  <c:v>5.0000000000000004E-6</c:v>
                </c:pt>
                <c:pt idx="74992">
                  <c:v>5.0000000000000004E-6</c:v>
                </c:pt>
                <c:pt idx="74993">
                  <c:v>5.0000000000000004E-6</c:v>
                </c:pt>
                <c:pt idx="74994">
                  <c:v>6.0000000000000002E-6</c:v>
                </c:pt>
                <c:pt idx="74995">
                  <c:v>6.0000000000000002E-6</c:v>
                </c:pt>
                <c:pt idx="74996">
                  <c:v>6.9999999999999999E-6</c:v>
                </c:pt>
                <c:pt idx="74997">
                  <c:v>7.9999999999999996E-6</c:v>
                </c:pt>
                <c:pt idx="74998">
                  <c:v>9.0000000000000002E-6</c:v>
                </c:pt>
                <c:pt idx="74999">
                  <c:v>1.0000000000000001E-5</c:v>
                </c:pt>
                <c:pt idx="75000">
                  <c:v>1.0000000000000001E-5</c:v>
                </c:pt>
                <c:pt idx="75001">
                  <c:v>1.1E-5</c:v>
                </c:pt>
                <c:pt idx="75002">
                  <c:v>1.2E-5</c:v>
                </c:pt>
                <c:pt idx="75003">
                  <c:v>1.2999999999999999E-5</c:v>
                </c:pt>
                <c:pt idx="75004">
                  <c:v>1.4E-5</c:v>
                </c:pt>
                <c:pt idx="75005">
                  <c:v>1.5E-5</c:v>
                </c:pt>
                <c:pt idx="75006">
                  <c:v>1.5E-5</c:v>
                </c:pt>
                <c:pt idx="75007">
                  <c:v>1.5999999999999999E-5</c:v>
                </c:pt>
                <c:pt idx="75008">
                  <c:v>1.7E-5</c:v>
                </c:pt>
                <c:pt idx="75009">
                  <c:v>1.7E-5</c:v>
                </c:pt>
                <c:pt idx="75010">
                  <c:v>1.8E-5</c:v>
                </c:pt>
                <c:pt idx="75011">
                  <c:v>1.8E-5</c:v>
                </c:pt>
                <c:pt idx="75012">
                  <c:v>1.9000000000000001E-5</c:v>
                </c:pt>
                <c:pt idx="75013">
                  <c:v>1.9000000000000001E-5</c:v>
                </c:pt>
                <c:pt idx="75014">
                  <c:v>2.0000000000000002E-5</c:v>
                </c:pt>
                <c:pt idx="75015">
                  <c:v>2.0000000000000002E-5</c:v>
                </c:pt>
                <c:pt idx="75016">
                  <c:v>2.0000000000000002E-5</c:v>
                </c:pt>
                <c:pt idx="75017">
                  <c:v>2.0000000000000002E-5</c:v>
                </c:pt>
                <c:pt idx="75018">
                  <c:v>2.0999999999999999E-5</c:v>
                </c:pt>
                <c:pt idx="75019">
                  <c:v>2.0999999999999999E-5</c:v>
                </c:pt>
                <c:pt idx="75020">
                  <c:v>2.0999999999999999E-5</c:v>
                </c:pt>
                <c:pt idx="75021">
                  <c:v>2.0999999999999999E-5</c:v>
                </c:pt>
                <c:pt idx="75022">
                  <c:v>2.0999999999999999E-5</c:v>
                </c:pt>
                <c:pt idx="75023">
                  <c:v>2.0999999999999999E-5</c:v>
                </c:pt>
                <c:pt idx="75024">
                  <c:v>2.0999999999999999E-5</c:v>
                </c:pt>
                <c:pt idx="75025">
                  <c:v>2.0000000000000002E-5</c:v>
                </c:pt>
                <c:pt idx="75026">
                  <c:v>2.0000000000000002E-5</c:v>
                </c:pt>
                <c:pt idx="75027">
                  <c:v>2.0000000000000002E-5</c:v>
                </c:pt>
                <c:pt idx="75028">
                  <c:v>2.0000000000000002E-5</c:v>
                </c:pt>
                <c:pt idx="75029">
                  <c:v>1.9000000000000001E-5</c:v>
                </c:pt>
                <c:pt idx="75030">
                  <c:v>1.9000000000000001E-5</c:v>
                </c:pt>
                <c:pt idx="75031">
                  <c:v>1.8E-5</c:v>
                </c:pt>
                <c:pt idx="75032">
                  <c:v>1.8E-5</c:v>
                </c:pt>
                <c:pt idx="75033">
                  <c:v>1.7E-5</c:v>
                </c:pt>
                <c:pt idx="75034">
                  <c:v>1.5999999999999999E-5</c:v>
                </c:pt>
                <c:pt idx="75035">
                  <c:v>1.5999999999999999E-5</c:v>
                </c:pt>
                <c:pt idx="75036">
                  <c:v>1.5E-5</c:v>
                </c:pt>
                <c:pt idx="75037">
                  <c:v>1.4E-5</c:v>
                </c:pt>
                <c:pt idx="75038">
                  <c:v>1.2999999999999999E-5</c:v>
                </c:pt>
                <c:pt idx="75039">
                  <c:v>1.2999999999999999E-5</c:v>
                </c:pt>
                <c:pt idx="75040">
                  <c:v>1.2E-5</c:v>
                </c:pt>
                <c:pt idx="75041">
                  <c:v>1.1E-5</c:v>
                </c:pt>
                <c:pt idx="75042">
                  <c:v>1.0000000000000001E-5</c:v>
                </c:pt>
                <c:pt idx="75043">
                  <c:v>9.0000000000000002E-6</c:v>
                </c:pt>
                <c:pt idx="75044">
                  <c:v>7.9999999999999996E-6</c:v>
                </c:pt>
                <c:pt idx="75045">
                  <c:v>6.9999999999999999E-6</c:v>
                </c:pt>
                <c:pt idx="75046">
                  <c:v>6.0000000000000002E-6</c:v>
                </c:pt>
                <c:pt idx="75047">
                  <c:v>6.0000000000000002E-6</c:v>
                </c:pt>
                <c:pt idx="75048">
                  <c:v>5.0000000000000004E-6</c:v>
                </c:pt>
                <c:pt idx="75049">
                  <c:v>3.9999999999999998E-6</c:v>
                </c:pt>
                <c:pt idx="75050">
                  <c:v>3.9999999999999998E-6</c:v>
                </c:pt>
                <c:pt idx="75051">
                  <c:v>3.0000000000000001E-6</c:v>
                </c:pt>
                <c:pt idx="75052">
                  <c:v>3.0000000000000001E-6</c:v>
                </c:pt>
                <c:pt idx="75053">
                  <c:v>3.9999999999999998E-6</c:v>
                </c:pt>
                <c:pt idx="75054">
                  <c:v>3.9999999999999998E-6</c:v>
                </c:pt>
                <c:pt idx="75055">
                  <c:v>5.0000000000000004E-6</c:v>
                </c:pt>
                <c:pt idx="75056">
                  <c:v>6.0000000000000002E-6</c:v>
                </c:pt>
                <c:pt idx="75057">
                  <c:v>6.9999999999999999E-6</c:v>
                </c:pt>
                <c:pt idx="75058">
                  <c:v>7.9999999999999996E-6</c:v>
                </c:pt>
                <c:pt idx="75059">
                  <c:v>9.0000000000000002E-6</c:v>
                </c:pt>
                <c:pt idx="75060">
                  <c:v>9.0000000000000002E-6</c:v>
                </c:pt>
                <c:pt idx="75061">
                  <c:v>1.0000000000000001E-5</c:v>
                </c:pt>
                <c:pt idx="75062">
                  <c:v>1.1E-5</c:v>
                </c:pt>
                <c:pt idx="75063">
                  <c:v>1.2E-5</c:v>
                </c:pt>
                <c:pt idx="75064">
                  <c:v>1.2999999999999999E-5</c:v>
                </c:pt>
                <c:pt idx="75065">
                  <c:v>1.2999999999999999E-5</c:v>
                </c:pt>
                <c:pt idx="75066">
                  <c:v>1.4E-5</c:v>
                </c:pt>
                <c:pt idx="75067">
                  <c:v>1.5E-5</c:v>
                </c:pt>
                <c:pt idx="75068">
                  <c:v>1.5E-5</c:v>
                </c:pt>
                <c:pt idx="75069">
                  <c:v>1.5999999999999999E-5</c:v>
                </c:pt>
                <c:pt idx="75070">
                  <c:v>1.5999999999999999E-5</c:v>
                </c:pt>
                <c:pt idx="75071">
                  <c:v>1.7E-5</c:v>
                </c:pt>
                <c:pt idx="75072">
                  <c:v>1.7E-5</c:v>
                </c:pt>
                <c:pt idx="75073">
                  <c:v>1.8E-5</c:v>
                </c:pt>
                <c:pt idx="75074">
                  <c:v>1.8E-5</c:v>
                </c:pt>
                <c:pt idx="75075">
                  <c:v>1.8E-5</c:v>
                </c:pt>
                <c:pt idx="75076">
                  <c:v>1.9000000000000001E-5</c:v>
                </c:pt>
                <c:pt idx="75077">
                  <c:v>1.9000000000000001E-5</c:v>
                </c:pt>
                <c:pt idx="75078">
                  <c:v>1.9000000000000001E-5</c:v>
                </c:pt>
                <c:pt idx="75079">
                  <c:v>1.9000000000000001E-5</c:v>
                </c:pt>
                <c:pt idx="75080">
                  <c:v>1.9000000000000001E-5</c:v>
                </c:pt>
                <c:pt idx="75081">
                  <c:v>2.0000000000000002E-5</c:v>
                </c:pt>
                <c:pt idx="75082">
                  <c:v>2.0000000000000002E-5</c:v>
                </c:pt>
                <c:pt idx="75083">
                  <c:v>2.0000000000000002E-5</c:v>
                </c:pt>
                <c:pt idx="75084">
                  <c:v>2.0000000000000002E-5</c:v>
                </c:pt>
                <c:pt idx="75085">
                  <c:v>2.0000000000000002E-5</c:v>
                </c:pt>
                <c:pt idx="75086">
                  <c:v>2.0000000000000002E-5</c:v>
                </c:pt>
                <c:pt idx="75087">
                  <c:v>2.0000000000000002E-5</c:v>
                </c:pt>
                <c:pt idx="75088">
                  <c:v>2.0000000000000002E-5</c:v>
                </c:pt>
                <c:pt idx="75089">
                  <c:v>1.9000000000000001E-5</c:v>
                </c:pt>
                <c:pt idx="75090">
                  <c:v>1.9000000000000001E-5</c:v>
                </c:pt>
                <c:pt idx="75091">
                  <c:v>1.9000000000000001E-5</c:v>
                </c:pt>
                <c:pt idx="75092">
                  <c:v>1.9000000000000001E-5</c:v>
                </c:pt>
                <c:pt idx="75093">
                  <c:v>1.9000000000000001E-5</c:v>
                </c:pt>
                <c:pt idx="75094">
                  <c:v>1.9000000000000001E-5</c:v>
                </c:pt>
                <c:pt idx="75095">
                  <c:v>1.9000000000000001E-5</c:v>
                </c:pt>
                <c:pt idx="75096">
                  <c:v>1.8E-5</c:v>
                </c:pt>
                <c:pt idx="75097">
                  <c:v>1.8E-5</c:v>
                </c:pt>
                <c:pt idx="75098">
                  <c:v>1.8E-5</c:v>
                </c:pt>
                <c:pt idx="75099">
                  <c:v>1.8E-5</c:v>
                </c:pt>
                <c:pt idx="75100">
                  <c:v>1.8E-5</c:v>
                </c:pt>
                <c:pt idx="75101">
                  <c:v>1.8E-5</c:v>
                </c:pt>
                <c:pt idx="75102">
                  <c:v>1.8E-5</c:v>
                </c:pt>
                <c:pt idx="75103">
                  <c:v>1.7E-5</c:v>
                </c:pt>
                <c:pt idx="75104">
                  <c:v>1.7E-5</c:v>
                </c:pt>
                <c:pt idx="75105">
                  <c:v>1.7E-5</c:v>
                </c:pt>
                <c:pt idx="75106">
                  <c:v>1.7E-5</c:v>
                </c:pt>
                <c:pt idx="75107">
                  <c:v>1.7E-5</c:v>
                </c:pt>
                <c:pt idx="75108">
                  <c:v>1.7E-5</c:v>
                </c:pt>
                <c:pt idx="75109">
                  <c:v>1.7E-5</c:v>
                </c:pt>
                <c:pt idx="75110">
                  <c:v>1.7E-5</c:v>
                </c:pt>
                <c:pt idx="75111">
                  <c:v>1.7E-5</c:v>
                </c:pt>
                <c:pt idx="75112">
                  <c:v>1.7E-5</c:v>
                </c:pt>
                <c:pt idx="75113">
                  <c:v>1.5999999999999999E-5</c:v>
                </c:pt>
                <c:pt idx="75114">
                  <c:v>1.5999999999999999E-5</c:v>
                </c:pt>
                <c:pt idx="75115">
                  <c:v>1.5999999999999999E-5</c:v>
                </c:pt>
                <c:pt idx="75116">
                  <c:v>1.5999999999999999E-5</c:v>
                </c:pt>
                <c:pt idx="75117">
                  <c:v>1.5999999999999999E-5</c:v>
                </c:pt>
                <c:pt idx="75118">
                  <c:v>1.5999999999999999E-5</c:v>
                </c:pt>
                <c:pt idx="75119">
                  <c:v>1.5999999999999999E-5</c:v>
                </c:pt>
                <c:pt idx="75120">
                  <c:v>1.5999999999999999E-5</c:v>
                </c:pt>
                <c:pt idx="75121">
                  <c:v>1.5999999999999999E-5</c:v>
                </c:pt>
                <c:pt idx="75122">
                  <c:v>1.5999999999999999E-5</c:v>
                </c:pt>
                <c:pt idx="75123">
                  <c:v>1.5999999999999999E-5</c:v>
                </c:pt>
                <c:pt idx="75124">
                  <c:v>1.5999999999999999E-5</c:v>
                </c:pt>
                <c:pt idx="75125">
                  <c:v>1.5999999999999999E-5</c:v>
                </c:pt>
                <c:pt idx="75126">
                  <c:v>1.5999999999999999E-5</c:v>
                </c:pt>
                <c:pt idx="75127">
                  <c:v>1.5999999999999999E-5</c:v>
                </c:pt>
                <c:pt idx="75128">
                  <c:v>1.5999999999999999E-5</c:v>
                </c:pt>
                <c:pt idx="75129">
                  <c:v>1.5999999999999999E-5</c:v>
                </c:pt>
                <c:pt idx="75130">
                  <c:v>1.5999999999999999E-5</c:v>
                </c:pt>
                <c:pt idx="75131">
                  <c:v>1.7E-5</c:v>
                </c:pt>
                <c:pt idx="75132">
                  <c:v>1.7E-5</c:v>
                </c:pt>
                <c:pt idx="75133">
                  <c:v>1.7E-5</c:v>
                </c:pt>
                <c:pt idx="75134">
                  <c:v>1.7E-5</c:v>
                </c:pt>
                <c:pt idx="75135">
                  <c:v>1.8E-5</c:v>
                </c:pt>
                <c:pt idx="75136">
                  <c:v>1.8E-5</c:v>
                </c:pt>
                <c:pt idx="75137">
                  <c:v>1.8E-5</c:v>
                </c:pt>
                <c:pt idx="75138">
                  <c:v>1.9000000000000001E-5</c:v>
                </c:pt>
                <c:pt idx="75139">
                  <c:v>1.9000000000000001E-5</c:v>
                </c:pt>
                <c:pt idx="75140">
                  <c:v>2.0000000000000002E-5</c:v>
                </c:pt>
                <c:pt idx="75141">
                  <c:v>2.0999999999999999E-5</c:v>
                </c:pt>
                <c:pt idx="75142">
                  <c:v>2.0999999999999999E-5</c:v>
                </c:pt>
                <c:pt idx="75143">
                  <c:v>2.1999999999999999E-5</c:v>
                </c:pt>
                <c:pt idx="75144">
                  <c:v>2.3E-5</c:v>
                </c:pt>
                <c:pt idx="75145">
                  <c:v>2.4000000000000001E-5</c:v>
                </c:pt>
                <c:pt idx="75146">
                  <c:v>2.5000000000000001E-5</c:v>
                </c:pt>
                <c:pt idx="75147">
                  <c:v>2.5999999999999998E-5</c:v>
                </c:pt>
                <c:pt idx="75148">
                  <c:v>2.6999999999999999E-5</c:v>
                </c:pt>
                <c:pt idx="75149">
                  <c:v>2.8E-5</c:v>
                </c:pt>
                <c:pt idx="75150">
                  <c:v>2.9E-5</c:v>
                </c:pt>
                <c:pt idx="75151">
                  <c:v>3.0000000000000001E-5</c:v>
                </c:pt>
                <c:pt idx="75152">
                  <c:v>3.1000000000000001E-5</c:v>
                </c:pt>
                <c:pt idx="75153">
                  <c:v>3.1999999999999999E-5</c:v>
                </c:pt>
                <c:pt idx="75154">
                  <c:v>3.3000000000000003E-5</c:v>
                </c:pt>
                <c:pt idx="75155">
                  <c:v>3.4E-5</c:v>
                </c:pt>
                <c:pt idx="75156">
                  <c:v>3.6000000000000001E-5</c:v>
                </c:pt>
                <c:pt idx="75157">
                  <c:v>3.6999999999999998E-5</c:v>
                </c:pt>
                <c:pt idx="75158">
                  <c:v>3.8000000000000002E-5</c:v>
                </c:pt>
                <c:pt idx="75159">
                  <c:v>3.8999999999999999E-5</c:v>
                </c:pt>
                <c:pt idx="75160">
                  <c:v>4.0000000000000003E-5</c:v>
                </c:pt>
                <c:pt idx="75161">
                  <c:v>4.1999999999999998E-5</c:v>
                </c:pt>
                <c:pt idx="75162">
                  <c:v>4.3000000000000002E-5</c:v>
                </c:pt>
                <c:pt idx="75163">
                  <c:v>4.3999999999999999E-5</c:v>
                </c:pt>
                <c:pt idx="75164">
                  <c:v>4.5000000000000003E-5</c:v>
                </c:pt>
                <c:pt idx="75165">
                  <c:v>4.6E-5</c:v>
                </c:pt>
                <c:pt idx="75166">
                  <c:v>4.6999999999999997E-5</c:v>
                </c:pt>
                <c:pt idx="75167">
                  <c:v>4.8000000000000001E-5</c:v>
                </c:pt>
                <c:pt idx="75168">
                  <c:v>4.8999999999999998E-5</c:v>
                </c:pt>
                <c:pt idx="75169">
                  <c:v>4.8999999999999998E-5</c:v>
                </c:pt>
                <c:pt idx="75170">
                  <c:v>5.0000000000000002E-5</c:v>
                </c:pt>
                <c:pt idx="75171">
                  <c:v>5.1E-5</c:v>
                </c:pt>
                <c:pt idx="75172">
                  <c:v>5.1E-5</c:v>
                </c:pt>
                <c:pt idx="75173">
                  <c:v>5.1999999999999997E-5</c:v>
                </c:pt>
                <c:pt idx="75174">
                  <c:v>5.1999999999999997E-5</c:v>
                </c:pt>
                <c:pt idx="75175">
                  <c:v>5.3000000000000001E-5</c:v>
                </c:pt>
                <c:pt idx="75176">
                  <c:v>5.3000000000000001E-5</c:v>
                </c:pt>
                <c:pt idx="75177">
                  <c:v>5.3000000000000001E-5</c:v>
                </c:pt>
                <c:pt idx="75178">
                  <c:v>5.3999999999999998E-5</c:v>
                </c:pt>
                <c:pt idx="75179">
                  <c:v>5.3999999999999998E-5</c:v>
                </c:pt>
                <c:pt idx="75180">
                  <c:v>5.3999999999999998E-5</c:v>
                </c:pt>
                <c:pt idx="75181">
                  <c:v>5.3999999999999998E-5</c:v>
                </c:pt>
                <c:pt idx="75182">
                  <c:v>5.3000000000000001E-5</c:v>
                </c:pt>
                <c:pt idx="75183">
                  <c:v>5.3000000000000001E-5</c:v>
                </c:pt>
                <c:pt idx="75184">
                  <c:v>5.3000000000000001E-5</c:v>
                </c:pt>
                <c:pt idx="75185">
                  <c:v>5.3000000000000001E-5</c:v>
                </c:pt>
                <c:pt idx="75186">
                  <c:v>5.1999999999999997E-5</c:v>
                </c:pt>
                <c:pt idx="75187">
                  <c:v>5.1999999999999997E-5</c:v>
                </c:pt>
                <c:pt idx="75188">
                  <c:v>5.1E-5</c:v>
                </c:pt>
                <c:pt idx="75189">
                  <c:v>5.0000000000000002E-5</c:v>
                </c:pt>
                <c:pt idx="75190">
                  <c:v>5.0000000000000002E-5</c:v>
                </c:pt>
                <c:pt idx="75191">
                  <c:v>4.8999999999999998E-5</c:v>
                </c:pt>
                <c:pt idx="75192">
                  <c:v>4.8000000000000001E-5</c:v>
                </c:pt>
                <c:pt idx="75193">
                  <c:v>4.6999999999999997E-5</c:v>
                </c:pt>
                <c:pt idx="75194">
                  <c:v>4.6E-5</c:v>
                </c:pt>
                <c:pt idx="75195">
                  <c:v>4.5000000000000003E-5</c:v>
                </c:pt>
                <c:pt idx="75196">
                  <c:v>4.3999999999999999E-5</c:v>
                </c:pt>
                <c:pt idx="75197">
                  <c:v>4.3000000000000002E-5</c:v>
                </c:pt>
                <c:pt idx="75198">
                  <c:v>4.1999999999999998E-5</c:v>
                </c:pt>
                <c:pt idx="75199">
                  <c:v>4.1E-5</c:v>
                </c:pt>
                <c:pt idx="75200">
                  <c:v>4.0000000000000003E-5</c:v>
                </c:pt>
                <c:pt idx="75201">
                  <c:v>3.8999999999999999E-5</c:v>
                </c:pt>
                <c:pt idx="75202">
                  <c:v>3.8000000000000002E-5</c:v>
                </c:pt>
                <c:pt idx="75203">
                  <c:v>3.6999999999999998E-5</c:v>
                </c:pt>
                <c:pt idx="75204">
                  <c:v>3.6000000000000001E-5</c:v>
                </c:pt>
                <c:pt idx="75205">
                  <c:v>3.4999999999999997E-5</c:v>
                </c:pt>
                <c:pt idx="75206">
                  <c:v>3.4E-5</c:v>
                </c:pt>
                <c:pt idx="75207">
                  <c:v>3.3000000000000003E-5</c:v>
                </c:pt>
                <c:pt idx="75208">
                  <c:v>3.3000000000000003E-5</c:v>
                </c:pt>
                <c:pt idx="75209">
                  <c:v>3.1999999999999999E-5</c:v>
                </c:pt>
                <c:pt idx="75210">
                  <c:v>3.1000000000000001E-5</c:v>
                </c:pt>
                <c:pt idx="75211">
                  <c:v>3.1000000000000001E-5</c:v>
                </c:pt>
                <c:pt idx="75212">
                  <c:v>3.1000000000000001E-5</c:v>
                </c:pt>
                <c:pt idx="75213">
                  <c:v>3.1000000000000001E-5</c:v>
                </c:pt>
                <c:pt idx="75214">
                  <c:v>3.0000000000000001E-5</c:v>
                </c:pt>
                <c:pt idx="75215">
                  <c:v>3.1000000000000001E-5</c:v>
                </c:pt>
                <c:pt idx="75216">
                  <c:v>3.1000000000000001E-5</c:v>
                </c:pt>
                <c:pt idx="75217">
                  <c:v>3.1000000000000001E-5</c:v>
                </c:pt>
                <c:pt idx="75218">
                  <c:v>3.1000000000000001E-5</c:v>
                </c:pt>
                <c:pt idx="75219">
                  <c:v>3.1999999999999999E-5</c:v>
                </c:pt>
                <c:pt idx="75220">
                  <c:v>3.1999999999999999E-5</c:v>
                </c:pt>
                <c:pt idx="75221">
                  <c:v>3.3000000000000003E-5</c:v>
                </c:pt>
                <c:pt idx="75222">
                  <c:v>3.3000000000000003E-5</c:v>
                </c:pt>
                <c:pt idx="75223">
                  <c:v>3.4E-5</c:v>
                </c:pt>
                <c:pt idx="75224">
                  <c:v>3.4E-5</c:v>
                </c:pt>
                <c:pt idx="75225">
                  <c:v>3.4999999999999997E-5</c:v>
                </c:pt>
                <c:pt idx="75226">
                  <c:v>3.6000000000000001E-5</c:v>
                </c:pt>
                <c:pt idx="75227">
                  <c:v>3.6000000000000001E-5</c:v>
                </c:pt>
                <c:pt idx="75228">
                  <c:v>3.6999999999999998E-5</c:v>
                </c:pt>
                <c:pt idx="75229">
                  <c:v>3.6999999999999998E-5</c:v>
                </c:pt>
                <c:pt idx="75230">
                  <c:v>3.8000000000000002E-5</c:v>
                </c:pt>
                <c:pt idx="75231">
                  <c:v>3.8999999999999999E-5</c:v>
                </c:pt>
                <c:pt idx="75232">
                  <c:v>3.8999999999999999E-5</c:v>
                </c:pt>
                <c:pt idx="75233">
                  <c:v>4.0000000000000003E-5</c:v>
                </c:pt>
                <c:pt idx="75234">
                  <c:v>4.0000000000000003E-5</c:v>
                </c:pt>
                <c:pt idx="75235">
                  <c:v>4.0000000000000003E-5</c:v>
                </c:pt>
                <c:pt idx="75236">
                  <c:v>4.1E-5</c:v>
                </c:pt>
                <c:pt idx="75237">
                  <c:v>4.1E-5</c:v>
                </c:pt>
                <c:pt idx="75238">
                  <c:v>4.1E-5</c:v>
                </c:pt>
                <c:pt idx="75239">
                  <c:v>4.1E-5</c:v>
                </c:pt>
                <c:pt idx="75240">
                  <c:v>4.1E-5</c:v>
                </c:pt>
                <c:pt idx="75241">
                  <c:v>4.1E-5</c:v>
                </c:pt>
                <c:pt idx="75242">
                  <c:v>4.1E-5</c:v>
                </c:pt>
                <c:pt idx="75243">
                  <c:v>4.1E-5</c:v>
                </c:pt>
                <c:pt idx="75244">
                  <c:v>4.1E-5</c:v>
                </c:pt>
                <c:pt idx="75245">
                  <c:v>4.1E-5</c:v>
                </c:pt>
                <c:pt idx="75246">
                  <c:v>4.1E-5</c:v>
                </c:pt>
                <c:pt idx="75247">
                  <c:v>4.0000000000000003E-5</c:v>
                </c:pt>
                <c:pt idx="75248">
                  <c:v>4.0000000000000003E-5</c:v>
                </c:pt>
                <c:pt idx="75249">
                  <c:v>4.0000000000000003E-5</c:v>
                </c:pt>
                <c:pt idx="75250">
                  <c:v>3.8999999999999999E-5</c:v>
                </c:pt>
                <c:pt idx="75251">
                  <c:v>3.8999999999999999E-5</c:v>
                </c:pt>
                <c:pt idx="75252">
                  <c:v>3.8000000000000002E-5</c:v>
                </c:pt>
                <c:pt idx="75253">
                  <c:v>3.8000000000000002E-5</c:v>
                </c:pt>
                <c:pt idx="75254">
                  <c:v>3.6999999999999998E-5</c:v>
                </c:pt>
                <c:pt idx="75255">
                  <c:v>3.6000000000000001E-5</c:v>
                </c:pt>
                <c:pt idx="75256">
                  <c:v>3.6000000000000001E-5</c:v>
                </c:pt>
                <c:pt idx="75257">
                  <c:v>3.4999999999999997E-5</c:v>
                </c:pt>
                <c:pt idx="75258">
                  <c:v>3.4999999999999997E-5</c:v>
                </c:pt>
                <c:pt idx="75259">
                  <c:v>3.4E-5</c:v>
                </c:pt>
                <c:pt idx="75260">
                  <c:v>3.3000000000000003E-5</c:v>
                </c:pt>
                <c:pt idx="75261">
                  <c:v>3.1999999999999999E-5</c:v>
                </c:pt>
                <c:pt idx="75262">
                  <c:v>3.1999999999999999E-5</c:v>
                </c:pt>
                <c:pt idx="75263">
                  <c:v>3.1000000000000001E-5</c:v>
                </c:pt>
                <c:pt idx="75264">
                  <c:v>3.0000000000000001E-5</c:v>
                </c:pt>
                <c:pt idx="75265">
                  <c:v>3.0000000000000001E-5</c:v>
                </c:pt>
                <c:pt idx="75266">
                  <c:v>2.9E-5</c:v>
                </c:pt>
                <c:pt idx="75267">
                  <c:v>2.9E-5</c:v>
                </c:pt>
                <c:pt idx="75268">
                  <c:v>2.8E-5</c:v>
                </c:pt>
                <c:pt idx="75269">
                  <c:v>2.6999999999999999E-5</c:v>
                </c:pt>
                <c:pt idx="75270">
                  <c:v>2.6999999999999999E-5</c:v>
                </c:pt>
                <c:pt idx="75271">
                  <c:v>2.5999999999999998E-5</c:v>
                </c:pt>
                <c:pt idx="75272">
                  <c:v>2.5999999999999998E-5</c:v>
                </c:pt>
                <c:pt idx="75273">
                  <c:v>2.5000000000000001E-5</c:v>
                </c:pt>
                <c:pt idx="75274">
                  <c:v>2.5000000000000001E-5</c:v>
                </c:pt>
                <c:pt idx="75275">
                  <c:v>2.4000000000000001E-5</c:v>
                </c:pt>
                <c:pt idx="75276">
                  <c:v>2.4000000000000001E-5</c:v>
                </c:pt>
                <c:pt idx="75277">
                  <c:v>2.4000000000000001E-5</c:v>
                </c:pt>
                <c:pt idx="75278">
                  <c:v>2.3E-5</c:v>
                </c:pt>
                <c:pt idx="75279">
                  <c:v>2.3E-5</c:v>
                </c:pt>
                <c:pt idx="75280">
                  <c:v>2.3E-5</c:v>
                </c:pt>
                <c:pt idx="75281">
                  <c:v>2.1999999999999999E-5</c:v>
                </c:pt>
                <c:pt idx="75282">
                  <c:v>2.1999999999999999E-5</c:v>
                </c:pt>
                <c:pt idx="75283">
                  <c:v>2.1999999999999999E-5</c:v>
                </c:pt>
                <c:pt idx="75284">
                  <c:v>2.0999999999999999E-5</c:v>
                </c:pt>
                <c:pt idx="75285">
                  <c:v>2.0999999999999999E-5</c:v>
                </c:pt>
                <c:pt idx="75286">
                  <c:v>2.0999999999999999E-5</c:v>
                </c:pt>
                <c:pt idx="75287">
                  <c:v>2.0000000000000002E-5</c:v>
                </c:pt>
                <c:pt idx="75288">
                  <c:v>2.0000000000000002E-5</c:v>
                </c:pt>
                <c:pt idx="75289">
                  <c:v>2.0000000000000002E-5</c:v>
                </c:pt>
                <c:pt idx="75290">
                  <c:v>1.9000000000000001E-5</c:v>
                </c:pt>
                <c:pt idx="75291">
                  <c:v>1.9000000000000001E-5</c:v>
                </c:pt>
                <c:pt idx="75292">
                  <c:v>1.9000000000000001E-5</c:v>
                </c:pt>
                <c:pt idx="75293">
                  <c:v>1.8E-5</c:v>
                </c:pt>
                <c:pt idx="75294">
                  <c:v>1.8E-5</c:v>
                </c:pt>
                <c:pt idx="75295">
                  <c:v>1.7E-5</c:v>
                </c:pt>
                <c:pt idx="75296">
                  <c:v>1.7E-5</c:v>
                </c:pt>
                <c:pt idx="75297">
                  <c:v>1.7E-5</c:v>
                </c:pt>
                <c:pt idx="75298">
                  <c:v>1.5999999999999999E-5</c:v>
                </c:pt>
                <c:pt idx="75299">
                  <c:v>1.5999999999999999E-5</c:v>
                </c:pt>
                <c:pt idx="75300">
                  <c:v>1.5999999999999999E-5</c:v>
                </c:pt>
                <c:pt idx="75301">
                  <c:v>1.5E-5</c:v>
                </c:pt>
                <c:pt idx="75302">
                  <c:v>1.5E-5</c:v>
                </c:pt>
                <c:pt idx="75303">
                  <c:v>1.5E-5</c:v>
                </c:pt>
                <c:pt idx="75304">
                  <c:v>1.4E-5</c:v>
                </c:pt>
                <c:pt idx="75305">
                  <c:v>1.4E-5</c:v>
                </c:pt>
                <c:pt idx="75306">
                  <c:v>1.4E-5</c:v>
                </c:pt>
                <c:pt idx="75307">
                  <c:v>1.4E-5</c:v>
                </c:pt>
                <c:pt idx="75308">
                  <c:v>1.4E-5</c:v>
                </c:pt>
                <c:pt idx="75309">
                  <c:v>1.4E-5</c:v>
                </c:pt>
                <c:pt idx="75310">
                  <c:v>1.4E-5</c:v>
                </c:pt>
                <c:pt idx="75311">
                  <c:v>1.4E-5</c:v>
                </c:pt>
                <c:pt idx="75312">
                  <c:v>1.4E-5</c:v>
                </c:pt>
                <c:pt idx="75313">
                  <c:v>1.5E-5</c:v>
                </c:pt>
                <c:pt idx="75314">
                  <c:v>1.5E-5</c:v>
                </c:pt>
                <c:pt idx="75315">
                  <c:v>1.5E-5</c:v>
                </c:pt>
                <c:pt idx="75316">
                  <c:v>1.5999999999999999E-5</c:v>
                </c:pt>
                <c:pt idx="75317">
                  <c:v>1.5999999999999999E-5</c:v>
                </c:pt>
                <c:pt idx="75318">
                  <c:v>1.7E-5</c:v>
                </c:pt>
                <c:pt idx="75319">
                  <c:v>1.8E-5</c:v>
                </c:pt>
                <c:pt idx="75320">
                  <c:v>1.8E-5</c:v>
                </c:pt>
                <c:pt idx="75321">
                  <c:v>1.9000000000000001E-5</c:v>
                </c:pt>
                <c:pt idx="75322">
                  <c:v>2.0000000000000002E-5</c:v>
                </c:pt>
                <c:pt idx="75323">
                  <c:v>2.0000000000000002E-5</c:v>
                </c:pt>
                <c:pt idx="75324">
                  <c:v>2.0999999999999999E-5</c:v>
                </c:pt>
                <c:pt idx="75325">
                  <c:v>2.0999999999999999E-5</c:v>
                </c:pt>
                <c:pt idx="75326">
                  <c:v>2.1999999999999999E-5</c:v>
                </c:pt>
                <c:pt idx="75327">
                  <c:v>2.3E-5</c:v>
                </c:pt>
                <c:pt idx="75328">
                  <c:v>2.3E-5</c:v>
                </c:pt>
                <c:pt idx="75329">
                  <c:v>2.4000000000000001E-5</c:v>
                </c:pt>
                <c:pt idx="75330">
                  <c:v>2.4000000000000001E-5</c:v>
                </c:pt>
                <c:pt idx="75331">
                  <c:v>2.4000000000000001E-5</c:v>
                </c:pt>
                <c:pt idx="75332">
                  <c:v>2.5000000000000001E-5</c:v>
                </c:pt>
                <c:pt idx="75333">
                  <c:v>2.5000000000000001E-5</c:v>
                </c:pt>
                <c:pt idx="75334">
                  <c:v>2.5000000000000001E-5</c:v>
                </c:pt>
                <c:pt idx="75335">
                  <c:v>2.5999999999999998E-5</c:v>
                </c:pt>
                <c:pt idx="75336">
                  <c:v>2.5999999999999998E-5</c:v>
                </c:pt>
                <c:pt idx="75337">
                  <c:v>2.5999999999999998E-5</c:v>
                </c:pt>
                <c:pt idx="75338">
                  <c:v>2.5999999999999998E-5</c:v>
                </c:pt>
                <c:pt idx="75339">
                  <c:v>2.5999999999999998E-5</c:v>
                </c:pt>
                <c:pt idx="75340">
                  <c:v>2.5999999999999998E-5</c:v>
                </c:pt>
                <c:pt idx="75341">
                  <c:v>2.5000000000000001E-5</c:v>
                </c:pt>
                <c:pt idx="75342">
                  <c:v>2.5000000000000001E-5</c:v>
                </c:pt>
                <c:pt idx="75343">
                  <c:v>2.5000000000000001E-5</c:v>
                </c:pt>
                <c:pt idx="75344">
                  <c:v>2.4000000000000001E-5</c:v>
                </c:pt>
                <c:pt idx="75345">
                  <c:v>2.4000000000000001E-5</c:v>
                </c:pt>
                <c:pt idx="75346">
                  <c:v>2.3E-5</c:v>
                </c:pt>
                <c:pt idx="75347">
                  <c:v>2.3E-5</c:v>
                </c:pt>
                <c:pt idx="75348">
                  <c:v>2.1999999999999999E-5</c:v>
                </c:pt>
                <c:pt idx="75349">
                  <c:v>2.1999999999999999E-5</c:v>
                </c:pt>
                <c:pt idx="75350">
                  <c:v>2.0999999999999999E-5</c:v>
                </c:pt>
                <c:pt idx="75351">
                  <c:v>2.0000000000000002E-5</c:v>
                </c:pt>
                <c:pt idx="75352">
                  <c:v>2.0000000000000002E-5</c:v>
                </c:pt>
                <c:pt idx="75353">
                  <c:v>1.9000000000000001E-5</c:v>
                </c:pt>
                <c:pt idx="75354">
                  <c:v>1.8E-5</c:v>
                </c:pt>
                <c:pt idx="75355">
                  <c:v>1.7E-5</c:v>
                </c:pt>
                <c:pt idx="75356">
                  <c:v>1.5999999999999999E-5</c:v>
                </c:pt>
                <c:pt idx="75357">
                  <c:v>1.5E-5</c:v>
                </c:pt>
                <c:pt idx="75358">
                  <c:v>1.4E-5</c:v>
                </c:pt>
                <c:pt idx="75359">
                  <c:v>1.4E-5</c:v>
                </c:pt>
                <c:pt idx="75360">
                  <c:v>1.2999999999999999E-5</c:v>
                </c:pt>
                <c:pt idx="75361">
                  <c:v>1.2E-5</c:v>
                </c:pt>
                <c:pt idx="75362">
                  <c:v>1.1E-5</c:v>
                </c:pt>
                <c:pt idx="75363">
                  <c:v>1.0000000000000001E-5</c:v>
                </c:pt>
                <c:pt idx="75364">
                  <c:v>9.0000000000000002E-6</c:v>
                </c:pt>
                <c:pt idx="75365">
                  <c:v>7.9999999999999996E-6</c:v>
                </c:pt>
                <c:pt idx="75366">
                  <c:v>7.9999999999999996E-6</c:v>
                </c:pt>
                <c:pt idx="75367">
                  <c:v>6.9999999999999999E-6</c:v>
                </c:pt>
                <c:pt idx="75368">
                  <c:v>6.9999999999999999E-6</c:v>
                </c:pt>
                <c:pt idx="75369">
                  <c:v>6.0000000000000002E-6</c:v>
                </c:pt>
                <c:pt idx="75370">
                  <c:v>6.0000000000000002E-6</c:v>
                </c:pt>
                <c:pt idx="75371">
                  <c:v>5.0000000000000004E-6</c:v>
                </c:pt>
                <c:pt idx="75372">
                  <c:v>5.0000000000000004E-6</c:v>
                </c:pt>
                <c:pt idx="75373">
                  <c:v>5.0000000000000004E-6</c:v>
                </c:pt>
                <c:pt idx="75374">
                  <c:v>5.0000000000000004E-6</c:v>
                </c:pt>
                <c:pt idx="75375">
                  <c:v>5.0000000000000004E-6</c:v>
                </c:pt>
                <c:pt idx="75376">
                  <c:v>5.0000000000000004E-6</c:v>
                </c:pt>
                <c:pt idx="75377">
                  <c:v>5.0000000000000004E-6</c:v>
                </c:pt>
                <c:pt idx="75378">
                  <c:v>6.0000000000000002E-6</c:v>
                </c:pt>
                <c:pt idx="75379">
                  <c:v>6.0000000000000002E-6</c:v>
                </c:pt>
                <c:pt idx="75380">
                  <c:v>6.0000000000000002E-6</c:v>
                </c:pt>
                <c:pt idx="75381">
                  <c:v>6.0000000000000002E-6</c:v>
                </c:pt>
                <c:pt idx="75382">
                  <c:v>6.0000000000000002E-6</c:v>
                </c:pt>
                <c:pt idx="75383">
                  <c:v>6.9999999999999999E-6</c:v>
                </c:pt>
                <c:pt idx="75384">
                  <c:v>6.9999999999999999E-6</c:v>
                </c:pt>
                <c:pt idx="75385">
                  <c:v>6.9999999999999999E-6</c:v>
                </c:pt>
                <c:pt idx="75386">
                  <c:v>6.9999999999999999E-6</c:v>
                </c:pt>
                <c:pt idx="75387">
                  <c:v>6.9999999999999999E-6</c:v>
                </c:pt>
                <c:pt idx="75388">
                  <c:v>6.9999999999999999E-6</c:v>
                </c:pt>
                <c:pt idx="75389">
                  <c:v>6.9999999999999999E-6</c:v>
                </c:pt>
                <c:pt idx="75390">
                  <c:v>6.9999999999999999E-6</c:v>
                </c:pt>
                <c:pt idx="75391">
                  <c:v>7.9999999999999996E-6</c:v>
                </c:pt>
                <c:pt idx="75392">
                  <c:v>7.9999999999999996E-6</c:v>
                </c:pt>
                <c:pt idx="75393">
                  <c:v>7.9999999999999996E-6</c:v>
                </c:pt>
                <c:pt idx="75394">
                  <c:v>7.9999999999999996E-6</c:v>
                </c:pt>
                <c:pt idx="75395">
                  <c:v>7.9999999999999996E-6</c:v>
                </c:pt>
                <c:pt idx="75396">
                  <c:v>7.9999999999999996E-6</c:v>
                </c:pt>
                <c:pt idx="75397">
                  <c:v>7.9999999999999996E-6</c:v>
                </c:pt>
                <c:pt idx="75398">
                  <c:v>7.9999999999999996E-6</c:v>
                </c:pt>
                <c:pt idx="75399">
                  <c:v>9.0000000000000002E-6</c:v>
                </c:pt>
                <c:pt idx="75400">
                  <c:v>9.0000000000000002E-6</c:v>
                </c:pt>
                <c:pt idx="75401">
                  <c:v>9.0000000000000002E-6</c:v>
                </c:pt>
                <c:pt idx="75402">
                  <c:v>9.0000000000000002E-6</c:v>
                </c:pt>
                <c:pt idx="75403">
                  <c:v>1.0000000000000001E-5</c:v>
                </c:pt>
                <c:pt idx="75404">
                  <c:v>1.0000000000000001E-5</c:v>
                </c:pt>
                <c:pt idx="75405">
                  <c:v>1.0000000000000001E-5</c:v>
                </c:pt>
                <c:pt idx="75406">
                  <c:v>1.1E-5</c:v>
                </c:pt>
                <c:pt idx="75407">
                  <c:v>1.1E-5</c:v>
                </c:pt>
                <c:pt idx="75408">
                  <c:v>1.1E-5</c:v>
                </c:pt>
                <c:pt idx="75409">
                  <c:v>1.1E-5</c:v>
                </c:pt>
                <c:pt idx="75410">
                  <c:v>1.2E-5</c:v>
                </c:pt>
                <c:pt idx="75411">
                  <c:v>1.2E-5</c:v>
                </c:pt>
                <c:pt idx="75412">
                  <c:v>1.2E-5</c:v>
                </c:pt>
                <c:pt idx="75413">
                  <c:v>1.2E-5</c:v>
                </c:pt>
                <c:pt idx="75414">
                  <c:v>1.2E-5</c:v>
                </c:pt>
                <c:pt idx="75415">
                  <c:v>1.2E-5</c:v>
                </c:pt>
                <c:pt idx="75416">
                  <c:v>1.2E-5</c:v>
                </c:pt>
                <c:pt idx="75417">
                  <c:v>1.2E-5</c:v>
                </c:pt>
                <c:pt idx="75418">
                  <c:v>1.2E-5</c:v>
                </c:pt>
                <c:pt idx="75419">
                  <c:v>1.2E-5</c:v>
                </c:pt>
                <c:pt idx="75420">
                  <c:v>1.2E-5</c:v>
                </c:pt>
                <c:pt idx="75421">
                  <c:v>1.2E-5</c:v>
                </c:pt>
                <c:pt idx="75422">
                  <c:v>1.2E-5</c:v>
                </c:pt>
                <c:pt idx="75423">
                  <c:v>1.1E-5</c:v>
                </c:pt>
                <c:pt idx="75424">
                  <c:v>1.1E-5</c:v>
                </c:pt>
                <c:pt idx="75425">
                  <c:v>1.1E-5</c:v>
                </c:pt>
                <c:pt idx="75426">
                  <c:v>1.0000000000000001E-5</c:v>
                </c:pt>
                <c:pt idx="75427">
                  <c:v>1.0000000000000001E-5</c:v>
                </c:pt>
                <c:pt idx="75428">
                  <c:v>1.0000000000000001E-5</c:v>
                </c:pt>
                <c:pt idx="75429">
                  <c:v>9.0000000000000002E-6</c:v>
                </c:pt>
                <c:pt idx="75430">
                  <c:v>9.0000000000000002E-6</c:v>
                </c:pt>
                <c:pt idx="75431">
                  <c:v>7.9999999999999996E-6</c:v>
                </c:pt>
                <c:pt idx="75432">
                  <c:v>7.9999999999999996E-6</c:v>
                </c:pt>
                <c:pt idx="75433">
                  <c:v>6.9999999999999999E-6</c:v>
                </c:pt>
                <c:pt idx="75434">
                  <c:v>6.9999999999999999E-6</c:v>
                </c:pt>
                <c:pt idx="75435">
                  <c:v>6.0000000000000002E-6</c:v>
                </c:pt>
                <c:pt idx="75436">
                  <c:v>6.0000000000000002E-6</c:v>
                </c:pt>
                <c:pt idx="75437">
                  <c:v>6.0000000000000002E-6</c:v>
                </c:pt>
                <c:pt idx="75438">
                  <c:v>5.0000000000000004E-6</c:v>
                </c:pt>
                <c:pt idx="75439">
                  <c:v>5.0000000000000004E-6</c:v>
                </c:pt>
                <c:pt idx="75440">
                  <c:v>5.0000000000000004E-6</c:v>
                </c:pt>
                <c:pt idx="75441">
                  <c:v>5.0000000000000004E-6</c:v>
                </c:pt>
                <c:pt idx="75442">
                  <c:v>5.0000000000000004E-6</c:v>
                </c:pt>
                <c:pt idx="75443">
                  <c:v>5.0000000000000004E-6</c:v>
                </c:pt>
                <c:pt idx="75444">
                  <c:v>5.0000000000000004E-6</c:v>
                </c:pt>
                <c:pt idx="75445">
                  <c:v>6.0000000000000002E-6</c:v>
                </c:pt>
                <c:pt idx="75446">
                  <c:v>6.0000000000000002E-6</c:v>
                </c:pt>
                <c:pt idx="75447">
                  <c:v>6.0000000000000002E-6</c:v>
                </c:pt>
                <c:pt idx="75448">
                  <c:v>6.9999999999999999E-6</c:v>
                </c:pt>
                <c:pt idx="75449">
                  <c:v>6.9999999999999999E-6</c:v>
                </c:pt>
                <c:pt idx="75450">
                  <c:v>6.9999999999999999E-6</c:v>
                </c:pt>
                <c:pt idx="75451">
                  <c:v>7.9999999999999996E-6</c:v>
                </c:pt>
                <c:pt idx="75452">
                  <c:v>7.9999999999999996E-6</c:v>
                </c:pt>
                <c:pt idx="75453">
                  <c:v>9.0000000000000002E-6</c:v>
                </c:pt>
                <c:pt idx="75454">
                  <c:v>9.0000000000000002E-6</c:v>
                </c:pt>
                <c:pt idx="75455">
                  <c:v>9.0000000000000002E-6</c:v>
                </c:pt>
                <c:pt idx="75456">
                  <c:v>1.0000000000000001E-5</c:v>
                </c:pt>
                <c:pt idx="75457">
                  <c:v>1.0000000000000001E-5</c:v>
                </c:pt>
                <c:pt idx="75458">
                  <c:v>1.0000000000000001E-5</c:v>
                </c:pt>
                <c:pt idx="75459">
                  <c:v>1.1E-5</c:v>
                </c:pt>
                <c:pt idx="75460">
                  <c:v>1.1E-5</c:v>
                </c:pt>
                <c:pt idx="75461">
                  <c:v>1.1E-5</c:v>
                </c:pt>
                <c:pt idx="75462">
                  <c:v>1.1E-5</c:v>
                </c:pt>
                <c:pt idx="75463">
                  <c:v>1.1E-5</c:v>
                </c:pt>
                <c:pt idx="75464">
                  <c:v>1.2E-5</c:v>
                </c:pt>
                <c:pt idx="75465">
                  <c:v>1.2E-5</c:v>
                </c:pt>
                <c:pt idx="75466">
                  <c:v>1.2E-5</c:v>
                </c:pt>
                <c:pt idx="75467">
                  <c:v>1.2E-5</c:v>
                </c:pt>
                <c:pt idx="75468">
                  <c:v>1.2E-5</c:v>
                </c:pt>
                <c:pt idx="75469">
                  <c:v>1.1E-5</c:v>
                </c:pt>
                <c:pt idx="75470">
                  <c:v>1.1E-5</c:v>
                </c:pt>
                <c:pt idx="75471">
                  <c:v>1.1E-5</c:v>
                </c:pt>
                <c:pt idx="75472">
                  <c:v>1.1E-5</c:v>
                </c:pt>
                <c:pt idx="75473">
                  <c:v>1.1E-5</c:v>
                </c:pt>
                <c:pt idx="75474">
                  <c:v>1.0000000000000001E-5</c:v>
                </c:pt>
                <c:pt idx="75475">
                  <c:v>1.0000000000000001E-5</c:v>
                </c:pt>
                <c:pt idx="75476">
                  <c:v>1.0000000000000001E-5</c:v>
                </c:pt>
                <c:pt idx="75477">
                  <c:v>9.0000000000000002E-6</c:v>
                </c:pt>
                <c:pt idx="75478">
                  <c:v>9.0000000000000002E-6</c:v>
                </c:pt>
                <c:pt idx="75479">
                  <c:v>7.9999999999999996E-6</c:v>
                </c:pt>
                <c:pt idx="75480">
                  <c:v>7.9999999999999996E-6</c:v>
                </c:pt>
                <c:pt idx="75481">
                  <c:v>6.9999999999999999E-6</c:v>
                </c:pt>
                <c:pt idx="75482">
                  <c:v>6.0000000000000002E-6</c:v>
                </c:pt>
                <c:pt idx="75483">
                  <c:v>6.0000000000000002E-6</c:v>
                </c:pt>
                <c:pt idx="75484">
                  <c:v>5.0000000000000004E-6</c:v>
                </c:pt>
                <c:pt idx="75485">
                  <c:v>3.9999999999999998E-6</c:v>
                </c:pt>
                <c:pt idx="75486">
                  <c:v>3.9999999999999998E-6</c:v>
                </c:pt>
                <c:pt idx="75487">
                  <c:v>3.0000000000000001E-6</c:v>
                </c:pt>
                <c:pt idx="75488">
                  <c:v>1.9999999999999999E-6</c:v>
                </c:pt>
                <c:pt idx="75489">
                  <c:v>1.9999999999999999E-6</c:v>
                </c:pt>
                <c:pt idx="75490">
                  <c:v>9.9999999999999995E-7</c:v>
                </c:pt>
                <c:pt idx="75491">
                  <c:v>9.9999999999999995E-7</c:v>
                </c:pt>
                <c:pt idx="75492">
                  <c:v>9.9999999999999995E-7</c:v>
                </c:pt>
                <c:pt idx="75493">
                  <c:v>1.9999999999999999E-6</c:v>
                </c:pt>
                <c:pt idx="75494">
                  <c:v>3.0000000000000001E-6</c:v>
                </c:pt>
                <c:pt idx="75495">
                  <c:v>3.0000000000000001E-6</c:v>
                </c:pt>
                <c:pt idx="75496">
                  <c:v>3.9999999999999998E-6</c:v>
                </c:pt>
                <c:pt idx="75497">
                  <c:v>5.0000000000000004E-6</c:v>
                </c:pt>
                <c:pt idx="75498">
                  <c:v>6.0000000000000002E-6</c:v>
                </c:pt>
                <c:pt idx="75499">
                  <c:v>6.0000000000000002E-6</c:v>
                </c:pt>
                <c:pt idx="75500">
                  <c:v>6.9999999999999999E-6</c:v>
                </c:pt>
                <c:pt idx="75501">
                  <c:v>7.9999999999999996E-6</c:v>
                </c:pt>
                <c:pt idx="75502">
                  <c:v>7.9999999999999996E-6</c:v>
                </c:pt>
                <c:pt idx="75503">
                  <c:v>9.0000000000000002E-6</c:v>
                </c:pt>
                <c:pt idx="75504">
                  <c:v>9.0000000000000002E-6</c:v>
                </c:pt>
                <c:pt idx="75505">
                  <c:v>1.0000000000000001E-5</c:v>
                </c:pt>
                <c:pt idx="75506">
                  <c:v>1.0000000000000001E-5</c:v>
                </c:pt>
                <c:pt idx="75507">
                  <c:v>1.1E-5</c:v>
                </c:pt>
                <c:pt idx="75508">
                  <c:v>1.1E-5</c:v>
                </c:pt>
                <c:pt idx="75509">
                  <c:v>1.1E-5</c:v>
                </c:pt>
                <c:pt idx="75510">
                  <c:v>1.2E-5</c:v>
                </c:pt>
                <c:pt idx="75511">
                  <c:v>1.2E-5</c:v>
                </c:pt>
                <c:pt idx="75512">
                  <c:v>1.2E-5</c:v>
                </c:pt>
                <c:pt idx="75513">
                  <c:v>1.2E-5</c:v>
                </c:pt>
                <c:pt idx="75514">
                  <c:v>1.2E-5</c:v>
                </c:pt>
                <c:pt idx="75515">
                  <c:v>1.2E-5</c:v>
                </c:pt>
                <c:pt idx="75516">
                  <c:v>1.2E-5</c:v>
                </c:pt>
                <c:pt idx="75517">
                  <c:v>1.1E-5</c:v>
                </c:pt>
                <c:pt idx="75518">
                  <c:v>1.1E-5</c:v>
                </c:pt>
                <c:pt idx="75519">
                  <c:v>1.1E-5</c:v>
                </c:pt>
                <c:pt idx="75520">
                  <c:v>1.0000000000000001E-5</c:v>
                </c:pt>
                <c:pt idx="75521">
                  <c:v>1.0000000000000001E-5</c:v>
                </c:pt>
                <c:pt idx="75522">
                  <c:v>1.0000000000000001E-5</c:v>
                </c:pt>
                <c:pt idx="75523">
                  <c:v>9.0000000000000002E-6</c:v>
                </c:pt>
                <c:pt idx="75524">
                  <c:v>7.9999999999999996E-6</c:v>
                </c:pt>
                <c:pt idx="75525">
                  <c:v>7.9999999999999996E-6</c:v>
                </c:pt>
                <c:pt idx="75526">
                  <c:v>6.9999999999999999E-6</c:v>
                </c:pt>
                <c:pt idx="75527">
                  <c:v>6.9999999999999999E-6</c:v>
                </c:pt>
                <c:pt idx="75528">
                  <c:v>6.0000000000000002E-6</c:v>
                </c:pt>
                <c:pt idx="75529">
                  <c:v>5.0000000000000004E-6</c:v>
                </c:pt>
                <c:pt idx="75530">
                  <c:v>5.0000000000000004E-6</c:v>
                </c:pt>
                <c:pt idx="75531">
                  <c:v>5.0000000000000004E-6</c:v>
                </c:pt>
                <c:pt idx="75532">
                  <c:v>5.0000000000000004E-6</c:v>
                </c:pt>
                <c:pt idx="75533">
                  <c:v>5.0000000000000004E-6</c:v>
                </c:pt>
                <c:pt idx="75534">
                  <c:v>5.0000000000000004E-6</c:v>
                </c:pt>
                <c:pt idx="75535">
                  <c:v>6.0000000000000002E-6</c:v>
                </c:pt>
                <c:pt idx="75536">
                  <c:v>6.0000000000000002E-6</c:v>
                </c:pt>
                <c:pt idx="75537">
                  <c:v>6.9999999999999999E-6</c:v>
                </c:pt>
                <c:pt idx="75538">
                  <c:v>7.9999999999999996E-6</c:v>
                </c:pt>
                <c:pt idx="75539">
                  <c:v>9.0000000000000002E-6</c:v>
                </c:pt>
                <c:pt idx="75540">
                  <c:v>1.0000000000000001E-5</c:v>
                </c:pt>
                <c:pt idx="75541">
                  <c:v>1.1E-5</c:v>
                </c:pt>
                <c:pt idx="75542">
                  <c:v>1.2E-5</c:v>
                </c:pt>
                <c:pt idx="75543">
                  <c:v>1.2999999999999999E-5</c:v>
                </c:pt>
                <c:pt idx="75544">
                  <c:v>1.4E-5</c:v>
                </c:pt>
                <c:pt idx="75545">
                  <c:v>1.5E-5</c:v>
                </c:pt>
                <c:pt idx="75546">
                  <c:v>1.5999999999999999E-5</c:v>
                </c:pt>
                <c:pt idx="75547">
                  <c:v>1.5999999999999999E-5</c:v>
                </c:pt>
                <c:pt idx="75548">
                  <c:v>1.7E-5</c:v>
                </c:pt>
                <c:pt idx="75549">
                  <c:v>1.8E-5</c:v>
                </c:pt>
                <c:pt idx="75550">
                  <c:v>1.9000000000000001E-5</c:v>
                </c:pt>
                <c:pt idx="75551">
                  <c:v>1.9000000000000001E-5</c:v>
                </c:pt>
                <c:pt idx="75552">
                  <c:v>2.0000000000000002E-5</c:v>
                </c:pt>
                <c:pt idx="75553">
                  <c:v>2.0999999999999999E-5</c:v>
                </c:pt>
                <c:pt idx="75554">
                  <c:v>2.0999999999999999E-5</c:v>
                </c:pt>
                <c:pt idx="75555">
                  <c:v>2.1999999999999999E-5</c:v>
                </c:pt>
                <c:pt idx="75556">
                  <c:v>2.1999999999999999E-5</c:v>
                </c:pt>
                <c:pt idx="75557">
                  <c:v>2.3E-5</c:v>
                </c:pt>
                <c:pt idx="75558">
                  <c:v>2.3E-5</c:v>
                </c:pt>
                <c:pt idx="75559">
                  <c:v>2.3E-5</c:v>
                </c:pt>
                <c:pt idx="75560">
                  <c:v>2.4000000000000001E-5</c:v>
                </c:pt>
                <c:pt idx="75561">
                  <c:v>2.4000000000000001E-5</c:v>
                </c:pt>
                <c:pt idx="75562">
                  <c:v>2.4000000000000001E-5</c:v>
                </c:pt>
                <c:pt idx="75563">
                  <c:v>2.4000000000000001E-5</c:v>
                </c:pt>
                <c:pt idx="75564">
                  <c:v>2.5000000000000001E-5</c:v>
                </c:pt>
                <c:pt idx="75565">
                  <c:v>2.5000000000000001E-5</c:v>
                </c:pt>
                <c:pt idx="75566">
                  <c:v>2.5000000000000001E-5</c:v>
                </c:pt>
                <c:pt idx="75567">
                  <c:v>2.5000000000000001E-5</c:v>
                </c:pt>
                <c:pt idx="75568">
                  <c:v>2.5000000000000001E-5</c:v>
                </c:pt>
                <c:pt idx="75569">
                  <c:v>2.5000000000000001E-5</c:v>
                </c:pt>
                <c:pt idx="75570">
                  <c:v>2.5999999999999998E-5</c:v>
                </c:pt>
                <c:pt idx="75571">
                  <c:v>2.5999999999999998E-5</c:v>
                </c:pt>
                <c:pt idx="75572">
                  <c:v>2.5999999999999998E-5</c:v>
                </c:pt>
                <c:pt idx="75573">
                  <c:v>2.5999999999999998E-5</c:v>
                </c:pt>
                <c:pt idx="75574">
                  <c:v>2.6999999999999999E-5</c:v>
                </c:pt>
                <c:pt idx="75575">
                  <c:v>2.6999999999999999E-5</c:v>
                </c:pt>
                <c:pt idx="75576">
                  <c:v>2.8E-5</c:v>
                </c:pt>
                <c:pt idx="75577">
                  <c:v>2.8E-5</c:v>
                </c:pt>
                <c:pt idx="75578">
                  <c:v>2.9E-5</c:v>
                </c:pt>
                <c:pt idx="75579">
                  <c:v>3.0000000000000001E-5</c:v>
                </c:pt>
                <c:pt idx="75580">
                  <c:v>3.0000000000000001E-5</c:v>
                </c:pt>
                <c:pt idx="75581">
                  <c:v>3.1000000000000001E-5</c:v>
                </c:pt>
                <c:pt idx="75582">
                  <c:v>3.1999999999999999E-5</c:v>
                </c:pt>
                <c:pt idx="75583">
                  <c:v>3.3000000000000003E-5</c:v>
                </c:pt>
                <c:pt idx="75584">
                  <c:v>3.3000000000000003E-5</c:v>
                </c:pt>
                <c:pt idx="75585">
                  <c:v>3.4E-5</c:v>
                </c:pt>
                <c:pt idx="75586">
                  <c:v>3.4999999999999997E-5</c:v>
                </c:pt>
                <c:pt idx="75587">
                  <c:v>3.6000000000000001E-5</c:v>
                </c:pt>
                <c:pt idx="75588">
                  <c:v>3.6999999999999998E-5</c:v>
                </c:pt>
                <c:pt idx="75589">
                  <c:v>3.8000000000000002E-5</c:v>
                </c:pt>
                <c:pt idx="75590">
                  <c:v>3.8000000000000002E-5</c:v>
                </c:pt>
                <c:pt idx="75591">
                  <c:v>3.8999999999999999E-5</c:v>
                </c:pt>
                <c:pt idx="75592">
                  <c:v>4.0000000000000003E-5</c:v>
                </c:pt>
                <c:pt idx="75593">
                  <c:v>4.1E-5</c:v>
                </c:pt>
                <c:pt idx="75594">
                  <c:v>4.1E-5</c:v>
                </c:pt>
                <c:pt idx="75595">
                  <c:v>4.1999999999999998E-5</c:v>
                </c:pt>
                <c:pt idx="75596">
                  <c:v>4.1999999999999998E-5</c:v>
                </c:pt>
                <c:pt idx="75597">
                  <c:v>4.3000000000000002E-5</c:v>
                </c:pt>
                <c:pt idx="75598">
                  <c:v>4.3000000000000002E-5</c:v>
                </c:pt>
                <c:pt idx="75599">
                  <c:v>4.3000000000000002E-5</c:v>
                </c:pt>
                <c:pt idx="75600">
                  <c:v>4.3999999999999999E-5</c:v>
                </c:pt>
                <c:pt idx="75601">
                  <c:v>4.3999999999999999E-5</c:v>
                </c:pt>
                <c:pt idx="75602">
                  <c:v>4.3999999999999999E-5</c:v>
                </c:pt>
                <c:pt idx="75603">
                  <c:v>4.3999999999999999E-5</c:v>
                </c:pt>
                <c:pt idx="75604">
                  <c:v>4.3000000000000002E-5</c:v>
                </c:pt>
                <c:pt idx="75605">
                  <c:v>4.3000000000000002E-5</c:v>
                </c:pt>
                <c:pt idx="75606">
                  <c:v>4.3000000000000002E-5</c:v>
                </c:pt>
                <c:pt idx="75607">
                  <c:v>4.1999999999999998E-5</c:v>
                </c:pt>
                <c:pt idx="75608">
                  <c:v>4.1999999999999998E-5</c:v>
                </c:pt>
                <c:pt idx="75609">
                  <c:v>4.1E-5</c:v>
                </c:pt>
                <c:pt idx="75610">
                  <c:v>4.1E-5</c:v>
                </c:pt>
                <c:pt idx="75611">
                  <c:v>4.0000000000000003E-5</c:v>
                </c:pt>
                <c:pt idx="75612">
                  <c:v>3.8999999999999999E-5</c:v>
                </c:pt>
                <c:pt idx="75613">
                  <c:v>3.8000000000000002E-5</c:v>
                </c:pt>
                <c:pt idx="75614">
                  <c:v>3.6999999999999998E-5</c:v>
                </c:pt>
                <c:pt idx="75615">
                  <c:v>3.6000000000000001E-5</c:v>
                </c:pt>
                <c:pt idx="75616">
                  <c:v>3.4999999999999997E-5</c:v>
                </c:pt>
                <c:pt idx="75617">
                  <c:v>3.3000000000000003E-5</c:v>
                </c:pt>
                <c:pt idx="75618">
                  <c:v>3.1999999999999999E-5</c:v>
                </c:pt>
                <c:pt idx="75619">
                  <c:v>3.1000000000000001E-5</c:v>
                </c:pt>
                <c:pt idx="75620">
                  <c:v>3.0000000000000001E-5</c:v>
                </c:pt>
                <c:pt idx="75621">
                  <c:v>2.8E-5</c:v>
                </c:pt>
                <c:pt idx="75622">
                  <c:v>2.6999999999999999E-5</c:v>
                </c:pt>
                <c:pt idx="75623">
                  <c:v>2.5000000000000001E-5</c:v>
                </c:pt>
                <c:pt idx="75624">
                  <c:v>2.4000000000000001E-5</c:v>
                </c:pt>
                <c:pt idx="75625">
                  <c:v>2.3E-5</c:v>
                </c:pt>
                <c:pt idx="75626">
                  <c:v>2.0999999999999999E-5</c:v>
                </c:pt>
                <c:pt idx="75627">
                  <c:v>2.0000000000000002E-5</c:v>
                </c:pt>
                <c:pt idx="75628">
                  <c:v>1.8E-5</c:v>
                </c:pt>
                <c:pt idx="75629">
                  <c:v>1.7E-5</c:v>
                </c:pt>
                <c:pt idx="75630">
                  <c:v>1.5999999999999999E-5</c:v>
                </c:pt>
                <c:pt idx="75631">
                  <c:v>1.5E-5</c:v>
                </c:pt>
                <c:pt idx="75632">
                  <c:v>1.4E-5</c:v>
                </c:pt>
                <c:pt idx="75633">
                  <c:v>1.2999999999999999E-5</c:v>
                </c:pt>
                <c:pt idx="75634">
                  <c:v>1.2999999999999999E-5</c:v>
                </c:pt>
                <c:pt idx="75635">
                  <c:v>1.2E-5</c:v>
                </c:pt>
                <c:pt idx="75636">
                  <c:v>1.2E-5</c:v>
                </c:pt>
                <c:pt idx="75637">
                  <c:v>1.2E-5</c:v>
                </c:pt>
                <c:pt idx="75638">
                  <c:v>1.2E-5</c:v>
                </c:pt>
                <c:pt idx="75639">
                  <c:v>1.2E-5</c:v>
                </c:pt>
                <c:pt idx="75640">
                  <c:v>1.2999999999999999E-5</c:v>
                </c:pt>
                <c:pt idx="75641">
                  <c:v>1.2999999999999999E-5</c:v>
                </c:pt>
                <c:pt idx="75642">
                  <c:v>1.4E-5</c:v>
                </c:pt>
                <c:pt idx="75643">
                  <c:v>1.4E-5</c:v>
                </c:pt>
                <c:pt idx="75644">
                  <c:v>1.5E-5</c:v>
                </c:pt>
                <c:pt idx="75645">
                  <c:v>1.5999999999999999E-5</c:v>
                </c:pt>
                <c:pt idx="75646">
                  <c:v>1.5999999999999999E-5</c:v>
                </c:pt>
                <c:pt idx="75647">
                  <c:v>1.7E-5</c:v>
                </c:pt>
                <c:pt idx="75648">
                  <c:v>1.8E-5</c:v>
                </c:pt>
                <c:pt idx="75649">
                  <c:v>1.8E-5</c:v>
                </c:pt>
                <c:pt idx="75650">
                  <c:v>1.9000000000000001E-5</c:v>
                </c:pt>
                <c:pt idx="75651">
                  <c:v>2.0000000000000002E-5</c:v>
                </c:pt>
                <c:pt idx="75652">
                  <c:v>2.0000000000000002E-5</c:v>
                </c:pt>
                <c:pt idx="75653">
                  <c:v>2.0999999999999999E-5</c:v>
                </c:pt>
                <c:pt idx="75654">
                  <c:v>2.0999999999999999E-5</c:v>
                </c:pt>
                <c:pt idx="75655">
                  <c:v>2.1999999999999999E-5</c:v>
                </c:pt>
                <c:pt idx="75656">
                  <c:v>2.3E-5</c:v>
                </c:pt>
                <c:pt idx="75657">
                  <c:v>2.3E-5</c:v>
                </c:pt>
                <c:pt idx="75658">
                  <c:v>2.4000000000000001E-5</c:v>
                </c:pt>
                <c:pt idx="75659">
                  <c:v>2.5000000000000001E-5</c:v>
                </c:pt>
                <c:pt idx="75660">
                  <c:v>2.5999999999999998E-5</c:v>
                </c:pt>
                <c:pt idx="75661">
                  <c:v>2.5999999999999998E-5</c:v>
                </c:pt>
                <c:pt idx="75662">
                  <c:v>2.6999999999999999E-5</c:v>
                </c:pt>
                <c:pt idx="75663">
                  <c:v>2.8E-5</c:v>
                </c:pt>
                <c:pt idx="75664">
                  <c:v>2.9E-5</c:v>
                </c:pt>
                <c:pt idx="75665">
                  <c:v>3.0000000000000001E-5</c:v>
                </c:pt>
                <c:pt idx="75666">
                  <c:v>3.1000000000000001E-5</c:v>
                </c:pt>
                <c:pt idx="75667">
                  <c:v>3.1999999999999999E-5</c:v>
                </c:pt>
                <c:pt idx="75668">
                  <c:v>3.4E-5</c:v>
                </c:pt>
                <c:pt idx="75669">
                  <c:v>3.4999999999999997E-5</c:v>
                </c:pt>
                <c:pt idx="75670">
                  <c:v>3.6000000000000001E-5</c:v>
                </c:pt>
                <c:pt idx="75671">
                  <c:v>3.6999999999999998E-5</c:v>
                </c:pt>
                <c:pt idx="75672">
                  <c:v>3.8999999999999999E-5</c:v>
                </c:pt>
                <c:pt idx="75673">
                  <c:v>4.0000000000000003E-5</c:v>
                </c:pt>
                <c:pt idx="75674">
                  <c:v>4.1E-5</c:v>
                </c:pt>
                <c:pt idx="75675">
                  <c:v>4.3000000000000002E-5</c:v>
                </c:pt>
                <c:pt idx="75676">
                  <c:v>4.3999999999999999E-5</c:v>
                </c:pt>
                <c:pt idx="75677">
                  <c:v>4.6E-5</c:v>
                </c:pt>
                <c:pt idx="75678">
                  <c:v>4.6999999999999997E-5</c:v>
                </c:pt>
                <c:pt idx="75679">
                  <c:v>4.8000000000000001E-5</c:v>
                </c:pt>
                <c:pt idx="75680">
                  <c:v>5.0000000000000002E-5</c:v>
                </c:pt>
                <c:pt idx="75681">
                  <c:v>5.1E-5</c:v>
                </c:pt>
                <c:pt idx="75682">
                  <c:v>5.1999999999999997E-5</c:v>
                </c:pt>
                <c:pt idx="75683">
                  <c:v>5.3000000000000001E-5</c:v>
                </c:pt>
                <c:pt idx="75684">
                  <c:v>5.5000000000000002E-5</c:v>
                </c:pt>
                <c:pt idx="75685">
                  <c:v>5.5999999999999999E-5</c:v>
                </c:pt>
                <c:pt idx="75686">
                  <c:v>5.7000000000000003E-5</c:v>
                </c:pt>
                <c:pt idx="75687">
                  <c:v>5.8E-5</c:v>
                </c:pt>
                <c:pt idx="75688">
                  <c:v>5.8999999999999998E-5</c:v>
                </c:pt>
                <c:pt idx="75689">
                  <c:v>6.0000000000000002E-5</c:v>
                </c:pt>
                <c:pt idx="75690">
                  <c:v>6.0000000000000002E-5</c:v>
                </c:pt>
                <c:pt idx="75691">
                  <c:v>6.0999999999999999E-5</c:v>
                </c:pt>
                <c:pt idx="75692">
                  <c:v>6.2000000000000003E-5</c:v>
                </c:pt>
                <c:pt idx="75693">
                  <c:v>6.2000000000000003E-5</c:v>
                </c:pt>
                <c:pt idx="75694">
                  <c:v>6.2000000000000003E-5</c:v>
                </c:pt>
                <c:pt idx="75695">
                  <c:v>6.3E-5</c:v>
                </c:pt>
                <c:pt idx="75696">
                  <c:v>6.3E-5</c:v>
                </c:pt>
                <c:pt idx="75697">
                  <c:v>6.3E-5</c:v>
                </c:pt>
                <c:pt idx="75698">
                  <c:v>6.3E-5</c:v>
                </c:pt>
                <c:pt idx="75699">
                  <c:v>6.3E-5</c:v>
                </c:pt>
                <c:pt idx="75700">
                  <c:v>6.3E-5</c:v>
                </c:pt>
                <c:pt idx="75701">
                  <c:v>6.3E-5</c:v>
                </c:pt>
                <c:pt idx="75702">
                  <c:v>6.2000000000000003E-5</c:v>
                </c:pt>
                <c:pt idx="75703">
                  <c:v>6.2000000000000003E-5</c:v>
                </c:pt>
                <c:pt idx="75704">
                  <c:v>6.0999999999999999E-5</c:v>
                </c:pt>
                <c:pt idx="75705">
                  <c:v>6.0999999999999999E-5</c:v>
                </c:pt>
                <c:pt idx="75706">
                  <c:v>6.0000000000000002E-5</c:v>
                </c:pt>
                <c:pt idx="75707">
                  <c:v>5.8999999999999998E-5</c:v>
                </c:pt>
                <c:pt idx="75708">
                  <c:v>5.8999999999999998E-5</c:v>
                </c:pt>
                <c:pt idx="75709">
                  <c:v>5.8E-5</c:v>
                </c:pt>
                <c:pt idx="75710">
                  <c:v>5.7000000000000003E-5</c:v>
                </c:pt>
                <c:pt idx="75711">
                  <c:v>5.5999999999999999E-5</c:v>
                </c:pt>
                <c:pt idx="75712">
                  <c:v>5.5000000000000002E-5</c:v>
                </c:pt>
                <c:pt idx="75713">
                  <c:v>5.3999999999999998E-5</c:v>
                </c:pt>
                <c:pt idx="75714">
                  <c:v>5.1999999999999997E-5</c:v>
                </c:pt>
                <c:pt idx="75715">
                  <c:v>5.1E-5</c:v>
                </c:pt>
                <c:pt idx="75716">
                  <c:v>5.0000000000000002E-5</c:v>
                </c:pt>
                <c:pt idx="75717">
                  <c:v>4.8999999999999998E-5</c:v>
                </c:pt>
                <c:pt idx="75718">
                  <c:v>4.6999999999999997E-5</c:v>
                </c:pt>
                <c:pt idx="75719">
                  <c:v>4.6E-5</c:v>
                </c:pt>
                <c:pt idx="75720">
                  <c:v>4.3999999999999999E-5</c:v>
                </c:pt>
                <c:pt idx="75721">
                  <c:v>4.3000000000000002E-5</c:v>
                </c:pt>
                <c:pt idx="75722">
                  <c:v>4.1E-5</c:v>
                </c:pt>
                <c:pt idx="75723">
                  <c:v>4.0000000000000003E-5</c:v>
                </c:pt>
                <c:pt idx="75724">
                  <c:v>3.8000000000000002E-5</c:v>
                </c:pt>
                <c:pt idx="75725">
                  <c:v>3.6999999999999998E-5</c:v>
                </c:pt>
                <c:pt idx="75726">
                  <c:v>3.4999999999999997E-5</c:v>
                </c:pt>
                <c:pt idx="75727">
                  <c:v>3.4E-5</c:v>
                </c:pt>
                <c:pt idx="75728">
                  <c:v>3.1999999999999999E-5</c:v>
                </c:pt>
                <c:pt idx="75729">
                  <c:v>3.1000000000000001E-5</c:v>
                </c:pt>
                <c:pt idx="75730">
                  <c:v>2.9E-5</c:v>
                </c:pt>
                <c:pt idx="75731">
                  <c:v>2.8E-5</c:v>
                </c:pt>
                <c:pt idx="75732">
                  <c:v>2.5999999999999998E-5</c:v>
                </c:pt>
                <c:pt idx="75733">
                  <c:v>2.5000000000000001E-5</c:v>
                </c:pt>
                <c:pt idx="75734">
                  <c:v>2.3E-5</c:v>
                </c:pt>
                <c:pt idx="75735">
                  <c:v>2.1999999999999999E-5</c:v>
                </c:pt>
                <c:pt idx="75736">
                  <c:v>2.0999999999999999E-5</c:v>
                </c:pt>
                <c:pt idx="75737">
                  <c:v>2.0000000000000002E-5</c:v>
                </c:pt>
                <c:pt idx="75738">
                  <c:v>1.9000000000000001E-5</c:v>
                </c:pt>
                <c:pt idx="75739">
                  <c:v>1.8E-5</c:v>
                </c:pt>
                <c:pt idx="75740">
                  <c:v>1.7E-5</c:v>
                </c:pt>
                <c:pt idx="75741">
                  <c:v>1.7E-5</c:v>
                </c:pt>
                <c:pt idx="75742">
                  <c:v>1.5999999999999999E-5</c:v>
                </c:pt>
                <c:pt idx="75743">
                  <c:v>1.5999999999999999E-5</c:v>
                </c:pt>
                <c:pt idx="75744">
                  <c:v>1.5999999999999999E-5</c:v>
                </c:pt>
                <c:pt idx="75745">
                  <c:v>1.5999999999999999E-5</c:v>
                </c:pt>
                <c:pt idx="75746">
                  <c:v>1.7E-5</c:v>
                </c:pt>
                <c:pt idx="75747">
                  <c:v>1.7E-5</c:v>
                </c:pt>
                <c:pt idx="75748">
                  <c:v>1.7E-5</c:v>
                </c:pt>
                <c:pt idx="75749">
                  <c:v>1.8E-5</c:v>
                </c:pt>
                <c:pt idx="75750">
                  <c:v>1.8E-5</c:v>
                </c:pt>
                <c:pt idx="75751">
                  <c:v>1.9000000000000001E-5</c:v>
                </c:pt>
                <c:pt idx="75752">
                  <c:v>2.0000000000000002E-5</c:v>
                </c:pt>
                <c:pt idx="75753">
                  <c:v>2.0000000000000002E-5</c:v>
                </c:pt>
                <c:pt idx="75754">
                  <c:v>2.0999999999999999E-5</c:v>
                </c:pt>
                <c:pt idx="75755">
                  <c:v>2.0999999999999999E-5</c:v>
                </c:pt>
                <c:pt idx="75756">
                  <c:v>2.1999999999999999E-5</c:v>
                </c:pt>
                <c:pt idx="75757">
                  <c:v>2.1999999999999999E-5</c:v>
                </c:pt>
                <c:pt idx="75758">
                  <c:v>2.1999999999999999E-5</c:v>
                </c:pt>
                <c:pt idx="75759">
                  <c:v>2.3E-5</c:v>
                </c:pt>
                <c:pt idx="75760">
                  <c:v>2.3E-5</c:v>
                </c:pt>
                <c:pt idx="75761">
                  <c:v>2.3E-5</c:v>
                </c:pt>
                <c:pt idx="75762">
                  <c:v>2.3E-5</c:v>
                </c:pt>
                <c:pt idx="75763">
                  <c:v>2.3E-5</c:v>
                </c:pt>
                <c:pt idx="75764">
                  <c:v>2.3E-5</c:v>
                </c:pt>
                <c:pt idx="75765">
                  <c:v>2.3E-5</c:v>
                </c:pt>
                <c:pt idx="75766">
                  <c:v>2.3E-5</c:v>
                </c:pt>
                <c:pt idx="75767">
                  <c:v>2.1999999999999999E-5</c:v>
                </c:pt>
                <c:pt idx="75768">
                  <c:v>2.1999999999999999E-5</c:v>
                </c:pt>
                <c:pt idx="75769">
                  <c:v>2.0999999999999999E-5</c:v>
                </c:pt>
                <c:pt idx="75770">
                  <c:v>2.0999999999999999E-5</c:v>
                </c:pt>
                <c:pt idx="75771">
                  <c:v>2.0000000000000002E-5</c:v>
                </c:pt>
                <c:pt idx="75772">
                  <c:v>1.9000000000000001E-5</c:v>
                </c:pt>
                <c:pt idx="75773">
                  <c:v>1.9000000000000001E-5</c:v>
                </c:pt>
                <c:pt idx="75774">
                  <c:v>1.8E-5</c:v>
                </c:pt>
                <c:pt idx="75775">
                  <c:v>1.7E-5</c:v>
                </c:pt>
                <c:pt idx="75776">
                  <c:v>1.5999999999999999E-5</c:v>
                </c:pt>
                <c:pt idx="75777">
                  <c:v>1.5E-5</c:v>
                </c:pt>
                <c:pt idx="75778">
                  <c:v>1.4E-5</c:v>
                </c:pt>
                <c:pt idx="75779">
                  <c:v>1.2999999999999999E-5</c:v>
                </c:pt>
                <c:pt idx="75780">
                  <c:v>1.1E-5</c:v>
                </c:pt>
                <c:pt idx="75781">
                  <c:v>1.0000000000000001E-5</c:v>
                </c:pt>
                <c:pt idx="75782">
                  <c:v>9.0000000000000002E-6</c:v>
                </c:pt>
                <c:pt idx="75783">
                  <c:v>7.9999999999999996E-6</c:v>
                </c:pt>
                <c:pt idx="75784">
                  <c:v>6.0000000000000002E-6</c:v>
                </c:pt>
                <c:pt idx="75785">
                  <c:v>5.0000000000000004E-6</c:v>
                </c:pt>
                <c:pt idx="75786">
                  <c:v>3.9999999999999998E-6</c:v>
                </c:pt>
                <c:pt idx="75787">
                  <c:v>3.0000000000000001E-6</c:v>
                </c:pt>
                <c:pt idx="75788">
                  <c:v>1.9999999999999999E-6</c:v>
                </c:pt>
                <c:pt idx="75789">
                  <c:v>1.9999999999999999E-6</c:v>
                </c:pt>
                <c:pt idx="75790">
                  <c:v>3.0000000000000001E-6</c:v>
                </c:pt>
                <c:pt idx="75791">
                  <c:v>3.9999999999999998E-6</c:v>
                </c:pt>
                <c:pt idx="75792">
                  <c:v>5.0000000000000004E-6</c:v>
                </c:pt>
                <c:pt idx="75793">
                  <c:v>6.0000000000000002E-6</c:v>
                </c:pt>
                <c:pt idx="75794">
                  <c:v>7.9999999999999996E-6</c:v>
                </c:pt>
                <c:pt idx="75795">
                  <c:v>9.0000000000000002E-6</c:v>
                </c:pt>
                <c:pt idx="75796">
                  <c:v>1.0000000000000001E-5</c:v>
                </c:pt>
                <c:pt idx="75797">
                  <c:v>1.2E-5</c:v>
                </c:pt>
                <c:pt idx="75798">
                  <c:v>1.2999999999999999E-5</c:v>
                </c:pt>
                <c:pt idx="75799">
                  <c:v>1.4E-5</c:v>
                </c:pt>
                <c:pt idx="75800">
                  <c:v>1.5E-5</c:v>
                </c:pt>
                <c:pt idx="75801">
                  <c:v>1.5999999999999999E-5</c:v>
                </c:pt>
                <c:pt idx="75802">
                  <c:v>1.8E-5</c:v>
                </c:pt>
                <c:pt idx="75803">
                  <c:v>1.9000000000000001E-5</c:v>
                </c:pt>
                <c:pt idx="75804">
                  <c:v>2.0000000000000002E-5</c:v>
                </c:pt>
                <c:pt idx="75805">
                  <c:v>2.0999999999999999E-5</c:v>
                </c:pt>
                <c:pt idx="75806">
                  <c:v>2.1999999999999999E-5</c:v>
                </c:pt>
                <c:pt idx="75807">
                  <c:v>2.3E-5</c:v>
                </c:pt>
                <c:pt idx="75808">
                  <c:v>2.4000000000000001E-5</c:v>
                </c:pt>
                <c:pt idx="75809">
                  <c:v>2.4000000000000001E-5</c:v>
                </c:pt>
                <c:pt idx="75810">
                  <c:v>2.5000000000000001E-5</c:v>
                </c:pt>
                <c:pt idx="75811">
                  <c:v>2.5999999999999998E-5</c:v>
                </c:pt>
                <c:pt idx="75812">
                  <c:v>2.6999999999999999E-5</c:v>
                </c:pt>
                <c:pt idx="75813">
                  <c:v>2.8E-5</c:v>
                </c:pt>
                <c:pt idx="75814">
                  <c:v>2.8E-5</c:v>
                </c:pt>
                <c:pt idx="75815">
                  <c:v>2.9E-5</c:v>
                </c:pt>
                <c:pt idx="75816">
                  <c:v>2.9E-5</c:v>
                </c:pt>
                <c:pt idx="75817">
                  <c:v>3.0000000000000001E-5</c:v>
                </c:pt>
                <c:pt idx="75818">
                  <c:v>3.0000000000000001E-5</c:v>
                </c:pt>
                <c:pt idx="75819">
                  <c:v>3.1000000000000001E-5</c:v>
                </c:pt>
                <c:pt idx="75820">
                  <c:v>3.1000000000000001E-5</c:v>
                </c:pt>
                <c:pt idx="75821">
                  <c:v>3.1000000000000001E-5</c:v>
                </c:pt>
                <c:pt idx="75822">
                  <c:v>3.1999999999999999E-5</c:v>
                </c:pt>
                <c:pt idx="75823">
                  <c:v>3.1999999999999999E-5</c:v>
                </c:pt>
                <c:pt idx="75824">
                  <c:v>3.1999999999999999E-5</c:v>
                </c:pt>
                <c:pt idx="75825">
                  <c:v>3.1999999999999999E-5</c:v>
                </c:pt>
                <c:pt idx="75826">
                  <c:v>3.1999999999999999E-5</c:v>
                </c:pt>
                <c:pt idx="75827">
                  <c:v>3.1999999999999999E-5</c:v>
                </c:pt>
                <c:pt idx="75828">
                  <c:v>3.1999999999999999E-5</c:v>
                </c:pt>
                <c:pt idx="75829">
                  <c:v>3.1000000000000001E-5</c:v>
                </c:pt>
                <c:pt idx="75830">
                  <c:v>3.1000000000000001E-5</c:v>
                </c:pt>
                <c:pt idx="75831">
                  <c:v>3.1000000000000001E-5</c:v>
                </c:pt>
                <c:pt idx="75832">
                  <c:v>3.0000000000000001E-5</c:v>
                </c:pt>
                <c:pt idx="75833">
                  <c:v>3.0000000000000001E-5</c:v>
                </c:pt>
                <c:pt idx="75834">
                  <c:v>2.9E-5</c:v>
                </c:pt>
                <c:pt idx="75835">
                  <c:v>2.9E-5</c:v>
                </c:pt>
                <c:pt idx="75836">
                  <c:v>2.8E-5</c:v>
                </c:pt>
                <c:pt idx="75837">
                  <c:v>2.8E-5</c:v>
                </c:pt>
                <c:pt idx="75838">
                  <c:v>2.6999999999999999E-5</c:v>
                </c:pt>
                <c:pt idx="75839">
                  <c:v>2.5999999999999998E-5</c:v>
                </c:pt>
                <c:pt idx="75840">
                  <c:v>2.5000000000000001E-5</c:v>
                </c:pt>
                <c:pt idx="75841">
                  <c:v>2.4000000000000001E-5</c:v>
                </c:pt>
                <c:pt idx="75842">
                  <c:v>2.4000000000000001E-5</c:v>
                </c:pt>
                <c:pt idx="75843">
                  <c:v>2.3E-5</c:v>
                </c:pt>
                <c:pt idx="75844">
                  <c:v>2.1999999999999999E-5</c:v>
                </c:pt>
                <c:pt idx="75845">
                  <c:v>2.0999999999999999E-5</c:v>
                </c:pt>
                <c:pt idx="75846">
                  <c:v>2.0000000000000002E-5</c:v>
                </c:pt>
                <c:pt idx="75847">
                  <c:v>1.8E-5</c:v>
                </c:pt>
                <c:pt idx="75848">
                  <c:v>1.7E-5</c:v>
                </c:pt>
                <c:pt idx="75849">
                  <c:v>1.5999999999999999E-5</c:v>
                </c:pt>
                <c:pt idx="75850">
                  <c:v>1.5E-5</c:v>
                </c:pt>
                <c:pt idx="75851">
                  <c:v>1.4E-5</c:v>
                </c:pt>
                <c:pt idx="75852">
                  <c:v>1.2999999999999999E-5</c:v>
                </c:pt>
                <c:pt idx="75853">
                  <c:v>1.2E-5</c:v>
                </c:pt>
                <c:pt idx="75854">
                  <c:v>1.0000000000000001E-5</c:v>
                </c:pt>
                <c:pt idx="75855">
                  <c:v>9.0000000000000002E-6</c:v>
                </c:pt>
                <c:pt idx="75856">
                  <c:v>7.9999999999999996E-6</c:v>
                </c:pt>
                <c:pt idx="75857">
                  <c:v>6.9999999999999999E-6</c:v>
                </c:pt>
                <c:pt idx="75858">
                  <c:v>5.0000000000000004E-6</c:v>
                </c:pt>
                <c:pt idx="75859">
                  <c:v>3.9999999999999998E-6</c:v>
                </c:pt>
                <c:pt idx="75860">
                  <c:v>3.0000000000000001E-6</c:v>
                </c:pt>
                <c:pt idx="75861">
                  <c:v>1.9999999999999999E-6</c:v>
                </c:pt>
                <c:pt idx="75862">
                  <c:v>9.9999999999999995E-7</c:v>
                </c:pt>
                <c:pt idx="75863">
                  <c:v>9.9999999999999995E-7</c:v>
                </c:pt>
                <c:pt idx="75864">
                  <c:v>1.9999999999999999E-6</c:v>
                </c:pt>
                <c:pt idx="75865">
                  <c:v>3.0000000000000001E-6</c:v>
                </c:pt>
                <c:pt idx="75866">
                  <c:v>5.0000000000000004E-6</c:v>
                </c:pt>
                <c:pt idx="75867">
                  <c:v>6.0000000000000002E-6</c:v>
                </c:pt>
                <c:pt idx="75868">
                  <c:v>6.9999999999999999E-6</c:v>
                </c:pt>
                <c:pt idx="75869">
                  <c:v>7.9999999999999996E-6</c:v>
                </c:pt>
                <c:pt idx="75870">
                  <c:v>9.0000000000000002E-6</c:v>
                </c:pt>
                <c:pt idx="75871">
                  <c:v>1.0000000000000001E-5</c:v>
                </c:pt>
                <c:pt idx="75872">
                  <c:v>1.2E-5</c:v>
                </c:pt>
                <c:pt idx="75873">
                  <c:v>1.2999999999999999E-5</c:v>
                </c:pt>
                <c:pt idx="75874">
                  <c:v>1.4E-5</c:v>
                </c:pt>
                <c:pt idx="75875">
                  <c:v>1.5E-5</c:v>
                </c:pt>
                <c:pt idx="75876">
                  <c:v>1.5999999999999999E-5</c:v>
                </c:pt>
                <c:pt idx="75877">
                  <c:v>1.7E-5</c:v>
                </c:pt>
                <c:pt idx="75878">
                  <c:v>1.8E-5</c:v>
                </c:pt>
                <c:pt idx="75879">
                  <c:v>1.9000000000000001E-5</c:v>
                </c:pt>
                <c:pt idx="75880">
                  <c:v>2.0000000000000002E-5</c:v>
                </c:pt>
                <c:pt idx="75881">
                  <c:v>2.0999999999999999E-5</c:v>
                </c:pt>
                <c:pt idx="75882">
                  <c:v>2.1999999999999999E-5</c:v>
                </c:pt>
                <c:pt idx="75883">
                  <c:v>2.3E-5</c:v>
                </c:pt>
                <c:pt idx="75884">
                  <c:v>2.4000000000000001E-5</c:v>
                </c:pt>
                <c:pt idx="75885">
                  <c:v>2.5000000000000001E-5</c:v>
                </c:pt>
                <c:pt idx="75886">
                  <c:v>2.5999999999999998E-5</c:v>
                </c:pt>
                <c:pt idx="75887">
                  <c:v>2.6999999999999999E-5</c:v>
                </c:pt>
                <c:pt idx="75888">
                  <c:v>2.8E-5</c:v>
                </c:pt>
                <c:pt idx="75889">
                  <c:v>2.9E-5</c:v>
                </c:pt>
                <c:pt idx="75890">
                  <c:v>2.9E-5</c:v>
                </c:pt>
                <c:pt idx="75891">
                  <c:v>3.0000000000000001E-5</c:v>
                </c:pt>
                <c:pt idx="75892">
                  <c:v>3.1000000000000001E-5</c:v>
                </c:pt>
                <c:pt idx="75893">
                  <c:v>3.1999999999999999E-5</c:v>
                </c:pt>
                <c:pt idx="75894">
                  <c:v>3.1999999999999999E-5</c:v>
                </c:pt>
                <c:pt idx="75895">
                  <c:v>3.3000000000000003E-5</c:v>
                </c:pt>
                <c:pt idx="75896">
                  <c:v>3.4E-5</c:v>
                </c:pt>
                <c:pt idx="75897">
                  <c:v>3.4E-5</c:v>
                </c:pt>
                <c:pt idx="75898">
                  <c:v>3.4999999999999997E-5</c:v>
                </c:pt>
                <c:pt idx="75899">
                  <c:v>3.6000000000000001E-5</c:v>
                </c:pt>
                <c:pt idx="75900">
                  <c:v>3.6000000000000001E-5</c:v>
                </c:pt>
                <c:pt idx="75901">
                  <c:v>3.6000000000000001E-5</c:v>
                </c:pt>
                <c:pt idx="75902">
                  <c:v>3.6999999999999998E-5</c:v>
                </c:pt>
                <c:pt idx="75903">
                  <c:v>3.6999999999999998E-5</c:v>
                </c:pt>
                <c:pt idx="75904">
                  <c:v>3.8000000000000002E-5</c:v>
                </c:pt>
                <c:pt idx="75905">
                  <c:v>3.8000000000000002E-5</c:v>
                </c:pt>
                <c:pt idx="75906">
                  <c:v>3.8000000000000002E-5</c:v>
                </c:pt>
                <c:pt idx="75907">
                  <c:v>3.8000000000000002E-5</c:v>
                </c:pt>
                <c:pt idx="75908">
                  <c:v>3.8999999999999999E-5</c:v>
                </c:pt>
                <c:pt idx="75909">
                  <c:v>3.8999999999999999E-5</c:v>
                </c:pt>
                <c:pt idx="75910">
                  <c:v>3.8999999999999999E-5</c:v>
                </c:pt>
                <c:pt idx="75911">
                  <c:v>3.8999999999999999E-5</c:v>
                </c:pt>
                <c:pt idx="75912">
                  <c:v>3.8999999999999999E-5</c:v>
                </c:pt>
                <c:pt idx="75913">
                  <c:v>3.8999999999999999E-5</c:v>
                </c:pt>
                <c:pt idx="75914">
                  <c:v>3.8999999999999999E-5</c:v>
                </c:pt>
                <c:pt idx="75915">
                  <c:v>3.8999999999999999E-5</c:v>
                </c:pt>
                <c:pt idx="75916">
                  <c:v>3.8999999999999999E-5</c:v>
                </c:pt>
                <c:pt idx="75917">
                  <c:v>3.8999999999999999E-5</c:v>
                </c:pt>
                <c:pt idx="75918">
                  <c:v>3.8999999999999999E-5</c:v>
                </c:pt>
                <c:pt idx="75919">
                  <c:v>3.8999999999999999E-5</c:v>
                </c:pt>
                <c:pt idx="75920">
                  <c:v>3.8000000000000002E-5</c:v>
                </c:pt>
                <c:pt idx="75921">
                  <c:v>3.8000000000000002E-5</c:v>
                </c:pt>
                <c:pt idx="75922">
                  <c:v>3.8000000000000002E-5</c:v>
                </c:pt>
                <c:pt idx="75923">
                  <c:v>3.8000000000000002E-5</c:v>
                </c:pt>
                <c:pt idx="75924">
                  <c:v>3.8000000000000002E-5</c:v>
                </c:pt>
                <c:pt idx="75925">
                  <c:v>3.6999999999999998E-5</c:v>
                </c:pt>
                <c:pt idx="75926">
                  <c:v>3.6999999999999998E-5</c:v>
                </c:pt>
                <c:pt idx="75927">
                  <c:v>3.6999999999999998E-5</c:v>
                </c:pt>
                <c:pt idx="75928">
                  <c:v>3.6999999999999998E-5</c:v>
                </c:pt>
                <c:pt idx="75929">
                  <c:v>3.6000000000000001E-5</c:v>
                </c:pt>
                <c:pt idx="75930">
                  <c:v>3.6000000000000001E-5</c:v>
                </c:pt>
                <c:pt idx="75931">
                  <c:v>3.6000000000000001E-5</c:v>
                </c:pt>
                <c:pt idx="75932">
                  <c:v>3.6000000000000001E-5</c:v>
                </c:pt>
                <c:pt idx="75933">
                  <c:v>3.4999999999999997E-5</c:v>
                </c:pt>
                <c:pt idx="75934">
                  <c:v>3.4999999999999997E-5</c:v>
                </c:pt>
                <c:pt idx="75935">
                  <c:v>3.4999999999999997E-5</c:v>
                </c:pt>
                <c:pt idx="75936">
                  <c:v>3.4999999999999997E-5</c:v>
                </c:pt>
                <c:pt idx="75937">
                  <c:v>3.4999999999999997E-5</c:v>
                </c:pt>
                <c:pt idx="75938">
                  <c:v>3.4E-5</c:v>
                </c:pt>
                <c:pt idx="75939">
                  <c:v>3.4E-5</c:v>
                </c:pt>
                <c:pt idx="75940">
                  <c:v>3.4E-5</c:v>
                </c:pt>
                <c:pt idx="75941">
                  <c:v>3.4E-5</c:v>
                </c:pt>
                <c:pt idx="75942">
                  <c:v>3.3000000000000003E-5</c:v>
                </c:pt>
                <c:pt idx="75943">
                  <c:v>3.3000000000000003E-5</c:v>
                </c:pt>
                <c:pt idx="75944">
                  <c:v>3.3000000000000003E-5</c:v>
                </c:pt>
                <c:pt idx="75945">
                  <c:v>3.3000000000000003E-5</c:v>
                </c:pt>
                <c:pt idx="75946">
                  <c:v>3.1999999999999999E-5</c:v>
                </c:pt>
                <c:pt idx="75947">
                  <c:v>3.1999999999999999E-5</c:v>
                </c:pt>
                <c:pt idx="75948">
                  <c:v>3.1999999999999999E-5</c:v>
                </c:pt>
                <c:pt idx="75949">
                  <c:v>3.1000000000000001E-5</c:v>
                </c:pt>
                <c:pt idx="75950">
                  <c:v>3.1000000000000001E-5</c:v>
                </c:pt>
                <c:pt idx="75951">
                  <c:v>3.1000000000000001E-5</c:v>
                </c:pt>
                <c:pt idx="75952">
                  <c:v>3.0000000000000001E-5</c:v>
                </c:pt>
                <c:pt idx="75953">
                  <c:v>3.0000000000000001E-5</c:v>
                </c:pt>
                <c:pt idx="75954">
                  <c:v>2.9E-5</c:v>
                </c:pt>
                <c:pt idx="75955">
                  <c:v>2.9E-5</c:v>
                </c:pt>
                <c:pt idx="75956">
                  <c:v>2.8E-5</c:v>
                </c:pt>
                <c:pt idx="75957">
                  <c:v>2.8E-5</c:v>
                </c:pt>
                <c:pt idx="75958">
                  <c:v>2.6999999999999999E-5</c:v>
                </c:pt>
                <c:pt idx="75959">
                  <c:v>2.5999999999999998E-5</c:v>
                </c:pt>
                <c:pt idx="75960">
                  <c:v>2.5999999999999998E-5</c:v>
                </c:pt>
                <c:pt idx="75961">
                  <c:v>2.5000000000000001E-5</c:v>
                </c:pt>
                <c:pt idx="75962">
                  <c:v>2.5000000000000001E-5</c:v>
                </c:pt>
                <c:pt idx="75963">
                  <c:v>2.4000000000000001E-5</c:v>
                </c:pt>
                <c:pt idx="75964">
                  <c:v>2.3E-5</c:v>
                </c:pt>
                <c:pt idx="75965">
                  <c:v>2.1999999999999999E-5</c:v>
                </c:pt>
                <c:pt idx="75966">
                  <c:v>2.1999999999999999E-5</c:v>
                </c:pt>
                <c:pt idx="75967">
                  <c:v>2.0999999999999999E-5</c:v>
                </c:pt>
                <c:pt idx="75968">
                  <c:v>2.0000000000000002E-5</c:v>
                </c:pt>
                <c:pt idx="75969">
                  <c:v>1.9000000000000001E-5</c:v>
                </c:pt>
                <c:pt idx="75970">
                  <c:v>1.8E-5</c:v>
                </c:pt>
                <c:pt idx="75971">
                  <c:v>1.8E-5</c:v>
                </c:pt>
                <c:pt idx="75972">
                  <c:v>1.7E-5</c:v>
                </c:pt>
                <c:pt idx="75973">
                  <c:v>1.5999999999999999E-5</c:v>
                </c:pt>
                <c:pt idx="75974">
                  <c:v>1.5E-5</c:v>
                </c:pt>
                <c:pt idx="75975">
                  <c:v>1.4E-5</c:v>
                </c:pt>
                <c:pt idx="75976">
                  <c:v>1.4E-5</c:v>
                </c:pt>
                <c:pt idx="75977">
                  <c:v>1.2999999999999999E-5</c:v>
                </c:pt>
                <c:pt idx="75978">
                  <c:v>1.2E-5</c:v>
                </c:pt>
                <c:pt idx="75979">
                  <c:v>1.1E-5</c:v>
                </c:pt>
                <c:pt idx="75980">
                  <c:v>1.1E-5</c:v>
                </c:pt>
                <c:pt idx="75981">
                  <c:v>1.0000000000000001E-5</c:v>
                </c:pt>
                <c:pt idx="75982">
                  <c:v>9.0000000000000002E-6</c:v>
                </c:pt>
                <c:pt idx="75983">
                  <c:v>9.0000000000000002E-6</c:v>
                </c:pt>
                <c:pt idx="75984">
                  <c:v>7.9999999999999996E-6</c:v>
                </c:pt>
                <c:pt idx="75985">
                  <c:v>7.9999999999999996E-6</c:v>
                </c:pt>
                <c:pt idx="75986">
                  <c:v>7.9999999999999996E-6</c:v>
                </c:pt>
                <c:pt idx="75987">
                  <c:v>6.9999999999999999E-6</c:v>
                </c:pt>
                <c:pt idx="75988">
                  <c:v>6.9999999999999999E-6</c:v>
                </c:pt>
                <c:pt idx="75989">
                  <c:v>6.9999999999999999E-6</c:v>
                </c:pt>
                <c:pt idx="75990">
                  <c:v>6.9999999999999999E-6</c:v>
                </c:pt>
                <c:pt idx="75991">
                  <c:v>6.9999999999999999E-6</c:v>
                </c:pt>
                <c:pt idx="75992">
                  <c:v>6.9999999999999999E-6</c:v>
                </c:pt>
                <c:pt idx="75993">
                  <c:v>6.9999999999999999E-6</c:v>
                </c:pt>
                <c:pt idx="75994">
                  <c:v>6.9999999999999999E-6</c:v>
                </c:pt>
                <c:pt idx="75995">
                  <c:v>6.9999999999999999E-6</c:v>
                </c:pt>
                <c:pt idx="75996">
                  <c:v>6.9999999999999999E-6</c:v>
                </c:pt>
                <c:pt idx="75997">
                  <c:v>6.9999999999999999E-6</c:v>
                </c:pt>
                <c:pt idx="75998">
                  <c:v>6.9999999999999999E-6</c:v>
                </c:pt>
                <c:pt idx="75999">
                  <c:v>6.9999999999999999E-6</c:v>
                </c:pt>
                <c:pt idx="76000">
                  <c:v>6.9999999999999999E-6</c:v>
                </c:pt>
                <c:pt idx="76001">
                  <c:v>6.9999999999999999E-6</c:v>
                </c:pt>
                <c:pt idx="76002">
                  <c:v>7.9999999999999996E-6</c:v>
                </c:pt>
                <c:pt idx="76003">
                  <c:v>7.9999999999999996E-6</c:v>
                </c:pt>
                <c:pt idx="76004">
                  <c:v>7.9999999999999996E-6</c:v>
                </c:pt>
                <c:pt idx="76005">
                  <c:v>7.9999999999999996E-6</c:v>
                </c:pt>
                <c:pt idx="76006">
                  <c:v>7.9999999999999996E-6</c:v>
                </c:pt>
                <c:pt idx="76007">
                  <c:v>6.9999999999999999E-6</c:v>
                </c:pt>
                <c:pt idx="76008">
                  <c:v>6.9999999999999999E-6</c:v>
                </c:pt>
                <c:pt idx="76009">
                  <c:v>6.9999999999999999E-6</c:v>
                </c:pt>
                <c:pt idx="76010">
                  <c:v>6.9999999999999999E-6</c:v>
                </c:pt>
                <c:pt idx="76011">
                  <c:v>6.9999999999999999E-6</c:v>
                </c:pt>
                <c:pt idx="76012">
                  <c:v>6.9999999999999999E-6</c:v>
                </c:pt>
                <c:pt idx="76013">
                  <c:v>6.9999999999999999E-6</c:v>
                </c:pt>
                <c:pt idx="76014">
                  <c:v>6.0000000000000002E-6</c:v>
                </c:pt>
                <c:pt idx="76015">
                  <c:v>6.0000000000000002E-6</c:v>
                </c:pt>
                <c:pt idx="76016">
                  <c:v>6.0000000000000002E-6</c:v>
                </c:pt>
                <c:pt idx="76017">
                  <c:v>6.0000000000000002E-6</c:v>
                </c:pt>
                <c:pt idx="76018">
                  <c:v>6.0000000000000002E-6</c:v>
                </c:pt>
                <c:pt idx="76019">
                  <c:v>5.0000000000000004E-6</c:v>
                </c:pt>
                <c:pt idx="76020">
                  <c:v>5.0000000000000004E-6</c:v>
                </c:pt>
                <c:pt idx="76021">
                  <c:v>5.0000000000000004E-6</c:v>
                </c:pt>
                <c:pt idx="76022">
                  <c:v>5.0000000000000004E-6</c:v>
                </c:pt>
                <c:pt idx="76023">
                  <c:v>5.0000000000000004E-6</c:v>
                </c:pt>
                <c:pt idx="76024">
                  <c:v>5.0000000000000004E-6</c:v>
                </c:pt>
                <c:pt idx="76025">
                  <c:v>5.0000000000000004E-6</c:v>
                </c:pt>
                <c:pt idx="76026">
                  <c:v>5.0000000000000004E-6</c:v>
                </c:pt>
                <c:pt idx="76027">
                  <c:v>5.0000000000000004E-6</c:v>
                </c:pt>
                <c:pt idx="76028">
                  <c:v>5.0000000000000004E-6</c:v>
                </c:pt>
                <c:pt idx="76029">
                  <c:v>5.0000000000000004E-6</c:v>
                </c:pt>
                <c:pt idx="76030">
                  <c:v>5.0000000000000004E-6</c:v>
                </c:pt>
                <c:pt idx="76031">
                  <c:v>5.0000000000000004E-6</c:v>
                </c:pt>
                <c:pt idx="76032">
                  <c:v>6.0000000000000002E-6</c:v>
                </c:pt>
                <c:pt idx="76033">
                  <c:v>6.0000000000000002E-6</c:v>
                </c:pt>
                <c:pt idx="76034">
                  <c:v>6.0000000000000002E-6</c:v>
                </c:pt>
                <c:pt idx="76035">
                  <c:v>6.9999999999999999E-6</c:v>
                </c:pt>
                <c:pt idx="76036">
                  <c:v>6.9999999999999999E-6</c:v>
                </c:pt>
                <c:pt idx="76037">
                  <c:v>6.9999999999999999E-6</c:v>
                </c:pt>
                <c:pt idx="76038">
                  <c:v>7.9999999999999996E-6</c:v>
                </c:pt>
                <c:pt idx="76039">
                  <c:v>7.9999999999999996E-6</c:v>
                </c:pt>
                <c:pt idx="76040">
                  <c:v>7.9999999999999996E-6</c:v>
                </c:pt>
                <c:pt idx="76041">
                  <c:v>9.0000000000000002E-6</c:v>
                </c:pt>
                <c:pt idx="76042">
                  <c:v>9.0000000000000002E-6</c:v>
                </c:pt>
                <c:pt idx="76043">
                  <c:v>9.0000000000000002E-6</c:v>
                </c:pt>
                <c:pt idx="76044">
                  <c:v>1.0000000000000001E-5</c:v>
                </c:pt>
                <c:pt idx="76045">
                  <c:v>1.0000000000000001E-5</c:v>
                </c:pt>
                <c:pt idx="76046">
                  <c:v>1.0000000000000001E-5</c:v>
                </c:pt>
                <c:pt idx="76047">
                  <c:v>1.1E-5</c:v>
                </c:pt>
                <c:pt idx="76048">
                  <c:v>1.1E-5</c:v>
                </c:pt>
                <c:pt idx="76049">
                  <c:v>1.1E-5</c:v>
                </c:pt>
                <c:pt idx="76050">
                  <c:v>1.2E-5</c:v>
                </c:pt>
                <c:pt idx="76051">
                  <c:v>1.2E-5</c:v>
                </c:pt>
                <c:pt idx="76052">
                  <c:v>1.2E-5</c:v>
                </c:pt>
                <c:pt idx="76053">
                  <c:v>1.2E-5</c:v>
                </c:pt>
                <c:pt idx="76054">
                  <c:v>1.2E-5</c:v>
                </c:pt>
                <c:pt idx="76055">
                  <c:v>1.2999999999999999E-5</c:v>
                </c:pt>
                <c:pt idx="76056">
                  <c:v>1.2999999999999999E-5</c:v>
                </c:pt>
                <c:pt idx="76057">
                  <c:v>1.2999999999999999E-5</c:v>
                </c:pt>
                <c:pt idx="76058">
                  <c:v>1.2999999999999999E-5</c:v>
                </c:pt>
                <c:pt idx="76059">
                  <c:v>1.2999999999999999E-5</c:v>
                </c:pt>
                <c:pt idx="76060">
                  <c:v>1.2999999999999999E-5</c:v>
                </c:pt>
                <c:pt idx="76061">
                  <c:v>1.2999999999999999E-5</c:v>
                </c:pt>
                <c:pt idx="76062">
                  <c:v>1.2E-5</c:v>
                </c:pt>
                <c:pt idx="76063">
                  <c:v>1.2E-5</c:v>
                </c:pt>
                <c:pt idx="76064">
                  <c:v>1.2E-5</c:v>
                </c:pt>
                <c:pt idx="76065">
                  <c:v>1.2E-5</c:v>
                </c:pt>
                <c:pt idx="76066">
                  <c:v>1.2E-5</c:v>
                </c:pt>
                <c:pt idx="76067">
                  <c:v>1.1E-5</c:v>
                </c:pt>
                <c:pt idx="76068">
                  <c:v>1.1E-5</c:v>
                </c:pt>
                <c:pt idx="76069">
                  <c:v>1.1E-5</c:v>
                </c:pt>
                <c:pt idx="76070">
                  <c:v>1.0000000000000001E-5</c:v>
                </c:pt>
                <c:pt idx="76071">
                  <c:v>1.0000000000000001E-5</c:v>
                </c:pt>
                <c:pt idx="76072">
                  <c:v>1.0000000000000001E-5</c:v>
                </c:pt>
                <c:pt idx="76073">
                  <c:v>9.0000000000000002E-6</c:v>
                </c:pt>
                <c:pt idx="76074">
                  <c:v>9.0000000000000002E-6</c:v>
                </c:pt>
                <c:pt idx="76075">
                  <c:v>7.9999999999999996E-6</c:v>
                </c:pt>
                <c:pt idx="76076">
                  <c:v>7.9999999999999996E-6</c:v>
                </c:pt>
                <c:pt idx="76077">
                  <c:v>6.9999999999999999E-6</c:v>
                </c:pt>
                <c:pt idx="76078">
                  <c:v>6.9999999999999999E-6</c:v>
                </c:pt>
                <c:pt idx="76079">
                  <c:v>6.0000000000000002E-6</c:v>
                </c:pt>
                <c:pt idx="76080">
                  <c:v>6.0000000000000002E-6</c:v>
                </c:pt>
                <c:pt idx="76081">
                  <c:v>5.0000000000000004E-6</c:v>
                </c:pt>
                <c:pt idx="76082">
                  <c:v>3.9999999999999998E-6</c:v>
                </c:pt>
                <c:pt idx="76083">
                  <c:v>3.9999999999999998E-6</c:v>
                </c:pt>
                <c:pt idx="76084">
                  <c:v>3.0000000000000001E-6</c:v>
                </c:pt>
                <c:pt idx="76085">
                  <c:v>3.0000000000000001E-6</c:v>
                </c:pt>
                <c:pt idx="76086">
                  <c:v>1.9999999999999999E-6</c:v>
                </c:pt>
                <c:pt idx="76087">
                  <c:v>1.9999999999999999E-6</c:v>
                </c:pt>
                <c:pt idx="76088">
                  <c:v>9.9999999999999995E-7</c:v>
                </c:pt>
                <c:pt idx="76089">
                  <c:v>9.9999999999999995E-7</c:v>
                </c:pt>
                <c:pt idx="76090">
                  <c:v>9.9999999999999995E-7</c:v>
                </c:pt>
                <c:pt idx="76091">
                  <c:v>9.9999999999999995E-7</c:v>
                </c:pt>
                <c:pt idx="76092">
                  <c:v>1.9999999999999999E-6</c:v>
                </c:pt>
                <c:pt idx="76093">
                  <c:v>1.9999999999999999E-6</c:v>
                </c:pt>
                <c:pt idx="76094">
                  <c:v>3.0000000000000001E-6</c:v>
                </c:pt>
                <c:pt idx="76095">
                  <c:v>3.0000000000000001E-6</c:v>
                </c:pt>
                <c:pt idx="76096">
                  <c:v>3.0000000000000001E-6</c:v>
                </c:pt>
                <c:pt idx="76097">
                  <c:v>3.9999999999999998E-6</c:v>
                </c:pt>
                <c:pt idx="76098">
                  <c:v>3.9999999999999998E-6</c:v>
                </c:pt>
                <c:pt idx="76099">
                  <c:v>5.0000000000000004E-6</c:v>
                </c:pt>
                <c:pt idx="76100">
                  <c:v>5.0000000000000004E-6</c:v>
                </c:pt>
                <c:pt idx="76101">
                  <c:v>5.0000000000000004E-6</c:v>
                </c:pt>
                <c:pt idx="76102">
                  <c:v>6.0000000000000002E-6</c:v>
                </c:pt>
                <c:pt idx="76103">
                  <c:v>6.0000000000000002E-6</c:v>
                </c:pt>
                <c:pt idx="76104">
                  <c:v>6.0000000000000002E-6</c:v>
                </c:pt>
                <c:pt idx="76105">
                  <c:v>6.0000000000000002E-6</c:v>
                </c:pt>
                <c:pt idx="76106">
                  <c:v>6.0000000000000002E-6</c:v>
                </c:pt>
                <c:pt idx="76107">
                  <c:v>6.9999999999999999E-6</c:v>
                </c:pt>
                <c:pt idx="76108">
                  <c:v>6.9999999999999999E-6</c:v>
                </c:pt>
                <c:pt idx="76109">
                  <c:v>6.9999999999999999E-6</c:v>
                </c:pt>
                <c:pt idx="76110">
                  <c:v>6.9999999999999999E-6</c:v>
                </c:pt>
                <c:pt idx="76111">
                  <c:v>6.9999999999999999E-6</c:v>
                </c:pt>
                <c:pt idx="76112">
                  <c:v>6.9999999999999999E-6</c:v>
                </c:pt>
                <c:pt idx="76113">
                  <c:v>6.9999999999999999E-6</c:v>
                </c:pt>
                <c:pt idx="76114">
                  <c:v>6.9999999999999999E-6</c:v>
                </c:pt>
                <c:pt idx="76115">
                  <c:v>6.9999999999999999E-6</c:v>
                </c:pt>
                <c:pt idx="76116">
                  <c:v>6.9999999999999999E-6</c:v>
                </c:pt>
                <c:pt idx="76117">
                  <c:v>6.9999999999999999E-6</c:v>
                </c:pt>
                <c:pt idx="76118">
                  <c:v>6.9999999999999999E-6</c:v>
                </c:pt>
                <c:pt idx="76119">
                  <c:v>6.9999999999999999E-6</c:v>
                </c:pt>
                <c:pt idx="76120">
                  <c:v>6.9999999999999999E-6</c:v>
                </c:pt>
                <c:pt idx="76121">
                  <c:v>6.9999999999999999E-6</c:v>
                </c:pt>
                <c:pt idx="76122">
                  <c:v>6.0000000000000002E-6</c:v>
                </c:pt>
                <c:pt idx="76123">
                  <c:v>6.0000000000000002E-6</c:v>
                </c:pt>
                <c:pt idx="76124">
                  <c:v>6.0000000000000002E-6</c:v>
                </c:pt>
                <c:pt idx="76125">
                  <c:v>6.0000000000000002E-6</c:v>
                </c:pt>
                <c:pt idx="76126">
                  <c:v>6.0000000000000002E-6</c:v>
                </c:pt>
                <c:pt idx="76127">
                  <c:v>6.0000000000000002E-6</c:v>
                </c:pt>
                <c:pt idx="76128">
                  <c:v>6.0000000000000002E-6</c:v>
                </c:pt>
                <c:pt idx="76129">
                  <c:v>5.0000000000000004E-6</c:v>
                </c:pt>
                <c:pt idx="76130">
                  <c:v>5.0000000000000004E-6</c:v>
                </c:pt>
                <c:pt idx="76131">
                  <c:v>5.0000000000000004E-6</c:v>
                </c:pt>
                <c:pt idx="76132">
                  <c:v>5.0000000000000004E-6</c:v>
                </c:pt>
                <c:pt idx="76133">
                  <c:v>5.0000000000000004E-6</c:v>
                </c:pt>
                <c:pt idx="76134">
                  <c:v>5.0000000000000004E-6</c:v>
                </c:pt>
                <c:pt idx="76135">
                  <c:v>5.0000000000000004E-6</c:v>
                </c:pt>
                <c:pt idx="76136">
                  <c:v>5.0000000000000004E-6</c:v>
                </c:pt>
                <c:pt idx="76137">
                  <c:v>5.0000000000000004E-6</c:v>
                </c:pt>
                <c:pt idx="76138">
                  <c:v>5.0000000000000004E-6</c:v>
                </c:pt>
                <c:pt idx="76139">
                  <c:v>5.0000000000000004E-6</c:v>
                </c:pt>
                <c:pt idx="76140">
                  <c:v>5.0000000000000004E-6</c:v>
                </c:pt>
                <c:pt idx="76141">
                  <c:v>5.0000000000000004E-6</c:v>
                </c:pt>
                <c:pt idx="76142">
                  <c:v>5.0000000000000004E-6</c:v>
                </c:pt>
                <c:pt idx="76143">
                  <c:v>5.0000000000000004E-6</c:v>
                </c:pt>
                <c:pt idx="76144">
                  <c:v>6.0000000000000002E-6</c:v>
                </c:pt>
                <c:pt idx="76145">
                  <c:v>6.0000000000000002E-6</c:v>
                </c:pt>
                <c:pt idx="76146">
                  <c:v>6.0000000000000002E-6</c:v>
                </c:pt>
                <c:pt idx="76147">
                  <c:v>6.0000000000000002E-6</c:v>
                </c:pt>
                <c:pt idx="76148">
                  <c:v>6.0000000000000002E-6</c:v>
                </c:pt>
                <c:pt idx="76149">
                  <c:v>6.0000000000000002E-6</c:v>
                </c:pt>
                <c:pt idx="76150">
                  <c:v>6.0000000000000002E-6</c:v>
                </c:pt>
                <c:pt idx="76151">
                  <c:v>6.0000000000000002E-6</c:v>
                </c:pt>
                <c:pt idx="76152">
                  <c:v>6.0000000000000002E-6</c:v>
                </c:pt>
                <c:pt idx="76153">
                  <c:v>6.9999999999999999E-6</c:v>
                </c:pt>
                <c:pt idx="76154">
                  <c:v>6.9999999999999999E-6</c:v>
                </c:pt>
                <c:pt idx="76155">
                  <c:v>6.9999999999999999E-6</c:v>
                </c:pt>
                <c:pt idx="76156">
                  <c:v>6.0000000000000002E-6</c:v>
                </c:pt>
                <c:pt idx="76157">
                  <c:v>6.0000000000000002E-6</c:v>
                </c:pt>
                <c:pt idx="76158">
                  <c:v>6.0000000000000002E-6</c:v>
                </c:pt>
                <c:pt idx="76159">
                  <c:v>6.0000000000000002E-6</c:v>
                </c:pt>
                <c:pt idx="76160">
                  <c:v>6.0000000000000002E-6</c:v>
                </c:pt>
                <c:pt idx="76161">
                  <c:v>6.0000000000000002E-6</c:v>
                </c:pt>
                <c:pt idx="76162">
                  <c:v>6.0000000000000002E-6</c:v>
                </c:pt>
                <c:pt idx="76163">
                  <c:v>5.0000000000000004E-6</c:v>
                </c:pt>
                <c:pt idx="76164">
                  <c:v>5.0000000000000004E-6</c:v>
                </c:pt>
                <c:pt idx="76165">
                  <c:v>5.0000000000000004E-6</c:v>
                </c:pt>
                <c:pt idx="76166">
                  <c:v>5.0000000000000004E-6</c:v>
                </c:pt>
                <c:pt idx="76167">
                  <c:v>3.9999999999999998E-6</c:v>
                </c:pt>
                <c:pt idx="76168">
                  <c:v>3.9999999999999998E-6</c:v>
                </c:pt>
                <c:pt idx="76169">
                  <c:v>3.9999999999999998E-6</c:v>
                </c:pt>
                <c:pt idx="76170">
                  <c:v>3.9999999999999998E-6</c:v>
                </c:pt>
                <c:pt idx="76171">
                  <c:v>3.9999999999999998E-6</c:v>
                </c:pt>
                <c:pt idx="76172">
                  <c:v>3.9999999999999998E-6</c:v>
                </c:pt>
                <c:pt idx="76173">
                  <c:v>3.9999999999999998E-6</c:v>
                </c:pt>
                <c:pt idx="76174">
                  <c:v>3.9999999999999998E-6</c:v>
                </c:pt>
                <c:pt idx="76175">
                  <c:v>5.0000000000000004E-6</c:v>
                </c:pt>
                <c:pt idx="76176">
                  <c:v>6.0000000000000002E-6</c:v>
                </c:pt>
                <c:pt idx="76177">
                  <c:v>6.0000000000000002E-6</c:v>
                </c:pt>
                <c:pt idx="76178">
                  <c:v>6.9999999999999999E-6</c:v>
                </c:pt>
                <c:pt idx="76179">
                  <c:v>7.9999999999999996E-6</c:v>
                </c:pt>
                <c:pt idx="76180">
                  <c:v>9.0000000000000002E-6</c:v>
                </c:pt>
                <c:pt idx="76181">
                  <c:v>1.0000000000000001E-5</c:v>
                </c:pt>
                <c:pt idx="76182">
                  <c:v>1.1E-5</c:v>
                </c:pt>
                <c:pt idx="76183">
                  <c:v>1.2E-5</c:v>
                </c:pt>
                <c:pt idx="76184">
                  <c:v>1.2999999999999999E-5</c:v>
                </c:pt>
                <c:pt idx="76185">
                  <c:v>1.4E-5</c:v>
                </c:pt>
                <c:pt idx="76186">
                  <c:v>1.5E-5</c:v>
                </c:pt>
                <c:pt idx="76187">
                  <c:v>1.5999999999999999E-5</c:v>
                </c:pt>
                <c:pt idx="76188">
                  <c:v>1.7E-5</c:v>
                </c:pt>
                <c:pt idx="76189">
                  <c:v>1.8E-5</c:v>
                </c:pt>
                <c:pt idx="76190">
                  <c:v>1.9000000000000001E-5</c:v>
                </c:pt>
                <c:pt idx="76191">
                  <c:v>2.0000000000000002E-5</c:v>
                </c:pt>
                <c:pt idx="76192">
                  <c:v>2.1999999999999999E-5</c:v>
                </c:pt>
                <c:pt idx="76193">
                  <c:v>2.3E-5</c:v>
                </c:pt>
                <c:pt idx="76194">
                  <c:v>2.4000000000000001E-5</c:v>
                </c:pt>
                <c:pt idx="76195">
                  <c:v>2.5000000000000001E-5</c:v>
                </c:pt>
                <c:pt idx="76196">
                  <c:v>2.5999999999999998E-5</c:v>
                </c:pt>
                <c:pt idx="76197">
                  <c:v>2.6999999999999999E-5</c:v>
                </c:pt>
                <c:pt idx="76198">
                  <c:v>2.8E-5</c:v>
                </c:pt>
                <c:pt idx="76199">
                  <c:v>2.9E-5</c:v>
                </c:pt>
                <c:pt idx="76200">
                  <c:v>2.9E-5</c:v>
                </c:pt>
                <c:pt idx="76201">
                  <c:v>3.0000000000000001E-5</c:v>
                </c:pt>
                <c:pt idx="76202">
                  <c:v>3.1000000000000001E-5</c:v>
                </c:pt>
                <c:pt idx="76203">
                  <c:v>3.1999999999999999E-5</c:v>
                </c:pt>
                <c:pt idx="76204">
                  <c:v>3.1999999999999999E-5</c:v>
                </c:pt>
                <c:pt idx="76205">
                  <c:v>3.3000000000000003E-5</c:v>
                </c:pt>
                <c:pt idx="76206">
                  <c:v>3.3000000000000003E-5</c:v>
                </c:pt>
                <c:pt idx="76207">
                  <c:v>3.4E-5</c:v>
                </c:pt>
                <c:pt idx="76208">
                  <c:v>3.4E-5</c:v>
                </c:pt>
                <c:pt idx="76209">
                  <c:v>3.4999999999999997E-5</c:v>
                </c:pt>
                <c:pt idx="76210">
                  <c:v>3.4999999999999997E-5</c:v>
                </c:pt>
                <c:pt idx="76211">
                  <c:v>3.4999999999999997E-5</c:v>
                </c:pt>
                <c:pt idx="76212">
                  <c:v>3.4999999999999997E-5</c:v>
                </c:pt>
                <c:pt idx="76213">
                  <c:v>3.4999999999999997E-5</c:v>
                </c:pt>
                <c:pt idx="76214">
                  <c:v>3.4999999999999997E-5</c:v>
                </c:pt>
                <c:pt idx="76215">
                  <c:v>3.4999999999999997E-5</c:v>
                </c:pt>
                <c:pt idx="76216">
                  <c:v>3.4E-5</c:v>
                </c:pt>
                <c:pt idx="76217">
                  <c:v>3.4E-5</c:v>
                </c:pt>
                <c:pt idx="76218">
                  <c:v>3.4E-5</c:v>
                </c:pt>
                <c:pt idx="76219">
                  <c:v>3.3000000000000003E-5</c:v>
                </c:pt>
                <c:pt idx="76220">
                  <c:v>3.3000000000000003E-5</c:v>
                </c:pt>
                <c:pt idx="76221">
                  <c:v>3.1999999999999999E-5</c:v>
                </c:pt>
                <c:pt idx="76222">
                  <c:v>3.1999999999999999E-5</c:v>
                </c:pt>
                <c:pt idx="76223">
                  <c:v>3.1000000000000001E-5</c:v>
                </c:pt>
                <c:pt idx="76224">
                  <c:v>3.0000000000000001E-5</c:v>
                </c:pt>
                <c:pt idx="76225">
                  <c:v>2.9E-5</c:v>
                </c:pt>
                <c:pt idx="76226">
                  <c:v>2.8E-5</c:v>
                </c:pt>
                <c:pt idx="76227">
                  <c:v>2.6999999999999999E-5</c:v>
                </c:pt>
                <c:pt idx="76228">
                  <c:v>2.5999999999999998E-5</c:v>
                </c:pt>
                <c:pt idx="76229">
                  <c:v>2.5000000000000001E-5</c:v>
                </c:pt>
                <c:pt idx="76230">
                  <c:v>2.4000000000000001E-5</c:v>
                </c:pt>
                <c:pt idx="76231">
                  <c:v>2.3E-5</c:v>
                </c:pt>
                <c:pt idx="76232">
                  <c:v>2.1999999999999999E-5</c:v>
                </c:pt>
                <c:pt idx="76233">
                  <c:v>2.0999999999999999E-5</c:v>
                </c:pt>
                <c:pt idx="76234">
                  <c:v>2.0000000000000002E-5</c:v>
                </c:pt>
                <c:pt idx="76235">
                  <c:v>1.9000000000000001E-5</c:v>
                </c:pt>
                <c:pt idx="76236">
                  <c:v>1.8E-5</c:v>
                </c:pt>
                <c:pt idx="76237">
                  <c:v>1.7E-5</c:v>
                </c:pt>
                <c:pt idx="76238">
                  <c:v>1.5999999999999999E-5</c:v>
                </c:pt>
                <c:pt idx="76239">
                  <c:v>1.5E-5</c:v>
                </c:pt>
                <c:pt idx="76240">
                  <c:v>1.4E-5</c:v>
                </c:pt>
                <c:pt idx="76241">
                  <c:v>1.4E-5</c:v>
                </c:pt>
                <c:pt idx="76242">
                  <c:v>1.2999999999999999E-5</c:v>
                </c:pt>
                <c:pt idx="76243">
                  <c:v>1.2E-5</c:v>
                </c:pt>
                <c:pt idx="76244">
                  <c:v>1.2E-5</c:v>
                </c:pt>
                <c:pt idx="76245">
                  <c:v>1.1E-5</c:v>
                </c:pt>
                <c:pt idx="76246">
                  <c:v>1.1E-5</c:v>
                </c:pt>
                <c:pt idx="76247">
                  <c:v>1.1E-5</c:v>
                </c:pt>
                <c:pt idx="76248">
                  <c:v>1.1E-5</c:v>
                </c:pt>
                <c:pt idx="76249">
                  <c:v>1.1E-5</c:v>
                </c:pt>
                <c:pt idx="76250">
                  <c:v>1.1E-5</c:v>
                </c:pt>
                <c:pt idx="76251">
                  <c:v>1.2E-5</c:v>
                </c:pt>
                <c:pt idx="76252">
                  <c:v>1.2E-5</c:v>
                </c:pt>
                <c:pt idx="76253">
                  <c:v>1.2999999999999999E-5</c:v>
                </c:pt>
                <c:pt idx="76254">
                  <c:v>1.2999999999999999E-5</c:v>
                </c:pt>
                <c:pt idx="76255">
                  <c:v>1.4E-5</c:v>
                </c:pt>
                <c:pt idx="76256">
                  <c:v>1.5E-5</c:v>
                </c:pt>
                <c:pt idx="76257">
                  <c:v>1.5E-5</c:v>
                </c:pt>
                <c:pt idx="76258">
                  <c:v>1.5999999999999999E-5</c:v>
                </c:pt>
                <c:pt idx="76259">
                  <c:v>1.5999999999999999E-5</c:v>
                </c:pt>
                <c:pt idx="76260">
                  <c:v>1.7E-5</c:v>
                </c:pt>
                <c:pt idx="76261">
                  <c:v>1.8E-5</c:v>
                </c:pt>
                <c:pt idx="76262">
                  <c:v>1.8E-5</c:v>
                </c:pt>
                <c:pt idx="76263">
                  <c:v>1.9000000000000001E-5</c:v>
                </c:pt>
                <c:pt idx="76264">
                  <c:v>1.9000000000000001E-5</c:v>
                </c:pt>
                <c:pt idx="76265">
                  <c:v>2.0000000000000002E-5</c:v>
                </c:pt>
                <c:pt idx="76266">
                  <c:v>2.0000000000000002E-5</c:v>
                </c:pt>
                <c:pt idx="76267">
                  <c:v>2.0999999999999999E-5</c:v>
                </c:pt>
                <c:pt idx="76268">
                  <c:v>2.0999999999999999E-5</c:v>
                </c:pt>
                <c:pt idx="76269">
                  <c:v>2.1999999999999999E-5</c:v>
                </c:pt>
                <c:pt idx="76270">
                  <c:v>2.1999999999999999E-5</c:v>
                </c:pt>
                <c:pt idx="76271">
                  <c:v>2.3E-5</c:v>
                </c:pt>
                <c:pt idx="76272">
                  <c:v>2.3E-5</c:v>
                </c:pt>
                <c:pt idx="76273">
                  <c:v>2.3E-5</c:v>
                </c:pt>
                <c:pt idx="76274">
                  <c:v>2.4000000000000001E-5</c:v>
                </c:pt>
                <c:pt idx="76275">
                  <c:v>2.4000000000000001E-5</c:v>
                </c:pt>
                <c:pt idx="76276">
                  <c:v>2.4000000000000001E-5</c:v>
                </c:pt>
                <c:pt idx="76277">
                  <c:v>2.4000000000000001E-5</c:v>
                </c:pt>
                <c:pt idx="76278">
                  <c:v>2.5000000000000001E-5</c:v>
                </c:pt>
                <c:pt idx="76279">
                  <c:v>2.5000000000000001E-5</c:v>
                </c:pt>
                <c:pt idx="76280">
                  <c:v>2.5000000000000001E-5</c:v>
                </c:pt>
                <c:pt idx="76281">
                  <c:v>2.5000000000000001E-5</c:v>
                </c:pt>
                <c:pt idx="76282">
                  <c:v>2.5000000000000001E-5</c:v>
                </c:pt>
                <c:pt idx="76283">
                  <c:v>2.5000000000000001E-5</c:v>
                </c:pt>
                <c:pt idx="76284">
                  <c:v>2.5999999999999998E-5</c:v>
                </c:pt>
                <c:pt idx="76285">
                  <c:v>2.5999999999999998E-5</c:v>
                </c:pt>
                <c:pt idx="76286">
                  <c:v>2.5999999999999998E-5</c:v>
                </c:pt>
                <c:pt idx="76287">
                  <c:v>2.5999999999999998E-5</c:v>
                </c:pt>
                <c:pt idx="76288">
                  <c:v>2.5999999999999998E-5</c:v>
                </c:pt>
                <c:pt idx="76289">
                  <c:v>2.5999999999999998E-5</c:v>
                </c:pt>
                <c:pt idx="76290">
                  <c:v>2.5999999999999998E-5</c:v>
                </c:pt>
                <c:pt idx="76291">
                  <c:v>2.5999999999999998E-5</c:v>
                </c:pt>
                <c:pt idx="76292">
                  <c:v>2.5999999999999998E-5</c:v>
                </c:pt>
                <c:pt idx="76293">
                  <c:v>2.5999999999999998E-5</c:v>
                </c:pt>
                <c:pt idx="76294">
                  <c:v>2.5999999999999998E-5</c:v>
                </c:pt>
                <c:pt idx="76295">
                  <c:v>2.5999999999999998E-5</c:v>
                </c:pt>
                <c:pt idx="76296">
                  <c:v>2.6999999999999999E-5</c:v>
                </c:pt>
                <c:pt idx="76297">
                  <c:v>2.6999999999999999E-5</c:v>
                </c:pt>
                <c:pt idx="76298">
                  <c:v>2.6999999999999999E-5</c:v>
                </c:pt>
                <c:pt idx="76299">
                  <c:v>2.6999999999999999E-5</c:v>
                </c:pt>
                <c:pt idx="76300">
                  <c:v>2.6999999999999999E-5</c:v>
                </c:pt>
                <c:pt idx="76301">
                  <c:v>2.6999999999999999E-5</c:v>
                </c:pt>
                <c:pt idx="76302">
                  <c:v>2.6999999999999999E-5</c:v>
                </c:pt>
                <c:pt idx="76303">
                  <c:v>2.6999999999999999E-5</c:v>
                </c:pt>
                <c:pt idx="76304">
                  <c:v>2.8E-5</c:v>
                </c:pt>
                <c:pt idx="76305">
                  <c:v>2.8E-5</c:v>
                </c:pt>
                <c:pt idx="76306">
                  <c:v>2.8E-5</c:v>
                </c:pt>
                <c:pt idx="76307">
                  <c:v>2.8E-5</c:v>
                </c:pt>
                <c:pt idx="76308">
                  <c:v>2.9E-5</c:v>
                </c:pt>
                <c:pt idx="76309">
                  <c:v>2.9E-5</c:v>
                </c:pt>
                <c:pt idx="76310">
                  <c:v>2.9E-5</c:v>
                </c:pt>
                <c:pt idx="76311">
                  <c:v>2.9E-5</c:v>
                </c:pt>
                <c:pt idx="76312">
                  <c:v>3.0000000000000001E-5</c:v>
                </c:pt>
                <c:pt idx="76313">
                  <c:v>3.0000000000000001E-5</c:v>
                </c:pt>
                <c:pt idx="76314">
                  <c:v>3.0000000000000001E-5</c:v>
                </c:pt>
                <c:pt idx="76315">
                  <c:v>3.1000000000000001E-5</c:v>
                </c:pt>
                <c:pt idx="76316">
                  <c:v>3.1000000000000001E-5</c:v>
                </c:pt>
                <c:pt idx="76317">
                  <c:v>3.1000000000000001E-5</c:v>
                </c:pt>
                <c:pt idx="76318">
                  <c:v>3.1999999999999999E-5</c:v>
                </c:pt>
                <c:pt idx="76319">
                  <c:v>3.1999999999999999E-5</c:v>
                </c:pt>
                <c:pt idx="76320">
                  <c:v>3.3000000000000003E-5</c:v>
                </c:pt>
                <c:pt idx="76321">
                  <c:v>3.3000000000000003E-5</c:v>
                </c:pt>
                <c:pt idx="76322">
                  <c:v>3.3000000000000003E-5</c:v>
                </c:pt>
                <c:pt idx="76323">
                  <c:v>3.4E-5</c:v>
                </c:pt>
                <c:pt idx="76324">
                  <c:v>3.4E-5</c:v>
                </c:pt>
                <c:pt idx="76325">
                  <c:v>3.4E-5</c:v>
                </c:pt>
                <c:pt idx="76326">
                  <c:v>3.4999999999999997E-5</c:v>
                </c:pt>
                <c:pt idx="76327">
                  <c:v>3.4999999999999997E-5</c:v>
                </c:pt>
                <c:pt idx="76328">
                  <c:v>3.6000000000000001E-5</c:v>
                </c:pt>
                <c:pt idx="76329">
                  <c:v>3.6000000000000001E-5</c:v>
                </c:pt>
                <c:pt idx="76330">
                  <c:v>3.6000000000000001E-5</c:v>
                </c:pt>
                <c:pt idx="76331">
                  <c:v>3.6999999999999998E-5</c:v>
                </c:pt>
                <c:pt idx="76332">
                  <c:v>3.6999999999999998E-5</c:v>
                </c:pt>
                <c:pt idx="76333">
                  <c:v>3.6999999999999998E-5</c:v>
                </c:pt>
                <c:pt idx="76334">
                  <c:v>3.8000000000000002E-5</c:v>
                </c:pt>
                <c:pt idx="76335">
                  <c:v>3.8000000000000002E-5</c:v>
                </c:pt>
                <c:pt idx="76336">
                  <c:v>3.8000000000000002E-5</c:v>
                </c:pt>
                <c:pt idx="76337">
                  <c:v>3.8000000000000002E-5</c:v>
                </c:pt>
                <c:pt idx="76338">
                  <c:v>3.8999999999999999E-5</c:v>
                </c:pt>
                <c:pt idx="76339">
                  <c:v>3.8999999999999999E-5</c:v>
                </c:pt>
                <c:pt idx="76340">
                  <c:v>3.8999999999999999E-5</c:v>
                </c:pt>
                <c:pt idx="76341">
                  <c:v>3.8999999999999999E-5</c:v>
                </c:pt>
                <c:pt idx="76342">
                  <c:v>3.8999999999999999E-5</c:v>
                </c:pt>
                <c:pt idx="76343">
                  <c:v>3.8999999999999999E-5</c:v>
                </c:pt>
                <c:pt idx="76344">
                  <c:v>3.8999999999999999E-5</c:v>
                </c:pt>
                <c:pt idx="76345">
                  <c:v>3.8999999999999999E-5</c:v>
                </c:pt>
                <c:pt idx="76346">
                  <c:v>3.8999999999999999E-5</c:v>
                </c:pt>
                <c:pt idx="76347">
                  <c:v>3.8999999999999999E-5</c:v>
                </c:pt>
                <c:pt idx="76348">
                  <c:v>3.8999999999999999E-5</c:v>
                </c:pt>
                <c:pt idx="76349">
                  <c:v>3.8999999999999999E-5</c:v>
                </c:pt>
                <c:pt idx="76350">
                  <c:v>3.8999999999999999E-5</c:v>
                </c:pt>
                <c:pt idx="76351">
                  <c:v>3.8999999999999999E-5</c:v>
                </c:pt>
                <c:pt idx="76352">
                  <c:v>3.8999999999999999E-5</c:v>
                </c:pt>
                <c:pt idx="76353">
                  <c:v>3.8000000000000002E-5</c:v>
                </c:pt>
                <c:pt idx="76354">
                  <c:v>3.8000000000000002E-5</c:v>
                </c:pt>
                <c:pt idx="76355">
                  <c:v>3.8000000000000002E-5</c:v>
                </c:pt>
                <c:pt idx="76356">
                  <c:v>3.6999999999999998E-5</c:v>
                </c:pt>
                <c:pt idx="76357">
                  <c:v>3.6999999999999998E-5</c:v>
                </c:pt>
                <c:pt idx="76358">
                  <c:v>3.6000000000000001E-5</c:v>
                </c:pt>
                <c:pt idx="76359">
                  <c:v>3.6000000000000001E-5</c:v>
                </c:pt>
                <c:pt idx="76360">
                  <c:v>3.4999999999999997E-5</c:v>
                </c:pt>
                <c:pt idx="76361">
                  <c:v>3.4999999999999997E-5</c:v>
                </c:pt>
                <c:pt idx="76362">
                  <c:v>3.4E-5</c:v>
                </c:pt>
                <c:pt idx="76363">
                  <c:v>3.4E-5</c:v>
                </c:pt>
                <c:pt idx="76364">
                  <c:v>3.3000000000000003E-5</c:v>
                </c:pt>
                <c:pt idx="76365">
                  <c:v>3.1999999999999999E-5</c:v>
                </c:pt>
                <c:pt idx="76366">
                  <c:v>3.1999999999999999E-5</c:v>
                </c:pt>
                <c:pt idx="76367">
                  <c:v>3.1000000000000001E-5</c:v>
                </c:pt>
                <c:pt idx="76368">
                  <c:v>3.0000000000000001E-5</c:v>
                </c:pt>
                <c:pt idx="76369">
                  <c:v>3.0000000000000001E-5</c:v>
                </c:pt>
                <c:pt idx="76370">
                  <c:v>2.9E-5</c:v>
                </c:pt>
                <c:pt idx="76371">
                  <c:v>2.8E-5</c:v>
                </c:pt>
                <c:pt idx="76372">
                  <c:v>2.8E-5</c:v>
                </c:pt>
                <c:pt idx="76373">
                  <c:v>2.6999999999999999E-5</c:v>
                </c:pt>
                <c:pt idx="76374">
                  <c:v>2.5999999999999998E-5</c:v>
                </c:pt>
                <c:pt idx="76375">
                  <c:v>2.5999999999999998E-5</c:v>
                </c:pt>
                <c:pt idx="76376">
                  <c:v>2.5000000000000001E-5</c:v>
                </c:pt>
                <c:pt idx="76377">
                  <c:v>2.5000000000000001E-5</c:v>
                </c:pt>
                <c:pt idx="76378">
                  <c:v>2.4000000000000001E-5</c:v>
                </c:pt>
                <c:pt idx="76379">
                  <c:v>2.4000000000000001E-5</c:v>
                </c:pt>
                <c:pt idx="76380">
                  <c:v>2.3E-5</c:v>
                </c:pt>
                <c:pt idx="76381">
                  <c:v>2.3E-5</c:v>
                </c:pt>
                <c:pt idx="76382">
                  <c:v>2.3E-5</c:v>
                </c:pt>
                <c:pt idx="76383">
                  <c:v>2.1999999999999999E-5</c:v>
                </c:pt>
                <c:pt idx="76384">
                  <c:v>2.1999999999999999E-5</c:v>
                </c:pt>
                <c:pt idx="76385">
                  <c:v>2.1999999999999999E-5</c:v>
                </c:pt>
                <c:pt idx="76386">
                  <c:v>2.1999999999999999E-5</c:v>
                </c:pt>
                <c:pt idx="76387">
                  <c:v>2.1999999999999999E-5</c:v>
                </c:pt>
                <c:pt idx="76388">
                  <c:v>2.3E-5</c:v>
                </c:pt>
                <c:pt idx="76389">
                  <c:v>2.3E-5</c:v>
                </c:pt>
                <c:pt idx="76390">
                  <c:v>2.3E-5</c:v>
                </c:pt>
                <c:pt idx="76391">
                  <c:v>2.4000000000000001E-5</c:v>
                </c:pt>
                <c:pt idx="76392">
                  <c:v>2.4000000000000001E-5</c:v>
                </c:pt>
                <c:pt idx="76393">
                  <c:v>2.5000000000000001E-5</c:v>
                </c:pt>
                <c:pt idx="76394">
                  <c:v>2.5000000000000001E-5</c:v>
                </c:pt>
                <c:pt idx="76395">
                  <c:v>2.5999999999999998E-5</c:v>
                </c:pt>
                <c:pt idx="76396">
                  <c:v>2.5999999999999998E-5</c:v>
                </c:pt>
                <c:pt idx="76397">
                  <c:v>2.6999999999999999E-5</c:v>
                </c:pt>
                <c:pt idx="76398">
                  <c:v>2.8E-5</c:v>
                </c:pt>
                <c:pt idx="76399">
                  <c:v>2.9E-5</c:v>
                </c:pt>
                <c:pt idx="76400">
                  <c:v>2.9E-5</c:v>
                </c:pt>
                <c:pt idx="76401">
                  <c:v>3.0000000000000001E-5</c:v>
                </c:pt>
                <c:pt idx="76402">
                  <c:v>3.1000000000000001E-5</c:v>
                </c:pt>
                <c:pt idx="76403">
                  <c:v>3.1999999999999999E-5</c:v>
                </c:pt>
                <c:pt idx="76404">
                  <c:v>3.3000000000000003E-5</c:v>
                </c:pt>
                <c:pt idx="76405">
                  <c:v>3.4E-5</c:v>
                </c:pt>
                <c:pt idx="76406">
                  <c:v>3.4E-5</c:v>
                </c:pt>
                <c:pt idx="76407">
                  <c:v>3.4999999999999997E-5</c:v>
                </c:pt>
                <c:pt idx="76408">
                  <c:v>3.6000000000000001E-5</c:v>
                </c:pt>
                <c:pt idx="76409">
                  <c:v>3.6999999999999998E-5</c:v>
                </c:pt>
                <c:pt idx="76410">
                  <c:v>3.8000000000000002E-5</c:v>
                </c:pt>
                <c:pt idx="76411">
                  <c:v>3.8000000000000002E-5</c:v>
                </c:pt>
                <c:pt idx="76412">
                  <c:v>3.8999999999999999E-5</c:v>
                </c:pt>
                <c:pt idx="76413">
                  <c:v>4.0000000000000003E-5</c:v>
                </c:pt>
                <c:pt idx="76414">
                  <c:v>4.0000000000000003E-5</c:v>
                </c:pt>
                <c:pt idx="76415">
                  <c:v>4.1E-5</c:v>
                </c:pt>
                <c:pt idx="76416">
                  <c:v>4.1E-5</c:v>
                </c:pt>
                <c:pt idx="76417">
                  <c:v>4.1999999999999998E-5</c:v>
                </c:pt>
                <c:pt idx="76418">
                  <c:v>4.1999999999999998E-5</c:v>
                </c:pt>
                <c:pt idx="76419">
                  <c:v>4.1999999999999998E-5</c:v>
                </c:pt>
                <c:pt idx="76420">
                  <c:v>4.3000000000000002E-5</c:v>
                </c:pt>
                <c:pt idx="76421">
                  <c:v>4.3000000000000002E-5</c:v>
                </c:pt>
                <c:pt idx="76422">
                  <c:v>4.3000000000000002E-5</c:v>
                </c:pt>
                <c:pt idx="76423">
                  <c:v>4.3000000000000002E-5</c:v>
                </c:pt>
                <c:pt idx="76424">
                  <c:v>4.3000000000000002E-5</c:v>
                </c:pt>
                <c:pt idx="76425">
                  <c:v>4.3000000000000002E-5</c:v>
                </c:pt>
                <c:pt idx="76426">
                  <c:v>4.3000000000000002E-5</c:v>
                </c:pt>
                <c:pt idx="76427">
                  <c:v>4.1999999999999998E-5</c:v>
                </c:pt>
                <c:pt idx="76428">
                  <c:v>4.1999999999999998E-5</c:v>
                </c:pt>
                <c:pt idx="76429">
                  <c:v>4.1999999999999998E-5</c:v>
                </c:pt>
                <c:pt idx="76430">
                  <c:v>4.1E-5</c:v>
                </c:pt>
                <c:pt idx="76431">
                  <c:v>4.1E-5</c:v>
                </c:pt>
                <c:pt idx="76432">
                  <c:v>4.0000000000000003E-5</c:v>
                </c:pt>
                <c:pt idx="76433">
                  <c:v>3.8999999999999999E-5</c:v>
                </c:pt>
                <c:pt idx="76434">
                  <c:v>3.8999999999999999E-5</c:v>
                </c:pt>
                <c:pt idx="76435">
                  <c:v>3.8000000000000002E-5</c:v>
                </c:pt>
                <c:pt idx="76436">
                  <c:v>3.6999999999999998E-5</c:v>
                </c:pt>
                <c:pt idx="76437">
                  <c:v>3.6000000000000001E-5</c:v>
                </c:pt>
                <c:pt idx="76438">
                  <c:v>3.4999999999999997E-5</c:v>
                </c:pt>
                <c:pt idx="76439">
                  <c:v>3.4E-5</c:v>
                </c:pt>
                <c:pt idx="76440">
                  <c:v>3.1999999999999999E-5</c:v>
                </c:pt>
                <c:pt idx="76441">
                  <c:v>3.1000000000000001E-5</c:v>
                </c:pt>
                <c:pt idx="76442">
                  <c:v>3.0000000000000001E-5</c:v>
                </c:pt>
                <c:pt idx="76443">
                  <c:v>2.9E-5</c:v>
                </c:pt>
                <c:pt idx="76444">
                  <c:v>2.6999999999999999E-5</c:v>
                </c:pt>
                <c:pt idx="76445">
                  <c:v>2.5999999999999998E-5</c:v>
                </c:pt>
                <c:pt idx="76446">
                  <c:v>2.4000000000000001E-5</c:v>
                </c:pt>
                <c:pt idx="76447">
                  <c:v>2.3E-5</c:v>
                </c:pt>
                <c:pt idx="76448">
                  <c:v>2.0999999999999999E-5</c:v>
                </c:pt>
                <c:pt idx="76449">
                  <c:v>2.0000000000000002E-5</c:v>
                </c:pt>
                <c:pt idx="76450">
                  <c:v>1.8E-5</c:v>
                </c:pt>
                <c:pt idx="76451">
                  <c:v>1.5999999999999999E-5</c:v>
                </c:pt>
                <c:pt idx="76452">
                  <c:v>1.5E-5</c:v>
                </c:pt>
                <c:pt idx="76453">
                  <c:v>1.2999999999999999E-5</c:v>
                </c:pt>
                <c:pt idx="76454">
                  <c:v>1.1E-5</c:v>
                </c:pt>
                <c:pt idx="76455">
                  <c:v>1.0000000000000001E-5</c:v>
                </c:pt>
                <c:pt idx="76456">
                  <c:v>7.9999999999999996E-6</c:v>
                </c:pt>
                <c:pt idx="76457">
                  <c:v>6.0000000000000002E-6</c:v>
                </c:pt>
                <c:pt idx="76458">
                  <c:v>3.9999999999999998E-6</c:v>
                </c:pt>
                <c:pt idx="76459">
                  <c:v>3.0000000000000001E-6</c:v>
                </c:pt>
                <c:pt idx="76460">
                  <c:v>9.9999999999999995E-7</c:v>
                </c:pt>
                <c:pt idx="76461">
                  <c:v>9.9999999999999995E-7</c:v>
                </c:pt>
                <c:pt idx="76462">
                  <c:v>1.9999999999999999E-6</c:v>
                </c:pt>
                <c:pt idx="76463">
                  <c:v>3.9999999999999998E-6</c:v>
                </c:pt>
                <c:pt idx="76464">
                  <c:v>6.0000000000000002E-6</c:v>
                </c:pt>
                <c:pt idx="76465">
                  <c:v>6.9999999999999999E-6</c:v>
                </c:pt>
                <c:pt idx="76466">
                  <c:v>9.0000000000000002E-6</c:v>
                </c:pt>
                <c:pt idx="76467">
                  <c:v>1.0000000000000001E-5</c:v>
                </c:pt>
                <c:pt idx="76468">
                  <c:v>1.2E-5</c:v>
                </c:pt>
                <c:pt idx="76469">
                  <c:v>1.2999999999999999E-5</c:v>
                </c:pt>
                <c:pt idx="76470">
                  <c:v>1.5E-5</c:v>
                </c:pt>
                <c:pt idx="76471">
                  <c:v>1.5999999999999999E-5</c:v>
                </c:pt>
                <c:pt idx="76472">
                  <c:v>1.8E-5</c:v>
                </c:pt>
                <c:pt idx="76473">
                  <c:v>1.9000000000000001E-5</c:v>
                </c:pt>
                <c:pt idx="76474">
                  <c:v>2.0000000000000002E-5</c:v>
                </c:pt>
                <c:pt idx="76475">
                  <c:v>2.0999999999999999E-5</c:v>
                </c:pt>
                <c:pt idx="76476">
                  <c:v>2.3E-5</c:v>
                </c:pt>
                <c:pt idx="76477">
                  <c:v>2.4000000000000001E-5</c:v>
                </c:pt>
                <c:pt idx="76478">
                  <c:v>2.5000000000000001E-5</c:v>
                </c:pt>
                <c:pt idx="76479">
                  <c:v>2.5999999999999998E-5</c:v>
                </c:pt>
                <c:pt idx="76480">
                  <c:v>2.6999999999999999E-5</c:v>
                </c:pt>
                <c:pt idx="76481">
                  <c:v>2.8E-5</c:v>
                </c:pt>
                <c:pt idx="76482">
                  <c:v>2.9E-5</c:v>
                </c:pt>
                <c:pt idx="76483">
                  <c:v>3.0000000000000001E-5</c:v>
                </c:pt>
                <c:pt idx="76484">
                  <c:v>3.0000000000000001E-5</c:v>
                </c:pt>
                <c:pt idx="76485">
                  <c:v>3.1000000000000001E-5</c:v>
                </c:pt>
                <c:pt idx="76486">
                  <c:v>3.1999999999999999E-5</c:v>
                </c:pt>
                <c:pt idx="76487">
                  <c:v>3.3000000000000003E-5</c:v>
                </c:pt>
                <c:pt idx="76488">
                  <c:v>3.4E-5</c:v>
                </c:pt>
                <c:pt idx="76489">
                  <c:v>3.4E-5</c:v>
                </c:pt>
                <c:pt idx="76490">
                  <c:v>3.4999999999999997E-5</c:v>
                </c:pt>
                <c:pt idx="76491">
                  <c:v>3.6000000000000001E-5</c:v>
                </c:pt>
                <c:pt idx="76492">
                  <c:v>3.6000000000000001E-5</c:v>
                </c:pt>
                <c:pt idx="76493">
                  <c:v>3.6999999999999998E-5</c:v>
                </c:pt>
                <c:pt idx="76494">
                  <c:v>3.8000000000000002E-5</c:v>
                </c:pt>
                <c:pt idx="76495">
                  <c:v>3.8000000000000002E-5</c:v>
                </c:pt>
                <c:pt idx="76496">
                  <c:v>3.8999999999999999E-5</c:v>
                </c:pt>
                <c:pt idx="76497">
                  <c:v>4.0000000000000003E-5</c:v>
                </c:pt>
                <c:pt idx="76498">
                  <c:v>4.0000000000000003E-5</c:v>
                </c:pt>
                <c:pt idx="76499">
                  <c:v>4.1E-5</c:v>
                </c:pt>
                <c:pt idx="76500">
                  <c:v>4.1999999999999998E-5</c:v>
                </c:pt>
                <c:pt idx="76501">
                  <c:v>4.1999999999999998E-5</c:v>
                </c:pt>
                <c:pt idx="76502">
                  <c:v>4.3000000000000002E-5</c:v>
                </c:pt>
                <c:pt idx="76503">
                  <c:v>4.3999999999999999E-5</c:v>
                </c:pt>
                <c:pt idx="76504">
                  <c:v>4.3999999999999999E-5</c:v>
                </c:pt>
                <c:pt idx="76505">
                  <c:v>4.5000000000000003E-5</c:v>
                </c:pt>
                <c:pt idx="76506">
                  <c:v>4.6E-5</c:v>
                </c:pt>
                <c:pt idx="76507">
                  <c:v>4.6999999999999997E-5</c:v>
                </c:pt>
                <c:pt idx="76508">
                  <c:v>4.6999999999999997E-5</c:v>
                </c:pt>
                <c:pt idx="76509">
                  <c:v>4.8000000000000001E-5</c:v>
                </c:pt>
                <c:pt idx="76510">
                  <c:v>4.8999999999999998E-5</c:v>
                </c:pt>
                <c:pt idx="76511">
                  <c:v>4.8999999999999998E-5</c:v>
                </c:pt>
                <c:pt idx="76512">
                  <c:v>5.0000000000000002E-5</c:v>
                </c:pt>
                <c:pt idx="76513">
                  <c:v>5.1E-5</c:v>
                </c:pt>
                <c:pt idx="76514">
                  <c:v>5.1999999999999997E-5</c:v>
                </c:pt>
                <c:pt idx="76515">
                  <c:v>5.1999999999999997E-5</c:v>
                </c:pt>
                <c:pt idx="76516">
                  <c:v>5.3000000000000001E-5</c:v>
                </c:pt>
                <c:pt idx="76517">
                  <c:v>5.3999999999999998E-5</c:v>
                </c:pt>
                <c:pt idx="76518">
                  <c:v>5.3999999999999998E-5</c:v>
                </c:pt>
                <c:pt idx="76519">
                  <c:v>5.5000000000000002E-5</c:v>
                </c:pt>
                <c:pt idx="76520">
                  <c:v>5.5000000000000002E-5</c:v>
                </c:pt>
                <c:pt idx="76521">
                  <c:v>5.5999999999999999E-5</c:v>
                </c:pt>
                <c:pt idx="76522">
                  <c:v>5.5999999999999999E-5</c:v>
                </c:pt>
                <c:pt idx="76523">
                  <c:v>5.7000000000000003E-5</c:v>
                </c:pt>
                <c:pt idx="76524">
                  <c:v>5.7000000000000003E-5</c:v>
                </c:pt>
                <c:pt idx="76525">
                  <c:v>5.7000000000000003E-5</c:v>
                </c:pt>
                <c:pt idx="76526">
                  <c:v>5.7000000000000003E-5</c:v>
                </c:pt>
                <c:pt idx="76527">
                  <c:v>5.8E-5</c:v>
                </c:pt>
                <c:pt idx="76528">
                  <c:v>5.8E-5</c:v>
                </c:pt>
                <c:pt idx="76529">
                  <c:v>5.8E-5</c:v>
                </c:pt>
                <c:pt idx="76530">
                  <c:v>5.7000000000000003E-5</c:v>
                </c:pt>
                <c:pt idx="76531">
                  <c:v>5.7000000000000003E-5</c:v>
                </c:pt>
                <c:pt idx="76532">
                  <c:v>5.7000000000000003E-5</c:v>
                </c:pt>
                <c:pt idx="76533">
                  <c:v>5.7000000000000003E-5</c:v>
                </c:pt>
                <c:pt idx="76534">
                  <c:v>5.5999999999999999E-5</c:v>
                </c:pt>
                <c:pt idx="76535">
                  <c:v>5.5999999999999999E-5</c:v>
                </c:pt>
                <c:pt idx="76536">
                  <c:v>5.5000000000000002E-5</c:v>
                </c:pt>
                <c:pt idx="76537">
                  <c:v>5.3999999999999998E-5</c:v>
                </c:pt>
                <c:pt idx="76538">
                  <c:v>5.3000000000000001E-5</c:v>
                </c:pt>
                <c:pt idx="76539">
                  <c:v>5.1999999999999997E-5</c:v>
                </c:pt>
                <c:pt idx="76540">
                  <c:v>5.1E-5</c:v>
                </c:pt>
                <c:pt idx="76541">
                  <c:v>5.0000000000000002E-5</c:v>
                </c:pt>
                <c:pt idx="76542">
                  <c:v>4.8999999999999998E-5</c:v>
                </c:pt>
                <c:pt idx="76543">
                  <c:v>4.6999999999999997E-5</c:v>
                </c:pt>
                <c:pt idx="76544">
                  <c:v>4.6E-5</c:v>
                </c:pt>
                <c:pt idx="76545">
                  <c:v>4.3999999999999999E-5</c:v>
                </c:pt>
                <c:pt idx="76546">
                  <c:v>4.1999999999999998E-5</c:v>
                </c:pt>
                <c:pt idx="76547">
                  <c:v>4.1E-5</c:v>
                </c:pt>
                <c:pt idx="76548">
                  <c:v>3.8999999999999999E-5</c:v>
                </c:pt>
                <c:pt idx="76549">
                  <c:v>3.6999999999999998E-5</c:v>
                </c:pt>
                <c:pt idx="76550">
                  <c:v>3.4999999999999997E-5</c:v>
                </c:pt>
                <c:pt idx="76551">
                  <c:v>3.3000000000000003E-5</c:v>
                </c:pt>
                <c:pt idx="76552">
                  <c:v>3.0000000000000001E-5</c:v>
                </c:pt>
                <c:pt idx="76553">
                  <c:v>2.8E-5</c:v>
                </c:pt>
                <c:pt idx="76554">
                  <c:v>2.5999999999999998E-5</c:v>
                </c:pt>
                <c:pt idx="76555">
                  <c:v>2.3E-5</c:v>
                </c:pt>
                <c:pt idx="76556">
                  <c:v>2.0999999999999999E-5</c:v>
                </c:pt>
                <c:pt idx="76557">
                  <c:v>1.8E-5</c:v>
                </c:pt>
                <c:pt idx="76558">
                  <c:v>1.5999999999999999E-5</c:v>
                </c:pt>
                <c:pt idx="76559">
                  <c:v>1.2999999999999999E-5</c:v>
                </c:pt>
                <c:pt idx="76560">
                  <c:v>1.0000000000000001E-5</c:v>
                </c:pt>
                <c:pt idx="76561">
                  <c:v>7.9999999999999996E-6</c:v>
                </c:pt>
                <c:pt idx="76562">
                  <c:v>5.0000000000000004E-6</c:v>
                </c:pt>
                <c:pt idx="76563">
                  <c:v>3.0000000000000001E-6</c:v>
                </c:pt>
                <c:pt idx="76564">
                  <c:v>1.9999999999999999E-6</c:v>
                </c:pt>
                <c:pt idx="76565">
                  <c:v>3.9999999999999998E-6</c:v>
                </c:pt>
                <c:pt idx="76566">
                  <c:v>6.0000000000000002E-6</c:v>
                </c:pt>
                <c:pt idx="76567">
                  <c:v>9.0000000000000002E-6</c:v>
                </c:pt>
                <c:pt idx="76568">
                  <c:v>1.1E-5</c:v>
                </c:pt>
                <c:pt idx="76569">
                  <c:v>1.4E-5</c:v>
                </c:pt>
                <c:pt idx="76570">
                  <c:v>1.5999999999999999E-5</c:v>
                </c:pt>
                <c:pt idx="76571">
                  <c:v>1.9000000000000001E-5</c:v>
                </c:pt>
                <c:pt idx="76572">
                  <c:v>2.0999999999999999E-5</c:v>
                </c:pt>
                <c:pt idx="76573">
                  <c:v>2.4000000000000001E-5</c:v>
                </c:pt>
                <c:pt idx="76574">
                  <c:v>2.5999999999999998E-5</c:v>
                </c:pt>
                <c:pt idx="76575">
                  <c:v>2.8E-5</c:v>
                </c:pt>
                <c:pt idx="76576">
                  <c:v>3.0000000000000001E-5</c:v>
                </c:pt>
                <c:pt idx="76577">
                  <c:v>3.1999999999999999E-5</c:v>
                </c:pt>
                <c:pt idx="76578">
                  <c:v>3.4E-5</c:v>
                </c:pt>
                <c:pt idx="76579">
                  <c:v>3.6000000000000001E-5</c:v>
                </c:pt>
                <c:pt idx="76580">
                  <c:v>3.6999999999999998E-5</c:v>
                </c:pt>
                <c:pt idx="76581">
                  <c:v>3.8999999999999999E-5</c:v>
                </c:pt>
                <c:pt idx="76582">
                  <c:v>4.0000000000000003E-5</c:v>
                </c:pt>
                <c:pt idx="76583">
                  <c:v>4.1999999999999998E-5</c:v>
                </c:pt>
                <c:pt idx="76584">
                  <c:v>4.3000000000000002E-5</c:v>
                </c:pt>
                <c:pt idx="76585">
                  <c:v>4.3999999999999999E-5</c:v>
                </c:pt>
                <c:pt idx="76586">
                  <c:v>4.5000000000000003E-5</c:v>
                </c:pt>
                <c:pt idx="76587">
                  <c:v>4.5000000000000003E-5</c:v>
                </c:pt>
                <c:pt idx="76588">
                  <c:v>4.6E-5</c:v>
                </c:pt>
                <c:pt idx="76589">
                  <c:v>4.6E-5</c:v>
                </c:pt>
                <c:pt idx="76590">
                  <c:v>4.6999999999999997E-5</c:v>
                </c:pt>
                <c:pt idx="76591">
                  <c:v>4.6999999999999997E-5</c:v>
                </c:pt>
                <c:pt idx="76592">
                  <c:v>4.6999999999999997E-5</c:v>
                </c:pt>
                <c:pt idx="76593">
                  <c:v>4.6999999999999997E-5</c:v>
                </c:pt>
                <c:pt idx="76594">
                  <c:v>4.6E-5</c:v>
                </c:pt>
                <c:pt idx="76595">
                  <c:v>4.6E-5</c:v>
                </c:pt>
                <c:pt idx="76596">
                  <c:v>4.5000000000000003E-5</c:v>
                </c:pt>
                <c:pt idx="76597">
                  <c:v>4.5000000000000003E-5</c:v>
                </c:pt>
                <c:pt idx="76598">
                  <c:v>4.3999999999999999E-5</c:v>
                </c:pt>
                <c:pt idx="76599">
                  <c:v>4.3000000000000002E-5</c:v>
                </c:pt>
                <c:pt idx="76600">
                  <c:v>4.1999999999999998E-5</c:v>
                </c:pt>
                <c:pt idx="76601">
                  <c:v>4.1E-5</c:v>
                </c:pt>
                <c:pt idx="76602">
                  <c:v>3.8999999999999999E-5</c:v>
                </c:pt>
                <c:pt idx="76603">
                  <c:v>3.8000000000000002E-5</c:v>
                </c:pt>
                <c:pt idx="76604">
                  <c:v>3.6999999999999998E-5</c:v>
                </c:pt>
                <c:pt idx="76605">
                  <c:v>3.4999999999999997E-5</c:v>
                </c:pt>
                <c:pt idx="76606">
                  <c:v>3.4E-5</c:v>
                </c:pt>
                <c:pt idx="76607">
                  <c:v>3.1999999999999999E-5</c:v>
                </c:pt>
                <c:pt idx="76608">
                  <c:v>3.1000000000000001E-5</c:v>
                </c:pt>
                <c:pt idx="76609">
                  <c:v>2.9E-5</c:v>
                </c:pt>
                <c:pt idx="76610">
                  <c:v>2.8E-5</c:v>
                </c:pt>
                <c:pt idx="76611">
                  <c:v>2.5999999999999998E-5</c:v>
                </c:pt>
                <c:pt idx="76612">
                  <c:v>2.5000000000000001E-5</c:v>
                </c:pt>
                <c:pt idx="76613">
                  <c:v>2.4000000000000001E-5</c:v>
                </c:pt>
                <c:pt idx="76614">
                  <c:v>2.3E-5</c:v>
                </c:pt>
                <c:pt idx="76615">
                  <c:v>2.1999999999999999E-5</c:v>
                </c:pt>
                <c:pt idx="76616">
                  <c:v>2.0999999999999999E-5</c:v>
                </c:pt>
                <c:pt idx="76617">
                  <c:v>2.0000000000000002E-5</c:v>
                </c:pt>
                <c:pt idx="76618">
                  <c:v>2.0000000000000002E-5</c:v>
                </c:pt>
                <c:pt idx="76619">
                  <c:v>2.0000000000000002E-5</c:v>
                </c:pt>
                <c:pt idx="76620">
                  <c:v>2.0000000000000002E-5</c:v>
                </c:pt>
                <c:pt idx="76621">
                  <c:v>2.0000000000000002E-5</c:v>
                </c:pt>
                <c:pt idx="76622">
                  <c:v>2.0000000000000002E-5</c:v>
                </c:pt>
                <c:pt idx="76623">
                  <c:v>2.0999999999999999E-5</c:v>
                </c:pt>
                <c:pt idx="76624">
                  <c:v>2.0999999999999999E-5</c:v>
                </c:pt>
                <c:pt idx="76625">
                  <c:v>2.1999999999999999E-5</c:v>
                </c:pt>
                <c:pt idx="76626">
                  <c:v>2.3E-5</c:v>
                </c:pt>
                <c:pt idx="76627">
                  <c:v>2.3E-5</c:v>
                </c:pt>
                <c:pt idx="76628">
                  <c:v>2.4000000000000001E-5</c:v>
                </c:pt>
                <c:pt idx="76629">
                  <c:v>2.5000000000000001E-5</c:v>
                </c:pt>
                <c:pt idx="76630">
                  <c:v>2.5000000000000001E-5</c:v>
                </c:pt>
                <c:pt idx="76631">
                  <c:v>2.5999999999999998E-5</c:v>
                </c:pt>
                <c:pt idx="76632">
                  <c:v>2.6999999999999999E-5</c:v>
                </c:pt>
                <c:pt idx="76633">
                  <c:v>2.6999999999999999E-5</c:v>
                </c:pt>
                <c:pt idx="76634">
                  <c:v>2.6999999999999999E-5</c:v>
                </c:pt>
                <c:pt idx="76635">
                  <c:v>2.8E-5</c:v>
                </c:pt>
                <c:pt idx="76636">
                  <c:v>2.8E-5</c:v>
                </c:pt>
                <c:pt idx="76637">
                  <c:v>2.8E-5</c:v>
                </c:pt>
                <c:pt idx="76638">
                  <c:v>2.8E-5</c:v>
                </c:pt>
                <c:pt idx="76639">
                  <c:v>2.8E-5</c:v>
                </c:pt>
                <c:pt idx="76640">
                  <c:v>2.8E-5</c:v>
                </c:pt>
                <c:pt idx="76641">
                  <c:v>2.8E-5</c:v>
                </c:pt>
                <c:pt idx="76642">
                  <c:v>2.8E-5</c:v>
                </c:pt>
                <c:pt idx="76643">
                  <c:v>2.8E-5</c:v>
                </c:pt>
                <c:pt idx="76644">
                  <c:v>2.6999999999999999E-5</c:v>
                </c:pt>
                <c:pt idx="76645">
                  <c:v>2.6999999999999999E-5</c:v>
                </c:pt>
                <c:pt idx="76646">
                  <c:v>2.5999999999999998E-5</c:v>
                </c:pt>
                <c:pt idx="76647">
                  <c:v>2.5999999999999998E-5</c:v>
                </c:pt>
                <c:pt idx="76648">
                  <c:v>2.5000000000000001E-5</c:v>
                </c:pt>
                <c:pt idx="76649">
                  <c:v>2.4000000000000001E-5</c:v>
                </c:pt>
                <c:pt idx="76650">
                  <c:v>2.4000000000000001E-5</c:v>
                </c:pt>
                <c:pt idx="76651">
                  <c:v>2.3E-5</c:v>
                </c:pt>
                <c:pt idx="76652">
                  <c:v>2.1999999999999999E-5</c:v>
                </c:pt>
                <c:pt idx="76653">
                  <c:v>2.0999999999999999E-5</c:v>
                </c:pt>
                <c:pt idx="76654">
                  <c:v>2.0000000000000002E-5</c:v>
                </c:pt>
                <c:pt idx="76655">
                  <c:v>1.9000000000000001E-5</c:v>
                </c:pt>
                <c:pt idx="76656">
                  <c:v>1.8E-5</c:v>
                </c:pt>
                <c:pt idx="76657">
                  <c:v>1.7E-5</c:v>
                </c:pt>
                <c:pt idx="76658">
                  <c:v>1.7E-5</c:v>
                </c:pt>
                <c:pt idx="76659">
                  <c:v>1.5999999999999999E-5</c:v>
                </c:pt>
                <c:pt idx="76660">
                  <c:v>1.5E-5</c:v>
                </c:pt>
                <c:pt idx="76661">
                  <c:v>1.4E-5</c:v>
                </c:pt>
                <c:pt idx="76662">
                  <c:v>1.2999999999999999E-5</c:v>
                </c:pt>
                <c:pt idx="76663">
                  <c:v>1.2E-5</c:v>
                </c:pt>
                <c:pt idx="76664">
                  <c:v>1.1E-5</c:v>
                </c:pt>
                <c:pt idx="76665">
                  <c:v>1.1E-5</c:v>
                </c:pt>
                <c:pt idx="76666">
                  <c:v>1.0000000000000001E-5</c:v>
                </c:pt>
                <c:pt idx="76667">
                  <c:v>1.0000000000000001E-5</c:v>
                </c:pt>
                <c:pt idx="76668">
                  <c:v>9.0000000000000002E-6</c:v>
                </c:pt>
                <c:pt idx="76669">
                  <c:v>9.0000000000000002E-6</c:v>
                </c:pt>
                <c:pt idx="76670">
                  <c:v>7.9999999999999996E-6</c:v>
                </c:pt>
                <c:pt idx="76671">
                  <c:v>7.9999999999999996E-6</c:v>
                </c:pt>
                <c:pt idx="76672">
                  <c:v>7.9999999999999996E-6</c:v>
                </c:pt>
                <c:pt idx="76673">
                  <c:v>7.9999999999999996E-6</c:v>
                </c:pt>
                <c:pt idx="76674">
                  <c:v>7.9999999999999996E-6</c:v>
                </c:pt>
                <c:pt idx="76675">
                  <c:v>7.9999999999999996E-6</c:v>
                </c:pt>
                <c:pt idx="76676">
                  <c:v>7.9999999999999996E-6</c:v>
                </c:pt>
                <c:pt idx="76677">
                  <c:v>7.9999999999999996E-6</c:v>
                </c:pt>
                <c:pt idx="76678">
                  <c:v>9.0000000000000002E-6</c:v>
                </c:pt>
                <c:pt idx="76679">
                  <c:v>9.0000000000000002E-6</c:v>
                </c:pt>
                <c:pt idx="76680">
                  <c:v>9.0000000000000002E-6</c:v>
                </c:pt>
                <c:pt idx="76681">
                  <c:v>9.0000000000000002E-6</c:v>
                </c:pt>
                <c:pt idx="76682">
                  <c:v>1.0000000000000001E-5</c:v>
                </c:pt>
                <c:pt idx="76683">
                  <c:v>1.0000000000000001E-5</c:v>
                </c:pt>
                <c:pt idx="76684">
                  <c:v>1.0000000000000001E-5</c:v>
                </c:pt>
                <c:pt idx="76685">
                  <c:v>1.0000000000000001E-5</c:v>
                </c:pt>
                <c:pt idx="76686">
                  <c:v>1.0000000000000001E-5</c:v>
                </c:pt>
                <c:pt idx="76687">
                  <c:v>1.0000000000000001E-5</c:v>
                </c:pt>
                <c:pt idx="76688">
                  <c:v>1.0000000000000001E-5</c:v>
                </c:pt>
                <c:pt idx="76689">
                  <c:v>1.0000000000000001E-5</c:v>
                </c:pt>
                <c:pt idx="76690">
                  <c:v>1.0000000000000001E-5</c:v>
                </c:pt>
                <c:pt idx="76691">
                  <c:v>1.0000000000000001E-5</c:v>
                </c:pt>
                <c:pt idx="76692">
                  <c:v>1.0000000000000001E-5</c:v>
                </c:pt>
                <c:pt idx="76693">
                  <c:v>1.0000000000000001E-5</c:v>
                </c:pt>
                <c:pt idx="76694">
                  <c:v>1.0000000000000001E-5</c:v>
                </c:pt>
                <c:pt idx="76695">
                  <c:v>1.0000000000000001E-5</c:v>
                </c:pt>
                <c:pt idx="76696">
                  <c:v>1.0000000000000001E-5</c:v>
                </c:pt>
                <c:pt idx="76697">
                  <c:v>1.0000000000000001E-5</c:v>
                </c:pt>
                <c:pt idx="76698">
                  <c:v>9.0000000000000002E-6</c:v>
                </c:pt>
                <c:pt idx="76699">
                  <c:v>9.0000000000000002E-6</c:v>
                </c:pt>
                <c:pt idx="76700">
                  <c:v>9.0000000000000002E-6</c:v>
                </c:pt>
                <c:pt idx="76701">
                  <c:v>9.0000000000000002E-6</c:v>
                </c:pt>
                <c:pt idx="76702">
                  <c:v>7.9999999999999996E-6</c:v>
                </c:pt>
                <c:pt idx="76703">
                  <c:v>7.9999999999999996E-6</c:v>
                </c:pt>
                <c:pt idx="76704">
                  <c:v>6.9999999999999999E-6</c:v>
                </c:pt>
                <c:pt idx="76705">
                  <c:v>6.9999999999999999E-6</c:v>
                </c:pt>
                <c:pt idx="76706">
                  <c:v>6.0000000000000002E-6</c:v>
                </c:pt>
                <c:pt idx="76707">
                  <c:v>6.0000000000000002E-6</c:v>
                </c:pt>
                <c:pt idx="76708">
                  <c:v>5.0000000000000004E-6</c:v>
                </c:pt>
                <c:pt idx="76709">
                  <c:v>5.0000000000000004E-6</c:v>
                </c:pt>
                <c:pt idx="76710">
                  <c:v>3.9999999999999998E-6</c:v>
                </c:pt>
                <c:pt idx="76711">
                  <c:v>3.9999999999999998E-6</c:v>
                </c:pt>
                <c:pt idx="76712">
                  <c:v>3.0000000000000001E-6</c:v>
                </c:pt>
                <c:pt idx="76713">
                  <c:v>3.0000000000000001E-6</c:v>
                </c:pt>
                <c:pt idx="76714">
                  <c:v>3.0000000000000001E-6</c:v>
                </c:pt>
                <c:pt idx="76715">
                  <c:v>3.0000000000000001E-6</c:v>
                </c:pt>
                <c:pt idx="76716">
                  <c:v>3.0000000000000001E-6</c:v>
                </c:pt>
                <c:pt idx="76717">
                  <c:v>3.9999999999999998E-6</c:v>
                </c:pt>
                <c:pt idx="76718">
                  <c:v>5.0000000000000004E-6</c:v>
                </c:pt>
                <c:pt idx="76719">
                  <c:v>5.0000000000000004E-6</c:v>
                </c:pt>
                <c:pt idx="76720">
                  <c:v>6.0000000000000002E-6</c:v>
                </c:pt>
                <c:pt idx="76721">
                  <c:v>6.9999999999999999E-6</c:v>
                </c:pt>
                <c:pt idx="76722">
                  <c:v>7.9999999999999996E-6</c:v>
                </c:pt>
                <c:pt idx="76723">
                  <c:v>9.0000000000000002E-6</c:v>
                </c:pt>
                <c:pt idx="76724">
                  <c:v>1.0000000000000001E-5</c:v>
                </c:pt>
                <c:pt idx="76725">
                  <c:v>1.2E-5</c:v>
                </c:pt>
                <c:pt idx="76726">
                  <c:v>1.2999999999999999E-5</c:v>
                </c:pt>
                <c:pt idx="76727">
                  <c:v>1.4E-5</c:v>
                </c:pt>
                <c:pt idx="76728">
                  <c:v>1.5E-5</c:v>
                </c:pt>
                <c:pt idx="76729">
                  <c:v>1.5999999999999999E-5</c:v>
                </c:pt>
                <c:pt idx="76730">
                  <c:v>1.7E-5</c:v>
                </c:pt>
                <c:pt idx="76731">
                  <c:v>1.8E-5</c:v>
                </c:pt>
                <c:pt idx="76732">
                  <c:v>2.0000000000000002E-5</c:v>
                </c:pt>
                <c:pt idx="76733">
                  <c:v>2.0999999999999999E-5</c:v>
                </c:pt>
                <c:pt idx="76734">
                  <c:v>2.1999999999999999E-5</c:v>
                </c:pt>
                <c:pt idx="76735">
                  <c:v>2.3E-5</c:v>
                </c:pt>
                <c:pt idx="76736">
                  <c:v>2.4000000000000001E-5</c:v>
                </c:pt>
                <c:pt idx="76737">
                  <c:v>2.5000000000000001E-5</c:v>
                </c:pt>
                <c:pt idx="76738">
                  <c:v>2.5999999999999998E-5</c:v>
                </c:pt>
                <c:pt idx="76739">
                  <c:v>2.8E-5</c:v>
                </c:pt>
                <c:pt idx="76740">
                  <c:v>2.9E-5</c:v>
                </c:pt>
                <c:pt idx="76741">
                  <c:v>3.0000000000000001E-5</c:v>
                </c:pt>
                <c:pt idx="76742">
                  <c:v>3.1000000000000001E-5</c:v>
                </c:pt>
                <c:pt idx="76743">
                  <c:v>3.1999999999999999E-5</c:v>
                </c:pt>
                <c:pt idx="76744">
                  <c:v>3.3000000000000003E-5</c:v>
                </c:pt>
                <c:pt idx="76745">
                  <c:v>3.3000000000000003E-5</c:v>
                </c:pt>
                <c:pt idx="76746">
                  <c:v>3.4E-5</c:v>
                </c:pt>
                <c:pt idx="76747">
                  <c:v>3.4999999999999997E-5</c:v>
                </c:pt>
                <c:pt idx="76748">
                  <c:v>3.6000000000000001E-5</c:v>
                </c:pt>
                <c:pt idx="76749">
                  <c:v>3.6999999999999998E-5</c:v>
                </c:pt>
                <c:pt idx="76750">
                  <c:v>3.6999999999999998E-5</c:v>
                </c:pt>
                <c:pt idx="76751">
                  <c:v>3.8000000000000002E-5</c:v>
                </c:pt>
                <c:pt idx="76752">
                  <c:v>3.8999999999999999E-5</c:v>
                </c:pt>
                <c:pt idx="76753">
                  <c:v>3.8999999999999999E-5</c:v>
                </c:pt>
                <c:pt idx="76754">
                  <c:v>4.0000000000000003E-5</c:v>
                </c:pt>
                <c:pt idx="76755">
                  <c:v>4.0000000000000003E-5</c:v>
                </c:pt>
                <c:pt idx="76756">
                  <c:v>4.1E-5</c:v>
                </c:pt>
                <c:pt idx="76757">
                  <c:v>4.1E-5</c:v>
                </c:pt>
                <c:pt idx="76758">
                  <c:v>4.1E-5</c:v>
                </c:pt>
                <c:pt idx="76759">
                  <c:v>4.1999999999999998E-5</c:v>
                </c:pt>
                <c:pt idx="76760">
                  <c:v>4.1999999999999998E-5</c:v>
                </c:pt>
                <c:pt idx="76761">
                  <c:v>4.1999999999999998E-5</c:v>
                </c:pt>
                <c:pt idx="76762">
                  <c:v>4.1999999999999998E-5</c:v>
                </c:pt>
                <c:pt idx="76763">
                  <c:v>4.1999999999999998E-5</c:v>
                </c:pt>
                <c:pt idx="76764">
                  <c:v>4.1999999999999998E-5</c:v>
                </c:pt>
                <c:pt idx="76765">
                  <c:v>4.1999999999999998E-5</c:v>
                </c:pt>
                <c:pt idx="76766">
                  <c:v>4.1999999999999998E-5</c:v>
                </c:pt>
                <c:pt idx="76767">
                  <c:v>4.1999999999999998E-5</c:v>
                </c:pt>
                <c:pt idx="76768">
                  <c:v>4.1999999999999998E-5</c:v>
                </c:pt>
                <c:pt idx="76769">
                  <c:v>4.1999999999999998E-5</c:v>
                </c:pt>
                <c:pt idx="76770">
                  <c:v>4.1999999999999998E-5</c:v>
                </c:pt>
                <c:pt idx="76771">
                  <c:v>4.1E-5</c:v>
                </c:pt>
                <c:pt idx="76772">
                  <c:v>4.1E-5</c:v>
                </c:pt>
                <c:pt idx="76773">
                  <c:v>4.1E-5</c:v>
                </c:pt>
                <c:pt idx="76774">
                  <c:v>4.0000000000000003E-5</c:v>
                </c:pt>
                <c:pt idx="76775">
                  <c:v>4.0000000000000003E-5</c:v>
                </c:pt>
                <c:pt idx="76776">
                  <c:v>4.0000000000000003E-5</c:v>
                </c:pt>
                <c:pt idx="76777">
                  <c:v>3.8999999999999999E-5</c:v>
                </c:pt>
                <c:pt idx="76778">
                  <c:v>3.8999999999999999E-5</c:v>
                </c:pt>
                <c:pt idx="76779">
                  <c:v>3.8000000000000002E-5</c:v>
                </c:pt>
                <c:pt idx="76780">
                  <c:v>3.8000000000000002E-5</c:v>
                </c:pt>
                <c:pt idx="76781">
                  <c:v>3.6999999999999998E-5</c:v>
                </c:pt>
                <c:pt idx="76782">
                  <c:v>3.6999999999999998E-5</c:v>
                </c:pt>
                <c:pt idx="76783">
                  <c:v>3.6000000000000001E-5</c:v>
                </c:pt>
                <c:pt idx="76784">
                  <c:v>3.6000000000000001E-5</c:v>
                </c:pt>
                <c:pt idx="76785">
                  <c:v>3.4999999999999997E-5</c:v>
                </c:pt>
                <c:pt idx="76786">
                  <c:v>3.4999999999999997E-5</c:v>
                </c:pt>
                <c:pt idx="76787">
                  <c:v>3.4E-5</c:v>
                </c:pt>
                <c:pt idx="76788">
                  <c:v>3.3000000000000003E-5</c:v>
                </c:pt>
                <c:pt idx="76789">
                  <c:v>3.3000000000000003E-5</c:v>
                </c:pt>
                <c:pt idx="76790">
                  <c:v>3.1999999999999999E-5</c:v>
                </c:pt>
                <c:pt idx="76791">
                  <c:v>3.1999999999999999E-5</c:v>
                </c:pt>
                <c:pt idx="76792">
                  <c:v>3.1000000000000001E-5</c:v>
                </c:pt>
                <c:pt idx="76793">
                  <c:v>3.0000000000000001E-5</c:v>
                </c:pt>
                <c:pt idx="76794">
                  <c:v>3.0000000000000001E-5</c:v>
                </c:pt>
                <c:pt idx="76795">
                  <c:v>2.9E-5</c:v>
                </c:pt>
                <c:pt idx="76796">
                  <c:v>2.8E-5</c:v>
                </c:pt>
                <c:pt idx="76797">
                  <c:v>2.6999999999999999E-5</c:v>
                </c:pt>
                <c:pt idx="76798">
                  <c:v>2.6999999999999999E-5</c:v>
                </c:pt>
                <c:pt idx="76799">
                  <c:v>2.5999999999999998E-5</c:v>
                </c:pt>
                <c:pt idx="76800">
                  <c:v>2.5000000000000001E-5</c:v>
                </c:pt>
                <c:pt idx="76801">
                  <c:v>2.4000000000000001E-5</c:v>
                </c:pt>
                <c:pt idx="76802">
                  <c:v>2.3E-5</c:v>
                </c:pt>
                <c:pt idx="76803">
                  <c:v>2.1999999999999999E-5</c:v>
                </c:pt>
                <c:pt idx="76804">
                  <c:v>2.0999999999999999E-5</c:v>
                </c:pt>
                <c:pt idx="76805">
                  <c:v>2.0000000000000002E-5</c:v>
                </c:pt>
                <c:pt idx="76806">
                  <c:v>1.9000000000000001E-5</c:v>
                </c:pt>
                <c:pt idx="76807">
                  <c:v>1.8E-5</c:v>
                </c:pt>
                <c:pt idx="76808">
                  <c:v>1.5999999999999999E-5</c:v>
                </c:pt>
                <c:pt idx="76809">
                  <c:v>1.5E-5</c:v>
                </c:pt>
                <c:pt idx="76810">
                  <c:v>1.4E-5</c:v>
                </c:pt>
                <c:pt idx="76811">
                  <c:v>1.2E-5</c:v>
                </c:pt>
                <c:pt idx="76812">
                  <c:v>1.1E-5</c:v>
                </c:pt>
                <c:pt idx="76813">
                  <c:v>9.0000000000000002E-6</c:v>
                </c:pt>
                <c:pt idx="76814">
                  <c:v>7.9999999999999996E-6</c:v>
                </c:pt>
                <c:pt idx="76815">
                  <c:v>6.9999999999999999E-6</c:v>
                </c:pt>
                <c:pt idx="76816">
                  <c:v>5.0000000000000004E-6</c:v>
                </c:pt>
                <c:pt idx="76817">
                  <c:v>3.9999999999999998E-6</c:v>
                </c:pt>
                <c:pt idx="76818">
                  <c:v>3.9999999999999998E-6</c:v>
                </c:pt>
                <c:pt idx="76819">
                  <c:v>3.9999999999999998E-6</c:v>
                </c:pt>
                <c:pt idx="76820">
                  <c:v>3.9999999999999998E-6</c:v>
                </c:pt>
                <c:pt idx="76821">
                  <c:v>6.0000000000000002E-6</c:v>
                </c:pt>
                <c:pt idx="76822">
                  <c:v>6.9999999999999999E-6</c:v>
                </c:pt>
                <c:pt idx="76823">
                  <c:v>9.0000000000000002E-6</c:v>
                </c:pt>
                <c:pt idx="76824">
                  <c:v>1.0000000000000001E-5</c:v>
                </c:pt>
                <c:pt idx="76825">
                  <c:v>1.2E-5</c:v>
                </c:pt>
                <c:pt idx="76826">
                  <c:v>1.4E-5</c:v>
                </c:pt>
                <c:pt idx="76827">
                  <c:v>1.5E-5</c:v>
                </c:pt>
                <c:pt idx="76828">
                  <c:v>1.7E-5</c:v>
                </c:pt>
                <c:pt idx="76829">
                  <c:v>1.8E-5</c:v>
                </c:pt>
                <c:pt idx="76830">
                  <c:v>2.0000000000000002E-5</c:v>
                </c:pt>
                <c:pt idx="76831">
                  <c:v>2.1999999999999999E-5</c:v>
                </c:pt>
                <c:pt idx="76832">
                  <c:v>2.3E-5</c:v>
                </c:pt>
                <c:pt idx="76833">
                  <c:v>2.4000000000000001E-5</c:v>
                </c:pt>
                <c:pt idx="76834">
                  <c:v>2.5999999999999998E-5</c:v>
                </c:pt>
                <c:pt idx="76835">
                  <c:v>2.6999999999999999E-5</c:v>
                </c:pt>
                <c:pt idx="76836">
                  <c:v>2.8E-5</c:v>
                </c:pt>
                <c:pt idx="76837">
                  <c:v>3.0000000000000001E-5</c:v>
                </c:pt>
                <c:pt idx="76838">
                  <c:v>3.1000000000000001E-5</c:v>
                </c:pt>
                <c:pt idx="76839">
                  <c:v>3.1999999999999999E-5</c:v>
                </c:pt>
                <c:pt idx="76840">
                  <c:v>3.3000000000000003E-5</c:v>
                </c:pt>
                <c:pt idx="76841">
                  <c:v>3.3000000000000003E-5</c:v>
                </c:pt>
                <c:pt idx="76842">
                  <c:v>3.4E-5</c:v>
                </c:pt>
                <c:pt idx="76843">
                  <c:v>3.4999999999999997E-5</c:v>
                </c:pt>
                <c:pt idx="76844">
                  <c:v>3.4999999999999997E-5</c:v>
                </c:pt>
                <c:pt idx="76845">
                  <c:v>3.6000000000000001E-5</c:v>
                </c:pt>
                <c:pt idx="76846">
                  <c:v>3.6000000000000001E-5</c:v>
                </c:pt>
                <c:pt idx="76847">
                  <c:v>3.6000000000000001E-5</c:v>
                </c:pt>
                <c:pt idx="76848">
                  <c:v>3.6000000000000001E-5</c:v>
                </c:pt>
                <c:pt idx="76849">
                  <c:v>3.6000000000000001E-5</c:v>
                </c:pt>
                <c:pt idx="76850">
                  <c:v>3.6000000000000001E-5</c:v>
                </c:pt>
                <c:pt idx="76851">
                  <c:v>3.6000000000000001E-5</c:v>
                </c:pt>
                <c:pt idx="76852">
                  <c:v>3.6000000000000001E-5</c:v>
                </c:pt>
                <c:pt idx="76853">
                  <c:v>3.4999999999999997E-5</c:v>
                </c:pt>
                <c:pt idx="76854">
                  <c:v>3.4999999999999997E-5</c:v>
                </c:pt>
                <c:pt idx="76855">
                  <c:v>3.4E-5</c:v>
                </c:pt>
                <c:pt idx="76856">
                  <c:v>3.3000000000000003E-5</c:v>
                </c:pt>
                <c:pt idx="76857">
                  <c:v>3.1999999999999999E-5</c:v>
                </c:pt>
                <c:pt idx="76858">
                  <c:v>3.1999999999999999E-5</c:v>
                </c:pt>
                <c:pt idx="76859">
                  <c:v>3.1000000000000001E-5</c:v>
                </c:pt>
                <c:pt idx="76860">
                  <c:v>3.0000000000000001E-5</c:v>
                </c:pt>
                <c:pt idx="76861">
                  <c:v>2.8E-5</c:v>
                </c:pt>
                <c:pt idx="76862">
                  <c:v>2.6999999999999999E-5</c:v>
                </c:pt>
                <c:pt idx="76863">
                  <c:v>2.5999999999999998E-5</c:v>
                </c:pt>
                <c:pt idx="76864">
                  <c:v>2.5000000000000001E-5</c:v>
                </c:pt>
                <c:pt idx="76865">
                  <c:v>2.3E-5</c:v>
                </c:pt>
                <c:pt idx="76866">
                  <c:v>2.1999999999999999E-5</c:v>
                </c:pt>
                <c:pt idx="76867">
                  <c:v>2.0999999999999999E-5</c:v>
                </c:pt>
                <c:pt idx="76868">
                  <c:v>1.9000000000000001E-5</c:v>
                </c:pt>
                <c:pt idx="76869">
                  <c:v>1.8E-5</c:v>
                </c:pt>
                <c:pt idx="76870">
                  <c:v>1.7E-5</c:v>
                </c:pt>
                <c:pt idx="76871">
                  <c:v>1.5E-5</c:v>
                </c:pt>
                <c:pt idx="76872">
                  <c:v>1.4E-5</c:v>
                </c:pt>
                <c:pt idx="76873">
                  <c:v>1.2E-5</c:v>
                </c:pt>
                <c:pt idx="76874">
                  <c:v>1.1E-5</c:v>
                </c:pt>
                <c:pt idx="76875">
                  <c:v>1.0000000000000001E-5</c:v>
                </c:pt>
                <c:pt idx="76876">
                  <c:v>7.9999999999999996E-6</c:v>
                </c:pt>
                <c:pt idx="76877">
                  <c:v>6.9999999999999999E-6</c:v>
                </c:pt>
                <c:pt idx="76878">
                  <c:v>6.0000000000000002E-6</c:v>
                </c:pt>
                <c:pt idx="76879">
                  <c:v>3.9999999999999998E-6</c:v>
                </c:pt>
                <c:pt idx="76880">
                  <c:v>3.0000000000000001E-6</c:v>
                </c:pt>
                <c:pt idx="76881">
                  <c:v>1.9999999999999999E-6</c:v>
                </c:pt>
                <c:pt idx="76882">
                  <c:v>1.9999999999999999E-6</c:v>
                </c:pt>
                <c:pt idx="76883">
                  <c:v>9.9999999999999995E-7</c:v>
                </c:pt>
                <c:pt idx="76884">
                  <c:v>9.9999999999999995E-7</c:v>
                </c:pt>
                <c:pt idx="76885">
                  <c:v>1.9999999999999999E-6</c:v>
                </c:pt>
                <c:pt idx="76886">
                  <c:v>3.0000000000000001E-6</c:v>
                </c:pt>
                <c:pt idx="76887">
                  <c:v>3.0000000000000001E-6</c:v>
                </c:pt>
                <c:pt idx="76888">
                  <c:v>3.9999999999999998E-6</c:v>
                </c:pt>
                <c:pt idx="76889">
                  <c:v>3.9999999999999998E-6</c:v>
                </c:pt>
                <c:pt idx="76890">
                  <c:v>5.0000000000000004E-6</c:v>
                </c:pt>
                <c:pt idx="76891">
                  <c:v>5.0000000000000004E-6</c:v>
                </c:pt>
                <c:pt idx="76892">
                  <c:v>5.0000000000000004E-6</c:v>
                </c:pt>
                <c:pt idx="76893">
                  <c:v>5.0000000000000004E-6</c:v>
                </c:pt>
                <c:pt idx="76894">
                  <c:v>6.0000000000000002E-6</c:v>
                </c:pt>
                <c:pt idx="76895">
                  <c:v>6.0000000000000002E-6</c:v>
                </c:pt>
                <c:pt idx="76896">
                  <c:v>5.0000000000000004E-6</c:v>
                </c:pt>
                <c:pt idx="76897">
                  <c:v>5.0000000000000004E-6</c:v>
                </c:pt>
                <c:pt idx="76898">
                  <c:v>5.0000000000000004E-6</c:v>
                </c:pt>
                <c:pt idx="76899">
                  <c:v>5.0000000000000004E-6</c:v>
                </c:pt>
                <c:pt idx="76900">
                  <c:v>3.9999999999999998E-6</c:v>
                </c:pt>
                <c:pt idx="76901">
                  <c:v>3.9999999999999998E-6</c:v>
                </c:pt>
                <c:pt idx="76902">
                  <c:v>3.0000000000000001E-6</c:v>
                </c:pt>
                <c:pt idx="76903">
                  <c:v>3.0000000000000001E-6</c:v>
                </c:pt>
                <c:pt idx="76904">
                  <c:v>1.9999999999999999E-6</c:v>
                </c:pt>
                <c:pt idx="76905">
                  <c:v>9.9999999999999995E-7</c:v>
                </c:pt>
                <c:pt idx="76906">
                  <c:v>0</c:v>
                </c:pt>
                <c:pt idx="76907">
                  <c:v>0</c:v>
                </c:pt>
                <c:pt idx="76908">
                  <c:v>9.9999999999999995E-7</c:v>
                </c:pt>
                <c:pt idx="76909">
                  <c:v>1.9999999999999999E-6</c:v>
                </c:pt>
                <c:pt idx="76910">
                  <c:v>3.0000000000000001E-6</c:v>
                </c:pt>
                <c:pt idx="76911">
                  <c:v>3.9999999999999998E-6</c:v>
                </c:pt>
                <c:pt idx="76912">
                  <c:v>5.0000000000000004E-6</c:v>
                </c:pt>
                <c:pt idx="76913">
                  <c:v>6.0000000000000002E-6</c:v>
                </c:pt>
                <c:pt idx="76914">
                  <c:v>6.9999999999999999E-6</c:v>
                </c:pt>
                <c:pt idx="76915">
                  <c:v>7.9999999999999996E-6</c:v>
                </c:pt>
                <c:pt idx="76916">
                  <c:v>9.0000000000000002E-6</c:v>
                </c:pt>
                <c:pt idx="76917">
                  <c:v>1.0000000000000001E-5</c:v>
                </c:pt>
                <c:pt idx="76918">
                  <c:v>1.0000000000000001E-5</c:v>
                </c:pt>
                <c:pt idx="76919">
                  <c:v>1.1E-5</c:v>
                </c:pt>
                <c:pt idx="76920">
                  <c:v>1.2E-5</c:v>
                </c:pt>
                <c:pt idx="76921">
                  <c:v>1.2999999999999999E-5</c:v>
                </c:pt>
                <c:pt idx="76922">
                  <c:v>1.4E-5</c:v>
                </c:pt>
                <c:pt idx="76923">
                  <c:v>1.4E-5</c:v>
                </c:pt>
                <c:pt idx="76924">
                  <c:v>1.5E-5</c:v>
                </c:pt>
                <c:pt idx="76925">
                  <c:v>1.5999999999999999E-5</c:v>
                </c:pt>
                <c:pt idx="76926">
                  <c:v>1.5999999999999999E-5</c:v>
                </c:pt>
                <c:pt idx="76927">
                  <c:v>1.7E-5</c:v>
                </c:pt>
                <c:pt idx="76928">
                  <c:v>1.7E-5</c:v>
                </c:pt>
                <c:pt idx="76929">
                  <c:v>1.7E-5</c:v>
                </c:pt>
                <c:pt idx="76930">
                  <c:v>1.8E-5</c:v>
                </c:pt>
                <c:pt idx="76931">
                  <c:v>1.8E-5</c:v>
                </c:pt>
                <c:pt idx="76932">
                  <c:v>1.8E-5</c:v>
                </c:pt>
                <c:pt idx="76933">
                  <c:v>1.8E-5</c:v>
                </c:pt>
                <c:pt idx="76934">
                  <c:v>1.8E-5</c:v>
                </c:pt>
                <c:pt idx="76935">
                  <c:v>1.8E-5</c:v>
                </c:pt>
                <c:pt idx="76936">
                  <c:v>1.8E-5</c:v>
                </c:pt>
                <c:pt idx="76937">
                  <c:v>1.7E-5</c:v>
                </c:pt>
                <c:pt idx="76938">
                  <c:v>1.7E-5</c:v>
                </c:pt>
                <c:pt idx="76939">
                  <c:v>1.7E-5</c:v>
                </c:pt>
                <c:pt idx="76940">
                  <c:v>1.5999999999999999E-5</c:v>
                </c:pt>
                <c:pt idx="76941">
                  <c:v>1.5999999999999999E-5</c:v>
                </c:pt>
                <c:pt idx="76942">
                  <c:v>1.5E-5</c:v>
                </c:pt>
                <c:pt idx="76943">
                  <c:v>1.4E-5</c:v>
                </c:pt>
                <c:pt idx="76944">
                  <c:v>1.4E-5</c:v>
                </c:pt>
                <c:pt idx="76945">
                  <c:v>1.2999999999999999E-5</c:v>
                </c:pt>
                <c:pt idx="76946">
                  <c:v>1.2E-5</c:v>
                </c:pt>
                <c:pt idx="76947">
                  <c:v>1.1E-5</c:v>
                </c:pt>
                <c:pt idx="76948">
                  <c:v>1.0000000000000001E-5</c:v>
                </c:pt>
                <c:pt idx="76949">
                  <c:v>1.0000000000000001E-5</c:v>
                </c:pt>
                <c:pt idx="76950">
                  <c:v>9.0000000000000002E-6</c:v>
                </c:pt>
                <c:pt idx="76951">
                  <c:v>7.9999999999999996E-6</c:v>
                </c:pt>
                <c:pt idx="76952">
                  <c:v>7.9999999999999996E-6</c:v>
                </c:pt>
                <c:pt idx="76953">
                  <c:v>6.9999999999999999E-6</c:v>
                </c:pt>
                <c:pt idx="76954">
                  <c:v>6.9999999999999999E-6</c:v>
                </c:pt>
                <c:pt idx="76955">
                  <c:v>6.9999999999999999E-6</c:v>
                </c:pt>
                <c:pt idx="76956">
                  <c:v>6.9999999999999999E-6</c:v>
                </c:pt>
                <c:pt idx="76957">
                  <c:v>6.9999999999999999E-6</c:v>
                </c:pt>
                <c:pt idx="76958">
                  <c:v>7.9999999999999996E-6</c:v>
                </c:pt>
                <c:pt idx="76959">
                  <c:v>9.0000000000000002E-6</c:v>
                </c:pt>
                <c:pt idx="76960">
                  <c:v>9.0000000000000002E-6</c:v>
                </c:pt>
                <c:pt idx="76961">
                  <c:v>1.0000000000000001E-5</c:v>
                </c:pt>
                <c:pt idx="76962">
                  <c:v>1.1E-5</c:v>
                </c:pt>
                <c:pt idx="76963">
                  <c:v>1.2E-5</c:v>
                </c:pt>
                <c:pt idx="76964">
                  <c:v>1.2999999999999999E-5</c:v>
                </c:pt>
                <c:pt idx="76965">
                  <c:v>1.4E-5</c:v>
                </c:pt>
                <c:pt idx="76966">
                  <c:v>1.5E-5</c:v>
                </c:pt>
                <c:pt idx="76967">
                  <c:v>1.5999999999999999E-5</c:v>
                </c:pt>
                <c:pt idx="76968">
                  <c:v>1.7E-5</c:v>
                </c:pt>
                <c:pt idx="76969">
                  <c:v>1.8E-5</c:v>
                </c:pt>
                <c:pt idx="76970">
                  <c:v>1.9000000000000001E-5</c:v>
                </c:pt>
                <c:pt idx="76971">
                  <c:v>1.9000000000000001E-5</c:v>
                </c:pt>
                <c:pt idx="76972">
                  <c:v>2.0000000000000002E-5</c:v>
                </c:pt>
                <c:pt idx="76973">
                  <c:v>2.0999999999999999E-5</c:v>
                </c:pt>
                <c:pt idx="76974">
                  <c:v>2.1999999999999999E-5</c:v>
                </c:pt>
                <c:pt idx="76975">
                  <c:v>2.1999999999999999E-5</c:v>
                </c:pt>
                <c:pt idx="76976">
                  <c:v>2.3E-5</c:v>
                </c:pt>
                <c:pt idx="76977">
                  <c:v>2.3E-5</c:v>
                </c:pt>
                <c:pt idx="76978">
                  <c:v>2.4000000000000001E-5</c:v>
                </c:pt>
                <c:pt idx="76979">
                  <c:v>2.4000000000000001E-5</c:v>
                </c:pt>
                <c:pt idx="76980">
                  <c:v>2.4000000000000001E-5</c:v>
                </c:pt>
                <c:pt idx="76981">
                  <c:v>2.4000000000000001E-5</c:v>
                </c:pt>
                <c:pt idx="76982">
                  <c:v>2.5000000000000001E-5</c:v>
                </c:pt>
                <c:pt idx="76983">
                  <c:v>2.5000000000000001E-5</c:v>
                </c:pt>
                <c:pt idx="76984">
                  <c:v>2.5000000000000001E-5</c:v>
                </c:pt>
                <c:pt idx="76985">
                  <c:v>2.5000000000000001E-5</c:v>
                </c:pt>
                <c:pt idx="76986">
                  <c:v>2.5000000000000001E-5</c:v>
                </c:pt>
                <c:pt idx="76987">
                  <c:v>2.4000000000000001E-5</c:v>
                </c:pt>
                <c:pt idx="76988">
                  <c:v>2.4000000000000001E-5</c:v>
                </c:pt>
                <c:pt idx="76989">
                  <c:v>2.4000000000000001E-5</c:v>
                </c:pt>
                <c:pt idx="76990">
                  <c:v>2.3E-5</c:v>
                </c:pt>
                <c:pt idx="76991">
                  <c:v>2.3E-5</c:v>
                </c:pt>
                <c:pt idx="76992">
                  <c:v>2.3E-5</c:v>
                </c:pt>
                <c:pt idx="76993">
                  <c:v>2.1999999999999999E-5</c:v>
                </c:pt>
                <c:pt idx="76994">
                  <c:v>2.1999999999999999E-5</c:v>
                </c:pt>
                <c:pt idx="76995">
                  <c:v>2.0999999999999999E-5</c:v>
                </c:pt>
                <c:pt idx="76996">
                  <c:v>2.0000000000000002E-5</c:v>
                </c:pt>
                <c:pt idx="76997">
                  <c:v>2.0000000000000002E-5</c:v>
                </c:pt>
                <c:pt idx="76998">
                  <c:v>1.9000000000000001E-5</c:v>
                </c:pt>
                <c:pt idx="76999">
                  <c:v>1.8E-5</c:v>
                </c:pt>
                <c:pt idx="77000">
                  <c:v>1.7E-5</c:v>
                </c:pt>
                <c:pt idx="77001">
                  <c:v>1.7E-5</c:v>
                </c:pt>
                <c:pt idx="77002">
                  <c:v>1.5999999999999999E-5</c:v>
                </c:pt>
                <c:pt idx="77003">
                  <c:v>1.5E-5</c:v>
                </c:pt>
                <c:pt idx="77004">
                  <c:v>1.4E-5</c:v>
                </c:pt>
                <c:pt idx="77005">
                  <c:v>1.2999999999999999E-5</c:v>
                </c:pt>
                <c:pt idx="77006">
                  <c:v>1.2E-5</c:v>
                </c:pt>
                <c:pt idx="77007">
                  <c:v>1.1E-5</c:v>
                </c:pt>
                <c:pt idx="77008">
                  <c:v>1.1E-5</c:v>
                </c:pt>
                <c:pt idx="77009">
                  <c:v>1.0000000000000001E-5</c:v>
                </c:pt>
                <c:pt idx="77010">
                  <c:v>9.0000000000000002E-6</c:v>
                </c:pt>
                <c:pt idx="77011">
                  <c:v>7.9999999999999996E-6</c:v>
                </c:pt>
                <c:pt idx="77012">
                  <c:v>6.9999999999999999E-6</c:v>
                </c:pt>
                <c:pt idx="77013">
                  <c:v>6.0000000000000002E-6</c:v>
                </c:pt>
                <c:pt idx="77014">
                  <c:v>6.0000000000000002E-6</c:v>
                </c:pt>
                <c:pt idx="77015">
                  <c:v>5.0000000000000004E-6</c:v>
                </c:pt>
                <c:pt idx="77016">
                  <c:v>3.9999999999999998E-6</c:v>
                </c:pt>
                <c:pt idx="77017">
                  <c:v>3.9999999999999998E-6</c:v>
                </c:pt>
                <c:pt idx="77018">
                  <c:v>3.0000000000000001E-6</c:v>
                </c:pt>
                <c:pt idx="77019">
                  <c:v>3.0000000000000001E-6</c:v>
                </c:pt>
                <c:pt idx="77020">
                  <c:v>3.0000000000000001E-6</c:v>
                </c:pt>
                <c:pt idx="77021">
                  <c:v>3.0000000000000001E-6</c:v>
                </c:pt>
                <c:pt idx="77022">
                  <c:v>3.0000000000000001E-6</c:v>
                </c:pt>
                <c:pt idx="77023">
                  <c:v>3.0000000000000001E-6</c:v>
                </c:pt>
                <c:pt idx="77024">
                  <c:v>3.0000000000000001E-6</c:v>
                </c:pt>
                <c:pt idx="77025">
                  <c:v>3.0000000000000001E-6</c:v>
                </c:pt>
                <c:pt idx="77026">
                  <c:v>3.0000000000000001E-6</c:v>
                </c:pt>
                <c:pt idx="77027">
                  <c:v>3.0000000000000001E-6</c:v>
                </c:pt>
                <c:pt idx="77028">
                  <c:v>3.0000000000000001E-6</c:v>
                </c:pt>
                <c:pt idx="77029">
                  <c:v>3.0000000000000001E-6</c:v>
                </c:pt>
                <c:pt idx="77030">
                  <c:v>3.9999999999999998E-6</c:v>
                </c:pt>
                <c:pt idx="77031">
                  <c:v>3.9999999999999998E-6</c:v>
                </c:pt>
                <c:pt idx="77032">
                  <c:v>3.9999999999999998E-6</c:v>
                </c:pt>
                <c:pt idx="77033">
                  <c:v>3.9999999999999998E-6</c:v>
                </c:pt>
                <c:pt idx="77034">
                  <c:v>3.9999999999999998E-6</c:v>
                </c:pt>
                <c:pt idx="77035">
                  <c:v>3.9999999999999998E-6</c:v>
                </c:pt>
                <c:pt idx="77036">
                  <c:v>3.9999999999999998E-6</c:v>
                </c:pt>
                <c:pt idx="77037">
                  <c:v>3.9999999999999998E-6</c:v>
                </c:pt>
                <c:pt idx="77038">
                  <c:v>3.9999999999999998E-6</c:v>
                </c:pt>
                <c:pt idx="77039">
                  <c:v>5.0000000000000004E-6</c:v>
                </c:pt>
                <c:pt idx="77040">
                  <c:v>5.0000000000000004E-6</c:v>
                </c:pt>
                <c:pt idx="77041">
                  <c:v>5.0000000000000004E-6</c:v>
                </c:pt>
                <c:pt idx="77042">
                  <c:v>5.0000000000000004E-6</c:v>
                </c:pt>
                <c:pt idx="77043">
                  <c:v>6.0000000000000002E-6</c:v>
                </c:pt>
                <c:pt idx="77044">
                  <c:v>6.0000000000000002E-6</c:v>
                </c:pt>
                <c:pt idx="77045">
                  <c:v>6.9999999999999999E-6</c:v>
                </c:pt>
                <c:pt idx="77046">
                  <c:v>6.9999999999999999E-6</c:v>
                </c:pt>
                <c:pt idx="77047">
                  <c:v>7.9999999999999996E-6</c:v>
                </c:pt>
                <c:pt idx="77048">
                  <c:v>9.0000000000000002E-6</c:v>
                </c:pt>
                <c:pt idx="77049">
                  <c:v>9.0000000000000002E-6</c:v>
                </c:pt>
                <c:pt idx="77050">
                  <c:v>1.0000000000000001E-5</c:v>
                </c:pt>
                <c:pt idx="77051">
                  <c:v>1.1E-5</c:v>
                </c:pt>
                <c:pt idx="77052">
                  <c:v>1.1E-5</c:v>
                </c:pt>
                <c:pt idx="77053">
                  <c:v>1.2E-5</c:v>
                </c:pt>
                <c:pt idx="77054">
                  <c:v>1.2999999999999999E-5</c:v>
                </c:pt>
                <c:pt idx="77055">
                  <c:v>1.4E-5</c:v>
                </c:pt>
                <c:pt idx="77056">
                  <c:v>1.5E-5</c:v>
                </c:pt>
                <c:pt idx="77057">
                  <c:v>1.5E-5</c:v>
                </c:pt>
                <c:pt idx="77058">
                  <c:v>1.5999999999999999E-5</c:v>
                </c:pt>
                <c:pt idx="77059">
                  <c:v>1.7E-5</c:v>
                </c:pt>
                <c:pt idx="77060">
                  <c:v>1.8E-5</c:v>
                </c:pt>
                <c:pt idx="77061">
                  <c:v>1.9000000000000001E-5</c:v>
                </c:pt>
                <c:pt idx="77062">
                  <c:v>1.9000000000000001E-5</c:v>
                </c:pt>
                <c:pt idx="77063">
                  <c:v>2.0000000000000002E-5</c:v>
                </c:pt>
                <c:pt idx="77064">
                  <c:v>2.0999999999999999E-5</c:v>
                </c:pt>
                <c:pt idx="77065">
                  <c:v>2.1999999999999999E-5</c:v>
                </c:pt>
                <c:pt idx="77066">
                  <c:v>2.1999999999999999E-5</c:v>
                </c:pt>
                <c:pt idx="77067">
                  <c:v>2.3E-5</c:v>
                </c:pt>
                <c:pt idx="77068">
                  <c:v>2.4000000000000001E-5</c:v>
                </c:pt>
                <c:pt idx="77069">
                  <c:v>2.4000000000000001E-5</c:v>
                </c:pt>
                <c:pt idx="77070">
                  <c:v>2.5000000000000001E-5</c:v>
                </c:pt>
                <c:pt idx="77071">
                  <c:v>2.5000000000000001E-5</c:v>
                </c:pt>
                <c:pt idx="77072">
                  <c:v>2.5999999999999998E-5</c:v>
                </c:pt>
                <c:pt idx="77073">
                  <c:v>2.5999999999999998E-5</c:v>
                </c:pt>
                <c:pt idx="77074">
                  <c:v>2.6999999999999999E-5</c:v>
                </c:pt>
                <c:pt idx="77075">
                  <c:v>2.6999999999999999E-5</c:v>
                </c:pt>
                <c:pt idx="77076">
                  <c:v>2.8E-5</c:v>
                </c:pt>
                <c:pt idx="77077">
                  <c:v>2.8E-5</c:v>
                </c:pt>
                <c:pt idx="77078">
                  <c:v>2.8E-5</c:v>
                </c:pt>
                <c:pt idx="77079">
                  <c:v>2.8E-5</c:v>
                </c:pt>
                <c:pt idx="77080">
                  <c:v>2.8E-5</c:v>
                </c:pt>
                <c:pt idx="77081">
                  <c:v>2.8E-5</c:v>
                </c:pt>
                <c:pt idx="77082">
                  <c:v>2.9E-5</c:v>
                </c:pt>
                <c:pt idx="77083">
                  <c:v>2.9E-5</c:v>
                </c:pt>
                <c:pt idx="77084">
                  <c:v>2.9E-5</c:v>
                </c:pt>
                <c:pt idx="77085">
                  <c:v>2.8E-5</c:v>
                </c:pt>
                <c:pt idx="77086">
                  <c:v>2.8E-5</c:v>
                </c:pt>
                <c:pt idx="77087">
                  <c:v>2.8E-5</c:v>
                </c:pt>
                <c:pt idx="77088">
                  <c:v>2.8E-5</c:v>
                </c:pt>
                <c:pt idx="77089">
                  <c:v>2.8E-5</c:v>
                </c:pt>
                <c:pt idx="77090">
                  <c:v>2.8E-5</c:v>
                </c:pt>
                <c:pt idx="77091">
                  <c:v>2.6999999999999999E-5</c:v>
                </c:pt>
                <c:pt idx="77092">
                  <c:v>2.6999999999999999E-5</c:v>
                </c:pt>
                <c:pt idx="77093">
                  <c:v>2.6999999999999999E-5</c:v>
                </c:pt>
                <c:pt idx="77094">
                  <c:v>2.6999999999999999E-5</c:v>
                </c:pt>
                <c:pt idx="77095">
                  <c:v>2.5999999999999998E-5</c:v>
                </c:pt>
                <c:pt idx="77096">
                  <c:v>2.5999999999999998E-5</c:v>
                </c:pt>
                <c:pt idx="77097">
                  <c:v>2.5999999999999998E-5</c:v>
                </c:pt>
                <c:pt idx="77098">
                  <c:v>2.5999999999999998E-5</c:v>
                </c:pt>
                <c:pt idx="77099">
                  <c:v>2.5999999999999998E-5</c:v>
                </c:pt>
                <c:pt idx="77100">
                  <c:v>2.5000000000000001E-5</c:v>
                </c:pt>
                <c:pt idx="77101">
                  <c:v>2.5000000000000001E-5</c:v>
                </c:pt>
                <c:pt idx="77102">
                  <c:v>2.5000000000000001E-5</c:v>
                </c:pt>
                <c:pt idx="77103">
                  <c:v>2.5000000000000001E-5</c:v>
                </c:pt>
                <c:pt idx="77104">
                  <c:v>2.5000000000000001E-5</c:v>
                </c:pt>
                <c:pt idx="77105">
                  <c:v>2.5000000000000001E-5</c:v>
                </c:pt>
                <c:pt idx="77106">
                  <c:v>2.5999999999999998E-5</c:v>
                </c:pt>
                <c:pt idx="77107">
                  <c:v>2.5999999999999998E-5</c:v>
                </c:pt>
                <c:pt idx="77108">
                  <c:v>2.5999999999999998E-5</c:v>
                </c:pt>
                <c:pt idx="77109">
                  <c:v>2.5999999999999998E-5</c:v>
                </c:pt>
                <c:pt idx="77110">
                  <c:v>2.6999999999999999E-5</c:v>
                </c:pt>
                <c:pt idx="77111">
                  <c:v>2.6999999999999999E-5</c:v>
                </c:pt>
                <c:pt idx="77112">
                  <c:v>2.8E-5</c:v>
                </c:pt>
                <c:pt idx="77113">
                  <c:v>2.8E-5</c:v>
                </c:pt>
                <c:pt idx="77114">
                  <c:v>2.9E-5</c:v>
                </c:pt>
                <c:pt idx="77115">
                  <c:v>2.9E-5</c:v>
                </c:pt>
                <c:pt idx="77116">
                  <c:v>3.0000000000000001E-5</c:v>
                </c:pt>
                <c:pt idx="77117">
                  <c:v>3.0000000000000001E-5</c:v>
                </c:pt>
                <c:pt idx="77118">
                  <c:v>3.1000000000000001E-5</c:v>
                </c:pt>
                <c:pt idx="77119">
                  <c:v>3.1000000000000001E-5</c:v>
                </c:pt>
                <c:pt idx="77120">
                  <c:v>3.1999999999999999E-5</c:v>
                </c:pt>
                <c:pt idx="77121">
                  <c:v>3.3000000000000003E-5</c:v>
                </c:pt>
                <c:pt idx="77122">
                  <c:v>3.3000000000000003E-5</c:v>
                </c:pt>
                <c:pt idx="77123">
                  <c:v>3.4E-5</c:v>
                </c:pt>
                <c:pt idx="77124">
                  <c:v>3.4E-5</c:v>
                </c:pt>
                <c:pt idx="77125">
                  <c:v>3.4999999999999997E-5</c:v>
                </c:pt>
                <c:pt idx="77126">
                  <c:v>3.4999999999999997E-5</c:v>
                </c:pt>
                <c:pt idx="77127">
                  <c:v>3.6000000000000001E-5</c:v>
                </c:pt>
                <c:pt idx="77128">
                  <c:v>3.6000000000000001E-5</c:v>
                </c:pt>
                <c:pt idx="77129">
                  <c:v>3.6000000000000001E-5</c:v>
                </c:pt>
                <c:pt idx="77130">
                  <c:v>3.6999999999999998E-5</c:v>
                </c:pt>
                <c:pt idx="77131">
                  <c:v>3.6999999999999998E-5</c:v>
                </c:pt>
                <c:pt idx="77132">
                  <c:v>3.6999999999999998E-5</c:v>
                </c:pt>
                <c:pt idx="77133">
                  <c:v>3.6999999999999998E-5</c:v>
                </c:pt>
                <c:pt idx="77134">
                  <c:v>3.8000000000000002E-5</c:v>
                </c:pt>
                <c:pt idx="77135">
                  <c:v>3.8000000000000002E-5</c:v>
                </c:pt>
                <c:pt idx="77136">
                  <c:v>3.8000000000000002E-5</c:v>
                </c:pt>
                <c:pt idx="77137">
                  <c:v>3.8000000000000002E-5</c:v>
                </c:pt>
                <c:pt idx="77138">
                  <c:v>3.8000000000000002E-5</c:v>
                </c:pt>
                <c:pt idx="77139">
                  <c:v>3.8000000000000002E-5</c:v>
                </c:pt>
                <c:pt idx="77140">
                  <c:v>3.8000000000000002E-5</c:v>
                </c:pt>
                <c:pt idx="77141">
                  <c:v>3.6999999999999998E-5</c:v>
                </c:pt>
                <c:pt idx="77142">
                  <c:v>3.6999999999999998E-5</c:v>
                </c:pt>
                <c:pt idx="77143">
                  <c:v>3.6999999999999998E-5</c:v>
                </c:pt>
                <c:pt idx="77144">
                  <c:v>3.6999999999999998E-5</c:v>
                </c:pt>
                <c:pt idx="77145">
                  <c:v>3.6000000000000001E-5</c:v>
                </c:pt>
                <c:pt idx="77146">
                  <c:v>3.6000000000000001E-5</c:v>
                </c:pt>
                <c:pt idx="77147">
                  <c:v>3.4999999999999997E-5</c:v>
                </c:pt>
                <c:pt idx="77148">
                  <c:v>3.4999999999999997E-5</c:v>
                </c:pt>
                <c:pt idx="77149">
                  <c:v>3.4E-5</c:v>
                </c:pt>
                <c:pt idx="77150">
                  <c:v>3.4E-5</c:v>
                </c:pt>
                <c:pt idx="77151">
                  <c:v>3.3000000000000003E-5</c:v>
                </c:pt>
                <c:pt idx="77152">
                  <c:v>3.1999999999999999E-5</c:v>
                </c:pt>
                <c:pt idx="77153">
                  <c:v>3.1999999999999999E-5</c:v>
                </c:pt>
                <c:pt idx="77154">
                  <c:v>3.1000000000000001E-5</c:v>
                </c:pt>
                <c:pt idx="77155">
                  <c:v>3.0000000000000001E-5</c:v>
                </c:pt>
                <c:pt idx="77156">
                  <c:v>2.9E-5</c:v>
                </c:pt>
                <c:pt idx="77157">
                  <c:v>2.9E-5</c:v>
                </c:pt>
                <c:pt idx="77158">
                  <c:v>2.8E-5</c:v>
                </c:pt>
                <c:pt idx="77159">
                  <c:v>2.6999999999999999E-5</c:v>
                </c:pt>
                <c:pt idx="77160">
                  <c:v>2.5999999999999998E-5</c:v>
                </c:pt>
                <c:pt idx="77161">
                  <c:v>2.5000000000000001E-5</c:v>
                </c:pt>
                <c:pt idx="77162">
                  <c:v>2.4000000000000001E-5</c:v>
                </c:pt>
                <c:pt idx="77163">
                  <c:v>2.3E-5</c:v>
                </c:pt>
                <c:pt idx="77164">
                  <c:v>2.1999999999999999E-5</c:v>
                </c:pt>
                <c:pt idx="77165">
                  <c:v>2.0999999999999999E-5</c:v>
                </c:pt>
                <c:pt idx="77166">
                  <c:v>2.0000000000000002E-5</c:v>
                </c:pt>
                <c:pt idx="77167">
                  <c:v>1.9000000000000001E-5</c:v>
                </c:pt>
                <c:pt idx="77168">
                  <c:v>1.8E-5</c:v>
                </c:pt>
                <c:pt idx="77169">
                  <c:v>1.7E-5</c:v>
                </c:pt>
                <c:pt idx="77170">
                  <c:v>1.5999999999999999E-5</c:v>
                </c:pt>
                <c:pt idx="77171">
                  <c:v>1.5E-5</c:v>
                </c:pt>
                <c:pt idx="77172">
                  <c:v>1.5E-5</c:v>
                </c:pt>
                <c:pt idx="77173">
                  <c:v>1.4E-5</c:v>
                </c:pt>
                <c:pt idx="77174">
                  <c:v>1.4E-5</c:v>
                </c:pt>
                <c:pt idx="77175">
                  <c:v>1.2999999999999999E-5</c:v>
                </c:pt>
                <c:pt idx="77176">
                  <c:v>1.2999999999999999E-5</c:v>
                </c:pt>
                <c:pt idx="77177">
                  <c:v>1.2999999999999999E-5</c:v>
                </c:pt>
                <c:pt idx="77178">
                  <c:v>1.2999999999999999E-5</c:v>
                </c:pt>
                <c:pt idx="77179">
                  <c:v>1.2999999999999999E-5</c:v>
                </c:pt>
                <c:pt idx="77180">
                  <c:v>1.4E-5</c:v>
                </c:pt>
                <c:pt idx="77181">
                  <c:v>1.5E-5</c:v>
                </c:pt>
                <c:pt idx="77182">
                  <c:v>1.5999999999999999E-5</c:v>
                </c:pt>
                <c:pt idx="77183">
                  <c:v>1.7E-5</c:v>
                </c:pt>
                <c:pt idx="77184">
                  <c:v>1.8E-5</c:v>
                </c:pt>
                <c:pt idx="77185">
                  <c:v>1.9000000000000001E-5</c:v>
                </c:pt>
                <c:pt idx="77186">
                  <c:v>2.0000000000000002E-5</c:v>
                </c:pt>
                <c:pt idx="77187">
                  <c:v>2.1999999999999999E-5</c:v>
                </c:pt>
                <c:pt idx="77188">
                  <c:v>2.3E-5</c:v>
                </c:pt>
                <c:pt idx="77189">
                  <c:v>2.4000000000000001E-5</c:v>
                </c:pt>
                <c:pt idx="77190">
                  <c:v>2.5999999999999998E-5</c:v>
                </c:pt>
                <c:pt idx="77191">
                  <c:v>2.6999999999999999E-5</c:v>
                </c:pt>
                <c:pt idx="77192">
                  <c:v>2.9E-5</c:v>
                </c:pt>
                <c:pt idx="77193">
                  <c:v>3.0000000000000001E-5</c:v>
                </c:pt>
                <c:pt idx="77194">
                  <c:v>3.1999999999999999E-5</c:v>
                </c:pt>
                <c:pt idx="77195">
                  <c:v>3.3000000000000003E-5</c:v>
                </c:pt>
                <c:pt idx="77196">
                  <c:v>3.4999999999999997E-5</c:v>
                </c:pt>
                <c:pt idx="77197">
                  <c:v>3.6000000000000001E-5</c:v>
                </c:pt>
                <c:pt idx="77198">
                  <c:v>3.6999999999999998E-5</c:v>
                </c:pt>
                <c:pt idx="77199">
                  <c:v>3.8999999999999999E-5</c:v>
                </c:pt>
                <c:pt idx="77200">
                  <c:v>4.0000000000000003E-5</c:v>
                </c:pt>
                <c:pt idx="77201">
                  <c:v>4.1E-5</c:v>
                </c:pt>
                <c:pt idx="77202">
                  <c:v>4.3000000000000002E-5</c:v>
                </c:pt>
                <c:pt idx="77203">
                  <c:v>4.3999999999999999E-5</c:v>
                </c:pt>
                <c:pt idx="77204">
                  <c:v>4.5000000000000003E-5</c:v>
                </c:pt>
                <c:pt idx="77205">
                  <c:v>4.6E-5</c:v>
                </c:pt>
                <c:pt idx="77206">
                  <c:v>4.6999999999999997E-5</c:v>
                </c:pt>
                <c:pt idx="77207">
                  <c:v>4.8000000000000001E-5</c:v>
                </c:pt>
                <c:pt idx="77208">
                  <c:v>4.8999999999999998E-5</c:v>
                </c:pt>
                <c:pt idx="77209">
                  <c:v>5.0000000000000002E-5</c:v>
                </c:pt>
                <c:pt idx="77210">
                  <c:v>5.1E-5</c:v>
                </c:pt>
                <c:pt idx="77211">
                  <c:v>5.1999999999999997E-5</c:v>
                </c:pt>
                <c:pt idx="77212">
                  <c:v>5.3000000000000001E-5</c:v>
                </c:pt>
                <c:pt idx="77213">
                  <c:v>5.3000000000000001E-5</c:v>
                </c:pt>
                <c:pt idx="77214">
                  <c:v>5.3999999999999998E-5</c:v>
                </c:pt>
                <c:pt idx="77215">
                  <c:v>5.5000000000000002E-5</c:v>
                </c:pt>
                <c:pt idx="77216">
                  <c:v>5.5000000000000002E-5</c:v>
                </c:pt>
                <c:pt idx="77217">
                  <c:v>5.5999999999999999E-5</c:v>
                </c:pt>
                <c:pt idx="77218">
                  <c:v>5.5999999999999999E-5</c:v>
                </c:pt>
                <c:pt idx="77219">
                  <c:v>5.7000000000000003E-5</c:v>
                </c:pt>
                <c:pt idx="77220">
                  <c:v>5.7000000000000003E-5</c:v>
                </c:pt>
                <c:pt idx="77221">
                  <c:v>5.7000000000000003E-5</c:v>
                </c:pt>
                <c:pt idx="77222">
                  <c:v>5.8E-5</c:v>
                </c:pt>
                <c:pt idx="77223">
                  <c:v>5.8E-5</c:v>
                </c:pt>
                <c:pt idx="77224">
                  <c:v>5.8E-5</c:v>
                </c:pt>
                <c:pt idx="77225">
                  <c:v>5.8E-5</c:v>
                </c:pt>
                <c:pt idx="77226">
                  <c:v>5.8999999999999998E-5</c:v>
                </c:pt>
                <c:pt idx="77227">
                  <c:v>5.8999999999999998E-5</c:v>
                </c:pt>
                <c:pt idx="77228">
                  <c:v>5.8999999999999998E-5</c:v>
                </c:pt>
                <c:pt idx="77229">
                  <c:v>5.8999999999999998E-5</c:v>
                </c:pt>
                <c:pt idx="77230">
                  <c:v>5.8999999999999998E-5</c:v>
                </c:pt>
                <c:pt idx="77231">
                  <c:v>5.8999999999999998E-5</c:v>
                </c:pt>
                <c:pt idx="77232">
                  <c:v>5.8999999999999998E-5</c:v>
                </c:pt>
                <c:pt idx="77233">
                  <c:v>5.8999999999999998E-5</c:v>
                </c:pt>
                <c:pt idx="77234">
                  <c:v>5.8999999999999998E-5</c:v>
                </c:pt>
                <c:pt idx="77235">
                  <c:v>5.8999999999999998E-5</c:v>
                </c:pt>
                <c:pt idx="77236">
                  <c:v>5.8999999999999998E-5</c:v>
                </c:pt>
                <c:pt idx="77237">
                  <c:v>5.8999999999999998E-5</c:v>
                </c:pt>
                <c:pt idx="77238">
                  <c:v>5.8999999999999998E-5</c:v>
                </c:pt>
                <c:pt idx="77239">
                  <c:v>5.8999999999999998E-5</c:v>
                </c:pt>
                <c:pt idx="77240">
                  <c:v>5.8999999999999998E-5</c:v>
                </c:pt>
                <c:pt idx="77241">
                  <c:v>5.8999999999999998E-5</c:v>
                </c:pt>
                <c:pt idx="77242">
                  <c:v>5.8999999999999998E-5</c:v>
                </c:pt>
                <c:pt idx="77243">
                  <c:v>5.8999999999999998E-5</c:v>
                </c:pt>
                <c:pt idx="77244">
                  <c:v>5.8999999999999998E-5</c:v>
                </c:pt>
                <c:pt idx="77245">
                  <c:v>5.8E-5</c:v>
                </c:pt>
                <c:pt idx="77246">
                  <c:v>5.8E-5</c:v>
                </c:pt>
                <c:pt idx="77247">
                  <c:v>5.8E-5</c:v>
                </c:pt>
                <c:pt idx="77248">
                  <c:v>5.8E-5</c:v>
                </c:pt>
                <c:pt idx="77249">
                  <c:v>5.8E-5</c:v>
                </c:pt>
                <c:pt idx="77250">
                  <c:v>5.8E-5</c:v>
                </c:pt>
                <c:pt idx="77251">
                  <c:v>5.7000000000000003E-5</c:v>
                </c:pt>
                <c:pt idx="77252">
                  <c:v>5.7000000000000003E-5</c:v>
                </c:pt>
                <c:pt idx="77253">
                  <c:v>5.7000000000000003E-5</c:v>
                </c:pt>
                <c:pt idx="77254">
                  <c:v>5.7000000000000003E-5</c:v>
                </c:pt>
                <c:pt idx="77255">
                  <c:v>5.5999999999999999E-5</c:v>
                </c:pt>
                <c:pt idx="77256">
                  <c:v>5.5999999999999999E-5</c:v>
                </c:pt>
                <c:pt idx="77257">
                  <c:v>5.5999999999999999E-5</c:v>
                </c:pt>
                <c:pt idx="77258">
                  <c:v>5.5000000000000002E-5</c:v>
                </c:pt>
                <c:pt idx="77259">
                  <c:v>5.5000000000000002E-5</c:v>
                </c:pt>
                <c:pt idx="77260">
                  <c:v>5.5000000000000002E-5</c:v>
                </c:pt>
                <c:pt idx="77261">
                  <c:v>5.3999999999999998E-5</c:v>
                </c:pt>
                <c:pt idx="77262">
                  <c:v>5.3999999999999998E-5</c:v>
                </c:pt>
                <c:pt idx="77263">
                  <c:v>5.3000000000000001E-5</c:v>
                </c:pt>
                <c:pt idx="77264">
                  <c:v>5.3000000000000001E-5</c:v>
                </c:pt>
                <c:pt idx="77265">
                  <c:v>5.1999999999999997E-5</c:v>
                </c:pt>
                <c:pt idx="77266">
                  <c:v>5.1999999999999997E-5</c:v>
                </c:pt>
                <c:pt idx="77267">
                  <c:v>5.1E-5</c:v>
                </c:pt>
                <c:pt idx="77268">
                  <c:v>5.1E-5</c:v>
                </c:pt>
                <c:pt idx="77269">
                  <c:v>5.0000000000000002E-5</c:v>
                </c:pt>
                <c:pt idx="77270">
                  <c:v>4.8999999999999998E-5</c:v>
                </c:pt>
                <c:pt idx="77271">
                  <c:v>4.8999999999999998E-5</c:v>
                </c:pt>
                <c:pt idx="77272">
                  <c:v>4.8000000000000001E-5</c:v>
                </c:pt>
                <c:pt idx="77273">
                  <c:v>4.8000000000000001E-5</c:v>
                </c:pt>
                <c:pt idx="77274">
                  <c:v>4.6999999999999997E-5</c:v>
                </c:pt>
                <c:pt idx="77275">
                  <c:v>4.6E-5</c:v>
                </c:pt>
                <c:pt idx="77276">
                  <c:v>4.6E-5</c:v>
                </c:pt>
                <c:pt idx="77277">
                  <c:v>4.5000000000000003E-5</c:v>
                </c:pt>
                <c:pt idx="77278">
                  <c:v>4.3999999999999999E-5</c:v>
                </c:pt>
                <c:pt idx="77279">
                  <c:v>4.3999999999999999E-5</c:v>
                </c:pt>
                <c:pt idx="77280">
                  <c:v>4.3000000000000002E-5</c:v>
                </c:pt>
                <c:pt idx="77281">
                  <c:v>4.3000000000000002E-5</c:v>
                </c:pt>
                <c:pt idx="77282">
                  <c:v>4.1999999999999998E-5</c:v>
                </c:pt>
                <c:pt idx="77283">
                  <c:v>4.1999999999999998E-5</c:v>
                </c:pt>
                <c:pt idx="77284">
                  <c:v>4.1E-5</c:v>
                </c:pt>
                <c:pt idx="77285">
                  <c:v>4.1E-5</c:v>
                </c:pt>
                <c:pt idx="77286">
                  <c:v>4.1E-5</c:v>
                </c:pt>
                <c:pt idx="77287">
                  <c:v>4.0000000000000003E-5</c:v>
                </c:pt>
                <c:pt idx="77288">
                  <c:v>4.0000000000000003E-5</c:v>
                </c:pt>
                <c:pt idx="77289">
                  <c:v>4.0000000000000003E-5</c:v>
                </c:pt>
                <c:pt idx="77290">
                  <c:v>4.0000000000000003E-5</c:v>
                </c:pt>
                <c:pt idx="77291">
                  <c:v>3.8999999999999999E-5</c:v>
                </c:pt>
                <c:pt idx="77292">
                  <c:v>3.8999999999999999E-5</c:v>
                </c:pt>
                <c:pt idx="77293">
                  <c:v>3.8999999999999999E-5</c:v>
                </c:pt>
                <c:pt idx="77294">
                  <c:v>3.8999999999999999E-5</c:v>
                </c:pt>
                <c:pt idx="77295">
                  <c:v>3.8999999999999999E-5</c:v>
                </c:pt>
                <c:pt idx="77296">
                  <c:v>3.8999999999999999E-5</c:v>
                </c:pt>
                <c:pt idx="77297">
                  <c:v>3.8999999999999999E-5</c:v>
                </c:pt>
                <c:pt idx="77298">
                  <c:v>3.8999999999999999E-5</c:v>
                </c:pt>
                <c:pt idx="77299">
                  <c:v>3.8999999999999999E-5</c:v>
                </c:pt>
                <c:pt idx="77300">
                  <c:v>3.8999999999999999E-5</c:v>
                </c:pt>
                <c:pt idx="77301">
                  <c:v>3.8999999999999999E-5</c:v>
                </c:pt>
                <c:pt idx="77302">
                  <c:v>3.8999999999999999E-5</c:v>
                </c:pt>
                <c:pt idx="77303">
                  <c:v>3.8000000000000002E-5</c:v>
                </c:pt>
                <c:pt idx="77304">
                  <c:v>3.8000000000000002E-5</c:v>
                </c:pt>
                <c:pt idx="77305">
                  <c:v>3.8000000000000002E-5</c:v>
                </c:pt>
                <c:pt idx="77306">
                  <c:v>3.8000000000000002E-5</c:v>
                </c:pt>
                <c:pt idx="77307">
                  <c:v>3.8000000000000002E-5</c:v>
                </c:pt>
                <c:pt idx="77308">
                  <c:v>3.6999999999999998E-5</c:v>
                </c:pt>
                <c:pt idx="77309">
                  <c:v>3.6999999999999998E-5</c:v>
                </c:pt>
                <c:pt idx="77310">
                  <c:v>3.6999999999999998E-5</c:v>
                </c:pt>
                <c:pt idx="77311">
                  <c:v>3.6000000000000001E-5</c:v>
                </c:pt>
                <c:pt idx="77312">
                  <c:v>3.6000000000000001E-5</c:v>
                </c:pt>
                <c:pt idx="77313">
                  <c:v>3.4999999999999997E-5</c:v>
                </c:pt>
                <c:pt idx="77314">
                  <c:v>3.4999999999999997E-5</c:v>
                </c:pt>
                <c:pt idx="77315">
                  <c:v>3.4E-5</c:v>
                </c:pt>
                <c:pt idx="77316">
                  <c:v>3.4E-5</c:v>
                </c:pt>
                <c:pt idx="77317">
                  <c:v>3.3000000000000003E-5</c:v>
                </c:pt>
                <c:pt idx="77318">
                  <c:v>3.1999999999999999E-5</c:v>
                </c:pt>
                <c:pt idx="77319">
                  <c:v>3.1000000000000001E-5</c:v>
                </c:pt>
                <c:pt idx="77320">
                  <c:v>3.0000000000000001E-5</c:v>
                </c:pt>
                <c:pt idx="77321">
                  <c:v>2.9E-5</c:v>
                </c:pt>
                <c:pt idx="77322">
                  <c:v>2.9E-5</c:v>
                </c:pt>
                <c:pt idx="77323">
                  <c:v>2.8E-5</c:v>
                </c:pt>
                <c:pt idx="77324">
                  <c:v>2.6999999999999999E-5</c:v>
                </c:pt>
                <c:pt idx="77325">
                  <c:v>2.5999999999999998E-5</c:v>
                </c:pt>
                <c:pt idx="77326">
                  <c:v>2.5000000000000001E-5</c:v>
                </c:pt>
                <c:pt idx="77327">
                  <c:v>2.3E-5</c:v>
                </c:pt>
                <c:pt idx="77328">
                  <c:v>2.1999999999999999E-5</c:v>
                </c:pt>
                <c:pt idx="77329">
                  <c:v>2.0999999999999999E-5</c:v>
                </c:pt>
                <c:pt idx="77330">
                  <c:v>2.0000000000000002E-5</c:v>
                </c:pt>
                <c:pt idx="77331">
                  <c:v>1.9000000000000001E-5</c:v>
                </c:pt>
                <c:pt idx="77332">
                  <c:v>1.8E-5</c:v>
                </c:pt>
                <c:pt idx="77333">
                  <c:v>1.8E-5</c:v>
                </c:pt>
                <c:pt idx="77334">
                  <c:v>1.7E-5</c:v>
                </c:pt>
                <c:pt idx="77335">
                  <c:v>1.5999999999999999E-5</c:v>
                </c:pt>
                <c:pt idx="77336">
                  <c:v>1.5E-5</c:v>
                </c:pt>
                <c:pt idx="77337">
                  <c:v>1.4E-5</c:v>
                </c:pt>
                <c:pt idx="77338">
                  <c:v>1.4E-5</c:v>
                </c:pt>
                <c:pt idx="77339">
                  <c:v>1.2999999999999999E-5</c:v>
                </c:pt>
                <c:pt idx="77340">
                  <c:v>1.2999999999999999E-5</c:v>
                </c:pt>
                <c:pt idx="77341">
                  <c:v>1.2999999999999999E-5</c:v>
                </c:pt>
                <c:pt idx="77342">
                  <c:v>1.2999999999999999E-5</c:v>
                </c:pt>
                <c:pt idx="77343">
                  <c:v>1.2E-5</c:v>
                </c:pt>
                <c:pt idx="77344">
                  <c:v>1.2E-5</c:v>
                </c:pt>
                <c:pt idx="77345">
                  <c:v>1.2E-5</c:v>
                </c:pt>
                <c:pt idx="77346">
                  <c:v>1.2999999999999999E-5</c:v>
                </c:pt>
                <c:pt idx="77347">
                  <c:v>1.2999999999999999E-5</c:v>
                </c:pt>
                <c:pt idx="77348">
                  <c:v>1.2999999999999999E-5</c:v>
                </c:pt>
                <c:pt idx="77349">
                  <c:v>1.2999999999999999E-5</c:v>
                </c:pt>
                <c:pt idx="77350">
                  <c:v>1.2999999999999999E-5</c:v>
                </c:pt>
                <c:pt idx="77351">
                  <c:v>1.4E-5</c:v>
                </c:pt>
                <c:pt idx="77352">
                  <c:v>1.4E-5</c:v>
                </c:pt>
                <c:pt idx="77353">
                  <c:v>1.4E-5</c:v>
                </c:pt>
                <c:pt idx="77354">
                  <c:v>1.4E-5</c:v>
                </c:pt>
                <c:pt idx="77355">
                  <c:v>1.5E-5</c:v>
                </c:pt>
                <c:pt idx="77356">
                  <c:v>1.5E-5</c:v>
                </c:pt>
                <c:pt idx="77357">
                  <c:v>1.5E-5</c:v>
                </c:pt>
                <c:pt idx="77358">
                  <c:v>1.5E-5</c:v>
                </c:pt>
                <c:pt idx="77359">
                  <c:v>1.5E-5</c:v>
                </c:pt>
                <c:pt idx="77360">
                  <c:v>1.5E-5</c:v>
                </c:pt>
                <c:pt idx="77361">
                  <c:v>1.5E-5</c:v>
                </c:pt>
                <c:pt idx="77362">
                  <c:v>1.5E-5</c:v>
                </c:pt>
                <c:pt idx="77363">
                  <c:v>1.5E-5</c:v>
                </c:pt>
                <c:pt idx="77364">
                  <c:v>1.5E-5</c:v>
                </c:pt>
                <c:pt idx="77365">
                  <c:v>1.5E-5</c:v>
                </c:pt>
                <c:pt idx="77366">
                  <c:v>1.4E-5</c:v>
                </c:pt>
                <c:pt idx="77367">
                  <c:v>1.4E-5</c:v>
                </c:pt>
                <c:pt idx="77368">
                  <c:v>1.4E-5</c:v>
                </c:pt>
                <c:pt idx="77369">
                  <c:v>1.4E-5</c:v>
                </c:pt>
                <c:pt idx="77370">
                  <c:v>1.2999999999999999E-5</c:v>
                </c:pt>
                <c:pt idx="77371">
                  <c:v>1.2999999999999999E-5</c:v>
                </c:pt>
                <c:pt idx="77372">
                  <c:v>1.2E-5</c:v>
                </c:pt>
                <c:pt idx="77373">
                  <c:v>1.2E-5</c:v>
                </c:pt>
                <c:pt idx="77374">
                  <c:v>1.2E-5</c:v>
                </c:pt>
                <c:pt idx="77375">
                  <c:v>1.1E-5</c:v>
                </c:pt>
                <c:pt idx="77376">
                  <c:v>1.1E-5</c:v>
                </c:pt>
                <c:pt idx="77377">
                  <c:v>1.0000000000000001E-5</c:v>
                </c:pt>
                <c:pt idx="77378">
                  <c:v>1.0000000000000001E-5</c:v>
                </c:pt>
                <c:pt idx="77379">
                  <c:v>9.0000000000000002E-6</c:v>
                </c:pt>
                <c:pt idx="77380">
                  <c:v>9.0000000000000002E-6</c:v>
                </c:pt>
                <c:pt idx="77381">
                  <c:v>7.9999999999999996E-6</c:v>
                </c:pt>
                <c:pt idx="77382">
                  <c:v>6.9999999999999999E-6</c:v>
                </c:pt>
                <c:pt idx="77383">
                  <c:v>6.9999999999999999E-6</c:v>
                </c:pt>
                <c:pt idx="77384">
                  <c:v>6.0000000000000002E-6</c:v>
                </c:pt>
                <c:pt idx="77385">
                  <c:v>6.0000000000000002E-6</c:v>
                </c:pt>
                <c:pt idx="77386">
                  <c:v>5.0000000000000004E-6</c:v>
                </c:pt>
                <c:pt idx="77387">
                  <c:v>5.0000000000000004E-6</c:v>
                </c:pt>
                <c:pt idx="77388">
                  <c:v>3.9999999999999998E-6</c:v>
                </c:pt>
                <c:pt idx="77389">
                  <c:v>3.9999999999999998E-6</c:v>
                </c:pt>
                <c:pt idx="77390">
                  <c:v>3.0000000000000001E-6</c:v>
                </c:pt>
                <c:pt idx="77391">
                  <c:v>3.0000000000000001E-6</c:v>
                </c:pt>
                <c:pt idx="77392">
                  <c:v>1.9999999999999999E-6</c:v>
                </c:pt>
                <c:pt idx="77393">
                  <c:v>1.9999999999999999E-6</c:v>
                </c:pt>
                <c:pt idx="77394">
                  <c:v>1.9999999999999999E-6</c:v>
                </c:pt>
                <c:pt idx="77395">
                  <c:v>9.9999999999999995E-7</c:v>
                </c:pt>
                <c:pt idx="77396">
                  <c:v>9.9999999999999995E-7</c:v>
                </c:pt>
                <c:pt idx="77397">
                  <c:v>9.9999999999999995E-7</c:v>
                </c:pt>
                <c:pt idx="77398">
                  <c:v>9.9999999999999995E-7</c:v>
                </c:pt>
                <c:pt idx="77399">
                  <c:v>1.9999999999999999E-6</c:v>
                </c:pt>
                <c:pt idx="77400">
                  <c:v>1.9999999999999999E-6</c:v>
                </c:pt>
                <c:pt idx="77401">
                  <c:v>1.9999999999999999E-6</c:v>
                </c:pt>
                <c:pt idx="77402">
                  <c:v>3.0000000000000001E-6</c:v>
                </c:pt>
                <c:pt idx="77403">
                  <c:v>3.0000000000000001E-6</c:v>
                </c:pt>
                <c:pt idx="77404">
                  <c:v>3.0000000000000001E-6</c:v>
                </c:pt>
                <c:pt idx="77405">
                  <c:v>3.9999999999999998E-6</c:v>
                </c:pt>
                <c:pt idx="77406">
                  <c:v>3.9999999999999998E-6</c:v>
                </c:pt>
                <c:pt idx="77407">
                  <c:v>5.0000000000000004E-6</c:v>
                </c:pt>
                <c:pt idx="77408">
                  <c:v>5.0000000000000004E-6</c:v>
                </c:pt>
                <c:pt idx="77409">
                  <c:v>6.0000000000000002E-6</c:v>
                </c:pt>
                <c:pt idx="77410">
                  <c:v>6.9999999999999999E-6</c:v>
                </c:pt>
                <c:pt idx="77411">
                  <c:v>6.9999999999999999E-6</c:v>
                </c:pt>
                <c:pt idx="77412">
                  <c:v>7.9999999999999996E-6</c:v>
                </c:pt>
                <c:pt idx="77413">
                  <c:v>9.0000000000000002E-6</c:v>
                </c:pt>
                <c:pt idx="77414">
                  <c:v>1.0000000000000001E-5</c:v>
                </c:pt>
                <c:pt idx="77415">
                  <c:v>1.0000000000000001E-5</c:v>
                </c:pt>
                <c:pt idx="77416">
                  <c:v>1.1E-5</c:v>
                </c:pt>
                <c:pt idx="77417">
                  <c:v>1.2E-5</c:v>
                </c:pt>
                <c:pt idx="77418">
                  <c:v>1.2999999999999999E-5</c:v>
                </c:pt>
                <c:pt idx="77419">
                  <c:v>1.4E-5</c:v>
                </c:pt>
                <c:pt idx="77420">
                  <c:v>1.5E-5</c:v>
                </c:pt>
                <c:pt idx="77421">
                  <c:v>1.5999999999999999E-5</c:v>
                </c:pt>
                <c:pt idx="77422">
                  <c:v>1.7E-5</c:v>
                </c:pt>
                <c:pt idx="77423">
                  <c:v>1.9000000000000001E-5</c:v>
                </c:pt>
                <c:pt idx="77424">
                  <c:v>2.0000000000000002E-5</c:v>
                </c:pt>
                <c:pt idx="77425">
                  <c:v>2.0999999999999999E-5</c:v>
                </c:pt>
                <c:pt idx="77426">
                  <c:v>2.1999999999999999E-5</c:v>
                </c:pt>
                <c:pt idx="77427">
                  <c:v>2.3E-5</c:v>
                </c:pt>
                <c:pt idx="77428">
                  <c:v>2.5000000000000001E-5</c:v>
                </c:pt>
                <c:pt idx="77429">
                  <c:v>2.5999999999999998E-5</c:v>
                </c:pt>
                <c:pt idx="77430">
                  <c:v>2.6999999999999999E-5</c:v>
                </c:pt>
                <c:pt idx="77431">
                  <c:v>2.8E-5</c:v>
                </c:pt>
                <c:pt idx="77432">
                  <c:v>3.0000000000000001E-5</c:v>
                </c:pt>
                <c:pt idx="77433">
                  <c:v>3.1000000000000001E-5</c:v>
                </c:pt>
                <c:pt idx="77434">
                  <c:v>3.1999999999999999E-5</c:v>
                </c:pt>
                <c:pt idx="77435">
                  <c:v>3.3000000000000003E-5</c:v>
                </c:pt>
                <c:pt idx="77436">
                  <c:v>3.4E-5</c:v>
                </c:pt>
                <c:pt idx="77437">
                  <c:v>3.4999999999999997E-5</c:v>
                </c:pt>
                <c:pt idx="77438">
                  <c:v>3.6999999999999998E-5</c:v>
                </c:pt>
                <c:pt idx="77439">
                  <c:v>3.8000000000000002E-5</c:v>
                </c:pt>
                <c:pt idx="77440">
                  <c:v>3.8999999999999999E-5</c:v>
                </c:pt>
                <c:pt idx="77441">
                  <c:v>4.0000000000000003E-5</c:v>
                </c:pt>
                <c:pt idx="77442">
                  <c:v>4.1E-5</c:v>
                </c:pt>
                <c:pt idx="77443">
                  <c:v>4.1999999999999998E-5</c:v>
                </c:pt>
                <c:pt idx="77444">
                  <c:v>4.1999999999999998E-5</c:v>
                </c:pt>
                <c:pt idx="77445">
                  <c:v>4.3000000000000002E-5</c:v>
                </c:pt>
                <c:pt idx="77446">
                  <c:v>4.3999999999999999E-5</c:v>
                </c:pt>
                <c:pt idx="77447">
                  <c:v>4.5000000000000003E-5</c:v>
                </c:pt>
                <c:pt idx="77448">
                  <c:v>4.5000000000000003E-5</c:v>
                </c:pt>
                <c:pt idx="77449">
                  <c:v>4.6E-5</c:v>
                </c:pt>
                <c:pt idx="77450">
                  <c:v>4.6E-5</c:v>
                </c:pt>
                <c:pt idx="77451">
                  <c:v>4.6999999999999997E-5</c:v>
                </c:pt>
                <c:pt idx="77452">
                  <c:v>4.6999999999999997E-5</c:v>
                </c:pt>
                <c:pt idx="77453">
                  <c:v>4.8000000000000001E-5</c:v>
                </c:pt>
                <c:pt idx="77454">
                  <c:v>4.8000000000000001E-5</c:v>
                </c:pt>
                <c:pt idx="77455">
                  <c:v>4.8000000000000001E-5</c:v>
                </c:pt>
                <c:pt idx="77456">
                  <c:v>4.8000000000000001E-5</c:v>
                </c:pt>
                <c:pt idx="77457">
                  <c:v>4.8999999999999998E-5</c:v>
                </c:pt>
                <c:pt idx="77458">
                  <c:v>4.8999999999999998E-5</c:v>
                </c:pt>
                <c:pt idx="77459">
                  <c:v>4.8999999999999998E-5</c:v>
                </c:pt>
                <c:pt idx="77460">
                  <c:v>4.8999999999999998E-5</c:v>
                </c:pt>
                <c:pt idx="77461">
                  <c:v>4.8999999999999998E-5</c:v>
                </c:pt>
                <c:pt idx="77462">
                  <c:v>4.8999999999999998E-5</c:v>
                </c:pt>
                <c:pt idx="77463">
                  <c:v>4.8999999999999998E-5</c:v>
                </c:pt>
                <c:pt idx="77464">
                  <c:v>4.8999999999999998E-5</c:v>
                </c:pt>
                <c:pt idx="77465">
                  <c:v>4.8999999999999998E-5</c:v>
                </c:pt>
                <c:pt idx="77466">
                  <c:v>4.8000000000000001E-5</c:v>
                </c:pt>
                <c:pt idx="77467">
                  <c:v>4.8000000000000001E-5</c:v>
                </c:pt>
                <c:pt idx="77468">
                  <c:v>4.8000000000000001E-5</c:v>
                </c:pt>
                <c:pt idx="77469">
                  <c:v>4.8000000000000001E-5</c:v>
                </c:pt>
                <c:pt idx="77470">
                  <c:v>4.8000000000000001E-5</c:v>
                </c:pt>
                <c:pt idx="77471">
                  <c:v>4.6999999999999997E-5</c:v>
                </c:pt>
                <c:pt idx="77472">
                  <c:v>4.6999999999999997E-5</c:v>
                </c:pt>
                <c:pt idx="77473">
                  <c:v>4.6999999999999997E-5</c:v>
                </c:pt>
                <c:pt idx="77474">
                  <c:v>4.6999999999999997E-5</c:v>
                </c:pt>
                <c:pt idx="77475">
                  <c:v>4.6999999999999997E-5</c:v>
                </c:pt>
                <c:pt idx="77476">
                  <c:v>4.6E-5</c:v>
                </c:pt>
                <c:pt idx="77477">
                  <c:v>4.6E-5</c:v>
                </c:pt>
                <c:pt idx="77478">
                  <c:v>4.6E-5</c:v>
                </c:pt>
                <c:pt idx="77479">
                  <c:v>4.6E-5</c:v>
                </c:pt>
                <c:pt idx="77480">
                  <c:v>4.5000000000000003E-5</c:v>
                </c:pt>
                <c:pt idx="77481">
                  <c:v>4.5000000000000003E-5</c:v>
                </c:pt>
                <c:pt idx="77482">
                  <c:v>4.5000000000000003E-5</c:v>
                </c:pt>
                <c:pt idx="77483">
                  <c:v>4.3999999999999999E-5</c:v>
                </c:pt>
                <c:pt idx="77484">
                  <c:v>4.3999999999999999E-5</c:v>
                </c:pt>
                <c:pt idx="77485">
                  <c:v>4.3999999999999999E-5</c:v>
                </c:pt>
                <c:pt idx="77486">
                  <c:v>4.3000000000000002E-5</c:v>
                </c:pt>
                <c:pt idx="77487">
                  <c:v>4.3000000000000002E-5</c:v>
                </c:pt>
                <c:pt idx="77488">
                  <c:v>4.3000000000000002E-5</c:v>
                </c:pt>
                <c:pt idx="77489">
                  <c:v>4.1999999999999998E-5</c:v>
                </c:pt>
                <c:pt idx="77490">
                  <c:v>4.1999999999999998E-5</c:v>
                </c:pt>
                <c:pt idx="77491">
                  <c:v>4.1E-5</c:v>
                </c:pt>
                <c:pt idx="77492">
                  <c:v>4.1E-5</c:v>
                </c:pt>
                <c:pt idx="77493">
                  <c:v>4.0000000000000003E-5</c:v>
                </c:pt>
                <c:pt idx="77494">
                  <c:v>4.0000000000000003E-5</c:v>
                </c:pt>
                <c:pt idx="77495">
                  <c:v>3.8999999999999999E-5</c:v>
                </c:pt>
                <c:pt idx="77496">
                  <c:v>3.8999999999999999E-5</c:v>
                </c:pt>
                <c:pt idx="77497">
                  <c:v>3.8000000000000002E-5</c:v>
                </c:pt>
                <c:pt idx="77498">
                  <c:v>3.6999999999999998E-5</c:v>
                </c:pt>
                <c:pt idx="77499">
                  <c:v>3.6000000000000001E-5</c:v>
                </c:pt>
                <c:pt idx="77500">
                  <c:v>3.6000000000000001E-5</c:v>
                </c:pt>
                <c:pt idx="77501">
                  <c:v>3.4999999999999997E-5</c:v>
                </c:pt>
                <c:pt idx="77502">
                  <c:v>3.4E-5</c:v>
                </c:pt>
                <c:pt idx="77503">
                  <c:v>3.3000000000000003E-5</c:v>
                </c:pt>
                <c:pt idx="77504">
                  <c:v>3.1999999999999999E-5</c:v>
                </c:pt>
                <c:pt idx="77505">
                  <c:v>3.1000000000000001E-5</c:v>
                </c:pt>
                <c:pt idx="77506">
                  <c:v>3.0000000000000001E-5</c:v>
                </c:pt>
                <c:pt idx="77507">
                  <c:v>2.9E-5</c:v>
                </c:pt>
                <c:pt idx="77508">
                  <c:v>2.8E-5</c:v>
                </c:pt>
                <c:pt idx="77509">
                  <c:v>2.6999999999999999E-5</c:v>
                </c:pt>
                <c:pt idx="77510">
                  <c:v>2.5000000000000001E-5</c:v>
                </c:pt>
                <c:pt idx="77511">
                  <c:v>2.4000000000000001E-5</c:v>
                </c:pt>
                <c:pt idx="77512">
                  <c:v>2.3E-5</c:v>
                </c:pt>
                <c:pt idx="77513">
                  <c:v>2.1999999999999999E-5</c:v>
                </c:pt>
                <c:pt idx="77514">
                  <c:v>2.0999999999999999E-5</c:v>
                </c:pt>
                <c:pt idx="77515">
                  <c:v>2.0000000000000002E-5</c:v>
                </c:pt>
                <c:pt idx="77516">
                  <c:v>1.9000000000000001E-5</c:v>
                </c:pt>
                <c:pt idx="77517">
                  <c:v>1.8E-5</c:v>
                </c:pt>
                <c:pt idx="77518">
                  <c:v>1.7E-5</c:v>
                </c:pt>
                <c:pt idx="77519">
                  <c:v>1.5999999999999999E-5</c:v>
                </c:pt>
                <c:pt idx="77520">
                  <c:v>1.5E-5</c:v>
                </c:pt>
                <c:pt idx="77521">
                  <c:v>1.5E-5</c:v>
                </c:pt>
                <c:pt idx="77522">
                  <c:v>1.5E-5</c:v>
                </c:pt>
                <c:pt idx="77523">
                  <c:v>1.5E-5</c:v>
                </c:pt>
                <c:pt idx="77524">
                  <c:v>1.5E-5</c:v>
                </c:pt>
                <c:pt idx="77525">
                  <c:v>1.5999999999999999E-5</c:v>
                </c:pt>
                <c:pt idx="77526">
                  <c:v>1.5999999999999999E-5</c:v>
                </c:pt>
                <c:pt idx="77527">
                  <c:v>1.7E-5</c:v>
                </c:pt>
                <c:pt idx="77528">
                  <c:v>1.8E-5</c:v>
                </c:pt>
                <c:pt idx="77529">
                  <c:v>2.0000000000000002E-5</c:v>
                </c:pt>
                <c:pt idx="77530">
                  <c:v>2.0999999999999999E-5</c:v>
                </c:pt>
                <c:pt idx="77531">
                  <c:v>2.1999999999999999E-5</c:v>
                </c:pt>
                <c:pt idx="77532">
                  <c:v>2.4000000000000001E-5</c:v>
                </c:pt>
                <c:pt idx="77533">
                  <c:v>2.5000000000000001E-5</c:v>
                </c:pt>
                <c:pt idx="77534">
                  <c:v>2.5999999999999998E-5</c:v>
                </c:pt>
                <c:pt idx="77535">
                  <c:v>2.8E-5</c:v>
                </c:pt>
                <c:pt idx="77536">
                  <c:v>2.9E-5</c:v>
                </c:pt>
                <c:pt idx="77537">
                  <c:v>3.1000000000000001E-5</c:v>
                </c:pt>
                <c:pt idx="77538">
                  <c:v>3.1999999999999999E-5</c:v>
                </c:pt>
                <c:pt idx="77539">
                  <c:v>3.3000000000000003E-5</c:v>
                </c:pt>
                <c:pt idx="77540">
                  <c:v>3.4999999999999997E-5</c:v>
                </c:pt>
                <c:pt idx="77541">
                  <c:v>3.6000000000000001E-5</c:v>
                </c:pt>
                <c:pt idx="77542">
                  <c:v>3.6999999999999998E-5</c:v>
                </c:pt>
                <c:pt idx="77543">
                  <c:v>3.8000000000000002E-5</c:v>
                </c:pt>
                <c:pt idx="77544">
                  <c:v>3.8999999999999999E-5</c:v>
                </c:pt>
                <c:pt idx="77545">
                  <c:v>4.1E-5</c:v>
                </c:pt>
                <c:pt idx="77546">
                  <c:v>4.1E-5</c:v>
                </c:pt>
                <c:pt idx="77547">
                  <c:v>4.1999999999999998E-5</c:v>
                </c:pt>
                <c:pt idx="77548">
                  <c:v>4.3000000000000002E-5</c:v>
                </c:pt>
                <c:pt idx="77549">
                  <c:v>4.3999999999999999E-5</c:v>
                </c:pt>
                <c:pt idx="77550">
                  <c:v>4.5000000000000003E-5</c:v>
                </c:pt>
                <c:pt idx="77551">
                  <c:v>4.5000000000000003E-5</c:v>
                </c:pt>
                <c:pt idx="77552">
                  <c:v>4.6E-5</c:v>
                </c:pt>
                <c:pt idx="77553">
                  <c:v>4.6E-5</c:v>
                </c:pt>
                <c:pt idx="77554">
                  <c:v>4.6999999999999997E-5</c:v>
                </c:pt>
                <c:pt idx="77555">
                  <c:v>4.6999999999999997E-5</c:v>
                </c:pt>
                <c:pt idx="77556">
                  <c:v>4.6999999999999997E-5</c:v>
                </c:pt>
                <c:pt idx="77557">
                  <c:v>4.6999999999999997E-5</c:v>
                </c:pt>
                <c:pt idx="77558">
                  <c:v>4.6999999999999997E-5</c:v>
                </c:pt>
                <c:pt idx="77559">
                  <c:v>4.6999999999999997E-5</c:v>
                </c:pt>
                <c:pt idx="77560">
                  <c:v>4.6999999999999997E-5</c:v>
                </c:pt>
                <c:pt idx="77561">
                  <c:v>4.6999999999999997E-5</c:v>
                </c:pt>
                <c:pt idx="77562">
                  <c:v>4.6999999999999997E-5</c:v>
                </c:pt>
                <c:pt idx="77563">
                  <c:v>4.6999999999999997E-5</c:v>
                </c:pt>
                <c:pt idx="77564">
                  <c:v>4.6999999999999997E-5</c:v>
                </c:pt>
                <c:pt idx="77565">
                  <c:v>4.6E-5</c:v>
                </c:pt>
                <c:pt idx="77566">
                  <c:v>4.6E-5</c:v>
                </c:pt>
                <c:pt idx="77567">
                  <c:v>4.6E-5</c:v>
                </c:pt>
                <c:pt idx="77568">
                  <c:v>4.5000000000000003E-5</c:v>
                </c:pt>
                <c:pt idx="77569">
                  <c:v>4.5000000000000003E-5</c:v>
                </c:pt>
                <c:pt idx="77570">
                  <c:v>4.5000000000000003E-5</c:v>
                </c:pt>
                <c:pt idx="77571">
                  <c:v>4.3999999999999999E-5</c:v>
                </c:pt>
                <c:pt idx="77572">
                  <c:v>4.3999999999999999E-5</c:v>
                </c:pt>
                <c:pt idx="77573">
                  <c:v>4.3000000000000002E-5</c:v>
                </c:pt>
                <c:pt idx="77574">
                  <c:v>4.3000000000000002E-5</c:v>
                </c:pt>
                <c:pt idx="77575">
                  <c:v>4.3000000000000002E-5</c:v>
                </c:pt>
                <c:pt idx="77576">
                  <c:v>4.1999999999999998E-5</c:v>
                </c:pt>
                <c:pt idx="77577">
                  <c:v>4.1999999999999998E-5</c:v>
                </c:pt>
                <c:pt idx="77578">
                  <c:v>4.1999999999999998E-5</c:v>
                </c:pt>
                <c:pt idx="77579">
                  <c:v>4.1999999999999998E-5</c:v>
                </c:pt>
                <c:pt idx="77580">
                  <c:v>4.1E-5</c:v>
                </c:pt>
                <c:pt idx="77581">
                  <c:v>4.1E-5</c:v>
                </c:pt>
                <c:pt idx="77582">
                  <c:v>4.1E-5</c:v>
                </c:pt>
                <c:pt idx="77583">
                  <c:v>4.1E-5</c:v>
                </c:pt>
                <c:pt idx="77584">
                  <c:v>4.1E-5</c:v>
                </c:pt>
                <c:pt idx="77585">
                  <c:v>4.1999999999999998E-5</c:v>
                </c:pt>
                <c:pt idx="77586">
                  <c:v>4.1999999999999998E-5</c:v>
                </c:pt>
                <c:pt idx="77587">
                  <c:v>4.1999999999999998E-5</c:v>
                </c:pt>
                <c:pt idx="77588">
                  <c:v>4.1999999999999998E-5</c:v>
                </c:pt>
                <c:pt idx="77589">
                  <c:v>4.3000000000000002E-5</c:v>
                </c:pt>
                <c:pt idx="77590">
                  <c:v>4.3000000000000002E-5</c:v>
                </c:pt>
                <c:pt idx="77591">
                  <c:v>4.3000000000000002E-5</c:v>
                </c:pt>
                <c:pt idx="77592">
                  <c:v>4.3999999999999999E-5</c:v>
                </c:pt>
                <c:pt idx="77593">
                  <c:v>4.3999999999999999E-5</c:v>
                </c:pt>
                <c:pt idx="77594">
                  <c:v>4.5000000000000003E-5</c:v>
                </c:pt>
                <c:pt idx="77595">
                  <c:v>4.5000000000000003E-5</c:v>
                </c:pt>
                <c:pt idx="77596">
                  <c:v>4.6E-5</c:v>
                </c:pt>
                <c:pt idx="77597">
                  <c:v>4.6E-5</c:v>
                </c:pt>
                <c:pt idx="77598">
                  <c:v>4.6999999999999997E-5</c:v>
                </c:pt>
                <c:pt idx="77599">
                  <c:v>4.6999999999999997E-5</c:v>
                </c:pt>
                <c:pt idx="77600">
                  <c:v>4.8000000000000001E-5</c:v>
                </c:pt>
                <c:pt idx="77601">
                  <c:v>4.8000000000000001E-5</c:v>
                </c:pt>
                <c:pt idx="77602">
                  <c:v>4.8999999999999998E-5</c:v>
                </c:pt>
                <c:pt idx="77603">
                  <c:v>4.8999999999999998E-5</c:v>
                </c:pt>
                <c:pt idx="77604">
                  <c:v>4.8999999999999998E-5</c:v>
                </c:pt>
                <c:pt idx="77605">
                  <c:v>5.0000000000000002E-5</c:v>
                </c:pt>
                <c:pt idx="77606">
                  <c:v>5.0000000000000002E-5</c:v>
                </c:pt>
                <c:pt idx="77607">
                  <c:v>5.0000000000000002E-5</c:v>
                </c:pt>
                <c:pt idx="77608">
                  <c:v>5.0000000000000002E-5</c:v>
                </c:pt>
                <c:pt idx="77609">
                  <c:v>5.0000000000000002E-5</c:v>
                </c:pt>
                <c:pt idx="77610">
                  <c:v>5.0000000000000002E-5</c:v>
                </c:pt>
                <c:pt idx="77611">
                  <c:v>5.0000000000000002E-5</c:v>
                </c:pt>
                <c:pt idx="77612">
                  <c:v>5.0000000000000002E-5</c:v>
                </c:pt>
                <c:pt idx="77613">
                  <c:v>5.0000000000000002E-5</c:v>
                </c:pt>
                <c:pt idx="77614">
                  <c:v>5.0000000000000002E-5</c:v>
                </c:pt>
                <c:pt idx="77615">
                  <c:v>5.0000000000000002E-5</c:v>
                </c:pt>
                <c:pt idx="77616">
                  <c:v>4.8999999999999998E-5</c:v>
                </c:pt>
                <c:pt idx="77617">
                  <c:v>4.8999999999999998E-5</c:v>
                </c:pt>
                <c:pt idx="77618">
                  <c:v>4.8000000000000001E-5</c:v>
                </c:pt>
                <c:pt idx="77619">
                  <c:v>4.8000000000000001E-5</c:v>
                </c:pt>
                <c:pt idx="77620">
                  <c:v>4.6999999999999997E-5</c:v>
                </c:pt>
                <c:pt idx="77621">
                  <c:v>4.6999999999999997E-5</c:v>
                </c:pt>
                <c:pt idx="77622">
                  <c:v>4.6E-5</c:v>
                </c:pt>
                <c:pt idx="77623">
                  <c:v>4.5000000000000003E-5</c:v>
                </c:pt>
                <c:pt idx="77624">
                  <c:v>4.3999999999999999E-5</c:v>
                </c:pt>
                <c:pt idx="77625">
                  <c:v>4.3999999999999999E-5</c:v>
                </c:pt>
                <c:pt idx="77626">
                  <c:v>4.3000000000000002E-5</c:v>
                </c:pt>
                <c:pt idx="77627">
                  <c:v>4.1999999999999998E-5</c:v>
                </c:pt>
                <c:pt idx="77628">
                  <c:v>4.1E-5</c:v>
                </c:pt>
                <c:pt idx="77629">
                  <c:v>4.0000000000000003E-5</c:v>
                </c:pt>
                <c:pt idx="77630">
                  <c:v>3.8999999999999999E-5</c:v>
                </c:pt>
                <c:pt idx="77631">
                  <c:v>3.8000000000000002E-5</c:v>
                </c:pt>
                <c:pt idx="77632">
                  <c:v>3.8000000000000002E-5</c:v>
                </c:pt>
                <c:pt idx="77633">
                  <c:v>3.6999999999999998E-5</c:v>
                </c:pt>
                <c:pt idx="77634">
                  <c:v>3.6000000000000001E-5</c:v>
                </c:pt>
                <c:pt idx="77635">
                  <c:v>3.4999999999999997E-5</c:v>
                </c:pt>
                <c:pt idx="77636">
                  <c:v>3.4E-5</c:v>
                </c:pt>
                <c:pt idx="77637">
                  <c:v>3.4E-5</c:v>
                </c:pt>
                <c:pt idx="77638">
                  <c:v>3.3000000000000003E-5</c:v>
                </c:pt>
                <c:pt idx="77639">
                  <c:v>3.1999999999999999E-5</c:v>
                </c:pt>
                <c:pt idx="77640">
                  <c:v>3.1999999999999999E-5</c:v>
                </c:pt>
                <c:pt idx="77641">
                  <c:v>3.1000000000000001E-5</c:v>
                </c:pt>
                <c:pt idx="77642">
                  <c:v>3.1000000000000001E-5</c:v>
                </c:pt>
                <c:pt idx="77643">
                  <c:v>3.1000000000000001E-5</c:v>
                </c:pt>
                <c:pt idx="77644">
                  <c:v>3.1000000000000001E-5</c:v>
                </c:pt>
                <c:pt idx="77645">
                  <c:v>3.0000000000000001E-5</c:v>
                </c:pt>
                <c:pt idx="77646">
                  <c:v>3.0000000000000001E-5</c:v>
                </c:pt>
                <c:pt idx="77647">
                  <c:v>3.0000000000000001E-5</c:v>
                </c:pt>
                <c:pt idx="77648">
                  <c:v>3.0000000000000001E-5</c:v>
                </c:pt>
                <c:pt idx="77649">
                  <c:v>3.0000000000000001E-5</c:v>
                </c:pt>
                <c:pt idx="77650">
                  <c:v>3.0000000000000001E-5</c:v>
                </c:pt>
                <c:pt idx="77651">
                  <c:v>3.0000000000000001E-5</c:v>
                </c:pt>
                <c:pt idx="77652">
                  <c:v>3.0000000000000001E-5</c:v>
                </c:pt>
                <c:pt idx="77653">
                  <c:v>3.1000000000000001E-5</c:v>
                </c:pt>
                <c:pt idx="77654">
                  <c:v>3.1000000000000001E-5</c:v>
                </c:pt>
                <c:pt idx="77655">
                  <c:v>3.1000000000000001E-5</c:v>
                </c:pt>
                <c:pt idx="77656">
                  <c:v>3.1000000000000001E-5</c:v>
                </c:pt>
                <c:pt idx="77657">
                  <c:v>3.1000000000000001E-5</c:v>
                </c:pt>
                <c:pt idx="77658">
                  <c:v>3.1000000000000001E-5</c:v>
                </c:pt>
                <c:pt idx="77659">
                  <c:v>3.1000000000000001E-5</c:v>
                </c:pt>
                <c:pt idx="77660">
                  <c:v>3.1999999999999999E-5</c:v>
                </c:pt>
                <c:pt idx="77661">
                  <c:v>3.1999999999999999E-5</c:v>
                </c:pt>
                <c:pt idx="77662">
                  <c:v>3.1999999999999999E-5</c:v>
                </c:pt>
                <c:pt idx="77663">
                  <c:v>3.1999999999999999E-5</c:v>
                </c:pt>
                <c:pt idx="77664">
                  <c:v>3.1999999999999999E-5</c:v>
                </c:pt>
                <c:pt idx="77665">
                  <c:v>3.1999999999999999E-5</c:v>
                </c:pt>
                <c:pt idx="77666">
                  <c:v>3.1999999999999999E-5</c:v>
                </c:pt>
                <c:pt idx="77667">
                  <c:v>3.1000000000000001E-5</c:v>
                </c:pt>
                <c:pt idx="77668">
                  <c:v>3.1000000000000001E-5</c:v>
                </c:pt>
                <c:pt idx="77669">
                  <c:v>3.1000000000000001E-5</c:v>
                </c:pt>
                <c:pt idx="77670">
                  <c:v>3.1000000000000001E-5</c:v>
                </c:pt>
                <c:pt idx="77671">
                  <c:v>3.1000000000000001E-5</c:v>
                </c:pt>
                <c:pt idx="77672">
                  <c:v>3.1000000000000001E-5</c:v>
                </c:pt>
                <c:pt idx="77673">
                  <c:v>3.0000000000000001E-5</c:v>
                </c:pt>
                <c:pt idx="77674">
                  <c:v>3.0000000000000001E-5</c:v>
                </c:pt>
                <c:pt idx="77675">
                  <c:v>3.0000000000000001E-5</c:v>
                </c:pt>
                <c:pt idx="77676">
                  <c:v>3.0000000000000001E-5</c:v>
                </c:pt>
                <c:pt idx="77677">
                  <c:v>2.9E-5</c:v>
                </c:pt>
                <c:pt idx="77678">
                  <c:v>2.9E-5</c:v>
                </c:pt>
                <c:pt idx="77679">
                  <c:v>2.9E-5</c:v>
                </c:pt>
                <c:pt idx="77680">
                  <c:v>2.9E-5</c:v>
                </c:pt>
                <c:pt idx="77681">
                  <c:v>2.8E-5</c:v>
                </c:pt>
                <c:pt idx="77682">
                  <c:v>2.8E-5</c:v>
                </c:pt>
                <c:pt idx="77683">
                  <c:v>2.8E-5</c:v>
                </c:pt>
                <c:pt idx="77684">
                  <c:v>2.8E-5</c:v>
                </c:pt>
                <c:pt idx="77685">
                  <c:v>2.6999999999999999E-5</c:v>
                </c:pt>
                <c:pt idx="77686">
                  <c:v>2.6999999999999999E-5</c:v>
                </c:pt>
                <c:pt idx="77687">
                  <c:v>2.6999999999999999E-5</c:v>
                </c:pt>
                <c:pt idx="77688">
                  <c:v>2.6999999999999999E-5</c:v>
                </c:pt>
                <c:pt idx="77689">
                  <c:v>2.6999999999999999E-5</c:v>
                </c:pt>
                <c:pt idx="77690">
                  <c:v>2.6999999999999999E-5</c:v>
                </c:pt>
                <c:pt idx="77691">
                  <c:v>2.6999999999999999E-5</c:v>
                </c:pt>
                <c:pt idx="77692">
                  <c:v>2.6999999999999999E-5</c:v>
                </c:pt>
                <c:pt idx="77693">
                  <c:v>2.6999999999999999E-5</c:v>
                </c:pt>
                <c:pt idx="77694">
                  <c:v>2.6999999999999999E-5</c:v>
                </c:pt>
                <c:pt idx="77695">
                  <c:v>2.6999999999999999E-5</c:v>
                </c:pt>
                <c:pt idx="77696">
                  <c:v>2.8E-5</c:v>
                </c:pt>
                <c:pt idx="77697">
                  <c:v>2.8E-5</c:v>
                </c:pt>
                <c:pt idx="77698">
                  <c:v>2.8E-5</c:v>
                </c:pt>
                <c:pt idx="77699">
                  <c:v>2.8E-5</c:v>
                </c:pt>
                <c:pt idx="77700">
                  <c:v>2.8E-5</c:v>
                </c:pt>
                <c:pt idx="77701">
                  <c:v>2.9E-5</c:v>
                </c:pt>
                <c:pt idx="77702">
                  <c:v>2.9E-5</c:v>
                </c:pt>
                <c:pt idx="77703">
                  <c:v>2.9E-5</c:v>
                </c:pt>
                <c:pt idx="77704">
                  <c:v>2.9E-5</c:v>
                </c:pt>
                <c:pt idx="77705">
                  <c:v>3.0000000000000001E-5</c:v>
                </c:pt>
                <c:pt idx="77706">
                  <c:v>3.0000000000000001E-5</c:v>
                </c:pt>
                <c:pt idx="77707">
                  <c:v>3.0000000000000001E-5</c:v>
                </c:pt>
                <c:pt idx="77708">
                  <c:v>3.0000000000000001E-5</c:v>
                </c:pt>
                <c:pt idx="77709">
                  <c:v>3.0000000000000001E-5</c:v>
                </c:pt>
                <c:pt idx="77710">
                  <c:v>3.0000000000000001E-5</c:v>
                </c:pt>
                <c:pt idx="77711">
                  <c:v>3.1000000000000001E-5</c:v>
                </c:pt>
                <c:pt idx="77712">
                  <c:v>3.1000000000000001E-5</c:v>
                </c:pt>
                <c:pt idx="77713">
                  <c:v>3.1000000000000001E-5</c:v>
                </c:pt>
                <c:pt idx="77714">
                  <c:v>3.1000000000000001E-5</c:v>
                </c:pt>
                <c:pt idx="77715">
                  <c:v>3.0000000000000001E-5</c:v>
                </c:pt>
                <c:pt idx="77716">
                  <c:v>3.0000000000000001E-5</c:v>
                </c:pt>
                <c:pt idx="77717">
                  <c:v>3.0000000000000001E-5</c:v>
                </c:pt>
                <c:pt idx="77718">
                  <c:v>3.0000000000000001E-5</c:v>
                </c:pt>
                <c:pt idx="77719">
                  <c:v>3.0000000000000001E-5</c:v>
                </c:pt>
                <c:pt idx="77720">
                  <c:v>2.9E-5</c:v>
                </c:pt>
                <c:pt idx="77721">
                  <c:v>2.9E-5</c:v>
                </c:pt>
                <c:pt idx="77722">
                  <c:v>2.8E-5</c:v>
                </c:pt>
                <c:pt idx="77723">
                  <c:v>2.8E-5</c:v>
                </c:pt>
                <c:pt idx="77724">
                  <c:v>2.6999999999999999E-5</c:v>
                </c:pt>
                <c:pt idx="77725">
                  <c:v>2.6999999999999999E-5</c:v>
                </c:pt>
                <c:pt idx="77726">
                  <c:v>2.5999999999999998E-5</c:v>
                </c:pt>
                <c:pt idx="77727">
                  <c:v>2.5999999999999998E-5</c:v>
                </c:pt>
                <c:pt idx="77728">
                  <c:v>2.5000000000000001E-5</c:v>
                </c:pt>
                <c:pt idx="77729">
                  <c:v>2.5000000000000001E-5</c:v>
                </c:pt>
                <c:pt idx="77730">
                  <c:v>2.4000000000000001E-5</c:v>
                </c:pt>
                <c:pt idx="77731">
                  <c:v>2.3E-5</c:v>
                </c:pt>
                <c:pt idx="77732">
                  <c:v>2.3E-5</c:v>
                </c:pt>
                <c:pt idx="77733">
                  <c:v>2.1999999999999999E-5</c:v>
                </c:pt>
                <c:pt idx="77734">
                  <c:v>2.1999999999999999E-5</c:v>
                </c:pt>
                <c:pt idx="77735">
                  <c:v>2.1999999999999999E-5</c:v>
                </c:pt>
                <c:pt idx="77736">
                  <c:v>2.0999999999999999E-5</c:v>
                </c:pt>
                <c:pt idx="77737">
                  <c:v>2.0999999999999999E-5</c:v>
                </c:pt>
                <c:pt idx="77738">
                  <c:v>2.0999999999999999E-5</c:v>
                </c:pt>
                <c:pt idx="77739">
                  <c:v>2.0999999999999999E-5</c:v>
                </c:pt>
                <c:pt idx="77740">
                  <c:v>2.0999999999999999E-5</c:v>
                </c:pt>
                <c:pt idx="77741">
                  <c:v>2.0999999999999999E-5</c:v>
                </c:pt>
                <c:pt idx="77742">
                  <c:v>2.1999999999999999E-5</c:v>
                </c:pt>
                <c:pt idx="77743">
                  <c:v>2.1999999999999999E-5</c:v>
                </c:pt>
                <c:pt idx="77744">
                  <c:v>2.3E-5</c:v>
                </c:pt>
                <c:pt idx="77745">
                  <c:v>2.3E-5</c:v>
                </c:pt>
                <c:pt idx="77746">
                  <c:v>2.4000000000000001E-5</c:v>
                </c:pt>
                <c:pt idx="77747">
                  <c:v>2.4000000000000001E-5</c:v>
                </c:pt>
                <c:pt idx="77748">
                  <c:v>2.5000000000000001E-5</c:v>
                </c:pt>
                <c:pt idx="77749">
                  <c:v>2.5999999999999998E-5</c:v>
                </c:pt>
                <c:pt idx="77750">
                  <c:v>2.5999999999999998E-5</c:v>
                </c:pt>
                <c:pt idx="77751">
                  <c:v>2.6999999999999999E-5</c:v>
                </c:pt>
                <c:pt idx="77752">
                  <c:v>2.8E-5</c:v>
                </c:pt>
                <c:pt idx="77753">
                  <c:v>2.8E-5</c:v>
                </c:pt>
                <c:pt idx="77754">
                  <c:v>2.9E-5</c:v>
                </c:pt>
                <c:pt idx="77755">
                  <c:v>2.9E-5</c:v>
                </c:pt>
                <c:pt idx="77756">
                  <c:v>3.0000000000000001E-5</c:v>
                </c:pt>
                <c:pt idx="77757">
                  <c:v>3.0000000000000001E-5</c:v>
                </c:pt>
                <c:pt idx="77758">
                  <c:v>3.1000000000000001E-5</c:v>
                </c:pt>
                <c:pt idx="77759">
                  <c:v>3.1000000000000001E-5</c:v>
                </c:pt>
                <c:pt idx="77760">
                  <c:v>3.1000000000000001E-5</c:v>
                </c:pt>
                <c:pt idx="77761">
                  <c:v>3.1999999999999999E-5</c:v>
                </c:pt>
                <c:pt idx="77762">
                  <c:v>3.1999999999999999E-5</c:v>
                </c:pt>
                <c:pt idx="77763">
                  <c:v>3.1999999999999999E-5</c:v>
                </c:pt>
                <c:pt idx="77764">
                  <c:v>3.1999999999999999E-5</c:v>
                </c:pt>
                <c:pt idx="77765">
                  <c:v>3.1999999999999999E-5</c:v>
                </c:pt>
                <c:pt idx="77766">
                  <c:v>3.1999999999999999E-5</c:v>
                </c:pt>
                <c:pt idx="77767">
                  <c:v>3.1000000000000001E-5</c:v>
                </c:pt>
                <c:pt idx="77768">
                  <c:v>3.1000000000000001E-5</c:v>
                </c:pt>
                <c:pt idx="77769">
                  <c:v>3.1000000000000001E-5</c:v>
                </c:pt>
                <c:pt idx="77770">
                  <c:v>3.0000000000000001E-5</c:v>
                </c:pt>
                <c:pt idx="77771">
                  <c:v>3.0000000000000001E-5</c:v>
                </c:pt>
                <c:pt idx="77772">
                  <c:v>2.9E-5</c:v>
                </c:pt>
                <c:pt idx="77773">
                  <c:v>2.9E-5</c:v>
                </c:pt>
                <c:pt idx="77774">
                  <c:v>2.8E-5</c:v>
                </c:pt>
                <c:pt idx="77775">
                  <c:v>2.6999999999999999E-5</c:v>
                </c:pt>
                <c:pt idx="77776">
                  <c:v>2.6999999999999999E-5</c:v>
                </c:pt>
                <c:pt idx="77777">
                  <c:v>2.5999999999999998E-5</c:v>
                </c:pt>
                <c:pt idx="77778">
                  <c:v>2.5000000000000001E-5</c:v>
                </c:pt>
                <c:pt idx="77779">
                  <c:v>2.4000000000000001E-5</c:v>
                </c:pt>
                <c:pt idx="77780">
                  <c:v>2.4000000000000001E-5</c:v>
                </c:pt>
                <c:pt idx="77781">
                  <c:v>2.3E-5</c:v>
                </c:pt>
                <c:pt idx="77782">
                  <c:v>2.1999999999999999E-5</c:v>
                </c:pt>
                <c:pt idx="77783">
                  <c:v>2.0999999999999999E-5</c:v>
                </c:pt>
                <c:pt idx="77784">
                  <c:v>2.0000000000000002E-5</c:v>
                </c:pt>
                <c:pt idx="77785">
                  <c:v>2.0000000000000002E-5</c:v>
                </c:pt>
                <c:pt idx="77786">
                  <c:v>1.9000000000000001E-5</c:v>
                </c:pt>
                <c:pt idx="77787">
                  <c:v>1.8E-5</c:v>
                </c:pt>
                <c:pt idx="77788">
                  <c:v>1.7E-5</c:v>
                </c:pt>
                <c:pt idx="77789">
                  <c:v>1.7E-5</c:v>
                </c:pt>
                <c:pt idx="77790">
                  <c:v>1.5999999999999999E-5</c:v>
                </c:pt>
                <c:pt idx="77791">
                  <c:v>1.5999999999999999E-5</c:v>
                </c:pt>
                <c:pt idx="77792">
                  <c:v>1.5E-5</c:v>
                </c:pt>
                <c:pt idx="77793">
                  <c:v>1.5E-5</c:v>
                </c:pt>
                <c:pt idx="77794">
                  <c:v>1.4E-5</c:v>
                </c:pt>
                <c:pt idx="77795">
                  <c:v>1.4E-5</c:v>
                </c:pt>
                <c:pt idx="77796">
                  <c:v>1.4E-5</c:v>
                </c:pt>
                <c:pt idx="77797">
                  <c:v>1.4E-5</c:v>
                </c:pt>
                <c:pt idx="77798">
                  <c:v>1.4E-5</c:v>
                </c:pt>
                <c:pt idx="77799">
                  <c:v>1.4E-5</c:v>
                </c:pt>
                <c:pt idx="77800">
                  <c:v>1.4E-5</c:v>
                </c:pt>
                <c:pt idx="77801">
                  <c:v>1.4E-5</c:v>
                </c:pt>
                <c:pt idx="77802">
                  <c:v>1.4E-5</c:v>
                </c:pt>
                <c:pt idx="77803">
                  <c:v>1.4E-5</c:v>
                </c:pt>
                <c:pt idx="77804">
                  <c:v>1.4E-5</c:v>
                </c:pt>
                <c:pt idx="77805">
                  <c:v>1.5E-5</c:v>
                </c:pt>
                <c:pt idx="77806">
                  <c:v>1.5E-5</c:v>
                </c:pt>
                <c:pt idx="77807">
                  <c:v>1.5E-5</c:v>
                </c:pt>
                <c:pt idx="77808">
                  <c:v>1.5E-5</c:v>
                </c:pt>
                <c:pt idx="77809">
                  <c:v>1.5999999999999999E-5</c:v>
                </c:pt>
                <c:pt idx="77810">
                  <c:v>1.5999999999999999E-5</c:v>
                </c:pt>
                <c:pt idx="77811">
                  <c:v>1.5999999999999999E-5</c:v>
                </c:pt>
                <c:pt idx="77812">
                  <c:v>1.7E-5</c:v>
                </c:pt>
                <c:pt idx="77813">
                  <c:v>1.7E-5</c:v>
                </c:pt>
                <c:pt idx="77814">
                  <c:v>1.7E-5</c:v>
                </c:pt>
                <c:pt idx="77815">
                  <c:v>1.8E-5</c:v>
                </c:pt>
                <c:pt idx="77816">
                  <c:v>1.8E-5</c:v>
                </c:pt>
                <c:pt idx="77817">
                  <c:v>1.8E-5</c:v>
                </c:pt>
                <c:pt idx="77818">
                  <c:v>1.8E-5</c:v>
                </c:pt>
                <c:pt idx="77819">
                  <c:v>1.9000000000000001E-5</c:v>
                </c:pt>
                <c:pt idx="77820">
                  <c:v>1.9000000000000001E-5</c:v>
                </c:pt>
                <c:pt idx="77821">
                  <c:v>1.9000000000000001E-5</c:v>
                </c:pt>
                <c:pt idx="77822">
                  <c:v>1.9000000000000001E-5</c:v>
                </c:pt>
                <c:pt idx="77823">
                  <c:v>2.0000000000000002E-5</c:v>
                </c:pt>
                <c:pt idx="77824">
                  <c:v>2.0000000000000002E-5</c:v>
                </c:pt>
                <c:pt idx="77825">
                  <c:v>2.0000000000000002E-5</c:v>
                </c:pt>
                <c:pt idx="77826">
                  <c:v>2.0000000000000002E-5</c:v>
                </c:pt>
                <c:pt idx="77827">
                  <c:v>2.0999999999999999E-5</c:v>
                </c:pt>
                <c:pt idx="77828">
                  <c:v>2.0999999999999999E-5</c:v>
                </c:pt>
                <c:pt idx="77829">
                  <c:v>2.0999999999999999E-5</c:v>
                </c:pt>
                <c:pt idx="77830">
                  <c:v>2.0999999999999999E-5</c:v>
                </c:pt>
                <c:pt idx="77831">
                  <c:v>2.0999999999999999E-5</c:v>
                </c:pt>
                <c:pt idx="77832">
                  <c:v>2.0999999999999999E-5</c:v>
                </c:pt>
                <c:pt idx="77833">
                  <c:v>2.1999999999999999E-5</c:v>
                </c:pt>
                <c:pt idx="77834">
                  <c:v>2.1999999999999999E-5</c:v>
                </c:pt>
                <c:pt idx="77835">
                  <c:v>2.1999999999999999E-5</c:v>
                </c:pt>
                <c:pt idx="77836">
                  <c:v>2.1999999999999999E-5</c:v>
                </c:pt>
                <c:pt idx="77837">
                  <c:v>2.1999999999999999E-5</c:v>
                </c:pt>
                <c:pt idx="77838">
                  <c:v>2.1999999999999999E-5</c:v>
                </c:pt>
                <c:pt idx="77839">
                  <c:v>2.1999999999999999E-5</c:v>
                </c:pt>
                <c:pt idx="77840">
                  <c:v>2.1999999999999999E-5</c:v>
                </c:pt>
                <c:pt idx="77841">
                  <c:v>2.1999999999999999E-5</c:v>
                </c:pt>
                <c:pt idx="77842">
                  <c:v>2.1999999999999999E-5</c:v>
                </c:pt>
                <c:pt idx="77843">
                  <c:v>2.1999999999999999E-5</c:v>
                </c:pt>
                <c:pt idx="77844">
                  <c:v>2.1999999999999999E-5</c:v>
                </c:pt>
                <c:pt idx="77845">
                  <c:v>2.0999999999999999E-5</c:v>
                </c:pt>
                <c:pt idx="77846">
                  <c:v>2.0999999999999999E-5</c:v>
                </c:pt>
                <c:pt idx="77847">
                  <c:v>2.0999999999999999E-5</c:v>
                </c:pt>
                <c:pt idx="77848">
                  <c:v>2.0999999999999999E-5</c:v>
                </c:pt>
                <c:pt idx="77849">
                  <c:v>2.0999999999999999E-5</c:v>
                </c:pt>
                <c:pt idx="77850">
                  <c:v>2.0000000000000002E-5</c:v>
                </c:pt>
                <c:pt idx="77851">
                  <c:v>2.0000000000000002E-5</c:v>
                </c:pt>
                <c:pt idx="77852">
                  <c:v>2.0000000000000002E-5</c:v>
                </c:pt>
                <c:pt idx="77853">
                  <c:v>1.9000000000000001E-5</c:v>
                </c:pt>
                <c:pt idx="77854">
                  <c:v>1.9000000000000001E-5</c:v>
                </c:pt>
                <c:pt idx="77855">
                  <c:v>1.9000000000000001E-5</c:v>
                </c:pt>
                <c:pt idx="77856">
                  <c:v>1.8E-5</c:v>
                </c:pt>
                <c:pt idx="77857">
                  <c:v>1.8E-5</c:v>
                </c:pt>
                <c:pt idx="77858">
                  <c:v>1.7E-5</c:v>
                </c:pt>
                <c:pt idx="77859">
                  <c:v>1.7E-5</c:v>
                </c:pt>
                <c:pt idx="77860">
                  <c:v>1.5999999999999999E-5</c:v>
                </c:pt>
                <c:pt idx="77861">
                  <c:v>1.5999999999999999E-5</c:v>
                </c:pt>
                <c:pt idx="77862">
                  <c:v>1.5E-5</c:v>
                </c:pt>
                <c:pt idx="77863">
                  <c:v>1.5E-5</c:v>
                </c:pt>
                <c:pt idx="77864">
                  <c:v>1.4E-5</c:v>
                </c:pt>
                <c:pt idx="77865">
                  <c:v>1.4E-5</c:v>
                </c:pt>
                <c:pt idx="77866">
                  <c:v>1.2999999999999999E-5</c:v>
                </c:pt>
                <c:pt idx="77867">
                  <c:v>1.2999999999999999E-5</c:v>
                </c:pt>
                <c:pt idx="77868">
                  <c:v>1.2E-5</c:v>
                </c:pt>
                <c:pt idx="77869">
                  <c:v>1.2E-5</c:v>
                </c:pt>
                <c:pt idx="77870">
                  <c:v>1.2E-5</c:v>
                </c:pt>
                <c:pt idx="77871">
                  <c:v>1.1E-5</c:v>
                </c:pt>
                <c:pt idx="77872">
                  <c:v>1.1E-5</c:v>
                </c:pt>
                <c:pt idx="77873">
                  <c:v>1.0000000000000001E-5</c:v>
                </c:pt>
                <c:pt idx="77874">
                  <c:v>1.0000000000000001E-5</c:v>
                </c:pt>
                <c:pt idx="77875">
                  <c:v>1.0000000000000001E-5</c:v>
                </c:pt>
                <c:pt idx="77876">
                  <c:v>9.0000000000000002E-6</c:v>
                </c:pt>
                <c:pt idx="77877">
                  <c:v>9.0000000000000002E-6</c:v>
                </c:pt>
                <c:pt idx="77878">
                  <c:v>9.0000000000000002E-6</c:v>
                </c:pt>
                <c:pt idx="77879">
                  <c:v>9.0000000000000002E-6</c:v>
                </c:pt>
                <c:pt idx="77880">
                  <c:v>7.9999999999999996E-6</c:v>
                </c:pt>
                <c:pt idx="77881">
                  <c:v>7.9999999999999996E-6</c:v>
                </c:pt>
                <c:pt idx="77882">
                  <c:v>7.9999999999999996E-6</c:v>
                </c:pt>
                <c:pt idx="77883">
                  <c:v>7.9999999999999996E-6</c:v>
                </c:pt>
                <c:pt idx="77884">
                  <c:v>7.9999999999999996E-6</c:v>
                </c:pt>
                <c:pt idx="77885">
                  <c:v>7.9999999999999996E-6</c:v>
                </c:pt>
                <c:pt idx="77886">
                  <c:v>7.9999999999999996E-6</c:v>
                </c:pt>
                <c:pt idx="77887">
                  <c:v>7.9999999999999996E-6</c:v>
                </c:pt>
                <c:pt idx="77888">
                  <c:v>7.9999999999999996E-6</c:v>
                </c:pt>
                <c:pt idx="77889">
                  <c:v>7.9999999999999996E-6</c:v>
                </c:pt>
                <c:pt idx="77890">
                  <c:v>9.0000000000000002E-6</c:v>
                </c:pt>
                <c:pt idx="77891">
                  <c:v>9.0000000000000002E-6</c:v>
                </c:pt>
                <c:pt idx="77892">
                  <c:v>9.0000000000000002E-6</c:v>
                </c:pt>
                <c:pt idx="77893">
                  <c:v>9.0000000000000002E-6</c:v>
                </c:pt>
                <c:pt idx="77894">
                  <c:v>1.0000000000000001E-5</c:v>
                </c:pt>
                <c:pt idx="77895">
                  <c:v>1.0000000000000001E-5</c:v>
                </c:pt>
                <c:pt idx="77896">
                  <c:v>1.1E-5</c:v>
                </c:pt>
                <c:pt idx="77897">
                  <c:v>1.1E-5</c:v>
                </c:pt>
                <c:pt idx="77898">
                  <c:v>1.2E-5</c:v>
                </c:pt>
                <c:pt idx="77899">
                  <c:v>1.2E-5</c:v>
                </c:pt>
                <c:pt idx="77900">
                  <c:v>1.2999999999999999E-5</c:v>
                </c:pt>
                <c:pt idx="77901">
                  <c:v>1.2999999999999999E-5</c:v>
                </c:pt>
                <c:pt idx="77902">
                  <c:v>1.4E-5</c:v>
                </c:pt>
                <c:pt idx="77903">
                  <c:v>1.5E-5</c:v>
                </c:pt>
                <c:pt idx="77904">
                  <c:v>1.5E-5</c:v>
                </c:pt>
                <c:pt idx="77905">
                  <c:v>1.5999999999999999E-5</c:v>
                </c:pt>
                <c:pt idx="77906">
                  <c:v>1.7E-5</c:v>
                </c:pt>
                <c:pt idx="77907">
                  <c:v>1.7E-5</c:v>
                </c:pt>
                <c:pt idx="77908">
                  <c:v>1.8E-5</c:v>
                </c:pt>
                <c:pt idx="77909">
                  <c:v>1.9000000000000001E-5</c:v>
                </c:pt>
                <c:pt idx="77910">
                  <c:v>1.9000000000000001E-5</c:v>
                </c:pt>
                <c:pt idx="77911">
                  <c:v>2.0000000000000002E-5</c:v>
                </c:pt>
                <c:pt idx="77912">
                  <c:v>2.0000000000000002E-5</c:v>
                </c:pt>
                <c:pt idx="77913">
                  <c:v>2.0999999999999999E-5</c:v>
                </c:pt>
                <c:pt idx="77914">
                  <c:v>2.1999999999999999E-5</c:v>
                </c:pt>
                <c:pt idx="77915">
                  <c:v>2.1999999999999999E-5</c:v>
                </c:pt>
                <c:pt idx="77916">
                  <c:v>2.3E-5</c:v>
                </c:pt>
                <c:pt idx="77917">
                  <c:v>2.3E-5</c:v>
                </c:pt>
                <c:pt idx="77918">
                  <c:v>2.4000000000000001E-5</c:v>
                </c:pt>
                <c:pt idx="77919">
                  <c:v>2.5000000000000001E-5</c:v>
                </c:pt>
                <c:pt idx="77920">
                  <c:v>2.5000000000000001E-5</c:v>
                </c:pt>
                <c:pt idx="77921">
                  <c:v>2.5999999999999998E-5</c:v>
                </c:pt>
                <c:pt idx="77922">
                  <c:v>2.5999999999999998E-5</c:v>
                </c:pt>
                <c:pt idx="77923">
                  <c:v>2.6999999999999999E-5</c:v>
                </c:pt>
                <c:pt idx="77924">
                  <c:v>2.6999999999999999E-5</c:v>
                </c:pt>
                <c:pt idx="77925">
                  <c:v>2.8E-5</c:v>
                </c:pt>
                <c:pt idx="77926">
                  <c:v>2.8E-5</c:v>
                </c:pt>
                <c:pt idx="77927">
                  <c:v>2.8E-5</c:v>
                </c:pt>
                <c:pt idx="77928">
                  <c:v>2.9E-5</c:v>
                </c:pt>
                <c:pt idx="77929">
                  <c:v>2.9E-5</c:v>
                </c:pt>
                <c:pt idx="77930">
                  <c:v>3.0000000000000001E-5</c:v>
                </c:pt>
                <c:pt idx="77931">
                  <c:v>3.0000000000000001E-5</c:v>
                </c:pt>
                <c:pt idx="77932">
                  <c:v>3.0000000000000001E-5</c:v>
                </c:pt>
                <c:pt idx="77933">
                  <c:v>3.1000000000000001E-5</c:v>
                </c:pt>
                <c:pt idx="77934">
                  <c:v>3.1000000000000001E-5</c:v>
                </c:pt>
                <c:pt idx="77935">
                  <c:v>3.1000000000000001E-5</c:v>
                </c:pt>
                <c:pt idx="77936">
                  <c:v>3.1999999999999999E-5</c:v>
                </c:pt>
                <c:pt idx="77937">
                  <c:v>3.1999999999999999E-5</c:v>
                </c:pt>
                <c:pt idx="77938">
                  <c:v>3.1999999999999999E-5</c:v>
                </c:pt>
                <c:pt idx="77939">
                  <c:v>3.3000000000000003E-5</c:v>
                </c:pt>
                <c:pt idx="77940">
                  <c:v>3.3000000000000003E-5</c:v>
                </c:pt>
                <c:pt idx="77941">
                  <c:v>3.3000000000000003E-5</c:v>
                </c:pt>
                <c:pt idx="77942">
                  <c:v>3.3000000000000003E-5</c:v>
                </c:pt>
                <c:pt idx="77943">
                  <c:v>3.3000000000000003E-5</c:v>
                </c:pt>
                <c:pt idx="77944">
                  <c:v>3.4E-5</c:v>
                </c:pt>
                <c:pt idx="77945">
                  <c:v>3.4E-5</c:v>
                </c:pt>
                <c:pt idx="77946">
                  <c:v>3.4E-5</c:v>
                </c:pt>
                <c:pt idx="77947">
                  <c:v>3.4E-5</c:v>
                </c:pt>
                <c:pt idx="77948">
                  <c:v>3.4E-5</c:v>
                </c:pt>
                <c:pt idx="77949">
                  <c:v>3.4E-5</c:v>
                </c:pt>
                <c:pt idx="77950">
                  <c:v>3.4E-5</c:v>
                </c:pt>
                <c:pt idx="77951">
                  <c:v>3.4E-5</c:v>
                </c:pt>
                <c:pt idx="77952">
                  <c:v>3.4E-5</c:v>
                </c:pt>
                <c:pt idx="77953">
                  <c:v>3.3000000000000003E-5</c:v>
                </c:pt>
                <c:pt idx="77954">
                  <c:v>3.3000000000000003E-5</c:v>
                </c:pt>
                <c:pt idx="77955">
                  <c:v>3.3000000000000003E-5</c:v>
                </c:pt>
                <c:pt idx="77956">
                  <c:v>3.1999999999999999E-5</c:v>
                </c:pt>
                <c:pt idx="77957">
                  <c:v>3.1999999999999999E-5</c:v>
                </c:pt>
                <c:pt idx="77958">
                  <c:v>3.1999999999999999E-5</c:v>
                </c:pt>
                <c:pt idx="77959">
                  <c:v>3.1000000000000001E-5</c:v>
                </c:pt>
                <c:pt idx="77960">
                  <c:v>3.0000000000000001E-5</c:v>
                </c:pt>
                <c:pt idx="77961">
                  <c:v>3.0000000000000001E-5</c:v>
                </c:pt>
                <c:pt idx="77962">
                  <c:v>2.9E-5</c:v>
                </c:pt>
                <c:pt idx="77963">
                  <c:v>2.8E-5</c:v>
                </c:pt>
                <c:pt idx="77964">
                  <c:v>2.6999999999999999E-5</c:v>
                </c:pt>
                <c:pt idx="77965">
                  <c:v>2.6999999999999999E-5</c:v>
                </c:pt>
                <c:pt idx="77966">
                  <c:v>2.5999999999999998E-5</c:v>
                </c:pt>
                <c:pt idx="77967">
                  <c:v>2.5000000000000001E-5</c:v>
                </c:pt>
                <c:pt idx="77968">
                  <c:v>2.4000000000000001E-5</c:v>
                </c:pt>
                <c:pt idx="77969">
                  <c:v>2.3E-5</c:v>
                </c:pt>
                <c:pt idx="77970">
                  <c:v>2.1999999999999999E-5</c:v>
                </c:pt>
                <c:pt idx="77971">
                  <c:v>2.0999999999999999E-5</c:v>
                </c:pt>
                <c:pt idx="77972">
                  <c:v>2.0000000000000002E-5</c:v>
                </c:pt>
                <c:pt idx="77973">
                  <c:v>1.9000000000000001E-5</c:v>
                </c:pt>
                <c:pt idx="77974">
                  <c:v>1.8E-5</c:v>
                </c:pt>
                <c:pt idx="77975">
                  <c:v>1.7E-5</c:v>
                </c:pt>
                <c:pt idx="77976">
                  <c:v>1.5999999999999999E-5</c:v>
                </c:pt>
                <c:pt idx="77977">
                  <c:v>1.5E-5</c:v>
                </c:pt>
                <c:pt idx="77978">
                  <c:v>1.4E-5</c:v>
                </c:pt>
                <c:pt idx="77979">
                  <c:v>1.4E-5</c:v>
                </c:pt>
                <c:pt idx="77980">
                  <c:v>1.2999999999999999E-5</c:v>
                </c:pt>
                <c:pt idx="77981">
                  <c:v>1.2999999999999999E-5</c:v>
                </c:pt>
                <c:pt idx="77982">
                  <c:v>1.2E-5</c:v>
                </c:pt>
                <c:pt idx="77983">
                  <c:v>1.2E-5</c:v>
                </c:pt>
                <c:pt idx="77984">
                  <c:v>1.2E-5</c:v>
                </c:pt>
                <c:pt idx="77985">
                  <c:v>1.2E-5</c:v>
                </c:pt>
                <c:pt idx="77986">
                  <c:v>1.2E-5</c:v>
                </c:pt>
                <c:pt idx="77987">
                  <c:v>1.2999999999999999E-5</c:v>
                </c:pt>
                <c:pt idx="77988">
                  <c:v>1.2999999999999999E-5</c:v>
                </c:pt>
                <c:pt idx="77989">
                  <c:v>1.2999999999999999E-5</c:v>
                </c:pt>
                <c:pt idx="77990">
                  <c:v>1.4E-5</c:v>
                </c:pt>
                <c:pt idx="77991">
                  <c:v>1.4E-5</c:v>
                </c:pt>
                <c:pt idx="77992">
                  <c:v>1.5E-5</c:v>
                </c:pt>
                <c:pt idx="77993">
                  <c:v>1.5E-5</c:v>
                </c:pt>
                <c:pt idx="77994">
                  <c:v>1.5E-5</c:v>
                </c:pt>
                <c:pt idx="77995">
                  <c:v>1.5999999999999999E-5</c:v>
                </c:pt>
                <c:pt idx="77996">
                  <c:v>1.5999999999999999E-5</c:v>
                </c:pt>
                <c:pt idx="77997">
                  <c:v>1.5999999999999999E-5</c:v>
                </c:pt>
                <c:pt idx="77998">
                  <c:v>1.5999999999999999E-5</c:v>
                </c:pt>
                <c:pt idx="77999">
                  <c:v>1.7E-5</c:v>
                </c:pt>
                <c:pt idx="78000">
                  <c:v>1.7E-5</c:v>
                </c:pt>
                <c:pt idx="78001">
                  <c:v>1.7E-5</c:v>
                </c:pt>
                <c:pt idx="78002">
                  <c:v>1.7E-5</c:v>
                </c:pt>
                <c:pt idx="78003">
                  <c:v>1.7E-5</c:v>
                </c:pt>
                <c:pt idx="78004">
                  <c:v>1.5999999999999999E-5</c:v>
                </c:pt>
                <c:pt idx="78005">
                  <c:v>1.5999999999999999E-5</c:v>
                </c:pt>
                <c:pt idx="78006">
                  <c:v>1.5999999999999999E-5</c:v>
                </c:pt>
                <c:pt idx="78007">
                  <c:v>1.5999999999999999E-5</c:v>
                </c:pt>
                <c:pt idx="78008">
                  <c:v>1.5999999999999999E-5</c:v>
                </c:pt>
                <c:pt idx="78009">
                  <c:v>1.5E-5</c:v>
                </c:pt>
                <c:pt idx="78010">
                  <c:v>1.5E-5</c:v>
                </c:pt>
                <c:pt idx="78011">
                  <c:v>1.5E-5</c:v>
                </c:pt>
                <c:pt idx="78012">
                  <c:v>1.5E-5</c:v>
                </c:pt>
                <c:pt idx="78013">
                  <c:v>1.4E-5</c:v>
                </c:pt>
                <c:pt idx="78014">
                  <c:v>1.4E-5</c:v>
                </c:pt>
                <c:pt idx="78015">
                  <c:v>1.4E-5</c:v>
                </c:pt>
                <c:pt idx="78016">
                  <c:v>1.4E-5</c:v>
                </c:pt>
                <c:pt idx="78017">
                  <c:v>1.2999999999999999E-5</c:v>
                </c:pt>
                <c:pt idx="78018">
                  <c:v>1.2999999999999999E-5</c:v>
                </c:pt>
                <c:pt idx="78019">
                  <c:v>1.2999999999999999E-5</c:v>
                </c:pt>
                <c:pt idx="78020">
                  <c:v>1.2999999999999999E-5</c:v>
                </c:pt>
                <c:pt idx="78021">
                  <c:v>1.4E-5</c:v>
                </c:pt>
                <c:pt idx="78022">
                  <c:v>1.4E-5</c:v>
                </c:pt>
                <c:pt idx="78023">
                  <c:v>1.4E-5</c:v>
                </c:pt>
                <c:pt idx="78024">
                  <c:v>1.4E-5</c:v>
                </c:pt>
                <c:pt idx="78025">
                  <c:v>1.5E-5</c:v>
                </c:pt>
                <c:pt idx="78026">
                  <c:v>1.5E-5</c:v>
                </c:pt>
                <c:pt idx="78027">
                  <c:v>1.5999999999999999E-5</c:v>
                </c:pt>
                <c:pt idx="78028">
                  <c:v>1.5999999999999999E-5</c:v>
                </c:pt>
                <c:pt idx="78029">
                  <c:v>1.7E-5</c:v>
                </c:pt>
                <c:pt idx="78030">
                  <c:v>1.7E-5</c:v>
                </c:pt>
                <c:pt idx="78031">
                  <c:v>1.8E-5</c:v>
                </c:pt>
                <c:pt idx="78032">
                  <c:v>1.8E-5</c:v>
                </c:pt>
                <c:pt idx="78033">
                  <c:v>1.9000000000000001E-5</c:v>
                </c:pt>
                <c:pt idx="78034">
                  <c:v>1.9000000000000001E-5</c:v>
                </c:pt>
                <c:pt idx="78035">
                  <c:v>2.0000000000000002E-5</c:v>
                </c:pt>
                <c:pt idx="78036">
                  <c:v>2.0000000000000002E-5</c:v>
                </c:pt>
                <c:pt idx="78037">
                  <c:v>2.0999999999999999E-5</c:v>
                </c:pt>
                <c:pt idx="78038">
                  <c:v>2.0999999999999999E-5</c:v>
                </c:pt>
                <c:pt idx="78039">
                  <c:v>2.1999999999999999E-5</c:v>
                </c:pt>
                <c:pt idx="78040">
                  <c:v>2.1999999999999999E-5</c:v>
                </c:pt>
                <c:pt idx="78041">
                  <c:v>2.1999999999999999E-5</c:v>
                </c:pt>
                <c:pt idx="78042">
                  <c:v>2.1999999999999999E-5</c:v>
                </c:pt>
                <c:pt idx="78043">
                  <c:v>2.1999999999999999E-5</c:v>
                </c:pt>
                <c:pt idx="78044">
                  <c:v>2.3E-5</c:v>
                </c:pt>
                <c:pt idx="78045">
                  <c:v>2.3E-5</c:v>
                </c:pt>
                <c:pt idx="78046">
                  <c:v>2.3E-5</c:v>
                </c:pt>
                <c:pt idx="78047">
                  <c:v>2.3E-5</c:v>
                </c:pt>
                <c:pt idx="78048">
                  <c:v>2.3E-5</c:v>
                </c:pt>
                <c:pt idx="78049">
                  <c:v>2.1999999999999999E-5</c:v>
                </c:pt>
                <c:pt idx="78050">
                  <c:v>2.1999999999999999E-5</c:v>
                </c:pt>
                <c:pt idx="78051">
                  <c:v>2.1999999999999999E-5</c:v>
                </c:pt>
                <c:pt idx="78052">
                  <c:v>2.1999999999999999E-5</c:v>
                </c:pt>
                <c:pt idx="78053">
                  <c:v>2.1999999999999999E-5</c:v>
                </c:pt>
                <c:pt idx="78054">
                  <c:v>2.0999999999999999E-5</c:v>
                </c:pt>
                <c:pt idx="78055">
                  <c:v>2.0999999999999999E-5</c:v>
                </c:pt>
                <c:pt idx="78056">
                  <c:v>2.0999999999999999E-5</c:v>
                </c:pt>
                <c:pt idx="78057">
                  <c:v>2.0999999999999999E-5</c:v>
                </c:pt>
                <c:pt idx="78058">
                  <c:v>2.0999999999999999E-5</c:v>
                </c:pt>
                <c:pt idx="78059">
                  <c:v>2.0999999999999999E-5</c:v>
                </c:pt>
                <c:pt idx="78060">
                  <c:v>2.0999999999999999E-5</c:v>
                </c:pt>
                <c:pt idx="78061">
                  <c:v>2.0999999999999999E-5</c:v>
                </c:pt>
                <c:pt idx="78062">
                  <c:v>2.0999999999999999E-5</c:v>
                </c:pt>
                <c:pt idx="78063">
                  <c:v>2.0999999999999999E-5</c:v>
                </c:pt>
                <c:pt idx="78064">
                  <c:v>2.1999999999999999E-5</c:v>
                </c:pt>
                <c:pt idx="78065">
                  <c:v>2.1999999999999999E-5</c:v>
                </c:pt>
                <c:pt idx="78066">
                  <c:v>2.1999999999999999E-5</c:v>
                </c:pt>
                <c:pt idx="78067">
                  <c:v>2.3E-5</c:v>
                </c:pt>
                <c:pt idx="78068">
                  <c:v>2.4000000000000001E-5</c:v>
                </c:pt>
                <c:pt idx="78069">
                  <c:v>2.4000000000000001E-5</c:v>
                </c:pt>
                <c:pt idx="78070">
                  <c:v>2.5000000000000001E-5</c:v>
                </c:pt>
                <c:pt idx="78071">
                  <c:v>2.5999999999999998E-5</c:v>
                </c:pt>
                <c:pt idx="78072">
                  <c:v>2.6999999999999999E-5</c:v>
                </c:pt>
                <c:pt idx="78073">
                  <c:v>2.6999999999999999E-5</c:v>
                </c:pt>
                <c:pt idx="78074">
                  <c:v>2.8E-5</c:v>
                </c:pt>
                <c:pt idx="78075">
                  <c:v>2.9E-5</c:v>
                </c:pt>
                <c:pt idx="78076">
                  <c:v>3.0000000000000001E-5</c:v>
                </c:pt>
                <c:pt idx="78077">
                  <c:v>3.1000000000000001E-5</c:v>
                </c:pt>
                <c:pt idx="78078">
                  <c:v>3.1999999999999999E-5</c:v>
                </c:pt>
                <c:pt idx="78079">
                  <c:v>3.3000000000000003E-5</c:v>
                </c:pt>
                <c:pt idx="78080">
                  <c:v>3.3000000000000003E-5</c:v>
                </c:pt>
                <c:pt idx="78081">
                  <c:v>3.4E-5</c:v>
                </c:pt>
                <c:pt idx="78082">
                  <c:v>3.4999999999999997E-5</c:v>
                </c:pt>
                <c:pt idx="78083">
                  <c:v>3.4999999999999997E-5</c:v>
                </c:pt>
                <c:pt idx="78084">
                  <c:v>3.6000000000000001E-5</c:v>
                </c:pt>
                <c:pt idx="78085">
                  <c:v>3.6000000000000001E-5</c:v>
                </c:pt>
                <c:pt idx="78086">
                  <c:v>3.6999999999999998E-5</c:v>
                </c:pt>
                <c:pt idx="78087">
                  <c:v>3.6999999999999998E-5</c:v>
                </c:pt>
                <c:pt idx="78088">
                  <c:v>3.8000000000000002E-5</c:v>
                </c:pt>
                <c:pt idx="78089">
                  <c:v>3.8000000000000002E-5</c:v>
                </c:pt>
                <c:pt idx="78090">
                  <c:v>3.8000000000000002E-5</c:v>
                </c:pt>
                <c:pt idx="78091">
                  <c:v>3.8000000000000002E-5</c:v>
                </c:pt>
                <c:pt idx="78092">
                  <c:v>3.8000000000000002E-5</c:v>
                </c:pt>
                <c:pt idx="78093">
                  <c:v>3.8000000000000002E-5</c:v>
                </c:pt>
                <c:pt idx="78094">
                  <c:v>3.8000000000000002E-5</c:v>
                </c:pt>
                <c:pt idx="78095">
                  <c:v>3.8000000000000002E-5</c:v>
                </c:pt>
                <c:pt idx="78096">
                  <c:v>3.8000000000000002E-5</c:v>
                </c:pt>
                <c:pt idx="78097">
                  <c:v>3.8000000000000002E-5</c:v>
                </c:pt>
                <c:pt idx="78098">
                  <c:v>3.6999999999999998E-5</c:v>
                </c:pt>
                <c:pt idx="78099">
                  <c:v>3.6999999999999998E-5</c:v>
                </c:pt>
                <c:pt idx="78100">
                  <c:v>3.6999999999999998E-5</c:v>
                </c:pt>
                <c:pt idx="78101">
                  <c:v>3.6999999999999998E-5</c:v>
                </c:pt>
                <c:pt idx="78102">
                  <c:v>3.6000000000000001E-5</c:v>
                </c:pt>
                <c:pt idx="78103">
                  <c:v>3.6000000000000001E-5</c:v>
                </c:pt>
                <c:pt idx="78104">
                  <c:v>3.4999999999999997E-5</c:v>
                </c:pt>
                <c:pt idx="78105">
                  <c:v>3.4999999999999997E-5</c:v>
                </c:pt>
                <c:pt idx="78106">
                  <c:v>3.4999999999999997E-5</c:v>
                </c:pt>
                <c:pt idx="78107">
                  <c:v>3.4E-5</c:v>
                </c:pt>
                <c:pt idx="78108">
                  <c:v>3.4E-5</c:v>
                </c:pt>
                <c:pt idx="78109">
                  <c:v>3.4E-5</c:v>
                </c:pt>
                <c:pt idx="78110">
                  <c:v>3.4E-5</c:v>
                </c:pt>
                <c:pt idx="78111">
                  <c:v>3.3000000000000003E-5</c:v>
                </c:pt>
                <c:pt idx="78112">
                  <c:v>3.3000000000000003E-5</c:v>
                </c:pt>
                <c:pt idx="78113">
                  <c:v>3.3000000000000003E-5</c:v>
                </c:pt>
                <c:pt idx="78114">
                  <c:v>3.3000000000000003E-5</c:v>
                </c:pt>
                <c:pt idx="78115">
                  <c:v>3.3000000000000003E-5</c:v>
                </c:pt>
                <c:pt idx="78116">
                  <c:v>3.3000000000000003E-5</c:v>
                </c:pt>
                <c:pt idx="78117">
                  <c:v>3.4E-5</c:v>
                </c:pt>
                <c:pt idx="78118">
                  <c:v>3.4E-5</c:v>
                </c:pt>
                <c:pt idx="78119">
                  <c:v>3.4E-5</c:v>
                </c:pt>
                <c:pt idx="78120">
                  <c:v>3.4E-5</c:v>
                </c:pt>
                <c:pt idx="78121">
                  <c:v>3.4999999999999997E-5</c:v>
                </c:pt>
                <c:pt idx="78122">
                  <c:v>3.4999999999999997E-5</c:v>
                </c:pt>
                <c:pt idx="78123">
                  <c:v>3.4999999999999997E-5</c:v>
                </c:pt>
                <c:pt idx="78124">
                  <c:v>3.6000000000000001E-5</c:v>
                </c:pt>
                <c:pt idx="78125">
                  <c:v>3.6000000000000001E-5</c:v>
                </c:pt>
                <c:pt idx="78126">
                  <c:v>3.6000000000000001E-5</c:v>
                </c:pt>
                <c:pt idx="78127">
                  <c:v>3.6999999999999998E-5</c:v>
                </c:pt>
                <c:pt idx="78128">
                  <c:v>3.6999999999999998E-5</c:v>
                </c:pt>
                <c:pt idx="78129">
                  <c:v>3.6999999999999998E-5</c:v>
                </c:pt>
                <c:pt idx="78130">
                  <c:v>3.6999999999999998E-5</c:v>
                </c:pt>
                <c:pt idx="78131">
                  <c:v>3.6999999999999998E-5</c:v>
                </c:pt>
                <c:pt idx="78132">
                  <c:v>3.6999999999999998E-5</c:v>
                </c:pt>
                <c:pt idx="78133">
                  <c:v>3.6999999999999998E-5</c:v>
                </c:pt>
                <c:pt idx="78134">
                  <c:v>3.6999999999999998E-5</c:v>
                </c:pt>
                <c:pt idx="78135">
                  <c:v>3.6999999999999998E-5</c:v>
                </c:pt>
                <c:pt idx="78136">
                  <c:v>3.6999999999999998E-5</c:v>
                </c:pt>
                <c:pt idx="78137">
                  <c:v>3.6000000000000001E-5</c:v>
                </c:pt>
                <c:pt idx="78138">
                  <c:v>3.6000000000000001E-5</c:v>
                </c:pt>
                <c:pt idx="78139">
                  <c:v>3.6000000000000001E-5</c:v>
                </c:pt>
                <c:pt idx="78140">
                  <c:v>3.4999999999999997E-5</c:v>
                </c:pt>
                <c:pt idx="78141">
                  <c:v>3.4E-5</c:v>
                </c:pt>
                <c:pt idx="78142">
                  <c:v>3.4E-5</c:v>
                </c:pt>
                <c:pt idx="78143">
                  <c:v>3.3000000000000003E-5</c:v>
                </c:pt>
                <c:pt idx="78144">
                  <c:v>3.1999999999999999E-5</c:v>
                </c:pt>
                <c:pt idx="78145">
                  <c:v>3.1000000000000001E-5</c:v>
                </c:pt>
                <c:pt idx="78146">
                  <c:v>3.0000000000000001E-5</c:v>
                </c:pt>
                <c:pt idx="78147">
                  <c:v>2.9E-5</c:v>
                </c:pt>
                <c:pt idx="78148">
                  <c:v>2.8E-5</c:v>
                </c:pt>
                <c:pt idx="78149">
                  <c:v>2.6999999999999999E-5</c:v>
                </c:pt>
                <c:pt idx="78150">
                  <c:v>2.5999999999999998E-5</c:v>
                </c:pt>
                <c:pt idx="78151">
                  <c:v>2.4000000000000001E-5</c:v>
                </c:pt>
                <c:pt idx="78152">
                  <c:v>2.3E-5</c:v>
                </c:pt>
                <c:pt idx="78153">
                  <c:v>2.1999999999999999E-5</c:v>
                </c:pt>
                <c:pt idx="78154">
                  <c:v>2.0000000000000002E-5</c:v>
                </c:pt>
                <c:pt idx="78155">
                  <c:v>1.9000000000000001E-5</c:v>
                </c:pt>
                <c:pt idx="78156">
                  <c:v>1.8E-5</c:v>
                </c:pt>
                <c:pt idx="78157">
                  <c:v>1.5999999999999999E-5</c:v>
                </c:pt>
                <c:pt idx="78158">
                  <c:v>1.5E-5</c:v>
                </c:pt>
                <c:pt idx="78159">
                  <c:v>1.4E-5</c:v>
                </c:pt>
                <c:pt idx="78160">
                  <c:v>1.2E-5</c:v>
                </c:pt>
                <c:pt idx="78161">
                  <c:v>1.1E-5</c:v>
                </c:pt>
                <c:pt idx="78162">
                  <c:v>1.0000000000000001E-5</c:v>
                </c:pt>
                <c:pt idx="78163">
                  <c:v>7.9999999999999996E-6</c:v>
                </c:pt>
                <c:pt idx="78164">
                  <c:v>6.9999999999999999E-6</c:v>
                </c:pt>
                <c:pt idx="78165">
                  <c:v>6.0000000000000002E-6</c:v>
                </c:pt>
                <c:pt idx="78166">
                  <c:v>5.0000000000000004E-6</c:v>
                </c:pt>
                <c:pt idx="78167">
                  <c:v>3.0000000000000001E-6</c:v>
                </c:pt>
                <c:pt idx="78168">
                  <c:v>1.9999999999999999E-6</c:v>
                </c:pt>
                <c:pt idx="78169">
                  <c:v>9.9999999999999995E-7</c:v>
                </c:pt>
                <c:pt idx="78170">
                  <c:v>9.9999999999999995E-7</c:v>
                </c:pt>
                <c:pt idx="78171">
                  <c:v>1.9999999999999999E-6</c:v>
                </c:pt>
                <c:pt idx="78172">
                  <c:v>1.9999999999999999E-6</c:v>
                </c:pt>
                <c:pt idx="78173">
                  <c:v>3.0000000000000001E-6</c:v>
                </c:pt>
                <c:pt idx="78174">
                  <c:v>3.9999999999999998E-6</c:v>
                </c:pt>
                <c:pt idx="78175">
                  <c:v>5.0000000000000004E-6</c:v>
                </c:pt>
                <c:pt idx="78176">
                  <c:v>6.0000000000000002E-6</c:v>
                </c:pt>
                <c:pt idx="78177">
                  <c:v>6.0000000000000002E-6</c:v>
                </c:pt>
                <c:pt idx="78178">
                  <c:v>6.9999999999999999E-6</c:v>
                </c:pt>
                <c:pt idx="78179">
                  <c:v>7.9999999999999996E-6</c:v>
                </c:pt>
                <c:pt idx="78180">
                  <c:v>7.9999999999999996E-6</c:v>
                </c:pt>
                <c:pt idx="78181">
                  <c:v>9.0000000000000002E-6</c:v>
                </c:pt>
                <c:pt idx="78182">
                  <c:v>9.0000000000000002E-6</c:v>
                </c:pt>
                <c:pt idx="78183">
                  <c:v>9.0000000000000002E-6</c:v>
                </c:pt>
                <c:pt idx="78184">
                  <c:v>1.0000000000000001E-5</c:v>
                </c:pt>
                <c:pt idx="78185">
                  <c:v>1.0000000000000001E-5</c:v>
                </c:pt>
                <c:pt idx="78186">
                  <c:v>1.0000000000000001E-5</c:v>
                </c:pt>
                <c:pt idx="78187">
                  <c:v>1.0000000000000001E-5</c:v>
                </c:pt>
                <c:pt idx="78188">
                  <c:v>1.0000000000000001E-5</c:v>
                </c:pt>
                <c:pt idx="78189">
                  <c:v>1.0000000000000001E-5</c:v>
                </c:pt>
                <c:pt idx="78190">
                  <c:v>1.0000000000000001E-5</c:v>
                </c:pt>
                <c:pt idx="78191">
                  <c:v>1.0000000000000001E-5</c:v>
                </c:pt>
                <c:pt idx="78192">
                  <c:v>1.0000000000000001E-5</c:v>
                </c:pt>
                <c:pt idx="78193">
                  <c:v>1.0000000000000001E-5</c:v>
                </c:pt>
                <c:pt idx="78194">
                  <c:v>1.0000000000000001E-5</c:v>
                </c:pt>
                <c:pt idx="78195">
                  <c:v>9.0000000000000002E-6</c:v>
                </c:pt>
                <c:pt idx="78196">
                  <c:v>9.0000000000000002E-6</c:v>
                </c:pt>
                <c:pt idx="78197">
                  <c:v>9.0000000000000002E-6</c:v>
                </c:pt>
                <c:pt idx="78198">
                  <c:v>7.9999999999999996E-6</c:v>
                </c:pt>
                <c:pt idx="78199">
                  <c:v>7.9999999999999996E-6</c:v>
                </c:pt>
                <c:pt idx="78200">
                  <c:v>6.9999999999999999E-6</c:v>
                </c:pt>
                <c:pt idx="78201">
                  <c:v>6.9999999999999999E-6</c:v>
                </c:pt>
                <c:pt idx="78202">
                  <c:v>6.0000000000000002E-6</c:v>
                </c:pt>
                <c:pt idx="78203">
                  <c:v>6.0000000000000002E-6</c:v>
                </c:pt>
                <c:pt idx="78204">
                  <c:v>5.0000000000000004E-6</c:v>
                </c:pt>
                <c:pt idx="78205">
                  <c:v>5.0000000000000004E-6</c:v>
                </c:pt>
                <c:pt idx="78206">
                  <c:v>3.9999999999999998E-6</c:v>
                </c:pt>
                <c:pt idx="78207">
                  <c:v>3.0000000000000001E-6</c:v>
                </c:pt>
                <c:pt idx="78208">
                  <c:v>3.0000000000000001E-6</c:v>
                </c:pt>
                <c:pt idx="78209">
                  <c:v>1.9999999999999999E-6</c:v>
                </c:pt>
                <c:pt idx="78210">
                  <c:v>9.9999999999999995E-7</c:v>
                </c:pt>
                <c:pt idx="78211">
                  <c:v>9.9999999999999995E-7</c:v>
                </c:pt>
                <c:pt idx="78212">
                  <c:v>0</c:v>
                </c:pt>
                <c:pt idx="78213">
                  <c:v>9.9999999999999995E-7</c:v>
                </c:pt>
                <c:pt idx="78214">
                  <c:v>1.9999999999999999E-6</c:v>
                </c:pt>
                <c:pt idx="78215">
                  <c:v>1.9999999999999999E-6</c:v>
                </c:pt>
                <c:pt idx="78216">
                  <c:v>3.0000000000000001E-6</c:v>
                </c:pt>
                <c:pt idx="78217">
                  <c:v>3.9999999999999998E-6</c:v>
                </c:pt>
                <c:pt idx="78218">
                  <c:v>5.0000000000000004E-6</c:v>
                </c:pt>
                <c:pt idx="78219">
                  <c:v>5.0000000000000004E-6</c:v>
                </c:pt>
                <c:pt idx="78220">
                  <c:v>6.0000000000000002E-6</c:v>
                </c:pt>
                <c:pt idx="78221">
                  <c:v>6.9999999999999999E-6</c:v>
                </c:pt>
                <c:pt idx="78222">
                  <c:v>6.9999999999999999E-6</c:v>
                </c:pt>
                <c:pt idx="78223">
                  <c:v>7.9999999999999996E-6</c:v>
                </c:pt>
                <c:pt idx="78224">
                  <c:v>9.0000000000000002E-6</c:v>
                </c:pt>
                <c:pt idx="78225">
                  <c:v>1.0000000000000001E-5</c:v>
                </c:pt>
                <c:pt idx="78226">
                  <c:v>1.0000000000000001E-5</c:v>
                </c:pt>
                <c:pt idx="78227">
                  <c:v>1.1E-5</c:v>
                </c:pt>
                <c:pt idx="78228">
                  <c:v>1.2E-5</c:v>
                </c:pt>
                <c:pt idx="78229">
                  <c:v>1.2999999999999999E-5</c:v>
                </c:pt>
                <c:pt idx="78230">
                  <c:v>1.2999999999999999E-5</c:v>
                </c:pt>
                <c:pt idx="78231">
                  <c:v>1.4E-5</c:v>
                </c:pt>
                <c:pt idx="78232">
                  <c:v>1.5E-5</c:v>
                </c:pt>
                <c:pt idx="78233">
                  <c:v>1.5999999999999999E-5</c:v>
                </c:pt>
                <c:pt idx="78234">
                  <c:v>1.5999999999999999E-5</c:v>
                </c:pt>
                <c:pt idx="78235">
                  <c:v>1.7E-5</c:v>
                </c:pt>
                <c:pt idx="78236">
                  <c:v>1.8E-5</c:v>
                </c:pt>
                <c:pt idx="78237">
                  <c:v>1.9000000000000001E-5</c:v>
                </c:pt>
                <c:pt idx="78238">
                  <c:v>1.9000000000000001E-5</c:v>
                </c:pt>
                <c:pt idx="78239">
                  <c:v>2.0000000000000002E-5</c:v>
                </c:pt>
                <c:pt idx="78240">
                  <c:v>2.0999999999999999E-5</c:v>
                </c:pt>
                <c:pt idx="78241">
                  <c:v>2.1999999999999999E-5</c:v>
                </c:pt>
                <c:pt idx="78242">
                  <c:v>2.1999999999999999E-5</c:v>
                </c:pt>
                <c:pt idx="78243">
                  <c:v>2.3E-5</c:v>
                </c:pt>
                <c:pt idx="78244">
                  <c:v>2.4000000000000001E-5</c:v>
                </c:pt>
                <c:pt idx="78245">
                  <c:v>2.4000000000000001E-5</c:v>
                </c:pt>
                <c:pt idx="78246">
                  <c:v>2.5000000000000001E-5</c:v>
                </c:pt>
                <c:pt idx="78247">
                  <c:v>2.5999999999999998E-5</c:v>
                </c:pt>
                <c:pt idx="78248">
                  <c:v>2.5999999999999998E-5</c:v>
                </c:pt>
                <c:pt idx="78249">
                  <c:v>2.6999999999999999E-5</c:v>
                </c:pt>
                <c:pt idx="78250">
                  <c:v>2.6999999999999999E-5</c:v>
                </c:pt>
                <c:pt idx="78251">
                  <c:v>2.8E-5</c:v>
                </c:pt>
                <c:pt idx="78252">
                  <c:v>2.8E-5</c:v>
                </c:pt>
                <c:pt idx="78253">
                  <c:v>2.9E-5</c:v>
                </c:pt>
                <c:pt idx="78254">
                  <c:v>2.9E-5</c:v>
                </c:pt>
                <c:pt idx="78255">
                  <c:v>2.9E-5</c:v>
                </c:pt>
                <c:pt idx="78256">
                  <c:v>3.0000000000000001E-5</c:v>
                </c:pt>
                <c:pt idx="78257">
                  <c:v>3.0000000000000001E-5</c:v>
                </c:pt>
                <c:pt idx="78258">
                  <c:v>3.0000000000000001E-5</c:v>
                </c:pt>
                <c:pt idx="78259">
                  <c:v>3.0000000000000001E-5</c:v>
                </c:pt>
                <c:pt idx="78260">
                  <c:v>3.0000000000000001E-5</c:v>
                </c:pt>
                <c:pt idx="78261">
                  <c:v>3.0000000000000001E-5</c:v>
                </c:pt>
                <c:pt idx="78262">
                  <c:v>3.0000000000000001E-5</c:v>
                </c:pt>
                <c:pt idx="78263">
                  <c:v>3.0000000000000001E-5</c:v>
                </c:pt>
                <c:pt idx="78264">
                  <c:v>3.0000000000000001E-5</c:v>
                </c:pt>
                <c:pt idx="78265">
                  <c:v>3.0000000000000001E-5</c:v>
                </c:pt>
                <c:pt idx="78266">
                  <c:v>2.9E-5</c:v>
                </c:pt>
                <c:pt idx="78267">
                  <c:v>2.9E-5</c:v>
                </c:pt>
                <c:pt idx="78268">
                  <c:v>2.9E-5</c:v>
                </c:pt>
                <c:pt idx="78269">
                  <c:v>2.9E-5</c:v>
                </c:pt>
                <c:pt idx="78270">
                  <c:v>2.8E-5</c:v>
                </c:pt>
                <c:pt idx="78271">
                  <c:v>2.8E-5</c:v>
                </c:pt>
                <c:pt idx="78272">
                  <c:v>2.8E-5</c:v>
                </c:pt>
                <c:pt idx="78273">
                  <c:v>2.6999999999999999E-5</c:v>
                </c:pt>
                <c:pt idx="78274">
                  <c:v>2.6999999999999999E-5</c:v>
                </c:pt>
                <c:pt idx="78275">
                  <c:v>2.5999999999999998E-5</c:v>
                </c:pt>
                <c:pt idx="78276">
                  <c:v>2.5999999999999998E-5</c:v>
                </c:pt>
                <c:pt idx="78277">
                  <c:v>2.5999999999999998E-5</c:v>
                </c:pt>
                <c:pt idx="78278">
                  <c:v>2.5999999999999998E-5</c:v>
                </c:pt>
                <c:pt idx="78279">
                  <c:v>2.5000000000000001E-5</c:v>
                </c:pt>
                <c:pt idx="78280">
                  <c:v>2.5000000000000001E-5</c:v>
                </c:pt>
                <c:pt idx="78281">
                  <c:v>2.5000000000000001E-5</c:v>
                </c:pt>
                <c:pt idx="78282">
                  <c:v>2.5000000000000001E-5</c:v>
                </c:pt>
                <c:pt idx="78283">
                  <c:v>2.5000000000000001E-5</c:v>
                </c:pt>
                <c:pt idx="78284">
                  <c:v>2.5000000000000001E-5</c:v>
                </c:pt>
                <c:pt idx="78285">
                  <c:v>2.5000000000000001E-5</c:v>
                </c:pt>
                <c:pt idx="78286">
                  <c:v>2.5000000000000001E-5</c:v>
                </c:pt>
                <c:pt idx="78287">
                  <c:v>2.5000000000000001E-5</c:v>
                </c:pt>
                <c:pt idx="78288">
                  <c:v>2.5000000000000001E-5</c:v>
                </c:pt>
                <c:pt idx="78289">
                  <c:v>2.5000000000000001E-5</c:v>
                </c:pt>
                <c:pt idx="78290">
                  <c:v>2.5999999999999998E-5</c:v>
                </c:pt>
                <c:pt idx="78291">
                  <c:v>2.5999999999999998E-5</c:v>
                </c:pt>
                <c:pt idx="78292">
                  <c:v>2.5999999999999998E-5</c:v>
                </c:pt>
                <c:pt idx="78293">
                  <c:v>2.5999999999999998E-5</c:v>
                </c:pt>
                <c:pt idx="78294">
                  <c:v>2.6999999999999999E-5</c:v>
                </c:pt>
                <c:pt idx="78295">
                  <c:v>2.6999999999999999E-5</c:v>
                </c:pt>
                <c:pt idx="78296">
                  <c:v>2.6999999999999999E-5</c:v>
                </c:pt>
                <c:pt idx="78297">
                  <c:v>2.8E-5</c:v>
                </c:pt>
                <c:pt idx="78298">
                  <c:v>2.8E-5</c:v>
                </c:pt>
                <c:pt idx="78299">
                  <c:v>2.8E-5</c:v>
                </c:pt>
                <c:pt idx="78300">
                  <c:v>2.9E-5</c:v>
                </c:pt>
                <c:pt idx="78301">
                  <c:v>2.9E-5</c:v>
                </c:pt>
                <c:pt idx="78302">
                  <c:v>2.9E-5</c:v>
                </c:pt>
                <c:pt idx="78303">
                  <c:v>2.9E-5</c:v>
                </c:pt>
                <c:pt idx="78304">
                  <c:v>2.9E-5</c:v>
                </c:pt>
                <c:pt idx="78305">
                  <c:v>2.9E-5</c:v>
                </c:pt>
                <c:pt idx="78306">
                  <c:v>2.9E-5</c:v>
                </c:pt>
                <c:pt idx="78307">
                  <c:v>2.9E-5</c:v>
                </c:pt>
                <c:pt idx="78308">
                  <c:v>2.9E-5</c:v>
                </c:pt>
                <c:pt idx="78309">
                  <c:v>2.9E-5</c:v>
                </c:pt>
                <c:pt idx="78310">
                  <c:v>2.9E-5</c:v>
                </c:pt>
                <c:pt idx="78311">
                  <c:v>2.9E-5</c:v>
                </c:pt>
                <c:pt idx="78312">
                  <c:v>2.9E-5</c:v>
                </c:pt>
                <c:pt idx="78313">
                  <c:v>2.9E-5</c:v>
                </c:pt>
                <c:pt idx="78314">
                  <c:v>2.8E-5</c:v>
                </c:pt>
                <c:pt idx="78315">
                  <c:v>2.8E-5</c:v>
                </c:pt>
                <c:pt idx="78316">
                  <c:v>2.8E-5</c:v>
                </c:pt>
                <c:pt idx="78317">
                  <c:v>2.6999999999999999E-5</c:v>
                </c:pt>
                <c:pt idx="78318">
                  <c:v>2.6999999999999999E-5</c:v>
                </c:pt>
                <c:pt idx="78319">
                  <c:v>2.6999999999999999E-5</c:v>
                </c:pt>
                <c:pt idx="78320">
                  <c:v>2.5999999999999998E-5</c:v>
                </c:pt>
                <c:pt idx="78321">
                  <c:v>2.5999999999999998E-5</c:v>
                </c:pt>
                <c:pt idx="78322">
                  <c:v>2.5000000000000001E-5</c:v>
                </c:pt>
                <c:pt idx="78323">
                  <c:v>2.5000000000000001E-5</c:v>
                </c:pt>
                <c:pt idx="78324">
                  <c:v>2.5000000000000001E-5</c:v>
                </c:pt>
                <c:pt idx="78325">
                  <c:v>2.4000000000000001E-5</c:v>
                </c:pt>
                <c:pt idx="78326">
                  <c:v>2.4000000000000001E-5</c:v>
                </c:pt>
                <c:pt idx="78327">
                  <c:v>2.4000000000000001E-5</c:v>
                </c:pt>
                <c:pt idx="78328">
                  <c:v>2.4000000000000001E-5</c:v>
                </c:pt>
                <c:pt idx="78329">
                  <c:v>2.3E-5</c:v>
                </c:pt>
                <c:pt idx="78330">
                  <c:v>2.3E-5</c:v>
                </c:pt>
                <c:pt idx="78331">
                  <c:v>2.3E-5</c:v>
                </c:pt>
                <c:pt idx="78332">
                  <c:v>2.3E-5</c:v>
                </c:pt>
                <c:pt idx="78333">
                  <c:v>2.4000000000000001E-5</c:v>
                </c:pt>
                <c:pt idx="78334">
                  <c:v>2.4000000000000001E-5</c:v>
                </c:pt>
                <c:pt idx="78335">
                  <c:v>2.4000000000000001E-5</c:v>
                </c:pt>
                <c:pt idx="78336">
                  <c:v>2.4000000000000001E-5</c:v>
                </c:pt>
                <c:pt idx="78337">
                  <c:v>2.5000000000000001E-5</c:v>
                </c:pt>
                <c:pt idx="78338">
                  <c:v>2.5000000000000001E-5</c:v>
                </c:pt>
                <c:pt idx="78339">
                  <c:v>2.5999999999999998E-5</c:v>
                </c:pt>
                <c:pt idx="78340">
                  <c:v>2.5999999999999998E-5</c:v>
                </c:pt>
                <c:pt idx="78341">
                  <c:v>2.6999999999999999E-5</c:v>
                </c:pt>
                <c:pt idx="78342">
                  <c:v>2.6999999999999999E-5</c:v>
                </c:pt>
                <c:pt idx="78343">
                  <c:v>2.8E-5</c:v>
                </c:pt>
                <c:pt idx="78344">
                  <c:v>2.9E-5</c:v>
                </c:pt>
                <c:pt idx="78345">
                  <c:v>2.9E-5</c:v>
                </c:pt>
                <c:pt idx="78346">
                  <c:v>3.0000000000000001E-5</c:v>
                </c:pt>
                <c:pt idx="78347">
                  <c:v>3.1000000000000001E-5</c:v>
                </c:pt>
                <c:pt idx="78348">
                  <c:v>3.1000000000000001E-5</c:v>
                </c:pt>
                <c:pt idx="78349">
                  <c:v>3.1999999999999999E-5</c:v>
                </c:pt>
                <c:pt idx="78350">
                  <c:v>3.1999999999999999E-5</c:v>
                </c:pt>
                <c:pt idx="78351">
                  <c:v>3.3000000000000003E-5</c:v>
                </c:pt>
                <c:pt idx="78352">
                  <c:v>3.4E-5</c:v>
                </c:pt>
                <c:pt idx="78353">
                  <c:v>3.4E-5</c:v>
                </c:pt>
                <c:pt idx="78354">
                  <c:v>3.4E-5</c:v>
                </c:pt>
                <c:pt idx="78355">
                  <c:v>3.4999999999999997E-5</c:v>
                </c:pt>
                <c:pt idx="78356">
                  <c:v>3.4999999999999997E-5</c:v>
                </c:pt>
                <c:pt idx="78357">
                  <c:v>3.6000000000000001E-5</c:v>
                </c:pt>
                <c:pt idx="78358">
                  <c:v>3.6000000000000001E-5</c:v>
                </c:pt>
                <c:pt idx="78359">
                  <c:v>3.6000000000000001E-5</c:v>
                </c:pt>
                <c:pt idx="78360">
                  <c:v>3.6000000000000001E-5</c:v>
                </c:pt>
                <c:pt idx="78361">
                  <c:v>3.6000000000000001E-5</c:v>
                </c:pt>
                <c:pt idx="78362">
                  <c:v>3.6000000000000001E-5</c:v>
                </c:pt>
                <c:pt idx="78363">
                  <c:v>3.6000000000000001E-5</c:v>
                </c:pt>
                <c:pt idx="78364">
                  <c:v>3.6000000000000001E-5</c:v>
                </c:pt>
                <c:pt idx="78365">
                  <c:v>3.6000000000000001E-5</c:v>
                </c:pt>
                <c:pt idx="78366">
                  <c:v>3.4999999999999997E-5</c:v>
                </c:pt>
                <c:pt idx="78367">
                  <c:v>3.4999999999999997E-5</c:v>
                </c:pt>
                <c:pt idx="78368">
                  <c:v>3.4E-5</c:v>
                </c:pt>
                <c:pt idx="78369">
                  <c:v>3.4E-5</c:v>
                </c:pt>
                <c:pt idx="78370">
                  <c:v>3.3000000000000003E-5</c:v>
                </c:pt>
                <c:pt idx="78371">
                  <c:v>3.3000000000000003E-5</c:v>
                </c:pt>
                <c:pt idx="78372">
                  <c:v>3.1999999999999999E-5</c:v>
                </c:pt>
                <c:pt idx="78373">
                  <c:v>3.1000000000000001E-5</c:v>
                </c:pt>
                <c:pt idx="78374">
                  <c:v>3.0000000000000001E-5</c:v>
                </c:pt>
                <c:pt idx="78375">
                  <c:v>3.0000000000000001E-5</c:v>
                </c:pt>
                <c:pt idx="78376">
                  <c:v>2.9E-5</c:v>
                </c:pt>
                <c:pt idx="78377">
                  <c:v>2.8E-5</c:v>
                </c:pt>
                <c:pt idx="78378">
                  <c:v>2.6999999999999999E-5</c:v>
                </c:pt>
                <c:pt idx="78379">
                  <c:v>2.5999999999999998E-5</c:v>
                </c:pt>
                <c:pt idx="78380">
                  <c:v>2.5000000000000001E-5</c:v>
                </c:pt>
                <c:pt idx="78381">
                  <c:v>2.4000000000000001E-5</c:v>
                </c:pt>
                <c:pt idx="78382">
                  <c:v>2.1999999999999999E-5</c:v>
                </c:pt>
                <c:pt idx="78383">
                  <c:v>2.0999999999999999E-5</c:v>
                </c:pt>
                <c:pt idx="78384">
                  <c:v>2.0000000000000002E-5</c:v>
                </c:pt>
                <c:pt idx="78385">
                  <c:v>1.9000000000000001E-5</c:v>
                </c:pt>
                <c:pt idx="78386">
                  <c:v>1.8E-5</c:v>
                </c:pt>
                <c:pt idx="78387">
                  <c:v>1.5999999999999999E-5</c:v>
                </c:pt>
                <c:pt idx="78388">
                  <c:v>1.5E-5</c:v>
                </c:pt>
                <c:pt idx="78389">
                  <c:v>1.4E-5</c:v>
                </c:pt>
                <c:pt idx="78390">
                  <c:v>1.2999999999999999E-5</c:v>
                </c:pt>
                <c:pt idx="78391">
                  <c:v>1.2E-5</c:v>
                </c:pt>
                <c:pt idx="78392">
                  <c:v>1.1E-5</c:v>
                </c:pt>
                <c:pt idx="78393">
                  <c:v>1.0000000000000001E-5</c:v>
                </c:pt>
                <c:pt idx="78394">
                  <c:v>7.9999999999999996E-6</c:v>
                </c:pt>
                <c:pt idx="78395">
                  <c:v>6.9999999999999999E-6</c:v>
                </c:pt>
                <c:pt idx="78396">
                  <c:v>6.9999999999999999E-6</c:v>
                </c:pt>
                <c:pt idx="78397">
                  <c:v>6.0000000000000002E-6</c:v>
                </c:pt>
                <c:pt idx="78398">
                  <c:v>5.0000000000000004E-6</c:v>
                </c:pt>
                <c:pt idx="78399">
                  <c:v>5.0000000000000004E-6</c:v>
                </c:pt>
                <c:pt idx="78400">
                  <c:v>3.9999999999999998E-6</c:v>
                </c:pt>
                <c:pt idx="78401">
                  <c:v>3.9999999999999998E-6</c:v>
                </c:pt>
                <c:pt idx="78402">
                  <c:v>3.9999999999999998E-6</c:v>
                </c:pt>
                <c:pt idx="78403">
                  <c:v>5.0000000000000004E-6</c:v>
                </c:pt>
                <c:pt idx="78404">
                  <c:v>5.0000000000000004E-6</c:v>
                </c:pt>
                <c:pt idx="78405">
                  <c:v>6.0000000000000002E-6</c:v>
                </c:pt>
                <c:pt idx="78406">
                  <c:v>6.0000000000000002E-6</c:v>
                </c:pt>
                <c:pt idx="78407">
                  <c:v>6.9999999999999999E-6</c:v>
                </c:pt>
                <c:pt idx="78408">
                  <c:v>6.9999999999999999E-6</c:v>
                </c:pt>
                <c:pt idx="78409">
                  <c:v>7.9999999999999996E-6</c:v>
                </c:pt>
                <c:pt idx="78410">
                  <c:v>7.9999999999999996E-6</c:v>
                </c:pt>
                <c:pt idx="78411">
                  <c:v>9.0000000000000002E-6</c:v>
                </c:pt>
                <c:pt idx="78412">
                  <c:v>9.0000000000000002E-6</c:v>
                </c:pt>
                <c:pt idx="78413">
                  <c:v>9.0000000000000002E-6</c:v>
                </c:pt>
                <c:pt idx="78414">
                  <c:v>1.0000000000000001E-5</c:v>
                </c:pt>
                <c:pt idx="78415">
                  <c:v>1.0000000000000001E-5</c:v>
                </c:pt>
                <c:pt idx="78416">
                  <c:v>1.0000000000000001E-5</c:v>
                </c:pt>
                <c:pt idx="78417">
                  <c:v>1.0000000000000001E-5</c:v>
                </c:pt>
                <c:pt idx="78418">
                  <c:v>1.0000000000000001E-5</c:v>
                </c:pt>
                <c:pt idx="78419">
                  <c:v>1.0000000000000001E-5</c:v>
                </c:pt>
                <c:pt idx="78420">
                  <c:v>1.0000000000000001E-5</c:v>
                </c:pt>
                <c:pt idx="78421">
                  <c:v>1.0000000000000001E-5</c:v>
                </c:pt>
                <c:pt idx="78422">
                  <c:v>1.0000000000000001E-5</c:v>
                </c:pt>
                <c:pt idx="78423">
                  <c:v>1.0000000000000001E-5</c:v>
                </c:pt>
                <c:pt idx="78424">
                  <c:v>1.0000000000000001E-5</c:v>
                </c:pt>
                <c:pt idx="78425">
                  <c:v>1.0000000000000001E-5</c:v>
                </c:pt>
                <c:pt idx="78426">
                  <c:v>9.0000000000000002E-6</c:v>
                </c:pt>
                <c:pt idx="78427">
                  <c:v>9.0000000000000002E-6</c:v>
                </c:pt>
                <c:pt idx="78428">
                  <c:v>7.9999999999999996E-6</c:v>
                </c:pt>
                <c:pt idx="78429">
                  <c:v>7.9999999999999996E-6</c:v>
                </c:pt>
                <c:pt idx="78430">
                  <c:v>6.9999999999999999E-6</c:v>
                </c:pt>
                <c:pt idx="78431">
                  <c:v>6.9999999999999999E-6</c:v>
                </c:pt>
                <c:pt idx="78432">
                  <c:v>6.0000000000000002E-6</c:v>
                </c:pt>
                <c:pt idx="78433">
                  <c:v>5.0000000000000004E-6</c:v>
                </c:pt>
                <c:pt idx="78434">
                  <c:v>5.0000000000000004E-6</c:v>
                </c:pt>
                <c:pt idx="78435">
                  <c:v>3.9999999999999998E-6</c:v>
                </c:pt>
                <c:pt idx="78436">
                  <c:v>3.0000000000000001E-6</c:v>
                </c:pt>
                <c:pt idx="78437">
                  <c:v>1.9999999999999999E-6</c:v>
                </c:pt>
                <c:pt idx="78438">
                  <c:v>9.9999999999999995E-7</c:v>
                </c:pt>
                <c:pt idx="78439">
                  <c:v>9.9999999999999995E-7</c:v>
                </c:pt>
                <c:pt idx="78440">
                  <c:v>1.9999999999999999E-6</c:v>
                </c:pt>
                <c:pt idx="78441">
                  <c:v>3.0000000000000001E-6</c:v>
                </c:pt>
                <c:pt idx="78442">
                  <c:v>3.9999999999999998E-6</c:v>
                </c:pt>
                <c:pt idx="78443">
                  <c:v>5.0000000000000004E-6</c:v>
                </c:pt>
                <c:pt idx="78444">
                  <c:v>6.0000000000000002E-6</c:v>
                </c:pt>
                <c:pt idx="78445">
                  <c:v>6.9999999999999999E-6</c:v>
                </c:pt>
                <c:pt idx="78446">
                  <c:v>7.9999999999999996E-6</c:v>
                </c:pt>
                <c:pt idx="78447">
                  <c:v>9.0000000000000002E-6</c:v>
                </c:pt>
                <c:pt idx="78448">
                  <c:v>1.1E-5</c:v>
                </c:pt>
                <c:pt idx="78449">
                  <c:v>1.2E-5</c:v>
                </c:pt>
                <c:pt idx="78450">
                  <c:v>1.2999999999999999E-5</c:v>
                </c:pt>
                <c:pt idx="78451">
                  <c:v>1.4E-5</c:v>
                </c:pt>
                <c:pt idx="78452">
                  <c:v>1.5E-5</c:v>
                </c:pt>
                <c:pt idx="78453">
                  <c:v>1.7E-5</c:v>
                </c:pt>
                <c:pt idx="78454">
                  <c:v>1.8E-5</c:v>
                </c:pt>
                <c:pt idx="78455">
                  <c:v>1.9000000000000001E-5</c:v>
                </c:pt>
                <c:pt idx="78456">
                  <c:v>2.0000000000000002E-5</c:v>
                </c:pt>
                <c:pt idx="78457">
                  <c:v>2.0999999999999999E-5</c:v>
                </c:pt>
                <c:pt idx="78458">
                  <c:v>2.1999999999999999E-5</c:v>
                </c:pt>
                <c:pt idx="78459">
                  <c:v>2.3E-5</c:v>
                </c:pt>
                <c:pt idx="78460">
                  <c:v>2.4000000000000001E-5</c:v>
                </c:pt>
                <c:pt idx="78461">
                  <c:v>2.4000000000000001E-5</c:v>
                </c:pt>
                <c:pt idx="78462">
                  <c:v>2.5000000000000001E-5</c:v>
                </c:pt>
                <c:pt idx="78463">
                  <c:v>2.5999999999999998E-5</c:v>
                </c:pt>
                <c:pt idx="78464">
                  <c:v>2.5999999999999998E-5</c:v>
                </c:pt>
                <c:pt idx="78465">
                  <c:v>2.6999999999999999E-5</c:v>
                </c:pt>
                <c:pt idx="78466">
                  <c:v>2.6999999999999999E-5</c:v>
                </c:pt>
                <c:pt idx="78467">
                  <c:v>2.8E-5</c:v>
                </c:pt>
                <c:pt idx="78468">
                  <c:v>2.8E-5</c:v>
                </c:pt>
                <c:pt idx="78469">
                  <c:v>2.8E-5</c:v>
                </c:pt>
                <c:pt idx="78470">
                  <c:v>2.8E-5</c:v>
                </c:pt>
                <c:pt idx="78471">
                  <c:v>2.8E-5</c:v>
                </c:pt>
                <c:pt idx="78472">
                  <c:v>2.8E-5</c:v>
                </c:pt>
                <c:pt idx="78473">
                  <c:v>2.8E-5</c:v>
                </c:pt>
                <c:pt idx="78474">
                  <c:v>2.8E-5</c:v>
                </c:pt>
                <c:pt idx="78475">
                  <c:v>2.6999999999999999E-5</c:v>
                </c:pt>
                <c:pt idx="78476">
                  <c:v>2.6999999999999999E-5</c:v>
                </c:pt>
                <c:pt idx="78477">
                  <c:v>2.5999999999999998E-5</c:v>
                </c:pt>
                <c:pt idx="78478">
                  <c:v>2.5999999999999998E-5</c:v>
                </c:pt>
                <c:pt idx="78479">
                  <c:v>2.5000000000000001E-5</c:v>
                </c:pt>
                <c:pt idx="78480">
                  <c:v>2.4000000000000001E-5</c:v>
                </c:pt>
                <c:pt idx="78481">
                  <c:v>2.3E-5</c:v>
                </c:pt>
                <c:pt idx="78482">
                  <c:v>2.1999999999999999E-5</c:v>
                </c:pt>
                <c:pt idx="78483">
                  <c:v>2.0999999999999999E-5</c:v>
                </c:pt>
                <c:pt idx="78484">
                  <c:v>2.0000000000000002E-5</c:v>
                </c:pt>
                <c:pt idx="78485">
                  <c:v>1.9000000000000001E-5</c:v>
                </c:pt>
                <c:pt idx="78486">
                  <c:v>1.8E-5</c:v>
                </c:pt>
                <c:pt idx="78487">
                  <c:v>1.7E-5</c:v>
                </c:pt>
                <c:pt idx="78488">
                  <c:v>1.5E-5</c:v>
                </c:pt>
                <c:pt idx="78489">
                  <c:v>1.4E-5</c:v>
                </c:pt>
                <c:pt idx="78490">
                  <c:v>1.2999999999999999E-5</c:v>
                </c:pt>
                <c:pt idx="78491">
                  <c:v>1.1E-5</c:v>
                </c:pt>
                <c:pt idx="78492">
                  <c:v>1.0000000000000001E-5</c:v>
                </c:pt>
                <c:pt idx="78493">
                  <c:v>7.9999999999999996E-6</c:v>
                </c:pt>
                <c:pt idx="78494">
                  <c:v>6.9999999999999999E-6</c:v>
                </c:pt>
                <c:pt idx="78495">
                  <c:v>5.0000000000000004E-6</c:v>
                </c:pt>
                <c:pt idx="78496">
                  <c:v>3.9999999999999998E-6</c:v>
                </c:pt>
                <c:pt idx="78497">
                  <c:v>1.9999999999999999E-6</c:v>
                </c:pt>
                <c:pt idx="78498">
                  <c:v>9.9999999999999995E-7</c:v>
                </c:pt>
                <c:pt idx="78499">
                  <c:v>1.9999999999999999E-6</c:v>
                </c:pt>
                <c:pt idx="78500">
                  <c:v>3.0000000000000001E-6</c:v>
                </c:pt>
                <c:pt idx="78501">
                  <c:v>3.9999999999999998E-6</c:v>
                </c:pt>
                <c:pt idx="78502">
                  <c:v>6.0000000000000002E-6</c:v>
                </c:pt>
                <c:pt idx="78503">
                  <c:v>6.9999999999999999E-6</c:v>
                </c:pt>
                <c:pt idx="78504">
                  <c:v>7.9999999999999996E-6</c:v>
                </c:pt>
                <c:pt idx="78505">
                  <c:v>1.0000000000000001E-5</c:v>
                </c:pt>
                <c:pt idx="78506">
                  <c:v>1.1E-5</c:v>
                </c:pt>
                <c:pt idx="78507">
                  <c:v>1.2E-5</c:v>
                </c:pt>
                <c:pt idx="78508">
                  <c:v>1.2999999999999999E-5</c:v>
                </c:pt>
                <c:pt idx="78509">
                  <c:v>1.5E-5</c:v>
                </c:pt>
                <c:pt idx="78510">
                  <c:v>1.5999999999999999E-5</c:v>
                </c:pt>
                <c:pt idx="78511">
                  <c:v>1.7E-5</c:v>
                </c:pt>
                <c:pt idx="78512">
                  <c:v>1.8E-5</c:v>
                </c:pt>
                <c:pt idx="78513">
                  <c:v>1.9000000000000001E-5</c:v>
                </c:pt>
                <c:pt idx="78514">
                  <c:v>1.9000000000000001E-5</c:v>
                </c:pt>
                <c:pt idx="78515">
                  <c:v>2.0000000000000002E-5</c:v>
                </c:pt>
                <c:pt idx="78516">
                  <c:v>2.0999999999999999E-5</c:v>
                </c:pt>
                <c:pt idx="78517">
                  <c:v>2.0999999999999999E-5</c:v>
                </c:pt>
                <c:pt idx="78518">
                  <c:v>2.1999999999999999E-5</c:v>
                </c:pt>
                <c:pt idx="78519">
                  <c:v>2.1999999999999999E-5</c:v>
                </c:pt>
                <c:pt idx="78520">
                  <c:v>2.3E-5</c:v>
                </c:pt>
                <c:pt idx="78521">
                  <c:v>2.3E-5</c:v>
                </c:pt>
                <c:pt idx="78522">
                  <c:v>2.3E-5</c:v>
                </c:pt>
                <c:pt idx="78523">
                  <c:v>2.4000000000000001E-5</c:v>
                </c:pt>
                <c:pt idx="78524">
                  <c:v>2.4000000000000001E-5</c:v>
                </c:pt>
                <c:pt idx="78525">
                  <c:v>2.4000000000000001E-5</c:v>
                </c:pt>
                <c:pt idx="78526">
                  <c:v>2.4000000000000001E-5</c:v>
                </c:pt>
                <c:pt idx="78527">
                  <c:v>2.4000000000000001E-5</c:v>
                </c:pt>
                <c:pt idx="78528">
                  <c:v>2.4000000000000001E-5</c:v>
                </c:pt>
                <c:pt idx="78529">
                  <c:v>2.3E-5</c:v>
                </c:pt>
                <c:pt idx="78530">
                  <c:v>2.3E-5</c:v>
                </c:pt>
                <c:pt idx="78531">
                  <c:v>2.3E-5</c:v>
                </c:pt>
                <c:pt idx="78532">
                  <c:v>2.1999999999999999E-5</c:v>
                </c:pt>
                <c:pt idx="78533">
                  <c:v>2.1999999999999999E-5</c:v>
                </c:pt>
                <c:pt idx="78534">
                  <c:v>2.0999999999999999E-5</c:v>
                </c:pt>
                <c:pt idx="78535">
                  <c:v>2.0999999999999999E-5</c:v>
                </c:pt>
                <c:pt idx="78536">
                  <c:v>2.0000000000000002E-5</c:v>
                </c:pt>
                <c:pt idx="78537">
                  <c:v>2.0000000000000002E-5</c:v>
                </c:pt>
                <c:pt idx="78538">
                  <c:v>1.9000000000000001E-5</c:v>
                </c:pt>
                <c:pt idx="78539">
                  <c:v>1.9000000000000001E-5</c:v>
                </c:pt>
                <c:pt idx="78540">
                  <c:v>1.8E-5</c:v>
                </c:pt>
                <c:pt idx="78541">
                  <c:v>1.7E-5</c:v>
                </c:pt>
                <c:pt idx="78542">
                  <c:v>1.7E-5</c:v>
                </c:pt>
                <c:pt idx="78543">
                  <c:v>1.5999999999999999E-5</c:v>
                </c:pt>
                <c:pt idx="78544">
                  <c:v>1.5E-5</c:v>
                </c:pt>
                <c:pt idx="78545">
                  <c:v>1.5E-5</c:v>
                </c:pt>
                <c:pt idx="78546">
                  <c:v>1.4E-5</c:v>
                </c:pt>
                <c:pt idx="78547">
                  <c:v>1.4E-5</c:v>
                </c:pt>
                <c:pt idx="78548">
                  <c:v>1.4E-5</c:v>
                </c:pt>
                <c:pt idx="78549">
                  <c:v>1.4E-5</c:v>
                </c:pt>
                <c:pt idx="78550">
                  <c:v>1.2999999999999999E-5</c:v>
                </c:pt>
                <c:pt idx="78551">
                  <c:v>1.2999999999999999E-5</c:v>
                </c:pt>
                <c:pt idx="78552">
                  <c:v>1.2999999999999999E-5</c:v>
                </c:pt>
                <c:pt idx="78553">
                  <c:v>1.4E-5</c:v>
                </c:pt>
                <c:pt idx="78554">
                  <c:v>1.4E-5</c:v>
                </c:pt>
                <c:pt idx="78555">
                  <c:v>1.4E-5</c:v>
                </c:pt>
                <c:pt idx="78556">
                  <c:v>1.5E-5</c:v>
                </c:pt>
                <c:pt idx="78557">
                  <c:v>1.5E-5</c:v>
                </c:pt>
                <c:pt idx="78558">
                  <c:v>1.5999999999999999E-5</c:v>
                </c:pt>
                <c:pt idx="78559">
                  <c:v>1.5999999999999999E-5</c:v>
                </c:pt>
                <c:pt idx="78560">
                  <c:v>1.7E-5</c:v>
                </c:pt>
                <c:pt idx="78561">
                  <c:v>1.8E-5</c:v>
                </c:pt>
                <c:pt idx="78562">
                  <c:v>1.9000000000000001E-5</c:v>
                </c:pt>
                <c:pt idx="78563">
                  <c:v>1.9000000000000001E-5</c:v>
                </c:pt>
                <c:pt idx="78564">
                  <c:v>2.0000000000000002E-5</c:v>
                </c:pt>
                <c:pt idx="78565">
                  <c:v>2.0999999999999999E-5</c:v>
                </c:pt>
                <c:pt idx="78566">
                  <c:v>2.0999999999999999E-5</c:v>
                </c:pt>
                <c:pt idx="78567">
                  <c:v>2.1999999999999999E-5</c:v>
                </c:pt>
                <c:pt idx="78568">
                  <c:v>2.3E-5</c:v>
                </c:pt>
                <c:pt idx="78569">
                  <c:v>2.3E-5</c:v>
                </c:pt>
                <c:pt idx="78570">
                  <c:v>2.4000000000000001E-5</c:v>
                </c:pt>
                <c:pt idx="78571">
                  <c:v>2.5000000000000001E-5</c:v>
                </c:pt>
                <c:pt idx="78572">
                  <c:v>2.5000000000000001E-5</c:v>
                </c:pt>
                <c:pt idx="78573">
                  <c:v>2.5999999999999998E-5</c:v>
                </c:pt>
                <c:pt idx="78574">
                  <c:v>2.5999999999999998E-5</c:v>
                </c:pt>
                <c:pt idx="78575">
                  <c:v>2.6999999999999999E-5</c:v>
                </c:pt>
                <c:pt idx="78576">
                  <c:v>2.6999999999999999E-5</c:v>
                </c:pt>
                <c:pt idx="78577">
                  <c:v>2.8E-5</c:v>
                </c:pt>
                <c:pt idx="78578">
                  <c:v>2.8E-5</c:v>
                </c:pt>
                <c:pt idx="78579">
                  <c:v>2.8E-5</c:v>
                </c:pt>
                <c:pt idx="78580">
                  <c:v>2.9E-5</c:v>
                </c:pt>
                <c:pt idx="78581">
                  <c:v>2.9E-5</c:v>
                </c:pt>
                <c:pt idx="78582">
                  <c:v>2.9E-5</c:v>
                </c:pt>
                <c:pt idx="78583">
                  <c:v>2.9E-5</c:v>
                </c:pt>
                <c:pt idx="78584">
                  <c:v>2.9E-5</c:v>
                </c:pt>
                <c:pt idx="78585">
                  <c:v>3.0000000000000001E-5</c:v>
                </c:pt>
                <c:pt idx="78586">
                  <c:v>3.0000000000000001E-5</c:v>
                </c:pt>
                <c:pt idx="78587">
                  <c:v>3.0000000000000001E-5</c:v>
                </c:pt>
                <c:pt idx="78588">
                  <c:v>3.0000000000000001E-5</c:v>
                </c:pt>
                <c:pt idx="78589">
                  <c:v>2.9E-5</c:v>
                </c:pt>
                <c:pt idx="78590">
                  <c:v>2.9E-5</c:v>
                </c:pt>
                <c:pt idx="78591">
                  <c:v>2.9E-5</c:v>
                </c:pt>
                <c:pt idx="78592">
                  <c:v>2.9E-5</c:v>
                </c:pt>
                <c:pt idx="78593">
                  <c:v>2.9E-5</c:v>
                </c:pt>
                <c:pt idx="78594">
                  <c:v>2.8E-5</c:v>
                </c:pt>
                <c:pt idx="78595">
                  <c:v>2.8E-5</c:v>
                </c:pt>
                <c:pt idx="78596">
                  <c:v>2.8E-5</c:v>
                </c:pt>
                <c:pt idx="78597">
                  <c:v>2.6999999999999999E-5</c:v>
                </c:pt>
                <c:pt idx="78598">
                  <c:v>2.6999999999999999E-5</c:v>
                </c:pt>
                <c:pt idx="78599">
                  <c:v>2.5999999999999998E-5</c:v>
                </c:pt>
                <c:pt idx="78600">
                  <c:v>2.5999999999999998E-5</c:v>
                </c:pt>
                <c:pt idx="78601">
                  <c:v>2.5000000000000001E-5</c:v>
                </c:pt>
                <c:pt idx="78602">
                  <c:v>2.5000000000000001E-5</c:v>
                </c:pt>
                <c:pt idx="78603">
                  <c:v>2.4000000000000001E-5</c:v>
                </c:pt>
                <c:pt idx="78604">
                  <c:v>2.3E-5</c:v>
                </c:pt>
                <c:pt idx="78605">
                  <c:v>2.1999999999999999E-5</c:v>
                </c:pt>
                <c:pt idx="78606">
                  <c:v>2.0999999999999999E-5</c:v>
                </c:pt>
                <c:pt idx="78607">
                  <c:v>2.0999999999999999E-5</c:v>
                </c:pt>
                <c:pt idx="78608">
                  <c:v>2.0000000000000002E-5</c:v>
                </c:pt>
                <c:pt idx="78609">
                  <c:v>1.9000000000000001E-5</c:v>
                </c:pt>
                <c:pt idx="78610">
                  <c:v>1.8E-5</c:v>
                </c:pt>
                <c:pt idx="78611">
                  <c:v>1.7E-5</c:v>
                </c:pt>
                <c:pt idx="78612">
                  <c:v>1.5999999999999999E-5</c:v>
                </c:pt>
                <c:pt idx="78613">
                  <c:v>1.5E-5</c:v>
                </c:pt>
                <c:pt idx="78614">
                  <c:v>1.4E-5</c:v>
                </c:pt>
                <c:pt idx="78615">
                  <c:v>1.2999999999999999E-5</c:v>
                </c:pt>
                <c:pt idx="78616">
                  <c:v>1.2E-5</c:v>
                </c:pt>
                <c:pt idx="78617">
                  <c:v>1.1E-5</c:v>
                </c:pt>
                <c:pt idx="78618">
                  <c:v>1.0000000000000001E-5</c:v>
                </c:pt>
                <c:pt idx="78619">
                  <c:v>1.0000000000000001E-5</c:v>
                </c:pt>
                <c:pt idx="78620">
                  <c:v>9.0000000000000002E-6</c:v>
                </c:pt>
                <c:pt idx="78621">
                  <c:v>9.0000000000000002E-6</c:v>
                </c:pt>
                <c:pt idx="78622">
                  <c:v>9.0000000000000002E-6</c:v>
                </c:pt>
                <c:pt idx="78623">
                  <c:v>9.0000000000000002E-6</c:v>
                </c:pt>
                <c:pt idx="78624">
                  <c:v>9.0000000000000002E-6</c:v>
                </c:pt>
                <c:pt idx="78625">
                  <c:v>1.0000000000000001E-5</c:v>
                </c:pt>
                <c:pt idx="78626">
                  <c:v>1.1E-5</c:v>
                </c:pt>
                <c:pt idx="78627">
                  <c:v>1.2E-5</c:v>
                </c:pt>
                <c:pt idx="78628">
                  <c:v>1.2E-5</c:v>
                </c:pt>
                <c:pt idx="78629">
                  <c:v>1.2999999999999999E-5</c:v>
                </c:pt>
                <c:pt idx="78630">
                  <c:v>1.4E-5</c:v>
                </c:pt>
                <c:pt idx="78631">
                  <c:v>1.5999999999999999E-5</c:v>
                </c:pt>
                <c:pt idx="78632">
                  <c:v>1.7E-5</c:v>
                </c:pt>
                <c:pt idx="78633">
                  <c:v>1.8E-5</c:v>
                </c:pt>
                <c:pt idx="78634">
                  <c:v>1.9000000000000001E-5</c:v>
                </c:pt>
                <c:pt idx="78635">
                  <c:v>1.9000000000000001E-5</c:v>
                </c:pt>
                <c:pt idx="78636">
                  <c:v>2.0000000000000002E-5</c:v>
                </c:pt>
                <c:pt idx="78637">
                  <c:v>2.0999999999999999E-5</c:v>
                </c:pt>
                <c:pt idx="78638">
                  <c:v>2.1999999999999999E-5</c:v>
                </c:pt>
                <c:pt idx="78639">
                  <c:v>2.3E-5</c:v>
                </c:pt>
                <c:pt idx="78640">
                  <c:v>2.3E-5</c:v>
                </c:pt>
                <c:pt idx="78641">
                  <c:v>2.4000000000000001E-5</c:v>
                </c:pt>
                <c:pt idx="78642">
                  <c:v>2.4000000000000001E-5</c:v>
                </c:pt>
                <c:pt idx="78643">
                  <c:v>2.5000000000000001E-5</c:v>
                </c:pt>
                <c:pt idx="78644">
                  <c:v>2.5000000000000001E-5</c:v>
                </c:pt>
                <c:pt idx="78645">
                  <c:v>2.5000000000000001E-5</c:v>
                </c:pt>
                <c:pt idx="78646">
                  <c:v>2.5999999999999998E-5</c:v>
                </c:pt>
                <c:pt idx="78647">
                  <c:v>2.5999999999999998E-5</c:v>
                </c:pt>
                <c:pt idx="78648">
                  <c:v>2.5999999999999998E-5</c:v>
                </c:pt>
                <c:pt idx="78649">
                  <c:v>2.5999999999999998E-5</c:v>
                </c:pt>
                <c:pt idx="78650">
                  <c:v>2.5000000000000001E-5</c:v>
                </c:pt>
                <c:pt idx="78651">
                  <c:v>2.5000000000000001E-5</c:v>
                </c:pt>
                <c:pt idx="78652">
                  <c:v>2.5000000000000001E-5</c:v>
                </c:pt>
                <c:pt idx="78653">
                  <c:v>2.5000000000000001E-5</c:v>
                </c:pt>
                <c:pt idx="78654">
                  <c:v>2.4000000000000001E-5</c:v>
                </c:pt>
                <c:pt idx="78655">
                  <c:v>2.4000000000000001E-5</c:v>
                </c:pt>
                <c:pt idx="78656">
                  <c:v>2.3E-5</c:v>
                </c:pt>
                <c:pt idx="78657">
                  <c:v>2.3E-5</c:v>
                </c:pt>
                <c:pt idx="78658">
                  <c:v>2.1999999999999999E-5</c:v>
                </c:pt>
                <c:pt idx="78659">
                  <c:v>2.0999999999999999E-5</c:v>
                </c:pt>
                <c:pt idx="78660">
                  <c:v>2.0999999999999999E-5</c:v>
                </c:pt>
                <c:pt idx="78661">
                  <c:v>2.0000000000000002E-5</c:v>
                </c:pt>
                <c:pt idx="78662">
                  <c:v>1.9000000000000001E-5</c:v>
                </c:pt>
                <c:pt idx="78663">
                  <c:v>1.8E-5</c:v>
                </c:pt>
                <c:pt idx="78664">
                  <c:v>1.7E-5</c:v>
                </c:pt>
                <c:pt idx="78665">
                  <c:v>1.7E-5</c:v>
                </c:pt>
                <c:pt idx="78666">
                  <c:v>1.5999999999999999E-5</c:v>
                </c:pt>
                <c:pt idx="78667">
                  <c:v>1.5E-5</c:v>
                </c:pt>
                <c:pt idx="78668">
                  <c:v>1.4E-5</c:v>
                </c:pt>
                <c:pt idx="78669">
                  <c:v>1.2999999999999999E-5</c:v>
                </c:pt>
                <c:pt idx="78670">
                  <c:v>1.2E-5</c:v>
                </c:pt>
                <c:pt idx="78671">
                  <c:v>1.1E-5</c:v>
                </c:pt>
                <c:pt idx="78672">
                  <c:v>1.0000000000000001E-5</c:v>
                </c:pt>
                <c:pt idx="78673">
                  <c:v>1.0000000000000001E-5</c:v>
                </c:pt>
                <c:pt idx="78674">
                  <c:v>9.0000000000000002E-6</c:v>
                </c:pt>
                <c:pt idx="78675">
                  <c:v>7.9999999999999996E-6</c:v>
                </c:pt>
                <c:pt idx="78676">
                  <c:v>6.9999999999999999E-6</c:v>
                </c:pt>
                <c:pt idx="78677">
                  <c:v>6.0000000000000002E-6</c:v>
                </c:pt>
                <c:pt idx="78678">
                  <c:v>6.0000000000000002E-6</c:v>
                </c:pt>
                <c:pt idx="78679">
                  <c:v>5.0000000000000004E-6</c:v>
                </c:pt>
                <c:pt idx="78680">
                  <c:v>3.9999999999999998E-6</c:v>
                </c:pt>
                <c:pt idx="78681">
                  <c:v>3.9999999999999998E-6</c:v>
                </c:pt>
                <c:pt idx="78682">
                  <c:v>3.0000000000000001E-6</c:v>
                </c:pt>
                <c:pt idx="78683">
                  <c:v>3.0000000000000001E-6</c:v>
                </c:pt>
                <c:pt idx="78684">
                  <c:v>1.9999999999999999E-6</c:v>
                </c:pt>
                <c:pt idx="78685">
                  <c:v>1.9999999999999999E-6</c:v>
                </c:pt>
                <c:pt idx="78686">
                  <c:v>1.9999999999999999E-6</c:v>
                </c:pt>
                <c:pt idx="78687">
                  <c:v>1.9999999999999999E-6</c:v>
                </c:pt>
                <c:pt idx="78688">
                  <c:v>1.9999999999999999E-6</c:v>
                </c:pt>
                <c:pt idx="78689">
                  <c:v>1.9999999999999999E-6</c:v>
                </c:pt>
                <c:pt idx="78690">
                  <c:v>3.0000000000000001E-6</c:v>
                </c:pt>
                <c:pt idx="78691">
                  <c:v>3.0000000000000001E-6</c:v>
                </c:pt>
                <c:pt idx="78692">
                  <c:v>3.0000000000000001E-6</c:v>
                </c:pt>
                <c:pt idx="78693">
                  <c:v>3.9999999999999998E-6</c:v>
                </c:pt>
                <c:pt idx="78694">
                  <c:v>3.9999999999999998E-6</c:v>
                </c:pt>
                <c:pt idx="78695">
                  <c:v>3.9999999999999998E-6</c:v>
                </c:pt>
                <c:pt idx="78696">
                  <c:v>5.0000000000000004E-6</c:v>
                </c:pt>
                <c:pt idx="78697">
                  <c:v>5.0000000000000004E-6</c:v>
                </c:pt>
                <c:pt idx="78698">
                  <c:v>5.0000000000000004E-6</c:v>
                </c:pt>
                <c:pt idx="78699">
                  <c:v>6.0000000000000002E-6</c:v>
                </c:pt>
                <c:pt idx="78700">
                  <c:v>6.0000000000000002E-6</c:v>
                </c:pt>
                <c:pt idx="78701">
                  <c:v>6.9999999999999999E-6</c:v>
                </c:pt>
                <c:pt idx="78702">
                  <c:v>6.9999999999999999E-6</c:v>
                </c:pt>
                <c:pt idx="78703">
                  <c:v>6.9999999999999999E-6</c:v>
                </c:pt>
                <c:pt idx="78704">
                  <c:v>7.9999999999999996E-6</c:v>
                </c:pt>
                <c:pt idx="78705">
                  <c:v>7.9999999999999996E-6</c:v>
                </c:pt>
                <c:pt idx="78706">
                  <c:v>9.0000000000000002E-6</c:v>
                </c:pt>
                <c:pt idx="78707">
                  <c:v>9.0000000000000002E-6</c:v>
                </c:pt>
                <c:pt idx="78708">
                  <c:v>1.0000000000000001E-5</c:v>
                </c:pt>
                <c:pt idx="78709">
                  <c:v>1.0000000000000001E-5</c:v>
                </c:pt>
                <c:pt idx="78710">
                  <c:v>1.1E-5</c:v>
                </c:pt>
                <c:pt idx="78711">
                  <c:v>1.1E-5</c:v>
                </c:pt>
                <c:pt idx="78712">
                  <c:v>1.2E-5</c:v>
                </c:pt>
                <c:pt idx="78713">
                  <c:v>1.2E-5</c:v>
                </c:pt>
                <c:pt idx="78714">
                  <c:v>1.2999999999999999E-5</c:v>
                </c:pt>
                <c:pt idx="78715">
                  <c:v>1.4E-5</c:v>
                </c:pt>
                <c:pt idx="78716">
                  <c:v>1.4E-5</c:v>
                </c:pt>
                <c:pt idx="78717">
                  <c:v>1.5E-5</c:v>
                </c:pt>
                <c:pt idx="78718">
                  <c:v>1.5999999999999999E-5</c:v>
                </c:pt>
                <c:pt idx="78719">
                  <c:v>1.7E-5</c:v>
                </c:pt>
                <c:pt idx="78720">
                  <c:v>1.7E-5</c:v>
                </c:pt>
                <c:pt idx="78721">
                  <c:v>1.8E-5</c:v>
                </c:pt>
                <c:pt idx="78722">
                  <c:v>1.9000000000000001E-5</c:v>
                </c:pt>
                <c:pt idx="78723">
                  <c:v>2.0000000000000002E-5</c:v>
                </c:pt>
                <c:pt idx="78724">
                  <c:v>2.0000000000000002E-5</c:v>
                </c:pt>
                <c:pt idx="78725">
                  <c:v>2.0999999999999999E-5</c:v>
                </c:pt>
                <c:pt idx="78726">
                  <c:v>2.1999999999999999E-5</c:v>
                </c:pt>
                <c:pt idx="78727">
                  <c:v>2.3E-5</c:v>
                </c:pt>
                <c:pt idx="78728">
                  <c:v>2.4000000000000001E-5</c:v>
                </c:pt>
                <c:pt idx="78729">
                  <c:v>2.4000000000000001E-5</c:v>
                </c:pt>
                <c:pt idx="78730">
                  <c:v>2.5000000000000001E-5</c:v>
                </c:pt>
                <c:pt idx="78731">
                  <c:v>2.5999999999999998E-5</c:v>
                </c:pt>
                <c:pt idx="78732">
                  <c:v>2.6999999999999999E-5</c:v>
                </c:pt>
                <c:pt idx="78733">
                  <c:v>2.8E-5</c:v>
                </c:pt>
                <c:pt idx="78734">
                  <c:v>2.8E-5</c:v>
                </c:pt>
                <c:pt idx="78735">
                  <c:v>2.9E-5</c:v>
                </c:pt>
                <c:pt idx="78736">
                  <c:v>3.0000000000000001E-5</c:v>
                </c:pt>
                <c:pt idx="78737">
                  <c:v>3.1000000000000001E-5</c:v>
                </c:pt>
                <c:pt idx="78738">
                  <c:v>3.1000000000000001E-5</c:v>
                </c:pt>
                <c:pt idx="78739">
                  <c:v>3.1999999999999999E-5</c:v>
                </c:pt>
                <c:pt idx="78740">
                  <c:v>3.3000000000000003E-5</c:v>
                </c:pt>
                <c:pt idx="78741">
                  <c:v>3.3000000000000003E-5</c:v>
                </c:pt>
                <c:pt idx="78742">
                  <c:v>3.4E-5</c:v>
                </c:pt>
                <c:pt idx="78743">
                  <c:v>3.4E-5</c:v>
                </c:pt>
                <c:pt idx="78744">
                  <c:v>3.4999999999999997E-5</c:v>
                </c:pt>
                <c:pt idx="78745">
                  <c:v>3.4999999999999997E-5</c:v>
                </c:pt>
                <c:pt idx="78746">
                  <c:v>3.6000000000000001E-5</c:v>
                </c:pt>
                <c:pt idx="78747">
                  <c:v>3.6000000000000001E-5</c:v>
                </c:pt>
                <c:pt idx="78748">
                  <c:v>3.6999999999999998E-5</c:v>
                </c:pt>
                <c:pt idx="78749">
                  <c:v>3.6999999999999998E-5</c:v>
                </c:pt>
                <c:pt idx="78750">
                  <c:v>3.6999999999999998E-5</c:v>
                </c:pt>
                <c:pt idx="78751">
                  <c:v>3.8000000000000002E-5</c:v>
                </c:pt>
                <c:pt idx="78752">
                  <c:v>3.8000000000000002E-5</c:v>
                </c:pt>
                <c:pt idx="78753">
                  <c:v>3.8000000000000002E-5</c:v>
                </c:pt>
                <c:pt idx="78754">
                  <c:v>3.8000000000000002E-5</c:v>
                </c:pt>
                <c:pt idx="78755">
                  <c:v>3.8000000000000002E-5</c:v>
                </c:pt>
                <c:pt idx="78756">
                  <c:v>3.8000000000000002E-5</c:v>
                </c:pt>
                <c:pt idx="78757">
                  <c:v>3.8000000000000002E-5</c:v>
                </c:pt>
                <c:pt idx="78758">
                  <c:v>3.8000000000000002E-5</c:v>
                </c:pt>
                <c:pt idx="78759">
                  <c:v>3.8000000000000002E-5</c:v>
                </c:pt>
                <c:pt idx="78760">
                  <c:v>3.8000000000000002E-5</c:v>
                </c:pt>
                <c:pt idx="78761">
                  <c:v>3.8000000000000002E-5</c:v>
                </c:pt>
                <c:pt idx="78762">
                  <c:v>3.8000000000000002E-5</c:v>
                </c:pt>
                <c:pt idx="78763">
                  <c:v>3.6999999999999998E-5</c:v>
                </c:pt>
                <c:pt idx="78764">
                  <c:v>3.6999999999999998E-5</c:v>
                </c:pt>
                <c:pt idx="78765">
                  <c:v>3.6999999999999998E-5</c:v>
                </c:pt>
                <c:pt idx="78766">
                  <c:v>3.6000000000000001E-5</c:v>
                </c:pt>
                <c:pt idx="78767">
                  <c:v>3.6000000000000001E-5</c:v>
                </c:pt>
                <c:pt idx="78768">
                  <c:v>3.4999999999999997E-5</c:v>
                </c:pt>
                <c:pt idx="78769">
                  <c:v>3.4999999999999997E-5</c:v>
                </c:pt>
                <c:pt idx="78770">
                  <c:v>3.4E-5</c:v>
                </c:pt>
                <c:pt idx="78771">
                  <c:v>3.3000000000000003E-5</c:v>
                </c:pt>
                <c:pt idx="78772">
                  <c:v>3.3000000000000003E-5</c:v>
                </c:pt>
                <c:pt idx="78773">
                  <c:v>3.1999999999999999E-5</c:v>
                </c:pt>
                <c:pt idx="78774">
                  <c:v>3.1000000000000001E-5</c:v>
                </c:pt>
                <c:pt idx="78775">
                  <c:v>3.0000000000000001E-5</c:v>
                </c:pt>
                <c:pt idx="78776">
                  <c:v>2.9E-5</c:v>
                </c:pt>
                <c:pt idx="78777">
                  <c:v>2.9E-5</c:v>
                </c:pt>
                <c:pt idx="78778">
                  <c:v>2.8E-5</c:v>
                </c:pt>
                <c:pt idx="78779">
                  <c:v>2.6999999999999999E-5</c:v>
                </c:pt>
                <c:pt idx="78780">
                  <c:v>2.5999999999999998E-5</c:v>
                </c:pt>
                <c:pt idx="78781">
                  <c:v>2.5000000000000001E-5</c:v>
                </c:pt>
                <c:pt idx="78782">
                  <c:v>2.4000000000000001E-5</c:v>
                </c:pt>
                <c:pt idx="78783">
                  <c:v>2.3E-5</c:v>
                </c:pt>
                <c:pt idx="78784">
                  <c:v>2.1999999999999999E-5</c:v>
                </c:pt>
                <c:pt idx="78785">
                  <c:v>2.0999999999999999E-5</c:v>
                </c:pt>
                <c:pt idx="78786">
                  <c:v>2.0000000000000002E-5</c:v>
                </c:pt>
                <c:pt idx="78787">
                  <c:v>1.9000000000000001E-5</c:v>
                </c:pt>
                <c:pt idx="78788">
                  <c:v>1.8E-5</c:v>
                </c:pt>
                <c:pt idx="78789">
                  <c:v>1.7E-5</c:v>
                </c:pt>
                <c:pt idx="78790">
                  <c:v>1.7E-5</c:v>
                </c:pt>
                <c:pt idx="78791">
                  <c:v>1.5999999999999999E-5</c:v>
                </c:pt>
                <c:pt idx="78792">
                  <c:v>1.5E-5</c:v>
                </c:pt>
                <c:pt idx="78793">
                  <c:v>1.5E-5</c:v>
                </c:pt>
                <c:pt idx="78794">
                  <c:v>1.4E-5</c:v>
                </c:pt>
                <c:pt idx="78795">
                  <c:v>1.4E-5</c:v>
                </c:pt>
                <c:pt idx="78796">
                  <c:v>1.4E-5</c:v>
                </c:pt>
                <c:pt idx="78797">
                  <c:v>1.4E-5</c:v>
                </c:pt>
                <c:pt idx="78798">
                  <c:v>1.4E-5</c:v>
                </c:pt>
                <c:pt idx="78799">
                  <c:v>1.4E-5</c:v>
                </c:pt>
                <c:pt idx="78800">
                  <c:v>1.4E-5</c:v>
                </c:pt>
                <c:pt idx="78801">
                  <c:v>1.4E-5</c:v>
                </c:pt>
                <c:pt idx="78802">
                  <c:v>1.5E-5</c:v>
                </c:pt>
                <c:pt idx="78803">
                  <c:v>1.5999999999999999E-5</c:v>
                </c:pt>
                <c:pt idx="78804">
                  <c:v>1.5999999999999999E-5</c:v>
                </c:pt>
                <c:pt idx="78805">
                  <c:v>1.7E-5</c:v>
                </c:pt>
                <c:pt idx="78806">
                  <c:v>1.8E-5</c:v>
                </c:pt>
                <c:pt idx="78807">
                  <c:v>1.9000000000000001E-5</c:v>
                </c:pt>
                <c:pt idx="78808">
                  <c:v>1.9000000000000001E-5</c:v>
                </c:pt>
                <c:pt idx="78809">
                  <c:v>2.0000000000000002E-5</c:v>
                </c:pt>
                <c:pt idx="78810">
                  <c:v>2.0999999999999999E-5</c:v>
                </c:pt>
                <c:pt idx="78811">
                  <c:v>2.1999999999999999E-5</c:v>
                </c:pt>
                <c:pt idx="78812">
                  <c:v>2.3E-5</c:v>
                </c:pt>
                <c:pt idx="78813">
                  <c:v>2.4000000000000001E-5</c:v>
                </c:pt>
                <c:pt idx="78814">
                  <c:v>2.5000000000000001E-5</c:v>
                </c:pt>
                <c:pt idx="78815">
                  <c:v>2.5999999999999998E-5</c:v>
                </c:pt>
                <c:pt idx="78816">
                  <c:v>2.5999999999999998E-5</c:v>
                </c:pt>
                <c:pt idx="78817">
                  <c:v>2.6999999999999999E-5</c:v>
                </c:pt>
                <c:pt idx="78818">
                  <c:v>2.8E-5</c:v>
                </c:pt>
                <c:pt idx="78819">
                  <c:v>2.9E-5</c:v>
                </c:pt>
                <c:pt idx="78820">
                  <c:v>2.9E-5</c:v>
                </c:pt>
                <c:pt idx="78821">
                  <c:v>3.0000000000000001E-5</c:v>
                </c:pt>
                <c:pt idx="78822">
                  <c:v>3.0000000000000001E-5</c:v>
                </c:pt>
                <c:pt idx="78823">
                  <c:v>3.1000000000000001E-5</c:v>
                </c:pt>
                <c:pt idx="78824">
                  <c:v>3.1000000000000001E-5</c:v>
                </c:pt>
                <c:pt idx="78825">
                  <c:v>3.1999999999999999E-5</c:v>
                </c:pt>
                <c:pt idx="78826">
                  <c:v>3.1999999999999999E-5</c:v>
                </c:pt>
                <c:pt idx="78827">
                  <c:v>3.3000000000000003E-5</c:v>
                </c:pt>
                <c:pt idx="78828">
                  <c:v>3.3000000000000003E-5</c:v>
                </c:pt>
                <c:pt idx="78829">
                  <c:v>3.3000000000000003E-5</c:v>
                </c:pt>
                <c:pt idx="78830">
                  <c:v>3.3000000000000003E-5</c:v>
                </c:pt>
                <c:pt idx="78831">
                  <c:v>3.3000000000000003E-5</c:v>
                </c:pt>
                <c:pt idx="78832">
                  <c:v>3.3000000000000003E-5</c:v>
                </c:pt>
                <c:pt idx="78833">
                  <c:v>3.3000000000000003E-5</c:v>
                </c:pt>
                <c:pt idx="78834">
                  <c:v>3.3000000000000003E-5</c:v>
                </c:pt>
                <c:pt idx="78835">
                  <c:v>3.3000000000000003E-5</c:v>
                </c:pt>
                <c:pt idx="78836">
                  <c:v>3.3000000000000003E-5</c:v>
                </c:pt>
                <c:pt idx="78837">
                  <c:v>3.1999999999999999E-5</c:v>
                </c:pt>
                <c:pt idx="78838">
                  <c:v>3.1999999999999999E-5</c:v>
                </c:pt>
                <c:pt idx="78839">
                  <c:v>3.1999999999999999E-5</c:v>
                </c:pt>
                <c:pt idx="78840">
                  <c:v>3.1000000000000001E-5</c:v>
                </c:pt>
                <c:pt idx="78841">
                  <c:v>3.1000000000000001E-5</c:v>
                </c:pt>
                <c:pt idx="78842">
                  <c:v>3.0000000000000001E-5</c:v>
                </c:pt>
                <c:pt idx="78843">
                  <c:v>3.0000000000000001E-5</c:v>
                </c:pt>
                <c:pt idx="78844">
                  <c:v>2.9E-5</c:v>
                </c:pt>
                <c:pt idx="78845">
                  <c:v>2.9E-5</c:v>
                </c:pt>
                <c:pt idx="78846">
                  <c:v>2.8E-5</c:v>
                </c:pt>
                <c:pt idx="78847">
                  <c:v>2.6999999999999999E-5</c:v>
                </c:pt>
                <c:pt idx="78848">
                  <c:v>2.6999999999999999E-5</c:v>
                </c:pt>
                <c:pt idx="78849">
                  <c:v>2.5999999999999998E-5</c:v>
                </c:pt>
                <c:pt idx="78850">
                  <c:v>2.5999999999999998E-5</c:v>
                </c:pt>
                <c:pt idx="78851">
                  <c:v>2.5000000000000001E-5</c:v>
                </c:pt>
                <c:pt idx="78852">
                  <c:v>2.5000000000000001E-5</c:v>
                </c:pt>
                <c:pt idx="78853">
                  <c:v>2.4000000000000001E-5</c:v>
                </c:pt>
                <c:pt idx="78854">
                  <c:v>2.4000000000000001E-5</c:v>
                </c:pt>
                <c:pt idx="78855">
                  <c:v>2.4000000000000001E-5</c:v>
                </c:pt>
                <c:pt idx="78856">
                  <c:v>2.4000000000000001E-5</c:v>
                </c:pt>
                <c:pt idx="78857">
                  <c:v>2.4000000000000001E-5</c:v>
                </c:pt>
                <c:pt idx="78858">
                  <c:v>2.4000000000000001E-5</c:v>
                </c:pt>
                <c:pt idx="78859">
                  <c:v>2.4000000000000001E-5</c:v>
                </c:pt>
                <c:pt idx="78860">
                  <c:v>2.4000000000000001E-5</c:v>
                </c:pt>
                <c:pt idx="78861">
                  <c:v>2.4000000000000001E-5</c:v>
                </c:pt>
                <c:pt idx="78862">
                  <c:v>2.5000000000000001E-5</c:v>
                </c:pt>
                <c:pt idx="78863">
                  <c:v>2.5000000000000001E-5</c:v>
                </c:pt>
                <c:pt idx="78864">
                  <c:v>2.5999999999999998E-5</c:v>
                </c:pt>
                <c:pt idx="78865">
                  <c:v>2.5999999999999998E-5</c:v>
                </c:pt>
                <c:pt idx="78866">
                  <c:v>2.6999999999999999E-5</c:v>
                </c:pt>
                <c:pt idx="78867">
                  <c:v>2.6999999999999999E-5</c:v>
                </c:pt>
                <c:pt idx="78868">
                  <c:v>2.8E-5</c:v>
                </c:pt>
                <c:pt idx="78869">
                  <c:v>2.9E-5</c:v>
                </c:pt>
                <c:pt idx="78870">
                  <c:v>2.9E-5</c:v>
                </c:pt>
                <c:pt idx="78871">
                  <c:v>3.0000000000000001E-5</c:v>
                </c:pt>
                <c:pt idx="78872">
                  <c:v>3.0000000000000001E-5</c:v>
                </c:pt>
                <c:pt idx="78873">
                  <c:v>3.1000000000000001E-5</c:v>
                </c:pt>
                <c:pt idx="78874">
                  <c:v>3.1999999999999999E-5</c:v>
                </c:pt>
                <c:pt idx="78875">
                  <c:v>3.1999999999999999E-5</c:v>
                </c:pt>
                <c:pt idx="78876">
                  <c:v>3.3000000000000003E-5</c:v>
                </c:pt>
                <c:pt idx="78877">
                  <c:v>3.3000000000000003E-5</c:v>
                </c:pt>
                <c:pt idx="78878">
                  <c:v>3.3000000000000003E-5</c:v>
                </c:pt>
                <c:pt idx="78879">
                  <c:v>3.3000000000000003E-5</c:v>
                </c:pt>
                <c:pt idx="78880">
                  <c:v>3.4E-5</c:v>
                </c:pt>
                <c:pt idx="78881">
                  <c:v>3.4E-5</c:v>
                </c:pt>
                <c:pt idx="78882">
                  <c:v>3.4E-5</c:v>
                </c:pt>
                <c:pt idx="78883">
                  <c:v>3.4E-5</c:v>
                </c:pt>
                <c:pt idx="78884">
                  <c:v>3.3000000000000003E-5</c:v>
                </c:pt>
                <c:pt idx="78885">
                  <c:v>3.3000000000000003E-5</c:v>
                </c:pt>
                <c:pt idx="78886">
                  <c:v>3.3000000000000003E-5</c:v>
                </c:pt>
                <c:pt idx="78887">
                  <c:v>3.1999999999999999E-5</c:v>
                </c:pt>
                <c:pt idx="78888">
                  <c:v>3.1999999999999999E-5</c:v>
                </c:pt>
                <c:pt idx="78889">
                  <c:v>3.1000000000000001E-5</c:v>
                </c:pt>
                <c:pt idx="78890">
                  <c:v>3.1000000000000001E-5</c:v>
                </c:pt>
                <c:pt idx="78891">
                  <c:v>3.0000000000000001E-5</c:v>
                </c:pt>
                <c:pt idx="78892">
                  <c:v>2.9E-5</c:v>
                </c:pt>
                <c:pt idx="78893">
                  <c:v>2.8E-5</c:v>
                </c:pt>
                <c:pt idx="78894">
                  <c:v>2.6999999999999999E-5</c:v>
                </c:pt>
                <c:pt idx="78895">
                  <c:v>2.5999999999999998E-5</c:v>
                </c:pt>
                <c:pt idx="78896">
                  <c:v>2.5000000000000001E-5</c:v>
                </c:pt>
                <c:pt idx="78897">
                  <c:v>2.3E-5</c:v>
                </c:pt>
                <c:pt idx="78898">
                  <c:v>2.1999999999999999E-5</c:v>
                </c:pt>
                <c:pt idx="78899">
                  <c:v>2.0999999999999999E-5</c:v>
                </c:pt>
                <c:pt idx="78900">
                  <c:v>1.9000000000000001E-5</c:v>
                </c:pt>
                <c:pt idx="78901">
                  <c:v>1.8E-5</c:v>
                </c:pt>
                <c:pt idx="78902">
                  <c:v>1.5999999999999999E-5</c:v>
                </c:pt>
                <c:pt idx="78903">
                  <c:v>1.5E-5</c:v>
                </c:pt>
                <c:pt idx="78904">
                  <c:v>1.2999999999999999E-5</c:v>
                </c:pt>
                <c:pt idx="78905">
                  <c:v>1.2E-5</c:v>
                </c:pt>
                <c:pt idx="78906">
                  <c:v>1.0000000000000001E-5</c:v>
                </c:pt>
                <c:pt idx="78907">
                  <c:v>7.9999999999999996E-6</c:v>
                </c:pt>
                <c:pt idx="78908">
                  <c:v>6.9999999999999999E-6</c:v>
                </c:pt>
                <c:pt idx="78909">
                  <c:v>6.0000000000000002E-6</c:v>
                </c:pt>
                <c:pt idx="78910">
                  <c:v>5.0000000000000004E-6</c:v>
                </c:pt>
                <c:pt idx="78911">
                  <c:v>5.0000000000000004E-6</c:v>
                </c:pt>
                <c:pt idx="78912">
                  <c:v>5.0000000000000004E-6</c:v>
                </c:pt>
                <c:pt idx="78913">
                  <c:v>6.0000000000000002E-6</c:v>
                </c:pt>
                <c:pt idx="78914">
                  <c:v>6.9999999999999999E-6</c:v>
                </c:pt>
                <c:pt idx="78915">
                  <c:v>7.9999999999999996E-6</c:v>
                </c:pt>
                <c:pt idx="78916">
                  <c:v>1.0000000000000001E-5</c:v>
                </c:pt>
                <c:pt idx="78917">
                  <c:v>1.1E-5</c:v>
                </c:pt>
                <c:pt idx="78918">
                  <c:v>1.2E-5</c:v>
                </c:pt>
                <c:pt idx="78919">
                  <c:v>1.4E-5</c:v>
                </c:pt>
                <c:pt idx="78920">
                  <c:v>1.5E-5</c:v>
                </c:pt>
                <c:pt idx="78921">
                  <c:v>1.5999999999999999E-5</c:v>
                </c:pt>
                <c:pt idx="78922">
                  <c:v>1.7E-5</c:v>
                </c:pt>
                <c:pt idx="78923">
                  <c:v>1.9000000000000001E-5</c:v>
                </c:pt>
                <c:pt idx="78924">
                  <c:v>2.0000000000000002E-5</c:v>
                </c:pt>
                <c:pt idx="78925">
                  <c:v>2.0999999999999999E-5</c:v>
                </c:pt>
                <c:pt idx="78926">
                  <c:v>2.1999999999999999E-5</c:v>
                </c:pt>
                <c:pt idx="78927">
                  <c:v>2.1999999999999999E-5</c:v>
                </c:pt>
                <c:pt idx="78928">
                  <c:v>2.3E-5</c:v>
                </c:pt>
                <c:pt idx="78929">
                  <c:v>2.4000000000000001E-5</c:v>
                </c:pt>
                <c:pt idx="78930">
                  <c:v>2.4000000000000001E-5</c:v>
                </c:pt>
                <c:pt idx="78931">
                  <c:v>2.5000000000000001E-5</c:v>
                </c:pt>
                <c:pt idx="78932">
                  <c:v>2.5000000000000001E-5</c:v>
                </c:pt>
                <c:pt idx="78933">
                  <c:v>2.5000000000000001E-5</c:v>
                </c:pt>
                <c:pt idx="78934">
                  <c:v>2.5999999999999998E-5</c:v>
                </c:pt>
                <c:pt idx="78935">
                  <c:v>2.5999999999999998E-5</c:v>
                </c:pt>
                <c:pt idx="78936">
                  <c:v>2.5999999999999998E-5</c:v>
                </c:pt>
                <c:pt idx="78937">
                  <c:v>2.5000000000000001E-5</c:v>
                </c:pt>
                <c:pt idx="78938">
                  <c:v>2.5000000000000001E-5</c:v>
                </c:pt>
                <c:pt idx="78939">
                  <c:v>2.5000000000000001E-5</c:v>
                </c:pt>
                <c:pt idx="78940">
                  <c:v>2.5000000000000001E-5</c:v>
                </c:pt>
                <c:pt idx="78941">
                  <c:v>2.4000000000000001E-5</c:v>
                </c:pt>
                <c:pt idx="78942">
                  <c:v>2.4000000000000001E-5</c:v>
                </c:pt>
                <c:pt idx="78943">
                  <c:v>2.3E-5</c:v>
                </c:pt>
                <c:pt idx="78944">
                  <c:v>2.1999999999999999E-5</c:v>
                </c:pt>
                <c:pt idx="78945">
                  <c:v>2.1999999999999999E-5</c:v>
                </c:pt>
                <c:pt idx="78946">
                  <c:v>2.0999999999999999E-5</c:v>
                </c:pt>
                <c:pt idx="78947">
                  <c:v>2.0000000000000002E-5</c:v>
                </c:pt>
                <c:pt idx="78948">
                  <c:v>1.9000000000000001E-5</c:v>
                </c:pt>
                <c:pt idx="78949">
                  <c:v>1.9000000000000001E-5</c:v>
                </c:pt>
                <c:pt idx="78950">
                  <c:v>1.8E-5</c:v>
                </c:pt>
                <c:pt idx="78951">
                  <c:v>1.7E-5</c:v>
                </c:pt>
                <c:pt idx="78952">
                  <c:v>1.5999999999999999E-5</c:v>
                </c:pt>
                <c:pt idx="78953">
                  <c:v>1.5999999999999999E-5</c:v>
                </c:pt>
                <c:pt idx="78954">
                  <c:v>1.5E-5</c:v>
                </c:pt>
                <c:pt idx="78955">
                  <c:v>1.4E-5</c:v>
                </c:pt>
                <c:pt idx="78956">
                  <c:v>1.4E-5</c:v>
                </c:pt>
                <c:pt idx="78957">
                  <c:v>1.4E-5</c:v>
                </c:pt>
                <c:pt idx="78958">
                  <c:v>1.4E-5</c:v>
                </c:pt>
                <c:pt idx="78959">
                  <c:v>1.4E-5</c:v>
                </c:pt>
                <c:pt idx="78960">
                  <c:v>1.4E-5</c:v>
                </c:pt>
                <c:pt idx="78961">
                  <c:v>1.4E-5</c:v>
                </c:pt>
                <c:pt idx="78962">
                  <c:v>1.4E-5</c:v>
                </c:pt>
                <c:pt idx="78963">
                  <c:v>1.5E-5</c:v>
                </c:pt>
                <c:pt idx="78964">
                  <c:v>1.5E-5</c:v>
                </c:pt>
                <c:pt idx="78965">
                  <c:v>1.5999999999999999E-5</c:v>
                </c:pt>
                <c:pt idx="78966">
                  <c:v>1.7E-5</c:v>
                </c:pt>
                <c:pt idx="78967">
                  <c:v>1.7E-5</c:v>
                </c:pt>
                <c:pt idx="78968">
                  <c:v>1.8E-5</c:v>
                </c:pt>
                <c:pt idx="78969">
                  <c:v>1.9000000000000001E-5</c:v>
                </c:pt>
                <c:pt idx="78970">
                  <c:v>2.0000000000000002E-5</c:v>
                </c:pt>
                <c:pt idx="78971">
                  <c:v>2.0000000000000002E-5</c:v>
                </c:pt>
                <c:pt idx="78972">
                  <c:v>2.0999999999999999E-5</c:v>
                </c:pt>
                <c:pt idx="78973">
                  <c:v>2.1999999999999999E-5</c:v>
                </c:pt>
                <c:pt idx="78974">
                  <c:v>2.3E-5</c:v>
                </c:pt>
                <c:pt idx="78975">
                  <c:v>2.3E-5</c:v>
                </c:pt>
                <c:pt idx="78976">
                  <c:v>2.4000000000000001E-5</c:v>
                </c:pt>
                <c:pt idx="78977">
                  <c:v>2.4000000000000001E-5</c:v>
                </c:pt>
                <c:pt idx="78978">
                  <c:v>2.5000000000000001E-5</c:v>
                </c:pt>
                <c:pt idx="78979">
                  <c:v>2.5000000000000001E-5</c:v>
                </c:pt>
                <c:pt idx="78980">
                  <c:v>2.5999999999999998E-5</c:v>
                </c:pt>
                <c:pt idx="78981">
                  <c:v>2.5999999999999998E-5</c:v>
                </c:pt>
                <c:pt idx="78982">
                  <c:v>2.5999999999999998E-5</c:v>
                </c:pt>
                <c:pt idx="78983">
                  <c:v>2.6999999999999999E-5</c:v>
                </c:pt>
                <c:pt idx="78984">
                  <c:v>2.6999999999999999E-5</c:v>
                </c:pt>
                <c:pt idx="78985">
                  <c:v>2.6999999999999999E-5</c:v>
                </c:pt>
                <c:pt idx="78986">
                  <c:v>2.6999999999999999E-5</c:v>
                </c:pt>
                <c:pt idx="78987">
                  <c:v>2.6999999999999999E-5</c:v>
                </c:pt>
                <c:pt idx="78988">
                  <c:v>2.6999999999999999E-5</c:v>
                </c:pt>
                <c:pt idx="78989">
                  <c:v>2.6999999999999999E-5</c:v>
                </c:pt>
                <c:pt idx="78990">
                  <c:v>2.6999999999999999E-5</c:v>
                </c:pt>
                <c:pt idx="78991">
                  <c:v>2.6999999999999999E-5</c:v>
                </c:pt>
                <c:pt idx="78992">
                  <c:v>2.5999999999999998E-5</c:v>
                </c:pt>
                <c:pt idx="78993">
                  <c:v>2.5999999999999998E-5</c:v>
                </c:pt>
                <c:pt idx="78994">
                  <c:v>2.5999999999999998E-5</c:v>
                </c:pt>
                <c:pt idx="78995">
                  <c:v>2.5999999999999998E-5</c:v>
                </c:pt>
                <c:pt idx="78996">
                  <c:v>2.5000000000000001E-5</c:v>
                </c:pt>
                <c:pt idx="78997">
                  <c:v>2.5000000000000001E-5</c:v>
                </c:pt>
                <c:pt idx="78998">
                  <c:v>2.5000000000000001E-5</c:v>
                </c:pt>
                <c:pt idx="78999">
                  <c:v>2.4000000000000001E-5</c:v>
                </c:pt>
                <c:pt idx="79000">
                  <c:v>2.4000000000000001E-5</c:v>
                </c:pt>
                <c:pt idx="79001">
                  <c:v>2.4000000000000001E-5</c:v>
                </c:pt>
                <c:pt idx="79002">
                  <c:v>2.3E-5</c:v>
                </c:pt>
                <c:pt idx="79003">
                  <c:v>2.3E-5</c:v>
                </c:pt>
                <c:pt idx="79004">
                  <c:v>2.1999999999999999E-5</c:v>
                </c:pt>
                <c:pt idx="79005">
                  <c:v>2.1999999999999999E-5</c:v>
                </c:pt>
                <c:pt idx="79006">
                  <c:v>2.1999999999999999E-5</c:v>
                </c:pt>
                <c:pt idx="79007">
                  <c:v>2.0999999999999999E-5</c:v>
                </c:pt>
                <c:pt idx="79008">
                  <c:v>2.0999999999999999E-5</c:v>
                </c:pt>
                <c:pt idx="79009">
                  <c:v>2.0999999999999999E-5</c:v>
                </c:pt>
                <c:pt idx="79010">
                  <c:v>2.0000000000000002E-5</c:v>
                </c:pt>
                <c:pt idx="79011">
                  <c:v>2.0000000000000002E-5</c:v>
                </c:pt>
                <c:pt idx="79012">
                  <c:v>1.9000000000000001E-5</c:v>
                </c:pt>
                <c:pt idx="79013">
                  <c:v>1.9000000000000001E-5</c:v>
                </c:pt>
                <c:pt idx="79014">
                  <c:v>1.9000000000000001E-5</c:v>
                </c:pt>
                <c:pt idx="79015">
                  <c:v>1.8E-5</c:v>
                </c:pt>
                <c:pt idx="79016">
                  <c:v>1.8E-5</c:v>
                </c:pt>
                <c:pt idx="79017">
                  <c:v>1.8E-5</c:v>
                </c:pt>
                <c:pt idx="79018">
                  <c:v>1.8E-5</c:v>
                </c:pt>
                <c:pt idx="79019">
                  <c:v>1.7E-5</c:v>
                </c:pt>
                <c:pt idx="79020">
                  <c:v>1.7E-5</c:v>
                </c:pt>
                <c:pt idx="79021">
                  <c:v>1.7E-5</c:v>
                </c:pt>
                <c:pt idx="79022">
                  <c:v>1.7E-5</c:v>
                </c:pt>
                <c:pt idx="79023">
                  <c:v>1.7E-5</c:v>
                </c:pt>
                <c:pt idx="79024">
                  <c:v>1.5999999999999999E-5</c:v>
                </c:pt>
                <c:pt idx="79025">
                  <c:v>1.5999999999999999E-5</c:v>
                </c:pt>
                <c:pt idx="79026">
                  <c:v>1.5999999999999999E-5</c:v>
                </c:pt>
                <c:pt idx="79027">
                  <c:v>1.5999999999999999E-5</c:v>
                </c:pt>
                <c:pt idx="79028">
                  <c:v>1.5999999999999999E-5</c:v>
                </c:pt>
                <c:pt idx="79029">
                  <c:v>1.5999999999999999E-5</c:v>
                </c:pt>
                <c:pt idx="79030">
                  <c:v>1.5999999999999999E-5</c:v>
                </c:pt>
                <c:pt idx="79031">
                  <c:v>1.5999999999999999E-5</c:v>
                </c:pt>
                <c:pt idx="79032">
                  <c:v>1.7E-5</c:v>
                </c:pt>
                <c:pt idx="79033">
                  <c:v>1.7E-5</c:v>
                </c:pt>
                <c:pt idx="79034">
                  <c:v>1.7E-5</c:v>
                </c:pt>
                <c:pt idx="79035">
                  <c:v>1.7E-5</c:v>
                </c:pt>
                <c:pt idx="79036">
                  <c:v>1.8E-5</c:v>
                </c:pt>
                <c:pt idx="79037">
                  <c:v>1.8E-5</c:v>
                </c:pt>
                <c:pt idx="79038">
                  <c:v>1.9000000000000001E-5</c:v>
                </c:pt>
                <c:pt idx="79039">
                  <c:v>1.9000000000000001E-5</c:v>
                </c:pt>
                <c:pt idx="79040">
                  <c:v>2.0000000000000002E-5</c:v>
                </c:pt>
                <c:pt idx="79041">
                  <c:v>2.0000000000000002E-5</c:v>
                </c:pt>
                <c:pt idx="79042">
                  <c:v>2.0999999999999999E-5</c:v>
                </c:pt>
                <c:pt idx="79043">
                  <c:v>2.1999999999999999E-5</c:v>
                </c:pt>
                <c:pt idx="79044">
                  <c:v>2.3E-5</c:v>
                </c:pt>
                <c:pt idx="79045">
                  <c:v>2.3E-5</c:v>
                </c:pt>
                <c:pt idx="79046">
                  <c:v>2.4000000000000001E-5</c:v>
                </c:pt>
                <c:pt idx="79047">
                  <c:v>2.5000000000000001E-5</c:v>
                </c:pt>
                <c:pt idx="79048">
                  <c:v>2.5999999999999998E-5</c:v>
                </c:pt>
                <c:pt idx="79049">
                  <c:v>2.6999999999999999E-5</c:v>
                </c:pt>
                <c:pt idx="79050">
                  <c:v>2.8E-5</c:v>
                </c:pt>
                <c:pt idx="79051">
                  <c:v>2.9E-5</c:v>
                </c:pt>
                <c:pt idx="79052">
                  <c:v>3.0000000000000001E-5</c:v>
                </c:pt>
                <c:pt idx="79053">
                  <c:v>3.0000000000000001E-5</c:v>
                </c:pt>
                <c:pt idx="79054">
                  <c:v>3.1000000000000001E-5</c:v>
                </c:pt>
                <c:pt idx="79055">
                  <c:v>3.1999999999999999E-5</c:v>
                </c:pt>
                <c:pt idx="79056">
                  <c:v>3.3000000000000003E-5</c:v>
                </c:pt>
                <c:pt idx="79057">
                  <c:v>3.4E-5</c:v>
                </c:pt>
                <c:pt idx="79058">
                  <c:v>3.4999999999999997E-5</c:v>
                </c:pt>
                <c:pt idx="79059">
                  <c:v>3.6000000000000001E-5</c:v>
                </c:pt>
                <c:pt idx="79060">
                  <c:v>3.6999999999999998E-5</c:v>
                </c:pt>
                <c:pt idx="79061">
                  <c:v>3.8000000000000002E-5</c:v>
                </c:pt>
                <c:pt idx="79062">
                  <c:v>3.8999999999999999E-5</c:v>
                </c:pt>
                <c:pt idx="79063">
                  <c:v>3.8999999999999999E-5</c:v>
                </c:pt>
                <c:pt idx="79064">
                  <c:v>4.0000000000000003E-5</c:v>
                </c:pt>
                <c:pt idx="79065">
                  <c:v>4.1E-5</c:v>
                </c:pt>
                <c:pt idx="79066">
                  <c:v>4.1999999999999998E-5</c:v>
                </c:pt>
                <c:pt idx="79067">
                  <c:v>4.3000000000000002E-5</c:v>
                </c:pt>
                <c:pt idx="79068">
                  <c:v>4.3999999999999999E-5</c:v>
                </c:pt>
                <c:pt idx="79069">
                  <c:v>4.3999999999999999E-5</c:v>
                </c:pt>
                <c:pt idx="79070">
                  <c:v>4.5000000000000003E-5</c:v>
                </c:pt>
                <c:pt idx="79071">
                  <c:v>4.6E-5</c:v>
                </c:pt>
                <c:pt idx="79072">
                  <c:v>4.6999999999999997E-5</c:v>
                </c:pt>
                <c:pt idx="79073">
                  <c:v>4.6999999999999997E-5</c:v>
                </c:pt>
                <c:pt idx="79074">
                  <c:v>4.8000000000000001E-5</c:v>
                </c:pt>
                <c:pt idx="79075">
                  <c:v>4.8999999999999998E-5</c:v>
                </c:pt>
                <c:pt idx="79076">
                  <c:v>4.8999999999999998E-5</c:v>
                </c:pt>
                <c:pt idx="79077">
                  <c:v>5.0000000000000002E-5</c:v>
                </c:pt>
                <c:pt idx="79078">
                  <c:v>5.1E-5</c:v>
                </c:pt>
                <c:pt idx="79079">
                  <c:v>5.1E-5</c:v>
                </c:pt>
                <c:pt idx="79080">
                  <c:v>5.1999999999999997E-5</c:v>
                </c:pt>
                <c:pt idx="79081">
                  <c:v>5.1999999999999997E-5</c:v>
                </c:pt>
                <c:pt idx="79082">
                  <c:v>5.3000000000000001E-5</c:v>
                </c:pt>
                <c:pt idx="79083">
                  <c:v>5.3000000000000001E-5</c:v>
                </c:pt>
                <c:pt idx="79084">
                  <c:v>5.3000000000000001E-5</c:v>
                </c:pt>
                <c:pt idx="79085">
                  <c:v>5.3999999999999998E-5</c:v>
                </c:pt>
                <c:pt idx="79086">
                  <c:v>5.3999999999999998E-5</c:v>
                </c:pt>
                <c:pt idx="79087">
                  <c:v>5.3999999999999998E-5</c:v>
                </c:pt>
                <c:pt idx="79088">
                  <c:v>5.3999999999999998E-5</c:v>
                </c:pt>
                <c:pt idx="79089">
                  <c:v>5.3999999999999998E-5</c:v>
                </c:pt>
                <c:pt idx="79090">
                  <c:v>5.5000000000000002E-5</c:v>
                </c:pt>
                <c:pt idx="79091">
                  <c:v>5.5000000000000002E-5</c:v>
                </c:pt>
                <c:pt idx="79092">
                  <c:v>5.5000000000000002E-5</c:v>
                </c:pt>
                <c:pt idx="79093">
                  <c:v>5.5000000000000002E-5</c:v>
                </c:pt>
                <c:pt idx="79094">
                  <c:v>5.3999999999999998E-5</c:v>
                </c:pt>
                <c:pt idx="79095">
                  <c:v>5.3999999999999998E-5</c:v>
                </c:pt>
                <c:pt idx="79096">
                  <c:v>5.3999999999999998E-5</c:v>
                </c:pt>
                <c:pt idx="79097">
                  <c:v>5.3999999999999998E-5</c:v>
                </c:pt>
                <c:pt idx="79098">
                  <c:v>5.3000000000000001E-5</c:v>
                </c:pt>
                <c:pt idx="79099">
                  <c:v>5.3000000000000001E-5</c:v>
                </c:pt>
                <c:pt idx="79100">
                  <c:v>5.1999999999999997E-5</c:v>
                </c:pt>
                <c:pt idx="79101">
                  <c:v>5.1999999999999997E-5</c:v>
                </c:pt>
                <c:pt idx="79102">
                  <c:v>5.1E-5</c:v>
                </c:pt>
                <c:pt idx="79103">
                  <c:v>5.1E-5</c:v>
                </c:pt>
                <c:pt idx="79104">
                  <c:v>5.0000000000000002E-5</c:v>
                </c:pt>
                <c:pt idx="79105">
                  <c:v>4.8999999999999998E-5</c:v>
                </c:pt>
                <c:pt idx="79106">
                  <c:v>4.8000000000000001E-5</c:v>
                </c:pt>
                <c:pt idx="79107">
                  <c:v>4.6999999999999997E-5</c:v>
                </c:pt>
                <c:pt idx="79108">
                  <c:v>4.6E-5</c:v>
                </c:pt>
                <c:pt idx="79109">
                  <c:v>4.5000000000000003E-5</c:v>
                </c:pt>
                <c:pt idx="79110">
                  <c:v>4.3999999999999999E-5</c:v>
                </c:pt>
                <c:pt idx="79111">
                  <c:v>4.3000000000000002E-5</c:v>
                </c:pt>
                <c:pt idx="79112">
                  <c:v>4.1999999999999998E-5</c:v>
                </c:pt>
                <c:pt idx="79113">
                  <c:v>4.1E-5</c:v>
                </c:pt>
                <c:pt idx="79114">
                  <c:v>3.8999999999999999E-5</c:v>
                </c:pt>
                <c:pt idx="79115">
                  <c:v>3.8000000000000002E-5</c:v>
                </c:pt>
                <c:pt idx="79116">
                  <c:v>3.6999999999999998E-5</c:v>
                </c:pt>
                <c:pt idx="79117">
                  <c:v>3.4999999999999997E-5</c:v>
                </c:pt>
                <c:pt idx="79118">
                  <c:v>3.4E-5</c:v>
                </c:pt>
                <c:pt idx="79119">
                  <c:v>3.1999999999999999E-5</c:v>
                </c:pt>
                <c:pt idx="79120">
                  <c:v>3.1000000000000001E-5</c:v>
                </c:pt>
                <c:pt idx="79121">
                  <c:v>2.9E-5</c:v>
                </c:pt>
                <c:pt idx="79122">
                  <c:v>2.8E-5</c:v>
                </c:pt>
                <c:pt idx="79123">
                  <c:v>2.5999999999999998E-5</c:v>
                </c:pt>
                <c:pt idx="79124">
                  <c:v>2.5000000000000001E-5</c:v>
                </c:pt>
                <c:pt idx="79125">
                  <c:v>2.3E-5</c:v>
                </c:pt>
                <c:pt idx="79126">
                  <c:v>2.0999999999999999E-5</c:v>
                </c:pt>
                <c:pt idx="79127">
                  <c:v>2.0000000000000002E-5</c:v>
                </c:pt>
                <c:pt idx="79128">
                  <c:v>1.8E-5</c:v>
                </c:pt>
                <c:pt idx="79129">
                  <c:v>1.7E-5</c:v>
                </c:pt>
                <c:pt idx="79130">
                  <c:v>1.5E-5</c:v>
                </c:pt>
                <c:pt idx="79131">
                  <c:v>1.4E-5</c:v>
                </c:pt>
                <c:pt idx="79132">
                  <c:v>1.2E-5</c:v>
                </c:pt>
                <c:pt idx="79133">
                  <c:v>1.1E-5</c:v>
                </c:pt>
                <c:pt idx="79134">
                  <c:v>9.0000000000000002E-6</c:v>
                </c:pt>
                <c:pt idx="79135">
                  <c:v>7.9999999999999996E-6</c:v>
                </c:pt>
                <c:pt idx="79136">
                  <c:v>6.9999999999999999E-6</c:v>
                </c:pt>
                <c:pt idx="79137">
                  <c:v>6.0000000000000002E-6</c:v>
                </c:pt>
                <c:pt idx="79138">
                  <c:v>5.0000000000000004E-6</c:v>
                </c:pt>
                <c:pt idx="79139">
                  <c:v>5.0000000000000004E-6</c:v>
                </c:pt>
                <c:pt idx="79140">
                  <c:v>5.0000000000000004E-6</c:v>
                </c:pt>
                <c:pt idx="79141">
                  <c:v>5.0000000000000004E-6</c:v>
                </c:pt>
                <c:pt idx="79142">
                  <c:v>6.0000000000000002E-6</c:v>
                </c:pt>
                <c:pt idx="79143">
                  <c:v>6.0000000000000002E-6</c:v>
                </c:pt>
                <c:pt idx="79144">
                  <c:v>6.9999999999999999E-6</c:v>
                </c:pt>
                <c:pt idx="79145">
                  <c:v>7.9999999999999996E-6</c:v>
                </c:pt>
                <c:pt idx="79146">
                  <c:v>9.0000000000000002E-6</c:v>
                </c:pt>
                <c:pt idx="79147">
                  <c:v>1.0000000000000001E-5</c:v>
                </c:pt>
                <c:pt idx="79148">
                  <c:v>1.0000000000000001E-5</c:v>
                </c:pt>
                <c:pt idx="79149">
                  <c:v>1.1E-5</c:v>
                </c:pt>
                <c:pt idx="79150">
                  <c:v>1.2E-5</c:v>
                </c:pt>
                <c:pt idx="79151">
                  <c:v>1.2E-5</c:v>
                </c:pt>
                <c:pt idx="79152">
                  <c:v>1.2999999999999999E-5</c:v>
                </c:pt>
                <c:pt idx="79153">
                  <c:v>1.2999999999999999E-5</c:v>
                </c:pt>
                <c:pt idx="79154">
                  <c:v>1.4E-5</c:v>
                </c:pt>
                <c:pt idx="79155">
                  <c:v>1.4E-5</c:v>
                </c:pt>
                <c:pt idx="79156">
                  <c:v>1.4E-5</c:v>
                </c:pt>
                <c:pt idx="79157">
                  <c:v>1.4E-5</c:v>
                </c:pt>
                <c:pt idx="79158">
                  <c:v>1.5E-5</c:v>
                </c:pt>
                <c:pt idx="79159">
                  <c:v>1.5E-5</c:v>
                </c:pt>
                <c:pt idx="79160">
                  <c:v>1.5E-5</c:v>
                </c:pt>
                <c:pt idx="79161">
                  <c:v>1.5E-5</c:v>
                </c:pt>
                <c:pt idx="79162">
                  <c:v>1.5E-5</c:v>
                </c:pt>
                <c:pt idx="79163">
                  <c:v>1.5E-5</c:v>
                </c:pt>
                <c:pt idx="79164">
                  <c:v>1.4E-5</c:v>
                </c:pt>
                <c:pt idx="79165">
                  <c:v>1.4E-5</c:v>
                </c:pt>
                <c:pt idx="79166">
                  <c:v>1.4E-5</c:v>
                </c:pt>
                <c:pt idx="79167">
                  <c:v>1.4E-5</c:v>
                </c:pt>
                <c:pt idx="79168">
                  <c:v>1.4E-5</c:v>
                </c:pt>
                <c:pt idx="79169">
                  <c:v>1.2999999999999999E-5</c:v>
                </c:pt>
                <c:pt idx="79170">
                  <c:v>1.2999999999999999E-5</c:v>
                </c:pt>
                <c:pt idx="79171">
                  <c:v>1.2999999999999999E-5</c:v>
                </c:pt>
                <c:pt idx="79172">
                  <c:v>1.2E-5</c:v>
                </c:pt>
                <c:pt idx="79173">
                  <c:v>1.2E-5</c:v>
                </c:pt>
                <c:pt idx="79174">
                  <c:v>1.2E-5</c:v>
                </c:pt>
                <c:pt idx="79175">
                  <c:v>1.2E-5</c:v>
                </c:pt>
                <c:pt idx="79176">
                  <c:v>1.1E-5</c:v>
                </c:pt>
                <c:pt idx="79177">
                  <c:v>1.1E-5</c:v>
                </c:pt>
                <c:pt idx="79178">
                  <c:v>1.1E-5</c:v>
                </c:pt>
                <c:pt idx="79179">
                  <c:v>1.1E-5</c:v>
                </c:pt>
                <c:pt idx="79180">
                  <c:v>1.1E-5</c:v>
                </c:pt>
                <c:pt idx="79181">
                  <c:v>1.1E-5</c:v>
                </c:pt>
                <c:pt idx="79182">
                  <c:v>1.1E-5</c:v>
                </c:pt>
                <c:pt idx="79183">
                  <c:v>1.1E-5</c:v>
                </c:pt>
                <c:pt idx="79184">
                  <c:v>1.1E-5</c:v>
                </c:pt>
                <c:pt idx="79185">
                  <c:v>1.1E-5</c:v>
                </c:pt>
                <c:pt idx="79186">
                  <c:v>1.1E-5</c:v>
                </c:pt>
                <c:pt idx="79187">
                  <c:v>1.2E-5</c:v>
                </c:pt>
                <c:pt idx="79188">
                  <c:v>1.2E-5</c:v>
                </c:pt>
                <c:pt idx="79189">
                  <c:v>1.2E-5</c:v>
                </c:pt>
                <c:pt idx="79190">
                  <c:v>1.2E-5</c:v>
                </c:pt>
                <c:pt idx="79191">
                  <c:v>1.2E-5</c:v>
                </c:pt>
                <c:pt idx="79192">
                  <c:v>1.2999999999999999E-5</c:v>
                </c:pt>
                <c:pt idx="79193">
                  <c:v>1.2999999999999999E-5</c:v>
                </c:pt>
                <c:pt idx="79194">
                  <c:v>1.2999999999999999E-5</c:v>
                </c:pt>
                <c:pt idx="79195">
                  <c:v>1.2999999999999999E-5</c:v>
                </c:pt>
                <c:pt idx="79196">
                  <c:v>1.4E-5</c:v>
                </c:pt>
                <c:pt idx="79197">
                  <c:v>1.4E-5</c:v>
                </c:pt>
                <c:pt idx="79198">
                  <c:v>1.4E-5</c:v>
                </c:pt>
                <c:pt idx="79199">
                  <c:v>1.5E-5</c:v>
                </c:pt>
                <c:pt idx="79200">
                  <c:v>1.5E-5</c:v>
                </c:pt>
                <c:pt idx="79201">
                  <c:v>1.5E-5</c:v>
                </c:pt>
                <c:pt idx="79202">
                  <c:v>1.5999999999999999E-5</c:v>
                </c:pt>
                <c:pt idx="79203">
                  <c:v>1.5999999999999999E-5</c:v>
                </c:pt>
                <c:pt idx="79204">
                  <c:v>1.5999999999999999E-5</c:v>
                </c:pt>
                <c:pt idx="79205">
                  <c:v>1.7E-5</c:v>
                </c:pt>
                <c:pt idx="79206">
                  <c:v>1.7E-5</c:v>
                </c:pt>
                <c:pt idx="79207">
                  <c:v>1.8E-5</c:v>
                </c:pt>
                <c:pt idx="79208">
                  <c:v>1.8E-5</c:v>
                </c:pt>
                <c:pt idx="79209">
                  <c:v>1.8E-5</c:v>
                </c:pt>
                <c:pt idx="79210">
                  <c:v>1.9000000000000001E-5</c:v>
                </c:pt>
                <c:pt idx="79211">
                  <c:v>1.9000000000000001E-5</c:v>
                </c:pt>
                <c:pt idx="79212">
                  <c:v>2.0000000000000002E-5</c:v>
                </c:pt>
                <c:pt idx="79213">
                  <c:v>2.0000000000000002E-5</c:v>
                </c:pt>
                <c:pt idx="79214">
                  <c:v>2.0999999999999999E-5</c:v>
                </c:pt>
                <c:pt idx="79215">
                  <c:v>2.0999999999999999E-5</c:v>
                </c:pt>
                <c:pt idx="79216">
                  <c:v>2.1999999999999999E-5</c:v>
                </c:pt>
                <c:pt idx="79217">
                  <c:v>2.1999999999999999E-5</c:v>
                </c:pt>
                <c:pt idx="79218">
                  <c:v>2.3E-5</c:v>
                </c:pt>
                <c:pt idx="79219">
                  <c:v>2.3E-5</c:v>
                </c:pt>
                <c:pt idx="79220">
                  <c:v>2.4000000000000001E-5</c:v>
                </c:pt>
                <c:pt idx="79221">
                  <c:v>2.4000000000000001E-5</c:v>
                </c:pt>
                <c:pt idx="79222">
                  <c:v>2.5000000000000001E-5</c:v>
                </c:pt>
                <c:pt idx="79223">
                  <c:v>2.5000000000000001E-5</c:v>
                </c:pt>
                <c:pt idx="79224">
                  <c:v>2.5000000000000001E-5</c:v>
                </c:pt>
                <c:pt idx="79225">
                  <c:v>2.5999999999999998E-5</c:v>
                </c:pt>
                <c:pt idx="79226">
                  <c:v>2.5999999999999998E-5</c:v>
                </c:pt>
                <c:pt idx="79227">
                  <c:v>2.5999999999999998E-5</c:v>
                </c:pt>
                <c:pt idx="79228">
                  <c:v>2.5999999999999998E-5</c:v>
                </c:pt>
                <c:pt idx="79229">
                  <c:v>2.5999999999999998E-5</c:v>
                </c:pt>
                <c:pt idx="79230">
                  <c:v>2.5999999999999998E-5</c:v>
                </c:pt>
                <c:pt idx="79231">
                  <c:v>2.5999999999999998E-5</c:v>
                </c:pt>
                <c:pt idx="79232">
                  <c:v>2.5999999999999998E-5</c:v>
                </c:pt>
                <c:pt idx="79233">
                  <c:v>2.5999999999999998E-5</c:v>
                </c:pt>
                <c:pt idx="79234">
                  <c:v>2.5999999999999998E-5</c:v>
                </c:pt>
                <c:pt idx="79235">
                  <c:v>2.5999999999999998E-5</c:v>
                </c:pt>
                <c:pt idx="79236">
                  <c:v>2.5999999999999998E-5</c:v>
                </c:pt>
                <c:pt idx="79237">
                  <c:v>2.5000000000000001E-5</c:v>
                </c:pt>
                <c:pt idx="79238">
                  <c:v>2.5000000000000001E-5</c:v>
                </c:pt>
                <c:pt idx="79239">
                  <c:v>2.4000000000000001E-5</c:v>
                </c:pt>
                <c:pt idx="79240">
                  <c:v>2.4000000000000001E-5</c:v>
                </c:pt>
                <c:pt idx="79241">
                  <c:v>2.3E-5</c:v>
                </c:pt>
                <c:pt idx="79242">
                  <c:v>2.1999999999999999E-5</c:v>
                </c:pt>
                <c:pt idx="79243">
                  <c:v>2.0999999999999999E-5</c:v>
                </c:pt>
                <c:pt idx="79244">
                  <c:v>2.0999999999999999E-5</c:v>
                </c:pt>
                <c:pt idx="79245">
                  <c:v>2.0000000000000002E-5</c:v>
                </c:pt>
                <c:pt idx="79246">
                  <c:v>1.9000000000000001E-5</c:v>
                </c:pt>
                <c:pt idx="79247">
                  <c:v>1.8E-5</c:v>
                </c:pt>
                <c:pt idx="79248">
                  <c:v>1.7E-5</c:v>
                </c:pt>
                <c:pt idx="79249">
                  <c:v>1.5999999999999999E-5</c:v>
                </c:pt>
                <c:pt idx="79250">
                  <c:v>1.4E-5</c:v>
                </c:pt>
                <c:pt idx="79251">
                  <c:v>1.2999999999999999E-5</c:v>
                </c:pt>
                <c:pt idx="79252">
                  <c:v>1.2E-5</c:v>
                </c:pt>
                <c:pt idx="79253">
                  <c:v>1.0000000000000001E-5</c:v>
                </c:pt>
                <c:pt idx="79254">
                  <c:v>9.0000000000000002E-6</c:v>
                </c:pt>
                <c:pt idx="79255">
                  <c:v>7.9999999999999996E-6</c:v>
                </c:pt>
                <c:pt idx="79256">
                  <c:v>6.0000000000000002E-6</c:v>
                </c:pt>
                <c:pt idx="79257">
                  <c:v>5.0000000000000004E-6</c:v>
                </c:pt>
                <c:pt idx="79258">
                  <c:v>3.0000000000000001E-6</c:v>
                </c:pt>
                <c:pt idx="79259">
                  <c:v>1.9999999999999999E-6</c:v>
                </c:pt>
                <c:pt idx="79260">
                  <c:v>9.9999999999999995E-7</c:v>
                </c:pt>
                <c:pt idx="79261">
                  <c:v>9.9999999999999995E-7</c:v>
                </c:pt>
                <c:pt idx="79262">
                  <c:v>3.0000000000000001E-6</c:v>
                </c:pt>
                <c:pt idx="79263">
                  <c:v>3.9999999999999998E-6</c:v>
                </c:pt>
                <c:pt idx="79264">
                  <c:v>6.0000000000000002E-6</c:v>
                </c:pt>
                <c:pt idx="79265">
                  <c:v>7.9999999999999996E-6</c:v>
                </c:pt>
                <c:pt idx="79266">
                  <c:v>9.0000000000000002E-6</c:v>
                </c:pt>
                <c:pt idx="79267">
                  <c:v>1.1E-5</c:v>
                </c:pt>
                <c:pt idx="79268">
                  <c:v>1.2E-5</c:v>
                </c:pt>
                <c:pt idx="79269">
                  <c:v>1.4E-5</c:v>
                </c:pt>
                <c:pt idx="79270">
                  <c:v>1.5E-5</c:v>
                </c:pt>
                <c:pt idx="79271">
                  <c:v>1.5999999999999999E-5</c:v>
                </c:pt>
                <c:pt idx="79272">
                  <c:v>1.8E-5</c:v>
                </c:pt>
                <c:pt idx="79273">
                  <c:v>1.9000000000000001E-5</c:v>
                </c:pt>
                <c:pt idx="79274">
                  <c:v>2.0000000000000002E-5</c:v>
                </c:pt>
                <c:pt idx="79275">
                  <c:v>2.1999999999999999E-5</c:v>
                </c:pt>
                <c:pt idx="79276">
                  <c:v>2.3E-5</c:v>
                </c:pt>
                <c:pt idx="79277">
                  <c:v>2.4000000000000001E-5</c:v>
                </c:pt>
                <c:pt idx="79278">
                  <c:v>2.5000000000000001E-5</c:v>
                </c:pt>
                <c:pt idx="79279">
                  <c:v>2.5999999999999998E-5</c:v>
                </c:pt>
                <c:pt idx="79280">
                  <c:v>2.6999999999999999E-5</c:v>
                </c:pt>
                <c:pt idx="79281">
                  <c:v>2.8E-5</c:v>
                </c:pt>
                <c:pt idx="79282">
                  <c:v>2.9E-5</c:v>
                </c:pt>
                <c:pt idx="79283">
                  <c:v>3.0000000000000001E-5</c:v>
                </c:pt>
                <c:pt idx="79284">
                  <c:v>3.0000000000000001E-5</c:v>
                </c:pt>
                <c:pt idx="79285">
                  <c:v>3.1000000000000001E-5</c:v>
                </c:pt>
                <c:pt idx="79286">
                  <c:v>3.1999999999999999E-5</c:v>
                </c:pt>
                <c:pt idx="79287">
                  <c:v>3.1999999999999999E-5</c:v>
                </c:pt>
                <c:pt idx="79288">
                  <c:v>3.3000000000000003E-5</c:v>
                </c:pt>
                <c:pt idx="79289">
                  <c:v>3.3000000000000003E-5</c:v>
                </c:pt>
                <c:pt idx="79290">
                  <c:v>3.3000000000000003E-5</c:v>
                </c:pt>
                <c:pt idx="79291">
                  <c:v>3.3000000000000003E-5</c:v>
                </c:pt>
                <c:pt idx="79292">
                  <c:v>3.4E-5</c:v>
                </c:pt>
                <c:pt idx="79293">
                  <c:v>3.4E-5</c:v>
                </c:pt>
                <c:pt idx="79294">
                  <c:v>3.4E-5</c:v>
                </c:pt>
                <c:pt idx="79295">
                  <c:v>3.4E-5</c:v>
                </c:pt>
                <c:pt idx="79296">
                  <c:v>3.3000000000000003E-5</c:v>
                </c:pt>
                <c:pt idx="79297">
                  <c:v>3.3000000000000003E-5</c:v>
                </c:pt>
                <c:pt idx="79298">
                  <c:v>3.3000000000000003E-5</c:v>
                </c:pt>
                <c:pt idx="79299">
                  <c:v>3.3000000000000003E-5</c:v>
                </c:pt>
                <c:pt idx="79300">
                  <c:v>3.1999999999999999E-5</c:v>
                </c:pt>
                <c:pt idx="79301">
                  <c:v>3.1999999999999999E-5</c:v>
                </c:pt>
                <c:pt idx="79302">
                  <c:v>3.1000000000000001E-5</c:v>
                </c:pt>
                <c:pt idx="79303">
                  <c:v>3.1000000000000001E-5</c:v>
                </c:pt>
                <c:pt idx="79304">
                  <c:v>3.0000000000000001E-5</c:v>
                </c:pt>
                <c:pt idx="79305">
                  <c:v>2.9E-5</c:v>
                </c:pt>
                <c:pt idx="79306">
                  <c:v>2.9E-5</c:v>
                </c:pt>
                <c:pt idx="79307">
                  <c:v>2.8E-5</c:v>
                </c:pt>
                <c:pt idx="79308">
                  <c:v>2.6999999999999999E-5</c:v>
                </c:pt>
                <c:pt idx="79309">
                  <c:v>2.5999999999999998E-5</c:v>
                </c:pt>
                <c:pt idx="79310">
                  <c:v>2.5000000000000001E-5</c:v>
                </c:pt>
                <c:pt idx="79311">
                  <c:v>2.5000000000000001E-5</c:v>
                </c:pt>
                <c:pt idx="79312">
                  <c:v>2.4000000000000001E-5</c:v>
                </c:pt>
                <c:pt idx="79313">
                  <c:v>2.3E-5</c:v>
                </c:pt>
                <c:pt idx="79314">
                  <c:v>2.1999999999999999E-5</c:v>
                </c:pt>
                <c:pt idx="79315">
                  <c:v>2.0999999999999999E-5</c:v>
                </c:pt>
                <c:pt idx="79316">
                  <c:v>2.0000000000000002E-5</c:v>
                </c:pt>
                <c:pt idx="79317">
                  <c:v>1.9000000000000001E-5</c:v>
                </c:pt>
                <c:pt idx="79318">
                  <c:v>1.9000000000000001E-5</c:v>
                </c:pt>
                <c:pt idx="79319">
                  <c:v>1.8E-5</c:v>
                </c:pt>
                <c:pt idx="79320">
                  <c:v>1.7E-5</c:v>
                </c:pt>
                <c:pt idx="79321">
                  <c:v>1.5999999999999999E-5</c:v>
                </c:pt>
                <c:pt idx="79322">
                  <c:v>1.5999999999999999E-5</c:v>
                </c:pt>
                <c:pt idx="79323">
                  <c:v>1.5E-5</c:v>
                </c:pt>
                <c:pt idx="79324">
                  <c:v>1.4E-5</c:v>
                </c:pt>
                <c:pt idx="79325">
                  <c:v>1.4E-5</c:v>
                </c:pt>
                <c:pt idx="79326">
                  <c:v>1.2999999999999999E-5</c:v>
                </c:pt>
                <c:pt idx="79327">
                  <c:v>1.2E-5</c:v>
                </c:pt>
                <c:pt idx="79328">
                  <c:v>1.2E-5</c:v>
                </c:pt>
                <c:pt idx="79329">
                  <c:v>1.1E-5</c:v>
                </c:pt>
                <c:pt idx="79330">
                  <c:v>1.1E-5</c:v>
                </c:pt>
                <c:pt idx="79331">
                  <c:v>1.1E-5</c:v>
                </c:pt>
                <c:pt idx="79332">
                  <c:v>1.0000000000000001E-5</c:v>
                </c:pt>
                <c:pt idx="79333">
                  <c:v>1.0000000000000001E-5</c:v>
                </c:pt>
                <c:pt idx="79334">
                  <c:v>1.0000000000000001E-5</c:v>
                </c:pt>
                <c:pt idx="79335">
                  <c:v>1.0000000000000001E-5</c:v>
                </c:pt>
                <c:pt idx="79336">
                  <c:v>9.0000000000000002E-6</c:v>
                </c:pt>
                <c:pt idx="79337">
                  <c:v>9.0000000000000002E-6</c:v>
                </c:pt>
                <c:pt idx="79338">
                  <c:v>9.0000000000000002E-6</c:v>
                </c:pt>
                <c:pt idx="79339">
                  <c:v>9.0000000000000002E-6</c:v>
                </c:pt>
                <c:pt idx="79340">
                  <c:v>9.0000000000000002E-6</c:v>
                </c:pt>
                <c:pt idx="79341">
                  <c:v>9.0000000000000002E-6</c:v>
                </c:pt>
                <c:pt idx="79342">
                  <c:v>9.0000000000000002E-6</c:v>
                </c:pt>
                <c:pt idx="79343">
                  <c:v>9.0000000000000002E-6</c:v>
                </c:pt>
                <c:pt idx="79344">
                  <c:v>9.0000000000000002E-6</c:v>
                </c:pt>
                <c:pt idx="79345">
                  <c:v>9.0000000000000002E-6</c:v>
                </c:pt>
                <c:pt idx="79346">
                  <c:v>1.0000000000000001E-5</c:v>
                </c:pt>
                <c:pt idx="79347">
                  <c:v>1.0000000000000001E-5</c:v>
                </c:pt>
                <c:pt idx="79348">
                  <c:v>1.0000000000000001E-5</c:v>
                </c:pt>
                <c:pt idx="79349">
                  <c:v>1.1E-5</c:v>
                </c:pt>
                <c:pt idx="79350">
                  <c:v>1.1E-5</c:v>
                </c:pt>
                <c:pt idx="79351">
                  <c:v>1.2E-5</c:v>
                </c:pt>
                <c:pt idx="79352">
                  <c:v>1.2E-5</c:v>
                </c:pt>
                <c:pt idx="79353">
                  <c:v>1.2E-5</c:v>
                </c:pt>
                <c:pt idx="79354">
                  <c:v>1.2999999999999999E-5</c:v>
                </c:pt>
                <c:pt idx="79355">
                  <c:v>1.4E-5</c:v>
                </c:pt>
                <c:pt idx="79356">
                  <c:v>1.4E-5</c:v>
                </c:pt>
                <c:pt idx="79357">
                  <c:v>1.5E-5</c:v>
                </c:pt>
                <c:pt idx="79358">
                  <c:v>1.5E-5</c:v>
                </c:pt>
                <c:pt idx="79359">
                  <c:v>1.5999999999999999E-5</c:v>
                </c:pt>
                <c:pt idx="79360">
                  <c:v>1.5999999999999999E-5</c:v>
                </c:pt>
                <c:pt idx="79361">
                  <c:v>1.7E-5</c:v>
                </c:pt>
                <c:pt idx="79362">
                  <c:v>1.8E-5</c:v>
                </c:pt>
                <c:pt idx="79363">
                  <c:v>1.8E-5</c:v>
                </c:pt>
                <c:pt idx="79364">
                  <c:v>1.9000000000000001E-5</c:v>
                </c:pt>
                <c:pt idx="79365">
                  <c:v>1.9000000000000001E-5</c:v>
                </c:pt>
                <c:pt idx="79366">
                  <c:v>2.0000000000000002E-5</c:v>
                </c:pt>
                <c:pt idx="79367">
                  <c:v>2.0000000000000002E-5</c:v>
                </c:pt>
                <c:pt idx="79368">
                  <c:v>2.0999999999999999E-5</c:v>
                </c:pt>
                <c:pt idx="79369">
                  <c:v>2.0999999999999999E-5</c:v>
                </c:pt>
                <c:pt idx="79370">
                  <c:v>2.1999999999999999E-5</c:v>
                </c:pt>
                <c:pt idx="79371">
                  <c:v>2.1999999999999999E-5</c:v>
                </c:pt>
                <c:pt idx="79372">
                  <c:v>2.3E-5</c:v>
                </c:pt>
                <c:pt idx="79373">
                  <c:v>2.3E-5</c:v>
                </c:pt>
                <c:pt idx="79374">
                  <c:v>2.3E-5</c:v>
                </c:pt>
                <c:pt idx="79375">
                  <c:v>2.3E-5</c:v>
                </c:pt>
                <c:pt idx="79376">
                  <c:v>2.4000000000000001E-5</c:v>
                </c:pt>
                <c:pt idx="79377">
                  <c:v>2.4000000000000001E-5</c:v>
                </c:pt>
                <c:pt idx="79378">
                  <c:v>2.4000000000000001E-5</c:v>
                </c:pt>
                <c:pt idx="79379">
                  <c:v>2.4000000000000001E-5</c:v>
                </c:pt>
                <c:pt idx="79380">
                  <c:v>2.4000000000000001E-5</c:v>
                </c:pt>
                <c:pt idx="79381">
                  <c:v>2.4000000000000001E-5</c:v>
                </c:pt>
                <c:pt idx="79382">
                  <c:v>2.4000000000000001E-5</c:v>
                </c:pt>
                <c:pt idx="79383">
                  <c:v>2.4000000000000001E-5</c:v>
                </c:pt>
                <c:pt idx="79384">
                  <c:v>2.4000000000000001E-5</c:v>
                </c:pt>
                <c:pt idx="79385">
                  <c:v>2.4000000000000001E-5</c:v>
                </c:pt>
                <c:pt idx="79386">
                  <c:v>2.4000000000000001E-5</c:v>
                </c:pt>
                <c:pt idx="79387">
                  <c:v>2.3E-5</c:v>
                </c:pt>
                <c:pt idx="79388">
                  <c:v>2.3E-5</c:v>
                </c:pt>
                <c:pt idx="79389">
                  <c:v>2.3E-5</c:v>
                </c:pt>
                <c:pt idx="79390">
                  <c:v>2.1999999999999999E-5</c:v>
                </c:pt>
                <c:pt idx="79391">
                  <c:v>2.1999999999999999E-5</c:v>
                </c:pt>
                <c:pt idx="79392">
                  <c:v>2.1999999999999999E-5</c:v>
                </c:pt>
                <c:pt idx="79393">
                  <c:v>2.0999999999999999E-5</c:v>
                </c:pt>
                <c:pt idx="79394">
                  <c:v>2.0999999999999999E-5</c:v>
                </c:pt>
                <c:pt idx="79395">
                  <c:v>2.0000000000000002E-5</c:v>
                </c:pt>
                <c:pt idx="79396">
                  <c:v>2.0000000000000002E-5</c:v>
                </c:pt>
                <c:pt idx="79397">
                  <c:v>2.0000000000000002E-5</c:v>
                </c:pt>
                <c:pt idx="79398">
                  <c:v>1.9000000000000001E-5</c:v>
                </c:pt>
                <c:pt idx="79399">
                  <c:v>1.9000000000000001E-5</c:v>
                </c:pt>
                <c:pt idx="79400">
                  <c:v>1.8E-5</c:v>
                </c:pt>
                <c:pt idx="79401">
                  <c:v>1.8E-5</c:v>
                </c:pt>
                <c:pt idx="79402">
                  <c:v>1.8E-5</c:v>
                </c:pt>
                <c:pt idx="79403">
                  <c:v>1.7E-5</c:v>
                </c:pt>
                <c:pt idx="79404">
                  <c:v>1.7E-5</c:v>
                </c:pt>
                <c:pt idx="79405">
                  <c:v>1.7E-5</c:v>
                </c:pt>
                <c:pt idx="79406">
                  <c:v>1.7E-5</c:v>
                </c:pt>
                <c:pt idx="79407">
                  <c:v>1.5999999999999999E-5</c:v>
                </c:pt>
                <c:pt idx="79408">
                  <c:v>1.5999999999999999E-5</c:v>
                </c:pt>
                <c:pt idx="79409">
                  <c:v>1.5999999999999999E-5</c:v>
                </c:pt>
                <c:pt idx="79410">
                  <c:v>1.5999999999999999E-5</c:v>
                </c:pt>
                <c:pt idx="79411">
                  <c:v>1.5999999999999999E-5</c:v>
                </c:pt>
                <c:pt idx="79412">
                  <c:v>1.5999999999999999E-5</c:v>
                </c:pt>
                <c:pt idx="79413">
                  <c:v>1.5999999999999999E-5</c:v>
                </c:pt>
                <c:pt idx="79414">
                  <c:v>1.5999999999999999E-5</c:v>
                </c:pt>
                <c:pt idx="79415">
                  <c:v>1.5999999999999999E-5</c:v>
                </c:pt>
                <c:pt idx="79416">
                  <c:v>1.7E-5</c:v>
                </c:pt>
                <c:pt idx="79417">
                  <c:v>1.7E-5</c:v>
                </c:pt>
                <c:pt idx="79418">
                  <c:v>1.7E-5</c:v>
                </c:pt>
                <c:pt idx="79419">
                  <c:v>1.8E-5</c:v>
                </c:pt>
                <c:pt idx="79420">
                  <c:v>1.8E-5</c:v>
                </c:pt>
                <c:pt idx="79421">
                  <c:v>1.9000000000000001E-5</c:v>
                </c:pt>
                <c:pt idx="79422">
                  <c:v>1.9000000000000001E-5</c:v>
                </c:pt>
                <c:pt idx="79423">
                  <c:v>2.0000000000000002E-5</c:v>
                </c:pt>
                <c:pt idx="79424">
                  <c:v>2.0000000000000002E-5</c:v>
                </c:pt>
                <c:pt idx="79425">
                  <c:v>2.0999999999999999E-5</c:v>
                </c:pt>
                <c:pt idx="79426">
                  <c:v>2.1999999999999999E-5</c:v>
                </c:pt>
                <c:pt idx="79427">
                  <c:v>2.1999999999999999E-5</c:v>
                </c:pt>
                <c:pt idx="79428">
                  <c:v>2.3E-5</c:v>
                </c:pt>
                <c:pt idx="79429">
                  <c:v>2.4000000000000001E-5</c:v>
                </c:pt>
                <c:pt idx="79430">
                  <c:v>2.4000000000000001E-5</c:v>
                </c:pt>
                <c:pt idx="79431">
                  <c:v>2.5000000000000001E-5</c:v>
                </c:pt>
                <c:pt idx="79432">
                  <c:v>2.5999999999999998E-5</c:v>
                </c:pt>
                <c:pt idx="79433">
                  <c:v>2.6999999999999999E-5</c:v>
                </c:pt>
                <c:pt idx="79434">
                  <c:v>2.8E-5</c:v>
                </c:pt>
                <c:pt idx="79435">
                  <c:v>2.8E-5</c:v>
                </c:pt>
                <c:pt idx="79436">
                  <c:v>2.9E-5</c:v>
                </c:pt>
                <c:pt idx="79437">
                  <c:v>3.0000000000000001E-5</c:v>
                </c:pt>
                <c:pt idx="79438">
                  <c:v>3.1000000000000001E-5</c:v>
                </c:pt>
                <c:pt idx="79439">
                  <c:v>3.1000000000000001E-5</c:v>
                </c:pt>
                <c:pt idx="79440">
                  <c:v>3.1999999999999999E-5</c:v>
                </c:pt>
                <c:pt idx="79441">
                  <c:v>3.3000000000000003E-5</c:v>
                </c:pt>
                <c:pt idx="79442">
                  <c:v>3.3000000000000003E-5</c:v>
                </c:pt>
                <c:pt idx="79443">
                  <c:v>3.4E-5</c:v>
                </c:pt>
                <c:pt idx="79444">
                  <c:v>3.4E-5</c:v>
                </c:pt>
                <c:pt idx="79445">
                  <c:v>3.4999999999999997E-5</c:v>
                </c:pt>
                <c:pt idx="79446">
                  <c:v>3.4999999999999997E-5</c:v>
                </c:pt>
                <c:pt idx="79447">
                  <c:v>3.6000000000000001E-5</c:v>
                </c:pt>
                <c:pt idx="79448">
                  <c:v>3.6000000000000001E-5</c:v>
                </c:pt>
                <c:pt idx="79449">
                  <c:v>3.6000000000000001E-5</c:v>
                </c:pt>
                <c:pt idx="79450">
                  <c:v>3.6000000000000001E-5</c:v>
                </c:pt>
                <c:pt idx="79451">
                  <c:v>3.6999999999999998E-5</c:v>
                </c:pt>
                <c:pt idx="79452">
                  <c:v>3.6999999999999998E-5</c:v>
                </c:pt>
                <c:pt idx="79453">
                  <c:v>3.6999999999999998E-5</c:v>
                </c:pt>
                <c:pt idx="79454">
                  <c:v>3.6999999999999998E-5</c:v>
                </c:pt>
                <c:pt idx="79455">
                  <c:v>3.6000000000000001E-5</c:v>
                </c:pt>
                <c:pt idx="79456">
                  <c:v>3.6000000000000001E-5</c:v>
                </c:pt>
                <c:pt idx="79457">
                  <c:v>3.6000000000000001E-5</c:v>
                </c:pt>
                <c:pt idx="79458">
                  <c:v>3.6000000000000001E-5</c:v>
                </c:pt>
                <c:pt idx="79459">
                  <c:v>3.4999999999999997E-5</c:v>
                </c:pt>
                <c:pt idx="79460">
                  <c:v>3.4999999999999997E-5</c:v>
                </c:pt>
                <c:pt idx="79461">
                  <c:v>3.4999999999999997E-5</c:v>
                </c:pt>
                <c:pt idx="79462">
                  <c:v>3.4E-5</c:v>
                </c:pt>
                <c:pt idx="79463">
                  <c:v>3.4E-5</c:v>
                </c:pt>
                <c:pt idx="79464">
                  <c:v>3.3000000000000003E-5</c:v>
                </c:pt>
                <c:pt idx="79465">
                  <c:v>3.1999999999999999E-5</c:v>
                </c:pt>
                <c:pt idx="79466">
                  <c:v>3.1999999999999999E-5</c:v>
                </c:pt>
                <c:pt idx="79467">
                  <c:v>3.1000000000000001E-5</c:v>
                </c:pt>
                <c:pt idx="79468">
                  <c:v>3.0000000000000001E-5</c:v>
                </c:pt>
                <c:pt idx="79469">
                  <c:v>3.0000000000000001E-5</c:v>
                </c:pt>
                <c:pt idx="79470">
                  <c:v>2.9E-5</c:v>
                </c:pt>
                <c:pt idx="79471">
                  <c:v>2.9E-5</c:v>
                </c:pt>
                <c:pt idx="79472">
                  <c:v>2.8E-5</c:v>
                </c:pt>
                <c:pt idx="79473">
                  <c:v>2.6999999999999999E-5</c:v>
                </c:pt>
                <c:pt idx="79474">
                  <c:v>2.6999999999999999E-5</c:v>
                </c:pt>
                <c:pt idx="79475">
                  <c:v>2.5999999999999998E-5</c:v>
                </c:pt>
                <c:pt idx="79476">
                  <c:v>2.5999999999999998E-5</c:v>
                </c:pt>
                <c:pt idx="79477">
                  <c:v>2.5999999999999998E-5</c:v>
                </c:pt>
                <c:pt idx="79478">
                  <c:v>2.5000000000000001E-5</c:v>
                </c:pt>
                <c:pt idx="79479">
                  <c:v>2.5000000000000001E-5</c:v>
                </c:pt>
                <c:pt idx="79480">
                  <c:v>2.5000000000000001E-5</c:v>
                </c:pt>
                <c:pt idx="79481">
                  <c:v>2.5000000000000001E-5</c:v>
                </c:pt>
                <c:pt idx="79482">
                  <c:v>2.5000000000000001E-5</c:v>
                </c:pt>
                <c:pt idx="79483">
                  <c:v>2.5000000000000001E-5</c:v>
                </c:pt>
                <c:pt idx="79484">
                  <c:v>2.5000000000000001E-5</c:v>
                </c:pt>
                <c:pt idx="79485">
                  <c:v>2.5000000000000001E-5</c:v>
                </c:pt>
                <c:pt idx="79486">
                  <c:v>2.5000000000000001E-5</c:v>
                </c:pt>
                <c:pt idx="79487">
                  <c:v>2.5000000000000001E-5</c:v>
                </c:pt>
                <c:pt idx="79488">
                  <c:v>2.5000000000000001E-5</c:v>
                </c:pt>
                <c:pt idx="79489">
                  <c:v>2.5000000000000001E-5</c:v>
                </c:pt>
                <c:pt idx="79490">
                  <c:v>2.5999999999999998E-5</c:v>
                </c:pt>
                <c:pt idx="79491">
                  <c:v>2.5999999999999998E-5</c:v>
                </c:pt>
                <c:pt idx="79492">
                  <c:v>2.5999999999999998E-5</c:v>
                </c:pt>
                <c:pt idx="79493">
                  <c:v>2.5999999999999998E-5</c:v>
                </c:pt>
                <c:pt idx="79494">
                  <c:v>2.5999999999999998E-5</c:v>
                </c:pt>
                <c:pt idx="79495">
                  <c:v>2.5999999999999998E-5</c:v>
                </c:pt>
                <c:pt idx="79496">
                  <c:v>2.5999999999999998E-5</c:v>
                </c:pt>
                <c:pt idx="79497">
                  <c:v>2.5999999999999998E-5</c:v>
                </c:pt>
                <c:pt idx="79498">
                  <c:v>2.5999999999999998E-5</c:v>
                </c:pt>
                <c:pt idx="79499">
                  <c:v>2.5999999999999998E-5</c:v>
                </c:pt>
                <c:pt idx="79500">
                  <c:v>2.5999999999999998E-5</c:v>
                </c:pt>
                <c:pt idx="79501">
                  <c:v>2.5999999999999998E-5</c:v>
                </c:pt>
                <c:pt idx="79502">
                  <c:v>2.5999999999999998E-5</c:v>
                </c:pt>
                <c:pt idx="79503">
                  <c:v>2.5000000000000001E-5</c:v>
                </c:pt>
                <c:pt idx="79504">
                  <c:v>2.5000000000000001E-5</c:v>
                </c:pt>
                <c:pt idx="79505">
                  <c:v>2.4000000000000001E-5</c:v>
                </c:pt>
                <c:pt idx="79506">
                  <c:v>2.4000000000000001E-5</c:v>
                </c:pt>
                <c:pt idx="79507">
                  <c:v>2.3E-5</c:v>
                </c:pt>
                <c:pt idx="79508">
                  <c:v>2.3E-5</c:v>
                </c:pt>
                <c:pt idx="79509">
                  <c:v>2.1999999999999999E-5</c:v>
                </c:pt>
                <c:pt idx="79510">
                  <c:v>2.0999999999999999E-5</c:v>
                </c:pt>
                <c:pt idx="79511">
                  <c:v>2.0999999999999999E-5</c:v>
                </c:pt>
                <c:pt idx="79512">
                  <c:v>2.0000000000000002E-5</c:v>
                </c:pt>
                <c:pt idx="79513">
                  <c:v>1.9000000000000001E-5</c:v>
                </c:pt>
                <c:pt idx="79514">
                  <c:v>1.8E-5</c:v>
                </c:pt>
                <c:pt idx="79515">
                  <c:v>1.7E-5</c:v>
                </c:pt>
                <c:pt idx="79516">
                  <c:v>1.5999999999999999E-5</c:v>
                </c:pt>
                <c:pt idx="79517">
                  <c:v>1.5E-5</c:v>
                </c:pt>
                <c:pt idx="79518">
                  <c:v>1.4E-5</c:v>
                </c:pt>
                <c:pt idx="79519">
                  <c:v>1.2999999999999999E-5</c:v>
                </c:pt>
                <c:pt idx="79520">
                  <c:v>1.2E-5</c:v>
                </c:pt>
                <c:pt idx="79521">
                  <c:v>1.1E-5</c:v>
                </c:pt>
                <c:pt idx="79522">
                  <c:v>1.0000000000000001E-5</c:v>
                </c:pt>
                <c:pt idx="79523">
                  <c:v>9.0000000000000002E-6</c:v>
                </c:pt>
                <c:pt idx="79524">
                  <c:v>7.9999999999999996E-6</c:v>
                </c:pt>
                <c:pt idx="79525">
                  <c:v>6.9999999999999999E-6</c:v>
                </c:pt>
                <c:pt idx="79526">
                  <c:v>6.9999999999999999E-6</c:v>
                </c:pt>
                <c:pt idx="79527">
                  <c:v>6.0000000000000002E-6</c:v>
                </c:pt>
                <c:pt idx="79528">
                  <c:v>5.0000000000000004E-6</c:v>
                </c:pt>
                <c:pt idx="79529">
                  <c:v>5.0000000000000004E-6</c:v>
                </c:pt>
                <c:pt idx="79530">
                  <c:v>3.9999999999999998E-6</c:v>
                </c:pt>
                <c:pt idx="79531">
                  <c:v>3.9999999999999998E-6</c:v>
                </c:pt>
                <c:pt idx="79532">
                  <c:v>3.9999999999999998E-6</c:v>
                </c:pt>
                <c:pt idx="79533">
                  <c:v>3.9999999999999998E-6</c:v>
                </c:pt>
                <c:pt idx="79534">
                  <c:v>3.9999999999999998E-6</c:v>
                </c:pt>
                <c:pt idx="79535">
                  <c:v>3.9999999999999998E-6</c:v>
                </c:pt>
                <c:pt idx="79536">
                  <c:v>3.9999999999999998E-6</c:v>
                </c:pt>
                <c:pt idx="79537">
                  <c:v>3.9999999999999998E-6</c:v>
                </c:pt>
                <c:pt idx="79538">
                  <c:v>3.9999999999999998E-6</c:v>
                </c:pt>
                <c:pt idx="79539">
                  <c:v>3.9999999999999998E-6</c:v>
                </c:pt>
                <c:pt idx="79540">
                  <c:v>5.0000000000000004E-6</c:v>
                </c:pt>
                <c:pt idx="79541">
                  <c:v>5.0000000000000004E-6</c:v>
                </c:pt>
                <c:pt idx="79542">
                  <c:v>5.0000000000000004E-6</c:v>
                </c:pt>
                <c:pt idx="79543">
                  <c:v>5.0000000000000004E-6</c:v>
                </c:pt>
                <c:pt idx="79544">
                  <c:v>5.0000000000000004E-6</c:v>
                </c:pt>
                <c:pt idx="79545">
                  <c:v>5.0000000000000004E-6</c:v>
                </c:pt>
                <c:pt idx="79546">
                  <c:v>5.0000000000000004E-6</c:v>
                </c:pt>
                <c:pt idx="79547">
                  <c:v>6.0000000000000002E-6</c:v>
                </c:pt>
                <c:pt idx="79548">
                  <c:v>6.0000000000000002E-6</c:v>
                </c:pt>
                <c:pt idx="79549">
                  <c:v>6.0000000000000002E-6</c:v>
                </c:pt>
                <c:pt idx="79550">
                  <c:v>6.0000000000000002E-6</c:v>
                </c:pt>
                <c:pt idx="79551">
                  <c:v>6.9999999999999999E-6</c:v>
                </c:pt>
                <c:pt idx="79552">
                  <c:v>6.9999999999999999E-6</c:v>
                </c:pt>
                <c:pt idx="79553">
                  <c:v>6.9999999999999999E-6</c:v>
                </c:pt>
                <c:pt idx="79554">
                  <c:v>7.9999999999999996E-6</c:v>
                </c:pt>
                <c:pt idx="79555">
                  <c:v>7.9999999999999996E-6</c:v>
                </c:pt>
                <c:pt idx="79556">
                  <c:v>9.0000000000000002E-6</c:v>
                </c:pt>
                <c:pt idx="79557">
                  <c:v>1.0000000000000001E-5</c:v>
                </c:pt>
                <c:pt idx="79558">
                  <c:v>1.0000000000000001E-5</c:v>
                </c:pt>
                <c:pt idx="79559">
                  <c:v>1.1E-5</c:v>
                </c:pt>
                <c:pt idx="79560">
                  <c:v>1.2E-5</c:v>
                </c:pt>
                <c:pt idx="79561">
                  <c:v>1.2999999999999999E-5</c:v>
                </c:pt>
                <c:pt idx="79562">
                  <c:v>1.2999999999999999E-5</c:v>
                </c:pt>
                <c:pt idx="79563">
                  <c:v>1.4E-5</c:v>
                </c:pt>
                <c:pt idx="79564">
                  <c:v>1.5E-5</c:v>
                </c:pt>
                <c:pt idx="79565">
                  <c:v>1.5999999999999999E-5</c:v>
                </c:pt>
                <c:pt idx="79566">
                  <c:v>1.5999999999999999E-5</c:v>
                </c:pt>
                <c:pt idx="79567">
                  <c:v>1.7E-5</c:v>
                </c:pt>
                <c:pt idx="79568">
                  <c:v>1.8E-5</c:v>
                </c:pt>
                <c:pt idx="79569">
                  <c:v>1.8E-5</c:v>
                </c:pt>
                <c:pt idx="79570">
                  <c:v>1.9000000000000001E-5</c:v>
                </c:pt>
                <c:pt idx="79571">
                  <c:v>2.0000000000000002E-5</c:v>
                </c:pt>
                <c:pt idx="79572">
                  <c:v>2.0000000000000002E-5</c:v>
                </c:pt>
                <c:pt idx="79573">
                  <c:v>2.0999999999999999E-5</c:v>
                </c:pt>
                <c:pt idx="79574">
                  <c:v>2.0999999999999999E-5</c:v>
                </c:pt>
                <c:pt idx="79575">
                  <c:v>2.1999999999999999E-5</c:v>
                </c:pt>
                <c:pt idx="79576">
                  <c:v>2.1999999999999999E-5</c:v>
                </c:pt>
                <c:pt idx="79577">
                  <c:v>2.1999999999999999E-5</c:v>
                </c:pt>
                <c:pt idx="79578">
                  <c:v>2.3E-5</c:v>
                </c:pt>
                <c:pt idx="79579">
                  <c:v>2.3E-5</c:v>
                </c:pt>
                <c:pt idx="79580">
                  <c:v>2.3E-5</c:v>
                </c:pt>
                <c:pt idx="79581">
                  <c:v>2.3E-5</c:v>
                </c:pt>
                <c:pt idx="79582">
                  <c:v>2.3E-5</c:v>
                </c:pt>
                <c:pt idx="79583">
                  <c:v>2.3E-5</c:v>
                </c:pt>
                <c:pt idx="79584">
                  <c:v>2.3E-5</c:v>
                </c:pt>
                <c:pt idx="79585">
                  <c:v>2.3E-5</c:v>
                </c:pt>
                <c:pt idx="79586">
                  <c:v>2.3E-5</c:v>
                </c:pt>
                <c:pt idx="79587">
                  <c:v>2.3E-5</c:v>
                </c:pt>
                <c:pt idx="79588">
                  <c:v>2.3E-5</c:v>
                </c:pt>
                <c:pt idx="79589">
                  <c:v>2.3E-5</c:v>
                </c:pt>
                <c:pt idx="79590">
                  <c:v>2.1999999999999999E-5</c:v>
                </c:pt>
                <c:pt idx="79591">
                  <c:v>2.1999999999999999E-5</c:v>
                </c:pt>
                <c:pt idx="79592">
                  <c:v>2.1999999999999999E-5</c:v>
                </c:pt>
                <c:pt idx="79593">
                  <c:v>2.0999999999999999E-5</c:v>
                </c:pt>
                <c:pt idx="79594">
                  <c:v>2.0999999999999999E-5</c:v>
                </c:pt>
                <c:pt idx="79595">
                  <c:v>2.0000000000000002E-5</c:v>
                </c:pt>
                <c:pt idx="79596">
                  <c:v>2.0000000000000002E-5</c:v>
                </c:pt>
                <c:pt idx="79597">
                  <c:v>2.0000000000000002E-5</c:v>
                </c:pt>
                <c:pt idx="79598">
                  <c:v>1.9000000000000001E-5</c:v>
                </c:pt>
                <c:pt idx="79599">
                  <c:v>1.9000000000000001E-5</c:v>
                </c:pt>
                <c:pt idx="79600">
                  <c:v>1.8E-5</c:v>
                </c:pt>
                <c:pt idx="79601">
                  <c:v>1.8E-5</c:v>
                </c:pt>
                <c:pt idx="79602">
                  <c:v>1.7E-5</c:v>
                </c:pt>
                <c:pt idx="79603">
                  <c:v>1.7E-5</c:v>
                </c:pt>
                <c:pt idx="79604">
                  <c:v>1.7E-5</c:v>
                </c:pt>
                <c:pt idx="79605">
                  <c:v>1.5999999999999999E-5</c:v>
                </c:pt>
                <c:pt idx="79606">
                  <c:v>1.5999999999999999E-5</c:v>
                </c:pt>
                <c:pt idx="79607">
                  <c:v>1.5999999999999999E-5</c:v>
                </c:pt>
                <c:pt idx="79608">
                  <c:v>1.5999999999999999E-5</c:v>
                </c:pt>
                <c:pt idx="79609">
                  <c:v>1.5999999999999999E-5</c:v>
                </c:pt>
                <c:pt idx="79610">
                  <c:v>1.5999999999999999E-5</c:v>
                </c:pt>
                <c:pt idx="79611">
                  <c:v>1.5999999999999999E-5</c:v>
                </c:pt>
                <c:pt idx="79612">
                  <c:v>1.7E-5</c:v>
                </c:pt>
                <c:pt idx="79613">
                  <c:v>1.7E-5</c:v>
                </c:pt>
                <c:pt idx="79614">
                  <c:v>1.7E-5</c:v>
                </c:pt>
                <c:pt idx="79615">
                  <c:v>1.8E-5</c:v>
                </c:pt>
                <c:pt idx="79616">
                  <c:v>1.8E-5</c:v>
                </c:pt>
                <c:pt idx="79617">
                  <c:v>1.9000000000000001E-5</c:v>
                </c:pt>
                <c:pt idx="79618">
                  <c:v>1.9000000000000001E-5</c:v>
                </c:pt>
                <c:pt idx="79619">
                  <c:v>2.0000000000000002E-5</c:v>
                </c:pt>
                <c:pt idx="79620">
                  <c:v>2.0999999999999999E-5</c:v>
                </c:pt>
                <c:pt idx="79621">
                  <c:v>2.0999999999999999E-5</c:v>
                </c:pt>
                <c:pt idx="79622">
                  <c:v>2.1999999999999999E-5</c:v>
                </c:pt>
                <c:pt idx="79623">
                  <c:v>2.1999999999999999E-5</c:v>
                </c:pt>
                <c:pt idx="79624">
                  <c:v>2.3E-5</c:v>
                </c:pt>
                <c:pt idx="79625">
                  <c:v>2.4000000000000001E-5</c:v>
                </c:pt>
                <c:pt idx="79626">
                  <c:v>2.4000000000000001E-5</c:v>
                </c:pt>
                <c:pt idx="79627">
                  <c:v>2.5000000000000001E-5</c:v>
                </c:pt>
                <c:pt idx="79628">
                  <c:v>2.5999999999999998E-5</c:v>
                </c:pt>
                <c:pt idx="79629">
                  <c:v>2.5999999999999998E-5</c:v>
                </c:pt>
                <c:pt idx="79630">
                  <c:v>2.6999999999999999E-5</c:v>
                </c:pt>
                <c:pt idx="79631">
                  <c:v>2.6999999999999999E-5</c:v>
                </c:pt>
                <c:pt idx="79632">
                  <c:v>2.8E-5</c:v>
                </c:pt>
                <c:pt idx="79633">
                  <c:v>2.8E-5</c:v>
                </c:pt>
                <c:pt idx="79634">
                  <c:v>2.9E-5</c:v>
                </c:pt>
                <c:pt idx="79635">
                  <c:v>2.9E-5</c:v>
                </c:pt>
                <c:pt idx="79636">
                  <c:v>3.0000000000000001E-5</c:v>
                </c:pt>
                <c:pt idx="79637">
                  <c:v>3.0000000000000001E-5</c:v>
                </c:pt>
                <c:pt idx="79638">
                  <c:v>3.0000000000000001E-5</c:v>
                </c:pt>
                <c:pt idx="79639">
                  <c:v>3.0000000000000001E-5</c:v>
                </c:pt>
                <c:pt idx="79640">
                  <c:v>3.1000000000000001E-5</c:v>
                </c:pt>
                <c:pt idx="79641">
                  <c:v>3.1000000000000001E-5</c:v>
                </c:pt>
                <c:pt idx="79642">
                  <c:v>3.1000000000000001E-5</c:v>
                </c:pt>
                <c:pt idx="79643">
                  <c:v>3.1000000000000001E-5</c:v>
                </c:pt>
                <c:pt idx="79644">
                  <c:v>3.1000000000000001E-5</c:v>
                </c:pt>
                <c:pt idx="79645">
                  <c:v>3.1000000000000001E-5</c:v>
                </c:pt>
                <c:pt idx="79646">
                  <c:v>3.1000000000000001E-5</c:v>
                </c:pt>
                <c:pt idx="79647">
                  <c:v>3.1000000000000001E-5</c:v>
                </c:pt>
                <c:pt idx="79648">
                  <c:v>3.1000000000000001E-5</c:v>
                </c:pt>
                <c:pt idx="79649">
                  <c:v>3.1000000000000001E-5</c:v>
                </c:pt>
                <c:pt idx="79650">
                  <c:v>3.1000000000000001E-5</c:v>
                </c:pt>
                <c:pt idx="79651">
                  <c:v>3.0000000000000001E-5</c:v>
                </c:pt>
                <c:pt idx="79652">
                  <c:v>3.0000000000000001E-5</c:v>
                </c:pt>
                <c:pt idx="79653">
                  <c:v>3.0000000000000001E-5</c:v>
                </c:pt>
                <c:pt idx="79654">
                  <c:v>2.9E-5</c:v>
                </c:pt>
                <c:pt idx="79655">
                  <c:v>2.9E-5</c:v>
                </c:pt>
                <c:pt idx="79656">
                  <c:v>2.9E-5</c:v>
                </c:pt>
                <c:pt idx="79657">
                  <c:v>2.8E-5</c:v>
                </c:pt>
                <c:pt idx="79658">
                  <c:v>2.8E-5</c:v>
                </c:pt>
                <c:pt idx="79659">
                  <c:v>2.6999999999999999E-5</c:v>
                </c:pt>
                <c:pt idx="79660">
                  <c:v>2.6999999999999999E-5</c:v>
                </c:pt>
                <c:pt idx="79661">
                  <c:v>2.5999999999999998E-5</c:v>
                </c:pt>
                <c:pt idx="79662">
                  <c:v>2.5999999999999998E-5</c:v>
                </c:pt>
                <c:pt idx="79663">
                  <c:v>2.5000000000000001E-5</c:v>
                </c:pt>
                <c:pt idx="79664">
                  <c:v>2.5000000000000001E-5</c:v>
                </c:pt>
                <c:pt idx="79665">
                  <c:v>2.4000000000000001E-5</c:v>
                </c:pt>
                <c:pt idx="79666">
                  <c:v>2.4000000000000001E-5</c:v>
                </c:pt>
                <c:pt idx="79667">
                  <c:v>2.3E-5</c:v>
                </c:pt>
                <c:pt idx="79668">
                  <c:v>2.3E-5</c:v>
                </c:pt>
                <c:pt idx="79669">
                  <c:v>2.3E-5</c:v>
                </c:pt>
                <c:pt idx="79670">
                  <c:v>2.1999999999999999E-5</c:v>
                </c:pt>
                <c:pt idx="79671">
                  <c:v>2.1999999999999999E-5</c:v>
                </c:pt>
                <c:pt idx="79672">
                  <c:v>2.0999999999999999E-5</c:v>
                </c:pt>
                <c:pt idx="79673">
                  <c:v>2.0999999999999999E-5</c:v>
                </c:pt>
                <c:pt idx="79674">
                  <c:v>2.0999999999999999E-5</c:v>
                </c:pt>
                <c:pt idx="79675">
                  <c:v>2.0999999999999999E-5</c:v>
                </c:pt>
                <c:pt idx="79676">
                  <c:v>2.0000000000000002E-5</c:v>
                </c:pt>
                <c:pt idx="79677">
                  <c:v>2.0000000000000002E-5</c:v>
                </c:pt>
                <c:pt idx="79678">
                  <c:v>2.0000000000000002E-5</c:v>
                </c:pt>
                <c:pt idx="79679">
                  <c:v>2.0000000000000002E-5</c:v>
                </c:pt>
                <c:pt idx="79680">
                  <c:v>2.0000000000000002E-5</c:v>
                </c:pt>
                <c:pt idx="79681">
                  <c:v>2.0000000000000002E-5</c:v>
                </c:pt>
                <c:pt idx="79682">
                  <c:v>2.0000000000000002E-5</c:v>
                </c:pt>
                <c:pt idx="79683">
                  <c:v>2.0000000000000002E-5</c:v>
                </c:pt>
                <c:pt idx="79684">
                  <c:v>2.0000000000000002E-5</c:v>
                </c:pt>
                <c:pt idx="79685">
                  <c:v>2.0000000000000002E-5</c:v>
                </c:pt>
                <c:pt idx="79686">
                  <c:v>2.0999999999999999E-5</c:v>
                </c:pt>
                <c:pt idx="79687">
                  <c:v>2.0999999999999999E-5</c:v>
                </c:pt>
                <c:pt idx="79688">
                  <c:v>2.0999999999999999E-5</c:v>
                </c:pt>
                <c:pt idx="79689">
                  <c:v>2.0999999999999999E-5</c:v>
                </c:pt>
                <c:pt idx="79690">
                  <c:v>2.0999999999999999E-5</c:v>
                </c:pt>
                <c:pt idx="79691">
                  <c:v>2.1999999999999999E-5</c:v>
                </c:pt>
                <c:pt idx="79692">
                  <c:v>2.1999999999999999E-5</c:v>
                </c:pt>
                <c:pt idx="79693">
                  <c:v>2.1999999999999999E-5</c:v>
                </c:pt>
                <c:pt idx="79694">
                  <c:v>2.1999999999999999E-5</c:v>
                </c:pt>
                <c:pt idx="79695">
                  <c:v>2.3E-5</c:v>
                </c:pt>
                <c:pt idx="79696">
                  <c:v>2.3E-5</c:v>
                </c:pt>
                <c:pt idx="79697">
                  <c:v>2.3E-5</c:v>
                </c:pt>
                <c:pt idx="79698">
                  <c:v>2.3E-5</c:v>
                </c:pt>
                <c:pt idx="79699">
                  <c:v>2.4000000000000001E-5</c:v>
                </c:pt>
                <c:pt idx="79700">
                  <c:v>2.4000000000000001E-5</c:v>
                </c:pt>
                <c:pt idx="79701">
                  <c:v>2.4000000000000001E-5</c:v>
                </c:pt>
                <c:pt idx="79702">
                  <c:v>2.4000000000000001E-5</c:v>
                </c:pt>
                <c:pt idx="79703">
                  <c:v>2.5000000000000001E-5</c:v>
                </c:pt>
                <c:pt idx="79704">
                  <c:v>2.5000000000000001E-5</c:v>
                </c:pt>
                <c:pt idx="79705">
                  <c:v>2.5000000000000001E-5</c:v>
                </c:pt>
                <c:pt idx="79706">
                  <c:v>2.5000000000000001E-5</c:v>
                </c:pt>
                <c:pt idx="79707">
                  <c:v>2.5999999999999998E-5</c:v>
                </c:pt>
                <c:pt idx="79708">
                  <c:v>2.5999999999999998E-5</c:v>
                </c:pt>
                <c:pt idx="79709">
                  <c:v>2.5999999999999998E-5</c:v>
                </c:pt>
                <c:pt idx="79710">
                  <c:v>2.5999999999999998E-5</c:v>
                </c:pt>
                <c:pt idx="79711">
                  <c:v>2.5999999999999998E-5</c:v>
                </c:pt>
                <c:pt idx="79712">
                  <c:v>2.6999999999999999E-5</c:v>
                </c:pt>
                <c:pt idx="79713">
                  <c:v>2.6999999999999999E-5</c:v>
                </c:pt>
                <c:pt idx="79714">
                  <c:v>2.6999999999999999E-5</c:v>
                </c:pt>
                <c:pt idx="79715">
                  <c:v>2.6999999999999999E-5</c:v>
                </c:pt>
                <c:pt idx="79716">
                  <c:v>2.6999999999999999E-5</c:v>
                </c:pt>
                <c:pt idx="79717">
                  <c:v>2.6999999999999999E-5</c:v>
                </c:pt>
                <c:pt idx="79718">
                  <c:v>2.8E-5</c:v>
                </c:pt>
                <c:pt idx="79719">
                  <c:v>2.8E-5</c:v>
                </c:pt>
                <c:pt idx="79720">
                  <c:v>2.8E-5</c:v>
                </c:pt>
                <c:pt idx="79721">
                  <c:v>2.8E-5</c:v>
                </c:pt>
                <c:pt idx="79722">
                  <c:v>2.8E-5</c:v>
                </c:pt>
                <c:pt idx="79723">
                  <c:v>2.8E-5</c:v>
                </c:pt>
                <c:pt idx="79724">
                  <c:v>2.8E-5</c:v>
                </c:pt>
                <c:pt idx="79725">
                  <c:v>2.8E-5</c:v>
                </c:pt>
                <c:pt idx="79726">
                  <c:v>2.8E-5</c:v>
                </c:pt>
                <c:pt idx="79727">
                  <c:v>2.9E-5</c:v>
                </c:pt>
                <c:pt idx="79728">
                  <c:v>2.9E-5</c:v>
                </c:pt>
                <c:pt idx="79729">
                  <c:v>2.9E-5</c:v>
                </c:pt>
                <c:pt idx="79730">
                  <c:v>2.9E-5</c:v>
                </c:pt>
                <c:pt idx="79731">
                  <c:v>2.9E-5</c:v>
                </c:pt>
                <c:pt idx="79732">
                  <c:v>2.9E-5</c:v>
                </c:pt>
                <c:pt idx="79733">
                  <c:v>2.9E-5</c:v>
                </c:pt>
                <c:pt idx="79734">
                  <c:v>2.9E-5</c:v>
                </c:pt>
                <c:pt idx="79735">
                  <c:v>2.9E-5</c:v>
                </c:pt>
                <c:pt idx="79736">
                  <c:v>2.9E-5</c:v>
                </c:pt>
                <c:pt idx="79737">
                  <c:v>2.8E-5</c:v>
                </c:pt>
                <c:pt idx="79738">
                  <c:v>2.8E-5</c:v>
                </c:pt>
                <c:pt idx="79739">
                  <c:v>2.8E-5</c:v>
                </c:pt>
                <c:pt idx="79740">
                  <c:v>2.8E-5</c:v>
                </c:pt>
                <c:pt idx="79741">
                  <c:v>2.8E-5</c:v>
                </c:pt>
                <c:pt idx="79742">
                  <c:v>2.8E-5</c:v>
                </c:pt>
                <c:pt idx="79743">
                  <c:v>2.8E-5</c:v>
                </c:pt>
                <c:pt idx="79744">
                  <c:v>2.8E-5</c:v>
                </c:pt>
                <c:pt idx="79745">
                  <c:v>2.8E-5</c:v>
                </c:pt>
                <c:pt idx="79746">
                  <c:v>2.8E-5</c:v>
                </c:pt>
                <c:pt idx="79747">
                  <c:v>2.8E-5</c:v>
                </c:pt>
                <c:pt idx="79748">
                  <c:v>2.8E-5</c:v>
                </c:pt>
                <c:pt idx="79749">
                  <c:v>2.8E-5</c:v>
                </c:pt>
                <c:pt idx="79750">
                  <c:v>2.8E-5</c:v>
                </c:pt>
                <c:pt idx="79751">
                  <c:v>2.8E-5</c:v>
                </c:pt>
                <c:pt idx="79752">
                  <c:v>2.8E-5</c:v>
                </c:pt>
                <c:pt idx="79753">
                  <c:v>2.8E-5</c:v>
                </c:pt>
                <c:pt idx="79754">
                  <c:v>2.9E-5</c:v>
                </c:pt>
                <c:pt idx="79755">
                  <c:v>2.9E-5</c:v>
                </c:pt>
                <c:pt idx="79756">
                  <c:v>2.9E-5</c:v>
                </c:pt>
                <c:pt idx="79757">
                  <c:v>2.9E-5</c:v>
                </c:pt>
                <c:pt idx="79758">
                  <c:v>2.9E-5</c:v>
                </c:pt>
                <c:pt idx="79759">
                  <c:v>3.0000000000000001E-5</c:v>
                </c:pt>
                <c:pt idx="79760">
                  <c:v>3.0000000000000001E-5</c:v>
                </c:pt>
                <c:pt idx="79761">
                  <c:v>3.0000000000000001E-5</c:v>
                </c:pt>
                <c:pt idx="79762">
                  <c:v>3.0000000000000001E-5</c:v>
                </c:pt>
                <c:pt idx="79763">
                  <c:v>3.1000000000000001E-5</c:v>
                </c:pt>
                <c:pt idx="79764">
                  <c:v>3.1000000000000001E-5</c:v>
                </c:pt>
                <c:pt idx="79765">
                  <c:v>3.1000000000000001E-5</c:v>
                </c:pt>
                <c:pt idx="79766">
                  <c:v>3.1999999999999999E-5</c:v>
                </c:pt>
                <c:pt idx="79767">
                  <c:v>3.1999999999999999E-5</c:v>
                </c:pt>
                <c:pt idx="79768">
                  <c:v>3.3000000000000003E-5</c:v>
                </c:pt>
                <c:pt idx="79769">
                  <c:v>3.3000000000000003E-5</c:v>
                </c:pt>
                <c:pt idx="79770">
                  <c:v>3.3000000000000003E-5</c:v>
                </c:pt>
                <c:pt idx="79771">
                  <c:v>3.4E-5</c:v>
                </c:pt>
                <c:pt idx="79772">
                  <c:v>3.4E-5</c:v>
                </c:pt>
                <c:pt idx="79773">
                  <c:v>3.4999999999999997E-5</c:v>
                </c:pt>
                <c:pt idx="79774">
                  <c:v>3.4999999999999997E-5</c:v>
                </c:pt>
                <c:pt idx="79775">
                  <c:v>3.6000000000000001E-5</c:v>
                </c:pt>
                <c:pt idx="79776">
                  <c:v>3.6000000000000001E-5</c:v>
                </c:pt>
                <c:pt idx="79777">
                  <c:v>3.6999999999999998E-5</c:v>
                </c:pt>
                <c:pt idx="79778">
                  <c:v>3.6999999999999998E-5</c:v>
                </c:pt>
                <c:pt idx="79779">
                  <c:v>3.8000000000000002E-5</c:v>
                </c:pt>
                <c:pt idx="79780">
                  <c:v>3.8000000000000002E-5</c:v>
                </c:pt>
                <c:pt idx="79781">
                  <c:v>3.8999999999999999E-5</c:v>
                </c:pt>
                <c:pt idx="79782">
                  <c:v>3.8999999999999999E-5</c:v>
                </c:pt>
                <c:pt idx="79783">
                  <c:v>4.0000000000000003E-5</c:v>
                </c:pt>
                <c:pt idx="79784">
                  <c:v>4.0000000000000003E-5</c:v>
                </c:pt>
                <c:pt idx="79785">
                  <c:v>4.0000000000000003E-5</c:v>
                </c:pt>
                <c:pt idx="79786">
                  <c:v>4.1E-5</c:v>
                </c:pt>
                <c:pt idx="79787">
                  <c:v>4.1E-5</c:v>
                </c:pt>
                <c:pt idx="79788">
                  <c:v>4.1999999999999998E-5</c:v>
                </c:pt>
                <c:pt idx="79789">
                  <c:v>4.1999999999999998E-5</c:v>
                </c:pt>
                <c:pt idx="79790">
                  <c:v>4.1999999999999998E-5</c:v>
                </c:pt>
                <c:pt idx="79791">
                  <c:v>4.1999999999999998E-5</c:v>
                </c:pt>
                <c:pt idx="79792">
                  <c:v>4.3000000000000002E-5</c:v>
                </c:pt>
                <c:pt idx="79793">
                  <c:v>4.3000000000000002E-5</c:v>
                </c:pt>
                <c:pt idx="79794">
                  <c:v>4.3000000000000002E-5</c:v>
                </c:pt>
                <c:pt idx="79795">
                  <c:v>4.3000000000000002E-5</c:v>
                </c:pt>
                <c:pt idx="79796">
                  <c:v>4.3000000000000002E-5</c:v>
                </c:pt>
                <c:pt idx="79797">
                  <c:v>4.3000000000000002E-5</c:v>
                </c:pt>
                <c:pt idx="79798">
                  <c:v>4.3000000000000002E-5</c:v>
                </c:pt>
                <c:pt idx="79799">
                  <c:v>4.3000000000000002E-5</c:v>
                </c:pt>
                <c:pt idx="79800">
                  <c:v>4.3000000000000002E-5</c:v>
                </c:pt>
                <c:pt idx="79801">
                  <c:v>4.3000000000000002E-5</c:v>
                </c:pt>
                <c:pt idx="79802">
                  <c:v>4.3000000000000002E-5</c:v>
                </c:pt>
                <c:pt idx="79803">
                  <c:v>4.3000000000000002E-5</c:v>
                </c:pt>
                <c:pt idx="79804">
                  <c:v>4.3000000000000002E-5</c:v>
                </c:pt>
                <c:pt idx="79805">
                  <c:v>4.3000000000000002E-5</c:v>
                </c:pt>
                <c:pt idx="79806">
                  <c:v>4.1999999999999998E-5</c:v>
                </c:pt>
                <c:pt idx="79807">
                  <c:v>4.1999999999999998E-5</c:v>
                </c:pt>
                <c:pt idx="79808">
                  <c:v>4.1999999999999998E-5</c:v>
                </c:pt>
                <c:pt idx="79809">
                  <c:v>4.1E-5</c:v>
                </c:pt>
                <c:pt idx="79810">
                  <c:v>4.1E-5</c:v>
                </c:pt>
                <c:pt idx="79811">
                  <c:v>4.0000000000000003E-5</c:v>
                </c:pt>
                <c:pt idx="79812">
                  <c:v>4.0000000000000003E-5</c:v>
                </c:pt>
                <c:pt idx="79813">
                  <c:v>3.8999999999999999E-5</c:v>
                </c:pt>
                <c:pt idx="79814">
                  <c:v>3.8999999999999999E-5</c:v>
                </c:pt>
                <c:pt idx="79815">
                  <c:v>3.8000000000000002E-5</c:v>
                </c:pt>
                <c:pt idx="79816">
                  <c:v>3.6999999999999998E-5</c:v>
                </c:pt>
                <c:pt idx="79817">
                  <c:v>3.6999999999999998E-5</c:v>
                </c:pt>
                <c:pt idx="79818">
                  <c:v>3.6000000000000001E-5</c:v>
                </c:pt>
                <c:pt idx="79819">
                  <c:v>3.4999999999999997E-5</c:v>
                </c:pt>
                <c:pt idx="79820">
                  <c:v>3.4999999999999997E-5</c:v>
                </c:pt>
                <c:pt idx="79821">
                  <c:v>3.4E-5</c:v>
                </c:pt>
                <c:pt idx="79822">
                  <c:v>3.3000000000000003E-5</c:v>
                </c:pt>
                <c:pt idx="79823">
                  <c:v>3.1999999999999999E-5</c:v>
                </c:pt>
                <c:pt idx="79824">
                  <c:v>3.1999999999999999E-5</c:v>
                </c:pt>
                <c:pt idx="79825">
                  <c:v>3.1000000000000001E-5</c:v>
                </c:pt>
                <c:pt idx="79826">
                  <c:v>3.0000000000000001E-5</c:v>
                </c:pt>
                <c:pt idx="79827">
                  <c:v>2.9E-5</c:v>
                </c:pt>
                <c:pt idx="79828">
                  <c:v>2.9E-5</c:v>
                </c:pt>
                <c:pt idx="79829">
                  <c:v>2.8E-5</c:v>
                </c:pt>
                <c:pt idx="79830">
                  <c:v>2.6999999999999999E-5</c:v>
                </c:pt>
                <c:pt idx="79831">
                  <c:v>2.5999999999999998E-5</c:v>
                </c:pt>
                <c:pt idx="79832">
                  <c:v>2.5000000000000001E-5</c:v>
                </c:pt>
                <c:pt idx="79833">
                  <c:v>2.5000000000000001E-5</c:v>
                </c:pt>
                <c:pt idx="79834">
                  <c:v>2.4000000000000001E-5</c:v>
                </c:pt>
                <c:pt idx="79835">
                  <c:v>2.3E-5</c:v>
                </c:pt>
                <c:pt idx="79836">
                  <c:v>2.3E-5</c:v>
                </c:pt>
                <c:pt idx="79837">
                  <c:v>2.1999999999999999E-5</c:v>
                </c:pt>
                <c:pt idx="79838">
                  <c:v>2.0999999999999999E-5</c:v>
                </c:pt>
                <c:pt idx="79839">
                  <c:v>2.0999999999999999E-5</c:v>
                </c:pt>
                <c:pt idx="79840">
                  <c:v>2.0000000000000002E-5</c:v>
                </c:pt>
                <c:pt idx="79841">
                  <c:v>1.9000000000000001E-5</c:v>
                </c:pt>
                <c:pt idx="79842">
                  <c:v>1.9000000000000001E-5</c:v>
                </c:pt>
                <c:pt idx="79843">
                  <c:v>1.8E-5</c:v>
                </c:pt>
                <c:pt idx="79844">
                  <c:v>1.8E-5</c:v>
                </c:pt>
                <c:pt idx="79845">
                  <c:v>1.7E-5</c:v>
                </c:pt>
                <c:pt idx="79846">
                  <c:v>1.5999999999999999E-5</c:v>
                </c:pt>
                <c:pt idx="79847">
                  <c:v>1.5999999999999999E-5</c:v>
                </c:pt>
                <c:pt idx="79848">
                  <c:v>1.5E-5</c:v>
                </c:pt>
                <c:pt idx="79849">
                  <c:v>1.5E-5</c:v>
                </c:pt>
                <c:pt idx="79850">
                  <c:v>1.4E-5</c:v>
                </c:pt>
                <c:pt idx="79851">
                  <c:v>1.2999999999999999E-5</c:v>
                </c:pt>
                <c:pt idx="79852">
                  <c:v>1.2999999999999999E-5</c:v>
                </c:pt>
                <c:pt idx="79853">
                  <c:v>1.2E-5</c:v>
                </c:pt>
                <c:pt idx="79854">
                  <c:v>1.2E-5</c:v>
                </c:pt>
                <c:pt idx="79855">
                  <c:v>1.2E-5</c:v>
                </c:pt>
                <c:pt idx="79856">
                  <c:v>1.1E-5</c:v>
                </c:pt>
                <c:pt idx="79857">
                  <c:v>1.1E-5</c:v>
                </c:pt>
                <c:pt idx="79858">
                  <c:v>1.1E-5</c:v>
                </c:pt>
                <c:pt idx="79859">
                  <c:v>1.0000000000000001E-5</c:v>
                </c:pt>
                <c:pt idx="79860">
                  <c:v>1.0000000000000001E-5</c:v>
                </c:pt>
                <c:pt idx="79861">
                  <c:v>1.0000000000000001E-5</c:v>
                </c:pt>
                <c:pt idx="79862">
                  <c:v>1.0000000000000001E-5</c:v>
                </c:pt>
                <c:pt idx="79863">
                  <c:v>1.1E-5</c:v>
                </c:pt>
                <c:pt idx="79864">
                  <c:v>1.1E-5</c:v>
                </c:pt>
                <c:pt idx="79865">
                  <c:v>1.1E-5</c:v>
                </c:pt>
                <c:pt idx="79866">
                  <c:v>1.2E-5</c:v>
                </c:pt>
                <c:pt idx="79867">
                  <c:v>1.2999999999999999E-5</c:v>
                </c:pt>
                <c:pt idx="79868">
                  <c:v>1.2999999999999999E-5</c:v>
                </c:pt>
                <c:pt idx="79869">
                  <c:v>1.4E-5</c:v>
                </c:pt>
                <c:pt idx="79870">
                  <c:v>1.5E-5</c:v>
                </c:pt>
                <c:pt idx="79871">
                  <c:v>1.5999999999999999E-5</c:v>
                </c:pt>
                <c:pt idx="79872">
                  <c:v>1.7E-5</c:v>
                </c:pt>
                <c:pt idx="79873">
                  <c:v>1.8E-5</c:v>
                </c:pt>
                <c:pt idx="79874">
                  <c:v>1.9000000000000001E-5</c:v>
                </c:pt>
                <c:pt idx="79875">
                  <c:v>2.0000000000000002E-5</c:v>
                </c:pt>
                <c:pt idx="79876">
                  <c:v>2.0999999999999999E-5</c:v>
                </c:pt>
                <c:pt idx="79877">
                  <c:v>2.1999999999999999E-5</c:v>
                </c:pt>
                <c:pt idx="79878">
                  <c:v>2.3E-5</c:v>
                </c:pt>
                <c:pt idx="79879">
                  <c:v>2.4000000000000001E-5</c:v>
                </c:pt>
                <c:pt idx="79880">
                  <c:v>2.5000000000000001E-5</c:v>
                </c:pt>
                <c:pt idx="79881">
                  <c:v>2.5999999999999998E-5</c:v>
                </c:pt>
                <c:pt idx="79882">
                  <c:v>2.6999999999999999E-5</c:v>
                </c:pt>
                <c:pt idx="79883">
                  <c:v>2.8E-5</c:v>
                </c:pt>
                <c:pt idx="79884">
                  <c:v>2.9E-5</c:v>
                </c:pt>
                <c:pt idx="79885">
                  <c:v>2.9E-5</c:v>
                </c:pt>
                <c:pt idx="79886">
                  <c:v>3.0000000000000001E-5</c:v>
                </c:pt>
                <c:pt idx="79887">
                  <c:v>3.1000000000000001E-5</c:v>
                </c:pt>
                <c:pt idx="79888">
                  <c:v>3.1999999999999999E-5</c:v>
                </c:pt>
                <c:pt idx="79889">
                  <c:v>3.3000000000000003E-5</c:v>
                </c:pt>
                <c:pt idx="79890">
                  <c:v>3.3000000000000003E-5</c:v>
                </c:pt>
                <c:pt idx="79891">
                  <c:v>3.4E-5</c:v>
                </c:pt>
                <c:pt idx="79892">
                  <c:v>3.4999999999999997E-5</c:v>
                </c:pt>
                <c:pt idx="79893">
                  <c:v>3.4999999999999997E-5</c:v>
                </c:pt>
                <c:pt idx="79894">
                  <c:v>3.6000000000000001E-5</c:v>
                </c:pt>
                <c:pt idx="79895">
                  <c:v>3.6000000000000001E-5</c:v>
                </c:pt>
                <c:pt idx="79896">
                  <c:v>3.6999999999999998E-5</c:v>
                </c:pt>
                <c:pt idx="79897">
                  <c:v>3.6999999999999998E-5</c:v>
                </c:pt>
                <c:pt idx="79898">
                  <c:v>3.6999999999999998E-5</c:v>
                </c:pt>
                <c:pt idx="79899">
                  <c:v>3.6999999999999998E-5</c:v>
                </c:pt>
                <c:pt idx="79900">
                  <c:v>3.8000000000000002E-5</c:v>
                </c:pt>
                <c:pt idx="79901">
                  <c:v>3.8000000000000002E-5</c:v>
                </c:pt>
                <c:pt idx="79902">
                  <c:v>3.8000000000000002E-5</c:v>
                </c:pt>
                <c:pt idx="79903">
                  <c:v>3.8000000000000002E-5</c:v>
                </c:pt>
                <c:pt idx="79904">
                  <c:v>3.8000000000000002E-5</c:v>
                </c:pt>
                <c:pt idx="79905">
                  <c:v>3.8000000000000002E-5</c:v>
                </c:pt>
                <c:pt idx="79906">
                  <c:v>3.6999999999999998E-5</c:v>
                </c:pt>
                <c:pt idx="79907">
                  <c:v>3.6999999999999998E-5</c:v>
                </c:pt>
                <c:pt idx="79908">
                  <c:v>3.6999999999999998E-5</c:v>
                </c:pt>
                <c:pt idx="79909">
                  <c:v>3.6000000000000001E-5</c:v>
                </c:pt>
                <c:pt idx="79910">
                  <c:v>3.6000000000000001E-5</c:v>
                </c:pt>
                <c:pt idx="79911">
                  <c:v>3.4999999999999997E-5</c:v>
                </c:pt>
                <c:pt idx="79912">
                  <c:v>3.4999999999999997E-5</c:v>
                </c:pt>
                <c:pt idx="79913">
                  <c:v>3.4E-5</c:v>
                </c:pt>
                <c:pt idx="79914">
                  <c:v>3.4E-5</c:v>
                </c:pt>
                <c:pt idx="79915">
                  <c:v>3.3000000000000003E-5</c:v>
                </c:pt>
                <c:pt idx="79916">
                  <c:v>3.1999999999999999E-5</c:v>
                </c:pt>
                <c:pt idx="79917">
                  <c:v>3.1999999999999999E-5</c:v>
                </c:pt>
                <c:pt idx="79918">
                  <c:v>3.1000000000000001E-5</c:v>
                </c:pt>
                <c:pt idx="79919">
                  <c:v>3.0000000000000001E-5</c:v>
                </c:pt>
                <c:pt idx="79920">
                  <c:v>2.9E-5</c:v>
                </c:pt>
                <c:pt idx="79921">
                  <c:v>2.8E-5</c:v>
                </c:pt>
                <c:pt idx="79922">
                  <c:v>2.8E-5</c:v>
                </c:pt>
                <c:pt idx="79923">
                  <c:v>2.6999999999999999E-5</c:v>
                </c:pt>
                <c:pt idx="79924">
                  <c:v>2.5999999999999998E-5</c:v>
                </c:pt>
                <c:pt idx="79925">
                  <c:v>2.5000000000000001E-5</c:v>
                </c:pt>
                <c:pt idx="79926">
                  <c:v>2.4000000000000001E-5</c:v>
                </c:pt>
                <c:pt idx="79927">
                  <c:v>2.3E-5</c:v>
                </c:pt>
                <c:pt idx="79928">
                  <c:v>2.1999999999999999E-5</c:v>
                </c:pt>
                <c:pt idx="79929">
                  <c:v>2.1999999999999999E-5</c:v>
                </c:pt>
                <c:pt idx="79930">
                  <c:v>2.0999999999999999E-5</c:v>
                </c:pt>
                <c:pt idx="79931">
                  <c:v>2.0000000000000002E-5</c:v>
                </c:pt>
                <c:pt idx="79932">
                  <c:v>1.9000000000000001E-5</c:v>
                </c:pt>
                <c:pt idx="79933">
                  <c:v>1.8E-5</c:v>
                </c:pt>
                <c:pt idx="79934">
                  <c:v>1.8E-5</c:v>
                </c:pt>
                <c:pt idx="79935">
                  <c:v>1.7E-5</c:v>
                </c:pt>
                <c:pt idx="79936">
                  <c:v>1.5999999999999999E-5</c:v>
                </c:pt>
                <c:pt idx="79937">
                  <c:v>1.5999999999999999E-5</c:v>
                </c:pt>
                <c:pt idx="79938">
                  <c:v>1.5E-5</c:v>
                </c:pt>
                <c:pt idx="79939">
                  <c:v>1.5E-5</c:v>
                </c:pt>
                <c:pt idx="79940">
                  <c:v>1.4E-5</c:v>
                </c:pt>
                <c:pt idx="79941">
                  <c:v>1.4E-5</c:v>
                </c:pt>
                <c:pt idx="79942">
                  <c:v>1.4E-5</c:v>
                </c:pt>
                <c:pt idx="79943">
                  <c:v>1.2999999999999999E-5</c:v>
                </c:pt>
                <c:pt idx="79944">
                  <c:v>1.2999999999999999E-5</c:v>
                </c:pt>
                <c:pt idx="79945">
                  <c:v>1.2999999999999999E-5</c:v>
                </c:pt>
                <c:pt idx="79946">
                  <c:v>1.2999999999999999E-5</c:v>
                </c:pt>
                <c:pt idx="79947">
                  <c:v>1.2999999999999999E-5</c:v>
                </c:pt>
                <c:pt idx="79948">
                  <c:v>1.2999999999999999E-5</c:v>
                </c:pt>
                <c:pt idx="79949">
                  <c:v>1.2999999999999999E-5</c:v>
                </c:pt>
                <c:pt idx="79950">
                  <c:v>1.4E-5</c:v>
                </c:pt>
                <c:pt idx="79951">
                  <c:v>1.4E-5</c:v>
                </c:pt>
                <c:pt idx="79952">
                  <c:v>1.4E-5</c:v>
                </c:pt>
                <c:pt idx="79953">
                  <c:v>1.5E-5</c:v>
                </c:pt>
                <c:pt idx="79954">
                  <c:v>1.5E-5</c:v>
                </c:pt>
                <c:pt idx="79955">
                  <c:v>1.5999999999999999E-5</c:v>
                </c:pt>
                <c:pt idx="79956">
                  <c:v>1.5999999999999999E-5</c:v>
                </c:pt>
                <c:pt idx="79957">
                  <c:v>1.5999999999999999E-5</c:v>
                </c:pt>
                <c:pt idx="79958">
                  <c:v>1.7E-5</c:v>
                </c:pt>
                <c:pt idx="79959">
                  <c:v>1.7E-5</c:v>
                </c:pt>
                <c:pt idx="79960">
                  <c:v>1.8E-5</c:v>
                </c:pt>
                <c:pt idx="79961">
                  <c:v>1.8E-5</c:v>
                </c:pt>
                <c:pt idx="79962">
                  <c:v>1.9000000000000001E-5</c:v>
                </c:pt>
                <c:pt idx="79963">
                  <c:v>1.9000000000000001E-5</c:v>
                </c:pt>
                <c:pt idx="79964">
                  <c:v>2.0000000000000002E-5</c:v>
                </c:pt>
                <c:pt idx="79965">
                  <c:v>2.0000000000000002E-5</c:v>
                </c:pt>
                <c:pt idx="79966">
                  <c:v>2.0999999999999999E-5</c:v>
                </c:pt>
                <c:pt idx="79967">
                  <c:v>2.0999999999999999E-5</c:v>
                </c:pt>
                <c:pt idx="79968">
                  <c:v>2.1999999999999999E-5</c:v>
                </c:pt>
                <c:pt idx="79969">
                  <c:v>2.1999999999999999E-5</c:v>
                </c:pt>
                <c:pt idx="79970">
                  <c:v>2.1999999999999999E-5</c:v>
                </c:pt>
                <c:pt idx="79971">
                  <c:v>2.3E-5</c:v>
                </c:pt>
                <c:pt idx="79972">
                  <c:v>2.3E-5</c:v>
                </c:pt>
                <c:pt idx="79973">
                  <c:v>2.3E-5</c:v>
                </c:pt>
                <c:pt idx="79974">
                  <c:v>2.3E-5</c:v>
                </c:pt>
                <c:pt idx="79975">
                  <c:v>2.3E-5</c:v>
                </c:pt>
                <c:pt idx="79976">
                  <c:v>2.4000000000000001E-5</c:v>
                </c:pt>
                <c:pt idx="79977">
                  <c:v>2.4000000000000001E-5</c:v>
                </c:pt>
                <c:pt idx="79978">
                  <c:v>2.4000000000000001E-5</c:v>
                </c:pt>
                <c:pt idx="79979">
                  <c:v>2.4000000000000001E-5</c:v>
                </c:pt>
                <c:pt idx="79980">
                  <c:v>2.3E-5</c:v>
                </c:pt>
                <c:pt idx="79981">
                  <c:v>2.3E-5</c:v>
                </c:pt>
                <c:pt idx="79982">
                  <c:v>2.3E-5</c:v>
                </c:pt>
                <c:pt idx="79983">
                  <c:v>2.3E-5</c:v>
                </c:pt>
                <c:pt idx="79984">
                  <c:v>2.3E-5</c:v>
                </c:pt>
                <c:pt idx="79985">
                  <c:v>2.1999999999999999E-5</c:v>
                </c:pt>
                <c:pt idx="79986">
                  <c:v>2.1999999999999999E-5</c:v>
                </c:pt>
                <c:pt idx="79987">
                  <c:v>2.1999999999999999E-5</c:v>
                </c:pt>
                <c:pt idx="79988">
                  <c:v>2.0999999999999999E-5</c:v>
                </c:pt>
                <c:pt idx="79989">
                  <c:v>2.0999999999999999E-5</c:v>
                </c:pt>
                <c:pt idx="79990">
                  <c:v>2.0000000000000002E-5</c:v>
                </c:pt>
                <c:pt idx="79991">
                  <c:v>2.0000000000000002E-5</c:v>
                </c:pt>
                <c:pt idx="79992">
                  <c:v>1.9000000000000001E-5</c:v>
                </c:pt>
                <c:pt idx="79993">
                  <c:v>1.9000000000000001E-5</c:v>
                </c:pt>
                <c:pt idx="79994">
                  <c:v>1.8E-5</c:v>
                </c:pt>
                <c:pt idx="79995">
                  <c:v>1.8E-5</c:v>
                </c:pt>
                <c:pt idx="79996">
                  <c:v>1.7E-5</c:v>
                </c:pt>
                <c:pt idx="79997">
                  <c:v>1.7E-5</c:v>
                </c:pt>
                <c:pt idx="79998">
                  <c:v>1.7E-5</c:v>
                </c:pt>
                <c:pt idx="79999">
                  <c:v>1.5999999999999999E-5</c:v>
                </c:pt>
                <c:pt idx="80000">
                  <c:v>1.5999999999999999E-5</c:v>
                </c:pt>
                <c:pt idx="80001">
                  <c:v>1.5999999999999999E-5</c:v>
                </c:pt>
                <c:pt idx="80002">
                  <c:v>1.5E-5</c:v>
                </c:pt>
                <c:pt idx="80003">
                  <c:v>1.5E-5</c:v>
                </c:pt>
                <c:pt idx="80004">
                  <c:v>1.5E-5</c:v>
                </c:pt>
                <c:pt idx="80005">
                  <c:v>1.5E-5</c:v>
                </c:pt>
                <c:pt idx="80006">
                  <c:v>1.5E-5</c:v>
                </c:pt>
                <c:pt idx="80007">
                  <c:v>1.5E-5</c:v>
                </c:pt>
                <c:pt idx="80008">
                  <c:v>1.5E-5</c:v>
                </c:pt>
                <c:pt idx="80009">
                  <c:v>1.5E-5</c:v>
                </c:pt>
                <c:pt idx="80010">
                  <c:v>1.5E-5</c:v>
                </c:pt>
                <c:pt idx="80011">
                  <c:v>1.5E-5</c:v>
                </c:pt>
                <c:pt idx="80012">
                  <c:v>1.5E-5</c:v>
                </c:pt>
                <c:pt idx="80013">
                  <c:v>1.5E-5</c:v>
                </c:pt>
                <c:pt idx="80014">
                  <c:v>1.5E-5</c:v>
                </c:pt>
                <c:pt idx="80015">
                  <c:v>1.5E-5</c:v>
                </c:pt>
                <c:pt idx="80016">
                  <c:v>1.5E-5</c:v>
                </c:pt>
                <c:pt idx="80017">
                  <c:v>1.5E-5</c:v>
                </c:pt>
                <c:pt idx="80018">
                  <c:v>1.5E-5</c:v>
                </c:pt>
                <c:pt idx="80019">
                  <c:v>1.5E-5</c:v>
                </c:pt>
                <c:pt idx="80020">
                  <c:v>1.5E-5</c:v>
                </c:pt>
                <c:pt idx="80021">
                  <c:v>1.5E-5</c:v>
                </c:pt>
                <c:pt idx="80022">
                  <c:v>1.5E-5</c:v>
                </c:pt>
                <c:pt idx="80023">
                  <c:v>1.5E-5</c:v>
                </c:pt>
                <c:pt idx="80024">
                  <c:v>1.4E-5</c:v>
                </c:pt>
                <c:pt idx="80025">
                  <c:v>1.4E-5</c:v>
                </c:pt>
                <c:pt idx="80026">
                  <c:v>1.4E-5</c:v>
                </c:pt>
                <c:pt idx="80027">
                  <c:v>1.4E-5</c:v>
                </c:pt>
                <c:pt idx="80028">
                  <c:v>1.4E-5</c:v>
                </c:pt>
                <c:pt idx="80029">
                  <c:v>1.4E-5</c:v>
                </c:pt>
                <c:pt idx="80030">
                  <c:v>1.4E-5</c:v>
                </c:pt>
                <c:pt idx="80031">
                  <c:v>1.4E-5</c:v>
                </c:pt>
                <c:pt idx="80032">
                  <c:v>1.4E-5</c:v>
                </c:pt>
                <c:pt idx="80033">
                  <c:v>1.4E-5</c:v>
                </c:pt>
                <c:pt idx="80034">
                  <c:v>1.4E-5</c:v>
                </c:pt>
                <c:pt idx="80035">
                  <c:v>1.4E-5</c:v>
                </c:pt>
                <c:pt idx="80036">
                  <c:v>1.5E-5</c:v>
                </c:pt>
                <c:pt idx="80037">
                  <c:v>1.5E-5</c:v>
                </c:pt>
                <c:pt idx="80038">
                  <c:v>1.5E-5</c:v>
                </c:pt>
                <c:pt idx="80039">
                  <c:v>1.5999999999999999E-5</c:v>
                </c:pt>
                <c:pt idx="80040">
                  <c:v>1.5999999999999999E-5</c:v>
                </c:pt>
                <c:pt idx="80041">
                  <c:v>1.7E-5</c:v>
                </c:pt>
                <c:pt idx="80042">
                  <c:v>1.8E-5</c:v>
                </c:pt>
                <c:pt idx="80043">
                  <c:v>1.8E-5</c:v>
                </c:pt>
                <c:pt idx="80044">
                  <c:v>1.9000000000000001E-5</c:v>
                </c:pt>
                <c:pt idx="80045">
                  <c:v>2.0000000000000002E-5</c:v>
                </c:pt>
                <c:pt idx="80046">
                  <c:v>2.0000000000000002E-5</c:v>
                </c:pt>
                <c:pt idx="80047">
                  <c:v>2.0999999999999999E-5</c:v>
                </c:pt>
                <c:pt idx="80048">
                  <c:v>2.1999999999999999E-5</c:v>
                </c:pt>
                <c:pt idx="80049">
                  <c:v>2.1999999999999999E-5</c:v>
                </c:pt>
                <c:pt idx="80050">
                  <c:v>2.3E-5</c:v>
                </c:pt>
                <c:pt idx="80051">
                  <c:v>2.4000000000000001E-5</c:v>
                </c:pt>
                <c:pt idx="80052">
                  <c:v>2.4000000000000001E-5</c:v>
                </c:pt>
                <c:pt idx="80053">
                  <c:v>2.5000000000000001E-5</c:v>
                </c:pt>
                <c:pt idx="80054">
                  <c:v>2.5999999999999998E-5</c:v>
                </c:pt>
                <c:pt idx="80055">
                  <c:v>2.5999999999999998E-5</c:v>
                </c:pt>
                <c:pt idx="80056">
                  <c:v>2.6999999999999999E-5</c:v>
                </c:pt>
                <c:pt idx="80057">
                  <c:v>2.6999999999999999E-5</c:v>
                </c:pt>
                <c:pt idx="80058">
                  <c:v>2.8E-5</c:v>
                </c:pt>
                <c:pt idx="80059">
                  <c:v>2.8E-5</c:v>
                </c:pt>
                <c:pt idx="80060">
                  <c:v>2.8E-5</c:v>
                </c:pt>
                <c:pt idx="80061">
                  <c:v>2.9E-5</c:v>
                </c:pt>
                <c:pt idx="80062">
                  <c:v>2.9E-5</c:v>
                </c:pt>
                <c:pt idx="80063">
                  <c:v>2.9E-5</c:v>
                </c:pt>
                <c:pt idx="80064">
                  <c:v>2.9E-5</c:v>
                </c:pt>
                <c:pt idx="80065">
                  <c:v>2.9E-5</c:v>
                </c:pt>
                <c:pt idx="80066">
                  <c:v>2.9E-5</c:v>
                </c:pt>
                <c:pt idx="80067">
                  <c:v>2.9E-5</c:v>
                </c:pt>
                <c:pt idx="80068">
                  <c:v>2.9E-5</c:v>
                </c:pt>
                <c:pt idx="80069">
                  <c:v>2.9E-5</c:v>
                </c:pt>
                <c:pt idx="80070">
                  <c:v>2.8E-5</c:v>
                </c:pt>
                <c:pt idx="80071">
                  <c:v>2.8E-5</c:v>
                </c:pt>
                <c:pt idx="80072">
                  <c:v>2.8E-5</c:v>
                </c:pt>
                <c:pt idx="80073">
                  <c:v>2.6999999999999999E-5</c:v>
                </c:pt>
                <c:pt idx="80074">
                  <c:v>2.6999999999999999E-5</c:v>
                </c:pt>
                <c:pt idx="80075">
                  <c:v>2.5999999999999998E-5</c:v>
                </c:pt>
                <c:pt idx="80076">
                  <c:v>2.5999999999999998E-5</c:v>
                </c:pt>
                <c:pt idx="80077">
                  <c:v>2.5000000000000001E-5</c:v>
                </c:pt>
                <c:pt idx="80078">
                  <c:v>2.5000000000000001E-5</c:v>
                </c:pt>
                <c:pt idx="80079">
                  <c:v>2.4000000000000001E-5</c:v>
                </c:pt>
                <c:pt idx="80080">
                  <c:v>2.3E-5</c:v>
                </c:pt>
                <c:pt idx="80081">
                  <c:v>2.3E-5</c:v>
                </c:pt>
                <c:pt idx="80082">
                  <c:v>2.1999999999999999E-5</c:v>
                </c:pt>
                <c:pt idx="80083">
                  <c:v>2.0999999999999999E-5</c:v>
                </c:pt>
                <c:pt idx="80084">
                  <c:v>2.0999999999999999E-5</c:v>
                </c:pt>
                <c:pt idx="80085">
                  <c:v>2.0000000000000002E-5</c:v>
                </c:pt>
                <c:pt idx="80086">
                  <c:v>1.9000000000000001E-5</c:v>
                </c:pt>
                <c:pt idx="80087">
                  <c:v>1.9000000000000001E-5</c:v>
                </c:pt>
                <c:pt idx="80088">
                  <c:v>1.8E-5</c:v>
                </c:pt>
                <c:pt idx="80089">
                  <c:v>1.8E-5</c:v>
                </c:pt>
                <c:pt idx="80090">
                  <c:v>1.7E-5</c:v>
                </c:pt>
                <c:pt idx="80091">
                  <c:v>1.7E-5</c:v>
                </c:pt>
                <c:pt idx="80092">
                  <c:v>1.7E-5</c:v>
                </c:pt>
                <c:pt idx="80093">
                  <c:v>1.5999999999999999E-5</c:v>
                </c:pt>
                <c:pt idx="80094">
                  <c:v>1.5999999999999999E-5</c:v>
                </c:pt>
                <c:pt idx="80095">
                  <c:v>1.5999999999999999E-5</c:v>
                </c:pt>
                <c:pt idx="80096">
                  <c:v>1.5999999999999999E-5</c:v>
                </c:pt>
                <c:pt idx="80097">
                  <c:v>1.5999999999999999E-5</c:v>
                </c:pt>
                <c:pt idx="80098">
                  <c:v>1.5999999999999999E-5</c:v>
                </c:pt>
                <c:pt idx="80099">
                  <c:v>1.5999999999999999E-5</c:v>
                </c:pt>
                <c:pt idx="80100">
                  <c:v>1.5999999999999999E-5</c:v>
                </c:pt>
                <c:pt idx="80101">
                  <c:v>1.5999999999999999E-5</c:v>
                </c:pt>
                <c:pt idx="80102">
                  <c:v>1.5999999999999999E-5</c:v>
                </c:pt>
                <c:pt idx="80103">
                  <c:v>1.7E-5</c:v>
                </c:pt>
                <c:pt idx="80104">
                  <c:v>1.7E-5</c:v>
                </c:pt>
                <c:pt idx="80105">
                  <c:v>1.7E-5</c:v>
                </c:pt>
                <c:pt idx="80106">
                  <c:v>1.7E-5</c:v>
                </c:pt>
                <c:pt idx="80107">
                  <c:v>1.8E-5</c:v>
                </c:pt>
                <c:pt idx="80108">
                  <c:v>1.8E-5</c:v>
                </c:pt>
                <c:pt idx="80109">
                  <c:v>1.8E-5</c:v>
                </c:pt>
                <c:pt idx="80110">
                  <c:v>1.8E-5</c:v>
                </c:pt>
                <c:pt idx="80111">
                  <c:v>1.8E-5</c:v>
                </c:pt>
                <c:pt idx="80112">
                  <c:v>1.8E-5</c:v>
                </c:pt>
                <c:pt idx="80113">
                  <c:v>1.8E-5</c:v>
                </c:pt>
                <c:pt idx="80114">
                  <c:v>1.8E-5</c:v>
                </c:pt>
                <c:pt idx="80115">
                  <c:v>1.8E-5</c:v>
                </c:pt>
                <c:pt idx="80116">
                  <c:v>1.8E-5</c:v>
                </c:pt>
                <c:pt idx="80117">
                  <c:v>1.8E-5</c:v>
                </c:pt>
                <c:pt idx="80118">
                  <c:v>1.8E-5</c:v>
                </c:pt>
                <c:pt idx="80119">
                  <c:v>1.8E-5</c:v>
                </c:pt>
                <c:pt idx="80120">
                  <c:v>1.7E-5</c:v>
                </c:pt>
                <c:pt idx="80121">
                  <c:v>1.7E-5</c:v>
                </c:pt>
                <c:pt idx="80122">
                  <c:v>1.5999999999999999E-5</c:v>
                </c:pt>
                <c:pt idx="80123">
                  <c:v>1.5999999999999999E-5</c:v>
                </c:pt>
                <c:pt idx="80124">
                  <c:v>1.5999999999999999E-5</c:v>
                </c:pt>
                <c:pt idx="80125">
                  <c:v>1.5E-5</c:v>
                </c:pt>
                <c:pt idx="80126">
                  <c:v>1.4E-5</c:v>
                </c:pt>
                <c:pt idx="80127">
                  <c:v>1.4E-5</c:v>
                </c:pt>
                <c:pt idx="80128">
                  <c:v>1.2999999999999999E-5</c:v>
                </c:pt>
                <c:pt idx="80129">
                  <c:v>1.2E-5</c:v>
                </c:pt>
                <c:pt idx="80130">
                  <c:v>1.1E-5</c:v>
                </c:pt>
                <c:pt idx="80131">
                  <c:v>1.0000000000000001E-5</c:v>
                </c:pt>
                <c:pt idx="80132">
                  <c:v>1.0000000000000001E-5</c:v>
                </c:pt>
                <c:pt idx="80133">
                  <c:v>9.0000000000000002E-6</c:v>
                </c:pt>
                <c:pt idx="80134">
                  <c:v>7.9999999999999996E-6</c:v>
                </c:pt>
                <c:pt idx="80135">
                  <c:v>6.9999999999999999E-6</c:v>
                </c:pt>
                <c:pt idx="80136">
                  <c:v>6.0000000000000002E-6</c:v>
                </c:pt>
                <c:pt idx="80137">
                  <c:v>5.0000000000000004E-6</c:v>
                </c:pt>
                <c:pt idx="80138">
                  <c:v>3.9999999999999998E-6</c:v>
                </c:pt>
                <c:pt idx="80139">
                  <c:v>3.0000000000000001E-6</c:v>
                </c:pt>
                <c:pt idx="80140">
                  <c:v>1.9999999999999999E-6</c:v>
                </c:pt>
                <c:pt idx="80141">
                  <c:v>1.9999999999999999E-6</c:v>
                </c:pt>
                <c:pt idx="80142">
                  <c:v>3.0000000000000001E-6</c:v>
                </c:pt>
                <c:pt idx="80143">
                  <c:v>3.9999999999999998E-6</c:v>
                </c:pt>
                <c:pt idx="80144">
                  <c:v>5.0000000000000004E-6</c:v>
                </c:pt>
                <c:pt idx="80145">
                  <c:v>6.0000000000000002E-6</c:v>
                </c:pt>
                <c:pt idx="80146">
                  <c:v>6.9999999999999999E-6</c:v>
                </c:pt>
                <c:pt idx="80147">
                  <c:v>9.0000000000000002E-6</c:v>
                </c:pt>
                <c:pt idx="80148">
                  <c:v>1.0000000000000001E-5</c:v>
                </c:pt>
                <c:pt idx="80149">
                  <c:v>1.1E-5</c:v>
                </c:pt>
                <c:pt idx="80150">
                  <c:v>1.2E-5</c:v>
                </c:pt>
                <c:pt idx="80151">
                  <c:v>1.4E-5</c:v>
                </c:pt>
                <c:pt idx="80152">
                  <c:v>1.5E-5</c:v>
                </c:pt>
                <c:pt idx="80153">
                  <c:v>1.5999999999999999E-5</c:v>
                </c:pt>
                <c:pt idx="80154">
                  <c:v>1.7E-5</c:v>
                </c:pt>
                <c:pt idx="80155">
                  <c:v>1.8E-5</c:v>
                </c:pt>
                <c:pt idx="80156">
                  <c:v>1.9000000000000001E-5</c:v>
                </c:pt>
                <c:pt idx="80157">
                  <c:v>2.0000000000000002E-5</c:v>
                </c:pt>
                <c:pt idx="80158">
                  <c:v>2.0999999999999999E-5</c:v>
                </c:pt>
                <c:pt idx="80159">
                  <c:v>2.1999999999999999E-5</c:v>
                </c:pt>
                <c:pt idx="80160">
                  <c:v>2.3E-5</c:v>
                </c:pt>
                <c:pt idx="80161">
                  <c:v>2.4000000000000001E-5</c:v>
                </c:pt>
                <c:pt idx="80162">
                  <c:v>2.5000000000000001E-5</c:v>
                </c:pt>
                <c:pt idx="80163">
                  <c:v>2.5999999999999998E-5</c:v>
                </c:pt>
                <c:pt idx="80164">
                  <c:v>2.6999999999999999E-5</c:v>
                </c:pt>
                <c:pt idx="80165">
                  <c:v>2.6999999999999999E-5</c:v>
                </c:pt>
                <c:pt idx="80166">
                  <c:v>2.8E-5</c:v>
                </c:pt>
                <c:pt idx="80167">
                  <c:v>2.9E-5</c:v>
                </c:pt>
                <c:pt idx="80168">
                  <c:v>2.9E-5</c:v>
                </c:pt>
                <c:pt idx="80169">
                  <c:v>3.0000000000000001E-5</c:v>
                </c:pt>
                <c:pt idx="80170">
                  <c:v>3.0000000000000001E-5</c:v>
                </c:pt>
                <c:pt idx="80171">
                  <c:v>3.0000000000000001E-5</c:v>
                </c:pt>
                <c:pt idx="80172">
                  <c:v>3.1000000000000001E-5</c:v>
                </c:pt>
                <c:pt idx="80173">
                  <c:v>3.1000000000000001E-5</c:v>
                </c:pt>
                <c:pt idx="80174">
                  <c:v>3.1000000000000001E-5</c:v>
                </c:pt>
                <c:pt idx="80175">
                  <c:v>3.1000000000000001E-5</c:v>
                </c:pt>
                <c:pt idx="80176">
                  <c:v>3.1000000000000001E-5</c:v>
                </c:pt>
                <c:pt idx="80177">
                  <c:v>3.1000000000000001E-5</c:v>
                </c:pt>
                <c:pt idx="80178">
                  <c:v>3.1000000000000001E-5</c:v>
                </c:pt>
                <c:pt idx="80179">
                  <c:v>3.1000000000000001E-5</c:v>
                </c:pt>
                <c:pt idx="80180">
                  <c:v>3.1000000000000001E-5</c:v>
                </c:pt>
                <c:pt idx="80181">
                  <c:v>3.0000000000000001E-5</c:v>
                </c:pt>
                <c:pt idx="80182">
                  <c:v>3.0000000000000001E-5</c:v>
                </c:pt>
                <c:pt idx="80183">
                  <c:v>3.0000000000000001E-5</c:v>
                </c:pt>
                <c:pt idx="80184">
                  <c:v>2.9E-5</c:v>
                </c:pt>
                <c:pt idx="80185">
                  <c:v>2.9E-5</c:v>
                </c:pt>
                <c:pt idx="80186">
                  <c:v>2.8E-5</c:v>
                </c:pt>
                <c:pt idx="80187">
                  <c:v>2.8E-5</c:v>
                </c:pt>
                <c:pt idx="80188">
                  <c:v>2.6999999999999999E-5</c:v>
                </c:pt>
                <c:pt idx="80189">
                  <c:v>2.5999999999999998E-5</c:v>
                </c:pt>
                <c:pt idx="80190">
                  <c:v>2.5000000000000001E-5</c:v>
                </c:pt>
                <c:pt idx="80191">
                  <c:v>2.5000000000000001E-5</c:v>
                </c:pt>
                <c:pt idx="80192">
                  <c:v>2.4000000000000001E-5</c:v>
                </c:pt>
                <c:pt idx="80193">
                  <c:v>2.3E-5</c:v>
                </c:pt>
                <c:pt idx="80194">
                  <c:v>2.1999999999999999E-5</c:v>
                </c:pt>
                <c:pt idx="80195">
                  <c:v>2.0999999999999999E-5</c:v>
                </c:pt>
                <c:pt idx="80196">
                  <c:v>2.0000000000000002E-5</c:v>
                </c:pt>
                <c:pt idx="80197">
                  <c:v>1.9000000000000001E-5</c:v>
                </c:pt>
                <c:pt idx="80198">
                  <c:v>1.8E-5</c:v>
                </c:pt>
                <c:pt idx="80199">
                  <c:v>1.7E-5</c:v>
                </c:pt>
                <c:pt idx="80200">
                  <c:v>1.5999999999999999E-5</c:v>
                </c:pt>
                <c:pt idx="80201">
                  <c:v>1.5E-5</c:v>
                </c:pt>
                <c:pt idx="80202">
                  <c:v>1.4E-5</c:v>
                </c:pt>
                <c:pt idx="80203">
                  <c:v>1.2999999999999999E-5</c:v>
                </c:pt>
                <c:pt idx="80204">
                  <c:v>1.2999999999999999E-5</c:v>
                </c:pt>
                <c:pt idx="80205">
                  <c:v>1.2E-5</c:v>
                </c:pt>
                <c:pt idx="80206">
                  <c:v>1.1E-5</c:v>
                </c:pt>
                <c:pt idx="80207">
                  <c:v>1.0000000000000001E-5</c:v>
                </c:pt>
                <c:pt idx="80208">
                  <c:v>1.0000000000000001E-5</c:v>
                </c:pt>
                <c:pt idx="80209">
                  <c:v>9.0000000000000002E-6</c:v>
                </c:pt>
                <c:pt idx="80210">
                  <c:v>9.0000000000000002E-6</c:v>
                </c:pt>
                <c:pt idx="80211">
                  <c:v>9.0000000000000002E-6</c:v>
                </c:pt>
                <c:pt idx="80212">
                  <c:v>9.0000000000000002E-6</c:v>
                </c:pt>
                <c:pt idx="80213">
                  <c:v>9.0000000000000002E-6</c:v>
                </c:pt>
                <c:pt idx="80214">
                  <c:v>9.0000000000000002E-6</c:v>
                </c:pt>
                <c:pt idx="80215">
                  <c:v>1.0000000000000001E-5</c:v>
                </c:pt>
                <c:pt idx="80216">
                  <c:v>1.0000000000000001E-5</c:v>
                </c:pt>
                <c:pt idx="80217">
                  <c:v>1.0000000000000001E-5</c:v>
                </c:pt>
                <c:pt idx="80218">
                  <c:v>1.1E-5</c:v>
                </c:pt>
                <c:pt idx="80219">
                  <c:v>1.2E-5</c:v>
                </c:pt>
                <c:pt idx="80220">
                  <c:v>1.2E-5</c:v>
                </c:pt>
                <c:pt idx="80221">
                  <c:v>1.2999999999999999E-5</c:v>
                </c:pt>
                <c:pt idx="80222">
                  <c:v>1.2999999999999999E-5</c:v>
                </c:pt>
                <c:pt idx="80223">
                  <c:v>1.4E-5</c:v>
                </c:pt>
                <c:pt idx="80224">
                  <c:v>1.4E-5</c:v>
                </c:pt>
                <c:pt idx="80225">
                  <c:v>1.5E-5</c:v>
                </c:pt>
                <c:pt idx="80226">
                  <c:v>1.5E-5</c:v>
                </c:pt>
                <c:pt idx="80227">
                  <c:v>1.5999999999999999E-5</c:v>
                </c:pt>
                <c:pt idx="80228">
                  <c:v>1.5999999999999999E-5</c:v>
                </c:pt>
                <c:pt idx="80229">
                  <c:v>1.5999999999999999E-5</c:v>
                </c:pt>
                <c:pt idx="80230">
                  <c:v>1.7E-5</c:v>
                </c:pt>
                <c:pt idx="80231">
                  <c:v>1.7E-5</c:v>
                </c:pt>
                <c:pt idx="80232">
                  <c:v>1.7E-5</c:v>
                </c:pt>
                <c:pt idx="80233">
                  <c:v>1.7E-5</c:v>
                </c:pt>
                <c:pt idx="80234">
                  <c:v>1.7E-5</c:v>
                </c:pt>
                <c:pt idx="80235">
                  <c:v>1.7E-5</c:v>
                </c:pt>
                <c:pt idx="80236">
                  <c:v>1.7E-5</c:v>
                </c:pt>
                <c:pt idx="80237">
                  <c:v>1.5999999999999999E-5</c:v>
                </c:pt>
                <c:pt idx="80238">
                  <c:v>1.5999999999999999E-5</c:v>
                </c:pt>
                <c:pt idx="80239">
                  <c:v>1.5999999999999999E-5</c:v>
                </c:pt>
                <c:pt idx="80240">
                  <c:v>1.5999999999999999E-5</c:v>
                </c:pt>
                <c:pt idx="80241">
                  <c:v>1.5E-5</c:v>
                </c:pt>
                <c:pt idx="80242">
                  <c:v>1.5E-5</c:v>
                </c:pt>
                <c:pt idx="80243">
                  <c:v>1.4E-5</c:v>
                </c:pt>
                <c:pt idx="80244">
                  <c:v>1.4E-5</c:v>
                </c:pt>
                <c:pt idx="80245">
                  <c:v>1.2999999999999999E-5</c:v>
                </c:pt>
                <c:pt idx="80246">
                  <c:v>1.2E-5</c:v>
                </c:pt>
                <c:pt idx="80247">
                  <c:v>1.2E-5</c:v>
                </c:pt>
                <c:pt idx="80248">
                  <c:v>1.1E-5</c:v>
                </c:pt>
                <c:pt idx="80249">
                  <c:v>1.1E-5</c:v>
                </c:pt>
                <c:pt idx="80250">
                  <c:v>1.0000000000000001E-5</c:v>
                </c:pt>
                <c:pt idx="80251">
                  <c:v>9.0000000000000002E-6</c:v>
                </c:pt>
                <c:pt idx="80252">
                  <c:v>9.0000000000000002E-6</c:v>
                </c:pt>
                <c:pt idx="80253">
                  <c:v>9.0000000000000002E-6</c:v>
                </c:pt>
                <c:pt idx="80254">
                  <c:v>7.9999999999999996E-6</c:v>
                </c:pt>
                <c:pt idx="80255">
                  <c:v>7.9999999999999996E-6</c:v>
                </c:pt>
                <c:pt idx="80256">
                  <c:v>7.9999999999999996E-6</c:v>
                </c:pt>
                <c:pt idx="80257">
                  <c:v>7.9999999999999996E-6</c:v>
                </c:pt>
                <c:pt idx="80258">
                  <c:v>9.0000000000000002E-6</c:v>
                </c:pt>
                <c:pt idx="80259">
                  <c:v>9.0000000000000002E-6</c:v>
                </c:pt>
                <c:pt idx="80260">
                  <c:v>1.0000000000000001E-5</c:v>
                </c:pt>
                <c:pt idx="80261">
                  <c:v>1.0000000000000001E-5</c:v>
                </c:pt>
                <c:pt idx="80262">
                  <c:v>1.1E-5</c:v>
                </c:pt>
                <c:pt idx="80263">
                  <c:v>1.1E-5</c:v>
                </c:pt>
                <c:pt idx="80264">
                  <c:v>1.2E-5</c:v>
                </c:pt>
                <c:pt idx="80265">
                  <c:v>1.2999999999999999E-5</c:v>
                </c:pt>
                <c:pt idx="80266">
                  <c:v>1.4E-5</c:v>
                </c:pt>
                <c:pt idx="80267">
                  <c:v>1.4E-5</c:v>
                </c:pt>
                <c:pt idx="80268">
                  <c:v>1.5E-5</c:v>
                </c:pt>
                <c:pt idx="80269">
                  <c:v>1.5999999999999999E-5</c:v>
                </c:pt>
                <c:pt idx="80270">
                  <c:v>1.5999999999999999E-5</c:v>
                </c:pt>
                <c:pt idx="80271">
                  <c:v>1.7E-5</c:v>
                </c:pt>
                <c:pt idx="80272">
                  <c:v>1.7E-5</c:v>
                </c:pt>
                <c:pt idx="80273">
                  <c:v>1.8E-5</c:v>
                </c:pt>
                <c:pt idx="80274">
                  <c:v>1.8E-5</c:v>
                </c:pt>
                <c:pt idx="80275">
                  <c:v>1.9000000000000001E-5</c:v>
                </c:pt>
                <c:pt idx="80276">
                  <c:v>1.9000000000000001E-5</c:v>
                </c:pt>
                <c:pt idx="80277">
                  <c:v>1.9000000000000001E-5</c:v>
                </c:pt>
                <c:pt idx="80278">
                  <c:v>1.9000000000000001E-5</c:v>
                </c:pt>
                <c:pt idx="80279">
                  <c:v>2.0000000000000002E-5</c:v>
                </c:pt>
                <c:pt idx="80280">
                  <c:v>2.0000000000000002E-5</c:v>
                </c:pt>
                <c:pt idx="80281">
                  <c:v>2.0000000000000002E-5</c:v>
                </c:pt>
                <c:pt idx="80282">
                  <c:v>2.0000000000000002E-5</c:v>
                </c:pt>
                <c:pt idx="80283">
                  <c:v>2.0000000000000002E-5</c:v>
                </c:pt>
                <c:pt idx="80284">
                  <c:v>2.0000000000000002E-5</c:v>
                </c:pt>
                <c:pt idx="80285">
                  <c:v>2.0000000000000002E-5</c:v>
                </c:pt>
                <c:pt idx="80286">
                  <c:v>2.0000000000000002E-5</c:v>
                </c:pt>
                <c:pt idx="80287">
                  <c:v>2.0000000000000002E-5</c:v>
                </c:pt>
                <c:pt idx="80288">
                  <c:v>2.0000000000000002E-5</c:v>
                </c:pt>
                <c:pt idx="80289">
                  <c:v>2.0000000000000002E-5</c:v>
                </c:pt>
                <c:pt idx="80290">
                  <c:v>2.0000000000000002E-5</c:v>
                </c:pt>
                <c:pt idx="80291">
                  <c:v>2.0000000000000002E-5</c:v>
                </c:pt>
                <c:pt idx="80292">
                  <c:v>2.0000000000000002E-5</c:v>
                </c:pt>
                <c:pt idx="80293">
                  <c:v>2.0000000000000002E-5</c:v>
                </c:pt>
                <c:pt idx="80294">
                  <c:v>2.0000000000000002E-5</c:v>
                </c:pt>
                <c:pt idx="80295">
                  <c:v>2.0000000000000002E-5</c:v>
                </c:pt>
                <c:pt idx="80296">
                  <c:v>2.0000000000000002E-5</c:v>
                </c:pt>
                <c:pt idx="80297">
                  <c:v>2.0000000000000002E-5</c:v>
                </c:pt>
                <c:pt idx="80298">
                  <c:v>2.0000000000000002E-5</c:v>
                </c:pt>
                <c:pt idx="80299">
                  <c:v>2.0999999999999999E-5</c:v>
                </c:pt>
                <c:pt idx="80300">
                  <c:v>2.0999999999999999E-5</c:v>
                </c:pt>
                <c:pt idx="80301">
                  <c:v>2.0999999999999999E-5</c:v>
                </c:pt>
                <c:pt idx="80302">
                  <c:v>2.1999999999999999E-5</c:v>
                </c:pt>
                <c:pt idx="80303">
                  <c:v>2.1999999999999999E-5</c:v>
                </c:pt>
                <c:pt idx="80304">
                  <c:v>2.3E-5</c:v>
                </c:pt>
                <c:pt idx="80305">
                  <c:v>2.3E-5</c:v>
                </c:pt>
                <c:pt idx="80306">
                  <c:v>2.4000000000000001E-5</c:v>
                </c:pt>
                <c:pt idx="80307">
                  <c:v>2.4000000000000001E-5</c:v>
                </c:pt>
                <c:pt idx="80308">
                  <c:v>2.5000000000000001E-5</c:v>
                </c:pt>
                <c:pt idx="80309">
                  <c:v>2.5000000000000001E-5</c:v>
                </c:pt>
                <c:pt idx="80310">
                  <c:v>2.5999999999999998E-5</c:v>
                </c:pt>
                <c:pt idx="80311">
                  <c:v>2.5999999999999998E-5</c:v>
                </c:pt>
                <c:pt idx="80312">
                  <c:v>2.5999999999999998E-5</c:v>
                </c:pt>
                <c:pt idx="80313">
                  <c:v>2.6999999999999999E-5</c:v>
                </c:pt>
                <c:pt idx="80314">
                  <c:v>2.6999999999999999E-5</c:v>
                </c:pt>
                <c:pt idx="80315">
                  <c:v>2.6999999999999999E-5</c:v>
                </c:pt>
                <c:pt idx="80316">
                  <c:v>2.6999999999999999E-5</c:v>
                </c:pt>
                <c:pt idx="80317">
                  <c:v>2.8E-5</c:v>
                </c:pt>
                <c:pt idx="80318">
                  <c:v>2.8E-5</c:v>
                </c:pt>
                <c:pt idx="80319">
                  <c:v>2.8E-5</c:v>
                </c:pt>
                <c:pt idx="80320">
                  <c:v>2.8E-5</c:v>
                </c:pt>
                <c:pt idx="80321">
                  <c:v>2.8E-5</c:v>
                </c:pt>
                <c:pt idx="80322">
                  <c:v>2.6999999999999999E-5</c:v>
                </c:pt>
                <c:pt idx="80323">
                  <c:v>2.6999999999999999E-5</c:v>
                </c:pt>
                <c:pt idx="80324">
                  <c:v>2.6999999999999999E-5</c:v>
                </c:pt>
                <c:pt idx="80325">
                  <c:v>2.5999999999999998E-5</c:v>
                </c:pt>
                <c:pt idx="80326">
                  <c:v>2.5999999999999998E-5</c:v>
                </c:pt>
                <c:pt idx="80327">
                  <c:v>2.5999999999999998E-5</c:v>
                </c:pt>
                <c:pt idx="80328">
                  <c:v>2.5000000000000001E-5</c:v>
                </c:pt>
                <c:pt idx="80329">
                  <c:v>2.5000000000000001E-5</c:v>
                </c:pt>
                <c:pt idx="80330">
                  <c:v>2.4000000000000001E-5</c:v>
                </c:pt>
                <c:pt idx="80331">
                  <c:v>2.3E-5</c:v>
                </c:pt>
                <c:pt idx="80332">
                  <c:v>2.1999999999999999E-5</c:v>
                </c:pt>
                <c:pt idx="80333">
                  <c:v>2.1999999999999999E-5</c:v>
                </c:pt>
                <c:pt idx="80334">
                  <c:v>2.0999999999999999E-5</c:v>
                </c:pt>
                <c:pt idx="80335">
                  <c:v>2.0000000000000002E-5</c:v>
                </c:pt>
                <c:pt idx="80336">
                  <c:v>1.9000000000000001E-5</c:v>
                </c:pt>
                <c:pt idx="80337">
                  <c:v>1.8E-5</c:v>
                </c:pt>
                <c:pt idx="80338">
                  <c:v>1.7E-5</c:v>
                </c:pt>
                <c:pt idx="80339">
                  <c:v>1.5999999999999999E-5</c:v>
                </c:pt>
                <c:pt idx="80340">
                  <c:v>1.5999999999999999E-5</c:v>
                </c:pt>
                <c:pt idx="80341">
                  <c:v>1.5E-5</c:v>
                </c:pt>
                <c:pt idx="80342">
                  <c:v>1.4E-5</c:v>
                </c:pt>
                <c:pt idx="80343">
                  <c:v>1.2999999999999999E-5</c:v>
                </c:pt>
                <c:pt idx="80344">
                  <c:v>1.2E-5</c:v>
                </c:pt>
                <c:pt idx="80345">
                  <c:v>1.1E-5</c:v>
                </c:pt>
                <c:pt idx="80346">
                  <c:v>1.1E-5</c:v>
                </c:pt>
                <c:pt idx="80347">
                  <c:v>1.0000000000000001E-5</c:v>
                </c:pt>
                <c:pt idx="80348">
                  <c:v>9.0000000000000002E-6</c:v>
                </c:pt>
                <c:pt idx="80349">
                  <c:v>9.0000000000000002E-6</c:v>
                </c:pt>
                <c:pt idx="80350">
                  <c:v>9.0000000000000002E-6</c:v>
                </c:pt>
                <c:pt idx="80351">
                  <c:v>7.9999999999999996E-6</c:v>
                </c:pt>
                <c:pt idx="80352">
                  <c:v>7.9999999999999996E-6</c:v>
                </c:pt>
                <c:pt idx="80353">
                  <c:v>7.9999999999999996E-6</c:v>
                </c:pt>
                <c:pt idx="80354">
                  <c:v>7.9999999999999996E-6</c:v>
                </c:pt>
                <c:pt idx="80355">
                  <c:v>9.0000000000000002E-6</c:v>
                </c:pt>
                <c:pt idx="80356">
                  <c:v>9.0000000000000002E-6</c:v>
                </c:pt>
                <c:pt idx="80357">
                  <c:v>9.0000000000000002E-6</c:v>
                </c:pt>
                <c:pt idx="80358">
                  <c:v>1.0000000000000001E-5</c:v>
                </c:pt>
                <c:pt idx="80359">
                  <c:v>1.0000000000000001E-5</c:v>
                </c:pt>
                <c:pt idx="80360">
                  <c:v>1.1E-5</c:v>
                </c:pt>
                <c:pt idx="80361">
                  <c:v>1.1E-5</c:v>
                </c:pt>
                <c:pt idx="80362">
                  <c:v>1.1E-5</c:v>
                </c:pt>
                <c:pt idx="80363">
                  <c:v>1.2E-5</c:v>
                </c:pt>
                <c:pt idx="80364">
                  <c:v>1.2E-5</c:v>
                </c:pt>
                <c:pt idx="80365">
                  <c:v>1.2999999999999999E-5</c:v>
                </c:pt>
                <c:pt idx="80366">
                  <c:v>1.2999999999999999E-5</c:v>
                </c:pt>
                <c:pt idx="80367">
                  <c:v>1.2999999999999999E-5</c:v>
                </c:pt>
                <c:pt idx="80368">
                  <c:v>1.4E-5</c:v>
                </c:pt>
                <c:pt idx="80369">
                  <c:v>1.4E-5</c:v>
                </c:pt>
                <c:pt idx="80370">
                  <c:v>1.4E-5</c:v>
                </c:pt>
                <c:pt idx="80371">
                  <c:v>1.5E-5</c:v>
                </c:pt>
                <c:pt idx="80372">
                  <c:v>1.5E-5</c:v>
                </c:pt>
                <c:pt idx="80373">
                  <c:v>1.5E-5</c:v>
                </c:pt>
                <c:pt idx="80374">
                  <c:v>1.5E-5</c:v>
                </c:pt>
                <c:pt idx="80375">
                  <c:v>1.5E-5</c:v>
                </c:pt>
                <c:pt idx="80376">
                  <c:v>1.5E-5</c:v>
                </c:pt>
                <c:pt idx="80377">
                  <c:v>1.5999999999999999E-5</c:v>
                </c:pt>
                <c:pt idx="80378">
                  <c:v>1.5999999999999999E-5</c:v>
                </c:pt>
                <c:pt idx="80379">
                  <c:v>1.5999999999999999E-5</c:v>
                </c:pt>
                <c:pt idx="80380">
                  <c:v>1.5999999999999999E-5</c:v>
                </c:pt>
                <c:pt idx="80381">
                  <c:v>1.5999999999999999E-5</c:v>
                </c:pt>
                <c:pt idx="80382">
                  <c:v>1.5999999999999999E-5</c:v>
                </c:pt>
                <c:pt idx="80383">
                  <c:v>1.5999999999999999E-5</c:v>
                </c:pt>
                <c:pt idx="80384">
                  <c:v>1.5999999999999999E-5</c:v>
                </c:pt>
                <c:pt idx="80385">
                  <c:v>1.5999999999999999E-5</c:v>
                </c:pt>
                <c:pt idx="80386">
                  <c:v>1.5E-5</c:v>
                </c:pt>
                <c:pt idx="80387">
                  <c:v>1.5E-5</c:v>
                </c:pt>
                <c:pt idx="80388">
                  <c:v>1.5E-5</c:v>
                </c:pt>
                <c:pt idx="80389">
                  <c:v>1.5E-5</c:v>
                </c:pt>
                <c:pt idx="80390">
                  <c:v>1.5E-5</c:v>
                </c:pt>
                <c:pt idx="80391">
                  <c:v>1.4E-5</c:v>
                </c:pt>
                <c:pt idx="80392">
                  <c:v>1.4E-5</c:v>
                </c:pt>
                <c:pt idx="80393">
                  <c:v>1.4E-5</c:v>
                </c:pt>
                <c:pt idx="80394">
                  <c:v>1.4E-5</c:v>
                </c:pt>
                <c:pt idx="80395">
                  <c:v>1.2999999999999999E-5</c:v>
                </c:pt>
                <c:pt idx="80396">
                  <c:v>1.2999999999999999E-5</c:v>
                </c:pt>
                <c:pt idx="80397">
                  <c:v>1.2E-5</c:v>
                </c:pt>
                <c:pt idx="80398">
                  <c:v>1.2E-5</c:v>
                </c:pt>
                <c:pt idx="80399">
                  <c:v>1.1E-5</c:v>
                </c:pt>
                <c:pt idx="80400">
                  <c:v>1.1E-5</c:v>
                </c:pt>
                <c:pt idx="80401">
                  <c:v>1.0000000000000001E-5</c:v>
                </c:pt>
                <c:pt idx="80402">
                  <c:v>1.0000000000000001E-5</c:v>
                </c:pt>
                <c:pt idx="80403">
                  <c:v>9.0000000000000002E-6</c:v>
                </c:pt>
                <c:pt idx="80404">
                  <c:v>7.9999999999999996E-6</c:v>
                </c:pt>
                <c:pt idx="80405">
                  <c:v>7.9999999999999996E-6</c:v>
                </c:pt>
                <c:pt idx="80406">
                  <c:v>6.9999999999999999E-6</c:v>
                </c:pt>
                <c:pt idx="80407">
                  <c:v>6.0000000000000002E-6</c:v>
                </c:pt>
                <c:pt idx="80408">
                  <c:v>6.0000000000000002E-6</c:v>
                </c:pt>
                <c:pt idx="80409">
                  <c:v>5.0000000000000004E-6</c:v>
                </c:pt>
                <c:pt idx="80410">
                  <c:v>5.0000000000000004E-6</c:v>
                </c:pt>
                <c:pt idx="80411">
                  <c:v>3.9999999999999998E-6</c:v>
                </c:pt>
                <c:pt idx="80412">
                  <c:v>3.9999999999999998E-6</c:v>
                </c:pt>
                <c:pt idx="80413">
                  <c:v>3.9999999999999998E-6</c:v>
                </c:pt>
                <c:pt idx="80414">
                  <c:v>3.9999999999999998E-6</c:v>
                </c:pt>
                <c:pt idx="80415">
                  <c:v>3.9999999999999998E-6</c:v>
                </c:pt>
                <c:pt idx="80416">
                  <c:v>3.9999999999999998E-6</c:v>
                </c:pt>
                <c:pt idx="80417">
                  <c:v>3.9999999999999998E-6</c:v>
                </c:pt>
                <c:pt idx="80418">
                  <c:v>5.0000000000000004E-6</c:v>
                </c:pt>
                <c:pt idx="80419">
                  <c:v>5.0000000000000004E-6</c:v>
                </c:pt>
                <c:pt idx="80420">
                  <c:v>6.0000000000000002E-6</c:v>
                </c:pt>
                <c:pt idx="80421">
                  <c:v>6.0000000000000002E-6</c:v>
                </c:pt>
                <c:pt idx="80422">
                  <c:v>6.9999999999999999E-6</c:v>
                </c:pt>
                <c:pt idx="80423">
                  <c:v>6.9999999999999999E-6</c:v>
                </c:pt>
                <c:pt idx="80424">
                  <c:v>6.9999999999999999E-6</c:v>
                </c:pt>
                <c:pt idx="80425">
                  <c:v>7.9999999999999996E-6</c:v>
                </c:pt>
                <c:pt idx="80426">
                  <c:v>7.9999999999999996E-6</c:v>
                </c:pt>
                <c:pt idx="80427">
                  <c:v>7.9999999999999996E-6</c:v>
                </c:pt>
                <c:pt idx="80428">
                  <c:v>9.0000000000000002E-6</c:v>
                </c:pt>
                <c:pt idx="80429">
                  <c:v>9.0000000000000002E-6</c:v>
                </c:pt>
                <c:pt idx="80430">
                  <c:v>9.0000000000000002E-6</c:v>
                </c:pt>
                <c:pt idx="80431">
                  <c:v>9.0000000000000002E-6</c:v>
                </c:pt>
                <c:pt idx="80432">
                  <c:v>9.0000000000000002E-6</c:v>
                </c:pt>
                <c:pt idx="80433">
                  <c:v>9.0000000000000002E-6</c:v>
                </c:pt>
                <c:pt idx="80434">
                  <c:v>9.0000000000000002E-6</c:v>
                </c:pt>
                <c:pt idx="80435">
                  <c:v>9.0000000000000002E-6</c:v>
                </c:pt>
                <c:pt idx="80436">
                  <c:v>9.0000000000000002E-6</c:v>
                </c:pt>
                <c:pt idx="80437">
                  <c:v>9.0000000000000002E-6</c:v>
                </c:pt>
                <c:pt idx="80438">
                  <c:v>7.9999999999999996E-6</c:v>
                </c:pt>
                <c:pt idx="80439">
                  <c:v>7.9999999999999996E-6</c:v>
                </c:pt>
                <c:pt idx="80440">
                  <c:v>7.9999999999999996E-6</c:v>
                </c:pt>
                <c:pt idx="80441">
                  <c:v>6.9999999999999999E-6</c:v>
                </c:pt>
                <c:pt idx="80442">
                  <c:v>6.9999999999999999E-6</c:v>
                </c:pt>
                <c:pt idx="80443">
                  <c:v>6.9999999999999999E-6</c:v>
                </c:pt>
                <c:pt idx="80444">
                  <c:v>6.0000000000000002E-6</c:v>
                </c:pt>
                <c:pt idx="80445">
                  <c:v>5.0000000000000004E-6</c:v>
                </c:pt>
                <c:pt idx="80446">
                  <c:v>5.0000000000000004E-6</c:v>
                </c:pt>
                <c:pt idx="80447">
                  <c:v>3.9999999999999998E-6</c:v>
                </c:pt>
                <c:pt idx="80448">
                  <c:v>3.9999999999999998E-6</c:v>
                </c:pt>
                <c:pt idx="80449">
                  <c:v>3.0000000000000001E-6</c:v>
                </c:pt>
                <c:pt idx="80450">
                  <c:v>3.0000000000000001E-6</c:v>
                </c:pt>
                <c:pt idx="80451">
                  <c:v>1.9999999999999999E-6</c:v>
                </c:pt>
                <c:pt idx="80452">
                  <c:v>1.9999999999999999E-6</c:v>
                </c:pt>
                <c:pt idx="80453">
                  <c:v>3.0000000000000001E-6</c:v>
                </c:pt>
                <c:pt idx="80454">
                  <c:v>3.0000000000000001E-6</c:v>
                </c:pt>
                <c:pt idx="80455">
                  <c:v>3.0000000000000001E-6</c:v>
                </c:pt>
                <c:pt idx="80456">
                  <c:v>3.9999999999999998E-6</c:v>
                </c:pt>
                <c:pt idx="80457">
                  <c:v>5.0000000000000004E-6</c:v>
                </c:pt>
                <c:pt idx="80458">
                  <c:v>6.0000000000000002E-6</c:v>
                </c:pt>
                <c:pt idx="80459">
                  <c:v>6.0000000000000002E-6</c:v>
                </c:pt>
                <c:pt idx="80460">
                  <c:v>6.9999999999999999E-6</c:v>
                </c:pt>
                <c:pt idx="80461">
                  <c:v>7.9999999999999996E-6</c:v>
                </c:pt>
                <c:pt idx="80462">
                  <c:v>9.0000000000000002E-6</c:v>
                </c:pt>
                <c:pt idx="80463">
                  <c:v>1.0000000000000001E-5</c:v>
                </c:pt>
                <c:pt idx="80464">
                  <c:v>1.0000000000000001E-5</c:v>
                </c:pt>
                <c:pt idx="80465">
                  <c:v>1.1E-5</c:v>
                </c:pt>
                <c:pt idx="80466">
                  <c:v>1.2E-5</c:v>
                </c:pt>
                <c:pt idx="80467">
                  <c:v>1.2999999999999999E-5</c:v>
                </c:pt>
                <c:pt idx="80468">
                  <c:v>1.2999999999999999E-5</c:v>
                </c:pt>
                <c:pt idx="80469">
                  <c:v>1.4E-5</c:v>
                </c:pt>
                <c:pt idx="80470">
                  <c:v>1.5E-5</c:v>
                </c:pt>
                <c:pt idx="80471">
                  <c:v>1.5E-5</c:v>
                </c:pt>
                <c:pt idx="80472">
                  <c:v>1.5999999999999999E-5</c:v>
                </c:pt>
                <c:pt idx="80473">
                  <c:v>1.7E-5</c:v>
                </c:pt>
                <c:pt idx="80474">
                  <c:v>1.7E-5</c:v>
                </c:pt>
                <c:pt idx="80475">
                  <c:v>1.8E-5</c:v>
                </c:pt>
                <c:pt idx="80476">
                  <c:v>1.8E-5</c:v>
                </c:pt>
                <c:pt idx="80477">
                  <c:v>1.9000000000000001E-5</c:v>
                </c:pt>
                <c:pt idx="80478">
                  <c:v>1.9000000000000001E-5</c:v>
                </c:pt>
                <c:pt idx="80479">
                  <c:v>2.0000000000000002E-5</c:v>
                </c:pt>
                <c:pt idx="80480">
                  <c:v>2.0000000000000002E-5</c:v>
                </c:pt>
                <c:pt idx="80481">
                  <c:v>2.0999999999999999E-5</c:v>
                </c:pt>
                <c:pt idx="80482">
                  <c:v>2.0999999999999999E-5</c:v>
                </c:pt>
                <c:pt idx="80483">
                  <c:v>2.0999999999999999E-5</c:v>
                </c:pt>
                <c:pt idx="80484">
                  <c:v>2.1999999999999999E-5</c:v>
                </c:pt>
                <c:pt idx="80485">
                  <c:v>2.1999999999999999E-5</c:v>
                </c:pt>
                <c:pt idx="80486">
                  <c:v>2.1999999999999999E-5</c:v>
                </c:pt>
                <c:pt idx="80487">
                  <c:v>2.3E-5</c:v>
                </c:pt>
                <c:pt idx="80488">
                  <c:v>2.3E-5</c:v>
                </c:pt>
                <c:pt idx="80489">
                  <c:v>2.3E-5</c:v>
                </c:pt>
                <c:pt idx="80490">
                  <c:v>2.4000000000000001E-5</c:v>
                </c:pt>
                <c:pt idx="80491">
                  <c:v>2.4000000000000001E-5</c:v>
                </c:pt>
                <c:pt idx="80492">
                  <c:v>2.4000000000000001E-5</c:v>
                </c:pt>
                <c:pt idx="80493">
                  <c:v>2.4000000000000001E-5</c:v>
                </c:pt>
                <c:pt idx="80494">
                  <c:v>2.5000000000000001E-5</c:v>
                </c:pt>
                <c:pt idx="80495">
                  <c:v>2.5000000000000001E-5</c:v>
                </c:pt>
                <c:pt idx="80496">
                  <c:v>2.5000000000000001E-5</c:v>
                </c:pt>
                <c:pt idx="80497">
                  <c:v>2.5999999999999998E-5</c:v>
                </c:pt>
                <c:pt idx="80498">
                  <c:v>2.5999999999999998E-5</c:v>
                </c:pt>
                <c:pt idx="80499">
                  <c:v>2.6999999999999999E-5</c:v>
                </c:pt>
                <c:pt idx="80500">
                  <c:v>2.6999999999999999E-5</c:v>
                </c:pt>
                <c:pt idx="80501">
                  <c:v>2.8E-5</c:v>
                </c:pt>
                <c:pt idx="80502">
                  <c:v>2.8E-5</c:v>
                </c:pt>
                <c:pt idx="80503">
                  <c:v>2.9E-5</c:v>
                </c:pt>
                <c:pt idx="80504">
                  <c:v>2.9E-5</c:v>
                </c:pt>
                <c:pt idx="80505">
                  <c:v>3.0000000000000001E-5</c:v>
                </c:pt>
                <c:pt idx="80506">
                  <c:v>3.0000000000000001E-5</c:v>
                </c:pt>
                <c:pt idx="80507">
                  <c:v>3.1000000000000001E-5</c:v>
                </c:pt>
                <c:pt idx="80508">
                  <c:v>3.1000000000000001E-5</c:v>
                </c:pt>
                <c:pt idx="80509">
                  <c:v>3.1999999999999999E-5</c:v>
                </c:pt>
                <c:pt idx="80510">
                  <c:v>3.3000000000000003E-5</c:v>
                </c:pt>
                <c:pt idx="80511">
                  <c:v>3.3000000000000003E-5</c:v>
                </c:pt>
                <c:pt idx="80512">
                  <c:v>3.4E-5</c:v>
                </c:pt>
                <c:pt idx="80513">
                  <c:v>3.4E-5</c:v>
                </c:pt>
                <c:pt idx="80514">
                  <c:v>3.4999999999999997E-5</c:v>
                </c:pt>
                <c:pt idx="80515">
                  <c:v>3.6000000000000001E-5</c:v>
                </c:pt>
                <c:pt idx="80516">
                  <c:v>3.6000000000000001E-5</c:v>
                </c:pt>
                <c:pt idx="80517">
                  <c:v>3.6999999999999998E-5</c:v>
                </c:pt>
                <c:pt idx="80518">
                  <c:v>3.6999999999999998E-5</c:v>
                </c:pt>
                <c:pt idx="80519">
                  <c:v>3.8000000000000002E-5</c:v>
                </c:pt>
                <c:pt idx="80520">
                  <c:v>3.8999999999999999E-5</c:v>
                </c:pt>
                <c:pt idx="80521">
                  <c:v>3.8999999999999999E-5</c:v>
                </c:pt>
                <c:pt idx="80522">
                  <c:v>4.0000000000000003E-5</c:v>
                </c:pt>
                <c:pt idx="80523">
                  <c:v>4.0000000000000003E-5</c:v>
                </c:pt>
                <c:pt idx="80524">
                  <c:v>4.0000000000000003E-5</c:v>
                </c:pt>
                <c:pt idx="80525">
                  <c:v>4.1E-5</c:v>
                </c:pt>
                <c:pt idx="80526">
                  <c:v>4.1E-5</c:v>
                </c:pt>
                <c:pt idx="80527">
                  <c:v>4.1E-5</c:v>
                </c:pt>
                <c:pt idx="80528">
                  <c:v>4.1E-5</c:v>
                </c:pt>
                <c:pt idx="80529">
                  <c:v>4.1999999999999998E-5</c:v>
                </c:pt>
                <c:pt idx="80530">
                  <c:v>4.1999999999999998E-5</c:v>
                </c:pt>
                <c:pt idx="80531">
                  <c:v>4.1999999999999998E-5</c:v>
                </c:pt>
                <c:pt idx="80532">
                  <c:v>4.1999999999999998E-5</c:v>
                </c:pt>
                <c:pt idx="80533">
                  <c:v>4.1999999999999998E-5</c:v>
                </c:pt>
                <c:pt idx="80534">
                  <c:v>4.1999999999999998E-5</c:v>
                </c:pt>
                <c:pt idx="80535">
                  <c:v>4.1E-5</c:v>
                </c:pt>
                <c:pt idx="80536">
                  <c:v>4.1E-5</c:v>
                </c:pt>
                <c:pt idx="80537">
                  <c:v>4.1E-5</c:v>
                </c:pt>
                <c:pt idx="80538">
                  <c:v>4.1E-5</c:v>
                </c:pt>
                <c:pt idx="80539">
                  <c:v>4.0000000000000003E-5</c:v>
                </c:pt>
                <c:pt idx="80540">
                  <c:v>4.0000000000000003E-5</c:v>
                </c:pt>
                <c:pt idx="80541">
                  <c:v>3.8999999999999999E-5</c:v>
                </c:pt>
                <c:pt idx="80542">
                  <c:v>3.8999999999999999E-5</c:v>
                </c:pt>
                <c:pt idx="80543">
                  <c:v>3.8000000000000002E-5</c:v>
                </c:pt>
                <c:pt idx="80544">
                  <c:v>3.8000000000000002E-5</c:v>
                </c:pt>
                <c:pt idx="80545">
                  <c:v>3.6999999999999998E-5</c:v>
                </c:pt>
                <c:pt idx="80546">
                  <c:v>3.6999999999999998E-5</c:v>
                </c:pt>
                <c:pt idx="80547">
                  <c:v>3.6000000000000001E-5</c:v>
                </c:pt>
                <c:pt idx="80548">
                  <c:v>3.4999999999999997E-5</c:v>
                </c:pt>
                <c:pt idx="80549">
                  <c:v>3.4999999999999997E-5</c:v>
                </c:pt>
                <c:pt idx="80550">
                  <c:v>3.4E-5</c:v>
                </c:pt>
                <c:pt idx="80551">
                  <c:v>3.3000000000000003E-5</c:v>
                </c:pt>
                <c:pt idx="80552">
                  <c:v>3.3000000000000003E-5</c:v>
                </c:pt>
                <c:pt idx="80553">
                  <c:v>3.1999999999999999E-5</c:v>
                </c:pt>
                <c:pt idx="80554">
                  <c:v>3.1000000000000001E-5</c:v>
                </c:pt>
                <c:pt idx="80555">
                  <c:v>3.1000000000000001E-5</c:v>
                </c:pt>
                <c:pt idx="80556">
                  <c:v>3.0000000000000001E-5</c:v>
                </c:pt>
                <c:pt idx="80557">
                  <c:v>3.0000000000000001E-5</c:v>
                </c:pt>
                <c:pt idx="80558">
                  <c:v>2.9E-5</c:v>
                </c:pt>
                <c:pt idx="80559">
                  <c:v>2.9E-5</c:v>
                </c:pt>
                <c:pt idx="80560">
                  <c:v>2.8E-5</c:v>
                </c:pt>
                <c:pt idx="80561">
                  <c:v>2.8E-5</c:v>
                </c:pt>
                <c:pt idx="80562">
                  <c:v>2.8E-5</c:v>
                </c:pt>
                <c:pt idx="80563">
                  <c:v>2.6999999999999999E-5</c:v>
                </c:pt>
                <c:pt idx="80564">
                  <c:v>2.6999999999999999E-5</c:v>
                </c:pt>
                <c:pt idx="80565">
                  <c:v>2.6999999999999999E-5</c:v>
                </c:pt>
                <c:pt idx="80566">
                  <c:v>2.6999999999999999E-5</c:v>
                </c:pt>
                <c:pt idx="80567">
                  <c:v>2.6999999999999999E-5</c:v>
                </c:pt>
                <c:pt idx="80568">
                  <c:v>2.6999999999999999E-5</c:v>
                </c:pt>
                <c:pt idx="80569">
                  <c:v>2.6999999999999999E-5</c:v>
                </c:pt>
                <c:pt idx="80570">
                  <c:v>2.6999999999999999E-5</c:v>
                </c:pt>
                <c:pt idx="80571">
                  <c:v>2.6999999999999999E-5</c:v>
                </c:pt>
                <c:pt idx="80572">
                  <c:v>2.6999999999999999E-5</c:v>
                </c:pt>
                <c:pt idx="80573">
                  <c:v>2.6999999999999999E-5</c:v>
                </c:pt>
                <c:pt idx="80574">
                  <c:v>2.6999999999999999E-5</c:v>
                </c:pt>
                <c:pt idx="80575">
                  <c:v>2.6999999999999999E-5</c:v>
                </c:pt>
                <c:pt idx="80576">
                  <c:v>2.6999999999999999E-5</c:v>
                </c:pt>
                <c:pt idx="80577">
                  <c:v>2.6999999999999999E-5</c:v>
                </c:pt>
                <c:pt idx="80578">
                  <c:v>2.6999999999999999E-5</c:v>
                </c:pt>
                <c:pt idx="80579">
                  <c:v>2.6999999999999999E-5</c:v>
                </c:pt>
                <c:pt idx="80580">
                  <c:v>2.6999999999999999E-5</c:v>
                </c:pt>
                <c:pt idx="80581">
                  <c:v>2.6999999999999999E-5</c:v>
                </c:pt>
                <c:pt idx="80582">
                  <c:v>2.8E-5</c:v>
                </c:pt>
                <c:pt idx="80583">
                  <c:v>2.8E-5</c:v>
                </c:pt>
                <c:pt idx="80584">
                  <c:v>2.8E-5</c:v>
                </c:pt>
                <c:pt idx="80585">
                  <c:v>2.6999999999999999E-5</c:v>
                </c:pt>
                <c:pt idx="80586">
                  <c:v>2.6999999999999999E-5</c:v>
                </c:pt>
                <c:pt idx="80587">
                  <c:v>2.6999999999999999E-5</c:v>
                </c:pt>
                <c:pt idx="80588">
                  <c:v>2.6999999999999999E-5</c:v>
                </c:pt>
                <c:pt idx="80589">
                  <c:v>2.6999999999999999E-5</c:v>
                </c:pt>
                <c:pt idx="80590">
                  <c:v>2.6999999999999999E-5</c:v>
                </c:pt>
                <c:pt idx="80591">
                  <c:v>2.5999999999999998E-5</c:v>
                </c:pt>
                <c:pt idx="80592">
                  <c:v>2.5999999999999998E-5</c:v>
                </c:pt>
                <c:pt idx="80593">
                  <c:v>2.5999999999999998E-5</c:v>
                </c:pt>
                <c:pt idx="80594">
                  <c:v>2.5000000000000001E-5</c:v>
                </c:pt>
                <c:pt idx="80595">
                  <c:v>2.5000000000000001E-5</c:v>
                </c:pt>
                <c:pt idx="80596">
                  <c:v>2.4000000000000001E-5</c:v>
                </c:pt>
                <c:pt idx="80597">
                  <c:v>2.4000000000000001E-5</c:v>
                </c:pt>
                <c:pt idx="80598">
                  <c:v>2.3E-5</c:v>
                </c:pt>
                <c:pt idx="80599">
                  <c:v>2.1999999999999999E-5</c:v>
                </c:pt>
                <c:pt idx="80600">
                  <c:v>2.0999999999999999E-5</c:v>
                </c:pt>
                <c:pt idx="80601">
                  <c:v>2.0999999999999999E-5</c:v>
                </c:pt>
                <c:pt idx="80602">
                  <c:v>2.0000000000000002E-5</c:v>
                </c:pt>
                <c:pt idx="80603">
                  <c:v>1.9000000000000001E-5</c:v>
                </c:pt>
                <c:pt idx="80604">
                  <c:v>1.8E-5</c:v>
                </c:pt>
                <c:pt idx="80605">
                  <c:v>1.7E-5</c:v>
                </c:pt>
                <c:pt idx="80606">
                  <c:v>1.5999999999999999E-5</c:v>
                </c:pt>
                <c:pt idx="80607">
                  <c:v>1.5999999999999999E-5</c:v>
                </c:pt>
                <c:pt idx="80608">
                  <c:v>1.5E-5</c:v>
                </c:pt>
                <c:pt idx="80609">
                  <c:v>1.4E-5</c:v>
                </c:pt>
                <c:pt idx="80610">
                  <c:v>1.2999999999999999E-5</c:v>
                </c:pt>
                <c:pt idx="80611">
                  <c:v>1.2E-5</c:v>
                </c:pt>
                <c:pt idx="80612">
                  <c:v>1.2E-5</c:v>
                </c:pt>
                <c:pt idx="80613">
                  <c:v>1.1E-5</c:v>
                </c:pt>
                <c:pt idx="80614">
                  <c:v>1.1E-5</c:v>
                </c:pt>
                <c:pt idx="80615">
                  <c:v>1.0000000000000001E-5</c:v>
                </c:pt>
                <c:pt idx="80616">
                  <c:v>1.0000000000000001E-5</c:v>
                </c:pt>
                <c:pt idx="80617">
                  <c:v>1.0000000000000001E-5</c:v>
                </c:pt>
                <c:pt idx="80618">
                  <c:v>1.1E-5</c:v>
                </c:pt>
                <c:pt idx="80619">
                  <c:v>1.1E-5</c:v>
                </c:pt>
                <c:pt idx="80620">
                  <c:v>1.2E-5</c:v>
                </c:pt>
                <c:pt idx="80621">
                  <c:v>1.2E-5</c:v>
                </c:pt>
                <c:pt idx="80622">
                  <c:v>1.2999999999999999E-5</c:v>
                </c:pt>
                <c:pt idx="80623">
                  <c:v>1.4E-5</c:v>
                </c:pt>
                <c:pt idx="80624">
                  <c:v>1.5E-5</c:v>
                </c:pt>
                <c:pt idx="80625">
                  <c:v>1.5999999999999999E-5</c:v>
                </c:pt>
                <c:pt idx="80626">
                  <c:v>1.5999999999999999E-5</c:v>
                </c:pt>
                <c:pt idx="80627">
                  <c:v>1.7E-5</c:v>
                </c:pt>
                <c:pt idx="80628">
                  <c:v>1.8E-5</c:v>
                </c:pt>
                <c:pt idx="80629">
                  <c:v>1.9000000000000001E-5</c:v>
                </c:pt>
                <c:pt idx="80630">
                  <c:v>2.0000000000000002E-5</c:v>
                </c:pt>
                <c:pt idx="80631">
                  <c:v>2.0999999999999999E-5</c:v>
                </c:pt>
                <c:pt idx="80632">
                  <c:v>2.0999999999999999E-5</c:v>
                </c:pt>
                <c:pt idx="80633">
                  <c:v>2.1999999999999999E-5</c:v>
                </c:pt>
                <c:pt idx="80634">
                  <c:v>2.3E-5</c:v>
                </c:pt>
                <c:pt idx="80635">
                  <c:v>2.3E-5</c:v>
                </c:pt>
                <c:pt idx="80636">
                  <c:v>2.4000000000000001E-5</c:v>
                </c:pt>
                <c:pt idx="80637">
                  <c:v>2.4000000000000001E-5</c:v>
                </c:pt>
                <c:pt idx="80638">
                  <c:v>2.5000000000000001E-5</c:v>
                </c:pt>
                <c:pt idx="80639">
                  <c:v>2.5000000000000001E-5</c:v>
                </c:pt>
                <c:pt idx="80640">
                  <c:v>2.5999999999999998E-5</c:v>
                </c:pt>
                <c:pt idx="80641">
                  <c:v>2.5999999999999998E-5</c:v>
                </c:pt>
                <c:pt idx="80642">
                  <c:v>2.5999999999999998E-5</c:v>
                </c:pt>
                <c:pt idx="80643">
                  <c:v>2.5999999999999998E-5</c:v>
                </c:pt>
                <c:pt idx="80644">
                  <c:v>2.5999999999999998E-5</c:v>
                </c:pt>
                <c:pt idx="80645">
                  <c:v>2.5999999999999998E-5</c:v>
                </c:pt>
                <c:pt idx="80646">
                  <c:v>2.5999999999999998E-5</c:v>
                </c:pt>
                <c:pt idx="80647">
                  <c:v>2.5999999999999998E-5</c:v>
                </c:pt>
                <c:pt idx="80648">
                  <c:v>2.5999999999999998E-5</c:v>
                </c:pt>
                <c:pt idx="80649">
                  <c:v>2.5999999999999998E-5</c:v>
                </c:pt>
                <c:pt idx="80650">
                  <c:v>2.5000000000000001E-5</c:v>
                </c:pt>
                <c:pt idx="80651">
                  <c:v>2.5000000000000001E-5</c:v>
                </c:pt>
                <c:pt idx="80652">
                  <c:v>2.4000000000000001E-5</c:v>
                </c:pt>
                <c:pt idx="80653">
                  <c:v>2.4000000000000001E-5</c:v>
                </c:pt>
                <c:pt idx="80654">
                  <c:v>2.3E-5</c:v>
                </c:pt>
                <c:pt idx="80655">
                  <c:v>2.3E-5</c:v>
                </c:pt>
                <c:pt idx="80656">
                  <c:v>2.1999999999999999E-5</c:v>
                </c:pt>
                <c:pt idx="80657">
                  <c:v>2.0999999999999999E-5</c:v>
                </c:pt>
                <c:pt idx="80658">
                  <c:v>2.0999999999999999E-5</c:v>
                </c:pt>
                <c:pt idx="80659">
                  <c:v>2.0000000000000002E-5</c:v>
                </c:pt>
                <c:pt idx="80660">
                  <c:v>1.9000000000000001E-5</c:v>
                </c:pt>
                <c:pt idx="80661">
                  <c:v>1.8E-5</c:v>
                </c:pt>
                <c:pt idx="80662">
                  <c:v>1.7E-5</c:v>
                </c:pt>
                <c:pt idx="80663">
                  <c:v>1.5999999999999999E-5</c:v>
                </c:pt>
                <c:pt idx="80664">
                  <c:v>1.5E-5</c:v>
                </c:pt>
                <c:pt idx="80665">
                  <c:v>1.4E-5</c:v>
                </c:pt>
                <c:pt idx="80666">
                  <c:v>1.4E-5</c:v>
                </c:pt>
                <c:pt idx="80667">
                  <c:v>1.2999999999999999E-5</c:v>
                </c:pt>
                <c:pt idx="80668">
                  <c:v>1.2E-5</c:v>
                </c:pt>
                <c:pt idx="80669">
                  <c:v>1.1E-5</c:v>
                </c:pt>
                <c:pt idx="80670">
                  <c:v>1.0000000000000001E-5</c:v>
                </c:pt>
                <c:pt idx="80671">
                  <c:v>1.0000000000000001E-5</c:v>
                </c:pt>
                <c:pt idx="80672">
                  <c:v>9.0000000000000002E-6</c:v>
                </c:pt>
                <c:pt idx="80673">
                  <c:v>9.0000000000000002E-6</c:v>
                </c:pt>
                <c:pt idx="80674">
                  <c:v>9.0000000000000002E-6</c:v>
                </c:pt>
                <c:pt idx="80675">
                  <c:v>9.0000000000000002E-6</c:v>
                </c:pt>
                <c:pt idx="80676">
                  <c:v>1.0000000000000001E-5</c:v>
                </c:pt>
                <c:pt idx="80677">
                  <c:v>1.0000000000000001E-5</c:v>
                </c:pt>
                <c:pt idx="80678">
                  <c:v>1.0000000000000001E-5</c:v>
                </c:pt>
                <c:pt idx="80679">
                  <c:v>1.1E-5</c:v>
                </c:pt>
                <c:pt idx="80680">
                  <c:v>1.2E-5</c:v>
                </c:pt>
                <c:pt idx="80681">
                  <c:v>1.2E-5</c:v>
                </c:pt>
                <c:pt idx="80682">
                  <c:v>1.2999999999999999E-5</c:v>
                </c:pt>
                <c:pt idx="80683">
                  <c:v>1.4E-5</c:v>
                </c:pt>
                <c:pt idx="80684">
                  <c:v>1.5E-5</c:v>
                </c:pt>
                <c:pt idx="80685">
                  <c:v>1.5E-5</c:v>
                </c:pt>
                <c:pt idx="80686">
                  <c:v>1.5999999999999999E-5</c:v>
                </c:pt>
                <c:pt idx="80687">
                  <c:v>1.7E-5</c:v>
                </c:pt>
                <c:pt idx="80688">
                  <c:v>1.7E-5</c:v>
                </c:pt>
                <c:pt idx="80689">
                  <c:v>1.8E-5</c:v>
                </c:pt>
                <c:pt idx="80690">
                  <c:v>1.8E-5</c:v>
                </c:pt>
                <c:pt idx="80691">
                  <c:v>1.9000000000000001E-5</c:v>
                </c:pt>
                <c:pt idx="80692">
                  <c:v>1.9000000000000001E-5</c:v>
                </c:pt>
                <c:pt idx="80693">
                  <c:v>1.9000000000000001E-5</c:v>
                </c:pt>
                <c:pt idx="80694">
                  <c:v>2.0000000000000002E-5</c:v>
                </c:pt>
                <c:pt idx="80695">
                  <c:v>2.0000000000000002E-5</c:v>
                </c:pt>
                <c:pt idx="80696">
                  <c:v>2.0000000000000002E-5</c:v>
                </c:pt>
                <c:pt idx="80697">
                  <c:v>2.0000000000000002E-5</c:v>
                </c:pt>
                <c:pt idx="80698">
                  <c:v>2.0000000000000002E-5</c:v>
                </c:pt>
                <c:pt idx="80699">
                  <c:v>2.0000000000000002E-5</c:v>
                </c:pt>
                <c:pt idx="80700">
                  <c:v>2.0000000000000002E-5</c:v>
                </c:pt>
                <c:pt idx="80701">
                  <c:v>1.9000000000000001E-5</c:v>
                </c:pt>
                <c:pt idx="80702">
                  <c:v>1.9000000000000001E-5</c:v>
                </c:pt>
                <c:pt idx="80703">
                  <c:v>1.8E-5</c:v>
                </c:pt>
                <c:pt idx="80704">
                  <c:v>1.8E-5</c:v>
                </c:pt>
                <c:pt idx="80705">
                  <c:v>1.7E-5</c:v>
                </c:pt>
                <c:pt idx="80706">
                  <c:v>1.7E-5</c:v>
                </c:pt>
                <c:pt idx="80707">
                  <c:v>1.5999999999999999E-5</c:v>
                </c:pt>
                <c:pt idx="80708">
                  <c:v>1.5E-5</c:v>
                </c:pt>
                <c:pt idx="80709">
                  <c:v>1.5E-5</c:v>
                </c:pt>
                <c:pt idx="80710">
                  <c:v>1.4E-5</c:v>
                </c:pt>
                <c:pt idx="80711">
                  <c:v>1.2999999999999999E-5</c:v>
                </c:pt>
                <c:pt idx="80712">
                  <c:v>1.2E-5</c:v>
                </c:pt>
                <c:pt idx="80713">
                  <c:v>1.1E-5</c:v>
                </c:pt>
                <c:pt idx="80714">
                  <c:v>1.0000000000000001E-5</c:v>
                </c:pt>
                <c:pt idx="80715">
                  <c:v>9.0000000000000002E-6</c:v>
                </c:pt>
                <c:pt idx="80716">
                  <c:v>9.0000000000000002E-6</c:v>
                </c:pt>
                <c:pt idx="80717">
                  <c:v>7.9999999999999996E-6</c:v>
                </c:pt>
                <c:pt idx="80718">
                  <c:v>6.9999999999999999E-6</c:v>
                </c:pt>
                <c:pt idx="80719">
                  <c:v>6.0000000000000002E-6</c:v>
                </c:pt>
                <c:pt idx="80720">
                  <c:v>6.0000000000000002E-6</c:v>
                </c:pt>
                <c:pt idx="80721">
                  <c:v>5.0000000000000004E-6</c:v>
                </c:pt>
                <c:pt idx="80722">
                  <c:v>5.0000000000000004E-6</c:v>
                </c:pt>
                <c:pt idx="80723">
                  <c:v>5.0000000000000004E-6</c:v>
                </c:pt>
                <c:pt idx="80724">
                  <c:v>5.0000000000000004E-6</c:v>
                </c:pt>
                <c:pt idx="80725">
                  <c:v>6.0000000000000002E-6</c:v>
                </c:pt>
                <c:pt idx="80726">
                  <c:v>6.0000000000000002E-6</c:v>
                </c:pt>
                <c:pt idx="80727">
                  <c:v>6.9999999999999999E-6</c:v>
                </c:pt>
                <c:pt idx="80728">
                  <c:v>6.9999999999999999E-6</c:v>
                </c:pt>
                <c:pt idx="80729">
                  <c:v>7.9999999999999996E-6</c:v>
                </c:pt>
                <c:pt idx="80730">
                  <c:v>9.0000000000000002E-6</c:v>
                </c:pt>
                <c:pt idx="80731">
                  <c:v>9.0000000000000002E-6</c:v>
                </c:pt>
                <c:pt idx="80732">
                  <c:v>1.0000000000000001E-5</c:v>
                </c:pt>
                <c:pt idx="80733">
                  <c:v>1.1E-5</c:v>
                </c:pt>
                <c:pt idx="80734">
                  <c:v>1.1E-5</c:v>
                </c:pt>
                <c:pt idx="80735">
                  <c:v>1.2E-5</c:v>
                </c:pt>
                <c:pt idx="80736">
                  <c:v>1.2E-5</c:v>
                </c:pt>
                <c:pt idx="80737">
                  <c:v>1.2E-5</c:v>
                </c:pt>
                <c:pt idx="80738">
                  <c:v>1.2999999999999999E-5</c:v>
                </c:pt>
                <c:pt idx="80739">
                  <c:v>1.2999999999999999E-5</c:v>
                </c:pt>
                <c:pt idx="80740">
                  <c:v>1.2999999999999999E-5</c:v>
                </c:pt>
                <c:pt idx="80741">
                  <c:v>1.2999999999999999E-5</c:v>
                </c:pt>
                <c:pt idx="80742">
                  <c:v>1.2999999999999999E-5</c:v>
                </c:pt>
                <c:pt idx="80743">
                  <c:v>1.2999999999999999E-5</c:v>
                </c:pt>
                <c:pt idx="80744">
                  <c:v>1.2999999999999999E-5</c:v>
                </c:pt>
                <c:pt idx="80745">
                  <c:v>1.2999999999999999E-5</c:v>
                </c:pt>
                <c:pt idx="80746">
                  <c:v>1.2999999999999999E-5</c:v>
                </c:pt>
                <c:pt idx="80747">
                  <c:v>1.2E-5</c:v>
                </c:pt>
                <c:pt idx="80748">
                  <c:v>1.2E-5</c:v>
                </c:pt>
                <c:pt idx="80749">
                  <c:v>1.2E-5</c:v>
                </c:pt>
                <c:pt idx="80750">
                  <c:v>1.2E-5</c:v>
                </c:pt>
                <c:pt idx="80751">
                  <c:v>1.1E-5</c:v>
                </c:pt>
                <c:pt idx="80752">
                  <c:v>1.1E-5</c:v>
                </c:pt>
                <c:pt idx="80753">
                  <c:v>1.1E-5</c:v>
                </c:pt>
                <c:pt idx="80754">
                  <c:v>1.0000000000000001E-5</c:v>
                </c:pt>
                <c:pt idx="80755">
                  <c:v>1.0000000000000001E-5</c:v>
                </c:pt>
                <c:pt idx="80756">
                  <c:v>1.0000000000000001E-5</c:v>
                </c:pt>
                <c:pt idx="80757">
                  <c:v>1.0000000000000001E-5</c:v>
                </c:pt>
                <c:pt idx="80758">
                  <c:v>1.0000000000000001E-5</c:v>
                </c:pt>
                <c:pt idx="80759">
                  <c:v>1.0000000000000001E-5</c:v>
                </c:pt>
                <c:pt idx="80760">
                  <c:v>1.0000000000000001E-5</c:v>
                </c:pt>
                <c:pt idx="80761">
                  <c:v>1.0000000000000001E-5</c:v>
                </c:pt>
                <c:pt idx="80762">
                  <c:v>1.1E-5</c:v>
                </c:pt>
                <c:pt idx="80763">
                  <c:v>1.2E-5</c:v>
                </c:pt>
                <c:pt idx="80764">
                  <c:v>1.2E-5</c:v>
                </c:pt>
                <c:pt idx="80765">
                  <c:v>1.2999999999999999E-5</c:v>
                </c:pt>
                <c:pt idx="80766">
                  <c:v>1.4E-5</c:v>
                </c:pt>
                <c:pt idx="80767">
                  <c:v>1.5E-5</c:v>
                </c:pt>
                <c:pt idx="80768">
                  <c:v>1.5999999999999999E-5</c:v>
                </c:pt>
                <c:pt idx="80769">
                  <c:v>1.7E-5</c:v>
                </c:pt>
                <c:pt idx="80770">
                  <c:v>1.8E-5</c:v>
                </c:pt>
                <c:pt idx="80771">
                  <c:v>1.9000000000000001E-5</c:v>
                </c:pt>
                <c:pt idx="80772">
                  <c:v>2.0000000000000002E-5</c:v>
                </c:pt>
                <c:pt idx="80773">
                  <c:v>2.0000000000000002E-5</c:v>
                </c:pt>
                <c:pt idx="80774">
                  <c:v>2.0999999999999999E-5</c:v>
                </c:pt>
                <c:pt idx="80775">
                  <c:v>2.1999999999999999E-5</c:v>
                </c:pt>
                <c:pt idx="80776">
                  <c:v>2.3E-5</c:v>
                </c:pt>
                <c:pt idx="80777">
                  <c:v>2.4000000000000001E-5</c:v>
                </c:pt>
                <c:pt idx="80778">
                  <c:v>2.5000000000000001E-5</c:v>
                </c:pt>
                <c:pt idx="80779">
                  <c:v>2.5999999999999998E-5</c:v>
                </c:pt>
                <c:pt idx="80780">
                  <c:v>2.5999999999999998E-5</c:v>
                </c:pt>
                <c:pt idx="80781">
                  <c:v>2.6999999999999999E-5</c:v>
                </c:pt>
                <c:pt idx="80782">
                  <c:v>2.8E-5</c:v>
                </c:pt>
                <c:pt idx="80783">
                  <c:v>2.8E-5</c:v>
                </c:pt>
                <c:pt idx="80784">
                  <c:v>2.9E-5</c:v>
                </c:pt>
                <c:pt idx="80785">
                  <c:v>2.9E-5</c:v>
                </c:pt>
                <c:pt idx="80786">
                  <c:v>3.0000000000000001E-5</c:v>
                </c:pt>
                <c:pt idx="80787">
                  <c:v>3.0000000000000001E-5</c:v>
                </c:pt>
                <c:pt idx="80788">
                  <c:v>3.0000000000000001E-5</c:v>
                </c:pt>
                <c:pt idx="80789">
                  <c:v>3.1000000000000001E-5</c:v>
                </c:pt>
                <c:pt idx="80790">
                  <c:v>3.1000000000000001E-5</c:v>
                </c:pt>
                <c:pt idx="80791">
                  <c:v>3.1000000000000001E-5</c:v>
                </c:pt>
                <c:pt idx="80792">
                  <c:v>3.1000000000000001E-5</c:v>
                </c:pt>
                <c:pt idx="80793">
                  <c:v>3.1000000000000001E-5</c:v>
                </c:pt>
                <c:pt idx="80794">
                  <c:v>3.1000000000000001E-5</c:v>
                </c:pt>
                <c:pt idx="80795">
                  <c:v>3.0000000000000001E-5</c:v>
                </c:pt>
                <c:pt idx="80796">
                  <c:v>3.0000000000000001E-5</c:v>
                </c:pt>
                <c:pt idx="80797">
                  <c:v>3.0000000000000001E-5</c:v>
                </c:pt>
                <c:pt idx="80798">
                  <c:v>3.0000000000000001E-5</c:v>
                </c:pt>
                <c:pt idx="80799">
                  <c:v>2.9E-5</c:v>
                </c:pt>
                <c:pt idx="80800">
                  <c:v>2.9E-5</c:v>
                </c:pt>
                <c:pt idx="80801">
                  <c:v>2.8E-5</c:v>
                </c:pt>
                <c:pt idx="80802">
                  <c:v>2.8E-5</c:v>
                </c:pt>
                <c:pt idx="80803">
                  <c:v>2.6999999999999999E-5</c:v>
                </c:pt>
                <c:pt idx="80804">
                  <c:v>2.5999999999999998E-5</c:v>
                </c:pt>
                <c:pt idx="80805">
                  <c:v>2.5999999999999998E-5</c:v>
                </c:pt>
                <c:pt idx="80806">
                  <c:v>2.5000000000000001E-5</c:v>
                </c:pt>
                <c:pt idx="80807">
                  <c:v>2.4000000000000001E-5</c:v>
                </c:pt>
                <c:pt idx="80808">
                  <c:v>2.3E-5</c:v>
                </c:pt>
                <c:pt idx="80809">
                  <c:v>2.3E-5</c:v>
                </c:pt>
                <c:pt idx="80810">
                  <c:v>2.1999999999999999E-5</c:v>
                </c:pt>
                <c:pt idx="80811">
                  <c:v>2.0999999999999999E-5</c:v>
                </c:pt>
                <c:pt idx="80812">
                  <c:v>2.0000000000000002E-5</c:v>
                </c:pt>
                <c:pt idx="80813">
                  <c:v>1.9000000000000001E-5</c:v>
                </c:pt>
                <c:pt idx="80814">
                  <c:v>1.9000000000000001E-5</c:v>
                </c:pt>
                <c:pt idx="80815">
                  <c:v>1.8E-5</c:v>
                </c:pt>
                <c:pt idx="80816">
                  <c:v>1.7E-5</c:v>
                </c:pt>
                <c:pt idx="80817">
                  <c:v>1.5999999999999999E-5</c:v>
                </c:pt>
                <c:pt idx="80818">
                  <c:v>1.5E-5</c:v>
                </c:pt>
                <c:pt idx="80819">
                  <c:v>1.5E-5</c:v>
                </c:pt>
                <c:pt idx="80820">
                  <c:v>1.4E-5</c:v>
                </c:pt>
                <c:pt idx="80821">
                  <c:v>1.2999999999999999E-5</c:v>
                </c:pt>
                <c:pt idx="80822">
                  <c:v>1.2E-5</c:v>
                </c:pt>
                <c:pt idx="80823">
                  <c:v>1.2E-5</c:v>
                </c:pt>
                <c:pt idx="80824">
                  <c:v>1.1E-5</c:v>
                </c:pt>
                <c:pt idx="80825">
                  <c:v>1.0000000000000001E-5</c:v>
                </c:pt>
                <c:pt idx="80826">
                  <c:v>1.0000000000000001E-5</c:v>
                </c:pt>
                <c:pt idx="80827">
                  <c:v>9.0000000000000002E-6</c:v>
                </c:pt>
                <c:pt idx="80828">
                  <c:v>7.9999999999999996E-6</c:v>
                </c:pt>
                <c:pt idx="80829">
                  <c:v>7.9999999999999996E-6</c:v>
                </c:pt>
                <c:pt idx="80830">
                  <c:v>6.9999999999999999E-6</c:v>
                </c:pt>
                <c:pt idx="80831">
                  <c:v>6.9999999999999999E-6</c:v>
                </c:pt>
                <c:pt idx="80832">
                  <c:v>6.0000000000000002E-6</c:v>
                </c:pt>
                <c:pt idx="80833">
                  <c:v>6.0000000000000002E-6</c:v>
                </c:pt>
                <c:pt idx="80834">
                  <c:v>6.0000000000000002E-6</c:v>
                </c:pt>
                <c:pt idx="80835">
                  <c:v>5.0000000000000004E-6</c:v>
                </c:pt>
                <c:pt idx="80836">
                  <c:v>5.0000000000000004E-6</c:v>
                </c:pt>
                <c:pt idx="80837">
                  <c:v>6.0000000000000002E-6</c:v>
                </c:pt>
                <c:pt idx="80838">
                  <c:v>6.0000000000000002E-6</c:v>
                </c:pt>
                <c:pt idx="80839">
                  <c:v>6.0000000000000002E-6</c:v>
                </c:pt>
                <c:pt idx="80840">
                  <c:v>6.9999999999999999E-6</c:v>
                </c:pt>
                <c:pt idx="80841">
                  <c:v>6.9999999999999999E-6</c:v>
                </c:pt>
                <c:pt idx="80842">
                  <c:v>7.9999999999999996E-6</c:v>
                </c:pt>
                <c:pt idx="80843">
                  <c:v>9.0000000000000002E-6</c:v>
                </c:pt>
                <c:pt idx="80844">
                  <c:v>1.0000000000000001E-5</c:v>
                </c:pt>
                <c:pt idx="80845">
                  <c:v>1.0000000000000001E-5</c:v>
                </c:pt>
                <c:pt idx="80846">
                  <c:v>1.1E-5</c:v>
                </c:pt>
                <c:pt idx="80847">
                  <c:v>1.2E-5</c:v>
                </c:pt>
                <c:pt idx="80848">
                  <c:v>1.2999999999999999E-5</c:v>
                </c:pt>
                <c:pt idx="80849">
                  <c:v>1.4E-5</c:v>
                </c:pt>
                <c:pt idx="80850">
                  <c:v>1.5E-5</c:v>
                </c:pt>
                <c:pt idx="80851">
                  <c:v>1.5999999999999999E-5</c:v>
                </c:pt>
                <c:pt idx="80852">
                  <c:v>1.7E-5</c:v>
                </c:pt>
                <c:pt idx="80853">
                  <c:v>1.8E-5</c:v>
                </c:pt>
                <c:pt idx="80854">
                  <c:v>1.9000000000000001E-5</c:v>
                </c:pt>
                <c:pt idx="80855">
                  <c:v>2.0000000000000002E-5</c:v>
                </c:pt>
                <c:pt idx="80856">
                  <c:v>2.0999999999999999E-5</c:v>
                </c:pt>
                <c:pt idx="80857">
                  <c:v>2.1999999999999999E-5</c:v>
                </c:pt>
                <c:pt idx="80858">
                  <c:v>2.3E-5</c:v>
                </c:pt>
                <c:pt idx="80859">
                  <c:v>2.3E-5</c:v>
                </c:pt>
                <c:pt idx="80860">
                  <c:v>2.4000000000000001E-5</c:v>
                </c:pt>
                <c:pt idx="80861">
                  <c:v>2.5000000000000001E-5</c:v>
                </c:pt>
                <c:pt idx="80862">
                  <c:v>2.5999999999999998E-5</c:v>
                </c:pt>
                <c:pt idx="80863">
                  <c:v>2.6999999999999999E-5</c:v>
                </c:pt>
                <c:pt idx="80864">
                  <c:v>2.6999999999999999E-5</c:v>
                </c:pt>
                <c:pt idx="80865">
                  <c:v>2.8E-5</c:v>
                </c:pt>
                <c:pt idx="80866">
                  <c:v>2.9E-5</c:v>
                </c:pt>
                <c:pt idx="80867">
                  <c:v>2.9E-5</c:v>
                </c:pt>
                <c:pt idx="80868">
                  <c:v>3.0000000000000001E-5</c:v>
                </c:pt>
                <c:pt idx="80869">
                  <c:v>3.0000000000000001E-5</c:v>
                </c:pt>
                <c:pt idx="80870">
                  <c:v>3.1000000000000001E-5</c:v>
                </c:pt>
                <c:pt idx="80871">
                  <c:v>3.1000000000000001E-5</c:v>
                </c:pt>
                <c:pt idx="80872">
                  <c:v>3.1000000000000001E-5</c:v>
                </c:pt>
                <c:pt idx="80873">
                  <c:v>3.1999999999999999E-5</c:v>
                </c:pt>
                <c:pt idx="80874">
                  <c:v>3.1999999999999999E-5</c:v>
                </c:pt>
                <c:pt idx="80875">
                  <c:v>3.1999999999999999E-5</c:v>
                </c:pt>
                <c:pt idx="80876">
                  <c:v>3.1999999999999999E-5</c:v>
                </c:pt>
                <c:pt idx="80877">
                  <c:v>3.1999999999999999E-5</c:v>
                </c:pt>
                <c:pt idx="80878">
                  <c:v>3.1999999999999999E-5</c:v>
                </c:pt>
                <c:pt idx="80879">
                  <c:v>3.1999999999999999E-5</c:v>
                </c:pt>
                <c:pt idx="80880">
                  <c:v>3.1999999999999999E-5</c:v>
                </c:pt>
                <c:pt idx="80881">
                  <c:v>3.1999999999999999E-5</c:v>
                </c:pt>
                <c:pt idx="80882">
                  <c:v>3.1999999999999999E-5</c:v>
                </c:pt>
                <c:pt idx="80883">
                  <c:v>3.1000000000000001E-5</c:v>
                </c:pt>
                <c:pt idx="80884">
                  <c:v>3.1000000000000001E-5</c:v>
                </c:pt>
                <c:pt idx="80885">
                  <c:v>3.1000000000000001E-5</c:v>
                </c:pt>
                <c:pt idx="80886">
                  <c:v>3.0000000000000001E-5</c:v>
                </c:pt>
                <c:pt idx="80887">
                  <c:v>3.0000000000000001E-5</c:v>
                </c:pt>
                <c:pt idx="80888">
                  <c:v>2.9E-5</c:v>
                </c:pt>
                <c:pt idx="80889">
                  <c:v>2.9E-5</c:v>
                </c:pt>
                <c:pt idx="80890">
                  <c:v>2.8E-5</c:v>
                </c:pt>
                <c:pt idx="80891">
                  <c:v>2.6999999999999999E-5</c:v>
                </c:pt>
                <c:pt idx="80892">
                  <c:v>2.5999999999999998E-5</c:v>
                </c:pt>
                <c:pt idx="80893">
                  <c:v>2.5999999999999998E-5</c:v>
                </c:pt>
                <c:pt idx="80894">
                  <c:v>2.5000000000000001E-5</c:v>
                </c:pt>
                <c:pt idx="80895">
                  <c:v>2.4000000000000001E-5</c:v>
                </c:pt>
                <c:pt idx="80896">
                  <c:v>2.3E-5</c:v>
                </c:pt>
                <c:pt idx="80897">
                  <c:v>2.1999999999999999E-5</c:v>
                </c:pt>
                <c:pt idx="80898">
                  <c:v>2.0999999999999999E-5</c:v>
                </c:pt>
                <c:pt idx="80899">
                  <c:v>2.0000000000000002E-5</c:v>
                </c:pt>
                <c:pt idx="80900">
                  <c:v>1.9000000000000001E-5</c:v>
                </c:pt>
                <c:pt idx="80901">
                  <c:v>1.8E-5</c:v>
                </c:pt>
                <c:pt idx="80902">
                  <c:v>1.7E-5</c:v>
                </c:pt>
                <c:pt idx="80903">
                  <c:v>1.5999999999999999E-5</c:v>
                </c:pt>
                <c:pt idx="80904">
                  <c:v>1.5E-5</c:v>
                </c:pt>
                <c:pt idx="80905">
                  <c:v>1.4E-5</c:v>
                </c:pt>
                <c:pt idx="80906">
                  <c:v>1.2E-5</c:v>
                </c:pt>
                <c:pt idx="80907">
                  <c:v>1.2E-5</c:v>
                </c:pt>
                <c:pt idx="80908">
                  <c:v>1.1E-5</c:v>
                </c:pt>
                <c:pt idx="80909">
                  <c:v>1.0000000000000001E-5</c:v>
                </c:pt>
                <c:pt idx="80910">
                  <c:v>9.0000000000000002E-6</c:v>
                </c:pt>
                <c:pt idx="80911">
                  <c:v>9.0000000000000002E-6</c:v>
                </c:pt>
                <c:pt idx="80912">
                  <c:v>7.9999999999999996E-6</c:v>
                </c:pt>
                <c:pt idx="80913">
                  <c:v>7.9999999999999996E-6</c:v>
                </c:pt>
                <c:pt idx="80914">
                  <c:v>7.9999999999999996E-6</c:v>
                </c:pt>
                <c:pt idx="80915">
                  <c:v>9.0000000000000002E-6</c:v>
                </c:pt>
                <c:pt idx="80916">
                  <c:v>9.0000000000000002E-6</c:v>
                </c:pt>
                <c:pt idx="80917">
                  <c:v>1.0000000000000001E-5</c:v>
                </c:pt>
                <c:pt idx="80918">
                  <c:v>1.1E-5</c:v>
                </c:pt>
                <c:pt idx="80919">
                  <c:v>1.2E-5</c:v>
                </c:pt>
                <c:pt idx="80920">
                  <c:v>1.2E-5</c:v>
                </c:pt>
                <c:pt idx="80921">
                  <c:v>1.2999999999999999E-5</c:v>
                </c:pt>
                <c:pt idx="80922">
                  <c:v>1.4E-5</c:v>
                </c:pt>
                <c:pt idx="80923">
                  <c:v>1.5E-5</c:v>
                </c:pt>
                <c:pt idx="80924">
                  <c:v>1.5999999999999999E-5</c:v>
                </c:pt>
                <c:pt idx="80925">
                  <c:v>1.7E-5</c:v>
                </c:pt>
                <c:pt idx="80926">
                  <c:v>1.8E-5</c:v>
                </c:pt>
                <c:pt idx="80927">
                  <c:v>1.9000000000000001E-5</c:v>
                </c:pt>
                <c:pt idx="80928">
                  <c:v>2.0000000000000002E-5</c:v>
                </c:pt>
                <c:pt idx="80929">
                  <c:v>2.0999999999999999E-5</c:v>
                </c:pt>
                <c:pt idx="80930">
                  <c:v>2.1999999999999999E-5</c:v>
                </c:pt>
                <c:pt idx="80931">
                  <c:v>2.3E-5</c:v>
                </c:pt>
                <c:pt idx="80932">
                  <c:v>2.4000000000000001E-5</c:v>
                </c:pt>
                <c:pt idx="80933">
                  <c:v>2.5000000000000001E-5</c:v>
                </c:pt>
                <c:pt idx="80934">
                  <c:v>2.5999999999999998E-5</c:v>
                </c:pt>
                <c:pt idx="80935">
                  <c:v>2.5999999999999998E-5</c:v>
                </c:pt>
                <c:pt idx="80936">
                  <c:v>2.6999999999999999E-5</c:v>
                </c:pt>
                <c:pt idx="80937">
                  <c:v>2.8E-5</c:v>
                </c:pt>
                <c:pt idx="80938">
                  <c:v>2.8E-5</c:v>
                </c:pt>
                <c:pt idx="80939">
                  <c:v>2.9E-5</c:v>
                </c:pt>
                <c:pt idx="80940">
                  <c:v>2.9E-5</c:v>
                </c:pt>
                <c:pt idx="80941">
                  <c:v>3.0000000000000001E-5</c:v>
                </c:pt>
                <c:pt idx="80942">
                  <c:v>3.0000000000000001E-5</c:v>
                </c:pt>
                <c:pt idx="80943">
                  <c:v>3.1000000000000001E-5</c:v>
                </c:pt>
                <c:pt idx="80944">
                  <c:v>3.1000000000000001E-5</c:v>
                </c:pt>
                <c:pt idx="80945">
                  <c:v>3.1999999999999999E-5</c:v>
                </c:pt>
                <c:pt idx="80946">
                  <c:v>3.1999999999999999E-5</c:v>
                </c:pt>
                <c:pt idx="80947">
                  <c:v>3.1999999999999999E-5</c:v>
                </c:pt>
                <c:pt idx="80948">
                  <c:v>3.1999999999999999E-5</c:v>
                </c:pt>
                <c:pt idx="80949">
                  <c:v>3.1999999999999999E-5</c:v>
                </c:pt>
                <c:pt idx="80950">
                  <c:v>3.1999999999999999E-5</c:v>
                </c:pt>
                <c:pt idx="80951">
                  <c:v>3.1999999999999999E-5</c:v>
                </c:pt>
                <c:pt idx="80952">
                  <c:v>3.1999999999999999E-5</c:v>
                </c:pt>
                <c:pt idx="80953">
                  <c:v>3.1999999999999999E-5</c:v>
                </c:pt>
                <c:pt idx="80954">
                  <c:v>3.1999999999999999E-5</c:v>
                </c:pt>
                <c:pt idx="80955">
                  <c:v>3.1999999999999999E-5</c:v>
                </c:pt>
                <c:pt idx="80956">
                  <c:v>3.1999999999999999E-5</c:v>
                </c:pt>
                <c:pt idx="80957">
                  <c:v>3.1000000000000001E-5</c:v>
                </c:pt>
                <c:pt idx="80958">
                  <c:v>3.1000000000000001E-5</c:v>
                </c:pt>
                <c:pt idx="80959">
                  <c:v>3.1000000000000001E-5</c:v>
                </c:pt>
                <c:pt idx="80960">
                  <c:v>3.0000000000000001E-5</c:v>
                </c:pt>
                <c:pt idx="80961">
                  <c:v>3.0000000000000001E-5</c:v>
                </c:pt>
                <c:pt idx="80962">
                  <c:v>2.9E-5</c:v>
                </c:pt>
                <c:pt idx="80963">
                  <c:v>2.8E-5</c:v>
                </c:pt>
                <c:pt idx="80964">
                  <c:v>2.8E-5</c:v>
                </c:pt>
                <c:pt idx="80965">
                  <c:v>2.6999999999999999E-5</c:v>
                </c:pt>
                <c:pt idx="80966">
                  <c:v>2.5999999999999998E-5</c:v>
                </c:pt>
                <c:pt idx="80967">
                  <c:v>2.5000000000000001E-5</c:v>
                </c:pt>
                <c:pt idx="80968">
                  <c:v>2.4000000000000001E-5</c:v>
                </c:pt>
                <c:pt idx="80969">
                  <c:v>2.3E-5</c:v>
                </c:pt>
                <c:pt idx="80970">
                  <c:v>2.3E-5</c:v>
                </c:pt>
                <c:pt idx="80971">
                  <c:v>2.1999999999999999E-5</c:v>
                </c:pt>
                <c:pt idx="80972">
                  <c:v>2.0000000000000002E-5</c:v>
                </c:pt>
                <c:pt idx="80973">
                  <c:v>1.9000000000000001E-5</c:v>
                </c:pt>
                <c:pt idx="80974">
                  <c:v>1.8E-5</c:v>
                </c:pt>
                <c:pt idx="80975">
                  <c:v>1.7E-5</c:v>
                </c:pt>
                <c:pt idx="80976">
                  <c:v>1.5999999999999999E-5</c:v>
                </c:pt>
                <c:pt idx="80977">
                  <c:v>1.5E-5</c:v>
                </c:pt>
                <c:pt idx="80978">
                  <c:v>1.4E-5</c:v>
                </c:pt>
                <c:pt idx="80979">
                  <c:v>1.2E-5</c:v>
                </c:pt>
                <c:pt idx="80980">
                  <c:v>1.1E-5</c:v>
                </c:pt>
                <c:pt idx="80981">
                  <c:v>1.0000000000000001E-5</c:v>
                </c:pt>
                <c:pt idx="80982">
                  <c:v>9.0000000000000002E-6</c:v>
                </c:pt>
                <c:pt idx="80983">
                  <c:v>7.9999999999999996E-6</c:v>
                </c:pt>
                <c:pt idx="80984">
                  <c:v>6.9999999999999999E-6</c:v>
                </c:pt>
                <c:pt idx="80985">
                  <c:v>6.0000000000000002E-6</c:v>
                </c:pt>
                <c:pt idx="80986">
                  <c:v>5.0000000000000004E-6</c:v>
                </c:pt>
                <c:pt idx="80987">
                  <c:v>3.9999999999999998E-6</c:v>
                </c:pt>
                <c:pt idx="80988">
                  <c:v>3.9999999999999998E-6</c:v>
                </c:pt>
                <c:pt idx="80989">
                  <c:v>3.9999999999999998E-6</c:v>
                </c:pt>
                <c:pt idx="80990">
                  <c:v>5.0000000000000004E-6</c:v>
                </c:pt>
                <c:pt idx="80991">
                  <c:v>6.0000000000000002E-6</c:v>
                </c:pt>
                <c:pt idx="80992">
                  <c:v>6.9999999999999999E-6</c:v>
                </c:pt>
                <c:pt idx="80993">
                  <c:v>7.9999999999999996E-6</c:v>
                </c:pt>
                <c:pt idx="80994">
                  <c:v>9.0000000000000002E-6</c:v>
                </c:pt>
                <c:pt idx="80995">
                  <c:v>1.0000000000000001E-5</c:v>
                </c:pt>
                <c:pt idx="80996">
                  <c:v>1.2E-5</c:v>
                </c:pt>
                <c:pt idx="80997">
                  <c:v>1.2999999999999999E-5</c:v>
                </c:pt>
                <c:pt idx="80998">
                  <c:v>1.4E-5</c:v>
                </c:pt>
                <c:pt idx="80999">
                  <c:v>1.5E-5</c:v>
                </c:pt>
                <c:pt idx="81000">
                  <c:v>1.5999999999999999E-5</c:v>
                </c:pt>
                <c:pt idx="81001">
                  <c:v>1.7E-5</c:v>
                </c:pt>
                <c:pt idx="81002">
                  <c:v>1.8E-5</c:v>
                </c:pt>
                <c:pt idx="81003">
                  <c:v>1.9000000000000001E-5</c:v>
                </c:pt>
                <c:pt idx="81004">
                  <c:v>2.0000000000000002E-5</c:v>
                </c:pt>
                <c:pt idx="81005">
                  <c:v>2.0000000000000002E-5</c:v>
                </c:pt>
                <c:pt idx="81006">
                  <c:v>2.0999999999999999E-5</c:v>
                </c:pt>
                <c:pt idx="81007">
                  <c:v>2.1999999999999999E-5</c:v>
                </c:pt>
                <c:pt idx="81008">
                  <c:v>2.3E-5</c:v>
                </c:pt>
                <c:pt idx="81009">
                  <c:v>2.3E-5</c:v>
                </c:pt>
                <c:pt idx="81010">
                  <c:v>2.4000000000000001E-5</c:v>
                </c:pt>
                <c:pt idx="81011">
                  <c:v>2.4000000000000001E-5</c:v>
                </c:pt>
                <c:pt idx="81012">
                  <c:v>2.5000000000000001E-5</c:v>
                </c:pt>
                <c:pt idx="81013">
                  <c:v>2.5000000000000001E-5</c:v>
                </c:pt>
                <c:pt idx="81014">
                  <c:v>2.5000000000000001E-5</c:v>
                </c:pt>
                <c:pt idx="81015">
                  <c:v>2.5000000000000001E-5</c:v>
                </c:pt>
                <c:pt idx="81016">
                  <c:v>2.5999999999999998E-5</c:v>
                </c:pt>
                <c:pt idx="81017">
                  <c:v>2.5999999999999998E-5</c:v>
                </c:pt>
                <c:pt idx="81018">
                  <c:v>2.5999999999999998E-5</c:v>
                </c:pt>
                <c:pt idx="81019">
                  <c:v>2.5999999999999998E-5</c:v>
                </c:pt>
                <c:pt idx="81020">
                  <c:v>2.5999999999999998E-5</c:v>
                </c:pt>
                <c:pt idx="81021">
                  <c:v>2.5999999999999998E-5</c:v>
                </c:pt>
                <c:pt idx="81022">
                  <c:v>2.5000000000000001E-5</c:v>
                </c:pt>
                <c:pt idx="81023">
                  <c:v>2.5000000000000001E-5</c:v>
                </c:pt>
                <c:pt idx="81024">
                  <c:v>2.5000000000000001E-5</c:v>
                </c:pt>
                <c:pt idx="81025">
                  <c:v>2.4000000000000001E-5</c:v>
                </c:pt>
                <c:pt idx="81026">
                  <c:v>2.4000000000000001E-5</c:v>
                </c:pt>
                <c:pt idx="81027">
                  <c:v>2.4000000000000001E-5</c:v>
                </c:pt>
                <c:pt idx="81028">
                  <c:v>2.3E-5</c:v>
                </c:pt>
                <c:pt idx="81029">
                  <c:v>2.3E-5</c:v>
                </c:pt>
                <c:pt idx="81030">
                  <c:v>2.1999999999999999E-5</c:v>
                </c:pt>
                <c:pt idx="81031">
                  <c:v>2.1999999999999999E-5</c:v>
                </c:pt>
                <c:pt idx="81032">
                  <c:v>2.0999999999999999E-5</c:v>
                </c:pt>
                <c:pt idx="81033">
                  <c:v>2.0000000000000002E-5</c:v>
                </c:pt>
                <c:pt idx="81034">
                  <c:v>2.0000000000000002E-5</c:v>
                </c:pt>
                <c:pt idx="81035">
                  <c:v>1.9000000000000001E-5</c:v>
                </c:pt>
                <c:pt idx="81036">
                  <c:v>1.8E-5</c:v>
                </c:pt>
                <c:pt idx="81037">
                  <c:v>1.7E-5</c:v>
                </c:pt>
                <c:pt idx="81038">
                  <c:v>1.7E-5</c:v>
                </c:pt>
                <c:pt idx="81039">
                  <c:v>1.5999999999999999E-5</c:v>
                </c:pt>
                <c:pt idx="81040">
                  <c:v>1.5E-5</c:v>
                </c:pt>
                <c:pt idx="81041">
                  <c:v>1.4E-5</c:v>
                </c:pt>
                <c:pt idx="81042">
                  <c:v>1.4E-5</c:v>
                </c:pt>
                <c:pt idx="81043">
                  <c:v>1.2999999999999999E-5</c:v>
                </c:pt>
                <c:pt idx="81044">
                  <c:v>1.2E-5</c:v>
                </c:pt>
                <c:pt idx="81045">
                  <c:v>1.1E-5</c:v>
                </c:pt>
                <c:pt idx="81046">
                  <c:v>1.0000000000000001E-5</c:v>
                </c:pt>
                <c:pt idx="81047">
                  <c:v>9.0000000000000002E-6</c:v>
                </c:pt>
                <c:pt idx="81048">
                  <c:v>9.0000000000000002E-6</c:v>
                </c:pt>
                <c:pt idx="81049">
                  <c:v>7.9999999999999996E-6</c:v>
                </c:pt>
                <c:pt idx="81050">
                  <c:v>6.9999999999999999E-6</c:v>
                </c:pt>
                <c:pt idx="81051">
                  <c:v>6.0000000000000002E-6</c:v>
                </c:pt>
                <c:pt idx="81052">
                  <c:v>6.0000000000000002E-6</c:v>
                </c:pt>
                <c:pt idx="81053">
                  <c:v>5.0000000000000004E-6</c:v>
                </c:pt>
                <c:pt idx="81054">
                  <c:v>5.0000000000000004E-6</c:v>
                </c:pt>
                <c:pt idx="81055">
                  <c:v>3.9999999999999998E-6</c:v>
                </c:pt>
                <c:pt idx="81056">
                  <c:v>3.9999999999999998E-6</c:v>
                </c:pt>
                <c:pt idx="81057">
                  <c:v>3.9999999999999998E-6</c:v>
                </c:pt>
                <c:pt idx="81058">
                  <c:v>3.9999999999999998E-6</c:v>
                </c:pt>
                <c:pt idx="81059">
                  <c:v>5.0000000000000004E-6</c:v>
                </c:pt>
                <c:pt idx="81060">
                  <c:v>5.0000000000000004E-6</c:v>
                </c:pt>
                <c:pt idx="81061">
                  <c:v>5.0000000000000004E-6</c:v>
                </c:pt>
                <c:pt idx="81062">
                  <c:v>6.0000000000000002E-6</c:v>
                </c:pt>
                <c:pt idx="81063">
                  <c:v>6.0000000000000002E-6</c:v>
                </c:pt>
                <c:pt idx="81064">
                  <c:v>6.9999999999999999E-6</c:v>
                </c:pt>
                <c:pt idx="81065">
                  <c:v>7.9999999999999996E-6</c:v>
                </c:pt>
                <c:pt idx="81066">
                  <c:v>7.9999999999999996E-6</c:v>
                </c:pt>
                <c:pt idx="81067">
                  <c:v>9.0000000000000002E-6</c:v>
                </c:pt>
                <c:pt idx="81068">
                  <c:v>9.0000000000000002E-6</c:v>
                </c:pt>
                <c:pt idx="81069">
                  <c:v>1.0000000000000001E-5</c:v>
                </c:pt>
                <c:pt idx="81070">
                  <c:v>1.0000000000000001E-5</c:v>
                </c:pt>
                <c:pt idx="81071">
                  <c:v>1.1E-5</c:v>
                </c:pt>
                <c:pt idx="81072">
                  <c:v>1.1E-5</c:v>
                </c:pt>
                <c:pt idx="81073">
                  <c:v>1.2E-5</c:v>
                </c:pt>
                <c:pt idx="81074">
                  <c:v>1.2999999999999999E-5</c:v>
                </c:pt>
                <c:pt idx="81075">
                  <c:v>1.2999999999999999E-5</c:v>
                </c:pt>
                <c:pt idx="81076">
                  <c:v>1.4E-5</c:v>
                </c:pt>
                <c:pt idx="81077">
                  <c:v>1.4E-5</c:v>
                </c:pt>
                <c:pt idx="81078">
                  <c:v>1.4E-5</c:v>
                </c:pt>
                <c:pt idx="81079">
                  <c:v>1.5E-5</c:v>
                </c:pt>
                <c:pt idx="81080">
                  <c:v>1.5E-5</c:v>
                </c:pt>
                <c:pt idx="81081">
                  <c:v>1.5999999999999999E-5</c:v>
                </c:pt>
                <c:pt idx="81082">
                  <c:v>1.5999999999999999E-5</c:v>
                </c:pt>
                <c:pt idx="81083">
                  <c:v>1.7E-5</c:v>
                </c:pt>
                <c:pt idx="81084">
                  <c:v>1.7E-5</c:v>
                </c:pt>
                <c:pt idx="81085">
                  <c:v>1.8E-5</c:v>
                </c:pt>
                <c:pt idx="81086">
                  <c:v>1.8E-5</c:v>
                </c:pt>
                <c:pt idx="81087">
                  <c:v>1.8E-5</c:v>
                </c:pt>
                <c:pt idx="81088">
                  <c:v>1.9000000000000001E-5</c:v>
                </c:pt>
                <c:pt idx="81089">
                  <c:v>1.9000000000000001E-5</c:v>
                </c:pt>
                <c:pt idx="81090">
                  <c:v>1.9000000000000001E-5</c:v>
                </c:pt>
                <c:pt idx="81091">
                  <c:v>2.0000000000000002E-5</c:v>
                </c:pt>
                <c:pt idx="81092">
                  <c:v>2.0000000000000002E-5</c:v>
                </c:pt>
                <c:pt idx="81093">
                  <c:v>2.0999999999999999E-5</c:v>
                </c:pt>
                <c:pt idx="81094">
                  <c:v>2.0999999999999999E-5</c:v>
                </c:pt>
                <c:pt idx="81095">
                  <c:v>2.0999999999999999E-5</c:v>
                </c:pt>
                <c:pt idx="81096">
                  <c:v>2.1999999999999999E-5</c:v>
                </c:pt>
                <c:pt idx="81097">
                  <c:v>2.1999999999999999E-5</c:v>
                </c:pt>
                <c:pt idx="81098">
                  <c:v>2.1999999999999999E-5</c:v>
                </c:pt>
                <c:pt idx="81099">
                  <c:v>2.3E-5</c:v>
                </c:pt>
                <c:pt idx="81100">
                  <c:v>2.3E-5</c:v>
                </c:pt>
                <c:pt idx="81101">
                  <c:v>2.3E-5</c:v>
                </c:pt>
                <c:pt idx="81102">
                  <c:v>2.4000000000000001E-5</c:v>
                </c:pt>
                <c:pt idx="81103">
                  <c:v>2.4000000000000001E-5</c:v>
                </c:pt>
                <c:pt idx="81104">
                  <c:v>2.4000000000000001E-5</c:v>
                </c:pt>
                <c:pt idx="81105">
                  <c:v>2.5000000000000001E-5</c:v>
                </c:pt>
                <c:pt idx="81106">
                  <c:v>2.5000000000000001E-5</c:v>
                </c:pt>
                <c:pt idx="81107">
                  <c:v>2.5000000000000001E-5</c:v>
                </c:pt>
                <c:pt idx="81108">
                  <c:v>2.5999999999999998E-5</c:v>
                </c:pt>
                <c:pt idx="81109">
                  <c:v>2.5999999999999998E-5</c:v>
                </c:pt>
                <c:pt idx="81110">
                  <c:v>2.5999999999999998E-5</c:v>
                </c:pt>
                <c:pt idx="81111">
                  <c:v>2.6999999999999999E-5</c:v>
                </c:pt>
                <c:pt idx="81112">
                  <c:v>2.6999999999999999E-5</c:v>
                </c:pt>
                <c:pt idx="81113">
                  <c:v>2.6999999999999999E-5</c:v>
                </c:pt>
                <c:pt idx="81114">
                  <c:v>2.8E-5</c:v>
                </c:pt>
                <c:pt idx="81115">
                  <c:v>2.8E-5</c:v>
                </c:pt>
                <c:pt idx="81116">
                  <c:v>2.8E-5</c:v>
                </c:pt>
                <c:pt idx="81117">
                  <c:v>2.9E-5</c:v>
                </c:pt>
                <c:pt idx="81118">
                  <c:v>2.9E-5</c:v>
                </c:pt>
                <c:pt idx="81119">
                  <c:v>2.9E-5</c:v>
                </c:pt>
                <c:pt idx="81120">
                  <c:v>3.0000000000000001E-5</c:v>
                </c:pt>
                <c:pt idx="81121">
                  <c:v>3.0000000000000001E-5</c:v>
                </c:pt>
                <c:pt idx="81122">
                  <c:v>3.0000000000000001E-5</c:v>
                </c:pt>
                <c:pt idx="81123">
                  <c:v>3.1000000000000001E-5</c:v>
                </c:pt>
                <c:pt idx="81124">
                  <c:v>3.1000000000000001E-5</c:v>
                </c:pt>
                <c:pt idx="81125">
                  <c:v>3.1000000000000001E-5</c:v>
                </c:pt>
                <c:pt idx="81126">
                  <c:v>3.1000000000000001E-5</c:v>
                </c:pt>
                <c:pt idx="81127">
                  <c:v>3.1999999999999999E-5</c:v>
                </c:pt>
                <c:pt idx="81128">
                  <c:v>3.1999999999999999E-5</c:v>
                </c:pt>
                <c:pt idx="81129">
                  <c:v>3.1999999999999999E-5</c:v>
                </c:pt>
                <c:pt idx="81130">
                  <c:v>3.1999999999999999E-5</c:v>
                </c:pt>
                <c:pt idx="81131">
                  <c:v>3.3000000000000003E-5</c:v>
                </c:pt>
                <c:pt idx="81132">
                  <c:v>3.3000000000000003E-5</c:v>
                </c:pt>
                <c:pt idx="81133">
                  <c:v>3.3000000000000003E-5</c:v>
                </c:pt>
                <c:pt idx="81134">
                  <c:v>3.3000000000000003E-5</c:v>
                </c:pt>
                <c:pt idx="81135">
                  <c:v>3.3000000000000003E-5</c:v>
                </c:pt>
                <c:pt idx="81136">
                  <c:v>3.4E-5</c:v>
                </c:pt>
                <c:pt idx="81137">
                  <c:v>3.4E-5</c:v>
                </c:pt>
                <c:pt idx="81138">
                  <c:v>3.4E-5</c:v>
                </c:pt>
                <c:pt idx="81139">
                  <c:v>3.4E-5</c:v>
                </c:pt>
                <c:pt idx="81140">
                  <c:v>3.4E-5</c:v>
                </c:pt>
                <c:pt idx="81141">
                  <c:v>3.4E-5</c:v>
                </c:pt>
                <c:pt idx="81142">
                  <c:v>3.4E-5</c:v>
                </c:pt>
                <c:pt idx="81143">
                  <c:v>3.4E-5</c:v>
                </c:pt>
                <c:pt idx="81144">
                  <c:v>3.4E-5</c:v>
                </c:pt>
                <c:pt idx="81145">
                  <c:v>3.4E-5</c:v>
                </c:pt>
                <c:pt idx="81146">
                  <c:v>3.4E-5</c:v>
                </c:pt>
                <c:pt idx="81147">
                  <c:v>3.4E-5</c:v>
                </c:pt>
                <c:pt idx="81148">
                  <c:v>3.4999999999999997E-5</c:v>
                </c:pt>
                <c:pt idx="81149">
                  <c:v>3.4999999999999997E-5</c:v>
                </c:pt>
                <c:pt idx="81150">
                  <c:v>3.4999999999999997E-5</c:v>
                </c:pt>
                <c:pt idx="81151">
                  <c:v>3.4999999999999997E-5</c:v>
                </c:pt>
                <c:pt idx="81152">
                  <c:v>3.4999999999999997E-5</c:v>
                </c:pt>
                <c:pt idx="81153">
                  <c:v>3.4999999999999997E-5</c:v>
                </c:pt>
                <c:pt idx="81154">
                  <c:v>3.4999999999999997E-5</c:v>
                </c:pt>
                <c:pt idx="81155">
                  <c:v>3.4999999999999997E-5</c:v>
                </c:pt>
                <c:pt idx="81156">
                  <c:v>3.4999999999999997E-5</c:v>
                </c:pt>
                <c:pt idx="81157">
                  <c:v>3.4999999999999997E-5</c:v>
                </c:pt>
                <c:pt idx="81158">
                  <c:v>3.4999999999999997E-5</c:v>
                </c:pt>
                <c:pt idx="81159">
                  <c:v>3.4999999999999997E-5</c:v>
                </c:pt>
                <c:pt idx="81160">
                  <c:v>3.4E-5</c:v>
                </c:pt>
                <c:pt idx="81161">
                  <c:v>3.4E-5</c:v>
                </c:pt>
                <c:pt idx="81162">
                  <c:v>3.4E-5</c:v>
                </c:pt>
                <c:pt idx="81163">
                  <c:v>3.4E-5</c:v>
                </c:pt>
                <c:pt idx="81164">
                  <c:v>3.4E-5</c:v>
                </c:pt>
                <c:pt idx="81165">
                  <c:v>3.4E-5</c:v>
                </c:pt>
                <c:pt idx="81166">
                  <c:v>3.4E-5</c:v>
                </c:pt>
                <c:pt idx="81167">
                  <c:v>3.4E-5</c:v>
                </c:pt>
                <c:pt idx="81168">
                  <c:v>3.4E-5</c:v>
                </c:pt>
                <c:pt idx="81169">
                  <c:v>3.4E-5</c:v>
                </c:pt>
                <c:pt idx="81170">
                  <c:v>3.3000000000000003E-5</c:v>
                </c:pt>
                <c:pt idx="81171">
                  <c:v>3.3000000000000003E-5</c:v>
                </c:pt>
                <c:pt idx="81172">
                  <c:v>3.3000000000000003E-5</c:v>
                </c:pt>
                <c:pt idx="81173">
                  <c:v>3.3000000000000003E-5</c:v>
                </c:pt>
                <c:pt idx="81174">
                  <c:v>3.1999999999999999E-5</c:v>
                </c:pt>
                <c:pt idx="81175">
                  <c:v>3.1999999999999999E-5</c:v>
                </c:pt>
                <c:pt idx="81176">
                  <c:v>3.1999999999999999E-5</c:v>
                </c:pt>
                <c:pt idx="81177">
                  <c:v>3.1999999999999999E-5</c:v>
                </c:pt>
                <c:pt idx="81178">
                  <c:v>3.1000000000000001E-5</c:v>
                </c:pt>
                <c:pt idx="81179">
                  <c:v>3.1000000000000001E-5</c:v>
                </c:pt>
                <c:pt idx="81180">
                  <c:v>3.1000000000000001E-5</c:v>
                </c:pt>
                <c:pt idx="81181">
                  <c:v>3.0000000000000001E-5</c:v>
                </c:pt>
                <c:pt idx="81182">
                  <c:v>3.0000000000000001E-5</c:v>
                </c:pt>
                <c:pt idx="81183">
                  <c:v>3.0000000000000001E-5</c:v>
                </c:pt>
                <c:pt idx="81184">
                  <c:v>3.0000000000000001E-5</c:v>
                </c:pt>
                <c:pt idx="81185">
                  <c:v>3.0000000000000001E-5</c:v>
                </c:pt>
                <c:pt idx="81186">
                  <c:v>2.9E-5</c:v>
                </c:pt>
                <c:pt idx="81187">
                  <c:v>2.9E-5</c:v>
                </c:pt>
                <c:pt idx="81188">
                  <c:v>2.9E-5</c:v>
                </c:pt>
                <c:pt idx="81189">
                  <c:v>2.9E-5</c:v>
                </c:pt>
                <c:pt idx="81190">
                  <c:v>3.0000000000000001E-5</c:v>
                </c:pt>
                <c:pt idx="81191">
                  <c:v>3.0000000000000001E-5</c:v>
                </c:pt>
                <c:pt idx="81192">
                  <c:v>3.0000000000000001E-5</c:v>
                </c:pt>
                <c:pt idx="81193">
                  <c:v>3.0000000000000001E-5</c:v>
                </c:pt>
                <c:pt idx="81194">
                  <c:v>3.1000000000000001E-5</c:v>
                </c:pt>
                <c:pt idx="81195">
                  <c:v>3.1000000000000001E-5</c:v>
                </c:pt>
                <c:pt idx="81196">
                  <c:v>3.1999999999999999E-5</c:v>
                </c:pt>
                <c:pt idx="81197">
                  <c:v>3.1999999999999999E-5</c:v>
                </c:pt>
                <c:pt idx="81198">
                  <c:v>3.3000000000000003E-5</c:v>
                </c:pt>
                <c:pt idx="81199">
                  <c:v>3.4E-5</c:v>
                </c:pt>
                <c:pt idx="81200">
                  <c:v>3.4E-5</c:v>
                </c:pt>
                <c:pt idx="81201">
                  <c:v>3.4999999999999997E-5</c:v>
                </c:pt>
                <c:pt idx="81202">
                  <c:v>3.6000000000000001E-5</c:v>
                </c:pt>
                <c:pt idx="81203">
                  <c:v>3.6000000000000001E-5</c:v>
                </c:pt>
                <c:pt idx="81204">
                  <c:v>3.6999999999999998E-5</c:v>
                </c:pt>
                <c:pt idx="81205">
                  <c:v>3.8000000000000002E-5</c:v>
                </c:pt>
                <c:pt idx="81206">
                  <c:v>3.8000000000000002E-5</c:v>
                </c:pt>
                <c:pt idx="81207">
                  <c:v>3.8999999999999999E-5</c:v>
                </c:pt>
                <c:pt idx="81208">
                  <c:v>4.0000000000000003E-5</c:v>
                </c:pt>
                <c:pt idx="81209">
                  <c:v>4.0000000000000003E-5</c:v>
                </c:pt>
                <c:pt idx="81210">
                  <c:v>4.1E-5</c:v>
                </c:pt>
                <c:pt idx="81211">
                  <c:v>4.1E-5</c:v>
                </c:pt>
                <c:pt idx="81212">
                  <c:v>4.1E-5</c:v>
                </c:pt>
                <c:pt idx="81213">
                  <c:v>4.1999999999999998E-5</c:v>
                </c:pt>
                <c:pt idx="81214">
                  <c:v>4.1999999999999998E-5</c:v>
                </c:pt>
                <c:pt idx="81215">
                  <c:v>4.1999999999999998E-5</c:v>
                </c:pt>
                <c:pt idx="81216">
                  <c:v>4.1999999999999998E-5</c:v>
                </c:pt>
                <c:pt idx="81217">
                  <c:v>4.1999999999999998E-5</c:v>
                </c:pt>
                <c:pt idx="81218">
                  <c:v>4.1999999999999998E-5</c:v>
                </c:pt>
                <c:pt idx="81219">
                  <c:v>4.1999999999999998E-5</c:v>
                </c:pt>
                <c:pt idx="81220">
                  <c:v>4.1999999999999998E-5</c:v>
                </c:pt>
                <c:pt idx="81221">
                  <c:v>4.1999999999999998E-5</c:v>
                </c:pt>
                <c:pt idx="81222">
                  <c:v>4.1E-5</c:v>
                </c:pt>
                <c:pt idx="81223">
                  <c:v>4.1E-5</c:v>
                </c:pt>
                <c:pt idx="81224">
                  <c:v>4.0000000000000003E-5</c:v>
                </c:pt>
                <c:pt idx="81225">
                  <c:v>4.0000000000000003E-5</c:v>
                </c:pt>
                <c:pt idx="81226">
                  <c:v>3.8999999999999999E-5</c:v>
                </c:pt>
                <c:pt idx="81227">
                  <c:v>3.8000000000000002E-5</c:v>
                </c:pt>
                <c:pt idx="81228">
                  <c:v>3.6999999999999998E-5</c:v>
                </c:pt>
                <c:pt idx="81229">
                  <c:v>3.6000000000000001E-5</c:v>
                </c:pt>
                <c:pt idx="81230">
                  <c:v>3.4999999999999997E-5</c:v>
                </c:pt>
                <c:pt idx="81231">
                  <c:v>3.4E-5</c:v>
                </c:pt>
                <c:pt idx="81232">
                  <c:v>3.3000000000000003E-5</c:v>
                </c:pt>
                <c:pt idx="81233">
                  <c:v>3.1999999999999999E-5</c:v>
                </c:pt>
                <c:pt idx="81234">
                  <c:v>3.1000000000000001E-5</c:v>
                </c:pt>
                <c:pt idx="81235">
                  <c:v>3.0000000000000001E-5</c:v>
                </c:pt>
                <c:pt idx="81236">
                  <c:v>2.8E-5</c:v>
                </c:pt>
                <c:pt idx="81237">
                  <c:v>2.6999999999999999E-5</c:v>
                </c:pt>
                <c:pt idx="81238">
                  <c:v>2.5999999999999998E-5</c:v>
                </c:pt>
                <c:pt idx="81239">
                  <c:v>2.4000000000000001E-5</c:v>
                </c:pt>
                <c:pt idx="81240">
                  <c:v>2.3E-5</c:v>
                </c:pt>
                <c:pt idx="81241">
                  <c:v>2.1999999999999999E-5</c:v>
                </c:pt>
                <c:pt idx="81242">
                  <c:v>2.0000000000000002E-5</c:v>
                </c:pt>
                <c:pt idx="81243">
                  <c:v>1.9000000000000001E-5</c:v>
                </c:pt>
                <c:pt idx="81244">
                  <c:v>1.8E-5</c:v>
                </c:pt>
                <c:pt idx="81245">
                  <c:v>1.7E-5</c:v>
                </c:pt>
                <c:pt idx="81246">
                  <c:v>1.5999999999999999E-5</c:v>
                </c:pt>
                <c:pt idx="81247">
                  <c:v>1.5E-5</c:v>
                </c:pt>
                <c:pt idx="81248">
                  <c:v>1.4E-5</c:v>
                </c:pt>
                <c:pt idx="81249">
                  <c:v>1.2999999999999999E-5</c:v>
                </c:pt>
                <c:pt idx="81250">
                  <c:v>1.2E-5</c:v>
                </c:pt>
                <c:pt idx="81251">
                  <c:v>1.2E-5</c:v>
                </c:pt>
                <c:pt idx="81252">
                  <c:v>1.2E-5</c:v>
                </c:pt>
                <c:pt idx="81253">
                  <c:v>1.2E-5</c:v>
                </c:pt>
                <c:pt idx="81254">
                  <c:v>1.2E-5</c:v>
                </c:pt>
                <c:pt idx="81255">
                  <c:v>1.2E-5</c:v>
                </c:pt>
                <c:pt idx="81256">
                  <c:v>1.2E-5</c:v>
                </c:pt>
                <c:pt idx="81257">
                  <c:v>1.2999999999999999E-5</c:v>
                </c:pt>
                <c:pt idx="81258">
                  <c:v>1.4E-5</c:v>
                </c:pt>
                <c:pt idx="81259">
                  <c:v>1.4E-5</c:v>
                </c:pt>
                <c:pt idx="81260">
                  <c:v>1.5E-5</c:v>
                </c:pt>
                <c:pt idx="81261">
                  <c:v>1.5999999999999999E-5</c:v>
                </c:pt>
                <c:pt idx="81262">
                  <c:v>1.7E-5</c:v>
                </c:pt>
                <c:pt idx="81263">
                  <c:v>1.7E-5</c:v>
                </c:pt>
                <c:pt idx="81264">
                  <c:v>1.8E-5</c:v>
                </c:pt>
                <c:pt idx="81265">
                  <c:v>1.9000000000000001E-5</c:v>
                </c:pt>
                <c:pt idx="81266">
                  <c:v>2.0000000000000002E-5</c:v>
                </c:pt>
                <c:pt idx="81267">
                  <c:v>2.0999999999999999E-5</c:v>
                </c:pt>
                <c:pt idx="81268">
                  <c:v>2.0999999999999999E-5</c:v>
                </c:pt>
                <c:pt idx="81269">
                  <c:v>2.1999999999999999E-5</c:v>
                </c:pt>
                <c:pt idx="81270">
                  <c:v>2.3E-5</c:v>
                </c:pt>
                <c:pt idx="81271">
                  <c:v>2.4000000000000001E-5</c:v>
                </c:pt>
                <c:pt idx="81272">
                  <c:v>2.5000000000000001E-5</c:v>
                </c:pt>
                <c:pt idx="81273">
                  <c:v>2.5000000000000001E-5</c:v>
                </c:pt>
                <c:pt idx="81274">
                  <c:v>2.5999999999999998E-5</c:v>
                </c:pt>
                <c:pt idx="81275">
                  <c:v>2.6999999999999999E-5</c:v>
                </c:pt>
                <c:pt idx="81276">
                  <c:v>2.8E-5</c:v>
                </c:pt>
                <c:pt idx="81277">
                  <c:v>2.8E-5</c:v>
                </c:pt>
                <c:pt idx="81278">
                  <c:v>2.9E-5</c:v>
                </c:pt>
                <c:pt idx="81279">
                  <c:v>3.0000000000000001E-5</c:v>
                </c:pt>
                <c:pt idx="81280">
                  <c:v>3.1000000000000001E-5</c:v>
                </c:pt>
                <c:pt idx="81281">
                  <c:v>3.1999999999999999E-5</c:v>
                </c:pt>
                <c:pt idx="81282">
                  <c:v>3.1999999999999999E-5</c:v>
                </c:pt>
                <c:pt idx="81283">
                  <c:v>3.3000000000000003E-5</c:v>
                </c:pt>
                <c:pt idx="81284">
                  <c:v>3.4E-5</c:v>
                </c:pt>
                <c:pt idx="81285">
                  <c:v>3.4999999999999997E-5</c:v>
                </c:pt>
                <c:pt idx="81286">
                  <c:v>3.4999999999999997E-5</c:v>
                </c:pt>
                <c:pt idx="81287">
                  <c:v>3.6000000000000001E-5</c:v>
                </c:pt>
                <c:pt idx="81288">
                  <c:v>3.6999999999999998E-5</c:v>
                </c:pt>
                <c:pt idx="81289">
                  <c:v>3.8000000000000002E-5</c:v>
                </c:pt>
                <c:pt idx="81290">
                  <c:v>3.8000000000000002E-5</c:v>
                </c:pt>
                <c:pt idx="81291">
                  <c:v>3.8999999999999999E-5</c:v>
                </c:pt>
                <c:pt idx="81292">
                  <c:v>4.0000000000000003E-5</c:v>
                </c:pt>
                <c:pt idx="81293">
                  <c:v>4.1E-5</c:v>
                </c:pt>
                <c:pt idx="81294">
                  <c:v>4.1E-5</c:v>
                </c:pt>
                <c:pt idx="81295">
                  <c:v>4.1999999999999998E-5</c:v>
                </c:pt>
                <c:pt idx="81296">
                  <c:v>4.3000000000000002E-5</c:v>
                </c:pt>
                <c:pt idx="81297">
                  <c:v>4.3000000000000002E-5</c:v>
                </c:pt>
                <c:pt idx="81298">
                  <c:v>4.3999999999999999E-5</c:v>
                </c:pt>
                <c:pt idx="81299">
                  <c:v>4.3999999999999999E-5</c:v>
                </c:pt>
                <c:pt idx="81300">
                  <c:v>4.5000000000000003E-5</c:v>
                </c:pt>
                <c:pt idx="81301">
                  <c:v>4.6E-5</c:v>
                </c:pt>
                <c:pt idx="81302">
                  <c:v>4.6E-5</c:v>
                </c:pt>
                <c:pt idx="81303">
                  <c:v>4.6E-5</c:v>
                </c:pt>
                <c:pt idx="81304">
                  <c:v>4.6999999999999997E-5</c:v>
                </c:pt>
                <c:pt idx="81305">
                  <c:v>4.6999999999999997E-5</c:v>
                </c:pt>
                <c:pt idx="81306">
                  <c:v>4.6999999999999997E-5</c:v>
                </c:pt>
                <c:pt idx="81307">
                  <c:v>4.8000000000000001E-5</c:v>
                </c:pt>
                <c:pt idx="81308">
                  <c:v>4.8000000000000001E-5</c:v>
                </c:pt>
                <c:pt idx="81309">
                  <c:v>4.8000000000000001E-5</c:v>
                </c:pt>
                <c:pt idx="81310">
                  <c:v>4.8000000000000001E-5</c:v>
                </c:pt>
                <c:pt idx="81311">
                  <c:v>4.8000000000000001E-5</c:v>
                </c:pt>
                <c:pt idx="81312">
                  <c:v>4.8000000000000001E-5</c:v>
                </c:pt>
                <c:pt idx="81313">
                  <c:v>4.8000000000000001E-5</c:v>
                </c:pt>
                <c:pt idx="81314">
                  <c:v>4.8000000000000001E-5</c:v>
                </c:pt>
                <c:pt idx="81315">
                  <c:v>4.8000000000000001E-5</c:v>
                </c:pt>
                <c:pt idx="81316">
                  <c:v>4.6999999999999997E-5</c:v>
                </c:pt>
                <c:pt idx="81317">
                  <c:v>4.6999999999999997E-5</c:v>
                </c:pt>
                <c:pt idx="81318">
                  <c:v>4.6999999999999997E-5</c:v>
                </c:pt>
                <c:pt idx="81319">
                  <c:v>4.6E-5</c:v>
                </c:pt>
                <c:pt idx="81320">
                  <c:v>4.6E-5</c:v>
                </c:pt>
                <c:pt idx="81321">
                  <c:v>4.5000000000000003E-5</c:v>
                </c:pt>
                <c:pt idx="81322">
                  <c:v>4.3999999999999999E-5</c:v>
                </c:pt>
                <c:pt idx="81323">
                  <c:v>4.3000000000000002E-5</c:v>
                </c:pt>
                <c:pt idx="81324">
                  <c:v>4.3000000000000002E-5</c:v>
                </c:pt>
                <c:pt idx="81325">
                  <c:v>4.1999999999999998E-5</c:v>
                </c:pt>
                <c:pt idx="81326">
                  <c:v>4.1E-5</c:v>
                </c:pt>
                <c:pt idx="81327">
                  <c:v>4.0000000000000003E-5</c:v>
                </c:pt>
                <c:pt idx="81328">
                  <c:v>3.8999999999999999E-5</c:v>
                </c:pt>
                <c:pt idx="81329">
                  <c:v>3.8000000000000002E-5</c:v>
                </c:pt>
                <c:pt idx="81330">
                  <c:v>3.6000000000000001E-5</c:v>
                </c:pt>
                <c:pt idx="81331">
                  <c:v>3.4999999999999997E-5</c:v>
                </c:pt>
                <c:pt idx="81332">
                  <c:v>3.4E-5</c:v>
                </c:pt>
                <c:pt idx="81333">
                  <c:v>3.1999999999999999E-5</c:v>
                </c:pt>
                <c:pt idx="81334">
                  <c:v>3.1000000000000001E-5</c:v>
                </c:pt>
                <c:pt idx="81335">
                  <c:v>3.0000000000000001E-5</c:v>
                </c:pt>
                <c:pt idx="81336">
                  <c:v>2.8E-5</c:v>
                </c:pt>
                <c:pt idx="81337">
                  <c:v>2.6999999999999999E-5</c:v>
                </c:pt>
                <c:pt idx="81338">
                  <c:v>2.5000000000000001E-5</c:v>
                </c:pt>
                <c:pt idx="81339">
                  <c:v>2.3E-5</c:v>
                </c:pt>
                <c:pt idx="81340">
                  <c:v>2.1999999999999999E-5</c:v>
                </c:pt>
                <c:pt idx="81341">
                  <c:v>2.0000000000000002E-5</c:v>
                </c:pt>
                <c:pt idx="81342">
                  <c:v>1.8E-5</c:v>
                </c:pt>
                <c:pt idx="81343">
                  <c:v>1.7E-5</c:v>
                </c:pt>
                <c:pt idx="81344">
                  <c:v>1.5E-5</c:v>
                </c:pt>
                <c:pt idx="81345">
                  <c:v>1.2999999999999999E-5</c:v>
                </c:pt>
                <c:pt idx="81346">
                  <c:v>1.2E-5</c:v>
                </c:pt>
                <c:pt idx="81347">
                  <c:v>1.0000000000000001E-5</c:v>
                </c:pt>
                <c:pt idx="81348">
                  <c:v>7.9999999999999996E-6</c:v>
                </c:pt>
                <c:pt idx="81349">
                  <c:v>6.9999999999999999E-6</c:v>
                </c:pt>
                <c:pt idx="81350">
                  <c:v>5.0000000000000004E-6</c:v>
                </c:pt>
                <c:pt idx="81351">
                  <c:v>3.9999999999999998E-6</c:v>
                </c:pt>
                <c:pt idx="81352">
                  <c:v>3.0000000000000001E-6</c:v>
                </c:pt>
                <c:pt idx="81353">
                  <c:v>3.0000000000000001E-6</c:v>
                </c:pt>
                <c:pt idx="81354">
                  <c:v>3.0000000000000001E-6</c:v>
                </c:pt>
                <c:pt idx="81355">
                  <c:v>3.9999999999999998E-6</c:v>
                </c:pt>
                <c:pt idx="81356">
                  <c:v>5.0000000000000004E-6</c:v>
                </c:pt>
                <c:pt idx="81357">
                  <c:v>6.0000000000000002E-6</c:v>
                </c:pt>
                <c:pt idx="81358">
                  <c:v>6.9999999999999999E-6</c:v>
                </c:pt>
                <c:pt idx="81359">
                  <c:v>9.0000000000000002E-6</c:v>
                </c:pt>
                <c:pt idx="81360">
                  <c:v>1.0000000000000001E-5</c:v>
                </c:pt>
                <c:pt idx="81361">
                  <c:v>1.1E-5</c:v>
                </c:pt>
                <c:pt idx="81362">
                  <c:v>1.2E-5</c:v>
                </c:pt>
                <c:pt idx="81363">
                  <c:v>1.2999999999999999E-5</c:v>
                </c:pt>
                <c:pt idx="81364">
                  <c:v>1.4E-5</c:v>
                </c:pt>
                <c:pt idx="81365">
                  <c:v>1.5E-5</c:v>
                </c:pt>
                <c:pt idx="81366">
                  <c:v>1.5E-5</c:v>
                </c:pt>
                <c:pt idx="81367">
                  <c:v>1.5999999999999999E-5</c:v>
                </c:pt>
                <c:pt idx="81368">
                  <c:v>1.7E-5</c:v>
                </c:pt>
                <c:pt idx="81369">
                  <c:v>1.7E-5</c:v>
                </c:pt>
                <c:pt idx="81370">
                  <c:v>1.8E-5</c:v>
                </c:pt>
                <c:pt idx="81371">
                  <c:v>1.8E-5</c:v>
                </c:pt>
                <c:pt idx="81372">
                  <c:v>1.9000000000000001E-5</c:v>
                </c:pt>
                <c:pt idx="81373">
                  <c:v>1.9000000000000001E-5</c:v>
                </c:pt>
                <c:pt idx="81374">
                  <c:v>1.9000000000000001E-5</c:v>
                </c:pt>
                <c:pt idx="81375">
                  <c:v>1.9000000000000001E-5</c:v>
                </c:pt>
                <c:pt idx="81376">
                  <c:v>1.9000000000000001E-5</c:v>
                </c:pt>
                <c:pt idx="81377">
                  <c:v>2.0000000000000002E-5</c:v>
                </c:pt>
                <c:pt idx="81378">
                  <c:v>2.0000000000000002E-5</c:v>
                </c:pt>
                <c:pt idx="81379">
                  <c:v>1.9000000000000001E-5</c:v>
                </c:pt>
                <c:pt idx="81380">
                  <c:v>1.9000000000000001E-5</c:v>
                </c:pt>
                <c:pt idx="81381">
                  <c:v>1.9000000000000001E-5</c:v>
                </c:pt>
                <c:pt idx="81382">
                  <c:v>1.9000000000000001E-5</c:v>
                </c:pt>
                <c:pt idx="81383">
                  <c:v>1.9000000000000001E-5</c:v>
                </c:pt>
                <c:pt idx="81384">
                  <c:v>1.8E-5</c:v>
                </c:pt>
                <c:pt idx="81385">
                  <c:v>1.8E-5</c:v>
                </c:pt>
                <c:pt idx="81386">
                  <c:v>1.8E-5</c:v>
                </c:pt>
                <c:pt idx="81387">
                  <c:v>1.7E-5</c:v>
                </c:pt>
                <c:pt idx="81388">
                  <c:v>1.7E-5</c:v>
                </c:pt>
                <c:pt idx="81389">
                  <c:v>1.5999999999999999E-5</c:v>
                </c:pt>
                <c:pt idx="81390">
                  <c:v>1.5999999999999999E-5</c:v>
                </c:pt>
                <c:pt idx="81391">
                  <c:v>1.5E-5</c:v>
                </c:pt>
                <c:pt idx="81392">
                  <c:v>1.5E-5</c:v>
                </c:pt>
                <c:pt idx="81393">
                  <c:v>1.4E-5</c:v>
                </c:pt>
                <c:pt idx="81394">
                  <c:v>1.4E-5</c:v>
                </c:pt>
                <c:pt idx="81395">
                  <c:v>1.2999999999999999E-5</c:v>
                </c:pt>
                <c:pt idx="81396">
                  <c:v>1.2999999999999999E-5</c:v>
                </c:pt>
                <c:pt idx="81397">
                  <c:v>1.2E-5</c:v>
                </c:pt>
                <c:pt idx="81398">
                  <c:v>1.2E-5</c:v>
                </c:pt>
                <c:pt idx="81399">
                  <c:v>1.2E-5</c:v>
                </c:pt>
                <c:pt idx="81400">
                  <c:v>1.1E-5</c:v>
                </c:pt>
                <c:pt idx="81401">
                  <c:v>1.1E-5</c:v>
                </c:pt>
                <c:pt idx="81402">
                  <c:v>1.1E-5</c:v>
                </c:pt>
                <c:pt idx="81403">
                  <c:v>1.1E-5</c:v>
                </c:pt>
                <c:pt idx="81404">
                  <c:v>1.2E-5</c:v>
                </c:pt>
                <c:pt idx="81405">
                  <c:v>1.2E-5</c:v>
                </c:pt>
                <c:pt idx="81406">
                  <c:v>1.2E-5</c:v>
                </c:pt>
                <c:pt idx="81407">
                  <c:v>1.2999999999999999E-5</c:v>
                </c:pt>
                <c:pt idx="81408">
                  <c:v>1.2999999999999999E-5</c:v>
                </c:pt>
                <c:pt idx="81409">
                  <c:v>1.4E-5</c:v>
                </c:pt>
                <c:pt idx="81410">
                  <c:v>1.5E-5</c:v>
                </c:pt>
                <c:pt idx="81411">
                  <c:v>1.5999999999999999E-5</c:v>
                </c:pt>
                <c:pt idx="81412">
                  <c:v>1.5999999999999999E-5</c:v>
                </c:pt>
                <c:pt idx="81413">
                  <c:v>1.7E-5</c:v>
                </c:pt>
                <c:pt idx="81414">
                  <c:v>1.8E-5</c:v>
                </c:pt>
                <c:pt idx="81415">
                  <c:v>1.9000000000000001E-5</c:v>
                </c:pt>
                <c:pt idx="81416">
                  <c:v>2.0000000000000002E-5</c:v>
                </c:pt>
                <c:pt idx="81417">
                  <c:v>2.0999999999999999E-5</c:v>
                </c:pt>
                <c:pt idx="81418">
                  <c:v>2.1999999999999999E-5</c:v>
                </c:pt>
                <c:pt idx="81419">
                  <c:v>2.1999999999999999E-5</c:v>
                </c:pt>
                <c:pt idx="81420">
                  <c:v>2.3E-5</c:v>
                </c:pt>
                <c:pt idx="81421">
                  <c:v>2.4000000000000001E-5</c:v>
                </c:pt>
                <c:pt idx="81422">
                  <c:v>2.5000000000000001E-5</c:v>
                </c:pt>
                <c:pt idx="81423">
                  <c:v>2.5999999999999998E-5</c:v>
                </c:pt>
                <c:pt idx="81424">
                  <c:v>2.5999999999999998E-5</c:v>
                </c:pt>
                <c:pt idx="81425">
                  <c:v>2.6999999999999999E-5</c:v>
                </c:pt>
                <c:pt idx="81426">
                  <c:v>2.8E-5</c:v>
                </c:pt>
                <c:pt idx="81427">
                  <c:v>2.8E-5</c:v>
                </c:pt>
                <c:pt idx="81428">
                  <c:v>2.9E-5</c:v>
                </c:pt>
                <c:pt idx="81429">
                  <c:v>2.9E-5</c:v>
                </c:pt>
                <c:pt idx="81430">
                  <c:v>3.0000000000000001E-5</c:v>
                </c:pt>
                <c:pt idx="81431">
                  <c:v>3.0000000000000001E-5</c:v>
                </c:pt>
                <c:pt idx="81432">
                  <c:v>3.0000000000000001E-5</c:v>
                </c:pt>
                <c:pt idx="81433">
                  <c:v>3.0000000000000001E-5</c:v>
                </c:pt>
                <c:pt idx="81434">
                  <c:v>3.0000000000000001E-5</c:v>
                </c:pt>
                <c:pt idx="81435">
                  <c:v>3.0000000000000001E-5</c:v>
                </c:pt>
                <c:pt idx="81436">
                  <c:v>3.0000000000000001E-5</c:v>
                </c:pt>
                <c:pt idx="81437">
                  <c:v>3.0000000000000001E-5</c:v>
                </c:pt>
                <c:pt idx="81438">
                  <c:v>3.0000000000000001E-5</c:v>
                </c:pt>
                <c:pt idx="81439">
                  <c:v>3.0000000000000001E-5</c:v>
                </c:pt>
                <c:pt idx="81440">
                  <c:v>3.0000000000000001E-5</c:v>
                </c:pt>
                <c:pt idx="81441">
                  <c:v>2.9E-5</c:v>
                </c:pt>
                <c:pt idx="81442">
                  <c:v>2.9E-5</c:v>
                </c:pt>
                <c:pt idx="81443">
                  <c:v>2.8E-5</c:v>
                </c:pt>
                <c:pt idx="81444">
                  <c:v>2.8E-5</c:v>
                </c:pt>
                <c:pt idx="81445">
                  <c:v>2.6999999999999999E-5</c:v>
                </c:pt>
                <c:pt idx="81446">
                  <c:v>2.5999999999999998E-5</c:v>
                </c:pt>
                <c:pt idx="81447">
                  <c:v>2.5999999999999998E-5</c:v>
                </c:pt>
                <c:pt idx="81448">
                  <c:v>2.5000000000000001E-5</c:v>
                </c:pt>
                <c:pt idx="81449">
                  <c:v>2.4000000000000001E-5</c:v>
                </c:pt>
                <c:pt idx="81450">
                  <c:v>2.3E-5</c:v>
                </c:pt>
                <c:pt idx="81451">
                  <c:v>2.1999999999999999E-5</c:v>
                </c:pt>
                <c:pt idx="81452">
                  <c:v>2.0999999999999999E-5</c:v>
                </c:pt>
                <c:pt idx="81453">
                  <c:v>2.0000000000000002E-5</c:v>
                </c:pt>
                <c:pt idx="81454">
                  <c:v>1.9000000000000001E-5</c:v>
                </c:pt>
                <c:pt idx="81455">
                  <c:v>1.8E-5</c:v>
                </c:pt>
                <c:pt idx="81456">
                  <c:v>1.7E-5</c:v>
                </c:pt>
                <c:pt idx="81457">
                  <c:v>1.5999999999999999E-5</c:v>
                </c:pt>
                <c:pt idx="81458">
                  <c:v>1.5E-5</c:v>
                </c:pt>
                <c:pt idx="81459">
                  <c:v>1.4E-5</c:v>
                </c:pt>
                <c:pt idx="81460">
                  <c:v>1.2999999999999999E-5</c:v>
                </c:pt>
                <c:pt idx="81461">
                  <c:v>1.2E-5</c:v>
                </c:pt>
                <c:pt idx="81462">
                  <c:v>1.1E-5</c:v>
                </c:pt>
                <c:pt idx="81463">
                  <c:v>1.0000000000000001E-5</c:v>
                </c:pt>
                <c:pt idx="81464">
                  <c:v>1.0000000000000001E-5</c:v>
                </c:pt>
                <c:pt idx="81465">
                  <c:v>9.0000000000000002E-6</c:v>
                </c:pt>
                <c:pt idx="81466">
                  <c:v>7.9999999999999996E-6</c:v>
                </c:pt>
                <c:pt idx="81467">
                  <c:v>7.9999999999999996E-6</c:v>
                </c:pt>
                <c:pt idx="81468">
                  <c:v>6.9999999999999999E-6</c:v>
                </c:pt>
                <c:pt idx="81469">
                  <c:v>6.9999999999999999E-6</c:v>
                </c:pt>
                <c:pt idx="81470">
                  <c:v>6.9999999999999999E-6</c:v>
                </c:pt>
                <c:pt idx="81471">
                  <c:v>6.9999999999999999E-6</c:v>
                </c:pt>
                <c:pt idx="81472">
                  <c:v>6.9999999999999999E-6</c:v>
                </c:pt>
                <c:pt idx="81473">
                  <c:v>6.9999999999999999E-6</c:v>
                </c:pt>
                <c:pt idx="81474">
                  <c:v>7.9999999999999996E-6</c:v>
                </c:pt>
                <c:pt idx="81475">
                  <c:v>7.9999999999999996E-6</c:v>
                </c:pt>
                <c:pt idx="81476">
                  <c:v>9.0000000000000002E-6</c:v>
                </c:pt>
                <c:pt idx="81477">
                  <c:v>9.0000000000000002E-6</c:v>
                </c:pt>
                <c:pt idx="81478">
                  <c:v>1.0000000000000001E-5</c:v>
                </c:pt>
                <c:pt idx="81479">
                  <c:v>1.0000000000000001E-5</c:v>
                </c:pt>
                <c:pt idx="81480">
                  <c:v>1.0000000000000001E-5</c:v>
                </c:pt>
                <c:pt idx="81481">
                  <c:v>1.1E-5</c:v>
                </c:pt>
                <c:pt idx="81482">
                  <c:v>1.1E-5</c:v>
                </c:pt>
                <c:pt idx="81483">
                  <c:v>1.2E-5</c:v>
                </c:pt>
                <c:pt idx="81484">
                  <c:v>1.2E-5</c:v>
                </c:pt>
                <c:pt idx="81485">
                  <c:v>1.2E-5</c:v>
                </c:pt>
                <c:pt idx="81486">
                  <c:v>1.2999999999999999E-5</c:v>
                </c:pt>
                <c:pt idx="81487">
                  <c:v>1.2999999999999999E-5</c:v>
                </c:pt>
                <c:pt idx="81488">
                  <c:v>1.2999999999999999E-5</c:v>
                </c:pt>
                <c:pt idx="81489">
                  <c:v>1.2999999999999999E-5</c:v>
                </c:pt>
                <c:pt idx="81490">
                  <c:v>1.2999999999999999E-5</c:v>
                </c:pt>
                <c:pt idx="81491">
                  <c:v>1.4E-5</c:v>
                </c:pt>
                <c:pt idx="81492">
                  <c:v>1.4E-5</c:v>
                </c:pt>
                <c:pt idx="81493">
                  <c:v>1.4E-5</c:v>
                </c:pt>
                <c:pt idx="81494">
                  <c:v>1.4E-5</c:v>
                </c:pt>
                <c:pt idx="81495">
                  <c:v>1.4E-5</c:v>
                </c:pt>
                <c:pt idx="81496">
                  <c:v>1.4E-5</c:v>
                </c:pt>
                <c:pt idx="81497">
                  <c:v>1.4E-5</c:v>
                </c:pt>
                <c:pt idx="81498">
                  <c:v>1.4E-5</c:v>
                </c:pt>
                <c:pt idx="81499">
                  <c:v>1.5E-5</c:v>
                </c:pt>
                <c:pt idx="81500">
                  <c:v>1.5E-5</c:v>
                </c:pt>
                <c:pt idx="81501">
                  <c:v>1.5E-5</c:v>
                </c:pt>
                <c:pt idx="81502">
                  <c:v>1.5E-5</c:v>
                </c:pt>
                <c:pt idx="81503">
                  <c:v>1.5E-5</c:v>
                </c:pt>
                <c:pt idx="81504">
                  <c:v>1.5E-5</c:v>
                </c:pt>
                <c:pt idx="81505">
                  <c:v>1.5999999999999999E-5</c:v>
                </c:pt>
                <c:pt idx="81506">
                  <c:v>1.5999999999999999E-5</c:v>
                </c:pt>
                <c:pt idx="81507">
                  <c:v>1.5999999999999999E-5</c:v>
                </c:pt>
                <c:pt idx="81508">
                  <c:v>1.5999999999999999E-5</c:v>
                </c:pt>
                <c:pt idx="81509">
                  <c:v>1.7E-5</c:v>
                </c:pt>
                <c:pt idx="81510">
                  <c:v>1.7E-5</c:v>
                </c:pt>
                <c:pt idx="81511">
                  <c:v>1.7E-5</c:v>
                </c:pt>
                <c:pt idx="81512">
                  <c:v>1.7E-5</c:v>
                </c:pt>
                <c:pt idx="81513">
                  <c:v>1.8E-5</c:v>
                </c:pt>
                <c:pt idx="81514">
                  <c:v>1.8E-5</c:v>
                </c:pt>
                <c:pt idx="81515">
                  <c:v>1.8E-5</c:v>
                </c:pt>
                <c:pt idx="81516">
                  <c:v>1.9000000000000001E-5</c:v>
                </c:pt>
                <c:pt idx="81517">
                  <c:v>1.9000000000000001E-5</c:v>
                </c:pt>
                <c:pt idx="81518">
                  <c:v>1.9000000000000001E-5</c:v>
                </c:pt>
                <c:pt idx="81519">
                  <c:v>2.0000000000000002E-5</c:v>
                </c:pt>
                <c:pt idx="81520">
                  <c:v>2.0000000000000002E-5</c:v>
                </c:pt>
                <c:pt idx="81521">
                  <c:v>2.0000000000000002E-5</c:v>
                </c:pt>
                <c:pt idx="81522">
                  <c:v>2.0000000000000002E-5</c:v>
                </c:pt>
                <c:pt idx="81523">
                  <c:v>2.0999999999999999E-5</c:v>
                </c:pt>
                <c:pt idx="81524">
                  <c:v>2.0999999999999999E-5</c:v>
                </c:pt>
                <c:pt idx="81525">
                  <c:v>2.0999999999999999E-5</c:v>
                </c:pt>
                <c:pt idx="81526">
                  <c:v>2.0999999999999999E-5</c:v>
                </c:pt>
                <c:pt idx="81527">
                  <c:v>2.0999999999999999E-5</c:v>
                </c:pt>
                <c:pt idx="81528">
                  <c:v>2.1999999999999999E-5</c:v>
                </c:pt>
                <c:pt idx="81529">
                  <c:v>2.1999999999999999E-5</c:v>
                </c:pt>
                <c:pt idx="81530">
                  <c:v>2.1999999999999999E-5</c:v>
                </c:pt>
                <c:pt idx="81531">
                  <c:v>2.1999999999999999E-5</c:v>
                </c:pt>
                <c:pt idx="81532">
                  <c:v>2.1999999999999999E-5</c:v>
                </c:pt>
                <c:pt idx="81533">
                  <c:v>2.1999999999999999E-5</c:v>
                </c:pt>
                <c:pt idx="81534">
                  <c:v>2.1999999999999999E-5</c:v>
                </c:pt>
                <c:pt idx="81535">
                  <c:v>2.1999999999999999E-5</c:v>
                </c:pt>
                <c:pt idx="81536">
                  <c:v>2.0999999999999999E-5</c:v>
                </c:pt>
                <c:pt idx="81537">
                  <c:v>2.0999999999999999E-5</c:v>
                </c:pt>
                <c:pt idx="81538">
                  <c:v>2.0999999999999999E-5</c:v>
                </c:pt>
                <c:pt idx="81539">
                  <c:v>2.0999999999999999E-5</c:v>
                </c:pt>
                <c:pt idx="81540">
                  <c:v>2.0000000000000002E-5</c:v>
                </c:pt>
                <c:pt idx="81541">
                  <c:v>2.0000000000000002E-5</c:v>
                </c:pt>
                <c:pt idx="81542">
                  <c:v>2.0000000000000002E-5</c:v>
                </c:pt>
                <c:pt idx="81543">
                  <c:v>1.9000000000000001E-5</c:v>
                </c:pt>
                <c:pt idx="81544">
                  <c:v>1.9000000000000001E-5</c:v>
                </c:pt>
                <c:pt idx="81545">
                  <c:v>1.9000000000000001E-5</c:v>
                </c:pt>
                <c:pt idx="81546">
                  <c:v>1.8E-5</c:v>
                </c:pt>
                <c:pt idx="81547">
                  <c:v>1.8E-5</c:v>
                </c:pt>
                <c:pt idx="81548">
                  <c:v>1.7E-5</c:v>
                </c:pt>
                <c:pt idx="81549">
                  <c:v>1.7E-5</c:v>
                </c:pt>
                <c:pt idx="81550">
                  <c:v>1.7E-5</c:v>
                </c:pt>
                <c:pt idx="81551">
                  <c:v>1.5999999999999999E-5</c:v>
                </c:pt>
                <c:pt idx="81552">
                  <c:v>1.5999999999999999E-5</c:v>
                </c:pt>
                <c:pt idx="81553">
                  <c:v>1.5999999999999999E-5</c:v>
                </c:pt>
                <c:pt idx="81554">
                  <c:v>1.5999999999999999E-5</c:v>
                </c:pt>
                <c:pt idx="81555">
                  <c:v>1.5E-5</c:v>
                </c:pt>
                <c:pt idx="81556">
                  <c:v>1.5E-5</c:v>
                </c:pt>
                <c:pt idx="81557">
                  <c:v>1.5E-5</c:v>
                </c:pt>
                <c:pt idx="81558">
                  <c:v>1.5E-5</c:v>
                </c:pt>
                <c:pt idx="81559">
                  <c:v>1.5E-5</c:v>
                </c:pt>
                <c:pt idx="81560">
                  <c:v>1.5999999999999999E-5</c:v>
                </c:pt>
                <c:pt idx="81561">
                  <c:v>1.5999999999999999E-5</c:v>
                </c:pt>
                <c:pt idx="81562">
                  <c:v>1.5999999999999999E-5</c:v>
                </c:pt>
                <c:pt idx="81563">
                  <c:v>1.7E-5</c:v>
                </c:pt>
                <c:pt idx="81564">
                  <c:v>1.7E-5</c:v>
                </c:pt>
                <c:pt idx="81565">
                  <c:v>1.8E-5</c:v>
                </c:pt>
                <c:pt idx="81566">
                  <c:v>1.8E-5</c:v>
                </c:pt>
                <c:pt idx="81567">
                  <c:v>1.9000000000000001E-5</c:v>
                </c:pt>
                <c:pt idx="81568">
                  <c:v>1.9000000000000001E-5</c:v>
                </c:pt>
                <c:pt idx="81569">
                  <c:v>2.0000000000000002E-5</c:v>
                </c:pt>
                <c:pt idx="81570">
                  <c:v>2.0000000000000002E-5</c:v>
                </c:pt>
                <c:pt idx="81571">
                  <c:v>2.0999999999999999E-5</c:v>
                </c:pt>
                <c:pt idx="81572">
                  <c:v>2.0999999999999999E-5</c:v>
                </c:pt>
                <c:pt idx="81573">
                  <c:v>2.1999999999999999E-5</c:v>
                </c:pt>
                <c:pt idx="81574">
                  <c:v>2.1999999999999999E-5</c:v>
                </c:pt>
                <c:pt idx="81575">
                  <c:v>2.3E-5</c:v>
                </c:pt>
                <c:pt idx="81576">
                  <c:v>2.3E-5</c:v>
                </c:pt>
                <c:pt idx="81577">
                  <c:v>2.4000000000000001E-5</c:v>
                </c:pt>
                <c:pt idx="81578">
                  <c:v>2.4000000000000001E-5</c:v>
                </c:pt>
                <c:pt idx="81579">
                  <c:v>2.4000000000000001E-5</c:v>
                </c:pt>
                <c:pt idx="81580">
                  <c:v>2.4000000000000001E-5</c:v>
                </c:pt>
                <c:pt idx="81581">
                  <c:v>2.4000000000000001E-5</c:v>
                </c:pt>
                <c:pt idx="81582">
                  <c:v>2.4000000000000001E-5</c:v>
                </c:pt>
                <c:pt idx="81583">
                  <c:v>2.4000000000000001E-5</c:v>
                </c:pt>
                <c:pt idx="81584">
                  <c:v>2.4000000000000001E-5</c:v>
                </c:pt>
                <c:pt idx="81585">
                  <c:v>2.4000000000000001E-5</c:v>
                </c:pt>
                <c:pt idx="81586">
                  <c:v>2.4000000000000001E-5</c:v>
                </c:pt>
                <c:pt idx="81587">
                  <c:v>2.3E-5</c:v>
                </c:pt>
                <c:pt idx="81588">
                  <c:v>2.3E-5</c:v>
                </c:pt>
                <c:pt idx="81589">
                  <c:v>2.1999999999999999E-5</c:v>
                </c:pt>
                <c:pt idx="81590">
                  <c:v>2.1999999999999999E-5</c:v>
                </c:pt>
                <c:pt idx="81591">
                  <c:v>2.0999999999999999E-5</c:v>
                </c:pt>
                <c:pt idx="81592">
                  <c:v>2.0000000000000002E-5</c:v>
                </c:pt>
                <c:pt idx="81593">
                  <c:v>2.0000000000000002E-5</c:v>
                </c:pt>
                <c:pt idx="81594">
                  <c:v>1.9000000000000001E-5</c:v>
                </c:pt>
                <c:pt idx="81595">
                  <c:v>1.8E-5</c:v>
                </c:pt>
                <c:pt idx="81596">
                  <c:v>1.7E-5</c:v>
                </c:pt>
                <c:pt idx="81597">
                  <c:v>1.5999999999999999E-5</c:v>
                </c:pt>
                <c:pt idx="81598">
                  <c:v>1.5E-5</c:v>
                </c:pt>
                <c:pt idx="81599">
                  <c:v>1.2999999999999999E-5</c:v>
                </c:pt>
                <c:pt idx="81600">
                  <c:v>1.2E-5</c:v>
                </c:pt>
                <c:pt idx="81601">
                  <c:v>1.1E-5</c:v>
                </c:pt>
                <c:pt idx="81602">
                  <c:v>1.0000000000000001E-5</c:v>
                </c:pt>
                <c:pt idx="81603">
                  <c:v>9.0000000000000002E-6</c:v>
                </c:pt>
                <c:pt idx="81604">
                  <c:v>6.9999999999999999E-6</c:v>
                </c:pt>
                <c:pt idx="81605">
                  <c:v>6.0000000000000002E-6</c:v>
                </c:pt>
                <c:pt idx="81606">
                  <c:v>5.0000000000000004E-6</c:v>
                </c:pt>
                <c:pt idx="81607">
                  <c:v>3.9999999999999998E-6</c:v>
                </c:pt>
                <c:pt idx="81608">
                  <c:v>3.9999999999999998E-6</c:v>
                </c:pt>
                <c:pt idx="81609">
                  <c:v>3.9999999999999998E-6</c:v>
                </c:pt>
                <c:pt idx="81610">
                  <c:v>5.0000000000000004E-6</c:v>
                </c:pt>
                <c:pt idx="81611">
                  <c:v>6.0000000000000002E-6</c:v>
                </c:pt>
                <c:pt idx="81612">
                  <c:v>6.9999999999999999E-6</c:v>
                </c:pt>
                <c:pt idx="81613">
                  <c:v>7.9999999999999996E-6</c:v>
                </c:pt>
                <c:pt idx="81614">
                  <c:v>1.0000000000000001E-5</c:v>
                </c:pt>
                <c:pt idx="81615">
                  <c:v>1.1E-5</c:v>
                </c:pt>
                <c:pt idx="81616">
                  <c:v>1.2999999999999999E-5</c:v>
                </c:pt>
                <c:pt idx="81617">
                  <c:v>1.4E-5</c:v>
                </c:pt>
                <c:pt idx="81618">
                  <c:v>1.5E-5</c:v>
                </c:pt>
                <c:pt idx="81619">
                  <c:v>1.7E-5</c:v>
                </c:pt>
                <c:pt idx="81620">
                  <c:v>1.8E-5</c:v>
                </c:pt>
                <c:pt idx="81621">
                  <c:v>1.9000000000000001E-5</c:v>
                </c:pt>
                <c:pt idx="81622">
                  <c:v>2.0999999999999999E-5</c:v>
                </c:pt>
                <c:pt idx="81623">
                  <c:v>2.1999999999999999E-5</c:v>
                </c:pt>
                <c:pt idx="81624">
                  <c:v>2.3E-5</c:v>
                </c:pt>
                <c:pt idx="81625">
                  <c:v>2.4000000000000001E-5</c:v>
                </c:pt>
                <c:pt idx="81626">
                  <c:v>2.5000000000000001E-5</c:v>
                </c:pt>
                <c:pt idx="81627">
                  <c:v>2.5999999999999998E-5</c:v>
                </c:pt>
                <c:pt idx="81628">
                  <c:v>2.6999999999999999E-5</c:v>
                </c:pt>
                <c:pt idx="81629">
                  <c:v>2.8E-5</c:v>
                </c:pt>
                <c:pt idx="81630">
                  <c:v>2.9E-5</c:v>
                </c:pt>
                <c:pt idx="81631">
                  <c:v>2.9E-5</c:v>
                </c:pt>
                <c:pt idx="81632">
                  <c:v>3.0000000000000001E-5</c:v>
                </c:pt>
                <c:pt idx="81633">
                  <c:v>3.0000000000000001E-5</c:v>
                </c:pt>
                <c:pt idx="81634">
                  <c:v>3.1000000000000001E-5</c:v>
                </c:pt>
                <c:pt idx="81635">
                  <c:v>3.1000000000000001E-5</c:v>
                </c:pt>
                <c:pt idx="81636">
                  <c:v>3.1000000000000001E-5</c:v>
                </c:pt>
                <c:pt idx="81637">
                  <c:v>3.1000000000000001E-5</c:v>
                </c:pt>
                <c:pt idx="81638">
                  <c:v>3.1000000000000001E-5</c:v>
                </c:pt>
                <c:pt idx="81639">
                  <c:v>3.1000000000000001E-5</c:v>
                </c:pt>
                <c:pt idx="81640">
                  <c:v>3.1000000000000001E-5</c:v>
                </c:pt>
                <c:pt idx="81641">
                  <c:v>3.1000000000000001E-5</c:v>
                </c:pt>
                <c:pt idx="81642">
                  <c:v>3.1000000000000001E-5</c:v>
                </c:pt>
                <c:pt idx="81643">
                  <c:v>3.0000000000000001E-5</c:v>
                </c:pt>
                <c:pt idx="81644">
                  <c:v>3.0000000000000001E-5</c:v>
                </c:pt>
                <c:pt idx="81645">
                  <c:v>2.9E-5</c:v>
                </c:pt>
                <c:pt idx="81646">
                  <c:v>2.9E-5</c:v>
                </c:pt>
                <c:pt idx="81647">
                  <c:v>2.8E-5</c:v>
                </c:pt>
                <c:pt idx="81648">
                  <c:v>2.6999999999999999E-5</c:v>
                </c:pt>
                <c:pt idx="81649">
                  <c:v>2.5999999999999998E-5</c:v>
                </c:pt>
                <c:pt idx="81650">
                  <c:v>2.5000000000000001E-5</c:v>
                </c:pt>
                <c:pt idx="81651">
                  <c:v>2.4000000000000001E-5</c:v>
                </c:pt>
                <c:pt idx="81652">
                  <c:v>2.3E-5</c:v>
                </c:pt>
                <c:pt idx="81653">
                  <c:v>2.1999999999999999E-5</c:v>
                </c:pt>
                <c:pt idx="81654">
                  <c:v>2.0999999999999999E-5</c:v>
                </c:pt>
                <c:pt idx="81655">
                  <c:v>1.9000000000000001E-5</c:v>
                </c:pt>
                <c:pt idx="81656">
                  <c:v>1.8E-5</c:v>
                </c:pt>
                <c:pt idx="81657">
                  <c:v>1.7E-5</c:v>
                </c:pt>
                <c:pt idx="81658">
                  <c:v>1.5999999999999999E-5</c:v>
                </c:pt>
                <c:pt idx="81659">
                  <c:v>1.4E-5</c:v>
                </c:pt>
                <c:pt idx="81660">
                  <c:v>1.2999999999999999E-5</c:v>
                </c:pt>
                <c:pt idx="81661">
                  <c:v>1.2E-5</c:v>
                </c:pt>
                <c:pt idx="81662">
                  <c:v>1.1E-5</c:v>
                </c:pt>
                <c:pt idx="81663">
                  <c:v>1.0000000000000001E-5</c:v>
                </c:pt>
                <c:pt idx="81664">
                  <c:v>9.0000000000000002E-6</c:v>
                </c:pt>
                <c:pt idx="81665">
                  <c:v>9.0000000000000002E-6</c:v>
                </c:pt>
                <c:pt idx="81666">
                  <c:v>7.9999999999999996E-6</c:v>
                </c:pt>
                <c:pt idx="81667">
                  <c:v>7.9999999999999996E-6</c:v>
                </c:pt>
                <c:pt idx="81668">
                  <c:v>9.0000000000000002E-6</c:v>
                </c:pt>
                <c:pt idx="81669">
                  <c:v>9.0000000000000002E-6</c:v>
                </c:pt>
                <c:pt idx="81670">
                  <c:v>1.0000000000000001E-5</c:v>
                </c:pt>
                <c:pt idx="81671">
                  <c:v>1.1E-5</c:v>
                </c:pt>
                <c:pt idx="81672">
                  <c:v>1.2999999999999999E-5</c:v>
                </c:pt>
                <c:pt idx="81673">
                  <c:v>1.4E-5</c:v>
                </c:pt>
                <c:pt idx="81674">
                  <c:v>1.5E-5</c:v>
                </c:pt>
                <c:pt idx="81675">
                  <c:v>1.5999999999999999E-5</c:v>
                </c:pt>
                <c:pt idx="81676">
                  <c:v>1.8E-5</c:v>
                </c:pt>
                <c:pt idx="81677">
                  <c:v>1.9000000000000001E-5</c:v>
                </c:pt>
                <c:pt idx="81678">
                  <c:v>2.0999999999999999E-5</c:v>
                </c:pt>
                <c:pt idx="81679">
                  <c:v>2.1999999999999999E-5</c:v>
                </c:pt>
                <c:pt idx="81680">
                  <c:v>2.3E-5</c:v>
                </c:pt>
                <c:pt idx="81681">
                  <c:v>2.5000000000000001E-5</c:v>
                </c:pt>
                <c:pt idx="81682">
                  <c:v>2.5999999999999998E-5</c:v>
                </c:pt>
                <c:pt idx="81683">
                  <c:v>2.6999999999999999E-5</c:v>
                </c:pt>
                <c:pt idx="81684">
                  <c:v>2.9E-5</c:v>
                </c:pt>
                <c:pt idx="81685">
                  <c:v>3.0000000000000001E-5</c:v>
                </c:pt>
                <c:pt idx="81686">
                  <c:v>3.1000000000000001E-5</c:v>
                </c:pt>
                <c:pt idx="81687">
                  <c:v>3.1999999999999999E-5</c:v>
                </c:pt>
                <c:pt idx="81688">
                  <c:v>3.3000000000000003E-5</c:v>
                </c:pt>
                <c:pt idx="81689">
                  <c:v>3.4E-5</c:v>
                </c:pt>
                <c:pt idx="81690">
                  <c:v>3.4999999999999997E-5</c:v>
                </c:pt>
                <c:pt idx="81691">
                  <c:v>3.6000000000000001E-5</c:v>
                </c:pt>
                <c:pt idx="81692">
                  <c:v>3.6999999999999998E-5</c:v>
                </c:pt>
                <c:pt idx="81693">
                  <c:v>3.8000000000000002E-5</c:v>
                </c:pt>
                <c:pt idx="81694">
                  <c:v>3.8999999999999999E-5</c:v>
                </c:pt>
                <c:pt idx="81695">
                  <c:v>3.8999999999999999E-5</c:v>
                </c:pt>
                <c:pt idx="81696">
                  <c:v>4.0000000000000003E-5</c:v>
                </c:pt>
                <c:pt idx="81697">
                  <c:v>4.1E-5</c:v>
                </c:pt>
                <c:pt idx="81698">
                  <c:v>4.1E-5</c:v>
                </c:pt>
                <c:pt idx="81699">
                  <c:v>4.1E-5</c:v>
                </c:pt>
                <c:pt idx="81700">
                  <c:v>4.1999999999999998E-5</c:v>
                </c:pt>
                <c:pt idx="81701">
                  <c:v>4.1999999999999998E-5</c:v>
                </c:pt>
                <c:pt idx="81702">
                  <c:v>4.1999999999999998E-5</c:v>
                </c:pt>
                <c:pt idx="81703">
                  <c:v>4.1999999999999998E-5</c:v>
                </c:pt>
                <c:pt idx="81704">
                  <c:v>4.1999999999999998E-5</c:v>
                </c:pt>
                <c:pt idx="81705">
                  <c:v>4.1999999999999998E-5</c:v>
                </c:pt>
                <c:pt idx="81706">
                  <c:v>4.1E-5</c:v>
                </c:pt>
                <c:pt idx="81707">
                  <c:v>4.1E-5</c:v>
                </c:pt>
                <c:pt idx="81708">
                  <c:v>4.1E-5</c:v>
                </c:pt>
                <c:pt idx="81709">
                  <c:v>4.0000000000000003E-5</c:v>
                </c:pt>
                <c:pt idx="81710">
                  <c:v>3.8999999999999999E-5</c:v>
                </c:pt>
                <c:pt idx="81711">
                  <c:v>3.8999999999999999E-5</c:v>
                </c:pt>
                <c:pt idx="81712">
                  <c:v>3.8000000000000002E-5</c:v>
                </c:pt>
                <c:pt idx="81713">
                  <c:v>3.6999999999999998E-5</c:v>
                </c:pt>
                <c:pt idx="81714">
                  <c:v>3.6000000000000001E-5</c:v>
                </c:pt>
                <c:pt idx="81715">
                  <c:v>3.6000000000000001E-5</c:v>
                </c:pt>
                <c:pt idx="81716">
                  <c:v>3.4999999999999997E-5</c:v>
                </c:pt>
                <c:pt idx="81717">
                  <c:v>3.3000000000000003E-5</c:v>
                </c:pt>
                <c:pt idx="81718">
                  <c:v>3.1999999999999999E-5</c:v>
                </c:pt>
                <c:pt idx="81719">
                  <c:v>3.1000000000000001E-5</c:v>
                </c:pt>
                <c:pt idx="81720">
                  <c:v>3.0000000000000001E-5</c:v>
                </c:pt>
                <c:pt idx="81721">
                  <c:v>2.9E-5</c:v>
                </c:pt>
                <c:pt idx="81722">
                  <c:v>2.6999999999999999E-5</c:v>
                </c:pt>
                <c:pt idx="81723">
                  <c:v>2.5999999999999998E-5</c:v>
                </c:pt>
                <c:pt idx="81724">
                  <c:v>2.5000000000000001E-5</c:v>
                </c:pt>
                <c:pt idx="81725">
                  <c:v>2.3E-5</c:v>
                </c:pt>
                <c:pt idx="81726">
                  <c:v>2.1999999999999999E-5</c:v>
                </c:pt>
                <c:pt idx="81727">
                  <c:v>2.0999999999999999E-5</c:v>
                </c:pt>
                <c:pt idx="81728">
                  <c:v>1.9000000000000001E-5</c:v>
                </c:pt>
                <c:pt idx="81729">
                  <c:v>1.8E-5</c:v>
                </c:pt>
                <c:pt idx="81730">
                  <c:v>1.5999999999999999E-5</c:v>
                </c:pt>
                <c:pt idx="81731">
                  <c:v>1.5E-5</c:v>
                </c:pt>
                <c:pt idx="81732">
                  <c:v>1.4E-5</c:v>
                </c:pt>
                <c:pt idx="81733">
                  <c:v>1.2E-5</c:v>
                </c:pt>
                <c:pt idx="81734">
                  <c:v>1.1E-5</c:v>
                </c:pt>
                <c:pt idx="81735">
                  <c:v>1.0000000000000001E-5</c:v>
                </c:pt>
                <c:pt idx="81736">
                  <c:v>7.9999999999999996E-6</c:v>
                </c:pt>
                <c:pt idx="81737">
                  <c:v>6.9999999999999999E-6</c:v>
                </c:pt>
                <c:pt idx="81738">
                  <c:v>6.0000000000000002E-6</c:v>
                </c:pt>
                <c:pt idx="81739">
                  <c:v>6.0000000000000002E-6</c:v>
                </c:pt>
                <c:pt idx="81740">
                  <c:v>5.0000000000000004E-6</c:v>
                </c:pt>
                <c:pt idx="81741">
                  <c:v>5.0000000000000004E-6</c:v>
                </c:pt>
                <c:pt idx="81742">
                  <c:v>5.0000000000000004E-6</c:v>
                </c:pt>
                <c:pt idx="81743">
                  <c:v>6.0000000000000002E-6</c:v>
                </c:pt>
                <c:pt idx="81744">
                  <c:v>6.9999999999999999E-6</c:v>
                </c:pt>
                <c:pt idx="81745">
                  <c:v>7.9999999999999996E-6</c:v>
                </c:pt>
                <c:pt idx="81746">
                  <c:v>9.0000000000000002E-6</c:v>
                </c:pt>
                <c:pt idx="81747">
                  <c:v>1.0000000000000001E-5</c:v>
                </c:pt>
                <c:pt idx="81748">
                  <c:v>1.1E-5</c:v>
                </c:pt>
                <c:pt idx="81749">
                  <c:v>1.2E-5</c:v>
                </c:pt>
                <c:pt idx="81750">
                  <c:v>1.2999999999999999E-5</c:v>
                </c:pt>
                <c:pt idx="81751">
                  <c:v>1.4E-5</c:v>
                </c:pt>
                <c:pt idx="81752">
                  <c:v>1.5E-5</c:v>
                </c:pt>
                <c:pt idx="81753">
                  <c:v>1.5999999999999999E-5</c:v>
                </c:pt>
                <c:pt idx="81754">
                  <c:v>1.7E-5</c:v>
                </c:pt>
                <c:pt idx="81755">
                  <c:v>1.8E-5</c:v>
                </c:pt>
                <c:pt idx="81756">
                  <c:v>1.8E-5</c:v>
                </c:pt>
                <c:pt idx="81757">
                  <c:v>1.9000000000000001E-5</c:v>
                </c:pt>
                <c:pt idx="81758">
                  <c:v>2.0000000000000002E-5</c:v>
                </c:pt>
                <c:pt idx="81759">
                  <c:v>2.0999999999999999E-5</c:v>
                </c:pt>
                <c:pt idx="81760">
                  <c:v>2.0999999999999999E-5</c:v>
                </c:pt>
                <c:pt idx="81761">
                  <c:v>2.1999999999999999E-5</c:v>
                </c:pt>
                <c:pt idx="81762">
                  <c:v>2.1999999999999999E-5</c:v>
                </c:pt>
                <c:pt idx="81763">
                  <c:v>2.3E-5</c:v>
                </c:pt>
                <c:pt idx="81764">
                  <c:v>2.3E-5</c:v>
                </c:pt>
                <c:pt idx="81765">
                  <c:v>2.4000000000000001E-5</c:v>
                </c:pt>
                <c:pt idx="81766">
                  <c:v>2.4000000000000001E-5</c:v>
                </c:pt>
                <c:pt idx="81767">
                  <c:v>2.5000000000000001E-5</c:v>
                </c:pt>
                <c:pt idx="81768">
                  <c:v>2.5000000000000001E-5</c:v>
                </c:pt>
                <c:pt idx="81769">
                  <c:v>2.5000000000000001E-5</c:v>
                </c:pt>
                <c:pt idx="81770">
                  <c:v>2.5999999999999998E-5</c:v>
                </c:pt>
                <c:pt idx="81771">
                  <c:v>2.5999999999999998E-5</c:v>
                </c:pt>
                <c:pt idx="81772">
                  <c:v>2.5999999999999998E-5</c:v>
                </c:pt>
                <c:pt idx="81773">
                  <c:v>2.5999999999999998E-5</c:v>
                </c:pt>
                <c:pt idx="81774">
                  <c:v>2.6999999999999999E-5</c:v>
                </c:pt>
                <c:pt idx="81775">
                  <c:v>2.6999999999999999E-5</c:v>
                </c:pt>
                <c:pt idx="81776">
                  <c:v>2.6999999999999999E-5</c:v>
                </c:pt>
                <c:pt idx="81777">
                  <c:v>2.6999999999999999E-5</c:v>
                </c:pt>
                <c:pt idx="81778">
                  <c:v>2.6999999999999999E-5</c:v>
                </c:pt>
                <c:pt idx="81779">
                  <c:v>2.6999999999999999E-5</c:v>
                </c:pt>
                <c:pt idx="81780">
                  <c:v>2.8E-5</c:v>
                </c:pt>
                <c:pt idx="81781">
                  <c:v>2.8E-5</c:v>
                </c:pt>
                <c:pt idx="81782">
                  <c:v>2.8E-5</c:v>
                </c:pt>
                <c:pt idx="81783">
                  <c:v>2.8E-5</c:v>
                </c:pt>
                <c:pt idx="81784">
                  <c:v>2.8E-5</c:v>
                </c:pt>
                <c:pt idx="81785">
                  <c:v>2.8E-5</c:v>
                </c:pt>
                <c:pt idx="81786">
                  <c:v>2.9E-5</c:v>
                </c:pt>
                <c:pt idx="81787">
                  <c:v>2.9E-5</c:v>
                </c:pt>
                <c:pt idx="81788">
                  <c:v>2.9E-5</c:v>
                </c:pt>
                <c:pt idx="81789">
                  <c:v>2.9E-5</c:v>
                </c:pt>
                <c:pt idx="81790">
                  <c:v>3.0000000000000001E-5</c:v>
                </c:pt>
                <c:pt idx="81791">
                  <c:v>3.0000000000000001E-5</c:v>
                </c:pt>
                <c:pt idx="81792">
                  <c:v>3.0000000000000001E-5</c:v>
                </c:pt>
                <c:pt idx="81793">
                  <c:v>3.1000000000000001E-5</c:v>
                </c:pt>
                <c:pt idx="81794">
                  <c:v>3.1000000000000001E-5</c:v>
                </c:pt>
                <c:pt idx="81795">
                  <c:v>3.1000000000000001E-5</c:v>
                </c:pt>
                <c:pt idx="81796">
                  <c:v>3.1999999999999999E-5</c:v>
                </c:pt>
                <c:pt idx="81797">
                  <c:v>3.1999999999999999E-5</c:v>
                </c:pt>
                <c:pt idx="81798">
                  <c:v>3.3000000000000003E-5</c:v>
                </c:pt>
                <c:pt idx="81799">
                  <c:v>3.3000000000000003E-5</c:v>
                </c:pt>
                <c:pt idx="81800">
                  <c:v>3.4E-5</c:v>
                </c:pt>
                <c:pt idx="81801">
                  <c:v>3.4E-5</c:v>
                </c:pt>
                <c:pt idx="81802">
                  <c:v>3.4999999999999997E-5</c:v>
                </c:pt>
                <c:pt idx="81803">
                  <c:v>3.4999999999999997E-5</c:v>
                </c:pt>
                <c:pt idx="81804">
                  <c:v>3.4999999999999997E-5</c:v>
                </c:pt>
                <c:pt idx="81805">
                  <c:v>3.6000000000000001E-5</c:v>
                </c:pt>
                <c:pt idx="81806">
                  <c:v>3.6000000000000001E-5</c:v>
                </c:pt>
                <c:pt idx="81807">
                  <c:v>3.6999999999999998E-5</c:v>
                </c:pt>
                <c:pt idx="81808">
                  <c:v>3.6999999999999998E-5</c:v>
                </c:pt>
                <c:pt idx="81809">
                  <c:v>3.8000000000000002E-5</c:v>
                </c:pt>
                <c:pt idx="81810">
                  <c:v>3.8000000000000002E-5</c:v>
                </c:pt>
                <c:pt idx="81811">
                  <c:v>3.8000000000000002E-5</c:v>
                </c:pt>
                <c:pt idx="81812">
                  <c:v>3.8999999999999999E-5</c:v>
                </c:pt>
                <c:pt idx="81813">
                  <c:v>3.8999999999999999E-5</c:v>
                </c:pt>
                <c:pt idx="81814">
                  <c:v>3.8999999999999999E-5</c:v>
                </c:pt>
                <c:pt idx="81815">
                  <c:v>4.0000000000000003E-5</c:v>
                </c:pt>
                <c:pt idx="81816">
                  <c:v>4.0000000000000003E-5</c:v>
                </c:pt>
                <c:pt idx="81817">
                  <c:v>4.0000000000000003E-5</c:v>
                </c:pt>
                <c:pt idx="81818">
                  <c:v>4.0000000000000003E-5</c:v>
                </c:pt>
                <c:pt idx="81819">
                  <c:v>4.0000000000000003E-5</c:v>
                </c:pt>
                <c:pt idx="81820">
                  <c:v>4.0000000000000003E-5</c:v>
                </c:pt>
                <c:pt idx="81821">
                  <c:v>4.0000000000000003E-5</c:v>
                </c:pt>
                <c:pt idx="81822">
                  <c:v>4.0000000000000003E-5</c:v>
                </c:pt>
                <c:pt idx="81823">
                  <c:v>4.0000000000000003E-5</c:v>
                </c:pt>
                <c:pt idx="81824">
                  <c:v>4.0000000000000003E-5</c:v>
                </c:pt>
                <c:pt idx="81825">
                  <c:v>4.0000000000000003E-5</c:v>
                </c:pt>
                <c:pt idx="81826">
                  <c:v>4.0000000000000003E-5</c:v>
                </c:pt>
                <c:pt idx="81827">
                  <c:v>4.0000000000000003E-5</c:v>
                </c:pt>
                <c:pt idx="81828">
                  <c:v>3.8999999999999999E-5</c:v>
                </c:pt>
                <c:pt idx="81829">
                  <c:v>3.8999999999999999E-5</c:v>
                </c:pt>
                <c:pt idx="81830">
                  <c:v>3.8999999999999999E-5</c:v>
                </c:pt>
                <c:pt idx="81831">
                  <c:v>3.8999999999999999E-5</c:v>
                </c:pt>
                <c:pt idx="81832">
                  <c:v>3.8000000000000002E-5</c:v>
                </c:pt>
                <c:pt idx="81833">
                  <c:v>3.8000000000000002E-5</c:v>
                </c:pt>
                <c:pt idx="81834">
                  <c:v>3.6999999999999998E-5</c:v>
                </c:pt>
                <c:pt idx="81835">
                  <c:v>3.6999999999999998E-5</c:v>
                </c:pt>
                <c:pt idx="81836">
                  <c:v>3.6999999999999998E-5</c:v>
                </c:pt>
                <c:pt idx="81837">
                  <c:v>3.6000000000000001E-5</c:v>
                </c:pt>
                <c:pt idx="81838">
                  <c:v>3.6000000000000001E-5</c:v>
                </c:pt>
                <c:pt idx="81839">
                  <c:v>3.4999999999999997E-5</c:v>
                </c:pt>
                <c:pt idx="81840">
                  <c:v>3.4999999999999997E-5</c:v>
                </c:pt>
                <c:pt idx="81841">
                  <c:v>3.4999999999999997E-5</c:v>
                </c:pt>
                <c:pt idx="81842">
                  <c:v>3.4E-5</c:v>
                </c:pt>
                <c:pt idx="81843">
                  <c:v>3.4E-5</c:v>
                </c:pt>
                <c:pt idx="81844">
                  <c:v>3.3000000000000003E-5</c:v>
                </c:pt>
                <c:pt idx="81845">
                  <c:v>3.3000000000000003E-5</c:v>
                </c:pt>
                <c:pt idx="81846">
                  <c:v>3.1999999999999999E-5</c:v>
                </c:pt>
                <c:pt idx="81847">
                  <c:v>3.1999999999999999E-5</c:v>
                </c:pt>
                <c:pt idx="81848">
                  <c:v>3.1999999999999999E-5</c:v>
                </c:pt>
                <c:pt idx="81849">
                  <c:v>3.1000000000000001E-5</c:v>
                </c:pt>
                <c:pt idx="81850">
                  <c:v>3.1000000000000001E-5</c:v>
                </c:pt>
                <c:pt idx="81851">
                  <c:v>3.0000000000000001E-5</c:v>
                </c:pt>
                <c:pt idx="81852">
                  <c:v>3.0000000000000001E-5</c:v>
                </c:pt>
                <c:pt idx="81853">
                  <c:v>2.9E-5</c:v>
                </c:pt>
                <c:pt idx="81854">
                  <c:v>2.9E-5</c:v>
                </c:pt>
                <c:pt idx="81855">
                  <c:v>2.9E-5</c:v>
                </c:pt>
                <c:pt idx="81856">
                  <c:v>2.8E-5</c:v>
                </c:pt>
                <c:pt idx="81857">
                  <c:v>2.6999999999999999E-5</c:v>
                </c:pt>
                <c:pt idx="81858">
                  <c:v>2.6999999999999999E-5</c:v>
                </c:pt>
                <c:pt idx="81859">
                  <c:v>2.5999999999999998E-5</c:v>
                </c:pt>
                <c:pt idx="81860">
                  <c:v>2.5000000000000001E-5</c:v>
                </c:pt>
                <c:pt idx="81861">
                  <c:v>2.5000000000000001E-5</c:v>
                </c:pt>
                <c:pt idx="81862">
                  <c:v>2.4000000000000001E-5</c:v>
                </c:pt>
                <c:pt idx="81863">
                  <c:v>2.3E-5</c:v>
                </c:pt>
                <c:pt idx="81864">
                  <c:v>2.1999999999999999E-5</c:v>
                </c:pt>
                <c:pt idx="81865">
                  <c:v>2.0999999999999999E-5</c:v>
                </c:pt>
                <c:pt idx="81866">
                  <c:v>2.0000000000000002E-5</c:v>
                </c:pt>
                <c:pt idx="81867">
                  <c:v>1.9000000000000001E-5</c:v>
                </c:pt>
                <c:pt idx="81868">
                  <c:v>1.8E-5</c:v>
                </c:pt>
                <c:pt idx="81869">
                  <c:v>1.7E-5</c:v>
                </c:pt>
                <c:pt idx="81870">
                  <c:v>1.5999999999999999E-5</c:v>
                </c:pt>
                <c:pt idx="81871">
                  <c:v>1.4E-5</c:v>
                </c:pt>
                <c:pt idx="81872">
                  <c:v>1.2999999999999999E-5</c:v>
                </c:pt>
                <c:pt idx="81873">
                  <c:v>1.2E-5</c:v>
                </c:pt>
                <c:pt idx="81874">
                  <c:v>1.1E-5</c:v>
                </c:pt>
                <c:pt idx="81875">
                  <c:v>1.0000000000000001E-5</c:v>
                </c:pt>
                <c:pt idx="81876">
                  <c:v>7.9999999999999996E-6</c:v>
                </c:pt>
                <c:pt idx="81877">
                  <c:v>7.9999999999999996E-6</c:v>
                </c:pt>
                <c:pt idx="81878">
                  <c:v>6.9999999999999999E-6</c:v>
                </c:pt>
                <c:pt idx="81879">
                  <c:v>6.9999999999999999E-6</c:v>
                </c:pt>
                <c:pt idx="81880">
                  <c:v>6.9999999999999999E-6</c:v>
                </c:pt>
                <c:pt idx="81881">
                  <c:v>7.9999999999999996E-6</c:v>
                </c:pt>
                <c:pt idx="81882">
                  <c:v>9.0000000000000002E-6</c:v>
                </c:pt>
                <c:pt idx="81883">
                  <c:v>1.0000000000000001E-5</c:v>
                </c:pt>
                <c:pt idx="81884">
                  <c:v>1.1E-5</c:v>
                </c:pt>
                <c:pt idx="81885">
                  <c:v>1.2999999999999999E-5</c:v>
                </c:pt>
                <c:pt idx="81886">
                  <c:v>1.5E-5</c:v>
                </c:pt>
                <c:pt idx="81887">
                  <c:v>1.7E-5</c:v>
                </c:pt>
                <c:pt idx="81888">
                  <c:v>1.8E-5</c:v>
                </c:pt>
                <c:pt idx="81889">
                  <c:v>2.0000000000000002E-5</c:v>
                </c:pt>
                <c:pt idx="81890">
                  <c:v>2.1999999999999999E-5</c:v>
                </c:pt>
                <c:pt idx="81891">
                  <c:v>2.4000000000000001E-5</c:v>
                </c:pt>
                <c:pt idx="81892">
                  <c:v>2.5999999999999998E-5</c:v>
                </c:pt>
                <c:pt idx="81893">
                  <c:v>2.8E-5</c:v>
                </c:pt>
                <c:pt idx="81894">
                  <c:v>3.0000000000000001E-5</c:v>
                </c:pt>
                <c:pt idx="81895">
                  <c:v>3.1999999999999999E-5</c:v>
                </c:pt>
                <c:pt idx="81896">
                  <c:v>3.4E-5</c:v>
                </c:pt>
                <c:pt idx="81897">
                  <c:v>3.6000000000000001E-5</c:v>
                </c:pt>
                <c:pt idx="81898">
                  <c:v>3.8000000000000002E-5</c:v>
                </c:pt>
                <c:pt idx="81899">
                  <c:v>4.0000000000000003E-5</c:v>
                </c:pt>
                <c:pt idx="81900">
                  <c:v>4.1E-5</c:v>
                </c:pt>
                <c:pt idx="81901">
                  <c:v>4.3000000000000002E-5</c:v>
                </c:pt>
                <c:pt idx="81902">
                  <c:v>4.5000000000000003E-5</c:v>
                </c:pt>
                <c:pt idx="81903">
                  <c:v>4.6999999999999997E-5</c:v>
                </c:pt>
                <c:pt idx="81904">
                  <c:v>4.8999999999999998E-5</c:v>
                </c:pt>
                <c:pt idx="81905">
                  <c:v>5.0000000000000002E-5</c:v>
                </c:pt>
                <c:pt idx="81906">
                  <c:v>5.1999999999999997E-5</c:v>
                </c:pt>
                <c:pt idx="81907">
                  <c:v>5.3000000000000001E-5</c:v>
                </c:pt>
                <c:pt idx="81908">
                  <c:v>5.5000000000000002E-5</c:v>
                </c:pt>
                <c:pt idx="81909">
                  <c:v>5.5999999999999999E-5</c:v>
                </c:pt>
                <c:pt idx="81910">
                  <c:v>5.8E-5</c:v>
                </c:pt>
                <c:pt idx="81911">
                  <c:v>5.8999999999999998E-5</c:v>
                </c:pt>
                <c:pt idx="81912">
                  <c:v>6.0000000000000002E-5</c:v>
                </c:pt>
                <c:pt idx="81913">
                  <c:v>6.2000000000000003E-5</c:v>
                </c:pt>
                <c:pt idx="81914">
                  <c:v>6.3E-5</c:v>
                </c:pt>
                <c:pt idx="81915">
                  <c:v>6.3999999999999997E-5</c:v>
                </c:pt>
                <c:pt idx="81916">
                  <c:v>6.4999999999999994E-5</c:v>
                </c:pt>
                <c:pt idx="81917">
                  <c:v>6.6000000000000005E-5</c:v>
                </c:pt>
                <c:pt idx="81918">
                  <c:v>6.7000000000000002E-5</c:v>
                </c:pt>
                <c:pt idx="81919">
                  <c:v>6.7000000000000002E-5</c:v>
                </c:pt>
                <c:pt idx="81920">
                  <c:v>6.7999999999999999E-5</c:v>
                </c:pt>
                <c:pt idx="81921">
                  <c:v>6.8999999999999997E-5</c:v>
                </c:pt>
                <c:pt idx="81922">
                  <c:v>6.8999999999999997E-5</c:v>
                </c:pt>
                <c:pt idx="81923">
                  <c:v>6.9999999999999994E-5</c:v>
                </c:pt>
                <c:pt idx="81924">
                  <c:v>6.9999999999999994E-5</c:v>
                </c:pt>
                <c:pt idx="81925">
                  <c:v>6.9999999999999994E-5</c:v>
                </c:pt>
                <c:pt idx="81926">
                  <c:v>6.9999999999999994E-5</c:v>
                </c:pt>
                <c:pt idx="81927">
                  <c:v>6.9999999999999994E-5</c:v>
                </c:pt>
                <c:pt idx="81928">
                  <c:v>6.9999999999999994E-5</c:v>
                </c:pt>
                <c:pt idx="81929">
                  <c:v>6.9999999999999994E-5</c:v>
                </c:pt>
                <c:pt idx="81930">
                  <c:v>6.9999999999999994E-5</c:v>
                </c:pt>
                <c:pt idx="81931">
                  <c:v>6.9999999999999994E-5</c:v>
                </c:pt>
                <c:pt idx="81932">
                  <c:v>6.8999999999999997E-5</c:v>
                </c:pt>
                <c:pt idx="81933">
                  <c:v>6.8999999999999997E-5</c:v>
                </c:pt>
                <c:pt idx="81934">
                  <c:v>6.7999999999999999E-5</c:v>
                </c:pt>
                <c:pt idx="81935">
                  <c:v>6.7999999999999999E-5</c:v>
                </c:pt>
                <c:pt idx="81936">
                  <c:v>6.7000000000000002E-5</c:v>
                </c:pt>
                <c:pt idx="81937">
                  <c:v>6.6000000000000005E-5</c:v>
                </c:pt>
                <c:pt idx="81938">
                  <c:v>6.4999999999999994E-5</c:v>
                </c:pt>
                <c:pt idx="81939">
                  <c:v>6.3999999999999997E-5</c:v>
                </c:pt>
                <c:pt idx="81940">
                  <c:v>6.3E-5</c:v>
                </c:pt>
                <c:pt idx="81941">
                  <c:v>6.0999999999999999E-5</c:v>
                </c:pt>
                <c:pt idx="81942">
                  <c:v>6.0000000000000002E-5</c:v>
                </c:pt>
                <c:pt idx="81943">
                  <c:v>5.8999999999999998E-5</c:v>
                </c:pt>
                <c:pt idx="81944">
                  <c:v>5.7000000000000003E-5</c:v>
                </c:pt>
                <c:pt idx="81945">
                  <c:v>5.5999999999999999E-5</c:v>
                </c:pt>
                <c:pt idx="81946">
                  <c:v>5.3999999999999998E-5</c:v>
                </c:pt>
                <c:pt idx="81947">
                  <c:v>5.1999999999999997E-5</c:v>
                </c:pt>
                <c:pt idx="81948">
                  <c:v>5.1E-5</c:v>
                </c:pt>
                <c:pt idx="81949">
                  <c:v>4.8999999999999998E-5</c:v>
                </c:pt>
                <c:pt idx="81950">
                  <c:v>4.6999999999999997E-5</c:v>
                </c:pt>
                <c:pt idx="81951">
                  <c:v>4.5000000000000003E-5</c:v>
                </c:pt>
                <c:pt idx="81952">
                  <c:v>4.3999999999999999E-5</c:v>
                </c:pt>
                <c:pt idx="81953">
                  <c:v>4.1999999999999998E-5</c:v>
                </c:pt>
                <c:pt idx="81954">
                  <c:v>4.0000000000000003E-5</c:v>
                </c:pt>
                <c:pt idx="81955">
                  <c:v>3.8000000000000002E-5</c:v>
                </c:pt>
                <c:pt idx="81956">
                  <c:v>3.6000000000000001E-5</c:v>
                </c:pt>
                <c:pt idx="81957">
                  <c:v>3.4E-5</c:v>
                </c:pt>
                <c:pt idx="81958">
                  <c:v>3.3000000000000003E-5</c:v>
                </c:pt>
                <c:pt idx="81959">
                  <c:v>3.1000000000000001E-5</c:v>
                </c:pt>
                <c:pt idx="81960">
                  <c:v>3.0000000000000001E-5</c:v>
                </c:pt>
                <c:pt idx="81961">
                  <c:v>2.8E-5</c:v>
                </c:pt>
                <c:pt idx="81962">
                  <c:v>2.6999999999999999E-5</c:v>
                </c:pt>
                <c:pt idx="81963">
                  <c:v>2.5000000000000001E-5</c:v>
                </c:pt>
                <c:pt idx="81964">
                  <c:v>2.4000000000000001E-5</c:v>
                </c:pt>
                <c:pt idx="81965">
                  <c:v>2.3E-5</c:v>
                </c:pt>
                <c:pt idx="81966">
                  <c:v>2.3E-5</c:v>
                </c:pt>
                <c:pt idx="81967">
                  <c:v>2.1999999999999999E-5</c:v>
                </c:pt>
                <c:pt idx="81968">
                  <c:v>2.1999999999999999E-5</c:v>
                </c:pt>
                <c:pt idx="81969">
                  <c:v>2.1999999999999999E-5</c:v>
                </c:pt>
                <c:pt idx="81970">
                  <c:v>2.1999999999999999E-5</c:v>
                </c:pt>
                <c:pt idx="81971">
                  <c:v>2.1999999999999999E-5</c:v>
                </c:pt>
                <c:pt idx="81972">
                  <c:v>2.1999999999999999E-5</c:v>
                </c:pt>
                <c:pt idx="81973">
                  <c:v>2.3E-5</c:v>
                </c:pt>
                <c:pt idx="81974">
                  <c:v>2.3E-5</c:v>
                </c:pt>
                <c:pt idx="81975">
                  <c:v>2.4000000000000001E-5</c:v>
                </c:pt>
                <c:pt idx="81976">
                  <c:v>2.4000000000000001E-5</c:v>
                </c:pt>
                <c:pt idx="81977">
                  <c:v>2.5000000000000001E-5</c:v>
                </c:pt>
                <c:pt idx="81978">
                  <c:v>2.5999999999999998E-5</c:v>
                </c:pt>
                <c:pt idx="81979">
                  <c:v>2.6999999999999999E-5</c:v>
                </c:pt>
                <c:pt idx="81980">
                  <c:v>2.6999999999999999E-5</c:v>
                </c:pt>
                <c:pt idx="81981">
                  <c:v>2.8E-5</c:v>
                </c:pt>
                <c:pt idx="81982">
                  <c:v>2.9E-5</c:v>
                </c:pt>
                <c:pt idx="81983">
                  <c:v>3.0000000000000001E-5</c:v>
                </c:pt>
                <c:pt idx="81984">
                  <c:v>3.0000000000000001E-5</c:v>
                </c:pt>
                <c:pt idx="81985">
                  <c:v>3.1000000000000001E-5</c:v>
                </c:pt>
                <c:pt idx="81986">
                  <c:v>3.1999999999999999E-5</c:v>
                </c:pt>
                <c:pt idx="81987">
                  <c:v>3.1999999999999999E-5</c:v>
                </c:pt>
                <c:pt idx="81988">
                  <c:v>3.3000000000000003E-5</c:v>
                </c:pt>
                <c:pt idx="81989">
                  <c:v>3.3000000000000003E-5</c:v>
                </c:pt>
                <c:pt idx="81990">
                  <c:v>3.4E-5</c:v>
                </c:pt>
                <c:pt idx="81991">
                  <c:v>3.4E-5</c:v>
                </c:pt>
                <c:pt idx="81992">
                  <c:v>3.4999999999999997E-5</c:v>
                </c:pt>
                <c:pt idx="81993">
                  <c:v>3.4999999999999997E-5</c:v>
                </c:pt>
                <c:pt idx="81994">
                  <c:v>3.4999999999999997E-5</c:v>
                </c:pt>
                <c:pt idx="81995">
                  <c:v>3.6000000000000001E-5</c:v>
                </c:pt>
                <c:pt idx="81996">
                  <c:v>3.6000000000000001E-5</c:v>
                </c:pt>
                <c:pt idx="81997">
                  <c:v>3.6000000000000001E-5</c:v>
                </c:pt>
                <c:pt idx="81998">
                  <c:v>3.6000000000000001E-5</c:v>
                </c:pt>
                <c:pt idx="81999">
                  <c:v>3.6000000000000001E-5</c:v>
                </c:pt>
                <c:pt idx="82000">
                  <c:v>3.6000000000000001E-5</c:v>
                </c:pt>
                <c:pt idx="82001">
                  <c:v>3.6000000000000001E-5</c:v>
                </c:pt>
                <c:pt idx="82002">
                  <c:v>3.6000000000000001E-5</c:v>
                </c:pt>
                <c:pt idx="82003">
                  <c:v>3.6000000000000001E-5</c:v>
                </c:pt>
                <c:pt idx="82004">
                  <c:v>3.6000000000000001E-5</c:v>
                </c:pt>
                <c:pt idx="82005">
                  <c:v>3.6000000000000001E-5</c:v>
                </c:pt>
                <c:pt idx="82006">
                  <c:v>3.6000000000000001E-5</c:v>
                </c:pt>
                <c:pt idx="82007">
                  <c:v>3.4999999999999997E-5</c:v>
                </c:pt>
                <c:pt idx="82008">
                  <c:v>3.4999999999999997E-5</c:v>
                </c:pt>
                <c:pt idx="82009">
                  <c:v>3.4999999999999997E-5</c:v>
                </c:pt>
                <c:pt idx="82010">
                  <c:v>3.4E-5</c:v>
                </c:pt>
                <c:pt idx="82011">
                  <c:v>3.4E-5</c:v>
                </c:pt>
                <c:pt idx="82012">
                  <c:v>3.3000000000000003E-5</c:v>
                </c:pt>
                <c:pt idx="82013">
                  <c:v>3.3000000000000003E-5</c:v>
                </c:pt>
                <c:pt idx="82014">
                  <c:v>3.1999999999999999E-5</c:v>
                </c:pt>
                <c:pt idx="82015">
                  <c:v>3.1999999999999999E-5</c:v>
                </c:pt>
                <c:pt idx="82016">
                  <c:v>3.1000000000000001E-5</c:v>
                </c:pt>
                <c:pt idx="82017">
                  <c:v>3.0000000000000001E-5</c:v>
                </c:pt>
                <c:pt idx="82018">
                  <c:v>3.0000000000000001E-5</c:v>
                </c:pt>
                <c:pt idx="82019">
                  <c:v>2.9E-5</c:v>
                </c:pt>
                <c:pt idx="82020">
                  <c:v>2.8E-5</c:v>
                </c:pt>
                <c:pt idx="82021">
                  <c:v>2.6999999999999999E-5</c:v>
                </c:pt>
                <c:pt idx="82022">
                  <c:v>2.5999999999999998E-5</c:v>
                </c:pt>
                <c:pt idx="82023">
                  <c:v>2.5999999999999998E-5</c:v>
                </c:pt>
                <c:pt idx="82024">
                  <c:v>2.5000000000000001E-5</c:v>
                </c:pt>
                <c:pt idx="82025">
                  <c:v>2.4000000000000001E-5</c:v>
                </c:pt>
                <c:pt idx="82026">
                  <c:v>2.3E-5</c:v>
                </c:pt>
                <c:pt idx="82027">
                  <c:v>2.1999999999999999E-5</c:v>
                </c:pt>
                <c:pt idx="82028">
                  <c:v>2.0999999999999999E-5</c:v>
                </c:pt>
                <c:pt idx="82029">
                  <c:v>2.0000000000000002E-5</c:v>
                </c:pt>
                <c:pt idx="82030">
                  <c:v>1.9000000000000001E-5</c:v>
                </c:pt>
                <c:pt idx="82031">
                  <c:v>1.8E-5</c:v>
                </c:pt>
                <c:pt idx="82032">
                  <c:v>1.7E-5</c:v>
                </c:pt>
                <c:pt idx="82033">
                  <c:v>1.5999999999999999E-5</c:v>
                </c:pt>
                <c:pt idx="82034">
                  <c:v>1.5E-5</c:v>
                </c:pt>
                <c:pt idx="82035">
                  <c:v>1.4E-5</c:v>
                </c:pt>
                <c:pt idx="82036">
                  <c:v>1.2999999999999999E-5</c:v>
                </c:pt>
                <c:pt idx="82037">
                  <c:v>1.2E-5</c:v>
                </c:pt>
                <c:pt idx="82038">
                  <c:v>1.2E-5</c:v>
                </c:pt>
                <c:pt idx="82039">
                  <c:v>1.1E-5</c:v>
                </c:pt>
                <c:pt idx="82040">
                  <c:v>1.1E-5</c:v>
                </c:pt>
                <c:pt idx="82041">
                  <c:v>1.0000000000000001E-5</c:v>
                </c:pt>
                <c:pt idx="82042">
                  <c:v>1.0000000000000001E-5</c:v>
                </c:pt>
                <c:pt idx="82043">
                  <c:v>1.0000000000000001E-5</c:v>
                </c:pt>
                <c:pt idx="82044">
                  <c:v>1.0000000000000001E-5</c:v>
                </c:pt>
                <c:pt idx="82045">
                  <c:v>1.0000000000000001E-5</c:v>
                </c:pt>
                <c:pt idx="82046">
                  <c:v>1.0000000000000001E-5</c:v>
                </c:pt>
                <c:pt idx="82047">
                  <c:v>1.0000000000000001E-5</c:v>
                </c:pt>
                <c:pt idx="82048">
                  <c:v>1.1E-5</c:v>
                </c:pt>
                <c:pt idx="82049">
                  <c:v>1.1E-5</c:v>
                </c:pt>
                <c:pt idx="82050">
                  <c:v>1.2E-5</c:v>
                </c:pt>
                <c:pt idx="82051">
                  <c:v>1.2E-5</c:v>
                </c:pt>
                <c:pt idx="82052">
                  <c:v>1.2999999999999999E-5</c:v>
                </c:pt>
                <c:pt idx="82053">
                  <c:v>1.4E-5</c:v>
                </c:pt>
                <c:pt idx="82054">
                  <c:v>1.4E-5</c:v>
                </c:pt>
                <c:pt idx="82055">
                  <c:v>1.5E-5</c:v>
                </c:pt>
                <c:pt idx="82056">
                  <c:v>1.5E-5</c:v>
                </c:pt>
                <c:pt idx="82057">
                  <c:v>1.5999999999999999E-5</c:v>
                </c:pt>
                <c:pt idx="82058">
                  <c:v>1.7E-5</c:v>
                </c:pt>
                <c:pt idx="82059">
                  <c:v>1.7E-5</c:v>
                </c:pt>
                <c:pt idx="82060">
                  <c:v>1.8E-5</c:v>
                </c:pt>
                <c:pt idx="82061">
                  <c:v>1.8E-5</c:v>
                </c:pt>
                <c:pt idx="82062">
                  <c:v>1.9000000000000001E-5</c:v>
                </c:pt>
                <c:pt idx="82063">
                  <c:v>1.9000000000000001E-5</c:v>
                </c:pt>
                <c:pt idx="82064">
                  <c:v>1.9000000000000001E-5</c:v>
                </c:pt>
                <c:pt idx="82065">
                  <c:v>2.0000000000000002E-5</c:v>
                </c:pt>
                <c:pt idx="82066">
                  <c:v>2.0000000000000002E-5</c:v>
                </c:pt>
                <c:pt idx="82067">
                  <c:v>2.0000000000000002E-5</c:v>
                </c:pt>
                <c:pt idx="82068">
                  <c:v>2.0000000000000002E-5</c:v>
                </c:pt>
                <c:pt idx="82069">
                  <c:v>2.0999999999999999E-5</c:v>
                </c:pt>
                <c:pt idx="82070">
                  <c:v>2.0999999999999999E-5</c:v>
                </c:pt>
                <c:pt idx="82071">
                  <c:v>2.0999999999999999E-5</c:v>
                </c:pt>
                <c:pt idx="82072">
                  <c:v>2.0999999999999999E-5</c:v>
                </c:pt>
                <c:pt idx="82073">
                  <c:v>2.0999999999999999E-5</c:v>
                </c:pt>
                <c:pt idx="82074">
                  <c:v>2.0999999999999999E-5</c:v>
                </c:pt>
                <c:pt idx="82075">
                  <c:v>2.0999999999999999E-5</c:v>
                </c:pt>
                <c:pt idx="82076">
                  <c:v>2.0000000000000002E-5</c:v>
                </c:pt>
                <c:pt idx="82077">
                  <c:v>2.0000000000000002E-5</c:v>
                </c:pt>
                <c:pt idx="82078">
                  <c:v>2.0000000000000002E-5</c:v>
                </c:pt>
                <c:pt idx="82079">
                  <c:v>2.0000000000000002E-5</c:v>
                </c:pt>
                <c:pt idx="82080">
                  <c:v>1.9000000000000001E-5</c:v>
                </c:pt>
                <c:pt idx="82081">
                  <c:v>1.9000000000000001E-5</c:v>
                </c:pt>
                <c:pt idx="82082">
                  <c:v>1.8E-5</c:v>
                </c:pt>
                <c:pt idx="82083">
                  <c:v>1.8E-5</c:v>
                </c:pt>
                <c:pt idx="82084">
                  <c:v>1.8E-5</c:v>
                </c:pt>
                <c:pt idx="82085">
                  <c:v>1.7E-5</c:v>
                </c:pt>
                <c:pt idx="82086">
                  <c:v>1.5999999999999999E-5</c:v>
                </c:pt>
                <c:pt idx="82087">
                  <c:v>1.5999999999999999E-5</c:v>
                </c:pt>
                <c:pt idx="82088">
                  <c:v>1.5E-5</c:v>
                </c:pt>
                <c:pt idx="82089">
                  <c:v>1.5E-5</c:v>
                </c:pt>
                <c:pt idx="82090">
                  <c:v>1.4E-5</c:v>
                </c:pt>
                <c:pt idx="82091">
                  <c:v>1.2999999999999999E-5</c:v>
                </c:pt>
                <c:pt idx="82092">
                  <c:v>1.2999999999999999E-5</c:v>
                </c:pt>
                <c:pt idx="82093">
                  <c:v>1.2E-5</c:v>
                </c:pt>
                <c:pt idx="82094">
                  <c:v>1.1E-5</c:v>
                </c:pt>
                <c:pt idx="82095">
                  <c:v>1.1E-5</c:v>
                </c:pt>
                <c:pt idx="82096">
                  <c:v>1.0000000000000001E-5</c:v>
                </c:pt>
                <c:pt idx="82097">
                  <c:v>1.0000000000000001E-5</c:v>
                </c:pt>
                <c:pt idx="82098">
                  <c:v>9.0000000000000002E-6</c:v>
                </c:pt>
                <c:pt idx="82099">
                  <c:v>7.9999999999999996E-6</c:v>
                </c:pt>
                <c:pt idx="82100">
                  <c:v>7.9999999999999996E-6</c:v>
                </c:pt>
                <c:pt idx="82101">
                  <c:v>6.9999999999999999E-6</c:v>
                </c:pt>
                <c:pt idx="82102">
                  <c:v>6.9999999999999999E-6</c:v>
                </c:pt>
                <c:pt idx="82103">
                  <c:v>6.9999999999999999E-6</c:v>
                </c:pt>
                <c:pt idx="82104">
                  <c:v>6.0000000000000002E-6</c:v>
                </c:pt>
                <c:pt idx="82105">
                  <c:v>6.0000000000000002E-6</c:v>
                </c:pt>
                <c:pt idx="82106">
                  <c:v>6.0000000000000002E-6</c:v>
                </c:pt>
                <c:pt idx="82107">
                  <c:v>6.0000000000000002E-6</c:v>
                </c:pt>
                <c:pt idx="82108">
                  <c:v>5.0000000000000004E-6</c:v>
                </c:pt>
                <c:pt idx="82109">
                  <c:v>6.0000000000000002E-6</c:v>
                </c:pt>
                <c:pt idx="82110">
                  <c:v>6.0000000000000002E-6</c:v>
                </c:pt>
                <c:pt idx="82111">
                  <c:v>6.0000000000000002E-6</c:v>
                </c:pt>
                <c:pt idx="82112">
                  <c:v>6.0000000000000002E-6</c:v>
                </c:pt>
                <c:pt idx="82113">
                  <c:v>6.0000000000000002E-6</c:v>
                </c:pt>
                <c:pt idx="82114">
                  <c:v>6.9999999999999999E-6</c:v>
                </c:pt>
                <c:pt idx="82115">
                  <c:v>6.9999999999999999E-6</c:v>
                </c:pt>
                <c:pt idx="82116">
                  <c:v>6.9999999999999999E-6</c:v>
                </c:pt>
                <c:pt idx="82117">
                  <c:v>7.9999999999999996E-6</c:v>
                </c:pt>
                <c:pt idx="82118">
                  <c:v>7.9999999999999996E-6</c:v>
                </c:pt>
                <c:pt idx="82119">
                  <c:v>9.0000000000000002E-6</c:v>
                </c:pt>
                <c:pt idx="82120">
                  <c:v>9.0000000000000002E-6</c:v>
                </c:pt>
                <c:pt idx="82121">
                  <c:v>9.0000000000000002E-6</c:v>
                </c:pt>
                <c:pt idx="82122">
                  <c:v>1.0000000000000001E-5</c:v>
                </c:pt>
                <c:pt idx="82123">
                  <c:v>1.0000000000000001E-5</c:v>
                </c:pt>
                <c:pt idx="82124">
                  <c:v>1.1E-5</c:v>
                </c:pt>
                <c:pt idx="82125">
                  <c:v>1.1E-5</c:v>
                </c:pt>
                <c:pt idx="82126">
                  <c:v>1.2E-5</c:v>
                </c:pt>
                <c:pt idx="82127">
                  <c:v>1.2E-5</c:v>
                </c:pt>
                <c:pt idx="82128">
                  <c:v>1.2999999999999999E-5</c:v>
                </c:pt>
                <c:pt idx="82129">
                  <c:v>1.2999999999999999E-5</c:v>
                </c:pt>
                <c:pt idx="82130">
                  <c:v>1.4E-5</c:v>
                </c:pt>
                <c:pt idx="82131">
                  <c:v>1.4E-5</c:v>
                </c:pt>
                <c:pt idx="82132">
                  <c:v>1.5E-5</c:v>
                </c:pt>
                <c:pt idx="82133">
                  <c:v>1.5E-5</c:v>
                </c:pt>
                <c:pt idx="82134">
                  <c:v>1.5999999999999999E-5</c:v>
                </c:pt>
                <c:pt idx="82135">
                  <c:v>1.5999999999999999E-5</c:v>
                </c:pt>
                <c:pt idx="82136">
                  <c:v>1.7E-5</c:v>
                </c:pt>
                <c:pt idx="82137">
                  <c:v>1.7E-5</c:v>
                </c:pt>
                <c:pt idx="82138">
                  <c:v>1.8E-5</c:v>
                </c:pt>
                <c:pt idx="82139">
                  <c:v>1.8E-5</c:v>
                </c:pt>
                <c:pt idx="82140">
                  <c:v>1.8E-5</c:v>
                </c:pt>
                <c:pt idx="82141">
                  <c:v>1.9000000000000001E-5</c:v>
                </c:pt>
                <c:pt idx="82142">
                  <c:v>1.9000000000000001E-5</c:v>
                </c:pt>
                <c:pt idx="82143">
                  <c:v>1.9000000000000001E-5</c:v>
                </c:pt>
                <c:pt idx="82144">
                  <c:v>2.0000000000000002E-5</c:v>
                </c:pt>
                <c:pt idx="82145">
                  <c:v>2.0000000000000002E-5</c:v>
                </c:pt>
                <c:pt idx="82146">
                  <c:v>2.0000000000000002E-5</c:v>
                </c:pt>
                <c:pt idx="82147">
                  <c:v>2.0999999999999999E-5</c:v>
                </c:pt>
                <c:pt idx="82148">
                  <c:v>2.0999999999999999E-5</c:v>
                </c:pt>
                <c:pt idx="82149">
                  <c:v>2.0999999999999999E-5</c:v>
                </c:pt>
                <c:pt idx="82150">
                  <c:v>2.1999999999999999E-5</c:v>
                </c:pt>
                <c:pt idx="82151">
                  <c:v>2.1999999999999999E-5</c:v>
                </c:pt>
                <c:pt idx="82152">
                  <c:v>2.1999999999999999E-5</c:v>
                </c:pt>
                <c:pt idx="82153">
                  <c:v>2.1999999999999999E-5</c:v>
                </c:pt>
                <c:pt idx="82154">
                  <c:v>2.1999999999999999E-5</c:v>
                </c:pt>
                <c:pt idx="82155">
                  <c:v>2.3E-5</c:v>
                </c:pt>
                <c:pt idx="82156">
                  <c:v>2.3E-5</c:v>
                </c:pt>
                <c:pt idx="82157">
                  <c:v>2.3E-5</c:v>
                </c:pt>
                <c:pt idx="82158">
                  <c:v>2.3E-5</c:v>
                </c:pt>
                <c:pt idx="82159">
                  <c:v>2.3E-5</c:v>
                </c:pt>
                <c:pt idx="82160">
                  <c:v>2.3E-5</c:v>
                </c:pt>
                <c:pt idx="82161">
                  <c:v>2.3E-5</c:v>
                </c:pt>
                <c:pt idx="82162">
                  <c:v>2.3E-5</c:v>
                </c:pt>
                <c:pt idx="82163">
                  <c:v>2.3E-5</c:v>
                </c:pt>
                <c:pt idx="82164">
                  <c:v>2.3E-5</c:v>
                </c:pt>
                <c:pt idx="82165">
                  <c:v>2.3E-5</c:v>
                </c:pt>
                <c:pt idx="82166">
                  <c:v>2.3E-5</c:v>
                </c:pt>
                <c:pt idx="82167">
                  <c:v>2.3E-5</c:v>
                </c:pt>
                <c:pt idx="82168">
                  <c:v>2.3E-5</c:v>
                </c:pt>
                <c:pt idx="82169">
                  <c:v>2.3E-5</c:v>
                </c:pt>
                <c:pt idx="82170">
                  <c:v>2.3E-5</c:v>
                </c:pt>
                <c:pt idx="82171">
                  <c:v>2.3E-5</c:v>
                </c:pt>
                <c:pt idx="82172">
                  <c:v>2.3E-5</c:v>
                </c:pt>
                <c:pt idx="82173">
                  <c:v>2.1999999999999999E-5</c:v>
                </c:pt>
                <c:pt idx="82174">
                  <c:v>2.1999999999999999E-5</c:v>
                </c:pt>
                <c:pt idx="82175">
                  <c:v>2.1999999999999999E-5</c:v>
                </c:pt>
                <c:pt idx="82176">
                  <c:v>2.1999999999999999E-5</c:v>
                </c:pt>
                <c:pt idx="82177">
                  <c:v>2.0999999999999999E-5</c:v>
                </c:pt>
                <c:pt idx="82178">
                  <c:v>2.0999999999999999E-5</c:v>
                </c:pt>
                <c:pt idx="82179">
                  <c:v>2.0999999999999999E-5</c:v>
                </c:pt>
                <c:pt idx="82180">
                  <c:v>2.0000000000000002E-5</c:v>
                </c:pt>
                <c:pt idx="82181">
                  <c:v>2.0000000000000002E-5</c:v>
                </c:pt>
                <c:pt idx="82182">
                  <c:v>1.9000000000000001E-5</c:v>
                </c:pt>
                <c:pt idx="82183">
                  <c:v>1.9000000000000001E-5</c:v>
                </c:pt>
                <c:pt idx="82184">
                  <c:v>1.8E-5</c:v>
                </c:pt>
                <c:pt idx="82185">
                  <c:v>1.8E-5</c:v>
                </c:pt>
                <c:pt idx="82186">
                  <c:v>1.7E-5</c:v>
                </c:pt>
                <c:pt idx="82187">
                  <c:v>1.7E-5</c:v>
                </c:pt>
                <c:pt idx="82188">
                  <c:v>1.5999999999999999E-5</c:v>
                </c:pt>
                <c:pt idx="82189">
                  <c:v>1.5999999999999999E-5</c:v>
                </c:pt>
                <c:pt idx="82190">
                  <c:v>1.5E-5</c:v>
                </c:pt>
                <c:pt idx="82191">
                  <c:v>1.5E-5</c:v>
                </c:pt>
                <c:pt idx="82192">
                  <c:v>1.4E-5</c:v>
                </c:pt>
                <c:pt idx="82193">
                  <c:v>1.4E-5</c:v>
                </c:pt>
                <c:pt idx="82194">
                  <c:v>1.2999999999999999E-5</c:v>
                </c:pt>
                <c:pt idx="82195">
                  <c:v>1.2999999999999999E-5</c:v>
                </c:pt>
                <c:pt idx="82196">
                  <c:v>1.2999999999999999E-5</c:v>
                </c:pt>
                <c:pt idx="82197">
                  <c:v>1.2E-5</c:v>
                </c:pt>
                <c:pt idx="82198">
                  <c:v>1.2E-5</c:v>
                </c:pt>
                <c:pt idx="82199">
                  <c:v>1.2E-5</c:v>
                </c:pt>
                <c:pt idx="82200">
                  <c:v>1.1E-5</c:v>
                </c:pt>
                <c:pt idx="82201">
                  <c:v>1.1E-5</c:v>
                </c:pt>
                <c:pt idx="82202">
                  <c:v>1.1E-5</c:v>
                </c:pt>
                <c:pt idx="82203">
                  <c:v>1.1E-5</c:v>
                </c:pt>
                <c:pt idx="82204">
                  <c:v>1.1E-5</c:v>
                </c:pt>
                <c:pt idx="82205">
                  <c:v>1.2E-5</c:v>
                </c:pt>
                <c:pt idx="82206">
                  <c:v>1.2E-5</c:v>
                </c:pt>
                <c:pt idx="82207">
                  <c:v>1.2E-5</c:v>
                </c:pt>
                <c:pt idx="82208">
                  <c:v>1.2999999999999999E-5</c:v>
                </c:pt>
                <c:pt idx="82209">
                  <c:v>1.2999999999999999E-5</c:v>
                </c:pt>
                <c:pt idx="82210">
                  <c:v>1.4E-5</c:v>
                </c:pt>
                <c:pt idx="82211">
                  <c:v>1.4E-5</c:v>
                </c:pt>
                <c:pt idx="82212">
                  <c:v>1.5E-5</c:v>
                </c:pt>
                <c:pt idx="82213">
                  <c:v>1.5999999999999999E-5</c:v>
                </c:pt>
                <c:pt idx="82214">
                  <c:v>1.5999999999999999E-5</c:v>
                </c:pt>
                <c:pt idx="82215">
                  <c:v>1.7E-5</c:v>
                </c:pt>
                <c:pt idx="82216">
                  <c:v>1.8E-5</c:v>
                </c:pt>
                <c:pt idx="82217">
                  <c:v>1.9000000000000001E-5</c:v>
                </c:pt>
                <c:pt idx="82218">
                  <c:v>2.0000000000000002E-5</c:v>
                </c:pt>
                <c:pt idx="82219">
                  <c:v>2.0999999999999999E-5</c:v>
                </c:pt>
                <c:pt idx="82220">
                  <c:v>2.1999999999999999E-5</c:v>
                </c:pt>
                <c:pt idx="82221">
                  <c:v>2.1999999999999999E-5</c:v>
                </c:pt>
                <c:pt idx="82222">
                  <c:v>2.3E-5</c:v>
                </c:pt>
                <c:pt idx="82223">
                  <c:v>2.4000000000000001E-5</c:v>
                </c:pt>
                <c:pt idx="82224">
                  <c:v>2.5000000000000001E-5</c:v>
                </c:pt>
                <c:pt idx="82225">
                  <c:v>2.5999999999999998E-5</c:v>
                </c:pt>
                <c:pt idx="82226">
                  <c:v>2.6999999999999999E-5</c:v>
                </c:pt>
                <c:pt idx="82227">
                  <c:v>2.6999999999999999E-5</c:v>
                </c:pt>
                <c:pt idx="82228">
                  <c:v>2.8E-5</c:v>
                </c:pt>
                <c:pt idx="82229">
                  <c:v>2.9E-5</c:v>
                </c:pt>
                <c:pt idx="82230">
                  <c:v>3.0000000000000001E-5</c:v>
                </c:pt>
                <c:pt idx="82231">
                  <c:v>3.0000000000000001E-5</c:v>
                </c:pt>
                <c:pt idx="82232">
                  <c:v>3.1000000000000001E-5</c:v>
                </c:pt>
                <c:pt idx="82233">
                  <c:v>3.1000000000000001E-5</c:v>
                </c:pt>
                <c:pt idx="82234">
                  <c:v>3.1999999999999999E-5</c:v>
                </c:pt>
                <c:pt idx="82235">
                  <c:v>3.1999999999999999E-5</c:v>
                </c:pt>
                <c:pt idx="82236">
                  <c:v>3.3000000000000003E-5</c:v>
                </c:pt>
                <c:pt idx="82237">
                  <c:v>3.3000000000000003E-5</c:v>
                </c:pt>
                <c:pt idx="82238">
                  <c:v>3.3000000000000003E-5</c:v>
                </c:pt>
                <c:pt idx="82239">
                  <c:v>3.3000000000000003E-5</c:v>
                </c:pt>
                <c:pt idx="82240">
                  <c:v>3.4E-5</c:v>
                </c:pt>
                <c:pt idx="82241">
                  <c:v>3.4E-5</c:v>
                </c:pt>
                <c:pt idx="82242">
                  <c:v>3.4E-5</c:v>
                </c:pt>
                <c:pt idx="82243">
                  <c:v>3.4E-5</c:v>
                </c:pt>
                <c:pt idx="82244">
                  <c:v>3.4E-5</c:v>
                </c:pt>
                <c:pt idx="82245">
                  <c:v>3.4E-5</c:v>
                </c:pt>
                <c:pt idx="82246">
                  <c:v>3.4E-5</c:v>
                </c:pt>
                <c:pt idx="82247">
                  <c:v>3.4E-5</c:v>
                </c:pt>
                <c:pt idx="82248">
                  <c:v>3.3000000000000003E-5</c:v>
                </c:pt>
                <c:pt idx="82249">
                  <c:v>3.3000000000000003E-5</c:v>
                </c:pt>
                <c:pt idx="82250">
                  <c:v>3.3000000000000003E-5</c:v>
                </c:pt>
                <c:pt idx="82251">
                  <c:v>3.3000000000000003E-5</c:v>
                </c:pt>
                <c:pt idx="82252">
                  <c:v>3.1999999999999999E-5</c:v>
                </c:pt>
                <c:pt idx="82253">
                  <c:v>3.1999999999999999E-5</c:v>
                </c:pt>
                <c:pt idx="82254">
                  <c:v>3.1999999999999999E-5</c:v>
                </c:pt>
                <c:pt idx="82255">
                  <c:v>3.1000000000000001E-5</c:v>
                </c:pt>
                <c:pt idx="82256">
                  <c:v>3.1000000000000001E-5</c:v>
                </c:pt>
                <c:pt idx="82257">
                  <c:v>3.1000000000000001E-5</c:v>
                </c:pt>
                <c:pt idx="82258">
                  <c:v>3.0000000000000001E-5</c:v>
                </c:pt>
                <c:pt idx="82259">
                  <c:v>3.0000000000000001E-5</c:v>
                </c:pt>
                <c:pt idx="82260">
                  <c:v>2.9E-5</c:v>
                </c:pt>
                <c:pt idx="82261">
                  <c:v>2.9E-5</c:v>
                </c:pt>
                <c:pt idx="82262">
                  <c:v>2.8E-5</c:v>
                </c:pt>
                <c:pt idx="82263">
                  <c:v>2.8E-5</c:v>
                </c:pt>
                <c:pt idx="82264">
                  <c:v>2.8E-5</c:v>
                </c:pt>
                <c:pt idx="82265">
                  <c:v>2.6999999999999999E-5</c:v>
                </c:pt>
                <c:pt idx="82266">
                  <c:v>2.6999999999999999E-5</c:v>
                </c:pt>
                <c:pt idx="82267">
                  <c:v>2.5999999999999998E-5</c:v>
                </c:pt>
                <c:pt idx="82268">
                  <c:v>2.5999999999999998E-5</c:v>
                </c:pt>
                <c:pt idx="82269">
                  <c:v>2.5999999999999998E-5</c:v>
                </c:pt>
                <c:pt idx="82270">
                  <c:v>2.5000000000000001E-5</c:v>
                </c:pt>
                <c:pt idx="82271">
                  <c:v>2.5000000000000001E-5</c:v>
                </c:pt>
                <c:pt idx="82272">
                  <c:v>2.5000000000000001E-5</c:v>
                </c:pt>
                <c:pt idx="82273">
                  <c:v>2.4000000000000001E-5</c:v>
                </c:pt>
                <c:pt idx="82274">
                  <c:v>2.4000000000000001E-5</c:v>
                </c:pt>
                <c:pt idx="82275">
                  <c:v>2.4000000000000001E-5</c:v>
                </c:pt>
                <c:pt idx="82276">
                  <c:v>2.3E-5</c:v>
                </c:pt>
                <c:pt idx="82277">
                  <c:v>2.3E-5</c:v>
                </c:pt>
                <c:pt idx="82278">
                  <c:v>2.3E-5</c:v>
                </c:pt>
                <c:pt idx="82279">
                  <c:v>2.1999999999999999E-5</c:v>
                </c:pt>
                <c:pt idx="82280">
                  <c:v>2.1999999999999999E-5</c:v>
                </c:pt>
                <c:pt idx="82281">
                  <c:v>2.1999999999999999E-5</c:v>
                </c:pt>
                <c:pt idx="82282">
                  <c:v>2.1999999999999999E-5</c:v>
                </c:pt>
                <c:pt idx="82283">
                  <c:v>2.0999999999999999E-5</c:v>
                </c:pt>
                <c:pt idx="82284">
                  <c:v>2.0999999999999999E-5</c:v>
                </c:pt>
                <c:pt idx="82285">
                  <c:v>2.0999999999999999E-5</c:v>
                </c:pt>
                <c:pt idx="82286">
                  <c:v>2.0999999999999999E-5</c:v>
                </c:pt>
                <c:pt idx="82287">
                  <c:v>2.0000000000000002E-5</c:v>
                </c:pt>
                <c:pt idx="82288">
                  <c:v>2.0000000000000002E-5</c:v>
                </c:pt>
                <c:pt idx="82289">
                  <c:v>2.0000000000000002E-5</c:v>
                </c:pt>
                <c:pt idx="82290">
                  <c:v>2.0000000000000002E-5</c:v>
                </c:pt>
                <c:pt idx="82291">
                  <c:v>2.0000000000000002E-5</c:v>
                </c:pt>
                <c:pt idx="82292">
                  <c:v>2.0000000000000002E-5</c:v>
                </c:pt>
                <c:pt idx="82293">
                  <c:v>2.0000000000000002E-5</c:v>
                </c:pt>
                <c:pt idx="82294">
                  <c:v>2.0000000000000002E-5</c:v>
                </c:pt>
                <c:pt idx="82295">
                  <c:v>2.0999999999999999E-5</c:v>
                </c:pt>
                <c:pt idx="82296">
                  <c:v>2.0999999999999999E-5</c:v>
                </c:pt>
                <c:pt idx="82297">
                  <c:v>2.0999999999999999E-5</c:v>
                </c:pt>
                <c:pt idx="82298">
                  <c:v>2.1999999999999999E-5</c:v>
                </c:pt>
                <c:pt idx="82299">
                  <c:v>2.1999999999999999E-5</c:v>
                </c:pt>
                <c:pt idx="82300">
                  <c:v>2.3E-5</c:v>
                </c:pt>
                <c:pt idx="82301">
                  <c:v>2.4000000000000001E-5</c:v>
                </c:pt>
                <c:pt idx="82302">
                  <c:v>2.4000000000000001E-5</c:v>
                </c:pt>
                <c:pt idx="82303">
                  <c:v>2.5000000000000001E-5</c:v>
                </c:pt>
                <c:pt idx="82304">
                  <c:v>2.5999999999999998E-5</c:v>
                </c:pt>
                <c:pt idx="82305">
                  <c:v>2.5999999999999998E-5</c:v>
                </c:pt>
                <c:pt idx="82306">
                  <c:v>2.6999999999999999E-5</c:v>
                </c:pt>
                <c:pt idx="82307">
                  <c:v>2.8E-5</c:v>
                </c:pt>
                <c:pt idx="82308">
                  <c:v>2.9E-5</c:v>
                </c:pt>
                <c:pt idx="82309">
                  <c:v>3.0000000000000001E-5</c:v>
                </c:pt>
                <c:pt idx="82310">
                  <c:v>3.0000000000000001E-5</c:v>
                </c:pt>
                <c:pt idx="82311">
                  <c:v>3.1000000000000001E-5</c:v>
                </c:pt>
                <c:pt idx="82312">
                  <c:v>3.1999999999999999E-5</c:v>
                </c:pt>
                <c:pt idx="82313">
                  <c:v>3.1999999999999999E-5</c:v>
                </c:pt>
                <c:pt idx="82314">
                  <c:v>3.3000000000000003E-5</c:v>
                </c:pt>
                <c:pt idx="82315">
                  <c:v>3.4E-5</c:v>
                </c:pt>
                <c:pt idx="82316">
                  <c:v>3.4E-5</c:v>
                </c:pt>
                <c:pt idx="82317">
                  <c:v>3.4999999999999997E-5</c:v>
                </c:pt>
                <c:pt idx="82318">
                  <c:v>3.4999999999999997E-5</c:v>
                </c:pt>
                <c:pt idx="82319">
                  <c:v>3.4999999999999997E-5</c:v>
                </c:pt>
                <c:pt idx="82320">
                  <c:v>3.6000000000000001E-5</c:v>
                </c:pt>
                <c:pt idx="82321">
                  <c:v>3.6000000000000001E-5</c:v>
                </c:pt>
                <c:pt idx="82322">
                  <c:v>3.6000000000000001E-5</c:v>
                </c:pt>
                <c:pt idx="82323">
                  <c:v>3.6000000000000001E-5</c:v>
                </c:pt>
                <c:pt idx="82324">
                  <c:v>3.6000000000000001E-5</c:v>
                </c:pt>
                <c:pt idx="82325">
                  <c:v>3.6000000000000001E-5</c:v>
                </c:pt>
                <c:pt idx="82326">
                  <c:v>3.6000000000000001E-5</c:v>
                </c:pt>
                <c:pt idx="82327">
                  <c:v>3.6000000000000001E-5</c:v>
                </c:pt>
                <c:pt idx="82328">
                  <c:v>3.4999999999999997E-5</c:v>
                </c:pt>
                <c:pt idx="82329">
                  <c:v>3.4999999999999997E-5</c:v>
                </c:pt>
                <c:pt idx="82330">
                  <c:v>3.4E-5</c:v>
                </c:pt>
                <c:pt idx="82331">
                  <c:v>3.4E-5</c:v>
                </c:pt>
                <c:pt idx="82332">
                  <c:v>3.3000000000000003E-5</c:v>
                </c:pt>
                <c:pt idx="82333">
                  <c:v>3.1999999999999999E-5</c:v>
                </c:pt>
                <c:pt idx="82334">
                  <c:v>3.1999999999999999E-5</c:v>
                </c:pt>
                <c:pt idx="82335">
                  <c:v>3.1000000000000001E-5</c:v>
                </c:pt>
                <c:pt idx="82336">
                  <c:v>3.0000000000000001E-5</c:v>
                </c:pt>
                <c:pt idx="82337">
                  <c:v>2.9E-5</c:v>
                </c:pt>
                <c:pt idx="82338">
                  <c:v>2.8E-5</c:v>
                </c:pt>
                <c:pt idx="82339">
                  <c:v>2.5999999999999998E-5</c:v>
                </c:pt>
                <c:pt idx="82340">
                  <c:v>2.5000000000000001E-5</c:v>
                </c:pt>
                <c:pt idx="82341">
                  <c:v>2.4000000000000001E-5</c:v>
                </c:pt>
                <c:pt idx="82342">
                  <c:v>2.3E-5</c:v>
                </c:pt>
                <c:pt idx="82343">
                  <c:v>2.0999999999999999E-5</c:v>
                </c:pt>
                <c:pt idx="82344">
                  <c:v>2.0000000000000002E-5</c:v>
                </c:pt>
                <c:pt idx="82345">
                  <c:v>1.8E-5</c:v>
                </c:pt>
                <c:pt idx="82346">
                  <c:v>1.7E-5</c:v>
                </c:pt>
                <c:pt idx="82347">
                  <c:v>1.5E-5</c:v>
                </c:pt>
                <c:pt idx="82348">
                  <c:v>1.2999999999999999E-5</c:v>
                </c:pt>
                <c:pt idx="82349">
                  <c:v>1.2E-5</c:v>
                </c:pt>
                <c:pt idx="82350">
                  <c:v>1.0000000000000001E-5</c:v>
                </c:pt>
                <c:pt idx="82351">
                  <c:v>9.0000000000000002E-6</c:v>
                </c:pt>
                <c:pt idx="82352">
                  <c:v>6.9999999999999999E-6</c:v>
                </c:pt>
                <c:pt idx="82353">
                  <c:v>6.0000000000000002E-6</c:v>
                </c:pt>
                <c:pt idx="82354">
                  <c:v>3.9999999999999998E-6</c:v>
                </c:pt>
                <c:pt idx="82355">
                  <c:v>3.0000000000000001E-6</c:v>
                </c:pt>
                <c:pt idx="82356">
                  <c:v>3.0000000000000001E-6</c:v>
                </c:pt>
                <c:pt idx="82357">
                  <c:v>3.9999999999999998E-6</c:v>
                </c:pt>
                <c:pt idx="82358">
                  <c:v>5.0000000000000004E-6</c:v>
                </c:pt>
                <c:pt idx="82359">
                  <c:v>6.0000000000000002E-6</c:v>
                </c:pt>
                <c:pt idx="82360">
                  <c:v>6.9999999999999999E-6</c:v>
                </c:pt>
                <c:pt idx="82361">
                  <c:v>9.0000000000000002E-6</c:v>
                </c:pt>
                <c:pt idx="82362">
                  <c:v>1.0000000000000001E-5</c:v>
                </c:pt>
                <c:pt idx="82363">
                  <c:v>1.2E-5</c:v>
                </c:pt>
                <c:pt idx="82364">
                  <c:v>1.2999999999999999E-5</c:v>
                </c:pt>
                <c:pt idx="82365">
                  <c:v>1.5E-5</c:v>
                </c:pt>
                <c:pt idx="82366">
                  <c:v>1.5999999999999999E-5</c:v>
                </c:pt>
                <c:pt idx="82367">
                  <c:v>1.7E-5</c:v>
                </c:pt>
                <c:pt idx="82368">
                  <c:v>1.8E-5</c:v>
                </c:pt>
                <c:pt idx="82369">
                  <c:v>1.9000000000000001E-5</c:v>
                </c:pt>
                <c:pt idx="82370">
                  <c:v>2.0999999999999999E-5</c:v>
                </c:pt>
                <c:pt idx="82371">
                  <c:v>2.1999999999999999E-5</c:v>
                </c:pt>
                <c:pt idx="82372">
                  <c:v>2.3E-5</c:v>
                </c:pt>
                <c:pt idx="82373">
                  <c:v>2.4000000000000001E-5</c:v>
                </c:pt>
                <c:pt idx="82374">
                  <c:v>2.4000000000000001E-5</c:v>
                </c:pt>
                <c:pt idx="82375">
                  <c:v>2.5000000000000001E-5</c:v>
                </c:pt>
                <c:pt idx="82376">
                  <c:v>2.5999999999999998E-5</c:v>
                </c:pt>
                <c:pt idx="82377">
                  <c:v>2.6999999999999999E-5</c:v>
                </c:pt>
                <c:pt idx="82378">
                  <c:v>2.6999999999999999E-5</c:v>
                </c:pt>
                <c:pt idx="82379">
                  <c:v>2.8E-5</c:v>
                </c:pt>
                <c:pt idx="82380">
                  <c:v>2.8E-5</c:v>
                </c:pt>
                <c:pt idx="82381">
                  <c:v>2.9E-5</c:v>
                </c:pt>
                <c:pt idx="82382">
                  <c:v>2.9E-5</c:v>
                </c:pt>
                <c:pt idx="82383">
                  <c:v>2.9E-5</c:v>
                </c:pt>
                <c:pt idx="82384">
                  <c:v>2.9E-5</c:v>
                </c:pt>
                <c:pt idx="82385">
                  <c:v>3.0000000000000001E-5</c:v>
                </c:pt>
                <c:pt idx="82386">
                  <c:v>3.0000000000000001E-5</c:v>
                </c:pt>
                <c:pt idx="82387">
                  <c:v>3.0000000000000001E-5</c:v>
                </c:pt>
                <c:pt idx="82388">
                  <c:v>2.9E-5</c:v>
                </c:pt>
                <c:pt idx="82389">
                  <c:v>2.9E-5</c:v>
                </c:pt>
                <c:pt idx="82390">
                  <c:v>2.9E-5</c:v>
                </c:pt>
                <c:pt idx="82391">
                  <c:v>2.9E-5</c:v>
                </c:pt>
                <c:pt idx="82392">
                  <c:v>2.8E-5</c:v>
                </c:pt>
                <c:pt idx="82393">
                  <c:v>2.8E-5</c:v>
                </c:pt>
                <c:pt idx="82394">
                  <c:v>2.8E-5</c:v>
                </c:pt>
                <c:pt idx="82395">
                  <c:v>2.6999999999999999E-5</c:v>
                </c:pt>
                <c:pt idx="82396">
                  <c:v>2.5999999999999998E-5</c:v>
                </c:pt>
                <c:pt idx="82397">
                  <c:v>2.5999999999999998E-5</c:v>
                </c:pt>
                <c:pt idx="82398">
                  <c:v>2.5000000000000001E-5</c:v>
                </c:pt>
                <c:pt idx="82399">
                  <c:v>2.4000000000000001E-5</c:v>
                </c:pt>
                <c:pt idx="82400">
                  <c:v>2.4000000000000001E-5</c:v>
                </c:pt>
                <c:pt idx="82401">
                  <c:v>2.3E-5</c:v>
                </c:pt>
                <c:pt idx="82402">
                  <c:v>2.1999999999999999E-5</c:v>
                </c:pt>
                <c:pt idx="82403">
                  <c:v>2.0999999999999999E-5</c:v>
                </c:pt>
                <c:pt idx="82404">
                  <c:v>2.0000000000000002E-5</c:v>
                </c:pt>
                <c:pt idx="82405">
                  <c:v>1.9000000000000001E-5</c:v>
                </c:pt>
                <c:pt idx="82406">
                  <c:v>1.8E-5</c:v>
                </c:pt>
                <c:pt idx="82407">
                  <c:v>1.8E-5</c:v>
                </c:pt>
                <c:pt idx="82408">
                  <c:v>1.7E-5</c:v>
                </c:pt>
                <c:pt idx="82409">
                  <c:v>1.5999999999999999E-5</c:v>
                </c:pt>
                <c:pt idx="82410">
                  <c:v>1.5E-5</c:v>
                </c:pt>
                <c:pt idx="82411">
                  <c:v>1.4E-5</c:v>
                </c:pt>
                <c:pt idx="82412">
                  <c:v>1.2999999999999999E-5</c:v>
                </c:pt>
                <c:pt idx="82413">
                  <c:v>1.2E-5</c:v>
                </c:pt>
                <c:pt idx="82414">
                  <c:v>1.1E-5</c:v>
                </c:pt>
                <c:pt idx="82415">
                  <c:v>1.0000000000000001E-5</c:v>
                </c:pt>
                <c:pt idx="82416">
                  <c:v>9.0000000000000002E-6</c:v>
                </c:pt>
                <c:pt idx="82417">
                  <c:v>7.9999999999999996E-6</c:v>
                </c:pt>
                <c:pt idx="82418">
                  <c:v>7.9999999999999996E-6</c:v>
                </c:pt>
                <c:pt idx="82419">
                  <c:v>6.9999999999999999E-6</c:v>
                </c:pt>
                <c:pt idx="82420">
                  <c:v>6.0000000000000002E-6</c:v>
                </c:pt>
                <c:pt idx="82421">
                  <c:v>5.0000000000000004E-6</c:v>
                </c:pt>
                <c:pt idx="82422">
                  <c:v>5.0000000000000004E-6</c:v>
                </c:pt>
                <c:pt idx="82423">
                  <c:v>3.9999999999999998E-6</c:v>
                </c:pt>
                <c:pt idx="82424">
                  <c:v>3.9999999999999998E-6</c:v>
                </c:pt>
                <c:pt idx="82425">
                  <c:v>3.9999999999999998E-6</c:v>
                </c:pt>
                <c:pt idx="82426">
                  <c:v>3.9999999999999998E-6</c:v>
                </c:pt>
                <c:pt idx="82427">
                  <c:v>3.9999999999999998E-6</c:v>
                </c:pt>
                <c:pt idx="82428">
                  <c:v>3.9999999999999998E-6</c:v>
                </c:pt>
                <c:pt idx="82429">
                  <c:v>3.9999999999999998E-6</c:v>
                </c:pt>
                <c:pt idx="82430">
                  <c:v>5.0000000000000004E-6</c:v>
                </c:pt>
                <c:pt idx="82431">
                  <c:v>5.0000000000000004E-6</c:v>
                </c:pt>
                <c:pt idx="82432">
                  <c:v>6.0000000000000002E-6</c:v>
                </c:pt>
                <c:pt idx="82433">
                  <c:v>6.0000000000000002E-6</c:v>
                </c:pt>
                <c:pt idx="82434">
                  <c:v>6.9999999999999999E-6</c:v>
                </c:pt>
                <c:pt idx="82435">
                  <c:v>6.9999999999999999E-6</c:v>
                </c:pt>
                <c:pt idx="82436">
                  <c:v>7.9999999999999996E-6</c:v>
                </c:pt>
                <c:pt idx="82437">
                  <c:v>7.9999999999999996E-6</c:v>
                </c:pt>
                <c:pt idx="82438">
                  <c:v>7.9999999999999996E-6</c:v>
                </c:pt>
                <c:pt idx="82439">
                  <c:v>9.0000000000000002E-6</c:v>
                </c:pt>
                <c:pt idx="82440">
                  <c:v>9.0000000000000002E-6</c:v>
                </c:pt>
                <c:pt idx="82441">
                  <c:v>1.0000000000000001E-5</c:v>
                </c:pt>
                <c:pt idx="82442">
                  <c:v>1.0000000000000001E-5</c:v>
                </c:pt>
                <c:pt idx="82443">
                  <c:v>1.0000000000000001E-5</c:v>
                </c:pt>
                <c:pt idx="82444">
                  <c:v>1.1E-5</c:v>
                </c:pt>
                <c:pt idx="82445">
                  <c:v>1.1E-5</c:v>
                </c:pt>
                <c:pt idx="82446">
                  <c:v>1.1E-5</c:v>
                </c:pt>
                <c:pt idx="82447">
                  <c:v>1.2E-5</c:v>
                </c:pt>
                <c:pt idx="82448">
                  <c:v>1.2E-5</c:v>
                </c:pt>
                <c:pt idx="82449">
                  <c:v>1.2E-5</c:v>
                </c:pt>
                <c:pt idx="82450">
                  <c:v>1.2E-5</c:v>
                </c:pt>
                <c:pt idx="82451">
                  <c:v>1.2E-5</c:v>
                </c:pt>
                <c:pt idx="82452">
                  <c:v>1.2E-5</c:v>
                </c:pt>
                <c:pt idx="82453">
                  <c:v>1.2E-5</c:v>
                </c:pt>
                <c:pt idx="82454">
                  <c:v>1.2E-5</c:v>
                </c:pt>
                <c:pt idx="82455">
                  <c:v>1.2E-5</c:v>
                </c:pt>
                <c:pt idx="82456">
                  <c:v>1.2E-5</c:v>
                </c:pt>
                <c:pt idx="82457">
                  <c:v>1.2E-5</c:v>
                </c:pt>
                <c:pt idx="82458">
                  <c:v>1.2E-5</c:v>
                </c:pt>
                <c:pt idx="82459">
                  <c:v>1.1E-5</c:v>
                </c:pt>
                <c:pt idx="82460">
                  <c:v>1.1E-5</c:v>
                </c:pt>
                <c:pt idx="82461">
                  <c:v>1.1E-5</c:v>
                </c:pt>
                <c:pt idx="82462">
                  <c:v>1.1E-5</c:v>
                </c:pt>
                <c:pt idx="82463">
                  <c:v>1.0000000000000001E-5</c:v>
                </c:pt>
                <c:pt idx="82464">
                  <c:v>1.0000000000000001E-5</c:v>
                </c:pt>
                <c:pt idx="82465">
                  <c:v>9.0000000000000002E-6</c:v>
                </c:pt>
                <c:pt idx="82466">
                  <c:v>9.0000000000000002E-6</c:v>
                </c:pt>
                <c:pt idx="82467">
                  <c:v>7.9999999999999996E-6</c:v>
                </c:pt>
                <c:pt idx="82468">
                  <c:v>7.9999999999999996E-6</c:v>
                </c:pt>
                <c:pt idx="82469">
                  <c:v>6.9999999999999999E-6</c:v>
                </c:pt>
                <c:pt idx="82470">
                  <c:v>6.9999999999999999E-6</c:v>
                </c:pt>
                <c:pt idx="82471">
                  <c:v>6.0000000000000002E-6</c:v>
                </c:pt>
                <c:pt idx="82472">
                  <c:v>6.0000000000000002E-6</c:v>
                </c:pt>
                <c:pt idx="82473">
                  <c:v>6.0000000000000002E-6</c:v>
                </c:pt>
                <c:pt idx="82474">
                  <c:v>6.0000000000000002E-6</c:v>
                </c:pt>
                <c:pt idx="82475">
                  <c:v>6.0000000000000002E-6</c:v>
                </c:pt>
                <c:pt idx="82476">
                  <c:v>6.0000000000000002E-6</c:v>
                </c:pt>
                <c:pt idx="82477">
                  <c:v>6.9999999999999999E-6</c:v>
                </c:pt>
                <c:pt idx="82478">
                  <c:v>6.9999999999999999E-6</c:v>
                </c:pt>
                <c:pt idx="82479">
                  <c:v>7.9999999999999996E-6</c:v>
                </c:pt>
                <c:pt idx="82480">
                  <c:v>9.0000000000000002E-6</c:v>
                </c:pt>
                <c:pt idx="82481">
                  <c:v>1.0000000000000001E-5</c:v>
                </c:pt>
                <c:pt idx="82482">
                  <c:v>1.1E-5</c:v>
                </c:pt>
                <c:pt idx="82483">
                  <c:v>1.2E-5</c:v>
                </c:pt>
                <c:pt idx="82484">
                  <c:v>1.2999999999999999E-5</c:v>
                </c:pt>
                <c:pt idx="82485">
                  <c:v>1.4E-5</c:v>
                </c:pt>
                <c:pt idx="82486">
                  <c:v>1.5E-5</c:v>
                </c:pt>
                <c:pt idx="82487">
                  <c:v>1.5999999999999999E-5</c:v>
                </c:pt>
                <c:pt idx="82488">
                  <c:v>1.7E-5</c:v>
                </c:pt>
                <c:pt idx="82489">
                  <c:v>1.9000000000000001E-5</c:v>
                </c:pt>
                <c:pt idx="82490">
                  <c:v>2.0000000000000002E-5</c:v>
                </c:pt>
                <c:pt idx="82491">
                  <c:v>2.0999999999999999E-5</c:v>
                </c:pt>
                <c:pt idx="82492">
                  <c:v>2.1999999999999999E-5</c:v>
                </c:pt>
                <c:pt idx="82493">
                  <c:v>2.3E-5</c:v>
                </c:pt>
                <c:pt idx="82494">
                  <c:v>2.4000000000000001E-5</c:v>
                </c:pt>
                <c:pt idx="82495">
                  <c:v>2.5000000000000001E-5</c:v>
                </c:pt>
                <c:pt idx="82496">
                  <c:v>2.5999999999999998E-5</c:v>
                </c:pt>
                <c:pt idx="82497">
                  <c:v>2.6999999999999999E-5</c:v>
                </c:pt>
                <c:pt idx="82498">
                  <c:v>2.8E-5</c:v>
                </c:pt>
                <c:pt idx="82499">
                  <c:v>2.9E-5</c:v>
                </c:pt>
                <c:pt idx="82500">
                  <c:v>2.9E-5</c:v>
                </c:pt>
                <c:pt idx="82501">
                  <c:v>3.0000000000000001E-5</c:v>
                </c:pt>
                <c:pt idx="82502">
                  <c:v>3.1000000000000001E-5</c:v>
                </c:pt>
                <c:pt idx="82503">
                  <c:v>3.1999999999999999E-5</c:v>
                </c:pt>
                <c:pt idx="82504">
                  <c:v>3.1999999999999999E-5</c:v>
                </c:pt>
                <c:pt idx="82505">
                  <c:v>3.3000000000000003E-5</c:v>
                </c:pt>
                <c:pt idx="82506">
                  <c:v>3.3000000000000003E-5</c:v>
                </c:pt>
                <c:pt idx="82507">
                  <c:v>3.4E-5</c:v>
                </c:pt>
                <c:pt idx="82508">
                  <c:v>3.4E-5</c:v>
                </c:pt>
                <c:pt idx="82509">
                  <c:v>3.4E-5</c:v>
                </c:pt>
                <c:pt idx="82510">
                  <c:v>3.4E-5</c:v>
                </c:pt>
                <c:pt idx="82511">
                  <c:v>3.4999999999999997E-5</c:v>
                </c:pt>
                <c:pt idx="82512">
                  <c:v>3.4999999999999997E-5</c:v>
                </c:pt>
                <c:pt idx="82513">
                  <c:v>3.4999999999999997E-5</c:v>
                </c:pt>
                <c:pt idx="82514">
                  <c:v>3.4999999999999997E-5</c:v>
                </c:pt>
                <c:pt idx="82515">
                  <c:v>3.4999999999999997E-5</c:v>
                </c:pt>
                <c:pt idx="82516">
                  <c:v>3.4E-5</c:v>
                </c:pt>
                <c:pt idx="82517">
                  <c:v>3.4E-5</c:v>
                </c:pt>
                <c:pt idx="82518">
                  <c:v>3.4E-5</c:v>
                </c:pt>
                <c:pt idx="82519">
                  <c:v>3.4E-5</c:v>
                </c:pt>
                <c:pt idx="82520">
                  <c:v>3.3000000000000003E-5</c:v>
                </c:pt>
                <c:pt idx="82521">
                  <c:v>3.3000000000000003E-5</c:v>
                </c:pt>
                <c:pt idx="82522">
                  <c:v>3.1999999999999999E-5</c:v>
                </c:pt>
                <c:pt idx="82523">
                  <c:v>3.1999999999999999E-5</c:v>
                </c:pt>
                <c:pt idx="82524">
                  <c:v>3.1000000000000001E-5</c:v>
                </c:pt>
                <c:pt idx="82525">
                  <c:v>3.0000000000000001E-5</c:v>
                </c:pt>
                <c:pt idx="82526">
                  <c:v>3.0000000000000001E-5</c:v>
                </c:pt>
                <c:pt idx="82527">
                  <c:v>2.9E-5</c:v>
                </c:pt>
                <c:pt idx="82528">
                  <c:v>2.8E-5</c:v>
                </c:pt>
                <c:pt idx="82529">
                  <c:v>2.6999999999999999E-5</c:v>
                </c:pt>
                <c:pt idx="82530">
                  <c:v>2.5999999999999998E-5</c:v>
                </c:pt>
                <c:pt idx="82531">
                  <c:v>2.5000000000000001E-5</c:v>
                </c:pt>
                <c:pt idx="82532">
                  <c:v>2.4000000000000001E-5</c:v>
                </c:pt>
                <c:pt idx="82533">
                  <c:v>2.3E-5</c:v>
                </c:pt>
                <c:pt idx="82534">
                  <c:v>2.1999999999999999E-5</c:v>
                </c:pt>
                <c:pt idx="82535">
                  <c:v>2.0999999999999999E-5</c:v>
                </c:pt>
                <c:pt idx="82536">
                  <c:v>2.0000000000000002E-5</c:v>
                </c:pt>
                <c:pt idx="82537">
                  <c:v>1.9000000000000001E-5</c:v>
                </c:pt>
                <c:pt idx="82538">
                  <c:v>1.8E-5</c:v>
                </c:pt>
                <c:pt idx="82539">
                  <c:v>1.7E-5</c:v>
                </c:pt>
                <c:pt idx="82540">
                  <c:v>1.5999999999999999E-5</c:v>
                </c:pt>
                <c:pt idx="82541">
                  <c:v>1.5E-5</c:v>
                </c:pt>
                <c:pt idx="82542">
                  <c:v>1.2999999999999999E-5</c:v>
                </c:pt>
                <c:pt idx="82543">
                  <c:v>1.2E-5</c:v>
                </c:pt>
                <c:pt idx="82544">
                  <c:v>1.1E-5</c:v>
                </c:pt>
                <c:pt idx="82545">
                  <c:v>1.0000000000000001E-5</c:v>
                </c:pt>
                <c:pt idx="82546">
                  <c:v>9.0000000000000002E-6</c:v>
                </c:pt>
                <c:pt idx="82547">
                  <c:v>7.9999999999999996E-6</c:v>
                </c:pt>
                <c:pt idx="82548">
                  <c:v>6.9999999999999999E-6</c:v>
                </c:pt>
                <c:pt idx="82549">
                  <c:v>6.0000000000000002E-6</c:v>
                </c:pt>
                <c:pt idx="82550">
                  <c:v>5.0000000000000004E-6</c:v>
                </c:pt>
                <c:pt idx="82551">
                  <c:v>3.9999999999999998E-6</c:v>
                </c:pt>
                <c:pt idx="82552">
                  <c:v>3.9999999999999998E-6</c:v>
                </c:pt>
                <c:pt idx="82553">
                  <c:v>3.9999999999999998E-6</c:v>
                </c:pt>
                <c:pt idx="82554">
                  <c:v>3.9999999999999998E-6</c:v>
                </c:pt>
                <c:pt idx="82555">
                  <c:v>5.0000000000000004E-6</c:v>
                </c:pt>
                <c:pt idx="82556">
                  <c:v>6.0000000000000002E-6</c:v>
                </c:pt>
                <c:pt idx="82557">
                  <c:v>6.0000000000000002E-6</c:v>
                </c:pt>
                <c:pt idx="82558">
                  <c:v>6.9999999999999999E-6</c:v>
                </c:pt>
                <c:pt idx="82559">
                  <c:v>7.9999999999999996E-6</c:v>
                </c:pt>
                <c:pt idx="82560">
                  <c:v>9.0000000000000002E-6</c:v>
                </c:pt>
                <c:pt idx="82561">
                  <c:v>1.0000000000000001E-5</c:v>
                </c:pt>
                <c:pt idx="82562">
                  <c:v>1.1E-5</c:v>
                </c:pt>
                <c:pt idx="82563">
                  <c:v>1.2E-5</c:v>
                </c:pt>
                <c:pt idx="82564">
                  <c:v>1.2E-5</c:v>
                </c:pt>
                <c:pt idx="82565">
                  <c:v>1.2999999999999999E-5</c:v>
                </c:pt>
                <c:pt idx="82566">
                  <c:v>1.4E-5</c:v>
                </c:pt>
                <c:pt idx="82567">
                  <c:v>1.5E-5</c:v>
                </c:pt>
                <c:pt idx="82568">
                  <c:v>1.5999999999999999E-5</c:v>
                </c:pt>
                <c:pt idx="82569">
                  <c:v>1.5999999999999999E-5</c:v>
                </c:pt>
                <c:pt idx="82570">
                  <c:v>1.7E-5</c:v>
                </c:pt>
                <c:pt idx="82571">
                  <c:v>1.8E-5</c:v>
                </c:pt>
                <c:pt idx="82572">
                  <c:v>1.8E-5</c:v>
                </c:pt>
                <c:pt idx="82573">
                  <c:v>1.9000000000000001E-5</c:v>
                </c:pt>
                <c:pt idx="82574">
                  <c:v>2.0000000000000002E-5</c:v>
                </c:pt>
                <c:pt idx="82575">
                  <c:v>2.0000000000000002E-5</c:v>
                </c:pt>
                <c:pt idx="82576">
                  <c:v>2.0999999999999999E-5</c:v>
                </c:pt>
                <c:pt idx="82577">
                  <c:v>2.0999999999999999E-5</c:v>
                </c:pt>
                <c:pt idx="82578">
                  <c:v>2.1999999999999999E-5</c:v>
                </c:pt>
                <c:pt idx="82579">
                  <c:v>2.3E-5</c:v>
                </c:pt>
                <c:pt idx="82580">
                  <c:v>2.3E-5</c:v>
                </c:pt>
                <c:pt idx="82581">
                  <c:v>2.4000000000000001E-5</c:v>
                </c:pt>
                <c:pt idx="82582">
                  <c:v>2.4000000000000001E-5</c:v>
                </c:pt>
                <c:pt idx="82583">
                  <c:v>2.5000000000000001E-5</c:v>
                </c:pt>
                <c:pt idx="82584">
                  <c:v>2.5000000000000001E-5</c:v>
                </c:pt>
                <c:pt idx="82585">
                  <c:v>2.5999999999999998E-5</c:v>
                </c:pt>
                <c:pt idx="82586">
                  <c:v>2.5999999999999998E-5</c:v>
                </c:pt>
                <c:pt idx="82587">
                  <c:v>2.6999999999999999E-5</c:v>
                </c:pt>
                <c:pt idx="82588">
                  <c:v>2.6999999999999999E-5</c:v>
                </c:pt>
                <c:pt idx="82589">
                  <c:v>2.8E-5</c:v>
                </c:pt>
                <c:pt idx="82590">
                  <c:v>2.8E-5</c:v>
                </c:pt>
                <c:pt idx="82591">
                  <c:v>2.9E-5</c:v>
                </c:pt>
                <c:pt idx="82592">
                  <c:v>2.9E-5</c:v>
                </c:pt>
                <c:pt idx="82593">
                  <c:v>3.0000000000000001E-5</c:v>
                </c:pt>
                <c:pt idx="82594">
                  <c:v>3.0000000000000001E-5</c:v>
                </c:pt>
                <c:pt idx="82595">
                  <c:v>3.1000000000000001E-5</c:v>
                </c:pt>
                <c:pt idx="82596">
                  <c:v>3.1000000000000001E-5</c:v>
                </c:pt>
                <c:pt idx="82597">
                  <c:v>3.1999999999999999E-5</c:v>
                </c:pt>
                <c:pt idx="82598">
                  <c:v>3.3000000000000003E-5</c:v>
                </c:pt>
                <c:pt idx="82599">
                  <c:v>3.3000000000000003E-5</c:v>
                </c:pt>
                <c:pt idx="82600">
                  <c:v>3.4E-5</c:v>
                </c:pt>
                <c:pt idx="82601">
                  <c:v>3.4E-5</c:v>
                </c:pt>
                <c:pt idx="82602">
                  <c:v>3.4999999999999997E-5</c:v>
                </c:pt>
                <c:pt idx="82603">
                  <c:v>3.4999999999999997E-5</c:v>
                </c:pt>
                <c:pt idx="82604">
                  <c:v>3.6000000000000001E-5</c:v>
                </c:pt>
                <c:pt idx="82605">
                  <c:v>3.6000000000000001E-5</c:v>
                </c:pt>
                <c:pt idx="82606">
                  <c:v>3.6999999999999998E-5</c:v>
                </c:pt>
                <c:pt idx="82607">
                  <c:v>3.6999999999999998E-5</c:v>
                </c:pt>
                <c:pt idx="82608">
                  <c:v>3.8000000000000002E-5</c:v>
                </c:pt>
                <c:pt idx="82609">
                  <c:v>3.8000000000000002E-5</c:v>
                </c:pt>
                <c:pt idx="82610">
                  <c:v>3.8999999999999999E-5</c:v>
                </c:pt>
                <c:pt idx="82611">
                  <c:v>3.8999999999999999E-5</c:v>
                </c:pt>
                <c:pt idx="82612">
                  <c:v>4.0000000000000003E-5</c:v>
                </c:pt>
                <c:pt idx="82613">
                  <c:v>4.0000000000000003E-5</c:v>
                </c:pt>
                <c:pt idx="82614">
                  <c:v>4.1E-5</c:v>
                </c:pt>
                <c:pt idx="82615">
                  <c:v>4.1E-5</c:v>
                </c:pt>
                <c:pt idx="82616">
                  <c:v>4.1E-5</c:v>
                </c:pt>
                <c:pt idx="82617">
                  <c:v>4.1999999999999998E-5</c:v>
                </c:pt>
                <c:pt idx="82618">
                  <c:v>4.1999999999999998E-5</c:v>
                </c:pt>
                <c:pt idx="82619">
                  <c:v>4.1999999999999998E-5</c:v>
                </c:pt>
                <c:pt idx="82620">
                  <c:v>4.3000000000000002E-5</c:v>
                </c:pt>
                <c:pt idx="82621">
                  <c:v>4.3000000000000002E-5</c:v>
                </c:pt>
                <c:pt idx="82622">
                  <c:v>4.3000000000000002E-5</c:v>
                </c:pt>
                <c:pt idx="82623">
                  <c:v>4.3000000000000002E-5</c:v>
                </c:pt>
                <c:pt idx="82624">
                  <c:v>4.3000000000000002E-5</c:v>
                </c:pt>
                <c:pt idx="82625">
                  <c:v>4.3000000000000002E-5</c:v>
                </c:pt>
                <c:pt idx="82626">
                  <c:v>4.3000000000000002E-5</c:v>
                </c:pt>
                <c:pt idx="82627">
                  <c:v>4.3000000000000002E-5</c:v>
                </c:pt>
                <c:pt idx="82628">
                  <c:v>4.3000000000000002E-5</c:v>
                </c:pt>
                <c:pt idx="82629">
                  <c:v>4.3000000000000002E-5</c:v>
                </c:pt>
                <c:pt idx="82630">
                  <c:v>4.1999999999999998E-5</c:v>
                </c:pt>
                <c:pt idx="82631">
                  <c:v>4.1999999999999998E-5</c:v>
                </c:pt>
                <c:pt idx="82632">
                  <c:v>4.1999999999999998E-5</c:v>
                </c:pt>
                <c:pt idx="82633">
                  <c:v>4.1E-5</c:v>
                </c:pt>
                <c:pt idx="82634">
                  <c:v>4.1E-5</c:v>
                </c:pt>
                <c:pt idx="82635">
                  <c:v>4.0000000000000003E-5</c:v>
                </c:pt>
                <c:pt idx="82636">
                  <c:v>4.0000000000000003E-5</c:v>
                </c:pt>
                <c:pt idx="82637">
                  <c:v>3.8999999999999999E-5</c:v>
                </c:pt>
                <c:pt idx="82638">
                  <c:v>3.8000000000000002E-5</c:v>
                </c:pt>
                <c:pt idx="82639">
                  <c:v>3.6999999999999998E-5</c:v>
                </c:pt>
                <c:pt idx="82640">
                  <c:v>3.6999999999999998E-5</c:v>
                </c:pt>
                <c:pt idx="82641">
                  <c:v>3.6000000000000001E-5</c:v>
                </c:pt>
                <c:pt idx="82642">
                  <c:v>3.4999999999999997E-5</c:v>
                </c:pt>
                <c:pt idx="82643">
                  <c:v>3.4E-5</c:v>
                </c:pt>
                <c:pt idx="82644">
                  <c:v>3.3000000000000003E-5</c:v>
                </c:pt>
                <c:pt idx="82645">
                  <c:v>3.1999999999999999E-5</c:v>
                </c:pt>
                <c:pt idx="82646">
                  <c:v>3.1000000000000001E-5</c:v>
                </c:pt>
                <c:pt idx="82647">
                  <c:v>3.0000000000000001E-5</c:v>
                </c:pt>
                <c:pt idx="82648">
                  <c:v>2.9E-5</c:v>
                </c:pt>
                <c:pt idx="82649">
                  <c:v>2.8E-5</c:v>
                </c:pt>
                <c:pt idx="82650">
                  <c:v>2.6999999999999999E-5</c:v>
                </c:pt>
                <c:pt idx="82651">
                  <c:v>2.5999999999999998E-5</c:v>
                </c:pt>
                <c:pt idx="82652">
                  <c:v>2.5000000000000001E-5</c:v>
                </c:pt>
                <c:pt idx="82653">
                  <c:v>2.4000000000000001E-5</c:v>
                </c:pt>
                <c:pt idx="82654">
                  <c:v>2.3E-5</c:v>
                </c:pt>
                <c:pt idx="82655">
                  <c:v>2.1999999999999999E-5</c:v>
                </c:pt>
                <c:pt idx="82656">
                  <c:v>2.0999999999999999E-5</c:v>
                </c:pt>
                <c:pt idx="82657">
                  <c:v>2.0000000000000002E-5</c:v>
                </c:pt>
                <c:pt idx="82658">
                  <c:v>1.9000000000000001E-5</c:v>
                </c:pt>
                <c:pt idx="82659">
                  <c:v>1.7E-5</c:v>
                </c:pt>
                <c:pt idx="82660">
                  <c:v>1.5999999999999999E-5</c:v>
                </c:pt>
                <c:pt idx="82661">
                  <c:v>1.5E-5</c:v>
                </c:pt>
                <c:pt idx="82662">
                  <c:v>1.4E-5</c:v>
                </c:pt>
                <c:pt idx="82663">
                  <c:v>1.2999999999999999E-5</c:v>
                </c:pt>
                <c:pt idx="82664">
                  <c:v>1.2E-5</c:v>
                </c:pt>
                <c:pt idx="82665">
                  <c:v>1.1E-5</c:v>
                </c:pt>
                <c:pt idx="82666">
                  <c:v>1.0000000000000001E-5</c:v>
                </c:pt>
                <c:pt idx="82667">
                  <c:v>9.0000000000000002E-6</c:v>
                </c:pt>
                <c:pt idx="82668">
                  <c:v>7.9999999999999996E-6</c:v>
                </c:pt>
                <c:pt idx="82669">
                  <c:v>6.9999999999999999E-6</c:v>
                </c:pt>
                <c:pt idx="82670">
                  <c:v>6.0000000000000002E-6</c:v>
                </c:pt>
                <c:pt idx="82671">
                  <c:v>5.0000000000000004E-6</c:v>
                </c:pt>
                <c:pt idx="82672">
                  <c:v>5.0000000000000004E-6</c:v>
                </c:pt>
                <c:pt idx="82673">
                  <c:v>3.9999999999999998E-6</c:v>
                </c:pt>
                <c:pt idx="82674">
                  <c:v>3.0000000000000001E-6</c:v>
                </c:pt>
                <c:pt idx="82675">
                  <c:v>1.9999999999999999E-6</c:v>
                </c:pt>
                <c:pt idx="82676">
                  <c:v>9.9999999999999995E-7</c:v>
                </c:pt>
                <c:pt idx="82677">
                  <c:v>9.9999999999999995E-7</c:v>
                </c:pt>
                <c:pt idx="82678">
                  <c:v>9.9999999999999995E-7</c:v>
                </c:pt>
                <c:pt idx="82679">
                  <c:v>9.9999999999999995E-7</c:v>
                </c:pt>
                <c:pt idx="82680">
                  <c:v>1.9999999999999999E-6</c:v>
                </c:pt>
                <c:pt idx="82681">
                  <c:v>3.0000000000000001E-6</c:v>
                </c:pt>
                <c:pt idx="82682">
                  <c:v>3.0000000000000001E-6</c:v>
                </c:pt>
                <c:pt idx="82683">
                  <c:v>3.9999999999999998E-6</c:v>
                </c:pt>
                <c:pt idx="82684">
                  <c:v>3.9999999999999998E-6</c:v>
                </c:pt>
                <c:pt idx="82685">
                  <c:v>5.0000000000000004E-6</c:v>
                </c:pt>
                <c:pt idx="82686">
                  <c:v>5.0000000000000004E-6</c:v>
                </c:pt>
                <c:pt idx="82687">
                  <c:v>6.0000000000000002E-6</c:v>
                </c:pt>
                <c:pt idx="82688">
                  <c:v>6.0000000000000002E-6</c:v>
                </c:pt>
                <c:pt idx="82689">
                  <c:v>6.9999999999999999E-6</c:v>
                </c:pt>
                <c:pt idx="82690">
                  <c:v>6.9999999999999999E-6</c:v>
                </c:pt>
                <c:pt idx="82691">
                  <c:v>7.9999999999999996E-6</c:v>
                </c:pt>
                <c:pt idx="82692">
                  <c:v>7.9999999999999996E-6</c:v>
                </c:pt>
                <c:pt idx="82693">
                  <c:v>9.0000000000000002E-6</c:v>
                </c:pt>
                <c:pt idx="82694">
                  <c:v>9.0000000000000002E-6</c:v>
                </c:pt>
                <c:pt idx="82695">
                  <c:v>9.0000000000000002E-6</c:v>
                </c:pt>
                <c:pt idx="82696">
                  <c:v>1.0000000000000001E-5</c:v>
                </c:pt>
                <c:pt idx="82697">
                  <c:v>1.0000000000000001E-5</c:v>
                </c:pt>
                <c:pt idx="82698">
                  <c:v>1.1E-5</c:v>
                </c:pt>
                <c:pt idx="82699">
                  <c:v>1.1E-5</c:v>
                </c:pt>
                <c:pt idx="82700">
                  <c:v>1.1E-5</c:v>
                </c:pt>
                <c:pt idx="82701">
                  <c:v>1.2E-5</c:v>
                </c:pt>
                <c:pt idx="82702">
                  <c:v>1.2E-5</c:v>
                </c:pt>
                <c:pt idx="82703">
                  <c:v>1.2E-5</c:v>
                </c:pt>
                <c:pt idx="82704">
                  <c:v>1.2999999999999999E-5</c:v>
                </c:pt>
                <c:pt idx="82705">
                  <c:v>1.2999999999999999E-5</c:v>
                </c:pt>
                <c:pt idx="82706">
                  <c:v>1.2999999999999999E-5</c:v>
                </c:pt>
                <c:pt idx="82707">
                  <c:v>1.4E-5</c:v>
                </c:pt>
                <c:pt idx="82708">
                  <c:v>1.4E-5</c:v>
                </c:pt>
                <c:pt idx="82709">
                  <c:v>1.4E-5</c:v>
                </c:pt>
                <c:pt idx="82710">
                  <c:v>1.4E-5</c:v>
                </c:pt>
                <c:pt idx="82711">
                  <c:v>1.5E-5</c:v>
                </c:pt>
                <c:pt idx="82712">
                  <c:v>1.5E-5</c:v>
                </c:pt>
                <c:pt idx="82713">
                  <c:v>1.5E-5</c:v>
                </c:pt>
                <c:pt idx="82714">
                  <c:v>1.5999999999999999E-5</c:v>
                </c:pt>
                <c:pt idx="82715">
                  <c:v>1.5999999999999999E-5</c:v>
                </c:pt>
                <c:pt idx="82716">
                  <c:v>1.5999999999999999E-5</c:v>
                </c:pt>
                <c:pt idx="82717">
                  <c:v>1.5999999999999999E-5</c:v>
                </c:pt>
                <c:pt idx="82718">
                  <c:v>1.7E-5</c:v>
                </c:pt>
                <c:pt idx="82719">
                  <c:v>1.7E-5</c:v>
                </c:pt>
                <c:pt idx="82720">
                  <c:v>1.7E-5</c:v>
                </c:pt>
                <c:pt idx="82721">
                  <c:v>1.7E-5</c:v>
                </c:pt>
                <c:pt idx="82722">
                  <c:v>1.7E-5</c:v>
                </c:pt>
                <c:pt idx="82723">
                  <c:v>1.7E-5</c:v>
                </c:pt>
                <c:pt idx="82724">
                  <c:v>1.8E-5</c:v>
                </c:pt>
                <c:pt idx="82725">
                  <c:v>1.8E-5</c:v>
                </c:pt>
                <c:pt idx="82726">
                  <c:v>1.8E-5</c:v>
                </c:pt>
                <c:pt idx="82727">
                  <c:v>1.8E-5</c:v>
                </c:pt>
                <c:pt idx="82728">
                  <c:v>1.8E-5</c:v>
                </c:pt>
                <c:pt idx="82729">
                  <c:v>1.8E-5</c:v>
                </c:pt>
                <c:pt idx="82730">
                  <c:v>1.8E-5</c:v>
                </c:pt>
                <c:pt idx="82731">
                  <c:v>1.8E-5</c:v>
                </c:pt>
                <c:pt idx="82732">
                  <c:v>1.8E-5</c:v>
                </c:pt>
                <c:pt idx="82733">
                  <c:v>1.8E-5</c:v>
                </c:pt>
                <c:pt idx="82734">
                  <c:v>1.8E-5</c:v>
                </c:pt>
                <c:pt idx="82735">
                  <c:v>1.8E-5</c:v>
                </c:pt>
                <c:pt idx="82736">
                  <c:v>1.8E-5</c:v>
                </c:pt>
                <c:pt idx="82737">
                  <c:v>1.8E-5</c:v>
                </c:pt>
                <c:pt idx="82738">
                  <c:v>1.8E-5</c:v>
                </c:pt>
                <c:pt idx="82739">
                  <c:v>1.8E-5</c:v>
                </c:pt>
                <c:pt idx="82740">
                  <c:v>1.8E-5</c:v>
                </c:pt>
                <c:pt idx="82741">
                  <c:v>1.7E-5</c:v>
                </c:pt>
                <c:pt idx="82742">
                  <c:v>1.7E-5</c:v>
                </c:pt>
                <c:pt idx="82743">
                  <c:v>1.7E-5</c:v>
                </c:pt>
                <c:pt idx="82744">
                  <c:v>1.7E-5</c:v>
                </c:pt>
                <c:pt idx="82745">
                  <c:v>1.5999999999999999E-5</c:v>
                </c:pt>
                <c:pt idx="82746">
                  <c:v>1.5999999999999999E-5</c:v>
                </c:pt>
                <c:pt idx="82747">
                  <c:v>1.5999999999999999E-5</c:v>
                </c:pt>
                <c:pt idx="82748">
                  <c:v>1.5E-5</c:v>
                </c:pt>
                <c:pt idx="82749">
                  <c:v>1.5E-5</c:v>
                </c:pt>
                <c:pt idx="82750">
                  <c:v>1.5E-5</c:v>
                </c:pt>
                <c:pt idx="82751">
                  <c:v>1.4E-5</c:v>
                </c:pt>
                <c:pt idx="82752">
                  <c:v>1.4E-5</c:v>
                </c:pt>
                <c:pt idx="82753">
                  <c:v>1.4E-5</c:v>
                </c:pt>
                <c:pt idx="82754">
                  <c:v>1.2999999999999999E-5</c:v>
                </c:pt>
                <c:pt idx="82755">
                  <c:v>1.2999999999999999E-5</c:v>
                </c:pt>
                <c:pt idx="82756">
                  <c:v>1.2999999999999999E-5</c:v>
                </c:pt>
                <c:pt idx="82757">
                  <c:v>1.2E-5</c:v>
                </c:pt>
                <c:pt idx="82758">
                  <c:v>1.2E-5</c:v>
                </c:pt>
                <c:pt idx="82759">
                  <c:v>1.2E-5</c:v>
                </c:pt>
                <c:pt idx="82760">
                  <c:v>1.2E-5</c:v>
                </c:pt>
                <c:pt idx="82761">
                  <c:v>1.1E-5</c:v>
                </c:pt>
                <c:pt idx="82762">
                  <c:v>1.1E-5</c:v>
                </c:pt>
                <c:pt idx="82763">
                  <c:v>1.1E-5</c:v>
                </c:pt>
                <c:pt idx="82764">
                  <c:v>1.2E-5</c:v>
                </c:pt>
                <c:pt idx="82765">
                  <c:v>1.2E-5</c:v>
                </c:pt>
                <c:pt idx="82766">
                  <c:v>1.2E-5</c:v>
                </c:pt>
                <c:pt idx="82767">
                  <c:v>1.2E-5</c:v>
                </c:pt>
                <c:pt idx="82768">
                  <c:v>1.2999999999999999E-5</c:v>
                </c:pt>
                <c:pt idx="82769">
                  <c:v>1.2999999999999999E-5</c:v>
                </c:pt>
                <c:pt idx="82770">
                  <c:v>1.4E-5</c:v>
                </c:pt>
                <c:pt idx="82771">
                  <c:v>1.5E-5</c:v>
                </c:pt>
                <c:pt idx="82772">
                  <c:v>1.5E-5</c:v>
                </c:pt>
                <c:pt idx="82773">
                  <c:v>1.5999999999999999E-5</c:v>
                </c:pt>
                <c:pt idx="82774">
                  <c:v>1.7E-5</c:v>
                </c:pt>
                <c:pt idx="82775">
                  <c:v>1.8E-5</c:v>
                </c:pt>
                <c:pt idx="82776">
                  <c:v>1.9000000000000001E-5</c:v>
                </c:pt>
                <c:pt idx="82777">
                  <c:v>2.0000000000000002E-5</c:v>
                </c:pt>
                <c:pt idx="82778">
                  <c:v>2.0999999999999999E-5</c:v>
                </c:pt>
                <c:pt idx="82779">
                  <c:v>2.1999999999999999E-5</c:v>
                </c:pt>
                <c:pt idx="82780">
                  <c:v>2.3E-5</c:v>
                </c:pt>
                <c:pt idx="82781">
                  <c:v>2.4000000000000001E-5</c:v>
                </c:pt>
                <c:pt idx="82782">
                  <c:v>2.5000000000000001E-5</c:v>
                </c:pt>
                <c:pt idx="82783">
                  <c:v>2.5999999999999998E-5</c:v>
                </c:pt>
                <c:pt idx="82784">
                  <c:v>2.6999999999999999E-5</c:v>
                </c:pt>
                <c:pt idx="82785">
                  <c:v>2.8E-5</c:v>
                </c:pt>
                <c:pt idx="82786">
                  <c:v>2.9E-5</c:v>
                </c:pt>
                <c:pt idx="82787">
                  <c:v>3.0000000000000001E-5</c:v>
                </c:pt>
                <c:pt idx="82788">
                  <c:v>3.1000000000000001E-5</c:v>
                </c:pt>
                <c:pt idx="82789">
                  <c:v>3.1999999999999999E-5</c:v>
                </c:pt>
                <c:pt idx="82790">
                  <c:v>3.1999999999999999E-5</c:v>
                </c:pt>
                <c:pt idx="82791">
                  <c:v>3.3000000000000003E-5</c:v>
                </c:pt>
                <c:pt idx="82792">
                  <c:v>3.4E-5</c:v>
                </c:pt>
                <c:pt idx="82793">
                  <c:v>3.4999999999999997E-5</c:v>
                </c:pt>
                <c:pt idx="82794">
                  <c:v>3.6000000000000001E-5</c:v>
                </c:pt>
                <c:pt idx="82795">
                  <c:v>3.6000000000000001E-5</c:v>
                </c:pt>
                <c:pt idx="82796">
                  <c:v>3.6999999999999998E-5</c:v>
                </c:pt>
                <c:pt idx="82797">
                  <c:v>3.6999999999999998E-5</c:v>
                </c:pt>
                <c:pt idx="82798">
                  <c:v>3.8000000000000002E-5</c:v>
                </c:pt>
                <c:pt idx="82799">
                  <c:v>3.8000000000000002E-5</c:v>
                </c:pt>
                <c:pt idx="82800">
                  <c:v>3.8999999999999999E-5</c:v>
                </c:pt>
                <c:pt idx="82801">
                  <c:v>3.8999999999999999E-5</c:v>
                </c:pt>
                <c:pt idx="82802">
                  <c:v>4.0000000000000003E-5</c:v>
                </c:pt>
                <c:pt idx="82803">
                  <c:v>4.0000000000000003E-5</c:v>
                </c:pt>
                <c:pt idx="82804">
                  <c:v>4.0000000000000003E-5</c:v>
                </c:pt>
                <c:pt idx="82805">
                  <c:v>4.0000000000000003E-5</c:v>
                </c:pt>
                <c:pt idx="82806">
                  <c:v>4.0000000000000003E-5</c:v>
                </c:pt>
                <c:pt idx="82807">
                  <c:v>4.0000000000000003E-5</c:v>
                </c:pt>
                <c:pt idx="82808">
                  <c:v>4.0000000000000003E-5</c:v>
                </c:pt>
                <c:pt idx="82809">
                  <c:v>4.0000000000000003E-5</c:v>
                </c:pt>
                <c:pt idx="82810">
                  <c:v>4.0000000000000003E-5</c:v>
                </c:pt>
                <c:pt idx="82811">
                  <c:v>4.0000000000000003E-5</c:v>
                </c:pt>
                <c:pt idx="82812">
                  <c:v>4.0000000000000003E-5</c:v>
                </c:pt>
                <c:pt idx="82813">
                  <c:v>3.8999999999999999E-5</c:v>
                </c:pt>
                <c:pt idx="82814">
                  <c:v>3.8999999999999999E-5</c:v>
                </c:pt>
                <c:pt idx="82815">
                  <c:v>3.8999999999999999E-5</c:v>
                </c:pt>
                <c:pt idx="82816">
                  <c:v>3.8000000000000002E-5</c:v>
                </c:pt>
                <c:pt idx="82817">
                  <c:v>3.8000000000000002E-5</c:v>
                </c:pt>
                <c:pt idx="82818">
                  <c:v>3.6999999999999998E-5</c:v>
                </c:pt>
                <c:pt idx="82819">
                  <c:v>3.6999999999999998E-5</c:v>
                </c:pt>
                <c:pt idx="82820">
                  <c:v>3.6000000000000001E-5</c:v>
                </c:pt>
                <c:pt idx="82821">
                  <c:v>3.6000000000000001E-5</c:v>
                </c:pt>
                <c:pt idx="82822">
                  <c:v>3.4999999999999997E-5</c:v>
                </c:pt>
                <c:pt idx="82823">
                  <c:v>3.4999999999999997E-5</c:v>
                </c:pt>
                <c:pt idx="82824">
                  <c:v>3.4E-5</c:v>
                </c:pt>
                <c:pt idx="82825">
                  <c:v>3.4E-5</c:v>
                </c:pt>
                <c:pt idx="82826">
                  <c:v>3.3000000000000003E-5</c:v>
                </c:pt>
                <c:pt idx="82827">
                  <c:v>3.3000000000000003E-5</c:v>
                </c:pt>
                <c:pt idx="82828">
                  <c:v>3.1999999999999999E-5</c:v>
                </c:pt>
                <c:pt idx="82829">
                  <c:v>3.1999999999999999E-5</c:v>
                </c:pt>
                <c:pt idx="82830">
                  <c:v>3.1000000000000001E-5</c:v>
                </c:pt>
                <c:pt idx="82831">
                  <c:v>3.1000000000000001E-5</c:v>
                </c:pt>
                <c:pt idx="82832">
                  <c:v>3.1000000000000001E-5</c:v>
                </c:pt>
                <c:pt idx="82833">
                  <c:v>3.1000000000000001E-5</c:v>
                </c:pt>
                <c:pt idx="82834">
                  <c:v>3.0000000000000001E-5</c:v>
                </c:pt>
                <c:pt idx="82835">
                  <c:v>3.0000000000000001E-5</c:v>
                </c:pt>
                <c:pt idx="82836">
                  <c:v>3.0000000000000001E-5</c:v>
                </c:pt>
                <c:pt idx="82837">
                  <c:v>3.0000000000000001E-5</c:v>
                </c:pt>
                <c:pt idx="82838">
                  <c:v>3.1000000000000001E-5</c:v>
                </c:pt>
                <c:pt idx="82839">
                  <c:v>3.1000000000000001E-5</c:v>
                </c:pt>
                <c:pt idx="82840">
                  <c:v>3.1000000000000001E-5</c:v>
                </c:pt>
                <c:pt idx="82841">
                  <c:v>3.1000000000000001E-5</c:v>
                </c:pt>
                <c:pt idx="82842">
                  <c:v>3.1999999999999999E-5</c:v>
                </c:pt>
                <c:pt idx="82843">
                  <c:v>3.1999999999999999E-5</c:v>
                </c:pt>
                <c:pt idx="82844">
                  <c:v>3.3000000000000003E-5</c:v>
                </c:pt>
                <c:pt idx="82845">
                  <c:v>3.3000000000000003E-5</c:v>
                </c:pt>
                <c:pt idx="82846">
                  <c:v>3.4E-5</c:v>
                </c:pt>
                <c:pt idx="82847">
                  <c:v>3.4E-5</c:v>
                </c:pt>
                <c:pt idx="82848">
                  <c:v>3.4999999999999997E-5</c:v>
                </c:pt>
                <c:pt idx="82849">
                  <c:v>3.6000000000000001E-5</c:v>
                </c:pt>
                <c:pt idx="82850">
                  <c:v>3.6000000000000001E-5</c:v>
                </c:pt>
                <c:pt idx="82851">
                  <c:v>3.6999999999999998E-5</c:v>
                </c:pt>
                <c:pt idx="82852">
                  <c:v>3.8000000000000002E-5</c:v>
                </c:pt>
                <c:pt idx="82853">
                  <c:v>3.8000000000000002E-5</c:v>
                </c:pt>
                <c:pt idx="82854">
                  <c:v>3.8999999999999999E-5</c:v>
                </c:pt>
                <c:pt idx="82855">
                  <c:v>4.0000000000000003E-5</c:v>
                </c:pt>
                <c:pt idx="82856">
                  <c:v>4.0000000000000003E-5</c:v>
                </c:pt>
                <c:pt idx="82857">
                  <c:v>4.1E-5</c:v>
                </c:pt>
                <c:pt idx="82858">
                  <c:v>4.1E-5</c:v>
                </c:pt>
                <c:pt idx="82859">
                  <c:v>4.1999999999999998E-5</c:v>
                </c:pt>
                <c:pt idx="82860">
                  <c:v>4.1999999999999998E-5</c:v>
                </c:pt>
                <c:pt idx="82861">
                  <c:v>4.3000000000000002E-5</c:v>
                </c:pt>
                <c:pt idx="82862">
                  <c:v>4.3000000000000002E-5</c:v>
                </c:pt>
                <c:pt idx="82863">
                  <c:v>4.3000000000000002E-5</c:v>
                </c:pt>
                <c:pt idx="82864">
                  <c:v>4.3999999999999999E-5</c:v>
                </c:pt>
                <c:pt idx="82865">
                  <c:v>4.3999999999999999E-5</c:v>
                </c:pt>
                <c:pt idx="82866">
                  <c:v>4.3999999999999999E-5</c:v>
                </c:pt>
                <c:pt idx="82867">
                  <c:v>4.3999999999999999E-5</c:v>
                </c:pt>
                <c:pt idx="82868">
                  <c:v>4.3999999999999999E-5</c:v>
                </c:pt>
                <c:pt idx="82869">
                  <c:v>4.5000000000000003E-5</c:v>
                </c:pt>
                <c:pt idx="82870">
                  <c:v>4.5000000000000003E-5</c:v>
                </c:pt>
                <c:pt idx="82871">
                  <c:v>4.5000000000000003E-5</c:v>
                </c:pt>
                <c:pt idx="82872">
                  <c:v>4.3999999999999999E-5</c:v>
                </c:pt>
                <c:pt idx="82873">
                  <c:v>4.3999999999999999E-5</c:v>
                </c:pt>
                <c:pt idx="82874">
                  <c:v>4.3999999999999999E-5</c:v>
                </c:pt>
                <c:pt idx="82875">
                  <c:v>4.3999999999999999E-5</c:v>
                </c:pt>
                <c:pt idx="82876">
                  <c:v>4.3999999999999999E-5</c:v>
                </c:pt>
                <c:pt idx="82877">
                  <c:v>4.3000000000000002E-5</c:v>
                </c:pt>
                <c:pt idx="82878">
                  <c:v>4.3000000000000002E-5</c:v>
                </c:pt>
                <c:pt idx="82879">
                  <c:v>4.1999999999999998E-5</c:v>
                </c:pt>
                <c:pt idx="82880">
                  <c:v>4.1999999999999998E-5</c:v>
                </c:pt>
                <c:pt idx="82881">
                  <c:v>4.1999999999999998E-5</c:v>
                </c:pt>
                <c:pt idx="82882">
                  <c:v>4.1E-5</c:v>
                </c:pt>
                <c:pt idx="82883">
                  <c:v>4.0000000000000003E-5</c:v>
                </c:pt>
                <c:pt idx="82884">
                  <c:v>4.0000000000000003E-5</c:v>
                </c:pt>
                <c:pt idx="82885">
                  <c:v>3.8999999999999999E-5</c:v>
                </c:pt>
                <c:pt idx="82886">
                  <c:v>3.8999999999999999E-5</c:v>
                </c:pt>
                <c:pt idx="82887">
                  <c:v>3.8000000000000002E-5</c:v>
                </c:pt>
                <c:pt idx="82888">
                  <c:v>3.6999999999999998E-5</c:v>
                </c:pt>
                <c:pt idx="82889">
                  <c:v>3.6999999999999998E-5</c:v>
                </c:pt>
                <c:pt idx="82890">
                  <c:v>3.6000000000000001E-5</c:v>
                </c:pt>
                <c:pt idx="82891">
                  <c:v>3.4999999999999997E-5</c:v>
                </c:pt>
                <c:pt idx="82892">
                  <c:v>3.4999999999999997E-5</c:v>
                </c:pt>
                <c:pt idx="82893">
                  <c:v>3.4E-5</c:v>
                </c:pt>
                <c:pt idx="82894">
                  <c:v>3.4E-5</c:v>
                </c:pt>
                <c:pt idx="82895">
                  <c:v>3.3000000000000003E-5</c:v>
                </c:pt>
                <c:pt idx="82896">
                  <c:v>3.1999999999999999E-5</c:v>
                </c:pt>
                <c:pt idx="82897">
                  <c:v>3.1999999999999999E-5</c:v>
                </c:pt>
                <c:pt idx="82898">
                  <c:v>3.1000000000000001E-5</c:v>
                </c:pt>
                <c:pt idx="82899">
                  <c:v>3.1000000000000001E-5</c:v>
                </c:pt>
                <c:pt idx="82900">
                  <c:v>3.1000000000000001E-5</c:v>
                </c:pt>
                <c:pt idx="82901">
                  <c:v>3.0000000000000001E-5</c:v>
                </c:pt>
                <c:pt idx="82902">
                  <c:v>3.0000000000000001E-5</c:v>
                </c:pt>
                <c:pt idx="82903">
                  <c:v>2.9E-5</c:v>
                </c:pt>
                <c:pt idx="82904">
                  <c:v>2.9E-5</c:v>
                </c:pt>
                <c:pt idx="82905">
                  <c:v>2.9E-5</c:v>
                </c:pt>
                <c:pt idx="82906">
                  <c:v>2.9E-5</c:v>
                </c:pt>
                <c:pt idx="82907">
                  <c:v>2.9E-5</c:v>
                </c:pt>
                <c:pt idx="82908">
                  <c:v>2.8E-5</c:v>
                </c:pt>
                <c:pt idx="82909">
                  <c:v>2.8E-5</c:v>
                </c:pt>
                <c:pt idx="82910">
                  <c:v>2.8E-5</c:v>
                </c:pt>
                <c:pt idx="82911">
                  <c:v>2.8E-5</c:v>
                </c:pt>
                <c:pt idx="82912">
                  <c:v>2.8E-5</c:v>
                </c:pt>
                <c:pt idx="82913">
                  <c:v>2.8E-5</c:v>
                </c:pt>
                <c:pt idx="82914">
                  <c:v>2.8E-5</c:v>
                </c:pt>
                <c:pt idx="82915">
                  <c:v>2.8E-5</c:v>
                </c:pt>
                <c:pt idx="82916">
                  <c:v>2.9E-5</c:v>
                </c:pt>
                <c:pt idx="82917">
                  <c:v>2.9E-5</c:v>
                </c:pt>
                <c:pt idx="82918">
                  <c:v>2.9E-5</c:v>
                </c:pt>
                <c:pt idx="82919">
                  <c:v>2.9E-5</c:v>
                </c:pt>
                <c:pt idx="82920">
                  <c:v>2.9E-5</c:v>
                </c:pt>
                <c:pt idx="82921">
                  <c:v>2.9E-5</c:v>
                </c:pt>
                <c:pt idx="82922">
                  <c:v>2.9E-5</c:v>
                </c:pt>
                <c:pt idx="82923">
                  <c:v>2.9E-5</c:v>
                </c:pt>
                <c:pt idx="82924">
                  <c:v>2.9E-5</c:v>
                </c:pt>
                <c:pt idx="82925">
                  <c:v>2.9E-5</c:v>
                </c:pt>
                <c:pt idx="82926">
                  <c:v>2.9E-5</c:v>
                </c:pt>
                <c:pt idx="82927">
                  <c:v>2.9E-5</c:v>
                </c:pt>
                <c:pt idx="82928">
                  <c:v>2.9E-5</c:v>
                </c:pt>
                <c:pt idx="82929">
                  <c:v>2.9E-5</c:v>
                </c:pt>
                <c:pt idx="82930">
                  <c:v>2.9E-5</c:v>
                </c:pt>
                <c:pt idx="82931">
                  <c:v>2.9E-5</c:v>
                </c:pt>
                <c:pt idx="82932">
                  <c:v>2.9E-5</c:v>
                </c:pt>
                <c:pt idx="82933">
                  <c:v>2.9E-5</c:v>
                </c:pt>
                <c:pt idx="82934">
                  <c:v>3.0000000000000001E-5</c:v>
                </c:pt>
                <c:pt idx="82935">
                  <c:v>3.0000000000000001E-5</c:v>
                </c:pt>
                <c:pt idx="82936">
                  <c:v>3.0000000000000001E-5</c:v>
                </c:pt>
                <c:pt idx="82937">
                  <c:v>3.0000000000000001E-5</c:v>
                </c:pt>
                <c:pt idx="82938">
                  <c:v>3.0000000000000001E-5</c:v>
                </c:pt>
                <c:pt idx="82939">
                  <c:v>3.0000000000000001E-5</c:v>
                </c:pt>
                <c:pt idx="82940">
                  <c:v>3.0000000000000001E-5</c:v>
                </c:pt>
                <c:pt idx="82941">
                  <c:v>3.0000000000000001E-5</c:v>
                </c:pt>
                <c:pt idx="82942">
                  <c:v>3.1000000000000001E-5</c:v>
                </c:pt>
                <c:pt idx="82943">
                  <c:v>3.1000000000000001E-5</c:v>
                </c:pt>
                <c:pt idx="82944">
                  <c:v>3.1000000000000001E-5</c:v>
                </c:pt>
                <c:pt idx="82945">
                  <c:v>3.1000000000000001E-5</c:v>
                </c:pt>
                <c:pt idx="82946">
                  <c:v>3.1000000000000001E-5</c:v>
                </c:pt>
                <c:pt idx="82947">
                  <c:v>3.1000000000000001E-5</c:v>
                </c:pt>
                <c:pt idx="82948">
                  <c:v>3.1999999999999999E-5</c:v>
                </c:pt>
                <c:pt idx="82949">
                  <c:v>3.1999999999999999E-5</c:v>
                </c:pt>
                <c:pt idx="82950">
                  <c:v>3.1999999999999999E-5</c:v>
                </c:pt>
                <c:pt idx="82951">
                  <c:v>3.1999999999999999E-5</c:v>
                </c:pt>
                <c:pt idx="82952">
                  <c:v>3.1999999999999999E-5</c:v>
                </c:pt>
                <c:pt idx="82953">
                  <c:v>3.1999999999999999E-5</c:v>
                </c:pt>
                <c:pt idx="82954">
                  <c:v>3.1999999999999999E-5</c:v>
                </c:pt>
                <c:pt idx="82955">
                  <c:v>3.3000000000000003E-5</c:v>
                </c:pt>
                <c:pt idx="82956">
                  <c:v>3.1999999999999999E-5</c:v>
                </c:pt>
                <c:pt idx="82957">
                  <c:v>3.1999999999999999E-5</c:v>
                </c:pt>
                <c:pt idx="82958">
                  <c:v>3.1999999999999999E-5</c:v>
                </c:pt>
                <c:pt idx="82959">
                  <c:v>3.1999999999999999E-5</c:v>
                </c:pt>
                <c:pt idx="82960">
                  <c:v>3.1999999999999999E-5</c:v>
                </c:pt>
                <c:pt idx="82961">
                  <c:v>3.1999999999999999E-5</c:v>
                </c:pt>
                <c:pt idx="82962">
                  <c:v>3.1000000000000001E-5</c:v>
                </c:pt>
                <c:pt idx="82963">
                  <c:v>3.1000000000000001E-5</c:v>
                </c:pt>
                <c:pt idx="82964">
                  <c:v>3.0000000000000001E-5</c:v>
                </c:pt>
                <c:pt idx="82965">
                  <c:v>3.0000000000000001E-5</c:v>
                </c:pt>
                <c:pt idx="82966">
                  <c:v>2.9E-5</c:v>
                </c:pt>
                <c:pt idx="82967">
                  <c:v>2.8E-5</c:v>
                </c:pt>
                <c:pt idx="82968">
                  <c:v>2.6999999999999999E-5</c:v>
                </c:pt>
                <c:pt idx="82969">
                  <c:v>2.5999999999999998E-5</c:v>
                </c:pt>
                <c:pt idx="82970">
                  <c:v>2.5000000000000001E-5</c:v>
                </c:pt>
                <c:pt idx="82971">
                  <c:v>2.4000000000000001E-5</c:v>
                </c:pt>
                <c:pt idx="82972">
                  <c:v>2.3E-5</c:v>
                </c:pt>
                <c:pt idx="82973">
                  <c:v>2.1999999999999999E-5</c:v>
                </c:pt>
                <c:pt idx="82974">
                  <c:v>2.0000000000000002E-5</c:v>
                </c:pt>
                <c:pt idx="82975">
                  <c:v>1.9000000000000001E-5</c:v>
                </c:pt>
                <c:pt idx="82976">
                  <c:v>1.8E-5</c:v>
                </c:pt>
                <c:pt idx="82977">
                  <c:v>1.5999999999999999E-5</c:v>
                </c:pt>
                <c:pt idx="82978">
                  <c:v>1.4E-5</c:v>
                </c:pt>
                <c:pt idx="82979">
                  <c:v>1.2999999999999999E-5</c:v>
                </c:pt>
                <c:pt idx="82980">
                  <c:v>1.1E-5</c:v>
                </c:pt>
                <c:pt idx="82981">
                  <c:v>1.0000000000000001E-5</c:v>
                </c:pt>
                <c:pt idx="82982">
                  <c:v>7.9999999999999996E-6</c:v>
                </c:pt>
                <c:pt idx="82983">
                  <c:v>6.9999999999999999E-6</c:v>
                </c:pt>
                <c:pt idx="82984">
                  <c:v>6.9999999999999999E-6</c:v>
                </c:pt>
                <c:pt idx="82985">
                  <c:v>6.9999999999999999E-6</c:v>
                </c:pt>
                <c:pt idx="82986">
                  <c:v>6.9999999999999999E-6</c:v>
                </c:pt>
                <c:pt idx="82987">
                  <c:v>9.0000000000000002E-6</c:v>
                </c:pt>
                <c:pt idx="82988">
                  <c:v>1.0000000000000001E-5</c:v>
                </c:pt>
                <c:pt idx="82989">
                  <c:v>1.2E-5</c:v>
                </c:pt>
                <c:pt idx="82990">
                  <c:v>1.4E-5</c:v>
                </c:pt>
                <c:pt idx="82991">
                  <c:v>1.5999999999999999E-5</c:v>
                </c:pt>
                <c:pt idx="82992">
                  <c:v>1.8E-5</c:v>
                </c:pt>
                <c:pt idx="82993">
                  <c:v>2.0000000000000002E-5</c:v>
                </c:pt>
                <c:pt idx="82994">
                  <c:v>2.1999999999999999E-5</c:v>
                </c:pt>
                <c:pt idx="82995">
                  <c:v>2.4000000000000001E-5</c:v>
                </c:pt>
                <c:pt idx="82996">
                  <c:v>2.5000000000000001E-5</c:v>
                </c:pt>
                <c:pt idx="82997">
                  <c:v>2.6999999999999999E-5</c:v>
                </c:pt>
                <c:pt idx="82998">
                  <c:v>2.9E-5</c:v>
                </c:pt>
                <c:pt idx="82999">
                  <c:v>3.1000000000000001E-5</c:v>
                </c:pt>
                <c:pt idx="83000">
                  <c:v>3.3000000000000003E-5</c:v>
                </c:pt>
                <c:pt idx="83001">
                  <c:v>3.4E-5</c:v>
                </c:pt>
                <c:pt idx="83002">
                  <c:v>3.6000000000000001E-5</c:v>
                </c:pt>
                <c:pt idx="83003">
                  <c:v>3.6999999999999998E-5</c:v>
                </c:pt>
                <c:pt idx="83004">
                  <c:v>3.8000000000000002E-5</c:v>
                </c:pt>
                <c:pt idx="83005">
                  <c:v>3.8999999999999999E-5</c:v>
                </c:pt>
                <c:pt idx="83006">
                  <c:v>4.0000000000000003E-5</c:v>
                </c:pt>
                <c:pt idx="83007">
                  <c:v>4.1E-5</c:v>
                </c:pt>
                <c:pt idx="83008">
                  <c:v>4.1999999999999998E-5</c:v>
                </c:pt>
                <c:pt idx="83009">
                  <c:v>4.3000000000000002E-5</c:v>
                </c:pt>
                <c:pt idx="83010">
                  <c:v>4.3000000000000002E-5</c:v>
                </c:pt>
                <c:pt idx="83011">
                  <c:v>4.3999999999999999E-5</c:v>
                </c:pt>
                <c:pt idx="83012">
                  <c:v>4.3999999999999999E-5</c:v>
                </c:pt>
                <c:pt idx="83013">
                  <c:v>4.3999999999999999E-5</c:v>
                </c:pt>
                <c:pt idx="83014">
                  <c:v>4.3999999999999999E-5</c:v>
                </c:pt>
                <c:pt idx="83015">
                  <c:v>4.3999999999999999E-5</c:v>
                </c:pt>
                <c:pt idx="83016">
                  <c:v>4.3999999999999999E-5</c:v>
                </c:pt>
                <c:pt idx="83017">
                  <c:v>4.3000000000000002E-5</c:v>
                </c:pt>
                <c:pt idx="83018">
                  <c:v>4.1999999999999998E-5</c:v>
                </c:pt>
                <c:pt idx="83019">
                  <c:v>4.1999999999999998E-5</c:v>
                </c:pt>
                <c:pt idx="83020">
                  <c:v>4.1E-5</c:v>
                </c:pt>
                <c:pt idx="83021">
                  <c:v>4.0000000000000003E-5</c:v>
                </c:pt>
                <c:pt idx="83022">
                  <c:v>3.8999999999999999E-5</c:v>
                </c:pt>
                <c:pt idx="83023">
                  <c:v>3.8000000000000002E-5</c:v>
                </c:pt>
                <c:pt idx="83024">
                  <c:v>3.6999999999999998E-5</c:v>
                </c:pt>
                <c:pt idx="83025">
                  <c:v>3.4999999999999997E-5</c:v>
                </c:pt>
                <c:pt idx="83026">
                  <c:v>3.4E-5</c:v>
                </c:pt>
                <c:pt idx="83027">
                  <c:v>3.3000000000000003E-5</c:v>
                </c:pt>
                <c:pt idx="83028">
                  <c:v>3.1000000000000001E-5</c:v>
                </c:pt>
                <c:pt idx="83029">
                  <c:v>3.0000000000000001E-5</c:v>
                </c:pt>
                <c:pt idx="83030">
                  <c:v>2.9E-5</c:v>
                </c:pt>
                <c:pt idx="83031">
                  <c:v>2.6999999999999999E-5</c:v>
                </c:pt>
                <c:pt idx="83032">
                  <c:v>2.5999999999999998E-5</c:v>
                </c:pt>
                <c:pt idx="83033">
                  <c:v>2.5000000000000001E-5</c:v>
                </c:pt>
                <c:pt idx="83034">
                  <c:v>2.4000000000000001E-5</c:v>
                </c:pt>
                <c:pt idx="83035">
                  <c:v>2.3E-5</c:v>
                </c:pt>
                <c:pt idx="83036">
                  <c:v>2.1999999999999999E-5</c:v>
                </c:pt>
                <c:pt idx="83037">
                  <c:v>2.0999999999999999E-5</c:v>
                </c:pt>
                <c:pt idx="83038">
                  <c:v>2.0999999999999999E-5</c:v>
                </c:pt>
                <c:pt idx="83039">
                  <c:v>2.0999999999999999E-5</c:v>
                </c:pt>
                <c:pt idx="83040">
                  <c:v>2.0999999999999999E-5</c:v>
                </c:pt>
                <c:pt idx="83041">
                  <c:v>2.0999999999999999E-5</c:v>
                </c:pt>
                <c:pt idx="83042">
                  <c:v>2.1999999999999999E-5</c:v>
                </c:pt>
                <c:pt idx="83043">
                  <c:v>2.1999999999999999E-5</c:v>
                </c:pt>
                <c:pt idx="83044">
                  <c:v>2.3E-5</c:v>
                </c:pt>
                <c:pt idx="83045">
                  <c:v>2.4000000000000001E-5</c:v>
                </c:pt>
                <c:pt idx="83046">
                  <c:v>2.5000000000000001E-5</c:v>
                </c:pt>
                <c:pt idx="83047">
                  <c:v>2.5999999999999998E-5</c:v>
                </c:pt>
                <c:pt idx="83048">
                  <c:v>2.6999999999999999E-5</c:v>
                </c:pt>
                <c:pt idx="83049">
                  <c:v>2.6999999999999999E-5</c:v>
                </c:pt>
                <c:pt idx="83050">
                  <c:v>2.8E-5</c:v>
                </c:pt>
                <c:pt idx="83051">
                  <c:v>2.9E-5</c:v>
                </c:pt>
                <c:pt idx="83052">
                  <c:v>3.0000000000000001E-5</c:v>
                </c:pt>
                <c:pt idx="83053">
                  <c:v>3.1000000000000001E-5</c:v>
                </c:pt>
                <c:pt idx="83054">
                  <c:v>3.1999999999999999E-5</c:v>
                </c:pt>
                <c:pt idx="83055">
                  <c:v>3.1999999999999999E-5</c:v>
                </c:pt>
                <c:pt idx="83056">
                  <c:v>3.3000000000000003E-5</c:v>
                </c:pt>
                <c:pt idx="83057">
                  <c:v>3.3000000000000003E-5</c:v>
                </c:pt>
                <c:pt idx="83058">
                  <c:v>3.3000000000000003E-5</c:v>
                </c:pt>
                <c:pt idx="83059">
                  <c:v>3.3000000000000003E-5</c:v>
                </c:pt>
                <c:pt idx="83060">
                  <c:v>3.4E-5</c:v>
                </c:pt>
                <c:pt idx="83061">
                  <c:v>3.3000000000000003E-5</c:v>
                </c:pt>
                <c:pt idx="83062">
                  <c:v>3.3000000000000003E-5</c:v>
                </c:pt>
                <c:pt idx="83063">
                  <c:v>3.3000000000000003E-5</c:v>
                </c:pt>
                <c:pt idx="83064">
                  <c:v>3.3000000000000003E-5</c:v>
                </c:pt>
                <c:pt idx="83065">
                  <c:v>3.1999999999999999E-5</c:v>
                </c:pt>
                <c:pt idx="83066">
                  <c:v>3.1000000000000001E-5</c:v>
                </c:pt>
                <c:pt idx="83067">
                  <c:v>3.1000000000000001E-5</c:v>
                </c:pt>
                <c:pt idx="83068">
                  <c:v>3.0000000000000001E-5</c:v>
                </c:pt>
                <c:pt idx="83069">
                  <c:v>2.9E-5</c:v>
                </c:pt>
                <c:pt idx="83070">
                  <c:v>2.8E-5</c:v>
                </c:pt>
                <c:pt idx="83071">
                  <c:v>2.5999999999999998E-5</c:v>
                </c:pt>
                <c:pt idx="83072">
                  <c:v>2.5000000000000001E-5</c:v>
                </c:pt>
                <c:pt idx="83073">
                  <c:v>2.4000000000000001E-5</c:v>
                </c:pt>
                <c:pt idx="83074">
                  <c:v>2.1999999999999999E-5</c:v>
                </c:pt>
                <c:pt idx="83075">
                  <c:v>2.0999999999999999E-5</c:v>
                </c:pt>
                <c:pt idx="83076">
                  <c:v>1.9000000000000001E-5</c:v>
                </c:pt>
                <c:pt idx="83077">
                  <c:v>1.7E-5</c:v>
                </c:pt>
                <c:pt idx="83078">
                  <c:v>1.5E-5</c:v>
                </c:pt>
                <c:pt idx="83079">
                  <c:v>1.4E-5</c:v>
                </c:pt>
                <c:pt idx="83080">
                  <c:v>1.2E-5</c:v>
                </c:pt>
                <c:pt idx="83081">
                  <c:v>1.0000000000000001E-5</c:v>
                </c:pt>
                <c:pt idx="83082">
                  <c:v>9.0000000000000002E-6</c:v>
                </c:pt>
                <c:pt idx="83083">
                  <c:v>6.9999999999999999E-6</c:v>
                </c:pt>
                <c:pt idx="83084">
                  <c:v>6.0000000000000002E-6</c:v>
                </c:pt>
                <c:pt idx="83085">
                  <c:v>6.0000000000000002E-6</c:v>
                </c:pt>
                <c:pt idx="83086">
                  <c:v>6.0000000000000002E-6</c:v>
                </c:pt>
                <c:pt idx="83087">
                  <c:v>6.9999999999999999E-6</c:v>
                </c:pt>
                <c:pt idx="83088">
                  <c:v>7.9999999999999996E-6</c:v>
                </c:pt>
                <c:pt idx="83089">
                  <c:v>1.0000000000000001E-5</c:v>
                </c:pt>
                <c:pt idx="83090">
                  <c:v>1.2E-5</c:v>
                </c:pt>
                <c:pt idx="83091">
                  <c:v>1.2999999999999999E-5</c:v>
                </c:pt>
                <c:pt idx="83092">
                  <c:v>1.5E-5</c:v>
                </c:pt>
                <c:pt idx="83093">
                  <c:v>1.7E-5</c:v>
                </c:pt>
                <c:pt idx="83094">
                  <c:v>1.8E-5</c:v>
                </c:pt>
                <c:pt idx="83095">
                  <c:v>2.0000000000000002E-5</c:v>
                </c:pt>
                <c:pt idx="83096">
                  <c:v>2.1999999999999999E-5</c:v>
                </c:pt>
                <c:pt idx="83097">
                  <c:v>2.3E-5</c:v>
                </c:pt>
                <c:pt idx="83098">
                  <c:v>2.4000000000000001E-5</c:v>
                </c:pt>
                <c:pt idx="83099">
                  <c:v>2.5999999999999998E-5</c:v>
                </c:pt>
                <c:pt idx="83100">
                  <c:v>2.6999999999999999E-5</c:v>
                </c:pt>
                <c:pt idx="83101">
                  <c:v>2.8E-5</c:v>
                </c:pt>
                <c:pt idx="83102">
                  <c:v>2.9E-5</c:v>
                </c:pt>
                <c:pt idx="83103">
                  <c:v>3.0000000000000001E-5</c:v>
                </c:pt>
                <c:pt idx="83104">
                  <c:v>3.1000000000000001E-5</c:v>
                </c:pt>
                <c:pt idx="83105">
                  <c:v>3.1000000000000001E-5</c:v>
                </c:pt>
                <c:pt idx="83106">
                  <c:v>3.1999999999999999E-5</c:v>
                </c:pt>
                <c:pt idx="83107">
                  <c:v>3.1999999999999999E-5</c:v>
                </c:pt>
                <c:pt idx="83108">
                  <c:v>3.1999999999999999E-5</c:v>
                </c:pt>
                <c:pt idx="83109">
                  <c:v>3.1999999999999999E-5</c:v>
                </c:pt>
                <c:pt idx="83110">
                  <c:v>3.3000000000000003E-5</c:v>
                </c:pt>
                <c:pt idx="83111">
                  <c:v>3.1999999999999999E-5</c:v>
                </c:pt>
                <c:pt idx="83112">
                  <c:v>3.1999999999999999E-5</c:v>
                </c:pt>
                <c:pt idx="83113">
                  <c:v>3.1999999999999999E-5</c:v>
                </c:pt>
                <c:pt idx="83114">
                  <c:v>3.1999999999999999E-5</c:v>
                </c:pt>
                <c:pt idx="83115">
                  <c:v>3.1000000000000001E-5</c:v>
                </c:pt>
                <c:pt idx="83116">
                  <c:v>3.1000000000000001E-5</c:v>
                </c:pt>
                <c:pt idx="83117">
                  <c:v>3.0000000000000001E-5</c:v>
                </c:pt>
                <c:pt idx="83118">
                  <c:v>2.9E-5</c:v>
                </c:pt>
                <c:pt idx="83119">
                  <c:v>2.8E-5</c:v>
                </c:pt>
                <c:pt idx="83120">
                  <c:v>2.8E-5</c:v>
                </c:pt>
                <c:pt idx="83121">
                  <c:v>2.6999999999999999E-5</c:v>
                </c:pt>
                <c:pt idx="83122">
                  <c:v>2.5999999999999998E-5</c:v>
                </c:pt>
                <c:pt idx="83123">
                  <c:v>2.5000000000000001E-5</c:v>
                </c:pt>
                <c:pt idx="83124">
                  <c:v>2.4000000000000001E-5</c:v>
                </c:pt>
                <c:pt idx="83125">
                  <c:v>2.4000000000000001E-5</c:v>
                </c:pt>
                <c:pt idx="83126">
                  <c:v>2.3E-5</c:v>
                </c:pt>
                <c:pt idx="83127">
                  <c:v>2.1999999999999999E-5</c:v>
                </c:pt>
                <c:pt idx="83128">
                  <c:v>2.0999999999999999E-5</c:v>
                </c:pt>
                <c:pt idx="83129">
                  <c:v>2.0999999999999999E-5</c:v>
                </c:pt>
                <c:pt idx="83130">
                  <c:v>2.0000000000000002E-5</c:v>
                </c:pt>
                <c:pt idx="83131">
                  <c:v>2.0000000000000002E-5</c:v>
                </c:pt>
                <c:pt idx="83132">
                  <c:v>2.0000000000000002E-5</c:v>
                </c:pt>
                <c:pt idx="83133">
                  <c:v>2.0000000000000002E-5</c:v>
                </c:pt>
                <c:pt idx="83134">
                  <c:v>2.0000000000000002E-5</c:v>
                </c:pt>
                <c:pt idx="83135">
                  <c:v>2.0000000000000002E-5</c:v>
                </c:pt>
                <c:pt idx="83136">
                  <c:v>2.0000000000000002E-5</c:v>
                </c:pt>
                <c:pt idx="83137">
                  <c:v>2.0000000000000002E-5</c:v>
                </c:pt>
                <c:pt idx="83138">
                  <c:v>2.0999999999999999E-5</c:v>
                </c:pt>
                <c:pt idx="83139">
                  <c:v>2.0999999999999999E-5</c:v>
                </c:pt>
                <c:pt idx="83140">
                  <c:v>2.0999999999999999E-5</c:v>
                </c:pt>
                <c:pt idx="83141">
                  <c:v>2.1999999999999999E-5</c:v>
                </c:pt>
                <c:pt idx="83142">
                  <c:v>2.1999999999999999E-5</c:v>
                </c:pt>
                <c:pt idx="83143">
                  <c:v>2.1999999999999999E-5</c:v>
                </c:pt>
                <c:pt idx="83144">
                  <c:v>2.3E-5</c:v>
                </c:pt>
                <c:pt idx="83145">
                  <c:v>2.3E-5</c:v>
                </c:pt>
                <c:pt idx="83146">
                  <c:v>2.3E-5</c:v>
                </c:pt>
                <c:pt idx="83147">
                  <c:v>2.4000000000000001E-5</c:v>
                </c:pt>
                <c:pt idx="83148">
                  <c:v>2.4000000000000001E-5</c:v>
                </c:pt>
                <c:pt idx="83149">
                  <c:v>2.4000000000000001E-5</c:v>
                </c:pt>
                <c:pt idx="83150">
                  <c:v>2.4000000000000001E-5</c:v>
                </c:pt>
                <c:pt idx="83151">
                  <c:v>2.4000000000000001E-5</c:v>
                </c:pt>
                <c:pt idx="83152">
                  <c:v>2.4000000000000001E-5</c:v>
                </c:pt>
                <c:pt idx="83153">
                  <c:v>2.3E-5</c:v>
                </c:pt>
                <c:pt idx="83154">
                  <c:v>2.3E-5</c:v>
                </c:pt>
                <c:pt idx="83155">
                  <c:v>2.3E-5</c:v>
                </c:pt>
                <c:pt idx="83156">
                  <c:v>2.1999999999999999E-5</c:v>
                </c:pt>
                <c:pt idx="83157">
                  <c:v>2.1999999999999999E-5</c:v>
                </c:pt>
                <c:pt idx="83158">
                  <c:v>2.0999999999999999E-5</c:v>
                </c:pt>
                <c:pt idx="83159">
                  <c:v>2.0000000000000002E-5</c:v>
                </c:pt>
                <c:pt idx="83160">
                  <c:v>2.0000000000000002E-5</c:v>
                </c:pt>
                <c:pt idx="83161">
                  <c:v>1.9000000000000001E-5</c:v>
                </c:pt>
                <c:pt idx="83162">
                  <c:v>1.8E-5</c:v>
                </c:pt>
                <c:pt idx="83163">
                  <c:v>1.7E-5</c:v>
                </c:pt>
                <c:pt idx="83164">
                  <c:v>1.5999999999999999E-5</c:v>
                </c:pt>
                <c:pt idx="83165">
                  <c:v>1.5999999999999999E-5</c:v>
                </c:pt>
                <c:pt idx="83166">
                  <c:v>1.5E-5</c:v>
                </c:pt>
                <c:pt idx="83167">
                  <c:v>1.4E-5</c:v>
                </c:pt>
                <c:pt idx="83168">
                  <c:v>1.2999999999999999E-5</c:v>
                </c:pt>
                <c:pt idx="83169">
                  <c:v>1.2999999999999999E-5</c:v>
                </c:pt>
                <c:pt idx="83170">
                  <c:v>1.2E-5</c:v>
                </c:pt>
                <c:pt idx="83171">
                  <c:v>1.2E-5</c:v>
                </c:pt>
                <c:pt idx="83172">
                  <c:v>1.2E-5</c:v>
                </c:pt>
                <c:pt idx="83173">
                  <c:v>1.2E-5</c:v>
                </c:pt>
                <c:pt idx="83174">
                  <c:v>1.2E-5</c:v>
                </c:pt>
                <c:pt idx="83175">
                  <c:v>1.2E-5</c:v>
                </c:pt>
                <c:pt idx="83176">
                  <c:v>1.2999999999999999E-5</c:v>
                </c:pt>
                <c:pt idx="83177">
                  <c:v>1.2999999999999999E-5</c:v>
                </c:pt>
                <c:pt idx="83178">
                  <c:v>1.4E-5</c:v>
                </c:pt>
                <c:pt idx="83179">
                  <c:v>1.5E-5</c:v>
                </c:pt>
                <c:pt idx="83180">
                  <c:v>1.5999999999999999E-5</c:v>
                </c:pt>
                <c:pt idx="83181">
                  <c:v>1.7E-5</c:v>
                </c:pt>
                <c:pt idx="83182">
                  <c:v>1.8E-5</c:v>
                </c:pt>
                <c:pt idx="83183">
                  <c:v>1.9000000000000001E-5</c:v>
                </c:pt>
                <c:pt idx="83184">
                  <c:v>2.0000000000000002E-5</c:v>
                </c:pt>
                <c:pt idx="83185">
                  <c:v>2.0999999999999999E-5</c:v>
                </c:pt>
                <c:pt idx="83186">
                  <c:v>2.1999999999999999E-5</c:v>
                </c:pt>
                <c:pt idx="83187">
                  <c:v>2.3E-5</c:v>
                </c:pt>
                <c:pt idx="83188">
                  <c:v>2.4000000000000001E-5</c:v>
                </c:pt>
                <c:pt idx="83189">
                  <c:v>2.5000000000000001E-5</c:v>
                </c:pt>
                <c:pt idx="83190">
                  <c:v>2.5000000000000001E-5</c:v>
                </c:pt>
                <c:pt idx="83191">
                  <c:v>2.5999999999999998E-5</c:v>
                </c:pt>
                <c:pt idx="83192">
                  <c:v>2.6999999999999999E-5</c:v>
                </c:pt>
                <c:pt idx="83193">
                  <c:v>2.8E-5</c:v>
                </c:pt>
                <c:pt idx="83194">
                  <c:v>2.8E-5</c:v>
                </c:pt>
                <c:pt idx="83195">
                  <c:v>2.9E-5</c:v>
                </c:pt>
                <c:pt idx="83196">
                  <c:v>2.9E-5</c:v>
                </c:pt>
                <c:pt idx="83197">
                  <c:v>3.0000000000000001E-5</c:v>
                </c:pt>
                <c:pt idx="83198">
                  <c:v>3.0000000000000001E-5</c:v>
                </c:pt>
                <c:pt idx="83199">
                  <c:v>3.0000000000000001E-5</c:v>
                </c:pt>
                <c:pt idx="83200">
                  <c:v>3.1000000000000001E-5</c:v>
                </c:pt>
                <c:pt idx="83201">
                  <c:v>3.1000000000000001E-5</c:v>
                </c:pt>
                <c:pt idx="83202">
                  <c:v>3.1000000000000001E-5</c:v>
                </c:pt>
                <c:pt idx="83203">
                  <c:v>3.1000000000000001E-5</c:v>
                </c:pt>
                <c:pt idx="83204">
                  <c:v>3.1000000000000001E-5</c:v>
                </c:pt>
                <c:pt idx="83205">
                  <c:v>3.1000000000000001E-5</c:v>
                </c:pt>
                <c:pt idx="83206">
                  <c:v>3.1000000000000001E-5</c:v>
                </c:pt>
                <c:pt idx="83207">
                  <c:v>3.1000000000000001E-5</c:v>
                </c:pt>
                <c:pt idx="83208">
                  <c:v>3.1000000000000001E-5</c:v>
                </c:pt>
                <c:pt idx="83209">
                  <c:v>3.1000000000000001E-5</c:v>
                </c:pt>
                <c:pt idx="83210">
                  <c:v>3.1000000000000001E-5</c:v>
                </c:pt>
                <c:pt idx="83211">
                  <c:v>3.0000000000000001E-5</c:v>
                </c:pt>
                <c:pt idx="83212">
                  <c:v>3.0000000000000001E-5</c:v>
                </c:pt>
                <c:pt idx="83213">
                  <c:v>3.0000000000000001E-5</c:v>
                </c:pt>
                <c:pt idx="83214">
                  <c:v>3.0000000000000001E-5</c:v>
                </c:pt>
                <c:pt idx="83215">
                  <c:v>2.9E-5</c:v>
                </c:pt>
                <c:pt idx="83216">
                  <c:v>2.9E-5</c:v>
                </c:pt>
                <c:pt idx="83217">
                  <c:v>2.9E-5</c:v>
                </c:pt>
                <c:pt idx="83218">
                  <c:v>2.9E-5</c:v>
                </c:pt>
                <c:pt idx="83219">
                  <c:v>2.8E-5</c:v>
                </c:pt>
                <c:pt idx="83220">
                  <c:v>2.8E-5</c:v>
                </c:pt>
                <c:pt idx="83221">
                  <c:v>2.6999999999999999E-5</c:v>
                </c:pt>
                <c:pt idx="83222">
                  <c:v>2.6999999999999999E-5</c:v>
                </c:pt>
                <c:pt idx="83223">
                  <c:v>2.6999999999999999E-5</c:v>
                </c:pt>
                <c:pt idx="83224">
                  <c:v>2.5999999999999998E-5</c:v>
                </c:pt>
                <c:pt idx="83225">
                  <c:v>2.5999999999999998E-5</c:v>
                </c:pt>
                <c:pt idx="83226">
                  <c:v>2.5000000000000001E-5</c:v>
                </c:pt>
                <c:pt idx="83227">
                  <c:v>2.4000000000000001E-5</c:v>
                </c:pt>
                <c:pt idx="83228">
                  <c:v>2.4000000000000001E-5</c:v>
                </c:pt>
                <c:pt idx="83229">
                  <c:v>2.3E-5</c:v>
                </c:pt>
                <c:pt idx="83230">
                  <c:v>2.3E-5</c:v>
                </c:pt>
                <c:pt idx="83231">
                  <c:v>2.1999999999999999E-5</c:v>
                </c:pt>
                <c:pt idx="83232">
                  <c:v>2.0999999999999999E-5</c:v>
                </c:pt>
                <c:pt idx="83233">
                  <c:v>2.0000000000000002E-5</c:v>
                </c:pt>
                <c:pt idx="83234">
                  <c:v>2.0000000000000002E-5</c:v>
                </c:pt>
                <c:pt idx="83235">
                  <c:v>1.9000000000000001E-5</c:v>
                </c:pt>
                <c:pt idx="83236">
                  <c:v>1.8E-5</c:v>
                </c:pt>
                <c:pt idx="83237">
                  <c:v>1.7E-5</c:v>
                </c:pt>
                <c:pt idx="83238">
                  <c:v>1.5999999999999999E-5</c:v>
                </c:pt>
                <c:pt idx="83239">
                  <c:v>1.5999999999999999E-5</c:v>
                </c:pt>
                <c:pt idx="83240">
                  <c:v>1.5E-5</c:v>
                </c:pt>
                <c:pt idx="83241">
                  <c:v>1.4E-5</c:v>
                </c:pt>
                <c:pt idx="83242">
                  <c:v>1.2999999999999999E-5</c:v>
                </c:pt>
                <c:pt idx="83243">
                  <c:v>1.2E-5</c:v>
                </c:pt>
                <c:pt idx="83244">
                  <c:v>1.1E-5</c:v>
                </c:pt>
                <c:pt idx="83245">
                  <c:v>1.0000000000000001E-5</c:v>
                </c:pt>
                <c:pt idx="83246">
                  <c:v>9.0000000000000002E-6</c:v>
                </c:pt>
                <c:pt idx="83247">
                  <c:v>7.9999999999999996E-6</c:v>
                </c:pt>
                <c:pt idx="83248">
                  <c:v>6.9999999999999999E-6</c:v>
                </c:pt>
                <c:pt idx="83249">
                  <c:v>6.9999999999999999E-6</c:v>
                </c:pt>
                <c:pt idx="83250">
                  <c:v>6.0000000000000002E-6</c:v>
                </c:pt>
                <c:pt idx="83251">
                  <c:v>5.0000000000000004E-6</c:v>
                </c:pt>
                <c:pt idx="83252">
                  <c:v>3.9999999999999998E-6</c:v>
                </c:pt>
                <c:pt idx="83253">
                  <c:v>3.0000000000000001E-6</c:v>
                </c:pt>
                <c:pt idx="83254">
                  <c:v>3.0000000000000001E-6</c:v>
                </c:pt>
                <c:pt idx="83255">
                  <c:v>1.9999999999999999E-6</c:v>
                </c:pt>
                <c:pt idx="83256">
                  <c:v>1.9999999999999999E-6</c:v>
                </c:pt>
                <c:pt idx="83257">
                  <c:v>1.9999999999999999E-6</c:v>
                </c:pt>
                <c:pt idx="83258">
                  <c:v>1.9999999999999999E-6</c:v>
                </c:pt>
                <c:pt idx="83259">
                  <c:v>1.9999999999999999E-6</c:v>
                </c:pt>
                <c:pt idx="83260">
                  <c:v>3.0000000000000001E-6</c:v>
                </c:pt>
                <c:pt idx="83261">
                  <c:v>3.0000000000000001E-6</c:v>
                </c:pt>
                <c:pt idx="83262">
                  <c:v>3.0000000000000001E-6</c:v>
                </c:pt>
                <c:pt idx="83263">
                  <c:v>3.9999999999999998E-6</c:v>
                </c:pt>
                <c:pt idx="83264">
                  <c:v>3.9999999999999998E-6</c:v>
                </c:pt>
                <c:pt idx="83265">
                  <c:v>3.9999999999999998E-6</c:v>
                </c:pt>
                <c:pt idx="83266">
                  <c:v>5.0000000000000004E-6</c:v>
                </c:pt>
                <c:pt idx="83267">
                  <c:v>5.0000000000000004E-6</c:v>
                </c:pt>
                <c:pt idx="83268">
                  <c:v>5.0000000000000004E-6</c:v>
                </c:pt>
                <c:pt idx="83269">
                  <c:v>5.0000000000000004E-6</c:v>
                </c:pt>
                <c:pt idx="83270">
                  <c:v>5.0000000000000004E-6</c:v>
                </c:pt>
                <c:pt idx="83271">
                  <c:v>5.0000000000000004E-6</c:v>
                </c:pt>
                <c:pt idx="83272">
                  <c:v>5.0000000000000004E-6</c:v>
                </c:pt>
                <c:pt idx="83273">
                  <c:v>5.0000000000000004E-6</c:v>
                </c:pt>
                <c:pt idx="83274">
                  <c:v>5.0000000000000004E-6</c:v>
                </c:pt>
                <c:pt idx="83275">
                  <c:v>3.9999999999999998E-6</c:v>
                </c:pt>
                <c:pt idx="83276">
                  <c:v>3.9999999999999998E-6</c:v>
                </c:pt>
                <c:pt idx="83277">
                  <c:v>3.9999999999999998E-6</c:v>
                </c:pt>
                <c:pt idx="83278">
                  <c:v>3.9999999999999998E-6</c:v>
                </c:pt>
                <c:pt idx="83279">
                  <c:v>3.9999999999999998E-6</c:v>
                </c:pt>
                <c:pt idx="83280">
                  <c:v>3.9999999999999998E-6</c:v>
                </c:pt>
                <c:pt idx="83281">
                  <c:v>3.9999999999999998E-6</c:v>
                </c:pt>
                <c:pt idx="83282">
                  <c:v>3.9999999999999998E-6</c:v>
                </c:pt>
                <c:pt idx="83283">
                  <c:v>3.9999999999999998E-6</c:v>
                </c:pt>
                <c:pt idx="83284">
                  <c:v>3.9999999999999998E-6</c:v>
                </c:pt>
                <c:pt idx="83285">
                  <c:v>5.0000000000000004E-6</c:v>
                </c:pt>
                <c:pt idx="83286">
                  <c:v>5.0000000000000004E-6</c:v>
                </c:pt>
                <c:pt idx="83287">
                  <c:v>6.0000000000000002E-6</c:v>
                </c:pt>
                <c:pt idx="83288">
                  <c:v>6.0000000000000002E-6</c:v>
                </c:pt>
                <c:pt idx="83289">
                  <c:v>6.0000000000000002E-6</c:v>
                </c:pt>
                <c:pt idx="83290">
                  <c:v>6.9999999999999999E-6</c:v>
                </c:pt>
                <c:pt idx="83291">
                  <c:v>6.9999999999999999E-6</c:v>
                </c:pt>
                <c:pt idx="83292">
                  <c:v>7.9999999999999996E-6</c:v>
                </c:pt>
                <c:pt idx="83293">
                  <c:v>7.9999999999999996E-6</c:v>
                </c:pt>
                <c:pt idx="83294">
                  <c:v>9.0000000000000002E-6</c:v>
                </c:pt>
                <c:pt idx="83295">
                  <c:v>9.0000000000000002E-6</c:v>
                </c:pt>
                <c:pt idx="83296">
                  <c:v>9.0000000000000002E-6</c:v>
                </c:pt>
                <c:pt idx="83297">
                  <c:v>1.0000000000000001E-5</c:v>
                </c:pt>
                <c:pt idx="83298">
                  <c:v>1.0000000000000001E-5</c:v>
                </c:pt>
                <c:pt idx="83299">
                  <c:v>1.1E-5</c:v>
                </c:pt>
                <c:pt idx="83300">
                  <c:v>1.1E-5</c:v>
                </c:pt>
                <c:pt idx="83301">
                  <c:v>1.1E-5</c:v>
                </c:pt>
                <c:pt idx="83302">
                  <c:v>1.1E-5</c:v>
                </c:pt>
                <c:pt idx="83303">
                  <c:v>1.2E-5</c:v>
                </c:pt>
                <c:pt idx="83304">
                  <c:v>1.2E-5</c:v>
                </c:pt>
                <c:pt idx="83305">
                  <c:v>1.2E-5</c:v>
                </c:pt>
                <c:pt idx="83306">
                  <c:v>1.2E-5</c:v>
                </c:pt>
                <c:pt idx="83307">
                  <c:v>1.2999999999999999E-5</c:v>
                </c:pt>
                <c:pt idx="83308">
                  <c:v>1.2999999999999999E-5</c:v>
                </c:pt>
                <c:pt idx="83309">
                  <c:v>1.2999999999999999E-5</c:v>
                </c:pt>
                <c:pt idx="83310">
                  <c:v>1.4E-5</c:v>
                </c:pt>
                <c:pt idx="83311">
                  <c:v>1.4E-5</c:v>
                </c:pt>
                <c:pt idx="83312">
                  <c:v>1.4E-5</c:v>
                </c:pt>
                <c:pt idx="83313">
                  <c:v>1.5E-5</c:v>
                </c:pt>
                <c:pt idx="83314">
                  <c:v>1.5E-5</c:v>
                </c:pt>
                <c:pt idx="83315">
                  <c:v>1.5E-5</c:v>
                </c:pt>
                <c:pt idx="83316">
                  <c:v>1.5999999999999999E-5</c:v>
                </c:pt>
                <c:pt idx="83317">
                  <c:v>1.7E-5</c:v>
                </c:pt>
                <c:pt idx="83318">
                  <c:v>1.7E-5</c:v>
                </c:pt>
                <c:pt idx="83319">
                  <c:v>1.8E-5</c:v>
                </c:pt>
                <c:pt idx="83320">
                  <c:v>1.9000000000000001E-5</c:v>
                </c:pt>
                <c:pt idx="83321">
                  <c:v>1.9000000000000001E-5</c:v>
                </c:pt>
                <c:pt idx="83322">
                  <c:v>2.0000000000000002E-5</c:v>
                </c:pt>
                <c:pt idx="83323">
                  <c:v>2.0999999999999999E-5</c:v>
                </c:pt>
                <c:pt idx="83324">
                  <c:v>2.1999999999999999E-5</c:v>
                </c:pt>
                <c:pt idx="83325">
                  <c:v>2.3E-5</c:v>
                </c:pt>
                <c:pt idx="83326">
                  <c:v>2.3E-5</c:v>
                </c:pt>
                <c:pt idx="83327">
                  <c:v>2.4000000000000001E-5</c:v>
                </c:pt>
                <c:pt idx="83328">
                  <c:v>2.5000000000000001E-5</c:v>
                </c:pt>
                <c:pt idx="83329">
                  <c:v>2.5999999999999998E-5</c:v>
                </c:pt>
                <c:pt idx="83330">
                  <c:v>2.6999999999999999E-5</c:v>
                </c:pt>
                <c:pt idx="83331">
                  <c:v>2.8E-5</c:v>
                </c:pt>
                <c:pt idx="83332">
                  <c:v>2.9E-5</c:v>
                </c:pt>
                <c:pt idx="83333">
                  <c:v>3.0000000000000001E-5</c:v>
                </c:pt>
                <c:pt idx="83334">
                  <c:v>3.1000000000000001E-5</c:v>
                </c:pt>
                <c:pt idx="83335">
                  <c:v>3.1999999999999999E-5</c:v>
                </c:pt>
                <c:pt idx="83336">
                  <c:v>3.3000000000000003E-5</c:v>
                </c:pt>
                <c:pt idx="83337">
                  <c:v>3.4E-5</c:v>
                </c:pt>
                <c:pt idx="83338">
                  <c:v>3.4999999999999997E-5</c:v>
                </c:pt>
                <c:pt idx="83339">
                  <c:v>3.6000000000000001E-5</c:v>
                </c:pt>
                <c:pt idx="83340">
                  <c:v>3.6999999999999998E-5</c:v>
                </c:pt>
                <c:pt idx="83341">
                  <c:v>3.8000000000000002E-5</c:v>
                </c:pt>
                <c:pt idx="83342">
                  <c:v>3.8999999999999999E-5</c:v>
                </c:pt>
                <c:pt idx="83343">
                  <c:v>4.0000000000000003E-5</c:v>
                </c:pt>
                <c:pt idx="83344">
                  <c:v>4.1E-5</c:v>
                </c:pt>
                <c:pt idx="83345">
                  <c:v>4.1999999999999998E-5</c:v>
                </c:pt>
                <c:pt idx="83346">
                  <c:v>4.3000000000000002E-5</c:v>
                </c:pt>
                <c:pt idx="83347">
                  <c:v>4.3999999999999999E-5</c:v>
                </c:pt>
                <c:pt idx="83348">
                  <c:v>4.5000000000000003E-5</c:v>
                </c:pt>
                <c:pt idx="83349">
                  <c:v>4.6E-5</c:v>
                </c:pt>
                <c:pt idx="83350">
                  <c:v>4.6E-5</c:v>
                </c:pt>
                <c:pt idx="83351">
                  <c:v>4.6999999999999997E-5</c:v>
                </c:pt>
                <c:pt idx="83352">
                  <c:v>4.8000000000000001E-5</c:v>
                </c:pt>
                <c:pt idx="83353">
                  <c:v>4.8999999999999998E-5</c:v>
                </c:pt>
                <c:pt idx="83354">
                  <c:v>5.0000000000000002E-5</c:v>
                </c:pt>
                <c:pt idx="83355">
                  <c:v>5.0000000000000002E-5</c:v>
                </c:pt>
                <c:pt idx="83356">
                  <c:v>5.1E-5</c:v>
                </c:pt>
                <c:pt idx="83357">
                  <c:v>5.1999999999999997E-5</c:v>
                </c:pt>
                <c:pt idx="83358">
                  <c:v>5.3000000000000001E-5</c:v>
                </c:pt>
                <c:pt idx="83359">
                  <c:v>5.3000000000000001E-5</c:v>
                </c:pt>
                <c:pt idx="83360">
                  <c:v>5.3999999999999998E-5</c:v>
                </c:pt>
                <c:pt idx="83361">
                  <c:v>5.5000000000000002E-5</c:v>
                </c:pt>
                <c:pt idx="83362">
                  <c:v>5.5999999999999999E-5</c:v>
                </c:pt>
                <c:pt idx="83363">
                  <c:v>5.5999999999999999E-5</c:v>
                </c:pt>
                <c:pt idx="83364">
                  <c:v>5.7000000000000003E-5</c:v>
                </c:pt>
                <c:pt idx="83365">
                  <c:v>5.8E-5</c:v>
                </c:pt>
                <c:pt idx="83366">
                  <c:v>5.8E-5</c:v>
                </c:pt>
                <c:pt idx="83367">
                  <c:v>5.8999999999999998E-5</c:v>
                </c:pt>
                <c:pt idx="83368">
                  <c:v>6.0000000000000002E-5</c:v>
                </c:pt>
                <c:pt idx="83369">
                  <c:v>6.0000000000000002E-5</c:v>
                </c:pt>
                <c:pt idx="83370">
                  <c:v>6.0999999999999999E-5</c:v>
                </c:pt>
                <c:pt idx="83371">
                  <c:v>6.0999999999999999E-5</c:v>
                </c:pt>
                <c:pt idx="83372">
                  <c:v>6.2000000000000003E-5</c:v>
                </c:pt>
                <c:pt idx="83373">
                  <c:v>6.2000000000000003E-5</c:v>
                </c:pt>
                <c:pt idx="83374">
                  <c:v>6.3E-5</c:v>
                </c:pt>
                <c:pt idx="83375">
                  <c:v>6.3E-5</c:v>
                </c:pt>
                <c:pt idx="83376">
                  <c:v>6.3999999999999997E-5</c:v>
                </c:pt>
                <c:pt idx="83377">
                  <c:v>6.3999999999999997E-5</c:v>
                </c:pt>
                <c:pt idx="83378">
                  <c:v>6.3999999999999997E-5</c:v>
                </c:pt>
                <c:pt idx="83379">
                  <c:v>6.4999999999999994E-5</c:v>
                </c:pt>
                <c:pt idx="83380">
                  <c:v>6.4999999999999994E-5</c:v>
                </c:pt>
                <c:pt idx="83381">
                  <c:v>6.4999999999999994E-5</c:v>
                </c:pt>
                <c:pt idx="83382">
                  <c:v>6.4999999999999994E-5</c:v>
                </c:pt>
                <c:pt idx="83383">
                  <c:v>6.4999999999999994E-5</c:v>
                </c:pt>
                <c:pt idx="83384">
                  <c:v>6.4999999999999994E-5</c:v>
                </c:pt>
                <c:pt idx="83385">
                  <c:v>6.6000000000000005E-5</c:v>
                </c:pt>
                <c:pt idx="83386">
                  <c:v>6.6000000000000005E-5</c:v>
                </c:pt>
                <c:pt idx="83387">
                  <c:v>6.4999999999999994E-5</c:v>
                </c:pt>
                <c:pt idx="83388">
                  <c:v>6.4999999999999994E-5</c:v>
                </c:pt>
                <c:pt idx="83389">
                  <c:v>6.4999999999999994E-5</c:v>
                </c:pt>
                <c:pt idx="83390">
                  <c:v>6.4999999999999994E-5</c:v>
                </c:pt>
                <c:pt idx="83391">
                  <c:v>6.4999999999999994E-5</c:v>
                </c:pt>
                <c:pt idx="83392">
                  <c:v>6.4999999999999994E-5</c:v>
                </c:pt>
                <c:pt idx="83393">
                  <c:v>6.3999999999999997E-5</c:v>
                </c:pt>
                <c:pt idx="83394">
                  <c:v>6.3999999999999997E-5</c:v>
                </c:pt>
                <c:pt idx="83395">
                  <c:v>6.3E-5</c:v>
                </c:pt>
                <c:pt idx="83396">
                  <c:v>6.3E-5</c:v>
                </c:pt>
                <c:pt idx="83397">
                  <c:v>6.2000000000000003E-5</c:v>
                </c:pt>
                <c:pt idx="83398">
                  <c:v>6.2000000000000003E-5</c:v>
                </c:pt>
                <c:pt idx="83399">
                  <c:v>6.0999999999999999E-5</c:v>
                </c:pt>
                <c:pt idx="83400">
                  <c:v>6.0999999999999999E-5</c:v>
                </c:pt>
                <c:pt idx="83401">
                  <c:v>6.0000000000000002E-5</c:v>
                </c:pt>
                <c:pt idx="83402">
                  <c:v>5.8999999999999998E-5</c:v>
                </c:pt>
                <c:pt idx="83403">
                  <c:v>5.8999999999999998E-5</c:v>
                </c:pt>
                <c:pt idx="83404">
                  <c:v>5.8E-5</c:v>
                </c:pt>
                <c:pt idx="83405">
                  <c:v>5.7000000000000003E-5</c:v>
                </c:pt>
                <c:pt idx="83406">
                  <c:v>5.5999999999999999E-5</c:v>
                </c:pt>
                <c:pt idx="83407">
                  <c:v>5.5000000000000002E-5</c:v>
                </c:pt>
                <c:pt idx="83408">
                  <c:v>5.3999999999999998E-5</c:v>
                </c:pt>
                <c:pt idx="83409">
                  <c:v>5.3000000000000001E-5</c:v>
                </c:pt>
                <c:pt idx="83410">
                  <c:v>5.1999999999999997E-5</c:v>
                </c:pt>
                <c:pt idx="83411">
                  <c:v>5.1E-5</c:v>
                </c:pt>
                <c:pt idx="83412">
                  <c:v>5.0000000000000002E-5</c:v>
                </c:pt>
                <c:pt idx="83413">
                  <c:v>4.8999999999999998E-5</c:v>
                </c:pt>
                <c:pt idx="83414">
                  <c:v>4.8000000000000001E-5</c:v>
                </c:pt>
                <c:pt idx="83415">
                  <c:v>4.6999999999999997E-5</c:v>
                </c:pt>
                <c:pt idx="83416">
                  <c:v>4.6E-5</c:v>
                </c:pt>
                <c:pt idx="83417">
                  <c:v>4.5000000000000003E-5</c:v>
                </c:pt>
                <c:pt idx="83418">
                  <c:v>4.3999999999999999E-5</c:v>
                </c:pt>
                <c:pt idx="83419">
                  <c:v>4.1999999999999998E-5</c:v>
                </c:pt>
                <c:pt idx="83420">
                  <c:v>4.1E-5</c:v>
                </c:pt>
                <c:pt idx="83421">
                  <c:v>4.0000000000000003E-5</c:v>
                </c:pt>
                <c:pt idx="83422">
                  <c:v>3.8999999999999999E-5</c:v>
                </c:pt>
                <c:pt idx="83423">
                  <c:v>3.6999999999999998E-5</c:v>
                </c:pt>
                <c:pt idx="83424">
                  <c:v>3.6000000000000001E-5</c:v>
                </c:pt>
                <c:pt idx="83425">
                  <c:v>3.4999999999999997E-5</c:v>
                </c:pt>
                <c:pt idx="83426">
                  <c:v>3.3000000000000003E-5</c:v>
                </c:pt>
                <c:pt idx="83427">
                  <c:v>3.1999999999999999E-5</c:v>
                </c:pt>
                <c:pt idx="83428">
                  <c:v>3.0000000000000001E-5</c:v>
                </c:pt>
                <c:pt idx="83429">
                  <c:v>2.9E-5</c:v>
                </c:pt>
                <c:pt idx="83430">
                  <c:v>2.6999999999999999E-5</c:v>
                </c:pt>
                <c:pt idx="83431">
                  <c:v>2.5999999999999998E-5</c:v>
                </c:pt>
                <c:pt idx="83432">
                  <c:v>2.4000000000000001E-5</c:v>
                </c:pt>
                <c:pt idx="83433">
                  <c:v>2.3E-5</c:v>
                </c:pt>
                <c:pt idx="83434">
                  <c:v>2.0999999999999999E-5</c:v>
                </c:pt>
                <c:pt idx="83435">
                  <c:v>2.0000000000000002E-5</c:v>
                </c:pt>
                <c:pt idx="83436">
                  <c:v>1.8E-5</c:v>
                </c:pt>
                <c:pt idx="83437">
                  <c:v>1.5999999999999999E-5</c:v>
                </c:pt>
                <c:pt idx="83438">
                  <c:v>1.5E-5</c:v>
                </c:pt>
                <c:pt idx="83439">
                  <c:v>1.2999999999999999E-5</c:v>
                </c:pt>
                <c:pt idx="83440">
                  <c:v>1.2E-5</c:v>
                </c:pt>
                <c:pt idx="83441">
                  <c:v>1.0000000000000001E-5</c:v>
                </c:pt>
                <c:pt idx="83442">
                  <c:v>7.9999999999999996E-6</c:v>
                </c:pt>
                <c:pt idx="83443">
                  <c:v>6.9999999999999999E-6</c:v>
                </c:pt>
                <c:pt idx="83444">
                  <c:v>6.0000000000000002E-6</c:v>
                </c:pt>
                <c:pt idx="83445">
                  <c:v>3.9999999999999998E-6</c:v>
                </c:pt>
                <c:pt idx="83446">
                  <c:v>3.9999999999999998E-6</c:v>
                </c:pt>
                <c:pt idx="83447">
                  <c:v>3.0000000000000001E-6</c:v>
                </c:pt>
                <c:pt idx="83448">
                  <c:v>3.9999999999999998E-6</c:v>
                </c:pt>
                <c:pt idx="83449">
                  <c:v>5.0000000000000004E-6</c:v>
                </c:pt>
                <c:pt idx="83450">
                  <c:v>6.0000000000000002E-6</c:v>
                </c:pt>
                <c:pt idx="83451">
                  <c:v>7.9999999999999996E-6</c:v>
                </c:pt>
                <c:pt idx="83452">
                  <c:v>9.0000000000000002E-6</c:v>
                </c:pt>
                <c:pt idx="83453">
                  <c:v>1.1E-5</c:v>
                </c:pt>
                <c:pt idx="83454">
                  <c:v>1.2E-5</c:v>
                </c:pt>
                <c:pt idx="83455">
                  <c:v>1.4E-5</c:v>
                </c:pt>
                <c:pt idx="83456">
                  <c:v>1.5E-5</c:v>
                </c:pt>
                <c:pt idx="83457">
                  <c:v>1.7E-5</c:v>
                </c:pt>
                <c:pt idx="83458">
                  <c:v>1.8E-5</c:v>
                </c:pt>
                <c:pt idx="83459">
                  <c:v>1.9000000000000001E-5</c:v>
                </c:pt>
                <c:pt idx="83460">
                  <c:v>2.0999999999999999E-5</c:v>
                </c:pt>
                <c:pt idx="83461">
                  <c:v>2.1999999999999999E-5</c:v>
                </c:pt>
                <c:pt idx="83462">
                  <c:v>2.3E-5</c:v>
                </c:pt>
                <c:pt idx="83463">
                  <c:v>2.4000000000000001E-5</c:v>
                </c:pt>
                <c:pt idx="83464">
                  <c:v>2.5000000000000001E-5</c:v>
                </c:pt>
                <c:pt idx="83465">
                  <c:v>2.5999999999999998E-5</c:v>
                </c:pt>
                <c:pt idx="83466">
                  <c:v>2.6999999999999999E-5</c:v>
                </c:pt>
                <c:pt idx="83467">
                  <c:v>2.8E-5</c:v>
                </c:pt>
                <c:pt idx="83468">
                  <c:v>2.9E-5</c:v>
                </c:pt>
                <c:pt idx="83469">
                  <c:v>3.0000000000000001E-5</c:v>
                </c:pt>
                <c:pt idx="83470">
                  <c:v>3.1000000000000001E-5</c:v>
                </c:pt>
                <c:pt idx="83471">
                  <c:v>3.1000000000000001E-5</c:v>
                </c:pt>
                <c:pt idx="83472">
                  <c:v>3.1999999999999999E-5</c:v>
                </c:pt>
                <c:pt idx="83473">
                  <c:v>3.1999999999999999E-5</c:v>
                </c:pt>
                <c:pt idx="83474">
                  <c:v>3.3000000000000003E-5</c:v>
                </c:pt>
                <c:pt idx="83475">
                  <c:v>3.3000000000000003E-5</c:v>
                </c:pt>
                <c:pt idx="83476">
                  <c:v>3.3000000000000003E-5</c:v>
                </c:pt>
                <c:pt idx="83477">
                  <c:v>3.4E-5</c:v>
                </c:pt>
                <c:pt idx="83478">
                  <c:v>3.4E-5</c:v>
                </c:pt>
                <c:pt idx="83479">
                  <c:v>3.4E-5</c:v>
                </c:pt>
                <c:pt idx="83480">
                  <c:v>3.4E-5</c:v>
                </c:pt>
                <c:pt idx="83481">
                  <c:v>3.3000000000000003E-5</c:v>
                </c:pt>
                <c:pt idx="83482">
                  <c:v>3.3000000000000003E-5</c:v>
                </c:pt>
                <c:pt idx="83483">
                  <c:v>3.3000000000000003E-5</c:v>
                </c:pt>
                <c:pt idx="83484">
                  <c:v>3.1999999999999999E-5</c:v>
                </c:pt>
                <c:pt idx="83485">
                  <c:v>3.1999999999999999E-5</c:v>
                </c:pt>
                <c:pt idx="83486">
                  <c:v>3.1000000000000001E-5</c:v>
                </c:pt>
                <c:pt idx="83487">
                  <c:v>3.0000000000000001E-5</c:v>
                </c:pt>
                <c:pt idx="83488">
                  <c:v>3.0000000000000001E-5</c:v>
                </c:pt>
                <c:pt idx="83489">
                  <c:v>2.9E-5</c:v>
                </c:pt>
                <c:pt idx="83490">
                  <c:v>2.8E-5</c:v>
                </c:pt>
                <c:pt idx="83491">
                  <c:v>2.6999999999999999E-5</c:v>
                </c:pt>
                <c:pt idx="83492">
                  <c:v>2.5999999999999998E-5</c:v>
                </c:pt>
                <c:pt idx="83493">
                  <c:v>2.5000000000000001E-5</c:v>
                </c:pt>
                <c:pt idx="83494">
                  <c:v>2.4000000000000001E-5</c:v>
                </c:pt>
                <c:pt idx="83495">
                  <c:v>2.3E-5</c:v>
                </c:pt>
                <c:pt idx="83496">
                  <c:v>2.0999999999999999E-5</c:v>
                </c:pt>
                <c:pt idx="83497">
                  <c:v>2.0000000000000002E-5</c:v>
                </c:pt>
                <c:pt idx="83498">
                  <c:v>1.9000000000000001E-5</c:v>
                </c:pt>
                <c:pt idx="83499">
                  <c:v>1.8E-5</c:v>
                </c:pt>
                <c:pt idx="83500">
                  <c:v>1.7E-5</c:v>
                </c:pt>
                <c:pt idx="83501">
                  <c:v>1.5E-5</c:v>
                </c:pt>
                <c:pt idx="83502">
                  <c:v>1.4E-5</c:v>
                </c:pt>
                <c:pt idx="83503">
                  <c:v>1.2999999999999999E-5</c:v>
                </c:pt>
                <c:pt idx="83504">
                  <c:v>1.2E-5</c:v>
                </c:pt>
                <c:pt idx="83505">
                  <c:v>1.1E-5</c:v>
                </c:pt>
                <c:pt idx="83506">
                  <c:v>1.1E-5</c:v>
                </c:pt>
                <c:pt idx="83507">
                  <c:v>1.0000000000000001E-5</c:v>
                </c:pt>
                <c:pt idx="83508">
                  <c:v>1.0000000000000001E-5</c:v>
                </c:pt>
                <c:pt idx="83509">
                  <c:v>1.0000000000000001E-5</c:v>
                </c:pt>
                <c:pt idx="83510">
                  <c:v>1.0000000000000001E-5</c:v>
                </c:pt>
                <c:pt idx="83511">
                  <c:v>1.1E-5</c:v>
                </c:pt>
                <c:pt idx="83512">
                  <c:v>1.1E-5</c:v>
                </c:pt>
                <c:pt idx="83513">
                  <c:v>1.2E-5</c:v>
                </c:pt>
                <c:pt idx="83514">
                  <c:v>1.2999999999999999E-5</c:v>
                </c:pt>
                <c:pt idx="83515">
                  <c:v>1.4E-5</c:v>
                </c:pt>
                <c:pt idx="83516">
                  <c:v>1.5E-5</c:v>
                </c:pt>
                <c:pt idx="83517">
                  <c:v>1.5E-5</c:v>
                </c:pt>
                <c:pt idx="83518">
                  <c:v>1.5999999999999999E-5</c:v>
                </c:pt>
                <c:pt idx="83519">
                  <c:v>1.7E-5</c:v>
                </c:pt>
                <c:pt idx="83520">
                  <c:v>1.8E-5</c:v>
                </c:pt>
                <c:pt idx="83521">
                  <c:v>1.9000000000000001E-5</c:v>
                </c:pt>
                <c:pt idx="83522">
                  <c:v>1.9000000000000001E-5</c:v>
                </c:pt>
                <c:pt idx="83523">
                  <c:v>2.0000000000000002E-5</c:v>
                </c:pt>
                <c:pt idx="83524">
                  <c:v>2.0000000000000002E-5</c:v>
                </c:pt>
                <c:pt idx="83525">
                  <c:v>2.0999999999999999E-5</c:v>
                </c:pt>
                <c:pt idx="83526">
                  <c:v>2.0999999999999999E-5</c:v>
                </c:pt>
                <c:pt idx="83527">
                  <c:v>2.1999999999999999E-5</c:v>
                </c:pt>
                <c:pt idx="83528">
                  <c:v>2.1999999999999999E-5</c:v>
                </c:pt>
                <c:pt idx="83529">
                  <c:v>2.1999999999999999E-5</c:v>
                </c:pt>
                <c:pt idx="83530">
                  <c:v>2.1999999999999999E-5</c:v>
                </c:pt>
                <c:pt idx="83531">
                  <c:v>2.1999999999999999E-5</c:v>
                </c:pt>
                <c:pt idx="83532">
                  <c:v>2.1999999999999999E-5</c:v>
                </c:pt>
                <c:pt idx="83533">
                  <c:v>2.1999999999999999E-5</c:v>
                </c:pt>
                <c:pt idx="83534">
                  <c:v>2.1999999999999999E-5</c:v>
                </c:pt>
                <c:pt idx="83535">
                  <c:v>2.1999999999999999E-5</c:v>
                </c:pt>
                <c:pt idx="83536">
                  <c:v>2.0999999999999999E-5</c:v>
                </c:pt>
                <c:pt idx="83537">
                  <c:v>2.0999999999999999E-5</c:v>
                </c:pt>
                <c:pt idx="83538">
                  <c:v>2.0000000000000002E-5</c:v>
                </c:pt>
                <c:pt idx="83539">
                  <c:v>2.0000000000000002E-5</c:v>
                </c:pt>
                <c:pt idx="83540">
                  <c:v>1.9000000000000001E-5</c:v>
                </c:pt>
                <c:pt idx="83541">
                  <c:v>1.9000000000000001E-5</c:v>
                </c:pt>
                <c:pt idx="83542">
                  <c:v>1.8E-5</c:v>
                </c:pt>
                <c:pt idx="83543">
                  <c:v>1.7E-5</c:v>
                </c:pt>
                <c:pt idx="83544">
                  <c:v>1.7E-5</c:v>
                </c:pt>
                <c:pt idx="83545">
                  <c:v>1.5999999999999999E-5</c:v>
                </c:pt>
                <c:pt idx="83546">
                  <c:v>1.5E-5</c:v>
                </c:pt>
                <c:pt idx="83547">
                  <c:v>1.5E-5</c:v>
                </c:pt>
                <c:pt idx="83548">
                  <c:v>1.4E-5</c:v>
                </c:pt>
                <c:pt idx="83549">
                  <c:v>1.2999999999999999E-5</c:v>
                </c:pt>
                <c:pt idx="83550">
                  <c:v>1.2E-5</c:v>
                </c:pt>
                <c:pt idx="83551">
                  <c:v>1.2E-5</c:v>
                </c:pt>
                <c:pt idx="83552">
                  <c:v>1.1E-5</c:v>
                </c:pt>
                <c:pt idx="83553">
                  <c:v>1.1E-5</c:v>
                </c:pt>
                <c:pt idx="83554">
                  <c:v>1.0000000000000001E-5</c:v>
                </c:pt>
                <c:pt idx="83555">
                  <c:v>1.0000000000000001E-5</c:v>
                </c:pt>
                <c:pt idx="83556">
                  <c:v>9.0000000000000002E-6</c:v>
                </c:pt>
                <c:pt idx="83557">
                  <c:v>9.0000000000000002E-6</c:v>
                </c:pt>
                <c:pt idx="83558">
                  <c:v>9.0000000000000002E-6</c:v>
                </c:pt>
                <c:pt idx="83559">
                  <c:v>9.0000000000000002E-6</c:v>
                </c:pt>
                <c:pt idx="83560">
                  <c:v>9.0000000000000002E-6</c:v>
                </c:pt>
                <c:pt idx="83561">
                  <c:v>9.0000000000000002E-6</c:v>
                </c:pt>
                <c:pt idx="83562">
                  <c:v>9.0000000000000002E-6</c:v>
                </c:pt>
                <c:pt idx="83563">
                  <c:v>1.0000000000000001E-5</c:v>
                </c:pt>
                <c:pt idx="83564">
                  <c:v>1.0000000000000001E-5</c:v>
                </c:pt>
                <c:pt idx="83565">
                  <c:v>1.0000000000000001E-5</c:v>
                </c:pt>
                <c:pt idx="83566">
                  <c:v>1.1E-5</c:v>
                </c:pt>
                <c:pt idx="83567">
                  <c:v>1.1E-5</c:v>
                </c:pt>
                <c:pt idx="83568">
                  <c:v>1.2E-5</c:v>
                </c:pt>
                <c:pt idx="83569">
                  <c:v>1.2E-5</c:v>
                </c:pt>
                <c:pt idx="83570">
                  <c:v>1.2E-5</c:v>
                </c:pt>
                <c:pt idx="83571">
                  <c:v>1.2999999999999999E-5</c:v>
                </c:pt>
                <c:pt idx="83572">
                  <c:v>1.2999999999999999E-5</c:v>
                </c:pt>
                <c:pt idx="83573">
                  <c:v>1.2999999999999999E-5</c:v>
                </c:pt>
                <c:pt idx="83574">
                  <c:v>1.4E-5</c:v>
                </c:pt>
                <c:pt idx="83575">
                  <c:v>1.4E-5</c:v>
                </c:pt>
                <c:pt idx="83576">
                  <c:v>1.4E-5</c:v>
                </c:pt>
                <c:pt idx="83577">
                  <c:v>1.4E-5</c:v>
                </c:pt>
                <c:pt idx="83578">
                  <c:v>1.4E-5</c:v>
                </c:pt>
                <c:pt idx="83579">
                  <c:v>1.4E-5</c:v>
                </c:pt>
                <c:pt idx="83580">
                  <c:v>1.4E-5</c:v>
                </c:pt>
                <c:pt idx="83581">
                  <c:v>1.4E-5</c:v>
                </c:pt>
                <c:pt idx="83582">
                  <c:v>1.4E-5</c:v>
                </c:pt>
                <c:pt idx="83583">
                  <c:v>1.4E-5</c:v>
                </c:pt>
                <c:pt idx="83584">
                  <c:v>1.4E-5</c:v>
                </c:pt>
                <c:pt idx="83585">
                  <c:v>1.4E-5</c:v>
                </c:pt>
                <c:pt idx="83586">
                  <c:v>1.2999999999999999E-5</c:v>
                </c:pt>
                <c:pt idx="83587">
                  <c:v>1.2999999999999999E-5</c:v>
                </c:pt>
                <c:pt idx="83588">
                  <c:v>1.2999999999999999E-5</c:v>
                </c:pt>
                <c:pt idx="83589">
                  <c:v>1.2E-5</c:v>
                </c:pt>
                <c:pt idx="83590">
                  <c:v>1.2E-5</c:v>
                </c:pt>
                <c:pt idx="83591">
                  <c:v>1.1E-5</c:v>
                </c:pt>
                <c:pt idx="83592">
                  <c:v>1.1E-5</c:v>
                </c:pt>
                <c:pt idx="83593">
                  <c:v>1.0000000000000001E-5</c:v>
                </c:pt>
                <c:pt idx="83594">
                  <c:v>1.0000000000000001E-5</c:v>
                </c:pt>
                <c:pt idx="83595">
                  <c:v>9.0000000000000002E-6</c:v>
                </c:pt>
                <c:pt idx="83596">
                  <c:v>7.9999999999999996E-6</c:v>
                </c:pt>
                <c:pt idx="83597">
                  <c:v>7.9999999999999996E-6</c:v>
                </c:pt>
                <c:pt idx="83598">
                  <c:v>6.9999999999999999E-6</c:v>
                </c:pt>
                <c:pt idx="83599">
                  <c:v>6.0000000000000002E-6</c:v>
                </c:pt>
                <c:pt idx="83600">
                  <c:v>6.0000000000000002E-6</c:v>
                </c:pt>
                <c:pt idx="83601">
                  <c:v>5.0000000000000004E-6</c:v>
                </c:pt>
                <c:pt idx="83602">
                  <c:v>3.9999999999999998E-6</c:v>
                </c:pt>
                <c:pt idx="83603">
                  <c:v>3.0000000000000001E-6</c:v>
                </c:pt>
                <c:pt idx="83604">
                  <c:v>3.0000000000000001E-6</c:v>
                </c:pt>
                <c:pt idx="83605">
                  <c:v>1.9999999999999999E-6</c:v>
                </c:pt>
                <c:pt idx="83606">
                  <c:v>1.9999999999999999E-6</c:v>
                </c:pt>
                <c:pt idx="83607">
                  <c:v>1.9999999999999999E-6</c:v>
                </c:pt>
                <c:pt idx="83608">
                  <c:v>1.9999999999999999E-6</c:v>
                </c:pt>
                <c:pt idx="83609">
                  <c:v>3.0000000000000001E-6</c:v>
                </c:pt>
                <c:pt idx="83610">
                  <c:v>3.0000000000000001E-6</c:v>
                </c:pt>
                <c:pt idx="83611">
                  <c:v>3.9999999999999998E-6</c:v>
                </c:pt>
                <c:pt idx="83612">
                  <c:v>5.0000000000000004E-6</c:v>
                </c:pt>
                <c:pt idx="83613">
                  <c:v>5.0000000000000004E-6</c:v>
                </c:pt>
                <c:pt idx="83614">
                  <c:v>6.0000000000000002E-6</c:v>
                </c:pt>
                <c:pt idx="83615">
                  <c:v>6.9999999999999999E-6</c:v>
                </c:pt>
                <c:pt idx="83616">
                  <c:v>6.9999999999999999E-6</c:v>
                </c:pt>
                <c:pt idx="83617">
                  <c:v>7.9999999999999996E-6</c:v>
                </c:pt>
                <c:pt idx="83618">
                  <c:v>9.0000000000000002E-6</c:v>
                </c:pt>
                <c:pt idx="83619">
                  <c:v>9.0000000000000002E-6</c:v>
                </c:pt>
                <c:pt idx="83620">
                  <c:v>1.0000000000000001E-5</c:v>
                </c:pt>
                <c:pt idx="83621">
                  <c:v>1.0000000000000001E-5</c:v>
                </c:pt>
                <c:pt idx="83622">
                  <c:v>1.1E-5</c:v>
                </c:pt>
                <c:pt idx="83623">
                  <c:v>1.1E-5</c:v>
                </c:pt>
                <c:pt idx="83624">
                  <c:v>1.2E-5</c:v>
                </c:pt>
                <c:pt idx="83625">
                  <c:v>1.2E-5</c:v>
                </c:pt>
                <c:pt idx="83626">
                  <c:v>1.2E-5</c:v>
                </c:pt>
                <c:pt idx="83627">
                  <c:v>1.2999999999999999E-5</c:v>
                </c:pt>
                <c:pt idx="83628">
                  <c:v>1.2999999999999999E-5</c:v>
                </c:pt>
                <c:pt idx="83629">
                  <c:v>1.2999999999999999E-5</c:v>
                </c:pt>
                <c:pt idx="83630">
                  <c:v>1.2999999999999999E-5</c:v>
                </c:pt>
                <c:pt idx="83631">
                  <c:v>1.2999999999999999E-5</c:v>
                </c:pt>
                <c:pt idx="83632">
                  <c:v>1.4E-5</c:v>
                </c:pt>
                <c:pt idx="83633">
                  <c:v>1.4E-5</c:v>
                </c:pt>
                <c:pt idx="83634">
                  <c:v>1.4E-5</c:v>
                </c:pt>
                <c:pt idx="83635">
                  <c:v>1.4E-5</c:v>
                </c:pt>
                <c:pt idx="83636">
                  <c:v>1.4E-5</c:v>
                </c:pt>
                <c:pt idx="83637">
                  <c:v>1.2999999999999999E-5</c:v>
                </c:pt>
                <c:pt idx="83638">
                  <c:v>1.2999999999999999E-5</c:v>
                </c:pt>
                <c:pt idx="83639">
                  <c:v>1.2999999999999999E-5</c:v>
                </c:pt>
                <c:pt idx="83640">
                  <c:v>1.2999999999999999E-5</c:v>
                </c:pt>
                <c:pt idx="83641">
                  <c:v>1.2999999999999999E-5</c:v>
                </c:pt>
                <c:pt idx="83642">
                  <c:v>1.2E-5</c:v>
                </c:pt>
                <c:pt idx="83643">
                  <c:v>1.2E-5</c:v>
                </c:pt>
                <c:pt idx="83644">
                  <c:v>1.2E-5</c:v>
                </c:pt>
                <c:pt idx="83645">
                  <c:v>1.1E-5</c:v>
                </c:pt>
                <c:pt idx="83646">
                  <c:v>1.1E-5</c:v>
                </c:pt>
                <c:pt idx="83647">
                  <c:v>1.1E-5</c:v>
                </c:pt>
                <c:pt idx="83648">
                  <c:v>1.0000000000000001E-5</c:v>
                </c:pt>
                <c:pt idx="83649">
                  <c:v>1.0000000000000001E-5</c:v>
                </c:pt>
                <c:pt idx="83650">
                  <c:v>1.0000000000000001E-5</c:v>
                </c:pt>
                <c:pt idx="83651">
                  <c:v>9.0000000000000002E-6</c:v>
                </c:pt>
                <c:pt idx="83652">
                  <c:v>9.0000000000000002E-6</c:v>
                </c:pt>
                <c:pt idx="83653">
                  <c:v>9.0000000000000002E-6</c:v>
                </c:pt>
                <c:pt idx="83654">
                  <c:v>9.0000000000000002E-6</c:v>
                </c:pt>
                <c:pt idx="83655">
                  <c:v>7.9999999999999996E-6</c:v>
                </c:pt>
                <c:pt idx="83656">
                  <c:v>9.0000000000000002E-6</c:v>
                </c:pt>
                <c:pt idx="83657">
                  <c:v>9.0000000000000002E-6</c:v>
                </c:pt>
                <c:pt idx="83658">
                  <c:v>9.0000000000000002E-6</c:v>
                </c:pt>
                <c:pt idx="83659">
                  <c:v>9.0000000000000002E-6</c:v>
                </c:pt>
                <c:pt idx="83660">
                  <c:v>1.0000000000000001E-5</c:v>
                </c:pt>
                <c:pt idx="83661">
                  <c:v>1.1E-5</c:v>
                </c:pt>
                <c:pt idx="83662">
                  <c:v>1.1E-5</c:v>
                </c:pt>
                <c:pt idx="83663">
                  <c:v>1.2E-5</c:v>
                </c:pt>
                <c:pt idx="83664">
                  <c:v>1.2999999999999999E-5</c:v>
                </c:pt>
                <c:pt idx="83665">
                  <c:v>1.4E-5</c:v>
                </c:pt>
                <c:pt idx="83666">
                  <c:v>1.5E-5</c:v>
                </c:pt>
                <c:pt idx="83667">
                  <c:v>1.5999999999999999E-5</c:v>
                </c:pt>
                <c:pt idx="83668">
                  <c:v>1.7E-5</c:v>
                </c:pt>
                <c:pt idx="83669">
                  <c:v>1.9000000000000001E-5</c:v>
                </c:pt>
                <c:pt idx="83670">
                  <c:v>2.0000000000000002E-5</c:v>
                </c:pt>
                <c:pt idx="83671">
                  <c:v>2.0999999999999999E-5</c:v>
                </c:pt>
                <c:pt idx="83672">
                  <c:v>2.1999999999999999E-5</c:v>
                </c:pt>
                <c:pt idx="83673">
                  <c:v>2.4000000000000001E-5</c:v>
                </c:pt>
                <c:pt idx="83674">
                  <c:v>2.5000000000000001E-5</c:v>
                </c:pt>
                <c:pt idx="83675">
                  <c:v>2.5999999999999998E-5</c:v>
                </c:pt>
                <c:pt idx="83676">
                  <c:v>2.6999999999999999E-5</c:v>
                </c:pt>
                <c:pt idx="83677">
                  <c:v>2.9E-5</c:v>
                </c:pt>
                <c:pt idx="83678">
                  <c:v>3.0000000000000001E-5</c:v>
                </c:pt>
                <c:pt idx="83679">
                  <c:v>3.1000000000000001E-5</c:v>
                </c:pt>
                <c:pt idx="83680">
                  <c:v>3.3000000000000003E-5</c:v>
                </c:pt>
                <c:pt idx="83681">
                  <c:v>3.4E-5</c:v>
                </c:pt>
                <c:pt idx="83682">
                  <c:v>3.4999999999999997E-5</c:v>
                </c:pt>
                <c:pt idx="83683">
                  <c:v>3.6000000000000001E-5</c:v>
                </c:pt>
                <c:pt idx="83684">
                  <c:v>3.6999999999999998E-5</c:v>
                </c:pt>
                <c:pt idx="83685">
                  <c:v>3.8000000000000002E-5</c:v>
                </c:pt>
                <c:pt idx="83686">
                  <c:v>3.8999999999999999E-5</c:v>
                </c:pt>
                <c:pt idx="83687">
                  <c:v>4.0000000000000003E-5</c:v>
                </c:pt>
                <c:pt idx="83688">
                  <c:v>4.1E-5</c:v>
                </c:pt>
                <c:pt idx="83689">
                  <c:v>4.1999999999999998E-5</c:v>
                </c:pt>
                <c:pt idx="83690">
                  <c:v>4.1999999999999998E-5</c:v>
                </c:pt>
                <c:pt idx="83691">
                  <c:v>4.3000000000000002E-5</c:v>
                </c:pt>
                <c:pt idx="83692">
                  <c:v>4.3999999999999999E-5</c:v>
                </c:pt>
                <c:pt idx="83693">
                  <c:v>4.3999999999999999E-5</c:v>
                </c:pt>
                <c:pt idx="83694">
                  <c:v>4.3999999999999999E-5</c:v>
                </c:pt>
                <c:pt idx="83695">
                  <c:v>4.5000000000000003E-5</c:v>
                </c:pt>
                <c:pt idx="83696">
                  <c:v>4.5000000000000003E-5</c:v>
                </c:pt>
                <c:pt idx="83697">
                  <c:v>4.5000000000000003E-5</c:v>
                </c:pt>
                <c:pt idx="83698">
                  <c:v>4.5000000000000003E-5</c:v>
                </c:pt>
                <c:pt idx="83699">
                  <c:v>4.5000000000000003E-5</c:v>
                </c:pt>
                <c:pt idx="83700">
                  <c:v>4.5000000000000003E-5</c:v>
                </c:pt>
                <c:pt idx="83701">
                  <c:v>4.5000000000000003E-5</c:v>
                </c:pt>
                <c:pt idx="83702">
                  <c:v>4.5000000000000003E-5</c:v>
                </c:pt>
                <c:pt idx="83703">
                  <c:v>4.5000000000000003E-5</c:v>
                </c:pt>
                <c:pt idx="83704">
                  <c:v>4.3999999999999999E-5</c:v>
                </c:pt>
                <c:pt idx="83705">
                  <c:v>4.3999999999999999E-5</c:v>
                </c:pt>
                <c:pt idx="83706">
                  <c:v>4.3000000000000002E-5</c:v>
                </c:pt>
                <c:pt idx="83707">
                  <c:v>4.3000000000000002E-5</c:v>
                </c:pt>
                <c:pt idx="83708">
                  <c:v>4.1999999999999998E-5</c:v>
                </c:pt>
                <c:pt idx="83709">
                  <c:v>4.1E-5</c:v>
                </c:pt>
                <c:pt idx="83710">
                  <c:v>4.0000000000000003E-5</c:v>
                </c:pt>
                <c:pt idx="83711">
                  <c:v>4.0000000000000003E-5</c:v>
                </c:pt>
                <c:pt idx="83712">
                  <c:v>3.8999999999999999E-5</c:v>
                </c:pt>
                <c:pt idx="83713">
                  <c:v>3.8000000000000002E-5</c:v>
                </c:pt>
                <c:pt idx="83714">
                  <c:v>3.6999999999999998E-5</c:v>
                </c:pt>
                <c:pt idx="83715">
                  <c:v>3.6000000000000001E-5</c:v>
                </c:pt>
                <c:pt idx="83716">
                  <c:v>3.4999999999999997E-5</c:v>
                </c:pt>
                <c:pt idx="83717">
                  <c:v>3.4E-5</c:v>
                </c:pt>
                <c:pt idx="83718">
                  <c:v>3.3000000000000003E-5</c:v>
                </c:pt>
                <c:pt idx="83719">
                  <c:v>3.1999999999999999E-5</c:v>
                </c:pt>
                <c:pt idx="83720">
                  <c:v>3.1000000000000001E-5</c:v>
                </c:pt>
                <c:pt idx="83721">
                  <c:v>3.1000000000000001E-5</c:v>
                </c:pt>
                <c:pt idx="83722">
                  <c:v>3.0000000000000001E-5</c:v>
                </c:pt>
                <c:pt idx="83723">
                  <c:v>2.9E-5</c:v>
                </c:pt>
                <c:pt idx="83724">
                  <c:v>2.8E-5</c:v>
                </c:pt>
                <c:pt idx="83725">
                  <c:v>2.8E-5</c:v>
                </c:pt>
                <c:pt idx="83726">
                  <c:v>2.6999999999999999E-5</c:v>
                </c:pt>
                <c:pt idx="83727">
                  <c:v>2.6999999999999999E-5</c:v>
                </c:pt>
                <c:pt idx="83728">
                  <c:v>2.6999999999999999E-5</c:v>
                </c:pt>
                <c:pt idx="83729">
                  <c:v>2.5999999999999998E-5</c:v>
                </c:pt>
                <c:pt idx="83730">
                  <c:v>2.5999999999999998E-5</c:v>
                </c:pt>
                <c:pt idx="83731">
                  <c:v>2.5999999999999998E-5</c:v>
                </c:pt>
                <c:pt idx="83732">
                  <c:v>2.5999999999999998E-5</c:v>
                </c:pt>
                <c:pt idx="83733">
                  <c:v>2.6999999999999999E-5</c:v>
                </c:pt>
                <c:pt idx="83734">
                  <c:v>2.6999999999999999E-5</c:v>
                </c:pt>
                <c:pt idx="83735">
                  <c:v>2.6999999999999999E-5</c:v>
                </c:pt>
                <c:pt idx="83736">
                  <c:v>2.6999999999999999E-5</c:v>
                </c:pt>
                <c:pt idx="83737">
                  <c:v>2.8E-5</c:v>
                </c:pt>
                <c:pt idx="83738">
                  <c:v>2.8E-5</c:v>
                </c:pt>
                <c:pt idx="83739">
                  <c:v>2.9E-5</c:v>
                </c:pt>
                <c:pt idx="83740">
                  <c:v>2.9E-5</c:v>
                </c:pt>
                <c:pt idx="83741">
                  <c:v>3.0000000000000001E-5</c:v>
                </c:pt>
                <c:pt idx="83742">
                  <c:v>3.0000000000000001E-5</c:v>
                </c:pt>
                <c:pt idx="83743">
                  <c:v>3.0000000000000001E-5</c:v>
                </c:pt>
                <c:pt idx="83744">
                  <c:v>3.1000000000000001E-5</c:v>
                </c:pt>
                <c:pt idx="83745">
                  <c:v>3.1000000000000001E-5</c:v>
                </c:pt>
                <c:pt idx="83746">
                  <c:v>3.1000000000000001E-5</c:v>
                </c:pt>
                <c:pt idx="83747">
                  <c:v>3.1000000000000001E-5</c:v>
                </c:pt>
                <c:pt idx="83748">
                  <c:v>3.1000000000000001E-5</c:v>
                </c:pt>
                <c:pt idx="83749">
                  <c:v>3.1000000000000001E-5</c:v>
                </c:pt>
                <c:pt idx="83750">
                  <c:v>3.1000000000000001E-5</c:v>
                </c:pt>
                <c:pt idx="83751">
                  <c:v>3.1000000000000001E-5</c:v>
                </c:pt>
                <c:pt idx="83752">
                  <c:v>3.1000000000000001E-5</c:v>
                </c:pt>
                <c:pt idx="83753">
                  <c:v>3.1000000000000001E-5</c:v>
                </c:pt>
                <c:pt idx="83754">
                  <c:v>3.1000000000000001E-5</c:v>
                </c:pt>
                <c:pt idx="83755">
                  <c:v>3.0000000000000001E-5</c:v>
                </c:pt>
                <c:pt idx="83756">
                  <c:v>3.0000000000000001E-5</c:v>
                </c:pt>
                <c:pt idx="83757">
                  <c:v>2.9E-5</c:v>
                </c:pt>
                <c:pt idx="83758">
                  <c:v>2.9E-5</c:v>
                </c:pt>
                <c:pt idx="83759">
                  <c:v>2.8E-5</c:v>
                </c:pt>
                <c:pt idx="83760">
                  <c:v>2.6999999999999999E-5</c:v>
                </c:pt>
                <c:pt idx="83761">
                  <c:v>2.5999999999999998E-5</c:v>
                </c:pt>
                <c:pt idx="83762">
                  <c:v>2.5000000000000001E-5</c:v>
                </c:pt>
                <c:pt idx="83763">
                  <c:v>2.5000000000000001E-5</c:v>
                </c:pt>
                <c:pt idx="83764">
                  <c:v>2.4000000000000001E-5</c:v>
                </c:pt>
                <c:pt idx="83765">
                  <c:v>2.3E-5</c:v>
                </c:pt>
                <c:pt idx="83766">
                  <c:v>2.1999999999999999E-5</c:v>
                </c:pt>
                <c:pt idx="83767">
                  <c:v>2.0999999999999999E-5</c:v>
                </c:pt>
                <c:pt idx="83768">
                  <c:v>2.0000000000000002E-5</c:v>
                </c:pt>
                <c:pt idx="83769">
                  <c:v>1.8E-5</c:v>
                </c:pt>
                <c:pt idx="83770">
                  <c:v>1.7E-5</c:v>
                </c:pt>
                <c:pt idx="83771">
                  <c:v>1.5999999999999999E-5</c:v>
                </c:pt>
                <c:pt idx="83772">
                  <c:v>1.5E-5</c:v>
                </c:pt>
                <c:pt idx="83773">
                  <c:v>1.4E-5</c:v>
                </c:pt>
                <c:pt idx="83774">
                  <c:v>1.2999999999999999E-5</c:v>
                </c:pt>
                <c:pt idx="83775">
                  <c:v>1.2E-5</c:v>
                </c:pt>
                <c:pt idx="83776">
                  <c:v>1.1E-5</c:v>
                </c:pt>
                <c:pt idx="83777">
                  <c:v>1.0000000000000001E-5</c:v>
                </c:pt>
                <c:pt idx="83778">
                  <c:v>1.0000000000000001E-5</c:v>
                </c:pt>
                <c:pt idx="83779">
                  <c:v>9.0000000000000002E-6</c:v>
                </c:pt>
                <c:pt idx="83780">
                  <c:v>9.0000000000000002E-6</c:v>
                </c:pt>
                <c:pt idx="83781">
                  <c:v>7.9999999999999996E-6</c:v>
                </c:pt>
                <c:pt idx="83782">
                  <c:v>7.9999999999999996E-6</c:v>
                </c:pt>
                <c:pt idx="83783">
                  <c:v>7.9999999999999996E-6</c:v>
                </c:pt>
                <c:pt idx="83784">
                  <c:v>7.9999999999999996E-6</c:v>
                </c:pt>
                <c:pt idx="83785">
                  <c:v>7.9999999999999996E-6</c:v>
                </c:pt>
                <c:pt idx="83786">
                  <c:v>7.9999999999999996E-6</c:v>
                </c:pt>
                <c:pt idx="83787">
                  <c:v>9.0000000000000002E-6</c:v>
                </c:pt>
                <c:pt idx="83788">
                  <c:v>9.0000000000000002E-6</c:v>
                </c:pt>
                <c:pt idx="83789">
                  <c:v>9.0000000000000002E-6</c:v>
                </c:pt>
                <c:pt idx="83790">
                  <c:v>1.0000000000000001E-5</c:v>
                </c:pt>
                <c:pt idx="83791">
                  <c:v>1.0000000000000001E-5</c:v>
                </c:pt>
                <c:pt idx="83792">
                  <c:v>1.0000000000000001E-5</c:v>
                </c:pt>
                <c:pt idx="83793">
                  <c:v>1.1E-5</c:v>
                </c:pt>
                <c:pt idx="83794">
                  <c:v>1.1E-5</c:v>
                </c:pt>
                <c:pt idx="83795">
                  <c:v>1.1E-5</c:v>
                </c:pt>
                <c:pt idx="83796">
                  <c:v>1.1E-5</c:v>
                </c:pt>
                <c:pt idx="83797">
                  <c:v>1.1E-5</c:v>
                </c:pt>
                <c:pt idx="83798">
                  <c:v>1.1E-5</c:v>
                </c:pt>
                <c:pt idx="83799">
                  <c:v>1.1E-5</c:v>
                </c:pt>
                <c:pt idx="83800">
                  <c:v>1.1E-5</c:v>
                </c:pt>
                <c:pt idx="83801">
                  <c:v>1.1E-5</c:v>
                </c:pt>
                <c:pt idx="83802">
                  <c:v>1.1E-5</c:v>
                </c:pt>
                <c:pt idx="83803">
                  <c:v>1.1E-5</c:v>
                </c:pt>
                <c:pt idx="83804">
                  <c:v>1.0000000000000001E-5</c:v>
                </c:pt>
                <c:pt idx="83805">
                  <c:v>1.0000000000000001E-5</c:v>
                </c:pt>
                <c:pt idx="83806">
                  <c:v>9.0000000000000002E-6</c:v>
                </c:pt>
                <c:pt idx="83807">
                  <c:v>9.0000000000000002E-6</c:v>
                </c:pt>
                <c:pt idx="83808">
                  <c:v>7.9999999999999996E-6</c:v>
                </c:pt>
                <c:pt idx="83809">
                  <c:v>7.9999999999999996E-6</c:v>
                </c:pt>
                <c:pt idx="83810">
                  <c:v>6.9999999999999999E-6</c:v>
                </c:pt>
                <c:pt idx="83811">
                  <c:v>6.0000000000000002E-6</c:v>
                </c:pt>
                <c:pt idx="83812">
                  <c:v>6.0000000000000002E-6</c:v>
                </c:pt>
                <c:pt idx="83813">
                  <c:v>5.0000000000000004E-6</c:v>
                </c:pt>
                <c:pt idx="83814">
                  <c:v>5.0000000000000004E-6</c:v>
                </c:pt>
                <c:pt idx="83815">
                  <c:v>3.9999999999999998E-6</c:v>
                </c:pt>
                <c:pt idx="83816">
                  <c:v>3.9999999999999998E-6</c:v>
                </c:pt>
                <c:pt idx="83817">
                  <c:v>3.9999999999999998E-6</c:v>
                </c:pt>
                <c:pt idx="83818">
                  <c:v>5.0000000000000004E-6</c:v>
                </c:pt>
                <c:pt idx="83819">
                  <c:v>5.0000000000000004E-6</c:v>
                </c:pt>
                <c:pt idx="83820">
                  <c:v>6.0000000000000002E-6</c:v>
                </c:pt>
                <c:pt idx="83821">
                  <c:v>6.9999999999999999E-6</c:v>
                </c:pt>
                <c:pt idx="83822">
                  <c:v>7.9999999999999996E-6</c:v>
                </c:pt>
                <c:pt idx="83823">
                  <c:v>9.0000000000000002E-6</c:v>
                </c:pt>
                <c:pt idx="83824">
                  <c:v>1.0000000000000001E-5</c:v>
                </c:pt>
                <c:pt idx="83825">
                  <c:v>1.1E-5</c:v>
                </c:pt>
                <c:pt idx="83826">
                  <c:v>1.2E-5</c:v>
                </c:pt>
                <c:pt idx="83827">
                  <c:v>1.2999999999999999E-5</c:v>
                </c:pt>
                <c:pt idx="83828">
                  <c:v>1.4E-5</c:v>
                </c:pt>
                <c:pt idx="83829">
                  <c:v>1.5E-5</c:v>
                </c:pt>
                <c:pt idx="83830">
                  <c:v>1.5E-5</c:v>
                </c:pt>
                <c:pt idx="83831">
                  <c:v>1.5999999999999999E-5</c:v>
                </c:pt>
                <c:pt idx="83832">
                  <c:v>1.7E-5</c:v>
                </c:pt>
                <c:pt idx="83833">
                  <c:v>1.8E-5</c:v>
                </c:pt>
                <c:pt idx="83834">
                  <c:v>1.9000000000000001E-5</c:v>
                </c:pt>
                <c:pt idx="83835">
                  <c:v>1.9000000000000001E-5</c:v>
                </c:pt>
                <c:pt idx="83836">
                  <c:v>2.0000000000000002E-5</c:v>
                </c:pt>
                <c:pt idx="83837">
                  <c:v>2.0999999999999999E-5</c:v>
                </c:pt>
                <c:pt idx="83838">
                  <c:v>2.0999999999999999E-5</c:v>
                </c:pt>
                <c:pt idx="83839">
                  <c:v>2.0999999999999999E-5</c:v>
                </c:pt>
                <c:pt idx="83840">
                  <c:v>2.1999999999999999E-5</c:v>
                </c:pt>
                <c:pt idx="83841">
                  <c:v>2.1999999999999999E-5</c:v>
                </c:pt>
                <c:pt idx="83842">
                  <c:v>2.1999999999999999E-5</c:v>
                </c:pt>
                <c:pt idx="83843">
                  <c:v>2.1999999999999999E-5</c:v>
                </c:pt>
                <c:pt idx="83844">
                  <c:v>2.1999999999999999E-5</c:v>
                </c:pt>
                <c:pt idx="83845">
                  <c:v>2.1999999999999999E-5</c:v>
                </c:pt>
                <c:pt idx="83846">
                  <c:v>2.1999999999999999E-5</c:v>
                </c:pt>
                <c:pt idx="83847">
                  <c:v>2.1999999999999999E-5</c:v>
                </c:pt>
                <c:pt idx="83848">
                  <c:v>2.0999999999999999E-5</c:v>
                </c:pt>
                <c:pt idx="83849">
                  <c:v>2.0999999999999999E-5</c:v>
                </c:pt>
                <c:pt idx="83850">
                  <c:v>2.0999999999999999E-5</c:v>
                </c:pt>
                <c:pt idx="83851">
                  <c:v>2.0000000000000002E-5</c:v>
                </c:pt>
                <c:pt idx="83852">
                  <c:v>1.9000000000000001E-5</c:v>
                </c:pt>
                <c:pt idx="83853">
                  <c:v>1.9000000000000001E-5</c:v>
                </c:pt>
                <c:pt idx="83854">
                  <c:v>1.8E-5</c:v>
                </c:pt>
                <c:pt idx="83855">
                  <c:v>1.7E-5</c:v>
                </c:pt>
                <c:pt idx="83856">
                  <c:v>1.5999999999999999E-5</c:v>
                </c:pt>
                <c:pt idx="83857">
                  <c:v>1.5E-5</c:v>
                </c:pt>
                <c:pt idx="83858">
                  <c:v>1.4E-5</c:v>
                </c:pt>
                <c:pt idx="83859">
                  <c:v>1.2999999999999999E-5</c:v>
                </c:pt>
                <c:pt idx="83860">
                  <c:v>1.2E-5</c:v>
                </c:pt>
                <c:pt idx="83861">
                  <c:v>1.2E-5</c:v>
                </c:pt>
                <c:pt idx="83862">
                  <c:v>1.1E-5</c:v>
                </c:pt>
                <c:pt idx="83863">
                  <c:v>1.0000000000000001E-5</c:v>
                </c:pt>
                <c:pt idx="83864">
                  <c:v>1.0000000000000001E-5</c:v>
                </c:pt>
                <c:pt idx="83865">
                  <c:v>9.0000000000000002E-6</c:v>
                </c:pt>
                <c:pt idx="83866">
                  <c:v>9.0000000000000002E-6</c:v>
                </c:pt>
                <c:pt idx="83867">
                  <c:v>1.0000000000000001E-5</c:v>
                </c:pt>
                <c:pt idx="83868">
                  <c:v>1.0000000000000001E-5</c:v>
                </c:pt>
                <c:pt idx="83869">
                  <c:v>1.1E-5</c:v>
                </c:pt>
                <c:pt idx="83870">
                  <c:v>1.2E-5</c:v>
                </c:pt>
                <c:pt idx="83871">
                  <c:v>1.2999999999999999E-5</c:v>
                </c:pt>
                <c:pt idx="83872">
                  <c:v>1.4E-5</c:v>
                </c:pt>
                <c:pt idx="83873">
                  <c:v>1.5999999999999999E-5</c:v>
                </c:pt>
                <c:pt idx="83874">
                  <c:v>1.7E-5</c:v>
                </c:pt>
                <c:pt idx="83875">
                  <c:v>1.9000000000000001E-5</c:v>
                </c:pt>
                <c:pt idx="83876">
                  <c:v>2.0000000000000002E-5</c:v>
                </c:pt>
                <c:pt idx="83877">
                  <c:v>2.0999999999999999E-5</c:v>
                </c:pt>
                <c:pt idx="83878">
                  <c:v>2.3E-5</c:v>
                </c:pt>
                <c:pt idx="83879">
                  <c:v>2.4000000000000001E-5</c:v>
                </c:pt>
                <c:pt idx="83880">
                  <c:v>2.5999999999999998E-5</c:v>
                </c:pt>
                <c:pt idx="83881">
                  <c:v>2.6999999999999999E-5</c:v>
                </c:pt>
                <c:pt idx="83882">
                  <c:v>2.8E-5</c:v>
                </c:pt>
                <c:pt idx="83883">
                  <c:v>3.0000000000000001E-5</c:v>
                </c:pt>
                <c:pt idx="83884">
                  <c:v>3.1000000000000001E-5</c:v>
                </c:pt>
                <c:pt idx="83885">
                  <c:v>3.1999999999999999E-5</c:v>
                </c:pt>
                <c:pt idx="83886">
                  <c:v>3.3000000000000003E-5</c:v>
                </c:pt>
                <c:pt idx="83887">
                  <c:v>3.4E-5</c:v>
                </c:pt>
                <c:pt idx="83888">
                  <c:v>3.4999999999999997E-5</c:v>
                </c:pt>
                <c:pt idx="83889">
                  <c:v>3.6000000000000001E-5</c:v>
                </c:pt>
                <c:pt idx="83890">
                  <c:v>3.6999999999999998E-5</c:v>
                </c:pt>
                <c:pt idx="83891">
                  <c:v>3.8000000000000002E-5</c:v>
                </c:pt>
                <c:pt idx="83892">
                  <c:v>3.8000000000000002E-5</c:v>
                </c:pt>
                <c:pt idx="83893">
                  <c:v>3.8999999999999999E-5</c:v>
                </c:pt>
                <c:pt idx="83894">
                  <c:v>3.8999999999999999E-5</c:v>
                </c:pt>
                <c:pt idx="83895">
                  <c:v>4.0000000000000003E-5</c:v>
                </c:pt>
                <c:pt idx="83896">
                  <c:v>4.0000000000000003E-5</c:v>
                </c:pt>
                <c:pt idx="83897">
                  <c:v>4.1E-5</c:v>
                </c:pt>
                <c:pt idx="83898">
                  <c:v>4.1E-5</c:v>
                </c:pt>
                <c:pt idx="83899">
                  <c:v>4.1E-5</c:v>
                </c:pt>
                <c:pt idx="83900">
                  <c:v>4.1E-5</c:v>
                </c:pt>
                <c:pt idx="83901">
                  <c:v>4.1E-5</c:v>
                </c:pt>
                <c:pt idx="83902">
                  <c:v>4.1E-5</c:v>
                </c:pt>
                <c:pt idx="83903">
                  <c:v>4.1E-5</c:v>
                </c:pt>
                <c:pt idx="83904">
                  <c:v>4.1E-5</c:v>
                </c:pt>
                <c:pt idx="83905">
                  <c:v>4.1E-5</c:v>
                </c:pt>
                <c:pt idx="83906">
                  <c:v>4.1E-5</c:v>
                </c:pt>
                <c:pt idx="83907">
                  <c:v>4.1E-5</c:v>
                </c:pt>
                <c:pt idx="83908">
                  <c:v>4.0000000000000003E-5</c:v>
                </c:pt>
                <c:pt idx="83909">
                  <c:v>4.0000000000000003E-5</c:v>
                </c:pt>
                <c:pt idx="83910">
                  <c:v>4.0000000000000003E-5</c:v>
                </c:pt>
                <c:pt idx="83911">
                  <c:v>3.8999999999999999E-5</c:v>
                </c:pt>
                <c:pt idx="83912">
                  <c:v>3.8999999999999999E-5</c:v>
                </c:pt>
                <c:pt idx="83913">
                  <c:v>3.8000000000000002E-5</c:v>
                </c:pt>
                <c:pt idx="83914">
                  <c:v>3.8000000000000002E-5</c:v>
                </c:pt>
                <c:pt idx="83915">
                  <c:v>3.6999999999999998E-5</c:v>
                </c:pt>
                <c:pt idx="83916">
                  <c:v>3.6999999999999998E-5</c:v>
                </c:pt>
                <c:pt idx="83917">
                  <c:v>3.6000000000000001E-5</c:v>
                </c:pt>
                <c:pt idx="83918">
                  <c:v>3.6000000000000001E-5</c:v>
                </c:pt>
                <c:pt idx="83919">
                  <c:v>3.4999999999999997E-5</c:v>
                </c:pt>
                <c:pt idx="83920">
                  <c:v>3.4E-5</c:v>
                </c:pt>
                <c:pt idx="83921">
                  <c:v>3.4E-5</c:v>
                </c:pt>
                <c:pt idx="83922">
                  <c:v>3.3000000000000003E-5</c:v>
                </c:pt>
                <c:pt idx="83923">
                  <c:v>3.1999999999999999E-5</c:v>
                </c:pt>
                <c:pt idx="83924">
                  <c:v>3.1000000000000001E-5</c:v>
                </c:pt>
                <c:pt idx="83925">
                  <c:v>3.0000000000000001E-5</c:v>
                </c:pt>
                <c:pt idx="83926">
                  <c:v>2.9E-5</c:v>
                </c:pt>
                <c:pt idx="83927">
                  <c:v>2.8E-5</c:v>
                </c:pt>
                <c:pt idx="83928">
                  <c:v>2.6999999999999999E-5</c:v>
                </c:pt>
                <c:pt idx="83929">
                  <c:v>2.5999999999999998E-5</c:v>
                </c:pt>
                <c:pt idx="83930">
                  <c:v>2.4000000000000001E-5</c:v>
                </c:pt>
                <c:pt idx="83931">
                  <c:v>2.3E-5</c:v>
                </c:pt>
                <c:pt idx="83932">
                  <c:v>2.1999999999999999E-5</c:v>
                </c:pt>
                <c:pt idx="83933">
                  <c:v>2.0000000000000002E-5</c:v>
                </c:pt>
                <c:pt idx="83934">
                  <c:v>1.9000000000000001E-5</c:v>
                </c:pt>
                <c:pt idx="83935">
                  <c:v>1.7E-5</c:v>
                </c:pt>
                <c:pt idx="83936">
                  <c:v>1.5999999999999999E-5</c:v>
                </c:pt>
                <c:pt idx="83937">
                  <c:v>1.4E-5</c:v>
                </c:pt>
                <c:pt idx="83938">
                  <c:v>1.2999999999999999E-5</c:v>
                </c:pt>
                <c:pt idx="83939">
                  <c:v>1.1E-5</c:v>
                </c:pt>
                <c:pt idx="83940">
                  <c:v>9.0000000000000002E-6</c:v>
                </c:pt>
                <c:pt idx="83941">
                  <c:v>7.9999999999999996E-6</c:v>
                </c:pt>
                <c:pt idx="83942">
                  <c:v>6.0000000000000002E-6</c:v>
                </c:pt>
                <c:pt idx="83943">
                  <c:v>5.0000000000000004E-6</c:v>
                </c:pt>
                <c:pt idx="83944">
                  <c:v>3.9999999999999998E-6</c:v>
                </c:pt>
                <c:pt idx="83945">
                  <c:v>3.9999999999999998E-6</c:v>
                </c:pt>
                <c:pt idx="83946">
                  <c:v>5.0000000000000004E-6</c:v>
                </c:pt>
                <c:pt idx="83947">
                  <c:v>6.0000000000000002E-6</c:v>
                </c:pt>
                <c:pt idx="83948">
                  <c:v>7.9999999999999996E-6</c:v>
                </c:pt>
                <c:pt idx="83949">
                  <c:v>9.0000000000000002E-6</c:v>
                </c:pt>
                <c:pt idx="83950">
                  <c:v>1.1E-5</c:v>
                </c:pt>
                <c:pt idx="83951">
                  <c:v>1.2999999999999999E-5</c:v>
                </c:pt>
                <c:pt idx="83952">
                  <c:v>1.5E-5</c:v>
                </c:pt>
                <c:pt idx="83953">
                  <c:v>1.5999999999999999E-5</c:v>
                </c:pt>
                <c:pt idx="83954">
                  <c:v>1.8E-5</c:v>
                </c:pt>
                <c:pt idx="83955">
                  <c:v>2.0000000000000002E-5</c:v>
                </c:pt>
                <c:pt idx="83956">
                  <c:v>2.0999999999999999E-5</c:v>
                </c:pt>
                <c:pt idx="83957">
                  <c:v>2.3E-5</c:v>
                </c:pt>
                <c:pt idx="83958">
                  <c:v>2.5000000000000001E-5</c:v>
                </c:pt>
                <c:pt idx="83959">
                  <c:v>2.5999999999999998E-5</c:v>
                </c:pt>
                <c:pt idx="83960">
                  <c:v>2.6999999999999999E-5</c:v>
                </c:pt>
                <c:pt idx="83961">
                  <c:v>2.9E-5</c:v>
                </c:pt>
                <c:pt idx="83962">
                  <c:v>3.0000000000000001E-5</c:v>
                </c:pt>
                <c:pt idx="83963">
                  <c:v>3.1000000000000001E-5</c:v>
                </c:pt>
                <c:pt idx="83964">
                  <c:v>3.3000000000000003E-5</c:v>
                </c:pt>
                <c:pt idx="83965">
                  <c:v>3.4E-5</c:v>
                </c:pt>
                <c:pt idx="83966">
                  <c:v>3.4999999999999997E-5</c:v>
                </c:pt>
                <c:pt idx="83967">
                  <c:v>3.6000000000000001E-5</c:v>
                </c:pt>
                <c:pt idx="83968">
                  <c:v>3.6999999999999998E-5</c:v>
                </c:pt>
                <c:pt idx="83969">
                  <c:v>3.6999999999999998E-5</c:v>
                </c:pt>
                <c:pt idx="83970">
                  <c:v>3.8000000000000002E-5</c:v>
                </c:pt>
                <c:pt idx="83971">
                  <c:v>3.8999999999999999E-5</c:v>
                </c:pt>
                <c:pt idx="83972">
                  <c:v>3.8999999999999999E-5</c:v>
                </c:pt>
                <c:pt idx="83973">
                  <c:v>4.0000000000000003E-5</c:v>
                </c:pt>
                <c:pt idx="83974">
                  <c:v>4.0000000000000003E-5</c:v>
                </c:pt>
                <c:pt idx="83975">
                  <c:v>4.1E-5</c:v>
                </c:pt>
                <c:pt idx="83976">
                  <c:v>4.1E-5</c:v>
                </c:pt>
                <c:pt idx="83977">
                  <c:v>4.1E-5</c:v>
                </c:pt>
                <c:pt idx="83978">
                  <c:v>4.1E-5</c:v>
                </c:pt>
                <c:pt idx="83979">
                  <c:v>4.1999999999999998E-5</c:v>
                </c:pt>
                <c:pt idx="83980">
                  <c:v>4.1999999999999998E-5</c:v>
                </c:pt>
                <c:pt idx="83981">
                  <c:v>4.1999999999999998E-5</c:v>
                </c:pt>
                <c:pt idx="83982">
                  <c:v>4.1E-5</c:v>
                </c:pt>
                <c:pt idx="83983">
                  <c:v>4.1E-5</c:v>
                </c:pt>
                <c:pt idx="83984">
                  <c:v>4.1E-5</c:v>
                </c:pt>
                <c:pt idx="83985">
                  <c:v>4.1E-5</c:v>
                </c:pt>
                <c:pt idx="83986">
                  <c:v>4.1E-5</c:v>
                </c:pt>
                <c:pt idx="83987">
                  <c:v>4.0000000000000003E-5</c:v>
                </c:pt>
                <c:pt idx="83988">
                  <c:v>4.0000000000000003E-5</c:v>
                </c:pt>
                <c:pt idx="83989">
                  <c:v>3.8999999999999999E-5</c:v>
                </c:pt>
                <c:pt idx="83990">
                  <c:v>3.8999999999999999E-5</c:v>
                </c:pt>
                <c:pt idx="83991">
                  <c:v>3.8000000000000002E-5</c:v>
                </c:pt>
                <c:pt idx="83992">
                  <c:v>3.8000000000000002E-5</c:v>
                </c:pt>
                <c:pt idx="83993">
                  <c:v>3.6999999999999998E-5</c:v>
                </c:pt>
                <c:pt idx="83994">
                  <c:v>3.6000000000000001E-5</c:v>
                </c:pt>
                <c:pt idx="83995">
                  <c:v>3.6000000000000001E-5</c:v>
                </c:pt>
                <c:pt idx="83996">
                  <c:v>3.4999999999999997E-5</c:v>
                </c:pt>
                <c:pt idx="83997">
                  <c:v>3.4E-5</c:v>
                </c:pt>
                <c:pt idx="83998">
                  <c:v>3.3000000000000003E-5</c:v>
                </c:pt>
                <c:pt idx="83999">
                  <c:v>3.1999999999999999E-5</c:v>
                </c:pt>
                <c:pt idx="84000">
                  <c:v>3.1000000000000001E-5</c:v>
                </c:pt>
                <c:pt idx="84001">
                  <c:v>3.0000000000000001E-5</c:v>
                </c:pt>
                <c:pt idx="84002">
                  <c:v>2.9E-5</c:v>
                </c:pt>
                <c:pt idx="84003">
                  <c:v>2.8E-5</c:v>
                </c:pt>
                <c:pt idx="84004">
                  <c:v>2.6999999999999999E-5</c:v>
                </c:pt>
                <c:pt idx="84005">
                  <c:v>2.5999999999999998E-5</c:v>
                </c:pt>
                <c:pt idx="84006">
                  <c:v>2.4000000000000001E-5</c:v>
                </c:pt>
                <c:pt idx="84007">
                  <c:v>2.3E-5</c:v>
                </c:pt>
                <c:pt idx="84008">
                  <c:v>2.1999999999999999E-5</c:v>
                </c:pt>
                <c:pt idx="84009">
                  <c:v>2.0000000000000002E-5</c:v>
                </c:pt>
                <c:pt idx="84010">
                  <c:v>1.9000000000000001E-5</c:v>
                </c:pt>
                <c:pt idx="84011">
                  <c:v>1.8E-5</c:v>
                </c:pt>
                <c:pt idx="84012">
                  <c:v>1.5999999999999999E-5</c:v>
                </c:pt>
                <c:pt idx="84013">
                  <c:v>1.5E-5</c:v>
                </c:pt>
                <c:pt idx="84014">
                  <c:v>1.4E-5</c:v>
                </c:pt>
                <c:pt idx="84015">
                  <c:v>1.2E-5</c:v>
                </c:pt>
                <c:pt idx="84016">
                  <c:v>1.1E-5</c:v>
                </c:pt>
                <c:pt idx="84017">
                  <c:v>9.0000000000000002E-6</c:v>
                </c:pt>
                <c:pt idx="84018">
                  <c:v>7.9999999999999996E-6</c:v>
                </c:pt>
                <c:pt idx="84019">
                  <c:v>6.9999999999999999E-6</c:v>
                </c:pt>
                <c:pt idx="84020">
                  <c:v>6.0000000000000002E-6</c:v>
                </c:pt>
                <c:pt idx="84021">
                  <c:v>5.0000000000000004E-6</c:v>
                </c:pt>
                <c:pt idx="84022">
                  <c:v>5.0000000000000004E-6</c:v>
                </c:pt>
                <c:pt idx="84023">
                  <c:v>6.0000000000000002E-6</c:v>
                </c:pt>
                <c:pt idx="84024">
                  <c:v>6.0000000000000002E-6</c:v>
                </c:pt>
                <c:pt idx="84025">
                  <c:v>6.9999999999999999E-6</c:v>
                </c:pt>
                <c:pt idx="84026">
                  <c:v>7.9999999999999996E-6</c:v>
                </c:pt>
                <c:pt idx="84027">
                  <c:v>1.0000000000000001E-5</c:v>
                </c:pt>
                <c:pt idx="84028">
                  <c:v>1.1E-5</c:v>
                </c:pt>
                <c:pt idx="84029">
                  <c:v>1.2E-5</c:v>
                </c:pt>
                <c:pt idx="84030">
                  <c:v>1.4E-5</c:v>
                </c:pt>
                <c:pt idx="84031">
                  <c:v>1.5E-5</c:v>
                </c:pt>
                <c:pt idx="84032">
                  <c:v>1.5999999999999999E-5</c:v>
                </c:pt>
                <c:pt idx="84033">
                  <c:v>1.8E-5</c:v>
                </c:pt>
                <c:pt idx="84034">
                  <c:v>1.9000000000000001E-5</c:v>
                </c:pt>
                <c:pt idx="84035">
                  <c:v>2.0000000000000002E-5</c:v>
                </c:pt>
                <c:pt idx="84036">
                  <c:v>2.1999999999999999E-5</c:v>
                </c:pt>
                <c:pt idx="84037">
                  <c:v>2.3E-5</c:v>
                </c:pt>
                <c:pt idx="84038">
                  <c:v>2.4000000000000001E-5</c:v>
                </c:pt>
                <c:pt idx="84039">
                  <c:v>2.5000000000000001E-5</c:v>
                </c:pt>
                <c:pt idx="84040">
                  <c:v>2.5999999999999998E-5</c:v>
                </c:pt>
                <c:pt idx="84041">
                  <c:v>2.6999999999999999E-5</c:v>
                </c:pt>
                <c:pt idx="84042">
                  <c:v>2.8E-5</c:v>
                </c:pt>
                <c:pt idx="84043">
                  <c:v>2.9E-5</c:v>
                </c:pt>
                <c:pt idx="84044">
                  <c:v>3.0000000000000001E-5</c:v>
                </c:pt>
                <c:pt idx="84045">
                  <c:v>3.1000000000000001E-5</c:v>
                </c:pt>
                <c:pt idx="84046">
                  <c:v>3.1999999999999999E-5</c:v>
                </c:pt>
                <c:pt idx="84047">
                  <c:v>3.1999999999999999E-5</c:v>
                </c:pt>
                <c:pt idx="84048">
                  <c:v>3.3000000000000003E-5</c:v>
                </c:pt>
                <c:pt idx="84049">
                  <c:v>3.4E-5</c:v>
                </c:pt>
                <c:pt idx="84050">
                  <c:v>3.4E-5</c:v>
                </c:pt>
                <c:pt idx="84051">
                  <c:v>3.4999999999999997E-5</c:v>
                </c:pt>
                <c:pt idx="84052">
                  <c:v>3.4999999999999997E-5</c:v>
                </c:pt>
                <c:pt idx="84053">
                  <c:v>3.6000000000000001E-5</c:v>
                </c:pt>
                <c:pt idx="84054">
                  <c:v>3.6000000000000001E-5</c:v>
                </c:pt>
                <c:pt idx="84055">
                  <c:v>3.6999999999999998E-5</c:v>
                </c:pt>
                <c:pt idx="84056">
                  <c:v>3.6999999999999998E-5</c:v>
                </c:pt>
                <c:pt idx="84057">
                  <c:v>3.6999999999999998E-5</c:v>
                </c:pt>
                <c:pt idx="84058">
                  <c:v>3.6999999999999998E-5</c:v>
                </c:pt>
                <c:pt idx="84059">
                  <c:v>3.6999999999999998E-5</c:v>
                </c:pt>
                <c:pt idx="84060">
                  <c:v>3.6999999999999998E-5</c:v>
                </c:pt>
                <c:pt idx="84061">
                  <c:v>3.6999999999999998E-5</c:v>
                </c:pt>
                <c:pt idx="84062">
                  <c:v>3.6999999999999998E-5</c:v>
                </c:pt>
                <c:pt idx="84063">
                  <c:v>3.6999999999999998E-5</c:v>
                </c:pt>
                <c:pt idx="84064">
                  <c:v>3.6999999999999998E-5</c:v>
                </c:pt>
                <c:pt idx="84065">
                  <c:v>3.6999999999999998E-5</c:v>
                </c:pt>
                <c:pt idx="84066">
                  <c:v>3.6999999999999998E-5</c:v>
                </c:pt>
                <c:pt idx="84067">
                  <c:v>3.6000000000000001E-5</c:v>
                </c:pt>
                <c:pt idx="84068">
                  <c:v>3.6000000000000001E-5</c:v>
                </c:pt>
                <c:pt idx="84069">
                  <c:v>3.4999999999999997E-5</c:v>
                </c:pt>
                <c:pt idx="84070">
                  <c:v>3.4999999999999997E-5</c:v>
                </c:pt>
                <c:pt idx="84071">
                  <c:v>3.4999999999999997E-5</c:v>
                </c:pt>
                <c:pt idx="84072">
                  <c:v>3.4E-5</c:v>
                </c:pt>
                <c:pt idx="84073">
                  <c:v>3.3000000000000003E-5</c:v>
                </c:pt>
                <c:pt idx="84074">
                  <c:v>3.3000000000000003E-5</c:v>
                </c:pt>
                <c:pt idx="84075">
                  <c:v>3.1999999999999999E-5</c:v>
                </c:pt>
                <c:pt idx="84076">
                  <c:v>3.1000000000000001E-5</c:v>
                </c:pt>
                <c:pt idx="84077">
                  <c:v>3.0000000000000001E-5</c:v>
                </c:pt>
                <c:pt idx="84078">
                  <c:v>3.0000000000000001E-5</c:v>
                </c:pt>
                <c:pt idx="84079">
                  <c:v>2.9E-5</c:v>
                </c:pt>
                <c:pt idx="84080">
                  <c:v>2.8E-5</c:v>
                </c:pt>
                <c:pt idx="84081">
                  <c:v>2.6999999999999999E-5</c:v>
                </c:pt>
                <c:pt idx="84082">
                  <c:v>2.5999999999999998E-5</c:v>
                </c:pt>
                <c:pt idx="84083">
                  <c:v>2.5000000000000001E-5</c:v>
                </c:pt>
                <c:pt idx="84084">
                  <c:v>2.4000000000000001E-5</c:v>
                </c:pt>
                <c:pt idx="84085">
                  <c:v>2.3E-5</c:v>
                </c:pt>
                <c:pt idx="84086">
                  <c:v>2.1999999999999999E-5</c:v>
                </c:pt>
                <c:pt idx="84087">
                  <c:v>2.0999999999999999E-5</c:v>
                </c:pt>
                <c:pt idx="84088">
                  <c:v>2.0000000000000002E-5</c:v>
                </c:pt>
                <c:pt idx="84089">
                  <c:v>2.0000000000000002E-5</c:v>
                </c:pt>
                <c:pt idx="84090">
                  <c:v>1.9000000000000001E-5</c:v>
                </c:pt>
                <c:pt idx="84091">
                  <c:v>1.8E-5</c:v>
                </c:pt>
                <c:pt idx="84092">
                  <c:v>1.7E-5</c:v>
                </c:pt>
                <c:pt idx="84093">
                  <c:v>1.7E-5</c:v>
                </c:pt>
                <c:pt idx="84094">
                  <c:v>1.5999999999999999E-5</c:v>
                </c:pt>
                <c:pt idx="84095">
                  <c:v>1.5999999999999999E-5</c:v>
                </c:pt>
                <c:pt idx="84096">
                  <c:v>1.5999999999999999E-5</c:v>
                </c:pt>
                <c:pt idx="84097">
                  <c:v>1.5999999999999999E-5</c:v>
                </c:pt>
                <c:pt idx="84098">
                  <c:v>1.5999999999999999E-5</c:v>
                </c:pt>
                <c:pt idx="84099">
                  <c:v>1.5999999999999999E-5</c:v>
                </c:pt>
                <c:pt idx="84100">
                  <c:v>1.7E-5</c:v>
                </c:pt>
                <c:pt idx="84101">
                  <c:v>1.7E-5</c:v>
                </c:pt>
                <c:pt idx="84102">
                  <c:v>1.8E-5</c:v>
                </c:pt>
                <c:pt idx="84103">
                  <c:v>1.9000000000000001E-5</c:v>
                </c:pt>
                <c:pt idx="84104">
                  <c:v>1.9000000000000001E-5</c:v>
                </c:pt>
                <c:pt idx="84105">
                  <c:v>2.0000000000000002E-5</c:v>
                </c:pt>
                <c:pt idx="84106">
                  <c:v>2.0999999999999999E-5</c:v>
                </c:pt>
                <c:pt idx="84107">
                  <c:v>2.1999999999999999E-5</c:v>
                </c:pt>
                <c:pt idx="84108">
                  <c:v>2.3E-5</c:v>
                </c:pt>
                <c:pt idx="84109">
                  <c:v>2.4000000000000001E-5</c:v>
                </c:pt>
                <c:pt idx="84110">
                  <c:v>2.5000000000000001E-5</c:v>
                </c:pt>
                <c:pt idx="84111">
                  <c:v>2.5999999999999998E-5</c:v>
                </c:pt>
                <c:pt idx="84112">
                  <c:v>2.6999999999999999E-5</c:v>
                </c:pt>
                <c:pt idx="84113">
                  <c:v>2.8E-5</c:v>
                </c:pt>
                <c:pt idx="84114">
                  <c:v>2.9E-5</c:v>
                </c:pt>
                <c:pt idx="84115">
                  <c:v>3.0000000000000001E-5</c:v>
                </c:pt>
                <c:pt idx="84116">
                  <c:v>3.1000000000000001E-5</c:v>
                </c:pt>
                <c:pt idx="84117">
                  <c:v>3.1000000000000001E-5</c:v>
                </c:pt>
                <c:pt idx="84118">
                  <c:v>3.1999999999999999E-5</c:v>
                </c:pt>
                <c:pt idx="84119">
                  <c:v>3.3000000000000003E-5</c:v>
                </c:pt>
                <c:pt idx="84120">
                  <c:v>3.3000000000000003E-5</c:v>
                </c:pt>
                <c:pt idx="84121">
                  <c:v>3.4E-5</c:v>
                </c:pt>
                <c:pt idx="84122">
                  <c:v>3.4E-5</c:v>
                </c:pt>
                <c:pt idx="84123">
                  <c:v>3.4999999999999997E-5</c:v>
                </c:pt>
                <c:pt idx="84124">
                  <c:v>3.4999999999999997E-5</c:v>
                </c:pt>
                <c:pt idx="84125">
                  <c:v>3.4999999999999997E-5</c:v>
                </c:pt>
                <c:pt idx="84126">
                  <c:v>3.6000000000000001E-5</c:v>
                </c:pt>
                <c:pt idx="84127">
                  <c:v>3.6000000000000001E-5</c:v>
                </c:pt>
                <c:pt idx="84128">
                  <c:v>3.6000000000000001E-5</c:v>
                </c:pt>
                <c:pt idx="84129">
                  <c:v>3.6000000000000001E-5</c:v>
                </c:pt>
                <c:pt idx="84130">
                  <c:v>3.6000000000000001E-5</c:v>
                </c:pt>
                <c:pt idx="84131">
                  <c:v>3.4999999999999997E-5</c:v>
                </c:pt>
                <c:pt idx="84132">
                  <c:v>3.4999999999999997E-5</c:v>
                </c:pt>
                <c:pt idx="84133">
                  <c:v>3.4999999999999997E-5</c:v>
                </c:pt>
                <c:pt idx="84134">
                  <c:v>3.4999999999999997E-5</c:v>
                </c:pt>
                <c:pt idx="84135">
                  <c:v>3.4E-5</c:v>
                </c:pt>
                <c:pt idx="84136">
                  <c:v>3.3000000000000003E-5</c:v>
                </c:pt>
                <c:pt idx="84137">
                  <c:v>3.3000000000000003E-5</c:v>
                </c:pt>
                <c:pt idx="84138">
                  <c:v>3.1999999999999999E-5</c:v>
                </c:pt>
                <c:pt idx="84139">
                  <c:v>3.1000000000000001E-5</c:v>
                </c:pt>
                <c:pt idx="84140">
                  <c:v>3.1000000000000001E-5</c:v>
                </c:pt>
                <c:pt idx="84141">
                  <c:v>3.0000000000000001E-5</c:v>
                </c:pt>
                <c:pt idx="84142">
                  <c:v>2.9E-5</c:v>
                </c:pt>
                <c:pt idx="84143">
                  <c:v>2.8E-5</c:v>
                </c:pt>
                <c:pt idx="84144">
                  <c:v>2.6999999999999999E-5</c:v>
                </c:pt>
                <c:pt idx="84145">
                  <c:v>2.5999999999999998E-5</c:v>
                </c:pt>
                <c:pt idx="84146">
                  <c:v>2.5000000000000001E-5</c:v>
                </c:pt>
                <c:pt idx="84147">
                  <c:v>2.4000000000000001E-5</c:v>
                </c:pt>
                <c:pt idx="84148">
                  <c:v>2.3E-5</c:v>
                </c:pt>
                <c:pt idx="84149">
                  <c:v>2.1999999999999999E-5</c:v>
                </c:pt>
                <c:pt idx="84150">
                  <c:v>2.0999999999999999E-5</c:v>
                </c:pt>
                <c:pt idx="84151">
                  <c:v>2.0000000000000002E-5</c:v>
                </c:pt>
                <c:pt idx="84152">
                  <c:v>1.9000000000000001E-5</c:v>
                </c:pt>
                <c:pt idx="84153">
                  <c:v>1.8E-5</c:v>
                </c:pt>
                <c:pt idx="84154">
                  <c:v>1.7E-5</c:v>
                </c:pt>
                <c:pt idx="84155">
                  <c:v>1.5999999999999999E-5</c:v>
                </c:pt>
                <c:pt idx="84156">
                  <c:v>1.5999999999999999E-5</c:v>
                </c:pt>
                <c:pt idx="84157">
                  <c:v>1.5E-5</c:v>
                </c:pt>
                <c:pt idx="84158">
                  <c:v>1.5E-5</c:v>
                </c:pt>
                <c:pt idx="84159">
                  <c:v>1.5E-5</c:v>
                </c:pt>
                <c:pt idx="84160">
                  <c:v>1.5E-5</c:v>
                </c:pt>
                <c:pt idx="84161">
                  <c:v>1.5999999999999999E-5</c:v>
                </c:pt>
                <c:pt idx="84162">
                  <c:v>1.5999999999999999E-5</c:v>
                </c:pt>
                <c:pt idx="84163">
                  <c:v>1.7E-5</c:v>
                </c:pt>
                <c:pt idx="84164">
                  <c:v>1.8E-5</c:v>
                </c:pt>
                <c:pt idx="84165">
                  <c:v>1.9000000000000001E-5</c:v>
                </c:pt>
                <c:pt idx="84166">
                  <c:v>2.0000000000000002E-5</c:v>
                </c:pt>
                <c:pt idx="84167">
                  <c:v>2.0999999999999999E-5</c:v>
                </c:pt>
                <c:pt idx="84168">
                  <c:v>2.1999999999999999E-5</c:v>
                </c:pt>
                <c:pt idx="84169">
                  <c:v>2.3E-5</c:v>
                </c:pt>
                <c:pt idx="84170">
                  <c:v>2.4000000000000001E-5</c:v>
                </c:pt>
                <c:pt idx="84171">
                  <c:v>2.5000000000000001E-5</c:v>
                </c:pt>
                <c:pt idx="84172">
                  <c:v>2.5999999999999998E-5</c:v>
                </c:pt>
                <c:pt idx="84173">
                  <c:v>2.6999999999999999E-5</c:v>
                </c:pt>
                <c:pt idx="84174">
                  <c:v>2.9E-5</c:v>
                </c:pt>
                <c:pt idx="84175">
                  <c:v>3.0000000000000001E-5</c:v>
                </c:pt>
                <c:pt idx="84176">
                  <c:v>3.1000000000000001E-5</c:v>
                </c:pt>
                <c:pt idx="84177">
                  <c:v>3.1999999999999999E-5</c:v>
                </c:pt>
                <c:pt idx="84178">
                  <c:v>3.3000000000000003E-5</c:v>
                </c:pt>
                <c:pt idx="84179">
                  <c:v>3.4E-5</c:v>
                </c:pt>
                <c:pt idx="84180">
                  <c:v>3.4E-5</c:v>
                </c:pt>
                <c:pt idx="84181">
                  <c:v>3.4999999999999997E-5</c:v>
                </c:pt>
                <c:pt idx="84182">
                  <c:v>3.6000000000000001E-5</c:v>
                </c:pt>
                <c:pt idx="84183">
                  <c:v>3.6999999999999998E-5</c:v>
                </c:pt>
                <c:pt idx="84184">
                  <c:v>3.6999999999999998E-5</c:v>
                </c:pt>
                <c:pt idx="84185">
                  <c:v>3.8000000000000002E-5</c:v>
                </c:pt>
                <c:pt idx="84186">
                  <c:v>3.8999999999999999E-5</c:v>
                </c:pt>
                <c:pt idx="84187">
                  <c:v>3.8999999999999999E-5</c:v>
                </c:pt>
                <c:pt idx="84188">
                  <c:v>4.0000000000000003E-5</c:v>
                </c:pt>
                <c:pt idx="84189">
                  <c:v>4.0000000000000003E-5</c:v>
                </c:pt>
                <c:pt idx="84190">
                  <c:v>4.0000000000000003E-5</c:v>
                </c:pt>
                <c:pt idx="84191">
                  <c:v>4.1E-5</c:v>
                </c:pt>
                <c:pt idx="84192">
                  <c:v>4.1E-5</c:v>
                </c:pt>
                <c:pt idx="84193">
                  <c:v>4.1E-5</c:v>
                </c:pt>
                <c:pt idx="84194">
                  <c:v>4.1E-5</c:v>
                </c:pt>
                <c:pt idx="84195">
                  <c:v>4.1E-5</c:v>
                </c:pt>
                <c:pt idx="84196">
                  <c:v>4.1E-5</c:v>
                </c:pt>
                <c:pt idx="84197">
                  <c:v>4.1E-5</c:v>
                </c:pt>
                <c:pt idx="84198">
                  <c:v>4.1E-5</c:v>
                </c:pt>
                <c:pt idx="84199">
                  <c:v>4.1E-5</c:v>
                </c:pt>
                <c:pt idx="84200">
                  <c:v>4.0000000000000003E-5</c:v>
                </c:pt>
                <c:pt idx="84201">
                  <c:v>4.0000000000000003E-5</c:v>
                </c:pt>
                <c:pt idx="84202">
                  <c:v>3.8999999999999999E-5</c:v>
                </c:pt>
                <c:pt idx="84203">
                  <c:v>3.8999999999999999E-5</c:v>
                </c:pt>
                <c:pt idx="84204">
                  <c:v>3.8000000000000002E-5</c:v>
                </c:pt>
                <c:pt idx="84205">
                  <c:v>3.8000000000000002E-5</c:v>
                </c:pt>
                <c:pt idx="84206">
                  <c:v>3.6999999999999998E-5</c:v>
                </c:pt>
                <c:pt idx="84207">
                  <c:v>3.6000000000000001E-5</c:v>
                </c:pt>
                <c:pt idx="84208">
                  <c:v>3.4999999999999997E-5</c:v>
                </c:pt>
                <c:pt idx="84209">
                  <c:v>3.4E-5</c:v>
                </c:pt>
                <c:pt idx="84210">
                  <c:v>3.3000000000000003E-5</c:v>
                </c:pt>
                <c:pt idx="84211">
                  <c:v>3.1999999999999999E-5</c:v>
                </c:pt>
                <c:pt idx="84212">
                  <c:v>3.1000000000000001E-5</c:v>
                </c:pt>
                <c:pt idx="84213">
                  <c:v>3.0000000000000001E-5</c:v>
                </c:pt>
                <c:pt idx="84214">
                  <c:v>2.9E-5</c:v>
                </c:pt>
                <c:pt idx="84215">
                  <c:v>2.8E-5</c:v>
                </c:pt>
                <c:pt idx="84216">
                  <c:v>2.5999999999999998E-5</c:v>
                </c:pt>
                <c:pt idx="84217">
                  <c:v>2.5000000000000001E-5</c:v>
                </c:pt>
                <c:pt idx="84218">
                  <c:v>2.4000000000000001E-5</c:v>
                </c:pt>
                <c:pt idx="84219">
                  <c:v>2.3E-5</c:v>
                </c:pt>
                <c:pt idx="84220">
                  <c:v>2.0999999999999999E-5</c:v>
                </c:pt>
                <c:pt idx="84221">
                  <c:v>2.0000000000000002E-5</c:v>
                </c:pt>
                <c:pt idx="84222">
                  <c:v>1.8E-5</c:v>
                </c:pt>
                <c:pt idx="84223">
                  <c:v>1.7E-5</c:v>
                </c:pt>
                <c:pt idx="84224">
                  <c:v>1.5999999999999999E-5</c:v>
                </c:pt>
                <c:pt idx="84225">
                  <c:v>1.5E-5</c:v>
                </c:pt>
                <c:pt idx="84226">
                  <c:v>1.4E-5</c:v>
                </c:pt>
                <c:pt idx="84227">
                  <c:v>1.2999999999999999E-5</c:v>
                </c:pt>
                <c:pt idx="84228">
                  <c:v>1.2E-5</c:v>
                </c:pt>
                <c:pt idx="84229">
                  <c:v>1.2E-5</c:v>
                </c:pt>
                <c:pt idx="84230">
                  <c:v>1.1E-5</c:v>
                </c:pt>
                <c:pt idx="84231">
                  <c:v>1.1E-5</c:v>
                </c:pt>
                <c:pt idx="84232">
                  <c:v>1.2E-5</c:v>
                </c:pt>
                <c:pt idx="84233">
                  <c:v>1.2E-5</c:v>
                </c:pt>
                <c:pt idx="84234">
                  <c:v>1.2999999999999999E-5</c:v>
                </c:pt>
                <c:pt idx="84235">
                  <c:v>1.4E-5</c:v>
                </c:pt>
                <c:pt idx="84236">
                  <c:v>1.5E-5</c:v>
                </c:pt>
                <c:pt idx="84237">
                  <c:v>1.5999999999999999E-5</c:v>
                </c:pt>
                <c:pt idx="84238">
                  <c:v>1.7E-5</c:v>
                </c:pt>
                <c:pt idx="84239">
                  <c:v>1.8E-5</c:v>
                </c:pt>
                <c:pt idx="84240">
                  <c:v>1.9000000000000001E-5</c:v>
                </c:pt>
                <c:pt idx="84241">
                  <c:v>2.0999999999999999E-5</c:v>
                </c:pt>
                <c:pt idx="84242">
                  <c:v>2.1999999999999999E-5</c:v>
                </c:pt>
                <c:pt idx="84243">
                  <c:v>2.3E-5</c:v>
                </c:pt>
                <c:pt idx="84244">
                  <c:v>2.4000000000000001E-5</c:v>
                </c:pt>
                <c:pt idx="84245">
                  <c:v>2.5000000000000001E-5</c:v>
                </c:pt>
                <c:pt idx="84246">
                  <c:v>2.5999999999999998E-5</c:v>
                </c:pt>
                <c:pt idx="84247">
                  <c:v>2.6999999999999999E-5</c:v>
                </c:pt>
                <c:pt idx="84248">
                  <c:v>2.8E-5</c:v>
                </c:pt>
                <c:pt idx="84249">
                  <c:v>2.9E-5</c:v>
                </c:pt>
                <c:pt idx="84250">
                  <c:v>3.0000000000000001E-5</c:v>
                </c:pt>
                <c:pt idx="84251">
                  <c:v>3.1000000000000001E-5</c:v>
                </c:pt>
                <c:pt idx="84252">
                  <c:v>3.1999999999999999E-5</c:v>
                </c:pt>
                <c:pt idx="84253">
                  <c:v>3.3000000000000003E-5</c:v>
                </c:pt>
                <c:pt idx="84254">
                  <c:v>3.3000000000000003E-5</c:v>
                </c:pt>
                <c:pt idx="84255">
                  <c:v>3.4E-5</c:v>
                </c:pt>
                <c:pt idx="84256">
                  <c:v>3.4999999999999997E-5</c:v>
                </c:pt>
                <c:pt idx="84257">
                  <c:v>3.4999999999999997E-5</c:v>
                </c:pt>
                <c:pt idx="84258">
                  <c:v>3.6000000000000001E-5</c:v>
                </c:pt>
                <c:pt idx="84259">
                  <c:v>3.6000000000000001E-5</c:v>
                </c:pt>
                <c:pt idx="84260">
                  <c:v>3.6000000000000001E-5</c:v>
                </c:pt>
                <c:pt idx="84261">
                  <c:v>3.6999999999999998E-5</c:v>
                </c:pt>
                <c:pt idx="84262">
                  <c:v>3.6999999999999998E-5</c:v>
                </c:pt>
                <c:pt idx="84263">
                  <c:v>3.6999999999999998E-5</c:v>
                </c:pt>
                <c:pt idx="84264">
                  <c:v>3.6999999999999998E-5</c:v>
                </c:pt>
                <c:pt idx="84265">
                  <c:v>3.6999999999999998E-5</c:v>
                </c:pt>
                <c:pt idx="84266">
                  <c:v>3.6999999999999998E-5</c:v>
                </c:pt>
                <c:pt idx="84267">
                  <c:v>3.6999999999999998E-5</c:v>
                </c:pt>
                <c:pt idx="84268">
                  <c:v>3.6999999999999998E-5</c:v>
                </c:pt>
                <c:pt idx="84269">
                  <c:v>3.6999999999999998E-5</c:v>
                </c:pt>
                <c:pt idx="84270">
                  <c:v>3.6999999999999998E-5</c:v>
                </c:pt>
                <c:pt idx="84271">
                  <c:v>3.6000000000000001E-5</c:v>
                </c:pt>
                <c:pt idx="84272">
                  <c:v>3.6000000000000001E-5</c:v>
                </c:pt>
                <c:pt idx="84273">
                  <c:v>3.6000000000000001E-5</c:v>
                </c:pt>
                <c:pt idx="84274">
                  <c:v>3.4999999999999997E-5</c:v>
                </c:pt>
                <c:pt idx="84275">
                  <c:v>3.4999999999999997E-5</c:v>
                </c:pt>
                <c:pt idx="84276">
                  <c:v>3.4E-5</c:v>
                </c:pt>
                <c:pt idx="84277">
                  <c:v>3.3000000000000003E-5</c:v>
                </c:pt>
                <c:pt idx="84278">
                  <c:v>3.3000000000000003E-5</c:v>
                </c:pt>
                <c:pt idx="84279">
                  <c:v>3.1999999999999999E-5</c:v>
                </c:pt>
                <c:pt idx="84280">
                  <c:v>3.1000000000000001E-5</c:v>
                </c:pt>
                <c:pt idx="84281">
                  <c:v>3.0000000000000001E-5</c:v>
                </c:pt>
                <c:pt idx="84282">
                  <c:v>2.9E-5</c:v>
                </c:pt>
                <c:pt idx="84283">
                  <c:v>2.8E-5</c:v>
                </c:pt>
                <c:pt idx="84284">
                  <c:v>2.8E-5</c:v>
                </c:pt>
                <c:pt idx="84285">
                  <c:v>2.5999999999999998E-5</c:v>
                </c:pt>
                <c:pt idx="84286">
                  <c:v>2.5000000000000001E-5</c:v>
                </c:pt>
                <c:pt idx="84287">
                  <c:v>2.4000000000000001E-5</c:v>
                </c:pt>
                <c:pt idx="84288">
                  <c:v>2.3E-5</c:v>
                </c:pt>
                <c:pt idx="84289">
                  <c:v>2.1999999999999999E-5</c:v>
                </c:pt>
                <c:pt idx="84290">
                  <c:v>2.0999999999999999E-5</c:v>
                </c:pt>
                <c:pt idx="84291">
                  <c:v>2.0000000000000002E-5</c:v>
                </c:pt>
                <c:pt idx="84292">
                  <c:v>1.9000000000000001E-5</c:v>
                </c:pt>
                <c:pt idx="84293">
                  <c:v>1.7E-5</c:v>
                </c:pt>
                <c:pt idx="84294">
                  <c:v>1.5999999999999999E-5</c:v>
                </c:pt>
                <c:pt idx="84295">
                  <c:v>1.5E-5</c:v>
                </c:pt>
                <c:pt idx="84296">
                  <c:v>1.4E-5</c:v>
                </c:pt>
                <c:pt idx="84297">
                  <c:v>1.2999999999999999E-5</c:v>
                </c:pt>
                <c:pt idx="84298">
                  <c:v>1.1E-5</c:v>
                </c:pt>
                <c:pt idx="84299">
                  <c:v>1.0000000000000001E-5</c:v>
                </c:pt>
                <c:pt idx="84300">
                  <c:v>9.0000000000000002E-6</c:v>
                </c:pt>
                <c:pt idx="84301">
                  <c:v>7.9999999999999996E-6</c:v>
                </c:pt>
                <c:pt idx="84302">
                  <c:v>6.9999999999999999E-6</c:v>
                </c:pt>
                <c:pt idx="84303">
                  <c:v>6.0000000000000002E-6</c:v>
                </c:pt>
                <c:pt idx="84304">
                  <c:v>5.0000000000000004E-6</c:v>
                </c:pt>
                <c:pt idx="84305">
                  <c:v>3.9999999999999998E-6</c:v>
                </c:pt>
                <c:pt idx="84306">
                  <c:v>3.0000000000000001E-6</c:v>
                </c:pt>
                <c:pt idx="84307">
                  <c:v>1.9999999999999999E-6</c:v>
                </c:pt>
                <c:pt idx="84308">
                  <c:v>9.9999999999999995E-7</c:v>
                </c:pt>
                <c:pt idx="84309">
                  <c:v>9.9999999999999995E-7</c:v>
                </c:pt>
                <c:pt idx="84310">
                  <c:v>1.9999999999999999E-6</c:v>
                </c:pt>
                <c:pt idx="84311">
                  <c:v>1.9999999999999999E-6</c:v>
                </c:pt>
                <c:pt idx="84312">
                  <c:v>3.0000000000000001E-6</c:v>
                </c:pt>
                <c:pt idx="84313">
                  <c:v>3.9999999999999998E-6</c:v>
                </c:pt>
                <c:pt idx="84314">
                  <c:v>3.9999999999999998E-6</c:v>
                </c:pt>
                <c:pt idx="84315">
                  <c:v>5.0000000000000004E-6</c:v>
                </c:pt>
                <c:pt idx="84316">
                  <c:v>6.0000000000000002E-6</c:v>
                </c:pt>
                <c:pt idx="84317">
                  <c:v>6.0000000000000002E-6</c:v>
                </c:pt>
                <c:pt idx="84318">
                  <c:v>6.0000000000000002E-6</c:v>
                </c:pt>
                <c:pt idx="84319">
                  <c:v>6.9999999999999999E-6</c:v>
                </c:pt>
                <c:pt idx="84320">
                  <c:v>6.9999999999999999E-6</c:v>
                </c:pt>
                <c:pt idx="84321">
                  <c:v>6.9999999999999999E-6</c:v>
                </c:pt>
                <c:pt idx="84322">
                  <c:v>7.9999999999999996E-6</c:v>
                </c:pt>
                <c:pt idx="84323">
                  <c:v>7.9999999999999996E-6</c:v>
                </c:pt>
                <c:pt idx="84324">
                  <c:v>7.9999999999999996E-6</c:v>
                </c:pt>
                <c:pt idx="84325">
                  <c:v>7.9999999999999996E-6</c:v>
                </c:pt>
                <c:pt idx="84326">
                  <c:v>7.9999999999999996E-6</c:v>
                </c:pt>
                <c:pt idx="84327">
                  <c:v>6.9999999999999999E-6</c:v>
                </c:pt>
                <c:pt idx="84328">
                  <c:v>6.9999999999999999E-6</c:v>
                </c:pt>
                <c:pt idx="84329">
                  <c:v>6.9999999999999999E-6</c:v>
                </c:pt>
                <c:pt idx="84330">
                  <c:v>6.0000000000000002E-6</c:v>
                </c:pt>
                <c:pt idx="84331">
                  <c:v>6.0000000000000002E-6</c:v>
                </c:pt>
                <c:pt idx="84332">
                  <c:v>5.0000000000000004E-6</c:v>
                </c:pt>
                <c:pt idx="84333">
                  <c:v>5.0000000000000004E-6</c:v>
                </c:pt>
                <c:pt idx="84334">
                  <c:v>3.9999999999999998E-6</c:v>
                </c:pt>
                <c:pt idx="84335">
                  <c:v>3.9999999999999998E-6</c:v>
                </c:pt>
                <c:pt idx="84336">
                  <c:v>3.0000000000000001E-6</c:v>
                </c:pt>
                <c:pt idx="84337">
                  <c:v>1.9999999999999999E-6</c:v>
                </c:pt>
                <c:pt idx="84338">
                  <c:v>1.9999999999999999E-6</c:v>
                </c:pt>
                <c:pt idx="84339">
                  <c:v>9.9999999999999995E-7</c:v>
                </c:pt>
                <c:pt idx="84340">
                  <c:v>1.9999999999999999E-6</c:v>
                </c:pt>
                <c:pt idx="84341">
                  <c:v>3.0000000000000001E-6</c:v>
                </c:pt>
                <c:pt idx="84342">
                  <c:v>3.9999999999999998E-6</c:v>
                </c:pt>
                <c:pt idx="84343">
                  <c:v>5.0000000000000004E-6</c:v>
                </c:pt>
                <c:pt idx="84344">
                  <c:v>6.0000000000000002E-6</c:v>
                </c:pt>
                <c:pt idx="84345">
                  <c:v>6.9999999999999999E-6</c:v>
                </c:pt>
                <c:pt idx="84346">
                  <c:v>7.9999999999999996E-6</c:v>
                </c:pt>
                <c:pt idx="84347">
                  <c:v>9.0000000000000002E-6</c:v>
                </c:pt>
                <c:pt idx="84348">
                  <c:v>1.1E-5</c:v>
                </c:pt>
                <c:pt idx="84349">
                  <c:v>1.2E-5</c:v>
                </c:pt>
                <c:pt idx="84350">
                  <c:v>1.2999999999999999E-5</c:v>
                </c:pt>
                <c:pt idx="84351">
                  <c:v>1.4E-5</c:v>
                </c:pt>
                <c:pt idx="84352">
                  <c:v>1.5999999999999999E-5</c:v>
                </c:pt>
                <c:pt idx="84353">
                  <c:v>1.7E-5</c:v>
                </c:pt>
                <c:pt idx="84354">
                  <c:v>1.8E-5</c:v>
                </c:pt>
                <c:pt idx="84355">
                  <c:v>1.9000000000000001E-5</c:v>
                </c:pt>
                <c:pt idx="84356">
                  <c:v>2.0000000000000002E-5</c:v>
                </c:pt>
                <c:pt idx="84357">
                  <c:v>2.1999999999999999E-5</c:v>
                </c:pt>
                <c:pt idx="84358">
                  <c:v>2.3E-5</c:v>
                </c:pt>
                <c:pt idx="84359">
                  <c:v>2.4000000000000001E-5</c:v>
                </c:pt>
                <c:pt idx="84360">
                  <c:v>2.5000000000000001E-5</c:v>
                </c:pt>
                <c:pt idx="84361">
                  <c:v>2.5999999999999998E-5</c:v>
                </c:pt>
                <c:pt idx="84362">
                  <c:v>2.6999999999999999E-5</c:v>
                </c:pt>
                <c:pt idx="84363">
                  <c:v>2.6999999999999999E-5</c:v>
                </c:pt>
                <c:pt idx="84364">
                  <c:v>2.8E-5</c:v>
                </c:pt>
                <c:pt idx="84365">
                  <c:v>2.9E-5</c:v>
                </c:pt>
                <c:pt idx="84366">
                  <c:v>3.0000000000000001E-5</c:v>
                </c:pt>
                <c:pt idx="84367">
                  <c:v>3.0000000000000001E-5</c:v>
                </c:pt>
                <c:pt idx="84368">
                  <c:v>3.1000000000000001E-5</c:v>
                </c:pt>
                <c:pt idx="84369">
                  <c:v>3.1000000000000001E-5</c:v>
                </c:pt>
                <c:pt idx="84370">
                  <c:v>3.1000000000000001E-5</c:v>
                </c:pt>
                <c:pt idx="84371">
                  <c:v>3.1999999999999999E-5</c:v>
                </c:pt>
                <c:pt idx="84372">
                  <c:v>3.1999999999999999E-5</c:v>
                </c:pt>
                <c:pt idx="84373">
                  <c:v>3.1999999999999999E-5</c:v>
                </c:pt>
                <c:pt idx="84374">
                  <c:v>3.1999999999999999E-5</c:v>
                </c:pt>
                <c:pt idx="84375">
                  <c:v>3.1999999999999999E-5</c:v>
                </c:pt>
                <c:pt idx="84376">
                  <c:v>3.1000000000000001E-5</c:v>
                </c:pt>
                <c:pt idx="84377">
                  <c:v>3.1000000000000001E-5</c:v>
                </c:pt>
                <c:pt idx="84378">
                  <c:v>3.1000000000000001E-5</c:v>
                </c:pt>
                <c:pt idx="84379">
                  <c:v>3.0000000000000001E-5</c:v>
                </c:pt>
                <c:pt idx="84380">
                  <c:v>2.9E-5</c:v>
                </c:pt>
                <c:pt idx="84381">
                  <c:v>2.9E-5</c:v>
                </c:pt>
                <c:pt idx="84382">
                  <c:v>2.8E-5</c:v>
                </c:pt>
                <c:pt idx="84383">
                  <c:v>2.6999999999999999E-5</c:v>
                </c:pt>
                <c:pt idx="84384">
                  <c:v>2.5999999999999998E-5</c:v>
                </c:pt>
                <c:pt idx="84385">
                  <c:v>2.5000000000000001E-5</c:v>
                </c:pt>
                <c:pt idx="84386">
                  <c:v>2.4000000000000001E-5</c:v>
                </c:pt>
                <c:pt idx="84387">
                  <c:v>2.3E-5</c:v>
                </c:pt>
                <c:pt idx="84388">
                  <c:v>2.1999999999999999E-5</c:v>
                </c:pt>
                <c:pt idx="84389">
                  <c:v>2.0999999999999999E-5</c:v>
                </c:pt>
                <c:pt idx="84390">
                  <c:v>2.0000000000000002E-5</c:v>
                </c:pt>
                <c:pt idx="84391">
                  <c:v>1.8E-5</c:v>
                </c:pt>
                <c:pt idx="84392">
                  <c:v>1.7E-5</c:v>
                </c:pt>
                <c:pt idx="84393">
                  <c:v>1.5999999999999999E-5</c:v>
                </c:pt>
                <c:pt idx="84394">
                  <c:v>1.5E-5</c:v>
                </c:pt>
                <c:pt idx="84395">
                  <c:v>1.4E-5</c:v>
                </c:pt>
                <c:pt idx="84396">
                  <c:v>1.2999999999999999E-5</c:v>
                </c:pt>
                <c:pt idx="84397">
                  <c:v>1.2E-5</c:v>
                </c:pt>
                <c:pt idx="84398">
                  <c:v>1.1E-5</c:v>
                </c:pt>
                <c:pt idx="84399">
                  <c:v>1.0000000000000001E-5</c:v>
                </c:pt>
                <c:pt idx="84400">
                  <c:v>1.0000000000000001E-5</c:v>
                </c:pt>
                <c:pt idx="84401">
                  <c:v>1.0000000000000001E-5</c:v>
                </c:pt>
                <c:pt idx="84402">
                  <c:v>1.1E-5</c:v>
                </c:pt>
                <c:pt idx="84403">
                  <c:v>1.1E-5</c:v>
                </c:pt>
                <c:pt idx="84404">
                  <c:v>1.2E-5</c:v>
                </c:pt>
                <c:pt idx="84405">
                  <c:v>1.2999999999999999E-5</c:v>
                </c:pt>
                <c:pt idx="84406">
                  <c:v>1.4E-5</c:v>
                </c:pt>
                <c:pt idx="84407">
                  <c:v>1.5E-5</c:v>
                </c:pt>
                <c:pt idx="84408">
                  <c:v>1.5999999999999999E-5</c:v>
                </c:pt>
                <c:pt idx="84409">
                  <c:v>1.7E-5</c:v>
                </c:pt>
                <c:pt idx="84410">
                  <c:v>1.9000000000000001E-5</c:v>
                </c:pt>
                <c:pt idx="84411">
                  <c:v>2.0000000000000002E-5</c:v>
                </c:pt>
                <c:pt idx="84412">
                  <c:v>2.0999999999999999E-5</c:v>
                </c:pt>
                <c:pt idx="84413">
                  <c:v>2.1999999999999999E-5</c:v>
                </c:pt>
                <c:pt idx="84414">
                  <c:v>2.3E-5</c:v>
                </c:pt>
                <c:pt idx="84415">
                  <c:v>2.4000000000000001E-5</c:v>
                </c:pt>
                <c:pt idx="84416">
                  <c:v>2.5000000000000001E-5</c:v>
                </c:pt>
                <c:pt idx="84417">
                  <c:v>2.5999999999999998E-5</c:v>
                </c:pt>
                <c:pt idx="84418">
                  <c:v>2.6999999999999999E-5</c:v>
                </c:pt>
                <c:pt idx="84419">
                  <c:v>2.8E-5</c:v>
                </c:pt>
                <c:pt idx="84420">
                  <c:v>2.9E-5</c:v>
                </c:pt>
                <c:pt idx="84421">
                  <c:v>3.0000000000000001E-5</c:v>
                </c:pt>
                <c:pt idx="84422">
                  <c:v>3.0000000000000001E-5</c:v>
                </c:pt>
                <c:pt idx="84423">
                  <c:v>3.1000000000000001E-5</c:v>
                </c:pt>
                <c:pt idx="84424">
                  <c:v>3.1000000000000001E-5</c:v>
                </c:pt>
                <c:pt idx="84425">
                  <c:v>3.1999999999999999E-5</c:v>
                </c:pt>
                <c:pt idx="84426">
                  <c:v>3.1999999999999999E-5</c:v>
                </c:pt>
                <c:pt idx="84427">
                  <c:v>3.1999999999999999E-5</c:v>
                </c:pt>
                <c:pt idx="84428">
                  <c:v>3.3000000000000003E-5</c:v>
                </c:pt>
                <c:pt idx="84429">
                  <c:v>3.3000000000000003E-5</c:v>
                </c:pt>
                <c:pt idx="84430">
                  <c:v>3.3000000000000003E-5</c:v>
                </c:pt>
                <c:pt idx="84431">
                  <c:v>3.3000000000000003E-5</c:v>
                </c:pt>
                <c:pt idx="84432">
                  <c:v>3.3000000000000003E-5</c:v>
                </c:pt>
                <c:pt idx="84433">
                  <c:v>3.3000000000000003E-5</c:v>
                </c:pt>
                <c:pt idx="84434">
                  <c:v>3.3000000000000003E-5</c:v>
                </c:pt>
                <c:pt idx="84435">
                  <c:v>3.3000000000000003E-5</c:v>
                </c:pt>
                <c:pt idx="84436">
                  <c:v>3.1999999999999999E-5</c:v>
                </c:pt>
                <c:pt idx="84437">
                  <c:v>3.1999999999999999E-5</c:v>
                </c:pt>
                <c:pt idx="84438">
                  <c:v>3.1999999999999999E-5</c:v>
                </c:pt>
                <c:pt idx="84439">
                  <c:v>3.1000000000000001E-5</c:v>
                </c:pt>
                <c:pt idx="84440">
                  <c:v>3.1000000000000001E-5</c:v>
                </c:pt>
                <c:pt idx="84441">
                  <c:v>3.1000000000000001E-5</c:v>
                </c:pt>
                <c:pt idx="84442">
                  <c:v>3.0000000000000001E-5</c:v>
                </c:pt>
                <c:pt idx="84443">
                  <c:v>3.0000000000000001E-5</c:v>
                </c:pt>
                <c:pt idx="84444">
                  <c:v>2.9E-5</c:v>
                </c:pt>
                <c:pt idx="84445">
                  <c:v>2.9E-5</c:v>
                </c:pt>
                <c:pt idx="84446">
                  <c:v>2.9E-5</c:v>
                </c:pt>
                <c:pt idx="84447">
                  <c:v>2.8E-5</c:v>
                </c:pt>
                <c:pt idx="84448">
                  <c:v>2.8E-5</c:v>
                </c:pt>
                <c:pt idx="84449">
                  <c:v>2.6999999999999999E-5</c:v>
                </c:pt>
                <c:pt idx="84450">
                  <c:v>2.6999999999999999E-5</c:v>
                </c:pt>
                <c:pt idx="84451">
                  <c:v>2.5999999999999998E-5</c:v>
                </c:pt>
                <c:pt idx="84452">
                  <c:v>2.5999999999999998E-5</c:v>
                </c:pt>
                <c:pt idx="84453">
                  <c:v>2.5999999999999998E-5</c:v>
                </c:pt>
                <c:pt idx="84454">
                  <c:v>2.5000000000000001E-5</c:v>
                </c:pt>
                <c:pt idx="84455">
                  <c:v>2.5000000000000001E-5</c:v>
                </c:pt>
                <c:pt idx="84456">
                  <c:v>2.5000000000000001E-5</c:v>
                </c:pt>
                <c:pt idx="84457">
                  <c:v>2.5000000000000001E-5</c:v>
                </c:pt>
                <c:pt idx="84458">
                  <c:v>2.4000000000000001E-5</c:v>
                </c:pt>
                <c:pt idx="84459">
                  <c:v>2.4000000000000001E-5</c:v>
                </c:pt>
                <c:pt idx="84460">
                  <c:v>2.4000000000000001E-5</c:v>
                </c:pt>
                <c:pt idx="84461">
                  <c:v>2.4000000000000001E-5</c:v>
                </c:pt>
                <c:pt idx="84462">
                  <c:v>2.4000000000000001E-5</c:v>
                </c:pt>
                <c:pt idx="84463">
                  <c:v>2.3E-5</c:v>
                </c:pt>
                <c:pt idx="84464">
                  <c:v>2.3E-5</c:v>
                </c:pt>
                <c:pt idx="84465">
                  <c:v>2.3E-5</c:v>
                </c:pt>
                <c:pt idx="84466">
                  <c:v>2.3E-5</c:v>
                </c:pt>
                <c:pt idx="84467">
                  <c:v>2.3E-5</c:v>
                </c:pt>
                <c:pt idx="84468">
                  <c:v>2.3E-5</c:v>
                </c:pt>
                <c:pt idx="84469">
                  <c:v>2.3E-5</c:v>
                </c:pt>
                <c:pt idx="84470">
                  <c:v>2.3E-5</c:v>
                </c:pt>
                <c:pt idx="84471">
                  <c:v>2.3E-5</c:v>
                </c:pt>
                <c:pt idx="84472">
                  <c:v>2.1999999999999999E-5</c:v>
                </c:pt>
                <c:pt idx="84473">
                  <c:v>2.1999999999999999E-5</c:v>
                </c:pt>
                <c:pt idx="84474">
                  <c:v>2.1999999999999999E-5</c:v>
                </c:pt>
                <c:pt idx="84475">
                  <c:v>2.1999999999999999E-5</c:v>
                </c:pt>
                <c:pt idx="84476">
                  <c:v>2.1999999999999999E-5</c:v>
                </c:pt>
                <c:pt idx="84477">
                  <c:v>2.1999999999999999E-5</c:v>
                </c:pt>
                <c:pt idx="84478">
                  <c:v>2.1999999999999999E-5</c:v>
                </c:pt>
                <c:pt idx="84479">
                  <c:v>2.0999999999999999E-5</c:v>
                </c:pt>
                <c:pt idx="84480">
                  <c:v>2.0999999999999999E-5</c:v>
                </c:pt>
                <c:pt idx="84481">
                  <c:v>2.0999999999999999E-5</c:v>
                </c:pt>
                <c:pt idx="84482">
                  <c:v>2.0999999999999999E-5</c:v>
                </c:pt>
                <c:pt idx="84483">
                  <c:v>2.0999999999999999E-5</c:v>
                </c:pt>
                <c:pt idx="84484">
                  <c:v>2.0000000000000002E-5</c:v>
                </c:pt>
                <c:pt idx="84485">
                  <c:v>2.0000000000000002E-5</c:v>
                </c:pt>
                <c:pt idx="84486">
                  <c:v>2.0000000000000002E-5</c:v>
                </c:pt>
                <c:pt idx="84487">
                  <c:v>1.9000000000000001E-5</c:v>
                </c:pt>
                <c:pt idx="84488">
                  <c:v>1.9000000000000001E-5</c:v>
                </c:pt>
                <c:pt idx="84489">
                  <c:v>1.9000000000000001E-5</c:v>
                </c:pt>
                <c:pt idx="84490">
                  <c:v>1.8E-5</c:v>
                </c:pt>
                <c:pt idx="84491">
                  <c:v>1.8E-5</c:v>
                </c:pt>
                <c:pt idx="84492">
                  <c:v>1.8E-5</c:v>
                </c:pt>
                <c:pt idx="84493">
                  <c:v>1.7E-5</c:v>
                </c:pt>
                <c:pt idx="84494">
                  <c:v>1.7E-5</c:v>
                </c:pt>
                <c:pt idx="84495">
                  <c:v>1.5999999999999999E-5</c:v>
                </c:pt>
                <c:pt idx="84496">
                  <c:v>1.5999999999999999E-5</c:v>
                </c:pt>
                <c:pt idx="84497">
                  <c:v>1.5E-5</c:v>
                </c:pt>
                <c:pt idx="84498">
                  <c:v>1.5E-5</c:v>
                </c:pt>
                <c:pt idx="84499">
                  <c:v>1.4E-5</c:v>
                </c:pt>
                <c:pt idx="84500">
                  <c:v>1.2999999999999999E-5</c:v>
                </c:pt>
                <c:pt idx="84501">
                  <c:v>1.2999999999999999E-5</c:v>
                </c:pt>
                <c:pt idx="84502">
                  <c:v>1.2E-5</c:v>
                </c:pt>
                <c:pt idx="84503">
                  <c:v>1.2E-5</c:v>
                </c:pt>
                <c:pt idx="84504">
                  <c:v>1.1E-5</c:v>
                </c:pt>
                <c:pt idx="84505">
                  <c:v>1.1E-5</c:v>
                </c:pt>
                <c:pt idx="84506">
                  <c:v>1.0000000000000001E-5</c:v>
                </c:pt>
                <c:pt idx="84507">
                  <c:v>1.0000000000000001E-5</c:v>
                </c:pt>
                <c:pt idx="84508">
                  <c:v>9.0000000000000002E-6</c:v>
                </c:pt>
                <c:pt idx="84509">
                  <c:v>9.0000000000000002E-6</c:v>
                </c:pt>
                <c:pt idx="84510">
                  <c:v>9.0000000000000002E-6</c:v>
                </c:pt>
                <c:pt idx="84511">
                  <c:v>9.0000000000000002E-6</c:v>
                </c:pt>
                <c:pt idx="84512">
                  <c:v>9.0000000000000002E-6</c:v>
                </c:pt>
                <c:pt idx="84513">
                  <c:v>7.9999999999999996E-6</c:v>
                </c:pt>
                <c:pt idx="84514">
                  <c:v>9.0000000000000002E-6</c:v>
                </c:pt>
                <c:pt idx="84515">
                  <c:v>9.0000000000000002E-6</c:v>
                </c:pt>
                <c:pt idx="84516">
                  <c:v>9.0000000000000002E-6</c:v>
                </c:pt>
                <c:pt idx="84517">
                  <c:v>9.0000000000000002E-6</c:v>
                </c:pt>
                <c:pt idx="84518">
                  <c:v>1.0000000000000001E-5</c:v>
                </c:pt>
                <c:pt idx="84519">
                  <c:v>1.0000000000000001E-5</c:v>
                </c:pt>
                <c:pt idx="84520">
                  <c:v>1.1E-5</c:v>
                </c:pt>
                <c:pt idx="84521">
                  <c:v>1.1E-5</c:v>
                </c:pt>
                <c:pt idx="84522">
                  <c:v>1.2E-5</c:v>
                </c:pt>
                <c:pt idx="84523">
                  <c:v>1.2999999999999999E-5</c:v>
                </c:pt>
                <c:pt idx="84524">
                  <c:v>1.2999999999999999E-5</c:v>
                </c:pt>
                <c:pt idx="84525">
                  <c:v>1.4E-5</c:v>
                </c:pt>
                <c:pt idx="84526">
                  <c:v>1.5E-5</c:v>
                </c:pt>
                <c:pt idx="84527">
                  <c:v>1.5E-5</c:v>
                </c:pt>
                <c:pt idx="84528">
                  <c:v>1.5999999999999999E-5</c:v>
                </c:pt>
                <c:pt idx="84529">
                  <c:v>1.7E-5</c:v>
                </c:pt>
                <c:pt idx="84530">
                  <c:v>1.8E-5</c:v>
                </c:pt>
                <c:pt idx="84531">
                  <c:v>1.8E-5</c:v>
                </c:pt>
                <c:pt idx="84532">
                  <c:v>1.9000000000000001E-5</c:v>
                </c:pt>
                <c:pt idx="84533">
                  <c:v>2.0000000000000002E-5</c:v>
                </c:pt>
                <c:pt idx="84534">
                  <c:v>2.0999999999999999E-5</c:v>
                </c:pt>
                <c:pt idx="84535">
                  <c:v>2.0999999999999999E-5</c:v>
                </c:pt>
                <c:pt idx="84536">
                  <c:v>2.1999999999999999E-5</c:v>
                </c:pt>
                <c:pt idx="84537">
                  <c:v>2.3E-5</c:v>
                </c:pt>
                <c:pt idx="84538">
                  <c:v>2.3E-5</c:v>
                </c:pt>
                <c:pt idx="84539">
                  <c:v>2.4000000000000001E-5</c:v>
                </c:pt>
                <c:pt idx="84540">
                  <c:v>2.5000000000000001E-5</c:v>
                </c:pt>
                <c:pt idx="84541">
                  <c:v>2.5000000000000001E-5</c:v>
                </c:pt>
                <c:pt idx="84542">
                  <c:v>2.5999999999999998E-5</c:v>
                </c:pt>
                <c:pt idx="84543">
                  <c:v>2.5999999999999998E-5</c:v>
                </c:pt>
                <c:pt idx="84544">
                  <c:v>2.6999999999999999E-5</c:v>
                </c:pt>
                <c:pt idx="84545">
                  <c:v>2.6999999999999999E-5</c:v>
                </c:pt>
                <c:pt idx="84546">
                  <c:v>2.8E-5</c:v>
                </c:pt>
                <c:pt idx="84547">
                  <c:v>2.8E-5</c:v>
                </c:pt>
                <c:pt idx="84548">
                  <c:v>2.9E-5</c:v>
                </c:pt>
                <c:pt idx="84549">
                  <c:v>2.9E-5</c:v>
                </c:pt>
                <c:pt idx="84550">
                  <c:v>2.9E-5</c:v>
                </c:pt>
                <c:pt idx="84551">
                  <c:v>2.9E-5</c:v>
                </c:pt>
                <c:pt idx="84552">
                  <c:v>3.0000000000000001E-5</c:v>
                </c:pt>
                <c:pt idx="84553">
                  <c:v>3.0000000000000001E-5</c:v>
                </c:pt>
                <c:pt idx="84554">
                  <c:v>3.0000000000000001E-5</c:v>
                </c:pt>
                <c:pt idx="84555">
                  <c:v>3.0000000000000001E-5</c:v>
                </c:pt>
                <c:pt idx="84556">
                  <c:v>3.0000000000000001E-5</c:v>
                </c:pt>
                <c:pt idx="84557">
                  <c:v>3.0000000000000001E-5</c:v>
                </c:pt>
                <c:pt idx="84558">
                  <c:v>3.0000000000000001E-5</c:v>
                </c:pt>
                <c:pt idx="84559">
                  <c:v>3.0000000000000001E-5</c:v>
                </c:pt>
                <c:pt idx="84560">
                  <c:v>2.9E-5</c:v>
                </c:pt>
                <c:pt idx="84561">
                  <c:v>2.9E-5</c:v>
                </c:pt>
                <c:pt idx="84562">
                  <c:v>2.9E-5</c:v>
                </c:pt>
                <c:pt idx="84563">
                  <c:v>2.8E-5</c:v>
                </c:pt>
                <c:pt idx="84564">
                  <c:v>2.8E-5</c:v>
                </c:pt>
                <c:pt idx="84565">
                  <c:v>2.6999999999999999E-5</c:v>
                </c:pt>
                <c:pt idx="84566">
                  <c:v>2.6999999999999999E-5</c:v>
                </c:pt>
                <c:pt idx="84567">
                  <c:v>2.5999999999999998E-5</c:v>
                </c:pt>
                <c:pt idx="84568">
                  <c:v>2.5000000000000001E-5</c:v>
                </c:pt>
                <c:pt idx="84569">
                  <c:v>2.5000000000000001E-5</c:v>
                </c:pt>
                <c:pt idx="84570">
                  <c:v>2.4000000000000001E-5</c:v>
                </c:pt>
                <c:pt idx="84571">
                  <c:v>2.3E-5</c:v>
                </c:pt>
                <c:pt idx="84572">
                  <c:v>2.1999999999999999E-5</c:v>
                </c:pt>
                <c:pt idx="84573">
                  <c:v>2.0999999999999999E-5</c:v>
                </c:pt>
                <c:pt idx="84574">
                  <c:v>2.0999999999999999E-5</c:v>
                </c:pt>
                <c:pt idx="84575">
                  <c:v>2.0000000000000002E-5</c:v>
                </c:pt>
                <c:pt idx="84576">
                  <c:v>1.9000000000000001E-5</c:v>
                </c:pt>
                <c:pt idx="84577">
                  <c:v>1.8E-5</c:v>
                </c:pt>
                <c:pt idx="84578">
                  <c:v>1.7E-5</c:v>
                </c:pt>
                <c:pt idx="84579">
                  <c:v>1.5999999999999999E-5</c:v>
                </c:pt>
                <c:pt idx="84580">
                  <c:v>1.5E-5</c:v>
                </c:pt>
                <c:pt idx="84581">
                  <c:v>1.4E-5</c:v>
                </c:pt>
                <c:pt idx="84582">
                  <c:v>1.2999999999999999E-5</c:v>
                </c:pt>
                <c:pt idx="84583">
                  <c:v>1.2E-5</c:v>
                </c:pt>
                <c:pt idx="84584">
                  <c:v>1.1E-5</c:v>
                </c:pt>
                <c:pt idx="84585">
                  <c:v>1.0000000000000001E-5</c:v>
                </c:pt>
                <c:pt idx="84586">
                  <c:v>9.0000000000000002E-6</c:v>
                </c:pt>
                <c:pt idx="84587">
                  <c:v>9.0000000000000002E-6</c:v>
                </c:pt>
                <c:pt idx="84588">
                  <c:v>7.9999999999999996E-6</c:v>
                </c:pt>
                <c:pt idx="84589">
                  <c:v>6.9999999999999999E-6</c:v>
                </c:pt>
                <c:pt idx="84590">
                  <c:v>6.0000000000000002E-6</c:v>
                </c:pt>
                <c:pt idx="84591">
                  <c:v>6.0000000000000002E-6</c:v>
                </c:pt>
                <c:pt idx="84592">
                  <c:v>6.0000000000000002E-6</c:v>
                </c:pt>
                <c:pt idx="84593">
                  <c:v>6.0000000000000002E-6</c:v>
                </c:pt>
                <c:pt idx="84594">
                  <c:v>6.0000000000000002E-6</c:v>
                </c:pt>
                <c:pt idx="84595">
                  <c:v>6.0000000000000002E-6</c:v>
                </c:pt>
                <c:pt idx="84596">
                  <c:v>6.0000000000000002E-6</c:v>
                </c:pt>
                <c:pt idx="84597">
                  <c:v>6.9999999999999999E-6</c:v>
                </c:pt>
                <c:pt idx="84598">
                  <c:v>6.9999999999999999E-6</c:v>
                </c:pt>
                <c:pt idx="84599">
                  <c:v>7.9999999999999996E-6</c:v>
                </c:pt>
                <c:pt idx="84600">
                  <c:v>9.0000000000000002E-6</c:v>
                </c:pt>
                <c:pt idx="84601">
                  <c:v>9.0000000000000002E-6</c:v>
                </c:pt>
                <c:pt idx="84602">
                  <c:v>1.0000000000000001E-5</c:v>
                </c:pt>
                <c:pt idx="84603">
                  <c:v>1.1E-5</c:v>
                </c:pt>
                <c:pt idx="84604">
                  <c:v>1.1E-5</c:v>
                </c:pt>
                <c:pt idx="84605">
                  <c:v>1.2E-5</c:v>
                </c:pt>
                <c:pt idx="84606">
                  <c:v>1.2999999999999999E-5</c:v>
                </c:pt>
                <c:pt idx="84607">
                  <c:v>1.2999999999999999E-5</c:v>
                </c:pt>
                <c:pt idx="84608">
                  <c:v>1.4E-5</c:v>
                </c:pt>
                <c:pt idx="84609">
                  <c:v>1.4E-5</c:v>
                </c:pt>
                <c:pt idx="84610">
                  <c:v>1.5E-5</c:v>
                </c:pt>
                <c:pt idx="84611">
                  <c:v>1.5E-5</c:v>
                </c:pt>
                <c:pt idx="84612">
                  <c:v>1.5999999999999999E-5</c:v>
                </c:pt>
                <c:pt idx="84613">
                  <c:v>1.5999999999999999E-5</c:v>
                </c:pt>
                <c:pt idx="84614">
                  <c:v>1.7E-5</c:v>
                </c:pt>
                <c:pt idx="84615">
                  <c:v>1.7E-5</c:v>
                </c:pt>
                <c:pt idx="84616">
                  <c:v>1.8E-5</c:v>
                </c:pt>
                <c:pt idx="84617">
                  <c:v>1.8E-5</c:v>
                </c:pt>
                <c:pt idx="84618">
                  <c:v>1.8E-5</c:v>
                </c:pt>
                <c:pt idx="84619">
                  <c:v>1.9000000000000001E-5</c:v>
                </c:pt>
                <c:pt idx="84620">
                  <c:v>1.9000000000000001E-5</c:v>
                </c:pt>
                <c:pt idx="84621">
                  <c:v>1.9000000000000001E-5</c:v>
                </c:pt>
                <c:pt idx="84622">
                  <c:v>1.9000000000000001E-5</c:v>
                </c:pt>
                <c:pt idx="84623">
                  <c:v>1.9000000000000001E-5</c:v>
                </c:pt>
                <c:pt idx="84624">
                  <c:v>1.9000000000000001E-5</c:v>
                </c:pt>
                <c:pt idx="84625">
                  <c:v>1.9000000000000001E-5</c:v>
                </c:pt>
                <c:pt idx="84626">
                  <c:v>2.0000000000000002E-5</c:v>
                </c:pt>
                <c:pt idx="84627">
                  <c:v>2.0000000000000002E-5</c:v>
                </c:pt>
                <c:pt idx="84628">
                  <c:v>2.0000000000000002E-5</c:v>
                </c:pt>
                <c:pt idx="84629">
                  <c:v>2.0000000000000002E-5</c:v>
                </c:pt>
                <c:pt idx="84630">
                  <c:v>2.0000000000000002E-5</c:v>
                </c:pt>
                <c:pt idx="84631">
                  <c:v>2.0000000000000002E-5</c:v>
                </c:pt>
                <c:pt idx="84632">
                  <c:v>1.9000000000000001E-5</c:v>
                </c:pt>
                <c:pt idx="84633">
                  <c:v>1.9000000000000001E-5</c:v>
                </c:pt>
                <c:pt idx="84634">
                  <c:v>1.9000000000000001E-5</c:v>
                </c:pt>
                <c:pt idx="84635">
                  <c:v>1.9000000000000001E-5</c:v>
                </c:pt>
                <c:pt idx="84636">
                  <c:v>1.9000000000000001E-5</c:v>
                </c:pt>
                <c:pt idx="84637">
                  <c:v>1.9000000000000001E-5</c:v>
                </c:pt>
                <c:pt idx="84638">
                  <c:v>1.9000000000000001E-5</c:v>
                </c:pt>
                <c:pt idx="84639">
                  <c:v>1.9000000000000001E-5</c:v>
                </c:pt>
                <c:pt idx="84640">
                  <c:v>1.9000000000000001E-5</c:v>
                </c:pt>
                <c:pt idx="84641">
                  <c:v>1.9000000000000001E-5</c:v>
                </c:pt>
                <c:pt idx="84642">
                  <c:v>1.9000000000000001E-5</c:v>
                </c:pt>
                <c:pt idx="84643">
                  <c:v>1.9000000000000001E-5</c:v>
                </c:pt>
                <c:pt idx="84644">
                  <c:v>1.9000000000000001E-5</c:v>
                </c:pt>
                <c:pt idx="84645">
                  <c:v>1.9000000000000001E-5</c:v>
                </c:pt>
                <c:pt idx="84646">
                  <c:v>1.9000000000000001E-5</c:v>
                </c:pt>
                <c:pt idx="84647">
                  <c:v>1.9000000000000001E-5</c:v>
                </c:pt>
                <c:pt idx="84648">
                  <c:v>1.9000000000000001E-5</c:v>
                </c:pt>
                <c:pt idx="84649">
                  <c:v>2.0000000000000002E-5</c:v>
                </c:pt>
                <c:pt idx="84650">
                  <c:v>2.0000000000000002E-5</c:v>
                </c:pt>
                <c:pt idx="84651">
                  <c:v>2.0000000000000002E-5</c:v>
                </c:pt>
                <c:pt idx="84652">
                  <c:v>2.0000000000000002E-5</c:v>
                </c:pt>
                <c:pt idx="84653">
                  <c:v>2.0999999999999999E-5</c:v>
                </c:pt>
                <c:pt idx="84654">
                  <c:v>2.0999999999999999E-5</c:v>
                </c:pt>
                <c:pt idx="84655">
                  <c:v>2.1999999999999999E-5</c:v>
                </c:pt>
                <c:pt idx="84656">
                  <c:v>2.1999999999999999E-5</c:v>
                </c:pt>
                <c:pt idx="84657">
                  <c:v>2.1999999999999999E-5</c:v>
                </c:pt>
                <c:pt idx="84658">
                  <c:v>2.3E-5</c:v>
                </c:pt>
                <c:pt idx="84659">
                  <c:v>2.3E-5</c:v>
                </c:pt>
                <c:pt idx="84660">
                  <c:v>2.4000000000000001E-5</c:v>
                </c:pt>
                <c:pt idx="84661">
                  <c:v>2.4000000000000001E-5</c:v>
                </c:pt>
                <c:pt idx="84662">
                  <c:v>2.4000000000000001E-5</c:v>
                </c:pt>
                <c:pt idx="84663">
                  <c:v>2.5000000000000001E-5</c:v>
                </c:pt>
                <c:pt idx="84664">
                  <c:v>2.5000000000000001E-5</c:v>
                </c:pt>
                <c:pt idx="84665">
                  <c:v>2.5000000000000001E-5</c:v>
                </c:pt>
                <c:pt idx="84666">
                  <c:v>2.5999999999999998E-5</c:v>
                </c:pt>
                <c:pt idx="84667">
                  <c:v>2.5999999999999998E-5</c:v>
                </c:pt>
                <c:pt idx="84668">
                  <c:v>2.5999999999999998E-5</c:v>
                </c:pt>
                <c:pt idx="84669">
                  <c:v>2.5999999999999998E-5</c:v>
                </c:pt>
                <c:pt idx="84670">
                  <c:v>2.5999999999999998E-5</c:v>
                </c:pt>
                <c:pt idx="84671">
                  <c:v>2.6999999999999999E-5</c:v>
                </c:pt>
                <c:pt idx="84672">
                  <c:v>2.6999999999999999E-5</c:v>
                </c:pt>
                <c:pt idx="84673">
                  <c:v>2.6999999999999999E-5</c:v>
                </c:pt>
                <c:pt idx="84674">
                  <c:v>2.6999999999999999E-5</c:v>
                </c:pt>
                <c:pt idx="84675">
                  <c:v>2.6999999999999999E-5</c:v>
                </c:pt>
                <c:pt idx="84676">
                  <c:v>2.6999999999999999E-5</c:v>
                </c:pt>
                <c:pt idx="84677">
                  <c:v>2.6999999999999999E-5</c:v>
                </c:pt>
                <c:pt idx="84678">
                  <c:v>2.6999999999999999E-5</c:v>
                </c:pt>
                <c:pt idx="84679">
                  <c:v>2.6999999999999999E-5</c:v>
                </c:pt>
                <c:pt idx="84680">
                  <c:v>2.6999999999999999E-5</c:v>
                </c:pt>
                <c:pt idx="84681">
                  <c:v>2.6999999999999999E-5</c:v>
                </c:pt>
                <c:pt idx="84682">
                  <c:v>2.5999999999999998E-5</c:v>
                </c:pt>
                <c:pt idx="84683">
                  <c:v>2.5999999999999998E-5</c:v>
                </c:pt>
                <c:pt idx="84684">
                  <c:v>2.5999999999999998E-5</c:v>
                </c:pt>
                <c:pt idx="84685">
                  <c:v>2.5999999999999998E-5</c:v>
                </c:pt>
                <c:pt idx="84686">
                  <c:v>2.5999999999999998E-5</c:v>
                </c:pt>
                <c:pt idx="84687">
                  <c:v>2.5999999999999998E-5</c:v>
                </c:pt>
                <c:pt idx="84688">
                  <c:v>2.5999999999999998E-5</c:v>
                </c:pt>
                <c:pt idx="84689">
                  <c:v>2.5999999999999998E-5</c:v>
                </c:pt>
                <c:pt idx="84690">
                  <c:v>2.5999999999999998E-5</c:v>
                </c:pt>
                <c:pt idx="84691">
                  <c:v>2.5999999999999998E-5</c:v>
                </c:pt>
                <c:pt idx="84692">
                  <c:v>2.5999999999999998E-5</c:v>
                </c:pt>
                <c:pt idx="84693">
                  <c:v>2.5999999999999998E-5</c:v>
                </c:pt>
                <c:pt idx="84694">
                  <c:v>2.5999999999999998E-5</c:v>
                </c:pt>
                <c:pt idx="84695">
                  <c:v>2.5999999999999998E-5</c:v>
                </c:pt>
                <c:pt idx="84696">
                  <c:v>2.6999999999999999E-5</c:v>
                </c:pt>
                <c:pt idx="84697">
                  <c:v>2.6999999999999999E-5</c:v>
                </c:pt>
                <c:pt idx="84698">
                  <c:v>2.6999999999999999E-5</c:v>
                </c:pt>
                <c:pt idx="84699">
                  <c:v>2.6999999999999999E-5</c:v>
                </c:pt>
                <c:pt idx="84700">
                  <c:v>2.8E-5</c:v>
                </c:pt>
                <c:pt idx="84701">
                  <c:v>2.8E-5</c:v>
                </c:pt>
                <c:pt idx="84702">
                  <c:v>2.9E-5</c:v>
                </c:pt>
                <c:pt idx="84703">
                  <c:v>2.9E-5</c:v>
                </c:pt>
                <c:pt idx="84704">
                  <c:v>2.9E-5</c:v>
                </c:pt>
                <c:pt idx="84705">
                  <c:v>3.0000000000000001E-5</c:v>
                </c:pt>
                <c:pt idx="84706">
                  <c:v>3.0000000000000001E-5</c:v>
                </c:pt>
                <c:pt idx="84707">
                  <c:v>3.1000000000000001E-5</c:v>
                </c:pt>
                <c:pt idx="84708">
                  <c:v>3.1000000000000001E-5</c:v>
                </c:pt>
                <c:pt idx="84709">
                  <c:v>3.1999999999999999E-5</c:v>
                </c:pt>
                <c:pt idx="84710">
                  <c:v>3.1999999999999999E-5</c:v>
                </c:pt>
                <c:pt idx="84711">
                  <c:v>3.3000000000000003E-5</c:v>
                </c:pt>
                <c:pt idx="84712">
                  <c:v>3.3000000000000003E-5</c:v>
                </c:pt>
                <c:pt idx="84713">
                  <c:v>3.4E-5</c:v>
                </c:pt>
                <c:pt idx="84714">
                  <c:v>3.4E-5</c:v>
                </c:pt>
                <c:pt idx="84715">
                  <c:v>3.4999999999999997E-5</c:v>
                </c:pt>
                <c:pt idx="84716">
                  <c:v>3.4999999999999997E-5</c:v>
                </c:pt>
                <c:pt idx="84717">
                  <c:v>3.6000000000000001E-5</c:v>
                </c:pt>
                <c:pt idx="84718">
                  <c:v>3.6000000000000001E-5</c:v>
                </c:pt>
                <c:pt idx="84719">
                  <c:v>3.6999999999999998E-5</c:v>
                </c:pt>
                <c:pt idx="84720">
                  <c:v>3.6999999999999998E-5</c:v>
                </c:pt>
                <c:pt idx="84721">
                  <c:v>3.6999999999999998E-5</c:v>
                </c:pt>
                <c:pt idx="84722">
                  <c:v>3.8000000000000002E-5</c:v>
                </c:pt>
                <c:pt idx="84723">
                  <c:v>3.8000000000000002E-5</c:v>
                </c:pt>
                <c:pt idx="84724">
                  <c:v>3.8000000000000002E-5</c:v>
                </c:pt>
                <c:pt idx="84725">
                  <c:v>3.8000000000000002E-5</c:v>
                </c:pt>
                <c:pt idx="84726">
                  <c:v>3.8999999999999999E-5</c:v>
                </c:pt>
                <c:pt idx="84727">
                  <c:v>3.8999999999999999E-5</c:v>
                </c:pt>
                <c:pt idx="84728">
                  <c:v>3.8999999999999999E-5</c:v>
                </c:pt>
                <c:pt idx="84729">
                  <c:v>3.8999999999999999E-5</c:v>
                </c:pt>
                <c:pt idx="84730">
                  <c:v>3.8999999999999999E-5</c:v>
                </c:pt>
                <c:pt idx="84731">
                  <c:v>3.8999999999999999E-5</c:v>
                </c:pt>
                <c:pt idx="84732">
                  <c:v>3.8999999999999999E-5</c:v>
                </c:pt>
                <c:pt idx="84733">
                  <c:v>3.8999999999999999E-5</c:v>
                </c:pt>
                <c:pt idx="84734">
                  <c:v>3.8000000000000002E-5</c:v>
                </c:pt>
                <c:pt idx="84735">
                  <c:v>3.8000000000000002E-5</c:v>
                </c:pt>
                <c:pt idx="84736">
                  <c:v>3.8000000000000002E-5</c:v>
                </c:pt>
                <c:pt idx="84737">
                  <c:v>3.8000000000000002E-5</c:v>
                </c:pt>
                <c:pt idx="84738">
                  <c:v>3.6999999999999998E-5</c:v>
                </c:pt>
                <c:pt idx="84739">
                  <c:v>3.6999999999999998E-5</c:v>
                </c:pt>
                <c:pt idx="84740">
                  <c:v>3.6999999999999998E-5</c:v>
                </c:pt>
                <c:pt idx="84741">
                  <c:v>3.6000000000000001E-5</c:v>
                </c:pt>
                <c:pt idx="84742">
                  <c:v>3.6000000000000001E-5</c:v>
                </c:pt>
                <c:pt idx="84743">
                  <c:v>3.4999999999999997E-5</c:v>
                </c:pt>
                <c:pt idx="84744">
                  <c:v>3.4999999999999997E-5</c:v>
                </c:pt>
                <c:pt idx="84745">
                  <c:v>3.4E-5</c:v>
                </c:pt>
                <c:pt idx="84746">
                  <c:v>3.3000000000000003E-5</c:v>
                </c:pt>
                <c:pt idx="84747">
                  <c:v>3.3000000000000003E-5</c:v>
                </c:pt>
                <c:pt idx="84748">
                  <c:v>3.1999999999999999E-5</c:v>
                </c:pt>
                <c:pt idx="84749">
                  <c:v>3.1000000000000001E-5</c:v>
                </c:pt>
                <c:pt idx="84750">
                  <c:v>3.0000000000000001E-5</c:v>
                </c:pt>
                <c:pt idx="84751">
                  <c:v>3.0000000000000001E-5</c:v>
                </c:pt>
                <c:pt idx="84752">
                  <c:v>2.9E-5</c:v>
                </c:pt>
                <c:pt idx="84753">
                  <c:v>2.8E-5</c:v>
                </c:pt>
                <c:pt idx="84754">
                  <c:v>2.6999999999999999E-5</c:v>
                </c:pt>
                <c:pt idx="84755">
                  <c:v>2.5999999999999998E-5</c:v>
                </c:pt>
                <c:pt idx="84756">
                  <c:v>2.5000000000000001E-5</c:v>
                </c:pt>
                <c:pt idx="84757">
                  <c:v>2.5000000000000001E-5</c:v>
                </c:pt>
                <c:pt idx="84758">
                  <c:v>2.4000000000000001E-5</c:v>
                </c:pt>
                <c:pt idx="84759">
                  <c:v>2.3E-5</c:v>
                </c:pt>
                <c:pt idx="84760">
                  <c:v>2.1999999999999999E-5</c:v>
                </c:pt>
                <c:pt idx="84761">
                  <c:v>2.0999999999999999E-5</c:v>
                </c:pt>
                <c:pt idx="84762">
                  <c:v>2.0000000000000002E-5</c:v>
                </c:pt>
                <c:pt idx="84763">
                  <c:v>1.9000000000000001E-5</c:v>
                </c:pt>
                <c:pt idx="84764">
                  <c:v>1.9000000000000001E-5</c:v>
                </c:pt>
                <c:pt idx="84765">
                  <c:v>1.8E-5</c:v>
                </c:pt>
                <c:pt idx="84766">
                  <c:v>1.7E-5</c:v>
                </c:pt>
                <c:pt idx="84767">
                  <c:v>1.5999999999999999E-5</c:v>
                </c:pt>
                <c:pt idx="84768">
                  <c:v>1.5E-5</c:v>
                </c:pt>
                <c:pt idx="84769">
                  <c:v>1.5E-5</c:v>
                </c:pt>
                <c:pt idx="84770">
                  <c:v>1.4E-5</c:v>
                </c:pt>
                <c:pt idx="84771">
                  <c:v>1.2999999999999999E-5</c:v>
                </c:pt>
                <c:pt idx="84772">
                  <c:v>1.2999999999999999E-5</c:v>
                </c:pt>
                <c:pt idx="84773">
                  <c:v>1.2E-5</c:v>
                </c:pt>
                <c:pt idx="84774">
                  <c:v>1.1E-5</c:v>
                </c:pt>
                <c:pt idx="84775">
                  <c:v>1.1E-5</c:v>
                </c:pt>
                <c:pt idx="84776">
                  <c:v>1.0000000000000001E-5</c:v>
                </c:pt>
                <c:pt idx="84777">
                  <c:v>9.0000000000000002E-6</c:v>
                </c:pt>
                <c:pt idx="84778">
                  <c:v>9.0000000000000002E-6</c:v>
                </c:pt>
                <c:pt idx="84779">
                  <c:v>7.9999999999999996E-6</c:v>
                </c:pt>
                <c:pt idx="84780">
                  <c:v>7.9999999999999996E-6</c:v>
                </c:pt>
                <c:pt idx="84781">
                  <c:v>6.9999999999999999E-6</c:v>
                </c:pt>
                <c:pt idx="84782">
                  <c:v>6.0000000000000002E-6</c:v>
                </c:pt>
                <c:pt idx="84783">
                  <c:v>6.0000000000000002E-6</c:v>
                </c:pt>
                <c:pt idx="84784">
                  <c:v>5.0000000000000004E-6</c:v>
                </c:pt>
                <c:pt idx="84785">
                  <c:v>5.0000000000000004E-6</c:v>
                </c:pt>
                <c:pt idx="84786">
                  <c:v>3.9999999999999998E-6</c:v>
                </c:pt>
                <c:pt idx="84787">
                  <c:v>3.9999999999999998E-6</c:v>
                </c:pt>
                <c:pt idx="84788">
                  <c:v>3.0000000000000001E-6</c:v>
                </c:pt>
                <c:pt idx="84789">
                  <c:v>3.0000000000000001E-6</c:v>
                </c:pt>
                <c:pt idx="84790">
                  <c:v>1.9999999999999999E-6</c:v>
                </c:pt>
                <c:pt idx="84791">
                  <c:v>1.9999999999999999E-6</c:v>
                </c:pt>
                <c:pt idx="84792">
                  <c:v>1.9999999999999999E-6</c:v>
                </c:pt>
                <c:pt idx="84793">
                  <c:v>3.0000000000000001E-6</c:v>
                </c:pt>
                <c:pt idx="84794">
                  <c:v>3.0000000000000001E-6</c:v>
                </c:pt>
                <c:pt idx="84795">
                  <c:v>3.9999999999999998E-6</c:v>
                </c:pt>
                <c:pt idx="84796">
                  <c:v>5.0000000000000004E-6</c:v>
                </c:pt>
                <c:pt idx="84797">
                  <c:v>5.0000000000000004E-6</c:v>
                </c:pt>
                <c:pt idx="84798">
                  <c:v>6.0000000000000002E-6</c:v>
                </c:pt>
                <c:pt idx="84799">
                  <c:v>6.9999999999999999E-6</c:v>
                </c:pt>
                <c:pt idx="84800">
                  <c:v>7.9999999999999996E-6</c:v>
                </c:pt>
                <c:pt idx="84801">
                  <c:v>9.0000000000000002E-6</c:v>
                </c:pt>
                <c:pt idx="84802">
                  <c:v>1.0000000000000001E-5</c:v>
                </c:pt>
                <c:pt idx="84803">
                  <c:v>1.1E-5</c:v>
                </c:pt>
                <c:pt idx="84804">
                  <c:v>1.2E-5</c:v>
                </c:pt>
                <c:pt idx="84805">
                  <c:v>1.2999999999999999E-5</c:v>
                </c:pt>
                <c:pt idx="84806">
                  <c:v>1.4E-5</c:v>
                </c:pt>
                <c:pt idx="84807">
                  <c:v>1.5E-5</c:v>
                </c:pt>
                <c:pt idx="84808">
                  <c:v>1.5999999999999999E-5</c:v>
                </c:pt>
                <c:pt idx="84809">
                  <c:v>1.7E-5</c:v>
                </c:pt>
                <c:pt idx="84810">
                  <c:v>1.8E-5</c:v>
                </c:pt>
                <c:pt idx="84811">
                  <c:v>1.9000000000000001E-5</c:v>
                </c:pt>
                <c:pt idx="84812">
                  <c:v>2.0000000000000002E-5</c:v>
                </c:pt>
                <c:pt idx="84813">
                  <c:v>2.0999999999999999E-5</c:v>
                </c:pt>
                <c:pt idx="84814">
                  <c:v>2.1999999999999999E-5</c:v>
                </c:pt>
                <c:pt idx="84815">
                  <c:v>2.3E-5</c:v>
                </c:pt>
                <c:pt idx="84816">
                  <c:v>2.4000000000000001E-5</c:v>
                </c:pt>
                <c:pt idx="84817">
                  <c:v>2.5000000000000001E-5</c:v>
                </c:pt>
                <c:pt idx="84818">
                  <c:v>2.6999999999999999E-5</c:v>
                </c:pt>
                <c:pt idx="84819">
                  <c:v>2.8E-5</c:v>
                </c:pt>
                <c:pt idx="84820">
                  <c:v>2.9E-5</c:v>
                </c:pt>
                <c:pt idx="84821">
                  <c:v>3.0000000000000001E-5</c:v>
                </c:pt>
                <c:pt idx="84822">
                  <c:v>3.1000000000000001E-5</c:v>
                </c:pt>
                <c:pt idx="84823">
                  <c:v>3.1999999999999999E-5</c:v>
                </c:pt>
                <c:pt idx="84824">
                  <c:v>3.3000000000000003E-5</c:v>
                </c:pt>
                <c:pt idx="84825">
                  <c:v>3.4E-5</c:v>
                </c:pt>
                <c:pt idx="84826">
                  <c:v>3.4E-5</c:v>
                </c:pt>
                <c:pt idx="84827">
                  <c:v>3.4999999999999997E-5</c:v>
                </c:pt>
                <c:pt idx="84828">
                  <c:v>3.6000000000000001E-5</c:v>
                </c:pt>
                <c:pt idx="84829">
                  <c:v>3.6999999999999998E-5</c:v>
                </c:pt>
                <c:pt idx="84830">
                  <c:v>3.8000000000000002E-5</c:v>
                </c:pt>
                <c:pt idx="84831">
                  <c:v>3.8000000000000002E-5</c:v>
                </c:pt>
                <c:pt idx="84832">
                  <c:v>3.8999999999999999E-5</c:v>
                </c:pt>
                <c:pt idx="84833">
                  <c:v>3.8999999999999999E-5</c:v>
                </c:pt>
                <c:pt idx="84834">
                  <c:v>4.0000000000000003E-5</c:v>
                </c:pt>
                <c:pt idx="84835">
                  <c:v>4.0000000000000003E-5</c:v>
                </c:pt>
                <c:pt idx="84836">
                  <c:v>4.1E-5</c:v>
                </c:pt>
                <c:pt idx="84837">
                  <c:v>4.1E-5</c:v>
                </c:pt>
                <c:pt idx="84838">
                  <c:v>4.1E-5</c:v>
                </c:pt>
                <c:pt idx="84839">
                  <c:v>4.1E-5</c:v>
                </c:pt>
                <c:pt idx="84840">
                  <c:v>4.1E-5</c:v>
                </c:pt>
                <c:pt idx="84841">
                  <c:v>4.1E-5</c:v>
                </c:pt>
                <c:pt idx="84842">
                  <c:v>4.1E-5</c:v>
                </c:pt>
                <c:pt idx="84843">
                  <c:v>4.1E-5</c:v>
                </c:pt>
                <c:pt idx="84844">
                  <c:v>4.1E-5</c:v>
                </c:pt>
                <c:pt idx="84845">
                  <c:v>4.1E-5</c:v>
                </c:pt>
                <c:pt idx="84846">
                  <c:v>4.0000000000000003E-5</c:v>
                </c:pt>
                <c:pt idx="84847">
                  <c:v>4.0000000000000003E-5</c:v>
                </c:pt>
                <c:pt idx="84848">
                  <c:v>3.8999999999999999E-5</c:v>
                </c:pt>
                <c:pt idx="84849">
                  <c:v>3.8999999999999999E-5</c:v>
                </c:pt>
                <c:pt idx="84850">
                  <c:v>3.8000000000000002E-5</c:v>
                </c:pt>
                <c:pt idx="84851">
                  <c:v>3.6999999999999998E-5</c:v>
                </c:pt>
                <c:pt idx="84852">
                  <c:v>3.6999999999999998E-5</c:v>
                </c:pt>
                <c:pt idx="84853">
                  <c:v>3.6000000000000001E-5</c:v>
                </c:pt>
                <c:pt idx="84854">
                  <c:v>3.4999999999999997E-5</c:v>
                </c:pt>
                <c:pt idx="84855">
                  <c:v>3.4E-5</c:v>
                </c:pt>
                <c:pt idx="84856">
                  <c:v>3.3000000000000003E-5</c:v>
                </c:pt>
                <c:pt idx="84857">
                  <c:v>3.1999999999999999E-5</c:v>
                </c:pt>
                <c:pt idx="84858">
                  <c:v>3.1000000000000001E-5</c:v>
                </c:pt>
                <c:pt idx="84859">
                  <c:v>3.0000000000000001E-5</c:v>
                </c:pt>
                <c:pt idx="84860">
                  <c:v>2.9E-5</c:v>
                </c:pt>
                <c:pt idx="84861">
                  <c:v>2.8E-5</c:v>
                </c:pt>
                <c:pt idx="84862">
                  <c:v>2.6999999999999999E-5</c:v>
                </c:pt>
                <c:pt idx="84863">
                  <c:v>2.5000000000000001E-5</c:v>
                </c:pt>
                <c:pt idx="84864">
                  <c:v>2.4000000000000001E-5</c:v>
                </c:pt>
                <c:pt idx="84865">
                  <c:v>2.3E-5</c:v>
                </c:pt>
                <c:pt idx="84866">
                  <c:v>2.1999999999999999E-5</c:v>
                </c:pt>
                <c:pt idx="84867">
                  <c:v>2.0999999999999999E-5</c:v>
                </c:pt>
                <c:pt idx="84868">
                  <c:v>2.0000000000000002E-5</c:v>
                </c:pt>
                <c:pt idx="84869">
                  <c:v>1.9000000000000001E-5</c:v>
                </c:pt>
                <c:pt idx="84870">
                  <c:v>1.9000000000000001E-5</c:v>
                </c:pt>
                <c:pt idx="84871">
                  <c:v>1.8E-5</c:v>
                </c:pt>
                <c:pt idx="84872">
                  <c:v>1.8E-5</c:v>
                </c:pt>
                <c:pt idx="84873">
                  <c:v>1.8E-5</c:v>
                </c:pt>
                <c:pt idx="84874">
                  <c:v>1.8E-5</c:v>
                </c:pt>
                <c:pt idx="84875">
                  <c:v>1.8E-5</c:v>
                </c:pt>
                <c:pt idx="84876">
                  <c:v>1.8E-5</c:v>
                </c:pt>
                <c:pt idx="84877">
                  <c:v>1.9000000000000001E-5</c:v>
                </c:pt>
                <c:pt idx="84878">
                  <c:v>1.9000000000000001E-5</c:v>
                </c:pt>
                <c:pt idx="84879">
                  <c:v>2.0000000000000002E-5</c:v>
                </c:pt>
                <c:pt idx="84880">
                  <c:v>2.0999999999999999E-5</c:v>
                </c:pt>
                <c:pt idx="84881">
                  <c:v>2.1999999999999999E-5</c:v>
                </c:pt>
                <c:pt idx="84882">
                  <c:v>2.3E-5</c:v>
                </c:pt>
                <c:pt idx="84883">
                  <c:v>2.4000000000000001E-5</c:v>
                </c:pt>
                <c:pt idx="84884">
                  <c:v>2.5000000000000001E-5</c:v>
                </c:pt>
                <c:pt idx="84885">
                  <c:v>2.5999999999999998E-5</c:v>
                </c:pt>
                <c:pt idx="84886">
                  <c:v>2.6999999999999999E-5</c:v>
                </c:pt>
                <c:pt idx="84887">
                  <c:v>2.8E-5</c:v>
                </c:pt>
                <c:pt idx="84888">
                  <c:v>2.9E-5</c:v>
                </c:pt>
                <c:pt idx="84889">
                  <c:v>3.0000000000000001E-5</c:v>
                </c:pt>
                <c:pt idx="84890">
                  <c:v>3.1000000000000001E-5</c:v>
                </c:pt>
                <c:pt idx="84891">
                  <c:v>3.1999999999999999E-5</c:v>
                </c:pt>
                <c:pt idx="84892">
                  <c:v>3.3000000000000003E-5</c:v>
                </c:pt>
                <c:pt idx="84893">
                  <c:v>3.4E-5</c:v>
                </c:pt>
                <c:pt idx="84894">
                  <c:v>3.4999999999999997E-5</c:v>
                </c:pt>
                <c:pt idx="84895">
                  <c:v>3.6000000000000001E-5</c:v>
                </c:pt>
                <c:pt idx="84896">
                  <c:v>3.6000000000000001E-5</c:v>
                </c:pt>
                <c:pt idx="84897">
                  <c:v>3.6999999999999998E-5</c:v>
                </c:pt>
                <c:pt idx="84898">
                  <c:v>3.8000000000000002E-5</c:v>
                </c:pt>
                <c:pt idx="84899">
                  <c:v>3.8000000000000002E-5</c:v>
                </c:pt>
                <c:pt idx="84900">
                  <c:v>3.8999999999999999E-5</c:v>
                </c:pt>
                <c:pt idx="84901">
                  <c:v>3.8999999999999999E-5</c:v>
                </c:pt>
                <c:pt idx="84902">
                  <c:v>4.0000000000000003E-5</c:v>
                </c:pt>
                <c:pt idx="84903">
                  <c:v>4.0000000000000003E-5</c:v>
                </c:pt>
                <c:pt idx="84904">
                  <c:v>4.0000000000000003E-5</c:v>
                </c:pt>
                <c:pt idx="84905">
                  <c:v>4.1E-5</c:v>
                </c:pt>
                <c:pt idx="84906">
                  <c:v>4.1E-5</c:v>
                </c:pt>
                <c:pt idx="84907">
                  <c:v>4.1E-5</c:v>
                </c:pt>
                <c:pt idx="84908">
                  <c:v>4.1E-5</c:v>
                </c:pt>
                <c:pt idx="84909">
                  <c:v>4.1E-5</c:v>
                </c:pt>
                <c:pt idx="84910">
                  <c:v>4.1E-5</c:v>
                </c:pt>
                <c:pt idx="84911">
                  <c:v>4.1E-5</c:v>
                </c:pt>
                <c:pt idx="84912">
                  <c:v>4.1E-5</c:v>
                </c:pt>
                <c:pt idx="84913">
                  <c:v>4.1E-5</c:v>
                </c:pt>
                <c:pt idx="84914">
                  <c:v>4.1E-5</c:v>
                </c:pt>
                <c:pt idx="84915">
                  <c:v>4.1E-5</c:v>
                </c:pt>
                <c:pt idx="84916">
                  <c:v>4.1E-5</c:v>
                </c:pt>
                <c:pt idx="84917">
                  <c:v>4.1E-5</c:v>
                </c:pt>
                <c:pt idx="84918">
                  <c:v>4.1E-5</c:v>
                </c:pt>
                <c:pt idx="84919">
                  <c:v>4.1E-5</c:v>
                </c:pt>
                <c:pt idx="84920">
                  <c:v>4.1E-5</c:v>
                </c:pt>
                <c:pt idx="84921">
                  <c:v>4.1E-5</c:v>
                </c:pt>
                <c:pt idx="84922">
                  <c:v>4.1E-5</c:v>
                </c:pt>
                <c:pt idx="84923">
                  <c:v>4.0000000000000003E-5</c:v>
                </c:pt>
                <c:pt idx="84924">
                  <c:v>4.0000000000000003E-5</c:v>
                </c:pt>
                <c:pt idx="84925">
                  <c:v>4.0000000000000003E-5</c:v>
                </c:pt>
                <c:pt idx="84926">
                  <c:v>4.0000000000000003E-5</c:v>
                </c:pt>
                <c:pt idx="84927">
                  <c:v>4.0000000000000003E-5</c:v>
                </c:pt>
                <c:pt idx="84928">
                  <c:v>3.8999999999999999E-5</c:v>
                </c:pt>
                <c:pt idx="84929">
                  <c:v>3.8999999999999999E-5</c:v>
                </c:pt>
                <c:pt idx="84930">
                  <c:v>3.8999999999999999E-5</c:v>
                </c:pt>
                <c:pt idx="84931">
                  <c:v>3.8999999999999999E-5</c:v>
                </c:pt>
                <c:pt idx="84932">
                  <c:v>3.8000000000000002E-5</c:v>
                </c:pt>
                <c:pt idx="84933">
                  <c:v>3.8000000000000002E-5</c:v>
                </c:pt>
                <c:pt idx="84934">
                  <c:v>3.8000000000000002E-5</c:v>
                </c:pt>
                <c:pt idx="84935">
                  <c:v>3.8000000000000002E-5</c:v>
                </c:pt>
                <c:pt idx="84936">
                  <c:v>3.6999999999999998E-5</c:v>
                </c:pt>
                <c:pt idx="84937">
                  <c:v>3.6999999999999998E-5</c:v>
                </c:pt>
                <c:pt idx="84938">
                  <c:v>3.6000000000000001E-5</c:v>
                </c:pt>
                <c:pt idx="84939">
                  <c:v>3.6000000000000001E-5</c:v>
                </c:pt>
                <c:pt idx="84940">
                  <c:v>3.6000000000000001E-5</c:v>
                </c:pt>
                <c:pt idx="84941">
                  <c:v>3.4999999999999997E-5</c:v>
                </c:pt>
                <c:pt idx="84942">
                  <c:v>3.4999999999999997E-5</c:v>
                </c:pt>
                <c:pt idx="84943">
                  <c:v>3.4E-5</c:v>
                </c:pt>
                <c:pt idx="84944">
                  <c:v>3.4E-5</c:v>
                </c:pt>
                <c:pt idx="84945">
                  <c:v>3.3000000000000003E-5</c:v>
                </c:pt>
                <c:pt idx="84946">
                  <c:v>3.3000000000000003E-5</c:v>
                </c:pt>
                <c:pt idx="84947">
                  <c:v>3.1999999999999999E-5</c:v>
                </c:pt>
                <c:pt idx="84948">
                  <c:v>3.1000000000000001E-5</c:v>
                </c:pt>
                <c:pt idx="84949">
                  <c:v>3.1000000000000001E-5</c:v>
                </c:pt>
                <c:pt idx="84950">
                  <c:v>3.0000000000000001E-5</c:v>
                </c:pt>
                <c:pt idx="84951">
                  <c:v>2.9E-5</c:v>
                </c:pt>
                <c:pt idx="84952">
                  <c:v>2.9E-5</c:v>
                </c:pt>
                <c:pt idx="84953">
                  <c:v>2.8E-5</c:v>
                </c:pt>
                <c:pt idx="84954">
                  <c:v>2.6999999999999999E-5</c:v>
                </c:pt>
                <c:pt idx="84955">
                  <c:v>2.5999999999999998E-5</c:v>
                </c:pt>
                <c:pt idx="84956">
                  <c:v>2.5000000000000001E-5</c:v>
                </c:pt>
                <c:pt idx="84957">
                  <c:v>2.4000000000000001E-5</c:v>
                </c:pt>
                <c:pt idx="84958">
                  <c:v>2.4000000000000001E-5</c:v>
                </c:pt>
                <c:pt idx="84959">
                  <c:v>2.3E-5</c:v>
                </c:pt>
                <c:pt idx="84960">
                  <c:v>2.1999999999999999E-5</c:v>
                </c:pt>
                <c:pt idx="84961">
                  <c:v>2.0999999999999999E-5</c:v>
                </c:pt>
                <c:pt idx="84962">
                  <c:v>1.9000000000000001E-5</c:v>
                </c:pt>
                <c:pt idx="84963">
                  <c:v>1.8E-5</c:v>
                </c:pt>
                <c:pt idx="84964">
                  <c:v>1.7E-5</c:v>
                </c:pt>
                <c:pt idx="84965">
                  <c:v>1.5999999999999999E-5</c:v>
                </c:pt>
                <c:pt idx="84966">
                  <c:v>1.5E-5</c:v>
                </c:pt>
                <c:pt idx="84967">
                  <c:v>1.4E-5</c:v>
                </c:pt>
                <c:pt idx="84968">
                  <c:v>1.2999999999999999E-5</c:v>
                </c:pt>
                <c:pt idx="84969">
                  <c:v>1.2E-5</c:v>
                </c:pt>
                <c:pt idx="84970">
                  <c:v>1.0000000000000001E-5</c:v>
                </c:pt>
                <c:pt idx="84971">
                  <c:v>9.0000000000000002E-6</c:v>
                </c:pt>
                <c:pt idx="84972">
                  <c:v>7.9999999999999996E-6</c:v>
                </c:pt>
                <c:pt idx="84973">
                  <c:v>6.9999999999999999E-6</c:v>
                </c:pt>
                <c:pt idx="84974">
                  <c:v>6.9999999999999999E-6</c:v>
                </c:pt>
                <c:pt idx="84975">
                  <c:v>6.0000000000000002E-6</c:v>
                </c:pt>
                <c:pt idx="84976">
                  <c:v>6.0000000000000002E-6</c:v>
                </c:pt>
                <c:pt idx="84977">
                  <c:v>6.0000000000000002E-6</c:v>
                </c:pt>
                <c:pt idx="84978">
                  <c:v>6.0000000000000002E-6</c:v>
                </c:pt>
                <c:pt idx="84979">
                  <c:v>6.0000000000000002E-6</c:v>
                </c:pt>
                <c:pt idx="84980">
                  <c:v>6.9999999999999999E-6</c:v>
                </c:pt>
                <c:pt idx="84981">
                  <c:v>7.9999999999999996E-6</c:v>
                </c:pt>
                <c:pt idx="84982">
                  <c:v>9.0000000000000002E-6</c:v>
                </c:pt>
                <c:pt idx="84983">
                  <c:v>1.0000000000000001E-5</c:v>
                </c:pt>
                <c:pt idx="84984">
                  <c:v>1.1E-5</c:v>
                </c:pt>
                <c:pt idx="84985">
                  <c:v>1.2E-5</c:v>
                </c:pt>
                <c:pt idx="84986">
                  <c:v>1.2999999999999999E-5</c:v>
                </c:pt>
                <c:pt idx="84987">
                  <c:v>1.2999999999999999E-5</c:v>
                </c:pt>
                <c:pt idx="84988">
                  <c:v>1.4E-5</c:v>
                </c:pt>
                <c:pt idx="84989">
                  <c:v>1.5E-5</c:v>
                </c:pt>
                <c:pt idx="84990">
                  <c:v>1.5999999999999999E-5</c:v>
                </c:pt>
                <c:pt idx="84991">
                  <c:v>1.7E-5</c:v>
                </c:pt>
                <c:pt idx="84992">
                  <c:v>1.8E-5</c:v>
                </c:pt>
                <c:pt idx="84993">
                  <c:v>1.8E-5</c:v>
                </c:pt>
                <c:pt idx="84994">
                  <c:v>1.9000000000000001E-5</c:v>
                </c:pt>
                <c:pt idx="84995">
                  <c:v>2.0000000000000002E-5</c:v>
                </c:pt>
                <c:pt idx="84996">
                  <c:v>2.0000000000000002E-5</c:v>
                </c:pt>
                <c:pt idx="84997">
                  <c:v>2.0999999999999999E-5</c:v>
                </c:pt>
                <c:pt idx="84998">
                  <c:v>2.0999999999999999E-5</c:v>
                </c:pt>
                <c:pt idx="84999">
                  <c:v>2.1999999999999999E-5</c:v>
                </c:pt>
                <c:pt idx="85000">
                  <c:v>2.1999999999999999E-5</c:v>
                </c:pt>
                <c:pt idx="85001">
                  <c:v>2.1999999999999999E-5</c:v>
                </c:pt>
                <c:pt idx="85002">
                  <c:v>2.3E-5</c:v>
                </c:pt>
                <c:pt idx="85003">
                  <c:v>2.3E-5</c:v>
                </c:pt>
                <c:pt idx="85004">
                  <c:v>2.3E-5</c:v>
                </c:pt>
                <c:pt idx="85005">
                  <c:v>2.4000000000000001E-5</c:v>
                </c:pt>
                <c:pt idx="85006">
                  <c:v>2.4000000000000001E-5</c:v>
                </c:pt>
                <c:pt idx="85007">
                  <c:v>2.4000000000000001E-5</c:v>
                </c:pt>
                <c:pt idx="85008">
                  <c:v>2.4000000000000001E-5</c:v>
                </c:pt>
                <c:pt idx="85009">
                  <c:v>2.4000000000000001E-5</c:v>
                </c:pt>
                <c:pt idx="85010">
                  <c:v>2.4000000000000001E-5</c:v>
                </c:pt>
                <c:pt idx="85011">
                  <c:v>2.4000000000000001E-5</c:v>
                </c:pt>
                <c:pt idx="85012">
                  <c:v>2.4000000000000001E-5</c:v>
                </c:pt>
                <c:pt idx="85013">
                  <c:v>2.5000000000000001E-5</c:v>
                </c:pt>
                <c:pt idx="85014">
                  <c:v>2.5000000000000001E-5</c:v>
                </c:pt>
                <c:pt idx="85015">
                  <c:v>2.5000000000000001E-5</c:v>
                </c:pt>
                <c:pt idx="85016">
                  <c:v>2.5000000000000001E-5</c:v>
                </c:pt>
                <c:pt idx="85017">
                  <c:v>2.5000000000000001E-5</c:v>
                </c:pt>
                <c:pt idx="85018">
                  <c:v>2.5000000000000001E-5</c:v>
                </c:pt>
                <c:pt idx="85019">
                  <c:v>2.4000000000000001E-5</c:v>
                </c:pt>
                <c:pt idx="85020">
                  <c:v>2.4000000000000001E-5</c:v>
                </c:pt>
                <c:pt idx="85021">
                  <c:v>2.4000000000000001E-5</c:v>
                </c:pt>
                <c:pt idx="85022">
                  <c:v>2.4000000000000001E-5</c:v>
                </c:pt>
                <c:pt idx="85023">
                  <c:v>2.4000000000000001E-5</c:v>
                </c:pt>
                <c:pt idx="85024">
                  <c:v>2.4000000000000001E-5</c:v>
                </c:pt>
                <c:pt idx="85025">
                  <c:v>2.4000000000000001E-5</c:v>
                </c:pt>
                <c:pt idx="85026">
                  <c:v>2.4000000000000001E-5</c:v>
                </c:pt>
                <c:pt idx="85027">
                  <c:v>2.4000000000000001E-5</c:v>
                </c:pt>
                <c:pt idx="85028">
                  <c:v>2.4000000000000001E-5</c:v>
                </c:pt>
                <c:pt idx="85029">
                  <c:v>2.4000000000000001E-5</c:v>
                </c:pt>
                <c:pt idx="85030">
                  <c:v>2.4000000000000001E-5</c:v>
                </c:pt>
                <c:pt idx="85031">
                  <c:v>2.3E-5</c:v>
                </c:pt>
                <c:pt idx="85032">
                  <c:v>2.3E-5</c:v>
                </c:pt>
                <c:pt idx="85033">
                  <c:v>2.3E-5</c:v>
                </c:pt>
                <c:pt idx="85034">
                  <c:v>2.3E-5</c:v>
                </c:pt>
                <c:pt idx="85035">
                  <c:v>2.3E-5</c:v>
                </c:pt>
                <c:pt idx="85036">
                  <c:v>2.3E-5</c:v>
                </c:pt>
                <c:pt idx="85037">
                  <c:v>2.1999999999999999E-5</c:v>
                </c:pt>
                <c:pt idx="85038">
                  <c:v>2.1999999999999999E-5</c:v>
                </c:pt>
                <c:pt idx="85039">
                  <c:v>2.1999999999999999E-5</c:v>
                </c:pt>
                <c:pt idx="85040">
                  <c:v>2.1999999999999999E-5</c:v>
                </c:pt>
                <c:pt idx="85041">
                  <c:v>2.1999999999999999E-5</c:v>
                </c:pt>
                <c:pt idx="85042">
                  <c:v>2.1999999999999999E-5</c:v>
                </c:pt>
                <c:pt idx="85043">
                  <c:v>2.0999999999999999E-5</c:v>
                </c:pt>
                <c:pt idx="85044">
                  <c:v>2.0999999999999999E-5</c:v>
                </c:pt>
                <c:pt idx="85045">
                  <c:v>2.0999999999999999E-5</c:v>
                </c:pt>
                <c:pt idx="85046">
                  <c:v>2.0999999999999999E-5</c:v>
                </c:pt>
                <c:pt idx="85047">
                  <c:v>2.0999999999999999E-5</c:v>
                </c:pt>
                <c:pt idx="85048">
                  <c:v>2.0000000000000002E-5</c:v>
                </c:pt>
                <c:pt idx="85049">
                  <c:v>2.0000000000000002E-5</c:v>
                </c:pt>
                <c:pt idx="85050">
                  <c:v>2.0000000000000002E-5</c:v>
                </c:pt>
                <c:pt idx="85051">
                  <c:v>2.0000000000000002E-5</c:v>
                </c:pt>
                <c:pt idx="85052">
                  <c:v>2.0000000000000002E-5</c:v>
                </c:pt>
                <c:pt idx="85053">
                  <c:v>2.0000000000000002E-5</c:v>
                </c:pt>
                <c:pt idx="85054">
                  <c:v>2.0000000000000002E-5</c:v>
                </c:pt>
                <c:pt idx="85055">
                  <c:v>2.0000000000000002E-5</c:v>
                </c:pt>
                <c:pt idx="85056">
                  <c:v>2.0000000000000002E-5</c:v>
                </c:pt>
                <c:pt idx="85057">
                  <c:v>2.0000000000000002E-5</c:v>
                </c:pt>
                <c:pt idx="85058">
                  <c:v>2.0000000000000002E-5</c:v>
                </c:pt>
                <c:pt idx="85059">
                  <c:v>2.0000000000000002E-5</c:v>
                </c:pt>
                <c:pt idx="85060">
                  <c:v>2.0000000000000002E-5</c:v>
                </c:pt>
                <c:pt idx="85061">
                  <c:v>2.0000000000000002E-5</c:v>
                </c:pt>
                <c:pt idx="85062">
                  <c:v>2.0000000000000002E-5</c:v>
                </c:pt>
                <c:pt idx="85063">
                  <c:v>2.0000000000000002E-5</c:v>
                </c:pt>
                <c:pt idx="85064">
                  <c:v>2.0000000000000002E-5</c:v>
                </c:pt>
                <c:pt idx="85065">
                  <c:v>2.0000000000000002E-5</c:v>
                </c:pt>
                <c:pt idx="85066">
                  <c:v>2.0999999999999999E-5</c:v>
                </c:pt>
                <c:pt idx="85067">
                  <c:v>2.0999999999999999E-5</c:v>
                </c:pt>
                <c:pt idx="85068">
                  <c:v>2.0999999999999999E-5</c:v>
                </c:pt>
                <c:pt idx="85069">
                  <c:v>2.0999999999999999E-5</c:v>
                </c:pt>
                <c:pt idx="85070">
                  <c:v>2.1999999999999999E-5</c:v>
                </c:pt>
                <c:pt idx="85071">
                  <c:v>2.1999999999999999E-5</c:v>
                </c:pt>
                <c:pt idx="85072">
                  <c:v>2.3E-5</c:v>
                </c:pt>
                <c:pt idx="85073">
                  <c:v>2.3E-5</c:v>
                </c:pt>
                <c:pt idx="85074">
                  <c:v>2.3E-5</c:v>
                </c:pt>
                <c:pt idx="85075">
                  <c:v>2.4000000000000001E-5</c:v>
                </c:pt>
                <c:pt idx="85076">
                  <c:v>2.4000000000000001E-5</c:v>
                </c:pt>
                <c:pt idx="85077">
                  <c:v>2.5000000000000001E-5</c:v>
                </c:pt>
                <c:pt idx="85078">
                  <c:v>2.5000000000000001E-5</c:v>
                </c:pt>
                <c:pt idx="85079">
                  <c:v>2.5999999999999998E-5</c:v>
                </c:pt>
                <c:pt idx="85080">
                  <c:v>2.5999999999999998E-5</c:v>
                </c:pt>
                <c:pt idx="85081">
                  <c:v>2.6999999999999999E-5</c:v>
                </c:pt>
                <c:pt idx="85082">
                  <c:v>2.8E-5</c:v>
                </c:pt>
                <c:pt idx="85083">
                  <c:v>2.8E-5</c:v>
                </c:pt>
                <c:pt idx="85084">
                  <c:v>2.9E-5</c:v>
                </c:pt>
                <c:pt idx="85085">
                  <c:v>2.9E-5</c:v>
                </c:pt>
                <c:pt idx="85086">
                  <c:v>3.0000000000000001E-5</c:v>
                </c:pt>
                <c:pt idx="85087">
                  <c:v>3.1000000000000001E-5</c:v>
                </c:pt>
                <c:pt idx="85088">
                  <c:v>3.1000000000000001E-5</c:v>
                </c:pt>
                <c:pt idx="85089">
                  <c:v>3.1999999999999999E-5</c:v>
                </c:pt>
                <c:pt idx="85090">
                  <c:v>3.1999999999999999E-5</c:v>
                </c:pt>
                <c:pt idx="85091">
                  <c:v>3.3000000000000003E-5</c:v>
                </c:pt>
                <c:pt idx="85092">
                  <c:v>3.4E-5</c:v>
                </c:pt>
                <c:pt idx="85093">
                  <c:v>3.4E-5</c:v>
                </c:pt>
                <c:pt idx="85094">
                  <c:v>3.4999999999999997E-5</c:v>
                </c:pt>
                <c:pt idx="85095">
                  <c:v>3.4999999999999997E-5</c:v>
                </c:pt>
                <c:pt idx="85096">
                  <c:v>3.4999999999999997E-5</c:v>
                </c:pt>
                <c:pt idx="85097">
                  <c:v>3.6000000000000001E-5</c:v>
                </c:pt>
                <c:pt idx="85098">
                  <c:v>3.6000000000000001E-5</c:v>
                </c:pt>
                <c:pt idx="85099">
                  <c:v>3.6000000000000001E-5</c:v>
                </c:pt>
                <c:pt idx="85100">
                  <c:v>3.6000000000000001E-5</c:v>
                </c:pt>
                <c:pt idx="85101">
                  <c:v>3.6999999999999998E-5</c:v>
                </c:pt>
                <c:pt idx="85102">
                  <c:v>3.6999999999999998E-5</c:v>
                </c:pt>
                <c:pt idx="85103">
                  <c:v>3.6999999999999998E-5</c:v>
                </c:pt>
                <c:pt idx="85104">
                  <c:v>3.6999999999999998E-5</c:v>
                </c:pt>
                <c:pt idx="85105">
                  <c:v>3.6000000000000001E-5</c:v>
                </c:pt>
                <c:pt idx="85106">
                  <c:v>3.6000000000000001E-5</c:v>
                </c:pt>
                <c:pt idx="85107">
                  <c:v>3.6000000000000001E-5</c:v>
                </c:pt>
                <c:pt idx="85108">
                  <c:v>3.6000000000000001E-5</c:v>
                </c:pt>
                <c:pt idx="85109">
                  <c:v>3.4999999999999997E-5</c:v>
                </c:pt>
                <c:pt idx="85110">
                  <c:v>3.4999999999999997E-5</c:v>
                </c:pt>
                <c:pt idx="85111">
                  <c:v>3.4E-5</c:v>
                </c:pt>
                <c:pt idx="85112">
                  <c:v>3.4E-5</c:v>
                </c:pt>
                <c:pt idx="85113">
                  <c:v>3.3000000000000003E-5</c:v>
                </c:pt>
                <c:pt idx="85114">
                  <c:v>3.3000000000000003E-5</c:v>
                </c:pt>
                <c:pt idx="85115">
                  <c:v>3.1999999999999999E-5</c:v>
                </c:pt>
                <c:pt idx="85116">
                  <c:v>3.1000000000000001E-5</c:v>
                </c:pt>
                <c:pt idx="85117">
                  <c:v>3.0000000000000001E-5</c:v>
                </c:pt>
                <c:pt idx="85118">
                  <c:v>3.0000000000000001E-5</c:v>
                </c:pt>
                <c:pt idx="85119">
                  <c:v>2.9E-5</c:v>
                </c:pt>
                <c:pt idx="85120">
                  <c:v>2.8E-5</c:v>
                </c:pt>
                <c:pt idx="85121">
                  <c:v>2.6999999999999999E-5</c:v>
                </c:pt>
                <c:pt idx="85122">
                  <c:v>2.5999999999999998E-5</c:v>
                </c:pt>
                <c:pt idx="85123">
                  <c:v>2.5000000000000001E-5</c:v>
                </c:pt>
                <c:pt idx="85124">
                  <c:v>2.4000000000000001E-5</c:v>
                </c:pt>
                <c:pt idx="85125">
                  <c:v>2.1999999999999999E-5</c:v>
                </c:pt>
                <c:pt idx="85126">
                  <c:v>2.0999999999999999E-5</c:v>
                </c:pt>
                <c:pt idx="85127">
                  <c:v>2.0000000000000002E-5</c:v>
                </c:pt>
                <c:pt idx="85128">
                  <c:v>1.9000000000000001E-5</c:v>
                </c:pt>
                <c:pt idx="85129">
                  <c:v>1.8E-5</c:v>
                </c:pt>
                <c:pt idx="85130">
                  <c:v>1.7E-5</c:v>
                </c:pt>
                <c:pt idx="85131">
                  <c:v>1.5999999999999999E-5</c:v>
                </c:pt>
                <c:pt idx="85132">
                  <c:v>1.4E-5</c:v>
                </c:pt>
                <c:pt idx="85133">
                  <c:v>1.2999999999999999E-5</c:v>
                </c:pt>
                <c:pt idx="85134">
                  <c:v>1.2E-5</c:v>
                </c:pt>
                <c:pt idx="85135">
                  <c:v>1.1E-5</c:v>
                </c:pt>
                <c:pt idx="85136">
                  <c:v>1.0000000000000001E-5</c:v>
                </c:pt>
                <c:pt idx="85137">
                  <c:v>9.0000000000000002E-6</c:v>
                </c:pt>
                <c:pt idx="85138">
                  <c:v>7.9999999999999996E-6</c:v>
                </c:pt>
                <c:pt idx="85139">
                  <c:v>6.0000000000000002E-6</c:v>
                </c:pt>
                <c:pt idx="85140">
                  <c:v>5.0000000000000004E-6</c:v>
                </c:pt>
                <c:pt idx="85141">
                  <c:v>3.9999999999999998E-6</c:v>
                </c:pt>
                <c:pt idx="85142">
                  <c:v>3.0000000000000001E-6</c:v>
                </c:pt>
                <c:pt idx="85143">
                  <c:v>3.0000000000000001E-6</c:v>
                </c:pt>
                <c:pt idx="85144">
                  <c:v>1.9999999999999999E-6</c:v>
                </c:pt>
                <c:pt idx="85145">
                  <c:v>1.9999999999999999E-6</c:v>
                </c:pt>
                <c:pt idx="85146">
                  <c:v>1.9999999999999999E-6</c:v>
                </c:pt>
                <c:pt idx="85147">
                  <c:v>3.0000000000000001E-6</c:v>
                </c:pt>
                <c:pt idx="85148">
                  <c:v>3.0000000000000001E-6</c:v>
                </c:pt>
                <c:pt idx="85149">
                  <c:v>3.9999999999999998E-6</c:v>
                </c:pt>
                <c:pt idx="85150">
                  <c:v>5.0000000000000004E-6</c:v>
                </c:pt>
                <c:pt idx="85151">
                  <c:v>6.0000000000000002E-6</c:v>
                </c:pt>
                <c:pt idx="85152">
                  <c:v>6.9999999999999999E-6</c:v>
                </c:pt>
                <c:pt idx="85153">
                  <c:v>6.9999999999999999E-6</c:v>
                </c:pt>
                <c:pt idx="85154">
                  <c:v>7.9999999999999996E-6</c:v>
                </c:pt>
                <c:pt idx="85155">
                  <c:v>9.0000000000000002E-6</c:v>
                </c:pt>
                <c:pt idx="85156">
                  <c:v>9.0000000000000002E-6</c:v>
                </c:pt>
                <c:pt idx="85157">
                  <c:v>1.0000000000000001E-5</c:v>
                </c:pt>
                <c:pt idx="85158">
                  <c:v>1.1E-5</c:v>
                </c:pt>
                <c:pt idx="85159">
                  <c:v>1.1E-5</c:v>
                </c:pt>
                <c:pt idx="85160">
                  <c:v>1.2E-5</c:v>
                </c:pt>
                <c:pt idx="85161">
                  <c:v>1.2E-5</c:v>
                </c:pt>
                <c:pt idx="85162">
                  <c:v>1.2999999999999999E-5</c:v>
                </c:pt>
                <c:pt idx="85163">
                  <c:v>1.2999999999999999E-5</c:v>
                </c:pt>
                <c:pt idx="85164">
                  <c:v>1.4E-5</c:v>
                </c:pt>
                <c:pt idx="85165">
                  <c:v>1.4E-5</c:v>
                </c:pt>
                <c:pt idx="85166">
                  <c:v>1.5E-5</c:v>
                </c:pt>
                <c:pt idx="85167">
                  <c:v>1.5E-5</c:v>
                </c:pt>
                <c:pt idx="85168">
                  <c:v>1.5999999999999999E-5</c:v>
                </c:pt>
                <c:pt idx="85169">
                  <c:v>1.5999999999999999E-5</c:v>
                </c:pt>
                <c:pt idx="85170">
                  <c:v>1.5999999999999999E-5</c:v>
                </c:pt>
                <c:pt idx="85171">
                  <c:v>1.7E-5</c:v>
                </c:pt>
                <c:pt idx="85172">
                  <c:v>1.7E-5</c:v>
                </c:pt>
                <c:pt idx="85173">
                  <c:v>1.8E-5</c:v>
                </c:pt>
                <c:pt idx="85174">
                  <c:v>1.8E-5</c:v>
                </c:pt>
                <c:pt idx="85175">
                  <c:v>1.8E-5</c:v>
                </c:pt>
                <c:pt idx="85176">
                  <c:v>1.8E-5</c:v>
                </c:pt>
                <c:pt idx="85177">
                  <c:v>1.9000000000000001E-5</c:v>
                </c:pt>
                <c:pt idx="85178">
                  <c:v>1.9000000000000001E-5</c:v>
                </c:pt>
                <c:pt idx="85179">
                  <c:v>1.9000000000000001E-5</c:v>
                </c:pt>
                <c:pt idx="85180">
                  <c:v>1.9000000000000001E-5</c:v>
                </c:pt>
                <c:pt idx="85181">
                  <c:v>2.0000000000000002E-5</c:v>
                </c:pt>
                <c:pt idx="85182">
                  <c:v>2.0000000000000002E-5</c:v>
                </c:pt>
                <c:pt idx="85183">
                  <c:v>2.0000000000000002E-5</c:v>
                </c:pt>
                <c:pt idx="85184">
                  <c:v>2.0000000000000002E-5</c:v>
                </c:pt>
                <c:pt idx="85185">
                  <c:v>2.0000000000000002E-5</c:v>
                </c:pt>
                <c:pt idx="85186">
                  <c:v>2.0999999999999999E-5</c:v>
                </c:pt>
                <c:pt idx="85187">
                  <c:v>2.0999999999999999E-5</c:v>
                </c:pt>
                <c:pt idx="85188">
                  <c:v>2.0999999999999999E-5</c:v>
                </c:pt>
                <c:pt idx="85189">
                  <c:v>2.0999999999999999E-5</c:v>
                </c:pt>
                <c:pt idx="85190">
                  <c:v>2.0999999999999999E-5</c:v>
                </c:pt>
                <c:pt idx="85191">
                  <c:v>2.0999999999999999E-5</c:v>
                </c:pt>
                <c:pt idx="85192">
                  <c:v>2.0999999999999999E-5</c:v>
                </c:pt>
                <c:pt idx="85193">
                  <c:v>2.0999999999999999E-5</c:v>
                </c:pt>
                <c:pt idx="85194">
                  <c:v>2.0999999999999999E-5</c:v>
                </c:pt>
                <c:pt idx="85195">
                  <c:v>2.0999999999999999E-5</c:v>
                </c:pt>
                <c:pt idx="85196">
                  <c:v>2.0999999999999999E-5</c:v>
                </c:pt>
                <c:pt idx="85197">
                  <c:v>2.0999999999999999E-5</c:v>
                </c:pt>
                <c:pt idx="85198">
                  <c:v>2.0999999999999999E-5</c:v>
                </c:pt>
                <c:pt idx="85199">
                  <c:v>2.0999999999999999E-5</c:v>
                </c:pt>
                <c:pt idx="85200">
                  <c:v>2.0000000000000002E-5</c:v>
                </c:pt>
                <c:pt idx="85201">
                  <c:v>2.0000000000000002E-5</c:v>
                </c:pt>
                <c:pt idx="85202">
                  <c:v>2.0000000000000002E-5</c:v>
                </c:pt>
                <c:pt idx="85203">
                  <c:v>2.0000000000000002E-5</c:v>
                </c:pt>
                <c:pt idx="85204">
                  <c:v>2.0000000000000002E-5</c:v>
                </c:pt>
                <c:pt idx="85205">
                  <c:v>1.9000000000000001E-5</c:v>
                </c:pt>
                <c:pt idx="85206">
                  <c:v>1.9000000000000001E-5</c:v>
                </c:pt>
                <c:pt idx="85207">
                  <c:v>1.9000000000000001E-5</c:v>
                </c:pt>
                <c:pt idx="85208">
                  <c:v>1.8E-5</c:v>
                </c:pt>
                <c:pt idx="85209">
                  <c:v>1.8E-5</c:v>
                </c:pt>
                <c:pt idx="85210">
                  <c:v>1.8E-5</c:v>
                </c:pt>
                <c:pt idx="85211">
                  <c:v>1.7E-5</c:v>
                </c:pt>
                <c:pt idx="85212">
                  <c:v>1.7E-5</c:v>
                </c:pt>
                <c:pt idx="85213">
                  <c:v>1.7E-5</c:v>
                </c:pt>
                <c:pt idx="85214">
                  <c:v>1.5999999999999999E-5</c:v>
                </c:pt>
                <c:pt idx="85215">
                  <c:v>1.5999999999999999E-5</c:v>
                </c:pt>
                <c:pt idx="85216">
                  <c:v>1.5999999999999999E-5</c:v>
                </c:pt>
                <c:pt idx="85217">
                  <c:v>1.5E-5</c:v>
                </c:pt>
                <c:pt idx="85218">
                  <c:v>1.5E-5</c:v>
                </c:pt>
                <c:pt idx="85219">
                  <c:v>1.5E-5</c:v>
                </c:pt>
                <c:pt idx="85220">
                  <c:v>1.5E-5</c:v>
                </c:pt>
                <c:pt idx="85221">
                  <c:v>1.5E-5</c:v>
                </c:pt>
                <c:pt idx="85222">
                  <c:v>1.5E-5</c:v>
                </c:pt>
                <c:pt idx="85223">
                  <c:v>1.5E-5</c:v>
                </c:pt>
                <c:pt idx="85224">
                  <c:v>1.5E-5</c:v>
                </c:pt>
                <c:pt idx="85225">
                  <c:v>1.5E-5</c:v>
                </c:pt>
                <c:pt idx="85226">
                  <c:v>1.5999999999999999E-5</c:v>
                </c:pt>
                <c:pt idx="85227">
                  <c:v>1.5999999999999999E-5</c:v>
                </c:pt>
                <c:pt idx="85228">
                  <c:v>1.5999999999999999E-5</c:v>
                </c:pt>
                <c:pt idx="85229">
                  <c:v>1.7E-5</c:v>
                </c:pt>
                <c:pt idx="85230">
                  <c:v>1.7E-5</c:v>
                </c:pt>
                <c:pt idx="85231">
                  <c:v>1.7E-5</c:v>
                </c:pt>
                <c:pt idx="85232">
                  <c:v>1.8E-5</c:v>
                </c:pt>
                <c:pt idx="85233">
                  <c:v>1.8E-5</c:v>
                </c:pt>
                <c:pt idx="85234">
                  <c:v>1.9000000000000001E-5</c:v>
                </c:pt>
                <c:pt idx="85235">
                  <c:v>1.9000000000000001E-5</c:v>
                </c:pt>
                <c:pt idx="85236">
                  <c:v>1.9000000000000001E-5</c:v>
                </c:pt>
                <c:pt idx="85237">
                  <c:v>2.0000000000000002E-5</c:v>
                </c:pt>
                <c:pt idx="85238">
                  <c:v>2.0000000000000002E-5</c:v>
                </c:pt>
                <c:pt idx="85239">
                  <c:v>2.0000000000000002E-5</c:v>
                </c:pt>
                <c:pt idx="85240">
                  <c:v>2.0000000000000002E-5</c:v>
                </c:pt>
                <c:pt idx="85241">
                  <c:v>2.0000000000000002E-5</c:v>
                </c:pt>
                <c:pt idx="85242">
                  <c:v>2.0000000000000002E-5</c:v>
                </c:pt>
                <c:pt idx="85243">
                  <c:v>2.0000000000000002E-5</c:v>
                </c:pt>
                <c:pt idx="85244">
                  <c:v>2.0000000000000002E-5</c:v>
                </c:pt>
                <c:pt idx="85245">
                  <c:v>2.0000000000000002E-5</c:v>
                </c:pt>
                <c:pt idx="85246">
                  <c:v>1.9000000000000001E-5</c:v>
                </c:pt>
                <c:pt idx="85247">
                  <c:v>1.9000000000000001E-5</c:v>
                </c:pt>
                <c:pt idx="85248">
                  <c:v>1.8E-5</c:v>
                </c:pt>
                <c:pt idx="85249">
                  <c:v>1.8E-5</c:v>
                </c:pt>
                <c:pt idx="85250">
                  <c:v>1.7E-5</c:v>
                </c:pt>
                <c:pt idx="85251">
                  <c:v>1.7E-5</c:v>
                </c:pt>
                <c:pt idx="85252">
                  <c:v>1.5999999999999999E-5</c:v>
                </c:pt>
                <c:pt idx="85253">
                  <c:v>1.5E-5</c:v>
                </c:pt>
                <c:pt idx="85254">
                  <c:v>1.4E-5</c:v>
                </c:pt>
                <c:pt idx="85255">
                  <c:v>1.2999999999999999E-5</c:v>
                </c:pt>
                <c:pt idx="85256">
                  <c:v>1.2E-5</c:v>
                </c:pt>
                <c:pt idx="85257">
                  <c:v>1.1E-5</c:v>
                </c:pt>
                <c:pt idx="85258">
                  <c:v>1.0000000000000001E-5</c:v>
                </c:pt>
                <c:pt idx="85259">
                  <c:v>9.0000000000000002E-6</c:v>
                </c:pt>
                <c:pt idx="85260">
                  <c:v>6.9999999999999999E-6</c:v>
                </c:pt>
                <c:pt idx="85261">
                  <c:v>6.0000000000000002E-6</c:v>
                </c:pt>
                <c:pt idx="85262">
                  <c:v>5.0000000000000004E-6</c:v>
                </c:pt>
                <c:pt idx="85263">
                  <c:v>3.9999999999999998E-6</c:v>
                </c:pt>
                <c:pt idx="85264">
                  <c:v>1.9999999999999999E-6</c:v>
                </c:pt>
                <c:pt idx="85265">
                  <c:v>1.9999999999999999E-6</c:v>
                </c:pt>
                <c:pt idx="85266">
                  <c:v>1.9999999999999999E-6</c:v>
                </c:pt>
                <c:pt idx="85267">
                  <c:v>3.0000000000000001E-6</c:v>
                </c:pt>
                <c:pt idx="85268">
                  <c:v>5.0000000000000004E-6</c:v>
                </c:pt>
                <c:pt idx="85269">
                  <c:v>6.0000000000000002E-6</c:v>
                </c:pt>
                <c:pt idx="85270">
                  <c:v>7.9999999999999996E-6</c:v>
                </c:pt>
                <c:pt idx="85271">
                  <c:v>9.0000000000000002E-6</c:v>
                </c:pt>
                <c:pt idx="85272">
                  <c:v>1.1E-5</c:v>
                </c:pt>
                <c:pt idx="85273">
                  <c:v>1.2E-5</c:v>
                </c:pt>
                <c:pt idx="85274">
                  <c:v>1.4E-5</c:v>
                </c:pt>
                <c:pt idx="85275">
                  <c:v>1.5E-5</c:v>
                </c:pt>
                <c:pt idx="85276">
                  <c:v>1.7E-5</c:v>
                </c:pt>
                <c:pt idx="85277">
                  <c:v>1.8E-5</c:v>
                </c:pt>
                <c:pt idx="85278">
                  <c:v>1.9000000000000001E-5</c:v>
                </c:pt>
                <c:pt idx="85279">
                  <c:v>2.0999999999999999E-5</c:v>
                </c:pt>
                <c:pt idx="85280">
                  <c:v>2.1999999999999999E-5</c:v>
                </c:pt>
                <c:pt idx="85281">
                  <c:v>2.3E-5</c:v>
                </c:pt>
                <c:pt idx="85282">
                  <c:v>2.5000000000000001E-5</c:v>
                </c:pt>
                <c:pt idx="85283">
                  <c:v>2.5999999999999998E-5</c:v>
                </c:pt>
                <c:pt idx="85284">
                  <c:v>2.6999999999999999E-5</c:v>
                </c:pt>
                <c:pt idx="85285">
                  <c:v>2.8E-5</c:v>
                </c:pt>
                <c:pt idx="85286">
                  <c:v>3.0000000000000001E-5</c:v>
                </c:pt>
                <c:pt idx="85287">
                  <c:v>3.1000000000000001E-5</c:v>
                </c:pt>
                <c:pt idx="85288">
                  <c:v>3.1999999999999999E-5</c:v>
                </c:pt>
                <c:pt idx="85289">
                  <c:v>3.3000000000000003E-5</c:v>
                </c:pt>
                <c:pt idx="85290">
                  <c:v>3.4E-5</c:v>
                </c:pt>
                <c:pt idx="85291">
                  <c:v>3.4999999999999997E-5</c:v>
                </c:pt>
                <c:pt idx="85292">
                  <c:v>3.6000000000000001E-5</c:v>
                </c:pt>
                <c:pt idx="85293">
                  <c:v>3.6999999999999998E-5</c:v>
                </c:pt>
                <c:pt idx="85294">
                  <c:v>3.6999999999999998E-5</c:v>
                </c:pt>
                <c:pt idx="85295">
                  <c:v>3.8000000000000002E-5</c:v>
                </c:pt>
                <c:pt idx="85296">
                  <c:v>3.8999999999999999E-5</c:v>
                </c:pt>
                <c:pt idx="85297">
                  <c:v>4.0000000000000003E-5</c:v>
                </c:pt>
                <c:pt idx="85298">
                  <c:v>4.1E-5</c:v>
                </c:pt>
                <c:pt idx="85299">
                  <c:v>4.1999999999999998E-5</c:v>
                </c:pt>
                <c:pt idx="85300">
                  <c:v>4.1999999999999998E-5</c:v>
                </c:pt>
                <c:pt idx="85301">
                  <c:v>4.3000000000000002E-5</c:v>
                </c:pt>
                <c:pt idx="85302">
                  <c:v>4.3999999999999999E-5</c:v>
                </c:pt>
                <c:pt idx="85303">
                  <c:v>4.3999999999999999E-5</c:v>
                </c:pt>
                <c:pt idx="85304">
                  <c:v>4.5000000000000003E-5</c:v>
                </c:pt>
                <c:pt idx="85305">
                  <c:v>4.6E-5</c:v>
                </c:pt>
                <c:pt idx="85306">
                  <c:v>4.6999999999999997E-5</c:v>
                </c:pt>
                <c:pt idx="85307">
                  <c:v>4.6999999999999997E-5</c:v>
                </c:pt>
                <c:pt idx="85308">
                  <c:v>4.8000000000000001E-5</c:v>
                </c:pt>
                <c:pt idx="85309">
                  <c:v>4.8000000000000001E-5</c:v>
                </c:pt>
                <c:pt idx="85310">
                  <c:v>4.8999999999999998E-5</c:v>
                </c:pt>
                <c:pt idx="85311">
                  <c:v>5.0000000000000002E-5</c:v>
                </c:pt>
                <c:pt idx="85312">
                  <c:v>5.0000000000000002E-5</c:v>
                </c:pt>
                <c:pt idx="85313">
                  <c:v>5.1E-5</c:v>
                </c:pt>
                <c:pt idx="85314">
                  <c:v>5.1E-5</c:v>
                </c:pt>
                <c:pt idx="85315">
                  <c:v>5.1999999999999997E-5</c:v>
                </c:pt>
                <c:pt idx="85316">
                  <c:v>5.1999999999999997E-5</c:v>
                </c:pt>
                <c:pt idx="85317">
                  <c:v>5.3000000000000001E-5</c:v>
                </c:pt>
                <c:pt idx="85318">
                  <c:v>5.3000000000000001E-5</c:v>
                </c:pt>
                <c:pt idx="85319">
                  <c:v>5.3000000000000001E-5</c:v>
                </c:pt>
                <c:pt idx="85320">
                  <c:v>5.3999999999999998E-5</c:v>
                </c:pt>
                <c:pt idx="85321">
                  <c:v>5.3999999999999998E-5</c:v>
                </c:pt>
                <c:pt idx="85322">
                  <c:v>5.3999999999999998E-5</c:v>
                </c:pt>
                <c:pt idx="85323">
                  <c:v>5.3999999999999998E-5</c:v>
                </c:pt>
                <c:pt idx="85324">
                  <c:v>5.3999999999999998E-5</c:v>
                </c:pt>
                <c:pt idx="85325">
                  <c:v>5.3999999999999998E-5</c:v>
                </c:pt>
                <c:pt idx="85326">
                  <c:v>5.3999999999999998E-5</c:v>
                </c:pt>
                <c:pt idx="85327">
                  <c:v>5.3999999999999998E-5</c:v>
                </c:pt>
                <c:pt idx="85328">
                  <c:v>5.3000000000000001E-5</c:v>
                </c:pt>
                <c:pt idx="85329">
                  <c:v>5.3000000000000001E-5</c:v>
                </c:pt>
                <c:pt idx="85330">
                  <c:v>5.3000000000000001E-5</c:v>
                </c:pt>
                <c:pt idx="85331">
                  <c:v>5.1999999999999997E-5</c:v>
                </c:pt>
                <c:pt idx="85332">
                  <c:v>5.1E-5</c:v>
                </c:pt>
                <c:pt idx="85333">
                  <c:v>5.1E-5</c:v>
                </c:pt>
                <c:pt idx="85334">
                  <c:v>5.0000000000000002E-5</c:v>
                </c:pt>
                <c:pt idx="85335">
                  <c:v>4.8999999999999998E-5</c:v>
                </c:pt>
                <c:pt idx="85336">
                  <c:v>4.8000000000000001E-5</c:v>
                </c:pt>
                <c:pt idx="85337">
                  <c:v>4.6999999999999997E-5</c:v>
                </c:pt>
                <c:pt idx="85338">
                  <c:v>4.6E-5</c:v>
                </c:pt>
                <c:pt idx="85339">
                  <c:v>4.5000000000000003E-5</c:v>
                </c:pt>
                <c:pt idx="85340">
                  <c:v>4.3000000000000002E-5</c:v>
                </c:pt>
                <c:pt idx="85341">
                  <c:v>4.1999999999999998E-5</c:v>
                </c:pt>
                <c:pt idx="85342">
                  <c:v>4.1E-5</c:v>
                </c:pt>
                <c:pt idx="85343">
                  <c:v>3.8999999999999999E-5</c:v>
                </c:pt>
                <c:pt idx="85344">
                  <c:v>3.8000000000000002E-5</c:v>
                </c:pt>
                <c:pt idx="85345">
                  <c:v>3.6000000000000001E-5</c:v>
                </c:pt>
                <c:pt idx="85346">
                  <c:v>3.4E-5</c:v>
                </c:pt>
                <c:pt idx="85347">
                  <c:v>3.1999999999999999E-5</c:v>
                </c:pt>
                <c:pt idx="85348">
                  <c:v>3.1000000000000001E-5</c:v>
                </c:pt>
                <c:pt idx="85349">
                  <c:v>2.9E-5</c:v>
                </c:pt>
                <c:pt idx="85350">
                  <c:v>2.6999999999999999E-5</c:v>
                </c:pt>
                <c:pt idx="85351">
                  <c:v>2.5000000000000001E-5</c:v>
                </c:pt>
                <c:pt idx="85352">
                  <c:v>2.3E-5</c:v>
                </c:pt>
                <c:pt idx="85353">
                  <c:v>2.0999999999999999E-5</c:v>
                </c:pt>
                <c:pt idx="85354">
                  <c:v>1.9000000000000001E-5</c:v>
                </c:pt>
                <c:pt idx="85355">
                  <c:v>1.7E-5</c:v>
                </c:pt>
                <c:pt idx="85356">
                  <c:v>1.5E-5</c:v>
                </c:pt>
                <c:pt idx="85357">
                  <c:v>1.2999999999999999E-5</c:v>
                </c:pt>
                <c:pt idx="85358">
                  <c:v>1.1E-5</c:v>
                </c:pt>
                <c:pt idx="85359">
                  <c:v>9.0000000000000002E-6</c:v>
                </c:pt>
                <c:pt idx="85360">
                  <c:v>6.9999999999999999E-6</c:v>
                </c:pt>
                <c:pt idx="85361">
                  <c:v>5.0000000000000004E-6</c:v>
                </c:pt>
                <c:pt idx="85362">
                  <c:v>3.9999999999999998E-6</c:v>
                </c:pt>
                <c:pt idx="85363">
                  <c:v>3.9999999999999998E-6</c:v>
                </c:pt>
                <c:pt idx="85364">
                  <c:v>5.0000000000000004E-6</c:v>
                </c:pt>
                <c:pt idx="85365">
                  <c:v>6.9999999999999999E-6</c:v>
                </c:pt>
                <c:pt idx="85366">
                  <c:v>7.9999999999999996E-6</c:v>
                </c:pt>
                <c:pt idx="85367">
                  <c:v>1.0000000000000001E-5</c:v>
                </c:pt>
                <c:pt idx="85368">
                  <c:v>1.2E-5</c:v>
                </c:pt>
                <c:pt idx="85369">
                  <c:v>1.4E-5</c:v>
                </c:pt>
                <c:pt idx="85370">
                  <c:v>1.5E-5</c:v>
                </c:pt>
                <c:pt idx="85371">
                  <c:v>1.7E-5</c:v>
                </c:pt>
                <c:pt idx="85372">
                  <c:v>1.9000000000000001E-5</c:v>
                </c:pt>
                <c:pt idx="85373">
                  <c:v>2.0000000000000002E-5</c:v>
                </c:pt>
                <c:pt idx="85374">
                  <c:v>2.1999999999999999E-5</c:v>
                </c:pt>
                <c:pt idx="85375">
                  <c:v>2.3E-5</c:v>
                </c:pt>
                <c:pt idx="85376">
                  <c:v>2.5000000000000001E-5</c:v>
                </c:pt>
                <c:pt idx="85377">
                  <c:v>2.5999999999999998E-5</c:v>
                </c:pt>
                <c:pt idx="85378">
                  <c:v>2.6999999999999999E-5</c:v>
                </c:pt>
                <c:pt idx="85379">
                  <c:v>2.9E-5</c:v>
                </c:pt>
                <c:pt idx="85380">
                  <c:v>3.0000000000000001E-5</c:v>
                </c:pt>
                <c:pt idx="85381">
                  <c:v>3.1000000000000001E-5</c:v>
                </c:pt>
                <c:pt idx="85382">
                  <c:v>3.1999999999999999E-5</c:v>
                </c:pt>
                <c:pt idx="85383">
                  <c:v>3.3000000000000003E-5</c:v>
                </c:pt>
                <c:pt idx="85384">
                  <c:v>3.3000000000000003E-5</c:v>
                </c:pt>
                <c:pt idx="85385">
                  <c:v>3.4E-5</c:v>
                </c:pt>
                <c:pt idx="85386">
                  <c:v>3.4999999999999997E-5</c:v>
                </c:pt>
                <c:pt idx="85387">
                  <c:v>3.4999999999999997E-5</c:v>
                </c:pt>
                <c:pt idx="85388">
                  <c:v>3.6000000000000001E-5</c:v>
                </c:pt>
                <c:pt idx="85389">
                  <c:v>3.6000000000000001E-5</c:v>
                </c:pt>
                <c:pt idx="85390">
                  <c:v>3.6999999999999998E-5</c:v>
                </c:pt>
                <c:pt idx="85391">
                  <c:v>3.6999999999999998E-5</c:v>
                </c:pt>
                <c:pt idx="85392">
                  <c:v>3.6999999999999998E-5</c:v>
                </c:pt>
                <c:pt idx="85393">
                  <c:v>3.6999999999999998E-5</c:v>
                </c:pt>
                <c:pt idx="85394">
                  <c:v>3.8000000000000002E-5</c:v>
                </c:pt>
                <c:pt idx="85395">
                  <c:v>3.8000000000000002E-5</c:v>
                </c:pt>
                <c:pt idx="85396">
                  <c:v>3.8000000000000002E-5</c:v>
                </c:pt>
                <c:pt idx="85397">
                  <c:v>3.6999999999999998E-5</c:v>
                </c:pt>
                <c:pt idx="85398">
                  <c:v>3.6999999999999998E-5</c:v>
                </c:pt>
                <c:pt idx="85399">
                  <c:v>3.6999999999999998E-5</c:v>
                </c:pt>
                <c:pt idx="85400">
                  <c:v>3.6999999999999998E-5</c:v>
                </c:pt>
                <c:pt idx="85401">
                  <c:v>3.6999999999999998E-5</c:v>
                </c:pt>
                <c:pt idx="85402">
                  <c:v>3.6000000000000001E-5</c:v>
                </c:pt>
                <c:pt idx="85403">
                  <c:v>3.6000000000000001E-5</c:v>
                </c:pt>
                <c:pt idx="85404">
                  <c:v>3.4999999999999997E-5</c:v>
                </c:pt>
                <c:pt idx="85405">
                  <c:v>3.4999999999999997E-5</c:v>
                </c:pt>
                <c:pt idx="85406">
                  <c:v>3.4E-5</c:v>
                </c:pt>
                <c:pt idx="85407">
                  <c:v>3.4E-5</c:v>
                </c:pt>
                <c:pt idx="85408">
                  <c:v>3.3000000000000003E-5</c:v>
                </c:pt>
                <c:pt idx="85409">
                  <c:v>3.1999999999999999E-5</c:v>
                </c:pt>
                <c:pt idx="85410">
                  <c:v>3.1999999999999999E-5</c:v>
                </c:pt>
                <c:pt idx="85411">
                  <c:v>3.1000000000000001E-5</c:v>
                </c:pt>
                <c:pt idx="85412">
                  <c:v>3.0000000000000001E-5</c:v>
                </c:pt>
                <c:pt idx="85413">
                  <c:v>2.9E-5</c:v>
                </c:pt>
                <c:pt idx="85414">
                  <c:v>2.8E-5</c:v>
                </c:pt>
                <c:pt idx="85415">
                  <c:v>2.8E-5</c:v>
                </c:pt>
                <c:pt idx="85416">
                  <c:v>2.6999999999999999E-5</c:v>
                </c:pt>
                <c:pt idx="85417">
                  <c:v>2.5999999999999998E-5</c:v>
                </c:pt>
                <c:pt idx="85418">
                  <c:v>2.5000000000000001E-5</c:v>
                </c:pt>
                <c:pt idx="85419">
                  <c:v>2.4000000000000001E-5</c:v>
                </c:pt>
                <c:pt idx="85420">
                  <c:v>2.3E-5</c:v>
                </c:pt>
                <c:pt idx="85421">
                  <c:v>2.1999999999999999E-5</c:v>
                </c:pt>
                <c:pt idx="85422">
                  <c:v>2.0999999999999999E-5</c:v>
                </c:pt>
                <c:pt idx="85423">
                  <c:v>2.0999999999999999E-5</c:v>
                </c:pt>
                <c:pt idx="85424">
                  <c:v>2.0000000000000002E-5</c:v>
                </c:pt>
                <c:pt idx="85425">
                  <c:v>1.9000000000000001E-5</c:v>
                </c:pt>
                <c:pt idx="85426">
                  <c:v>1.8E-5</c:v>
                </c:pt>
                <c:pt idx="85427">
                  <c:v>1.7E-5</c:v>
                </c:pt>
                <c:pt idx="85428">
                  <c:v>1.5999999999999999E-5</c:v>
                </c:pt>
                <c:pt idx="85429">
                  <c:v>1.5E-5</c:v>
                </c:pt>
                <c:pt idx="85430">
                  <c:v>1.5E-5</c:v>
                </c:pt>
                <c:pt idx="85431">
                  <c:v>1.4E-5</c:v>
                </c:pt>
                <c:pt idx="85432">
                  <c:v>1.2999999999999999E-5</c:v>
                </c:pt>
                <c:pt idx="85433">
                  <c:v>1.2999999999999999E-5</c:v>
                </c:pt>
                <c:pt idx="85434">
                  <c:v>1.2E-5</c:v>
                </c:pt>
                <c:pt idx="85435">
                  <c:v>1.1E-5</c:v>
                </c:pt>
                <c:pt idx="85436">
                  <c:v>1.1E-5</c:v>
                </c:pt>
                <c:pt idx="85437">
                  <c:v>1.0000000000000001E-5</c:v>
                </c:pt>
                <c:pt idx="85438">
                  <c:v>1.0000000000000001E-5</c:v>
                </c:pt>
                <c:pt idx="85439">
                  <c:v>9.0000000000000002E-6</c:v>
                </c:pt>
                <c:pt idx="85440">
                  <c:v>9.0000000000000002E-6</c:v>
                </c:pt>
                <c:pt idx="85441">
                  <c:v>9.0000000000000002E-6</c:v>
                </c:pt>
                <c:pt idx="85442">
                  <c:v>7.9999999999999996E-6</c:v>
                </c:pt>
                <c:pt idx="85443">
                  <c:v>7.9999999999999996E-6</c:v>
                </c:pt>
                <c:pt idx="85444">
                  <c:v>7.9999999999999996E-6</c:v>
                </c:pt>
                <c:pt idx="85445">
                  <c:v>6.9999999999999999E-6</c:v>
                </c:pt>
                <c:pt idx="85446">
                  <c:v>6.9999999999999999E-6</c:v>
                </c:pt>
                <c:pt idx="85447">
                  <c:v>6.9999999999999999E-6</c:v>
                </c:pt>
                <c:pt idx="85448">
                  <c:v>6.0000000000000002E-6</c:v>
                </c:pt>
                <c:pt idx="85449">
                  <c:v>6.0000000000000002E-6</c:v>
                </c:pt>
                <c:pt idx="85450">
                  <c:v>6.0000000000000002E-6</c:v>
                </c:pt>
                <c:pt idx="85451">
                  <c:v>6.0000000000000002E-6</c:v>
                </c:pt>
                <c:pt idx="85452">
                  <c:v>6.0000000000000002E-6</c:v>
                </c:pt>
                <c:pt idx="85453">
                  <c:v>5.0000000000000004E-6</c:v>
                </c:pt>
                <c:pt idx="85454">
                  <c:v>6.0000000000000002E-6</c:v>
                </c:pt>
                <c:pt idx="85455">
                  <c:v>6.0000000000000002E-6</c:v>
                </c:pt>
                <c:pt idx="85456">
                  <c:v>6.0000000000000002E-6</c:v>
                </c:pt>
                <c:pt idx="85457">
                  <c:v>6.0000000000000002E-6</c:v>
                </c:pt>
                <c:pt idx="85458">
                  <c:v>6.9999999999999999E-6</c:v>
                </c:pt>
                <c:pt idx="85459">
                  <c:v>7.9999999999999996E-6</c:v>
                </c:pt>
                <c:pt idx="85460">
                  <c:v>7.9999999999999996E-6</c:v>
                </c:pt>
                <c:pt idx="85461">
                  <c:v>9.0000000000000002E-6</c:v>
                </c:pt>
                <c:pt idx="85462">
                  <c:v>1.0000000000000001E-5</c:v>
                </c:pt>
                <c:pt idx="85463">
                  <c:v>1.1E-5</c:v>
                </c:pt>
                <c:pt idx="85464">
                  <c:v>1.2E-5</c:v>
                </c:pt>
                <c:pt idx="85465">
                  <c:v>1.2999999999999999E-5</c:v>
                </c:pt>
                <c:pt idx="85466">
                  <c:v>1.5E-5</c:v>
                </c:pt>
                <c:pt idx="85467">
                  <c:v>1.5999999999999999E-5</c:v>
                </c:pt>
                <c:pt idx="85468">
                  <c:v>1.7E-5</c:v>
                </c:pt>
                <c:pt idx="85469">
                  <c:v>1.8E-5</c:v>
                </c:pt>
                <c:pt idx="85470">
                  <c:v>2.0000000000000002E-5</c:v>
                </c:pt>
                <c:pt idx="85471">
                  <c:v>2.0999999999999999E-5</c:v>
                </c:pt>
                <c:pt idx="85472">
                  <c:v>2.1999999999999999E-5</c:v>
                </c:pt>
                <c:pt idx="85473">
                  <c:v>2.4000000000000001E-5</c:v>
                </c:pt>
                <c:pt idx="85474">
                  <c:v>2.5000000000000001E-5</c:v>
                </c:pt>
                <c:pt idx="85475">
                  <c:v>2.6999999999999999E-5</c:v>
                </c:pt>
                <c:pt idx="85476">
                  <c:v>2.8E-5</c:v>
                </c:pt>
                <c:pt idx="85477">
                  <c:v>2.9E-5</c:v>
                </c:pt>
                <c:pt idx="85478">
                  <c:v>3.0000000000000001E-5</c:v>
                </c:pt>
                <c:pt idx="85479">
                  <c:v>3.1999999999999999E-5</c:v>
                </c:pt>
                <c:pt idx="85480">
                  <c:v>3.3000000000000003E-5</c:v>
                </c:pt>
                <c:pt idx="85481">
                  <c:v>3.4E-5</c:v>
                </c:pt>
                <c:pt idx="85482">
                  <c:v>3.4999999999999997E-5</c:v>
                </c:pt>
                <c:pt idx="85483">
                  <c:v>3.6000000000000001E-5</c:v>
                </c:pt>
                <c:pt idx="85484">
                  <c:v>3.6999999999999998E-5</c:v>
                </c:pt>
                <c:pt idx="85485">
                  <c:v>3.8000000000000002E-5</c:v>
                </c:pt>
                <c:pt idx="85486">
                  <c:v>3.8999999999999999E-5</c:v>
                </c:pt>
                <c:pt idx="85487">
                  <c:v>4.0000000000000003E-5</c:v>
                </c:pt>
                <c:pt idx="85488">
                  <c:v>4.1E-5</c:v>
                </c:pt>
                <c:pt idx="85489">
                  <c:v>4.1999999999999998E-5</c:v>
                </c:pt>
                <c:pt idx="85490">
                  <c:v>4.3000000000000002E-5</c:v>
                </c:pt>
                <c:pt idx="85491">
                  <c:v>4.3000000000000002E-5</c:v>
                </c:pt>
                <c:pt idx="85492">
                  <c:v>4.3999999999999999E-5</c:v>
                </c:pt>
                <c:pt idx="85493">
                  <c:v>4.5000000000000003E-5</c:v>
                </c:pt>
                <c:pt idx="85494">
                  <c:v>4.5000000000000003E-5</c:v>
                </c:pt>
                <c:pt idx="85495">
                  <c:v>4.6E-5</c:v>
                </c:pt>
                <c:pt idx="85496">
                  <c:v>4.6E-5</c:v>
                </c:pt>
                <c:pt idx="85497">
                  <c:v>4.6E-5</c:v>
                </c:pt>
                <c:pt idx="85498">
                  <c:v>4.6999999999999997E-5</c:v>
                </c:pt>
                <c:pt idx="85499">
                  <c:v>4.6999999999999997E-5</c:v>
                </c:pt>
                <c:pt idx="85500">
                  <c:v>4.6999999999999997E-5</c:v>
                </c:pt>
                <c:pt idx="85501">
                  <c:v>4.6999999999999997E-5</c:v>
                </c:pt>
                <c:pt idx="85502">
                  <c:v>4.6999999999999997E-5</c:v>
                </c:pt>
                <c:pt idx="85503">
                  <c:v>4.6999999999999997E-5</c:v>
                </c:pt>
                <c:pt idx="85504">
                  <c:v>4.6999999999999997E-5</c:v>
                </c:pt>
                <c:pt idx="85505">
                  <c:v>4.6999999999999997E-5</c:v>
                </c:pt>
                <c:pt idx="85506">
                  <c:v>4.6E-5</c:v>
                </c:pt>
                <c:pt idx="85507">
                  <c:v>4.6E-5</c:v>
                </c:pt>
                <c:pt idx="85508">
                  <c:v>4.6E-5</c:v>
                </c:pt>
                <c:pt idx="85509">
                  <c:v>4.5000000000000003E-5</c:v>
                </c:pt>
                <c:pt idx="85510">
                  <c:v>4.5000000000000003E-5</c:v>
                </c:pt>
                <c:pt idx="85511">
                  <c:v>4.3999999999999999E-5</c:v>
                </c:pt>
                <c:pt idx="85512">
                  <c:v>4.3999999999999999E-5</c:v>
                </c:pt>
                <c:pt idx="85513">
                  <c:v>4.3000000000000002E-5</c:v>
                </c:pt>
                <c:pt idx="85514">
                  <c:v>4.1999999999999998E-5</c:v>
                </c:pt>
                <c:pt idx="85515">
                  <c:v>4.1999999999999998E-5</c:v>
                </c:pt>
                <c:pt idx="85516">
                  <c:v>4.1E-5</c:v>
                </c:pt>
                <c:pt idx="85517">
                  <c:v>4.0000000000000003E-5</c:v>
                </c:pt>
                <c:pt idx="85518">
                  <c:v>3.8999999999999999E-5</c:v>
                </c:pt>
                <c:pt idx="85519">
                  <c:v>3.8000000000000002E-5</c:v>
                </c:pt>
                <c:pt idx="85520">
                  <c:v>3.6999999999999998E-5</c:v>
                </c:pt>
                <c:pt idx="85521">
                  <c:v>3.6000000000000001E-5</c:v>
                </c:pt>
                <c:pt idx="85522">
                  <c:v>3.4999999999999997E-5</c:v>
                </c:pt>
                <c:pt idx="85523">
                  <c:v>3.3000000000000003E-5</c:v>
                </c:pt>
                <c:pt idx="85524">
                  <c:v>3.1999999999999999E-5</c:v>
                </c:pt>
                <c:pt idx="85525">
                  <c:v>3.1000000000000001E-5</c:v>
                </c:pt>
                <c:pt idx="85526">
                  <c:v>2.9E-5</c:v>
                </c:pt>
                <c:pt idx="85527">
                  <c:v>2.8E-5</c:v>
                </c:pt>
                <c:pt idx="85528">
                  <c:v>2.6999999999999999E-5</c:v>
                </c:pt>
                <c:pt idx="85529">
                  <c:v>2.5000000000000001E-5</c:v>
                </c:pt>
                <c:pt idx="85530">
                  <c:v>2.4000000000000001E-5</c:v>
                </c:pt>
                <c:pt idx="85531">
                  <c:v>2.1999999999999999E-5</c:v>
                </c:pt>
                <c:pt idx="85532">
                  <c:v>2.0000000000000002E-5</c:v>
                </c:pt>
                <c:pt idx="85533">
                  <c:v>1.9000000000000001E-5</c:v>
                </c:pt>
                <c:pt idx="85534">
                  <c:v>1.7E-5</c:v>
                </c:pt>
                <c:pt idx="85535">
                  <c:v>1.5E-5</c:v>
                </c:pt>
                <c:pt idx="85536">
                  <c:v>1.4E-5</c:v>
                </c:pt>
                <c:pt idx="85537">
                  <c:v>1.2E-5</c:v>
                </c:pt>
                <c:pt idx="85538">
                  <c:v>1.0000000000000001E-5</c:v>
                </c:pt>
                <c:pt idx="85539">
                  <c:v>9.0000000000000002E-6</c:v>
                </c:pt>
                <c:pt idx="85540">
                  <c:v>6.9999999999999999E-6</c:v>
                </c:pt>
                <c:pt idx="85541">
                  <c:v>6.0000000000000002E-6</c:v>
                </c:pt>
                <c:pt idx="85542">
                  <c:v>5.0000000000000004E-6</c:v>
                </c:pt>
                <c:pt idx="85543">
                  <c:v>5.0000000000000004E-6</c:v>
                </c:pt>
                <c:pt idx="85544">
                  <c:v>5.0000000000000004E-6</c:v>
                </c:pt>
                <c:pt idx="85545">
                  <c:v>6.0000000000000002E-6</c:v>
                </c:pt>
                <c:pt idx="85546">
                  <c:v>7.9999999999999996E-6</c:v>
                </c:pt>
                <c:pt idx="85547">
                  <c:v>9.0000000000000002E-6</c:v>
                </c:pt>
                <c:pt idx="85548">
                  <c:v>1.1E-5</c:v>
                </c:pt>
                <c:pt idx="85549">
                  <c:v>1.2E-5</c:v>
                </c:pt>
                <c:pt idx="85550">
                  <c:v>1.4E-5</c:v>
                </c:pt>
                <c:pt idx="85551">
                  <c:v>1.5999999999999999E-5</c:v>
                </c:pt>
                <c:pt idx="85552">
                  <c:v>1.7E-5</c:v>
                </c:pt>
                <c:pt idx="85553">
                  <c:v>1.9000000000000001E-5</c:v>
                </c:pt>
                <c:pt idx="85554">
                  <c:v>2.0999999999999999E-5</c:v>
                </c:pt>
                <c:pt idx="85555">
                  <c:v>2.1999999999999999E-5</c:v>
                </c:pt>
                <c:pt idx="85556">
                  <c:v>2.4000000000000001E-5</c:v>
                </c:pt>
                <c:pt idx="85557">
                  <c:v>2.5000000000000001E-5</c:v>
                </c:pt>
                <c:pt idx="85558">
                  <c:v>2.6999999999999999E-5</c:v>
                </c:pt>
                <c:pt idx="85559">
                  <c:v>2.8E-5</c:v>
                </c:pt>
                <c:pt idx="85560">
                  <c:v>2.9E-5</c:v>
                </c:pt>
                <c:pt idx="85561">
                  <c:v>3.0000000000000001E-5</c:v>
                </c:pt>
                <c:pt idx="85562">
                  <c:v>3.1000000000000001E-5</c:v>
                </c:pt>
                <c:pt idx="85563">
                  <c:v>3.3000000000000003E-5</c:v>
                </c:pt>
                <c:pt idx="85564">
                  <c:v>3.4E-5</c:v>
                </c:pt>
                <c:pt idx="85565">
                  <c:v>3.4999999999999997E-5</c:v>
                </c:pt>
                <c:pt idx="85566">
                  <c:v>3.4999999999999997E-5</c:v>
                </c:pt>
                <c:pt idx="85567">
                  <c:v>3.6000000000000001E-5</c:v>
                </c:pt>
                <c:pt idx="85568">
                  <c:v>3.6999999999999998E-5</c:v>
                </c:pt>
                <c:pt idx="85569">
                  <c:v>3.6999999999999998E-5</c:v>
                </c:pt>
                <c:pt idx="85570">
                  <c:v>3.8000000000000002E-5</c:v>
                </c:pt>
                <c:pt idx="85571">
                  <c:v>3.8999999999999999E-5</c:v>
                </c:pt>
                <c:pt idx="85572">
                  <c:v>3.8999999999999999E-5</c:v>
                </c:pt>
                <c:pt idx="85573">
                  <c:v>3.8999999999999999E-5</c:v>
                </c:pt>
                <c:pt idx="85574">
                  <c:v>3.8999999999999999E-5</c:v>
                </c:pt>
                <c:pt idx="85575">
                  <c:v>4.0000000000000003E-5</c:v>
                </c:pt>
                <c:pt idx="85576">
                  <c:v>4.0000000000000003E-5</c:v>
                </c:pt>
                <c:pt idx="85577">
                  <c:v>4.0000000000000003E-5</c:v>
                </c:pt>
                <c:pt idx="85578">
                  <c:v>4.0000000000000003E-5</c:v>
                </c:pt>
                <c:pt idx="85579">
                  <c:v>4.0000000000000003E-5</c:v>
                </c:pt>
                <c:pt idx="85580">
                  <c:v>3.8999999999999999E-5</c:v>
                </c:pt>
                <c:pt idx="85581">
                  <c:v>3.8999999999999999E-5</c:v>
                </c:pt>
                <c:pt idx="85582">
                  <c:v>3.8999999999999999E-5</c:v>
                </c:pt>
                <c:pt idx="85583">
                  <c:v>3.8999999999999999E-5</c:v>
                </c:pt>
                <c:pt idx="85584">
                  <c:v>3.8000000000000002E-5</c:v>
                </c:pt>
                <c:pt idx="85585">
                  <c:v>3.8000000000000002E-5</c:v>
                </c:pt>
                <c:pt idx="85586">
                  <c:v>3.6999999999999998E-5</c:v>
                </c:pt>
                <c:pt idx="85587">
                  <c:v>3.6999999999999998E-5</c:v>
                </c:pt>
                <c:pt idx="85588">
                  <c:v>3.6000000000000001E-5</c:v>
                </c:pt>
                <c:pt idx="85589">
                  <c:v>3.4999999999999997E-5</c:v>
                </c:pt>
                <c:pt idx="85590">
                  <c:v>3.4999999999999997E-5</c:v>
                </c:pt>
                <c:pt idx="85591">
                  <c:v>3.4E-5</c:v>
                </c:pt>
                <c:pt idx="85592">
                  <c:v>3.3000000000000003E-5</c:v>
                </c:pt>
                <c:pt idx="85593">
                  <c:v>3.3000000000000003E-5</c:v>
                </c:pt>
                <c:pt idx="85594">
                  <c:v>3.1999999999999999E-5</c:v>
                </c:pt>
                <c:pt idx="85595">
                  <c:v>3.1000000000000001E-5</c:v>
                </c:pt>
                <c:pt idx="85596">
                  <c:v>3.0000000000000001E-5</c:v>
                </c:pt>
                <c:pt idx="85597">
                  <c:v>3.0000000000000001E-5</c:v>
                </c:pt>
                <c:pt idx="85598">
                  <c:v>2.9E-5</c:v>
                </c:pt>
                <c:pt idx="85599">
                  <c:v>2.8E-5</c:v>
                </c:pt>
                <c:pt idx="85600">
                  <c:v>2.6999999999999999E-5</c:v>
                </c:pt>
                <c:pt idx="85601">
                  <c:v>2.5999999999999998E-5</c:v>
                </c:pt>
                <c:pt idx="85602">
                  <c:v>2.5999999999999998E-5</c:v>
                </c:pt>
                <c:pt idx="85603">
                  <c:v>2.5000000000000001E-5</c:v>
                </c:pt>
                <c:pt idx="85604">
                  <c:v>2.4000000000000001E-5</c:v>
                </c:pt>
                <c:pt idx="85605">
                  <c:v>2.3E-5</c:v>
                </c:pt>
                <c:pt idx="85606">
                  <c:v>2.1999999999999999E-5</c:v>
                </c:pt>
                <c:pt idx="85607">
                  <c:v>2.1999999999999999E-5</c:v>
                </c:pt>
                <c:pt idx="85608">
                  <c:v>2.0999999999999999E-5</c:v>
                </c:pt>
                <c:pt idx="85609">
                  <c:v>2.0000000000000002E-5</c:v>
                </c:pt>
                <c:pt idx="85610">
                  <c:v>1.9000000000000001E-5</c:v>
                </c:pt>
                <c:pt idx="85611">
                  <c:v>1.8E-5</c:v>
                </c:pt>
                <c:pt idx="85612">
                  <c:v>1.8E-5</c:v>
                </c:pt>
                <c:pt idx="85613">
                  <c:v>1.7E-5</c:v>
                </c:pt>
                <c:pt idx="85614">
                  <c:v>1.5999999999999999E-5</c:v>
                </c:pt>
                <c:pt idx="85615">
                  <c:v>1.5999999999999999E-5</c:v>
                </c:pt>
                <c:pt idx="85616">
                  <c:v>1.5E-5</c:v>
                </c:pt>
                <c:pt idx="85617">
                  <c:v>1.5E-5</c:v>
                </c:pt>
                <c:pt idx="85618">
                  <c:v>1.4E-5</c:v>
                </c:pt>
                <c:pt idx="85619">
                  <c:v>1.2999999999999999E-5</c:v>
                </c:pt>
                <c:pt idx="85620">
                  <c:v>1.2999999999999999E-5</c:v>
                </c:pt>
                <c:pt idx="85621">
                  <c:v>1.2999999999999999E-5</c:v>
                </c:pt>
                <c:pt idx="85622">
                  <c:v>1.2E-5</c:v>
                </c:pt>
                <c:pt idx="85623">
                  <c:v>1.2E-5</c:v>
                </c:pt>
                <c:pt idx="85624">
                  <c:v>1.1E-5</c:v>
                </c:pt>
                <c:pt idx="85625">
                  <c:v>1.1E-5</c:v>
                </c:pt>
                <c:pt idx="85626">
                  <c:v>1.1E-5</c:v>
                </c:pt>
                <c:pt idx="85627">
                  <c:v>1.1E-5</c:v>
                </c:pt>
                <c:pt idx="85628">
                  <c:v>1.1E-5</c:v>
                </c:pt>
                <c:pt idx="85629">
                  <c:v>1.0000000000000001E-5</c:v>
                </c:pt>
                <c:pt idx="85630">
                  <c:v>1.0000000000000001E-5</c:v>
                </c:pt>
                <c:pt idx="85631">
                  <c:v>1.0000000000000001E-5</c:v>
                </c:pt>
                <c:pt idx="85632">
                  <c:v>1.0000000000000001E-5</c:v>
                </c:pt>
                <c:pt idx="85633">
                  <c:v>1.0000000000000001E-5</c:v>
                </c:pt>
                <c:pt idx="85634">
                  <c:v>1.0000000000000001E-5</c:v>
                </c:pt>
                <c:pt idx="85635">
                  <c:v>1.1E-5</c:v>
                </c:pt>
                <c:pt idx="85636">
                  <c:v>1.1E-5</c:v>
                </c:pt>
                <c:pt idx="85637">
                  <c:v>1.1E-5</c:v>
                </c:pt>
                <c:pt idx="85638">
                  <c:v>1.1E-5</c:v>
                </c:pt>
                <c:pt idx="85639">
                  <c:v>1.1E-5</c:v>
                </c:pt>
                <c:pt idx="85640">
                  <c:v>1.1E-5</c:v>
                </c:pt>
                <c:pt idx="85641">
                  <c:v>1.2E-5</c:v>
                </c:pt>
                <c:pt idx="85642">
                  <c:v>1.2E-5</c:v>
                </c:pt>
                <c:pt idx="85643">
                  <c:v>1.2E-5</c:v>
                </c:pt>
                <c:pt idx="85644">
                  <c:v>1.2E-5</c:v>
                </c:pt>
                <c:pt idx="85645">
                  <c:v>1.2999999999999999E-5</c:v>
                </c:pt>
                <c:pt idx="85646">
                  <c:v>1.2999999999999999E-5</c:v>
                </c:pt>
                <c:pt idx="85647">
                  <c:v>1.2999999999999999E-5</c:v>
                </c:pt>
                <c:pt idx="85648">
                  <c:v>1.4E-5</c:v>
                </c:pt>
                <c:pt idx="85649">
                  <c:v>1.4E-5</c:v>
                </c:pt>
                <c:pt idx="85650">
                  <c:v>1.4E-5</c:v>
                </c:pt>
                <c:pt idx="85651">
                  <c:v>1.5E-5</c:v>
                </c:pt>
                <c:pt idx="85652">
                  <c:v>1.5E-5</c:v>
                </c:pt>
                <c:pt idx="85653">
                  <c:v>1.5E-5</c:v>
                </c:pt>
                <c:pt idx="85654">
                  <c:v>1.5999999999999999E-5</c:v>
                </c:pt>
                <c:pt idx="85655">
                  <c:v>1.5999999999999999E-5</c:v>
                </c:pt>
                <c:pt idx="85656">
                  <c:v>1.7E-5</c:v>
                </c:pt>
                <c:pt idx="85657">
                  <c:v>1.7E-5</c:v>
                </c:pt>
                <c:pt idx="85658">
                  <c:v>1.7E-5</c:v>
                </c:pt>
                <c:pt idx="85659">
                  <c:v>1.8E-5</c:v>
                </c:pt>
                <c:pt idx="85660">
                  <c:v>1.8E-5</c:v>
                </c:pt>
                <c:pt idx="85661">
                  <c:v>1.9000000000000001E-5</c:v>
                </c:pt>
                <c:pt idx="85662">
                  <c:v>1.9000000000000001E-5</c:v>
                </c:pt>
                <c:pt idx="85663">
                  <c:v>2.0000000000000002E-5</c:v>
                </c:pt>
                <c:pt idx="85664">
                  <c:v>2.0000000000000002E-5</c:v>
                </c:pt>
                <c:pt idx="85665">
                  <c:v>2.0999999999999999E-5</c:v>
                </c:pt>
                <c:pt idx="85666">
                  <c:v>2.0999999999999999E-5</c:v>
                </c:pt>
                <c:pt idx="85667">
                  <c:v>2.1999999999999999E-5</c:v>
                </c:pt>
                <c:pt idx="85668">
                  <c:v>2.1999999999999999E-5</c:v>
                </c:pt>
                <c:pt idx="85669">
                  <c:v>2.1999999999999999E-5</c:v>
                </c:pt>
                <c:pt idx="85670">
                  <c:v>2.3E-5</c:v>
                </c:pt>
                <c:pt idx="85671">
                  <c:v>2.3E-5</c:v>
                </c:pt>
                <c:pt idx="85672">
                  <c:v>2.4000000000000001E-5</c:v>
                </c:pt>
                <c:pt idx="85673">
                  <c:v>2.4000000000000001E-5</c:v>
                </c:pt>
                <c:pt idx="85674">
                  <c:v>2.4000000000000001E-5</c:v>
                </c:pt>
                <c:pt idx="85675">
                  <c:v>2.5000000000000001E-5</c:v>
                </c:pt>
                <c:pt idx="85676">
                  <c:v>2.5000000000000001E-5</c:v>
                </c:pt>
                <c:pt idx="85677">
                  <c:v>2.5000000000000001E-5</c:v>
                </c:pt>
                <c:pt idx="85678">
                  <c:v>2.5999999999999998E-5</c:v>
                </c:pt>
                <c:pt idx="85679">
                  <c:v>2.5999999999999998E-5</c:v>
                </c:pt>
                <c:pt idx="85680">
                  <c:v>2.5999999999999998E-5</c:v>
                </c:pt>
                <c:pt idx="85681">
                  <c:v>2.5999999999999998E-5</c:v>
                </c:pt>
                <c:pt idx="85682">
                  <c:v>2.5999999999999998E-5</c:v>
                </c:pt>
                <c:pt idx="85683">
                  <c:v>2.5999999999999998E-5</c:v>
                </c:pt>
                <c:pt idx="85684">
                  <c:v>2.5999999999999998E-5</c:v>
                </c:pt>
                <c:pt idx="85685">
                  <c:v>2.5999999999999998E-5</c:v>
                </c:pt>
                <c:pt idx="85686">
                  <c:v>2.5999999999999998E-5</c:v>
                </c:pt>
                <c:pt idx="85687">
                  <c:v>2.5999999999999998E-5</c:v>
                </c:pt>
                <c:pt idx="85688">
                  <c:v>2.5999999999999998E-5</c:v>
                </c:pt>
                <c:pt idx="85689">
                  <c:v>2.5999999999999998E-5</c:v>
                </c:pt>
                <c:pt idx="85690">
                  <c:v>2.5999999999999998E-5</c:v>
                </c:pt>
                <c:pt idx="85691">
                  <c:v>2.5999999999999998E-5</c:v>
                </c:pt>
                <c:pt idx="85692">
                  <c:v>2.5000000000000001E-5</c:v>
                </c:pt>
                <c:pt idx="85693">
                  <c:v>2.5000000000000001E-5</c:v>
                </c:pt>
                <c:pt idx="85694">
                  <c:v>2.5000000000000001E-5</c:v>
                </c:pt>
                <c:pt idx="85695">
                  <c:v>2.4000000000000001E-5</c:v>
                </c:pt>
                <c:pt idx="85696">
                  <c:v>2.4000000000000001E-5</c:v>
                </c:pt>
                <c:pt idx="85697">
                  <c:v>2.3E-5</c:v>
                </c:pt>
                <c:pt idx="85698">
                  <c:v>2.1999999999999999E-5</c:v>
                </c:pt>
                <c:pt idx="85699">
                  <c:v>2.1999999999999999E-5</c:v>
                </c:pt>
                <c:pt idx="85700">
                  <c:v>2.0999999999999999E-5</c:v>
                </c:pt>
                <c:pt idx="85701">
                  <c:v>2.0999999999999999E-5</c:v>
                </c:pt>
                <c:pt idx="85702">
                  <c:v>2.0000000000000002E-5</c:v>
                </c:pt>
                <c:pt idx="85703">
                  <c:v>1.9000000000000001E-5</c:v>
                </c:pt>
                <c:pt idx="85704">
                  <c:v>1.8E-5</c:v>
                </c:pt>
                <c:pt idx="85705">
                  <c:v>1.8E-5</c:v>
                </c:pt>
                <c:pt idx="85706">
                  <c:v>1.7E-5</c:v>
                </c:pt>
                <c:pt idx="85707">
                  <c:v>1.5999999999999999E-5</c:v>
                </c:pt>
                <c:pt idx="85708">
                  <c:v>1.5999999999999999E-5</c:v>
                </c:pt>
                <c:pt idx="85709">
                  <c:v>1.5E-5</c:v>
                </c:pt>
                <c:pt idx="85710">
                  <c:v>1.5E-5</c:v>
                </c:pt>
                <c:pt idx="85711">
                  <c:v>1.4E-5</c:v>
                </c:pt>
                <c:pt idx="85712">
                  <c:v>1.4E-5</c:v>
                </c:pt>
                <c:pt idx="85713">
                  <c:v>1.4E-5</c:v>
                </c:pt>
                <c:pt idx="85714">
                  <c:v>1.2999999999999999E-5</c:v>
                </c:pt>
                <c:pt idx="85715">
                  <c:v>1.2999999999999999E-5</c:v>
                </c:pt>
                <c:pt idx="85716">
                  <c:v>1.4E-5</c:v>
                </c:pt>
                <c:pt idx="85717">
                  <c:v>1.4E-5</c:v>
                </c:pt>
                <c:pt idx="85718">
                  <c:v>1.4E-5</c:v>
                </c:pt>
                <c:pt idx="85719">
                  <c:v>1.5E-5</c:v>
                </c:pt>
                <c:pt idx="85720">
                  <c:v>1.5999999999999999E-5</c:v>
                </c:pt>
                <c:pt idx="85721">
                  <c:v>1.5999999999999999E-5</c:v>
                </c:pt>
                <c:pt idx="85722">
                  <c:v>1.7E-5</c:v>
                </c:pt>
                <c:pt idx="85723">
                  <c:v>1.8E-5</c:v>
                </c:pt>
                <c:pt idx="85724">
                  <c:v>1.9000000000000001E-5</c:v>
                </c:pt>
                <c:pt idx="85725">
                  <c:v>2.0000000000000002E-5</c:v>
                </c:pt>
                <c:pt idx="85726">
                  <c:v>2.0999999999999999E-5</c:v>
                </c:pt>
                <c:pt idx="85727">
                  <c:v>2.1999999999999999E-5</c:v>
                </c:pt>
                <c:pt idx="85728">
                  <c:v>2.3E-5</c:v>
                </c:pt>
                <c:pt idx="85729">
                  <c:v>2.4000000000000001E-5</c:v>
                </c:pt>
                <c:pt idx="85730">
                  <c:v>2.5000000000000001E-5</c:v>
                </c:pt>
                <c:pt idx="85731">
                  <c:v>2.5999999999999998E-5</c:v>
                </c:pt>
                <c:pt idx="85732">
                  <c:v>2.6999999999999999E-5</c:v>
                </c:pt>
                <c:pt idx="85733">
                  <c:v>2.8E-5</c:v>
                </c:pt>
                <c:pt idx="85734">
                  <c:v>2.9E-5</c:v>
                </c:pt>
                <c:pt idx="85735">
                  <c:v>2.9E-5</c:v>
                </c:pt>
                <c:pt idx="85736">
                  <c:v>3.0000000000000001E-5</c:v>
                </c:pt>
                <c:pt idx="85737">
                  <c:v>3.1000000000000001E-5</c:v>
                </c:pt>
                <c:pt idx="85738">
                  <c:v>3.1999999999999999E-5</c:v>
                </c:pt>
                <c:pt idx="85739">
                  <c:v>3.1999999999999999E-5</c:v>
                </c:pt>
                <c:pt idx="85740">
                  <c:v>3.3000000000000003E-5</c:v>
                </c:pt>
                <c:pt idx="85741">
                  <c:v>3.3000000000000003E-5</c:v>
                </c:pt>
                <c:pt idx="85742">
                  <c:v>3.4E-5</c:v>
                </c:pt>
                <c:pt idx="85743">
                  <c:v>3.4E-5</c:v>
                </c:pt>
                <c:pt idx="85744">
                  <c:v>3.4E-5</c:v>
                </c:pt>
                <c:pt idx="85745">
                  <c:v>3.4999999999999997E-5</c:v>
                </c:pt>
                <c:pt idx="85746">
                  <c:v>3.4999999999999997E-5</c:v>
                </c:pt>
                <c:pt idx="85747">
                  <c:v>3.4999999999999997E-5</c:v>
                </c:pt>
                <c:pt idx="85748">
                  <c:v>3.4999999999999997E-5</c:v>
                </c:pt>
                <c:pt idx="85749">
                  <c:v>3.4999999999999997E-5</c:v>
                </c:pt>
                <c:pt idx="85750">
                  <c:v>3.4999999999999997E-5</c:v>
                </c:pt>
                <c:pt idx="85751">
                  <c:v>3.4999999999999997E-5</c:v>
                </c:pt>
                <c:pt idx="85752">
                  <c:v>3.4999999999999997E-5</c:v>
                </c:pt>
                <c:pt idx="85753">
                  <c:v>3.4E-5</c:v>
                </c:pt>
                <c:pt idx="85754">
                  <c:v>3.4E-5</c:v>
                </c:pt>
                <c:pt idx="85755">
                  <c:v>3.4E-5</c:v>
                </c:pt>
                <c:pt idx="85756">
                  <c:v>3.3000000000000003E-5</c:v>
                </c:pt>
                <c:pt idx="85757">
                  <c:v>3.3000000000000003E-5</c:v>
                </c:pt>
                <c:pt idx="85758">
                  <c:v>3.3000000000000003E-5</c:v>
                </c:pt>
                <c:pt idx="85759">
                  <c:v>3.1999999999999999E-5</c:v>
                </c:pt>
                <c:pt idx="85760">
                  <c:v>3.1999999999999999E-5</c:v>
                </c:pt>
                <c:pt idx="85761">
                  <c:v>3.1000000000000001E-5</c:v>
                </c:pt>
                <c:pt idx="85762">
                  <c:v>3.1000000000000001E-5</c:v>
                </c:pt>
                <c:pt idx="85763">
                  <c:v>3.0000000000000001E-5</c:v>
                </c:pt>
                <c:pt idx="85764">
                  <c:v>3.0000000000000001E-5</c:v>
                </c:pt>
                <c:pt idx="85765">
                  <c:v>2.9E-5</c:v>
                </c:pt>
                <c:pt idx="85766">
                  <c:v>2.8E-5</c:v>
                </c:pt>
                <c:pt idx="85767">
                  <c:v>2.8E-5</c:v>
                </c:pt>
                <c:pt idx="85768">
                  <c:v>2.6999999999999999E-5</c:v>
                </c:pt>
                <c:pt idx="85769">
                  <c:v>2.6999999999999999E-5</c:v>
                </c:pt>
                <c:pt idx="85770">
                  <c:v>2.5999999999999998E-5</c:v>
                </c:pt>
                <c:pt idx="85771">
                  <c:v>2.5999999999999998E-5</c:v>
                </c:pt>
                <c:pt idx="85772">
                  <c:v>2.5000000000000001E-5</c:v>
                </c:pt>
                <c:pt idx="85773">
                  <c:v>2.5000000000000001E-5</c:v>
                </c:pt>
                <c:pt idx="85774">
                  <c:v>2.4000000000000001E-5</c:v>
                </c:pt>
                <c:pt idx="85775">
                  <c:v>2.4000000000000001E-5</c:v>
                </c:pt>
                <c:pt idx="85776">
                  <c:v>2.3E-5</c:v>
                </c:pt>
                <c:pt idx="85777">
                  <c:v>2.3E-5</c:v>
                </c:pt>
                <c:pt idx="85778">
                  <c:v>2.3E-5</c:v>
                </c:pt>
                <c:pt idx="85779">
                  <c:v>2.1999999999999999E-5</c:v>
                </c:pt>
                <c:pt idx="85780">
                  <c:v>2.1999999999999999E-5</c:v>
                </c:pt>
                <c:pt idx="85781">
                  <c:v>2.1999999999999999E-5</c:v>
                </c:pt>
                <c:pt idx="85782">
                  <c:v>2.1999999999999999E-5</c:v>
                </c:pt>
                <c:pt idx="85783">
                  <c:v>2.1999999999999999E-5</c:v>
                </c:pt>
                <c:pt idx="85784">
                  <c:v>2.1999999999999999E-5</c:v>
                </c:pt>
                <c:pt idx="85785">
                  <c:v>2.1999999999999999E-5</c:v>
                </c:pt>
                <c:pt idx="85786">
                  <c:v>2.1999999999999999E-5</c:v>
                </c:pt>
                <c:pt idx="85787">
                  <c:v>2.1999999999999999E-5</c:v>
                </c:pt>
                <c:pt idx="85788">
                  <c:v>2.1999999999999999E-5</c:v>
                </c:pt>
                <c:pt idx="85789">
                  <c:v>2.1999999999999999E-5</c:v>
                </c:pt>
                <c:pt idx="85790">
                  <c:v>2.1999999999999999E-5</c:v>
                </c:pt>
                <c:pt idx="85791">
                  <c:v>2.3E-5</c:v>
                </c:pt>
                <c:pt idx="85792">
                  <c:v>2.3E-5</c:v>
                </c:pt>
                <c:pt idx="85793">
                  <c:v>2.3E-5</c:v>
                </c:pt>
                <c:pt idx="85794">
                  <c:v>2.3E-5</c:v>
                </c:pt>
                <c:pt idx="85795">
                  <c:v>2.3E-5</c:v>
                </c:pt>
                <c:pt idx="85796">
                  <c:v>2.3E-5</c:v>
                </c:pt>
                <c:pt idx="85797">
                  <c:v>2.3E-5</c:v>
                </c:pt>
                <c:pt idx="85798">
                  <c:v>2.3E-5</c:v>
                </c:pt>
                <c:pt idx="85799">
                  <c:v>2.3E-5</c:v>
                </c:pt>
                <c:pt idx="85800">
                  <c:v>2.3E-5</c:v>
                </c:pt>
                <c:pt idx="85801">
                  <c:v>2.3E-5</c:v>
                </c:pt>
                <c:pt idx="85802">
                  <c:v>2.3E-5</c:v>
                </c:pt>
                <c:pt idx="85803">
                  <c:v>2.3E-5</c:v>
                </c:pt>
                <c:pt idx="85804">
                  <c:v>2.3E-5</c:v>
                </c:pt>
                <c:pt idx="85805">
                  <c:v>2.3E-5</c:v>
                </c:pt>
                <c:pt idx="85806">
                  <c:v>2.3E-5</c:v>
                </c:pt>
                <c:pt idx="85807">
                  <c:v>2.3E-5</c:v>
                </c:pt>
                <c:pt idx="85808">
                  <c:v>2.3E-5</c:v>
                </c:pt>
                <c:pt idx="85809">
                  <c:v>2.3E-5</c:v>
                </c:pt>
                <c:pt idx="85810">
                  <c:v>2.1999999999999999E-5</c:v>
                </c:pt>
                <c:pt idx="85811">
                  <c:v>2.1999999999999999E-5</c:v>
                </c:pt>
                <c:pt idx="85812">
                  <c:v>2.1999999999999999E-5</c:v>
                </c:pt>
                <c:pt idx="85813">
                  <c:v>2.0999999999999999E-5</c:v>
                </c:pt>
                <c:pt idx="85814">
                  <c:v>2.0999999999999999E-5</c:v>
                </c:pt>
                <c:pt idx="85815">
                  <c:v>2.0999999999999999E-5</c:v>
                </c:pt>
                <c:pt idx="85816">
                  <c:v>2.0000000000000002E-5</c:v>
                </c:pt>
                <c:pt idx="85817">
                  <c:v>2.0000000000000002E-5</c:v>
                </c:pt>
                <c:pt idx="85818">
                  <c:v>2.0000000000000002E-5</c:v>
                </c:pt>
                <c:pt idx="85819">
                  <c:v>1.9000000000000001E-5</c:v>
                </c:pt>
                <c:pt idx="85820">
                  <c:v>1.9000000000000001E-5</c:v>
                </c:pt>
                <c:pt idx="85821">
                  <c:v>1.9000000000000001E-5</c:v>
                </c:pt>
                <c:pt idx="85822">
                  <c:v>1.8E-5</c:v>
                </c:pt>
                <c:pt idx="85823">
                  <c:v>1.8E-5</c:v>
                </c:pt>
                <c:pt idx="85824">
                  <c:v>1.7E-5</c:v>
                </c:pt>
                <c:pt idx="85825">
                  <c:v>1.7E-5</c:v>
                </c:pt>
                <c:pt idx="85826">
                  <c:v>1.7E-5</c:v>
                </c:pt>
                <c:pt idx="85827">
                  <c:v>1.5999999999999999E-5</c:v>
                </c:pt>
                <c:pt idx="85828">
                  <c:v>1.5999999999999999E-5</c:v>
                </c:pt>
                <c:pt idx="85829">
                  <c:v>1.5E-5</c:v>
                </c:pt>
                <c:pt idx="85830">
                  <c:v>1.5E-5</c:v>
                </c:pt>
                <c:pt idx="85831">
                  <c:v>1.5E-5</c:v>
                </c:pt>
                <c:pt idx="85832">
                  <c:v>1.4E-5</c:v>
                </c:pt>
                <c:pt idx="85833">
                  <c:v>1.4E-5</c:v>
                </c:pt>
                <c:pt idx="85834">
                  <c:v>1.4E-5</c:v>
                </c:pt>
                <c:pt idx="85835">
                  <c:v>1.2999999999999999E-5</c:v>
                </c:pt>
                <c:pt idx="85836">
                  <c:v>1.2999999999999999E-5</c:v>
                </c:pt>
                <c:pt idx="85837">
                  <c:v>1.2E-5</c:v>
                </c:pt>
                <c:pt idx="85838">
                  <c:v>1.2E-5</c:v>
                </c:pt>
                <c:pt idx="85839">
                  <c:v>1.2E-5</c:v>
                </c:pt>
                <c:pt idx="85840">
                  <c:v>1.1E-5</c:v>
                </c:pt>
                <c:pt idx="85841">
                  <c:v>1.1E-5</c:v>
                </c:pt>
                <c:pt idx="85842">
                  <c:v>1.0000000000000001E-5</c:v>
                </c:pt>
                <c:pt idx="85843">
                  <c:v>1.0000000000000001E-5</c:v>
                </c:pt>
                <c:pt idx="85844">
                  <c:v>9.0000000000000002E-6</c:v>
                </c:pt>
                <c:pt idx="85845">
                  <c:v>9.0000000000000002E-6</c:v>
                </c:pt>
                <c:pt idx="85846">
                  <c:v>7.9999999999999996E-6</c:v>
                </c:pt>
                <c:pt idx="85847">
                  <c:v>7.9999999999999996E-6</c:v>
                </c:pt>
                <c:pt idx="85848">
                  <c:v>6.9999999999999999E-6</c:v>
                </c:pt>
                <c:pt idx="85849">
                  <c:v>6.9999999999999999E-6</c:v>
                </c:pt>
                <c:pt idx="85850">
                  <c:v>6.0000000000000002E-6</c:v>
                </c:pt>
                <c:pt idx="85851">
                  <c:v>6.0000000000000002E-6</c:v>
                </c:pt>
                <c:pt idx="85852">
                  <c:v>5.0000000000000004E-6</c:v>
                </c:pt>
                <c:pt idx="85853">
                  <c:v>5.0000000000000004E-6</c:v>
                </c:pt>
                <c:pt idx="85854">
                  <c:v>5.0000000000000004E-6</c:v>
                </c:pt>
                <c:pt idx="85855">
                  <c:v>3.9999999999999998E-6</c:v>
                </c:pt>
                <c:pt idx="85856">
                  <c:v>3.9999999999999998E-6</c:v>
                </c:pt>
                <c:pt idx="85857">
                  <c:v>3.9999999999999998E-6</c:v>
                </c:pt>
                <c:pt idx="85858">
                  <c:v>3.9999999999999998E-6</c:v>
                </c:pt>
                <c:pt idx="85859">
                  <c:v>5.0000000000000004E-6</c:v>
                </c:pt>
                <c:pt idx="85860">
                  <c:v>5.0000000000000004E-6</c:v>
                </c:pt>
                <c:pt idx="85861">
                  <c:v>5.0000000000000004E-6</c:v>
                </c:pt>
                <c:pt idx="85862">
                  <c:v>6.0000000000000002E-6</c:v>
                </c:pt>
                <c:pt idx="85863">
                  <c:v>6.9999999999999999E-6</c:v>
                </c:pt>
                <c:pt idx="85864">
                  <c:v>6.9999999999999999E-6</c:v>
                </c:pt>
                <c:pt idx="85865">
                  <c:v>7.9999999999999996E-6</c:v>
                </c:pt>
                <c:pt idx="85866">
                  <c:v>7.9999999999999996E-6</c:v>
                </c:pt>
                <c:pt idx="85867">
                  <c:v>9.0000000000000002E-6</c:v>
                </c:pt>
                <c:pt idx="85868">
                  <c:v>1.0000000000000001E-5</c:v>
                </c:pt>
                <c:pt idx="85869">
                  <c:v>1.0000000000000001E-5</c:v>
                </c:pt>
                <c:pt idx="85870">
                  <c:v>1.1E-5</c:v>
                </c:pt>
                <c:pt idx="85871">
                  <c:v>1.2E-5</c:v>
                </c:pt>
                <c:pt idx="85872">
                  <c:v>1.2E-5</c:v>
                </c:pt>
                <c:pt idx="85873">
                  <c:v>1.2999999999999999E-5</c:v>
                </c:pt>
                <c:pt idx="85874">
                  <c:v>1.2999999999999999E-5</c:v>
                </c:pt>
                <c:pt idx="85875">
                  <c:v>1.4E-5</c:v>
                </c:pt>
                <c:pt idx="85876">
                  <c:v>1.4E-5</c:v>
                </c:pt>
                <c:pt idx="85877">
                  <c:v>1.5E-5</c:v>
                </c:pt>
                <c:pt idx="85878">
                  <c:v>1.5E-5</c:v>
                </c:pt>
                <c:pt idx="85879">
                  <c:v>1.5E-5</c:v>
                </c:pt>
                <c:pt idx="85880">
                  <c:v>1.5999999999999999E-5</c:v>
                </c:pt>
                <c:pt idx="85881">
                  <c:v>1.5999999999999999E-5</c:v>
                </c:pt>
                <c:pt idx="85882">
                  <c:v>1.5999999999999999E-5</c:v>
                </c:pt>
                <c:pt idx="85883">
                  <c:v>1.5999999999999999E-5</c:v>
                </c:pt>
                <c:pt idx="85884">
                  <c:v>1.7E-5</c:v>
                </c:pt>
                <c:pt idx="85885">
                  <c:v>1.7E-5</c:v>
                </c:pt>
                <c:pt idx="85886">
                  <c:v>1.7E-5</c:v>
                </c:pt>
                <c:pt idx="85887">
                  <c:v>1.7E-5</c:v>
                </c:pt>
                <c:pt idx="85888">
                  <c:v>1.7E-5</c:v>
                </c:pt>
                <c:pt idx="85889">
                  <c:v>1.7E-5</c:v>
                </c:pt>
                <c:pt idx="85890">
                  <c:v>1.8E-5</c:v>
                </c:pt>
                <c:pt idx="85891">
                  <c:v>1.8E-5</c:v>
                </c:pt>
                <c:pt idx="85892">
                  <c:v>1.8E-5</c:v>
                </c:pt>
                <c:pt idx="85893">
                  <c:v>1.8E-5</c:v>
                </c:pt>
                <c:pt idx="85894">
                  <c:v>1.9000000000000001E-5</c:v>
                </c:pt>
                <c:pt idx="85895">
                  <c:v>1.9000000000000001E-5</c:v>
                </c:pt>
                <c:pt idx="85896">
                  <c:v>1.9000000000000001E-5</c:v>
                </c:pt>
                <c:pt idx="85897">
                  <c:v>2.0000000000000002E-5</c:v>
                </c:pt>
                <c:pt idx="85898">
                  <c:v>2.0000000000000002E-5</c:v>
                </c:pt>
                <c:pt idx="85899">
                  <c:v>2.0999999999999999E-5</c:v>
                </c:pt>
                <c:pt idx="85900">
                  <c:v>2.1999999999999999E-5</c:v>
                </c:pt>
                <c:pt idx="85901">
                  <c:v>2.1999999999999999E-5</c:v>
                </c:pt>
                <c:pt idx="85902">
                  <c:v>2.3E-5</c:v>
                </c:pt>
                <c:pt idx="85903">
                  <c:v>2.4000000000000001E-5</c:v>
                </c:pt>
                <c:pt idx="85904">
                  <c:v>2.5000000000000001E-5</c:v>
                </c:pt>
                <c:pt idx="85905">
                  <c:v>2.5000000000000001E-5</c:v>
                </c:pt>
                <c:pt idx="85906">
                  <c:v>2.5999999999999998E-5</c:v>
                </c:pt>
                <c:pt idx="85907">
                  <c:v>2.6999999999999999E-5</c:v>
                </c:pt>
                <c:pt idx="85908">
                  <c:v>2.8E-5</c:v>
                </c:pt>
                <c:pt idx="85909">
                  <c:v>2.9E-5</c:v>
                </c:pt>
                <c:pt idx="85910">
                  <c:v>3.0000000000000001E-5</c:v>
                </c:pt>
                <c:pt idx="85911">
                  <c:v>3.1000000000000001E-5</c:v>
                </c:pt>
                <c:pt idx="85912">
                  <c:v>3.1999999999999999E-5</c:v>
                </c:pt>
                <c:pt idx="85913">
                  <c:v>3.3000000000000003E-5</c:v>
                </c:pt>
                <c:pt idx="85914">
                  <c:v>3.4E-5</c:v>
                </c:pt>
                <c:pt idx="85915">
                  <c:v>3.4999999999999997E-5</c:v>
                </c:pt>
                <c:pt idx="85916">
                  <c:v>3.6000000000000001E-5</c:v>
                </c:pt>
                <c:pt idx="85917">
                  <c:v>3.6999999999999998E-5</c:v>
                </c:pt>
                <c:pt idx="85918">
                  <c:v>3.6999999999999998E-5</c:v>
                </c:pt>
                <c:pt idx="85919">
                  <c:v>3.8000000000000002E-5</c:v>
                </c:pt>
                <c:pt idx="85920">
                  <c:v>3.8999999999999999E-5</c:v>
                </c:pt>
                <c:pt idx="85921">
                  <c:v>3.8999999999999999E-5</c:v>
                </c:pt>
                <c:pt idx="85922">
                  <c:v>4.0000000000000003E-5</c:v>
                </c:pt>
                <c:pt idx="85923">
                  <c:v>4.0000000000000003E-5</c:v>
                </c:pt>
                <c:pt idx="85924">
                  <c:v>4.1E-5</c:v>
                </c:pt>
                <c:pt idx="85925">
                  <c:v>4.1E-5</c:v>
                </c:pt>
                <c:pt idx="85926">
                  <c:v>4.1E-5</c:v>
                </c:pt>
                <c:pt idx="85927">
                  <c:v>4.1E-5</c:v>
                </c:pt>
                <c:pt idx="85928">
                  <c:v>4.1E-5</c:v>
                </c:pt>
                <c:pt idx="85929">
                  <c:v>4.1E-5</c:v>
                </c:pt>
                <c:pt idx="85930">
                  <c:v>4.1E-5</c:v>
                </c:pt>
                <c:pt idx="85931">
                  <c:v>4.1E-5</c:v>
                </c:pt>
                <c:pt idx="85932">
                  <c:v>4.0000000000000003E-5</c:v>
                </c:pt>
                <c:pt idx="85933">
                  <c:v>4.0000000000000003E-5</c:v>
                </c:pt>
                <c:pt idx="85934">
                  <c:v>3.8999999999999999E-5</c:v>
                </c:pt>
                <c:pt idx="85935">
                  <c:v>3.8999999999999999E-5</c:v>
                </c:pt>
                <c:pt idx="85936">
                  <c:v>3.8000000000000002E-5</c:v>
                </c:pt>
                <c:pt idx="85937">
                  <c:v>3.6999999999999998E-5</c:v>
                </c:pt>
                <c:pt idx="85938">
                  <c:v>3.6000000000000001E-5</c:v>
                </c:pt>
                <c:pt idx="85939">
                  <c:v>3.6000000000000001E-5</c:v>
                </c:pt>
                <c:pt idx="85940">
                  <c:v>3.4E-5</c:v>
                </c:pt>
                <c:pt idx="85941">
                  <c:v>3.3000000000000003E-5</c:v>
                </c:pt>
                <c:pt idx="85942">
                  <c:v>3.1999999999999999E-5</c:v>
                </c:pt>
                <c:pt idx="85943">
                  <c:v>3.1000000000000001E-5</c:v>
                </c:pt>
                <c:pt idx="85944">
                  <c:v>3.0000000000000001E-5</c:v>
                </c:pt>
                <c:pt idx="85945">
                  <c:v>2.8E-5</c:v>
                </c:pt>
                <c:pt idx="85946">
                  <c:v>2.6999999999999999E-5</c:v>
                </c:pt>
                <c:pt idx="85947">
                  <c:v>2.5999999999999998E-5</c:v>
                </c:pt>
                <c:pt idx="85948">
                  <c:v>2.4000000000000001E-5</c:v>
                </c:pt>
                <c:pt idx="85949">
                  <c:v>2.3E-5</c:v>
                </c:pt>
                <c:pt idx="85950">
                  <c:v>2.0999999999999999E-5</c:v>
                </c:pt>
                <c:pt idx="85951">
                  <c:v>2.0000000000000002E-5</c:v>
                </c:pt>
                <c:pt idx="85952">
                  <c:v>1.8E-5</c:v>
                </c:pt>
                <c:pt idx="85953">
                  <c:v>1.7E-5</c:v>
                </c:pt>
                <c:pt idx="85954">
                  <c:v>1.5E-5</c:v>
                </c:pt>
                <c:pt idx="85955">
                  <c:v>1.4E-5</c:v>
                </c:pt>
                <c:pt idx="85956">
                  <c:v>1.2E-5</c:v>
                </c:pt>
                <c:pt idx="85957">
                  <c:v>1.1E-5</c:v>
                </c:pt>
                <c:pt idx="85958">
                  <c:v>9.0000000000000002E-6</c:v>
                </c:pt>
                <c:pt idx="85959">
                  <c:v>7.9999999999999996E-6</c:v>
                </c:pt>
                <c:pt idx="85960">
                  <c:v>6.9999999999999999E-6</c:v>
                </c:pt>
                <c:pt idx="85961">
                  <c:v>5.0000000000000004E-6</c:v>
                </c:pt>
                <c:pt idx="85962">
                  <c:v>3.9999999999999998E-6</c:v>
                </c:pt>
                <c:pt idx="85963">
                  <c:v>3.0000000000000001E-6</c:v>
                </c:pt>
                <c:pt idx="85964">
                  <c:v>1.9999999999999999E-6</c:v>
                </c:pt>
                <c:pt idx="85965">
                  <c:v>9.9999999999999995E-7</c:v>
                </c:pt>
                <c:pt idx="85966">
                  <c:v>1.9999999999999999E-6</c:v>
                </c:pt>
                <c:pt idx="85967">
                  <c:v>3.0000000000000001E-6</c:v>
                </c:pt>
                <c:pt idx="85968">
                  <c:v>3.0000000000000001E-6</c:v>
                </c:pt>
                <c:pt idx="85969">
                  <c:v>3.9999999999999998E-6</c:v>
                </c:pt>
                <c:pt idx="85970">
                  <c:v>5.0000000000000004E-6</c:v>
                </c:pt>
                <c:pt idx="85971">
                  <c:v>6.0000000000000002E-6</c:v>
                </c:pt>
                <c:pt idx="85972">
                  <c:v>6.9999999999999999E-6</c:v>
                </c:pt>
                <c:pt idx="85973">
                  <c:v>7.9999999999999996E-6</c:v>
                </c:pt>
                <c:pt idx="85974">
                  <c:v>7.9999999999999996E-6</c:v>
                </c:pt>
                <c:pt idx="85975">
                  <c:v>9.0000000000000002E-6</c:v>
                </c:pt>
                <c:pt idx="85976">
                  <c:v>1.0000000000000001E-5</c:v>
                </c:pt>
                <c:pt idx="85977">
                  <c:v>1.0000000000000001E-5</c:v>
                </c:pt>
                <c:pt idx="85978">
                  <c:v>1.1E-5</c:v>
                </c:pt>
                <c:pt idx="85979">
                  <c:v>1.1E-5</c:v>
                </c:pt>
                <c:pt idx="85980">
                  <c:v>1.2E-5</c:v>
                </c:pt>
                <c:pt idx="85981">
                  <c:v>1.2E-5</c:v>
                </c:pt>
                <c:pt idx="85982">
                  <c:v>1.2999999999999999E-5</c:v>
                </c:pt>
                <c:pt idx="85983">
                  <c:v>1.2999999999999999E-5</c:v>
                </c:pt>
                <c:pt idx="85984">
                  <c:v>1.4E-5</c:v>
                </c:pt>
                <c:pt idx="85985">
                  <c:v>1.4E-5</c:v>
                </c:pt>
                <c:pt idx="85986">
                  <c:v>1.4E-5</c:v>
                </c:pt>
                <c:pt idx="85987">
                  <c:v>1.5E-5</c:v>
                </c:pt>
                <c:pt idx="85988">
                  <c:v>1.5E-5</c:v>
                </c:pt>
                <c:pt idx="85989">
                  <c:v>1.5E-5</c:v>
                </c:pt>
                <c:pt idx="85990">
                  <c:v>1.5999999999999999E-5</c:v>
                </c:pt>
                <c:pt idx="85991">
                  <c:v>1.5999999999999999E-5</c:v>
                </c:pt>
                <c:pt idx="85992">
                  <c:v>1.7E-5</c:v>
                </c:pt>
                <c:pt idx="85993">
                  <c:v>1.7E-5</c:v>
                </c:pt>
                <c:pt idx="85994">
                  <c:v>1.7E-5</c:v>
                </c:pt>
                <c:pt idx="85995">
                  <c:v>1.8E-5</c:v>
                </c:pt>
                <c:pt idx="85996">
                  <c:v>1.8E-5</c:v>
                </c:pt>
                <c:pt idx="85997">
                  <c:v>1.9000000000000001E-5</c:v>
                </c:pt>
                <c:pt idx="85998">
                  <c:v>1.9000000000000001E-5</c:v>
                </c:pt>
                <c:pt idx="85999">
                  <c:v>1.9000000000000001E-5</c:v>
                </c:pt>
                <c:pt idx="86000">
                  <c:v>2.0000000000000002E-5</c:v>
                </c:pt>
                <c:pt idx="86001">
                  <c:v>2.0000000000000002E-5</c:v>
                </c:pt>
                <c:pt idx="86002">
                  <c:v>2.0999999999999999E-5</c:v>
                </c:pt>
                <c:pt idx="86003">
                  <c:v>2.1999999999999999E-5</c:v>
                </c:pt>
                <c:pt idx="86004">
                  <c:v>2.1999999999999999E-5</c:v>
                </c:pt>
                <c:pt idx="86005">
                  <c:v>2.3E-5</c:v>
                </c:pt>
                <c:pt idx="86006">
                  <c:v>2.3E-5</c:v>
                </c:pt>
                <c:pt idx="86007">
                  <c:v>2.4000000000000001E-5</c:v>
                </c:pt>
                <c:pt idx="86008">
                  <c:v>2.5000000000000001E-5</c:v>
                </c:pt>
                <c:pt idx="86009">
                  <c:v>2.5000000000000001E-5</c:v>
                </c:pt>
                <c:pt idx="86010">
                  <c:v>2.5999999999999998E-5</c:v>
                </c:pt>
                <c:pt idx="86011">
                  <c:v>2.5999999999999998E-5</c:v>
                </c:pt>
                <c:pt idx="86012">
                  <c:v>2.6999999999999999E-5</c:v>
                </c:pt>
                <c:pt idx="86013">
                  <c:v>2.8E-5</c:v>
                </c:pt>
                <c:pt idx="86014">
                  <c:v>2.8E-5</c:v>
                </c:pt>
                <c:pt idx="86015">
                  <c:v>2.9E-5</c:v>
                </c:pt>
                <c:pt idx="86016">
                  <c:v>3.0000000000000001E-5</c:v>
                </c:pt>
                <c:pt idx="86017">
                  <c:v>3.0000000000000001E-5</c:v>
                </c:pt>
                <c:pt idx="86018">
                  <c:v>3.1000000000000001E-5</c:v>
                </c:pt>
                <c:pt idx="86019">
                  <c:v>3.1000000000000001E-5</c:v>
                </c:pt>
                <c:pt idx="86020">
                  <c:v>3.1999999999999999E-5</c:v>
                </c:pt>
                <c:pt idx="86021">
                  <c:v>3.1999999999999999E-5</c:v>
                </c:pt>
                <c:pt idx="86022">
                  <c:v>3.3000000000000003E-5</c:v>
                </c:pt>
                <c:pt idx="86023">
                  <c:v>3.3000000000000003E-5</c:v>
                </c:pt>
                <c:pt idx="86024">
                  <c:v>3.3000000000000003E-5</c:v>
                </c:pt>
                <c:pt idx="86025">
                  <c:v>3.4E-5</c:v>
                </c:pt>
                <c:pt idx="86026">
                  <c:v>3.4E-5</c:v>
                </c:pt>
                <c:pt idx="86027">
                  <c:v>3.4E-5</c:v>
                </c:pt>
                <c:pt idx="86028">
                  <c:v>3.4E-5</c:v>
                </c:pt>
                <c:pt idx="86029">
                  <c:v>3.4E-5</c:v>
                </c:pt>
                <c:pt idx="86030">
                  <c:v>3.4E-5</c:v>
                </c:pt>
                <c:pt idx="86031">
                  <c:v>3.4E-5</c:v>
                </c:pt>
                <c:pt idx="86032">
                  <c:v>3.4E-5</c:v>
                </c:pt>
                <c:pt idx="86033">
                  <c:v>3.4E-5</c:v>
                </c:pt>
                <c:pt idx="86034">
                  <c:v>3.3000000000000003E-5</c:v>
                </c:pt>
                <c:pt idx="86035">
                  <c:v>3.3000000000000003E-5</c:v>
                </c:pt>
                <c:pt idx="86036">
                  <c:v>3.3000000000000003E-5</c:v>
                </c:pt>
                <c:pt idx="86037">
                  <c:v>3.1999999999999999E-5</c:v>
                </c:pt>
                <c:pt idx="86038">
                  <c:v>3.1999999999999999E-5</c:v>
                </c:pt>
                <c:pt idx="86039">
                  <c:v>3.1000000000000001E-5</c:v>
                </c:pt>
                <c:pt idx="86040">
                  <c:v>3.0000000000000001E-5</c:v>
                </c:pt>
                <c:pt idx="86041">
                  <c:v>3.0000000000000001E-5</c:v>
                </c:pt>
                <c:pt idx="86042">
                  <c:v>2.9E-5</c:v>
                </c:pt>
                <c:pt idx="86043">
                  <c:v>2.8E-5</c:v>
                </c:pt>
                <c:pt idx="86044">
                  <c:v>2.6999999999999999E-5</c:v>
                </c:pt>
                <c:pt idx="86045">
                  <c:v>2.5999999999999998E-5</c:v>
                </c:pt>
                <c:pt idx="86046">
                  <c:v>2.5000000000000001E-5</c:v>
                </c:pt>
                <c:pt idx="86047">
                  <c:v>2.4000000000000001E-5</c:v>
                </c:pt>
                <c:pt idx="86048">
                  <c:v>2.1999999999999999E-5</c:v>
                </c:pt>
                <c:pt idx="86049">
                  <c:v>2.0999999999999999E-5</c:v>
                </c:pt>
                <c:pt idx="86050">
                  <c:v>2.0000000000000002E-5</c:v>
                </c:pt>
                <c:pt idx="86051">
                  <c:v>1.8E-5</c:v>
                </c:pt>
                <c:pt idx="86052">
                  <c:v>1.7E-5</c:v>
                </c:pt>
                <c:pt idx="86053">
                  <c:v>1.5999999999999999E-5</c:v>
                </c:pt>
                <c:pt idx="86054">
                  <c:v>1.4E-5</c:v>
                </c:pt>
                <c:pt idx="86055">
                  <c:v>1.2999999999999999E-5</c:v>
                </c:pt>
                <c:pt idx="86056">
                  <c:v>1.1E-5</c:v>
                </c:pt>
                <c:pt idx="86057">
                  <c:v>1.0000000000000001E-5</c:v>
                </c:pt>
                <c:pt idx="86058">
                  <c:v>9.0000000000000002E-6</c:v>
                </c:pt>
                <c:pt idx="86059">
                  <c:v>7.9999999999999996E-6</c:v>
                </c:pt>
                <c:pt idx="86060">
                  <c:v>6.9999999999999999E-6</c:v>
                </c:pt>
                <c:pt idx="86061">
                  <c:v>6.9999999999999999E-6</c:v>
                </c:pt>
                <c:pt idx="86062">
                  <c:v>6.9999999999999999E-6</c:v>
                </c:pt>
                <c:pt idx="86063">
                  <c:v>7.9999999999999996E-6</c:v>
                </c:pt>
                <c:pt idx="86064">
                  <c:v>9.0000000000000002E-6</c:v>
                </c:pt>
                <c:pt idx="86065">
                  <c:v>1.0000000000000001E-5</c:v>
                </c:pt>
                <c:pt idx="86066">
                  <c:v>1.2E-5</c:v>
                </c:pt>
                <c:pt idx="86067">
                  <c:v>1.2999999999999999E-5</c:v>
                </c:pt>
                <c:pt idx="86068">
                  <c:v>1.5E-5</c:v>
                </c:pt>
                <c:pt idx="86069">
                  <c:v>1.7E-5</c:v>
                </c:pt>
                <c:pt idx="86070">
                  <c:v>1.8E-5</c:v>
                </c:pt>
                <c:pt idx="86071">
                  <c:v>2.0000000000000002E-5</c:v>
                </c:pt>
                <c:pt idx="86072">
                  <c:v>2.0999999999999999E-5</c:v>
                </c:pt>
                <c:pt idx="86073">
                  <c:v>2.3E-5</c:v>
                </c:pt>
                <c:pt idx="86074">
                  <c:v>2.4000000000000001E-5</c:v>
                </c:pt>
                <c:pt idx="86075">
                  <c:v>2.5999999999999998E-5</c:v>
                </c:pt>
                <c:pt idx="86076">
                  <c:v>2.6999999999999999E-5</c:v>
                </c:pt>
                <c:pt idx="86077">
                  <c:v>2.9E-5</c:v>
                </c:pt>
                <c:pt idx="86078">
                  <c:v>3.0000000000000001E-5</c:v>
                </c:pt>
                <c:pt idx="86079">
                  <c:v>3.1000000000000001E-5</c:v>
                </c:pt>
                <c:pt idx="86080">
                  <c:v>3.1999999999999999E-5</c:v>
                </c:pt>
                <c:pt idx="86081">
                  <c:v>3.3000000000000003E-5</c:v>
                </c:pt>
                <c:pt idx="86082">
                  <c:v>3.4E-5</c:v>
                </c:pt>
                <c:pt idx="86083">
                  <c:v>3.4999999999999997E-5</c:v>
                </c:pt>
                <c:pt idx="86084">
                  <c:v>3.6000000000000001E-5</c:v>
                </c:pt>
                <c:pt idx="86085">
                  <c:v>3.6999999999999998E-5</c:v>
                </c:pt>
                <c:pt idx="86086">
                  <c:v>3.6999999999999998E-5</c:v>
                </c:pt>
                <c:pt idx="86087">
                  <c:v>3.8000000000000002E-5</c:v>
                </c:pt>
                <c:pt idx="86088">
                  <c:v>3.8000000000000002E-5</c:v>
                </c:pt>
                <c:pt idx="86089">
                  <c:v>3.8999999999999999E-5</c:v>
                </c:pt>
                <c:pt idx="86090">
                  <c:v>3.8999999999999999E-5</c:v>
                </c:pt>
                <c:pt idx="86091">
                  <c:v>3.8999999999999999E-5</c:v>
                </c:pt>
                <c:pt idx="86092">
                  <c:v>3.8999999999999999E-5</c:v>
                </c:pt>
                <c:pt idx="86093">
                  <c:v>3.8999999999999999E-5</c:v>
                </c:pt>
                <c:pt idx="86094">
                  <c:v>3.8999999999999999E-5</c:v>
                </c:pt>
                <c:pt idx="86095">
                  <c:v>3.8999999999999999E-5</c:v>
                </c:pt>
                <c:pt idx="86096">
                  <c:v>3.8000000000000002E-5</c:v>
                </c:pt>
                <c:pt idx="86097">
                  <c:v>3.8000000000000002E-5</c:v>
                </c:pt>
                <c:pt idx="86098">
                  <c:v>3.8000000000000002E-5</c:v>
                </c:pt>
                <c:pt idx="86099">
                  <c:v>3.6999999999999998E-5</c:v>
                </c:pt>
                <c:pt idx="86100">
                  <c:v>3.6000000000000001E-5</c:v>
                </c:pt>
                <c:pt idx="86101">
                  <c:v>3.4999999999999997E-5</c:v>
                </c:pt>
                <c:pt idx="86102">
                  <c:v>3.4999999999999997E-5</c:v>
                </c:pt>
                <c:pt idx="86103">
                  <c:v>3.4E-5</c:v>
                </c:pt>
                <c:pt idx="86104">
                  <c:v>3.3000000000000003E-5</c:v>
                </c:pt>
                <c:pt idx="86105">
                  <c:v>3.1999999999999999E-5</c:v>
                </c:pt>
                <c:pt idx="86106">
                  <c:v>3.0000000000000001E-5</c:v>
                </c:pt>
                <c:pt idx="86107">
                  <c:v>2.9E-5</c:v>
                </c:pt>
                <c:pt idx="86108">
                  <c:v>2.8E-5</c:v>
                </c:pt>
                <c:pt idx="86109">
                  <c:v>2.6999999999999999E-5</c:v>
                </c:pt>
                <c:pt idx="86110">
                  <c:v>2.5000000000000001E-5</c:v>
                </c:pt>
                <c:pt idx="86111">
                  <c:v>2.4000000000000001E-5</c:v>
                </c:pt>
                <c:pt idx="86112">
                  <c:v>2.3E-5</c:v>
                </c:pt>
                <c:pt idx="86113">
                  <c:v>2.0999999999999999E-5</c:v>
                </c:pt>
                <c:pt idx="86114">
                  <c:v>2.0000000000000002E-5</c:v>
                </c:pt>
                <c:pt idx="86115">
                  <c:v>1.8E-5</c:v>
                </c:pt>
                <c:pt idx="86116">
                  <c:v>1.7E-5</c:v>
                </c:pt>
                <c:pt idx="86117">
                  <c:v>1.5E-5</c:v>
                </c:pt>
                <c:pt idx="86118">
                  <c:v>1.4E-5</c:v>
                </c:pt>
                <c:pt idx="86119">
                  <c:v>1.2E-5</c:v>
                </c:pt>
                <c:pt idx="86120">
                  <c:v>1.1E-5</c:v>
                </c:pt>
                <c:pt idx="86121">
                  <c:v>9.0000000000000002E-6</c:v>
                </c:pt>
                <c:pt idx="86122">
                  <c:v>7.9999999999999996E-6</c:v>
                </c:pt>
                <c:pt idx="86123">
                  <c:v>6.9999999999999999E-6</c:v>
                </c:pt>
                <c:pt idx="86124">
                  <c:v>5.0000000000000004E-6</c:v>
                </c:pt>
                <c:pt idx="86125">
                  <c:v>3.9999999999999998E-6</c:v>
                </c:pt>
                <c:pt idx="86126">
                  <c:v>3.0000000000000001E-6</c:v>
                </c:pt>
                <c:pt idx="86127">
                  <c:v>9.9999999999999995E-7</c:v>
                </c:pt>
                <c:pt idx="86128">
                  <c:v>0</c:v>
                </c:pt>
                <c:pt idx="86129">
                  <c:v>9.9999999999999995E-7</c:v>
                </c:pt>
                <c:pt idx="86130">
                  <c:v>1.9999999999999999E-6</c:v>
                </c:pt>
                <c:pt idx="86131">
                  <c:v>3.0000000000000001E-6</c:v>
                </c:pt>
                <c:pt idx="86132">
                  <c:v>5.0000000000000004E-6</c:v>
                </c:pt>
                <c:pt idx="86133">
                  <c:v>6.0000000000000002E-6</c:v>
                </c:pt>
                <c:pt idx="86134">
                  <c:v>6.9999999999999999E-6</c:v>
                </c:pt>
                <c:pt idx="86135">
                  <c:v>6.9999999999999999E-6</c:v>
                </c:pt>
                <c:pt idx="86136">
                  <c:v>7.9999999999999996E-6</c:v>
                </c:pt>
                <c:pt idx="86137">
                  <c:v>9.0000000000000002E-6</c:v>
                </c:pt>
                <c:pt idx="86138">
                  <c:v>1.0000000000000001E-5</c:v>
                </c:pt>
                <c:pt idx="86139">
                  <c:v>1.1E-5</c:v>
                </c:pt>
                <c:pt idx="86140">
                  <c:v>1.1E-5</c:v>
                </c:pt>
                <c:pt idx="86141">
                  <c:v>1.2E-5</c:v>
                </c:pt>
                <c:pt idx="86142">
                  <c:v>1.2999999999999999E-5</c:v>
                </c:pt>
                <c:pt idx="86143">
                  <c:v>1.2999999999999999E-5</c:v>
                </c:pt>
                <c:pt idx="86144">
                  <c:v>1.4E-5</c:v>
                </c:pt>
                <c:pt idx="86145">
                  <c:v>1.4E-5</c:v>
                </c:pt>
                <c:pt idx="86146">
                  <c:v>1.5E-5</c:v>
                </c:pt>
                <c:pt idx="86147">
                  <c:v>1.5E-5</c:v>
                </c:pt>
                <c:pt idx="86148">
                  <c:v>1.5E-5</c:v>
                </c:pt>
                <c:pt idx="86149">
                  <c:v>1.5999999999999999E-5</c:v>
                </c:pt>
                <c:pt idx="86150">
                  <c:v>1.5999999999999999E-5</c:v>
                </c:pt>
                <c:pt idx="86151">
                  <c:v>1.5999999999999999E-5</c:v>
                </c:pt>
                <c:pt idx="86152">
                  <c:v>1.7E-5</c:v>
                </c:pt>
                <c:pt idx="86153">
                  <c:v>1.7E-5</c:v>
                </c:pt>
                <c:pt idx="86154">
                  <c:v>1.7E-5</c:v>
                </c:pt>
                <c:pt idx="86155">
                  <c:v>1.7E-5</c:v>
                </c:pt>
                <c:pt idx="86156">
                  <c:v>1.7E-5</c:v>
                </c:pt>
                <c:pt idx="86157">
                  <c:v>1.8E-5</c:v>
                </c:pt>
                <c:pt idx="86158">
                  <c:v>1.8E-5</c:v>
                </c:pt>
                <c:pt idx="86159">
                  <c:v>1.8E-5</c:v>
                </c:pt>
                <c:pt idx="86160">
                  <c:v>1.8E-5</c:v>
                </c:pt>
                <c:pt idx="86161">
                  <c:v>1.8E-5</c:v>
                </c:pt>
                <c:pt idx="86162">
                  <c:v>1.8E-5</c:v>
                </c:pt>
                <c:pt idx="86163">
                  <c:v>1.8E-5</c:v>
                </c:pt>
                <c:pt idx="86164">
                  <c:v>1.8E-5</c:v>
                </c:pt>
                <c:pt idx="86165">
                  <c:v>1.8E-5</c:v>
                </c:pt>
                <c:pt idx="86166">
                  <c:v>1.8E-5</c:v>
                </c:pt>
                <c:pt idx="86167">
                  <c:v>1.8E-5</c:v>
                </c:pt>
                <c:pt idx="86168">
                  <c:v>1.8E-5</c:v>
                </c:pt>
                <c:pt idx="86169">
                  <c:v>1.8E-5</c:v>
                </c:pt>
                <c:pt idx="86170">
                  <c:v>1.8E-5</c:v>
                </c:pt>
                <c:pt idx="86171">
                  <c:v>1.8E-5</c:v>
                </c:pt>
                <c:pt idx="86172">
                  <c:v>1.8E-5</c:v>
                </c:pt>
                <c:pt idx="86173">
                  <c:v>1.8E-5</c:v>
                </c:pt>
                <c:pt idx="86174">
                  <c:v>1.7E-5</c:v>
                </c:pt>
                <c:pt idx="86175">
                  <c:v>1.7E-5</c:v>
                </c:pt>
                <c:pt idx="86176">
                  <c:v>1.7E-5</c:v>
                </c:pt>
                <c:pt idx="86177">
                  <c:v>1.7E-5</c:v>
                </c:pt>
                <c:pt idx="86178">
                  <c:v>1.7E-5</c:v>
                </c:pt>
                <c:pt idx="86179">
                  <c:v>1.7E-5</c:v>
                </c:pt>
                <c:pt idx="86180">
                  <c:v>1.7E-5</c:v>
                </c:pt>
                <c:pt idx="86181">
                  <c:v>1.7E-5</c:v>
                </c:pt>
                <c:pt idx="86182">
                  <c:v>1.7E-5</c:v>
                </c:pt>
                <c:pt idx="86183">
                  <c:v>1.7E-5</c:v>
                </c:pt>
                <c:pt idx="86184">
                  <c:v>1.7E-5</c:v>
                </c:pt>
                <c:pt idx="86185">
                  <c:v>1.8E-5</c:v>
                </c:pt>
                <c:pt idx="86186">
                  <c:v>1.8E-5</c:v>
                </c:pt>
                <c:pt idx="86187">
                  <c:v>1.8E-5</c:v>
                </c:pt>
                <c:pt idx="86188">
                  <c:v>1.9000000000000001E-5</c:v>
                </c:pt>
                <c:pt idx="86189">
                  <c:v>1.9000000000000001E-5</c:v>
                </c:pt>
                <c:pt idx="86190">
                  <c:v>2.0000000000000002E-5</c:v>
                </c:pt>
                <c:pt idx="86191">
                  <c:v>2.0999999999999999E-5</c:v>
                </c:pt>
                <c:pt idx="86192">
                  <c:v>2.1999999999999999E-5</c:v>
                </c:pt>
                <c:pt idx="86193">
                  <c:v>2.3E-5</c:v>
                </c:pt>
                <c:pt idx="86194">
                  <c:v>2.3E-5</c:v>
                </c:pt>
                <c:pt idx="86195">
                  <c:v>2.4000000000000001E-5</c:v>
                </c:pt>
                <c:pt idx="86196">
                  <c:v>2.5000000000000001E-5</c:v>
                </c:pt>
                <c:pt idx="86197">
                  <c:v>2.6999999999999999E-5</c:v>
                </c:pt>
                <c:pt idx="86198">
                  <c:v>2.8E-5</c:v>
                </c:pt>
                <c:pt idx="86199">
                  <c:v>2.9E-5</c:v>
                </c:pt>
                <c:pt idx="86200">
                  <c:v>3.0000000000000001E-5</c:v>
                </c:pt>
                <c:pt idx="86201">
                  <c:v>3.1000000000000001E-5</c:v>
                </c:pt>
                <c:pt idx="86202">
                  <c:v>3.1999999999999999E-5</c:v>
                </c:pt>
                <c:pt idx="86203">
                  <c:v>3.3000000000000003E-5</c:v>
                </c:pt>
                <c:pt idx="86204">
                  <c:v>3.4E-5</c:v>
                </c:pt>
                <c:pt idx="86205">
                  <c:v>3.4999999999999997E-5</c:v>
                </c:pt>
                <c:pt idx="86206">
                  <c:v>3.6000000000000001E-5</c:v>
                </c:pt>
                <c:pt idx="86207">
                  <c:v>3.6999999999999998E-5</c:v>
                </c:pt>
                <c:pt idx="86208">
                  <c:v>3.6999999999999998E-5</c:v>
                </c:pt>
                <c:pt idx="86209">
                  <c:v>3.8000000000000002E-5</c:v>
                </c:pt>
                <c:pt idx="86210">
                  <c:v>3.8999999999999999E-5</c:v>
                </c:pt>
                <c:pt idx="86211">
                  <c:v>4.0000000000000003E-5</c:v>
                </c:pt>
                <c:pt idx="86212">
                  <c:v>4.0000000000000003E-5</c:v>
                </c:pt>
                <c:pt idx="86213">
                  <c:v>4.1E-5</c:v>
                </c:pt>
                <c:pt idx="86214">
                  <c:v>4.1E-5</c:v>
                </c:pt>
                <c:pt idx="86215">
                  <c:v>4.1E-5</c:v>
                </c:pt>
                <c:pt idx="86216">
                  <c:v>4.1999999999999998E-5</c:v>
                </c:pt>
                <c:pt idx="86217">
                  <c:v>4.1999999999999998E-5</c:v>
                </c:pt>
                <c:pt idx="86218">
                  <c:v>4.1999999999999998E-5</c:v>
                </c:pt>
                <c:pt idx="86219">
                  <c:v>4.1999999999999998E-5</c:v>
                </c:pt>
                <c:pt idx="86220">
                  <c:v>4.1999999999999998E-5</c:v>
                </c:pt>
                <c:pt idx="86221">
                  <c:v>4.1999999999999998E-5</c:v>
                </c:pt>
                <c:pt idx="86222">
                  <c:v>4.1999999999999998E-5</c:v>
                </c:pt>
                <c:pt idx="86223">
                  <c:v>4.1999999999999998E-5</c:v>
                </c:pt>
                <c:pt idx="86224">
                  <c:v>4.1E-5</c:v>
                </c:pt>
                <c:pt idx="86225">
                  <c:v>4.1E-5</c:v>
                </c:pt>
                <c:pt idx="86226">
                  <c:v>4.0000000000000003E-5</c:v>
                </c:pt>
                <c:pt idx="86227">
                  <c:v>4.0000000000000003E-5</c:v>
                </c:pt>
                <c:pt idx="86228">
                  <c:v>3.8999999999999999E-5</c:v>
                </c:pt>
                <c:pt idx="86229">
                  <c:v>3.8999999999999999E-5</c:v>
                </c:pt>
                <c:pt idx="86230">
                  <c:v>3.8000000000000002E-5</c:v>
                </c:pt>
                <c:pt idx="86231">
                  <c:v>3.6999999999999998E-5</c:v>
                </c:pt>
                <c:pt idx="86232">
                  <c:v>3.6000000000000001E-5</c:v>
                </c:pt>
                <c:pt idx="86233">
                  <c:v>3.4999999999999997E-5</c:v>
                </c:pt>
                <c:pt idx="86234">
                  <c:v>3.4E-5</c:v>
                </c:pt>
                <c:pt idx="86235">
                  <c:v>3.3000000000000003E-5</c:v>
                </c:pt>
                <c:pt idx="86236">
                  <c:v>3.1999999999999999E-5</c:v>
                </c:pt>
                <c:pt idx="86237">
                  <c:v>3.1000000000000001E-5</c:v>
                </c:pt>
                <c:pt idx="86238">
                  <c:v>3.0000000000000001E-5</c:v>
                </c:pt>
                <c:pt idx="86239">
                  <c:v>2.9E-5</c:v>
                </c:pt>
                <c:pt idx="86240">
                  <c:v>2.8E-5</c:v>
                </c:pt>
                <c:pt idx="86241">
                  <c:v>2.5999999999999998E-5</c:v>
                </c:pt>
                <c:pt idx="86242">
                  <c:v>2.5000000000000001E-5</c:v>
                </c:pt>
                <c:pt idx="86243">
                  <c:v>2.4000000000000001E-5</c:v>
                </c:pt>
                <c:pt idx="86244">
                  <c:v>2.3E-5</c:v>
                </c:pt>
                <c:pt idx="86245">
                  <c:v>2.0999999999999999E-5</c:v>
                </c:pt>
                <c:pt idx="86246">
                  <c:v>2.0000000000000002E-5</c:v>
                </c:pt>
                <c:pt idx="86247">
                  <c:v>1.9000000000000001E-5</c:v>
                </c:pt>
                <c:pt idx="86248">
                  <c:v>1.8E-5</c:v>
                </c:pt>
                <c:pt idx="86249">
                  <c:v>1.5999999999999999E-5</c:v>
                </c:pt>
                <c:pt idx="86250">
                  <c:v>1.5E-5</c:v>
                </c:pt>
                <c:pt idx="86251">
                  <c:v>1.4E-5</c:v>
                </c:pt>
                <c:pt idx="86252">
                  <c:v>1.2999999999999999E-5</c:v>
                </c:pt>
                <c:pt idx="86253">
                  <c:v>1.1E-5</c:v>
                </c:pt>
                <c:pt idx="86254">
                  <c:v>1.0000000000000001E-5</c:v>
                </c:pt>
                <c:pt idx="86255">
                  <c:v>9.0000000000000002E-6</c:v>
                </c:pt>
                <c:pt idx="86256">
                  <c:v>7.9999999999999996E-6</c:v>
                </c:pt>
                <c:pt idx="86257">
                  <c:v>6.9999999999999999E-6</c:v>
                </c:pt>
                <c:pt idx="86258">
                  <c:v>6.0000000000000002E-6</c:v>
                </c:pt>
                <c:pt idx="86259">
                  <c:v>5.0000000000000004E-6</c:v>
                </c:pt>
                <c:pt idx="86260">
                  <c:v>3.9999999999999998E-6</c:v>
                </c:pt>
                <c:pt idx="86261">
                  <c:v>3.9999999999999998E-6</c:v>
                </c:pt>
                <c:pt idx="86262">
                  <c:v>3.0000000000000001E-6</c:v>
                </c:pt>
                <c:pt idx="86263">
                  <c:v>3.0000000000000001E-6</c:v>
                </c:pt>
                <c:pt idx="86264">
                  <c:v>3.0000000000000001E-6</c:v>
                </c:pt>
                <c:pt idx="86265">
                  <c:v>3.0000000000000001E-6</c:v>
                </c:pt>
                <c:pt idx="86266">
                  <c:v>3.9999999999999998E-6</c:v>
                </c:pt>
                <c:pt idx="86267">
                  <c:v>3.9999999999999998E-6</c:v>
                </c:pt>
                <c:pt idx="86268">
                  <c:v>5.0000000000000004E-6</c:v>
                </c:pt>
                <c:pt idx="86269">
                  <c:v>6.0000000000000002E-6</c:v>
                </c:pt>
                <c:pt idx="86270">
                  <c:v>6.0000000000000002E-6</c:v>
                </c:pt>
                <c:pt idx="86271">
                  <c:v>6.9999999999999999E-6</c:v>
                </c:pt>
                <c:pt idx="86272">
                  <c:v>7.9999999999999996E-6</c:v>
                </c:pt>
                <c:pt idx="86273">
                  <c:v>7.9999999999999996E-6</c:v>
                </c:pt>
                <c:pt idx="86274">
                  <c:v>9.0000000000000002E-6</c:v>
                </c:pt>
                <c:pt idx="86275">
                  <c:v>9.0000000000000002E-6</c:v>
                </c:pt>
                <c:pt idx="86276">
                  <c:v>1.0000000000000001E-5</c:v>
                </c:pt>
                <c:pt idx="86277">
                  <c:v>1.1E-5</c:v>
                </c:pt>
                <c:pt idx="86278">
                  <c:v>1.1E-5</c:v>
                </c:pt>
                <c:pt idx="86279">
                  <c:v>1.2E-5</c:v>
                </c:pt>
                <c:pt idx="86280">
                  <c:v>1.2999999999999999E-5</c:v>
                </c:pt>
                <c:pt idx="86281">
                  <c:v>1.2999999999999999E-5</c:v>
                </c:pt>
                <c:pt idx="86282">
                  <c:v>1.4E-5</c:v>
                </c:pt>
                <c:pt idx="86283">
                  <c:v>1.4E-5</c:v>
                </c:pt>
                <c:pt idx="86284">
                  <c:v>1.5E-5</c:v>
                </c:pt>
                <c:pt idx="86285">
                  <c:v>1.5999999999999999E-5</c:v>
                </c:pt>
                <c:pt idx="86286">
                  <c:v>1.5999999999999999E-5</c:v>
                </c:pt>
                <c:pt idx="86287">
                  <c:v>1.7E-5</c:v>
                </c:pt>
                <c:pt idx="86288">
                  <c:v>1.8E-5</c:v>
                </c:pt>
                <c:pt idx="86289">
                  <c:v>1.8E-5</c:v>
                </c:pt>
                <c:pt idx="86290">
                  <c:v>1.9000000000000001E-5</c:v>
                </c:pt>
                <c:pt idx="86291">
                  <c:v>2.0000000000000002E-5</c:v>
                </c:pt>
                <c:pt idx="86292">
                  <c:v>2.0000000000000002E-5</c:v>
                </c:pt>
                <c:pt idx="86293">
                  <c:v>2.0999999999999999E-5</c:v>
                </c:pt>
                <c:pt idx="86294">
                  <c:v>2.1999999999999999E-5</c:v>
                </c:pt>
                <c:pt idx="86295">
                  <c:v>2.1999999999999999E-5</c:v>
                </c:pt>
                <c:pt idx="86296">
                  <c:v>2.3E-5</c:v>
                </c:pt>
                <c:pt idx="86297">
                  <c:v>2.4000000000000001E-5</c:v>
                </c:pt>
                <c:pt idx="86298">
                  <c:v>2.4000000000000001E-5</c:v>
                </c:pt>
                <c:pt idx="86299">
                  <c:v>2.5000000000000001E-5</c:v>
                </c:pt>
                <c:pt idx="86300">
                  <c:v>2.5000000000000001E-5</c:v>
                </c:pt>
                <c:pt idx="86301">
                  <c:v>2.5999999999999998E-5</c:v>
                </c:pt>
                <c:pt idx="86302">
                  <c:v>2.6999999999999999E-5</c:v>
                </c:pt>
                <c:pt idx="86303">
                  <c:v>2.6999999999999999E-5</c:v>
                </c:pt>
                <c:pt idx="86304">
                  <c:v>2.8E-5</c:v>
                </c:pt>
                <c:pt idx="86305">
                  <c:v>2.8E-5</c:v>
                </c:pt>
                <c:pt idx="86306">
                  <c:v>2.8E-5</c:v>
                </c:pt>
                <c:pt idx="86307">
                  <c:v>2.9E-5</c:v>
                </c:pt>
                <c:pt idx="86308">
                  <c:v>2.9E-5</c:v>
                </c:pt>
                <c:pt idx="86309">
                  <c:v>2.9E-5</c:v>
                </c:pt>
                <c:pt idx="86310">
                  <c:v>3.0000000000000001E-5</c:v>
                </c:pt>
                <c:pt idx="86311">
                  <c:v>3.0000000000000001E-5</c:v>
                </c:pt>
                <c:pt idx="86312">
                  <c:v>3.0000000000000001E-5</c:v>
                </c:pt>
                <c:pt idx="86313">
                  <c:v>3.0000000000000001E-5</c:v>
                </c:pt>
                <c:pt idx="86314">
                  <c:v>3.0000000000000001E-5</c:v>
                </c:pt>
                <c:pt idx="86315">
                  <c:v>3.0000000000000001E-5</c:v>
                </c:pt>
                <c:pt idx="86316">
                  <c:v>3.0000000000000001E-5</c:v>
                </c:pt>
                <c:pt idx="86317">
                  <c:v>3.0000000000000001E-5</c:v>
                </c:pt>
                <c:pt idx="86318">
                  <c:v>3.0000000000000001E-5</c:v>
                </c:pt>
                <c:pt idx="86319">
                  <c:v>3.0000000000000001E-5</c:v>
                </c:pt>
                <c:pt idx="86320">
                  <c:v>3.0000000000000001E-5</c:v>
                </c:pt>
                <c:pt idx="86321">
                  <c:v>3.0000000000000001E-5</c:v>
                </c:pt>
                <c:pt idx="86322">
                  <c:v>2.9E-5</c:v>
                </c:pt>
                <c:pt idx="86323">
                  <c:v>2.9E-5</c:v>
                </c:pt>
                <c:pt idx="86324">
                  <c:v>2.9E-5</c:v>
                </c:pt>
                <c:pt idx="86325">
                  <c:v>2.8E-5</c:v>
                </c:pt>
                <c:pt idx="86326">
                  <c:v>2.8E-5</c:v>
                </c:pt>
                <c:pt idx="86327">
                  <c:v>2.6999999999999999E-5</c:v>
                </c:pt>
                <c:pt idx="86328">
                  <c:v>2.6999999999999999E-5</c:v>
                </c:pt>
                <c:pt idx="86329">
                  <c:v>2.5999999999999998E-5</c:v>
                </c:pt>
                <c:pt idx="86330">
                  <c:v>2.5999999999999998E-5</c:v>
                </c:pt>
                <c:pt idx="86331">
                  <c:v>2.5000000000000001E-5</c:v>
                </c:pt>
                <c:pt idx="86332">
                  <c:v>2.5000000000000001E-5</c:v>
                </c:pt>
                <c:pt idx="86333">
                  <c:v>2.4000000000000001E-5</c:v>
                </c:pt>
                <c:pt idx="86334">
                  <c:v>2.4000000000000001E-5</c:v>
                </c:pt>
                <c:pt idx="86335">
                  <c:v>2.3E-5</c:v>
                </c:pt>
                <c:pt idx="86336">
                  <c:v>2.1999999999999999E-5</c:v>
                </c:pt>
                <c:pt idx="86337">
                  <c:v>2.0999999999999999E-5</c:v>
                </c:pt>
                <c:pt idx="86338">
                  <c:v>2.0999999999999999E-5</c:v>
                </c:pt>
                <c:pt idx="86339">
                  <c:v>2.0000000000000002E-5</c:v>
                </c:pt>
                <c:pt idx="86340">
                  <c:v>1.9000000000000001E-5</c:v>
                </c:pt>
                <c:pt idx="86341">
                  <c:v>1.9000000000000001E-5</c:v>
                </c:pt>
                <c:pt idx="86342">
                  <c:v>1.8E-5</c:v>
                </c:pt>
                <c:pt idx="86343">
                  <c:v>1.7E-5</c:v>
                </c:pt>
                <c:pt idx="86344">
                  <c:v>1.5999999999999999E-5</c:v>
                </c:pt>
                <c:pt idx="86345">
                  <c:v>1.5E-5</c:v>
                </c:pt>
                <c:pt idx="86346">
                  <c:v>1.5E-5</c:v>
                </c:pt>
                <c:pt idx="86347">
                  <c:v>1.4E-5</c:v>
                </c:pt>
                <c:pt idx="86348">
                  <c:v>1.2999999999999999E-5</c:v>
                </c:pt>
                <c:pt idx="86349">
                  <c:v>1.2E-5</c:v>
                </c:pt>
                <c:pt idx="86350">
                  <c:v>1.2E-5</c:v>
                </c:pt>
                <c:pt idx="86351">
                  <c:v>1.1E-5</c:v>
                </c:pt>
                <c:pt idx="86352">
                  <c:v>1.0000000000000001E-5</c:v>
                </c:pt>
                <c:pt idx="86353">
                  <c:v>9.0000000000000002E-6</c:v>
                </c:pt>
                <c:pt idx="86354">
                  <c:v>9.0000000000000002E-6</c:v>
                </c:pt>
                <c:pt idx="86355">
                  <c:v>7.9999999999999996E-6</c:v>
                </c:pt>
                <c:pt idx="86356">
                  <c:v>6.9999999999999999E-6</c:v>
                </c:pt>
                <c:pt idx="86357">
                  <c:v>6.9999999999999999E-6</c:v>
                </c:pt>
                <c:pt idx="86358">
                  <c:v>6.0000000000000002E-6</c:v>
                </c:pt>
                <c:pt idx="86359">
                  <c:v>5.0000000000000004E-6</c:v>
                </c:pt>
                <c:pt idx="86360">
                  <c:v>5.0000000000000004E-6</c:v>
                </c:pt>
                <c:pt idx="86361">
                  <c:v>3.9999999999999998E-6</c:v>
                </c:pt>
                <c:pt idx="86362">
                  <c:v>3.9999999999999998E-6</c:v>
                </c:pt>
                <c:pt idx="86363">
                  <c:v>3.0000000000000001E-6</c:v>
                </c:pt>
                <c:pt idx="86364">
                  <c:v>3.0000000000000001E-6</c:v>
                </c:pt>
                <c:pt idx="86365">
                  <c:v>3.0000000000000001E-6</c:v>
                </c:pt>
                <c:pt idx="86366">
                  <c:v>3.0000000000000001E-6</c:v>
                </c:pt>
                <c:pt idx="86367">
                  <c:v>3.0000000000000001E-6</c:v>
                </c:pt>
                <c:pt idx="86368">
                  <c:v>3.0000000000000001E-6</c:v>
                </c:pt>
                <c:pt idx="86369">
                  <c:v>3.9999999999999998E-6</c:v>
                </c:pt>
                <c:pt idx="86370">
                  <c:v>5.0000000000000004E-6</c:v>
                </c:pt>
                <c:pt idx="86371">
                  <c:v>5.0000000000000004E-6</c:v>
                </c:pt>
                <c:pt idx="86372">
                  <c:v>6.0000000000000002E-6</c:v>
                </c:pt>
                <c:pt idx="86373">
                  <c:v>6.9999999999999999E-6</c:v>
                </c:pt>
                <c:pt idx="86374">
                  <c:v>6.9999999999999999E-6</c:v>
                </c:pt>
                <c:pt idx="86375">
                  <c:v>7.9999999999999996E-6</c:v>
                </c:pt>
                <c:pt idx="86376">
                  <c:v>9.0000000000000002E-6</c:v>
                </c:pt>
                <c:pt idx="86377">
                  <c:v>1.0000000000000001E-5</c:v>
                </c:pt>
                <c:pt idx="86378">
                  <c:v>1.0000000000000001E-5</c:v>
                </c:pt>
                <c:pt idx="86379">
                  <c:v>1.1E-5</c:v>
                </c:pt>
                <c:pt idx="86380">
                  <c:v>1.2E-5</c:v>
                </c:pt>
                <c:pt idx="86381">
                  <c:v>1.2999999999999999E-5</c:v>
                </c:pt>
                <c:pt idx="86382">
                  <c:v>1.4E-5</c:v>
                </c:pt>
                <c:pt idx="86383">
                  <c:v>1.4E-5</c:v>
                </c:pt>
                <c:pt idx="86384">
                  <c:v>1.5E-5</c:v>
                </c:pt>
                <c:pt idx="86385">
                  <c:v>1.5999999999999999E-5</c:v>
                </c:pt>
                <c:pt idx="86386">
                  <c:v>1.7E-5</c:v>
                </c:pt>
                <c:pt idx="86387">
                  <c:v>1.7E-5</c:v>
                </c:pt>
                <c:pt idx="86388">
                  <c:v>1.8E-5</c:v>
                </c:pt>
                <c:pt idx="86389">
                  <c:v>1.8E-5</c:v>
                </c:pt>
                <c:pt idx="86390">
                  <c:v>1.9000000000000001E-5</c:v>
                </c:pt>
                <c:pt idx="86391">
                  <c:v>2.0000000000000002E-5</c:v>
                </c:pt>
                <c:pt idx="86392">
                  <c:v>2.0000000000000002E-5</c:v>
                </c:pt>
                <c:pt idx="86393">
                  <c:v>2.0999999999999999E-5</c:v>
                </c:pt>
                <c:pt idx="86394">
                  <c:v>2.0999999999999999E-5</c:v>
                </c:pt>
                <c:pt idx="86395">
                  <c:v>2.0999999999999999E-5</c:v>
                </c:pt>
                <c:pt idx="86396">
                  <c:v>2.1999999999999999E-5</c:v>
                </c:pt>
                <c:pt idx="86397">
                  <c:v>2.1999999999999999E-5</c:v>
                </c:pt>
                <c:pt idx="86398">
                  <c:v>2.1999999999999999E-5</c:v>
                </c:pt>
                <c:pt idx="86399">
                  <c:v>2.1999999999999999E-5</c:v>
                </c:pt>
                <c:pt idx="86400">
                  <c:v>2.1999999999999999E-5</c:v>
                </c:pt>
                <c:pt idx="86401">
                  <c:v>2.1999999999999999E-5</c:v>
                </c:pt>
                <c:pt idx="86402">
                  <c:v>2.1999999999999999E-5</c:v>
                </c:pt>
                <c:pt idx="86403">
                  <c:v>2.1999999999999999E-5</c:v>
                </c:pt>
                <c:pt idx="86404">
                  <c:v>2.1999999999999999E-5</c:v>
                </c:pt>
                <c:pt idx="86405">
                  <c:v>2.1999999999999999E-5</c:v>
                </c:pt>
                <c:pt idx="86406">
                  <c:v>2.1999999999999999E-5</c:v>
                </c:pt>
                <c:pt idx="86407">
                  <c:v>2.0999999999999999E-5</c:v>
                </c:pt>
                <c:pt idx="86408">
                  <c:v>2.0999999999999999E-5</c:v>
                </c:pt>
                <c:pt idx="86409">
                  <c:v>2.0999999999999999E-5</c:v>
                </c:pt>
                <c:pt idx="86410">
                  <c:v>2.0000000000000002E-5</c:v>
                </c:pt>
                <c:pt idx="86411">
                  <c:v>2.0000000000000002E-5</c:v>
                </c:pt>
                <c:pt idx="86412">
                  <c:v>2.0000000000000002E-5</c:v>
                </c:pt>
                <c:pt idx="86413">
                  <c:v>2.0000000000000002E-5</c:v>
                </c:pt>
                <c:pt idx="86414">
                  <c:v>1.9000000000000001E-5</c:v>
                </c:pt>
                <c:pt idx="86415">
                  <c:v>1.9000000000000001E-5</c:v>
                </c:pt>
                <c:pt idx="86416">
                  <c:v>1.9000000000000001E-5</c:v>
                </c:pt>
                <c:pt idx="86417">
                  <c:v>1.8E-5</c:v>
                </c:pt>
                <c:pt idx="86418">
                  <c:v>1.8E-5</c:v>
                </c:pt>
                <c:pt idx="86419">
                  <c:v>1.8E-5</c:v>
                </c:pt>
                <c:pt idx="86420">
                  <c:v>1.8E-5</c:v>
                </c:pt>
                <c:pt idx="86421">
                  <c:v>1.8E-5</c:v>
                </c:pt>
                <c:pt idx="86422">
                  <c:v>1.8E-5</c:v>
                </c:pt>
                <c:pt idx="86423">
                  <c:v>1.8E-5</c:v>
                </c:pt>
                <c:pt idx="86424">
                  <c:v>1.8E-5</c:v>
                </c:pt>
                <c:pt idx="86425">
                  <c:v>1.8E-5</c:v>
                </c:pt>
                <c:pt idx="86426">
                  <c:v>1.8E-5</c:v>
                </c:pt>
                <c:pt idx="86427">
                  <c:v>1.8E-5</c:v>
                </c:pt>
                <c:pt idx="86428">
                  <c:v>1.9000000000000001E-5</c:v>
                </c:pt>
                <c:pt idx="86429">
                  <c:v>1.9000000000000001E-5</c:v>
                </c:pt>
                <c:pt idx="86430">
                  <c:v>1.9000000000000001E-5</c:v>
                </c:pt>
                <c:pt idx="86431">
                  <c:v>1.9000000000000001E-5</c:v>
                </c:pt>
                <c:pt idx="86432">
                  <c:v>2.0000000000000002E-5</c:v>
                </c:pt>
                <c:pt idx="86433">
                  <c:v>2.0000000000000002E-5</c:v>
                </c:pt>
                <c:pt idx="86434">
                  <c:v>2.0000000000000002E-5</c:v>
                </c:pt>
                <c:pt idx="86435">
                  <c:v>2.0000000000000002E-5</c:v>
                </c:pt>
                <c:pt idx="86436">
                  <c:v>2.0000000000000002E-5</c:v>
                </c:pt>
                <c:pt idx="86437">
                  <c:v>2.0000000000000002E-5</c:v>
                </c:pt>
                <c:pt idx="86438">
                  <c:v>2.0000000000000002E-5</c:v>
                </c:pt>
                <c:pt idx="86439">
                  <c:v>2.0000000000000002E-5</c:v>
                </c:pt>
                <c:pt idx="86440">
                  <c:v>2.0000000000000002E-5</c:v>
                </c:pt>
                <c:pt idx="86441">
                  <c:v>2.0000000000000002E-5</c:v>
                </c:pt>
                <c:pt idx="86442">
                  <c:v>2.0000000000000002E-5</c:v>
                </c:pt>
                <c:pt idx="86443">
                  <c:v>2.0000000000000002E-5</c:v>
                </c:pt>
                <c:pt idx="86444">
                  <c:v>1.9000000000000001E-5</c:v>
                </c:pt>
                <c:pt idx="86445">
                  <c:v>1.9000000000000001E-5</c:v>
                </c:pt>
                <c:pt idx="86446">
                  <c:v>1.9000000000000001E-5</c:v>
                </c:pt>
                <c:pt idx="86447">
                  <c:v>1.8E-5</c:v>
                </c:pt>
                <c:pt idx="86448">
                  <c:v>1.8E-5</c:v>
                </c:pt>
                <c:pt idx="86449">
                  <c:v>1.7E-5</c:v>
                </c:pt>
                <c:pt idx="86450">
                  <c:v>1.5999999999999999E-5</c:v>
                </c:pt>
                <c:pt idx="86451">
                  <c:v>1.5E-5</c:v>
                </c:pt>
                <c:pt idx="86452">
                  <c:v>1.5E-5</c:v>
                </c:pt>
                <c:pt idx="86453">
                  <c:v>1.4E-5</c:v>
                </c:pt>
                <c:pt idx="86454">
                  <c:v>1.2999999999999999E-5</c:v>
                </c:pt>
                <c:pt idx="86455">
                  <c:v>1.2E-5</c:v>
                </c:pt>
                <c:pt idx="86456">
                  <c:v>1.1E-5</c:v>
                </c:pt>
                <c:pt idx="86457">
                  <c:v>1.0000000000000001E-5</c:v>
                </c:pt>
                <c:pt idx="86458">
                  <c:v>9.0000000000000002E-6</c:v>
                </c:pt>
                <c:pt idx="86459">
                  <c:v>6.9999999999999999E-6</c:v>
                </c:pt>
                <c:pt idx="86460">
                  <c:v>6.0000000000000002E-6</c:v>
                </c:pt>
                <c:pt idx="86461">
                  <c:v>5.0000000000000004E-6</c:v>
                </c:pt>
                <c:pt idx="86462">
                  <c:v>3.9999999999999998E-6</c:v>
                </c:pt>
                <c:pt idx="86463">
                  <c:v>3.0000000000000001E-6</c:v>
                </c:pt>
                <c:pt idx="86464">
                  <c:v>1.9999999999999999E-6</c:v>
                </c:pt>
                <c:pt idx="86465">
                  <c:v>1.9999999999999999E-6</c:v>
                </c:pt>
                <c:pt idx="86466">
                  <c:v>3.0000000000000001E-6</c:v>
                </c:pt>
                <c:pt idx="86467">
                  <c:v>3.9999999999999998E-6</c:v>
                </c:pt>
                <c:pt idx="86468">
                  <c:v>5.0000000000000004E-6</c:v>
                </c:pt>
                <c:pt idx="86469">
                  <c:v>6.0000000000000002E-6</c:v>
                </c:pt>
                <c:pt idx="86470">
                  <c:v>7.9999999999999996E-6</c:v>
                </c:pt>
                <c:pt idx="86471">
                  <c:v>9.0000000000000002E-6</c:v>
                </c:pt>
                <c:pt idx="86472">
                  <c:v>1.0000000000000001E-5</c:v>
                </c:pt>
                <c:pt idx="86473">
                  <c:v>1.1E-5</c:v>
                </c:pt>
                <c:pt idx="86474">
                  <c:v>1.2999999999999999E-5</c:v>
                </c:pt>
                <c:pt idx="86475">
                  <c:v>1.4E-5</c:v>
                </c:pt>
                <c:pt idx="86476">
                  <c:v>1.5E-5</c:v>
                </c:pt>
                <c:pt idx="86477">
                  <c:v>1.5999999999999999E-5</c:v>
                </c:pt>
                <c:pt idx="86478">
                  <c:v>1.7E-5</c:v>
                </c:pt>
                <c:pt idx="86479">
                  <c:v>1.9000000000000001E-5</c:v>
                </c:pt>
                <c:pt idx="86480">
                  <c:v>2.0000000000000002E-5</c:v>
                </c:pt>
                <c:pt idx="86481">
                  <c:v>2.0999999999999999E-5</c:v>
                </c:pt>
                <c:pt idx="86482">
                  <c:v>2.0999999999999999E-5</c:v>
                </c:pt>
                <c:pt idx="86483">
                  <c:v>2.1999999999999999E-5</c:v>
                </c:pt>
                <c:pt idx="86484">
                  <c:v>2.3E-5</c:v>
                </c:pt>
                <c:pt idx="86485">
                  <c:v>2.4000000000000001E-5</c:v>
                </c:pt>
                <c:pt idx="86486">
                  <c:v>2.4000000000000001E-5</c:v>
                </c:pt>
                <c:pt idx="86487">
                  <c:v>2.5000000000000001E-5</c:v>
                </c:pt>
                <c:pt idx="86488">
                  <c:v>2.5000000000000001E-5</c:v>
                </c:pt>
                <c:pt idx="86489">
                  <c:v>2.5999999999999998E-5</c:v>
                </c:pt>
                <c:pt idx="86490">
                  <c:v>2.5999999999999998E-5</c:v>
                </c:pt>
                <c:pt idx="86491">
                  <c:v>2.5999999999999998E-5</c:v>
                </c:pt>
                <c:pt idx="86492">
                  <c:v>2.5999999999999998E-5</c:v>
                </c:pt>
                <c:pt idx="86493">
                  <c:v>2.5999999999999998E-5</c:v>
                </c:pt>
                <c:pt idx="86494">
                  <c:v>2.5999999999999998E-5</c:v>
                </c:pt>
                <c:pt idx="86495">
                  <c:v>2.5999999999999998E-5</c:v>
                </c:pt>
                <c:pt idx="86496">
                  <c:v>2.5999999999999998E-5</c:v>
                </c:pt>
                <c:pt idx="86497">
                  <c:v>2.5000000000000001E-5</c:v>
                </c:pt>
                <c:pt idx="86498">
                  <c:v>2.5000000000000001E-5</c:v>
                </c:pt>
                <c:pt idx="86499">
                  <c:v>2.4000000000000001E-5</c:v>
                </c:pt>
                <c:pt idx="86500">
                  <c:v>2.4000000000000001E-5</c:v>
                </c:pt>
                <c:pt idx="86501">
                  <c:v>2.3E-5</c:v>
                </c:pt>
                <c:pt idx="86502">
                  <c:v>2.3E-5</c:v>
                </c:pt>
                <c:pt idx="86503">
                  <c:v>2.1999999999999999E-5</c:v>
                </c:pt>
                <c:pt idx="86504">
                  <c:v>2.0999999999999999E-5</c:v>
                </c:pt>
                <c:pt idx="86505">
                  <c:v>2.0000000000000002E-5</c:v>
                </c:pt>
                <c:pt idx="86506">
                  <c:v>2.0000000000000002E-5</c:v>
                </c:pt>
                <c:pt idx="86507">
                  <c:v>1.9000000000000001E-5</c:v>
                </c:pt>
                <c:pt idx="86508">
                  <c:v>1.9000000000000001E-5</c:v>
                </c:pt>
                <c:pt idx="86509">
                  <c:v>1.8E-5</c:v>
                </c:pt>
                <c:pt idx="86510">
                  <c:v>1.8E-5</c:v>
                </c:pt>
                <c:pt idx="86511">
                  <c:v>1.7E-5</c:v>
                </c:pt>
                <c:pt idx="86512">
                  <c:v>1.7E-5</c:v>
                </c:pt>
                <c:pt idx="86513">
                  <c:v>1.7E-5</c:v>
                </c:pt>
                <c:pt idx="86514">
                  <c:v>1.7E-5</c:v>
                </c:pt>
                <c:pt idx="86515">
                  <c:v>1.8E-5</c:v>
                </c:pt>
                <c:pt idx="86516">
                  <c:v>1.8E-5</c:v>
                </c:pt>
                <c:pt idx="86517">
                  <c:v>1.9000000000000001E-5</c:v>
                </c:pt>
                <c:pt idx="86518">
                  <c:v>1.9000000000000001E-5</c:v>
                </c:pt>
                <c:pt idx="86519">
                  <c:v>2.0000000000000002E-5</c:v>
                </c:pt>
                <c:pt idx="86520">
                  <c:v>2.0999999999999999E-5</c:v>
                </c:pt>
                <c:pt idx="86521">
                  <c:v>2.1999999999999999E-5</c:v>
                </c:pt>
                <c:pt idx="86522">
                  <c:v>2.3E-5</c:v>
                </c:pt>
                <c:pt idx="86523">
                  <c:v>2.4000000000000001E-5</c:v>
                </c:pt>
                <c:pt idx="86524">
                  <c:v>2.4000000000000001E-5</c:v>
                </c:pt>
                <c:pt idx="86525">
                  <c:v>2.5000000000000001E-5</c:v>
                </c:pt>
                <c:pt idx="86526">
                  <c:v>2.5999999999999998E-5</c:v>
                </c:pt>
                <c:pt idx="86527">
                  <c:v>2.6999999999999999E-5</c:v>
                </c:pt>
                <c:pt idx="86528">
                  <c:v>2.8E-5</c:v>
                </c:pt>
                <c:pt idx="86529">
                  <c:v>2.8E-5</c:v>
                </c:pt>
                <c:pt idx="86530">
                  <c:v>2.9E-5</c:v>
                </c:pt>
                <c:pt idx="86531">
                  <c:v>2.9E-5</c:v>
                </c:pt>
                <c:pt idx="86532">
                  <c:v>3.0000000000000001E-5</c:v>
                </c:pt>
                <c:pt idx="86533">
                  <c:v>3.0000000000000001E-5</c:v>
                </c:pt>
                <c:pt idx="86534">
                  <c:v>3.0000000000000001E-5</c:v>
                </c:pt>
                <c:pt idx="86535">
                  <c:v>3.0000000000000001E-5</c:v>
                </c:pt>
                <c:pt idx="86536">
                  <c:v>3.0000000000000001E-5</c:v>
                </c:pt>
                <c:pt idx="86537">
                  <c:v>3.0000000000000001E-5</c:v>
                </c:pt>
                <c:pt idx="86538">
                  <c:v>3.0000000000000001E-5</c:v>
                </c:pt>
                <c:pt idx="86539">
                  <c:v>2.9E-5</c:v>
                </c:pt>
                <c:pt idx="86540">
                  <c:v>2.9E-5</c:v>
                </c:pt>
                <c:pt idx="86541">
                  <c:v>2.8E-5</c:v>
                </c:pt>
                <c:pt idx="86542">
                  <c:v>2.6999999999999999E-5</c:v>
                </c:pt>
                <c:pt idx="86543">
                  <c:v>2.5999999999999998E-5</c:v>
                </c:pt>
                <c:pt idx="86544">
                  <c:v>2.5000000000000001E-5</c:v>
                </c:pt>
                <c:pt idx="86545">
                  <c:v>2.4000000000000001E-5</c:v>
                </c:pt>
                <c:pt idx="86546">
                  <c:v>2.3E-5</c:v>
                </c:pt>
                <c:pt idx="86547">
                  <c:v>2.1999999999999999E-5</c:v>
                </c:pt>
                <c:pt idx="86548">
                  <c:v>2.0999999999999999E-5</c:v>
                </c:pt>
                <c:pt idx="86549">
                  <c:v>1.9000000000000001E-5</c:v>
                </c:pt>
                <c:pt idx="86550">
                  <c:v>1.8E-5</c:v>
                </c:pt>
                <c:pt idx="86551">
                  <c:v>1.5999999999999999E-5</c:v>
                </c:pt>
                <c:pt idx="86552">
                  <c:v>1.5E-5</c:v>
                </c:pt>
                <c:pt idx="86553">
                  <c:v>1.2999999999999999E-5</c:v>
                </c:pt>
                <c:pt idx="86554">
                  <c:v>1.2E-5</c:v>
                </c:pt>
                <c:pt idx="86555">
                  <c:v>1.0000000000000001E-5</c:v>
                </c:pt>
                <c:pt idx="86556">
                  <c:v>9.0000000000000002E-6</c:v>
                </c:pt>
                <c:pt idx="86557">
                  <c:v>7.9999999999999996E-6</c:v>
                </c:pt>
                <c:pt idx="86558">
                  <c:v>6.9999999999999999E-6</c:v>
                </c:pt>
                <c:pt idx="86559">
                  <c:v>6.9999999999999999E-6</c:v>
                </c:pt>
                <c:pt idx="86560">
                  <c:v>7.9999999999999996E-6</c:v>
                </c:pt>
                <c:pt idx="86561">
                  <c:v>9.0000000000000002E-6</c:v>
                </c:pt>
                <c:pt idx="86562">
                  <c:v>1.0000000000000001E-5</c:v>
                </c:pt>
                <c:pt idx="86563">
                  <c:v>1.1E-5</c:v>
                </c:pt>
                <c:pt idx="86564">
                  <c:v>1.2999999999999999E-5</c:v>
                </c:pt>
                <c:pt idx="86565">
                  <c:v>1.5E-5</c:v>
                </c:pt>
                <c:pt idx="86566">
                  <c:v>1.5999999999999999E-5</c:v>
                </c:pt>
                <c:pt idx="86567">
                  <c:v>1.8E-5</c:v>
                </c:pt>
                <c:pt idx="86568">
                  <c:v>2.0000000000000002E-5</c:v>
                </c:pt>
                <c:pt idx="86569">
                  <c:v>2.0999999999999999E-5</c:v>
                </c:pt>
                <c:pt idx="86570">
                  <c:v>2.3E-5</c:v>
                </c:pt>
                <c:pt idx="86571">
                  <c:v>2.4000000000000001E-5</c:v>
                </c:pt>
                <c:pt idx="86572">
                  <c:v>2.5999999999999998E-5</c:v>
                </c:pt>
                <c:pt idx="86573">
                  <c:v>2.6999999999999999E-5</c:v>
                </c:pt>
                <c:pt idx="86574">
                  <c:v>2.8E-5</c:v>
                </c:pt>
                <c:pt idx="86575">
                  <c:v>2.9E-5</c:v>
                </c:pt>
                <c:pt idx="86576">
                  <c:v>3.0000000000000001E-5</c:v>
                </c:pt>
                <c:pt idx="86577">
                  <c:v>3.1000000000000001E-5</c:v>
                </c:pt>
                <c:pt idx="86578">
                  <c:v>3.1999999999999999E-5</c:v>
                </c:pt>
                <c:pt idx="86579">
                  <c:v>3.3000000000000003E-5</c:v>
                </c:pt>
                <c:pt idx="86580">
                  <c:v>3.3000000000000003E-5</c:v>
                </c:pt>
                <c:pt idx="86581">
                  <c:v>3.4E-5</c:v>
                </c:pt>
                <c:pt idx="86582">
                  <c:v>3.4E-5</c:v>
                </c:pt>
                <c:pt idx="86583">
                  <c:v>3.4999999999999997E-5</c:v>
                </c:pt>
                <c:pt idx="86584">
                  <c:v>3.4999999999999997E-5</c:v>
                </c:pt>
                <c:pt idx="86585">
                  <c:v>3.4999999999999997E-5</c:v>
                </c:pt>
                <c:pt idx="86586">
                  <c:v>3.4999999999999997E-5</c:v>
                </c:pt>
                <c:pt idx="86587">
                  <c:v>3.4999999999999997E-5</c:v>
                </c:pt>
                <c:pt idx="86588">
                  <c:v>3.4999999999999997E-5</c:v>
                </c:pt>
                <c:pt idx="86589">
                  <c:v>3.4E-5</c:v>
                </c:pt>
                <c:pt idx="86590">
                  <c:v>3.4E-5</c:v>
                </c:pt>
                <c:pt idx="86591">
                  <c:v>3.3000000000000003E-5</c:v>
                </c:pt>
                <c:pt idx="86592">
                  <c:v>3.3000000000000003E-5</c:v>
                </c:pt>
                <c:pt idx="86593">
                  <c:v>3.1999999999999999E-5</c:v>
                </c:pt>
                <c:pt idx="86594">
                  <c:v>3.1999999999999999E-5</c:v>
                </c:pt>
                <c:pt idx="86595">
                  <c:v>3.1000000000000001E-5</c:v>
                </c:pt>
                <c:pt idx="86596">
                  <c:v>3.0000000000000001E-5</c:v>
                </c:pt>
                <c:pt idx="86597">
                  <c:v>2.9E-5</c:v>
                </c:pt>
                <c:pt idx="86598">
                  <c:v>2.8E-5</c:v>
                </c:pt>
                <c:pt idx="86599">
                  <c:v>2.6999999999999999E-5</c:v>
                </c:pt>
                <c:pt idx="86600">
                  <c:v>2.5999999999999998E-5</c:v>
                </c:pt>
                <c:pt idx="86601">
                  <c:v>2.5000000000000001E-5</c:v>
                </c:pt>
                <c:pt idx="86602">
                  <c:v>2.4000000000000001E-5</c:v>
                </c:pt>
                <c:pt idx="86603">
                  <c:v>2.3E-5</c:v>
                </c:pt>
                <c:pt idx="86604">
                  <c:v>2.3E-5</c:v>
                </c:pt>
                <c:pt idx="86605">
                  <c:v>2.1999999999999999E-5</c:v>
                </c:pt>
                <c:pt idx="86606">
                  <c:v>2.0999999999999999E-5</c:v>
                </c:pt>
                <c:pt idx="86607">
                  <c:v>2.0000000000000002E-5</c:v>
                </c:pt>
                <c:pt idx="86608">
                  <c:v>2.0000000000000002E-5</c:v>
                </c:pt>
                <c:pt idx="86609">
                  <c:v>1.9000000000000001E-5</c:v>
                </c:pt>
                <c:pt idx="86610">
                  <c:v>1.9000000000000001E-5</c:v>
                </c:pt>
                <c:pt idx="86611">
                  <c:v>1.8E-5</c:v>
                </c:pt>
                <c:pt idx="86612">
                  <c:v>1.8E-5</c:v>
                </c:pt>
                <c:pt idx="86613">
                  <c:v>1.8E-5</c:v>
                </c:pt>
                <c:pt idx="86614">
                  <c:v>1.8E-5</c:v>
                </c:pt>
                <c:pt idx="86615">
                  <c:v>1.8E-5</c:v>
                </c:pt>
                <c:pt idx="86616">
                  <c:v>1.8E-5</c:v>
                </c:pt>
                <c:pt idx="86617">
                  <c:v>1.9000000000000001E-5</c:v>
                </c:pt>
                <c:pt idx="86618">
                  <c:v>1.9000000000000001E-5</c:v>
                </c:pt>
                <c:pt idx="86619">
                  <c:v>2.0000000000000002E-5</c:v>
                </c:pt>
                <c:pt idx="86620">
                  <c:v>2.0000000000000002E-5</c:v>
                </c:pt>
                <c:pt idx="86621">
                  <c:v>2.0999999999999999E-5</c:v>
                </c:pt>
                <c:pt idx="86622">
                  <c:v>2.0999999999999999E-5</c:v>
                </c:pt>
                <c:pt idx="86623">
                  <c:v>2.1999999999999999E-5</c:v>
                </c:pt>
                <c:pt idx="86624">
                  <c:v>2.3E-5</c:v>
                </c:pt>
                <c:pt idx="86625">
                  <c:v>2.3E-5</c:v>
                </c:pt>
                <c:pt idx="86626">
                  <c:v>2.4000000000000001E-5</c:v>
                </c:pt>
                <c:pt idx="86627">
                  <c:v>2.4000000000000001E-5</c:v>
                </c:pt>
                <c:pt idx="86628">
                  <c:v>2.5000000000000001E-5</c:v>
                </c:pt>
                <c:pt idx="86629">
                  <c:v>2.5000000000000001E-5</c:v>
                </c:pt>
                <c:pt idx="86630">
                  <c:v>2.5999999999999998E-5</c:v>
                </c:pt>
                <c:pt idx="86631">
                  <c:v>2.5999999999999998E-5</c:v>
                </c:pt>
                <c:pt idx="86632">
                  <c:v>2.6999999999999999E-5</c:v>
                </c:pt>
                <c:pt idx="86633">
                  <c:v>2.6999999999999999E-5</c:v>
                </c:pt>
                <c:pt idx="86634">
                  <c:v>2.6999999999999999E-5</c:v>
                </c:pt>
                <c:pt idx="86635">
                  <c:v>2.8E-5</c:v>
                </c:pt>
                <c:pt idx="86636">
                  <c:v>2.8E-5</c:v>
                </c:pt>
                <c:pt idx="86637">
                  <c:v>2.8E-5</c:v>
                </c:pt>
                <c:pt idx="86638">
                  <c:v>2.9E-5</c:v>
                </c:pt>
                <c:pt idx="86639">
                  <c:v>2.9E-5</c:v>
                </c:pt>
                <c:pt idx="86640">
                  <c:v>2.9E-5</c:v>
                </c:pt>
                <c:pt idx="86641">
                  <c:v>2.9E-5</c:v>
                </c:pt>
                <c:pt idx="86642">
                  <c:v>2.9E-5</c:v>
                </c:pt>
                <c:pt idx="86643">
                  <c:v>2.9E-5</c:v>
                </c:pt>
                <c:pt idx="86644">
                  <c:v>2.9E-5</c:v>
                </c:pt>
                <c:pt idx="86645">
                  <c:v>2.9E-5</c:v>
                </c:pt>
                <c:pt idx="86646">
                  <c:v>2.9E-5</c:v>
                </c:pt>
                <c:pt idx="86647">
                  <c:v>2.9E-5</c:v>
                </c:pt>
                <c:pt idx="86648">
                  <c:v>2.9E-5</c:v>
                </c:pt>
                <c:pt idx="86649">
                  <c:v>2.9E-5</c:v>
                </c:pt>
                <c:pt idx="86650">
                  <c:v>2.9E-5</c:v>
                </c:pt>
                <c:pt idx="86651">
                  <c:v>2.9E-5</c:v>
                </c:pt>
                <c:pt idx="86652">
                  <c:v>2.9E-5</c:v>
                </c:pt>
                <c:pt idx="86653">
                  <c:v>2.9E-5</c:v>
                </c:pt>
                <c:pt idx="86654">
                  <c:v>2.9E-5</c:v>
                </c:pt>
                <c:pt idx="86655">
                  <c:v>2.9E-5</c:v>
                </c:pt>
                <c:pt idx="86656">
                  <c:v>2.9E-5</c:v>
                </c:pt>
                <c:pt idx="86657">
                  <c:v>2.9E-5</c:v>
                </c:pt>
                <c:pt idx="86658">
                  <c:v>2.9E-5</c:v>
                </c:pt>
                <c:pt idx="86659">
                  <c:v>2.9E-5</c:v>
                </c:pt>
                <c:pt idx="86660">
                  <c:v>2.8E-5</c:v>
                </c:pt>
                <c:pt idx="86661">
                  <c:v>2.8E-5</c:v>
                </c:pt>
                <c:pt idx="86662">
                  <c:v>2.8E-5</c:v>
                </c:pt>
                <c:pt idx="86663">
                  <c:v>2.8E-5</c:v>
                </c:pt>
                <c:pt idx="86664">
                  <c:v>2.8E-5</c:v>
                </c:pt>
                <c:pt idx="86665">
                  <c:v>2.8E-5</c:v>
                </c:pt>
                <c:pt idx="86666">
                  <c:v>2.8E-5</c:v>
                </c:pt>
                <c:pt idx="86667">
                  <c:v>2.6999999999999999E-5</c:v>
                </c:pt>
                <c:pt idx="86668">
                  <c:v>2.6999999999999999E-5</c:v>
                </c:pt>
                <c:pt idx="86669">
                  <c:v>2.6999999999999999E-5</c:v>
                </c:pt>
                <c:pt idx="86670">
                  <c:v>2.6999999999999999E-5</c:v>
                </c:pt>
                <c:pt idx="86671">
                  <c:v>2.6999999999999999E-5</c:v>
                </c:pt>
                <c:pt idx="86672">
                  <c:v>2.5999999999999998E-5</c:v>
                </c:pt>
                <c:pt idx="86673">
                  <c:v>2.5999999999999998E-5</c:v>
                </c:pt>
                <c:pt idx="86674">
                  <c:v>2.5999999999999998E-5</c:v>
                </c:pt>
                <c:pt idx="86675">
                  <c:v>2.5999999999999998E-5</c:v>
                </c:pt>
                <c:pt idx="86676">
                  <c:v>2.5999999999999998E-5</c:v>
                </c:pt>
                <c:pt idx="86677">
                  <c:v>2.5000000000000001E-5</c:v>
                </c:pt>
                <c:pt idx="86678">
                  <c:v>2.5000000000000001E-5</c:v>
                </c:pt>
                <c:pt idx="86679">
                  <c:v>2.5000000000000001E-5</c:v>
                </c:pt>
                <c:pt idx="86680">
                  <c:v>2.5000000000000001E-5</c:v>
                </c:pt>
                <c:pt idx="86681">
                  <c:v>2.5000000000000001E-5</c:v>
                </c:pt>
                <c:pt idx="86682">
                  <c:v>2.5000000000000001E-5</c:v>
                </c:pt>
                <c:pt idx="86683">
                  <c:v>2.5000000000000001E-5</c:v>
                </c:pt>
                <c:pt idx="86684">
                  <c:v>2.4000000000000001E-5</c:v>
                </c:pt>
                <c:pt idx="86685">
                  <c:v>2.4000000000000001E-5</c:v>
                </c:pt>
                <c:pt idx="86686">
                  <c:v>2.4000000000000001E-5</c:v>
                </c:pt>
                <c:pt idx="86687">
                  <c:v>2.4000000000000001E-5</c:v>
                </c:pt>
                <c:pt idx="86688">
                  <c:v>2.4000000000000001E-5</c:v>
                </c:pt>
                <c:pt idx="86689">
                  <c:v>2.4000000000000001E-5</c:v>
                </c:pt>
                <c:pt idx="86690">
                  <c:v>2.4000000000000001E-5</c:v>
                </c:pt>
                <c:pt idx="86691">
                  <c:v>2.4000000000000001E-5</c:v>
                </c:pt>
                <c:pt idx="86692">
                  <c:v>2.4000000000000001E-5</c:v>
                </c:pt>
                <c:pt idx="86693">
                  <c:v>2.4000000000000001E-5</c:v>
                </c:pt>
                <c:pt idx="86694">
                  <c:v>2.4000000000000001E-5</c:v>
                </c:pt>
                <c:pt idx="86695">
                  <c:v>2.4000000000000001E-5</c:v>
                </c:pt>
                <c:pt idx="86696">
                  <c:v>2.4000000000000001E-5</c:v>
                </c:pt>
                <c:pt idx="86697">
                  <c:v>2.5000000000000001E-5</c:v>
                </c:pt>
                <c:pt idx="86698">
                  <c:v>2.5000000000000001E-5</c:v>
                </c:pt>
                <c:pt idx="86699">
                  <c:v>2.5000000000000001E-5</c:v>
                </c:pt>
                <c:pt idx="86700">
                  <c:v>2.5000000000000001E-5</c:v>
                </c:pt>
                <c:pt idx="86701">
                  <c:v>2.5000000000000001E-5</c:v>
                </c:pt>
                <c:pt idx="86702">
                  <c:v>2.5000000000000001E-5</c:v>
                </c:pt>
                <c:pt idx="86703">
                  <c:v>2.5000000000000001E-5</c:v>
                </c:pt>
                <c:pt idx="86704">
                  <c:v>2.5000000000000001E-5</c:v>
                </c:pt>
                <c:pt idx="86705">
                  <c:v>2.5000000000000001E-5</c:v>
                </c:pt>
                <c:pt idx="86706">
                  <c:v>2.5999999999999998E-5</c:v>
                </c:pt>
                <c:pt idx="86707">
                  <c:v>2.5999999999999998E-5</c:v>
                </c:pt>
                <c:pt idx="86708">
                  <c:v>2.5999999999999998E-5</c:v>
                </c:pt>
                <c:pt idx="86709">
                  <c:v>2.5999999999999998E-5</c:v>
                </c:pt>
                <c:pt idx="86710">
                  <c:v>2.5999999999999998E-5</c:v>
                </c:pt>
                <c:pt idx="86711">
                  <c:v>2.5999999999999998E-5</c:v>
                </c:pt>
                <c:pt idx="86712">
                  <c:v>2.5999999999999998E-5</c:v>
                </c:pt>
                <c:pt idx="86713">
                  <c:v>2.6999999999999999E-5</c:v>
                </c:pt>
                <c:pt idx="86714">
                  <c:v>2.6999999999999999E-5</c:v>
                </c:pt>
                <c:pt idx="86715">
                  <c:v>2.6999999999999999E-5</c:v>
                </c:pt>
                <c:pt idx="86716">
                  <c:v>2.6999999999999999E-5</c:v>
                </c:pt>
                <c:pt idx="86717">
                  <c:v>2.6999999999999999E-5</c:v>
                </c:pt>
                <c:pt idx="86718">
                  <c:v>2.6999999999999999E-5</c:v>
                </c:pt>
                <c:pt idx="86719">
                  <c:v>2.6999999999999999E-5</c:v>
                </c:pt>
                <c:pt idx="86720">
                  <c:v>2.6999999999999999E-5</c:v>
                </c:pt>
                <c:pt idx="86721">
                  <c:v>2.6999999999999999E-5</c:v>
                </c:pt>
                <c:pt idx="86722">
                  <c:v>2.6999999999999999E-5</c:v>
                </c:pt>
                <c:pt idx="86723">
                  <c:v>2.6999999999999999E-5</c:v>
                </c:pt>
                <c:pt idx="86724">
                  <c:v>2.6999999999999999E-5</c:v>
                </c:pt>
                <c:pt idx="86725">
                  <c:v>2.6999999999999999E-5</c:v>
                </c:pt>
                <c:pt idx="86726">
                  <c:v>2.6999999999999999E-5</c:v>
                </c:pt>
                <c:pt idx="86727">
                  <c:v>2.6999999999999999E-5</c:v>
                </c:pt>
                <c:pt idx="86728">
                  <c:v>2.6999999999999999E-5</c:v>
                </c:pt>
                <c:pt idx="86729">
                  <c:v>2.6999999999999999E-5</c:v>
                </c:pt>
                <c:pt idx="86730">
                  <c:v>2.6999999999999999E-5</c:v>
                </c:pt>
                <c:pt idx="86731">
                  <c:v>2.6999999999999999E-5</c:v>
                </c:pt>
                <c:pt idx="86732">
                  <c:v>2.5999999999999998E-5</c:v>
                </c:pt>
                <c:pt idx="86733">
                  <c:v>2.5999999999999998E-5</c:v>
                </c:pt>
                <c:pt idx="86734">
                  <c:v>2.5999999999999998E-5</c:v>
                </c:pt>
                <c:pt idx="86735">
                  <c:v>2.5999999999999998E-5</c:v>
                </c:pt>
                <c:pt idx="86736">
                  <c:v>2.5000000000000001E-5</c:v>
                </c:pt>
                <c:pt idx="86737">
                  <c:v>2.5000000000000001E-5</c:v>
                </c:pt>
                <c:pt idx="86738">
                  <c:v>2.5000000000000001E-5</c:v>
                </c:pt>
                <c:pt idx="86739">
                  <c:v>2.5000000000000001E-5</c:v>
                </c:pt>
                <c:pt idx="86740">
                  <c:v>2.4000000000000001E-5</c:v>
                </c:pt>
                <c:pt idx="86741">
                  <c:v>2.4000000000000001E-5</c:v>
                </c:pt>
                <c:pt idx="86742">
                  <c:v>2.4000000000000001E-5</c:v>
                </c:pt>
                <c:pt idx="86743">
                  <c:v>2.3E-5</c:v>
                </c:pt>
                <c:pt idx="86744">
                  <c:v>2.3E-5</c:v>
                </c:pt>
                <c:pt idx="86745">
                  <c:v>2.1999999999999999E-5</c:v>
                </c:pt>
                <c:pt idx="86746">
                  <c:v>2.1999999999999999E-5</c:v>
                </c:pt>
                <c:pt idx="86747">
                  <c:v>2.1999999999999999E-5</c:v>
                </c:pt>
                <c:pt idx="86748">
                  <c:v>2.0999999999999999E-5</c:v>
                </c:pt>
                <c:pt idx="86749">
                  <c:v>2.0999999999999999E-5</c:v>
                </c:pt>
                <c:pt idx="86750">
                  <c:v>2.0000000000000002E-5</c:v>
                </c:pt>
                <c:pt idx="86751">
                  <c:v>2.0000000000000002E-5</c:v>
                </c:pt>
                <c:pt idx="86752">
                  <c:v>2.0000000000000002E-5</c:v>
                </c:pt>
                <c:pt idx="86753">
                  <c:v>1.9000000000000001E-5</c:v>
                </c:pt>
                <c:pt idx="86754">
                  <c:v>1.9000000000000001E-5</c:v>
                </c:pt>
                <c:pt idx="86755">
                  <c:v>1.8E-5</c:v>
                </c:pt>
                <c:pt idx="86756">
                  <c:v>1.8E-5</c:v>
                </c:pt>
                <c:pt idx="86757">
                  <c:v>1.8E-5</c:v>
                </c:pt>
                <c:pt idx="86758">
                  <c:v>1.8E-5</c:v>
                </c:pt>
                <c:pt idx="86759">
                  <c:v>1.7E-5</c:v>
                </c:pt>
                <c:pt idx="86760">
                  <c:v>1.7E-5</c:v>
                </c:pt>
                <c:pt idx="86761">
                  <c:v>1.7E-5</c:v>
                </c:pt>
                <c:pt idx="86762">
                  <c:v>1.7E-5</c:v>
                </c:pt>
                <c:pt idx="86763">
                  <c:v>1.7E-5</c:v>
                </c:pt>
                <c:pt idx="86764">
                  <c:v>1.5999999999999999E-5</c:v>
                </c:pt>
                <c:pt idx="86765">
                  <c:v>1.5999999999999999E-5</c:v>
                </c:pt>
                <c:pt idx="86766">
                  <c:v>1.5999999999999999E-5</c:v>
                </c:pt>
                <c:pt idx="86767">
                  <c:v>1.5999999999999999E-5</c:v>
                </c:pt>
                <c:pt idx="86768">
                  <c:v>1.5999999999999999E-5</c:v>
                </c:pt>
                <c:pt idx="86769">
                  <c:v>1.5999999999999999E-5</c:v>
                </c:pt>
                <c:pt idx="86770">
                  <c:v>1.5999999999999999E-5</c:v>
                </c:pt>
                <c:pt idx="86771">
                  <c:v>1.5999999999999999E-5</c:v>
                </c:pt>
                <c:pt idx="86772">
                  <c:v>1.5999999999999999E-5</c:v>
                </c:pt>
                <c:pt idx="86773">
                  <c:v>1.5999999999999999E-5</c:v>
                </c:pt>
                <c:pt idx="86774">
                  <c:v>1.5999999999999999E-5</c:v>
                </c:pt>
                <c:pt idx="86775">
                  <c:v>1.5999999999999999E-5</c:v>
                </c:pt>
                <c:pt idx="86776">
                  <c:v>1.5999999999999999E-5</c:v>
                </c:pt>
                <c:pt idx="86777">
                  <c:v>1.7E-5</c:v>
                </c:pt>
                <c:pt idx="86778">
                  <c:v>1.7E-5</c:v>
                </c:pt>
                <c:pt idx="86779">
                  <c:v>1.7E-5</c:v>
                </c:pt>
                <c:pt idx="86780">
                  <c:v>1.7E-5</c:v>
                </c:pt>
                <c:pt idx="86781">
                  <c:v>1.8E-5</c:v>
                </c:pt>
                <c:pt idx="86782">
                  <c:v>1.8E-5</c:v>
                </c:pt>
                <c:pt idx="86783">
                  <c:v>1.8E-5</c:v>
                </c:pt>
                <c:pt idx="86784">
                  <c:v>1.9000000000000001E-5</c:v>
                </c:pt>
                <c:pt idx="86785">
                  <c:v>1.9000000000000001E-5</c:v>
                </c:pt>
                <c:pt idx="86786">
                  <c:v>2.0000000000000002E-5</c:v>
                </c:pt>
                <c:pt idx="86787">
                  <c:v>2.0000000000000002E-5</c:v>
                </c:pt>
                <c:pt idx="86788">
                  <c:v>2.0999999999999999E-5</c:v>
                </c:pt>
                <c:pt idx="86789">
                  <c:v>2.1999999999999999E-5</c:v>
                </c:pt>
                <c:pt idx="86790">
                  <c:v>2.1999999999999999E-5</c:v>
                </c:pt>
                <c:pt idx="86791">
                  <c:v>2.3E-5</c:v>
                </c:pt>
                <c:pt idx="86792">
                  <c:v>2.4000000000000001E-5</c:v>
                </c:pt>
                <c:pt idx="86793">
                  <c:v>2.4000000000000001E-5</c:v>
                </c:pt>
                <c:pt idx="86794">
                  <c:v>2.5000000000000001E-5</c:v>
                </c:pt>
                <c:pt idx="86795">
                  <c:v>2.5999999999999998E-5</c:v>
                </c:pt>
                <c:pt idx="86796">
                  <c:v>2.6999999999999999E-5</c:v>
                </c:pt>
                <c:pt idx="86797">
                  <c:v>2.6999999999999999E-5</c:v>
                </c:pt>
                <c:pt idx="86798">
                  <c:v>2.8E-5</c:v>
                </c:pt>
                <c:pt idx="86799">
                  <c:v>2.8E-5</c:v>
                </c:pt>
                <c:pt idx="86800">
                  <c:v>2.9E-5</c:v>
                </c:pt>
                <c:pt idx="86801">
                  <c:v>3.0000000000000001E-5</c:v>
                </c:pt>
                <c:pt idx="86802">
                  <c:v>3.0000000000000001E-5</c:v>
                </c:pt>
                <c:pt idx="86803">
                  <c:v>3.1000000000000001E-5</c:v>
                </c:pt>
                <c:pt idx="86804">
                  <c:v>3.1000000000000001E-5</c:v>
                </c:pt>
                <c:pt idx="86805">
                  <c:v>3.1000000000000001E-5</c:v>
                </c:pt>
                <c:pt idx="86806">
                  <c:v>3.1999999999999999E-5</c:v>
                </c:pt>
                <c:pt idx="86807">
                  <c:v>3.1999999999999999E-5</c:v>
                </c:pt>
                <c:pt idx="86808">
                  <c:v>3.1999999999999999E-5</c:v>
                </c:pt>
                <c:pt idx="86809">
                  <c:v>3.1999999999999999E-5</c:v>
                </c:pt>
                <c:pt idx="86810">
                  <c:v>3.1999999999999999E-5</c:v>
                </c:pt>
                <c:pt idx="86811">
                  <c:v>3.1999999999999999E-5</c:v>
                </c:pt>
                <c:pt idx="86812">
                  <c:v>3.1999999999999999E-5</c:v>
                </c:pt>
                <c:pt idx="86813">
                  <c:v>3.1999999999999999E-5</c:v>
                </c:pt>
                <c:pt idx="86814">
                  <c:v>3.1999999999999999E-5</c:v>
                </c:pt>
                <c:pt idx="86815">
                  <c:v>3.1999999999999999E-5</c:v>
                </c:pt>
                <c:pt idx="86816">
                  <c:v>3.1000000000000001E-5</c:v>
                </c:pt>
                <c:pt idx="86817">
                  <c:v>3.1000000000000001E-5</c:v>
                </c:pt>
                <c:pt idx="86818">
                  <c:v>3.1000000000000001E-5</c:v>
                </c:pt>
                <c:pt idx="86819">
                  <c:v>3.1000000000000001E-5</c:v>
                </c:pt>
                <c:pt idx="86820">
                  <c:v>3.0000000000000001E-5</c:v>
                </c:pt>
                <c:pt idx="86821">
                  <c:v>3.0000000000000001E-5</c:v>
                </c:pt>
                <c:pt idx="86822">
                  <c:v>3.0000000000000001E-5</c:v>
                </c:pt>
                <c:pt idx="86823">
                  <c:v>2.9E-5</c:v>
                </c:pt>
                <c:pt idx="86824">
                  <c:v>2.9E-5</c:v>
                </c:pt>
                <c:pt idx="86825">
                  <c:v>2.9E-5</c:v>
                </c:pt>
                <c:pt idx="86826">
                  <c:v>2.9E-5</c:v>
                </c:pt>
                <c:pt idx="86827">
                  <c:v>2.9E-5</c:v>
                </c:pt>
                <c:pt idx="86828">
                  <c:v>2.9E-5</c:v>
                </c:pt>
                <c:pt idx="86829">
                  <c:v>2.9E-5</c:v>
                </c:pt>
                <c:pt idx="86830">
                  <c:v>2.9E-5</c:v>
                </c:pt>
                <c:pt idx="86831">
                  <c:v>2.9E-5</c:v>
                </c:pt>
                <c:pt idx="86832">
                  <c:v>2.9E-5</c:v>
                </c:pt>
                <c:pt idx="86833">
                  <c:v>3.0000000000000001E-5</c:v>
                </c:pt>
                <c:pt idx="86834">
                  <c:v>3.0000000000000001E-5</c:v>
                </c:pt>
                <c:pt idx="86835">
                  <c:v>3.0000000000000001E-5</c:v>
                </c:pt>
                <c:pt idx="86836">
                  <c:v>3.1000000000000001E-5</c:v>
                </c:pt>
                <c:pt idx="86837">
                  <c:v>3.1000000000000001E-5</c:v>
                </c:pt>
                <c:pt idx="86838">
                  <c:v>3.1999999999999999E-5</c:v>
                </c:pt>
                <c:pt idx="86839">
                  <c:v>3.1999999999999999E-5</c:v>
                </c:pt>
                <c:pt idx="86840">
                  <c:v>3.3000000000000003E-5</c:v>
                </c:pt>
                <c:pt idx="86841">
                  <c:v>3.4E-5</c:v>
                </c:pt>
                <c:pt idx="86842">
                  <c:v>3.4E-5</c:v>
                </c:pt>
                <c:pt idx="86843">
                  <c:v>3.4999999999999997E-5</c:v>
                </c:pt>
                <c:pt idx="86844">
                  <c:v>3.6000000000000001E-5</c:v>
                </c:pt>
                <c:pt idx="86845">
                  <c:v>3.6000000000000001E-5</c:v>
                </c:pt>
                <c:pt idx="86846">
                  <c:v>3.6999999999999998E-5</c:v>
                </c:pt>
                <c:pt idx="86847">
                  <c:v>3.6999999999999998E-5</c:v>
                </c:pt>
                <c:pt idx="86848">
                  <c:v>3.8000000000000002E-5</c:v>
                </c:pt>
                <c:pt idx="86849">
                  <c:v>3.8000000000000002E-5</c:v>
                </c:pt>
                <c:pt idx="86850">
                  <c:v>3.8000000000000002E-5</c:v>
                </c:pt>
                <c:pt idx="86851">
                  <c:v>3.8999999999999999E-5</c:v>
                </c:pt>
                <c:pt idx="86852">
                  <c:v>3.8999999999999999E-5</c:v>
                </c:pt>
                <c:pt idx="86853">
                  <c:v>3.8999999999999999E-5</c:v>
                </c:pt>
                <c:pt idx="86854">
                  <c:v>3.8999999999999999E-5</c:v>
                </c:pt>
                <c:pt idx="86855">
                  <c:v>3.8999999999999999E-5</c:v>
                </c:pt>
                <c:pt idx="86856">
                  <c:v>3.8999999999999999E-5</c:v>
                </c:pt>
                <c:pt idx="86857">
                  <c:v>3.8999999999999999E-5</c:v>
                </c:pt>
                <c:pt idx="86858">
                  <c:v>3.8999999999999999E-5</c:v>
                </c:pt>
                <c:pt idx="86859">
                  <c:v>3.8999999999999999E-5</c:v>
                </c:pt>
                <c:pt idx="86860">
                  <c:v>3.8999999999999999E-5</c:v>
                </c:pt>
                <c:pt idx="86861">
                  <c:v>3.8000000000000002E-5</c:v>
                </c:pt>
                <c:pt idx="86862">
                  <c:v>3.8000000000000002E-5</c:v>
                </c:pt>
                <c:pt idx="86863">
                  <c:v>3.8000000000000002E-5</c:v>
                </c:pt>
                <c:pt idx="86864">
                  <c:v>3.6999999999999998E-5</c:v>
                </c:pt>
                <c:pt idx="86865">
                  <c:v>3.6999999999999998E-5</c:v>
                </c:pt>
                <c:pt idx="86866">
                  <c:v>3.6000000000000001E-5</c:v>
                </c:pt>
                <c:pt idx="86867">
                  <c:v>3.6000000000000001E-5</c:v>
                </c:pt>
                <c:pt idx="86868">
                  <c:v>3.4999999999999997E-5</c:v>
                </c:pt>
                <c:pt idx="86869">
                  <c:v>3.4E-5</c:v>
                </c:pt>
                <c:pt idx="86870">
                  <c:v>3.4E-5</c:v>
                </c:pt>
                <c:pt idx="86871">
                  <c:v>3.3000000000000003E-5</c:v>
                </c:pt>
                <c:pt idx="86872">
                  <c:v>3.1999999999999999E-5</c:v>
                </c:pt>
                <c:pt idx="86873">
                  <c:v>3.1999999999999999E-5</c:v>
                </c:pt>
                <c:pt idx="86874">
                  <c:v>3.1000000000000001E-5</c:v>
                </c:pt>
                <c:pt idx="86875">
                  <c:v>3.0000000000000001E-5</c:v>
                </c:pt>
                <c:pt idx="86876">
                  <c:v>2.9E-5</c:v>
                </c:pt>
                <c:pt idx="86877">
                  <c:v>2.9E-5</c:v>
                </c:pt>
                <c:pt idx="86878">
                  <c:v>2.8E-5</c:v>
                </c:pt>
                <c:pt idx="86879">
                  <c:v>2.6999999999999999E-5</c:v>
                </c:pt>
                <c:pt idx="86880">
                  <c:v>2.5999999999999998E-5</c:v>
                </c:pt>
                <c:pt idx="86881">
                  <c:v>2.5000000000000001E-5</c:v>
                </c:pt>
                <c:pt idx="86882">
                  <c:v>2.5000000000000001E-5</c:v>
                </c:pt>
                <c:pt idx="86883">
                  <c:v>2.4000000000000001E-5</c:v>
                </c:pt>
                <c:pt idx="86884">
                  <c:v>2.3E-5</c:v>
                </c:pt>
                <c:pt idx="86885">
                  <c:v>2.1999999999999999E-5</c:v>
                </c:pt>
                <c:pt idx="86886">
                  <c:v>2.1999999999999999E-5</c:v>
                </c:pt>
                <c:pt idx="86887">
                  <c:v>2.0999999999999999E-5</c:v>
                </c:pt>
                <c:pt idx="86888">
                  <c:v>2.0000000000000002E-5</c:v>
                </c:pt>
                <c:pt idx="86889">
                  <c:v>1.9000000000000001E-5</c:v>
                </c:pt>
                <c:pt idx="86890">
                  <c:v>1.8E-5</c:v>
                </c:pt>
                <c:pt idx="86891">
                  <c:v>1.7E-5</c:v>
                </c:pt>
                <c:pt idx="86892">
                  <c:v>1.7E-5</c:v>
                </c:pt>
                <c:pt idx="86893">
                  <c:v>1.5999999999999999E-5</c:v>
                </c:pt>
                <c:pt idx="86894">
                  <c:v>1.5E-5</c:v>
                </c:pt>
                <c:pt idx="86895">
                  <c:v>1.4E-5</c:v>
                </c:pt>
                <c:pt idx="86896">
                  <c:v>1.2999999999999999E-5</c:v>
                </c:pt>
                <c:pt idx="86897">
                  <c:v>1.2E-5</c:v>
                </c:pt>
                <c:pt idx="86898">
                  <c:v>1.2E-5</c:v>
                </c:pt>
                <c:pt idx="86899">
                  <c:v>1.1E-5</c:v>
                </c:pt>
                <c:pt idx="86900">
                  <c:v>1.0000000000000001E-5</c:v>
                </c:pt>
                <c:pt idx="86901">
                  <c:v>9.0000000000000002E-6</c:v>
                </c:pt>
                <c:pt idx="86902">
                  <c:v>7.9999999999999996E-6</c:v>
                </c:pt>
                <c:pt idx="86903">
                  <c:v>6.9999999999999999E-6</c:v>
                </c:pt>
                <c:pt idx="86904">
                  <c:v>6.9999999999999999E-6</c:v>
                </c:pt>
                <c:pt idx="86905">
                  <c:v>6.0000000000000002E-6</c:v>
                </c:pt>
                <c:pt idx="86906">
                  <c:v>5.0000000000000004E-6</c:v>
                </c:pt>
                <c:pt idx="86907">
                  <c:v>5.0000000000000004E-6</c:v>
                </c:pt>
                <c:pt idx="86908">
                  <c:v>3.9999999999999998E-6</c:v>
                </c:pt>
                <c:pt idx="86909">
                  <c:v>3.9999999999999998E-6</c:v>
                </c:pt>
                <c:pt idx="86910">
                  <c:v>3.9999999999999998E-6</c:v>
                </c:pt>
                <c:pt idx="86911">
                  <c:v>3.9999999999999998E-6</c:v>
                </c:pt>
                <c:pt idx="86912">
                  <c:v>3.9999999999999998E-6</c:v>
                </c:pt>
                <c:pt idx="86913">
                  <c:v>5.0000000000000004E-6</c:v>
                </c:pt>
                <c:pt idx="86914">
                  <c:v>5.0000000000000004E-6</c:v>
                </c:pt>
                <c:pt idx="86915">
                  <c:v>6.0000000000000002E-6</c:v>
                </c:pt>
                <c:pt idx="86916">
                  <c:v>6.0000000000000002E-6</c:v>
                </c:pt>
                <c:pt idx="86917">
                  <c:v>6.0000000000000002E-6</c:v>
                </c:pt>
                <c:pt idx="86918">
                  <c:v>6.9999999999999999E-6</c:v>
                </c:pt>
                <c:pt idx="86919">
                  <c:v>6.9999999999999999E-6</c:v>
                </c:pt>
                <c:pt idx="86920">
                  <c:v>7.9999999999999996E-6</c:v>
                </c:pt>
                <c:pt idx="86921">
                  <c:v>7.9999999999999996E-6</c:v>
                </c:pt>
                <c:pt idx="86922">
                  <c:v>7.9999999999999996E-6</c:v>
                </c:pt>
                <c:pt idx="86923">
                  <c:v>7.9999999999999996E-6</c:v>
                </c:pt>
                <c:pt idx="86924">
                  <c:v>9.0000000000000002E-6</c:v>
                </c:pt>
                <c:pt idx="86925">
                  <c:v>9.0000000000000002E-6</c:v>
                </c:pt>
                <c:pt idx="86926">
                  <c:v>9.0000000000000002E-6</c:v>
                </c:pt>
                <c:pt idx="86927">
                  <c:v>9.0000000000000002E-6</c:v>
                </c:pt>
                <c:pt idx="86928">
                  <c:v>9.0000000000000002E-6</c:v>
                </c:pt>
                <c:pt idx="86929">
                  <c:v>7.9999999999999996E-6</c:v>
                </c:pt>
                <c:pt idx="86930">
                  <c:v>7.9999999999999996E-6</c:v>
                </c:pt>
                <c:pt idx="86931">
                  <c:v>7.9999999999999996E-6</c:v>
                </c:pt>
                <c:pt idx="86932">
                  <c:v>7.9999999999999996E-6</c:v>
                </c:pt>
                <c:pt idx="86933">
                  <c:v>6.9999999999999999E-6</c:v>
                </c:pt>
                <c:pt idx="86934">
                  <c:v>6.9999999999999999E-6</c:v>
                </c:pt>
                <c:pt idx="86935">
                  <c:v>6.0000000000000002E-6</c:v>
                </c:pt>
                <c:pt idx="86936">
                  <c:v>6.0000000000000002E-6</c:v>
                </c:pt>
                <c:pt idx="86937">
                  <c:v>5.0000000000000004E-6</c:v>
                </c:pt>
                <c:pt idx="86938">
                  <c:v>5.0000000000000004E-6</c:v>
                </c:pt>
                <c:pt idx="86939">
                  <c:v>5.0000000000000004E-6</c:v>
                </c:pt>
                <c:pt idx="86940">
                  <c:v>3.9999999999999998E-6</c:v>
                </c:pt>
                <c:pt idx="86941">
                  <c:v>3.9999999999999998E-6</c:v>
                </c:pt>
                <c:pt idx="86942">
                  <c:v>5.0000000000000004E-6</c:v>
                </c:pt>
                <c:pt idx="86943">
                  <c:v>5.0000000000000004E-6</c:v>
                </c:pt>
                <c:pt idx="86944">
                  <c:v>6.0000000000000002E-6</c:v>
                </c:pt>
                <c:pt idx="86945">
                  <c:v>6.0000000000000002E-6</c:v>
                </c:pt>
                <c:pt idx="86946">
                  <c:v>6.9999999999999999E-6</c:v>
                </c:pt>
                <c:pt idx="86947">
                  <c:v>7.9999999999999996E-6</c:v>
                </c:pt>
                <c:pt idx="86948">
                  <c:v>9.0000000000000002E-6</c:v>
                </c:pt>
                <c:pt idx="86949">
                  <c:v>1.0000000000000001E-5</c:v>
                </c:pt>
                <c:pt idx="86950">
                  <c:v>1.1E-5</c:v>
                </c:pt>
                <c:pt idx="86951">
                  <c:v>1.2999999999999999E-5</c:v>
                </c:pt>
                <c:pt idx="86952">
                  <c:v>1.4E-5</c:v>
                </c:pt>
                <c:pt idx="86953">
                  <c:v>1.5E-5</c:v>
                </c:pt>
                <c:pt idx="86954">
                  <c:v>1.5999999999999999E-5</c:v>
                </c:pt>
                <c:pt idx="86955">
                  <c:v>1.7E-5</c:v>
                </c:pt>
                <c:pt idx="86956">
                  <c:v>1.8E-5</c:v>
                </c:pt>
                <c:pt idx="86957">
                  <c:v>1.9000000000000001E-5</c:v>
                </c:pt>
                <c:pt idx="86958">
                  <c:v>2.0000000000000002E-5</c:v>
                </c:pt>
                <c:pt idx="86959">
                  <c:v>2.1999999999999999E-5</c:v>
                </c:pt>
                <c:pt idx="86960">
                  <c:v>2.3E-5</c:v>
                </c:pt>
                <c:pt idx="86961">
                  <c:v>2.4000000000000001E-5</c:v>
                </c:pt>
                <c:pt idx="86962">
                  <c:v>2.5000000000000001E-5</c:v>
                </c:pt>
                <c:pt idx="86963">
                  <c:v>2.5999999999999998E-5</c:v>
                </c:pt>
                <c:pt idx="86964">
                  <c:v>2.5999999999999998E-5</c:v>
                </c:pt>
                <c:pt idx="86965">
                  <c:v>2.6999999999999999E-5</c:v>
                </c:pt>
                <c:pt idx="86966">
                  <c:v>2.8E-5</c:v>
                </c:pt>
                <c:pt idx="86967">
                  <c:v>2.9E-5</c:v>
                </c:pt>
                <c:pt idx="86968">
                  <c:v>3.0000000000000001E-5</c:v>
                </c:pt>
                <c:pt idx="86969">
                  <c:v>3.0000000000000001E-5</c:v>
                </c:pt>
                <c:pt idx="86970">
                  <c:v>3.1000000000000001E-5</c:v>
                </c:pt>
                <c:pt idx="86971">
                  <c:v>3.1000000000000001E-5</c:v>
                </c:pt>
                <c:pt idx="86972">
                  <c:v>3.1999999999999999E-5</c:v>
                </c:pt>
                <c:pt idx="86973">
                  <c:v>3.1999999999999999E-5</c:v>
                </c:pt>
                <c:pt idx="86974">
                  <c:v>3.1999999999999999E-5</c:v>
                </c:pt>
                <c:pt idx="86975">
                  <c:v>3.3000000000000003E-5</c:v>
                </c:pt>
                <c:pt idx="86976">
                  <c:v>3.3000000000000003E-5</c:v>
                </c:pt>
                <c:pt idx="86977">
                  <c:v>3.3000000000000003E-5</c:v>
                </c:pt>
                <c:pt idx="86978">
                  <c:v>3.3000000000000003E-5</c:v>
                </c:pt>
                <c:pt idx="86979">
                  <c:v>3.3000000000000003E-5</c:v>
                </c:pt>
                <c:pt idx="86980">
                  <c:v>3.3000000000000003E-5</c:v>
                </c:pt>
                <c:pt idx="86981">
                  <c:v>3.3000000000000003E-5</c:v>
                </c:pt>
                <c:pt idx="86982">
                  <c:v>3.3000000000000003E-5</c:v>
                </c:pt>
                <c:pt idx="86983">
                  <c:v>3.3000000000000003E-5</c:v>
                </c:pt>
                <c:pt idx="86984">
                  <c:v>3.3000000000000003E-5</c:v>
                </c:pt>
                <c:pt idx="86985">
                  <c:v>3.1999999999999999E-5</c:v>
                </c:pt>
                <c:pt idx="86986">
                  <c:v>3.1999999999999999E-5</c:v>
                </c:pt>
                <c:pt idx="86987">
                  <c:v>3.1999999999999999E-5</c:v>
                </c:pt>
                <c:pt idx="86988">
                  <c:v>3.1000000000000001E-5</c:v>
                </c:pt>
                <c:pt idx="86989">
                  <c:v>3.1000000000000001E-5</c:v>
                </c:pt>
                <c:pt idx="86990">
                  <c:v>3.1000000000000001E-5</c:v>
                </c:pt>
                <c:pt idx="86991">
                  <c:v>3.0000000000000001E-5</c:v>
                </c:pt>
                <c:pt idx="86992">
                  <c:v>3.0000000000000001E-5</c:v>
                </c:pt>
                <c:pt idx="86993">
                  <c:v>2.9E-5</c:v>
                </c:pt>
                <c:pt idx="86994">
                  <c:v>2.8E-5</c:v>
                </c:pt>
                <c:pt idx="86995">
                  <c:v>2.8E-5</c:v>
                </c:pt>
                <c:pt idx="86996">
                  <c:v>2.6999999999999999E-5</c:v>
                </c:pt>
                <c:pt idx="86997">
                  <c:v>2.6999999999999999E-5</c:v>
                </c:pt>
                <c:pt idx="86998">
                  <c:v>2.5999999999999998E-5</c:v>
                </c:pt>
                <c:pt idx="86999">
                  <c:v>2.5999999999999998E-5</c:v>
                </c:pt>
                <c:pt idx="87000">
                  <c:v>2.5000000000000001E-5</c:v>
                </c:pt>
                <c:pt idx="87001">
                  <c:v>2.4000000000000001E-5</c:v>
                </c:pt>
                <c:pt idx="87002">
                  <c:v>2.4000000000000001E-5</c:v>
                </c:pt>
                <c:pt idx="87003">
                  <c:v>2.3E-5</c:v>
                </c:pt>
                <c:pt idx="87004">
                  <c:v>2.3E-5</c:v>
                </c:pt>
                <c:pt idx="87005">
                  <c:v>2.1999999999999999E-5</c:v>
                </c:pt>
                <c:pt idx="87006">
                  <c:v>2.1999999999999999E-5</c:v>
                </c:pt>
                <c:pt idx="87007">
                  <c:v>2.0999999999999999E-5</c:v>
                </c:pt>
                <c:pt idx="87008">
                  <c:v>2.0999999999999999E-5</c:v>
                </c:pt>
                <c:pt idx="87009">
                  <c:v>2.0000000000000002E-5</c:v>
                </c:pt>
                <c:pt idx="87010">
                  <c:v>2.0000000000000002E-5</c:v>
                </c:pt>
                <c:pt idx="87011">
                  <c:v>2.0000000000000002E-5</c:v>
                </c:pt>
                <c:pt idx="87012">
                  <c:v>1.9000000000000001E-5</c:v>
                </c:pt>
                <c:pt idx="87013">
                  <c:v>1.9000000000000001E-5</c:v>
                </c:pt>
                <c:pt idx="87014">
                  <c:v>1.9000000000000001E-5</c:v>
                </c:pt>
                <c:pt idx="87015">
                  <c:v>1.8E-5</c:v>
                </c:pt>
                <c:pt idx="87016">
                  <c:v>1.8E-5</c:v>
                </c:pt>
                <c:pt idx="87017">
                  <c:v>1.8E-5</c:v>
                </c:pt>
                <c:pt idx="87018">
                  <c:v>1.8E-5</c:v>
                </c:pt>
                <c:pt idx="87019">
                  <c:v>1.8E-5</c:v>
                </c:pt>
                <c:pt idx="87020">
                  <c:v>1.8E-5</c:v>
                </c:pt>
                <c:pt idx="87021">
                  <c:v>1.7E-5</c:v>
                </c:pt>
                <c:pt idx="87022">
                  <c:v>1.7E-5</c:v>
                </c:pt>
                <c:pt idx="87023">
                  <c:v>1.7E-5</c:v>
                </c:pt>
                <c:pt idx="87024">
                  <c:v>1.7E-5</c:v>
                </c:pt>
                <c:pt idx="87025">
                  <c:v>1.7E-5</c:v>
                </c:pt>
                <c:pt idx="87026">
                  <c:v>1.5999999999999999E-5</c:v>
                </c:pt>
                <c:pt idx="87027">
                  <c:v>1.5999999999999999E-5</c:v>
                </c:pt>
                <c:pt idx="87028">
                  <c:v>1.5999999999999999E-5</c:v>
                </c:pt>
                <c:pt idx="87029">
                  <c:v>1.5999999999999999E-5</c:v>
                </c:pt>
                <c:pt idx="87030">
                  <c:v>1.5999999999999999E-5</c:v>
                </c:pt>
                <c:pt idx="87031">
                  <c:v>1.5E-5</c:v>
                </c:pt>
                <c:pt idx="87032">
                  <c:v>1.5E-5</c:v>
                </c:pt>
                <c:pt idx="87033">
                  <c:v>1.5E-5</c:v>
                </c:pt>
                <c:pt idx="87034">
                  <c:v>1.5E-5</c:v>
                </c:pt>
                <c:pt idx="87035">
                  <c:v>1.4E-5</c:v>
                </c:pt>
                <c:pt idx="87036">
                  <c:v>1.4E-5</c:v>
                </c:pt>
                <c:pt idx="87037">
                  <c:v>1.4E-5</c:v>
                </c:pt>
                <c:pt idx="87038">
                  <c:v>1.4E-5</c:v>
                </c:pt>
                <c:pt idx="87039">
                  <c:v>1.4E-5</c:v>
                </c:pt>
                <c:pt idx="87040">
                  <c:v>1.2999999999999999E-5</c:v>
                </c:pt>
                <c:pt idx="87041">
                  <c:v>1.2999999999999999E-5</c:v>
                </c:pt>
                <c:pt idx="87042">
                  <c:v>1.2999999999999999E-5</c:v>
                </c:pt>
                <c:pt idx="87043">
                  <c:v>1.2999999999999999E-5</c:v>
                </c:pt>
                <c:pt idx="87044">
                  <c:v>1.2999999999999999E-5</c:v>
                </c:pt>
                <c:pt idx="87045">
                  <c:v>1.2999999999999999E-5</c:v>
                </c:pt>
                <c:pt idx="87046">
                  <c:v>1.2999999999999999E-5</c:v>
                </c:pt>
                <c:pt idx="87047">
                  <c:v>1.4E-5</c:v>
                </c:pt>
                <c:pt idx="87048">
                  <c:v>1.4E-5</c:v>
                </c:pt>
                <c:pt idx="87049">
                  <c:v>1.4E-5</c:v>
                </c:pt>
                <c:pt idx="87050">
                  <c:v>1.4E-5</c:v>
                </c:pt>
                <c:pt idx="87051">
                  <c:v>1.5E-5</c:v>
                </c:pt>
                <c:pt idx="87052">
                  <c:v>1.5E-5</c:v>
                </c:pt>
                <c:pt idx="87053">
                  <c:v>1.5999999999999999E-5</c:v>
                </c:pt>
                <c:pt idx="87054">
                  <c:v>1.5999999999999999E-5</c:v>
                </c:pt>
                <c:pt idx="87055">
                  <c:v>1.7E-5</c:v>
                </c:pt>
                <c:pt idx="87056">
                  <c:v>1.7E-5</c:v>
                </c:pt>
                <c:pt idx="87057">
                  <c:v>1.8E-5</c:v>
                </c:pt>
                <c:pt idx="87058">
                  <c:v>1.8E-5</c:v>
                </c:pt>
                <c:pt idx="87059">
                  <c:v>1.9000000000000001E-5</c:v>
                </c:pt>
                <c:pt idx="87060">
                  <c:v>1.9000000000000001E-5</c:v>
                </c:pt>
                <c:pt idx="87061">
                  <c:v>2.0000000000000002E-5</c:v>
                </c:pt>
                <c:pt idx="87062">
                  <c:v>2.0000000000000002E-5</c:v>
                </c:pt>
                <c:pt idx="87063">
                  <c:v>2.0000000000000002E-5</c:v>
                </c:pt>
                <c:pt idx="87064">
                  <c:v>2.0999999999999999E-5</c:v>
                </c:pt>
                <c:pt idx="87065">
                  <c:v>2.0999999999999999E-5</c:v>
                </c:pt>
                <c:pt idx="87066">
                  <c:v>2.1999999999999999E-5</c:v>
                </c:pt>
                <c:pt idx="87067">
                  <c:v>2.1999999999999999E-5</c:v>
                </c:pt>
                <c:pt idx="87068">
                  <c:v>2.1999999999999999E-5</c:v>
                </c:pt>
                <c:pt idx="87069">
                  <c:v>2.1999999999999999E-5</c:v>
                </c:pt>
                <c:pt idx="87070">
                  <c:v>2.3E-5</c:v>
                </c:pt>
                <c:pt idx="87071">
                  <c:v>2.3E-5</c:v>
                </c:pt>
                <c:pt idx="87072">
                  <c:v>2.3E-5</c:v>
                </c:pt>
                <c:pt idx="87073">
                  <c:v>2.3E-5</c:v>
                </c:pt>
                <c:pt idx="87074">
                  <c:v>2.3E-5</c:v>
                </c:pt>
                <c:pt idx="87075">
                  <c:v>2.3E-5</c:v>
                </c:pt>
                <c:pt idx="87076">
                  <c:v>2.3E-5</c:v>
                </c:pt>
                <c:pt idx="87077">
                  <c:v>2.3E-5</c:v>
                </c:pt>
                <c:pt idx="87078">
                  <c:v>2.1999999999999999E-5</c:v>
                </c:pt>
                <c:pt idx="87079">
                  <c:v>2.1999999999999999E-5</c:v>
                </c:pt>
                <c:pt idx="87080">
                  <c:v>2.1999999999999999E-5</c:v>
                </c:pt>
                <c:pt idx="87081">
                  <c:v>2.1999999999999999E-5</c:v>
                </c:pt>
                <c:pt idx="87082">
                  <c:v>2.0999999999999999E-5</c:v>
                </c:pt>
                <c:pt idx="87083">
                  <c:v>2.0999999999999999E-5</c:v>
                </c:pt>
                <c:pt idx="87084">
                  <c:v>2.0999999999999999E-5</c:v>
                </c:pt>
                <c:pt idx="87085">
                  <c:v>2.0000000000000002E-5</c:v>
                </c:pt>
                <c:pt idx="87086">
                  <c:v>2.0000000000000002E-5</c:v>
                </c:pt>
                <c:pt idx="87087">
                  <c:v>2.0000000000000002E-5</c:v>
                </c:pt>
                <c:pt idx="87088">
                  <c:v>1.9000000000000001E-5</c:v>
                </c:pt>
                <c:pt idx="87089">
                  <c:v>1.9000000000000001E-5</c:v>
                </c:pt>
                <c:pt idx="87090">
                  <c:v>1.8E-5</c:v>
                </c:pt>
                <c:pt idx="87091">
                  <c:v>1.8E-5</c:v>
                </c:pt>
                <c:pt idx="87092">
                  <c:v>1.8E-5</c:v>
                </c:pt>
                <c:pt idx="87093">
                  <c:v>1.7E-5</c:v>
                </c:pt>
                <c:pt idx="87094">
                  <c:v>1.7E-5</c:v>
                </c:pt>
                <c:pt idx="87095">
                  <c:v>1.5999999999999999E-5</c:v>
                </c:pt>
                <c:pt idx="87096">
                  <c:v>1.5999999999999999E-5</c:v>
                </c:pt>
                <c:pt idx="87097">
                  <c:v>1.5999999999999999E-5</c:v>
                </c:pt>
                <c:pt idx="87098">
                  <c:v>1.5E-5</c:v>
                </c:pt>
                <c:pt idx="87099">
                  <c:v>1.5E-5</c:v>
                </c:pt>
                <c:pt idx="87100">
                  <c:v>1.5E-5</c:v>
                </c:pt>
                <c:pt idx="87101">
                  <c:v>1.5E-5</c:v>
                </c:pt>
                <c:pt idx="87102">
                  <c:v>1.4E-5</c:v>
                </c:pt>
                <c:pt idx="87103">
                  <c:v>1.4E-5</c:v>
                </c:pt>
                <c:pt idx="87104">
                  <c:v>1.4E-5</c:v>
                </c:pt>
                <c:pt idx="87105">
                  <c:v>1.4E-5</c:v>
                </c:pt>
                <c:pt idx="87106">
                  <c:v>1.4E-5</c:v>
                </c:pt>
                <c:pt idx="87107">
                  <c:v>1.4E-5</c:v>
                </c:pt>
                <c:pt idx="87108">
                  <c:v>1.4E-5</c:v>
                </c:pt>
                <c:pt idx="87109">
                  <c:v>1.4E-5</c:v>
                </c:pt>
                <c:pt idx="87110">
                  <c:v>1.4E-5</c:v>
                </c:pt>
                <c:pt idx="87111">
                  <c:v>1.4E-5</c:v>
                </c:pt>
                <c:pt idx="87112">
                  <c:v>1.4E-5</c:v>
                </c:pt>
                <c:pt idx="87113">
                  <c:v>1.4E-5</c:v>
                </c:pt>
                <c:pt idx="87114">
                  <c:v>1.4E-5</c:v>
                </c:pt>
                <c:pt idx="87115">
                  <c:v>1.4E-5</c:v>
                </c:pt>
                <c:pt idx="87116">
                  <c:v>1.4E-5</c:v>
                </c:pt>
                <c:pt idx="87117">
                  <c:v>1.4E-5</c:v>
                </c:pt>
                <c:pt idx="87118">
                  <c:v>1.4E-5</c:v>
                </c:pt>
                <c:pt idx="87119">
                  <c:v>1.4E-5</c:v>
                </c:pt>
                <c:pt idx="87120">
                  <c:v>1.5E-5</c:v>
                </c:pt>
                <c:pt idx="87121">
                  <c:v>1.5E-5</c:v>
                </c:pt>
                <c:pt idx="87122">
                  <c:v>1.5E-5</c:v>
                </c:pt>
                <c:pt idx="87123">
                  <c:v>1.5E-5</c:v>
                </c:pt>
                <c:pt idx="87124">
                  <c:v>1.5E-5</c:v>
                </c:pt>
                <c:pt idx="87125">
                  <c:v>1.5E-5</c:v>
                </c:pt>
                <c:pt idx="87126">
                  <c:v>1.5E-5</c:v>
                </c:pt>
                <c:pt idx="87127">
                  <c:v>1.5E-5</c:v>
                </c:pt>
                <c:pt idx="87128">
                  <c:v>1.5E-5</c:v>
                </c:pt>
                <c:pt idx="87129">
                  <c:v>1.5E-5</c:v>
                </c:pt>
                <c:pt idx="87130">
                  <c:v>1.5E-5</c:v>
                </c:pt>
                <c:pt idx="87131">
                  <c:v>1.5E-5</c:v>
                </c:pt>
                <c:pt idx="87132">
                  <c:v>1.5E-5</c:v>
                </c:pt>
                <c:pt idx="87133">
                  <c:v>1.5E-5</c:v>
                </c:pt>
                <c:pt idx="87134">
                  <c:v>1.4E-5</c:v>
                </c:pt>
                <c:pt idx="87135">
                  <c:v>1.4E-5</c:v>
                </c:pt>
                <c:pt idx="87136">
                  <c:v>1.4E-5</c:v>
                </c:pt>
                <c:pt idx="87137">
                  <c:v>1.4E-5</c:v>
                </c:pt>
                <c:pt idx="87138">
                  <c:v>1.4E-5</c:v>
                </c:pt>
                <c:pt idx="87139">
                  <c:v>1.2999999999999999E-5</c:v>
                </c:pt>
                <c:pt idx="87140">
                  <c:v>1.2999999999999999E-5</c:v>
                </c:pt>
                <c:pt idx="87141">
                  <c:v>1.2999999999999999E-5</c:v>
                </c:pt>
                <c:pt idx="87142">
                  <c:v>1.2E-5</c:v>
                </c:pt>
                <c:pt idx="87143">
                  <c:v>1.2E-5</c:v>
                </c:pt>
                <c:pt idx="87144">
                  <c:v>1.2E-5</c:v>
                </c:pt>
                <c:pt idx="87145">
                  <c:v>1.1E-5</c:v>
                </c:pt>
                <c:pt idx="87146">
                  <c:v>1.1E-5</c:v>
                </c:pt>
                <c:pt idx="87147">
                  <c:v>1.0000000000000001E-5</c:v>
                </c:pt>
                <c:pt idx="87148">
                  <c:v>1.0000000000000001E-5</c:v>
                </c:pt>
                <c:pt idx="87149">
                  <c:v>1.0000000000000001E-5</c:v>
                </c:pt>
                <c:pt idx="87150">
                  <c:v>9.0000000000000002E-6</c:v>
                </c:pt>
                <c:pt idx="87151">
                  <c:v>9.0000000000000002E-6</c:v>
                </c:pt>
                <c:pt idx="87152">
                  <c:v>7.9999999999999996E-6</c:v>
                </c:pt>
                <c:pt idx="87153">
                  <c:v>7.9999999999999996E-6</c:v>
                </c:pt>
                <c:pt idx="87154">
                  <c:v>6.9999999999999999E-6</c:v>
                </c:pt>
                <c:pt idx="87155">
                  <c:v>6.9999999999999999E-6</c:v>
                </c:pt>
                <c:pt idx="87156">
                  <c:v>6.9999999999999999E-6</c:v>
                </c:pt>
                <c:pt idx="87157">
                  <c:v>6.0000000000000002E-6</c:v>
                </c:pt>
                <c:pt idx="87158">
                  <c:v>6.0000000000000002E-6</c:v>
                </c:pt>
                <c:pt idx="87159">
                  <c:v>5.0000000000000004E-6</c:v>
                </c:pt>
                <c:pt idx="87160">
                  <c:v>5.0000000000000004E-6</c:v>
                </c:pt>
                <c:pt idx="87161">
                  <c:v>5.0000000000000004E-6</c:v>
                </c:pt>
                <c:pt idx="87162">
                  <c:v>3.9999999999999998E-6</c:v>
                </c:pt>
                <c:pt idx="87163">
                  <c:v>3.9999999999999998E-6</c:v>
                </c:pt>
                <c:pt idx="87164">
                  <c:v>3.9999999999999998E-6</c:v>
                </c:pt>
                <c:pt idx="87165">
                  <c:v>3.0000000000000001E-6</c:v>
                </c:pt>
                <c:pt idx="87166">
                  <c:v>3.0000000000000001E-6</c:v>
                </c:pt>
                <c:pt idx="87167">
                  <c:v>3.0000000000000001E-6</c:v>
                </c:pt>
                <c:pt idx="87168">
                  <c:v>1.9999999999999999E-6</c:v>
                </c:pt>
                <c:pt idx="87169">
                  <c:v>1.9999999999999999E-6</c:v>
                </c:pt>
                <c:pt idx="87170">
                  <c:v>1.9999999999999999E-6</c:v>
                </c:pt>
                <c:pt idx="87171">
                  <c:v>1.9999999999999999E-6</c:v>
                </c:pt>
                <c:pt idx="87172">
                  <c:v>1.9999999999999999E-6</c:v>
                </c:pt>
                <c:pt idx="87173">
                  <c:v>1.9999999999999999E-6</c:v>
                </c:pt>
                <c:pt idx="87174">
                  <c:v>9.9999999999999995E-7</c:v>
                </c:pt>
                <c:pt idx="87175">
                  <c:v>9.9999999999999995E-7</c:v>
                </c:pt>
                <c:pt idx="87176">
                  <c:v>9.9999999999999995E-7</c:v>
                </c:pt>
                <c:pt idx="87177">
                  <c:v>9.9999999999999995E-7</c:v>
                </c:pt>
                <c:pt idx="87178">
                  <c:v>9.9999999999999995E-7</c:v>
                </c:pt>
                <c:pt idx="87179">
                  <c:v>9.9999999999999995E-7</c:v>
                </c:pt>
                <c:pt idx="87180">
                  <c:v>1.9999999999999999E-6</c:v>
                </c:pt>
                <c:pt idx="87181">
                  <c:v>1.9999999999999999E-6</c:v>
                </c:pt>
                <c:pt idx="87182">
                  <c:v>1.9999999999999999E-6</c:v>
                </c:pt>
                <c:pt idx="87183">
                  <c:v>1.9999999999999999E-6</c:v>
                </c:pt>
                <c:pt idx="87184">
                  <c:v>1.9999999999999999E-6</c:v>
                </c:pt>
                <c:pt idx="87185">
                  <c:v>1.9999999999999999E-6</c:v>
                </c:pt>
                <c:pt idx="87186">
                  <c:v>1.9999999999999999E-6</c:v>
                </c:pt>
                <c:pt idx="87187">
                  <c:v>1.9999999999999999E-6</c:v>
                </c:pt>
                <c:pt idx="87188">
                  <c:v>1.9999999999999999E-6</c:v>
                </c:pt>
                <c:pt idx="87189">
                  <c:v>1.9999999999999999E-6</c:v>
                </c:pt>
                <c:pt idx="87190">
                  <c:v>1.9999999999999999E-6</c:v>
                </c:pt>
                <c:pt idx="87191">
                  <c:v>1.9999999999999999E-6</c:v>
                </c:pt>
                <c:pt idx="87192">
                  <c:v>1.9999999999999999E-6</c:v>
                </c:pt>
                <c:pt idx="87193">
                  <c:v>3.0000000000000001E-6</c:v>
                </c:pt>
                <c:pt idx="87194">
                  <c:v>3.0000000000000001E-6</c:v>
                </c:pt>
                <c:pt idx="87195">
                  <c:v>3.0000000000000001E-6</c:v>
                </c:pt>
                <c:pt idx="87196">
                  <c:v>3.0000000000000001E-6</c:v>
                </c:pt>
                <c:pt idx="87197">
                  <c:v>3.9999999999999998E-6</c:v>
                </c:pt>
                <c:pt idx="87198">
                  <c:v>3.9999999999999998E-6</c:v>
                </c:pt>
                <c:pt idx="87199">
                  <c:v>5.0000000000000004E-6</c:v>
                </c:pt>
                <c:pt idx="87200">
                  <c:v>5.0000000000000004E-6</c:v>
                </c:pt>
                <c:pt idx="87201">
                  <c:v>6.0000000000000002E-6</c:v>
                </c:pt>
                <c:pt idx="87202">
                  <c:v>6.0000000000000002E-6</c:v>
                </c:pt>
                <c:pt idx="87203">
                  <c:v>6.9999999999999999E-6</c:v>
                </c:pt>
                <c:pt idx="87204">
                  <c:v>7.9999999999999996E-6</c:v>
                </c:pt>
                <c:pt idx="87205">
                  <c:v>7.9999999999999996E-6</c:v>
                </c:pt>
                <c:pt idx="87206">
                  <c:v>9.0000000000000002E-6</c:v>
                </c:pt>
                <c:pt idx="87207">
                  <c:v>1.0000000000000001E-5</c:v>
                </c:pt>
                <c:pt idx="87208">
                  <c:v>1.1E-5</c:v>
                </c:pt>
                <c:pt idx="87209">
                  <c:v>1.2E-5</c:v>
                </c:pt>
                <c:pt idx="87210">
                  <c:v>1.2999999999999999E-5</c:v>
                </c:pt>
                <c:pt idx="87211">
                  <c:v>1.4E-5</c:v>
                </c:pt>
                <c:pt idx="87212">
                  <c:v>1.5E-5</c:v>
                </c:pt>
                <c:pt idx="87213">
                  <c:v>1.5999999999999999E-5</c:v>
                </c:pt>
                <c:pt idx="87214">
                  <c:v>1.7E-5</c:v>
                </c:pt>
                <c:pt idx="87215">
                  <c:v>1.8E-5</c:v>
                </c:pt>
                <c:pt idx="87216">
                  <c:v>1.9000000000000001E-5</c:v>
                </c:pt>
                <c:pt idx="87217">
                  <c:v>2.0000000000000002E-5</c:v>
                </c:pt>
                <c:pt idx="87218">
                  <c:v>2.0999999999999999E-5</c:v>
                </c:pt>
                <c:pt idx="87219">
                  <c:v>2.1999999999999999E-5</c:v>
                </c:pt>
                <c:pt idx="87220">
                  <c:v>2.3E-5</c:v>
                </c:pt>
                <c:pt idx="87221">
                  <c:v>2.4000000000000001E-5</c:v>
                </c:pt>
                <c:pt idx="87222">
                  <c:v>2.5000000000000001E-5</c:v>
                </c:pt>
                <c:pt idx="87223">
                  <c:v>2.5999999999999998E-5</c:v>
                </c:pt>
                <c:pt idx="87224">
                  <c:v>2.6999999999999999E-5</c:v>
                </c:pt>
                <c:pt idx="87225">
                  <c:v>2.8E-5</c:v>
                </c:pt>
                <c:pt idx="87226">
                  <c:v>2.9E-5</c:v>
                </c:pt>
                <c:pt idx="87227">
                  <c:v>3.0000000000000001E-5</c:v>
                </c:pt>
                <c:pt idx="87228">
                  <c:v>3.1000000000000001E-5</c:v>
                </c:pt>
                <c:pt idx="87229">
                  <c:v>3.1999999999999999E-5</c:v>
                </c:pt>
                <c:pt idx="87230">
                  <c:v>3.1999999999999999E-5</c:v>
                </c:pt>
                <c:pt idx="87231">
                  <c:v>3.3000000000000003E-5</c:v>
                </c:pt>
                <c:pt idx="87232">
                  <c:v>3.3000000000000003E-5</c:v>
                </c:pt>
                <c:pt idx="87233">
                  <c:v>3.4E-5</c:v>
                </c:pt>
                <c:pt idx="87234">
                  <c:v>3.4E-5</c:v>
                </c:pt>
                <c:pt idx="87235">
                  <c:v>3.4999999999999997E-5</c:v>
                </c:pt>
                <c:pt idx="87236">
                  <c:v>3.4999999999999997E-5</c:v>
                </c:pt>
                <c:pt idx="87237">
                  <c:v>3.4999999999999997E-5</c:v>
                </c:pt>
                <c:pt idx="87238">
                  <c:v>3.4999999999999997E-5</c:v>
                </c:pt>
                <c:pt idx="87239">
                  <c:v>3.4999999999999997E-5</c:v>
                </c:pt>
                <c:pt idx="87240">
                  <c:v>3.4999999999999997E-5</c:v>
                </c:pt>
                <c:pt idx="87241">
                  <c:v>3.4E-5</c:v>
                </c:pt>
                <c:pt idx="87242">
                  <c:v>3.4E-5</c:v>
                </c:pt>
                <c:pt idx="87243">
                  <c:v>3.4E-5</c:v>
                </c:pt>
                <c:pt idx="87244">
                  <c:v>3.3000000000000003E-5</c:v>
                </c:pt>
                <c:pt idx="87245">
                  <c:v>3.1999999999999999E-5</c:v>
                </c:pt>
                <c:pt idx="87246">
                  <c:v>3.1999999999999999E-5</c:v>
                </c:pt>
                <c:pt idx="87247">
                  <c:v>3.1000000000000001E-5</c:v>
                </c:pt>
                <c:pt idx="87248">
                  <c:v>3.0000000000000001E-5</c:v>
                </c:pt>
                <c:pt idx="87249">
                  <c:v>2.9E-5</c:v>
                </c:pt>
                <c:pt idx="87250">
                  <c:v>2.8E-5</c:v>
                </c:pt>
                <c:pt idx="87251">
                  <c:v>2.6999999999999999E-5</c:v>
                </c:pt>
                <c:pt idx="87252">
                  <c:v>2.5000000000000001E-5</c:v>
                </c:pt>
                <c:pt idx="87253">
                  <c:v>2.4000000000000001E-5</c:v>
                </c:pt>
                <c:pt idx="87254">
                  <c:v>2.3E-5</c:v>
                </c:pt>
                <c:pt idx="87255">
                  <c:v>2.0999999999999999E-5</c:v>
                </c:pt>
                <c:pt idx="87256">
                  <c:v>2.0000000000000002E-5</c:v>
                </c:pt>
                <c:pt idx="87257">
                  <c:v>1.8E-5</c:v>
                </c:pt>
                <c:pt idx="87258">
                  <c:v>1.5999999999999999E-5</c:v>
                </c:pt>
                <c:pt idx="87259">
                  <c:v>1.5E-5</c:v>
                </c:pt>
                <c:pt idx="87260">
                  <c:v>1.2999999999999999E-5</c:v>
                </c:pt>
                <c:pt idx="87261">
                  <c:v>1.1E-5</c:v>
                </c:pt>
                <c:pt idx="87262">
                  <c:v>1.0000000000000001E-5</c:v>
                </c:pt>
                <c:pt idx="87263">
                  <c:v>7.9999999999999996E-6</c:v>
                </c:pt>
                <c:pt idx="87264">
                  <c:v>6.9999999999999999E-6</c:v>
                </c:pt>
                <c:pt idx="87265">
                  <c:v>6.9999999999999999E-6</c:v>
                </c:pt>
                <c:pt idx="87266">
                  <c:v>6.9999999999999999E-6</c:v>
                </c:pt>
                <c:pt idx="87267">
                  <c:v>6.9999999999999999E-6</c:v>
                </c:pt>
                <c:pt idx="87268">
                  <c:v>7.9999999999999996E-6</c:v>
                </c:pt>
                <c:pt idx="87269">
                  <c:v>1.0000000000000001E-5</c:v>
                </c:pt>
                <c:pt idx="87270">
                  <c:v>1.2E-5</c:v>
                </c:pt>
                <c:pt idx="87271">
                  <c:v>1.2999999999999999E-5</c:v>
                </c:pt>
                <c:pt idx="87272">
                  <c:v>1.5E-5</c:v>
                </c:pt>
                <c:pt idx="87273">
                  <c:v>1.7E-5</c:v>
                </c:pt>
                <c:pt idx="87274">
                  <c:v>1.9000000000000001E-5</c:v>
                </c:pt>
                <c:pt idx="87275">
                  <c:v>2.0999999999999999E-5</c:v>
                </c:pt>
                <c:pt idx="87276">
                  <c:v>2.3E-5</c:v>
                </c:pt>
                <c:pt idx="87277">
                  <c:v>2.5000000000000001E-5</c:v>
                </c:pt>
                <c:pt idx="87278">
                  <c:v>2.6999999999999999E-5</c:v>
                </c:pt>
                <c:pt idx="87279">
                  <c:v>2.8E-5</c:v>
                </c:pt>
                <c:pt idx="87280">
                  <c:v>3.0000000000000001E-5</c:v>
                </c:pt>
                <c:pt idx="87281">
                  <c:v>3.1999999999999999E-5</c:v>
                </c:pt>
                <c:pt idx="87282">
                  <c:v>3.3000000000000003E-5</c:v>
                </c:pt>
                <c:pt idx="87283">
                  <c:v>3.4999999999999997E-5</c:v>
                </c:pt>
                <c:pt idx="87284">
                  <c:v>3.6000000000000001E-5</c:v>
                </c:pt>
                <c:pt idx="87285">
                  <c:v>3.6999999999999998E-5</c:v>
                </c:pt>
                <c:pt idx="87286">
                  <c:v>3.8999999999999999E-5</c:v>
                </c:pt>
                <c:pt idx="87287">
                  <c:v>4.0000000000000003E-5</c:v>
                </c:pt>
                <c:pt idx="87288">
                  <c:v>4.1E-5</c:v>
                </c:pt>
                <c:pt idx="87289">
                  <c:v>4.1999999999999998E-5</c:v>
                </c:pt>
                <c:pt idx="87290">
                  <c:v>4.3000000000000002E-5</c:v>
                </c:pt>
                <c:pt idx="87291">
                  <c:v>4.3000000000000002E-5</c:v>
                </c:pt>
                <c:pt idx="87292">
                  <c:v>4.3999999999999999E-5</c:v>
                </c:pt>
                <c:pt idx="87293">
                  <c:v>4.3999999999999999E-5</c:v>
                </c:pt>
                <c:pt idx="87294">
                  <c:v>4.5000000000000003E-5</c:v>
                </c:pt>
                <c:pt idx="87295">
                  <c:v>4.5000000000000003E-5</c:v>
                </c:pt>
                <c:pt idx="87296">
                  <c:v>4.5000000000000003E-5</c:v>
                </c:pt>
                <c:pt idx="87297">
                  <c:v>4.6E-5</c:v>
                </c:pt>
                <c:pt idx="87298">
                  <c:v>4.6E-5</c:v>
                </c:pt>
                <c:pt idx="87299">
                  <c:v>4.5000000000000003E-5</c:v>
                </c:pt>
                <c:pt idx="87300">
                  <c:v>4.5000000000000003E-5</c:v>
                </c:pt>
                <c:pt idx="87301">
                  <c:v>4.5000000000000003E-5</c:v>
                </c:pt>
                <c:pt idx="87302">
                  <c:v>4.5000000000000003E-5</c:v>
                </c:pt>
                <c:pt idx="87303">
                  <c:v>4.3999999999999999E-5</c:v>
                </c:pt>
                <c:pt idx="87304">
                  <c:v>4.3999999999999999E-5</c:v>
                </c:pt>
                <c:pt idx="87305">
                  <c:v>4.3000000000000002E-5</c:v>
                </c:pt>
                <c:pt idx="87306">
                  <c:v>4.1999999999999998E-5</c:v>
                </c:pt>
                <c:pt idx="87307">
                  <c:v>4.1E-5</c:v>
                </c:pt>
                <c:pt idx="87308">
                  <c:v>4.0000000000000003E-5</c:v>
                </c:pt>
                <c:pt idx="87309">
                  <c:v>3.8999999999999999E-5</c:v>
                </c:pt>
                <c:pt idx="87310">
                  <c:v>3.8000000000000002E-5</c:v>
                </c:pt>
                <c:pt idx="87311">
                  <c:v>3.6999999999999998E-5</c:v>
                </c:pt>
                <c:pt idx="87312">
                  <c:v>3.6000000000000001E-5</c:v>
                </c:pt>
                <c:pt idx="87313">
                  <c:v>3.4999999999999997E-5</c:v>
                </c:pt>
                <c:pt idx="87314">
                  <c:v>3.4E-5</c:v>
                </c:pt>
                <c:pt idx="87315">
                  <c:v>3.1999999999999999E-5</c:v>
                </c:pt>
                <c:pt idx="87316">
                  <c:v>3.1000000000000001E-5</c:v>
                </c:pt>
                <c:pt idx="87317">
                  <c:v>3.0000000000000001E-5</c:v>
                </c:pt>
                <c:pt idx="87318">
                  <c:v>2.8E-5</c:v>
                </c:pt>
                <c:pt idx="87319">
                  <c:v>2.6999999999999999E-5</c:v>
                </c:pt>
                <c:pt idx="87320">
                  <c:v>2.5000000000000001E-5</c:v>
                </c:pt>
                <c:pt idx="87321">
                  <c:v>2.4000000000000001E-5</c:v>
                </c:pt>
                <c:pt idx="87322">
                  <c:v>2.1999999999999999E-5</c:v>
                </c:pt>
                <c:pt idx="87323">
                  <c:v>2.0999999999999999E-5</c:v>
                </c:pt>
                <c:pt idx="87324">
                  <c:v>1.9000000000000001E-5</c:v>
                </c:pt>
                <c:pt idx="87325">
                  <c:v>1.8E-5</c:v>
                </c:pt>
                <c:pt idx="87326">
                  <c:v>1.5999999999999999E-5</c:v>
                </c:pt>
                <c:pt idx="87327">
                  <c:v>1.5E-5</c:v>
                </c:pt>
                <c:pt idx="87328">
                  <c:v>1.4E-5</c:v>
                </c:pt>
                <c:pt idx="87329">
                  <c:v>1.2999999999999999E-5</c:v>
                </c:pt>
                <c:pt idx="87330">
                  <c:v>1.2E-5</c:v>
                </c:pt>
                <c:pt idx="87331">
                  <c:v>1.1E-5</c:v>
                </c:pt>
                <c:pt idx="87332">
                  <c:v>1.1E-5</c:v>
                </c:pt>
                <c:pt idx="87333">
                  <c:v>1.1E-5</c:v>
                </c:pt>
                <c:pt idx="87334">
                  <c:v>1.1E-5</c:v>
                </c:pt>
                <c:pt idx="87335">
                  <c:v>1.1E-5</c:v>
                </c:pt>
                <c:pt idx="87336">
                  <c:v>1.1E-5</c:v>
                </c:pt>
                <c:pt idx="87337">
                  <c:v>1.2E-5</c:v>
                </c:pt>
                <c:pt idx="87338">
                  <c:v>1.2999999999999999E-5</c:v>
                </c:pt>
                <c:pt idx="87339">
                  <c:v>1.4E-5</c:v>
                </c:pt>
                <c:pt idx="87340">
                  <c:v>1.5E-5</c:v>
                </c:pt>
                <c:pt idx="87341">
                  <c:v>1.5999999999999999E-5</c:v>
                </c:pt>
                <c:pt idx="87342">
                  <c:v>1.7E-5</c:v>
                </c:pt>
                <c:pt idx="87343">
                  <c:v>1.8E-5</c:v>
                </c:pt>
                <c:pt idx="87344">
                  <c:v>1.8E-5</c:v>
                </c:pt>
                <c:pt idx="87345">
                  <c:v>1.9000000000000001E-5</c:v>
                </c:pt>
                <c:pt idx="87346">
                  <c:v>2.0000000000000002E-5</c:v>
                </c:pt>
                <c:pt idx="87347">
                  <c:v>2.0999999999999999E-5</c:v>
                </c:pt>
                <c:pt idx="87348">
                  <c:v>2.1999999999999999E-5</c:v>
                </c:pt>
                <c:pt idx="87349">
                  <c:v>2.3E-5</c:v>
                </c:pt>
                <c:pt idx="87350">
                  <c:v>2.3E-5</c:v>
                </c:pt>
                <c:pt idx="87351">
                  <c:v>2.4000000000000001E-5</c:v>
                </c:pt>
                <c:pt idx="87352">
                  <c:v>2.4000000000000001E-5</c:v>
                </c:pt>
                <c:pt idx="87353">
                  <c:v>2.5000000000000001E-5</c:v>
                </c:pt>
                <c:pt idx="87354">
                  <c:v>2.5000000000000001E-5</c:v>
                </c:pt>
                <c:pt idx="87355">
                  <c:v>2.5000000000000001E-5</c:v>
                </c:pt>
                <c:pt idx="87356">
                  <c:v>2.5999999999999998E-5</c:v>
                </c:pt>
                <c:pt idx="87357">
                  <c:v>2.5999999999999998E-5</c:v>
                </c:pt>
                <c:pt idx="87358">
                  <c:v>2.5999999999999998E-5</c:v>
                </c:pt>
                <c:pt idx="87359">
                  <c:v>2.5999999999999998E-5</c:v>
                </c:pt>
                <c:pt idx="87360">
                  <c:v>2.5999999999999998E-5</c:v>
                </c:pt>
                <c:pt idx="87361">
                  <c:v>2.5000000000000001E-5</c:v>
                </c:pt>
                <c:pt idx="87362">
                  <c:v>2.5000000000000001E-5</c:v>
                </c:pt>
                <c:pt idx="87363">
                  <c:v>2.5000000000000001E-5</c:v>
                </c:pt>
                <c:pt idx="87364">
                  <c:v>2.4000000000000001E-5</c:v>
                </c:pt>
                <c:pt idx="87365">
                  <c:v>2.4000000000000001E-5</c:v>
                </c:pt>
                <c:pt idx="87366">
                  <c:v>2.3E-5</c:v>
                </c:pt>
                <c:pt idx="87367">
                  <c:v>2.1999999999999999E-5</c:v>
                </c:pt>
                <c:pt idx="87368">
                  <c:v>2.0999999999999999E-5</c:v>
                </c:pt>
                <c:pt idx="87369">
                  <c:v>2.0999999999999999E-5</c:v>
                </c:pt>
                <c:pt idx="87370">
                  <c:v>2.0000000000000002E-5</c:v>
                </c:pt>
                <c:pt idx="87371">
                  <c:v>1.9000000000000001E-5</c:v>
                </c:pt>
                <c:pt idx="87372">
                  <c:v>1.8E-5</c:v>
                </c:pt>
                <c:pt idx="87373">
                  <c:v>1.7E-5</c:v>
                </c:pt>
                <c:pt idx="87374">
                  <c:v>1.5E-5</c:v>
                </c:pt>
                <c:pt idx="87375">
                  <c:v>1.4E-5</c:v>
                </c:pt>
                <c:pt idx="87376">
                  <c:v>1.2999999999999999E-5</c:v>
                </c:pt>
                <c:pt idx="87377">
                  <c:v>1.2E-5</c:v>
                </c:pt>
                <c:pt idx="87378">
                  <c:v>1.1E-5</c:v>
                </c:pt>
                <c:pt idx="87379">
                  <c:v>1.0000000000000001E-5</c:v>
                </c:pt>
                <c:pt idx="87380">
                  <c:v>9.0000000000000002E-6</c:v>
                </c:pt>
                <c:pt idx="87381">
                  <c:v>7.9999999999999996E-6</c:v>
                </c:pt>
                <c:pt idx="87382">
                  <c:v>7.9999999999999996E-6</c:v>
                </c:pt>
                <c:pt idx="87383">
                  <c:v>7.9999999999999996E-6</c:v>
                </c:pt>
                <c:pt idx="87384">
                  <c:v>7.9999999999999996E-6</c:v>
                </c:pt>
                <c:pt idx="87385">
                  <c:v>7.9999999999999996E-6</c:v>
                </c:pt>
                <c:pt idx="87386">
                  <c:v>9.0000000000000002E-6</c:v>
                </c:pt>
                <c:pt idx="87387">
                  <c:v>1.0000000000000001E-5</c:v>
                </c:pt>
                <c:pt idx="87388">
                  <c:v>1.2E-5</c:v>
                </c:pt>
                <c:pt idx="87389">
                  <c:v>1.2999999999999999E-5</c:v>
                </c:pt>
                <c:pt idx="87390">
                  <c:v>1.4E-5</c:v>
                </c:pt>
                <c:pt idx="87391">
                  <c:v>1.5999999999999999E-5</c:v>
                </c:pt>
                <c:pt idx="87392">
                  <c:v>1.7E-5</c:v>
                </c:pt>
                <c:pt idx="87393">
                  <c:v>1.9000000000000001E-5</c:v>
                </c:pt>
                <c:pt idx="87394">
                  <c:v>2.0000000000000002E-5</c:v>
                </c:pt>
                <c:pt idx="87395">
                  <c:v>2.0999999999999999E-5</c:v>
                </c:pt>
                <c:pt idx="87396">
                  <c:v>2.3E-5</c:v>
                </c:pt>
                <c:pt idx="87397">
                  <c:v>2.4000000000000001E-5</c:v>
                </c:pt>
                <c:pt idx="87398">
                  <c:v>2.5000000000000001E-5</c:v>
                </c:pt>
                <c:pt idx="87399">
                  <c:v>2.5999999999999998E-5</c:v>
                </c:pt>
                <c:pt idx="87400">
                  <c:v>2.8E-5</c:v>
                </c:pt>
                <c:pt idx="87401">
                  <c:v>2.9E-5</c:v>
                </c:pt>
                <c:pt idx="87402">
                  <c:v>3.0000000000000001E-5</c:v>
                </c:pt>
                <c:pt idx="87403">
                  <c:v>3.1000000000000001E-5</c:v>
                </c:pt>
                <c:pt idx="87404">
                  <c:v>3.1999999999999999E-5</c:v>
                </c:pt>
                <c:pt idx="87405">
                  <c:v>3.1999999999999999E-5</c:v>
                </c:pt>
                <c:pt idx="87406">
                  <c:v>3.3000000000000003E-5</c:v>
                </c:pt>
                <c:pt idx="87407">
                  <c:v>3.4E-5</c:v>
                </c:pt>
                <c:pt idx="87408">
                  <c:v>3.4999999999999997E-5</c:v>
                </c:pt>
                <c:pt idx="87409">
                  <c:v>3.4999999999999997E-5</c:v>
                </c:pt>
                <c:pt idx="87410">
                  <c:v>3.6000000000000001E-5</c:v>
                </c:pt>
                <c:pt idx="87411">
                  <c:v>3.6000000000000001E-5</c:v>
                </c:pt>
                <c:pt idx="87412">
                  <c:v>3.6000000000000001E-5</c:v>
                </c:pt>
                <c:pt idx="87413">
                  <c:v>3.6999999999999998E-5</c:v>
                </c:pt>
                <c:pt idx="87414">
                  <c:v>3.6999999999999998E-5</c:v>
                </c:pt>
                <c:pt idx="87415">
                  <c:v>3.6999999999999998E-5</c:v>
                </c:pt>
                <c:pt idx="87416">
                  <c:v>3.6999999999999998E-5</c:v>
                </c:pt>
                <c:pt idx="87417">
                  <c:v>3.6999999999999998E-5</c:v>
                </c:pt>
                <c:pt idx="87418">
                  <c:v>3.6999999999999998E-5</c:v>
                </c:pt>
                <c:pt idx="87419">
                  <c:v>3.6999999999999998E-5</c:v>
                </c:pt>
                <c:pt idx="87420">
                  <c:v>3.6999999999999998E-5</c:v>
                </c:pt>
                <c:pt idx="87421">
                  <c:v>3.6999999999999998E-5</c:v>
                </c:pt>
                <c:pt idx="87422">
                  <c:v>3.6000000000000001E-5</c:v>
                </c:pt>
                <c:pt idx="87423">
                  <c:v>3.6000000000000001E-5</c:v>
                </c:pt>
                <c:pt idx="87424">
                  <c:v>3.6000000000000001E-5</c:v>
                </c:pt>
                <c:pt idx="87425">
                  <c:v>3.4999999999999997E-5</c:v>
                </c:pt>
                <c:pt idx="87426">
                  <c:v>3.4999999999999997E-5</c:v>
                </c:pt>
                <c:pt idx="87427">
                  <c:v>3.4E-5</c:v>
                </c:pt>
                <c:pt idx="87428">
                  <c:v>3.4E-5</c:v>
                </c:pt>
                <c:pt idx="87429">
                  <c:v>3.3000000000000003E-5</c:v>
                </c:pt>
                <c:pt idx="87430">
                  <c:v>3.3000000000000003E-5</c:v>
                </c:pt>
                <c:pt idx="87431">
                  <c:v>3.1999999999999999E-5</c:v>
                </c:pt>
                <c:pt idx="87432">
                  <c:v>3.1999999999999999E-5</c:v>
                </c:pt>
                <c:pt idx="87433">
                  <c:v>3.1000000000000001E-5</c:v>
                </c:pt>
                <c:pt idx="87434">
                  <c:v>3.0000000000000001E-5</c:v>
                </c:pt>
                <c:pt idx="87435">
                  <c:v>3.0000000000000001E-5</c:v>
                </c:pt>
                <c:pt idx="87436">
                  <c:v>2.9E-5</c:v>
                </c:pt>
                <c:pt idx="87437">
                  <c:v>2.8E-5</c:v>
                </c:pt>
                <c:pt idx="87438">
                  <c:v>2.6999999999999999E-5</c:v>
                </c:pt>
                <c:pt idx="87439">
                  <c:v>2.5999999999999998E-5</c:v>
                </c:pt>
                <c:pt idx="87440">
                  <c:v>2.5999999999999998E-5</c:v>
                </c:pt>
                <c:pt idx="87441">
                  <c:v>2.5000000000000001E-5</c:v>
                </c:pt>
                <c:pt idx="87442">
                  <c:v>2.4000000000000001E-5</c:v>
                </c:pt>
                <c:pt idx="87443">
                  <c:v>2.3E-5</c:v>
                </c:pt>
                <c:pt idx="87444">
                  <c:v>2.1999999999999999E-5</c:v>
                </c:pt>
                <c:pt idx="87445">
                  <c:v>2.0999999999999999E-5</c:v>
                </c:pt>
                <c:pt idx="87446">
                  <c:v>2.0000000000000002E-5</c:v>
                </c:pt>
                <c:pt idx="87447">
                  <c:v>1.9000000000000001E-5</c:v>
                </c:pt>
                <c:pt idx="87448">
                  <c:v>1.8E-5</c:v>
                </c:pt>
                <c:pt idx="87449">
                  <c:v>1.7E-5</c:v>
                </c:pt>
                <c:pt idx="87450">
                  <c:v>1.5999999999999999E-5</c:v>
                </c:pt>
                <c:pt idx="87451">
                  <c:v>1.5E-5</c:v>
                </c:pt>
                <c:pt idx="87452">
                  <c:v>1.4E-5</c:v>
                </c:pt>
                <c:pt idx="87453">
                  <c:v>1.2999999999999999E-5</c:v>
                </c:pt>
                <c:pt idx="87454">
                  <c:v>1.2E-5</c:v>
                </c:pt>
                <c:pt idx="87455">
                  <c:v>1.1E-5</c:v>
                </c:pt>
                <c:pt idx="87456">
                  <c:v>1.1E-5</c:v>
                </c:pt>
                <c:pt idx="87457">
                  <c:v>1.0000000000000001E-5</c:v>
                </c:pt>
                <c:pt idx="87458">
                  <c:v>1.0000000000000001E-5</c:v>
                </c:pt>
                <c:pt idx="87459">
                  <c:v>1.0000000000000001E-5</c:v>
                </c:pt>
                <c:pt idx="87460">
                  <c:v>1.0000000000000001E-5</c:v>
                </c:pt>
                <c:pt idx="87461">
                  <c:v>1.0000000000000001E-5</c:v>
                </c:pt>
                <c:pt idx="87462">
                  <c:v>1.1E-5</c:v>
                </c:pt>
                <c:pt idx="87463">
                  <c:v>1.1E-5</c:v>
                </c:pt>
                <c:pt idx="87464">
                  <c:v>1.2E-5</c:v>
                </c:pt>
                <c:pt idx="87465">
                  <c:v>1.2999999999999999E-5</c:v>
                </c:pt>
                <c:pt idx="87466">
                  <c:v>1.4E-5</c:v>
                </c:pt>
                <c:pt idx="87467">
                  <c:v>1.5E-5</c:v>
                </c:pt>
                <c:pt idx="87468">
                  <c:v>1.5999999999999999E-5</c:v>
                </c:pt>
                <c:pt idx="87469">
                  <c:v>1.7E-5</c:v>
                </c:pt>
                <c:pt idx="87470">
                  <c:v>1.9000000000000001E-5</c:v>
                </c:pt>
                <c:pt idx="87471">
                  <c:v>2.0000000000000002E-5</c:v>
                </c:pt>
                <c:pt idx="87472">
                  <c:v>2.0999999999999999E-5</c:v>
                </c:pt>
                <c:pt idx="87473">
                  <c:v>2.1999999999999999E-5</c:v>
                </c:pt>
                <c:pt idx="87474">
                  <c:v>2.3E-5</c:v>
                </c:pt>
                <c:pt idx="87475">
                  <c:v>2.4000000000000001E-5</c:v>
                </c:pt>
                <c:pt idx="87476">
                  <c:v>2.5000000000000001E-5</c:v>
                </c:pt>
                <c:pt idx="87477">
                  <c:v>2.5999999999999998E-5</c:v>
                </c:pt>
                <c:pt idx="87478">
                  <c:v>2.6999999999999999E-5</c:v>
                </c:pt>
                <c:pt idx="87479">
                  <c:v>2.8E-5</c:v>
                </c:pt>
                <c:pt idx="87480">
                  <c:v>2.9E-5</c:v>
                </c:pt>
                <c:pt idx="87481">
                  <c:v>3.0000000000000001E-5</c:v>
                </c:pt>
                <c:pt idx="87482">
                  <c:v>3.1000000000000001E-5</c:v>
                </c:pt>
                <c:pt idx="87483">
                  <c:v>3.1000000000000001E-5</c:v>
                </c:pt>
                <c:pt idx="87484">
                  <c:v>3.1999999999999999E-5</c:v>
                </c:pt>
                <c:pt idx="87485">
                  <c:v>3.3000000000000003E-5</c:v>
                </c:pt>
                <c:pt idx="87486">
                  <c:v>3.3000000000000003E-5</c:v>
                </c:pt>
                <c:pt idx="87487">
                  <c:v>3.4E-5</c:v>
                </c:pt>
                <c:pt idx="87488">
                  <c:v>3.4E-5</c:v>
                </c:pt>
                <c:pt idx="87489">
                  <c:v>3.4999999999999997E-5</c:v>
                </c:pt>
                <c:pt idx="87490">
                  <c:v>3.4999999999999997E-5</c:v>
                </c:pt>
                <c:pt idx="87491">
                  <c:v>3.4999999999999997E-5</c:v>
                </c:pt>
                <c:pt idx="87492">
                  <c:v>3.4999999999999997E-5</c:v>
                </c:pt>
                <c:pt idx="87493">
                  <c:v>3.4999999999999997E-5</c:v>
                </c:pt>
                <c:pt idx="87494">
                  <c:v>3.4999999999999997E-5</c:v>
                </c:pt>
                <c:pt idx="87495">
                  <c:v>3.4999999999999997E-5</c:v>
                </c:pt>
                <c:pt idx="87496">
                  <c:v>3.4999999999999997E-5</c:v>
                </c:pt>
                <c:pt idx="87497">
                  <c:v>3.4999999999999997E-5</c:v>
                </c:pt>
                <c:pt idx="87498">
                  <c:v>3.4999999999999997E-5</c:v>
                </c:pt>
                <c:pt idx="87499">
                  <c:v>3.4E-5</c:v>
                </c:pt>
                <c:pt idx="87500">
                  <c:v>3.4E-5</c:v>
                </c:pt>
                <c:pt idx="87501">
                  <c:v>3.4E-5</c:v>
                </c:pt>
                <c:pt idx="87502">
                  <c:v>3.3000000000000003E-5</c:v>
                </c:pt>
                <c:pt idx="87503">
                  <c:v>3.3000000000000003E-5</c:v>
                </c:pt>
                <c:pt idx="87504">
                  <c:v>3.1999999999999999E-5</c:v>
                </c:pt>
                <c:pt idx="87505">
                  <c:v>3.1000000000000001E-5</c:v>
                </c:pt>
                <c:pt idx="87506">
                  <c:v>3.1000000000000001E-5</c:v>
                </c:pt>
                <c:pt idx="87507">
                  <c:v>3.0000000000000001E-5</c:v>
                </c:pt>
                <c:pt idx="87508">
                  <c:v>2.9E-5</c:v>
                </c:pt>
                <c:pt idx="87509">
                  <c:v>2.9E-5</c:v>
                </c:pt>
                <c:pt idx="87510">
                  <c:v>2.8E-5</c:v>
                </c:pt>
                <c:pt idx="87511">
                  <c:v>2.6999999999999999E-5</c:v>
                </c:pt>
                <c:pt idx="87512">
                  <c:v>2.5999999999999998E-5</c:v>
                </c:pt>
                <c:pt idx="87513">
                  <c:v>2.5999999999999998E-5</c:v>
                </c:pt>
                <c:pt idx="87514">
                  <c:v>2.5000000000000001E-5</c:v>
                </c:pt>
                <c:pt idx="87515">
                  <c:v>2.4000000000000001E-5</c:v>
                </c:pt>
                <c:pt idx="87516">
                  <c:v>2.3E-5</c:v>
                </c:pt>
                <c:pt idx="87517">
                  <c:v>2.3E-5</c:v>
                </c:pt>
                <c:pt idx="87518">
                  <c:v>2.1999999999999999E-5</c:v>
                </c:pt>
                <c:pt idx="87519">
                  <c:v>2.0999999999999999E-5</c:v>
                </c:pt>
                <c:pt idx="87520">
                  <c:v>2.0000000000000002E-5</c:v>
                </c:pt>
                <c:pt idx="87521">
                  <c:v>2.0000000000000002E-5</c:v>
                </c:pt>
                <c:pt idx="87522">
                  <c:v>1.9000000000000001E-5</c:v>
                </c:pt>
                <c:pt idx="87523">
                  <c:v>1.9000000000000001E-5</c:v>
                </c:pt>
                <c:pt idx="87524">
                  <c:v>1.8E-5</c:v>
                </c:pt>
                <c:pt idx="87525">
                  <c:v>1.8E-5</c:v>
                </c:pt>
                <c:pt idx="87526">
                  <c:v>1.8E-5</c:v>
                </c:pt>
                <c:pt idx="87527">
                  <c:v>1.7E-5</c:v>
                </c:pt>
                <c:pt idx="87528">
                  <c:v>1.7E-5</c:v>
                </c:pt>
                <c:pt idx="87529">
                  <c:v>1.7E-5</c:v>
                </c:pt>
                <c:pt idx="87530">
                  <c:v>1.7E-5</c:v>
                </c:pt>
                <c:pt idx="87531">
                  <c:v>1.7E-5</c:v>
                </c:pt>
                <c:pt idx="87532">
                  <c:v>1.7E-5</c:v>
                </c:pt>
                <c:pt idx="87533">
                  <c:v>1.8E-5</c:v>
                </c:pt>
                <c:pt idx="87534">
                  <c:v>1.8E-5</c:v>
                </c:pt>
                <c:pt idx="87535">
                  <c:v>1.8E-5</c:v>
                </c:pt>
                <c:pt idx="87536">
                  <c:v>1.8E-5</c:v>
                </c:pt>
                <c:pt idx="87537">
                  <c:v>1.8E-5</c:v>
                </c:pt>
                <c:pt idx="87538">
                  <c:v>1.9000000000000001E-5</c:v>
                </c:pt>
                <c:pt idx="87539">
                  <c:v>1.9000000000000001E-5</c:v>
                </c:pt>
                <c:pt idx="87540">
                  <c:v>1.9000000000000001E-5</c:v>
                </c:pt>
                <c:pt idx="87541">
                  <c:v>2.0000000000000002E-5</c:v>
                </c:pt>
                <c:pt idx="87542">
                  <c:v>2.0000000000000002E-5</c:v>
                </c:pt>
                <c:pt idx="87543">
                  <c:v>2.0000000000000002E-5</c:v>
                </c:pt>
                <c:pt idx="87544">
                  <c:v>2.0999999999999999E-5</c:v>
                </c:pt>
                <c:pt idx="87545">
                  <c:v>2.0999999999999999E-5</c:v>
                </c:pt>
                <c:pt idx="87546">
                  <c:v>2.0999999999999999E-5</c:v>
                </c:pt>
                <c:pt idx="87547">
                  <c:v>2.0999999999999999E-5</c:v>
                </c:pt>
                <c:pt idx="87548">
                  <c:v>2.1999999999999999E-5</c:v>
                </c:pt>
                <c:pt idx="87549">
                  <c:v>2.1999999999999999E-5</c:v>
                </c:pt>
                <c:pt idx="87550">
                  <c:v>2.1999999999999999E-5</c:v>
                </c:pt>
                <c:pt idx="87551">
                  <c:v>2.1999999999999999E-5</c:v>
                </c:pt>
                <c:pt idx="87552">
                  <c:v>2.3E-5</c:v>
                </c:pt>
                <c:pt idx="87553">
                  <c:v>2.3E-5</c:v>
                </c:pt>
                <c:pt idx="87554">
                  <c:v>2.3E-5</c:v>
                </c:pt>
                <c:pt idx="87555">
                  <c:v>2.4000000000000001E-5</c:v>
                </c:pt>
                <c:pt idx="87556">
                  <c:v>2.4000000000000001E-5</c:v>
                </c:pt>
                <c:pt idx="87557">
                  <c:v>2.4000000000000001E-5</c:v>
                </c:pt>
                <c:pt idx="87558">
                  <c:v>2.5000000000000001E-5</c:v>
                </c:pt>
                <c:pt idx="87559">
                  <c:v>2.5000000000000001E-5</c:v>
                </c:pt>
                <c:pt idx="87560">
                  <c:v>2.5999999999999998E-5</c:v>
                </c:pt>
                <c:pt idx="87561">
                  <c:v>2.5999999999999998E-5</c:v>
                </c:pt>
                <c:pt idx="87562">
                  <c:v>2.6999999999999999E-5</c:v>
                </c:pt>
                <c:pt idx="87563">
                  <c:v>2.8E-5</c:v>
                </c:pt>
                <c:pt idx="87564">
                  <c:v>2.8E-5</c:v>
                </c:pt>
                <c:pt idx="87565">
                  <c:v>2.9E-5</c:v>
                </c:pt>
                <c:pt idx="87566">
                  <c:v>3.0000000000000001E-5</c:v>
                </c:pt>
                <c:pt idx="87567">
                  <c:v>3.0000000000000001E-5</c:v>
                </c:pt>
                <c:pt idx="87568">
                  <c:v>3.1000000000000001E-5</c:v>
                </c:pt>
                <c:pt idx="87569">
                  <c:v>3.1999999999999999E-5</c:v>
                </c:pt>
                <c:pt idx="87570">
                  <c:v>3.1999999999999999E-5</c:v>
                </c:pt>
                <c:pt idx="87571">
                  <c:v>3.3000000000000003E-5</c:v>
                </c:pt>
                <c:pt idx="87572">
                  <c:v>3.4E-5</c:v>
                </c:pt>
                <c:pt idx="87573">
                  <c:v>3.4E-5</c:v>
                </c:pt>
                <c:pt idx="87574">
                  <c:v>3.4999999999999997E-5</c:v>
                </c:pt>
                <c:pt idx="87575">
                  <c:v>3.4999999999999997E-5</c:v>
                </c:pt>
                <c:pt idx="87576">
                  <c:v>3.6000000000000001E-5</c:v>
                </c:pt>
                <c:pt idx="87577">
                  <c:v>3.6000000000000001E-5</c:v>
                </c:pt>
                <c:pt idx="87578">
                  <c:v>3.6999999999999998E-5</c:v>
                </c:pt>
                <c:pt idx="87579">
                  <c:v>3.6999999999999998E-5</c:v>
                </c:pt>
                <c:pt idx="87580">
                  <c:v>3.6999999999999998E-5</c:v>
                </c:pt>
                <c:pt idx="87581">
                  <c:v>3.6999999999999998E-5</c:v>
                </c:pt>
                <c:pt idx="87582">
                  <c:v>3.6999999999999998E-5</c:v>
                </c:pt>
                <c:pt idx="87583">
                  <c:v>3.6999999999999998E-5</c:v>
                </c:pt>
                <c:pt idx="87584">
                  <c:v>3.6999999999999998E-5</c:v>
                </c:pt>
                <c:pt idx="87585">
                  <c:v>3.6999999999999998E-5</c:v>
                </c:pt>
                <c:pt idx="87586">
                  <c:v>3.6000000000000001E-5</c:v>
                </c:pt>
                <c:pt idx="87587">
                  <c:v>3.6000000000000001E-5</c:v>
                </c:pt>
                <c:pt idx="87588">
                  <c:v>3.6000000000000001E-5</c:v>
                </c:pt>
                <c:pt idx="87589">
                  <c:v>3.4999999999999997E-5</c:v>
                </c:pt>
                <c:pt idx="87590">
                  <c:v>3.4E-5</c:v>
                </c:pt>
                <c:pt idx="87591">
                  <c:v>3.3000000000000003E-5</c:v>
                </c:pt>
                <c:pt idx="87592">
                  <c:v>3.1999999999999999E-5</c:v>
                </c:pt>
                <c:pt idx="87593">
                  <c:v>3.1000000000000001E-5</c:v>
                </c:pt>
                <c:pt idx="87594">
                  <c:v>3.0000000000000001E-5</c:v>
                </c:pt>
                <c:pt idx="87595">
                  <c:v>2.9E-5</c:v>
                </c:pt>
                <c:pt idx="87596">
                  <c:v>2.8E-5</c:v>
                </c:pt>
                <c:pt idx="87597">
                  <c:v>2.6999999999999999E-5</c:v>
                </c:pt>
                <c:pt idx="87598">
                  <c:v>2.5000000000000001E-5</c:v>
                </c:pt>
                <c:pt idx="87599">
                  <c:v>2.4000000000000001E-5</c:v>
                </c:pt>
                <c:pt idx="87600">
                  <c:v>2.1999999999999999E-5</c:v>
                </c:pt>
                <c:pt idx="87601">
                  <c:v>2.0999999999999999E-5</c:v>
                </c:pt>
                <c:pt idx="87602">
                  <c:v>1.9000000000000001E-5</c:v>
                </c:pt>
                <c:pt idx="87603">
                  <c:v>1.7E-5</c:v>
                </c:pt>
                <c:pt idx="87604">
                  <c:v>1.5E-5</c:v>
                </c:pt>
                <c:pt idx="87605">
                  <c:v>1.4E-5</c:v>
                </c:pt>
                <c:pt idx="87606">
                  <c:v>1.2E-5</c:v>
                </c:pt>
                <c:pt idx="87607">
                  <c:v>1.0000000000000001E-5</c:v>
                </c:pt>
                <c:pt idx="87608">
                  <c:v>9.0000000000000002E-6</c:v>
                </c:pt>
                <c:pt idx="87609">
                  <c:v>6.9999999999999999E-6</c:v>
                </c:pt>
                <c:pt idx="87610">
                  <c:v>6.0000000000000002E-6</c:v>
                </c:pt>
                <c:pt idx="87611">
                  <c:v>5.0000000000000004E-6</c:v>
                </c:pt>
                <c:pt idx="87612">
                  <c:v>5.0000000000000004E-6</c:v>
                </c:pt>
                <c:pt idx="87613">
                  <c:v>6.0000000000000002E-6</c:v>
                </c:pt>
                <c:pt idx="87614">
                  <c:v>6.9999999999999999E-6</c:v>
                </c:pt>
                <c:pt idx="87615">
                  <c:v>7.9999999999999996E-6</c:v>
                </c:pt>
                <c:pt idx="87616">
                  <c:v>1.0000000000000001E-5</c:v>
                </c:pt>
                <c:pt idx="87617">
                  <c:v>1.1E-5</c:v>
                </c:pt>
                <c:pt idx="87618">
                  <c:v>1.2999999999999999E-5</c:v>
                </c:pt>
                <c:pt idx="87619">
                  <c:v>1.5E-5</c:v>
                </c:pt>
                <c:pt idx="87620">
                  <c:v>1.5999999999999999E-5</c:v>
                </c:pt>
                <c:pt idx="87621">
                  <c:v>1.8E-5</c:v>
                </c:pt>
                <c:pt idx="87622">
                  <c:v>1.9000000000000001E-5</c:v>
                </c:pt>
                <c:pt idx="87623">
                  <c:v>2.0999999999999999E-5</c:v>
                </c:pt>
                <c:pt idx="87624">
                  <c:v>2.1999999999999999E-5</c:v>
                </c:pt>
                <c:pt idx="87625">
                  <c:v>2.4000000000000001E-5</c:v>
                </c:pt>
                <c:pt idx="87626">
                  <c:v>2.5000000000000001E-5</c:v>
                </c:pt>
                <c:pt idx="87627">
                  <c:v>2.5999999999999998E-5</c:v>
                </c:pt>
                <c:pt idx="87628">
                  <c:v>2.6999999999999999E-5</c:v>
                </c:pt>
                <c:pt idx="87629">
                  <c:v>2.8E-5</c:v>
                </c:pt>
                <c:pt idx="87630">
                  <c:v>2.9E-5</c:v>
                </c:pt>
                <c:pt idx="87631">
                  <c:v>3.0000000000000001E-5</c:v>
                </c:pt>
                <c:pt idx="87632">
                  <c:v>3.0000000000000001E-5</c:v>
                </c:pt>
                <c:pt idx="87633">
                  <c:v>3.1000000000000001E-5</c:v>
                </c:pt>
                <c:pt idx="87634">
                  <c:v>3.1000000000000001E-5</c:v>
                </c:pt>
                <c:pt idx="87635">
                  <c:v>3.1000000000000001E-5</c:v>
                </c:pt>
                <c:pt idx="87636">
                  <c:v>3.1999999999999999E-5</c:v>
                </c:pt>
                <c:pt idx="87637">
                  <c:v>3.1999999999999999E-5</c:v>
                </c:pt>
                <c:pt idx="87638">
                  <c:v>3.1999999999999999E-5</c:v>
                </c:pt>
                <c:pt idx="87639">
                  <c:v>3.1999999999999999E-5</c:v>
                </c:pt>
                <c:pt idx="87640">
                  <c:v>3.1000000000000001E-5</c:v>
                </c:pt>
                <c:pt idx="87641">
                  <c:v>3.1000000000000001E-5</c:v>
                </c:pt>
                <c:pt idx="87642">
                  <c:v>3.0000000000000001E-5</c:v>
                </c:pt>
                <c:pt idx="87643">
                  <c:v>3.0000000000000001E-5</c:v>
                </c:pt>
                <c:pt idx="87644">
                  <c:v>2.9E-5</c:v>
                </c:pt>
                <c:pt idx="87645">
                  <c:v>2.8E-5</c:v>
                </c:pt>
                <c:pt idx="87646">
                  <c:v>2.8E-5</c:v>
                </c:pt>
                <c:pt idx="87647">
                  <c:v>2.6999999999999999E-5</c:v>
                </c:pt>
                <c:pt idx="87648">
                  <c:v>2.5999999999999998E-5</c:v>
                </c:pt>
                <c:pt idx="87649">
                  <c:v>2.5000000000000001E-5</c:v>
                </c:pt>
                <c:pt idx="87650">
                  <c:v>2.4000000000000001E-5</c:v>
                </c:pt>
                <c:pt idx="87651">
                  <c:v>2.3E-5</c:v>
                </c:pt>
                <c:pt idx="87652">
                  <c:v>2.1999999999999999E-5</c:v>
                </c:pt>
                <c:pt idx="87653">
                  <c:v>2.0999999999999999E-5</c:v>
                </c:pt>
                <c:pt idx="87654">
                  <c:v>2.0000000000000002E-5</c:v>
                </c:pt>
                <c:pt idx="87655">
                  <c:v>1.9000000000000001E-5</c:v>
                </c:pt>
                <c:pt idx="87656">
                  <c:v>1.9000000000000001E-5</c:v>
                </c:pt>
                <c:pt idx="87657">
                  <c:v>1.8E-5</c:v>
                </c:pt>
                <c:pt idx="87658">
                  <c:v>1.8E-5</c:v>
                </c:pt>
                <c:pt idx="87659">
                  <c:v>1.9000000000000001E-5</c:v>
                </c:pt>
                <c:pt idx="87660">
                  <c:v>1.9000000000000001E-5</c:v>
                </c:pt>
                <c:pt idx="87661">
                  <c:v>2.0000000000000002E-5</c:v>
                </c:pt>
                <c:pt idx="87662">
                  <c:v>2.0999999999999999E-5</c:v>
                </c:pt>
                <c:pt idx="87663">
                  <c:v>2.3E-5</c:v>
                </c:pt>
                <c:pt idx="87664">
                  <c:v>2.4000000000000001E-5</c:v>
                </c:pt>
                <c:pt idx="87665">
                  <c:v>2.5999999999999998E-5</c:v>
                </c:pt>
                <c:pt idx="87666">
                  <c:v>2.8E-5</c:v>
                </c:pt>
                <c:pt idx="87667">
                  <c:v>2.9E-5</c:v>
                </c:pt>
                <c:pt idx="87668">
                  <c:v>3.1000000000000001E-5</c:v>
                </c:pt>
                <c:pt idx="87669">
                  <c:v>3.3000000000000003E-5</c:v>
                </c:pt>
                <c:pt idx="87670">
                  <c:v>3.4999999999999997E-5</c:v>
                </c:pt>
                <c:pt idx="87671">
                  <c:v>3.6999999999999998E-5</c:v>
                </c:pt>
                <c:pt idx="87672">
                  <c:v>3.8999999999999999E-5</c:v>
                </c:pt>
                <c:pt idx="87673">
                  <c:v>4.1E-5</c:v>
                </c:pt>
                <c:pt idx="87674">
                  <c:v>4.3000000000000002E-5</c:v>
                </c:pt>
                <c:pt idx="87675">
                  <c:v>4.5000000000000003E-5</c:v>
                </c:pt>
                <c:pt idx="87676">
                  <c:v>4.6E-5</c:v>
                </c:pt>
                <c:pt idx="87677">
                  <c:v>4.8000000000000001E-5</c:v>
                </c:pt>
                <c:pt idx="87678">
                  <c:v>4.8999999999999998E-5</c:v>
                </c:pt>
                <c:pt idx="87679">
                  <c:v>5.1E-5</c:v>
                </c:pt>
                <c:pt idx="87680">
                  <c:v>5.1999999999999997E-5</c:v>
                </c:pt>
                <c:pt idx="87681">
                  <c:v>5.3000000000000001E-5</c:v>
                </c:pt>
                <c:pt idx="87682">
                  <c:v>5.3999999999999998E-5</c:v>
                </c:pt>
                <c:pt idx="87683">
                  <c:v>5.5000000000000002E-5</c:v>
                </c:pt>
                <c:pt idx="87684">
                  <c:v>5.5999999999999999E-5</c:v>
                </c:pt>
                <c:pt idx="87685">
                  <c:v>5.5999999999999999E-5</c:v>
                </c:pt>
                <c:pt idx="87686">
                  <c:v>5.7000000000000003E-5</c:v>
                </c:pt>
                <c:pt idx="87687">
                  <c:v>5.7000000000000003E-5</c:v>
                </c:pt>
                <c:pt idx="87688">
                  <c:v>5.7000000000000003E-5</c:v>
                </c:pt>
                <c:pt idx="87689">
                  <c:v>5.7000000000000003E-5</c:v>
                </c:pt>
                <c:pt idx="87690">
                  <c:v>5.7000000000000003E-5</c:v>
                </c:pt>
                <c:pt idx="87691">
                  <c:v>5.7000000000000003E-5</c:v>
                </c:pt>
                <c:pt idx="87692">
                  <c:v>5.7000000000000003E-5</c:v>
                </c:pt>
                <c:pt idx="87693">
                  <c:v>5.5999999999999999E-5</c:v>
                </c:pt>
                <c:pt idx="87694">
                  <c:v>5.5000000000000002E-5</c:v>
                </c:pt>
                <c:pt idx="87695">
                  <c:v>5.5000000000000002E-5</c:v>
                </c:pt>
                <c:pt idx="87696">
                  <c:v>5.3999999999999998E-5</c:v>
                </c:pt>
                <c:pt idx="87697">
                  <c:v>5.3000000000000001E-5</c:v>
                </c:pt>
                <c:pt idx="87698">
                  <c:v>5.1E-5</c:v>
                </c:pt>
                <c:pt idx="87699">
                  <c:v>5.0000000000000002E-5</c:v>
                </c:pt>
                <c:pt idx="87700">
                  <c:v>4.8999999999999998E-5</c:v>
                </c:pt>
                <c:pt idx="87701">
                  <c:v>4.6999999999999997E-5</c:v>
                </c:pt>
                <c:pt idx="87702">
                  <c:v>4.6E-5</c:v>
                </c:pt>
                <c:pt idx="87703">
                  <c:v>4.3999999999999999E-5</c:v>
                </c:pt>
                <c:pt idx="87704">
                  <c:v>4.1999999999999998E-5</c:v>
                </c:pt>
                <c:pt idx="87705">
                  <c:v>4.0000000000000003E-5</c:v>
                </c:pt>
                <c:pt idx="87706">
                  <c:v>3.8000000000000002E-5</c:v>
                </c:pt>
                <c:pt idx="87707">
                  <c:v>3.6000000000000001E-5</c:v>
                </c:pt>
                <c:pt idx="87708">
                  <c:v>3.4E-5</c:v>
                </c:pt>
                <c:pt idx="87709">
                  <c:v>3.1999999999999999E-5</c:v>
                </c:pt>
                <c:pt idx="87710">
                  <c:v>3.0000000000000001E-5</c:v>
                </c:pt>
                <c:pt idx="87711">
                  <c:v>2.8E-5</c:v>
                </c:pt>
                <c:pt idx="87712">
                  <c:v>2.5999999999999998E-5</c:v>
                </c:pt>
                <c:pt idx="87713">
                  <c:v>2.4000000000000001E-5</c:v>
                </c:pt>
                <c:pt idx="87714">
                  <c:v>2.1999999999999999E-5</c:v>
                </c:pt>
                <c:pt idx="87715">
                  <c:v>2.0000000000000002E-5</c:v>
                </c:pt>
                <c:pt idx="87716">
                  <c:v>1.8E-5</c:v>
                </c:pt>
                <c:pt idx="87717">
                  <c:v>1.5999999999999999E-5</c:v>
                </c:pt>
                <c:pt idx="87718">
                  <c:v>1.4E-5</c:v>
                </c:pt>
                <c:pt idx="87719">
                  <c:v>1.2999999999999999E-5</c:v>
                </c:pt>
                <c:pt idx="87720">
                  <c:v>1.1E-5</c:v>
                </c:pt>
                <c:pt idx="87721">
                  <c:v>1.0000000000000001E-5</c:v>
                </c:pt>
                <c:pt idx="87722">
                  <c:v>7.9999999999999996E-6</c:v>
                </c:pt>
                <c:pt idx="87723">
                  <c:v>7.9999999999999996E-6</c:v>
                </c:pt>
                <c:pt idx="87724">
                  <c:v>6.9999999999999999E-6</c:v>
                </c:pt>
                <c:pt idx="87725">
                  <c:v>6.9999999999999999E-6</c:v>
                </c:pt>
                <c:pt idx="87726">
                  <c:v>6.9999999999999999E-6</c:v>
                </c:pt>
                <c:pt idx="87727">
                  <c:v>7.9999999999999996E-6</c:v>
                </c:pt>
                <c:pt idx="87728">
                  <c:v>7.9999999999999996E-6</c:v>
                </c:pt>
                <c:pt idx="87729">
                  <c:v>9.0000000000000002E-6</c:v>
                </c:pt>
                <c:pt idx="87730">
                  <c:v>1.0000000000000001E-5</c:v>
                </c:pt>
                <c:pt idx="87731">
                  <c:v>1.1E-5</c:v>
                </c:pt>
                <c:pt idx="87732">
                  <c:v>1.2E-5</c:v>
                </c:pt>
                <c:pt idx="87733">
                  <c:v>1.2999999999999999E-5</c:v>
                </c:pt>
                <c:pt idx="87734">
                  <c:v>1.2999999999999999E-5</c:v>
                </c:pt>
                <c:pt idx="87735">
                  <c:v>1.4E-5</c:v>
                </c:pt>
                <c:pt idx="87736">
                  <c:v>1.5E-5</c:v>
                </c:pt>
                <c:pt idx="87737">
                  <c:v>1.5E-5</c:v>
                </c:pt>
                <c:pt idx="87738">
                  <c:v>1.5999999999999999E-5</c:v>
                </c:pt>
                <c:pt idx="87739">
                  <c:v>1.5999999999999999E-5</c:v>
                </c:pt>
                <c:pt idx="87740">
                  <c:v>1.5999999999999999E-5</c:v>
                </c:pt>
                <c:pt idx="87741">
                  <c:v>1.7E-5</c:v>
                </c:pt>
                <c:pt idx="87742">
                  <c:v>1.7E-5</c:v>
                </c:pt>
                <c:pt idx="87743">
                  <c:v>1.7E-5</c:v>
                </c:pt>
                <c:pt idx="87744">
                  <c:v>1.7E-5</c:v>
                </c:pt>
                <c:pt idx="87745">
                  <c:v>1.7E-5</c:v>
                </c:pt>
                <c:pt idx="87746">
                  <c:v>1.7E-5</c:v>
                </c:pt>
                <c:pt idx="87747">
                  <c:v>1.7E-5</c:v>
                </c:pt>
                <c:pt idx="87748">
                  <c:v>1.5999999999999999E-5</c:v>
                </c:pt>
                <c:pt idx="87749">
                  <c:v>1.5999999999999999E-5</c:v>
                </c:pt>
                <c:pt idx="87750">
                  <c:v>1.5999999999999999E-5</c:v>
                </c:pt>
                <c:pt idx="87751">
                  <c:v>1.5999999999999999E-5</c:v>
                </c:pt>
                <c:pt idx="87752">
                  <c:v>1.5E-5</c:v>
                </c:pt>
                <c:pt idx="87753">
                  <c:v>1.5E-5</c:v>
                </c:pt>
                <c:pt idx="87754">
                  <c:v>1.5E-5</c:v>
                </c:pt>
                <c:pt idx="87755">
                  <c:v>1.5E-5</c:v>
                </c:pt>
                <c:pt idx="87756">
                  <c:v>1.4E-5</c:v>
                </c:pt>
                <c:pt idx="87757">
                  <c:v>1.4E-5</c:v>
                </c:pt>
                <c:pt idx="87758">
                  <c:v>1.4E-5</c:v>
                </c:pt>
                <c:pt idx="87759">
                  <c:v>1.4E-5</c:v>
                </c:pt>
                <c:pt idx="87760">
                  <c:v>1.2999999999999999E-5</c:v>
                </c:pt>
                <c:pt idx="87761">
                  <c:v>1.2999999999999999E-5</c:v>
                </c:pt>
                <c:pt idx="87762">
                  <c:v>1.2999999999999999E-5</c:v>
                </c:pt>
                <c:pt idx="87763">
                  <c:v>1.2999999999999999E-5</c:v>
                </c:pt>
                <c:pt idx="87764">
                  <c:v>1.2999999999999999E-5</c:v>
                </c:pt>
                <c:pt idx="87765">
                  <c:v>1.4E-5</c:v>
                </c:pt>
                <c:pt idx="87766">
                  <c:v>1.4E-5</c:v>
                </c:pt>
                <c:pt idx="87767">
                  <c:v>1.4E-5</c:v>
                </c:pt>
                <c:pt idx="87768">
                  <c:v>1.4E-5</c:v>
                </c:pt>
                <c:pt idx="87769">
                  <c:v>1.5E-5</c:v>
                </c:pt>
                <c:pt idx="87770">
                  <c:v>1.5E-5</c:v>
                </c:pt>
                <c:pt idx="87771">
                  <c:v>1.5E-5</c:v>
                </c:pt>
                <c:pt idx="87772">
                  <c:v>1.5999999999999999E-5</c:v>
                </c:pt>
                <c:pt idx="87773">
                  <c:v>1.5999999999999999E-5</c:v>
                </c:pt>
                <c:pt idx="87774">
                  <c:v>1.7E-5</c:v>
                </c:pt>
                <c:pt idx="87775">
                  <c:v>1.7E-5</c:v>
                </c:pt>
                <c:pt idx="87776">
                  <c:v>1.8E-5</c:v>
                </c:pt>
                <c:pt idx="87777">
                  <c:v>1.9000000000000001E-5</c:v>
                </c:pt>
                <c:pt idx="87778">
                  <c:v>1.9000000000000001E-5</c:v>
                </c:pt>
                <c:pt idx="87779">
                  <c:v>2.0000000000000002E-5</c:v>
                </c:pt>
                <c:pt idx="87780">
                  <c:v>2.0000000000000002E-5</c:v>
                </c:pt>
                <c:pt idx="87781">
                  <c:v>2.0999999999999999E-5</c:v>
                </c:pt>
                <c:pt idx="87782">
                  <c:v>2.1999999999999999E-5</c:v>
                </c:pt>
                <c:pt idx="87783">
                  <c:v>2.1999999999999999E-5</c:v>
                </c:pt>
                <c:pt idx="87784">
                  <c:v>2.3E-5</c:v>
                </c:pt>
                <c:pt idx="87785">
                  <c:v>2.4000000000000001E-5</c:v>
                </c:pt>
                <c:pt idx="87786">
                  <c:v>2.4000000000000001E-5</c:v>
                </c:pt>
                <c:pt idx="87787">
                  <c:v>2.5000000000000001E-5</c:v>
                </c:pt>
                <c:pt idx="87788">
                  <c:v>2.5999999999999998E-5</c:v>
                </c:pt>
                <c:pt idx="87789">
                  <c:v>2.5999999999999998E-5</c:v>
                </c:pt>
                <c:pt idx="87790">
                  <c:v>2.6999999999999999E-5</c:v>
                </c:pt>
                <c:pt idx="87791">
                  <c:v>2.8E-5</c:v>
                </c:pt>
                <c:pt idx="87792">
                  <c:v>2.8E-5</c:v>
                </c:pt>
                <c:pt idx="87793">
                  <c:v>2.9E-5</c:v>
                </c:pt>
                <c:pt idx="87794">
                  <c:v>3.0000000000000001E-5</c:v>
                </c:pt>
                <c:pt idx="87795">
                  <c:v>3.0000000000000001E-5</c:v>
                </c:pt>
                <c:pt idx="87796">
                  <c:v>3.1000000000000001E-5</c:v>
                </c:pt>
                <c:pt idx="87797">
                  <c:v>3.1000000000000001E-5</c:v>
                </c:pt>
                <c:pt idx="87798">
                  <c:v>3.1999999999999999E-5</c:v>
                </c:pt>
                <c:pt idx="87799">
                  <c:v>3.1999999999999999E-5</c:v>
                </c:pt>
                <c:pt idx="87800">
                  <c:v>3.3000000000000003E-5</c:v>
                </c:pt>
                <c:pt idx="87801">
                  <c:v>3.4E-5</c:v>
                </c:pt>
                <c:pt idx="87802">
                  <c:v>3.4E-5</c:v>
                </c:pt>
                <c:pt idx="87803">
                  <c:v>3.4E-5</c:v>
                </c:pt>
                <c:pt idx="87804">
                  <c:v>3.4999999999999997E-5</c:v>
                </c:pt>
                <c:pt idx="87805">
                  <c:v>3.4999999999999997E-5</c:v>
                </c:pt>
                <c:pt idx="87806">
                  <c:v>3.4999999999999997E-5</c:v>
                </c:pt>
                <c:pt idx="87807">
                  <c:v>3.6000000000000001E-5</c:v>
                </c:pt>
                <c:pt idx="87808">
                  <c:v>3.6000000000000001E-5</c:v>
                </c:pt>
                <c:pt idx="87809">
                  <c:v>3.6000000000000001E-5</c:v>
                </c:pt>
                <c:pt idx="87810">
                  <c:v>3.6000000000000001E-5</c:v>
                </c:pt>
                <c:pt idx="87811">
                  <c:v>3.6000000000000001E-5</c:v>
                </c:pt>
                <c:pt idx="87812">
                  <c:v>3.6000000000000001E-5</c:v>
                </c:pt>
                <c:pt idx="87813">
                  <c:v>3.6000000000000001E-5</c:v>
                </c:pt>
                <c:pt idx="87814">
                  <c:v>3.6000000000000001E-5</c:v>
                </c:pt>
                <c:pt idx="87815">
                  <c:v>3.6000000000000001E-5</c:v>
                </c:pt>
                <c:pt idx="87816">
                  <c:v>3.6000000000000001E-5</c:v>
                </c:pt>
                <c:pt idx="87817">
                  <c:v>3.6000000000000001E-5</c:v>
                </c:pt>
                <c:pt idx="87818">
                  <c:v>3.6000000000000001E-5</c:v>
                </c:pt>
                <c:pt idx="87819">
                  <c:v>3.4999999999999997E-5</c:v>
                </c:pt>
                <c:pt idx="87820">
                  <c:v>3.4999999999999997E-5</c:v>
                </c:pt>
                <c:pt idx="87821">
                  <c:v>3.4999999999999997E-5</c:v>
                </c:pt>
                <c:pt idx="87822">
                  <c:v>3.4E-5</c:v>
                </c:pt>
                <c:pt idx="87823">
                  <c:v>3.4E-5</c:v>
                </c:pt>
                <c:pt idx="87824">
                  <c:v>3.3000000000000003E-5</c:v>
                </c:pt>
                <c:pt idx="87825">
                  <c:v>3.3000000000000003E-5</c:v>
                </c:pt>
                <c:pt idx="87826">
                  <c:v>3.1999999999999999E-5</c:v>
                </c:pt>
                <c:pt idx="87827">
                  <c:v>3.1999999999999999E-5</c:v>
                </c:pt>
                <c:pt idx="87828">
                  <c:v>3.1000000000000001E-5</c:v>
                </c:pt>
                <c:pt idx="87829">
                  <c:v>3.1000000000000001E-5</c:v>
                </c:pt>
                <c:pt idx="87830">
                  <c:v>3.0000000000000001E-5</c:v>
                </c:pt>
                <c:pt idx="87831">
                  <c:v>3.0000000000000001E-5</c:v>
                </c:pt>
                <c:pt idx="87832">
                  <c:v>2.9E-5</c:v>
                </c:pt>
                <c:pt idx="87833">
                  <c:v>2.8E-5</c:v>
                </c:pt>
                <c:pt idx="87834">
                  <c:v>2.8E-5</c:v>
                </c:pt>
                <c:pt idx="87835">
                  <c:v>2.6999999999999999E-5</c:v>
                </c:pt>
                <c:pt idx="87836">
                  <c:v>2.6999999999999999E-5</c:v>
                </c:pt>
                <c:pt idx="87837">
                  <c:v>2.5999999999999998E-5</c:v>
                </c:pt>
                <c:pt idx="87838">
                  <c:v>2.5999999999999998E-5</c:v>
                </c:pt>
                <c:pt idx="87839">
                  <c:v>2.5000000000000001E-5</c:v>
                </c:pt>
                <c:pt idx="87840">
                  <c:v>2.5000000000000001E-5</c:v>
                </c:pt>
                <c:pt idx="87841">
                  <c:v>2.4000000000000001E-5</c:v>
                </c:pt>
                <c:pt idx="87842">
                  <c:v>2.4000000000000001E-5</c:v>
                </c:pt>
                <c:pt idx="87843">
                  <c:v>2.4000000000000001E-5</c:v>
                </c:pt>
                <c:pt idx="87844">
                  <c:v>2.4000000000000001E-5</c:v>
                </c:pt>
                <c:pt idx="87845">
                  <c:v>2.3E-5</c:v>
                </c:pt>
                <c:pt idx="87846">
                  <c:v>2.3E-5</c:v>
                </c:pt>
                <c:pt idx="87847">
                  <c:v>2.3E-5</c:v>
                </c:pt>
                <c:pt idx="87848">
                  <c:v>2.3E-5</c:v>
                </c:pt>
                <c:pt idx="87849">
                  <c:v>2.3E-5</c:v>
                </c:pt>
                <c:pt idx="87850">
                  <c:v>2.1999999999999999E-5</c:v>
                </c:pt>
                <c:pt idx="87851">
                  <c:v>2.1999999999999999E-5</c:v>
                </c:pt>
                <c:pt idx="87852">
                  <c:v>2.1999999999999999E-5</c:v>
                </c:pt>
                <c:pt idx="87853">
                  <c:v>2.1999999999999999E-5</c:v>
                </c:pt>
                <c:pt idx="87854">
                  <c:v>2.1999999999999999E-5</c:v>
                </c:pt>
                <c:pt idx="87855">
                  <c:v>2.1999999999999999E-5</c:v>
                </c:pt>
                <c:pt idx="87856">
                  <c:v>2.1999999999999999E-5</c:v>
                </c:pt>
                <c:pt idx="87857">
                  <c:v>2.0999999999999999E-5</c:v>
                </c:pt>
                <c:pt idx="87858">
                  <c:v>2.0999999999999999E-5</c:v>
                </c:pt>
                <c:pt idx="87859">
                  <c:v>2.0999999999999999E-5</c:v>
                </c:pt>
                <c:pt idx="87860">
                  <c:v>2.0999999999999999E-5</c:v>
                </c:pt>
                <c:pt idx="87861">
                  <c:v>2.0000000000000002E-5</c:v>
                </c:pt>
                <c:pt idx="87862">
                  <c:v>2.0000000000000002E-5</c:v>
                </c:pt>
                <c:pt idx="87863">
                  <c:v>2.0000000000000002E-5</c:v>
                </c:pt>
                <c:pt idx="87864">
                  <c:v>1.9000000000000001E-5</c:v>
                </c:pt>
                <c:pt idx="87865">
                  <c:v>1.9000000000000001E-5</c:v>
                </c:pt>
                <c:pt idx="87866">
                  <c:v>1.8E-5</c:v>
                </c:pt>
                <c:pt idx="87867">
                  <c:v>1.8E-5</c:v>
                </c:pt>
                <c:pt idx="87868">
                  <c:v>1.7E-5</c:v>
                </c:pt>
                <c:pt idx="87869">
                  <c:v>1.5999999999999999E-5</c:v>
                </c:pt>
                <c:pt idx="87870">
                  <c:v>1.5999999999999999E-5</c:v>
                </c:pt>
                <c:pt idx="87871">
                  <c:v>1.5E-5</c:v>
                </c:pt>
                <c:pt idx="87872">
                  <c:v>1.4E-5</c:v>
                </c:pt>
                <c:pt idx="87873">
                  <c:v>1.4E-5</c:v>
                </c:pt>
                <c:pt idx="87874">
                  <c:v>1.2999999999999999E-5</c:v>
                </c:pt>
                <c:pt idx="87875">
                  <c:v>1.2E-5</c:v>
                </c:pt>
                <c:pt idx="87876">
                  <c:v>1.1E-5</c:v>
                </c:pt>
                <c:pt idx="87877">
                  <c:v>1.0000000000000001E-5</c:v>
                </c:pt>
                <c:pt idx="87878">
                  <c:v>9.0000000000000002E-6</c:v>
                </c:pt>
                <c:pt idx="87879">
                  <c:v>7.9999999999999996E-6</c:v>
                </c:pt>
                <c:pt idx="87880">
                  <c:v>6.9999999999999999E-6</c:v>
                </c:pt>
                <c:pt idx="87881">
                  <c:v>6.0000000000000002E-6</c:v>
                </c:pt>
                <c:pt idx="87882">
                  <c:v>6.0000000000000002E-6</c:v>
                </c:pt>
                <c:pt idx="87883">
                  <c:v>5.0000000000000004E-6</c:v>
                </c:pt>
                <c:pt idx="87884">
                  <c:v>3.9999999999999998E-6</c:v>
                </c:pt>
                <c:pt idx="87885">
                  <c:v>3.0000000000000001E-6</c:v>
                </c:pt>
                <c:pt idx="87886">
                  <c:v>3.0000000000000001E-6</c:v>
                </c:pt>
                <c:pt idx="87887">
                  <c:v>3.0000000000000001E-6</c:v>
                </c:pt>
                <c:pt idx="87888">
                  <c:v>3.0000000000000001E-6</c:v>
                </c:pt>
                <c:pt idx="87889">
                  <c:v>3.9999999999999998E-6</c:v>
                </c:pt>
                <c:pt idx="87890">
                  <c:v>5.0000000000000004E-6</c:v>
                </c:pt>
                <c:pt idx="87891">
                  <c:v>5.0000000000000004E-6</c:v>
                </c:pt>
                <c:pt idx="87892">
                  <c:v>6.0000000000000002E-6</c:v>
                </c:pt>
                <c:pt idx="87893">
                  <c:v>6.9999999999999999E-6</c:v>
                </c:pt>
                <c:pt idx="87894">
                  <c:v>7.9999999999999996E-6</c:v>
                </c:pt>
                <c:pt idx="87895">
                  <c:v>9.0000000000000002E-6</c:v>
                </c:pt>
                <c:pt idx="87896">
                  <c:v>9.0000000000000002E-6</c:v>
                </c:pt>
                <c:pt idx="87897">
                  <c:v>1.0000000000000001E-5</c:v>
                </c:pt>
                <c:pt idx="87898">
                  <c:v>1.1E-5</c:v>
                </c:pt>
                <c:pt idx="87899">
                  <c:v>1.2E-5</c:v>
                </c:pt>
                <c:pt idx="87900">
                  <c:v>1.2E-5</c:v>
                </c:pt>
                <c:pt idx="87901">
                  <c:v>1.2999999999999999E-5</c:v>
                </c:pt>
                <c:pt idx="87902">
                  <c:v>1.2999999999999999E-5</c:v>
                </c:pt>
                <c:pt idx="87903">
                  <c:v>1.4E-5</c:v>
                </c:pt>
                <c:pt idx="87904">
                  <c:v>1.4E-5</c:v>
                </c:pt>
                <c:pt idx="87905">
                  <c:v>1.5E-5</c:v>
                </c:pt>
                <c:pt idx="87906">
                  <c:v>1.5E-5</c:v>
                </c:pt>
                <c:pt idx="87907">
                  <c:v>1.5E-5</c:v>
                </c:pt>
                <c:pt idx="87908">
                  <c:v>1.5E-5</c:v>
                </c:pt>
                <c:pt idx="87909">
                  <c:v>1.5999999999999999E-5</c:v>
                </c:pt>
                <c:pt idx="87910">
                  <c:v>1.5999999999999999E-5</c:v>
                </c:pt>
                <c:pt idx="87911">
                  <c:v>1.5999999999999999E-5</c:v>
                </c:pt>
                <c:pt idx="87912">
                  <c:v>1.5999999999999999E-5</c:v>
                </c:pt>
                <c:pt idx="87913">
                  <c:v>1.5E-5</c:v>
                </c:pt>
                <c:pt idx="87914">
                  <c:v>1.5E-5</c:v>
                </c:pt>
                <c:pt idx="87915">
                  <c:v>1.5E-5</c:v>
                </c:pt>
                <c:pt idx="87916">
                  <c:v>1.4E-5</c:v>
                </c:pt>
                <c:pt idx="87917">
                  <c:v>1.4E-5</c:v>
                </c:pt>
                <c:pt idx="87918">
                  <c:v>1.2999999999999999E-5</c:v>
                </c:pt>
                <c:pt idx="87919">
                  <c:v>1.2999999999999999E-5</c:v>
                </c:pt>
                <c:pt idx="87920">
                  <c:v>1.2E-5</c:v>
                </c:pt>
                <c:pt idx="87921">
                  <c:v>1.1E-5</c:v>
                </c:pt>
                <c:pt idx="87922">
                  <c:v>1.0000000000000001E-5</c:v>
                </c:pt>
                <c:pt idx="87923">
                  <c:v>1.0000000000000001E-5</c:v>
                </c:pt>
                <c:pt idx="87924">
                  <c:v>9.0000000000000002E-6</c:v>
                </c:pt>
                <c:pt idx="87925">
                  <c:v>7.9999999999999996E-6</c:v>
                </c:pt>
                <c:pt idx="87926">
                  <c:v>6.9999999999999999E-6</c:v>
                </c:pt>
                <c:pt idx="87927">
                  <c:v>6.0000000000000002E-6</c:v>
                </c:pt>
                <c:pt idx="87928">
                  <c:v>5.0000000000000004E-6</c:v>
                </c:pt>
                <c:pt idx="87929">
                  <c:v>3.9999999999999998E-6</c:v>
                </c:pt>
                <c:pt idx="87930">
                  <c:v>3.9999999999999998E-6</c:v>
                </c:pt>
                <c:pt idx="87931">
                  <c:v>5.0000000000000004E-6</c:v>
                </c:pt>
                <c:pt idx="87932">
                  <c:v>5.0000000000000004E-6</c:v>
                </c:pt>
                <c:pt idx="87933">
                  <c:v>6.9999999999999999E-6</c:v>
                </c:pt>
                <c:pt idx="87934">
                  <c:v>7.9999999999999996E-6</c:v>
                </c:pt>
                <c:pt idx="87935">
                  <c:v>9.0000000000000002E-6</c:v>
                </c:pt>
                <c:pt idx="87936">
                  <c:v>1.1E-5</c:v>
                </c:pt>
                <c:pt idx="87937">
                  <c:v>1.2E-5</c:v>
                </c:pt>
                <c:pt idx="87938">
                  <c:v>1.4E-5</c:v>
                </c:pt>
                <c:pt idx="87939">
                  <c:v>1.5999999999999999E-5</c:v>
                </c:pt>
                <c:pt idx="87940">
                  <c:v>1.7E-5</c:v>
                </c:pt>
                <c:pt idx="87941">
                  <c:v>1.9000000000000001E-5</c:v>
                </c:pt>
                <c:pt idx="87942">
                  <c:v>2.0000000000000002E-5</c:v>
                </c:pt>
                <c:pt idx="87943">
                  <c:v>2.1999999999999999E-5</c:v>
                </c:pt>
                <c:pt idx="87944">
                  <c:v>2.3E-5</c:v>
                </c:pt>
                <c:pt idx="87945">
                  <c:v>2.4000000000000001E-5</c:v>
                </c:pt>
                <c:pt idx="87946">
                  <c:v>2.5999999999999998E-5</c:v>
                </c:pt>
                <c:pt idx="87947">
                  <c:v>2.6999999999999999E-5</c:v>
                </c:pt>
                <c:pt idx="87948">
                  <c:v>2.8E-5</c:v>
                </c:pt>
                <c:pt idx="87949">
                  <c:v>2.9E-5</c:v>
                </c:pt>
                <c:pt idx="87950">
                  <c:v>3.0000000000000001E-5</c:v>
                </c:pt>
                <c:pt idx="87951">
                  <c:v>3.1000000000000001E-5</c:v>
                </c:pt>
                <c:pt idx="87952">
                  <c:v>3.1999999999999999E-5</c:v>
                </c:pt>
                <c:pt idx="87953">
                  <c:v>3.3000000000000003E-5</c:v>
                </c:pt>
                <c:pt idx="87954">
                  <c:v>3.4E-5</c:v>
                </c:pt>
                <c:pt idx="87955">
                  <c:v>3.4E-5</c:v>
                </c:pt>
                <c:pt idx="87956">
                  <c:v>3.4999999999999997E-5</c:v>
                </c:pt>
                <c:pt idx="87957">
                  <c:v>3.4999999999999997E-5</c:v>
                </c:pt>
                <c:pt idx="87958">
                  <c:v>3.4999999999999997E-5</c:v>
                </c:pt>
                <c:pt idx="87959">
                  <c:v>3.4999999999999997E-5</c:v>
                </c:pt>
                <c:pt idx="87960">
                  <c:v>3.4999999999999997E-5</c:v>
                </c:pt>
                <c:pt idx="87961">
                  <c:v>3.4999999999999997E-5</c:v>
                </c:pt>
                <c:pt idx="87962">
                  <c:v>3.4999999999999997E-5</c:v>
                </c:pt>
                <c:pt idx="87963">
                  <c:v>3.4E-5</c:v>
                </c:pt>
                <c:pt idx="87964">
                  <c:v>3.4E-5</c:v>
                </c:pt>
                <c:pt idx="87965">
                  <c:v>3.3000000000000003E-5</c:v>
                </c:pt>
                <c:pt idx="87966">
                  <c:v>3.3000000000000003E-5</c:v>
                </c:pt>
                <c:pt idx="87967">
                  <c:v>3.1999999999999999E-5</c:v>
                </c:pt>
                <c:pt idx="87968">
                  <c:v>3.1000000000000001E-5</c:v>
                </c:pt>
                <c:pt idx="87969">
                  <c:v>3.0000000000000001E-5</c:v>
                </c:pt>
                <c:pt idx="87970">
                  <c:v>2.9E-5</c:v>
                </c:pt>
                <c:pt idx="87971">
                  <c:v>2.8E-5</c:v>
                </c:pt>
                <c:pt idx="87972">
                  <c:v>2.6999999999999999E-5</c:v>
                </c:pt>
                <c:pt idx="87973">
                  <c:v>2.5999999999999998E-5</c:v>
                </c:pt>
                <c:pt idx="87974">
                  <c:v>2.4000000000000001E-5</c:v>
                </c:pt>
                <c:pt idx="87975">
                  <c:v>2.3E-5</c:v>
                </c:pt>
                <c:pt idx="87976">
                  <c:v>2.1999999999999999E-5</c:v>
                </c:pt>
                <c:pt idx="87977">
                  <c:v>2.0000000000000002E-5</c:v>
                </c:pt>
                <c:pt idx="87978">
                  <c:v>1.9000000000000001E-5</c:v>
                </c:pt>
                <c:pt idx="87979">
                  <c:v>1.8E-5</c:v>
                </c:pt>
                <c:pt idx="87980">
                  <c:v>1.5999999999999999E-5</c:v>
                </c:pt>
                <c:pt idx="87981">
                  <c:v>1.5E-5</c:v>
                </c:pt>
                <c:pt idx="87982">
                  <c:v>1.2999999999999999E-5</c:v>
                </c:pt>
                <c:pt idx="87983">
                  <c:v>1.2E-5</c:v>
                </c:pt>
                <c:pt idx="87984">
                  <c:v>1.1E-5</c:v>
                </c:pt>
                <c:pt idx="87985">
                  <c:v>1.0000000000000001E-5</c:v>
                </c:pt>
                <c:pt idx="87986">
                  <c:v>9.0000000000000002E-6</c:v>
                </c:pt>
                <c:pt idx="87987">
                  <c:v>7.9999999999999996E-6</c:v>
                </c:pt>
                <c:pt idx="87988">
                  <c:v>6.9999999999999999E-6</c:v>
                </c:pt>
                <c:pt idx="87989">
                  <c:v>6.0000000000000002E-6</c:v>
                </c:pt>
                <c:pt idx="87990">
                  <c:v>6.0000000000000002E-6</c:v>
                </c:pt>
                <c:pt idx="87991">
                  <c:v>6.0000000000000002E-6</c:v>
                </c:pt>
                <c:pt idx="87992">
                  <c:v>6.0000000000000002E-6</c:v>
                </c:pt>
                <c:pt idx="87993">
                  <c:v>6.9999999999999999E-6</c:v>
                </c:pt>
                <c:pt idx="87994">
                  <c:v>6.9999999999999999E-6</c:v>
                </c:pt>
                <c:pt idx="87995">
                  <c:v>7.9999999999999996E-6</c:v>
                </c:pt>
                <c:pt idx="87996">
                  <c:v>7.9999999999999996E-6</c:v>
                </c:pt>
                <c:pt idx="87997">
                  <c:v>9.0000000000000002E-6</c:v>
                </c:pt>
                <c:pt idx="87998">
                  <c:v>1.0000000000000001E-5</c:v>
                </c:pt>
                <c:pt idx="87999">
                  <c:v>1.0000000000000001E-5</c:v>
                </c:pt>
                <c:pt idx="88000">
                  <c:v>1.1E-5</c:v>
                </c:pt>
                <c:pt idx="88001">
                  <c:v>1.2E-5</c:v>
                </c:pt>
                <c:pt idx="88002">
                  <c:v>1.2E-5</c:v>
                </c:pt>
                <c:pt idx="88003">
                  <c:v>1.2999999999999999E-5</c:v>
                </c:pt>
                <c:pt idx="88004">
                  <c:v>1.2999999999999999E-5</c:v>
                </c:pt>
                <c:pt idx="88005">
                  <c:v>1.4E-5</c:v>
                </c:pt>
                <c:pt idx="88006">
                  <c:v>1.4E-5</c:v>
                </c:pt>
                <c:pt idx="88007">
                  <c:v>1.5E-5</c:v>
                </c:pt>
                <c:pt idx="88008">
                  <c:v>1.5E-5</c:v>
                </c:pt>
                <c:pt idx="88009">
                  <c:v>1.5999999999999999E-5</c:v>
                </c:pt>
                <c:pt idx="88010">
                  <c:v>1.5999999999999999E-5</c:v>
                </c:pt>
                <c:pt idx="88011">
                  <c:v>1.7E-5</c:v>
                </c:pt>
                <c:pt idx="88012">
                  <c:v>1.7E-5</c:v>
                </c:pt>
                <c:pt idx="88013">
                  <c:v>1.7E-5</c:v>
                </c:pt>
                <c:pt idx="88014">
                  <c:v>1.8E-5</c:v>
                </c:pt>
                <c:pt idx="88015">
                  <c:v>1.8E-5</c:v>
                </c:pt>
                <c:pt idx="88016">
                  <c:v>1.9000000000000001E-5</c:v>
                </c:pt>
                <c:pt idx="88017">
                  <c:v>1.9000000000000001E-5</c:v>
                </c:pt>
                <c:pt idx="88018">
                  <c:v>1.9000000000000001E-5</c:v>
                </c:pt>
                <c:pt idx="88019">
                  <c:v>2.0000000000000002E-5</c:v>
                </c:pt>
                <c:pt idx="88020">
                  <c:v>2.0000000000000002E-5</c:v>
                </c:pt>
                <c:pt idx="88021">
                  <c:v>2.0999999999999999E-5</c:v>
                </c:pt>
                <c:pt idx="88022">
                  <c:v>2.0999999999999999E-5</c:v>
                </c:pt>
                <c:pt idx="88023">
                  <c:v>2.1999999999999999E-5</c:v>
                </c:pt>
                <c:pt idx="88024">
                  <c:v>2.1999999999999999E-5</c:v>
                </c:pt>
                <c:pt idx="88025">
                  <c:v>2.1999999999999999E-5</c:v>
                </c:pt>
                <c:pt idx="88026">
                  <c:v>2.3E-5</c:v>
                </c:pt>
                <c:pt idx="88027">
                  <c:v>2.3E-5</c:v>
                </c:pt>
                <c:pt idx="88028">
                  <c:v>2.3E-5</c:v>
                </c:pt>
                <c:pt idx="88029">
                  <c:v>2.4000000000000001E-5</c:v>
                </c:pt>
                <c:pt idx="88030">
                  <c:v>2.4000000000000001E-5</c:v>
                </c:pt>
                <c:pt idx="88031">
                  <c:v>2.4000000000000001E-5</c:v>
                </c:pt>
                <c:pt idx="88032">
                  <c:v>2.5000000000000001E-5</c:v>
                </c:pt>
                <c:pt idx="88033">
                  <c:v>2.5000000000000001E-5</c:v>
                </c:pt>
                <c:pt idx="88034">
                  <c:v>2.5000000000000001E-5</c:v>
                </c:pt>
                <c:pt idx="88035">
                  <c:v>2.5000000000000001E-5</c:v>
                </c:pt>
                <c:pt idx="88036">
                  <c:v>2.5000000000000001E-5</c:v>
                </c:pt>
                <c:pt idx="88037">
                  <c:v>2.5999999999999998E-5</c:v>
                </c:pt>
                <c:pt idx="88038">
                  <c:v>2.5999999999999998E-5</c:v>
                </c:pt>
                <c:pt idx="88039">
                  <c:v>2.5999999999999998E-5</c:v>
                </c:pt>
                <c:pt idx="88040">
                  <c:v>2.5999999999999998E-5</c:v>
                </c:pt>
                <c:pt idx="88041">
                  <c:v>2.5999999999999998E-5</c:v>
                </c:pt>
                <c:pt idx="88042">
                  <c:v>2.5999999999999998E-5</c:v>
                </c:pt>
                <c:pt idx="88043">
                  <c:v>2.5999999999999998E-5</c:v>
                </c:pt>
                <c:pt idx="88044">
                  <c:v>2.5999999999999998E-5</c:v>
                </c:pt>
                <c:pt idx="88045">
                  <c:v>2.5999999999999998E-5</c:v>
                </c:pt>
                <c:pt idx="88046">
                  <c:v>2.5999999999999998E-5</c:v>
                </c:pt>
                <c:pt idx="88047">
                  <c:v>2.5999999999999998E-5</c:v>
                </c:pt>
                <c:pt idx="88048">
                  <c:v>2.5999999999999998E-5</c:v>
                </c:pt>
                <c:pt idx="88049">
                  <c:v>2.5999999999999998E-5</c:v>
                </c:pt>
                <c:pt idx="88050">
                  <c:v>2.5999999999999998E-5</c:v>
                </c:pt>
                <c:pt idx="88051">
                  <c:v>2.5999999999999998E-5</c:v>
                </c:pt>
                <c:pt idx="88052">
                  <c:v>2.5999999999999998E-5</c:v>
                </c:pt>
                <c:pt idx="88053">
                  <c:v>2.5999999999999998E-5</c:v>
                </c:pt>
                <c:pt idx="88054">
                  <c:v>2.5999999999999998E-5</c:v>
                </c:pt>
                <c:pt idx="88055">
                  <c:v>2.5999999999999998E-5</c:v>
                </c:pt>
                <c:pt idx="88056">
                  <c:v>2.5999999999999998E-5</c:v>
                </c:pt>
                <c:pt idx="88057">
                  <c:v>2.5999999999999998E-5</c:v>
                </c:pt>
                <c:pt idx="88058">
                  <c:v>2.5999999999999998E-5</c:v>
                </c:pt>
                <c:pt idx="88059">
                  <c:v>2.5999999999999998E-5</c:v>
                </c:pt>
                <c:pt idx="88060">
                  <c:v>2.5999999999999998E-5</c:v>
                </c:pt>
                <c:pt idx="88061">
                  <c:v>2.5999999999999998E-5</c:v>
                </c:pt>
                <c:pt idx="88062">
                  <c:v>2.5999999999999998E-5</c:v>
                </c:pt>
                <c:pt idx="88063">
                  <c:v>2.6999999999999999E-5</c:v>
                </c:pt>
                <c:pt idx="88064">
                  <c:v>2.6999999999999999E-5</c:v>
                </c:pt>
                <c:pt idx="88065">
                  <c:v>2.6999999999999999E-5</c:v>
                </c:pt>
                <c:pt idx="88066">
                  <c:v>2.6999999999999999E-5</c:v>
                </c:pt>
                <c:pt idx="88067">
                  <c:v>2.6999999999999999E-5</c:v>
                </c:pt>
                <c:pt idx="88068">
                  <c:v>2.6999999999999999E-5</c:v>
                </c:pt>
                <c:pt idx="88069">
                  <c:v>2.8E-5</c:v>
                </c:pt>
                <c:pt idx="88070">
                  <c:v>2.8E-5</c:v>
                </c:pt>
                <c:pt idx="88071">
                  <c:v>2.8E-5</c:v>
                </c:pt>
                <c:pt idx="88072">
                  <c:v>2.8E-5</c:v>
                </c:pt>
                <c:pt idx="88073">
                  <c:v>2.8E-5</c:v>
                </c:pt>
                <c:pt idx="88074">
                  <c:v>2.8E-5</c:v>
                </c:pt>
                <c:pt idx="88075">
                  <c:v>2.8E-5</c:v>
                </c:pt>
                <c:pt idx="88076">
                  <c:v>2.8E-5</c:v>
                </c:pt>
                <c:pt idx="88077">
                  <c:v>2.8E-5</c:v>
                </c:pt>
                <c:pt idx="88078">
                  <c:v>2.8E-5</c:v>
                </c:pt>
                <c:pt idx="88079">
                  <c:v>2.8E-5</c:v>
                </c:pt>
                <c:pt idx="88080">
                  <c:v>2.8E-5</c:v>
                </c:pt>
                <c:pt idx="88081">
                  <c:v>2.8E-5</c:v>
                </c:pt>
                <c:pt idx="88082">
                  <c:v>2.8E-5</c:v>
                </c:pt>
                <c:pt idx="88083">
                  <c:v>2.8E-5</c:v>
                </c:pt>
                <c:pt idx="88084">
                  <c:v>2.8E-5</c:v>
                </c:pt>
                <c:pt idx="88085">
                  <c:v>2.8E-5</c:v>
                </c:pt>
                <c:pt idx="88086">
                  <c:v>2.8E-5</c:v>
                </c:pt>
                <c:pt idx="88087">
                  <c:v>2.8E-5</c:v>
                </c:pt>
                <c:pt idx="88088">
                  <c:v>2.8E-5</c:v>
                </c:pt>
                <c:pt idx="88089">
                  <c:v>2.8E-5</c:v>
                </c:pt>
                <c:pt idx="88090">
                  <c:v>2.8E-5</c:v>
                </c:pt>
                <c:pt idx="88091">
                  <c:v>2.8E-5</c:v>
                </c:pt>
                <c:pt idx="88092">
                  <c:v>2.8E-5</c:v>
                </c:pt>
                <c:pt idx="88093">
                  <c:v>2.6999999999999999E-5</c:v>
                </c:pt>
                <c:pt idx="88094">
                  <c:v>2.6999999999999999E-5</c:v>
                </c:pt>
                <c:pt idx="88095">
                  <c:v>2.6999999999999999E-5</c:v>
                </c:pt>
                <c:pt idx="88096">
                  <c:v>2.6999999999999999E-5</c:v>
                </c:pt>
                <c:pt idx="88097">
                  <c:v>2.6999999999999999E-5</c:v>
                </c:pt>
                <c:pt idx="88098">
                  <c:v>2.6999999999999999E-5</c:v>
                </c:pt>
                <c:pt idx="88099">
                  <c:v>2.6999999999999999E-5</c:v>
                </c:pt>
                <c:pt idx="88100">
                  <c:v>2.6999999999999999E-5</c:v>
                </c:pt>
                <c:pt idx="88101">
                  <c:v>2.6999999999999999E-5</c:v>
                </c:pt>
                <c:pt idx="88102">
                  <c:v>2.6999999999999999E-5</c:v>
                </c:pt>
                <c:pt idx="88103">
                  <c:v>2.6999999999999999E-5</c:v>
                </c:pt>
                <c:pt idx="88104">
                  <c:v>2.6999999999999999E-5</c:v>
                </c:pt>
                <c:pt idx="88105">
                  <c:v>2.6999999999999999E-5</c:v>
                </c:pt>
                <c:pt idx="88106">
                  <c:v>2.6999999999999999E-5</c:v>
                </c:pt>
                <c:pt idx="88107">
                  <c:v>2.6999999999999999E-5</c:v>
                </c:pt>
                <c:pt idx="88108">
                  <c:v>2.6999999999999999E-5</c:v>
                </c:pt>
                <c:pt idx="88109">
                  <c:v>2.6999999999999999E-5</c:v>
                </c:pt>
                <c:pt idx="88110">
                  <c:v>2.6999999999999999E-5</c:v>
                </c:pt>
                <c:pt idx="88111">
                  <c:v>2.6999999999999999E-5</c:v>
                </c:pt>
                <c:pt idx="88112">
                  <c:v>2.6999999999999999E-5</c:v>
                </c:pt>
                <c:pt idx="88113">
                  <c:v>2.6999999999999999E-5</c:v>
                </c:pt>
                <c:pt idx="88114">
                  <c:v>2.6999999999999999E-5</c:v>
                </c:pt>
                <c:pt idx="88115">
                  <c:v>2.6999999999999999E-5</c:v>
                </c:pt>
                <c:pt idx="88116">
                  <c:v>2.6999999999999999E-5</c:v>
                </c:pt>
                <c:pt idx="88117">
                  <c:v>2.6999999999999999E-5</c:v>
                </c:pt>
                <c:pt idx="88118">
                  <c:v>2.6999999999999999E-5</c:v>
                </c:pt>
                <c:pt idx="88119">
                  <c:v>2.6999999999999999E-5</c:v>
                </c:pt>
                <c:pt idx="88120">
                  <c:v>2.5999999999999998E-5</c:v>
                </c:pt>
                <c:pt idx="88121">
                  <c:v>2.5999999999999998E-5</c:v>
                </c:pt>
                <c:pt idx="88122">
                  <c:v>2.5999999999999998E-5</c:v>
                </c:pt>
                <c:pt idx="88123">
                  <c:v>2.5999999999999998E-5</c:v>
                </c:pt>
                <c:pt idx="88124">
                  <c:v>2.5999999999999998E-5</c:v>
                </c:pt>
                <c:pt idx="88125">
                  <c:v>2.5000000000000001E-5</c:v>
                </c:pt>
                <c:pt idx="88126">
                  <c:v>2.5000000000000001E-5</c:v>
                </c:pt>
                <c:pt idx="88127">
                  <c:v>2.5000000000000001E-5</c:v>
                </c:pt>
                <c:pt idx="88128">
                  <c:v>2.4000000000000001E-5</c:v>
                </c:pt>
                <c:pt idx="88129">
                  <c:v>2.4000000000000001E-5</c:v>
                </c:pt>
                <c:pt idx="88130">
                  <c:v>2.3E-5</c:v>
                </c:pt>
                <c:pt idx="88131">
                  <c:v>2.3E-5</c:v>
                </c:pt>
                <c:pt idx="88132">
                  <c:v>2.3E-5</c:v>
                </c:pt>
                <c:pt idx="88133">
                  <c:v>2.1999999999999999E-5</c:v>
                </c:pt>
                <c:pt idx="88134">
                  <c:v>2.1999999999999999E-5</c:v>
                </c:pt>
                <c:pt idx="88135">
                  <c:v>2.0999999999999999E-5</c:v>
                </c:pt>
                <c:pt idx="88136">
                  <c:v>2.0999999999999999E-5</c:v>
                </c:pt>
                <c:pt idx="88137">
                  <c:v>2.0000000000000002E-5</c:v>
                </c:pt>
                <c:pt idx="88138">
                  <c:v>1.9000000000000001E-5</c:v>
                </c:pt>
                <c:pt idx="88139">
                  <c:v>1.9000000000000001E-5</c:v>
                </c:pt>
                <c:pt idx="88140">
                  <c:v>1.8E-5</c:v>
                </c:pt>
                <c:pt idx="88141">
                  <c:v>1.8E-5</c:v>
                </c:pt>
                <c:pt idx="88142">
                  <c:v>1.7E-5</c:v>
                </c:pt>
                <c:pt idx="88143">
                  <c:v>1.5999999999999999E-5</c:v>
                </c:pt>
                <c:pt idx="88144">
                  <c:v>1.5999999999999999E-5</c:v>
                </c:pt>
                <c:pt idx="88145">
                  <c:v>1.5E-5</c:v>
                </c:pt>
                <c:pt idx="88146">
                  <c:v>1.5E-5</c:v>
                </c:pt>
                <c:pt idx="88147">
                  <c:v>1.4E-5</c:v>
                </c:pt>
                <c:pt idx="88148">
                  <c:v>1.2999999999999999E-5</c:v>
                </c:pt>
                <c:pt idx="88149">
                  <c:v>1.2999999999999999E-5</c:v>
                </c:pt>
                <c:pt idx="88150">
                  <c:v>1.2E-5</c:v>
                </c:pt>
                <c:pt idx="88151">
                  <c:v>1.2E-5</c:v>
                </c:pt>
                <c:pt idx="88152">
                  <c:v>1.1E-5</c:v>
                </c:pt>
                <c:pt idx="88153">
                  <c:v>1.1E-5</c:v>
                </c:pt>
                <c:pt idx="88154">
                  <c:v>1.0000000000000001E-5</c:v>
                </c:pt>
                <c:pt idx="88155">
                  <c:v>1.0000000000000001E-5</c:v>
                </c:pt>
                <c:pt idx="88156">
                  <c:v>1.0000000000000001E-5</c:v>
                </c:pt>
                <c:pt idx="88157">
                  <c:v>1.0000000000000001E-5</c:v>
                </c:pt>
                <c:pt idx="88158">
                  <c:v>9.0000000000000002E-6</c:v>
                </c:pt>
                <c:pt idx="88159">
                  <c:v>9.0000000000000002E-6</c:v>
                </c:pt>
                <c:pt idx="88160">
                  <c:v>9.0000000000000002E-6</c:v>
                </c:pt>
                <c:pt idx="88161">
                  <c:v>9.0000000000000002E-6</c:v>
                </c:pt>
                <c:pt idx="88162">
                  <c:v>9.0000000000000002E-6</c:v>
                </c:pt>
                <c:pt idx="88163">
                  <c:v>9.0000000000000002E-6</c:v>
                </c:pt>
                <c:pt idx="88164">
                  <c:v>9.0000000000000002E-6</c:v>
                </c:pt>
                <c:pt idx="88165">
                  <c:v>9.0000000000000002E-6</c:v>
                </c:pt>
                <c:pt idx="88166">
                  <c:v>9.0000000000000002E-6</c:v>
                </c:pt>
                <c:pt idx="88167">
                  <c:v>9.0000000000000002E-6</c:v>
                </c:pt>
                <c:pt idx="88168">
                  <c:v>9.0000000000000002E-6</c:v>
                </c:pt>
                <c:pt idx="88169">
                  <c:v>9.0000000000000002E-6</c:v>
                </c:pt>
                <c:pt idx="88170">
                  <c:v>9.0000000000000002E-6</c:v>
                </c:pt>
                <c:pt idx="88171">
                  <c:v>9.0000000000000002E-6</c:v>
                </c:pt>
                <c:pt idx="88172">
                  <c:v>9.0000000000000002E-6</c:v>
                </c:pt>
                <c:pt idx="88173">
                  <c:v>9.0000000000000002E-6</c:v>
                </c:pt>
                <c:pt idx="88174">
                  <c:v>9.0000000000000002E-6</c:v>
                </c:pt>
                <c:pt idx="88175">
                  <c:v>9.0000000000000002E-6</c:v>
                </c:pt>
                <c:pt idx="88176">
                  <c:v>9.0000000000000002E-6</c:v>
                </c:pt>
                <c:pt idx="88177">
                  <c:v>9.0000000000000002E-6</c:v>
                </c:pt>
                <c:pt idx="88178">
                  <c:v>9.0000000000000002E-6</c:v>
                </c:pt>
                <c:pt idx="88179">
                  <c:v>7.9999999999999996E-6</c:v>
                </c:pt>
                <c:pt idx="88180">
                  <c:v>7.9999999999999996E-6</c:v>
                </c:pt>
                <c:pt idx="88181">
                  <c:v>7.9999999999999996E-6</c:v>
                </c:pt>
                <c:pt idx="88182">
                  <c:v>6.9999999999999999E-6</c:v>
                </c:pt>
                <c:pt idx="88183">
                  <c:v>6.9999999999999999E-6</c:v>
                </c:pt>
                <c:pt idx="88184">
                  <c:v>6.9999999999999999E-6</c:v>
                </c:pt>
                <c:pt idx="88185">
                  <c:v>6.0000000000000002E-6</c:v>
                </c:pt>
                <c:pt idx="88186">
                  <c:v>6.0000000000000002E-6</c:v>
                </c:pt>
                <c:pt idx="88187">
                  <c:v>6.0000000000000002E-6</c:v>
                </c:pt>
                <c:pt idx="88188">
                  <c:v>5.0000000000000004E-6</c:v>
                </c:pt>
                <c:pt idx="88189">
                  <c:v>5.0000000000000004E-6</c:v>
                </c:pt>
                <c:pt idx="88190">
                  <c:v>5.0000000000000004E-6</c:v>
                </c:pt>
                <c:pt idx="88191">
                  <c:v>5.0000000000000004E-6</c:v>
                </c:pt>
                <c:pt idx="88192">
                  <c:v>5.0000000000000004E-6</c:v>
                </c:pt>
                <c:pt idx="88193">
                  <c:v>5.0000000000000004E-6</c:v>
                </c:pt>
                <c:pt idx="88194">
                  <c:v>5.0000000000000004E-6</c:v>
                </c:pt>
                <c:pt idx="88195">
                  <c:v>6.0000000000000002E-6</c:v>
                </c:pt>
                <c:pt idx="88196">
                  <c:v>6.0000000000000002E-6</c:v>
                </c:pt>
                <c:pt idx="88197">
                  <c:v>6.0000000000000002E-6</c:v>
                </c:pt>
                <c:pt idx="88198">
                  <c:v>6.9999999999999999E-6</c:v>
                </c:pt>
                <c:pt idx="88199">
                  <c:v>6.9999999999999999E-6</c:v>
                </c:pt>
                <c:pt idx="88200">
                  <c:v>7.9999999999999996E-6</c:v>
                </c:pt>
                <c:pt idx="88201">
                  <c:v>9.0000000000000002E-6</c:v>
                </c:pt>
                <c:pt idx="88202">
                  <c:v>9.0000000000000002E-6</c:v>
                </c:pt>
                <c:pt idx="88203">
                  <c:v>1.0000000000000001E-5</c:v>
                </c:pt>
                <c:pt idx="88204">
                  <c:v>1.0000000000000001E-5</c:v>
                </c:pt>
                <c:pt idx="88205">
                  <c:v>1.1E-5</c:v>
                </c:pt>
                <c:pt idx="88206">
                  <c:v>1.1E-5</c:v>
                </c:pt>
                <c:pt idx="88207">
                  <c:v>1.2E-5</c:v>
                </c:pt>
                <c:pt idx="88208">
                  <c:v>1.2999999999999999E-5</c:v>
                </c:pt>
                <c:pt idx="88209">
                  <c:v>1.2999999999999999E-5</c:v>
                </c:pt>
                <c:pt idx="88210">
                  <c:v>1.4E-5</c:v>
                </c:pt>
                <c:pt idx="88211">
                  <c:v>1.4E-5</c:v>
                </c:pt>
                <c:pt idx="88212">
                  <c:v>1.4E-5</c:v>
                </c:pt>
                <c:pt idx="88213">
                  <c:v>1.5E-5</c:v>
                </c:pt>
                <c:pt idx="88214">
                  <c:v>1.5E-5</c:v>
                </c:pt>
                <c:pt idx="88215">
                  <c:v>1.5999999999999999E-5</c:v>
                </c:pt>
                <c:pt idx="88216">
                  <c:v>1.5999999999999999E-5</c:v>
                </c:pt>
                <c:pt idx="88217">
                  <c:v>1.5999999999999999E-5</c:v>
                </c:pt>
                <c:pt idx="88218">
                  <c:v>1.5999999999999999E-5</c:v>
                </c:pt>
                <c:pt idx="88219">
                  <c:v>1.7E-5</c:v>
                </c:pt>
                <c:pt idx="88220">
                  <c:v>1.7E-5</c:v>
                </c:pt>
                <c:pt idx="88221">
                  <c:v>1.7E-5</c:v>
                </c:pt>
                <c:pt idx="88222">
                  <c:v>1.7E-5</c:v>
                </c:pt>
                <c:pt idx="88223">
                  <c:v>1.7E-5</c:v>
                </c:pt>
                <c:pt idx="88224">
                  <c:v>1.7E-5</c:v>
                </c:pt>
                <c:pt idx="88225">
                  <c:v>1.7E-5</c:v>
                </c:pt>
                <c:pt idx="88226">
                  <c:v>1.7E-5</c:v>
                </c:pt>
                <c:pt idx="88227">
                  <c:v>1.7E-5</c:v>
                </c:pt>
                <c:pt idx="88228">
                  <c:v>1.5999999999999999E-5</c:v>
                </c:pt>
                <c:pt idx="88229">
                  <c:v>1.5999999999999999E-5</c:v>
                </c:pt>
                <c:pt idx="88230">
                  <c:v>1.5999999999999999E-5</c:v>
                </c:pt>
                <c:pt idx="88231">
                  <c:v>1.5999999999999999E-5</c:v>
                </c:pt>
                <c:pt idx="88232">
                  <c:v>1.5E-5</c:v>
                </c:pt>
                <c:pt idx="88233">
                  <c:v>1.5E-5</c:v>
                </c:pt>
                <c:pt idx="88234">
                  <c:v>1.5E-5</c:v>
                </c:pt>
                <c:pt idx="88235">
                  <c:v>1.4E-5</c:v>
                </c:pt>
                <c:pt idx="88236">
                  <c:v>1.4E-5</c:v>
                </c:pt>
                <c:pt idx="88237">
                  <c:v>1.4E-5</c:v>
                </c:pt>
                <c:pt idx="88238">
                  <c:v>1.2999999999999999E-5</c:v>
                </c:pt>
                <c:pt idx="88239">
                  <c:v>1.2999999999999999E-5</c:v>
                </c:pt>
                <c:pt idx="88240">
                  <c:v>1.2E-5</c:v>
                </c:pt>
                <c:pt idx="88241">
                  <c:v>1.2E-5</c:v>
                </c:pt>
                <c:pt idx="88242">
                  <c:v>1.1E-5</c:v>
                </c:pt>
                <c:pt idx="88243">
                  <c:v>1.1E-5</c:v>
                </c:pt>
                <c:pt idx="88244">
                  <c:v>1.0000000000000001E-5</c:v>
                </c:pt>
                <c:pt idx="88245">
                  <c:v>9.0000000000000002E-6</c:v>
                </c:pt>
                <c:pt idx="88246">
                  <c:v>9.0000000000000002E-6</c:v>
                </c:pt>
                <c:pt idx="88247">
                  <c:v>7.9999999999999996E-6</c:v>
                </c:pt>
                <c:pt idx="88248">
                  <c:v>7.9999999999999996E-6</c:v>
                </c:pt>
                <c:pt idx="88249">
                  <c:v>6.9999999999999999E-6</c:v>
                </c:pt>
                <c:pt idx="88250">
                  <c:v>6.0000000000000002E-6</c:v>
                </c:pt>
                <c:pt idx="88251">
                  <c:v>6.0000000000000002E-6</c:v>
                </c:pt>
                <c:pt idx="88252">
                  <c:v>5.0000000000000004E-6</c:v>
                </c:pt>
                <c:pt idx="88253">
                  <c:v>5.0000000000000004E-6</c:v>
                </c:pt>
                <c:pt idx="88254">
                  <c:v>3.9999999999999998E-6</c:v>
                </c:pt>
                <c:pt idx="88255">
                  <c:v>3.9999999999999998E-6</c:v>
                </c:pt>
                <c:pt idx="88256">
                  <c:v>3.9999999999999998E-6</c:v>
                </c:pt>
                <c:pt idx="88257">
                  <c:v>3.9999999999999998E-6</c:v>
                </c:pt>
                <c:pt idx="88258">
                  <c:v>3.9999999999999998E-6</c:v>
                </c:pt>
                <c:pt idx="88259">
                  <c:v>3.9999999999999998E-6</c:v>
                </c:pt>
                <c:pt idx="88260">
                  <c:v>3.9999999999999998E-6</c:v>
                </c:pt>
                <c:pt idx="88261">
                  <c:v>3.9999999999999998E-6</c:v>
                </c:pt>
                <c:pt idx="88262">
                  <c:v>3.9999999999999998E-6</c:v>
                </c:pt>
                <c:pt idx="88263">
                  <c:v>5.0000000000000004E-6</c:v>
                </c:pt>
                <c:pt idx="88264">
                  <c:v>5.0000000000000004E-6</c:v>
                </c:pt>
                <c:pt idx="88265">
                  <c:v>6.0000000000000002E-6</c:v>
                </c:pt>
                <c:pt idx="88266">
                  <c:v>6.0000000000000002E-6</c:v>
                </c:pt>
                <c:pt idx="88267">
                  <c:v>6.0000000000000002E-6</c:v>
                </c:pt>
                <c:pt idx="88268">
                  <c:v>6.9999999999999999E-6</c:v>
                </c:pt>
                <c:pt idx="88269">
                  <c:v>6.9999999999999999E-6</c:v>
                </c:pt>
                <c:pt idx="88270">
                  <c:v>7.9999999999999996E-6</c:v>
                </c:pt>
                <c:pt idx="88271">
                  <c:v>7.9999999999999996E-6</c:v>
                </c:pt>
                <c:pt idx="88272">
                  <c:v>7.9999999999999996E-6</c:v>
                </c:pt>
                <c:pt idx="88273">
                  <c:v>9.0000000000000002E-6</c:v>
                </c:pt>
                <c:pt idx="88274">
                  <c:v>9.0000000000000002E-6</c:v>
                </c:pt>
                <c:pt idx="88275">
                  <c:v>9.0000000000000002E-6</c:v>
                </c:pt>
                <c:pt idx="88276">
                  <c:v>9.0000000000000002E-6</c:v>
                </c:pt>
                <c:pt idx="88277">
                  <c:v>1.0000000000000001E-5</c:v>
                </c:pt>
                <c:pt idx="88278">
                  <c:v>1.0000000000000001E-5</c:v>
                </c:pt>
                <c:pt idx="88279">
                  <c:v>1.0000000000000001E-5</c:v>
                </c:pt>
                <c:pt idx="88280">
                  <c:v>1.0000000000000001E-5</c:v>
                </c:pt>
                <c:pt idx="88281">
                  <c:v>1.0000000000000001E-5</c:v>
                </c:pt>
                <c:pt idx="88282">
                  <c:v>1.1E-5</c:v>
                </c:pt>
                <c:pt idx="88283">
                  <c:v>1.1E-5</c:v>
                </c:pt>
                <c:pt idx="88284">
                  <c:v>1.1E-5</c:v>
                </c:pt>
                <c:pt idx="88285">
                  <c:v>1.1E-5</c:v>
                </c:pt>
                <c:pt idx="88286">
                  <c:v>1.1E-5</c:v>
                </c:pt>
                <c:pt idx="88287">
                  <c:v>1.1E-5</c:v>
                </c:pt>
                <c:pt idx="88288">
                  <c:v>1.1E-5</c:v>
                </c:pt>
                <c:pt idx="88289">
                  <c:v>1.1E-5</c:v>
                </c:pt>
                <c:pt idx="88290">
                  <c:v>1.1E-5</c:v>
                </c:pt>
                <c:pt idx="88291">
                  <c:v>1.0000000000000001E-5</c:v>
                </c:pt>
                <c:pt idx="88292">
                  <c:v>1.0000000000000001E-5</c:v>
                </c:pt>
                <c:pt idx="88293">
                  <c:v>1.0000000000000001E-5</c:v>
                </c:pt>
                <c:pt idx="88294">
                  <c:v>1.0000000000000001E-5</c:v>
                </c:pt>
                <c:pt idx="88295">
                  <c:v>1.0000000000000001E-5</c:v>
                </c:pt>
                <c:pt idx="88296">
                  <c:v>9.0000000000000002E-6</c:v>
                </c:pt>
                <c:pt idx="88297">
                  <c:v>9.0000000000000002E-6</c:v>
                </c:pt>
                <c:pt idx="88298">
                  <c:v>9.0000000000000002E-6</c:v>
                </c:pt>
                <c:pt idx="88299">
                  <c:v>9.0000000000000002E-6</c:v>
                </c:pt>
                <c:pt idx="88300">
                  <c:v>7.9999999999999996E-6</c:v>
                </c:pt>
                <c:pt idx="88301">
                  <c:v>7.9999999999999996E-6</c:v>
                </c:pt>
                <c:pt idx="88302">
                  <c:v>7.9999999999999996E-6</c:v>
                </c:pt>
                <c:pt idx="88303">
                  <c:v>6.9999999999999999E-6</c:v>
                </c:pt>
                <c:pt idx="88304">
                  <c:v>6.9999999999999999E-6</c:v>
                </c:pt>
                <c:pt idx="88305">
                  <c:v>6.9999999999999999E-6</c:v>
                </c:pt>
                <c:pt idx="88306">
                  <c:v>6.0000000000000002E-6</c:v>
                </c:pt>
                <c:pt idx="88307">
                  <c:v>6.0000000000000002E-6</c:v>
                </c:pt>
                <c:pt idx="88308">
                  <c:v>6.0000000000000002E-6</c:v>
                </c:pt>
                <c:pt idx="88309">
                  <c:v>5.0000000000000004E-6</c:v>
                </c:pt>
                <c:pt idx="88310">
                  <c:v>5.0000000000000004E-6</c:v>
                </c:pt>
                <c:pt idx="88311">
                  <c:v>5.0000000000000004E-6</c:v>
                </c:pt>
                <c:pt idx="88312">
                  <c:v>3.9999999999999998E-6</c:v>
                </c:pt>
                <c:pt idx="88313">
                  <c:v>3.9999999999999998E-6</c:v>
                </c:pt>
                <c:pt idx="88314">
                  <c:v>3.9999999999999998E-6</c:v>
                </c:pt>
                <c:pt idx="88315">
                  <c:v>3.9999999999999998E-6</c:v>
                </c:pt>
                <c:pt idx="88316">
                  <c:v>3.9999999999999998E-6</c:v>
                </c:pt>
                <c:pt idx="88317">
                  <c:v>3.9999999999999998E-6</c:v>
                </c:pt>
                <c:pt idx="88318">
                  <c:v>3.9999999999999998E-6</c:v>
                </c:pt>
                <c:pt idx="88319">
                  <c:v>3.9999999999999998E-6</c:v>
                </c:pt>
                <c:pt idx="88320">
                  <c:v>3.9999999999999998E-6</c:v>
                </c:pt>
                <c:pt idx="88321">
                  <c:v>3.9999999999999998E-6</c:v>
                </c:pt>
                <c:pt idx="88322">
                  <c:v>3.9999999999999998E-6</c:v>
                </c:pt>
                <c:pt idx="88323">
                  <c:v>5.0000000000000004E-6</c:v>
                </c:pt>
                <c:pt idx="88324">
                  <c:v>5.0000000000000004E-6</c:v>
                </c:pt>
                <c:pt idx="88325">
                  <c:v>5.0000000000000004E-6</c:v>
                </c:pt>
                <c:pt idx="88326">
                  <c:v>6.0000000000000002E-6</c:v>
                </c:pt>
                <c:pt idx="88327">
                  <c:v>6.0000000000000002E-6</c:v>
                </c:pt>
                <c:pt idx="88328">
                  <c:v>6.0000000000000002E-6</c:v>
                </c:pt>
                <c:pt idx="88329">
                  <c:v>6.9999999999999999E-6</c:v>
                </c:pt>
                <c:pt idx="88330">
                  <c:v>6.9999999999999999E-6</c:v>
                </c:pt>
                <c:pt idx="88331">
                  <c:v>6.9999999999999999E-6</c:v>
                </c:pt>
                <c:pt idx="88332">
                  <c:v>7.9999999999999996E-6</c:v>
                </c:pt>
                <c:pt idx="88333">
                  <c:v>7.9999999999999996E-6</c:v>
                </c:pt>
                <c:pt idx="88334">
                  <c:v>9.0000000000000002E-6</c:v>
                </c:pt>
                <c:pt idx="88335">
                  <c:v>9.0000000000000002E-6</c:v>
                </c:pt>
                <c:pt idx="88336">
                  <c:v>1.0000000000000001E-5</c:v>
                </c:pt>
                <c:pt idx="88337">
                  <c:v>1.0000000000000001E-5</c:v>
                </c:pt>
                <c:pt idx="88338">
                  <c:v>1.0000000000000001E-5</c:v>
                </c:pt>
                <c:pt idx="88339">
                  <c:v>1.1E-5</c:v>
                </c:pt>
                <c:pt idx="88340">
                  <c:v>1.1E-5</c:v>
                </c:pt>
                <c:pt idx="88341">
                  <c:v>1.2E-5</c:v>
                </c:pt>
                <c:pt idx="88342">
                  <c:v>1.2E-5</c:v>
                </c:pt>
                <c:pt idx="88343">
                  <c:v>1.2999999999999999E-5</c:v>
                </c:pt>
                <c:pt idx="88344">
                  <c:v>1.2999999999999999E-5</c:v>
                </c:pt>
                <c:pt idx="88345">
                  <c:v>1.4E-5</c:v>
                </c:pt>
                <c:pt idx="88346">
                  <c:v>1.4E-5</c:v>
                </c:pt>
                <c:pt idx="88347">
                  <c:v>1.5E-5</c:v>
                </c:pt>
                <c:pt idx="88348">
                  <c:v>1.5E-5</c:v>
                </c:pt>
                <c:pt idx="88349">
                  <c:v>1.5999999999999999E-5</c:v>
                </c:pt>
                <c:pt idx="88350">
                  <c:v>1.5999999999999999E-5</c:v>
                </c:pt>
                <c:pt idx="88351">
                  <c:v>1.7E-5</c:v>
                </c:pt>
                <c:pt idx="88352">
                  <c:v>1.7E-5</c:v>
                </c:pt>
                <c:pt idx="88353">
                  <c:v>1.8E-5</c:v>
                </c:pt>
                <c:pt idx="88354">
                  <c:v>1.8E-5</c:v>
                </c:pt>
                <c:pt idx="88355">
                  <c:v>1.9000000000000001E-5</c:v>
                </c:pt>
                <c:pt idx="88356">
                  <c:v>1.9000000000000001E-5</c:v>
                </c:pt>
                <c:pt idx="88357">
                  <c:v>2.0000000000000002E-5</c:v>
                </c:pt>
                <c:pt idx="88358">
                  <c:v>2.0000000000000002E-5</c:v>
                </c:pt>
                <c:pt idx="88359">
                  <c:v>2.0999999999999999E-5</c:v>
                </c:pt>
                <c:pt idx="88360">
                  <c:v>2.0999999999999999E-5</c:v>
                </c:pt>
                <c:pt idx="88361">
                  <c:v>2.1999999999999999E-5</c:v>
                </c:pt>
                <c:pt idx="88362">
                  <c:v>2.1999999999999999E-5</c:v>
                </c:pt>
                <c:pt idx="88363">
                  <c:v>2.1999999999999999E-5</c:v>
                </c:pt>
                <c:pt idx="88364">
                  <c:v>2.1999999999999999E-5</c:v>
                </c:pt>
                <c:pt idx="88365">
                  <c:v>2.3E-5</c:v>
                </c:pt>
                <c:pt idx="88366">
                  <c:v>2.3E-5</c:v>
                </c:pt>
                <c:pt idx="88367">
                  <c:v>2.3E-5</c:v>
                </c:pt>
                <c:pt idx="88368">
                  <c:v>2.3E-5</c:v>
                </c:pt>
                <c:pt idx="88369">
                  <c:v>2.3E-5</c:v>
                </c:pt>
                <c:pt idx="88370">
                  <c:v>2.4000000000000001E-5</c:v>
                </c:pt>
                <c:pt idx="88371">
                  <c:v>2.4000000000000001E-5</c:v>
                </c:pt>
                <c:pt idx="88372">
                  <c:v>2.4000000000000001E-5</c:v>
                </c:pt>
                <c:pt idx="88373">
                  <c:v>2.4000000000000001E-5</c:v>
                </c:pt>
                <c:pt idx="88374">
                  <c:v>2.3E-5</c:v>
                </c:pt>
                <c:pt idx="88375">
                  <c:v>2.3E-5</c:v>
                </c:pt>
                <c:pt idx="88376">
                  <c:v>2.3E-5</c:v>
                </c:pt>
                <c:pt idx="88377">
                  <c:v>2.3E-5</c:v>
                </c:pt>
                <c:pt idx="88378">
                  <c:v>2.3E-5</c:v>
                </c:pt>
                <c:pt idx="88379">
                  <c:v>2.1999999999999999E-5</c:v>
                </c:pt>
                <c:pt idx="88380">
                  <c:v>2.1999999999999999E-5</c:v>
                </c:pt>
                <c:pt idx="88381">
                  <c:v>2.1999999999999999E-5</c:v>
                </c:pt>
                <c:pt idx="88382">
                  <c:v>2.0999999999999999E-5</c:v>
                </c:pt>
                <c:pt idx="88383">
                  <c:v>2.0999999999999999E-5</c:v>
                </c:pt>
                <c:pt idx="88384">
                  <c:v>2.0000000000000002E-5</c:v>
                </c:pt>
                <c:pt idx="88385">
                  <c:v>2.0000000000000002E-5</c:v>
                </c:pt>
                <c:pt idx="88386">
                  <c:v>1.9000000000000001E-5</c:v>
                </c:pt>
                <c:pt idx="88387">
                  <c:v>1.8E-5</c:v>
                </c:pt>
                <c:pt idx="88388">
                  <c:v>1.8E-5</c:v>
                </c:pt>
                <c:pt idx="88389">
                  <c:v>1.7E-5</c:v>
                </c:pt>
                <c:pt idx="88390">
                  <c:v>1.5999999999999999E-5</c:v>
                </c:pt>
                <c:pt idx="88391">
                  <c:v>1.5E-5</c:v>
                </c:pt>
                <c:pt idx="88392">
                  <c:v>1.5E-5</c:v>
                </c:pt>
                <c:pt idx="88393">
                  <c:v>1.4E-5</c:v>
                </c:pt>
                <c:pt idx="88394">
                  <c:v>1.2999999999999999E-5</c:v>
                </c:pt>
                <c:pt idx="88395">
                  <c:v>1.2E-5</c:v>
                </c:pt>
                <c:pt idx="88396">
                  <c:v>1.1E-5</c:v>
                </c:pt>
                <c:pt idx="88397">
                  <c:v>1.0000000000000001E-5</c:v>
                </c:pt>
                <c:pt idx="88398">
                  <c:v>9.0000000000000002E-6</c:v>
                </c:pt>
                <c:pt idx="88399">
                  <c:v>7.9999999999999996E-6</c:v>
                </c:pt>
                <c:pt idx="88400">
                  <c:v>6.9999999999999999E-6</c:v>
                </c:pt>
                <c:pt idx="88401">
                  <c:v>6.0000000000000002E-6</c:v>
                </c:pt>
                <c:pt idx="88402">
                  <c:v>5.0000000000000004E-6</c:v>
                </c:pt>
                <c:pt idx="88403">
                  <c:v>3.9999999999999998E-6</c:v>
                </c:pt>
                <c:pt idx="88404">
                  <c:v>3.9999999999999998E-6</c:v>
                </c:pt>
                <c:pt idx="88405">
                  <c:v>3.0000000000000001E-6</c:v>
                </c:pt>
                <c:pt idx="88406">
                  <c:v>1.9999999999999999E-6</c:v>
                </c:pt>
                <c:pt idx="88407">
                  <c:v>9.9999999999999995E-7</c:v>
                </c:pt>
                <c:pt idx="88408">
                  <c:v>9.9999999999999995E-7</c:v>
                </c:pt>
                <c:pt idx="88409">
                  <c:v>1.9999999999999999E-6</c:v>
                </c:pt>
                <c:pt idx="88410">
                  <c:v>3.0000000000000001E-6</c:v>
                </c:pt>
                <c:pt idx="88411">
                  <c:v>3.0000000000000001E-6</c:v>
                </c:pt>
                <c:pt idx="88412">
                  <c:v>3.9999999999999998E-6</c:v>
                </c:pt>
                <c:pt idx="88413">
                  <c:v>5.0000000000000004E-6</c:v>
                </c:pt>
                <c:pt idx="88414">
                  <c:v>5.0000000000000004E-6</c:v>
                </c:pt>
                <c:pt idx="88415">
                  <c:v>6.0000000000000002E-6</c:v>
                </c:pt>
                <c:pt idx="88416">
                  <c:v>6.9999999999999999E-6</c:v>
                </c:pt>
                <c:pt idx="88417">
                  <c:v>6.9999999999999999E-6</c:v>
                </c:pt>
                <c:pt idx="88418">
                  <c:v>7.9999999999999996E-6</c:v>
                </c:pt>
                <c:pt idx="88419">
                  <c:v>7.9999999999999996E-6</c:v>
                </c:pt>
                <c:pt idx="88420">
                  <c:v>7.9999999999999996E-6</c:v>
                </c:pt>
                <c:pt idx="88421">
                  <c:v>9.0000000000000002E-6</c:v>
                </c:pt>
                <c:pt idx="88422">
                  <c:v>9.0000000000000002E-6</c:v>
                </c:pt>
                <c:pt idx="88423">
                  <c:v>9.0000000000000002E-6</c:v>
                </c:pt>
                <c:pt idx="88424">
                  <c:v>9.0000000000000002E-6</c:v>
                </c:pt>
                <c:pt idx="88425">
                  <c:v>1.0000000000000001E-5</c:v>
                </c:pt>
                <c:pt idx="88426">
                  <c:v>1.0000000000000001E-5</c:v>
                </c:pt>
                <c:pt idx="88427">
                  <c:v>1.0000000000000001E-5</c:v>
                </c:pt>
                <c:pt idx="88428">
                  <c:v>1.0000000000000001E-5</c:v>
                </c:pt>
                <c:pt idx="88429">
                  <c:v>1.0000000000000001E-5</c:v>
                </c:pt>
                <c:pt idx="88430">
                  <c:v>9.0000000000000002E-6</c:v>
                </c:pt>
                <c:pt idx="88431">
                  <c:v>9.0000000000000002E-6</c:v>
                </c:pt>
                <c:pt idx="88432">
                  <c:v>9.0000000000000002E-6</c:v>
                </c:pt>
                <c:pt idx="88433">
                  <c:v>9.0000000000000002E-6</c:v>
                </c:pt>
                <c:pt idx="88434">
                  <c:v>7.9999999999999996E-6</c:v>
                </c:pt>
                <c:pt idx="88435">
                  <c:v>7.9999999999999996E-6</c:v>
                </c:pt>
                <c:pt idx="88436">
                  <c:v>7.9999999999999996E-6</c:v>
                </c:pt>
                <c:pt idx="88437">
                  <c:v>6.9999999999999999E-6</c:v>
                </c:pt>
                <c:pt idx="88438">
                  <c:v>6.9999999999999999E-6</c:v>
                </c:pt>
                <c:pt idx="88439">
                  <c:v>6.0000000000000002E-6</c:v>
                </c:pt>
                <c:pt idx="88440">
                  <c:v>6.0000000000000002E-6</c:v>
                </c:pt>
                <c:pt idx="88441">
                  <c:v>5.0000000000000004E-6</c:v>
                </c:pt>
                <c:pt idx="88442">
                  <c:v>3.9999999999999998E-6</c:v>
                </c:pt>
                <c:pt idx="88443">
                  <c:v>3.9999999999999998E-6</c:v>
                </c:pt>
                <c:pt idx="88444">
                  <c:v>3.0000000000000001E-6</c:v>
                </c:pt>
                <c:pt idx="88445">
                  <c:v>3.0000000000000001E-6</c:v>
                </c:pt>
                <c:pt idx="88446">
                  <c:v>1.9999999999999999E-6</c:v>
                </c:pt>
                <c:pt idx="88447">
                  <c:v>9.9999999999999995E-7</c:v>
                </c:pt>
                <c:pt idx="88448">
                  <c:v>0</c:v>
                </c:pt>
                <c:pt idx="88449">
                  <c:v>0</c:v>
                </c:pt>
                <c:pt idx="88450">
                  <c:v>9.9999999999999995E-7</c:v>
                </c:pt>
                <c:pt idx="88451">
                  <c:v>1.9999999999999999E-6</c:v>
                </c:pt>
                <c:pt idx="88452">
                  <c:v>1.9999999999999999E-6</c:v>
                </c:pt>
                <c:pt idx="88453">
                  <c:v>3.0000000000000001E-6</c:v>
                </c:pt>
                <c:pt idx="88454">
                  <c:v>3.9999999999999998E-6</c:v>
                </c:pt>
                <c:pt idx="88455">
                  <c:v>5.0000000000000004E-6</c:v>
                </c:pt>
                <c:pt idx="88456">
                  <c:v>5.0000000000000004E-6</c:v>
                </c:pt>
                <c:pt idx="88457">
                  <c:v>6.0000000000000002E-6</c:v>
                </c:pt>
                <c:pt idx="88458">
                  <c:v>6.9999999999999999E-6</c:v>
                </c:pt>
                <c:pt idx="88459">
                  <c:v>7.9999999999999996E-6</c:v>
                </c:pt>
                <c:pt idx="88460">
                  <c:v>7.9999999999999996E-6</c:v>
                </c:pt>
                <c:pt idx="88461">
                  <c:v>9.0000000000000002E-6</c:v>
                </c:pt>
                <c:pt idx="88462">
                  <c:v>9.0000000000000002E-6</c:v>
                </c:pt>
                <c:pt idx="88463">
                  <c:v>1.0000000000000001E-5</c:v>
                </c:pt>
                <c:pt idx="88464">
                  <c:v>1.1E-5</c:v>
                </c:pt>
                <c:pt idx="88465">
                  <c:v>1.1E-5</c:v>
                </c:pt>
                <c:pt idx="88466">
                  <c:v>1.2E-5</c:v>
                </c:pt>
                <c:pt idx="88467">
                  <c:v>1.2E-5</c:v>
                </c:pt>
                <c:pt idx="88468">
                  <c:v>1.2999999999999999E-5</c:v>
                </c:pt>
                <c:pt idx="88469">
                  <c:v>1.2999999999999999E-5</c:v>
                </c:pt>
                <c:pt idx="88470">
                  <c:v>1.4E-5</c:v>
                </c:pt>
                <c:pt idx="88471">
                  <c:v>1.4E-5</c:v>
                </c:pt>
                <c:pt idx="88472">
                  <c:v>1.4E-5</c:v>
                </c:pt>
                <c:pt idx="88473">
                  <c:v>1.4E-5</c:v>
                </c:pt>
                <c:pt idx="88474">
                  <c:v>1.5E-5</c:v>
                </c:pt>
                <c:pt idx="88475">
                  <c:v>1.5E-5</c:v>
                </c:pt>
                <c:pt idx="88476">
                  <c:v>1.5E-5</c:v>
                </c:pt>
                <c:pt idx="88477">
                  <c:v>1.5E-5</c:v>
                </c:pt>
                <c:pt idx="88478">
                  <c:v>1.5E-5</c:v>
                </c:pt>
                <c:pt idx="88479">
                  <c:v>1.5E-5</c:v>
                </c:pt>
                <c:pt idx="88480">
                  <c:v>1.5E-5</c:v>
                </c:pt>
                <c:pt idx="88481">
                  <c:v>1.5E-5</c:v>
                </c:pt>
                <c:pt idx="88482">
                  <c:v>1.4E-5</c:v>
                </c:pt>
                <c:pt idx="88483">
                  <c:v>1.4E-5</c:v>
                </c:pt>
                <c:pt idx="88484">
                  <c:v>1.4E-5</c:v>
                </c:pt>
                <c:pt idx="88485">
                  <c:v>1.2999999999999999E-5</c:v>
                </c:pt>
                <c:pt idx="88486">
                  <c:v>1.2999999999999999E-5</c:v>
                </c:pt>
                <c:pt idx="88487">
                  <c:v>1.2999999999999999E-5</c:v>
                </c:pt>
                <c:pt idx="88488">
                  <c:v>1.2E-5</c:v>
                </c:pt>
                <c:pt idx="88489">
                  <c:v>1.2E-5</c:v>
                </c:pt>
                <c:pt idx="88490">
                  <c:v>1.1E-5</c:v>
                </c:pt>
                <c:pt idx="88491">
                  <c:v>1.0000000000000001E-5</c:v>
                </c:pt>
                <c:pt idx="88492">
                  <c:v>1.0000000000000001E-5</c:v>
                </c:pt>
                <c:pt idx="88493">
                  <c:v>9.0000000000000002E-6</c:v>
                </c:pt>
                <c:pt idx="88494">
                  <c:v>9.0000000000000002E-6</c:v>
                </c:pt>
                <c:pt idx="88495">
                  <c:v>7.9999999999999996E-6</c:v>
                </c:pt>
                <c:pt idx="88496">
                  <c:v>6.9999999999999999E-6</c:v>
                </c:pt>
                <c:pt idx="88497">
                  <c:v>6.9999999999999999E-6</c:v>
                </c:pt>
                <c:pt idx="88498">
                  <c:v>6.0000000000000002E-6</c:v>
                </c:pt>
                <c:pt idx="88499">
                  <c:v>6.0000000000000002E-6</c:v>
                </c:pt>
                <c:pt idx="88500">
                  <c:v>6.0000000000000002E-6</c:v>
                </c:pt>
                <c:pt idx="88501">
                  <c:v>5.0000000000000004E-6</c:v>
                </c:pt>
                <c:pt idx="88502">
                  <c:v>6.0000000000000002E-6</c:v>
                </c:pt>
                <c:pt idx="88503">
                  <c:v>6.0000000000000002E-6</c:v>
                </c:pt>
                <c:pt idx="88504">
                  <c:v>6.0000000000000002E-6</c:v>
                </c:pt>
                <c:pt idx="88505">
                  <c:v>6.9999999999999999E-6</c:v>
                </c:pt>
                <c:pt idx="88506">
                  <c:v>7.9999999999999996E-6</c:v>
                </c:pt>
                <c:pt idx="88507">
                  <c:v>7.9999999999999996E-6</c:v>
                </c:pt>
                <c:pt idx="88508">
                  <c:v>9.0000000000000002E-6</c:v>
                </c:pt>
                <c:pt idx="88509">
                  <c:v>1.0000000000000001E-5</c:v>
                </c:pt>
                <c:pt idx="88510">
                  <c:v>1.1E-5</c:v>
                </c:pt>
                <c:pt idx="88511">
                  <c:v>1.2E-5</c:v>
                </c:pt>
                <c:pt idx="88512">
                  <c:v>1.2999999999999999E-5</c:v>
                </c:pt>
                <c:pt idx="88513">
                  <c:v>1.4E-5</c:v>
                </c:pt>
                <c:pt idx="88514">
                  <c:v>1.4E-5</c:v>
                </c:pt>
                <c:pt idx="88515">
                  <c:v>1.5E-5</c:v>
                </c:pt>
                <c:pt idx="88516">
                  <c:v>1.5999999999999999E-5</c:v>
                </c:pt>
                <c:pt idx="88517">
                  <c:v>1.7E-5</c:v>
                </c:pt>
                <c:pt idx="88518">
                  <c:v>1.8E-5</c:v>
                </c:pt>
                <c:pt idx="88519">
                  <c:v>1.9000000000000001E-5</c:v>
                </c:pt>
                <c:pt idx="88520">
                  <c:v>2.0000000000000002E-5</c:v>
                </c:pt>
                <c:pt idx="88521">
                  <c:v>2.0000000000000002E-5</c:v>
                </c:pt>
                <c:pt idx="88522">
                  <c:v>2.0999999999999999E-5</c:v>
                </c:pt>
                <c:pt idx="88523">
                  <c:v>2.1999999999999999E-5</c:v>
                </c:pt>
                <c:pt idx="88524">
                  <c:v>2.3E-5</c:v>
                </c:pt>
                <c:pt idx="88525">
                  <c:v>2.3E-5</c:v>
                </c:pt>
                <c:pt idx="88526">
                  <c:v>2.4000000000000001E-5</c:v>
                </c:pt>
                <c:pt idx="88527">
                  <c:v>2.5000000000000001E-5</c:v>
                </c:pt>
                <c:pt idx="88528">
                  <c:v>2.5000000000000001E-5</c:v>
                </c:pt>
                <c:pt idx="88529">
                  <c:v>2.5999999999999998E-5</c:v>
                </c:pt>
                <c:pt idx="88530">
                  <c:v>2.6999999999999999E-5</c:v>
                </c:pt>
                <c:pt idx="88531">
                  <c:v>2.6999999999999999E-5</c:v>
                </c:pt>
                <c:pt idx="88532">
                  <c:v>2.8E-5</c:v>
                </c:pt>
                <c:pt idx="88533">
                  <c:v>2.8E-5</c:v>
                </c:pt>
                <c:pt idx="88534">
                  <c:v>2.9E-5</c:v>
                </c:pt>
                <c:pt idx="88535">
                  <c:v>2.9E-5</c:v>
                </c:pt>
                <c:pt idx="88536">
                  <c:v>3.0000000000000001E-5</c:v>
                </c:pt>
                <c:pt idx="88537">
                  <c:v>3.0000000000000001E-5</c:v>
                </c:pt>
                <c:pt idx="88538">
                  <c:v>3.0000000000000001E-5</c:v>
                </c:pt>
                <c:pt idx="88539">
                  <c:v>3.1000000000000001E-5</c:v>
                </c:pt>
                <c:pt idx="88540">
                  <c:v>3.1000000000000001E-5</c:v>
                </c:pt>
                <c:pt idx="88541">
                  <c:v>3.1000000000000001E-5</c:v>
                </c:pt>
                <c:pt idx="88542">
                  <c:v>3.1999999999999999E-5</c:v>
                </c:pt>
                <c:pt idx="88543">
                  <c:v>3.1999999999999999E-5</c:v>
                </c:pt>
                <c:pt idx="88544">
                  <c:v>3.1999999999999999E-5</c:v>
                </c:pt>
                <c:pt idx="88545">
                  <c:v>3.1999999999999999E-5</c:v>
                </c:pt>
                <c:pt idx="88546">
                  <c:v>3.1999999999999999E-5</c:v>
                </c:pt>
                <c:pt idx="88547">
                  <c:v>3.1999999999999999E-5</c:v>
                </c:pt>
                <c:pt idx="88548">
                  <c:v>3.1999999999999999E-5</c:v>
                </c:pt>
                <c:pt idx="88549">
                  <c:v>3.1999999999999999E-5</c:v>
                </c:pt>
                <c:pt idx="88550">
                  <c:v>3.1999999999999999E-5</c:v>
                </c:pt>
                <c:pt idx="88551">
                  <c:v>3.1999999999999999E-5</c:v>
                </c:pt>
                <c:pt idx="88552">
                  <c:v>3.1999999999999999E-5</c:v>
                </c:pt>
                <c:pt idx="88553">
                  <c:v>3.1000000000000001E-5</c:v>
                </c:pt>
                <c:pt idx="88554">
                  <c:v>3.1000000000000001E-5</c:v>
                </c:pt>
                <c:pt idx="88555">
                  <c:v>3.1000000000000001E-5</c:v>
                </c:pt>
                <c:pt idx="88556">
                  <c:v>3.0000000000000001E-5</c:v>
                </c:pt>
                <c:pt idx="88557">
                  <c:v>3.0000000000000001E-5</c:v>
                </c:pt>
                <c:pt idx="88558">
                  <c:v>2.9E-5</c:v>
                </c:pt>
                <c:pt idx="88559">
                  <c:v>2.9E-5</c:v>
                </c:pt>
                <c:pt idx="88560">
                  <c:v>2.8E-5</c:v>
                </c:pt>
                <c:pt idx="88561">
                  <c:v>2.8E-5</c:v>
                </c:pt>
                <c:pt idx="88562">
                  <c:v>2.6999999999999999E-5</c:v>
                </c:pt>
                <c:pt idx="88563">
                  <c:v>2.5999999999999998E-5</c:v>
                </c:pt>
                <c:pt idx="88564">
                  <c:v>2.5999999999999998E-5</c:v>
                </c:pt>
                <c:pt idx="88565">
                  <c:v>2.5000000000000001E-5</c:v>
                </c:pt>
                <c:pt idx="88566">
                  <c:v>2.4000000000000001E-5</c:v>
                </c:pt>
                <c:pt idx="88567">
                  <c:v>2.3E-5</c:v>
                </c:pt>
                <c:pt idx="88568">
                  <c:v>2.1999999999999999E-5</c:v>
                </c:pt>
                <c:pt idx="88569">
                  <c:v>2.1999999999999999E-5</c:v>
                </c:pt>
                <c:pt idx="88570">
                  <c:v>2.0999999999999999E-5</c:v>
                </c:pt>
                <c:pt idx="88571">
                  <c:v>2.0000000000000002E-5</c:v>
                </c:pt>
                <c:pt idx="88572">
                  <c:v>1.9000000000000001E-5</c:v>
                </c:pt>
                <c:pt idx="88573">
                  <c:v>1.9000000000000001E-5</c:v>
                </c:pt>
                <c:pt idx="88574">
                  <c:v>1.8E-5</c:v>
                </c:pt>
                <c:pt idx="88575">
                  <c:v>1.7E-5</c:v>
                </c:pt>
                <c:pt idx="88576">
                  <c:v>1.7E-5</c:v>
                </c:pt>
                <c:pt idx="88577">
                  <c:v>1.5999999999999999E-5</c:v>
                </c:pt>
                <c:pt idx="88578">
                  <c:v>1.5E-5</c:v>
                </c:pt>
                <c:pt idx="88579">
                  <c:v>1.5E-5</c:v>
                </c:pt>
                <c:pt idx="88580">
                  <c:v>1.5E-5</c:v>
                </c:pt>
                <c:pt idx="88581">
                  <c:v>1.4E-5</c:v>
                </c:pt>
                <c:pt idx="88582">
                  <c:v>1.4E-5</c:v>
                </c:pt>
                <c:pt idx="88583">
                  <c:v>1.4E-5</c:v>
                </c:pt>
                <c:pt idx="88584">
                  <c:v>1.4E-5</c:v>
                </c:pt>
                <c:pt idx="88585">
                  <c:v>1.4E-5</c:v>
                </c:pt>
                <c:pt idx="88586">
                  <c:v>1.4E-5</c:v>
                </c:pt>
                <c:pt idx="88587">
                  <c:v>1.4E-5</c:v>
                </c:pt>
                <c:pt idx="88588">
                  <c:v>1.4E-5</c:v>
                </c:pt>
                <c:pt idx="88589">
                  <c:v>1.4E-5</c:v>
                </c:pt>
                <c:pt idx="88590">
                  <c:v>1.4E-5</c:v>
                </c:pt>
                <c:pt idx="88591">
                  <c:v>1.5E-5</c:v>
                </c:pt>
                <c:pt idx="88592">
                  <c:v>1.5E-5</c:v>
                </c:pt>
                <c:pt idx="88593">
                  <c:v>1.5E-5</c:v>
                </c:pt>
                <c:pt idx="88594">
                  <c:v>1.5999999999999999E-5</c:v>
                </c:pt>
                <c:pt idx="88595">
                  <c:v>1.5999999999999999E-5</c:v>
                </c:pt>
                <c:pt idx="88596">
                  <c:v>1.5999999999999999E-5</c:v>
                </c:pt>
                <c:pt idx="88597">
                  <c:v>1.7E-5</c:v>
                </c:pt>
                <c:pt idx="88598">
                  <c:v>1.7E-5</c:v>
                </c:pt>
                <c:pt idx="88599">
                  <c:v>1.8E-5</c:v>
                </c:pt>
                <c:pt idx="88600">
                  <c:v>1.8E-5</c:v>
                </c:pt>
                <c:pt idx="88601">
                  <c:v>1.9000000000000001E-5</c:v>
                </c:pt>
                <c:pt idx="88602">
                  <c:v>1.9000000000000001E-5</c:v>
                </c:pt>
                <c:pt idx="88603">
                  <c:v>2.0000000000000002E-5</c:v>
                </c:pt>
                <c:pt idx="88604">
                  <c:v>2.0000000000000002E-5</c:v>
                </c:pt>
                <c:pt idx="88605">
                  <c:v>2.0999999999999999E-5</c:v>
                </c:pt>
                <c:pt idx="88606">
                  <c:v>2.0999999999999999E-5</c:v>
                </c:pt>
                <c:pt idx="88607">
                  <c:v>2.1999999999999999E-5</c:v>
                </c:pt>
                <c:pt idx="88608">
                  <c:v>2.3E-5</c:v>
                </c:pt>
                <c:pt idx="88609">
                  <c:v>2.3E-5</c:v>
                </c:pt>
                <c:pt idx="88610">
                  <c:v>2.4000000000000001E-5</c:v>
                </c:pt>
                <c:pt idx="88611">
                  <c:v>2.5000000000000001E-5</c:v>
                </c:pt>
                <c:pt idx="88612">
                  <c:v>2.5000000000000001E-5</c:v>
                </c:pt>
                <c:pt idx="88613">
                  <c:v>2.5999999999999998E-5</c:v>
                </c:pt>
                <c:pt idx="88614">
                  <c:v>2.6999999999999999E-5</c:v>
                </c:pt>
                <c:pt idx="88615">
                  <c:v>2.6999999999999999E-5</c:v>
                </c:pt>
                <c:pt idx="88616">
                  <c:v>2.8E-5</c:v>
                </c:pt>
                <c:pt idx="88617">
                  <c:v>2.8E-5</c:v>
                </c:pt>
                <c:pt idx="88618">
                  <c:v>2.9E-5</c:v>
                </c:pt>
                <c:pt idx="88619">
                  <c:v>3.0000000000000001E-5</c:v>
                </c:pt>
                <c:pt idx="88620">
                  <c:v>3.0000000000000001E-5</c:v>
                </c:pt>
                <c:pt idx="88621">
                  <c:v>3.1000000000000001E-5</c:v>
                </c:pt>
                <c:pt idx="88622">
                  <c:v>3.1000000000000001E-5</c:v>
                </c:pt>
                <c:pt idx="88623">
                  <c:v>3.1999999999999999E-5</c:v>
                </c:pt>
                <c:pt idx="88624">
                  <c:v>3.1999999999999999E-5</c:v>
                </c:pt>
                <c:pt idx="88625">
                  <c:v>3.3000000000000003E-5</c:v>
                </c:pt>
                <c:pt idx="88626">
                  <c:v>3.3000000000000003E-5</c:v>
                </c:pt>
                <c:pt idx="88627">
                  <c:v>3.3000000000000003E-5</c:v>
                </c:pt>
                <c:pt idx="88628">
                  <c:v>3.4E-5</c:v>
                </c:pt>
                <c:pt idx="88629">
                  <c:v>3.4E-5</c:v>
                </c:pt>
                <c:pt idx="88630">
                  <c:v>3.4E-5</c:v>
                </c:pt>
                <c:pt idx="88631">
                  <c:v>3.4E-5</c:v>
                </c:pt>
                <c:pt idx="88632">
                  <c:v>3.4E-5</c:v>
                </c:pt>
                <c:pt idx="88633">
                  <c:v>3.4E-5</c:v>
                </c:pt>
                <c:pt idx="88634">
                  <c:v>3.4E-5</c:v>
                </c:pt>
                <c:pt idx="88635">
                  <c:v>3.4E-5</c:v>
                </c:pt>
                <c:pt idx="88636">
                  <c:v>3.4E-5</c:v>
                </c:pt>
                <c:pt idx="88637">
                  <c:v>3.4E-5</c:v>
                </c:pt>
                <c:pt idx="88638">
                  <c:v>3.3000000000000003E-5</c:v>
                </c:pt>
                <c:pt idx="88639">
                  <c:v>3.3000000000000003E-5</c:v>
                </c:pt>
                <c:pt idx="88640">
                  <c:v>3.1999999999999999E-5</c:v>
                </c:pt>
                <c:pt idx="88641">
                  <c:v>3.1999999999999999E-5</c:v>
                </c:pt>
                <c:pt idx="88642">
                  <c:v>3.1000000000000001E-5</c:v>
                </c:pt>
                <c:pt idx="88643">
                  <c:v>3.0000000000000001E-5</c:v>
                </c:pt>
                <c:pt idx="88644">
                  <c:v>3.0000000000000001E-5</c:v>
                </c:pt>
                <c:pt idx="88645">
                  <c:v>2.9E-5</c:v>
                </c:pt>
                <c:pt idx="88646">
                  <c:v>2.8E-5</c:v>
                </c:pt>
                <c:pt idx="88647">
                  <c:v>2.6999999999999999E-5</c:v>
                </c:pt>
                <c:pt idx="88648">
                  <c:v>2.5999999999999998E-5</c:v>
                </c:pt>
                <c:pt idx="88649">
                  <c:v>2.5000000000000001E-5</c:v>
                </c:pt>
                <c:pt idx="88650">
                  <c:v>2.4000000000000001E-5</c:v>
                </c:pt>
                <c:pt idx="88651">
                  <c:v>2.1999999999999999E-5</c:v>
                </c:pt>
                <c:pt idx="88652">
                  <c:v>2.0999999999999999E-5</c:v>
                </c:pt>
                <c:pt idx="88653">
                  <c:v>2.0000000000000002E-5</c:v>
                </c:pt>
                <c:pt idx="88654">
                  <c:v>1.9000000000000001E-5</c:v>
                </c:pt>
                <c:pt idx="88655">
                  <c:v>1.7E-5</c:v>
                </c:pt>
                <c:pt idx="88656">
                  <c:v>1.5999999999999999E-5</c:v>
                </c:pt>
                <c:pt idx="88657">
                  <c:v>1.4E-5</c:v>
                </c:pt>
                <c:pt idx="88658">
                  <c:v>1.2999999999999999E-5</c:v>
                </c:pt>
                <c:pt idx="88659">
                  <c:v>1.1E-5</c:v>
                </c:pt>
                <c:pt idx="88660">
                  <c:v>1.0000000000000001E-5</c:v>
                </c:pt>
                <c:pt idx="88661">
                  <c:v>9.0000000000000002E-6</c:v>
                </c:pt>
                <c:pt idx="88662">
                  <c:v>6.9999999999999999E-6</c:v>
                </c:pt>
                <c:pt idx="88663">
                  <c:v>6.0000000000000002E-6</c:v>
                </c:pt>
                <c:pt idx="88664">
                  <c:v>5.0000000000000004E-6</c:v>
                </c:pt>
                <c:pt idx="88665">
                  <c:v>3.9999999999999998E-6</c:v>
                </c:pt>
                <c:pt idx="88666">
                  <c:v>3.0000000000000001E-6</c:v>
                </c:pt>
                <c:pt idx="88667">
                  <c:v>3.0000000000000001E-6</c:v>
                </c:pt>
                <c:pt idx="88668">
                  <c:v>3.9999999999999998E-6</c:v>
                </c:pt>
                <c:pt idx="88669">
                  <c:v>5.0000000000000004E-6</c:v>
                </c:pt>
                <c:pt idx="88670">
                  <c:v>6.9999999999999999E-6</c:v>
                </c:pt>
                <c:pt idx="88671">
                  <c:v>7.9999999999999996E-6</c:v>
                </c:pt>
                <c:pt idx="88672">
                  <c:v>9.0000000000000002E-6</c:v>
                </c:pt>
                <c:pt idx="88673">
                  <c:v>1.0000000000000001E-5</c:v>
                </c:pt>
                <c:pt idx="88674">
                  <c:v>1.2E-5</c:v>
                </c:pt>
                <c:pt idx="88675">
                  <c:v>1.2999999999999999E-5</c:v>
                </c:pt>
                <c:pt idx="88676">
                  <c:v>1.4E-5</c:v>
                </c:pt>
                <c:pt idx="88677">
                  <c:v>1.5E-5</c:v>
                </c:pt>
                <c:pt idx="88678">
                  <c:v>1.7E-5</c:v>
                </c:pt>
                <c:pt idx="88679">
                  <c:v>1.8E-5</c:v>
                </c:pt>
                <c:pt idx="88680">
                  <c:v>1.9000000000000001E-5</c:v>
                </c:pt>
                <c:pt idx="88681">
                  <c:v>2.0000000000000002E-5</c:v>
                </c:pt>
                <c:pt idx="88682">
                  <c:v>2.0999999999999999E-5</c:v>
                </c:pt>
                <c:pt idx="88683">
                  <c:v>2.1999999999999999E-5</c:v>
                </c:pt>
                <c:pt idx="88684">
                  <c:v>2.3E-5</c:v>
                </c:pt>
                <c:pt idx="88685">
                  <c:v>2.4000000000000001E-5</c:v>
                </c:pt>
                <c:pt idx="88686">
                  <c:v>2.5000000000000001E-5</c:v>
                </c:pt>
                <c:pt idx="88687">
                  <c:v>2.5999999999999998E-5</c:v>
                </c:pt>
                <c:pt idx="88688">
                  <c:v>2.6999999999999999E-5</c:v>
                </c:pt>
                <c:pt idx="88689">
                  <c:v>2.8E-5</c:v>
                </c:pt>
                <c:pt idx="88690">
                  <c:v>2.9E-5</c:v>
                </c:pt>
                <c:pt idx="88691">
                  <c:v>3.0000000000000001E-5</c:v>
                </c:pt>
                <c:pt idx="88692">
                  <c:v>3.1000000000000001E-5</c:v>
                </c:pt>
                <c:pt idx="88693">
                  <c:v>3.1999999999999999E-5</c:v>
                </c:pt>
                <c:pt idx="88694">
                  <c:v>3.3000000000000003E-5</c:v>
                </c:pt>
                <c:pt idx="88695">
                  <c:v>3.3000000000000003E-5</c:v>
                </c:pt>
                <c:pt idx="88696">
                  <c:v>3.4E-5</c:v>
                </c:pt>
                <c:pt idx="88697">
                  <c:v>3.4999999999999997E-5</c:v>
                </c:pt>
                <c:pt idx="88698">
                  <c:v>3.6000000000000001E-5</c:v>
                </c:pt>
                <c:pt idx="88699">
                  <c:v>3.6999999999999998E-5</c:v>
                </c:pt>
                <c:pt idx="88700">
                  <c:v>3.8000000000000002E-5</c:v>
                </c:pt>
                <c:pt idx="88701">
                  <c:v>3.8999999999999999E-5</c:v>
                </c:pt>
                <c:pt idx="88702">
                  <c:v>4.0000000000000003E-5</c:v>
                </c:pt>
                <c:pt idx="88703">
                  <c:v>4.1E-5</c:v>
                </c:pt>
                <c:pt idx="88704">
                  <c:v>4.1999999999999998E-5</c:v>
                </c:pt>
                <c:pt idx="88705">
                  <c:v>4.1999999999999998E-5</c:v>
                </c:pt>
                <c:pt idx="88706">
                  <c:v>4.3000000000000002E-5</c:v>
                </c:pt>
                <c:pt idx="88707">
                  <c:v>4.3999999999999999E-5</c:v>
                </c:pt>
                <c:pt idx="88708">
                  <c:v>4.5000000000000003E-5</c:v>
                </c:pt>
                <c:pt idx="88709">
                  <c:v>4.6E-5</c:v>
                </c:pt>
                <c:pt idx="88710">
                  <c:v>4.6E-5</c:v>
                </c:pt>
                <c:pt idx="88711">
                  <c:v>4.6999999999999997E-5</c:v>
                </c:pt>
                <c:pt idx="88712">
                  <c:v>4.6999999999999997E-5</c:v>
                </c:pt>
                <c:pt idx="88713">
                  <c:v>4.8000000000000001E-5</c:v>
                </c:pt>
                <c:pt idx="88714">
                  <c:v>4.8000000000000001E-5</c:v>
                </c:pt>
                <c:pt idx="88715">
                  <c:v>4.8999999999999998E-5</c:v>
                </c:pt>
                <c:pt idx="88716">
                  <c:v>4.8999999999999998E-5</c:v>
                </c:pt>
                <c:pt idx="88717">
                  <c:v>4.8999999999999998E-5</c:v>
                </c:pt>
                <c:pt idx="88718">
                  <c:v>5.0000000000000002E-5</c:v>
                </c:pt>
                <c:pt idx="88719">
                  <c:v>5.0000000000000002E-5</c:v>
                </c:pt>
                <c:pt idx="88720">
                  <c:v>5.0000000000000002E-5</c:v>
                </c:pt>
                <c:pt idx="88721">
                  <c:v>5.0000000000000002E-5</c:v>
                </c:pt>
                <c:pt idx="88722">
                  <c:v>5.0000000000000002E-5</c:v>
                </c:pt>
                <c:pt idx="88723">
                  <c:v>5.0000000000000002E-5</c:v>
                </c:pt>
                <c:pt idx="88724">
                  <c:v>4.8999999999999998E-5</c:v>
                </c:pt>
                <c:pt idx="88725">
                  <c:v>4.8999999999999998E-5</c:v>
                </c:pt>
                <c:pt idx="88726">
                  <c:v>4.8999999999999998E-5</c:v>
                </c:pt>
                <c:pt idx="88727">
                  <c:v>4.8000000000000001E-5</c:v>
                </c:pt>
                <c:pt idx="88728">
                  <c:v>4.8000000000000001E-5</c:v>
                </c:pt>
                <c:pt idx="88729">
                  <c:v>4.6999999999999997E-5</c:v>
                </c:pt>
                <c:pt idx="88730">
                  <c:v>4.6999999999999997E-5</c:v>
                </c:pt>
                <c:pt idx="88731">
                  <c:v>4.6E-5</c:v>
                </c:pt>
                <c:pt idx="88732">
                  <c:v>4.5000000000000003E-5</c:v>
                </c:pt>
                <c:pt idx="88733">
                  <c:v>4.3999999999999999E-5</c:v>
                </c:pt>
                <c:pt idx="88734">
                  <c:v>4.3999999999999999E-5</c:v>
                </c:pt>
                <c:pt idx="88735">
                  <c:v>4.3000000000000002E-5</c:v>
                </c:pt>
                <c:pt idx="88736">
                  <c:v>4.1999999999999998E-5</c:v>
                </c:pt>
                <c:pt idx="88737">
                  <c:v>4.1E-5</c:v>
                </c:pt>
                <c:pt idx="88738">
                  <c:v>4.0000000000000003E-5</c:v>
                </c:pt>
                <c:pt idx="88739">
                  <c:v>3.8999999999999999E-5</c:v>
                </c:pt>
                <c:pt idx="88740">
                  <c:v>3.8999999999999999E-5</c:v>
                </c:pt>
                <c:pt idx="88741">
                  <c:v>3.8000000000000002E-5</c:v>
                </c:pt>
                <c:pt idx="88742">
                  <c:v>3.6999999999999998E-5</c:v>
                </c:pt>
                <c:pt idx="88743">
                  <c:v>3.6000000000000001E-5</c:v>
                </c:pt>
                <c:pt idx="88744">
                  <c:v>3.4999999999999997E-5</c:v>
                </c:pt>
                <c:pt idx="88745">
                  <c:v>3.4E-5</c:v>
                </c:pt>
                <c:pt idx="88746">
                  <c:v>3.4E-5</c:v>
                </c:pt>
                <c:pt idx="88747">
                  <c:v>3.3000000000000003E-5</c:v>
                </c:pt>
                <c:pt idx="88748">
                  <c:v>3.1999999999999999E-5</c:v>
                </c:pt>
                <c:pt idx="88749">
                  <c:v>3.1999999999999999E-5</c:v>
                </c:pt>
                <c:pt idx="88750">
                  <c:v>3.1000000000000001E-5</c:v>
                </c:pt>
                <c:pt idx="88751">
                  <c:v>3.0000000000000001E-5</c:v>
                </c:pt>
                <c:pt idx="88752">
                  <c:v>3.0000000000000001E-5</c:v>
                </c:pt>
                <c:pt idx="88753">
                  <c:v>2.9E-5</c:v>
                </c:pt>
                <c:pt idx="88754">
                  <c:v>2.8E-5</c:v>
                </c:pt>
                <c:pt idx="88755">
                  <c:v>2.8E-5</c:v>
                </c:pt>
                <c:pt idx="88756">
                  <c:v>2.6999999999999999E-5</c:v>
                </c:pt>
                <c:pt idx="88757">
                  <c:v>2.5999999999999998E-5</c:v>
                </c:pt>
                <c:pt idx="88758">
                  <c:v>2.5999999999999998E-5</c:v>
                </c:pt>
                <c:pt idx="88759">
                  <c:v>2.5000000000000001E-5</c:v>
                </c:pt>
                <c:pt idx="88760">
                  <c:v>2.4000000000000001E-5</c:v>
                </c:pt>
                <c:pt idx="88761">
                  <c:v>2.4000000000000001E-5</c:v>
                </c:pt>
                <c:pt idx="88762">
                  <c:v>2.3E-5</c:v>
                </c:pt>
                <c:pt idx="88763">
                  <c:v>2.1999999999999999E-5</c:v>
                </c:pt>
                <c:pt idx="88764">
                  <c:v>2.0999999999999999E-5</c:v>
                </c:pt>
                <c:pt idx="88765">
                  <c:v>2.0000000000000002E-5</c:v>
                </c:pt>
                <c:pt idx="88766">
                  <c:v>2.0000000000000002E-5</c:v>
                </c:pt>
                <c:pt idx="88767">
                  <c:v>1.9000000000000001E-5</c:v>
                </c:pt>
                <c:pt idx="88768">
                  <c:v>1.8E-5</c:v>
                </c:pt>
                <c:pt idx="88769">
                  <c:v>1.7E-5</c:v>
                </c:pt>
                <c:pt idx="88770">
                  <c:v>1.5999999999999999E-5</c:v>
                </c:pt>
                <c:pt idx="88771">
                  <c:v>1.5E-5</c:v>
                </c:pt>
                <c:pt idx="88772">
                  <c:v>1.4E-5</c:v>
                </c:pt>
                <c:pt idx="88773">
                  <c:v>1.2999999999999999E-5</c:v>
                </c:pt>
                <c:pt idx="88774">
                  <c:v>1.2E-5</c:v>
                </c:pt>
                <c:pt idx="88775">
                  <c:v>1.1E-5</c:v>
                </c:pt>
                <c:pt idx="88776">
                  <c:v>1.0000000000000001E-5</c:v>
                </c:pt>
                <c:pt idx="88777">
                  <c:v>7.9999999999999996E-6</c:v>
                </c:pt>
                <c:pt idx="88778">
                  <c:v>6.9999999999999999E-6</c:v>
                </c:pt>
                <c:pt idx="88779">
                  <c:v>6.0000000000000002E-6</c:v>
                </c:pt>
                <c:pt idx="88780">
                  <c:v>5.0000000000000004E-6</c:v>
                </c:pt>
                <c:pt idx="88781">
                  <c:v>5.0000000000000004E-6</c:v>
                </c:pt>
                <c:pt idx="88782">
                  <c:v>3.9999999999999998E-6</c:v>
                </c:pt>
                <c:pt idx="88783">
                  <c:v>3.0000000000000001E-6</c:v>
                </c:pt>
                <c:pt idx="88784">
                  <c:v>1.9999999999999999E-6</c:v>
                </c:pt>
                <c:pt idx="88785">
                  <c:v>1.9999999999999999E-6</c:v>
                </c:pt>
                <c:pt idx="88786">
                  <c:v>1.9999999999999999E-6</c:v>
                </c:pt>
                <c:pt idx="88787">
                  <c:v>1.9999999999999999E-6</c:v>
                </c:pt>
                <c:pt idx="88788">
                  <c:v>1.9999999999999999E-6</c:v>
                </c:pt>
                <c:pt idx="88789">
                  <c:v>3.0000000000000001E-6</c:v>
                </c:pt>
                <c:pt idx="88790">
                  <c:v>3.0000000000000001E-6</c:v>
                </c:pt>
                <c:pt idx="88791">
                  <c:v>3.0000000000000001E-6</c:v>
                </c:pt>
                <c:pt idx="88792">
                  <c:v>3.9999999999999998E-6</c:v>
                </c:pt>
                <c:pt idx="88793">
                  <c:v>3.9999999999999998E-6</c:v>
                </c:pt>
                <c:pt idx="88794">
                  <c:v>3.9999999999999998E-6</c:v>
                </c:pt>
                <c:pt idx="88795">
                  <c:v>3.9999999999999998E-6</c:v>
                </c:pt>
                <c:pt idx="88796">
                  <c:v>3.9999999999999998E-6</c:v>
                </c:pt>
                <c:pt idx="88797">
                  <c:v>3.0000000000000001E-6</c:v>
                </c:pt>
                <c:pt idx="88798">
                  <c:v>3.0000000000000001E-6</c:v>
                </c:pt>
                <c:pt idx="88799">
                  <c:v>3.0000000000000001E-6</c:v>
                </c:pt>
                <c:pt idx="88800">
                  <c:v>1.9999999999999999E-6</c:v>
                </c:pt>
                <c:pt idx="88801">
                  <c:v>1.9999999999999999E-6</c:v>
                </c:pt>
                <c:pt idx="88802">
                  <c:v>1.9999999999999999E-6</c:v>
                </c:pt>
                <c:pt idx="88803">
                  <c:v>1.9999999999999999E-6</c:v>
                </c:pt>
                <c:pt idx="88804">
                  <c:v>1.9999999999999999E-6</c:v>
                </c:pt>
                <c:pt idx="88805">
                  <c:v>3.0000000000000001E-6</c:v>
                </c:pt>
                <c:pt idx="88806">
                  <c:v>3.9999999999999998E-6</c:v>
                </c:pt>
                <c:pt idx="88807">
                  <c:v>5.0000000000000004E-6</c:v>
                </c:pt>
                <c:pt idx="88808">
                  <c:v>6.0000000000000002E-6</c:v>
                </c:pt>
                <c:pt idx="88809">
                  <c:v>6.9999999999999999E-6</c:v>
                </c:pt>
                <c:pt idx="88810">
                  <c:v>9.0000000000000002E-6</c:v>
                </c:pt>
                <c:pt idx="88811">
                  <c:v>1.0000000000000001E-5</c:v>
                </c:pt>
                <c:pt idx="88812">
                  <c:v>1.2E-5</c:v>
                </c:pt>
                <c:pt idx="88813">
                  <c:v>1.2999999999999999E-5</c:v>
                </c:pt>
                <c:pt idx="88814">
                  <c:v>1.5E-5</c:v>
                </c:pt>
                <c:pt idx="88815">
                  <c:v>1.5999999999999999E-5</c:v>
                </c:pt>
                <c:pt idx="88816">
                  <c:v>1.8E-5</c:v>
                </c:pt>
                <c:pt idx="88817">
                  <c:v>1.9000000000000001E-5</c:v>
                </c:pt>
                <c:pt idx="88818">
                  <c:v>2.0999999999999999E-5</c:v>
                </c:pt>
                <c:pt idx="88819">
                  <c:v>2.3E-5</c:v>
                </c:pt>
                <c:pt idx="88820">
                  <c:v>2.4000000000000001E-5</c:v>
                </c:pt>
                <c:pt idx="88821">
                  <c:v>2.5999999999999998E-5</c:v>
                </c:pt>
                <c:pt idx="88822">
                  <c:v>2.6999999999999999E-5</c:v>
                </c:pt>
                <c:pt idx="88823">
                  <c:v>2.9E-5</c:v>
                </c:pt>
                <c:pt idx="88824">
                  <c:v>3.0000000000000001E-5</c:v>
                </c:pt>
                <c:pt idx="88825">
                  <c:v>3.1999999999999999E-5</c:v>
                </c:pt>
                <c:pt idx="88826">
                  <c:v>3.3000000000000003E-5</c:v>
                </c:pt>
                <c:pt idx="88827">
                  <c:v>3.4999999999999997E-5</c:v>
                </c:pt>
                <c:pt idx="88828">
                  <c:v>3.6000000000000001E-5</c:v>
                </c:pt>
                <c:pt idx="88829">
                  <c:v>3.8000000000000002E-5</c:v>
                </c:pt>
                <c:pt idx="88830">
                  <c:v>3.8999999999999999E-5</c:v>
                </c:pt>
                <c:pt idx="88831">
                  <c:v>4.0000000000000003E-5</c:v>
                </c:pt>
                <c:pt idx="88832">
                  <c:v>4.1E-5</c:v>
                </c:pt>
                <c:pt idx="88833">
                  <c:v>4.1999999999999998E-5</c:v>
                </c:pt>
                <c:pt idx="88834">
                  <c:v>4.3000000000000002E-5</c:v>
                </c:pt>
                <c:pt idx="88835">
                  <c:v>4.3999999999999999E-5</c:v>
                </c:pt>
                <c:pt idx="88836">
                  <c:v>4.5000000000000003E-5</c:v>
                </c:pt>
                <c:pt idx="88837">
                  <c:v>4.5000000000000003E-5</c:v>
                </c:pt>
                <c:pt idx="88838">
                  <c:v>4.6E-5</c:v>
                </c:pt>
                <c:pt idx="88839">
                  <c:v>4.6999999999999997E-5</c:v>
                </c:pt>
                <c:pt idx="88840">
                  <c:v>4.6999999999999997E-5</c:v>
                </c:pt>
                <c:pt idx="88841">
                  <c:v>4.6999999999999997E-5</c:v>
                </c:pt>
                <c:pt idx="88842">
                  <c:v>4.8000000000000001E-5</c:v>
                </c:pt>
                <c:pt idx="88843">
                  <c:v>4.8000000000000001E-5</c:v>
                </c:pt>
                <c:pt idx="88844">
                  <c:v>4.8000000000000001E-5</c:v>
                </c:pt>
                <c:pt idx="88845">
                  <c:v>4.8000000000000001E-5</c:v>
                </c:pt>
                <c:pt idx="88846">
                  <c:v>4.8000000000000001E-5</c:v>
                </c:pt>
                <c:pt idx="88847">
                  <c:v>4.8000000000000001E-5</c:v>
                </c:pt>
                <c:pt idx="88848">
                  <c:v>4.8000000000000001E-5</c:v>
                </c:pt>
                <c:pt idx="88849">
                  <c:v>4.6999999999999997E-5</c:v>
                </c:pt>
                <c:pt idx="88850">
                  <c:v>4.6999999999999997E-5</c:v>
                </c:pt>
                <c:pt idx="88851">
                  <c:v>4.6999999999999997E-5</c:v>
                </c:pt>
                <c:pt idx="88852">
                  <c:v>4.6E-5</c:v>
                </c:pt>
                <c:pt idx="88853">
                  <c:v>4.6E-5</c:v>
                </c:pt>
                <c:pt idx="88854">
                  <c:v>4.5000000000000003E-5</c:v>
                </c:pt>
                <c:pt idx="88855">
                  <c:v>4.3999999999999999E-5</c:v>
                </c:pt>
                <c:pt idx="88856">
                  <c:v>4.3999999999999999E-5</c:v>
                </c:pt>
                <c:pt idx="88857">
                  <c:v>4.3000000000000002E-5</c:v>
                </c:pt>
                <c:pt idx="88858">
                  <c:v>4.1999999999999998E-5</c:v>
                </c:pt>
                <c:pt idx="88859">
                  <c:v>4.1E-5</c:v>
                </c:pt>
                <c:pt idx="88860">
                  <c:v>4.1E-5</c:v>
                </c:pt>
                <c:pt idx="88861">
                  <c:v>4.0000000000000003E-5</c:v>
                </c:pt>
                <c:pt idx="88862">
                  <c:v>3.8999999999999999E-5</c:v>
                </c:pt>
                <c:pt idx="88863">
                  <c:v>3.8000000000000002E-5</c:v>
                </c:pt>
                <c:pt idx="88864">
                  <c:v>3.6999999999999998E-5</c:v>
                </c:pt>
                <c:pt idx="88865">
                  <c:v>3.6000000000000001E-5</c:v>
                </c:pt>
                <c:pt idx="88866">
                  <c:v>3.4999999999999997E-5</c:v>
                </c:pt>
                <c:pt idx="88867">
                  <c:v>3.4E-5</c:v>
                </c:pt>
                <c:pt idx="88868">
                  <c:v>3.3000000000000003E-5</c:v>
                </c:pt>
                <c:pt idx="88869">
                  <c:v>3.3000000000000003E-5</c:v>
                </c:pt>
                <c:pt idx="88870">
                  <c:v>3.1999999999999999E-5</c:v>
                </c:pt>
                <c:pt idx="88871">
                  <c:v>3.1000000000000001E-5</c:v>
                </c:pt>
                <c:pt idx="88872">
                  <c:v>3.0000000000000001E-5</c:v>
                </c:pt>
                <c:pt idx="88873">
                  <c:v>2.9E-5</c:v>
                </c:pt>
                <c:pt idx="88874">
                  <c:v>2.9E-5</c:v>
                </c:pt>
                <c:pt idx="88875">
                  <c:v>2.8E-5</c:v>
                </c:pt>
                <c:pt idx="88876">
                  <c:v>2.6999999999999999E-5</c:v>
                </c:pt>
                <c:pt idx="88877">
                  <c:v>2.5999999999999998E-5</c:v>
                </c:pt>
                <c:pt idx="88878">
                  <c:v>2.5999999999999998E-5</c:v>
                </c:pt>
                <c:pt idx="88879">
                  <c:v>2.5000000000000001E-5</c:v>
                </c:pt>
                <c:pt idx="88880">
                  <c:v>2.5000000000000001E-5</c:v>
                </c:pt>
                <c:pt idx="88881">
                  <c:v>2.4000000000000001E-5</c:v>
                </c:pt>
                <c:pt idx="88882">
                  <c:v>2.3E-5</c:v>
                </c:pt>
                <c:pt idx="88883">
                  <c:v>2.3E-5</c:v>
                </c:pt>
                <c:pt idx="88884">
                  <c:v>2.1999999999999999E-5</c:v>
                </c:pt>
                <c:pt idx="88885">
                  <c:v>2.1999999999999999E-5</c:v>
                </c:pt>
                <c:pt idx="88886">
                  <c:v>2.0999999999999999E-5</c:v>
                </c:pt>
                <c:pt idx="88887">
                  <c:v>2.0999999999999999E-5</c:v>
                </c:pt>
                <c:pt idx="88888">
                  <c:v>2.0999999999999999E-5</c:v>
                </c:pt>
                <c:pt idx="88889">
                  <c:v>2.0000000000000002E-5</c:v>
                </c:pt>
                <c:pt idx="88890">
                  <c:v>2.0000000000000002E-5</c:v>
                </c:pt>
                <c:pt idx="88891">
                  <c:v>1.9000000000000001E-5</c:v>
                </c:pt>
                <c:pt idx="88892">
                  <c:v>1.9000000000000001E-5</c:v>
                </c:pt>
                <c:pt idx="88893">
                  <c:v>1.8E-5</c:v>
                </c:pt>
                <c:pt idx="88894">
                  <c:v>1.8E-5</c:v>
                </c:pt>
                <c:pt idx="88895">
                  <c:v>1.7E-5</c:v>
                </c:pt>
                <c:pt idx="88896">
                  <c:v>1.7E-5</c:v>
                </c:pt>
                <c:pt idx="88897">
                  <c:v>1.7E-5</c:v>
                </c:pt>
                <c:pt idx="88898">
                  <c:v>1.5999999999999999E-5</c:v>
                </c:pt>
                <c:pt idx="88899">
                  <c:v>1.5999999999999999E-5</c:v>
                </c:pt>
                <c:pt idx="88900">
                  <c:v>1.5999999999999999E-5</c:v>
                </c:pt>
                <c:pt idx="88901">
                  <c:v>1.5E-5</c:v>
                </c:pt>
                <c:pt idx="88902">
                  <c:v>1.5E-5</c:v>
                </c:pt>
                <c:pt idx="88903">
                  <c:v>1.5E-5</c:v>
                </c:pt>
                <c:pt idx="88904">
                  <c:v>1.4E-5</c:v>
                </c:pt>
                <c:pt idx="88905">
                  <c:v>1.4E-5</c:v>
                </c:pt>
                <c:pt idx="88906">
                  <c:v>1.4E-5</c:v>
                </c:pt>
                <c:pt idx="88907">
                  <c:v>1.4E-5</c:v>
                </c:pt>
                <c:pt idx="88908">
                  <c:v>1.4E-5</c:v>
                </c:pt>
                <c:pt idx="88909">
                  <c:v>1.4E-5</c:v>
                </c:pt>
                <c:pt idx="88910">
                  <c:v>1.4E-5</c:v>
                </c:pt>
                <c:pt idx="88911">
                  <c:v>1.4E-5</c:v>
                </c:pt>
                <c:pt idx="88912">
                  <c:v>1.4E-5</c:v>
                </c:pt>
                <c:pt idx="88913">
                  <c:v>1.4E-5</c:v>
                </c:pt>
                <c:pt idx="88914">
                  <c:v>1.4E-5</c:v>
                </c:pt>
                <c:pt idx="88915">
                  <c:v>1.5E-5</c:v>
                </c:pt>
                <c:pt idx="88916">
                  <c:v>1.5E-5</c:v>
                </c:pt>
                <c:pt idx="88917">
                  <c:v>1.5E-5</c:v>
                </c:pt>
                <c:pt idx="88918">
                  <c:v>1.5E-5</c:v>
                </c:pt>
                <c:pt idx="88919">
                  <c:v>1.5999999999999999E-5</c:v>
                </c:pt>
                <c:pt idx="88920">
                  <c:v>1.5999999999999999E-5</c:v>
                </c:pt>
                <c:pt idx="88921">
                  <c:v>1.5999999999999999E-5</c:v>
                </c:pt>
                <c:pt idx="88922">
                  <c:v>1.5999999999999999E-5</c:v>
                </c:pt>
                <c:pt idx="88923">
                  <c:v>1.7E-5</c:v>
                </c:pt>
                <c:pt idx="88924">
                  <c:v>1.7E-5</c:v>
                </c:pt>
                <c:pt idx="88925">
                  <c:v>1.7E-5</c:v>
                </c:pt>
                <c:pt idx="88926">
                  <c:v>1.7E-5</c:v>
                </c:pt>
                <c:pt idx="88927">
                  <c:v>1.8E-5</c:v>
                </c:pt>
                <c:pt idx="88928">
                  <c:v>1.8E-5</c:v>
                </c:pt>
                <c:pt idx="88929">
                  <c:v>1.8E-5</c:v>
                </c:pt>
                <c:pt idx="88930">
                  <c:v>1.8E-5</c:v>
                </c:pt>
                <c:pt idx="88931">
                  <c:v>1.8E-5</c:v>
                </c:pt>
                <c:pt idx="88932">
                  <c:v>1.9000000000000001E-5</c:v>
                </c:pt>
                <c:pt idx="88933">
                  <c:v>1.9000000000000001E-5</c:v>
                </c:pt>
                <c:pt idx="88934">
                  <c:v>1.9000000000000001E-5</c:v>
                </c:pt>
                <c:pt idx="88935">
                  <c:v>1.9000000000000001E-5</c:v>
                </c:pt>
                <c:pt idx="88936">
                  <c:v>1.9000000000000001E-5</c:v>
                </c:pt>
                <c:pt idx="88937">
                  <c:v>1.9000000000000001E-5</c:v>
                </c:pt>
                <c:pt idx="88938">
                  <c:v>1.9000000000000001E-5</c:v>
                </c:pt>
                <c:pt idx="88939">
                  <c:v>1.9000000000000001E-5</c:v>
                </c:pt>
                <c:pt idx="88940">
                  <c:v>1.9000000000000001E-5</c:v>
                </c:pt>
                <c:pt idx="88941">
                  <c:v>1.9000000000000001E-5</c:v>
                </c:pt>
                <c:pt idx="88942">
                  <c:v>2.0000000000000002E-5</c:v>
                </c:pt>
                <c:pt idx="88943">
                  <c:v>2.0000000000000002E-5</c:v>
                </c:pt>
                <c:pt idx="88944">
                  <c:v>2.0000000000000002E-5</c:v>
                </c:pt>
                <c:pt idx="88945">
                  <c:v>2.0000000000000002E-5</c:v>
                </c:pt>
                <c:pt idx="88946">
                  <c:v>2.0000000000000002E-5</c:v>
                </c:pt>
                <c:pt idx="88947">
                  <c:v>2.0000000000000002E-5</c:v>
                </c:pt>
                <c:pt idx="88948">
                  <c:v>2.0000000000000002E-5</c:v>
                </c:pt>
                <c:pt idx="88949">
                  <c:v>2.0000000000000002E-5</c:v>
                </c:pt>
                <c:pt idx="88950">
                  <c:v>2.0000000000000002E-5</c:v>
                </c:pt>
                <c:pt idx="88951">
                  <c:v>2.0000000000000002E-5</c:v>
                </c:pt>
                <c:pt idx="88952">
                  <c:v>2.0000000000000002E-5</c:v>
                </c:pt>
                <c:pt idx="88953">
                  <c:v>2.0000000000000002E-5</c:v>
                </c:pt>
                <c:pt idx="88954">
                  <c:v>2.0000000000000002E-5</c:v>
                </c:pt>
                <c:pt idx="88955">
                  <c:v>2.0000000000000002E-5</c:v>
                </c:pt>
                <c:pt idx="88956">
                  <c:v>2.0000000000000002E-5</c:v>
                </c:pt>
                <c:pt idx="88957">
                  <c:v>2.0000000000000002E-5</c:v>
                </c:pt>
                <c:pt idx="88958">
                  <c:v>2.0000000000000002E-5</c:v>
                </c:pt>
                <c:pt idx="88959">
                  <c:v>2.0000000000000002E-5</c:v>
                </c:pt>
                <c:pt idx="88960">
                  <c:v>2.0000000000000002E-5</c:v>
                </c:pt>
                <c:pt idx="88961">
                  <c:v>2.0000000000000002E-5</c:v>
                </c:pt>
                <c:pt idx="88962">
                  <c:v>2.0000000000000002E-5</c:v>
                </c:pt>
                <c:pt idx="88963">
                  <c:v>2.0000000000000002E-5</c:v>
                </c:pt>
                <c:pt idx="88964">
                  <c:v>2.0000000000000002E-5</c:v>
                </c:pt>
                <c:pt idx="88965">
                  <c:v>2.0000000000000002E-5</c:v>
                </c:pt>
                <c:pt idx="88966">
                  <c:v>1.9000000000000001E-5</c:v>
                </c:pt>
                <c:pt idx="88967">
                  <c:v>1.9000000000000001E-5</c:v>
                </c:pt>
                <c:pt idx="88968">
                  <c:v>1.9000000000000001E-5</c:v>
                </c:pt>
                <c:pt idx="88969">
                  <c:v>1.9000000000000001E-5</c:v>
                </c:pt>
                <c:pt idx="88970">
                  <c:v>1.8E-5</c:v>
                </c:pt>
                <c:pt idx="88971">
                  <c:v>1.8E-5</c:v>
                </c:pt>
                <c:pt idx="88972">
                  <c:v>1.8E-5</c:v>
                </c:pt>
                <c:pt idx="88973">
                  <c:v>1.8E-5</c:v>
                </c:pt>
                <c:pt idx="88974">
                  <c:v>1.7E-5</c:v>
                </c:pt>
                <c:pt idx="88975">
                  <c:v>1.7E-5</c:v>
                </c:pt>
                <c:pt idx="88976">
                  <c:v>1.7E-5</c:v>
                </c:pt>
                <c:pt idx="88977">
                  <c:v>1.5999999999999999E-5</c:v>
                </c:pt>
                <c:pt idx="88978">
                  <c:v>1.5999999999999999E-5</c:v>
                </c:pt>
                <c:pt idx="88979">
                  <c:v>1.5E-5</c:v>
                </c:pt>
                <c:pt idx="88980">
                  <c:v>1.5E-5</c:v>
                </c:pt>
                <c:pt idx="88981">
                  <c:v>1.4E-5</c:v>
                </c:pt>
                <c:pt idx="88982">
                  <c:v>1.4E-5</c:v>
                </c:pt>
                <c:pt idx="88983">
                  <c:v>1.2999999999999999E-5</c:v>
                </c:pt>
                <c:pt idx="88984">
                  <c:v>1.2999999999999999E-5</c:v>
                </c:pt>
                <c:pt idx="88985">
                  <c:v>1.2999999999999999E-5</c:v>
                </c:pt>
                <c:pt idx="88986">
                  <c:v>1.2E-5</c:v>
                </c:pt>
                <c:pt idx="88987">
                  <c:v>1.2E-5</c:v>
                </c:pt>
                <c:pt idx="88988">
                  <c:v>1.1E-5</c:v>
                </c:pt>
                <c:pt idx="88989">
                  <c:v>1.1E-5</c:v>
                </c:pt>
                <c:pt idx="88990">
                  <c:v>1.0000000000000001E-5</c:v>
                </c:pt>
                <c:pt idx="88991">
                  <c:v>1.0000000000000001E-5</c:v>
                </c:pt>
                <c:pt idx="88992">
                  <c:v>9.0000000000000002E-6</c:v>
                </c:pt>
                <c:pt idx="88993">
                  <c:v>9.0000000000000002E-6</c:v>
                </c:pt>
                <c:pt idx="88994">
                  <c:v>9.0000000000000002E-6</c:v>
                </c:pt>
                <c:pt idx="88995">
                  <c:v>9.0000000000000002E-6</c:v>
                </c:pt>
                <c:pt idx="88996">
                  <c:v>7.9999999999999996E-6</c:v>
                </c:pt>
                <c:pt idx="88997">
                  <c:v>7.9999999999999996E-6</c:v>
                </c:pt>
                <c:pt idx="88998">
                  <c:v>7.9999999999999996E-6</c:v>
                </c:pt>
                <c:pt idx="88999">
                  <c:v>7.9999999999999996E-6</c:v>
                </c:pt>
                <c:pt idx="89000">
                  <c:v>7.9999999999999996E-6</c:v>
                </c:pt>
                <c:pt idx="89001">
                  <c:v>7.9999999999999996E-6</c:v>
                </c:pt>
                <c:pt idx="89002">
                  <c:v>7.9999999999999996E-6</c:v>
                </c:pt>
                <c:pt idx="89003">
                  <c:v>7.9999999999999996E-6</c:v>
                </c:pt>
                <c:pt idx="89004">
                  <c:v>7.9999999999999996E-6</c:v>
                </c:pt>
                <c:pt idx="89005">
                  <c:v>9.0000000000000002E-6</c:v>
                </c:pt>
                <c:pt idx="89006">
                  <c:v>9.0000000000000002E-6</c:v>
                </c:pt>
                <c:pt idx="89007">
                  <c:v>9.0000000000000002E-6</c:v>
                </c:pt>
                <c:pt idx="89008">
                  <c:v>9.0000000000000002E-6</c:v>
                </c:pt>
                <c:pt idx="89009">
                  <c:v>1.0000000000000001E-5</c:v>
                </c:pt>
                <c:pt idx="89010">
                  <c:v>1.0000000000000001E-5</c:v>
                </c:pt>
                <c:pt idx="89011">
                  <c:v>1.0000000000000001E-5</c:v>
                </c:pt>
                <c:pt idx="89012">
                  <c:v>1.1E-5</c:v>
                </c:pt>
                <c:pt idx="89013">
                  <c:v>1.1E-5</c:v>
                </c:pt>
                <c:pt idx="89014">
                  <c:v>1.1E-5</c:v>
                </c:pt>
                <c:pt idx="89015">
                  <c:v>1.2E-5</c:v>
                </c:pt>
                <c:pt idx="89016">
                  <c:v>1.2E-5</c:v>
                </c:pt>
                <c:pt idx="89017">
                  <c:v>1.2E-5</c:v>
                </c:pt>
                <c:pt idx="89018">
                  <c:v>1.2999999999999999E-5</c:v>
                </c:pt>
                <c:pt idx="89019">
                  <c:v>1.2999999999999999E-5</c:v>
                </c:pt>
                <c:pt idx="89020">
                  <c:v>1.2999999999999999E-5</c:v>
                </c:pt>
                <c:pt idx="89021">
                  <c:v>1.4E-5</c:v>
                </c:pt>
                <c:pt idx="89022">
                  <c:v>1.4E-5</c:v>
                </c:pt>
                <c:pt idx="89023">
                  <c:v>1.4E-5</c:v>
                </c:pt>
                <c:pt idx="89024">
                  <c:v>1.5E-5</c:v>
                </c:pt>
                <c:pt idx="89025">
                  <c:v>1.5E-5</c:v>
                </c:pt>
                <c:pt idx="89026">
                  <c:v>1.5E-5</c:v>
                </c:pt>
                <c:pt idx="89027">
                  <c:v>1.5E-5</c:v>
                </c:pt>
                <c:pt idx="89028">
                  <c:v>1.5999999999999999E-5</c:v>
                </c:pt>
                <c:pt idx="89029">
                  <c:v>1.5999999999999999E-5</c:v>
                </c:pt>
                <c:pt idx="89030">
                  <c:v>1.5999999999999999E-5</c:v>
                </c:pt>
                <c:pt idx="89031">
                  <c:v>1.5999999999999999E-5</c:v>
                </c:pt>
                <c:pt idx="89032">
                  <c:v>1.5999999999999999E-5</c:v>
                </c:pt>
                <c:pt idx="89033">
                  <c:v>1.7E-5</c:v>
                </c:pt>
                <c:pt idx="89034">
                  <c:v>1.7E-5</c:v>
                </c:pt>
                <c:pt idx="89035">
                  <c:v>1.7E-5</c:v>
                </c:pt>
                <c:pt idx="89036">
                  <c:v>1.7E-5</c:v>
                </c:pt>
                <c:pt idx="89037">
                  <c:v>1.7E-5</c:v>
                </c:pt>
                <c:pt idx="89038">
                  <c:v>1.7E-5</c:v>
                </c:pt>
                <c:pt idx="89039">
                  <c:v>1.7E-5</c:v>
                </c:pt>
                <c:pt idx="89040">
                  <c:v>1.7E-5</c:v>
                </c:pt>
                <c:pt idx="89041">
                  <c:v>1.7E-5</c:v>
                </c:pt>
                <c:pt idx="89042">
                  <c:v>1.7E-5</c:v>
                </c:pt>
                <c:pt idx="89043">
                  <c:v>1.7E-5</c:v>
                </c:pt>
                <c:pt idx="89044">
                  <c:v>1.7E-5</c:v>
                </c:pt>
                <c:pt idx="89045">
                  <c:v>1.5999999999999999E-5</c:v>
                </c:pt>
                <c:pt idx="89046">
                  <c:v>1.5999999999999999E-5</c:v>
                </c:pt>
                <c:pt idx="89047">
                  <c:v>1.5999999999999999E-5</c:v>
                </c:pt>
                <c:pt idx="89048">
                  <c:v>1.5999999999999999E-5</c:v>
                </c:pt>
                <c:pt idx="89049">
                  <c:v>1.5E-5</c:v>
                </c:pt>
                <c:pt idx="89050">
                  <c:v>1.5E-5</c:v>
                </c:pt>
                <c:pt idx="89051">
                  <c:v>1.5E-5</c:v>
                </c:pt>
                <c:pt idx="89052">
                  <c:v>1.4E-5</c:v>
                </c:pt>
                <c:pt idx="89053">
                  <c:v>1.4E-5</c:v>
                </c:pt>
                <c:pt idx="89054">
                  <c:v>1.4E-5</c:v>
                </c:pt>
                <c:pt idx="89055">
                  <c:v>1.2999999999999999E-5</c:v>
                </c:pt>
                <c:pt idx="89056">
                  <c:v>1.2999999999999999E-5</c:v>
                </c:pt>
                <c:pt idx="89057">
                  <c:v>1.2E-5</c:v>
                </c:pt>
                <c:pt idx="89058">
                  <c:v>1.2E-5</c:v>
                </c:pt>
                <c:pt idx="89059">
                  <c:v>1.1E-5</c:v>
                </c:pt>
                <c:pt idx="89060">
                  <c:v>1.1E-5</c:v>
                </c:pt>
                <c:pt idx="89061">
                  <c:v>1.0000000000000001E-5</c:v>
                </c:pt>
                <c:pt idx="89062">
                  <c:v>1.0000000000000001E-5</c:v>
                </c:pt>
                <c:pt idx="89063">
                  <c:v>9.0000000000000002E-6</c:v>
                </c:pt>
                <c:pt idx="89064">
                  <c:v>9.0000000000000002E-6</c:v>
                </c:pt>
                <c:pt idx="89065">
                  <c:v>7.9999999999999996E-6</c:v>
                </c:pt>
                <c:pt idx="89066">
                  <c:v>7.9999999999999996E-6</c:v>
                </c:pt>
                <c:pt idx="89067">
                  <c:v>6.9999999999999999E-6</c:v>
                </c:pt>
                <c:pt idx="89068">
                  <c:v>6.9999999999999999E-6</c:v>
                </c:pt>
                <c:pt idx="89069">
                  <c:v>6.9999999999999999E-6</c:v>
                </c:pt>
                <c:pt idx="89070">
                  <c:v>6.9999999999999999E-6</c:v>
                </c:pt>
                <c:pt idx="89071">
                  <c:v>6.9999999999999999E-6</c:v>
                </c:pt>
                <c:pt idx="89072">
                  <c:v>7.9999999999999996E-6</c:v>
                </c:pt>
                <c:pt idx="89073">
                  <c:v>7.9999999999999996E-6</c:v>
                </c:pt>
                <c:pt idx="89074">
                  <c:v>9.0000000000000002E-6</c:v>
                </c:pt>
                <c:pt idx="89075">
                  <c:v>9.0000000000000002E-6</c:v>
                </c:pt>
                <c:pt idx="89076">
                  <c:v>1.0000000000000001E-5</c:v>
                </c:pt>
                <c:pt idx="89077">
                  <c:v>1.1E-5</c:v>
                </c:pt>
                <c:pt idx="89078">
                  <c:v>1.2E-5</c:v>
                </c:pt>
                <c:pt idx="89079">
                  <c:v>1.2E-5</c:v>
                </c:pt>
                <c:pt idx="89080">
                  <c:v>1.2999999999999999E-5</c:v>
                </c:pt>
                <c:pt idx="89081">
                  <c:v>1.4E-5</c:v>
                </c:pt>
                <c:pt idx="89082">
                  <c:v>1.5E-5</c:v>
                </c:pt>
                <c:pt idx="89083">
                  <c:v>1.5999999999999999E-5</c:v>
                </c:pt>
                <c:pt idx="89084">
                  <c:v>1.7E-5</c:v>
                </c:pt>
                <c:pt idx="89085">
                  <c:v>1.8E-5</c:v>
                </c:pt>
                <c:pt idx="89086">
                  <c:v>1.8E-5</c:v>
                </c:pt>
                <c:pt idx="89087">
                  <c:v>1.9000000000000001E-5</c:v>
                </c:pt>
                <c:pt idx="89088">
                  <c:v>2.0000000000000002E-5</c:v>
                </c:pt>
                <c:pt idx="89089">
                  <c:v>2.0999999999999999E-5</c:v>
                </c:pt>
                <c:pt idx="89090">
                  <c:v>2.0999999999999999E-5</c:v>
                </c:pt>
                <c:pt idx="89091">
                  <c:v>2.1999999999999999E-5</c:v>
                </c:pt>
                <c:pt idx="89092">
                  <c:v>2.3E-5</c:v>
                </c:pt>
                <c:pt idx="89093">
                  <c:v>2.3E-5</c:v>
                </c:pt>
                <c:pt idx="89094">
                  <c:v>2.4000000000000001E-5</c:v>
                </c:pt>
                <c:pt idx="89095">
                  <c:v>2.4000000000000001E-5</c:v>
                </c:pt>
                <c:pt idx="89096">
                  <c:v>2.4000000000000001E-5</c:v>
                </c:pt>
                <c:pt idx="89097">
                  <c:v>2.5000000000000001E-5</c:v>
                </c:pt>
                <c:pt idx="89098">
                  <c:v>2.5000000000000001E-5</c:v>
                </c:pt>
                <c:pt idx="89099">
                  <c:v>2.5000000000000001E-5</c:v>
                </c:pt>
                <c:pt idx="89100">
                  <c:v>2.5000000000000001E-5</c:v>
                </c:pt>
                <c:pt idx="89101">
                  <c:v>2.5000000000000001E-5</c:v>
                </c:pt>
                <c:pt idx="89102">
                  <c:v>2.5999999999999998E-5</c:v>
                </c:pt>
                <c:pt idx="89103">
                  <c:v>2.5000000000000001E-5</c:v>
                </c:pt>
                <c:pt idx="89104">
                  <c:v>2.5000000000000001E-5</c:v>
                </c:pt>
                <c:pt idx="89105">
                  <c:v>2.5000000000000001E-5</c:v>
                </c:pt>
                <c:pt idx="89106">
                  <c:v>2.5000000000000001E-5</c:v>
                </c:pt>
                <c:pt idx="89107">
                  <c:v>2.5000000000000001E-5</c:v>
                </c:pt>
                <c:pt idx="89108">
                  <c:v>2.5000000000000001E-5</c:v>
                </c:pt>
                <c:pt idx="89109">
                  <c:v>2.4000000000000001E-5</c:v>
                </c:pt>
                <c:pt idx="89110">
                  <c:v>2.4000000000000001E-5</c:v>
                </c:pt>
                <c:pt idx="89111">
                  <c:v>2.4000000000000001E-5</c:v>
                </c:pt>
                <c:pt idx="89112">
                  <c:v>2.3E-5</c:v>
                </c:pt>
                <c:pt idx="89113">
                  <c:v>2.3E-5</c:v>
                </c:pt>
                <c:pt idx="89114">
                  <c:v>2.1999999999999999E-5</c:v>
                </c:pt>
                <c:pt idx="89115">
                  <c:v>2.1999999999999999E-5</c:v>
                </c:pt>
                <c:pt idx="89116">
                  <c:v>2.0999999999999999E-5</c:v>
                </c:pt>
                <c:pt idx="89117">
                  <c:v>2.0000000000000002E-5</c:v>
                </c:pt>
                <c:pt idx="89118">
                  <c:v>2.0000000000000002E-5</c:v>
                </c:pt>
                <c:pt idx="89119">
                  <c:v>1.9000000000000001E-5</c:v>
                </c:pt>
                <c:pt idx="89120">
                  <c:v>1.8E-5</c:v>
                </c:pt>
                <c:pt idx="89121">
                  <c:v>1.8E-5</c:v>
                </c:pt>
                <c:pt idx="89122">
                  <c:v>1.7E-5</c:v>
                </c:pt>
                <c:pt idx="89123">
                  <c:v>1.5999999999999999E-5</c:v>
                </c:pt>
                <c:pt idx="89124">
                  <c:v>1.5E-5</c:v>
                </c:pt>
                <c:pt idx="89125">
                  <c:v>1.5E-5</c:v>
                </c:pt>
                <c:pt idx="89126">
                  <c:v>1.4E-5</c:v>
                </c:pt>
                <c:pt idx="89127">
                  <c:v>1.2999999999999999E-5</c:v>
                </c:pt>
                <c:pt idx="89128">
                  <c:v>1.2E-5</c:v>
                </c:pt>
                <c:pt idx="89129">
                  <c:v>1.2E-5</c:v>
                </c:pt>
                <c:pt idx="89130">
                  <c:v>1.1E-5</c:v>
                </c:pt>
                <c:pt idx="89131">
                  <c:v>1.0000000000000001E-5</c:v>
                </c:pt>
                <c:pt idx="89132">
                  <c:v>9.0000000000000002E-6</c:v>
                </c:pt>
                <c:pt idx="89133">
                  <c:v>9.0000000000000002E-6</c:v>
                </c:pt>
                <c:pt idx="89134">
                  <c:v>7.9999999999999996E-6</c:v>
                </c:pt>
                <c:pt idx="89135">
                  <c:v>6.9999999999999999E-6</c:v>
                </c:pt>
                <c:pt idx="89136">
                  <c:v>6.0000000000000002E-6</c:v>
                </c:pt>
                <c:pt idx="89137">
                  <c:v>5.0000000000000004E-6</c:v>
                </c:pt>
                <c:pt idx="89138">
                  <c:v>5.0000000000000004E-6</c:v>
                </c:pt>
                <c:pt idx="89139">
                  <c:v>3.9999999999999998E-6</c:v>
                </c:pt>
                <c:pt idx="89140">
                  <c:v>3.0000000000000001E-6</c:v>
                </c:pt>
                <c:pt idx="89141">
                  <c:v>1.9999999999999999E-6</c:v>
                </c:pt>
                <c:pt idx="89142">
                  <c:v>1.9999999999999999E-6</c:v>
                </c:pt>
                <c:pt idx="89143">
                  <c:v>9.9999999999999995E-7</c:v>
                </c:pt>
                <c:pt idx="89144">
                  <c:v>9.9999999999999995E-7</c:v>
                </c:pt>
                <c:pt idx="89145">
                  <c:v>9.9999999999999995E-7</c:v>
                </c:pt>
                <c:pt idx="89146">
                  <c:v>1.9999999999999999E-6</c:v>
                </c:pt>
                <c:pt idx="89147">
                  <c:v>3.0000000000000001E-6</c:v>
                </c:pt>
                <c:pt idx="89148">
                  <c:v>3.9999999999999998E-6</c:v>
                </c:pt>
                <c:pt idx="89149">
                  <c:v>3.9999999999999998E-6</c:v>
                </c:pt>
                <c:pt idx="89150">
                  <c:v>5.0000000000000004E-6</c:v>
                </c:pt>
                <c:pt idx="89151">
                  <c:v>6.0000000000000002E-6</c:v>
                </c:pt>
                <c:pt idx="89152">
                  <c:v>6.9999999999999999E-6</c:v>
                </c:pt>
                <c:pt idx="89153">
                  <c:v>7.9999999999999996E-6</c:v>
                </c:pt>
                <c:pt idx="89154">
                  <c:v>9.0000000000000002E-6</c:v>
                </c:pt>
                <c:pt idx="89155">
                  <c:v>1.0000000000000001E-5</c:v>
                </c:pt>
                <c:pt idx="89156">
                  <c:v>1.1E-5</c:v>
                </c:pt>
                <c:pt idx="89157">
                  <c:v>1.1E-5</c:v>
                </c:pt>
                <c:pt idx="89158">
                  <c:v>1.2E-5</c:v>
                </c:pt>
                <c:pt idx="89159">
                  <c:v>1.2999999999999999E-5</c:v>
                </c:pt>
                <c:pt idx="89160">
                  <c:v>1.4E-5</c:v>
                </c:pt>
                <c:pt idx="89161">
                  <c:v>1.5E-5</c:v>
                </c:pt>
                <c:pt idx="89162">
                  <c:v>1.5999999999999999E-5</c:v>
                </c:pt>
                <c:pt idx="89163">
                  <c:v>1.8E-5</c:v>
                </c:pt>
                <c:pt idx="89164">
                  <c:v>1.9000000000000001E-5</c:v>
                </c:pt>
                <c:pt idx="89165">
                  <c:v>2.0000000000000002E-5</c:v>
                </c:pt>
                <c:pt idx="89166">
                  <c:v>2.0999999999999999E-5</c:v>
                </c:pt>
                <c:pt idx="89167">
                  <c:v>2.1999999999999999E-5</c:v>
                </c:pt>
                <c:pt idx="89168">
                  <c:v>2.3E-5</c:v>
                </c:pt>
                <c:pt idx="89169">
                  <c:v>2.4000000000000001E-5</c:v>
                </c:pt>
                <c:pt idx="89170">
                  <c:v>2.5000000000000001E-5</c:v>
                </c:pt>
                <c:pt idx="89171">
                  <c:v>2.5999999999999998E-5</c:v>
                </c:pt>
                <c:pt idx="89172">
                  <c:v>2.6999999999999999E-5</c:v>
                </c:pt>
                <c:pt idx="89173">
                  <c:v>2.8E-5</c:v>
                </c:pt>
                <c:pt idx="89174">
                  <c:v>2.9E-5</c:v>
                </c:pt>
                <c:pt idx="89175">
                  <c:v>3.0000000000000001E-5</c:v>
                </c:pt>
                <c:pt idx="89176">
                  <c:v>3.1000000000000001E-5</c:v>
                </c:pt>
                <c:pt idx="89177">
                  <c:v>3.1999999999999999E-5</c:v>
                </c:pt>
                <c:pt idx="89178">
                  <c:v>3.3000000000000003E-5</c:v>
                </c:pt>
                <c:pt idx="89179">
                  <c:v>3.4E-5</c:v>
                </c:pt>
                <c:pt idx="89180">
                  <c:v>3.4999999999999997E-5</c:v>
                </c:pt>
                <c:pt idx="89181">
                  <c:v>3.6000000000000001E-5</c:v>
                </c:pt>
                <c:pt idx="89182">
                  <c:v>3.6999999999999998E-5</c:v>
                </c:pt>
                <c:pt idx="89183">
                  <c:v>3.8000000000000002E-5</c:v>
                </c:pt>
                <c:pt idx="89184">
                  <c:v>3.8000000000000002E-5</c:v>
                </c:pt>
                <c:pt idx="89185">
                  <c:v>3.8999999999999999E-5</c:v>
                </c:pt>
                <c:pt idx="89186">
                  <c:v>3.8999999999999999E-5</c:v>
                </c:pt>
                <c:pt idx="89187">
                  <c:v>4.0000000000000003E-5</c:v>
                </c:pt>
                <c:pt idx="89188">
                  <c:v>4.0000000000000003E-5</c:v>
                </c:pt>
                <c:pt idx="89189">
                  <c:v>4.1E-5</c:v>
                </c:pt>
                <c:pt idx="89190">
                  <c:v>4.1E-5</c:v>
                </c:pt>
                <c:pt idx="89191">
                  <c:v>4.1E-5</c:v>
                </c:pt>
                <c:pt idx="89192">
                  <c:v>4.1E-5</c:v>
                </c:pt>
                <c:pt idx="89193">
                  <c:v>4.1E-5</c:v>
                </c:pt>
                <c:pt idx="89194">
                  <c:v>4.1E-5</c:v>
                </c:pt>
                <c:pt idx="89195">
                  <c:v>4.1E-5</c:v>
                </c:pt>
                <c:pt idx="89196">
                  <c:v>4.1E-5</c:v>
                </c:pt>
                <c:pt idx="89197">
                  <c:v>4.1E-5</c:v>
                </c:pt>
                <c:pt idx="89198">
                  <c:v>4.0000000000000003E-5</c:v>
                </c:pt>
                <c:pt idx="89199">
                  <c:v>4.0000000000000003E-5</c:v>
                </c:pt>
                <c:pt idx="89200">
                  <c:v>3.8999999999999999E-5</c:v>
                </c:pt>
                <c:pt idx="89201">
                  <c:v>3.8999999999999999E-5</c:v>
                </c:pt>
                <c:pt idx="89202">
                  <c:v>3.8000000000000002E-5</c:v>
                </c:pt>
                <c:pt idx="89203">
                  <c:v>3.6999999999999998E-5</c:v>
                </c:pt>
                <c:pt idx="89204">
                  <c:v>3.6000000000000001E-5</c:v>
                </c:pt>
                <c:pt idx="89205">
                  <c:v>3.4999999999999997E-5</c:v>
                </c:pt>
                <c:pt idx="89206">
                  <c:v>3.4999999999999997E-5</c:v>
                </c:pt>
                <c:pt idx="89207">
                  <c:v>3.4E-5</c:v>
                </c:pt>
                <c:pt idx="89208">
                  <c:v>3.1999999999999999E-5</c:v>
                </c:pt>
                <c:pt idx="89209">
                  <c:v>3.1000000000000001E-5</c:v>
                </c:pt>
                <c:pt idx="89210">
                  <c:v>3.0000000000000001E-5</c:v>
                </c:pt>
                <c:pt idx="89211">
                  <c:v>2.9E-5</c:v>
                </c:pt>
                <c:pt idx="89212">
                  <c:v>2.8E-5</c:v>
                </c:pt>
                <c:pt idx="89213">
                  <c:v>2.6999999999999999E-5</c:v>
                </c:pt>
                <c:pt idx="89214">
                  <c:v>2.5000000000000001E-5</c:v>
                </c:pt>
                <c:pt idx="89215">
                  <c:v>2.4000000000000001E-5</c:v>
                </c:pt>
                <c:pt idx="89216">
                  <c:v>2.3E-5</c:v>
                </c:pt>
                <c:pt idx="89217">
                  <c:v>2.1999999999999999E-5</c:v>
                </c:pt>
                <c:pt idx="89218">
                  <c:v>2.0000000000000002E-5</c:v>
                </c:pt>
                <c:pt idx="89219">
                  <c:v>1.9000000000000001E-5</c:v>
                </c:pt>
                <c:pt idx="89220">
                  <c:v>1.8E-5</c:v>
                </c:pt>
                <c:pt idx="89221">
                  <c:v>1.7E-5</c:v>
                </c:pt>
                <c:pt idx="89222">
                  <c:v>1.7E-5</c:v>
                </c:pt>
                <c:pt idx="89223">
                  <c:v>1.5999999999999999E-5</c:v>
                </c:pt>
                <c:pt idx="89224">
                  <c:v>1.5999999999999999E-5</c:v>
                </c:pt>
                <c:pt idx="89225">
                  <c:v>1.5E-5</c:v>
                </c:pt>
                <c:pt idx="89226">
                  <c:v>1.5E-5</c:v>
                </c:pt>
                <c:pt idx="89227">
                  <c:v>1.5999999999999999E-5</c:v>
                </c:pt>
                <c:pt idx="89228">
                  <c:v>1.5999999999999999E-5</c:v>
                </c:pt>
                <c:pt idx="89229">
                  <c:v>1.7E-5</c:v>
                </c:pt>
                <c:pt idx="89230">
                  <c:v>1.8E-5</c:v>
                </c:pt>
                <c:pt idx="89231">
                  <c:v>1.9000000000000001E-5</c:v>
                </c:pt>
                <c:pt idx="89232">
                  <c:v>2.0000000000000002E-5</c:v>
                </c:pt>
                <c:pt idx="89233">
                  <c:v>2.0999999999999999E-5</c:v>
                </c:pt>
                <c:pt idx="89234">
                  <c:v>2.1999999999999999E-5</c:v>
                </c:pt>
                <c:pt idx="89235">
                  <c:v>2.3E-5</c:v>
                </c:pt>
                <c:pt idx="89236">
                  <c:v>2.4000000000000001E-5</c:v>
                </c:pt>
                <c:pt idx="89237">
                  <c:v>2.5999999999999998E-5</c:v>
                </c:pt>
                <c:pt idx="89238">
                  <c:v>2.6999999999999999E-5</c:v>
                </c:pt>
                <c:pt idx="89239">
                  <c:v>2.8E-5</c:v>
                </c:pt>
                <c:pt idx="89240">
                  <c:v>2.9E-5</c:v>
                </c:pt>
                <c:pt idx="89241">
                  <c:v>3.0000000000000001E-5</c:v>
                </c:pt>
                <c:pt idx="89242">
                  <c:v>3.1000000000000001E-5</c:v>
                </c:pt>
                <c:pt idx="89243">
                  <c:v>3.1000000000000001E-5</c:v>
                </c:pt>
                <c:pt idx="89244">
                  <c:v>3.1999999999999999E-5</c:v>
                </c:pt>
                <c:pt idx="89245">
                  <c:v>3.3000000000000003E-5</c:v>
                </c:pt>
                <c:pt idx="89246">
                  <c:v>3.3000000000000003E-5</c:v>
                </c:pt>
                <c:pt idx="89247">
                  <c:v>3.3000000000000003E-5</c:v>
                </c:pt>
                <c:pt idx="89248">
                  <c:v>3.4E-5</c:v>
                </c:pt>
                <c:pt idx="89249">
                  <c:v>3.4E-5</c:v>
                </c:pt>
                <c:pt idx="89250">
                  <c:v>3.4E-5</c:v>
                </c:pt>
                <c:pt idx="89251">
                  <c:v>3.4E-5</c:v>
                </c:pt>
                <c:pt idx="89252">
                  <c:v>3.4E-5</c:v>
                </c:pt>
                <c:pt idx="89253">
                  <c:v>3.3000000000000003E-5</c:v>
                </c:pt>
                <c:pt idx="89254">
                  <c:v>3.3000000000000003E-5</c:v>
                </c:pt>
                <c:pt idx="89255">
                  <c:v>3.1999999999999999E-5</c:v>
                </c:pt>
                <c:pt idx="89256">
                  <c:v>3.1999999999999999E-5</c:v>
                </c:pt>
                <c:pt idx="89257">
                  <c:v>3.1000000000000001E-5</c:v>
                </c:pt>
                <c:pt idx="89258">
                  <c:v>3.0000000000000001E-5</c:v>
                </c:pt>
                <c:pt idx="89259">
                  <c:v>2.9E-5</c:v>
                </c:pt>
                <c:pt idx="89260">
                  <c:v>2.8E-5</c:v>
                </c:pt>
                <c:pt idx="89261">
                  <c:v>2.6999999999999999E-5</c:v>
                </c:pt>
                <c:pt idx="89262">
                  <c:v>2.5999999999999998E-5</c:v>
                </c:pt>
                <c:pt idx="89263">
                  <c:v>2.4000000000000001E-5</c:v>
                </c:pt>
                <c:pt idx="89264">
                  <c:v>2.3E-5</c:v>
                </c:pt>
                <c:pt idx="89265">
                  <c:v>2.1999999999999999E-5</c:v>
                </c:pt>
                <c:pt idx="89266">
                  <c:v>2.0000000000000002E-5</c:v>
                </c:pt>
                <c:pt idx="89267">
                  <c:v>1.9000000000000001E-5</c:v>
                </c:pt>
                <c:pt idx="89268">
                  <c:v>1.7E-5</c:v>
                </c:pt>
                <c:pt idx="89269">
                  <c:v>1.5E-5</c:v>
                </c:pt>
                <c:pt idx="89270">
                  <c:v>1.4E-5</c:v>
                </c:pt>
                <c:pt idx="89271">
                  <c:v>1.2E-5</c:v>
                </c:pt>
                <c:pt idx="89272">
                  <c:v>1.1E-5</c:v>
                </c:pt>
                <c:pt idx="89273">
                  <c:v>9.0000000000000002E-6</c:v>
                </c:pt>
                <c:pt idx="89274">
                  <c:v>7.9999999999999996E-6</c:v>
                </c:pt>
                <c:pt idx="89275">
                  <c:v>6.9999999999999999E-6</c:v>
                </c:pt>
                <c:pt idx="89276">
                  <c:v>6.0000000000000002E-6</c:v>
                </c:pt>
                <c:pt idx="89277">
                  <c:v>6.0000000000000002E-6</c:v>
                </c:pt>
                <c:pt idx="89278">
                  <c:v>6.0000000000000002E-6</c:v>
                </c:pt>
                <c:pt idx="89279">
                  <c:v>6.0000000000000002E-6</c:v>
                </c:pt>
                <c:pt idx="89280">
                  <c:v>6.9999999999999999E-6</c:v>
                </c:pt>
                <c:pt idx="89281">
                  <c:v>7.9999999999999996E-6</c:v>
                </c:pt>
                <c:pt idx="89282">
                  <c:v>9.0000000000000002E-6</c:v>
                </c:pt>
                <c:pt idx="89283">
                  <c:v>1.0000000000000001E-5</c:v>
                </c:pt>
                <c:pt idx="89284">
                  <c:v>1.1E-5</c:v>
                </c:pt>
                <c:pt idx="89285">
                  <c:v>1.2E-5</c:v>
                </c:pt>
                <c:pt idx="89286">
                  <c:v>1.2999999999999999E-5</c:v>
                </c:pt>
                <c:pt idx="89287">
                  <c:v>1.4E-5</c:v>
                </c:pt>
                <c:pt idx="89288">
                  <c:v>1.5E-5</c:v>
                </c:pt>
                <c:pt idx="89289">
                  <c:v>1.5E-5</c:v>
                </c:pt>
                <c:pt idx="89290">
                  <c:v>1.5999999999999999E-5</c:v>
                </c:pt>
                <c:pt idx="89291">
                  <c:v>1.5999999999999999E-5</c:v>
                </c:pt>
                <c:pt idx="89292">
                  <c:v>1.7E-5</c:v>
                </c:pt>
                <c:pt idx="89293">
                  <c:v>1.7E-5</c:v>
                </c:pt>
                <c:pt idx="89294">
                  <c:v>1.7E-5</c:v>
                </c:pt>
                <c:pt idx="89295">
                  <c:v>1.7E-5</c:v>
                </c:pt>
                <c:pt idx="89296">
                  <c:v>1.7E-5</c:v>
                </c:pt>
                <c:pt idx="89297">
                  <c:v>1.7E-5</c:v>
                </c:pt>
                <c:pt idx="89298">
                  <c:v>1.5999999999999999E-5</c:v>
                </c:pt>
                <c:pt idx="89299">
                  <c:v>1.5999999999999999E-5</c:v>
                </c:pt>
                <c:pt idx="89300">
                  <c:v>1.5E-5</c:v>
                </c:pt>
                <c:pt idx="89301">
                  <c:v>1.5E-5</c:v>
                </c:pt>
                <c:pt idx="89302">
                  <c:v>1.4E-5</c:v>
                </c:pt>
                <c:pt idx="89303">
                  <c:v>1.2999999999999999E-5</c:v>
                </c:pt>
                <c:pt idx="89304">
                  <c:v>1.2E-5</c:v>
                </c:pt>
                <c:pt idx="89305">
                  <c:v>1.1E-5</c:v>
                </c:pt>
                <c:pt idx="89306">
                  <c:v>1.0000000000000001E-5</c:v>
                </c:pt>
                <c:pt idx="89307">
                  <c:v>9.0000000000000002E-6</c:v>
                </c:pt>
                <c:pt idx="89308">
                  <c:v>7.9999999999999996E-6</c:v>
                </c:pt>
                <c:pt idx="89309">
                  <c:v>6.9999999999999999E-6</c:v>
                </c:pt>
                <c:pt idx="89310">
                  <c:v>6.0000000000000002E-6</c:v>
                </c:pt>
                <c:pt idx="89311">
                  <c:v>5.0000000000000004E-6</c:v>
                </c:pt>
                <c:pt idx="89312">
                  <c:v>3.9999999999999998E-6</c:v>
                </c:pt>
                <c:pt idx="89313">
                  <c:v>3.0000000000000001E-6</c:v>
                </c:pt>
                <c:pt idx="89314">
                  <c:v>3.0000000000000001E-6</c:v>
                </c:pt>
                <c:pt idx="89315">
                  <c:v>3.9999999999999998E-6</c:v>
                </c:pt>
                <c:pt idx="89316">
                  <c:v>5.0000000000000004E-6</c:v>
                </c:pt>
                <c:pt idx="89317">
                  <c:v>6.0000000000000002E-6</c:v>
                </c:pt>
                <c:pt idx="89318">
                  <c:v>6.9999999999999999E-6</c:v>
                </c:pt>
                <c:pt idx="89319">
                  <c:v>9.0000000000000002E-6</c:v>
                </c:pt>
                <c:pt idx="89320">
                  <c:v>1.0000000000000001E-5</c:v>
                </c:pt>
                <c:pt idx="89321">
                  <c:v>1.1E-5</c:v>
                </c:pt>
                <c:pt idx="89322">
                  <c:v>1.2999999999999999E-5</c:v>
                </c:pt>
                <c:pt idx="89323">
                  <c:v>1.4E-5</c:v>
                </c:pt>
                <c:pt idx="89324">
                  <c:v>1.5E-5</c:v>
                </c:pt>
                <c:pt idx="89325">
                  <c:v>1.7E-5</c:v>
                </c:pt>
                <c:pt idx="89326">
                  <c:v>1.8E-5</c:v>
                </c:pt>
                <c:pt idx="89327">
                  <c:v>1.9000000000000001E-5</c:v>
                </c:pt>
                <c:pt idx="89328">
                  <c:v>2.0000000000000002E-5</c:v>
                </c:pt>
                <c:pt idx="89329">
                  <c:v>2.0999999999999999E-5</c:v>
                </c:pt>
                <c:pt idx="89330">
                  <c:v>2.1999999999999999E-5</c:v>
                </c:pt>
                <c:pt idx="89331">
                  <c:v>2.3E-5</c:v>
                </c:pt>
                <c:pt idx="89332">
                  <c:v>2.4000000000000001E-5</c:v>
                </c:pt>
                <c:pt idx="89333">
                  <c:v>2.5000000000000001E-5</c:v>
                </c:pt>
                <c:pt idx="89334">
                  <c:v>2.5000000000000001E-5</c:v>
                </c:pt>
                <c:pt idx="89335">
                  <c:v>2.5999999999999998E-5</c:v>
                </c:pt>
                <c:pt idx="89336">
                  <c:v>2.6999999999999999E-5</c:v>
                </c:pt>
                <c:pt idx="89337">
                  <c:v>2.6999999999999999E-5</c:v>
                </c:pt>
                <c:pt idx="89338">
                  <c:v>2.6999999999999999E-5</c:v>
                </c:pt>
                <c:pt idx="89339">
                  <c:v>2.8E-5</c:v>
                </c:pt>
                <c:pt idx="89340">
                  <c:v>2.8E-5</c:v>
                </c:pt>
                <c:pt idx="89341">
                  <c:v>2.8E-5</c:v>
                </c:pt>
                <c:pt idx="89342">
                  <c:v>2.8E-5</c:v>
                </c:pt>
                <c:pt idx="89343">
                  <c:v>2.9E-5</c:v>
                </c:pt>
                <c:pt idx="89344">
                  <c:v>2.9E-5</c:v>
                </c:pt>
                <c:pt idx="89345">
                  <c:v>2.9E-5</c:v>
                </c:pt>
                <c:pt idx="89346">
                  <c:v>2.9E-5</c:v>
                </c:pt>
                <c:pt idx="89347">
                  <c:v>2.9E-5</c:v>
                </c:pt>
                <c:pt idx="89348">
                  <c:v>2.9E-5</c:v>
                </c:pt>
                <c:pt idx="89349">
                  <c:v>2.9E-5</c:v>
                </c:pt>
                <c:pt idx="89350">
                  <c:v>2.9E-5</c:v>
                </c:pt>
                <c:pt idx="89351">
                  <c:v>2.9E-5</c:v>
                </c:pt>
                <c:pt idx="89352">
                  <c:v>2.9E-5</c:v>
                </c:pt>
                <c:pt idx="89353">
                  <c:v>2.9E-5</c:v>
                </c:pt>
                <c:pt idx="89354">
                  <c:v>2.9E-5</c:v>
                </c:pt>
                <c:pt idx="89355">
                  <c:v>2.9E-5</c:v>
                </c:pt>
                <c:pt idx="89356">
                  <c:v>2.9E-5</c:v>
                </c:pt>
                <c:pt idx="89357">
                  <c:v>2.9E-5</c:v>
                </c:pt>
                <c:pt idx="89358">
                  <c:v>2.9E-5</c:v>
                </c:pt>
                <c:pt idx="89359">
                  <c:v>2.9E-5</c:v>
                </c:pt>
                <c:pt idx="89360">
                  <c:v>2.9E-5</c:v>
                </c:pt>
                <c:pt idx="89361">
                  <c:v>2.9E-5</c:v>
                </c:pt>
                <c:pt idx="89362">
                  <c:v>2.9E-5</c:v>
                </c:pt>
                <c:pt idx="89363">
                  <c:v>2.9E-5</c:v>
                </c:pt>
                <c:pt idx="89364">
                  <c:v>2.9E-5</c:v>
                </c:pt>
                <c:pt idx="89365">
                  <c:v>2.9E-5</c:v>
                </c:pt>
                <c:pt idx="89366">
                  <c:v>2.9E-5</c:v>
                </c:pt>
                <c:pt idx="89367">
                  <c:v>2.9E-5</c:v>
                </c:pt>
                <c:pt idx="89368">
                  <c:v>2.9E-5</c:v>
                </c:pt>
                <c:pt idx="89369">
                  <c:v>2.9E-5</c:v>
                </c:pt>
                <c:pt idx="89370">
                  <c:v>2.9E-5</c:v>
                </c:pt>
                <c:pt idx="89371">
                  <c:v>2.9E-5</c:v>
                </c:pt>
                <c:pt idx="89372">
                  <c:v>2.9E-5</c:v>
                </c:pt>
                <c:pt idx="89373">
                  <c:v>2.9E-5</c:v>
                </c:pt>
                <c:pt idx="89374">
                  <c:v>2.9E-5</c:v>
                </c:pt>
                <c:pt idx="89375">
                  <c:v>2.9E-5</c:v>
                </c:pt>
                <c:pt idx="89376">
                  <c:v>2.9E-5</c:v>
                </c:pt>
                <c:pt idx="89377">
                  <c:v>2.8E-5</c:v>
                </c:pt>
                <c:pt idx="89378">
                  <c:v>2.8E-5</c:v>
                </c:pt>
                <c:pt idx="89379">
                  <c:v>2.8E-5</c:v>
                </c:pt>
                <c:pt idx="89380">
                  <c:v>2.8E-5</c:v>
                </c:pt>
                <c:pt idx="89381">
                  <c:v>2.6999999999999999E-5</c:v>
                </c:pt>
                <c:pt idx="89382">
                  <c:v>2.6999999999999999E-5</c:v>
                </c:pt>
                <c:pt idx="89383">
                  <c:v>2.6999999999999999E-5</c:v>
                </c:pt>
                <c:pt idx="89384">
                  <c:v>2.5999999999999998E-5</c:v>
                </c:pt>
                <c:pt idx="89385">
                  <c:v>2.5999999999999998E-5</c:v>
                </c:pt>
                <c:pt idx="89386">
                  <c:v>2.5000000000000001E-5</c:v>
                </c:pt>
                <c:pt idx="89387">
                  <c:v>2.5000000000000001E-5</c:v>
                </c:pt>
                <c:pt idx="89388">
                  <c:v>2.4000000000000001E-5</c:v>
                </c:pt>
                <c:pt idx="89389">
                  <c:v>2.4000000000000001E-5</c:v>
                </c:pt>
                <c:pt idx="89390">
                  <c:v>2.3E-5</c:v>
                </c:pt>
                <c:pt idx="89391">
                  <c:v>2.1999999999999999E-5</c:v>
                </c:pt>
                <c:pt idx="89392">
                  <c:v>2.1999999999999999E-5</c:v>
                </c:pt>
                <c:pt idx="89393">
                  <c:v>2.0999999999999999E-5</c:v>
                </c:pt>
                <c:pt idx="89394">
                  <c:v>2.0000000000000002E-5</c:v>
                </c:pt>
                <c:pt idx="89395">
                  <c:v>2.0000000000000002E-5</c:v>
                </c:pt>
                <c:pt idx="89396">
                  <c:v>1.9000000000000001E-5</c:v>
                </c:pt>
                <c:pt idx="89397">
                  <c:v>1.8E-5</c:v>
                </c:pt>
                <c:pt idx="89398">
                  <c:v>1.7E-5</c:v>
                </c:pt>
                <c:pt idx="89399">
                  <c:v>1.7E-5</c:v>
                </c:pt>
                <c:pt idx="89400">
                  <c:v>1.5999999999999999E-5</c:v>
                </c:pt>
                <c:pt idx="89401">
                  <c:v>1.5E-5</c:v>
                </c:pt>
                <c:pt idx="89402">
                  <c:v>1.5E-5</c:v>
                </c:pt>
                <c:pt idx="89403">
                  <c:v>1.4E-5</c:v>
                </c:pt>
                <c:pt idx="89404">
                  <c:v>1.4E-5</c:v>
                </c:pt>
                <c:pt idx="89405">
                  <c:v>1.2999999999999999E-5</c:v>
                </c:pt>
                <c:pt idx="89406">
                  <c:v>1.2999999999999999E-5</c:v>
                </c:pt>
                <c:pt idx="89407">
                  <c:v>1.2E-5</c:v>
                </c:pt>
                <c:pt idx="89408">
                  <c:v>1.2E-5</c:v>
                </c:pt>
                <c:pt idx="89409">
                  <c:v>1.1E-5</c:v>
                </c:pt>
                <c:pt idx="89410">
                  <c:v>1.1E-5</c:v>
                </c:pt>
                <c:pt idx="89411">
                  <c:v>1.1E-5</c:v>
                </c:pt>
                <c:pt idx="89412">
                  <c:v>1.1E-5</c:v>
                </c:pt>
                <c:pt idx="89413">
                  <c:v>1.1E-5</c:v>
                </c:pt>
                <c:pt idx="89414">
                  <c:v>1.1E-5</c:v>
                </c:pt>
                <c:pt idx="89415">
                  <c:v>1.2E-5</c:v>
                </c:pt>
                <c:pt idx="89416">
                  <c:v>1.2E-5</c:v>
                </c:pt>
                <c:pt idx="89417">
                  <c:v>1.2E-5</c:v>
                </c:pt>
                <c:pt idx="89418">
                  <c:v>1.2999999999999999E-5</c:v>
                </c:pt>
                <c:pt idx="89419">
                  <c:v>1.2999999999999999E-5</c:v>
                </c:pt>
                <c:pt idx="89420">
                  <c:v>1.4E-5</c:v>
                </c:pt>
                <c:pt idx="89421">
                  <c:v>1.4E-5</c:v>
                </c:pt>
                <c:pt idx="89422">
                  <c:v>1.5E-5</c:v>
                </c:pt>
                <c:pt idx="89423">
                  <c:v>1.5999999999999999E-5</c:v>
                </c:pt>
                <c:pt idx="89424">
                  <c:v>1.5999999999999999E-5</c:v>
                </c:pt>
                <c:pt idx="89425">
                  <c:v>1.7E-5</c:v>
                </c:pt>
                <c:pt idx="89426">
                  <c:v>1.7E-5</c:v>
                </c:pt>
                <c:pt idx="89427">
                  <c:v>1.8E-5</c:v>
                </c:pt>
                <c:pt idx="89428">
                  <c:v>1.8E-5</c:v>
                </c:pt>
                <c:pt idx="89429">
                  <c:v>1.9000000000000001E-5</c:v>
                </c:pt>
                <c:pt idx="89430">
                  <c:v>1.9000000000000001E-5</c:v>
                </c:pt>
                <c:pt idx="89431">
                  <c:v>2.0000000000000002E-5</c:v>
                </c:pt>
                <c:pt idx="89432">
                  <c:v>2.0000000000000002E-5</c:v>
                </c:pt>
                <c:pt idx="89433">
                  <c:v>2.0999999999999999E-5</c:v>
                </c:pt>
                <c:pt idx="89434">
                  <c:v>2.0999999999999999E-5</c:v>
                </c:pt>
                <c:pt idx="89435">
                  <c:v>2.0999999999999999E-5</c:v>
                </c:pt>
                <c:pt idx="89436">
                  <c:v>2.1999999999999999E-5</c:v>
                </c:pt>
                <c:pt idx="89437">
                  <c:v>2.1999999999999999E-5</c:v>
                </c:pt>
                <c:pt idx="89438">
                  <c:v>2.1999999999999999E-5</c:v>
                </c:pt>
                <c:pt idx="89439">
                  <c:v>2.1999999999999999E-5</c:v>
                </c:pt>
                <c:pt idx="89440">
                  <c:v>2.1999999999999999E-5</c:v>
                </c:pt>
                <c:pt idx="89441">
                  <c:v>2.1999999999999999E-5</c:v>
                </c:pt>
                <c:pt idx="89442">
                  <c:v>2.1999999999999999E-5</c:v>
                </c:pt>
                <c:pt idx="89443">
                  <c:v>2.1999999999999999E-5</c:v>
                </c:pt>
                <c:pt idx="89444">
                  <c:v>2.1999999999999999E-5</c:v>
                </c:pt>
                <c:pt idx="89445">
                  <c:v>2.1999999999999999E-5</c:v>
                </c:pt>
                <c:pt idx="89446">
                  <c:v>2.0999999999999999E-5</c:v>
                </c:pt>
                <c:pt idx="89447">
                  <c:v>2.0999999999999999E-5</c:v>
                </c:pt>
                <c:pt idx="89448">
                  <c:v>2.0999999999999999E-5</c:v>
                </c:pt>
                <c:pt idx="89449">
                  <c:v>2.0999999999999999E-5</c:v>
                </c:pt>
                <c:pt idx="89450">
                  <c:v>2.0000000000000002E-5</c:v>
                </c:pt>
                <c:pt idx="89451">
                  <c:v>2.0000000000000002E-5</c:v>
                </c:pt>
                <c:pt idx="89452">
                  <c:v>1.9000000000000001E-5</c:v>
                </c:pt>
                <c:pt idx="89453">
                  <c:v>1.9000000000000001E-5</c:v>
                </c:pt>
                <c:pt idx="89454">
                  <c:v>1.9000000000000001E-5</c:v>
                </c:pt>
                <c:pt idx="89455">
                  <c:v>1.8E-5</c:v>
                </c:pt>
                <c:pt idx="89456">
                  <c:v>1.8E-5</c:v>
                </c:pt>
                <c:pt idx="89457">
                  <c:v>1.8E-5</c:v>
                </c:pt>
                <c:pt idx="89458">
                  <c:v>1.7E-5</c:v>
                </c:pt>
                <c:pt idx="89459">
                  <c:v>1.7E-5</c:v>
                </c:pt>
                <c:pt idx="89460">
                  <c:v>1.7E-5</c:v>
                </c:pt>
                <c:pt idx="89461">
                  <c:v>1.5999999999999999E-5</c:v>
                </c:pt>
                <c:pt idx="89462">
                  <c:v>1.5999999999999999E-5</c:v>
                </c:pt>
                <c:pt idx="89463">
                  <c:v>1.5999999999999999E-5</c:v>
                </c:pt>
                <c:pt idx="89464">
                  <c:v>1.5999999999999999E-5</c:v>
                </c:pt>
                <c:pt idx="89465">
                  <c:v>1.5999999999999999E-5</c:v>
                </c:pt>
                <c:pt idx="89466">
                  <c:v>1.5999999999999999E-5</c:v>
                </c:pt>
                <c:pt idx="89467">
                  <c:v>1.5999999999999999E-5</c:v>
                </c:pt>
                <c:pt idx="89468">
                  <c:v>1.5999999999999999E-5</c:v>
                </c:pt>
                <c:pt idx="89469">
                  <c:v>1.5999999999999999E-5</c:v>
                </c:pt>
                <c:pt idx="89470">
                  <c:v>1.5999999999999999E-5</c:v>
                </c:pt>
                <c:pt idx="89471">
                  <c:v>1.5999999999999999E-5</c:v>
                </c:pt>
                <c:pt idx="89472">
                  <c:v>1.5999999999999999E-5</c:v>
                </c:pt>
                <c:pt idx="89473">
                  <c:v>1.5999999999999999E-5</c:v>
                </c:pt>
                <c:pt idx="89474">
                  <c:v>1.5999999999999999E-5</c:v>
                </c:pt>
                <c:pt idx="89475">
                  <c:v>1.5999999999999999E-5</c:v>
                </c:pt>
                <c:pt idx="89476">
                  <c:v>1.7E-5</c:v>
                </c:pt>
                <c:pt idx="89477">
                  <c:v>1.7E-5</c:v>
                </c:pt>
                <c:pt idx="89478">
                  <c:v>1.7E-5</c:v>
                </c:pt>
                <c:pt idx="89479">
                  <c:v>1.7E-5</c:v>
                </c:pt>
                <c:pt idx="89480">
                  <c:v>1.7E-5</c:v>
                </c:pt>
                <c:pt idx="89481">
                  <c:v>1.5999999999999999E-5</c:v>
                </c:pt>
                <c:pt idx="89482">
                  <c:v>1.5999999999999999E-5</c:v>
                </c:pt>
                <c:pt idx="89483">
                  <c:v>1.5999999999999999E-5</c:v>
                </c:pt>
                <c:pt idx="89484">
                  <c:v>1.5999999999999999E-5</c:v>
                </c:pt>
                <c:pt idx="89485">
                  <c:v>1.5E-5</c:v>
                </c:pt>
                <c:pt idx="89486">
                  <c:v>1.5E-5</c:v>
                </c:pt>
                <c:pt idx="89487">
                  <c:v>1.5E-5</c:v>
                </c:pt>
                <c:pt idx="89488">
                  <c:v>1.4E-5</c:v>
                </c:pt>
                <c:pt idx="89489">
                  <c:v>1.4E-5</c:v>
                </c:pt>
                <c:pt idx="89490">
                  <c:v>1.2999999999999999E-5</c:v>
                </c:pt>
                <c:pt idx="89491">
                  <c:v>1.2E-5</c:v>
                </c:pt>
                <c:pt idx="89492">
                  <c:v>1.2E-5</c:v>
                </c:pt>
                <c:pt idx="89493">
                  <c:v>1.1E-5</c:v>
                </c:pt>
                <c:pt idx="89494">
                  <c:v>1.0000000000000001E-5</c:v>
                </c:pt>
                <c:pt idx="89495">
                  <c:v>9.0000000000000002E-6</c:v>
                </c:pt>
                <c:pt idx="89496">
                  <c:v>7.9999999999999996E-6</c:v>
                </c:pt>
                <c:pt idx="89497">
                  <c:v>6.9999999999999999E-6</c:v>
                </c:pt>
                <c:pt idx="89498">
                  <c:v>6.9999999999999999E-6</c:v>
                </c:pt>
                <c:pt idx="89499">
                  <c:v>6.0000000000000002E-6</c:v>
                </c:pt>
                <c:pt idx="89500">
                  <c:v>5.0000000000000004E-6</c:v>
                </c:pt>
                <c:pt idx="89501">
                  <c:v>3.9999999999999998E-6</c:v>
                </c:pt>
                <c:pt idx="89502">
                  <c:v>3.0000000000000001E-6</c:v>
                </c:pt>
                <c:pt idx="89503">
                  <c:v>1.9999999999999999E-6</c:v>
                </c:pt>
                <c:pt idx="89504">
                  <c:v>1.9999999999999999E-6</c:v>
                </c:pt>
                <c:pt idx="89505">
                  <c:v>1.9999999999999999E-6</c:v>
                </c:pt>
                <c:pt idx="89506">
                  <c:v>3.0000000000000001E-6</c:v>
                </c:pt>
                <c:pt idx="89507">
                  <c:v>3.9999999999999998E-6</c:v>
                </c:pt>
                <c:pt idx="89508">
                  <c:v>5.0000000000000004E-6</c:v>
                </c:pt>
                <c:pt idx="89509">
                  <c:v>6.9999999999999999E-6</c:v>
                </c:pt>
                <c:pt idx="89510">
                  <c:v>7.9999999999999996E-6</c:v>
                </c:pt>
                <c:pt idx="89511">
                  <c:v>9.0000000000000002E-6</c:v>
                </c:pt>
                <c:pt idx="89512">
                  <c:v>1.0000000000000001E-5</c:v>
                </c:pt>
                <c:pt idx="89513">
                  <c:v>1.1E-5</c:v>
                </c:pt>
                <c:pt idx="89514">
                  <c:v>1.2E-5</c:v>
                </c:pt>
                <c:pt idx="89515">
                  <c:v>1.2999999999999999E-5</c:v>
                </c:pt>
                <c:pt idx="89516">
                  <c:v>1.4E-5</c:v>
                </c:pt>
                <c:pt idx="89517">
                  <c:v>1.5E-5</c:v>
                </c:pt>
                <c:pt idx="89518">
                  <c:v>1.5999999999999999E-5</c:v>
                </c:pt>
                <c:pt idx="89519">
                  <c:v>1.7E-5</c:v>
                </c:pt>
                <c:pt idx="89520">
                  <c:v>1.8E-5</c:v>
                </c:pt>
                <c:pt idx="89521">
                  <c:v>1.9000000000000001E-5</c:v>
                </c:pt>
                <c:pt idx="89522">
                  <c:v>2.0000000000000002E-5</c:v>
                </c:pt>
                <c:pt idx="89523">
                  <c:v>2.0000000000000002E-5</c:v>
                </c:pt>
                <c:pt idx="89524">
                  <c:v>2.0999999999999999E-5</c:v>
                </c:pt>
                <c:pt idx="89525">
                  <c:v>2.0999999999999999E-5</c:v>
                </c:pt>
                <c:pt idx="89526">
                  <c:v>2.1999999999999999E-5</c:v>
                </c:pt>
                <c:pt idx="89527">
                  <c:v>2.1999999999999999E-5</c:v>
                </c:pt>
                <c:pt idx="89528">
                  <c:v>2.3E-5</c:v>
                </c:pt>
                <c:pt idx="89529">
                  <c:v>2.3E-5</c:v>
                </c:pt>
                <c:pt idx="89530">
                  <c:v>2.3E-5</c:v>
                </c:pt>
                <c:pt idx="89531">
                  <c:v>2.4000000000000001E-5</c:v>
                </c:pt>
                <c:pt idx="89532">
                  <c:v>2.4000000000000001E-5</c:v>
                </c:pt>
                <c:pt idx="89533">
                  <c:v>2.4000000000000001E-5</c:v>
                </c:pt>
                <c:pt idx="89534">
                  <c:v>2.4000000000000001E-5</c:v>
                </c:pt>
                <c:pt idx="89535">
                  <c:v>2.4000000000000001E-5</c:v>
                </c:pt>
                <c:pt idx="89536">
                  <c:v>2.4000000000000001E-5</c:v>
                </c:pt>
                <c:pt idx="89537">
                  <c:v>2.3E-5</c:v>
                </c:pt>
                <c:pt idx="89538">
                  <c:v>2.3E-5</c:v>
                </c:pt>
                <c:pt idx="89539">
                  <c:v>2.3E-5</c:v>
                </c:pt>
                <c:pt idx="89540">
                  <c:v>2.1999999999999999E-5</c:v>
                </c:pt>
                <c:pt idx="89541">
                  <c:v>2.1999999999999999E-5</c:v>
                </c:pt>
                <c:pt idx="89542">
                  <c:v>2.1999999999999999E-5</c:v>
                </c:pt>
                <c:pt idx="89543">
                  <c:v>2.0999999999999999E-5</c:v>
                </c:pt>
                <c:pt idx="89544">
                  <c:v>2.0000000000000002E-5</c:v>
                </c:pt>
                <c:pt idx="89545">
                  <c:v>2.0000000000000002E-5</c:v>
                </c:pt>
                <c:pt idx="89546">
                  <c:v>1.9000000000000001E-5</c:v>
                </c:pt>
                <c:pt idx="89547">
                  <c:v>1.9000000000000001E-5</c:v>
                </c:pt>
                <c:pt idx="89548">
                  <c:v>1.8E-5</c:v>
                </c:pt>
                <c:pt idx="89549">
                  <c:v>1.7E-5</c:v>
                </c:pt>
                <c:pt idx="89550">
                  <c:v>1.7E-5</c:v>
                </c:pt>
                <c:pt idx="89551">
                  <c:v>1.5999999999999999E-5</c:v>
                </c:pt>
                <c:pt idx="89552">
                  <c:v>1.5E-5</c:v>
                </c:pt>
                <c:pt idx="89553">
                  <c:v>1.4E-5</c:v>
                </c:pt>
                <c:pt idx="89554">
                  <c:v>1.4E-5</c:v>
                </c:pt>
                <c:pt idx="89555">
                  <c:v>1.2999999999999999E-5</c:v>
                </c:pt>
                <c:pt idx="89556">
                  <c:v>1.2E-5</c:v>
                </c:pt>
                <c:pt idx="89557">
                  <c:v>1.2E-5</c:v>
                </c:pt>
                <c:pt idx="89558">
                  <c:v>1.1E-5</c:v>
                </c:pt>
                <c:pt idx="89559">
                  <c:v>1.1E-5</c:v>
                </c:pt>
                <c:pt idx="89560">
                  <c:v>1.0000000000000001E-5</c:v>
                </c:pt>
                <c:pt idx="89561">
                  <c:v>1.0000000000000001E-5</c:v>
                </c:pt>
                <c:pt idx="89562">
                  <c:v>9.0000000000000002E-6</c:v>
                </c:pt>
                <c:pt idx="89563">
                  <c:v>9.0000000000000002E-6</c:v>
                </c:pt>
                <c:pt idx="89564">
                  <c:v>7.9999999999999996E-6</c:v>
                </c:pt>
                <c:pt idx="89565">
                  <c:v>7.9999999999999996E-6</c:v>
                </c:pt>
                <c:pt idx="89566">
                  <c:v>7.9999999999999996E-6</c:v>
                </c:pt>
                <c:pt idx="89567">
                  <c:v>7.9999999999999996E-6</c:v>
                </c:pt>
                <c:pt idx="89568">
                  <c:v>7.9999999999999996E-6</c:v>
                </c:pt>
                <c:pt idx="89569">
                  <c:v>7.9999999999999996E-6</c:v>
                </c:pt>
                <c:pt idx="89570">
                  <c:v>7.9999999999999996E-6</c:v>
                </c:pt>
                <c:pt idx="89571">
                  <c:v>7.9999999999999996E-6</c:v>
                </c:pt>
                <c:pt idx="89572">
                  <c:v>7.9999999999999996E-6</c:v>
                </c:pt>
                <c:pt idx="89573">
                  <c:v>7.9999999999999996E-6</c:v>
                </c:pt>
                <c:pt idx="89574">
                  <c:v>9.0000000000000002E-6</c:v>
                </c:pt>
                <c:pt idx="89575">
                  <c:v>9.0000000000000002E-6</c:v>
                </c:pt>
                <c:pt idx="89576">
                  <c:v>9.0000000000000002E-6</c:v>
                </c:pt>
                <c:pt idx="89577">
                  <c:v>1.0000000000000001E-5</c:v>
                </c:pt>
                <c:pt idx="89578">
                  <c:v>1.0000000000000001E-5</c:v>
                </c:pt>
                <c:pt idx="89579">
                  <c:v>1.1E-5</c:v>
                </c:pt>
                <c:pt idx="89580">
                  <c:v>1.1E-5</c:v>
                </c:pt>
                <c:pt idx="89581">
                  <c:v>1.2E-5</c:v>
                </c:pt>
                <c:pt idx="89582">
                  <c:v>1.2E-5</c:v>
                </c:pt>
                <c:pt idx="89583">
                  <c:v>1.2999999999999999E-5</c:v>
                </c:pt>
                <c:pt idx="89584">
                  <c:v>1.2999999999999999E-5</c:v>
                </c:pt>
                <c:pt idx="89585">
                  <c:v>1.4E-5</c:v>
                </c:pt>
                <c:pt idx="89586">
                  <c:v>1.5E-5</c:v>
                </c:pt>
                <c:pt idx="89587">
                  <c:v>1.5E-5</c:v>
                </c:pt>
                <c:pt idx="89588">
                  <c:v>1.5999999999999999E-5</c:v>
                </c:pt>
                <c:pt idx="89589">
                  <c:v>1.5999999999999999E-5</c:v>
                </c:pt>
                <c:pt idx="89590">
                  <c:v>1.7E-5</c:v>
                </c:pt>
                <c:pt idx="89591">
                  <c:v>1.7E-5</c:v>
                </c:pt>
                <c:pt idx="89592">
                  <c:v>1.8E-5</c:v>
                </c:pt>
                <c:pt idx="89593">
                  <c:v>1.9000000000000001E-5</c:v>
                </c:pt>
                <c:pt idx="89594">
                  <c:v>1.9000000000000001E-5</c:v>
                </c:pt>
                <c:pt idx="89595">
                  <c:v>2.0000000000000002E-5</c:v>
                </c:pt>
                <c:pt idx="89596">
                  <c:v>2.0000000000000002E-5</c:v>
                </c:pt>
                <c:pt idx="89597">
                  <c:v>2.0999999999999999E-5</c:v>
                </c:pt>
                <c:pt idx="89598">
                  <c:v>2.0999999999999999E-5</c:v>
                </c:pt>
                <c:pt idx="89599">
                  <c:v>2.1999999999999999E-5</c:v>
                </c:pt>
                <c:pt idx="89600">
                  <c:v>2.1999999999999999E-5</c:v>
                </c:pt>
                <c:pt idx="89601">
                  <c:v>2.3E-5</c:v>
                </c:pt>
                <c:pt idx="89602">
                  <c:v>2.3E-5</c:v>
                </c:pt>
                <c:pt idx="89603">
                  <c:v>2.3E-5</c:v>
                </c:pt>
                <c:pt idx="89604">
                  <c:v>2.4000000000000001E-5</c:v>
                </c:pt>
                <c:pt idx="89605">
                  <c:v>2.4000000000000001E-5</c:v>
                </c:pt>
                <c:pt idx="89606">
                  <c:v>2.4000000000000001E-5</c:v>
                </c:pt>
                <c:pt idx="89607">
                  <c:v>2.5000000000000001E-5</c:v>
                </c:pt>
                <c:pt idx="89608">
                  <c:v>2.5000000000000001E-5</c:v>
                </c:pt>
                <c:pt idx="89609">
                  <c:v>2.5000000000000001E-5</c:v>
                </c:pt>
                <c:pt idx="89610">
                  <c:v>2.5000000000000001E-5</c:v>
                </c:pt>
                <c:pt idx="89611">
                  <c:v>2.5000000000000001E-5</c:v>
                </c:pt>
                <c:pt idx="89612">
                  <c:v>2.5999999999999998E-5</c:v>
                </c:pt>
                <c:pt idx="89613">
                  <c:v>2.5999999999999998E-5</c:v>
                </c:pt>
                <c:pt idx="89614">
                  <c:v>2.5999999999999998E-5</c:v>
                </c:pt>
                <c:pt idx="89615">
                  <c:v>2.5999999999999998E-5</c:v>
                </c:pt>
                <c:pt idx="89616">
                  <c:v>2.5999999999999998E-5</c:v>
                </c:pt>
                <c:pt idx="89617">
                  <c:v>2.5999999999999998E-5</c:v>
                </c:pt>
                <c:pt idx="89618">
                  <c:v>2.5000000000000001E-5</c:v>
                </c:pt>
                <c:pt idx="89619">
                  <c:v>2.5000000000000001E-5</c:v>
                </c:pt>
                <c:pt idx="89620">
                  <c:v>2.5000000000000001E-5</c:v>
                </c:pt>
                <c:pt idx="89621">
                  <c:v>2.5000000000000001E-5</c:v>
                </c:pt>
                <c:pt idx="89622">
                  <c:v>2.5000000000000001E-5</c:v>
                </c:pt>
                <c:pt idx="89623">
                  <c:v>2.4000000000000001E-5</c:v>
                </c:pt>
                <c:pt idx="89624">
                  <c:v>2.4000000000000001E-5</c:v>
                </c:pt>
                <c:pt idx="89625">
                  <c:v>2.4000000000000001E-5</c:v>
                </c:pt>
                <c:pt idx="89626">
                  <c:v>2.3E-5</c:v>
                </c:pt>
                <c:pt idx="89627">
                  <c:v>2.3E-5</c:v>
                </c:pt>
                <c:pt idx="89628">
                  <c:v>2.1999999999999999E-5</c:v>
                </c:pt>
                <c:pt idx="89629">
                  <c:v>2.1999999999999999E-5</c:v>
                </c:pt>
                <c:pt idx="89630">
                  <c:v>2.0999999999999999E-5</c:v>
                </c:pt>
                <c:pt idx="89631">
                  <c:v>2.0999999999999999E-5</c:v>
                </c:pt>
                <c:pt idx="89632">
                  <c:v>2.0000000000000002E-5</c:v>
                </c:pt>
                <c:pt idx="89633">
                  <c:v>2.0000000000000002E-5</c:v>
                </c:pt>
                <c:pt idx="89634">
                  <c:v>1.9000000000000001E-5</c:v>
                </c:pt>
                <c:pt idx="89635">
                  <c:v>1.9000000000000001E-5</c:v>
                </c:pt>
                <c:pt idx="89636">
                  <c:v>1.9000000000000001E-5</c:v>
                </c:pt>
                <c:pt idx="89637">
                  <c:v>1.8E-5</c:v>
                </c:pt>
                <c:pt idx="89638">
                  <c:v>1.8E-5</c:v>
                </c:pt>
                <c:pt idx="89639">
                  <c:v>1.8E-5</c:v>
                </c:pt>
                <c:pt idx="89640">
                  <c:v>1.7E-5</c:v>
                </c:pt>
                <c:pt idx="89641">
                  <c:v>1.7E-5</c:v>
                </c:pt>
                <c:pt idx="89642">
                  <c:v>1.7E-5</c:v>
                </c:pt>
                <c:pt idx="89643">
                  <c:v>1.7E-5</c:v>
                </c:pt>
                <c:pt idx="89644">
                  <c:v>1.7E-5</c:v>
                </c:pt>
                <c:pt idx="89645">
                  <c:v>1.7E-5</c:v>
                </c:pt>
                <c:pt idx="89646">
                  <c:v>1.8E-5</c:v>
                </c:pt>
                <c:pt idx="89647">
                  <c:v>1.8E-5</c:v>
                </c:pt>
                <c:pt idx="89648">
                  <c:v>1.9000000000000001E-5</c:v>
                </c:pt>
                <c:pt idx="89649">
                  <c:v>1.9000000000000001E-5</c:v>
                </c:pt>
                <c:pt idx="89650">
                  <c:v>2.0000000000000002E-5</c:v>
                </c:pt>
                <c:pt idx="89651">
                  <c:v>2.0999999999999999E-5</c:v>
                </c:pt>
                <c:pt idx="89652">
                  <c:v>2.0999999999999999E-5</c:v>
                </c:pt>
                <c:pt idx="89653">
                  <c:v>2.1999999999999999E-5</c:v>
                </c:pt>
                <c:pt idx="89654">
                  <c:v>2.3E-5</c:v>
                </c:pt>
                <c:pt idx="89655">
                  <c:v>2.4000000000000001E-5</c:v>
                </c:pt>
                <c:pt idx="89656">
                  <c:v>2.5000000000000001E-5</c:v>
                </c:pt>
                <c:pt idx="89657">
                  <c:v>2.5999999999999998E-5</c:v>
                </c:pt>
                <c:pt idx="89658">
                  <c:v>2.6999999999999999E-5</c:v>
                </c:pt>
                <c:pt idx="89659">
                  <c:v>2.8E-5</c:v>
                </c:pt>
                <c:pt idx="89660">
                  <c:v>2.9E-5</c:v>
                </c:pt>
                <c:pt idx="89661">
                  <c:v>3.0000000000000001E-5</c:v>
                </c:pt>
                <c:pt idx="89662">
                  <c:v>3.1000000000000001E-5</c:v>
                </c:pt>
                <c:pt idx="89663">
                  <c:v>3.1999999999999999E-5</c:v>
                </c:pt>
                <c:pt idx="89664">
                  <c:v>3.3000000000000003E-5</c:v>
                </c:pt>
                <c:pt idx="89665">
                  <c:v>3.4E-5</c:v>
                </c:pt>
                <c:pt idx="89666">
                  <c:v>3.4999999999999997E-5</c:v>
                </c:pt>
                <c:pt idx="89667">
                  <c:v>3.4999999999999997E-5</c:v>
                </c:pt>
                <c:pt idx="89668">
                  <c:v>3.6000000000000001E-5</c:v>
                </c:pt>
                <c:pt idx="89669">
                  <c:v>3.6999999999999998E-5</c:v>
                </c:pt>
                <c:pt idx="89670">
                  <c:v>3.8000000000000002E-5</c:v>
                </c:pt>
                <c:pt idx="89671">
                  <c:v>3.8000000000000002E-5</c:v>
                </c:pt>
                <c:pt idx="89672">
                  <c:v>3.8999999999999999E-5</c:v>
                </c:pt>
                <c:pt idx="89673">
                  <c:v>3.8999999999999999E-5</c:v>
                </c:pt>
                <c:pt idx="89674">
                  <c:v>4.0000000000000003E-5</c:v>
                </c:pt>
                <c:pt idx="89675">
                  <c:v>4.0000000000000003E-5</c:v>
                </c:pt>
                <c:pt idx="89676">
                  <c:v>4.1E-5</c:v>
                </c:pt>
                <c:pt idx="89677">
                  <c:v>4.1E-5</c:v>
                </c:pt>
                <c:pt idx="89678">
                  <c:v>4.1E-5</c:v>
                </c:pt>
                <c:pt idx="89679">
                  <c:v>4.1E-5</c:v>
                </c:pt>
                <c:pt idx="89680">
                  <c:v>4.1E-5</c:v>
                </c:pt>
                <c:pt idx="89681">
                  <c:v>4.1999999999999998E-5</c:v>
                </c:pt>
                <c:pt idx="89682">
                  <c:v>4.1999999999999998E-5</c:v>
                </c:pt>
                <c:pt idx="89683">
                  <c:v>4.1999999999999998E-5</c:v>
                </c:pt>
                <c:pt idx="89684">
                  <c:v>4.1999999999999998E-5</c:v>
                </c:pt>
                <c:pt idx="89685">
                  <c:v>4.1999999999999998E-5</c:v>
                </c:pt>
                <c:pt idx="89686">
                  <c:v>4.1999999999999998E-5</c:v>
                </c:pt>
                <c:pt idx="89687">
                  <c:v>4.1999999999999998E-5</c:v>
                </c:pt>
                <c:pt idx="89688">
                  <c:v>4.1999999999999998E-5</c:v>
                </c:pt>
                <c:pt idx="89689">
                  <c:v>4.1999999999999998E-5</c:v>
                </c:pt>
                <c:pt idx="89690">
                  <c:v>4.1E-5</c:v>
                </c:pt>
                <c:pt idx="89691">
                  <c:v>4.1E-5</c:v>
                </c:pt>
                <c:pt idx="89692">
                  <c:v>4.1E-5</c:v>
                </c:pt>
                <c:pt idx="89693">
                  <c:v>4.1E-5</c:v>
                </c:pt>
                <c:pt idx="89694">
                  <c:v>4.1E-5</c:v>
                </c:pt>
                <c:pt idx="89695">
                  <c:v>4.1E-5</c:v>
                </c:pt>
                <c:pt idx="89696">
                  <c:v>4.1E-5</c:v>
                </c:pt>
                <c:pt idx="89697">
                  <c:v>4.1E-5</c:v>
                </c:pt>
                <c:pt idx="89698">
                  <c:v>4.1E-5</c:v>
                </c:pt>
                <c:pt idx="89699">
                  <c:v>4.1E-5</c:v>
                </c:pt>
                <c:pt idx="89700">
                  <c:v>4.1999999999999998E-5</c:v>
                </c:pt>
                <c:pt idx="89701">
                  <c:v>4.1999999999999998E-5</c:v>
                </c:pt>
                <c:pt idx="89702">
                  <c:v>4.1999999999999998E-5</c:v>
                </c:pt>
                <c:pt idx="89703">
                  <c:v>4.1999999999999998E-5</c:v>
                </c:pt>
                <c:pt idx="89704">
                  <c:v>4.1999999999999998E-5</c:v>
                </c:pt>
                <c:pt idx="89705">
                  <c:v>4.1999999999999998E-5</c:v>
                </c:pt>
                <c:pt idx="89706">
                  <c:v>4.1999999999999998E-5</c:v>
                </c:pt>
                <c:pt idx="89707">
                  <c:v>4.1999999999999998E-5</c:v>
                </c:pt>
                <c:pt idx="89708">
                  <c:v>4.1999999999999998E-5</c:v>
                </c:pt>
                <c:pt idx="89709">
                  <c:v>4.3000000000000002E-5</c:v>
                </c:pt>
                <c:pt idx="89710">
                  <c:v>4.3000000000000002E-5</c:v>
                </c:pt>
                <c:pt idx="89711">
                  <c:v>4.3000000000000002E-5</c:v>
                </c:pt>
                <c:pt idx="89712">
                  <c:v>4.3000000000000002E-5</c:v>
                </c:pt>
                <c:pt idx="89713">
                  <c:v>4.3000000000000002E-5</c:v>
                </c:pt>
                <c:pt idx="89714">
                  <c:v>4.3000000000000002E-5</c:v>
                </c:pt>
                <c:pt idx="89715">
                  <c:v>4.3000000000000002E-5</c:v>
                </c:pt>
                <c:pt idx="89716">
                  <c:v>4.3000000000000002E-5</c:v>
                </c:pt>
                <c:pt idx="89717">
                  <c:v>4.3000000000000002E-5</c:v>
                </c:pt>
                <c:pt idx="89718">
                  <c:v>4.3000000000000002E-5</c:v>
                </c:pt>
                <c:pt idx="89719">
                  <c:v>4.3000000000000002E-5</c:v>
                </c:pt>
                <c:pt idx="89720">
                  <c:v>4.3000000000000002E-5</c:v>
                </c:pt>
                <c:pt idx="89721">
                  <c:v>4.1999999999999998E-5</c:v>
                </c:pt>
                <c:pt idx="89722">
                  <c:v>4.1999999999999998E-5</c:v>
                </c:pt>
                <c:pt idx="89723">
                  <c:v>4.1999999999999998E-5</c:v>
                </c:pt>
                <c:pt idx="89724">
                  <c:v>4.1999999999999998E-5</c:v>
                </c:pt>
                <c:pt idx="89725">
                  <c:v>4.1E-5</c:v>
                </c:pt>
                <c:pt idx="89726">
                  <c:v>4.1E-5</c:v>
                </c:pt>
                <c:pt idx="89727">
                  <c:v>4.1E-5</c:v>
                </c:pt>
                <c:pt idx="89728">
                  <c:v>4.0000000000000003E-5</c:v>
                </c:pt>
                <c:pt idx="89729">
                  <c:v>4.0000000000000003E-5</c:v>
                </c:pt>
                <c:pt idx="89730">
                  <c:v>3.8999999999999999E-5</c:v>
                </c:pt>
                <c:pt idx="89731">
                  <c:v>3.8999999999999999E-5</c:v>
                </c:pt>
                <c:pt idx="89732">
                  <c:v>3.8000000000000002E-5</c:v>
                </c:pt>
                <c:pt idx="89733">
                  <c:v>3.8000000000000002E-5</c:v>
                </c:pt>
                <c:pt idx="89734">
                  <c:v>3.6999999999999998E-5</c:v>
                </c:pt>
                <c:pt idx="89735">
                  <c:v>3.6999999999999998E-5</c:v>
                </c:pt>
                <c:pt idx="89736">
                  <c:v>3.6000000000000001E-5</c:v>
                </c:pt>
                <c:pt idx="89737">
                  <c:v>3.6000000000000001E-5</c:v>
                </c:pt>
                <c:pt idx="89738">
                  <c:v>3.4999999999999997E-5</c:v>
                </c:pt>
                <c:pt idx="89739">
                  <c:v>3.4999999999999997E-5</c:v>
                </c:pt>
                <c:pt idx="89740">
                  <c:v>3.4E-5</c:v>
                </c:pt>
                <c:pt idx="89741">
                  <c:v>3.3000000000000003E-5</c:v>
                </c:pt>
                <c:pt idx="89742">
                  <c:v>3.3000000000000003E-5</c:v>
                </c:pt>
                <c:pt idx="89743">
                  <c:v>3.1999999999999999E-5</c:v>
                </c:pt>
                <c:pt idx="89744">
                  <c:v>3.1999999999999999E-5</c:v>
                </c:pt>
                <c:pt idx="89745">
                  <c:v>3.1000000000000001E-5</c:v>
                </c:pt>
                <c:pt idx="89746">
                  <c:v>3.1000000000000001E-5</c:v>
                </c:pt>
                <c:pt idx="89747">
                  <c:v>3.1000000000000001E-5</c:v>
                </c:pt>
                <c:pt idx="89748">
                  <c:v>3.0000000000000001E-5</c:v>
                </c:pt>
                <c:pt idx="89749">
                  <c:v>3.0000000000000001E-5</c:v>
                </c:pt>
                <c:pt idx="89750">
                  <c:v>3.0000000000000001E-5</c:v>
                </c:pt>
                <c:pt idx="89751">
                  <c:v>2.9E-5</c:v>
                </c:pt>
                <c:pt idx="89752">
                  <c:v>2.9E-5</c:v>
                </c:pt>
                <c:pt idx="89753">
                  <c:v>2.9E-5</c:v>
                </c:pt>
                <c:pt idx="89754">
                  <c:v>2.9E-5</c:v>
                </c:pt>
                <c:pt idx="89755">
                  <c:v>2.8E-5</c:v>
                </c:pt>
                <c:pt idx="89756">
                  <c:v>2.8E-5</c:v>
                </c:pt>
                <c:pt idx="89757">
                  <c:v>2.8E-5</c:v>
                </c:pt>
                <c:pt idx="89758">
                  <c:v>2.8E-5</c:v>
                </c:pt>
                <c:pt idx="89759">
                  <c:v>2.8E-5</c:v>
                </c:pt>
                <c:pt idx="89760">
                  <c:v>2.8E-5</c:v>
                </c:pt>
                <c:pt idx="89761">
                  <c:v>2.8E-5</c:v>
                </c:pt>
                <c:pt idx="89762">
                  <c:v>2.8E-5</c:v>
                </c:pt>
                <c:pt idx="89763">
                  <c:v>2.8E-5</c:v>
                </c:pt>
                <c:pt idx="89764">
                  <c:v>2.8E-5</c:v>
                </c:pt>
                <c:pt idx="89765">
                  <c:v>2.8E-5</c:v>
                </c:pt>
                <c:pt idx="89766">
                  <c:v>2.8E-5</c:v>
                </c:pt>
                <c:pt idx="89767">
                  <c:v>2.8E-5</c:v>
                </c:pt>
                <c:pt idx="89768">
                  <c:v>2.8E-5</c:v>
                </c:pt>
                <c:pt idx="89769">
                  <c:v>2.6999999999999999E-5</c:v>
                </c:pt>
                <c:pt idx="89770">
                  <c:v>2.6999999999999999E-5</c:v>
                </c:pt>
                <c:pt idx="89771">
                  <c:v>2.6999999999999999E-5</c:v>
                </c:pt>
                <c:pt idx="89772">
                  <c:v>2.6999999999999999E-5</c:v>
                </c:pt>
                <c:pt idx="89773">
                  <c:v>2.6999999999999999E-5</c:v>
                </c:pt>
                <c:pt idx="89774">
                  <c:v>2.5999999999999998E-5</c:v>
                </c:pt>
                <c:pt idx="89775">
                  <c:v>2.5999999999999998E-5</c:v>
                </c:pt>
                <c:pt idx="89776">
                  <c:v>2.5999999999999998E-5</c:v>
                </c:pt>
                <c:pt idx="89777">
                  <c:v>2.5999999999999998E-5</c:v>
                </c:pt>
                <c:pt idx="89778">
                  <c:v>2.5000000000000001E-5</c:v>
                </c:pt>
                <c:pt idx="89779">
                  <c:v>2.5000000000000001E-5</c:v>
                </c:pt>
                <c:pt idx="89780">
                  <c:v>2.4000000000000001E-5</c:v>
                </c:pt>
                <c:pt idx="89781">
                  <c:v>2.4000000000000001E-5</c:v>
                </c:pt>
                <c:pt idx="89782">
                  <c:v>2.3E-5</c:v>
                </c:pt>
                <c:pt idx="89783">
                  <c:v>2.3E-5</c:v>
                </c:pt>
                <c:pt idx="89784">
                  <c:v>2.1999999999999999E-5</c:v>
                </c:pt>
                <c:pt idx="89785">
                  <c:v>2.1999999999999999E-5</c:v>
                </c:pt>
                <c:pt idx="89786">
                  <c:v>2.0999999999999999E-5</c:v>
                </c:pt>
                <c:pt idx="89787">
                  <c:v>2.0000000000000002E-5</c:v>
                </c:pt>
                <c:pt idx="89788">
                  <c:v>2.0000000000000002E-5</c:v>
                </c:pt>
                <c:pt idx="89789">
                  <c:v>1.9000000000000001E-5</c:v>
                </c:pt>
                <c:pt idx="89790">
                  <c:v>1.8E-5</c:v>
                </c:pt>
                <c:pt idx="89791">
                  <c:v>1.8E-5</c:v>
                </c:pt>
                <c:pt idx="89792">
                  <c:v>1.7E-5</c:v>
                </c:pt>
                <c:pt idx="89793">
                  <c:v>1.7E-5</c:v>
                </c:pt>
                <c:pt idx="89794">
                  <c:v>1.5999999999999999E-5</c:v>
                </c:pt>
                <c:pt idx="89795">
                  <c:v>1.5999999999999999E-5</c:v>
                </c:pt>
                <c:pt idx="89796">
                  <c:v>1.5E-5</c:v>
                </c:pt>
                <c:pt idx="89797">
                  <c:v>1.5E-5</c:v>
                </c:pt>
                <c:pt idx="89798">
                  <c:v>1.4E-5</c:v>
                </c:pt>
                <c:pt idx="89799">
                  <c:v>1.4E-5</c:v>
                </c:pt>
                <c:pt idx="89800">
                  <c:v>1.2999999999999999E-5</c:v>
                </c:pt>
                <c:pt idx="89801">
                  <c:v>1.2999999999999999E-5</c:v>
                </c:pt>
                <c:pt idx="89802">
                  <c:v>1.2999999999999999E-5</c:v>
                </c:pt>
                <c:pt idx="89803">
                  <c:v>1.2999999999999999E-5</c:v>
                </c:pt>
                <c:pt idx="89804">
                  <c:v>1.2999999999999999E-5</c:v>
                </c:pt>
                <c:pt idx="89805">
                  <c:v>1.2E-5</c:v>
                </c:pt>
                <c:pt idx="89806">
                  <c:v>1.2E-5</c:v>
                </c:pt>
                <c:pt idx="89807">
                  <c:v>1.2E-5</c:v>
                </c:pt>
                <c:pt idx="89808">
                  <c:v>1.2E-5</c:v>
                </c:pt>
                <c:pt idx="89809">
                  <c:v>1.2E-5</c:v>
                </c:pt>
                <c:pt idx="89810">
                  <c:v>1.2E-5</c:v>
                </c:pt>
                <c:pt idx="89811">
                  <c:v>1.2E-5</c:v>
                </c:pt>
                <c:pt idx="89812">
                  <c:v>1.2999999999999999E-5</c:v>
                </c:pt>
                <c:pt idx="89813">
                  <c:v>1.2999999999999999E-5</c:v>
                </c:pt>
                <c:pt idx="89814">
                  <c:v>1.2999999999999999E-5</c:v>
                </c:pt>
                <c:pt idx="89815">
                  <c:v>1.2999999999999999E-5</c:v>
                </c:pt>
                <c:pt idx="89816">
                  <c:v>1.2999999999999999E-5</c:v>
                </c:pt>
                <c:pt idx="89817">
                  <c:v>1.2999999999999999E-5</c:v>
                </c:pt>
                <c:pt idx="89818">
                  <c:v>1.2E-5</c:v>
                </c:pt>
                <c:pt idx="89819">
                  <c:v>1.2E-5</c:v>
                </c:pt>
                <c:pt idx="89820">
                  <c:v>1.2E-5</c:v>
                </c:pt>
                <c:pt idx="89821">
                  <c:v>1.2E-5</c:v>
                </c:pt>
                <c:pt idx="89822">
                  <c:v>1.2E-5</c:v>
                </c:pt>
                <c:pt idx="89823">
                  <c:v>1.2E-5</c:v>
                </c:pt>
                <c:pt idx="89824">
                  <c:v>1.1E-5</c:v>
                </c:pt>
                <c:pt idx="89825">
                  <c:v>1.1E-5</c:v>
                </c:pt>
                <c:pt idx="89826">
                  <c:v>1.1E-5</c:v>
                </c:pt>
                <c:pt idx="89827">
                  <c:v>1.1E-5</c:v>
                </c:pt>
                <c:pt idx="89828">
                  <c:v>1.1E-5</c:v>
                </c:pt>
                <c:pt idx="89829">
                  <c:v>1.0000000000000001E-5</c:v>
                </c:pt>
                <c:pt idx="89830">
                  <c:v>1.0000000000000001E-5</c:v>
                </c:pt>
                <c:pt idx="89831">
                  <c:v>1.0000000000000001E-5</c:v>
                </c:pt>
                <c:pt idx="89832">
                  <c:v>1.0000000000000001E-5</c:v>
                </c:pt>
                <c:pt idx="89833">
                  <c:v>1.0000000000000001E-5</c:v>
                </c:pt>
                <c:pt idx="89834">
                  <c:v>1.1E-5</c:v>
                </c:pt>
                <c:pt idx="89835">
                  <c:v>1.1E-5</c:v>
                </c:pt>
                <c:pt idx="89836">
                  <c:v>1.1E-5</c:v>
                </c:pt>
                <c:pt idx="89837">
                  <c:v>1.2E-5</c:v>
                </c:pt>
                <c:pt idx="89838">
                  <c:v>1.2999999999999999E-5</c:v>
                </c:pt>
                <c:pt idx="89839">
                  <c:v>1.2999999999999999E-5</c:v>
                </c:pt>
                <c:pt idx="89840">
                  <c:v>1.4E-5</c:v>
                </c:pt>
                <c:pt idx="89841">
                  <c:v>1.5E-5</c:v>
                </c:pt>
                <c:pt idx="89842">
                  <c:v>1.5999999999999999E-5</c:v>
                </c:pt>
                <c:pt idx="89843">
                  <c:v>1.7E-5</c:v>
                </c:pt>
                <c:pt idx="89844">
                  <c:v>1.8E-5</c:v>
                </c:pt>
                <c:pt idx="89845">
                  <c:v>1.9000000000000001E-5</c:v>
                </c:pt>
                <c:pt idx="89846">
                  <c:v>2.0000000000000002E-5</c:v>
                </c:pt>
                <c:pt idx="89847">
                  <c:v>2.0999999999999999E-5</c:v>
                </c:pt>
                <c:pt idx="89848">
                  <c:v>2.1999999999999999E-5</c:v>
                </c:pt>
                <c:pt idx="89849">
                  <c:v>2.3E-5</c:v>
                </c:pt>
                <c:pt idx="89850">
                  <c:v>2.4000000000000001E-5</c:v>
                </c:pt>
                <c:pt idx="89851">
                  <c:v>2.5000000000000001E-5</c:v>
                </c:pt>
                <c:pt idx="89852">
                  <c:v>2.5999999999999998E-5</c:v>
                </c:pt>
                <c:pt idx="89853">
                  <c:v>2.6999999999999999E-5</c:v>
                </c:pt>
                <c:pt idx="89854">
                  <c:v>2.8E-5</c:v>
                </c:pt>
                <c:pt idx="89855">
                  <c:v>2.8E-5</c:v>
                </c:pt>
                <c:pt idx="89856">
                  <c:v>2.9E-5</c:v>
                </c:pt>
                <c:pt idx="89857">
                  <c:v>3.0000000000000001E-5</c:v>
                </c:pt>
                <c:pt idx="89858">
                  <c:v>3.1000000000000001E-5</c:v>
                </c:pt>
                <c:pt idx="89859">
                  <c:v>3.1999999999999999E-5</c:v>
                </c:pt>
                <c:pt idx="89860">
                  <c:v>3.1999999999999999E-5</c:v>
                </c:pt>
                <c:pt idx="89861">
                  <c:v>3.3000000000000003E-5</c:v>
                </c:pt>
                <c:pt idx="89862">
                  <c:v>3.4E-5</c:v>
                </c:pt>
                <c:pt idx="89863">
                  <c:v>3.4E-5</c:v>
                </c:pt>
                <c:pt idx="89864">
                  <c:v>3.4999999999999997E-5</c:v>
                </c:pt>
                <c:pt idx="89865">
                  <c:v>3.4999999999999997E-5</c:v>
                </c:pt>
                <c:pt idx="89866">
                  <c:v>3.6000000000000001E-5</c:v>
                </c:pt>
                <c:pt idx="89867">
                  <c:v>3.6000000000000001E-5</c:v>
                </c:pt>
                <c:pt idx="89868">
                  <c:v>3.6000000000000001E-5</c:v>
                </c:pt>
                <c:pt idx="89869">
                  <c:v>3.6999999999999998E-5</c:v>
                </c:pt>
                <c:pt idx="89870">
                  <c:v>3.6999999999999998E-5</c:v>
                </c:pt>
                <c:pt idx="89871">
                  <c:v>3.6999999999999998E-5</c:v>
                </c:pt>
                <c:pt idx="89872">
                  <c:v>3.6999999999999998E-5</c:v>
                </c:pt>
                <c:pt idx="89873">
                  <c:v>3.6999999999999998E-5</c:v>
                </c:pt>
                <c:pt idx="89874">
                  <c:v>3.6999999999999998E-5</c:v>
                </c:pt>
                <c:pt idx="89875">
                  <c:v>3.6999999999999998E-5</c:v>
                </c:pt>
                <c:pt idx="89876">
                  <c:v>3.6999999999999998E-5</c:v>
                </c:pt>
                <c:pt idx="89877">
                  <c:v>3.6999999999999998E-5</c:v>
                </c:pt>
                <c:pt idx="89878">
                  <c:v>3.6999999999999998E-5</c:v>
                </c:pt>
                <c:pt idx="89879">
                  <c:v>3.6999999999999998E-5</c:v>
                </c:pt>
                <c:pt idx="89880">
                  <c:v>3.6000000000000001E-5</c:v>
                </c:pt>
                <c:pt idx="89881">
                  <c:v>3.6000000000000001E-5</c:v>
                </c:pt>
                <c:pt idx="89882">
                  <c:v>3.6000000000000001E-5</c:v>
                </c:pt>
                <c:pt idx="89883">
                  <c:v>3.6000000000000001E-5</c:v>
                </c:pt>
                <c:pt idx="89884">
                  <c:v>3.4999999999999997E-5</c:v>
                </c:pt>
                <c:pt idx="89885">
                  <c:v>3.4999999999999997E-5</c:v>
                </c:pt>
                <c:pt idx="89886">
                  <c:v>3.4E-5</c:v>
                </c:pt>
                <c:pt idx="89887">
                  <c:v>3.4E-5</c:v>
                </c:pt>
                <c:pt idx="89888">
                  <c:v>3.4E-5</c:v>
                </c:pt>
                <c:pt idx="89889">
                  <c:v>3.3000000000000003E-5</c:v>
                </c:pt>
                <c:pt idx="89890">
                  <c:v>3.3000000000000003E-5</c:v>
                </c:pt>
                <c:pt idx="89891">
                  <c:v>3.1999999999999999E-5</c:v>
                </c:pt>
                <c:pt idx="89892">
                  <c:v>3.1999999999999999E-5</c:v>
                </c:pt>
                <c:pt idx="89893">
                  <c:v>3.1000000000000001E-5</c:v>
                </c:pt>
                <c:pt idx="89894">
                  <c:v>3.0000000000000001E-5</c:v>
                </c:pt>
                <c:pt idx="89895">
                  <c:v>3.0000000000000001E-5</c:v>
                </c:pt>
                <c:pt idx="89896">
                  <c:v>2.9E-5</c:v>
                </c:pt>
                <c:pt idx="89897">
                  <c:v>2.9E-5</c:v>
                </c:pt>
                <c:pt idx="89898">
                  <c:v>2.8E-5</c:v>
                </c:pt>
                <c:pt idx="89899">
                  <c:v>2.6999999999999999E-5</c:v>
                </c:pt>
                <c:pt idx="89900">
                  <c:v>2.6999999999999999E-5</c:v>
                </c:pt>
                <c:pt idx="89901">
                  <c:v>2.5999999999999998E-5</c:v>
                </c:pt>
                <c:pt idx="89902">
                  <c:v>2.5000000000000001E-5</c:v>
                </c:pt>
                <c:pt idx="89903">
                  <c:v>2.5000000000000001E-5</c:v>
                </c:pt>
                <c:pt idx="89904">
                  <c:v>2.4000000000000001E-5</c:v>
                </c:pt>
                <c:pt idx="89905">
                  <c:v>2.4000000000000001E-5</c:v>
                </c:pt>
                <c:pt idx="89906">
                  <c:v>2.3E-5</c:v>
                </c:pt>
                <c:pt idx="89907">
                  <c:v>2.1999999999999999E-5</c:v>
                </c:pt>
                <c:pt idx="89908">
                  <c:v>2.1999999999999999E-5</c:v>
                </c:pt>
                <c:pt idx="89909">
                  <c:v>2.0999999999999999E-5</c:v>
                </c:pt>
                <c:pt idx="89910">
                  <c:v>2.0999999999999999E-5</c:v>
                </c:pt>
                <c:pt idx="89911">
                  <c:v>2.0000000000000002E-5</c:v>
                </c:pt>
                <c:pt idx="89912">
                  <c:v>1.9000000000000001E-5</c:v>
                </c:pt>
                <c:pt idx="89913">
                  <c:v>1.9000000000000001E-5</c:v>
                </c:pt>
                <c:pt idx="89914">
                  <c:v>1.8E-5</c:v>
                </c:pt>
                <c:pt idx="89915">
                  <c:v>1.8E-5</c:v>
                </c:pt>
                <c:pt idx="89916">
                  <c:v>1.7E-5</c:v>
                </c:pt>
                <c:pt idx="89917">
                  <c:v>1.7E-5</c:v>
                </c:pt>
                <c:pt idx="89918">
                  <c:v>1.5999999999999999E-5</c:v>
                </c:pt>
                <c:pt idx="89919">
                  <c:v>1.5999999999999999E-5</c:v>
                </c:pt>
                <c:pt idx="89920">
                  <c:v>1.5E-5</c:v>
                </c:pt>
                <c:pt idx="89921">
                  <c:v>1.5E-5</c:v>
                </c:pt>
                <c:pt idx="89922">
                  <c:v>1.4E-5</c:v>
                </c:pt>
                <c:pt idx="89923">
                  <c:v>1.4E-5</c:v>
                </c:pt>
                <c:pt idx="89924">
                  <c:v>1.4E-5</c:v>
                </c:pt>
                <c:pt idx="89925">
                  <c:v>1.2999999999999999E-5</c:v>
                </c:pt>
                <c:pt idx="89926">
                  <c:v>1.2999999999999999E-5</c:v>
                </c:pt>
                <c:pt idx="89927">
                  <c:v>1.2999999999999999E-5</c:v>
                </c:pt>
                <c:pt idx="89928">
                  <c:v>1.2999999999999999E-5</c:v>
                </c:pt>
                <c:pt idx="89929">
                  <c:v>1.2999999999999999E-5</c:v>
                </c:pt>
                <c:pt idx="89930">
                  <c:v>1.2999999999999999E-5</c:v>
                </c:pt>
                <c:pt idx="89931">
                  <c:v>1.2999999999999999E-5</c:v>
                </c:pt>
                <c:pt idx="89932">
                  <c:v>1.2999999999999999E-5</c:v>
                </c:pt>
                <c:pt idx="89933">
                  <c:v>1.2999999999999999E-5</c:v>
                </c:pt>
                <c:pt idx="89934">
                  <c:v>1.2999999999999999E-5</c:v>
                </c:pt>
                <c:pt idx="89935">
                  <c:v>1.2999999999999999E-5</c:v>
                </c:pt>
                <c:pt idx="89936">
                  <c:v>1.4E-5</c:v>
                </c:pt>
                <c:pt idx="89937">
                  <c:v>1.4E-5</c:v>
                </c:pt>
                <c:pt idx="89938">
                  <c:v>1.4E-5</c:v>
                </c:pt>
                <c:pt idx="89939">
                  <c:v>1.5E-5</c:v>
                </c:pt>
                <c:pt idx="89940">
                  <c:v>1.5E-5</c:v>
                </c:pt>
                <c:pt idx="89941">
                  <c:v>1.5E-5</c:v>
                </c:pt>
                <c:pt idx="89942">
                  <c:v>1.5999999999999999E-5</c:v>
                </c:pt>
                <c:pt idx="89943">
                  <c:v>1.5999999999999999E-5</c:v>
                </c:pt>
                <c:pt idx="89944">
                  <c:v>1.7E-5</c:v>
                </c:pt>
                <c:pt idx="89945">
                  <c:v>1.7E-5</c:v>
                </c:pt>
                <c:pt idx="89946">
                  <c:v>1.8E-5</c:v>
                </c:pt>
                <c:pt idx="89947">
                  <c:v>1.8E-5</c:v>
                </c:pt>
                <c:pt idx="89948">
                  <c:v>1.9000000000000001E-5</c:v>
                </c:pt>
                <c:pt idx="89949">
                  <c:v>1.9000000000000001E-5</c:v>
                </c:pt>
                <c:pt idx="89950">
                  <c:v>2.0000000000000002E-5</c:v>
                </c:pt>
                <c:pt idx="89951">
                  <c:v>2.0000000000000002E-5</c:v>
                </c:pt>
                <c:pt idx="89952">
                  <c:v>2.0000000000000002E-5</c:v>
                </c:pt>
                <c:pt idx="89953">
                  <c:v>2.0999999999999999E-5</c:v>
                </c:pt>
                <c:pt idx="89954">
                  <c:v>2.0999999999999999E-5</c:v>
                </c:pt>
                <c:pt idx="89955">
                  <c:v>2.1999999999999999E-5</c:v>
                </c:pt>
                <c:pt idx="89956">
                  <c:v>2.1999999999999999E-5</c:v>
                </c:pt>
                <c:pt idx="89957">
                  <c:v>2.1999999999999999E-5</c:v>
                </c:pt>
                <c:pt idx="89958">
                  <c:v>2.3E-5</c:v>
                </c:pt>
                <c:pt idx="89959">
                  <c:v>2.3E-5</c:v>
                </c:pt>
                <c:pt idx="89960">
                  <c:v>2.3E-5</c:v>
                </c:pt>
                <c:pt idx="89961">
                  <c:v>2.3E-5</c:v>
                </c:pt>
                <c:pt idx="89962">
                  <c:v>2.3E-5</c:v>
                </c:pt>
                <c:pt idx="89963">
                  <c:v>2.3E-5</c:v>
                </c:pt>
                <c:pt idx="89964">
                  <c:v>2.3E-5</c:v>
                </c:pt>
                <c:pt idx="89965">
                  <c:v>2.3E-5</c:v>
                </c:pt>
                <c:pt idx="89966">
                  <c:v>2.3E-5</c:v>
                </c:pt>
                <c:pt idx="89967">
                  <c:v>2.3E-5</c:v>
                </c:pt>
                <c:pt idx="89968">
                  <c:v>2.3E-5</c:v>
                </c:pt>
                <c:pt idx="89969">
                  <c:v>2.3E-5</c:v>
                </c:pt>
                <c:pt idx="89970">
                  <c:v>2.3E-5</c:v>
                </c:pt>
                <c:pt idx="89971">
                  <c:v>2.1999999999999999E-5</c:v>
                </c:pt>
                <c:pt idx="89972">
                  <c:v>2.1999999999999999E-5</c:v>
                </c:pt>
                <c:pt idx="89973">
                  <c:v>2.0999999999999999E-5</c:v>
                </c:pt>
                <c:pt idx="89974">
                  <c:v>2.0999999999999999E-5</c:v>
                </c:pt>
                <c:pt idx="89975">
                  <c:v>2.0000000000000002E-5</c:v>
                </c:pt>
                <c:pt idx="89976">
                  <c:v>2.0000000000000002E-5</c:v>
                </c:pt>
                <c:pt idx="89977">
                  <c:v>1.9000000000000001E-5</c:v>
                </c:pt>
                <c:pt idx="89978">
                  <c:v>1.9000000000000001E-5</c:v>
                </c:pt>
                <c:pt idx="89979">
                  <c:v>1.8E-5</c:v>
                </c:pt>
                <c:pt idx="89980">
                  <c:v>1.7E-5</c:v>
                </c:pt>
                <c:pt idx="89981">
                  <c:v>1.7E-5</c:v>
                </c:pt>
                <c:pt idx="89982">
                  <c:v>1.5999999999999999E-5</c:v>
                </c:pt>
                <c:pt idx="89983">
                  <c:v>1.5E-5</c:v>
                </c:pt>
                <c:pt idx="89984">
                  <c:v>1.4E-5</c:v>
                </c:pt>
                <c:pt idx="89985">
                  <c:v>1.4E-5</c:v>
                </c:pt>
                <c:pt idx="89986">
                  <c:v>1.2999999999999999E-5</c:v>
                </c:pt>
                <c:pt idx="89987">
                  <c:v>1.2E-5</c:v>
                </c:pt>
                <c:pt idx="89988">
                  <c:v>1.1E-5</c:v>
                </c:pt>
                <c:pt idx="89989">
                  <c:v>1.1E-5</c:v>
                </c:pt>
                <c:pt idx="89990">
                  <c:v>1.0000000000000001E-5</c:v>
                </c:pt>
                <c:pt idx="89991">
                  <c:v>1.0000000000000001E-5</c:v>
                </c:pt>
                <c:pt idx="89992">
                  <c:v>1.0000000000000001E-5</c:v>
                </c:pt>
                <c:pt idx="89993">
                  <c:v>9.0000000000000002E-6</c:v>
                </c:pt>
                <c:pt idx="89994">
                  <c:v>9.0000000000000002E-6</c:v>
                </c:pt>
                <c:pt idx="89995">
                  <c:v>9.0000000000000002E-6</c:v>
                </c:pt>
                <c:pt idx="89996">
                  <c:v>9.0000000000000002E-6</c:v>
                </c:pt>
                <c:pt idx="89997">
                  <c:v>9.0000000000000002E-6</c:v>
                </c:pt>
                <c:pt idx="89998">
                  <c:v>1.0000000000000001E-5</c:v>
                </c:pt>
                <c:pt idx="89999">
                  <c:v>1.0000000000000001E-5</c:v>
                </c:pt>
                <c:pt idx="90000">
                  <c:v>1.0000000000000001E-5</c:v>
                </c:pt>
                <c:pt idx="90001">
                  <c:v>1.1E-5</c:v>
                </c:pt>
                <c:pt idx="90002">
                  <c:v>1.1E-5</c:v>
                </c:pt>
                <c:pt idx="90003">
                  <c:v>1.2E-5</c:v>
                </c:pt>
                <c:pt idx="90004">
                  <c:v>1.2999999999999999E-5</c:v>
                </c:pt>
                <c:pt idx="90005">
                  <c:v>1.2999999999999999E-5</c:v>
                </c:pt>
                <c:pt idx="90006">
                  <c:v>1.4E-5</c:v>
                </c:pt>
                <c:pt idx="90007">
                  <c:v>1.4E-5</c:v>
                </c:pt>
                <c:pt idx="90008">
                  <c:v>1.5E-5</c:v>
                </c:pt>
                <c:pt idx="90009">
                  <c:v>1.5E-5</c:v>
                </c:pt>
                <c:pt idx="90010">
                  <c:v>1.5999999999999999E-5</c:v>
                </c:pt>
                <c:pt idx="90011">
                  <c:v>1.5999999999999999E-5</c:v>
                </c:pt>
                <c:pt idx="90012">
                  <c:v>1.7E-5</c:v>
                </c:pt>
                <c:pt idx="90013">
                  <c:v>1.7E-5</c:v>
                </c:pt>
                <c:pt idx="90014">
                  <c:v>1.8E-5</c:v>
                </c:pt>
                <c:pt idx="90015">
                  <c:v>1.8E-5</c:v>
                </c:pt>
                <c:pt idx="90016">
                  <c:v>1.8E-5</c:v>
                </c:pt>
                <c:pt idx="90017">
                  <c:v>1.9000000000000001E-5</c:v>
                </c:pt>
                <c:pt idx="90018">
                  <c:v>1.9000000000000001E-5</c:v>
                </c:pt>
                <c:pt idx="90019">
                  <c:v>1.9000000000000001E-5</c:v>
                </c:pt>
                <c:pt idx="90020">
                  <c:v>1.9000000000000001E-5</c:v>
                </c:pt>
                <c:pt idx="90021">
                  <c:v>1.9000000000000001E-5</c:v>
                </c:pt>
                <c:pt idx="90022">
                  <c:v>2.0000000000000002E-5</c:v>
                </c:pt>
                <c:pt idx="90023">
                  <c:v>2.0000000000000002E-5</c:v>
                </c:pt>
                <c:pt idx="90024">
                  <c:v>2.0000000000000002E-5</c:v>
                </c:pt>
                <c:pt idx="90025">
                  <c:v>2.0000000000000002E-5</c:v>
                </c:pt>
                <c:pt idx="90026">
                  <c:v>2.0000000000000002E-5</c:v>
                </c:pt>
                <c:pt idx="90027">
                  <c:v>2.0000000000000002E-5</c:v>
                </c:pt>
                <c:pt idx="90028">
                  <c:v>2.0000000000000002E-5</c:v>
                </c:pt>
                <c:pt idx="90029">
                  <c:v>2.0000000000000002E-5</c:v>
                </c:pt>
                <c:pt idx="90030">
                  <c:v>2.0000000000000002E-5</c:v>
                </c:pt>
                <c:pt idx="90031">
                  <c:v>1.9000000000000001E-5</c:v>
                </c:pt>
                <c:pt idx="90032">
                  <c:v>1.9000000000000001E-5</c:v>
                </c:pt>
                <c:pt idx="90033">
                  <c:v>1.9000000000000001E-5</c:v>
                </c:pt>
                <c:pt idx="90034">
                  <c:v>1.9000000000000001E-5</c:v>
                </c:pt>
                <c:pt idx="90035">
                  <c:v>1.9000000000000001E-5</c:v>
                </c:pt>
                <c:pt idx="90036">
                  <c:v>1.8E-5</c:v>
                </c:pt>
                <c:pt idx="90037">
                  <c:v>1.8E-5</c:v>
                </c:pt>
                <c:pt idx="90038">
                  <c:v>1.8E-5</c:v>
                </c:pt>
                <c:pt idx="90039">
                  <c:v>1.7E-5</c:v>
                </c:pt>
                <c:pt idx="90040">
                  <c:v>1.7E-5</c:v>
                </c:pt>
                <c:pt idx="90041">
                  <c:v>1.7E-5</c:v>
                </c:pt>
                <c:pt idx="90042">
                  <c:v>1.5999999999999999E-5</c:v>
                </c:pt>
                <c:pt idx="90043">
                  <c:v>1.5999999999999999E-5</c:v>
                </c:pt>
                <c:pt idx="90044">
                  <c:v>1.5999999999999999E-5</c:v>
                </c:pt>
                <c:pt idx="90045">
                  <c:v>1.5E-5</c:v>
                </c:pt>
                <c:pt idx="90046">
                  <c:v>1.5E-5</c:v>
                </c:pt>
                <c:pt idx="90047">
                  <c:v>1.5E-5</c:v>
                </c:pt>
                <c:pt idx="90048">
                  <c:v>1.5E-5</c:v>
                </c:pt>
                <c:pt idx="90049">
                  <c:v>1.5E-5</c:v>
                </c:pt>
                <c:pt idx="90050">
                  <c:v>1.5E-5</c:v>
                </c:pt>
                <c:pt idx="90051">
                  <c:v>1.5E-5</c:v>
                </c:pt>
                <c:pt idx="90052">
                  <c:v>1.5E-5</c:v>
                </c:pt>
                <c:pt idx="90053">
                  <c:v>1.5E-5</c:v>
                </c:pt>
                <c:pt idx="90054">
                  <c:v>1.5E-5</c:v>
                </c:pt>
                <c:pt idx="90055">
                  <c:v>1.5E-5</c:v>
                </c:pt>
                <c:pt idx="90056">
                  <c:v>1.5E-5</c:v>
                </c:pt>
                <c:pt idx="90057">
                  <c:v>1.5999999999999999E-5</c:v>
                </c:pt>
                <c:pt idx="90058">
                  <c:v>1.5999999999999999E-5</c:v>
                </c:pt>
                <c:pt idx="90059">
                  <c:v>1.5999999999999999E-5</c:v>
                </c:pt>
                <c:pt idx="90060">
                  <c:v>1.7E-5</c:v>
                </c:pt>
                <c:pt idx="90061">
                  <c:v>1.7E-5</c:v>
                </c:pt>
                <c:pt idx="90062">
                  <c:v>1.8E-5</c:v>
                </c:pt>
                <c:pt idx="90063">
                  <c:v>1.8E-5</c:v>
                </c:pt>
                <c:pt idx="90064">
                  <c:v>1.9000000000000001E-5</c:v>
                </c:pt>
                <c:pt idx="90065">
                  <c:v>1.9000000000000001E-5</c:v>
                </c:pt>
                <c:pt idx="90066">
                  <c:v>2.0000000000000002E-5</c:v>
                </c:pt>
                <c:pt idx="90067">
                  <c:v>2.0000000000000002E-5</c:v>
                </c:pt>
                <c:pt idx="90068">
                  <c:v>2.0999999999999999E-5</c:v>
                </c:pt>
                <c:pt idx="90069">
                  <c:v>2.0999999999999999E-5</c:v>
                </c:pt>
                <c:pt idx="90070">
                  <c:v>2.1999999999999999E-5</c:v>
                </c:pt>
                <c:pt idx="90071">
                  <c:v>2.1999999999999999E-5</c:v>
                </c:pt>
                <c:pt idx="90072">
                  <c:v>2.1999999999999999E-5</c:v>
                </c:pt>
                <c:pt idx="90073">
                  <c:v>2.3E-5</c:v>
                </c:pt>
                <c:pt idx="90074">
                  <c:v>2.3E-5</c:v>
                </c:pt>
                <c:pt idx="90075">
                  <c:v>2.4000000000000001E-5</c:v>
                </c:pt>
                <c:pt idx="90076">
                  <c:v>2.4000000000000001E-5</c:v>
                </c:pt>
                <c:pt idx="90077">
                  <c:v>2.4000000000000001E-5</c:v>
                </c:pt>
                <c:pt idx="90078">
                  <c:v>2.4000000000000001E-5</c:v>
                </c:pt>
                <c:pt idx="90079">
                  <c:v>2.5000000000000001E-5</c:v>
                </c:pt>
                <c:pt idx="90080">
                  <c:v>2.5000000000000001E-5</c:v>
                </c:pt>
                <c:pt idx="90081">
                  <c:v>2.5000000000000001E-5</c:v>
                </c:pt>
                <c:pt idx="90082">
                  <c:v>2.5000000000000001E-5</c:v>
                </c:pt>
                <c:pt idx="90083">
                  <c:v>2.5000000000000001E-5</c:v>
                </c:pt>
                <c:pt idx="90084">
                  <c:v>2.5000000000000001E-5</c:v>
                </c:pt>
                <c:pt idx="90085">
                  <c:v>2.5000000000000001E-5</c:v>
                </c:pt>
                <c:pt idx="90086">
                  <c:v>2.5000000000000001E-5</c:v>
                </c:pt>
                <c:pt idx="90087">
                  <c:v>2.5000000000000001E-5</c:v>
                </c:pt>
                <c:pt idx="90088">
                  <c:v>2.5000000000000001E-5</c:v>
                </c:pt>
                <c:pt idx="90089">
                  <c:v>2.5000000000000001E-5</c:v>
                </c:pt>
                <c:pt idx="90090">
                  <c:v>2.4000000000000001E-5</c:v>
                </c:pt>
                <c:pt idx="90091">
                  <c:v>2.4000000000000001E-5</c:v>
                </c:pt>
                <c:pt idx="90092">
                  <c:v>2.4000000000000001E-5</c:v>
                </c:pt>
                <c:pt idx="90093">
                  <c:v>2.4000000000000001E-5</c:v>
                </c:pt>
                <c:pt idx="90094">
                  <c:v>2.3E-5</c:v>
                </c:pt>
                <c:pt idx="90095">
                  <c:v>2.3E-5</c:v>
                </c:pt>
                <c:pt idx="90096">
                  <c:v>2.3E-5</c:v>
                </c:pt>
                <c:pt idx="90097">
                  <c:v>2.1999999999999999E-5</c:v>
                </c:pt>
                <c:pt idx="90098">
                  <c:v>2.1999999999999999E-5</c:v>
                </c:pt>
                <c:pt idx="90099">
                  <c:v>2.0999999999999999E-5</c:v>
                </c:pt>
                <c:pt idx="90100">
                  <c:v>2.0999999999999999E-5</c:v>
                </c:pt>
                <c:pt idx="90101">
                  <c:v>2.0000000000000002E-5</c:v>
                </c:pt>
                <c:pt idx="90102">
                  <c:v>2.0000000000000002E-5</c:v>
                </c:pt>
                <c:pt idx="90103">
                  <c:v>1.9000000000000001E-5</c:v>
                </c:pt>
                <c:pt idx="90104">
                  <c:v>1.9000000000000001E-5</c:v>
                </c:pt>
                <c:pt idx="90105">
                  <c:v>1.8E-5</c:v>
                </c:pt>
                <c:pt idx="90106">
                  <c:v>1.7E-5</c:v>
                </c:pt>
                <c:pt idx="90107">
                  <c:v>1.7E-5</c:v>
                </c:pt>
                <c:pt idx="90108">
                  <c:v>1.5999999999999999E-5</c:v>
                </c:pt>
                <c:pt idx="90109">
                  <c:v>1.5E-5</c:v>
                </c:pt>
                <c:pt idx="90110">
                  <c:v>1.4E-5</c:v>
                </c:pt>
                <c:pt idx="90111">
                  <c:v>1.4E-5</c:v>
                </c:pt>
                <c:pt idx="90112">
                  <c:v>1.2999999999999999E-5</c:v>
                </c:pt>
                <c:pt idx="90113">
                  <c:v>1.2E-5</c:v>
                </c:pt>
                <c:pt idx="90114">
                  <c:v>1.1E-5</c:v>
                </c:pt>
                <c:pt idx="90115">
                  <c:v>1.0000000000000001E-5</c:v>
                </c:pt>
                <c:pt idx="90116">
                  <c:v>9.0000000000000002E-6</c:v>
                </c:pt>
                <c:pt idx="90117">
                  <c:v>7.9999999999999996E-6</c:v>
                </c:pt>
                <c:pt idx="90118">
                  <c:v>6.9999999999999999E-6</c:v>
                </c:pt>
                <c:pt idx="90119">
                  <c:v>6.0000000000000002E-6</c:v>
                </c:pt>
                <c:pt idx="90120">
                  <c:v>5.0000000000000004E-6</c:v>
                </c:pt>
                <c:pt idx="90121">
                  <c:v>3.9999999999999998E-6</c:v>
                </c:pt>
                <c:pt idx="90122">
                  <c:v>3.0000000000000001E-6</c:v>
                </c:pt>
                <c:pt idx="90123">
                  <c:v>1.9999999999999999E-6</c:v>
                </c:pt>
                <c:pt idx="90124">
                  <c:v>9.9999999999999995E-7</c:v>
                </c:pt>
                <c:pt idx="90125">
                  <c:v>0</c:v>
                </c:pt>
                <c:pt idx="90126">
                  <c:v>9.9999999999999995E-7</c:v>
                </c:pt>
                <c:pt idx="90127">
                  <c:v>1.9999999999999999E-6</c:v>
                </c:pt>
                <c:pt idx="90128">
                  <c:v>3.9999999999999998E-6</c:v>
                </c:pt>
                <c:pt idx="90129">
                  <c:v>5.0000000000000004E-6</c:v>
                </c:pt>
                <c:pt idx="90130">
                  <c:v>6.0000000000000002E-6</c:v>
                </c:pt>
                <c:pt idx="90131">
                  <c:v>6.9999999999999999E-6</c:v>
                </c:pt>
                <c:pt idx="90132">
                  <c:v>7.9999999999999996E-6</c:v>
                </c:pt>
                <c:pt idx="90133">
                  <c:v>9.0000000000000002E-6</c:v>
                </c:pt>
                <c:pt idx="90134">
                  <c:v>1.1E-5</c:v>
                </c:pt>
                <c:pt idx="90135">
                  <c:v>1.2E-5</c:v>
                </c:pt>
                <c:pt idx="90136">
                  <c:v>1.2999999999999999E-5</c:v>
                </c:pt>
                <c:pt idx="90137">
                  <c:v>1.4E-5</c:v>
                </c:pt>
                <c:pt idx="90138">
                  <c:v>1.5E-5</c:v>
                </c:pt>
                <c:pt idx="90139">
                  <c:v>1.5999999999999999E-5</c:v>
                </c:pt>
                <c:pt idx="90140">
                  <c:v>1.7E-5</c:v>
                </c:pt>
                <c:pt idx="90141">
                  <c:v>1.9000000000000001E-5</c:v>
                </c:pt>
                <c:pt idx="90142">
                  <c:v>2.0000000000000002E-5</c:v>
                </c:pt>
                <c:pt idx="90143">
                  <c:v>2.0999999999999999E-5</c:v>
                </c:pt>
                <c:pt idx="90144">
                  <c:v>2.1999999999999999E-5</c:v>
                </c:pt>
                <c:pt idx="90145">
                  <c:v>2.3E-5</c:v>
                </c:pt>
                <c:pt idx="90146">
                  <c:v>2.4000000000000001E-5</c:v>
                </c:pt>
                <c:pt idx="90147">
                  <c:v>2.5000000000000001E-5</c:v>
                </c:pt>
                <c:pt idx="90148">
                  <c:v>2.5999999999999998E-5</c:v>
                </c:pt>
                <c:pt idx="90149">
                  <c:v>2.5999999999999998E-5</c:v>
                </c:pt>
                <c:pt idx="90150">
                  <c:v>2.6999999999999999E-5</c:v>
                </c:pt>
                <c:pt idx="90151">
                  <c:v>2.8E-5</c:v>
                </c:pt>
                <c:pt idx="90152">
                  <c:v>2.9E-5</c:v>
                </c:pt>
                <c:pt idx="90153">
                  <c:v>3.0000000000000001E-5</c:v>
                </c:pt>
                <c:pt idx="90154">
                  <c:v>3.0000000000000001E-5</c:v>
                </c:pt>
                <c:pt idx="90155">
                  <c:v>3.1000000000000001E-5</c:v>
                </c:pt>
                <c:pt idx="90156">
                  <c:v>3.1999999999999999E-5</c:v>
                </c:pt>
                <c:pt idx="90157">
                  <c:v>3.1999999999999999E-5</c:v>
                </c:pt>
                <c:pt idx="90158">
                  <c:v>3.3000000000000003E-5</c:v>
                </c:pt>
                <c:pt idx="90159">
                  <c:v>3.3000000000000003E-5</c:v>
                </c:pt>
                <c:pt idx="90160">
                  <c:v>3.4E-5</c:v>
                </c:pt>
                <c:pt idx="90161">
                  <c:v>3.4E-5</c:v>
                </c:pt>
                <c:pt idx="90162">
                  <c:v>3.4999999999999997E-5</c:v>
                </c:pt>
                <c:pt idx="90163">
                  <c:v>3.4999999999999997E-5</c:v>
                </c:pt>
                <c:pt idx="90164">
                  <c:v>3.4999999999999997E-5</c:v>
                </c:pt>
                <c:pt idx="90165">
                  <c:v>3.6000000000000001E-5</c:v>
                </c:pt>
                <c:pt idx="90166">
                  <c:v>3.6000000000000001E-5</c:v>
                </c:pt>
                <c:pt idx="90167">
                  <c:v>3.6000000000000001E-5</c:v>
                </c:pt>
                <c:pt idx="90168">
                  <c:v>3.6000000000000001E-5</c:v>
                </c:pt>
                <c:pt idx="90169">
                  <c:v>3.6000000000000001E-5</c:v>
                </c:pt>
                <c:pt idx="90170">
                  <c:v>3.6000000000000001E-5</c:v>
                </c:pt>
                <c:pt idx="90171">
                  <c:v>3.6000000000000001E-5</c:v>
                </c:pt>
                <c:pt idx="90172">
                  <c:v>3.6000000000000001E-5</c:v>
                </c:pt>
                <c:pt idx="90173">
                  <c:v>3.6000000000000001E-5</c:v>
                </c:pt>
                <c:pt idx="90174">
                  <c:v>3.6000000000000001E-5</c:v>
                </c:pt>
                <c:pt idx="90175">
                  <c:v>3.6000000000000001E-5</c:v>
                </c:pt>
                <c:pt idx="90176">
                  <c:v>3.6000000000000001E-5</c:v>
                </c:pt>
                <c:pt idx="90177">
                  <c:v>3.6000000000000001E-5</c:v>
                </c:pt>
                <c:pt idx="90178">
                  <c:v>3.6000000000000001E-5</c:v>
                </c:pt>
                <c:pt idx="90179">
                  <c:v>3.4999999999999997E-5</c:v>
                </c:pt>
                <c:pt idx="90180">
                  <c:v>3.4999999999999997E-5</c:v>
                </c:pt>
                <c:pt idx="90181">
                  <c:v>3.4999999999999997E-5</c:v>
                </c:pt>
                <c:pt idx="90182">
                  <c:v>3.4999999999999997E-5</c:v>
                </c:pt>
                <c:pt idx="90183">
                  <c:v>3.4E-5</c:v>
                </c:pt>
                <c:pt idx="90184">
                  <c:v>3.4E-5</c:v>
                </c:pt>
                <c:pt idx="90185">
                  <c:v>3.4E-5</c:v>
                </c:pt>
                <c:pt idx="90186">
                  <c:v>3.3000000000000003E-5</c:v>
                </c:pt>
                <c:pt idx="90187">
                  <c:v>3.3000000000000003E-5</c:v>
                </c:pt>
                <c:pt idx="90188">
                  <c:v>3.1999999999999999E-5</c:v>
                </c:pt>
                <c:pt idx="90189">
                  <c:v>3.1999999999999999E-5</c:v>
                </c:pt>
                <c:pt idx="90190">
                  <c:v>3.1999999999999999E-5</c:v>
                </c:pt>
                <c:pt idx="90191">
                  <c:v>3.1000000000000001E-5</c:v>
                </c:pt>
                <c:pt idx="90192">
                  <c:v>3.1000000000000001E-5</c:v>
                </c:pt>
                <c:pt idx="90193">
                  <c:v>3.1000000000000001E-5</c:v>
                </c:pt>
                <c:pt idx="90194">
                  <c:v>3.0000000000000001E-5</c:v>
                </c:pt>
                <c:pt idx="90195">
                  <c:v>3.0000000000000001E-5</c:v>
                </c:pt>
                <c:pt idx="90196">
                  <c:v>3.0000000000000001E-5</c:v>
                </c:pt>
                <c:pt idx="90197">
                  <c:v>2.9E-5</c:v>
                </c:pt>
                <c:pt idx="90198">
                  <c:v>2.9E-5</c:v>
                </c:pt>
                <c:pt idx="90199">
                  <c:v>2.9E-5</c:v>
                </c:pt>
                <c:pt idx="90200">
                  <c:v>2.9E-5</c:v>
                </c:pt>
                <c:pt idx="90201">
                  <c:v>2.8E-5</c:v>
                </c:pt>
                <c:pt idx="90202">
                  <c:v>2.8E-5</c:v>
                </c:pt>
                <c:pt idx="90203">
                  <c:v>2.8E-5</c:v>
                </c:pt>
                <c:pt idx="90204">
                  <c:v>2.8E-5</c:v>
                </c:pt>
                <c:pt idx="90205">
                  <c:v>2.8E-5</c:v>
                </c:pt>
                <c:pt idx="90206">
                  <c:v>2.8E-5</c:v>
                </c:pt>
                <c:pt idx="90207">
                  <c:v>2.8E-5</c:v>
                </c:pt>
                <c:pt idx="90208">
                  <c:v>2.8E-5</c:v>
                </c:pt>
                <c:pt idx="90209">
                  <c:v>2.8E-5</c:v>
                </c:pt>
                <c:pt idx="90210">
                  <c:v>2.8E-5</c:v>
                </c:pt>
                <c:pt idx="90211">
                  <c:v>2.8E-5</c:v>
                </c:pt>
                <c:pt idx="90212">
                  <c:v>2.8E-5</c:v>
                </c:pt>
                <c:pt idx="90213">
                  <c:v>2.8E-5</c:v>
                </c:pt>
                <c:pt idx="90214">
                  <c:v>2.8E-5</c:v>
                </c:pt>
                <c:pt idx="90215">
                  <c:v>2.8E-5</c:v>
                </c:pt>
                <c:pt idx="90216">
                  <c:v>2.8E-5</c:v>
                </c:pt>
                <c:pt idx="90217">
                  <c:v>2.8E-5</c:v>
                </c:pt>
                <c:pt idx="90218">
                  <c:v>2.8E-5</c:v>
                </c:pt>
                <c:pt idx="90219">
                  <c:v>2.8E-5</c:v>
                </c:pt>
                <c:pt idx="90220">
                  <c:v>2.8E-5</c:v>
                </c:pt>
                <c:pt idx="90221">
                  <c:v>2.8E-5</c:v>
                </c:pt>
                <c:pt idx="90222">
                  <c:v>2.8E-5</c:v>
                </c:pt>
                <c:pt idx="90223">
                  <c:v>2.8E-5</c:v>
                </c:pt>
                <c:pt idx="90224">
                  <c:v>2.8E-5</c:v>
                </c:pt>
                <c:pt idx="90225">
                  <c:v>2.8E-5</c:v>
                </c:pt>
                <c:pt idx="90226">
                  <c:v>2.8E-5</c:v>
                </c:pt>
                <c:pt idx="90227">
                  <c:v>2.8E-5</c:v>
                </c:pt>
                <c:pt idx="90228">
                  <c:v>2.8E-5</c:v>
                </c:pt>
                <c:pt idx="90229">
                  <c:v>2.8E-5</c:v>
                </c:pt>
                <c:pt idx="90230">
                  <c:v>2.8E-5</c:v>
                </c:pt>
                <c:pt idx="90231">
                  <c:v>2.8E-5</c:v>
                </c:pt>
                <c:pt idx="90232">
                  <c:v>2.8E-5</c:v>
                </c:pt>
                <c:pt idx="90233">
                  <c:v>2.8E-5</c:v>
                </c:pt>
                <c:pt idx="90234">
                  <c:v>2.8E-5</c:v>
                </c:pt>
                <c:pt idx="90235">
                  <c:v>2.8E-5</c:v>
                </c:pt>
                <c:pt idx="90236">
                  <c:v>2.8E-5</c:v>
                </c:pt>
                <c:pt idx="90237">
                  <c:v>2.8E-5</c:v>
                </c:pt>
                <c:pt idx="90238">
                  <c:v>2.6999999999999999E-5</c:v>
                </c:pt>
                <c:pt idx="90239">
                  <c:v>2.6999999999999999E-5</c:v>
                </c:pt>
                <c:pt idx="90240">
                  <c:v>2.6999999999999999E-5</c:v>
                </c:pt>
                <c:pt idx="90241">
                  <c:v>2.6999999999999999E-5</c:v>
                </c:pt>
                <c:pt idx="90242">
                  <c:v>2.5999999999999998E-5</c:v>
                </c:pt>
                <c:pt idx="90243">
                  <c:v>2.5999999999999998E-5</c:v>
                </c:pt>
                <c:pt idx="90244">
                  <c:v>2.5999999999999998E-5</c:v>
                </c:pt>
                <c:pt idx="90245">
                  <c:v>2.5999999999999998E-5</c:v>
                </c:pt>
                <c:pt idx="90246">
                  <c:v>2.5000000000000001E-5</c:v>
                </c:pt>
                <c:pt idx="90247">
                  <c:v>2.5000000000000001E-5</c:v>
                </c:pt>
                <c:pt idx="90248">
                  <c:v>2.5000000000000001E-5</c:v>
                </c:pt>
                <c:pt idx="90249">
                  <c:v>2.4000000000000001E-5</c:v>
                </c:pt>
                <c:pt idx="90250">
                  <c:v>2.4000000000000001E-5</c:v>
                </c:pt>
                <c:pt idx="90251">
                  <c:v>2.3E-5</c:v>
                </c:pt>
                <c:pt idx="90252">
                  <c:v>2.3E-5</c:v>
                </c:pt>
                <c:pt idx="90253">
                  <c:v>2.3E-5</c:v>
                </c:pt>
                <c:pt idx="90254">
                  <c:v>2.1999999999999999E-5</c:v>
                </c:pt>
                <c:pt idx="90255">
                  <c:v>2.1999999999999999E-5</c:v>
                </c:pt>
                <c:pt idx="90256">
                  <c:v>2.1999999999999999E-5</c:v>
                </c:pt>
                <c:pt idx="90257">
                  <c:v>2.0999999999999999E-5</c:v>
                </c:pt>
                <c:pt idx="90258">
                  <c:v>2.0999999999999999E-5</c:v>
                </c:pt>
                <c:pt idx="90259">
                  <c:v>2.0000000000000002E-5</c:v>
                </c:pt>
                <c:pt idx="90260">
                  <c:v>2.0000000000000002E-5</c:v>
                </c:pt>
                <c:pt idx="90261">
                  <c:v>2.0000000000000002E-5</c:v>
                </c:pt>
                <c:pt idx="90262">
                  <c:v>1.9000000000000001E-5</c:v>
                </c:pt>
                <c:pt idx="90263">
                  <c:v>1.9000000000000001E-5</c:v>
                </c:pt>
                <c:pt idx="90264">
                  <c:v>1.8E-5</c:v>
                </c:pt>
                <c:pt idx="90265">
                  <c:v>1.8E-5</c:v>
                </c:pt>
                <c:pt idx="90266">
                  <c:v>1.7E-5</c:v>
                </c:pt>
                <c:pt idx="90267">
                  <c:v>1.7E-5</c:v>
                </c:pt>
                <c:pt idx="90268">
                  <c:v>1.5999999999999999E-5</c:v>
                </c:pt>
                <c:pt idx="90269">
                  <c:v>1.5999999999999999E-5</c:v>
                </c:pt>
                <c:pt idx="90270">
                  <c:v>1.5E-5</c:v>
                </c:pt>
                <c:pt idx="90271">
                  <c:v>1.5E-5</c:v>
                </c:pt>
                <c:pt idx="90272">
                  <c:v>1.4E-5</c:v>
                </c:pt>
                <c:pt idx="90273">
                  <c:v>1.4E-5</c:v>
                </c:pt>
                <c:pt idx="90274">
                  <c:v>1.2999999999999999E-5</c:v>
                </c:pt>
                <c:pt idx="90275">
                  <c:v>1.2999999999999999E-5</c:v>
                </c:pt>
                <c:pt idx="90276">
                  <c:v>1.2E-5</c:v>
                </c:pt>
                <c:pt idx="90277">
                  <c:v>1.1E-5</c:v>
                </c:pt>
                <c:pt idx="90278">
                  <c:v>1.1E-5</c:v>
                </c:pt>
                <c:pt idx="90279">
                  <c:v>1.0000000000000001E-5</c:v>
                </c:pt>
                <c:pt idx="90280">
                  <c:v>9.0000000000000002E-6</c:v>
                </c:pt>
                <c:pt idx="90281">
                  <c:v>9.0000000000000002E-6</c:v>
                </c:pt>
                <c:pt idx="90282">
                  <c:v>7.9999999999999996E-6</c:v>
                </c:pt>
                <c:pt idx="90283">
                  <c:v>6.9999999999999999E-6</c:v>
                </c:pt>
                <c:pt idx="90284">
                  <c:v>6.9999999999999999E-6</c:v>
                </c:pt>
                <c:pt idx="90285">
                  <c:v>6.0000000000000002E-6</c:v>
                </c:pt>
                <c:pt idx="90286">
                  <c:v>6.0000000000000002E-6</c:v>
                </c:pt>
                <c:pt idx="90287">
                  <c:v>5.0000000000000004E-6</c:v>
                </c:pt>
                <c:pt idx="90288">
                  <c:v>5.0000000000000004E-6</c:v>
                </c:pt>
                <c:pt idx="90289">
                  <c:v>3.9999999999999998E-6</c:v>
                </c:pt>
                <c:pt idx="90290">
                  <c:v>3.9999999999999998E-6</c:v>
                </c:pt>
                <c:pt idx="90291">
                  <c:v>5.0000000000000004E-6</c:v>
                </c:pt>
                <c:pt idx="90292">
                  <c:v>5.0000000000000004E-6</c:v>
                </c:pt>
                <c:pt idx="90293">
                  <c:v>6.0000000000000002E-6</c:v>
                </c:pt>
                <c:pt idx="90294">
                  <c:v>6.0000000000000002E-6</c:v>
                </c:pt>
                <c:pt idx="90295">
                  <c:v>6.9999999999999999E-6</c:v>
                </c:pt>
                <c:pt idx="90296">
                  <c:v>7.9999999999999996E-6</c:v>
                </c:pt>
                <c:pt idx="90297">
                  <c:v>9.0000000000000002E-6</c:v>
                </c:pt>
                <c:pt idx="90298">
                  <c:v>1.0000000000000001E-5</c:v>
                </c:pt>
                <c:pt idx="90299">
                  <c:v>1.1E-5</c:v>
                </c:pt>
                <c:pt idx="90300">
                  <c:v>1.2E-5</c:v>
                </c:pt>
                <c:pt idx="90301">
                  <c:v>1.2999999999999999E-5</c:v>
                </c:pt>
                <c:pt idx="90302">
                  <c:v>1.4E-5</c:v>
                </c:pt>
                <c:pt idx="90303">
                  <c:v>1.5E-5</c:v>
                </c:pt>
                <c:pt idx="90304">
                  <c:v>1.5999999999999999E-5</c:v>
                </c:pt>
                <c:pt idx="90305">
                  <c:v>1.8E-5</c:v>
                </c:pt>
                <c:pt idx="90306">
                  <c:v>1.9000000000000001E-5</c:v>
                </c:pt>
                <c:pt idx="90307">
                  <c:v>2.0000000000000002E-5</c:v>
                </c:pt>
                <c:pt idx="90308">
                  <c:v>2.0999999999999999E-5</c:v>
                </c:pt>
                <c:pt idx="90309">
                  <c:v>2.3E-5</c:v>
                </c:pt>
                <c:pt idx="90310">
                  <c:v>2.4000000000000001E-5</c:v>
                </c:pt>
                <c:pt idx="90311">
                  <c:v>2.5000000000000001E-5</c:v>
                </c:pt>
                <c:pt idx="90312">
                  <c:v>2.6999999999999999E-5</c:v>
                </c:pt>
                <c:pt idx="90313">
                  <c:v>2.8E-5</c:v>
                </c:pt>
                <c:pt idx="90314">
                  <c:v>2.9E-5</c:v>
                </c:pt>
                <c:pt idx="90315">
                  <c:v>3.0000000000000001E-5</c:v>
                </c:pt>
                <c:pt idx="90316">
                  <c:v>3.1999999999999999E-5</c:v>
                </c:pt>
                <c:pt idx="90317">
                  <c:v>3.3000000000000003E-5</c:v>
                </c:pt>
                <c:pt idx="90318">
                  <c:v>3.4E-5</c:v>
                </c:pt>
                <c:pt idx="90319">
                  <c:v>3.4999999999999997E-5</c:v>
                </c:pt>
                <c:pt idx="90320">
                  <c:v>3.6999999999999998E-5</c:v>
                </c:pt>
                <c:pt idx="90321">
                  <c:v>3.8000000000000002E-5</c:v>
                </c:pt>
                <c:pt idx="90322">
                  <c:v>3.8999999999999999E-5</c:v>
                </c:pt>
                <c:pt idx="90323">
                  <c:v>4.0000000000000003E-5</c:v>
                </c:pt>
                <c:pt idx="90324">
                  <c:v>4.1E-5</c:v>
                </c:pt>
                <c:pt idx="90325">
                  <c:v>4.1999999999999998E-5</c:v>
                </c:pt>
                <c:pt idx="90326">
                  <c:v>4.3000000000000002E-5</c:v>
                </c:pt>
                <c:pt idx="90327">
                  <c:v>4.3999999999999999E-5</c:v>
                </c:pt>
                <c:pt idx="90328">
                  <c:v>4.5000000000000003E-5</c:v>
                </c:pt>
                <c:pt idx="90329">
                  <c:v>4.6E-5</c:v>
                </c:pt>
                <c:pt idx="90330">
                  <c:v>4.6999999999999997E-5</c:v>
                </c:pt>
                <c:pt idx="90331">
                  <c:v>4.6999999999999997E-5</c:v>
                </c:pt>
                <c:pt idx="90332">
                  <c:v>4.8000000000000001E-5</c:v>
                </c:pt>
                <c:pt idx="90333">
                  <c:v>4.8999999999999998E-5</c:v>
                </c:pt>
                <c:pt idx="90334">
                  <c:v>4.8999999999999998E-5</c:v>
                </c:pt>
                <c:pt idx="90335">
                  <c:v>5.0000000000000002E-5</c:v>
                </c:pt>
                <c:pt idx="90336">
                  <c:v>5.0000000000000002E-5</c:v>
                </c:pt>
                <c:pt idx="90337">
                  <c:v>5.0000000000000002E-5</c:v>
                </c:pt>
                <c:pt idx="90338">
                  <c:v>5.1E-5</c:v>
                </c:pt>
                <c:pt idx="90339">
                  <c:v>5.1E-5</c:v>
                </c:pt>
                <c:pt idx="90340">
                  <c:v>5.1E-5</c:v>
                </c:pt>
                <c:pt idx="90341">
                  <c:v>5.1E-5</c:v>
                </c:pt>
                <c:pt idx="90342">
                  <c:v>5.1E-5</c:v>
                </c:pt>
                <c:pt idx="90343">
                  <c:v>5.1E-5</c:v>
                </c:pt>
                <c:pt idx="90344">
                  <c:v>5.1E-5</c:v>
                </c:pt>
                <c:pt idx="90345">
                  <c:v>5.1E-5</c:v>
                </c:pt>
                <c:pt idx="90346">
                  <c:v>5.0000000000000002E-5</c:v>
                </c:pt>
                <c:pt idx="90347">
                  <c:v>5.0000000000000002E-5</c:v>
                </c:pt>
                <c:pt idx="90348">
                  <c:v>4.8999999999999998E-5</c:v>
                </c:pt>
                <c:pt idx="90349">
                  <c:v>4.8999999999999998E-5</c:v>
                </c:pt>
                <c:pt idx="90350">
                  <c:v>4.8000000000000001E-5</c:v>
                </c:pt>
                <c:pt idx="90351">
                  <c:v>4.6999999999999997E-5</c:v>
                </c:pt>
                <c:pt idx="90352">
                  <c:v>4.6999999999999997E-5</c:v>
                </c:pt>
                <c:pt idx="90353">
                  <c:v>4.6E-5</c:v>
                </c:pt>
                <c:pt idx="90354">
                  <c:v>4.5000000000000003E-5</c:v>
                </c:pt>
                <c:pt idx="90355">
                  <c:v>4.3999999999999999E-5</c:v>
                </c:pt>
                <c:pt idx="90356">
                  <c:v>4.3000000000000002E-5</c:v>
                </c:pt>
                <c:pt idx="90357">
                  <c:v>4.1999999999999998E-5</c:v>
                </c:pt>
                <c:pt idx="90358">
                  <c:v>4.1E-5</c:v>
                </c:pt>
                <c:pt idx="90359">
                  <c:v>4.0000000000000003E-5</c:v>
                </c:pt>
                <c:pt idx="90360">
                  <c:v>3.8999999999999999E-5</c:v>
                </c:pt>
                <c:pt idx="90361">
                  <c:v>3.8000000000000002E-5</c:v>
                </c:pt>
                <c:pt idx="90362">
                  <c:v>3.6999999999999998E-5</c:v>
                </c:pt>
                <c:pt idx="90363">
                  <c:v>3.6000000000000001E-5</c:v>
                </c:pt>
                <c:pt idx="90364">
                  <c:v>3.4999999999999997E-5</c:v>
                </c:pt>
                <c:pt idx="90365">
                  <c:v>3.4E-5</c:v>
                </c:pt>
                <c:pt idx="90366">
                  <c:v>3.3000000000000003E-5</c:v>
                </c:pt>
                <c:pt idx="90367">
                  <c:v>3.1999999999999999E-5</c:v>
                </c:pt>
                <c:pt idx="90368">
                  <c:v>3.1999999999999999E-5</c:v>
                </c:pt>
                <c:pt idx="90369">
                  <c:v>3.1000000000000001E-5</c:v>
                </c:pt>
                <c:pt idx="90370">
                  <c:v>3.0000000000000001E-5</c:v>
                </c:pt>
                <c:pt idx="90371">
                  <c:v>3.0000000000000001E-5</c:v>
                </c:pt>
                <c:pt idx="90372">
                  <c:v>2.9E-5</c:v>
                </c:pt>
                <c:pt idx="90373">
                  <c:v>2.9E-5</c:v>
                </c:pt>
                <c:pt idx="90374">
                  <c:v>2.9E-5</c:v>
                </c:pt>
                <c:pt idx="90375">
                  <c:v>2.9E-5</c:v>
                </c:pt>
                <c:pt idx="90376">
                  <c:v>2.9E-5</c:v>
                </c:pt>
                <c:pt idx="90377">
                  <c:v>2.9E-5</c:v>
                </c:pt>
                <c:pt idx="90378">
                  <c:v>2.9E-5</c:v>
                </c:pt>
                <c:pt idx="90379">
                  <c:v>2.9E-5</c:v>
                </c:pt>
                <c:pt idx="90380">
                  <c:v>2.9E-5</c:v>
                </c:pt>
                <c:pt idx="90381">
                  <c:v>3.0000000000000001E-5</c:v>
                </c:pt>
                <c:pt idx="90382">
                  <c:v>3.0000000000000001E-5</c:v>
                </c:pt>
                <c:pt idx="90383">
                  <c:v>3.1000000000000001E-5</c:v>
                </c:pt>
                <c:pt idx="90384">
                  <c:v>3.1000000000000001E-5</c:v>
                </c:pt>
                <c:pt idx="90385">
                  <c:v>3.1000000000000001E-5</c:v>
                </c:pt>
                <c:pt idx="90386">
                  <c:v>3.1999999999999999E-5</c:v>
                </c:pt>
                <c:pt idx="90387">
                  <c:v>3.1999999999999999E-5</c:v>
                </c:pt>
                <c:pt idx="90388">
                  <c:v>3.1999999999999999E-5</c:v>
                </c:pt>
                <c:pt idx="90389">
                  <c:v>3.3000000000000003E-5</c:v>
                </c:pt>
                <c:pt idx="90390">
                  <c:v>3.3000000000000003E-5</c:v>
                </c:pt>
                <c:pt idx="90391">
                  <c:v>3.3000000000000003E-5</c:v>
                </c:pt>
                <c:pt idx="90392">
                  <c:v>3.4E-5</c:v>
                </c:pt>
                <c:pt idx="90393">
                  <c:v>3.4E-5</c:v>
                </c:pt>
                <c:pt idx="90394">
                  <c:v>3.4E-5</c:v>
                </c:pt>
                <c:pt idx="90395">
                  <c:v>3.4E-5</c:v>
                </c:pt>
                <c:pt idx="90396">
                  <c:v>3.4E-5</c:v>
                </c:pt>
                <c:pt idx="90397">
                  <c:v>3.3000000000000003E-5</c:v>
                </c:pt>
                <c:pt idx="90398">
                  <c:v>3.3000000000000003E-5</c:v>
                </c:pt>
                <c:pt idx="90399">
                  <c:v>3.3000000000000003E-5</c:v>
                </c:pt>
                <c:pt idx="90400">
                  <c:v>3.3000000000000003E-5</c:v>
                </c:pt>
                <c:pt idx="90401">
                  <c:v>3.1999999999999999E-5</c:v>
                </c:pt>
                <c:pt idx="90402">
                  <c:v>3.1999999999999999E-5</c:v>
                </c:pt>
                <c:pt idx="90403">
                  <c:v>3.1000000000000001E-5</c:v>
                </c:pt>
                <c:pt idx="90404">
                  <c:v>3.0000000000000001E-5</c:v>
                </c:pt>
                <c:pt idx="90405">
                  <c:v>3.0000000000000001E-5</c:v>
                </c:pt>
                <c:pt idx="90406">
                  <c:v>2.9E-5</c:v>
                </c:pt>
                <c:pt idx="90407">
                  <c:v>2.8E-5</c:v>
                </c:pt>
                <c:pt idx="90408">
                  <c:v>2.6999999999999999E-5</c:v>
                </c:pt>
                <c:pt idx="90409">
                  <c:v>2.5999999999999998E-5</c:v>
                </c:pt>
                <c:pt idx="90410">
                  <c:v>2.5000000000000001E-5</c:v>
                </c:pt>
                <c:pt idx="90411">
                  <c:v>2.4000000000000001E-5</c:v>
                </c:pt>
                <c:pt idx="90412">
                  <c:v>2.3E-5</c:v>
                </c:pt>
                <c:pt idx="90413">
                  <c:v>2.1999999999999999E-5</c:v>
                </c:pt>
                <c:pt idx="90414">
                  <c:v>2.0000000000000002E-5</c:v>
                </c:pt>
                <c:pt idx="90415">
                  <c:v>1.9000000000000001E-5</c:v>
                </c:pt>
                <c:pt idx="90416">
                  <c:v>1.8E-5</c:v>
                </c:pt>
                <c:pt idx="90417">
                  <c:v>1.7E-5</c:v>
                </c:pt>
                <c:pt idx="90418">
                  <c:v>1.5E-5</c:v>
                </c:pt>
                <c:pt idx="90419">
                  <c:v>1.4E-5</c:v>
                </c:pt>
                <c:pt idx="90420">
                  <c:v>1.2999999999999999E-5</c:v>
                </c:pt>
                <c:pt idx="90421">
                  <c:v>1.1E-5</c:v>
                </c:pt>
                <c:pt idx="90422">
                  <c:v>1.0000000000000001E-5</c:v>
                </c:pt>
                <c:pt idx="90423">
                  <c:v>9.0000000000000002E-6</c:v>
                </c:pt>
                <c:pt idx="90424">
                  <c:v>6.9999999999999999E-6</c:v>
                </c:pt>
                <c:pt idx="90425">
                  <c:v>6.0000000000000002E-6</c:v>
                </c:pt>
                <c:pt idx="90426">
                  <c:v>5.0000000000000004E-6</c:v>
                </c:pt>
                <c:pt idx="90427">
                  <c:v>3.0000000000000001E-6</c:v>
                </c:pt>
                <c:pt idx="90428">
                  <c:v>1.9999999999999999E-6</c:v>
                </c:pt>
                <c:pt idx="90429">
                  <c:v>9.9999999999999995E-7</c:v>
                </c:pt>
                <c:pt idx="90430">
                  <c:v>9.9999999999999995E-7</c:v>
                </c:pt>
                <c:pt idx="90431">
                  <c:v>1.9999999999999999E-6</c:v>
                </c:pt>
                <c:pt idx="90432">
                  <c:v>3.9999999999999998E-6</c:v>
                </c:pt>
                <c:pt idx="90433">
                  <c:v>5.0000000000000004E-6</c:v>
                </c:pt>
                <c:pt idx="90434">
                  <c:v>6.0000000000000002E-6</c:v>
                </c:pt>
                <c:pt idx="90435">
                  <c:v>6.9999999999999999E-6</c:v>
                </c:pt>
                <c:pt idx="90436">
                  <c:v>7.9999999999999996E-6</c:v>
                </c:pt>
                <c:pt idx="90437">
                  <c:v>9.0000000000000002E-6</c:v>
                </c:pt>
                <c:pt idx="90438">
                  <c:v>1.0000000000000001E-5</c:v>
                </c:pt>
                <c:pt idx="90439">
                  <c:v>1.1E-5</c:v>
                </c:pt>
                <c:pt idx="90440">
                  <c:v>1.2E-5</c:v>
                </c:pt>
                <c:pt idx="90441">
                  <c:v>1.2999999999999999E-5</c:v>
                </c:pt>
                <c:pt idx="90442">
                  <c:v>1.4E-5</c:v>
                </c:pt>
                <c:pt idx="90443">
                  <c:v>1.5E-5</c:v>
                </c:pt>
                <c:pt idx="90444">
                  <c:v>1.5E-5</c:v>
                </c:pt>
                <c:pt idx="90445">
                  <c:v>1.5999999999999999E-5</c:v>
                </c:pt>
                <c:pt idx="90446">
                  <c:v>1.7E-5</c:v>
                </c:pt>
                <c:pt idx="90447">
                  <c:v>1.7E-5</c:v>
                </c:pt>
                <c:pt idx="90448">
                  <c:v>1.8E-5</c:v>
                </c:pt>
                <c:pt idx="90449">
                  <c:v>1.8E-5</c:v>
                </c:pt>
                <c:pt idx="90450">
                  <c:v>1.9000000000000001E-5</c:v>
                </c:pt>
                <c:pt idx="90451">
                  <c:v>1.9000000000000001E-5</c:v>
                </c:pt>
                <c:pt idx="90452">
                  <c:v>2.0000000000000002E-5</c:v>
                </c:pt>
                <c:pt idx="90453">
                  <c:v>2.0000000000000002E-5</c:v>
                </c:pt>
                <c:pt idx="90454">
                  <c:v>2.0999999999999999E-5</c:v>
                </c:pt>
                <c:pt idx="90455">
                  <c:v>2.0999999999999999E-5</c:v>
                </c:pt>
                <c:pt idx="90456">
                  <c:v>2.0999999999999999E-5</c:v>
                </c:pt>
                <c:pt idx="90457">
                  <c:v>2.0999999999999999E-5</c:v>
                </c:pt>
                <c:pt idx="90458">
                  <c:v>2.1999999999999999E-5</c:v>
                </c:pt>
                <c:pt idx="90459">
                  <c:v>2.1999999999999999E-5</c:v>
                </c:pt>
                <c:pt idx="90460">
                  <c:v>2.1999999999999999E-5</c:v>
                </c:pt>
                <c:pt idx="90461">
                  <c:v>2.1999999999999999E-5</c:v>
                </c:pt>
                <c:pt idx="90462">
                  <c:v>2.1999999999999999E-5</c:v>
                </c:pt>
                <c:pt idx="90463">
                  <c:v>2.1999999999999999E-5</c:v>
                </c:pt>
                <c:pt idx="90464">
                  <c:v>2.1999999999999999E-5</c:v>
                </c:pt>
                <c:pt idx="90465">
                  <c:v>2.1999999999999999E-5</c:v>
                </c:pt>
                <c:pt idx="90466">
                  <c:v>2.1999999999999999E-5</c:v>
                </c:pt>
                <c:pt idx="90467">
                  <c:v>2.1999999999999999E-5</c:v>
                </c:pt>
                <c:pt idx="90468">
                  <c:v>2.3E-5</c:v>
                </c:pt>
                <c:pt idx="90469">
                  <c:v>2.3E-5</c:v>
                </c:pt>
                <c:pt idx="90470">
                  <c:v>2.3E-5</c:v>
                </c:pt>
                <c:pt idx="90471">
                  <c:v>2.3E-5</c:v>
                </c:pt>
                <c:pt idx="90472">
                  <c:v>2.3E-5</c:v>
                </c:pt>
                <c:pt idx="90473">
                  <c:v>2.3E-5</c:v>
                </c:pt>
                <c:pt idx="90474">
                  <c:v>2.3E-5</c:v>
                </c:pt>
                <c:pt idx="90475">
                  <c:v>2.3E-5</c:v>
                </c:pt>
                <c:pt idx="90476">
                  <c:v>2.3E-5</c:v>
                </c:pt>
                <c:pt idx="90477">
                  <c:v>2.3E-5</c:v>
                </c:pt>
                <c:pt idx="90478">
                  <c:v>2.3E-5</c:v>
                </c:pt>
                <c:pt idx="90479">
                  <c:v>2.3E-5</c:v>
                </c:pt>
                <c:pt idx="90480">
                  <c:v>2.3E-5</c:v>
                </c:pt>
                <c:pt idx="90481">
                  <c:v>2.3E-5</c:v>
                </c:pt>
                <c:pt idx="90482">
                  <c:v>2.3E-5</c:v>
                </c:pt>
                <c:pt idx="90483">
                  <c:v>2.1999999999999999E-5</c:v>
                </c:pt>
                <c:pt idx="90484">
                  <c:v>2.1999999999999999E-5</c:v>
                </c:pt>
                <c:pt idx="90485">
                  <c:v>2.1999999999999999E-5</c:v>
                </c:pt>
                <c:pt idx="90486">
                  <c:v>2.1999999999999999E-5</c:v>
                </c:pt>
                <c:pt idx="90487">
                  <c:v>2.0999999999999999E-5</c:v>
                </c:pt>
                <c:pt idx="90488">
                  <c:v>2.0999999999999999E-5</c:v>
                </c:pt>
                <c:pt idx="90489">
                  <c:v>2.0999999999999999E-5</c:v>
                </c:pt>
                <c:pt idx="90490">
                  <c:v>2.0000000000000002E-5</c:v>
                </c:pt>
                <c:pt idx="90491">
                  <c:v>2.0000000000000002E-5</c:v>
                </c:pt>
                <c:pt idx="90492">
                  <c:v>1.9000000000000001E-5</c:v>
                </c:pt>
                <c:pt idx="90493">
                  <c:v>1.9000000000000001E-5</c:v>
                </c:pt>
                <c:pt idx="90494">
                  <c:v>1.8E-5</c:v>
                </c:pt>
                <c:pt idx="90495">
                  <c:v>1.8E-5</c:v>
                </c:pt>
                <c:pt idx="90496">
                  <c:v>1.7E-5</c:v>
                </c:pt>
                <c:pt idx="90497">
                  <c:v>1.5999999999999999E-5</c:v>
                </c:pt>
                <c:pt idx="90498">
                  <c:v>1.5E-5</c:v>
                </c:pt>
                <c:pt idx="90499">
                  <c:v>1.5E-5</c:v>
                </c:pt>
                <c:pt idx="90500">
                  <c:v>1.4E-5</c:v>
                </c:pt>
                <c:pt idx="90501">
                  <c:v>1.2999999999999999E-5</c:v>
                </c:pt>
                <c:pt idx="90502">
                  <c:v>1.2E-5</c:v>
                </c:pt>
                <c:pt idx="90503">
                  <c:v>1.2E-5</c:v>
                </c:pt>
                <c:pt idx="90504">
                  <c:v>1.1E-5</c:v>
                </c:pt>
                <c:pt idx="90505">
                  <c:v>1.0000000000000001E-5</c:v>
                </c:pt>
                <c:pt idx="90506">
                  <c:v>9.0000000000000002E-6</c:v>
                </c:pt>
                <c:pt idx="90507">
                  <c:v>9.0000000000000002E-6</c:v>
                </c:pt>
                <c:pt idx="90508">
                  <c:v>7.9999999999999996E-6</c:v>
                </c:pt>
                <c:pt idx="90509">
                  <c:v>7.9999999999999996E-6</c:v>
                </c:pt>
                <c:pt idx="90510">
                  <c:v>6.9999999999999999E-6</c:v>
                </c:pt>
                <c:pt idx="90511">
                  <c:v>6.9999999999999999E-6</c:v>
                </c:pt>
                <c:pt idx="90512">
                  <c:v>6.9999999999999999E-6</c:v>
                </c:pt>
                <c:pt idx="90513">
                  <c:v>6.9999999999999999E-6</c:v>
                </c:pt>
                <c:pt idx="90514">
                  <c:v>6.9999999999999999E-6</c:v>
                </c:pt>
                <c:pt idx="90515">
                  <c:v>7.9999999999999996E-6</c:v>
                </c:pt>
                <c:pt idx="90516">
                  <c:v>7.9999999999999996E-6</c:v>
                </c:pt>
                <c:pt idx="90517">
                  <c:v>7.9999999999999996E-6</c:v>
                </c:pt>
                <c:pt idx="90518">
                  <c:v>9.0000000000000002E-6</c:v>
                </c:pt>
                <c:pt idx="90519">
                  <c:v>1.0000000000000001E-5</c:v>
                </c:pt>
                <c:pt idx="90520">
                  <c:v>1.0000000000000001E-5</c:v>
                </c:pt>
                <c:pt idx="90521">
                  <c:v>1.1E-5</c:v>
                </c:pt>
                <c:pt idx="90522">
                  <c:v>1.2E-5</c:v>
                </c:pt>
                <c:pt idx="90523">
                  <c:v>1.2E-5</c:v>
                </c:pt>
                <c:pt idx="90524">
                  <c:v>1.2999999999999999E-5</c:v>
                </c:pt>
                <c:pt idx="90525">
                  <c:v>1.4E-5</c:v>
                </c:pt>
                <c:pt idx="90526">
                  <c:v>1.4E-5</c:v>
                </c:pt>
                <c:pt idx="90527">
                  <c:v>1.5E-5</c:v>
                </c:pt>
                <c:pt idx="90528">
                  <c:v>1.5999999999999999E-5</c:v>
                </c:pt>
                <c:pt idx="90529">
                  <c:v>1.5999999999999999E-5</c:v>
                </c:pt>
                <c:pt idx="90530">
                  <c:v>1.7E-5</c:v>
                </c:pt>
                <c:pt idx="90531">
                  <c:v>1.7E-5</c:v>
                </c:pt>
                <c:pt idx="90532">
                  <c:v>1.8E-5</c:v>
                </c:pt>
                <c:pt idx="90533">
                  <c:v>1.8E-5</c:v>
                </c:pt>
                <c:pt idx="90534">
                  <c:v>1.9000000000000001E-5</c:v>
                </c:pt>
                <c:pt idx="90535">
                  <c:v>1.9000000000000001E-5</c:v>
                </c:pt>
                <c:pt idx="90536">
                  <c:v>1.9000000000000001E-5</c:v>
                </c:pt>
                <c:pt idx="90537">
                  <c:v>2.0000000000000002E-5</c:v>
                </c:pt>
                <c:pt idx="90538">
                  <c:v>2.0000000000000002E-5</c:v>
                </c:pt>
                <c:pt idx="90539">
                  <c:v>2.0000000000000002E-5</c:v>
                </c:pt>
                <c:pt idx="90540">
                  <c:v>2.0000000000000002E-5</c:v>
                </c:pt>
                <c:pt idx="90541">
                  <c:v>2.0000000000000002E-5</c:v>
                </c:pt>
                <c:pt idx="90542">
                  <c:v>2.0000000000000002E-5</c:v>
                </c:pt>
                <c:pt idx="90543">
                  <c:v>2.0000000000000002E-5</c:v>
                </c:pt>
                <c:pt idx="90544">
                  <c:v>2.0000000000000002E-5</c:v>
                </c:pt>
                <c:pt idx="90545">
                  <c:v>2.0000000000000002E-5</c:v>
                </c:pt>
                <c:pt idx="90546">
                  <c:v>2.0000000000000002E-5</c:v>
                </c:pt>
                <c:pt idx="90547">
                  <c:v>2.0000000000000002E-5</c:v>
                </c:pt>
                <c:pt idx="90548">
                  <c:v>2.0000000000000002E-5</c:v>
                </c:pt>
                <c:pt idx="90549">
                  <c:v>1.9000000000000001E-5</c:v>
                </c:pt>
                <c:pt idx="90550">
                  <c:v>1.9000000000000001E-5</c:v>
                </c:pt>
                <c:pt idx="90551">
                  <c:v>1.9000000000000001E-5</c:v>
                </c:pt>
                <c:pt idx="90552">
                  <c:v>1.8E-5</c:v>
                </c:pt>
                <c:pt idx="90553">
                  <c:v>1.8E-5</c:v>
                </c:pt>
                <c:pt idx="90554">
                  <c:v>1.8E-5</c:v>
                </c:pt>
                <c:pt idx="90555">
                  <c:v>1.7E-5</c:v>
                </c:pt>
                <c:pt idx="90556">
                  <c:v>1.7E-5</c:v>
                </c:pt>
                <c:pt idx="90557">
                  <c:v>1.5999999999999999E-5</c:v>
                </c:pt>
                <c:pt idx="90558">
                  <c:v>1.5999999999999999E-5</c:v>
                </c:pt>
                <c:pt idx="90559">
                  <c:v>1.5999999999999999E-5</c:v>
                </c:pt>
                <c:pt idx="90560">
                  <c:v>1.5E-5</c:v>
                </c:pt>
                <c:pt idx="90561">
                  <c:v>1.5E-5</c:v>
                </c:pt>
                <c:pt idx="90562">
                  <c:v>1.5E-5</c:v>
                </c:pt>
                <c:pt idx="90563">
                  <c:v>1.5E-5</c:v>
                </c:pt>
                <c:pt idx="90564">
                  <c:v>1.5E-5</c:v>
                </c:pt>
                <c:pt idx="90565">
                  <c:v>1.4E-5</c:v>
                </c:pt>
                <c:pt idx="90566">
                  <c:v>1.4E-5</c:v>
                </c:pt>
                <c:pt idx="90567">
                  <c:v>1.5E-5</c:v>
                </c:pt>
                <c:pt idx="90568">
                  <c:v>1.5E-5</c:v>
                </c:pt>
                <c:pt idx="90569">
                  <c:v>1.5E-5</c:v>
                </c:pt>
                <c:pt idx="90570">
                  <c:v>1.5E-5</c:v>
                </c:pt>
                <c:pt idx="90571">
                  <c:v>1.5999999999999999E-5</c:v>
                </c:pt>
                <c:pt idx="90572">
                  <c:v>1.5999999999999999E-5</c:v>
                </c:pt>
                <c:pt idx="90573">
                  <c:v>1.5999999999999999E-5</c:v>
                </c:pt>
                <c:pt idx="90574">
                  <c:v>1.7E-5</c:v>
                </c:pt>
                <c:pt idx="90575">
                  <c:v>1.7E-5</c:v>
                </c:pt>
                <c:pt idx="90576">
                  <c:v>1.7E-5</c:v>
                </c:pt>
                <c:pt idx="90577">
                  <c:v>1.8E-5</c:v>
                </c:pt>
                <c:pt idx="90578">
                  <c:v>1.8E-5</c:v>
                </c:pt>
                <c:pt idx="90579">
                  <c:v>1.9000000000000001E-5</c:v>
                </c:pt>
                <c:pt idx="90580">
                  <c:v>1.9000000000000001E-5</c:v>
                </c:pt>
                <c:pt idx="90581">
                  <c:v>1.9000000000000001E-5</c:v>
                </c:pt>
                <c:pt idx="90582">
                  <c:v>1.9000000000000001E-5</c:v>
                </c:pt>
                <c:pt idx="90583">
                  <c:v>2.0000000000000002E-5</c:v>
                </c:pt>
                <c:pt idx="90584">
                  <c:v>2.0000000000000002E-5</c:v>
                </c:pt>
                <c:pt idx="90585">
                  <c:v>2.0000000000000002E-5</c:v>
                </c:pt>
                <c:pt idx="90586">
                  <c:v>2.0000000000000002E-5</c:v>
                </c:pt>
                <c:pt idx="90587">
                  <c:v>2.0000000000000002E-5</c:v>
                </c:pt>
                <c:pt idx="90588">
                  <c:v>2.0000000000000002E-5</c:v>
                </c:pt>
                <c:pt idx="90589">
                  <c:v>2.0000000000000002E-5</c:v>
                </c:pt>
                <c:pt idx="90590">
                  <c:v>2.0999999999999999E-5</c:v>
                </c:pt>
                <c:pt idx="90591">
                  <c:v>2.0999999999999999E-5</c:v>
                </c:pt>
                <c:pt idx="90592">
                  <c:v>2.0999999999999999E-5</c:v>
                </c:pt>
                <c:pt idx="90593">
                  <c:v>2.0999999999999999E-5</c:v>
                </c:pt>
                <c:pt idx="90594">
                  <c:v>2.0999999999999999E-5</c:v>
                </c:pt>
                <c:pt idx="90595">
                  <c:v>2.0999999999999999E-5</c:v>
                </c:pt>
                <c:pt idx="90596">
                  <c:v>2.0999999999999999E-5</c:v>
                </c:pt>
                <c:pt idx="90597">
                  <c:v>2.1999999999999999E-5</c:v>
                </c:pt>
                <c:pt idx="90598">
                  <c:v>2.1999999999999999E-5</c:v>
                </c:pt>
                <c:pt idx="90599">
                  <c:v>2.1999999999999999E-5</c:v>
                </c:pt>
                <c:pt idx="90600">
                  <c:v>2.3E-5</c:v>
                </c:pt>
                <c:pt idx="90601">
                  <c:v>2.3E-5</c:v>
                </c:pt>
                <c:pt idx="90602">
                  <c:v>2.4000000000000001E-5</c:v>
                </c:pt>
                <c:pt idx="90603">
                  <c:v>2.5000000000000001E-5</c:v>
                </c:pt>
                <c:pt idx="90604">
                  <c:v>2.5999999999999998E-5</c:v>
                </c:pt>
                <c:pt idx="90605">
                  <c:v>2.6999999999999999E-5</c:v>
                </c:pt>
                <c:pt idx="90606">
                  <c:v>2.8E-5</c:v>
                </c:pt>
                <c:pt idx="90607">
                  <c:v>2.9E-5</c:v>
                </c:pt>
                <c:pt idx="90608">
                  <c:v>3.0000000000000001E-5</c:v>
                </c:pt>
                <c:pt idx="90609">
                  <c:v>3.1000000000000001E-5</c:v>
                </c:pt>
                <c:pt idx="90610">
                  <c:v>3.3000000000000003E-5</c:v>
                </c:pt>
                <c:pt idx="90611">
                  <c:v>3.4E-5</c:v>
                </c:pt>
                <c:pt idx="90612">
                  <c:v>3.4999999999999997E-5</c:v>
                </c:pt>
                <c:pt idx="90613">
                  <c:v>3.6000000000000001E-5</c:v>
                </c:pt>
                <c:pt idx="90614">
                  <c:v>3.8000000000000002E-5</c:v>
                </c:pt>
                <c:pt idx="90615">
                  <c:v>3.8999999999999999E-5</c:v>
                </c:pt>
                <c:pt idx="90616">
                  <c:v>4.0000000000000003E-5</c:v>
                </c:pt>
                <c:pt idx="90617">
                  <c:v>4.1E-5</c:v>
                </c:pt>
                <c:pt idx="90618">
                  <c:v>4.3000000000000002E-5</c:v>
                </c:pt>
                <c:pt idx="90619">
                  <c:v>4.3999999999999999E-5</c:v>
                </c:pt>
                <c:pt idx="90620">
                  <c:v>4.5000000000000003E-5</c:v>
                </c:pt>
                <c:pt idx="90621">
                  <c:v>4.6E-5</c:v>
                </c:pt>
                <c:pt idx="90622">
                  <c:v>4.6999999999999997E-5</c:v>
                </c:pt>
                <c:pt idx="90623">
                  <c:v>4.6999999999999997E-5</c:v>
                </c:pt>
                <c:pt idx="90624">
                  <c:v>4.8000000000000001E-5</c:v>
                </c:pt>
                <c:pt idx="90625">
                  <c:v>4.8999999999999998E-5</c:v>
                </c:pt>
                <c:pt idx="90626">
                  <c:v>5.0000000000000002E-5</c:v>
                </c:pt>
                <c:pt idx="90627">
                  <c:v>5.0000000000000002E-5</c:v>
                </c:pt>
                <c:pt idx="90628">
                  <c:v>5.0000000000000002E-5</c:v>
                </c:pt>
                <c:pt idx="90629">
                  <c:v>5.1E-5</c:v>
                </c:pt>
                <c:pt idx="90630">
                  <c:v>5.1E-5</c:v>
                </c:pt>
                <c:pt idx="90631">
                  <c:v>5.1E-5</c:v>
                </c:pt>
                <c:pt idx="90632">
                  <c:v>5.1E-5</c:v>
                </c:pt>
                <c:pt idx="90633">
                  <c:v>5.1E-5</c:v>
                </c:pt>
                <c:pt idx="90634">
                  <c:v>5.1E-5</c:v>
                </c:pt>
                <c:pt idx="90635">
                  <c:v>5.0000000000000002E-5</c:v>
                </c:pt>
                <c:pt idx="90636">
                  <c:v>5.0000000000000002E-5</c:v>
                </c:pt>
                <c:pt idx="90637">
                  <c:v>4.8999999999999998E-5</c:v>
                </c:pt>
                <c:pt idx="90638">
                  <c:v>4.8999999999999998E-5</c:v>
                </c:pt>
                <c:pt idx="90639">
                  <c:v>4.8000000000000001E-5</c:v>
                </c:pt>
                <c:pt idx="90640">
                  <c:v>4.6999999999999997E-5</c:v>
                </c:pt>
                <c:pt idx="90641">
                  <c:v>4.6E-5</c:v>
                </c:pt>
                <c:pt idx="90642">
                  <c:v>4.5000000000000003E-5</c:v>
                </c:pt>
                <c:pt idx="90643">
                  <c:v>4.3999999999999999E-5</c:v>
                </c:pt>
                <c:pt idx="90644">
                  <c:v>4.3000000000000002E-5</c:v>
                </c:pt>
                <c:pt idx="90645">
                  <c:v>4.1999999999999998E-5</c:v>
                </c:pt>
                <c:pt idx="90646">
                  <c:v>4.0000000000000003E-5</c:v>
                </c:pt>
                <c:pt idx="90647">
                  <c:v>3.8999999999999999E-5</c:v>
                </c:pt>
                <c:pt idx="90648">
                  <c:v>3.6999999999999998E-5</c:v>
                </c:pt>
                <c:pt idx="90649">
                  <c:v>3.6000000000000001E-5</c:v>
                </c:pt>
                <c:pt idx="90650">
                  <c:v>3.4E-5</c:v>
                </c:pt>
                <c:pt idx="90651">
                  <c:v>3.3000000000000003E-5</c:v>
                </c:pt>
                <c:pt idx="90652">
                  <c:v>3.1000000000000001E-5</c:v>
                </c:pt>
                <c:pt idx="90653">
                  <c:v>2.9E-5</c:v>
                </c:pt>
                <c:pt idx="90654">
                  <c:v>2.8E-5</c:v>
                </c:pt>
                <c:pt idx="90655">
                  <c:v>2.5999999999999998E-5</c:v>
                </c:pt>
                <c:pt idx="90656">
                  <c:v>2.4000000000000001E-5</c:v>
                </c:pt>
                <c:pt idx="90657">
                  <c:v>2.1999999999999999E-5</c:v>
                </c:pt>
                <c:pt idx="90658">
                  <c:v>2.0999999999999999E-5</c:v>
                </c:pt>
                <c:pt idx="90659">
                  <c:v>1.9000000000000001E-5</c:v>
                </c:pt>
                <c:pt idx="90660">
                  <c:v>1.8E-5</c:v>
                </c:pt>
                <c:pt idx="90661">
                  <c:v>1.5999999999999999E-5</c:v>
                </c:pt>
                <c:pt idx="90662">
                  <c:v>1.5E-5</c:v>
                </c:pt>
                <c:pt idx="90663">
                  <c:v>1.4E-5</c:v>
                </c:pt>
                <c:pt idx="90664">
                  <c:v>1.2999999999999999E-5</c:v>
                </c:pt>
                <c:pt idx="90665">
                  <c:v>1.2999999999999999E-5</c:v>
                </c:pt>
                <c:pt idx="90666">
                  <c:v>1.2999999999999999E-5</c:v>
                </c:pt>
                <c:pt idx="90667">
                  <c:v>1.4E-5</c:v>
                </c:pt>
                <c:pt idx="90668">
                  <c:v>1.4E-5</c:v>
                </c:pt>
                <c:pt idx="90669">
                  <c:v>1.5E-5</c:v>
                </c:pt>
                <c:pt idx="90670">
                  <c:v>1.7E-5</c:v>
                </c:pt>
                <c:pt idx="90671">
                  <c:v>1.8E-5</c:v>
                </c:pt>
                <c:pt idx="90672">
                  <c:v>2.0000000000000002E-5</c:v>
                </c:pt>
                <c:pt idx="90673">
                  <c:v>2.1999999999999999E-5</c:v>
                </c:pt>
                <c:pt idx="90674">
                  <c:v>2.3E-5</c:v>
                </c:pt>
                <c:pt idx="90675">
                  <c:v>2.5000000000000001E-5</c:v>
                </c:pt>
                <c:pt idx="90676">
                  <c:v>2.6999999999999999E-5</c:v>
                </c:pt>
                <c:pt idx="90677">
                  <c:v>2.9E-5</c:v>
                </c:pt>
                <c:pt idx="90678">
                  <c:v>3.1000000000000001E-5</c:v>
                </c:pt>
                <c:pt idx="90679">
                  <c:v>3.1999999999999999E-5</c:v>
                </c:pt>
                <c:pt idx="90680">
                  <c:v>3.4E-5</c:v>
                </c:pt>
                <c:pt idx="90681">
                  <c:v>3.6000000000000001E-5</c:v>
                </c:pt>
                <c:pt idx="90682">
                  <c:v>3.8000000000000002E-5</c:v>
                </c:pt>
                <c:pt idx="90683">
                  <c:v>3.8999999999999999E-5</c:v>
                </c:pt>
                <c:pt idx="90684">
                  <c:v>4.1E-5</c:v>
                </c:pt>
                <c:pt idx="90685">
                  <c:v>4.1999999999999998E-5</c:v>
                </c:pt>
                <c:pt idx="90686">
                  <c:v>4.3999999999999999E-5</c:v>
                </c:pt>
                <c:pt idx="90687">
                  <c:v>4.5000000000000003E-5</c:v>
                </c:pt>
                <c:pt idx="90688">
                  <c:v>4.6999999999999997E-5</c:v>
                </c:pt>
                <c:pt idx="90689">
                  <c:v>4.8000000000000001E-5</c:v>
                </c:pt>
                <c:pt idx="90690">
                  <c:v>4.8999999999999998E-5</c:v>
                </c:pt>
                <c:pt idx="90691">
                  <c:v>5.0000000000000002E-5</c:v>
                </c:pt>
                <c:pt idx="90692">
                  <c:v>5.1E-5</c:v>
                </c:pt>
                <c:pt idx="90693">
                  <c:v>5.1999999999999997E-5</c:v>
                </c:pt>
                <c:pt idx="90694">
                  <c:v>5.3000000000000001E-5</c:v>
                </c:pt>
                <c:pt idx="90695">
                  <c:v>5.3999999999999998E-5</c:v>
                </c:pt>
                <c:pt idx="90696">
                  <c:v>5.3999999999999998E-5</c:v>
                </c:pt>
                <c:pt idx="90697">
                  <c:v>5.5000000000000002E-5</c:v>
                </c:pt>
                <c:pt idx="90698">
                  <c:v>5.5000000000000002E-5</c:v>
                </c:pt>
                <c:pt idx="90699">
                  <c:v>5.5999999999999999E-5</c:v>
                </c:pt>
                <c:pt idx="90700">
                  <c:v>5.5999999999999999E-5</c:v>
                </c:pt>
                <c:pt idx="90701">
                  <c:v>5.5999999999999999E-5</c:v>
                </c:pt>
                <c:pt idx="90702">
                  <c:v>5.5999999999999999E-5</c:v>
                </c:pt>
                <c:pt idx="90703">
                  <c:v>5.5999999999999999E-5</c:v>
                </c:pt>
                <c:pt idx="90704">
                  <c:v>5.5999999999999999E-5</c:v>
                </c:pt>
                <c:pt idx="90705">
                  <c:v>5.5999999999999999E-5</c:v>
                </c:pt>
                <c:pt idx="90706">
                  <c:v>5.5999999999999999E-5</c:v>
                </c:pt>
                <c:pt idx="90707">
                  <c:v>5.5999999999999999E-5</c:v>
                </c:pt>
                <c:pt idx="90708">
                  <c:v>5.5000000000000002E-5</c:v>
                </c:pt>
                <c:pt idx="90709">
                  <c:v>5.5000000000000002E-5</c:v>
                </c:pt>
                <c:pt idx="90710">
                  <c:v>5.3999999999999998E-5</c:v>
                </c:pt>
                <c:pt idx="90711">
                  <c:v>5.3999999999999998E-5</c:v>
                </c:pt>
                <c:pt idx="90712">
                  <c:v>5.3000000000000001E-5</c:v>
                </c:pt>
                <c:pt idx="90713">
                  <c:v>5.3000000000000001E-5</c:v>
                </c:pt>
                <c:pt idx="90714">
                  <c:v>5.1999999999999997E-5</c:v>
                </c:pt>
                <c:pt idx="90715">
                  <c:v>5.1E-5</c:v>
                </c:pt>
                <c:pt idx="90716">
                  <c:v>5.1E-5</c:v>
                </c:pt>
                <c:pt idx="90717">
                  <c:v>5.0000000000000002E-5</c:v>
                </c:pt>
                <c:pt idx="90718">
                  <c:v>4.8999999999999998E-5</c:v>
                </c:pt>
                <c:pt idx="90719">
                  <c:v>4.8999999999999998E-5</c:v>
                </c:pt>
                <c:pt idx="90720">
                  <c:v>4.8000000000000001E-5</c:v>
                </c:pt>
                <c:pt idx="90721">
                  <c:v>4.6999999999999997E-5</c:v>
                </c:pt>
                <c:pt idx="90722">
                  <c:v>4.6999999999999997E-5</c:v>
                </c:pt>
                <c:pt idx="90723">
                  <c:v>4.6E-5</c:v>
                </c:pt>
                <c:pt idx="90724">
                  <c:v>4.6E-5</c:v>
                </c:pt>
                <c:pt idx="90725">
                  <c:v>4.5000000000000003E-5</c:v>
                </c:pt>
                <c:pt idx="90726">
                  <c:v>4.5000000000000003E-5</c:v>
                </c:pt>
                <c:pt idx="90727">
                  <c:v>4.3999999999999999E-5</c:v>
                </c:pt>
                <c:pt idx="90728">
                  <c:v>4.3999999999999999E-5</c:v>
                </c:pt>
                <c:pt idx="90729">
                  <c:v>4.3000000000000002E-5</c:v>
                </c:pt>
                <c:pt idx="90730">
                  <c:v>4.3000000000000002E-5</c:v>
                </c:pt>
                <c:pt idx="90731">
                  <c:v>4.3000000000000002E-5</c:v>
                </c:pt>
                <c:pt idx="90732">
                  <c:v>4.1999999999999998E-5</c:v>
                </c:pt>
                <c:pt idx="90733">
                  <c:v>4.1999999999999998E-5</c:v>
                </c:pt>
                <c:pt idx="90734">
                  <c:v>4.1999999999999998E-5</c:v>
                </c:pt>
                <c:pt idx="90735">
                  <c:v>4.1999999999999998E-5</c:v>
                </c:pt>
                <c:pt idx="90736">
                  <c:v>4.1999999999999998E-5</c:v>
                </c:pt>
                <c:pt idx="90737">
                  <c:v>4.1999999999999998E-5</c:v>
                </c:pt>
                <c:pt idx="90738">
                  <c:v>4.1E-5</c:v>
                </c:pt>
                <c:pt idx="90739">
                  <c:v>4.1E-5</c:v>
                </c:pt>
                <c:pt idx="90740">
                  <c:v>4.1E-5</c:v>
                </c:pt>
                <c:pt idx="90741">
                  <c:v>4.1E-5</c:v>
                </c:pt>
                <c:pt idx="90742">
                  <c:v>4.1E-5</c:v>
                </c:pt>
                <c:pt idx="90743">
                  <c:v>4.1E-5</c:v>
                </c:pt>
                <c:pt idx="90744">
                  <c:v>4.1E-5</c:v>
                </c:pt>
                <c:pt idx="90745">
                  <c:v>4.0000000000000003E-5</c:v>
                </c:pt>
                <c:pt idx="90746">
                  <c:v>4.0000000000000003E-5</c:v>
                </c:pt>
                <c:pt idx="90747">
                  <c:v>4.0000000000000003E-5</c:v>
                </c:pt>
                <c:pt idx="90748">
                  <c:v>4.0000000000000003E-5</c:v>
                </c:pt>
                <c:pt idx="90749">
                  <c:v>3.8999999999999999E-5</c:v>
                </c:pt>
                <c:pt idx="90750">
                  <c:v>3.8999999999999999E-5</c:v>
                </c:pt>
                <c:pt idx="90751">
                  <c:v>3.8999999999999999E-5</c:v>
                </c:pt>
                <c:pt idx="90752">
                  <c:v>3.8000000000000002E-5</c:v>
                </c:pt>
                <c:pt idx="90753">
                  <c:v>3.8000000000000002E-5</c:v>
                </c:pt>
                <c:pt idx="90754">
                  <c:v>3.6999999999999998E-5</c:v>
                </c:pt>
                <c:pt idx="90755">
                  <c:v>3.6999999999999998E-5</c:v>
                </c:pt>
                <c:pt idx="90756">
                  <c:v>3.6000000000000001E-5</c:v>
                </c:pt>
                <c:pt idx="90757">
                  <c:v>3.6000000000000001E-5</c:v>
                </c:pt>
                <c:pt idx="90758">
                  <c:v>3.4999999999999997E-5</c:v>
                </c:pt>
                <c:pt idx="90759">
                  <c:v>3.4E-5</c:v>
                </c:pt>
                <c:pt idx="90760">
                  <c:v>3.4E-5</c:v>
                </c:pt>
                <c:pt idx="90761">
                  <c:v>3.3000000000000003E-5</c:v>
                </c:pt>
                <c:pt idx="90762">
                  <c:v>3.1999999999999999E-5</c:v>
                </c:pt>
                <c:pt idx="90763">
                  <c:v>3.1000000000000001E-5</c:v>
                </c:pt>
                <c:pt idx="90764">
                  <c:v>3.1000000000000001E-5</c:v>
                </c:pt>
                <c:pt idx="90765">
                  <c:v>3.0000000000000001E-5</c:v>
                </c:pt>
                <c:pt idx="90766">
                  <c:v>2.9E-5</c:v>
                </c:pt>
                <c:pt idx="90767">
                  <c:v>2.8E-5</c:v>
                </c:pt>
                <c:pt idx="90768">
                  <c:v>2.6999999999999999E-5</c:v>
                </c:pt>
                <c:pt idx="90769">
                  <c:v>2.5999999999999998E-5</c:v>
                </c:pt>
                <c:pt idx="90770">
                  <c:v>2.5000000000000001E-5</c:v>
                </c:pt>
                <c:pt idx="90771">
                  <c:v>2.4000000000000001E-5</c:v>
                </c:pt>
                <c:pt idx="90772">
                  <c:v>2.3E-5</c:v>
                </c:pt>
                <c:pt idx="90773">
                  <c:v>2.1999999999999999E-5</c:v>
                </c:pt>
                <c:pt idx="90774">
                  <c:v>2.0999999999999999E-5</c:v>
                </c:pt>
                <c:pt idx="90775">
                  <c:v>2.0000000000000002E-5</c:v>
                </c:pt>
                <c:pt idx="90776">
                  <c:v>2.0000000000000002E-5</c:v>
                </c:pt>
                <c:pt idx="90777">
                  <c:v>1.9000000000000001E-5</c:v>
                </c:pt>
                <c:pt idx="90778">
                  <c:v>1.8E-5</c:v>
                </c:pt>
                <c:pt idx="90779">
                  <c:v>1.7E-5</c:v>
                </c:pt>
                <c:pt idx="90780">
                  <c:v>1.5999999999999999E-5</c:v>
                </c:pt>
                <c:pt idx="90781">
                  <c:v>1.5E-5</c:v>
                </c:pt>
                <c:pt idx="90782">
                  <c:v>1.5E-5</c:v>
                </c:pt>
                <c:pt idx="90783">
                  <c:v>1.4E-5</c:v>
                </c:pt>
                <c:pt idx="90784">
                  <c:v>1.4E-5</c:v>
                </c:pt>
                <c:pt idx="90785">
                  <c:v>1.2999999999999999E-5</c:v>
                </c:pt>
                <c:pt idx="90786">
                  <c:v>1.2999999999999999E-5</c:v>
                </c:pt>
                <c:pt idx="90787">
                  <c:v>1.2999999999999999E-5</c:v>
                </c:pt>
                <c:pt idx="90788">
                  <c:v>1.4E-5</c:v>
                </c:pt>
                <c:pt idx="90789">
                  <c:v>1.4E-5</c:v>
                </c:pt>
                <c:pt idx="90790">
                  <c:v>1.5E-5</c:v>
                </c:pt>
                <c:pt idx="90791">
                  <c:v>1.5999999999999999E-5</c:v>
                </c:pt>
                <c:pt idx="90792">
                  <c:v>1.7E-5</c:v>
                </c:pt>
                <c:pt idx="90793">
                  <c:v>1.8E-5</c:v>
                </c:pt>
                <c:pt idx="90794">
                  <c:v>1.9000000000000001E-5</c:v>
                </c:pt>
                <c:pt idx="90795">
                  <c:v>2.0000000000000002E-5</c:v>
                </c:pt>
                <c:pt idx="90796">
                  <c:v>2.0999999999999999E-5</c:v>
                </c:pt>
                <c:pt idx="90797">
                  <c:v>2.3E-5</c:v>
                </c:pt>
                <c:pt idx="90798">
                  <c:v>2.4000000000000001E-5</c:v>
                </c:pt>
                <c:pt idx="90799">
                  <c:v>2.5000000000000001E-5</c:v>
                </c:pt>
                <c:pt idx="90800">
                  <c:v>2.6999999999999999E-5</c:v>
                </c:pt>
                <c:pt idx="90801">
                  <c:v>2.8E-5</c:v>
                </c:pt>
                <c:pt idx="90802">
                  <c:v>3.0000000000000001E-5</c:v>
                </c:pt>
                <c:pt idx="90803">
                  <c:v>3.1000000000000001E-5</c:v>
                </c:pt>
                <c:pt idx="90804">
                  <c:v>3.1999999999999999E-5</c:v>
                </c:pt>
                <c:pt idx="90805">
                  <c:v>3.4E-5</c:v>
                </c:pt>
                <c:pt idx="90806">
                  <c:v>3.4999999999999997E-5</c:v>
                </c:pt>
                <c:pt idx="90807">
                  <c:v>3.6000000000000001E-5</c:v>
                </c:pt>
                <c:pt idx="90808">
                  <c:v>3.6999999999999998E-5</c:v>
                </c:pt>
                <c:pt idx="90809">
                  <c:v>3.8000000000000002E-5</c:v>
                </c:pt>
                <c:pt idx="90810">
                  <c:v>3.8999999999999999E-5</c:v>
                </c:pt>
                <c:pt idx="90811">
                  <c:v>4.0000000000000003E-5</c:v>
                </c:pt>
                <c:pt idx="90812">
                  <c:v>4.1E-5</c:v>
                </c:pt>
                <c:pt idx="90813">
                  <c:v>4.1999999999999998E-5</c:v>
                </c:pt>
                <c:pt idx="90814">
                  <c:v>4.3000000000000002E-5</c:v>
                </c:pt>
                <c:pt idx="90815">
                  <c:v>4.3000000000000002E-5</c:v>
                </c:pt>
                <c:pt idx="90816">
                  <c:v>4.3999999999999999E-5</c:v>
                </c:pt>
                <c:pt idx="90817">
                  <c:v>4.5000000000000003E-5</c:v>
                </c:pt>
                <c:pt idx="90818">
                  <c:v>4.5000000000000003E-5</c:v>
                </c:pt>
                <c:pt idx="90819">
                  <c:v>4.5000000000000003E-5</c:v>
                </c:pt>
                <c:pt idx="90820">
                  <c:v>4.6E-5</c:v>
                </c:pt>
                <c:pt idx="90821">
                  <c:v>4.6E-5</c:v>
                </c:pt>
                <c:pt idx="90822">
                  <c:v>4.6E-5</c:v>
                </c:pt>
                <c:pt idx="90823">
                  <c:v>4.6E-5</c:v>
                </c:pt>
                <c:pt idx="90824">
                  <c:v>4.6E-5</c:v>
                </c:pt>
                <c:pt idx="90825">
                  <c:v>4.5000000000000003E-5</c:v>
                </c:pt>
                <c:pt idx="90826">
                  <c:v>4.5000000000000003E-5</c:v>
                </c:pt>
                <c:pt idx="90827">
                  <c:v>4.5000000000000003E-5</c:v>
                </c:pt>
                <c:pt idx="90828">
                  <c:v>4.3999999999999999E-5</c:v>
                </c:pt>
                <c:pt idx="90829">
                  <c:v>4.3999999999999999E-5</c:v>
                </c:pt>
                <c:pt idx="90830">
                  <c:v>4.3000000000000002E-5</c:v>
                </c:pt>
                <c:pt idx="90831">
                  <c:v>4.1999999999999998E-5</c:v>
                </c:pt>
                <c:pt idx="90832">
                  <c:v>4.1E-5</c:v>
                </c:pt>
                <c:pt idx="90833">
                  <c:v>4.0000000000000003E-5</c:v>
                </c:pt>
                <c:pt idx="90834">
                  <c:v>4.0000000000000003E-5</c:v>
                </c:pt>
                <c:pt idx="90835">
                  <c:v>3.8999999999999999E-5</c:v>
                </c:pt>
                <c:pt idx="90836">
                  <c:v>3.8000000000000002E-5</c:v>
                </c:pt>
                <c:pt idx="90837">
                  <c:v>3.6000000000000001E-5</c:v>
                </c:pt>
                <c:pt idx="90838">
                  <c:v>3.4999999999999997E-5</c:v>
                </c:pt>
                <c:pt idx="90839">
                  <c:v>3.4E-5</c:v>
                </c:pt>
                <c:pt idx="90840">
                  <c:v>3.3000000000000003E-5</c:v>
                </c:pt>
                <c:pt idx="90841">
                  <c:v>3.1999999999999999E-5</c:v>
                </c:pt>
                <c:pt idx="90842">
                  <c:v>3.1000000000000001E-5</c:v>
                </c:pt>
                <c:pt idx="90843">
                  <c:v>2.9E-5</c:v>
                </c:pt>
                <c:pt idx="90844">
                  <c:v>2.8E-5</c:v>
                </c:pt>
                <c:pt idx="90845">
                  <c:v>2.6999999999999999E-5</c:v>
                </c:pt>
                <c:pt idx="90846">
                  <c:v>2.5999999999999998E-5</c:v>
                </c:pt>
                <c:pt idx="90847">
                  <c:v>2.5000000000000001E-5</c:v>
                </c:pt>
                <c:pt idx="90848">
                  <c:v>2.4000000000000001E-5</c:v>
                </c:pt>
                <c:pt idx="90849">
                  <c:v>2.1999999999999999E-5</c:v>
                </c:pt>
                <c:pt idx="90850">
                  <c:v>2.0999999999999999E-5</c:v>
                </c:pt>
                <c:pt idx="90851">
                  <c:v>2.0000000000000002E-5</c:v>
                </c:pt>
                <c:pt idx="90852">
                  <c:v>2.0000000000000002E-5</c:v>
                </c:pt>
                <c:pt idx="90853">
                  <c:v>1.9000000000000001E-5</c:v>
                </c:pt>
                <c:pt idx="90854">
                  <c:v>1.8E-5</c:v>
                </c:pt>
                <c:pt idx="90855">
                  <c:v>1.8E-5</c:v>
                </c:pt>
                <c:pt idx="90856">
                  <c:v>1.7E-5</c:v>
                </c:pt>
                <c:pt idx="90857">
                  <c:v>1.7E-5</c:v>
                </c:pt>
                <c:pt idx="90858">
                  <c:v>1.7E-5</c:v>
                </c:pt>
                <c:pt idx="90859">
                  <c:v>1.7E-5</c:v>
                </c:pt>
                <c:pt idx="90860">
                  <c:v>1.7E-5</c:v>
                </c:pt>
                <c:pt idx="90861">
                  <c:v>1.7E-5</c:v>
                </c:pt>
                <c:pt idx="90862">
                  <c:v>1.7E-5</c:v>
                </c:pt>
                <c:pt idx="90863">
                  <c:v>1.7E-5</c:v>
                </c:pt>
                <c:pt idx="90864">
                  <c:v>1.8E-5</c:v>
                </c:pt>
                <c:pt idx="90865">
                  <c:v>1.8E-5</c:v>
                </c:pt>
                <c:pt idx="90866">
                  <c:v>1.9000000000000001E-5</c:v>
                </c:pt>
                <c:pt idx="90867">
                  <c:v>1.9000000000000001E-5</c:v>
                </c:pt>
                <c:pt idx="90868">
                  <c:v>2.0000000000000002E-5</c:v>
                </c:pt>
                <c:pt idx="90869">
                  <c:v>2.0000000000000002E-5</c:v>
                </c:pt>
                <c:pt idx="90870">
                  <c:v>2.0999999999999999E-5</c:v>
                </c:pt>
                <c:pt idx="90871">
                  <c:v>2.0999999999999999E-5</c:v>
                </c:pt>
                <c:pt idx="90872">
                  <c:v>2.1999999999999999E-5</c:v>
                </c:pt>
                <c:pt idx="90873">
                  <c:v>2.3E-5</c:v>
                </c:pt>
                <c:pt idx="90874">
                  <c:v>2.3E-5</c:v>
                </c:pt>
                <c:pt idx="90875">
                  <c:v>2.4000000000000001E-5</c:v>
                </c:pt>
                <c:pt idx="90876">
                  <c:v>2.4000000000000001E-5</c:v>
                </c:pt>
                <c:pt idx="90877">
                  <c:v>2.5000000000000001E-5</c:v>
                </c:pt>
                <c:pt idx="90878">
                  <c:v>2.5000000000000001E-5</c:v>
                </c:pt>
                <c:pt idx="90879">
                  <c:v>2.5999999999999998E-5</c:v>
                </c:pt>
                <c:pt idx="90880">
                  <c:v>2.5999999999999998E-5</c:v>
                </c:pt>
                <c:pt idx="90881">
                  <c:v>2.6999999999999999E-5</c:v>
                </c:pt>
                <c:pt idx="90882">
                  <c:v>2.6999999999999999E-5</c:v>
                </c:pt>
                <c:pt idx="90883">
                  <c:v>2.8E-5</c:v>
                </c:pt>
                <c:pt idx="90884">
                  <c:v>2.8E-5</c:v>
                </c:pt>
                <c:pt idx="90885">
                  <c:v>2.8E-5</c:v>
                </c:pt>
                <c:pt idx="90886">
                  <c:v>2.9E-5</c:v>
                </c:pt>
                <c:pt idx="90887">
                  <c:v>2.9E-5</c:v>
                </c:pt>
                <c:pt idx="90888">
                  <c:v>2.9E-5</c:v>
                </c:pt>
                <c:pt idx="90889">
                  <c:v>2.9E-5</c:v>
                </c:pt>
                <c:pt idx="90890">
                  <c:v>2.9E-5</c:v>
                </c:pt>
                <c:pt idx="90891">
                  <c:v>3.0000000000000001E-5</c:v>
                </c:pt>
                <c:pt idx="90892">
                  <c:v>3.0000000000000001E-5</c:v>
                </c:pt>
                <c:pt idx="90893">
                  <c:v>3.0000000000000001E-5</c:v>
                </c:pt>
                <c:pt idx="90894">
                  <c:v>3.0000000000000001E-5</c:v>
                </c:pt>
                <c:pt idx="90895">
                  <c:v>3.0000000000000001E-5</c:v>
                </c:pt>
                <c:pt idx="90896">
                  <c:v>3.0000000000000001E-5</c:v>
                </c:pt>
                <c:pt idx="90897">
                  <c:v>3.0000000000000001E-5</c:v>
                </c:pt>
                <c:pt idx="90898">
                  <c:v>3.0000000000000001E-5</c:v>
                </c:pt>
                <c:pt idx="90899">
                  <c:v>2.9E-5</c:v>
                </c:pt>
                <c:pt idx="90900">
                  <c:v>2.9E-5</c:v>
                </c:pt>
                <c:pt idx="90901">
                  <c:v>2.9E-5</c:v>
                </c:pt>
                <c:pt idx="90902">
                  <c:v>2.9E-5</c:v>
                </c:pt>
                <c:pt idx="90903">
                  <c:v>2.9E-5</c:v>
                </c:pt>
                <c:pt idx="90904">
                  <c:v>2.8E-5</c:v>
                </c:pt>
                <c:pt idx="90905">
                  <c:v>2.8E-5</c:v>
                </c:pt>
                <c:pt idx="90906">
                  <c:v>2.8E-5</c:v>
                </c:pt>
                <c:pt idx="90907">
                  <c:v>2.6999999999999999E-5</c:v>
                </c:pt>
                <c:pt idx="90908">
                  <c:v>2.6999999999999999E-5</c:v>
                </c:pt>
                <c:pt idx="90909">
                  <c:v>2.6999999999999999E-5</c:v>
                </c:pt>
                <c:pt idx="90910">
                  <c:v>2.5999999999999998E-5</c:v>
                </c:pt>
                <c:pt idx="90911">
                  <c:v>2.5999999999999998E-5</c:v>
                </c:pt>
                <c:pt idx="90912">
                  <c:v>2.5000000000000001E-5</c:v>
                </c:pt>
                <c:pt idx="90913">
                  <c:v>2.5000000000000001E-5</c:v>
                </c:pt>
                <c:pt idx="90914">
                  <c:v>2.4000000000000001E-5</c:v>
                </c:pt>
                <c:pt idx="90915">
                  <c:v>2.4000000000000001E-5</c:v>
                </c:pt>
                <c:pt idx="90916">
                  <c:v>2.3E-5</c:v>
                </c:pt>
                <c:pt idx="90917">
                  <c:v>2.3E-5</c:v>
                </c:pt>
                <c:pt idx="90918">
                  <c:v>2.1999999999999999E-5</c:v>
                </c:pt>
                <c:pt idx="90919">
                  <c:v>2.1999999999999999E-5</c:v>
                </c:pt>
                <c:pt idx="90920">
                  <c:v>2.0999999999999999E-5</c:v>
                </c:pt>
                <c:pt idx="90921">
                  <c:v>2.0999999999999999E-5</c:v>
                </c:pt>
                <c:pt idx="90922">
                  <c:v>2.0000000000000002E-5</c:v>
                </c:pt>
                <c:pt idx="90923">
                  <c:v>2.0000000000000002E-5</c:v>
                </c:pt>
                <c:pt idx="90924">
                  <c:v>1.9000000000000001E-5</c:v>
                </c:pt>
                <c:pt idx="90925">
                  <c:v>1.9000000000000001E-5</c:v>
                </c:pt>
                <c:pt idx="90926">
                  <c:v>1.8E-5</c:v>
                </c:pt>
                <c:pt idx="90927">
                  <c:v>1.8E-5</c:v>
                </c:pt>
                <c:pt idx="90928">
                  <c:v>1.7E-5</c:v>
                </c:pt>
                <c:pt idx="90929">
                  <c:v>1.7E-5</c:v>
                </c:pt>
                <c:pt idx="90930">
                  <c:v>1.5999999999999999E-5</c:v>
                </c:pt>
                <c:pt idx="90931">
                  <c:v>1.5999999999999999E-5</c:v>
                </c:pt>
                <c:pt idx="90932">
                  <c:v>1.5E-5</c:v>
                </c:pt>
                <c:pt idx="90933">
                  <c:v>1.5E-5</c:v>
                </c:pt>
                <c:pt idx="90934">
                  <c:v>1.4E-5</c:v>
                </c:pt>
                <c:pt idx="90935">
                  <c:v>1.4E-5</c:v>
                </c:pt>
                <c:pt idx="90936">
                  <c:v>1.2999999999999999E-5</c:v>
                </c:pt>
                <c:pt idx="90937">
                  <c:v>1.2999999999999999E-5</c:v>
                </c:pt>
                <c:pt idx="90938">
                  <c:v>1.2E-5</c:v>
                </c:pt>
                <c:pt idx="90939">
                  <c:v>1.2E-5</c:v>
                </c:pt>
                <c:pt idx="90940">
                  <c:v>1.1E-5</c:v>
                </c:pt>
                <c:pt idx="90941">
                  <c:v>1.0000000000000001E-5</c:v>
                </c:pt>
                <c:pt idx="90942">
                  <c:v>1.0000000000000001E-5</c:v>
                </c:pt>
                <c:pt idx="90943">
                  <c:v>9.0000000000000002E-6</c:v>
                </c:pt>
                <c:pt idx="90944">
                  <c:v>7.9999999999999996E-6</c:v>
                </c:pt>
                <c:pt idx="90945">
                  <c:v>7.9999999999999996E-6</c:v>
                </c:pt>
                <c:pt idx="90946">
                  <c:v>6.9999999999999999E-6</c:v>
                </c:pt>
                <c:pt idx="90947">
                  <c:v>6.9999999999999999E-6</c:v>
                </c:pt>
                <c:pt idx="90948">
                  <c:v>6.0000000000000002E-6</c:v>
                </c:pt>
                <c:pt idx="90949">
                  <c:v>5.0000000000000004E-6</c:v>
                </c:pt>
                <c:pt idx="90950">
                  <c:v>5.0000000000000004E-6</c:v>
                </c:pt>
                <c:pt idx="90951">
                  <c:v>3.9999999999999998E-6</c:v>
                </c:pt>
                <c:pt idx="90952">
                  <c:v>3.0000000000000001E-6</c:v>
                </c:pt>
                <c:pt idx="90953">
                  <c:v>3.0000000000000001E-6</c:v>
                </c:pt>
                <c:pt idx="90954">
                  <c:v>1.9999999999999999E-6</c:v>
                </c:pt>
                <c:pt idx="90955">
                  <c:v>1.9999999999999999E-6</c:v>
                </c:pt>
                <c:pt idx="90956">
                  <c:v>9.9999999999999995E-7</c:v>
                </c:pt>
                <c:pt idx="90957">
                  <c:v>9.9999999999999995E-7</c:v>
                </c:pt>
                <c:pt idx="90958">
                  <c:v>9.9999999999999995E-7</c:v>
                </c:pt>
                <c:pt idx="90959">
                  <c:v>9.9999999999999995E-7</c:v>
                </c:pt>
                <c:pt idx="90960">
                  <c:v>9.9999999999999995E-7</c:v>
                </c:pt>
                <c:pt idx="90961">
                  <c:v>9.9999999999999995E-7</c:v>
                </c:pt>
                <c:pt idx="90962">
                  <c:v>9.9999999999999995E-7</c:v>
                </c:pt>
                <c:pt idx="90963">
                  <c:v>1.9999999999999999E-6</c:v>
                </c:pt>
                <c:pt idx="90964">
                  <c:v>1.9999999999999999E-6</c:v>
                </c:pt>
                <c:pt idx="90965">
                  <c:v>1.9999999999999999E-6</c:v>
                </c:pt>
                <c:pt idx="90966">
                  <c:v>1.9999999999999999E-6</c:v>
                </c:pt>
                <c:pt idx="90967">
                  <c:v>1.9999999999999999E-6</c:v>
                </c:pt>
                <c:pt idx="90968">
                  <c:v>9.9999999999999995E-7</c:v>
                </c:pt>
                <c:pt idx="90969">
                  <c:v>9.9999999999999995E-7</c:v>
                </c:pt>
                <c:pt idx="90970">
                  <c:v>9.9999999999999995E-7</c:v>
                </c:pt>
                <c:pt idx="90971">
                  <c:v>9.9999999999999995E-7</c:v>
                </c:pt>
                <c:pt idx="90972">
                  <c:v>0</c:v>
                </c:pt>
                <c:pt idx="90973">
                  <c:v>0</c:v>
                </c:pt>
                <c:pt idx="90974">
                  <c:v>9.9999999999999995E-7</c:v>
                </c:pt>
                <c:pt idx="90975">
                  <c:v>1.9999999999999999E-6</c:v>
                </c:pt>
                <c:pt idx="90976">
                  <c:v>1.9999999999999999E-6</c:v>
                </c:pt>
                <c:pt idx="90977">
                  <c:v>3.0000000000000001E-6</c:v>
                </c:pt>
                <c:pt idx="90978">
                  <c:v>3.9999999999999998E-6</c:v>
                </c:pt>
                <c:pt idx="90979">
                  <c:v>5.0000000000000004E-6</c:v>
                </c:pt>
                <c:pt idx="90980">
                  <c:v>6.0000000000000002E-6</c:v>
                </c:pt>
                <c:pt idx="90981">
                  <c:v>6.9999999999999999E-6</c:v>
                </c:pt>
                <c:pt idx="90982">
                  <c:v>7.9999999999999996E-6</c:v>
                </c:pt>
                <c:pt idx="90983">
                  <c:v>9.0000000000000002E-6</c:v>
                </c:pt>
                <c:pt idx="90984">
                  <c:v>1.0000000000000001E-5</c:v>
                </c:pt>
                <c:pt idx="90985">
                  <c:v>1.2E-5</c:v>
                </c:pt>
                <c:pt idx="90986">
                  <c:v>1.2999999999999999E-5</c:v>
                </c:pt>
                <c:pt idx="90987">
                  <c:v>1.4E-5</c:v>
                </c:pt>
                <c:pt idx="90988">
                  <c:v>1.5999999999999999E-5</c:v>
                </c:pt>
                <c:pt idx="90989">
                  <c:v>1.7E-5</c:v>
                </c:pt>
                <c:pt idx="90990">
                  <c:v>1.8E-5</c:v>
                </c:pt>
                <c:pt idx="90991">
                  <c:v>2.0000000000000002E-5</c:v>
                </c:pt>
                <c:pt idx="90992">
                  <c:v>2.0999999999999999E-5</c:v>
                </c:pt>
                <c:pt idx="90993">
                  <c:v>2.3E-5</c:v>
                </c:pt>
                <c:pt idx="90994">
                  <c:v>2.4000000000000001E-5</c:v>
                </c:pt>
                <c:pt idx="90995">
                  <c:v>2.5000000000000001E-5</c:v>
                </c:pt>
                <c:pt idx="90996">
                  <c:v>2.6999999999999999E-5</c:v>
                </c:pt>
                <c:pt idx="90997">
                  <c:v>2.8E-5</c:v>
                </c:pt>
                <c:pt idx="90998">
                  <c:v>2.9E-5</c:v>
                </c:pt>
                <c:pt idx="90999">
                  <c:v>3.1000000000000001E-5</c:v>
                </c:pt>
                <c:pt idx="91000">
                  <c:v>3.1999999999999999E-5</c:v>
                </c:pt>
                <c:pt idx="91001">
                  <c:v>3.3000000000000003E-5</c:v>
                </c:pt>
                <c:pt idx="91002">
                  <c:v>3.4999999999999997E-5</c:v>
                </c:pt>
                <c:pt idx="91003">
                  <c:v>3.6000000000000001E-5</c:v>
                </c:pt>
                <c:pt idx="91004">
                  <c:v>3.6999999999999998E-5</c:v>
                </c:pt>
                <c:pt idx="91005">
                  <c:v>3.8000000000000002E-5</c:v>
                </c:pt>
                <c:pt idx="91006">
                  <c:v>3.8999999999999999E-5</c:v>
                </c:pt>
                <c:pt idx="91007">
                  <c:v>4.0000000000000003E-5</c:v>
                </c:pt>
                <c:pt idx="91008">
                  <c:v>4.1E-5</c:v>
                </c:pt>
                <c:pt idx="91009">
                  <c:v>4.1999999999999998E-5</c:v>
                </c:pt>
                <c:pt idx="91010">
                  <c:v>4.3000000000000002E-5</c:v>
                </c:pt>
                <c:pt idx="91011">
                  <c:v>4.3999999999999999E-5</c:v>
                </c:pt>
                <c:pt idx="91012">
                  <c:v>4.3999999999999999E-5</c:v>
                </c:pt>
                <c:pt idx="91013">
                  <c:v>4.5000000000000003E-5</c:v>
                </c:pt>
                <c:pt idx="91014">
                  <c:v>4.6E-5</c:v>
                </c:pt>
                <c:pt idx="91015">
                  <c:v>4.6E-5</c:v>
                </c:pt>
                <c:pt idx="91016">
                  <c:v>4.6E-5</c:v>
                </c:pt>
                <c:pt idx="91017">
                  <c:v>4.6999999999999997E-5</c:v>
                </c:pt>
                <c:pt idx="91018">
                  <c:v>4.6999999999999997E-5</c:v>
                </c:pt>
                <c:pt idx="91019">
                  <c:v>4.6999999999999997E-5</c:v>
                </c:pt>
                <c:pt idx="91020">
                  <c:v>4.6999999999999997E-5</c:v>
                </c:pt>
                <c:pt idx="91021">
                  <c:v>4.6999999999999997E-5</c:v>
                </c:pt>
                <c:pt idx="91022">
                  <c:v>4.6999999999999997E-5</c:v>
                </c:pt>
                <c:pt idx="91023">
                  <c:v>4.6999999999999997E-5</c:v>
                </c:pt>
                <c:pt idx="91024">
                  <c:v>4.6999999999999997E-5</c:v>
                </c:pt>
                <c:pt idx="91025">
                  <c:v>4.6E-5</c:v>
                </c:pt>
                <c:pt idx="91026">
                  <c:v>4.6E-5</c:v>
                </c:pt>
                <c:pt idx="91027">
                  <c:v>4.6E-5</c:v>
                </c:pt>
                <c:pt idx="91028">
                  <c:v>4.5000000000000003E-5</c:v>
                </c:pt>
                <c:pt idx="91029">
                  <c:v>4.3999999999999999E-5</c:v>
                </c:pt>
                <c:pt idx="91030">
                  <c:v>4.3999999999999999E-5</c:v>
                </c:pt>
                <c:pt idx="91031">
                  <c:v>4.3000000000000002E-5</c:v>
                </c:pt>
                <c:pt idx="91032">
                  <c:v>4.1999999999999998E-5</c:v>
                </c:pt>
                <c:pt idx="91033">
                  <c:v>4.1E-5</c:v>
                </c:pt>
                <c:pt idx="91034">
                  <c:v>4.0000000000000003E-5</c:v>
                </c:pt>
                <c:pt idx="91035">
                  <c:v>3.8999999999999999E-5</c:v>
                </c:pt>
                <c:pt idx="91036">
                  <c:v>3.8000000000000002E-5</c:v>
                </c:pt>
                <c:pt idx="91037">
                  <c:v>3.6999999999999998E-5</c:v>
                </c:pt>
                <c:pt idx="91038">
                  <c:v>3.6000000000000001E-5</c:v>
                </c:pt>
                <c:pt idx="91039">
                  <c:v>3.4999999999999997E-5</c:v>
                </c:pt>
                <c:pt idx="91040">
                  <c:v>3.4E-5</c:v>
                </c:pt>
                <c:pt idx="91041">
                  <c:v>3.3000000000000003E-5</c:v>
                </c:pt>
                <c:pt idx="91042">
                  <c:v>3.1999999999999999E-5</c:v>
                </c:pt>
                <c:pt idx="91043">
                  <c:v>3.1000000000000001E-5</c:v>
                </c:pt>
                <c:pt idx="91044">
                  <c:v>3.0000000000000001E-5</c:v>
                </c:pt>
                <c:pt idx="91045">
                  <c:v>3.0000000000000001E-5</c:v>
                </c:pt>
                <c:pt idx="91046">
                  <c:v>2.9E-5</c:v>
                </c:pt>
                <c:pt idx="91047">
                  <c:v>2.9E-5</c:v>
                </c:pt>
                <c:pt idx="91048">
                  <c:v>2.8E-5</c:v>
                </c:pt>
                <c:pt idx="91049">
                  <c:v>2.8E-5</c:v>
                </c:pt>
                <c:pt idx="91050">
                  <c:v>2.8E-5</c:v>
                </c:pt>
                <c:pt idx="91051">
                  <c:v>2.8E-5</c:v>
                </c:pt>
                <c:pt idx="91052">
                  <c:v>2.9E-5</c:v>
                </c:pt>
                <c:pt idx="91053">
                  <c:v>2.9E-5</c:v>
                </c:pt>
                <c:pt idx="91054">
                  <c:v>3.0000000000000001E-5</c:v>
                </c:pt>
                <c:pt idx="91055">
                  <c:v>3.0000000000000001E-5</c:v>
                </c:pt>
                <c:pt idx="91056">
                  <c:v>3.1000000000000001E-5</c:v>
                </c:pt>
                <c:pt idx="91057">
                  <c:v>3.1999999999999999E-5</c:v>
                </c:pt>
                <c:pt idx="91058">
                  <c:v>3.3000000000000003E-5</c:v>
                </c:pt>
                <c:pt idx="91059">
                  <c:v>3.4E-5</c:v>
                </c:pt>
                <c:pt idx="91060">
                  <c:v>3.4999999999999997E-5</c:v>
                </c:pt>
                <c:pt idx="91061">
                  <c:v>3.6000000000000001E-5</c:v>
                </c:pt>
                <c:pt idx="91062">
                  <c:v>3.6999999999999998E-5</c:v>
                </c:pt>
                <c:pt idx="91063">
                  <c:v>3.8000000000000002E-5</c:v>
                </c:pt>
                <c:pt idx="91064">
                  <c:v>3.8999999999999999E-5</c:v>
                </c:pt>
                <c:pt idx="91065">
                  <c:v>4.0000000000000003E-5</c:v>
                </c:pt>
                <c:pt idx="91066">
                  <c:v>4.1E-5</c:v>
                </c:pt>
                <c:pt idx="91067">
                  <c:v>4.1999999999999998E-5</c:v>
                </c:pt>
                <c:pt idx="91068">
                  <c:v>4.3000000000000002E-5</c:v>
                </c:pt>
                <c:pt idx="91069">
                  <c:v>4.3999999999999999E-5</c:v>
                </c:pt>
                <c:pt idx="91070">
                  <c:v>4.3999999999999999E-5</c:v>
                </c:pt>
                <c:pt idx="91071">
                  <c:v>4.5000000000000003E-5</c:v>
                </c:pt>
                <c:pt idx="91072">
                  <c:v>4.6E-5</c:v>
                </c:pt>
                <c:pt idx="91073">
                  <c:v>4.6E-5</c:v>
                </c:pt>
                <c:pt idx="91074">
                  <c:v>4.6999999999999997E-5</c:v>
                </c:pt>
                <c:pt idx="91075">
                  <c:v>4.6999999999999997E-5</c:v>
                </c:pt>
                <c:pt idx="91076">
                  <c:v>4.6999999999999997E-5</c:v>
                </c:pt>
                <c:pt idx="91077">
                  <c:v>4.8000000000000001E-5</c:v>
                </c:pt>
                <c:pt idx="91078">
                  <c:v>4.8000000000000001E-5</c:v>
                </c:pt>
                <c:pt idx="91079">
                  <c:v>4.8000000000000001E-5</c:v>
                </c:pt>
                <c:pt idx="91080">
                  <c:v>4.8000000000000001E-5</c:v>
                </c:pt>
                <c:pt idx="91081">
                  <c:v>4.8000000000000001E-5</c:v>
                </c:pt>
                <c:pt idx="91082">
                  <c:v>4.8000000000000001E-5</c:v>
                </c:pt>
                <c:pt idx="91083">
                  <c:v>4.6999999999999997E-5</c:v>
                </c:pt>
                <c:pt idx="91084">
                  <c:v>4.6999999999999997E-5</c:v>
                </c:pt>
                <c:pt idx="91085">
                  <c:v>4.6999999999999997E-5</c:v>
                </c:pt>
                <c:pt idx="91086">
                  <c:v>4.6E-5</c:v>
                </c:pt>
                <c:pt idx="91087">
                  <c:v>4.5000000000000003E-5</c:v>
                </c:pt>
                <c:pt idx="91088">
                  <c:v>4.5000000000000003E-5</c:v>
                </c:pt>
                <c:pt idx="91089">
                  <c:v>4.3999999999999999E-5</c:v>
                </c:pt>
                <c:pt idx="91090">
                  <c:v>4.3000000000000002E-5</c:v>
                </c:pt>
                <c:pt idx="91091">
                  <c:v>4.1999999999999998E-5</c:v>
                </c:pt>
                <c:pt idx="91092">
                  <c:v>4.1E-5</c:v>
                </c:pt>
                <c:pt idx="91093">
                  <c:v>4.0000000000000003E-5</c:v>
                </c:pt>
                <c:pt idx="91094">
                  <c:v>3.8999999999999999E-5</c:v>
                </c:pt>
                <c:pt idx="91095">
                  <c:v>3.8000000000000002E-5</c:v>
                </c:pt>
                <c:pt idx="91096">
                  <c:v>3.6999999999999998E-5</c:v>
                </c:pt>
                <c:pt idx="91097">
                  <c:v>3.6000000000000001E-5</c:v>
                </c:pt>
                <c:pt idx="91098">
                  <c:v>3.4999999999999997E-5</c:v>
                </c:pt>
                <c:pt idx="91099">
                  <c:v>3.3000000000000003E-5</c:v>
                </c:pt>
                <c:pt idx="91100">
                  <c:v>3.1999999999999999E-5</c:v>
                </c:pt>
                <c:pt idx="91101">
                  <c:v>3.1000000000000001E-5</c:v>
                </c:pt>
                <c:pt idx="91102">
                  <c:v>2.9E-5</c:v>
                </c:pt>
                <c:pt idx="91103">
                  <c:v>2.8E-5</c:v>
                </c:pt>
                <c:pt idx="91104">
                  <c:v>2.6999999999999999E-5</c:v>
                </c:pt>
                <c:pt idx="91105">
                  <c:v>2.5000000000000001E-5</c:v>
                </c:pt>
                <c:pt idx="91106">
                  <c:v>2.4000000000000001E-5</c:v>
                </c:pt>
                <c:pt idx="91107">
                  <c:v>2.3E-5</c:v>
                </c:pt>
                <c:pt idx="91108">
                  <c:v>2.0999999999999999E-5</c:v>
                </c:pt>
                <c:pt idx="91109">
                  <c:v>2.0000000000000002E-5</c:v>
                </c:pt>
                <c:pt idx="91110">
                  <c:v>1.9000000000000001E-5</c:v>
                </c:pt>
                <c:pt idx="91111">
                  <c:v>1.8E-5</c:v>
                </c:pt>
                <c:pt idx="91112">
                  <c:v>1.5999999999999999E-5</c:v>
                </c:pt>
                <c:pt idx="91113">
                  <c:v>1.5E-5</c:v>
                </c:pt>
                <c:pt idx="91114">
                  <c:v>1.4E-5</c:v>
                </c:pt>
                <c:pt idx="91115">
                  <c:v>1.2999999999999999E-5</c:v>
                </c:pt>
                <c:pt idx="91116">
                  <c:v>1.2E-5</c:v>
                </c:pt>
                <c:pt idx="91117">
                  <c:v>1.2E-5</c:v>
                </c:pt>
                <c:pt idx="91118">
                  <c:v>1.1E-5</c:v>
                </c:pt>
                <c:pt idx="91119">
                  <c:v>1.0000000000000001E-5</c:v>
                </c:pt>
                <c:pt idx="91120">
                  <c:v>1.0000000000000001E-5</c:v>
                </c:pt>
                <c:pt idx="91121">
                  <c:v>1.0000000000000001E-5</c:v>
                </c:pt>
                <c:pt idx="91122">
                  <c:v>1.0000000000000001E-5</c:v>
                </c:pt>
                <c:pt idx="91123">
                  <c:v>1.0000000000000001E-5</c:v>
                </c:pt>
                <c:pt idx="91124">
                  <c:v>1.0000000000000001E-5</c:v>
                </c:pt>
                <c:pt idx="91125">
                  <c:v>1.1E-5</c:v>
                </c:pt>
                <c:pt idx="91126">
                  <c:v>1.1E-5</c:v>
                </c:pt>
                <c:pt idx="91127">
                  <c:v>1.2E-5</c:v>
                </c:pt>
                <c:pt idx="91128">
                  <c:v>1.2E-5</c:v>
                </c:pt>
                <c:pt idx="91129">
                  <c:v>1.2999999999999999E-5</c:v>
                </c:pt>
                <c:pt idx="91130">
                  <c:v>1.4E-5</c:v>
                </c:pt>
                <c:pt idx="91131">
                  <c:v>1.5E-5</c:v>
                </c:pt>
                <c:pt idx="91132">
                  <c:v>1.5999999999999999E-5</c:v>
                </c:pt>
                <c:pt idx="91133">
                  <c:v>1.7E-5</c:v>
                </c:pt>
                <c:pt idx="91134">
                  <c:v>1.8E-5</c:v>
                </c:pt>
                <c:pt idx="91135">
                  <c:v>1.9000000000000001E-5</c:v>
                </c:pt>
                <c:pt idx="91136">
                  <c:v>2.0000000000000002E-5</c:v>
                </c:pt>
                <c:pt idx="91137">
                  <c:v>2.0999999999999999E-5</c:v>
                </c:pt>
                <c:pt idx="91138">
                  <c:v>2.1999999999999999E-5</c:v>
                </c:pt>
                <c:pt idx="91139">
                  <c:v>2.3E-5</c:v>
                </c:pt>
                <c:pt idx="91140">
                  <c:v>2.4000000000000001E-5</c:v>
                </c:pt>
                <c:pt idx="91141">
                  <c:v>2.5000000000000001E-5</c:v>
                </c:pt>
                <c:pt idx="91142">
                  <c:v>2.5999999999999998E-5</c:v>
                </c:pt>
                <c:pt idx="91143">
                  <c:v>2.5999999999999998E-5</c:v>
                </c:pt>
                <c:pt idx="91144">
                  <c:v>2.6999999999999999E-5</c:v>
                </c:pt>
                <c:pt idx="91145">
                  <c:v>2.8E-5</c:v>
                </c:pt>
                <c:pt idx="91146">
                  <c:v>2.9E-5</c:v>
                </c:pt>
                <c:pt idx="91147">
                  <c:v>3.0000000000000001E-5</c:v>
                </c:pt>
                <c:pt idx="91148">
                  <c:v>3.1000000000000001E-5</c:v>
                </c:pt>
                <c:pt idx="91149">
                  <c:v>3.1999999999999999E-5</c:v>
                </c:pt>
                <c:pt idx="91150">
                  <c:v>3.3000000000000003E-5</c:v>
                </c:pt>
                <c:pt idx="91151">
                  <c:v>3.3000000000000003E-5</c:v>
                </c:pt>
                <c:pt idx="91152">
                  <c:v>3.4E-5</c:v>
                </c:pt>
                <c:pt idx="91153">
                  <c:v>3.4999999999999997E-5</c:v>
                </c:pt>
                <c:pt idx="91154">
                  <c:v>3.6000000000000001E-5</c:v>
                </c:pt>
                <c:pt idx="91155">
                  <c:v>3.6000000000000001E-5</c:v>
                </c:pt>
                <c:pt idx="91156">
                  <c:v>3.6999999999999998E-5</c:v>
                </c:pt>
                <c:pt idx="91157">
                  <c:v>3.6999999999999998E-5</c:v>
                </c:pt>
                <c:pt idx="91158">
                  <c:v>3.8000000000000002E-5</c:v>
                </c:pt>
                <c:pt idx="91159">
                  <c:v>3.8000000000000002E-5</c:v>
                </c:pt>
                <c:pt idx="91160">
                  <c:v>3.8000000000000002E-5</c:v>
                </c:pt>
                <c:pt idx="91161">
                  <c:v>3.8999999999999999E-5</c:v>
                </c:pt>
                <c:pt idx="91162">
                  <c:v>3.8999999999999999E-5</c:v>
                </c:pt>
                <c:pt idx="91163">
                  <c:v>3.8999999999999999E-5</c:v>
                </c:pt>
                <c:pt idx="91164">
                  <c:v>3.8999999999999999E-5</c:v>
                </c:pt>
                <c:pt idx="91165">
                  <c:v>3.8999999999999999E-5</c:v>
                </c:pt>
                <c:pt idx="91166">
                  <c:v>3.8999999999999999E-5</c:v>
                </c:pt>
                <c:pt idx="91167">
                  <c:v>3.8999999999999999E-5</c:v>
                </c:pt>
                <c:pt idx="91168">
                  <c:v>3.8999999999999999E-5</c:v>
                </c:pt>
                <c:pt idx="91169">
                  <c:v>3.8999999999999999E-5</c:v>
                </c:pt>
                <c:pt idx="91170">
                  <c:v>3.8999999999999999E-5</c:v>
                </c:pt>
                <c:pt idx="91171">
                  <c:v>3.8000000000000002E-5</c:v>
                </c:pt>
                <c:pt idx="91172">
                  <c:v>3.8000000000000002E-5</c:v>
                </c:pt>
                <c:pt idx="91173">
                  <c:v>3.8000000000000002E-5</c:v>
                </c:pt>
                <c:pt idx="91174">
                  <c:v>3.6999999999999998E-5</c:v>
                </c:pt>
                <c:pt idx="91175">
                  <c:v>3.6999999999999998E-5</c:v>
                </c:pt>
                <c:pt idx="91176">
                  <c:v>3.6999999999999998E-5</c:v>
                </c:pt>
                <c:pt idx="91177">
                  <c:v>3.6000000000000001E-5</c:v>
                </c:pt>
                <c:pt idx="91178">
                  <c:v>3.6000000000000001E-5</c:v>
                </c:pt>
                <c:pt idx="91179">
                  <c:v>3.6000000000000001E-5</c:v>
                </c:pt>
                <c:pt idx="91180">
                  <c:v>3.4999999999999997E-5</c:v>
                </c:pt>
                <c:pt idx="91181">
                  <c:v>3.4999999999999997E-5</c:v>
                </c:pt>
                <c:pt idx="91182">
                  <c:v>3.4999999999999997E-5</c:v>
                </c:pt>
                <c:pt idx="91183">
                  <c:v>3.4999999999999997E-5</c:v>
                </c:pt>
                <c:pt idx="91184">
                  <c:v>3.4E-5</c:v>
                </c:pt>
                <c:pt idx="91185">
                  <c:v>3.4E-5</c:v>
                </c:pt>
                <c:pt idx="91186">
                  <c:v>3.4E-5</c:v>
                </c:pt>
                <c:pt idx="91187">
                  <c:v>3.4E-5</c:v>
                </c:pt>
                <c:pt idx="91188">
                  <c:v>3.4E-5</c:v>
                </c:pt>
                <c:pt idx="91189">
                  <c:v>3.4E-5</c:v>
                </c:pt>
                <c:pt idx="91190">
                  <c:v>3.4E-5</c:v>
                </c:pt>
                <c:pt idx="91191">
                  <c:v>3.4999999999999997E-5</c:v>
                </c:pt>
                <c:pt idx="91192">
                  <c:v>3.4999999999999997E-5</c:v>
                </c:pt>
                <c:pt idx="91193">
                  <c:v>3.4999999999999997E-5</c:v>
                </c:pt>
                <c:pt idx="91194">
                  <c:v>3.4999999999999997E-5</c:v>
                </c:pt>
                <c:pt idx="91195">
                  <c:v>3.6000000000000001E-5</c:v>
                </c:pt>
                <c:pt idx="91196">
                  <c:v>3.6000000000000001E-5</c:v>
                </c:pt>
                <c:pt idx="91197">
                  <c:v>3.6000000000000001E-5</c:v>
                </c:pt>
                <c:pt idx="91198">
                  <c:v>3.6999999999999998E-5</c:v>
                </c:pt>
                <c:pt idx="91199">
                  <c:v>3.6999999999999998E-5</c:v>
                </c:pt>
                <c:pt idx="91200">
                  <c:v>3.6999999999999998E-5</c:v>
                </c:pt>
                <c:pt idx="91201">
                  <c:v>3.8000000000000002E-5</c:v>
                </c:pt>
                <c:pt idx="91202">
                  <c:v>3.8000000000000002E-5</c:v>
                </c:pt>
                <c:pt idx="91203">
                  <c:v>3.8000000000000002E-5</c:v>
                </c:pt>
                <c:pt idx="91204">
                  <c:v>3.8999999999999999E-5</c:v>
                </c:pt>
                <c:pt idx="91205">
                  <c:v>3.8999999999999999E-5</c:v>
                </c:pt>
                <c:pt idx="91206">
                  <c:v>3.8999999999999999E-5</c:v>
                </c:pt>
                <c:pt idx="91207">
                  <c:v>3.8999999999999999E-5</c:v>
                </c:pt>
                <c:pt idx="91208">
                  <c:v>3.8999999999999999E-5</c:v>
                </c:pt>
                <c:pt idx="91209">
                  <c:v>3.8999999999999999E-5</c:v>
                </c:pt>
                <c:pt idx="91210">
                  <c:v>3.8999999999999999E-5</c:v>
                </c:pt>
                <c:pt idx="91211">
                  <c:v>3.8999999999999999E-5</c:v>
                </c:pt>
                <c:pt idx="91212">
                  <c:v>3.8999999999999999E-5</c:v>
                </c:pt>
                <c:pt idx="91213">
                  <c:v>3.8000000000000002E-5</c:v>
                </c:pt>
                <c:pt idx="91214">
                  <c:v>3.8000000000000002E-5</c:v>
                </c:pt>
                <c:pt idx="91215">
                  <c:v>3.6999999999999998E-5</c:v>
                </c:pt>
                <c:pt idx="91216">
                  <c:v>3.6999999999999998E-5</c:v>
                </c:pt>
                <c:pt idx="91217">
                  <c:v>3.6000000000000001E-5</c:v>
                </c:pt>
                <c:pt idx="91218">
                  <c:v>3.6000000000000001E-5</c:v>
                </c:pt>
                <c:pt idx="91219">
                  <c:v>3.4999999999999997E-5</c:v>
                </c:pt>
                <c:pt idx="91220">
                  <c:v>3.4999999999999997E-5</c:v>
                </c:pt>
                <c:pt idx="91221">
                  <c:v>3.4E-5</c:v>
                </c:pt>
                <c:pt idx="91222">
                  <c:v>3.3000000000000003E-5</c:v>
                </c:pt>
                <c:pt idx="91223">
                  <c:v>3.1999999999999999E-5</c:v>
                </c:pt>
                <c:pt idx="91224">
                  <c:v>3.1000000000000001E-5</c:v>
                </c:pt>
                <c:pt idx="91225">
                  <c:v>3.0000000000000001E-5</c:v>
                </c:pt>
                <c:pt idx="91226">
                  <c:v>2.9E-5</c:v>
                </c:pt>
                <c:pt idx="91227">
                  <c:v>2.8E-5</c:v>
                </c:pt>
                <c:pt idx="91228">
                  <c:v>2.6999999999999999E-5</c:v>
                </c:pt>
                <c:pt idx="91229">
                  <c:v>2.5999999999999998E-5</c:v>
                </c:pt>
                <c:pt idx="91230">
                  <c:v>2.5000000000000001E-5</c:v>
                </c:pt>
                <c:pt idx="91231">
                  <c:v>2.4000000000000001E-5</c:v>
                </c:pt>
                <c:pt idx="91232">
                  <c:v>2.3E-5</c:v>
                </c:pt>
                <c:pt idx="91233">
                  <c:v>2.1999999999999999E-5</c:v>
                </c:pt>
                <c:pt idx="91234">
                  <c:v>2.1999999999999999E-5</c:v>
                </c:pt>
                <c:pt idx="91235">
                  <c:v>2.0999999999999999E-5</c:v>
                </c:pt>
                <c:pt idx="91236">
                  <c:v>2.0000000000000002E-5</c:v>
                </c:pt>
                <c:pt idx="91237">
                  <c:v>1.9000000000000001E-5</c:v>
                </c:pt>
                <c:pt idx="91238">
                  <c:v>1.8E-5</c:v>
                </c:pt>
                <c:pt idx="91239">
                  <c:v>1.8E-5</c:v>
                </c:pt>
                <c:pt idx="91240">
                  <c:v>1.7E-5</c:v>
                </c:pt>
                <c:pt idx="91241">
                  <c:v>1.5999999999999999E-5</c:v>
                </c:pt>
                <c:pt idx="91242">
                  <c:v>1.5999999999999999E-5</c:v>
                </c:pt>
                <c:pt idx="91243">
                  <c:v>1.5E-5</c:v>
                </c:pt>
                <c:pt idx="91244">
                  <c:v>1.5E-5</c:v>
                </c:pt>
                <c:pt idx="91245">
                  <c:v>1.5E-5</c:v>
                </c:pt>
                <c:pt idx="91246">
                  <c:v>1.5E-5</c:v>
                </c:pt>
                <c:pt idx="91247">
                  <c:v>1.4E-5</c:v>
                </c:pt>
                <c:pt idx="91248">
                  <c:v>1.4E-5</c:v>
                </c:pt>
                <c:pt idx="91249">
                  <c:v>1.4E-5</c:v>
                </c:pt>
                <c:pt idx="91250">
                  <c:v>1.4E-5</c:v>
                </c:pt>
                <c:pt idx="91251">
                  <c:v>1.4E-5</c:v>
                </c:pt>
                <c:pt idx="91252">
                  <c:v>1.4E-5</c:v>
                </c:pt>
                <c:pt idx="91253">
                  <c:v>1.4E-5</c:v>
                </c:pt>
                <c:pt idx="91254">
                  <c:v>1.4E-5</c:v>
                </c:pt>
                <c:pt idx="91255">
                  <c:v>1.4E-5</c:v>
                </c:pt>
                <c:pt idx="91256">
                  <c:v>1.4E-5</c:v>
                </c:pt>
                <c:pt idx="91257">
                  <c:v>1.4E-5</c:v>
                </c:pt>
                <c:pt idx="91258">
                  <c:v>1.4E-5</c:v>
                </c:pt>
                <c:pt idx="91259">
                  <c:v>1.4E-5</c:v>
                </c:pt>
                <c:pt idx="91260">
                  <c:v>1.4E-5</c:v>
                </c:pt>
                <c:pt idx="91261">
                  <c:v>1.2999999999999999E-5</c:v>
                </c:pt>
                <c:pt idx="91262">
                  <c:v>1.2999999999999999E-5</c:v>
                </c:pt>
                <c:pt idx="91263">
                  <c:v>1.2999999999999999E-5</c:v>
                </c:pt>
                <c:pt idx="91264">
                  <c:v>1.2999999999999999E-5</c:v>
                </c:pt>
                <c:pt idx="91265">
                  <c:v>1.2999999999999999E-5</c:v>
                </c:pt>
                <c:pt idx="91266">
                  <c:v>1.2999999999999999E-5</c:v>
                </c:pt>
                <c:pt idx="91267">
                  <c:v>1.2E-5</c:v>
                </c:pt>
                <c:pt idx="91268">
                  <c:v>1.2E-5</c:v>
                </c:pt>
                <c:pt idx="91269">
                  <c:v>1.2E-5</c:v>
                </c:pt>
                <c:pt idx="91270">
                  <c:v>1.1E-5</c:v>
                </c:pt>
                <c:pt idx="91271">
                  <c:v>1.1E-5</c:v>
                </c:pt>
                <c:pt idx="91272">
                  <c:v>1.1E-5</c:v>
                </c:pt>
                <c:pt idx="91273">
                  <c:v>1.0000000000000001E-5</c:v>
                </c:pt>
                <c:pt idx="91274">
                  <c:v>1.0000000000000001E-5</c:v>
                </c:pt>
                <c:pt idx="91275">
                  <c:v>1.0000000000000001E-5</c:v>
                </c:pt>
                <c:pt idx="91276">
                  <c:v>9.0000000000000002E-6</c:v>
                </c:pt>
                <c:pt idx="91277">
                  <c:v>9.0000000000000002E-6</c:v>
                </c:pt>
                <c:pt idx="91278">
                  <c:v>9.0000000000000002E-6</c:v>
                </c:pt>
                <c:pt idx="91279">
                  <c:v>7.9999999999999996E-6</c:v>
                </c:pt>
                <c:pt idx="91280">
                  <c:v>7.9999999999999996E-6</c:v>
                </c:pt>
                <c:pt idx="91281">
                  <c:v>7.9999999999999996E-6</c:v>
                </c:pt>
                <c:pt idx="91282">
                  <c:v>7.9999999999999996E-6</c:v>
                </c:pt>
                <c:pt idx="91283">
                  <c:v>7.9999999999999996E-6</c:v>
                </c:pt>
                <c:pt idx="91284">
                  <c:v>7.9999999999999996E-6</c:v>
                </c:pt>
                <c:pt idx="91285">
                  <c:v>7.9999999999999996E-6</c:v>
                </c:pt>
                <c:pt idx="91286">
                  <c:v>7.9999999999999996E-6</c:v>
                </c:pt>
                <c:pt idx="91287">
                  <c:v>7.9999999999999996E-6</c:v>
                </c:pt>
                <c:pt idx="91288">
                  <c:v>7.9999999999999996E-6</c:v>
                </c:pt>
                <c:pt idx="91289">
                  <c:v>9.0000000000000002E-6</c:v>
                </c:pt>
                <c:pt idx="91290">
                  <c:v>1.0000000000000001E-5</c:v>
                </c:pt>
                <c:pt idx="91291">
                  <c:v>1.0000000000000001E-5</c:v>
                </c:pt>
                <c:pt idx="91292">
                  <c:v>1.1E-5</c:v>
                </c:pt>
                <c:pt idx="91293">
                  <c:v>1.2E-5</c:v>
                </c:pt>
                <c:pt idx="91294">
                  <c:v>1.2999999999999999E-5</c:v>
                </c:pt>
                <c:pt idx="91295">
                  <c:v>1.2999999999999999E-5</c:v>
                </c:pt>
                <c:pt idx="91296">
                  <c:v>1.4E-5</c:v>
                </c:pt>
                <c:pt idx="91297">
                  <c:v>1.5E-5</c:v>
                </c:pt>
                <c:pt idx="91298">
                  <c:v>1.5999999999999999E-5</c:v>
                </c:pt>
                <c:pt idx="91299">
                  <c:v>1.7E-5</c:v>
                </c:pt>
                <c:pt idx="91300">
                  <c:v>1.8E-5</c:v>
                </c:pt>
                <c:pt idx="91301">
                  <c:v>2.0000000000000002E-5</c:v>
                </c:pt>
                <c:pt idx="91302">
                  <c:v>2.0999999999999999E-5</c:v>
                </c:pt>
                <c:pt idx="91303">
                  <c:v>2.1999999999999999E-5</c:v>
                </c:pt>
                <c:pt idx="91304">
                  <c:v>2.3E-5</c:v>
                </c:pt>
                <c:pt idx="91305">
                  <c:v>2.4000000000000001E-5</c:v>
                </c:pt>
                <c:pt idx="91306">
                  <c:v>2.5000000000000001E-5</c:v>
                </c:pt>
                <c:pt idx="91307">
                  <c:v>2.5999999999999998E-5</c:v>
                </c:pt>
                <c:pt idx="91308">
                  <c:v>2.6999999999999999E-5</c:v>
                </c:pt>
                <c:pt idx="91309">
                  <c:v>2.8E-5</c:v>
                </c:pt>
                <c:pt idx="91310">
                  <c:v>2.9E-5</c:v>
                </c:pt>
                <c:pt idx="91311">
                  <c:v>3.0000000000000001E-5</c:v>
                </c:pt>
                <c:pt idx="91312">
                  <c:v>3.1000000000000001E-5</c:v>
                </c:pt>
                <c:pt idx="91313">
                  <c:v>3.1999999999999999E-5</c:v>
                </c:pt>
                <c:pt idx="91314">
                  <c:v>3.3000000000000003E-5</c:v>
                </c:pt>
                <c:pt idx="91315">
                  <c:v>3.4E-5</c:v>
                </c:pt>
                <c:pt idx="91316">
                  <c:v>3.4999999999999997E-5</c:v>
                </c:pt>
                <c:pt idx="91317">
                  <c:v>3.6000000000000001E-5</c:v>
                </c:pt>
                <c:pt idx="91318">
                  <c:v>3.6999999999999998E-5</c:v>
                </c:pt>
                <c:pt idx="91319">
                  <c:v>3.6999999999999998E-5</c:v>
                </c:pt>
                <c:pt idx="91320">
                  <c:v>3.8000000000000002E-5</c:v>
                </c:pt>
                <c:pt idx="91321">
                  <c:v>3.8999999999999999E-5</c:v>
                </c:pt>
                <c:pt idx="91322">
                  <c:v>3.8999999999999999E-5</c:v>
                </c:pt>
                <c:pt idx="91323">
                  <c:v>4.0000000000000003E-5</c:v>
                </c:pt>
                <c:pt idx="91324">
                  <c:v>4.0000000000000003E-5</c:v>
                </c:pt>
                <c:pt idx="91325">
                  <c:v>4.0000000000000003E-5</c:v>
                </c:pt>
                <c:pt idx="91326">
                  <c:v>4.1E-5</c:v>
                </c:pt>
                <c:pt idx="91327">
                  <c:v>4.1E-5</c:v>
                </c:pt>
                <c:pt idx="91328">
                  <c:v>4.1E-5</c:v>
                </c:pt>
                <c:pt idx="91329">
                  <c:v>4.1E-5</c:v>
                </c:pt>
                <c:pt idx="91330">
                  <c:v>4.1E-5</c:v>
                </c:pt>
                <c:pt idx="91331">
                  <c:v>4.1E-5</c:v>
                </c:pt>
                <c:pt idx="91332">
                  <c:v>4.1E-5</c:v>
                </c:pt>
                <c:pt idx="91333">
                  <c:v>4.1E-5</c:v>
                </c:pt>
                <c:pt idx="91334">
                  <c:v>4.1E-5</c:v>
                </c:pt>
                <c:pt idx="91335">
                  <c:v>4.0000000000000003E-5</c:v>
                </c:pt>
                <c:pt idx="91336">
                  <c:v>4.0000000000000003E-5</c:v>
                </c:pt>
                <c:pt idx="91337">
                  <c:v>3.8999999999999999E-5</c:v>
                </c:pt>
                <c:pt idx="91338">
                  <c:v>3.8999999999999999E-5</c:v>
                </c:pt>
                <c:pt idx="91339">
                  <c:v>3.8000000000000002E-5</c:v>
                </c:pt>
                <c:pt idx="91340">
                  <c:v>3.8000000000000002E-5</c:v>
                </c:pt>
                <c:pt idx="91341">
                  <c:v>3.6999999999999998E-5</c:v>
                </c:pt>
                <c:pt idx="91342">
                  <c:v>3.6000000000000001E-5</c:v>
                </c:pt>
                <c:pt idx="91343">
                  <c:v>3.4999999999999997E-5</c:v>
                </c:pt>
                <c:pt idx="91344">
                  <c:v>3.4999999999999997E-5</c:v>
                </c:pt>
                <c:pt idx="91345">
                  <c:v>3.4E-5</c:v>
                </c:pt>
                <c:pt idx="91346">
                  <c:v>3.3000000000000003E-5</c:v>
                </c:pt>
                <c:pt idx="91347">
                  <c:v>3.1999999999999999E-5</c:v>
                </c:pt>
                <c:pt idx="91348">
                  <c:v>3.1000000000000001E-5</c:v>
                </c:pt>
                <c:pt idx="91349">
                  <c:v>3.0000000000000001E-5</c:v>
                </c:pt>
                <c:pt idx="91350">
                  <c:v>2.9E-5</c:v>
                </c:pt>
                <c:pt idx="91351">
                  <c:v>2.8E-5</c:v>
                </c:pt>
                <c:pt idx="91352">
                  <c:v>2.6999999999999999E-5</c:v>
                </c:pt>
                <c:pt idx="91353">
                  <c:v>2.5999999999999998E-5</c:v>
                </c:pt>
                <c:pt idx="91354">
                  <c:v>2.5000000000000001E-5</c:v>
                </c:pt>
                <c:pt idx="91355">
                  <c:v>2.4000000000000001E-5</c:v>
                </c:pt>
                <c:pt idx="91356">
                  <c:v>2.3E-5</c:v>
                </c:pt>
                <c:pt idx="91357">
                  <c:v>2.3E-5</c:v>
                </c:pt>
                <c:pt idx="91358">
                  <c:v>2.1999999999999999E-5</c:v>
                </c:pt>
                <c:pt idx="91359">
                  <c:v>2.0999999999999999E-5</c:v>
                </c:pt>
                <c:pt idx="91360">
                  <c:v>2.0000000000000002E-5</c:v>
                </c:pt>
                <c:pt idx="91361">
                  <c:v>2.0000000000000002E-5</c:v>
                </c:pt>
                <c:pt idx="91362">
                  <c:v>1.9000000000000001E-5</c:v>
                </c:pt>
                <c:pt idx="91363">
                  <c:v>1.9000000000000001E-5</c:v>
                </c:pt>
                <c:pt idx="91364">
                  <c:v>1.9000000000000001E-5</c:v>
                </c:pt>
                <c:pt idx="91365">
                  <c:v>1.9000000000000001E-5</c:v>
                </c:pt>
                <c:pt idx="91366">
                  <c:v>1.9000000000000001E-5</c:v>
                </c:pt>
                <c:pt idx="91367">
                  <c:v>1.9000000000000001E-5</c:v>
                </c:pt>
                <c:pt idx="91368">
                  <c:v>1.9000000000000001E-5</c:v>
                </c:pt>
                <c:pt idx="91369">
                  <c:v>1.9000000000000001E-5</c:v>
                </c:pt>
                <c:pt idx="91370">
                  <c:v>1.9000000000000001E-5</c:v>
                </c:pt>
                <c:pt idx="91371">
                  <c:v>2.0000000000000002E-5</c:v>
                </c:pt>
                <c:pt idx="91372">
                  <c:v>2.0000000000000002E-5</c:v>
                </c:pt>
                <c:pt idx="91373">
                  <c:v>2.0999999999999999E-5</c:v>
                </c:pt>
                <c:pt idx="91374">
                  <c:v>2.0999999999999999E-5</c:v>
                </c:pt>
                <c:pt idx="91375">
                  <c:v>2.1999999999999999E-5</c:v>
                </c:pt>
                <c:pt idx="91376">
                  <c:v>2.1999999999999999E-5</c:v>
                </c:pt>
                <c:pt idx="91377">
                  <c:v>2.3E-5</c:v>
                </c:pt>
                <c:pt idx="91378">
                  <c:v>2.3E-5</c:v>
                </c:pt>
                <c:pt idx="91379">
                  <c:v>2.4000000000000001E-5</c:v>
                </c:pt>
                <c:pt idx="91380">
                  <c:v>2.5000000000000001E-5</c:v>
                </c:pt>
                <c:pt idx="91381">
                  <c:v>2.5000000000000001E-5</c:v>
                </c:pt>
                <c:pt idx="91382">
                  <c:v>2.5999999999999998E-5</c:v>
                </c:pt>
                <c:pt idx="91383">
                  <c:v>2.5999999999999998E-5</c:v>
                </c:pt>
                <c:pt idx="91384">
                  <c:v>2.6999999999999999E-5</c:v>
                </c:pt>
                <c:pt idx="91385">
                  <c:v>2.6999999999999999E-5</c:v>
                </c:pt>
                <c:pt idx="91386">
                  <c:v>2.8E-5</c:v>
                </c:pt>
                <c:pt idx="91387">
                  <c:v>2.8E-5</c:v>
                </c:pt>
                <c:pt idx="91388">
                  <c:v>2.9E-5</c:v>
                </c:pt>
                <c:pt idx="91389">
                  <c:v>2.9E-5</c:v>
                </c:pt>
                <c:pt idx="91390">
                  <c:v>2.9E-5</c:v>
                </c:pt>
                <c:pt idx="91391">
                  <c:v>2.9E-5</c:v>
                </c:pt>
                <c:pt idx="91392">
                  <c:v>2.9E-5</c:v>
                </c:pt>
                <c:pt idx="91393">
                  <c:v>2.9E-5</c:v>
                </c:pt>
                <c:pt idx="91394">
                  <c:v>3.0000000000000001E-5</c:v>
                </c:pt>
                <c:pt idx="91395">
                  <c:v>2.9E-5</c:v>
                </c:pt>
                <c:pt idx="91396">
                  <c:v>2.9E-5</c:v>
                </c:pt>
                <c:pt idx="91397">
                  <c:v>2.9E-5</c:v>
                </c:pt>
                <c:pt idx="91398">
                  <c:v>2.9E-5</c:v>
                </c:pt>
                <c:pt idx="91399">
                  <c:v>2.9E-5</c:v>
                </c:pt>
                <c:pt idx="91400">
                  <c:v>2.8E-5</c:v>
                </c:pt>
                <c:pt idx="91401">
                  <c:v>2.8E-5</c:v>
                </c:pt>
                <c:pt idx="91402">
                  <c:v>2.8E-5</c:v>
                </c:pt>
                <c:pt idx="91403">
                  <c:v>2.6999999999999999E-5</c:v>
                </c:pt>
                <c:pt idx="91404">
                  <c:v>2.6999999999999999E-5</c:v>
                </c:pt>
                <c:pt idx="91405">
                  <c:v>2.5999999999999998E-5</c:v>
                </c:pt>
                <c:pt idx="91406">
                  <c:v>2.5000000000000001E-5</c:v>
                </c:pt>
                <c:pt idx="91407">
                  <c:v>2.5000000000000001E-5</c:v>
                </c:pt>
                <c:pt idx="91408">
                  <c:v>2.4000000000000001E-5</c:v>
                </c:pt>
                <c:pt idx="91409">
                  <c:v>2.3E-5</c:v>
                </c:pt>
                <c:pt idx="91410">
                  <c:v>2.3E-5</c:v>
                </c:pt>
                <c:pt idx="91411">
                  <c:v>2.1999999999999999E-5</c:v>
                </c:pt>
                <c:pt idx="91412">
                  <c:v>2.0999999999999999E-5</c:v>
                </c:pt>
                <c:pt idx="91413">
                  <c:v>2.0000000000000002E-5</c:v>
                </c:pt>
                <c:pt idx="91414">
                  <c:v>1.9000000000000001E-5</c:v>
                </c:pt>
                <c:pt idx="91415">
                  <c:v>1.9000000000000001E-5</c:v>
                </c:pt>
                <c:pt idx="91416">
                  <c:v>1.8E-5</c:v>
                </c:pt>
                <c:pt idx="91417">
                  <c:v>1.7E-5</c:v>
                </c:pt>
                <c:pt idx="91418">
                  <c:v>1.5999999999999999E-5</c:v>
                </c:pt>
                <c:pt idx="91419">
                  <c:v>1.5999999999999999E-5</c:v>
                </c:pt>
                <c:pt idx="91420">
                  <c:v>1.5E-5</c:v>
                </c:pt>
                <c:pt idx="91421">
                  <c:v>1.4E-5</c:v>
                </c:pt>
                <c:pt idx="91422">
                  <c:v>1.4E-5</c:v>
                </c:pt>
                <c:pt idx="91423">
                  <c:v>1.2999999999999999E-5</c:v>
                </c:pt>
                <c:pt idx="91424">
                  <c:v>1.2999999999999999E-5</c:v>
                </c:pt>
                <c:pt idx="91425">
                  <c:v>1.2E-5</c:v>
                </c:pt>
                <c:pt idx="91426">
                  <c:v>1.2E-5</c:v>
                </c:pt>
                <c:pt idx="91427">
                  <c:v>1.1E-5</c:v>
                </c:pt>
                <c:pt idx="91428">
                  <c:v>1.1E-5</c:v>
                </c:pt>
                <c:pt idx="91429">
                  <c:v>1.1E-5</c:v>
                </c:pt>
                <c:pt idx="91430">
                  <c:v>1.1E-5</c:v>
                </c:pt>
                <c:pt idx="91431">
                  <c:v>1.1E-5</c:v>
                </c:pt>
                <c:pt idx="91432">
                  <c:v>1.1E-5</c:v>
                </c:pt>
                <c:pt idx="91433">
                  <c:v>1.1E-5</c:v>
                </c:pt>
                <c:pt idx="91434">
                  <c:v>1.1E-5</c:v>
                </c:pt>
                <c:pt idx="91435">
                  <c:v>1.1E-5</c:v>
                </c:pt>
                <c:pt idx="91436">
                  <c:v>1.2E-5</c:v>
                </c:pt>
                <c:pt idx="91437">
                  <c:v>1.2E-5</c:v>
                </c:pt>
                <c:pt idx="91438">
                  <c:v>1.2E-5</c:v>
                </c:pt>
                <c:pt idx="91439">
                  <c:v>1.2E-5</c:v>
                </c:pt>
                <c:pt idx="91440">
                  <c:v>1.2E-5</c:v>
                </c:pt>
                <c:pt idx="91441">
                  <c:v>1.2E-5</c:v>
                </c:pt>
                <c:pt idx="91442">
                  <c:v>1.2999999999999999E-5</c:v>
                </c:pt>
                <c:pt idx="91443">
                  <c:v>1.2999999999999999E-5</c:v>
                </c:pt>
                <c:pt idx="91444">
                  <c:v>1.2999999999999999E-5</c:v>
                </c:pt>
                <c:pt idx="91445">
                  <c:v>1.2999999999999999E-5</c:v>
                </c:pt>
                <c:pt idx="91446">
                  <c:v>1.2999999999999999E-5</c:v>
                </c:pt>
                <c:pt idx="91447">
                  <c:v>1.2999999999999999E-5</c:v>
                </c:pt>
                <c:pt idx="91448">
                  <c:v>1.2999999999999999E-5</c:v>
                </c:pt>
                <c:pt idx="91449">
                  <c:v>1.2999999999999999E-5</c:v>
                </c:pt>
                <c:pt idx="91450">
                  <c:v>1.4E-5</c:v>
                </c:pt>
                <c:pt idx="91451">
                  <c:v>1.4E-5</c:v>
                </c:pt>
                <c:pt idx="91452">
                  <c:v>1.4E-5</c:v>
                </c:pt>
                <c:pt idx="91453">
                  <c:v>1.4E-5</c:v>
                </c:pt>
                <c:pt idx="91454">
                  <c:v>1.4E-5</c:v>
                </c:pt>
                <c:pt idx="91455">
                  <c:v>1.4E-5</c:v>
                </c:pt>
                <c:pt idx="91456">
                  <c:v>1.4E-5</c:v>
                </c:pt>
                <c:pt idx="91457">
                  <c:v>1.4E-5</c:v>
                </c:pt>
                <c:pt idx="91458">
                  <c:v>1.4E-5</c:v>
                </c:pt>
                <c:pt idx="91459">
                  <c:v>1.5E-5</c:v>
                </c:pt>
                <c:pt idx="91460">
                  <c:v>1.5E-5</c:v>
                </c:pt>
                <c:pt idx="91461">
                  <c:v>1.5E-5</c:v>
                </c:pt>
                <c:pt idx="91462">
                  <c:v>1.5E-5</c:v>
                </c:pt>
                <c:pt idx="91463">
                  <c:v>1.5E-5</c:v>
                </c:pt>
                <c:pt idx="91464">
                  <c:v>1.5E-5</c:v>
                </c:pt>
                <c:pt idx="91465">
                  <c:v>1.5999999999999999E-5</c:v>
                </c:pt>
                <c:pt idx="91466">
                  <c:v>1.5999999999999999E-5</c:v>
                </c:pt>
                <c:pt idx="91467">
                  <c:v>1.5999999999999999E-5</c:v>
                </c:pt>
                <c:pt idx="91468">
                  <c:v>1.5999999999999999E-5</c:v>
                </c:pt>
                <c:pt idx="91469">
                  <c:v>1.5999999999999999E-5</c:v>
                </c:pt>
                <c:pt idx="91470">
                  <c:v>1.5999999999999999E-5</c:v>
                </c:pt>
                <c:pt idx="91471">
                  <c:v>1.7E-5</c:v>
                </c:pt>
                <c:pt idx="91472">
                  <c:v>1.7E-5</c:v>
                </c:pt>
                <c:pt idx="91473">
                  <c:v>1.7E-5</c:v>
                </c:pt>
                <c:pt idx="91474">
                  <c:v>1.7E-5</c:v>
                </c:pt>
                <c:pt idx="91475">
                  <c:v>1.7E-5</c:v>
                </c:pt>
                <c:pt idx="91476">
                  <c:v>1.7E-5</c:v>
                </c:pt>
                <c:pt idx="91477">
                  <c:v>1.7E-5</c:v>
                </c:pt>
                <c:pt idx="91478">
                  <c:v>1.7E-5</c:v>
                </c:pt>
                <c:pt idx="91479">
                  <c:v>1.7E-5</c:v>
                </c:pt>
                <c:pt idx="91480">
                  <c:v>1.7E-5</c:v>
                </c:pt>
                <c:pt idx="91481">
                  <c:v>1.7E-5</c:v>
                </c:pt>
                <c:pt idx="91482">
                  <c:v>1.7E-5</c:v>
                </c:pt>
                <c:pt idx="91483">
                  <c:v>1.5999999999999999E-5</c:v>
                </c:pt>
                <c:pt idx="91484">
                  <c:v>1.5999999999999999E-5</c:v>
                </c:pt>
                <c:pt idx="91485">
                  <c:v>1.5999999999999999E-5</c:v>
                </c:pt>
                <c:pt idx="91486">
                  <c:v>1.5999999999999999E-5</c:v>
                </c:pt>
                <c:pt idx="91487">
                  <c:v>1.5E-5</c:v>
                </c:pt>
                <c:pt idx="91488">
                  <c:v>1.5E-5</c:v>
                </c:pt>
                <c:pt idx="91489">
                  <c:v>1.5E-5</c:v>
                </c:pt>
                <c:pt idx="91490">
                  <c:v>1.4E-5</c:v>
                </c:pt>
                <c:pt idx="91491">
                  <c:v>1.4E-5</c:v>
                </c:pt>
                <c:pt idx="91492">
                  <c:v>1.2999999999999999E-5</c:v>
                </c:pt>
                <c:pt idx="91493">
                  <c:v>1.2999999999999999E-5</c:v>
                </c:pt>
                <c:pt idx="91494">
                  <c:v>1.2E-5</c:v>
                </c:pt>
                <c:pt idx="91495">
                  <c:v>1.2E-5</c:v>
                </c:pt>
                <c:pt idx="91496">
                  <c:v>1.1E-5</c:v>
                </c:pt>
                <c:pt idx="91497">
                  <c:v>1.0000000000000001E-5</c:v>
                </c:pt>
                <c:pt idx="91498">
                  <c:v>1.0000000000000001E-5</c:v>
                </c:pt>
                <c:pt idx="91499">
                  <c:v>9.0000000000000002E-6</c:v>
                </c:pt>
                <c:pt idx="91500">
                  <c:v>7.9999999999999996E-6</c:v>
                </c:pt>
                <c:pt idx="91501">
                  <c:v>7.9999999999999996E-6</c:v>
                </c:pt>
                <c:pt idx="91502">
                  <c:v>6.9999999999999999E-6</c:v>
                </c:pt>
                <c:pt idx="91503">
                  <c:v>6.0000000000000002E-6</c:v>
                </c:pt>
                <c:pt idx="91504">
                  <c:v>5.0000000000000004E-6</c:v>
                </c:pt>
                <c:pt idx="91505">
                  <c:v>3.9999999999999998E-6</c:v>
                </c:pt>
                <c:pt idx="91506">
                  <c:v>3.9999999999999998E-6</c:v>
                </c:pt>
                <c:pt idx="91507">
                  <c:v>3.0000000000000001E-6</c:v>
                </c:pt>
                <c:pt idx="91508">
                  <c:v>1.9999999999999999E-6</c:v>
                </c:pt>
                <c:pt idx="91509">
                  <c:v>9.9999999999999995E-7</c:v>
                </c:pt>
                <c:pt idx="91510">
                  <c:v>0</c:v>
                </c:pt>
                <c:pt idx="91511">
                  <c:v>9.9999999999999995E-7</c:v>
                </c:pt>
                <c:pt idx="91512">
                  <c:v>9.9999999999999995E-7</c:v>
                </c:pt>
                <c:pt idx="91513">
                  <c:v>1.9999999999999999E-6</c:v>
                </c:pt>
                <c:pt idx="91514">
                  <c:v>3.0000000000000001E-6</c:v>
                </c:pt>
                <c:pt idx="91515">
                  <c:v>3.9999999999999998E-6</c:v>
                </c:pt>
                <c:pt idx="91516">
                  <c:v>5.0000000000000004E-6</c:v>
                </c:pt>
                <c:pt idx="91517">
                  <c:v>5.0000000000000004E-6</c:v>
                </c:pt>
                <c:pt idx="91518">
                  <c:v>6.0000000000000002E-6</c:v>
                </c:pt>
                <c:pt idx="91519">
                  <c:v>6.9999999999999999E-6</c:v>
                </c:pt>
                <c:pt idx="91520">
                  <c:v>6.9999999999999999E-6</c:v>
                </c:pt>
                <c:pt idx="91521">
                  <c:v>7.9999999999999996E-6</c:v>
                </c:pt>
                <c:pt idx="91522">
                  <c:v>9.0000000000000002E-6</c:v>
                </c:pt>
                <c:pt idx="91523">
                  <c:v>9.0000000000000002E-6</c:v>
                </c:pt>
                <c:pt idx="91524">
                  <c:v>1.0000000000000001E-5</c:v>
                </c:pt>
                <c:pt idx="91525">
                  <c:v>1.0000000000000001E-5</c:v>
                </c:pt>
                <c:pt idx="91526">
                  <c:v>1.1E-5</c:v>
                </c:pt>
                <c:pt idx="91527">
                  <c:v>1.1E-5</c:v>
                </c:pt>
                <c:pt idx="91528">
                  <c:v>1.1E-5</c:v>
                </c:pt>
                <c:pt idx="91529">
                  <c:v>1.2E-5</c:v>
                </c:pt>
                <c:pt idx="91530">
                  <c:v>1.2E-5</c:v>
                </c:pt>
                <c:pt idx="91531">
                  <c:v>1.2E-5</c:v>
                </c:pt>
                <c:pt idx="91532">
                  <c:v>1.2999999999999999E-5</c:v>
                </c:pt>
                <c:pt idx="91533">
                  <c:v>1.2999999999999999E-5</c:v>
                </c:pt>
                <c:pt idx="91534">
                  <c:v>1.2999999999999999E-5</c:v>
                </c:pt>
                <c:pt idx="91535">
                  <c:v>1.2999999999999999E-5</c:v>
                </c:pt>
                <c:pt idx="91536">
                  <c:v>1.2999999999999999E-5</c:v>
                </c:pt>
                <c:pt idx="91537">
                  <c:v>1.2999999999999999E-5</c:v>
                </c:pt>
                <c:pt idx="91538">
                  <c:v>1.2999999999999999E-5</c:v>
                </c:pt>
                <c:pt idx="91539">
                  <c:v>1.2999999999999999E-5</c:v>
                </c:pt>
                <c:pt idx="91540">
                  <c:v>1.2999999999999999E-5</c:v>
                </c:pt>
                <c:pt idx="91541">
                  <c:v>1.2999999999999999E-5</c:v>
                </c:pt>
                <c:pt idx="91542">
                  <c:v>1.2999999999999999E-5</c:v>
                </c:pt>
                <c:pt idx="91543">
                  <c:v>1.2999999999999999E-5</c:v>
                </c:pt>
                <c:pt idx="91544">
                  <c:v>1.2E-5</c:v>
                </c:pt>
                <c:pt idx="91545">
                  <c:v>1.2E-5</c:v>
                </c:pt>
                <c:pt idx="91546">
                  <c:v>1.2E-5</c:v>
                </c:pt>
                <c:pt idx="91547">
                  <c:v>1.2E-5</c:v>
                </c:pt>
                <c:pt idx="91548">
                  <c:v>1.1E-5</c:v>
                </c:pt>
                <c:pt idx="91549">
                  <c:v>1.1E-5</c:v>
                </c:pt>
                <c:pt idx="91550">
                  <c:v>1.1E-5</c:v>
                </c:pt>
                <c:pt idx="91551">
                  <c:v>1.1E-5</c:v>
                </c:pt>
                <c:pt idx="91552">
                  <c:v>1.0000000000000001E-5</c:v>
                </c:pt>
                <c:pt idx="91553">
                  <c:v>1.0000000000000001E-5</c:v>
                </c:pt>
                <c:pt idx="91554">
                  <c:v>1.0000000000000001E-5</c:v>
                </c:pt>
                <c:pt idx="91555">
                  <c:v>1.0000000000000001E-5</c:v>
                </c:pt>
                <c:pt idx="91556">
                  <c:v>9.0000000000000002E-6</c:v>
                </c:pt>
                <c:pt idx="91557">
                  <c:v>9.0000000000000002E-6</c:v>
                </c:pt>
                <c:pt idx="91558">
                  <c:v>9.0000000000000002E-6</c:v>
                </c:pt>
                <c:pt idx="91559">
                  <c:v>9.0000000000000002E-6</c:v>
                </c:pt>
                <c:pt idx="91560">
                  <c:v>9.0000000000000002E-6</c:v>
                </c:pt>
                <c:pt idx="91561">
                  <c:v>9.0000000000000002E-6</c:v>
                </c:pt>
                <c:pt idx="91562">
                  <c:v>1.0000000000000001E-5</c:v>
                </c:pt>
                <c:pt idx="91563">
                  <c:v>1.0000000000000001E-5</c:v>
                </c:pt>
                <c:pt idx="91564">
                  <c:v>1.0000000000000001E-5</c:v>
                </c:pt>
                <c:pt idx="91565">
                  <c:v>1.0000000000000001E-5</c:v>
                </c:pt>
                <c:pt idx="91566">
                  <c:v>1.1E-5</c:v>
                </c:pt>
                <c:pt idx="91567">
                  <c:v>1.1E-5</c:v>
                </c:pt>
                <c:pt idx="91568">
                  <c:v>1.1E-5</c:v>
                </c:pt>
                <c:pt idx="91569">
                  <c:v>1.2E-5</c:v>
                </c:pt>
                <c:pt idx="91570">
                  <c:v>1.2E-5</c:v>
                </c:pt>
                <c:pt idx="91571">
                  <c:v>1.2999999999999999E-5</c:v>
                </c:pt>
                <c:pt idx="91572">
                  <c:v>1.2999999999999999E-5</c:v>
                </c:pt>
                <c:pt idx="91573">
                  <c:v>1.4E-5</c:v>
                </c:pt>
                <c:pt idx="91574">
                  <c:v>1.4E-5</c:v>
                </c:pt>
                <c:pt idx="91575">
                  <c:v>1.5E-5</c:v>
                </c:pt>
                <c:pt idx="91576">
                  <c:v>1.5E-5</c:v>
                </c:pt>
                <c:pt idx="91577">
                  <c:v>1.5999999999999999E-5</c:v>
                </c:pt>
                <c:pt idx="91578">
                  <c:v>1.7E-5</c:v>
                </c:pt>
                <c:pt idx="91579">
                  <c:v>1.7E-5</c:v>
                </c:pt>
                <c:pt idx="91580">
                  <c:v>1.8E-5</c:v>
                </c:pt>
                <c:pt idx="91581">
                  <c:v>1.8E-5</c:v>
                </c:pt>
                <c:pt idx="91582">
                  <c:v>1.9000000000000001E-5</c:v>
                </c:pt>
                <c:pt idx="91583">
                  <c:v>1.9000000000000001E-5</c:v>
                </c:pt>
                <c:pt idx="91584">
                  <c:v>2.0000000000000002E-5</c:v>
                </c:pt>
                <c:pt idx="91585">
                  <c:v>2.0000000000000002E-5</c:v>
                </c:pt>
                <c:pt idx="91586">
                  <c:v>2.0999999999999999E-5</c:v>
                </c:pt>
                <c:pt idx="91587">
                  <c:v>2.0999999999999999E-5</c:v>
                </c:pt>
                <c:pt idx="91588">
                  <c:v>2.1999999999999999E-5</c:v>
                </c:pt>
                <c:pt idx="91589">
                  <c:v>2.1999999999999999E-5</c:v>
                </c:pt>
                <c:pt idx="91590">
                  <c:v>2.3E-5</c:v>
                </c:pt>
                <c:pt idx="91591">
                  <c:v>2.3E-5</c:v>
                </c:pt>
                <c:pt idx="91592">
                  <c:v>2.3E-5</c:v>
                </c:pt>
                <c:pt idx="91593">
                  <c:v>2.4000000000000001E-5</c:v>
                </c:pt>
                <c:pt idx="91594">
                  <c:v>2.4000000000000001E-5</c:v>
                </c:pt>
                <c:pt idx="91595">
                  <c:v>2.5000000000000001E-5</c:v>
                </c:pt>
                <c:pt idx="91596">
                  <c:v>2.5000000000000001E-5</c:v>
                </c:pt>
                <c:pt idx="91597">
                  <c:v>2.5000000000000001E-5</c:v>
                </c:pt>
                <c:pt idx="91598">
                  <c:v>2.5000000000000001E-5</c:v>
                </c:pt>
                <c:pt idx="91599">
                  <c:v>2.5999999999999998E-5</c:v>
                </c:pt>
                <c:pt idx="91600">
                  <c:v>2.5999999999999998E-5</c:v>
                </c:pt>
                <c:pt idx="91601">
                  <c:v>2.5999999999999998E-5</c:v>
                </c:pt>
                <c:pt idx="91602">
                  <c:v>2.5999999999999998E-5</c:v>
                </c:pt>
                <c:pt idx="91603">
                  <c:v>2.5999999999999998E-5</c:v>
                </c:pt>
                <c:pt idx="91604">
                  <c:v>2.5999999999999998E-5</c:v>
                </c:pt>
                <c:pt idx="91605">
                  <c:v>2.5999999999999998E-5</c:v>
                </c:pt>
                <c:pt idx="91606">
                  <c:v>2.5999999999999998E-5</c:v>
                </c:pt>
                <c:pt idx="91607">
                  <c:v>2.5999999999999998E-5</c:v>
                </c:pt>
                <c:pt idx="91608">
                  <c:v>2.5999999999999998E-5</c:v>
                </c:pt>
                <c:pt idx="91609">
                  <c:v>2.5999999999999998E-5</c:v>
                </c:pt>
                <c:pt idx="91610">
                  <c:v>2.5000000000000001E-5</c:v>
                </c:pt>
                <c:pt idx="91611">
                  <c:v>2.5000000000000001E-5</c:v>
                </c:pt>
                <c:pt idx="91612">
                  <c:v>2.5000000000000001E-5</c:v>
                </c:pt>
                <c:pt idx="91613">
                  <c:v>2.4000000000000001E-5</c:v>
                </c:pt>
                <c:pt idx="91614">
                  <c:v>2.4000000000000001E-5</c:v>
                </c:pt>
                <c:pt idx="91615">
                  <c:v>2.3E-5</c:v>
                </c:pt>
                <c:pt idx="91616">
                  <c:v>2.3E-5</c:v>
                </c:pt>
                <c:pt idx="91617">
                  <c:v>2.1999999999999999E-5</c:v>
                </c:pt>
                <c:pt idx="91618">
                  <c:v>2.0999999999999999E-5</c:v>
                </c:pt>
                <c:pt idx="91619">
                  <c:v>2.0999999999999999E-5</c:v>
                </c:pt>
                <c:pt idx="91620">
                  <c:v>2.0000000000000002E-5</c:v>
                </c:pt>
                <c:pt idx="91621">
                  <c:v>1.9000000000000001E-5</c:v>
                </c:pt>
                <c:pt idx="91622">
                  <c:v>1.8E-5</c:v>
                </c:pt>
                <c:pt idx="91623">
                  <c:v>1.7E-5</c:v>
                </c:pt>
                <c:pt idx="91624">
                  <c:v>1.5999999999999999E-5</c:v>
                </c:pt>
                <c:pt idx="91625">
                  <c:v>1.5E-5</c:v>
                </c:pt>
                <c:pt idx="91626">
                  <c:v>1.4E-5</c:v>
                </c:pt>
                <c:pt idx="91627">
                  <c:v>1.2999999999999999E-5</c:v>
                </c:pt>
                <c:pt idx="91628">
                  <c:v>1.1E-5</c:v>
                </c:pt>
                <c:pt idx="91629">
                  <c:v>1.0000000000000001E-5</c:v>
                </c:pt>
                <c:pt idx="91630">
                  <c:v>9.0000000000000002E-6</c:v>
                </c:pt>
                <c:pt idx="91631">
                  <c:v>7.9999999999999996E-6</c:v>
                </c:pt>
                <c:pt idx="91632">
                  <c:v>6.9999999999999999E-6</c:v>
                </c:pt>
                <c:pt idx="91633">
                  <c:v>6.0000000000000002E-6</c:v>
                </c:pt>
                <c:pt idx="91634">
                  <c:v>5.0000000000000004E-6</c:v>
                </c:pt>
                <c:pt idx="91635">
                  <c:v>3.9999999999999998E-6</c:v>
                </c:pt>
                <c:pt idx="91636">
                  <c:v>3.9999999999999998E-6</c:v>
                </c:pt>
                <c:pt idx="91637">
                  <c:v>5.0000000000000004E-6</c:v>
                </c:pt>
                <c:pt idx="91638">
                  <c:v>6.0000000000000002E-6</c:v>
                </c:pt>
                <c:pt idx="91639">
                  <c:v>6.9999999999999999E-6</c:v>
                </c:pt>
                <c:pt idx="91640">
                  <c:v>7.9999999999999996E-6</c:v>
                </c:pt>
                <c:pt idx="91641">
                  <c:v>1.0000000000000001E-5</c:v>
                </c:pt>
                <c:pt idx="91642">
                  <c:v>1.1E-5</c:v>
                </c:pt>
                <c:pt idx="91643">
                  <c:v>1.2999999999999999E-5</c:v>
                </c:pt>
                <c:pt idx="91644">
                  <c:v>1.4E-5</c:v>
                </c:pt>
                <c:pt idx="91645">
                  <c:v>1.5999999999999999E-5</c:v>
                </c:pt>
                <c:pt idx="91646">
                  <c:v>1.8E-5</c:v>
                </c:pt>
                <c:pt idx="91647">
                  <c:v>1.9000000000000001E-5</c:v>
                </c:pt>
                <c:pt idx="91648">
                  <c:v>2.0999999999999999E-5</c:v>
                </c:pt>
                <c:pt idx="91649">
                  <c:v>2.3E-5</c:v>
                </c:pt>
                <c:pt idx="91650">
                  <c:v>2.4000000000000001E-5</c:v>
                </c:pt>
                <c:pt idx="91651">
                  <c:v>2.5999999999999998E-5</c:v>
                </c:pt>
                <c:pt idx="91652">
                  <c:v>2.6999999999999999E-5</c:v>
                </c:pt>
                <c:pt idx="91653">
                  <c:v>2.9E-5</c:v>
                </c:pt>
                <c:pt idx="91654">
                  <c:v>3.0000000000000001E-5</c:v>
                </c:pt>
                <c:pt idx="91655">
                  <c:v>3.1999999999999999E-5</c:v>
                </c:pt>
                <c:pt idx="91656">
                  <c:v>3.3000000000000003E-5</c:v>
                </c:pt>
                <c:pt idx="91657">
                  <c:v>3.4E-5</c:v>
                </c:pt>
                <c:pt idx="91658">
                  <c:v>3.4999999999999997E-5</c:v>
                </c:pt>
                <c:pt idx="91659">
                  <c:v>3.6999999999999998E-5</c:v>
                </c:pt>
                <c:pt idx="91660">
                  <c:v>3.8000000000000002E-5</c:v>
                </c:pt>
                <c:pt idx="91661">
                  <c:v>3.8999999999999999E-5</c:v>
                </c:pt>
                <c:pt idx="91662">
                  <c:v>4.0000000000000003E-5</c:v>
                </c:pt>
                <c:pt idx="91663">
                  <c:v>4.1E-5</c:v>
                </c:pt>
                <c:pt idx="91664">
                  <c:v>4.1E-5</c:v>
                </c:pt>
                <c:pt idx="91665">
                  <c:v>4.1999999999999998E-5</c:v>
                </c:pt>
                <c:pt idx="91666">
                  <c:v>4.3000000000000002E-5</c:v>
                </c:pt>
                <c:pt idx="91667">
                  <c:v>4.3000000000000002E-5</c:v>
                </c:pt>
                <c:pt idx="91668">
                  <c:v>4.3999999999999999E-5</c:v>
                </c:pt>
                <c:pt idx="91669">
                  <c:v>4.3999999999999999E-5</c:v>
                </c:pt>
                <c:pt idx="91670">
                  <c:v>4.3999999999999999E-5</c:v>
                </c:pt>
                <c:pt idx="91671">
                  <c:v>4.5000000000000003E-5</c:v>
                </c:pt>
                <c:pt idx="91672">
                  <c:v>4.5000000000000003E-5</c:v>
                </c:pt>
                <c:pt idx="91673">
                  <c:v>4.5000000000000003E-5</c:v>
                </c:pt>
                <c:pt idx="91674">
                  <c:v>4.3999999999999999E-5</c:v>
                </c:pt>
                <c:pt idx="91675">
                  <c:v>4.3999999999999999E-5</c:v>
                </c:pt>
                <c:pt idx="91676">
                  <c:v>4.3999999999999999E-5</c:v>
                </c:pt>
                <c:pt idx="91677">
                  <c:v>4.3000000000000002E-5</c:v>
                </c:pt>
                <c:pt idx="91678">
                  <c:v>4.3000000000000002E-5</c:v>
                </c:pt>
                <c:pt idx="91679">
                  <c:v>4.1999999999999998E-5</c:v>
                </c:pt>
                <c:pt idx="91680">
                  <c:v>4.1E-5</c:v>
                </c:pt>
                <c:pt idx="91681">
                  <c:v>4.1E-5</c:v>
                </c:pt>
                <c:pt idx="91682">
                  <c:v>4.0000000000000003E-5</c:v>
                </c:pt>
                <c:pt idx="91683">
                  <c:v>3.8999999999999999E-5</c:v>
                </c:pt>
                <c:pt idx="91684">
                  <c:v>3.8000000000000002E-5</c:v>
                </c:pt>
                <c:pt idx="91685">
                  <c:v>3.6999999999999998E-5</c:v>
                </c:pt>
                <c:pt idx="91686">
                  <c:v>3.4999999999999997E-5</c:v>
                </c:pt>
                <c:pt idx="91687">
                  <c:v>3.4E-5</c:v>
                </c:pt>
                <c:pt idx="91688">
                  <c:v>3.3000000000000003E-5</c:v>
                </c:pt>
                <c:pt idx="91689">
                  <c:v>3.1000000000000001E-5</c:v>
                </c:pt>
                <c:pt idx="91690">
                  <c:v>3.0000000000000001E-5</c:v>
                </c:pt>
                <c:pt idx="91691">
                  <c:v>2.9E-5</c:v>
                </c:pt>
                <c:pt idx="91692">
                  <c:v>2.6999999999999999E-5</c:v>
                </c:pt>
                <c:pt idx="91693">
                  <c:v>2.5000000000000001E-5</c:v>
                </c:pt>
                <c:pt idx="91694">
                  <c:v>2.4000000000000001E-5</c:v>
                </c:pt>
                <c:pt idx="91695">
                  <c:v>2.1999999999999999E-5</c:v>
                </c:pt>
                <c:pt idx="91696">
                  <c:v>2.0999999999999999E-5</c:v>
                </c:pt>
                <c:pt idx="91697">
                  <c:v>1.9000000000000001E-5</c:v>
                </c:pt>
                <c:pt idx="91698">
                  <c:v>1.7E-5</c:v>
                </c:pt>
                <c:pt idx="91699">
                  <c:v>1.5999999999999999E-5</c:v>
                </c:pt>
                <c:pt idx="91700">
                  <c:v>1.4E-5</c:v>
                </c:pt>
                <c:pt idx="91701">
                  <c:v>1.2999999999999999E-5</c:v>
                </c:pt>
                <c:pt idx="91702">
                  <c:v>1.1E-5</c:v>
                </c:pt>
                <c:pt idx="91703">
                  <c:v>9.0000000000000002E-6</c:v>
                </c:pt>
                <c:pt idx="91704">
                  <c:v>7.9999999999999996E-6</c:v>
                </c:pt>
                <c:pt idx="91705">
                  <c:v>6.9999999999999999E-6</c:v>
                </c:pt>
                <c:pt idx="91706">
                  <c:v>6.0000000000000002E-6</c:v>
                </c:pt>
                <c:pt idx="91707">
                  <c:v>5.0000000000000004E-6</c:v>
                </c:pt>
                <c:pt idx="91708">
                  <c:v>3.9999999999999998E-6</c:v>
                </c:pt>
                <c:pt idx="91709">
                  <c:v>5.0000000000000004E-6</c:v>
                </c:pt>
                <c:pt idx="91710">
                  <c:v>5.0000000000000004E-6</c:v>
                </c:pt>
                <c:pt idx="91711">
                  <c:v>6.0000000000000002E-6</c:v>
                </c:pt>
                <c:pt idx="91712">
                  <c:v>6.9999999999999999E-6</c:v>
                </c:pt>
                <c:pt idx="91713">
                  <c:v>9.0000000000000002E-6</c:v>
                </c:pt>
                <c:pt idx="91714">
                  <c:v>1.0000000000000001E-5</c:v>
                </c:pt>
                <c:pt idx="91715">
                  <c:v>1.1E-5</c:v>
                </c:pt>
                <c:pt idx="91716">
                  <c:v>1.2E-5</c:v>
                </c:pt>
                <c:pt idx="91717">
                  <c:v>1.4E-5</c:v>
                </c:pt>
                <c:pt idx="91718">
                  <c:v>1.5E-5</c:v>
                </c:pt>
                <c:pt idx="91719">
                  <c:v>1.5999999999999999E-5</c:v>
                </c:pt>
                <c:pt idx="91720">
                  <c:v>1.7E-5</c:v>
                </c:pt>
                <c:pt idx="91721">
                  <c:v>1.8E-5</c:v>
                </c:pt>
                <c:pt idx="91722">
                  <c:v>1.9000000000000001E-5</c:v>
                </c:pt>
                <c:pt idx="91723">
                  <c:v>2.0000000000000002E-5</c:v>
                </c:pt>
                <c:pt idx="91724">
                  <c:v>2.0999999999999999E-5</c:v>
                </c:pt>
                <c:pt idx="91725">
                  <c:v>2.1999999999999999E-5</c:v>
                </c:pt>
                <c:pt idx="91726">
                  <c:v>2.1999999999999999E-5</c:v>
                </c:pt>
                <c:pt idx="91727">
                  <c:v>2.3E-5</c:v>
                </c:pt>
                <c:pt idx="91728">
                  <c:v>2.4000000000000001E-5</c:v>
                </c:pt>
                <c:pt idx="91729">
                  <c:v>2.5000000000000001E-5</c:v>
                </c:pt>
                <c:pt idx="91730">
                  <c:v>2.5000000000000001E-5</c:v>
                </c:pt>
                <c:pt idx="91731">
                  <c:v>2.5999999999999998E-5</c:v>
                </c:pt>
                <c:pt idx="91732">
                  <c:v>2.5999999999999998E-5</c:v>
                </c:pt>
                <c:pt idx="91733">
                  <c:v>2.6999999999999999E-5</c:v>
                </c:pt>
                <c:pt idx="91734">
                  <c:v>2.6999999999999999E-5</c:v>
                </c:pt>
                <c:pt idx="91735">
                  <c:v>2.6999999999999999E-5</c:v>
                </c:pt>
                <c:pt idx="91736">
                  <c:v>2.6999999999999999E-5</c:v>
                </c:pt>
                <c:pt idx="91737">
                  <c:v>2.8E-5</c:v>
                </c:pt>
                <c:pt idx="91738">
                  <c:v>2.8E-5</c:v>
                </c:pt>
                <c:pt idx="91739">
                  <c:v>2.8E-5</c:v>
                </c:pt>
                <c:pt idx="91740">
                  <c:v>2.8E-5</c:v>
                </c:pt>
                <c:pt idx="91741">
                  <c:v>2.8E-5</c:v>
                </c:pt>
                <c:pt idx="91742">
                  <c:v>2.8E-5</c:v>
                </c:pt>
                <c:pt idx="91743">
                  <c:v>2.6999999999999999E-5</c:v>
                </c:pt>
                <c:pt idx="91744">
                  <c:v>2.6999999999999999E-5</c:v>
                </c:pt>
                <c:pt idx="91745">
                  <c:v>2.6999999999999999E-5</c:v>
                </c:pt>
                <c:pt idx="91746">
                  <c:v>2.6999999999999999E-5</c:v>
                </c:pt>
                <c:pt idx="91747">
                  <c:v>2.5999999999999998E-5</c:v>
                </c:pt>
                <c:pt idx="91748">
                  <c:v>2.5999999999999998E-5</c:v>
                </c:pt>
                <c:pt idx="91749">
                  <c:v>2.5999999999999998E-5</c:v>
                </c:pt>
                <c:pt idx="91750">
                  <c:v>2.5000000000000001E-5</c:v>
                </c:pt>
                <c:pt idx="91751">
                  <c:v>2.5000000000000001E-5</c:v>
                </c:pt>
                <c:pt idx="91752">
                  <c:v>2.4000000000000001E-5</c:v>
                </c:pt>
                <c:pt idx="91753">
                  <c:v>2.3E-5</c:v>
                </c:pt>
                <c:pt idx="91754">
                  <c:v>2.3E-5</c:v>
                </c:pt>
                <c:pt idx="91755">
                  <c:v>2.1999999999999999E-5</c:v>
                </c:pt>
                <c:pt idx="91756">
                  <c:v>2.1999999999999999E-5</c:v>
                </c:pt>
                <c:pt idx="91757">
                  <c:v>2.0999999999999999E-5</c:v>
                </c:pt>
                <c:pt idx="91758">
                  <c:v>2.0000000000000002E-5</c:v>
                </c:pt>
                <c:pt idx="91759">
                  <c:v>2.0000000000000002E-5</c:v>
                </c:pt>
                <c:pt idx="91760">
                  <c:v>1.9000000000000001E-5</c:v>
                </c:pt>
                <c:pt idx="91761">
                  <c:v>1.9000000000000001E-5</c:v>
                </c:pt>
                <c:pt idx="91762">
                  <c:v>1.8E-5</c:v>
                </c:pt>
                <c:pt idx="91763">
                  <c:v>1.7E-5</c:v>
                </c:pt>
                <c:pt idx="91764">
                  <c:v>1.7E-5</c:v>
                </c:pt>
                <c:pt idx="91765">
                  <c:v>1.5999999999999999E-5</c:v>
                </c:pt>
                <c:pt idx="91766">
                  <c:v>1.5999999999999999E-5</c:v>
                </c:pt>
                <c:pt idx="91767">
                  <c:v>1.5E-5</c:v>
                </c:pt>
                <c:pt idx="91768">
                  <c:v>1.5E-5</c:v>
                </c:pt>
                <c:pt idx="91769">
                  <c:v>1.5E-5</c:v>
                </c:pt>
                <c:pt idx="91770">
                  <c:v>1.4E-5</c:v>
                </c:pt>
                <c:pt idx="91771">
                  <c:v>1.4E-5</c:v>
                </c:pt>
                <c:pt idx="91772">
                  <c:v>1.4E-5</c:v>
                </c:pt>
                <c:pt idx="91773">
                  <c:v>1.2999999999999999E-5</c:v>
                </c:pt>
                <c:pt idx="91774">
                  <c:v>1.2999999999999999E-5</c:v>
                </c:pt>
                <c:pt idx="91775">
                  <c:v>1.2999999999999999E-5</c:v>
                </c:pt>
                <c:pt idx="91776">
                  <c:v>1.2999999999999999E-5</c:v>
                </c:pt>
                <c:pt idx="91777">
                  <c:v>1.2999999999999999E-5</c:v>
                </c:pt>
                <c:pt idx="91778">
                  <c:v>1.2E-5</c:v>
                </c:pt>
                <c:pt idx="91779">
                  <c:v>1.2E-5</c:v>
                </c:pt>
                <c:pt idx="91780">
                  <c:v>1.2E-5</c:v>
                </c:pt>
                <c:pt idx="91781">
                  <c:v>1.2E-5</c:v>
                </c:pt>
                <c:pt idx="91782">
                  <c:v>1.2E-5</c:v>
                </c:pt>
                <c:pt idx="91783">
                  <c:v>1.1E-5</c:v>
                </c:pt>
                <c:pt idx="91784">
                  <c:v>1.1E-5</c:v>
                </c:pt>
                <c:pt idx="91785">
                  <c:v>1.1E-5</c:v>
                </c:pt>
                <c:pt idx="91786">
                  <c:v>1.1E-5</c:v>
                </c:pt>
                <c:pt idx="91787">
                  <c:v>1.0000000000000001E-5</c:v>
                </c:pt>
                <c:pt idx="91788">
                  <c:v>1.0000000000000001E-5</c:v>
                </c:pt>
                <c:pt idx="91789">
                  <c:v>1.0000000000000001E-5</c:v>
                </c:pt>
                <c:pt idx="91790">
                  <c:v>1.0000000000000001E-5</c:v>
                </c:pt>
                <c:pt idx="91791">
                  <c:v>1.0000000000000001E-5</c:v>
                </c:pt>
                <c:pt idx="91792">
                  <c:v>1.0000000000000001E-5</c:v>
                </c:pt>
                <c:pt idx="91793">
                  <c:v>1.0000000000000001E-5</c:v>
                </c:pt>
                <c:pt idx="91794">
                  <c:v>1.1E-5</c:v>
                </c:pt>
                <c:pt idx="91795">
                  <c:v>1.1E-5</c:v>
                </c:pt>
                <c:pt idx="91796">
                  <c:v>1.1E-5</c:v>
                </c:pt>
                <c:pt idx="91797">
                  <c:v>1.2E-5</c:v>
                </c:pt>
                <c:pt idx="91798">
                  <c:v>1.2999999999999999E-5</c:v>
                </c:pt>
                <c:pt idx="91799">
                  <c:v>1.2999999999999999E-5</c:v>
                </c:pt>
                <c:pt idx="91800">
                  <c:v>1.4E-5</c:v>
                </c:pt>
                <c:pt idx="91801">
                  <c:v>1.5E-5</c:v>
                </c:pt>
                <c:pt idx="91802">
                  <c:v>1.5999999999999999E-5</c:v>
                </c:pt>
                <c:pt idx="91803">
                  <c:v>1.7E-5</c:v>
                </c:pt>
                <c:pt idx="91804">
                  <c:v>1.8E-5</c:v>
                </c:pt>
                <c:pt idx="91805">
                  <c:v>1.9000000000000001E-5</c:v>
                </c:pt>
                <c:pt idx="91806">
                  <c:v>2.0000000000000002E-5</c:v>
                </c:pt>
                <c:pt idx="91807">
                  <c:v>2.0999999999999999E-5</c:v>
                </c:pt>
                <c:pt idx="91808">
                  <c:v>2.1999999999999999E-5</c:v>
                </c:pt>
                <c:pt idx="91809">
                  <c:v>2.3E-5</c:v>
                </c:pt>
                <c:pt idx="91810">
                  <c:v>2.5000000000000001E-5</c:v>
                </c:pt>
                <c:pt idx="91811">
                  <c:v>2.5999999999999998E-5</c:v>
                </c:pt>
                <c:pt idx="91812">
                  <c:v>2.6999999999999999E-5</c:v>
                </c:pt>
                <c:pt idx="91813">
                  <c:v>2.8E-5</c:v>
                </c:pt>
                <c:pt idx="91814">
                  <c:v>2.9E-5</c:v>
                </c:pt>
                <c:pt idx="91815">
                  <c:v>3.0000000000000001E-5</c:v>
                </c:pt>
                <c:pt idx="91816">
                  <c:v>3.1000000000000001E-5</c:v>
                </c:pt>
                <c:pt idx="91817">
                  <c:v>3.1999999999999999E-5</c:v>
                </c:pt>
                <c:pt idx="91818">
                  <c:v>3.3000000000000003E-5</c:v>
                </c:pt>
                <c:pt idx="91819">
                  <c:v>3.3000000000000003E-5</c:v>
                </c:pt>
                <c:pt idx="91820">
                  <c:v>3.4E-5</c:v>
                </c:pt>
                <c:pt idx="91821">
                  <c:v>3.4999999999999997E-5</c:v>
                </c:pt>
                <c:pt idx="91822">
                  <c:v>3.4999999999999997E-5</c:v>
                </c:pt>
                <c:pt idx="91823">
                  <c:v>3.6000000000000001E-5</c:v>
                </c:pt>
                <c:pt idx="91824">
                  <c:v>3.6999999999999998E-5</c:v>
                </c:pt>
                <c:pt idx="91825">
                  <c:v>3.6999999999999998E-5</c:v>
                </c:pt>
                <c:pt idx="91826">
                  <c:v>3.6999999999999998E-5</c:v>
                </c:pt>
                <c:pt idx="91827">
                  <c:v>3.8000000000000002E-5</c:v>
                </c:pt>
                <c:pt idx="91828">
                  <c:v>3.8000000000000002E-5</c:v>
                </c:pt>
                <c:pt idx="91829">
                  <c:v>3.8000000000000002E-5</c:v>
                </c:pt>
                <c:pt idx="91830">
                  <c:v>3.8000000000000002E-5</c:v>
                </c:pt>
                <c:pt idx="91831">
                  <c:v>3.8000000000000002E-5</c:v>
                </c:pt>
                <c:pt idx="91832">
                  <c:v>3.8000000000000002E-5</c:v>
                </c:pt>
                <c:pt idx="91833">
                  <c:v>3.8000000000000002E-5</c:v>
                </c:pt>
                <c:pt idx="91834">
                  <c:v>3.8000000000000002E-5</c:v>
                </c:pt>
                <c:pt idx="91835">
                  <c:v>3.8000000000000002E-5</c:v>
                </c:pt>
                <c:pt idx="91836">
                  <c:v>3.6999999999999998E-5</c:v>
                </c:pt>
                <c:pt idx="91837">
                  <c:v>3.6999999999999998E-5</c:v>
                </c:pt>
                <c:pt idx="91838">
                  <c:v>3.6000000000000001E-5</c:v>
                </c:pt>
                <c:pt idx="91839">
                  <c:v>3.6000000000000001E-5</c:v>
                </c:pt>
                <c:pt idx="91840">
                  <c:v>3.4999999999999997E-5</c:v>
                </c:pt>
                <c:pt idx="91841">
                  <c:v>3.4999999999999997E-5</c:v>
                </c:pt>
                <c:pt idx="91842">
                  <c:v>3.4E-5</c:v>
                </c:pt>
                <c:pt idx="91843">
                  <c:v>3.3000000000000003E-5</c:v>
                </c:pt>
                <c:pt idx="91844">
                  <c:v>3.3000000000000003E-5</c:v>
                </c:pt>
                <c:pt idx="91845">
                  <c:v>3.1999999999999999E-5</c:v>
                </c:pt>
                <c:pt idx="91846">
                  <c:v>3.1000000000000001E-5</c:v>
                </c:pt>
                <c:pt idx="91847">
                  <c:v>3.0000000000000001E-5</c:v>
                </c:pt>
                <c:pt idx="91848">
                  <c:v>2.9E-5</c:v>
                </c:pt>
                <c:pt idx="91849">
                  <c:v>2.9E-5</c:v>
                </c:pt>
                <c:pt idx="91850">
                  <c:v>2.8E-5</c:v>
                </c:pt>
                <c:pt idx="91851">
                  <c:v>2.6999999999999999E-5</c:v>
                </c:pt>
                <c:pt idx="91852">
                  <c:v>2.5999999999999998E-5</c:v>
                </c:pt>
                <c:pt idx="91853">
                  <c:v>2.5000000000000001E-5</c:v>
                </c:pt>
                <c:pt idx="91854">
                  <c:v>2.4000000000000001E-5</c:v>
                </c:pt>
                <c:pt idx="91855">
                  <c:v>2.3E-5</c:v>
                </c:pt>
                <c:pt idx="91856">
                  <c:v>2.3E-5</c:v>
                </c:pt>
                <c:pt idx="91857">
                  <c:v>2.1999999999999999E-5</c:v>
                </c:pt>
                <c:pt idx="91858">
                  <c:v>2.0999999999999999E-5</c:v>
                </c:pt>
                <c:pt idx="91859">
                  <c:v>2.0999999999999999E-5</c:v>
                </c:pt>
                <c:pt idx="91860">
                  <c:v>2.0000000000000002E-5</c:v>
                </c:pt>
                <c:pt idx="91861">
                  <c:v>2.0000000000000002E-5</c:v>
                </c:pt>
                <c:pt idx="91862">
                  <c:v>2.0000000000000002E-5</c:v>
                </c:pt>
                <c:pt idx="91863">
                  <c:v>2.0000000000000002E-5</c:v>
                </c:pt>
                <c:pt idx="91864">
                  <c:v>2.0000000000000002E-5</c:v>
                </c:pt>
                <c:pt idx="91865">
                  <c:v>2.0000000000000002E-5</c:v>
                </c:pt>
                <c:pt idx="91866">
                  <c:v>2.0000000000000002E-5</c:v>
                </c:pt>
                <c:pt idx="91867">
                  <c:v>2.0000000000000002E-5</c:v>
                </c:pt>
                <c:pt idx="91868">
                  <c:v>2.0000000000000002E-5</c:v>
                </c:pt>
                <c:pt idx="91869">
                  <c:v>2.0999999999999999E-5</c:v>
                </c:pt>
                <c:pt idx="91870">
                  <c:v>2.0999999999999999E-5</c:v>
                </c:pt>
                <c:pt idx="91871">
                  <c:v>2.0999999999999999E-5</c:v>
                </c:pt>
                <c:pt idx="91872">
                  <c:v>2.1999999999999999E-5</c:v>
                </c:pt>
                <c:pt idx="91873">
                  <c:v>2.1999999999999999E-5</c:v>
                </c:pt>
                <c:pt idx="91874">
                  <c:v>2.3E-5</c:v>
                </c:pt>
                <c:pt idx="91875">
                  <c:v>2.3E-5</c:v>
                </c:pt>
                <c:pt idx="91876">
                  <c:v>2.4000000000000001E-5</c:v>
                </c:pt>
                <c:pt idx="91877">
                  <c:v>2.5000000000000001E-5</c:v>
                </c:pt>
                <c:pt idx="91878">
                  <c:v>2.5000000000000001E-5</c:v>
                </c:pt>
                <c:pt idx="91879">
                  <c:v>2.5999999999999998E-5</c:v>
                </c:pt>
                <c:pt idx="91880">
                  <c:v>2.5999999999999998E-5</c:v>
                </c:pt>
                <c:pt idx="91881">
                  <c:v>2.5999999999999998E-5</c:v>
                </c:pt>
                <c:pt idx="91882">
                  <c:v>2.6999999999999999E-5</c:v>
                </c:pt>
                <c:pt idx="91883">
                  <c:v>2.6999999999999999E-5</c:v>
                </c:pt>
                <c:pt idx="91884">
                  <c:v>2.6999999999999999E-5</c:v>
                </c:pt>
                <c:pt idx="91885">
                  <c:v>2.8E-5</c:v>
                </c:pt>
                <c:pt idx="91886">
                  <c:v>2.8E-5</c:v>
                </c:pt>
                <c:pt idx="91887">
                  <c:v>2.8E-5</c:v>
                </c:pt>
                <c:pt idx="91888">
                  <c:v>2.8E-5</c:v>
                </c:pt>
                <c:pt idx="91889">
                  <c:v>2.8E-5</c:v>
                </c:pt>
                <c:pt idx="91890">
                  <c:v>2.9E-5</c:v>
                </c:pt>
                <c:pt idx="91891">
                  <c:v>2.9E-5</c:v>
                </c:pt>
                <c:pt idx="91892">
                  <c:v>2.9E-5</c:v>
                </c:pt>
                <c:pt idx="91893">
                  <c:v>2.9E-5</c:v>
                </c:pt>
                <c:pt idx="91894">
                  <c:v>2.9E-5</c:v>
                </c:pt>
                <c:pt idx="91895">
                  <c:v>2.9E-5</c:v>
                </c:pt>
                <c:pt idx="91896">
                  <c:v>2.9E-5</c:v>
                </c:pt>
                <c:pt idx="91897">
                  <c:v>2.9E-5</c:v>
                </c:pt>
                <c:pt idx="91898">
                  <c:v>2.9E-5</c:v>
                </c:pt>
                <c:pt idx="91899">
                  <c:v>2.9E-5</c:v>
                </c:pt>
                <c:pt idx="91900">
                  <c:v>3.0000000000000001E-5</c:v>
                </c:pt>
                <c:pt idx="91901">
                  <c:v>3.0000000000000001E-5</c:v>
                </c:pt>
                <c:pt idx="91902">
                  <c:v>3.0000000000000001E-5</c:v>
                </c:pt>
                <c:pt idx="91903">
                  <c:v>3.0000000000000001E-5</c:v>
                </c:pt>
                <c:pt idx="91904">
                  <c:v>3.1000000000000001E-5</c:v>
                </c:pt>
                <c:pt idx="91905">
                  <c:v>3.1000000000000001E-5</c:v>
                </c:pt>
                <c:pt idx="91906">
                  <c:v>3.1999999999999999E-5</c:v>
                </c:pt>
                <c:pt idx="91907">
                  <c:v>3.1999999999999999E-5</c:v>
                </c:pt>
                <c:pt idx="91908">
                  <c:v>3.3000000000000003E-5</c:v>
                </c:pt>
                <c:pt idx="91909">
                  <c:v>3.3000000000000003E-5</c:v>
                </c:pt>
                <c:pt idx="91910">
                  <c:v>3.4E-5</c:v>
                </c:pt>
                <c:pt idx="91911">
                  <c:v>3.4999999999999997E-5</c:v>
                </c:pt>
                <c:pt idx="91912">
                  <c:v>3.4999999999999997E-5</c:v>
                </c:pt>
                <c:pt idx="91913">
                  <c:v>3.6000000000000001E-5</c:v>
                </c:pt>
                <c:pt idx="91914">
                  <c:v>3.6999999999999998E-5</c:v>
                </c:pt>
                <c:pt idx="91915">
                  <c:v>3.6999999999999998E-5</c:v>
                </c:pt>
                <c:pt idx="91916">
                  <c:v>3.8000000000000002E-5</c:v>
                </c:pt>
                <c:pt idx="91917">
                  <c:v>3.8000000000000002E-5</c:v>
                </c:pt>
                <c:pt idx="91918">
                  <c:v>3.8999999999999999E-5</c:v>
                </c:pt>
                <c:pt idx="91919">
                  <c:v>4.0000000000000003E-5</c:v>
                </c:pt>
                <c:pt idx="91920">
                  <c:v>4.0000000000000003E-5</c:v>
                </c:pt>
                <c:pt idx="91921">
                  <c:v>4.1E-5</c:v>
                </c:pt>
                <c:pt idx="91922">
                  <c:v>4.1E-5</c:v>
                </c:pt>
                <c:pt idx="91923">
                  <c:v>4.1E-5</c:v>
                </c:pt>
                <c:pt idx="91924">
                  <c:v>4.1999999999999998E-5</c:v>
                </c:pt>
                <c:pt idx="91925">
                  <c:v>4.1999999999999998E-5</c:v>
                </c:pt>
                <c:pt idx="91926">
                  <c:v>4.1999999999999998E-5</c:v>
                </c:pt>
                <c:pt idx="91927">
                  <c:v>4.1999999999999998E-5</c:v>
                </c:pt>
                <c:pt idx="91928">
                  <c:v>4.1999999999999998E-5</c:v>
                </c:pt>
                <c:pt idx="91929">
                  <c:v>4.1999999999999998E-5</c:v>
                </c:pt>
                <c:pt idx="91930">
                  <c:v>4.1999999999999998E-5</c:v>
                </c:pt>
                <c:pt idx="91931">
                  <c:v>4.1E-5</c:v>
                </c:pt>
                <c:pt idx="91932">
                  <c:v>4.1E-5</c:v>
                </c:pt>
                <c:pt idx="91933">
                  <c:v>4.0000000000000003E-5</c:v>
                </c:pt>
                <c:pt idx="91934">
                  <c:v>4.0000000000000003E-5</c:v>
                </c:pt>
                <c:pt idx="91935">
                  <c:v>3.8999999999999999E-5</c:v>
                </c:pt>
                <c:pt idx="91936">
                  <c:v>3.8000000000000002E-5</c:v>
                </c:pt>
                <c:pt idx="91937">
                  <c:v>3.8000000000000002E-5</c:v>
                </c:pt>
                <c:pt idx="91938">
                  <c:v>3.6999999999999998E-5</c:v>
                </c:pt>
                <c:pt idx="91939">
                  <c:v>3.6000000000000001E-5</c:v>
                </c:pt>
                <c:pt idx="91940">
                  <c:v>3.4999999999999997E-5</c:v>
                </c:pt>
                <c:pt idx="91941">
                  <c:v>3.4E-5</c:v>
                </c:pt>
                <c:pt idx="91942">
                  <c:v>3.1999999999999999E-5</c:v>
                </c:pt>
                <c:pt idx="91943">
                  <c:v>3.1000000000000001E-5</c:v>
                </c:pt>
                <c:pt idx="91944">
                  <c:v>3.0000000000000001E-5</c:v>
                </c:pt>
                <c:pt idx="91945">
                  <c:v>2.8E-5</c:v>
                </c:pt>
                <c:pt idx="91946">
                  <c:v>2.6999999999999999E-5</c:v>
                </c:pt>
                <c:pt idx="91947">
                  <c:v>2.5000000000000001E-5</c:v>
                </c:pt>
                <c:pt idx="91948">
                  <c:v>2.4000000000000001E-5</c:v>
                </c:pt>
                <c:pt idx="91949">
                  <c:v>2.1999999999999999E-5</c:v>
                </c:pt>
                <c:pt idx="91950">
                  <c:v>2.0000000000000002E-5</c:v>
                </c:pt>
                <c:pt idx="91951">
                  <c:v>1.9000000000000001E-5</c:v>
                </c:pt>
                <c:pt idx="91952">
                  <c:v>1.7E-5</c:v>
                </c:pt>
                <c:pt idx="91953">
                  <c:v>1.5E-5</c:v>
                </c:pt>
                <c:pt idx="91954">
                  <c:v>1.2999999999999999E-5</c:v>
                </c:pt>
                <c:pt idx="91955">
                  <c:v>1.1E-5</c:v>
                </c:pt>
                <c:pt idx="91956">
                  <c:v>1.0000000000000001E-5</c:v>
                </c:pt>
                <c:pt idx="91957">
                  <c:v>7.9999999999999996E-6</c:v>
                </c:pt>
                <c:pt idx="91958">
                  <c:v>6.0000000000000002E-6</c:v>
                </c:pt>
                <c:pt idx="91959">
                  <c:v>3.9999999999999998E-6</c:v>
                </c:pt>
                <c:pt idx="91960">
                  <c:v>1.9999999999999999E-6</c:v>
                </c:pt>
                <c:pt idx="91961">
                  <c:v>0</c:v>
                </c:pt>
                <c:pt idx="91962">
                  <c:v>1.9999999999999999E-6</c:v>
                </c:pt>
                <c:pt idx="91963">
                  <c:v>3.0000000000000001E-6</c:v>
                </c:pt>
                <c:pt idx="91964">
                  <c:v>5.0000000000000004E-6</c:v>
                </c:pt>
                <c:pt idx="91965">
                  <c:v>6.9999999999999999E-6</c:v>
                </c:pt>
                <c:pt idx="91966">
                  <c:v>9.0000000000000002E-6</c:v>
                </c:pt>
                <c:pt idx="91967">
                  <c:v>1.1E-5</c:v>
                </c:pt>
                <c:pt idx="91968">
                  <c:v>1.2E-5</c:v>
                </c:pt>
                <c:pt idx="91969">
                  <c:v>1.4E-5</c:v>
                </c:pt>
                <c:pt idx="91970">
                  <c:v>1.5999999999999999E-5</c:v>
                </c:pt>
                <c:pt idx="91971">
                  <c:v>1.8E-5</c:v>
                </c:pt>
                <c:pt idx="91972">
                  <c:v>1.9000000000000001E-5</c:v>
                </c:pt>
                <c:pt idx="91973">
                  <c:v>2.0999999999999999E-5</c:v>
                </c:pt>
                <c:pt idx="91974">
                  <c:v>2.3E-5</c:v>
                </c:pt>
                <c:pt idx="91975">
                  <c:v>2.4000000000000001E-5</c:v>
                </c:pt>
                <c:pt idx="91976">
                  <c:v>2.5999999999999998E-5</c:v>
                </c:pt>
                <c:pt idx="91977">
                  <c:v>2.6999999999999999E-5</c:v>
                </c:pt>
                <c:pt idx="91978">
                  <c:v>2.9E-5</c:v>
                </c:pt>
                <c:pt idx="91979">
                  <c:v>3.0000000000000001E-5</c:v>
                </c:pt>
                <c:pt idx="91980">
                  <c:v>3.1999999999999999E-5</c:v>
                </c:pt>
                <c:pt idx="91981">
                  <c:v>3.3000000000000003E-5</c:v>
                </c:pt>
                <c:pt idx="91982">
                  <c:v>3.4E-5</c:v>
                </c:pt>
                <c:pt idx="91983">
                  <c:v>3.6000000000000001E-5</c:v>
                </c:pt>
                <c:pt idx="91984">
                  <c:v>3.6999999999999998E-5</c:v>
                </c:pt>
                <c:pt idx="91985">
                  <c:v>3.8000000000000002E-5</c:v>
                </c:pt>
                <c:pt idx="91986">
                  <c:v>3.8999999999999999E-5</c:v>
                </c:pt>
                <c:pt idx="91987">
                  <c:v>4.0000000000000003E-5</c:v>
                </c:pt>
                <c:pt idx="91988">
                  <c:v>4.1E-5</c:v>
                </c:pt>
                <c:pt idx="91989">
                  <c:v>4.1999999999999998E-5</c:v>
                </c:pt>
                <c:pt idx="91990">
                  <c:v>4.3000000000000002E-5</c:v>
                </c:pt>
                <c:pt idx="91991">
                  <c:v>4.3999999999999999E-5</c:v>
                </c:pt>
                <c:pt idx="91992">
                  <c:v>4.5000000000000003E-5</c:v>
                </c:pt>
                <c:pt idx="91993">
                  <c:v>4.6E-5</c:v>
                </c:pt>
                <c:pt idx="91994">
                  <c:v>4.6E-5</c:v>
                </c:pt>
                <c:pt idx="91995">
                  <c:v>4.6999999999999997E-5</c:v>
                </c:pt>
                <c:pt idx="91996">
                  <c:v>4.6999999999999997E-5</c:v>
                </c:pt>
                <c:pt idx="91997">
                  <c:v>4.8000000000000001E-5</c:v>
                </c:pt>
                <c:pt idx="91998">
                  <c:v>4.8000000000000001E-5</c:v>
                </c:pt>
                <c:pt idx="91999">
                  <c:v>4.8999999999999998E-5</c:v>
                </c:pt>
                <c:pt idx="92000">
                  <c:v>4.8999999999999998E-5</c:v>
                </c:pt>
                <c:pt idx="92001">
                  <c:v>4.8999999999999998E-5</c:v>
                </c:pt>
                <c:pt idx="92002">
                  <c:v>5.0000000000000002E-5</c:v>
                </c:pt>
                <c:pt idx="92003">
                  <c:v>5.0000000000000002E-5</c:v>
                </c:pt>
                <c:pt idx="92004">
                  <c:v>5.0000000000000002E-5</c:v>
                </c:pt>
                <c:pt idx="92005">
                  <c:v>5.0000000000000002E-5</c:v>
                </c:pt>
                <c:pt idx="92006">
                  <c:v>5.0000000000000002E-5</c:v>
                </c:pt>
                <c:pt idx="92007">
                  <c:v>5.0000000000000002E-5</c:v>
                </c:pt>
                <c:pt idx="92008">
                  <c:v>4.8999999999999998E-5</c:v>
                </c:pt>
                <c:pt idx="92009">
                  <c:v>4.8999999999999998E-5</c:v>
                </c:pt>
                <c:pt idx="92010">
                  <c:v>4.8999999999999998E-5</c:v>
                </c:pt>
                <c:pt idx="92011">
                  <c:v>4.8999999999999998E-5</c:v>
                </c:pt>
                <c:pt idx="92012">
                  <c:v>4.8000000000000001E-5</c:v>
                </c:pt>
                <c:pt idx="92013">
                  <c:v>4.8000000000000001E-5</c:v>
                </c:pt>
                <c:pt idx="92014">
                  <c:v>4.6999999999999997E-5</c:v>
                </c:pt>
                <c:pt idx="92015">
                  <c:v>4.6999999999999997E-5</c:v>
                </c:pt>
                <c:pt idx="92016">
                  <c:v>4.6E-5</c:v>
                </c:pt>
                <c:pt idx="92017">
                  <c:v>4.6E-5</c:v>
                </c:pt>
                <c:pt idx="92018">
                  <c:v>4.5000000000000003E-5</c:v>
                </c:pt>
                <c:pt idx="92019">
                  <c:v>4.5000000000000003E-5</c:v>
                </c:pt>
                <c:pt idx="92020">
                  <c:v>4.3999999999999999E-5</c:v>
                </c:pt>
                <c:pt idx="92021">
                  <c:v>4.3000000000000002E-5</c:v>
                </c:pt>
                <c:pt idx="92022">
                  <c:v>4.1999999999999998E-5</c:v>
                </c:pt>
                <c:pt idx="92023">
                  <c:v>4.1999999999999998E-5</c:v>
                </c:pt>
                <c:pt idx="92024">
                  <c:v>4.1E-5</c:v>
                </c:pt>
                <c:pt idx="92025">
                  <c:v>4.0000000000000003E-5</c:v>
                </c:pt>
                <c:pt idx="92026">
                  <c:v>3.8999999999999999E-5</c:v>
                </c:pt>
                <c:pt idx="92027">
                  <c:v>3.8000000000000002E-5</c:v>
                </c:pt>
                <c:pt idx="92028">
                  <c:v>3.6999999999999998E-5</c:v>
                </c:pt>
                <c:pt idx="92029">
                  <c:v>3.6000000000000001E-5</c:v>
                </c:pt>
                <c:pt idx="92030">
                  <c:v>3.4999999999999997E-5</c:v>
                </c:pt>
                <c:pt idx="92031">
                  <c:v>3.4E-5</c:v>
                </c:pt>
                <c:pt idx="92032">
                  <c:v>3.3000000000000003E-5</c:v>
                </c:pt>
                <c:pt idx="92033">
                  <c:v>3.1999999999999999E-5</c:v>
                </c:pt>
                <c:pt idx="92034">
                  <c:v>3.1000000000000001E-5</c:v>
                </c:pt>
                <c:pt idx="92035">
                  <c:v>3.0000000000000001E-5</c:v>
                </c:pt>
                <c:pt idx="92036">
                  <c:v>2.9E-5</c:v>
                </c:pt>
                <c:pt idx="92037">
                  <c:v>2.8E-5</c:v>
                </c:pt>
                <c:pt idx="92038">
                  <c:v>2.6999999999999999E-5</c:v>
                </c:pt>
                <c:pt idx="92039">
                  <c:v>2.5999999999999998E-5</c:v>
                </c:pt>
                <c:pt idx="92040">
                  <c:v>2.5000000000000001E-5</c:v>
                </c:pt>
                <c:pt idx="92041">
                  <c:v>2.4000000000000001E-5</c:v>
                </c:pt>
                <c:pt idx="92042">
                  <c:v>2.3E-5</c:v>
                </c:pt>
                <c:pt idx="92043">
                  <c:v>2.1999999999999999E-5</c:v>
                </c:pt>
                <c:pt idx="92044">
                  <c:v>2.0999999999999999E-5</c:v>
                </c:pt>
                <c:pt idx="92045">
                  <c:v>1.9000000000000001E-5</c:v>
                </c:pt>
                <c:pt idx="92046">
                  <c:v>1.8E-5</c:v>
                </c:pt>
                <c:pt idx="92047">
                  <c:v>1.7E-5</c:v>
                </c:pt>
                <c:pt idx="92048">
                  <c:v>1.5999999999999999E-5</c:v>
                </c:pt>
                <c:pt idx="92049">
                  <c:v>1.5E-5</c:v>
                </c:pt>
                <c:pt idx="92050">
                  <c:v>1.4E-5</c:v>
                </c:pt>
                <c:pt idx="92051">
                  <c:v>1.4E-5</c:v>
                </c:pt>
                <c:pt idx="92052">
                  <c:v>1.2999999999999999E-5</c:v>
                </c:pt>
                <c:pt idx="92053">
                  <c:v>1.2E-5</c:v>
                </c:pt>
                <c:pt idx="92054">
                  <c:v>1.1E-5</c:v>
                </c:pt>
                <c:pt idx="92055">
                  <c:v>1.1E-5</c:v>
                </c:pt>
                <c:pt idx="92056">
                  <c:v>1.0000000000000001E-5</c:v>
                </c:pt>
                <c:pt idx="92057">
                  <c:v>1.0000000000000001E-5</c:v>
                </c:pt>
                <c:pt idx="92058">
                  <c:v>9.0000000000000002E-6</c:v>
                </c:pt>
                <c:pt idx="92059">
                  <c:v>9.0000000000000002E-6</c:v>
                </c:pt>
                <c:pt idx="92060">
                  <c:v>9.0000000000000002E-6</c:v>
                </c:pt>
                <c:pt idx="92061">
                  <c:v>9.0000000000000002E-6</c:v>
                </c:pt>
                <c:pt idx="92062">
                  <c:v>9.0000000000000002E-6</c:v>
                </c:pt>
                <c:pt idx="92063">
                  <c:v>9.0000000000000002E-6</c:v>
                </c:pt>
                <c:pt idx="92064">
                  <c:v>9.0000000000000002E-6</c:v>
                </c:pt>
                <c:pt idx="92065">
                  <c:v>9.0000000000000002E-6</c:v>
                </c:pt>
                <c:pt idx="92066">
                  <c:v>9.0000000000000002E-6</c:v>
                </c:pt>
                <c:pt idx="92067">
                  <c:v>9.0000000000000002E-6</c:v>
                </c:pt>
                <c:pt idx="92068">
                  <c:v>9.0000000000000002E-6</c:v>
                </c:pt>
                <c:pt idx="92069">
                  <c:v>9.0000000000000002E-6</c:v>
                </c:pt>
                <c:pt idx="92070">
                  <c:v>1.0000000000000001E-5</c:v>
                </c:pt>
                <c:pt idx="92071">
                  <c:v>1.0000000000000001E-5</c:v>
                </c:pt>
                <c:pt idx="92072">
                  <c:v>1.0000000000000001E-5</c:v>
                </c:pt>
                <c:pt idx="92073">
                  <c:v>1.0000000000000001E-5</c:v>
                </c:pt>
                <c:pt idx="92074">
                  <c:v>1.0000000000000001E-5</c:v>
                </c:pt>
                <c:pt idx="92075">
                  <c:v>1.0000000000000001E-5</c:v>
                </c:pt>
                <c:pt idx="92076">
                  <c:v>1.0000000000000001E-5</c:v>
                </c:pt>
                <c:pt idx="92077">
                  <c:v>1.0000000000000001E-5</c:v>
                </c:pt>
                <c:pt idx="92078">
                  <c:v>1.0000000000000001E-5</c:v>
                </c:pt>
                <c:pt idx="92079">
                  <c:v>1.0000000000000001E-5</c:v>
                </c:pt>
                <c:pt idx="92080">
                  <c:v>1.0000000000000001E-5</c:v>
                </c:pt>
                <c:pt idx="92081">
                  <c:v>1.0000000000000001E-5</c:v>
                </c:pt>
                <c:pt idx="92082">
                  <c:v>1.0000000000000001E-5</c:v>
                </c:pt>
                <c:pt idx="92083">
                  <c:v>1.0000000000000001E-5</c:v>
                </c:pt>
                <c:pt idx="92084">
                  <c:v>1.0000000000000001E-5</c:v>
                </c:pt>
                <c:pt idx="92085">
                  <c:v>1.0000000000000001E-5</c:v>
                </c:pt>
                <c:pt idx="92086">
                  <c:v>9.0000000000000002E-6</c:v>
                </c:pt>
                <c:pt idx="92087">
                  <c:v>9.0000000000000002E-6</c:v>
                </c:pt>
                <c:pt idx="92088">
                  <c:v>9.0000000000000002E-6</c:v>
                </c:pt>
                <c:pt idx="92089">
                  <c:v>9.0000000000000002E-6</c:v>
                </c:pt>
                <c:pt idx="92090">
                  <c:v>7.9999999999999996E-6</c:v>
                </c:pt>
                <c:pt idx="92091">
                  <c:v>7.9999999999999996E-6</c:v>
                </c:pt>
                <c:pt idx="92092">
                  <c:v>7.9999999999999996E-6</c:v>
                </c:pt>
                <c:pt idx="92093">
                  <c:v>7.9999999999999996E-6</c:v>
                </c:pt>
                <c:pt idx="92094">
                  <c:v>7.9999999999999996E-6</c:v>
                </c:pt>
                <c:pt idx="92095">
                  <c:v>6.9999999999999999E-6</c:v>
                </c:pt>
                <c:pt idx="92096">
                  <c:v>6.9999999999999999E-6</c:v>
                </c:pt>
                <c:pt idx="92097">
                  <c:v>6.9999999999999999E-6</c:v>
                </c:pt>
                <c:pt idx="92098">
                  <c:v>6.9999999999999999E-6</c:v>
                </c:pt>
                <c:pt idx="92099">
                  <c:v>6.9999999999999999E-6</c:v>
                </c:pt>
                <c:pt idx="92100">
                  <c:v>6.9999999999999999E-6</c:v>
                </c:pt>
                <c:pt idx="92101">
                  <c:v>6.9999999999999999E-6</c:v>
                </c:pt>
                <c:pt idx="92102">
                  <c:v>6.9999999999999999E-6</c:v>
                </c:pt>
                <c:pt idx="92103">
                  <c:v>6.9999999999999999E-6</c:v>
                </c:pt>
                <c:pt idx="92104">
                  <c:v>6.9999999999999999E-6</c:v>
                </c:pt>
                <c:pt idx="92105">
                  <c:v>6.9999999999999999E-6</c:v>
                </c:pt>
                <c:pt idx="92106">
                  <c:v>6.9999999999999999E-6</c:v>
                </c:pt>
                <c:pt idx="92107">
                  <c:v>6.9999999999999999E-6</c:v>
                </c:pt>
                <c:pt idx="92108">
                  <c:v>7.9999999999999996E-6</c:v>
                </c:pt>
                <c:pt idx="92109">
                  <c:v>7.9999999999999996E-6</c:v>
                </c:pt>
                <c:pt idx="92110">
                  <c:v>7.9999999999999996E-6</c:v>
                </c:pt>
                <c:pt idx="92111">
                  <c:v>9.0000000000000002E-6</c:v>
                </c:pt>
                <c:pt idx="92112">
                  <c:v>9.0000000000000002E-6</c:v>
                </c:pt>
                <c:pt idx="92113">
                  <c:v>1.0000000000000001E-5</c:v>
                </c:pt>
                <c:pt idx="92114">
                  <c:v>1.0000000000000001E-5</c:v>
                </c:pt>
                <c:pt idx="92115">
                  <c:v>1.1E-5</c:v>
                </c:pt>
                <c:pt idx="92116">
                  <c:v>1.1E-5</c:v>
                </c:pt>
                <c:pt idx="92117">
                  <c:v>1.2E-5</c:v>
                </c:pt>
                <c:pt idx="92118">
                  <c:v>1.2E-5</c:v>
                </c:pt>
                <c:pt idx="92119">
                  <c:v>1.2999999999999999E-5</c:v>
                </c:pt>
                <c:pt idx="92120">
                  <c:v>1.2999999999999999E-5</c:v>
                </c:pt>
                <c:pt idx="92121">
                  <c:v>1.4E-5</c:v>
                </c:pt>
                <c:pt idx="92122">
                  <c:v>1.5E-5</c:v>
                </c:pt>
                <c:pt idx="92123">
                  <c:v>1.5E-5</c:v>
                </c:pt>
                <c:pt idx="92124">
                  <c:v>1.5999999999999999E-5</c:v>
                </c:pt>
                <c:pt idx="92125">
                  <c:v>1.5999999999999999E-5</c:v>
                </c:pt>
                <c:pt idx="92126">
                  <c:v>1.7E-5</c:v>
                </c:pt>
                <c:pt idx="92127">
                  <c:v>1.7E-5</c:v>
                </c:pt>
                <c:pt idx="92128">
                  <c:v>1.8E-5</c:v>
                </c:pt>
                <c:pt idx="92129">
                  <c:v>1.8E-5</c:v>
                </c:pt>
                <c:pt idx="92130">
                  <c:v>1.9000000000000001E-5</c:v>
                </c:pt>
                <c:pt idx="92131">
                  <c:v>1.9000000000000001E-5</c:v>
                </c:pt>
                <c:pt idx="92132">
                  <c:v>1.9000000000000001E-5</c:v>
                </c:pt>
                <c:pt idx="92133">
                  <c:v>2.0000000000000002E-5</c:v>
                </c:pt>
                <c:pt idx="92134">
                  <c:v>2.0000000000000002E-5</c:v>
                </c:pt>
                <c:pt idx="92135">
                  <c:v>2.0000000000000002E-5</c:v>
                </c:pt>
                <c:pt idx="92136">
                  <c:v>2.0000000000000002E-5</c:v>
                </c:pt>
                <c:pt idx="92137">
                  <c:v>2.0999999999999999E-5</c:v>
                </c:pt>
                <c:pt idx="92138">
                  <c:v>2.0999999999999999E-5</c:v>
                </c:pt>
                <c:pt idx="92139">
                  <c:v>2.0999999999999999E-5</c:v>
                </c:pt>
                <c:pt idx="92140">
                  <c:v>2.0999999999999999E-5</c:v>
                </c:pt>
                <c:pt idx="92141">
                  <c:v>2.0999999999999999E-5</c:v>
                </c:pt>
                <c:pt idx="92142">
                  <c:v>2.0999999999999999E-5</c:v>
                </c:pt>
                <c:pt idx="92143">
                  <c:v>2.0000000000000002E-5</c:v>
                </c:pt>
                <c:pt idx="92144">
                  <c:v>2.0000000000000002E-5</c:v>
                </c:pt>
                <c:pt idx="92145">
                  <c:v>2.0000000000000002E-5</c:v>
                </c:pt>
                <c:pt idx="92146">
                  <c:v>1.9000000000000001E-5</c:v>
                </c:pt>
                <c:pt idx="92147">
                  <c:v>1.9000000000000001E-5</c:v>
                </c:pt>
                <c:pt idx="92148">
                  <c:v>1.8E-5</c:v>
                </c:pt>
                <c:pt idx="92149">
                  <c:v>1.8E-5</c:v>
                </c:pt>
                <c:pt idx="92150">
                  <c:v>1.7E-5</c:v>
                </c:pt>
                <c:pt idx="92151">
                  <c:v>1.5999999999999999E-5</c:v>
                </c:pt>
                <c:pt idx="92152">
                  <c:v>1.5999999999999999E-5</c:v>
                </c:pt>
                <c:pt idx="92153">
                  <c:v>1.5E-5</c:v>
                </c:pt>
                <c:pt idx="92154">
                  <c:v>1.4E-5</c:v>
                </c:pt>
                <c:pt idx="92155">
                  <c:v>1.2999999999999999E-5</c:v>
                </c:pt>
                <c:pt idx="92156">
                  <c:v>1.2E-5</c:v>
                </c:pt>
                <c:pt idx="92157">
                  <c:v>1.0000000000000001E-5</c:v>
                </c:pt>
                <c:pt idx="92158">
                  <c:v>9.0000000000000002E-6</c:v>
                </c:pt>
                <c:pt idx="92159">
                  <c:v>7.9999999999999996E-6</c:v>
                </c:pt>
                <c:pt idx="92160">
                  <c:v>6.9999999999999999E-6</c:v>
                </c:pt>
                <c:pt idx="92161">
                  <c:v>5.0000000000000004E-6</c:v>
                </c:pt>
                <c:pt idx="92162">
                  <c:v>3.9999999999999998E-6</c:v>
                </c:pt>
                <c:pt idx="92163">
                  <c:v>3.0000000000000001E-6</c:v>
                </c:pt>
                <c:pt idx="92164">
                  <c:v>1.9999999999999999E-6</c:v>
                </c:pt>
                <c:pt idx="92165">
                  <c:v>1.9999999999999999E-6</c:v>
                </c:pt>
                <c:pt idx="92166">
                  <c:v>3.0000000000000001E-6</c:v>
                </c:pt>
                <c:pt idx="92167">
                  <c:v>3.9999999999999998E-6</c:v>
                </c:pt>
                <c:pt idx="92168">
                  <c:v>6.0000000000000002E-6</c:v>
                </c:pt>
                <c:pt idx="92169">
                  <c:v>6.9999999999999999E-6</c:v>
                </c:pt>
                <c:pt idx="92170">
                  <c:v>9.0000000000000002E-6</c:v>
                </c:pt>
                <c:pt idx="92171">
                  <c:v>1.0000000000000001E-5</c:v>
                </c:pt>
                <c:pt idx="92172">
                  <c:v>1.2E-5</c:v>
                </c:pt>
                <c:pt idx="92173">
                  <c:v>1.2999999999999999E-5</c:v>
                </c:pt>
                <c:pt idx="92174">
                  <c:v>1.5E-5</c:v>
                </c:pt>
                <c:pt idx="92175">
                  <c:v>1.5999999999999999E-5</c:v>
                </c:pt>
                <c:pt idx="92176">
                  <c:v>1.8E-5</c:v>
                </c:pt>
                <c:pt idx="92177">
                  <c:v>1.9000000000000001E-5</c:v>
                </c:pt>
                <c:pt idx="92178">
                  <c:v>2.0000000000000002E-5</c:v>
                </c:pt>
                <c:pt idx="92179">
                  <c:v>2.1999999999999999E-5</c:v>
                </c:pt>
                <c:pt idx="92180">
                  <c:v>2.3E-5</c:v>
                </c:pt>
                <c:pt idx="92181">
                  <c:v>2.4000000000000001E-5</c:v>
                </c:pt>
                <c:pt idx="92182">
                  <c:v>2.5000000000000001E-5</c:v>
                </c:pt>
                <c:pt idx="92183">
                  <c:v>2.5999999999999998E-5</c:v>
                </c:pt>
                <c:pt idx="92184">
                  <c:v>2.6999999999999999E-5</c:v>
                </c:pt>
                <c:pt idx="92185">
                  <c:v>2.8E-5</c:v>
                </c:pt>
                <c:pt idx="92186">
                  <c:v>2.8E-5</c:v>
                </c:pt>
                <c:pt idx="92187">
                  <c:v>2.9E-5</c:v>
                </c:pt>
                <c:pt idx="92188">
                  <c:v>3.0000000000000001E-5</c:v>
                </c:pt>
                <c:pt idx="92189">
                  <c:v>3.0000000000000001E-5</c:v>
                </c:pt>
                <c:pt idx="92190">
                  <c:v>3.0000000000000001E-5</c:v>
                </c:pt>
                <c:pt idx="92191">
                  <c:v>3.1000000000000001E-5</c:v>
                </c:pt>
                <c:pt idx="92192">
                  <c:v>3.1000000000000001E-5</c:v>
                </c:pt>
                <c:pt idx="92193">
                  <c:v>3.1000000000000001E-5</c:v>
                </c:pt>
                <c:pt idx="92194">
                  <c:v>3.1000000000000001E-5</c:v>
                </c:pt>
                <c:pt idx="92195">
                  <c:v>3.0000000000000001E-5</c:v>
                </c:pt>
                <c:pt idx="92196">
                  <c:v>3.0000000000000001E-5</c:v>
                </c:pt>
                <c:pt idx="92197">
                  <c:v>3.0000000000000001E-5</c:v>
                </c:pt>
                <c:pt idx="92198">
                  <c:v>2.9E-5</c:v>
                </c:pt>
                <c:pt idx="92199">
                  <c:v>2.8E-5</c:v>
                </c:pt>
                <c:pt idx="92200">
                  <c:v>2.8E-5</c:v>
                </c:pt>
                <c:pt idx="92201">
                  <c:v>2.6999999999999999E-5</c:v>
                </c:pt>
                <c:pt idx="92202">
                  <c:v>2.5999999999999998E-5</c:v>
                </c:pt>
                <c:pt idx="92203">
                  <c:v>2.5000000000000001E-5</c:v>
                </c:pt>
                <c:pt idx="92204">
                  <c:v>2.4000000000000001E-5</c:v>
                </c:pt>
                <c:pt idx="92205">
                  <c:v>2.3E-5</c:v>
                </c:pt>
                <c:pt idx="92206">
                  <c:v>2.1999999999999999E-5</c:v>
                </c:pt>
                <c:pt idx="92207">
                  <c:v>2.0999999999999999E-5</c:v>
                </c:pt>
                <c:pt idx="92208">
                  <c:v>1.9000000000000001E-5</c:v>
                </c:pt>
                <c:pt idx="92209">
                  <c:v>1.8E-5</c:v>
                </c:pt>
                <c:pt idx="92210">
                  <c:v>1.7E-5</c:v>
                </c:pt>
                <c:pt idx="92211">
                  <c:v>1.5E-5</c:v>
                </c:pt>
                <c:pt idx="92212">
                  <c:v>1.4E-5</c:v>
                </c:pt>
                <c:pt idx="92213">
                  <c:v>1.2999999999999999E-5</c:v>
                </c:pt>
                <c:pt idx="92214">
                  <c:v>1.1E-5</c:v>
                </c:pt>
                <c:pt idx="92215">
                  <c:v>1.0000000000000001E-5</c:v>
                </c:pt>
                <c:pt idx="92216">
                  <c:v>9.0000000000000002E-6</c:v>
                </c:pt>
                <c:pt idx="92217">
                  <c:v>7.9999999999999996E-6</c:v>
                </c:pt>
                <c:pt idx="92218">
                  <c:v>7.9999999999999996E-6</c:v>
                </c:pt>
                <c:pt idx="92219">
                  <c:v>6.9999999999999999E-6</c:v>
                </c:pt>
                <c:pt idx="92220">
                  <c:v>6.9999999999999999E-6</c:v>
                </c:pt>
                <c:pt idx="92221">
                  <c:v>6.9999999999999999E-6</c:v>
                </c:pt>
                <c:pt idx="92222">
                  <c:v>7.9999999999999996E-6</c:v>
                </c:pt>
                <c:pt idx="92223">
                  <c:v>7.9999999999999996E-6</c:v>
                </c:pt>
                <c:pt idx="92224">
                  <c:v>9.0000000000000002E-6</c:v>
                </c:pt>
                <c:pt idx="92225">
                  <c:v>1.0000000000000001E-5</c:v>
                </c:pt>
                <c:pt idx="92226">
                  <c:v>1.1E-5</c:v>
                </c:pt>
                <c:pt idx="92227">
                  <c:v>1.2E-5</c:v>
                </c:pt>
                <c:pt idx="92228">
                  <c:v>1.2999999999999999E-5</c:v>
                </c:pt>
                <c:pt idx="92229">
                  <c:v>1.2999999999999999E-5</c:v>
                </c:pt>
                <c:pt idx="92230">
                  <c:v>1.4E-5</c:v>
                </c:pt>
                <c:pt idx="92231">
                  <c:v>1.5E-5</c:v>
                </c:pt>
                <c:pt idx="92232">
                  <c:v>1.5E-5</c:v>
                </c:pt>
                <c:pt idx="92233">
                  <c:v>1.5999999999999999E-5</c:v>
                </c:pt>
                <c:pt idx="92234">
                  <c:v>1.5999999999999999E-5</c:v>
                </c:pt>
                <c:pt idx="92235">
                  <c:v>1.7E-5</c:v>
                </c:pt>
                <c:pt idx="92236">
                  <c:v>1.7E-5</c:v>
                </c:pt>
                <c:pt idx="92237">
                  <c:v>1.7E-5</c:v>
                </c:pt>
                <c:pt idx="92238">
                  <c:v>1.7E-5</c:v>
                </c:pt>
                <c:pt idx="92239">
                  <c:v>1.7E-5</c:v>
                </c:pt>
                <c:pt idx="92240">
                  <c:v>1.7E-5</c:v>
                </c:pt>
                <c:pt idx="92241">
                  <c:v>1.7E-5</c:v>
                </c:pt>
                <c:pt idx="92242">
                  <c:v>1.7E-5</c:v>
                </c:pt>
                <c:pt idx="92243">
                  <c:v>1.7E-5</c:v>
                </c:pt>
                <c:pt idx="92244">
                  <c:v>1.5999999999999999E-5</c:v>
                </c:pt>
                <c:pt idx="92245">
                  <c:v>1.5999999999999999E-5</c:v>
                </c:pt>
                <c:pt idx="92246">
                  <c:v>1.5E-5</c:v>
                </c:pt>
                <c:pt idx="92247">
                  <c:v>1.4E-5</c:v>
                </c:pt>
                <c:pt idx="92248">
                  <c:v>1.2999999999999999E-5</c:v>
                </c:pt>
                <c:pt idx="92249">
                  <c:v>1.2999999999999999E-5</c:v>
                </c:pt>
                <c:pt idx="92250">
                  <c:v>1.2E-5</c:v>
                </c:pt>
                <c:pt idx="92251">
                  <c:v>1.1E-5</c:v>
                </c:pt>
                <c:pt idx="92252">
                  <c:v>1.0000000000000001E-5</c:v>
                </c:pt>
                <c:pt idx="92253">
                  <c:v>9.0000000000000002E-6</c:v>
                </c:pt>
                <c:pt idx="92254">
                  <c:v>7.9999999999999996E-6</c:v>
                </c:pt>
                <c:pt idx="92255">
                  <c:v>6.0000000000000002E-6</c:v>
                </c:pt>
                <c:pt idx="92256">
                  <c:v>5.0000000000000004E-6</c:v>
                </c:pt>
                <c:pt idx="92257">
                  <c:v>3.9999999999999998E-6</c:v>
                </c:pt>
                <c:pt idx="92258">
                  <c:v>3.9999999999999998E-6</c:v>
                </c:pt>
                <c:pt idx="92259">
                  <c:v>3.0000000000000001E-6</c:v>
                </c:pt>
                <c:pt idx="92260">
                  <c:v>3.0000000000000001E-6</c:v>
                </c:pt>
                <c:pt idx="92261">
                  <c:v>3.9999999999999998E-6</c:v>
                </c:pt>
                <c:pt idx="92262">
                  <c:v>5.0000000000000004E-6</c:v>
                </c:pt>
                <c:pt idx="92263">
                  <c:v>6.0000000000000002E-6</c:v>
                </c:pt>
                <c:pt idx="92264">
                  <c:v>6.9999999999999999E-6</c:v>
                </c:pt>
                <c:pt idx="92265">
                  <c:v>9.0000000000000002E-6</c:v>
                </c:pt>
                <c:pt idx="92266">
                  <c:v>1.0000000000000001E-5</c:v>
                </c:pt>
                <c:pt idx="92267">
                  <c:v>1.1E-5</c:v>
                </c:pt>
                <c:pt idx="92268">
                  <c:v>1.2999999999999999E-5</c:v>
                </c:pt>
                <c:pt idx="92269">
                  <c:v>1.4E-5</c:v>
                </c:pt>
                <c:pt idx="92270">
                  <c:v>1.5E-5</c:v>
                </c:pt>
                <c:pt idx="92271">
                  <c:v>1.5999999999999999E-5</c:v>
                </c:pt>
                <c:pt idx="92272">
                  <c:v>1.7E-5</c:v>
                </c:pt>
                <c:pt idx="92273">
                  <c:v>1.8E-5</c:v>
                </c:pt>
                <c:pt idx="92274">
                  <c:v>1.9000000000000001E-5</c:v>
                </c:pt>
                <c:pt idx="92275">
                  <c:v>2.0000000000000002E-5</c:v>
                </c:pt>
                <c:pt idx="92276">
                  <c:v>2.0999999999999999E-5</c:v>
                </c:pt>
                <c:pt idx="92277">
                  <c:v>2.1999999999999999E-5</c:v>
                </c:pt>
                <c:pt idx="92278">
                  <c:v>2.1999999999999999E-5</c:v>
                </c:pt>
                <c:pt idx="92279">
                  <c:v>2.3E-5</c:v>
                </c:pt>
                <c:pt idx="92280">
                  <c:v>2.3E-5</c:v>
                </c:pt>
                <c:pt idx="92281">
                  <c:v>2.4000000000000001E-5</c:v>
                </c:pt>
                <c:pt idx="92282">
                  <c:v>2.4000000000000001E-5</c:v>
                </c:pt>
                <c:pt idx="92283">
                  <c:v>2.4000000000000001E-5</c:v>
                </c:pt>
                <c:pt idx="92284">
                  <c:v>2.5000000000000001E-5</c:v>
                </c:pt>
                <c:pt idx="92285">
                  <c:v>2.5000000000000001E-5</c:v>
                </c:pt>
                <c:pt idx="92286">
                  <c:v>2.5000000000000001E-5</c:v>
                </c:pt>
                <c:pt idx="92287">
                  <c:v>2.5000000000000001E-5</c:v>
                </c:pt>
                <c:pt idx="92288">
                  <c:v>2.5000000000000001E-5</c:v>
                </c:pt>
                <c:pt idx="92289">
                  <c:v>2.4000000000000001E-5</c:v>
                </c:pt>
                <c:pt idx="92290">
                  <c:v>2.4000000000000001E-5</c:v>
                </c:pt>
                <c:pt idx="92291">
                  <c:v>2.4000000000000001E-5</c:v>
                </c:pt>
                <c:pt idx="92292">
                  <c:v>2.3E-5</c:v>
                </c:pt>
                <c:pt idx="92293">
                  <c:v>2.3E-5</c:v>
                </c:pt>
                <c:pt idx="92294">
                  <c:v>2.1999999999999999E-5</c:v>
                </c:pt>
                <c:pt idx="92295">
                  <c:v>2.1999999999999999E-5</c:v>
                </c:pt>
                <c:pt idx="92296">
                  <c:v>2.0999999999999999E-5</c:v>
                </c:pt>
                <c:pt idx="92297">
                  <c:v>2.0999999999999999E-5</c:v>
                </c:pt>
                <c:pt idx="92298">
                  <c:v>2.0000000000000002E-5</c:v>
                </c:pt>
                <c:pt idx="92299">
                  <c:v>1.9000000000000001E-5</c:v>
                </c:pt>
                <c:pt idx="92300">
                  <c:v>1.9000000000000001E-5</c:v>
                </c:pt>
                <c:pt idx="92301">
                  <c:v>1.8E-5</c:v>
                </c:pt>
                <c:pt idx="92302">
                  <c:v>1.8E-5</c:v>
                </c:pt>
                <c:pt idx="92303">
                  <c:v>1.7E-5</c:v>
                </c:pt>
                <c:pt idx="92304">
                  <c:v>1.5999999999999999E-5</c:v>
                </c:pt>
                <c:pt idx="92305">
                  <c:v>1.5999999999999999E-5</c:v>
                </c:pt>
                <c:pt idx="92306">
                  <c:v>1.5E-5</c:v>
                </c:pt>
                <c:pt idx="92307">
                  <c:v>1.5E-5</c:v>
                </c:pt>
                <c:pt idx="92308">
                  <c:v>1.4E-5</c:v>
                </c:pt>
                <c:pt idx="92309">
                  <c:v>1.4E-5</c:v>
                </c:pt>
                <c:pt idx="92310">
                  <c:v>1.4E-5</c:v>
                </c:pt>
                <c:pt idx="92311">
                  <c:v>1.4E-5</c:v>
                </c:pt>
                <c:pt idx="92312">
                  <c:v>1.4E-5</c:v>
                </c:pt>
                <c:pt idx="92313">
                  <c:v>1.4E-5</c:v>
                </c:pt>
                <c:pt idx="92314">
                  <c:v>1.4E-5</c:v>
                </c:pt>
                <c:pt idx="92315">
                  <c:v>1.4E-5</c:v>
                </c:pt>
                <c:pt idx="92316">
                  <c:v>1.5E-5</c:v>
                </c:pt>
                <c:pt idx="92317">
                  <c:v>1.5E-5</c:v>
                </c:pt>
                <c:pt idx="92318">
                  <c:v>1.5999999999999999E-5</c:v>
                </c:pt>
                <c:pt idx="92319">
                  <c:v>1.5999999999999999E-5</c:v>
                </c:pt>
                <c:pt idx="92320">
                  <c:v>1.7E-5</c:v>
                </c:pt>
                <c:pt idx="92321">
                  <c:v>1.7E-5</c:v>
                </c:pt>
                <c:pt idx="92322">
                  <c:v>1.8E-5</c:v>
                </c:pt>
                <c:pt idx="92323">
                  <c:v>1.8E-5</c:v>
                </c:pt>
                <c:pt idx="92324">
                  <c:v>1.9000000000000001E-5</c:v>
                </c:pt>
                <c:pt idx="92325">
                  <c:v>1.9000000000000001E-5</c:v>
                </c:pt>
                <c:pt idx="92326">
                  <c:v>2.0000000000000002E-5</c:v>
                </c:pt>
                <c:pt idx="92327">
                  <c:v>2.0000000000000002E-5</c:v>
                </c:pt>
                <c:pt idx="92328">
                  <c:v>2.0999999999999999E-5</c:v>
                </c:pt>
                <c:pt idx="92329">
                  <c:v>2.0999999999999999E-5</c:v>
                </c:pt>
                <c:pt idx="92330">
                  <c:v>2.0999999999999999E-5</c:v>
                </c:pt>
                <c:pt idx="92331">
                  <c:v>2.1999999999999999E-5</c:v>
                </c:pt>
                <c:pt idx="92332">
                  <c:v>2.1999999999999999E-5</c:v>
                </c:pt>
                <c:pt idx="92333">
                  <c:v>2.1999999999999999E-5</c:v>
                </c:pt>
                <c:pt idx="92334">
                  <c:v>2.3E-5</c:v>
                </c:pt>
                <c:pt idx="92335">
                  <c:v>2.3E-5</c:v>
                </c:pt>
                <c:pt idx="92336">
                  <c:v>2.3E-5</c:v>
                </c:pt>
                <c:pt idx="92337">
                  <c:v>2.3E-5</c:v>
                </c:pt>
                <c:pt idx="92338">
                  <c:v>2.3E-5</c:v>
                </c:pt>
                <c:pt idx="92339">
                  <c:v>2.3E-5</c:v>
                </c:pt>
                <c:pt idx="92340">
                  <c:v>2.3E-5</c:v>
                </c:pt>
                <c:pt idx="92341">
                  <c:v>2.3E-5</c:v>
                </c:pt>
                <c:pt idx="92342">
                  <c:v>2.3E-5</c:v>
                </c:pt>
                <c:pt idx="92343">
                  <c:v>2.3E-5</c:v>
                </c:pt>
                <c:pt idx="92344">
                  <c:v>2.3E-5</c:v>
                </c:pt>
                <c:pt idx="92345">
                  <c:v>2.3E-5</c:v>
                </c:pt>
                <c:pt idx="92346">
                  <c:v>2.3E-5</c:v>
                </c:pt>
                <c:pt idx="92347">
                  <c:v>2.1999999999999999E-5</c:v>
                </c:pt>
                <c:pt idx="92348">
                  <c:v>2.1999999999999999E-5</c:v>
                </c:pt>
                <c:pt idx="92349">
                  <c:v>2.1999999999999999E-5</c:v>
                </c:pt>
                <c:pt idx="92350">
                  <c:v>2.1999999999999999E-5</c:v>
                </c:pt>
                <c:pt idx="92351">
                  <c:v>2.0999999999999999E-5</c:v>
                </c:pt>
                <c:pt idx="92352">
                  <c:v>2.0999999999999999E-5</c:v>
                </c:pt>
                <c:pt idx="92353">
                  <c:v>2.0999999999999999E-5</c:v>
                </c:pt>
                <c:pt idx="92354">
                  <c:v>2.0000000000000002E-5</c:v>
                </c:pt>
                <c:pt idx="92355">
                  <c:v>2.0000000000000002E-5</c:v>
                </c:pt>
                <c:pt idx="92356">
                  <c:v>2.0000000000000002E-5</c:v>
                </c:pt>
                <c:pt idx="92357">
                  <c:v>1.9000000000000001E-5</c:v>
                </c:pt>
                <c:pt idx="92358">
                  <c:v>1.9000000000000001E-5</c:v>
                </c:pt>
                <c:pt idx="92359">
                  <c:v>1.9000000000000001E-5</c:v>
                </c:pt>
                <c:pt idx="92360">
                  <c:v>1.8E-5</c:v>
                </c:pt>
                <c:pt idx="92361">
                  <c:v>1.8E-5</c:v>
                </c:pt>
                <c:pt idx="92362">
                  <c:v>1.7E-5</c:v>
                </c:pt>
                <c:pt idx="92363">
                  <c:v>1.7E-5</c:v>
                </c:pt>
                <c:pt idx="92364">
                  <c:v>1.5999999999999999E-5</c:v>
                </c:pt>
                <c:pt idx="92365">
                  <c:v>1.5999999999999999E-5</c:v>
                </c:pt>
                <c:pt idx="92366">
                  <c:v>1.5E-5</c:v>
                </c:pt>
                <c:pt idx="92367">
                  <c:v>1.5E-5</c:v>
                </c:pt>
                <c:pt idx="92368">
                  <c:v>1.4E-5</c:v>
                </c:pt>
                <c:pt idx="92369">
                  <c:v>1.4E-5</c:v>
                </c:pt>
                <c:pt idx="92370">
                  <c:v>1.2999999999999999E-5</c:v>
                </c:pt>
                <c:pt idx="92371">
                  <c:v>1.2999999999999999E-5</c:v>
                </c:pt>
                <c:pt idx="92372">
                  <c:v>1.2E-5</c:v>
                </c:pt>
                <c:pt idx="92373">
                  <c:v>1.2E-5</c:v>
                </c:pt>
                <c:pt idx="92374">
                  <c:v>1.1E-5</c:v>
                </c:pt>
                <c:pt idx="92375">
                  <c:v>1.1E-5</c:v>
                </c:pt>
                <c:pt idx="92376">
                  <c:v>1.0000000000000001E-5</c:v>
                </c:pt>
                <c:pt idx="92377">
                  <c:v>9.0000000000000002E-6</c:v>
                </c:pt>
                <c:pt idx="92378">
                  <c:v>9.0000000000000002E-6</c:v>
                </c:pt>
                <c:pt idx="92379">
                  <c:v>7.9999999999999996E-6</c:v>
                </c:pt>
                <c:pt idx="92380">
                  <c:v>7.9999999999999996E-6</c:v>
                </c:pt>
                <c:pt idx="92381">
                  <c:v>6.9999999999999999E-6</c:v>
                </c:pt>
                <c:pt idx="92382">
                  <c:v>6.9999999999999999E-6</c:v>
                </c:pt>
                <c:pt idx="92383">
                  <c:v>6.9999999999999999E-6</c:v>
                </c:pt>
                <c:pt idx="92384">
                  <c:v>6.0000000000000002E-6</c:v>
                </c:pt>
                <c:pt idx="92385">
                  <c:v>6.0000000000000002E-6</c:v>
                </c:pt>
                <c:pt idx="92386">
                  <c:v>6.0000000000000002E-6</c:v>
                </c:pt>
                <c:pt idx="92387">
                  <c:v>6.9999999999999999E-6</c:v>
                </c:pt>
                <c:pt idx="92388">
                  <c:v>6.9999999999999999E-6</c:v>
                </c:pt>
                <c:pt idx="92389">
                  <c:v>6.9999999999999999E-6</c:v>
                </c:pt>
                <c:pt idx="92390">
                  <c:v>7.9999999999999996E-6</c:v>
                </c:pt>
                <c:pt idx="92391">
                  <c:v>7.9999999999999996E-6</c:v>
                </c:pt>
                <c:pt idx="92392">
                  <c:v>9.0000000000000002E-6</c:v>
                </c:pt>
                <c:pt idx="92393">
                  <c:v>9.0000000000000002E-6</c:v>
                </c:pt>
                <c:pt idx="92394">
                  <c:v>1.0000000000000001E-5</c:v>
                </c:pt>
                <c:pt idx="92395">
                  <c:v>1.1E-5</c:v>
                </c:pt>
                <c:pt idx="92396">
                  <c:v>1.1E-5</c:v>
                </c:pt>
                <c:pt idx="92397">
                  <c:v>1.2E-5</c:v>
                </c:pt>
                <c:pt idx="92398">
                  <c:v>1.2999999999999999E-5</c:v>
                </c:pt>
                <c:pt idx="92399">
                  <c:v>1.2999999999999999E-5</c:v>
                </c:pt>
                <c:pt idx="92400">
                  <c:v>1.4E-5</c:v>
                </c:pt>
                <c:pt idx="92401">
                  <c:v>1.5E-5</c:v>
                </c:pt>
                <c:pt idx="92402">
                  <c:v>1.5E-5</c:v>
                </c:pt>
                <c:pt idx="92403">
                  <c:v>1.5999999999999999E-5</c:v>
                </c:pt>
                <c:pt idx="92404">
                  <c:v>1.5999999999999999E-5</c:v>
                </c:pt>
                <c:pt idx="92405">
                  <c:v>1.7E-5</c:v>
                </c:pt>
                <c:pt idx="92406">
                  <c:v>1.8E-5</c:v>
                </c:pt>
                <c:pt idx="92407">
                  <c:v>1.8E-5</c:v>
                </c:pt>
                <c:pt idx="92408">
                  <c:v>1.9000000000000001E-5</c:v>
                </c:pt>
                <c:pt idx="92409">
                  <c:v>1.9000000000000001E-5</c:v>
                </c:pt>
                <c:pt idx="92410">
                  <c:v>1.9000000000000001E-5</c:v>
                </c:pt>
                <c:pt idx="92411">
                  <c:v>2.0000000000000002E-5</c:v>
                </c:pt>
                <c:pt idx="92412">
                  <c:v>2.0000000000000002E-5</c:v>
                </c:pt>
                <c:pt idx="92413">
                  <c:v>2.0999999999999999E-5</c:v>
                </c:pt>
                <c:pt idx="92414">
                  <c:v>2.0999999999999999E-5</c:v>
                </c:pt>
                <c:pt idx="92415">
                  <c:v>2.0999999999999999E-5</c:v>
                </c:pt>
                <c:pt idx="92416">
                  <c:v>2.0999999999999999E-5</c:v>
                </c:pt>
                <c:pt idx="92417">
                  <c:v>2.1999999999999999E-5</c:v>
                </c:pt>
                <c:pt idx="92418">
                  <c:v>2.1999999999999999E-5</c:v>
                </c:pt>
                <c:pt idx="92419">
                  <c:v>2.1999999999999999E-5</c:v>
                </c:pt>
                <c:pt idx="92420">
                  <c:v>2.1999999999999999E-5</c:v>
                </c:pt>
                <c:pt idx="92421">
                  <c:v>2.1999999999999999E-5</c:v>
                </c:pt>
                <c:pt idx="92422">
                  <c:v>2.1999999999999999E-5</c:v>
                </c:pt>
                <c:pt idx="92423">
                  <c:v>2.3E-5</c:v>
                </c:pt>
                <c:pt idx="92424">
                  <c:v>2.3E-5</c:v>
                </c:pt>
                <c:pt idx="92425">
                  <c:v>2.3E-5</c:v>
                </c:pt>
                <c:pt idx="92426">
                  <c:v>2.3E-5</c:v>
                </c:pt>
                <c:pt idx="92427">
                  <c:v>2.3E-5</c:v>
                </c:pt>
                <c:pt idx="92428">
                  <c:v>2.3E-5</c:v>
                </c:pt>
                <c:pt idx="92429">
                  <c:v>2.3E-5</c:v>
                </c:pt>
                <c:pt idx="92430">
                  <c:v>2.3E-5</c:v>
                </c:pt>
                <c:pt idx="92431">
                  <c:v>2.1999999999999999E-5</c:v>
                </c:pt>
                <c:pt idx="92432">
                  <c:v>2.1999999999999999E-5</c:v>
                </c:pt>
                <c:pt idx="92433">
                  <c:v>2.1999999999999999E-5</c:v>
                </c:pt>
                <c:pt idx="92434">
                  <c:v>2.1999999999999999E-5</c:v>
                </c:pt>
                <c:pt idx="92435">
                  <c:v>2.1999999999999999E-5</c:v>
                </c:pt>
                <c:pt idx="92436">
                  <c:v>2.1999999999999999E-5</c:v>
                </c:pt>
                <c:pt idx="92437">
                  <c:v>2.1999999999999999E-5</c:v>
                </c:pt>
                <c:pt idx="92438">
                  <c:v>2.1999999999999999E-5</c:v>
                </c:pt>
                <c:pt idx="92439">
                  <c:v>2.1999999999999999E-5</c:v>
                </c:pt>
                <c:pt idx="92440">
                  <c:v>2.0999999999999999E-5</c:v>
                </c:pt>
                <c:pt idx="92441">
                  <c:v>2.0999999999999999E-5</c:v>
                </c:pt>
                <c:pt idx="92442">
                  <c:v>2.0999999999999999E-5</c:v>
                </c:pt>
                <c:pt idx="92443">
                  <c:v>2.0999999999999999E-5</c:v>
                </c:pt>
                <c:pt idx="92444">
                  <c:v>2.0999999999999999E-5</c:v>
                </c:pt>
                <c:pt idx="92445">
                  <c:v>2.0000000000000002E-5</c:v>
                </c:pt>
                <c:pt idx="92446">
                  <c:v>2.0000000000000002E-5</c:v>
                </c:pt>
                <c:pt idx="92447">
                  <c:v>2.0000000000000002E-5</c:v>
                </c:pt>
                <c:pt idx="92448">
                  <c:v>2.0000000000000002E-5</c:v>
                </c:pt>
                <c:pt idx="92449">
                  <c:v>1.9000000000000001E-5</c:v>
                </c:pt>
                <c:pt idx="92450">
                  <c:v>1.9000000000000001E-5</c:v>
                </c:pt>
                <c:pt idx="92451">
                  <c:v>1.9000000000000001E-5</c:v>
                </c:pt>
                <c:pt idx="92452">
                  <c:v>1.9000000000000001E-5</c:v>
                </c:pt>
                <c:pt idx="92453">
                  <c:v>1.8E-5</c:v>
                </c:pt>
                <c:pt idx="92454">
                  <c:v>1.8E-5</c:v>
                </c:pt>
                <c:pt idx="92455">
                  <c:v>1.8E-5</c:v>
                </c:pt>
                <c:pt idx="92456">
                  <c:v>1.7E-5</c:v>
                </c:pt>
                <c:pt idx="92457">
                  <c:v>1.7E-5</c:v>
                </c:pt>
                <c:pt idx="92458">
                  <c:v>1.5999999999999999E-5</c:v>
                </c:pt>
                <c:pt idx="92459">
                  <c:v>1.5999999999999999E-5</c:v>
                </c:pt>
                <c:pt idx="92460">
                  <c:v>1.5999999999999999E-5</c:v>
                </c:pt>
                <c:pt idx="92461">
                  <c:v>1.5E-5</c:v>
                </c:pt>
                <c:pt idx="92462">
                  <c:v>1.5E-5</c:v>
                </c:pt>
                <c:pt idx="92463">
                  <c:v>1.4E-5</c:v>
                </c:pt>
                <c:pt idx="92464">
                  <c:v>1.4E-5</c:v>
                </c:pt>
                <c:pt idx="92465">
                  <c:v>1.2999999999999999E-5</c:v>
                </c:pt>
                <c:pt idx="92466">
                  <c:v>1.2999999999999999E-5</c:v>
                </c:pt>
                <c:pt idx="92467">
                  <c:v>1.2E-5</c:v>
                </c:pt>
                <c:pt idx="92468">
                  <c:v>1.2E-5</c:v>
                </c:pt>
                <c:pt idx="92469">
                  <c:v>1.2E-5</c:v>
                </c:pt>
                <c:pt idx="92470">
                  <c:v>1.1E-5</c:v>
                </c:pt>
                <c:pt idx="92471">
                  <c:v>1.1E-5</c:v>
                </c:pt>
                <c:pt idx="92472">
                  <c:v>1.1E-5</c:v>
                </c:pt>
                <c:pt idx="92473">
                  <c:v>1.0000000000000001E-5</c:v>
                </c:pt>
                <c:pt idx="92474">
                  <c:v>1.0000000000000001E-5</c:v>
                </c:pt>
                <c:pt idx="92475">
                  <c:v>1.0000000000000001E-5</c:v>
                </c:pt>
                <c:pt idx="92476">
                  <c:v>1.0000000000000001E-5</c:v>
                </c:pt>
                <c:pt idx="92477">
                  <c:v>1.0000000000000001E-5</c:v>
                </c:pt>
                <c:pt idx="92478">
                  <c:v>1.0000000000000001E-5</c:v>
                </c:pt>
                <c:pt idx="92479">
                  <c:v>1.0000000000000001E-5</c:v>
                </c:pt>
                <c:pt idx="92480">
                  <c:v>1.0000000000000001E-5</c:v>
                </c:pt>
                <c:pt idx="92481">
                  <c:v>1.0000000000000001E-5</c:v>
                </c:pt>
                <c:pt idx="92482">
                  <c:v>1.0000000000000001E-5</c:v>
                </c:pt>
                <c:pt idx="92483">
                  <c:v>1.0000000000000001E-5</c:v>
                </c:pt>
                <c:pt idx="92484">
                  <c:v>1.0000000000000001E-5</c:v>
                </c:pt>
                <c:pt idx="92485">
                  <c:v>1.0000000000000001E-5</c:v>
                </c:pt>
                <c:pt idx="92486">
                  <c:v>1.1E-5</c:v>
                </c:pt>
                <c:pt idx="92487">
                  <c:v>1.1E-5</c:v>
                </c:pt>
                <c:pt idx="92488">
                  <c:v>1.1E-5</c:v>
                </c:pt>
                <c:pt idx="92489">
                  <c:v>1.2E-5</c:v>
                </c:pt>
                <c:pt idx="92490">
                  <c:v>1.2E-5</c:v>
                </c:pt>
                <c:pt idx="92491">
                  <c:v>1.2E-5</c:v>
                </c:pt>
                <c:pt idx="92492">
                  <c:v>1.2E-5</c:v>
                </c:pt>
                <c:pt idx="92493">
                  <c:v>1.2999999999999999E-5</c:v>
                </c:pt>
                <c:pt idx="92494">
                  <c:v>1.2999999999999999E-5</c:v>
                </c:pt>
                <c:pt idx="92495">
                  <c:v>1.2999999999999999E-5</c:v>
                </c:pt>
                <c:pt idx="92496">
                  <c:v>1.4E-5</c:v>
                </c:pt>
                <c:pt idx="92497">
                  <c:v>1.4E-5</c:v>
                </c:pt>
                <c:pt idx="92498">
                  <c:v>1.4E-5</c:v>
                </c:pt>
                <c:pt idx="92499">
                  <c:v>1.5E-5</c:v>
                </c:pt>
                <c:pt idx="92500">
                  <c:v>1.5E-5</c:v>
                </c:pt>
                <c:pt idx="92501">
                  <c:v>1.5E-5</c:v>
                </c:pt>
                <c:pt idx="92502">
                  <c:v>1.5999999999999999E-5</c:v>
                </c:pt>
                <c:pt idx="92503">
                  <c:v>1.5999999999999999E-5</c:v>
                </c:pt>
                <c:pt idx="92504">
                  <c:v>1.5999999999999999E-5</c:v>
                </c:pt>
                <c:pt idx="92505">
                  <c:v>1.7E-5</c:v>
                </c:pt>
                <c:pt idx="92506">
                  <c:v>1.7E-5</c:v>
                </c:pt>
                <c:pt idx="92507">
                  <c:v>1.8E-5</c:v>
                </c:pt>
                <c:pt idx="92508">
                  <c:v>1.8E-5</c:v>
                </c:pt>
                <c:pt idx="92509">
                  <c:v>1.8E-5</c:v>
                </c:pt>
                <c:pt idx="92510">
                  <c:v>1.9000000000000001E-5</c:v>
                </c:pt>
                <c:pt idx="92511">
                  <c:v>1.9000000000000001E-5</c:v>
                </c:pt>
                <c:pt idx="92512">
                  <c:v>2.0000000000000002E-5</c:v>
                </c:pt>
                <c:pt idx="92513">
                  <c:v>2.0000000000000002E-5</c:v>
                </c:pt>
                <c:pt idx="92514">
                  <c:v>2.0000000000000002E-5</c:v>
                </c:pt>
                <c:pt idx="92515">
                  <c:v>2.0999999999999999E-5</c:v>
                </c:pt>
                <c:pt idx="92516">
                  <c:v>2.0999999999999999E-5</c:v>
                </c:pt>
                <c:pt idx="92517">
                  <c:v>2.0999999999999999E-5</c:v>
                </c:pt>
                <c:pt idx="92518">
                  <c:v>2.1999999999999999E-5</c:v>
                </c:pt>
                <c:pt idx="92519">
                  <c:v>2.1999999999999999E-5</c:v>
                </c:pt>
                <c:pt idx="92520">
                  <c:v>2.1999999999999999E-5</c:v>
                </c:pt>
                <c:pt idx="92521">
                  <c:v>2.3E-5</c:v>
                </c:pt>
                <c:pt idx="92522">
                  <c:v>2.3E-5</c:v>
                </c:pt>
                <c:pt idx="92523">
                  <c:v>2.3E-5</c:v>
                </c:pt>
                <c:pt idx="92524">
                  <c:v>2.3E-5</c:v>
                </c:pt>
                <c:pt idx="92525">
                  <c:v>2.3E-5</c:v>
                </c:pt>
                <c:pt idx="92526">
                  <c:v>2.3E-5</c:v>
                </c:pt>
                <c:pt idx="92527">
                  <c:v>2.3E-5</c:v>
                </c:pt>
                <c:pt idx="92528">
                  <c:v>2.3E-5</c:v>
                </c:pt>
                <c:pt idx="92529">
                  <c:v>2.3E-5</c:v>
                </c:pt>
                <c:pt idx="92530">
                  <c:v>2.3E-5</c:v>
                </c:pt>
                <c:pt idx="92531">
                  <c:v>2.3E-5</c:v>
                </c:pt>
                <c:pt idx="92532">
                  <c:v>2.1999999999999999E-5</c:v>
                </c:pt>
                <c:pt idx="92533">
                  <c:v>2.1999999999999999E-5</c:v>
                </c:pt>
                <c:pt idx="92534">
                  <c:v>2.1999999999999999E-5</c:v>
                </c:pt>
                <c:pt idx="92535">
                  <c:v>2.0999999999999999E-5</c:v>
                </c:pt>
                <c:pt idx="92536">
                  <c:v>2.0999999999999999E-5</c:v>
                </c:pt>
                <c:pt idx="92537">
                  <c:v>2.0000000000000002E-5</c:v>
                </c:pt>
                <c:pt idx="92538">
                  <c:v>2.0000000000000002E-5</c:v>
                </c:pt>
                <c:pt idx="92539">
                  <c:v>1.9000000000000001E-5</c:v>
                </c:pt>
                <c:pt idx="92540">
                  <c:v>1.9000000000000001E-5</c:v>
                </c:pt>
                <c:pt idx="92541">
                  <c:v>1.8E-5</c:v>
                </c:pt>
                <c:pt idx="92542">
                  <c:v>1.7E-5</c:v>
                </c:pt>
                <c:pt idx="92543">
                  <c:v>1.7E-5</c:v>
                </c:pt>
                <c:pt idx="92544">
                  <c:v>1.5999999999999999E-5</c:v>
                </c:pt>
                <c:pt idx="92545">
                  <c:v>1.5E-5</c:v>
                </c:pt>
                <c:pt idx="92546">
                  <c:v>1.5E-5</c:v>
                </c:pt>
                <c:pt idx="92547">
                  <c:v>1.4E-5</c:v>
                </c:pt>
                <c:pt idx="92548">
                  <c:v>1.2999999999999999E-5</c:v>
                </c:pt>
                <c:pt idx="92549">
                  <c:v>1.2999999999999999E-5</c:v>
                </c:pt>
                <c:pt idx="92550">
                  <c:v>1.2E-5</c:v>
                </c:pt>
                <c:pt idx="92551">
                  <c:v>1.2E-5</c:v>
                </c:pt>
                <c:pt idx="92552">
                  <c:v>1.2E-5</c:v>
                </c:pt>
                <c:pt idx="92553">
                  <c:v>1.2E-5</c:v>
                </c:pt>
                <c:pt idx="92554">
                  <c:v>1.2E-5</c:v>
                </c:pt>
                <c:pt idx="92555">
                  <c:v>1.2E-5</c:v>
                </c:pt>
                <c:pt idx="92556">
                  <c:v>1.2E-5</c:v>
                </c:pt>
                <c:pt idx="92557">
                  <c:v>1.2E-5</c:v>
                </c:pt>
                <c:pt idx="92558">
                  <c:v>1.2999999999999999E-5</c:v>
                </c:pt>
                <c:pt idx="92559">
                  <c:v>1.2999999999999999E-5</c:v>
                </c:pt>
                <c:pt idx="92560">
                  <c:v>1.4E-5</c:v>
                </c:pt>
                <c:pt idx="92561">
                  <c:v>1.5E-5</c:v>
                </c:pt>
                <c:pt idx="92562">
                  <c:v>1.5E-5</c:v>
                </c:pt>
                <c:pt idx="92563">
                  <c:v>1.5999999999999999E-5</c:v>
                </c:pt>
                <c:pt idx="92564">
                  <c:v>1.7E-5</c:v>
                </c:pt>
                <c:pt idx="92565">
                  <c:v>1.7E-5</c:v>
                </c:pt>
                <c:pt idx="92566">
                  <c:v>1.8E-5</c:v>
                </c:pt>
                <c:pt idx="92567">
                  <c:v>1.9000000000000001E-5</c:v>
                </c:pt>
                <c:pt idx="92568">
                  <c:v>2.0000000000000002E-5</c:v>
                </c:pt>
                <c:pt idx="92569">
                  <c:v>2.0000000000000002E-5</c:v>
                </c:pt>
                <c:pt idx="92570">
                  <c:v>2.0999999999999999E-5</c:v>
                </c:pt>
                <c:pt idx="92571">
                  <c:v>2.0999999999999999E-5</c:v>
                </c:pt>
                <c:pt idx="92572">
                  <c:v>2.1999999999999999E-5</c:v>
                </c:pt>
                <c:pt idx="92573">
                  <c:v>2.3E-5</c:v>
                </c:pt>
                <c:pt idx="92574">
                  <c:v>2.3E-5</c:v>
                </c:pt>
                <c:pt idx="92575">
                  <c:v>2.3E-5</c:v>
                </c:pt>
                <c:pt idx="92576">
                  <c:v>2.4000000000000001E-5</c:v>
                </c:pt>
                <c:pt idx="92577">
                  <c:v>2.4000000000000001E-5</c:v>
                </c:pt>
                <c:pt idx="92578">
                  <c:v>2.5000000000000001E-5</c:v>
                </c:pt>
                <c:pt idx="92579">
                  <c:v>2.5000000000000001E-5</c:v>
                </c:pt>
                <c:pt idx="92580">
                  <c:v>2.5000000000000001E-5</c:v>
                </c:pt>
                <c:pt idx="92581">
                  <c:v>2.5000000000000001E-5</c:v>
                </c:pt>
                <c:pt idx="92582">
                  <c:v>2.5000000000000001E-5</c:v>
                </c:pt>
                <c:pt idx="92583">
                  <c:v>2.5999999999999998E-5</c:v>
                </c:pt>
                <c:pt idx="92584">
                  <c:v>2.5999999999999998E-5</c:v>
                </c:pt>
                <c:pt idx="92585">
                  <c:v>2.5999999999999998E-5</c:v>
                </c:pt>
                <c:pt idx="92586">
                  <c:v>2.5999999999999998E-5</c:v>
                </c:pt>
                <c:pt idx="92587">
                  <c:v>2.5999999999999998E-5</c:v>
                </c:pt>
                <c:pt idx="92588">
                  <c:v>2.5999999999999998E-5</c:v>
                </c:pt>
                <c:pt idx="92589">
                  <c:v>2.5999999999999998E-5</c:v>
                </c:pt>
                <c:pt idx="92590">
                  <c:v>2.5000000000000001E-5</c:v>
                </c:pt>
                <c:pt idx="92591">
                  <c:v>2.5000000000000001E-5</c:v>
                </c:pt>
                <c:pt idx="92592">
                  <c:v>2.5000000000000001E-5</c:v>
                </c:pt>
                <c:pt idx="92593">
                  <c:v>2.5000000000000001E-5</c:v>
                </c:pt>
                <c:pt idx="92594">
                  <c:v>2.5000000000000001E-5</c:v>
                </c:pt>
                <c:pt idx="92595">
                  <c:v>2.5000000000000001E-5</c:v>
                </c:pt>
                <c:pt idx="92596">
                  <c:v>2.4000000000000001E-5</c:v>
                </c:pt>
                <c:pt idx="92597">
                  <c:v>2.4000000000000001E-5</c:v>
                </c:pt>
                <c:pt idx="92598">
                  <c:v>2.4000000000000001E-5</c:v>
                </c:pt>
                <c:pt idx="92599">
                  <c:v>2.3E-5</c:v>
                </c:pt>
                <c:pt idx="92600">
                  <c:v>2.3E-5</c:v>
                </c:pt>
                <c:pt idx="92601">
                  <c:v>2.3E-5</c:v>
                </c:pt>
                <c:pt idx="92602">
                  <c:v>2.3E-5</c:v>
                </c:pt>
                <c:pt idx="92603">
                  <c:v>2.1999999999999999E-5</c:v>
                </c:pt>
                <c:pt idx="92604">
                  <c:v>2.1999999999999999E-5</c:v>
                </c:pt>
                <c:pt idx="92605">
                  <c:v>2.0999999999999999E-5</c:v>
                </c:pt>
                <c:pt idx="92606">
                  <c:v>2.0999999999999999E-5</c:v>
                </c:pt>
                <c:pt idx="92607">
                  <c:v>2.0999999999999999E-5</c:v>
                </c:pt>
                <c:pt idx="92608">
                  <c:v>2.0000000000000002E-5</c:v>
                </c:pt>
                <c:pt idx="92609">
                  <c:v>2.0000000000000002E-5</c:v>
                </c:pt>
                <c:pt idx="92610">
                  <c:v>1.9000000000000001E-5</c:v>
                </c:pt>
                <c:pt idx="92611">
                  <c:v>1.9000000000000001E-5</c:v>
                </c:pt>
                <c:pt idx="92612">
                  <c:v>1.8E-5</c:v>
                </c:pt>
                <c:pt idx="92613">
                  <c:v>1.8E-5</c:v>
                </c:pt>
                <c:pt idx="92614">
                  <c:v>1.7E-5</c:v>
                </c:pt>
                <c:pt idx="92615">
                  <c:v>1.5999999999999999E-5</c:v>
                </c:pt>
                <c:pt idx="92616">
                  <c:v>1.5999999999999999E-5</c:v>
                </c:pt>
                <c:pt idx="92617">
                  <c:v>1.5E-5</c:v>
                </c:pt>
                <c:pt idx="92618">
                  <c:v>1.5E-5</c:v>
                </c:pt>
                <c:pt idx="92619">
                  <c:v>1.4E-5</c:v>
                </c:pt>
                <c:pt idx="92620">
                  <c:v>1.2999999999999999E-5</c:v>
                </c:pt>
                <c:pt idx="92621">
                  <c:v>1.2E-5</c:v>
                </c:pt>
                <c:pt idx="92622">
                  <c:v>1.2E-5</c:v>
                </c:pt>
                <c:pt idx="92623">
                  <c:v>1.1E-5</c:v>
                </c:pt>
                <c:pt idx="92624">
                  <c:v>1.0000000000000001E-5</c:v>
                </c:pt>
                <c:pt idx="92625">
                  <c:v>1.0000000000000001E-5</c:v>
                </c:pt>
                <c:pt idx="92626">
                  <c:v>9.0000000000000002E-6</c:v>
                </c:pt>
                <c:pt idx="92627">
                  <c:v>7.9999999999999996E-6</c:v>
                </c:pt>
                <c:pt idx="92628">
                  <c:v>6.9999999999999999E-6</c:v>
                </c:pt>
                <c:pt idx="92629">
                  <c:v>6.9999999999999999E-6</c:v>
                </c:pt>
                <c:pt idx="92630">
                  <c:v>6.0000000000000002E-6</c:v>
                </c:pt>
                <c:pt idx="92631">
                  <c:v>6.0000000000000002E-6</c:v>
                </c:pt>
                <c:pt idx="92632">
                  <c:v>5.0000000000000004E-6</c:v>
                </c:pt>
                <c:pt idx="92633">
                  <c:v>5.0000000000000004E-6</c:v>
                </c:pt>
                <c:pt idx="92634">
                  <c:v>5.0000000000000004E-6</c:v>
                </c:pt>
                <c:pt idx="92635">
                  <c:v>5.0000000000000004E-6</c:v>
                </c:pt>
                <c:pt idx="92636">
                  <c:v>5.0000000000000004E-6</c:v>
                </c:pt>
                <c:pt idx="92637">
                  <c:v>5.0000000000000004E-6</c:v>
                </c:pt>
                <c:pt idx="92638">
                  <c:v>6.0000000000000002E-6</c:v>
                </c:pt>
                <c:pt idx="92639">
                  <c:v>6.0000000000000002E-6</c:v>
                </c:pt>
                <c:pt idx="92640">
                  <c:v>6.9999999999999999E-6</c:v>
                </c:pt>
                <c:pt idx="92641">
                  <c:v>6.9999999999999999E-6</c:v>
                </c:pt>
                <c:pt idx="92642">
                  <c:v>7.9999999999999996E-6</c:v>
                </c:pt>
                <c:pt idx="92643">
                  <c:v>7.9999999999999996E-6</c:v>
                </c:pt>
                <c:pt idx="92644">
                  <c:v>9.0000000000000002E-6</c:v>
                </c:pt>
                <c:pt idx="92645">
                  <c:v>9.0000000000000002E-6</c:v>
                </c:pt>
                <c:pt idx="92646">
                  <c:v>9.0000000000000002E-6</c:v>
                </c:pt>
                <c:pt idx="92647">
                  <c:v>1.0000000000000001E-5</c:v>
                </c:pt>
                <c:pt idx="92648">
                  <c:v>1.0000000000000001E-5</c:v>
                </c:pt>
                <c:pt idx="92649">
                  <c:v>1.0000000000000001E-5</c:v>
                </c:pt>
                <c:pt idx="92650">
                  <c:v>1.1E-5</c:v>
                </c:pt>
                <c:pt idx="92651">
                  <c:v>1.1E-5</c:v>
                </c:pt>
                <c:pt idx="92652">
                  <c:v>1.1E-5</c:v>
                </c:pt>
                <c:pt idx="92653">
                  <c:v>1.1E-5</c:v>
                </c:pt>
                <c:pt idx="92654">
                  <c:v>1.1E-5</c:v>
                </c:pt>
                <c:pt idx="92655">
                  <c:v>1.1E-5</c:v>
                </c:pt>
                <c:pt idx="92656">
                  <c:v>1.1E-5</c:v>
                </c:pt>
                <c:pt idx="92657">
                  <c:v>1.0000000000000001E-5</c:v>
                </c:pt>
                <c:pt idx="92658">
                  <c:v>1.0000000000000001E-5</c:v>
                </c:pt>
                <c:pt idx="92659">
                  <c:v>1.0000000000000001E-5</c:v>
                </c:pt>
                <c:pt idx="92660">
                  <c:v>9.0000000000000002E-6</c:v>
                </c:pt>
                <c:pt idx="92661">
                  <c:v>9.0000000000000002E-6</c:v>
                </c:pt>
                <c:pt idx="92662">
                  <c:v>7.9999999999999996E-6</c:v>
                </c:pt>
                <c:pt idx="92663">
                  <c:v>7.9999999999999996E-6</c:v>
                </c:pt>
                <c:pt idx="92664">
                  <c:v>6.9999999999999999E-6</c:v>
                </c:pt>
                <c:pt idx="92665">
                  <c:v>6.0000000000000002E-6</c:v>
                </c:pt>
                <c:pt idx="92666">
                  <c:v>5.0000000000000004E-6</c:v>
                </c:pt>
                <c:pt idx="92667">
                  <c:v>5.0000000000000004E-6</c:v>
                </c:pt>
                <c:pt idx="92668">
                  <c:v>3.9999999999999998E-6</c:v>
                </c:pt>
                <c:pt idx="92669">
                  <c:v>3.0000000000000001E-6</c:v>
                </c:pt>
                <c:pt idx="92670">
                  <c:v>1.9999999999999999E-6</c:v>
                </c:pt>
                <c:pt idx="92671">
                  <c:v>9.9999999999999995E-7</c:v>
                </c:pt>
                <c:pt idx="92672">
                  <c:v>9.9999999999999995E-7</c:v>
                </c:pt>
                <c:pt idx="92673">
                  <c:v>1.9999999999999999E-6</c:v>
                </c:pt>
                <c:pt idx="92674">
                  <c:v>3.0000000000000001E-6</c:v>
                </c:pt>
                <c:pt idx="92675">
                  <c:v>3.9999999999999998E-6</c:v>
                </c:pt>
                <c:pt idx="92676">
                  <c:v>5.0000000000000004E-6</c:v>
                </c:pt>
                <c:pt idx="92677">
                  <c:v>6.0000000000000002E-6</c:v>
                </c:pt>
                <c:pt idx="92678">
                  <c:v>6.9999999999999999E-6</c:v>
                </c:pt>
                <c:pt idx="92679">
                  <c:v>7.9999999999999996E-6</c:v>
                </c:pt>
                <c:pt idx="92680">
                  <c:v>9.0000000000000002E-6</c:v>
                </c:pt>
                <c:pt idx="92681">
                  <c:v>1.0000000000000001E-5</c:v>
                </c:pt>
                <c:pt idx="92682">
                  <c:v>1.2E-5</c:v>
                </c:pt>
                <c:pt idx="92683">
                  <c:v>1.2999999999999999E-5</c:v>
                </c:pt>
                <c:pt idx="92684">
                  <c:v>1.4E-5</c:v>
                </c:pt>
                <c:pt idx="92685">
                  <c:v>1.5E-5</c:v>
                </c:pt>
                <c:pt idx="92686">
                  <c:v>1.5999999999999999E-5</c:v>
                </c:pt>
                <c:pt idx="92687">
                  <c:v>1.7E-5</c:v>
                </c:pt>
                <c:pt idx="92688">
                  <c:v>1.8E-5</c:v>
                </c:pt>
                <c:pt idx="92689">
                  <c:v>1.8E-5</c:v>
                </c:pt>
                <c:pt idx="92690">
                  <c:v>1.9000000000000001E-5</c:v>
                </c:pt>
                <c:pt idx="92691">
                  <c:v>2.0000000000000002E-5</c:v>
                </c:pt>
                <c:pt idx="92692">
                  <c:v>2.0999999999999999E-5</c:v>
                </c:pt>
                <c:pt idx="92693">
                  <c:v>2.1999999999999999E-5</c:v>
                </c:pt>
                <c:pt idx="92694">
                  <c:v>2.1999999999999999E-5</c:v>
                </c:pt>
                <c:pt idx="92695">
                  <c:v>2.3E-5</c:v>
                </c:pt>
                <c:pt idx="92696">
                  <c:v>2.3E-5</c:v>
                </c:pt>
                <c:pt idx="92697">
                  <c:v>2.4000000000000001E-5</c:v>
                </c:pt>
                <c:pt idx="92698">
                  <c:v>2.4000000000000001E-5</c:v>
                </c:pt>
                <c:pt idx="92699">
                  <c:v>2.4000000000000001E-5</c:v>
                </c:pt>
                <c:pt idx="92700">
                  <c:v>2.4000000000000001E-5</c:v>
                </c:pt>
                <c:pt idx="92701">
                  <c:v>2.5000000000000001E-5</c:v>
                </c:pt>
                <c:pt idx="92702">
                  <c:v>2.5000000000000001E-5</c:v>
                </c:pt>
                <c:pt idx="92703">
                  <c:v>2.5000000000000001E-5</c:v>
                </c:pt>
                <c:pt idx="92704">
                  <c:v>2.5000000000000001E-5</c:v>
                </c:pt>
                <c:pt idx="92705">
                  <c:v>2.4000000000000001E-5</c:v>
                </c:pt>
                <c:pt idx="92706">
                  <c:v>2.4000000000000001E-5</c:v>
                </c:pt>
                <c:pt idx="92707">
                  <c:v>2.4000000000000001E-5</c:v>
                </c:pt>
                <c:pt idx="92708">
                  <c:v>2.4000000000000001E-5</c:v>
                </c:pt>
                <c:pt idx="92709">
                  <c:v>2.3E-5</c:v>
                </c:pt>
                <c:pt idx="92710">
                  <c:v>2.3E-5</c:v>
                </c:pt>
                <c:pt idx="92711">
                  <c:v>2.1999999999999999E-5</c:v>
                </c:pt>
                <c:pt idx="92712">
                  <c:v>2.1999999999999999E-5</c:v>
                </c:pt>
                <c:pt idx="92713">
                  <c:v>2.0999999999999999E-5</c:v>
                </c:pt>
                <c:pt idx="92714">
                  <c:v>2.0000000000000002E-5</c:v>
                </c:pt>
                <c:pt idx="92715">
                  <c:v>1.9000000000000001E-5</c:v>
                </c:pt>
                <c:pt idx="92716">
                  <c:v>1.9000000000000001E-5</c:v>
                </c:pt>
                <c:pt idx="92717">
                  <c:v>1.8E-5</c:v>
                </c:pt>
                <c:pt idx="92718">
                  <c:v>1.7E-5</c:v>
                </c:pt>
                <c:pt idx="92719">
                  <c:v>1.5999999999999999E-5</c:v>
                </c:pt>
                <c:pt idx="92720">
                  <c:v>1.5E-5</c:v>
                </c:pt>
                <c:pt idx="92721">
                  <c:v>1.4E-5</c:v>
                </c:pt>
                <c:pt idx="92722">
                  <c:v>1.2999999999999999E-5</c:v>
                </c:pt>
                <c:pt idx="92723">
                  <c:v>1.2E-5</c:v>
                </c:pt>
                <c:pt idx="92724">
                  <c:v>1.0000000000000001E-5</c:v>
                </c:pt>
                <c:pt idx="92725">
                  <c:v>9.0000000000000002E-6</c:v>
                </c:pt>
                <c:pt idx="92726">
                  <c:v>7.9999999999999996E-6</c:v>
                </c:pt>
                <c:pt idx="92727">
                  <c:v>6.9999999999999999E-6</c:v>
                </c:pt>
                <c:pt idx="92728">
                  <c:v>6.0000000000000002E-6</c:v>
                </c:pt>
                <c:pt idx="92729">
                  <c:v>3.9999999999999998E-6</c:v>
                </c:pt>
                <c:pt idx="92730">
                  <c:v>3.0000000000000001E-6</c:v>
                </c:pt>
                <c:pt idx="92731">
                  <c:v>1.9999999999999999E-6</c:v>
                </c:pt>
                <c:pt idx="92732">
                  <c:v>1.9999999999999999E-6</c:v>
                </c:pt>
                <c:pt idx="92733">
                  <c:v>9.9999999999999995E-7</c:v>
                </c:pt>
                <c:pt idx="92734">
                  <c:v>1.9999999999999999E-6</c:v>
                </c:pt>
                <c:pt idx="92735">
                  <c:v>3.0000000000000001E-6</c:v>
                </c:pt>
                <c:pt idx="92736">
                  <c:v>3.9999999999999998E-6</c:v>
                </c:pt>
                <c:pt idx="92737">
                  <c:v>5.0000000000000004E-6</c:v>
                </c:pt>
                <c:pt idx="92738">
                  <c:v>6.0000000000000002E-6</c:v>
                </c:pt>
                <c:pt idx="92739">
                  <c:v>6.9999999999999999E-6</c:v>
                </c:pt>
                <c:pt idx="92740">
                  <c:v>7.9999999999999996E-6</c:v>
                </c:pt>
                <c:pt idx="92741">
                  <c:v>9.0000000000000002E-6</c:v>
                </c:pt>
                <c:pt idx="92742">
                  <c:v>1.0000000000000001E-5</c:v>
                </c:pt>
                <c:pt idx="92743">
                  <c:v>1.1E-5</c:v>
                </c:pt>
                <c:pt idx="92744">
                  <c:v>1.2E-5</c:v>
                </c:pt>
                <c:pt idx="92745">
                  <c:v>1.2999999999999999E-5</c:v>
                </c:pt>
                <c:pt idx="92746">
                  <c:v>1.4E-5</c:v>
                </c:pt>
                <c:pt idx="92747">
                  <c:v>1.4E-5</c:v>
                </c:pt>
                <c:pt idx="92748">
                  <c:v>1.5E-5</c:v>
                </c:pt>
                <c:pt idx="92749">
                  <c:v>1.5E-5</c:v>
                </c:pt>
                <c:pt idx="92750">
                  <c:v>1.5999999999999999E-5</c:v>
                </c:pt>
                <c:pt idx="92751">
                  <c:v>1.5999999999999999E-5</c:v>
                </c:pt>
                <c:pt idx="92752">
                  <c:v>1.7E-5</c:v>
                </c:pt>
                <c:pt idx="92753">
                  <c:v>1.7E-5</c:v>
                </c:pt>
                <c:pt idx="92754">
                  <c:v>1.7E-5</c:v>
                </c:pt>
                <c:pt idx="92755">
                  <c:v>1.7E-5</c:v>
                </c:pt>
                <c:pt idx="92756">
                  <c:v>1.7E-5</c:v>
                </c:pt>
                <c:pt idx="92757">
                  <c:v>1.8E-5</c:v>
                </c:pt>
                <c:pt idx="92758">
                  <c:v>1.8E-5</c:v>
                </c:pt>
                <c:pt idx="92759">
                  <c:v>1.7E-5</c:v>
                </c:pt>
                <c:pt idx="92760">
                  <c:v>1.7E-5</c:v>
                </c:pt>
                <c:pt idx="92761">
                  <c:v>1.7E-5</c:v>
                </c:pt>
                <c:pt idx="92762">
                  <c:v>1.7E-5</c:v>
                </c:pt>
                <c:pt idx="92763">
                  <c:v>1.7E-5</c:v>
                </c:pt>
                <c:pt idx="92764">
                  <c:v>1.5999999999999999E-5</c:v>
                </c:pt>
                <c:pt idx="92765">
                  <c:v>1.5999999999999999E-5</c:v>
                </c:pt>
                <c:pt idx="92766">
                  <c:v>1.5999999999999999E-5</c:v>
                </c:pt>
                <c:pt idx="92767">
                  <c:v>1.5E-5</c:v>
                </c:pt>
                <c:pt idx="92768">
                  <c:v>1.5E-5</c:v>
                </c:pt>
                <c:pt idx="92769">
                  <c:v>1.4E-5</c:v>
                </c:pt>
                <c:pt idx="92770">
                  <c:v>1.4E-5</c:v>
                </c:pt>
                <c:pt idx="92771">
                  <c:v>1.2999999999999999E-5</c:v>
                </c:pt>
                <c:pt idx="92772">
                  <c:v>1.2999999999999999E-5</c:v>
                </c:pt>
                <c:pt idx="92773">
                  <c:v>1.2E-5</c:v>
                </c:pt>
                <c:pt idx="92774">
                  <c:v>1.2E-5</c:v>
                </c:pt>
                <c:pt idx="92775">
                  <c:v>1.1E-5</c:v>
                </c:pt>
                <c:pt idx="92776">
                  <c:v>1.1E-5</c:v>
                </c:pt>
                <c:pt idx="92777">
                  <c:v>1.0000000000000001E-5</c:v>
                </c:pt>
                <c:pt idx="92778">
                  <c:v>1.0000000000000001E-5</c:v>
                </c:pt>
                <c:pt idx="92779">
                  <c:v>1.0000000000000001E-5</c:v>
                </c:pt>
                <c:pt idx="92780">
                  <c:v>1.0000000000000001E-5</c:v>
                </c:pt>
                <c:pt idx="92781">
                  <c:v>1.0000000000000001E-5</c:v>
                </c:pt>
                <c:pt idx="92782">
                  <c:v>1.0000000000000001E-5</c:v>
                </c:pt>
                <c:pt idx="92783">
                  <c:v>1.0000000000000001E-5</c:v>
                </c:pt>
                <c:pt idx="92784">
                  <c:v>1.0000000000000001E-5</c:v>
                </c:pt>
                <c:pt idx="92785">
                  <c:v>1.1E-5</c:v>
                </c:pt>
                <c:pt idx="92786">
                  <c:v>1.1E-5</c:v>
                </c:pt>
                <c:pt idx="92787">
                  <c:v>1.1E-5</c:v>
                </c:pt>
                <c:pt idx="92788">
                  <c:v>1.2E-5</c:v>
                </c:pt>
                <c:pt idx="92789">
                  <c:v>1.2E-5</c:v>
                </c:pt>
                <c:pt idx="92790">
                  <c:v>1.2999999999999999E-5</c:v>
                </c:pt>
                <c:pt idx="92791">
                  <c:v>1.2999999999999999E-5</c:v>
                </c:pt>
                <c:pt idx="92792">
                  <c:v>1.4E-5</c:v>
                </c:pt>
                <c:pt idx="92793">
                  <c:v>1.5E-5</c:v>
                </c:pt>
                <c:pt idx="92794">
                  <c:v>1.5E-5</c:v>
                </c:pt>
                <c:pt idx="92795">
                  <c:v>1.5999999999999999E-5</c:v>
                </c:pt>
                <c:pt idx="92796">
                  <c:v>1.5999999999999999E-5</c:v>
                </c:pt>
                <c:pt idx="92797">
                  <c:v>1.5999999999999999E-5</c:v>
                </c:pt>
                <c:pt idx="92798">
                  <c:v>1.7E-5</c:v>
                </c:pt>
                <c:pt idx="92799">
                  <c:v>1.7E-5</c:v>
                </c:pt>
                <c:pt idx="92800">
                  <c:v>1.7E-5</c:v>
                </c:pt>
                <c:pt idx="92801">
                  <c:v>1.8E-5</c:v>
                </c:pt>
                <c:pt idx="92802">
                  <c:v>1.8E-5</c:v>
                </c:pt>
                <c:pt idx="92803">
                  <c:v>1.8E-5</c:v>
                </c:pt>
                <c:pt idx="92804">
                  <c:v>1.8E-5</c:v>
                </c:pt>
                <c:pt idx="92805">
                  <c:v>1.8E-5</c:v>
                </c:pt>
                <c:pt idx="92806">
                  <c:v>1.8E-5</c:v>
                </c:pt>
                <c:pt idx="92807">
                  <c:v>1.8E-5</c:v>
                </c:pt>
                <c:pt idx="92808">
                  <c:v>1.8E-5</c:v>
                </c:pt>
                <c:pt idx="92809">
                  <c:v>1.8E-5</c:v>
                </c:pt>
                <c:pt idx="92810">
                  <c:v>1.8E-5</c:v>
                </c:pt>
                <c:pt idx="92811">
                  <c:v>1.8E-5</c:v>
                </c:pt>
                <c:pt idx="92812">
                  <c:v>1.8E-5</c:v>
                </c:pt>
                <c:pt idx="92813">
                  <c:v>1.8E-5</c:v>
                </c:pt>
                <c:pt idx="92814">
                  <c:v>1.7E-5</c:v>
                </c:pt>
                <c:pt idx="92815">
                  <c:v>1.7E-5</c:v>
                </c:pt>
                <c:pt idx="92816">
                  <c:v>1.7E-5</c:v>
                </c:pt>
                <c:pt idx="92817">
                  <c:v>1.5999999999999999E-5</c:v>
                </c:pt>
                <c:pt idx="92818">
                  <c:v>1.5999999999999999E-5</c:v>
                </c:pt>
                <c:pt idx="92819">
                  <c:v>1.5999999999999999E-5</c:v>
                </c:pt>
                <c:pt idx="92820">
                  <c:v>1.5E-5</c:v>
                </c:pt>
                <c:pt idx="92821">
                  <c:v>1.5E-5</c:v>
                </c:pt>
                <c:pt idx="92822">
                  <c:v>1.4E-5</c:v>
                </c:pt>
                <c:pt idx="92823">
                  <c:v>1.4E-5</c:v>
                </c:pt>
                <c:pt idx="92824">
                  <c:v>1.2999999999999999E-5</c:v>
                </c:pt>
                <c:pt idx="92825">
                  <c:v>1.2999999999999999E-5</c:v>
                </c:pt>
                <c:pt idx="92826">
                  <c:v>1.2E-5</c:v>
                </c:pt>
                <c:pt idx="92827">
                  <c:v>1.2E-5</c:v>
                </c:pt>
                <c:pt idx="92828">
                  <c:v>1.2E-5</c:v>
                </c:pt>
                <c:pt idx="92829">
                  <c:v>1.1E-5</c:v>
                </c:pt>
                <c:pt idx="92830">
                  <c:v>1.1E-5</c:v>
                </c:pt>
                <c:pt idx="92831">
                  <c:v>1.0000000000000001E-5</c:v>
                </c:pt>
                <c:pt idx="92832">
                  <c:v>1.0000000000000001E-5</c:v>
                </c:pt>
                <c:pt idx="92833">
                  <c:v>1.0000000000000001E-5</c:v>
                </c:pt>
                <c:pt idx="92834">
                  <c:v>9.0000000000000002E-6</c:v>
                </c:pt>
                <c:pt idx="92835">
                  <c:v>9.0000000000000002E-6</c:v>
                </c:pt>
                <c:pt idx="92836">
                  <c:v>9.0000000000000002E-6</c:v>
                </c:pt>
                <c:pt idx="92837">
                  <c:v>7.9999999999999996E-6</c:v>
                </c:pt>
                <c:pt idx="92838">
                  <c:v>7.9999999999999996E-6</c:v>
                </c:pt>
                <c:pt idx="92839">
                  <c:v>7.9999999999999996E-6</c:v>
                </c:pt>
                <c:pt idx="92840">
                  <c:v>7.9999999999999996E-6</c:v>
                </c:pt>
                <c:pt idx="92841">
                  <c:v>7.9999999999999996E-6</c:v>
                </c:pt>
                <c:pt idx="92842">
                  <c:v>7.9999999999999996E-6</c:v>
                </c:pt>
                <c:pt idx="92843">
                  <c:v>7.9999999999999996E-6</c:v>
                </c:pt>
                <c:pt idx="92844">
                  <c:v>7.9999999999999996E-6</c:v>
                </c:pt>
                <c:pt idx="92845">
                  <c:v>7.9999999999999996E-6</c:v>
                </c:pt>
                <c:pt idx="92846">
                  <c:v>7.9999999999999996E-6</c:v>
                </c:pt>
                <c:pt idx="92847">
                  <c:v>7.9999999999999996E-6</c:v>
                </c:pt>
                <c:pt idx="92848">
                  <c:v>7.9999999999999996E-6</c:v>
                </c:pt>
                <c:pt idx="92849">
                  <c:v>7.9999999999999996E-6</c:v>
                </c:pt>
                <c:pt idx="92850">
                  <c:v>7.9999999999999996E-6</c:v>
                </c:pt>
                <c:pt idx="92851">
                  <c:v>7.9999999999999996E-6</c:v>
                </c:pt>
                <c:pt idx="92852">
                  <c:v>7.9999999999999996E-6</c:v>
                </c:pt>
                <c:pt idx="92853">
                  <c:v>7.9999999999999996E-6</c:v>
                </c:pt>
                <c:pt idx="92854">
                  <c:v>9.0000000000000002E-6</c:v>
                </c:pt>
                <c:pt idx="92855">
                  <c:v>9.0000000000000002E-6</c:v>
                </c:pt>
                <c:pt idx="92856">
                  <c:v>9.0000000000000002E-6</c:v>
                </c:pt>
                <c:pt idx="92857">
                  <c:v>9.0000000000000002E-6</c:v>
                </c:pt>
                <c:pt idx="92858">
                  <c:v>9.0000000000000002E-6</c:v>
                </c:pt>
                <c:pt idx="92859">
                  <c:v>9.0000000000000002E-6</c:v>
                </c:pt>
                <c:pt idx="92860">
                  <c:v>9.0000000000000002E-6</c:v>
                </c:pt>
                <c:pt idx="92861">
                  <c:v>9.0000000000000002E-6</c:v>
                </c:pt>
                <c:pt idx="92862">
                  <c:v>9.0000000000000002E-6</c:v>
                </c:pt>
                <c:pt idx="92863">
                  <c:v>9.0000000000000002E-6</c:v>
                </c:pt>
                <c:pt idx="92864">
                  <c:v>9.0000000000000002E-6</c:v>
                </c:pt>
                <c:pt idx="92865">
                  <c:v>9.0000000000000002E-6</c:v>
                </c:pt>
                <c:pt idx="92866">
                  <c:v>9.0000000000000002E-6</c:v>
                </c:pt>
                <c:pt idx="92867">
                  <c:v>9.0000000000000002E-6</c:v>
                </c:pt>
                <c:pt idx="92868">
                  <c:v>9.0000000000000002E-6</c:v>
                </c:pt>
                <c:pt idx="92869">
                  <c:v>9.0000000000000002E-6</c:v>
                </c:pt>
                <c:pt idx="92870">
                  <c:v>7.9999999999999996E-6</c:v>
                </c:pt>
                <c:pt idx="92871">
                  <c:v>7.9999999999999996E-6</c:v>
                </c:pt>
                <c:pt idx="92872">
                  <c:v>7.9999999999999996E-6</c:v>
                </c:pt>
                <c:pt idx="92873">
                  <c:v>7.9999999999999996E-6</c:v>
                </c:pt>
                <c:pt idx="92874">
                  <c:v>7.9999999999999996E-6</c:v>
                </c:pt>
                <c:pt idx="92875">
                  <c:v>7.9999999999999996E-6</c:v>
                </c:pt>
                <c:pt idx="92876">
                  <c:v>7.9999999999999996E-6</c:v>
                </c:pt>
                <c:pt idx="92877">
                  <c:v>7.9999999999999996E-6</c:v>
                </c:pt>
                <c:pt idx="92878">
                  <c:v>6.9999999999999999E-6</c:v>
                </c:pt>
                <c:pt idx="92879">
                  <c:v>6.9999999999999999E-6</c:v>
                </c:pt>
                <c:pt idx="92880">
                  <c:v>6.9999999999999999E-6</c:v>
                </c:pt>
                <c:pt idx="92881">
                  <c:v>6.9999999999999999E-6</c:v>
                </c:pt>
                <c:pt idx="92882">
                  <c:v>6.9999999999999999E-6</c:v>
                </c:pt>
                <c:pt idx="92883">
                  <c:v>6.9999999999999999E-6</c:v>
                </c:pt>
                <c:pt idx="92884">
                  <c:v>6.9999999999999999E-6</c:v>
                </c:pt>
                <c:pt idx="92885">
                  <c:v>6.9999999999999999E-6</c:v>
                </c:pt>
                <c:pt idx="92886">
                  <c:v>6.9999999999999999E-6</c:v>
                </c:pt>
                <c:pt idx="92887">
                  <c:v>6.9999999999999999E-6</c:v>
                </c:pt>
                <c:pt idx="92888">
                  <c:v>6.9999999999999999E-6</c:v>
                </c:pt>
                <c:pt idx="92889">
                  <c:v>6.9999999999999999E-6</c:v>
                </c:pt>
                <c:pt idx="92890">
                  <c:v>6.9999999999999999E-6</c:v>
                </c:pt>
                <c:pt idx="92891">
                  <c:v>6.9999999999999999E-6</c:v>
                </c:pt>
                <c:pt idx="92892">
                  <c:v>6.9999999999999999E-6</c:v>
                </c:pt>
                <c:pt idx="92893">
                  <c:v>6.9999999999999999E-6</c:v>
                </c:pt>
                <c:pt idx="92894">
                  <c:v>6.9999999999999999E-6</c:v>
                </c:pt>
                <c:pt idx="92895">
                  <c:v>6.9999999999999999E-6</c:v>
                </c:pt>
                <c:pt idx="92896">
                  <c:v>6.9999999999999999E-6</c:v>
                </c:pt>
                <c:pt idx="92897">
                  <c:v>6.9999999999999999E-6</c:v>
                </c:pt>
                <c:pt idx="92898">
                  <c:v>6.9999999999999999E-6</c:v>
                </c:pt>
                <c:pt idx="92899">
                  <c:v>6.9999999999999999E-6</c:v>
                </c:pt>
                <c:pt idx="92900">
                  <c:v>6.9999999999999999E-6</c:v>
                </c:pt>
                <c:pt idx="92901">
                  <c:v>6.9999999999999999E-6</c:v>
                </c:pt>
                <c:pt idx="92902">
                  <c:v>6.9999999999999999E-6</c:v>
                </c:pt>
                <c:pt idx="92903">
                  <c:v>6.9999999999999999E-6</c:v>
                </c:pt>
                <c:pt idx="92904">
                  <c:v>6.9999999999999999E-6</c:v>
                </c:pt>
                <c:pt idx="92905">
                  <c:v>6.9999999999999999E-6</c:v>
                </c:pt>
                <c:pt idx="92906">
                  <c:v>6.9999999999999999E-6</c:v>
                </c:pt>
                <c:pt idx="92907">
                  <c:v>6.9999999999999999E-6</c:v>
                </c:pt>
                <c:pt idx="92908">
                  <c:v>6.9999999999999999E-6</c:v>
                </c:pt>
                <c:pt idx="92909">
                  <c:v>6.9999999999999999E-6</c:v>
                </c:pt>
                <c:pt idx="92910">
                  <c:v>6.9999999999999999E-6</c:v>
                </c:pt>
                <c:pt idx="92911">
                  <c:v>6.9999999999999999E-6</c:v>
                </c:pt>
                <c:pt idx="92912">
                  <c:v>6.9999999999999999E-6</c:v>
                </c:pt>
                <c:pt idx="92913">
                  <c:v>6.9999999999999999E-6</c:v>
                </c:pt>
                <c:pt idx="92914">
                  <c:v>7.9999999999999996E-6</c:v>
                </c:pt>
                <c:pt idx="92915">
                  <c:v>7.9999999999999996E-6</c:v>
                </c:pt>
                <c:pt idx="92916">
                  <c:v>7.9999999999999996E-6</c:v>
                </c:pt>
                <c:pt idx="92917">
                  <c:v>9.0000000000000002E-6</c:v>
                </c:pt>
                <c:pt idx="92918">
                  <c:v>9.0000000000000002E-6</c:v>
                </c:pt>
                <c:pt idx="92919">
                  <c:v>1.0000000000000001E-5</c:v>
                </c:pt>
                <c:pt idx="92920">
                  <c:v>1.1E-5</c:v>
                </c:pt>
                <c:pt idx="92921">
                  <c:v>1.1E-5</c:v>
                </c:pt>
                <c:pt idx="92922">
                  <c:v>1.2E-5</c:v>
                </c:pt>
                <c:pt idx="92923">
                  <c:v>1.2999999999999999E-5</c:v>
                </c:pt>
                <c:pt idx="92924">
                  <c:v>1.4E-5</c:v>
                </c:pt>
                <c:pt idx="92925">
                  <c:v>1.5E-5</c:v>
                </c:pt>
                <c:pt idx="92926">
                  <c:v>1.5999999999999999E-5</c:v>
                </c:pt>
                <c:pt idx="92927">
                  <c:v>1.7E-5</c:v>
                </c:pt>
                <c:pt idx="92928">
                  <c:v>1.8E-5</c:v>
                </c:pt>
                <c:pt idx="92929">
                  <c:v>1.9000000000000001E-5</c:v>
                </c:pt>
                <c:pt idx="92930">
                  <c:v>2.0000000000000002E-5</c:v>
                </c:pt>
                <c:pt idx="92931">
                  <c:v>2.0999999999999999E-5</c:v>
                </c:pt>
                <c:pt idx="92932">
                  <c:v>2.1999999999999999E-5</c:v>
                </c:pt>
                <c:pt idx="92933">
                  <c:v>2.1999999999999999E-5</c:v>
                </c:pt>
                <c:pt idx="92934">
                  <c:v>2.3E-5</c:v>
                </c:pt>
                <c:pt idx="92935">
                  <c:v>2.4000000000000001E-5</c:v>
                </c:pt>
                <c:pt idx="92936">
                  <c:v>2.5000000000000001E-5</c:v>
                </c:pt>
                <c:pt idx="92937">
                  <c:v>2.5999999999999998E-5</c:v>
                </c:pt>
                <c:pt idx="92938">
                  <c:v>2.6999999999999999E-5</c:v>
                </c:pt>
                <c:pt idx="92939">
                  <c:v>2.6999999999999999E-5</c:v>
                </c:pt>
                <c:pt idx="92940">
                  <c:v>2.8E-5</c:v>
                </c:pt>
                <c:pt idx="92941">
                  <c:v>2.9E-5</c:v>
                </c:pt>
                <c:pt idx="92942">
                  <c:v>2.9E-5</c:v>
                </c:pt>
                <c:pt idx="92943">
                  <c:v>3.0000000000000001E-5</c:v>
                </c:pt>
                <c:pt idx="92944">
                  <c:v>3.0000000000000001E-5</c:v>
                </c:pt>
                <c:pt idx="92945">
                  <c:v>3.1000000000000001E-5</c:v>
                </c:pt>
                <c:pt idx="92946">
                  <c:v>3.1000000000000001E-5</c:v>
                </c:pt>
                <c:pt idx="92947">
                  <c:v>3.1000000000000001E-5</c:v>
                </c:pt>
                <c:pt idx="92948">
                  <c:v>3.1000000000000001E-5</c:v>
                </c:pt>
                <c:pt idx="92949">
                  <c:v>3.1999999999999999E-5</c:v>
                </c:pt>
                <c:pt idx="92950">
                  <c:v>3.1999999999999999E-5</c:v>
                </c:pt>
                <c:pt idx="92951">
                  <c:v>3.1000000000000001E-5</c:v>
                </c:pt>
                <c:pt idx="92952">
                  <c:v>3.1000000000000001E-5</c:v>
                </c:pt>
                <c:pt idx="92953">
                  <c:v>3.1000000000000001E-5</c:v>
                </c:pt>
                <c:pt idx="92954">
                  <c:v>3.1000000000000001E-5</c:v>
                </c:pt>
                <c:pt idx="92955">
                  <c:v>3.0000000000000001E-5</c:v>
                </c:pt>
                <c:pt idx="92956">
                  <c:v>3.0000000000000001E-5</c:v>
                </c:pt>
                <c:pt idx="92957">
                  <c:v>2.9E-5</c:v>
                </c:pt>
                <c:pt idx="92958">
                  <c:v>2.8E-5</c:v>
                </c:pt>
                <c:pt idx="92959">
                  <c:v>2.8E-5</c:v>
                </c:pt>
                <c:pt idx="92960">
                  <c:v>2.6999999999999999E-5</c:v>
                </c:pt>
                <c:pt idx="92961">
                  <c:v>2.5999999999999998E-5</c:v>
                </c:pt>
                <c:pt idx="92962">
                  <c:v>2.5000000000000001E-5</c:v>
                </c:pt>
                <c:pt idx="92963">
                  <c:v>2.4000000000000001E-5</c:v>
                </c:pt>
                <c:pt idx="92964">
                  <c:v>2.3E-5</c:v>
                </c:pt>
                <c:pt idx="92965">
                  <c:v>2.0999999999999999E-5</c:v>
                </c:pt>
                <c:pt idx="92966">
                  <c:v>2.0000000000000002E-5</c:v>
                </c:pt>
                <c:pt idx="92967">
                  <c:v>1.9000000000000001E-5</c:v>
                </c:pt>
                <c:pt idx="92968">
                  <c:v>1.8E-5</c:v>
                </c:pt>
                <c:pt idx="92969">
                  <c:v>1.5999999999999999E-5</c:v>
                </c:pt>
                <c:pt idx="92970">
                  <c:v>1.5E-5</c:v>
                </c:pt>
                <c:pt idx="92971">
                  <c:v>1.4E-5</c:v>
                </c:pt>
                <c:pt idx="92972">
                  <c:v>1.2999999999999999E-5</c:v>
                </c:pt>
                <c:pt idx="92973">
                  <c:v>1.2E-5</c:v>
                </c:pt>
                <c:pt idx="92974">
                  <c:v>1.1E-5</c:v>
                </c:pt>
                <c:pt idx="92975">
                  <c:v>1.1E-5</c:v>
                </c:pt>
                <c:pt idx="92976">
                  <c:v>1.1E-5</c:v>
                </c:pt>
                <c:pt idx="92977">
                  <c:v>1.1E-5</c:v>
                </c:pt>
                <c:pt idx="92978">
                  <c:v>1.2E-5</c:v>
                </c:pt>
                <c:pt idx="92979">
                  <c:v>1.2999999999999999E-5</c:v>
                </c:pt>
                <c:pt idx="92980">
                  <c:v>1.4E-5</c:v>
                </c:pt>
                <c:pt idx="92981">
                  <c:v>1.5E-5</c:v>
                </c:pt>
                <c:pt idx="92982">
                  <c:v>1.5999999999999999E-5</c:v>
                </c:pt>
                <c:pt idx="92983">
                  <c:v>1.8E-5</c:v>
                </c:pt>
                <c:pt idx="92984">
                  <c:v>1.9000000000000001E-5</c:v>
                </c:pt>
                <c:pt idx="92985">
                  <c:v>2.0999999999999999E-5</c:v>
                </c:pt>
                <c:pt idx="92986">
                  <c:v>2.1999999999999999E-5</c:v>
                </c:pt>
                <c:pt idx="92987">
                  <c:v>2.4000000000000001E-5</c:v>
                </c:pt>
                <c:pt idx="92988">
                  <c:v>2.5000000000000001E-5</c:v>
                </c:pt>
                <c:pt idx="92989">
                  <c:v>2.5999999999999998E-5</c:v>
                </c:pt>
                <c:pt idx="92990">
                  <c:v>2.8E-5</c:v>
                </c:pt>
                <c:pt idx="92991">
                  <c:v>2.9E-5</c:v>
                </c:pt>
                <c:pt idx="92992">
                  <c:v>3.0000000000000001E-5</c:v>
                </c:pt>
                <c:pt idx="92993">
                  <c:v>3.1000000000000001E-5</c:v>
                </c:pt>
                <c:pt idx="92994">
                  <c:v>3.1999999999999999E-5</c:v>
                </c:pt>
                <c:pt idx="92995">
                  <c:v>3.3000000000000003E-5</c:v>
                </c:pt>
                <c:pt idx="92996">
                  <c:v>3.4E-5</c:v>
                </c:pt>
                <c:pt idx="92997">
                  <c:v>3.4999999999999997E-5</c:v>
                </c:pt>
                <c:pt idx="92998">
                  <c:v>3.4999999999999997E-5</c:v>
                </c:pt>
                <c:pt idx="92999">
                  <c:v>3.6000000000000001E-5</c:v>
                </c:pt>
                <c:pt idx="93000">
                  <c:v>3.6000000000000001E-5</c:v>
                </c:pt>
                <c:pt idx="93001">
                  <c:v>3.6000000000000001E-5</c:v>
                </c:pt>
                <c:pt idx="93002">
                  <c:v>3.6000000000000001E-5</c:v>
                </c:pt>
                <c:pt idx="93003">
                  <c:v>3.6999999999999998E-5</c:v>
                </c:pt>
                <c:pt idx="93004">
                  <c:v>3.6000000000000001E-5</c:v>
                </c:pt>
                <c:pt idx="93005">
                  <c:v>3.6000000000000001E-5</c:v>
                </c:pt>
                <c:pt idx="93006">
                  <c:v>3.6000000000000001E-5</c:v>
                </c:pt>
                <c:pt idx="93007">
                  <c:v>3.6000000000000001E-5</c:v>
                </c:pt>
                <c:pt idx="93008">
                  <c:v>3.4999999999999997E-5</c:v>
                </c:pt>
                <c:pt idx="93009">
                  <c:v>3.4999999999999997E-5</c:v>
                </c:pt>
                <c:pt idx="93010">
                  <c:v>3.4E-5</c:v>
                </c:pt>
                <c:pt idx="93011">
                  <c:v>3.3000000000000003E-5</c:v>
                </c:pt>
                <c:pt idx="93012">
                  <c:v>3.1999999999999999E-5</c:v>
                </c:pt>
                <c:pt idx="93013">
                  <c:v>3.1999999999999999E-5</c:v>
                </c:pt>
                <c:pt idx="93014">
                  <c:v>3.1000000000000001E-5</c:v>
                </c:pt>
                <c:pt idx="93015">
                  <c:v>3.0000000000000001E-5</c:v>
                </c:pt>
                <c:pt idx="93016">
                  <c:v>2.9E-5</c:v>
                </c:pt>
                <c:pt idx="93017">
                  <c:v>2.8E-5</c:v>
                </c:pt>
                <c:pt idx="93018">
                  <c:v>2.6999999999999999E-5</c:v>
                </c:pt>
                <c:pt idx="93019">
                  <c:v>2.5999999999999998E-5</c:v>
                </c:pt>
                <c:pt idx="93020">
                  <c:v>2.5000000000000001E-5</c:v>
                </c:pt>
                <c:pt idx="93021">
                  <c:v>2.4000000000000001E-5</c:v>
                </c:pt>
                <c:pt idx="93022">
                  <c:v>2.4000000000000001E-5</c:v>
                </c:pt>
                <c:pt idx="93023">
                  <c:v>2.3E-5</c:v>
                </c:pt>
                <c:pt idx="93024">
                  <c:v>2.1999999999999999E-5</c:v>
                </c:pt>
                <c:pt idx="93025">
                  <c:v>2.1999999999999999E-5</c:v>
                </c:pt>
                <c:pt idx="93026">
                  <c:v>2.1999999999999999E-5</c:v>
                </c:pt>
                <c:pt idx="93027">
                  <c:v>2.1999999999999999E-5</c:v>
                </c:pt>
                <c:pt idx="93028">
                  <c:v>2.1999999999999999E-5</c:v>
                </c:pt>
                <c:pt idx="93029">
                  <c:v>2.1999999999999999E-5</c:v>
                </c:pt>
                <c:pt idx="93030">
                  <c:v>2.3E-5</c:v>
                </c:pt>
                <c:pt idx="93031">
                  <c:v>2.3E-5</c:v>
                </c:pt>
                <c:pt idx="93032">
                  <c:v>2.4000000000000001E-5</c:v>
                </c:pt>
                <c:pt idx="93033">
                  <c:v>2.5000000000000001E-5</c:v>
                </c:pt>
                <c:pt idx="93034">
                  <c:v>2.5999999999999998E-5</c:v>
                </c:pt>
                <c:pt idx="93035">
                  <c:v>2.6999999999999999E-5</c:v>
                </c:pt>
                <c:pt idx="93036">
                  <c:v>2.6999999999999999E-5</c:v>
                </c:pt>
                <c:pt idx="93037">
                  <c:v>2.8E-5</c:v>
                </c:pt>
                <c:pt idx="93038">
                  <c:v>2.9E-5</c:v>
                </c:pt>
                <c:pt idx="93039">
                  <c:v>3.0000000000000001E-5</c:v>
                </c:pt>
                <c:pt idx="93040">
                  <c:v>3.1000000000000001E-5</c:v>
                </c:pt>
                <c:pt idx="93041">
                  <c:v>3.1999999999999999E-5</c:v>
                </c:pt>
                <c:pt idx="93042">
                  <c:v>3.1999999999999999E-5</c:v>
                </c:pt>
                <c:pt idx="93043">
                  <c:v>3.3000000000000003E-5</c:v>
                </c:pt>
                <c:pt idx="93044">
                  <c:v>3.3000000000000003E-5</c:v>
                </c:pt>
                <c:pt idx="93045">
                  <c:v>3.4E-5</c:v>
                </c:pt>
                <c:pt idx="93046">
                  <c:v>3.4E-5</c:v>
                </c:pt>
                <c:pt idx="93047">
                  <c:v>3.4E-5</c:v>
                </c:pt>
                <c:pt idx="93048">
                  <c:v>3.4999999999999997E-5</c:v>
                </c:pt>
                <c:pt idx="93049">
                  <c:v>3.4999999999999997E-5</c:v>
                </c:pt>
                <c:pt idx="93050">
                  <c:v>3.4999999999999997E-5</c:v>
                </c:pt>
                <c:pt idx="93051">
                  <c:v>3.4E-5</c:v>
                </c:pt>
                <c:pt idx="93052">
                  <c:v>3.4E-5</c:v>
                </c:pt>
                <c:pt idx="93053">
                  <c:v>3.4E-5</c:v>
                </c:pt>
                <c:pt idx="93054">
                  <c:v>3.3000000000000003E-5</c:v>
                </c:pt>
                <c:pt idx="93055">
                  <c:v>3.3000000000000003E-5</c:v>
                </c:pt>
                <c:pt idx="93056">
                  <c:v>3.1999999999999999E-5</c:v>
                </c:pt>
                <c:pt idx="93057">
                  <c:v>3.1999999999999999E-5</c:v>
                </c:pt>
                <c:pt idx="93058">
                  <c:v>3.1000000000000001E-5</c:v>
                </c:pt>
                <c:pt idx="93059">
                  <c:v>3.0000000000000001E-5</c:v>
                </c:pt>
                <c:pt idx="93060">
                  <c:v>2.9E-5</c:v>
                </c:pt>
                <c:pt idx="93061">
                  <c:v>2.8E-5</c:v>
                </c:pt>
                <c:pt idx="93062">
                  <c:v>2.6999999999999999E-5</c:v>
                </c:pt>
                <c:pt idx="93063">
                  <c:v>2.5000000000000001E-5</c:v>
                </c:pt>
                <c:pt idx="93064">
                  <c:v>2.4000000000000001E-5</c:v>
                </c:pt>
                <c:pt idx="93065">
                  <c:v>2.3E-5</c:v>
                </c:pt>
                <c:pt idx="93066">
                  <c:v>2.0999999999999999E-5</c:v>
                </c:pt>
                <c:pt idx="93067">
                  <c:v>2.0000000000000002E-5</c:v>
                </c:pt>
                <c:pt idx="93068">
                  <c:v>1.8E-5</c:v>
                </c:pt>
                <c:pt idx="93069">
                  <c:v>1.7E-5</c:v>
                </c:pt>
                <c:pt idx="93070">
                  <c:v>1.5E-5</c:v>
                </c:pt>
                <c:pt idx="93071">
                  <c:v>1.4E-5</c:v>
                </c:pt>
                <c:pt idx="93072">
                  <c:v>1.2E-5</c:v>
                </c:pt>
                <c:pt idx="93073">
                  <c:v>1.0000000000000001E-5</c:v>
                </c:pt>
                <c:pt idx="93074">
                  <c:v>9.0000000000000002E-6</c:v>
                </c:pt>
                <c:pt idx="93075">
                  <c:v>6.9999999999999999E-6</c:v>
                </c:pt>
                <c:pt idx="93076">
                  <c:v>5.0000000000000004E-6</c:v>
                </c:pt>
                <c:pt idx="93077">
                  <c:v>3.9999999999999998E-6</c:v>
                </c:pt>
                <c:pt idx="93078">
                  <c:v>1.9999999999999999E-6</c:v>
                </c:pt>
                <c:pt idx="93079">
                  <c:v>9.9999999999999995E-7</c:v>
                </c:pt>
                <c:pt idx="93080">
                  <c:v>1.9999999999999999E-6</c:v>
                </c:pt>
                <c:pt idx="93081">
                  <c:v>3.0000000000000001E-6</c:v>
                </c:pt>
                <c:pt idx="93082">
                  <c:v>3.9999999999999998E-6</c:v>
                </c:pt>
                <c:pt idx="93083">
                  <c:v>6.0000000000000002E-6</c:v>
                </c:pt>
                <c:pt idx="93084">
                  <c:v>6.9999999999999999E-6</c:v>
                </c:pt>
                <c:pt idx="93085">
                  <c:v>9.0000000000000002E-6</c:v>
                </c:pt>
                <c:pt idx="93086">
                  <c:v>1.0000000000000001E-5</c:v>
                </c:pt>
                <c:pt idx="93087">
                  <c:v>1.2E-5</c:v>
                </c:pt>
                <c:pt idx="93088">
                  <c:v>1.2999999999999999E-5</c:v>
                </c:pt>
                <c:pt idx="93089">
                  <c:v>1.4E-5</c:v>
                </c:pt>
                <c:pt idx="93090">
                  <c:v>1.5E-5</c:v>
                </c:pt>
                <c:pt idx="93091">
                  <c:v>1.7E-5</c:v>
                </c:pt>
                <c:pt idx="93092">
                  <c:v>1.8E-5</c:v>
                </c:pt>
                <c:pt idx="93093">
                  <c:v>1.9000000000000001E-5</c:v>
                </c:pt>
                <c:pt idx="93094">
                  <c:v>2.0000000000000002E-5</c:v>
                </c:pt>
                <c:pt idx="93095">
                  <c:v>2.0999999999999999E-5</c:v>
                </c:pt>
                <c:pt idx="93096">
                  <c:v>2.1999999999999999E-5</c:v>
                </c:pt>
                <c:pt idx="93097">
                  <c:v>2.3E-5</c:v>
                </c:pt>
                <c:pt idx="93098">
                  <c:v>2.4000000000000001E-5</c:v>
                </c:pt>
                <c:pt idx="93099">
                  <c:v>2.5000000000000001E-5</c:v>
                </c:pt>
                <c:pt idx="93100">
                  <c:v>2.5999999999999998E-5</c:v>
                </c:pt>
                <c:pt idx="93101">
                  <c:v>2.5999999999999998E-5</c:v>
                </c:pt>
                <c:pt idx="93102">
                  <c:v>2.6999999999999999E-5</c:v>
                </c:pt>
                <c:pt idx="93103">
                  <c:v>2.8E-5</c:v>
                </c:pt>
                <c:pt idx="93104">
                  <c:v>2.8E-5</c:v>
                </c:pt>
                <c:pt idx="93105">
                  <c:v>2.9E-5</c:v>
                </c:pt>
                <c:pt idx="93106">
                  <c:v>2.9E-5</c:v>
                </c:pt>
                <c:pt idx="93107">
                  <c:v>3.0000000000000001E-5</c:v>
                </c:pt>
                <c:pt idx="93108">
                  <c:v>3.0000000000000001E-5</c:v>
                </c:pt>
                <c:pt idx="93109">
                  <c:v>3.1000000000000001E-5</c:v>
                </c:pt>
                <c:pt idx="93110">
                  <c:v>3.1000000000000001E-5</c:v>
                </c:pt>
                <c:pt idx="93111">
                  <c:v>3.1000000000000001E-5</c:v>
                </c:pt>
                <c:pt idx="93112">
                  <c:v>3.1999999999999999E-5</c:v>
                </c:pt>
                <c:pt idx="93113">
                  <c:v>3.1999999999999999E-5</c:v>
                </c:pt>
                <c:pt idx="93114">
                  <c:v>3.1999999999999999E-5</c:v>
                </c:pt>
                <c:pt idx="93115">
                  <c:v>3.1999999999999999E-5</c:v>
                </c:pt>
                <c:pt idx="93116">
                  <c:v>3.1999999999999999E-5</c:v>
                </c:pt>
                <c:pt idx="93117">
                  <c:v>3.1999999999999999E-5</c:v>
                </c:pt>
                <c:pt idx="93118">
                  <c:v>3.3000000000000003E-5</c:v>
                </c:pt>
                <c:pt idx="93119">
                  <c:v>3.3000000000000003E-5</c:v>
                </c:pt>
                <c:pt idx="93120">
                  <c:v>3.3000000000000003E-5</c:v>
                </c:pt>
                <c:pt idx="93121">
                  <c:v>3.1999999999999999E-5</c:v>
                </c:pt>
                <c:pt idx="93122">
                  <c:v>3.1999999999999999E-5</c:v>
                </c:pt>
                <c:pt idx="93123">
                  <c:v>3.1999999999999999E-5</c:v>
                </c:pt>
                <c:pt idx="93124">
                  <c:v>3.1999999999999999E-5</c:v>
                </c:pt>
                <c:pt idx="93125">
                  <c:v>3.1999999999999999E-5</c:v>
                </c:pt>
                <c:pt idx="93126">
                  <c:v>3.1999999999999999E-5</c:v>
                </c:pt>
                <c:pt idx="93127">
                  <c:v>3.1000000000000001E-5</c:v>
                </c:pt>
                <c:pt idx="93128">
                  <c:v>3.1000000000000001E-5</c:v>
                </c:pt>
                <c:pt idx="93129">
                  <c:v>3.1000000000000001E-5</c:v>
                </c:pt>
                <c:pt idx="93130">
                  <c:v>3.0000000000000001E-5</c:v>
                </c:pt>
                <c:pt idx="93131">
                  <c:v>3.0000000000000001E-5</c:v>
                </c:pt>
                <c:pt idx="93132">
                  <c:v>3.0000000000000001E-5</c:v>
                </c:pt>
                <c:pt idx="93133">
                  <c:v>2.9E-5</c:v>
                </c:pt>
                <c:pt idx="93134">
                  <c:v>2.9E-5</c:v>
                </c:pt>
                <c:pt idx="93135">
                  <c:v>2.8E-5</c:v>
                </c:pt>
                <c:pt idx="93136">
                  <c:v>2.8E-5</c:v>
                </c:pt>
                <c:pt idx="93137">
                  <c:v>2.6999999999999999E-5</c:v>
                </c:pt>
                <c:pt idx="93138">
                  <c:v>2.6999999999999999E-5</c:v>
                </c:pt>
                <c:pt idx="93139">
                  <c:v>2.5999999999999998E-5</c:v>
                </c:pt>
                <c:pt idx="93140">
                  <c:v>2.5999999999999998E-5</c:v>
                </c:pt>
                <c:pt idx="93141">
                  <c:v>2.5000000000000001E-5</c:v>
                </c:pt>
                <c:pt idx="93142">
                  <c:v>2.4000000000000001E-5</c:v>
                </c:pt>
                <c:pt idx="93143">
                  <c:v>2.4000000000000001E-5</c:v>
                </c:pt>
                <c:pt idx="93144">
                  <c:v>2.3E-5</c:v>
                </c:pt>
                <c:pt idx="93145">
                  <c:v>2.3E-5</c:v>
                </c:pt>
                <c:pt idx="93146">
                  <c:v>2.1999999999999999E-5</c:v>
                </c:pt>
                <c:pt idx="93147">
                  <c:v>2.0999999999999999E-5</c:v>
                </c:pt>
                <c:pt idx="93148">
                  <c:v>2.0999999999999999E-5</c:v>
                </c:pt>
                <c:pt idx="93149">
                  <c:v>2.0000000000000002E-5</c:v>
                </c:pt>
                <c:pt idx="93150">
                  <c:v>1.9000000000000001E-5</c:v>
                </c:pt>
                <c:pt idx="93151">
                  <c:v>1.9000000000000001E-5</c:v>
                </c:pt>
                <c:pt idx="93152">
                  <c:v>1.8E-5</c:v>
                </c:pt>
                <c:pt idx="93153">
                  <c:v>1.8E-5</c:v>
                </c:pt>
                <c:pt idx="93154">
                  <c:v>1.7E-5</c:v>
                </c:pt>
                <c:pt idx="93155">
                  <c:v>1.7E-5</c:v>
                </c:pt>
                <c:pt idx="93156">
                  <c:v>1.5999999999999999E-5</c:v>
                </c:pt>
                <c:pt idx="93157">
                  <c:v>1.5999999999999999E-5</c:v>
                </c:pt>
                <c:pt idx="93158">
                  <c:v>1.5E-5</c:v>
                </c:pt>
                <c:pt idx="93159">
                  <c:v>1.5E-5</c:v>
                </c:pt>
                <c:pt idx="93160">
                  <c:v>1.5E-5</c:v>
                </c:pt>
                <c:pt idx="93161">
                  <c:v>1.5E-5</c:v>
                </c:pt>
                <c:pt idx="93162">
                  <c:v>1.4E-5</c:v>
                </c:pt>
                <c:pt idx="93163">
                  <c:v>1.4E-5</c:v>
                </c:pt>
                <c:pt idx="93164">
                  <c:v>1.4E-5</c:v>
                </c:pt>
                <c:pt idx="93165">
                  <c:v>1.4E-5</c:v>
                </c:pt>
                <c:pt idx="93166">
                  <c:v>1.5E-5</c:v>
                </c:pt>
                <c:pt idx="93167">
                  <c:v>1.5E-5</c:v>
                </c:pt>
                <c:pt idx="93168">
                  <c:v>1.5E-5</c:v>
                </c:pt>
                <c:pt idx="93169">
                  <c:v>1.5E-5</c:v>
                </c:pt>
                <c:pt idx="93170">
                  <c:v>1.5E-5</c:v>
                </c:pt>
                <c:pt idx="93171">
                  <c:v>1.5999999999999999E-5</c:v>
                </c:pt>
                <c:pt idx="93172">
                  <c:v>1.5999999999999999E-5</c:v>
                </c:pt>
                <c:pt idx="93173">
                  <c:v>1.5999999999999999E-5</c:v>
                </c:pt>
                <c:pt idx="93174">
                  <c:v>1.7E-5</c:v>
                </c:pt>
                <c:pt idx="93175">
                  <c:v>1.7E-5</c:v>
                </c:pt>
                <c:pt idx="93176">
                  <c:v>1.8E-5</c:v>
                </c:pt>
                <c:pt idx="93177">
                  <c:v>1.8E-5</c:v>
                </c:pt>
                <c:pt idx="93178">
                  <c:v>1.8E-5</c:v>
                </c:pt>
                <c:pt idx="93179">
                  <c:v>1.9000000000000001E-5</c:v>
                </c:pt>
                <c:pt idx="93180">
                  <c:v>1.9000000000000001E-5</c:v>
                </c:pt>
                <c:pt idx="93181">
                  <c:v>1.9000000000000001E-5</c:v>
                </c:pt>
                <c:pt idx="93182">
                  <c:v>2.0000000000000002E-5</c:v>
                </c:pt>
                <c:pt idx="93183">
                  <c:v>2.0000000000000002E-5</c:v>
                </c:pt>
                <c:pt idx="93184">
                  <c:v>2.0000000000000002E-5</c:v>
                </c:pt>
                <c:pt idx="93185">
                  <c:v>2.0000000000000002E-5</c:v>
                </c:pt>
                <c:pt idx="93186">
                  <c:v>2.0999999999999999E-5</c:v>
                </c:pt>
                <c:pt idx="93187">
                  <c:v>2.0999999999999999E-5</c:v>
                </c:pt>
                <c:pt idx="93188">
                  <c:v>2.0999999999999999E-5</c:v>
                </c:pt>
                <c:pt idx="93189">
                  <c:v>2.0999999999999999E-5</c:v>
                </c:pt>
                <c:pt idx="93190">
                  <c:v>2.0999999999999999E-5</c:v>
                </c:pt>
                <c:pt idx="93191">
                  <c:v>2.0999999999999999E-5</c:v>
                </c:pt>
                <c:pt idx="93192">
                  <c:v>2.0999999999999999E-5</c:v>
                </c:pt>
                <c:pt idx="93193">
                  <c:v>2.0999999999999999E-5</c:v>
                </c:pt>
                <c:pt idx="93194">
                  <c:v>2.0999999999999999E-5</c:v>
                </c:pt>
                <c:pt idx="93195">
                  <c:v>2.0999999999999999E-5</c:v>
                </c:pt>
                <c:pt idx="93196">
                  <c:v>2.0999999999999999E-5</c:v>
                </c:pt>
                <c:pt idx="93197">
                  <c:v>2.0999999999999999E-5</c:v>
                </c:pt>
                <c:pt idx="93198">
                  <c:v>2.0999999999999999E-5</c:v>
                </c:pt>
                <c:pt idx="93199">
                  <c:v>2.0999999999999999E-5</c:v>
                </c:pt>
                <c:pt idx="93200">
                  <c:v>2.0999999999999999E-5</c:v>
                </c:pt>
                <c:pt idx="93201">
                  <c:v>2.0999999999999999E-5</c:v>
                </c:pt>
                <c:pt idx="93202">
                  <c:v>2.0999999999999999E-5</c:v>
                </c:pt>
                <c:pt idx="93203">
                  <c:v>2.0999999999999999E-5</c:v>
                </c:pt>
                <c:pt idx="93204">
                  <c:v>2.0999999999999999E-5</c:v>
                </c:pt>
                <c:pt idx="93205">
                  <c:v>2.0999999999999999E-5</c:v>
                </c:pt>
                <c:pt idx="93206">
                  <c:v>2.1999999999999999E-5</c:v>
                </c:pt>
                <c:pt idx="93207">
                  <c:v>2.1999999999999999E-5</c:v>
                </c:pt>
                <c:pt idx="93208">
                  <c:v>2.1999999999999999E-5</c:v>
                </c:pt>
                <c:pt idx="93209">
                  <c:v>2.3E-5</c:v>
                </c:pt>
                <c:pt idx="93210">
                  <c:v>2.3E-5</c:v>
                </c:pt>
                <c:pt idx="93211">
                  <c:v>2.4000000000000001E-5</c:v>
                </c:pt>
                <c:pt idx="93212">
                  <c:v>2.5000000000000001E-5</c:v>
                </c:pt>
                <c:pt idx="93213">
                  <c:v>2.5999999999999998E-5</c:v>
                </c:pt>
                <c:pt idx="93214">
                  <c:v>2.6999999999999999E-5</c:v>
                </c:pt>
                <c:pt idx="93215">
                  <c:v>2.6999999999999999E-5</c:v>
                </c:pt>
                <c:pt idx="93216">
                  <c:v>2.8E-5</c:v>
                </c:pt>
                <c:pt idx="93217">
                  <c:v>3.0000000000000001E-5</c:v>
                </c:pt>
                <c:pt idx="93218">
                  <c:v>3.1000000000000001E-5</c:v>
                </c:pt>
                <c:pt idx="93219">
                  <c:v>3.1999999999999999E-5</c:v>
                </c:pt>
                <c:pt idx="93220">
                  <c:v>3.3000000000000003E-5</c:v>
                </c:pt>
                <c:pt idx="93221">
                  <c:v>3.4E-5</c:v>
                </c:pt>
                <c:pt idx="93222">
                  <c:v>3.4999999999999997E-5</c:v>
                </c:pt>
                <c:pt idx="93223">
                  <c:v>3.6000000000000001E-5</c:v>
                </c:pt>
                <c:pt idx="93224">
                  <c:v>3.6999999999999998E-5</c:v>
                </c:pt>
                <c:pt idx="93225">
                  <c:v>3.8000000000000002E-5</c:v>
                </c:pt>
                <c:pt idx="93226">
                  <c:v>4.0000000000000003E-5</c:v>
                </c:pt>
                <c:pt idx="93227">
                  <c:v>4.1E-5</c:v>
                </c:pt>
                <c:pt idx="93228">
                  <c:v>4.1999999999999998E-5</c:v>
                </c:pt>
                <c:pt idx="93229">
                  <c:v>4.3000000000000002E-5</c:v>
                </c:pt>
                <c:pt idx="93230">
                  <c:v>4.3000000000000002E-5</c:v>
                </c:pt>
                <c:pt idx="93231">
                  <c:v>4.3999999999999999E-5</c:v>
                </c:pt>
                <c:pt idx="93232">
                  <c:v>4.5000000000000003E-5</c:v>
                </c:pt>
                <c:pt idx="93233">
                  <c:v>4.6E-5</c:v>
                </c:pt>
                <c:pt idx="93234">
                  <c:v>4.6E-5</c:v>
                </c:pt>
                <c:pt idx="93235">
                  <c:v>4.6999999999999997E-5</c:v>
                </c:pt>
                <c:pt idx="93236">
                  <c:v>4.6999999999999997E-5</c:v>
                </c:pt>
                <c:pt idx="93237">
                  <c:v>4.8000000000000001E-5</c:v>
                </c:pt>
                <c:pt idx="93238">
                  <c:v>4.8000000000000001E-5</c:v>
                </c:pt>
                <c:pt idx="93239">
                  <c:v>4.8000000000000001E-5</c:v>
                </c:pt>
                <c:pt idx="93240">
                  <c:v>4.8000000000000001E-5</c:v>
                </c:pt>
                <c:pt idx="93241">
                  <c:v>4.8000000000000001E-5</c:v>
                </c:pt>
                <c:pt idx="93242">
                  <c:v>4.8000000000000001E-5</c:v>
                </c:pt>
                <c:pt idx="93243">
                  <c:v>4.8000000000000001E-5</c:v>
                </c:pt>
                <c:pt idx="93244">
                  <c:v>4.6999999999999997E-5</c:v>
                </c:pt>
                <c:pt idx="93245">
                  <c:v>4.6999999999999997E-5</c:v>
                </c:pt>
                <c:pt idx="93246">
                  <c:v>4.6E-5</c:v>
                </c:pt>
                <c:pt idx="93247">
                  <c:v>4.6E-5</c:v>
                </c:pt>
                <c:pt idx="93248">
                  <c:v>4.5000000000000003E-5</c:v>
                </c:pt>
                <c:pt idx="93249">
                  <c:v>4.3999999999999999E-5</c:v>
                </c:pt>
                <c:pt idx="93250">
                  <c:v>4.3000000000000002E-5</c:v>
                </c:pt>
                <c:pt idx="93251">
                  <c:v>4.1999999999999998E-5</c:v>
                </c:pt>
                <c:pt idx="93252">
                  <c:v>4.1E-5</c:v>
                </c:pt>
                <c:pt idx="93253">
                  <c:v>4.0000000000000003E-5</c:v>
                </c:pt>
                <c:pt idx="93254">
                  <c:v>3.8999999999999999E-5</c:v>
                </c:pt>
                <c:pt idx="93255">
                  <c:v>3.8000000000000002E-5</c:v>
                </c:pt>
                <c:pt idx="93256">
                  <c:v>3.6000000000000001E-5</c:v>
                </c:pt>
                <c:pt idx="93257">
                  <c:v>3.4999999999999997E-5</c:v>
                </c:pt>
                <c:pt idx="93258">
                  <c:v>3.3000000000000003E-5</c:v>
                </c:pt>
                <c:pt idx="93259">
                  <c:v>3.1999999999999999E-5</c:v>
                </c:pt>
                <c:pt idx="93260">
                  <c:v>3.0000000000000001E-5</c:v>
                </c:pt>
                <c:pt idx="93261">
                  <c:v>2.9E-5</c:v>
                </c:pt>
                <c:pt idx="93262">
                  <c:v>2.6999999999999999E-5</c:v>
                </c:pt>
                <c:pt idx="93263">
                  <c:v>2.5999999999999998E-5</c:v>
                </c:pt>
                <c:pt idx="93264">
                  <c:v>2.4000000000000001E-5</c:v>
                </c:pt>
                <c:pt idx="93265">
                  <c:v>2.1999999999999999E-5</c:v>
                </c:pt>
                <c:pt idx="93266">
                  <c:v>2.0999999999999999E-5</c:v>
                </c:pt>
                <c:pt idx="93267">
                  <c:v>1.9000000000000001E-5</c:v>
                </c:pt>
                <c:pt idx="93268">
                  <c:v>1.7E-5</c:v>
                </c:pt>
                <c:pt idx="93269">
                  <c:v>1.5999999999999999E-5</c:v>
                </c:pt>
                <c:pt idx="93270">
                  <c:v>1.4E-5</c:v>
                </c:pt>
                <c:pt idx="93271">
                  <c:v>1.2999999999999999E-5</c:v>
                </c:pt>
                <c:pt idx="93272">
                  <c:v>1.2E-5</c:v>
                </c:pt>
                <c:pt idx="93273">
                  <c:v>1.0000000000000001E-5</c:v>
                </c:pt>
                <c:pt idx="93274">
                  <c:v>9.0000000000000002E-6</c:v>
                </c:pt>
                <c:pt idx="93275">
                  <c:v>9.0000000000000002E-6</c:v>
                </c:pt>
                <c:pt idx="93276">
                  <c:v>7.9999999999999996E-6</c:v>
                </c:pt>
                <c:pt idx="93277">
                  <c:v>6.9999999999999999E-6</c:v>
                </c:pt>
                <c:pt idx="93278">
                  <c:v>6.9999999999999999E-6</c:v>
                </c:pt>
                <c:pt idx="93279">
                  <c:v>6.9999999999999999E-6</c:v>
                </c:pt>
                <c:pt idx="93280">
                  <c:v>6.9999999999999999E-6</c:v>
                </c:pt>
                <c:pt idx="93281">
                  <c:v>7.9999999999999996E-6</c:v>
                </c:pt>
                <c:pt idx="93282">
                  <c:v>7.9999999999999996E-6</c:v>
                </c:pt>
                <c:pt idx="93283">
                  <c:v>9.0000000000000002E-6</c:v>
                </c:pt>
                <c:pt idx="93284">
                  <c:v>1.0000000000000001E-5</c:v>
                </c:pt>
                <c:pt idx="93285">
                  <c:v>1.0000000000000001E-5</c:v>
                </c:pt>
                <c:pt idx="93286">
                  <c:v>1.1E-5</c:v>
                </c:pt>
                <c:pt idx="93287">
                  <c:v>1.2E-5</c:v>
                </c:pt>
                <c:pt idx="93288">
                  <c:v>1.2E-5</c:v>
                </c:pt>
                <c:pt idx="93289">
                  <c:v>1.2999999999999999E-5</c:v>
                </c:pt>
                <c:pt idx="93290">
                  <c:v>1.2999999999999999E-5</c:v>
                </c:pt>
                <c:pt idx="93291">
                  <c:v>1.4E-5</c:v>
                </c:pt>
                <c:pt idx="93292">
                  <c:v>1.4E-5</c:v>
                </c:pt>
                <c:pt idx="93293">
                  <c:v>1.5E-5</c:v>
                </c:pt>
                <c:pt idx="93294">
                  <c:v>1.5E-5</c:v>
                </c:pt>
                <c:pt idx="93295">
                  <c:v>1.5999999999999999E-5</c:v>
                </c:pt>
                <c:pt idx="93296">
                  <c:v>1.5999999999999999E-5</c:v>
                </c:pt>
                <c:pt idx="93297">
                  <c:v>1.7E-5</c:v>
                </c:pt>
                <c:pt idx="93298">
                  <c:v>1.7E-5</c:v>
                </c:pt>
                <c:pt idx="93299">
                  <c:v>1.7E-5</c:v>
                </c:pt>
                <c:pt idx="93300">
                  <c:v>1.8E-5</c:v>
                </c:pt>
                <c:pt idx="93301">
                  <c:v>1.8E-5</c:v>
                </c:pt>
                <c:pt idx="93302">
                  <c:v>1.9000000000000001E-5</c:v>
                </c:pt>
                <c:pt idx="93303">
                  <c:v>1.9000000000000001E-5</c:v>
                </c:pt>
                <c:pt idx="93304">
                  <c:v>2.0000000000000002E-5</c:v>
                </c:pt>
                <c:pt idx="93305">
                  <c:v>2.0000000000000002E-5</c:v>
                </c:pt>
                <c:pt idx="93306">
                  <c:v>2.0999999999999999E-5</c:v>
                </c:pt>
                <c:pt idx="93307">
                  <c:v>2.1999999999999999E-5</c:v>
                </c:pt>
                <c:pt idx="93308">
                  <c:v>2.1999999999999999E-5</c:v>
                </c:pt>
                <c:pt idx="93309">
                  <c:v>2.3E-5</c:v>
                </c:pt>
                <c:pt idx="93310">
                  <c:v>2.4000000000000001E-5</c:v>
                </c:pt>
                <c:pt idx="93311">
                  <c:v>2.5000000000000001E-5</c:v>
                </c:pt>
                <c:pt idx="93312">
                  <c:v>2.5000000000000001E-5</c:v>
                </c:pt>
                <c:pt idx="93313">
                  <c:v>2.5999999999999998E-5</c:v>
                </c:pt>
                <c:pt idx="93314">
                  <c:v>2.6999999999999999E-5</c:v>
                </c:pt>
                <c:pt idx="93315">
                  <c:v>2.8E-5</c:v>
                </c:pt>
                <c:pt idx="93316">
                  <c:v>2.8E-5</c:v>
                </c:pt>
                <c:pt idx="93317">
                  <c:v>2.9E-5</c:v>
                </c:pt>
                <c:pt idx="93318">
                  <c:v>3.0000000000000001E-5</c:v>
                </c:pt>
                <c:pt idx="93319">
                  <c:v>3.1000000000000001E-5</c:v>
                </c:pt>
                <c:pt idx="93320">
                  <c:v>3.1000000000000001E-5</c:v>
                </c:pt>
                <c:pt idx="93321">
                  <c:v>3.1999999999999999E-5</c:v>
                </c:pt>
                <c:pt idx="93322">
                  <c:v>3.1999999999999999E-5</c:v>
                </c:pt>
                <c:pt idx="93323">
                  <c:v>3.3000000000000003E-5</c:v>
                </c:pt>
                <c:pt idx="93324">
                  <c:v>3.3000000000000003E-5</c:v>
                </c:pt>
                <c:pt idx="93325">
                  <c:v>3.4E-5</c:v>
                </c:pt>
                <c:pt idx="93326">
                  <c:v>3.4E-5</c:v>
                </c:pt>
                <c:pt idx="93327">
                  <c:v>3.4999999999999997E-5</c:v>
                </c:pt>
                <c:pt idx="93328">
                  <c:v>3.4999999999999997E-5</c:v>
                </c:pt>
                <c:pt idx="93329">
                  <c:v>3.4999999999999997E-5</c:v>
                </c:pt>
                <c:pt idx="93330">
                  <c:v>3.4999999999999997E-5</c:v>
                </c:pt>
                <c:pt idx="93331">
                  <c:v>3.4999999999999997E-5</c:v>
                </c:pt>
                <c:pt idx="93332">
                  <c:v>3.4999999999999997E-5</c:v>
                </c:pt>
                <c:pt idx="93333">
                  <c:v>3.4999999999999997E-5</c:v>
                </c:pt>
                <c:pt idx="93334">
                  <c:v>3.4999999999999997E-5</c:v>
                </c:pt>
                <c:pt idx="93335">
                  <c:v>3.4999999999999997E-5</c:v>
                </c:pt>
                <c:pt idx="93336">
                  <c:v>3.4999999999999997E-5</c:v>
                </c:pt>
                <c:pt idx="93337">
                  <c:v>3.4E-5</c:v>
                </c:pt>
                <c:pt idx="93338">
                  <c:v>3.4E-5</c:v>
                </c:pt>
                <c:pt idx="93339">
                  <c:v>3.4E-5</c:v>
                </c:pt>
                <c:pt idx="93340">
                  <c:v>3.3000000000000003E-5</c:v>
                </c:pt>
                <c:pt idx="93341">
                  <c:v>3.3000000000000003E-5</c:v>
                </c:pt>
                <c:pt idx="93342">
                  <c:v>3.1999999999999999E-5</c:v>
                </c:pt>
                <c:pt idx="93343">
                  <c:v>3.1999999999999999E-5</c:v>
                </c:pt>
                <c:pt idx="93344">
                  <c:v>3.1000000000000001E-5</c:v>
                </c:pt>
                <c:pt idx="93345">
                  <c:v>3.0000000000000001E-5</c:v>
                </c:pt>
                <c:pt idx="93346">
                  <c:v>3.0000000000000001E-5</c:v>
                </c:pt>
                <c:pt idx="93347">
                  <c:v>2.9E-5</c:v>
                </c:pt>
                <c:pt idx="93348">
                  <c:v>2.8E-5</c:v>
                </c:pt>
                <c:pt idx="93349">
                  <c:v>2.6999999999999999E-5</c:v>
                </c:pt>
                <c:pt idx="93350">
                  <c:v>2.6999999999999999E-5</c:v>
                </c:pt>
                <c:pt idx="93351">
                  <c:v>2.5999999999999998E-5</c:v>
                </c:pt>
                <c:pt idx="93352">
                  <c:v>2.5000000000000001E-5</c:v>
                </c:pt>
                <c:pt idx="93353">
                  <c:v>2.4000000000000001E-5</c:v>
                </c:pt>
                <c:pt idx="93354">
                  <c:v>2.3E-5</c:v>
                </c:pt>
                <c:pt idx="93355">
                  <c:v>2.3E-5</c:v>
                </c:pt>
                <c:pt idx="93356">
                  <c:v>2.1999999999999999E-5</c:v>
                </c:pt>
                <c:pt idx="93357">
                  <c:v>2.0999999999999999E-5</c:v>
                </c:pt>
                <c:pt idx="93358">
                  <c:v>2.0000000000000002E-5</c:v>
                </c:pt>
                <c:pt idx="93359">
                  <c:v>1.9000000000000001E-5</c:v>
                </c:pt>
                <c:pt idx="93360">
                  <c:v>1.8E-5</c:v>
                </c:pt>
                <c:pt idx="93361">
                  <c:v>1.8E-5</c:v>
                </c:pt>
                <c:pt idx="93362">
                  <c:v>1.7E-5</c:v>
                </c:pt>
                <c:pt idx="93363">
                  <c:v>1.5999999999999999E-5</c:v>
                </c:pt>
                <c:pt idx="93364">
                  <c:v>1.5E-5</c:v>
                </c:pt>
                <c:pt idx="93365">
                  <c:v>1.4E-5</c:v>
                </c:pt>
                <c:pt idx="93366">
                  <c:v>1.4E-5</c:v>
                </c:pt>
                <c:pt idx="93367">
                  <c:v>1.2999999999999999E-5</c:v>
                </c:pt>
                <c:pt idx="93368">
                  <c:v>1.2E-5</c:v>
                </c:pt>
                <c:pt idx="93369">
                  <c:v>1.1E-5</c:v>
                </c:pt>
                <c:pt idx="93370">
                  <c:v>1.1E-5</c:v>
                </c:pt>
                <c:pt idx="93371">
                  <c:v>1.0000000000000001E-5</c:v>
                </c:pt>
                <c:pt idx="93372">
                  <c:v>1.0000000000000001E-5</c:v>
                </c:pt>
                <c:pt idx="93373">
                  <c:v>9.0000000000000002E-6</c:v>
                </c:pt>
                <c:pt idx="93374">
                  <c:v>9.0000000000000002E-6</c:v>
                </c:pt>
                <c:pt idx="93375">
                  <c:v>7.9999999999999996E-6</c:v>
                </c:pt>
                <c:pt idx="93376">
                  <c:v>7.9999999999999996E-6</c:v>
                </c:pt>
                <c:pt idx="93377">
                  <c:v>7.9999999999999996E-6</c:v>
                </c:pt>
                <c:pt idx="93378">
                  <c:v>6.9999999999999999E-6</c:v>
                </c:pt>
                <c:pt idx="93379">
                  <c:v>6.9999999999999999E-6</c:v>
                </c:pt>
                <c:pt idx="93380">
                  <c:v>6.9999999999999999E-6</c:v>
                </c:pt>
                <c:pt idx="93381">
                  <c:v>6.9999999999999999E-6</c:v>
                </c:pt>
                <c:pt idx="93382">
                  <c:v>6.9999999999999999E-6</c:v>
                </c:pt>
                <c:pt idx="93383">
                  <c:v>7.9999999999999996E-6</c:v>
                </c:pt>
                <c:pt idx="93384">
                  <c:v>7.9999999999999996E-6</c:v>
                </c:pt>
                <c:pt idx="93385">
                  <c:v>7.9999999999999996E-6</c:v>
                </c:pt>
                <c:pt idx="93386">
                  <c:v>9.0000000000000002E-6</c:v>
                </c:pt>
                <c:pt idx="93387">
                  <c:v>9.0000000000000002E-6</c:v>
                </c:pt>
                <c:pt idx="93388">
                  <c:v>1.0000000000000001E-5</c:v>
                </c:pt>
                <c:pt idx="93389">
                  <c:v>1.0000000000000001E-5</c:v>
                </c:pt>
                <c:pt idx="93390">
                  <c:v>1.0000000000000001E-5</c:v>
                </c:pt>
                <c:pt idx="93391">
                  <c:v>1.1E-5</c:v>
                </c:pt>
                <c:pt idx="93392">
                  <c:v>1.1E-5</c:v>
                </c:pt>
                <c:pt idx="93393">
                  <c:v>1.2E-5</c:v>
                </c:pt>
                <c:pt idx="93394">
                  <c:v>1.2E-5</c:v>
                </c:pt>
                <c:pt idx="93395">
                  <c:v>1.2999999999999999E-5</c:v>
                </c:pt>
                <c:pt idx="93396">
                  <c:v>1.2999999999999999E-5</c:v>
                </c:pt>
                <c:pt idx="93397">
                  <c:v>1.4E-5</c:v>
                </c:pt>
                <c:pt idx="93398">
                  <c:v>1.4E-5</c:v>
                </c:pt>
                <c:pt idx="93399">
                  <c:v>1.5E-5</c:v>
                </c:pt>
                <c:pt idx="93400">
                  <c:v>1.5E-5</c:v>
                </c:pt>
                <c:pt idx="93401">
                  <c:v>1.5999999999999999E-5</c:v>
                </c:pt>
                <c:pt idx="93402">
                  <c:v>1.5999999999999999E-5</c:v>
                </c:pt>
                <c:pt idx="93403">
                  <c:v>1.5999999999999999E-5</c:v>
                </c:pt>
                <c:pt idx="93404">
                  <c:v>1.5999999999999999E-5</c:v>
                </c:pt>
                <c:pt idx="93405">
                  <c:v>1.7E-5</c:v>
                </c:pt>
                <c:pt idx="93406">
                  <c:v>1.7E-5</c:v>
                </c:pt>
                <c:pt idx="93407">
                  <c:v>1.7E-5</c:v>
                </c:pt>
                <c:pt idx="93408">
                  <c:v>1.7E-5</c:v>
                </c:pt>
                <c:pt idx="93409">
                  <c:v>1.7E-5</c:v>
                </c:pt>
                <c:pt idx="93410">
                  <c:v>1.8E-5</c:v>
                </c:pt>
                <c:pt idx="93411">
                  <c:v>1.8E-5</c:v>
                </c:pt>
                <c:pt idx="93412">
                  <c:v>1.8E-5</c:v>
                </c:pt>
                <c:pt idx="93413">
                  <c:v>1.8E-5</c:v>
                </c:pt>
                <c:pt idx="93414">
                  <c:v>1.8E-5</c:v>
                </c:pt>
                <c:pt idx="93415">
                  <c:v>1.8E-5</c:v>
                </c:pt>
                <c:pt idx="93416">
                  <c:v>1.8E-5</c:v>
                </c:pt>
                <c:pt idx="93417">
                  <c:v>1.8E-5</c:v>
                </c:pt>
                <c:pt idx="93418">
                  <c:v>1.8E-5</c:v>
                </c:pt>
                <c:pt idx="93419">
                  <c:v>1.8E-5</c:v>
                </c:pt>
                <c:pt idx="93420">
                  <c:v>1.7E-5</c:v>
                </c:pt>
                <c:pt idx="93421">
                  <c:v>1.7E-5</c:v>
                </c:pt>
                <c:pt idx="93422">
                  <c:v>1.7E-5</c:v>
                </c:pt>
                <c:pt idx="93423">
                  <c:v>1.7E-5</c:v>
                </c:pt>
                <c:pt idx="93424">
                  <c:v>1.7E-5</c:v>
                </c:pt>
                <c:pt idx="93425">
                  <c:v>1.7E-5</c:v>
                </c:pt>
                <c:pt idx="93426">
                  <c:v>1.5999999999999999E-5</c:v>
                </c:pt>
                <c:pt idx="93427">
                  <c:v>1.5999999999999999E-5</c:v>
                </c:pt>
                <c:pt idx="93428">
                  <c:v>1.5999999999999999E-5</c:v>
                </c:pt>
                <c:pt idx="93429">
                  <c:v>1.5999999999999999E-5</c:v>
                </c:pt>
                <c:pt idx="93430">
                  <c:v>1.5999999999999999E-5</c:v>
                </c:pt>
                <c:pt idx="93431">
                  <c:v>1.5999999999999999E-5</c:v>
                </c:pt>
                <c:pt idx="93432">
                  <c:v>1.5E-5</c:v>
                </c:pt>
                <c:pt idx="93433">
                  <c:v>1.5E-5</c:v>
                </c:pt>
                <c:pt idx="93434">
                  <c:v>1.5E-5</c:v>
                </c:pt>
                <c:pt idx="93435">
                  <c:v>1.5E-5</c:v>
                </c:pt>
                <c:pt idx="93436">
                  <c:v>1.5E-5</c:v>
                </c:pt>
                <c:pt idx="93437">
                  <c:v>1.5E-5</c:v>
                </c:pt>
                <c:pt idx="93438">
                  <c:v>1.4E-5</c:v>
                </c:pt>
                <c:pt idx="93439">
                  <c:v>1.4E-5</c:v>
                </c:pt>
                <c:pt idx="93440">
                  <c:v>1.4E-5</c:v>
                </c:pt>
                <c:pt idx="93441">
                  <c:v>1.4E-5</c:v>
                </c:pt>
                <c:pt idx="93442">
                  <c:v>1.4E-5</c:v>
                </c:pt>
                <c:pt idx="93443">
                  <c:v>1.4E-5</c:v>
                </c:pt>
                <c:pt idx="93444">
                  <c:v>1.4E-5</c:v>
                </c:pt>
                <c:pt idx="93445">
                  <c:v>1.4E-5</c:v>
                </c:pt>
                <c:pt idx="93446">
                  <c:v>1.4E-5</c:v>
                </c:pt>
                <c:pt idx="93447">
                  <c:v>1.4E-5</c:v>
                </c:pt>
                <c:pt idx="93448">
                  <c:v>1.4E-5</c:v>
                </c:pt>
                <c:pt idx="93449">
                  <c:v>1.2999999999999999E-5</c:v>
                </c:pt>
                <c:pt idx="93450">
                  <c:v>1.2999999999999999E-5</c:v>
                </c:pt>
                <c:pt idx="93451">
                  <c:v>1.2999999999999999E-5</c:v>
                </c:pt>
                <c:pt idx="93452">
                  <c:v>1.2999999999999999E-5</c:v>
                </c:pt>
                <c:pt idx="93453">
                  <c:v>1.2999999999999999E-5</c:v>
                </c:pt>
                <c:pt idx="93454">
                  <c:v>1.2999999999999999E-5</c:v>
                </c:pt>
                <c:pt idx="93455">
                  <c:v>1.2E-5</c:v>
                </c:pt>
                <c:pt idx="93456">
                  <c:v>1.2E-5</c:v>
                </c:pt>
                <c:pt idx="93457">
                  <c:v>1.2E-5</c:v>
                </c:pt>
                <c:pt idx="93458">
                  <c:v>1.1E-5</c:v>
                </c:pt>
                <c:pt idx="93459">
                  <c:v>1.1E-5</c:v>
                </c:pt>
                <c:pt idx="93460">
                  <c:v>1.1E-5</c:v>
                </c:pt>
                <c:pt idx="93461">
                  <c:v>1.0000000000000001E-5</c:v>
                </c:pt>
                <c:pt idx="93462">
                  <c:v>1.0000000000000001E-5</c:v>
                </c:pt>
                <c:pt idx="93463">
                  <c:v>9.0000000000000002E-6</c:v>
                </c:pt>
                <c:pt idx="93464">
                  <c:v>9.0000000000000002E-6</c:v>
                </c:pt>
                <c:pt idx="93465">
                  <c:v>7.9999999999999996E-6</c:v>
                </c:pt>
                <c:pt idx="93466">
                  <c:v>7.9999999999999996E-6</c:v>
                </c:pt>
                <c:pt idx="93467">
                  <c:v>6.9999999999999999E-6</c:v>
                </c:pt>
                <c:pt idx="93468">
                  <c:v>6.0000000000000002E-6</c:v>
                </c:pt>
                <c:pt idx="93469">
                  <c:v>6.0000000000000002E-6</c:v>
                </c:pt>
                <c:pt idx="93470">
                  <c:v>5.0000000000000004E-6</c:v>
                </c:pt>
                <c:pt idx="93471">
                  <c:v>3.9999999999999998E-6</c:v>
                </c:pt>
                <c:pt idx="93472">
                  <c:v>3.9999999999999998E-6</c:v>
                </c:pt>
                <c:pt idx="93473">
                  <c:v>3.0000000000000001E-6</c:v>
                </c:pt>
                <c:pt idx="93474">
                  <c:v>3.0000000000000001E-6</c:v>
                </c:pt>
                <c:pt idx="93475">
                  <c:v>3.0000000000000001E-6</c:v>
                </c:pt>
                <c:pt idx="93476">
                  <c:v>3.0000000000000001E-6</c:v>
                </c:pt>
                <c:pt idx="93477">
                  <c:v>3.0000000000000001E-6</c:v>
                </c:pt>
                <c:pt idx="93478">
                  <c:v>3.0000000000000001E-6</c:v>
                </c:pt>
                <c:pt idx="93479">
                  <c:v>3.9999999999999998E-6</c:v>
                </c:pt>
                <c:pt idx="93480">
                  <c:v>3.9999999999999998E-6</c:v>
                </c:pt>
                <c:pt idx="93481">
                  <c:v>5.0000000000000004E-6</c:v>
                </c:pt>
                <c:pt idx="93482">
                  <c:v>5.0000000000000004E-6</c:v>
                </c:pt>
                <c:pt idx="93483">
                  <c:v>6.0000000000000002E-6</c:v>
                </c:pt>
                <c:pt idx="93484">
                  <c:v>6.9999999999999999E-6</c:v>
                </c:pt>
                <c:pt idx="93485">
                  <c:v>6.9999999999999999E-6</c:v>
                </c:pt>
                <c:pt idx="93486">
                  <c:v>7.9999999999999996E-6</c:v>
                </c:pt>
                <c:pt idx="93487">
                  <c:v>7.9999999999999996E-6</c:v>
                </c:pt>
                <c:pt idx="93488">
                  <c:v>9.0000000000000002E-6</c:v>
                </c:pt>
                <c:pt idx="93489">
                  <c:v>9.0000000000000002E-6</c:v>
                </c:pt>
                <c:pt idx="93490">
                  <c:v>9.0000000000000002E-6</c:v>
                </c:pt>
                <c:pt idx="93491">
                  <c:v>1.0000000000000001E-5</c:v>
                </c:pt>
                <c:pt idx="93492">
                  <c:v>1.0000000000000001E-5</c:v>
                </c:pt>
                <c:pt idx="93493">
                  <c:v>1.0000000000000001E-5</c:v>
                </c:pt>
                <c:pt idx="93494">
                  <c:v>1.1E-5</c:v>
                </c:pt>
                <c:pt idx="93495">
                  <c:v>1.1E-5</c:v>
                </c:pt>
                <c:pt idx="93496">
                  <c:v>1.1E-5</c:v>
                </c:pt>
                <c:pt idx="93497">
                  <c:v>1.1E-5</c:v>
                </c:pt>
                <c:pt idx="93498">
                  <c:v>1.1E-5</c:v>
                </c:pt>
                <c:pt idx="93499">
                  <c:v>1.1E-5</c:v>
                </c:pt>
                <c:pt idx="93500">
                  <c:v>1.1E-5</c:v>
                </c:pt>
                <c:pt idx="93501">
                  <c:v>1.1E-5</c:v>
                </c:pt>
                <c:pt idx="93502">
                  <c:v>1.1E-5</c:v>
                </c:pt>
                <c:pt idx="93503">
                  <c:v>1.1E-5</c:v>
                </c:pt>
                <c:pt idx="93504">
                  <c:v>1.1E-5</c:v>
                </c:pt>
                <c:pt idx="93505">
                  <c:v>1.1E-5</c:v>
                </c:pt>
                <c:pt idx="93506">
                  <c:v>1.1E-5</c:v>
                </c:pt>
                <c:pt idx="93507">
                  <c:v>1.1E-5</c:v>
                </c:pt>
                <c:pt idx="93508">
                  <c:v>1.1E-5</c:v>
                </c:pt>
                <c:pt idx="93509">
                  <c:v>1.1E-5</c:v>
                </c:pt>
                <c:pt idx="93510">
                  <c:v>1.1E-5</c:v>
                </c:pt>
                <c:pt idx="93511">
                  <c:v>1.1E-5</c:v>
                </c:pt>
                <c:pt idx="93512">
                  <c:v>1.2E-5</c:v>
                </c:pt>
                <c:pt idx="93513">
                  <c:v>1.2E-5</c:v>
                </c:pt>
                <c:pt idx="93514">
                  <c:v>1.2E-5</c:v>
                </c:pt>
                <c:pt idx="93515">
                  <c:v>1.2999999999999999E-5</c:v>
                </c:pt>
                <c:pt idx="93516">
                  <c:v>1.2999999999999999E-5</c:v>
                </c:pt>
                <c:pt idx="93517">
                  <c:v>1.4E-5</c:v>
                </c:pt>
                <c:pt idx="93518">
                  <c:v>1.4E-5</c:v>
                </c:pt>
                <c:pt idx="93519">
                  <c:v>1.5E-5</c:v>
                </c:pt>
                <c:pt idx="93520">
                  <c:v>1.5E-5</c:v>
                </c:pt>
                <c:pt idx="93521">
                  <c:v>1.5999999999999999E-5</c:v>
                </c:pt>
                <c:pt idx="93522">
                  <c:v>1.5999999999999999E-5</c:v>
                </c:pt>
                <c:pt idx="93523">
                  <c:v>1.7E-5</c:v>
                </c:pt>
                <c:pt idx="93524">
                  <c:v>1.8E-5</c:v>
                </c:pt>
                <c:pt idx="93525">
                  <c:v>1.8E-5</c:v>
                </c:pt>
                <c:pt idx="93526">
                  <c:v>1.9000000000000001E-5</c:v>
                </c:pt>
                <c:pt idx="93527">
                  <c:v>1.9000000000000001E-5</c:v>
                </c:pt>
                <c:pt idx="93528">
                  <c:v>1.9000000000000001E-5</c:v>
                </c:pt>
                <c:pt idx="93529">
                  <c:v>2.0000000000000002E-5</c:v>
                </c:pt>
                <c:pt idx="93530">
                  <c:v>2.0000000000000002E-5</c:v>
                </c:pt>
                <c:pt idx="93531">
                  <c:v>2.0999999999999999E-5</c:v>
                </c:pt>
                <c:pt idx="93532">
                  <c:v>2.0999999999999999E-5</c:v>
                </c:pt>
                <c:pt idx="93533">
                  <c:v>2.0999999999999999E-5</c:v>
                </c:pt>
                <c:pt idx="93534">
                  <c:v>2.0999999999999999E-5</c:v>
                </c:pt>
                <c:pt idx="93535">
                  <c:v>2.0999999999999999E-5</c:v>
                </c:pt>
                <c:pt idx="93536">
                  <c:v>2.0999999999999999E-5</c:v>
                </c:pt>
                <c:pt idx="93537">
                  <c:v>2.0999999999999999E-5</c:v>
                </c:pt>
                <c:pt idx="93538">
                  <c:v>2.0999999999999999E-5</c:v>
                </c:pt>
                <c:pt idx="93539">
                  <c:v>2.0999999999999999E-5</c:v>
                </c:pt>
                <c:pt idx="93540">
                  <c:v>2.0999999999999999E-5</c:v>
                </c:pt>
                <c:pt idx="93541">
                  <c:v>2.0999999999999999E-5</c:v>
                </c:pt>
                <c:pt idx="93542">
                  <c:v>2.0000000000000002E-5</c:v>
                </c:pt>
                <c:pt idx="93543">
                  <c:v>2.0000000000000002E-5</c:v>
                </c:pt>
                <c:pt idx="93544">
                  <c:v>1.9000000000000001E-5</c:v>
                </c:pt>
                <c:pt idx="93545">
                  <c:v>1.9000000000000001E-5</c:v>
                </c:pt>
                <c:pt idx="93546">
                  <c:v>1.8E-5</c:v>
                </c:pt>
                <c:pt idx="93547">
                  <c:v>1.8E-5</c:v>
                </c:pt>
                <c:pt idx="93548">
                  <c:v>1.7E-5</c:v>
                </c:pt>
                <c:pt idx="93549">
                  <c:v>1.5999999999999999E-5</c:v>
                </c:pt>
                <c:pt idx="93550">
                  <c:v>1.5E-5</c:v>
                </c:pt>
                <c:pt idx="93551">
                  <c:v>1.5E-5</c:v>
                </c:pt>
                <c:pt idx="93552">
                  <c:v>1.4E-5</c:v>
                </c:pt>
                <c:pt idx="93553">
                  <c:v>1.2999999999999999E-5</c:v>
                </c:pt>
                <c:pt idx="93554">
                  <c:v>1.2E-5</c:v>
                </c:pt>
                <c:pt idx="93555">
                  <c:v>1.1E-5</c:v>
                </c:pt>
                <c:pt idx="93556">
                  <c:v>1.0000000000000001E-5</c:v>
                </c:pt>
                <c:pt idx="93557">
                  <c:v>9.0000000000000002E-6</c:v>
                </c:pt>
                <c:pt idx="93558">
                  <c:v>7.9999999999999996E-6</c:v>
                </c:pt>
                <c:pt idx="93559">
                  <c:v>6.9999999999999999E-6</c:v>
                </c:pt>
                <c:pt idx="93560">
                  <c:v>6.0000000000000002E-6</c:v>
                </c:pt>
                <c:pt idx="93561">
                  <c:v>5.0000000000000004E-6</c:v>
                </c:pt>
                <c:pt idx="93562">
                  <c:v>3.9999999999999998E-6</c:v>
                </c:pt>
                <c:pt idx="93563">
                  <c:v>3.0000000000000001E-6</c:v>
                </c:pt>
                <c:pt idx="93564">
                  <c:v>1.9999999999999999E-6</c:v>
                </c:pt>
                <c:pt idx="93565">
                  <c:v>9.9999999999999995E-7</c:v>
                </c:pt>
                <c:pt idx="93566">
                  <c:v>9.9999999999999995E-7</c:v>
                </c:pt>
                <c:pt idx="93567">
                  <c:v>1.9999999999999999E-6</c:v>
                </c:pt>
                <c:pt idx="93568">
                  <c:v>3.0000000000000001E-6</c:v>
                </c:pt>
                <c:pt idx="93569">
                  <c:v>3.0000000000000001E-6</c:v>
                </c:pt>
                <c:pt idx="93570">
                  <c:v>3.9999999999999998E-6</c:v>
                </c:pt>
                <c:pt idx="93571">
                  <c:v>5.0000000000000004E-6</c:v>
                </c:pt>
                <c:pt idx="93572">
                  <c:v>6.0000000000000002E-6</c:v>
                </c:pt>
                <c:pt idx="93573">
                  <c:v>6.0000000000000002E-6</c:v>
                </c:pt>
                <c:pt idx="93574">
                  <c:v>6.9999999999999999E-6</c:v>
                </c:pt>
                <c:pt idx="93575">
                  <c:v>7.9999999999999996E-6</c:v>
                </c:pt>
                <c:pt idx="93576">
                  <c:v>7.9999999999999996E-6</c:v>
                </c:pt>
                <c:pt idx="93577">
                  <c:v>9.0000000000000002E-6</c:v>
                </c:pt>
                <c:pt idx="93578">
                  <c:v>9.0000000000000002E-6</c:v>
                </c:pt>
                <c:pt idx="93579">
                  <c:v>1.0000000000000001E-5</c:v>
                </c:pt>
                <c:pt idx="93580">
                  <c:v>1.0000000000000001E-5</c:v>
                </c:pt>
                <c:pt idx="93581">
                  <c:v>1.0000000000000001E-5</c:v>
                </c:pt>
                <c:pt idx="93582">
                  <c:v>1.0000000000000001E-5</c:v>
                </c:pt>
                <c:pt idx="93583">
                  <c:v>1.1E-5</c:v>
                </c:pt>
                <c:pt idx="93584">
                  <c:v>1.1E-5</c:v>
                </c:pt>
                <c:pt idx="93585">
                  <c:v>1.1E-5</c:v>
                </c:pt>
                <c:pt idx="93586">
                  <c:v>1.1E-5</c:v>
                </c:pt>
                <c:pt idx="93587">
                  <c:v>1.1E-5</c:v>
                </c:pt>
                <c:pt idx="93588">
                  <c:v>1.1E-5</c:v>
                </c:pt>
                <c:pt idx="93589">
                  <c:v>1.1E-5</c:v>
                </c:pt>
                <c:pt idx="93590">
                  <c:v>1.1E-5</c:v>
                </c:pt>
                <c:pt idx="93591">
                  <c:v>1.1E-5</c:v>
                </c:pt>
                <c:pt idx="93592">
                  <c:v>1.1E-5</c:v>
                </c:pt>
                <c:pt idx="93593">
                  <c:v>1.1E-5</c:v>
                </c:pt>
                <c:pt idx="93594">
                  <c:v>1.1E-5</c:v>
                </c:pt>
                <c:pt idx="93595">
                  <c:v>1.1E-5</c:v>
                </c:pt>
                <c:pt idx="93596">
                  <c:v>1.1E-5</c:v>
                </c:pt>
                <c:pt idx="93597">
                  <c:v>1.1E-5</c:v>
                </c:pt>
                <c:pt idx="93598">
                  <c:v>1.1E-5</c:v>
                </c:pt>
                <c:pt idx="93599">
                  <c:v>1.1E-5</c:v>
                </c:pt>
                <c:pt idx="93600">
                  <c:v>1.1E-5</c:v>
                </c:pt>
                <c:pt idx="93601">
                  <c:v>1.1E-5</c:v>
                </c:pt>
                <c:pt idx="93602">
                  <c:v>1.2E-5</c:v>
                </c:pt>
                <c:pt idx="93603">
                  <c:v>1.2E-5</c:v>
                </c:pt>
                <c:pt idx="93604">
                  <c:v>1.2E-5</c:v>
                </c:pt>
                <c:pt idx="93605">
                  <c:v>1.2E-5</c:v>
                </c:pt>
                <c:pt idx="93606">
                  <c:v>1.2E-5</c:v>
                </c:pt>
                <c:pt idx="93607">
                  <c:v>1.2999999999999999E-5</c:v>
                </c:pt>
                <c:pt idx="93608">
                  <c:v>1.2999999999999999E-5</c:v>
                </c:pt>
                <c:pt idx="93609">
                  <c:v>1.2999999999999999E-5</c:v>
                </c:pt>
                <c:pt idx="93610">
                  <c:v>1.4E-5</c:v>
                </c:pt>
                <c:pt idx="93611">
                  <c:v>1.4E-5</c:v>
                </c:pt>
                <c:pt idx="93612">
                  <c:v>1.4E-5</c:v>
                </c:pt>
                <c:pt idx="93613">
                  <c:v>1.5E-5</c:v>
                </c:pt>
                <c:pt idx="93614">
                  <c:v>1.5E-5</c:v>
                </c:pt>
                <c:pt idx="93615">
                  <c:v>1.5E-5</c:v>
                </c:pt>
                <c:pt idx="93616">
                  <c:v>1.5999999999999999E-5</c:v>
                </c:pt>
                <c:pt idx="93617">
                  <c:v>1.5999999999999999E-5</c:v>
                </c:pt>
                <c:pt idx="93618">
                  <c:v>1.5999999999999999E-5</c:v>
                </c:pt>
                <c:pt idx="93619">
                  <c:v>1.7E-5</c:v>
                </c:pt>
                <c:pt idx="93620">
                  <c:v>1.7E-5</c:v>
                </c:pt>
                <c:pt idx="93621">
                  <c:v>1.7E-5</c:v>
                </c:pt>
                <c:pt idx="93622">
                  <c:v>1.8E-5</c:v>
                </c:pt>
                <c:pt idx="93623">
                  <c:v>1.8E-5</c:v>
                </c:pt>
                <c:pt idx="93624">
                  <c:v>1.8E-5</c:v>
                </c:pt>
                <c:pt idx="93625">
                  <c:v>1.8E-5</c:v>
                </c:pt>
                <c:pt idx="93626">
                  <c:v>1.9000000000000001E-5</c:v>
                </c:pt>
                <c:pt idx="93627">
                  <c:v>1.9000000000000001E-5</c:v>
                </c:pt>
                <c:pt idx="93628">
                  <c:v>1.9000000000000001E-5</c:v>
                </c:pt>
                <c:pt idx="93629">
                  <c:v>1.9000000000000001E-5</c:v>
                </c:pt>
                <c:pt idx="93630">
                  <c:v>1.9000000000000001E-5</c:v>
                </c:pt>
                <c:pt idx="93631">
                  <c:v>1.9000000000000001E-5</c:v>
                </c:pt>
                <c:pt idx="93632">
                  <c:v>1.9000000000000001E-5</c:v>
                </c:pt>
                <c:pt idx="93633">
                  <c:v>1.9000000000000001E-5</c:v>
                </c:pt>
                <c:pt idx="93634">
                  <c:v>1.9000000000000001E-5</c:v>
                </c:pt>
                <c:pt idx="93635">
                  <c:v>1.9000000000000001E-5</c:v>
                </c:pt>
                <c:pt idx="93636">
                  <c:v>1.9000000000000001E-5</c:v>
                </c:pt>
                <c:pt idx="93637">
                  <c:v>1.8E-5</c:v>
                </c:pt>
                <c:pt idx="93638">
                  <c:v>1.8E-5</c:v>
                </c:pt>
                <c:pt idx="93639">
                  <c:v>1.8E-5</c:v>
                </c:pt>
                <c:pt idx="93640">
                  <c:v>1.8E-5</c:v>
                </c:pt>
                <c:pt idx="93641">
                  <c:v>1.7E-5</c:v>
                </c:pt>
                <c:pt idx="93642">
                  <c:v>1.7E-5</c:v>
                </c:pt>
                <c:pt idx="93643">
                  <c:v>1.5999999999999999E-5</c:v>
                </c:pt>
                <c:pt idx="93644">
                  <c:v>1.5999999999999999E-5</c:v>
                </c:pt>
                <c:pt idx="93645">
                  <c:v>1.5E-5</c:v>
                </c:pt>
                <c:pt idx="93646">
                  <c:v>1.5E-5</c:v>
                </c:pt>
                <c:pt idx="93647">
                  <c:v>1.4E-5</c:v>
                </c:pt>
                <c:pt idx="93648">
                  <c:v>1.4E-5</c:v>
                </c:pt>
                <c:pt idx="93649">
                  <c:v>1.2999999999999999E-5</c:v>
                </c:pt>
                <c:pt idx="93650">
                  <c:v>1.2999999999999999E-5</c:v>
                </c:pt>
                <c:pt idx="93651">
                  <c:v>1.2E-5</c:v>
                </c:pt>
                <c:pt idx="93652">
                  <c:v>1.1E-5</c:v>
                </c:pt>
                <c:pt idx="93653">
                  <c:v>1.1E-5</c:v>
                </c:pt>
                <c:pt idx="93654">
                  <c:v>1.0000000000000001E-5</c:v>
                </c:pt>
                <c:pt idx="93655">
                  <c:v>9.0000000000000002E-6</c:v>
                </c:pt>
                <c:pt idx="93656">
                  <c:v>9.0000000000000002E-6</c:v>
                </c:pt>
                <c:pt idx="93657">
                  <c:v>7.9999999999999996E-6</c:v>
                </c:pt>
                <c:pt idx="93658">
                  <c:v>7.9999999999999996E-6</c:v>
                </c:pt>
                <c:pt idx="93659">
                  <c:v>6.9999999999999999E-6</c:v>
                </c:pt>
                <c:pt idx="93660">
                  <c:v>6.0000000000000002E-6</c:v>
                </c:pt>
                <c:pt idx="93661">
                  <c:v>6.0000000000000002E-6</c:v>
                </c:pt>
                <c:pt idx="93662">
                  <c:v>5.0000000000000004E-6</c:v>
                </c:pt>
                <c:pt idx="93663">
                  <c:v>5.0000000000000004E-6</c:v>
                </c:pt>
                <c:pt idx="93664">
                  <c:v>5.0000000000000004E-6</c:v>
                </c:pt>
                <c:pt idx="93665">
                  <c:v>3.9999999999999998E-6</c:v>
                </c:pt>
                <c:pt idx="93666">
                  <c:v>3.9999999999999998E-6</c:v>
                </c:pt>
                <c:pt idx="93667">
                  <c:v>3.9999999999999998E-6</c:v>
                </c:pt>
                <c:pt idx="93668">
                  <c:v>3.9999999999999998E-6</c:v>
                </c:pt>
                <c:pt idx="93669">
                  <c:v>3.0000000000000001E-6</c:v>
                </c:pt>
                <c:pt idx="93670">
                  <c:v>3.0000000000000001E-6</c:v>
                </c:pt>
                <c:pt idx="93671">
                  <c:v>3.9999999999999998E-6</c:v>
                </c:pt>
                <c:pt idx="93672">
                  <c:v>3.9999999999999998E-6</c:v>
                </c:pt>
                <c:pt idx="93673">
                  <c:v>3.9999999999999998E-6</c:v>
                </c:pt>
                <c:pt idx="93674">
                  <c:v>3.9999999999999998E-6</c:v>
                </c:pt>
                <c:pt idx="93675">
                  <c:v>3.9999999999999998E-6</c:v>
                </c:pt>
                <c:pt idx="93676">
                  <c:v>5.0000000000000004E-6</c:v>
                </c:pt>
                <c:pt idx="93677">
                  <c:v>5.0000000000000004E-6</c:v>
                </c:pt>
                <c:pt idx="93678">
                  <c:v>5.0000000000000004E-6</c:v>
                </c:pt>
                <c:pt idx="93679">
                  <c:v>6.0000000000000002E-6</c:v>
                </c:pt>
                <c:pt idx="93680">
                  <c:v>6.0000000000000002E-6</c:v>
                </c:pt>
                <c:pt idx="93681">
                  <c:v>6.0000000000000002E-6</c:v>
                </c:pt>
                <c:pt idx="93682">
                  <c:v>6.9999999999999999E-6</c:v>
                </c:pt>
                <c:pt idx="93683">
                  <c:v>6.9999999999999999E-6</c:v>
                </c:pt>
                <c:pt idx="93684">
                  <c:v>7.9999999999999996E-6</c:v>
                </c:pt>
                <c:pt idx="93685">
                  <c:v>7.9999999999999996E-6</c:v>
                </c:pt>
                <c:pt idx="93686">
                  <c:v>9.0000000000000002E-6</c:v>
                </c:pt>
                <c:pt idx="93687">
                  <c:v>9.0000000000000002E-6</c:v>
                </c:pt>
                <c:pt idx="93688">
                  <c:v>9.0000000000000002E-6</c:v>
                </c:pt>
                <c:pt idx="93689">
                  <c:v>1.0000000000000001E-5</c:v>
                </c:pt>
                <c:pt idx="93690">
                  <c:v>1.0000000000000001E-5</c:v>
                </c:pt>
                <c:pt idx="93691">
                  <c:v>1.0000000000000001E-5</c:v>
                </c:pt>
                <c:pt idx="93692">
                  <c:v>1.1E-5</c:v>
                </c:pt>
                <c:pt idx="93693">
                  <c:v>1.1E-5</c:v>
                </c:pt>
                <c:pt idx="93694">
                  <c:v>1.2E-5</c:v>
                </c:pt>
                <c:pt idx="93695">
                  <c:v>1.2E-5</c:v>
                </c:pt>
                <c:pt idx="93696">
                  <c:v>1.2E-5</c:v>
                </c:pt>
                <c:pt idx="93697">
                  <c:v>1.2E-5</c:v>
                </c:pt>
                <c:pt idx="93698">
                  <c:v>1.2999999999999999E-5</c:v>
                </c:pt>
                <c:pt idx="93699">
                  <c:v>1.2999999999999999E-5</c:v>
                </c:pt>
                <c:pt idx="93700">
                  <c:v>1.2999999999999999E-5</c:v>
                </c:pt>
                <c:pt idx="93701">
                  <c:v>1.2999999999999999E-5</c:v>
                </c:pt>
                <c:pt idx="93702">
                  <c:v>1.4E-5</c:v>
                </c:pt>
                <c:pt idx="93703">
                  <c:v>1.4E-5</c:v>
                </c:pt>
                <c:pt idx="93704">
                  <c:v>1.4E-5</c:v>
                </c:pt>
                <c:pt idx="93705">
                  <c:v>1.4E-5</c:v>
                </c:pt>
                <c:pt idx="93706">
                  <c:v>1.4E-5</c:v>
                </c:pt>
                <c:pt idx="93707">
                  <c:v>1.4E-5</c:v>
                </c:pt>
                <c:pt idx="93708">
                  <c:v>1.4E-5</c:v>
                </c:pt>
                <c:pt idx="93709">
                  <c:v>1.4E-5</c:v>
                </c:pt>
                <c:pt idx="93710">
                  <c:v>1.4E-5</c:v>
                </c:pt>
                <c:pt idx="93711">
                  <c:v>1.4E-5</c:v>
                </c:pt>
                <c:pt idx="93712">
                  <c:v>1.4E-5</c:v>
                </c:pt>
                <c:pt idx="93713">
                  <c:v>1.4E-5</c:v>
                </c:pt>
                <c:pt idx="93714">
                  <c:v>1.4E-5</c:v>
                </c:pt>
                <c:pt idx="93715">
                  <c:v>1.2999999999999999E-5</c:v>
                </c:pt>
                <c:pt idx="93716">
                  <c:v>1.2999999999999999E-5</c:v>
                </c:pt>
                <c:pt idx="93717">
                  <c:v>1.2999999999999999E-5</c:v>
                </c:pt>
                <c:pt idx="93718">
                  <c:v>1.2999999999999999E-5</c:v>
                </c:pt>
                <c:pt idx="93719">
                  <c:v>1.2999999999999999E-5</c:v>
                </c:pt>
                <c:pt idx="93720">
                  <c:v>1.2E-5</c:v>
                </c:pt>
                <c:pt idx="93721">
                  <c:v>1.2E-5</c:v>
                </c:pt>
                <c:pt idx="93722">
                  <c:v>1.2E-5</c:v>
                </c:pt>
                <c:pt idx="93723">
                  <c:v>1.1E-5</c:v>
                </c:pt>
                <c:pt idx="93724">
                  <c:v>1.1E-5</c:v>
                </c:pt>
                <c:pt idx="93725">
                  <c:v>1.0000000000000001E-5</c:v>
                </c:pt>
                <c:pt idx="93726">
                  <c:v>1.0000000000000001E-5</c:v>
                </c:pt>
                <c:pt idx="93727">
                  <c:v>1.0000000000000001E-5</c:v>
                </c:pt>
                <c:pt idx="93728">
                  <c:v>9.0000000000000002E-6</c:v>
                </c:pt>
                <c:pt idx="93729">
                  <c:v>9.0000000000000002E-6</c:v>
                </c:pt>
                <c:pt idx="93730">
                  <c:v>7.9999999999999996E-6</c:v>
                </c:pt>
                <c:pt idx="93731">
                  <c:v>7.9999999999999996E-6</c:v>
                </c:pt>
                <c:pt idx="93732">
                  <c:v>6.9999999999999999E-6</c:v>
                </c:pt>
                <c:pt idx="93733">
                  <c:v>6.9999999999999999E-6</c:v>
                </c:pt>
                <c:pt idx="93734">
                  <c:v>6.0000000000000002E-6</c:v>
                </c:pt>
                <c:pt idx="93735">
                  <c:v>6.0000000000000002E-6</c:v>
                </c:pt>
                <c:pt idx="93736">
                  <c:v>5.0000000000000004E-6</c:v>
                </c:pt>
                <c:pt idx="93737">
                  <c:v>5.0000000000000004E-6</c:v>
                </c:pt>
                <c:pt idx="93738">
                  <c:v>3.9999999999999998E-6</c:v>
                </c:pt>
                <c:pt idx="93739">
                  <c:v>3.9999999999999998E-6</c:v>
                </c:pt>
                <c:pt idx="93740">
                  <c:v>3.9999999999999998E-6</c:v>
                </c:pt>
                <c:pt idx="93741">
                  <c:v>3.0000000000000001E-6</c:v>
                </c:pt>
                <c:pt idx="93742">
                  <c:v>3.0000000000000001E-6</c:v>
                </c:pt>
                <c:pt idx="93743">
                  <c:v>3.0000000000000001E-6</c:v>
                </c:pt>
                <c:pt idx="93744">
                  <c:v>3.9999999999999998E-6</c:v>
                </c:pt>
                <c:pt idx="93745">
                  <c:v>3.9999999999999998E-6</c:v>
                </c:pt>
                <c:pt idx="93746">
                  <c:v>5.0000000000000004E-6</c:v>
                </c:pt>
                <c:pt idx="93747">
                  <c:v>5.0000000000000004E-6</c:v>
                </c:pt>
                <c:pt idx="93748">
                  <c:v>6.0000000000000002E-6</c:v>
                </c:pt>
                <c:pt idx="93749">
                  <c:v>6.0000000000000002E-6</c:v>
                </c:pt>
                <c:pt idx="93750">
                  <c:v>6.9999999999999999E-6</c:v>
                </c:pt>
                <c:pt idx="93751">
                  <c:v>7.9999999999999996E-6</c:v>
                </c:pt>
                <c:pt idx="93752">
                  <c:v>9.0000000000000002E-6</c:v>
                </c:pt>
                <c:pt idx="93753">
                  <c:v>9.0000000000000002E-6</c:v>
                </c:pt>
                <c:pt idx="93754">
                  <c:v>1.0000000000000001E-5</c:v>
                </c:pt>
                <c:pt idx="93755">
                  <c:v>1.1E-5</c:v>
                </c:pt>
                <c:pt idx="93756">
                  <c:v>1.2E-5</c:v>
                </c:pt>
                <c:pt idx="93757">
                  <c:v>1.2E-5</c:v>
                </c:pt>
                <c:pt idx="93758">
                  <c:v>1.2999999999999999E-5</c:v>
                </c:pt>
                <c:pt idx="93759">
                  <c:v>1.4E-5</c:v>
                </c:pt>
                <c:pt idx="93760">
                  <c:v>1.5E-5</c:v>
                </c:pt>
                <c:pt idx="93761">
                  <c:v>1.5E-5</c:v>
                </c:pt>
                <c:pt idx="93762">
                  <c:v>1.5999999999999999E-5</c:v>
                </c:pt>
                <c:pt idx="93763">
                  <c:v>1.7E-5</c:v>
                </c:pt>
                <c:pt idx="93764">
                  <c:v>1.7E-5</c:v>
                </c:pt>
                <c:pt idx="93765">
                  <c:v>1.8E-5</c:v>
                </c:pt>
                <c:pt idx="93766">
                  <c:v>1.9000000000000001E-5</c:v>
                </c:pt>
                <c:pt idx="93767">
                  <c:v>1.9000000000000001E-5</c:v>
                </c:pt>
                <c:pt idx="93768">
                  <c:v>2.0000000000000002E-5</c:v>
                </c:pt>
                <c:pt idx="93769">
                  <c:v>2.0999999999999999E-5</c:v>
                </c:pt>
                <c:pt idx="93770">
                  <c:v>2.0999999999999999E-5</c:v>
                </c:pt>
                <c:pt idx="93771">
                  <c:v>2.1999999999999999E-5</c:v>
                </c:pt>
                <c:pt idx="93772">
                  <c:v>2.3E-5</c:v>
                </c:pt>
                <c:pt idx="93773">
                  <c:v>2.3E-5</c:v>
                </c:pt>
                <c:pt idx="93774">
                  <c:v>2.4000000000000001E-5</c:v>
                </c:pt>
                <c:pt idx="93775">
                  <c:v>2.4000000000000001E-5</c:v>
                </c:pt>
                <c:pt idx="93776">
                  <c:v>2.5000000000000001E-5</c:v>
                </c:pt>
                <c:pt idx="93777">
                  <c:v>2.5000000000000001E-5</c:v>
                </c:pt>
                <c:pt idx="93778">
                  <c:v>2.5999999999999998E-5</c:v>
                </c:pt>
                <c:pt idx="93779">
                  <c:v>2.5999999999999998E-5</c:v>
                </c:pt>
                <c:pt idx="93780">
                  <c:v>2.5999999999999998E-5</c:v>
                </c:pt>
                <c:pt idx="93781">
                  <c:v>2.6999999999999999E-5</c:v>
                </c:pt>
                <c:pt idx="93782">
                  <c:v>2.6999999999999999E-5</c:v>
                </c:pt>
                <c:pt idx="93783">
                  <c:v>2.6999999999999999E-5</c:v>
                </c:pt>
                <c:pt idx="93784">
                  <c:v>2.8E-5</c:v>
                </c:pt>
                <c:pt idx="93785">
                  <c:v>2.8E-5</c:v>
                </c:pt>
                <c:pt idx="93786">
                  <c:v>2.8E-5</c:v>
                </c:pt>
                <c:pt idx="93787">
                  <c:v>2.9E-5</c:v>
                </c:pt>
                <c:pt idx="93788">
                  <c:v>2.9E-5</c:v>
                </c:pt>
                <c:pt idx="93789">
                  <c:v>2.9E-5</c:v>
                </c:pt>
                <c:pt idx="93790">
                  <c:v>2.9E-5</c:v>
                </c:pt>
                <c:pt idx="93791">
                  <c:v>2.9E-5</c:v>
                </c:pt>
                <c:pt idx="93792">
                  <c:v>3.0000000000000001E-5</c:v>
                </c:pt>
                <c:pt idx="93793">
                  <c:v>3.0000000000000001E-5</c:v>
                </c:pt>
                <c:pt idx="93794">
                  <c:v>3.0000000000000001E-5</c:v>
                </c:pt>
                <c:pt idx="93795">
                  <c:v>3.0000000000000001E-5</c:v>
                </c:pt>
                <c:pt idx="93796">
                  <c:v>3.0000000000000001E-5</c:v>
                </c:pt>
                <c:pt idx="93797">
                  <c:v>3.0000000000000001E-5</c:v>
                </c:pt>
                <c:pt idx="93798">
                  <c:v>3.0000000000000001E-5</c:v>
                </c:pt>
                <c:pt idx="93799">
                  <c:v>3.0000000000000001E-5</c:v>
                </c:pt>
                <c:pt idx="93800">
                  <c:v>3.0000000000000001E-5</c:v>
                </c:pt>
                <c:pt idx="93801">
                  <c:v>3.0000000000000001E-5</c:v>
                </c:pt>
                <c:pt idx="93802">
                  <c:v>3.0000000000000001E-5</c:v>
                </c:pt>
                <c:pt idx="93803">
                  <c:v>3.0000000000000001E-5</c:v>
                </c:pt>
                <c:pt idx="93804">
                  <c:v>3.0000000000000001E-5</c:v>
                </c:pt>
                <c:pt idx="93805">
                  <c:v>3.0000000000000001E-5</c:v>
                </c:pt>
                <c:pt idx="93806">
                  <c:v>3.0000000000000001E-5</c:v>
                </c:pt>
                <c:pt idx="93807">
                  <c:v>3.0000000000000001E-5</c:v>
                </c:pt>
                <c:pt idx="93808">
                  <c:v>3.0000000000000001E-5</c:v>
                </c:pt>
                <c:pt idx="93809">
                  <c:v>3.0000000000000001E-5</c:v>
                </c:pt>
                <c:pt idx="93810">
                  <c:v>3.0000000000000001E-5</c:v>
                </c:pt>
                <c:pt idx="93811">
                  <c:v>2.9E-5</c:v>
                </c:pt>
                <c:pt idx="93812">
                  <c:v>2.9E-5</c:v>
                </c:pt>
                <c:pt idx="93813">
                  <c:v>2.9E-5</c:v>
                </c:pt>
                <c:pt idx="93814">
                  <c:v>2.9E-5</c:v>
                </c:pt>
                <c:pt idx="93815">
                  <c:v>2.9E-5</c:v>
                </c:pt>
                <c:pt idx="93816">
                  <c:v>2.9E-5</c:v>
                </c:pt>
                <c:pt idx="93817">
                  <c:v>2.9E-5</c:v>
                </c:pt>
                <c:pt idx="93818">
                  <c:v>2.9E-5</c:v>
                </c:pt>
                <c:pt idx="93819">
                  <c:v>2.8E-5</c:v>
                </c:pt>
                <c:pt idx="93820">
                  <c:v>2.8E-5</c:v>
                </c:pt>
                <c:pt idx="93821">
                  <c:v>2.8E-5</c:v>
                </c:pt>
                <c:pt idx="93822">
                  <c:v>2.8E-5</c:v>
                </c:pt>
                <c:pt idx="93823">
                  <c:v>2.8E-5</c:v>
                </c:pt>
                <c:pt idx="93824">
                  <c:v>2.8E-5</c:v>
                </c:pt>
                <c:pt idx="93825">
                  <c:v>2.8E-5</c:v>
                </c:pt>
                <c:pt idx="93826">
                  <c:v>2.6999999999999999E-5</c:v>
                </c:pt>
                <c:pt idx="93827">
                  <c:v>2.6999999999999999E-5</c:v>
                </c:pt>
                <c:pt idx="93828">
                  <c:v>2.6999999999999999E-5</c:v>
                </c:pt>
                <c:pt idx="93829">
                  <c:v>2.6999999999999999E-5</c:v>
                </c:pt>
                <c:pt idx="93830">
                  <c:v>2.6999999999999999E-5</c:v>
                </c:pt>
                <c:pt idx="93831">
                  <c:v>2.6999999999999999E-5</c:v>
                </c:pt>
                <c:pt idx="93832">
                  <c:v>2.6999999999999999E-5</c:v>
                </c:pt>
                <c:pt idx="93833">
                  <c:v>2.5999999999999998E-5</c:v>
                </c:pt>
                <c:pt idx="93834">
                  <c:v>2.5999999999999998E-5</c:v>
                </c:pt>
                <c:pt idx="93835">
                  <c:v>2.5999999999999998E-5</c:v>
                </c:pt>
                <c:pt idx="93836">
                  <c:v>2.5999999999999998E-5</c:v>
                </c:pt>
                <c:pt idx="93837">
                  <c:v>2.5999999999999998E-5</c:v>
                </c:pt>
                <c:pt idx="93838">
                  <c:v>2.5999999999999998E-5</c:v>
                </c:pt>
                <c:pt idx="93839">
                  <c:v>2.5999999999999998E-5</c:v>
                </c:pt>
                <c:pt idx="93840">
                  <c:v>2.5999999999999998E-5</c:v>
                </c:pt>
                <c:pt idx="93841">
                  <c:v>2.5999999999999998E-5</c:v>
                </c:pt>
                <c:pt idx="93842">
                  <c:v>2.5999999999999998E-5</c:v>
                </c:pt>
                <c:pt idx="93843">
                  <c:v>2.5999999999999998E-5</c:v>
                </c:pt>
                <c:pt idx="93844">
                  <c:v>2.5000000000000001E-5</c:v>
                </c:pt>
                <c:pt idx="93845">
                  <c:v>2.5000000000000001E-5</c:v>
                </c:pt>
                <c:pt idx="93846">
                  <c:v>2.5000000000000001E-5</c:v>
                </c:pt>
                <c:pt idx="93847">
                  <c:v>2.5000000000000001E-5</c:v>
                </c:pt>
                <c:pt idx="93848">
                  <c:v>2.5000000000000001E-5</c:v>
                </c:pt>
                <c:pt idx="93849">
                  <c:v>2.5999999999999998E-5</c:v>
                </c:pt>
                <c:pt idx="93850">
                  <c:v>2.5999999999999998E-5</c:v>
                </c:pt>
                <c:pt idx="93851">
                  <c:v>2.5999999999999998E-5</c:v>
                </c:pt>
                <c:pt idx="93852">
                  <c:v>2.5999999999999998E-5</c:v>
                </c:pt>
                <c:pt idx="93853">
                  <c:v>2.5999999999999998E-5</c:v>
                </c:pt>
                <c:pt idx="93854">
                  <c:v>2.5999999999999998E-5</c:v>
                </c:pt>
                <c:pt idx="93855">
                  <c:v>2.5999999999999998E-5</c:v>
                </c:pt>
                <c:pt idx="93856">
                  <c:v>2.5999999999999998E-5</c:v>
                </c:pt>
                <c:pt idx="93857">
                  <c:v>2.5999999999999998E-5</c:v>
                </c:pt>
                <c:pt idx="93858">
                  <c:v>2.5999999999999998E-5</c:v>
                </c:pt>
                <c:pt idx="93859">
                  <c:v>2.5999999999999998E-5</c:v>
                </c:pt>
                <c:pt idx="93860">
                  <c:v>2.6999999999999999E-5</c:v>
                </c:pt>
                <c:pt idx="93861">
                  <c:v>2.6999999999999999E-5</c:v>
                </c:pt>
                <c:pt idx="93862">
                  <c:v>2.6999999999999999E-5</c:v>
                </c:pt>
                <c:pt idx="93863">
                  <c:v>2.6999999999999999E-5</c:v>
                </c:pt>
                <c:pt idx="93864">
                  <c:v>2.6999999999999999E-5</c:v>
                </c:pt>
                <c:pt idx="93865">
                  <c:v>2.6999999999999999E-5</c:v>
                </c:pt>
                <c:pt idx="93866">
                  <c:v>2.6999999999999999E-5</c:v>
                </c:pt>
                <c:pt idx="93867">
                  <c:v>2.6999999999999999E-5</c:v>
                </c:pt>
                <c:pt idx="93868">
                  <c:v>2.6999999999999999E-5</c:v>
                </c:pt>
                <c:pt idx="93869">
                  <c:v>2.6999999999999999E-5</c:v>
                </c:pt>
                <c:pt idx="93870">
                  <c:v>2.6999999999999999E-5</c:v>
                </c:pt>
                <c:pt idx="93871">
                  <c:v>2.6999999999999999E-5</c:v>
                </c:pt>
                <c:pt idx="93872">
                  <c:v>2.6999999999999999E-5</c:v>
                </c:pt>
                <c:pt idx="93873">
                  <c:v>2.6999999999999999E-5</c:v>
                </c:pt>
                <c:pt idx="93874">
                  <c:v>2.6999999999999999E-5</c:v>
                </c:pt>
                <c:pt idx="93875">
                  <c:v>2.6999999999999999E-5</c:v>
                </c:pt>
                <c:pt idx="93876">
                  <c:v>2.6999999999999999E-5</c:v>
                </c:pt>
                <c:pt idx="93877">
                  <c:v>2.6999999999999999E-5</c:v>
                </c:pt>
                <c:pt idx="93878">
                  <c:v>2.5999999999999998E-5</c:v>
                </c:pt>
                <c:pt idx="93879">
                  <c:v>2.5999999999999998E-5</c:v>
                </c:pt>
                <c:pt idx="93880">
                  <c:v>2.5999999999999998E-5</c:v>
                </c:pt>
                <c:pt idx="93881">
                  <c:v>2.5999999999999998E-5</c:v>
                </c:pt>
                <c:pt idx="93882">
                  <c:v>2.5000000000000001E-5</c:v>
                </c:pt>
                <c:pt idx="93883">
                  <c:v>2.5000000000000001E-5</c:v>
                </c:pt>
                <c:pt idx="93884">
                  <c:v>2.5000000000000001E-5</c:v>
                </c:pt>
                <c:pt idx="93885">
                  <c:v>2.4000000000000001E-5</c:v>
                </c:pt>
                <c:pt idx="93886">
                  <c:v>2.4000000000000001E-5</c:v>
                </c:pt>
                <c:pt idx="93887">
                  <c:v>2.3E-5</c:v>
                </c:pt>
                <c:pt idx="93888">
                  <c:v>2.3E-5</c:v>
                </c:pt>
                <c:pt idx="93889">
                  <c:v>2.1999999999999999E-5</c:v>
                </c:pt>
                <c:pt idx="93890">
                  <c:v>2.1999999999999999E-5</c:v>
                </c:pt>
                <c:pt idx="93891">
                  <c:v>2.0999999999999999E-5</c:v>
                </c:pt>
                <c:pt idx="93892">
                  <c:v>2.0999999999999999E-5</c:v>
                </c:pt>
                <c:pt idx="93893">
                  <c:v>2.0000000000000002E-5</c:v>
                </c:pt>
                <c:pt idx="93894">
                  <c:v>1.9000000000000001E-5</c:v>
                </c:pt>
                <c:pt idx="93895">
                  <c:v>1.9000000000000001E-5</c:v>
                </c:pt>
                <c:pt idx="93896">
                  <c:v>1.8E-5</c:v>
                </c:pt>
                <c:pt idx="93897">
                  <c:v>1.8E-5</c:v>
                </c:pt>
                <c:pt idx="93898">
                  <c:v>1.7E-5</c:v>
                </c:pt>
                <c:pt idx="93899">
                  <c:v>1.5999999999999999E-5</c:v>
                </c:pt>
                <c:pt idx="93900">
                  <c:v>1.5999999999999999E-5</c:v>
                </c:pt>
                <c:pt idx="93901">
                  <c:v>1.5E-5</c:v>
                </c:pt>
                <c:pt idx="93902">
                  <c:v>1.5E-5</c:v>
                </c:pt>
                <c:pt idx="93903">
                  <c:v>1.4E-5</c:v>
                </c:pt>
                <c:pt idx="93904">
                  <c:v>1.2999999999999999E-5</c:v>
                </c:pt>
                <c:pt idx="93905">
                  <c:v>1.2999999999999999E-5</c:v>
                </c:pt>
                <c:pt idx="93906">
                  <c:v>1.2999999999999999E-5</c:v>
                </c:pt>
                <c:pt idx="93907">
                  <c:v>1.2E-5</c:v>
                </c:pt>
                <c:pt idx="93908">
                  <c:v>1.2E-5</c:v>
                </c:pt>
                <c:pt idx="93909">
                  <c:v>1.2E-5</c:v>
                </c:pt>
                <c:pt idx="93910">
                  <c:v>1.1E-5</c:v>
                </c:pt>
                <c:pt idx="93911">
                  <c:v>1.1E-5</c:v>
                </c:pt>
                <c:pt idx="93912">
                  <c:v>1.1E-5</c:v>
                </c:pt>
                <c:pt idx="93913">
                  <c:v>1.1E-5</c:v>
                </c:pt>
                <c:pt idx="93914">
                  <c:v>1.1E-5</c:v>
                </c:pt>
                <c:pt idx="93915">
                  <c:v>1.1E-5</c:v>
                </c:pt>
                <c:pt idx="93916">
                  <c:v>1.1E-5</c:v>
                </c:pt>
                <c:pt idx="93917">
                  <c:v>1.1E-5</c:v>
                </c:pt>
                <c:pt idx="93918">
                  <c:v>1.1E-5</c:v>
                </c:pt>
                <c:pt idx="93919">
                  <c:v>1.1E-5</c:v>
                </c:pt>
                <c:pt idx="93920">
                  <c:v>1.1E-5</c:v>
                </c:pt>
                <c:pt idx="93921">
                  <c:v>1.1E-5</c:v>
                </c:pt>
                <c:pt idx="93922">
                  <c:v>1.1E-5</c:v>
                </c:pt>
                <c:pt idx="93923">
                  <c:v>1.1E-5</c:v>
                </c:pt>
                <c:pt idx="93924">
                  <c:v>1.1E-5</c:v>
                </c:pt>
                <c:pt idx="93925">
                  <c:v>1.0000000000000001E-5</c:v>
                </c:pt>
                <c:pt idx="93926">
                  <c:v>1.0000000000000001E-5</c:v>
                </c:pt>
                <c:pt idx="93927">
                  <c:v>1.0000000000000001E-5</c:v>
                </c:pt>
                <c:pt idx="93928">
                  <c:v>1.0000000000000001E-5</c:v>
                </c:pt>
                <c:pt idx="93929">
                  <c:v>9.0000000000000002E-6</c:v>
                </c:pt>
                <c:pt idx="93930">
                  <c:v>9.0000000000000002E-6</c:v>
                </c:pt>
                <c:pt idx="93931">
                  <c:v>7.9999999999999996E-6</c:v>
                </c:pt>
                <c:pt idx="93932">
                  <c:v>7.9999999999999996E-6</c:v>
                </c:pt>
                <c:pt idx="93933">
                  <c:v>6.9999999999999999E-6</c:v>
                </c:pt>
                <c:pt idx="93934">
                  <c:v>6.9999999999999999E-6</c:v>
                </c:pt>
                <c:pt idx="93935">
                  <c:v>6.0000000000000002E-6</c:v>
                </c:pt>
                <c:pt idx="93936">
                  <c:v>5.0000000000000004E-6</c:v>
                </c:pt>
                <c:pt idx="93937">
                  <c:v>5.0000000000000004E-6</c:v>
                </c:pt>
                <c:pt idx="93938">
                  <c:v>3.9999999999999998E-6</c:v>
                </c:pt>
                <c:pt idx="93939">
                  <c:v>3.0000000000000001E-6</c:v>
                </c:pt>
                <c:pt idx="93940">
                  <c:v>1.9999999999999999E-6</c:v>
                </c:pt>
                <c:pt idx="93941">
                  <c:v>9.9999999999999995E-7</c:v>
                </c:pt>
                <c:pt idx="93942">
                  <c:v>9.9999999999999995E-7</c:v>
                </c:pt>
                <c:pt idx="93943">
                  <c:v>9.9999999999999995E-7</c:v>
                </c:pt>
                <c:pt idx="93944">
                  <c:v>1.9999999999999999E-6</c:v>
                </c:pt>
                <c:pt idx="93945">
                  <c:v>3.0000000000000001E-6</c:v>
                </c:pt>
                <c:pt idx="93946">
                  <c:v>3.9999999999999998E-6</c:v>
                </c:pt>
                <c:pt idx="93947">
                  <c:v>5.0000000000000004E-6</c:v>
                </c:pt>
                <c:pt idx="93948">
                  <c:v>6.0000000000000002E-6</c:v>
                </c:pt>
                <c:pt idx="93949">
                  <c:v>7.9999999999999996E-6</c:v>
                </c:pt>
                <c:pt idx="93950">
                  <c:v>9.0000000000000002E-6</c:v>
                </c:pt>
                <c:pt idx="93951">
                  <c:v>1.0000000000000001E-5</c:v>
                </c:pt>
                <c:pt idx="93952">
                  <c:v>1.1E-5</c:v>
                </c:pt>
                <c:pt idx="93953">
                  <c:v>1.2E-5</c:v>
                </c:pt>
                <c:pt idx="93954">
                  <c:v>1.2999999999999999E-5</c:v>
                </c:pt>
                <c:pt idx="93955">
                  <c:v>1.4E-5</c:v>
                </c:pt>
                <c:pt idx="93956">
                  <c:v>1.5E-5</c:v>
                </c:pt>
                <c:pt idx="93957">
                  <c:v>1.5999999999999999E-5</c:v>
                </c:pt>
                <c:pt idx="93958">
                  <c:v>1.7E-5</c:v>
                </c:pt>
                <c:pt idx="93959">
                  <c:v>1.8E-5</c:v>
                </c:pt>
                <c:pt idx="93960">
                  <c:v>1.9000000000000001E-5</c:v>
                </c:pt>
                <c:pt idx="93961">
                  <c:v>2.0000000000000002E-5</c:v>
                </c:pt>
                <c:pt idx="93962">
                  <c:v>2.0999999999999999E-5</c:v>
                </c:pt>
                <c:pt idx="93963">
                  <c:v>2.1999999999999999E-5</c:v>
                </c:pt>
                <c:pt idx="93964">
                  <c:v>2.3E-5</c:v>
                </c:pt>
                <c:pt idx="93965">
                  <c:v>2.3E-5</c:v>
                </c:pt>
                <c:pt idx="93966">
                  <c:v>2.4000000000000001E-5</c:v>
                </c:pt>
                <c:pt idx="93967">
                  <c:v>2.5000000000000001E-5</c:v>
                </c:pt>
                <c:pt idx="93968">
                  <c:v>2.5000000000000001E-5</c:v>
                </c:pt>
                <c:pt idx="93969">
                  <c:v>2.5000000000000001E-5</c:v>
                </c:pt>
                <c:pt idx="93970">
                  <c:v>2.5999999999999998E-5</c:v>
                </c:pt>
                <c:pt idx="93971">
                  <c:v>2.5999999999999998E-5</c:v>
                </c:pt>
                <c:pt idx="93972">
                  <c:v>2.5999999999999998E-5</c:v>
                </c:pt>
                <c:pt idx="93973">
                  <c:v>2.5999999999999998E-5</c:v>
                </c:pt>
                <c:pt idx="93974">
                  <c:v>2.5999999999999998E-5</c:v>
                </c:pt>
                <c:pt idx="93975">
                  <c:v>2.5999999999999998E-5</c:v>
                </c:pt>
                <c:pt idx="93976">
                  <c:v>2.5999999999999998E-5</c:v>
                </c:pt>
                <c:pt idx="93977">
                  <c:v>2.5999999999999998E-5</c:v>
                </c:pt>
                <c:pt idx="93978">
                  <c:v>2.5000000000000001E-5</c:v>
                </c:pt>
                <c:pt idx="93979">
                  <c:v>2.5000000000000001E-5</c:v>
                </c:pt>
                <c:pt idx="93980">
                  <c:v>2.4000000000000001E-5</c:v>
                </c:pt>
                <c:pt idx="93981">
                  <c:v>2.4000000000000001E-5</c:v>
                </c:pt>
                <c:pt idx="93982">
                  <c:v>2.3E-5</c:v>
                </c:pt>
                <c:pt idx="93983">
                  <c:v>2.1999999999999999E-5</c:v>
                </c:pt>
                <c:pt idx="93984">
                  <c:v>2.0999999999999999E-5</c:v>
                </c:pt>
                <c:pt idx="93985">
                  <c:v>2.0000000000000002E-5</c:v>
                </c:pt>
                <c:pt idx="93986">
                  <c:v>1.9000000000000001E-5</c:v>
                </c:pt>
                <c:pt idx="93987">
                  <c:v>1.9000000000000001E-5</c:v>
                </c:pt>
                <c:pt idx="93988">
                  <c:v>1.8E-5</c:v>
                </c:pt>
                <c:pt idx="93989">
                  <c:v>1.7E-5</c:v>
                </c:pt>
                <c:pt idx="93990">
                  <c:v>1.5999999999999999E-5</c:v>
                </c:pt>
                <c:pt idx="93991">
                  <c:v>1.5E-5</c:v>
                </c:pt>
                <c:pt idx="93992">
                  <c:v>1.4E-5</c:v>
                </c:pt>
                <c:pt idx="93993">
                  <c:v>1.2999999999999999E-5</c:v>
                </c:pt>
                <c:pt idx="93994">
                  <c:v>1.2999999999999999E-5</c:v>
                </c:pt>
                <c:pt idx="93995">
                  <c:v>1.2999999999999999E-5</c:v>
                </c:pt>
                <c:pt idx="93996">
                  <c:v>1.2999999999999999E-5</c:v>
                </c:pt>
                <c:pt idx="93997">
                  <c:v>1.2999999999999999E-5</c:v>
                </c:pt>
                <c:pt idx="93998">
                  <c:v>1.4E-5</c:v>
                </c:pt>
                <c:pt idx="93999">
                  <c:v>1.5E-5</c:v>
                </c:pt>
                <c:pt idx="94000">
                  <c:v>1.5999999999999999E-5</c:v>
                </c:pt>
                <c:pt idx="94001">
                  <c:v>1.7E-5</c:v>
                </c:pt>
                <c:pt idx="94002">
                  <c:v>1.9000000000000001E-5</c:v>
                </c:pt>
                <c:pt idx="94003">
                  <c:v>2.0000000000000002E-5</c:v>
                </c:pt>
                <c:pt idx="94004">
                  <c:v>2.1999999999999999E-5</c:v>
                </c:pt>
                <c:pt idx="94005">
                  <c:v>2.4000000000000001E-5</c:v>
                </c:pt>
                <c:pt idx="94006">
                  <c:v>2.5000000000000001E-5</c:v>
                </c:pt>
                <c:pt idx="94007">
                  <c:v>2.6999999999999999E-5</c:v>
                </c:pt>
                <c:pt idx="94008">
                  <c:v>2.8E-5</c:v>
                </c:pt>
                <c:pt idx="94009">
                  <c:v>3.0000000000000001E-5</c:v>
                </c:pt>
                <c:pt idx="94010">
                  <c:v>3.1000000000000001E-5</c:v>
                </c:pt>
                <c:pt idx="94011">
                  <c:v>3.3000000000000003E-5</c:v>
                </c:pt>
                <c:pt idx="94012">
                  <c:v>3.4E-5</c:v>
                </c:pt>
                <c:pt idx="94013">
                  <c:v>3.4999999999999997E-5</c:v>
                </c:pt>
                <c:pt idx="94014">
                  <c:v>3.6999999999999998E-5</c:v>
                </c:pt>
                <c:pt idx="94015">
                  <c:v>3.8000000000000002E-5</c:v>
                </c:pt>
                <c:pt idx="94016">
                  <c:v>3.8999999999999999E-5</c:v>
                </c:pt>
                <c:pt idx="94017">
                  <c:v>4.0000000000000003E-5</c:v>
                </c:pt>
                <c:pt idx="94018">
                  <c:v>4.0000000000000003E-5</c:v>
                </c:pt>
                <c:pt idx="94019">
                  <c:v>4.1E-5</c:v>
                </c:pt>
                <c:pt idx="94020">
                  <c:v>4.1999999999999998E-5</c:v>
                </c:pt>
                <c:pt idx="94021">
                  <c:v>4.1999999999999998E-5</c:v>
                </c:pt>
                <c:pt idx="94022">
                  <c:v>4.1999999999999998E-5</c:v>
                </c:pt>
                <c:pt idx="94023">
                  <c:v>4.1999999999999998E-5</c:v>
                </c:pt>
                <c:pt idx="94024">
                  <c:v>4.3000000000000002E-5</c:v>
                </c:pt>
                <c:pt idx="94025">
                  <c:v>4.1999999999999998E-5</c:v>
                </c:pt>
                <c:pt idx="94026">
                  <c:v>4.1999999999999998E-5</c:v>
                </c:pt>
                <c:pt idx="94027">
                  <c:v>4.1999999999999998E-5</c:v>
                </c:pt>
                <c:pt idx="94028">
                  <c:v>4.1E-5</c:v>
                </c:pt>
                <c:pt idx="94029">
                  <c:v>4.1E-5</c:v>
                </c:pt>
                <c:pt idx="94030">
                  <c:v>4.0000000000000003E-5</c:v>
                </c:pt>
                <c:pt idx="94031">
                  <c:v>3.8999999999999999E-5</c:v>
                </c:pt>
                <c:pt idx="94032">
                  <c:v>3.8000000000000002E-5</c:v>
                </c:pt>
                <c:pt idx="94033">
                  <c:v>3.6999999999999998E-5</c:v>
                </c:pt>
                <c:pt idx="94034">
                  <c:v>3.6000000000000001E-5</c:v>
                </c:pt>
                <c:pt idx="94035">
                  <c:v>3.4E-5</c:v>
                </c:pt>
                <c:pt idx="94036">
                  <c:v>3.3000000000000003E-5</c:v>
                </c:pt>
                <c:pt idx="94037">
                  <c:v>3.1000000000000001E-5</c:v>
                </c:pt>
                <c:pt idx="94038">
                  <c:v>3.0000000000000001E-5</c:v>
                </c:pt>
                <c:pt idx="94039">
                  <c:v>2.8E-5</c:v>
                </c:pt>
                <c:pt idx="94040">
                  <c:v>2.6999999999999999E-5</c:v>
                </c:pt>
                <c:pt idx="94041">
                  <c:v>2.5000000000000001E-5</c:v>
                </c:pt>
                <c:pt idx="94042">
                  <c:v>2.3E-5</c:v>
                </c:pt>
                <c:pt idx="94043">
                  <c:v>2.1999999999999999E-5</c:v>
                </c:pt>
                <c:pt idx="94044">
                  <c:v>2.0000000000000002E-5</c:v>
                </c:pt>
                <c:pt idx="94045">
                  <c:v>1.9000000000000001E-5</c:v>
                </c:pt>
                <c:pt idx="94046">
                  <c:v>1.7E-5</c:v>
                </c:pt>
                <c:pt idx="94047">
                  <c:v>1.5999999999999999E-5</c:v>
                </c:pt>
                <c:pt idx="94048">
                  <c:v>1.5999999999999999E-5</c:v>
                </c:pt>
                <c:pt idx="94049">
                  <c:v>1.5E-5</c:v>
                </c:pt>
                <c:pt idx="94050">
                  <c:v>1.5E-5</c:v>
                </c:pt>
                <c:pt idx="94051">
                  <c:v>1.5E-5</c:v>
                </c:pt>
                <c:pt idx="94052">
                  <c:v>1.5999999999999999E-5</c:v>
                </c:pt>
                <c:pt idx="94053">
                  <c:v>1.5999999999999999E-5</c:v>
                </c:pt>
                <c:pt idx="94054">
                  <c:v>1.7E-5</c:v>
                </c:pt>
                <c:pt idx="94055">
                  <c:v>1.9000000000000001E-5</c:v>
                </c:pt>
                <c:pt idx="94056">
                  <c:v>2.0000000000000002E-5</c:v>
                </c:pt>
                <c:pt idx="94057">
                  <c:v>2.1999999999999999E-5</c:v>
                </c:pt>
                <c:pt idx="94058">
                  <c:v>2.3E-5</c:v>
                </c:pt>
                <c:pt idx="94059">
                  <c:v>2.5000000000000001E-5</c:v>
                </c:pt>
                <c:pt idx="94060">
                  <c:v>2.5999999999999998E-5</c:v>
                </c:pt>
                <c:pt idx="94061">
                  <c:v>2.8E-5</c:v>
                </c:pt>
                <c:pt idx="94062">
                  <c:v>2.9E-5</c:v>
                </c:pt>
                <c:pt idx="94063">
                  <c:v>3.1000000000000001E-5</c:v>
                </c:pt>
                <c:pt idx="94064">
                  <c:v>3.1999999999999999E-5</c:v>
                </c:pt>
                <c:pt idx="94065">
                  <c:v>3.3000000000000003E-5</c:v>
                </c:pt>
                <c:pt idx="94066">
                  <c:v>3.4999999999999997E-5</c:v>
                </c:pt>
                <c:pt idx="94067">
                  <c:v>3.6000000000000001E-5</c:v>
                </c:pt>
                <c:pt idx="94068">
                  <c:v>3.6999999999999998E-5</c:v>
                </c:pt>
                <c:pt idx="94069">
                  <c:v>3.6999999999999998E-5</c:v>
                </c:pt>
                <c:pt idx="94070">
                  <c:v>3.8000000000000002E-5</c:v>
                </c:pt>
                <c:pt idx="94071">
                  <c:v>3.8999999999999999E-5</c:v>
                </c:pt>
                <c:pt idx="94072">
                  <c:v>3.8999999999999999E-5</c:v>
                </c:pt>
                <c:pt idx="94073">
                  <c:v>4.0000000000000003E-5</c:v>
                </c:pt>
                <c:pt idx="94074">
                  <c:v>4.0000000000000003E-5</c:v>
                </c:pt>
                <c:pt idx="94075">
                  <c:v>4.0000000000000003E-5</c:v>
                </c:pt>
                <c:pt idx="94076">
                  <c:v>4.0000000000000003E-5</c:v>
                </c:pt>
                <c:pt idx="94077">
                  <c:v>4.0000000000000003E-5</c:v>
                </c:pt>
                <c:pt idx="94078">
                  <c:v>4.0000000000000003E-5</c:v>
                </c:pt>
                <c:pt idx="94079">
                  <c:v>3.8999999999999999E-5</c:v>
                </c:pt>
                <c:pt idx="94080">
                  <c:v>3.8999999999999999E-5</c:v>
                </c:pt>
                <c:pt idx="94081">
                  <c:v>3.8000000000000002E-5</c:v>
                </c:pt>
                <c:pt idx="94082">
                  <c:v>3.6999999999999998E-5</c:v>
                </c:pt>
                <c:pt idx="94083">
                  <c:v>3.6999999999999998E-5</c:v>
                </c:pt>
                <c:pt idx="94084">
                  <c:v>3.6000000000000001E-5</c:v>
                </c:pt>
                <c:pt idx="94085">
                  <c:v>3.4999999999999997E-5</c:v>
                </c:pt>
                <c:pt idx="94086">
                  <c:v>3.4E-5</c:v>
                </c:pt>
                <c:pt idx="94087">
                  <c:v>3.1999999999999999E-5</c:v>
                </c:pt>
                <c:pt idx="94088">
                  <c:v>3.1000000000000001E-5</c:v>
                </c:pt>
                <c:pt idx="94089">
                  <c:v>3.0000000000000001E-5</c:v>
                </c:pt>
                <c:pt idx="94090">
                  <c:v>2.8E-5</c:v>
                </c:pt>
                <c:pt idx="94091">
                  <c:v>2.6999999999999999E-5</c:v>
                </c:pt>
                <c:pt idx="94092">
                  <c:v>2.5000000000000001E-5</c:v>
                </c:pt>
                <c:pt idx="94093">
                  <c:v>2.4000000000000001E-5</c:v>
                </c:pt>
                <c:pt idx="94094">
                  <c:v>2.1999999999999999E-5</c:v>
                </c:pt>
                <c:pt idx="94095">
                  <c:v>2.0999999999999999E-5</c:v>
                </c:pt>
                <c:pt idx="94096">
                  <c:v>2.0000000000000002E-5</c:v>
                </c:pt>
                <c:pt idx="94097">
                  <c:v>1.8E-5</c:v>
                </c:pt>
                <c:pt idx="94098">
                  <c:v>1.7E-5</c:v>
                </c:pt>
                <c:pt idx="94099">
                  <c:v>1.5999999999999999E-5</c:v>
                </c:pt>
                <c:pt idx="94100">
                  <c:v>1.5999999999999999E-5</c:v>
                </c:pt>
                <c:pt idx="94101">
                  <c:v>1.5E-5</c:v>
                </c:pt>
                <c:pt idx="94102">
                  <c:v>1.5E-5</c:v>
                </c:pt>
                <c:pt idx="94103">
                  <c:v>1.5E-5</c:v>
                </c:pt>
                <c:pt idx="94104">
                  <c:v>1.5999999999999999E-5</c:v>
                </c:pt>
                <c:pt idx="94105">
                  <c:v>1.7E-5</c:v>
                </c:pt>
                <c:pt idx="94106">
                  <c:v>1.8E-5</c:v>
                </c:pt>
                <c:pt idx="94107">
                  <c:v>1.9000000000000001E-5</c:v>
                </c:pt>
                <c:pt idx="94108">
                  <c:v>2.0999999999999999E-5</c:v>
                </c:pt>
                <c:pt idx="94109">
                  <c:v>2.1999999999999999E-5</c:v>
                </c:pt>
                <c:pt idx="94110">
                  <c:v>2.4000000000000001E-5</c:v>
                </c:pt>
                <c:pt idx="94111">
                  <c:v>2.5999999999999998E-5</c:v>
                </c:pt>
                <c:pt idx="94112">
                  <c:v>2.6999999999999999E-5</c:v>
                </c:pt>
                <c:pt idx="94113">
                  <c:v>2.9E-5</c:v>
                </c:pt>
                <c:pt idx="94114">
                  <c:v>3.1000000000000001E-5</c:v>
                </c:pt>
                <c:pt idx="94115">
                  <c:v>3.1999999999999999E-5</c:v>
                </c:pt>
                <c:pt idx="94116">
                  <c:v>3.4E-5</c:v>
                </c:pt>
                <c:pt idx="94117">
                  <c:v>3.4999999999999997E-5</c:v>
                </c:pt>
                <c:pt idx="94118">
                  <c:v>3.6999999999999998E-5</c:v>
                </c:pt>
                <c:pt idx="94119">
                  <c:v>3.8000000000000002E-5</c:v>
                </c:pt>
                <c:pt idx="94120">
                  <c:v>4.0000000000000003E-5</c:v>
                </c:pt>
                <c:pt idx="94121">
                  <c:v>4.1E-5</c:v>
                </c:pt>
                <c:pt idx="94122">
                  <c:v>4.3000000000000002E-5</c:v>
                </c:pt>
                <c:pt idx="94123">
                  <c:v>4.3999999999999999E-5</c:v>
                </c:pt>
                <c:pt idx="94124">
                  <c:v>4.5000000000000003E-5</c:v>
                </c:pt>
                <c:pt idx="94125">
                  <c:v>4.6E-5</c:v>
                </c:pt>
                <c:pt idx="94126">
                  <c:v>4.6999999999999997E-5</c:v>
                </c:pt>
                <c:pt idx="94127">
                  <c:v>4.8000000000000001E-5</c:v>
                </c:pt>
                <c:pt idx="94128">
                  <c:v>4.8000000000000001E-5</c:v>
                </c:pt>
                <c:pt idx="94129">
                  <c:v>4.8999999999999998E-5</c:v>
                </c:pt>
                <c:pt idx="94130">
                  <c:v>5.0000000000000002E-5</c:v>
                </c:pt>
                <c:pt idx="94131">
                  <c:v>5.0000000000000002E-5</c:v>
                </c:pt>
                <c:pt idx="94132">
                  <c:v>5.1E-5</c:v>
                </c:pt>
                <c:pt idx="94133">
                  <c:v>5.1E-5</c:v>
                </c:pt>
                <c:pt idx="94134">
                  <c:v>5.1E-5</c:v>
                </c:pt>
                <c:pt idx="94135">
                  <c:v>5.1E-5</c:v>
                </c:pt>
                <c:pt idx="94136">
                  <c:v>5.1999999999999997E-5</c:v>
                </c:pt>
                <c:pt idx="94137">
                  <c:v>5.1999999999999997E-5</c:v>
                </c:pt>
                <c:pt idx="94138">
                  <c:v>5.1E-5</c:v>
                </c:pt>
                <c:pt idx="94139">
                  <c:v>5.1E-5</c:v>
                </c:pt>
                <c:pt idx="94140">
                  <c:v>5.1E-5</c:v>
                </c:pt>
                <c:pt idx="94141">
                  <c:v>5.1E-5</c:v>
                </c:pt>
                <c:pt idx="94142">
                  <c:v>5.0000000000000002E-5</c:v>
                </c:pt>
                <c:pt idx="94143">
                  <c:v>5.0000000000000002E-5</c:v>
                </c:pt>
                <c:pt idx="94144">
                  <c:v>4.8999999999999998E-5</c:v>
                </c:pt>
                <c:pt idx="94145">
                  <c:v>4.8999999999999998E-5</c:v>
                </c:pt>
                <c:pt idx="94146">
                  <c:v>4.8000000000000001E-5</c:v>
                </c:pt>
                <c:pt idx="94147">
                  <c:v>4.6999999999999997E-5</c:v>
                </c:pt>
                <c:pt idx="94148">
                  <c:v>4.6E-5</c:v>
                </c:pt>
                <c:pt idx="94149">
                  <c:v>4.5000000000000003E-5</c:v>
                </c:pt>
                <c:pt idx="94150">
                  <c:v>4.3999999999999999E-5</c:v>
                </c:pt>
                <c:pt idx="94151">
                  <c:v>4.3000000000000002E-5</c:v>
                </c:pt>
                <c:pt idx="94152">
                  <c:v>4.1999999999999998E-5</c:v>
                </c:pt>
                <c:pt idx="94153">
                  <c:v>4.1E-5</c:v>
                </c:pt>
                <c:pt idx="94154">
                  <c:v>4.0000000000000003E-5</c:v>
                </c:pt>
                <c:pt idx="94155">
                  <c:v>3.8000000000000002E-5</c:v>
                </c:pt>
                <c:pt idx="94156">
                  <c:v>3.6999999999999998E-5</c:v>
                </c:pt>
                <c:pt idx="94157">
                  <c:v>3.4999999999999997E-5</c:v>
                </c:pt>
                <c:pt idx="94158">
                  <c:v>3.4E-5</c:v>
                </c:pt>
                <c:pt idx="94159">
                  <c:v>3.1999999999999999E-5</c:v>
                </c:pt>
                <c:pt idx="94160">
                  <c:v>3.1000000000000001E-5</c:v>
                </c:pt>
                <c:pt idx="94161">
                  <c:v>2.9E-5</c:v>
                </c:pt>
                <c:pt idx="94162">
                  <c:v>2.6999999999999999E-5</c:v>
                </c:pt>
                <c:pt idx="94163">
                  <c:v>2.5999999999999998E-5</c:v>
                </c:pt>
                <c:pt idx="94164">
                  <c:v>2.4000000000000001E-5</c:v>
                </c:pt>
                <c:pt idx="94165">
                  <c:v>2.3E-5</c:v>
                </c:pt>
                <c:pt idx="94166">
                  <c:v>2.0999999999999999E-5</c:v>
                </c:pt>
                <c:pt idx="94167">
                  <c:v>2.0000000000000002E-5</c:v>
                </c:pt>
                <c:pt idx="94168">
                  <c:v>1.9000000000000001E-5</c:v>
                </c:pt>
                <c:pt idx="94169">
                  <c:v>1.8E-5</c:v>
                </c:pt>
                <c:pt idx="94170">
                  <c:v>1.7E-5</c:v>
                </c:pt>
                <c:pt idx="94171">
                  <c:v>1.7E-5</c:v>
                </c:pt>
                <c:pt idx="94172">
                  <c:v>1.8E-5</c:v>
                </c:pt>
                <c:pt idx="94173">
                  <c:v>1.8E-5</c:v>
                </c:pt>
                <c:pt idx="94174">
                  <c:v>1.9000000000000001E-5</c:v>
                </c:pt>
                <c:pt idx="94175">
                  <c:v>2.0999999999999999E-5</c:v>
                </c:pt>
                <c:pt idx="94176">
                  <c:v>2.1999999999999999E-5</c:v>
                </c:pt>
                <c:pt idx="94177">
                  <c:v>2.4000000000000001E-5</c:v>
                </c:pt>
                <c:pt idx="94178">
                  <c:v>2.5999999999999998E-5</c:v>
                </c:pt>
                <c:pt idx="94179">
                  <c:v>2.8E-5</c:v>
                </c:pt>
                <c:pt idx="94180">
                  <c:v>3.0000000000000001E-5</c:v>
                </c:pt>
                <c:pt idx="94181">
                  <c:v>3.3000000000000003E-5</c:v>
                </c:pt>
                <c:pt idx="94182">
                  <c:v>3.4999999999999997E-5</c:v>
                </c:pt>
                <c:pt idx="94183">
                  <c:v>3.6999999999999998E-5</c:v>
                </c:pt>
                <c:pt idx="94184">
                  <c:v>3.8999999999999999E-5</c:v>
                </c:pt>
                <c:pt idx="94185">
                  <c:v>4.1999999999999998E-5</c:v>
                </c:pt>
                <c:pt idx="94186">
                  <c:v>4.3999999999999999E-5</c:v>
                </c:pt>
                <c:pt idx="94187">
                  <c:v>4.6E-5</c:v>
                </c:pt>
                <c:pt idx="94188">
                  <c:v>4.8000000000000001E-5</c:v>
                </c:pt>
                <c:pt idx="94189">
                  <c:v>5.0000000000000002E-5</c:v>
                </c:pt>
                <c:pt idx="94190">
                  <c:v>5.1999999999999997E-5</c:v>
                </c:pt>
                <c:pt idx="94191">
                  <c:v>5.3999999999999998E-5</c:v>
                </c:pt>
                <c:pt idx="94192">
                  <c:v>5.5999999999999999E-5</c:v>
                </c:pt>
                <c:pt idx="94193">
                  <c:v>5.8E-5</c:v>
                </c:pt>
                <c:pt idx="94194">
                  <c:v>5.8999999999999998E-5</c:v>
                </c:pt>
                <c:pt idx="94195">
                  <c:v>6.0999999999999999E-5</c:v>
                </c:pt>
                <c:pt idx="94196">
                  <c:v>6.2000000000000003E-5</c:v>
                </c:pt>
                <c:pt idx="94197">
                  <c:v>6.3999999999999997E-5</c:v>
                </c:pt>
                <c:pt idx="94198">
                  <c:v>6.4999999999999994E-5</c:v>
                </c:pt>
                <c:pt idx="94199">
                  <c:v>6.6000000000000005E-5</c:v>
                </c:pt>
                <c:pt idx="94200">
                  <c:v>6.7000000000000002E-5</c:v>
                </c:pt>
                <c:pt idx="94201">
                  <c:v>6.7000000000000002E-5</c:v>
                </c:pt>
                <c:pt idx="94202">
                  <c:v>6.7999999999999999E-5</c:v>
                </c:pt>
                <c:pt idx="94203">
                  <c:v>6.8999999999999997E-5</c:v>
                </c:pt>
                <c:pt idx="94204">
                  <c:v>6.8999999999999997E-5</c:v>
                </c:pt>
                <c:pt idx="94205">
                  <c:v>6.8999999999999997E-5</c:v>
                </c:pt>
                <c:pt idx="94206">
                  <c:v>6.9999999999999994E-5</c:v>
                </c:pt>
                <c:pt idx="94207">
                  <c:v>6.9999999999999994E-5</c:v>
                </c:pt>
                <c:pt idx="94208">
                  <c:v>6.8999999999999997E-5</c:v>
                </c:pt>
                <c:pt idx="94209">
                  <c:v>6.8999999999999997E-5</c:v>
                </c:pt>
                <c:pt idx="94210">
                  <c:v>6.8999999999999997E-5</c:v>
                </c:pt>
                <c:pt idx="94211">
                  <c:v>6.7999999999999999E-5</c:v>
                </c:pt>
                <c:pt idx="94212">
                  <c:v>6.7999999999999999E-5</c:v>
                </c:pt>
                <c:pt idx="94213">
                  <c:v>6.7000000000000002E-5</c:v>
                </c:pt>
                <c:pt idx="94214">
                  <c:v>6.6000000000000005E-5</c:v>
                </c:pt>
                <c:pt idx="94215">
                  <c:v>6.6000000000000005E-5</c:v>
                </c:pt>
                <c:pt idx="94216">
                  <c:v>6.4999999999999994E-5</c:v>
                </c:pt>
                <c:pt idx="94217">
                  <c:v>6.3999999999999997E-5</c:v>
                </c:pt>
                <c:pt idx="94218">
                  <c:v>6.3E-5</c:v>
                </c:pt>
                <c:pt idx="94219">
                  <c:v>6.0999999999999999E-5</c:v>
                </c:pt>
                <c:pt idx="94220">
                  <c:v>6.0000000000000002E-5</c:v>
                </c:pt>
                <c:pt idx="94221">
                  <c:v>5.8999999999999998E-5</c:v>
                </c:pt>
                <c:pt idx="94222">
                  <c:v>5.7000000000000003E-5</c:v>
                </c:pt>
                <c:pt idx="94223">
                  <c:v>5.5999999999999999E-5</c:v>
                </c:pt>
                <c:pt idx="94224">
                  <c:v>5.5000000000000002E-5</c:v>
                </c:pt>
                <c:pt idx="94225">
                  <c:v>5.3000000000000001E-5</c:v>
                </c:pt>
                <c:pt idx="94226">
                  <c:v>5.1999999999999997E-5</c:v>
                </c:pt>
                <c:pt idx="94227">
                  <c:v>5.0000000000000002E-5</c:v>
                </c:pt>
                <c:pt idx="94228">
                  <c:v>4.8999999999999998E-5</c:v>
                </c:pt>
                <c:pt idx="94229">
                  <c:v>4.6999999999999997E-5</c:v>
                </c:pt>
                <c:pt idx="94230">
                  <c:v>4.6E-5</c:v>
                </c:pt>
                <c:pt idx="94231">
                  <c:v>4.3999999999999999E-5</c:v>
                </c:pt>
                <c:pt idx="94232">
                  <c:v>4.1999999999999998E-5</c:v>
                </c:pt>
                <c:pt idx="94233">
                  <c:v>4.1E-5</c:v>
                </c:pt>
                <c:pt idx="94234">
                  <c:v>3.8999999999999999E-5</c:v>
                </c:pt>
                <c:pt idx="94235">
                  <c:v>3.8000000000000002E-5</c:v>
                </c:pt>
                <c:pt idx="94236">
                  <c:v>3.6999999999999998E-5</c:v>
                </c:pt>
                <c:pt idx="94237">
                  <c:v>3.4999999999999997E-5</c:v>
                </c:pt>
                <c:pt idx="94238">
                  <c:v>3.4E-5</c:v>
                </c:pt>
                <c:pt idx="94239">
                  <c:v>3.3000000000000003E-5</c:v>
                </c:pt>
                <c:pt idx="94240">
                  <c:v>3.1000000000000001E-5</c:v>
                </c:pt>
                <c:pt idx="94241">
                  <c:v>3.0000000000000001E-5</c:v>
                </c:pt>
                <c:pt idx="94242">
                  <c:v>2.9E-5</c:v>
                </c:pt>
                <c:pt idx="94243">
                  <c:v>2.8E-5</c:v>
                </c:pt>
                <c:pt idx="94244">
                  <c:v>2.6999999999999999E-5</c:v>
                </c:pt>
                <c:pt idx="94245">
                  <c:v>2.6999999999999999E-5</c:v>
                </c:pt>
                <c:pt idx="94246">
                  <c:v>2.5999999999999998E-5</c:v>
                </c:pt>
                <c:pt idx="94247">
                  <c:v>2.5999999999999998E-5</c:v>
                </c:pt>
                <c:pt idx="94248">
                  <c:v>2.5000000000000001E-5</c:v>
                </c:pt>
                <c:pt idx="94249">
                  <c:v>2.5000000000000001E-5</c:v>
                </c:pt>
                <c:pt idx="94250">
                  <c:v>2.5000000000000001E-5</c:v>
                </c:pt>
                <c:pt idx="94251">
                  <c:v>2.5000000000000001E-5</c:v>
                </c:pt>
                <c:pt idx="94252">
                  <c:v>2.5000000000000001E-5</c:v>
                </c:pt>
                <c:pt idx="94253">
                  <c:v>2.5000000000000001E-5</c:v>
                </c:pt>
                <c:pt idx="94254">
                  <c:v>2.5000000000000001E-5</c:v>
                </c:pt>
                <c:pt idx="94255">
                  <c:v>2.5000000000000001E-5</c:v>
                </c:pt>
                <c:pt idx="94256">
                  <c:v>2.5999999999999998E-5</c:v>
                </c:pt>
                <c:pt idx="94257">
                  <c:v>2.5999999999999998E-5</c:v>
                </c:pt>
                <c:pt idx="94258">
                  <c:v>2.6999999999999999E-5</c:v>
                </c:pt>
                <c:pt idx="94259">
                  <c:v>2.6999999999999999E-5</c:v>
                </c:pt>
                <c:pt idx="94260">
                  <c:v>2.8E-5</c:v>
                </c:pt>
                <c:pt idx="94261">
                  <c:v>2.8E-5</c:v>
                </c:pt>
                <c:pt idx="94262">
                  <c:v>2.9E-5</c:v>
                </c:pt>
                <c:pt idx="94263">
                  <c:v>2.9E-5</c:v>
                </c:pt>
                <c:pt idx="94264">
                  <c:v>3.0000000000000001E-5</c:v>
                </c:pt>
                <c:pt idx="94265">
                  <c:v>3.0000000000000001E-5</c:v>
                </c:pt>
                <c:pt idx="94266">
                  <c:v>3.1000000000000001E-5</c:v>
                </c:pt>
                <c:pt idx="94267">
                  <c:v>3.1000000000000001E-5</c:v>
                </c:pt>
                <c:pt idx="94268">
                  <c:v>3.1999999999999999E-5</c:v>
                </c:pt>
                <c:pt idx="94269">
                  <c:v>3.1999999999999999E-5</c:v>
                </c:pt>
                <c:pt idx="94270">
                  <c:v>3.3000000000000003E-5</c:v>
                </c:pt>
                <c:pt idx="94271">
                  <c:v>3.3000000000000003E-5</c:v>
                </c:pt>
                <c:pt idx="94272">
                  <c:v>3.3000000000000003E-5</c:v>
                </c:pt>
                <c:pt idx="94273">
                  <c:v>3.4E-5</c:v>
                </c:pt>
                <c:pt idx="94274">
                  <c:v>3.4E-5</c:v>
                </c:pt>
                <c:pt idx="94275">
                  <c:v>3.4E-5</c:v>
                </c:pt>
                <c:pt idx="94276">
                  <c:v>3.4E-5</c:v>
                </c:pt>
                <c:pt idx="94277">
                  <c:v>3.4E-5</c:v>
                </c:pt>
                <c:pt idx="94278">
                  <c:v>3.4999999999999997E-5</c:v>
                </c:pt>
                <c:pt idx="94279">
                  <c:v>3.4999999999999997E-5</c:v>
                </c:pt>
                <c:pt idx="94280">
                  <c:v>3.4999999999999997E-5</c:v>
                </c:pt>
                <c:pt idx="94281">
                  <c:v>3.4999999999999997E-5</c:v>
                </c:pt>
                <c:pt idx="94282">
                  <c:v>3.4999999999999997E-5</c:v>
                </c:pt>
                <c:pt idx="94283">
                  <c:v>3.4999999999999997E-5</c:v>
                </c:pt>
                <c:pt idx="94284">
                  <c:v>3.4999999999999997E-5</c:v>
                </c:pt>
                <c:pt idx="94285">
                  <c:v>3.4999999999999997E-5</c:v>
                </c:pt>
                <c:pt idx="94286">
                  <c:v>3.4999999999999997E-5</c:v>
                </c:pt>
                <c:pt idx="94287">
                  <c:v>3.4999999999999997E-5</c:v>
                </c:pt>
                <c:pt idx="94288">
                  <c:v>3.4999999999999997E-5</c:v>
                </c:pt>
                <c:pt idx="94289">
                  <c:v>3.4999999999999997E-5</c:v>
                </c:pt>
                <c:pt idx="94290">
                  <c:v>3.4999999999999997E-5</c:v>
                </c:pt>
                <c:pt idx="94291">
                  <c:v>3.4999999999999997E-5</c:v>
                </c:pt>
                <c:pt idx="94292">
                  <c:v>3.4999999999999997E-5</c:v>
                </c:pt>
                <c:pt idx="94293">
                  <c:v>3.4999999999999997E-5</c:v>
                </c:pt>
                <c:pt idx="94294">
                  <c:v>3.6000000000000001E-5</c:v>
                </c:pt>
                <c:pt idx="94295">
                  <c:v>3.6000000000000001E-5</c:v>
                </c:pt>
                <c:pt idx="94296">
                  <c:v>3.6000000000000001E-5</c:v>
                </c:pt>
                <c:pt idx="94297">
                  <c:v>3.6000000000000001E-5</c:v>
                </c:pt>
                <c:pt idx="94298">
                  <c:v>3.6000000000000001E-5</c:v>
                </c:pt>
                <c:pt idx="94299">
                  <c:v>3.6000000000000001E-5</c:v>
                </c:pt>
                <c:pt idx="94300">
                  <c:v>3.6000000000000001E-5</c:v>
                </c:pt>
                <c:pt idx="94301">
                  <c:v>3.6000000000000001E-5</c:v>
                </c:pt>
                <c:pt idx="94302">
                  <c:v>3.6000000000000001E-5</c:v>
                </c:pt>
                <c:pt idx="94303">
                  <c:v>3.6000000000000001E-5</c:v>
                </c:pt>
                <c:pt idx="94304">
                  <c:v>3.6000000000000001E-5</c:v>
                </c:pt>
                <c:pt idx="94305">
                  <c:v>3.6000000000000001E-5</c:v>
                </c:pt>
                <c:pt idx="94306">
                  <c:v>3.6000000000000001E-5</c:v>
                </c:pt>
                <c:pt idx="94307">
                  <c:v>3.6000000000000001E-5</c:v>
                </c:pt>
                <c:pt idx="94308">
                  <c:v>3.6000000000000001E-5</c:v>
                </c:pt>
                <c:pt idx="94309">
                  <c:v>3.6000000000000001E-5</c:v>
                </c:pt>
                <c:pt idx="94310">
                  <c:v>3.6000000000000001E-5</c:v>
                </c:pt>
                <c:pt idx="94311">
                  <c:v>3.6000000000000001E-5</c:v>
                </c:pt>
                <c:pt idx="94312">
                  <c:v>3.6000000000000001E-5</c:v>
                </c:pt>
                <c:pt idx="94313">
                  <c:v>3.4999999999999997E-5</c:v>
                </c:pt>
                <c:pt idx="94314">
                  <c:v>3.4999999999999997E-5</c:v>
                </c:pt>
                <c:pt idx="94315">
                  <c:v>3.4999999999999997E-5</c:v>
                </c:pt>
                <c:pt idx="94316">
                  <c:v>3.4E-5</c:v>
                </c:pt>
                <c:pt idx="94317">
                  <c:v>3.4E-5</c:v>
                </c:pt>
                <c:pt idx="94318">
                  <c:v>3.4E-5</c:v>
                </c:pt>
                <c:pt idx="94319">
                  <c:v>3.3000000000000003E-5</c:v>
                </c:pt>
                <c:pt idx="94320">
                  <c:v>3.3000000000000003E-5</c:v>
                </c:pt>
                <c:pt idx="94321">
                  <c:v>3.1999999999999999E-5</c:v>
                </c:pt>
                <c:pt idx="94322">
                  <c:v>3.1000000000000001E-5</c:v>
                </c:pt>
                <c:pt idx="94323">
                  <c:v>3.1000000000000001E-5</c:v>
                </c:pt>
                <c:pt idx="94324">
                  <c:v>3.0000000000000001E-5</c:v>
                </c:pt>
                <c:pt idx="94325">
                  <c:v>2.9E-5</c:v>
                </c:pt>
                <c:pt idx="94326">
                  <c:v>2.9E-5</c:v>
                </c:pt>
                <c:pt idx="94327">
                  <c:v>2.8E-5</c:v>
                </c:pt>
                <c:pt idx="94328">
                  <c:v>2.6999999999999999E-5</c:v>
                </c:pt>
                <c:pt idx="94329">
                  <c:v>2.5999999999999998E-5</c:v>
                </c:pt>
                <c:pt idx="94330">
                  <c:v>2.5000000000000001E-5</c:v>
                </c:pt>
                <c:pt idx="94331">
                  <c:v>2.4000000000000001E-5</c:v>
                </c:pt>
                <c:pt idx="94332">
                  <c:v>2.3E-5</c:v>
                </c:pt>
                <c:pt idx="94333">
                  <c:v>2.1999999999999999E-5</c:v>
                </c:pt>
                <c:pt idx="94334">
                  <c:v>2.0999999999999999E-5</c:v>
                </c:pt>
                <c:pt idx="94335">
                  <c:v>2.0999999999999999E-5</c:v>
                </c:pt>
                <c:pt idx="94336">
                  <c:v>2.0000000000000002E-5</c:v>
                </c:pt>
                <c:pt idx="94337">
                  <c:v>1.9000000000000001E-5</c:v>
                </c:pt>
                <c:pt idx="94338">
                  <c:v>1.8E-5</c:v>
                </c:pt>
                <c:pt idx="94339">
                  <c:v>1.7E-5</c:v>
                </c:pt>
                <c:pt idx="94340">
                  <c:v>1.5999999999999999E-5</c:v>
                </c:pt>
                <c:pt idx="94341">
                  <c:v>1.5E-5</c:v>
                </c:pt>
                <c:pt idx="94342">
                  <c:v>1.5E-5</c:v>
                </c:pt>
                <c:pt idx="94343">
                  <c:v>1.4E-5</c:v>
                </c:pt>
                <c:pt idx="94344">
                  <c:v>1.4E-5</c:v>
                </c:pt>
                <c:pt idx="94345">
                  <c:v>1.2999999999999999E-5</c:v>
                </c:pt>
                <c:pt idx="94346">
                  <c:v>1.2999999999999999E-5</c:v>
                </c:pt>
                <c:pt idx="94347">
                  <c:v>1.2E-5</c:v>
                </c:pt>
                <c:pt idx="94348">
                  <c:v>1.2E-5</c:v>
                </c:pt>
                <c:pt idx="94349">
                  <c:v>1.2E-5</c:v>
                </c:pt>
                <c:pt idx="94350">
                  <c:v>1.2E-5</c:v>
                </c:pt>
                <c:pt idx="94351">
                  <c:v>1.2E-5</c:v>
                </c:pt>
                <c:pt idx="94352">
                  <c:v>1.2E-5</c:v>
                </c:pt>
                <c:pt idx="94353">
                  <c:v>1.2999999999999999E-5</c:v>
                </c:pt>
                <c:pt idx="94354">
                  <c:v>1.2999999999999999E-5</c:v>
                </c:pt>
                <c:pt idx="94355">
                  <c:v>1.2999999999999999E-5</c:v>
                </c:pt>
                <c:pt idx="94356">
                  <c:v>1.4E-5</c:v>
                </c:pt>
                <c:pt idx="94357">
                  <c:v>1.5E-5</c:v>
                </c:pt>
                <c:pt idx="94358">
                  <c:v>1.5E-5</c:v>
                </c:pt>
                <c:pt idx="94359">
                  <c:v>1.5999999999999999E-5</c:v>
                </c:pt>
                <c:pt idx="94360">
                  <c:v>1.7E-5</c:v>
                </c:pt>
                <c:pt idx="94361">
                  <c:v>1.8E-5</c:v>
                </c:pt>
                <c:pt idx="94362">
                  <c:v>1.9000000000000001E-5</c:v>
                </c:pt>
                <c:pt idx="94363">
                  <c:v>2.0000000000000002E-5</c:v>
                </c:pt>
                <c:pt idx="94364">
                  <c:v>2.0999999999999999E-5</c:v>
                </c:pt>
                <c:pt idx="94365">
                  <c:v>2.1999999999999999E-5</c:v>
                </c:pt>
                <c:pt idx="94366">
                  <c:v>2.3E-5</c:v>
                </c:pt>
                <c:pt idx="94367">
                  <c:v>2.4000000000000001E-5</c:v>
                </c:pt>
                <c:pt idx="94368">
                  <c:v>2.5000000000000001E-5</c:v>
                </c:pt>
                <c:pt idx="94369">
                  <c:v>2.5999999999999998E-5</c:v>
                </c:pt>
                <c:pt idx="94370">
                  <c:v>2.8E-5</c:v>
                </c:pt>
                <c:pt idx="94371">
                  <c:v>2.9E-5</c:v>
                </c:pt>
                <c:pt idx="94372">
                  <c:v>3.0000000000000001E-5</c:v>
                </c:pt>
                <c:pt idx="94373">
                  <c:v>3.1000000000000001E-5</c:v>
                </c:pt>
                <c:pt idx="94374">
                  <c:v>3.1999999999999999E-5</c:v>
                </c:pt>
                <c:pt idx="94375">
                  <c:v>3.3000000000000003E-5</c:v>
                </c:pt>
                <c:pt idx="94376">
                  <c:v>3.4999999999999997E-5</c:v>
                </c:pt>
                <c:pt idx="94377">
                  <c:v>3.6000000000000001E-5</c:v>
                </c:pt>
                <c:pt idx="94378">
                  <c:v>3.6999999999999998E-5</c:v>
                </c:pt>
                <c:pt idx="94379">
                  <c:v>3.8000000000000002E-5</c:v>
                </c:pt>
                <c:pt idx="94380">
                  <c:v>3.8999999999999999E-5</c:v>
                </c:pt>
                <c:pt idx="94381">
                  <c:v>4.0000000000000003E-5</c:v>
                </c:pt>
                <c:pt idx="94382">
                  <c:v>4.1E-5</c:v>
                </c:pt>
                <c:pt idx="94383">
                  <c:v>4.1E-5</c:v>
                </c:pt>
                <c:pt idx="94384">
                  <c:v>4.1999999999999998E-5</c:v>
                </c:pt>
                <c:pt idx="94385">
                  <c:v>4.3000000000000002E-5</c:v>
                </c:pt>
                <c:pt idx="94386">
                  <c:v>4.3999999999999999E-5</c:v>
                </c:pt>
                <c:pt idx="94387">
                  <c:v>4.3999999999999999E-5</c:v>
                </c:pt>
                <c:pt idx="94388">
                  <c:v>4.5000000000000003E-5</c:v>
                </c:pt>
                <c:pt idx="94389">
                  <c:v>4.5000000000000003E-5</c:v>
                </c:pt>
                <c:pt idx="94390">
                  <c:v>4.6E-5</c:v>
                </c:pt>
                <c:pt idx="94391">
                  <c:v>4.6E-5</c:v>
                </c:pt>
                <c:pt idx="94392">
                  <c:v>4.6E-5</c:v>
                </c:pt>
                <c:pt idx="94393">
                  <c:v>4.6E-5</c:v>
                </c:pt>
                <c:pt idx="94394">
                  <c:v>4.6E-5</c:v>
                </c:pt>
                <c:pt idx="94395">
                  <c:v>4.6E-5</c:v>
                </c:pt>
                <c:pt idx="94396">
                  <c:v>4.6E-5</c:v>
                </c:pt>
                <c:pt idx="94397">
                  <c:v>4.6E-5</c:v>
                </c:pt>
                <c:pt idx="94398">
                  <c:v>4.5000000000000003E-5</c:v>
                </c:pt>
                <c:pt idx="94399">
                  <c:v>4.5000000000000003E-5</c:v>
                </c:pt>
                <c:pt idx="94400">
                  <c:v>4.3999999999999999E-5</c:v>
                </c:pt>
                <c:pt idx="94401">
                  <c:v>4.3999999999999999E-5</c:v>
                </c:pt>
                <c:pt idx="94402">
                  <c:v>4.3000000000000002E-5</c:v>
                </c:pt>
                <c:pt idx="94403">
                  <c:v>4.1999999999999998E-5</c:v>
                </c:pt>
                <c:pt idx="94404">
                  <c:v>4.1E-5</c:v>
                </c:pt>
                <c:pt idx="94405">
                  <c:v>4.1E-5</c:v>
                </c:pt>
                <c:pt idx="94406">
                  <c:v>4.0000000000000003E-5</c:v>
                </c:pt>
                <c:pt idx="94407">
                  <c:v>3.8000000000000002E-5</c:v>
                </c:pt>
                <c:pt idx="94408">
                  <c:v>3.6999999999999998E-5</c:v>
                </c:pt>
                <c:pt idx="94409">
                  <c:v>3.6000000000000001E-5</c:v>
                </c:pt>
                <c:pt idx="94410">
                  <c:v>3.4999999999999997E-5</c:v>
                </c:pt>
                <c:pt idx="94411">
                  <c:v>3.4E-5</c:v>
                </c:pt>
                <c:pt idx="94412">
                  <c:v>3.1999999999999999E-5</c:v>
                </c:pt>
                <c:pt idx="94413">
                  <c:v>3.1000000000000001E-5</c:v>
                </c:pt>
                <c:pt idx="94414">
                  <c:v>2.9E-5</c:v>
                </c:pt>
                <c:pt idx="94415">
                  <c:v>2.8E-5</c:v>
                </c:pt>
                <c:pt idx="94416">
                  <c:v>2.5999999999999998E-5</c:v>
                </c:pt>
                <c:pt idx="94417">
                  <c:v>2.5000000000000001E-5</c:v>
                </c:pt>
                <c:pt idx="94418">
                  <c:v>2.3E-5</c:v>
                </c:pt>
                <c:pt idx="94419">
                  <c:v>2.1999999999999999E-5</c:v>
                </c:pt>
                <c:pt idx="94420">
                  <c:v>2.0000000000000002E-5</c:v>
                </c:pt>
                <c:pt idx="94421">
                  <c:v>1.9000000000000001E-5</c:v>
                </c:pt>
                <c:pt idx="94422">
                  <c:v>1.8E-5</c:v>
                </c:pt>
                <c:pt idx="94423">
                  <c:v>1.5999999999999999E-5</c:v>
                </c:pt>
                <c:pt idx="94424">
                  <c:v>1.5E-5</c:v>
                </c:pt>
                <c:pt idx="94425">
                  <c:v>1.2999999999999999E-5</c:v>
                </c:pt>
                <c:pt idx="94426">
                  <c:v>1.2E-5</c:v>
                </c:pt>
                <c:pt idx="94427">
                  <c:v>1.1E-5</c:v>
                </c:pt>
                <c:pt idx="94428">
                  <c:v>1.0000000000000001E-5</c:v>
                </c:pt>
                <c:pt idx="94429">
                  <c:v>9.0000000000000002E-6</c:v>
                </c:pt>
                <c:pt idx="94430">
                  <c:v>7.9999999999999996E-6</c:v>
                </c:pt>
                <c:pt idx="94431">
                  <c:v>6.9999999999999999E-6</c:v>
                </c:pt>
                <c:pt idx="94432">
                  <c:v>6.9999999999999999E-6</c:v>
                </c:pt>
                <c:pt idx="94433">
                  <c:v>6.0000000000000002E-6</c:v>
                </c:pt>
                <c:pt idx="94434">
                  <c:v>6.0000000000000002E-6</c:v>
                </c:pt>
                <c:pt idx="94435">
                  <c:v>6.0000000000000002E-6</c:v>
                </c:pt>
                <c:pt idx="94436">
                  <c:v>6.0000000000000002E-6</c:v>
                </c:pt>
                <c:pt idx="94437">
                  <c:v>6.0000000000000002E-6</c:v>
                </c:pt>
                <c:pt idx="94438">
                  <c:v>6.9999999999999999E-6</c:v>
                </c:pt>
                <c:pt idx="94439">
                  <c:v>6.9999999999999999E-6</c:v>
                </c:pt>
                <c:pt idx="94440">
                  <c:v>6.9999999999999999E-6</c:v>
                </c:pt>
                <c:pt idx="94441">
                  <c:v>7.9999999999999996E-6</c:v>
                </c:pt>
                <c:pt idx="94442">
                  <c:v>7.9999999999999996E-6</c:v>
                </c:pt>
                <c:pt idx="94443">
                  <c:v>7.9999999999999996E-6</c:v>
                </c:pt>
                <c:pt idx="94444">
                  <c:v>9.0000000000000002E-6</c:v>
                </c:pt>
                <c:pt idx="94445">
                  <c:v>9.0000000000000002E-6</c:v>
                </c:pt>
                <c:pt idx="94446">
                  <c:v>9.0000000000000002E-6</c:v>
                </c:pt>
                <c:pt idx="94447">
                  <c:v>9.0000000000000002E-6</c:v>
                </c:pt>
                <c:pt idx="94448">
                  <c:v>1.0000000000000001E-5</c:v>
                </c:pt>
                <c:pt idx="94449">
                  <c:v>1.0000000000000001E-5</c:v>
                </c:pt>
                <c:pt idx="94450">
                  <c:v>1.0000000000000001E-5</c:v>
                </c:pt>
                <c:pt idx="94451">
                  <c:v>1.0000000000000001E-5</c:v>
                </c:pt>
                <c:pt idx="94452">
                  <c:v>1.0000000000000001E-5</c:v>
                </c:pt>
                <c:pt idx="94453">
                  <c:v>1.1E-5</c:v>
                </c:pt>
                <c:pt idx="94454">
                  <c:v>1.1E-5</c:v>
                </c:pt>
                <c:pt idx="94455">
                  <c:v>1.1E-5</c:v>
                </c:pt>
                <c:pt idx="94456">
                  <c:v>1.2E-5</c:v>
                </c:pt>
                <c:pt idx="94457">
                  <c:v>1.2E-5</c:v>
                </c:pt>
                <c:pt idx="94458">
                  <c:v>1.2E-5</c:v>
                </c:pt>
                <c:pt idx="94459">
                  <c:v>1.2999999999999999E-5</c:v>
                </c:pt>
                <c:pt idx="94460">
                  <c:v>1.2999999999999999E-5</c:v>
                </c:pt>
                <c:pt idx="94461">
                  <c:v>1.2999999999999999E-5</c:v>
                </c:pt>
                <c:pt idx="94462">
                  <c:v>1.4E-5</c:v>
                </c:pt>
                <c:pt idx="94463">
                  <c:v>1.4E-5</c:v>
                </c:pt>
                <c:pt idx="94464">
                  <c:v>1.5E-5</c:v>
                </c:pt>
                <c:pt idx="94465">
                  <c:v>1.5E-5</c:v>
                </c:pt>
                <c:pt idx="94466">
                  <c:v>1.5999999999999999E-5</c:v>
                </c:pt>
                <c:pt idx="94467">
                  <c:v>1.5999999999999999E-5</c:v>
                </c:pt>
                <c:pt idx="94468">
                  <c:v>1.7E-5</c:v>
                </c:pt>
                <c:pt idx="94469">
                  <c:v>1.7E-5</c:v>
                </c:pt>
                <c:pt idx="94470">
                  <c:v>1.8E-5</c:v>
                </c:pt>
                <c:pt idx="94471">
                  <c:v>1.8E-5</c:v>
                </c:pt>
                <c:pt idx="94472">
                  <c:v>1.9000000000000001E-5</c:v>
                </c:pt>
                <c:pt idx="94473">
                  <c:v>1.9000000000000001E-5</c:v>
                </c:pt>
                <c:pt idx="94474">
                  <c:v>1.9000000000000001E-5</c:v>
                </c:pt>
                <c:pt idx="94475">
                  <c:v>2.0000000000000002E-5</c:v>
                </c:pt>
                <c:pt idx="94476">
                  <c:v>2.0000000000000002E-5</c:v>
                </c:pt>
                <c:pt idx="94477">
                  <c:v>2.0000000000000002E-5</c:v>
                </c:pt>
                <c:pt idx="94478">
                  <c:v>2.0999999999999999E-5</c:v>
                </c:pt>
                <c:pt idx="94479">
                  <c:v>2.0999999999999999E-5</c:v>
                </c:pt>
                <c:pt idx="94480">
                  <c:v>2.0999999999999999E-5</c:v>
                </c:pt>
                <c:pt idx="94481">
                  <c:v>2.0999999999999999E-5</c:v>
                </c:pt>
                <c:pt idx="94482">
                  <c:v>2.0999999999999999E-5</c:v>
                </c:pt>
                <c:pt idx="94483">
                  <c:v>2.1999999999999999E-5</c:v>
                </c:pt>
                <c:pt idx="94484">
                  <c:v>2.1999999999999999E-5</c:v>
                </c:pt>
                <c:pt idx="94485">
                  <c:v>2.1999999999999999E-5</c:v>
                </c:pt>
                <c:pt idx="94486">
                  <c:v>2.1999999999999999E-5</c:v>
                </c:pt>
                <c:pt idx="94487">
                  <c:v>2.1999999999999999E-5</c:v>
                </c:pt>
                <c:pt idx="94488">
                  <c:v>2.1999999999999999E-5</c:v>
                </c:pt>
                <c:pt idx="94489">
                  <c:v>2.0999999999999999E-5</c:v>
                </c:pt>
                <c:pt idx="94490">
                  <c:v>2.0999999999999999E-5</c:v>
                </c:pt>
                <c:pt idx="94491">
                  <c:v>2.0999999999999999E-5</c:v>
                </c:pt>
                <c:pt idx="94492">
                  <c:v>2.0999999999999999E-5</c:v>
                </c:pt>
                <c:pt idx="94493">
                  <c:v>2.0999999999999999E-5</c:v>
                </c:pt>
                <c:pt idx="94494">
                  <c:v>2.0999999999999999E-5</c:v>
                </c:pt>
                <c:pt idx="94495">
                  <c:v>2.0000000000000002E-5</c:v>
                </c:pt>
                <c:pt idx="94496">
                  <c:v>2.0000000000000002E-5</c:v>
                </c:pt>
                <c:pt idx="94497">
                  <c:v>2.0000000000000002E-5</c:v>
                </c:pt>
                <c:pt idx="94498">
                  <c:v>2.0000000000000002E-5</c:v>
                </c:pt>
                <c:pt idx="94499">
                  <c:v>1.9000000000000001E-5</c:v>
                </c:pt>
                <c:pt idx="94500">
                  <c:v>1.9000000000000001E-5</c:v>
                </c:pt>
                <c:pt idx="94501">
                  <c:v>1.9000000000000001E-5</c:v>
                </c:pt>
                <c:pt idx="94502">
                  <c:v>1.8E-5</c:v>
                </c:pt>
                <c:pt idx="94503">
                  <c:v>1.8E-5</c:v>
                </c:pt>
                <c:pt idx="94504">
                  <c:v>1.8E-5</c:v>
                </c:pt>
                <c:pt idx="94505">
                  <c:v>1.8E-5</c:v>
                </c:pt>
                <c:pt idx="94506">
                  <c:v>1.7E-5</c:v>
                </c:pt>
                <c:pt idx="94507">
                  <c:v>1.7E-5</c:v>
                </c:pt>
                <c:pt idx="94508">
                  <c:v>1.7E-5</c:v>
                </c:pt>
                <c:pt idx="94509">
                  <c:v>1.7E-5</c:v>
                </c:pt>
                <c:pt idx="94510">
                  <c:v>1.5999999999999999E-5</c:v>
                </c:pt>
                <c:pt idx="94511">
                  <c:v>1.5999999999999999E-5</c:v>
                </c:pt>
                <c:pt idx="94512">
                  <c:v>1.5999999999999999E-5</c:v>
                </c:pt>
                <c:pt idx="94513">
                  <c:v>1.5999999999999999E-5</c:v>
                </c:pt>
                <c:pt idx="94514">
                  <c:v>1.5999999999999999E-5</c:v>
                </c:pt>
                <c:pt idx="94515">
                  <c:v>1.5E-5</c:v>
                </c:pt>
                <c:pt idx="94516">
                  <c:v>1.5E-5</c:v>
                </c:pt>
                <c:pt idx="94517">
                  <c:v>1.5E-5</c:v>
                </c:pt>
                <c:pt idx="94518">
                  <c:v>1.5E-5</c:v>
                </c:pt>
                <c:pt idx="94519">
                  <c:v>1.5E-5</c:v>
                </c:pt>
                <c:pt idx="94520">
                  <c:v>1.5E-5</c:v>
                </c:pt>
                <c:pt idx="94521">
                  <c:v>1.5E-5</c:v>
                </c:pt>
                <c:pt idx="94522">
                  <c:v>1.5E-5</c:v>
                </c:pt>
                <c:pt idx="94523">
                  <c:v>1.5E-5</c:v>
                </c:pt>
                <c:pt idx="94524">
                  <c:v>1.5E-5</c:v>
                </c:pt>
                <c:pt idx="94525">
                  <c:v>1.5E-5</c:v>
                </c:pt>
                <c:pt idx="94526">
                  <c:v>1.4E-5</c:v>
                </c:pt>
                <c:pt idx="94527">
                  <c:v>1.4E-5</c:v>
                </c:pt>
                <c:pt idx="94528">
                  <c:v>1.4E-5</c:v>
                </c:pt>
                <c:pt idx="94529">
                  <c:v>1.4E-5</c:v>
                </c:pt>
                <c:pt idx="94530">
                  <c:v>1.4E-5</c:v>
                </c:pt>
                <c:pt idx="94531">
                  <c:v>1.4E-5</c:v>
                </c:pt>
                <c:pt idx="94532">
                  <c:v>1.4E-5</c:v>
                </c:pt>
                <c:pt idx="94533">
                  <c:v>1.4E-5</c:v>
                </c:pt>
                <c:pt idx="94534">
                  <c:v>1.4E-5</c:v>
                </c:pt>
                <c:pt idx="94535">
                  <c:v>1.2999999999999999E-5</c:v>
                </c:pt>
                <c:pt idx="94536">
                  <c:v>1.2999999999999999E-5</c:v>
                </c:pt>
                <c:pt idx="94537">
                  <c:v>1.2999999999999999E-5</c:v>
                </c:pt>
                <c:pt idx="94538">
                  <c:v>1.2999999999999999E-5</c:v>
                </c:pt>
                <c:pt idx="94539">
                  <c:v>1.2999999999999999E-5</c:v>
                </c:pt>
                <c:pt idx="94540">
                  <c:v>1.2E-5</c:v>
                </c:pt>
                <c:pt idx="94541">
                  <c:v>1.2E-5</c:v>
                </c:pt>
                <c:pt idx="94542">
                  <c:v>1.2E-5</c:v>
                </c:pt>
                <c:pt idx="94543">
                  <c:v>1.2E-5</c:v>
                </c:pt>
                <c:pt idx="94544">
                  <c:v>1.2E-5</c:v>
                </c:pt>
                <c:pt idx="94545">
                  <c:v>1.1E-5</c:v>
                </c:pt>
                <c:pt idx="94546">
                  <c:v>1.1E-5</c:v>
                </c:pt>
                <c:pt idx="94547">
                  <c:v>1.1E-5</c:v>
                </c:pt>
                <c:pt idx="94548">
                  <c:v>1.1E-5</c:v>
                </c:pt>
                <c:pt idx="94549">
                  <c:v>1.1E-5</c:v>
                </c:pt>
                <c:pt idx="94550">
                  <c:v>1.0000000000000001E-5</c:v>
                </c:pt>
                <c:pt idx="94551">
                  <c:v>1.0000000000000001E-5</c:v>
                </c:pt>
                <c:pt idx="94552">
                  <c:v>1.0000000000000001E-5</c:v>
                </c:pt>
                <c:pt idx="94553">
                  <c:v>1.0000000000000001E-5</c:v>
                </c:pt>
                <c:pt idx="94554">
                  <c:v>1.0000000000000001E-5</c:v>
                </c:pt>
                <c:pt idx="94555">
                  <c:v>9.0000000000000002E-6</c:v>
                </c:pt>
                <c:pt idx="94556">
                  <c:v>9.0000000000000002E-6</c:v>
                </c:pt>
                <c:pt idx="94557">
                  <c:v>9.0000000000000002E-6</c:v>
                </c:pt>
                <c:pt idx="94558">
                  <c:v>9.0000000000000002E-6</c:v>
                </c:pt>
                <c:pt idx="94559">
                  <c:v>9.0000000000000002E-6</c:v>
                </c:pt>
                <c:pt idx="94560">
                  <c:v>9.0000000000000002E-6</c:v>
                </c:pt>
                <c:pt idx="94561">
                  <c:v>9.0000000000000002E-6</c:v>
                </c:pt>
                <c:pt idx="94562">
                  <c:v>9.0000000000000002E-6</c:v>
                </c:pt>
                <c:pt idx="94563">
                  <c:v>9.0000000000000002E-6</c:v>
                </c:pt>
                <c:pt idx="94564">
                  <c:v>9.0000000000000002E-6</c:v>
                </c:pt>
                <c:pt idx="94565">
                  <c:v>7.9999999999999996E-6</c:v>
                </c:pt>
                <c:pt idx="94566">
                  <c:v>7.9999999999999996E-6</c:v>
                </c:pt>
                <c:pt idx="94567">
                  <c:v>7.9999999999999996E-6</c:v>
                </c:pt>
                <c:pt idx="94568">
                  <c:v>7.9999999999999996E-6</c:v>
                </c:pt>
                <c:pt idx="94569">
                  <c:v>7.9999999999999996E-6</c:v>
                </c:pt>
                <c:pt idx="94570">
                  <c:v>7.9999999999999996E-6</c:v>
                </c:pt>
                <c:pt idx="94571">
                  <c:v>7.9999999999999996E-6</c:v>
                </c:pt>
                <c:pt idx="94572">
                  <c:v>6.9999999999999999E-6</c:v>
                </c:pt>
                <c:pt idx="94573">
                  <c:v>6.9999999999999999E-6</c:v>
                </c:pt>
                <c:pt idx="94574">
                  <c:v>6.9999999999999999E-6</c:v>
                </c:pt>
                <c:pt idx="94575">
                  <c:v>6.0000000000000002E-6</c:v>
                </c:pt>
                <c:pt idx="94576">
                  <c:v>6.0000000000000002E-6</c:v>
                </c:pt>
                <c:pt idx="94577">
                  <c:v>6.0000000000000002E-6</c:v>
                </c:pt>
                <c:pt idx="94578">
                  <c:v>5.0000000000000004E-6</c:v>
                </c:pt>
                <c:pt idx="94579">
                  <c:v>5.0000000000000004E-6</c:v>
                </c:pt>
                <c:pt idx="94580">
                  <c:v>5.0000000000000004E-6</c:v>
                </c:pt>
                <c:pt idx="94581">
                  <c:v>3.9999999999999998E-6</c:v>
                </c:pt>
                <c:pt idx="94582">
                  <c:v>3.9999999999999998E-6</c:v>
                </c:pt>
                <c:pt idx="94583">
                  <c:v>3.9999999999999998E-6</c:v>
                </c:pt>
                <c:pt idx="94584">
                  <c:v>3.0000000000000001E-6</c:v>
                </c:pt>
                <c:pt idx="94585">
                  <c:v>3.0000000000000001E-6</c:v>
                </c:pt>
                <c:pt idx="94586">
                  <c:v>3.0000000000000001E-6</c:v>
                </c:pt>
                <c:pt idx="94587">
                  <c:v>3.9999999999999998E-6</c:v>
                </c:pt>
                <c:pt idx="94588">
                  <c:v>3.9999999999999998E-6</c:v>
                </c:pt>
                <c:pt idx="94589">
                  <c:v>5.0000000000000004E-6</c:v>
                </c:pt>
                <c:pt idx="94590">
                  <c:v>6.0000000000000002E-6</c:v>
                </c:pt>
                <c:pt idx="94591">
                  <c:v>6.9999999999999999E-6</c:v>
                </c:pt>
                <c:pt idx="94592">
                  <c:v>6.9999999999999999E-6</c:v>
                </c:pt>
                <c:pt idx="94593">
                  <c:v>7.9999999999999996E-6</c:v>
                </c:pt>
                <c:pt idx="94594">
                  <c:v>9.0000000000000002E-6</c:v>
                </c:pt>
                <c:pt idx="94595">
                  <c:v>1.0000000000000001E-5</c:v>
                </c:pt>
                <c:pt idx="94596">
                  <c:v>1.1E-5</c:v>
                </c:pt>
                <c:pt idx="94597">
                  <c:v>1.2E-5</c:v>
                </c:pt>
                <c:pt idx="94598">
                  <c:v>1.4E-5</c:v>
                </c:pt>
                <c:pt idx="94599">
                  <c:v>1.5E-5</c:v>
                </c:pt>
                <c:pt idx="94600">
                  <c:v>1.5999999999999999E-5</c:v>
                </c:pt>
                <c:pt idx="94601">
                  <c:v>1.7E-5</c:v>
                </c:pt>
                <c:pt idx="94602">
                  <c:v>1.8E-5</c:v>
                </c:pt>
                <c:pt idx="94603">
                  <c:v>1.9000000000000001E-5</c:v>
                </c:pt>
                <c:pt idx="94604">
                  <c:v>2.0000000000000002E-5</c:v>
                </c:pt>
                <c:pt idx="94605">
                  <c:v>2.0999999999999999E-5</c:v>
                </c:pt>
                <c:pt idx="94606">
                  <c:v>2.1999999999999999E-5</c:v>
                </c:pt>
                <c:pt idx="94607">
                  <c:v>2.3E-5</c:v>
                </c:pt>
                <c:pt idx="94608">
                  <c:v>2.4000000000000001E-5</c:v>
                </c:pt>
                <c:pt idx="94609">
                  <c:v>2.5000000000000001E-5</c:v>
                </c:pt>
                <c:pt idx="94610">
                  <c:v>2.5999999999999998E-5</c:v>
                </c:pt>
                <c:pt idx="94611">
                  <c:v>2.6999999999999999E-5</c:v>
                </c:pt>
                <c:pt idx="94612">
                  <c:v>2.8E-5</c:v>
                </c:pt>
                <c:pt idx="94613">
                  <c:v>2.9E-5</c:v>
                </c:pt>
                <c:pt idx="94614">
                  <c:v>2.9E-5</c:v>
                </c:pt>
                <c:pt idx="94615">
                  <c:v>3.0000000000000001E-5</c:v>
                </c:pt>
                <c:pt idx="94616">
                  <c:v>3.1000000000000001E-5</c:v>
                </c:pt>
                <c:pt idx="94617">
                  <c:v>3.1000000000000001E-5</c:v>
                </c:pt>
                <c:pt idx="94618">
                  <c:v>3.1999999999999999E-5</c:v>
                </c:pt>
                <c:pt idx="94619">
                  <c:v>3.1999999999999999E-5</c:v>
                </c:pt>
                <c:pt idx="94620">
                  <c:v>3.3000000000000003E-5</c:v>
                </c:pt>
                <c:pt idx="94621">
                  <c:v>3.3000000000000003E-5</c:v>
                </c:pt>
                <c:pt idx="94622">
                  <c:v>3.3000000000000003E-5</c:v>
                </c:pt>
                <c:pt idx="94623">
                  <c:v>3.3000000000000003E-5</c:v>
                </c:pt>
                <c:pt idx="94624">
                  <c:v>3.3000000000000003E-5</c:v>
                </c:pt>
                <c:pt idx="94625">
                  <c:v>3.4E-5</c:v>
                </c:pt>
                <c:pt idx="94626">
                  <c:v>3.4E-5</c:v>
                </c:pt>
                <c:pt idx="94627">
                  <c:v>3.4E-5</c:v>
                </c:pt>
                <c:pt idx="94628">
                  <c:v>3.3000000000000003E-5</c:v>
                </c:pt>
                <c:pt idx="94629">
                  <c:v>3.3000000000000003E-5</c:v>
                </c:pt>
                <c:pt idx="94630">
                  <c:v>3.3000000000000003E-5</c:v>
                </c:pt>
                <c:pt idx="94631">
                  <c:v>3.3000000000000003E-5</c:v>
                </c:pt>
                <c:pt idx="94632">
                  <c:v>3.3000000000000003E-5</c:v>
                </c:pt>
                <c:pt idx="94633">
                  <c:v>3.1999999999999999E-5</c:v>
                </c:pt>
                <c:pt idx="94634">
                  <c:v>3.1999999999999999E-5</c:v>
                </c:pt>
                <c:pt idx="94635">
                  <c:v>3.1000000000000001E-5</c:v>
                </c:pt>
                <c:pt idx="94636">
                  <c:v>3.1000000000000001E-5</c:v>
                </c:pt>
                <c:pt idx="94637">
                  <c:v>3.1000000000000001E-5</c:v>
                </c:pt>
                <c:pt idx="94638">
                  <c:v>3.0000000000000001E-5</c:v>
                </c:pt>
                <c:pt idx="94639">
                  <c:v>3.0000000000000001E-5</c:v>
                </c:pt>
                <c:pt idx="94640">
                  <c:v>2.9E-5</c:v>
                </c:pt>
                <c:pt idx="94641">
                  <c:v>2.8E-5</c:v>
                </c:pt>
                <c:pt idx="94642">
                  <c:v>2.8E-5</c:v>
                </c:pt>
                <c:pt idx="94643">
                  <c:v>2.6999999999999999E-5</c:v>
                </c:pt>
                <c:pt idx="94644">
                  <c:v>2.6999999999999999E-5</c:v>
                </c:pt>
                <c:pt idx="94645">
                  <c:v>2.5999999999999998E-5</c:v>
                </c:pt>
                <c:pt idx="94646">
                  <c:v>2.5999999999999998E-5</c:v>
                </c:pt>
                <c:pt idx="94647">
                  <c:v>2.5000000000000001E-5</c:v>
                </c:pt>
                <c:pt idx="94648">
                  <c:v>2.5000000000000001E-5</c:v>
                </c:pt>
                <c:pt idx="94649">
                  <c:v>2.4000000000000001E-5</c:v>
                </c:pt>
                <c:pt idx="94650">
                  <c:v>2.4000000000000001E-5</c:v>
                </c:pt>
                <c:pt idx="94651">
                  <c:v>2.3E-5</c:v>
                </c:pt>
                <c:pt idx="94652">
                  <c:v>2.3E-5</c:v>
                </c:pt>
                <c:pt idx="94653">
                  <c:v>2.3E-5</c:v>
                </c:pt>
                <c:pt idx="94654">
                  <c:v>2.1999999999999999E-5</c:v>
                </c:pt>
                <c:pt idx="94655">
                  <c:v>2.1999999999999999E-5</c:v>
                </c:pt>
                <c:pt idx="94656">
                  <c:v>2.0999999999999999E-5</c:v>
                </c:pt>
                <c:pt idx="94657">
                  <c:v>2.0999999999999999E-5</c:v>
                </c:pt>
                <c:pt idx="94658">
                  <c:v>2.0999999999999999E-5</c:v>
                </c:pt>
                <c:pt idx="94659">
                  <c:v>2.0000000000000002E-5</c:v>
                </c:pt>
                <c:pt idx="94660">
                  <c:v>2.0000000000000002E-5</c:v>
                </c:pt>
                <c:pt idx="94661">
                  <c:v>1.9000000000000001E-5</c:v>
                </c:pt>
                <c:pt idx="94662">
                  <c:v>1.9000000000000001E-5</c:v>
                </c:pt>
                <c:pt idx="94663">
                  <c:v>1.9000000000000001E-5</c:v>
                </c:pt>
                <c:pt idx="94664">
                  <c:v>1.8E-5</c:v>
                </c:pt>
                <c:pt idx="94665">
                  <c:v>1.8E-5</c:v>
                </c:pt>
                <c:pt idx="94666">
                  <c:v>1.8E-5</c:v>
                </c:pt>
                <c:pt idx="94667">
                  <c:v>1.7E-5</c:v>
                </c:pt>
                <c:pt idx="94668">
                  <c:v>1.7E-5</c:v>
                </c:pt>
                <c:pt idx="94669">
                  <c:v>1.5999999999999999E-5</c:v>
                </c:pt>
                <c:pt idx="94670">
                  <c:v>1.5999999999999999E-5</c:v>
                </c:pt>
                <c:pt idx="94671">
                  <c:v>1.5E-5</c:v>
                </c:pt>
                <c:pt idx="94672">
                  <c:v>1.5E-5</c:v>
                </c:pt>
                <c:pt idx="94673">
                  <c:v>1.4E-5</c:v>
                </c:pt>
                <c:pt idx="94674">
                  <c:v>1.2999999999999999E-5</c:v>
                </c:pt>
                <c:pt idx="94675">
                  <c:v>1.2999999999999999E-5</c:v>
                </c:pt>
                <c:pt idx="94676">
                  <c:v>1.2E-5</c:v>
                </c:pt>
                <c:pt idx="94677">
                  <c:v>1.2E-5</c:v>
                </c:pt>
                <c:pt idx="94678">
                  <c:v>1.1E-5</c:v>
                </c:pt>
                <c:pt idx="94679">
                  <c:v>1.0000000000000001E-5</c:v>
                </c:pt>
                <c:pt idx="94680">
                  <c:v>1.0000000000000001E-5</c:v>
                </c:pt>
                <c:pt idx="94681">
                  <c:v>9.0000000000000002E-6</c:v>
                </c:pt>
                <c:pt idx="94682">
                  <c:v>9.0000000000000002E-6</c:v>
                </c:pt>
                <c:pt idx="94683">
                  <c:v>7.9999999999999996E-6</c:v>
                </c:pt>
                <c:pt idx="94684">
                  <c:v>7.9999999999999996E-6</c:v>
                </c:pt>
                <c:pt idx="94685">
                  <c:v>6.9999999999999999E-6</c:v>
                </c:pt>
                <c:pt idx="94686">
                  <c:v>6.9999999999999999E-6</c:v>
                </c:pt>
                <c:pt idx="94687">
                  <c:v>6.9999999999999999E-6</c:v>
                </c:pt>
                <c:pt idx="94688">
                  <c:v>6.9999999999999999E-6</c:v>
                </c:pt>
                <c:pt idx="94689">
                  <c:v>6.9999999999999999E-6</c:v>
                </c:pt>
                <c:pt idx="94690">
                  <c:v>7.9999999999999996E-6</c:v>
                </c:pt>
                <c:pt idx="94691">
                  <c:v>7.9999999999999996E-6</c:v>
                </c:pt>
                <c:pt idx="94692">
                  <c:v>9.0000000000000002E-6</c:v>
                </c:pt>
                <c:pt idx="94693">
                  <c:v>9.0000000000000002E-6</c:v>
                </c:pt>
                <c:pt idx="94694">
                  <c:v>1.0000000000000001E-5</c:v>
                </c:pt>
                <c:pt idx="94695">
                  <c:v>1.1E-5</c:v>
                </c:pt>
                <c:pt idx="94696">
                  <c:v>1.2E-5</c:v>
                </c:pt>
                <c:pt idx="94697">
                  <c:v>1.2999999999999999E-5</c:v>
                </c:pt>
                <c:pt idx="94698">
                  <c:v>1.2999999999999999E-5</c:v>
                </c:pt>
                <c:pt idx="94699">
                  <c:v>1.4E-5</c:v>
                </c:pt>
                <c:pt idx="94700">
                  <c:v>1.5E-5</c:v>
                </c:pt>
                <c:pt idx="94701">
                  <c:v>1.5999999999999999E-5</c:v>
                </c:pt>
                <c:pt idx="94702">
                  <c:v>1.7E-5</c:v>
                </c:pt>
                <c:pt idx="94703">
                  <c:v>1.8E-5</c:v>
                </c:pt>
                <c:pt idx="94704">
                  <c:v>1.9000000000000001E-5</c:v>
                </c:pt>
                <c:pt idx="94705">
                  <c:v>2.0000000000000002E-5</c:v>
                </c:pt>
                <c:pt idx="94706">
                  <c:v>2.0000000000000002E-5</c:v>
                </c:pt>
                <c:pt idx="94707">
                  <c:v>2.0999999999999999E-5</c:v>
                </c:pt>
                <c:pt idx="94708">
                  <c:v>2.1999999999999999E-5</c:v>
                </c:pt>
                <c:pt idx="94709">
                  <c:v>2.3E-5</c:v>
                </c:pt>
                <c:pt idx="94710">
                  <c:v>2.4000000000000001E-5</c:v>
                </c:pt>
                <c:pt idx="94711">
                  <c:v>2.5000000000000001E-5</c:v>
                </c:pt>
                <c:pt idx="94712">
                  <c:v>2.5000000000000001E-5</c:v>
                </c:pt>
                <c:pt idx="94713">
                  <c:v>2.5999999999999998E-5</c:v>
                </c:pt>
                <c:pt idx="94714">
                  <c:v>2.6999999999999999E-5</c:v>
                </c:pt>
                <c:pt idx="94715">
                  <c:v>2.6999999999999999E-5</c:v>
                </c:pt>
                <c:pt idx="94716">
                  <c:v>2.8E-5</c:v>
                </c:pt>
                <c:pt idx="94717">
                  <c:v>2.9E-5</c:v>
                </c:pt>
                <c:pt idx="94718">
                  <c:v>2.9E-5</c:v>
                </c:pt>
                <c:pt idx="94719">
                  <c:v>3.0000000000000001E-5</c:v>
                </c:pt>
                <c:pt idx="94720">
                  <c:v>3.0000000000000001E-5</c:v>
                </c:pt>
                <c:pt idx="94721">
                  <c:v>3.1000000000000001E-5</c:v>
                </c:pt>
                <c:pt idx="94722">
                  <c:v>3.1000000000000001E-5</c:v>
                </c:pt>
                <c:pt idx="94723">
                  <c:v>3.1999999999999999E-5</c:v>
                </c:pt>
                <c:pt idx="94724">
                  <c:v>3.1999999999999999E-5</c:v>
                </c:pt>
                <c:pt idx="94725">
                  <c:v>3.1999999999999999E-5</c:v>
                </c:pt>
                <c:pt idx="94726">
                  <c:v>3.3000000000000003E-5</c:v>
                </c:pt>
                <c:pt idx="94727">
                  <c:v>3.3000000000000003E-5</c:v>
                </c:pt>
                <c:pt idx="94728">
                  <c:v>3.3000000000000003E-5</c:v>
                </c:pt>
                <c:pt idx="94729">
                  <c:v>3.3000000000000003E-5</c:v>
                </c:pt>
                <c:pt idx="94730">
                  <c:v>3.3000000000000003E-5</c:v>
                </c:pt>
                <c:pt idx="94731">
                  <c:v>3.3000000000000003E-5</c:v>
                </c:pt>
                <c:pt idx="94732">
                  <c:v>3.3000000000000003E-5</c:v>
                </c:pt>
                <c:pt idx="94733">
                  <c:v>3.3000000000000003E-5</c:v>
                </c:pt>
                <c:pt idx="94734">
                  <c:v>3.3000000000000003E-5</c:v>
                </c:pt>
                <c:pt idx="94735">
                  <c:v>3.3000000000000003E-5</c:v>
                </c:pt>
                <c:pt idx="94736">
                  <c:v>3.1999999999999999E-5</c:v>
                </c:pt>
                <c:pt idx="94737">
                  <c:v>3.1999999999999999E-5</c:v>
                </c:pt>
                <c:pt idx="94738">
                  <c:v>3.1999999999999999E-5</c:v>
                </c:pt>
                <c:pt idx="94739">
                  <c:v>3.1000000000000001E-5</c:v>
                </c:pt>
                <c:pt idx="94740">
                  <c:v>3.1000000000000001E-5</c:v>
                </c:pt>
                <c:pt idx="94741">
                  <c:v>3.0000000000000001E-5</c:v>
                </c:pt>
                <c:pt idx="94742">
                  <c:v>3.0000000000000001E-5</c:v>
                </c:pt>
                <c:pt idx="94743">
                  <c:v>2.9E-5</c:v>
                </c:pt>
                <c:pt idx="94744">
                  <c:v>2.8E-5</c:v>
                </c:pt>
                <c:pt idx="94745">
                  <c:v>2.8E-5</c:v>
                </c:pt>
                <c:pt idx="94746">
                  <c:v>2.6999999999999999E-5</c:v>
                </c:pt>
                <c:pt idx="94747">
                  <c:v>2.5999999999999998E-5</c:v>
                </c:pt>
                <c:pt idx="94748">
                  <c:v>2.5000000000000001E-5</c:v>
                </c:pt>
                <c:pt idx="94749">
                  <c:v>2.4000000000000001E-5</c:v>
                </c:pt>
                <c:pt idx="94750">
                  <c:v>2.3E-5</c:v>
                </c:pt>
                <c:pt idx="94751">
                  <c:v>2.1999999999999999E-5</c:v>
                </c:pt>
                <c:pt idx="94752">
                  <c:v>2.1999999999999999E-5</c:v>
                </c:pt>
                <c:pt idx="94753">
                  <c:v>2.0999999999999999E-5</c:v>
                </c:pt>
                <c:pt idx="94754">
                  <c:v>2.0000000000000002E-5</c:v>
                </c:pt>
                <c:pt idx="94755">
                  <c:v>1.9000000000000001E-5</c:v>
                </c:pt>
                <c:pt idx="94756">
                  <c:v>1.8E-5</c:v>
                </c:pt>
                <c:pt idx="94757">
                  <c:v>1.7E-5</c:v>
                </c:pt>
                <c:pt idx="94758">
                  <c:v>1.5999999999999999E-5</c:v>
                </c:pt>
                <c:pt idx="94759">
                  <c:v>1.5E-5</c:v>
                </c:pt>
                <c:pt idx="94760">
                  <c:v>1.4E-5</c:v>
                </c:pt>
                <c:pt idx="94761">
                  <c:v>1.2999999999999999E-5</c:v>
                </c:pt>
                <c:pt idx="94762">
                  <c:v>1.2E-5</c:v>
                </c:pt>
                <c:pt idx="94763">
                  <c:v>1.1E-5</c:v>
                </c:pt>
                <c:pt idx="94764">
                  <c:v>1.1E-5</c:v>
                </c:pt>
                <c:pt idx="94765">
                  <c:v>1.0000000000000001E-5</c:v>
                </c:pt>
                <c:pt idx="94766">
                  <c:v>1.0000000000000001E-5</c:v>
                </c:pt>
                <c:pt idx="94767">
                  <c:v>1.0000000000000001E-5</c:v>
                </c:pt>
                <c:pt idx="94768">
                  <c:v>9.0000000000000002E-6</c:v>
                </c:pt>
                <c:pt idx="94769">
                  <c:v>9.0000000000000002E-6</c:v>
                </c:pt>
                <c:pt idx="94770">
                  <c:v>1.0000000000000001E-5</c:v>
                </c:pt>
                <c:pt idx="94771">
                  <c:v>1.0000000000000001E-5</c:v>
                </c:pt>
                <c:pt idx="94772">
                  <c:v>1.0000000000000001E-5</c:v>
                </c:pt>
                <c:pt idx="94773">
                  <c:v>1.0000000000000001E-5</c:v>
                </c:pt>
                <c:pt idx="94774">
                  <c:v>1.1E-5</c:v>
                </c:pt>
                <c:pt idx="94775">
                  <c:v>1.1E-5</c:v>
                </c:pt>
                <c:pt idx="94776">
                  <c:v>1.2E-5</c:v>
                </c:pt>
                <c:pt idx="94777">
                  <c:v>1.2E-5</c:v>
                </c:pt>
                <c:pt idx="94778">
                  <c:v>1.2999999999999999E-5</c:v>
                </c:pt>
                <c:pt idx="94779">
                  <c:v>1.4E-5</c:v>
                </c:pt>
                <c:pt idx="94780">
                  <c:v>1.4E-5</c:v>
                </c:pt>
                <c:pt idx="94781">
                  <c:v>1.5E-5</c:v>
                </c:pt>
                <c:pt idx="94782">
                  <c:v>1.5E-5</c:v>
                </c:pt>
                <c:pt idx="94783">
                  <c:v>1.5E-5</c:v>
                </c:pt>
                <c:pt idx="94784">
                  <c:v>1.5999999999999999E-5</c:v>
                </c:pt>
                <c:pt idx="94785">
                  <c:v>1.5999999999999999E-5</c:v>
                </c:pt>
                <c:pt idx="94786">
                  <c:v>1.7E-5</c:v>
                </c:pt>
                <c:pt idx="94787">
                  <c:v>1.7E-5</c:v>
                </c:pt>
                <c:pt idx="94788">
                  <c:v>1.7E-5</c:v>
                </c:pt>
                <c:pt idx="94789">
                  <c:v>1.7E-5</c:v>
                </c:pt>
                <c:pt idx="94790">
                  <c:v>1.7E-5</c:v>
                </c:pt>
                <c:pt idx="94791">
                  <c:v>1.8E-5</c:v>
                </c:pt>
                <c:pt idx="94792">
                  <c:v>1.8E-5</c:v>
                </c:pt>
                <c:pt idx="94793">
                  <c:v>1.8E-5</c:v>
                </c:pt>
                <c:pt idx="94794">
                  <c:v>1.8E-5</c:v>
                </c:pt>
                <c:pt idx="94795">
                  <c:v>1.8E-5</c:v>
                </c:pt>
                <c:pt idx="94796">
                  <c:v>1.7E-5</c:v>
                </c:pt>
                <c:pt idx="94797">
                  <c:v>1.7E-5</c:v>
                </c:pt>
                <c:pt idx="94798">
                  <c:v>1.7E-5</c:v>
                </c:pt>
                <c:pt idx="94799">
                  <c:v>1.7E-5</c:v>
                </c:pt>
                <c:pt idx="94800">
                  <c:v>1.7E-5</c:v>
                </c:pt>
                <c:pt idx="94801">
                  <c:v>1.5999999999999999E-5</c:v>
                </c:pt>
                <c:pt idx="94802">
                  <c:v>1.5999999999999999E-5</c:v>
                </c:pt>
                <c:pt idx="94803">
                  <c:v>1.5999999999999999E-5</c:v>
                </c:pt>
                <c:pt idx="94804">
                  <c:v>1.5E-5</c:v>
                </c:pt>
                <c:pt idx="94805">
                  <c:v>1.5E-5</c:v>
                </c:pt>
                <c:pt idx="94806">
                  <c:v>1.5E-5</c:v>
                </c:pt>
                <c:pt idx="94807">
                  <c:v>1.5E-5</c:v>
                </c:pt>
                <c:pt idx="94808">
                  <c:v>1.4E-5</c:v>
                </c:pt>
                <c:pt idx="94809">
                  <c:v>1.4E-5</c:v>
                </c:pt>
                <c:pt idx="94810">
                  <c:v>1.4E-5</c:v>
                </c:pt>
                <c:pt idx="94811">
                  <c:v>1.4E-5</c:v>
                </c:pt>
                <c:pt idx="94812">
                  <c:v>1.4E-5</c:v>
                </c:pt>
                <c:pt idx="94813">
                  <c:v>1.4E-5</c:v>
                </c:pt>
                <c:pt idx="94814">
                  <c:v>1.4E-5</c:v>
                </c:pt>
                <c:pt idx="94815">
                  <c:v>1.4E-5</c:v>
                </c:pt>
                <c:pt idx="94816">
                  <c:v>1.5E-5</c:v>
                </c:pt>
                <c:pt idx="94817">
                  <c:v>1.5E-5</c:v>
                </c:pt>
                <c:pt idx="94818">
                  <c:v>1.5999999999999999E-5</c:v>
                </c:pt>
                <c:pt idx="94819">
                  <c:v>1.5999999999999999E-5</c:v>
                </c:pt>
                <c:pt idx="94820">
                  <c:v>1.7E-5</c:v>
                </c:pt>
                <c:pt idx="94821">
                  <c:v>1.7E-5</c:v>
                </c:pt>
                <c:pt idx="94822">
                  <c:v>1.8E-5</c:v>
                </c:pt>
                <c:pt idx="94823">
                  <c:v>1.8E-5</c:v>
                </c:pt>
                <c:pt idx="94824">
                  <c:v>1.9000000000000001E-5</c:v>
                </c:pt>
                <c:pt idx="94825">
                  <c:v>2.0000000000000002E-5</c:v>
                </c:pt>
                <c:pt idx="94826">
                  <c:v>2.0000000000000002E-5</c:v>
                </c:pt>
                <c:pt idx="94827">
                  <c:v>2.0999999999999999E-5</c:v>
                </c:pt>
                <c:pt idx="94828">
                  <c:v>2.1999999999999999E-5</c:v>
                </c:pt>
                <c:pt idx="94829">
                  <c:v>2.1999999999999999E-5</c:v>
                </c:pt>
                <c:pt idx="94830">
                  <c:v>2.3E-5</c:v>
                </c:pt>
                <c:pt idx="94831">
                  <c:v>2.3E-5</c:v>
                </c:pt>
                <c:pt idx="94832">
                  <c:v>2.4000000000000001E-5</c:v>
                </c:pt>
                <c:pt idx="94833">
                  <c:v>2.4000000000000001E-5</c:v>
                </c:pt>
                <c:pt idx="94834">
                  <c:v>2.5000000000000001E-5</c:v>
                </c:pt>
                <c:pt idx="94835">
                  <c:v>2.5000000000000001E-5</c:v>
                </c:pt>
                <c:pt idx="94836">
                  <c:v>2.5000000000000001E-5</c:v>
                </c:pt>
                <c:pt idx="94837">
                  <c:v>2.5999999999999998E-5</c:v>
                </c:pt>
                <c:pt idx="94838">
                  <c:v>2.5999999999999998E-5</c:v>
                </c:pt>
                <c:pt idx="94839">
                  <c:v>2.5999999999999998E-5</c:v>
                </c:pt>
                <c:pt idx="94840">
                  <c:v>2.5999999999999998E-5</c:v>
                </c:pt>
                <c:pt idx="94841">
                  <c:v>2.6999999999999999E-5</c:v>
                </c:pt>
                <c:pt idx="94842">
                  <c:v>2.6999999999999999E-5</c:v>
                </c:pt>
                <c:pt idx="94843">
                  <c:v>2.6999999999999999E-5</c:v>
                </c:pt>
                <c:pt idx="94844">
                  <c:v>2.6999999999999999E-5</c:v>
                </c:pt>
                <c:pt idx="94845">
                  <c:v>2.6999999999999999E-5</c:v>
                </c:pt>
                <c:pt idx="94846">
                  <c:v>2.6999999999999999E-5</c:v>
                </c:pt>
                <c:pt idx="94847">
                  <c:v>2.6999999999999999E-5</c:v>
                </c:pt>
                <c:pt idx="94848">
                  <c:v>2.6999999999999999E-5</c:v>
                </c:pt>
                <c:pt idx="94849">
                  <c:v>2.6999999999999999E-5</c:v>
                </c:pt>
                <c:pt idx="94850">
                  <c:v>2.5999999999999998E-5</c:v>
                </c:pt>
                <c:pt idx="94851">
                  <c:v>2.5999999999999998E-5</c:v>
                </c:pt>
                <c:pt idx="94852">
                  <c:v>2.5999999999999998E-5</c:v>
                </c:pt>
                <c:pt idx="94853">
                  <c:v>2.5999999999999998E-5</c:v>
                </c:pt>
                <c:pt idx="94854">
                  <c:v>2.5999999999999998E-5</c:v>
                </c:pt>
                <c:pt idx="94855">
                  <c:v>2.5999999999999998E-5</c:v>
                </c:pt>
                <c:pt idx="94856">
                  <c:v>2.5000000000000001E-5</c:v>
                </c:pt>
                <c:pt idx="94857">
                  <c:v>2.5000000000000001E-5</c:v>
                </c:pt>
                <c:pt idx="94858">
                  <c:v>2.5000000000000001E-5</c:v>
                </c:pt>
                <c:pt idx="94859">
                  <c:v>2.5000000000000001E-5</c:v>
                </c:pt>
                <c:pt idx="94860">
                  <c:v>2.4000000000000001E-5</c:v>
                </c:pt>
                <c:pt idx="94861">
                  <c:v>2.4000000000000001E-5</c:v>
                </c:pt>
                <c:pt idx="94862">
                  <c:v>2.4000000000000001E-5</c:v>
                </c:pt>
                <c:pt idx="94863">
                  <c:v>2.4000000000000001E-5</c:v>
                </c:pt>
                <c:pt idx="94864">
                  <c:v>2.3E-5</c:v>
                </c:pt>
                <c:pt idx="94865">
                  <c:v>2.3E-5</c:v>
                </c:pt>
                <c:pt idx="94866">
                  <c:v>2.3E-5</c:v>
                </c:pt>
                <c:pt idx="94867">
                  <c:v>2.1999999999999999E-5</c:v>
                </c:pt>
                <c:pt idx="94868">
                  <c:v>2.1999999999999999E-5</c:v>
                </c:pt>
                <c:pt idx="94869">
                  <c:v>2.1999999999999999E-5</c:v>
                </c:pt>
                <c:pt idx="94870">
                  <c:v>2.1999999999999999E-5</c:v>
                </c:pt>
                <c:pt idx="94871">
                  <c:v>2.1999999999999999E-5</c:v>
                </c:pt>
                <c:pt idx="94872">
                  <c:v>2.0999999999999999E-5</c:v>
                </c:pt>
                <c:pt idx="94873">
                  <c:v>2.0999999999999999E-5</c:v>
                </c:pt>
                <c:pt idx="94874">
                  <c:v>2.0999999999999999E-5</c:v>
                </c:pt>
                <c:pt idx="94875">
                  <c:v>2.0999999999999999E-5</c:v>
                </c:pt>
                <c:pt idx="94876">
                  <c:v>2.0000000000000002E-5</c:v>
                </c:pt>
                <c:pt idx="94877">
                  <c:v>2.0000000000000002E-5</c:v>
                </c:pt>
                <c:pt idx="94878">
                  <c:v>2.0000000000000002E-5</c:v>
                </c:pt>
                <c:pt idx="94879">
                  <c:v>2.0000000000000002E-5</c:v>
                </c:pt>
                <c:pt idx="94880">
                  <c:v>2.0000000000000002E-5</c:v>
                </c:pt>
                <c:pt idx="94881">
                  <c:v>2.0000000000000002E-5</c:v>
                </c:pt>
                <c:pt idx="94882">
                  <c:v>2.0000000000000002E-5</c:v>
                </c:pt>
                <c:pt idx="94883">
                  <c:v>1.9000000000000001E-5</c:v>
                </c:pt>
                <c:pt idx="94884">
                  <c:v>1.9000000000000001E-5</c:v>
                </c:pt>
                <c:pt idx="94885">
                  <c:v>1.9000000000000001E-5</c:v>
                </c:pt>
                <c:pt idx="94886">
                  <c:v>1.9000000000000001E-5</c:v>
                </c:pt>
                <c:pt idx="94887">
                  <c:v>1.9000000000000001E-5</c:v>
                </c:pt>
                <c:pt idx="94888">
                  <c:v>1.9000000000000001E-5</c:v>
                </c:pt>
                <c:pt idx="94889">
                  <c:v>1.9000000000000001E-5</c:v>
                </c:pt>
                <c:pt idx="94890">
                  <c:v>1.9000000000000001E-5</c:v>
                </c:pt>
                <c:pt idx="94891">
                  <c:v>1.9000000000000001E-5</c:v>
                </c:pt>
                <c:pt idx="94892">
                  <c:v>1.9000000000000001E-5</c:v>
                </c:pt>
                <c:pt idx="94893">
                  <c:v>1.9000000000000001E-5</c:v>
                </c:pt>
                <c:pt idx="94894">
                  <c:v>1.9000000000000001E-5</c:v>
                </c:pt>
                <c:pt idx="94895">
                  <c:v>1.9000000000000001E-5</c:v>
                </c:pt>
                <c:pt idx="94896">
                  <c:v>1.9000000000000001E-5</c:v>
                </c:pt>
                <c:pt idx="94897">
                  <c:v>1.9000000000000001E-5</c:v>
                </c:pt>
                <c:pt idx="94898">
                  <c:v>1.8E-5</c:v>
                </c:pt>
                <c:pt idx="94899">
                  <c:v>1.8E-5</c:v>
                </c:pt>
                <c:pt idx="94900">
                  <c:v>1.8E-5</c:v>
                </c:pt>
                <c:pt idx="94901">
                  <c:v>1.8E-5</c:v>
                </c:pt>
                <c:pt idx="94902">
                  <c:v>1.8E-5</c:v>
                </c:pt>
                <c:pt idx="94903">
                  <c:v>1.8E-5</c:v>
                </c:pt>
                <c:pt idx="94904">
                  <c:v>1.8E-5</c:v>
                </c:pt>
                <c:pt idx="94905">
                  <c:v>1.8E-5</c:v>
                </c:pt>
                <c:pt idx="94906">
                  <c:v>1.8E-5</c:v>
                </c:pt>
                <c:pt idx="94907">
                  <c:v>1.7E-5</c:v>
                </c:pt>
                <c:pt idx="94908">
                  <c:v>1.7E-5</c:v>
                </c:pt>
                <c:pt idx="94909">
                  <c:v>1.7E-5</c:v>
                </c:pt>
                <c:pt idx="94910">
                  <c:v>1.7E-5</c:v>
                </c:pt>
                <c:pt idx="94911">
                  <c:v>1.7E-5</c:v>
                </c:pt>
                <c:pt idx="94912">
                  <c:v>1.5999999999999999E-5</c:v>
                </c:pt>
                <c:pt idx="94913">
                  <c:v>1.5999999999999999E-5</c:v>
                </c:pt>
                <c:pt idx="94914">
                  <c:v>1.5999999999999999E-5</c:v>
                </c:pt>
                <c:pt idx="94915">
                  <c:v>1.5999999999999999E-5</c:v>
                </c:pt>
                <c:pt idx="94916">
                  <c:v>1.5E-5</c:v>
                </c:pt>
                <c:pt idx="94917">
                  <c:v>1.5E-5</c:v>
                </c:pt>
                <c:pt idx="94918">
                  <c:v>1.5E-5</c:v>
                </c:pt>
                <c:pt idx="94919">
                  <c:v>1.4E-5</c:v>
                </c:pt>
                <c:pt idx="94920">
                  <c:v>1.4E-5</c:v>
                </c:pt>
                <c:pt idx="94921">
                  <c:v>1.2999999999999999E-5</c:v>
                </c:pt>
                <c:pt idx="94922">
                  <c:v>1.2999999999999999E-5</c:v>
                </c:pt>
                <c:pt idx="94923">
                  <c:v>1.2999999999999999E-5</c:v>
                </c:pt>
                <c:pt idx="94924">
                  <c:v>1.2E-5</c:v>
                </c:pt>
                <c:pt idx="94925">
                  <c:v>1.2E-5</c:v>
                </c:pt>
                <c:pt idx="94926">
                  <c:v>1.1E-5</c:v>
                </c:pt>
                <c:pt idx="94927">
                  <c:v>1.1E-5</c:v>
                </c:pt>
                <c:pt idx="94928">
                  <c:v>1.1E-5</c:v>
                </c:pt>
                <c:pt idx="94929">
                  <c:v>1.0000000000000001E-5</c:v>
                </c:pt>
                <c:pt idx="94930">
                  <c:v>1.0000000000000001E-5</c:v>
                </c:pt>
                <c:pt idx="94931">
                  <c:v>9.0000000000000002E-6</c:v>
                </c:pt>
                <c:pt idx="94932">
                  <c:v>9.0000000000000002E-6</c:v>
                </c:pt>
                <c:pt idx="94933">
                  <c:v>9.0000000000000002E-6</c:v>
                </c:pt>
                <c:pt idx="94934">
                  <c:v>7.9999999999999996E-6</c:v>
                </c:pt>
                <c:pt idx="94935">
                  <c:v>7.9999999999999996E-6</c:v>
                </c:pt>
                <c:pt idx="94936">
                  <c:v>7.9999999999999996E-6</c:v>
                </c:pt>
                <c:pt idx="94937">
                  <c:v>6.9999999999999999E-6</c:v>
                </c:pt>
                <c:pt idx="94938">
                  <c:v>6.9999999999999999E-6</c:v>
                </c:pt>
                <c:pt idx="94939">
                  <c:v>6.9999999999999999E-6</c:v>
                </c:pt>
                <c:pt idx="94940">
                  <c:v>6.0000000000000002E-6</c:v>
                </c:pt>
                <c:pt idx="94941">
                  <c:v>6.0000000000000002E-6</c:v>
                </c:pt>
                <c:pt idx="94942">
                  <c:v>6.0000000000000002E-6</c:v>
                </c:pt>
                <c:pt idx="94943">
                  <c:v>6.0000000000000002E-6</c:v>
                </c:pt>
                <c:pt idx="94944">
                  <c:v>5.0000000000000004E-6</c:v>
                </c:pt>
                <c:pt idx="94945">
                  <c:v>5.0000000000000004E-6</c:v>
                </c:pt>
                <c:pt idx="94946">
                  <c:v>5.0000000000000004E-6</c:v>
                </c:pt>
                <c:pt idx="94947">
                  <c:v>5.0000000000000004E-6</c:v>
                </c:pt>
                <c:pt idx="94948">
                  <c:v>5.0000000000000004E-6</c:v>
                </c:pt>
                <c:pt idx="94949">
                  <c:v>5.0000000000000004E-6</c:v>
                </c:pt>
                <c:pt idx="94950">
                  <c:v>3.9999999999999998E-6</c:v>
                </c:pt>
                <c:pt idx="94951">
                  <c:v>3.9999999999999998E-6</c:v>
                </c:pt>
                <c:pt idx="94952">
                  <c:v>3.9999999999999998E-6</c:v>
                </c:pt>
                <c:pt idx="94953">
                  <c:v>3.9999999999999998E-6</c:v>
                </c:pt>
                <c:pt idx="94954">
                  <c:v>3.9999999999999998E-6</c:v>
                </c:pt>
                <c:pt idx="94955">
                  <c:v>3.9999999999999998E-6</c:v>
                </c:pt>
                <c:pt idx="94956">
                  <c:v>3.9999999999999998E-6</c:v>
                </c:pt>
                <c:pt idx="94957">
                  <c:v>3.9999999999999998E-6</c:v>
                </c:pt>
                <c:pt idx="94958">
                  <c:v>3.9999999999999998E-6</c:v>
                </c:pt>
                <c:pt idx="94959">
                  <c:v>3.9999999999999998E-6</c:v>
                </c:pt>
                <c:pt idx="94960">
                  <c:v>3.9999999999999998E-6</c:v>
                </c:pt>
                <c:pt idx="94961">
                  <c:v>3.9999999999999998E-6</c:v>
                </c:pt>
                <c:pt idx="94962">
                  <c:v>3.9999999999999998E-6</c:v>
                </c:pt>
                <c:pt idx="94963">
                  <c:v>3.9999999999999998E-6</c:v>
                </c:pt>
                <c:pt idx="94964">
                  <c:v>3.9999999999999998E-6</c:v>
                </c:pt>
                <c:pt idx="94965">
                  <c:v>3.9999999999999998E-6</c:v>
                </c:pt>
                <c:pt idx="94966">
                  <c:v>3.9999999999999998E-6</c:v>
                </c:pt>
                <c:pt idx="94967">
                  <c:v>3.9999999999999998E-6</c:v>
                </c:pt>
                <c:pt idx="94968">
                  <c:v>3.9999999999999998E-6</c:v>
                </c:pt>
                <c:pt idx="94969">
                  <c:v>3.9999999999999998E-6</c:v>
                </c:pt>
                <c:pt idx="94970">
                  <c:v>3.9999999999999998E-6</c:v>
                </c:pt>
                <c:pt idx="94971">
                  <c:v>3.9999999999999998E-6</c:v>
                </c:pt>
                <c:pt idx="94972">
                  <c:v>3.9999999999999998E-6</c:v>
                </c:pt>
                <c:pt idx="94973">
                  <c:v>3.0000000000000001E-6</c:v>
                </c:pt>
                <c:pt idx="94974">
                  <c:v>3.0000000000000001E-6</c:v>
                </c:pt>
                <c:pt idx="94975">
                  <c:v>3.0000000000000001E-6</c:v>
                </c:pt>
                <c:pt idx="94976">
                  <c:v>3.0000000000000001E-6</c:v>
                </c:pt>
                <c:pt idx="94977">
                  <c:v>3.0000000000000001E-6</c:v>
                </c:pt>
                <c:pt idx="94978">
                  <c:v>3.0000000000000001E-6</c:v>
                </c:pt>
                <c:pt idx="94979">
                  <c:v>3.0000000000000001E-6</c:v>
                </c:pt>
                <c:pt idx="94980">
                  <c:v>3.0000000000000001E-6</c:v>
                </c:pt>
                <c:pt idx="94981">
                  <c:v>1.9999999999999999E-6</c:v>
                </c:pt>
                <c:pt idx="94982">
                  <c:v>1.9999999999999999E-6</c:v>
                </c:pt>
                <c:pt idx="94983">
                  <c:v>1.9999999999999999E-6</c:v>
                </c:pt>
                <c:pt idx="94984">
                  <c:v>1.9999999999999999E-6</c:v>
                </c:pt>
                <c:pt idx="94985">
                  <c:v>1.9999999999999999E-6</c:v>
                </c:pt>
                <c:pt idx="94986">
                  <c:v>9.9999999999999995E-7</c:v>
                </c:pt>
                <c:pt idx="94987">
                  <c:v>9.9999999999999995E-7</c:v>
                </c:pt>
                <c:pt idx="94988">
                  <c:v>9.9999999999999995E-7</c:v>
                </c:pt>
                <c:pt idx="94989">
                  <c:v>9.9999999999999995E-7</c:v>
                </c:pt>
                <c:pt idx="94990">
                  <c:v>9.9999999999999995E-7</c:v>
                </c:pt>
                <c:pt idx="94991">
                  <c:v>9.9999999999999995E-7</c:v>
                </c:pt>
                <c:pt idx="94992">
                  <c:v>9.9999999999999995E-7</c:v>
                </c:pt>
                <c:pt idx="94993">
                  <c:v>9.9999999999999995E-7</c:v>
                </c:pt>
                <c:pt idx="94994">
                  <c:v>9.9999999999999995E-7</c:v>
                </c:pt>
                <c:pt idx="94995">
                  <c:v>9.9999999999999995E-7</c:v>
                </c:pt>
                <c:pt idx="94996">
                  <c:v>1.9999999999999999E-6</c:v>
                </c:pt>
                <c:pt idx="94997">
                  <c:v>1.9999999999999999E-6</c:v>
                </c:pt>
                <c:pt idx="94998">
                  <c:v>1.9999999999999999E-6</c:v>
                </c:pt>
                <c:pt idx="94999">
                  <c:v>1.9999999999999999E-6</c:v>
                </c:pt>
                <c:pt idx="95000">
                  <c:v>3.0000000000000001E-6</c:v>
                </c:pt>
                <c:pt idx="95001">
                  <c:v>3.0000000000000001E-6</c:v>
                </c:pt>
                <c:pt idx="95002">
                  <c:v>3.0000000000000001E-6</c:v>
                </c:pt>
                <c:pt idx="95003">
                  <c:v>3.0000000000000001E-6</c:v>
                </c:pt>
                <c:pt idx="95004">
                  <c:v>3.0000000000000001E-6</c:v>
                </c:pt>
                <c:pt idx="95005">
                  <c:v>3.9999999999999998E-6</c:v>
                </c:pt>
                <c:pt idx="95006">
                  <c:v>3.9999999999999998E-6</c:v>
                </c:pt>
                <c:pt idx="95007">
                  <c:v>3.9999999999999998E-6</c:v>
                </c:pt>
                <c:pt idx="95008">
                  <c:v>3.9999999999999998E-6</c:v>
                </c:pt>
                <c:pt idx="95009">
                  <c:v>5.0000000000000004E-6</c:v>
                </c:pt>
                <c:pt idx="95010">
                  <c:v>5.0000000000000004E-6</c:v>
                </c:pt>
                <c:pt idx="95011">
                  <c:v>5.0000000000000004E-6</c:v>
                </c:pt>
                <c:pt idx="95012">
                  <c:v>5.0000000000000004E-6</c:v>
                </c:pt>
                <c:pt idx="95013">
                  <c:v>6.0000000000000002E-6</c:v>
                </c:pt>
                <c:pt idx="95014">
                  <c:v>6.0000000000000002E-6</c:v>
                </c:pt>
                <c:pt idx="95015">
                  <c:v>6.0000000000000002E-6</c:v>
                </c:pt>
                <c:pt idx="95016">
                  <c:v>6.0000000000000002E-6</c:v>
                </c:pt>
                <c:pt idx="95017">
                  <c:v>6.9999999999999999E-6</c:v>
                </c:pt>
                <c:pt idx="95018">
                  <c:v>6.9999999999999999E-6</c:v>
                </c:pt>
                <c:pt idx="95019">
                  <c:v>6.9999999999999999E-6</c:v>
                </c:pt>
                <c:pt idx="95020">
                  <c:v>7.9999999999999996E-6</c:v>
                </c:pt>
                <c:pt idx="95021">
                  <c:v>7.9999999999999996E-6</c:v>
                </c:pt>
                <c:pt idx="95022">
                  <c:v>9.0000000000000002E-6</c:v>
                </c:pt>
                <c:pt idx="95023">
                  <c:v>9.0000000000000002E-6</c:v>
                </c:pt>
                <c:pt idx="95024">
                  <c:v>9.0000000000000002E-6</c:v>
                </c:pt>
                <c:pt idx="95025">
                  <c:v>1.0000000000000001E-5</c:v>
                </c:pt>
                <c:pt idx="95026">
                  <c:v>1.0000000000000001E-5</c:v>
                </c:pt>
                <c:pt idx="95027">
                  <c:v>1.1E-5</c:v>
                </c:pt>
                <c:pt idx="95028">
                  <c:v>1.1E-5</c:v>
                </c:pt>
                <c:pt idx="95029">
                  <c:v>1.2E-5</c:v>
                </c:pt>
                <c:pt idx="95030">
                  <c:v>1.2E-5</c:v>
                </c:pt>
                <c:pt idx="95031">
                  <c:v>1.2999999999999999E-5</c:v>
                </c:pt>
                <c:pt idx="95032">
                  <c:v>1.2999999999999999E-5</c:v>
                </c:pt>
                <c:pt idx="95033">
                  <c:v>1.4E-5</c:v>
                </c:pt>
                <c:pt idx="95034">
                  <c:v>1.4E-5</c:v>
                </c:pt>
                <c:pt idx="95035">
                  <c:v>1.5E-5</c:v>
                </c:pt>
                <c:pt idx="95036">
                  <c:v>1.5E-5</c:v>
                </c:pt>
                <c:pt idx="95037">
                  <c:v>1.5999999999999999E-5</c:v>
                </c:pt>
                <c:pt idx="95038">
                  <c:v>1.5999999999999999E-5</c:v>
                </c:pt>
                <c:pt idx="95039">
                  <c:v>1.7E-5</c:v>
                </c:pt>
                <c:pt idx="95040">
                  <c:v>1.7E-5</c:v>
                </c:pt>
                <c:pt idx="95041">
                  <c:v>1.7E-5</c:v>
                </c:pt>
                <c:pt idx="95042">
                  <c:v>1.8E-5</c:v>
                </c:pt>
                <c:pt idx="95043">
                  <c:v>1.8E-5</c:v>
                </c:pt>
                <c:pt idx="95044">
                  <c:v>1.9000000000000001E-5</c:v>
                </c:pt>
                <c:pt idx="95045">
                  <c:v>1.9000000000000001E-5</c:v>
                </c:pt>
                <c:pt idx="95046">
                  <c:v>1.9000000000000001E-5</c:v>
                </c:pt>
                <c:pt idx="95047">
                  <c:v>1.9000000000000001E-5</c:v>
                </c:pt>
                <c:pt idx="95048">
                  <c:v>2.0000000000000002E-5</c:v>
                </c:pt>
                <c:pt idx="95049">
                  <c:v>2.0000000000000002E-5</c:v>
                </c:pt>
                <c:pt idx="95050">
                  <c:v>2.0000000000000002E-5</c:v>
                </c:pt>
                <c:pt idx="95051">
                  <c:v>2.0000000000000002E-5</c:v>
                </c:pt>
                <c:pt idx="95052">
                  <c:v>2.0000000000000002E-5</c:v>
                </c:pt>
                <c:pt idx="95053">
                  <c:v>2.0999999999999999E-5</c:v>
                </c:pt>
                <c:pt idx="95054">
                  <c:v>2.0999999999999999E-5</c:v>
                </c:pt>
                <c:pt idx="95055">
                  <c:v>2.0999999999999999E-5</c:v>
                </c:pt>
                <c:pt idx="95056">
                  <c:v>2.0999999999999999E-5</c:v>
                </c:pt>
                <c:pt idx="95057">
                  <c:v>2.0999999999999999E-5</c:v>
                </c:pt>
                <c:pt idx="95058">
                  <c:v>2.0999999999999999E-5</c:v>
                </c:pt>
                <c:pt idx="95059">
                  <c:v>2.0999999999999999E-5</c:v>
                </c:pt>
                <c:pt idx="95060">
                  <c:v>2.0999999999999999E-5</c:v>
                </c:pt>
                <c:pt idx="95061">
                  <c:v>2.1999999999999999E-5</c:v>
                </c:pt>
                <c:pt idx="95062">
                  <c:v>2.1999999999999999E-5</c:v>
                </c:pt>
                <c:pt idx="95063">
                  <c:v>2.1999999999999999E-5</c:v>
                </c:pt>
                <c:pt idx="95064">
                  <c:v>2.1999999999999999E-5</c:v>
                </c:pt>
                <c:pt idx="95065">
                  <c:v>2.1999999999999999E-5</c:v>
                </c:pt>
                <c:pt idx="95066">
                  <c:v>2.1999999999999999E-5</c:v>
                </c:pt>
                <c:pt idx="95067">
                  <c:v>2.1999999999999999E-5</c:v>
                </c:pt>
                <c:pt idx="95068">
                  <c:v>2.3E-5</c:v>
                </c:pt>
                <c:pt idx="95069">
                  <c:v>2.3E-5</c:v>
                </c:pt>
                <c:pt idx="95070">
                  <c:v>2.3E-5</c:v>
                </c:pt>
                <c:pt idx="95071">
                  <c:v>2.3E-5</c:v>
                </c:pt>
                <c:pt idx="95072">
                  <c:v>2.4000000000000001E-5</c:v>
                </c:pt>
                <c:pt idx="95073">
                  <c:v>2.4000000000000001E-5</c:v>
                </c:pt>
                <c:pt idx="95074">
                  <c:v>2.4000000000000001E-5</c:v>
                </c:pt>
                <c:pt idx="95075">
                  <c:v>2.5000000000000001E-5</c:v>
                </c:pt>
                <c:pt idx="95076">
                  <c:v>2.5000000000000001E-5</c:v>
                </c:pt>
                <c:pt idx="95077">
                  <c:v>2.5999999999999998E-5</c:v>
                </c:pt>
                <c:pt idx="95078">
                  <c:v>2.5999999999999998E-5</c:v>
                </c:pt>
                <c:pt idx="95079">
                  <c:v>2.6999999999999999E-5</c:v>
                </c:pt>
                <c:pt idx="95080">
                  <c:v>2.6999999999999999E-5</c:v>
                </c:pt>
                <c:pt idx="95081">
                  <c:v>2.8E-5</c:v>
                </c:pt>
                <c:pt idx="95082">
                  <c:v>2.8E-5</c:v>
                </c:pt>
                <c:pt idx="95083">
                  <c:v>2.9E-5</c:v>
                </c:pt>
                <c:pt idx="95084">
                  <c:v>2.9E-5</c:v>
                </c:pt>
                <c:pt idx="95085">
                  <c:v>3.0000000000000001E-5</c:v>
                </c:pt>
                <c:pt idx="95086">
                  <c:v>3.0000000000000001E-5</c:v>
                </c:pt>
                <c:pt idx="95087">
                  <c:v>3.1000000000000001E-5</c:v>
                </c:pt>
                <c:pt idx="95088">
                  <c:v>3.1000000000000001E-5</c:v>
                </c:pt>
                <c:pt idx="95089">
                  <c:v>3.1999999999999999E-5</c:v>
                </c:pt>
                <c:pt idx="95090">
                  <c:v>3.3000000000000003E-5</c:v>
                </c:pt>
                <c:pt idx="95091">
                  <c:v>3.3000000000000003E-5</c:v>
                </c:pt>
                <c:pt idx="95092">
                  <c:v>3.4E-5</c:v>
                </c:pt>
                <c:pt idx="95093">
                  <c:v>3.4E-5</c:v>
                </c:pt>
                <c:pt idx="95094">
                  <c:v>3.4999999999999997E-5</c:v>
                </c:pt>
                <c:pt idx="95095">
                  <c:v>3.6000000000000001E-5</c:v>
                </c:pt>
                <c:pt idx="95096">
                  <c:v>3.6000000000000001E-5</c:v>
                </c:pt>
                <c:pt idx="95097">
                  <c:v>3.6999999999999998E-5</c:v>
                </c:pt>
                <c:pt idx="95098">
                  <c:v>3.6999999999999998E-5</c:v>
                </c:pt>
                <c:pt idx="95099">
                  <c:v>3.8000000000000002E-5</c:v>
                </c:pt>
                <c:pt idx="95100">
                  <c:v>3.8000000000000002E-5</c:v>
                </c:pt>
                <c:pt idx="95101">
                  <c:v>3.8000000000000002E-5</c:v>
                </c:pt>
                <c:pt idx="95102">
                  <c:v>3.8999999999999999E-5</c:v>
                </c:pt>
                <c:pt idx="95103">
                  <c:v>3.8999999999999999E-5</c:v>
                </c:pt>
                <c:pt idx="95104">
                  <c:v>3.8999999999999999E-5</c:v>
                </c:pt>
                <c:pt idx="95105">
                  <c:v>4.0000000000000003E-5</c:v>
                </c:pt>
                <c:pt idx="95106">
                  <c:v>4.0000000000000003E-5</c:v>
                </c:pt>
                <c:pt idx="95107">
                  <c:v>4.0000000000000003E-5</c:v>
                </c:pt>
                <c:pt idx="95108">
                  <c:v>4.0000000000000003E-5</c:v>
                </c:pt>
                <c:pt idx="95109">
                  <c:v>4.1E-5</c:v>
                </c:pt>
                <c:pt idx="95110">
                  <c:v>4.1E-5</c:v>
                </c:pt>
                <c:pt idx="95111">
                  <c:v>4.1E-5</c:v>
                </c:pt>
                <c:pt idx="95112">
                  <c:v>4.1E-5</c:v>
                </c:pt>
                <c:pt idx="95113">
                  <c:v>4.1E-5</c:v>
                </c:pt>
                <c:pt idx="95114">
                  <c:v>4.1E-5</c:v>
                </c:pt>
                <c:pt idx="95115">
                  <c:v>4.1E-5</c:v>
                </c:pt>
                <c:pt idx="95116">
                  <c:v>4.0000000000000003E-5</c:v>
                </c:pt>
                <c:pt idx="95117">
                  <c:v>4.0000000000000003E-5</c:v>
                </c:pt>
                <c:pt idx="95118">
                  <c:v>4.0000000000000003E-5</c:v>
                </c:pt>
                <c:pt idx="95119">
                  <c:v>4.0000000000000003E-5</c:v>
                </c:pt>
                <c:pt idx="95120">
                  <c:v>3.8999999999999999E-5</c:v>
                </c:pt>
                <c:pt idx="95121">
                  <c:v>3.8999999999999999E-5</c:v>
                </c:pt>
                <c:pt idx="95122">
                  <c:v>3.8999999999999999E-5</c:v>
                </c:pt>
                <c:pt idx="95123">
                  <c:v>3.8000000000000002E-5</c:v>
                </c:pt>
                <c:pt idx="95124">
                  <c:v>3.8000000000000002E-5</c:v>
                </c:pt>
                <c:pt idx="95125">
                  <c:v>3.6999999999999998E-5</c:v>
                </c:pt>
                <c:pt idx="95126">
                  <c:v>3.6999999999999998E-5</c:v>
                </c:pt>
                <c:pt idx="95127">
                  <c:v>3.6000000000000001E-5</c:v>
                </c:pt>
                <c:pt idx="95128">
                  <c:v>3.4999999999999997E-5</c:v>
                </c:pt>
                <c:pt idx="95129">
                  <c:v>3.4999999999999997E-5</c:v>
                </c:pt>
                <c:pt idx="95130">
                  <c:v>3.4E-5</c:v>
                </c:pt>
                <c:pt idx="95131">
                  <c:v>3.3000000000000003E-5</c:v>
                </c:pt>
                <c:pt idx="95132">
                  <c:v>3.1999999999999999E-5</c:v>
                </c:pt>
                <c:pt idx="95133">
                  <c:v>3.1000000000000001E-5</c:v>
                </c:pt>
                <c:pt idx="95134">
                  <c:v>3.1000000000000001E-5</c:v>
                </c:pt>
                <c:pt idx="95135">
                  <c:v>3.0000000000000001E-5</c:v>
                </c:pt>
                <c:pt idx="95136">
                  <c:v>2.9E-5</c:v>
                </c:pt>
                <c:pt idx="95137">
                  <c:v>2.8E-5</c:v>
                </c:pt>
                <c:pt idx="95138">
                  <c:v>2.6999999999999999E-5</c:v>
                </c:pt>
                <c:pt idx="95139">
                  <c:v>2.5999999999999998E-5</c:v>
                </c:pt>
                <c:pt idx="95140">
                  <c:v>2.5999999999999998E-5</c:v>
                </c:pt>
                <c:pt idx="95141">
                  <c:v>2.5000000000000001E-5</c:v>
                </c:pt>
                <c:pt idx="95142">
                  <c:v>2.4000000000000001E-5</c:v>
                </c:pt>
                <c:pt idx="95143">
                  <c:v>2.3E-5</c:v>
                </c:pt>
                <c:pt idx="95144">
                  <c:v>2.3E-5</c:v>
                </c:pt>
                <c:pt idx="95145">
                  <c:v>2.1999999999999999E-5</c:v>
                </c:pt>
                <c:pt idx="95146">
                  <c:v>2.1999999999999999E-5</c:v>
                </c:pt>
                <c:pt idx="95147">
                  <c:v>2.0999999999999999E-5</c:v>
                </c:pt>
                <c:pt idx="95148">
                  <c:v>2.0999999999999999E-5</c:v>
                </c:pt>
                <c:pt idx="95149">
                  <c:v>2.0999999999999999E-5</c:v>
                </c:pt>
                <c:pt idx="95150">
                  <c:v>2.0999999999999999E-5</c:v>
                </c:pt>
                <c:pt idx="95151">
                  <c:v>2.0999999999999999E-5</c:v>
                </c:pt>
                <c:pt idx="95152">
                  <c:v>2.0999999999999999E-5</c:v>
                </c:pt>
                <c:pt idx="95153">
                  <c:v>2.1999999999999999E-5</c:v>
                </c:pt>
                <c:pt idx="95154">
                  <c:v>2.1999999999999999E-5</c:v>
                </c:pt>
                <c:pt idx="95155">
                  <c:v>2.3E-5</c:v>
                </c:pt>
                <c:pt idx="95156">
                  <c:v>2.3E-5</c:v>
                </c:pt>
                <c:pt idx="95157">
                  <c:v>2.4000000000000001E-5</c:v>
                </c:pt>
                <c:pt idx="95158">
                  <c:v>2.5000000000000001E-5</c:v>
                </c:pt>
                <c:pt idx="95159">
                  <c:v>2.5999999999999998E-5</c:v>
                </c:pt>
                <c:pt idx="95160">
                  <c:v>2.6999999999999999E-5</c:v>
                </c:pt>
                <c:pt idx="95161">
                  <c:v>2.6999999999999999E-5</c:v>
                </c:pt>
                <c:pt idx="95162">
                  <c:v>2.8E-5</c:v>
                </c:pt>
                <c:pt idx="95163">
                  <c:v>2.9E-5</c:v>
                </c:pt>
                <c:pt idx="95164">
                  <c:v>3.0000000000000001E-5</c:v>
                </c:pt>
                <c:pt idx="95165">
                  <c:v>3.1000000000000001E-5</c:v>
                </c:pt>
                <c:pt idx="95166">
                  <c:v>3.1999999999999999E-5</c:v>
                </c:pt>
                <c:pt idx="95167">
                  <c:v>3.1999999999999999E-5</c:v>
                </c:pt>
                <c:pt idx="95168">
                  <c:v>3.3000000000000003E-5</c:v>
                </c:pt>
                <c:pt idx="95169">
                  <c:v>3.4E-5</c:v>
                </c:pt>
                <c:pt idx="95170">
                  <c:v>3.4E-5</c:v>
                </c:pt>
                <c:pt idx="95171">
                  <c:v>3.4999999999999997E-5</c:v>
                </c:pt>
                <c:pt idx="95172">
                  <c:v>3.4999999999999997E-5</c:v>
                </c:pt>
                <c:pt idx="95173">
                  <c:v>3.6000000000000001E-5</c:v>
                </c:pt>
                <c:pt idx="95174">
                  <c:v>3.6000000000000001E-5</c:v>
                </c:pt>
                <c:pt idx="95175">
                  <c:v>3.6000000000000001E-5</c:v>
                </c:pt>
                <c:pt idx="95176">
                  <c:v>3.6000000000000001E-5</c:v>
                </c:pt>
                <c:pt idx="95177">
                  <c:v>3.6000000000000001E-5</c:v>
                </c:pt>
                <c:pt idx="95178">
                  <c:v>3.6000000000000001E-5</c:v>
                </c:pt>
                <c:pt idx="95179">
                  <c:v>3.6000000000000001E-5</c:v>
                </c:pt>
                <c:pt idx="95180">
                  <c:v>3.4999999999999997E-5</c:v>
                </c:pt>
                <c:pt idx="95181">
                  <c:v>3.4999999999999997E-5</c:v>
                </c:pt>
                <c:pt idx="95182">
                  <c:v>3.4999999999999997E-5</c:v>
                </c:pt>
                <c:pt idx="95183">
                  <c:v>3.4E-5</c:v>
                </c:pt>
                <c:pt idx="95184">
                  <c:v>3.3000000000000003E-5</c:v>
                </c:pt>
                <c:pt idx="95185">
                  <c:v>3.3000000000000003E-5</c:v>
                </c:pt>
                <c:pt idx="95186">
                  <c:v>3.1999999999999999E-5</c:v>
                </c:pt>
                <c:pt idx="95187">
                  <c:v>3.1000000000000001E-5</c:v>
                </c:pt>
                <c:pt idx="95188">
                  <c:v>3.0000000000000001E-5</c:v>
                </c:pt>
                <c:pt idx="95189">
                  <c:v>2.9E-5</c:v>
                </c:pt>
                <c:pt idx="95190">
                  <c:v>2.8E-5</c:v>
                </c:pt>
                <c:pt idx="95191">
                  <c:v>2.6999999999999999E-5</c:v>
                </c:pt>
                <c:pt idx="95192">
                  <c:v>2.5999999999999998E-5</c:v>
                </c:pt>
                <c:pt idx="95193">
                  <c:v>2.5000000000000001E-5</c:v>
                </c:pt>
                <c:pt idx="95194">
                  <c:v>2.3E-5</c:v>
                </c:pt>
                <c:pt idx="95195">
                  <c:v>2.1999999999999999E-5</c:v>
                </c:pt>
                <c:pt idx="95196">
                  <c:v>2.0999999999999999E-5</c:v>
                </c:pt>
                <c:pt idx="95197">
                  <c:v>1.9000000000000001E-5</c:v>
                </c:pt>
                <c:pt idx="95198">
                  <c:v>1.8E-5</c:v>
                </c:pt>
                <c:pt idx="95199">
                  <c:v>1.7E-5</c:v>
                </c:pt>
                <c:pt idx="95200">
                  <c:v>1.5E-5</c:v>
                </c:pt>
                <c:pt idx="95201">
                  <c:v>1.4E-5</c:v>
                </c:pt>
                <c:pt idx="95202">
                  <c:v>1.2E-5</c:v>
                </c:pt>
                <c:pt idx="95203">
                  <c:v>1.1E-5</c:v>
                </c:pt>
                <c:pt idx="95204">
                  <c:v>1.0000000000000001E-5</c:v>
                </c:pt>
                <c:pt idx="95205">
                  <c:v>9.0000000000000002E-6</c:v>
                </c:pt>
                <c:pt idx="95206">
                  <c:v>6.9999999999999999E-6</c:v>
                </c:pt>
                <c:pt idx="95207">
                  <c:v>6.0000000000000002E-6</c:v>
                </c:pt>
                <c:pt idx="95208">
                  <c:v>5.0000000000000004E-6</c:v>
                </c:pt>
                <c:pt idx="95209">
                  <c:v>3.9999999999999998E-6</c:v>
                </c:pt>
                <c:pt idx="95210">
                  <c:v>3.0000000000000001E-6</c:v>
                </c:pt>
                <c:pt idx="95211">
                  <c:v>1.9999999999999999E-6</c:v>
                </c:pt>
                <c:pt idx="95212">
                  <c:v>1.9999999999999999E-6</c:v>
                </c:pt>
                <c:pt idx="95213">
                  <c:v>1.9999999999999999E-6</c:v>
                </c:pt>
                <c:pt idx="95214">
                  <c:v>3.0000000000000001E-6</c:v>
                </c:pt>
                <c:pt idx="95215">
                  <c:v>3.9999999999999998E-6</c:v>
                </c:pt>
                <c:pt idx="95216">
                  <c:v>3.9999999999999998E-6</c:v>
                </c:pt>
                <c:pt idx="95217">
                  <c:v>5.0000000000000004E-6</c:v>
                </c:pt>
                <c:pt idx="95218">
                  <c:v>5.0000000000000004E-6</c:v>
                </c:pt>
                <c:pt idx="95219">
                  <c:v>6.0000000000000002E-6</c:v>
                </c:pt>
                <c:pt idx="95220">
                  <c:v>6.0000000000000002E-6</c:v>
                </c:pt>
                <c:pt idx="95221">
                  <c:v>6.9999999999999999E-6</c:v>
                </c:pt>
                <c:pt idx="95222">
                  <c:v>6.9999999999999999E-6</c:v>
                </c:pt>
                <c:pt idx="95223">
                  <c:v>6.9999999999999999E-6</c:v>
                </c:pt>
                <c:pt idx="95224">
                  <c:v>6.9999999999999999E-6</c:v>
                </c:pt>
                <c:pt idx="95225">
                  <c:v>7.9999999999999996E-6</c:v>
                </c:pt>
                <c:pt idx="95226">
                  <c:v>7.9999999999999996E-6</c:v>
                </c:pt>
                <c:pt idx="95227">
                  <c:v>7.9999999999999996E-6</c:v>
                </c:pt>
                <c:pt idx="95228">
                  <c:v>6.9999999999999999E-6</c:v>
                </c:pt>
                <c:pt idx="95229">
                  <c:v>6.9999999999999999E-6</c:v>
                </c:pt>
                <c:pt idx="95230">
                  <c:v>6.9999999999999999E-6</c:v>
                </c:pt>
                <c:pt idx="95231">
                  <c:v>6.9999999999999999E-6</c:v>
                </c:pt>
                <c:pt idx="95232">
                  <c:v>6.0000000000000002E-6</c:v>
                </c:pt>
                <c:pt idx="95233">
                  <c:v>6.0000000000000002E-6</c:v>
                </c:pt>
                <c:pt idx="95234">
                  <c:v>6.0000000000000002E-6</c:v>
                </c:pt>
                <c:pt idx="95235">
                  <c:v>5.0000000000000004E-6</c:v>
                </c:pt>
                <c:pt idx="95236">
                  <c:v>5.0000000000000004E-6</c:v>
                </c:pt>
                <c:pt idx="95237">
                  <c:v>3.9999999999999998E-6</c:v>
                </c:pt>
                <c:pt idx="95238">
                  <c:v>3.9999999999999998E-6</c:v>
                </c:pt>
                <c:pt idx="95239">
                  <c:v>3.0000000000000001E-6</c:v>
                </c:pt>
                <c:pt idx="95240">
                  <c:v>3.0000000000000001E-6</c:v>
                </c:pt>
                <c:pt idx="95241">
                  <c:v>1.9999999999999999E-6</c:v>
                </c:pt>
                <c:pt idx="95242">
                  <c:v>1.9999999999999999E-6</c:v>
                </c:pt>
                <c:pt idx="95243">
                  <c:v>1.9999999999999999E-6</c:v>
                </c:pt>
                <c:pt idx="95244">
                  <c:v>1.9999999999999999E-6</c:v>
                </c:pt>
                <c:pt idx="95245">
                  <c:v>3.0000000000000001E-6</c:v>
                </c:pt>
                <c:pt idx="95246">
                  <c:v>3.0000000000000001E-6</c:v>
                </c:pt>
                <c:pt idx="95247">
                  <c:v>3.9999999999999998E-6</c:v>
                </c:pt>
                <c:pt idx="95248">
                  <c:v>3.9999999999999998E-6</c:v>
                </c:pt>
                <c:pt idx="95249">
                  <c:v>5.0000000000000004E-6</c:v>
                </c:pt>
                <c:pt idx="95250">
                  <c:v>6.0000000000000002E-6</c:v>
                </c:pt>
                <c:pt idx="95251">
                  <c:v>6.0000000000000002E-6</c:v>
                </c:pt>
                <c:pt idx="95252">
                  <c:v>6.9999999999999999E-6</c:v>
                </c:pt>
                <c:pt idx="95253">
                  <c:v>6.9999999999999999E-6</c:v>
                </c:pt>
                <c:pt idx="95254">
                  <c:v>7.9999999999999996E-6</c:v>
                </c:pt>
                <c:pt idx="95255">
                  <c:v>7.9999999999999996E-6</c:v>
                </c:pt>
                <c:pt idx="95256">
                  <c:v>9.0000000000000002E-6</c:v>
                </c:pt>
                <c:pt idx="95257">
                  <c:v>9.0000000000000002E-6</c:v>
                </c:pt>
                <c:pt idx="95258">
                  <c:v>9.0000000000000002E-6</c:v>
                </c:pt>
                <c:pt idx="95259">
                  <c:v>1.0000000000000001E-5</c:v>
                </c:pt>
                <c:pt idx="95260">
                  <c:v>1.0000000000000001E-5</c:v>
                </c:pt>
                <c:pt idx="95261">
                  <c:v>1.0000000000000001E-5</c:v>
                </c:pt>
                <c:pt idx="95262">
                  <c:v>1.0000000000000001E-5</c:v>
                </c:pt>
                <c:pt idx="95263">
                  <c:v>1.0000000000000001E-5</c:v>
                </c:pt>
                <c:pt idx="95264">
                  <c:v>1.0000000000000001E-5</c:v>
                </c:pt>
                <c:pt idx="95265">
                  <c:v>1.0000000000000001E-5</c:v>
                </c:pt>
                <c:pt idx="95266">
                  <c:v>1.1E-5</c:v>
                </c:pt>
                <c:pt idx="95267">
                  <c:v>1.0000000000000001E-5</c:v>
                </c:pt>
                <c:pt idx="95268">
                  <c:v>1.0000000000000001E-5</c:v>
                </c:pt>
                <c:pt idx="95269">
                  <c:v>1.0000000000000001E-5</c:v>
                </c:pt>
                <c:pt idx="95270">
                  <c:v>1.0000000000000001E-5</c:v>
                </c:pt>
                <c:pt idx="95271">
                  <c:v>1.0000000000000001E-5</c:v>
                </c:pt>
                <c:pt idx="95272">
                  <c:v>1.0000000000000001E-5</c:v>
                </c:pt>
                <c:pt idx="95273">
                  <c:v>1.0000000000000001E-5</c:v>
                </c:pt>
                <c:pt idx="95274">
                  <c:v>1.0000000000000001E-5</c:v>
                </c:pt>
                <c:pt idx="95275">
                  <c:v>1.0000000000000001E-5</c:v>
                </c:pt>
                <c:pt idx="95276">
                  <c:v>1.0000000000000001E-5</c:v>
                </c:pt>
                <c:pt idx="95277">
                  <c:v>9.0000000000000002E-6</c:v>
                </c:pt>
                <c:pt idx="95278">
                  <c:v>9.0000000000000002E-6</c:v>
                </c:pt>
                <c:pt idx="95279">
                  <c:v>9.0000000000000002E-6</c:v>
                </c:pt>
                <c:pt idx="95280">
                  <c:v>9.0000000000000002E-6</c:v>
                </c:pt>
                <c:pt idx="95281">
                  <c:v>9.0000000000000002E-6</c:v>
                </c:pt>
                <c:pt idx="95282">
                  <c:v>9.0000000000000002E-6</c:v>
                </c:pt>
                <c:pt idx="95283">
                  <c:v>9.0000000000000002E-6</c:v>
                </c:pt>
                <c:pt idx="95284">
                  <c:v>9.0000000000000002E-6</c:v>
                </c:pt>
                <c:pt idx="95285">
                  <c:v>9.0000000000000002E-6</c:v>
                </c:pt>
                <c:pt idx="95286">
                  <c:v>9.0000000000000002E-6</c:v>
                </c:pt>
                <c:pt idx="95287">
                  <c:v>9.0000000000000002E-6</c:v>
                </c:pt>
                <c:pt idx="95288">
                  <c:v>9.0000000000000002E-6</c:v>
                </c:pt>
                <c:pt idx="95289">
                  <c:v>9.0000000000000002E-6</c:v>
                </c:pt>
                <c:pt idx="95290">
                  <c:v>9.0000000000000002E-6</c:v>
                </c:pt>
                <c:pt idx="95291">
                  <c:v>9.0000000000000002E-6</c:v>
                </c:pt>
                <c:pt idx="95292">
                  <c:v>9.0000000000000002E-6</c:v>
                </c:pt>
                <c:pt idx="95293">
                  <c:v>9.0000000000000002E-6</c:v>
                </c:pt>
                <c:pt idx="95294">
                  <c:v>9.0000000000000002E-6</c:v>
                </c:pt>
                <c:pt idx="95295">
                  <c:v>9.0000000000000002E-6</c:v>
                </c:pt>
                <c:pt idx="95296">
                  <c:v>9.0000000000000002E-6</c:v>
                </c:pt>
                <c:pt idx="95297">
                  <c:v>9.0000000000000002E-6</c:v>
                </c:pt>
                <c:pt idx="95298">
                  <c:v>7.9999999999999996E-6</c:v>
                </c:pt>
                <c:pt idx="95299">
                  <c:v>7.9999999999999996E-6</c:v>
                </c:pt>
                <c:pt idx="95300">
                  <c:v>7.9999999999999996E-6</c:v>
                </c:pt>
                <c:pt idx="95301">
                  <c:v>6.9999999999999999E-6</c:v>
                </c:pt>
                <c:pt idx="95302">
                  <c:v>6.9999999999999999E-6</c:v>
                </c:pt>
                <c:pt idx="95303">
                  <c:v>6.0000000000000002E-6</c:v>
                </c:pt>
                <c:pt idx="95304">
                  <c:v>5.0000000000000004E-6</c:v>
                </c:pt>
                <c:pt idx="95305">
                  <c:v>5.0000000000000004E-6</c:v>
                </c:pt>
                <c:pt idx="95306">
                  <c:v>3.9999999999999998E-6</c:v>
                </c:pt>
                <c:pt idx="95307">
                  <c:v>3.9999999999999998E-6</c:v>
                </c:pt>
                <c:pt idx="95308">
                  <c:v>3.0000000000000001E-6</c:v>
                </c:pt>
                <c:pt idx="95309">
                  <c:v>1.9999999999999999E-6</c:v>
                </c:pt>
                <c:pt idx="95310">
                  <c:v>1.9999999999999999E-6</c:v>
                </c:pt>
                <c:pt idx="95311">
                  <c:v>1.9999999999999999E-6</c:v>
                </c:pt>
                <c:pt idx="95312">
                  <c:v>3.0000000000000001E-6</c:v>
                </c:pt>
                <c:pt idx="95313">
                  <c:v>3.9999999999999998E-6</c:v>
                </c:pt>
                <c:pt idx="95314">
                  <c:v>5.0000000000000004E-6</c:v>
                </c:pt>
                <c:pt idx="95315">
                  <c:v>6.0000000000000002E-6</c:v>
                </c:pt>
                <c:pt idx="95316">
                  <c:v>6.9999999999999999E-6</c:v>
                </c:pt>
                <c:pt idx="95317">
                  <c:v>7.9999999999999996E-6</c:v>
                </c:pt>
                <c:pt idx="95318">
                  <c:v>9.0000000000000002E-6</c:v>
                </c:pt>
                <c:pt idx="95319">
                  <c:v>1.0000000000000001E-5</c:v>
                </c:pt>
                <c:pt idx="95320">
                  <c:v>1.2E-5</c:v>
                </c:pt>
                <c:pt idx="95321">
                  <c:v>1.2999999999999999E-5</c:v>
                </c:pt>
                <c:pt idx="95322">
                  <c:v>1.4E-5</c:v>
                </c:pt>
                <c:pt idx="95323">
                  <c:v>1.5E-5</c:v>
                </c:pt>
                <c:pt idx="95324">
                  <c:v>1.5999999999999999E-5</c:v>
                </c:pt>
                <c:pt idx="95325">
                  <c:v>1.7E-5</c:v>
                </c:pt>
                <c:pt idx="95326">
                  <c:v>1.8E-5</c:v>
                </c:pt>
                <c:pt idx="95327">
                  <c:v>1.9000000000000001E-5</c:v>
                </c:pt>
                <c:pt idx="95328">
                  <c:v>2.0000000000000002E-5</c:v>
                </c:pt>
                <c:pt idx="95329">
                  <c:v>2.0999999999999999E-5</c:v>
                </c:pt>
                <c:pt idx="95330">
                  <c:v>2.1999999999999999E-5</c:v>
                </c:pt>
                <c:pt idx="95331">
                  <c:v>2.3E-5</c:v>
                </c:pt>
                <c:pt idx="95332">
                  <c:v>2.4000000000000001E-5</c:v>
                </c:pt>
                <c:pt idx="95333">
                  <c:v>2.4000000000000001E-5</c:v>
                </c:pt>
                <c:pt idx="95334">
                  <c:v>2.5000000000000001E-5</c:v>
                </c:pt>
                <c:pt idx="95335">
                  <c:v>2.5999999999999998E-5</c:v>
                </c:pt>
                <c:pt idx="95336">
                  <c:v>2.5999999999999998E-5</c:v>
                </c:pt>
                <c:pt idx="95337">
                  <c:v>2.5999999999999998E-5</c:v>
                </c:pt>
                <c:pt idx="95338">
                  <c:v>2.6999999999999999E-5</c:v>
                </c:pt>
                <c:pt idx="95339">
                  <c:v>2.6999999999999999E-5</c:v>
                </c:pt>
                <c:pt idx="95340">
                  <c:v>2.6999999999999999E-5</c:v>
                </c:pt>
                <c:pt idx="95341">
                  <c:v>2.8E-5</c:v>
                </c:pt>
                <c:pt idx="95342">
                  <c:v>2.8E-5</c:v>
                </c:pt>
                <c:pt idx="95343">
                  <c:v>2.8E-5</c:v>
                </c:pt>
                <c:pt idx="95344">
                  <c:v>2.8E-5</c:v>
                </c:pt>
                <c:pt idx="95345">
                  <c:v>2.8E-5</c:v>
                </c:pt>
                <c:pt idx="95346">
                  <c:v>2.6999999999999999E-5</c:v>
                </c:pt>
                <c:pt idx="95347">
                  <c:v>2.6999999999999999E-5</c:v>
                </c:pt>
                <c:pt idx="95348">
                  <c:v>2.6999999999999999E-5</c:v>
                </c:pt>
                <c:pt idx="95349">
                  <c:v>2.6999999999999999E-5</c:v>
                </c:pt>
                <c:pt idx="95350">
                  <c:v>2.6999999999999999E-5</c:v>
                </c:pt>
                <c:pt idx="95351">
                  <c:v>2.5999999999999998E-5</c:v>
                </c:pt>
                <c:pt idx="95352">
                  <c:v>2.5999999999999998E-5</c:v>
                </c:pt>
                <c:pt idx="95353">
                  <c:v>2.5000000000000001E-5</c:v>
                </c:pt>
                <c:pt idx="95354">
                  <c:v>2.5000000000000001E-5</c:v>
                </c:pt>
                <c:pt idx="95355">
                  <c:v>2.5000000000000001E-5</c:v>
                </c:pt>
                <c:pt idx="95356">
                  <c:v>2.4000000000000001E-5</c:v>
                </c:pt>
                <c:pt idx="95357">
                  <c:v>2.4000000000000001E-5</c:v>
                </c:pt>
                <c:pt idx="95358">
                  <c:v>2.3E-5</c:v>
                </c:pt>
                <c:pt idx="95359">
                  <c:v>2.3E-5</c:v>
                </c:pt>
                <c:pt idx="95360">
                  <c:v>2.1999999999999999E-5</c:v>
                </c:pt>
                <c:pt idx="95361">
                  <c:v>2.1999999999999999E-5</c:v>
                </c:pt>
                <c:pt idx="95362">
                  <c:v>2.0999999999999999E-5</c:v>
                </c:pt>
                <c:pt idx="95363">
                  <c:v>2.0999999999999999E-5</c:v>
                </c:pt>
                <c:pt idx="95364">
                  <c:v>2.0999999999999999E-5</c:v>
                </c:pt>
                <c:pt idx="95365">
                  <c:v>2.0000000000000002E-5</c:v>
                </c:pt>
                <c:pt idx="95366">
                  <c:v>2.0000000000000002E-5</c:v>
                </c:pt>
                <c:pt idx="95367">
                  <c:v>1.9000000000000001E-5</c:v>
                </c:pt>
                <c:pt idx="95368">
                  <c:v>1.9000000000000001E-5</c:v>
                </c:pt>
                <c:pt idx="95369">
                  <c:v>1.9000000000000001E-5</c:v>
                </c:pt>
                <c:pt idx="95370">
                  <c:v>1.8E-5</c:v>
                </c:pt>
                <c:pt idx="95371">
                  <c:v>1.8E-5</c:v>
                </c:pt>
                <c:pt idx="95372">
                  <c:v>1.8E-5</c:v>
                </c:pt>
                <c:pt idx="95373">
                  <c:v>1.7E-5</c:v>
                </c:pt>
                <c:pt idx="95374">
                  <c:v>1.7E-5</c:v>
                </c:pt>
                <c:pt idx="95375">
                  <c:v>1.7E-5</c:v>
                </c:pt>
                <c:pt idx="95376">
                  <c:v>1.7E-5</c:v>
                </c:pt>
                <c:pt idx="95377">
                  <c:v>1.5999999999999999E-5</c:v>
                </c:pt>
                <c:pt idx="95378">
                  <c:v>1.5999999999999999E-5</c:v>
                </c:pt>
                <c:pt idx="95379">
                  <c:v>1.5999999999999999E-5</c:v>
                </c:pt>
                <c:pt idx="95380">
                  <c:v>1.5999999999999999E-5</c:v>
                </c:pt>
                <c:pt idx="95381">
                  <c:v>1.5999999999999999E-5</c:v>
                </c:pt>
                <c:pt idx="95382">
                  <c:v>1.5E-5</c:v>
                </c:pt>
                <c:pt idx="95383">
                  <c:v>1.5E-5</c:v>
                </c:pt>
                <c:pt idx="95384">
                  <c:v>1.5E-5</c:v>
                </c:pt>
                <c:pt idx="95385">
                  <c:v>1.5E-5</c:v>
                </c:pt>
                <c:pt idx="95386">
                  <c:v>1.5E-5</c:v>
                </c:pt>
                <c:pt idx="95387">
                  <c:v>1.5E-5</c:v>
                </c:pt>
                <c:pt idx="95388">
                  <c:v>1.5E-5</c:v>
                </c:pt>
                <c:pt idx="95389">
                  <c:v>1.5E-5</c:v>
                </c:pt>
                <c:pt idx="95390">
                  <c:v>1.5E-5</c:v>
                </c:pt>
                <c:pt idx="95391">
                  <c:v>1.4E-5</c:v>
                </c:pt>
                <c:pt idx="95392">
                  <c:v>1.4E-5</c:v>
                </c:pt>
                <c:pt idx="95393">
                  <c:v>1.4E-5</c:v>
                </c:pt>
                <c:pt idx="95394">
                  <c:v>1.4E-5</c:v>
                </c:pt>
                <c:pt idx="95395">
                  <c:v>1.4E-5</c:v>
                </c:pt>
                <c:pt idx="95396">
                  <c:v>1.4E-5</c:v>
                </c:pt>
                <c:pt idx="95397">
                  <c:v>1.4E-5</c:v>
                </c:pt>
                <c:pt idx="95398">
                  <c:v>1.4E-5</c:v>
                </c:pt>
                <c:pt idx="95399">
                  <c:v>1.4E-5</c:v>
                </c:pt>
                <c:pt idx="95400">
                  <c:v>1.4E-5</c:v>
                </c:pt>
                <c:pt idx="95401">
                  <c:v>1.4E-5</c:v>
                </c:pt>
                <c:pt idx="95402">
                  <c:v>1.4E-5</c:v>
                </c:pt>
                <c:pt idx="95403">
                  <c:v>1.4E-5</c:v>
                </c:pt>
                <c:pt idx="95404">
                  <c:v>1.2999999999999999E-5</c:v>
                </c:pt>
                <c:pt idx="95405">
                  <c:v>1.2999999999999999E-5</c:v>
                </c:pt>
                <c:pt idx="95406">
                  <c:v>1.2999999999999999E-5</c:v>
                </c:pt>
                <c:pt idx="95407">
                  <c:v>1.2999999999999999E-5</c:v>
                </c:pt>
                <c:pt idx="95408">
                  <c:v>1.2999999999999999E-5</c:v>
                </c:pt>
                <c:pt idx="95409">
                  <c:v>1.4E-5</c:v>
                </c:pt>
                <c:pt idx="95410">
                  <c:v>1.4E-5</c:v>
                </c:pt>
                <c:pt idx="95411">
                  <c:v>1.4E-5</c:v>
                </c:pt>
                <c:pt idx="95412">
                  <c:v>1.4E-5</c:v>
                </c:pt>
                <c:pt idx="95413">
                  <c:v>1.4E-5</c:v>
                </c:pt>
                <c:pt idx="95414">
                  <c:v>1.4E-5</c:v>
                </c:pt>
                <c:pt idx="95415">
                  <c:v>1.4E-5</c:v>
                </c:pt>
                <c:pt idx="95416">
                  <c:v>1.5E-5</c:v>
                </c:pt>
                <c:pt idx="95417">
                  <c:v>1.5E-5</c:v>
                </c:pt>
                <c:pt idx="95418">
                  <c:v>1.5E-5</c:v>
                </c:pt>
                <c:pt idx="95419">
                  <c:v>1.5999999999999999E-5</c:v>
                </c:pt>
                <c:pt idx="95420">
                  <c:v>1.5999999999999999E-5</c:v>
                </c:pt>
                <c:pt idx="95421">
                  <c:v>1.7E-5</c:v>
                </c:pt>
                <c:pt idx="95422">
                  <c:v>1.7E-5</c:v>
                </c:pt>
                <c:pt idx="95423">
                  <c:v>1.8E-5</c:v>
                </c:pt>
                <c:pt idx="95424">
                  <c:v>1.8E-5</c:v>
                </c:pt>
                <c:pt idx="95425">
                  <c:v>1.9000000000000001E-5</c:v>
                </c:pt>
                <c:pt idx="95426">
                  <c:v>1.9000000000000001E-5</c:v>
                </c:pt>
                <c:pt idx="95427">
                  <c:v>2.0000000000000002E-5</c:v>
                </c:pt>
                <c:pt idx="95428">
                  <c:v>2.0000000000000002E-5</c:v>
                </c:pt>
                <c:pt idx="95429">
                  <c:v>2.0999999999999999E-5</c:v>
                </c:pt>
                <c:pt idx="95430">
                  <c:v>2.0999999999999999E-5</c:v>
                </c:pt>
                <c:pt idx="95431">
                  <c:v>2.0999999999999999E-5</c:v>
                </c:pt>
                <c:pt idx="95432">
                  <c:v>2.1999999999999999E-5</c:v>
                </c:pt>
                <c:pt idx="95433">
                  <c:v>2.1999999999999999E-5</c:v>
                </c:pt>
                <c:pt idx="95434">
                  <c:v>2.3E-5</c:v>
                </c:pt>
                <c:pt idx="95435">
                  <c:v>2.3E-5</c:v>
                </c:pt>
                <c:pt idx="95436">
                  <c:v>2.3E-5</c:v>
                </c:pt>
                <c:pt idx="95437">
                  <c:v>2.3E-5</c:v>
                </c:pt>
                <c:pt idx="95438">
                  <c:v>2.4000000000000001E-5</c:v>
                </c:pt>
                <c:pt idx="95439">
                  <c:v>2.4000000000000001E-5</c:v>
                </c:pt>
                <c:pt idx="95440">
                  <c:v>2.4000000000000001E-5</c:v>
                </c:pt>
                <c:pt idx="95441">
                  <c:v>2.4000000000000001E-5</c:v>
                </c:pt>
                <c:pt idx="95442">
                  <c:v>2.4000000000000001E-5</c:v>
                </c:pt>
                <c:pt idx="95443">
                  <c:v>2.4000000000000001E-5</c:v>
                </c:pt>
                <c:pt idx="95444">
                  <c:v>2.4000000000000001E-5</c:v>
                </c:pt>
                <c:pt idx="95445">
                  <c:v>2.4000000000000001E-5</c:v>
                </c:pt>
                <c:pt idx="95446">
                  <c:v>2.4000000000000001E-5</c:v>
                </c:pt>
                <c:pt idx="95447">
                  <c:v>2.4000000000000001E-5</c:v>
                </c:pt>
                <c:pt idx="95448">
                  <c:v>2.4000000000000001E-5</c:v>
                </c:pt>
                <c:pt idx="95449">
                  <c:v>2.4000000000000001E-5</c:v>
                </c:pt>
                <c:pt idx="95450">
                  <c:v>2.3E-5</c:v>
                </c:pt>
                <c:pt idx="95451">
                  <c:v>2.3E-5</c:v>
                </c:pt>
                <c:pt idx="95452">
                  <c:v>2.3E-5</c:v>
                </c:pt>
                <c:pt idx="95453">
                  <c:v>2.1999999999999999E-5</c:v>
                </c:pt>
                <c:pt idx="95454">
                  <c:v>2.1999999999999999E-5</c:v>
                </c:pt>
                <c:pt idx="95455">
                  <c:v>2.1999999999999999E-5</c:v>
                </c:pt>
                <c:pt idx="95456">
                  <c:v>2.0999999999999999E-5</c:v>
                </c:pt>
                <c:pt idx="95457">
                  <c:v>2.0999999999999999E-5</c:v>
                </c:pt>
                <c:pt idx="95458">
                  <c:v>2.0000000000000002E-5</c:v>
                </c:pt>
                <c:pt idx="95459">
                  <c:v>2.0000000000000002E-5</c:v>
                </c:pt>
                <c:pt idx="95460">
                  <c:v>1.9000000000000001E-5</c:v>
                </c:pt>
                <c:pt idx="95461">
                  <c:v>1.9000000000000001E-5</c:v>
                </c:pt>
                <c:pt idx="95462">
                  <c:v>1.9000000000000001E-5</c:v>
                </c:pt>
                <c:pt idx="95463">
                  <c:v>1.8E-5</c:v>
                </c:pt>
                <c:pt idx="95464">
                  <c:v>1.8E-5</c:v>
                </c:pt>
                <c:pt idx="95465">
                  <c:v>1.7E-5</c:v>
                </c:pt>
                <c:pt idx="95466">
                  <c:v>1.7E-5</c:v>
                </c:pt>
                <c:pt idx="95467">
                  <c:v>1.7E-5</c:v>
                </c:pt>
                <c:pt idx="95468">
                  <c:v>1.5999999999999999E-5</c:v>
                </c:pt>
                <c:pt idx="95469">
                  <c:v>1.5999999999999999E-5</c:v>
                </c:pt>
                <c:pt idx="95470">
                  <c:v>1.5999999999999999E-5</c:v>
                </c:pt>
                <c:pt idx="95471">
                  <c:v>1.5999999999999999E-5</c:v>
                </c:pt>
                <c:pt idx="95472">
                  <c:v>1.5999999999999999E-5</c:v>
                </c:pt>
                <c:pt idx="95473">
                  <c:v>1.5999999999999999E-5</c:v>
                </c:pt>
                <c:pt idx="95474">
                  <c:v>1.5999999999999999E-5</c:v>
                </c:pt>
                <c:pt idx="95475">
                  <c:v>1.5999999999999999E-5</c:v>
                </c:pt>
                <c:pt idx="95476">
                  <c:v>1.5999999999999999E-5</c:v>
                </c:pt>
                <c:pt idx="95477">
                  <c:v>1.7E-5</c:v>
                </c:pt>
                <c:pt idx="95478">
                  <c:v>1.7E-5</c:v>
                </c:pt>
                <c:pt idx="95479">
                  <c:v>1.8E-5</c:v>
                </c:pt>
                <c:pt idx="95480">
                  <c:v>1.9000000000000001E-5</c:v>
                </c:pt>
                <c:pt idx="95481">
                  <c:v>1.9000000000000001E-5</c:v>
                </c:pt>
                <c:pt idx="95482">
                  <c:v>2.0000000000000002E-5</c:v>
                </c:pt>
                <c:pt idx="95483">
                  <c:v>2.0999999999999999E-5</c:v>
                </c:pt>
                <c:pt idx="95484">
                  <c:v>2.1999999999999999E-5</c:v>
                </c:pt>
                <c:pt idx="95485">
                  <c:v>2.3E-5</c:v>
                </c:pt>
                <c:pt idx="95486">
                  <c:v>2.4000000000000001E-5</c:v>
                </c:pt>
                <c:pt idx="95487">
                  <c:v>2.5000000000000001E-5</c:v>
                </c:pt>
                <c:pt idx="95488">
                  <c:v>2.5999999999999998E-5</c:v>
                </c:pt>
                <c:pt idx="95489">
                  <c:v>2.6999999999999999E-5</c:v>
                </c:pt>
                <c:pt idx="95490">
                  <c:v>2.8E-5</c:v>
                </c:pt>
                <c:pt idx="95491">
                  <c:v>3.0000000000000001E-5</c:v>
                </c:pt>
                <c:pt idx="95492">
                  <c:v>3.1000000000000001E-5</c:v>
                </c:pt>
                <c:pt idx="95493">
                  <c:v>3.1999999999999999E-5</c:v>
                </c:pt>
                <c:pt idx="95494">
                  <c:v>3.3000000000000003E-5</c:v>
                </c:pt>
                <c:pt idx="95495">
                  <c:v>3.4E-5</c:v>
                </c:pt>
                <c:pt idx="95496">
                  <c:v>3.6000000000000001E-5</c:v>
                </c:pt>
                <c:pt idx="95497">
                  <c:v>3.6999999999999998E-5</c:v>
                </c:pt>
                <c:pt idx="95498">
                  <c:v>3.8000000000000002E-5</c:v>
                </c:pt>
                <c:pt idx="95499">
                  <c:v>3.8999999999999999E-5</c:v>
                </c:pt>
                <c:pt idx="95500">
                  <c:v>4.0000000000000003E-5</c:v>
                </c:pt>
                <c:pt idx="95501">
                  <c:v>4.1999999999999998E-5</c:v>
                </c:pt>
                <c:pt idx="95502">
                  <c:v>4.3000000000000002E-5</c:v>
                </c:pt>
                <c:pt idx="95503">
                  <c:v>4.3999999999999999E-5</c:v>
                </c:pt>
                <c:pt idx="95504">
                  <c:v>4.5000000000000003E-5</c:v>
                </c:pt>
                <c:pt idx="95505">
                  <c:v>4.6E-5</c:v>
                </c:pt>
                <c:pt idx="95506">
                  <c:v>4.6999999999999997E-5</c:v>
                </c:pt>
                <c:pt idx="95507">
                  <c:v>4.6999999999999997E-5</c:v>
                </c:pt>
                <c:pt idx="95508">
                  <c:v>4.8000000000000001E-5</c:v>
                </c:pt>
                <c:pt idx="95509">
                  <c:v>4.8999999999999998E-5</c:v>
                </c:pt>
                <c:pt idx="95510">
                  <c:v>5.0000000000000002E-5</c:v>
                </c:pt>
                <c:pt idx="95511">
                  <c:v>5.0000000000000002E-5</c:v>
                </c:pt>
                <c:pt idx="95512">
                  <c:v>5.1E-5</c:v>
                </c:pt>
                <c:pt idx="95513">
                  <c:v>5.1E-5</c:v>
                </c:pt>
                <c:pt idx="95514">
                  <c:v>5.1999999999999997E-5</c:v>
                </c:pt>
                <c:pt idx="95515">
                  <c:v>5.1999999999999997E-5</c:v>
                </c:pt>
                <c:pt idx="95516">
                  <c:v>5.1999999999999997E-5</c:v>
                </c:pt>
                <c:pt idx="95517">
                  <c:v>5.1999999999999997E-5</c:v>
                </c:pt>
                <c:pt idx="95518">
                  <c:v>5.1999999999999997E-5</c:v>
                </c:pt>
                <c:pt idx="95519">
                  <c:v>5.1999999999999997E-5</c:v>
                </c:pt>
                <c:pt idx="95520">
                  <c:v>5.1999999999999997E-5</c:v>
                </c:pt>
                <c:pt idx="95521">
                  <c:v>5.1999999999999997E-5</c:v>
                </c:pt>
                <c:pt idx="95522">
                  <c:v>5.1999999999999997E-5</c:v>
                </c:pt>
                <c:pt idx="95523">
                  <c:v>5.1E-5</c:v>
                </c:pt>
                <c:pt idx="95524">
                  <c:v>5.1E-5</c:v>
                </c:pt>
                <c:pt idx="95525">
                  <c:v>5.0000000000000002E-5</c:v>
                </c:pt>
                <c:pt idx="95526">
                  <c:v>5.0000000000000002E-5</c:v>
                </c:pt>
                <c:pt idx="95527">
                  <c:v>4.8999999999999998E-5</c:v>
                </c:pt>
                <c:pt idx="95528">
                  <c:v>4.8000000000000001E-5</c:v>
                </c:pt>
                <c:pt idx="95529">
                  <c:v>4.6999999999999997E-5</c:v>
                </c:pt>
                <c:pt idx="95530">
                  <c:v>4.6E-5</c:v>
                </c:pt>
                <c:pt idx="95531">
                  <c:v>4.5000000000000003E-5</c:v>
                </c:pt>
                <c:pt idx="95532">
                  <c:v>4.3999999999999999E-5</c:v>
                </c:pt>
                <c:pt idx="95533">
                  <c:v>4.3000000000000002E-5</c:v>
                </c:pt>
                <c:pt idx="95534">
                  <c:v>4.1999999999999998E-5</c:v>
                </c:pt>
                <c:pt idx="95535">
                  <c:v>4.1E-5</c:v>
                </c:pt>
                <c:pt idx="95536">
                  <c:v>4.0000000000000003E-5</c:v>
                </c:pt>
                <c:pt idx="95537">
                  <c:v>3.8999999999999999E-5</c:v>
                </c:pt>
                <c:pt idx="95538">
                  <c:v>3.8000000000000002E-5</c:v>
                </c:pt>
                <c:pt idx="95539">
                  <c:v>3.6000000000000001E-5</c:v>
                </c:pt>
                <c:pt idx="95540">
                  <c:v>3.4999999999999997E-5</c:v>
                </c:pt>
                <c:pt idx="95541">
                  <c:v>3.4E-5</c:v>
                </c:pt>
                <c:pt idx="95542">
                  <c:v>3.3000000000000003E-5</c:v>
                </c:pt>
                <c:pt idx="95543">
                  <c:v>3.1000000000000001E-5</c:v>
                </c:pt>
                <c:pt idx="95544">
                  <c:v>3.0000000000000001E-5</c:v>
                </c:pt>
                <c:pt idx="95545">
                  <c:v>2.9E-5</c:v>
                </c:pt>
                <c:pt idx="95546">
                  <c:v>2.6999999999999999E-5</c:v>
                </c:pt>
                <c:pt idx="95547">
                  <c:v>2.5999999999999998E-5</c:v>
                </c:pt>
                <c:pt idx="95548">
                  <c:v>2.5000000000000001E-5</c:v>
                </c:pt>
                <c:pt idx="95549">
                  <c:v>2.4000000000000001E-5</c:v>
                </c:pt>
                <c:pt idx="95550">
                  <c:v>2.1999999999999999E-5</c:v>
                </c:pt>
                <c:pt idx="95551">
                  <c:v>2.0999999999999999E-5</c:v>
                </c:pt>
                <c:pt idx="95552">
                  <c:v>2.0000000000000002E-5</c:v>
                </c:pt>
                <c:pt idx="95553">
                  <c:v>1.9000000000000001E-5</c:v>
                </c:pt>
                <c:pt idx="95554">
                  <c:v>1.8E-5</c:v>
                </c:pt>
                <c:pt idx="95555">
                  <c:v>1.7E-5</c:v>
                </c:pt>
                <c:pt idx="95556">
                  <c:v>1.5E-5</c:v>
                </c:pt>
                <c:pt idx="95557">
                  <c:v>1.4E-5</c:v>
                </c:pt>
                <c:pt idx="95558">
                  <c:v>1.2999999999999999E-5</c:v>
                </c:pt>
                <c:pt idx="95559">
                  <c:v>1.2E-5</c:v>
                </c:pt>
                <c:pt idx="95560">
                  <c:v>1.2E-5</c:v>
                </c:pt>
                <c:pt idx="95561">
                  <c:v>1.1E-5</c:v>
                </c:pt>
                <c:pt idx="95562">
                  <c:v>1.0000000000000001E-5</c:v>
                </c:pt>
                <c:pt idx="95563">
                  <c:v>9.0000000000000002E-6</c:v>
                </c:pt>
                <c:pt idx="95564">
                  <c:v>7.9999999999999996E-6</c:v>
                </c:pt>
                <c:pt idx="95565">
                  <c:v>7.9999999999999996E-6</c:v>
                </c:pt>
                <c:pt idx="95566">
                  <c:v>6.9999999999999999E-6</c:v>
                </c:pt>
                <c:pt idx="95567">
                  <c:v>6.0000000000000002E-6</c:v>
                </c:pt>
                <c:pt idx="95568">
                  <c:v>6.0000000000000002E-6</c:v>
                </c:pt>
                <c:pt idx="95569">
                  <c:v>6.0000000000000002E-6</c:v>
                </c:pt>
                <c:pt idx="95570">
                  <c:v>5.0000000000000004E-6</c:v>
                </c:pt>
                <c:pt idx="95571">
                  <c:v>5.0000000000000004E-6</c:v>
                </c:pt>
                <c:pt idx="95572">
                  <c:v>5.0000000000000004E-6</c:v>
                </c:pt>
                <c:pt idx="95573">
                  <c:v>5.0000000000000004E-6</c:v>
                </c:pt>
                <c:pt idx="95574">
                  <c:v>5.0000000000000004E-6</c:v>
                </c:pt>
                <c:pt idx="95575">
                  <c:v>5.0000000000000004E-6</c:v>
                </c:pt>
                <c:pt idx="95576">
                  <c:v>5.0000000000000004E-6</c:v>
                </c:pt>
                <c:pt idx="95577">
                  <c:v>5.0000000000000004E-6</c:v>
                </c:pt>
                <c:pt idx="95578">
                  <c:v>6.0000000000000002E-6</c:v>
                </c:pt>
                <c:pt idx="95579">
                  <c:v>6.0000000000000002E-6</c:v>
                </c:pt>
                <c:pt idx="95580">
                  <c:v>6.0000000000000002E-6</c:v>
                </c:pt>
                <c:pt idx="95581">
                  <c:v>6.0000000000000002E-6</c:v>
                </c:pt>
                <c:pt idx="95582">
                  <c:v>6.9999999999999999E-6</c:v>
                </c:pt>
                <c:pt idx="95583">
                  <c:v>6.9999999999999999E-6</c:v>
                </c:pt>
                <c:pt idx="95584">
                  <c:v>6.9999999999999999E-6</c:v>
                </c:pt>
                <c:pt idx="95585">
                  <c:v>7.9999999999999996E-6</c:v>
                </c:pt>
                <c:pt idx="95586">
                  <c:v>7.9999999999999996E-6</c:v>
                </c:pt>
                <c:pt idx="95587">
                  <c:v>7.9999999999999996E-6</c:v>
                </c:pt>
                <c:pt idx="95588">
                  <c:v>7.9999999999999996E-6</c:v>
                </c:pt>
                <c:pt idx="95589">
                  <c:v>9.0000000000000002E-6</c:v>
                </c:pt>
                <c:pt idx="95590">
                  <c:v>9.0000000000000002E-6</c:v>
                </c:pt>
                <c:pt idx="95591">
                  <c:v>9.0000000000000002E-6</c:v>
                </c:pt>
                <c:pt idx="95592">
                  <c:v>9.0000000000000002E-6</c:v>
                </c:pt>
                <c:pt idx="95593">
                  <c:v>9.0000000000000002E-6</c:v>
                </c:pt>
                <c:pt idx="95594">
                  <c:v>1.0000000000000001E-5</c:v>
                </c:pt>
                <c:pt idx="95595">
                  <c:v>1.0000000000000001E-5</c:v>
                </c:pt>
                <c:pt idx="95596">
                  <c:v>1.0000000000000001E-5</c:v>
                </c:pt>
                <c:pt idx="95597">
                  <c:v>1.0000000000000001E-5</c:v>
                </c:pt>
                <c:pt idx="95598">
                  <c:v>1.0000000000000001E-5</c:v>
                </c:pt>
                <c:pt idx="95599">
                  <c:v>1.0000000000000001E-5</c:v>
                </c:pt>
                <c:pt idx="95600">
                  <c:v>1.0000000000000001E-5</c:v>
                </c:pt>
                <c:pt idx="95601">
                  <c:v>1.1E-5</c:v>
                </c:pt>
                <c:pt idx="95602">
                  <c:v>1.1E-5</c:v>
                </c:pt>
                <c:pt idx="95603">
                  <c:v>1.1E-5</c:v>
                </c:pt>
                <c:pt idx="95604">
                  <c:v>1.1E-5</c:v>
                </c:pt>
                <c:pt idx="95605">
                  <c:v>1.1E-5</c:v>
                </c:pt>
                <c:pt idx="95606">
                  <c:v>1.1E-5</c:v>
                </c:pt>
                <c:pt idx="95607">
                  <c:v>1.1E-5</c:v>
                </c:pt>
                <c:pt idx="95608">
                  <c:v>1.1E-5</c:v>
                </c:pt>
                <c:pt idx="95609">
                  <c:v>1.1E-5</c:v>
                </c:pt>
                <c:pt idx="95610">
                  <c:v>1.1E-5</c:v>
                </c:pt>
                <c:pt idx="95611">
                  <c:v>1.1E-5</c:v>
                </c:pt>
                <c:pt idx="95612">
                  <c:v>1.1E-5</c:v>
                </c:pt>
                <c:pt idx="95613">
                  <c:v>1.1E-5</c:v>
                </c:pt>
                <c:pt idx="95614">
                  <c:v>1.1E-5</c:v>
                </c:pt>
                <c:pt idx="95615">
                  <c:v>1.1E-5</c:v>
                </c:pt>
                <c:pt idx="95616">
                  <c:v>1.1E-5</c:v>
                </c:pt>
                <c:pt idx="95617">
                  <c:v>1.1E-5</c:v>
                </c:pt>
                <c:pt idx="95618">
                  <c:v>1.1E-5</c:v>
                </c:pt>
                <c:pt idx="95619">
                  <c:v>1.1E-5</c:v>
                </c:pt>
                <c:pt idx="95620">
                  <c:v>1.1E-5</c:v>
                </c:pt>
                <c:pt idx="95621">
                  <c:v>1.1E-5</c:v>
                </c:pt>
                <c:pt idx="95622">
                  <c:v>1.1E-5</c:v>
                </c:pt>
                <c:pt idx="95623">
                  <c:v>1.1E-5</c:v>
                </c:pt>
                <c:pt idx="95624">
                  <c:v>1.1E-5</c:v>
                </c:pt>
                <c:pt idx="95625">
                  <c:v>1.1E-5</c:v>
                </c:pt>
                <c:pt idx="95626">
                  <c:v>1.1E-5</c:v>
                </c:pt>
                <c:pt idx="95627">
                  <c:v>1.1E-5</c:v>
                </c:pt>
                <c:pt idx="95628">
                  <c:v>1.1E-5</c:v>
                </c:pt>
                <c:pt idx="95629">
                  <c:v>1.1E-5</c:v>
                </c:pt>
                <c:pt idx="95630">
                  <c:v>1.1E-5</c:v>
                </c:pt>
                <c:pt idx="95631">
                  <c:v>1.1E-5</c:v>
                </c:pt>
                <c:pt idx="95632">
                  <c:v>1.1E-5</c:v>
                </c:pt>
                <c:pt idx="95633">
                  <c:v>1.1E-5</c:v>
                </c:pt>
                <c:pt idx="95634">
                  <c:v>1.1E-5</c:v>
                </c:pt>
                <c:pt idx="95635">
                  <c:v>1.1E-5</c:v>
                </c:pt>
                <c:pt idx="95636">
                  <c:v>1.1E-5</c:v>
                </c:pt>
                <c:pt idx="95637">
                  <c:v>1.1E-5</c:v>
                </c:pt>
                <c:pt idx="95638">
                  <c:v>1.1E-5</c:v>
                </c:pt>
                <c:pt idx="95639">
                  <c:v>1.1E-5</c:v>
                </c:pt>
                <c:pt idx="95640">
                  <c:v>1.1E-5</c:v>
                </c:pt>
                <c:pt idx="95641">
                  <c:v>1.1E-5</c:v>
                </c:pt>
                <c:pt idx="95642">
                  <c:v>1.1E-5</c:v>
                </c:pt>
                <c:pt idx="95643">
                  <c:v>1.1E-5</c:v>
                </c:pt>
                <c:pt idx="95644">
                  <c:v>1.1E-5</c:v>
                </c:pt>
                <c:pt idx="95645">
                  <c:v>1.1E-5</c:v>
                </c:pt>
                <c:pt idx="95646">
                  <c:v>1.1E-5</c:v>
                </c:pt>
                <c:pt idx="95647">
                  <c:v>1.1E-5</c:v>
                </c:pt>
                <c:pt idx="95648">
                  <c:v>1.1E-5</c:v>
                </c:pt>
                <c:pt idx="95649">
                  <c:v>1.1E-5</c:v>
                </c:pt>
                <c:pt idx="95650">
                  <c:v>1.1E-5</c:v>
                </c:pt>
                <c:pt idx="95651">
                  <c:v>1.1E-5</c:v>
                </c:pt>
                <c:pt idx="95652">
                  <c:v>1.1E-5</c:v>
                </c:pt>
                <c:pt idx="95653">
                  <c:v>1.1E-5</c:v>
                </c:pt>
                <c:pt idx="95654">
                  <c:v>1.1E-5</c:v>
                </c:pt>
                <c:pt idx="95655">
                  <c:v>1.1E-5</c:v>
                </c:pt>
                <c:pt idx="95656">
                  <c:v>1.0000000000000001E-5</c:v>
                </c:pt>
                <c:pt idx="95657">
                  <c:v>1.0000000000000001E-5</c:v>
                </c:pt>
                <c:pt idx="95658">
                  <c:v>1.0000000000000001E-5</c:v>
                </c:pt>
                <c:pt idx="95659">
                  <c:v>1.0000000000000001E-5</c:v>
                </c:pt>
                <c:pt idx="95660">
                  <c:v>1.0000000000000001E-5</c:v>
                </c:pt>
                <c:pt idx="95661">
                  <c:v>9.0000000000000002E-6</c:v>
                </c:pt>
                <c:pt idx="95662">
                  <c:v>9.0000000000000002E-6</c:v>
                </c:pt>
                <c:pt idx="95663">
                  <c:v>9.0000000000000002E-6</c:v>
                </c:pt>
                <c:pt idx="95664">
                  <c:v>9.0000000000000002E-6</c:v>
                </c:pt>
                <c:pt idx="95665">
                  <c:v>7.9999999999999996E-6</c:v>
                </c:pt>
                <c:pt idx="95666">
                  <c:v>7.9999999999999996E-6</c:v>
                </c:pt>
                <c:pt idx="95667">
                  <c:v>7.9999999999999996E-6</c:v>
                </c:pt>
                <c:pt idx="95668">
                  <c:v>7.9999999999999996E-6</c:v>
                </c:pt>
                <c:pt idx="95669">
                  <c:v>6.9999999999999999E-6</c:v>
                </c:pt>
                <c:pt idx="95670">
                  <c:v>6.9999999999999999E-6</c:v>
                </c:pt>
                <c:pt idx="95671">
                  <c:v>6.9999999999999999E-6</c:v>
                </c:pt>
                <c:pt idx="95672">
                  <c:v>6.0000000000000002E-6</c:v>
                </c:pt>
                <c:pt idx="95673">
                  <c:v>6.0000000000000002E-6</c:v>
                </c:pt>
                <c:pt idx="95674">
                  <c:v>6.0000000000000002E-6</c:v>
                </c:pt>
                <c:pt idx="95675">
                  <c:v>6.0000000000000002E-6</c:v>
                </c:pt>
                <c:pt idx="95676">
                  <c:v>5.0000000000000004E-6</c:v>
                </c:pt>
                <c:pt idx="95677">
                  <c:v>5.0000000000000004E-6</c:v>
                </c:pt>
                <c:pt idx="95678">
                  <c:v>5.0000000000000004E-6</c:v>
                </c:pt>
                <c:pt idx="95679">
                  <c:v>5.0000000000000004E-6</c:v>
                </c:pt>
                <c:pt idx="95680">
                  <c:v>3.9999999999999998E-6</c:v>
                </c:pt>
                <c:pt idx="95681">
                  <c:v>3.9999999999999998E-6</c:v>
                </c:pt>
                <c:pt idx="95682">
                  <c:v>3.9999999999999998E-6</c:v>
                </c:pt>
                <c:pt idx="95683">
                  <c:v>3.9999999999999998E-6</c:v>
                </c:pt>
                <c:pt idx="95684">
                  <c:v>3.0000000000000001E-6</c:v>
                </c:pt>
                <c:pt idx="95685">
                  <c:v>3.0000000000000001E-6</c:v>
                </c:pt>
                <c:pt idx="95686">
                  <c:v>3.0000000000000001E-6</c:v>
                </c:pt>
                <c:pt idx="95687">
                  <c:v>3.0000000000000001E-6</c:v>
                </c:pt>
                <c:pt idx="95688">
                  <c:v>3.0000000000000001E-6</c:v>
                </c:pt>
                <c:pt idx="95689">
                  <c:v>3.0000000000000001E-6</c:v>
                </c:pt>
                <c:pt idx="95690">
                  <c:v>3.0000000000000001E-6</c:v>
                </c:pt>
                <c:pt idx="95691">
                  <c:v>3.0000000000000001E-6</c:v>
                </c:pt>
                <c:pt idx="95692">
                  <c:v>3.0000000000000001E-6</c:v>
                </c:pt>
                <c:pt idx="95693">
                  <c:v>3.0000000000000001E-6</c:v>
                </c:pt>
                <c:pt idx="95694">
                  <c:v>3.0000000000000001E-6</c:v>
                </c:pt>
                <c:pt idx="95695">
                  <c:v>3.9999999999999998E-6</c:v>
                </c:pt>
                <c:pt idx="95696">
                  <c:v>3.9999999999999998E-6</c:v>
                </c:pt>
                <c:pt idx="95697">
                  <c:v>5.0000000000000004E-6</c:v>
                </c:pt>
                <c:pt idx="95698">
                  <c:v>5.0000000000000004E-6</c:v>
                </c:pt>
                <c:pt idx="95699">
                  <c:v>6.0000000000000002E-6</c:v>
                </c:pt>
                <c:pt idx="95700">
                  <c:v>6.0000000000000002E-6</c:v>
                </c:pt>
                <c:pt idx="95701">
                  <c:v>6.9999999999999999E-6</c:v>
                </c:pt>
                <c:pt idx="95702">
                  <c:v>6.9999999999999999E-6</c:v>
                </c:pt>
                <c:pt idx="95703">
                  <c:v>7.9999999999999996E-6</c:v>
                </c:pt>
                <c:pt idx="95704">
                  <c:v>9.0000000000000002E-6</c:v>
                </c:pt>
                <c:pt idx="95705">
                  <c:v>1.0000000000000001E-5</c:v>
                </c:pt>
                <c:pt idx="95706">
                  <c:v>1.0000000000000001E-5</c:v>
                </c:pt>
                <c:pt idx="95707">
                  <c:v>1.1E-5</c:v>
                </c:pt>
                <c:pt idx="95708">
                  <c:v>1.2E-5</c:v>
                </c:pt>
                <c:pt idx="95709">
                  <c:v>1.2E-5</c:v>
                </c:pt>
                <c:pt idx="95710">
                  <c:v>1.2999999999999999E-5</c:v>
                </c:pt>
                <c:pt idx="95711">
                  <c:v>1.4E-5</c:v>
                </c:pt>
                <c:pt idx="95712">
                  <c:v>1.5E-5</c:v>
                </c:pt>
                <c:pt idx="95713">
                  <c:v>1.5999999999999999E-5</c:v>
                </c:pt>
                <c:pt idx="95714">
                  <c:v>1.5999999999999999E-5</c:v>
                </c:pt>
                <c:pt idx="95715">
                  <c:v>1.7E-5</c:v>
                </c:pt>
                <c:pt idx="95716">
                  <c:v>1.8E-5</c:v>
                </c:pt>
                <c:pt idx="95717">
                  <c:v>1.9000000000000001E-5</c:v>
                </c:pt>
                <c:pt idx="95718">
                  <c:v>2.0000000000000002E-5</c:v>
                </c:pt>
                <c:pt idx="95719">
                  <c:v>2.0000000000000002E-5</c:v>
                </c:pt>
                <c:pt idx="95720">
                  <c:v>2.0999999999999999E-5</c:v>
                </c:pt>
                <c:pt idx="95721">
                  <c:v>2.1999999999999999E-5</c:v>
                </c:pt>
                <c:pt idx="95722">
                  <c:v>2.3E-5</c:v>
                </c:pt>
                <c:pt idx="95723">
                  <c:v>2.4000000000000001E-5</c:v>
                </c:pt>
                <c:pt idx="95724">
                  <c:v>2.4000000000000001E-5</c:v>
                </c:pt>
                <c:pt idx="95725">
                  <c:v>2.5000000000000001E-5</c:v>
                </c:pt>
                <c:pt idx="95726">
                  <c:v>2.5999999999999998E-5</c:v>
                </c:pt>
                <c:pt idx="95727">
                  <c:v>2.5999999999999998E-5</c:v>
                </c:pt>
                <c:pt idx="95728">
                  <c:v>2.6999999999999999E-5</c:v>
                </c:pt>
                <c:pt idx="95729">
                  <c:v>2.8E-5</c:v>
                </c:pt>
                <c:pt idx="95730">
                  <c:v>2.8E-5</c:v>
                </c:pt>
                <c:pt idx="95731">
                  <c:v>2.9E-5</c:v>
                </c:pt>
                <c:pt idx="95732">
                  <c:v>3.0000000000000001E-5</c:v>
                </c:pt>
                <c:pt idx="95733">
                  <c:v>3.0000000000000001E-5</c:v>
                </c:pt>
                <c:pt idx="95734">
                  <c:v>3.1000000000000001E-5</c:v>
                </c:pt>
                <c:pt idx="95735">
                  <c:v>3.1000000000000001E-5</c:v>
                </c:pt>
                <c:pt idx="95736">
                  <c:v>3.1999999999999999E-5</c:v>
                </c:pt>
                <c:pt idx="95737">
                  <c:v>3.1999999999999999E-5</c:v>
                </c:pt>
                <c:pt idx="95738">
                  <c:v>3.3000000000000003E-5</c:v>
                </c:pt>
                <c:pt idx="95739">
                  <c:v>3.3000000000000003E-5</c:v>
                </c:pt>
                <c:pt idx="95740">
                  <c:v>3.4E-5</c:v>
                </c:pt>
                <c:pt idx="95741">
                  <c:v>3.4E-5</c:v>
                </c:pt>
                <c:pt idx="95742">
                  <c:v>3.4999999999999997E-5</c:v>
                </c:pt>
                <c:pt idx="95743">
                  <c:v>3.4999999999999997E-5</c:v>
                </c:pt>
                <c:pt idx="95744">
                  <c:v>3.4999999999999997E-5</c:v>
                </c:pt>
                <c:pt idx="95745">
                  <c:v>3.6000000000000001E-5</c:v>
                </c:pt>
                <c:pt idx="95746">
                  <c:v>3.6000000000000001E-5</c:v>
                </c:pt>
                <c:pt idx="95747">
                  <c:v>3.6000000000000001E-5</c:v>
                </c:pt>
                <c:pt idx="95748">
                  <c:v>3.6000000000000001E-5</c:v>
                </c:pt>
                <c:pt idx="95749">
                  <c:v>3.6000000000000001E-5</c:v>
                </c:pt>
                <c:pt idx="95750">
                  <c:v>3.6999999999999998E-5</c:v>
                </c:pt>
                <c:pt idx="95751">
                  <c:v>3.6999999999999998E-5</c:v>
                </c:pt>
                <c:pt idx="95752">
                  <c:v>3.6999999999999998E-5</c:v>
                </c:pt>
                <c:pt idx="95753">
                  <c:v>3.6999999999999998E-5</c:v>
                </c:pt>
                <c:pt idx="95754">
                  <c:v>3.6999999999999998E-5</c:v>
                </c:pt>
                <c:pt idx="95755">
                  <c:v>3.6999999999999998E-5</c:v>
                </c:pt>
                <c:pt idx="95756">
                  <c:v>3.6999999999999998E-5</c:v>
                </c:pt>
                <c:pt idx="95757">
                  <c:v>3.6999999999999998E-5</c:v>
                </c:pt>
                <c:pt idx="95758">
                  <c:v>3.6999999999999998E-5</c:v>
                </c:pt>
                <c:pt idx="95759">
                  <c:v>3.6999999999999998E-5</c:v>
                </c:pt>
                <c:pt idx="95760">
                  <c:v>3.6999999999999998E-5</c:v>
                </c:pt>
                <c:pt idx="95761">
                  <c:v>3.6999999999999998E-5</c:v>
                </c:pt>
                <c:pt idx="95762">
                  <c:v>3.6999999999999998E-5</c:v>
                </c:pt>
                <c:pt idx="95763">
                  <c:v>3.6999999999999998E-5</c:v>
                </c:pt>
                <c:pt idx="95764">
                  <c:v>3.6999999999999998E-5</c:v>
                </c:pt>
                <c:pt idx="95765">
                  <c:v>3.6999999999999998E-5</c:v>
                </c:pt>
                <c:pt idx="95766">
                  <c:v>3.6000000000000001E-5</c:v>
                </c:pt>
                <c:pt idx="95767">
                  <c:v>3.6000000000000001E-5</c:v>
                </c:pt>
                <c:pt idx="95768">
                  <c:v>3.6000000000000001E-5</c:v>
                </c:pt>
                <c:pt idx="95769">
                  <c:v>3.6000000000000001E-5</c:v>
                </c:pt>
                <c:pt idx="95770">
                  <c:v>3.6000000000000001E-5</c:v>
                </c:pt>
                <c:pt idx="95771">
                  <c:v>3.6000000000000001E-5</c:v>
                </c:pt>
                <c:pt idx="95772">
                  <c:v>3.4999999999999997E-5</c:v>
                </c:pt>
                <c:pt idx="95773">
                  <c:v>3.4999999999999997E-5</c:v>
                </c:pt>
                <c:pt idx="95774">
                  <c:v>3.4999999999999997E-5</c:v>
                </c:pt>
                <c:pt idx="95775">
                  <c:v>3.4E-5</c:v>
                </c:pt>
                <c:pt idx="95776">
                  <c:v>3.4E-5</c:v>
                </c:pt>
                <c:pt idx="95777">
                  <c:v>3.4E-5</c:v>
                </c:pt>
                <c:pt idx="95778">
                  <c:v>3.3000000000000003E-5</c:v>
                </c:pt>
                <c:pt idx="95779">
                  <c:v>3.3000000000000003E-5</c:v>
                </c:pt>
                <c:pt idx="95780">
                  <c:v>3.3000000000000003E-5</c:v>
                </c:pt>
                <c:pt idx="95781">
                  <c:v>3.1999999999999999E-5</c:v>
                </c:pt>
                <c:pt idx="95782">
                  <c:v>3.1999999999999999E-5</c:v>
                </c:pt>
                <c:pt idx="95783">
                  <c:v>3.1000000000000001E-5</c:v>
                </c:pt>
                <c:pt idx="95784">
                  <c:v>3.1000000000000001E-5</c:v>
                </c:pt>
                <c:pt idx="95785">
                  <c:v>3.0000000000000001E-5</c:v>
                </c:pt>
                <c:pt idx="95786">
                  <c:v>3.0000000000000001E-5</c:v>
                </c:pt>
                <c:pt idx="95787">
                  <c:v>2.9E-5</c:v>
                </c:pt>
                <c:pt idx="95788">
                  <c:v>2.8E-5</c:v>
                </c:pt>
                <c:pt idx="95789">
                  <c:v>2.8E-5</c:v>
                </c:pt>
                <c:pt idx="95790">
                  <c:v>2.6999999999999999E-5</c:v>
                </c:pt>
                <c:pt idx="95791">
                  <c:v>2.5999999999999998E-5</c:v>
                </c:pt>
                <c:pt idx="95792">
                  <c:v>2.5999999999999998E-5</c:v>
                </c:pt>
                <c:pt idx="95793">
                  <c:v>2.5000000000000001E-5</c:v>
                </c:pt>
                <c:pt idx="95794">
                  <c:v>2.4000000000000001E-5</c:v>
                </c:pt>
                <c:pt idx="95795">
                  <c:v>2.3E-5</c:v>
                </c:pt>
                <c:pt idx="95796">
                  <c:v>2.1999999999999999E-5</c:v>
                </c:pt>
                <c:pt idx="95797">
                  <c:v>2.1999999999999999E-5</c:v>
                </c:pt>
                <c:pt idx="95798">
                  <c:v>2.0999999999999999E-5</c:v>
                </c:pt>
                <c:pt idx="95799">
                  <c:v>2.0000000000000002E-5</c:v>
                </c:pt>
                <c:pt idx="95800">
                  <c:v>1.9000000000000001E-5</c:v>
                </c:pt>
                <c:pt idx="95801">
                  <c:v>1.8E-5</c:v>
                </c:pt>
                <c:pt idx="95802">
                  <c:v>1.7E-5</c:v>
                </c:pt>
                <c:pt idx="95803">
                  <c:v>1.5999999999999999E-5</c:v>
                </c:pt>
                <c:pt idx="95804">
                  <c:v>1.5E-5</c:v>
                </c:pt>
                <c:pt idx="95805">
                  <c:v>1.5E-5</c:v>
                </c:pt>
                <c:pt idx="95806">
                  <c:v>1.4E-5</c:v>
                </c:pt>
                <c:pt idx="95807">
                  <c:v>1.2999999999999999E-5</c:v>
                </c:pt>
                <c:pt idx="95808">
                  <c:v>1.2E-5</c:v>
                </c:pt>
                <c:pt idx="95809">
                  <c:v>1.1E-5</c:v>
                </c:pt>
                <c:pt idx="95810">
                  <c:v>1.0000000000000001E-5</c:v>
                </c:pt>
                <c:pt idx="95811">
                  <c:v>1.0000000000000001E-5</c:v>
                </c:pt>
                <c:pt idx="95812">
                  <c:v>9.0000000000000002E-6</c:v>
                </c:pt>
                <c:pt idx="95813">
                  <c:v>7.9999999999999996E-6</c:v>
                </c:pt>
                <c:pt idx="95814">
                  <c:v>7.9999999999999996E-6</c:v>
                </c:pt>
                <c:pt idx="95815">
                  <c:v>7.9999999999999996E-6</c:v>
                </c:pt>
                <c:pt idx="95816">
                  <c:v>6.9999999999999999E-6</c:v>
                </c:pt>
                <c:pt idx="95817">
                  <c:v>6.9999999999999999E-6</c:v>
                </c:pt>
                <c:pt idx="95818">
                  <c:v>6.9999999999999999E-6</c:v>
                </c:pt>
                <c:pt idx="95819">
                  <c:v>7.9999999999999996E-6</c:v>
                </c:pt>
                <c:pt idx="95820">
                  <c:v>7.9999999999999996E-6</c:v>
                </c:pt>
                <c:pt idx="95821">
                  <c:v>7.9999999999999996E-6</c:v>
                </c:pt>
                <c:pt idx="95822">
                  <c:v>9.0000000000000002E-6</c:v>
                </c:pt>
                <c:pt idx="95823">
                  <c:v>1.0000000000000001E-5</c:v>
                </c:pt>
                <c:pt idx="95824">
                  <c:v>1.0000000000000001E-5</c:v>
                </c:pt>
                <c:pt idx="95825">
                  <c:v>1.1E-5</c:v>
                </c:pt>
                <c:pt idx="95826">
                  <c:v>1.2E-5</c:v>
                </c:pt>
                <c:pt idx="95827">
                  <c:v>1.2999999999999999E-5</c:v>
                </c:pt>
                <c:pt idx="95828">
                  <c:v>1.4E-5</c:v>
                </c:pt>
                <c:pt idx="95829">
                  <c:v>1.5E-5</c:v>
                </c:pt>
                <c:pt idx="95830">
                  <c:v>1.5999999999999999E-5</c:v>
                </c:pt>
                <c:pt idx="95831">
                  <c:v>1.7E-5</c:v>
                </c:pt>
                <c:pt idx="95832">
                  <c:v>1.7E-5</c:v>
                </c:pt>
                <c:pt idx="95833">
                  <c:v>1.8E-5</c:v>
                </c:pt>
                <c:pt idx="95834">
                  <c:v>1.9000000000000001E-5</c:v>
                </c:pt>
                <c:pt idx="95835">
                  <c:v>2.0000000000000002E-5</c:v>
                </c:pt>
                <c:pt idx="95836">
                  <c:v>2.0999999999999999E-5</c:v>
                </c:pt>
                <c:pt idx="95837">
                  <c:v>2.1999999999999999E-5</c:v>
                </c:pt>
                <c:pt idx="95838">
                  <c:v>2.3E-5</c:v>
                </c:pt>
                <c:pt idx="95839">
                  <c:v>2.4000000000000001E-5</c:v>
                </c:pt>
                <c:pt idx="95840">
                  <c:v>2.5000000000000001E-5</c:v>
                </c:pt>
                <c:pt idx="95841">
                  <c:v>2.5999999999999998E-5</c:v>
                </c:pt>
                <c:pt idx="95842">
                  <c:v>2.5999999999999998E-5</c:v>
                </c:pt>
                <c:pt idx="95843">
                  <c:v>2.6999999999999999E-5</c:v>
                </c:pt>
                <c:pt idx="95844">
                  <c:v>2.8E-5</c:v>
                </c:pt>
                <c:pt idx="95845">
                  <c:v>2.9E-5</c:v>
                </c:pt>
                <c:pt idx="95846">
                  <c:v>3.0000000000000001E-5</c:v>
                </c:pt>
                <c:pt idx="95847">
                  <c:v>3.0000000000000001E-5</c:v>
                </c:pt>
                <c:pt idx="95848">
                  <c:v>3.1000000000000001E-5</c:v>
                </c:pt>
                <c:pt idx="95849">
                  <c:v>3.1999999999999999E-5</c:v>
                </c:pt>
                <c:pt idx="95850">
                  <c:v>3.1999999999999999E-5</c:v>
                </c:pt>
                <c:pt idx="95851">
                  <c:v>3.3000000000000003E-5</c:v>
                </c:pt>
                <c:pt idx="95852">
                  <c:v>3.3000000000000003E-5</c:v>
                </c:pt>
                <c:pt idx="95853">
                  <c:v>3.4E-5</c:v>
                </c:pt>
                <c:pt idx="95854">
                  <c:v>3.4E-5</c:v>
                </c:pt>
                <c:pt idx="95855">
                  <c:v>3.4E-5</c:v>
                </c:pt>
                <c:pt idx="95856">
                  <c:v>3.4999999999999997E-5</c:v>
                </c:pt>
                <c:pt idx="95857">
                  <c:v>3.4999999999999997E-5</c:v>
                </c:pt>
                <c:pt idx="95858">
                  <c:v>3.4999999999999997E-5</c:v>
                </c:pt>
                <c:pt idx="95859">
                  <c:v>3.4999999999999997E-5</c:v>
                </c:pt>
                <c:pt idx="95860">
                  <c:v>3.4999999999999997E-5</c:v>
                </c:pt>
                <c:pt idx="95861">
                  <c:v>3.4999999999999997E-5</c:v>
                </c:pt>
                <c:pt idx="95862">
                  <c:v>3.4999999999999997E-5</c:v>
                </c:pt>
                <c:pt idx="95863">
                  <c:v>3.4999999999999997E-5</c:v>
                </c:pt>
                <c:pt idx="95864">
                  <c:v>3.4999999999999997E-5</c:v>
                </c:pt>
                <c:pt idx="95865">
                  <c:v>3.4999999999999997E-5</c:v>
                </c:pt>
                <c:pt idx="95866">
                  <c:v>3.4999999999999997E-5</c:v>
                </c:pt>
                <c:pt idx="95867">
                  <c:v>3.4E-5</c:v>
                </c:pt>
                <c:pt idx="95868">
                  <c:v>3.4E-5</c:v>
                </c:pt>
                <c:pt idx="95869">
                  <c:v>3.3000000000000003E-5</c:v>
                </c:pt>
                <c:pt idx="95870">
                  <c:v>3.3000000000000003E-5</c:v>
                </c:pt>
                <c:pt idx="95871">
                  <c:v>3.1999999999999999E-5</c:v>
                </c:pt>
                <c:pt idx="95872">
                  <c:v>3.1000000000000001E-5</c:v>
                </c:pt>
                <c:pt idx="95873">
                  <c:v>3.1000000000000001E-5</c:v>
                </c:pt>
                <c:pt idx="95874">
                  <c:v>3.0000000000000001E-5</c:v>
                </c:pt>
                <c:pt idx="95875">
                  <c:v>2.9E-5</c:v>
                </c:pt>
                <c:pt idx="95876">
                  <c:v>2.8E-5</c:v>
                </c:pt>
                <c:pt idx="95877">
                  <c:v>2.6999999999999999E-5</c:v>
                </c:pt>
                <c:pt idx="95878">
                  <c:v>2.5999999999999998E-5</c:v>
                </c:pt>
                <c:pt idx="95879">
                  <c:v>2.5000000000000001E-5</c:v>
                </c:pt>
                <c:pt idx="95880">
                  <c:v>2.4000000000000001E-5</c:v>
                </c:pt>
                <c:pt idx="95881">
                  <c:v>2.3E-5</c:v>
                </c:pt>
                <c:pt idx="95882">
                  <c:v>2.1999999999999999E-5</c:v>
                </c:pt>
                <c:pt idx="95883">
                  <c:v>2.0999999999999999E-5</c:v>
                </c:pt>
                <c:pt idx="95884">
                  <c:v>2.0000000000000002E-5</c:v>
                </c:pt>
                <c:pt idx="95885">
                  <c:v>1.9000000000000001E-5</c:v>
                </c:pt>
                <c:pt idx="95886">
                  <c:v>1.8E-5</c:v>
                </c:pt>
                <c:pt idx="95887">
                  <c:v>1.7E-5</c:v>
                </c:pt>
                <c:pt idx="95888">
                  <c:v>1.7E-5</c:v>
                </c:pt>
                <c:pt idx="95889">
                  <c:v>1.5999999999999999E-5</c:v>
                </c:pt>
                <c:pt idx="95890">
                  <c:v>1.5E-5</c:v>
                </c:pt>
                <c:pt idx="95891">
                  <c:v>1.4E-5</c:v>
                </c:pt>
                <c:pt idx="95892">
                  <c:v>1.4E-5</c:v>
                </c:pt>
                <c:pt idx="95893">
                  <c:v>1.2999999999999999E-5</c:v>
                </c:pt>
                <c:pt idx="95894">
                  <c:v>1.2999999999999999E-5</c:v>
                </c:pt>
                <c:pt idx="95895">
                  <c:v>1.2999999999999999E-5</c:v>
                </c:pt>
                <c:pt idx="95896">
                  <c:v>1.2999999999999999E-5</c:v>
                </c:pt>
                <c:pt idx="95897">
                  <c:v>1.2999999999999999E-5</c:v>
                </c:pt>
                <c:pt idx="95898">
                  <c:v>1.2999999999999999E-5</c:v>
                </c:pt>
                <c:pt idx="95899">
                  <c:v>1.4E-5</c:v>
                </c:pt>
                <c:pt idx="95900">
                  <c:v>1.4E-5</c:v>
                </c:pt>
                <c:pt idx="95901">
                  <c:v>1.5E-5</c:v>
                </c:pt>
                <c:pt idx="95902">
                  <c:v>1.5E-5</c:v>
                </c:pt>
                <c:pt idx="95903">
                  <c:v>1.5999999999999999E-5</c:v>
                </c:pt>
                <c:pt idx="95904">
                  <c:v>1.7E-5</c:v>
                </c:pt>
                <c:pt idx="95905">
                  <c:v>1.7E-5</c:v>
                </c:pt>
                <c:pt idx="95906">
                  <c:v>1.8E-5</c:v>
                </c:pt>
                <c:pt idx="95907">
                  <c:v>1.9000000000000001E-5</c:v>
                </c:pt>
                <c:pt idx="95908">
                  <c:v>1.9000000000000001E-5</c:v>
                </c:pt>
                <c:pt idx="95909">
                  <c:v>2.0000000000000002E-5</c:v>
                </c:pt>
                <c:pt idx="95910">
                  <c:v>2.0999999999999999E-5</c:v>
                </c:pt>
                <c:pt idx="95911">
                  <c:v>2.0999999999999999E-5</c:v>
                </c:pt>
                <c:pt idx="95912">
                  <c:v>2.1999999999999999E-5</c:v>
                </c:pt>
                <c:pt idx="95913">
                  <c:v>2.3E-5</c:v>
                </c:pt>
                <c:pt idx="95914">
                  <c:v>2.3E-5</c:v>
                </c:pt>
                <c:pt idx="95915">
                  <c:v>2.4000000000000001E-5</c:v>
                </c:pt>
                <c:pt idx="95916">
                  <c:v>2.4000000000000001E-5</c:v>
                </c:pt>
                <c:pt idx="95917">
                  <c:v>2.4000000000000001E-5</c:v>
                </c:pt>
                <c:pt idx="95918">
                  <c:v>2.5000000000000001E-5</c:v>
                </c:pt>
                <c:pt idx="95919">
                  <c:v>2.5000000000000001E-5</c:v>
                </c:pt>
                <c:pt idx="95920">
                  <c:v>2.5000000000000001E-5</c:v>
                </c:pt>
                <c:pt idx="95921">
                  <c:v>2.5999999999999998E-5</c:v>
                </c:pt>
                <c:pt idx="95922">
                  <c:v>2.5999999999999998E-5</c:v>
                </c:pt>
                <c:pt idx="95923">
                  <c:v>2.5999999999999998E-5</c:v>
                </c:pt>
                <c:pt idx="95924">
                  <c:v>2.5999999999999998E-5</c:v>
                </c:pt>
                <c:pt idx="95925">
                  <c:v>2.5999999999999998E-5</c:v>
                </c:pt>
                <c:pt idx="95926">
                  <c:v>2.5999999999999998E-5</c:v>
                </c:pt>
                <c:pt idx="95927">
                  <c:v>2.5999999999999998E-5</c:v>
                </c:pt>
                <c:pt idx="95928">
                  <c:v>2.5999999999999998E-5</c:v>
                </c:pt>
                <c:pt idx="95929">
                  <c:v>2.5999999999999998E-5</c:v>
                </c:pt>
                <c:pt idx="95930">
                  <c:v>2.5999999999999998E-5</c:v>
                </c:pt>
                <c:pt idx="95931">
                  <c:v>2.5000000000000001E-5</c:v>
                </c:pt>
                <c:pt idx="95932">
                  <c:v>2.5000000000000001E-5</c:v>
                </c:pt>
                <c:pt idx="95933">
                  <c:v>2.5000000000000001E-5</c:v>
                </c:pt>
                <c:pt idx="95934">
                  <c:v>2.4000000000000001E-5</c:v>
                </c:pt>
                <c:pt idx="95935">
                  <c:v>2.4000000000000001E-5</c:v>
                </c:pt>
                <c:pt idx="95936">
                  <c:v>2.4000000000000001E-5</c:v>
                </c:pt>
                <c:pt idx="95937">
                  <c:v>2.3E-5</c:v>
                </c:pt>
                <c:pt idx="95938">
                  <c:v>2.3E-5</c:v>
                </c:pt>
                <c:pt idx="95939">
                  <c:v>2.1999999999999999E-5</c:v>
                </c:pt>
                <c:pt idx="95940">
                  <c:v>2.1999999999999999E-5</c:v>
                </c:pt>
                <c:pt idx="95941">
                  <c:v>2.0999999999999999E-5</c:v>
                </c:pt>
                <c:pt idx="95942">
                  <c:v>2.0000000000000002E-5</c:v>
                </c:pt>
                <c:pt idx="95943">
                  <c:v>2.0000000000000002E-5</c:v>
                </c:pt>
                <c:pt idx="95944">
                  <c:v>1.9000000000000001E-5</c:v>
                </c:pt>
                <c:pt idx="95945">
                  <c:v>1.9000000000000001E-5</c:v>
                </c:pt>
                <c:pt idx="95946">
                  <c:v>1.8E-5</c:v>
                </c:pt>
                <c:pt idx="95947">
                  <c:v>1.8E-5</c:v>
                </c:pt>
                <c:pt idx="95948">
                  <c:v>1.7E-5</c:v>
                </c:pt>
                <c:pt idx="95949">
                  <c:v>1.7E-5</c:v>
                </c:pt>
                <c:pt idx="95950">
                  <c:v>1.7E-5</c:v>
                </c:pt>
                <c:pt idx="95951">
                  <c:v>1.7E-5</c:v>
                </c:pt>
                <c:pt idx="95952">
                  <c:v>1.7E-5</c:v>
                </c:pt>
                <c:pt idx="95953">
                  <c:v>1.7E-5</c:v>
                </c:pt>
                <c:pt idx="95954">
                  <c:v>1.7E-5</c:v>
                </c:pt>
                <c:pt idx="95955">
                  <c:v>1.7E-5</c:v>
                </c:pt>
                <c:pt idx="95956">
                  <c:v>1.8E-5</c:v>
                </c:pt>
                <c:pt idx="95957">
                  <c:v>1.8E-5</c:v>
                </c:pt>
                <c:pt idx="95958">
                  <c:v>1.9000000000000001E-5</c:v>
                </c:pt>
                <c:pt idx="95959">
                  <c:v>2.0000000000000002E-5</c:v>
                </c:pt>
                <c:pt idx="95960">
                  <c:v>2.0999999999999999E-5</c:v>
                </c:pt>
                <c:pt idx="95961">
                  <c:v>2.1999999999999999E-5</c:v>
                </c:pt>
                <c:pt idx="95962">
                  <c:v>2.3E-5</c:v>
                </c:pt>
                <c:pt idx="95963">
                  <c:v>2.4000000000000001E-5</c:v>
                </c:pt>
                <c:pt idx="95964">
                  <c:v>2.5999999999999998E-5</c:v>
                </c:pt>
                <c:pt idx="95965">
                  <c:v>2.6999999999999999E-5</c:v>
                </c:pt>
                <c:pt idx="95966">
                  <c:v>2.8E-5</c:v>
                </c:pt>
                <c:pt idx="95967">
                  <c:v>3.0000000000000001E-5</c:v>
                </c:pt>
                <c:pt idx="95968">
                  <c:v>3.1000000000000001E-5</c:v>
                </c:pt>
                <c:pt idx="95969">
                  <c:v>3.3000000000000003E-5</c:v>
                </c:pt>
                <c:pt idx="95970">
                  <c:v>3.4E-5</c:v>
                </c:pt>
                <c:pt idx="95971">
                  <c:v>3.6000000000000001E-5</c:v>
                </c:pt>
                <c:pt idx="95972">
                  <c:v>3.6999999999999998E-5</c:v>
                </c:pt>
                <c:pt idx="95973">
                  <c:v>3.8999999999999999E-5</c:v>
                </c:pt>
                <c:pt idx="95974">
                  <c:v>4.0000000000000003E-5</c:v>
                </c:pt>
                <c:pt idx="95975">
                  <c:v>4.1E-5</c:v>
                </c:pt>
                <c:pt idx="95976">
                  <c:v>4.3000000000000002E-5</c:v>
                </c:pt>
                <c:pt idx="95977">
                  <c:v>4.3999999999999999E-5</c:v>
                </c:pt>
                <c:pt idx="95978">
                  <c:v>4.6E-5</c:v>
                </c:pt>
                <c:pt idx="95979">
                  <c:v>4.6999999999999997E-5</c:v>
                </c:pt>
                <c:pt idx="95980">
                  <c:v>4.8000000000000001E-5</c:v>
                </c:pt>
                <c:pt idx="95981">
                  <c:v>5.0000000000000002E-5</c:v>
                </c:pt>
                <c:pt idx="95982">
                  <c:v>5.1E-5</c:v>
                </c:pt>
                <c:pt idx="95983">
                  <c:v>5.1999999999999997E-5</c:v>
                </c:pt>
                <c:pt idx="95984">
                  <c:v>5.3000000000000001E-5</c:v>
                </c:pt>
                <c:pt idx="95985">
                  <c:v>5.5000000000000002E-5</c:v>
                </c:pt>
                <c:pt idx="95986">
                  <c:v>5.5999999999999999E-5</c:v>
                </c:pt>
                <c:pt idx="95987">
                  <c:v>5.7000000000000003E-5</c:v>
                </c:pt>
                <c:pt idx="95988">
                  <c:v>5.8E-5</c:v>
                </c:pt>
                <c:pt idx="95989">
                  <c:v>5.8999999999999998E-5</c:v>
                </c:pt>
                <c:pt idx="95990">
                  <c:v>5.8999999999999998E-5</c:v>
                </c:pt>
                <c:pt idx="95991">
                  <c:v>6.0000000000000002E-5</c:v>
                </c:pt>
                <c:pt idx="95992">
                  <c:v>6.0999999999999999E-5</c:v>
                </c:pt>
                <c:pt idx="95993">
                  <c:v>6.2000000000000003E-5</c:v>
                </c:pt>
                <c:pt idx="95994">
                  <c:v>6.2000000000000003E-5</c:v>
                </c:pt>
                <c:pt idx="95995">
                  <c:v>6.3E-5</c:v>
                </c:pt>
                <c:pt idx="95996">
                  <c:v>6.3E-5</c:v>
                </c:pt>
                <c:pt idx="95997">
                  <c:v>6.3E-5</c:v>
                </c:pt>
                <c:pt idx="95998">
                  <c:v>6.3999999999999997E-5</c:v>
                </c:pt>
                <c:pt idx="95999">
                  <c:v>6.3999999999999997E-5</c:v>
                </c:pt>
                <c:pt idx="96000">
                  <c:v>6.3999999999999997E-5</c:v>
                </c:pt>
                <c:pt idx="96001">
                  <c:v>6.3999999999999997E-5</c:v>
                </c:pt>
                <c:pt idx="96002">
                  <c:v>6.3999999999999997E-5</c:v>
                </c:pt>
                <c:pt idx="96003">
                  <c:v>6.3999999999999997E-5</c:v>
                </c:pt>
                <c:pt idx="96004">
                  <c:v>6.3E-5</c:v>
                </c:pt>
                <c:pt idx="96005">
                  <c:v>6.3E-5</c:v>
                </c:pt>
                <c:pt idx="96006">
                  <c:v>6.3E-5</c:v>
                </c:pt>
                <c:pt idx="96007">
                  <c:v>6.2000000000000003E-5</c:v>
                </c:pt>
                <c:pt idx="96008">
                  <c:v>6.0999999999999999E-5</c:v>
                </c:pt>
                <c:pt idx="96009">
                  <c:v>6.0999999999999999E-5</c:v>
                </c:pt>
                <c:pt idx="96010">
                  <c:v>6.0000000000000002E-5</c:v>
                </c:pt>
                <c:pt idx="96011">
                  <c:v>5.8999999999999998E-5</c:v>
                </c:pt>
                <c:pt idx="96012">
                  <c:v>5.8E-5</c:v>
                </c:pt>
                <c:pt idx="96013">
                  <c:v>5.8E-5</c:v>
                </c:pt>
                <c:pt idx="96014">
                  <c:v>5.7000000000000003E-5</c:v>
                </c:pt>
                <c:pt idx="96015">
                  <c:v>5.5000000000000002E-5</c:v>
                </c:pt>
                <c:pt idx="96016">
                  <c:v>5.3999999999999998E-5</c:v>
                </c:pt>
                <c:pt idx="96017">
                  <c:v>5.3000000000000001E-5</c:v>
                </c:pt>
                <c:pt idx="96018">
                  <c:v>5.1999999999999997E-5</c:v>
                </c:pt>
                <c:pt idx="96019">
                  <c:v>5.1E-5</c:v>
                </c:pt>
                <c:pt idx="96020">
                  <c:v>4.8999999999999998E-5</c:v>
                </c:pt>
                <c:pt idx="96021">
                  <c:v>4.8000000000000001E-5</c:v>
                </c:pt>
                <c:pt idx="96022">
                  <c:v>4.6E-5</c:v>
                </c:pt>
                <c:pt idx="96023">
                  <c:v>4.5000000000000003E-5</c:v>
                </c:pt>
                <c:pt idx="96024">
                  <c:v>4.3999999999999999E-5</c:v>
                </c:pt>
                <c:pt idx="96025">
                  <c:v>4.1999999999999998E-5</c:v>
                </c:pt>
                <c:pt idx="96026">
                  <c:v>4.0000000000000003E-5</c:v>
                </c:pt>
                <c:pt idx="96027">
                  <c:v>3.8999999999999999E-5</c:v>
                </c:pt>
                <c:pt idx="96028">
                  <c:v>3.6999999999999998E-5</c:v>
                </c:pt>
                <c:pt idx="96029">
                  <c:v>3.6000000000000001E-5</c:v>
                </c:pt>
                <c:pt idx="96030">
                  <c:v>3.4E-5</c:v>
                </c:pt>
                <c:pt idx="96031">
                  <c:v>3.3000000000000003E-5</c:v>
                </c:pt>
                <c:pt idx="96032">
                  <c:v>3.1000000000000001E-5</c:v>
                </c:pt>
                <c:pt idx="96033">
                  <c:v>2.9E-5</c:v>
                </c:pt>
                <c:pt idx="96034">
                  <c:v>2.8E-5</c:v>
                </c:pt>
                <c:pt idx="96035">
                  <c:v>2.5999999999999998E-5</c:v>
                </c:pt>
                <c:pt idx="96036">
                  <c:v>2.5000000000000001E-5</c:v>
                </c:pt>
                <c:pt idx="96037">
                  <c:v>2.3E-5</c:v>
                </c:pt>
                <c:pt idx="96038">
                  <c:v>2.1999999999999999E-5</c:v>
                </c:pt>
                <c:pt idx="96039">
                  <c:v>2.0000000000000002E-5</c:v>
                </c:pt>
                <c:pt idx="96040">
                  <c:v>1.9000000000000001E-5</c:v>
                </c:pt>
                <c:pt idx="96041">
                  <c:v>1.7E-5</c:v>
                </c:pt>
                <c:pt idx="96042">
                  <c:v>1.5999999999999999E-5</c:v>
                </c:pt>
                <c:pt idx="96043">
                  <c:v>1.5E-5</c:v>
                </c:pt>
                <c:pt idx="96044">
                  <c:v>1.2999999999999999E-5</c:v>
                </c:pt>
                <c:pt idx="96045">
                  <c:v>1.2E-5</c:v>
                </c:pt>
                <c:pt idx="96046">
                  <c:v>1.1E-5</c:v>
                </c:pt>
                <c:pt idx="96047">
                  <c:v>1.0000000000000001E-5</c:v>
                </c:pt>
                <c:pt idx="96048">
                  <c:v>9.0000000000000002E-6</c:v>
                </c:pt>
                <c:pt idx="96049">
                  <c:v>7.9999999999999996E-6</c:v>
                </c:pt>
                <c:pt idx="96050">
                  <c:v>6.9999999999999999E-6</c:v>
                </c:pt>
                <c:pt idx="96051">
                  <c:v>6.9999999999999999E-6</c:v>
                </c:pt>
                <c:pt idx="96052">
                  <c:v>6.9999999999999999E-6</c:v>
                </c:pt>
                <c:pt idx="96053">
                  <c:v>6.9999999999999999E-6</c:v>
                </c:pt>
                <c:pt idx="96054">
                  <c:v>6.9999999999999999E-6</c:v>
                </c:pt>
                <c:pt idx="96055">
                  <c:v>6.9999999999999999E-6</c:v>
                </c:pt>
                <c:pt idx="96056">
                  <c:v>6.9999999999999999E-6</c:v>
                </c:pt>
                <c:pt idx="96057">
                  <c:v>7.9999999999999996E-6</c:v>
                </c:pt>
                <c:pt idx="96058">
                  <c:v>7.9999999999999996E-6</c:v>
                </c:pt>
                <c:pt idx="96059">
                  <c:v>9.0000000000000002E-6</c:v>
                </c:pt>
                <c:pt idx="96060">
                  <c:v>9.0000000000000002E-6</c:v>
                </c:pt>
                <c:pt idx="96061">
                  <c:v>1.0000000000000001E-5</c:v>
                </c:pt>
                <c:pt idx="96062">
                  <c:v>1.0000000000000001E-5</c:v>
                </c:pt>
                <c:pt idx="96063">
                  <c:v>1.1E-5</c:v>
                </c:pt>
                <c:pt idx="96064">
                  <c:v>1.1E-5</c:v>
                </c:pt>
                <c:pt idx="96065">
                  <c:v>1.2E-5</c:v>
                </c:pt>
                <c:pt idx="96066">
                  <c:v>1.2E-5</c:v>
                </c:pt>
                <c:pt idx="96067">
                  <c:v>1.2999999999999999E-5</c:v>
                </c:pt>
                <c:pt idx="96068">
                  <c:v>1.2999999999999999E-5</c:v>
                </c:pt>
                <c:pt idx="96069">
                  <c:v>1.4E-5</c:v>
                </c:pt>
                <c:pt idx="96070">
                  <c:v>1.4E-5</c:v>
                </c:pt>
                <c:pt idx="96071">
                  <c:v>1.4E-5</c:v>
                </c:pt>
                <c:pt idx="96072">
                  <c:v>1.5E-5</c:v>
                </c:pt>
                <c:pt idx="96073">
                  <c:v>1.5E-5</c:v>
                </c:pt>
                <c:pt idx="96074">
                  <c:v>1.5E-5</c:v>
                </c:pt>
                <c:pt idx="96075">
                  <c:v>1.5999999999999999E-5</c:v>
                </c:pt>
                <c:pt idx="96076">
                  <c:v>1.5999999999999999E-5</c:v>
                </c:pt>
                <c:pt idx="96077">
                  <c:v>1.5999999999999999E-5</c:v>
                </c:pt>
                <c:pt idx="96078">
                  <c:v>1.7E-5</c:v>
                </c:pt>
                <c:pt idx="96079">
                  <c:v>1.7E-5</c:v>
                </c:pt>
                <c:pt idx="96080">
                  <c:v>1.7E-5</c:v>
                </c:pt>
                <c:pt idx="96081">
                  <c:v>1.8E-5</c:v>
                </c:pt>
                <c:pt idx="96082">
                  <c:v>1.8E-5</c:v>
                </c:pt>
                <c:pt idx="96083">
                  <c:v>1.8E-5</c:v>
                </c:pt>
                <c:pt idx="96084">
                  <c:v>1.8E-5</c:v>
                </c:pt>
                <c:pt idx="96085">
                  <c:v>1.9000000000000001E-5</c:v>
                </c:pt>
                <c:pt idx="96086">
                  <c:v>1.9000000000000001E-5</c:v>
                </c:pt>
                <c:pt idx="96087">
                  <c:v>2.0000000000000002E-5</c:v>
                </c:pt>
                <c:pt idx="96088">
                  <c:v>2.0000000000000002E-5</c:v>
                </c:pt>
                <c:pt idx="96089">
                  <c:v>2.0000000000000002E-5</c:v>
                </c:pt>
                <c:pt idx="96090">
                  <c:v>2.0999999999999999E-5</c:v>
                </c:pt>
                <c:pt idx="96091">
                  <c:v>2.0999999999999999E-5</c:v>
                </c:pt>
                <c:pt idx="96092">
                  <c:v>2.1999999999999999E-5</c:v>
                </c:pt>
                <c:pt idx="96093">
                  <c:v>2.1999999999999999E-5</c:v>
                </c:pt>
                <c:pt idx="96094">
                  <c:v>2.3E-5</c:v>
                </c:pt>
                <c:pt idx="96095">
                  <c:v>2.4000000000000001E-5</c:v>
                </c:pt>
                <c:pt idx="96096">
                  <c:v>2.4000000000000001E-5</c:v>
                </c:pt>
                <c:pt idx="96097">
                  <c:v>2.5000000000000001E-5</c:v>
                </c:pt>
                <c:pt idx="96098">
                  <c:v>2.5000000000000001E-5</c:v>
                </c:pt>
                <c:pt idx="96099">
                  <c:v>2.5999999999999998E-5</c:v>
                </c:pt>
                <c:pt idx="96100">
                  <c:v>2.6999999999999999E-5</c:v>
                </c:pt>
                <c:pt idx="96101">
                  <c:v>2.6999999999999999E-5</c:v>
                </c:pt>
                <c:pt idx="96102">
                  <c:v>2.8E-5</c:v>
                </c:pt>
                <c:pt idx="96103">
                  <c:v>2.9E-5</c:v>
                </c:pt>
                <c:pt idx="96104">
                  <c:v>2.9E-5</c:v>
                </c:pt>
                <c:pt idx="96105">
                  <c:v>3.0000000000000001E-5</c:v>
                </c:pt>
                <c:pt idx="96106">
                  <c:v>3.0000000000000001E-5</c:v>
                </c:pt>
                <c:pt idx="96107">
                  <c:v>3.1000000000000001E-5</c:v>
                </c:pt>
                <c:pt idx="96108">
                  <c:v>3.1999999999999999E-5</c:v>
                </c:pt>
                <c:pt idx="96109">
                  <c:v>3.1999999999999999E-5</c:v>
                </c:pt>
                <c:pt idx="96110">
                  <c:v>3.3000000000000003E-5</c:v>
                </c:pt>
                <c:pt idx="96111">
                  <c:v>3.3000000000000003E-5</c:v>
                </c:pt>
                <c:pt idx="96112">
                  <c:v>3.3000000000000003E-5</c:v>
                </c:pt>
                <c:pt idx="96113">
                  <c:v>3.4E-5</c:v>
                </c:pt>
                <c:pt idx="96114">
                  <c:v>3.4E-5</c:v>
                </c:pt>
                <c:pt idx="96115">
                  <c:v>3.4E-5</c:v>
                </c:pt>
                <c:pt idx="96116">
                  <c:v>3.4999999999999997E-5</c:v>
                </c:pt>
                <c:pt idx="96117">
                  <c:v>3.4999999999999997E-5</c:v>
                </c:pt>
                <c:pt idx="96118">
                  <c:v>3.4999999999999997E-5</c:v>
                </c:pt>
                <c:pt idx="96119">
                  <c:v>3.4999999999999997E-5</c:v>
                </c:pt>
                <c:pt idx="96120">
                  <c:v>3.4999999999999997E-5</c:v>
                </c:pt>
                <c:pt idx="96121">
                  <c:v>3.4999999999999997E-5</c:v>
                </c:pt>
                <c:pt idx="96122">
                  <c:v>3.4999999999999997E-5</c:v>
                </c:pt>
                <c:pt idx="96123">
                  <c:v>3.4999999999999997E-5</c:v>
                </c:pt>
                <c:pt idx="96124">
                  <c:v>3.4E-5</c:v>
                </c:pt>
                <c:pt idx="96125">
                  <c:v>3.4E-5</c:v>
                </c:pt>
                <c:pt idx="96126">
                  <c:v>3.4E-5</c:v>
                </c:pt>
                <c:pt idx="96127">
                  <c:v>3.4E-5</c:v>
                </c:pt>
                <c:pt idx="96128">
                  <c:v>3.3000000000000003E-5</c:v>
                </c:pt>
                <c:pt idx="96129">
                  <c:v>3.3000000000000003E-5</c:v>
                </c:pt>
                <c:pt idx="96130">
                  <c:v>3.1999999999999999E-5</c:v>
                </c:pt>
                <c:pt idx="96131">
                  <c:v>3.1999999999999999E-5</c:v>
                </c:pt>
                <c:pt idx="96132">
                  <c:v>3.1000000000000001E-5</c:v>
                </c:pt>
                <c:pt idx="96133">
                  <c:v>3.1000000000000001E-5</c:v>
                </c:pt>
                <c:pt idx="96134">
                  <c:v>3.0000000000000001E-5</c:v>
                </c:pt>
                <c:pt idx="96135">
                  <c:v>2.9E-5</c:v>
                </c:pt>
                <c:pt idx="96136">
                  <c:v>2.8E-5</c:v>
                </c:pt>
                <c:pt idx="96137">
                  <c:v>2.8E-5</c:v>
                </c:pt>
                <c:pt idx="96138">
                  <c:v>2.6999999999999999E-5</c:v>
                </c:pt>
                <c:pt idx="96139">
                  <c:v>2.5999999999999998E-5</c:v>
                </c:pt>
                <c:pt idx="96140">
                  <c:v>2.5000000000000001E-5</c:v>
                </c:pt>
                <c:pt idx="96141">
                  <c:v>2.4000000000000001E-5</c:v>
                </c:pt>
                <c:pt idx="96142">
                  <c:v>2.3E-5</c:v>
                </c:pt>
                <c:pt idx="96143">
                  <c:v>2.3E-5</c:v>
                </c:pt>
                <c:pt idx="96144">
                  <c:v>2.1999999999999999E-5</c:v>
                </c:pt>
                <c:pt idx="96145">
                  <c:v>2.0999999999999999E-5</c:v>
                </c:pt>
                <c:pt idx="96146">
                  <c:v>2.0000000000000002E-5</c:v>
                </c:pt>
                <c:pt idx="96147">
                  <c:v>1.9000000000000001E-5</c:v>
                </c:pt>
                <c:pt idx="96148">
                  <c:v>1.8E-5</c:v>
                </c:pt>
                <c:pt idx="96149">
                  <c:v>1.7E-5</c:v>
                </c:pt>
                <c:pt idx="96150">
                  <c:v>1.5999999999999999E-5</c:v>
                </c:pt>
                <c:pt idx="96151">
                  <c:v>1.5E-5</c:v>
                </c:pt>
                <c:pt idx="96152">
                  <c:v>1.4E-5</c:v>
                </c:pt>
                <c:pt idx="96153">
                  <c:v>1.2999999999999999E-5</c:v>
                </c:pt>
                <c:pt idx="96154">
                  <c:v>1.2E-5</c:v>
                </c:pt>
                <c:pt idx="96155">
                  <c:v>1.1E-5</c:v>
                </c:pt>
                <c:pt idx="96156">
                  <c:v>1.1E-5</c:v>
                </c:pt>
                <c:pt idx="96157">
                  <c:v>1.0000000000000001E-5</c:v>
                </c:pt>
                <c:pt idx="96158">
                  <c:v>9.0000000000000002E-6</c:v>
                </c:pt>
                <c:pt idx="96159">
                  <c:v>7.9999999999999996E-6</c:v>
                </c:pt>
                <c:pt idx="96160">
                  <c:v>6.9999999999999999E-6</c:v>
                </c:pt>
                <c:pt idx="96161">
                  <c:v>6.9999999999999999E-6</c:v>
                </c:pt>
                <c:pt idx="96162">
                  <c:v>6.0000000000000002E-6</c:v>
                </c:pt>
                <c:pt idx="96163">
                  <c:v>5.0000000000000004E-6</c:v>
                </c:pt>
                <c:pt idx="96164">
                  <c:v>5.0000000000000004E-6</c:v>
                </c:pt>
                <c:pt idx="96165">
                  <c:v>3.9999999999999998E-6</c:v>
                </c:pt>
                <c:pt idx="96166">
                  <c:v>3.0000000000000001E-6</c:v>
                </c:pt>
                <c:pt idx="96167">
                  <c:v>3.0000000000000001E-6</c:v>
                </c:pt>
                <c:pt idx="96168">
                  <c:v>1.9999999999999999E-6</c:v>
                </c:pt>
                <c:pt idx="96169">
                  <c:v>1.9999999999999999E-6</c:v>
                </c:pt>
                <c:pt idx="96170">
                  <c:v>9.9999999999999995E-7</c:v>
                </c:pt>
                <c:pt idx="96171">
                  <c:v>9.9999999999999995E-7</c:v>
                </c:pt>
                <c:pt idx="96172">
                  <c:v>0</c:v>
                </c:pt>
                <c:pt idx="96173">
                  <c:v>9.9999999999999995E-7</c:v>
                </c:pt>
                <c:pt idx="96174">
                  <c:v>9.9999999999999995E-7</c:v>
                </c:pt>
                <c:pt idx="96175">
                  <c:v>1.9999999999999999E-6</c:v>
                </c:pt>
                <c:pt idx="96176">
                  <c:v>1.9999999999999999E-6</c:v>
                </c:pt>
                <c:pt idx="96177">
                  <c:v>1.9999999999999999E-6</c:v>
                </c:pt>
                <c:pt idx="96178">
                  <c:v>3.0000000000000001E-6</c:v>
                </c:pt>
                <c:pt idx="96179">
                  <c:v>3.0000000000000001E-6</c:v>
                </c:pt>
                <c:pt idx="96180">
                  <c:v>3.9999999999999998E-6</c:v>
                </c:pt>
                <c:pt idx="96181">
                  <c:v>3.9999999999999998E-6</c:v>
                </c:pt>
                <c:pt idx="96182">
                  <c:v>3.9999999999999998E-6</c:v>
                </c:pt>
                <c:pt idx="96183">
                  <c:v>5.0000000000000004E-6</c:v>
                </c:pt>
                <c:pt idx="96184">
                  <c:v>5.0000000000000004E-6</c:v>
                </c:pt>
                <c:pt idx="96185">
                  <c:v>5.0000000000000004E-6</c:v>
                </c:pt>
                <c:pt idx="96186">
                  <c:v>6.0000000000000002E-6</c:v>
                </c:pt>
                <c:pt idx="96187">
                  <c:v>6.0000000000000002E-6</c:v>
                </c:pt>
                <c:pt idx="96188">
                  <c:v>6.0000000000000002E-6</c:v>
                </c:pt>
                <c:pt idx="96189">
                  <c:v>6.9999999999999999E-6</c:v>
                </c:pt>
                <c:pt idx="96190">
                  <c:v>6.9999999999999999E-6</c:v>
                </c:pt>
                <c:pt idx="96191">
                  <c:v>6.9999999999999999E-6</c:v>
                </c:pt>
                <c:pt idx="96192">
                  <c:v>6.9999999999999999E-6</c:v>
                </c:pt>
                <c:pt idx="96193">
                  <c:v>7.9999999999999996E-6</c:v>
                </c:pt>
                <c:pt idx="96194">
                  <c:v>7.9999999999999996E-6</c:v>
                </c:pt>
                <c:pt idx="96195">
                  <c:v>7.9999999999999996E-6</c:v>
                </c:pt>
                <c:pt idx="96196">
                  <c:v>9.0000000000000002E-6</c:v>
                </c:pt>
                <c:pt idx="96197">
                  <c:v>9.0000000000000002E-6</c:v>
                </c:pt>
                <c:pt idx="96198">
                  <c:v>9.0000000000000002E-6</c:v>
                </c:pt>
                <c:pt idx="96199">
                  <c:v>9.0000000000000002E-6</c:v>
                </c:pt>
                <c:pt idx="96200">
                  <c:v>9.0000000000000002E-6</c:v>
                </c:pt>
                <c:pt idx="96201">
                  <c:v>1.0000000000000001E-5</c:v>
                </c:pt>
                <c:pt idx="96202">
                  <c:v>1.0000000000000001E-5</c:v>
                </c:pt>
                <c:pt idx="96203">
                  <c:v>1.0000000000000001E-5</c:v>
                </c:pt>
                <c:pt idx="96204">
                  <c:v>1.0000000000000001E-5</c:v>
                </c:pt>
                <c:pt idx="96205">
                  <c:v>1.0000000000000001E-5</c:v>
                </c:pt>
                <c:pt idx="96206">
                  <c:v>1.1E-5</c:v>
                </c:pt>
                <c:pt idx="96207">
                  <c:v>1.1E-5</c:v>
                </c:pt>
                <c:pt idx="96208">
                  <c:v>1.1E-5</c:v>
                </c:pt>
                <c:pt idx="96209">
                  <c:v>1.1E-5</c:v>
                </c:pt>
                <c:pt idx="96210">
                  <c:v>1.1E-5</c:v>
                </c:pt>
                <c:pt idx="96211">
                  <c:v>1.1E-5</c:v>
                </c:pt>
                <c:pt idx="96212">
                  <c:v>1.1E-5</c:v>
                </c:pt>
                <c:pt idx="96213">
                  <c:v>1.2E-5</c:v>
                </c:pt>
                <c:pt idx="96214">
                  <c:v>1.2E-5</c:v>
                </c:pt>
                <c:pt idx="96215">
                  <c:v>1.2E-5</c:v>
                </c:pt>
                <c:pt idx="96216">
                  <c:v>1.2E-5</c:v>
                </c:pt>
                <c:pt idx="96217">
                  <c:v>1.2E-5</c:v>
                </c:pt>
                <c:pt idx="96218">
                  <c:v>1.2E-5</c:v>
                </c:pt>
                <c:pt idx="96219">
                  <c:v>1.2E-5</c:v>
                </c:pt>
                <c:pt idx="96220">
                  <c:v>1.2E-5</c:v>
                </c:pt>
                <c:pt idx="96221">
                  <c:v>1.2E-5</c:v>
                </c:pt>
                <c:pt idx="96222">
                  <c:v>1.2E-5</c:v>
                </c:pt>
                <c:pt idx="96223">
                  <c:v>1.2E-5</c:v>
                </c:pt>
                <c:pt idx="96224">
                  <c:v>1.2E-5</c:v>
                </c:pt>
                <c:pt idx="96225">
                  <c:v>1.2E-5</c:v>
                </c:pt>
                <c:pt idx="96226">
                  <c:v>1.2E-5</c:v>
                </c:pt>
                <c:pt idx="96227">
                  <c:v>1.2E-5</c:v>
                </c:pt>
                <c:pt idx="96228">
                  <c:v>1.2E-5</c:v>
                </c:pt>
                <c:pt idx="96229">
                  <c:v>1.2E-5</c:v>
                </c:pt>
                <c:pt idx="96230">
                  <c:v>1.2E-5</c:v>
                </c:pt>
                <c:pt idx="96231">
                  <c:v>1.2E-5</c:v>
                </c:pt>
                <c:pt idx="96232">
                  <c:v>1.2E-5</c:v>
                </c:pt>
                <c:pt idx="96233">
                  <c:v>1.2E-5</c:v>
                </c:pt>
                <c:pt idx="96234">
                  <c:v>1.2E-5</c:v>
                </c:pt>
                <c:pt idx="96235">
                  <c:v>1.2E-5</c:v>
                </c:pt>
                <c:pt idx="96236">
                  <c:v>1.2E-5</c:v>
                </c:pt>
                <c:pt idx="96237">
                  <c:v>1.2E-5</c:v>
                </c:pt>
                <c:pt idx="96238">
                  <c:v>1.2E-5</c:v>
                </c:pt>
                <c:pt idx="96239">
                  <c:v>1.2E-5</c:v>
                </c:pt>
                <c:pt idx="96240">
                  <c:v>1.2E-5</c:v>
                </c:pt>
                <c:pt idx="96241">
                  <c:v>1.2999999999999999E-5</c:v>
                </c:pt>
                <c:pt idx="96242">
                  <c:v>1.2999999999999999E-5</c:v>
                </c:pt>
                <c:pt idx="96243">
                  <c:v>1.2999999999999999E-5</c:v>
                </c:pt>
                <c:pt idx="96244">
                  <c:v>1.4E-5</c:v>
                </c:pt>
                <c:pt idx="96245">
                  <c:v>1.4E-5</c:v>
                </c:pt>
                <c:pt idx="96246">
                  <c:v>1.4E-5</c:v>
                </c:pt>
                <c:pt idx="96247">
                  <c:v>1.5E-5</c:v>
                </c:pt>
                <c:pt idx="96248">
                  <c:v>1.5999999999999999E-5</c:v>
                </c:pt>
                <c:pt idx="96249">
                  <c:v>1.5999999999999999E-5</c:v>
                </c:pt>
                <c:pt idx="96250">
                  <c:v>1.7E-5</c:v>
                </c:pt>
                <c:pt idx="96251">
                  <c:v>1.8E-5</c:v>
                </c:pt>
                <c:pt idx="96252">
                  <c:v>1.8E-5</c:v>
                </c:pt>
                <c:pt idx="96253">
                  <c:v>1.9000000000000001E-5</c:v>
                </c:pt>
                <c:pt idx="96254">
                  <c:v>2.0000000000000002E-5</c:v>
                </c:pt>
                <c:pt idx="96255">
                  <c:v>2.0999999999999999E-5</c:v>
                </c:pt>
                <c:pt idx="96256">
                  <c:v>2.0999999999999999E-5</c:v>
                </c:pt>
                <c:pt idx="96257">
                  <c:v>2.1999999999999999E-5</c:v>
                </c:pt>
                <c:pt idx="96258">
                  <c:v>2.3E-5</c:v>
                </c:pt>
                <c:pt idx="96259">
                  <c:v>2.4000000000000001E-5</c:v>
                </c:pt>
                <c:pt idx="96260">
                  <c:v>2.5000000000000001E-5</c:v>
                </c:pt>
                <c:pt idx="96261">
                  <c:v>2.5000000000000001E-5</c:v>
                </c:pt>
                <c:pt idx="96262">
                  <c:v>2.5999999999999998E-5</c:v>
                </c:pt>
                <c:pt idx="96263">
                  <c:v>2.6999999999999999E-5</c:v>
                </c:pt>
                <c:pt idx="96264">
                  <c:v>2.8E-5</c:v>
                </c:pt>
                <c:pt idx="96265">
                  <c:v>2.9E-5</c:v>
                </c:pt>
                <c:pt idx="96266">
                  <c:v>2.9E-5</c:v>
                </c:pt>
                <c:pt idx="96267">
                  <c:v>3.0000000000000001E-5</c:v>
                </c:pt>
                <c:pt idx="96268">
                  <c:v>3.1000000000000001E-5</c:v>
                </c:pt>
                <c:pt idx="96269">
                  <c:v>3.1000000000000001E-5</c:v>
                </c:pt>
                <c:pt idx="96270">
                  <c:v>3.1999999999999999E-5</c:v>
                </c:pt>
                <c:pt idx="96271">
                  <c:v>3.3000000000000003E-5</c:v>
                </c:pt>
                <c:pt idx="96272">
                  <c:v>3.3000000000000003E-5</c:v>
                </c:pt>
                <c:pt idx="96273">
                  <c:v>3.4E-5</c:v>
                </c:pt>
                <c:pt idx="96274">
                  <c:v>3.4E-5</c:v>
                </c:pt>
                <c:pt idx="96275">
                  <c:v>3.4999999999999997E-5</c:v>
                </c:pt>
                <c:pt idx="96276">
                  <c:v>3.4999999999999997E-5</c:v>
                </c:pt>
                <c:pt idx="96277">
                  <c:v>3.6000000000000001E-5</c:v>
                </c:pt>
                <c:pt idx="96278">
                  <c:v>3.6000000000000001E-5</c:v>
                </c:pt>
                <c:pt idx="96279">
                  <c:v>3.6000000000000001E-5</c:v>
                </c:pt>
                <c:pt idx="96280">
                  <c:v>3.6000000000000001E-5</c:v>
                </c:pt>
                <c:pt idx="96281">
                  <c:v>3.6999999999999998E-5</c:v>
                </c:pt>
                <c:pt idx="96282">
                  <c:v>3.6999999999999998E-5</c:v>
                </c:pt>
                <c:pt idx="96283">
                  <c:v>3.6999999999999998E-5</c:v>
                </c:pt>
                <c:pt idx="96284">
                  <c:v>3.6999999999999998E-5</c:v>
                </c:pt>
                <c:pt idx="96285">
                  <c:v>3.6999999999999998E-5</c:v>
                </c:pt>
                <c:pt idx="96286">
                  <c:v>3.6999999999999998E-5</c:v>
                </c:pt>
                <c:pt idx="96287">
                  <c:v>3.6999999999999998E-5</c:v>
                </c:pt>
                <c:pt idx="96288">
                  <c:v>3.6999999999999998E-5</c:v>
                </c:pt>
                <c:pt idx="96289">
                  <c:v>3.6999999999999998E-5</c:v>
                </c:pt>
                <c:pt idx="96290">
                  <c:v>3.6999999999999998E-5</c:v>
                </c:pt>
                <c:pt idx="96291">
                  <c:v>3.6999999999999998E-5</c:v>
                </c:pt>
                <c:pt idx="96292">
                  <c:v>3.6999999999999998E-5</c:v>
                </c:pt>
                <c:pt idx="96293">
                  <c:v>3.6999999999999998E-5</c:v>
                </c:pt>
                <c:pt idx="96294">
                  <c:v>3.6999999999999998E-5</c:v>
                </c:pt>
                <c:pt idx="96295">
                  <c:v>3.6999999999999998E-5</c:v>
                </c:pt>
                <c:pt idx="96296">
                  <c:v>3.6999999999999998E-5</c:v>
                </c:pt>
                <c:pt idx="96297">
                  <c:v>3.6999999999999998E-5</c:v>
                </c:pt>
                <c:pt idx="96298">
                  <c:v>3.6000000000000001E-5</c:v>
                </c:pt>
                <c:pt idx="96299">
                  <c:v>3.6000000000000001E-5</c:v>
                </c:pt>
                <c:pt idx="96300">
                  <c:v>3.6000000000000001E-5</c:v>
                </c:pt>
                <c:pt idx="96301">
                  <c:v>3.6000000000000001E-5</c:v>
                </c:pt>
                <c:pt idx="96302">
                  <c:v>3.6000000000000001E-5</c:v>
                </c:pt>
                <c:pt idx="96303">
                  <c:v>3.6000000000000001E-5</c:v>
                </c:pt>
                <c:pt idx="96304">
                  <c:v>3.6000000000000001E-5</c:v>
                </c:pt>
                <c:pt idx="96305">
                  <c:v>3.6000000000000001E-5</c:v>
                </c:pt>
                <c:pt idx="96306">
                  <c:v>3.6000000000000001E-5</c:v>
                </c:pt>
                <c:pt idx="96307">
                  <c:v>3.6000000000000001E-5</c:v>
                </c:pt>
                <c:pt idx="96308">
                  <c:v>3.6999999999999998E-5</c:v>
                </c:pt>
                <c:pt idx="96309">
                  <c:v>3.6999999999999998E-5</c:v>
                </c:pt>
                <c:pt idx="96310">
                  <c:v>3.6999999999999998E-5</c:v>
                </c:pt>
                <c:pt idx="96311">
                  <c:v>3.6999999999999998E-5</c:v>
                </c:pt>
                <c:pt idx="96312">
                  <c:v>3.6999999999999998E-5</c:v>
                </c:pt>
                <c:pt idx="96313">
                  <c:v>3.8000000000000002E-5</c:v>
                </c:pt>
                <c:pt idx="96314">
                  <c:v>3.8000000000000002E-5</c:v>
                </c:pt>
                <c:pt idx="96315">
                  <c:v>3.8000000000000002E-5</c:v>
                </c:pt>
                <c:pt idx="96316">
                  <c:v>3.8999999999999999E-5</c:v>
                </c:pt>
                <c:pt idx="96317">
                  <c:v>3.8999999999999999E-5</c:v>
                </c:pt>
                <c:pt idx="96318">
                  <c:v>3.8999999999999999E-5</c:v>
                </c:pt>
                <c:pt idx="96319">
                  <c:v>4.0000000000000003E-5</c:v>
                </c:pt>
                <c:pt idx="96320">
                  <c:v>4.0000000000000003E-5</c:v>
                </c:pt>
                <c:pt idx="96321">
                  <c:v>4.1E-5</c:v>
                </c:pt>
                <c:pt idx="96322">
                  <c:v>4.1E-5</c:v>
                </c:pt>
                <c:pt idx="96323">
                  <c:v>4.1999999999999998E-5</c:v>
                </c:pt>
                <c:pt idx="96324">
                  <c:v>4.1999999999999998E-5</c:v>
                </c:pt>
                <c:pt idx="96325">
                  <c:v>4.3000000000000002E-5</c:v>
                </c:pt>
                <c:pt idx="96326">
                  <c:v>4.3999999999999999E-5</c:v>
                </c:pt>
                <c:pt idx="96327">
                  <c:v>4.3999999999999999E-5</c:v>
                </c:pt>
                <c:pt idx="96328">
                  <c:v>4.5000000000000003E-5</c:v>
                </c:pt>
                <c:pt idx="96329">
                  <c:v>4.6E-5</c:v>
                </c:pt>
                <c:pt idx="96330">
                  <c:v>4.6E-5</c:v>
                </c:pt>
                <c:pt idx="96331">
                  <c:v>4.6999999999999997E-5</c:v>
                </c:pt>
                <c:pt idx="96332">
                  <c:v>4.8000000000000001E-5</c:v>
                </c:pt>
                <c:pt idx="96333">
                  <c:v>4.8999999999999998E-5</c:v>
                </c:pt>
                <c:pt idx="96334">
                  <c:v>5.0000000000000002E-5</c:v>
                </c:pt>
                <c:pt idx="96335">
                  <c:v>5.1E-5</c:v>
                </c:pt>
                <c:pt idx="96336">
                  <c:v>5.1999999999999997E-5</c:v>
                </c:pt>
                <c:pt idx="96337">
                  <c:v>5.3000000000000001E-5</c:v>
                </c:pt>
                <c:pt idx="96338">
                  <c:v>5.3000000000000001E-5</c:v>
                </c:pt>
                <c:pt idx="96339">
                  <c:v>5.3999999999999998E-5</c:v>
                </c:pt>
                <c:pt idx="96340">
                  <c:v>5.5000000000000002E-5</c:v>
                </c:pt>
                <c:pt idx="96341">
                  <c:v>5.5999999999999999E-5</c:v>
                </c:pt>
                <c:pt idx="96342">
                  <c:v>5.7000000000000003E-5</c:v>
                </c:pt>
                <c:pt idx="96343">
                  <c:v>5.8E-5</c:v>
                </c:pt>
                <c:pt idx="96344">
                  <c:v>5.8999999999999998E-5</c:v>
                </c:pt>
                <c:pt idx="96345">
                  <c:v>6.0000000000000002E-5</c:v>
                </c:pt>
                <c:pt idx="96346">
                  <c:v>6.0999999999999999E-5</c:v>
                </c:pt>
                <c:pt idx="96347">
                  <c:v>6.2000000000000003E-5</c:v>
                </c:pt>
                <c:pt idx="96348">
                  <c:v>6.3E-5</c:v>
                </c:pt>
                <c:pt idx="96349">
                  <c:v>6.3999999999999997E-5</c:v>
                </c:pt>
                <c:pt idx="96350">
                  <c:v>6.4999999999999994E-5</c:v>
                </c:pt>
                <c:pt idx="96351">
                  <c:v>6.6000000000000005E-5</c:v>
                </c:pt>
                <c:pt idx="96352">
                  <c:v>6.6000000000000005E-5</c:v>
                </c:pt>
                <c:pt idx="96353">
                  <c:v>6.7000000000000002E-5</c:v>
                </c:pt>
                <c:pt idx="96354">
                  <c:v>6.7999999999999999E-5</c:v>
                </c:pt>
                <c:pt idx="96355">
                  <c:v>6.7999999999999999E-5</c:v>
                </c:pt>
                <c:pt idx="96356">
                  <c:v>6.8999999999999997E-5</c:v>
                </c:pt>
                <c:pt idx="96357">
                  <c:v>6.8999999999999997E-5</c:v>
                </c:pt>
                <c:pt idx="96358">
                  <c:v>6.8999999999999997E-5</c:v>
                </c:pt>
                <c:pt idx="96359">
                  <c:v>6.9999999999999994E-5</c:v>
                </c:pt>
                <c:pt idx="96360">
                  <c:v>6.9999999999999994E-5</c:v>
                </c:pt>
                <c:pt idx="96361">
                  <c:v>6.9999999999999994E-5</c:v>
                </c:pt>
                <c:pt idx="96362">
                  <c:v>6.9999999999999994E-5</c:v>
                </c:pt>
                <c:pt idx="96363">
                  <c:v>6.9999999999999994E-5</c:v>
                </c:pt>
                <c:pt idx="96364">
                  <c:v>6.8999999999999997E-5</c:v>
                </c:pt>
                <c:pt idx="96365">
                  <c:v>6.8999999999999997E-5</c:v>
                </c:pt>
                <c:pt idx="96366">
                  <c:v>6.8999999999999997E-5</c:v>
                </c:pt>
                <c:pt idx="96367">
                  <c:v>6.7999999999999999E-5</c:v>
                </c:pt>
                <c:pt idx="96368">
                  <c:v>6.7999999999999999E-5</c:v>
                </c:pt>
                <c:pt idx="96369">
                  <c:v>6.7000000000000002E-5</c:v>
                </c:pt>
                <c:pt idx="96370">
                  <c:v>6.6000000000000005E-5</c:v>
                </c:pt>
                <c:pt idx="96371">
                  <c:v>6.4999999999999994E-5</c:v>
                </c:pt>
                <c:pt idx="96372">
                  <c:v>6.3999999999999997E-5</c:v>
                </c:pt>
                <c:pt idx="96373">
                  <c:v>6.3E-5</c:v>
                </c:pt>
                <c:pt idx="96374">
                  <c:v>6.2000000000000003E-5</c:v>
                </c:pt>
                <c:pt idx="96375">
                  <c:v>6.0999999999999999E-5</c:v>
                </c:pt>
                <c:pt idx="96376">
                  <c:v>6.0000000000000002E-5</c:v>
                </c:pt>
                <c:pt idx="96377">
                  <c:v>5.8E-5</c:v>
                </c:pt>
                <c:pt idx="96378">
                  <c:v>5.7000000000000003E-5</c:v>
                </c:pt>
                <c:pt idx="96379">
                  <c:v>5.5999999999999999E-5</c:v>
                </c:pt>
                <c:pt idx="96380">
                  <c:v>5.3999999999999998E-5</c:v>
                </c:pt>
                <c:pt idx="96381">
                  <c:v>5.1999999999999997E-5</c:v>
                </c:pt>
                <c:pt idx="96382">
                  <c:v>5.1E-5</c:v>
                </c:pt>
                <c:pt idx="96383">
                  <c:v>4.8999999999999998E-5</c:v>
                </c:pt>
                <c:pt idx="96384">
                  <c:v>4.6999999999999997E-5</c:v>
                </c:pt>
                <c:pt idx="96385">
                  <c:v>4.6E-5</c:v>
                </c:pt>
                <c:pt idx="96386">
                  <c:v>4.3999999999999999E-5</c:v>
                </c:pt>
                <c:pt idx="96387">
                  <c:v>4.1999999999999998E-5</c:v>
                </c:pt>
                <c:pt idx="96388">
                  <c:v>4.1E-5</c:v>
                </c:pt>
                <c:pt idx="96389">
                  <c:v>3.8999999999999999E-5</c:v>
                </c:pt>
                <c:pt idx="96390">
                  <c:v>3.6999999999999998E-5</c:v>
                </c:pt>
                <c:pt idx="96391">
                  <c:v>3.6000000000000001E-5</c:v>
                </c:pt>
                <c:pt idx="96392">
                  <c:v>3.4E-5</c:v>
                </c:pt>
                <c:pt idx="96393">
                  <c:v>3.3000000000000003E-5</c:v>
                </c:pt>
                <c:pt idx="96394">
                  <c:v>3.1000000000000001E-5</c:v>
                </c:pt>
                <c:pt idx="96395">
                  <c:v>3.0000000000000001E-5</c:v>
                </c:pt>
                <c:pt idx="96396">
                  <c:v>2.9E-5</c:v>
                </c:pt>
                <c:pt idx="96397">
                  <c:v>2.6999999999999999E-5</c:v>
                </c:pt>
                <c:pt idx="96398">
                  <c:v>2.5999999999999998E-5</c:v>
                </c:pt>
                <c:pt idx="96399">
                  <c:v>2.5999999999999998E-5</c:v>
                </c:pt>
                <c:pt idx="96400">
                  <c:v>2.5000000000000001E-5</c:v>
                </c:pt>
                <c:pt idx="96401">
                  <c:v>2.4000000000000001E-5</c:v>
                </c:pt>
                <c:pt idx="96402">
                  <c:v>2.4000000000000001E-5</c:v>
                </c:pt>
                <c:pt idx="96403">
                  <c:v>2.4000000000000001E-5</c:v>
                </c:pt>
                <c:pt idx="96404">
                  <c:v>2.3E-5</c:v>
                </c:pt>
                <c:pt idx="96405">
                  <c:v>2.3E-5</c:v>
                </c:pt>
                <c:pt idx="96406">
                  <c:v>2.3E-5</c:v>
                </c:pt>
                <c:pt idx="96407">
                  <c:v>2.4000000000000001E-5</c:v>
                </c:pt>
                <c:pt idx="96408">
                  <c:v>2.4000000000000001E-5</c:v>
                </c:pt>
                <c:pt idx="96409">
                  <c:v>2.4000000000000001E-5</c:v>
                </c:pt>
                <c:pt idx="96410">
                  <c:v>2.5000000000000001E-5</c:v>
                </c:pt>
                <c:pt idx="96411">
                  <c:v>2.5000000000000001E-5</c:v>
                </c:pt>
                <c:pt idx="96412">
                  <c:v>2.5999999999999998E-5</c:v>
                </c:pt>
                <c:pt idx="96413">
                  <c:v>2.5999999999999998E-5</c:v>
                </c:pt>
                <c:pt idx="96414">
                  <c:v>2.5999999999999998E-5</c:v>
                </c:pt>
                <c:pt idx="96415">
                  <c:v>2.6999999999999999E-5</c:v>
                </c:pt>
                <c:pt idx="96416">
                  <c:v>2.6999999999999999E-5</c:v>
                </c:pt>
                <c:pt idx="96417">
                  <c:v>2.8E-5</c:v>
                </c:pt>
                <c:pt idx="96418">
                  <c:v>2.8E-5</c:v>
                </c:pt>
                <c:pt idx="96419">
                  <c:v>2.8E-5</c:v>
                </c:pt>
                <c:pt idx="96420">
                  <c:v>2.9E-5</c:v>
                </c:pt>
                <c:pt idx="96421">
                  <c:v>2.9E-5</c:v>
                </c:pt>
                <c:pt idx="96422">
                  <c:v>2.9E-5</c:v>
                </c:pt>
                <c:pt idx="96423">
                  <c:v>2.9E-5</c:v>
                </c:pt>
                <c:pt idx="96424">
                  <c:v>2.9E-5</c:v>
                </c:pt>
                <c:pt idx="96425">
                  <c:v>2.9E-5</c:v>
                </c:pt>
                <c:pt idx="96426">
                  <c:v>2.9E-5</c:v>
                </c:pt>
                <c:pt idx="96427">
                  <c:v>2.9E-5</c:v>
                </c:pt>
                <c:pt idx="96428">
                  <c:v>2.9E-5</c:v>
                </c:pt>
                <c:pt idx="96429">
                  <c:v>2.9E-5</c:v>
                </c:pt>
                <c:pt idx="96430">
                  <c:v>2.9E-5</c:v>
                </c:pt>
                <c:pt idx="96431">
                  <c:v>2.8E-5</c:v>
                </c:pt>
                <c:pt idx="96432">
                  <c:v>2.8E-5</c:v>
                </c:pt>
                <c:pt idx="96433">
                  <c:v>2.8E-5</c:v>
                </c:pt>
                <c:pt idx="96434">
                  <c:v>2.6999999999999999E-5</c:v>
                </c:pt>
                <c:pt idx="96435">
                  <c:v>2.6999999999999999E-5</c:v>
                </c:pt>
                <c:pt idx="96436">
                  <c:v>2.5999999999999998E-5</c:v>
                </c:pt>
                <c:pt idx="96437">
                  <c:v>2.5999999999999998E-5</c:v>
                </c:pt>
                <c:pt idx="96438">
                  <c:v>2.5999999999999998E-5</c:v>
                </c:pt>
                <c:pt idx="96439">
                  <c:v>2.5000000000000001E-5</c:v>
                </c:pt>
                <c:pt idx="96440">
                  <c:v>2.5000000000000001E-5</c:v>
                </c:pt>
                <c:pt idx="96441">
                  <c:v>2.4000000000000001E-5</c:v>
                </c:pt>
                <c:pt idx="96442">
                  <c:v>2.3E-5</c:v>
                </c:pt>
                <c:pt idx="96443">
                  <c:v>2.3E-5</c:v>
                </c:pt>
                <c:pt idx="96444">
                  <c:v>2.1999999999999999E-5</c:v>
                </c:pt>
                <c:pt idx="96445">
                  <c:v>2.1999999999999999E-5</c:v>
                </c:pt>
                <c:pt idx="96446">
                  <c:v>2.0999999999999999E-5</c:v>
                </c:pt>
                <c:pt idx="96447">
                  <c:v>2.0000000000000002E-5</c:v>
                </c:pt>
                <c:pt idx="96448">
                  <c:v>2.0000000000000002E-5</c:v>
                </c:pt>
                <c:pt idx="96449">
                  <c:v>1.9000000000000001E-5</c:v>
                </c:pt>
                <c:pt idx="96450">
                  <c:v>1.9000000000000001E-5</c:v>
                </c:pt>
                <c:pt idx="96451">
                  <c:v>1.8E-5</c:v>
                </c:pt>
                <c:pt idx="96452">
                  <c:v>1.8E-5</c:v>
                </c:pt>
                <c:pt idx="96453">
                  <c:v>1.7E-5</c:v>
                </c:pt>
                <c:pt idx="96454">
                  <c:v>1.7E-5</c:v>
                </c:pt>
                <c:pt idx="96455">
                  <c:v>1.5999999999999999E-5</c:v>
                </c:pt>
                <c:pt idx="96456">
                  <c:v>1.5999999999999999E-5</c:v>
                </c:pt>
                <c:pt idx="96457">
                  <c:v>1.5E-5</c:v>
                </c:pt>
                <c:pt idx="96458">
                  <c:v>1.5E-5</c:v>
                </c:pt>
                <c:pt idx="96459">
                  <c:v>1.4E-5</c:v>
                </c:pt>
                <c:pt idx="96460">
                  <c:v>1.4E-5</c:v>
                </c:pt>
                <c:pt idx="96461">
                  <c:v>1.4E-5</c:v>
                </c:pt>
                <c:pt idx="96462">
                  <c:v>1.4E-5</c:v>
                </c:pt>
                <c:pt idx="96463">
                  <c:v>1.2999999999999999E-5</c:v>
                </c:pt>
                <c:pt idx="96464">
                  <c:v>1.2999999999999999E-5</c:v>
                </c:pt>
                <c:pt idx="96465">
                  <c:v>1.2999999999999999E-5</c:v>
                </c:pt>
                <c:pt idx="96466">
                  <c:v>1.2999999999999999E-5</c:v>
                </c:pt>
                <c:pt idx="96467">
                  <c:v>1.2999999999999999E-5</c:v>
                </c:pt>
                <c:pt idx="96468">
                  <c:v>1.2999999999999999E-5</c:v>
                </c:pt>
                <c:pt idx="96469">
                  <c:v>1.4E-5</c:v>
                </c:pt>
                <c:pt idx="96470">
                  <c:v>1.4E-5</c:v>
                </c:pt>
                <c:pt idx="96471">
                  <c:v>1.4E-5</c:v>
                </c:pt>
                <c:pt idx="96472">
                  <c:v>1.4E-5</c:v>
                </c:pt>
                <c:pt idx="96473">
                  <c:v>1.5E-5</c:v>
                </c:pt>
                <c:pt idx="96474">
                  <c:v>1.5E-5</c:v>
                </c:pt>
                <c:pt idx="96475">
                  <c:v>1.5999999999999999E-5</c:v>
                </c:pt>
                <c:pt idx="96476">
                  <c:v>1.5999999999999999E-5</c:v>
                </c:pt>
                <c:pt idx="96477">
                  <c:v>1.7E-5</c:v>
                </c:pt>
                <c:pt idx="96478">
                  <c:v>1.7E-5</c:v>
                </c:pt>
                <c:pt idx="96479">
                  <c:v>1.8E-5</c:v>
                </c:pt>
                <c:pt idx="96480">
                  <c:v>1.8E-5</c:v>
                </c:pt>
                <c:pt idx="96481">
                  <c:v>1.8E-5</c:v>
                </c:pt>
                <c:pt idx="96482">
                  <c:v>1.9000000000000001E-5</c:v>
                </c:pt>
                <c:pt idx="96483">
                  <c:v>1.9000000000000001E-5</c:v>
                </c:pt>
                <c:pt idx="96484">
                  <c:v>2.0000000000000002E-5</c:v>
                </c:pt>
                <c:pt idx="96485">
                  <c:v>2.0000000000000002E-5</c:v>
                </c:pt>
                <c:pt idx="96486">
                  <c:v>2.0999999999999999E-5</c:v>
                </c:pt>
                <c:pt idx="96487">
                  <c:v>2.0999999999999999E-5</c:v>
                </c:pt>
                <c:pt idx="96488">
                  <c:v>2.1999999999999999E-5</c:v>
                </c:pt>
                <c:pt idx="96489">
                  <c:v>2.1999999999999999E-5</c:v>
                </c:pt>
                <c:pt idx="96490">
                  <c:v>2.1999999999999999E-5</c:v>
                </c:pt>
                <c:pt idx="96491">
                  <c:v>2.3E-5</c:v>
                </c:pt>
                <c:pt idx="96492">
                  <c:v>2.3E-5</c:v>
                </c:pt>
                <c:pt idx="96493">
                  <c:v>2.3E-5</c:v>
                </c:pt>
                <c:pt idx="96494">
                  <c:v>2.4000000000000001E-5</c:v>
                </c:pt>
                <c:pt idx="96495">
                  <c:v>2.4000000000000001E-5</c:v>
                </c:pt>
                <c:pt idx="96496">
                  <c:v>2.4000000000000001E-5</c:v>
                </c:pt>
                <c:pt idx="96497">
                  <c:v>2.4000000000000001E-5</c:v>
                </c:pt>
                <c:pt idx="96498">
                  <c:v>2.4000000000000001E-5</c:v>
                </c:pt>
                <c:pt idx="96499">
                  <c:v>2.5000000000000001E-5</c:v>
                </c:pt>
                <c:pt idx="96500">
                  <c:v>2.5000000000000001E-5</c:v>
                </c:pt>
                <c:pt idx="96501">
                  <c:v>2.5000000000000001E-5</c:v>
                </c:pt>
                <c:pt idx="96502">
                  <c:v>2.5000000000000001E-5</c:v>
                </c:pt>
                <c:pt idx="96503">
                  <c:v>2.5000000000000001E-5</c:v>
                </c:pt>
                <c:pt idx="96504">
                  <c:v>2.5000000000000001E-5</c:v>
                </c:pt>
                <c:pt idx="96505">
                  <c:v>2.5000000000000001E-5</c:v>
                </c:pt>
                <c:pt idx="96506">
                  <c:v>2.5000000000000001E-5</c:v>
                </c:pt>
                <c:pt idx="96507">
                  <c:v>2.5000000000000001E-5</c:v>
                </c:pt>
                <c:pt idx="96508">
                  <c:v>2.5000000000000001E-5</c:v>
                </c:pt>
                <c:pt idx="96509">
                  <c:v>2.5000000000000001E-5</c:v>
                </c:pt>
                <c:pt idx="96510">
                  <c:v>2.5000000000000001E-5</c:v>
                </c:pt>
                <c:pt idx="96511">
                  <c:v>2.5000000000000001E-5</c:v>
                </c:pt>
                <c:pt idx="96512">
                  <c:v>2.5000000000000001E-5</c:v>
                </c:pt>
                <c:pt idx="96513">
                  <c:v>2.5000000000000001E-5</c:v>
                </c:pt>
                <c:pt idx="96514">
                  <c:v>2.5000000000000001E-5</c:v>
                </c:pt>
                <c:pt idx="96515">
                  <c:v>2.4000000000000001E-5</c:v>
                </c:pt>
                <c:pt idx="96516">
                  <c:v>2.4000000000000001E-5</c:v>
                </c:pt>
                <c:pt idx="96517">
                  <c:v>2.4000000000000001E-5</c:v>
                </c:pt>
                <c:pt idx="96518">
                  <c:v>2.4000000000000001E-5</c:v>
                </c:pt>
                <c:pt idx="96519">
                  <c:v>2.3E-5</c:v>
                </c:pt>
                <c:pt idx="96520">
                  <c:v>2.3E-5</c:v>
                </c:pt>
                <c:pt idx="96521">
                  <c:v>2.3E-5</c:v>
                </c:pt>
                <c:pt idx="96522">
                  <c:v>2.1999999999999999E-5</c:v>
                </c:pt>
                <c:pt idx="96523">
                  <c:v>2.1999999999999999E-5</c:v>
                </c:pt>
                <c:pt idx="96524">
                  <c:v>2.0999999999999999E-5</c:v>
                </c:pt>
                <c:pt idx="96525">
                  <c:v>2.0999999999999999E-5</c:v>
                </c:pt>
                <c:pt idx="96526">
                  <c:v>2.0000000000000002E-5</c:v>
                </c:pt>
                <c:pt idx="96527">
                  <c:v>1.9000000000000001E-5</c:v>
                </c:pt>
                <c:pt idx="96528">
                  <c:v>1.9000000000000001E-5</c:v>
                </c:pt>
                <c:pt idx="96529">
                  <c:v>1.8E-5</c:v>
                </c:pt>
                <c:pt idx="96530">
                  <c:v>1.7E-5</c:v>
                </c:pt>
                <c:pt idx="96531">
                  <c:v>1.7E-5</c:v>
                </c:pt>
                <c:pt idx="96532">
                  <c:v>1.5999999999999999E-5</c:v>
                </c:pt>
                <c:pt idx="96533">
                  <c:v>1.5E-5</c:v>
                </c:pt>
                <c:pt idx="96534">
                  <c:v>1.4E-5</c:v>
                </c:pt>
                <c:pt idx="96535">
                  <c:v>1.4E-5</c:v>
                </c:pt>
                <c:pt idx="96536">
                  <c:v>1.2999999999999999E-5</c:v>
                </c:pt>
                <c:pt idx="96537">
                  <c:v>1.2E-5</c:v>
                </c:pt>
                <c:pt idx="96538">
                  <c:v>1.2E-5</c:v>
                </c:pt>
                <c:pt idx="96539">
                  <c:v>1.1E-5</c:v>
                </c:pt>
                <c:pt idx="96540">
                  <c:v>1.0000000000000001E-5</c:v>
                </c:pt>
                <c:pt idx="96541">
                  <c:v>1.0000000000000001E-5</c:v>
                </c:pt>
                <c:pt idx="96542">
                  <c:v>1.0000000000000001E-5</c:v>
                </c:pt>
                <c:pt idx="96543">
                  <c:v>1.0000000000000001E-5</c:v>
                </c:pt>
                <c:pt idx="96544">
                  <c:v>1.0000000000000001E-5</c:v>
                </c:pt>
                <c:pt idx="96545">
                  <c:v>1.0000000000000001E-5</c:v>
                </c:pt>
                <c:pt idx="96546">
                  <c:v>1.0000000000000001E-5</c:v>
                </c:pt>
                <c:pt idx="96547">
                  <c:v>1.0000000000000001E-5</c:v>
                </c:pt>
                <c:pt idx="96548">
                  <c:v>1.1E-5</c:v>
                </c:pt>
                <c:pt idx="96549">
                  <c:v>1.1E-5</c:v>
                </c:pt>
                <c:pt idx="96550">
                  <c:v>1.2E-5</c:v>
                </c:pt>
                <c:pt idx="96551">
                  <c:v>1.2999999999999999E-5</c:v>
                </c:pt>
                <c:pt idx="96552">
                  <c:v>1.2999999999999999E-5</c:v>
                </c:pt>
                <c:pt idx="96553">
                  <c:v>1.4E-5</c:v>
                </c:pt>
                <c:pt idx="96554">
                  <c:v>1.4E-5</c:v>
                </c:pt>
                <c:pt idx="96555">
                  <c:v>1.5E-5</c:v>
                </c:pt>
                <c:pt idx="96556">
                  <c:v>1.5999999999999999E-5</c:v>
                </c:pt>
                <c:pt idx="96557">
                  <c:v>1.5999999999999999E-5</c:v>
                </c:pt>
                <c:pt idx="96558">
                  <c:v>1.7E-5</c:v>
                </c:pt>
                <c:pt idx="96559">
                  <c:v>1.7E-5</c:v>
                </c:pt>
                <c:pt idx="96560">
                  <c:v>1.7E-5</c:v>
                </c:pt>
                <c:pt idx="96561">
                  <c:v>1.8E-5</c:v>
                </c:pt>
                <c:pt idx="96562">
                  <c:v>1.8E-5</c:v>
                </c:pt>
                <c:pt idx="96563">
                  <c:v>1.8E-5</c:v>
                </c:pt>
                <c:pt idx="96564">
                  <c:v>1.8E-5</c:v>
                </c:pt>
                <c:pt idx="96565">
                  <c:v>1.8E-5</c:v>
                </c:pt>
                <c:pt idx="96566">
                  <c:v>1.8E-5</c:v>
                </c:pt>
                <c:pt idx="96567">
                  <c:v>1.8E-5</c:v>
                </c:pt>
                <c:pt idx="96568">
                  <c:v>1.8E-5</c:v>
                </c:pt>
                <c:pt idx="96569">
                  <c:v>1.7E-5</c:v>
                </c:pt>
                <c:pt idx="96570">
                  <c:v>1.7E-5</c:v>
                </c:pt>
                <c:pt idx="96571">
                  <c:v>1.7E-5</c:v>
                </c:pt>
                <c:pt idx="96572">
                  <c:v>1.5999999999999999E-5</c:v>
                </c:pt>
                <c:pt idx="96573">
                  <c:v>1.5E-5</c:v>
                </c:pt>
                <c:pt idx="96574">
                  <c:v>1.5E-5</c:v>
                </c:pt>
                <c:pt idx="96575">
                  <c:v>1.4E-5</c:v>
                </c:pt>
                <c:pt idx="96576">
                  <c:v>1.2999999999999999E-5</c:v>
                </c:pt>
                <c:pt idx="96577">
                  <c:v>1.2E-5</c:v>
                </c:pt>
                <c:pt idx="96578">
                  <c:v>1.2E-5</c:v>
                </c:pt>
                <c:pt idx="96579">
                  <c:v>1.1E-5</c:v>
                </c:pt>
                <c:pt idx="96580">
                  <c:v>1.0000000000000001E-5</c:v>
                </c:pt>
                <c:pt idx="96581">
                  <c:v>9.0000000000000002E-6</c:v>
                </c:pt>
                <c:pt idx="96582">
                  <c:v>7.9999999999999996E-6</c:v>
                </c:pt>
                <c:pt idx="96583">
                  <c:v>6.9999999999999999E-6</c:v>
                </c:pt>
                <c:pt idx="96584">
                  <c:v>6.0000000000000002E-6</c:v>
                </c:pt>
                <c:pt idx="96585">
                  <c:v>5.0000000000000004E-6</c:v>
                </c:pt>
                <c:pt idx="96586">
                  <c:v>5.0000000000000004E-6</c:v>
                </c:pt>
                <c:pt idx="96587">
                  <c:v>3.9999999999999998E-6</c:v>
                </c:pt>
                <c:pt idx="96588">
                  <c:v>3.9999999999999998E-6</c:v>
                </c:pt>
                <c:pt idx="96589">
                  <c:v>3.9999999999999998E-6</c:v>
                </c:pt>
                <c:pt idx="96590">
                  <c:v>5.0000000000000004E-6</c:v>
                </c:pt>
                <c:pt idx="96591">
                  <c:v>5.0000000000000004E-6</c:v>
                </c:pt>
                <c:pt idx="96592">
                  <c:v>6.0000000000000002E-6</c:v>
                </c:pt>
                <c:pt idx="96593">
                  <c:v>6.9999999999999999E-6</c:v>
                </c:pt>
                <c:pt idx="96594">
                  <c:v>7.9999999999999996E-6</c:v>
                </c:pt>
                <c:pt idx="96595">
                  <c:v>7.9999999999999996E-6</c:v>
                </c:pt>
                <c:pt idx="96596">
                  <c:v>9.0000000000000002E-6</c:v>
                </c:pt>
                <c:pt idx="96597">
                  <c:v>1.0000000000000001E-5</c:v>
                </c:pt>
                <c:pt idx="96598">
                  <c:v>1.0000000000000001E-5</c:v>
                </c:pt>
                <c:pt idx="96599">
                  <c:v>1.1E-5</c:v>
                </c:pt>
                <c:pt idx="96600">
                  <c:v>1.1E-5</c:v>
                </c:pt>
                <c:pt idx="96601">
                  <c:v>1.2E-5</c:v>
                </c:pt>
                <c:pt idx="96602">
                  <c:v>1.2E-5</c:v>
                </c:pt>
                <c:pt idx="96603">
                  <c:v>1.2E-5</c:v>
                </c:pt>
                <c:pt idx="96604">
                  <c:v>1.2999999999999999E-5</c:v>
                </c:pt>
                <c:pt idx="96605">
                  <c:v>1.2999999999999999E-5</c:v>
                </c:pt>
                <c:pt idx="96606">
                  <c:v>1.2999999999999999E-5</c:v>
                </c:pt>
                <c:pt idx="96607">
                  <c:v>1.2999999999999999E-5</c:v>
                </c:pt>
                <c:pt idx="96608">
                  <c:v>1.2999999999999999E-5</c:v>
                </c:pt>
                <c:pt idx="96609">
                  <c:v>1.2999999999999999E-5</c:v>
                </c:pt>
                <c:pt idx="96610">
                  <c:v>1.2E-5</c:v>
                </c:pt>
                <c:pt idx="96611">
                  <c:v>1.2E-5</c:v>
                </c:pt>
                <c:pt idx="96612">
                  <c:v>1.2E-5</c:v>
                </c:pt>
                <c:pt idx="96613">
                  <c:v>1.1E-5</c:v>
                </c:pt>
                <c:pt idx="96614">
                  <c:v>1.1E-5</c:v>
                </c:pt>
                <c:pt idx="96615">
                  <c:v>1.0000000000000001E-5</c:v>
                </c:pt>
                <c:pt idx="96616">
                  <c:v>1.0000000000000001E-5</c:v>
                </c:pt>
                <c:pt idx="96617">
                  <c:v>9.0000000000000002E-6</c:v>
                </c:pt>
                <c:pt idx="96618">
                  <c:v>9.0000000000000002E-6</c:v>
                </c:pt>
                <c:pt idx="96619">
                  <c:v>7.9999999999999996E-6</c:v>
                </c:pt>
                <c:pt idx="96620">
                  <c:v>7.9999999999999996E-6</c:v>
                </c:pt>
                <c:pt idx="96621">
                  <c:v>6.9999999999999999E-6</c:v>
                </c:pt>
                <c:pt idx="96622">
                  <c:v>6.9999999999999999E-6</c:v>
                </c:pt>
                <c:pt idx="96623">
                  <c:v>6.0000000000000002E-6</c:v>
                </c:pt>
                <c:pt idx="96624">
                  <c:v>6.0000000000000002E-6</c:v>
                </c:pt>
                <c:pt idx="96625">
                  <c:v>5.0000000000000004E-6</c:v>
                </c:pt>
                <c:pt idx="96626">
                  <c:v>5.0000000000000004E-6</c:v>
                </c:pt>
                <c:pt idx="96627">
                  <c:v>6.0000000000000002E-6</c:v>
                </c:pt>
                <c:pt idx="96628">
                  <c:v>6.0000000000000002E-6</c:v>
                </c:pt>
                <c:pt idx="96629">
                  <c:v>6.0000000000000002E-6</c:v>
                </c:pt>
                <c:pt idx="96630">
                  <c:v>6.9999999999999999E-6</c:v>
                </c:pt>
                <c:pt idx="96631">
                  <c:v>6.9999999999999999E-6</c:v>
                </c:pt>
                <c:pt idx="96632">
                  <c:v>7.9999999999999996E-6</c:v>
                </c:pt>
                <c:pt idx="96633">
                  <c:v>9.0000000000000002E-6</c:v>
                </c:pt>
                <c:pt idx="96634">
                  <c:v>9.0000000000000002E-6</c:v>
                </c:pt>
                <c:pt idx="96635">
                  <c:v>1.0000000000000001E-5</c:v>
                </c:pt>
                <c:pt idx="96636">
                  <c:v>1.1E-5</c:v>
                </c:pt>
                <c:pt idx="96637">
                  <c:v>1.2E-5</c:v>
                </c:pt>
                <c:pt idx="96638">
                  <c:v>1.2999999999999999E-5</c:v>
                </c:pt>
                <c:pt idx="96639">
                  <c:v>1.2999999999999999E-5</c:v>
                </c:pt>
                <c:pt idx="96640">
                  <c:v>1.4E-5</c:v>
                </c:pt>
                <c:pt idx="96641">
                  <c:v>1.5E-5</c:v>
                </c:pt>
                <c:pt idx="96642">
                  <c:v>1.5999999999999999E-5</c:v>
                </c:pt>
                <c:pt idx="96643">
                  <c:v>1.7E-5</c:v>
                </c:pt>
                <c:pt idx="96644">
                  <c:v>1.7E-5</c:v>
                </c:pt>
                <c:pt idx="96645">
                  <c:v>1.8E-5</c:v>
                </c:pt>
                <c:pt idx="96646">
                  <c:v>1.9000000000000001E-5</c:v>
                </c:pt>
                <c:pt idx="96647">
                  <c:v>2.0000000000000002E-5</c:v>
                </c:pt>
                <c:pt idx="96648">
                  <c:v>2.0000000000000002E-5</c:v>
                </c:pt>
                <c:pt idx="96649">
                  <c:v>2.0999999999999999E-5</c:v>
                </c:pt>
                <c:pt idx="96650">
                  <c:v>2.1999999999999999E-5</c:v>
                </c:pt>
                <c:pt idx="96651">
                  <c:v>2.1999999999999999E-5</c:v>
                </c:pt>
                <c:pt idx="96652">
                  <c:v>2.3E-5</c:v>
                </c:pt>
                <c:pt idx="96653">
                  <c:v>2.4000000000000001E-5</c:v>
                </c:pt>
                <c:pt idx="96654">
                  <c:v>2.4000000000000001E-5</c:v>
                </c:pt>
                <c:pt idx="96655">
                  <c:v>2.5000000000000001E-5</c:v>
                </c:pt>
                <c:pt idx="96656">
                  <c:v>2.5000000000000001E-5</c:v>
                </c:pt>
                <c:pt idx="96657">
                  <c:v>2.5999999999999998E-5</c:v>
                </c:pt>
                <c:pt idx="96658">
                  <c:v>2.6999999999999999E-5</c:v>
                </c:pt>
                <c:pt idx="96659">
                  <c:v>2.6999999999999999E-5</c:v>
                </c:pt>
                <c:pt idx="96660">
                  <c:v>2.8E-5</c:v>
                </c:pt>
                <c:pt idx="96661">
                  <c:v>2.8E-5</c:v>
                </c:pt>
                <c:pt idx="96662">
                  <c:v>2.8E-5</c:v>
                </c:pt>
                <c:pt idx="96663">
                  <c:v>2.9E-5</c:v>
                </c:pt>
                <c:pt idx="96664">
                  <c:v>2.9E-5</c:v>
                </c:pt>
                <c:pt idx="96665">
                  <c:v>3.0000000000000001E-5</c:v>
                </c:pt>
                <c:pt idx="96666">
                  <c:v>3.0000000000000001E-5</c:v>
                </c:pt>
                <c:pt idx="96667">
                  <c:v>3.0000000000000001E-5</c:v>
                </c:pt>
                <c:pt idx="96668">
                  <c:v>3.0000000000000001E-5</c:v>
                </c:pt>
                <c:pt idx="96669">
                  <c:v>3.1000000000000001E-5</c:v>
                </c:pt>
                <c:pt idx="96670">
                  <c:v>3.1000000000000001E-5</c:v>
                </c:pt>
                <c:pt idx="96671">
                  <c:v>3.1000000000000001E-5</c:v>
                </c:pt>
                <c:pt idx="96672">
                  <c:v>3.1000000000000001E-5</c:v>
                </c:pt>
                <c:pt idx="96673">
                  <c:v>3.1000000000000001E-5</c:v>
                </c:pt>
                <c:pt idx="96674">
                  <c:v>3.1000000000000001E-5</c:v>
                </c:pt>
                <c:pt idx="96675">
                  <c:v>3.1000000000000001E-5</c:v>
                </c:pt>
                <c:pt idx="96676">
                  <c:v>3.1000000000000001E-5</c:v>
                </c:pt>
                <c:pt idx="96677">
                  <c:v>3.1000000000000001E-5</c:v>
                </c:pt>
                <c:pt idx="96678">
                  <c:v>3.0000000000000001E-5</c:v>
                </c:pt>
                <c:pt idx="96679">
                  <c:v>3.0000000000000001E-5</c:v>
                </c:pt>
                <c:pt idx="96680">
                  <c:v>3.0000000000000001E-5</c:v>
                </c:pt>
                <c:pt idx="96681">
                  <c:v>2.9E-5</c:v>
                </c:pt>
                <c:pt idx="96682">
                  <c:v>2.9E-5</c:v>
                </c:pt>
                <c:pt idx="96683">
                  <c:v>2.9E-5</c:v>
                </c:pt>
                <c:pt idx="96684">
                  <c:v>2.8E-5</c:v>
                </c:pt>
                <c:pt idx="96685">
                  <c:v>2.8E-5</c:v>
                </c:pt>
                <c:pt idx="96686">
                  <c:v>2.6999999999999999E-5</c:v>
                </c:pt>
                <c:pt idx="96687">
                  <c:v>2.6999999999999999E-5</c:v>
                </c:pt>
                <c:pt idx="96688">
                  <c:v>2.5999999999999998E-5</c:v>
                </c:pt>
                <c:pt idx="96689">
                  <c:v>2.5000000000000001E-5</c:v>
                </c:pt>
                <c:pt idx="96690">
                  <c:v>2.5000000000000001E-5</c:v>
                </c:pt>
                <c:pt idx="96691">
                  <c:v>2.4000000000000001E-5</c:v>
                </c:pt>
                <c:pt idx="96692">
                  <c:v>2.4000000000000001E-5</c:v>
                </c:pt>
                <c:pt idx="96693">
                  <c:v>2.3E-5</c:v>
                </c:pt>
                <c:pt idx="96694">
                  <c:v>2.1999999999999999E-5</c:v>
                </c:pt>
                <c:pt idx="96695">
                  <c:v>2.1999999999999999E-5</c:v>
                </c:pt>
                <c:pt idx="96696">
                  <c:v>2.0999999999999999E-5</c:v>
                </c:pt>
                <c:pt idx="96697">
                  <c:v>2.0000000000000002E-5</c:v>
                </c:pt>
                <c:pt idx="96698">
                  <c:v>2.0000000000000002E-5</c:v>
                </c:pt>
                <c:pt idx="96699">
                  <c:v>1.9000000000000001E-5</c:v>
                </c:pt>
                <c:pt idx="96700">
                  <c:v>1.9000000000000001E-5</c:v>
                </c:pt>
                <c:pt idx="96701">
                  <c:v>1.8E-5</c:v>
                </c:pt>
                <c:pt idx="96702">
                  <c:v>1.7E-5</c:v>
                </c:pt>
                <c:pt idx="96703">
                  <c:v>1.7E-5</c:v>
                </c:pt>
                <c:pt idx="96704">
                  <c:v>1.5999999999999999E-5</c:v>
                </c:pt>
                <c:pt idx="96705">
                  <c:v>1.5999999999999999E-5</c:v>
                </c:pt>
                <c:pt idx="96706">
                  <c:v>1.5E-5</c:v>
                </c:pt>
                <c:pt idx="96707">
                  <c:v>1.5E-5</c:v>
                </c:pt>
                <c:pt idx="96708">
                  <c:v>1.4E-5</c:v>
                </c:pt>
                <c:pt idx="96709">
                  <c:v>1.4E-5</c:v>
                </c:pt>
                <c:pt idx="96710">
                  <c:v>1.4E-5</c:v>
                </c:pt>
                <c:pt idx="96711">
                  <c:v>1.2999999999999999E-5</c:v>
                </c:pt>
                <c:pt idx="96712">
                  <c:v>1.2999999999999999E-5</c:v>
                </c:pt>
                <c:pt idx="96713">
                  <c:v>1.2999999999999999E-5</c:v>
                </c:pt>
                <c:pt idx="96714">
                  <c:v>1.2999999999999999E-5</c:v>
                </c:pt>
                <c:pt idx="96715">
                  <c:v>1.2999999999999999E-5</c:v>
                </c:pt>
                <c:pt idx="96716">
                  <c:v>1.2E-5</c:v>
                </c:pt>
                <c:pt idx="96717">
                  <c:v>1.2E-5</c:v>
                </c:pt>
                <c:pt idx="96718">
                  <c:v>1.2E-5</c:v>
                </c:pt>
                <c:pt idx="96719">
                  <c:v>1.2E-5</c:v>
                </c:pt>
                <c:pt idx="96720">
                  <c:v>1.2E-5</c:v>
                </c:pt>
                <c:pt idx="96721">
                  <c:v>1.2E-5</c:v>
                </c:pt>
                <c:pt idx="96722">
                  <c:v>1.2E-5</c:v>
                </c:pt>
                <c:pt idx="96723">
                  <c:v>1.2E-5</c:v>
                </c:pt>
                <c:pt idx="96724">
                  <c:v>1.2E-5</c:v>
                </c:pt>
                <c:pt idx="96725">
                  <c:v>1.2E-5</c:v>
                </c:pt>
                <c:pt idx="96726">
                  <c:v>1.2E-5</c:v>
                </c:pt>
                <c:pt idx="96727">
                  <c:v>1.2E-5</c:v>
                </c:pt>
                <c:pt idx="96728">
                  <c:v>1.2E-5</c:v>
                </c:pt>
                <c:pt idx="96729">
                  <c:v>1.2E-5</c:v>
                </c:pt>
                <c:pt idx="96730">
                  <c:v>1.2E-5</c:v>
                </c:pt>
                <c:pt idx="96731">
                  <c:v>1.2E-5</c:v>
                </c:pt>
                <c:pt idx="96732">
                  <c:v>1.2E-5</c:v>
                </c:pt>
                <c:pt idx="96733">
                  <c:v>1.2E-5</c:v>
                </c:pt>
                <c:pt idx="96734">
                  <c:v>1.2E-5</c:v>
                </c:pt>
                <c:pt idx="96735">
                  <c:v>1.2E-5</c:v>
                </c:pt>
                <c:pt idx="96736">
                  <c:v>1.2E-5</c:v>
                </c:pt>
                <c:pt idx="96737">
                  <c:v>1.2E-5</c:v>
                </c:pt>
                <c:pt idx="96738">
                  <c:v>1.2E-5</c:v>
                </c:pt>
                <c:pt idx="96739">
                  <c:v>1.2E-5</c:v>
                </c:pt>
                <c:pt idx="96740">
                  <c:v>1.2E-5</c:v>
                </c:pt>
                <c:pt idx="96741">
                  <c:v>1.2E-5</c:v>
                </c:pt>
                <c:pt idx="96742">
                  <c:v>1.2E-5</c:v>
                </c:pt>
                <c:pt idx="96743">
                  <c:v>1.2E-5</c:v>
                </c:pt>
                <c:pt idx="96744">
                  <c:v>1.1E-5</c:v>
                </c:pt>
                <c:pt idx="96745">
                  <c:v>1.1E-5</c:v>
                </c:pt>
                <c:pt idx="96746">
                  <c:v>1.1E-5</c:v>
                </c:pt>
                <c:pt idx="96747">
                  <c:v>1.1E-5</c:v>
                </c:pt>
                <c:pt idx="96748">
                  <c:v>1.1E-5</c:v>
                </c:pt>
                <c:pt idx="96749">
                  <c:v>1.1E-5</c:v>
                </c:pt>
                <c:pt idx="96750">
                  <c:v>1.0000000000000001E-5</c:v>
                </c:pt>
                <c:pt idx="96751">
                  <c:v>1.0000000000000001E-5</c:v>
                </c:pt>
                <c:pt idx="96752">
                  <c:v>1.0000000000000001E-5</c:v>
                </c:pt>
                <c:pt idx="96753">
                  <c:v>1.0000000000000001E-5</c:v>
                </c:pt>
                <c:pt idx="96754">
                  <c:v>1.0000000000000001E-5</c:v>
                </c:pt>
                <c:pt idx="96755">
                  <c:v>1.0000000000000001E-5</c:v>
                </c:pt>
                <c:pt idx="96756">
                  <c:v>9.0000000000000002E-6</c:v>
                </c:pt>
                <c:pt idx="96757">
                  <c:v>9.0000000000000002E-6</c:v>
                </c:pt>
                <c:pt idx="96758">
                  <c:v>9.0000000000000002E-6</c:v>
                </c:pt>
                <c:pt idx="96759">
                  <c:v>9.0000000000000002E-6</c:v>
                </c:pt>
                <c:pt idx="96760">
                  <c:v>9.0000000000000002E-6</c:v>
                </c:pt>
                <c:pt idx="96761">
                  <c:v>9.0000000000000002E-6</c:v>
                </c:pt>
                <c:pt idx="96762">
                  <c:v>9.0000000000000002E-6</c:v>
                </c:pt>
                <c:pt idx="96763">
                  <c:v>7.9999999999999996E-6</c:v>
                </c:pt>
                <c:pt idx="96764">
                  <c:v>7.9999999999999996E-6</c:v>
                </c:pt>
                <c:pt idx="96765">
                  <c:v>7.9999999999999996E-6</c:v>
                </c:pt>
                <c:pt idx="96766">
                  <c:v>7.9999999999999996E-6</c:v>
                </c:pt>
                <c:pt idx="96767">
                  <c:v>7.9999999999999996E-6</c:v>
                </c:pt>
                <c:pt idx="96768">
                  <c:v>9.0000000000000002E-6</c:v>
                </c:pt>
                <c:pt idx="96769">
                  <c:v>9.0000000000000002E-6</c:v>
                </c:pt>
                <c:pt idx="96770">
                  <c:v>9.0000000000000002E-6</c:v>
                </c:pt>
                <c:pt idx="96771">
                  <c:v>9.0000000000000002E-6</c:v>
                </c:pt>
                <c:pt idx="96772">
                  <c:v>9.0000000000000002E-6</c:v>
                </c:pt>
                <c:pt idx="96773">
                  <c:v>9.0000000000000002E-6</c:v>
                </c:pt>
                <c:pt idx="96774">
                  <c:v>1.0000000000000001E-5</c:v>
                </c:pt>
                <c:pt idx="96775">
                  <c:v>1.0000000000000001E-5</c:v>
                </c:pt>
                <c:pt idx="96776">
                  <c:v>1.0000000000000001E-5</c:v>
                </c:pt>
                <c:pt idx="96777">
                  <c:v>1.1E-5</c:v>
                </c:pt>
                <c:pt idx="96778">
                  <c:v>1.1E-5</c:v>
                </c:pt>
                <c:pt idx="96779">
                  <c:v>1.1E-5</c:v>
                </c:pt>
                <c:pt idx="96780">
                  <c:v>1.2E-5</c:v>
                </c:pt>
                <c:pt idx="96781">
                  <c:v>1.2E-5</c:v>
                </c:pt>
                <c:pt idx="96782">
                  <c:v>1.2E-5</c:v>
                </c:pt>
                <c:pt idx="96783">
                  <c:v>1.2999999999999999E-5</c:v>
                </c:pt>
                <c:pt idx="96784">
                  <c:v>1.2999999999999999E-5</c:v>
                </c:pt>
                <c:pt idx="96785">
                  <c:v>1.4E-5</c:v>
                </c:pt>
                <c:pt idx="96786">
                  <c:v>1.4E-5</c:v>
                </c:pt>
                <c:pt idx="96787">
                  <c:v>1.5E-5</c:v>
                </c:pt>
                <c:pt idx="96788">
                  <c:v>1.5E-5</c:v>
                </c:pt>
                <c:pt idx="96789">
                  <c:v>1.5E-5</c:v>
                </c:pt>
                <c:pt idx="96790">
                  <c:v>1.5999999999999999E-5</c:v>
                </c:pt>
                <c:pt idx="96791">
                  <c:v>1.5999999999999999E-5</c:v>
                </c:pt>
                <c:pt idx="96792">
                  <c:v>1.7E-5</c:v>
                </c:pt>
                <c:pt idx="96793">
                  <c:v>1.7E-5</c:v>
                </c:pt>
                <c:pt idx="96794">
                  <c:v>1.8E-5</c:v>
                </c:pt>
                <c:pt idx="96795">
                  <c:v>1.9000000000000001E-5</c:v>
                </c:pt>
                <c:pt idx="96796">
                  <c:v>1.9000000000000001E-5</c:v>
                </c:pt>
                <c:pt idx="96797">
                  <c:v>2.0000000000000002E-5</c:v>
                </c:pt>
                <c:pt idx="96798">
                  <c:v>2.0000000000000002E-5</c:v>
                </c:pt>
                <c:pt idx="96799">
                  <c:v>2.0999999999999999E-5</c:v>
                </c:pt>
                <c:pt idx="96800">
                  <c:v>2.1999999999999999E-5</c:v>
                </c:pt>
                <c:pt idx="96801">
                  <c:v>2.1999999999999999E-5</c:v>
                </c:pt>
                <c:pt idx="96802">
                  <c:v>2.3E-5</c:v>
                </c:pt>
                <c:pt idx="96803">
                  <c:v>2.4000000000000001E-5</c:v>
                </c:pt>
                <c:pt idx="96804">
                  <c:v>2.4000000000000001E-5</c:v>
                </c:pt>
                <c:pt idx="96805">
                  <c:v>2.5000000000000001E-5</c:v>
                </c:pt>
                <c:pt idx="96806">
                  <c:v>2.5999999999999998E-5</c:v>
                </c:pt>
                <c:pt idx="96807">
                  <c:v>2.6999999999999999E-5</c:v>
                </c:pt>
                <c:pt idx="96808">
                  <c:v>2.8E-5</c:v>
                </c:pt>
                <c:pt idx="96809">
                  <c:v>2.8E-5</c:v>
                </c:pt>
                <c:pt idx="96810">
                  <c:v>2.9E-5</c:v>
                </c:pt>
                <c:pt idx="96811">
                  <c:v>3.0000000000000001E-5</c:v>
                </c:pt>
                <c:pt idx="96812">
                  <c:v>3.1000000000000001E-5</c:v>
                </c:pt>
                <c:pt idx="96813">
                  <c:v>3.1999999999999999E-5</c:v>
                </c:pt>
                <c:pt idx="96814">
                  <c:v>3.1999999999999999E-5</c:v>
                </c:pt>
                <c:pt idx="96815">
                  <c:v>3.3000000000000003E-5</c:v>
                </c:pt>
                <c:pt idx="96816">
                  <c:v>3.4E-5</c:v>
                </c:pt>
                <c:pt idx="96817">
                  <c:v>3.4999999999999997E-5</c:v>
                </c:pt>
                <c:pt idx="96818">
                  <c:v>3.6000000000000001E-5</c:v>
                </c:pt>
                <c:pt idx="96819">
                  <c:v>3.6000000000000001E-5</c:v>
                </c:pt>
                <c:pt idx="96820">
                  <c:v>3.6999999999999998E-5</c:v>
                </c:pt>
                <c:pt idx="96821">
                  <c:v>3.8000000000000002E-5</c:v>
                </c:pt>
                <c:pt idx="96822">
                  <c:v>3.8999999999999999E-5</c:v>
                </c:pt>
                <c:pt idx="96823">
                  <c:v>3.8999999999999999E-5</c:v>
                </c:pt>
                <c:pt idx="96824">
                  <c:v>4.0000000000000003E-5</c:v>
                </c:pt>
                <c:pt idx="96825">
                  <c:v>4.1E-5</c:v>
                </c:pt>
                <c:pt idx="96826">
                  <c:v>4.1E-5</c:v>
                </c:pt>
                <c:pt idx="96827">
                  <c:v>4.1999999999999998E-5</c:v>
                </c:pt>
                <c:pt idx="96828">
                  <c:v>4.1999999999999998E-5</c:v>
                </c:pt>
                <c:pt idx="96829">
                  <c:v>4.3000000000000002E-5</c:v>
                </c:pt>
                <c:pt idx="96830">
                  <c:v>4.3000000000000002E-5</c:v>
                </c:pt>
                <c:pt idx="96831">
                  <c:v>4.3000000000000002E-5</c:v>
                </c:pt>
                <c:pt idx="96832">
                  <c:v>4.3999999999999999E-5</c:v>
                </c:pt>
                <c:pt idx="96833">
                  <c:v>4.3999999999999999E-5</c:v>
                </c:pt>
                <c:pt idx="96834">
                  <c:v>4.3999999999999999E-5</c:v>
                </c:pt>
                <c:pt idx="96835">
                  <c:v>4.3999999999999999E-5</c:v>
                </c:pt>
                <c:pt idx="96836">
                  <c:v>4.5000000000000003E-5</c:v>
                </c:pt>
                <c:pt idx="96837">
                  <c:v>4.5000000000000003E-5</c:v>
                </c:pt>
                <c:pt idx="96838">
                  <c:v>4.5000000000000003E-5</c:v>
                </c:pt>
                <c:pt idx="96839">
                  <c:v>4.5000000000000003E-5</c:v>
                </c:pt>
                <c:pt idx="96840">
                  <c:v>4.3999999999999999E-5</c:v>
                </c:pt>
                <c:pt idx="96841">
                  <c:v>4.3999999999999999E-5</c:v>
                </c:pt>
                <c:pt idx="96842">
                  <c:v>4.3999999999999999E-5</c:v>
                </c:pt>
                <c:pt idx="96843">
                  <c:v>4.3999999999999999E-5</c:v>
                </c:pt>
                <c:pt idx="96844">
                  <c:v>4.3000000000000002E-5</c:v>
                </c:pt>
                <c:pt idx="96845">
                  <c:v>4.3000000000000002E-5</c:v>
                </c:pt>
                <c:pt idx="96846">
                  <c:v>4.1999999999999998E-5</c:v>
                </c:pt>
                <c:pt idx="96847">
                  <c:v>4.1999999999999998E-5</c:v>
                </c:pt>
                <c:pt idx="96848">
                  <c:v>4.1E-5</c:v>
                </c:pt>
                <c:pt idx="96849">
                  <c:v>4.0000000000000003E-5</c:v>
                </c:pt>
                <c:pt idx="96850">
                  <c:v>4.0000000000000003E-5</c:v>
                </c:pt>
                <c:pt idx="96851">
                  <c:v>3.8999999999999999E-5</c:v>
                </c:pt>
                <c:pt idx="96852">
                  <c:v>3.8000000000000002E-5</c:v>
                </c:pt>
                <c:pt idx="96853">
                  <c:v>3.6999999999999998E-5</c:v>
                </c:pt>
                <c:pt idx="96854">
                  <c:v>3.6000000000000001E-5</c:v>
                </c:pt>
                <c:pt idx="96855">
                  <c:v>3.4999999999999997E-5</c:v>
                </c:pt>
                <c:pt idx="96856">
                  <c:v>3.4E-5</c:v>
                </c:pt>
                <c:pt idx="96857">
                  <c:v>3.3000000000000003E-5</c:v>
                </c:pt>
                <c:pt idx="96858">
                  <c:v>3.1999999999999999E-5</c:v>
                </c:pt>
                <c:pt idx="96859">
                  <c:v>3.1000000000000001E-5</c:v>
                </c:pt>
                <c:pt idx="96860">
                  <c:v>3.0000000000000001E-5</c:v>
                </c:pt>
                <c:pt idx="96861">
                  <c:v>2.8E-5</c:v>
                </c:pt>
                <c:pt idx="96862">
                  <c:v>2.6999999999999999E-5</c:v>
                </c:pt>
                <c:pt idx="96863">
                  <c:v>2.5999999999999998E-5</c:v>
                </c:pt>
                <c:pt idx="96864">
                  <c:v>2.5000000000000001E-5</c:v>
                </c:pt>
                <c:pt idx="96865">
                  <c:v>2.3E-5</c:v>
                </c:pt>
                <c:pt idx="96866">
                  <c:v>2.1999999999999999E-5</c:v>
                </c:pt>
                <c:pt idx="96867">
                  <c:v>2.0999999999999999E-5</c:v>
                </c:pt>
                <c:pt idx="96868">
                  <c:v>1.9000000000000001E-5</c:v>
                </c:pt>
                <c:pt idx="96869">
                  <c:v>1.8E-5</c:v>
                </c:pt>
                <c:pt idx="96870">
                  <c:v>1.7E-5</c:v>
                </c:pt>
                <c:pt idx="96871">
                  <c:v>1.5999999999999999E-5</c:v>
                </c:pt>
                <c:pt idx="96872">
                  <c:v>1.4E-5</c:v>
                </c:pt>
                <c:pt idx="96873">
                  <c:v>1.2999999999999999E-5</c:v>
                </c:pt>
                <c:pt idx="96874">
                  <c:v>1.2E-5</c:v>
                </c:pt>
                <c:pt idx="96875">
                  <c:v>1.1E-5</c:v>
                </c:pt>
                <c:pt idx="96876">
                  <c:v>1.0000000000000001E-5</c:v>
                </c:pt>
                <c:pt idx="96877">
                  <c:v>9.0000000000000002E-6</c:v>
                </c:pt>
                <c:pt idx="96878">
                  <c:v>7.9999999999999996E-6</c:v>
                </c:pt>
                <c:pt idx="96879">
                  <c:v>6.9999999999999999E-6</c:v>
                </c:pt>
                <c:pt idx="96880">
                  <c:v>6.9999999999999999E-6</c:v>
                </c:pt>
                <c:pt idx="96881">
                  <c:v>6.0000000000000002E-6</c:v>
                </c:pt>
                <c:pt idx="96882">
                  <c:v>6.0000000000000002E-6</c:v>
                </c:pt>
                <c:pt idx="96883">
                  <c:v>5.0000000000000004E-6</c:v>
                </c:pt>
                <c:pt idx="96884">
                  <c:v>5.0000000000000004E-6</c:v>
                </c:pt>
                <c:pt idx="96885">
                  <c:v>5.0000000000000004E-6</c:v>
                </c:pt>
                <c:pt idx="96886">
                  <c:v>5.0000000000000004E-6</c:v>
                </c:pt>
                <c:pt idx="96887">
                  <c:v>5.0000000000000004E-6</c:v>
                </c:pt>
                <c:pt idx="96888">
                  <c:v>5.0000000000000004E-6</c:v>
                </c:pt>
                <c:pt idx="96889">
                  <c:v>5.0000000000000004E-6</c:v>
                </c:pt>
                <c:pt idx="96890">
                  <c:v>6.0000000000000002E-6</c:v>
                </c:pt>
                <c:pt idx="96891">
                  <c:v>6.0000000000000002E-6</c:v>
                </c:pt>
                <c:pt idx="96892">
                  <c:v>6.0000000000000002E-6</c:v>
                </c:pt>
                <c:pt idx="96893">
                  <c:v>6.0000000000000002E-6</c:v>
                </c:pt>
                <c:pt idx="96894">
                  <c:v>6.0000000000000002E-6</c:v>
                </c:pt>
                <c:pt idx="96895">
                  <c:v>6.0000000000000002E-6</c:v>
                </c:pt>
                <c:pt idx="96896">
                  <c:v>6.0000000000000002E-6</c:v>
                </c:pt>
                <c:pt idx="96897">
                  <c:v>6.0000000000000002E-6</c:v>
                </c:pt>
                <c:pt idx="96898">
                  <c:v>6.0000000000000002E-6</c:v>
                </c:pt>
                <c:pt idx="96899">
                  <c:v>6.0000000000000002E-6</c:v>
                </c:pt>
                <c:pt idx="96900">
                  <c:v>6.0000000000000002E-6</c:v>
                </c:pt>
                <c:pt idx="96901">
                  <c:v>6.0000000000000002E-6</c:v>
                </c:pt>
                <c:pt idx="96902">
                  <c:v>6.0000000000000002E-6</c:v>
                </c:pt>
                <c:pt idx="96903">
                  <c:v>5.0000000000000004E-6</c:v>
                </c:pt>
                <c:pt idx="96904">
                  <c:v>5.0000000000000004E-6</c:v>
                </c:pt>
                <c:pt idx="96905">
                  <c:v>5.0000000000000004E-6</c:v>
                </c:pt>
                <c:pt idx="96906">
                  <c:v>5.0000000000000004E-6</c:v>
                </c:pt>
                <c:pt idx="96907">
                  <c:v>5.0000000000000004E-6</c:v>
                </c:pt>
                <c:pt idx="96908">
                  <c:v>5.0000000000000004E-6</c:v>
                </c:pt>
                <c:pt idx="96909">
                  <c:v>5.0000000000000004E-6</c:v>
                </c:pt>
                <c:pt idx="96910">
                  <c:v>5.0000000000000004E-6</c:v>
                </c:pt>
                <c:pt idx="96911">
                  <c:v>5.0000000000000004E-6</c:v>
                </c:pt>
                <c:pt idx="96912">
                  <c:v>6.0000000000000002E-6</c:v>
                </c:pt>
                <c:pt idx="96913">
                  <c:v>6.0000000000000002E-6</c:v>
                </c:pt>
                <c:pt idx="96914">
                  <c:v>6.0000000000000002E-6</c:v>
                </c:pt>
                <c:pt idx="96915">
                  <c:v>6.0000000000000002E-6</c:v>
                </c:pt>
                <c:pt idx="96916">
                  <c:v>6.9999999999999999E-6</c:v>
                </c:pt>
                <c:pt idx="96917">
                  <c:v>6.9999999999999999E-6</c:v>
                </c:pt>
                <c:pt idx="96918">
                  <c:v>7.9999999999999996E-6</c:v>
                </c:pt>
                <c:pt idx="96919">
                  <c:v>7.9999999999999996E-6</c:v>
                </c:pt>
                <c:pt idx="96920">
                  <c:v>7.9999999999999996E-6</c:v>
                </c:pt>
                <c:pt idx="96921">
                  <c:v>9.0000000000000002E-6</c:v>
                </c:pt>
                <c:pt idx="96922">
                  <c:v>9.0000000000000002E-6</c:v>
                </c:pt>
                <c:pt idx="96923">
                  <c:v>1.0000000000000001E-5</c:v>
                </c:pt>
                <c:pt idx="96924">
                  <c:v>1.0000000000000001E-5</c:v>
                </c:pt>
                <c:pt idx="96925">
                  <c:v>1.1E-5</c:v>
                </c:pt>
                <c:pt idx="96926">
                  <c:v>1.1E-5</c:v>
                </c:pt>
                <c:pt idx="96927">
                  <c:v>1.1E-5</c:v>
                </c:pt>
                <c:pt idx="96928">
                  <c:v>1.2E-5</c:v>
                </c:pt>
                <c:pt idx="96929">
                  <c:v>1.2E-5</c:v>
                </c:pt>
                <c:pt idx="96930">
                  <c:v>1.2E-5</c:v>
                </c:pt>
                <c:pt idx="96931">
                  <c:v>1.2999999999999999E-5</c:v>
                </c:pt>
                <c:pt idx="96932">
                  <c:v>1.2999999999999999E-5</c:v>
                </c:pt>
                <c:pt idx="96933">
                  <c:v>1.2999999999999999E-5</c:v>
                </c:pt>
                <c:pt idx="96934">
                  <c:v>1.2999999999999999E-5</c:v>
                </c:pt>
                <c:pt idx="96935">
                  <c:v>1.4E-5</c:v>
                </c:pt>
                <c:pt idx="96936">
                  <c:v>1.4E-5</c:v>
                </c:pt>
                <c:pt idx="96937">
                  <c:v>1.4E-5</c:v>
                </c:pt>
                <c:pt idx="96938">
                  <c:v>1.4E-5</c:v>
                </c:pt>
                <c:pt idx="96939">
                  <c:v>1.4E-5</c:v>
                </c:pt>
                <c:pt idx="96940">
                  <c:v>1.4E-5</c:v>
                </c:pt>
                <c:pt idx="96941">
                  <c:v>1.4E-5</c:v>
                </c:pt>
                <c:pt idx="96942">
                  <c:v>1.4E-5</c:v>
                </c:pt>
                <c:pt idx="96943">
                  <c:v>1.4E-5</c:v>
                </c:pt>
                <c:pt idx="96944">
                  <c:v>1.4E-5</c:v>
                </c:pt>
                <c:pt idx="96945">
                  <c:v>1.4E-5</c:v>
                </c:pt>
                <c:pt idx="96946">
                  <c:v>1.4E-5</c:v>
                </c:pt>
                <c:pt idx="96947">
                  <c:v>1.4E-5</c:v>
                </c:pt>
                <c:pt idx="96948">
                  <c:v>1.4E-5</c:v>
                </c:pt>
                <c:pt idx="96949">
                  <c:v>1.5E-5</c:v>
                </c:pt>
                <c:pt idx="96950">
                  <c:v>1.5E-5</c:v>
                </c:pt>
                <c:pt idx="96951">
                  <c:v>1.5E-5</c:v>
                </c:pt>
                <c:pt idx="96952">
                  <c:v>1.5E-5</c:v>
                </c:pt>
                <c:pt idx="96953">
                  <c:v>1.5E-5</c:v>
                </c:pt>
                <c:pt idx="96954">
                  <c:v>1.5999999999999999E-5</c:v>
                </c:pt>
                <c:pt idx="96955">
                  <c:v>1.5999999999999999E-5</c:v>
                </c:pt>
                <c:pt idx="96956">
                  <c:v>1.7E-5</c:v>
                </c:pt>
                <c:pt idx="96957">
                  <c:v>1.7E-5</c:v>
                </c:pt>
                <c:pt idx="96958">
                  <c:v>1.8E-5</c:v>
                </c:pt>
                <c:pt idx="96959">
                  <c:v>1.8E-5</c:v>
                </c:pt>
                <c:pt idx="96960">
                  <c:v>1.9000000000000001E-5</c:v>
                </c:pt>
                <c:pt idx="96961">
                  <c:v>2.0000000000000002E-5</c:v>
                </c:pt>
                <c:pt idx="96962">
                  <c:v>2.0000000000000002E-5</c:v>
                </c:pt>
                <c:pt idx="96963">
                  <c:v>2.0999999999999999E-5</c:v>
                </c:pt>
                <c:pt idx="96964">
                  <c:v>2.1999999999999999E-5</c:v>
                </c:pt>
                <c:pt idx="96965">
                  <c:v>2.3E-5</c:v>
                </c:pt>
                <c:pt idx="96966">
                  <c:v>2.4000000000000001E-5</c:v>
                </c:pt>
                <c:pt idx="96967">
                  <c:v>2.5000000000000001E-5</c:v>
                </c:pt>
                <c:pt idx="96968">
                  <c:v>2.5999999999999998E-5</c:v>
                </c:pt>
                <c:pt idx="96969">
                  <c:v>2.5999999999999998E-5</c:v>
                </c:pt>
                <c:pt idx="96970">
                  <c:v>2.6999999999999999E-5</c:v>
                </c:pt>
                <c:pt idx="96971">
                  <c:v>2.8E-5</c:v>
                </c:pt>
                <c:pt idx="96972">
                  <c:v>2.9E-5</c:v>
                </c:pt>
                <c:pt idx="96973">
                  <c:v>3.0000000000000001E-5</c:v>
                </c:pt>
                <c:pt idx="96974">
                  <c:v>3.1000000000000001E-5</c:v>
                </c:pt>
                <c:pt idx="96975">
                  <c:v>3.1000000000000001E-5</c:v>
                </c:pt>
                <c:pt idx="96976">
                  <c:v>3.1999999999999999E-5</c:v>
                </c:pt>
                <c:pt idx="96977">
                  <c:v>3.3000000000000003E-5</c:v>
                </c:pt>
                <c:pt idx="96978">
                  <c:v>3.4E-5</c:v>
                </c:pt>
                <c:pt idx="96979">
                  <c:v>3.4E-5</c:v>
                </c:pt>
                <c:pt idx="96980">
                  <c:v>3.4999999999999997E-5</c:v>
                </c:pt>
                <c:pt idx="96981">
                  <c:v>3.4999999999999997E-5</c:v>
                </c:pt>
                <c:pt idx="96982">
                  <c:v>3.6000000000000001E-5</c:v>
                </c:pt>
                <c:pt idx="96983">
                  <c:v>3.6000000000000001E-5</c:v>
                </c:pt>
                <c:pt idx="96984">
                  <c:v>3.6999999999999998E-5</c:v>
                </c:pt>
                <c:pt idx="96985">
                  <c:v>3.6999999999999998E-5</c:v>
                </c:pt>
                <c:pt idx="96986">
                  <c:v>3.6999999999999998E-5</c:v>
                </c:pt>
                <c:pt idx="96987">
                  <c:v>3.6999999999999998E-5</c:v>
                </c:pt>
                <c:pt idx="96988">
                  <c:v>3.6999999999999998E-5</c:v>
                </c:pt>
                <c:pt idx="96989">
                  <c:v>3.6999999999999998E-5</c:v>
                </c:pt>
                <c:pt idx="96990">
                  <c:v>3.6999999999999998E-5</c:v>
                </c:pt>
                <c:pt idx="96991">
                  <c:v>3.6999999999999998E-5</c:v>
                </c:pt>
                <c:pt idx="96992">
                  <c:v>3.6999999999999998E-5</c:v>
                </c:pt>
                <c:pt idx="96993">
                  <c:v>3.6000000000000001E-5</c:v>
                </c:pt>
                <c:pt idx="96994">
                  <c:v>3.6000000000000001E-5</c:v>
                </c:pt>
                <c:pt idx="96995">
                  <c:v>3.4999999999999997E-5</c:v>
                </c:pt>
                <c:pt idx="96996">
                  <c:v>3.4999999999999997E-5</c:v>
                </c:pt>
                <c:pt idx="96997">
                  <c:v>3.4E-5</c:v>
                </c:pt>
                <c:pt idx="96998">
                  <c:v>3.3000000000000003E-5</c:v>
                </c:pt>
                <c:pt idx="96999">
                  <c:v>3.1999999999999999E-5</c:v>
                </c:pt>
                <c:pt idx="97000">
                  <c:v>3.1999999999999999E-5</c:v>
                </c:pt>
                <c:pt idx="97001">
                  <c:v>3.1000000000000001E-5</c:v>
                </c:pt>
                <c:pt idx="97002">
                  <c:v>3.0000000000000001E-5</c:v>
                </c:pt>
                <c:pt idx="97003">
                  <c:v>2.8E-5</c:v>
                </c:pt>
                <c:pt idx="97004">
                  <c:v>2.6999999999999999E-5</c:v>
                </c:pt>
                <c:pt idx="97005">
                  <c:v>2.5999999999999998E-5</c:v>
                </c:pt>
                <c:pt idx="97006">
                  <c:v>2.5000000000000001E-5</c:v>
                </c:pt>
                <c:pt idx="97007">
                  <c:v>2.3E-5</c:v>
                </c:pt>
                <c:pt idx="97008">
                  <c:v>2.1999999999999999E-5</c:v>
                </c:pt>
                <c:pt idx="97009">
                  <c:v>2.0000000000000002E-5</c:v>
                </c:pt>
                <c:pt idx="97010">
                  <c:v>1.9000000000000001E-5</c:v>
                </c:pt>
                <c:pt idx="97011">
                  <c:v>1.8E-5</c:v>
                </c:pt>
                <c:pt idx="97012">
                  <c:v>1.5999999999999999E-5</c:v>
                </c:pt>
                <c:pt idx="97013">
                  <c:v>1.4E-5</c:v>
                </c:pt>
                <c:pt idx="97014">
                  <c:v>1.2999999999999999E-5</c:v>
                </c:pt>
                <c:pt idx="97015">
                  <c:v>1.1E-5</c:v>
                </c:pt>
                <c:pt idx="97016">
                  <c:v>1.0000000000000001E-5</c:v>
                </c:pt>
                <c:pt idx="97017">
                  <c:v>7.9999999999999996E-6</c:v>
                </c:pt>
                <c:pt idx="97018">
                  <c:v>6.9999999999999999E-6</c:v>
                </c:pt>
                <c:pt idx="97019">
                  <c:v>5.0000000000000004E-6</c:v>
                </c:pt>
                <c:pt idx="97020">
                  <c:v>3.9999999999999998E-6</c:v>
                </c:pt>
                <c:pt idx="97021">
                  <c:v>3.0000000000000001E-6</c:v>
                </c:pt>
                <c:pt idx="97022">
                  <c:v>1.9999999999999999E-6</c:v>
                </c:pt>
                <c:pt idx="97023">
                  <c:v>1.9999999999999999E-6</c:v>
                </c:pt>
                <c:pt idx="97024">
                  <c:v>3.0000000000000001E-6</c:v>
                </c:pt>
                <c:pt idx="97025">
                  <c:v>3.9999999999999998E-6</c:v>
                </c:pt>
                <c:pt idx="97026">
                  <c:v>5.0000000000000004E-6</c:v>
                </c:pt>
                <c:pt idx="97027">
                  <c:v>6.0000000000000002E-6</c:v>
                </c:pt>
                <c:pt idx="97028">
                  <c:v>6.9999999999999999E-6</c:v>
                </c:pt>
                <c:pt idx="97029">
                  <c:v>7.9999999999999996E-6</c:v>
                </c:pt>
                <c:pt idx="97030">
                  <c:v>9.0000000000000002E-6</c:v>
                </c:pt>
                <c:pt idx="97031">
                  <c:v>1.0000000000000001E-5</c:v>
                </c:pt>
                <c:pt idx="97032">
                  <c:v>1.1E-5</c:v>
                </c:pt>
                <c:pt idx="97033">
                  <c:v>1.2E-5</c:v>
                </c:pt>
                <c:pt idx="97034">
                  <c:v>1.2999999999999999E-5</c:v>
                </c:pt>
                <c:pt idx="97035">
                  <c:v>1.2999999999999999E-5</c:v>
                </c:pt>
                <c:pt idx="97036">
                  <c:v>1.4E-5</c:v>
                </c:pt>
                <c:pt idx="97037">
                  <c:v>1.4E-5</c:v>
                </c:pt>
                <c:pt idx="97038">
                  <c:v>1.5E-5</c:v>
                </c:pt>
                <c:pt idx="97039">
                  <c:v>1.5E-5</c:v>
                </c:pt>
                <c:pt idx="97040">
                  <c:v>1.5E-5</c:v>
                </c:pt>
                <c:pt idx="97041">
                  <c:v>1.5E-5</c:v>
                </c:pt>
                <c:pt idx="97042">
                  <c:v>1.5E-5</c:v>
                </c:pt>
                <c:pt idx="97043">
                  <c:v>1.5E-5</c:v>
                </c:pt>
                <c:pt idx="97044">
                  <c:v>1.5E-5</c:v>
                </c:pt>
                <c:pt idx="97045">
                  <c:v>1.5E-5</c:v>
                </c:pt>
                <c:pt idx="97046">
                  <c:v>1.5E-5</c:v>
                </c:pt>
                <c:pt idx="97047">
                  <c:v>1.4E-5</c:v>
                </c:pt>
                <c:pt idx="97048">
                  <c:v>1.4E-5</c:v>
                </c:pt>
                <c:pt idx="97049">
                  <c:v>1.2999999999999999E-5</c:v>
                </c:pt>
                <c:pt idx="97050">
                  <c:v>1.2999999999999999E-5</c:v>
                </c:pt>
                <c:pt idx="97051">
                  <c:v>1.2999999999999999E-5</c:v>
                </c:pt>
                <c:pt idx="97052">
                  <c:v>1.2E-5</c:v>
                </c:pt>
                <c:pt idx="97053">
                  <c:v>1.2E-5</c:v>
                </c:pt>
                <c:pt idx="97054">
                  <c:v>1.1E-5</c:v>
                </c:pt>
                <c:pt idx="97055">
                  <c:v>1.1E-5</c:v>
                </c:pt>
                <c:pt idx="97056">
                  <c:v>1.1E-5</c:v>
                </c:pt>
                <c:pt idx="97057">
                  <c:v>1.1E-5</c:v>
                </c:pt>
                <c:pt idx="97058">
                  <c:v>1.1E-5</c:v>
                </c:pt>
                <c:pt idx="97059">
                  <c:v>1.1E-5</c:v>
                </c:pt>
                <c:pt idx="97060">
                  <c:v>1.1E-5</c:v>
                </c:pt>
                <c:pt idx="97061">
                  <c:v>1.2E-5</c:v>
                </c:pt>
                <c:pt idx="97062">
                  <c:v>1.2999999999999999E-5</c:v>
                </c:pt>
                <c:pt idx="97063">
                  <c:v>1.4E-5</c:v>
                </c:pt>
                <c:pt idx="97064">
                  <c:v>1.5E-5</c:v>
                </c:pt>
                <c:pt idx="97065">
                  <c:v>1.5999999999999999E-5</c:v>
                </c:pt>
                <c:pt idx="97066">
                  <c:v>1.7E-5</c:v>
                </c:pt>
                <c:pt idx="97067">
                  <c:v>1.8E-5</c:v>
                </c:pt>
                <c:pt idx="97068">
                  <c:v>1.9000000000000001E-5</c:v>
                </c:pt>
                <c:pt idx="97069">
                  <c:v>2.0999999999999999E-5</c:v>
                </c:pt>
                <c:pt idx="97070">
                  <c:v>2.1999999999999999E-5</c:v>
                </c:pt>
                <c:pt idx="97071">
                  <c:v>2.3E-5</c:v>
                </c:pt>
                <c:pt idx="97072">
                  <c:v>2.5000000000000001E-5</c:v>
                </c:pt>
                <c:pt idx="97073">
                  <c:v>2.5999999999999998E-5</c:v>
                </c:pt>
                <c:pt idx="97074">
                  <c:v>2.6999999999999999E-5</c:v>
                </c:pt>
                <c:pt idx="97075">
                  <c:v>2.9E-5</c:v>
                </c:pt>
                <c:pt idx="97076">
                  <c:v>3.0000000000000001E-5</c:v>
                </c:pt>
                <c:pt idx="97077">
                  <c:v>3.1000000000000001E-5</c:v>
                </c:pt>
                <c:pt idx="97078">
                  <c:v>3.1999999999999999E-5</c:v>
                </c:pt>
                <c:pt idx="97079">
                  <c:v>3.3000000000000003E-5</c:v>
                </c:pt>
                <c:pt idx="97080">
                  <c:v>3.4E-5</c:v>
                </c:pt>
                <c:pt idx="97081">
                  <c:v>3.4999999999999997E-5</c:v>
                </c:pt>
                <c:pt idx="97082">
                  <c:v>3.6000000000000001E-5</c:v>
                </c:pt>
                <c:pt idx="97083">
                  <c:v>3.6000000000000001E-5</c:v>
                </c:pt>
                <c:pt idx="97084">
                  <c:v>3.6999999999999998E-5</c:v>
                </c:pt>
                <c:pt idx="97085">
                  <c:v>3.6999999999999998E-5</c:v>
                </c:pt>
                <c:pt idx="97086">
                  <c:v>3.8000000000000002E-5</c:v>
                </c:pt>
                <c:pt idx="97087">
                  <c:v>3.8000000000000002E-5</c:v>
                </c:pt>
                <c:pt idx="97088">
                  <c:v>3.8000000000000002E-5</c:v>
                </c:pt>
                <c:pt idx="97089">
                  <c:v>3.8999999999999999E-5</c:v>
                </c:pt>
                <c:pt idx="97090">
                  <c:v>3.8999999999999999E-5</c:v>
                </c:pt>
                <c:pt idx="97091">
                  <c:v>3.8000000000000002E-5</c:v>
                </c:pt>
                <c:pt idx="97092">
                  <c:v>3.8000000000000002E-5</c:v>
                </c:pt>
                <c:pt idx="97093">
                  <c:v>3.8000000000000002E-5</c:v>
                </c:pt>
                <c:pt idx="97094">
                  <c:v>3.8000000000000002E-5</c:v>
                </c:pt>
                <c:pt idx="97095">
                  <c:v>3.6999999999999998E-5</c:v>
                </c:pt>
                <c:pt idx="97096">
                  <c:v>3.6999999999999998E-5</c:v>
                </c:pt>
                <c:pt idx="97097">
                  <c:v>3.6000000000000001E-5</c:v>
                </c:pt>
                <c:pt idx="97098">
                  <c:v>3.4999999999999997E-5</c:v>
                </c:pt>
                <c:pt idx="97099">
                  <c:v>3.4E-5</c:v>
                </c:pt>
                <c:pt idx="97100">
                  <c:v>3.3000000000000003E-5</c:v>
                </c:pt>
                <c:pt idx="97101">
                  <c:v>3.1999999999999999E-5</c:v>
                </c:pt>
                <c:pt idx="97102">
                  <c:v>3.1000000000000001E-5</c:v>
                </c:pt>
                <c:pt idx="97103">
                  <c:v>3.0000000000000001E-5</c:v>
                </c:pt>
                <c:pt idx="97104">
                  <c:v>2.9E-5</c:v>
                </c:pt>
                <c:pt idx="97105">
                  <c:v>2.8E-5</c:v>
                </c:pt>
                <c:pt idx="97106">
                  <c:v>2.5999999999999998E-5</c:v>
                </c:pt>
                <c:pt idx="97107">
                  <c:v>2.5000000000000001E-5</c:v>
                </c:pt>
                <c:pt idx="97108">
                  <c:v>2.4000000000000001E-5</c:v>
                </c:pt>
                <c:pt idx="97109">
                  <c:v>2.1999999999999999E-5</c:v>
                </c:pt>
                <c:pt idx="97110">
                  <c:v>2.0999999999999999E-5</c:v>
                </c:pt>
                <c:pt idx="97111">
                  <c:v>1.9000000000000001E-5</c:v>
                </c:pt>
                <c:pt idx="97112">
                  <c:v>1.8E-5</c:v>
                </c:pt>
                <c:pt idx="97113">
                  <c:v>1.5999999999999999E-5</c:v>
                </c:pt>
                <c:pt idx="97114">
                  <c:v>1.4E-5</c:v>
                </c:pt>
                <c:pt idx="97115">
                  <c:v>1.2999999999999999E-5</c:v>
                </c:pt>
                <c:pt idx="97116">
                  <c:v>1.1E-5</c:v>
                </c:pt>
                <c:pt idx="97117">
                  <c:v>1.0000000000000001E-5</c:v>
                </c:pt>
                <c:pt idx="97118">
                  <c:v>7.9999999999999996E-6</c:v>
                </c:pt>
                <c:pt idx="97119">
                  <c:v>6.9999999999999999E-6</c:v>
                </c:pt>
                <c:pt idx="97120">
                  <c:v>6.0000000000000002E-6</c:v>
                </c:pt>
                <c:pt idx="97121">
                  <c:v>3.9999999999999998E-6</c:v>
                </c:pt>
                <c:pt idx="97122">
                  <c:v>3.0000000000000001E-6</c:v>
                </c:pt>
                <c:pt idx="97123">
                  <c:v>3.0000000000000001E-6</c:v>
                </c:pt>
                <c:pt idx="97124">
                  <c:v>3.0000000000000001E-6</c:v>
                </c:pt>
                <c:pt idx="97125">
                  <c:v>3.9999999999999998E-6</c:v>
                </c:pt>
                <c:pt idx="97126">
                  <c:v>5.0000000000000004E-6</c:v>
                </c:pt>
                <c:pt idx="97127">
                  <c:v>5.0000000000000004E-6</c:v>
                </c:pt>
                <c:pt idx="97128">
                  <c:v>6.0000000000000002E-6</c:v>
                </c:pt>
                <c:pt idx="97129">
                  <c:v>6.9999999999999999E-6</c:v>
                </c:pt>
                <c:pt idx="97130">
                  <c:v>7.9999999999999996E-6</c:v>
                </c:pt>
                <c:pt idx="97131">
                  <c:v>9.0000000000000002E-6</c:v>
                </c:pt>
                <c:pt idx="97132">
                  <c:v>1.0000000000000001E-5</c:v>
                </c:pt>
                <c:pt idx="97133">
                  <c:v>1.1E-5</c:v>
                </c:pt>
                <c:pt idx="97134">
                  <c:v>1.1E-5</c:v>
                </c:pt>
                <c:pt idx="97135">
                  <c:v>1.2E-5</c:v>
                </c:pt>
                <c:pt idx="97136">
                  <c:v>1.2E-5</c:v>
                </c:pt>
                <c:pt idx="97137">
                  <c:v>1.2999999999999999E-5</c:v>
                </c:pt>
                <c:pt idx="97138">
                  <c:v>1.2999999999999999E-5</c:v>
                </c:pt>
                <c:pt idx="97139">
                  <c:v>1.2999999999999999E-5</c:v>
                </c:pt>
                <c:pt idx="97140">
                  <c:v>1.4E-5</c:v>
                </c:pt>
                <c:pt idx="97141">
                  <c:v>1.4E-5</c:v>
                </c:pt>
                <c:pt idx="97142">
                  <c:v>1.4E-5</c:v>
                </c:pt>
                <c:pt idx="97143">
                  <c:v>1.4E-5</c:v>
                </c:pt>
                <c:pt idx="97144">
                  <c:v>1.4E-5</c:v>
                </c:pt>
                <c:pt idx="97145">
                  <c:v>1.2999999999999999E-5</c:v>
                </c:pt>
                <c:pt idx="97146">
                  <c:v>1.2999999999999999E-5</c:v>
                </c:pt>
                <c:pt idx="97147">
                  <c:v>1.2999999999999999E-5</c:v>
                </c:pt>
                <c:pt idx="97148">
                  <c:v>1.2999999999999999E-5</c:v>
                </c:pt>
                <c:pt idx="97149">
                  <c:v>1.2E-5</c:v>
                </c:pt>
                <c:pt idx="97150">
                  <c:v>1.2E-5</c:v>
                </c:pt>
                <c:pt idx="97151">
                  <c:v>1.1E-5</c:v>
                </c:pt>
                <c:pt idx="97152">
                  <c:v>1.1E-5</c:v>
                </c:pt>
                <c:pt idx="97153">
                  <c:v>1.0000000000000001E-5</c:v>
                </c:pt>
                <c:pt idx="97154">
                  <c:v>1.0000000000000001E-5</c:v>
                </c:pt>
                <c:pt idx="97155">
                  <c:v>1.0000000000000001E-5</c:v>
                </c:pt>
                <c:pt idx="97156">
                  <c:v>9.0000000000000002E-6</c:v>
                </c:pt>
                <c:pt idx="97157">
                  <c:v>9.0000000000000002E-6</c:v>
                </c:pt>
                <c:pt idx="97158">
                  <c:v>9.0000000000000002E-6</c:v>
                </c:pt>
                <c:pt idx="97159">
                  <c:v>9.0000000000000002E-6</c:v>
                </c:pt>
                <c:pt idx="97160">
                  <c:v>9.0000000000000002E-6</c:v>
                </c:pt>
                <c:pt idx="97161">
                  <c:v>9.0000000000000002E-6</c:v>
                </c:pt>
                <c:pt idx="97162">
                  <c:v>9.0000000000000002E-6</c:v>
                </c:pt>
                <c:pt idx="97163">
                  <c:v>9.0000000000000002E-6</c:v>
                </c:pt>
                <c:pt idx="97164">
                  <c:v>1.0000000000000001E-5</c:v>
                </c:pt>
                <c:pt idx="97165">
                  <c:v>1.0000000000000001E-5</c:v>
                </c:pt>
                <c:pt idx="97166">
                  <c:v>1.1E-5</c:v>
                </c:pt>
                <c:pt idx="97167">
                  <c:v>1.1E-5</c:v>
                </c:pt>
                <c:pt idx="97168">
                  <c:v>1.2E-5</c:v>
                </c:pt>
                <c:pt idx="97169">
                  <c:v>1.2999999999999999E-5</c:v>
                </c:pt>
                <c:pt idx="97170">
                  <c:v>1.2999999999999999E-5</c:v>
                </c:pt>
                <c:pt idx="97171">
                  <c:v>1.4E-5</c:v>
                </c:pt>
                <c:pt idx="97172">
                  <c:v>1.5E-5</c:v>
                </c:pt>
                <c:pt idx="97173">
                  <c:v>1.5E-5</c:v>
                </c:pt>
                <c:pt idx="97174">
                  <c:v>1.5999999999999999E-5</c:v>
                </c:pt>
                <c:pt idx="97175">
                  <c:v>1.5999999999999999E-5</c:v>
                </c:pt>
                <c:pt idx="97176">
                  <c:v>1.7E-5</c:v>
                </c:pt>
                <c:pt idx="97177">
                  <c:v>1.7E-5</c:v>
                </c:pt>
                <c:pt idx="97178">
                  <c:v>1.8E-5</c:v>
                </c:pt>
                <c:pt idx="97179">
                  <c:v>1.8E-5</c:v>
                </c:pt>
                <c:pt idx="97180">
                  <c:v>1.8E-5</c:v>
                </c:pt>
                <c:pt idx="97181">
                  <c:v>1.8E-5</c:v>
                </c:pt>
                <c:pt idx="97182">
                  <c:v>1.8E-5</c:v>
                </c:pt>
                <c:pt idx="97183">
                  <c:v>1.8E-5</c:v>
                </c:pt>
                <c:pt idx="97184">
                  <c:v>1.8E-5</c:v>
                </c:pt>
                <c:pt idx="97185">
                  <c:v>1.8E-5</c:v>
                </c:pt>
                <c:pt idx="97186">
                  <c:v>1.8E-5</c:v>
                </c:pt>
                <c:pt idx="97187">
                  <c:v>1.8E-5</c:v>
                </c:pt>
                <c:pt idx="97188">
                  <c:v>1.7E-5</c:v>
                </c:pt>
                <c:pt idx="97189">
                  <c:v>1.7E-5</c:v>
                </c:pt>
                <c:pt idx="97190">
                  <c:v>1.5999999999999999E-5</c:v>
                </c:pt>
                <c:pt idx="97191">
                  <c:v>1.5E-5</c:v>
                </c:pt>
                <c:pt idx="97192">
                  <c:v>1.5E-5</c:v>
                </c:pt>
                <c:pt idx="97193">
                  <c:v>1.4E-5</c:v>
                </c:pt>
                <c:pt idx="97194">
                  <c:v>1.2999999999999999E-5</c:v>
                </c:pt>
                <c:pt idx="97195">
                  <c:v>1.2E-5</c:v>
                </c:pt>
                <c:pt idx="97196">
                  <c:v>1.1E-5</c:v>
                </c:pt>
                <c:pt idx="97197">
                  <c:v>1.0000000000000001E-5</c:v>
                </c:pt>
                <c:pt idx="97198">
                  <c:v>9.0000000000000002E-6</c:v>
                </c:pt>
                <c:pt idx="97199">
                  <c:v>7.9999999999999996E-6</c:v>
                </c:pt>
                <c:pt idx="97200">
                  <c:v>6.9999999999999999E-6</c:v>
                </c:pt>
                <c:pt idx="97201">
                  <c:v>6.0000000000000002E-6</c:v>
                </c:pt>
                <c:pt idx="97202">
                  <c:v>5.0000000000000004E-6</c:v>
                </c:pt>
                <c:pt idx="97203">
                  <c:v>3.9999999999999998E-6</c:v>
                </c:pt>
                <c:pt idx="97204">
                  <c:v>3.9999999999999998E-6</c:v>
                </c:pt>
                <c:pt idx="97205">
                  <c:v>5.0000000000000004E-6</c:v>
                </c:pt>
                <c:pt idx="97206">
                  <c:v>6.0000000000000002E-6</c:v>
                </c:pt>
                <c:pt idx="97207">
                  <c:v>6.9999999999999999E-6</c:v>
                </c:pt>
                <c:pt idx="97208">
                  <c:v>9.0000000000000002E-6</c:v>
                </c:pt>
                <c:pt idx="97209">
                  <c:v>1.0000000000000001E-5</c:v>
                </c:pt>
                <c:pt idx="97210">
                  <c:v>1.2E-5</c:v>
                </c:pt>
                <c:pt idx="97211">
                  <c:v>1.2999999999999999E-5</c:v>
                </c:pt>
                <c:pt idx="97212">
                  <c:v>1.5E-5</c:v>
                </c:pt>
                <c:pt idx="97213">
                  <c:v>1.5999999999999999E-5</c:v>
                </c:pt>
                <c:pt idx="97214">
                  <c:v>1.8E-5</c:v>
                </c:pt>
                <c:pt idx="97215">
                  <c:v>1.9000000000000001E-5</c:v>
                </c:pt>
                <c:pt idx="97216">
                  <c:v>2.0999999999999999E-5</c:v>
                </c:pt>
                <c:pt idx="97217">
                  <c:v>2.1999999999999999E-5</c:v>
                </c:pt>
                <c:pt idx="97218">
                  <c:v>2.4000000000000001E-5</c:v>
                </c:pt>
                <c:pt idx="97219">
                  <c:v>2.5000000000000001E-5</c:v>
                </c:pt>
                <c:pt idx="97220">
                  <c:v>2.5999999999999998E-5</c:v>
                </c:pt>
                <c:pt idx="97221">
                  <c:v>2.8E-5</c:v>
                </c:pt>
                <c:pt idx="97222">
                  <c:v>2.9E-5</c:v>
                </c:pt>
                <c:pt idx="97223">
                  <c:v>3.0000000000000001E-5</c:v>
                </c:pt>
                <c:pt idx="97224">
                  <c:v>3.1000000000000001E-5</c:v>
                </c:pt>
                <c:pt idx="97225">
                  <c:v>3.1999999999999999E-5</c:v>
                </c:pt>
                <c:pt idx="97226">
                  <c:v>3.3000000000000003E-5</c:v>
                </c:pt>
                <c:pt idx="97227">
                  <c:v>3.4E-5</c:v>
                </c:pt>
                <c:pt idx="97228">
                  <c:v>3.4999999999999997E-5</c:v>
                </c:pt>
                <c:pt idx="97229">
                  <c:v>3.4999999999999997E-5</c:v>
                </c:pt>
                <c:pt idx="97230">
                  <c:v>3.6000000000000001E-5</c:v>
                </c:pt>
                <c:pt idx="97231">
                  <c:v>3.6000000000000001E-5</c:v>
                </c:pt>
                <c:pt idx="97232">
                  <c:v>3.6999999999999998E-5</c:v>
                </c:pt>
                <c:pt idx="97233">
                  <c:v>3.6999999999999998E-5</c:v>
                </c:pt>
                <c:pt idx="97234">
                  <c:v>3.6999999999999998E-5</c:v>
                </c:pt>
                <c:pt idx="97235">
                  <c:v>3.6999999999999998E-5</c:v>
                </c:pt>
                <c:pt idx="97236">
                  <c:v>3.6999999999999998E-5</c:v>
                </c:pt>
                <c:pt idx="97237">
                  <c:v>3.6999999999999998E-5</c:v>
                </c:pt>
                <c:pt idx="97238">
                  <c:v>3.6999999999999998E-5</c:v>
                </c:pt>
                <c:pt idx="97239">
                  <c:v>3.6999999999999998E-5</c:v>
                </c:pt>
                <c:pt idx="97240">
                  <c:v>3.6999999999999998E-5</c:v>
                </c:pt>
                <c:pt idx="97241">
                  <c:v>3.6000000000000001E-5</c:v>
                </c:pt>
                <c:pt idx="97242">
                  <c:v>3.6000000000000001E-5</c:v>
                </c:pt>
                <c:pt idx="97243">
                  <c:v>3.4999999999999997E-5</c:v>
                </c:pt>
                <c:pt idx="97244">
                  <c:v>3.4E-5</c:v>
                </c:pt>
                <c:pt idx="97245">
                  <c:v>3.4E-5</c:v>
                </c:pt>
                <c:pt idx="97246">
                  <c:v>3.3000000000000003E-5</c:v>
                </c:pt>
                <c:pt idx="97247">
                  <c:v>3.1999999999999999E-5</c:v>
                </c:pt>
                <c:pt idx="97248">
                  <c:v>3.1000000000000001E-5</c:v>
                </c:pt>
                <c:pt idx="97249">
                  <c:v>3.0000000000000001E-5</c:v>
                </c:pt>
                <c:pt idx="97250">
                  <c:v>2.9E-5</c:v>
                </c:pt>
                <c:pt idx="97251">
                  <c:v>2.8E-5</c:v>
                </c:pt>
                <c:pt idx="97252">
                  <c:v>2.6999999999999999E-5</c:v>
                </c:pt>
                <c:pt idx="97253">
                  <c:v>2.5999999999999998E-5</c:v>
                </c:pt>
                <c:pt idx="97254">
                  <c:v>2.5000000000000001E-5</c:v>
                </c:pt>
                <c:pt idx="97255">
                  <c:v>2.4000000000000001E-5</c:v>
                </c:pt>
                <c:pt idx="97256">
                  <c:v>2.3E-5</c:v>
                </c:pt>
                <c:pt idx="97257">
                  <c:v>2.1999999999999999E-5</c:v>
                </c:pt>
                <c:pt idx="97258">
                  <c:v>2.1999999999999999E-5</c:v>
                </c:pt>
                <c:pt idx="97259">
                  <c:v>2.0999999999999999E-5</c:v>
                </c:pt>
                <c:pt idx="97260">
                  <c:v>2.0000000000000002E-5</c:v>
                </c:pt>
                <c:pt idx="97261">
                  <c:v>1.9000000000000001E-5</c:v>
                </c:pt>
                <c:pt idx="97262">
                  <c:v>1.8E-5</c:v>
                </c:pt>
                <c:pt idx="97263">
                  <c:v>1.8E-5</c:v>
                </c:pt>
                <c:pt idx="97264">
                  <c:v>1.7E-5</c:v>
                </c:pt>
                <c:pt idx="97265">
                  <c:v>1.7E-5</c:v>
                </c:pt>
                <c:pt idx="97266">
                  <c:v>1.7E-5</c:v>
                </c:pt>
                <c:pt idx="97267">
                  <c:v>1.7E-5</c:v>
                </c:pt>
                <c:pt idx="97268">
                  <c:v>1.5999999999999999E-5</c:v>
                </c:pt>
                <c:pt idx="97269">
                  <c:v>1.5999999999999999E-5</c:v>
                </c:pt>
                <c:pt idx="97270">
                  <c:v>1.7E-5</c:v>
                </c:pt>
                <c:pt idx="97271">
                  <c:v>1.7E-5</c:v>
                </c:pt>
                <c:pt idx="97272">
                  <c:v>1.7E-5</c:v>
                </c:pt>
                <c:pt idx="97273">
                  <c:v>1.7E-5</c:v>
                </c:pt>
                <c:pt idx="97274">
                  <c:v>1.7E-5</c:v>
                </c:pt>
                <c:pt idx="97275">
                  <c:v>1.7E-5</c:v>
                </c:pt>
                <c:pt idx="97276">
                  <c:v>1.8E-5</c:v>
                </c:pt>
                <c:pt idx="97277">
                  <c:v>1.8E-5</c:v>
                </c:pt>
                <c:pt idx="97278">
                  <c:v>1.8E-5</c:v>
                </c:pt>
                <c:pt idx="97279">
                  <c:v>1.8E-5</c:v>
                </c:pt>
                <c:pt idx="97280">
                  <c:v>1.8E-5</c:v>
                </c:pt>
                <c:pt idx="97281">
                  <c:v>1.8E-5</c:v>
                </c:pt>
                <c:pt idx="97282">
                  <c:v>1.8E-5</c:v>
                </c:pt>
                <c:pt idx="97283">
                  <c:v>1.7E-5</c:v>
                </c:pt>
                <c:pt idx="97284">
                  <c:v>1.7E-5</c:v>
                </c:pt>
                <c:pt idx="97285">
                  <c:v>1.7E-5</c:v>
                </c:pt>
                <c:pt idx="97286">
                  <c:v>1.5999999999999999E-5</c:v>
                </c:pt>
                <c:pt idx="97287">
                  <c:v>1.5999999999999999E-5</c:v>
                </c:pt>
                <c:pt idx="97288">
                  <c:v>1.5E-5</c:v>
                </c:pt>
                <c:pt idx="97289">
                  <c:v>1.4E-5</c:v>
                </c:pt>
                <c:pt idx="97290">
                  <c:v>1.2999999999999999E-5</c:v>
                </c:pt>
                <c:pt idx="97291">
                  <c:v>1.2999999999999999E-5</c:v>
                </c:pt>
                <c:pt idx="97292">
                  <c:v>1.2E-5</c:v>
                </c:pt>
                <c:pt idx="97293">
                  <c:v>1.1E-5</c:v>
                </c:pt>
                <c:pt idx="97294">
                  <c:v>9.0000000000000002E-6</c:v>
                </c:pt>
                <c:pt idx="97295">
                  <c:v>7.9999999999999996E-6</c:v>
                </c:pt>
                <c:pt idx="97296">
                  <c:v>6.9999999999999999E-6</c:v>
                </c:pt>
                <c:pt idx="97297">
                  <c:v>6.0000000000000002E-6</c:v>
                </c:pt>
                <c:pt idx="97298">
                  <c:v>3.9999999999999998E-6</c:v>
                </c:pt>
                <c:pt idx="97299">
                  <c:v>3.0000000000000001E-6</c:v>
                </c:pt>
                <c:pt idx="97300">
                  <c:v>9.9999999999999995E-7</c:v>
                </c:pt>
                <c:pt idx="97301">
                  <c:v>0</c:v>
                </c:pt>
                <c:pt idx="97302">
                  <c:v>1.9999999999999999E-6</c:v>
                </c:pt>
                <c:pt idx="97303">
                  <c:v>3.0000000000000001E-6</c:v>
                </c:pt>
                <c:pt idx="97304">
                  <c:v>5.0000000000000004E-6</c:v>
                </c:pt>
                <c:pt idx="97305">
                  <c:v>6.9999999999999999E-6</c:v>
                </c:pt>
                <c:pt idx="97306">
                  <c:v>7.9999999999999996E-6</c:v>
                </c:pt>
                <c:pt idx="97307">
                  <c:v>1.0000000000000001E-5</c:v>
                </c:pt>
                <c:pt idx="97308">
                  <c:v>1.2E-5</c:v>
                </c:pt>
                <c:pt idx="97309">
                  <c:v>1.2999999999999999E-5</c:v>
                </c:pt>
                <c:pt idx="97310">
                  <c:v>1.5E-5</c:v>
                </c:pt>
                <c:pt idx="97311">
                  <c:v>1.7E-5</c:v>
                </c:pt>
                <c:pt idx="97312">
                  <c:v>1.9000000000000001E-5</c:v>
                </c:pt>
                <c:pt idx="97313">
                  <c:v>2.0000000000000002E-5</c:v>
                </c:pt>
                <c:pt idx="97314">
                  <c:v>2.1999999999999999E-5</c:v>
                </c:pt>
                <c:pt idx="97315">
                  <c:v>2.3E-5</c:v>
                </c:pt>
                <c:pt idx="97316">
                  <c:v>2.5000000000000001E-5</c:v>
                </c:pt>
                <c:pt idx="97317">
                  <c:v>2.6999999999999999E-5</c:v>
                </c:pt>
                <c:pt idx="97318">
                  <c:v>2.8E-5</c:v>
                </c:pt>
                <c:pt idx="97319">
                  <c:v>3.0000000000000001E-5</c:v>
                </c:pt>
                <c:pt idx="97320">
                  <c:v>3.1000000000000001E-5</c:v>
                </c:pt>
                <c:pt idx="97321">
                  <c:v>3.1999999999999999E-5</c:v>
                </c:pt>
                <c:pt idx="97322">
                  <c:v>3.4E-5</c:v>
                </c:pt>
                <c:pt idx="97323">
                  <c:v>3.4999999999999997E-5</c:v>
                </c:pt>
                <c:pt idx="97324">
                  <c:v>3.6000000000000001E-5</c:v>
                </c:pt>
                <c:pt idx="97325">
                  <c:v>3.6999999999999998E-5</c:v>
                </c:pt>
                <c:pt idx="97326">
                  <c:v>3.8000000000000002E-5</c:v>
                </c:pt>
                <c:pt idx="97327">
                  <c:v>3.8999999999999999E-5</c:v>
                </c:pt>
                <c:pt idx="97328">
                  <c:v>4.0000000000000003E-5</c:v>
                </c:pt>
                <c:pt idx="97329">
                  <c:v>4.1E-5</c:v>
                </c:pt>
                <c:pt idx="97330">
                  <c:v>4.1999999999999998E-5</c:v>
                </c:pt>
                <c:pt idx="97331">
                  <c:v>4.1999999999999998E-5</c:v>
                </c:pt>
                <c:pt idx="97332">
                  <c:v>4.3000000000000002E-5</c:v>
                </c:pt>
                <c:pt idx="97333">
                  <c:v>4.3000000000000002E-5</c:v>
                </c:pt>
                <c:pt idx="97334">
                  <c:v>4.3999999999999999E-5</c:v>
                </c:pt>
                <c:pt idx="97335">
                  <c:v>4.3999999999999999E-5</c:v>
                </c:pt>
                <c:pt idx="97336">
                  <c:v>4.5000000000000003E-5</c:v>
                </c:pt>
                <c:pt idx="97337">
                  <c:v>4.5000000000000003E-5</c:v>
                </c:pt>
                <c:pt idx="97338">
                  <c:v>4.5000000000000003E-5</c:v>
                </c:pt>
                <c:pt idx="97339">
                  <c:v>4.5000000000000003E-5</c:v>
                </c:pt>
                <c:pt idx="97340">
                  <c:v>4.5000000000000003E-5</c:v>
                </c:pt>
                <c:pt idx="97341">
                  <c:v>4.5000000000000003E-5</c:v>
                </c:pt>
                <c:pt idx="97342">
                  <c:v>4.5000000000000003E-5</c:v>
                </c:pt>
                <c:pt idx="97343">
                  <c:v>4.3999999999999999E-5</c:v>
                </c:pt>
                <c:pt idx="97344">
                  <c:v>4.3999999999999999E-5</c:v>
                </c:pt>
                <c:pt idx="97345">
                  <c:v>4.3999999999999999E-5</c:v>
                </c:pt>
                <c:pt idx="97346">
                  <c:v>4.3000000000000002E-5</c:v>
                </c:pt>
                <c:pt idx="97347">
                  <c:v>4.3000000000000002E-5</c:v>
                </c:pt>
                <c:pt idx="97348">
                  <c:v>4.1999999999999998E-5</c:v>
                </c:pt>
                <c:pt idx="97349">
                  <c:v>4.1999999999999998E-5</c:v>
                </c:pt>
                <c:pt idx="97350">
                  <c:v>4.1E-5</c:v>
                </c:pt>
                <c:pt idx="97351">
                  <c:v>4.0000000000000003E-5</c:v>
                </c:pt>
                <c:pt idx="97352">
                  <c:v>3.8999999999999999E-5</c:v>
                </c:pt>
                <c:pt idx="97353">
                  <c:v>3.8999999999999999E-5</c:v>
                </c:pt>
                <c:pt idx="97354">
                  <c:v>3.8000000000000002E-5</c:v>
                </c:pt>
                <c:pt idx="97355">
                  <c:v>3.6999999999999998E-5</c:v>
                </c:pt>
                <c:pt idx="97356">
                  <c:v>3.6000000000000001E-5</c:v>
                </c:pt>
                <c:pt idx="97357">
                  <c:v>3.4999999999999997E-5</c:v>
                </c:pt>
                <c:pt idx="97358">
                  <c:v>3.4E-5</c:v>
                </c:pt>
                <c:pt idx="97359">
                  <c:v>3.3000000000000003E-5</c:v>
                </c:pt>
                <c:pt idx="97360">
                  <c:v>3.1999999999999999E-5</c:v>
                </c:pt>
                <c:pt idx="97361">
                  <c:v>3.1000000000000001E-5</c:v>
                </c:pt>
                <c:pt idx="97362">
                  <c:v>3.0000000000000001E-5</c:v>
                </c:pt>
                <c:pt idx="97363">
                  <c:v>2.9E-5</c:v>
                </c:pt>
                <c:pt idx="97364">
                  <c:v>2.8E-5</c:v>
                </c:pt>
                <c:pt idx="97365">
                  <c:v>2.5999999999999998E-5</c:v>
                </c:pt>
                <c:pt idx="97366">
                  <c:v>2.5000000000000001E-5</c:v>
                </c:pt>
                <c:pt idx="97367">
                  <c:v>2.4000000000000001E-5</c:v>
                </c:pt>
                <c:pt idx="97368">
                  <c:v>2.3E-5</c:v>
                </c:pt>
                <c:pt idx="97369">
                  <c:v>2.1999999999999999E-5</c:v>
                </c:pt>
                <c:pt idx="97370">
                  <c:v>2.0999999999999999E-5</c:v>
                </c:pt>
                <c:pt idx="97371">
                  <c:v>2.0000000000000002E-5</c:v>
                </c:pt>
                <c:pt idx="97372">
                  <c:v>1.9000000000000001E-5</c:v>
                </c:pt>
                <c:pt idx="97373">
                  <c:v>1.8E-5</c:v>
                </c:pt>
                <c:pt idx="97374">
                  <c:v>1.7E-5</c:v>
                </c:pt>
                <c:pt idx="97375">
                  <c:v>1.5999999999999999E-5</c:v>
                </c:pt>
                <c:pt idx="97376">
                  <c:v>1.5E-5</c:v>
                </c:pt>
                <c:pt idx="97377">
                  <c:v>1.4E-5</c:v>
                </c:pt>
                <c:pt idx="97378">
                  <c:v>1.4E-5</c:v>
                </c:pt>
                <c:pt idx="97379">
                  <c:v>1.2999999999999999E-5</c:v>
                </c:pt>
                <c:pt idx="97380">
                  <c:v>1.2999999999999999E-5</c:v>
                </c:pt>
                <c:pt idx="97381">
                  <c:v>1.2E-5</c:v>
                </c:pt>
                <c:pt idx="97382">
                  <c:v>1.2E-5</c:v>
                </c:pt>
                <c:pt idx="97383">
                  <c:v>1.2E-5</c:v>
                </c:pt>
                <c:pt idx="97384">
                  <c:v>1.1E-5</c:v>
                </c:pt>
                <c:pt idx="97385">
                  <c:v>1.1E-5</c:v>
                </c:pt>
                <c:pt idx="97386">
                  <c:v>1.2E-5</c:v>
                </c:pt>
                <c:pt idx="97387">
                  <c:v>1.2E-5</c:v>
                </c:pt>
                <c:pt idx="97388">
                  <c:v>1.2E-5</c:v>
                </c:pt>
                <c:pt idx="97389">
                  <c:v>1.2E-5</c:v>
                </c:pt>
                <c:pt idx="97390">
                  <c:v>1.2999999999999999E-5</c:v>
                </c:pt>
                <c:pt idx="97391">
                  <c:v>1.2999999999999999E-5</c:v>
                </c:pt>
                <c:pt idx="97392">
                  <c:v>1.4E-5</c:v>
                </c:pt>
                <c:pt idx="97393">
                  <c:v>1.4E-5</c:v>
                </c:pt>
                <c:pt idx="97394">
                  <c:v>1.5E-5</c:v>
                </c:pt>
                <c:pt idx="97395">
                  <c:v>1.5E-5</c:v>
                </c:pt>
                <c:pt idx="97396">
                  <c:v>1.5999999999999999E-5</c:v>
                </c:pt>
                <c:pt idx="97397">
                  <c:v>1.5999999999999999E-5</c:v>
                </c:pt>
                <c:pt idx="97398">
                  <c:v>1.5999999999999999E-5</c:v>
                </c:pt>
                <c:pt idx="97399">
                  <c:v>1.7E-5</c:v>
                </c:pt>
                <c:pt idx="97400">
                  <c:v>1.7E-5</c:v>
                </c:pt>
                <c:pt idx="97401">
                  <c:v>1.8E-5</c:v>
                </c:pt>
                <c:pt idx="97402">
                  <c:v>1.8E-5</c:v>
                </c:pt>
                <c:pt idx="97403">
                  <c:v>1.8E-5</c:v>
                </c:pt>
                <c:pt idx="97404">
                  <c:v>1.8E-5</c:v>
                </c:pt>
                <c:pt idx="97405">
                  <c:v>1.9000000000000001E-5</c:v>
                </c:pt>
                <c:pt idx="97406">
                  <c:v>1.9000000000000001E-5</c:v>
                </c:pt>
                <c:pt idx="97407">
                  <c:v>1.9000000000000001E-5</c:v>
                </c:pt>
                <c:pt idx="97408">
                  <c:v>1.9000000000000001E-5</c:v>
                </c:pt>
                <c:pt idx="97409">
                  <c:v>1.9000000000000001E-5</c:v>
                </c:pt>
                <c:pt idx="97410">
                  <c:v>1.9000000000000001E-5</c:v>
                </c:pt>
                <c:pt idx="97411">
                  <c:v>1.9000000000000001E-5</c:v>
                </c:pt>
                <c:pt idx="97412">
                  <c:v>1.8E-5</c:v>
                </c:pt>
                <c:pt idx="97413">
                  <c:v>1.8E-5</c:v>
                </c:pt>
                <c:pt idx="97414">
                  <c:v>1.8E-5</c:v>
                </c:pt>
                <c:pt idx="97415">
                  <c:v>1.8E-5</c:v>
                </c:pt>
                <c:pt idx="97416">
                  <c:v>1.7E-5</c:v>
                </c:pt>
                <c:pt idx="97417">
                  <c:v>1.7E-5</c:v>
                </c:pt>
                <c:pt idx="97418">
                  <c:v>1.5999999999999999E-5</c:v>
                </c:pt>
                <c:pt idx="97419">
                  <c:v>1.5999999999999999E-5</c:v>
                </c:pt>
                <c:pt idx="97420">
                  <c:v>1.5E-5</c:v>
                </c:pt>
                <c:pt idx="97421">
                  <c:v>1.5E-5</c:v>
                </c:pt>
                <c:pt idx="97422">
                  <c:v>1.4E-5</c:v>
                </c:pt>
                <c:pt idx="97423">
                  <c:v>1.2999999999999999E-5</c:v>
                </c:pt>
                <c:pt idx="97424">
                  <c:v>1.2999999999999999E-5</c:v>
                </c:pt>
                <c:pt idx="97425">
                  <c:v>1.2E-5</c:v>
                </c:pt>
                <c:pt idx="97426">
                  <c:v>1.1E-5</c:v>
                </c:pt>
                <c:pt idx="97427">
                  <c:v>1.1E-5</c:v>
                </c:pt>
                <c:pt idx="97428">
                  <c:v>1.0000000000000001E-5</c:v>
                </c:pt>
                <c:pt idx="97429">
                  <c:v>9.0000000000000002E-6</c:v>
                </c:pt>
                <c:pt idx="97430">
                  <c:v>7.9999999999999996E-6</c:v>
                </c:pt>
                <c:pt idx="97431">
                  <c:v>6.9999999999999999E-6</c:v>
                </c:pt>
                <c:pt idx="97432">
                  <c:v>6.9999999999999999E-6</c:v>
                </c:pt>
                <c:pt idx="97433">
                  <c:v>6.0000000000000002E-6</c:v>
                </c:pt>
                <c:pt idx="97434">
                  <c:v>5.0000000000000004E-6</c:v>
                </c:pt>
                <c:pt idx="97435">
                  <c:v>5.0000000000000004E-6</c:v>
                </c:pt>
                <c:pt idx="97436">
                  <c:v>3.9999999999999998E-6</c:v>
                </c:pt>
                <c:pt idx="97437">
                  <c:v>3.9999999999999998E-6</c:v>
                </c:pt>
                <c:pt idx="97438">
                  <c:v>3.0000000000000001E-6</c:v>
                </c:pt>
                <c:pt idx="97439">
                  <c:v>3.0000000000000001E-6</c:v>
                </c:pt>
                <c:pt idx="97440">
                  <c:v>3.0000000000000001E-6</c:v>
                </c:pt>
                <c:pt idx="97441">
                  <c:v>3.0000000000000001E-6</c:v>
                </c:pt>
                <c:pt idx="97442">
                  <c:v>3.9999999999999998E-6</c:v>
                </c:pt>
                <c:pt idx="97443">
                  <c:v>3.9999999999999998E-6</c:v>
                </c:pt>
                <c:pt idx="97444">
                  <c:v>5.0000000000000004E-6</c:v>
                </c:pt>
                <c:pt idx="97445">
                  <c:v>5.0000000000000004E-6</c:v>
                </c:pt>
                <c:pt idx="97446">
                  <c:v>6.0000000000000002E-6</c:v>
                </c:pt>
                <c:pt idx="97447">
                  <c:v>6.0000000000000002E-6</c:v>
                </c:pt>
                <c:pt idx="97448">
                  <c:v>6.0000000000000002E-6</c:v>
                </c:pt>
                <c:pt idx="97449">
                  <c:v>6.9999999999999999E-6</c:v>
                </c:pt>
                <c:pt idx="97450">
                  <c:v>6.9999999999999999E-6</c:v>
                </c:pt>
                <c:pt idx="97451">
                  <c:v>7.9999999999999996E-6</c:v>
                </c:pt>
                <c:pt idx="97452">
                  <c:v>7.9999999999999996E-6</c:v>
                </c:pt>
                <c:pt idx="97453">
                  <c:v>7.9999999999999996E-6</c:v>
                </c:pt>
                <c:pt idx="97454">
                  <c:v>7.9999999999999996E-6</c:v>
                </c:pt>
                <c:pt idx="97455">
                  <c:v>9.0000000000000002E-6</c:v>
                </c:pt>
                <c:pt idx="97456">
                  <c:v>9.0000000000000002E-6</c:v>
                </c:pt>
                <c:pt idx="97457">
                  <c:v>9.0000000000000002E-6</c:v>
                </c:pt>
                <c:pt idx="97458">
                  <c:v>9.0000000000000002E-6</c:v>
                </c:pt>
                <c:pt idx="97459">
                  <c:v>9.0000000000000002E-6</c:v>
                </c:pt>
                <c:pt idx="97460">
                  <c:v>9.0000000000000002E-6</c:v>
                </c:pt>
                <c:pt idx="97461">
                  <c:v>9.0000000000000002E-6</c:v>
                </c:pt>
                <c:pt idx="97462">
                  <c:v>9.0000000000000002E-6</c:v>
                </c:pt>
                <c:pt idx="97463">
                  <c:v>9.0000000000000002E-6</c:v>
                </c:pt>
                <c:pt idx="97464">
                  <c:v>9.0000000000000002E-6</c:v>
                </c:pt>
                <c:pt idx="97465">
                  <c:v>9.0000000000000002E-6</c:v>
                </c:pt>
                <c:pt idx="97466">
                  <c:v>9.0000000000000002E-6</c:v>
                </c:pt>
                <c:pt idx="97467">
                  <c:v>9.0000000000000002E-6</c:v>
                </c:pt>
                <c:pt idx="97468">
                  <c:v>9.0000000000000002E-6</c:v>
                </c:pt>
                <c:pt idx="97469">
                  <c:v>9.0000000000000002E-6</c:v>
                </c:pt>
                <c:pt idx="97470">
                  <c:v>9.0000000000000002E-6</c:v>
                </c:pt>
                <c:pt idx="97471">
                  <c:v>9.0000000000000002E-6</c:v>
                </c:pt>
                <c:pt idx="97472">
                  <c:v>9.0000000000000002E-6</c:v>
                </c:pt>
                <c:pt idx="97473">
                  <c:v>9.0000000000000002E-6</c:v>
                </c:pt>
                <c:pt idx="97474">
                  <c:v>7.9999999999999996E-6</c:v>
                </c:pt>
                <c:pt idx="97475">
                  <c:v>7.9999999999999996E-6</c:v>
                </c:pt>
                <c:pt idx="97476">
                  <c:v>7.9999999999999996E-6</c:v>
                </c:pt>
                <c:pt idx="97477">
                  <c:v>7.9999999999999996E-6</c:v>
                </c:pt>
                <c:pt idx="97478">
                  <c:v>7.9999999999999996E-6</c:v>
                </c:pt>
                <c:pt idx="97479">
                  <c:v>7.9999999999999996E-6</c:v>
                </c:pt>
                <c:pt idx="97480">
                  <c:v>7.9999999999999996E-6</c:v>
                </c:pt>
                <c:pt idx="97481">
                  <c:v>7.9999999999999996E-6</c:v>
                </c:pt>
                <c:pt idx="97482">
                  <c:v>7.9999999999999996E-6</c:v>
                </c:pt>
                <c:pt idx="97483">
                  <c:v>9.0000000000000002E-6</c:v>
                </c:pt>
                <c:pt idx="97484">
                  <c:v>9.0000000000000002E-6</c:v>
                </c:pt>
                <c:pt idx="97485">
                  <c:v>9.0000000000000002E-6</c:v>
                </c:pt>
                <c:pt idx="97486">
                  <c:v>9.0000000000000002E-6</c:v>
                </c:pt>
                <c:pt idx="97487">
                  <c:v>9.0000000000000002E-6</c:v>
                </c:pt>
                <c:pt idx="97488">
                  <c:v>9.0000000000000002E-6</c:v>
                </c:pt>
                <c:pt idx="97489">
                  <c:v>9.0000000000000002E-6</c:v>
                </c:pt>
                <c:pt idx="97490">
                  <c:v>1.0000000000000001E-5</c:v>
                </c:pt>
                <c:pt idx="97491">
                  <c:v>1.0000000000000001E-5</c:v>
                </c:pt>
                <c:pt idx="97492">
                  <c:v>1.0000000000000001E-5</c:v>
                </c:pt>
                <c:pt idx="97493">
                  <c:v>1.0000000000000001E-5</c:v>
                </c:pt>
                <c:pt idx="97494">
                  <c:v>1.1E-5</c:v>
                </c:pt>
                <c:pt idx="97495">
                  <c:v>1.1E-5</c:v>
                </c:pt>
                <c:pt idx="97496">
                  <c:v>1.1E-5</c:v>
                </c:pt>
                <c:pt idx="97497">
                  <c:v>1.1E-5</c:v>
                </c:pt>
                <c:pt idx="97498">
                  <c:v>1.2E-5</c:v>
                </c:pt>
                <c:pt idx="97499">
                  <c:v>1.2E-5</c:v>
                </c:pt>
                <c:pt idx="97500">
                  <c:v>1.2E-5</c:v>
                </c:pt>
                <c:pt idx="97501">
                  <c:v>1.2E-5</c:v>
                </c:pt>
                <c:pt idx="97502">
                  <c:v>1.2999999999999999E-5</c:v>
                </c:pt>
                <c:pt idx="97503">
                  <c:v>1.2999999999999999E-5</c:v>
                </c:pt>
                <c:pt idx="97504">
                  <c:v>1.2999999999999999E-5</c:v>
                </c:pt>
                <c:pt idx="97505">
                  <c:v>1.2999999999999999E-5</c:v>
                </c:pt>
                <c:pt idx="97506">
                  <c:v>1.4E-5</c:v>
                </c:pt>
                <c:pt idx="97507">
                  <c:v>1.4E-5</c:v>
                </c:pt>
                <c:pt idx="97508">
                  <c:v>1.4E-5</c:v>
                </c:pt>
                <c:pt idx="97509">
                  <c:v>1.4E-5</c:v>
                </c:pt>
                <c:pt idx="97510">
                  <c:v>1.4E-5</c:v>
                </c:pt>
                <c:pt idx="97511">
                  <c:v>1.4E-5</c:v>
                </c:pt>
                <c:pt idx="97512">
                  <c:v>1.4E-5</c:v>
                </c:pt>
                <c:pt idx="97513">
                  <c:v>1.4E-5</c:v>
                </c:pt>
                <c:pt idx="97514">
                  <c:v>1.4E-5</c:v>
                </c:pt>
                <c:pt idx="97515">
                  <c:v>1.4E-5</c:v>
                </c:pt>
                <c:pt idx="97516">
                  <c:v>1.4E-5</c:v>
                </c:pt>
                <c:pt idx="97517">
                  <c:v>1.4E-5</c:v>
                </c:pt>
                <c:pt idx="97518">
                  <c:v>1.4E-5</c:v>
                </c:pt>
                <c:pt idx="97519">
                  <c:v>1.4E-5</c:v>
                </c:pt>
                <c:pt idx="97520">
                  <c:v>1.4E-5</c:v>
                </c:pt>
                <c:pt idx="97521">
                  <c:v>1.4E-5</c:v>
                </c:pt>
                <c:pt idx="97522">
                  <c:v>1.4E-5</c:v>
                </c:pt>
                <c:pt idx="97523">
                  <c:v>1.4E-5</c:v>
                </c:pt>
                <c:pt idx="97524">
                  <c:v>1.4E-5</c:v>
                </c:pt>
                <c:pt idx="97525">
                  <c:v>1.4E-5</c:v>
                </c:pt>
                <c:pt idx="97526">
                  <c:v>1.2999999999999999E-5</c:v>
                </c:pt>
                <c:pt idx="97527">
                  <c:v>1.2999999999999999E-5</c:v>
                </c:pt>
                <c:pt idx="97528">
                  <c:v>1.2999999999999999E-5</c:v>
                </c:pt>
                <c:pt idx="97529">
                  <c:v>1.2999999999999999E-5</c:v>
                </c:pt>
                <c:pt idx="97530">
                  <c:v>1.2999999999999999E-5</c:v>
                </c:pt>
                <c:pt idx="97531">
                  <c:v>1.2999999999999999E-5</c:v>
                </c:pt>
                <c:pt idx="97532">
                  <c:v>1.2999999999999999E-5</c:v>
                </c:pt>
                <c:pt idx="97533">
                  <c:v>1.2E-5</c:v>
                </c:pt>
                <c:pt idx="97534">
                  <c:v>1.2E-5</c:v>
                </c:pt>
                <c:pt idx="97535">
                  <c:v>1.2E-5</c:v>
                </c:pt>
                <c:pt idx="97536">
                  <c:v>1.2E-5</c:v>
                </c:pt>
                <c:pt idx="97537">
                  <c:v>1.2E-5</c:v>
                </c:pt>
                <c:pt idx="97538">
                  <c:v>1.2E-5</c:v>
                </c:pt>
                <c:pt idx="97539">
                  <c:v>1.1E-5</c:v>
                </c:pt>
                <c:pt idx="97540">
                  <c:v>1.1E-5</c:v>
                </c:pt>
                <c:pt idx="97541">
                  <c:v>1.1E-5</c:v>
                </c:pt>
                <c:pt idx="97542">
                  <c:v>1.1E-5</c:v>
                </c:pt>
                <c:pt idx="97543">
                  <c:v>1.1E-5</c:v>
                </c:pt>
                <c:pt idx="97544">
                  <c:v>1.0000000000000001E-5</c:v>
                </c:pt>
                <c:pt idx="97545">
                  <c:v>1.0000000000000001E-5</c:v>
                </c:pt>
                <c:pt idx="97546">
                  <c:v>1.0000000000000001E-5</c:v>
                </c:pt>
                <c:pt idx="97547">
                  <c:v>9.0000000000000002E-6</c:v>
                </c:pt>
                <c:pt idx="97548">
                  <c:v>9.0000000000000002E-6</c:v>
                </c:pt>
                <c:pt idx="97549">
                  <c:v>9.0000000000000002E-6</c:v>
                </c:pt>
                <c:pt idx="97550">
                  <c:v>7.9999999999999996E-6</c:v>
                </c:pt>
                <c:pt idx="97551">
                  <c:v>7.9999999999999996E-6</c:v>
                </c:pt>
                <c:pt idx="97552">
                  <c:v>6.9999999999999999E-6</c:v>
                </c:pt>
                <c:pt idx="97553">
                  <c:v>6.9999999999999999E-6</c:v>
                </c:pt>
                <c:pt idx="97554">
                  <c:v>6.0000000000000002E-6</c:v>
                </c:pt>
                <c:pt idx="97555">
                  <c:v>6.0000000000000002E-6</c:v>
                </c:pt>
                <c:pt idx="97556">
                  <c:v>5.0000000000000004E-6</c:v>
                </c:pt>
                <c:pt idx="97557">
                  <c:v>5.0000000000000004E-6</c:v>
                </c:pt>
                <c:pt idx="97558">
                  <c:v>5.0000000000000004E-6</c:v>
                </c:pt>
                <c:pt idx="97559">
                  <c:v>5.0000000000000004E-6</c:v>
                </c:pt>
                <c:pt idx="97560">
                  <c:v>5.0000000000000004E-6</c:v>
                </c:pt>
                <c:pt idx="97561">
                  <c:v>5.0000000000000004E-6</c:v>
                </c:pt>
                <c:pt idx="97562">
                  <c:v>5.0000000000000004E-6</c:v>
                </c:pt>
                <c:pt idx="97563">
                  <c:v>6.0000000000000002E-6</c:v>
                </c:pt>
                <c:pt idx="97564">
                  <c:v>6.9999999999999999E-6</c:v>
                </c:pt>
                <c:pt idx="97565">
                  <c:v>7.9999999999999996E-6</c:v>
                </c:pt>
                <c:pt idx="97566">
                  <c:v>9.0000000000000002E-6</c:v>
                </c:pt>
                <c:pt idx="97567">
                  <c:v>1.0000000000000001E-5</c:v>
                </c:pt>
                <c:pt idx="97568">
                  <c:v>1.1E-5</c:v>
                </c:pt>
                <c:pt idx="97569">
                  <c:v>1.2E-5</c:v>
                </c:pt>
                <c:pt idx="97570">
                  <c:v>1.4E-5</c:v>
                </c:pt>
                <c:pt idx="97571">
                  <c:v>1.5E-5</c:v>
                </c:pt>
                <c:pt idx="97572">
                  <c:v>1.5999999999999999E-5</c:v>
                </c:pt>
                <c:pt idx="97573">
                  <c:v>1.7E-5</c:v>
                </c:pt>
                <c:pt idx="97574">
                  <c:v>1.9000000000000001E-5</c:v>
                </c:pt>
                <c:pt idx="97575">
                  <c:v>2.0000000000000002E-5</c:v>
                </c:pt>
                <c:pt idx="97576">
                  <c:v>2.0999999999999999E-5</c:v>
                </c:pt>
                <c:pt idx="97577">
                  <c:v>2.3E-5</c:v>
                </c:pt>
                <c:pt idx="97578">
                  <c:v>2.4000000000000001E-5</c:v>
                </c:pt>
                <c:pt idx="97579">
                  <c:v>2.5000000000000001E-5</c:v>
                </c:pt>
                <c:pt idx="97580">
                  <c:v>2.6999999999999999E-5</c:v>
                </c:pt>
                <c:pt idx="97581">
                  <c:v>2.8E-5</c:v>
                </c:pt>
                <c:pt idx="97582">
                  <c:v>2.9E-5</c:v>
                </c:pt>
                <c:pt idx="97583">
                  <c:v>3.0000000000000001E-5</c:v>
                </c:pt>
                <c:pt idx="97584">
                  <c:v>3.1999999999999999E-5</c:v>
                </c:pt>
                <c:pt idx="97585">
                  <c:v>3.3000000000000003E-5</c:v>
                </c:pt>
                <c:pt idx="97586">
                  <c:v>3.4E-5</c:v>
                </c:pt>
                <c:pt idx="97587">
                  <c:v>3.4999999999999997E-5</c:v>
                </c:pt>
                <c:pt idx="97588">
                  <c:v>3.6000000000000001E-5</c:v>
                </c:pt>
                <c:pt idx="97589">
                  <c:v>3.6999999999999998E-5</c:v>
                </c:pt>
                <c:pt idx="97590">
                  <c:v>3.8000000000000002E-5</c:v>
                </c:pt>
                <c:pt idx="97591">
                  <c:v>3.8999999999999999E-5</c:v>
                </c:pt>
                <c:pt idx="97592">
                  <c:v>4.0000000000000003E-5</c:v>
                </c:pt>
                <c:pt idx="97593">
                  <c:v>4.1E-5</c:v>
                </c:pt>
                <c:pt idx="97594">
                  <c:v>4.1999999999999998E-5</c:v>
                </c:pt>
                <c:pt idx="97595">
                  <c:v>4.3000000000000002E-5</c:v>
                </c:pt>
                <c:pt idx="97596">
                  <c:v>4.3000000000000002E-5</c:v>
                </c:pt>
                <c:pt idx="97597">
                  <c:v>4.3999999999999999E-5</c:v>
                </c:pt>
                <c:pt idx="97598">
                  <c:v>4.5000000000000003E-5</c:v>
                </c:pt>
                <c:pt idx="97599">
                  <c:v>4.5000000000000003E-5</c:v>
                </c:pt>
                <c:pt idx="97600">
                  <c:v>4.6E-5</c:v>
                </c:pt>
                <c:pt idx="97601">
                  <c:v>4.6E-5</c:v>
                </c:pt>
                <c:pt idx="97602">
                  <c:v>4.6E-5</c:v>
                </c:pt>
                <c:pt idx="97603">
                  <c:v>4.6999999999999997E-5</c:v>
                </c:pt>
                <c:pt idx="97604">
                  <c:v>4.6999999999999997E-5</c:v>
                </c:pt>
                <c:pt idx="97605">
                  <c:v>4.6999999999999997E-5</c:v>
                </c:pt>
                <c:pt idx="97606">
                  <c:v>4.6999999999999997E-5</c:v>
                </c:pt>
                <c:pt idx="97607">
                  <c:v>4.6999999999999997E-5</c:v>
                </c:pt>
                <c:pt idx="97608">
                  <c:v>4.6999999999999997E-5</c:v>
                </c:pt>
                <c:pt idx="97609">
                  <c:v>4.6999999999999997E-5</c:v>
                </c:pt>
                <c:pt idx="97610">
                  <c:v>4.6E-5</c:v>
                </c:pt>
                <c:pt idx="97611">
                  <c:v>4.6E-5</c:v>
                </c:pt>
                <c:pt idx="97612">
                  <c:v>4.6E-5</c:v>
                </c:pt>
                <c:pt idx="97613">
                  <c:v>4.5000000000000003E-5</c:v>
                </c:pt>
                <c:pt idx="97614">
                  <c:v>4.5000000000000003E-5</c:v>
                </c:pt>
                <c:pt idx="97615">
                  <c:v>4.3999999999999999E-5</c:v>
                </c:pt>
                <c:pt idx="97616">
                  <c:v>4.3999999999999999E-5</c:v>
                </c:pt>
                <c:pt idx="97617">
                  <c:v>4.3000000000000002E-5</c:v>
                </c:pt>
                <c:pt idx="97618">
                  <c:v>4.1999999999999998E-5</c:v>
                </c:pt>
                <c:pt idx="97619">
                  <c:v>4.1999999999999998E-5</c:v>
                </c:pt>
                <c:pt idx="97620">
                  <c:v>4.1E-5</c:v>
                </c:pt>
                <c:pt idx="97621">
                  <c:v>4.0000000000000003E-5</c:v>
                </c:pt>
                <c:pt idx="97622">
                  <c:v>3.8999999999999999E-5</c:v>
                </c:pt>
                <c:pt idx="97623">
                  <c:v>3.8000000000000002E-5</c:v>
                </c:pt>
                <c:pt idx="97624">
                  <c:v>3.6999999999999998E-5</c:v>
                </c:pt>
                <c:pt idx="97625">
                  <c:v>3.6000000000000001E-5</c:v>
                </c:pt>
                <c:pt idx="97626">
                  <c:v>3.4999999999999997E-5</c:v>
                </c:pt>
                <c:pt idx="97627">
                  <c:v>3.3000000000000003E-5</c:v>
                </c:pt>
                <c:pt idx="97628">
                  <c:v>3.1999999999999999E-5</c:v>
                </c:pt>
                <c:pt idx="97629">
                  <c:v>3.1000000000000001E-5</c:v>
                </c:pt>
                <c:pt idx="97630">
                  <c:v>3.0000000000000001E-5</c:v>
                </c:pt>
                <c:pt idx="97631">
                  <c:v>2.9E-5</c:v>
                </c:pt>
                <c:pt idx="97632">
                  <c:v>2.6999999999999999E-5</c:v>
                </c:pt>
                <c:pt idx="97633">
                  <c:v>2.5999999999999998E-5</c:v>
                </c:pt>
                <c:pt idx="97634">
                  <c:v>2.5000000000000001E-5</c:v>
                </c:pt>
                <c:pt idx="97635">
                  <c:v>2.3E-5</c:v>
                </c:pt>
                <c:pt idx="97636">
                  <c:v>2.1999999999999999E-5</c:v>
                </c:pt>
                <c:pt idx="97637">
                  <c:v>2.0999999999999999E-5</c:v>
                </c:pt>
                <c:pt idx="97638">
                  <c:v>2.0000000000000002E-5</c:v>
                </c:pt>
                <c:pt idx="97639">
                  <c:v>1.8E-5</c:v>
                </c:pt>
                <c:pt idx="97640">
                  <c:v>1.7E-5</c:v>
                </c:pt>
                <c:pt idx="97641">
                  <c:v>1.5999999999999999E-5</c:v>
                </c:pt>
                <c:pt idx="97642">
                  <c:v>1.5E-5</c:v>
                </c:pt>
                <c:pt idx="97643">
                  <c:v>1.2999999999999999E-5</c:v>
                </c:pt>
                <c:pt idx="97644">
                  <c:v>1.2E-5</c:v>
                </c:pt>
                <c:pt idx="97645">
                  <c:v>1.1E-5</c:v>
                </c:pt>
                <c:pt idx="97646">
                  <c:v>1.0000000000000001E-5</c:v>
                </c:pt>
                <c:pt idx="97647">
                  <c:v>9.0000000000000002E-6</c:v>
                </c:pt>
                <c:pt idx="97648">
                  <c:v>7.9999999999999996E-6</c:v>
                </c:pt>
                <c:pt idx="97649">
                  <c:v>6.9999999999999999E-6</c:v>
                </c:pt>
                <c:pt idx="97650">
                  <c:v>6.0000000000000002E-6</c:v>
                </c:pt>
                <c:pt idx="97651">
                  <c:v>5.0000000000000004E-6</c:v>
                </c:pt>
                <c:pt idx="97652">
                  <c:v>3.9999999999999998E-6</c:v>
                </c:pt>
                <c:pt idx="97653">
                  <c:v>3.9999999999999998E-6</c:v>
                </c:pt>
                <c:pt idx="97654">
                  <c:v>3.0000000000000001E-6</c:v>
                </c:pt>
                <c:pt idx="97655">
                  <c:v>1.9999999999999999E-6</c:v>
                </c:pt>
                <c:pt idx="97656">
                  <c:v>1.9999999999999999E-6</c:v>
                </c:pt>
                <c:pt idx="97657">
                  <c:v>1.9999999999999999E-6</c:v>
                </c:pt>
                <c:pt idx="97658">
                  <c:v>1.9999999999999999E-6</c:v>
                </c:pt>
                <c:pt idx="97659">
                  <c:v>1.9999999999999999E-6</c:v>
                </c:pt>
                <c:pt idx="97660">
                  <c:v>3.0000000000000001E-6</c:v>
                </c:pt>
                <c:pt idx="97661">
                  <c:v>3.0000000000000001E-6</c:v>
                </c:pt>
                <c:pt idx="97662">
                  <c:v>3.9999999999999998E-6</c:v>
                </c:pt>
                <c:pt idx="97663">
                  <c:v>3.9999999999999998E-6</c:v>
                </c:pt>
                <c:pt idx="97664">
                  <c:v>3.9999999999999998E-6</c:v>
                </c:pt>
                <c:pt idx="97665">
                  <c:v>5.0000000000000004E-6</c:v>
                </c:pt>
                <c:pt idx="97666">
                  <c:v>5.0000000000000004E-6</c:v>
                </c:pt>
                <c:pt idx="97667">
                  <c:v>6.0000000000000002E-6</c:v>
                </c:pt>
                <c:pt idx="97668">
                  <c:v>6.0000000000000002E-6</c:v>
                </c:pt>
                <c:pt idx="97669">
                  <c:v>6.9999999999999999E-6</c:v>
                </c:pt>
                <c:pt idx="97670">
                  <c:v>7.9999999999999996E-6</c:v>
                </c:pt>
                <c:pt idx="97671">
                  <c:v>7.9999999999999996E-6</c:v>
                </c:pt>
                <c:pt idx="97672">
                  <c:v>9.0000000000000002E-6</c:v>
                </c:pt>
                <c:pt idx="97673">
                  <c:v>9.0000000000000002E-6</c:v>
                </c:pt>
                <c:pt idx="97674">
                  <c:v>1.0000000000000001E-5</c:v>
                </c:pt>
                <c:pt idx="97675">
                  <c:v>1.0000000000000001E-5</c:v>
                </c:pt>
                <c:pt idx="97676">
                  <c:v>1.1E-5</c:v>
                </c:pt>
                <c:pt idx="97677">
                  <c:v>1.1E-5</c:v>
                </c:pt>
                <c:pt idx="97678">
                  <c:v>1.2E-5</c:v>
                </c:pt>
                <c:pt idx="97679">
                  <c:v>1.2999999999999999E-5</c:v>
                </c:pt>
                <c:pt idx="97680">
                  <c:v>1.2999999999999999E-5</c:v>
                </c:pt>
                <c:pt idx="97681">
                  <c:v>1.4E-5</c:v>
                </c:pt>
                <c:pt idx="97682">
                  <c:v>1.5E-5</c:v>
                </c:pt>
                <c:pt idx="97683">
                  <c:v>1.5E-5</c:v>
                </c:pt>
                <c:pt idx="97684">
                  <c:v>1.5999999999999999E-5</c:v>
                </c:pt>
                <c:pt idx="97685">
                  <c:v>1.5999999999999999E-5</c:v>
                </c:pt>
                <c:pt idx="97686">
                  <c:v>1.7E-5</c:v>
                </c:pt>
                <c:pt idx="97687">
                  <c:v>1.7E-5</c:v>
                </c:pt>
                <c:pt idx="97688">
                  <c:v>1.8E-5</c:v>
                </c:pt>
                <c:pt idx="97689">
                  <c:v>1.8E-5</c:v>
                </c:pt>
                <c:pt idx="97690">
                  <c:v>1.9000000000000001E-5</c:v>
                </c:pt>
                <c:pt idx="97691">
                  <c:v>1.9000000000000001E-5</c:v>
                </c:pt>
                <c:pt idx="97692">
                  <c:v>2.0000000000000002E-5</c:v>
                </c:pt>
                <c:pt idx="97693">
                  <c:v>2.0000000000000002E-5</c:v>
                </c:pt>
                <c:pt idx="97694">
                  <c:v>2.0000000000000002E-5</c:v>
                </c:pt>
                <c:pt idx="97695">
                  <c:v>2.0999999999999999E-5</c:v>
                </c:pt>
                <c:pt idx="97696">
                  <c:v>2.0999999999999999E-5</c:v>
                </c:pt>
                <c:pt idx="97697">
                  <c:v>2.0999999999999999E-5</c:v>
                </c:pt>
                <c:pt idx="97698">
                  <c:v>2.0999999999999999E-5</c:v>
                </c:pt>
                <c:pt idx="97699">
                  <c:v>2.0999999999999999E-5</c:v>
                </c:pt>
                <c:pt idx="97700">
                  <c:v>2.0999999999999999E-5</c:v>
                </c:pt>
                <c:pt idx="97701">
                  <c:v>2.0999999999999999E-5</c:v>
                </c:pt>
                <c:pt idx="97702">
                  <c:v>2.0999999999999999E-5</c:v>
                </c:pt>
                <c:pt idx="97703">
                  <c:v>2.0999999999999999E-5</c:v>
                </c:pt>
                <c:pt idx="97704">
                  <c:v>2.0000000000000002E-5</c:v>
                </c:pt>
                <c:pt idx="97705">
                  <c:v>2.0000000000000002E-5</c:v>
                </c:pt>
                <c:pt idx="97706">
                  <c:v>2.0000000000000002E-5</c:v>
                </c:pt>
                <c:pt idx="97707">
                  <c:v>1.9000000000000001E-5</c:v>
                </c:pt>
                <c:pt idx="97708">
                  <c:v>1.9000000000000001E-5</c:v>
                </c:pt>
                <c:pt idx="97709">
                  <c:v>1.9000000000000001E-5</c:v>
                </c:pt>
                <c:pt idx="97710">
                  <c:v>1.8E-5</c:v>
                </c:pt>
                <c:pt idx="97711">
                  <c:v>1.8E-5</c:v>
                </c:pt>
                <c:pt idx="97712">
                  <c:v>1.7E-5</c:v>
                </c:pt>
                <c:pt idx="97713">
                  <c:v>1.5999999999999999E-5</c:v>
                </c:pt>
                <c:pt idx="97714">
                  <c:v>1.5999999999999999E-5</c:v>
                </c:pt>
                <c:pt idx="97715">
                  <c:v>1.5E-5</c:v>
                </c:pt>
                <c:pt idx="97716">
                  <c:v>1.4E-5</c:v>
                </c:pt>
                <c:pt idx="97717">
                  <c:v>1.4E-5</c:v>
                </c:pt>
                <c:pt idx="97718">
                  <c:v>1.2999999999999999E-5</c:v>
                </c:pt>
                <c:pt idx="97719">
                  <c:v>1.2E-5</c:v>
                </c:pt>
                <c:pt idx="97720">
                  <c:v>1.2E-5</c:v>
                </c:pt>
                <c:pt idx="97721">
                  <c:v>1.1E-5</c:v>
                </c:pt>
                <c:pt idx="97722">
                  <c:v>1.1E-5</c:v>
                </c:pt>
                <c:pt idx="97723">
                  <c:v>1.0000000000000001E-5</c:v>
                </c:pt>
                <c:pt idx="97724">
                  <c:v>1.0000000000000001E-5</c:v>
                </c:pt>
                <c:pt idx="97725">
                  <c:v>9.0000000000000002E-6</c:v>
                </c:pt>
                <c:pt idx="97726">
                  <c:v>9.0000000000000002E-6</c:v>
                </c:pt>
                <c:pt idx="97727">
                  <c:v>9.0000000000000002E-6</c:v>
                </c:pt>
                <c:pt idx="97728">
                  <c:v>7.9999999999999996E-6</c:v>
                </c:pt>
                <c:pt idx="97729">
                  <c:v>7.9999999999999996E-6</c:v>
                </c:pt>
                <c:pt idx="97730">
                  <c:v>7.9999999999999996E-6</c:v>
                </c:pt>
                <c:pt idx="97731">
                  <c:v>7.9999999999999996E-6</c:v>
                </c:pt>
                <c:pt idx="97732">
                  <c:v>7.9999999999999996E-6</c:v>
                </c:pt>
                <c:pt idx="97733">
                  <c:v>7.9999999999999996E-6</c:v>
                </c:pt>
                <c:pt idx="97734">
                  <c:v>7.9999999999999996E-6</c:v>
                </c:pt>
                <c:pt idx="97735">
                  <c:v>7.9999999999999996E-6</c:v>
                </c:pt>
                <c:pt idx="97736">
                  <c:v>9.0000000000000002E-6</c:v>
                </c:pt>
                <c:pt idx="97737">
                  <c:v>9.0000000000000002E-6</c:v>
                </c:pt>
                <c:pt idx="97738">
                  <c:v>9.0000000000000002E-6</c:v>
                </c:pt>
                <c:pt idx="97739">
                  <c:v>9.0000000000000002E-6</c:v>
                </c:pt>
                <c:pt idx="97740">
                  <c:v>9.0000000000000002E-6</c:v>
                </c:pt>
                <c:pt idx="97741">
                  <c:v>9.0000000000000002E-6</c:v>
                </c:pt>
                <c:pt idx="97742">
                  <c:v>1.0000000000000001E-5</c:v>
                </c:pt>
                <c:pt idx="97743">
                  <c:v>1.0000000000000001E-5</c:v>
                </c:pt>
                <c:pt idx="97744">
                  <c:v>1.0000000000000001E-5</c:v>
                </c:pt>
                <c:pt idx="97745">
                  <c:v>1.0000000000000001E-5</c:v>
                </c:pt>
                <c:pt idx="97746">
                  <c:v>1.0000000000000001E-5</c:v>
                </c:pt>
                <c:pt idx="97747">
                  <c:v>1.1E-5</c:v>
                </c:pt>
                <c:pt idx="97748">
                  <c:v>1.1E-5</c:v>
                </c:pt>
                <c:pt idx="97749">
                  <c:v>1.1E-5</c:v>
                </c:pt>
                <c:pt idx="97750">
                  <c:v>1.1E-5</c:v>
                </c:pt>
                <c:pt idx="97751">
                  <c:v>1.2E-5</c:v>
                </c:pt>
                <c:pt idx="97752">
                  <c:v>1.2E-5</c:v>
                </c:pt>
                <c:pt idx="97753">
                  <c:v>1.2999999999999999E-5</c:v>
                </c:pt>
                <c:pt idx="97754">
                  <c:v>1.2999999999999999E-5</c:v>
                </c:pt>
                <c:pt idx="97755">
                  <c:v>1.2999999999999999E-5</c:v>
                </c:pt>
                <c:pt idx="97756">
                  <c:v>1.4E-5</c:v>
                </c:pt>
                <c:pt idx="97757">
                  <c:v>1.5E-5</c:v>
                </c:pt>
                <c:pt idx="97758">
                  <c:v>1.5E-5</c:v>
                </c:pt>
                <c:pt idx="97759">
                  <c:v>1.5999999999999999E-5</c:v>
                </c:pt>
                <c:pt idx="97760">
                  <c:v>1.5999999999999999E-5</c:v>
                </c:pt>
                <c:pt idx="97761">
                  <c:v>1.7E-5</c:v>
                </c:pt>
                <c:pt idx="97762">
                  <c:v>1.8E-5</c:v>
                </c:pt>
                <c:pt idx="97763">
                  <c:v>1.8E-5</c:v>
                </c:pt>
                <c:pt idx="97764">
                  <c:v>1.9000000000000001E-5</c:v>
                </c:pt>
                <c:pt idx="97765">
                  <c:v>1.9000000000000001E-5</c:v>
                </c:pt>
                <c:pt idx="97766">
                  <c:v>2.0000000000000002E-5</c:v>
                </c:pt>
                <c:pt idx="97767">
                  <c:v>2.0999999999999999E-5</c:v>
                </c:pt>
                <c:pt idx="97768">
                  <c:v>2.0999999999999999E-5</c:v>
                </c:pt>
                <c:pt idx="97769">
                  <c:v>2.1999999999999999E-5</c:v>
                </c:pt>
                <c:pt idx="97770">
                  <c:v>2.3E-5</c:v>
                </c:pt>
                <c:pt idx="97771">
                  <c:v>2.3E-5</c:v>
                </c:pt>
                <c:pt idx="97772">
                  <c:v>2.4000000000000001E-5</c:v>
                </c:pt>
                <c:pt idx="97773">
                  <c:v>2.4000000000000001E-5</c:v>
                </c:pt>
                <c:pt idx="97774">
                  <c:v>2.5000000000000001E-5</c:v>
                </c:pt>
                <c:pt idx="97775">
                  <c:v>2.5000000000000001E-5</c:v>
                </c:pt>
                <c:pt idx="97776">
                  <c:v>2.5999999999999998E-5</c:v>
                </c:pt>
                <c:pt idx="97777">
                  <c:v>2.5999999999999998E-5</c:v>
                </c:pt>
                <c:pt idx="97778">
                  <c:v>2.5999999999999998E-5</c:v>
                </c:pt>
                <c:pt idx="97779">
                  <c:v>2.6999999999999999E-5</c:v>
                </c:pt>
                <c:pt idx="97780">
                  <c:v>2.6999999999999999E-5</c:v>
                </c:pt>
                <c:pt idx="97781">
                  <c:v>2.6999999999999999E-5</c:v>
                </c:pt>
                <c:pt idx="97782">
                  <c:v>2.8E-5</c:v>
                </c:pt>
                <c:pt idx="97783">
                  <c:v>2.8E-5</c:v>
                </c:pt>
                <c:pt idx="97784">
                  <c:v>2.8E-5</c:v>
                </c:pt>
                <c:pt idx="97785">
                  <c:v>2.8E-5</c:v>
                </c:pt>
                <c:pt idx="97786">
                  <c:v>2.8E-5</c:v>
                </c:pt>
                <c:pt idx="97787">
                  <c:v>2.8E-5</c:v>
                </c:pt>
                <c:pt idx="97788">
                  <c:v>2.8E-5</c:v>
                </c:pt>
                <c:pt idx="97789">
                  <c:v>2.8E-5</c:v>
                </c:pt>
                <c:pt idx="97790">
                  <c:v>2.8E-5</c:v>
                </c:pt>
                <c:pt idx="97791">
                  <c:v>2.8E-5</c:v>
                </c:pt>
                <c:pt idx="97792">
                  <c:v>2.8E-5</c:v>
                </c:pt>
                <c:pt idx="97793">
                  <c:v>2.8E-5</c:v>
                </c:pt>
                <c:pt idx="97794">
                  <c:v>2.8E-5</c:v>
                </c:pt>
                <c:pt idx="97795">
                  <c:v>2.8E-5</c:v>
                </c:pt>
                <c:pt idx="97796">
                  <c:v>2.8E-5</c:v>
                </c:pt>
                <c:pt idx="97797">
                  <c:v>2.6999999999999999E-5</c:v>
                </c:pt>
                <c:pt idx="97798">
                  <c:v>2.6999999999999999E-5</c:v>
                </c:pt>
                <c:pt idx="97799">
                  <c:v>2.6999999999999999E-5</c:v>
                </c:pt>
                <c:pt idx="97800">
                  <c:v>2.6999999999999999E-5</c:v>
                </c:pt>
                <c:pt idx="97801">
                  <c:v>2.5999999999999998E-5</c:v>
                </c:pt>
                <c:pt idx="97802">
                  <c:v>2.5999999999999998E-5</c:v>
                </c:pt>
                <c:pt idx="97803">
                  <c:v>2.5999999999999998E-5</c:v>
                </c:pt>
                <c:pt idx="97804">
                  <c:v>2.5000000000000001E-5</c:v>
                </c:pt>
                <c:pt idx="97805">
                  <c:v>2.5000000000000001E-5</c:v>
                </c:pt>
                <c:pt idx="97806">
                  <c:v>2.5000000000000001E-5</c:v>
                </c:pt>
                <c:pt idx="97807">
                  <c:v>2.4000000000000001E-5</c:v>
                </c:pt>
                <c:pt idx="97808">
                  <c:v>2.4000000000000001E-5</c:v>
                </c:pt>
                <c:pt idx="97809">
                  <c:v>2.3E-5</c:v>
                </c:pt>
                <c:pt idx="97810">
                  <c:v>2.3E-5</c:v>
                </c:pt>
                <c:pt idx="97811">
                  <c:v>2.3E-5</c:v>
                </c:pt>
                <c:pt idx="97812">
                  <c:v>2.1999999999999999E-5</c:v>
                </c:pt>
                <c:pt idx="97813">
                  <c:v>2.1999999999999999E-5</c:v>
                </c:pt>
                <c:pt idx="97814">
                  <c:v>2.0999999999999999E-5</c:v>
                </c:pt>
                <c:pt idx="97815">
                  <c:v>2.0999999999999999E-5</c:v>
                </c:pt>
                <c:pt idx="97816">
                  <c:v>2.0999999999999999E-5</c:v>
                </c:pt>
                <c:pt idx="97817">
                  <c:v>2.0000000000000002E-5</c:v>
                </c:pt>
                <c:pt idx="97818">
                  <c:v>2.0000000000000002E-5</c:v>
                </c:pt>
                <c:pt idx="97819">
                  <c:v>1.9000000000000001E-5</c:v>
                </c:pt>
                <c:pt idx="97820">
                  <c:v>1.9000000000000001E-5</c:v>
                </c:pt>
                <c:pt idx="97821">
                  <c:v>1.9000000000000001E-5</c:v>
                </c:pt>
                <c:pt idx="97822">
                  <c:v>1.8E-5</c:v>
                </c:pt>
                <c:pt idx="97823">
                  <c:v>1.8E-5</c:v>
                </c:pt>
                <c:pt idx="97824">
                  <c:v>1.8E-5</c:v>
                </c:pt>
                <c:pt idx="97825">
                  <c:v>1.8E-5</c:v>
                </c:pt>
                <c:pt idx="97826">
                  <c:v>1.8E-5</c:v>
                </c:pt>
                <c:pt idx="97827">
                  <c:v>1.8E-5</c:v>
                </c:pt>
                <c:pt idx="97828">
                  <c:v>1.8E-5</c:v>
                </c:pt>
                <c:pt idx="97829">
                  <c:v>1.8E-5</c:v>
                </c:pt>
                <c:pt idx="97830">
                  <c:v>1.8E-5</c:v>
                </c:pt>
                <c:pt idx="97831">
                  <c:v>1.8E-5</c:v>
                </c:pt>
                <c:pt idx="97832">
                  <c:v>1.8E-5</c:v>
                </c:pt>
                <c:pt idx="97833">
                  <c:v>1.8E-5</c:v>
                </c:pt>
                <c:pt idx="97834">
                  <c:v>1.9000000000000001E-5</c:v>
                </c:pt>
                <c:pt idx="97835">
                  <c:v>1.9000000000000001E-5</c:v>
                </c:pt>
                <c:pt idx="97836">
                  <c:v>2.0000000000000002E-5</c:v>
                </c:pt>
                <c:pt idx="97837">
                  <c:v>2.0000000000000002E-5</c:v>
                </c:pt>
                <c:pt idx="97838">
                  <c:v>2.0999999999999999E-5</c:v>
                </c:pt>
                <c:pt idx="97839">
                  <c:v>2.0999999999999999E-5</c:v>
                </c:pt>
                <c:pt idx="97840">
                  <c:v>2.1999999999999999E-5</c:v>
                </c:pt>
                <c:pt idx="97841">
                  <c:v>2.1999999999999999E-5</c:v>
                </c:pt>
                <c:pt idx="97842">
                  <c:v>2.3E-5</c:v>
                </c:pt>
                <c:pt idx="97843">
                  <c:v>2.4000000000000001E-5</c:v>
                </c:pt>
                <c:pt idx="97844">
                  <c:v>2.4000000000000001E-5</c:v>
                </c:pt>
                <c:pt idx="97845">
                  <c:v>2.5000000000000001E-5</c:v>
                </c:pt>
                <c:pt idx="97846">
                  <c:v>2.5000000000000001E-5</c:v>
                </c:pt>
                <c:pt idx="97847">
                  <c:v>2.5999999999999998E-5</c:v>
                </c:pt>
                <c:pt idx="97848">
                  <c:v>2.6999999999999999E-5</c:v>
                </c:pt>
                <c:pt idx="97849">
                  <c:v>2.6999999999999999E-5</c:v>
                </c:pt>
                <c:pt idx="97850">
                  <c:v>2.8E-5</c:v>
                </c:pt>
                <c:pt idx="97851">
                  <c:v>2.8E-5</c:v>
                </c:pt>
                <c:pt idx="97852">
                  <c:v>2.9E-5</c:v>
                </c:pt>
                <c:pt idx="97853">
                  <c:v>2.9E-5</c:v>
                </c:pt>
                <c:pt idx="97854">
                  <c:v>2.9E-5</c:v>
                </c:pt>
                <c:pt idx="97855">
                  <c:v>3.0000000000000001E-5</c:v>
                </c:pt>
                <c:pt idx="97856">
                  <c:v>3.0000000000000001E-5</c:v>
                </c:pt>
                <c:pt idx="97857">
                  <c:v>3.1000000000000001E-5</c:v>
                </c:pt>
                <c:pt idx="97858">
                  <c:v>3.1000000000000001E-5</c:v>
                </c:pt>
                <c:pt idx="97859">
                  <c:v>3.1000000000000001E-5</c:v>
                </c:pt>
                <c:pt idx="97860">
                  <c:v>3.1000000000000001E-5</c:v>
                </c:pt>
                <c:pt idx="97861">
                  <c:v>3.1999999999999999E-5</c:v>
                </c:pt>
                <c:pt idx="97862">
                  <c:v>3.1999999999999999E-5</c:v>
                </c:pt>
                <c:pt idx="97863">
                  <c:v>3.1999999999999999E-5</c:v>
                </c:pt>
                <c:pt idx="97864">
                  <c:v>3.1999999999999999E-5</c:v>
                </c:pt>
                <c:pt idx="97865">
                  <c:v>3.1999999999999999E-5</c:v>
                </c:pt>
                <c:pt idx="97866">
                  <c:v>3.1999999999999999E-5</c:v>
                </c:pt>
                <c:pt idx="97867">
                  <c:v>3.1999999999999999E-5</c:v>
                </c:pt>
                <c:pt idx="97868">
                  <c:v>3.1999999999999999E-5</c:v>
                </c:pt>
                <c:pt idx="97869">
                  <c:v>3.1999999999999999E-5</c:v>
                </c:pt>
                <c:pt idx="97870">
                  <c:v>3.1999999999999999E-5</c:v>
                </c:pt>
                <c:pt idx="97871">
                  <c:v>3.1999999999999999E-5</c:v>
                </c:pt>
                <c:pt idx="97872">
                  <c:v>3.1999999999999999E-5</c:v>
                </c:pt>
                <c:pt idx="97873">
                  <c:v>3.1999999999999999E-5</c:v>
                </c:pt>
                <c:pt idx="97874">
                  <c:v>3.1999999999999999E-5</c:v>
                </c:pt>
                <c:pt idx="97875">
                  <c:v>3.1999999999999999E-5</c:v>
                </c:pt>
                <c:pt idx="97876">
                  <c:v>3.1999999999999999E-5</c:v>
                </c:pt>
                <c:pt idx="97877">
                  <c:v>3.1999999999999999E-5</c:v>
                </c:pt>
                <c:pt idx="97878">
                  <c:v>3.1999999999999999E-5</c:v>
                </c:pt>
                <c:pt idx="97879">
                  <c:v>3.1999999999999999E-5</c:v>
                </c:pt>
                <c:pt idx="97880">
                  <c:v>3.1999999999999999E-5</c:v>
                </c:pt>
                <c:pt idx="97881">
                  <c:v>3.1999999999999999E-5</c:v>
                </c:pt>
                <c:pt idx="97882">
                  <c:v>3.1999999999999999E-5</c:v>
                </c:pt>
                <c:pt idx="97883">
                  <c:v>3.1999999999999999E-5</c:v>
                </c:pt>
                <c:pt idx="97884">
                  <c:v>3.1999999999999999E-5</c:v>
                </c:pt>
                <c:pt idx="97885">
                  <c:v>3.1999999999999999E-5</c:v>
                </c:pt>
                <c:pt idx="97886">
                  <c:v>3.1999999999999999E-5</c:v>
                </c:pt>
                <c:pt idx="97887">
                  <c:v>3.1999999999999999E-5</c:v>
                </c:pt>
                <c:pt idx="97888">
                  <c:v>3.1999999999999999E-5</c:v>
                </c:pt>
                <c:pt idx="97889">
                  <c:v>3.1999999999999999E-5</c:v>
                </c:pt>
                <c:pt idx="97890">
                  <c:v>3.1999999999999999E-5</c:v>
                </c:pt>
                <c:pt idx="97891">
                  <c:v>3.3000000000000003E-5</c:v>
                </c:pt>
                <c:pt idx="97892">
                  <c:v>3.3000000000000003E-5</c:v>
                </c:pt>
                <c:pt idx="97893">
                  <c:v>3.3000000000000003E-5</c:v>
                </c:pt>
                <c:pt idx="97894">
                  <c:v>3.3000000000000003E-5</c:v>
                </c:pt>
                <c:pt idx="97895">
                  <c:v>3.3000000000000003E-5</c:v>
                </c:pt>
                <c:pt idx="97896">
                  <c:v>3.3000000000000003E-5</c:v>
                </c:pt>
                <c:pt idx="97897">
                  <c:v>3.3000000000000003E-5</c:v>
                </c:pt>
                <c:pt idx="97898">
                  <c:v>3.4E-5</c:v>
                </c:pt>
                <c:pt idx="97899">
                  <c:v>3.4E-5</c:v>
                </c:pt>
                <c:pt idx="97900">
                  <c:v>3.4E-5</c:v>
                </c:pt>
                <c:pt idx="97901">
                  <c:v>3.4E-5</c:v>
                </c:pt>
                <c:pt idx="97902">
                  <c:v>3.4E-5</c:v>
                </c:pt>
                <c:pt idx="97903">
                  <c:v>3.4E-5</c:v>
                </c:pt>
                <c:pt idx="97904">
                  <c:v>3.4E-5</c:v>
                </c:pt>
                <c:pt idx="97905">
                  <c:v>3.4E-5</c:v>
                </c:pt>
                <c:pt idx="97906">
                  <c:v>3.4E-5</c:v>
                </c:pt>
                <c:pt idx="97907">
                  <c:v>3.4E-5</c:v>
                </c:pt>
                <c:pt idx="97908">
                  <c:v>3.4E-5</c:v>
                </c:pt>
                <c:pt idx="97909">
                  <c:v>3.4E-5</c:v>
                </c:pt>
                <c:pt idx="97910">
                  <c:v>3.3000000000000003E-5</c:v>
                </c:pt>
                <c:pt idx="97911">
                  <c:v>3.3000000000000003E-5</c:v>
                </c:pt>
                <c:pt idx="97912">
                  <c:v>3.3000000000000003E-5</c:v>
                </c:pt>
                <c:pt idx="97913">
                  <c:v>3.3000000000000003E-5</c:v>
                </c:pt>
                <c:pt idx="97914">
                  <c:v>3.3000000000000003E-5</c:v>
                </c:pt>
                <c:pt idx="97915">
                  <c:v>3.1999999999999999E-5</c:v>
                </c:pt>
                <c:pt idx="97916">
                  <c:v>3.1999999999999999E-5</c:v>
                </c:pt>
                <c:pt idx="97917">
                  <c:v>3.1999999999999999E-5</c:v>
                </c:pt>
                <c:pt idx="97918">
                  <c:v>3.1000000000000001E-5</c:v>
                </c:pt>
                <c:pt idx="97919">
                  <c:v>3.1000000000000001E-5</c:v>
                </c:pt>
                <c:pt idx="97920">
                  <c:v>3.1000000000000001E-5</c:v>
                </c:pt>
                <c:pt idx="97921">
                  <c:v>3.0000000000000001E-5</c:v>
                </c:pt>
                <c:pt idx="97922">
                  <c:v>3.0000000000000001E-5</c:v>
                </c:pt>
                <c:pt idx="97923">
                  <c:v>2.9E-5</c:v>
                </c:pt>
                <c:pt idx="97924">
                  <c:v>2.9E-5</c:v>
                </c:pt>
                <c:pt idx="97925">
                  <c:v>2.9E-5</c:v>
                </c:pt>
                <c:pt idx="97926">
                  <c:v>2.8E-5</c:v>
                </c:pt>
                <c:pt idx="97927">
                  <c:v>2.8E-5</c:v>
                </c:pt>
                <c:pt idx="97928">
                  <c:v>2.8E-5</c:v>
                </c:pt>
                <c:pt idx="97929">
                  <c:v>2.8E-5</c:v>
                </c:pt>
                <c:pt idx="97930">
                  <c:v>2.6999999999999999E-5</c:v>
                </c:pt>
                <c:pt idx="97931">
                  <c:v>2.6999999999999999E-5</c:v>
                </c:pt>
                <c:pt idx="97932">
                  <c:v>2.6999999999999999E-5</c:v>
                </c:pt>
                <c:pt idx="97933">
                  <c:v>2.6999999999999999E-5</c:v>
                </c:pt>
                <c:pt idx="97934">
                  <c:v>2.6999999999999999E-5</c:v>
                </c:pt>
                <c:pt idx="97935">
                  <c:v>2.6999999999999999E-5</c:v>
                </c:pt>
                <c:pt idx="97936">
                  <c:v>2.6999999999999999E-5</c:v>
                </c:pt>
                <c:pt idx="97937">
                  <c:v>2.6999999999999999E-5</c:v>
                </c:pt>
                <c:pt idx="97938">
                  <c:v>2.6999999999999999E-5</c:v>
                </c:pt>
                <c:pt idx="97939">
                  <c:v>2.6999999999999999E-5</c:v>
                </c:pt>
                <c:pt idx="97940">
                  <c:v>2.6999999999999999E-5</c:v>
                </c:pt>
                <c:pt idx="97941">
                  <c:v>2.8E-5</c:v>
                </c:pt>
                <c:pt idx="97942">
                  <c:v>2.8E-5</c:v>
                </c:pt>
                <c:pt idx="97943">
                  <c:v>2.8E-5</c:v>
                </c:pt>
                <c:pt idx="97944">
                  <c:v>2.9E-5</c:v>
                </c:pt>
                <c:pt idx="97945">
                  <c:v>2.9E-5</c:v>
                </c:pt>
                <c:pt idx="97946">
                  <c:v>2.9E-5</c:v>
                </c:pt>
                <c:pt idx="97947">
                  <c:v>3.0000000000000001E-5</c:v>
                </c:pt>
                <c:pt idx="97948">
                  <c:v>3.0000000000000001E-5</c:v>
                </c:pt>
                <c:pt idx="97949">
                  <c:v>3.0000000000000001E-5</c:v>
                </c:pt>
                <c:pt idx="97950">
                  <c:v>3.1000000000000001E-5</c:v>
                </c:pt>
                <c:pt idx="97951">
                  <c:v>3.1000000000000001E-5</c:v>
                </c:pt>
                <c:pt idx="97952">
                  <c:v>3.1999999999999999E-5</c:v>
                </c:pt>
                <c:pt idx="97953">
                  <c:v>3.1999999999999999E-5</c:v>
                </c:pt>
                <c:pt idx="97954">
                  <c:v>3.1999999999999999E-5</c:v>
                </c:pt>
                <c:pt idx="97955">
                  <c:v>3.1999999999999999E-5</c:v>
                </c:pt>
                <c:pt idx="97956">
                  <c:v>3.1999999999999999E-5</c:v>
                </c:pt>
                <c:pt idx="97957">
                  <c:v>3.3000000000000003E-5</c:v>
                </c:pt>
                <c:pt idx="97958">
                  <c:v>3.3000000000000003E-5</c:v>
                </c:pt>
                <c:pt idx="97959">
                  <c:v>3.3000000000000003E-5</c:v>
                </c:pt>
                <c:pt idx="97960">
                  <c:v>3.3000000000000003E-5</c:v>
                </c:pt>
                <c:pt idx="97961">
                  <c:v>3.3000000000000003E-5</c:v>
                </c:pt>
                <c:pt idx="97962">
                  <c:v>3.1999999999999999E-5</c:v>
                </c:pt>
                <c:pt idx="97963">
                  <c:v>3.1999999999999999E-5</c:v>
                </c:pt>
                <c:pt idx="97964">
                  <c:v>3.1999999999999999E-5</c:v>
                </c:pt>
                <c:pt idx="97965">
                  <c:v>3.1000000000000001E-5</c:v>
                </c:pt>
                <c:pt idx="97966">
                  <c:v>3.1000000000000001E-5</c:v>
                </c:pt>
                <c:pt idx="97967">
                  <c:v>3.1000000000000001E-5</c:v>
                </c:pt>
                <c:pt idx="97968">
                  <c:v>3.0000000000000001E-5</c:v>
                </c:pt>
                <c:pt idx="97969">
                  <c:v>2.9E-5</c:v>
                </c:pt>
                <c:pt idx="97970">
                  <c:v>2.9E-5</c:v>
                </c:pt>
                <c:pt idx="97971">
                  <c:v>2.8E-5</c:v>
                </c:pt>
                <c:pt idx="97972">
                  <c:v>2.6999999999999999E-5</c:v>
                </c:pt>
                <c:pt idx="97973">
                  <c:v>2.5999999999999998E-5</c:v>
                </c:pt>
                <c:pt idx="97974">
                  <c:v>2.5000000000000001E-5</c:v>
                </c:pt>
                <c:pt idx="97975">
                  <c:v>2.4000000000000001E-5</c:v>
                </c:pt>
                <c:pt idx="97976">
                  <c:v>2.4000000000000001E-5</c:v>
                </c:pt>
                <c:pt idx="97977">
                  <c:v>2.1999999999999999E-5</c:v>
                </c:pt>
                <c:pt idx="97978">
                  <c:v>2.0999999999999999E-5</c:v>
                </c:pt>
                <c:pt idx="97979">
                  <c:v>2.0000000000000002E-5</c:v>
                </c:pt>
                <c:pt idx="97980">
                  <c:v>1.9000000000000001E-5</c:v>
                </c:pt>
                <c:pt idx="97981">
                  <c:v>1.8E-5</c:v>
                </c:pt>
                <c:pt idx="97982">
                  <c:v>1.7E-5</c:v>
                </c:pt>
                <c:pt idx="97983">
                  <c:v>1.5999999999999999E-5</c:v>
                </c:pt>
                <c:pt idx="97984">
                  <c:v>1.5E-5</c:v>
                </c:pt>
                <c:pt idx="97985">
                  <c:v>1.2999999999999999E-5</c:v>
                </c:pt>
                <c:pt idx="97986">
                  <c:v>1.2E-5</c:v>
                </c:pt>
                <c:pt idx="97987">
                  <c:v>1.1E-5</c:v>
                </c:pt>
                <c:pt idx="97988">
                  <c:v>1.0000000000000001E-5</c:v>
                </c:pt>
                <c:pt idx="97989">
                  <c:v>9.0000000000000002E-6</c:v>
                </c:pt>
                <c:pt idx="97990">
                  <c:v>7.9999999999999996E-6</c:v>
                </c:pt>
                <c:pt idx="97991">
                  <c:v>6.0000000000000002E-6</c:v>
                </c:pt>
                <c:pt idx="97992">
                  <c:v>5.0000000000000004E-6</c:v>
                </c:pt>
                <c:pt idx="97993">
                  <c:v>5.0000000000000004E-6</c:v>
                </c:pt>
                <c:pt idx="97994">
                  <c:v>3.9999999999999998E-6</c:v>
                </c:pt>
                <c:pt idx="97995">
                  <c:v>3.0000000000000001E-6</c:v>
                </c:pt>
                <c:pt idx="97996">
                  <c:v>3.0000000000000001E-6</c:v>
                </c:pt>
                <c:pt idx="97997">
                  <c:v>3.0000000000000001E-6</c:v>
                </c:pt>
                <c:pt idx="97998">
                  <c:v>3.0000000000000001E-6</c:v>
                </c:pt>
                <c:pt idx="97999">
                  <c:v>3.9999999999999998E-6</c:v>
                </c:pt>
                <c:pt idx="98000">
                  <c:v>5.0000000000000004E-6</c:v>
                </c:pt>
                <c:pt idx="98001">
                  <c:v>5.0000000000000004E-6</c:v>
                </c:pt>
                <c:pt idx="98002">
                  <c:v>6.0000000000000002E-6</c:v>
                </c:pt>
                <c:pt idx="98003">
                  <c:v>6.9999999999999999E-6</c:v>
                </c:pt>
                <c:pt idx="98004">
                  <c:v>6.9999999999999999E-6</c:v>
                </c:pt>
                <c:pt idx="98005">
                  <c:v>7.9999999999999996E-6</c:v>
                </c:pt>
                <c:pt idx="98006">
                  <c:v>7.9999999999999996E-6</c:v>
                </c:pt>
                <c:pt idx="98007">
                  <c:v>9.0000000000000002E-6</c:v>
                </c:pt>
                <c:pt idx="98008">
                  <c:v>9.0000000000000002E-6</c:v>
                </c:pt>
                <c:pt idx="98009">
                  <c:v>1.0000000000000001E-5</c:v>
                </c:pt>
                <c:pt idx="98010">
                  <c:v>1.0000000000000001E-5</c:v>
                </c:pt>
                <c:pt idx="98011">
                  <c:v>1.0000000000000001E-5</c:v>
                </c:pt>
                <c:pt idx="98012">
                  <c:v>1.0000000000000001E-5</c:v>
                </c:pt>
                <c:pt idx="98013">
                  <c:v>1.1E-5</c:v>
                </c:pt>
                <c:pt idx="98014">
                  <c:v>1.1E-5</c:v>
                </c:pt>
                <c:pt idx="98015">
                  <c:v>1.1E-5</c:v>
                </c:pt>
                <c:pt idx="98016">
                  <c:v>1.1E-5</c:v>
                </c:pt>
                <c:pt idx="98017">
                  <c:v>1.1E-5</c:v>
                </c:pt>
                <c:pt idx="98018">
                  <c:v>1.1E-5</c:v>
                </c:pt>
                <c:pt idx="98019">
                  <c:v>1.1E-5</c:v>
                </c:pt>
                <c:pt idx="98020">
                  <c:v>1.1E-5</c:v>
                </c:pt>
                <c:pt idx="98021">
                  <c:v>1.1E-5</c:v>
                </c:pt>
                <c:pt idx="98022">
                  <c:v>1.1E-5</c:v>
                </c:pt>
                <c:pt idx="98023">
                  <c:v>1.1E-5</c:v>
                </c:pt>
                <c:pt idx="98024">
                  <c:v>1.0000000000000001E-5</c:v>
                </c:pt>
                <c:pt idx="98025">
                  <c:v>1.0000000000000001E-5</c:v>
                </c:pt>
                <c:pt idx="98026">
                  <c:v>1.0000000000000001E-5</c:v>
                </c:pt>
                <c:pt idx="98027">
                  <c:v>1.0000000000000001E-5</c:v>
                </c:pt>
                <c:pt idx="98028">
                  <c:v>1.0000000000000001E-5</c:v>
                </c:pt>
                <c:pt idx="98029">
                  <c:v>1.0000000000000001E-5</c:v>
                </c:pt>
                <c:pt idx="98030">
                  <c:v>1.0000000000000001E-5</c:v>
                </c:pt>
                <c:pt idx="98031">
                  <c:v>1.0000000000000001E-5</c:v>
                </c:pt>
                <c:pt idx="98032">
                  <c:v>1.0000000000000001E-5</c:v>
                </c:pt>
                <c:pt idx="98033">
                  <c:v>1.0000000000000001E-5</c:v>
                </c:pt>
                <c:pt idx="98034">
                  <c:v>1.0000000000000001E-5</c:v>
                </c:pt>
                <c:pt idx="98035">
                  <c:v>1.0000000000000001E-5</c:v>
                </c:pt>
                <c:pt idx="98036">
                  <c:v>1.0000000000000001E-5</c:v>
                </c:pt>
                <c:pt idx="98037">
                  <c:v>1.0000000000000001E-5</c:v>
                </c:pt>
                <c:pt idx="98038">
                  <c:v>1.0000000000000001E-5</c:v>
                </c:pt>
                <c:pt idx="98039">
                  <c:v>1.0000000000000001E-5</c:v>
                </c:pt>
                <c:pt idx="98040">
                  <c:v>1.0000000000000001E-5</c:v>
                </c:pt>
                <c:pt idx="98041">
                  <c:v>1.0000000000000001E-5</c:v>
                </c:pt>
                <c:pt idx="98042">
                  <c:v>1.0000000000000001E-5</c:v>
                </c:pt>
                <c:pt idx="98043">
                  <c:v>1.0000000000000001E-5</c:v>
                </c:pt>
                <c:pt idx="98044">
                  <c:v>1.0000000000000001E-5</c:v>
                </c:pt>
                <c:pt idx="98045">
                  <c:v>1.1E-5</c:v>
                </c:pt>
                <c:pt idx="98046">
                  <c:v>1.1E-5</c:v>
                </c:pt>
                <c:pt idx="98047">
                  <c:v>1.1E-5</c:v>
                </c:pt>
                <c:pt idx="98048">
                  <c:v>1.1E-5</c:v>
                </c:pt>
                <c:pt idx="98049">
                  <c:v>1.1E-5</c:v>
                </c:pt>
                <c:pt idx="98050">
                  <c:v>1.1E-5</c:v>
                </c:pt>
                <c:pt idx="98051">
                  <c:v>1.1E-5</c:v>
                </c:pt>
                <c:pt idx="98052">
                  <c:v>1.1E-5</c:v>
                </c:pt>
                <c:pt idx="98053">
                  <c:v>1.1E-5</c:v>
                </c:pt>
                <c:pt idx="98054">
                  <c:v>1.2E-5</c:v>
                </c:pt>
                <c:pt idx="98055">
                  <c:v>1.2E-5</c:v>
                </c:pt>
                <c:pt idx="98056">
                  <c:v>1.2E-5</c:v>
                </c:pt>
                <c:pt idx="98057">
                  <c:v>1.2E-5</c:v>
                </c:pt>
                <c:pt idx="98058">
                  <c:v>1.2999999999999999E-5</c:v>
                </c:pt>
                <c:pt idx="98059">
                  <c:v>1.2999999999999999E-5</c:v>
                </c:pt>
                <c:pt idx="98060">
                  <c:v>1.2999999999999999E-5</c:v>
                </c:pt>
                <c:pt idx="98061">
                  <c:v>1.4E-5</c:v>
                </c:pt>
                <c:pt idx="98062">
                  <c:v>1.4E-5</c:v>
                </c:pt>
                <c:pt idx="98063">
                  <c:v>1.5E-5</c:v>
                </c:pt>
                <c:pt idx="98064">
                  <c:v>1.5E-5</c:v>
                </c:pt>
                <c:pt idx="98065">
                  <c:v>1.5E-5</c:v>
                </c:pt>
                <c:pt idx="98066">
                  <c:v>1.5999999999999999E-5</c:v>
                </c:pt>
                <c:pt idx="98067">
                  <c:v>1.5999999999999999E-5</c:v>
                </c:pt>
                <c:pt idx="98068">
                  <c:v>1.5999999999999999E-5</c:v>
                </c:pt>
                <c:pt idx="98069">
                  <c:v>1.7E-5</c:v>
                </c:pt>
                <c:pt idx="98070">
                  <c:v>1.7E-5</c:v>
                </c:pt>
                <c:pt idx="98071">
                  <c:v>1.7E-5</c:v>
                </c:pt>
                <c:pt idx="98072">
                  <c:v>1.8E-5</c:v>
                </c:pt>
                <c:pt idx="98073">
                  <c:v>1.8E-5</c:v>
                </c:pt>
                <c:pt idx="98074">
                  <c:v>1.8E-5</c:v>
                </c:pt>
                <c:pt idx="98075">
                  <c:v>1.8E-5</c:v>
                </c:pt>
                <c:pt idx="98076">
                  <c:v>1.8E-5</c:v>
                </c:pt>
                <c:pt idx="98077">
                  <c:v>1.8E-5</c:v>
                </c:pt>
                <c:pt idx="98078">
                  <c:v>1.9000000000000001E-5</c:v>
                </c:pt>
                <c:pt idx="98079">
                  <c:v>1.9000000000000001E-5</c:v>
                </c:pt>
                <c:pt idx="98080">
                  <c:v>1.9000000000000001E-5</c:v>
                </c:pt>
                <c:pt idx="98081">
                  <c:v>1.9000000000000001E-5</c:v>
                </c:pt>
                <c:pt idx="98082">
                  <c:v>1.8E-5</c:v>
                </c:pt>
                <c:pt idx="98083">
                  <c:v>1.8E-5</c:v>
                </c:pt>
                <c:pt idx="98084">
                  <c:v>1.8E-5</c:v>
                </c:pt>
                <c:pt idx="98085">
                  <c:v>1.8E-5</c:v>
                </c:pt>
                <c:pt idx="98086">
                  <c:v>1.8E-5</c:v>
                </c:pt>
                <c:pt idx="98087">
                  <c:v>1.7E-5</c:v>
                </c:pt>
                <c:pt idx="98088">
                  <c:v>1.7E-5</c:v>
                </c:pt>
                <c:pt idx="98089">
                  <c:v>1.7E-5</c:v>
                </c:pt>
                <c:pt idx="98090">
                  <c:v>1.5999999999999999E-5</c:v>
                </c:pt>
                <c:pt idx="98091">
                  <c:v>1.5999999999999999E-5</c:v>
                </c:pt>
                <c:pt idx="98092">
                  <c:v>1.5E-5</c:v>
                </c:pt>
                <c:pt idx="98093">
                  <c:v>1.5E-5</c:v>
                </c:pt>
                <c:pt idx="98094">
                  <c:v>1.4E-5</c:v>
                </c:pt>
                <c:pt idx="98095">
                  <c:v>1.4E-5</c:v>
                </c:pt>
                <c:pt idx="98096">
                  <c:v>1.2999999999999999E-5</c:v>
                </c:pt>
                <c:pt idx="98097">
                  <c:v>1.2999999999999999E-5</c:v>
                </c:pt>
                <c:pt idx="98098">
                  <c:v>1.2E-5</c:v>
                </c:pt>
                <c:pt idx="98099">
                  <c:v>1.2E-5</c:v>
                </c:pt>
                <c:pt idx="98100">
                  <c:v>1.1E-5</c:v>
                </c:pt>
                <c:pt idx="98101">
                  <c:v>1.1E-5</c:v>
                </c:pt>
                <c:pt idx="98102">
                  <c:v>1.0000000000000001E-5</c:v>
                </c:pt>
                <c:pt idx="98103">
                  <c:v>9.0000000000000002E-6</c:v>
                </c:pt>
                <c:pt idx="98104">
                  <c:v>9.0000000000000002E-6</c:v>
                </c:pt>
                <c:pt idx="98105">
                  <c:v>7.9999999999999996E-6</c:v>
                </c:pt>
                <c:pt idx="98106">
                  <c:v>7.9999999999999996E-6</c:v>
                </c:pt>
                <c:pt idx="98107">
                  <c:v>6.9999999999999999E-6</c:v>
                </c:pt>
                <c:pt idx="98108">
                  <c:v>6.9999999999999999E-6</c:v>
                </c:pt>
                <c:pt idx="98109">
                  <c:v>6.0000000000000002E-6</c:v>
                </c:pt>
                <c:pt idx="98110">
                  <c:v>6.0000000000000002E-6</c:v>
                </c:pt>
                <c:pt idx="98111">
                  <c:v>5.0000000000000004E-6</c:v>
                </c:pt>
                <c:pt idx="98112">
                  <c:v>5.0000000000000004E-6</c:v>
                </c:pt>
                <c:pt idx="98113">
                  <c:v>5.0000000000000004E-6</c:v>
                </c:pt>
                <c:pt idx="98114">
                  <c:v>3.9999999999999998E-6</c:v>
                </c:pt>
                <c:pt idx="98115">
                  <c:v>3.9999999999999998E-6</c:v>
                </c:pt>
                <c:pt idx="98116">
                  <c:v>3.9999999999999998E-6</c:v>
                </c:pt>
                <c:pt idx="98117">
                  <c:v>3.9999999999999998E-6</c:v>
                </c:pt>
                <c:pt idx="98118">
                  <c:v>3.0000000000000001E-6</c:v>
                </c:pt>
                <c:pt idx="98119">
                  <c:v>3.0000000000000001E-6</c:v>
                </c:pt>
                <c:pt idx="98120">
                  <c:v>3.0000000000000001E-6</c:v>
                </c:pt>
                <c:pt idx="98121">
                  <c:v>3.0000000000000001E-6</c:v>
                </c:pt>
                <c:pt idx="98122">
                  <c:v>3.9999999999999998E-6</c:v>
                </c:pt>
                <c:pt idx="98123">
                  <c:v>3.9999999999999998E-6</c:v>
                </c:pt>
                <c:pt idx="98124">
                  <c:v>3.9999999999999998E-6</c:v>
                </c:pt>
                <c:pt idx="98125">
                  <c:v>3.9999999999999998E-6</c:v>
                </c:pt>
                <c:pt idx="98126">
                  <c:v>5.0000000000000004E-6</c:v>
                </c:pt>
                <c:pt idx="98127">
                  <c:v>5.0000000000000004E-6</c:v>
                </c:pt>
                <c:pt idx="98128">
                  <c:v>6.0000000000000002E-6</c:v>
                </c:pt>
                <c:pt idx="98129">
                  <c:v>6.0000000000000002E-6</c:v>
                </c:pt>
                <c:pt idx="98130">
                  <c:v>6.9999999999999999E-6</c:v>
                </c:pt>
                <c:pt idx="98131">
                  <c:v>6.9999999999999999E-6</c:v>
                </c:pt>
                <c:pt idx="98132">
                  <c:v>7.9999999999999996E-6</c:v>
                </c:pt>
                <c:pt idx="98133">
                  <c:v>9.0000000000000002E-6</c:v>
                </c:pt>
                <c:pt idx="98134">
                  <c:v>1.0000000000000001E-5</c:v>
                </c:pt>
                <c:pt idx="98135">
                  <c:v>1.0000000000000001E-5</c:v>
                </c:pt>
                <c:pt idx="98136">
                  <c:v>1.1E-5</c:v>
                </c:pt>
                <c:pt idx="98137">
                  <c:v>1.2E-5</c:v>
                </c:pt>
                <c:pt idx="98138">
                  <c:v>1.2999999999999999E-5</c:v>
                </c:pt>
                <c:pt idx="98139">
                  <c:v>1.4E-5</c:v>
                </c:pt>
                <c:pt idx="98140">
                  <c:v>1.5E-5</c:v>
                </c:pt>
                <c:pt idx="98141">
                  <c:v>1.5999999999999999E-5</c:v>
                </c:pt>
                <c:pt idx="98142">
                  <c:v>1.7E-5</c:v>
                </c:pt>
                <c:pt idx="98143">
                  <c:v>1.8E-5</c:v>
                </c:pt>
                <c:pt idx="98144">
                  <c:v>1.9000000000000001E-5</c:v>
                </c:pt>
                <c:pt idx="98145">
                  <c:v>2.0000000000000002E-5</c:v>
                </c:pt>
                <c:pt idx="98146">
                  <c:v>2.0999999999999999E-5</c:v>
                </c:pt>
                <c:pt idx="98147">
                  <c:v>2.1999999999999999E-5</c:v>
                </c:pt>
                <c:pt idx="98148">
                  <c:v>2.3E-5</c:v>
                </c:pt>
                <c:pt idx="98149">
                  <c:v>2.4000000000000001E-5</c:v>
                </c:pt>
                <c:pt idx="98150">
                  <c:v>2.5000000000000001E-5</c:v>
                </c:pt>
                <c:pt idx="98151">
                  <c:v>2.5999999999999998E-5</c:v>
                </c:pt>
                <c:pt idx="98152">
                  <c:v>2.6999999999999999E-5</c:v>
                </c:pt>
                <c:pt idx="98153">
                  <c:v>2.8E-5</c:v>
                </c:pt>
                <c:pt idx="98154">
                  <c:v>2.8E-5</c:v>
                </c:pt>
                <c:pt idx="98155">
                  <c:v>2.9E-5</c:v>
                </c:pt>
                <c:pt idx="98156">
                  <c:v>3.0000000000000001E-5</c:v>
                </c:pt>
                <c:pt idx="98157">
                  <c:v>3.1000000000000001E-5</c:v>
                </c:pt>
                <c:pt idx="98158">
                  <c:v>3.1000000000000001E-5</c:v>
                </c:pt>
                <c:pt idx="98159">
                  <c:v>3.1999999999999999E-5</c:v>
                </c:pt>
                <c:pt idx="98160">
                  <c:v>3.1999999999999999E-5</c:v>
                </c:pt>
                <c:pt idx="98161">
                  <c:v>3.3000000000000003E-5</c:v>
                </c:pt>
                <c:pt idx="98162">
                  <c:v>3.3000000000000003E-5</c:v>
                </c:pt>
                <c:pt idx="98163">
                  <c:v>3.4E-5</c:v>
                </c:pt>
                <c:pt idx="98164">
                  <c:v>3.4E-5</c:v>
                </c:pt>
                <c:pt idx="98165">
                  <c:v>3.4E-5</c:v>
                </c:pt>
                <c:pt idx="98166">
                  <c:v>3.4999999999999997E-5</c:v>
                </c:pt>
                <c:pt idx="98167">
                  <c:v>3.4999999999999997E-5</c:v>
                </c:pt>
                <c:pt idx="98168">
                  <c:v>3.4999999999999997E-5</c:v>
                </c:pt>
                <c:pt idx="98169">
                  <c:v>3.4999999999999997E-5</c:v>
                </c:pt>
                <c:pt idx="98170">
                  <c:v>3.4999999999999997E-5</c:v>
                </c:pt>
                <c:pt idx="98171">
                  <c:v>3.4999999999999997E-5</c:v>
                </c:pt>
                <c:pt idx="98172">
                  <c:v>3.4999999999999997E-5</c:v>
                </c:pt>
                <c:pt idx="98173">
                  <c:v>3.4E-5</c:v>
                </c:pt>
                <c:pt idx="98174">
                  <c:v>3.4E-5</c:v>
                </c:pt>
                <c:pt idx="98175">
                  <c:v>3.4E-5</c:v>
                </c:pt>
                <c:pt idx="98176">
                  <c:v>3.4E-5</c:v>
                </c:pt>
                <c:pt idx="98177">
                  <c:v>3.3000000000000003E-5</c:v>
                </c:pt>
                <c:pt idx="98178">
                  <c:v>3.3000000000000003E-5</c:v>
                </c:pt>
                <c:pt idx="98179">
                  <c:v>3.3000000000000003E-5</c:v>
                </c:pt>
                <c:pt idx="98180">
                  <c:v>3.1999999999999999E-5</c:v>
                </c:pt>
                <c:pt idx="98181">
                  <c:v>3.1999999999999999E-5</c:v>
                </c:pt>
                <c:pt idx="98182">
                  <c:v>3.1000000000000001E-5</c:v>
                </c:pt>
                <c:pt idx="98183">
                  <c:v>3.1000000000000001E-5</c:v>
                </c:pt>
                <c:pt idx="98184">
                  <c:v>3.0000000000000001E-5</c:v>
                </c:pt>
                <c:pt idx="98185">
                  <c:v>3.0000000000000001E-5</c:v>
                </c:pt>
                <c:pt idx="98186">
                  <c:v>2.9E-5</c:v>
                </c:pt>
                <c:pt idx="98187">
                  <c:v>2.8E-5</c:v>
                </c:pt>
                <c:pt idx="98188">
                  <c:v>2.8E-5</c:v>
                </c:pt>
                <c:pt idx="98189">
                  <c:v>2.6999999999999999E-5</c:v>
                </c:pt>
                <c:pt idx="98190">
                  <c:v>2.6999999999999999E-5</c:v>
                </c:pt>
                <c:pt idx="98191">
                  <c:v>2.5999999999999998E-5</c:v>
                </c:pt>
                <c:pt idx="98192">
                  <c:v>2.5999999999999998E-5</c:v>
                </c:pt>
                <c:pt idx="98193">
                  <c:v>2.5000000000000001E-5</c:v>
                </c:pt>
                <c:pt idx="98194">
                  <c:v>2.5000000000000001E-5</c:v>
                </c:pt>
                <c:pt idx="98195">
                  <c:v>2.5000000000000001E-5</c:v>
                </c:pt>
                <c:pt idx="98196">
                  <c:v>2.4000000000000001E-5</c:v>
                </c:pt>
                <c:pt idx="98197">
                  <c:v>2.4000000000000001E-5</c:v>
                </c:pt>
                <c:pt idx="98198">
                  <c:v>2.4000000000000001E-5</c:v>
                </c:pt>
                <c:pt idx="98199">
                  <c:v>2.3E-5</c:v>
                </c:pt>
                <c:pt idx="98200">
                  <c:v>2.3E-5</c:v>
                </c:pt>
                <c:pt idx="98201">
                  <c:v>2.3E-5</c:v>
                </c:pt>
                <c:pt idx="98202">
                  <c:v>2.3E-5</c:v>
                </c:pt>
                <c:pt idx="98203">
                  <c:v>2.1999999999999999E-5</c:v>
                </c:pt>
                <c:pt idx="98204">
                  <c:v>2.1999999999999999E-5</c:v>
                </c:pt>
                <c:pt idx="98205">
                  <c:v>2.1999999999999999E-5</c:v>
                </c:pt>
                <c:pt idx="98206">
                  <c:v>2.1999999999999999E-5</c:v>
                </c:pt>
                <c:pt idx="98207">
                  <c:v>2.1999999999999999E-5</c:v>
                </c:pt>
                <c:pt idx="98208">
                  <c:v>2.1999999999999999E-5</c:v>
                </c:pt>
                <c:pt idx="98209">
                  <c:v>2.1999999999999999E-5</c:v>
                </c:pt>
                <c:pt idx="98210">
                  <c:v>2.0999999999999999E-5</c:v>
                </c:pt>
                <c:pt idx="98211">
                  <c:v>2.0999999999999999E-5</c:v>
                </c:pt>
                <c:pt idx="98212">
                  <c:v>2.0999999999999999E-5</c:v>
                </c:pt>
                <c:pt idx="98213">
                  <c:v>2.0999999999999999E-5</c:v>
                </c:pt>
                <c:pt idx="98214">
                  <c:v>2.0999999999999999E-5</c:v>
                </c:pt>
                <c:pt idx="98215">
                  <c:v>2.0000000000000002E-5</c:v>
                </c:pt>
                <c:pt idx="98216">
                  <c:v>2.0000000000000002E-5</c:v>
                </c:pt>
                <c:pt idx="98217">
                  <c:v>2.0000000000000002E-5</c:v>
                </c:pt>
                <c:pt idx="98218">
                  <c:v>1.9000000000000001E-5</c:v>
                </c:pt>
                <c:pt idx="98219">
                  <c:v>1.9000000000000001E-5</c:v>
                </c:pt>
                <c:pt idx="98220">
                  <c:v>1.8E-5</c:v>
                </c:pt>
                <c:pt idx="98221">
                  <c:v>1.8E-5</c:v>
                </c:pt>
                <c:pt idx="98222">
                  <c:v>1.7E-5</c:v>
                </c:pt>
                <c:pt idx="98223">
                  <c:v>1.5999999999999999E-5</c:v>
                </c:pt>
                <c:pt idx="98224">
                  <c:v>1.5E-5</c:v>
                </c:pt>
                <c:pt idx="98225">
                  <c:v>1.5E-5</c:v>
                </c:pt>
                <c:pt idx="98226">
                  <c:v>1.4E-5</c:v>
                </c:pt>
                <c:pt idx="98227">
                  <c:v>1.2999999999999999E-5</c:v>
                </c:pt>
                <c:pt idx="98228">
                  <c:v>1.2E-5</c:v>
                </c:pt>
                <c:pt idx="98229">
                  <c:v>1.1E-5</c:v>
                </c:pt>
                <c:pt idx="98230">
                  <c:v>1.0000000000000001E-5</c:v>
                </c:pt>
                <c:pt idx="98231">
                  <c:v>9.0000000000000002E-6</c:v>
                </c:pt>
                <c:pt idx="98232">
                  <c:v>6.9999999999999999E-6</c:v>
                </c:pt>
                <c:pt idx="98233">
                  <c:v>6.0000000000000002E-6</c:v>
                </c:pt>
                <c:pt idx="98234">
                  <c:v>5.0000000000000004E-6</c:v>
                </c:pt>
                <c:pt idx="98235">
                  <c:v>3.9999999999999998E-6</c:v>
                </c:pt>
                <c:pt idx="98236">
                  <c:v>3.0000000000000001E-6</c:v>
                </c:pt>
                <c:pt idx="98237">
                  <c:v>1.9999999999999999E-6</c:v>
                </c:pt>
                <c:pt idx="98238">
                  <c:v>1.9999999999999999E-6</c:v>
                </c:pt>
                <c:pt idx="98239">
                  <c:v>3.0000000000000001E-6</c:v>
                </c:pt>
                <c:pt idx="98240">
                  <c:v>5.0000000000000004E-6</c:v>
                </c:pt>
                <c:pt idx="98241">
                  <c:v>6.0000000000000002E-6</c:v>
                </c:pt>
                <c:pt idx="98242">
                  <c:v>6.9999999999999999E-6</c:v>
                </c:pt>
                <c:pt idx="98243">
                  <c:v>9.0000000000000002E-6</c:v>
                </c:pt>
                <c:pt idx="98244">
                  <c:v>1.0000000000000001E-5</c:v>
                </c:pt>
                <c:pt idx="98245">
                  <c:v>1.2E-5</c:v>
                </c:pt>
                <c:pt idx="98246">
                  <c:v>1.2999999999999999E-5</c:v>
                </c:pt>
                <c:pt idx="98247">
                  <c:v>1.5E-5</c:v>
                </c:pt>
                <c:pt idx="98248">
                  <c:v>1.7E-5</c:v>
                </c:pt>
                <c:pt idx="98249">
                  <c:v>1.8E-5</c:v>
                </c:pt>
                <c:pt idx="98250">
                  <c:v>1.9000000000000001E-5</c:v>
                </c:pt>
                <c:pt idx="98251">
                  <c:v>2.0999999999999999E-5</c:v>
                </c:pt>
                <c:pt idx="98252">
                  <c:v>2.1999999999999999E-5</c:v>
                </c:pt>
                <c:pt idx="98253">
                  <c:v>2.4000000000000001E-5</c:v>
                </c:pt>
                <c:pt idx="98254">
                  <c:v>2.5000000000000001E-5</c:v>
                </c:pt>
                <c:pt idx="98255">
                  <c:v>2.5999999999999998E-5</c:v>
                </c:pt>
                <c:pt idx="98256">
                  <c:v>2.8E-5</c:v>
                </c:pt>
                <c:pt idx="98257">
                  <c:v>2.9E-5</c:v>
                </c:pt>
                <c:pt idx="98258">
                  <c:v>3.0000000000000001E-5</c:v>
                </c:pt>
                <c:pt idx="98259">
                  <c:v>3.1000000000000001E-5</c:v>
                </c:pt>
                <c:pt idx="98260">
                  <c:v>3.1999999999999999E-5</c:v>
                </c:pt>
                <c:pt idx="98261">
                  <c:v>3.4E-5</c:v>
                </c:pt>
                <c:pt idx="98262">
                  <c:v>3.4999999999999997E-5</c:v>
                </c:pt>
                <c:pt idx="98263">
                  <c:v>3.6000000000000001E-5</c:v>
                </c:pt>
                <c:pt idx="98264">
                  <c:v>3.6000000000000001E-5</c:v>
                </c:pt>
                <c:pt idx="98265">
                  <c:v>3.6999999999999998E-5</c:v>
                </c:pt>
                <c:pt idx="98266">
                  <c:v>3.8000000000000002E-5</c:v>
                </c:pt>
                <c:pt idx="98267">
                  <c:v>3.8999999999999999E-5</c:v>
                </c:pt>
                <c:pt idx="98268">
                  <c:v>4.0000000000000003E-5</c:v>
                </c:pt>
                <c:pt idx="98269">
                  <c:v>4.0000000000000003E-5</c:v>
                </c:pt>
                <c:pt idx="98270">
                  <c:v>4.1E-5</c:v>
                </c:pt>
                <c:pt idx="98271">
                  <c:v>4.1E-5</c:v>
                </c:pt>
                <c:pt idx="98272">
                  <c:v>4.1999999999999998E-5</c:v>
                </c:pt>
                <c:pt idx="98273">
                  <c:v>4.1999999999999998E-5</c:v>
                </c:pt>
                <c:pt idx="98274">
                  <c:v>4.3000000000000002E-5</c:v>
                </c:pt>
                <c:pt idx="98275">
                  <c:v>4.3000000000000002E-5</c:v>
                </c:pt>
                <c:pt idx="98276">
                  <c:v>4.3000000000000002E-5</c:v>
                </c:pt>
                <c:pt idx="98277">
                  <c:v>4.3999999999999999E-5</c:v>
                </c:pt>
                <c:pt idx="98278">
                  <c:v>4.3999999999999999E-5</c:v>
                </c:pt>
                <c:pt idx="98279">
                  <c:v>4.3999999999999999E-5</c:v>
                </c:pt>
                <c:pt idx="98280">
                  <c:v>4.3999999999999999E-5</c:v>
                </c:pt>
                <c:pt idx="98281">
                  <c:v>4.3999999999999999E-5</c:v>
                </c:pt>
                <c:pt idx="98282">
                  <c:v>4.3999999999999999E-5</c:v>
                </c:pt>
                <c:pt idx="98283">
                  <c:v>4.3999999999999999E-5</c:v>
                </c:pt>
                <c:pt idx="98284">
                  <c:v>4.3999999999999999E-5</c:v>
                </c:pt>
                <c:pt idx="98285">
                  <c:v>4.3999999999999999E-5</c:v>
                </c:pt>
                <c:pt idx="98286">
                  <c:v>4.3999999999999999E-5</c:v>
                </c:pt>
                <c:pt idx="98287">
                  <c:v>4.3999999999999999E-5</c:v>
                </c:pt>
                <c:pt idx="98288">
                  <c:v>4.3999999999999999E-5</c:v>
                </c:pt>
                <c:pt idx="98289">
                  <c:v>4.3999999999999999E-5</c:v>
                </c:pt>
                <c:pt idx="98290">
                  <c:v>4.3999999999999999E-5</c:v>
                </c:pt>
                <c:pt idx="98291">
                  <c:v>4.3999999999999999E-5</c:v>
                </c:pt>
                <c:pt idx="98292">
                  <c:v>4.3999999999999999E-5</c:v>
                </c:pt>
                <c:pt idx="98293">
                  <c:v>4.3000000000000002E-5</c:v>
                </c:pt>
                <c:pt idx="98294">
                  <c:v>4.3000000000000002E-5</c:v>
                </c:pt>
                <c:pt idx="98295">
                  <c:v>4.3000000000000002E-5</c:v>
                </c:pt>
                <c:pt idx="98296">
                  <c:v>4.3000000000000002E-5</c:v>
                </c:pt>
                <c:pt idx="98297">
                  <c:v>4.1999999999999998E-5</c:v>
                </c:pt>
                <c:pt idx="98298">
                  <c:v>4.1999999999999998E-5</c:v>
                </c:pt>
                <c:pt idx="98299">
                  <c:v>4.1999999999999998E-5</c:v>
                </c:pt>
                <c:pt idx="98300">
                  <c:v>4.1E-5</c:v>
                </c:pt>
                <c:pt idx="98301">
                  <c:v>4.1E-5</c:v>
                </c:pt>
                <c:pt idx="98302">
                  <c:v>4.0000000000000003E-5</c:v>
                </c:pt>
                <c:pt idx="98303">
                  <c:v>4.0000000000000003E-5</c:v>
                </c:pt>
                <c:pt idx="98304">
                  <c:v>3.8999999999999999E-5</c:v>
                </c:pt>
                <c:pt idx="98305">
                  <c:v>3.8999999999999999E-5</c:v>
                </c:pt>
                <c:pt idx="98306">
                  <c:v>3.8000000000000002E-5</c:v>
                </c:pt>
                <c:pt idx="98307">
                  <c:v>3.8000000000000002E-5</c:v>
                </c:pt>
                <c:pt idx="98308">
                  <c:v>3.6999999999999998E-5</c:v>
                </c:pt>
                <c:pt idx="98309">
                  <c:v>3.6000000000000001E-5</c:v>
                </c:pt>
                <c:pt idx="98310">
                  <c:v>3.6000000000000001E-5</c:v>
                </c:pt>
                <c:pt idx="98311">
                  <c:v>3.4999999999999997E-5</c:v>
                </c:pt>
                <c:pt idx="98312">
                  <c:v>3.4E-5</c:v>
                </c:pt>
                <c:pt idx="98313">
                  <c:v>3.3000000000000003E-5</c:v>
                </c:pt>
                <c:pt idx="98314">
                  <c:v>3.1999999999999999E-5</c:v>
                </c:pt>
                <c:pt idx="98315">
                  <c:v>3.1000000000000001E-5</c:v>
                </c:pt>
                <c:pt idx="98316">
                  <c:v>3.0000000000000001E-5</c:v>
                </c:pt>
                <c:pt idx="98317">
                  <c:v>2.9E-5</c:v>
                </c:pt>
                <c:pt idx="98318">
                  <c:v>2.8E-5</c:v>
                </c:pt>
                <c:pt idx="98319">
                  <c:v>2.6999999999999999E-5</c:v>
                </c:pt>
                <c:pt idx="98320">
                  <c:v>2.5999999999999998E-5</c:v>
                </c:pt>
                <c:pt idx="98321">
                  <c:v>2.5000000000000001E-5</c:v>
                </c:pt>
                <c:pt idx="98322">
                  <c:v>2.4000000000000001E-5</c:v>
                </c:pt>
                <c:pt idx="98323">
                  <c:v>2.3E-5</c:v>
                </c:pt>
                <c:pt idx="98324">
                  <c:v>2.1999999999999999E-5</c:v>
                </c:pt>
                <c:pt idx="98325">
                  <c:v>2.0000000000000002E-5</c:v>
                </c:pt>
                <c:pt idx="98326">
                  <c:v>1.9000000000000001E-5</c:v>
                </c:pt>
                <c:pt idx="98327">
                  <c:v>1.8E-5</c:v>
                </c:pt>
                <c:pt idx="98328">
                  <c:v>1.7E-5</c:v>
                </c:pt>
                <c:pt idx="98329">
                  <c:v>1.5E-5</c:v>
                </c:pt>
                <c:pt idx="98330">
                  <c:v>1.4E-5</c:v>
                </c:pt>
                <c:pt idx="98331">
                  <c:v>1.2999999999999999E-5</c:v>
                </c:pt>
                <c:pt idx="98332">
                  <c:v>1.2E-5</c:v>
                </c:pt>
                <c:pt idx="98333">
                  <c:v>1.0000000000000001E-5</c:v>
                </c:pt>
                <c:pt idx="98334">
                  <c:v>9.0000000000000002E-6</c:v>
                </c:pt>
                <c:pt idx="98335">
                  <c:v>7.9999999999999996E-6</c:v>
                </c:pt>
                <c:pt idx="98336">
                  <c:v>6.9999999999999999E-6</c:v>
                </c:pt>
                <c:pt idx="98337">
                  <c:v>6.9999999999999999E-6</c:v>
                </c:pt>
                <c:pt idx="98338">
                  <c:v>6.9999999999999999E-6</c:v>
                </c:pt>
                <c:pt idx="98339">
                  <c:v>6.0000000000000002E-6</c:v>
                </c:pt>
                <c:pt idx="98340">
                  <c:v>6.9999999999999999E-6</c:v>
                </c:pt>
                <c:pt idx="98341">
                  <c:v>6.9999999999999999E-6</c:v>
                </c:pt>
                <c:pt idx="98342">
                  <c:v>7.9999999999999996E-6</c:v>
                </c:pt>
                <c:pt idx="98343">
                  <c:v>9.0000000000000002E-6</c:v>
                </c:pt>
                <c:pt idx="98344">
                  <c:v>1.0000000000000001E-5</c:v>
                </c:pt>
                <c:pt idx="98345">
                  <c:v>1.1E-5</c:v>
                </c:pt>
                <c:pt idx="98346">
                  <c:v>1.2E-5</c:v>
                </c:pt>
                <c:pt idx="98347">
                  <c:v>1.2999999999999999E-5</c:v>
                </c:pt>
                <c:pt idx="98348">
                  <c:v>1.4E-5</c:v>
                </c:pt>
                <c:pt idx="98349">
                  <c:v>1.5E-5</c:v>
                </c:pt>
                <c:pt idx="98350">
                  <c:v>1.5999999999999999E-5</c:v>
                </c:pt>
                <c:pt idx="98351">
                  <c:v>1.7E-5</c:v>
                </c:pt>
                <c:pt idx="98352">
                  <c:v>1.8E-5</c:v>
                </c:pt>
                <c:pt idx="98353">
                  <c:v>1.9000000000000001E-5</c:v>
                </c:pt>
                <c:pt idx="98354">
                  <c:v>2.0000000000000002E-5</c:v>
                </c:pt>
                <c:pt idx="98355">
                  <c:v>2.0999999999999999E-5</c:v>
                </c:pt>
                <c:pt idx="98356">
                  <c:v>2.1999999999999999E-5</c:v>
                </c:pt>
                <c:pt idx="98357">
                  <c:v>2.3E-5</c:v>
                </c:pt>
                <c:pt idx="98358">
                  <c:v>2.4000000000000001E-5</c:v>
                </c:pt>
                <c:pt idx="98359">
                  <c:v>2.4000000000000001E-5</c:v>
                </c:pt>
                <c:pt idx="98360">
                  <c:v>2.5000000000000001E-5</c:v>
                </c:pt>
                <c:pt idx="98361">
                  <c:v>2.5999999999999998E-5</c:v>
                </c:pt>
                <c:pt idx="98362">
                  <c:v>2.5999999999999998E-5</c:v>
                </c:pt>
                <c:pt idx="98363">
                  <c:v>2.6999999999999999E-5</c:v>
                </c:pt>
                <c:pt idx="98364">
                  <c:v>2.6999999999999999E-5</c:v>
                </c:pt>
                <c:pt idx="98365">
                  <c:v>2.6999999999999999E-5</c:v>
                </c:pt>
                <c:pt idx="98366">
                  <c:v>2.8E-5</c:v>
                </c:pt>
                <c:pt idx="98367">
                  <c:v>2.8E-5</c:v>
                </c:pt>
                <c:pt idx="98368">
                  <c:v>2.8E-5</c:v>
                </c:pt>
                <c:pt idx="98369">
                  <c:v>2.8E-5</c:v>
                </c:pt>
                <c:pt idx="98370">
                  <c:v>2.9E-5</c:v>
                </c:pt>
                <c:pt idx="98371">
                  <c:v>2.9E-5</c:v>
                </c:pt>
                <c:pt idx="98372">
                  <c:v>2.9E-5</c:v>
                </c:pt>
                <c:pt idx="98373">
                  <c:v>2.9E-5</c:v>
                </c:pt>
                <c:pt idx="98374">
                  <c:v>2.8E-5</c:v>
                </c:pt>
                <c:pt idx="98375">
                  <c:v>2.8E-5</c:v>
                </c:pt>
                <c:pt idx="98376">
                  <c:v>2.8E-5</c:v>
                </c:pt>
                <c:pt idx="98377">
                  <c:v>2.8E-5</c:v>
                </c:pt>
                <c:pt idx="98378">
                  <c:v>2.8E-5</c:v>
                </c:pt>
                <c:pt idx="98379">
                  <c:v>2.6999999999999999E-5</c:v>
                </c:pt>
                <c:pt idx="98380">
                  <c:v>2.6999999999999999E-5</c:v>
                </c:pt>
                <c:pt idx="98381">
                  <c:v>2.5999999999999998E-5</c:v>
                </c:pt>
                <c:pt idx="98382">
                  <c:v>2.5999999999999998E-5</c:v>
                </c:pt>
                <c:pt idx="98383">
                  <c:v>2.5000000000000001E-5</c:v>
                </c:pt>
                <c:pt idx="98384">
                  <c:v>2.5000000000000001E-5</c:v>
                </c:pt>
                <c:pt idx="98385">
                  <c:v>2.4000000000000001E-5</c:v>
                </c:pt>
                <c:pt idx="98386">
                  <c:v>2.4000000000000001E-5</c:v>
                </c:pt>
                <c:pt idx="98387">
                  <c:v>2.3E-5</c:v>
                </c:pt>
                <c:pt idx="98388">
                  <c:v>2.1999999999999999E-5</c:v>
                </c:pt>
                <c:pt idx="98389">
                  <c:v>2.1999999999999999E-5</c:v>
                </c:pt>
                <c:pt idx="98390">
                  <c:v>2.0999999999999999E-5</c:v>
                </c:pt>
                <c:pt idx="98391">
                  <c:v>2.0000000000000002E-5</c:v>
                </c:pt>
                <c:pt idx="98392">
                  <c:v>2.0000000000000002E-5</c:v>
                </c:pt>
                <c:pt idx="98393">
                  <c:v>1.9000000000000001E-5</c:v>
                </c:pt>
                <c:pt idx="98394">
                  <c:v>1.8E-5</c:v>
                </c:pt>
                <c:pt idx="98395">
                  <c:v>1.8E-5</c:v>
                </c:pt>
                <c:pt idx="98396">
                  <c:v>1.7E-5</c:v>
                </c:pt>
                <c:pt idx="98397">
                  <c:v>1.5999999999999999E-5</c:v>
                </c:pt>
                <c:pt idx="98398">
                  <c:v>1.5E-5</c:v>
                </c:pt>
                <c:pt idx="98399">
                  <c:v>1.5E-5</c:v>
                </c:pt>
                <c:pt idx="98400">
                  <c:v>1.4E-5</c:v>
                </c:pt>
                <c:pt idx="98401">
                  <c:v>1.4E-5</c:v>
                </c:pt>
                <c:pt idx="98402">
                  <c:v>1.2999999999999999E-5</c:v>
                </c:pt>
                <c:pt idx="98403">
                  <c:v>1.2999999999999999E-5</c:v>
                </c:pt>
                <c:pt idx="98404">
                  <c:v>1.2E-5</c:v>
                </c:pt>
                <c:pt idx="98405">
                  <c:v>1.2E-5</c:v>
                </c:pt>
                <c:pt idx="98406">
                  <c:v>1.2E-5</c:v>
                </c:pt>
                <c:pt idx="98407">
                  <c:v>1.2E-5</c:v>
                </c:pt>
                <c:pt idx="98408">
                  <c:v>1.2E-5</c:v>
                </c:pt>
                <c:pt idx="98409">
                  <c:v>1.2E-5</c:v>
                </c:pt>
                <c:pt idx="98410">
                  <c:v>1.2E-5</c:v>
                </c:pt>
                <c:pt idx="98411">
                  <c:v>1.2E-5</c:v>
                </c:pt>
                <c:pt idx="98412">
                  <c:v>1.2E-5</c:v>
                </c:pt>
                <c:pt idx="98413">
                  <c:v>1.2999999999999999E-5</c:v>
                </c:pt>
                <c:pt idx="98414">
                  <c:v>1.2999999999999999E-5</c:v>
                </c:pt>
                <c:pt idx="98415">
                  <c:v>1.4E-5</c:v>
                </c:pt>
                <c:pt idx="98416">
                  <c:v>1.5E-5</c:v>
                </c:pt>
                <c:pt idx="98417">
                  <c:v>1.5E-5</c:v>
                </c:pt>
                <c:pt idx="98418">
                  <c:v>1.5999999999999999E-5</c:v>
                </c:pt>
                <c:pt idx="98419">
                  <c:v>1.7E-5</c:v>
                </c:pt>
                <c:pt idx="98420">
                  <c:v>1.8E-5</c:v>
                </c:pt>
                <c:pt idx="98421">
                  <c:v>1.9000000000000001E-5</c:v>
                </c:pt>
                <c:pt idx="98422">
                  <c:v>1.9000000000000001E-5</c:v>
                </c:pt>
                <c:pt idx="98423">
                  <c:v>2.0000000000000002E-5</c:v>
                </c:pt>
                <c:pt idx="98424">
                  <c:v>2.0999999999999999E-5</c:v>
                </c:pt>
                <c:pt idx="98425">
                  <c:v>2.1999999999999999E-5</c:v>
                </c:pt>
                <c:pt idx="98426">
                  <c:v>2.3E-5</c:v>
                </c:pt>
                <c:pt idx="98427">
                  <c:v>2.4000000000000001E-5</c:v>
                </c:pt>
                <c:pt idx="98428">
                  <c:v>2.5000000000000001E-5</c:v>
                </c:pt>
                <c:pt idx="98429">
                  <c:v>2.5999999999999998E-5</c:v>
                </c:pt>
                <c:pt idx="98430">
                  <c:v>2.6999999999999999E-5</c:v>
                </c:pt>
                <c:pt idx="98431">
                  <c:v>2.8E-5</c:v>
                </c:pt>
                <c:pt idx="98432">
                  <c:v>2.9E-5</c:v>
                </c:pt>
                <c:pt idx="98433">
                  <c:v>2.9E-5</c:v>
                </c:pt>
                <c:pt idx="98434">
                  <c:v>3.0000000000000001E-5</c:v>
                </c:pt>
                <c:pt idx="98435">
                  <c:v>3.1000000000000001E-5</c:v>
                </c:pt>
                <c:pt idx="98436">
                  <c:v>3.1999999999999999E-5</c:v>
                </c:pt>
                <c:pt idx="98437">
                  <c:v>3.3000000000000003E-5</c:v>
                </c:pt>
                <c:pt idx="98438">
                  <c:v>3.4E-5</c:v>
                </c:pt>
                <c:pt idx="98439">
                  <c:v>3.4E-5</c:v>
                </c:pt>
                <c:pt idx="98440">
                  <c:v>3.4999999999999997E-5</c:v>
                </c:pt>
                <c:pt idx="98441">
                  <c:v>3.6000000000000001E-5</c:v>
                </c:pt>
                <c:pt idx="98442">
                  <c:v>3.6999999999999998E-5</c:v>
                </c:pt>
                <c:pt idx="98443">
                  <c:v>3.6999999999999998E-5</c:v>
                </c:pt>
                <c:pt idx="98444">
                  <c:v>3.8000000000000002E-5</c:v>
                </c:pt>
                <c:pt idx="98445">
                  <c:v>3.8000000000000002E-5</c:v>
                </c:pt>
                <c:pt idx="98446">
                  <c:v>3.8999999999999999E-5</c:v>
                </c:pt>
                <c:pt idx="98447">
                  <c:v>3.8999999999999999E-5</c:v>
                </c:pt>
                <c:pt idx="98448">
                  <c:v>4.0000000000000003E-5</c:v>
                </c:pt>
                <c:pt idx="98449">
                  <c:v>4.0000000000000003E-5</c:v>
                </c:pt>
                <c:pt idx="98450">
                  <c:v>4.1E-5</c:v>
                </c:pt>
                <c:pt idx="98451">
                  <c:v>4.1E-5</c:v>
                </c:pt>
                <c:pt idx="98452">
                  <c:v>4.1E-5</c:v>
                </c:pt>
                <c:pt idx="98453">
                  <c:v>4.1E-5</c:v>
                </c:pt>
                <c:pt idx="98454">
                  <c:v>4.1E-5</c:v>
                </c:pt>
                <c:pt idx="98455">
                  <c:v>4.1E-5</c:v>
                </c:pt>
                <c:pt idx="98456">
                  <c:v>4.1E-5</c:v>
                </c:pt>
                <c:pt idx="98457">
                  <c:v>4.1E-5</c:v>
                </c:pt>
                <c:pt idx="98458">
                  <c:v>4.1E-5</c:v>
                </c:pt>
                <c:pt idx="98459">
                  <c:v>4.1E-5</c:v>
                </c:pt>
                <c:pt idx="98460">
                  <c:v>4.1E-5</c:v>
                </c:pt>
                <c:pt idx="98461">
                  <c:v>4.1E-5</c:v>
                </c:pt>
                <c:pt idx="98462">
                  <c:v>4.0000000000000003E-5</c:v>
                </c:pt>
                <c:pt idx="98463">
                  <c:v>4.0000000000000003E-5</c:v>
                </c:pt>
                <c:pt idx="98464">
                  <c:v>4.0000000000000003E-5</c:v>
                </c:pt>
                <c:pt idx="98465">
                  <c:v>3.8999999999999999E-5</c:v>
                </c:pt>
                <c:pt idx="98466">
                  <c:v>3.8999999999999999E-5</c:v>
                </c:pt>
                <c:pt idx="98467">
                  <c:v>3.8000000000000002E-5</c:v>
                </c:pt>
                <c:pt idx="98468">
                  <c:v>3.8000000000000002E-5</c:v>
                </c:pt>
                <c:pt idx="98469">
                  <c:v>3.6999999999999998E-5</c:v>
                </c:pt>
                <c:pt idx="98470">
                  <c:v>3.6999999999999998E-5</c:v>
                </c:pt>
                <c:pt idx="98471">
                  <c:v>3.6000000000000001E-5</c:v>
                </c:pt>
                <c:pt idx="98472">
                  <c:v>3.6000000000000001E-5</c:v>
                </c:pt>
                <c:pt idx="98473">
                  <c:v>3.6000000000000001E-5</c:v>
                </c:pt>
                <c:pt idx="98474">
                  <c:v>3.4999999999999997E-5</c:v>
                </c:pt>
                <c:pt idx="98475">
                  <c:v>3.4999999999999997E-5</c:v>
                </c:pt>
                <c:pt idx="98476">
                  <c:v>3.4999999999999997E-5</c:v>
                </c:pt>
                <c:pt idx="98477">
                  <c:v>3.4999999999999997E-5</c:v>
                </c:pt>
                <c:pt idx="98478">
                  <c:v>3.4999999999999997E-5</c:v>
                </c:pt>
                <c:pt idx="98479">
                  <c:v>3.4999999999999997E-5</c:v>
                </c:pt>
                <c:pt idx="98480">
                  <c:v>3.4999999999999997E-5</c:v>
                </c:pt>
                <c:pt idx="98481">
                  <c:v>3.4999999999999997E-5</c:v>
                </c:pt>
                <c:pt idx="98482">
                  <c:v>3.4999999999999997E-5</c:v>
                </c:pt>
                <c:pt idx="98483">
                  <c:v>3.4999999999999997E-5</c:v>
                </c:pt>
                <c:pt idx="98484">
                  <c:v>3.4999999999999997E-5</c:v>
                </c:pt>
                <c:pt idx="98485">
                  <c:v>3.6000000000000001E-5</c:v>
                </c:pt>
                <c:pt idx="98486">
                  <c:v>3.6000000000000001E-5</c:v>
                </c:pt>
                <c:pt idx="98487">
                  <c:v>3.6999999999999998E-5</c:v>
                </c:pt>
                <c:pt idx="98488">
                  <c:v>3.6999999999999998E-5</c:v>
                </c:pt>
                <c:pt idx="98489">
                  <c:v>3.8000000000000002E-5</c:v>
                </c:pt>
                <c:pt idx="98490">
                  <c:v>3.8000000000000002E-5</c:v>
                </c:pt>
                <c:pt idx="98491">
                  <c:v>3.8999999999999999E-5</c:v>
                </c:pt>
                <c:pt idx="98492">
                  <c:v>3.8999999999999999E-5</c:v>
                </c:pt>
                <c:pt idx="98493">
                  <c:v>4.0000000000000003E-5</c:v>
                </c:pt>
                <c:pt idx="98494">
                  <c:v>4.0000000000000003E-5</c:v>
                </c:pt>
                <c:pt idx="98495">
                  <c:v>4.1E-5</c:v>
                </c:pt>
                <c:pt idx="98496">
                  <c:v>4.1E-5</c:v>
                </c:pt>
                <c:pt idx="98497">
                  <c:v>4.1999999999999998E-5</c:v>
                </c:pt>
                <c:pt idx="98498">
                  <c:v>4.1999999999999998E-5</c:v>
                </c:pt>
                <c:pt idx="98499">
                  <c:v>4.3000000000000002E-5</c:v>
                </c:pt>
                <c:pt idx="98500">
                  <c:v>4.3000000000000002E-5</c:v>
                </c:pt>
                <c:pt idx="98501">
                  <c:v>4.3000000000000002E-5</c:v>
                </c:pt>
                <c:pt idx="98502">
                  <c:v>4.3000000000000002E-5</c:v>
                </c:pt>
                <c:pt idx="98503">
                  <c:v>4.3000000000000002E-5</c:v>
                </c:pt>
                <c:pt idx="98504">
                  <c:v>4.3000000000000002E-5</c:v>
                </c:pt>
                <c:pt idx="98505">
                  <c:v>4.3000000000000002E-5</c:v>
                </c:pt>
                <c:pt idx="98506">
                  <c:v>4.3000000000000002E-5</c:v>
                </c:pt>
                <c:pt idx="98507">
                  <c:v>4.3000000000000002E-5</c:v>
                </c:pt>
                <c:pt idx="98508">
                  <c:v>4.1999999999999998E-5</c:v>
                </c:pt>
                <c:pt idx="98509">
                  <c:v>4.1999999999999998E-5</c:v>
                </c:pt>
                <c:pt idx="98510">
                  <c:v>4.1E-5</c:v>
                </c:pt>
                <c:pt idx="98511">
                  <c:v>4.1E-5</c:v>
                </c:pt>
                <c:pt idx="98512">
                  <c:v>4.0000000000000003E-5</c:v>
                </c:pt>
                <c:pt idx="98513">
                  <c:v>3.8999999999999999E-5</c:v>
                </c:pt>
                <c:pt idx="98514">
                  <c:v>3.8000000000000002E-5</c:v>
                </c:pt>
                <c:pt idx="98515">
                  <c:v>3.8000000000000002E-5</c:v>
                </c:pt>
                <c:pt idx="98516">
                  <c:v>3.6999999999999998E-5</c:v>
                </c:pt>
                <c:pt idx="98517">
                  <c:v>3.6000000000000001E-5</c:v>
                </c:pt>
                <c:pt idx="98518">
                  <c:v>3.4E-5</c:v>
                </c:pt>
                <c:pt idx="98519">
                  <c:v>3.3000000000000003E-5</c:v>
                </c:pt>
                <c:pt idx="98520">
                  <c:v>3.1999999999999999E-5</c:v>
                </c:pt>
                <c:pt idx="98521">
                  <c:v>3.1000000000000001E-5</c:v>
                </c:pt>
                <c:pt idx="98522">
                  <c:v>3.0000000000000001E-5</c:v>
                </c:pt>
                <c:pt idx="98523">
                  <c:v>2.9E-5</c:v>
                </c:pt>
                <c:pt idx="98524">
                  <c:v>2.8E-5</c:v>
                </c:pt>
                <c:pt idx="98525">
                  <c:v>2.5999999999999998E-5</c:v>
                </c:pt>
                <c:pt idx="98526">
                  <c:v>2.5000000000000001E-5</c:v>
                </c:pt>
                <c:pt idx="98527">
                  <c:v>2.4000000000000001E-5</c:v>
                </c:pt>
                <c:pt idx="98528">
                  <c:v>2.3E-5</c:v>
                </c:pt>
                <c:pt idx="98529">
                  <c:v>2.3E-5</c:v>
                </c:pt>
                <c:pt idx="98530">
                  <c:v>2.1999999999999999E-5</c:v>
                </c:pt>
                <c:pt idx="98531">
                  <c:v>2.0999999999999999E-5</c:v>
                </c:pt>
                <c:pt idx="98532">
                  <c:v>2.0999999999999999E-5</c:v>
                </c:pt>
                <c:pt idx="98533">
                  <c:v>2.0000000000000002E-5</c:v>
                </c:pt>
                <c:pt idx="98534">
                  <c:v>2.0000000000000002E-5</c:v>
                </c:pt>
                <c:pt idx="98535">
                  <c:v>2.0000000000000002E-5</c:v>
                </c:pt>
                <c:pt idx="98536">
                  <c:v>2.0000000000000002E-5</c:v>
                </c:pt>
                <c:pt idx="98537">
                  <c:v>2.0000000000000002E-5</c:v>
                </c:pt>
                <c:pt idx="98538">
                  <c:v>2.0999999999999999E-5</c:v>
                </c:pt>
                <c:pt idx="98539">
                  <c:v>2.0999999999999999E-5</c:v>
                </c:pt>
                <c:pt idx="98540">
                  <c:v>2.0999999999999999E-5</c:v>
                </c:pt>
                <c:pt idx="98541">
                  <c:v>2.1999999999999999E-5</c:v>
                </c:pt>
                <c:pt idx="98542">
                  <c:v>2.1999999999999999E-5</c:v>
                </c:pt>
                <c:pt idx="98543">
                  <c:v>2.3E-5</c:v>
                </c:pt>
                <c:pt idx="98544">
                  <c:v>2.4000000000000001E-5</c:v>
                </c:pt>
                <c:pt idx="98545">
                  <c:v>2.4000000000000001E-5</c:v>
                </c:pt>
                <c:pt idx="98546">
                  <c:v>2.5000000000000001E-5</c:v>
                </c:pt>
                <c:pt idx="98547">
                  <c:v>2.5000000000000001E-5</c:v>
                </c:pt>
                <c:pt idx="98548">
                  <c:v>2.5999999999999998E-5</c:v>
                </c:pt>
                <c:pt idx="98549">
                  <c:v>2.5999999999999998E-5</c:v>
                </c:pt>
                <c:pt idx="98550">
                  <c:v>2.6999999999999999E-5</c:v>
                </c:pt>
                <c:pt idx="98551">
                  <c:v>2.6999999999999999E-5</c:v>
                </c:pt>
                <c:pt idx="98552">
                  <c:v>2.6999999999999999E-5</c:v>
                </c:pt>
                <c:pt idx="98553">
                  <c:v>2.6999999999999999E-5</c:v>
                </c:pt>
                <c:pt idx="98554">
                  <c:v>2.8E-5</c:v>
                </c:pt>
                <c:pt idx="98555">
                  <c:v>2.8E-5</c:v>
                </c:pt>
                <c:pt idx="98556">
                  <c:v>2.8E-5</c:v>
                </c:pt>
                <c:pt idx="98557">
                  <c:v>2.8E-5</c:v>
                </c:pt>
                <c:pt idx="98558">
                  <c:v>2.8E-5</c:v>
                </c:pt>
                <c:pt idx="98559">
                  <c:v>2.8E-5</c:v>
                </c:pt>
                <c:pt idx="98560">
                  <c:v>2.8E-5</c:v>
                </c:pt>
                <c:pt idx="98561">
                  <c:v>2.8E-5</c:v>
                </c:pt>
                <c:pt idx="98562">
                  <c:v>2.8E-5</c:v>
                </c:pt>
                <c:pt idx="98563">
                  <c:v>2.6999999999999999E-5</c:v>
                </c:pt>
                <c:pt idx="98564">
                  <c:v>2.6999999999999999E-5</c:v>
                </c:pt>
                <c:pt idx="98565">
                  <c:v>2.6999999999999999E-5</c:v>
                </c:pt>
                <c:pt idx="98566">
                  <c:v>2.5999999999999998E-5</c:v>
                </c:pt>
                <c:pt idx="98567">
                  <c:v>2.5999999999999998E-5</c:v>
                </c:pt>
                <c:pt idx="98568">
                  <c:v>2.5999999999999998E-5</c:v>
                </c:pt>
                <c:pt idx="98569">
                  <c:v>2.5000000000000001E-5</c:v>
                </c:pt>
                <c:pt idx="98570">
                  <c:v>2.5000000000000001E-5</c:v>
                </c:pt>
                <c:pt idx="98571">
                  <c:v>2.4000000000000001E-5</c:v>
                </c:pt>
                <c:pt idx="98572">
                  <c:v>2.4000000000000001E-5</c:v>
                </c:pt>
                <c:pt idx="98573">
                  <c:v>2.3E-5</c:v>
                </c:pt>
                <c:pt idx="98574">
                  <c:v>2.3E-5</c:v>
                </c:pt>
                <c:pt idx="98575">
                  <c:v>2.3E-5</c:v>
                </c:pt>
                <c:pt idx="98576">
                  <c:v>2.1999999999999999E-5</c:v>
                </c:pt>
                <c:pt idx="98577">
                  <c:v>2.0999999999999999E-5</c:v>
                </c:pt>
                <c:pt idx="98578">
                  <c:v>2.0999999999999999E-5</c:v>
                </c:pt>
                <c:pt idx="98579">
                  <c:v>2.0000000000000002E-5</c:v>
                </c:pt>
                <c:pt idx="98580">
                  <c:v>2.0000000000000002E-5</c:v>
                </c:pt>
                <c:pt idx="98581">
                  <c:v>1.9000000000000001E-5</c:v>
                </c:pt>
                <c:pt idx="98582">
                  <c:v>1.9000000000000001E-5</c:v>
                </c:pt>
                <c:pt idx="98583">
                  <c:v>1.8E-5</c:v>
                </c:pt>
                <c:pt idx="98584">
                  <c:v>1.8E-5</c:v>
                </c:pt>
                <c:pt idx="98585">
                  <c:v>1.7E-5</c:v>
                </c:pt>
                <c:pt idx="98586">
                  <c:v>1.7E-5</c:v>
                </c:pt>
                <c:pt idx="98587">
                  <c:v>1.5999999999999999E-5</c:v>
                </c:pt>
                <c:pt idx="98588">
                  <c:v>1.5999999999999999E-5</c:v>
                </c:pt>
                <c:pt idx="98589">
                  <c:v>1.5E-5</c:v>
                </c:pt>
                <c:pt idx="98590">
                  <c:v>1.5E-5</c:v>
                </c:pt>
                <c:pt idx="98591">
                  <c:v>1.5E-5</c:v>
                </c:pt>
                <c:pt idx="98592">
                  <c:v>1.4E-5</c:v>
                </c:pt>
                <c:pt idx="98593">
                  <c:v>1.4E-5</c:v>
                </c:pt>
                <c:pt idx="98594">
                  <c:v>1.2999999999999999E-5</c:v>
                </c:pt>
                <c:pt idx="98595">
                  <c:v>1.2999999999999999E-5</c:v>
                </c:pt>
                <c:pt idx="98596">
                  <c:v>1.2999999999999999E-5</c:v>
                </c:pt>
                <c:pt idx="98597">
                  <c:v>1.2999999999999999E-5</c:v>
                </c:pt>
                <c:pt idx="98598">
                  <c:v>1.2999999999999999E-5</c:v>
                </c:pt>
                <c:pt idx="98599">
                  <c:v>1.2E-5</c:v>
                </c:pt>
                <c:pt idx="98600">
                  <c:v>1.2E-5</c:v>
                </c:pt>
                <c:pt idx="98601">
                  <c:v>1.2E-5</c:v>
                </c:pt>
                <c:pt idx="98602">
                  <c:v>1.2E-5</c:v>
                </c:pt>
                <c:pt idx="98603">
                  <c:v>1.2E-5</c:v>
                </c:pt>
                <c:pt idx="98604">
                  <c:v>1.2E-5</c:v>
                </c:pt>
                <c:pt idx="98605">
                  <c:v>1.2E-5</c:v>
                </c:pt>
                <c:pt idx="98606">
                  <c:v>1.2999999999999999E-5</c:v>
                </c:pt>
                <c:pt idx="98607">
                  <c:v>1.2999999999999999E-5</c:v>
                </c:pt>
                <c:pt idx="98608">
                  <c:v>1.2999999999999999E-5</c:v>
                </c:pt>
                <c:pt idx="98609">
                  <c:v>1.2999999999999999E-5</c:v>
                </c:pt>
                <c:pt idx="98610">
                  <c:v>1.2999999999999999E-5</c:v>
                </c:pt>
                <c:pt idx="98611">
                  <c:v>1.4E-5</c:v>
                </c:pt>
                <c:pt idx="98612">
                  <c:v>1.4E-5</c:v>
                </c:pt>
                <c:pt idx="98613">
                  <c:v>1.4E-5</c:v>
                </c:pt>
                <c:pt idx="98614">
                  <c:v>1.4E-5</c:v>
                </c:pt>
                <c:pt idx="98615">
                  <c:v>1.5E-5</c:v>
                </c:pt>
                <c:pt idx="98616">
                  <c:v>1.5E-5</c:v>
                </c:pt>
                <c:pt idx="98617">
                  <c:v>1.5E-5</c:v>
                </c:pt>
                <c:pt idx="98618">
                  <c:v>1.5999999999999999E-5</c:v>
                </c:pt>
                <c:pt idx="98619">
                  <c:v>1.5999999999999999E-5</c:v>
                </c:pt>
                <c:pt idx="98620">
                  <c:v>1.5999999999999999E-5</c:v>
                </c:pt>
                <c:pt idx="98621">
                  <c:v>1.5999999999999999E-5</c:v>
                </c:pt>
                <c:pt idx="98622">
                  <c:v>1.7E-5</c:v>
                </c:pt>
                <c:pt idx="98623">
                  <c:v>1.7E-5</c:v>
                </c:pt>
                <c:pt idx="98624">
                  <c:v>1.7E-5</c:v>
                </c:pt>
                <c:pt idx="98625">
                  <c:v>1.8E-5</c:v>
                </c:pt>
                <c:pt idx="98626">
                  <c:v>1.8E-5</c:v>
                </c:pt>
                <c:pt idx="98627">
                  <c:v>1.8E-5</c:v>
                </c:pt>
                <c:pt idx="98628">
                  <c:v>1.9000000000000001E-5</c:v>
                </c:pt>
                <c:pt idx="98629">
                  <c:v>1.9000000000000001E-5</c:v>
                </c:pt>
                <c:pt idx="98630">
                  <c:v>1.9000000000000001E-5</c:v>
                </c:pt>
                <c:pt idx="98631">
                  <c:v>2.0000000000000002E-5</c:v>
                </c:pt>
                <c:pt idx="98632">
                  <c:v>2.0000000000000002E-5</c:v>
                </c:pt>
                <c:pt idx="98633">
                  <c:v>2.0000000000000002E-5</c:v>
                </c:pt>
                <c:pt idx="98634">
                  <c:v>2.0999999999999999E-5</c:v>
                </c:pt>
                <c:pt idx="98635">
                  <c:v>2.0999999999999999E-5</c:v>
                </c:pt>
                <c:pt idx="98636">
                  <c:v>2.0999999999999999E-5</c:v>
                </c:pt>
                <c:pt idx="98637">
                  <c:v>2.0999999999999999E-5</c:v>
                </c:pt>
                <c:pt idx="98638">
                  <c:v>2.1999999999999999E-5</c:v>
                </c:pt>
                <c:pt idx="98639">
                  <c:v>2.1999999999999999E-5</c:v>
                </c:pt>
                <c:pt idx="98640">
                  <c:v>2.3E-5</c:v>
                </c:pt>
                <c:pt idx="98641">
                  <c:v>2.3E-5</c:v>
                </c:pt>
                <c:pt idx="98642">
                  <c:v>2.3E-5</c:v>
                </c:pt>
                <c:pt idx="98643">
                  <c:v>2.4000000000000001E-5</c:v>
                </c:pt>
                <c:pt idx="98644">
                  <c:v>2.4000000000000001E-5</c:v>
                </c:pt>
                <c:pt idx="98645">
                  <c:v>2.4000000000000001E-5</c:v>
                </c:pt>
                <c:pt idx="98646">
                  <c:v>2.5000000000000001E-5</c:v>
                </c:pt>
                <c:pt idx="98647">
                  <c:v>2.5000000000000001E-5</c:v>
                </c:pt>
                <c:pt idx="98648">
                  <c:v>2.5000000000000001E-5</c:v>
                </c:pt>
                <c:pt idx="98649">
                  <c:v>2.5999999999999998E-5</c:v>
                </c:pt>
                <c:pt idx="98650">
                  <c:v>2.5999999999999998E-5</c:v>
                </c:pt>
                <c:pt idx="98651">
                  <c:v>2.5999999999999998E-5</c:v>
                </c:pt>
                <c:pt idx="98652">
                  <c:v>2.5999999999999998E-5</c:v>
                </c:pt>
                <c:pt idx="98653">
                  <c:v>2.6999999999999999E-5</c:v>
                </c:pt>
                <c:pt idx="98654">
                  <c:v>2.6999999999999999E-5</c:v>
                </c:pt>
                <c:pt idx="98655">
                  <c:v>2.6999999999999999E-5</c:v>
                </c:pt>
                <c:pt idx="98656">
                  <c:v>2.8E-5</c:v>
                </c:pt>
                <c:pt idx="98657">
                  <c:v>2.8E-5</c:v>
                </c:pt>
                <c:pt idx="98658">
                  <c:v>2.8E-5</c:v>
                </c:pt>
                <c:pt idx="98659">
                  <c:v>2.8E-5</c:v>
                </c:pt>
                <c:pt idx="98660">
                  <c:v>2.8E-5</c:v>
                </c:pt>
                <c:pt idx="98661">
                  <c:v>2.9E-5</c:v>
                </c:pt>
                <c:pt idx="98662">
                  <c:v>2.9E-5</c:v>
                </c:pt>
                <c:pt idx="98663">
                  <c:v>2.9E-5</c:v>
                </c:pt>
                <c:pt idx="98664">
                  <c:v>2.9E-5</c:v>
                </c:pt>
                <c:pt idx="98665">
                  <c:v>2.9E-5</c:v>
                </c:pt>
                <c:pt idx="98666">
                  <c:v>3.0000000000000001E-5</c:v>
                </c:pt>
                <c:pt idx="98667">
                  <c:v>3.0000000000000001E-5</c:v>
                </c:pt>
                <c:pt idx="98668">
                  <c:v>3.0000000000000001E-5</c:v>
                </c:pt>
                <c:pt idx="98669">
                  <c:v>3.0000000000000001E-5</c:v>
                </c:pt>
                <c:pt idx="98670">
                  <c:v>3.0000000000000001E-5</c:v>
                </c:pt>
                <c:pt idx="98671">
                  <c:v>3.0000000000000001E-5</c:v>
                </c:pt>
                <c:pt idx="98672">
                  <c:v>3.1000000000000001E-5</c:v>
                </c:pt>
                <c:pt idx="98673">
                  <c:v>3.1000000000000001E-5</c:v>
                </c:pt>
                <c:pt idx="98674">
                  <c:v>3.1000000000000001E-5</c:v>
                </c:pt>
                <c:pt idx="98675">
                  <c:v>3.1000000000000001E-5</c:v>
                </c:pt>
                <c:pt idx="98676">
                  <c:v>3.1999999999999999E-5</c:v>
                </c:pt>
                <c:pt idx="98677">
                  <c:v>3.1999999999999999E-5</c:v>
                </c:pt>
                <c:pt idx="98678">
                  <c:v>3.1999999999999999E-5</c:v>
                </c:pt>
                <c:pt idx="98679">
                  <c:v>3.1999999999999999E-5</c:v>
                </c:pt>
                <c:pt idx="98680">
                  <c:v>3.3000000000000003E-5</c:v>
                </c:pt>
                <c:pt idx="98681">
                  <c:v>3.3000000000000003E-5</c:v>
                </c:pt>
                <c:pt idx="98682">
                  <c:v>3.3000000000000003E-5</c:v>
                </c:pt>
                <c:pt idx="98683">
                  <c:v>3.4E-5</c:v>
                </c:pt>
                <c:pt idx="98684">
                  <c:v>3.4E-5</c:v>
                </c:pt>
                <c:pt idx="98685">
                  <c:v>3.4E-5</c:v>
                </c:pt>
                <c:pt idx="98686">
                  <c:v>3.4999999999999997E-5</c:v>
                </c:pt>
                <c:pt idx="98687">
                  <c:v>3.4999999999999997E-5</c:v>
                </c:pt>
                <c:pt idx="98688">
                  <c:v>3.6000000000000001E-5</c:v>
                </c:pt>
                <c:pt idx="98689">
                  <c:v>3.6000000000000001E-5</c:v>
                </c:pt>
                <c:pt idx="98690">
                  <c:v>3.6000000000000001E-5</c:v>
                </c:pt>
                <c:pt idx="98691">
                  <c:v>3.6999999999999998E-5</c:v>
                </c:pt>
                <c:pt idx="98692">
                  <c:v>3.6999999999999998E-5</c:v>
                </c:pt>
                <c:pt idx="98693">
                  <c:v>3.6999999999999998E-5</c:v>
                </c:pt>
                <c:pt idx="98694">
                  <c:v>3.8000000000000002E-5</c:v>
                </c:pt>
                <c:pt idx="98695">
                  <c:v>3.8000000000000002E-5</c:v>
                </c:pt>
                <c:pt idx="98696">
                  <c:v>3.8000000000000002E-5</c:v>
                </c:pt>
                <c:pt idx="98697">
                  <c:v>3.8000000000000002E-5</c:v>
                </c:pt>
                <c:pt idx="98698">
                  <c:v>3.8999999999999999E-5</c:v>
                </c:pt>
                <c:pt idx="98699">
                  <c:v>3.8999999999999999E-5</c:v>
                </c:pt>
                <c:pt idx="98700">
                  <c:v>3.8999999999999999E-5</c:v>
                </c:pt>
                <c:pt idx="98701">
                  <c:v>3.8999999999999999E-5</c:v>
                </c:pt>
                <c:pt idx="98702">
                  <c:v>3.8999999999999999E-5</c:v>
                </c:pt>
                <c:pt idx="98703">
                  <c:v>3.8999999999999999E-5</c:v>
                </c:pt>
                <c:pt idx="98704">
                  <c:v>3.8999999999999999E-5</c:v>
                </c:pt>
                <c:pt idx="98705">
                  <c:v>3.8999999999999999E-5</c:v>
                </c:pt>
                <c:pt idx="98706">
                  <c:v>3.8999999999999999E-5</c:v>
                </c:pt>
                <c:pt idx="98707">
                  <c:v>3.8999999999999999E-5</c:v>
                </c:pt>
                <c:pt idx="98708">
                  <c:v>3.8000000000000002E-5</c:v>
                </c:pt>
                <c:pt idx="98709">
                  <c:v>3.8000000000000002E-5</c:v>
                </c:pt>
                <c:pt idx="98710">
                  <c:v>3.8000000000000002E-5</c:v>
                </c:pt>
                <c:pt idx="98711">
                  <c:v>3.8000000000000002E-5</c:v>
                </c:pt>
                <c:pt idx="98712">
                  <c:v>3.6999999999999998E-5</c:v>
                </c:pt>
                <c:pt idx="98713">
                  <c:v>3.6999999999999998E-5</c:v>
                </c:pt>
                <c:pt idx="98714">
                  <c:v>3.6000000000000001E-5</c:v>
                </c:pt>
                <c:pt idx="98715">
                  <c:v>3.6000000000000001E-5</c:v>
                </c:pt>
                <c:pt idx="98716">
                  <c:v>3.4999999999999997E-5</c:v>
                </c:pt>
                <c:pt idx="98717">
                  <c:v>3.4999999999999997E-5</c:v>
                </c:pt>
                <c:pt idx="98718">
                  <c:v>3.4E-5</c:v>
                </c:pt>
                <c:pt idx="98719">
                  <c:v>3.4E-5</c:v>
                </c:pt>
                <c:pt idx="98720">
                  <c:v>3.3000000000000003E-5</c:v>
                </c:pt>
                <c:pt idx="98721">
                  <c:v>3.1999999999999999E-5</c:v>
                </c:pt>
                <c:pt idx="98722">
                  <c:v>3.1999999999999999E-5</c:v>
                </c:pt>
                <c:pt idx="98723">
                  <c:v>3.1000000000000001E-5</c:v>
                </c:pt>
                <c:pt idx="98724">
                  <c:v>3.1000000000000001E-5</c:v>
                </c:pt>
                <c:pt idx="98725">
                  <c:v>3.0000000000000001E-5</c:v>
                </c:pt>
                <c:pt idx="98726">
                  <c:v>2.9E-5</c:v>
                </c:pt>
                <c:pt idx="98727">
                  <c:v>2.9E-5</c:v>
                </c:pt>
                <c:pt idx="98728">
                  <c:v>2.8E-5</c:v>
                </c:pt>
                <c:pt idx="98729">
                  <c:v>2.6999999999999999E-5</c:v>
                </c:pt>
                <c:pt idx="98730">
                  <c:v>2.6999999999999999E-5</c:v>
                </c:pt>
                <c:pt idx="98731">
                  <c:v>2.5999999999999998E-5</c:v>
                </c:pt>
                <c:pt idx="98732">
                  <c:v>2.5999999999999998E-5</c:v>
                </c:pt>
                <c:pt idx="98733">
                  <c:v>2.5000000000000001E-5</c:v>
                </c:pt>
                <c:pt idx="98734">
                  <c:v>2.5000000000000001E-5</c:v>
                </c:pt>
                <c:pt idx="98735">
                  <c:v>2.4000000000000001E-5</c:v>
                </c:pt>
                <c:pt idx="98736">
                  <c:v>2.4000000000000001E-5</c:v>
                </c:pt>
                <c:pt idx="98737">
                  <c:v>2.4000000000000001E-5</c:v>
                </c:pt>
                <c:pt idx="98738">
                  <c:v>2.3E-5</c:v>
                </c:pt>
                <c:pt idx="98739">
                  <c:v>2.3E-5</c:v>
                </c:pt>
                <c:pt idx="98740">
                  <c:v>2.3E-5</c:v>
                </c:pt>
                <c:pt idx="98741">
                  <c:v>2.3E-5</c:v>
                </c:pt>
                <c:pt idx="98742">
                  <c:v>2.1999999999999999E-5</c:v>
                </c:pt>
                <c:pt idx="98743">
                  <c:v>2.1999999999999999E-5</c:v>
                </c:pt>
                <c:pt idx="98744">
                  <c:v>2.1999999999999999E-5</c:v>
                </c:pt>
                <c:pt idx="98745">
                  <c:v>2.1999999999999999E-5</c:v>
                </c:pt>
                <c:pt idx="98746">
                  <c:v>2.1999999999999999E-5</c:v>
                </c:pt>
                <c:pt idx="98747">
                  <c:v>2.1999999999999999E-5</c:v>
                </c:pt>
                <c:pt idx="98748">
                  <c:v>2.1999999999999999E-5</c:v>
                </c:pt>
                <c:pt idx="98749">
                  <c:v>2.1999999999999999E-5</c:v>
                </c:pt>
                <c:pt idx="98750">
                  <c:v>2.1999999999999999E-5</c:v>
                </c:pt>
                <c:pt idx="98751">
                  <c:v>2.1999999999999999E-5</c:v>
                </c:pt>
                <c:pt idx="98752">
                  <c:v>2.1999999999999999E-5</c:v>
                </c:pt>
                <c:pt idx="98753">
                  <c:v>2.1999999999999999E-5</c:v>
                </c:pt>
                <c:pt idx="98754">
                  <c:v>2.1999999999999999E-5</c:v>
                </c:pt>
                <c:pt idx="98755">
                  <c:v>2.1999999999999999E-5</c:v>
                </c:pt>
                <c:pt idx="98756">
                  <c:v>2.1999999999999999E-5</c:v>
                </c:pt>
                <c:pt idx="98757">
                  <c:v>2.1999999999999999E-5</c:v>
                </c:pt>
                <c:pt idx="98758">
                  <c:v>2.1999999999999999E-5</c:v>
                </c:pt>
                <c:pt idx="98759">
                  <c:v>2.1999999999999999E-5</c:v>
                </c:pt>
                <c:pt idx="98760">
                  <c:v>2.1999999999999999E-5</c:v>
                </c:pt>
                <c:pt idx="98761">
                  <c:v>2.1999999999999999E-5</c:v>
                </c:pt>
                <c:pt idx="98762">
                  <c:v>2.1999999999999999E-5</c:v>
                </c:pt>
                <c:pt idx="98763">
                  <c:v>2.1999999999999999E-5</c:v>
                </c:pt>
                <c:pt idx="98764">
                  <c:v>2.1999999999999999E-5</c:v>
                </c:pt>
                <c:pt idx="98765">
                  <c:v>2.1999999999999999E-5</c:v>
                </c:pt>
                <c:pt idx="98766">
                  <c:v>2.1999999999999999E-5</c:v>
                </c:pt>
                <c:pt idx="98767">
                  <c:v>2.1999999999999999E-5</c:v>
                </c:pt>
                <c:pt idx="98768">
                  <c:v>2.0999999999999999E-5</c:v>
                </c:pt>
                <c:pt idx="98769">
                  <c:v>2.0999999999999999E-5</c:v>
                </c:pt>
                <c:pt idx="98770">
                  <c:v>2.0999999999999999E-5</c:v>
                </c:pt>
                <c:pt idx="98771">
                  <c:v>2.0999999999999999E-5</c:v>
                </c:pt>
                <c:pt idx="98772">
                  <c:v>2.0999999999999999E-5</c:v>
                </c:pt>
                <c:pt idx="98773">
                  <c:v>2.0000000000000002E-5</c:v>
                </c:pt>
                <c:pt idx="98774">
                  <c:v>2.0000000000000002E-5</c:v>
                </c:pt>
                <c:pt idx="98775">
                  <c:v>2.0000000000000002E-5</c:v>
                </c:pt>
                <c:pt idx="98776">
                  <c:v>2.0000000000000002E-5</c:v>
                </c:pt>
                <c:pt idx="98777">
                  <c:v>2.0000000000000002E-5</c:v>
                </c:pt>
                <c:pt idx="98778">
                  <c:v>1.9000000000000001E-5</c:v>
                </c:pt>
                <c:pt idx="98779">
                  <c:v>1.9000000000000001E-5</c:v>
                </c:pt>
                <c:pt idx="98780">
                  <c:v>1.9000000000000001E-5</c:v>
                </c:pt>
                <c:pt idx="98781">
                  <c:v>1.9000000000000001E-5</c:v>
                </c:pt>
                <c:pt idx="98782">
                  <c:v>1.8E-5</c:v>
                </c:pt>
                <c:pt idx="98783">
                  <c:v>1.8E-5</c:v>
                </c:pt>
                <c:pt idx="98784">
                  <c:v>1.8E-5</c:v>
                </c:pt>
                <c:pt idx="98785">
                  <c:v>1.7E-5</c:v>
                </c:pt>
                <c:pt idx="98786">
                  <c:v>1.7E-5</c:v>
                </c:pt>
                <c:pt idx="98787">
                  <c:v>1.7E-5</c:v>
                </c:pt>
                <c:pt idx="98788">
                  <c:v>1.5999999999999999E-5</c:v>
                </c:pt>
                <c:pt idx="98789">
                  <c:v>1.5999999999999999E-5</c:v>
                </c:pt>
                <c:pt idx="98790">
                  <c:v>1.5999999999999999E-5</c:v>
                </c:pt>
                <c:pt idx="98791">
                  <c:v>1.5E-5</c:v>
                </c:pt>
                <c:pt idx="98792">
                  <c:v>1.5E-5</c:v>
                </c:pt>
                <c:pt idx="98793">
                  <c:v>1.4E-5</c:v>
                </c:pt>
                <c:pt idx="98794">
                  <c:v>1.4E-5</c:v>
                </c:pt>
                <c:pt idx="98795">
                  <c:v>1.4E-5</c:v>
                </c:pt>
                <c:pt idx="98796">
                  <c:v>1.2999999999999999E-5</c:v>
                </c:pt>
                <c:pt idx="98797">
                  <c:v>1.2999999999999999E-5</c:v>
                </c:pt>
                <c:pt idx="98798">
                  <c:v>1.2E-5</c:v>
                </c:pt>
                <c:pt idx="98799">
                  <c:v>1.2E-5</c:v>
                </c:pt>
                <c:pt idx="98800">
                  <c:v>1.1E-5</c:v>
                </c:pt>
                <c:pt idx="98801">
                  <c:v>1.0000000000000001E-5</c:v>
                </c:pt>
                <c:pt idx="98802">
                  <c:v>1.0000000000000001E-5</c:v>
                </c:pt>
                <c:pt idx="98803">
                  <c:v>9.0000000000000002E-6</c:v>
                </c:pt>
                <c:pt idx="98804">
                  <c:v>9.0000000000000002E-6</c:v>
                </c:pt>
                <c:pt idx="98805">
                  <c:v>7.9999999999999996E-6</c:v>
                </c:pt>
                <c:pt idx="98806">
                  <c:v>6.9999999999999999E-6</c:v>
                </c:pt>
                <c:pt idx="98807">
                  <c:v>6.9999999999999999E-6</c:v>
                </c:pt>
                <c:pt idx="98808">
                  <c:v>6.0000000000000002E-6</c:v>
                </c:pt>
                <c:pt idx="98809">
                  <c:v>6.0000000000000002E-6</c:v>
                </c:pt>
                <c:pt idx="98810">
                  <c:v>5.0000000000000004E-6</c:v>
                </c:pt>
                <c:pt idx="98811">
                  <c:v>5.0000000000000004E-6</c:v>
                </c:pt>
                <c:pt idx="98812">
                  <c:v>3.9999999999999998E-6</c:v>
                </c:pt>
                <c:pt idx="98813">
                  <c:v>3.9999999999999998E-6</c:v>
                </c:pt>
                <c:pt idx="98814">
                  <c:v>3.0000000000000001E-6</c:v>
                </c:pt>
                <c:pt idx="98815">
                  <c:v>3.0000000000000001E-6</c:v>
                </c:pt>
                <c:pt idx="98816">
                  <c:v>3.0000000000000001E-6</c:v>
                </c:pt>
                <c:pt idx="98817">
                  <c:v>3.0000000000000001E-6</c:v>
                </c:pt>
                <c:pt idx="98818">
                  <c:v>3.0000000000000001E-6</c:v>
                </c:pt>
                <c:pt idx="98819">
                  <c:v>3.9999999999999998E-6</c:v>
                </c:pt>
                <c:pt idx="98820">
                  <c:v>3.9999999999999998E-6</c:v>
                </c:pt>
                <c:pt idx="98821">
                  <c:v>3.9999999999999998E-6</c:v>
                </c:pt>
                <c:pt idx="98822">
                  <c:v>5.0000000000000004E-6</c:v>
                </c:pt>
                <c:pt idx="98823">
                  <c:v>5.0000000000000004E-6</c:v>
                </c:pt>
                <c:pt idx="98824">
                  <c:v>5.0000000000000004E-6</c:v>
                </c:pt>
                <c:pt idx="98825">
                  <c:v>6.0000000000000002E-6</c:v>
                </c:pt>
                <c:pt idx="98826">
                  <c:v>6.0000000000000002E-6</c:v>
                </c:pt>
                <c:pt idx="98827">
                  <c:v>6.9999999999999999E-6</c:v>
                </c:pt>
                <c:pt idx="98828">
                  <c:v>6.9999999999999999E-6</c:v>
                </c:pt>
                <c:pt idx="98829">
                  <c:v>6.9999999999999999E-6</c:v>
                </c:pt>
                <c:pt idx="98830">
                  <c:v>6.9999999999999999E-6</c:v>
                </c:pt>
                <c:pt idx="98831">
                  <c:v>7.9999999999999996E-6</c:v>
                </c:pt>
                <c:pt idx="98832">
                  <c:v>7.9999999999999996E-6</c:v>
                </c:pt>
                <c:pt idx="98833">
                  <c:v>7.9999999999999996E-6</c:v>
                </c:pt>
                <c:pt idx="98834">
                  <c:v>7.9999999999999996E-6</c:v>
                </c:pt>
                <c:pt idx="98835">
                  <c:v>7.9999999999999996E-6</c:v>
                </c:pt>
                <c:pt idx="98836">
                  <c:v>7.9999999999999996E-6</c:v>
                </c:pt>
                <c:pt idx="98837">
                  <c:v>7.9999999999999996E-6</c:v>
                </c:pt>
                <c:pt idx="98838">
                  <c:v>7.9999999999999996E-6</c:v>
                </c:pt>
                <c:pt idx="98839">
                  <c:v>7.9999999999999996E-6</c:v>
                </c:pt>
                <c:pt idx="98840">
                  <c:v>6.9999999999999999E-6</c:v>
                </c:pt>
                <c:pt idx="98841">
                  <c:v>6.9999999999999999E-6</c:v>
                </c:pt>
                <c:pt idx="98842">
                  <c:v>6.9999999999999999E-6</c:v>
                </c:pt>
                <c:pt idx="98843">
                  <c:v>6.0000000000000002E-6</c:v>
                </c:pt>
                <c:pt idx="98844">
                  <c:v>6.0000000000000002E-6</c:v>
                </c:pt>
                <c:pt idx="98845">
                  <c:v>6.0000000000000002E-6</c:v>
                </c:pt>
                <c:pt idx="98846">
                  <c:v>5.0000000000000004E-6</c:v>
                </c:pt>
                <c:pt idx="98847">
                  <c:v>5.0000000000000004E-6</c:v>
                </c:pt>
                <c:pt idx="98848">
                  <c:v>3.9999999999999998E-6</c:v>
                </c:pt>
                <c:pt idx="98849">
                  <c:v>3.9999999999999998E-6</c:v>
                </c:pt>
                <c:pt idx="98850">
                  <c:v>3.9999999999999998E-6</c:v>
                </c:pt>
                <c:pt idx="98851">
                  <c:v>3.0000000000000001E-6</c:v>
                </c:pt>
                <c:pt idx="98852">
                  <c:v>3.0000000000000001E-6</c:v>
                </c:pt>
                <c:pt idx="98853">
                  <c:v>3.9999999999999998E-6</c:v>
                </c:pt>
                <c:pt idx="98854">
                  <c:v>3.9999999999999998E-6</c:v>
                </c:pt>
                <c:pt idx="98855">
                  <c:v>5.0000000000000004E-6</c:v>
                </c:pt>
                <c:pt idx="98856">
                  <c:v>6.0000000000000002E-6</c:v>
                </c:pt>
                <c:pt idx="98857">
                  <c:v>6.9999999999999999E-6</c:v>
                </c:pt>
                <c:pt idx="98858">
                  <c:v>6.9999999999999999E-6</c:v>
                </c:pt>
                <c:pt idx="98859">
                  <c:v>7.9999999999999996E-6</c:v>
                </c:pt>
                <c:pt idx="98860">
                  <c:v>9.0000000000000002E-6</c:v>
                </c:pt>
                <c:pt idx="98861">
                  <c:v>1.0000000000000001E-5</c:v>
                </c:pt>
                <c:pt idx="98862">
                  <c:v>1.2E-5</c:v>
                </c:pt>
                <c:pt idx="98863">
                  <c:v>1.2999999999999999E-5</c:v>
                </c:pt>
                <c:pt idx="98864">
                  <c:v>1.4E-5</c:v>
                </c:pt>
                <c:pt idx="98865">
                  <c:v>1.5E-5</c:v>
                </c:pt>
                <c:pt idx="98866">
                  <c:v>1.5999999999999999E-5</c:v>
                </c:pt>
                <c:pt idx="98867">
                  <c:v>1.7E-5</c:v>
                </c:pt>
                <c:pt idx="98868">
                  <c:v>1.8E-5</c:v>
                </c:pt>
                <c:pt idx="98869">
                  <c:v>1.9000000000000001E-5</c:v>
                </c:pt>
                <c:pt idx="98870">
                  <c:v>2.0000000000000002E-5</c:v>
                </c:pt>
                <c:pt idx="98871">
                  <c:v>2.0999999999999999E-5</c:v>
                </c:pt>
                <c:pt idx="98872">
                  <c:v>2.1999999999999999E-5</c:v>
                </c:pt>
                <c:pt idx="98873">
                  <c:v>2.3E-5</c:v>
                </c:pt>
                <c:pt idx="98874">
                  <c:v>2.4000000000000001E-5</c:v>
                </c:pt>
                <c:pt idx="98875">
                  <c:v>2.5000000000000001E-5</c:v>
                </c:pt>
                <c:pt idx="98876">
                  <c:v>2.5999999999999998E-5</c:v>
                </c:pt>
                <c:pt idx="98877">
                  <c:v>2.6999999999999999E-5</c:v>
                </c:pt>
                <c:pt idx="98878">
                  <c:v>2.6999999999999999E-5</c:v>
                </c:pt>
                <c:pt idx="98879">
                  <c:v>2.8E-5</c:v>
                </c:pt>
                <c:pt idx="98880">
                  <c:v>2.9E-5</c:v>
                </c:pt>
                <c:pt idx="98881">
                  <c:v>2.9E-5</c:v>
                </c:pt>
                <c:pt idx="98882">
                  <c:v>3.0000000000000001E-5</c:v>
                </c:pt>
                <c:pt idx="98883">
                  <c:v>3.0000000000000001E-5</c:v>
                </c:pt>
                <c:pt idx="98884">
                  <c:v>3.1000000000000001E-5</c:v>
                </c:pt>
                <c:pt idx="98885">
                  <c:v>3.1000000000000001E-5</c:v>
                </c:pt>
                <c:pt idx="98886">
                  <c:v>3.1999999999999999E-5</c:v>
                </c:pt>
                <c:pt idx="98887">
                  <c:v>3.1999999999999999E-5</c:v>
                </c:pt>
                <c:pt idx="98888">
                  <c:v>3.1999999999999999E-5</c:v>
                </c:pt>
                <c:pt idx="98889">
                  <c:v>3.1999999999999999E-5</c:v>
                </c:pt>
                <c:pt idx="98890">
                  <c:v>3.1999999999999999E-5</c:v>
                </c:pt>
                <c:pt idx="98891">
                  <c:v>3.1999999999999999E-5</c:v>
                </c:pt>
                <c:pt idx="98892">
                  <c:v>3.3000000000000003E-5</c:v>
                </c:pt>
                <c:pt idx="98893">
                  <c:v>3.3000000000000003E-5</c:v>
                </c:pt>
                <c:pt idx="98894">
                  <c:v>3.1999999999999999E-5</c:v>
                </c:pt>
                <c:pt idx="98895">
                  <c:v>3.1999999999999999E-5</c:v>
                </c:pt>
                <c:pt idx="98896">
                  <c:v>3.1999999999999999E-5</c:v>
                </c:pt>
                <c:pt idx="98897">
                  <c:v>3.1999999999999999E-5</c:v>
                </c:pt>
                <c:pt idx="98898">
                  <c:v>3.1999999999999999E-5</c:v>
                </c:pt>
                <c:pt idx="98899">
                  <c:v>3.1999999999999999E-5</c:v>
                </c:pt>
                <c:pt idx="98900">
                  <c:v>3.1999999999999999E-5</c:v>
                </c:pt>
                <c:pt idx="98901">
                  <c:v>3.1999999999999999E-5</c:v>
                </c:pt>
                <c:pt idx="98902">
                  <c:v>3.1000000000000001E-5</c:v>
                </c:pt>
                <c:pt idx="98903">
                  <c:v>3.1000000000000001E-5</c:v>
                </c:pt>
                <c:pt idx="98904">
                  <c:v>3.1000000000000001E-5</c:v>
                </c:pt>
                <c:pt idx="98905">
                  <c:v>3.1000000000000001E-5</c:v>
                </c:pt>
                <c:pt idx="98906">
                  <c:v>3.1000000000000001E-5</c:v>
                </c:pt>
                <c:pt idx="98907">
                  <c:v>3.1000000000000001E-5</c:v>
                </c:pt>
                <c:pt idx="98908">
                  <c:v>3.1000000000000001E-5</c:v>
                </c:pt>
                <c:pt idx="98909">
                  <c:v>3.1000000000000001E-5</c:v>
                </c:pt>
                <c:pt idx="98910">
                  <c:v>3.1000000000000001E-5</c:v>
                </c:pt>
                <c:pt idx="98911">
                  <c:v>3.1000000000000001E-5</c:v>
                </c:pt>
                <c:pt idx="98912">
                  <c:v>3.1000000000000001E-5</c:v>
                </c:pt>
                <c:pt idx="98913">
                  <c:v>3.1000000000000001E-5</c:v>
                </c:pt>
                <c:pt idx="98914">
                  <c:v>3.1000000000000001E-5</c:v>
                </c:pt>
                <c:pt idx="98915">
                  <c:v>3.1000000000000001E-5</c:v>
                </c:pt>
                <c:pt idx="98916">
                  <c:v>3.1999999999999999E-5</c:v>
                </c:pt>
                <c:pt idx="98917">
                  <c:v>3.1999999999999999E-5</c:v>
                </c:pt>
                <c:pt idx="98918">
                  <c:v>3.1999999999999999E-5</c:v>
                </c:pt>
                <c:pt idx="98919">
                  <c:v>3.1999999999999999E-5</c:v>
                </c:pt>
                <c:pt idx="98920">
                  <c:v>3.3000000000000003E-5</c:v>
                </c:pt>
                <c:pt idx="98921">
                  <c:v>3.3000000000000003E-5</c:v>
                </c:pt>
                <c:pt idx="98922">
                  <c:v>3.3000000000000003E-5</c:v>
                </c:pt>
                <c:pt idx="98923">
                  <c:v>3.3000000000000003E-5</c:v>
                </c:pt>
                <c:pt idx="98924">
                  <c:v>3.4E-5</c:v>
                </c:pt>
                <c:pt idx="98925">
                  <c:v>3.4E-5</c:v>
                </c:pt>
                <c:pt idx="98926">
                  <c:v>3.4E-5</c:v>
                </c:pt>
                <c:pt idx="98927">
                  <c:v>3.4999999999999997E-5</c:v>
                </c:pt>
                <c:pt idx="98928">
                  <c:v>3.4999999999999997E-5</c:v>
                </c:pt>
                <c:pt idx="98929">
                  <c:v>3.4999999999999997E-5</c:v>
                </c:pt>
                <c:pt idx="98930">
                  <c:v>3.4999999999999997E-5</c:v>
                </c:pt>
                <c:pt idx="98931">
                  <c:v>3.4999999999999997E-5</c:v>
                </c:pt>
                <c:pt idx="98932">
                  <c:v>3.4999999999999997E-5</c:v>
                </c:pt>
                <c:pt idx="98933">
                  <c:v>3.4999999999999997E-5</c:v>
                </c:pt>
                <c:pt idx="98934">
                  <c:v>3.4999999999999997E-5</c:v>
                </c:pt>
                <c:pt idx="98935">
                  <c:v>3.4999999999999997E-5</c:v>
                </c:pt>
                <c:pt idx="98936">
                  <c:v>3.4999999999999997E-5</c:v>
                </c:pt>
                <c:pt idx="98937">
                  <c:v>3.4999999999999997E-5</c:v>
                </c:pt>
                <c:pt idx="98938">
                  <c:v>3.4999999999999997E-5</c:v>
                </c:pt>
                <c:pt idx="98939">
                  <c:v>3.4999999999999997E-5</c:v>
                </c:pt>
                <c:pt idx="98940">
                  <c:v>3.4999999999999997E-5</c:v>
                </c:pt>
                <c:pt idx="98941">
                  <c:v>3.4999999999999997E-5</c:v>
                </c:pt>
                <c:pt idx="98942">
                  <c:v>3.4E-5</c:v>
                </c:pt>
                <c:pt idx="98943">
                  <c:v>3.4E-5</c:v>
                </c:pt>
                <c:pt idx="98944">
                  <c:v>3.4E-5</c:v>
                </c:pt>
                <c:pt idx="98945">
                  <c:v>3.3000000000000003E-5</c:v>
                </c:pt>
                <c:pt idx="98946">
                  <c:v>3.3000000000000003E-5</c:v>
                </c:pt>
                <c:pt idx="98947">
                  <c:v>3.3000000000000003E-5</c:v>
                </c:pt>
                <c:pt idx="98948">
                  <c:v>3.1999999999999999E-5</c:v>
                </c:pt>
                <c:pt idx="98949">
                  <c:v>3.1999999999999999E-5</c:v>
                </c:pt>
                <c:pt idx="98950">
                  <c:v>3.1999999999999999E-5</c:v>
                </c:pt>
                <c:pt idx="98951">
                  <c:v>3.1000000000000001E-5</c:v>
                </c:pt>
                <c:pt idx="98952">
                  <c:v>3.1000000000000001E-5</c:v>
                </c:pt>
                <c:pt idx="98953">
                  <c:v>3.1000000000000001E-5</c:v>
                </c:pt>
                <c:pt idx="98954">
                  <c:v>3.1000000000000001E-5</c:v>
                </c:pt>
                <c:pt idx="98955">
                  <c:v>3.0000000000000001E-5</c:v>
                </c:pt>
                <c:pt idx="98956">
                  <c:v>3.0000000000000001E-5</c:v>
                </c:pt>
                <c:pt idx="98957">
                  <c:v>3.0000000000000001E-5</c:v>
                </c:pt>
                <c:pt idx="98958">
                  <c:v>3.0000000000000001E-5</c:v>
                </c:pt>
                <c:pt idx="98959">
                  <c:v>3.0000000000000001E-5</c:v>
                </c:pt>
                <c:pt idx="98960">
                  <c:v>3.0000000000000001E-5</c:v>
                </c:pt>
                <c:pt idx="98961">
                  <c:v>3.0000000000000001E-5</c:v>
                </c:pt>
                <c:pt idx="98962">
                  <c:v>3.0000000000000001E-5</c:v>
                </c:pt>
                <c:pt idx="98963">
                  <c:v>3.0000000000000001E-5</c:v>
                </c:pt>
                <c:pt idx="98964">
                  <c:v>3.0000000000000001E-5</c:v>
                </c:pt>
                <c:pt idx="98965">
                  <c:v>3.0000000000000001E-5</c:v>
                </c:pt>
                <c:pt idx="98966">
                  <c:v>3.0000000000000001E-5</c:v>
                </c:pt>
                <c:pt idx="98967">
                  <c:v>3.0000000000000001E-5</c:v>
                </c:pt>
                <c:pt idx="98968">
                  <c:v>3.0000000000000001E-5</c:v>
                </c:pt>
                <c:pt idx="98969">
                  <c:v>3.0000000000000001E-5</c:v>
                </c:pt>
                <c:pt idx="98970">
                  <c:v>3.1000000000000001E-5</c:v>
                </c:pt>
                <c:pt idx="98971">
                  <c:v>3.1000000000000001E-5</c:v>
                </c:pt>
                <c:pt idx="98972">
                  <c:v>3.1000000000000001E-5</c:v>
                </c:pt>
                <c:pt idx="98973">
                  <c:v>3.1000000000000001E-5</c:v>
                </c:pt>
                <c:pt idx="98974">
                  <c:v>3.1000000000000001E-5</c:v>
                </c:pt>
                <c:pt idx="98975">
                  <c:v>3.1999999999999999E-5</c:v>
                </c:pt>
                <c:pt idx="98976">
                  <c:v>3.1999999999999999E-5</c:v>
                </c:pt>
                <c:pt idx="98977">
                  <c:v>3.1999999999999999E-5</c:v>
                </c:pt>
                <c:pt idx="98978">
                  <c:v>3.1999999999999999E-5</c:v>
                </c:pt>
                <c:pt idx="98979">
                  <c:v>3.3000000000000003E-5</c:v>
                </c:pt>
                <c:pt idx="98980">
                  <c:v>3.3000000000000003E-5</c:v>
                </c:pt>
                <c:pt idx="98981">
                  <c:v>3.3000000000000003E-5</c:v>
                </c:pt>
                <c:pt idx="98982">
                  <c:v>3.3000000000000003E-5</c:v>
                </c:pt>
                <c:pt idx="98983">
                  <c:v>3.3000000000000003E-5</c:v>
                </c:pt>
                <c:pt idx="98984">
                  <c:v>3.3000000000000003E-5</c:v>
                </c:pt>
                <c:pt idx="98985">
                  <c:v>3.4E-5</c:v>
                </c:pt>
                <c:pt idx="98986">
                  <c:v>3.4E-5</c:v>
                </c:pt>
                <c:pt idx="98987">
                  <c:v>3.4E-5</c:v>
                </c:pt>
                <c:pt idx="98988">
                  <c:v>3.4E-5</c:v>
                </c:pt>
                <c:pt idx="98989">
                  <c:v>3.4E-5</c:v>
                </c:pt>
                <c:pt idx="98990">
                  <c:v>3.4E-5</c:v>
                </c:pt>
                <c:pt idx="98991">
                  <c:v>3.4E-5</c:v>
                </c:pt>
                <c:pt idx="98992">
                  <c:v>3.4E-5</c:v>
                </c:pt>
                <c:pt idx="98993">
                  <c:v>3.4E-5</c:v>
                </c:pt>
                <c:pt idx="98994">
                  <c:v>3.4E-5</c:v>
                </c:pt>
                <c:pt idx="98995">
                  <c:v>3.4E-5</c:v>
                </c:pt>
                <c:pt idx="98996">
                  <c:v>3.4E-5</c:v>
                </c:pt>
                <c:pt idx="98997">
                  <c:v>3.4E-5</c:v>
                </c:pt>
                <c:pt idx="98998">
                  <c:v>3.4E-5</c:v>
                </c:pt>
                <c:pt idx="98999">
                  <c:v>3.4E-5</c:v>
                </c:pt>
                <c:pt idx="99000">
                  <c:v>3.4E-5</c:v>
                </c:pt>
                <c:pt idx="99001">
                  <c:v>3.4E-5</c:v>
                </c:pt>
                <c:pt idx="99002">
                  <c:v>3.4E-5</c:v>
                </c:pt>
                <c:pt idx="99003">
                  <c:v>3.4E-5</c:v>
                </c:pt>
                <c:pt idx="99004">
                  <c:v>3.4E-5</c:v>
                </c:pt>
                <c:pt idx="99005">
                  <c:v>3.4E-5</c:v>
                </c:pt>
                <c:pt idx="99006">
                  <c:v>3.4E-5</c:v>
                </c:pt>
                <c:pt idx="99007">
                  <c:v>3.4E-5</c:v>
                </c:pt>
                <c:pt idx="99008">
                  <c:v>3.4E-5</c:v>
                </c:pt>
                <c:pt idx="99009">
                  <c:v>3.4E-5</c:v>
                </c:pt>
                <c:pt idx="99010">
                  <c:v>3.3000000000000003E-5</c:v>
                </c:pt>
                <c:pt idx="99011">
                  <c:v>3.3000000000000003E-5</c:v>
                </c:pt>
                <c:pt idx="99012">
                  <c:v>3.3000000000000003E-5</c:v>
                </c:pt>
                <c:pt idx="99013">
                  <c:v>3.3000000000000003E-5</c:v>
                </c:pt>
                <c:pt idx="99014">
                  <c:v>3.3000000000000003E-5</c:v>
                </c:pt>
                <c:pt idx="99015">
                  <c:v>3.3000000000000003E-5</c:v>
                </c:pt>
                <c:pt idx="99016">
                  <c:v>3.3000000000000003E-5</c:v>
                </c:pt>
                <c:pt idx="99017">
                  <c:v>3.3000000000000003E-5</c:v>
                </c:pt>
                <c:pt idx="99018">
                  <c:v>3.3000000000000003E-5</c:v>
                </c:pt>
                <c:pt idx="99019">
                  <c:v>3.3000000000000003E-5</c:v>
                </c:pt>
                <c:pt idx="99020">
                  <c:v>3.3000000000000003E-5</c:v>
                </c:pt>
                <c:pt idx="99021">
                  <c:v>3.3000000000000003E-5</c:v>
                </c:pt>
                <c:pt idx="99022">
                  <c:v>3.3000000000000003E-5</c:v>
                </c:pt>
                <c:pt idx="99023">
                  <c:v>3.3000000000000003E-5</c:v>
                </c:pt>
                <c:pt idx="99024">
                  <c:v>3.4E-5</c:v>
                </c:pt>
                <c:pt idx="99025">
                  <c:v>3.4E-5</c:v>
                </c:pt>
                <c:pt idx="99026">
                  <c:v>3.4999999999999997E-5</c:v>
                </c:pt>
                <c:pt idx="99027">
                  <c:v>3.4999999999999997E-5</c:v>
                </c:pt>
                <c:pt idx="99028">
                  <c:v>3.6000000000000001E-5</c:v>
                </c:pt>
                <c:pt idx="99029">
                  <c:v>3.6000000000000001E-5</c:v>
                </c:pt>
                <c:pt idx="99030">
                  <c:v>3.6999999999999998E-5</c:v>
                </c:pt>
                <c:pt idx="99031">
                  <c:v>3.8000000000000002E-5</c:v>
                </c:pt>
                <c:pt idx="99032">
                  <c:v>3.8999999999999999E-5</c:v>
                </c:pt>
                <c:pt idx="99033">
                  <c:v>4.0000000000000003E-5</c:v>
                </c:pt>
                <c:pt idx="99034">
                  <c:v>4.1E-5</c:v>
                </c:pt>
                <c:pt idx="99035">
                  <c:v>4.1999999999999998E-5</c:v>
                </c:pt>
                <c:pt idx="99036">
                  <c:v>4.3000000000000002E-5</c:v>
                </c:pt>
                <c:pt idx="99037">
                  <c:v>4.3999999999999999E-5</c:v>
                </c:pt>
                <c:pt idx="99038">
                  <c:v>4.5000000000000003E-5</c:v>
                </c:pt>
                <c:pt idx="99039">
                  <c:v>4.6E-5</c:v>
                </c:pt>
                <c:pt idx="99040">
                  <c:v>4.6999999999999997E-5</c:v>
                </c:pt>
                <c:pt idx="99041">
                  <c:v>4.8000000000000001E-5</c:v>
                </c:pt>
                <c:pt idx="99042">
                  <c:v>4.8999999999999998E-5</c:v>
                </c:pt>
                <c:pt idx="99043">
                  <c:v>5.0000000000000002E-5</c:v>
                </c:pt>
                <c:pt idx="99044">
                  <c:v>5.1999999999999997E-5</c:v>
                </c:pt>
                <c:pt idx="99045">
                  <c:v>5.3000000000000001E-5</c:v>
                </c:pt>
                <c:pt idx="99046">
                  <c:v>5.3999999999999998E-5</c:v>
                </c:pt>
                <c:pt idx="99047">
                  <c:v>5.5000000000000002E-5</c:v>
                </c:pt>
                <c:pt idx="99048">
                  <c:v>5.5999999999999999E-5</c:v>
                </c:pt>
                <c:pt idx="99049">
                  <c:v>5.7000000000000003E-5</c:v>
                </c:pt>
                <c:pt idx="99050">
                  <c:v>5.8E-5</c:v>
                </c:pt>
                <c:pt idx="99051">
                  <c:v>5.8E-5</c:v>
                </c:pt>
                <c:pt idx="99052">
                  <c:v>5.8999999999999998E-5</c:v>
                </c:pt>
                <c:pt idx="99053">
                  <c:v>6.0000000000000002E-5</c:v>
                </c:pt>
                <c:pt idx="99054">
                  <c:v>6.0999999999999999E-5</c:v>
                </c:pt>
                <c:pt idx="99055">
                  <c:v>6.0999999999999999E-5</c:v>
                </c:pt>
                <c:pt idx="99056">
                  <c:v>6.2000000000000003E-5</c:v>
                </c:pt>
                <c:pt idx="99057">
                  <c:v>6.2000000000000003E-5</c:v>
                </c:pt>
                <c:pt idx="99058">
                  <c:v>6.2000000000000003E-5</c:v>
                </c:pt>
                <c:pt idx="99059">
                  <c:v>6.2000000000000003E-5</c:v>
                </c:pt>
                <c:pt idx="99060">
                  <c:v>6.3E-5</c:v>
                </c:pt>
                <c:pt idx="99061">
                  <c:v>6.3E-5</c:v>
                </c:pt>
                <c:pt idx="99062">
                  <c:v>6.2000000000000003E-5</c:v>
                </c:pt>
                <c:pt idx="99063">
                  <c:v>6.2000000000000003E-5</c:v>
                </c:pt>
                <c:pt idx="99064">
                  <c:v>6.2000000000000003E-5</c:v>
                </c:pt>
                <c:pt idx="99065">
                  <c:v>6.2000000000000003E-5</c:v>
                </c:pt>
                <c:pt idx="99066">
                  <c:v>6.0999999999999999E-5</c:v>
                </c:pt>
                <c:pt idx="99067">
                  <c:v>6.0999999999999999E-5</c:v>
                </c:pt>
                <c:pt idx="99068">
                  <c:v>6.0000000000000002E-5</c:v>
                </c:pt>
                <c:pt idx="99069">
                  <c:v>5.8999999999999998E-5</c:v>
                </c:pt>
                <c:pt idx="99070">
                  <c:v>5.8999999999999998E-5</c:v>
                </c:pt>
                <c:pt idx="99071">
                  <c:v>5.8E-5</c:v>
                </c:pt>
                <c:pt idx="99072">
                  <c:v>5.7000000000000003E-5</c:v>
                </c:pt>
                <c:pt idx="99073">
                  <c:v>5.5999999999999999E-5</c:v>
                </c:pt>
                <c:pt idx="99074">
                  <c:v>5.5000000000000002E-5</c:v>
                </c:pt>
                <c:pt idx="99075">
                  <c:v>5.3999999999999998E-5</c:v>
                </c:pt>
                <c:pt idx="99076">
                  <c:v>5.3000000000000001E-5</c:v>
                </c:pt>
                <c:pt idx="99077">
                  <c:v>5.1E-5</c:v>
                </c:pt>
                <c:pt idx="99078">
                  <c:v>5.0000000000000002E-5</c:v>
                </c:pt>
                <c:pt idx="99079">
                  <c:v>4.8999999999999998E-5</c:v>
                </c:pt>
                <c:pt idx="99080">
                  <c:v>4.6999999999999997E-5</c:v>
                </c:pt>
                <c:pt idx="99081">
                  <c:v>4.6E-5</c:v>
                </c:pt>
                <c:pt idx="99082">
                  <c:v>4.3999999999999999E-5</c:v>
                </c:pt>
                <c:pt idx="99083">
                  <c:v>4.3000000000000002E-5</c:v>
                </c:pt>
                <c:pt idx="99084">
                  <c:v>4.1E-5</c:v>
                </c:pt>
                <c:pt idx="99085">
                  <c:v>4.0000000000000003E-5</c:v>
                </c:pt>
                <c:pt idx="99086">
                  <c:v>3.8000000000000002E-5</c:v>
                </c:pt>
                <c:pt idx="99087">
                  <c:v>3.6000000000000001E-5</c:v>
                </c:pt>
                <c:pt idx="99088">
                  <c:v>3.4999999999999997E-5</c:v>
                </c:pt>
                <c:pt idx="99089">
                  <c:v>3.3000000000000003E-5</c:v>
                </c:pt>
                <c:pt idx="99090">
                  <c:v>3.1999999999999999E-5</c:v>
                </c:pt>
                <c:pt idx="99091">
                  <c:v>3.0000000000000001E-5</c:v>
                </c:pt>
                <c:pt idx="99092">
                  <c:v>2.9E-5</c:v>
                </c:pt>
                <c:pt idx="99093">
                  <c:v>2.6999999999999999E-5</c:v>
                </c:pt>
                <c:pt idx="99094">
                  <c:v>2.5999999999999998E-5</c:v>
                </c:pt>
                <c:pt idx="99095">
                  <c:v>2.4000000000000001E-5</c:v>
                </c:pt>
                <c:pt idx="99096">
                  <c:v>2.3E-5</c:v>
                </c:pt>
                <c:pt idx="99097">
                  <c:v>2.0999999999999999E-5</c:v>
                </c:pt>
                <c:pt idx="99098">
                  <c:v>2.0000000000000002E-5</c:v>
                </c:pt>
                <c:pt idx="99099">
                  <c:v>1.9000000000000001E-5</c:v>
                </c:pt>
                <c:pt idx="99100">
                  <c:v>1.8E-5</c:v>
                </c:pt>
                <c:pt idx="99101">
                  <c:v>1.5999999999999999E-5</c:v>
                </c:pt>
                <c:pt idx="99102">
                  <c:v>1.5E-5</c:v>
                </c:pt>
                <c:pt idx="99103">
                  <c:v>1.5E-5</c:v>
                </c:pt>
                <c:pt idx="99104">
                  <c:v>1.4E-5</c:v>
                </c:pt>
                <c:pt idx="99105">
                  <c:v>1.2999999999999999E-5</c:v>
                </c:pt>
                <c:pt idx="99106">
                  <c:v>1.2E-5</c:v>
                </c:pt>
                <c:pt idx="99107">
                  <c:v>1.2E-5</c:v>
                </c:pt>
                <c:pt idx="99108">
                  <c:v>1.2E-5</c:v>
                </c:pt>
                <c:pt idx="99109">
                  <c:v>1.1E-5</c:v>
                </c:pt>
                <c:pt idx="99110">
                  <c:v>1.1E-5</c:v>
                </c:pt>
                <c:pt idx="99111">
                  <c:v>1.1E-5</c:v>
                </c:pt>
                <c:pt idx="99112">
                  <c:v>1.1E-5</c:v>
                </c:pt>
                <c:pt idx="99113">
                  <c:v>1.1E-5</c:v>
                </c:pt>
                <c:pt idx="99114">
                  <c:v>1.1E-5</c:v>
                </c:pt>
                <c:pt idx="99115">
                  <c:v>1.1E-5</c:v>
                </c:pt>
                <c:pt idx="99116">
                  <c:v>1.1E-5</c:v>
                </c:pt>
                <c:pt idx="99117">
                  <c:v>1.1E-5</c:v>
                </c:pt>
                <c:pt idx="99118">
                  <c:v>1.1E-5</c:v>
                </c:pt>
                <c:pt idx="99119">
                  <c:v>1.1E-5</c:v>
                </c:pt>
                <c:pt idx="99120">
                  <c:v>1.2E-5</c:v>
                </c:pt>
                <c:pt idx="99121">
                  <c:v>1.2E-5</c:v>
                </c:pt>
                <c:pt idx="99122">
                  <c:v>1.2E-5</c:v>
                </c:pt>
                <c:pt idx="99123">
                  <c:v>1.2E-5</c:v>
                </c:pt>
                <c:pt idx="99124">
                  <c:v>1.2E-5</c:v>
                </c:pt>
                <c:pt idx="99125">
                  <c:v>1.2E-5</c:v>
                </c:pt>
                <c:pt idx="99126">
                  <c:v>1.2E-5</c:v>
                </c:pt>
                <c:pt idx="99127">
                  <c:v>1.2E-5</c:v>
                </c:pt>
                <c:pt idx="99128">
                  <c:v>1.1E-5</c:v>
                </c:pt>
                <c:pt idx="99129">
                  <c:v>1.1E-5</c:v>
                </c:pt>
                <c:pt idx="99130">
                  <c:v>1.1E-5</c:v>
                </c:pt>
                <c:pt idx="99131">
                  <c:v>1.1E-5</c:v>
                </c:pt>
                <c:pt idx="99132">
                  <c:v>1.1E-5</c:v>
                </c:pt>
                <c:pt idx="99133">
                  <c:v>1.1E-5</c:v>
                </c:pt>
                <c:pt idx="99134">
                  <c:v>1.0000000000000001E-5</c:v>
                </c:pt>
                <c:pt idx="99135">
                  <c:v>1.0000000000000001E-5</c:v>
                </c:pt>
                <c:pt idx="99136">
                  <c:v>1.0000000000000001E-5</c:v>
                </c:pt>
                <c:pt idx="99137">
                  <c:v>1.0000000000000001E-5</c:v>
                </c:pt>
                <c:pt idx="99138">
                  <c:v>1.0000000000000001E-5</c:v>
                </c:pt>
                <c:pt idx="99139">
                  <c:v>9.0000000000000002E-6</c:v>
                </c:pt>
                <c:pt idx="99140">
                  <c:v>9.0000000000000002E-6</c:v>
                </c:pt>
                <c:pt idx="99141">
                  <c:v>9.0000000000000002E-6</c:v>
                </c:pt>
                <c:pt idx="99142">
                  <c:v>9.0000000000000002E-6</c:v>
                </c:pt>
                <c:pt idx="99143">
                  <c:v>9.0000000000000002E-6</c:v>
                </c:pt>
                <c:pt idx="99144">
                  <c:v>7.9999999999999996E-6</c:v>
                </c:pt>
                <c:pt idx="99145">
                  <c:v>7.9999999999999996E-6</c:v>
                </c:pt>
                <c:pt idx="99146">
                  <c:v>7.9999999999999996E-6</c:v>
                </c:pt>
                <c:pt idx="99147">
                  <c:v>7.9999999999999996E-6</c:v>
                </c:pt>
                <c:pt idx="99148">
                  <c:v>7.9999999999999996E-6</c:v>
                </c:pt>
                <c:pt idx="99149">
                  <c:v>7.9999999999999996E-6</c:v>
                </c:pt>
                <c:pt idx="99150">
                  <c:v>6.9999999999999999E-6</c:v>
                </c:pt>
                <c:pt idx="99151">
                  <c:v>6.9999999999999999E-6</c:v>
                </c:pt>
                <c:pt idx="99152">
                  <c:v>6.9999999999999999E-6</c:v>
                </c:pt>
                <c:pt idx="99153">
                  <c:v>6.9999999999999999E-6</c:v>
                </c:pt>
                <c:pt idx="99154">
                  <c:v>7.9999999999999996E-6</c:v>
                </c:pt>
                <c:pt idx="99155">
                  <c:v>7.9999999999999996E-6</c:v>
                </c:pt>
                <c:pt idx="99156">
                  <c:v>7.9999999999999996E-6</c:v>
                </c:pt>
                <c:pt idx="99157">
                  <c:v>7.9999999999999996E-6</c:v>
                </c:pt>
                <c:pt idx="99158">
                  <c:v>7.9999999999999996E-6</c:v>
                </c:pt>
                <c:pt idx="99159">
                  <c:v>9.0000000000000002E-6</c:v>
                </c:pt>
                <c:pt idx="99160">
                  <c:v>9.0000000000000002E-6</c:v>
                </c:pt>
                <c:pt idx="99161">
                  <c:v>1.0000000000000001E-5</c:v>
                </c:pt>
                <c:pt idx="99162">
                  <c:v>1.0000000000000001E-5</c:v>
                </c:pt>
                <c:pt idx="99163">
                  <c:v>1.1E-5</c:v>
                </c:pt>
                <c:pt idx="99164">
                  <c:v>1.1E-5</c:v>
                </c:pt>
                <c:pt idx="99165">
                  <c:v>1.2E-5</c:v>
                </c:pt>
                <c:pt idx="99166">
                  <c:v>1.2E-5</c:v>
                </c:pt>
                <c:pt idx="99167">
                  <c:v>1.2999999999999999E-5</c:v>
                </c:pt>
                <c:pt idx="99168">
                  <c:v>1.4E-5</c:v>
                </c:pt>
                <c:pt idx="99169">
                  <c:v>1.5E-5</c:v>
                </c:pt>
                <c:pt idx="99170">
                  <c:v>1.5E-5</c:v>
                </c:pt>
                <c:pt idx="99171">
                  <c:v>1.5999999999999999E-5</c:v>
                </c:pt>
                <c:pt idx="99172">
                  <c:v>1.7E-5</c:v>
                </c:pt>
                <c:pt idx="99173">
                  <c:v>1.7E-5</c:v>
                </c:pt>
                <c:pt idx="99174">
                  <c:v>1.8E-5</c:v>
                </c:pt>
                <c:pt idx="99175">
                  <c:v>1.9000000000000001E-5</c:v>
                </c:pt>
                <c:pt idx="99176">
                  <c:v>2.0000000000000002E-5</c:v>
                </c:pt>
                <c:pt idx="99177">
                  <c:v>2.0000000000000002E-5</c:v>
                </c:pt>
                <c:pt idx="99178">
                  <c:v>2.0999999999999999E-5</c:v>
                </c:pt>
                <c:pt idx="99179">
                  <c:v>2.1999999999999999E-5</c:v>
                </c:pt>
                <c:pt idx="99180">
                  <c:v>2.1999999999999999E-5</c:v>
                </c:pt>
                <c:pt idx="99181">
                  <c:v>2.3E-5</c:v>
                </c:pt>
                <c:pt idx="99182">
                  <c:v>2.3E-5</c:v>
                </c:pt>
                <c:pt idx="99183">
                  <c:v>2.4000000000000001E-5</c:v>
                </c:pt>
                <c:pt idx="99184">
                  <c:v>2.4000000000000001E-5</c:v>
                </c:pt>
                <c:pt idx="99185">
                  <c:v>2.5000000000000001E-5</c:v>
                </c:pt>
                <c:pt idx="99186">
                  <c:v>2.5000000000000001E-5</c:v>
                </c:pt>
                <c:pt idx="99187">
                  <c:v>2.5999999999999998E-5</c:v>
                </c:pt>
                <c:pt idx="99188">
                  <c:v>2.5999999999999998E-5</c:v>
                </c:pt>
                <c:pt idx="99189">
                  <c:v>2.5999999999999998E-5</c:v>
                </c:pt>
                <c:pt idx="99190">
                  <c:v>2.6999999999999999E-5</c:v>
                </c:pt>
                <c:pt idx="99191">
                  <c:v>2.6999999999999999E-5</c:v>
                </c:pt>
                <c:pt idx="99192">
                  <c:v>2.6999999999999999E-5</c:v>
                </c:pt>
                <c:pt idx="99193">
                  <c:v>2.6999999999999999E-5</c:v>
                </c:pt>
                <c:pt idx="99194">
                  <c:v>2.6999999999999999E-5</c:v>
                </c:pt>
                <c:pt idx="99195">
                  <c:v>2.6999999999999999E-5</c:v>
                </c:pt>
                <c:pt idx="99196">
                  <c:v>2.6999999999999999E-5</c:v>
                </c:pt>
                <c:pt idx="99197">
                  <c:v>2.6999999999999999E-5</c:v>
                </c:pt>
                <c:pt idx="99198">
                  <c:v>2.6999999999999999E-5</c:v>
                </c:pt>
                <c:pt idx="99199">
                  <c:v>2.6999999999999999E-5</c:v>
                </c:pt>
                <c:pt idx="99200">
                  <c:v>2.6999999999999999E-5</c:v>
                </c:pt>
                <c:pt idx="99201">
                  <c:v>2.5999999999999998E-5</c:v>
                </c:pt>
                <c:pt idx="99202">
                  <c:v>2.5999999999999998E-5</c:v>
                </c:pt>
                <c:pt idx="99203">
                  <c:v>2.5999999999999998E-5</c:v>
                </c:pt>
                <c:pt idx="99204">
                  <c:v>2.5000000000000001E-5</c:v>
                </c:pt>
                <c:pt idx="99205">
                  <c:v>2.5000000000000001E-5</c:v>
                </c:pt>
                <c:pt idx="99206">
                  <c:v>2.5000000000000001E-5</c:v>
                </c:pt>
                <c:pt idx="99207">
                  <c:v>2.4000000000000001E-5</c:v>
                </c:pt>
                <c:pt idx="99208">
                  <c:v>2.4000000000000001E-5</c:v>
                </c:pt>
                <c:pt idx="99209">
                  <c:v>2.3E-5</c:v>
                </c:pt>
                <c:pt idx="99210">
                  <c:v>2.3E-5</c:v>
                </c:pt>
                <c:pt idx="99211">
                  <c:v>2.1999999999999999E-5</c:v>
                </c:pt>
                <c:pt idx="99212">
                  <c:v>2.1999999999999999E-5</c:v>
                </c:pt>
                <c:pt idx="99213">
                  <c:v>2.0999999999999999E-5</c:v>
                </c:pt>
                <c:pt idx="99214">
                  <c:v>2.0000000000000002E-5</c:v>
                </c:pt>
                <c:pt idx="99215">
                  <c:v>2.0000000000000002E-5</c:v>
                </c:pt>
                <c:pt idx="99216">
                  <c:v>1.9000000000000001E-5</c:v>
                </c:pt>
                <c:pt idx="99217">
                  <c:v>1.9000000000000001E-5</c:v>
                </c:pt>
                <c:pt idx="99218">
                  <c:v>1.8E-5</c:v>
                </c:pt>
                <c:pt idx="99219">
                  <c:v>1.8E-5</c:v>
                </c:pt>
                <c:pt idx="99220">
                  <c:v>1.7E-5</c:v>
                </c:pt>
                <c:pt idx="99221">
                  <c:v>1.5999999999999999E-5</c:v>
                </c:pt>
                <c:pt idx="99222">
                  <c:v>1.5999999999999999E-5</c:v>
                </c:pt>
                <c:pt idx="99223">
                  <c:v>1.5E-5</c:v>
                </c:pt>
                <c:pt idx="99224">
                  <c:v>1.5E-5</c:v>
                </c:pt>
                <c:pt idx="99225">
                  <c:v>1.4E-5</c:v>
                </c:pt>
                <c:pt idx="99226">
                  <c:v>1.4E-5</c:v>
                </c:pt>
                <c:pt idx="99227">
                  <c:v>1.2999999999999999E-5</c:v>
                </c:pt>
                <c:pt idx="99228">
                  <c:v>1.2999999999999999E-5</c:v>
                </c:pt>
                <c:pt idx="99229">
                  <c:v>1.2E-5</c:v>
                </c:pt>
                <c:pt idx="99230">
                  <c:v>1.2E-5</c:v>
                </c:pt>
                <c:pt idx="99231">
                  <c:v>1.1E-5</c:v>
                </c:pt>
                <c:pt idx="99232">
                  <c:v>1.1E-5</c:v>
                </c:pt>
                <c:pt idx="99233">
                  <c:v>1.1E-5</c:v>
                </c:pt>
                <c:pt idx="99234">
                  <c:v>1.0000000000000001E-5</c:v>
                </c:pt>
                <c:pt idx="99235">
                  <c:v>1.0000000000000001E-5</c:v>
                </c:pt>
                <c:pt idx="99236">
                  <c:v>1.0000000000000001E-5</c:v>
                </c:pt>
                <c:pt idx="99237">
                  <c:v>9.0000000000000002E-6</c:v>
                </c:pt>
                <c:pt idx="99238">
                  <c:v>9.0000000000000002E-6</c:v>
                </c:pt>
                <c:pt idx="99239">
                  <c:v>9.0000000000000002E-6</c:v>
                </c:pt>
                <c:pt idx="99240">
                  <c:v>9.0000000000000002E-6</c:v>
                </c:pt>
                <c:pt idx="99241">
                  <c:v>7.9999999999999996E-6</c:v>
                </c:pt>
                <c:pt idx="99242">
                  <c:v>7.9999999999999996E-6</c:v>
                </c:pt>
                <c:pt idx="99243">
                  <c:v>7.9999999999999996E-6</c:v>
                </c:pt>
                <c:pt idx="99244">
                  <c:v>7.9999999999999996E-6</c:v>
                </c:pt>
                <c:pt idx="99245">
                  <c:v>7.9999999999999996E-6</c:v>
                </c:pt>
                <c:pt idx="99246">
                  <c:v>6.9999999999999999E-6</c:v>
                </c:pt>
                <c:pt idx="99247">
                  <c:v>6.9999999999999999E-6</c:v>
                </c:pt>
                <c:pt idx="99248">
                  <c:v>6.9999999999999999E-6</c:v>
                </c:pt>
                <c:pt idx="99249">
                  <c:v>6.0000000000000002E-6</c:v>
                </c:pt>
                <c:pt idx="99250">
                  <c:v>6.0000000000000002E-6</c:v>
                </c:pt>
                <c:pt idx="99251">
                  <c:v>6.0000000000000002E-6</c:v>
                </c:pt>
                <c:pt idx="99252">
                  <c:v>6.0000000000000002E-6</c:v>
                </c:pt>
                <c:pt idx="99253">
                  <c:v>5.0000000000000004E-6</c:v>
                </c:pt>
                <c:pt idx="99254">
                  <c:v>5.0000000000000004E-6</c:v>
                </c:pt>
                <c:pt idx="99255">
                  <c:v>3.9999999999999998E-6</c:v>
                </c:pt>
                <c:pt idx="99256">
                  <c:v>3.9999999999999998E-6</c:v>
                </c:pt>
                <c:pt idx="99257">
                  <c:v>3.9999999999999998E-6</c:v>
                </c:pt>
                <c:pt idx="99258">
                  <c:v>3.0000000000000001E-6</c:v>
                </c:pt>
                <c:pt idx="99259">
                  <c:v>3.0000000000000001E-6</c:v>
                </c:pt>
                <c:pt idx="99260">
                  <c:v>3.0000000000000001E-6</c:v>
                </c:pt>
                <c:pt idx="99261">
                  <c:v>1.9999999999999999E-6</c:v>
                </c:pt>
                <c:pt idx="99262">
                  <c:v>1.9999999999999999E-6</c:v>
                </c:pt>
                <c:pt idx="99263">
                  <c:v>1.9999999999999999E-6</c:v>
                </c:pt>
                <c:pt idx="99264">
                  <c:v>1.9999999999999999E-6</c:v>
                </c:pt>
                <c:pt idx="99265">
                  <c:v>1.9999999999999999E-6</c:v>
                </c:pt>
                <c:pt idx="99266">
                  <c:v>1.9999999999999999E-6</c:v>
                </c:pt>
                <c:pt idx="99267">
                  <c:v>1.9999999999999999E-6</c:v>
                </c:pt>
                <c:pt idx="99268">
                  <c:v>3.0000000000000001E-6</c:v>
                </c:pt>
                <c:pt idx="99269">
                  <c:v>3.0000000000000001E-6</c:v>
                </c:pt>
                <c:pt idx="99270">
                  <c:v>3.9999999999999998E-6</c:v>
                </c:pt>
                <c:pt idx="99271">
                  <c:v>3.9999999999999998E-6</c:v>
                </c:pt>
                <c:pt idx="99272">
                  <c:v>5.0000000000000004E-6</c:v>
                </c:pt>
                <c:pt idx="99273">
                  <c:v>5.0000000000000004E-6</c:v>
                </c:pt>
                <c:pt idx="99274">
                  <c:v>6.0000000000000002E-6</c:v>
                </c:pt>
                <c:pt idx="99275">
                  <c:v>6.0000000000000002E-6</c:v>
                </c:pt>
                <c:pt idx="99276">
                  <c:v>6.9999999999999999E-6</c:v>
                </c:pt>
                <c:pt idx="99277">
                  <c:v>6.9999999999999999E-6</c:v>
                </c:pt>
                <c:pt idx="99278">
                  <c:v>7.9999999999999996E-6</c:v>
                </c:pt>
                <c:pt idx="99279">
                  <c:v>7.9999999999999996E-6</c:v>
                </c:pt>
                <c:pt idx="99280">
                  <c:v>9.0000000000000002E-6</c:v>
                </c:pt>
                <c:pt idx="99281">
                  <c:v>1.0000000000000001E-5</c:v>
                </c:pt>
                <c:pt idx="99282">
                  <c:v>1.0000000000000001E-5</c:v>
                </c:pt>
                <c:pt idx="99283">
                  <c:v>1.1E-5</c:v>
                </c:pt>
                <c:pt idx="99284">
                  <c:v>1.1E-5</c:v>
                </c:pt>
                <c:pt idx="99285">
                  <c:v>1.2E-5</c:v>
                </c:pt>
                <c:pt idx="99286">
                  <c:v>1.2E-5</c:v>
                </c:pt>
                <c:pt idx="99287">
                  <c:v>1.2999999999999999E-5</c:v>
                </c:pt>
                <c:pt idx="99288">
                  <c:v>1.2999999999999999E-5</c:v>
                </c:pt>
                <c:pt idx="99289">
                  <c:v>1.4E-5</c:v>
                </c:pt>
                <c:pt idx="99290">
                  <c:v>1.4E-5</c:v>
                </c:pt>
                <c:pt idx="99291">
                  <c:v>1.4E-5</c:v>
                </c:pt>
                <c:pt idx="99292">
                  <c:v>1.5E-5</c:v>
                </c:pt>
                <c:pt idx="99293">
                  <c:v>1.5E-5</c:v>
                </c:pt>
                <c:pt idx="99294">
                  <c:v>1.5999999999999999E-5</c:v>
                </c:pt>
                <c:pt idx="99295">
                  <c:v>1.5999999999999999E-5</c:v>
                </c:pt>
                <c:pt idx="99296">
                  <c:v>1.5999999999999999E-5</c:v>
                </c:pt>
                <c:pt idx="99297">
                  <c:v>1.5999999999999999E-5</c:v>
                </c:pt>
                <c:pt idx="99298">
                  <c:v>1.7E-5</c:v>
                </c:pt>
                <c:pt idx="99299">
                  <c:v>1.7E-5</c:v>
                </c:pt>
                <c:pt idx="99300">
                  <c:v>1.7E-5</c:v>
                </c:pt>
                <c:pt idx="99301">
                  <c:v>1.7E-5</c:v>
                </c:pt>
                <c:pt idx="99302">
                  <c:v>1.7E-5</c:v>
                </c:pt>
                <c:pt idx="99303">
                  <c:v>1.8E-5</c:v>
                </c:pt>
                <c:pt idx="99304">
                  <c:v>1.8E-5</c:v>
                </c:pt>
                <c:pt idx="99305">
                  <c:v>1.8E-5</c:v>
                </c:pt>
                <c:pt idx="99306">
                  <c:v>1.8E-5</c:v>
                </c:pt>
                <c:pt idx="99307">
                  <c:v>1.8E-5</c:v>
                </c:pt>
                <c:pt idx="99308">
                  <c:v>1.8E-5</c:v>
                </c:pt>
                <c:pt idx="99309">
                  <c:v>1.8E-5</c:v>
                </c:pt>
                <c:pt idx="99310">
                  <c:v>1.8E-5</c:v>
                </c:pt>
                <c:pt idx="99311">
                  <c:v>1.8E-5</c:v>
                </c:pt>
                <c:pt idx="99312">
                  <c:v>1.8E-5</c:v>
                </c:pt>
                <c:pt idx="99313">
                  <c:v>1.8E-5</c:v>
                </c:pt>
                <c:pt idx="99314">
                  <c:v>1.8E-5</c:v>
                </c:pt>
                <c:pt idx="99315">
                  <c:v>1.8E-5</c:v>
                </c:pt>
                <c:pt idx="99316">
                  <c:v>1.8E-5</c:v>
                </c:pt>
                <c:pt idx="99317">
                  <c:v>1.8E-5</c:v>
                </c:pt>
                <c:pt idx="99318">
                  <c:v>1.9000000000000001E-5</c:v>
                </c:pt>
                <c:pt idx="99319">
                  <c:v>1.9000000000000001E-5</c:v>
                </c:pt>
                <c:pt idx="99320">
                  <c:v>1.9000000000000001E-5</c:v>
                </c:pt>
                <c:pt idx="99321">
                  <c:v>1.9000000000000001E-5</c:v>
                </c:pt>
                <c:pt idx="99322">
                  <c:v>1.9000000000000001E-5</c:v>
                </c:pt>
                <c:pt idx="99323">
                  <c:v>1.9000000000000001E-5</c:v>
                </c:pt>
                <c:pt idx="99324">
                  <c:v>2.0000000000000002E-5</c:v>
                </c:pt>
                <c:pt idx="99325">
                  <c:v>2.0000000000000002E-5</c:v>
                </c:pt>
                <c:pt idx="99326">
                  <c:v>2.0000000000000002E-5</c:v>
                </c:pt>
                <c:pt idx="99327">
                  <c:v>2.0000000000000002E-5</c:v>
                </c:pt>
                <c:pt idx="99328">
                  <c:v>2.0999999999999999E-5</c:v>
                </c:pt>
                <c:pt idx="99329">
                  <c:v>2.0999999999999999E-5</c:v>
                </c:pt>
                <c:pt idx="99330">
                  <c:v>2.0999999999999999E-5</c:v>
                </c:pt>
                <c:pt idx="99331">
                  <c:v>2.1999999999999999E-5</c:v>
                </c:pt>
                <c:pt idx="99332">
                  <c:v>2.1999999999999999E-5</c:v>
                </c:pt>
                <c:pt idx="99333">
                  <c:v>2.1999999999999999E-5</c:v>
                </c:pt>
                <c:pt idx="99334">
                  <c:v>2.3E-5</c:v>
                </c:pt>
                <c:pt idx="99335">
                  <c:v>2.3E-5</c:v>
                </c:pt>
                <c:pt idx="99336">
                  <c:v>2.3E-5</c:v>
                </c:pt>
                <c:pt idx="99337">
                  <c:v>2.4000000000000001E-5</c:v>
                </c:pt>
                <c:pt idx="99338">
                  <c:v>2.4000000000000001E-5</c:v>
                </c:pt>
                <c:pt idx="99339">
                  <c:v>2.4000000000000001E-5</c:v>
                </c:pt>
                <c:pt idx="99340">
                  <c:v>2.4000000000000001E-5</c:v>
                </c:pt>
                <c:pt idx="99341">
                  <c:v>2.5000000000000001E-5</c:v>
                </c:pt>
                <c:pt idx="99342">
                  <c:v>2.5000000000000001E-5</c:v>
                </c:pt>
                <c:pt idx="99343">
                  <c:v>2.5000000000000001E-5</c:v>
                </c:pt>
                <c:pt idx="99344">
                  <c:v>2.5000000000000001E-5</c:v>
                </c:pt>
                <c:pt idx="99345">
                  <c:v>2.5999999999999998E-5</c:v>
                </c:pt>
                <c:pt idx="99346">
                  <c:v>2.5999999999999998E-5</c:v>
                </c:pt>
                <c:pt idx="99347">
                  <c:v>2.5999999999999998E-5</c:v>
                </c:pt>
                <c:pt idx="99348">
                  <c:v>2.5999999999999998E-5</c:v>
                </c:pt>
                <c:pt idx="99349">
                  <c:v>2.5999999999999998E-5</c:v>
                </c:pt>
                <c:pt idx="99350">
                  <c:v>2.5999999999999998E-5</c:v>
                </c:pt>
                <c:pt idx="99351">
                  <c:v>2.5999999999999998E-5</c:v>
                </c:pt>
                <c:pt idx="99352">
                  <c:v>2.5999999999999998E-5</c:v>
                </c:pt>
                <c:pt idx="99353">
                  <c:v>2.5999999999999998E-5</c:v>
                </c:pt>
                <c:pt idx="99354">
                  <c:v>2.5999999999999998E-5</c:v>
                </c:pt>
                <c:pt idx="99355">
                  <c:v>2.5999999999999998E-5</c:v>
                </c:pt>
                <c:pt idx="99356">
                  <c:v>2.5999999999999998E-5</c:v>
                </c:pt>
                <c:pt idx="99357">
                  <c:v>2.5999999999999998E-5</c:v>
                </c:pt>
                <c:pt idx="99358">
                  <c:v>2.5999999999999998E-5</c:v>
                </c:pt>
                <c:pt idx="99359">
                  <c:v>2.5999999999999998E-5</c:v>
                </c:pt>
                <c:pt idx="99360">
                  <c:v>2.5999999999999998E-5</c:v>
                </c:pt>
                <c:pt idx="99361">
                  <c:v>2.5999999999999998E-5</c:v>
                </c:pt>
                <c:pt idx="99362">
                  <c:v>2.5999999999999998E-5</c:v>
                </c:pt>
                <c:pt idx="99363">
                  <c:v>2.5999999999999998E-5</c:v>
                </c:pt>
                <c:pt idx="99364">
                  <c:v>2.5999999999999998E-5</c:v>
                </c:pt>
                <c:pt idx="99365">
                  <c:v>2.5999999999999998E-5</c:v>
                </c:pt>
                <c:pt idx="99366">
                  <c:v>2.5999999999999998E-5</c:v>
                </c:pt>
                <c:pt idx="99367">
                  <c:v>2.5999999999999998E-5</c:v>
                </c:pt>
                <c:pt idx="99368">
                  <c:v>2.5999999999999998E-5</c:v>
                </c:pt>
                <c:pt idx="99369">
                  <c:v>2.5999999999999998E-5</c:v>
                </c:pt>
                <c:pt idx="99370">
                  <c:v>2.5999999999999998E-5</c:v>
                </c:pt>
                <c:pt idx="99371">
                  <c:v>2.5999999999999998E-5</c:v>
                </c:pt>
                <c:pt idx="99372">
                  <c:v>2.5999999999999998E-5</c:v>
                </c:pt>
                <c:pt idx="99373">
                  <c:v>2.6999999999999999E-5</c:v>
                </c:pt>
                <c:pt idx="99374">
                  <c:v>2.6999999999999999E-5</c:v>
                </c:pt>
                <c:pt idx="99375">
                  <c:v>2.6999999999999999E-5</c:v>
                </c:pt>
                <c:pt idx="99376">
                  <c:v>2.6999999999999999E-5</c:v>
                </c:pt>
                <c:pt idx="99377">
                  <c:v>2.6999999999999999E-5</c:v>
                </c:pt>
                <c:pt idx="99378">
                  <c:v>2.8E-5</c:v>
                </c:pt>
                <c:pt idx="99379">
                  <c:v>2.8E-5</c:v>
                </c:pt>
                <c:pt idx="99380">
                  <c:v>2.8E-5</c:v>
                </c:pt>
                <c:pt idx="99381">
                  <c:v>2.9E-5</c:v>
                </c:pt>
                <c:pt idx="99382">
                  <c:v>2.9E-5</c:v>
                </c:pt>
                <c:pt idx="99383">
                  <c:v>2.9E-5</c:v>
                </c:pt>
                <c:pt idx="99384">
                  <c:v>3.0000000000000001E-5</c:v>
                </c:pt>
                <c:pt idx="99385">
                  <c:v>3.0000000000000001E-5</c:v>
                </c:pt>
                <c:pt idx="99386">
                  <c:v>3.0000000000000001E-5</c:v>
                </c:pt>
                <c:pt idx="99387">
                  <c:v>3.1000000000000001E-5</c:v>
                </c:pt>
                <c:pt idx="99388">
                  <c:v>3.1000000000000001E-5</c:v>
                </c:pt>
                <c:pt idx="99389">
                  <c:v>3.1000000000000001E-5</c:v>
                </c:pt>
                <c:pt idx="99390">
                  <c:v>3.1000000000000001E-5</c:v>
                </c:pt>
                <c:pt idx="99391">
                  <c:v>3.1000000000000001E-5</c:v>
                </c:pt>
                <c:pt idx="99392">
                  <c:v>3.1999999999999999E-5</c:v>
                </c:pt>
                <c:pt idx="99393">
                  <c:v>3.1999999999999999E-5</c:v>
                </c:pt>
                <c:pt idx="99394">
                  <c:v>3.1999999999999999E-5</c:v>
                </c:pt>
                <c:pt idx="99395">
                  <c:v>3.1999999999999999E-5</c:v>
                </c:pt>
                <c:pt idx="99396">
                  <c:v>3.1999999999999999E-5</c:v>
                </c:pt>
                <c:pt idx="99397">
                  <c:v>3.1999999999999999E-5</c:v>
                </c:pt>
                <c:pt idx="99398">
                  <c:v>3.1999999999999999E-5</c:v>
                </c:pt>
                <c:pt idx="99399">
                  <c:v>3.1999999999999999E-5</c:v>
                </c:pt>
                <c:pt idx="99400">
                  <c:v>3.1000000000000001E-5</c:v>
                </c:pt>
                <c:pt idx="99401">
                  <c:v>3.1000000000000001E-5</c:v>
                </c:pt>
                <c:pt idx="99402">
                  <c:v>3.1000000000000001E-5</c:v>
                </c:pt>
                <c:pt idx="99403">
                  <c:v>3.0000000000000001E-5</c:v>
                </c:pt>
                <c:pt idx="99404">
                  <c:v>3.0000000000000001E-5</c:v>
                </c:pt>
                <c:pt idx="99405">
                  <c:v>3.0000000000000001E-5</c:v>
                </c:pt>
                <c:pt idx="99406">
                  <c:v>2.9E-5</c:v>
                </c:pt>
                <c:pt idx="99407">
                  <c:v>2.8E-5</c:v>
                </c:pt>
                <c:pt idx="99408">
                  <c:v>2.8E-5</c:v>
                </c:pt>
                <c:pt idx="99409">
                  <c:v>2.6999999999999999E-5</c:v>
                </c:pt>
                <c:pt idx="99410">
                  <c:v>2.5999999999999998E-5</c:v>
                </c:pt>
                <c:pt idx="99411">
                  <c:v>2.5999999999999998E-5</c:v>
                </c:pt>
                <c:pt idx="99412">
                  <c:v>2.5000000000000001E-5</c:v>
                </c:pt>
                <c:pt idx="99413">
                  <c:v>2.4000000000000001E-5</c:v>
                </c:pt>
                <c:pt idx="99414">
                  <c:v>2.3E-5</c:v>
                </c:pt>
                <c:pt idx="99415">
                  <c:v>2.1999999999999999E-5</c:v>
                </c:pt>
                <c:pt idx="99416">
                  <c:v>2.1999999999999999E-5</c:v>
                </c:pt>
                <c:pt idx="99417">
                  <c:v>2.0999999999999999E-5</c:v>
                </c:pt>
                <c:pt idx="99418">
                  <c:v>2.0000000000000002E-5</c:v>
                </c:pt>
                <c:pt idx="99419">
                  <c:v>1.9000000000000001E-5</c:v>
                </c:pt>
                <c:pt idx="99420">
                  <c:v>1.8E-5</c:v>
                </c:pt>
                <c:pt idx="99421">
                  <c:v>1.8E-5</c:v>
                </c:pt>
                <c:pt idx="99422">
                  <c:v>1.7E-5</c:v>
                </c:pt>
                <c:pt idx="99423">
                  <c:v>1.5999999999999999E-5</c:v>
                </c:pt>
                <c:pt idx="99424">
                  <c:v>1.5999999999999999E-5</c:v>
                </c:pt>
                <c:pt idx="99425">
                  <c:v>1.5E-5</c:v>
                </c:pt>
                <c:pt idx="99426">
                  <c:v>1.5E-5</c:v>
                </c:pt>
                <c:pt idx="99427">
                  <c:v>1.5E-5</c:v>
                </c:pt>
                <c:pt idx="99428">
                  <c:v>1.5E-5</c:v>
                </c:pt>
                <c:pt idx="99429">
                  <c:v>1.5E-5</c:v>
                </c:pt>
                <c:pt idx="99430">
                  <c:v>1.5E-5</c:v>
                </c:pt>
                <c:pt idx="99431">
                  <c:v>1.5999999999999999E-5</c:v>
                </c:pt>
                <c:pt idx="99432">
                  <c:v>1.5999999999999999E-5</c:v>
                </c:pt>
                <c:pt idx="99433">
                  <c:v>1.7E-5</c:v>
                </c:pt>
                <c:pt idx="99434">
                  <c:v>1.8E-5</c:v>
                </c:pt>
                <c:pt idx="99435">
                  <c:v>1.8E-5</c:v>
                </c:pt>
                <c:pt idx="99436">
                  <c:v>1.9000000000000001E-5</c:v>
                </c:pt>
                <c:pt idx="99437">
                  <c:v>2.0000000000000002E-5</c:v>
                </c:pt>
                <c:pt idx="99438">
                  <c:v>2.0999999999999999E-5</c:v>
                </c:pt>
                <c:pt idx="99439">
                  <c:v>2.1999999999999999E-5</c:v>
                </c:pt>
                <c:pt idx="99440">
                  <c:v>2.3E-5</c:v>
                </c:pt>
                <c:pt idx="99441">
                  <c:v>2.5000000000000001E-5</c:v>
                </c:pt>
                <c:pt idx="99442">
                  <c:v>2.5999999999999998E-5</c:v>
                </c:pt>
                <c:pt idx="99443">
                  <c:v>2.6999999999999999E-5</c:v>
                </c:pt>
                <c:pt idx="99444">
                  <c:v>2.8E-5</c:v>
                </c:pt>
                <c:pt idx="99445">
                  <c:v>2.9E-5</c:v>
                </c:pt>
                <c:pt idx="99446">
                  <c:v>3.0000000000000001E-5</c:v>
                </c:pt>
                <c:pt idx="99447">
                  <c:v>3.1000000000000001E-5</c:v>
                </c:pt>
                <c:pt idx="99448">
                  <c:v>3.1999999999999999E-5</c:v>
                </c:pt>
                <c:pt idx="99449">
                  <c:v>3.3000000000000003E-5</c:v>
                </c:pt>
                <c:pt idx="99450">
                  <c:v>3.4E-5</c:v>
                </c:pt>
                <c:pt idx="99451">
                  <c:v>3.4999999999999997E-5</c:v>
                </c:pt>
                <c:pt idx="99452">
                  <c:v>3.4999999999999997E-5</c:v>
                </c:pt>
                <c:pt idx="99453">
                  <c:v>3.6000000000000001E-5</c:v>
                </c:pt>
                <c:pt idx="99454">
                  <c:v>3.6999999999999998E-5</c:v>
                </c:pt>
                <c:pt idx="99455">
                  <c:v>3.8000000000000002E-5</c:v>
                </c:pt>
                <c:pt idx="99456">
                  <c:v>3.8000000000000002E-5</c:v>
                </c:pt>
                <c:pt idx="99457">
                  <c:v>3.8999999999999999E-5</c:v>
                </c:pt>
                <c:pt idx="99458">
                  <c:v>4.0000000000000003E-5</c:v>
                </c:pt>
                <c:pt idx="99459">
                  <c:v>4.0000000000000003E-5</c:v>
                </c:pt>
                <c:pt idx="99460">
                  <c:v>4.1E-5</c:v>
                </c:pt>
                <c:pt idx="99461">
                  <c:v>4.1E-5</c:v>
                </c:pt>
                <c:pt idx="99462">
                  <c:v>4.1E-5</c:v>
                </c:pt>
                <c:pt idx="99463">
                  <c:v>4.1999999999999998E-5</c:v>
                </c:pt>
                <c:pt idx="99464">
                  <c:v>4.1999999999999998E-5</c:v>
                </c:pt>
                <c:pt idx="99465">
                  <c:v>4.1999999999999998E-5</c:v>
                </c:pt>
                <c:pt idx="99466">
                  <c:v>4.1999999999999998E-5</c:v>
                </c:pt>
                <c:pt idx="99467">
                  <c:v>4.1999999999999998E-5</c:v>
                </c:pt>
                <c:pt idx="99468">
                  <c:v>4.1999999999999998E-5</c:v>
                </c:pt>
                <c:pt idx="99469">
                  <c:v>4.1999999999999998E-5</c:v>
                </c:pt>
                <c:pt idx="99470">
                  <c:v>4.1999999999999998E-5</c:v>
                </c:pt>
                <c:pt idx="99471">
                  <c:v>4.1999999999999998E-5</c:v>
                </c:pt>
                <c:pt idx="99472">
                  <c:v>4.1999999999999998E-5</c:v>
                </c:pt>
                <c:pt idx="99473">
                  <c:v>4.1999999999999998E-5</c:v>
                </c:pt>
                <c:pt idx="99474">
                  <c:v>4.1E-5</c:v>
                </c:pt>
                <c:pt idx="99475">
                  <c:v>4.1E-5</c:v>
                </c:pt>
                <c:pt idx="99476">
                  <c:v>4.0000000000000003E-5</c:v>
                </c:pt>
                <c:pt idx="99477">
                  <c:v>4.0000000000000003E-5</c:v>
                </c:pt>
                <c:pt idx="99478">
                  <c:v>3.8999999999999999E-5</c:v>
                </c:pt>
                <c:pt idx="99479">
                  <c:v>3.8999999999999999E-5</c:v>
                </c:pt>
                <c:pt idx="99480">
                  <c:v>3.8000000000000002E-5</c:v>
                </c:pt>
                <c:pt idx="99481">
                  <c:v>3.6999999999999998E-5</c:v>
                </c:pt>
                <c:pt idx="99482">
                  <c:v>3.6000000000000001E-5</c:v>
                </c:pt>
                <c:pt idx="99483">
                  <c:v>3.4999999999999997E-5</c:v>
                </c:pt>
                <c:pt idx="99484">
                  <c:v>3.4E-5</c:v>
                </c:pt>
                <c:pt idx="99485">
                  <c:v>3.3000000000000003E-5</c:v>
                </c:pt>
                <c:pt idx="99486">
                  <c:v>3.1999999999999999E-5</c:v>
                </c:pt>
                <c:pt idx="99487">
                  <c:v>3.1000000000000001E-5</c:v>
                </c:pt>
                <c:pt idx="99488">
                  <c:v>3.0000000000000001E-5</c:v>
                </c:pt>
                <c:pt idx="99489">
                  <c:v>2.8E-5</c:v>
                </c:pt>
                <c:pt idx="99490">
                  <c:v>2.6999999999999999E-5</c:v>
                </c:pt>
                <c:pt idx="99491">
                  <c:v>2.5999999999999998E-5</c:v>
                </c:pt>
                <c:pt idx="99492">
                  <c:v>2.4000000000000001E-5</c:v>
                </c:pt>
                <c:pt idx="99493">
                  <c:v>2.3E-5</c:v>
                </c:pt>
                <c:pt idx="99494">
                  <c:v>2.0999999999999999E-5</c:v>
                </c:pt>
                <c:pt idx="99495">
                  <c:v>2.0000000000000002E-5</c:v>
                </c:pt>
                <c:pt idx="99496">
                  <c:v>1.8E-5</c:v>
                </c:pt>
                <c:pt idx="99497">
                  <c:v>1.7E-5</c:v>
                </c:pt>
                <c:pt idx="99498">
                  <c:v>1.5E-5</c:v>
                </c:pt>
                <c:pt idx="99499">
                  <c:v>1.4E-5</c:v>
                </c:pt>
                <c:pt idx="99500">
                  <c:v>1.2E-5</c:v>
                </c:pt>
                <c:pt idx="99501">
                  <c:v>1.1E-5</c:v>
                </c:pt>
                <c:pt idx="99502">
                  <c:v>9.0000000000000002E-6</c:v>
                </c:pt>
                <c:pt idx="99503">
                  <c:v>7.9999999999999996E-6</c:v>
                </c:pt>
                <c:pt idx="99504">
                  <c:v>6.9999999999999999E-6</c:v>
                </c:pt>
                <c:pt idx="99505">
                  <c:v>6.0000000000000002E-6</c:v>
                </c:pt>
                <c:pt idx="99506">
                  <c:v>5.0000000000000004E-6</c:v>
                </c:pt>
                <c:pt idx="99507">
                  <c:v>5.0000000000000004E-6</c:v>
                </c:pt>
                <c:pt idx="99508">
                  <c:v>5.0000000000000004E-6</c:v>
                </c:pt>
                <c:pt idx="99509">
                  <c:v>6.0000000000000002E-6</c:v>
                </c:pt>
                <c:pt idx="99510">
                  <c:v>6.9999999999999999E-6</c:v>
                </c:pt>
                <c:pt idx="99511">
                  <c:v>7.9999999999999996E-6</c:v>
                </c:pt>
                <c:pt idx="99512">
                  <c:v>9.0000000000000002E-6</c:v>
                </c:pt>
                <c:pt idx="99513">
                  <c:v>1.0000000000000001E-5</c:v>
                </c:pt>
                <c:pt idx="99514">
                  <c:v>1.1E-5</c:v>
                </c:pt>
                <c:pt idx="99515">
                  <c:v>1.2999999999999999E-5</c:v>
                </c:pt>
                <c:pt idx="99516">
                  <c:v>1.4E-5</c:v>
                </c:pt>
                <c:pt idx="99517">
                  <c:v>1.5E-5</c:v>
                </c:pt>
                <c:pt idx="99518">
                  <c:v>1.5999999999999999E-5</c:v>
                </c:pt>
                <c:pt idx="99519">
                  <c:v>1.5999999999999999E-5</c:v>
                </c:pt>
                <c:pt idx="99520">
                  <c:v>1.7E-5</c:v>
                </c:pt>
                <c:pt idx="99521">
                  <c:v>1.8E-5</c:v>
                </c:pt>
                <c:pt idx="99522">
                  <c:v>1.9000000000000001E-5</c:v>
                </c:pt>
                <c:pt idx="99523">
                  <c:v>1.9000000000000001E-5</c:v>
                </c:pt>
                <c:pt idx="99524">
                  <c:v>2.0000000000000002E-5</c:v>
                </c:pt>
                <c:pt idx="99525">
                  <c:v>2.0000000000000002E-5</c:v>
                </c:pt>
                <c:pt idx="99526">
                  <c:v>2.0000000000000002E-5</c:v>
                </c:pt>
                <c:pt idx="99527">
                  <c:v>2.0999999999999999E-5</c:v>
                </c:pt>
                <c:pt idx="99528">
                  <c:v>2.0999999999999999E-5</c:v>
                </c:pt>
                <c:pt idx="99529">
                  <c:v>2.0999999999999999E-5</c:v>
                </c:pt>
                <c:pt idx="99530">
                  <c:v>2.0999999999999999E-5</c:v>
                </c:pt>
                <c:pt idx="99531">
                  <c:v>2.0999999999999999E-5</c:v>
                </c:pt>
                <c:pt idx="99532">
                  <c:v>2.0999999999999999E-5</c:v>
                </c:pt>
                <c:pt idx="99533">
                  <c:v>2.0999999999999999E-5</c:v>
                </c:pt>
                <c:pt idx="99534">
                  <c:v>2.0999999999999999E-5</c:v>
                </c:pt>
                <c:pt idx="99535">
                  <c:v>2.0999999999999999E-5</c:v>
                </c:pt>
                <c:pt idx="99536">
                  <c:v>2.0000000000000002E-5</c:v>
                </c:pt>
                <c:pt idx="99537">
                  <c:v>2.0000000000000002E-5</c:v>
                </c:pt>
                <c:pt idx="99538">
                  <c:v>2.0000000000000002E-5</c:v>
                </c:pt>
                <c:pt idx="99539">
                  <c:v>2.0000000000000002E-5</c:v>
                </c:pt>
                <c:pt idx="99540">
                  <c:v>1.9000000000000001E-5</c:v>
                </c:pt>
                <c:pt idx="99541">
                  <c:v>1.9000000000000001E-5</c:v>
                </c:pt>
                <c:pt idx="99542">
                  <c:v>1.9000000000000001E-5</c:v>
                </c:pt>
                <c:pt idx="99543">
                  <c:v>1.8E-5</c:v>
                </c:pt>
                <c:pt idx="99544">
                  <c:v>1.8E-5</c:v>
                </c:pt>
                <c:pt idx="99545">
                  <c:v>1.8E-5</c:v>
                </c:pt>
                <c:pt idx="99546">
                  <c:v>1.8E-5</c:v>
                </c:pt>
                <c:pt idx="99547">
                  <c:v>1.8E-5</c:v>
                </c:pt>
                <c:pt idx="99548">
                  <c:v>1.7E-5</c:v>
                </c:pt>
                <c:pt idx="99549">
                  <c:v>1.7E-5</c:v>
                </c:pt>
                <c:pt idx="99550">
                  <c:v>1.8E-5</c:v>
                </c:pt>
                <c:pt idx="99551">
                  <c:v>1.8E-5</c:v>
                </c:pt>
                <c:pt idx="99552">
                  <c:v>1.8E-5</c:v>
                </c:pt>
                <c:pt idx="99553">
                  <c:v>1.8E-5</c:v>
                </c:pt>
                <c:pt idx="99554">
                  <c:v>1.9000000000000001E-5</c:v>
                </c:pt>
                <c:pt idx="99555">
                  <c:v>1.9000000000000001E-5</c:v>
                </c:pt>
                <c:pt idx="99556">
                  <c:v>2.0000000000000002E-5</c:v>
                </c:pt>
                <c:pt idx="99557">
                  <c:v>2.0000000000000002E-5</c:v>
                </c:pt>
                <c:pt idx="99558">
                  <c:v>2.0999999999999999E-5</c:v>
                </c:pt>
                <c:pt idx="99559">
                  <c:v>2.0999999999999999E-5</c:v>
                </c:pt>
                <c:pt idx="99560">
                  <c:v>2.1999999999999999E-5</c:v>
                </c:pt>
                <c:pt idx="99561">
                  <c:v>2.3E-5</c:v>
                </c:pt>
                <c:pt idx="99562">
                  <c:v>2.3E-5</c:v>
                </c:pt>
                <c:pt idx="99563">
                  <c:v>2.4000000000000001E-5</c:v>
                </c:pt>
                <c:pt idx="99564">
                  <c:v>2.5000000000000001E-5</c:v>
                </c:pt>
                <c:pt idx="99565">
                  <c:v>2.5999999999999998E-5</c:v>
                </c:pt>
                <c:pt idx="99566">
                  <c:v>2.5999999999999998E-5</c:v>
                </c:pt>
                <c:pt idx="99567">
                  <c:v>2.6999999999999999E-5</c:v>
                </c:pt>
                <c:pt idx="99568">
                  <c:v>2.8E-5</c:v>
                </c:pt>
                <c:pt idx="99569">
                  <c:v>2.9E-5</c:v>
                </c:pt>
                <c:pt idx="99570">
                  <c:v>2.9E-5</c:v>
                </c:pt>
                <c:pt idx="99571">
                  <c:v>3.0000000000000001E-5</c:v>
                </c:pt>
                <c:pt idx="99572">
                  <c:v>3.1000000000000001E-5</c:v>
                </c:pt>
                <c:pt idx="99573">
                  <c:v>3.1000000000000001E-5</c:v>
                </c:pt>
                <c:pt idx="99574">
                  <c:v>3.1999999999999999E-5</c:v>
                </c:pt>
                <c:pt idx="99575">
                  <c:v>3.1999999999999999E-5</c:v>
                </c:pt>
                <c:pt idx="99576">
                  <c:v>3.3000000000000003E-5</c:v>
                </c:pt>
                <c:pt idx="99577">
                  <c:v>3.4E-5</c:v>
                </c:pt>
                <c:pt idx="99578">
                  <c:v>3.4E-5</c:v>
                </c:pt>
                <c:pt idx="99579">
                  <c:v>3.4999999999999997E-5</c:v>
                </c:pt>
                <c:pt idx="99580">
                  <c:v>3.4999999999999997E-5</c:v>
                </c:pt>
                <c:pt idx="99581">
                  <c:v>3.6000000000000001E-5</c:v>
                </c:pt>
                <c:pt idx="99582">
                  <c:v>3.6000000000000001E-5</c:v>
                </c:pt>
                <c:pt idx="99583">
                  <c:v>3.6999999999999998E-5</c:v>
                </c:pt>
                <c:pt idx="99584">
                  <c:v>3.6999999999999998E-5</c:v>
                </c:pt>
                <c:pt idx="99585">
                  <c:v>3.6999999999999998E-5</c:v>
                </c:pt>
                <c:pt idx="99586">
                  <c:v>3.8000000000000002E-5</c:v>
                </c:pt>
                <c:pt idx="99587">
                  <c:v>3.8000000000000002E-5</c:v>
                </c:pt>
                <c:pt idx="99588">
                  <c:v>3.8000000000000002E-5</c:v>
                </c:pt>
                <c:pt idx="99589">
                  <c:v>3.8999999999999999E-5</c:v>
                </c:pt>
                <c:pt idx="99590">
                  <c:v>3.8999999999999999E-5</c:v>
                </c:pt>
                <c:pt idx="99591">
                  <c:v>3.8999999999999999E-5</c:v>
                </c:pt>
                <c:pt idx="99592">
                  <c:v>3.8999999999999999E-5</c:v>
                </c:pt>
                <c:pt idx="99593">
                  <c:v>4.0000000000000003E-5</c:v>
                </c:pt>
                <c:pt idx="99594">
                  <c:v>4.0000000000000003E-5</c:v>
                </c:pt>
                <c:pt idx="99595">
                  <c:v>4.0000000000000003E-5</c:v>
                </c:pt>
                <c:pt idx="99596">
                  <c:v>4.0000000000000003E-5</c:v>
                </c:pt>
                <c:pt idx="99597">
                  <c:v>4.0000000000000003E-5</c:v>
                </c:pt>
                <c:pt idx="99598">
                  <c:v>4.1E-5</c:v>
                </c:pt>
                <c:pt idx="99599">
                  <c:v>4.1E-5</c:v>
                </c:pt>
                <c:pt idx="99600">
                  <c:v>4.1E-5</c:v>
                </c:pt>
                <c:pt idx="99601">
                  <c:v>4.1E-5</c:v>
                </c:pt>
                <c:pt idx="99602">
                  <c:v>4.1E-5</c:v>
                </c:pt>
                <c:pt idx="99603">
                  <c:v>4.1999999999999998E-5</c:v>
                </c:pt>
                <c:pt idx="99604">
                  <c:v>4.1999999999999998E-5</c:v>
                </c:pt>
                <c:pt idx="99605">
                  <c:v>4.1999999999999998E-5</c:v>
                </c:pt>
                <c:pt idx="99606">
                  <c:v>4.3000000000000002E-5</c:v>
                </c:pt>
                <c:pt idx="99607">
                  <c:v>4.3000000000000002E-5</c:v>
                </c:pt>
                <c:pt idx="99608">
                  <c:v>4.3999999999999999E-5</c:v>
                </c:pt>
                <c:pt idx="99609">
                  <c:v>4.3999999999999999E-5</c:v>
                </c:pt>
                <c:pt idx="99610">
                  <c:v>4.5000000000000003E-5</c:v>
                </c:pt>
                <c:pt idx="99611">
                  <c:v>4.5000000000000003E-5</c:v>
                </c:pt>
                <c:pt idx="99612">
                  <c:v>4.6E-5</c:v>
                </c:pt>
                <c:pt idx="99613">
                  <c:v>4.6999999999999997E-5</c:v>
                </c:pt>
                <c:pt idx="99614">
                  <c:v>4.8000000000000001E-5</c:v>
                </c:pt>
                <c:pt idx="99615">
                  <c:v>4.8000000000000001E-5</c:v>
                </c:pt>
                <c:pt idx="99616">
                  <c:v>4.8999999999999998E-5</c:v>
                </c:pt>
                <c:pt idx="99617">
                  <c:v>5.0000000000000002E-5</c:v>
                </c:pt>
                <c:pt idx="99618">
                  <c:v>5.1E-5</c:v>
                </c:pt>
                <c:pt idx="99619">
                  <c:v>5.1999999999999997E-5</c:v>
                </c:pt>
                <c:pt idx="99620">
                  <c:v>5.3000000000000001E-5</c:v>
                </c:pt>
                <c:pt idx="99621">
                  <c:v>5.3999999999999998E-5</c:v>
                </c:pt>
                <c:pt idx="99622">
                  <c:v>5.5000000000000002E-5</c:v>
                </c:pt>
                <c:pt idx="99623">
                  <c:v>5.5999999999999999E-5</c:v>
                </c:pt>
                <c:pt idx="99624">
                  <c:v>5.7000000000000003E-5</c:v>
                </c:pt>
                <c:pt idx="99625">
                  <c:v>5.8E-5</c:v>
                </c:pt>
                <c:pt idx="99626">
                  <c:v>5.8999999999999998E-5</c:v>
                </c:pt>
                <c:pt idx="99627">
                  <c:v>6.0000000000000002E-5</c:v>
                </c:pt>
                <c:pt idx="99628">
                  <c:v>6.0999999999999999E-5</c:v>
                </c:pt>
                <c:pt idx="99629">
                  <c:v>6.2000000000000003E-5</c:v>
                </c:pt>
                <c:pt idx="99630">
                  <c:v>6.3E-5</c:v>
                </c:pt>
                <c:pt idx="99631">
                  <c:v>6.3999999999999997E-5</c:v>
                </c:pt>
                <c:pt idx="99632">
                  <c:v>6.4999999999999994E-5</c:v>
                </c:pt>
                <c:pt idx="99633">
                  <c:v>6.4999999999999994E-5</c:v>
                </c:pt>
                <c:pt idx="99634">
                  <c:v>6.6000000000000005E-5</c:v>
                </c:pt>
                <c:pt idx="99635">
                  <c:v>6.7000000000000002E-5</c:v>
                </c:pt>
                <c:pt idx="99636">
                  <c:v>6.7000000000000002E-5</c:v>
                </c:pt>
                <c:pt idx="99637">
                  <c:v>6.7999999999999999E-5</c:v>
                </c:pt>
                <c:pt idx="99638">
                  <c:v>6.7999999999999999E-5</c:v>
                </c:pt>
                <c:pt idx="99639">
                  <c:v>6.7999999999999999E-5</c:v>
                </c:pt>
                <c:pt idx="99640">
                  <c:v>6.7999999999999999E-5</c:v>
                </c:pt>
                <c:pt idx="99641">
                  <c:v>6.7999999999999999E-5</c:v>
                </c:pt>
                <c:pt idx="99642">
                  <c:v>6.7999999999999999E-5</c:v>
                </c:pt>
                <c:pt idx="99643">
                  <c:v>6.7999999999999999E-5</c:v>
                </c:pt>
                <c:pt idx="99644">
                  <c:v>6.7999999999999999E-5</c:v>
                </c:pt>
                <c:pt idx="99645">
                  <c:v>6.7000000000000002E-5</c:v>
                </c:pt>
                <c:pt idx="99646">
                  <c:v>6.7000000000000002E-5</c:v>
                </c:pt>
                <c:pt idx="99647">
                  <c:v>6.6000000000000005E-5</c:v>
                </c:pt>
                <c:pt idx="99648">
                  <c:v>6.6000000000000005E-5</c:v>
                </c:pt>
                <c:pt idx="99649">
                  <c:v>6.4999999999999994E-5</c:v>
                </c:pt>
                <c:pt idx="99650">
                  <c:v>6.3999999999999997E-5</c:v>
                </c:pt>
                <c:pt idx="99651">
                  <c:v>6.3E-5</c:v>
                </c:pt>
                <c:pt idx="99652">
                  <c:v>6.2000000000000003E-5</c:v>
                </c:pt>
                <c:pt idx="99653">
                  <c:v>6.0999999999999999E-5</c:v>
                </c:pt>
                <c:pt idx="99654">
                  <c:v>6.0000000000000002E-5</c:v>
                </c:pt>
                <c:pt idx="99655">
                  <c:v>5.8999999999999998E-5</c:v>
                </c:pt>
                <c:pt idx="99656">
                  <c:v>5.8E-5</c:v>
                </c:pt>
                <c:pt idx="99657">
                  <c:v>5.5999999999999999E-5</c:v>
                </c:pt>
                <c:pt idx="99658">
                  <c:v>5.5000000000000002E-5</c:v>
                </c:pt>
                <c:pt idx="99659">
                  <c:v>5.3000000000000001E-5</c:v>
                </c:pt>
                <c:pt idx="99660">
                  <c:v>5.1999999999999997E-5</c:v>
                </c:pt>
                <c:pt idx="99661">
                  <c:v>5.0000000000000002E-5</c:v>
                </c:pt>
                <c:pt idx="99662">
                  <c:v>4.8999999999999998E-5</c:v>
                </c:pt>
                <c:pt idx="99663">
                  <c:v>4.6999999999999997E-5</c:v>
                </c:pt>
                <c:pt idx="99664">
                  <c:v>4.6E-5</c:v>
                </c:pt>
                <c:pt idx="99665">
                  <c:v>4.3999999999999999E-5</c:v>
                </c:pt>
                <c:pt idx="99666">
                  <c:v>4.3000000000000002E-5</c:v>
                </c:pt>
                <c:pt idx="99667">
                  <c:v>4.1E-5</c:v>
                </c:pt>
                <c:pt idx="99668">
                  <c:v>4.0000000000000003E-5</c:v>
                </c:pt>
                <c:pt idx="99669">
                  <c:v>3.8000000000000002E-5</c:v>
                </c:pt>
                <c:pt idx="99670">
                  <c:v>3.6999999999999998E-5</c:v>
                </c:pt>
                <c:pt idx="99671">
                  <c:v>3.4999999999999997E-5</c:v>
                </c:pt>
                <c:pt idx="99672">
                  <c:v>3.4E-5</c:v>
                </c:pt>
                <c:pt idx="99673">
                  <c:v>3.3000000000000003E-5</c:v>
                </c:pt>
                <c:pt idx="99674">
                  <c:v>3.1999999999999999E-5</c:v>
                </c:pt>
                <c:pt idx="99675">
                  <c:v>3.1000000000000001E-5</c:v>
                </c:pt>
                <c:pt idx="99676">
                  <c:v>3.0000000000000001E-5</c:v>
                </c:pt>
                <c:pt idx="99677">
                  <c:v>3.0000000000000001E-5</c:v>
                </c:pt>
                <c:pt idx="99678">
                  <c:v>2.9E-5</c:v>
                </c:pt>
                <c:pt idx="99679">
                  <c:v>2.9E-5</c:v>
                </c:pt>
                <c:pt idx="99680">
                  <c:v>2.9E-5</c:v>
                </c:pt>
                <c:pt idx="99681">
                  <c:v>2.9E-5</c:v>
                </c:pt>
                <c:pt idx="99682">
                  <c:v>2.9E-5</c:v>
                </c:pt>
                <c:pt idx="99683">
                  <c:v>2.9E-5</c:v>
                </c:pt>
                <c:pt idx="99684">
                  <c:v>2.9E-5</c:v>
                </c:pt>
                <c:pt idx="99685">
                  <c:v>2.9E-5</c:v>
                </c:pt>
                <c:pt idx="99686">
                  <c:v>2.9E-5</c:v>
                </c:pt>
                <c:pt idx="99687">
                  <c:v>3.0000000000000001E-5</c:v>
                </c:pt>
                <c:pt idx="99688">
                  <c:v>3.0000000000000001E-5</c:v>
                </c:pt>
                <c:pt idx="99689">
                  <c:v>3.1000000000000001E-5</c:v>
                </c:pt>
                <c:pt idx="99690">
                  <c:v>3.1000000000000001E-5</c:v>
                </c:pt>
                <c:pt idx="99691">
                  <c:v>3.1999999999999999E-5</c:v>
                </c:pt>
                <c:pt idx="99692">
                  <c:v>3.1999999999999999E-5</c:v>
                </c:pt>
                <c:pt idx="99693">
                  <c:v>3.3000000000000003E-5</c:v>
                </c:pt>
                <c:pt idx="99694">
                  <c:v>3.3000000000000003E-5</c:v>
                </c:pt>
                <c:pt idx="99695">
                  <c:v>3.4E-5</c:v>
                </c:pt>
                <c:pt idx="99696">
                  <c:v>3.4E-5</c:v>
                </c:pt>
                <c:pt idx="99697">
                  <c:v>3.4E-5</c:v>
                </c:pt>
                <c:pt idx="99698">
                  <c:v>3.4E-5</c:v>
                </c:pt>
                <c:pt idx="99699">
                  <c:v>3.4999999999999997E-5</c:v>
                </c:pt>
                <c:pt idx="99700">
                  <c:v>3.4999999999999997E-5</c:v>
                </c:pt>
                <c:pt idx="99701">
                  <c:v>3.4999999999999997E-5</c:v>
                </c:pt>
                <c:pt idx="99702">
                  <c:v>3.4999999999999997E-5</c:v>
                </c:pt>
                <c:pt idx="99703">
                  <c:v>3.4999999999999997E-5</c:v>
                </c:pt>
                <c:pt idx="99704">
                  <c:v>3.4999999999999997E-5</c:v>
                </c:pt>
                <c:pt idx="99705">
                  <c:v>3.4999999999999997E-5</c:v>
                </c:pt>
                <c:pt idx="99706">
                  <c:v>3.4999999999999997E-5</c:v>
                </c:pt>
                <c:pt idx="99707">
                  <c:v>3.4E-5</c:v>
                </c:pt>
                <c:pt idx="99708">
                  <c:v>3.4E-5</c:v>
                </c:pt>
                <c:pt idx="99709">
                  <c:v>3.4E-5</c:v>
                </c:pt>
                <c:pt idx="99710">
                  <c:v>3.3000000000000003E-5</c:v>
                </c:pt>
                <c:pt idx="99711">
                  <c:v>3.3000000000000003E-5</c:v>
                </c:pt>
                <c:pt idx="99712">
                  <c:v>3.1999999999999999E-5</c:v>
                </c:pt>
                <c:pt idx="99713">
                  <c:v>3.1999999999999999E-5</c:v>
                </c:pt>
                <c:pt idx="99714">
                  <c:v>3.1000000000000001E-5</c:v>
                </c:pt>
                <c:pt idx="99715">
                  <c:v>3.0000000000000001E-5</c:v>
                </c:pt>
                <c:pt idx="99716">
                  <c:v>3.0000000000000001E-5</c:v>
                </c:pt>
                <c:pt idx="99717">
                  <c:v>2.9E-5</c:v>
                </c:pt>
                <c:pt idx="99718">
                  <c:v>2.8E-5</c:v>
                </c:pt>
                <c:pt idx="99719">
                  <c:v>2.6999999999999999E-5</c:v>
                </c:pt>
                <c:pt idx="99720">
                  <c:v>2.5999999999999998E-5</c:v>
                </c:pt>
                <c:pt idx="99721">
                  <c:v>2.5000000000000001E-5</c:v>
                </c:pt>
                <c:pt idx="99722">
                  <c:v>2.4000000000000001E-5</c:v>
                </c:pt>
                <c:pt idx="99723">
                  <c:v>2.4000000000000001E-5</c:v>
                </c:pt>
                <c:pt idx="99724">
                  <c:v>2.3E-5</c:v>
                </c:pt>
                <c:pt idx="99725">
                  <c:v>2.1999999999999999E-5</c:v>
                </c:pt>
                <c:pt idx="99726">
                  <c:v>2.0999999999999999E-5</c:v>
                </c:pt>
                <c:pt idx="99727">
                  <c:v>2.0000000000000002E-5</c:v>
                </c:pt>
                <c:pt idx="99728">
                  <c:v>1.9000000000000001E-5</c:v>
                </c:pt>
                <c:pt idx="99729">
                  <c:v>1.8E-5</c:v>
                </c:pt>
                <c:pt idx="99730">
                  <c:v>1.7E-5</c:v>
                </c:pt>
                <c:pt idx="99731">
                  <c:v>1.5999999999999999E-5</c:v>
                </c:pt>
                <c:pt idx="99732">
                  <c:v>1.5E-5</c:v>
                </c:pt>
                <c:pt idx="99733">
                  <c:v>1.5E-5</c:v>
                </c:pt>
                <c:pt idx="99734">
                  <c:v>1.4E-5</c:v>
                </c:pt>
                <c:pt idx="99735">
                  <c:v>1.2999999999999999E-5</c:v>
                </c:pt>
                <c:pt idx="99736">
                  <c:v>1.2999999999999999E-5</c:v>
                </c:pt>
                <c:pt idx="99737">
                  <c:v>1.2E-5</c:v>
                </c:pt>
                <c:pt idx="99738">
                  <c:v>1.2E-5</c:v>
                </c:pt>
                <c:pt idx="99739">
                  <c:v>1.2E-5</c:v>
                </c:pt>
                <c:pt idx="99740">
                  <c:v>1.1E-5</c:v>
                </c:pt>
                <c:pt idx="99741">
                  <c:v>1.1E-5</c:v>
                </c:pt>
                <c:pt idx="99742">
                  <c:v>1.1E-5</c:v>
                </c:pt>
                <c:pt idx="99743">
                  <c:v>1.1E-5</c:v>
                </c:pt>
                <c:pt idx="99744">
                  <c:v>1.1E-5</c:v>
                </c:pt>
                <c:pt idx="99745">
                  <c:v>1.1E-5</c:v>
                </c:pt>
                <c:pt idx="99746">
                  <c:v>1.1E-5</c:v>
                </c:pt>
                <c:pt idx="99747">
                  <c:v>1.1E-5</c:v>
                </c:pt>
                <c:pt idx="99748">
                  <c:v>1.2E-5</c:v>
                </c:pt>
                <c:pt idx="99749">
                  <c:v>1.2E-5</c:v>
                </c:pt>
                <c:pt idx="99750">
                  <c:v>1.2E-5</c:v>
                </c:pt>
                <c:pt idx="99751">
                  <c:v>1.2E-5</c:v>
                </c:pt>
                <c:pt idx="99752">
                  <c:v>1.2E-5</c:v>
                </c:pt>
                <c:pt idx="99753">
                  <c:v>1.2999999999999999E-5</c:v>
                </c:pt>
                <c:pt idx="99754">
                  <c:v>1.2999999999999999E-5</c:v>
                </c:pt>
                <c:pt idx="99755">
                  <c:v>1.2999999999999999E-5</c:v>
                </c:pt>
                <c:pt idx="99756">
                  <c:v>1.2999999999999999E-5</c:v>
                </c:pt>
                <c:pt idx="99757">
                  <c:v>1.2999999999999999E-5</c:v>
                </c:pt>
                <c:pt idx="99758">
                  <c:v>1.2999999999999999E-5</c:v>
                </c:pt>
                <c:pt idx="99759">
                  <c:v>1.4E-5</c:v>
                </c:pt>
                <c:pt idx="99760">
                  <c:v>1.4E-5</c:v>
                </c:pt>
                <c:pt idx="99761">
                  <c:v>1.4E-5</c:v>
                </c:pt>
                <c:pt idx="99762">
                  <c:v>1.4E-5</c:v>
                </c:pt>
                <c:pt idx="99763">
                  <c:v>1.4E-5</c:v>
                </c:pt>
                <c:pt idx="99764">
                  <c:v>1.4E-5</c:v>
                </c:pt>
                <c:pt idx="99765">
                  <c:v>1.4E-5</c:v>
                </c:pt>
                <c:pt idx="99766">
                  <c:v>1.4E-5</c:v>
                </c:pt>
                <c:pt idx="99767">
                  <c:v>1.4E-5</c:v>
                </c:pt>
                <c:pt idx="99768">
                  <c:v>1.4E-5</c:v>
                </c:pt>
                <c:pt idx="99769">
                  <c:v>1.4E-5</c:v>
                </c:pt>
                <c:pt idx="99770">
                  <c:v>1.2999999999999999E-5</c:v>
                </c:pt>
                <c:pt idx="99771">
                  <c:v>1.2999999999999999E-5</c:v>
                </c:pt>
                <c:pt idx="99772">
                  <c:v>1.2999999999999999E-5</c:v>
                </c:pt>
                <c:pt idx="99773">
                  <c:v>1.2999999999999999E-5</c:v>
                </c:pt>
                <c:pt idx="99774">
                  <c:v>1.2999999999999999E-5</c:v>
                </c:pt>
                <c:pt idx="99775">
                  <c:v>1.2999999999999999E-5</c:v>
                </c:pt>
                <c:pt idx="99776">
                  <c:v>1.2E-5</c:v>
                </c:pt>
                <c:pt idx="99777">
                  <c:v>1.2E-5</c:v>
                </c:pt>
                <c:pt idx="99778">
                  <c:v>1.2E-5</c:v>
                </c:pt>
                <c:pt idx="99779">
                  <c:v>1.1E-5</c:v>
                </c:pt>
                <c:pt idx="99780">
                  <c:v>1.1E-5</c:v>
                </c:pt>
                <c:pt idx="99781">
                  <c:v>1.1E-5</c:v>
                </c:pt>
                <c:pt idx="99782">
                  <c:v>1.0000000000000001E-5</c:v>
                </c:pt>
                <c:pt idx="99783">
                  <c:v>1.0000000000000001E-5</c:v>
                </c:pt>
                <c:pt idx="99784">
                  <c:v>9.0000000000000002E-6</c:v>
                </c:pt>
                <c:pt idx="99785">
                  <c:v>9.0000000000000002E-6</c:v>
                </c:pt>
                <c:pt idx="99786">
                  <c:v>7.9999999999999996E-6</c:v>
                </c:pt>
                <c:pt idx="99787">
                  <c:v>7.9999999999999996E-6</c:v>
                </c:pt>
                <c:pt idx="99788">
                  <c:v>6.9999999999999999E-6</c:v>
                </c:pt>
                <c:pt idx="99789">
                  <c:v>6.9999999999999999E-6</c:v>
                </c:pt>
                <c:pt idx="99790">
                  <c:v>6.0000000000000002E-6</c:v>
                </c:pt>
                <c:pt idx="99791">
                  <c:v>6.0000000000000002E-6</c:v>
                </c:pt>
                <c:pt idx="99792">
                  <c:v>5.0000000000000004E-6</c:v>
                </c:pt>
                <c:pt idx="99793">
                  <c:v>5.0000000000000004E-6</c:v>
                </c:pt>
                <c:pt idx="99794">
                  <c:v>3.9999999999999998E-6</c:v>
                </c:pt>
                <c:pt idx="99795">
                  <c:v>3.9999999999999998E-6</c:v>
                </c:pt>
                <c:pt idx="99796">
                  <c:v>3.0000000000000001E-6</c:v>
                </c:pt>
                <c:pt idx="99797">
                  <c:v>3.0000000000000001E-6</c:v>
                </c:pt>
                <c:pt idx="99798">
                  <c:v>3.0000000000000001E-6</c:v>
                </c:pt>
                <c:pt idx="99799">
                  <c:v>3.9999999999999998E-6</c:v>
                </c:pt>
                <c:pt idx="99800">
                  <c:v>3.9999999999999998E-6</c:v>
                </c:pt>
                <c:pt idx="99801">
                  <c:v>5.0000000000000004E-6</c:v>
                </c:pt>
                <c:pt idx="99802">
                  <c:v>6.0000000000000002E-6</c:v>
                </c:pt>
                <c:pt idx="99803">
                  <c:v>6.0000000000000002E-6</c:v>
                </c:pt>
                <c:pt idx="99804">
                  <c:v>6.9999999999999999E-6</c:v>
                </c:pt>
                <c:pt idx="99805">
                  <c:v>7.9999999999999996E-6</c:v>
                </c:pt>
                <c:pt idx="99806">
                  <c:v>9.0000000000000002E-6</c:v>
                </c:pt>
                <c:pt idx="99807">
                  <c:v>1.0000000000000001E-5</c:v>
                </c:pt>
                <c:pt idx="99808">
                  <c:v>1.1E-5</c:v>
                </c:pt>
                <c:pt idx="99809">
                  <c:v>1.1E-5</c:v>
                </c:pt>
                <c:pt idx="99810">
                  <c:v>1.2E-5</c:v>
                </c:pt>
                <c:pt idx="99811">
                  <c:v>1.2999999999999999E-5</c:v>
                </c:pt>
                <c:pt idx="99812">
                  <c:v>1.4E-5</c:v>
                </c:pt>
                <c:pt idx="99813">
                  <c:v>1.5E-5</c:v>
                </c:pt>
                <c:pt idx="99814">
                  <c:v>1.5999999999999999E-5</c:v>
                </c:pt>
                <c:pt idx="99815">
                  <c:v>1.5999999999999999E-5</c:v>
                </c:pt>
                <c:pt idx="99816">
                  <c:v>1.7E-5</c:v>
                </c:pt>
                <c:pt idx="99817">
                  <c:v>1.8E-5</c:v>
                </c:pt>
                <c:pt idx="99818">
                  <c:v>1.9000000000000001E-5</c:v>
                </c:pt>
                <c:pt idx="99819">
                  <c:v>1.9000000000000001E-5</c:v>
                </c:pt>
                <c:pt idx="99820">
                  <c:v>2.0000000000000002E-5</c:v>
                </c:pt>
                <c:pt idx="99821">
                  <c:v>2.0000000000000002E-5</c:v>
                </c:pt>
                <c:pt idx="99822">
                  <c:v>2.0999999999999999E-5</c:v>
                </c:pt>
                <c:pt idx="99823">
                  <c:v>2.0999999999999999E-5</c:v>
                </c:pt>
                <c:pt idx="99824">
                  <c:v>2.1999999999999999E-5</c:v>
                </c:pt>
                <c:pt idx="99825">
                  <c:v>2.1999999999999999E-5</c:v>
                </c:pt>
                <c:pt idx="99826">
                  <c:v>2.1999999999999999E-5</c:v>
                </c:pt>
                <c:pt idx="99827">
                  <c:v>2.3E-5</c:v>
                </c:pt>
                <c:pt idx="99828">
                  <c:v>2.3E-5</c:v>
                </c:pt>
                <c:pt idx="99829">
                  <c:v>2.3E-5</c:v>
                </c:pt>
                <c:pt idx="99830">
                  <c:v>2.3E-5</c:v>
                </c:pt>
                <c:pt idx="99831">
                  <c:v>2.3E-5</c:v>
                </c:pt>
                <c:pt idx="99832">
                  <c:v>2.3E-5</c:v>
                </c:pt>
                <c:pt idx="99833">
                  <c:v>2.3E-5</c:v>
                </c:pt>
                <c:pt idx="99834">
                  <c:v>2.3E-5</c:v>
                </c:pt>
                <c:pt idx="99835">
                  <c:v>2.1999999999999999E-5</c:v>
                </c:pt>
                <c:pt idx="99836">
                  <c:v>2.1999999999999999E-5</c:v>
                </c:pt>
                <c:pt idx="99837">
                  <c:v>2.1999999999999999E-5</c:v>
                </c:pt>
                <c:pt idx="99838">
                  <c:v>2.0999999999999999E-5</c:v>
                </c:pt>
                <c:pt idx="99839">
                  <c:v>2.0999999999999999E-5</c:v>
                </c:pt>
                <c:pt idx="99840">
                  <c:v>2.0999999999999999E-5</c:v>
                </c:pt>
                <c:pt idx="99841">
                  <c:v>2.0000000000000002E-5</c:v>
                </c:pt>
                <c:pt idx="99842">
                  <c:v>1.9000000000000001E-5</c:v>
                </c:pt>
                <c:pt idx="99843">
                  <c:v>1.9000000000000001E-5</c:v>
                </c:pt>
                <c:pt idx="99844">
                  <c:v>1.8E-5</c:v>
                </c:pt>
                <c:pt idx="99845">
                  <c:v>1.8E-5</c:v>
                </c:pt>
                <c:pt idx="99846">
                  <c:v>1.7E-5</c:v>
                </c:pt>
                <c:pt idx="99847">
                  <c:v>1.5999999999999999E-5</c:v>
                </c:pt>
                <c:pt idx="99848">
                  <c:v>1.5E-5</c:v>
                </c:pt>
                <c:pt idx="99849">
                  <c:v>1.5E-5</c:v>
                </c:pt>
                <c:pt idx="99850">
                  <c:v>1.4E-5</c:v>
                </c:pt>
                <c:pt idx="99851">
                  <c:v>1.2999999999999999E-5</c:v>
                </c:pt>
                <c:pt idx="99852">
                  <c:v>1.2E-5</c:v>
                </c:pt>
                <c:pt idx="99853">
                  <c:v>1.2E-5</c:v>
                </c:pt>
                <c:pt idx="99854">
                  <c:v>1.1E-5</c:v>
                </c:pt>
                <c:pt idx="99855">
                  <c:v>1.0000000000000001E-5</c:v>
                </c:pt>
                <c:pt idx="99856">
                  <c:v>1.0000000000000001E-5</c:v>
                </c:pt>
                <c:pt idx="99857">
                  <c:v>9.0000000000000002E-6</c:v>
                </c:pt>
                <c:pt idx="99858">
                  <c:v>9.0000000000000002E-6</c:v>
                </c:pt>
                <c:pt idx="99859">
                  <c:v>7.9999999999999996E-6</c:v>
                </c:pt>
                <c:pt idx="99860">
                  <c:v>7.9999999999999996E-6</c:v>
                </c:pt>
                <c:pt idx="99861">
                  <c:v>7.9999999999999996E-6</c:v>
                </c:pt>
                <c:pt idx="99862">
                  <c:v>7.9999999999999996E-6</c:v>
                </c:pt>
                <c:pt idx="99863">
                  <c:v>7.9999999999999996E-6</c:v>
                </c:pt>
                <c:pt idx="99864">
                  <c:v>7.9999999999999996E-6</c:v>
                </c:pt>
                <c:pt idx="99865">
                  <c:v>7.9999999999999996E-6</c:v>
                </c:pt>
                <c:pt idx="99866">
                  <c:v>7.9999999999999996E-6</c:v>
                </c:pt>
                <c:pt idx="99867">
                  <c:v>7.9999999999999996E-6</c:v>
                </c:pt>
                <c:pt idx="99868">
                  <c:v>7.9999999999999996E-6</c:v>
                </c:pt>
                <c:pt idx="99869">
                  <c:v>9.0000000000000002E-6</c:v>
                </c:pt>
                <c:pt idx="99870">
                  <c:v>9.0000000000000002E-6</c:v>
                </c:pt>
                <c:pt idx="99871">
                  <c:v>9.0000000000000002E-6</c:v>
                </c:pt>
                <c:pt idx="99872">
                  <c:v>9.0000000000000002E-6</c:v>
                </c:pt>
                <c:pt idx="99873">
                  <c:v>1.0000000000000001E-5</c:v>
                </c:pt>
                <c:pt idx="99874">
                  <c:v>1.0000000000000001E-5</c:v>
                </c:pt>
                <c:pt idx="99875">
                  <c:v>1.0000000000000001E-5</c:v>
                </c:pt>
                <c:pt idx="99876">
                  <c:v>1.0000000000000001E-5</c:v>
                </c:pt>
                <c:pt idx="99877">
                  <c:v>1.0000000000000001E-5</c:v>
                </c:pt>
                <c:pt idx="99878">
                  <c:v>1.0000000000000001E-5</c:v>
                </c:pt>
                <c:pt idx="99879">
                  <c:v>1.0000000000000001E-5</c:v>
                </c:pt>
                <c:pt idx="99880">
                  <c:v>1.0000000000000001E-5</c:v>
                </c:pt>
                <c:pt idx="99881">
                  <c:v>1.0000000000000001E-5</c:v>
                </c:pt>
                <c:pt idx="99882">
                  <c:v>9.0000000000000002E-6</c:v>
                </c:pt>
                <c:pt idx="99883">
                  <c:v>9.0000000000000002E-6</c:v>
                </c:pt>
                <c:pt idx="99884">
                  <c:v>9.0000000000000002E-6</c:v>
                </c:pt>
                <c:pt idx="99885">
                  <c:v>9.0000000000000002E-6</c:v>
                </c:pt>
                <c:pt idx="99886">
                  <c:v>7.9999999999999996E-6</c:v>
                </c:pt>
                <c:pt idx="99887">
                  <c:v>7.9999999999999996E-6</c:v>
                </c:pt>
                <c:pt idx="99888">
                  <c:v>7.9999999999999996E-6</c:v>
                </c:pt>
                <c:pt idx="99889">
                  <c:v>6.9999999999999999E-6</c:v>
                </c:pt>
                <c:pt idx="99890">
                  <c:v>6.9999999999999999E-6</c:v>
                </c:pt>
                <c:pt idx="99891">
                  <c:v>6.0000000000000002E-6</c:v>
                </c:pt>
                <c:pt idx="99892">
                  <c:v>6.0000000000000002E-6</c:v>
                </c:pt>
                <c:pt idx="99893">
                  <c:v>5.0000000000000004E-6</c:v>
                </c:pt>
                <c:pt idx="99894">
                  <c:v>5.0000000000000004E-6</c:v>
                </c:pt>
                <c:pt idx="99895">
                  <c:v>3.9999999999999998E-6</c:v>
                </c:pt>
                <c:pt idx="99896">
                  <c:v>3.0000000000000001E-6</c:v>
                </c:pt>
                <c:pt idx="99897">
                  <c:v>3.0000000000000001E-6</c:v>
                </c:pt>
                <c:pt idx="99898">
                  <c:v>1.9999999999999999E-6</c:v>
                </c:pt>
                <c:pt idx="99899">
                  <c:v>1.9999999999999999E-6</c:v>
                </c:pt>
                <c:pt idx="99900">
                  <c:v>9.9999999999999995E-7</c:v>
                </c:pt>
                <c:pt idx="99901">
                  <c:v>9.9999999999999995E-7</c:v>
                </c:pt>
                <c:pt idx="99902">
                  <c:v>9.9999999999999995E-7</c:v>
                </c:pt>
                <c:pt idx="99903">
                  <c:v>9.9999999999999995E-7</c:v>
                </c:pt>
                <c:pt idx="99904">
                  <c:v>1.9999999999999999E-6</c:v>
                </c:pt>
                <c:pt idx="99905">
                  <c:v>3.0000000000000001E-6</c:v>
                </c:pt>
                <c:pt idx="99906">
                  <c:v>3.0000000000000001E-6</c:v>
                </c:pt>
                <c:pt idx="99907">
                  <c:v>3.9999999999999998E-6</c:v>
                </c:pt>
                <c:pt idx="99908">
                  <c:v>5.0000000000000004E-6</c:v>
                </c:pt>
                <c:pt idx="99909">
                  <c:v>5.0000000000000004E-6</c:v>
                </c:pt>
                <c:pt idx="99910">
                  <c:v>6.0000000000000002E-6</c:v>
                </c:pt>
                <c:pt idx="99911">
                  <c:v>6.9999999999999999E-6</c:v>
                </c:pt>
                <c:pt idx="99912">
                  <c:v>7.9999999999999996E-6</c:v>
                </c:pt>
                <c:pt idx="99913">
                  <c:v>7.9999999999999996E-6</c:v>
                </c:pt>
                <c:pt idx="99914">
                  <c:v>9.0000000000000002E-6</c:v>
                </c:pt>
                <c:pt idx="99915">
                  <c:v>1.0000000000000001E-5</c:v>
                </c:pt>
                <c:pt idx="99916">
                  <c:v>1.1E-5</c:v>
                </c:pt>
                <c:pt idx="99917">
                  <c:v>1.2E-5</c:v>
                </c:pt>
                <c:pt idx="99918">
                  <c:v>1.2999999999999999E-5</c:v>
                </c:pt>
                <c:pt idx="99919">
                  <c:v>1.4E-5</c:v>
                </c:pt>
                <c:pt idx="99920">
                  <c:v>1.5E-5</c:v>
                </c:pt>
                <c:pt idx="99921">
                  <c:v>1.5999999999999999E-5</c:v>
                </c:pt>
                <c:pt idx="99922">
                  <c:v>1.7E-5</c:v>
                </c:pt>
                <c:pt idx="99923">
                  <c:v>1.8E-5</c:v>
                </c:pt>
                <c:pt idx="99924">
                  <c:v>1.9000000000000001E-5</c:v>
                </c:pt>
                <c:pt idx="99925">
                  <c:v>2.0000000000000002E-5</c:v>
                </c:pt>
                <c:pt idx="99926">
                  <c:v>2.1999999999999999E-5</c:v>
                </c:pt>
                <c:pt idx="99927">
                  <c:v>2.3E-5</c:v>
                </c:pt>
                <c:pt idx="99928">
                  <c:v>2.5000000000000001E-5</c:v>
                </c:pt>
                <c:pt idx="99929">
                  <c:v>2.5999999999999998E-5</c:v>
                </c:pt>
                <c:pt idx="99930">
                  <c:v>2.8E-5</c:v>
                </c:pt>
                <c:pt idx="99931">
                  <c:v>2.9E-5</c:v>
                </c:pt>
                <c:pt idx="99932">
                  <c:v>3.1000000000000001E-5</c:v>
                </c:pt>
                <c:pt idx="99933">
                  <c:v>3.3000000000000003E-5</c:v>
                </c:pt>
                <c:pt idx="99934">
                  <c:v>3.4E-5</c:v>
                </c:pt>
                <c:pt idx="99935">
                  <c:v>3.6000000000000001E-5</c:v>
                </c:pt>
                <c:pt idx="99936">
                  <c:v>3.8000000000000002E-5</c:v>
                </c:pt>
                <c:pt idx="99937">
                  <c:v>4.1E-5</c:v>
                </c:pt>
                <c:pt idx="99938">
                  <c:v>4.3000000000000002E-5</c:v>
                </c:pt>
                <c:pt idx="99939">
                  <c:v>4.5000000000000003E-5</c:v>
                </c:pt>
                <c:pt idx="99940">
                  <c:v>4.8000000000000001E-5</c:v>
                </c:pt>
                <c:pt idx="99941">
                  <c:v>5.1E-5</c:v>
                </c:pt>
                <c:pt idx="99942">
                  <c:v>5.3999999999999998E-5</c:v>
                </c:pt>
                <c:pt idx="99943">
                  <c:v>5.7000000000000003E-5</c:v>
                </c:pt>
                <c:pt idx="99944">
                  <c:v>6.2000000000000003E-5</c:v>
                </c:pt>
                <c:pt idx="99945">
                  <c:v>6.7000000000000002E-5</c:v>
                </c:pt>
                <c:pt idx="99946">
                  <c:v>7.3999999999999996E-5</c:v>
                </c:pt>
                <c:pt idx="99947">
                  <c:v>8.2999999999999998E-5</c:v>
                </c:pt>
                <c:pt idx="99948">
                  <c:v>9.3999999999999994E-5</c:v>
                </c:pt>
                <c:pt idx="99949">
                  <c:v>1.0900000000000001E-4</c:v>
                </c:pt>
                <c:pt idx="99950">
                  <c:v>1.27E-4</c:v>
                </c:pt>
                <c:pt idx="99951">
                  <c:v>1.4999999999999999E-4</c:v>
                </c:pt>
                <c:pt idx="99952">
                  <c:v>1.7799999999999999E-4</c:v>
                </c:pt>
                <c:pt idx="99953">
                  <c:v>2.1000000000000001E-4</c:v>
                </c:pt>
                <c:pt idx="99954">
                  <c:v>2.4899999999999998E-4</c:v>
                </c:pt>
                <c:pt idx="99955">
                  <c:v>2.9300000000000002E-4</c:v>
                </c:pt>
                <c:pt idx="99956">
                  <c:v>3.4400000000000001E-4</c:v>
                </c:pt>
                <c:pt idx="99957">
                  <c:v>4.0299999999999998E-4</c:v>
                </c:pt>
                <c:pt idx="99958">
                  <c:v>4.6900000000000002E-4</c:v>
                </c:pt>
                <c:pt idx="99959">
                  <c:v>5.44E-4</c:v>
                </c:pt>
                <c:pt idx="99960">
                  <c:v>6.2799999999999998E-4</c:v>
                </c:pt>
                <c:pt idx="99961">
                  <c:v>7.2199999999999999E-4</c:v>
                </c:pt>
                <c:pt idx="99962">
                  <c:v>8.2600000000000002E-4</c:v>
                </c:pt>
                <c:pt idx="99963">
                  <c:v>9.3999999999999997E-4</c:v>
                </c:pt>
                <c:pt idx="99964">
                  <c:v>1.065E-3</c:v>
                </c:pt>
                <c:pt idx="99965">
                  <c:v>1.2030000000000001E-3</c:v>
                </c:pt>
                <c:pt idx="99966">
                  <c:v>1.3519999999999999E-3</c:v>
                </c:pt>
                <c:pt idx="99967">
                  <c:v>1.5139999999999999E-3</c:v>
                </c:pt>
                <c:pt idx="99968">
                  <c:v>1.6900000000000001E-3</c:v>
                </c:pt>
                <c:pt idx="99969">
                  <c:v>1.879E-3</c:v>
                </c:pt>
                <c:pt idx="99970">
                  <c:v>2.0820000000000001E-3</c:v>
                </c:pt>
                <c:pt idx="99971">
                  <c:v>2.2989999999999998E-3</c:v>
                </c:pt>
                <c:pt idx="99972">
                  <c:v>2.5309999999999998E-3</c:v>
                </c:pt>
                <c:pt idx="99973">
                  <c:v>2.7780000000000001E-3</c:v>
                </c:pt>
                <c:pt idx="99974">
                  <c:v>3.0409999999999999E-3</c:v>
                </c:pt>
                <c:pt idx="99975">
                  <c:v>3.3180000000000002E-3</c:v>
                </c:pt>
                <c:pt idx="99976">
                  <c:v>3.6110000000000001E-3</c:v>
                </c:pt>
                <c:pt idx="99977">
                  <c:v>3.9189999999999997E-3</c:v>
                </c:pt>
                <c:pt idx="99978">
                  <c:v>4.2420000000000001E-3</c:v>
                </c:pt>
                <c:pt idx="99979">
                  <c:v>4.581E-3</c:v>
                </c:pt>
                <c:pt idx="99980">
                  <c:v>4.9350000000000002E-3</c:v>
                </c:pt>
                <c:pt idx="99981">
                  <c:v>5.3049999999999998E-3</c:v>
                </c:pt>
                <c:pt idx="99982">
                  <c:v>5.6889999999999996E-3</c:v>
                </c:pt>
                <c:pt idx="99983">
                  <c:v>6.0879999999999997E-3</c:v>
                </c:pt>
                <c:pt idx="99984">
                  <c:v>6.5009999999999998E-3</c:v>
                </c:pt>
                <c:pt idx="99985">
                  <c:v>6.9280000000000001E-3</c:v>
                </c:pt>
                <c:pt idx="99986">
                  <c:v>7.3680000000000004E-3</c:v>
                </c:pt>
                <c:pt idx="99987">
                  <c:v>7.8220000000000008E-3</c:v>
                </c:pt>
                <c:pt idx="99988">
                  <c:v>8.2869999999999992E-3</c:v>
                </c:pt>
                <c:pt idx="99989">
                  <c:v>8.7650000000000002E-3</c:v>
                </c:pt>
                <c:pt idx="99990">
                  <c:v>9.2540000000000001E-3</c:v>
                </c:pt>
                <c:pt idx="99991">
                  <c:v>9.7529999999999995E-3</c:v>
                </c:pt>
                <c:pt idx="99992">
                  <c:v>1.0262E-2</c:v>
                </c:pt>
                <c:pt idx="99993">
                  <c:v>1.078E-2</c:v>
                </c:pt>
                <c:pt idx="99994">
                  <c:v>1.1306E-2</c:v>
                </c:pt>
                <c:pt idx="99995">
                  <c:v>1.184E-2</c:v>
                </c:pt>
                <c:pt idx="99996">
                  <c:v>1.238E-2</c:v>
                </c:pt>
                <c:pt idx="99997">
                  <c:v>1.2926E-2</c:v>
                </c:pt>
                <c:pt idx="99998">
                  <c:v>1.3476999999999999E-2</c:v>
                </c:pt>
                <c:pt idx="99999">
                  <c:v>1.4031999999999999E-2</c:v>
                </c:pt>
                <c:pt idx="100000">
                  <c:v>1.4590000000000001E-2</c:v>
                </c:pt>
                <c:pt idx="100001">
                  <c:v>1.515E-2</c:v>
                </c:pt>
                <c:pt idx="100002">
                  <c:v>1.5710999999999999E-2</c:v>
                </c:pt>
                <c:pt idx="100003">
                  <c:v>1.6271999999999998E-2</c:v>
                </c:pt>
                <c:pt idx="100004">
                  <c:v>1.6833000000000001E-2</c:v>
                </c:pt>
                <c:pt idx="100005">
                  <c:v>1.7392000000000001E-2</c:v>
                </c:pt>
                <c:pt idx="100006">
                  <c:v>1.7947999999999999E-2</c:v>
                </c:pt>
                <c:pt idx="100007">
                  <c:v>1.8502000000000001E-2</c:v>
                </c:pt>
                <c:pt idx="100008">
                  <c:v>1.9050999999999998E-2</c:v>
                </c:pt>
                <c:pt idx="100009">
                  <c:v>1.9595000000000001E-2</c:v>
                </c:pt>
                <c:pt idx="100010">
                  <c:v>2.0133999999999999E-2</c:v>
                </c:pt>
                <c:pt idx="100011">
                  <c:v>2.0666E-2</c:v>
                </c:pt>
                <c:pt idx="100012">
                  <c:v>2.1190000000000001E-2</c:v>
                </c:pt>
                <c:pt idx="100013">
                  <c:v>2.1707000000000001E-2</c:v>
                </c:pt>
                <c:pt idx="100014">
                  <c:v>2.2214999999999999E-2</c:v>
                </c:pt>
                <c:pt idx="100015">
                  <c:v>2.2713000000000001E-2</c:v>
                </c:pt>
                <c:pt idx="100016">
                  <c:v>2.3202E-2</c:v>
                </c:pt>
                <c:pt idx="100017">
                  <c:v>2.3681000000000001E-2</c:v>
                </c:pt>
                <c:pt idx="100018">
                  <c:v>2.4149E-2</c:v>
                </c:pt>
                <c:pt idx="100019">
                  <c:v>2.4605999999999999E-2</c:v>
                </c:pt>
                <c:pt idx="100020">
                  <c:v>2.5052000000000001E-2</c:v>
                </c:pt>
                <c:pt idx="100021">
                  <c:v>2.5485000000000001E-2</c:v>
                </c:pt>
                <c:pt idx="100022">
                  <c:v>2.5906999999999999E-2</c:v>
                </c:pt>
                <c:pt idx="100023">
                  <c:v>2.6315999999999999E-2</c:v>
                </c:pt>
                <c:pt idx="100024">
                  <c:v>2.6713000000000001E-2</c:v>
                </c:pt>
                <c:pt idx="100025">
                  <c:v>2.7097E-2</c:v>
                </c:pt>
                <c:pt idx="100026">
                  <c:v>2.7469E-2</c:v>
                </c:pt>
                <c:pt idx="100027">
                  <c:v>2.7827000000000001E-2</c:v>
                </c:pt>
                <c:pt idx="100028">
                  <c:v>2.8173E-2</c:v>
                </c:pt>
                <c:pt idx="100029">
                  <c:v>2.8506E-2</c:v>
                </c:pt>
                <c:pt idx="100030">
                  <c:v>2.8826999999999998E-2</c:v>
                </c:pt>
                <c:pt idx="100031">
                  <c:v>2.9134E-2</c:v>
                </c:pt>
                <c:pt idx="100032">
                  <c:v>2.9430000000000001E-2</c:v>
                </c:pt>
                <c:pt idx="100033">
                  <c:v>2.9713E-2</c:v>
                </c:pt>
                <c:pt idx="100034">
                  <c:v>2.9982999999999999E-2</c:v>
                </c:pt>
                <c:pt idx="100035">
                  <c:v>3.0241000000000001E-2</c:v>
                </c:pt>
                <c:pt idx="100036">
                  <c:v>3.0488000000000001E-2</c:v>
                </c:pt>
                <c:pt idx="100037">
                  <c:v>3.0723E-2</c:v>
                </c:pt>
                <c:pt idx="100038">
                  <c:v>3.0946000000000001E-2</c:v>
                </c:pt>
                <c:pt idx="100039">
                  <c:v>3.1157000000000001E-2</c:v>
                </c:pt>
                <c:pt idx="100040">
                  <c:v>3.1357999999999997E-2</c:v>
                </c:pt>
                <c:pt idx="100041">
                  <c:v>3.1548E-2</c:v>
                </c:pt>
                <c:pt idx="100042">
                  <c:v>3.1726999999999998E-2</c:v>
                </c:pt>
                <c:pt idx="100043">
                  <c:v>3.1896000000000001E-2</c:v>
                </c:pt>
                <c:pt idx="100044">
                  <c:v>3.2055E-2</c:v>
                </c:pt>
                <c:pt idx="100045">
                  <c:v>3.2204000000000003E-2</c:v>
                </c:pt>
                <c:pt idx="100046">
                  <c:v>3.2343999999999998E-2</c:v>
                </c:pt>
                <c:pt idx="100047">
                  <c:v>3.2474000000000003E-2</c:v>
                </c:pt>
                <c:pt idx="100048">
                  <c:v>3.2594999999999999E-2</c:v>
                </c:pt>
                <c:pt idx="100049">
                  <c:v>3.2705999999999999E-2</c:v>
                </c:pt>
                <c:pt idx="100050">
                  <c:v>3.2808999999999998E-2</c:v>
                </c:pt>
                <c:pt idx="100051">
                  <c:v>3.2904000000000003E-2</c:v>
                </c:pt>
                <c:pt idx="100052">
                  <c:v>3.2989999999999998E-2</c:v>
                </c:pt>
                <c:pt idx="100053">
                  <c:v>3.3066999999999999E-2</c:v>
                </c:pt>
                <c:pt idx="100054">
                  <c:v>3.3137E-2</c:v>
                </c:pt>
                <c:pt idx="100055">
                  <c:v>3.3198999999999999E-2</c:v>
                </c:pt>
                <c:pt idx="100056">
                  <c:v>3.3252999999999998E-2</c:v>
                </c:pt>
                <c:pt idx="100057">
                  <c:v>3.3299000000000002E-2</c:v>
                </c:pt>
                <c:pt idx="100058">
                  <c:v>3.3338E-2</c:v>
                </c:pt>
                <c:pt idx="100059">
                  <c:v>3.3369000000000003E-2</c:v>
                </c:pt>
                <c:pt idx="100060">
                  <c:v>3.3392999999999999E-2</c:v>
                </c:pt>
                <c:pt idx="100061">
                  <c:v>3.3410000000000002E-2</c:v>
                </c:pt>
                <c:pt idx="100062">
                  <c:v>3.3419999999999998E-2</c:v>
                </c:pt>
                <c:pt idx="100063">
                  <c:v>3.3423000000000001E-2</c:v>
                </c:pt>
                <c:pt idx="100064">
                  <c:v>3.3419999999999998E-2</c:v>
                </c:pt>
                <c:pt idx="100065">
                  <c:v>3.3409000000000001E-2</c:v>
                </c:pt>
                <c:pt idx="100066">
                  <c:v>3.3392999999999999E-2</c:v>
                </c:pt>
                <c:pt idx="100067">
                  <c:v>3.3369999999999997E-2</c:v>
                </c:pt>
                <c:pt idx="100068">
                  <c:v>3.3341000000000003E-2</c:v>
                </c:pt>
                <c:pt idx="100069">
                  <c:v>3.3307000000000003E-2</c:v>
                </c:pt>
                <c:pt idx="100070">
                  <c:v>3.3266999999999998E-2</c:v>
                </c:pt>
                <c:pt idx="100071">
                  <c:v>3.3221000000000001E-2</c:v>
                </c:pt>
                <c:pt idx="100072">
                  <c:v>3.3169999999999998E-2</c:v>
                </c:pt>
                <c:pt idx="100073">
                  <c:v>3.3113999999999998E-2</c:v>
                </c:pt>
                <c:pt idx="100074">
                  <c:v>3.3054E-2</c:v>
                </c:pt>
                <c:pt idx="100075">
                  <c:v>3.2988999999999997E-2</c:v>
                </c:pt>
                <c:pt idx="100076">
                  <c:v>3.2919999999999998E-2</c:v>
                </c:pt>
                <c:pt idx="100077">
                  <c:v>3.2847000000000001E-2</c:v>
                </c:pt>
                <c:pt idx="100078">
                  <c:v>3.2770000000000001E-2</c:v>
                </c:pt>
                <c:pt idx="100079">
                  <c:v>3.2690999999999998E-2</c:v>
                </c:pt>
                <c:pt idx="100080">
                  <c:v>3.2608999999999999E-2</c:v>
                </c:pt>
                <c:pt idx="100081">
                  <c:v>3.2523999999999997E-2</c:v>
                </c:pt>
                <c:pt idx="100082">
                  <c:v>3.2438000000000002E-2</c:v>
                </c:pt>
                <c:pt idx="100083">
                  <c:v>3.2349999999999997E-2</c:v>
                </c:pt>
                <c:pt idx="100084">
                  <c:v>3.2259999999999997E-2</c:v>
                </c:pt>
                <c:pt idx="100085">
                  <c:v>3.2169999999999997E-2</c:v>
                </c:pt>
                <c:pt idx="100086">
                  <c:v>3.2078000000000002E-2</c:v>
                </c:pt>
                <c:pt idx="100087">
                  <c:v>3.1987000000000002E-2</c:v>
                </c:pt>
                <c:pt idx="100088">
                  <c:v>3.1897000000000002E-2</c:v>
                </c:pt>
                <c:pt idx="100089">
                  <c:v>3.1807000000000002E-2</c:v>
                </c:pt>
                <c:pt idx="100090">
                  <c:v>3.1718000000000003E-2</c:v>
                </c:pt>
                <c:pt idx="100091">
                  <c:v>3.1629999999999998E-2</c:v>
                </c:pt>
                <c:pt idx="100092">
                  <c:v>3.1544999999999997E-2</c:v>
                </c:pt>
                <c:pt idx="100093">
                  <c:v>3.1461000000000003E-2</c:v>
                </c:pt>
                <c:pt idx="100094">
                  <c:v>3.1380999999999999E-2</c:v>
                </c:pt>
                <c:pt idx="100095">
                  <c:v>3.1302999999999997E-2</c:v>
                </c:pt>
                <c:pt idx="100096">
                  <c:v>3.1227999999999999E-2</c:v>
                </c:pt>
                <c:pt idx="100097">
                  <c:v>3.1157000000000001E-2</c:v>
                </c:pt>
                <c:pt idx="100098">
                  <c:v>3.109E-2</c:v>
                </c:pt>
                <c:pt idx="100099">
                  <c:v>3.1026999999999999E-2</c:v>
                </c:pt>
                <c:pt idx="100100">
                  <c:v>3.0967999999999999E-2</c:v>
                </c:pt>
                <c:pt idx="100101">
                  <c:v>3.0914000000000001E-2</c:v>
                </c:pt>
                <c:pt idx="100102">
                  <c:v>3.0865E-2</c:v>
                </c:pt>
                <c:pt idx="100103">
                  <c:v>3.0821000000000001E-2</c:v>
                </c:pt>
                <c:pt idx="100104">
                  <c:v>3.0782E-2</c:v>
                </c:pt>
                <c:pt idx="100105">
                  <c:v>3.0748000000000001E-2</c:v>
                </c:pt>
                <c:pt idx="100106">
                  <c:v>3.0720000000000001E-2</c:v>
                </c:pt>
                <c:pt idx="100107">
                  <c:v>3.0698E-2</c:v>
                </c:pt>
                <c:pt idx="100108">
                  <c:v>3.0681E-2</c:v>
                </c:pt>
                <c:pt idx="100109">
                  <c:v>3.0668999999999998E-2</c:v>
                </c:pt>
                <c:pt idx="100110">
                  <c:v>3.0664E-2</c:v>
                </c:pt>
                <c:pt idx="100111">
                  <c:v>3.0664E-2</c:v>
                </c:pt>
                <c:pt idx="100112">
                  <c:v>3.0669999999999999E-2</c:v>
                </c:pt>
                <c:pt idx="100113">
                  <c:v>3.0681E-2</c:v>
                </c:pt>
                <c:pt idx="100114">
                  <c:v>3.0699000000000001E-2</c:v>
                </c:pt>
                <c:pt idx="100115">
                  <c:v>3.0720999999999998E-2</c:v>
                </c:pt>
                <c:pt idx="100116">
                  <c:v>3.075E-2</c:v>
                </c:pt>
                <c:pt idx="100117">
                  <c:v>3.0783999999999999E-2</c:v>
                </c:pt>
                <c:pt idx="100118">
                  <c:v>3.0823E-2</c:v>
                </c:pt>
                <c:pt idx="100119">
                  <c:v>3.0866999999999999E-2</c:v>
                </c:pt>
                <c:pt idx="100120">
                  <c:v>3.0915999999999999E-2</c:v>
                </c:pt>
                <c:pt idx="100121">
                  <c:v>3.0970999999999999E-2</c:v>
                </c:pt>
                <c:pt idx="100122">
                  <c:v>3.1029000000000001E-2</c:v>
                </c:pt>
                <c:pt idx="100123">
                  <c:v>3.1092999999999999E-2</c:v>
                </c:pt>
                <c:pt idx="100124">
                  <c:v>3.1161000000000001E-2</c:v>
                </c:pt>
                <c:pt idx="100125">
                  <c:v>3.1233E-2</c:v>
                </c:pt>
                <c:pt idx="100126">
                  <c:v>3.1308999999999997E-2</c:v>
                </c:pt>
                <c:pt idx="100127">
                  <c:v>3.1389E-2</c:v>
                </c:pt>
                <c:pt idx="100128">
                  <c:v>3.1473000000000001E-2</c:v>
                </c:pt>
                <c:pt idx="100129">
                  <c:v>3.1559999999999998E-2</c:v>
                </c:pt>
                <c:pt idx="100130">
                  <c:v>3.1650999999999999E-2</c:v>
                </c:pt>
                <c:pt idx="100131">
                  <c:v>3.1744000000000001E-2</c:v>
                </c:pt>
                <c:pt idx="100132">
                  <c:v>3.1841000000000001E-2</c:v>
                </c:pt>
                <c:pt idx="100133">
                  <c:v>3.1940000000000003E-2</c:v>
                </c:pt>
                <c:pt idx="100134">
                  <c:v>3.2041E-2</c:v>
                </c:pt>
                <c:pt idx="100135">
                  <c:v>3.2146000000000001E-2</c:v>
                </c:pt>
                <c:pt idx="100136">
                  <c:v>3.2252000000000003E-2</c:v>
                </c:pt>
                <c:pt idx="100137">
                  <c:v>3.236E-2</c:v>
                </c:pt>
                <c:pt idx="100138">
                  <c:v>3.2471E-2</c:v>
                </c:pt>
                <c:pt idx="100139">
                  <c:v>3.2583000000000001E-2</c:v>
                </c:pt>
                <c:pt idx="100140">
                  <c:v>3.2696999999999997E-2</c:v>
                </c:pt>
                <c:pt idx="100141">
                  <c:v>3.2812000000000001E-2</c:v>
                </c:pt>
                <c:pt idx="100142">
                  <c:v>3.2929E-2</c:v>
                </c:pt>
                <c:pt idx="100143">
                  <c:v>3.3048000000000001E-2</c:v>
                </c:pt>
                <c:pt idx="100144">
                  <c:v>3.3167000000000002E-2</c:v>
                </c:pt>
                <c:pt idx="100145">
                  <c:v>3.3287999999999998E-2</c:v>
                </c:pt>
                <c:pt idx="100146">
                  <c:v>3.3409000000000001E-2</c:v>
                </c:pt>
                <c:pt idx="100147">
                  <c:v>3.3531999999999999E-2</c:v>
                </c:pt>
                <c:pt idx="100148">
                  <c:v>3.3654999999999997E-2</c:v>
                </c:pt>
                <c:pt idx="100149">
                  <c:v>3.3779999999999998E-2</c:v>
                </c:pt>
                <c:pt idx="100150">
                  <c:v>3.3904999999999998E-2</c:v>
                </c:pt>
                <c:pt idx="100151">
                  <c:v>3.4030999999999999E-2</c:v>
                </c:pt>
                <c:pt idx="100152">
                  <c:v>3.4157E-2</c:v>
                </c:pt>
                <c:pt idx="100153">
                  <c:v>3.4284000000000002E-2</c:v>
                </c:pt>
                <c:pt idx="100154">
                  <c:v>3.4410999999999997E-2</c:v>
                </c:pt>
                <c:pt idx="100155">
                  <c:v>3.4539E-2</c:v>
                </c:pt>
                <c:pt idx="100156">
                  <c:v>3.4667000000000003E-2</c:v>
                </c:pt>
                <c:pt idx="100157">
                  <c:v>3.4795E-2</c:v>
                </c:pt>
                <c:pt idx="100158">
                  <c:v>3.4923999999999997E-2</c:v>
                </c:pt>
                <c:pt idx="100159">
                  <c:v>3.5053000000000001E-2</c:v>
                </c:pt>
                <c:pt idx="100160">
                  <c:v>3.5181999999999998E-2</c:v>
                </c:pt>
                <c:pt idx="100161">
                  <c:v>3.5311000000000002E-2</c:v>
                </c:pt>
                <c:pt idx="100162">
                  <c:v>3.5439999999999999E-2</c:v>
                </c:pt>
                <c:pt idx="100163">
                  <c:v>3.5569000000000003E-2</c:v>
                </c:pt>
                <c:pt idx="100164">
                  <c:v>3.5697E-2</c:v>
                </c:pt>
                <c:pt idx="100165">
                  <c:v>3.5825999999999997E-2</c:v>
                </c:pt>
                <c:pt idx="100166">
                  <c:v>3.5954E-2</c:v>
                </c:pt>
                <c:pt idx="100167">
                  <c:v>3.6082000000000003E-2</c:v>
                </c:pt>
                <c:pt idx="100168">
                  <c:v>3.6208999999999998E-2</c:v>
                </c:pt>
                <c:pt idx="100169">
                  <c:v>3.6336E-2</c:v>
                </c:pt>
                <c:pt idx="100170">
                  <c:v>3.6461E-2</c:v>
                </c:pt>
                <c:pt idx="100171">
                  <c:v>3.6587000000000001E-2</c:v>
                </c:pt>
                <c:pt idx="100172">
                  <c:v>3.6711000000000001E-2</c:v>
                </c:pt>
                <c:pt idx="100173">
                  <c:v>3.6835E-2</c:v>
                </c:pt>
                <c:pt idx="100174">
                  <c:v>3.6956999999999997E-2</c:v>
                </c:pt>
                <c:pt idx="100175">
                  <c:v>3.7078E-2</c:v>
                </c:pt>
                <c:pt idx="100176">
                  <c:v>3.7198000000000002E-2</c:v>
                </c:pt>
                <c:pt idx="100177">
                  <c:v>3.7316000000000002E-2</c:v>
                </c:pt>
                <c:pt idx="100178">
                  <c:v>3.7432E-2</c:v>
                </c:pt>
                <c:pt idx="100179">
                  <c:v>4.4891E-2</c:v>
                </c:pt>
                <c:pt idx="100180">
                  <c:v>4.4889999999999999E-2</c:v>
                </c:pt>
                <c:pt idx="100181">
                  <c:v>4.4887999999999997E-2</c:v>
                </c:pt>
                <c:pt idx="100182">
                  <c:v>4.4887000000000003E-2</c:v>
                </c:pt>
                <c:pt idx="100183">
                  <c:v>4.4886000000000002E-2</c:v>
                </c:pt>
                <c:pt idx="100184">
                  <c:v>4.4885000000000001E-2</c:v>
                </c:pt>
                <c:pt idx="100185">
                  <c:v>4.4884E-2</c:v>
                </c:pt>
                <c:pt idx="100186">
                  <c:v>4.4884E-2</c:v>
                </c:pt>
                <c:pt idx="100187">
                  <c:v>4.4884E-2</c:v>
                </c:pt>
                <c:pt idx="100188">
                  <c:v>4.4882999999999999E-2</c:v>
                </c:pt>
                <c:pt idx="100189">
                  <c:v>4.4882999999999999E-2</c:v>
                </c:pt>
                <c:pt idx="100190">
                  <c:v>4.4882999999999999E-2</c:v>
                </c:pt>
                <c:pt idx="100191">
                  <c:v>4.4882999999999999E-2</c:v>
                </c:pt>
                <c:pt idx="100192">
                  <c:v>4.4882999999999999E-2</c:v>
                </c:pt>
                <c:pt idx="100193">
                  <c:v>4.4882999999999999E-2</c:v>
                </c:pt>
                <c:pt idx="100194">
                  <c:v>4.4884E-2</c:v>
                </c:pt>
                <c:pt idx="100195">
                  <c:v>4.4884E-2</c:v>
                </c:pt>
                <c:pt idx="100196">
                  <c:v>4.4885000000000001E-2</c:v>
                </c:pt>
                <c:pt idx="100197">
                  <c:v>4.4886000000000002E-2</c:v>
                </c:pt>
                <c:pt idx="100198">
                  <c:v>4.4887000000000003E-2</c:v>
                </c:pt>
                <c:pt idx="100199">
                  <c:v>4.4887999999999997E-2</c:v>
                </c:pt>
                <c:pt idx="100200">
                  <c:v>4.4888999999999998E-2</c:v>
                </c:pt>
                <c:pt idx="100201">
                  <c:v>4.4889999999999999E-2</c:v>
                </c:pt>
                <c:pt idx="100202">
                  <c:v>4.4892000000000001E-2</c:v>
                </c:pt>
                <c:pt idx="100203">
                  <c:v>4.4893000000000002E-2</c:v>
                </c:pt>
                <c:pt idx="100204">
                  <c:v>4.4894000000000003E-2</c:v>
                </c:pt>
                <c:pt idx="100205">
                  <c:v>4.4895999999999998E-2</c:v>
                </c:pt>
                <c:pt idx="100206">
                  <c:v>4.4898E-2</c:v>
                </c:pt>
                <c:pt idx="100207">
                  <c:v>4.4899000000000001E-2</c:v>
                </c:pt>
                <c:pt idx="100208">
                  <c:v>4.4901000000000003E-2</c:v>
                </c:pt>
                <c:pt idx="100209">
                  <c:v>4.4902999999999998E-2</c:v>
                </c:pt>
                <c:pt idx="100210">
                  <c:v>4.4905E-2</c:v>
                </c:pt>
                <c:pt idx="100211">
                  <c:v>4.4907000000000002E-2</c:v>
                </c:pt>
                <c:pt idx="100212">
                  <c:v>4.4908999999999998E-2</c:v>
                </c:pt>
                <c:pt idx="100213">
                  <c:v>4.4911E-2</c:v>
                </c:pt>
                <c:pt idx="100214">
                  <c:v>4.4913000000000002E-2</c:v>
                </c:pt>
                <c:pt idx="100215">
                  <c:v>4.4914999999999997E-2</c:v>
                </c:pt>
                <c:pt idx="100216">
                  <c:v>4.4916999999999999E-2</c:v>
                </c:pt>
                <c:pt idx="100217">
                  <c:v>4.4919000000000001E-2</c:v>
                </c:pt>
                <c:pt idx="100218">
                  <c:v>4.4921000000000003E-2</c:v>
                </c:pt>
                <c:pt idx="100219">
                  <c:v>4.4922999999999998E-2</c:v>
                </c:pt>
                <c:pt idx="100220">
                  <c:v>4.4925E-2</c:v>
                </c:pt>
                <c:pt idx="100221">
                  <c:v>4.4928000000000003E-2</c:v>
                </c:pt>
                <c:pt idx="100222">
                  <c:v>4.4929999999999998E-2</c:v>
                </c:pt>
                <c:pt idx="100223">
                  <c:v>4.4932E-2</c:v>
                </c:pt>
                <c:pt idx="100224">
                  <c:v>4.4934000000000002E-2</c:v>
                </c:pt>
                <c:pt idx="100225">
                  <c:v>4.4935999999999997E-2</c:v>
                </c:pt>
                <c:pt idx="100226">
                  <c:v>4.4937999999999999E-2</c:v>
                </c:pt>
                <c:pt idx="100227">
                  <c:v>4.4940000000000001E-2</c:v>
                </c:pt>
                <c:pt idx="100228">
                  <c:v>4.4942000000000003E-2</c:v>
                </c:pt>
                <c:pt idx="100229">
                  <c:v>4.4942999999999997E-2</c:v>
                </c:pt>
                <c:pt idx="100230">
                  <c:v>4.4944999999999999E-2</c:v>
                </c:pt>
                <c:pt idx="100231">
                  <c:v>4.4947000000000001E-2</c:v>
                </c:pt>
                <c:pt idx="100232">
                  <c:v>4.4949000000000003E-2</c:v>
                </c:pt>
                <c:pt idx="100233">
                  <c:v>4.4949999999999997E-2</c:v>
                </c:pt>
                <c:pt idx="100234">
                  <c:v>4.4951999999999999E-2</c:v>
                </c:pt>
                <c:pt idx="100235">
                  <c:v>4.4954000000000001E-2</c:v>
                </c:pt>
                <c:pt idx="100236">
                  <c:v>4.4955000000000002E-2</c:v>
                </c:pt>
                <c:pt idx="100237">
                  <c:v>4.4956999999999997E-2</c:v>
                </c:pt>
                <c:pt idx="100238">
                  <c:v>4.4957999999999998E-2</c:v>
                </c:pt>
                <c:pt idx="100239">
                  <c:v>4.4958999999999999E-2</c:v>
                </c:pt>
                <c:pt idx="100240">
                  <c:v>4.496E-2</c:v>
                </c:pt>
                <c:pt idx="100241">
                  <c:v>4.4961000000000001E-2</c:v>
                </c:pt>
                <c:pt idx="100242">
                  <c:v>4.4962000000000002E-2</c:v>
                </c:pt>
                <c:pt idx="100243">
                  <c:v>4.4963000000000003E-2</c:v>
                </c:pt>
                <c:pt idx="100244">
                  <c:v>4.4963999999999997E-2</c:v>
                </c:pt>
                <c:pt idx="100245">
                  <c:v>4.4964999999999998E-2</c:v>
                </c:pt>
                <c:pt idx="100246">
                  <c:v>4.4965999999999999E-2</c:v>
                </c:pt>
                <c:pt idx="100247">
                  <c:v>4.4967E-2</c:v>
                </c:pt>
                <c:pt idx="100248">
                  <c:v>4.4968000000000001E-2</c:v>
                </c:pt>
                <c:pt idx="100249">
                  <c:v>4.4968000000000001E-2</c:v>
                </c:pt>
                <c:pt idx="100250">
                  <c:v>4.4968000000000001E-2</c:v>
                </c:pt>
                <c:pt idx="100251">
                  <c:v>4.4969000000000002E-2</c:v>
                </c:pt>
                <c:pt idx="100252">
                  <c:v>4.4969000000000002E-2</c:v>
                </c:pt>
                <c:pt idx="100253">
                  <c:v>4.4969000000000002E-2</c:v>
                </c:pt>
                <c:pt idx="100254">
                  <c:v>4.4969000000000002E-2</c:v>
                </c:pt>
                <c:pt idx="100255">
                  <c:v>4.4970000000000003E-2</c:v>
                </c:pt>
                <c:pt idx="100256">
                  <c:v>4.4970000000000003E-2</c:v>
                </c:pt>
                <c:pt idx="100257">
                  <c:v>4.4970000000000003E-2</c:v>
                </c:pt>
                <c:pt idx="100258">
                  <c:v>4.4970000000000003E-2</c:v>
                </c:pt>
                <c:pt idx="100259">
                  <c:v>4.4970000000000003E-2</c:v>
                </c:pt>
                <c:pt idx="100260">
                  <c:v>4.4970000000000003E-2</c:v>
                </c:pt>
                <c:pt idx="100261">
                  <c:v>4.4969000000000002E-2</c:v>
                </c:pt>
                <c:pt idx="100262">
                  <c:v>4.4969000000000002E-2</c:v>
                </c:pt>
                <c:pt idx="100263">
                  <c:v>4.4969000000000002E-2</c:v>
                </c:pt>
                <c:pt idx="100264">
                  <c:v>4.4968000000000001E-2</c:v>
                </c:pt>
                <c:pt idx="100265">
                  <c:v>4.4968000000000001E-2</c:v>
                </c:pt>
                <c:pt idx="100266">
                  <c:v>4.4967E-2</c:v>
                </c:pt>
                <c:pt idx="100267">
                  <c:v>4.4967E-2</c:v>
                </c:pt>
                <c:pt idx="100268">
                  <c:v>4.4967E-2</c:v>
                </c:pt>
                <c:pt idx="100269">
                  <c:v>4.4965999999999999E-2</c:v>
                </c:pt>
                <c:pt idx="100270">
                  <c:v>4.4965999999999999E-2</c:v>
                </c:pt>
                <c:pt idx="100271">
                  <c:v>4.4964999999999998E-2</c:v>
                </c:pt>
                <c:pt idx="100272">
                  <c:v>4.4963999999999997E-2</c:v>
                </c:pt>
                <c:pt idx="100273">
                  <c:v>4.4963999999999997E-2</c:v>
                </c:pt>
                <c:pt idx="100274">
                  <c:v>4.4963000000000003E-2</c:v>
                </c:pt>
                <c:pt idx="100275">
                  <c:v>4.4962000000000002E-2</c:v>
                </c:pt>
                <c:pt idx="100276">
                  <c:v>4.4962000000000002E-2</c:v>
                </c:pt>
                <c:pt idx="100277">
                  <c:v>4.4961000000000001E-2</c:v>
                </c:pt>
                <c:pt idx="100278">
                  <c:v>4.496E-2</c:v>
                </c:pt>
                <c:pt idx="100279">
                  <c:v>4.496E-2</c:v>
                </c:pt>
                <c:pt idx="100280">
                  <c:v>4.4958999999999999E-2</c:v>
                </c:pt>
                <c:pt idx="100281">
                  <c:v>4.4958999999999999E-2</c:v>
                </c:pt>
                <c:pt idx="100282">
                  <c:v>4.4957999999999998E-2</c:v>
                </c:pt>
                <c:pt idx="100283">
                  <c:v>4.4956999999999997E-2</c:v>
                </c:pt>
                <c:pt idx="100284">
                  <c:v>4.4956999999999997E-2</c:v>
                </c:pt>
                <c:pt idx="100285">
                  <c:v>4.4956000000000003E-2</c:v>
                </c:pt>
                <c:pt idx="100286">
                  <c:v>4.4956000000000003E-2</c:v>
                </c:pt>
                <c:pt idx="100287">
                  <c:v>4.4955000000000002E-2</c:v>
                </c:pt>
                <c:pt idx="100288">
                  <c:v>4.4955000000000002E-2</c:v>
                </c:pt>
                <c:pt idx="100289">
                  <c:v>4.4954000000000001E-2</c:v>
                </c:pt>
                <c:pt idx="100290">
                  <c:v>4.4954000000000001E-2</c:v>
                </c:pt>
                <c:pt idx="100291">
                  <c:v>4.4953E-2</c:v>
                </c:pt>
                <c:pt idx="100292">
                  <c:v>4.4953E-2</c:v>
                </c:pt>
                <c:pt idx="100293">
                  <c:v>4.4953E-2</c:v>
                </c:pt>
                <c:pt idx="100294">
                  <c:v>4.4953E-2</c:v>
                </c:pt>
                <c:pt idx="100295">
                  <c:v>4.4953E-2</c:v>
                </c:pt>
                <c:pt idx="100296">
                  <c:v>4.4951999999999999E-2</c:v>
                </c:pt>
                <c:pt idx="100297">
                  <c:v>4.4951999999999999E-2</c:v>
                </c:pt>
                <c:pt idx="100298">
                  <c:v>4.4951999999999999E-2</c:v>
                </c:pt>
                <c:pt idx="100299">
                  <c:v>4.4951999999999999E-2</c:v>
                </c:pt>
                <c:pt idx="100300">
                  <c:v>4.4951999999999999E-2</c:v>
                </c:pt>
                <c:pt idx="100301">
                  <c:v>4.4951999999999999E-2</c:v>
                </c:pt>
                <c:pt idx="100302">
                  <c:v>4.4951999999999999E-2</c:v>
                </c:pt>
                <c:pt idx="100303">
                  <c:v>4.4951999999999999E-2</c:v>
                </c:pt>
                <c:pt idx="100304">
                  <c:v>4.4953E-2</c:v>
                </c:pt>
                <c:pt idx="100305">
                  <c:v>4.4953E-2</c:v>
                </c:pt>
                <c:pt idx="100306">
                  <c:v>4.4953E-2</c:v>
                </c:pt>
                <c:pt idx="100307">
                  <c:v>4.4953E-2</c:v>
                </c:pt>
                <c:pt idx="100308">
                  <c:v>4.4954000000000001E-2</c:v>
                </c:pt>
                <c:pt idx="100309">
                  <c:v>4.4954000000000001E-2</c:v>
                </c:pt>
                <c:pt idx="100310">
                  <c:v>4.4954000000000001E-2</c:v>
                </c:pt>
                <c:pt idx="100311">
                  <c:v>4.4954000000000001E-2</c:v>
                </c:pt>
                <c:pt idx="100312">
                  <c:v>4.4955000000000002E-2</c:v>
                </c:pt>
                <c:pt idx="100313">
                  <c:v>4.4955000000000002E-2</c:v>
                </c:pt>
                <c:pt idx="100314">
                  <c:v>4.4956000000000003E-2</c:v>
                </c:pt>
                <c:pt idx="100315">
                  <c:v>4.4956000000000003E-2</c:v>
                </c:pt>
                <c:pt idx="100316">
                  <c:v>4.4956999999999997E-2</c:v>
                </c:pt>
                <c:pt idx="100317">
                  <c:v>4.4956999999999997E-2</c:v>
                </c:pt>
                <c:pt idx="100318">
                  <c:v>4.4957999999999998E-2</c:v>
                </c:pt>
                <c:pt idx="100319">
                  <c:v>4.4957999999999998E-2</c:v>
                </c:pt>
                <c:pt idx="100320">
                  <c:v>4.4957999999999998E-2</c:v>
                </c:pt>
                <c:pt idx="100321">
                  <c:v>4.4958999999999999E-2</c:v>
                </c:pt>
                <c:pt idx="100322">
                  <c:v>4.4958999999999999E-2</c:v>
                </c:pt>
                <c:pt idx="100323">
                  <c:v>4.4958999999999999E-2</c:v>
                </c:pt>
                <c:pt idx="100324">
                  <c:v>4.496E-2</c:v>
                </c:pt>
                <c:pt idx="100325">
                  <c:v>4.496E-2</c:v>
                </c:pt>
                <c:pt idx="100326">
                  <c:v>4.496E-2</c:v>
                </c:pt>
                <c:pt idx="100327">
                  <c:v>4.4961000000000001E-2</c:v>
                </c:pt>
                <c:pt idx="100328">
                  <c:v>4.4961000000000001E-2</c:v>
                </c:pt>
                <c:pt idx="100329">
                  <c:v>4.4961000000000001E-2</c:v>
                </c:pt>
                <c:pt idx="100330">
                  <c:v>4.4962000000000002E-2</c:v>
                </c:pt>
                <c:pt idx="100331">
                  <c:v>4.4962000000000002E-2</c:v>
                </c:pt>
                <c:pt idx="100332">
                  <c:v>4.4962000000000002E-2</c:v>
                </c:pt>
                <c:pt idx="100333">
                  <c:v>4.4962000000000002E-2</c:v>
                </c:pt>
                <c:pt idx="100334">
                  <c:v>4.4962000000000002E-2</c:v>
                </c:pt>
                <c:pt idx="100335">
                  <c:v>4.4962000000000002E-2</c:v>
                </c:pt>
                <c:pt idx="100336">
                  <c:v>4.4962000000000002E-2</c:v>
                </c:pt>
                <c:pt idx="100337">
                  <c:v>4.4962000000000002E-2</c:v>
                </c:pt>
                <c:pt idx="100338">
                  <c:v>4.4963000000000003E-2</c:v>
                </c:pt>
                <c:pt idx="100339">
                  <c:v>4.4963000000000003E-2</c:v>
                </c:pt>
                <c:pt idx="100340">
                  <c:v>4.4963000000000003E-2</c:v>
                </c:pt>
                <c:pt idx="100341">
                  <c:v>4.4963000000000003E-2</c:v>
                </c:pt>
                <c:pt idx="100342">
                  <c:v>4.4963000000000003E-2</c:v>
                </c:pt>
                <c:pt idx="100343">
                  <c:v>4.4963000000000003E-2</c:v>
                </c:pt>
                <c:pt idx="100344">
                  <c:v>4.4963000000000003E-2</c:v>
                </c:pt>
                <c:pt idx="100345">
                  <c:v>4.4963000000000003E-2</c:v>
                </c:pt>
                <c:pt idx="100346">
                  <c:v>4.4963000000000003E-2</c:v>
                </c:pt>
                <c:pt idx="100347">
                  <c:v>4.4963000000000003E-2</c:v>
                </c:pt>
                <c:pt idx="100348">
                  <c:v>4.4963999999999997E-2</c:v>
                </c:pt>
                <c:pt idx="100349">
                  <c:v>4.4963999999999997E-2</c:v>
                </c:pt>
                <c:pt idx="100350">
                  <c:v>4.4963999999999997E-2</c:v>
                </c:pt>
                <c:pt idx="100351">
                  <c:v>4.4963999999999997E-2</c:v>
                </c:pt>
                <c:pt idx="100352">
                  <c:v>4.4964999999999998E-2</c:v>
                </c:pt>
                <c:pt idx="100353">
                  <c:v>4.4964999999999998E-2</c:v>
                </c:pt>
                <c:pt idx="100354">
                  <c:v>4.4964999999999998E-2</c:v>
                </c:pt>
                <c:pt idx="100355">
                  <c:v>4.4964999999999998E-2</c:v>
                </c:pt>
                <c:pt idx="100356">
                  <c:v>4.4965999999999999E-2</c:v>
                </c:pt>
                <c:pt idx="100357">
                  <c:v>4.4965999999999999E-2</c:v>
                </c:pt>
                <c:pt idx="100358">
                  <c:v>4.4965999999999999E-2</c:v>
                </c:pt>
                <c:pt idx="100359">
                  <c:v>4.4967E-2</c:v>
                </c:pt>
                <c:pt idx="100360">
                  <c:v>4.4967E-2</c:v>
                </c:pt>
                <c:pt idx="100361">
                  <c:v>4.4968000000000001E-2</c:v>
                </c:pt>
                <c:pt idx="100362">
                  <c:v>4.4968000000000001E-2</c:v>
                </c:pt>
                <c:pt idx="100363">
                  <c:v>4.4969000000000002E-2</c:v>
                </c:pt>
                <c:pt idx="100364">
                  <c:v>4.4969000000000002E-2</c:v>
                </c:pt>
                <c:pt idx="100365">
                  <c:v>4.4970000000000003E-2</c:v>
                </c:pt>
                <c:pt idx="100366">
                  <c:v>4.4970999999999997E-2</c:v>
                </c:pt>
                <c:pt idx="100367">
                  <c:v>4.4970999999999997E-2</c:v>
                </c:pt>
                <c:pt idx="100368">
                  <c:v>4.4971999999999998E-2</c:v>
                </c:pt>
                <c:pt idx="100369">
                  <c:v>4.4971999999999998E-2</c:v>
                </c:pt>
                <c:pt idx="100370">
                  <c:v>4.4972999999999999E-2</c:v>
                </c:pt>
                <c:pt idx="100371">
                  <c:v>4.4974E-2</c:v>
                </c:pt>
                <c:pt idx="100372">
                  <c:v>4.4974E-2</c:v>
                </c:pt>
                <c:pt idx="100373">
                  <c:v>4.4975000000000001E-2</c:v>
                </c:pt>
                <c:pt idx="100374">
                  <c:v>4.4976000000000002E-2</c:v>
                </c:pt>
                <c:pt idx="100375">
                  <c:v>4.4977000000000003E-2</c:v>
                </c:pt>
                <c:pt idx="100376">
                  <c:v>4.4977999999999997E-2</c:v>
                </c:pt>
                <c:pt idx="100377">
                  <c:v>4.4977999999999997E-2</c:v>
                </c:pt>
                <c:pt idx="100378">
                  <c:v>4.4978999999999998E-2</c:v>
                </c:pt>
                <c:pt idx="100379">
                  <c:v>4.4979999999999999E-2</c:v>
                </c:pt>
                <c:pt idx="100380">
                  <c:v>4.4979999999999999E-2</c:v>
                </c:pt>
                <c:pt idx="100381">
                  <c:v>4.4981E-2</c:v>
                </c:pt>
                <c:pt idx="100382">
                  <c:v>4.4982000000000001E-2</c:v>
                </c:pt>
                <c:pt idx="100383">
                  <c:v>4.4983000000000002E-2</c:v>
                </c:pt>
                <c:pt idx="100384">
                  <c:v>4.4983000000000002E-2</c:v>
                </c:pt>
                <c:pt idx="100385">
                  <c:v>4.4984000000000003E-2</c:v>
                </c:pt>
                <c:pt idx="100386">
                  <c:v>4.4984999999999997E-2</c:v>
                </c:pt>
                <c:pt idx="100387">
                  <c:v>4.4985999999999998E-2</c:v>
                </c:pt>
                <c:pt idx="100388">
                  <c:v>4.4985999999999998E-2</c:v>
                </c:pt>
                <c:pt idx="100389">
                  <c:v>4.4986999999999999E-2</c:v>
                </c:pt>
                <c:pt idx="100390">
                  <c:v>4.4988E-2</c:v>
                </c:pt>
                <c:pt idx="100391">
                  <c:v>4.4988E-2</c:v>
                </c:pt>
                <c:pt idx="100392">
                  <c:v>4.4989000000000001E-2</c:v>
                </c:pt>
                <c:pt idx="100393">
                  <c:v>4.4989000000000001E-2</c:v>
                </c:pt>
                <c:pt idx="100394">
                  <c:v>4.4990000000000002E-2</c:v>
                </c:pt>
                <c:pt idx="100395">
                  <c:v>4.4990000000000002E-2</c:v>
                </c:pt>
                <c:pt idx="100396">
                  <c:v>4.4991000000000003E-2</c:v>
                </c:pt>
                <c:pt idx="100397">
                  <c:v>4.4991000000000003E-2</c:v>
                </c:pt>
                <c:pt idx="100398">
                  <c:v>4.4991999999999997E-2</c:v>
                </c:pt>
                <c:pt idx="100399">
                  <c:v>4.4991999999999997E-2</c:v>
                </c:pt>
                <c:pt idx="100400">
                  <c:v>4.4992999999999998E-2</c:v>
                </c:pt>
                <c:pt idx="100401">
                  <c:v>4.4992999999999998E-2</c:v>
                </c:pt>
                <c:pt idx="100402">
                  <c:v>4.4992999999999998E-2</c:v>
                </c:pt>
                <c:pt idx="100403">
                  <c:v>4.4993999999999999E-2</c:v>
                </c:pt>
                <c:pt idx="100404">
                  <c:v>4.4993999999999999E-2</c:v>
                </c:pt>
                <c:pt idx="100405">
                  <c:v>4.4993999999999999E-2</c:v>
                </c:pt>
                <c:pt idx="100406">
                  <c:v>4.4993999999999999E-2</c:v>
                </c:pt>
                <c:pt idx="100407">
                  <c:v>4.4993999999999999E-2</c:v>
                </c:pt>
                <c:pt idx="100408">
                  <c:v>4.4993999999999999E-2</c:v>
                </c:pt>
                <c:pt idx="100409">
                  <c:v>4.4993999999999999E-2</c:v>
                </c:pt>
                <c:pt idx="100410">
                  <c:v>4.4995E-2</c:v>
                </c:pt>
                <c:pt idx="100411">
                  <c:v>4.4995E-2</c:v>
                </c:pt>
                <c:pt idx="100412">
                  <c:v>4.4995E-2</c:v>
                </c:pt>
                <c:pt idx="100413">
                  <c:v>4.4995E-2</c:v>
                </c:pt>
                <c:pt idx="100414">
                  <c:v>4.4993999999999999E-2</c:v>
                </c:pt>
                <c:pt idx="100415">
                  <c:v>4.4993999999999999E-2</c:v>
                </c:pt>
                <c:pt idx="100416">
                  <c:v>4.4993999999999999E-2</c:v>
                </c:pt>
                <c:pt idx="100417">
                  <c:v>4.4993999999999999E-2</c:v>
                </c:pt>
                <c:pt idx="100418">
                  <c:v>4.4992999999999998E-2</c:v>
                </c:pt>
                <c:pt idx="100419">
                  <c:v>4.4992999999999998E-2</c:v>
                </c:pt>
                <c:pt idx="100420">
                  <c:v>4.4992999999999998E-2</c:v>
                </c:pt>
                <c:pt idx="100421">
                  <c:v>4.4991999999999997E-2</c:v>
                </c:pt>
                <c:pt idx="100422">
                  <c:v>4.4991999999999997E-2</c:v>
                </c:pt>
                <c:pt idx="100423">
                  <c:v>4.4991999999999997E-2</c:v>
                </c:pt>
                <c:pt idx="100424">
                  <c:v>4.4991000000000003E-2</c:v>
                </c:pt>
                <c:pt idx="100425">
                  <c:v>4.4991000000000003E-2</c:v>
                </c:pt>
                <c:pt idx="100426">
                  <c:v>4.4990000000000002E-2</c:v>
                </c:pt>
                <c:pt idx="100427">
                  <c:v>4.4990000000000002E-2</c:v>
                </c:pt>
                <c:pt idx="100428">
                  <c:v>4.4989000000000001E-2</c:v>
                </c:pt>
                <c:pt idx="100429">
                  <c:v>4.4989000000000001E-2</c:v>
                </c:pt>
                <c:pt idx="100430">
                  <c:v>4.4988E-2</c:v>
                </c:pt>
                <c:pt idx="100431">
                  <c:v>4.4988E-2</c:v>
                </c:pt>
                <c:pt idx="100432">
                  <c:v>4.4986999999999999E-2</c:v>
                </c:pt>
                <c:pt idx="100433">
                  <c:v>4.4986999999999999E-2</c:v>
                </c:pt>
                <c:pt idx="100434">
                  <c:v>4.4985999999999998E-2</c:v>
                </c:pt>
                <c:pt idx="100435">
                  <c:v>4.4985999999999998E-2</c:v>
                </c:pt>
                <c:pt idx="100436">
                  <c:v>4.4984999999999997E-2</c:v>
                </c:pt>
                <c:pt idx="100437">
                  <c:v>4.4984000000000003E-2</c:v>
                </c:pt>
                <c:pt idx="100438">
                  <c:v>4.4984000000000003E-2</c:v>
                </c:pt>
                <c:pt idx="100439">
                  <c:v>4.4983000000000002E-2</c:v>
                </c:pt>
                <c:pt idx="100440">
                  <c:v>4.4983000000000002E-2</c:v>
                </c:pt>
                <c:pt idx="100441">
                  <c:v>4.4982000000000001E-2</c:v>
                </c:pt>
                <c:pt idx="100442">
                  <c:v>4.4981E-2</c:v>
                </c:pt>
                <c:pt idx="100443">
                  <c:v>4.4981E-2</c:v>
                </c:pt>
                <c:pt idx="100444">
                  <c:v>4.4979999999999999E-2</c:v>
                </c:pt>
                <c:pt idx="100445">
                  <c:v>4.4979999999999999E-2</c:v>
                </c:pt>
                <c:pt idx="100446">
                  <c:v>4.4979999999999999E-2</c:v>
                </c:pt>
                <c:pt idx="100447">
                  <c:v>4.4978999999999998E-2</c:v>
                </c:pt>
                <c:pt idx="100448">
                  <c:v>4.4978999999999998E-2</c:v>
                </c:pt>
                <c:pt idx="100449">
                  <c:v>4.4977999999999997E-2</c:v>
                </c:pt>
                <c:pt idx="100450">
                  <c:v>4.4977999999999997E-2</c:v>
                </c:pt>
                <c:pt idx="100451">
                  <c:v>4.4977000000000003E-2</c:v>
                </c:pt>
                <c:pt idx="100452">
                  <c:v>4.4977000000000003E-2</c:v>
                </c:pt>
                <c:pt idx="100453">
                  <c:v>4.4976000000000002E-2</c:v>
                </c:pt>
                <c:pt idx="100454">
                  <c:v>4.4976000000000002E-2</c:v>
                </c:pt>
                <c:pt idx="100455">
                  <c:v>4.4976000000000002E-2</c:v>
                </c:pt>
                <c:pt idx="100456">
                  <c:v>4.4975000000000001E-2</c:v>
                </c:pt>
                <c:pt idx="100457">
                  <c:v>4.4975000000000001E-2</c:v>
                </c:pt>
                <c:pt idx="100458">
                  <c:v>4.4975000000000001E-2</c:v>
                </c:pt>
                <c:pt idx="100459">
                  <c:v>4.4975000000000001E-2</c:v>
                </c:pt>
                <c:pt idx="100460">
                  <c:v>4.4975000000000001E-2</c:v>
                </c:pt>
                <c:pt idx="100461">
                  <c:v>4.4975000000000001E-2</c:v>
                </c:pt>
                <c:pt idx="100462">
                  <c:v>4.4975000000000001E-2</c:v>
                </c:pt>
                <c:pt idx="100463">
                  <c:v>4.4974E-2</c:v>
                </c:pt>
                <c:pt idx="100464">
                  <c:v>4.4974E-2</c:v>
                </c:pt>
                <c:pt idx="100465">
                  <c:v>4.4974E-2</c:v>
                </c:pt>
                <c:pt idx="100466">
                  <c:v>4.4974E-2</c:v>
                </c:pt>
                <c:pt idx="100467">
                  <c:v>4.4974E-2</c:v>
                </c:pt>
                <c:pt idx="100468">
                  <c:v>4.4975000000000001E-2</c:v>
                </c:pt>
                <c:pt idx="100469">
                  <c:v>4.4975000000000001E-2</c:v>
                </c:pt>
                <c:pt idx="100470">
                  <c:v>4.4975000000000001E-2</c:v>
                </c:pt>
                <c:pt idx="100471">
                  <c:v>4.4975000000000001E-2</c:v>
                </c:pt>
                <c:pt idx="100472">
                  <c:v>4.4975000000000001E-2</c:v>
                </c:pt>
                <c:pt idx="100473">
                  <c:v>4.4976000000000002E-2</c:v>
                </c:pt>
                <c:pt idx="100474">
                  <c:v>4.4976000000000002E-2</c:v>
                </c:pt>
                <c:pt idx="100475">
                  <c:v>4.4976000000000002E-2</c:v>
                </c:pt>
                <c:pt idx="100476">
                  <c:v>4.4976000000000002E-2</c:v>
                </c:pt>
                <c:pt idx="100477">
                  <c:v>4.4977000000000003E-2</c:v>
                </c:pt>
                <c:pt idx="100478">
                  <c:v>4.4977000000000003E-2</c:v>
                </c:pt>
                <c:pt idx="100479">
                  <c:v>4.4977999999999997E-2</c:v>
                </c:pt>
                <c:pt idx="100480">
                  <c:v>4.4977999999999997E-2</c:v>
                </c:pt>
                <c:pt idx="100481">
                  <c:v>4.4978999999999998E-2</c:v>
                </c:pt>
                <c:pt idx="100482">
                  <c:v>4.4978999999999998E-2</c:v>
                </c:pt>
                <c:pt idx="100483">
                  <c:v>4.4979999999999999E-2</c:v>
                </c:pt>
                <c:pt idx="100484">
                  <c:v>4.4981E-2</c:v>
                </c:pt>
                <c:pt idx="100485">
                  <c:v>4.4981E-2</c:v>
                </c:pt>
                <c:pt idx="100486">
                  <c:v>4.4982000000000001E-2</c:v>
                </c:pt>
                <c:pt idx="100487">
                  <c:v>4.4982000000000001E-2</c:v>
                </c:pt>
                <c:pt idx="100488">
                  <c:v>4.4983000000000002E-2</c:v>
                </c:pt>
                <c:pt idx="100489">
                  <c:v>4.4983000000000002E-2</c:v>
                </c:pt>
                <c:pt idx="100490">
                  <c:v>4.4984000000000003E-2</c:v>
                </c:pt>
                <c:pt idx="100491">
                  <c:v>4.4984999999999997E-2</c:v>
                </c:pt>
                <c:pt idx="100492">
                  <c:v>4.4984999999999997E-2</c:v>
                </c:pt>
                <c:pt idx="100493">
                  <c:v>4.4985999999999998E-2</c:v>
                </c:pt>
                <c:pt idx="100494">
                  <c:v>4.4985999999999998E-2</c:v>
                </c:pt>
                <c:pt idx="100495">
                  <c:v>4.4986999999999999E-2</c:v>
                </c:pt>
                <c:pt idx="100496">
                  <c:v>4.4986999999999999E-2</c:v>
                </c:pt>
                <c:pt idx="100497">
                  <c:v>4.4988E-2</c:v>
                </c:pt>
                <c:pt idx="100498">
                  <c:v>4.4988E-2</c:v>
                </c:pt>
                <c:pt idx="100499">
                  <c:v>4.4989000000000001E-2</c:v>
                </c:pt>
                <c:pt idx="100500">
                  <c:v>4.4989000000000001E-2</c:v>
                </c:pt>
                <c:pt idx="100501">
                  <c:v>4.4989000000000001E-2</c:v>
                </c:pt>
                <c:pt idx="100502">
                  <c:v>4.4990000000000002E-2</c:v>
                </c:pt>
                <c:pt idx="100503">
                  <c:v>4.4990000000000002E-2</c:v>
                </c:pt>
                <c:pt idx="100504">
                  <c:v>4.4991000000000003E-2</c:v>
                </c:pt>
                <c:pt idx="100505">
                  <c:v>4.4991000000000003E-2</c:v>
                </c:pt>
                <c:pt idx="100506">
                  <c:v>4.4991000000000003E-2</c:v>
                </c:pt>
                <c:pt idx="100507">
                  <c:v>4.4991000000000003E-2</c:v>
                </c:pt>
                <c:pt idx="100508">
                  <c:v>4.4991000000000003E-2</c:v>
                </c:pt>
                <c:pt idx="100509">
                  <c:v>4.4991000000000003E-2</c:v>
                </c:pt>
                <c:pt idx="100510">
                  <c:v>4.4991000000000003E-2</c:v>
                </c:pt>
                <c:pt idx="100511">
                  <c:v>4.4991000000000003E-2</c:v>
                </c:pt>
                <c:pt idx="100512">
                  <c:v>4.4991000000000003E-2</c:v>
                </c:pt>
                <c:pt idx="100513">
                  <c:v>4.4991000000000003E-2</c:v>
                </c:pt>
                <c:pt idx="100514">
                  <c:v>4.4990000000000002E-2</c:v>
                </c:pt>
                <c:pt idx="100515">
                  <c:v>4.4990000000000002E-2</c:v>
                </c:pt>
                <c:pt idx="100516">
                  <c:v>4.4990000000000002E-2</c:v>
                </c:pt>
                <c:pt idx="100517">
                  <c:v>4.4990000000000002E-2</c:v>
                </c:pt>
                <c:pt idx="100518">
                  <c:v>4.4989000000000001E-2</c:v>
                </c:pt>
                <c:pt idx="100519">
                  <c:v>4.4989000000000001E-2</c:v>
                </c:pt>
                <c:pt idx="100520">
                  <c:v>4.4989000000000001E-2</c:v>
                </c:pt>
                <c:pt idx="100521">
                  <c:v>4.4988E-2</c:v>
                </c:pt>
                <c:pt idx="100522">
                  <c:v>4.4986999999999999E-2</c:v>
                </c:pt>
                <c:pt idx="100523">
                  <c:v>4.4986999999999999E-2</c:v>
                </c:pt>
                <c:pt idx="100524">
                  <c:v>4.4985999999999998E-2</c:v>
                </c:pt>
                <c:pt idx="100525">
                  <c:v>4.4985999999999998E-2</c:v>
                </c:pt>
                <c:pt idx="100526">
                  <c:v>4.4984999999999997E-2</c:v>
                </c:pt>
                <c:pt idx="100527">
                  <c:v>4.4984000000000003E-2</c:v>
                </c:pt>
                <c:pt idx="100528">
                  <c:v>4.4984000000000003E-2</c:v>
                </c:pt>
                <c:pt idx="100529">
                  <c:v>4.4983000000000002E-2</c:v>
                </c:pt>
                <c:pt idx="100530">
                  <c:v>4.4983000000000002E-2</c:v>
                </c:pt>
                <c:pt idx="100531">
                  <c:v>4.4982000000000001E-2</c:v>
                </c:pt>
                <c:pt idx="100532">
                  <c:v>4.4981E-2</c:v>
                </c:pt>
                <c:pt idx="100533">
                  <c:v>4.4979999999999999E-2</c:v>
                </c:pt>
                <c:pt idx="100534">
                  <c:v>4.4979999999999999E-2</c:v>
                </c:pt>
                <c:pt idx="100535">
                  <c:v>4.4978999999999998E-2</c:v>
                </c:pt>
                <c:pt idx="100536">
                  <c:v>4.4977999999999997E-2</c:v>
                </c:pt>
                <c:pt idx="100537">
                  <c:v>4.4977999999999997E-2</c:v>
                </c:pt>
                <c:pt idx="100538">
                  <c:v>4.4977000000000003E-2</c:v>
                </c:pt>
                <c:pt idx="100539">
                  <c:v>4.4977000000000003E-2</c:v>
                </c:pt>
                <c:pt idx="100540">
                  <c:v>4.4976000000000002E-2</c:v>
                </c:pt>
                <c:pt idx="100541">
                  <c:v>4.4976000000000002E-2</c:v>
                </c:pt>
                <c:pt idx="100542">
                  <c:v>4.4975000000000001E-2</c:v>
                </c:pt>
                <c:pt idx="100543">
                  <c:v>4.4975000000000001E-2</c:v>
                </c:pt>
                <c:pt idx="100544">
                  <c:v>4.4974E-2</c:v>
                </c:pt>
                <c:pt idx="100545">
                  <c:v>4.4974E-2</c:v>
                </c:pt>
                <c:pt idx="100546">
                  <c:v>4.4972999999999999E-2</c:v>
                </c:pt>
                <c:pt idx="100547">
                  <c:v>4.4972999999999999E-2</c:v>
                </c:pt>
                <c:pt idx="100548">
                  <c:v>4.4971999999999998E-2</c:v>
                </c:pt>
                <c:pt idx="100549">
                  <c:v>4.4971999999999998E-2</c:v>
                </c:pt>
                <c:pt idx="100550">
                  <c:v>4.4971999999999998E-2</c:v>
                </c:pt>
                <c:pt idx="100551">
                  <c:v>4.4971999999999998E-2</c:v>
                </c:pt>
                <c:pt idx="100552">
                  <c:v>4.4971999999999998E-2</c:v>
                </c:pt>
                <c:pt idx="100553">
                  <c:v>4.4970999999999997E-2</c:v>
                </c:pt>
                <c:pt idx="100554">
                  <c:v>4.4970999999999997E-2</c:v>
                </c:pt>
                <c:pt idx="100555">
                  <c:v>4.4970999999999997E-2</c:v>
                </c:pt>
                <c:pt idx="100556">
                  <c:v>4.4970999999999997E-2</c:v>
                </c:pt>
                <c:pt idx="100557">
                  <c:v>4.4970999999999997E-2</c:v>
                </c:pt>
                <c:pt idx="100558">
                  <c:v>4.4970999999999997E-2</c:v>
                </c:pt>
                <c:pt idx="100559">
                  <c:v>4.4970000000000003E-2</c:v>
                </c:pt>
                <c:pt idx="100560">
                  <c:v>4.4970000000000003E-2</c:v>
                </c:pt>
                <c:pt idx="100561">
                  <c:v>4.4970000000000003E-2</c:v>
                </c:pt>
                <c:pt idx="100562">
                  <c:v>4.4970000000000003E-2</c:v>
                </c:pt>
                <c:pt idx="100563">
                  <c:v>4.4970000000000003E-2</c:v>
                </c:pt>
                <c:pt idx="100564">
                  <c:v>4.4970000000000003E-2</c:v>
                </c:pt>
                <c:pt idx="100565">
                  <c:v>4.4970000000000003E-2</c:v>
                </c:pt>
                <c:pt idx="100566">
                  <c:v>4.4970000000000003E-2</c:v>
                </c:pt>
                <c:pt idx="100567">
                  <c:v>4.4970000000000003E-2</c:v>
                </c:pt>
                <c:pt idx="100568">
                  <c:v>4.4970000000000003E-2</c:v>
                </c:pt>
                <c:pt idx="100569">
                  <c:v>4.4970000000000003E-2</c:v>
                </c:pt>
                <c:pt idx="100570">
                  <c:v>4.4970000000000003E-2</c:v>
                </c:pt>
                <c:pt idx="100571">
                  <c:v>4.4970000000000003E-2</c:v>
                </c:pt>
                <c:pt idx="100572">
                  <c:v>4.4970000000000003E-2</c:v>
                </c:pt>
                <c:pt idx="100573">
                  <c:v>4.4970000000000003E-2</c:v>
                </c:pt>
                <c:pt idx="100574">
                  <c:v>4.4970000000000003E-2</c:v>
                </c:pt>
                <c:pt idx="100575">
                  <c:v>4.4970000000000003E-2</c:v>
                </c:pt>
                <c:pt idx="100576">
                  <c:v>4.4970000000000003E-2</c:v>
                </c:pt>
                <c:pt idx="100577">
                  <c:v>4.4970000000000003E-2</c:v>
                </c:pt>
                <c:pt idx="100578">
                  <c:v>4.4970000000000003E-2</c:v>
                </c:pt>
                <c:pt idx="100579">
                  <c:v>4.4969000000000002E-2</c:v>
                </c:pt>
                <c:pt idx="100580">
                  <c:v>4.4969000000000002E-2</c:v>
                </c:pt>
                <c:pt idx="100581">
                  <c:v>4.4969000000000002E-2</c:v>
                </c:pt>
                <c:pt idx="100582">
                  <c:v>4.4969000000000002E-2</c:v>
                </c:pt>
                <c:pt idx="100583">
                  <c:v>4.4968000000000001E-2</c:v>
                </c:pt>
                <c:pt idx="100584">
                  <c:v>4.4968000000000001E-2</c:v>
                </c:pt>
                <c:pt idx="100585">
                  <c:v>4.4968000000000001E-2</c:v>
                </c:pt>
                <c:pt idx="100586">
                  <c:v>4.4968000000000001E-2</c:v>
                </c:pt>
                <c:pt idx="100587">
                  <c:v>4.4967E-2</c:v>
                </c:pt>
                <c:pt idx="100588">
                  <c:v>4.4967E-2</c:v>
                </c:pt>
                <c:pt idx="100589">
                  <c:v>4.4967E-2</c:v>
                </c:pt>
                <c:pt idx="100590">
                  <c:v>4.4965999999999999E-2</c:v>
                </c:pt>
                <c:pt idx="100591">
                  <c:v>4.4965999999999999E-2</c:v>
                </c:pt>
                <c:pt idx="100592">
                  <c:v>4.4965999999999999E-2</c:v>
                </c:pt>
                <c:pt idx="100593">
                  <c:v>4.4964999999999998E-2</c:v>
                </c:pt>
                <c:pt idx="100594">
                  <c:v>4.4964999999999998E-2</c:v>
                </c:pt>
                <c:pt idx="100595">
                  <c:v>4.4964999999999998E-2</c:v>
                </c:pt>
                <c:pt idx="100596">
                  <c:v>4.4963999999999997E-2</c:v>
                </c:pt>
                <c:pt idx="100597">
                  <c:v>4.4963999999999997E-2</c:v>
                </c:pt>
                <c:pt idx="100598">
                  <c:v>4.4963999999999997E-2</c:v>
                </c:pt>
                <c:pt idx="100599">
                  <c:v>4.4963000000000003E-2</c:v>
                </c:pt>
                <c:pt idx="100600">
                  <c:v>4.4963000000000003E-2</c:v>
                </c:pt>
                <c:pt idx="100601">
                  <c:v>4.4963000000000003E-2</c:v>
                </c:pt>
                <c:pt idx="100602">
                  <c:v>4.4963000000000003E-2</c:v>
                </c:pt>
                <c:pt idx="100603">
                  <c:v>4.4962000000000002E-2</c:v>
                </c:pt>
                <c:pt idx="100604">
                  <c:v>4.4962000000000002E-2</c:v>
                </c:pt>
                <c:pt idx="100605">
                  <c:v>4.4962000000000002E-2</c:v>
                </c:pt>
                <c:pt idx="100606">
                  <c:v>4.4961000000000001E-2</c:v>
                </c:pt>
                <c:pt idx="100607">
                  <c:v>4.4961000000000001E-2</c:v>
                </c:pt>
                <c:pt idx="100608">
                  <c:v>4.4961000000000001E-2</c:v>
                </c:pt>
                <c:pt idx="100609">
                  <c:v>4.4961000000000001E-2</c:v>
                </c:pt>
                <c:pt idx="100610">
                  <c:v>4.4961000000000001E-2</c:v>
                </c:pt>
                <c:pt idx="100611">
                  <c:v>4.4961000000000001E-2</c:v>
                </c:pt>
                <c:pt idx="100612">
                  <c:v>4.4961000000000001E-2</c:v>
                </c:pt>
                <c:pt idx="100613">
                  <c:v>4.4961000000000001E-2</c:v>
                </c:pt>
                <c:pt idx="100614">
                  <c:v>4.4961000000000001E-2</c:v>
                </c:pt>
                <c:pt idx="100615">
                  <c:v>4.4961000000000001E-2</c:v>
                </c:pt>
                <c:pt idx="100616">
                  <c:v>4.4961000000000001E-2</c:v>
                </c:pt>
                <c:pt idx="100617">
                  <c:v>4.4961000000000001E-2</c:v>
                </c:pt>
                <c:pt idx="100618">
                  <c:v>4.4961000000000001E-2</c:v>
                </c:pt>
                <c:pt idx="100619">
                  <c:v>4.4961000000000001E-2</c:v>
                </c:pt>
                <c:pt idx="100620">
                  <c:v>4.4961000000000001E-2</c:v>
                </c:pt>
                <c:pt idx="100621">
                  <c:v>4.4961000000000001E-2</c:v>
                </c:pt>
                <c:pt idx="100622">
                  <c:v>4.4962000000000002E-2</c:v>
                </c:pt>
                <c:pt idx="100623">
                  <c:v>4.4962000000000002E-2</c:v>
                </c:pt>
                <c:pt idx="100624">
                  <c:v>4.4962000000000002E-2</c:v>
                </c:pt>
                <c:pt idx="100625">
                  <c:v>4.4963000000000003E-2</c:v>
                </c:pt>
                <c:pt idx="100626">
                  <c:v>4.4963000000000003E-2</c:v>
                </c:pt>
                <c:pt idx="100627">
                  <c:v>4.4963000000000003E-2</c:v>
                </c:pt>
                <c:pt idx="100628">
                  <c:v>4.4963000000000003E-2</c:v>
                </c:pt>
                <c:pt idx="100629">
                  <c:v>4.4963999999999997E-2</c:v>
                </c:pt>
                <c:pt idx="100630">
                  <c:v>4.4963999999999997E-2</c:v>
                </c:pt>
                <c:pt idx="100631">
                  <c:v>4.4963999999999997E-2</c:v>
                </c:pt>
                <c:pt idx="100632">
                  <c:v>4.4964999999999998E-2</c:v>
                </c:pt>
                <c:pt idx="100633">
                  <c:v>4.4964999999999998E-2</c:v>
                </c:pt>
                <c:pt idx="100634">
                  <c:v>4.4965999999999999E-2</c:v>
                </c:pt>
                <c:pt idx="100635">
                  <c:v>4.4965999999999999E-2</c:v>
                </c:pt>
                <c:pt idx="100636">
                  <c:v>4.4967E-2</c:v>
                </c:pt>
                <c:pt idx="100637">
                  <c:v>4.4967E-2</c:v>
                </c:pt>
                <c:pt idx="100638">
                  <c:v>4.4967E-2</c:v>
                </c:pt>
                <c:pt idx="100639">
                  <c:v>4.4967E-2</c:v>
                </c:pt>
                <c:pt idx="100640">
                  <c:v>4.4968000000000001E-2</c:v>
                </c:pt>
                <c:pt idx="100641">
                  <c:v>4.4968000000000001E-2</c:v>
                </c:pt>
                <c:pt idx="100642">
                  <c:v>4.4968000000000001E-2</c:v>
                </c:pt>
                <c:pt idx="100643">
                  <c:v>4.4969000000000002E-2</c:v>
                </c:pt>
                <c:pt idx="100644">
                  <c:v>4.4969000000000002E-2</c:v>
                </c:pt>
                <c:pt idx="100645">
                  <c:v>4.4969000000000002E-2</c:v>
                </c:pt>
                <c:pt idx="100646">
                  <c:v>4.4970000000000003E-2</c:v>
                </c:pt>
                <c:pt idx="100647">
                  <c:v>4.4970000000000003E-2</c:v>
                </c:pt>
                <c:pt idx="100648">
                  <c:v>4.4970000000000003E-2</c:v>
                </c:pt>
                <c:pt idx="100649">
                  <c:v>4.4970999999999997E-2</c:v>
                </c:pt>
                <c:pt idx="100650">
                  <c:v>4.4970999999999997E-2</c:v>
                </c:pt>
                <c:pt idx="100651">
                  <c:v>4.4970999999999997E-2</c:v>
                </c:pt>
                <c:pt idx="100652">
                  <c:v>4.4970999999999997E-2</c:v>
                </c:pt>
                <c:pt idx="100653">
                  <c:v>4.4970999999999997E-2</c:v>
                </c:pt>
                <c:pt idx="100654">
                  <c:v>4.4970999999999997E-2</c:v>
                </c:pt>
                <c:pt idx="100655">
                  <c:v>4.4970999999999997E-2</c:v>
                </c:pt>
                <c:pt idx="100656">
                  <c:v>4.4971999999999998E-2</c:v>
                </c:pt>
                <c:pt idx="100657">
                  <c:v>4.4971999999999998E-2</c:v>
                </c:pt>
                <c:pt idx="100658">
                  <c:v>4.4971999999999998E-2</c:v>
                </c:pt>
                <c:pt idx="100659">
                  <c:v>4.4971999999999998E-2</c:v>
                </c:pt>
                <c:pt idx="100660">
                  <c:v>4.4971999999999998E-2</c:v>
                </c:pt>
                <c:pt idx="100661">
                  <c:v>4.4971999999999998E-2</c:v>
                </c:pt>
                <c:pt idx="100662">
                  <c:v>4.4971999999999998E-2</c:v>
                </c:pt>
                <c:pt idx="100663">
                  <c:v>4.4971999999999998E-2</c:v>
                </c:pt>
                <c:pt idx="100664">
                  <c:v>4.4971999999999998E-2</c:v>
                </c:pt>
                <c:pt idx="100665">
                  <c:v>4.4971999999999998E-2</c:v>
                </c:pt>
                <c:pt idx="100666">
                  <c:v>4.4970999999999997E-2</c:v>
                </c:pt>
                <c:pt idx="100667">
                  <c:v>4.4970999999999997E-2</c:v>
                </c:pt>
                <c:pt idx="100668">
                  <c:v>4.4970999999999997E-2</c:v>
                </c:pt>
                <c:pt idx="100669">
                  <c:v>4.4970999999999997E-2</c:v>
                </c:pt>
                <c:pt idx="100670">
                  <c:v>4.4970999999999997E-2</c:v>
                </c:pt>
                <c:pt idx="100671">
                  <c:v>4.4970999999999997E-2</c:v>
                </c:pt>
                <c:pt idx="100672">
                  <c:v>4.4970999999999997E-2</c:v>
                </c:pt>
                <c:pt idx="100673">
                  <c:v>4.4970000000000003E-2</c:v>
                </c:pt>
                <c:pt idx="100674">
                  <c:v>4.4970000000000003E-2</c:v>
                </c:pt>
                <c:pt idx="100675">
                  <c:v>4.4970000000000003E-2</c:v>
                </c:pt>
                <c:pt idx="100676">
                  <c:v>4.4969000000000002E-2</c:v>
                </c:pt>
                <c:pt idx="100677">
                  <c:v>4.4969000000000002E-2</c:v>
                </c:pt>
                <c:pt idx="100678">
                  <c:v>4.4969000000000002E-2</c:v>
                </c:pt>
                <c:pt idx="100679">
                  <c:v>4.4968000000000001E-2</c:v>
                </c:pt>
                <c:pt idx="100680">
                  <c:v>4.4968000000000001E-2</c:v>
                </c:pt>
                <c:pt idx="100681">
                  <c:v>4.4968000000000001E-2</c:v>
                </c:pt>
                <c:pt idx="100682">
                  <c:v>4.4967E-2</c:v>
                </c:pt>
                <c:pt idx="100683">
                  <c:v>4.4967E-2</c:v>
                </c:pt>
                <c:pt idx="100684">
                  <c:v>4.4967E-2</c:v>
                </c:pt>
                <c:pt idx="100685">
                  <c:v>4.4965999999999999E-2</c:v>
                </c:pt>
                <c:pt idx="100686">
                  <c:v>4.4965999999999999E-2</c:v>
                </c:pt>
                <c:pt idx="100687">
                  <c:v>4.4964999999999998E-2</c:v>
                </c:pt>
                <c:pt idx="100688">
                  <c:v>4.4964999999999998E-2</c:v>
                </c:pt>
                <c:pt idx="100689">
                  <c:v>4.4964999999999998E-2</c:v>
                </c:pt>
                <c:pt idx="100690">
                  <c:v>4.4963999999999997E-2</c:v>
                </c:pt>
                <c:pt idx="100691">
                  <c:v>4.4963999999999997E-2</c:v>
                </c:pt>
                <c:pt idx="100692">
                  <c:v>4.4963999999999997E-2</c:v>
                </c:pt>
                <c:pt idx="100693">
                  <c:v>4.4963000000000003E-2</c:v>
                </c:pt>
                <c:pt idx="100694">
                  <c:v>4.4963000000000003E-2</c:v>
                </c:pt>
                <c:pt idx="100695">
                  <c:v>4.4963000000000003E-2</c:v>
                </c:pt>
                <c:pt idx="100696">
                  <c:v>4.4963000000000003E-2</c:v>
                </c:pt>
                <c:pt idx="100697">
                  <c:v>4.4962000000000002E-2</c:v>
                </c:pt>
                <c:pt idx="100698">
                  <c:v>4.4962000000000002E-2</c:v>
                </c:pt>
                <c:pt idx="100699">
                  <c:v>4.4962000000000002E-2</c:v>
                </c:pt>
                <c:pt idx="100700">
                  <c:v>4.4962000000000002E-2</c:v>
                </c:pt>
                <c:pt idx="100701">
                  <c:v>4.4962000000000002E-2</c:v>
                </c:pt>
                <c:pt idx="100702">
                  <c:v>4.4962000000000002E-2</c:v>
                </c:pt>
                <c:pt idx="100703">
                  <c:v>4.4962000000000002E-2</c:v>
                </c:pt>
                <c:pt idx="100704">
                  <c:v>4.4962000000000002E-2</c:v>
                </c:pt>
                <c:pt idx="100705">
                  <c:v>4.4962000000000002E-2</c:v>
                </c:pt>
                <c:pt idx="100706">
                  <c:v>4.4962000000000002E-2</c:v>
                </c:pt>
                <c:pt idx="100707">
                  <c:v>4.4962000000000002E-2</c:v>
                </c:pt>
                <c:pt idx="100708">
                  <c:v>4.4962000000000002E-2</c:v>
                </c:pt>
                <c:pt idx="100709">
                  <c:v>4.4963000000000003E-2</c:v>
                </c:pt>
                <c:pt idx="100710">
                  <c:v>4.4963000000000003E-2</c:v>
                </c:pt>
                <c:pt idx="100711">
                  <c:v>4.4963000000000003E-2</c:v>
                </c:pt>
                <c:pt idx="100712">
                  <c:v>4.4963000000000003E-2</c:v>
                </c:pt>
                <c:pt idx="100713">
                  <c:v>4.4963999999999997E-2</c:v>
                </c:pt>
                <c:pt idx="100714">
                  <c:v>4.4963999999999997E-2</c:v>
                </c:pt>
                <c:pt idx="100715">
                  <c:v>4.4964999999999998E-2</c:v>
                </c:pt>
                <c:pt idx="100716">
                  <c:v>4.4964999999999998E-2</c:v>
                </c:pt>
                <c:pt idx="100717">
                  <c:v>4.4965999999999999E-2</c:v>
                </c:pt>
                <c:pt idx="100718">
                  <c:v>4.4965999999999999E-2</c:v>
                </c:pt>
                <c:pt idx="100719">
                  <c:v>4.4967E-2</c:v>
                </c:pt>
                <c:pt idx="100720">
                  <c:v>4.4968000000000001E-2</c:v>
                </c:pt>
                <c:pt idx="100721">
                  <c:v>4.4968000000000001E-2</c:v>
                </c:pt>
                <c:pt idx="100722">
                  <c:v>4.4969000000000002E-2</c:v>
                </c:pt>
                <c:pt idx="100723">
                  <c:v>4.4969000000000002E-2</c:v>
                </c:pt>
                <c:pt idx="100724">
                  <c:v>4.4970000000000003E-2</c:v>
                </c:pt>
                <c:pt idx="100725">
                  <c:v>4.4970999999999997E-2</c:v>
                </c:pt>
                <c:pt idx="100726">
                  <c:v>4.4970999999999997E-2</c:v>
                </c:pt>
                <c:pt idx="100727">
                  <c:v>4.4971999999999998E-2</c:v>
                </c:pt>
                <c:pt idx="100728">
                  <c:v>4.4972999999999999E-2</c:v>
                </c:pt>
                <c:pt idx="100729">
                  <c:v>4.4974E-2</c:v>
                </c:pt>
                <c:pt idx="100730">
                  <c:v>4.4975000000000001E-2</c:v>
                </c:pt>
                <c:pt idx="100731">
                  <c:v>4.4975000000000001E-2</c:v>
                </c:pt>
                <c:pt idx="100732">
                  <c:v>4.4976000000000002E-2</c:v>
                </c:pt>
                <c:pt idx="100733">
                  <c:v>4.4977000000000003E-2</c:v>
                </c:pt>
                <c:pt idx="100734">
                  <c:v>4.4977000000000003E-2</c:v>
                </c:pt>
                <c:pt idx="100735">
                  <c:v>4.4977999999999997E-2</c:v>
                </c:pt>
                <c:pt idx="100736">
                  <c:v>4.4978999999999998E-2</c:v>
                </c:pt>
                <c:pt idx="100737">
                  <c:v>4.4978999999999998E-2</c:v>
                </c:pt>
                <c:pt idx="100738">
                  <c:v>4.4979999999999999E-2</c:v>
                </c:pt>
                <c:pt idx="100739">
                  <c:v>4.4981E-2</c:v>
                </c:pt>
                <c:pt idx="100740">
                  <c:v>4.4981E-2</c:v>
                </c:pt>
                <c:pt idx="100741">
                  <c:v>4.4982000000000001E-2</c:v>
                </c:pt>
                <c:pt idx="100742">
                  <c:v>4.4983000000000002E-2</c:v>
                </c:pt>
                <c:pt idx="100743">
                  <c:v>4.4983000000000002E-2</c:v>
                </c:pt>
                <c:pt idx="100744">
                  <c:v>4.4983000000000002E-2</c:v>
                </c:pt>
                <c:pt idx="100745">
                  <c:v>4.4984000000000003E-2</c:v>
                </c:pt>
                <c:pt idx="100746">
                  <c:v>4.4984000000000003E-2</c:v>
                </c:pt>
                <c:pt idx="100747">
                  <c:v>4.4984999999999997E-2</c:v>
                </c:pt>
                <c:pt idx="100748">
                  <c:v>4.4984999999999997E-2</c:v>
                </c:pt>
                <c:pt idx="100749">
                  <c:v>4.4984999999999997E-2</c:v>
                </c:pt>
                <c:pt idx="100750">
                  <c:v>4.4985999999999998E-2</c:v>
                </c:pt>
                <c:pt idx="100751">
                  <c:v>4.4985999999999998E-2</c:v>
                </c:pt>
                <c:pt idx="100752">
                  <c:v>4.4986999999999999E-2</c:v>
                </c:pt>
                <c:pt idx="100753">
                  <c:v>4.4986999999999999E-2</c:v>
                </c:pt>
                <c:pt idx="100754">
                  <c:v>4.4986999999999999E-2</c:v>
                </c:pt>
                <c:pt idx="100755">
                  <c:v>4.4986999999999999E-2</c:v>
                </c:pt>
                <c:pt idx="100756">
                  <c:v>4.4988E-2</c:v>
                </c:pt>
                <c:pt idx="100757">
                  <c:v>4.4988E-2</c:v>
                </c:pt>
                <c:pt idx="100758">
                  <c:v>4.4988E-2</c:v>
                </c:pt>
                <c:pt idx="100759">
                  <c:v>4.4988E-2</c:v>
                </c:pt>
                <c:pt idx="100760">
                  <c:v>4.4988E-2</c:v>
                </c:pt>
                <c:pt idx="100761">
                  <c:v>4.4988E-2</c:v>
                </c:pt>
                <c:pt idx="100762">
                  <c:v>4.4989000000000001E-2</c:v>
                </c:pt>
                <c:pt idx="100763">
                  <c:v>4.4989000000000001E-2</c:v>
                </c:pt>
                <c:pt idx="100764">
                  <c:v>4.4989000000000001E-2</c:v>
                </c:pt>
                <c:pt idx="100765">
                  <c:v>4.4989000000000001E-2</c:v>
                </c:pt>
                <c:pt idx="100766">
                  <c:v>4.4990000000000002E-2</c:v>
                </c:pt>
                <c:pt idx="100767">
                  <c:v>4.4990000000000002E-2</c:v>
                </c:pt>
                <c:pt idx="100768">
                  <c:v>4.4990000000000002E-2</c:v>
                </c:pt>
                <c:pt idx="100769">
                  <c:v>4.4990000000000002E-2</c:v>
                </c:pt>
                <c:pt idx="100770">
                  <c:v>4.4990000000000002E-2</c:v>
                </c:pt>
                <c:pt idx="100771">
                  <c:v>4.4991000000000003E-2</c:v>
                </c:pt>
                <c:pt idx="100772">
                  <c:v>4.4991000000000003E-2</c:v>
                </c:pt>
                <c:pt idx="100773">
                  <c:v>4.4991000000000003E-2</c:v>
                </c:pt>
                <c:pt idx="100774">
                  <c:v>4.4991999999999997E-2</c:v>
                </c:pt>
                <c:pt idx="100775">
                  <c:v>4.4991999999999997E-2</c:v>
                </c:pt>
                <c:pt idx="100776">
                  <c:v>4.4992999999999998E-2</c:v>
                </c:pt>
                <c:pt idx="100777">
                  <c:v>4.4992999999999998E-2</c:v>
                </c:pt>
                <c:pt idx="100778">
                  <c:v>4.4993999999999999E-2</c:v>
                </c:pt>
                <c:pt idx="100779">
                  <c:v>4.4993999999999999E-2</c:v>
                </c:pt>
                <c:pt idx="100780">
                  <c:v>4.4995E-2</c:v>
                </c:pt>
                <c:pt idx="100781">
                  <c:v>4.4995E-2</c:v>
                </c:pt>
                <c:pt idx="100782">
                  <c:v>4.4996000000000001E-2</c:v>
                </c:pt>
                <c:pt idx="100783">
                  <c:v>4.4996000000000001E-2</c:v>
                </c:pt>
                <c:pt idx="100784">
                  <c:v>4.4997000000000002E-2</c:v>
                </c:pt>
                <c:pt idx="100785">
                  <c:v>4.4998000000000003E-2</c:v>
                </c:pt>
                <c:pt idx="100786">
                  <c:v>4.4998999999999997E-2</c:v>
                </c:pt>
                <c:pt idx="100787">
                  <c:v>4.4999999999999998E-2</c:v>
                </c:pt>
                <c:pt idx="100788">
                  <c:v>4.4999999999999998E-2</c:v>
                </c:pt>
                <c:pt idx="100789">
                  <c:v>4.5000999999999999E-2</c:v>
                </c:pt>
                <c:pt idx="100790">
                  <c:v>4.5002E-2</c:v>
                </c:pt>
                <c:pt idx="100791">
                  <c:v>4.5003000000000001E-2</c:v>
                </c:pt>
                <c:pt idx="100792">
                  <c:v>4.5004000000000002E-2</c:v>
                </c:pt>
                <c:pt idx="100793">
                  <c:v>4.5004000000000002E-2</c:v>
                </c:pt>
                <c:pt idx="100794">
                  <c:v>4.5005000000000003E-2</c:v>
                </c:pt>
                <c:pt idx="100795">
                  <c:v>4.5005999999999997E-2</c:v>
                </c:pt>
                <c:pt idx="100796">
                  <c:v>4.5006999999999998E-2</c:v>
                </c:pt>
                <c:pt idx="100797">
                  <c:v>4.5007999999999999E-2</c:v>
                </c:pt>
                <c:pt idx="100798">
                  <c:v>4.5009E-2</c:v>
                </c:pt>
                <c:pt idx="100799">
                  <c:v>4.5010000000000001E-2</c:v>
                </c:pt>
                <c:pt idx="100800">
                  <c:v>4.5011000000000002E-2</c:v>
                </c:pt>
                <c:pt idx="100801">
                  <c:v>4.5012000000000003E-2</c:v>
                </c:pt>
                <c:pt idx="100802">
                  <c:v>4.5012000000000003E-2</c:v>
                </c:pt>
                <c:pt idx="100803">
                  <c:v>4.5012999999999997E-2</c:v>
                </c:pt>
                <c:pt idx="100804">
                  <c:v>4.5013999999999998E-2</c:v>
                </c:pt>
                <c:pt idx="100805">
                  <c:v>4.5013999999999998E-2</c:v>
                </c:pt>
                <c:pt idx="100806">
                  <c:v>4.5014999999999999E-2</c:v>
                </c:pt>
                <c:pt idx="100807">
                  <c:v>4.5014999999999999E-2</c:v>
                </c:pt>
                <c:pt idx="100808">
                  <c:v>4.5016E-2</c:v>
                </c:pt>
                <c:pt idx="100809">
                  <c:v>4.5016E-2</c:v>
                </c:pt>
                <c:pt idx="100810">
                  <c:v>4.5017000000000001E-2</c:v>
                </c:pt>
                <c:pt idx="100811">
                  <c:v>4.5017000000000001E-2</c:v>
                </c:pt>
                <c:pt idx="100812">
                  <c:v>4.5018000000000002E-2</c:v>
                </c:pt>
                <c:pt idx="100813">
                  <c:v>4.5018000000000002E-2</c:v>
                </c:pt>
                <c:pt idx="100814">
                  <c:v>4.5018000000000002E-2</c:v>
                </c:pt>
                <c:pt idx="100815">
                  <c:v>4.5018000000000002E-2</c:v>
                </c:pt>
                <c:pt idx="100816">
                  <c:v>4.5018000000000002E-2</c:v>
                </c:pt>
                <c:pt idx="100817">
                  <c:v>4.5017000000000001E-2</c:v>
                </c:pt>
                <c:pt idx="100818">
                  <c:v>4.5017000000000001E-2</c:v>
                </c:pt>
                <c:pt idx="100819">
                  <c:v>4.5017000000000001E-2</c:v>
                </c:pt>
                <c:pt idx="100820">
                  <c:v>4.5016E-2</c:v>
                </c:pt>
                <c:pt idx="100821">
                  <c:v>4.5016E-2</c:v>
                </c:pt>
                <c:pt idx="100822">
                  <c:v>4.5016E-2</c:v>
                </c:pt>
                <c:pt idx="100823">
                  <c:v>4.5014999999999999E-2</c:v>
                </c:pt>
                <c:pt idx="100824">
                  <c:v>4.5013999999999998E-2</c:v>
                </c:pt>
                <c:pt idx="100825">
                  <c:v>4.5012999999999997E-2</c:v>
                </c:pt>
                <c:pt idx="100826">
                  <c:v>4.5012000000000003E-2</c:v>
                </c:pt>
                <c:pt idx="100827">
                  <c:v>4.5011000000000002E-2</c:v>
                </c:pt>
                <c:pt idx="100828">
                  <c:v>4.5010000000000001E-2</c:v>
                </c:pt>
                <c:pt idx="100829">
                  <c:v>4.5009E-2</c:v>
                </c:pt>
                <c:pt idx="100830">
                  <c:v>4.5006999999999998E-2</c:v>
                </c:pt>
                <c:pt idx="100831">
                  <c:v>4.5005999999999997E-2</c:v>
                </c:pt>
                <c:pt idx="100832">
                  <c:v>4.5005000000000003E-2</c:v>
                </c:pt>
                <c:pt idx="100833">
                  <c:v>4.5003000000000001E-2</c:v>
                </c:pt>
                <c:pt idx="100834">
                  <c:v>4.5002E-2</c:v>
                </c:pt>
                <c:pt idx="100835">
                  <c:v>4.4999999999999998E-2</c:v>
                </c:pt>
                <c:pt idx="100836">
                  <c:v>4.4998999999999997E-2</c:v>
                </c:pt>
                <c:pt idx="100837">
                  <c:v>4.4997000000000002E-2</c:v>
                </c:pt>
                <c:pt idx="100838">
                  <c:v>4.4996000000000001E-2</c:v>
                </c:pt>
                <c:pt idx="100839">
                  <c:v>4.4993999999999999E-2</c:v>
                </c:pt>
                <c:pt idx="100840">
                  <c:v>4.4991999999999997E-2</c:v>
                </c:pt>
                <c:pt idx="100841">
                  <c:v>4.4990000000000002E-2</c:v>
                </c:pt>
                <c:pt idx="100842">
                  <c:v>4.4988E-2</c:v>
                </c:pt>
                <c:pt idx="100843">
                  <c:v>4.4986999999999999E-2</c:v>
                </c:pt>
                <c:pt idx="100844">
                  <c:v>4.4984999999999997E-2</c:v>
                </c:pt>
                <c:pt idx="100845">
                  <c:v>4.4984000000000003E-2</c:v>
                </c:pt>
                <c:pt idx="100846">
                  <c:v>4.4982000000000001E-2</c:v>
                </c:pt>
                <c:pt idx="100847">
                  <c:v>4.4979999999999999E-2</c:v>
                </c:pt>
                <c:pt idx="100848">
                  <c:v>4.4978999999999998E-2</c:v>
                </c:pt>
                <c:pt idx="100849">
                  <c:v>4.4977000000000003E-2</c:v>
                </c:pt>
                <c:pt idx="100850">
                  <c:v>4.4976000000000002E-2</c:v>
                </c:pt>
                <c:pt idx="100851">
                  <c:v>4.4974E-2</c:v>
                </c:pt>
                <c:pt idx="100852">
                  <c:v>4.4971999999999998E-2</c:v>
                </c:pt>
                <c:pt idx="100853">
                  <c:v>4.4970999999999997E-2</c:v>
                </c:pt>
                <c:pt idx="100854">
                  <c:v>4.4970000000000003E-2</c:v>
                </c:pt>
                <c:pt idx="100855">
                  <c:v>4.4969000000000002E-2</c:v>
                </c:pt>
                <c:pt idx="100856">
                  <c:v>4.4967E-2</c:v>
                </c:pt>
                <c:pt idx="100857">
                  <c:v>4.4965999999999999E-2</c:v>
                </c:pt>
                <c:pt idx="100858">
                  <c:v>4.4964999999999998E-2</c:v>
                </c:pt>
                <c:pt idx="100859">
                  <c:v>4.4963999999999997E-2</c:v>
                </c:pt>
                <c:pt idx="100860">
                  <c:v>4.4963999999999997E-2</c:v>
                </c:pt>
                <c:pt idx="100861">
                  <c:v>4.4963000000000003E-2</c:v>
                </c:pt>
                <c:pt idx="100862">
                  <c:v>4.4962000000000002E-2</c:v>
                </c:pt>
                <c:pt idx="100863">
                  <c:v>4.4961000000000001E-2</c:v>
                </c:pt>
                <c:pt idx="100864">
                  <c:v>4.4961000000000001E-2</c:v>
                </c:pt>
                <c:pt idx="100865">
                  <c:v>4.496E-2</c:v>
                </c:pt>
                <c:pt idx="100866">
                  <c:v>4.496E-2</c:v>
                </c:pt>
                <c:pt idx="100867">
                  <c:v>4.4958999999999999E-2</c:v>
                </c:pt>
                <c:pt idx="100868">
                  <c:v>4.4958999999999999E-2</c:v>
                </c:pt>
                <c:pt idx="100869">
                  <c:v>4.4958999999999999E-2</c:v>
                </c:pt>
                <c:pt idx="100870">
                  <c:v>4.4958999999999999E-2</c:v>
                </c:pt>
                <c:pt idx="100871">
                  <c:v>4.4958999999999999E-2</c:v>
                </c:pt>
                <c:pt idx="100872">
                  <c:v>4.4958999999999999E-2</c:v>
                </c:pt>
                <c:pt idx="100873">
                  <c:v>4.4958999999999999E-2</c:v>
                </c:pt>
                <c:pt idx="100874">
                  <c:v>4.4958999999999999E-2</c:v>
                </c:pt>
                <c:pt idx="100875">
                  <c:v>4.4958999999999999E-2</c:v>
                </c:pt>
                <c:pt idx="100876">
                  <c:v>4.4958999999999999E-2</c:v>
                </c:pt>
                <c:pt idx="100877">
                  <c:v>4.496E-2</c:v>
                </c:pt>
                <c:pt idx="100878">
                  <c:v>4.496E-2</c:v>
                </c:pt>
                <c:pt idx="100879">
                  <c:v>4.496E-2</c:v>
                </c:pt>
                <c:pt idx="100880">
                  <c:v>4.4961000000000001E-2</c:v>
                </c:pt>
                <c:pt idx="100881">
                  <c:v>4.4961000000000001E-2</c:v>
                </c:pt>
                <c:pt idx="100882">
                  <c:v>4.4962000000000002E-2</c:v>
                </c:pt>
                <c:pt idx="100883">
                  <c:v>4.4962000000000002E-2</c:v>
                </c:pt>
                <c:pt idx="100884">
                  <c:v>4.4962000000000002E-2</c:v>
                </c:pt>
                <c:pt idx="100885">
                  <c:v>4.4963000000000003E-2</c:v>
                </c:pt>
                <c:pt idx="100886">
                  <c:v>4.4963000000000003E-2</c:v>
                </c:pt>
                <c:pt idx="100887">
                  <c:v>4.4963999999999997E-2</c:v>
                </c:pt>
                <c:pt idx="100888">
                  <c:v>4.4963999999999997E-2</c:v>
                </c:pt>
                <c:pt idx="100889">
                  <c:v>4.4963999999999997E-2</c:v>
                </c:pt>
                <c:pt idx="100890">
                  <c:v>4.4964999999999998E-2</c:v>
                </c:pt>
                <c:pt idx="100891">
                  <c:v>4.4964999999999998E-2</c:v>
                </c:pt>
                <c:pt idx="100892">
                  <c:v>4.4965999999999999E-2</c:v>
                </c:pt>
                <c:pt idx="100893">
                  <c:v>4.4965999999999999E-2</c:v>
                </c:pt>
                <c:pt idx="100894">
                  <c:v>4.4965999999999999E-2</c:v>
                </c:pt>
                <c:pt idx="100895">
                  <c:v>4.4967E-2</c:v>
                </c:pt>
                <c:pt idx="100896">
                  <c:v>4.4967E-2</c:v>
                </c:pt>
                <c:pt idx="100897">
                  <c:v>4.4967E-2</c:v>
                </c:pt>
                <c:pt idx="100898">
                  <c:v>4.4967E-2</c:v>
                </c:pt>
                <c:pt idx="100899">
                  <c:v>4.4967E-2</c:v>
                </c:pt>
                <c:pt idx="100900">
                  <c:v>4.4968000000000001E-2</c:v>
                </c:pt>
                <c:pt idx="100901">
                  <c:v>4.4968000000000001E-2</c:v>
                </c:pt>
                <c:pt idx="100902">
                  <c:v>4.4968000000000001E-2</c:v>
                </c:pt>
                <c:pt idx="100903">
                  <c:v>4.4968000000000001E-2</c:v>
                </c:pt>
                <c:pt idx="100904">
                  <c:v>4.4968000000000001E-2</c:v>
                </c:pt>
                <c:pt idx="100905">
                  <c:v>4.4968000000000001E-2</c:v>
                </c:pt>
                <c:pt idx="100906">
                  <c:v>4.4968000000000001E-2</c:v>
                </c:pt>
                <c:pt idx="100907">
                  <c:v>4.4968000000000001E-2</c:v>
                </c:pt>
                <c:pt idx="100908">
                  <c:v>4.4968000000000001E-2</c:v>
                </c:pt>
                <c:pt idx="100909">
                  <c:v>4.4968000000000001E-2</c:v>
                </c:pt>
                <c:pt idx="100910">
                  <c:v>4.4968000000000001E-2</c:v>
                </c:pt>
                <c:pt idx="100911">
                  <c:v>4.4968000000000001E-2</c:v>
                </c:pt>
                <c:pt idx="100912">
                  <c:v>4.4967E-2</c:v>
                </c:pt>
                <c:pt idx="100913">
                  <c:v>4.4967E-2</c:v>
                </c:pt>
                <c:pt idx="100914">
                  <c:v>4.4967E-2</c:v>
                </c:pt>
                <c:pt idx="100915">
                  <c:v>4.4967E-2</c:v>
                </c:pt>
                <c:pt idx="100916">
                  <c:v>4.4967E-2</c:v>
                </c:pt>
                <c:pt idx="100917">
                  <c:v>4.4967E-2</c:v>
                </c:pt>
                <c:pt idx="100918">
                  <c:v>4.4967E-2</c:v>
                </c:pt>
                <c:pt idx="100919">
                  <c:v>4.4967E-2</c:v>
                </c:pt>
                <c:pt idx="100920">
                  <c:v>4.4967E-2</c:v>
                </c:pt>
                <c:pt idx="100921">
                  <c:v>4.4965999999999999E-2</c:v>
                </c:pt>
                <c:pt idx="100922">
                  <c:v>4.4965999999999999E-2</c:v>
                </c:pt>
                <c:pt idx="100923">
                  <c:v>4.4965999999999999E-2</c:v>
                </c:pt>
                <c:pt idx="100924">
                  <c:v>4.4965999999999999E-2</c:v>
                </c:pt>
                <c:pt idx="100925">
                  <c:v>4.4965999999999999E-2</c:v>
                </c:pt>
                <c:pt idx="100926">
                  <c:v>4.4965999999999999E-2</c:v>
                </c:pt>
                <c:pt idx="100927">
                  <c:v>4.4965999999999999E-2</c:v>
                </c:pt>
                <c:pt idx="100928">
                  <c:v>4.4965999999999999E-2</c:v>
                </c:pt>
                <c:pt idx="100929">
                  <c:v>4.4965999999999999E-2</c:v>
                </c:pt>
                <c:pt idx="100930">
                  <c:v>4.4965999999999999E-2</c:v>
                </c:pt>
                <c:pt idx="100931">
                  <c:v>4.4965999999999999E-2</c:v>
                </c:pt>
                <c:pt idx="100932">
                  <c:v>4.4965999999999999E-2</c:v>
                </c:pt>
                <c:pt idx="100933">
                  <c:v>4.4965999999999999E-2</c:v>
                </c:pt>
                <c:pt idx="100934">
                  <c:v>4.4965999999999999E-2</c:v>
                </c:pt>
                <c:pt idx="100935">
                  <c:v>4.4967E-2</c:v>
                </c:pt>
                <c:pt idx="100936">
                  <c:v>4.4967E-2</c:v>
                </c:pt>
                <c:pt idx="100937">
                  <c:v>4.4967E-2</c:v>
                </c:pt>
                <c:pt idx="100938">
                  <c:v>4.4967E-2</c:v>
                </c:pt>
                <c:pt idx="100939">
                  <c:v>4.4968000000000001E-2</c:v>
                </c:pt>
                <c:pt idx="100940">
                  <c:v>4.4968000000000001E-2</c:v>
                </c:pt>
                <c:pt idx="100941">
                  <c:v>4.4968000000000001E-2</c:v>
                </c:pt>
                <c:pt idx="100942">
                  <c:v>4.4968000000000001E-2</c:v>
                </c:pt>
                <c:pt idx="100943">
                  <c:v>4.4969000000000002E-2</c:v>
                </c:pt>
                <c:pt idx="100944">
                  <c:v>4.4969000000000002E-2</c:v>
                </c:pt>
                <c:pt idx="100945">
                  <c:v>4.4969000000000002E-2</c:v>
                </c:pt>
                <c:pt idx="100946">
                  <c:v>4.4969000000000002E-2</c:v>
                </c:pt>
                <c:pt idx="100947">
                  <c:v>4.4969000000000002E-2</c:v>
                </c:pt>
                <c:pt idx="100948">
                  <c:v>4.4970000000000003E-2</c:v>
                </c:pt>
                <c:pt idx="100949">
                  <c:v>4.4970000000000003E-2</c:v>
                </c:pt>
                <c:pt idx="100950">
                  <c:v>4.4970000000000003E-2</c:v>
                </c:pt>
                <c:pt idx="100951">
                  <c:v>4.4970999999999997E-2</c:v>
                </c:pt>
                <c:pt idx="100952">
                  <c:v>4.4970999999999997E-2</c:v>
                </c:pt>
                <c:pt idx="100953">
                  <c:v>4.4970999999999997E-2</c:v>
                </c:pt>
                <c:pt idx="100954">
                  <c:v>4.4970999999999997E-2</c:v>
                </c:pt>
                <c:pt idx="100955">
                  <c:v>4.4970999999999997E-2</c:v>
                </c:pt>
                <c:pt idx="100956">
                  <c:v>4.4970999999999997E-2</c:v>
                </c:pt>
                <c:pt idx="100957">
                  <c:v>4.4970999999999997E-2</c:v>
                </c:pt>
                <c:pt idx="100958">
                  <c:v>4.4970999999999997E-2</c:v>
                </c:pt>
                <c:pt idx="100959">
                  <c:v>4.4970999999999997E-2</c:v>
                </c:pt>
                <c:pt idx="100960">
                  <c:v>4.4971999999999998E-2</c:v>
                </c:pt>
                <c:pt idx="100961">
                  <c:v>4.4971999999999998E-2</c:v>
                </c:pt>
                <c:pt idx="100962">
                  <c:v>4.4971999999999998E-2</c:v>
                </c:pt>
                <c:pt idx="100963">
                  <c:v>4.4971999999999998E-2</c:v>
                </c:pt>
                <c:pt idx="100964">
                  <c:v>4.4971999999999998E-2</c:v>
                </c:pt>
                <c:pt idx="100965">
                  <c:v>4.4971999999999998E-2</c:v>
                </c:pt>
                <c:pt idx="100966">
                  <c:v>4.4970999999999997E-2</c:v>
                </c:pt>
                <c:pt idx="100967">
                  <c:v>4.4970999999999997E-2</c:v>
                </c:pt>
                <c:pt idx="100968">
                  <c:v>4.4970999999999997E-2</c:v>
                </c:pt>
                <c:pt idx="100969">
                  <c:v>4.4970999999999997E-2</c:v>
                </c:pt>
                <c:pt idx="100970">
                  <c:v>4.4970000000000003E-2</c:v>
                </c:pt>
                <c:pt idx="100971">
                  <c:v>4.4970000000000003E-2</c:v>
                </c:pt>
                <c:pt idx="100972">
                  <c:v>4.4970000000000003E-2</c:v>
                </c:pt>
                <c:pt idx="100973">
                  <c:v>4.4969000000000002E-2</c:v>
                </c:pt>
                <c:pt idx="100974">
                  <c:v>4.4969000000000002E-2</c:v>
                </c:pt>
                <c:pt idx="100975">
                  <c:v>4.4969000000000002E-2</c:v>
                </c:pt>
                <c:pt idx="100976">
                  <c:v>4.4968000000000001E-2</c:v>
                </c:pt>
                <c:pt idx="100977">
                  <c:v>4.4968000000000001E-2</c:v>
                </c:pt>
                <c:pt idx="100978">
                  <c:v>4.4967E-2</c:v>
                </c:pt>
                <c:pt idx="100979">
                  <c:v>4.4967E-2</c:v>
                </c:pt>
                <c:pt idx="100980">
                  <c:v>4.4965999999999999E-2</c:v>
                </c:pt>
                <c:pt idx="100981">
                  <c:v>4.4965999999999999E-2</c:v>
                </c:pt>
                <c:pt idx="100982">
                  <c:v>4.4964999999999998E-2</c:v>
                </c:pt>
                <c:pt idx="100983">
                  <c:v>4.4964999999999998E-2</c:v>
                </c:pt>
                <c:pt idx="100984">
                  <c:v>4.4963999999999997E-2</c:v>
                </c:pt>
                <c:pt idx="100985">
                  <c:v>4.4963999999999997E-2</c:v>
                </c:pt>
                <c:pt idx="100986">
                  <c:v>4.4963000000000003E-2</c:v>
                </c:pt>
                <c:pt idx="100987">
                  <c:v>4.4963000000000003E-2</c:v>
                </c:pt>
                <c:pt idx="100988">
                  <c:v>4.4963000000000003E-2</c:v>
                </c:pt>
                <c:pt idx="100989">
                  <c:v>4.4962000000000002E-2</c:v>
                </c:pt>
                <c:pt idx="100990">
                  <c:v>4.4962000000000002E-2</c:v>
                </c:pt>
                <c:pt idx="100991">
                  <c:v>4.4961000000000001E-2</c:v>
                </c:pt>
                <c:pt idx="100992">
                  <c:v>4.4961000000000001E-2</c:v>
                </c:pt>
                <c:pt idx="100993">
                  <c:v>4.496E-2</c:v>
                </c:pt>
                <c:pt idx="100994">
                  <c:v>4.496E-2</c:v>
                </c:pt>
                <c:pt idx="100995">
                  <c:v>4.4958999999999999E-2</c:v>
                </c:pt>
                <c:pt idx="100996">
                  <c:v>4.4958999999999999E-2</c:v>
                </c:pt>
                <c:pt idx="100997">
                  <c:v>4.4958999999999999E-2</c:v>
                </c:pt>
                <c:pt idx="100998">
                  <c:v>4.4957999999999998E-2</c:v>
                </c:pt>
                <c:pt idx="100999">
                  <c:v>4.4957999999999998E-2</c:v>
                </c:pt>
                <c:pt idx="101000">
                  <c:v>4.4957999999999998E-2</c:v>
                </c:pt>
                <c:pt idx="101001">
                  <c:v>4.4957999999999998E-2</c:v>
                </c:pt>
                <c:pt idx="101002">
                  <c:v>4.4956999999999997E-2</c:v>
                </c:pt>
                <c:pt idx="101003">
                  <c:v>4.4956999999999997E-2</c:v>
                </c:pt>
                <c:pt idx="101004">
                  <c:v>4.4956999999999997E-2</c:v>
                </c:pt>
                <c:pt idx="101005">
                  <c:v>4.4956000000000003E-2</c:v>
                </c:pt>
                <c:pt idx="101006">
                  <c:v>4.4956000000000003E-2</c:v>
                </c:pt>
                <c:pt idx="101007">
                  <c:v>4.4956000000000003E-2</c:v>
                </c:pt>
                <c:pt idx="101008">
                  <c:v>4.4956000000000003E-2</c:v>
                </c:pt>
                <c:pt idx="101009">
                  <c:v>4.4956000000000003E-2</c:v>
                </c:pt>
                <c:pt idx="101010">
                  <c:v>4.4956000000000003E-2</c:v>
                </c:pt>
                <c:pt idx="101011">
                  <c:v>4.4956000000000003E-2</c:v>
                </c:pt>
                <c:pt idx="101012">
                  <c:v>4.4955000000000002E-2</c:v>
                </c:pt>
                <c:pt idx="101013">
                  <c:v>4.4955000000000002E-2</c:v>
                </c:pt>
                <c:pt idx="101014">
                  <c:v>4.4955000000000002E-2</c:v>
                </c:pt>
                <c:pt idx="101015">
                  <c:v>4.4955000000000002E-2</c:v>
                </c:pt>
                <c:pt idx="101016">
                  <c:v>4.4954000000000001E-2</c:v>
                </c:pt>
                <c:pt idx="101017">
                  <c:v>4.4954000000000001E-2</c:v>
                </c:pt>
                <c:pt idx="101018">
                  <c:v>4.4954000000000001E-2</c:v>
                </c:pt>
                <c:pt idx="101019">
                  <c:v>4.4954000000000001E-2</c:v>
                </c:pt>
                <c:pt idx="101020">
                  <c:v>4.4954000000000001E-2</c:v>
                </c:pt>
                <c:pt idx="101021">
                  <c:v>4.4953E-2</c:v>
                </c:pt>
                <c:pt idx="101022">
                  <c:v>4.4953E-2</c:v>
                </c:pt>
                <c:pt idx="101023">
                  <c:v>4.4953E-2</c:v>
                </c:pt>
                <c:pt idx="101024">
                  <c:v>4.4953E-2</c:v>
                </c:pt>
                <c:pt idx="101025">
                  <c:v>4.4953E-2</c:v>
                </c:pt>
                <c:pt idx="101026">
                  <c:v>4.4951999999999999E-2</c:v>
                </c:pt>
                <c:pt idx="101027">
                  <c:v>4.4951999999999999E-2</c:v>
                </c:pt>
                <c:pt idx="101028">
                  <c:v>4.4950999999999998E-2</c:v>
                </c:pt>
                <c:pt idx="101029">
                  <c:v>4.4950999999999998E-2</c:v>
                </c:pt>
                <c:pt idx="101030">
                  <c:v>4.4950999999999998E-2</c:v>
                </c:pt>
                <c:pt idx="101031">
                  <c:v>4.4949999999999997E-2</c:v>
                </c:pt>
                <c:pt idx="101032">
                  <c:v>4.4949999999999997E-2</c:v>
                </c:pt>
                <c:pt idx="101033">
                  <c:v>4.4949999999999997E-2</c:v>
                </c:pt>
                <c:pt idx="101034">
                  <c:v>4.4949000000000003E-2</c:v>
                </c:pt>
                <c:pt idx="101035">
                  <c:v>4.4949000000000003E-2</c:v>
                </c:pt>
                <c:pt idx="101036">
                  <c:v>4.4948000000000002E-2</c:v>
                </c:pt>
                <c:pt idx="101037">
                  <c:v>4.4948000000000002E-2</c:v>
                </c:pt>
                <c:pt idx="101038">
                  <c:v>4.4948000000000002E-2</c:v>
                </c:pt>
                <c:pt idx="101039">
                  <c:v>4.4947000000000001E-2</c:v>
                </c:pt>
                <c:pt idx="101040">
                  <c:v>4.4947000000000001E-2</c:v>
                </c:pt>
                <c:pt idx="101041">
                  <c:v>4.4946E-2</c:v>
                </c:pt>
                <c:pt idx="101042">
                  <c:v>4.4946E-2</c:v>
                </c:pt>
                <c:pt idx="101043">
                  <c:v>4.4946E-2</c:v>
                </c:pt>
                <c:pt idx="101044">
                  <c:v>4.4944999999999999E-2</c:v>
                </c:pt>
                <c:pt idx="101045">
                  <c:v>4.4944999999999999E-2</c:v>
                </c:pt>
                <c:pt idx="101046">
                  <c:v>4.4944999999999999E-2</c:v>
                </c:pt>
                <c:pt idx="101047">
                  <c:v>4.4944999999999999E-2</c:v>
                </c:pt>
                <c:pt idx="101048">
                  <c:v>4.4944999999999999E-2</c:v>
                </c:pt>
                <c:pt idx="101049">
                  <c:v>4.4944999999999999E-2</c:v>
                </c:pt>
                <c:pt idx="101050">
                  <c:v>4.4943999999999998E-2</c:v>
                </c:pt>
                <c:pt idx="101051">
                  <c:v>4.4943999999999998E-2</c:v>
                </c:pt>
                <c:pt idx="101052">
                  <c:v>4.4943999999999998E-2</c:v>
                </c:pt>
                <c:pt idx="101053">
                  <c:v>4.4943999999999998E-2</c:v>
                </c:pt>
                <c:pt idx="101054">
                  <c:v>4.4943999999999998E-2</c:v>
                </c:pt>
                <c:pt idx="101055">
                  <c:v>4.4943999999999998E-2</c:v>
                </c:pt>
                <c:pt idx="101056">
                  <c:v>4.4944999999999999E-2</c:v>
                </c:pt>
                <c:pt idx="101057">
                  <c:v>4.4944999999999999E-2</c:v>
                </c:pt>
                <c:pt idx="101058">
                  <c:v>4.4944999999999999E-2</c:v>
                </c:pt>
                <c:pt idx="101059">
                  <c:v>4.4944999999999999E-2</c:v>
                </c:pt>
                <c:pt idx="101060">
                  <c:v>4.4946E-2</c:v>
                </c:pt>
                <c:pt idx="101061">
                  <c:v>4.4946E-2</c:v>
                </c:pt>
                <c:pt idx="101062">
                  <c:v>4.4947000000000001E-2</c:v>
                </c:pt>
                <c:pt idx="101063">
                  <c:v>4.4947000000000001E-2</c:v>
                </c:pt>
                <c:pt idx="101064">
                  <c:v>4.4947000000000001E-2</c:v>
                </c:pt>
                <c:pt idx="101065">
                  <c:v>4.4948000000000002E-2</c:v>
                </c:pt>
                <c:pt idx="101066">
                  <c:v>4.4949000000000003E-2</c:v>
                </c:pt>
                <c:pt idx="101067">
                  <c:v>4.4949000000000003E-2</c:v>
                </c:pt>
                <c:pt idx="101068">
                  <c:v>4.4949999999999997E-2</c:v>
                </c:pt>
                <c:pt idx="101069">
                  <c:v>4.4950999999999998E-2</c:v>
                </c:pt>
                <c:pt idx="101070">
                  <c:v>4.4951999999999999E-2</c:v>
                </c:pt>
                <c:pt idx="101071">
                  <c:v>4.4953E-2</c:v>
                </c:pt>
                <c:pt idx="101072">
                  <c:v>4.4954000000000001E-2</c:v>
                </c:pt>
                <c:pt idx="101073">
                  <c:v>4.4954000000000001E-2</c:v>
                </c:pt>
                <c:pt idx="101074">
                  <c:v>4.4955000000000002E-2</c:v>
                </c:pt>
                <c:pt idx="101075">
                  <c:v>4.4956000000000003E-2</c:v>
                </c:pt>
                <c:pt idx="101076">
                  <c:v>4.4956999999999997E-2</c:v>
                </c:pt>
                <c:pt idx="101077">
                  <c:v>4.4957999999999998E-2</c:v>
                </c:pt>
                <c:pt idx="101078">
                  <c:v>4.4958999999999999E-2</c:v>
                </c:pt>
                <c:pt idx="101079">
                  <c:v>4.496E-2</c:v>
                </c:pt>
                <c:pt idx="101080">
                  <c:v>4.4961000000000001E-2</c:v>
                </c:pt>
                <c:pt idx="101081">
                  <c:v>4.4962000000000002E-2</c:v>
                </c:pt>
                <c:pt idx="101082">
                  <c:v>4.4963000000000003E-2</c:v>
                </c:pt>
                <c:pt idx="101083">
                  <c:v>4.4963999999999997E-2</c:v>
                </c:pt>
                <c:pt idx="101084">
                  <c:v>4.4964999999999998E-2</c:v>
                </c:pt>
                <c:pt idx="101085">
                  <c:v>4.4965999999999999E-2</c:v>
                </c:pt>
                <c:pt idx="101086">
                  <c:v>4.4967E-2</c:v>
                </c:pt>
                <c:pt idx="101087">
                  <c:v>4.4968000000000001E-2</c:v>
                </c:pt>
                <c:pt idx="101088">
                  <c:v>4.4969000000000002E-2</c:v>
                </c:pt>
                <c:pt idx="101089">
                  <c:v>4.4970000000000003E-2</c:v>
                </c:pt>
                <c:pt idx="101090">
                  <c:v>4.4970999999999997E-2</c:v>
                </c:pt>
                <c:pt idx="101091">
                  <c:v>4.4970999999999997E-2</c:v>
                </c:pt>
                <c:pt idx="101092">
                  <c:v>4.4971999999999998E-2</c:v>
                </c:pt>
                <c:pt idx="101093">
                  <c:v>4.4972999999999999E-2</c:v>
                </c:pt>
                <c:pt idx="101094">
                  <c:v>4.4974E-2</c:v>
                </c:pt>
                <c:pt idx="101095">
                  <c:v>4.4975000000000001E-2</c:v>
                </c:pt>
                <c:pt idx="101096">
                  <c:v>4.4975000000000001E-2</c:v>
                </c:pt>
                <c:pt idx="101097">
                  <c:v>4.4976000000000002E-2</c:v>
                </c:pt>
                <c:pt idx="101098">
                  <c:v>4.4976000000000002E-2</c:v>
                </c:pt>
                <c:pt idx="101099">
                  <c:v>4.4977000000000003E-2</c:v>
                </c:pt>
                <c:pt idx="101100">
                  <c:v>4.4977000000000003E-2</c:v>
                </c:pt>
                <c:pt idx="101101">
                  <c:v>4.4977999999999997E-2</c:v>
                </c:pt>
                <c:pt idx="101102">
                  <c:v>4.4977999999999997E-2</c:v>
                </c:pt>
                <c:pt idx="101103">
                  <c:v>4.4977999999999997E-2</c:v>
                </c:pt>
                <c:pt idx="101104">
                  <c:v>4.4978999999999998E-2</c:v>
                </c:pt>
                <c:pt idx="101105">
                  <c:v>4.4978999999999998E-2</c:v>
                </c:pt>
                <c:pt idx="101106">
                  <c:v>4.4978999999999998E-2</c:v>
                </c:pt>
                <c:pt idx="101107">
                  <c:v>4.4978999999999998E-2</c:v>
                </c:pt>
                <c:pt idx="101108">
                  <c:v>4.4978999999999998E-2</c:v>
                </c:pt>
                <c:pt idx="101109">
                  <c:v>4.4978999999999998E-2</c:v>
                </c:pt>
                <c:pt idx="101110">
                  <c:v>4.4978999999999998E-2</c:v>
                </c:pt>
                <c:pt idx="101111">
                  <c:v>4.4978999999999998E-2</c:v>
                </c:pt>
                <c:pt idx="101112">
                  <c:v>4.4978999999999998E-2</c:v>
                </c:pt>
                <c:pt idx="101113">
                  <c:v>4.4978999999999998E-2</c:v>
                </c:pt>
                <c:pt idx="101114">
                  <c:v>4.4978999999999998E-2</c:v>
                </c:pt>
                <c:pt idx="101115">
                  <c:v>4.4978999999999998E-2</c:v>
                </c:pt>
                <c:pt idx="101116">
                  <c:v>4.4978999999999998E-2</c:v>
                </c:pt>
                <c:pt idx="101117">
                  <c:v>4.4977999999999997E-2</c:v>
                </c:pt>
                <c:pt idx="101118">
                  <c:v>4.4977999999999997E-2</c:v>
                </c:pt>
                <c:pt idx="101119">
                  <c:v>4.4977999999999997E-2</c:v>
                </c:pt>
                <c:pt idx="101120">
                  <c:v>4.4977000000000003E-2</c:v>
                </c:pt>
                <c:pt idx="101121">
                  <c:v>4.4977000000000003E-2</c:v>
                </c:pt>
                <c:pt idx="101122">
                  <c:v>4.4977000000000003E-2</c:v>
                </c:pt>
                <c:pt idx="101123">
                  <c:v>4.4976000000000002E-2</c:v>
                </c:pt>
                <c:pt idx="101124">
                  <c:v>4.4976000000000002E-2</c:v>
                </c:pt>
                <c:pt idx="101125">
                  <c:v>4.4975000000000001E-2</c:v>
                </c:pt>
                <c:pt idx="101126">
                  <c:v>4.4975000000000001E-2</c:v>
                </c:pt>
                <c:pt idx="101127">
                  <c:v>4.4975000000000001E-2</c:v>
                </c:pt>
                <c:pt idx="101128">
                  <c:v>4.4974E-2</c:v>
                </c:pt>
                <c:pt idx="101129">
                  <c:v>4.4974E-2</c:v>
                </c:pt>
                <c:pt idx="101130">
                  <c:v>4.4972999999999999E-2</c:v>
                </c:pt>
                <c:pt idx="101131">
                  <c:v>4.4972999999999999E-2</c:v>
                </c:pt>
                <c:pt idx="101132">
                  <c:v>4.4971999999999998E-2</c:v>
                </c:pt>
                <c:pt idx="101133">
                  <c:v>4.4971999999999998E-2</c:v>
                </c:pt>
                <c:pt idx="101134">
                  <c:v>4.4970999999999997E-2</c:v>
                </c:pt>
                <c:pt idx="101135">
                  <c:v>4.4970999999999997E-2</c:v>
                </c:pt>
                <c:pt idx="101136">
                  <c:v>4.4970000000000003E-2</c:v>
                </c:pt>
                <c:pt idx="101137">
                  <c:v>4.4970000000000003E-2</c:v>
                </c:pt>
                <c:pt idx="101138">
                  <c:v>4.4969000000000002E-2</c:v>
                </c:pt>
                <c:pt idx="101139">
                  <c:v>4.4969000000000002E-2</c:v>
                </c:pt>
                <c:pt idx="101140">
                  <c:v>4.4968000000000001E-2</c:v>
                </c:pt>
                <c:pt idx="101141">
                  <c:v>4.4968000000000001E-2</c:v>
                </c:pt>
                <c:pt idx="101142">
                  <c:v>4.4967E-2</c:v>
                </c:pt>
                <c:pt idx="101143">
                  <c:v>4.4967E-2</c:v>
                </c:pt>
                <c:pt idx="101144">
                  <c:v>4.4965999999999999E-2</c:v>
                </c:pt>
                <c:pt idx="101145">
                  <c:v>4.4965999999999999E-2</c:v>
                </c:pt>
                <c:pt idx="101146">
                  <c:v>4.4964999999999998E-2</c:v>
                </c:pt>
                <c:pt idx="101147">
                  <c:v>4.4964999999999998E-2</c:v>
                </c:pt>
                <c:pt idx="101148">
                  <c:v>4.4963999999999997E-2</c:v>
                </c:pt>
                <c:pt idx="101149">
                  <c:v>4.4963999999999997E-2</c:v>
                </c:pt>
                <c:pt idx="101150">
                  <c:v>4.4963999999999997E-2</c:v>
                </c:pt>
                <c:pt idx="101151">
                  <c:v>4.4963000000000003E-2</c:v>
                </c:pt>
                <c:pt idx="101152">
                  <c:v>4.4963000000000003E-2</c:v>
                </c:pt>
                <c:pt idx="101153">
                  <c:v>4.4963000000000003E-2</c:v>
                </c:pt>
                <c:pt idx="101154">
                  <c:v>4.4962000000000002E-2</c:v>
                </c:pt>
                <c:pt idx="101155">
                  <c:v>4.4962000000000002E-2</c:v>
                </c:pt>
                <c:pt idx="101156">
                  <c:v>4.4962000000000002E-2</c:v>
                </c:pt>
                <c:pt idx="101157">
                  <c:v>4.4961000000000001E-2</c:v>
                </c:pt>
                <c:pt idx="101158">
                  <c:v>4.4961000000000001E-2</c:v>
                </c:pt>
                <c:pt idx="101159">
                  <c:v>4.4961000000000001E-2</c:v>
                </c:pt>
                <c:pt idx="101160">
                  <c:v>4.496E-2</c:v>
                </c:pt>
                <c:pt idx="101161">
                  <c:v>4.496E-2</c:v>
                </c:pt>
                <c:pt idx="101162">
                  <c:v>4.496E-2</c:v>
                </c:pt>
                <c:pt idx="101163">
                  <c:v>4.496E-2</c:v>
                </c:pt>
                <c:pt idx="101164">
                  <c:v>4.496E-2</c:v>
                </c:pt>
                <c:pt idx="101165">
                  <c:v>4.4958999999999999E-2</c:v>
                </c:pt>
                <c:pt idx="101166">
                  <c:v>4.4958999999999999E-2</c:v>
                </c:pt>
                <c:pt idx="101167">
                  <c:v>4.4958999999999999E-2</c:v>
                </c:pt>
                <c:pt idx="101168">
                  <c:v>4.4958999999999999E-2</c:v>
                </c:pt>
                <c:pt idx="101169">
                  <c:v>4.4958999999999999E-2</c:v>
                </c:pt>
                <c:pt idx="101170">
                  <c:v>4.4957999999999998E-2</c:v>
                </c:pt>
                <c:pt idx="101171">
                  <c:v>4.4957999999999998E-2</c:v>
                </c:pt>
                <c:pt idx="101172">
                  <c:v>4.4957999999999998E-2</c:v>
                </c:pt>
                <c:pt idx="101173">
                  <c:v>4.4957999999999998E-2</c:v>
                </c:pt>
                <c:pt idx="101174">
                  <c:v>4.4957999999999998E-2</c:v>
                </c:pt>
                <c:pt idx="101175">
                  <c:v>4.4957999999999998E-2</c:v>
                </c:pt>
                <c:pt idx="101176">
                  <c:v>4.4957999999999998E-2</c:v>
                </c:pt>
                <c:pt idx="101177">
                  <c:v>4.4957999999999998E-2</c:v>
                </c:pt>
                <c:pt idx="101178">
                  <c:v>4.4958999999999999E-2</c:v>
                </c:pt>
                <c:pt idx="101179">
                  <c:v>4.4957999999999998E-2</c:v>
                </c:pt>
                <c:pt idx="101180">
                  <c:v>4.4957999999999998E-2</c:v>
                </c:pt>
                <c:pt idx="101181">
                  <c:v>4.4957999999999998E-2</c:v>
                </c:pt>
                <c:pt idx="101182">
                  <c:v>4.4958999999999999E-2</c:v>
                </c:pt>
                <c:pt idx="101183">
                  <c:v>4.4958999999999999E-2</c:v>
                </c:pt>
                <c:pt idx="101184">
                  <c:v>4.4958999999999999E-2</c:v>
                </c:pt>
                <c:pt idx="101185">
                  <c:v>4.4958999999999999E-2</c:v>
                </c:pt>
                <c:pt idx="101186">
                  <c:v>4.4958999999999999E-2</c:v>
                </c:pt>
                <c:pt idx="101187">
                  <c:v>4.4958999999999999E-2</c:v>
                </c:pt>
                <c:pt idx="101188">
                  <c:v>4.4958999999999999E-2</c:v>
                </c:pt>
                <c:pt idx="101189">
                  <c:v>4.496E-2</c:v>
                </c:pt>
                <c:pt idx="101190">
                  <c:v>4.496E-2</c:v>
                </c:pt>
                <c:pt idx="101191">
                  <c:v>4.496E-2</c:v>
                </c:pt>
                <c:pt idx="101192">
                  <c:v>4.496E-2</c:v>
                </c:pt>
                <c:pt idx="101193">
                  <c:v>4.496E-2</c:v>
                </c:pt>
                <c:pt idx="101194">
                  <c:v>4.496E-2</c:v>
                </c:pt>
                <c:pt idx="101195">
                  <c:v>4.496E-2</c:v>
                </c:pt>
                <c:pt idx="101196">
                  <c:v>4.496E-2</c:v>
                </c:pt>
                <c:pt idx="101197">
                  <c:v>4.496E-2</c:v>
                </c:pt>
                <c:pt idx="101198">
                  <c:v>4.496E-2</c:v>
                </c:pt>
                <c:pt idx="101199">
                  <c:v>4.496E-2</c:v>
                </c:pt>
                <c:pt idx="101200">
                  <c:v>4.496E-2</c:v>
                </c:pt>
                <c:pt idx="101201">
                  <c:v>4.496E-2</c:v>
                </c:pt>
                <c:pt idx="101202">
                  <c:v>4.496E-2</c:v>
                </c:pt>
                <c:pt idx="101203">
                  <c:v>4.496E-2</c:v>
                </c:pt>
                <c:pt idx="101204">
                  <c:v>4.496E-2</c:v>
                </c:pt>
                <c:pt idx="101205">
                  <c:v>4.496E-2</c:v>
                </c:pt>
                <c:pt idx="101206">
                  <c:v>4.496E-2</c:v>
                </c:pt>
                <c:pt idx="101207">
                  <c:v>4.496E-2</c:v>
                </c:pt>
                <c:pt idx="101208">
                  <c:v>4.496E-2</c:v>
                </c:pt>
                <c:pt idx="101209">
                  <c:v>4.4958999999999999E-2</c:v>
                </c:pt>
                <c:pt idx="101210">
                  <c:v>4.4958999999999999E-2</c:v>
                </c:pt>
                <c:pt idx="101211">
                  <c:v>4.4958999999999999E-2</c:v>
                </c:pt>
                <c:pt idx="101212">
                  <c:v>4.4958999999999999E-2</c:v>
                </c:pt>
                <c:pt idx="101213">
                  <c:v>4.4958999999999999E-2</c:v>
                </c:pt>
                <c:pt idx="101214">
                  <c:v>4.4957999999999998E-2</c:v>
                </c:pt>
                <c:pt idx="101215">
                  <c:v>4.4957999999999998E-2</c:v>
                </c:pt>
                <c:pt idx="101216">
                  <c:v>4.4957999999999998E-2</c:v>
                </c:pt>
                <c:pt idx="101217">
                  <c:v>4.4956999999999997E-2</c:v>
                </c:pt>
                <c:pt idx="101218">
                  <c:v>4.4956999999999997E-2</c:v>
                </c:pt>
                <c:pt idx="101219">
                  <c:v>4.4956000000000003E-2</c:v>
                </c:pt>
                <c:pt idx="101220">
                  <c:v>4.4956000000000003E-2</c:v>
                </c:pt>
                <c:pt idx="101221">
                  <c:v>4.4956000000000003E-2</c:v>
                </c:pt>
                <c:pt idx="101222">
                  <c:v>4.4956000000000003E-2</c:v>
                </c:pt>
                <c:pt idx="101223">
                  <c:v>4.4955000000000002E-2</c:v>
                </c:pt>
                <c:pt idx="101224">
                  <c:v>4.4955000000000002E-2</c:v>
                </c:pt>
                <c:pt idx="101225">
                  <c:v>4.4954000000000001E-2</c:v>
                </c:pt>
                <c:pt idx="101226">
                  <c:v>4.4954000000000001E-2</c:v>
                </c:pt>
                <c:pt idx="101227">
                  <c:v>4.4954000000000001E-2</c:v>
                </c:pt>
                <c:pt idx="101228">
                  <c:v>4.4953E-2</c:v>
                </c:pt>
                <c:pt idx="101229">
                  <c:v>4.4953E-2</c:v>
                </c:pt>
                <c:pt idx="101230">
                  <c:v>4.4951999999999999E-2</c:v>
                </c:pt>
                <c:pt idx="101231">
                  <c:v>4.4951999999999999E-2</c:v>
                </c:pt>
                <c:pt idx="101232">
                  <c:v>4.4951999999999999E-2</c:v>
                </c:pt>
                <c:pt idx="101233">
                  <c:v>4.4951999999999999E-2</c:v>
                </c:pt>
                <c:pt idx="101234">
                  <c:v>4.4951999999999999E-2</c:v>
                </c:pt>
                <c:pt idx="101235">
                  <c:v>4.4951999999999999E-2</c:v>
                </c:pt>
                <c:pt idx="101236">
                  <c:v>4.4950999999999998E-2</c:v>
                </c:pt>
                <c:pt idx="101237">
                  <c:v>4.4950999999999998E-2</c:v>
                </c:pt>
                <c:pt idx="101238">
                  <c:v>4.4950999999999998E-2</c:v>
                </c:pt>
                <c:pt idx="101239">
                  <c:v>4.4950999999999998E-2</c:v>
                </c:pt>
                <c:pt idx="101240">
                  <c:v>4.4950999999999998E-2</c:v>
                </c:pt>
                <c:pt idx="101241">
                  <c:v>4.4950999999999998E-2</c:v>
                </c:pt>
                <c:pt idx="101242">
                  <c:v>4.4950999999999998E-2</c:v>
                </c:pt>
                <c:pt idx="101243">
                  <c:v>4.4950999999999998E-2</c:v>
                </c:pt>
                <c:pt idx="101244">
                  <c:v>4.4950999999999998E-2</c:v>
                </c:pt>
                <c:pt idx="101245">
                  <c:v>4.4951999999999999E-2</c:v>
                </c:pt>
                <c:pt idx="101246">
                  <c:v>4.4951999999999999E-2</c:v>
                </c:pt>
                <c:pt idx="101247">
                  <c:v>4.4951999999999999E-2</c:v>
                </c:pt>
                <c:pt idx="101248">
                  <c:v>4.4953E-2</c:v>
                </c:pt>
                <c:pt idx="101249">
                  <c:v>4.4953E-2</c:v>
                </c:pt>
                <c:pt idx="101250">
                  <c:v>4.4953E-2</c:v>
                </c:pt>
                <c:pt idx="101251">
                  <c:v>4.4953E-2</c:v>
                </c:pt>
                <c:pt idx="101252">
                  <c:v>4.4954000000000001E-2</c:v>
                </c:pt>
                <c:pt idx="101253">
                  <c:v>4.4954000000000001E-2</c:v>
                </c:pt>
                <c:pt idx="101254">
                  <c:v>4.4955000000000002E-2</c:v>
                </c:pt>
                <c:pt idx="101255">
                  <c:v>4.4955000000000002E-2</c:v>
                </c:pt>
                <c:pt idx="101256">
                  <c:v>4.4956000000000003E-2</c:v>
                </c:pt>
                <c:pt idx="101257">
                  <c:v>4.4956000000000003E-2</c:v>
                </c:pt>
                <c:pt idx="101258">
                  <c:v>4.4956999999999997E-2</c:v>
                </c:pt>
                <c:pt idx="101259">
                  <c:v>4.4956999999999997E-2</c:v>
                </c:pt>
                <c:pt idx="101260">
                  <c:v>4.4957999999999998E-2</c:v>
                </c:pt>
                <c:pt idx="101261">
                  <c:v>4.4957999999999998E-2</c:v>
                </c:pt>
                <c:pt idx="101262">
                  <c:v>4.4958999999999999E-2</c:v>
                </c:pt>
                <c:pt idx="101263">
                  <c:v>4.4958999999999999E-2</c:v>
                </c:pt>
                <c:pt idx="101264">
                  <c:v>4.4958999999999999E-2</c:v>
                </c:pt>
                <c:pt idx="101265">
                  <c:v>4.496E-2</c:v>
                </c:pt>
                <c:pt idx="101266">
                  <c:v>4.496E-2</c:v>
                </c:pt>
                <c:pt idx="101267">
                  <c:v>4.4961000000000001E-2</c:v>
                </c:pt>
                <c:pt idx="101268">
                  <c:v>4.4961000000000001E-2</c:v>
                </c:pt>
                <c:pt idx="101269">
                  <c:v>4.4962000000000002E-2</c:v>
                </c:pt>
                <c:pt idx="101270">
                  <c:v>4.4962000000000002E-2</c:v>
                </c:pt>
                <c:pt idx="101271">
                  <c:v>4.4963000000000003E-2</c:v>
                </c:pt>
                <c:pt idx="101272">
                  <c:v>4.4963000000000003E-2</c:v>
                </c:pt>
                <c:pt idx="101273">
                  <c:v>4.4963000000000003E-2</c:v>
                </c:pt>
                <c:pt idx="101274">
                  <c:v>4.4963999999999997E-2</c:v>
                </c:pt>
                <c:pt idx="101275">
                  <c:v>4.4963999999999997E-2</c:v>
                </c:pt>
                <c:pt idx="101276">
                  <c:v>4.4963999999999997E-2</c:v>
                </c:pt>
                <c:pt idx="101277">
                  <c:v>4.4963999999999997E-2</c:v>
                </c:pt>
                <c:pt idx="101278">
                  <c:v>4.4964999999999998E-2</c:v>
                </c:pt>
                <c:pt idx="101279">
                  <c:v>4.4964999999999998E-2</c:v>
                </c:pt>
                <c:pt idx="101280">
                  <c:v>4.4964999999999998E-2</c:v>
                </c:pt>
                <c:pt idx="101281">
                  <c:v>4.4964999999999998E-2</c:v>
                </c:pt>
                <c:pt idx="101282">
                  <c:v>4.4965999999999999E-2</c:v>
                </c:pt>
                <c:pt idx="101283">
                  <c:v>4.4965999999999999E-2</c:v>
                </c:pt>
                <c:pt idx="101284">
                  <c:v>4.4965999999999999E-2</c:v>
                </c:pt>
                <c:pt idx="101285">
                  <c:v>4.4965999999999999E-2</c:v>
                </c:pt>
                <c:pt idx="101286">
                  <c:v>4.4965999999999999E-2</c:v>
                </c:pt>
                <c:pt idx="101287">
                  <c:v>4.4965999999999999E-2</c:v>
                </c:pt>
                <c:pt idx="101288">
                  <c:v>4.4965999999999999E-2</c:v>
                </c:pt>
                <c:pt idx="101289">
                  <c:v>4.4965999999999999E-2</c:v>
                </c:pt>
                <c:pt idx="101290">
                  <c:v>4.4965999999999999E-2</c:v>
                </c:pt>
                <c:pt idx="101291">
                  <c:v>4.4965999999999999E-2</c:v>
                </c:pt>
                <c:pt idx="101292">
                  <c:v>4.4965999999999999E-2</c:v>
                </c:pt>
                <c:pt idx="101293">
                  <c:v>4.4965999999999999E-2</c:v>
                </c:pt>
                <c:pt idx="101294">
                  <c:v>4.4965999999999999E-2</c:v>
                </c:pt>
                <c:pt idx="101295">
                  <c:v>4.4965999999999999E-2</c:v>
                </c:pt>
                <c:pt idx="101296">
                  <c:v>4.4965999999999999E-2</c:v>
                </c:pt>
                <c:pt idx="101297">
                  <c:v>4.4965999999999999E-2</c:v>
                </c:pt>
                <c:pt idx="101298">
                  <c:v>4.4964999999999998E-2</c:v>
                </c:pt>
                <c:pt idx="101299">
                  <c:v>4.4964999999999998E-2</c:v>
                </c:pt>
                <c:pt idx="101300">
                  <c:v>4.4964999999999998E-2</c:v>
                </c:pt>
                <c:pt idx="101301">
                  <c:v>4.4964999999999998E-2</c:v>
                </c:pt>
                <c:pt idx="101302">
                  <c:v>4.4964999999999998E-2</c:v>
                </c:pt>
                <c:pt idx="101303">
                  <c:v>4.4963999999999997E-2</c:v>
                </c:pt>
                <c:pt idx="101304">
                  <c:v>4.4963999999999997E-2</c:v>
                </c:pt>
                <c:pt idx="101305">
                  <c:v>4.4963999999999997E-2</c:v>
                </c:pt>
                <c:pt idx="101306">
                  <c:v>4.4963999999999997E-2</c:v>
                </c:pt>
                <c:pt idx="101307">
                  <c:v>4.4963999999999997E-2</c:v>
                </c:pt>
                <c:pt idx="101308">
                  <c:v>4.4963000000000003E-2</c:v>
                </c:pt>
                <c:pt idx="101309">
                  <c:v>4.4963000000000003E-2</c:v>
                </c:pt>
                <c:pt idx="101310">
                  <c:v>4.4963000000000003E-2</c:v>
                </c:pt>
                <c:pt idx="101311">
                  <c:v>4.4962000000000002E-2</c:v>
                </c:pt>
                <c:pt idx="101312">
                  <c:v>4.4962000000000002E-2</c:v>
                </c:pt>
                <c:pt idx="101313">
                  <c:v>4.4962000000000002E-2</c:v>
                </c:pt>
                <c:pt idx="101314">
                  <c:v>4.4962000000000002E-2</c:v>
                </c:pt>
                <c:pt idx="101315">
                  <c:v>4.4961000000000001E-2</c:v>
                </c:pt>
                <c:pt idx="101316">
                  <c:v>4.4961000000000001E-2</c:v>
                </c:pt>
                <c:pt idx="101317">
                  <c:v>4.4961000000000001E-2</c:v>
                </c:pt>
                <c:pt idx="101318">
                  <c:v>4.4961000000000001E-2</c:v>
                </c:pt>
                <c:pt idx="101319">
                  <c:v>4.4961000000000001E-2</c:v>
                </c:pt>
                <c:pt idx="101320">
                  <c:v>4.496E-2</c:v>
                </c:pt>
                <c:pt idx="101321">
                  <c:v>4.496E-2</c:v>
                </c:pt>
                <c:pt idx="101322">
                  <c:v>4.496E-2</c:v>
                </c:pt>
                <c:pt idx="101323">
                  <c:v>4.4958999999999999E-2</c:v>
                </c:pt>
                <c:pt idx="101324">
                  <c:v>4.4958999999999999E-2</c:v>
                </c:pt>
                <c:pt idx="101325">
                  <c:v>4.4958999999999999E-2</c:v>
                </c:pt>
                <c:pt idx="101326">
                  <c:v>4.4957999999999998E-2</c:v>
                </c:pt>
                <c:pt idx="101327">
                  <c:v>4.4957999999999998E-2</c:v>
                </c:pt>
                <c:pt idx="101328">
                  <c:v>4.4957999999999998E-2</c:v>
                </c:pt>
                <c:pt idx="101329">
                  <c:v>4.4957999999999998E-2</c:v>
                </c:pt>
                <c:pt idx="101330">
                  <c:v>4.4957999999999998E-2</c:v>
                </c:pt>
                <c:pt idx="101331">
                  <c:v>4.4956999999999997E-2</c:v>
                </c:pt>
                <c:pt idx="101332">
                  <c:v>4.4956999999999997E-2</c:v>
                </c:pt>
                <c:pt idx="101333">
                  <c:v>4.4956999999999997E-2</c:v>
                </c:pt>
                <c:pt idx="101334">
                  <c:v>4.4956000000000003E-2</c:v>
                </c:pt>
                <c:pt idx="101335">
                  <c:v>4.4956000000000003E-2</c:v>
                </c:pt>
                <c:pt idx="101336">
                  <c:v>4.4956000000000003E-2</c:v>
                </c:pt>
                <c:pt idx="101337">
                  <c:v>4.4955000000000002E-2</c:v>
                </c:pt>
                <c:pt idx="101338">
                  <c:v>4.4955000000000002E-2</c:v>
                </c:pt>
                <c:pt idx="101339">
                  <c:v>4.4955000000000002E-2</c:v>
                </c:pt>
                <c:pt idx="101340">
                  <c:v>4.4955000000000002E-2</c:v>
                </c:pt>
                <c:pt idx="101341">
                  <c:v>4.4954000000000001E-2</c:v>
                </c:pt>
                <c:pt idx="101342">
                  <c:v>4.4954000000000001E-2</c:v>
                </c:pt>
                <c:pt idx="101343">
                  <c:v>4.4954000000000001E-2</c:v>
                </c:pt>
                <c:pt idx="101344">
                  <c:v>4.4953E-2</c:v>
                </c:pt>
                <c:pt idx="101345">
                  <c:v>4.4953E-2</c:v>
                </c:pt>
                <c:pt idx="101346">
                  <c:v>4.4951999999999999E-2</c:v>
                </c:pt>
                <c:pt idx="101347">
                  <c:v>4.4951999999999999E-2</c:v>
                </c:pt>
                <c:pt idx="101348">
                  <c:v>4.4951999999999999E-2</c:v>
                </c:pt>
                <c:pt idx="101349">
                  <c:v>4.4950999999999998E-2</c:v>
                </c:pt>
                <c:pt idx="101350">
                  <c:v>4.4950999999999998E-2</c:v>
                </c:pt>
                <c:pt idx="101351">
                  <c:v>4.4950999999999998E-2</c:v>
                </c:pt>
                <c:pt idx="101352">
                  <c:v>4.4950999999999998E-2</c:v>
                </c:pt>
                <c:pt idx="101353">
                  <c:v>4.4949999999999997E-2</c:v>
                </c:pt>
                <c:pt idx="101354">
                  <c:v>4.4949999999999997E-2</c:v>
                </c:pt>
                <c:pt idx="101355">
                  <c:v>4.4949999999999997E-2</c:v>
                </c:pt>
                <c:pt idx="101356">
                  <c:v>4.4949000000000003E-2</c:v>
                </c:pt>
                <c:pt idx="101357">
                  <c:v>4.4949000000000003E-2</c:v>
                </c:pt>
                <c:pt idx="101358">
                  <c:v>4.4949000000000003E-2</c:v>
                </c:pt>
                <c:pt idx="101359">
                  <c:v>4.4948000000000002E-2</c:v>
                </c:pt>
                <c:pt idx="101360">
                  <c:v>4.4948000000000002E-2</c:v>
                </c:pt>
                <c:pt idx="101361">
                  <c:v>4.4948000000000002E-2</c:v>
                </c:pt>
                <c:pt idx="101362">
                  <c:v>4.4948000000000002E-2</c:v>
                </c:pt>
                <c:pt idx="101363">
                  <c:v>4.4948000000000002E-2</c:v>
                </c:pt>
                <c:pt idx="101364">
                  <c:v>4.4948000000000002E-2</c:v>
                </c:pt>
                <c:pt idx="101365">
                  <c:v>4.4948000000000002E-2</c:v>
                </c:pt>
                <c:pt idx="101366">
                  <c:v>4.4948000000000002E-2</c:v>
                </c:pt>
                <c:pt idx="101367">
                  <c:v>4.4948000000000002E-2</c:v>
                </c:pt>
                <c:pt idx="101368">
                  <c:v>4.4948000000000002E-2</c:v>
                </c:pt>
                <c:pt idx="101369">
                  <c:v>4.4948000000000002E-2</c:v>
                </c:pt>
                <c:pt idx="101370">
                  <c:v>4.4948000000000002E-2</c:v>
                </c:pt>
                <c:pt idx="101371">
                  <c:v>4.4948000000000002E-2</c:v>
                </c:pt>
                <c:pt idx="101372">
                  <c:v>4.4949000000000003E-2</c:v>
                </c:pt>
                <c:pt idx="101373">
                  <c:v>4.4949000000000003E-2</c:v>
                </c:pt>
                <c:pt idx="101374">
                  <c:v>4.4949999999999997E-2</c:v>
                </c:pt>
                <c:pt idx="101375">
                  <c:v>4.4949999999999997E-2</c:v>
                </c:pt>
                <c:pt idx="101376">
                  <c:v>4.4950999999999998E-2</c:v>
                </c:pt>
                <c:pt idx="101377">
                  <c:v>4.4950999999999998E-2</c:v>
                </c:pt>
                <c:pt idx="101378">
                  <c:v>4.4951999999999999E-2</c:v>
                </c:pt>
                <c:pt idx="101379">
                  <c:v>4.4953E-2</c:v>
                </c:pt>
                <c:pt idx="101380">
                  <c:v>4.4953E-2</c:v>
                </c:pt>
                <c:pt idx="101381">
                  <c:v>4.4954000000000001E-2</c:v>
                </c:pt>
                <c:pt idx="101382">
                  <c:v>4.4955000000000002E-2</c:v>
                </c:pt>
                <c:pt idx="101383">
                  <c:v>4.4956000000000003E-2</c:v>
                </c:pt>
                <c:pt idx="101384">
                  <c:v>4.4956999999999997E-2</c:v>
                </c:pt>
                <c:pt idx="101385">
                  <c:v>4.4957999999999998E-2</c:v>
                </c:pt>
                <c:pt idx="101386">
                  <c:v>4.4958999999999999E-2</c:v>
                </c:pt>
                <c:pt idx="101387">
                  <c:v>4.4961000000000001E-2</c:v>
                </c:pt>
                <c:pt idx="101388">
                  <c:v>4.4962000000000002E-2</c:v>
                </c:pt>
                <c:pt idx="101389">
                  <c:v>4.4963000000000003E-2</c:v>
                </c:pt>
                <c:pt idx="101390">
                  <c:v>4.4964999999999998E-2</c:v>
                </c:pt>
                <c:pt idx="101391">
                  <c:v>4.4965999999999999E-2</c:v>
                </c:pt>
                <c:pt idx="101392">
                  <c:v>4.4967E-2</c:v>
                </c:pt>
                <c:pt idx="101393">
                  <c:v>4.4969000000000002E-2</c:v>
                </c:pt>
                <c:pt idx="101394">
                  <c:v>4.4970000000000003E-2</c:v>
                </c:pt>
                <c:pt idx="101395">
                  <c:v>4.4971999999999998E-2</c:v>
                </c:pt>
                <c:pt idx="101396">
                  <c:v>4.4972999999999999E-2</c:v>
                </c:pt>
                <c:pt idx="101397">
                  <c:v>4.4975000000000001E-2</c:v>
                </c:pt>
                <c:pt idx="101398">
                  <c:v>4.4977000000000003E-2</c:v>
                </c:pt>
                <c:pt idx="101399">
                  <c:v>4.4977999999999997E-2</c:v>
                </c:pt>
                <c:pt idx="101400">
                  <c:v>4.4979999999999999E-2</c:v>
                </c:pt>
                <c:pt idx="101401">
                  <c:v>4.4981E-2</c:v>
                </c:pt>
                <c:pt idx="101402">
                  <c:v>4.4983000000000002E-2</c:v>
                </c:pt>
                <c:pt idx="101403">
                  <c:v>4.4984999999999997E-2</c:v>
                </c:pt>
                <c:pt idx="101404">
                  <c:v>4.4985999999999998E-2</c:v>
                </c:pt>
                <c:pt idx="101405">
                  <c:v>4.4988E-2</c:v>
                </c:pt>
                <c:pt idx="101406">
                  <c:v>4.4989000000000001E-2</c:v>
                </c:pt>
                <c:pt idx="101407">
                  <c:v>4.4991000000000003E-2</c:v>
                </c:pt>
                <c:pt idx="101408">
                  <c:v>4.4991999999999997E-2</c:v>
                </c:pt>
                <c:pt idx="101409">
                  <c:v>4.4993999999999999E-2</c:v>
                </c:pt>
                <c:pt idx="101410">
                  <c:v>4.4995E-2</c:v>
                </c:pt>
                <c:pt idx="101411">
                  <c:v>4.4997000000000002E-2</c:v>
                </c:pt>
                <c:pt idx="101412">
                  <c:v>4.4998000000000003E-2</c:v>
                </c:pt>
                <c:pt idx="101413">
                  <c:v>4.4998999999999997E-2</c:v>
                </c:pt>
                <c:pt idx="101414">
                  <c:v>4.5000999999999999E-2</c:v>
                </c:pt>
                <c:pt idx="101415">
                  <c:v>4.5002E-2</c:v>
                </c:pt>
                <c:pt idx="101416">
                  <c:v>4.5003000000000001E-2</c:v>
                </c:pt>
                <c:pt idx="101417">
                  <c:v>4.5004000000000002E-2</c:v>
                </c:pt>
                <c:pt idx="101418">
                  <c:v>4.5005000000000003E-2</c:v>
                </c:pt>
                <c:pt idx="101419">
                  <c:v>4.5005999999999997E-2</c:v>
                </c:pt>
                <c:pt idx="101420">
                  <c:v>4.5005999999999997E-2</c:v>
                </c:pt>
                <c:pt idx="101421">
                  <c:v>4.5006999999999998E-2</c:v>
                </c:pt>
                <c:pt idx="101422">
                  <c:v>4.5007999999999999E-2</c:v>
                </c:pt>
                <c:pt idx="101423">
                  <c:v>4.5009E-2</c:v>
                </c:pt>
                <c:pt idx="101424">
                  <c:v>4.5009E-2</c:v>
                </c:pt>
                <c:pt idx="101425">
                  <c:v>4.5009E-2</c:v>
                </c:pt>
                <c:pt idx="101426">
                  <c:v>4.5010000000000001E-2</c:v>
                </c:pt>
                <c:pt idx="101427">
                  <c:v>4.5010000000000001E-2</c:v>
                </c:pt>
                <c:pt idx="101428">
                  <c:v>4.5010000000000001E-2</c:v>
                </c:pt>
                <c:pt idx="101429">
                  <c:v>4.5010000000000001E-2</c:v>
                </c:pt>
                <c:pt idx="101430">
                  <c:v>4.5010000000000001E-2</c:v>
                </c:pt>
                <c:pt idx="101431">
                  <c:v>4.5009E-2</c:v>
                </c:pt>
                <c:pt idx="101432">
                  <c:v>4.5009E-2</c:v>
                </c:pt>
                <c:pt idx="101433">
                  <c:v>4.5009E-2</c:v>
                </c:pt>
                <c:pt idx="101434">
                  <c:v>4.5007999999999999E-2</c:v>
                </c:pt>
                <c:pt idx="101435">
                  <c:v>4.5007999999999999E-2</c:v>
                </c:pt>
                <c:pt idx="101436">
                  <c:v>4.5006999999999998E-2</c:v>
                </c:pt>
                <c:pt idx="101437">
                  <c:v>4.5005999999999997E-2</c:v>
                </c:pt>
                <c:pt idx="101438">
                  <c:v>4.5005000000000003E-2</c:v>
                </c:pt>
                <c:pt idx="101439">
                  <c:v>4.5004000000000002E-2</c:v>
                </c:pt>
                <c:pt idx="101440">
                  <c:v>4.5003000000000001E-2</c:v>
                </c:pt>
                <c:pt idx="101441">
                  <c:v>4.5002E-2</c:v>
                </c:pt>
                <c:pt idx="101442">
                  <c:v>4.5000999999999999E-2</c:v>
                </c:pt>
                <c:pt idx="101443">
                  <c:v>4.4999999999999998E-2</c:v>
                </c:pt>
                <c:pt idx="101444">
                  <c:v>4.4998999999999997E-2</c:v>
                </c:pt>
                <c:pt idx="101445">
                  <c:v>4.4997000000000002E-2</c:v>
                </c:pt>
                <c:pt idx="101446">
                  <c:v>4.4996000000000001E-2</c:v>
                </c:pt>
                <c:pt idx="101447">
                  <c:v>4.4995E-2</c:v>
                </c:pt>
                <c:pt idx="101448">
                  <c:v>4.4992999999999998E-2</c:v>
                </c:pt>
                <c:pt idx="101449">
                  <c:v>4.4991000000000003E-2</c:v>
                </c:pt>
                <c:pt idx="101450">
                  <c:v>4.4990000000000002E-2</c:v>
                </c:pt>
                <c:pt idx="101451">
                  <c:v>4.4988E-2</c:v>
                </c:pt>
                <c:pt idx="101452">
                  <c:v>4.4985999999999998E-2</c:v>
                </c:pt>
                <c:pt idx="101453">
                  <c:v>4.4984000000000003E-2</c:v>
                </c:pt>
                <c:pt idx="101454">
                  <c:v>4.4983000000000002E-2</c:v>
                </c:pt>
                <c:pt idx="101455">
                  <c:v>4.4981E-2</c:v>
                </c:pt>
                <c:pt idx="101456">
                  <c:v>4.4978999999999998E-2</c:v>
                </c:pt>
                <c:pt idx="101457">
                  <c:v>4.4977000000000003E-2</c:v>
                </c:pt>
                <c:pt idx="101458">
                  <c:v>4.4976000000000002E-2</c:v>
                </c:pt>
                <c:pt idx="101459">
                  <c:v>4.4974E-2</c:v>
                </c:pt>
                <c:pt idx="101460">
                  <c:v>4.4971999999999998E-2</c:v>
                </c:pt>
                <c:pt idx="101461">
                  <c:v>4.4970000000000003E-2</c:v>
                </c:pt>
                <c:pt idx="101462">
                  <c:v>4.4968000000000001E-2</c:v>
                </c:pt>
                <c:pt idx="101463">
                  <c:v>4.4965999999999999E-2</c:v>
                </c:pt>
                <c:pt idx="101464">
                  <c:v>4.4963999999999997E-2</c:v>
                </c:pt>
                <c:pt idx="101465">
                  <c:v>4.4962000000000002E-2</c:v>
                </c:pt>
                <c:pt idx="101466">
                  <c:v>4.496E-2</c:v>
                </c:pt>
                <c:pt idx="101467">
                  <c:v>4.4958999999999999E-2</c:v>
                </c:pt>
                <c:pt idx="101468">
                  <c:v>4.4956999999999997E-2</c:v>
                </c:pt>
                <c:pt idx="101469">
                  <c:v>4.4955000000000002E-2</c:v>
                </c:pt>
                <c:pt idx="101470">
                  <c:v>4.4954000000000001E-2</c:v>
                </c:pt>
                <c:pt idx="101471">
                  <c:v>4.4951999999999999E-2</c:v>
                </c:pt>
                <c:pt idx="101472">
                  <c:v>4.4949999999999997E-2</c:v>
                </c:pt>
                <c:pt idx="101473">
                  <c:v>4.4948000000000002E-2</c:v>
                </c:pt>
                <c:pt idx="101474">
                  <c:v>4.4947000000000001E-2</c:v>
                </c:pt>
                <c:pt idx="101475">
                  <c:v>4.4944999999999999E-2</c:v>
                </c:pt>
                <c:pt idx="101476">
                  <c:v>4.4942999999999997E-2</c:v>
                </c:pt>
                <c:pt idx="101477">
                  <c:v>4.4942000000000003E-2</c:v>
                </c:pt>
                <c:pt idx="101478">
                  <c:v>4.4940000000000001E-2</c:v>
                </c:pt>
                <c:pt idx="101479">
                  <c:v>4.4939E-2</c:v>
                </c:pt>
                <c:pt idx="101480">
                  <c:v>4.4937999999999999E-2</c:v>
                </c:pt>
                <c:pt idx="101481">
                  <c:v>4.4936999999999998E-2</c:v>
                </c:pt>
                <c:pt idx="101482">
                  <c:v>4.4935000000000003E-2</c:v>
                </c:pt>
                <c:pt idx="101483">
                  <c:v>4.4934000000000002E-2</c:v>
                </c:pt>
                <c:pt idx="101484">
                  <c:v>4.4933000000000001E-2</c:v>
                </c:pt>
                <c:pt idx="101485">
                  <c:v>4.4932E-2</c:v>
                </c:pt>
                <c:pt idx="101486">
                  <c:v>4.4930999999999999E-2</c:v>
                </c:pt>
                <c:pt idx="101487">
                  <c:v>4.4929999999999998E-2</c:v>
                </c:pt>
                <c:pt idx="101488">
                  <c:v>4.4928999999999997E-2</c:v>
                </c:pt>
                <c:pt idx="101489">
                  <c:v>4.4928000000000003E-2</c:v>
                </c:pt>
                <c:pt idx="101490">
                  <c:v>4.4927000000000002E-2</c:v>
                </c:pt>
                <c:pt idx="101491">
                  <c:v>4.4927000000000002E-2</c:v>
                </c:pt>
                <c:pt idx="101492">
                  <c:v>4.4926000000000001E-2</c:v>
                </c:pt>
                <c:pt idx="101493">
                  <c:v>4.4926000000000001E-2</c:v>
                </c:pt>
                <c:pt idx="101494">
                  <c:v>4.4926000000000001E-2</c:v>
                </c:pt>
                <c:pt idx="101495">
                  <c:v>4.4925E-2</c:v>
                </c:pt>
                <c:pt idx="101496">
                  <c:v>4.4925E-2</c:v>
                </c:pt>
                <c:pt idx="101497">
                  <c:v>4.4925E-2</c:v>
                </c:pt>
                <c:pt idx="101498">
                  <c:v>4.4925E-2</c:v>
                </c:pt>
                <c:pt idx="101499">
                  <c:v>4.4925E-2</c:v>
                </c:pt>
                <c:pt idx="101500">
                  <c:v>4.4925E-2</c:v>
                </c:pt>
                <c:pt idx="101501">
                  <c:v>4.4926000000000001E-2</c:v>
                </c:pt>
                <c:pt idx="101502">
                  <c:v>4.4926000000000001E-2</c:v>
                </c:pt>
                <c:pt idx="101503">
                  <c:v>4.4927000000000002E-2</c:v>
                </c:pt>
                <c:pt idx="101504">
                  <c:v>4.4928000000000003E-2</c:v>
                </c:pt>
                <c:pt idx="101505">
                  <c:v>4.4928000000000003E-2</c:v>
                </c:pt>
                <c:pt idx="101506">
                  <c:v>4.4928999999999997E-2</c:v>
                </c:pt>
                <c:pt idx="101507">
                  <c:v>4.4929999999999998E-2</c:v>
                </c:pt>
                <c:pt idx="101508">
                  <c:v>4.4932E-2</c:v>
                </c:pt>
                <c:pt idx="101509">
                  <c:v>4.4933000000000001E-2</c:v>
                </c:pt>
                <c:pt idx="101510">
                  <c:v>4.4934000000000002E-2</c:v>
                </c:pt>
                <c:pt idx="101511">
                  <c:v>4.4935000000000003E-2</c:v>
                </c:pt>
                <c:pt idx="101512">
                  <c:v>4.4936999999999998E-2</c:v>
                </c:pt>
                <c:pt idx="101513">
                  <c:v>4.4939E-2</c:v>
                </c:pt>
                <c:pt idx="101514">
                  <c:v>4.4941000000000002E-2</c:v>
                </c:pt>
                <c:pt idx="101515">
                  <c:v>4.4942999999999997E-2</c:v>
                </c:pt>
                <c:pt idx="101516">
                  <c:v>4.4944999999999999E-2</c:v>
                </c:pt>
                <c:pt idx="101517">
                  <c:v>4.4947000000000001E-2</c:v>
                </c:pt>
                <c:pt idx="101518">
                  <c:v>4.4949000000000003E-2</c:v>
                </c:pt>
                <c:pt idx="101519">
                  <c:v>4.4950999999999998E-2</c:v>
                </c:pt>
                <c:pt idx="101520">
                  <c:v>4.4953E-2</c:v>
                </c:pt>
                <c:pt idx="101521">
                  <c:v>4.4956000000000003E-2</c:v>
                </c:pt>
                <c:pt idx="101522">
                  <c:v>4.4957999999999998E-2</c:v>
                </c:pt>
                <c:pt idx="101523">
                  <c:v>4.4961000000000001E-2</c:v>
                </c:pt>
                <c:pt idx="101524">
                  <c:v>4.4963000000000003E-2</c:v>
                </c:pt>
                <c:pt idx="101525">
                  <c:v>4.4965999999999999E-2</c:v>
                </c:pt>
                <c:pt idx="101526">
                  <c:v>4.4969000000000002E-2</c:v>
                </c:pt>
                <c:pt idx="101527">
                  <c:v>4.4970999999999997E-2</c:v>
                </c:pt>
                <c:pt idx="101528">
                  <c:v>4.4974E-2</c:v>
                </c:pt>
                <c:pt idx="101529">
                  <c:v>4.4977000000000003E-2</c:v>
                </c:pt>
                <c:pt idx="101530">
                  <c:v>4.4979999999999999E-2</c:v>
                </c:pt>
                <c:pt idx="101531">
                  <c:v>4.4983000000000002E-2</c:v>
                </c:pt>
                <c:pt idx="101532">
                  <c:v>4.4984999999999997E-2</c:v>
                </c:pt>
                <c:pt idx="101533">
                  <c:v>4.4988E-2</c:v>
                </c:pt>
                <c:pt idx="101534">
                  <c:v>4.4991000000000003E-2</c:v>
                </c:pt>
                <c:pt idx="101535">
                  <c:v>4.4992999999999998E-2</c:v>
                </c:pt>
                <c:pt idx="101536">
                  <c:v>4.4996000000000001E-2</c:v>
                </c:pt>
                <c:pt idx="101537">
                  <c:v>4.4998999999999997E-2</c:v>
                </c:pt>
                <c:pt idx="101538">
                  <c:v>4.5000999999999999E-2</c:v>
                </c:pt>
                <c:pt idx="101539">
                  <c:v>4.5004000000000002E-2</c:v>
                </c:pt>
                <c:pt idx="101540">
                  <c:v>4.5005999999999997E-2</c:v>
                </c:pt>
                <c:pt idx="101541">
                  <c:v>4.5009E-2</c:v>
                </c:pt>
                <c:pt idx="101542">
                  <c:v>4.5011000000000002E-2</c:v>
                </c:pt>
                <c:pt idx="101543">
                  <c:v>4.5012999999999997E-2</c:v>
                </c:pt>
                <c:pt idx="101544">
                  <c:v>4.5014999999999999E-2</c:v>
                </c:pt>
                <c:pt idx="101545">
                  <c:v>4.5017000000000001E-2</c:v>
                </c:pt>
                <c:pt idx="101546">
                  <c:v>4.5019000000000003E-2</c:v>
                </c:pt>
                <c:pt idx="101547">
                  <c:v>4.5020999999999999E-2</c:v>
                </c:pt>
                <c:pt idx="101548">
                  <c:v>4.5023000000000001E-2</c:v>
                </c:pt>
                <c:pt idx="101549">
                  <c:v>4.5024000000000002E-2</c:v>
                </c:pt>
                <c:pt idx="101550">
                  <c:v>4.5025999999999997E-2</c:v>
                </c:pt>
                <c:pt idx="101551">
                  <c:v>4.5026999999999998E-2</c:v>
                </c:pt>
                <c:pt idx="101552">
                  <c:v>4.5029E-2</c:v>
                </c:pt>
                <c:pt idx="101553">
                  <c:v>4.5030000000000001E-2</c:v>
                </c:pt>
                <c:pt idx="101554">
                  <c:v>4.5031000000000002E-2</c:v>
                </c:pt>
                <c:pt idx="101555">
                  <c:v>4.5032000000000003E-2</c:v>
                </c:pt>
                <c:pt idx="101556">
                  <c:v>4.5032000000000003E-2</c:v>
                </c:pt>
                <c:pt idx="101557">
                  <c:v>4.5032999999999997E-2</c:v>
                </c:pt>
                <c:pt idx="101558">
                  <c:v>4.5032999999999997E-2</c:v>
                </c:pt>
                <c:pt idx="101559">
                  <c:v>4.5032999999999997E-2</c:v>
                </c:pt>
                <c:pt idx="101560">
                  <c:v>4.5032999999999997E-2</c:v>
                </c:pt>
                <c:pt idx="101561">
                  <c:v>4.5032999999999997E-2</c:v>
                </c:pt>
                <c:pt idx="101562">
                  <c:v>4.5032999999999997E-2</c:v>
                </c:pt>
                <c:pt idx="101563">
                  <c:v>4.5032999999999997E-2</c:v>
                </c:pt>
                <c:pt idx="101564">
                  <c:v>4.5032999999999997E-2</c:v>
                </c:pt>
                <c:pt idx="101565">
                  <c:v>4.5032000000000003E-2</c:v>
                </c:pt>
                <c:pt idx="101566">
                  <c:v>4.5031000000000002E-2</c:v>
                </c:pt>
                <c:pt idx="101567">
                  <c:v>4.5030000000000001E-2</c:v>
                </c:pt>
                <c:pt idx="101568">
                  <c:v>4.5029E-2</c:v>
                </c:pt>
                <c:pt idx="101569">
                  <c:v>4.5027999999999999E-2</c:v>
                </c:pt>
                <c:pt idx="101570">
                  <c:v>4.5026999999999998E-2</c:v>
                </c:pt>
                <c:pt idx="101571">
                  <c:v>4.5025000000000003E-2</c:v>
                </c:pt>
                <c:pt idx="101572">
                  <c:v>4.5024000000000002E-2</c:v>
                </c:pt>
                <c:pt idx="101573">
                  <c:v>4.5022E-2</c:v>
                </c:pt>
                <c:pt idx="101574">
                  <c:v>4.5020999999999999E-2</c:v>
                </c:pt>
                <c:pt idx="101575">
                  <c:v>4.5019000000000003E-2</c:v>
                </c:pt>
                <c:pt idx="101576">
                  <c:v>4.5017000000000001E-2</c:v>
                </c:pt>
                <c:pt idx="101577">
                  <c:v>4.5014999999999999E-2</c:v>
                </c:pt>
                <c:pt idx="101578">
                  <c:v>4.5012999999999997E-2</c:v>
                </c:pt>
                <c:pt idx="101579">
                  <c:v>4.5011000000000002E-2</c:v>
                </c:pt>
                <c:pt idx="101580">
                  <c:v>4.5009E-2</c:v>
                </c:pt>
                <c:pt idx="101581">
                  <c:v>4.5005999999999997E-2</c:v>
                </c:pt>
                <c:pt idx="101582">
                  <c:v>4.5004000000000002E-2</c:v>
                </c:pt>
                <c:pt idx="101583">
                  <c:v>4.5002E-2</c:v>
                </c:pt>
                <c:pt idx="101584">
                  <c:v>4.4998999999999997E-2</c:v>
                </c:pt>
                <c:pt idx="101585">
                  <c:v>4.4997000000000002E-2</c:v>
                </c:pt>
                <c:pt idx="101586">
                  <c:v>4.4993999999999999E-2</c:v>
                </c:pt>
                <c:pt idx="101587">
                  <c:v>4.4991999999999997E-2</c:v>
                </c:pt>
                <c:pt idx="101588">
                  <c:v>4.4990000000000002E-2</c:v>
                </c:pt>
                <c:pt idx="101589">
                  <c:v>4.4986999999999999E-2</c:v>
                </c:pt>
                <c:pt idx="101590">
                  <c:v>4.4984999999999997E-2</c:v>
                </c:pt>
                <c:pt idx="101591">
                  <c:v>4.4982000000000001E-2</c:v>
                </c:pt>
                <c:pt idx="101592">
                  <c:v>4.4979999999999999E-2</c:v>
                </c:pt>
                <c:pt idx="101593">
                  <c:v>4.4977000000000003E-2</c:v>
                </c:pt>
                <c:pt idx="101594">
                  <c:v>4.4975000000000001E-2</c:v>
                </c:pt>
                <c:pt idx="101595">
                  <c:v>4.4972999999999999E-2</c:v>
                </c:pt>
                <c:pt idx="101596">
                  <c:v>4.4970000000000003E-2</c:v>
                </c:pt>
                <c:pt idx="101597">
                  <c:v>4.4968000000000001E-2</c:v>
                </c:pt>
                <c:pt idx="101598">
                  <c:v>4.4965999999999999E-2</c:v>
                </c:pt>
                <c:pt idx="101599">
                  <c:v>4.4963999999999997E-2</c:v>
                </c:pt>
                <c:pt idx="101600">
                  <c:v>4.4962000000000002E-2</c:v>
                </c:pt>
                <c:pt idx="101601">
                  <c:v>4.496E-2</c:v>
                </c:pt>
                <c:pt idx="101602">
                  <c:v>4.4958999999999999E-2</c:v>
                </c:pt>
                <c:pt idx="101603">
                  <c:v>4.4956999999999997E-2</c:v>
                </c:pt>
                <c:pt idx="101604">
                  <c:v>4.4955000000000002E-2</c:v>
                </c:pt>
                <c:pt idx="101605">
                  <c:v>4.4954000000000001E-2</c:v>
                </c:pt>
                <c:pt idx="101606">
                  <c:v>4.4951999999999999E-2</c:v>
                </c:pt>
                <c:pt idx="101607">
                  <c:v>4.4950999999999998E-2</c:v>
                </c:pt>
                <c:pt idx="101608">
                  <c:v>4.4949999999999997E-2</c:v>
                </c:pt>
                <c:pt idx="101609">
                  <c:v>4.4949000000000003E-2</c:v>
                </c:pt>
                <c:pt idx="101610">
                  <c:v>4.4948000000000002E-2</c:v>
                </c:pt>
                <c:pt idx="101611">
                  <c:v>4.4947000000000001E-2</c:v>
                </c:pt>
                <c:pt idx="101612">
                  <c:v>4.4946E-2</c:v>
                </c:pt>
                <c:pt idx="101613">
                  <c:v>4.4946E-2</c:v>
                </c:pt>
                <c:pt idx="101614">
                  <c:v>4.4944999999999999E-2</c:v>
                </c:pt>
                <c:pt idx="101615">
                  <c:v>4.4944999999999999E-2</c:v>
                </c:pt>
                <c:pt idx="101616">
                  <c:v>4.4943999999999998E-2</c:v>
                </c:pt>
                <c:pt idx="101617">
                  <c:v>4.4943999999999998E-2</c:v>
                </c:pt>
                <c:pt idx="101618">
                  <c:v>4.4943999999999998E-2</c:v>
                </c:pt>
                <c:pt idx="101619">
                  <c:v>4.4943999999999998E-2</c:v>
                </c:pt>
                <c:pt idx="101620">
                  <c:v>4.4943999999999998E-2</c:v>
                </c:pt>
                <c:pt idx="101621">
                  <c:v>4.4944999999999999E-2</c:v>
                </c:pt>
                <c:pt idx="101622">
                  <c:v>4.4944999999999999E-2</c:v>
                </c:pt>
                <c:pt idx="101623">
                  <c:v>4.4946E-2</c:v>
                </c:pt>
                <c:pt idx="101624">
                  <c:v>4.4946E-2</c:v>
                </c:pt>
                <c:pt idx="101625">
                  <c:v>4.4947000000000001E-2</c:v>
                </c:pt>
                <c:pt idx="101626">
                  <c:v>4.4948000000000002E-2</c:v>
                </c:pt>
                <c:pt idx="101627">
                  <c:v>4.4948000000000002E-2</c:v>
                </c:pt>
                <c:pt idx="101628">
                  <c:v>4.4949000000000003E-2</c:v>
                </c:pt>
                <c:pt idx="101629">
                  <c:v>4.4949999999999997E-2</c:v>
                </c:pt>
                <c:pt idx="101630">
                  <c:v>4.4950999999999998E-2</c:v>
                </c:pt>
                <c:pt idx="101631">
                  <c:v>4.4951999999999999E-2</c:v>
                </c:pt>
                <c:pt idx="101632">
                  <c:v>4.4954000000000001E-2</c:v>
                </c:pt>
                <c:pt idx="101633">
                  <c:v>4.4955000000000002E-2</c:v>
                </c:pt>
                <c:pt idx="101634">
                  <c:v>4.4956000000000003E-2</c:v>
                </c:pt>
                <c:pt idx="101635">
                  <c:v>4.4956999999999997E-2</c:v>
                </c:pt>
                <c:pt idx="101636">
                  <c:v>4.4958999999999999E-2</c:v>
                </c:pt>
                <c:pt idx="101637">
                  <c:v>4.496E-2</c:v>
                </c:pt>
                <c:pt idx="101638">
                  <c:v>4.4961000000000001E-2</c:v>
                </c:pt>
                <c:pt idx="101639">
                  <c:v>4.4963000000000003E-2</c:v>
                </c:pt>
                <c:pt idx="101640">
                  <c:v>4.4963999999999997E-2</c:v>
                </c:pt>
                <c:pt idx="101641">
                  <c:v>4.4965999999999999E-2</c:v>
                </c:pt>
                <c:pt idx="101642">
                  <c:v>4.4967E-2</c:v>
                </c:pt>
                <c:pt idx="101643">
                  <c:v>4.4969000000000002E-2</c:v>
                </c:pt>
                <c:pt idx="101644">
                  <c:v>4.4970000000000003E-2</c:v>
                </c:pt>
                <c:pt idx="101645">
                  <c:v>4.4971999999999998E-2</c:v>
                </c:pt>
                <c:pt idx="101646">
                  <c:v>4.4972999999999999E-2</c:v>
                </c:pt>
                <c:pt idx="101647">
                  <c:v>4.4975000000000001E-2</c:v>
                </c:pt>
                <c:pt idx="101648">
                  <c:v>4.4976000000000002E-2</c:v>
                </c:pt>
                <c:pt idx="101649">
                  <c:v>4.4977000000000003E-2</c:v>
                </c:pt>
                <c:pt idx="101650">
                  <c:v>4.4978999999999998E-2</c:v>
                </c:pt>
                <c:pt idx="101651">
                  <c:v>4.4979999999999999E-2</c:v>
                </c:pt>
                <c:pt idx="101652">
                  <c:v>4.4981E-2</c:v>
                </c:pt>
                <c:pt idx="101653">
                  <c:v>4.4982000000000001E-2</c:v>
                </c:pt>
                <c:pt idx="101654">
                  <c:v>4.4984000000000003E-2</c:v>
                </c:pt>
                <c:pt idx="101655">
                  <c:v>4.4984999999999997E-2</c:v>
                </c:pt>
                <c:pt idx="101656">
                  <c:v>4.4985999999999998E-2</c:v>
                </c:pt>
                <c:pt idx="101657">
                  <c:v>4.4986999999999999E-2</c:v>
                </c:pt>
                <c:pt idx="101658">
                  <c:v>4.4988E-2</c:v>
                </c:pt>
                <c:pt idx="101659">
                  <c:v>4.4989000000000001E-2</c:v>
                </c:pt>
                <c:pt idx="101660">
                  <c:v>4.4990000000000002E-2</c:v>
                </c:pt>
                <c:pt idx="101661">
                  <c:v>4.4991000000000003E-2</c:v>
                </c:pt>
                <c:pt idx="101662">
                  <c:v>4.4991000000000003E-2</c:v>
                </c:pt>
                <c:pt idx="101663">
                  <c:v>4.4991999999999997E-2</c:v>
                </c:pt>
                <c:pt idx="101664">
                  <c:v>4.4992999999999998E-2</c:v>
                </c:pt>
                <c:pt idx="101665">
                  <c:v>4.4992999999999998E-2</c:v>
                </c:pt>
                <c:pt idx="101666">
                  <c:v>4.4993999999999999E-2</c:v>
                </c:pt>
                <c:pt idx="101667">
                  <c:v>4.4993999999999999E-2</c:v>
                </c:pt>
                <c:pt idx="101668">
                  <c:v>4.4995E-2</c:v>
                </c:pt>
                <c:pt idx="101669">
                  <c:v>4.4995E-2</c:v>
                </c:pt>
                <c:pt idx="101670">
                  <c:v>4.4995E-2</c:v>
                </c:pt>
                <c:pt idx="101671">
                  <c:v>4.4995E-2</c:v>
                </c:pt>
                <c:pt idx="101672">
                  <c:v>4.4995E-2</c:v>
                </c:pt>
                <c:pt idx="101673">
                  <c:v>4.4995E-2</c:v>
                </c:pt>
                <c:pt idx="101674">
                  <c:v>4.4995E-2</c:v>
                </c:pt>
                <c:pt idx="101675">
                  <c:v>4.4995E-2</c:v>
                </c:pt>
                <c:pt idx="101676">
                  <c:v>4.4995E-2</c:v>
                </c:pt>
                <c:pt idx="101677">
                  <c:v>4.4995E-2</c:v>
                </c:pt>
                <c:pt idx="101678">
                  <c:v>4.4995E-2</c:v>
                </c:pt>
                <c:pt idx="101679">
                  <c:v>4.4993999999999999E-2</c:v>
                </c:pt>
                <c:pt idx="101680">
                  <c:v>4.4993999999999999E-2</c:v>
                </c:pt>
                <c:pt idx="101681">
                  <c:v>4.4993999999999999E-2</c:v>
                </c:pt>
                <c:pt idx="101682">
                  <c:v>4.4993999999999999E-2</c:v>
                </c:pt>
                <c:pt idx="101683">
                  <c:v>4.4992999999999998E-2</c:v>
                </c:pt>
                <c:pt idx="101684">
                  <c:v>4.4992999999999998E-2</c:v>
                </c:pt>
                <c:pt idx="101685">
                  <c:v>4.4991999999999997E-2</c:v>
                </c:pt>
                <c:pt idx="101686">
                  <c:v>4.4991999999999997E-2</c:v>
                </c:pt>
                <c:pt idx="101687">
                  <c:v>4.4991000000000003E-2</c:v>
                </c:pt>
                <c:pt idx="101688">
                  <c:v>4.4990000000000002E-2</c:v>
                </c:pt>
                <c:pt idx="101689">
                  <c:v>4.4990000000000002E-2</c:v>
                </c:pt>
                <c:pt idx="101690">
                  <c:v>4.4989000000000001E-2</c:v>
                </c:pt>
                <c:pt idx="101691">
                  <c:v>4.4989000000000001E-2</c:v>
                </c:pt>
                <c:pt idx="101692">
                  <c:v>4.4988E-2</c:v>
                </c:pt>
                <c:pt idx="101693">
                  <c:v>4.4988E-2</c:v>
                </c:pt>
                <c:pt idx="101694">
                  <c:v>4.4986999999999999E-2</c:v>
                </c:pt>
                <c:pt idx="101695">
                  <c:v>4.4986999999999999E-2</c:v>
                </c:pt>
                <c:pt idx="101696">
                  <c:v>4.4985999999999998E-2</c:v>
                </c:pt>
                <c:pt idx="101697">
                  <c:v>4.4984999999999997E-2</c:v>
                </c:pt>
                <c:pt idx="101698">
                  <c:v>4.4984999999999997E-2</c:v>
                </c:pt>
                <c:pt idx="101699">
                  <c:v>4.4984000000000003E-2</c:v>
                </c:pt>
                <c:pt idx="101700">
                  <c:v>4.4984000000000003E-2</c:v>
                </c:pt>
                <c:pt idx="101701">
                  <c:v>4.4983000000000002E-2</c:v>
                </c:pt>
                <c:pt idx="101702">
                  <c:v>4.4983000000000002E-2</c:v>
                </c:pt>
                <c:pt idx="101703">
                  <c:v>4.4982000000000001E-2</c:v>
                </c:pt>
                <c:pt idx="101704">
                  <c:v>4.4982000000000001E-2</c:v>
                </c:pt>
                <c:pt idx="101705">
                  <c:v>4.4982000000000001E-2</c:v>
                </c:pt>
                <c:pt idx="101706">
                  <c:v>4.4981E-2</c:v>
                </c:pt>
                <c:pt idx="101707">
                  <c:v>4.4981E-2</c:v>
                </c:pt>
                <c:pt idx="101708">
                  <c:v>4.4979999999999999E-2</c:v>
                </c:pt>
                <c:pt idx="101709">
                  <c:v>4.4979999999999999E-2</c:v>
                </c:pt>
                <c:pt idx="101710">
                  <c:v>4.4979999999999999E-2</c:v>
                </c:pt>
                <c:pt idx="101711">
                  <c:v>4.4978999999999998E-2</c:v>
                </c:pt>
                <c:pt idx="101712">
                  <c:v>4.4978999999999998E-2</c:v>
                </c:pt>
                <c:pt idx="101713">
                  <c:v>4.4978999999999998E-2</c:v>
                </c:pt>
                <c:pt idx="101714">
                  <c:v>4.4978999999999998E-2</c:v>
                </c:pt>
                <c:pt idx="101715">
                  <c:v>4.4978999999999998E-2</c:v>
                </c:pt>
                <c:pt idx="101716">
                  <c:v>4.4978999999999998E-2</c:v>
                </c:pt>
                <c:pt idx="101717">
                  <c:v>4.4978999999999998E-2</c:v>
                </c:pt>
                <c:pt idx="101718">
                  <c:v>4.4978999999999998E-2</c:v>
                </c:pt>
                <c:pt idx="101719">
                  <c:v>4.4978999999999998E-2</c:v>
                </c:pt>
                <c:pt idx="101720">
                  <c:v>4.4978999999999998E-2</c:v>
                </c:pt>
                <c:pt idx="101721">
                  <c:v>4.4978999999999998E-2</c:v>
                </c:pt>
                <c:pt idx="101722">
                  <c:v>4.4978999999999998E-2</c:v>
                </c:pt>
                <c:pt idx="101723">
                  <c:v>4.4977999999999997E-2</c:v>
                </c:pt>
                <c:pt idx="101724">
                  <c:v>4.4978999999999998E-2</c:v>
                </c:pt>
                <c:pt idx="101725">
                  <c:v>4.4978999999999998E-2</c:v>
                </c:pt>
                <c:pt idx="101726">
                  <c:v>4.4978999999999998E-2</c:v>
                </c:pt>
                <c:pt idx="101727">
                  <c:v>4.4978999999999998E-2</c:v>
                </c:pt>
                <c:pt idx="101728">
                  <c:v>4.4978999999999998E-2</c:v>
                </c:pt>
                <c:pt idx="101729">
                  <c:v>4.4978999999999998E-2</c:v>
                </c:pt>
                <c:pt idx="101730">
                  <c:v>4.4978999999999998E-2</c:v>
                </c:pt>
                <c:pt idx="101731">
                  <c:v>4.4978999999999998E-2</c:v>
                </c:pt>
                <c:pt idx="101732">
                  <c:v>4.4978999999999998E-2</c:v>
                </c:pt>
                <c:pt idx="101733">
                  <c:v>4.4978999999999998E-2</c:v>
                </c:pt>
                <c:pt idx="101734">
                  <c:v>4.4978999999999998E-2</c:v>
                </c:pt>
                <c:pt idx="101735">
                  <c:v>4.4978999999999998E-2</c:v>
                </c:pt>
                <c:pt idx="101736">
                  <c:v>4.4979999999999999E-2</c:v>
                </c:pt>
                <c:pt idx="101737">
                  <c:v>4.4979999999999999E-2</c:v>
                </c:pt>
                <c:pt idx="101738">
                  <c:v>4.4979999999999999E-2</c:v>
                </c:pt>
                <c:pt idx="101739">
                  <c:v>4.4979999999999999E-2</c:v>
                </c:pt>
                <c:pt idx="101740">
                  <c:v>4.4979999999999999E-2</c:v>
                </c:pt>
                <c:pt idx="101741">
                  <c:v>4.4979999999999999E-2</c:v>
                </c:pt>
                <c:pt idx="101742">
                  <c:v>4.4979999999999999E-2</c:v>
                </c:pt>
                <c:pt idx="101743">
                  <c:v>4.4979999999999999E-2</c:v>
                </c:pt>
                <c:pt idx="101744">
                  <c:v>4.4979999999999999E-2</c:v>
                </c:pt>
                <c:pt idx="101745">
                  <c:v>4.4979999999999999E-2</c:v>
                </c:pt>
                <c:pt idx="101746">
                  <c:v>4.4979999999999999E-2</c:v>
                </c:pt>
                <c:pt idx="101747">
                  <c:v>4.4979999999999999E-2</c:v>
                </c:pt>
                <c:pt idx="101748">
                  <c:v>4.4979999999999999E-2</c:v>
                </c:pt>
                <c:pt idx="101749">
                  <c:v>4.4979999999999999E-2</c:v>
                </c:pt>
                <c:pt idx="101750">
                  <c:v>4.4979999999999999E-2</c:v>
                </c:pt>
                <c:pt idx="101751">
                  <c:v>4.4979999999999999E-2</c:v>
                </c:pt>
                <c:pt idx="101752">
                  <c:v>4.4979999999999999E-2</c:v>
                </c:pt>
                <c:pt idx="101753">
                  <c:v>4.4979999999999999E-2</c:v>
                </c:pt>
                <c:pt idx="101754">
                  <c:v>4.4979999999999999E-2</c:v>
                </c:pt>
                <c:pt idx="101755">
                  <c:v>4.4979999999999999E-2</c:v>
                </c:pt>
                <c:pt idx="101756">
                  <c:v>4.4979999999999999E-2</c:v>
                </c:pt>
                <c:pt idx="101757">
                  <c:v>4.4978999999999998E-2</c:v>
                </c:pt>
                <c:pt idx="101758">
                  <c:v>4.4978999999999998E-2</c:v>
                </c:pt>
                <c:pt idx="101759">
                  <c:v>4.4978999999999998E-2</c:v>
                </c:pt>
                <c:pt idx="101760">
                  <c:v>4.4978999999999998E-2</c:v>
                </c:pt>
                <c:pt idx="101761">
                  <c:v>4.4978999999999998E-2</c:v>
                </c:pt>
                <c:pt idx="101762">
                  <c:v>4.4978999999999998E-2</c:v>
                </c:pt>
                <c:pt idx="101763">
                  <c:v>4.4978999999999998E-2</c:v>
                </c:pt>
                <c:pt idx="101764">
                  <c:v>4.4978999999999998E-2</c:v>
                </c:pt>
                <c:pt idx="101765">
                  <c:v>4.4977999999999997E-2</c:v>
                </c:pt>
                <c:pt idx="101766">
                  <c:v>4.4977999999999997E-2</c:v>
                </c:pt>
                <c:pt idx="101767">
                  <c:v>4.4977999999999997E-2</c:v>
                </c:pt>
                <c:pt idx="101768">
                  <c:v>4.4977999999999997E-2</c:v>
                </c:pt>
                <c:pt idx="101769">
                  <c:v>4.4977000000000003E-2</c:v>
                </c:pt>
                <c:pt idx="101770">
                  <c:v>4.4977000000000003E-2</c:v>
                </c:pt>
                <c:pt idx="101771">
                  <c:v>4.4977000000000003E-2</c:v>
                </c:pt>
                <c:pt idx="101772">
                  <c:v>4.4977000000000003E-2</c:v>
                </c:pt>
                <c:pt idx="101773">
                  <c:v>4.4976000000000002E-2</c:v>
                </c:pt>
                <c:pt idx="101774">
                  <c:v>4.4976000000000002E-2</c:v>
                </c:pt>
                <c:pt idx="101775">
                  <c:v>4.4976000000000002E-2</c:v>
                </c:pt>
                <c:pt idx="101776">
                  <c:v>4.4976000000000002E-2</c:v>
                </c:pt>
                <c:pt idx="101777">
                  <c:v>4.4976000000000002E-2</c:v>
                </c:pt>
                <c:pt idx="101778">
                  <c:v>4.4975000000000001E-2</c:v>
                </c:pt>
                <c:pt idx="101779">
                  <c:v>4.4975000000000001E-2</c:v>
                </c:pt>
                <c:pt idx="101780">
                  <c:v>4.4975000000000001E-2</c:v>
                </c:pt>
                <c:pt idx="101781">
                  <c:v>4.4974E-2</c:v>
                </c:pt>
                <c:pt idx="101782">
                  <c:v>4.4974E-2</c:v>
                </c:pt>
                <c:pt idx="101783">
                  <c:v>4.4974E-2</c:v>
                </c:pt>
                <c:pt idx="101784">
                  <c:v>4.4974E-2</c:v>
                </c:pt>
                <c:pt idx="101785">
                  <c:v>4.4972999999999999E-2</c:v>
                </c:pt>
                <c:pt idx="101786">
                  <c:v>4.4972999999999999E-2</c:v>
                </c:pt>
                <c:pt idx="101787">
                  <c:v>4.4972999999999999E-2</c:v>
                </c:pt>
                <c:pt idx="101788">
                  <c:v>4.4972999999999999E-2</c:v>
                </c:pt>
                <c:pt idx="101789">
                  <c:v>4.4972999999999999E-2</c:v>
                </c:pt>
                <c:pt idx="101790">
                  <c:v>4.4971999999999998E-2</c:v>
                </c:pt>
                <c:pt idx="101791">
                  <c:v>4.4971999999999998E-2</c:v>
                </c:pt>
                <c:pt idx="101792">
                  <c:v>4.4971999999999998E-2</c:v>
                </c:pt>
                <c:pt idx="101793">
                  <c:v>4.4970999999999997E-2</c:v>
                </c:pt>
                <c:pt idx="101794">
                  <c:v>4.4970999999999997E-2</c:v>
                </c:pt>
                <c:pt idx="101795">
                  <c:v>4.4970999999999997E-2</c:v>
                </c:pt>
                <c:pt idx="101796">
                  <c:v>4.4970999999999997E-2</c:v>
                </c:pt>
                <c:pt idx="101797">
                  <c:v>4.4970000000000003E-2</c:v>
                </c:pt>
                <c:pt idx="101798">
                  <c:v>4.4970000000000003E-2</c:v>
                </c:pt>
                <c:pt idx="101799">
                  <c:v>4.4970000000000003E-2</c:v>
                </c:pt>
                <c:pt idx="101800">
                  <c:v>4.4970000000000003E-2</c:v>
                </c:pt>
                <c:pt idx="101801">
                  <c:v>4.4969000000000002E-2</c:v>
                </c:pt>
                <c:pt idx="101802">
                  <c:v>4.4969000000000002E-2</c:v>
                </c:pt>
                <c:pt idx="101803">
                  <c:v>4.4968000000000001E-2</c:v>
                </c:pt>
                <c:pt idx="101804">
                  <c:v>4.4968000000000001E-2</c:v>
                </c:pt>
                <c:pt idx="101805">
                  <c:v>4.4968000000000001E-2</c:v>
                </c:pt>
                <c:pt idx="101806">
                  <c:v>4.4967E-2</c:v>
                </c:pt>
                <c:pt idx="101807">
                  <c:v>4.4967E-2</c:v>
                </c:pt>
                <c:pt idx="101808">
                  <c:v>4.4965999999999999E-2</c:v>
                </c:pt>
                <c:pt idx="101809">
                  <c:v>4.4965999999999999E-2</c:v>
                </c:pt>
                <c:pt idx="101810">
                  <c:v>4.4965999999999999E-2</c:v>
                </c:pt>
                <c:pt idx="101811">
                  <c:v>4.4964999999999998E-2</c:v>
                </c:pt>
                <c:pt idx="101812">
                  <c:v>4.4964999999999998E-2</c:v>
                </c:pt>
                <c:pt idx="101813">
                  <c:v>4.4963999999999997E-2</c:v>
                </c:pt>
                <c:pt idx="101814">
                  <c:v>4.4963999999999997E-2</c:v>
                </c:pt>
                <c:pt idx="101815">
                  <c:v>4.4963000000000003E-2</c:v>
                </c:pt>
                <c:pt idx="101816">
                  <c:v>4.4962000000000002E-2</c:v>
                </c:pt>
                <c:pt idx="101817">
                  <c:v>4.4962000000000002E-2</c:v>
                </c:pt>
                <c:pt idx="101818">
                  <c:v>4.4961000000000001E-2</c:v>
                </c:pt>
                <c:pt idx="101819">
                  <c:v>4.496E-2</c:v>
                </c:pt>
                <c:pt idx="101820">
                  <c:v>4.4958999999999999E-2</c:v>
                </c:pt>
                <c:pt idx="101821">
                  <c:v>4.4958999999999999E-2</c:v>
                </c:pt>
                <c:pt idx="101822">
                  <c:v>4.4957999999999998E-2</c:v>
                </c:pt>
                <c:pt idx="101823">
                  <c:v>4.4956999999999997E-2</c:v>
                </c:pt>
                <c:pt idx="101824">
                  <c:v>4.4956000000000003E-2</c:v>
                </c:pt>
                <c:pt idx="101825">
                  <c:v>4.4955000000000002E-2</c:v>
                </c:pt>
                <c:pt idx="101826">
                  <c:v>4.4955000000000002E-2</c:v>
                </c:pt>
                <c:pt idx="101827">
                  <c:v>4.4954000000000001E-2</c:v>
                </c:pt>
                <c:pt idx="101828">
                  <c:v>4.4953E-2</c:v>
                </c:pt>
                <c:pt idx="101829">
                  <c:v>4.4950999999999998E-2</c:v>
                </c:pt>
                <c:pt idx="101830">
                  <c:v>4.4950999999999998E-2</c:v>
                </c:pt>
                <c:pt idx="101831">
                  <c:v>4.4949999999999997E-2</c:v>
                </c:pt>
                <c:pt idx="101832">
                  <c:v>4.4949000000000003E-2</c:v>
                </c:pt>
                <c:pt idx="101833">
                  <c:v>4.4948000000000002E-2</c:v>
                </c:pt>
                <c:pt idx="101834">
                  <c:v>4.4947000000000001E-2</c:v>
                </c:pt>
                <c:pt idx="101835">
                  <c:v>4.4946E-2</c:v>
                </c:pt>
                <c:pt idx="101836">
                  <c:v>4.4944999999999999E-2</c:v>
                </c:pt>
                <c:pt idx="101837">
                  <c:v>4.4943999999999998E-2</c:v>
                </c:pt>
                <c:pt idx="101838">
                  <c:v>4.4942999999999997E-2</c:v>
                </c:pt>
                <c:pt idx="101839">
                  <c:v>4.4941000000000002E-2</c:v>
                </c:pt>
                <c:pt idx="101840">
                  <c:v>4.4940000000000001E-2</c:v>
                </c:pt>
                <c:pt idx="101841">
                  <c:v>4.4939E-2</c:v>
                </c:pt>
                <c:pt idx="101842">
                  <c:v>4.4937999999999999E-2</c:v>
                </c:pt>
                <c:pt idx="101843">
                  <c:v>4.4937999999999999E-2</c:v>
                </c:pt>
                <c:pt idx="101844">
                  <c:v>4.4936999999999998E-2</c:v>
                </c:pt>
                <c:pt idx="101845">
                  <c:v>4.4935999999999997E-2</c:v>
                </c:pt>
                <c:pt idx="101846">
                  <c:v>4.4935000000000003E-2</c:v>
                </c:pt>
                <c:pt idx="101847">
                  <c:v>4.4934000000000002E-2</c:v>
                </c:pt>
                <c:pt idx="101848">
                  <c:v>4.4934000000000002E-2</c:v>
                </c:pt>
                <c:pt idx="101849">
                  <c:v>4.4933000000000001E-2</c:v>
                </c:pt>
                <c:pt idx="101850">
                  <c:v>4.4932E-2</c:v>
                </c:pt>
                <c:pt idx="101851">
                  <c:v>4.4930999999999999E-2</c:v>
                </c:pt>
                <c:pt idx="101852">
                  <c:v>4.4930999999999999E-2</c:v>
                </c:pt>
                <c:pt idx="101853">
                  <c:v>4.4929999999999998E-2</c:v>
                </c:pt>
                <c:pt idx="101854">
                  <c:v>4.4929999999999998E-2</c:v>
                </c:pt>
                <c:pt idx="101855">
                  <c:v>4.4928999999999997E-2</c:v>
                </c:pt>
                <c:pt idx="101856">
                  <c:v>4.4928999999999997E-2</c:v>
                </c:pt>
                <c:pt idx="101857">
                  <c:v>4.4928999999999997E-2</c:v>
                </c:pt>
                <c:pt idx="101858">
                  <c:v>4.4928000000000003E-2</c:v>
                </c:pt>
                <c:pt idx="101859">
                  <c:v>4.4928000000000003E-2</c:v>
                </c:pt>
                <c:pt idx="101860">
                  <c:v>4.4928000000000003E-2</c:v>
                </c:pt>
                <c:pt idx="101861">
                  <c:v>4.4928000000000003E-2</c:v>
                </c:pt>
                <c:pt idx="101862">
                  <c:v>4.4928000000000003E-2</c:v>
                </c:pt>
                <c:pt idx="101863">
                  <c:v>4.4927000000000002E-2</c:v>
                </c:pt>
                <c:pt idx="101864">
                  <c:v>4.4927000000000002E-2</c:v>
                </c:pt>
                <c:pt idx="101865">
                  <c:v>4.4927000000000002E-2</c:v>
                </c:pt>
                <c:pt idx="101866">
                  <c:v>4.4928000000000003E-2</c:v>
                </c:pt>
                <c:pt idx="101867">
                  <c:v>4.4928000000000003E-2</c:v>
                </c:pt>
                <c:pt idx="101868">
                  <c:v>4.4928000000000003E-2</c:v>
                </c:pt>
                <c:pt idx="101869">
                  <c:v>4.4928000000000003E-2</c:v>
                </c:pt>
                <c:pt idx="101870">
                  <c:v>4.4928999999999997E-2</c:v>
                </c:pt>
                <c:pt idx="101871">
                  <c:v>4.4928999999999997E-2</c:v>
                </c:pt>
                <c:pt idx="101872">
                  <c:v>4.4928999999999997E-2</c:v>
                </c:pt>
                <c:pt idx="101873">
                  <c:v>4.4929999999999998E-2</c:v>
                </c:pt>
                <c:pt idx="101874">
                  <c:v>4.4929999999999998E-2</c:v>
                </c:pt>
                <c:pt idx="101875">
                  <c:v>4.4930999999999999E-2</c:v>
                </c:pt>
                <c:pt idx="101876">
                  <c:v>4.4930999999999999E-2</c:v>
                </c:pt>
                <c:pt idx="101877">
                  <c:v>4.4932E-2</c:v>
                </c:pt>
                <c:pt idx="101878">
                  <c:v>4.4932E-2</c:v>
                </c:pt>
                <c:pt idx="101879">
                  <c:v>4.4933000000000001E-2</c:v>
                </c:pt>
                <c:pt idx="101880">
                  <c:v>4.4934000000000002E-2</c:v>
                </c:pt>
                <c:pt idx="101881">
                  <c:v>4.4935000000000003E-2</c:v>
                </c:pt>
                <c:pt idx="101882">
                  <c:v>4.4935999999999997E-2</c:v>
                </c:pt>
                <c:pt idx="101883">
                  <c:v>4.4935999999999997E-2</c:v>
                </c:pt>
                <c:pt idx="101884">
                  <c:v>4.4936999999999998E-2</c:v>
                </c:pt>
                <c:pt idx="101885">
                  <c:v>4.4937999999999999E-2</c:v>
                </c:pt>
                <c:pt idx="101886">
                  <c:v>4.4939E-2</c:v>
                </c:pt>
                <c:pt idx="101887">
                  <c:v>4.4940000000000001E-2</c:v>
                </c:pt>
                <c:pt idx="101888">
                  <c:v>4.4941000000000002E-2</c:v>
                </c:pt>
                <c:pt idx="101889">
                  <c:v>4.4942000000000003E-2</c:v>
                </c:pt>
                <c:pt idx="101890">
                  <c:v>4.4942999999999997E-2</c:v>
                </c:pt>
                <c:pt idx="101891">
                  <c:v>4.4943999999999998E-2</c:v>
                </c:pt>
                <c:pt idx="101892">
                  <c:v>4.4944999999999999E-2</c:v>
                </c:pt>
                <c:pt idx="101893">
                  <c:v>4.4946E-2</c:v>
                </c:pt>
                <c:pt idx="101894">
                  <c:v>4.4947000000000001E-2</c:v>
                </c:pt>
                <c:pt idx="101895">
                  <c:v>4.4948000000000002E-2</c:v>
                </c:pt>
                <c:pt idx="101896">
                  <c:v>4.4949000000000003E-2</c:v>
                </c:pt>
                <c:pt idx="101897">
                  <c:v>4.4949999999999997E-2</c:v>
                </c:pt>
                <c:pt idx="101898">
                  <c:v>4.4950999999999998E-2</c:v>
                </c:pt>
                <c:pt idx="101899">
                  <c:v>4.4951999999999999E-2</c:v>
                </c:pt>
                <c:pt idx="101900">
                  <c:v>4.4953E-2</c:v>
                </c:pt>
                <c:pt idx="101901">
                  <c:v>4.4954000000000001E-2</c:v>
                </c:pt>
                <c:pt idx="101902">
                  <c:v>4.4955000000000002E-2</c:v>
                </c:pt>
                <c:pt idx="101903">
                  <c:v>4.4956999999999997E-2</c:v>
                </c:pt>
                <c:pt idx="101904">
                  <c:v>4.4957999999999998E-2</c:v>
                </c:pt>
                <c:pt idx="101905">
                  <c:v>4.4958999999999999E-2</c:v>
                </c:pt>
                <c:pt idx="101906">
                  <c:v>4.496E-2</c:v>
                </c:pt>
                <c:pt idx="101907">
                  <c:v>4.4961000000000001E-2</c:v>
                </c:pt>
                <c:pt idx="101908">
                  <c:v>4.4962000000000002E-2</c:v>
                </c:pt>
                <c:pt idx="101909">
                  <c:v>4.4963000000000003E-2</c:v>
                </c:pt>
                <c:pt idx="101910">
                  <c:v>4.4963999999999997E-2</c:v>
                </c:pt>
                <c:pt idx="101911">
                  <c:v>4.4964999999999998E-2</c:v>
                </c:pt>
                <c:pt idx="101912">
                  <c:v>4.4965999999999999E-2</c:v>
                </c:pt>
                <c:pt idx="101913">
                  <c:v>4.4967E-2</c:v>
                </c:pt>
                <c:pt idx="101914">
                  <c:v>4.4968000000000001E-2</c:v>
                </c:pt>
                <c:pt idx="101915">
                  <c:v>4.4970000000000003E-2</c:v>
                </c:pt>
                <c:pt idx="101916">
                  <c:v>4.4970999999999997E-2</c:v>
                </c:pt>
                <c:pt idx="101917">
                  <c:v>4.4971999999999998E-2</c:v>
                </c:pt>
                <c:pt idx="101918">
                  <c:v>4.4972999999999999E-2</c:v>
                </c:pt>
                <c:pt idx="101919">
                  <c:v>4.4972999999999999E-2</c:v>
                </c:pt>
                <c:pt idx="101920">
                  <c:v>4.4974E-2</c:v>
                </c:pt>
                <c:pt idx="101921">
                  <c:v>4.4975000000000001E-2</c:v>
                </c:pt>
                <c:pt idx="101922">
                  <c:v>4.4976000000000002E-2</c:v>
                </c:pt>
                <c:pt idx="101923">
                  <c:v>4.4977000000000003E-2</c:v>
                </c:pt>
                <c:pt idx="101924">
                  <c:v>4.4977000000000003E-2</c:v>
                </c:pt>
                <c:pt idx="101925">
                  <c:v>4.4977999999999997E-2</c:v>
                </c:pt>
                <c:pt idx="101926">
                  <c:v>4.4978999999999998E-2</c:v>
                </c:pt>
                <c:pt idx="101927">
                  <c:v>4.4979999999999999E-2</c:v>
                </c:pt>
                <c:pt idx="101928">
                  <c:v>4.4979999999999999E-2</c:v>
                </c:pt>
                <c:pt idx="101929">
                  <c:v>4.4981E-2</c:v>
                </c:pt>
                <c:pt idx="101930">
                  <c:v>4.4982000000000001E-2</c:v>
                </c:pt>
                <c:pt idx="101931">
                  <c:v>4.4982000000000001E-2</c:v>
                </c:pt>
                <c:pt idx="101932">
                  <c:v>4.4983000000000002E-2</c:v>
                </c:pt>
                <c:pt idx="101933">
                  <c:v>4.4983000000000002E-2</c:v>
                </c:pt>
                <c:pt idx="101934">
                  <c:v>4.4983000000000002E-2</c:v>
                </c:pt>
                <c:pt idx="101935">
                  <c:v>4.4984000000000003E-2</c:v>
                </c:pt>
                <c:pt idx="101936">
                  <c:v>4.4984000000000003E-2</c:v>
                </c:pt>
                <c:pt idx="101937">
                  <c:v>4.4984000000000003E-2</c:v>
                </c:pt>
                <c:pt idx="101938">
                  <c:v>4.4984000000000003E-2</c:v>
                </c:pt>
                <c:pt idx="101939">
                  <c:v>4.4984999999999997E-2</c:v>
                </c:pt>
                <c:pt idx="101940">
                  <c:v>4.4984999999999997E-2</c:v>
                </c:pt>
                <c:pt idx="101941">
                  <c:v>4.4984999999999997E-2</c:v>
                </c:pt>
                <c:pt idx="101942">
                  <c:v>4.4984999999999997E-2</c:v>
                </c:pt>
                <c:pt idx="101943">
                  <c:v>4.4984999999999997E-2</c:v>
                </c:pt>
                <c:pt idx="101944">
                  <c:v>4.4984999999999997E-2</c:v>
                </c:pt>
                <c:pt idx="101945">
                  <c:v>4.4984999999999997E-2</c:v>
                </c:pt>
                <c:pt idx="101946">
                  <c:v>4.4984999999999997E-2</c:v>
                </c:pt>
                <c:pt idx="101947">
                  <c:v>4.4984999999999997E-2</c:v>
                </c:pt>
                <c:pt idx="101948">
                  <c:v>4.4984000000000003E-2</c:v>
                </c:pt>
                <c:pt idx="101949">
                  <c:v>4.4984000000000003E-2</c:v>
                </c:pt>
                <c:pt idx="101950">
                  <c:v>4.4984000000000003E-2</c:v>
                </c:pt>
                <c:pt idx="101951">
                  <c:v>4.4984000000000003E-2</c:v>
                </c:pt>
                <c:pt idx="101952">
                  <c:v>4.4984000000000003E-2</c:v>
                </c:pt>
                <c:pt idx="101953">
                  <c:v>4.4984000000000003E-2</c:v>
                </c:pt>
                <c:pt idx="101954">
                  <c:v>4.4983000000000002E-2</c:v>
                </c:pt>
                <c:pt idx="101955">
                  <c:v>4.4983000000000002E-2</c:v>
                </c:pt>
                <c:pt idx="101956">
                  <c:v>4.4982000000000001E-2</c:v>
                </c:pt>
                <c:pt idx="101957">
                  <c:v>4.4982000000000001E-2</c:v>
                </c:pt>
                <c:pt idx="101958">
                  <c:v>4.4982000000000001E-2</c:v>
                </c:pt>
                <c:pt idx="101959">
                  <c:v>4.4981E-2</c:v>
                </c:pt>
                <c:pt idx="101960">
                  <c:v>4.4981E-2</c:v>
                </c:pt>
                <c:pt idx="101961">
                  <c:v>4.4979999999999999E-2</c:v>
                </c:pt>
                <c:pt idx="101962">
                  <c:v>4.4979999999999999E-2</c:v>
                </c:pt>
                <c:pt idx="101963">
                  <c:v>4.4979999999999999E-2</c:v>
                </c:pt>
                <c:pt idx="101964">
                  <c:v>4.4978999999999998E-2</c:v>
                </c:pt>
                <c:pt idx="101965">
                  <c:v>4.4978999999999998E-2</c:v>
                </c:pt>
                <c:pt idx="101966">
                  <c:v>4.4977999999999997E-2</c:v>
                </c:pt>
                <c:pt idx="101967">
                  <c:v>4.4977999999999997E-2</c:v>
                </c:pt>
                <c:pt idx="101968">
                  <c:v>4.4977000000000003E-2</c:v>
                </c:pt>
                <c:pt idx="101969">
                  <c:v>4.4977000000000003E-2</c:v>
                </c:pt>
                <c:pt idx="101970">
                  <c:v>4.4976000000000002E-2</c:v>
                </c:pt>
                <c:pt idx="101971">
                  <c:v>4.4976000000000002E-2</c:v>
                </c:pt>
                <c:pt idx="101972">
                  <c:v>4.4975000000000001E-2</c:v>
                </c:pt>
                <c:pt idx="101973">
                  <c:v>4.4975000000000001E-2</c:v>
                </c:pt>
                <c:pt idx="101974">
                  <c:v>4.4975000000000001E-2</c:v>
                </c:pt>
                <c:pt idx="101975">
                  <c:v>4.4974E-2</c:v>
                </c:pt>
                <c:pt idx="101976">
                  <c:v>4.4974E-2</c:v>
                </c:pt>
                <c:pt idx="101977">
                  <c:v>4.4972999999999999E-2</c:v>
                </c:pt>
                <c:pt idx="101978">
                  <c:v>4.4972999999999999E-2</c:v>
                </c:pt>
                <c:pt idx="101979">
                  <c:v>4.4972999999999999E-2</c:v>
                </c:pt>
                <c:pt idx="101980">
                  <c:v>4.4971999999999998E-2</c:v>
                </c:pt>
                <c:pt idx="101981">
                  <c:v>4.4971999999999998E-2</c:v>
                </c:pt>
                <c:pt idx="101982">
                  <c:v>4.4970999999999997E-2</c:v>
                </c:pt>
                <c:pt idx="101983">
                  <c:v>4.4970999999999997E-2</c:v>
                </c:pt>
                <c:pt idx="101984">
                  <c:v>4.4970999999999997E-2</c:v>
                </c:pt>
                <c:pt idx="101985">
                  <c:v>4.4970000000000003E-2</c:v>
                </c:pt>
                <c:pt idx="101986">
                  <c:v>4.4970000000000003E-2</c:v>
                </c:pt>
                <c:pt idx="101987">
                  <c:v>4.4970000000000003E-2</c:v>
                </c:pt>
                <c:pt idx="101988">
                  <c:v>4.4970000000000003E-2</c:v>
                </c:pt>
                <c:pt idx="101989">
                  <c:v>4.4970000000000003E-2</c:v>
                </c:pt>
                <c:pt idx="101990">
                  <c:v>4.4969000000000002E-2</c:v>
                </c:pt>
                <c:pt idx="101991">
                  <c:v>4.4969000000000002E-2</c:v>
                </c:pt>
                <c:pt idx="101992">
                  <c:v>4.4969000000000002E-2</c:v>
                </c:pt>
                <c:pt idx="101993">
                  <c:v>4.4968000000000001E-2</c:v>
                </c:pt>
                <c:pt idx="101994">
                  <c:v>4.4968000000000001E-2</c:v>
                </c:pt>
                <c:pt idx="101995">
                  <c:v>4.4968000000000001E-2</c:v>
                </c:pt>
                <c:pt idx="101996">
                  <c:v>4.4968000000000001E-2</c:v>
                </c:pt>
                <c:pt idx="101997">
                  <c:v>4.4968000000000001E-2</c:v>
                </c:pt>
                <c:pt idx="101998">
                  <c:v>4.4968000000000001E-2</c:v>
                </c:pt>
                <c:pt idx="101999">
                  <c:v>4.4968000000000001E-2</c:v>
                </c:pt>
                <c:pt idx="102000">
                  <c:v>4.4968000000000001E-2</c:v>
                </c:pt>
                <c:pt idx="102001">
                  <c:v>4.4968000000000001E-2</c:v>
                </c:pt>
                <c:pt idx="102002">
                  <c:v>4.4968000000000001E-2</c:v>
                </c:pt>
                <c:pt idx="102003">
                  <c:v>4.4967E-2</c:v>
                </c:pt>
                <c:pt idx="102004">
                  <c:v>4.4967E-2</c:v>
                </c:pt>
                <c:pt idx="102005">
                  <c:v>4.4967E-2</c:v>
                </c:pt>
                <c:pt idx="102006">
                  <c:v>4.4967E-2</c:v>
                </c:pt>
                <c:pt idx="102007">
                  <c:v>4.4967E-2</c:v>
                </c:pt>
                <c:pt idx="102008">
                  <c:v>4.4967E-2</c:v>
                </c:pt>
                <c:pt idx="102009">
                  <c:v>4.4967E-2</c:v>
                </c:pt>
                <c:pt idx="102010">
                  <c:v>4.4967E-2</c:v>
                </c:pt>
                <c:pt idx="102011">
                  <c:v>4.4967E-2</c:v>
                </c:pt>
                <c:pt idx="102012">
                  <c:v>4.4967E-2</c:v>
                </c:pt>
                <c:pt idx="102013">
                  <c:v>4.4967E-2</c:v>
                </c:pt>
                <c:pt idx="102014">
                  <c:v>4.4967E-2</c:v>
                </c:pt>
                <c:pt idx="102015">
                  <c:v>4.4967E-2</c:v>
                </c:pt>
                <c:pt idx="102016">
                  <c:v>4.4967E-2</c:v>
                </c:pt>
                <c:pt idx="102017">
                  <c:v>4.4967E-2</c:v>
                </c:pt>
                <c:pt idx="102018">
                  <c:v>4.4967E-2</c:v>
                </c:pt>
                <c:pt idx="102019">
                  <c:v>4.4967E-2</c:v>
                </c:pt>
                <c:pt idx="102020">
                  <c:v>4.4965999999999999E-2</c:v>
                </c:pt>
                <c:pt idx="102021">
                  <c:v>4.4965999999999999E-2</c:v>
                </c:pt>
                <c:pt idx="102022">
                  <c:v>4.4965999999999999E-2</c:v>
                </c:pt>
                <c:pt idx="102023">
                  <c:v>4.4965999999999999E-2</c:v>
                </c:pt>
                <c:pt idx="102024">
                  <c:v>4.4965999999999999E-2</c:v>
                </c:pt>
                <c:pt idx="102025">
                  <c:v>4.4965999999999999E-2</c:v>
                </c:pt>
                <c:pt idx="102026">
                  <c:v>4.4965999999999999E-2</c:v>
                </c:pt>
                <c:pt idx="102027">
                  <c:v>4.4965999999999999E-2</c:v>
                </c:pt>
                <c:pt idx="102028">
                  <c:v>4.4964999999999998E-2</c:v>
                </c:pt>
                <c:pt idx="102029">
                  <c:v>4.4964999999999998E-2</c:v>
                </c:pt>
                <c:pt idx="102030">
                  <c:v>4.4964999999999998E-2</c:v>
                </c:pt>
                <c:pt idx="102031">
                  <c:v>4.4964999999999998E-2</c:v>
                </c:pt>
                <c:pt idx="102032">
                  <c:v>4.4963999999999997E-2</c:v>
                </c:pt>
                <c:pt idx="102033">
                  <c:v>4.4963999999999997E-2</c:v>
                </c:pt>
                <c:pt idx="102034">
                  <c:v>4.4963999999999997E-2</c:v>
                </c:pt>
                <c:pt idx="102035">
                  <c:v>4.4963999999999997E-2</c:v>
                </c:pt>
                <c:pt idx="102036">
                  <c:v>4.4963000000000003E-2</c:v>
                </c:pt>
                <c:pt idx="102037">
                  <c:v>4.4963000000000003E-2</c:v>
                </c:pt>
                <c:pt idx="102038">
                  <c:v>4.4963000000000003E-2</c:v>
                </c:pt>
                <c:pt idx="102039">
                  <c:v>4.4962000000000002E-2</c:v>
                </c:pt>
                <c:pt idx="102040">
                  <c:v>4.4962000000000002E-2</c:v>
                </c:pt>
                <c:pt idx="102041">
                  <c:v>4.4961000000000001E-2</c:v>
                </c:pt>
                <c:pt idx="102042">
                  <c:v>4.4961000000000001E-2</c:v>
                </c:pt>
                <c:pt idx="102043">
                  <c:v>4.4961000000000001E-2</c:v>
                </c:pt>
                <c:pt idx="102044">
                  <c:v>4.496E-2</c:v>
                </c:pt>
                <c:pt idx="102045">
                  <c:v>4.496E-2</c:v>
                </c:pt>
                <c:pt idx="102046">
                  <c:v>4.4958999999999999E-2</c:v>
                </c:pt>
                <c:pt idx="102047">
                  <c:v>4.4958999999999999E-2</c:v>
                </c:pt>
                <c:pt idx="102048">
                  <c:v>4.4957999999999998E-2</c:v>
                </c:pt>
                <c:pt idx="102049">
                  <c:v>4.4957999999999998E-2</c:v>
                </c:pt>
                <c:pt idx="102050">
                  <c:v>4.4956999999999997E-2</c:v>
                </c:pt>
                <c:pt idx="102051">
                  <c:v>4.4956000000000003E-2</c:v>
                </c:pt>
                <c:pt idx="102052">
                  <c:v>4.4956000000000003E-2</c:v>
                </c:pt>
                <c:pt idx="102053">
                  <c:v>4.4955000000000002E-2</c:v>
                </c:pt>
                <c:pt idx="102054">
                  <c:v>4.4954000000000001E-2</c:v>
                </c:pt>
                <c:pt idx="102055">
                  <c:v>4.4954000000000001E-2</c:v>
                </c:pt>
                <c:pt idx="102056">
                  <c:v>4.4953E-2</c:v>
                </c:pt>
                <c:pt idx="102057">
                  <c:v>4.4953E-2</c:v>
                </c:pt>
                <c:pt idx="102058">
                  <c:v>4.4951999999999999E-2</c:v>
                </c:pt>
                <c:pt idx="102059">
                  <c:v>4.4950999999999998E-2</c:v>
                </c:pt>
                <c:pt idx="102060">
                  <c:v>4.4950999999999998E-2</c:v>
                </c:pt>
                <c:pt idx="102061">
                  <c:v>4.4949999999999997E-2</c:v>
                </c:pt>
                <c:pt idx="102062">
                  <c:v>4.4949000000000003E-2</c:v>
                </c:pt>
                <c:pt idx="102063">
                  <c:v>4.4948000000000002E-2</c:v>
                </c:pt>
                <c:pt idx="102064">
                  <c:v>4.4947000000000001E-2</c:v>
                </c:pt>
                <c:pt idx="102065">
                  <c:v>4.4947000000000001E-2</c:v>
                </c:pt>
                <c:pt idx="102066">
                  <c:v>4.4946E-2</c:v>
                </c:pt>
                <c:pt idx="102067">
                  <c:v>4.4944999999999999E-2</c:v>
                </c:pt>
                <c:pt idx="102068">
                  <c:v>4.4944999999999999E-2</c:v>
                </c:pt>
                <c:pt idx="102069">
                  <c:v>4.4943999999999998E-2</c:v>
                </c:pt>
                <c:pt idx="102070">
                  <c:v>4.4942999999999997E-2</c:v>
                </c:pt>
                <c:pt idx="102071">
                  <c:v>4.4942999999999997E-2</c:v>
                </c:pt>
                <c:pt idx="102072">
                  <c:v>4.4942000000000003E-2</c:v>
                </c:pt>
                <c:pt idx="102073">
                  <c:v>4.4941000000000002E-2</c:v>
                </c:pt>
                <c:pt idx="102074">
                  <c:v>4.4940000000000001E-2</c:v>
                </c:pt>
                <c:pt idx="102075">
                  <c:v>4.4940000000000001E-2</c:v>
                </c:pt>
                <c:pt idx="102076">
                  <c:v>4.4939E-2</c:v>
                </c:pt>
                <c:pt idx="102077">
                  <c:v>4.4939E-2</c:v>
                </c:pt>
                <c:pt idx="102078">
                  <c:v>4.4937999999999999E-2</c:v>
                </c:pt>
                <c:pt idx="102079">
                  <c:v>4.4937999999999999E-2</c:v>
                </c:pt>
                <c:pt idx="102080">
                  <c:v>4.4936999999999998E-2</c:v>
                </c:pt>
                <c:pt idx="102081">
                  <c:v>4.4936999999999998E-2</c:v>
                </c:pt>
                <c:pt idx="102082">
                  <c:v>4.4936999999999998E-2</c:v>
                </c:pt>
                <c:pt idx="102083">
                  <c:v>4.4936999999999998E-2</c:v>
                </c:pt>
                <c:pt idx="102084">
                  <c:v>4.4935999999999997E-2</c:v>
                </c:pt>
                <c:pt idx="102085">
                  <c:v>4.4935999999999997E-2</c:v>
                </c:pt>
                <c:pt idx="102086">
                  <c:v>4.4935999999999997E-2</c:v>
                </c:pt>
                <c:pt idx="102087">
                  <c:v>4.4935999999999997E-2</c:v>
                </c:pt>
                <c:pt idx="102088">
                  <c:v>4.4935999999999997E-2</c:v>
                </c:pt>
                <c:pt idx="102089">
                  <c:v>4.4935999999999997E-2</c:v>
                </c:pt>
                <c:pt idx="102090">
                  <c:v>4.4935999999999997E-2</c:v>
                </c:pt>
                <c:pt idx="102091">
                  <c:v>4.4936999999999998E-2</c:v>
                </c:pt>
                <c:pt idx="102092">
                  <c:v>4.4936999999999998E-2</c:v>
                </c:pt>
                <c:pt idx="102093">
                  <c:v>4.4936999999999998E-2</c:v>
                </c:pt>
                <c:pt idx="102094">
                  <c:v>4.4937999999999999E-2</c:v>
                </c:pt>
                <c:pt idx="102095">
                  <c:v>4.4937999999999999E-2</c:v>
                </c:pt>
                <c:pt idx="102096">
                  <c:v>4.4939E-2</c:v>
                </c:pt>
                <c:pt idx="102097">
                  <c:v>4.4939E-2</c:v>
                </c:pt>
                <c:pt idx="102098">
                  <c:v>4.4940000000000001E-2</c:v>
                </c:pt>
                <c:pt idx="102099">
                  <c:v>4.4940000000000001E-2</c:v>
                </c:pt>
                <c:pt idx="102100">
                  <c:v>4.4941000000000002E-2</c:v>
                </c:pt>
                <c:pt idx="102101">
                  <c:v>4.4942000000000003E-2</c:v>
                </c:pt>
                <c:pt idx="102102">
                  <c:v>4.4942999999999997E-2</c:v>
                </c:pt>
                <c:pt idx="102103">
                  <c:v>4.4943999999999998E-2</c:v>
                </c:pt>
                <c:pt idx="102104">
                  <c:v>4.4944999999999999E-2</c:v>
                </c:pt>
                <c:pt idx="102105">
                  <c:v>4.4946E-2</c:v>
                </c:pt>
                <c:pt idx="102106">
                  <c:v>4.4947000000000001E-2</c:v>
                </c:pt>
                <c:pt idx="102107">
                  <c:v>4.4948000000000002E-2</c:v>
                </c:pt>
                <c:pt idx="102108">
                  <c:v>4.4949000000000003E-2</c:v>
                </c:pt>
                <c:pt idx="102109">
                  <c:v>4.4949999999999997E-2</c:v>
                </c:pt>
                <c:pt idx="102110">
                  <c:v>4.4950999999999998E-2</c:v>
                </c:pt>
                <c:pt idx="102111">
                  <c:v>4.4953E-2</c:v>
                </c:pt>
                <c:pt idx="102112">
                  <c:v>4.4954000000000001E-2</c:v>
                </c:pt>
                <c:pt idx="102113">
                  <c:v>4.4955000000000002E-2</c:v>
                </c:pt>
                <c:pt idx="102114">
                  <c:v>4.4956000000000003E-2</c:v>
                </c:pt>
                <c:pt idx="102115">
                  <c:v>4.4957999999999998E-2</c:v>
                </c:pt>
                <c:pt idx="102116">
                  <c:v>4.4958999999999999E-2</c:v>
                </c:pt>
                <c:pt idx="102117">
                  <c:v>4.496E-2</c:v>
                </c:pt>
                <c:pt idx="102118">
                  <c:v>4.4961000000000001E-2</c:v>
                </c:pt>
                <c:pt idx="102119">
                  <c:v>4.4963000000000003E-2</c:v>
                </c:pt>
                <c:pt idx="102120">
                  <c:v>4.4963999999999997E-2</c:v>
                </c:pt>
                <c:pt idx="102121">
                  <c:v>4.4964999999999998E-2</c:v>
                </c:pt>
                <c:pt idx="102122">
                  <c:v>4.4965999999999999E-2</c:v>
                </c:pt>
                <c:pt idx="102123">
                  <c:v>4.4967E-2</c:v>
                </c:pt>
                <c:pt idx="102124">
                  <c:v>4.4968000000000001E-2</c:v>
                </c:pt>
                <c:pt idx="102125">
                  <c:v>4.4969000000000002E-2</c:v>
                </c:pt>
                <c:pt idx="102126">
                  <c:v>4.4970000000000003E-2</c:v>
                </c:pt>
                <c:pt idx="102127">
                  <c:v>4.4970999999999997E-2</c:v>
                </c:pt>
                <c:pt idx="102128">
                  <c:v>4.4971999999999998E-2</c:v>
                </c:pt>
                <c:pt idx="102129">
                  <c:v>4.4972999999999999E-2</c:v>
                </c:pt>
                <c:pt idx="102130">
                  <c:v>4.4974E-2</c:v>
                </c:pt>
                <c:pt idx="102131">
                  <c:v>4.4974E-2</c:v>
                </c:pt>
                <c:pt idx="102132">
                  <c:v>4.4975000000000001E-2</c:v>
                </c:pt>
                <c:pt idx="102133">
                  <c:v>4.4976000000000002E-2</c:v>
                </c:pt>
                <c:pt idx="102134">
                  <c:v>4.4976000000000002E-2</c:v>
                </c:pt>
                <c:pt idx="102135">
                  <c:v>4.4977000000000003E-2</c:v>
                </c:pt>
                <c:pt idx="102136">
                  <c:v>4.4977000000000003E-2</c:v>
                </c:pt>
                <c:pt idx="102137">
                  <c:v>4.4977000000000003E-2</c:v>
                </c:pt>
                <c:pt idx="102138">
                  <c:v>4.4977999999999997E-2</c:v>
                </c:pt>
                <c:pt idx="102139">
                  <c:v>4.4977999999999997E-2</c:v>
                </c:pt>
                <c:pt idx="102140">
                  <c:v>4.4977999999999997E-2</c:v>
                </c:pt>
                <c:pt idx="102141">
                  <c:v>4.4977999999999997E-2</c:v>
                </c:pt>
                <c:pt idx="102142">
                  <c:v>4.4978999999999998E-2</c:v>
                </c:pt>
                <c:pt idx="102143">
                  <c:v>4.4977999999999997E-2</c:v>
                </c:pt>
                <c:pt idx="102144">
                  <c:v>4.4977999999999997E-2</c:v>
                </c:pt>
                <c:pt idx="102145">
                  <c:v>4.4977999999999997E-2</c:v>
                </c:pt>
                <c:pt idx="102146">
                  <c:v>4.4977999999999997E-2</c:v>
                </c:pt>
                <c:pt idx="102147">
                  <c:v>4.4977000000000003E-2</c:v>
                </c:pt>
                <c:pt idx="102148">
                  <c:v>4.4977000000000003E-2</c:v>
                </c:pt>
                <c:pt idx="102149">
                  <c:v>4.4977000000000003E-2</c:v>
                </c:pt>
                <c:pt idx="102150">
                  <c:v>4.4976000000000002E-2</c:v>
                </c:pt>
                <c:pt idx="102151">
                  <c:v>4.4976000000000002E-2</c:v>
                </c:pt>
                <c:pt idx="102152">
                  <c:v>4.4975000000000001E-2</c:v>
                </c:pt>
                <c:pt idx="102153">
                  <c:v>4.4975000000000001E-2</c:v>
                </c:pt>
                <c:pt idx="102154">
                  <c:v>4.4974E-2</c:v>
                </c:pt>
                <c:pt idx="102155">
                  <c:v>4.4972999999999999E-2</c:v>
                </c:pt>
                <c:pt idx="102156">
                  <c:v>4.4971999999999998E-2</c:v>
                </c:pt>
                <c:pt idx="102157">
                  <c:v>4.4970999999999997E-2</c:v>
                </c:pt>
                <c:pt idx="102158">
                  <c:v>4.4970000000000003E-2</c:v>
                </c:pt>
                <c:pt idx="102159">
                  <c:v>4.4969000000000002E-2</c:v>
                </c:pt>
                <c:pt idx="102160">
                  <c:v>4.4968000000000001E-2</c:v>
                </c:pt>
                <c:pt idx="102161">
                  <c:v>4.4967E-2</c:v>
                </c:pt>
                <c:pt idx="102162">
                  <c:v>4.4965999999999999E-2</c:v>
                </c:pt>
                <c:pt idx="102163">
                  <c:v>4.4964999999999998E-2</c:v>
                </c:pt>
                <c:pt idx="102164">
                  <c:v>4.4963999999999997E-2</c:v>
                </c:pt>
                <c:pt idx="102165">
                  <c:v>4.4963000000000003E-2</c:v>
                </c:pt>
                <c:pt idx="102166">
                  <c:v>4.4962000000000002E-2</c:v>
                </c:pt>
                <c:pt idx="102167">
                  <c:v>4.4961000000000001E-2</c:v>
                </c:pt>
                <c:pt idx="102168">
                  <c:v>4.496E-2</c:v>
                </c:pt>
                <c:pt idx="102169">
                  <c:v>4.4958999999999999E-2</c:v>
                </c:pt>
                <c:pt idx="102170">
                  <c:v>4.4956999999999997E-2</c:v>
                </c:pt>
                <c:pt idx="102171">
                  <c:v>4.4956000000000003E-2</c:v>
                </c:pt>
                <c:pt idx="102172">
                  <c:v>4.4955000000000002E-2</c:v>
                </c:pt>
                <c:pt idx="102173">
                  <c:v>4.4954000000000001E-2</c:v>
                </c:pt>
                <c:pt idx="102174">
                  <c:v>4.4953E-2</c:v>
                </c:pt>
                <c:pt idx="102175">
                  <c:v>4.4951999999999999E-2</c:v>
                </c:pt>
                <c:pt idx="102176">
                  <c:v>4.4950999999999998E-2</c:v>
                </c:pt>
                <c:pt idx="102177">
                  <c:v>4.4949999999999997E-2</c:v>
                </c:pt>
                <c:pt idx="102178">
                  <c:v>4.4949000000000003E-2</c:v>
                </c:pt>
                <c:pt idx="102179">
                  <c:v>4.4948000000000002E-2</c:v>
                </c:pt>
                <c:pt idx="102180">
                  <c:v>4.4947000000000001E-2</c:v>
                </c:pt>
                <c:pt idx="102181">
                  <c:v>4.4946E-2</c:v>
                </c:pt>
                <c:pt idx="102182">
                  <c:v>4.4944999999999999E-2</c:v>
                </c:pt>
                <c:pt idx="102183">
                  <c:v>4.4944999999999999E-2</c:v>
                </c:pt>
                <c:pt idx="102184">
                  <c:v>4.4943999999999998E-2</c:v>
                </c:pt>
                <c:pt idx="102185">
                  <c:v>4.4942999999999997E-2</c:v>
                </c:pt>
                <c:pt idx="102186">
                  <c:v>4.4942999999999997E-2</c:v>
                </c:pt>
                <c:pt idx="102187">
                  <c:v>4.4942000000000003E-2</c:v>
                </c:pt>
                <c:pt idx="102188">
                  <c:v>4.4942000000000003E-2</c:v>
                </c:pt>
                <c:pt idx="102189">
                  <c:v>4.4941000000000002E-2</c:v>
                </c:pt>
                <c:pt idx="102190">
                  <c:v>4.4941000000000002E-2</c:v>
                </c:pt>
                <c:pt idx="102191">
                  <c:v>4.4940000000000001E-2</c:v>
                </c:pt>
                <c:pt idx="102192">
                  <c:v>4.4940000000000001E-2</c:v>
                </c:pt>
                <c:pt idx="102193">
                  <c:v>4.4940000000000001E-2</c:v>
                </c:pt>
                <c:pt idx="102194">
                  <c:v>4.4940000000000001E-2</c:v>
                </c:pt>
                <c:pt idx="102195">
                  <c:v>4.4940000000000001E-2</c:v>
                </c:pt>
                <c:pt idx="102196">
                  <c:v>4.4940000000000001E-2</c:v>
                </c:pt>
                <c:pt idx="102197">
                  <c:v>4.4940000000000001E-2</c:v>
                </c:pt>
                <c:pt idx="102198">
                  <c:v>4.4940000000000001E-2</c:v>
                </c:pt>
                <c:pt idx="102199">
                  <c:v>4.4940000000000001E-2</c:v>
                </c:pt>
                <c:pt idx="102200">
                  <c:v>4.4941000000000002E-2</c:v>
                </c:pt>
                <c:pt idx="102201">
                  <c:v>4.4941000000000002E-2</c:v>
                </c:pt>
                <c:pt idx="102202">
                  <c:v>4.4941000000000002E-2</c:v>
                </c:pt>
                <c:pt idx="102203">
                  <c:v>4.4942000000000003E-2</c:v>
                </c:pt>
                <c:pt idx="102204">
                  <c:v>4.4942000000000003E-2</c:v>
                </c:pt>
                <c:pt idx="102205">
                  <c:v>4.4942999999999997E-2</c:v>
                </c:pt>
                <c:pt idx="102206">
                  <c:v>4.4942999999999997E-2</c:v>
                </c:pt>
                <c:pt idx="102207">
                  <c:v>4.4943999999999998E-2</c:v>
                </c:pt>
                <c:pt idx="102208">
                  <c:v>4.4944999999999999E-2</c:v>
                </c:pt>
                <c:pt idx="102209">
                  <c:v>4.4946E-2</c:v>
                </c:pt>
                <c:pt idx="102210">
                  <c:v>4.4947000000000001E-2</c:v>
                </c:pt>
                <c:pt idx="102211">
                  <c:v>4.4948000000000002E-2</c:v>
                </c:pt>
                <c:pt idx="102212">
                  <c:v>4.4948000000000002E-2</c:v>
                </c:pt>
                <c:pt idx="102213">
                  <c:v>4.4949000000000003E-2</c:v>
                </c:pt>
                <c:pt idx="102214">
                  <c:v>4.4949999999999997E-2</c:v>
                </c:pt>
                <c:pt idx="102215">
                  <c:v>4.4950999999999998E-2</c:v>
                </c:pt>
                <c:pt idx="102216">
                  <c:v>4.4951999999999999E-2</c:v>
                </c:pt>
                <c:pt idx="102217">
                  <c:v>4.4953E-2</c:v>
                </c:pt>
                <c:pt idx="102218">
                  <c:v>4.4954000000000001E-2</c:v>
                </c:pt>
                <c:pt idx="102219">
                  <c:v>4.4956000000000003E-2</c:v>
                </c:pt>
                <c:pt idx="102220">
                  <c:v>4.4956999999999997E-2</c:v>
                </c:pt>
                <c:pt idx="102221">
                  <c:v>4.4957999999999998E-2</c:v>
                </c:pt>
                <c:pt idx="102222">
                  <c:v>4.4958999999999999E-2</c:v>
                </c:pt>
                <c:pt idx="102223">
                  <c:v>4.496E-2</c:v>
                </c:pt>
                <c:pt idx="102224">
                  <c:v>4.4962000000000002E-2</c:v>
                </c:pt>
                <c:pt idx="102225">
                  <c:v>4.4963000000000003E-2</c:v>
                </c:pt>
                <c:pt idx="102226">
                  <c:v>4.4963999999999997E-2</c:v>
                </c:pt>
                <c:pt idx="102227">
                  <c:v>4.4964999999999998E-2</c:v>
                </c:pt>
                <c:pt idx="102228">
                  <c:v>4.4965999999999999E-2</c:v>
                </c:pt>
                <c:pt idx="102229">
                  <c:v>4.4967E-2</c:v>
                </c:pt>
                <c:pt idx="102230">
                  <c:v>4.4968000000000001E-2</c:v>
                </c:pt>
                <c:pt idx="102231">
                  <c:v>4.4969000000000002E-2</c:v>
                </c:pt>
                <c:pt idx="102232">
                  <c:v>4.4970000000000003E-2</c:v>
                </c:pt>
                <c:pt idx="102233">
                  <c:v>4.4970999999999997E-2</c:v>
                </c:pt>
                <c:pt idx="102234">
                  <c:v>4.4970999999999997E-2</c:v>
                </c:pt>
                <c:pt idx="102235">
                  <c:v>4.4971999999999998E-2</c:v>
                </c:pt>
                <c:pt idx="102236">
                  <c:v>4.4972999999999999E-2</c:v>
                </c:pt>
                <c:pt idx="102237">
                  <c:v>4.4974E-2</c:v>
                </c:pt>
                <c:pt idx="102238">
                  <c:v>4.4974E-2</c:v>
                </c:pt>
                <c:pt idx="102239">
                  <c:v>4.4975000000000001E-2</c:v>
                </c:pt>
                <c:pt idx="102240">
                  <c:v>4.4975000000000001E-2</c:v>
                </c:pt>
                <c:pt idx="102241">
                  <c:v>4.4975000000000001E-2</c:v>
                </c:pt>
                <c:pt idx="102242">
                  <c:v>4.4976000000000002E-2</c:v>
                </c:pt>
                <c:pt idx="102243">
                  <c:v>4.4976000000000002E-2</c:v>
                </c:pt>
                <c:pt idx="102244">
                  <c:v>4.4977000000000003E-2</c:v>
                </c:pt>
                <c:pt idx="102245">
                  <c:v>4.4977000000000003E-2</c:v>
                </c:pt>
                <c:pt idx="102246">
                  <c:v>4.4977000000000003E-2</c:v>
                </c:pt>
                <c:pt idx="102247">
                  <c:v>4.4977000000000003E-2</c:v>
                </c:pt>
                <c:pt idx="102248">
                  <c:v>4.4977000000000003E-2</c:v>
                </c:pt>
                <c:pt idx="102249">
                  <c:v>4.4977000000000003E-2</c:v>
                </c:pt>
                <c:pt idx="102250">
                  <c:v>4.4977000000000003E-2</c:v>
                </c:pt>
                <c:pt idx="102251">
                  <c:v>4.4977000000000003E-2</c:v>
                </c:pt>
                <c:pt idx="102252">
                  <c:v>4.4977000000000003E-2</c:v>
                </c:pt>
                <c:pt idx="102253">
                  <c:v>4.4976000000000002E-2</c:v>
                </c:pt>
                <c:pt idx="102254">
                  <c:v>4.4976000000000002E-2</c:v>
                </c:pt>
                <c:pt idx="102255">
                  <c:v>4.4976000000000002E-2</c:v>
                </c:pt>
                <c:pt idx="102256">
                  <c:v>4.4976000000000002E-2</c:v>
                </c:pt>
                <c:pt idx="102257">
                  <c:v>4.4975000000000001E-2</c:v>
                </c:pt>
                <c:pt idx="102258">
                  <c:v>4.4975000000000001E-2</c:v>
                </c:pt>
                <c:pt idx="102259">
                  <c:v>4.4975000000000001E-2</c:v>
                </c:pt>
                <c:pt idx="102260">
                  <c:v>4.4974E-2</c:v>
                </c:pt>
                <c:pt idx="102261">
                  <c:v>4.4974E-2</c:v>
                </c:pt>
                <c:pt idx="102262">
                  <c:v>4.4972999999999999E-2</c:v>
                </c:pt>
                <c:pt idx="102263">
                  <c:v>4.4971999999999998E-2</c:v>
                </c:pt>
                <c:pt idx="102264">
                  <c:v>4.4971999999999998E-2</c:v>
                </c:pt>
                <c:pt idx="102265">
                  <c:v>4.4970999999999997E-2</c:v>
                </c:pt>
                <c:pt idx="102266">
                  <c:v>4.4970999999999997E-2</c:v>
                </c:pt>
                <c:pt idx="102267">
                  <c:v>4.4970000000000003E-2</c:v>
                </c:pt>
                <c:pt idx="102268">
                  <c:v>4.4970000000000003E-2</c:v>
                </c:pt>
                <c:pt idx="102269">
                  <c:v>4.4970000000000003E-2</c:v>
                </c:pt>
                <c:pt idx="102270">
                  <c:v>4.4969000000000002E-2</c:v>
                </c:pt>
                <c:pt idx="102271">
                  <c:v>4.4969000000000002E-2</c:v>
                </c:pt>
                <c:pt idx="102272">
                  <c:v>4.4968000000000001E-2</c:v>
                </c:pt>
                <c:pt idx="102273">
                  <c:v>4.4968000000000001E-2</c:v>
                </c:pt>
                <c:pt idx="102274">
                  <c:v>4.4967E-2</c:v>
                </c:pt>
                <c:pt idx="102275">
                  <c:v>4.4967E-2</c:v>
                </c:pt>
                <c:pt idx="102276">
                  <c:v>4.4965999999999999E-2</c:v>
                </c:pt>
                <c:pt idx="102277">
                  <c:v>4.4965999999999999E-2</c:v>
                </c:pt>
                <c:pt idx="102278">
                  <c:v>4.4964999999999998E-2</c:v>
                </c:pt>
                <c:pt idx="102279">
                  <c:v>4.4964999999999998E-2</c:v>
                </c:pt>
                <c:pt idx="102280">
                  <c:v>4.4964999999999998E-2</c:v>
                </c:pt>
                <c:pt idx="102281">
                  <c:v>4.4964999999999998E-2</c:v>
                </c:pt>
                <c:pt idx="102282">
                  <c:v>4.4964999999999998E-2</c:v>
                </c:pt>
                <c:pt idx="102283">
                  <c:v>4.4964999999999998E-2</c:v>
                </c:pt>
                <c:pt idx="102284">
                  <c:v>4.4963999999999997E-2</c:v>
                </c:pt>
                <c:pt idx="102285">
                  <c:v>4.4963999999999997E-2</c:v>
                </c:pt>
                <c:pt idx="102286">
                  <c:v>4.4963999999999997E-2</c:v>
                </c:pt>
                <c:pt idx="102287">
                  <c:v>4.4963999999999997E-2</c:v>
                </c:pt>
                <c:pt idx="102288">
                  <c:v>4.4963999999999997E-2</c:v>
                </c:pt>
                <c:pt idx="102289">
                  <c:v>4.4963999999999997E-2</c:v>
                </c:pt>
                <c:pt idx="102290">
                  <c:v>4.4963999999999997E-2</c:v>
                </c:pt>
                <c:pt idx="102291">
                  <c:v>4.4963999999999997E-2</c:v>
                </c:pt>
                <c:pt idx="102292">
                  <c:v>4.4964999999999998E-2</c:v>
                </c:pt>
                <c:pt idx="102293">
                  <c:v>4.4964999999999998E-2</c:v>
                </c:pt>
                <c:pt idx="102294">
                  <c:v>4.4964999999999998E-2</c:v>
                </c:pt>
                <c:pt idx="102295">
                  <c:v>4.4965999999999999E-2</c:v>
                </c:pt>
                <c:pt idx="102296">
                  <c:v>4.4965999999999999E-2</c:v>
                </c:pt>
                <c:pt idx="102297">
                  <c:v>4.4965999999999999E-2</c:v>
                </c:pt>
                <c:pt idx="102298">
                  <c:v>4.4965999999999999E-2</c:v>
                </c:pt>
                <c:pt idx="102299">
                  <c:v>4.4967E-2</c:v>
                </c:pt>
                <c:pt idx="102300">
                  <c:v>4.4967E-2</c:v>
                </c:pt>
                <c:pt idx="102301">
                  <c:v>4.4967E-2</c:v>
                </c:pt>
                <c:pt idx="102302">
                  <c:v>4.4968000000000001E-2</c:v>
                </c:pt>
                <c:pt idx="102303">
                  <c:v>4.4968000000000001E-2</c:v>
                </c:pt>
                <c:pt idx="102304">
                  <c:v>4.4969000000000002E-2</c:v>
                </c:pt>
                <c:pt idx="102305">
                  <c:v>4.4969000000000002E-2</c:v>
                </c:pt>
                <c:pt idx="102306">
                  <c:v>4.4970000000000003E-2</c:v>
                </c:pt>
                <c:pt idx="102307">
                  <c:v>4.4970000000000003E-2</c:v>
                </c:pt>
                <c:pt idx="102308">
                  <c:v>4.4970999999999997E-2</c:v>
                </c:pt>
                <c:pt idx="102309">
                  <c:v>4.4970999999999997E-2</c:v>
                </c:pt>
                <c:pt idx="102310">
                  <c:v>4.4970999999999997E-2</c:v>
                </c:pt>
                <c:pt idx="102311">
                  <c:v>4.4971999999999998E-2</c:v>
                </c:pt>
                <c:pt idx="102312">
                  <c:v>4.4971999999999998E-2</c:v>
                </c:pt>
                <c:pt idx="102313">
                  <c:v>4.4971999999999998E-2</c:v>
                </c:pt>
                <c:pt idx="102314">
                  <c:v>4.4972999999999999E-2</c:v>
                </c:pt>
                <c:pt idx="102315">
                  <c:v>4.4972999999999999E-2</c:v>
                </c:pt>
                <c:pt idx="102316">
                  <c:v>4.4974E-2</c:v>
                </c:pt>
                <c:pt idx="102317">
                  <c:v>4.4974E-2</c:v>
                </c:pt>
                <c:pt idx="102318">
                  <c:v>4.4975000000000001E-2</c:v>
                </c:pt>
                <c:pt idx="102319">
                  <c:v>4.4975000000000001E-2</c:v>
                </c:pt>
                <c:pt idx="102320">
                  <c:v>4.4975000000000001E-2</c:v>
                </c:pt>
                <c:pt idx="102321">
                  <c:v>4.4975000000000001E-2</c:v>
                </c:pt>
                <c:pt idx="102322">
                  <c:v>4.4976000000000002E-2</c:v>
                </c:pt>
                <c:pt idx="102323">
                  <c:v>4.4976000000000002E-2</c:v>
                </c:pt>
                <c:pt idx="102324">
                  <c:v>4.4976000000000002E-2</c:v>
                </c:pt>
                <c:pt idx="102325">
                  <c:v>4.4976000000000002E-2</c:v>
                </c:pt>
                <c:pt idx="102326">
                  <c:v>4.4977000000000003E-2</c:v>
                </c:pt>
                <c:pt idx="102327">
                  <c:v>4.4977000000000003E-2</c:v>
                </c:pt>
                <c:pt idx="102328">
                  <c:v>4.4977000000000003E-2</c:v>
                </c:pt>
                <c:pt idx="102329">
                  <c:v>4.4977000000000003E-2</c:v>
                </c:pt>
                <c:pt idx="102330">
                  <c:v>4.4977999999999997E-2</c:v>
                </c:pt>
                <c:pt idx="102331">
                  <c:v>4.4977999999999997E-2</c:v>
                </c:pt>
                <c:pt idx="102332">
                  <c:v>4.4977999999999997E-2</c:v>
                </c:pt>
                <c:pt idx="102333">
                  <c:v>4.4977999999999997E-2</c:v>
                </c:pt>
                <c:pt idx="102334">
                  <c:v>4.4977999999999997E-2</c:v>
                </c:pt>
                <c:pt idx="102335">
                  <c:v>4.4977999999999997E-2</c:v>
                </c:pt>
                <c:pt idx="102336">
                  <c:v>4.4977999999999997E-2</c:v>
                </c:pt>
                <c:pt idx="102337">
                  <c:v>4.4977999999999997E-2</c:v>
                </c:pt>
                <c:pt idx="102338">
                  <c:v>4.4977999999999997E-2</c:v>
                </c:pt>
                <c:pt idx="102339">
                  <c:v>4.4978999999999998E-2</c:v>
                </c:pt>
                <c:pt idx="102340">
                  <c:v>4.4978999999999998E-2</c:v>
                </c:pt>
                <c:pt idx="102341">
                  <c:v>4.4978999999999998E-2</c:v>
                </c:pt>
                <c:pt idx="102342">
                  <c:v>4.4978999999999998E-2</c:v>
                </c:pt>
                <c:pt idx="102343">
                  <c:v>4.4978999999999998E-2</c:v>
                </c:pt>
                <c:pt idx="102344">
                  <c:v>4.4978999999999998E-2</c:v>
                </c:pt>
                <c:pt idx="102345">
                  <c:v>4.4978999999999998E-2</c:v>
                </c:pt>
                <c:pt idx="102346">
                  <c:v>4.4978999999999998E-2</c:v>
                </c:pt>
                <c:pt idx="102347">
                  <c:v>4.4978999999999998E-2</c:v>
                </c:pt>
                <c:pt idx="102348">
                  <c:v>4.4978999999999998E-2</c:v>
                </c:pt>
                <c:pt idx="102349">
                  <c:v>4.4978999999999998E-2</c:v>
                </c:pt>
                <c:pt idx="102350">
                  <c:v>4.4978999999999998E-2</c:v>
                </c:pt>
                <c:pt idx="102351">
                  <c:v>4.4979999999999999E-2</c:v>
                </c:pt>
                <c:pt idx="102352">
                  <c:v>4.4979999999999999E-2</c:v>
                </c:pt>
                <c:pt idx="102353">
                  <c:v>4.4979999999999999E-2</c:v>
                </c:pt>
                <c:pt idx="102354">
                  <c:v>4.4979999999999999E-2</c:v>
                </c:pt>
                <c:pt idx="102355">
                  <c:v>4.4979999999999999E-2</c:v>
                </c:pt>
                <c:pt idx="102356">
                  <c:v>4.4978999999999998E-2</c:v>
                </c:pt>
                <c:pt idx="102357">
                  <c:v>4.4978999999999998E-2</c:v>
                </c:pt>
                <c:pt idx="102358">
                  <c:v>4.4978999999999998E-2</c:v>
                </c:pt>
                <c:pt idx="102359">
                  <c:v>4.4978999999999998E-2</c:v>
                </c:pt>
                <c:pt idx="102360">
                  <c:v>4.4978999999999998E-2</c:v>
                </c:pt>
                <c:pt idx="102361">
                  <c:v>4.4978999999999998E-2</c:v>
                </c:pt>
                <c:pt idx="102362">
                  <c:v>4.4978999999999998E-2</c:v>
                </c:pt>
                <c:pt idx="102363">
                  <c:v>4.4978999999999998E-2</c:v>
                </c:pt>
                <c:pt idx="102364">
                  <c:v>4.4977999999999997E-2</c:v>
                </c:pt>
                <c:pt idx="102365">
                  <c:v>4.4977999999999997E-2</c:v>
                </c:pt>
                <c:pt idx="102366">
                  <c:v>4.4977999999999997E-2</c:v>
                </c:pt>
                <c:pt idx="102367">
                  <c:v>4.4977000000000003E-2</c:v>
                </c:pt>
                <c:pt idx="102368">
                  <c:v>4.4977000000000003E-2</c:v>
                </c:pt>
                <c:pt idx="102369">
                  <c:v>4.4976000000000002E-2</c:v>
                </c:pt>
                <c:pt idx="102370">
                  <c:v>4.4976000000000002E-2</c:v>
                </c:pt>
                <c:pt idx="102371">
                  <c:v>4.4975000000000001E-2</c:v>
                </c:pt>
                <c:pt idx="102372">
                  <c:v>4.4975000000000001E-2</c:v>
                </c:pt>
                <c:pt idx="102373">
                  <c:v>4.4974E-2</c:v>
                </c:pt>
                <c:pt idx="102374">
                  <c:v>4.4974E-2</c:v>
                </c:pt>
                <c:pt idx="102375">
                  <c:v>4.4972999999999999E-2</c:v>
                </c:pt>
                <c:pt idx="102376">
                  <c:v>4.4971999999999998E-2</c:v>
                </c:pt>
                <c:pt idx="102377">
                  <c:v>4.4971999999999998E-2</c:v>
                </c:pt>
                <c:pt idx="102378">
                  <c:v>4.4970999999999997E-2</c:v>
                </c:pt>
                <c:pt idx="102379">
                  <c:v>4.4970000000000003E-2</c:v>
                </c:pt>
                <c:pt idx="102380">
                  <c:v>4.4969000000000002E-2</c:v>
                </c:pt>
                <c:pt idx="102381">
                  <c:v>4.4968000000000001E-2</c:v>
                </c:pt>
                <c:pt idx="102382">
                  <c:v>4.4967E-2</c:v>
                </c:pt>
                <c:pt idx="102383">
                  <c:v>4.4965999999999999E-2</c:v>
                </c:pt>
                <c:pt idx="102384">
                  <c:v>4.4964999999999998E-2</c:v>
                </c:pt>
                <c:pt idx="102385">
                  <c:v>4.4963999999999997E-2</c:v>
                </c:pt>
                <c:pt idx="102386">
                  <c:v>4.4963000000000003E-2</c:v>
                </c:pt>
                <c:pt idx="102387">
                  <c:v>4.4962000000000002E-2</c:v>
                </c:pt>
                <c:pt idx="102388">
                  <c:v>4.4961000000000001E-2</c:v>
                </c:pt>
                <c:pt idx="102389">
                  <c:v>4.496E-2</c:v>
                </c:pt>
                <c:pt idx="102390">
                  <c:v>4.4958999999999999E-2</c:v>
                </c:pt>
                <c:pt idx="102391">
                  <c:v>4.4957999999999998E-2</c:v>
                </c:pt>
                <c:pt idx="102392">
                  <c:v>4.4956999999999997E-2</c:v>
                </c:pt>
                <c:pt idx="102393">
                  <c:v>4.4956000000000003E-2</c:v>
                </c:pt>
                <c:pt idx="102394">
                  <c:v>4.4955000000000002E-2</c:v>
                </c:pt>
                <c:pt idx="102395">
                  <c:v>4.4954000000000001E-2</c:v>
                </c:pt>
                <c:pt idx="102396">
                  <c:v>4.4953E-2</c:v>
                </c:pt>
                <c:pt idx="102397">
                  <c:v>4.4951999999999999E-2</c:v>
                </c:pt>
                <c:pt idx="102398">
                  <c:v>4.4950999999999998E-2</c:v>
                </c:pt>
                <c:pt idx="102399">
                  <c:v>4.4949999999999997E-2</c:v>
                </c:pt>
                <c:pt idx="102400">
                  <c:v>4.4949000000000003E-2</c:v>
                </c:pt>
                <c:pt idx="102401">
                  <c:v>4.4949000000000003E-2</c:v>
                </c:pt>
                <c:pt idx="102402">
                  <c:v>4.4948000000000002E-2</c:v>
                </c:pt>
                <c:pt idx="102403">
                  <c:v>4.4947000000000001E-2</c:v>
                </c:pt>
                <c:pt idx="102404">
                  <c:v>4.4946E-2</c:v>
                </c:pt>
                <c:pt idx="102405">
                  <c:v>4.4944999999999999E-2</c:v>
                </c:pt>
                <c:pt idx="102406">
                  <c:v>4.4943999999999998E-2</c:v>
                </c:pt>
                <c:pt idx="102407">
                  <c:v>4.4942999999999997E-2</c:v>
                </c:pt>
                <c:pt idx="102408">
                  <c:v>4.4942999999999997E-2</c:v>
                </c:pt>
                <c:pt idx="102409">
                  <c:v>4.4942000000000003E-2</c:v>
                </c:pt>
                <c:pt idx="102410">
                  <c:v>4.4942000000000003E-2</c:v>
                </c:pt>
                <c:pt idx="102411">
                  <c:v>4.4941000000000002E-2</c:v>
                </c:pt>
                <c:pt idx="102412">
                  <c:v>4.4941000000000002E-2</c:v>
                </c:pt>
                <c:pt idx="102413">
                  <c:v>4.4940000000000001E-2</c:v>
                </c:pt>
                <c:pt idx="102414">
                  <c:v>4.4940000000000001E-2</c:v>
                </c:pt>
                <c:pt idx="102415">
                  <c:v>4.4939E-2</c:v>
                </c:pt>
                <c:pt idx="102416">
                  <c:v>4.4939E-2</c:v>
                </c:pt>
                <c:pt idx="102417">
                  <c:v>4.4937999999999999E-2</c:v>
                </c:pt>
                <c:pt idx="102418">
                  <c:v>4.4937999999999999E-2</c:v>
                </c:pt>
                <c:pt idx="102419">
                  <c:v>4.4937999999999999E-2</c:v>
                </c:pt>
                <c:pt idx="102420">
                  <c:v>4.4937999999999999E-2</c:v>
                </c:pt>
                <c:pt idx="102421">
                  <c:v>4.4937999999999999E-2</c:v>
                </c:pt>
                <c:pt idx="102422">
                  <c:v>4.4937999999999999E-2</c:v>
                </c:pt>
                <c:pt idx="102423">
                  <c:v>4.4937999999999999E-2</c:v>
                </c:pt>
                <c:pt idx="102424">
                  <c:v>4.4937999999999999E-2</c:v>
                </c:pt>
                <c:pt idx="102425">
                  <c:v>4.4937999999999999E-2</c:v>
                </c:pt>
                <c:pt idx="102426">
                  <c:v>4.4937999999999999E-2</c:v>
                </c:pt>
                <c:pt idx="102427">
                  <c:v>4.4937999999999999E-2</c:v>
                </c:pt>
                <c:pt idx="102428">
                  <c:v>4.4937999999999999E-2</c:v>
                </c:pt>
                <c:pt idx="102429">
                  <c:v>4.4937999999999999E-2</c:v>
                </c:pt>
                <c:pt idx="102430">
                  <c:v>4.4937999999999999E-2</c:v>
                </c:pt>
                <c:pt idx="102431">
                  <c:v>4.4937999999999999E-2</c:v>
                </c:pt>
                <c:pt idx="102432">
                  <c:v>4.4939E-2</c:v>
                </c:pt>
                <c:pt idx="102433">
                  <c:v>4.4939E-2</c:v>
                </c:pt>
                <c:pt idx="102434">
                  <c:v>4.4939E-2</c:v>
                </c:pt>
                <c:pt idx="102435">
                  <c:v>4.4940000000000001E-2</c:v>
                </c:pt>
                <c:pt idx="102436">
                  <c:v>4.4940000000000001E-2</c:v>
                </c:pt>
                <c:pt idx="102437">
                  <c:v>4.4940000000000001E-2</c:v>
                </c:pt>
                <c:pt idx="102438">
                  <c:v>4.4941000000000002E-2</c:v>
                </c:pt>
                <c:pt idx="102439">
                  <c:v>4.4941000000000002E-2</c:v>
                </c:pt>
                <c:pt idx="102440">
                  <c:v>4.4941000000000002E-2</c:v>
                </c:pt>
                <c:pt idx="102441">
                  <c:v>4.4941000000000002E-2</c:v>
                </c:pt>
                <c:pt idx="102442">
                  <c:v>4.4942000000000003E-2</c:v>
                </c:pt>
                <c:pt idx="102443">
                  <c:v>4.4942000000000003E-2</c:v>
                </c:pt>
                <c:pt idx="102444">
                  <c:v>4.4942000000000003E-2</c:v>
                </c:pt>
                <c:pt idx="102445">
                  <c:v>4.4942999999999997E-2</c:v>
                </c:pt>
                <c:pt idx="102446">
                  <c:v>4.4942999999999997E-2</c:v>
                </c:pt>
                <c:pt idx="102447">
                  <c:v>4.4943999999999998E-2</c:v>
                </c:pt>
                <c:pt idx="102448">
                  <c:v>4.4943999999999998E-2</c:v>
                </c:pt>
                <c:pt idx="102449">
                  <c:v>4.4943999999999998E-2</c:v>
                </c:pt>
                <c:pt idx="102450">
                  <c:v>4.4943999999999998E-2</c:v>
                </c:pt>
                <c:pt idx="102451">
                  <c:v>4.4943999999999998E-2</c:v>
                </c:pt>
                <c:pt idx="102452">
                  <c:v>4.4943999999999998E-2</c:v>
                </c:pt>
                <c:pt idx="102453">
                  <c:v>4.4944999999999999E-2</c:v>
                </c:pt>
                <c:pt idx="102454">
                  <c:v>4.4944999999999999E-2</c:v>
                </c:pt>
                <c:pt idx="102455">
                  <c:v>4.4944999999999999E-2</c:v>
                </c:pt>
                <c:pt idx="102456">
                  <c:v>4.4944999999999999E-2</c:v>
                </c:pt>
                <c:pt idx="102457">
                  <c:v>4.4946E-2</c:v>
                </c:pt>
                <c:pt idx="102458">
                  <c:v>4.4946E-2</c:v>
                </c:pt>
                <c:pt idx="102459">
                  <c:v>4.4946E-2</c:v>
                </c:pt>
                <c:pt idx="102460">
                  <c:v>4.4946E-2</c:v>
                </c:pt>
                <c:pt idx="102461">
                  <c:v>4.4946E-2</c:v>
                </c:pt>
                <c:pt idx="102462">
                  <c:v>4.4946E-2</c:v>
                </c:pt>
                <c:pt idx="102463">
                  <c:v>4.4946E-2</c:v>
                </c:pt>
                <c:pt idx="102464">
                  <c:v>4.4946E-2</c:v>
                </c:pt>
                <c:pt idx="102465">
                  <c:v>4.4946E-2</c:v>
                </c:pt>
                <c:pt idx="102466">
                  <c:v>4.4946E-2</c:v>
                </c:pt>
                <c:pt idx="102467">
                  <c:v>4.4947000000000001E-2</c:v>
                </c:pt>
                <c:pt idx="102468">
                  <c:v>4.4947000000000001E-2</c:v>
                </c:pt>
                <c:pt idx="102469">
                  <c:v>4.4947000000000001E-2</c:v>
                </c:pt>
                <c:pt idx="102470">
                  <c:v>4.4947000000000001E-2</c:v>
                </c:pt>
                <c:pt idx="102471">
                  <c:v>4.4947000000000001E-2</c:v>
                </c:pt>
                <c:pt idx="102472">
                  <c:v>4.4947000000000001E-2</c:v>
                </c:pt>
                <c:pt idx="102473">
                  <c:v>4.4947000000000001E-2</c:v>
                </c:pt>
                <c:pt idx="102474">
                  <c:v>4.4947000000000001E-2</c:v>
                </c:pt>
                <c:pt idx="102475">
                  <c:v>4.4947000000000001E-2</c:v>
                </c:pt>
                <c:pt idx="102476">
                  <c:v>4.4948000000000002E-2</c:v>
                </c:pt>
                <c:pt idx="102477">
                  <c:v>4.4948000000000002E-2</c:v>
                </c:pt>
                <c:pt idx="102478">
                  <c:v>4.4948000000000002E-2</c:v>
                </c:pt>
                <c:pt idx="102479">
                  <c:v>4.4948000000000002E-2</c:v>
                </c:pt>
                <c:pt idx="102480">
                  <c:v>4.4949000000000003E-2</c:v>
                </c:pt>
                <c:pt idx="102481">
                  <c:v>4.4949000000000003E-2</c:v>
                </c:pt>
                <c:pt idx="102482">
                  <c:v>4.4949000000000003E-2</c:v>
                </c:pt>
                <c:pt idx="102483">
                  <c:v>4.4949000000000003E-2</c:v>
                </c:pt>
                <c:pt idx="102484">
                  <c:v>4.4949999999999997E-2</c:v>
                </c:pt>
                <c:pt idx="102485">
                  <c:v>4.4949999999999997E-2</c:v>
                </c:pt>
                <c:pt idx="102486">
                  <c:v>4.4949999999999997E-2</c:v>
                </c:pt>
                <c:pt idx="102487">
                  <c:v>4.4949999999999997E-2</c:v>
                </c:pt>
                <c:pt idx="102488">
                  <c:v>4.4950999999999998E-2</c:v>
                </c:pt>
                <c:pt idx="102489">
                  <c:v>4.4950999999999998E-2</c:v>
                </c:pt>
                <c:pt idx="102490">
                  <c:v>4.4951999999999999E-2</c:v>
                </c:pt>
                <c:pt idx="102491">
                  <c:v>4.4951999999999999E-2</c:v>
                </c:pt>
                <c:pt idx="102492">
                  <c:v>4.4953E-2</c:v>
                </c:pt>
                <c:pt idx="102493">
                  <c:v>4.4953E-2</c:v>
                </c:pt>
                <c:pt idx="102494">
                  <c:v>4.4953E-2</c:v>
                </c:pt>
                <c:pt idx="102495">
                  <c:v>4.4954000000000001E-2</c:v>
                </c:pt>
                <c:pt idx="102496">
                  <c:v>4.4954000000000001E-2</c:v>
                </c:pt>
                <c:pt idx="102497">
                  <c:v>4.4955000000000002E-2</c:v>
                </c:pt>
                <c:pt idx="102498">
                  <c:v>4.4955000000000002E-2</c:v>
                </c:pt>
                <c:pt idx="102499">
                  <c:v>4.4955000000000002E-2</c:v>
                </c:pt>
                <c:pt idx="102500">
                  <c:v>4.4956000000000003E-2</c:v>
                </c:pt>
                <c:pt idx="102501">
                  <c:v>4.4956000000000003E-2</c:v>
                </c:pt>
                <c:pt idx="102502">
                  <c:v>4.4956999999999997E-2</c:v>
                </c:pt>
                <c:pt idx="102503">
                  <c:v>4.4956999999999997E-2</c:v>
                </c:pt>
                <c:pt idx="102504">
                  <c:v>4.4957999999999998E-2</c:v>
                </c:pt>
                <c:pt idx="102505">
                  <c:v>4.4957999999999998E-2</c:v>
                </c:pt>
                <c:pt idx="102506">
                  <c:v>4.4957999999999998E-2</c:v>
                </c:pt>
                <c:pt idx="102507">
                  <c:v>4.4958999999999999E-2</c:v>
                </c:pt>
                <c:pt idx="102508">
                  <c:v>4.4958999999999999E-2</c:v>
                </c:pt>
                <c:pt idx="102509">
                  <c:v>4.4958999999999999E-2</c:v>
                </c:pt>
                <c:pt idx="102510">
                  <c:v>4.496E-2</c:v>
                </c:pt>
                <c:pt idx="102511">
                  <c:v>4.496E-2</c:v>
                </c:pt>
                <c:pt idx="102512">
                  <c:v>4.496E-2</c:v>
                </c:pt>
                <c:pt idx="102513">
                  <c:v>4.496E-2</c:v>
                </c:pt>
                <c:pt idx="102514">
                  <c:v>4.4961000000000001E-2</c:v>
                </c:pt>
                <c:pt idx="102515">
                  <c:v>4.4961000000000001E-2</c:v>
                </c:pt>
                <c:pt idx="102516">
                  <c:v>4.4961000000000001E-2</c:v>
                </c:pt>
                <c:pt idx="102517">
                  <c:v>4.4962000000000002E-2</c:v>
                </c:pt>
                <c:pt idx="102518">
                  <c:v>4.4962000000000002E-2</c:v>
                </c:pt>
                <c:pt idx="102519">
                  <c:v>4.4962000000000002E-2</c:v>
                </c:pt>
                <c:pt idx="102520">
                  <c:v>4.4962000000000002E-2</c:v>
                </c:pt>
                <c:pt idx="102521">
                  <c:v>4.4962000000000002E-2</c:v>
                </c:pt>
                <c:pt idx="102522">
                  <c:v>4.4962000000000002E-2</c:v>
                </c:pt>
                <c:pt idx="102523">
                  <c:v>4.4962000000000002E-2</c:v>
                </c:pt>
                <c:pt idx="102524">
                  <c:v>4.4962000000000002E-2</c:v>
                </c:pt>
                <c:pt idx="102525">
                  <c:v>4.4963000000000003E-2</c:v>
                </c:pt>
                <c:pt idx="102526">
                  <c:v>4.4963000000000003E-2</c:v>
                </c:pt>
                <c:pt idx="102527">
                  <c:v>4.4963000000000003E-2</c:v>
                </c:pt>
                <c:pt idx="102528">
                  <c:v>4.4963000000000003E-2</c:v>
                </c:pt>
                <c:pt idx="102529">
                  <c:v>4.4963000000000003E-2</c:v>
                </c:pt>
                <c:pt idx="102530">
                  <c:v>4.4963000000000003E-2</c:v>
                </c:pt>
                <c:pt idx="102531">
                  <c:v>4.4963000000000003E-2</c:v>
                </c:pt>
                <c:pt idx="102532">
                  <c:v>4.4963000000000003E-2</c:v>
                </c:pt>
                <c:pt idx="102533">
                  <c:v>4.4963000000000003E-2</c:v>
                </c:pt>
                <c:pt idx="102534">
                  <c:v>4.4963000000000003E-2</c:v>
                </c:pt>
                <c:pt idx="102535">
                  <c:v>4.4963000000000003E-2</c:v>
                </c:pt>
                <c:pt idx="102536">
                  <c:v>4.4963000000000003E-2</c:v>
                </c:pt>
                <c:pt idx="102537">
                  <c:v>4.4963000000000003E-2</c:v>
                </c:pt>
                <c:pt idx="102538">
                  <c:v>4.4963000000000003E-2</c:v>
                </c:pt>
                <c:pt idx="102539">
                  <c:v>4.4963000000000003E-2</c:v>
                </c:pt>
                <c:pt idx="102540">
                  <c:v>4.4963000000000003E-2</c:v>
                </c:pt>
                <c:pt idx="102541">
                  <c:v>4.4963000000000003E-2</c:v>
                </c:pt>
                <c:pt idx="102542">
                  <c:v>4.4963000000000003E-2</c:v>
                </c:pt>
                <c:pt idx="102543">
                  <c:v>4.4963000000000003E-2</c:v>
                </c:pt>
                <c:pt idx="102544">
                  <c:v>4.4963000000000003E-2</c:v>
                </c:pt>
                <c:pt idx="102545">
                  <c:v>4.4962000000000002E-2</c:v>
                </c:pt>
                <c:pt idx="102546">
                  <c:v>4.4962000000000002E-2</c:v>
                </c:pt>
                <c:pt idx="102547">
                  <c:v>4.4962000000000002E-2</c:v>
                </c:pt>
                <c:pt idx="102548">
                  <c:v>4.4962000000000002E-2</c:v>
                </c:pt>
                <c:pt idx="102549">
                  <c:v>4.4962000000000002E-2</c:v>
                </c:pt>
                <c:pt idx="102550">
                  <c:v>4.4962000000000002E-2</c:v>
                </c:pt>
                <c:pt idx="102551">
                  <c:v>4.4962000000000002E-2</c:v>
                </c:pt>
                <c:pt idx="102552">
                  <c:v>4.4961000000000001E-2</c:v>
                </c:pt>
                <c:pt idx="102553">
                  <c:v>4.4961000000000001E-2</c:v>
                </c:pt>
                <c:pt idx="102554">
                  <c:v>4.4961000000000001E-2</c:v>
                </c:pt>
                <c:pt idx="102555">
                  <c:v>4.4961000000000001E-2</c:v>
                </c:pt>
                <c:pt idx="102556">
                  <c:v>4.496E-2</c:v>
                </c:pt>
                <c:pt idx="102557">
                  <c:v>4.496E-2</c:v>
                </c:pt>
                <c:pt idx="102558">
                  <c:v>4.496E-2</c:v>
                </c:pt>
                <c:pt idx="102559">
                  <c:v>4.4958999999999999E-2</c:v>
                </c:pt>
                <c:pt idx="102560">
                  <c:v>4.4958999999999999E-2</c:v>
                </c:pt>
                <c:pt idx="102561">
                  <c:v>4.4958999999999999E-2</c:v>
                </c:pt>
                <c:pt idx="102562">
                  <c:v>4.4958999999999999E-2</c:v>
                </c:pt>
                <c:pt idx="102563">
                  <c:v>4.4957999999999998E-2</c:v>
                </c:pt>
                <c:pt idx="102564">
                  <c:v>4.4957999999999998E-2</c:v>
                </c:pt>
                <c:pt idx="102565">
                  <c:v>4.4957999999999998E-2</c:v>
                </c:pt>
                <c:pt idx="102566">
                  <c:v>4.4956999999999997E-2</c:v>
                </c:pt>
                <c:pt idx="102567">
                  <c:v>4.4956999999999997E-2</c:v>
                </c:pt>
                <c:pt idx="102568">
                  <c:v>4.4956000000000003E-2</c:v>
                </c:pt>
                <c:pt idx="102569">
                  <c:v>4.4956000000000003E-2</c:v>
                </c:pt>
                <c:pt idx="102570">
                  <c:v>4.4955000000000002E-2</c:v>
                </c:pt>
                <c:pt idx="102571">
                  <c:v>4.4955000000000002E-2</c:v>
                </c:pt>
                <c:pt idx="102572">
                  <c:v>4.4955000000000002E-2</c:v>
                </c:pt>
                <c:pt idx="102573">
                  <c:v>4.4954000000000001E-2</c:v>
                </c:pt>
                <c:pt idx="102574">
                  <c:v>4.4954000000000001E-2</c:v>
                </c:pt>
                <c:pt idx="102575">
                  <c:v>4.4953E-2</c:v>
                </c:pt>
                <c:pt idx="102576">
                  <c:v>4.4953E-2</c:v>
                </c:pt>
                <c:pt idx="102577">
                  <c:v>4.4951999999999999E-2</c:v>
                </c:pt>
                <c:pt idx="102578">
                  <c:v>4.4951999999999999E-2</c:v>
                </c:pt>
                <c:pt idx="102579">
                  <c:v>4.4950999999999998E-2</c:v>
                </c:pt>
                <c:pt idx="102580">
                  <c:v>4.4950999999999998E-2</c:v>
                </c:pt>
                <c:pt idx="102581">
                  <c:v>4.4949999999999997E-2</c:v>
                </c:pt>
                <c:pt idx="102582">
                  <c:v>4.4949999999999997E-2</c:v>
                </c:pt>
                <c:pt idx="102583">
                  <c:v>4.4949000000000003E-2</c:v>
                </c:pt>
                <c:pt idx="102584">
                  <c:v>4.4949000000000003E-2</c:v>
                </c:pt>
                <c:pt idx="102585">
                  <c:v>4.4949000000000003E-2</c:v>
                </c:pt>
                <c:pt idx="102586">
                  <c:v>4.4948000000000002E-2</c:v>
                </c:pt>
                <c:pt idx="102587">
                  <c:v>4.4948000000000002E-2</c:v>
                </c:pt>
                <c:pt idx="102588">
                  <c:v>4.4947000000000001E-2</c:v>
                </c:pt>
                <c:pt idx="102589">
                  <c:v>4.4947000000000001E-2</c:v>
                </c:pt>
                <c:pt idx="102590">
                  <c:v>4.4946E-2</c:v>
                </c:pt>
                <c:pt idx="102591">
                  <c:v>4.4946E-2</c:v>
                </c:pt>
                <c:pt idx="102592">
                  <c:v>4.4944999999999999E-2</c:v>
                </c:pt>
                <c:pt idx="102593">
                  <c:v>4.4944999999999999E-2</c:v>
                </c:pt>
                <c:pt idx="102594">
                  <c:v>4.4943999999999998E-2</c:v>
                </c:pt>
                <c:pt idx="102595">
                  <c:v>4.4943999999999998E-2</c:v>
                </c:pt>
                <c:pt idx="102596">
                  <c:v>4.4943999999999998E-2</c:v>
                </c:pt>
                <c:pt idx="102597">
                  <c:v>4.4943999999999998E-2</c:v>
                </c:pt>
                <c:pt idx="102598">
                  <c:v>4.4942999999999997E-2</c:v>
                </c:pt>
                <c:pt idx="102599">
                  <c:v>4.4942999999999997E-2</c:v>
                </c:pt>
                <c:pt idx="102600">
                  <c:v>4.4942999999999997E-2</c:v>
                </c:pt>
                <c:pt idx="102601">
                  <c:v>4.4942000000000003E-2</c:v>
                </c:pt>
                <c:pt idx="102602">
                  <c:v>4.4942000000000003E-2</c:v>
                </c:pt>
                <c:pt idx="102603">
                  <c:v>4.4942000000000003E-2</c:v>
                </c:pt>
                <c:pt idx="102604">
                  <c:v>4.4941000000000002E-2</c:v>
                </c:pt>
                <c:pt idx="102605">
                  <c:v>4.4941000000000002E-2</c:v>
                </c:pt>
                <c:pt idx="102606">
                  <c:v>4.4941000000000002E-2</c:v>
                </c:pt>
                <c:pt idx="102607">
                  <c:v>4.4941000000000002E-2</c:v>
                </c:pt>
                <c:pt idx="102608">
                  <c:v>4.4941000000000002E-2</c:v>
                </c:pt>
                <c:pt idx="102609">
                  <c:v>4.4941000000000002E-2</c:v>
                </c:pt>
                <c:pt idx="102610">
                  <c:v>4.4941000000000002E-2</c:v>
                </c:pt>
                <c:pt idx="102611">
                  <c:v>4.4941000000000002E-2</c:v>
                </c:pt>
                <c:pt idx="102612">
                  <c:v>4.4941000000000002E-2</c:v>
                </c:pt>
                <c:pt idx="102613">
                  <c:v>4.4941000000000002E-2</c:v>
                </c:pt>
                <c:pt idx="102614">
                  <c:v>4.4941000000000002E-2</c:v>
                </c:pt>
                <c:pt idx="102615">
                  <c:v>4.4941000000000002E-2</c:v>
                </c:pt>
                <c:pt idx="102616">
                  <c:v>4.4941000000000002E-2</c:v>
                </c:pt>
                <c:pt idx="102617">
                  <c:v>4.4941000000000002E-2</c:v>
                </c:pt>
                <c:pt idx="102618">
                  <c:v>4.4941000000000002E-2</c:v>
                </c:pt>
                <c:pt idx="102619">
                  <c:v>4.4941000000000002E-2</c:v>
                </c:pt>
                <c:pt idx="102620">
                  <c:v>4.4941000000000002E-2</c:v>
                </c:pt>
                <c:pt idx="102621">
                  <c:v>4.4941000000000002E-2</c:v>
                </c:pt>
                <c:pt idx="102622">
                  <c:v>4.4942000000000003E-2</c:v>
                </c:pt>
                <c:pt idx="102623">
                  <c:v>4.4942000000000003E-2</c:v>
                </c:pt>
                <c:pt idx="102624">
                  <c:v>4.4942000000000003E-2</c:v>
                </c:pt>
                <c:pt idx="102625">
                  <c:v>4.4942999999999997E-2</c:v>
                </c:pt>
                <c:pt idx="102626">
                  <c:v>4.4942999999999997E-2</c:v>
                </c:pt>
                <c:pt idx="102627">
                  <c:v>4.4942999999999997E-2</c:v>
                </c:pt>
                <c:pt idx="102628">
                  <c:v>4.4943999999999998E-2</c:v>
                </c:pt>
                <c:pt idx="102629">
                  <c:v>4.4943999999999998E-2</c:v>
                </c:pt>
                <c:pt idx="102630">
                  <c:v>4.4943999999999998E-2</c:v>
                </c:pt>
                <c:pt idx="102631">
                  <c:v>4.4944999999999999E-2</c:v>
                </c:pt>
                <c:pt idx="102632">
                  <c:v>4.4944999999999999E-2</c:v>
                </c:pt>
                <c:pt idx="102633">
                  <c:v>4.4946E-2</c:v>
                </c:pt>
                <c:pt idx="102634">
                  <c:v>4.4946E-2</c:v>
                </c:pt>
                <c:pt idx="102635">
                  <c:v>4.4947000000000001E-2</c:v>
                </c:pt>
                <c:pt idx="102636">
                  <c:v>4.4947000000000001E-2</c:v>
                </c:pt>
                <c:pt idx="102637">
                  <c:v>4.4948000000000002E-2</c:v>
                </c:pt>
                <c:pt idx="102638">
                  <c:v>4.4948000000000002E-2</c:v>
                </c:pt>
                <c:pt idx="102639">
                  <c:v>4.4949000000000003E-2</c:v>
                </c:pt>
                <c:pt idx="102640">
                  <c:v>4.4949000000000003E-2</c:v>
                </c:pt>
                <c:pt idx="102641">
                  <c:v>4.4949999999999997E-2</c:v>
                </c:pt>
                <c:pt idx="102642">
                  <c:v>4.4949999999999997E-2</c:v>
                </c:pt>
                <c:pt idx="102643">
                  <c:v>4.4950999999999998E-2</c:v>
                </c:pt>
                <c:pt idx="102644">
                  <c:v>4.4950999999999998E-2</c:v>
                </c:pt>
                <c:pt idx="102645">
                  <c:v>4.4951999999999999E-2</c:v>
                </c:pt>
                <c:pt idx="102646">
                  <c:v>4.4953E-2</c:v>
                </c:pt>
                <c:pt idx="102647">
                  <c:v>4.4953E-2</c:v>
                </c:pt>
                <c:pt idx="102648">
                  <c:v>4.4954000000000001E-2</c:v>
                </c:pt>
                <c:pt idx="102649">
                  <c:v>4.4954000000000001E-2</c:v>
                </c:pt>
                <c:pt idx="102650">
                  <c:v>4.4954000000000001E-2</c:v>
                </c:pt>
                <c:pt idx="102651">
                  <c:v>4.4955000000000002E-2</c:v>
                </c:pt>
                <c:pt idx="102652">
                  <c:v>4.4955000000000002E-2</c:v>
                </c:pt>
                <c:pt idx="102653">
                  <c:v>4.4956000000000003E-2</c:v>
                </c:pt>
                <c:pt idx="102654">
                  <c:v>4.4956999999999997E-2</c:v>
                </c:pt>
                <c:pt idx="102655">
                  <c:v>4.4956999999999997E-2</c:v>
                </c:pt>
                <c:pt idx="102656">
                  <c:v>4.4957999999999998E-2</c:v>
                </c:pt>
                <c:pt idx="102657">
                  <c:v>4.4957999999999998E-2</c:v>
                </c:pt>
                <c:pt idx="102658">
                  <c:v>4.4958999999999999E-2</c:v>
                </c:pt>
                <c:pt idx="102659">
                  <c:v>4.496E-2</c:v>
                </c:pt>
                <c:pt idx="102660">
                  <c:v>4.496E-2</c:v>
                </c:pt>
                <c:pt idx="102661">
                  <c:v>4.4961000000000001E-2</c:v>
                </c:pt>
                <c:pt idx="102662">
                  <c:v>4.4961000000000001E-2</c:v>
                </c:pt>
                <c:pt idx="102663">
                  <c:v>4.4962000000000002E-2</c:v>
                </c:pt>
                <c:pt idx="102664">
                  <c:v>4.4962000000000002E-2</c:v>
                </c:pt>
                <c:pt idx="102665">
                  <c:v>4.4963000000000003E-2</c:v>
                </c:pt>
                <c:pt idx="102666">
                  <c:v>4.4963999999999997E-2</c:v>
                </c:pt>
                <c:pt idx="102667">
                  <c:v>4.4964999999999998E-2</c:v>
                </c:pt>
                <c:pt idx="102668">
                  <c:v>4.4964999999999998E-2</c:v>
                </c:pt>
                <c:pt idx="102669">
                  <c:v>4.4965999999999999E-2</c:v>
                </c:pt>
                <c:pt idx="102670">
                  <c:v>4.4967E-2</c:v>
                </c:pt>
                <c:pt idx="102671">
                  <c:v>4.4968000000000001E-2</c:v>
                </c:pt>
                <c:pt idx="102672">
                  <c:v>4.4968000000000001E-2</c:v>
                </c:pt>
                <c:pt idx="102673">
                  <c:v>4.4969000000000002E-2</c:v>
                </c:pt>
                <c:pt idx="102674">
                  <c:v>4.4970000000000003E-2</c:v>
                </c:pt>
                <c:pt idx="102675">
                  <c:v>4.4970999999999997E-2</c:v>
                </c:pt>
                <c:pt idx="102676">
                  <c:v>4.4970999999999997E-2</c:v>
                </c:pt>
                <c:pt idx="102677">
                  <c:v>4.4971999999999998E-2</c:v>
                </c:pt>
                <c:pt idx="102678">
                  <c:v>4.4972999999999999E-2</c:v>
                </c:pt>
                <c:pt idx="102679">
                  <c:v>4.4974E-2</c:v>
                </c:pt>
                <c:pt idx="102680">
                  <c:v>4.4975000000000001E-2</c:v>
                </c:pt>
                <c:pt idx="102681">
                  <c:v>4.4976000000000002E-2</c:v>
                </c:pt>
                <c:pt idx="102682">
                  <c:v>4.4977000000000003E-2</c:v>
                </c:pt>
                <c:pt idx="102683">
                  <c:v>4.4977000000000003E-2</c:v>
                </c:pt>
                <c:pt idx="102684">
                  <c:v>4.4977999999999997E-2</c:v>
                </c:pt>
                <c:pt idx="102685">
                  <c:v>4.4978999999999998E-2</c:v>
                </c:pt>
                <c:pt idx="102686">
                  <c:v>4.4979999999999999E-2</c:v>
                </c:pt>
                <c:pt idx="102687">
                  <c:v>4.4979999999999999E-2</c:v>
                </c:pt>
                <c:pt idx="102688">
                  <c:v>4.4981E-2</c:v>
                </c:pt>
                <c:pt idx="102689">
                  <c:v>4.4982000000000001E-2</c:v>
                </c:pt>
                <c:pt idx="102690">
                  <c:v>4.4982000000000001E-2</c:v>
                </c:pt>
                <c:pt idx="102691">
                  <c:v>4.4983000000000002E-2</c:v>
                </c:pt>
                <c:pt idx="102692">
                  <c:v>4.4984000000000003E-2</c:v>
                </c:pt>
                <c:pt idx="102693">
                  <c:v>4.4984000000000003E-2</c:v>
                </c:pt>
                <c:pt idx="102694">
                  <c:v>4.4984999999999997E-2</c:v>
                </c:pt>
                <c:pt idx="102695">
                  <c:v>4.4984999999999997E-2</c:v>
                </c:pt>
                <c:pt idx="102696">
                  <c:v>4.4985999999999998E-2</c:v>
                </c:pt>
                <c:pt idx="102697">
                  <c:v>4.4985999999999998E-2</c:v>
                </c:pt>
                <c:pt idx="102698">
                  <c:v>4.4985999999999998E-2</c:v>
                </c:pt>
                <c:pt idx="102699">
                  <c:v>4.4986999999999999E-2</c:v>
                </c:pt>
                <c:pt idx="102700">
                  <c:v>4.4986999999999999E-2</c:v>
                </c:pt>
                <c:pt idx="102701">
                  <c:v>4.4986999999999999E-2</c:v>
                </c:pt>
                <c:pt idx="102702">
                  <c:v>4.4986999999999999E-2</c:v>
                </c:pt>
                <c:pt idx="102703">
                  <c:v>4.4986999999999999E-2</c:v>
                </c:pt>
                <c:pt idx="102704">
                  <c:v>4.4986999999999999E-2</c:v>
                </c:pt>
                <c:pt idx="102705">
                  <c:v>4.4986999999999999E-2</c:v>
                </c:pt>
                <c:pt idx="102706">
                  <c:v>4.4986999999999999E-2</c:v>
                </c:pt>
                <c:pt idx="102707">
                  <c:v>4.4986999999999999E-2</c:v>
                </c:pt>
                <c:pt idx="102708">
                  <c:v>4.4986999999999999E-2</c:v>
                </c:pt>
                <c:pt idx="102709">
                  <c:v>4.4986999999999999E-2</c:v>
                </c:pt>
                <c:pt idx="102710">
                  <c:v>4.4985999999999998E-2</c:v>
                </c:pt>
                <c:pt idx="102711">
                  <c:v>4.4985999999999998E-2</c:v>
                </c:pt>
                <c:pt idx="102712">
                  <c:v>4.4984999999999997E-2</c:v>
                </c:pt>
                <c:pt idx="102713">
                  <c:v>4.4984999999999997E-2</c:v>
                </c:pt>
                <c:pt idx="102714">
                  <c:v>4.4984999999999997E-2</c:v>
                </c:pt>
                <c:pt idx="102715">
                  <c:v>4.4984000000000003E-2</c:v>
                </c:pt>
                <c:pt idx="102716">
                  <c:v>4.4984000000000003E-2</c:v>
                </c:pt>
                <c:pt idx="102717">
                  <c:v>4.4983000000000002E-2</c:v>
                </c:pt>
                <c:pt idx="102718">
                  <c:v>4.4982000000000001E-2</c:v>
                </c:pt>
                <c:pt idx="102719">
                  <c:v>4.4982000000000001E-2</c:v>
                </c:pt>
                <c:pt idx="102720">
                  <c:v>4.4981E-2</c:v>
                </c:pt>
                <c:pt idx="102721">
                  <c:v>4.4979999999999999E-2</c:v>
                </c:pt>
                <c:pt idx="102722">
                  <c:v>4.4978999999999998E-2</c:v>
                </c:pt>
                <c:pt idx="102723">
                  <c:v>4.4977999999999997E-2</c:v>
                </c:pt>
                <c:pt idx="102724">
                  <c:v>4.4977000000000003E-2</c:v>
                </c:pt>
                <c:pt idx="102725">
                  <c:v>4.4976000000000002E-2</c:v>
                </c:pt>
                <c:pt idx="102726">
                  <c:v>4.4975000000000001E-2</c:v>
                </c:pt>
                <c:pt idx="102727">
                  <c:v>4.4975000000000001E-2</c:v>
                </c:pt>
                <c:pt idx="102728">
                  <c:v>4.4974E-2</c:v>
                </c:pt>
                <c:pt idx="102729">
                  <c:v>4.4972999999999999E-2</c:v>
                </c:pt>
                <c:pt idx="102730">
                  <c:v>4.4971999999999998E-2</c:v>
                </c:pt>
                <c:pt idx="102731">
                  <c:v>4.4970999999999997E-2</c:v>
                </c:pt>
                <c:pt idx="102732">
                  <c:v>4.4970000000000003E-2</c:v>
                </c:pt>
                <c:pt idx="102733">
                  <c:v>4.4968000000000001E-2</c:v>
                </c:pt>
                <c:pt idx="102734">
                  <c:v>4.4967E-2</c:v>
                </c:pt>
                <c:pt idx="102735">
                  <c:v>4.4965999999999999E-2</c:v>
                </c:pt>
                <c:pt idx="102736">
                  <c:v>4.4964999999999998E-2</c:v>
                </c:pt>
                <c:pt idx="102737">
                  <c:v>4.4963999999999997E-2</c:v>
                </c:pt>
                <c:pt idx="102738">
                  <c:v>4.4963999999999997E-2</c:v>
                </c:pt>
                <c:pt idx="102739">
                  <c:v>4.4963000000000003E-2</c:v>
                </c:pt>
                <c:pt idx="102740">
                  <c:v>4.4962000000000002E-2</c:v>
                </c:pt>
                <c:pt idx="102741">
                  <c:v>4.4961000000000001E-2</c:v>
                </c:pt>
                <c:pt idx="102742">
                  <c:v>4.496E-2</c:v>
                </c:pt>
                <c:pt idx="102743">
                  <c:v>4.4958999999999999E-2</c:v>
                </c:pt>
                <c:pt idx="102744">
                  <c:v>4.4957999999999998E-2</c:v>
                </c:pt>
                <c:pt idx="102745">
                  <c:v>4.4957999999999998E-2</c:v>
                </c:pt>
                <c:pt idx="102746">
                  <c:v>4.4956999999999997E-2</c:v>
                </c:pt>
                <c:pt idx="102747">
                  <c:v>4.4956000000000003E-2</c:v>
                </c:pt>
                <c:pt idx="102748">
                  <c:v>4.4955000000000002E-2</c:v>
                </c:pt>
                <c:pt idx="102749">
                  <c:v>4.4955000000000002E-2</c:v>
                </c:pt>
                <c:pt idx="102750">
                  <c:v>4.4955000000000002E-2</c:v>
                </c:pt>
                <c:pt idx="102751">
                  <c:v>4.4954000000000001E-2</c:v>
                </c:pt>
                <c:pt idx="102752">
                  <c:v>4.4954000000000001E-2</c:v>
                </c:pt>
                <c:pt idx="102753">
                  <c:v>4.4953E-2</c:v>
                </c:pt>
                <c:pt idx="102754">
                  <c:v>4.4953E-2</c:v>
                </c:pt>
                <c:pt idx="102755">
                  <c:v>4.4953E-2</c:v>
                </c:pt>
                <c:pt idx="102756">
                  <c:v>4.4953E-2</c:v>
                </c:pt>
                <c:pt idx="102757">
                  <c:v>4.4951999999999999E-2</c:v>
                </c:pt>
                <c:pt idx="102758">
                  <c:v>4.4951999999999999E-2</c:v>
                </c:pt>
                <c:pt idx="102759">
                  <c:v>4.4951999999999999E-2</c:v>
                </c:pt>
                <c:pt idx="102760">
                  <c:v>4.4951999999999999E-2</c:v>
                </c:pt>
                <c:pt idx="102761">
                  <c:v>4.4951999999999999E-2</c:v>
                </c:pt>
                <c:pt idx="102762">
                  <c:v>4.4953E-2</c:v>
                </c:pt>
                <c:pt idx="102763">
                  <c:v>4.4953E-2</c:v>
                </c:pt>
                <c:pt idx="102764">
                  <c:v>4.4953E-2</c:v>
                </c:pt>
                <c:pt idx="102765">
                  <c:v>4.4954000000000001E-2</c:v>
                </c:pt>
                <c:pt idx="102766">
                  <c:v>4.4954000000000001E-2</c:v>
                </c:pt>
                <c:pt idx="102767">
                  <c:v>4.4954000000000001E-2</c:v>
                </c:pt>
                <c:pt idx="102768">
                  <c:v>4.4954000000000001E-2</c:v>
                </c:pt>
                <c:pt idx="102769">
                  <c:v>4.4955000000000002E-2</c:v>
                </c:pt>
                <c:pt idx="102770">
                  <c:v>4.4955000000000002E-2</c:v>
                </c:pt>
                <c:pt idx="102771">
                  <c:v>4.4956000000000003E-2</c:v>
                </c:pt>
                <c:pt idx="102772">
                  <c:v>4.4956000000000003E-2</c:v>
                </c:pt>
                <c:pt idx="102773">
                  <c:v>4.4956999999999997E-2</c:v>
                </c:pt>
                <c:pt idx="102774">
                  <c:v>4.4957999999999998E-2</c:v>
                </c:pt>
                <c:pt idx="102775">
                  <c:v>4.4957999999999998E-2</c:v>
                </c:pt>
                <c:pt idx="102776">
                  <c:v>4.4958999999999999E-2</c:v>
                </c:pt>
                <c:pt idx="102777">
                  <c:v>4.496E-2</c:v>
                </c:pt>
                <c:pt idx="102778">
                  <c:v>4.496E-2</c:v>
                </c:pt>
                <c:pt idx="102779">
                  <c:v>4.4961000000000001E-2</c:v>
                </c:pt>
                <c:pt idx="102780">
                  <c:v>4.4962000000000002E-2</c:v>
                </c:pt>
                <c:pt idx="102781">
                  <c:v>4.4962000000000002E-2</c:v>
                </c:pt>
                <c:pt idx="102782">
                  <c:v>4.4963000000000003E-2</c:v>
                </c:pt>
                <c:pt idx="102783">
                  <c:v>4.4963999999999997E-2</c:v>
                </c:pt>
                <c:pt idx="102784">
                  <c:v>4.4963999999999997E-2</c:v>
                </c:pt>
                <c:pt idx="102785">
                  <c:v>4.4964999999999998E-2</c:v>
                </c:pt>
                <c:pt idx="102786">
                  <c:v>4.4965999999999999E-2</c:v>
                </c:pt>
                <c:pt idx="102787">
                  <c:v>4.4967E-2</c:v>
                </c:pt>
                <c:pt idx="102788">
                  <c:v>4.4967E-2</c:v>
                </c:pt>
                <c:pt idx="102789">
                  <c:v>4.4968000000000001E-2</c:v>
                </c:pt>
                <c:pt idx="102790">
                  <c:v>4.4969000000000002E-2</c:v>
                </c:pt>
                <c:pt idx="102791">
                  <c:v>4.4969000000000002E-2</c:v>
                </c:pt>
                <c:pt idx="102792">
                  <c:v>4.4970000000000003E-2</c:v>
                </c:pt>
                <c:pt idx="102793">
                  <c:v>4.4970000000000003E-2</c:v>
                </c:pt>
                <c:pt idx="102794">
                  <c:v>4.4970999999999997E-2</c:v>
                </c:pt>
                <c:pt idx="102795">
                  <c:v>4.4970999999999997E-2</c:v>
                </c:pt>
                <c:pt idx="102796">
                  <c:v>4.4971999999999998E-2</c:v>
                </c:pt>
                <c:pt idx="102797">
                  <c:v>4.4972999999999999E-2</c:v>
                </c:pt>
                <c:pt idx="102798">
                  <c:v>4.4972999999999999E-2</c:v>
                </c:pt>
                <c:pt idx="102799">
                  <c:v>4.4974E-2</c:v>
                </c:pt>
                <c:pt idx="102800">
                  <c:v>4.4974E-2</c:v>
                </c:pt>
                <c:pt idx="102801">
                  <c:v>4.4974E-2</c:v>
                </c:pt>
                <c:pt idx="102802">
                  <c:v>4.4975000000000001E-2</c:v>
                </c:pt>
                <c:pt idx="102803">
                  <c:v>4.4975000000000001E-2</c:v>
                </c:pt>
                <c:pt idx="102804">
                  <c:v>4.4975000000000001E-2</c:v>
                </c:pt>
                <c:pt idx="102805">
                  <c:v>4.4975000000000001E-2</c:v>
                </c:pt>
                <c:pt idx="102806">
                  <c:v>4.4976000000000002E-2</c:v>
                </c:pt>
                <c:pt idx="102807">
                  <c:v>4.4976000000000002E-2</c:v>
                </c:pt>
                <c:pt idx="102808">
                  <c:v>4.4976000000000002E-2</c:v>
                </c:pt>
                <c:pt idx="102809">
                  <c:v>4.4976000000000002E-2</c:v>
                </c:pt>
                <c:pt idx="102810">
                  <c:v>4.4977000000000003E-2</c:v>
                </c:pt>
                <c:pt idx="102811">
                  <c:v>4.4977000000000003E-2</c:v>
                </c:pt>
                <c:pt idx="102812">
                  <c:v>4.4977000000000003E-2</c:v>
                </c:pt>
                <c:pt idx="102813">
                  <c:v>4.4977000000000003E-2</c:v>
                </c:pt>
                <c:pt idx="102814">
                  <c:v>4.4977000000000003E-2</c:v>
                </c:pt>
                <c:pt idx="102815">
                  <c:v>4.4977000000000003E-2</c:v>
                </c:pt>
                <c:pt idx="102816">
                  <c:v>4.4977000000000003E-2</c:v>
                </c:pt>
                <c:pt idx="102817">
                  <c:v>4.4977000000000003E-2</c:v>
                </c:pt>
                <c:pt idx="102818">
                  <c:v>4.4976000000000002E-2</c:v>
                </c:pt>
                <c:pt idx="102819">
                  <c:v>4.4976000000000002E-2</c:v>
                </c:pt>
                <c:pt idx="102820">
                  <c:v>4.4976000000000002E-2</c:v>
                </c:pt>
                <c:pt idx="102821">
                  <c:v>4.4976000000000002E-2</c:v>
                </c:pt>
                <c:pt idx="102822">
                  <c:v>4.4976000000000002E-2</c:v>
                </c:pt>
                <c:pt idx="102823">
                  <c:v>4.4976000000000002E-2</c:v>
                </c:pt>
                <c:pt idx="102824">
                  <c:v>4.4976000000000002E-2</c:v>
                </c:pt>
                <c:pt idx="102825">
                  <c:v>4.4976000000000002E-2</c:v>
                </c:pt>
                <c:pt idx="102826">
                  <c:v>4.4975000000000001E-2</c:v>
                </c:pt>
                <c:pt idx="102827">
                  <c:v>4.4975000000000001E-2</c:v>
                </c:pt>
                <c:pt idx="102828">
                  <c:v>4.4975000000000001E-2</c:v>
                </c:pt>
                <c:pt idx="102829">
                  <c:v>4.4975000000000001E-2</c:v>
                </c:pt>
                <c:pt idx="102830">
                  <c:v>4.4974E-2</c:v>
                </c:pt>
                <c:pt idx="102831">
                  <c:v>4.4974E-2</c:v>
                </c:pt>
                <c:pt idx="102832">
                  <c:v>4.4974E-2</c:v>
                </c:pt>
                <c:pt idx="102833">
                  <c:v>4.4974E-2</c:v>
                </c:pt>
                <c:pt idx="102834">
                  <c:v>4.4972999999999999E-2</c:v>
                </c:pt>
                <c:pt idx="102835">
                  <c:v>4.4972999999999999E-2</c:v>
                </c:pt>
                <c:pt idx="102836">
                  <c:v>4.4972999999999999E-2</c:v>
                </c:pt>
                <c:pt idx="102837">
                  <c:v>4.4972999999999999E-2</c:v>
                </c:pt>
                <c:pt idx="102838">
                  <c:v>4.4971999999999998E-2</c:v>
                </c:pt>
                <c:pt idx="102839">
                  <c:v>4.4971999999999998E-2</c:v>
                </c:pt>
                <c:pt idx="102840">
                  <c:v>4.4971999999999998E-2</c:v>
                </c:pt>
                <c:pt idx="102841">
                  <c:v>4.4970999999999997E-2</c:v>
                </c:pt>
                <c:pt idx="102842">
                  <c:v>4.4970999999999997E-2</c:v>
                </c:pt>
                <c:pt idx="102843">
                  <c:v>4.4970999999999997E-2</c:v>
                </c:pt>
                <c:pt idx="102844">
                  <c:v>4.4970999999999997E-2</c:v>
                </c:pt>
                <c:pt idx="102845">
                  <c:v>4.4970999999999997E-2</c:v>
                </c:pt>
                <c:pt idx="102846">
                  <c:v>4.4970999999999997E-2</c:v>
                </c:pt>
                <c:pt idx="102847">
                  <c:v>4.4970000000000003E-2</c:v>
                </c:pt>
                <c:pt idx="102848">
                  <c:v>4.4970000000000003E-2</c:v>
                </c:pt>
                <c:pt idx="102849">
                  <c:v>4.4970000000000003E-2</c:v>
                </c:pt>
                <c:pt idx="102850">
                  <c:v>4.4970000000000003E-2</c:v>
                </c:pt>
                <c:pt idx="102851">
                  <c:v>4.4970000000000003E-2</c:v>
                </c:pt>
                <c:pt idx="102852">
                  <c:v>4.4969000000000002E-2</c:v>
                </c:pt>
                <c:pt idx="102853">
                  <c:v>4.4969000000000002E-2</c:v>
                </c:pt>
                <c:pt idx="102854">
                  <c:v>4.4969000000000002E-2</c:v>
                </c:pt>
                <c:pt idx="102855">
                  <c:v>4.4969000000000002E-2</c:v>
                </c:pt>
                <c:pt idx="102856">
                  <c:v>4.4969000000000002E-2</c:v>
                </c:pt>
                <c:pt idx="102857">
                  <c:v>4.4969000000000002E-2</c:v>
                </c:pt>
                <c:pt idx="102858">
                  <c:v>4.4970000000000003E-2</c:v>
                </c:pt>
                <c:pt idx="102859">
                  <c:v>4.4970000000000003E-2</c:v>
                </c:pt>
                <c:pt idx="102860">
                  <c:v>4.4970000000000003E-2</c:v>
                </c:pt>
                <c:pt idx="102861">
                  <c:v>4.4970000000000003E-2</c:v>
                </c:pt>
                <c:pt idx="102862">
                  <c:v>4.4970000000000003E-2</c:v>
                </c:pt>
                <c:pt idx="102863">
                  <c:v>4.4970000000000003E-2</c:v>
                </c:pt>
                <c:pt idx="102864">
                  <c:v>4.4970000000000003E-2</c:v>
                </c:pt>
                <c:pt idx="102865">
                  <c:v>4.4970999999999997E-2</c:v>
                </c:pt>
                <c:pt idx="102866">
                  <c:v>4.4970999999999997E-2</c:v>
                </c:pt>
                <c:pt idx="102867">
                  <c:v>4.4971999999999998E-2</c:v>
                </c:pt>
                <c:pt idx="102868">
                  <c:v>4.4971999999999998E-2</c:v>
                </c:pt>
                <c:pt idx="102869">
                  <c:v>4.4972999999999999E-2</c:v>
                </c:pt>
                <c:pt idx="102870">
                  <c:v>4.4972999999999999E-2</c:v>
                </c:pt>
                <c:pt idx="102871">
                  <c:v>4.4974E-2</c:v>
                </c:pt>
                <c:pt idx="102872">
                  <c:v>4.4974E-2</c:v>
                </c:pt>
                <c:pt idx="102873">
                  <c:v>4.4975000000000001E-2</c:v>
                </c:pt>
                <c:pt idx="102874">
                  <c:v>4.4975000000000001E-2</c:v>
                </c:pt>
                <c:pt idx="102875">
                  <c:v>4.4976000000000002E-2</c:v>
                </c:pt>
                <c:pt idx="102876">
                  <c:v>4.4976000000000002E-2</c:v>
                </c:pt>
                <c:pt idx="102877">
                  <c:v>4.4977000000000003E-2</c:v>
                </c:pt>
                <c:pt idx="102878">
                  <c:v>4.4977999999999997E-2</c:v>
                </c:pt>
                <c:pt idx="102879">
                  <c:v>4.4977999999999997E-2</c:v>
                </c:pt>
                <c:pt idx="102880">
                  <c:v>4.4978999999999998E-2</c:v>
                </c:pt>
                <c:pt idx="102881">
                  <c:v>4.4979999999999999E-2</c:v>
                </c:pt>
                <c:pt idx="102882">
                  <c:v>4.4981E-2</c:v>
                </c:pt>
                <c:pt idx="102883">
                  <c:v>4.4982000000000001E-2</c:v>
                </c:pt>
                <c:pt idx="102884">
                  <c:v>4.4982000000000001E-2</c:v>
                </c:pt>
                <c:pt idx="102885">
                  <c:v>4.4983000000000002E-2</c:v>
                </c:pt>
                <c:pt idx="102886">
                  <c:v>4.4984000000000003E-2</c:v>
                </c:pt>
                <c:pt idx="102887">
                  <c:v>4.4984000000000003E-2</c:v>
                </c:pt>
                <c:pt idx="102888">
                  <c:v>4.4984999999999997E-2</c:v>
                </c:pt>
                <c:pt idx="102889">
                  <c:v>4.4985999999999998E-2</c:v>
                </c:pt>
                <c:pt idx="102890">
                  <c:v>4.4986999999999999E-2</c:v>
                </c:pt>
                <c:pt idx="102891">
                  <c:v>4.4986999999999999E-2</c:v>
                </c:pt>
                <c:pt idx="102892">
                  <c:v>4.4988E-2</c:v>
                </c:pt>
                <c:pt idx="102893">
                  <c:v>4.4989000000000001E-2</c:v>
                </c:pt>
                <c:pt idx="102894">
                  <c:v>4.4990000000000002E-2</c:v>
                </c:pt>
                <c:pt idx="102895">
                  <c:v>4.4990000000000002E-2</c:v>
                </c:pt>
                <c:pt idx="102896">
                  <c:v>4.4991000000000003E-2</c:v>
                </c:pt>
                <c:pt idx="102897">
                  <c:v>4.4991000000000003E-2</c:v>
                </c:pt>
                <c:pt idx="102898">
                  <c:v>4.4991999999999997E-2</c:v>
                </c:pt>
                <c:pt idx="102899">
                  <c:v>4.4991999999999997E-2</c:v>
                </c:pt>
                <c:pt idx="102900">
                  <c:v>4.4992999999999998E-2</c:v>
                </c:pt>
                <c:pt idx="102901">
                  <c:v>4.4992999999999998E-2</c:v>
                </c:pt>
                <c:pt idx="102902">
                  <c:v>4.4993999999999999E-2</c:v>
                </c:pt>
                <c:pt idx="102903">
                  <c:v>4.4993999999999999E-2</c:v>
                </c:pt>
                <c:pt idx="102904">
                  <c:v>4.4993999999999999E-2</c:v>
                </c:pt>
                <c:pt idx="102905">
                  <c:v>4.4995E-2</c:v>
                </c:pt>
                <c:pt idx="102906">
                  <c:v>4.4995E-2</c:v>
                </c:pt>
                <c:pt idx="102907">
                  <c:v>4.4995E-2</c:v>
                </c:pt>
                <c:pt idx="102908">
                  <c:v>4.4995E-2</c:v>
                </c:pt>
                <c:pt idx="102909">
                  <c:v>4.4995E-2</c:v>
                </c:pt>
                <c:pt idx="102910">
                  <c:v>4.4995E-2</c:v>
                </c:pt>
                <c:pt idx="102911">
                  <c:v>4.4995E-2</c:v>
                </c:pt>
                <c:pt idx="102912">
                  <c:v>4.4995E-2</c:v>
                </c:pt>
                <c:pt idx="102913">
                  <c:v>4.4995E-2</c:v>
                </c:pt>
                <c:pt idx="102914">
                  <c:v>4.4995E-2</c:v>
                </c:pt>
                <c:pt idx="102915">
                  <c:v>4.4995E-2</c:v>
                </c:pt>
                <c:pt idx="102916">
                  <c:v>4.4995E-2</c:v>
                </c:pt>
                <c:pt idx="102917">
                  <c:v>4.4995E-2</c:v>
                </c:pt>
                <c:pt idx="102918">
                  <c:v>4.4995E-2</c:v>
                </c:pt>
                <c:pt idx="102919">
                  <c:v>4.4993999999999999E-2</c:v>
                </c:pt>
                <c:pt idx="102920">
                  <c:v>4.4993999999999999E-2</c:v>
                </c:pt>
                <c:pt idx="102921">
                  <c:v>4.4992999999999998E-2</c:v>
                </c:pt>
                <c:pt idx="102922">
                  <c:v>4.4992999999999998E-2</c:v>
                </c:pt>
                <c:pt idx="102923">
                  <c:v>4.4991999999999997E-2</c:v>
                </c:pt>
                <c:pt idx="102924">
                  <c:v>4.4991999999999997E-2</c:v>
                </c:pt>
                <c:pt idx="102925">
                  <c:v>4.4991000000000003E-2</c:v>
                </c:pt>
                <c:pt idx="102926">
                  <c:v>4.4991000000000003E-2</c:v>
                </c:pt>
                <c:pt idx="102927">
                  <c:v>4.4990000000000002E-2</c:v>
                </c:pt>
                <c:pt idx="102928">
                  <c:v>4.4990000000000002E-2</c:v>
                </c:pt>
                <c:pt idx="102929">
                  <c:v>4.4989000000000001E-2</c:v>
                </c:pt>
                <c:pt idx="102930">
                  <c:v>4.4988E-2</c:v>
                </c:pt>
                <c:pt idx="102931">
                  <c:v>4.4988E-2</c:v>
                </c:pt>
                <c:pt idx="102932">
                  <c:v>4.4986999999999999E-2</c:v>
                </c:pt>
                <c:pt idx="102933">
                  <c:v>4.4985999999999998E-2</c:v>
                </c:pt>
                <c:pt idx="102934">
                  <c:v>4.4984999999999997E-2</c:v>
                </c:pt>
                <c:pt idx="102935">
                  <c:v>4.4984000000000003E-2</c:v>
                </c:pt>
                <c:pt idx="102936">
                  <c:v>4.4983000000000002E-2</c:v>
                </c:pt>
                <c:pt idx="102937">
                  <c:v>4.4982000000000001E-2</c:v>
                </c:pt>
                <c:pt idx="102938">
                  <c:v>4.4982000000000001E-2</c:v>
                </c:pt>
                <c:pt idx="102939">
                  <c:v>4.4981E-2</c:v>
                </c:pt>
                <c:pt idx="102940">
                  <c:v>4.4979999999999999E-2</c:v>
                </c:pt>
                <c:pt idx="102941">
                  <c:v>4.4978999999999998E-2</c:v>
                </c:pt>
                <c:pt idx="102942">
                  <c:v>4.4977999999999997E-2</c:v>
                </c:pt>
                <c:pt idx="102943">
                  <c:v>4.4977000000000003E-2</c:v>
                </c:pt>
                <c:pt idx="102944">
                  <c:v>4.4976000000000002E-2</c:v>
                </c:pt>
                <c:pt idx="102945">
                  <c:v>4.4975000000000001E-2</c:v>
                </c:pt>
                <c:pt idx="102946">
                  <c:v>4.4974E-2</c:v>
                </c:pt>
                <c:pt idx="102947">
                  <c:v>4.4972999999999999E-2</c:v>
                </c:pt>
                <c:pt idx="102948">
                  <c:v>4.4971999999999998E-2</c:v>
                </c:pt>
                <c:pt idx="102949">
                  <c:v>4.4970999999999997E-2</c:v>
                </c:pt>
                <c:pt idx="102950">
                  <c:v>4.4970999999999997E-2</c:v>
                </c:pt>
                <c:pt idx="102951">
                  <c:v>4.4970000000000003E-2</c:v>
                </c:pt>
                <c:pt idx="102952">
                  <c:v>4.4969000000000002E-2</c:v>
                </c:pt>
                <c:pt idx="102953">
                  <c:v>4.4969000000000002E-2</c:v>
                </c:pt>
                <c:pt idx="102954">
                  <c:v>4.4968000000000001E-2</c:v>
                </c:pt>
                <c:pt idx="102955">
                  <c:v>4.4967E-2</c:v>
                </c:pt>
                <c:pt idx="102956">
                  <c:v>4.4965999999999999E-2</c:v>
                </c:pt>
                <c:pt idx="102957">
                  <c:v>4.4965999999999999E-2</c:v>
                </c:pt>
                <c:pt idx="102958">
                  <c:v>4.4964999999999998E-2</c:v>
                </c:pt>
                <c:pt idx="102959">
                  <c:v>4.4964999999999998E-2</c:v>
                </c:pt>
                <c:pt idx="102960">
                  <c:v>4.4963999999999997E-2</c:v>
                </c:pt>
                <c:pt idx="102961">
                  <c:v>4.4963999999999997E-2</c:v>
                </c:pt>
                <c:pt idx="102962">
                  <c:v>4.4963999999999997E-2</c:v>
                </c:pt>
                <c:pt idx="102963">
                  <c:v>4.4963999999999997E-2</c:v>
                </c:pt>
                <c:pt idx="102964">
                  <c:v>4.4963999999999997E-2</c:v>
                </c:pt>
                <c:pt idx="102965">
                  <c:v>4.4963999999999997E-2</c:v>
                </c:pt>
                <c:pt idx="102966">
                  <c:v>4.4963999999999997E-2</c:v>
                </c:pt>
                <c:pt idx="102967">
                  <c:v>4.4963999999999997E-2</c:v>
                </c:pt>
                <c:pt idx="102968">
                  <c:v>4.4963999999999997E-2</c:v>
                </c:pt>
                <c:pt idx="102969">
                  <c:v>4.4963999999999997E-2</c:v>
                </c:pt>
                <c:pt idx="102970">
                  <c:v>4.4964999999999998E-2</c:v>
                </c:pt>
                <c:pt idx="102971">
                  <c:v>4.4964999999999998E-2</c:v>
                </c:pt>
                <c:pt idx="102972">
                  <c:v>4.4965999999999999E-2</c:v>
                </c:pt>
                <c:pt idx="102973">
                  <c:v>4.4965999999999999E-2</c:v>
                </c:pt>
                <c:pt idx="102974">
                  <c:v>4.4967E-2</c:v>
                </c:pt>
                <c:pt idx="102975">
                  <c:v>4.4968000000000001E-2</c:v>
                </c:pt>
                <c:pt idx="102976">
                  <c:v>4.4969000000000002E-2</c:v>
                </c:pt>
                <c:pt idx="102977">
                  <c:v>4.4970000000000003E-2</c:v>
                </c:pt>
                <c:pt idx="102978">
                  <c:v>4.4970999999999997E-2</c:v>
                </c:pt>
                <c:pt idx="102979">
                  <c:v>4.4971999999999998E-2</c:v>
                </c:pt>
                <c:pt idx="102980">
                  <c:v>4.4972999999999999E-2</c:v>
                </c:pt>
                <c:pt idx="102981">
                  <c:v>4.4974E-2</c:v>
                </c:pt>
                <c:pt idx="102982">
                  <c:v>4.4975000000000001E-2</c:v>
                </c:pt>
                <c:pt idx="102983">
                  <c:v>4.4976000000000002E-2</c:v>
                </c:pt>
                <c:pt idx="102984">
                  <c:v>4.4977999999999997E-2</c:v>
                </c:pt>
                <c:pt idx="102985">
                  <c:v>4.4978999999999998E-2</c:v>
                </c:pt>
                <c:pt idx="102986">
                  <c:v>4.4981E-2</c:v>
                </c:pt>
                <c:pt idx="102987">
                  <c:v>4.4982000000000001E-2</c:v>
                </c:pt>
                <c:pt idx="102988">
                  <c:v>4.4984000000000003E-2</c:v>
                </c:pt>
                <c:pt idx="102989">
                  <c:v>4.4984999999999997E-2</c:v>
                </c:pt>
                <c:pt idx="102990">
                  <c:v>4.4986999999999999E-2</c:v>
                </c:pt>
                <c:pt idx="102991">
                  <c:v>4.4988E-2</c:v>
                </c:pt>
                <c:pt idx="102992">
                  <c:v>4.4990000000000002E-2</c:v>
                </c:pt>
                <c:pt idx="102993">
                  <c:v>4.4991999999999997E-2</c:v>
                </c:pt>
                <c:pt idx="102994">
                  <c:v>4.4992999999999998E-2</c:v>
                </c:pt>
                <c:pt idx="102995">
                  <c:v>4.4995E-2</c:v>
                </c:pt>
                <c:pt idx="102996">
                  <c:v>4.4996000000000001E-2</c:v>
                </c:pt>
                <c:pt idx="102997">
                  <c:v>4.4998000000000003E-2</c:v>
                </c:pt>
                <c:pt idx="102998">
                  <c:v>4.4999999999999998E-2</c:v>
                </c:pt>
                <c:pt idx="102999">
                  <c:v>4.5000999999999999E-2</c:v>
                </c:pt>
                <c:pt idx="103000">
                  <c:v>4.5003000000000001E-2</c:v>
                </c:pt>
                <c:pt idx="103001">
                  <c:v>4.5004000000000002E-2</c:v>
                </c:pt>
                <c:pt idx="103002">
                  <c:v>4.5005999999999997E-2</c:v>
                </c:pt>
                <c:pt idx="103003">
                  <c:v>4.5006999999999998E-2</c:v>
                </c:pt>
                <c:pt idx="103004">
                  <c:v>4.5007999999999999E-2</c:v>
                </c:pt>
                <c:pt idx="103005">
                  <c:v>4.5009E-2</c:v>
                </c:pt>
                <c:pt idx="103006">
                  <c:v>4.5010000000000001E-2</c:v>
                </c:pt>
                <c:pt idx="103007">
                  <c:v>4.5011000000000002E-2</c:v>
                </c:pt>
                <c:pt idx="103008">
                  <c:v>4.5012000000000003E-2</c:v>
                </c:pt>
                <c:pt idx="103009">
                  <c:v>4.5012999999999997E-2</c:v>
                </c:pt>
                <c:pt idx="103010">
                  <c:v>4.5013999999999998E-2</c:v>
                </c:pt>
                <c:pt idx="103011">
                  <c:v>4.5014999999999999E-2</c:v>
                </c:pt>
                <c:pt idx="103012">
                  <c:v>4.5016E-2</c:v>
                </c:pt>
                <c:pt idx="103013">
                  <c:v>4.5016E-2</c:v>
                </c:pt>
                <c:pt idx="103014">
                  <c:v>4.5016E-2</c:v>
                </c:pt>
                <c:pt idx="103015">
                  <c:v>4.5017000000000001E-2</c:v>
                </c:pt>
                <c:pt idx="103016">
                  <c:v>4.5017000000000001E-2</c:v>
                </c:pt>
                <c:pt idx="103017">
                  <c:v>4.5017000000000001E-2</c:v>
                </c:pt>
                <c:pt idx="103018">
                  <c:v>4.5017000000000001E-2</c:v>
                </c:pt>
                <c:pt idx="103019">
                  <c:v>4.5017000000000001E-2</c:v>
                </c:pt>
                <c:pt idx="103020">
                  <c:v>4.5017000000000001E-2</c:v>
                </c:pt>
                <c:pt idx="103021">
                  <c:v>4.5017000000000001E-2</c:v>
                </c:pt>
                <c:pt idx="103022">
                  <c:v>4.5017000000000001E-2</c:v>
                </c:pt>
                <c:pt idx="103023">
                  <c:v>4.5016E-2</c:v>
                </c:pt>
                <c:pt idx="103024">
                  <c:v>4.5016E-2</c:v>
                </c:pt>
                <c:pt idx="103025">
                  <c:v>4.5014999999999999E-2</c:v>
                </c:pt>
                <c:pt idx="103026">
                  <c:v>4.5013999999999998E-2</c:v>
                </c:pt>
                <c:pt idx="103027">
                  <c:v>4.5012999999999997E-2</c:v>
                </c:pt>
                <c:pt idx="103028">
                  <c:v>4.5012000000000003E-2</c:v>
                </c:pt>
                <c:pt idx="103029">
                  <c:v>4.5011000000000002E-2</c:v>
                </c:pt>
                <c:pt idx="103030">
                  <c:v>4.5010000000000001E-2</c:v>
                </c:pt>
                <c:pt idx="103031">
                  <c:v>4.5009E-2</c:v>
                </c:pt>
                <c:pt idx="103032">
                  <c:v>4.5007999999999999E-2</c:v>
                </c:pt>
                <c:pt idx="103033">
                  <c:v>4.5006999999999998E-2</c:v>
                </c:pt>
                <c:pt idx="103034">
                  <c:v>4.5005999999999997E-2</c:v>
                </c:pt>
                <c:pt idx="103035">
                  <c:v>4.5004000000000002E-2</c:v>
                </c:pt>
                <c:pt idx="103036">
                  <c:v>4.5003000000000001E-2</c:v>
                </c:pt>
                <c:pt idx="103037">
                  <c:v>4.5000999999999999E-2</c:v>
                </c:pt>
                <c:pt idx="103038">
                  <c:v>4.4999999999999998E-2</c:v>
                </c:pt>
                <c:pt idx="103039">
                  <c:v>4.4998000000000003E-2</c:v>
                </c:pt>
                <c:pt idx="103040">
                  <c:v>4.4996000000000001E-2</c:v>
                </c:pt>
                <c:pt idx="103041">
                  <c:v>4.4995E-2</c:v>
                </c:pt>
                <c:pt idx="103042">
                  <c:v>4.4992999999999998E-2</c:v>
                </c:pt>
                <c:pt idx="103043">
                  <c:v>4.4991000000000003E-2</c:v>
                </c:pt>
                <c:pt idx="103044">
                  <c:v>4.4990000000000002E-2</c:v>
                </c:pt>
                <c:pt idx="103045">
                  <c:v>4.4988E-2</c:v>
                </c:pt>
                <c:pt idx="103046">
                  <c:v>4.4986999999999999E-2</c:v>
                </c:pt>
                <c:pt idx="103047">
                  <c:v>4.4984999999999997E-2</c:v>
                </c:pt>
                <c:pt idx="103048">
                  <c:v>4.4983000000000002E-2</c:v>
                </c:pt>
                <c:pt idx="103049">
                  <c:v>4.4981E-2</c:v>
                </c:pt>
                <c:pt idx="103050">
                  <c:v>4.4978999999999998E-2</c:v>
                </c:pt>
                <c:pt idx="103051">
                  <c:v>4.4977999999999997E-2</c:v>
                </c:pt>
                <c:pt idx="103052">
                  <c:v>4.4976000000000002E-2</c:v>
                </c:pt>
                <c:pt idx="103053">
                  <c:v>4.4974E-2</c:v>
                </c:pt>
                <c:pt idx="103054">
                  <c:v>4.4971999999999998E-2</c:v>
                </c:pt>
                <c:pt idx="103055">
                  <c:v>4.4970999999999997E-2</c:v>
                </c:pt>
                <c:pt idx="103056">
                  <c:v>4.4969000000000002E-2</c:v>
                </c:pt>
                <c:pt idx="103057">
                  <c:v>4.4968000000000001E-2</c:v>
                </c:pt>
                <c:pt idx="103058">
                  <c:v>4.4965999999999999E-2</c:v>
                </c:pt>
                <c:pt idx="103059">
                  <c:v>4.4964999999999998E-2</c:v>
                </c:pt>
                <c:pt idx="103060">
                  <c:v>4.4963000000000003E-2</c:v>
                </c:pt>
                <c:pt idx="103061">
                  <c:v>4.4962000000000002E-2</c:v>
                </c:pt>
                <c:pt idx="103062">
                  <c:v>4.496E-2</c:v>
                </c:pt>
                <c:pt idx="103063">
                  <c:v>4.4958999999999999E-2</c:v>
                </c:pt>
                <c:pt idx="103064">
                  <c:v>4.4957999999999998E-2</c:v>
                </c:pt>
                <c:pt idx="103065">
                  <c:v>4.4956000000000003E-2</c:v>
                </c:pt>
                <c:pt idx="103066">
                  <c:v>4.4955000000000002E-2</c:v>
                </c:pt>
                <c:pt idx="103067">
                  <c:v>4.4954000000000001E-2</c:v>
                </c:pt>
                <c:pt idx="103068">
                  <c:v>4.4953E-2</c:v>
                </c:pt>
                <c:pt idx="103069">
                  <c:v>4.4951999999999999E-2</c:v>
                </c:pt>
                <c:pt idx="103070">
                  <c:v>4.4951999999999999E-2</c:v>
                </c:pt>
                <c:pt idx="103071">
                  <c:v>4.4950999999999998E-2</c:v>
                </c:pt>
                <c:pt idx="103072">
                  <c:v>4.4949999999999997E-2</c:v>
                </c:pt>
                <c:pt idx="103073">
                  <c:v>4.4949000000000003E-2</c:v>
                </c:pt>
                <c:pt idx="103074">
                  <c:v>4.4949000000000003E-2</c:v>
                </c:pt>
                <c:pt idx="103075">
                  <c:v>4.4948000000000002E-2</c:v>
                </c:pt>
                <c:pt idx="103076">
                  <c:v>4.4948000000000002E-2</c:v>
                </c:pt>
                <c:pt idx="103077">
                  <c:v>4.4947000000000001E-2</c:v>
                </c:pt>
                <c:pt idx="103078">
                  <c:v>4.4947000000000001E-2</c:v>
                </c:pt>
                <c:pt idx="103079">
                  <c:v>4.4947000000000001E-2</c:v>
                </c:pt>
                <c:pt idx="103080">
                  <c:v>4.4947000000000001E-2</c:v>
                </c:pt>
                <c:pt idx="103081">
                  <c:v>4.4947000000000001E-2</c:v>
                </c:pt>
                <c:pt idx="103082">
                  <c:v>4.4947000000000001E-2</c:v>
                </c:pt>
                <c:pt idx="103083">
                  <c:v>4.4948000000000002E-2</c:v>
                </c:pt>
                <c:pt idx="103084">
                  <c:v>4.4948000000000002E-2</c:v>
                </c:pt>
                <c:pt idx="103085">
                  <c:v>4.4948000000000002E-2</c:v>
                </c:pt>
                <c:pt idx="103086">
                  <c:v>4.4948000000000002E-2</c:v>
                </c:pt>
                <c:pt idx="103087">
                  <c:v>4.4949000000000003E-2</c:v>
                </c:pt>
                <c:pt idx="103088">
                  <c:v>4.4949000000000003E-2</c:v>
                </c:pt>
                <c:pt idx="103089">
                  <c:v>4.4949999999999997E-2</c:v>
                </c:pt>
                <c:pt idx="103090">
                  <c:v>4.4950999999999998E-2</c:v>
                </c:pt>
                <c:pt idx="103091">
                  <c:v>4.4950999999999998E-2</c:v>
                </c:pt>
                <c:pt idx="103092">
                  <c:v>4.4951999999999999E-2</c:v>
                </c:pt>
                <c:pt idx="103093">
                  <c:v>4.4953E-2</c:v>
                </c:pt>
                <c:pt idx="103094">
                  <c:v>4.4954000000000001E-2</c:v>
                </c:pt>
                <c:pt idx="103095">
                  <c:v>4.4954000000000001E-2</c:v>
                </c:pt>
                <c:pt idx="103096">
                  <c:v>4.4955000000000002E-2</c:v>
                </c:pt>
                <c:pt idx="103097">
                  <c:v>4.4956000000000003E-2</c:v>
                </c:pt>
                <c:pt idx="103098">
                  <c:v>4.4956999999999997E-2</c:v>
                </c:pt>
                <c:pt idx="103099">
                  <c:v>4.4956999999999997E-2</c:v>
                </c:pt>
                <c:pt idx="103100">
                  <c:v>4.4957999999999998E-2</c:v>
                </c:pt>
                <c:pt idx="103101">
                  <c:v>4.4958999999999999E-2</c:v>
                </c:pt>
                <c:pt idx="103102">
                  <c:v>4.496E-2</c:v>
                </c:pt>
                <c:pt idx="103103">
                  <c:v>4.4961000000000001E-2</c:v>
                </c:pt>
                <c:pt idx="103104">
                  <c:v>4.4962000000000002E-2</c:v>
                </c:pt>
                <c:pt idx="103105">
                  <c:v>4.4962000000000002E-2</c:v>
                </c:pt>
                <c:pt idx="103106">
                  <c:v>4.4963000000000003E-2</c:v>
                </c:pt>
                <c:pt idx="103107">
                  <c:v>4.4963999999999997E-2</c:v>
                </c:pt>
                <c:pt idx="103108">
                  <c:v>4.4963999999999997E-2</c:v>
                </c:pt>
                <c:pt idx="103109">
                  <c:v>4.4964999999999998E-2</c:v>
                </c:pt>
                <c:pt idx="103110">
                  <c:v>4.4964999999999998E-2</c:v>
                </c:pt>
                <c:pt idx="103111">
                  <c:v>4.4965999999999999E-2</c:v>
                </c:pt>
                <c:pt idx="103112">
                  <c:v>4.4965999999999999E-2</c:v>
                </c:pt>
                <c:pt idx="103113">
                  <c:v>4.4965999999999999E-2</c:v>
                </c:pt>
                <c:pt idx="103114">
                  <c:v>4.4967E-2</c:v>
                </c:pt>
                <c:pt idx="103115">
                  <c:v>4.4967E-2</c:v>
                </c:pt>
                <c:pt idx="103116">
                  <c:v>4.4967E-2</c:v>
                </c:pt>
                <c:pt idx="103117">
                  <c:v>4.4968000000000001E-2</c:v>
                </c:pt>
                <c:pt idx="103118">
                  <c:v>4.4968000000000001E-2</c:v>
                </c:pt>
                <c:pt idx="103119">
                  <c:v>4.4968000000000001E-2</c:v>
                </c:pt>
                <c:pt idx="103120">
                  <c:v>4.4967E-2</c:v>
                </c:pt>
                <c:pt idx="103121">
                  <c:v>4.4967E-2</c:v>
                </c:pt>
                <c:pt idx="103122">
                  <c:v>4.4967E-2</c:v>
                </c:pt>
                <c:pt idx="103123">
                  <c:v>4.4967E-2</c:v>
                </c:pt>
                <c:pt idx="103124">
                  <c:v>4.4967E-2</c:v>
                </c:pt>
                <c:pt idx="103125">
                  <c:v>4.4965999999999999E-2</c:v>
                </c:pt>
                <c:pt idx="103126">
                  <c:v>4.4965999999999999E-2</c:v>
                </c:pt>
                <c:pt idx="103127">
                  <c:v>4.4965999999999999E-2</c:v>
                </c:pt>
                <c:pt idx="103128">
                  <c:v>4.4964999999999998E-2</c:v>
                </c:pt>
                <c:pt idx="103129">
                  <c:v>4.4964999999999998E-2</c:v>
                </c:pt>
                <c:pt idx="103130">
                  <c:v>4.4963999999999997E-2</c:v>
                </c:pt>
                <c:pt idx="103131">
                  <c:v>4.4963999999999997E-2</c:v>
                </c:pt>
                <c:pt idx="103132">
                  <c:v>4.4963000000000003E-2</c:v>
                </c:pt>
                <c:pt idx="103133">
                  <c:v>4.4962000000000002E-2</c:v>
                </c:pt>
                <c:pt idx="103134">
                  <c:v>4.4962000000000002E-2</c:v>
                </c:pt>
                <c:pt idx="103135">
                  <c:v>4.4961000000000001E-2</c:v>
                </c:pt>
                <c:pt idx="103136">
                  <c:v>4.4961000000000001E-2</c:v>
                </c:pt>
                <c:pt idx="103137">
                  <c:v>4.496E-2</c:v>
                </c:pt>
                <c:pt idx="103138">
                  <c:v>4.4958999999999999E-2</c:v>
                </c:pt>
                <c:pt idx="103139">
                  <c:v>4.4958999999999999E-2</c:v>
                </c:pt>
                <c:pt idx="103140">
                  <c:v>4.4957999999999998E-2</c:v>
                </c:pt>
                <c:pt idx="103141">
                  <c:v>4.4957999999999998E-2</c:v>
                </c:pt>
                <c:pt idx="103142">
                  <c:v>4.4956999999999997E-2</c:v>
                </c:pt>
                <c:pt idx="103143">
                  <c:v>4.4956999999999997E-2</c:v>
                </c:pt>
                <c:pt idx="103144">
                  <c:v>4.4956000000000003E-2</c:v>
                </c:pt>
                <c:pt idx="103145">
                  <c:v>4.4955000000000002E-2</c:v>
                </c:pt>
                <c:pt idx="103146">
                  <c:v>4.4955000000000002E-2</c:v>
                </c:pt>
                <c:pt idx="103147">
                  <c:v>4.4955000000000002E-2</c:v>
                </c:pt>
                <c:pt idx="103148">
                  <c:v>4.4954000000000001E-2</c:v>
                </c:pt>
                <c:pt idx="103149">
                  <c:v>4.4954000000000001E-2</c:v>
                </c:pt>
                <c:pt idx="103150">
                  <c:v>4.4954000000000001E-2</c:v>
                </c:pt>
                <c:pt idx="103151">
                  <c:v>4.4954000000000001E-2</c:v>
                </c:pt>
                <c:pt idx="103152">
                  <c:v>4.4954000000000001E-2</c:v>
                </c:pt>
                <c:pt idx="103153">
                  <c:v>4.4954000000000001E-2</c:v>
                </c:pt>
                <c:pt idx="103154">
                  <c:v>4.4953E-2</c:v>
                </c:pt>
                <c:pt idx="103155">
                  <c:v>4.4953E-2</c:v>
                </c:pt>
                <c:pt idx="103156">
                  <c:v>4.4954000000000001E-2</c:v>
                </c:pt>
                <c:pt idx="103157">
                  <c:v>4.4954000000000001E-2</c:v>
                </c:pt>
                <c:pt idx="103158">
                  <c:v>4.4954000000000001E-2</c:v>
                </c:pt>
                <c:pt idx="103159">
                  <c:v>4.4954000000000001E-2</c:v>
                </c:pt>
                <c:pt idx="103160">
                  <c:v>4.4955000000000002E-2</c:v>
                </c:pt>
                <c:pt idx="103161">
                  <c:v>4.4955000000000002E-2</c:v>
                </c:pt>
                <c:pt idx="103162">
                  <c:v>4.4956000000000003E-2</c:v>
                </c:pt>
                <c:pt idx="103163">
                  <c:v>4.4956000000000003E-2</c:v>
                </c:pt>
                <c:pt idx="103164">
                  <c:v>4.4956999999999997E-2</c:v>
                </c:pt>
                <c:pt idx="103165">
                  <c:v>4.4957999999999998E-2</c:v>
                </c:pt>
                <c:pt idx="103166">
                  <c:v>4.4957999999999998E-2</c:v>
                </c:pt>
                <c:pt idx="103167">
                  <c:v>4.4958999999999999E-2</c:v>
                </c:pt>
                <c:pt idx="103168">
                  <c:v>4.496E-2</c:v>
                </c:pt>
                <c:pt idx="103169">
                  <c:v>4.4961000000000001E-2</c:v>
                </c:pt>
                <c:pt idx="103170">
                  <c:v>4.4962000000000002E-2</c:v>
                </c:pt>
                <c:pt idx="103171">
                  <c:v>4.4963000000000003E-2</c:v>
                </c:pt>
                <c:pt idx="103172">
                  <c:v>4.4963999999999997E-2</c:v>
                </c:pt>
                <c:pt idx="103173">
                  <c:v>4.4964999999999998E-2</c:v>
                </c:pt>
                <c:pt idx="103174">
                  <c:v>4.4965999999999999E-2</c:v>
                </c:pt>
                <c:pt idx="103175">
                  <c:v>4.4967E-2</c:v>
                </c:pt>
                <c:pt idx="103176">
                  <c:v>4.4968000000000001E-2</c:v>
                </c:pt>
                <c:pt idx="103177">
                  <c:v>4.4969000000000002E-2</c:v>
                </c:pt>
                <c:pt idx="103178">
                  <c:v>4.4970000000000003E-2</c:v>
                </c:pt>
                <c:pt idx="103179">
                  <c:v>4.4970999999999997E-2</c:v>
                </c:pt>
                <c:pt idx="103180">
                  <c:v>4.4971999999999998E-2</c:v>
                </c:pt>
                <c:pt idx="103181">
                  <c:v>4.4972999999999999E-2</c:v>
                </c:pt>
                <c:pt idx="103182">
                  <c:v>4.4974E-2</c:v>
                </c:pt>
                <c:pt idx="103183">
                  <c:v>4.4975000000000001E-2</c:v>
                </c:pt>
                <c:pt idx="103184">
                  <c:v>4.4976000000000002E-2</c:v>
                </c:pt>
                <c:pt idx="103185">
                  <c:v>4.4977000000000003E-2</c:v>
                </c:pt>
                <c:pt idx="103186">
                  <c:v>4.4977999999999997E-2</c:v>
                </c:pt>
                <c:pt idx="103187">
                  <c:v>4.4978999999999998E-2</c:v>
                </c:pt>
                <c:pt idx="103188">
                  <c:v>4.4979999999999999E-2</c:v>
                </c:pt>
                <c:pt idx="103189">
                  <c:v>4.4981E-2</c:v>
                </c:pt>
                <c:pt idx="103190">
                  <c:v>4.4982000000000001E-2</c:v>
                </c:pt>
                <c:pt idx="103191">
                  <c:v>4.4983000000000002E-2</c:v>
                </c:pt>
                <c:pt idx="103192">
                  <c:v>4.4983000000000002E-2</c:v>
                </c:pt>
                <c:pt idx="103193">
                  <c:v>4.4984000000000003E-2</c:v>
                </c:pt>
                <c:pt idx="103194">
                  <c:v>4.4984999999999997E-2</c:v>
                </c:pt>
                <c:pt idx="103195">
                  <c:v>4.4984999999999997E-2</c:v>
                </c:pt>
                <c:pt idx="103196">
                  <c:v>4.4985999999999998E-2</c:v>
                </c:pt>
                <c:pt idx="103197">
                  <c:v>4.4985999999999998E-2</c:v>
                </c:pt>
                <c:pt idx="103198">
                  <c:v>4.4986999999999999E-2</c:v>
                </c:pt>
                <c:pt idx="103199">
                  <c:v>4.4986999999999999E-2</c:v>
                </c:pt>
                <c:pt idx="103200">
                  <c:v>4.4988E-2</c:v>
                </c:pt>
                <c:pt idx="103201">
                  <c:v>4.4988E-2</c:v>
                </c:pt>
                <c:pt idx="103202">
                  <c:v>4.4988E-2</c:v>
                </c:pt>
                <c:pt idx="103203">
                  <c:v>4.4988E-2</c:v>
                </c:pt>
                <c:pt idx="103204">
                  <c:v>4.4988E-2</c:v>
                </c:pt>
                <c:pt idx="103205">
                  <c:v>4.4988E-2</c:v>
                </c:pt>
                <c:pt idx="103206">
                  <c:v>4.4989000000000001E-2</c:v>
                </c:pt>
                <c:pt idx="103207">
                  <c:v>4.4989000000000001E-2</c:v>
                </c:pt>
                <c:pt idx="103208">
                  <c:v>4.4989000000000001E-2</c:v>
                </c:pt>
                <c:pt idx="103209">
                  <c:v>4.4989000000000001E-2</c:v>
                </c:pt>
                <c:pt idx="103210">
                  <c:v>4.4989000000000001E-2</c:v>
                </c:pt>
                <c:pt idx="103211">
                  <c:v>4.4988E-2</c:v>
                </c:pt>
                <c:pt idx="103212">
                  <c:v>4.4988E-2</c:v>
                </c:pt>
                <c:pt idx="103213">
                  <c:v>4.4988E-2</c:v>
                </c:pt>
                <c:pt idx="103214">
                  <c:v>4.4988E-2</c:v>
                </c:pt>
                <c:pt idx="103215">
                  <c:v>4.4986999999999999E-2</c:v>
                </c:pt>
                <c:pt idx="103216">
                  <c:v>4.4986999999999999E-2</c:v>
                </c:pt>
                <c:pt idx="103217">
                  <c:v>4.4985999999999998E-2</c:v>
                </c:pt>
                <c:pt idx="103218">
                  <c:v>4.4985999999999998E-2</c:v>
                </c:pt>
                <c:pt idx="103219">
                  <c:v>4.4985999999999998E-2</c:v>
                </c:pt>
                <c:pt idx="103220">
                  <c:v>4.4984999999999997E-2</c:v>
                </c:pt>
                <c:pt idx="103221">
                  <c:v>4.4984999999999997E-2</c:v>
                </c:pt>
                <c:pt idx="103222">
                  <c:v>4.4984000000000003E-2</c:v>
                </c:pt>
                <c:pt idx="103223">
                  <c:v>4.4984000000000003E-2</c:v>
                </c:pt>
                <c:pt idx="103224">
                  <c:v>4.4983000000000002E-2</c:v>
                </c:pt>
                <c:pt idx="103225">
                  <c:v>4.4982000000000001E-2</c:v>
                </c:pt>
                <c:pt idx="103226">
                  <c:v>4.4982000000000001E-2</c:v>
                </c:pt>
                <c:pt idx="103227">
                  <c:v>4.4981E-2</c:v>
                </c:pt>
                <c:pt idx="103228">
                  <c:v>4.4979999999999999E-2</c:v>
                </c:pt>
                <c:pt idx="103229">
                  <c:v>4.4978999999999998E-2</c:v>
                </c:pt>
                <c:pt idx="103230">
                  <c:v>4.4977999999999997E-2</c:v>
                </c:pt>
                <c:pt idx="103231">
                  <c:v>4.4977999999999997E-2</c:v>
                </c:pt>
                <c:pt idx="103232">
                  <c:v>4.4977000000000003E-2</c:v>
                </c:pt>
                <c:pt idx="103233">
                  <c:v>4.4976000000000002E-2</c:v>
                </c:pt>
                <c:pt idx="103234">
                  <c:v>4.4975000000000001E-2</c:v>
                </c:pt>
                <c:pt idx="103235">
                  <c:v>4.4974E-2</c:v>
                </c:pt>
                <c:pt idx="103236">
                  <c:v>4.4974E-2</c:v>
                </c:pt>
                <c:pt idx="103237">
                  <c:v>4.4972999999999999E-2</c:v>
                </c:pt>
                <c:pt idx="103238">
                  <c:v>4.4971999999999998E-2</c:v>
                </c:pt>
                <c:pt idx="103239">
                  <c:v>4.4970000000000003E-2</c:v>
                </c:pt>
                <c:pt idx="103240">
                  <c:v>4.4969000000000002E-2</c:v>
                </c:pt>
                <c:pt idx="103241">
                  <c:v>4.4968000000000001E-2</c:v>
                </c:pt>
                <c:pt idx="103242">
                  <c:v>4.4967E-2</c:v>
                </c:pt>
                <c:pt idx="103243">
                  <c:v>4.4967E-2</c:v>
                </c:pt>
                <c:pt idx="103244">
                  <c:v>4.4965999999999999E-2</c:v>
                </c:pt>
                <c:pt idx="103245">
                  <c:v>4.4964999999999998E-2</c:v>
                </c:pt>
                <c:pt idx="103246">
                  <c:v>4.4963999999999997E-2</c:v>
                </c:pt>
                <c:pt idx="103247">
                  <c:v>4.4963000000000003E-2</c:v>
                </c:pt>
                <c:pt idx="103248">
                  <c:v>4.4962000000000002E-2</c:v>
                </c:pt>
                <c:pt idx="103249">
                  <c:v>4.4961000000000001E-2</c:v>
                </c:pt>
                <c:pt idx="103250">
                  <c:v>4.496E-2</c:v>
                </c:pt>
                <c:pt idx="103251">
                  <c:v>4.4958999999999999E-2</c:v>
                </c:pt>
                <c:pt idx="103252">
                  <c:v>4.4957999999999998E-2</c:v>
                </c:pt>
                <c:pt idx="103253">
                  <c:v>4.4956999999999997E-2</c:v>
                </c:pt>
                <c:pt idx="103254">
                  <c:v>4.4956000000000003E-2</c:v>
                </c:pt>
                <c:pt idx="103255">
                  <c:v>4.4955000000000002E-2</c:v>
                </c:pt>
                <c:pt idx="103256">
                  <c:v>4.4954000000000001E-2</c:v>
                </c:pt>
                <c:pt idx="103257">
                  <c:v>4.4954000000000001E-2</c:v>
                </c:pt>
                <c:pt idx="103258">
                  <c:v>4.4953E-2</c:v>
                </c:pt>
                <c:pt idx="103259">
                  <c:v>4.4951999999999999E-2</c:v>
                </c:pt>
                <c:pt idx="103260">
                  <c:v>4.4950999999999998E-2</c:v>
                </c:pt>
                <c:pt idx="103261">
                  <c:v>4.4949999999999997E-2</c:v>
                </c:pt>
                <c:pt idx="103262">
                  <c:v>4.4949999999999997E-2</c:v>
                </c:pt>
                <c:pt idx="103263">
                  <c:v>4.4949000000000003E-2</c:v>
                </c:pt>
                <c:pt idx="103264">
                  <c:v>4.4948000000000002E-2</c:v>
                </c:pt>
                <c:pt idx="103265">
                  <c:v>4.4948000000000002E-2</c:v>
                </c:pt>
                <c:pt idx="103266">
                  <c:v>4.4947000000000001E-2</c:v>
                </c:pt>
                <c:pt idx="103267">
                  <c:v>4.4947000000000001E-2</c:v>
                </c:pt>
                <c:pt idx="103268">
                  <c:v>4.4947000000000001E-2</c:v>
                </c:pt>
                <c:pt idx="103269">
                  <c:v>4.4946E-2</c:v>
                </c:pt>
                <c:pt idx="103270">
                  <c:v>4.4946E-2</c:v>
                </c:pt>
                <c:pt idx="103271">
                  <c:v>4.4946E-2</c:v>
                </c:pt>
                <c:pt idx="103272">
                  <c:v>4.4944999999999999E-2</c:v>
                </c:pt>
                <c:pt idx="103273">
                  <c:v>4.4944999999999999E-2</c:v>
                </c:pt>
                <c:pt idx="103274">
                  <c:v>4.4944999999999999E-2</c:v>
                </c:pt>
                <c:pt idx="103275">
                  <c:v>4.4944999999999999E-2</c:v>
                </c:pt>
                <c:pt idx="103276">
                  <c:v>4.4944999999999999E-2</c:v>
                </c:pt>
                <c:pt idx="103277">
                  <c:v>4.4944999999999999E-2</c:v>
                </c:pt>
                <c:pt idx="103278">
                  <c:v>4.4944999999999999E-2</c:v>
                </c:pt>
                <c:pt idx="103279">
                  <c:v>4.4944999999999999E-2</c:v>
                </c:pt>
                <c:pt idx="103280">
                  <c:v>4.4944999999999999E-2</c:v>
                </c:pt>
                <c:pt idx="103281">
                  <c:v>4.4946E-2</c:v>
                </c:pt>
                <c:pt idx="103282">
                  <c:v>4.4946E-2</c:v>
                </c:pt>
                <c:pt idx="103283">
                  <c:v>4.4946E-2</c:v>
                </c:pt>
                <c:pt idx="103284">
                  <c:v>4.4947000000000001E-2</c:v>
                </c:pt>
                <c:pt idx="103285">
                  <c:v>4.4947000000000001E-2</c:v>
                </c:pt>
                <c:pt idx="103286">
                  <c:v>4.4948000000000002E-2</c:v>
                </c:pt>
                <c:pt idx="103287">
                  <c:v>4.4948000000000002E-2</c:v>
                </c:pt>
                <c:pt idx="103288">
                  <c:v>4.4949000000000003E-2</c:v>
                </c:pt>
                <c:pt idx="103289">
                  <c:v>4.4949000000000003E-2</c:v>
                </c:pt>
                <c:pt idx="103290">
                  <c:v>4.4949999999999997E-2</c:v>
                </c:pt>
                <c:pt idx="103291">
                  <c:v>4.4950999999999998E-2</c:v>
                </c:pt>
                <c:pt idx="103292">
                  <c:v>4.4951999999999999E-2</c:v>
                </c:pt>
                <c:pt idx="103293">
                  <c:v>4.4951999999999999E-2</c:v>
                </c:pt>
                <c:pt idx="103294">
                  <c:v>4.4953E-2</c:v>
                </c:pt>
                <c:pt idx="103295">
                  <c:v>4.4954000000000001E-2</c:v>
                </c:pt>
                <c:pt idx="103296">
                  <c:v>4.4955000000000002E-2</c:v>
                </c:pt>
                <c:pt idx="103297">
                  <c:v>4.4956000000000003E-2</c:v>
                </c:pt>
                <c:pt idx="103298">
                  <c:v>4.4956000000000003E-2</c:v>
                </c:pt>
                <c:pt idx="103299">
                  <c:v>4.4956999999999997E-2</c:v>
                </c:pt>
                <c:pt idx="103300">
                  <c:v>4.4957999999999998E-2</c:v>
                </c:pt>
                <c:pt idx="103301">
                  <c:v>4.4958999999999999E-2</c:v>
                </c:pt>
                <c:pt idx="103302">
                  <c:v>4.496E-2</c:v>
                </c:pt>
                <c:pt idx="103303">
                  <c:v>4.4961000000000001E-2</c:v>
                </c:pt>
                <c:pt idx="103304">
                  <c:v>4.4962000000000002E-2</c:v>
                </c:pt>
                <c:pt idx="103305">
                  <c:v>4.4963000000000003E-2</c:v>
                </c:pt>
                <c:pt idx="103306">
                  <c:v>4.4963999999999997E-2</c:v>
                </c:pt>
                <c:pt idx="103307">
                  <c:v>4.4964999999999998E-2</c:v>
                </c:pt>
                <c:pt idx="103308">
                  <c:v>4.4964999999999998E-2</c:v>
                </c:pt>
                <c:pt idx="103309">
                  <c:v>4.4965999999999999E-2</c:v>
                </c:pt>
                <c:pt idx="103310">
                  <c:v>4.4967E-2</c:v>
                </c:pt>
                <c:pt idx="103311">
                  <c:v>4.4968000000000001E-2</c:v>
                </c:pt>
                <c:pt idx="103312">
                  <c:v>4.4969000000000002E-2</c:v>
                </c:pt>
                <c:pt idx="103313">
                  <c:v>4.4969000000000002E-2</c:v>
                </c:pt>
                <c:pt idx="103314">
                  <c:v>4.4970000000000003E-2</c:v>
                </c:pt>
                <c:pt idx="103315">
                  <c:v>4.4970999999999997E-2</c:v>
                </c:pt>
                <c:pt idx="103316">
                  <c:v>4.4971999999999998E-2</c:v>
                </c:pt>
                <c:pt idx="103317">
                  <c:v>4.4972999999999999E-2</c:v>
                </c:pt>
                <c:pt idx="103318">
                  <c:v>4.4972999999999999E-2</c:v>
                </c:pt>
                <c:pt idx="103319">
                  <c:v>4.4974E-2</c:v>
                </c:pt>
                <c:pt idx="103320">
                  <c:v>4.4974E-2</c:v>
                </c:pt>
                <c:pt idx="103321">
                  <c:v>4.4975000000000001E-2</c:v>
                </c:pt>
                <c:pt idx="103322">
                  <c:v>4.4975000000000001E-2</c:v>
                </c:pt>
                <c:pt idx="103323">
                  <c:v>4.4976000000000002E-2</c:v>
                </c:pt>
                <c:pt idx="103324">
                  <c:v>4.4977000000000003E-2</c:v>
                </c:pt>
                <c:pt idx="103325">
                  <c:v>4.4977000000000003E-2</c:v>
                </c:pt>
                <c:pt idx="103326">
                  <c:v>4.4977999999999997E-2</c:v>
                </c:pt>
                <c:pt idx="103327">
                  <c:v>4.4977999999999997E-2</c:v>
                </c:pt>
                <c:pt idx="103328">
                  <c:v>4.4978999999999998E-2</c:v>
                </c:pt>
                <c:pt idx="103329">
                  <c:v>4.4978999999999998E-2</c:v>
                </c:pt>
                <c:pt idx="103330">
                  <c:v>4.4979999999999999E-2</c:v>
                </c:pt>
                <c:pt idx="103331">
                  <c:v>4.4979999999999999E-2</c:v>
                </c:pt>
                <c:pt idx="103332">
                  <c:v>4.4979999999999999E-2</c:v>
                </c:pt>
                <c:pt idx="103333">
                  <c:v>4.4981E-2</c:v>
                </c:pt>
                <c:pt idx="103334">
                  <c:v>4.4981E-2</c:v>
                </c:pt>
                <c:pt idx="103335">
                  <c:v>4.4981E-2</c:v>
                </c:pt>
                <c:pt idx="103336">
                  <c:v>4.4982000000000001E-2</c:v>
                </c:pt>
                <c:pt idx="103337">
                  <c:v>4.4982000000000001E-2</c:v>
                </c:pt>
                <c:pt idx="103338">
                  <c:v>4.4983000000000002E-2</c:v>
                </c:pt>
                <c:pt idx="103339">
                  <c:v>4.4983000000000002E-2</c:v>
                </c:pt>
                <c:pt idx="103340">
                  <c:v>4.4983000000000002E-2</c:v>
                </c:pt>
                <c:pt idx="103341">
                  <c:v>4.4984000000000003E-2</c:v>
                </c:pt>
                <c:pt idx="103342">
                  <c:v>4.4984000000000003E-2</c:v>
                </c:pt>
                <c:pt idx="103343">
                  <c:v>4.4984000000000003E-2</c:v>
                </c:pt>
                <c:pt idx="103344">
                  <c:v>4.4984000000000003E-2</c:v>
                </c:pt>
                <c:pt idx="103345">
                  <c:v>4.4984000000000003E-2</c:v>
                </c:pt>
                <c:pt idx="103346">
                  <c:v>4.4984999999999997E-2</c:v>
                </c:pt>
                <c:pt idx="103347">
                  <c:v>4.4984999999999997E-2</c:v>
                </c:pt>
                <c:pt idx="103348">
                  <c:v>4.4984999999999997E-2</c:v>
                </c:pt>
                <c:pt idx="103349">
                  <c:v>4.4985999999999998E-2</c:v>
                </c:pt>
                <c:pt idx="103350">
                  <c:v>4.4985999999999998E-2</c:v>
                </c:pt>
                <c:pt idx="103351">
                  <c:v>4.4985999999999998E-2</c:v>
                </c:pt>
                <c:pt idx="103352">
                  <c:v>4.4986999999999999E-2</c:v>
                </c:pt>
                <c:pt idx="103353">
                  <c:v>4.4986999999999999E-2</c:v>
                </c:pt>
                <c:pt idx="103354">
                  <c:v>4.4986999999999999E-2</c:v>
                </c:pt>
                <c:pt idx="103355">
                  <c:v>4.4986999999999999E-2</c:v>
                </c:pt>
                <c:pt idx="103356">
                  <c:v>4.4986999999999999E-2</c:v>
                </c:pt>
                <c:pt idx="103357">
                  <c:v>4.4988E-2</c:v>
                </c:pt>
                <c:pt idx="103358">
                  <c:v>4.4988E-2</c:v>
                </c:pt>
                <c:pt idx="103359">
                  <c:v>4.4988E-2</c:v>
                </c:pt>
                <c:pt idx="103360">
                  <c:v>4.4988E-2</c:v>
                </c:pt>
                <c:pt idx="103361">
                  <c:v>4.4989000000000001E-2</c:v>
                </c:pt>
                <c:pt idx="103362">
                  <c:v>4.4989000000000001E-2</c:v>
                </c:pt>
                <c:pt idx="103363">
                  <c:v>4.4989000000000001E-2</c:v>
                </c:pt>
                <c:pt idx="103364">
                  <c:v>4.4989000000000001E-2</c:v>
                </c:pt>
                <c:pt idx="103365">
                  <c:v>4.4989000000000001E-2</c:v>
                </c:pt>
                <c:pt idx="103366">
                  <c:v>4.4990000000000002E-2</c:v>
                </c:pt>
                <c:pt idx="103367">
                  <c:v>4.4990000000000002E-2</c:v>
                </c:pt>
                <c:pt idx="103368">
                  <c:v>4.4990000000000002E-2</c:v>
                </c:pt>
                <c:pt idx="103369">
                  <c:v>4.4989000000000001E-2</c:v>
                </c:pt>
                <c:pt idx="103370">
                  <c:v>4.4989000000000001E-2</c:v>
                </c:pt>
                <c:pt idx="103371">
                  <c:v>4.4989000000000001E-2</c:v>
                </c:pt>
                <c:pt idx="103372">
                  <c:v>4.4989000000000001E-2</c:v>
                </c:pt>
                <c:pt idx="103373">
                  <c:v>4.4989000000000001E-2</c:v>
                </c:pt>
                <c:pt idx="103374">
                  <c:v>4.4989000000000001E-2</c:v>
                </c:pt>
                <c:pt idx="103375">
                  <c:v>4.4989000000000001E-2</c:v>
                </c:pt>
                <c:pt idx="103376">
                  <c:v>4.4989000000000001E-2</c:v>
                </c:pt>
                <c:pt idx="103377">
                  <c:v>4.4989000000000001E-2</c:v>
                </c:pt>
                <c:pt idx="103378">
                  <c:v>4.4988E-2</c:v>
                </c:pt>
                <c:pt idx="103379">
                  <c:v>4.4988E-2</c:v>
                </c:pt>
                <c:pt idx="103380">
                  <c:v>4.4988E-2</c:v>
                </c:pt>
                <c:pt idx="103381">
                  <c:v>4.4986999999999999E-2</c:v>
                </c:pt>
                <c:pt idx="103382">
                  <c:v>4.4986999999999999E-2</c:v>
                </c:pt>
                <c:pt idx="103383">
                  <c:v>4.4985999999999998E-2</c:v>
                </c:pt>
                <c:pt idx="103384">
                  <c:v>4.4985999999999998E-2</c:v>
                </c:pt>
                <c:pt idx="103385">
                  <c:v>4.4984999999999997E-2</c:v>
                </c:pt>
                <c:pt idx="103386">
                  <c:v>4.4984999999999997E-2</c:v>
                </c:pt>
                <c:pt idx="103387">
                  <c:v>4.4984000000000003E-2</c:v>
                </c:pt>
                <c:pt idx="103388">
                  <c:v>4.4984000000000003E-2</c:v>
                </c:pt>
                <c:pt idx="103389">
                  <c:v>4.4983000000000002E-2</c:v>
                </c:pt>
                <c:pt idx="103390">
                  <c:v>4.4982000000000001E-2</c:v>
                </c:pt>
                <c:pt idx="103391">
                  <c:v>4.4981E-2</c:v>
                </c:pt>
                <c:pt idx="103392">
                  <c:v>4.4979999999999999E-2</c:v>
                </c:pt>
                <c:pt idx="103393">
                  <c:v>4.4979999999999999E-2</c:v>
                </c:pt>
                <c:pt idx="103394">
                  <c:v>4.4978999999999998E-2</c:v>
                </c:pt>
                <c:pt idx="103395">
                  <c:v>4.4977999999999997E-2</c:v>
                </c:pt>
                <c:pt idx="103396">
                  <c:v>4.4977000000000003E-2</c:v>
                </c:pt>
                <c:pt idx="103397">
                  <c:v>4.4976000000000002E-2</c:v>
                </c:pt>
                <c:pt idx="103398">
                  <c:v>4.4976000000000002E-2</c:v>
                </c:pt>
                <c:pt idx="103399">
                  <c:v>4.4975000000000001E-2</c:v>
                </c:pt>
                <c:pt idx="103400">
                  <c:v>4.4974E-2</c:v>
                </c:pt>
                <c:pt idx="103401">
                  <c:v>4.4972999999999999E-2</c:v>
                </c:pt>
                <c:pt idx="103402">
                  <c:v>4.4971999999999998E-2</c:v>
                </c:pt>
                <c:pt idx="103403">
                  <c:v>4.4970999999999997E-2</c:v>
                </c:pt>
                <c:pt idx="103404">
                  <c:v>4.4970000000000003E-2</c:v>
                </c:pt>
                <c:pt idx="103405">
                  <c:v>4.4969000000000002E-2</c:v>
                </c:pt>
                <c:pt idx="103406">
                  <c:v>4.4968000000000001E-2</c:v>
                </c:pt>
                <c:pt idx="103407">
                  <c:v>4.4968000000000001E-2</c:v>
                </c:pt>
                <c:pt idx="103408">
                  <c:v>4.4967E-2</c:v>
                </c:pt>
                <c:pt idx="103409">
                  <c:v>4.4965999999999999E-2</c:v>
                </c:pt>
                <c:pt idx="103410">
                  <c:v>4.4964999999999998E-2</c:v>
                </c:pt>
                <c:pt idx="103411">
                  <c:v>4.4964999999999998E-2</c:v>
                </c:pt>
                <c:pt idx="103412">
                  <c:v>4.4963999999999997E-2</c:v>
                </c:pt>
                <c:pt idx="103413">
                  <c:v>4.4963000000000003E-2</c:v>
                </c:pt>
                <c:pt idx="103414">
                  <c:v>4.4962000000000002E-2</c:v>
                </c:pt>
                <c:pt idx="103415">
                  <c:v>4.4961000000000001E-2</c:v>
                </c:pt>
                <c:pt idx="103416">
                  <c:v>4.4961000000000001E-2</c:v>
                </c:pt>
                <c:pt idx="103417">
                  <c:v>4.496E-2</c:v>
                </c:pt>
                <c:pt idx="103418">
                  <c:v>4.4958999999999999E-2</c:v>
                </c:pt>
                <c:pt idx="103419">
                  <c:v>4.4958999999999999E-2</c:v>
                </c:pt>
                <c:pt idx="103420">
                  <c:v>4.4957999999999998E-2</c:v>
                </c:pt>
                <c:pt idx="103421">
                  <c:v>4.4957999999999998E-2</c:v>
                </c:pt>
                <c:pt idx="103422">
                  <c:v>4.4956999999999997E-2</c:v>
                </c:pt>
                <c:pt idx="103423">
                  <c:v>4.4956000000000003E-2</c:v>
                </c:pt>
                <c:pt idx="103424">
                  <c:v>4.4956000000000003E-2</c:v>
                </c:pt>
                <c:pt idx="103425">
                  <c:v>4.4955000000000002E-2</c:v>
                </c:pt>
                <c:pt idx="103426">
                  <c:v>4.4955000000000002E-2</c:v>
                </c:pt>
                <c:pt idx="103427">
                  <c:v>4.4954000000000001E-2</c:v>
                </c:pt>
                <c:pt idx="103428">
                  <c:v>4.4953E-2</c:v>
                </c:pt>
                <c:pt idx="103429">
                  <c:v>4.4953E-2</c:v>
                </c:pt>
                <c:pt idx="103430">
                  <c:v>4.4951999999999999E-2</c:v>
                </c:pt>
                <c:pt idx="103431">
                  <c:v>4.4951999999999999E-2</c:v>
                </c:pt>
                <c:pt idx="103432">
                  <c:v>4.4950999999999998E-2</c:v>
                </c:pt>
                <c:pt idx="103433">
                  <c:v>4.4950999999999998E-2</c:v>
                </c:pt>
                <c:pt idx="103434">
                  <c:v>4.4949999999999997E-2</c:v>
                </c:pt>
                <c:pt idx="103435">
                  <c:v>4.4949999999999997E-2</c:v>
                </c:pt>
                <c:pt idx="103436">
                  <c:v>4.4949000000000003E-2</c:v>
                </c:pt>
                <c:pt idx="103437">
                  <c:v>4.4949000000000003E-2</c:v>
                </c:pt>
                <c:pt idx="103438">
                  <c:v>4.4948000000000002E-2</c:v>
                </c:pt>
                <c:pt idx="103439">
                  <c:v>4.4948000000000002E-2</c:v>
                </c:pt>
                <c:pt idx="103440">
                  <c:v>4.4947000000000001E-2</c:v>
                </c:pt>
                <c:pt idx="103441">
                  <c:v>4.4946E-2</c:v>
                </c:pt>
                <c:pt idx="103442">
                  <c:v>4.4946E-2</c:v>
                </c:pt>
                <c:pt idx="103443">
                  <c:v>4.4946E-2</c:v>
                </c:pt>
                <c:pt idx="103444">
                  <c:v>4.4944999999999999E-2</c:v>
                </c:pt>
                <c:pt idx="103445">
                  <c:v>4.4944999999999999E-2</c:v>
                </c:pt>
                <c:pt idx="103446">
                  <c:v>4.4943999999999998E-2</c:v>
                </c:pt>
                <c:pt idx="103447">
                  <c:v>4.4943999999999998E-2</c:v>
                </c:pt>
                <c:pt idx="103448">
                  <c:v>4.4942999999999997E-2</c:v>
                </c:pt>
                <c:pt idx="103449">
                  <c:v>4.4942999999999997E-2</c:v>
                </c:pt>
                <c:pt idx="103450">
                  <c:v>4.4942000000000003E-2</c:v>
                </c:pt>
                <c:pt idx="103451">
                  <c:v>4.4942000000000003E-2</c:v>
                </c:pt>
                <c:pt idx="103452">
                  <c:v>4.4941000000000002E-2</c:v>
                </c:pt>
                <c:pt idx="103453">
                  <c:v>4.4941000000000002E-2</c:v>
                </c:pt>
                <c:pt idx="103454">
                  <c:v>4.4941000000000002E-2</c:v>
                </c:pt>
                <c:pt idx="103455">
                  <c:v>4.4941000000000002E-2</c:v>
                </c:pt>
                <c:pt idx="103456">
                  <c:v>4.4940000000000001E-2</c:v>
                </c:pt>
                <c:pt idx="103457">
                  <c:v>4.4940000000000001E-2</c:v>
                </c:pt>
                <c:pt idx="103458">
                  <c:v>4.4940000000000001E-2</c:v>
                </c:pt>
                <c:pt idx="103459">
                  <c:v>4.4940000000000001E-2</c:v>
                </c:pt>
                <c:pt idx="103460">
                  <c:v>4.4940000000000001E-2</c:v>
                </c:pt>
                <c:pt idx="103461">
                  <c:v>4.4940000000000001E-2</c:v>
                </c:pt>
                <c:pt idx="103462">
                  <c:v>4.4940000000000001E-2</c:v>
                </c:pt>
                <c:pt idx="103463">
                  <c:v>4.4940000000000001E-2</c:v>
                </c:pt>
                <c:pt idx="103464">
                  <c:v>4.4940000000000001E-2</c:v>
                </c:pt>
                <c:pt idx="103465">
                  <c:v>4.4941000000000002E-2</c:v>
                </c:pt>
                <c:pt idx="103466">
                  <c:v>4.4941000000000002E-2</c:v>
                </c:pt>
                <c:pt idx="103467">
                  <c:v>4.4941000000000002E-2</c:v>
                </c:pt>
                <c:pt idx="103468">
                  <c:v>4.4942000000000003E-2</c:v>
                </c:pt>
                <c:pt idx="103469">
                  <c:v>4.4942000000000003E-2</c:v>
                </c:pt>
                <c:pt idx="103470">
                  <c:v>4.4942999999999997E-2</c:v>
                </c:pt>
                <c:pt idx="103471">
                  <c:v>4.4943999999999998E-2</c:v>
                </c:pt>
                <c:pt idx="103472">
                  <c:v>4.4943999999999998E-2</c:v>
                </c:pt>
                <c:pt idx="103473">
                  <c:v>4.4944999999999999E-2</c:v>
                </c:pt>
                <c:pt idx="103474">
                  <c:v>4.4944999999999999E-2</c:v>
                </c:pt>
                <c:pt idx="103475">
                  <c:v>4.4946E-2</c:v>
                </c:pt>
                <c:pt idx="103476">
                  <c:v>4.4947000000000001E-2</c:v>
                </c:pt>
                <c:pt idx="103477">
                  <c:v>4.4948000000000002E-2</c:v>
                </c:pt>
                <c:pt idx="103478">
                  <c:v>4.4949000000000003E-2</c:v>
                </c:pt>
                <c:pt idx="103479">
                  <c:v>4.4949999999999997E-2</c:v>
                </c:pt>
                <c:pt idx="103480">
                  <c:v>4.4950999999999998E-2</c:v>
                </c:pt>
                <c:pt idx="103481">
                  <c:v>4.4951999999999999E-2</c:v>
                </c:pt>
                <c:pt idx="103482">
                  <c:v>4.4953E-2</c:v>
                </c:pt>
                <c:pt idx="103483">
                  <c:v>4.4954000000000001E-2</c:v>
                </c:pt>
                <c:pt idx="103484">
                  <c:v>4.4955000000000002E-2</c:v>
                </c:pt>
                <c:pt idx="103485">
                  <c:v>4.4956000000000003E-2</c:v>
                </c:pt>
                <c:pt idx="103486">
                  <c:v>4.4956999999999997E-2</c:v>
                </c:pt>
                <c:pt idx="103487">
                  <c:v>4.4958999999999999E-2</c:v>
                </c:pt>
                <c:pt idx="103488">
                  <c:v>4.496E-2</c:v>
                </c:pt>
                <c:pt idx="103489">
                  <c:v>4.4961000000000001E-2</c:v>
                </c:pt>
                <c:pt idx="103490">
                  <c:v>4.4962000000000002E-2</c:v>
                </c:pt>
                <c:pt idx="103491">
                  <c:v>4.4963000000000003E-2</c:v>
                </c:pt>
                <c:pt idx="103492">
                  <c:v>4.4964999999999998E-2</c:v>
                </c:pt>
                <c:pt idx="103493">
                  <c:v>4.4965999999999999E-2</c:v>
                </c:pt>
                <c:pt idx="103494">
                  <c:v>4.4967E-2</c:v>
                </c:pt>
                <c:pt idx="103495">
                  <c:v>4.4968000000000001E-2</c:v>
                </c:pt>
                <c:pt idx="103496">
                  <c:v>4.4969000000000002E-2</c:v>
                </c:pt>
                <c:pt idx="103497">
                  <c:v>4.4970000000000003E-2</c:v>
                </c:pt>
                <c:pt idx="103498">
                  <c:v>4.4970999999999997E-2</c:v>
                </c:pt>
                <c:pt idx="103499">
                  <c:v>4.4971999999999998E-2</c:v>
                </c:pt>
                <c:pt idx="103500">
                  <c:v>4.4972999999999999E-2</c:v>
                </c:pt>
                <c:pt idx="103501">
                  <c:v>4.4972999999999999E-2</c:v>
                </c:pt>
                <c:pt idx="103502">
                  <c:v>4.4974E-2</c:v>
                </c:pt>
                <c:pt idx="103503">
                  <c:v>4.4975000000000001E-2</c:v>
                </c:pt>
                <c:pt idx="103504">
                  <c:v>4.4976000000000002E-2</c:v>
                </c:pt>
                <c:pt idx="103505">
                  <c:v>4.4976000000000002E-2</c:v>
                </c:pt>
                <c:pt idx="103506">
                  <c:v>4.4977000000000003E-2</c:v>
                </c:pt>
                <c:pt idx="103507">
                  <c:v>4.4977000000000003E-2</c:v>
                </c:pt>
                <c:pt idx="103508">
                  <c:v>4.4977999999999997E-2</c:v>
                </c:pt>
                <c:pt idx="103509">
                  <c:v>4.4977999999999997E-2</c:v>
                </c:pt>
                <c:pt idx="103510">
                  <c:v>4.4977999999999997E-2</c:v>
                </c:pt>
                <c:pt idx="103511">
                  <c:v>4.4978999999999998E-2</c:v>
                </c:pt>
                <c:pt idx="103512">
                  <c:v>4.4978999999999998E-2</c:v>
                </c:pt>
                <c:pt idx="103513">
                  <c:v>4.4978999999999998E-2</c:v>
                </c:pt>
                <c:pt idx="103514">
                  <c:v>4.4978999999999998E-2</c:v>
                </c:pt>
                <c:pt idx="103515">
                  <c:v>4.4978999999999998E-2</c:v>
                </c:pt>
                <c:pt idx="103516">
                  <c:v>4.4978999999999998E-2</c:v>
                </c:pt>
                <c:pt idx="103517">
                  <c:v>4.4978999999999998E-2</c:v>
                </c:pt>
                <c:pt idx="103518">
                  <c:v>4.4977999999999997E-2</c:v>
                </c:pt>
                <c:pt idx="103519">
                  <c:v>4.4977999999999997E-2</c:v>
                </c:pt>
                <c:pt idx="103520">
                  <c:v>4.4977000000000003E-2</c:v>
                </c:pt>
                <c:pt idx="103521">
                  <c:v>4.4977000000000003E-2</c:v>
                </c:pt>
                <c:pt idx="103522">
                  <c:v>4.4976000000000002E-2</c:v>
                </c:pt>
                <c:pt idx="103523">
                  <c:v>4.4975000000000001E-2</c:v>
                </c:pt>
                <c:pt idx="103524">
                  <c:v>4.4975000000000001E-2</c:v>
                </c:pt>
                <c:pt idx="103525">
                  <c:v>4.4974E-2</c:v>
                </c:pt>
                <c:pt idx="103526">
                  <c:v>4.4972999999999999E-2</c:v>
                </c:pt>
                <c:pt idx="103527">
                  <c:v>4.4971999999999998E-2</c:v>
                </c:pt>
                <c:pt idx="103528">
                  <c:v>4.4970999999999997E-2</c:v>
                </c:pt>
                <c:pt idx="103529">
                  <c:v>4.4970000000000003E-2</c:v>
                </c:pt>
                <c:pt idx="103530">
                  <c:v>4.4969000000000002E-2</c:v>
                </c:pt>
                <c:pt idx="103531">
                  <c:v>4.4968000000000001E-2</c:v>
                </c:pt>
                <c:pt idx="103532">
                  <c:v>4.4967E-2</c:v>
                </c:pt>
                <c:pt idx="103533">
                  <c:v>4.4965999999999999E-2</c:v>
                </c:pt>
                <c:pt idx="103534">
                  <c:v>4.4964999999999998E-2</c:v>
                </c:pt>
                <c:pt idx="103535">
                  <c:v>4.4963000000000003E-2</c:v>
                </c:pt>
                <c:pt idx="103536">
                  <c:v>4.4962000000000002E-2</c:v>
                </c:pt>
                <c:pt idx="103537">
                  <c:v>4.4961000000000001E-2</c:v>
                </c:pt>
                <c:pt idx="103538">
                  <c:v>4.496E-2</c:v>
                </c:pt>
                <c:pt idx="103539">
                  <c:v>4.4958999999999999E-2</c:v>
                </c:pt>
                <c:pt idx="103540">
                  <c:v>4.4957999999999998E-2</c:v>
                </c:pt>
                <c:pt idx="103541">
                  <c:v>4.4956999999999997E-2</c:v>
                </c:pt>
                <c:pt idx="103542">
                  <c:v>4.4955000000000002E-2</c:v>
                </c:pt>
                <c:pt idx="103543">
                  <c:v>4.4954000000000001E-2</c:v>
                </c:pt>
                <c:pt idx="103544">
                  <c:v>4.4953E-2</c:v>
                </c:pt>
                <c:pt idx="103545">
                  <c:v>4.4951999999999999E-2</c:v>
                </c:pt>
                <c:pt idx="103546">
                  <c:v>4.4949999999999997E-2</c:v>
                </c:pt>
                <c:pt idx="103547">
                  <c:v>4.4949000000000003E-2</c:v>
                </c:pt>
                <c:pt idx="103548">
                  <c:v>4.4948000000000002E-2</c:v>
                </c:pt>
                <c:pt idx="103549">
                  <c:v>4.4947000000000001E-2</c:v>
                </c:pt>
                <c:pt idx="103550">
                  <c:v>4.4946E-2</c:v>
                </c:pt>
                <c:pt idx="103551">
                  <c:v>4.4946E-2</c:v>
                </c:pt>
                <c:pt idx="103552">
                  <c:v>4.4944999999999999E-2</c:v>
                </c:pt>
                <c:pt idx="103553">
                  <c:v>4.4943999999999998E-2</c:v>
                </c:pt>
                <c:pt idx="103554">
                  <c:v>4.4942999999999997E-2</c:v>
                </c:pt>
                <c:pt idx="103555">
                  <c:v>4.4942000000000003E-2</c:v>
                </c:pt>
                <c:pt idx="103556">
                  <c:v>4.4941000000000002E-2</c:v>
                </c:pt>
                <c:pt idx="103557">
                  <c:v>4.4941000000000002E-2</c:v>
                </c:pt>
                <c:pt idx="103558">
                  <c:v>4.4940000000000001E-2</c:v>
                </c:pt>
                <c:pt idx="103559">
                  <c:v>4.4940000000000001E-2</c:v>
                </c:pt>
                <c:pt idx="103560">
                  <c:v>4.4939E-2</c:v>
                </c:pt>
                <c:pt idx="103561">
                  <c:v>4.4939E-2</c:v>
                </c:pt>
                <c:pt idx="103562">
                  <c:v>4.4939E-2</c:v>
                </c:pt>
                <c:pt idx="103563">
                  <c:v>4.4939E-2</c:v>
                </c:pt>
                <c:pt idx="103564">
                  <c:v>4.4939E-2</c:v>
                </c:pt>
                <c:pt idx="103565">
                  <c:v>4.4939E-2</c:v>
                </c:pt>
                <c:pt idx="103566">
                  <c:v>4.4939E-2</c:v>
                </c:pt>
                <c:pt idx="103567">
                  <c:v>4.4939E-2</c:v>
                </c:pt>
                <c:pt idx="103568">
                  <c:v>4.4939E-2</c:v>
                </c:pt>
                <c:pt idx="103569">
                  <c:v>4.4939E-2</c:v>
                </c:pt>
                <c:pt idx="103570">
                  <c:v>4.4939E-2</c:v>
                </c:pt>
                <c:pt idx="103571">
                  <c:v>4.4940000000000001E-2</c:v>
                </c:pt>
                <c:pt idx="103572">
                  <c:v>4.4940000000000001E-2</c:v>
                </c:pt>
                <c:pt idx="103573">
                  <c:v>4.4941000000000002E-2</c:v>
                </c:pt>
                <c:pt idx="103574">
                  <c:v>4.4941000000000002E-2</c:v>
                </c:pt>
                <c:pt idx="103575">
                  <c:v>4.4942000000000003E-2</c:v>
                </c:pt>
                <c:pt idx="103576">
                  <c:v>4.4942999999999997E-2</c:v>
                </c:pt>
                <c:pt idx="103577">
                  <c:v>4.4943999999999998E-2</c:v>
                </c:pt>
                <c:pt idx="103578">
                  <c:v>4.4943999999999998E-2</c:v>
                </c:pt>
                <c:pt idx="103579">
                  <c:v>4.4944999999999999E-2</c:v>
                </c:pt>
                <c:pt idx="103580">
                  <c:v>4.4946E-2</c:v>
                </c:pt>
                <c:pt idx="103581">
                  <c:v>4.4947000000000001E-2</c:v>
                </c:pt>
                <c:pt idx="103582">
                  <c:v>4.4948000000000002E-2</c:v>
                </c:pt>
                <c:pt idx="103583">
                  <c:v>4.4949000000000003E-2</c:v>
                </c:pt>
                <c:pt idx="103584">
                  <c:v>4.4949999999999997E-2</c:v>
                </c:pt>
                <c:pt idx="103585">
                  <c:v>4.4950999999999998E-2</c:v>
                </c:pt>
                <c:pt idx="103586">
                  <c:v>4.4951999999999999E-2</c:v>
                </c:pt>
                <c:pt idx="103587">
                  <c:v>4.4953E-2</c:v>
                </c:pt>
                <c:pt idx="103588">
                  <c:v>4.4955000000000002E-2</c:v>
                </c:pt>
                <c:pt idx="103589">
                  <c:v>4.4956000000000003E-2</c:v>
                </c:pt>
                <c:pt idx="103590">
                  <c:v>4.4956999999999997E-2</c:v>
                </c:pt>
                <c:pt idx="103591">
                  <c:v>4.4957999999999998E-2</c:v>
                </c:pt>
                <c:pt idx="103592">
                  <c:v>4.4958999999999999E-2</c:v>
                </c:pt>
                <c:pt idx="103593">
                  <c:v>4.496E-2</c:v>
                </c:pt>
                <c:pt idx="103594">
                  <c:v>4.4961000000000001E-2</c:v>
                </c:pt>
                <c:pt idx="103595">
                  <c:v>4.4963000000000003E-2</c:v>
                </c:pt>
                <c:pt idx="103596">
                  <c:v>4.4963999999999997E-2</c:v>
                </c:pt>
                <c:pt idx="103597">
                  <c:v>4.4964999999999998E-2</c:v>
                </c:pt>
                <c:pt idx="103598">
                  <c:v>4.4965999999999999E-2</c:v>
                </c:pt>
                <c:pt idx="103599">
                  <c:v>4.4967E-2</c:v>
                </c:pt>
                <c:pt idx="103600">
                  <c:v>4.4968000000000001E-2</c:v>
                </c:pt>
                <c:pt idx="103601">
                  <c:v>4.4969000000000002E-2</c:v>
                </c:pt>
                <c:pt idx="103602">
                  <c:v>4.4970000000000003E-2</c:v>
                </c:pt>
                <c:pt idx="103603">
                  <c:v>4.4970999999999997E-2</c:v>
                </c:pt>
                <c:pt idx="103604">
                  <c:v>4.4971999999999998E-2</c:v>
                </c:pt>
                <c:pt idx="103605">
                  <c:v>4.4972999999999999E-2</c:v>
                </c:pt>
                <c:pt idx="103606">
                  <c:v>4.4974E-2</c:v>
                </c:pt>
                <c:pt idx="103607">
                  <c:v>4.4975000000000001E-2</c:v>
                </c:pt>
                <c:pt idx="103608">
                  <c:v>4.4976000000000002E-2</c:v>
                </c:pt>
                <c:pt idx="103609">
                  <c:v>4.4976000000000002E-2</c:v>
                </c:pt>
                <c:pt idx="103610">
                  <c:v>4.4977000000000003E-2</c:v>
                </c:pt>
                <c:pt idx="103611">
                  <c:v>4.4977999999999997E-2</c:v>
                </c:pt>
                <c:pt idx="103612">
                  <c:v>4.4977999999999997E-2</c:v>
                </c:pt>
                <c:pt idx="103613">
                  <c:v>4.4978999999999998E-2</c:v>
                </c:pt>
                <c:pt idx="103614">
                  <c:v>4.4978999999999998E-2</c:v>
                </c:pt>
                <c:pt idx="103615">
                  <c:v>4.4979999999999999E-2</c:v>
                </c:pt>
                <c:pt idx="103616">
                  <c:v>4.4979999999999999E-2</c:v>
                </c:pt>
                <c:pt idx="103617">
                  <c:v>4.4979999999999999E-2</c:v>
                </c:pt>
                <c:pt idx="103618">
                  <c:v>4.4981E-2</c:v>
                </c:pt>
                <c:pt idx="103619">
                  <c:v>4.4981E-2</c:v>
                </c:pt>
                <c:pt idx="103620">
                  <c:v>4.4981E-2</c:v>
                </c:pt>
                <c:pt idx="103621">
                  <c:v>4.4981E-2</c:v>
                </c:pt>
                <c:pt idx="103622">
                  <c:v>4.4982000000000001E-2</c:v>
                </c:pt>
                <c:pt idx="103623">
                  <c:v>4.4982000000000001E-2</c:v>
                </c:pt>
                <c:pt idx="103624">
                  <c:v>4.4982000000000001E-2</c:v>
                </c:pt>
                <c:pt idx="103625">
                  <c:v>4.4982000000000001E-2</c:v>
                </c:pt>
                <c:pt idx="103626">
                  <c:v>4.4982000000000001E-2</c:v>
                </c:pt>
                <c:pt idx="103627">
                  <c:v>4.4981E-2</c:v>
                </c:pt>
                <c:pt idx="103628">
                  <c:v>4.4981E-2</c:v>
                </c:pt>
                <c:pt idx="103629">
                  <c:v>4.4981E-2</c:v>
                </c:pt>
                <c:pt idx="103630">
                  <c:v>4.4981E-2</c:v>
                </c:pt>
                <c:pt idx="103631">
                  <c:v>4.4981E-2</c:v>
                </c:pt>
                <c:pt idx="103632">
                  <c:v>4.4981E-2</c:v>
                </c:pt>
                <c:pt idx="103633">
                  <c:v>4.4981E-2</c:v>
                </c:pt>
                <c:pt idx="103634">
                  <c:v>4.4981E-2</c:v>
                </c:pt>
                <c:pt idx="103635">
                  <c:v>4.4981E-2</c:v>
                </c:pt>
                <c:pt idx="103636">
                  <c:v>4.4979999999999999E-2</c:v>
                </c:pt>
                <c:pt idx="103637">
                  <c:v>4.4979999999999999E-2</c:v>
                </c:pt>
                <c:pt idx="103638">
                  <c:v>4.4979999999999999E-2</c:v>
                </c:pt>
                <c:pt idx="103639">
                  <c:v>4.4979999999999999E-2</c:v>
                </c:pt>
                <c:pt idx="103640">
                  <c:v>4.4978999999999998E-2</c:v>
                </c:pt>
                <c:pt idx="103641">
                  <c:v>4.4978999999999998E-2</c:v>
                </c:pt>
                <c:pt idx="103642">
                  <c:v>4.4978999999999998E-2</c:v>
                </c:pt>
                <c:pt idx="103643">
                  <c:v>4.4978999999999998E-2</c:v>
                </c:pt>
                <c:pt idx="103644">
                  <c:v>4.4978999999999998E-2</c:v>
                </c:pt>
                <c:pt idx="103645">
                  <c:v>4.4978999999999998E-2</c:v>
                </c:pt>
                <c:pt idx="103646">
                  <c:v>4.4978999999999998E-2</c:v>
                </c:pt>
                <c:pt idx="103647">
                  <c:v>4.4978999999999998E-2</c:v>
                </c:pt>
                <c:pt idx="103648">
                  <c:v>4.4978999999999998E-2</c:v>
                </c:pt>
                <c:pt idx="103649">
                  <c:v>4.4978999999999998E-2</c:v>
                </c:pt>
                <c:pt idx="103650">
                  <c:v>4.4978999999999998E-2</c:v>
                </c:pt>
                <c:pt idx="103651">
                  <c:v>4.4977999999999997E-2</c:v>
                </c:pt>
                <c:pt idx="103652">
                  <c:v>4.4978999999999998E-2</c:v>
                </c:pt>
                <c:pt idx="103653">
                  <c:v>4.4978999999999998E-2</c:v>
                </c:pt>
                <c:pt idx="103654">
                  <c:v>4.4978999999999998E-2</c:v>
                </c:pt>
                <c:pt idx="103655">
                  <c:v>4.4978999999999998E-2</c:v>
                </c:pt>
                <c:pt idx="103656">
                  <c:v>4.4978999999999998E-2</c:v>
                </c:pt>
                <c:pt idx="103657">
                  <c:v>4.4979999999999999E-2</c:v>
                </c:pt>
                <c:pt idx="103658">
                  <c:v>4.4979999999999999E-2</c:v>
                </c:pt>
                <c:pt idx="103659">
                  <c:v>4.4979999999999999E-2</c:v>
                </c:pt>
                <c:pt idx="103660">
                  <c:v>4.4979999999999999E-2</c:v>
                </c:pt>
                <c:pt idx="103661">
                  <c:v>4.4981E-2</c:v>
                </c:pt>
                <c:pt idx="103662">
                  <c:v>4.4981E-2</c:v>
                </c:pt>
                <c:pt idx="103663">
                  <c:v>4.4981E-2</c:v>
                </c:pt>
                <c:pt idx="103664">
                  <c:v>4.4982000000000001E-2</c:v>
                </c:pt>
                <c:pt idx="103665">
                  <c:v>4.4982000000000001E-2</c:v>
                </c:pt>
                <c:pt idx="103666">
                  <c:v>4.4983000000000002E-2</c:v>
                </c:pt>
                <c:pt idx="103667">
                  <c:v>4.4983000000000002E-2</c:v>
                </c:pt>
                <c:pt idx="103668">
                  <c:v>4.4983000000000002E-2</c:v>
                </c:pt>
                <c:pt idx="103669">
                  <c:v>4.4984000000000003E-2</c:v>
                </c:pt>
                <c:pt idx="103670">
                  <c:v>4.4984000000000003E-2</c:v>
                </c:pt>
                <c:pt idx="103671">
                  <c:v>4.4984999999999997E-2</c:v>
                </c:pt>
                <c:pt idx="103672">
                  <c:v>4.4984999999999997E-2</c:v>
                </c:pt>
                <c:pt idx="103673">
                  <c:v>4.4984999999999997E-2</c:v>
                </c:pt>
                <c:pt idx="103674">
                  <c:v>4.4985999999999998E-2</c:v>
                </c:pt>
                <c:pt idx="103675">
                  <c:v>4.4985999999999998E-2</c:v>
                </c:pt>
                <c:pt idx="103676">
                  <c:v>4.4985999999999998E-2</c:v>
                </c:pt>
                <c:pt idx="103677">
                  <c:v>4.4986999999999999E-2</c:v>
                </c:pt>
                <c:pt idx="103678">
                  <c:v>4.4986999999999999E-2</c:v>
                </c:pt>
                <c:pt idx="103679">
                  <c:v>4.4986999999999999E-2</c:v>
                </c:pt>
                <c:pt idx="103680">
                  <c:v>4.4988E-2</c:v>
                </c:pt>
                <c:pt idx="103681">
                  <c:v>4.4988E-2</c:v>
                </c:pt>
                <c:pt idx="103682">
                  <c:v>4.4988E-2</c:v>
                </c:pt>
                <c:pt idx="103683">
                  <c:v>4.4988E-2</c:v>
                </c:pt>
                <c:pt idx="103684">
                  <c:v>4.4988E-2</c:v>
                </c:pt>
                <c:pt idx="103685">
                  <c:v>4.4988E-2</c:v>
                </c:pt>
                <c:pt idx="103686">
                  <c:v>4.4988E-2</c:v>
                </c:pt>
                <c:pt idx="103687">
                  <c:v>4.4988E-2</c:v>
                </c:pt>
                <c:pt idx="103688">
                  <c:v>4.4988E-2</c:v>
                </c:pt>
                <c:pt idx="103689">
                  <c:v>4.4988E-2</c:v>
                </c:pt>
                <c:pt idx="103690">
                  <c:v>4.4988E-2</c:v>
                </c:pt>
                <c:pt idx="103691">
                  <c:v>4.4988E-2</c:v>
                </c:pt>
                <c:pt idx="103692">
                  <c:v>4.4988E-2</c:v>
                </c:pt>
                <c:pt idx="103693">
                  <c:v>4.4988E-2</c:v>
                </c:pt>
                <c:pt idx="103694">
                  <c:v>4.4986999999999999E-2</c:v>
                </c:pt>
                <c:pt idx="103695">
                  <c:v>4.4986999999999999E-2</c:v>
                </c:pt>
                <c:pt idx="103696">
                  <c:v>4.4985999999999998E-2</c:v>
                </c:pt>
                <c:pt idx="103697">
                  <c:v>4.4985999999999998E-2</c:v>
                </c:pt>
                <c:pt idx="103698">
                  <c:v>4.4984999999999997E-2</c:v>
                </c:pt>
                <c:pt idx="103699">
                  <c:v>4.4984999999999997E-2</c:v>
                </c:pt>
                <c:pt idx="103700">
                  <c:v>4.4984000000000003E-2</c:v>
                </c:pt>
                <c:pt idx="103701">
                  <c:v>4.4984000000000003E-2</c:v>
                </c:pt>
                <c:pt idx="103702">
                  <c:v>4.4983000000000002E-2</c:v>
                </c:pt>
                <c:pt idx="103703">
                  <c:v>4.4983000000000002E-2</c:v>
                </c:pt>
                <c:pt idx="103704">
                  <c:v>4.4982000000000001E-2</c:v>
                </c:pt>
                <c:pt idx="103705">
                  <c:v>4.4981E-2</c:v>
                </c:pt>
                <c:pt idx="103706">
                  <c:v>4.4981E-2</c:v>
                </c:pt>
                <c:pt idx="103707">
                  <c:v>4.4979999999999999E-2</c:v>
                </c:pt>
                <c:pt idx="103708">
                  <c:v>4.4978999999999998E-2</c:v>
                </c:pt>
                <c:pt idx="103709">
                  <c:v>4.4977999999999997E-2</c:v>
                </c:pt>
                <c:pt idx="103710">
                  <c:v>4.4977000000000003E-2</c:v>
                </c:pt>
                <c:pt idx="103711">
                  <c:v>4.4976000000000002E-2</c:v>
                </c:pt>
                <c:pt idx="103712">
                  <c:v>4.4975000000000001E-2</c:v>
                </c:pt>
                <c:pt idx="103713">
                  <c:v>4.4974E-2</c:v>
                </c:pt>
                <c:pt idx="103714">
                  <c:v>4.4974E-2</c:v>
                </c:pt>
                <c:pt idx="103715">
                  <c:v>4.4972999999999999E-2</c:v>
                </c:pt>
                <c:pt idx="103716">
                  <c:v>4.4971999999999998E-2</c:v>
                </c:pt>
                <c:pt idx="103717">
                  <c:v>4.4970999999999997E-2</c:v>
                </c:pt>
                <c:pt idx="103718">
                  <c:v>4.4970000000000003E-2</c:v>
                </c:pt>
                <c:pt idx="103719">
                  <c:v>4.4969000000000002E-2</c:v>
                </c:pt>
                <c:pt idx="103720">
                  <c:v>4.4968000000000001E-2</c:v>
                </c:pt>
                <c:pt idx="103721">
                  <c:v>4.4967E-2</c:v>
                </c:pt>
                <c:pt idx="103722">
                  <c:v>4.4965999999999999E-2</c:v>
                </c:pt>
                <c:pt idx="103723">
                  <c:v>4.4964999999999998E-2</c:v>
                </c:pt>
                <c:pt idx="103724">
                  <c:v>4.4963999999999997E-2</c:v>
                </c:pt>
                <c:pt idx="103725">
                  <c:v>4.4963000000000003E-2</c:v>
                </c:pt>
                <c:pt idx="103726">
                  <c:v>4.4962000000000002E-2</c:v>
                </c:pt>
                <c:pt idx="103727">
                  <c:v>4.4962000000000002E-2</c:v>
                </c:pt>
                <c:pt idx="103728">
                  <c:v>4.4961000000000001E-2</c:v>
                </c:pt>
                <c:pt idx="103729">
                  <c:v>4.496E-2</c:v>
                </c:pt>
                <c:pt idx="103730">
                  <c:v>4.4958999999999999E-2</c:v>
                </c:pt>
                <c:pt idx="103731">
                  <c:v>4.4957999999999998E-2</c:v>
                </c:pt>
                <c:pt idx="103732">
                  <c:v>4.4957999999999998E-2</c:v>
                </c:pt>
                <c:pt idx="103733">
                  <c:v>4.4956999999999997E-2</c:v>
                </c:pt>
                <c:pt idx="103734">
                  <c:v>4.4956000000000003E-2</c:v>
                </c:pt>
                <c:pt idx="103735">
                  <c:v>4.4955000000000002E-2</c:v>
                </c:pt>
                <c:pt idx="103736">
                  <c:v>4.4955000000000002E-2</c:v>
                </c:pt>
                <c:pt idx="103737">
                  <c:v>4.4954000000000001E-2</c:v>
                </c:pt>
                <c:pt idx="103738">
                  <c:v>4.4954000000000001E-2</c:v>
                </c:pt>
                <c:pt idx="103739">
                  <c:v>4.4954000000000001E-2</c:v>
                </c:pt>
                <c:pt idx="103740">
                  <c:v>4.4953E-2</c:v>
                </c:pt>
                <c:pt idx="103741">
                  <c:v>4.4953E-2</c:v>
                </c:pt>
                <c:pt idx="103742">
                  <c:v>4.4953E-2</c:v>
                </c:pt>
                <c:pt idx="103743">
                  <c:v>4.4951999999999999E-2</c:v>
                </c:pt>
                <c:pt idx="103744">
                  <c:v>4.4951999999999999E-2</c:v>
                </c:pt>
                <c:pt idx="103745">
                  <c:v>4.4951999999999999E-2</c:v>
                </c:pt>
                <c:pt idx="103746">
                  <c:v>4.4951999999999999E-2</c:v>
                </c:pt>
                <c:pt idx="103747">
                  <c:v>4.4951999999999999E-2</c:v>
                </c:pt>
                <c:pt idx="103748">
                  <c:v>4.4951999999999999E-2</c:v>
                </c:pt>
                <c:pt idx="103749">
                  <c:v>4.4951999999999999E-2</c:v>
                </c:pt>
                <c:pt idx="103750">
                  <c:v>4.4953E-2</c:v>
                </c:pt>
                <c:pt idx="103751">
                  <c:v>4.4953E-2</c:v>
                </c:pt>
                <c:pt idx="103752">
                  <c:v>4.4954000000000001E-2</c:v>
                </c:pt>
                <c:pt idx="103753">
                  <c:v>4.4954000000000001E-2</c:v>
                </c:pt>
                <c:pt idx="103754">
                  <c:v>4.4954000000000001E-2</c:v>
                </c:pt>
                <c:pt idx="103755">
                  <c:v>4.4955000000000002E-2</c:v>
                </c:pt>
                <c:pt idx="103756">
                  <c:v>4.4956000000000003E-2</c:v>
                </c:pt>
                <c:pt idx="103757">
                  <c:v>4.4956000000000003E-2</c:v>
                </c:pt>
                <c:pt idx="103758">
                  <c:v>4.4956999999999997E-2</c:v>
                </c:pt>
                <c:pt idx="103759">
                  <c:v>4.4957999999999998E-2</c:v>
                </c:pt>
                <c:pt idx="103760">
                  <c:v>4.4957999999999998E-2</c:v>
                </c:pt>
                <c:pt idx="103761">
                  <c:v>4.4958999999999999E-2</c:v>
                </c:pt>
                <c:pt idx="103762">
                  <c:v>4.496E-2</c:v>
                </c:pt>
                <c:pt idx="103763">
                  <c:v>4.4961000000000001E-2</c:v>
                </c:pt>
                <c:pt idx="103764">
                  <c:v>4.4962000000000002E-2</c:v>
                </c:pt>
                <c:pt idx="103765">
                  <c:v>4.4963000000000003E-2</c:v>
                </c:pt>
                <c:pt idx="103766">
                  <c:v>4.4963999999999997E-2</c:v>
                </c:pt>
                <c:pt idx="103767">
                  <c:v>4.4965999999999999E-2</c:v>
                </c:pt>
                <c:pt idx="103768">
                  <c:v>4.4967E-2</c:v>
                </c:pt>
                <c:pt idx="103769">
                  <c:v>4.4968000000000001E-2</c:v>
                </c:pt>
                <c:pt idx="103770">
                  <c:v>4.4969000000000002E-2</c:v>
                </c:pt>
                <c:pt idx="103771">
                  <c:v>4.4970000000000003E-2</c:v>
                </c:pt>
                <c:pt idx="103772">
                  <c:v>4.4970999999999997E-2</c:v>
                </c:pt>
                <c:pt idx="103773">
                  <c:v>4.4972999999999999E-2</c:v>
                </c:pt>
                <c:pt idx="103774">
                  <c:v>4.4974E-2</c:v>
                </c:pt>
                <c:pt idx="103775">
                  <c:v>4.4975000000000001E-2</c:v>
                </c:pt>
                <c:pt idx="103776">
                  <c:v>4.4976000000000002E-2</c:v>
                </c:pt>
                <c:pt idx="103777">
                  <c:v>4.4977000000000003E-2</c:v>
                </c:pt>
                <c:pt idx="103778">
                  <c:v>4.4978999999999998E-2</c:v>
                </c:pt>
                <c:pt idx="103779">
                  <c:v>4.4979999999999999E-2</c:v>
                </c:pt>
                <c:pt idx="103780">
                  <c:v>4.4981E-2</c:v>
                </c:pt>
                <c:pt idx="103781">
                  <c:v>4.4982000000000001E-2</c:v>
                </c:pt>
                <c:pt idx="103782">
                  <c:v>4.4983000000000002E-2</c:v>
                </c:pt>
                <c:pt idx="103783">
                  <c:v>4.4984000000000003E-2</c:v>
                </c:pt>
                <c:pt idx="103784">
                  <c:v>4.4984999999999997E-2</c:v>
                </c:pt>
                <c:pt idx="103785">
                  <c:v>4.4985999999999998E-2</c:v>
                </c:pt>
                <c:pt idx="103786">
                  <c:v>4.4986999999999999E-2</c:v>
                </c:pt>
                <c:pt idx="103787">
                  <c:v>4.4988E-2</c:v>
                </c:pt>
                <c:pt idx="103788">
                  <c:v>4.4989000000000001E-2</c:v>
                </c:pt>
                <c:pt idx="103789">
                  <c:v>4.4990000000000002E-2</c:v>
                </c:pt>
                <c:pt idx="103790">
                  <c:v>4.4991000000000003E-2</c:v>
                </c:pt>
                <c:pt idx="103791">
                  <c:v>4.4991999999999997E-2</c:v>
                </c:pt>
                <c:pt idx="103792">
                  <c:v>4.4991999999999997E-2</c:v>
                </c:pt>
                <c:pt idx="103793">
                  <c:v>4.4992999999999998E-2</c:v>
                </c:pt>
                <c:pt idx="103794">
                  <c:v>4.4993999999999999E-2</c:v>
                </c:pt>
                <c:pt idx="103795">
                  <c:v>4.4993999999999999E-2</c:v>
                </c:pt>
                <c:pt idx="103796">
                  <c:v>4.4995E-2</c:v>
                </c:pt>
                <c:pt idx="103797">
                  <c:v>4.4995E-2</c:v>
                </c:pt>
                <c:pt idx="103798">
                  <c:v>4.4996000000000001E-2</c:v>
                </c:pt>
                <c:pt idx="103799">
                  <c:v>4.4996000000000001E-2</c:v>
                </c:pt>
                <c:pt idx="103800">
                  <c:v>4.4997000000000002E-2</c:v>
                </c:pt>
                <c:pt idx="103801">
                  <c:v>4.4997000000000002E-2</c:v>
                </c:pt>
                <c:pt idx="103802">
                  <c:v>4.4997000000000002E-2</c:v>
                </c:pt>
                <c:pt idx="103803">
                  <c:v>4.4997000000000002E-2</c:v>
                </c:pt>
                <c:pt idx="103804">
                  <c:v>4.4997000000000002E-2</c:v>
                </c:pt>
                <c:pt idx="103805">
                  <c:v>4.4997000000000002E-2</c:v>
                </c:pt>
                <c:pt idx="103806">
                  <c:v>4.4997000000000002E-2</c:v>
                </c:pt>
                <c:pt idx="103807">
                  <c:v>4.4997000000000002E-2</c:v>
                </c:pt>
                <c:pt idx="103808">
                  <c:v>4.4997000000000002E-2</c:v>
                </c:pt>
                <c:pt idx="103809">
                  <c:v>4.4997000000000002E-2</c:v>
                </c:pt>
                <c:pt idx="103810">
                  <c:v>4.4997000000000002E-2</c:v>
                </c:pt>
                <c:pt idx="103811">
                  <c:v>4.4997000000000002E-2</c:v>
                </c:pt>
                <c:pt idx="103812">
                  <c:v>4.4997000000000002E-2</c:v>
                </c:pt>
                <c:pt idx="103813">
                  <c:v>4.4997000000000002E-2</c:v>
                </c:pt>
                <c:pt idx="103814">
                  <c:v>4.4996000000000001E-2</c:v>
                </c:pt>
                <c:pt idx="103815">
                  <c:v>4.4996000000000001E-2</c:v>
                </c:pt>
                <c:pt idx="103816">
                  <c:v>4.4996000000000001E-2</c:v>
                </c:pt>
                <c:pt idx="103817">
                  <c:v>4.4995E-2</c:v>
                </c:pt>
                <c:pt idx="103818">
                  <c:v>4.4995E-2</c:v>
                </c:pt>
                <c:pt idx="103819">
                  <c:v>4.4995E-2</c:v>
                </c:pt>
                <c:pt idx="103820">
                  <c:v>4.4993999999999999E-2</c:v>
                </c:pt>
                <c:pt idx="103821">
                  <c:v>4.4993999999999999E-2</c:v>
                </c:pt>
                <c:pt idx="103822">
                  <c:v>4.4993999999999999E-2</c:v>
                </c:pt>
                <c:pt idx="103823">
                  <c:v>4.4993999999999999E-2</c:v>
                </c:pt>
                <c:pt idx="103824">
                  <c:v>4.4992999999999998E-2</c:v>
                </c:pt>
                <c:pt idx="103825">
                  <c:v>4.4992999999999998E-2</c:v>
                </c:pt>
                <c:pt idx="103826">
                  <c:v>4.4991999999999997E-2</c:v>
                </c:pt>
                <c:pt idx="103827">
                  <c:v>4.4991999999999997E-2</c:v>
                </c:pt>
                <c:pt idx="103828">
                  <c:v>4.4991999999999997E-2</c:v>
                </c:pt>
                <c:pt idx="103829">
                  <c:v>4.4991000000000003E-2</c:v>
                </c:pt>
                <c:pt idx="103830">
                  <c:v>4.4991000000000003E-2</c:v>
                </c:pt>
                <c:pt idx="103831">
                  <c:v>4.4991000000000003E-2</c:v>
                </c:pt>
                <c:pt idx="103832">
                  <c:v>4.4991000000000003E-2</c:v>
                </c:pt>
                <c:pt idx="103833">
                  <c:v>4.4990000000000002E-2</c:v>
                </c:pt>
                <c:pt idx="103834">
                  <c:v>4.4990000000000002E-2</c:v>
                </c:pt>
                <c:pt idx="103835">
                  <c:v>4.4990000000000002E-2</c:v>
                </c:pt>
                <c:pt idx="103836">
                  <c:v>4.4990000000000002E-2</c:v>
                </c:pt>
                <c:pt idx="103837">
                  <c:v>4.4989000000000001E-2</c:v>
                </c:pt>
                <c:pt idx="103838">
                  <c:v>4.4989000000000001E-2</c:v>
                </c:pt>
                <c:pt idx="103839">
                  <c:v>4.4989000000000001E-2</c:v>
                </c:pt>
                <c:pt idx="103840">
                  <c:v>4.4988E-2</c:v>
                </c:pt>
                <c:pt idx="103841">
                  <c:v>4.4988E-2</c:v>
                </c:pt>
                <c:pt idx="103842">
                  <c:v>4.4988E-2</c:v>
                </c:pt>
                <c:pt idx="103843">
                  <c:v>4.4988E-2</c:v>
                </c:pt>
                <c:pt idx="103844">
                  <c:v>4.4988E-2</c:v>
                </c:pt>
                <c:pt idx="103845">
                  <c:v>4.4988E-2</c:v>
                </c:pt>
                <c:pt idx="103846">
                  <c:v>4.4986999999999999E-2</c:v>
                </c:pt>
                <c:pt idx="103847">
                  <c:v>4.4986999999999999E-2</c:v>
                </c:pt>
                <c:pt idx="103848">
                  <c:v>4.4986999999999999E-2</c:v>
                </c:pt>
                <c:pt idx="103849">
                  <c:v>4.4986999999999999E-2</c:v>
                </c:pt>
                <c:pt idx="103850">
                  <c:v>4.4985999999999998E-2</c:v>
                </c:pt>
                <c:pt idx="103851">
                  <c:v>4.4985999999999998E-2</c:v>
                </c:pt>
                <c:pt idx="103852">
                  <c:v>4.4985999999999998E-2</c:v>
                </c:pt>
                <c:pt idx="103853">
                  <c:v>4.4985999999999998E-2</c:v>
                </c:pt>
                <c:pt idx="103854">
                  <c:v>4.4984999999999997E-2</c:v>
                </c:pt>
                <c:pt idx="103855">
                  <c:v>4.4984999999999997E-2</c:v>
                </c:pt>
                <c:pt idx="103856">
                  <c:v>4.4984999999999997E-2</c:v>
                </c:pt>
                <c:pt idx="103857">
                  <c:v>4.4984999999999997E-2</c:v>
                </c:pt>
                <c:pt idx="103858">
                  <c:v>4.4984000000000003E-2</c:v>
                </c:pt>
                <c:pt idx="103859">
                  <c:v>4.4984000000000003E-2</c:v>
                </c:pt>
                <c:pt idx="103860">
                  <c:v>4.4984000000000003E-2</c:v>
                </c:pt>
                <c:pt idx="103861">
                  <c:v>4.4983000000000002E-2</c:v>
                </c:pt>
                <c:pt idx="103862">
                  <c:v>4.4983000000000002E-2</c:v>
                </c:pt>
                <c:pt idx="103863">
                  <c:v>4.4982000000000001E-2</c:v>
                </c:pt>
                <c:pt idx="103864">
                  <c:v>4.4982000000000001E-2</c:v>
                </c:pt>
                <c:pt idx="103865">
                  <c:v>4.4982000000000001E-2</c:v>
                </c:pt>
                <c:pt idx="103866">
                  <c:v>4.4981E-2</c:v>
                </c:pt>
                <c:pt idx="103867">
                  <c:v>4.4981E-2</c:v>
                </c:pt>
                <c:pt idx="103868">
                  <c:v>4.4981E-2</c:v>
                </c:pt>
                <c:pt idx="103869">
                  <c:v>4.4981E-2</c:v>
                </c:pt>
                <c:pt idx="103870">
                  <c:v>4.4979999999999999E-2</c:v>
                </c:pt>
                <c:pt idx="103871">
                  <c:v>4.4979999999999999E-2</c:v>
                </c:pt>
                <c:pt idx="103872">
                  <c:v>4.4978999999999998E-2</c:v>
                </c:pt>
                <c:pt idx="103873">
                  <c:v>4.4978999999999998E-2</c:v>
                </c:pt>
                <c:pt idx="103874">
                  <c:v>4.4977999999999997E-2</c:v>
                </c:pt>
                <c:pt idx="103875">
                  <c:v>4.4977999999999997E-2</c:v>
                </c:pt>
                <c:pt idx="103876">
                  <c:v>4.4977999999999997E-2</c:v>
                </c:pt>
                <c:pt idx="103877">
                  <c:v>4.4977000000000003E-2</c:v>
                </c:pt>
                <c:pt idx="103878">
                  <c:v>4.4977000000000003E-2</c:v>
                </c:pt>
                <c:pt idx="103879">
                  <c:v>4.4977000000000003E-2</c:v>
                </c:pt>
                <c:pt idx="103880">
                  <c:v>4.4976000000000002E-2</c:v>
                </c:pt>
                <c:pt idx="103881">
                  <c:v>4.4976000000000002E-2</c:v>
                </c:pt>
                <c:pt idx="103882">
                  <c:v>4.4976000000000002E-2</c:v>
                </c:pt>
                <c:pt idx="103883">
                  <c:v>4.4975000000000001E-2</c:v>
                </c:pt>
                <c:pt idx="103884">
                  <c:v>4.4975000000000001E-2</c:v>
                </c:pt>
                <c:pt idx="103885">
                  <c:v>4.4974E-2</c:v>
                </c:pt>
                <c:pt idx="103886">
                  <c:v>4.4974E-2</c:v>
                </c:pt>
                <c:pt idx="103887">
                  <c:v>4.4972999999999999E-2</c:v>
                </c:pt>
                <c:pt idx="103888">
                  <c:v>4.4972999999999999E-2</c:v>
                </c:pt>
                <c:pt idx="103889">
                  <c:v>4.4971999999999998E-2</c:v>
                </c:pt>
                <c:pt idx="103890">
                  <c:v>4.4971999999999998E-2</c:v>
                </c:pt>
                <c:pt idx="103891">
                  <c:v>4.4971999999999998E-2</c:v>
                </c:pt>
                <c:pt idx="103892">
                  <c:v>4.4970999999999997E-2</c:v>
                </c:pt>
                <c:pt idx="103893">
                  <c:v>4.4970999999999997E-2</c:v>
                </c:pt>
                <c:pt idx="103894">
                  <c:v>4.4970000000000003E-2</c:v>
                </c:pt>
                <c:pt idx="103895">
                  <c:v>4.4970000000000003E-2</c:v>
                </c:pt>
                <c:pt idx="103896">
                  <c:v>4.4969000000000002E-2</c:v>
                </c:pt>
                <c:pt idx="103897">
                  <c:v>4.4969000000000002E-2</c:v>
                </c:pt>
                <c:pt idx="103898">
                  <c:v>4.4968000000000001E-2</c:v>
                </c:pt>
                <c:pt idx="103899">
                  <c:v>4.4967E-2</c:v>
                </c:pt>
                <c:pt idx="103900">
                  <c:v>4.4967E-2</c:v>
                </c:pt>
                <c:pt idx="103901">
                  <c:v>4.4965999999999999E-2</c:v>
                </c:pt>
                <c:pt idx="103902">
                  <c:v>4.4964999999999998E-2</c:v>
                </c:pt>
                <c:pt idx="103903">
                  <c:v>4.4964999999999998E-2</c:v>
                </c:pt>
                <c:pt idx="103904">
                  <c:v>4.4963999999999997E-2</c:v>
                </c:pt>
                <c:pt idx="103905">
                  <c:v>4.4963999999999997E-2</c:v>
                </c:pt>
                <c:pt idx="103906">
                  <c:v>4.4963000000000003E-2</c:v>
                </c:pt>
                <c:pt idx="103907">
                  <c:v>4.4962000000000002E-2</c:v>
                </c:pt>
                <c:pt idx="103908">
                  <c:v>4.4961000000000001E-2</c:v>
                </c:pt>
                <c:pt idx="103909">
                  <c:v>4.4961000000000001E-2</c:v>
                </c:pt>
                <c:pt idx="103910">
                  <c:v>4.496E-2</c:v>
                </c:pt>
                <c:pt idx="103911">
                  <c:v>4.4958999999999999E-2</c:v>
                </c:pt>
                <c:pt idx="103912">
                  <c:v>4.4957999999999998E-2</c:v>
                </c:pt>
                <c:pt idx="103913">
                  <c:v>4.4957999999999998E-2</c:v>
                </c:pt>
                <c:pt idx="103914">
                  <c:v>4.4956999999999997E-2</c:v>
                </c:pt>
                <c:pt idx="103915">
                  <c:v>4.4956999999999997E-2</c:v>
                </c:pt>
                <c:pt idx="103916">
                  <c:v>4.4956000000000003E-2</c:v>
                </c:pt>
                <c:pt idx="103917">
                  <c:v>4.4955000000000002E-2</c:v>
                </c:pt>
                <c:pt idx="103918">
                  <c:v>4.4955000000000002E-2</c:v>
                </c:pt>
                <c:pt idx="103919">
                  <c:v>4.4954000000000001E-2</c:v>
                </c:pt>
                <c:pt idx="103920">
                  <c:v>4.4954000000000001E-2</c:v>
                </c:pt>
                <c:pt idx="103921">
                  <c:v>4.4953E-2</c:v>
                </c:pt>
                <c:pt idx="103922">
                  <c:v>4.4951999999999999E-2</c:v>
                </c:pt>
                <c:pt idx="103923">
                  <c:v>4.4951999999999999E-2</c:v>
                </c:pt>
                <c:pt idx="103924">
                  <c:v>4.4950999999999998E-2</c:v>
                </c:pt>
                <c:pt idx="103925">
                  <c:v>4.4950999999999998E-2</c:v>
                </c:pt>
                <c:pt idx="103926">
                  <c:v>4.4950999999999998E-2</c:v>
                </c:pt>
                <c:pt idx="103927">
                  <c:v>4.4950999999999998E-2</c:v>
                </c:pt>
                <c:pt idx="103928">
                  <c:v>4.4949999999999997E-2</c:v>
                </c:pt>
                <c:pt idx="103929">
                  <c:v>4.4949999999999997E-2</c:v>
                </c:pt>
                <c:pt idx="103930">
                  <c:v>4.4949999999999997E-2</c:v>
                </c:pt>
                <c:pt idx="103931">
                  <c:v>4.4949999999999997E-2</c:v>
                </c:pt>
                <c:pt idx="103932">
                  <c:v>4.4949999999999997E-2</c:v>
                </c:pt>
                <c:pt idx="103933">
                  <c:v>4.4949000000000003E-2</c:v>
                </c:pt>
                <c:pt idx="103934">
                  <c:v>4.4949000000000003E-2</c:v>
                </c:pt>
                <c:pt idx="103935">
                  <c:v>4.4949999999999997E-2</c:v>
                </c:pt>
                <c:pt idx="103936">
                  <c:v>4.4949999999999997E-2</c:v>
                </c:pt>
                <c:pt idx="103937">
                  <c:v>4.4949999999999997E-2</c:v>
                </c:pt>
                <c:pt idx="103938">
                  <c:v>4.4949999999999997E-2</c:v>
                </c:pt>
                <c:pt idx="103939">
                  <c:v>4.4950999999999998E-2</c:v>
                </c:pt>
                <c:pt idx="103940">
                  <c:v>4.4950999999999998E-2</c:v>
                </c:pt>
                <c:pt idx="103941">
                  <c:v>4.4950999999999998E-2</c:v>
                </c:pt>
                <c:pt idx="103942">
                  <c:v>4.4951999999999999E-2</c:v>
                </c:pt>
                <c:pt idx="103943">
                  <c:v>4.4951999999999999E-2</c:v>
                </c:pt>
                <c:pt idx="103944">
                  <c:v>4.4953E-2</c:v>
                </c:pt>
                <c:pt idx="103945">
                  <c:v>4.4953E-2</c:v>
                </c:pt>
                <c:pt idx="103946">
                  <c:v>4.4954000000000001E-2</c:v>
                </c:pt>
                <c:pt idx="103947">
                  <c:v>4.4955000000000002E-2</c:v>
                </c:pt>
                <c:pt idx="103948">
                  <c:v>4.4956000000000003E-2</c:v>
                </c:pt>
                <c:pt idx="103949">
                  <c:v>4.4956999999999997E-2</c:v>
                </c:pt>
                <c:pt idx="103950">
                  <c:v>4.4957999999999998E-2</c:v>
                </c:pt>
                <c:pt idx="103951">
                  <c:v>4.4958999999999999E-2</c:v>
                </c:pt>
                <c:pt idx="103952">
                  <c:v>4.496E-2</c:v>
                </c:pt>
                <c:pt idx="103953">
                  <c:v>4.4961000000000001E-2</c:v>
                </c:pt>
                <c:pt idx="103954">
                  <c:v>4.4962000000000002E-2</c:v>
                </c:pt>
                <c:pt idx="103955">
                  <c:v>4.4963000000000003E-2</c:v>
                </c:pt>
                <c:pt idx="103956">
                  <c:v>4.4963999999999997E-2</c:v>
                </c:pt>
                <c:pt idx="103957">
                  <c:v>4.4964999999999998E-2</c:v>
                </c:pt>
                <c:pt idx="103958">
                  <c:v>4.4965999999999999E-2</c:v>
                </c:pt>
                <c:pt idx="103959">
                  <c:v>4.4967E-2</c:v>
                </c:pt>
                <c:pt idx="103960">
                  <c:v>4.4968000000000001E-2</c:v>
                </c:pt>
                <c:pt idx="103961">
                  <c:v>4.4969000000000002E-2</c:v>
                </c:pt>
                <c:pt idx="103962">
                  <c:v>4.4970999999999997E-2</c:v>
                </c:pt>
                <c:pt idx="103963">
                  <c:v>4.4971999999999998E-2</c:v>
                </c:pt>
                <c:pt idx="103964">
                  <c:v>4.4972999999999999E-2</c:v>
                </c:pt>
                <c:pt idx="103965">
                  <c:v>4.4974E-2</c:v>
                </c:pt>
                <c:pt idx="103966">
                  <c:v>4.4975000000000001E-2</c:v>
                </c:pt>
                <c:pt idx="103967">
                  <c:v>4.4976000000000002E-2</c:v>
                </c:pt>
                <c:pt idx="103968">
                  <c:v>4.4977000000000003E-2</c:v>
                </c:pt>
                <c:pt idx="103969">
                  <c:v>4.4977999999999997E-2</c:v>
                </c:pt>
                <c:pt idx="103970">
                  <c:v>4.4978999999999998E-2</c:v>
                </c:pt>
                <c:pt idx="103971">
                  <c:v>4.4981E-2</c:v>
                </c:pt>
                <c:pt idx="103972">
                  <c:v>4.4982000000000001E-2</c:v>
                </c:pt>
                <c:pt idx="103973">
                  <c:v>4.4983000000000002E-2</c:v>
                </c:pt>
                <c:pt idx="103974">
                  <c:v>4.4984000000000003E-2</c:v>
                </c:pt>
                <c:pt idx="103975">
                  <c:v>4.4984999999999997E-2</c:v>
                </c:pt>
                <c:pt idx="103976">
                  <c:v>4.4985999999999998E-2</c:v>
                </c:pt>
                <c:pt idx="103977">
                  <c:v>4.4985999999999998E-2</c:v>
                </c:pt>
                <c:pt idx="103978">
                  <c:v>4.4986999999999999E-2</c:v>
                </c:pt>
                <c:pt idx="103979">
                  <c:v>4.4988E-2</c:v>
                </c:pt>
                <c:pt idx="103980">
                  <c:v>4.4988E-2</c:v>
                </c:pt>
                <c:pt idx="103981">
                  <c:v>4.4989000000000001E-2</c:v>
                </c:pt>
                <c:pt idx="103982">
                  <c:v>4.4989000000000001E-2</c:v>
                </c:pt>
                <c:pt idx="103983">
                  <c:v>4.4990000000000002E-2</c:v>
                </c:pt>
                <c:pt idx="103984">
                  <c:v>4.4991000000000003E-2</c:v>
                </c:pt>
                <c:pt idx="103985">
                  <c:v>4.4991000000000003E-2</c:v>
                </c:pt>
                <c:pt idx="103986">
                  <c:v>4.4991999999999997E-2</c:v>
                </c:pt>
                <c:pt idx="103987">
                  <c:v>4.4991999999999997E-2</c:v>
                </c:pt>
                <c:pt idx="103988">
                  <c:v>4.4991999999999997E-2</c:v>
                </c:pt>
                <c:pt idx="103989">
                  <c:v>4.4991999999999997E-2</c:v>
                </c:pt>
                <c:pt idx="103990">
                  <c:v>4.4991999999999997E-2</c:v>
                </c:pt>
                <c:pt idx="103991">
                  <c:v>4.4991999999999997E-2</c:v>
                </c:pt>
                <c:pt idx="103992">
                  <c:v>4.4991999999999997E-2</c:v>
                </c:pt>
                <c:pt idx="103993">
                  <c:v>4.4991999999999997E-2</c:v>
                </c:pt>
                <c:pt idx="103994">
                  <c:v>4.4991999999999997E-2</c:v>
                </c:pt>
                <c:pt idx="103995">
                  <c:v>4.4991000000000003E-2</c:v>
                </c:pt>
                <c:pt idx="103996">
                  <c:v>4.4991000000000003E-2</c:v>
                </c:pt>
                <c:pt idx="103997">
                  <c:v>4.4991000000000003E-2</c:v>
                </c:pt>
                <c:pt idx="103998">
                  <c:v>4.4990000000000002E-2</c:v>
                </c:pt>
                <c:pt idx="103999">
                  <c:v>4.4990000000000002E-2</c:v>
                </c:pt>
                <c:pt idx="104000">
                  <c:v>4.4989000000000001E-2</c:v>
                </c:pt>
                <c:pt idx="104001">
                  <c:v>4.4989000000000001E-2</c:v>
                </c:pt>
                <c:pt idx="104002">
                  <c:v>4.4988E-2</c:v>
                </c:pt>
                <c:pt idx="104003">
                  <c:v>4.4986999999999999E-2</c:v>
                </c:pt>
                <c:pt idx="104004">
                  <c:v>4.4985999999999998E-2</c:v>
                </c:pt>
                <c:pt idx="104005">
                  <c:v>4.4984999999999997E-2</c:v>
                </c:pt>
                <c:pt idx="104006">
                  <c:v>4.4984000000000003E-2</c:v>
                </c:pt>
                <c:pt idx="104007">
                  <c:v>4.4983000000000002E-2</c:v>
                </c:pt>
                <c:pt idx="104008">
                  <c:v>4.4983000000000002E-2</c:v>
                </c:pt>
                <c:pt idx="104009">
                  <c:v>4.4982000000000001E-2</c:v>
                </c:pt>
                <c:pt idx="104010">
                  <c:v>4.4981E-2</c:v>
                </c:pt>
                <c:pt idx="104011">
                  <c:v>4.4979999999999999E-2</c:v>
                </c:pt>
                <c:pt idx="104012">
                  <c:v>4.4978999999999998E-2</c:v>
                </c:pt>
                <c:pt idx="104013">
                  <c:v>4.4977999999999997E-2</c:v>
                </c:pt>
                <c:pt idx="104014">
                  <c:v>4.4976000000000002E-2</c:v>
                </c:pt>
                <c:pt idx="104015">
                  <c:v>4.4975000000000001E-2</c:v>
                </c:pt>
                <c:pt idx="104016">
                  <c:v>4.4974E-2</c:v>
                </c:pt>
                <c:pt idx="104017">
                  <c:v>4.4972999999999999E-2</c:v>
                </c:pt>
                <c:pt idx="104018">
                  <c:v>4.4971999999999998E-2</c:v>
                </c:pt>
                <c:pt idx="104019">
                  <c:v>4.4970999999999997E-2</c:v>
                </c:pt>
                <c:pt idx="104020">
                  <c:v>4.4970000000000003E-2</c:v>
                </c:pt>
                <c:pt idx="104021">
                  <c:v>4.4969000000000002E-2</c:v>
                </c:pt>
                <c:pt idx="104022">
                  <c:v>4.4968000000000001E-2</c:v>
                </c:pt>
                <c:pt idx="104023">
                  <c:v>4.4967E-2</c:v>
                </c:pt>
                <c:pt idx="104024">
                  <c:v>4.4965999999999999E-2</c:v>
                </c:pt>
                <c:pt idx="104025">
                  <c:v>4.4964999999999998E-2</c:v>
                </c:pt>
                <c:pt idx="104026">
                  <c:v>4.4963999999999997E-2</c:v>
                </c:pt>
                <c:pt idx="104027">
                  <c:v>4.4963000000000003E-2</c:v>
                </c:pt>
                <c:pt idx="104028">
                  <c:v>4.4962000000000002E-2</c:v>
                </c:pt>
                <c:pt idx="104029">
                  <c:v>4.4961000000000001E-2</c:v>
                </c:pt>
                <c:pt idx="104030">
                  <c:v>4.496E-2</c:v>
                </c:pt>
                <c:pt idx="104031">
                  <c:v>4.496E-2</c:v>
                </c:pt>
                <c:pt idx="104032">
                  <c:v>4.4958999999999999E-2</c:v>
                </c:pt>
                <c:pt idx="104033">
                  <c:v>4.4957999999999998E-2</c:v>
                </c:pt>
                <c:pt idx="104034">
                  <c:v>4.4957999999999998E-2</c:v>
                </c:pt>
                <c:pt idx="104035">
                  <c:v>4.4956999999999997E-2</c:v>
                </c:pt>
                <c:pt idx="104036">
                  <c:v>4.4956000000000003E-2</c:v>
                </c:pt>
                <c:pt idx="104037">
                  <c:v>4.4956000000000003E-2</c:v>
                </c:pt>
                <c:pt idx="104038">
                  <c:v>4.4955000000000002E-2</c:v>
                </c:pt>
                <c:pt idx="104039">
                  <c:v>4.4955000000000002E-2</c:v>
                </c:pt>
                <c:pt idx="104040">
                  <c:v>4.4954000000000001E-2</c:v>
                </c:pt>
                <c:pt idx="104041">
                  <c:v>4.4954000000000001E-2</c:v>
                </c:pt>
                <c:pt idx="104042">
                  <c:v>4.4953E-2</c:v>
                </c:pt>
                <c:pt idx="104043">
                  <c:v>4.4953E-2</c:v>
                </c:pt>
                <c:pt idx="104044">
                  <c:v>4.4953E-2</c:v>
                </c:pt>
                <c:pt idx="104045">
                  <c:v>4.4951999999999999E-2</c:v>
                </c:pt>
                <c:pt idx="104046">
                  <c:v>4.4951999999999999E-2</c:v>
                </c:pt>
                <c:pt idx="104047">
                  <c:v>4.4951999999999999E-2</c:v>
                </c:pt>
                <c:pt idx="104048">
                  <c:v>4.4951999999999999E-2</c:v>
                </c:pt>
                <c:pt idx="104049">
                  <c:v>4.4950999999999998E-2</c:v>
                </c:pt>
                <c:pt idx="104050">
                  <c:v>4.4950999999999998E-2</c:v>
                </c:pt>
                <c:pt idx="104051">
                  <c:v>4.4950999999999998E-2</c:v>
                </c:pt>
                <c:pt idx="104052">
                  <c:v>4.4950999999999998E-2</c:v>
                </c:pt>
                <c:pt idx="104053">
                  <c:v>4.4950999999999998E-2</c:v>
                </c:pt>
                <c:pt idx="104054">
                  <c:v>4.4950999999999998E-2</c:v>
                </c:pt>
                <c:pt idx="104055">
                  <c:v>4.4950999999999998E-2</c:v>
                </c:pt>
                <c:pt idx="104056">
                  <c:v>4.4950999999999998E-2</c:v>
                </c:pt>
                <c:pt idx="104057">
                  <c:v>4.4950999999999998E-2</c:v>
                </c:pt>
                <c:pt idx="104058">
                  <c:v>4.4950999999999998E-2</c:v>
                </c:pt>
                <c:pt idx="104059">
                  <c:v>4.4950999999999998E-2</c:v>
                </c:pt>
                <c:pt idx="104060">
                  <c:v>4.4950999999999998E-2</c:v>
                </c:pt>
                <c:pt idx="104061">
                  <c:v>4.4950999999999998E-2</c:v>
                </c:pt>
                <c:pt idx="104062">
                  <c:v>4.4950999999999998E-2</c:v>
                </c:pt>
                <c:pt idx="104063">
                  <c:v>4.4950999999999998E-2</c:v>
                </c:pt>
                <c:pt idx="104064">
                  <c:v>4.4950999999999998E-2</c:v>
                </c:pt>
                <c:pt idx="104065">
                  <c:v>4.4951999999999999E-2</c:v>
                </c:pt>
                <c:pt idx="104066">
                  <c:v>4.4951999999999999E-2</c:v>
                </c:pt>
                <c:pt idx="104067">
                  <c:v>4.4951999999999999E-2</c:v>
                </c:pt>
                <c:pt idx="104068">
                  <c:v>4.4953E-2</c:v>
                </c:pt>
                <c:pt idx="104069">
                  <c:v>4.4953E-2</c:v>
                </c:pt>
                <c:pt idx="104070">
                  <c:v>4.4953E-2</c:v>
                </c:pt>
                <c:pt idx="104071">
                  <c:v>4.4953E-2</c:v>
                </c:pt>
                <c:pt idx="104072">
                  <c:v>4.4954000000000001E-2</c:v>
                </c:pt>
                <c:pt idx="104073">
                  <c:v>4.4954000000000001E-2</c:v>
                </c:pt>
                <c:pt idx="104074">
                  <c:v>4.4954000000000001E-2</c:v>
                </c:pt>
                <c:pt idx="104075">
                  <c:v>4.4955000000000002E-2</c:v>
                </c:pt>
                <c:pt idx="104076">
                  <c:v>4.4955000000000002E-2</c:v>
                </c:pt>
                <c:pt idx="104077">
                  <c:v>4.4955000000000002E-2</c:v>
                </c:pt>
                <c:pt idx="104078">
                  <c:v>4.4956000000000003E-2</c:v>
                </c:pt>
                <c:pt idx="104079">
                  <c:v>4.4956000000000003E-2</c:v>
                </c:pt>
                <c:pt idx="104080">
                  <c:v>4.4956999999999997E-2</c:v>
                </c:pt>
                <c:pt idx="104081">
                  <c:v>4.4956999999999997E-2</c:v>
                </c:pt>
                <c:pt idx="104082">
                  <c:v>4.4957999999999998E-2</c:v>
                </c:pt>
                <c:pt idx="104083">
                  <c:v>4.4957999999999998E-2</c:v>
                </c:pt>
                <c:pt idx="104084">
                  <c:v>4.4958999999999999E-2</c:v>
                </c:pt>
                <c:pt idx="104085">
                  <c:v>4.4958999999999999E-2</c:v>
                </c:pt>
                <c:pt idx="104086">
                  <c:v>4.496E-2</c:v>
                </c:pt>
                <c:pt idx="104087">
                  <c:v>4.496E-2</c:v>
                </c:pt>
                <c:pt idx="104088">
                  <c:v>4.4961000000000001E-2</c:v>
                </c:pt>
                <c:pt idx="104089">
                  <c:v>4.4961000000000001E-2</c:v>
                </c:pt>
                <c:pt idx="104090">
                  <c:v>4.4962000000000002E-2</c:v>
                </c:pt>
                <c:pt idx="104091">
                  <c:v>4.4963000000000003E-2</c:v>
                </c:pt>
                <c:pt idx="104092">
                  <c:v>4.4963000000000003E-2</c:v>
                </c:pt>
                <c:pt idx="104093">
                  <c:v>4.4963999999999997E-2</c:v>
                </c:pt>
                <c:pt idx="104094">
                  <c:v>4.4964999999999998E-2</c:v>
                </c:pt>
                <c:pt idx="104095">
                  <c:v>4.4964999999999998E-2</c:v>
                </c:pt>
                <c:pt idx="104096">
                  <c:v>4.4965999999999999E-2</c:v>
                </c:pt>
                <c:pt idx="104097">
                  <c:v>4.4965999999999999E-2</c:v>
                </c:pt>
                <c:pt idx="104098">
                  <c:v>4.4967E-2</c:v>
                </c:pt>
                <c:pt idx="104099">
                  <c:v>4.4967E-2</c:v>
                </c:pt>
                <c:pt idx="104100">
                  <c:v>4.4968000000000001E-2</c:v>
                </c:pt>
                <c:pt idx="104101">
                  <c:v>4.4968000000000001E-2</c:v>
                </c:pt>
                <c:pt idx="104102">
                  <c:v>4.4969000000000002E-2</c:v>
                </c:pt>
                <c:pt idx="104103">
                  <c:v>4.4969000000000002E-2</c:v>
                </c:pt>
                <c:pt idx="104104">
                  <c:v>4.4970000000000003E-2</c:v>
                </c:pt>
                <c:pt idx="104105">
                  <c:v>4.4970999999999997E-2</c:v>
                </c:pt>
                <c:pt idx="104106">
                  <c:v>4.4970999999999997E-2</c:v>
                </c:pt>
                <c:pt idx="104107">
                  <c:v>4.4970999999999997E-2</c:v>
                </c:pt>
                <c:pt idx="104108">
                  <c:v>4.4971999999999998E-2</c:v>
                </c:pt>
                <c:pt idx="104109">
                  <c:v>4.4971999999999998E-2</c:v>
                </c:pt>
                <c:pt idx="104110">
                  <c:v>4.4971999999999998E-2</c:v>
                </c:pt>
                <c:pt idx="104111">
                  <c:v>4.4972999999999999E-2</c:v>
                </c:pt>
                <c:pt idx="104112">
                  <c:v>4.4972999999999999E-2</c:v>
                </c:pt>
                <c:pt idx="104113">
                  <c:v>4.4972999999999999E-2</c:v>
                </c:pt>
                <c:pt idx="104114">
                  <c:v>4.4974E-2</c:v>
                </c:pt>
                <c:pt idx="104115">
                  <c:v>4.4974E-2</c:v>
                </c:pt>
                <c:pt idx="104116">
                  <c:v>4.4974E-2</c:v>
                </c:pt>
                <c:pt idx="104117">
                  <c:v>4.4974E-2</c:v>
                </c:pt>
                <c:pt idx="104118">
                  <c:v>4.4974E-2</c:v>
                </c:pt>
                <c:pt idx="104119">
                  <c:v>4.4974E-2</c:v>
                </c:pt>
                <c:pt idx="104120">
                  <c:v>4.4974E-2</c:v>
                </c:pt>
                <c:pt idx="104121">
                  <c:v>4.4974E-2</c:v>
                </c:pt>
                <c:pt idx="104122">
                  <c:v>4.4974E-2</c:v>
                </c:pt>
                <c:pt idx="104123">
                  <c:v>4.4974E-2</c:v>
                </c:pt>
                <c:pt idx="104124">
                  <c:v>4.4974E-2</c:v>
                </c:pt>
                <c:pt idx="104125">
                  <c:v>4.4974E-2</c:v>
                </c:pt>
                <c:pt idx="104126">
                  <c:v>4.4974E-2</c:v>
                </c:pt>
                <c:pt idx="104127">
                  <c:v>4.4974E-2</c:v>
                </c:pt>
                <c:pt idx="104128">
                  <c:v>4.4974E-2</c:v>
                </c:pt>
                <c:pt idx="104129">
                  <c:v>4.4972999999999999E-2</c:v>
                </c:pt>
                <c:pt idx="104130">
                  <c:v>4.4972999999999999E-2</c:v>
                </c:pt>
                <c:pt idx="104131">
                  <c:v>4.4972999999999999E-2</c:v>
                </c:pt>
                <c:pt idx="104132">
                  <c:v>4.4972999999999999E-2</c:v>
                </c:pt>
                <c:pt idx="104133">
                  <c:v>4.4971999999999998E-2</c:v>
                </c:pt>
                <c:pt idx="104134">
                  <c:v>4.4971999999999998E-2</c:v>
                </c:pt>
                <c:pt idx="104135">
                  <c:v>4.4970999999999997E-2</c:v>
                </c:pt>
                <c:pt idx="104136">
                  <c:v>4.4970999999999997E-2</c:v>
                </c:pt>
                <c:pt idx="104137">
                  <c:v>4.4970999999999997E-2</c:v>
                </c:pt>
                <c:pt idx="104138">
                  <c:v>4.4970999999999997E-2</c:v>
                </c:pt>
                <c:pt idx="104139">
                  <c:v>4.4970000000000003E-2</c:v>
                </c:pt>
                <c:pt idx="104140">
                  <c:v>4.4970000000000003E-2</c:v>
                </c:pt>
                <c:pt idx="104141">
                  <c:v>4.4970000000000003E-2</c:v>
                </c:pt>
                <c:pt idx="104142">
                  <c:v>4.4969000000000002E-2</c:v>
                </c:pt>
                <c:pt idx="104143">
                  <c:v>4.4969000000000002E-2</c:v>
                </c:pt>
                <c:pt idx="104144">
                  <c:v>4.4969000000000002E-2</c:v>
                </c:pt>
                <c:pt idx="104145">
                  <c:v>4.4968000000000001E-2</c:v>
                </c:pt>
                <c:pt idx="104146">
                  <c:v>4.4968000000000001E-2</c:v>
                </c:pt>
                <c:pt idx="104147">
                  <c:v>4.4968000000000001E-2</c:v>
                </c:pt>
                <c:pt idx="104148">
                  <c:v>4.4968000000000001E-2</c:v>
                </c:pt>
                <c:pt idx="104149">
                  <c:v>4.4967E-2</c:v>
                </c:pt>
                <c:pt idx="104150">
                  <c:v>4.4967E-2</c:v>
                </c:pt>
                <c:pt idx="104151">
                  <c:v>4.4967E-2</c:v>
                </c:pt>
                <c:pt idx="104152">
                  <c:v>4.4967E-2</c:v>
                </c:pt>
                <c:pt idx="104153">
                  <c:v>4.4967E-2</c:v>
                </c:pt>
                <c:pt idx="104154">
                  <c:v>4.4967E-2</c:v>
                </c:pt>
                <c:pt idx="104155">
                  <c:v>4.4967E-2</c:v>
                </c:pt>
                <c:pt idx="104156">
                  <c:v>4.4967E-2</c:v>
                </c:pt>
                <c:pt idx="104157">
                  <c:v>4.4967E-2</c:v>
                </c:pt>
                <c:pt idx="104158">
                  <c:v>4.4965999999999999E-2</c:v>
                </c:pt>
                <c:pt idx="104159">
                  <c:v>4.4965999999999999E-2</c:v>
                </c:pt>
                <c:pt idx="104160">
                  <c:v>4.4967E-2</c:v>
                </c:pt>
                <c:pt idx="104161">
                  <c:v>4.4967E-2</c:v>
                </c:pt>
                <c:pt idx="104162">
                  <c:v>4.4967E-2</c:v>
                </c:pt>
                <c:pt idx="104163">
                  <c:v>4.4967E-2</c:v>
                </c:pt>
                <c:pt idx="104164">
                  <c:v>4.4967E-2</c:v>
                </c:pt>
                <c:pt idx="104165">
                  <c:v>4.4967E-2</c:v>
                </c:pt>
                <c:pt idx="104166">
                  <c:v>4.4967E-2</c:v>
                </c:pt>
                <c:pt idx="104167">
                  <c:v>4.4967E-2</c:v>
                </c:pt>
                <c:pt idx="104168">
                  <c:v>4.4967E-2</c:v>
                </c:pt>
                <c:pt idx="104169">
                  <c:v>4.4967E-2</c:v>
                </c:pt>
                <c:pt idx="104170">
                  <c:v>4.4967E-2</c:v>
                </c:pt>
                <c:pt idx="104171">
                  <c:v>4.4968000000000001E-2</c:v>
                </c:pt>
                <c:pt idx="104172">
                  <c:v>4.4968000000000001E-2</c:v>
                </c:pt>
                <c:pt idx="104173">
                  <c:v>4.4968000000000001E-2</c:v>
                </c:pt>
                <c:pt idx="104174">
                  <c:v>4.4968000000000001E-2</c:v>
                </c:pt>
                <c:pt idx="104175">
                  <c:v>4.4968000000000001E-2</c:v>
                </c:pt>
                <c:pt idx="104176">
                  <c:v>4.4969000000000002E-2</c:v>
                </c:pt>
                <c:pt idx="104177">
                  <c:v>4.4969000000000002E-2</c:v>
                </c:pt>
                <c:pt idx="104178">
                  <c:v>4.4969000000000002E-2</c:v>
                </c:pt>
                <c:pt idx="104179">
                  <c:v>4.4969000000000002E-2</c:v>
                </c:pt>
                <c:pt idx="104180">
                  <c:v>4.4969000000000002E-2</c:v>
                </c:pt>
                <c:pt idx="104181">
                  <c:v>4.4969000000000002E-2</c:v>
                </c:pt>
                <c:pt idx="104182">
                  <c:v>4.4969000000000002E-2</c:v>
                </c:pt>
                <c:pt idx="104183">
                  <c:v>4.4969000000000002E-2</c:v>
                </c:pt>
                <c:pt idx="104184">
                  <c:v>4.4969000000000002E-2</c:v>
                </c:pt>
                <c:pt idx="104185">
                  <c:v>4.4969000000000002E-2</c:v>
                </c:pt>
                <c:pt idx="104186">
                  <c:v>4.4970000000000003E-2</c:v>
                </c:pt>
                <c:pt idx="104187">
                  <c:v>4.4970000000000003E-2</c:v>
                </c:pt>
                <c:pt idx="104188">
                  <c:v>4.4970000000000003E-2</c:v>
                </c:pt>
                <c:pt idx="104189">
                  <c:v>4.4970000000000003E-2</c:v>
                </c:pt>
                <c:pt idx="104190">
                  <c:v>4.4970000000000003E-2</c:v>
                </c:pt>
                <c:pt idx="104191">
                  <c:v>4.4969000000000002E-2</c:v>
                </c:pt>
                <c:pt idx="104192">
                  <c:v>4.4969000000000002E-2</c:v>
                </c:pt>
                <c:pt idx="104193">
                  <c:v>4.4969000000000002E-2</c:v>
                </c:pt>
                <c:pt idx="104194">
                  <c:v>4.4969000000000002E-2</c:v>
                </c:pt>
                <c:pt idx="104195">
                  <c:v>4.4969000000000002E-2</c:v>
                </c:pt>
                <c:pt idx="104196">
                  <c:v>4.4969000000000002E-2</c:v>
                </c:pt>
                <c:pt idx="104197">
                  <c:v>4.4969000000000002E-2</c:v>
                </c:pt>
                <c:pt idx="104198">
                  <c:v>4.4969000000000002E-2</c:v>
                </c:pt>
                <c:pt idx="104199">
                  <c:v>4.4969000000000002E-2</c:v>
                </c:pt>
                <c:pt idx="104200">
                  <c:v>4.4969000000000002E-2</c:v>
                </c:pt>
                <c:pt idx="104201">
                  <c:v>4.4969000000000002E-2</c:v>
                </c:pt>
                <c:pt idx="104202">
                  <c:v>4.4969000000000002E-2</c:v>
                </c:pt>
                <c:pt idx="104203">
                  <c:v>4.4969000000000002E-2</c:v>
                </c:pt>
                <c:pt idx="104204">
                  <c:v>4.4968000000000001E-2</c:v>
                </c:pt>
                <c:pt idx="104205">
                  <c:v>4.4968000000000001E-2</c:v>
                </c:pt>
                <c:pt idx="104206">
                  <c:v>4.4968000000000001E-2</c:v>
                </c:pt>
                <c:pt idx="104207">
                  <c:v>4.4968000000000001E-2</c:v>
                </c:pt>
                <c:pt idx="104208">
                  <c:v>4.4968000000000001E-2</c:v>
                </c:pt>
                <c:pt idx="104209">
                  <c:v>4.4968000000000001E-2</c:v>
                </c:pt>
                <c:pt idx="104210">
                  <c:v>4.4967E-2</c:v>
                </c:pt>
                <c:pt idx="104211">
                  <c:v>4.4967E-2</c:v>
                </c:pt>
                <c:pt idx="104212">
                  <c:v>4.4967E-2</c:v>
                </c:pt>
                <c:pt idx="104213">
                  <c:v>4.4967E-2</c:v>
                </c:pt>
                <c:pt idx="104214">
                  <c:v>4.4965999999999999E-2</c:v>
                </c:pt>
                <c:pt idx="104215">
                  <c:v>4.4965999999999999E-2</c:v>
                </c:pt>
                <c:pt idx="104216">
                  <c:v>4.4965999999999999E-2</c:v>
                </c:pt>
                <c:pt idx="104217">
                  <c:v>4.4964999999999998E-2</c:v>
                </c:pt>
                <c:pt idx="104218">
                  <c:v>4.4964999999999998E-2</c:v>
                </c:pt>
                <c:pt idx="104219">
                  <c:v>4.4964999999999998E-2</c:v>
                </c:pt>
                <c:pt idx="104220">
                  <c:v>4.4964999999999998E-2</c:v>
                </c:pt>
                <c:pt idx="104221">
                  <c:v>4.4963999999999997E-2</c:v>
                </c:pt>
                <c:pt idx="104222">
                  <c:v>4.4963999999999997E-2</c:v>
                </c:pt>
                <c:pt idx="104223">
                  <c:v>4.4963999999999997E-2</c:v>
                </c:pt>
                <c:pt idx="104224">
                  <c:v>4.4963999999999997E-2</c:v>
                </c:pt>
                <c:pt idx="104225">
                  <c:v>4.4963000000000003E-2</c:v>
                </c:pt>
                <c:pt idx="104226">
                  <c:v>4.4963000000000003E-2</c:v>
                </c:pt>
                <c:pt idx="104227">
                  <c:v>4.4963000000000003E-2</c:v>
                </c:pt>
                <c:pt idx="104228">
                  <c:v>4.4962000000000002E-2</c:v>
                </c:pt>
                <c:pt idx="104229">
                  <c:v>4.4962000000000002E-2</c:v>
                </c:pt>
                <c:pt idx="104230">
                  <c:v>4.4962000000000002E-2</c:v>
                </c:pt>
                <c:pt idx="104231">
                  <c:v>4.4961000000000001E-2</c:v>
                </c:pt>
                <c:pt idx="104232">
                  <c:v>4.4961000000000001E-2</c:v>
                </c:pt>
                <c:pt idx="104233">
                  <c:v>4.4961000000000001E-2</c:v>
                </c:pt>
                <c:pt idx="104234">
                  <c:v>4.4961000000000001E-2</c:v>
                </c:pt>
                <c:pt idx="104235">
                  <c:v>4.4961000000000001E-2</c:v>
                </c:pt>
                <c:pt idx="104236">
                  <c:v>4.4961000000000001E-2</c:v>
                </c:pt>
                <c:pt idx="104237">
                  <c:v>4.496E-2</c:v>
                </c:pt>
                <c:pt idx="104238">
                  <c:v>4.496E-2</c:v>
                </c:pt>
                <c:pt idx="104239">
                  <c:v>4.496E-2</c:v>
                </c:pt>
                <c:pt idx="104240">
                  <c:v>4.496E-2</c:v>
                </c:pt>
                <c:pt idx="104241">
                  <c:v>4.496E-2</c:v>
                </c:pt>
                <c:pt idx="104242">
                  <c:v>4.496E-2</c:v>
                </c:pt>
                <c:pt idx="104243">
                  <c:v>4.496E-2</c:v>
                </c:pt>
                <c:pt idx="104244">
                  <c:v>4.496E-2</c:v>
                </c:pt>
                <c:pt idx="104245">
                  <c:v>4.496E-2</c:v>
                </c:pt>
                <c:pt idx="104246">
                  <c:v>4.496E-2</c:v>
                </c:pt>
                <c:pt idx="104247">
                  <c:v>4.4961000000000001E-2</c:v>
                </c:pt>
                <c:pt idx="104248">
                  <c:v>4.4961000000000001E-2</c:v>
                </c:pt>
                <c:pt idx="104249">
                  <c:v>4.4961000000000001E-2</c:v>
                </c:pt>
                <c:pt idx="104250">
                  <c:v>4.4961000000000001E-2</c:v>
                </c:pt>
                <c:pt idx="104251">
                  <c:v>4.4961000000000001E-2</c:v>
                </c:pt>
                <c:pt idx="104252">
                  <c:v>4.4962000000000002E-2</c:v>
                </c:pt>
                <c:pt idx="104253">
                  <c:v>4.4962000000000002E-2</c:v>
                </c:pt>
                <c:pt idx="104254">
                  <c:v>4.4962000000000002E-2</c:v>
                </c:pt>
                <c:pt idx="104255">
                  <c:v>4.4963000000000003E-2</c:v>
                </c:pt>
                <c:pt idx="104256">
                  <c:v>4.4963000000000003E-2</c:v>
                </c:pt>
                <c:pt idx="104257">
                  <c:v>4.4963999999999997E-2</c:v>
                </c:pt>
                <c:pt idx="104258">
                  <c:v>4.4963999999999997E-2</c:v>
                </c:pt>
                <c:pt idx="104259">
                  <c:v>4.4964999999999998E-2</c:v>
                </c:pt>
                <c:pt idx="104260">
                  <c:v>4.4965999999999999E-2</c:v>
                </c:pt>
                <c:pt idx="104261">
                  <c:v>4.4965999999999999E-2</c:v>
                </c:pt>
                <c:pt idx="104262">
                  <c:v>4.4967E-2</c:v>
                </c:pt>
                <c:pt idx="104263">
                  <c:v>4.4967E-2</c:v>
                </c:pt>
                <c:pt idx="104264">
                  <c:v>4.4968000000000001E-2</c:v>
                </c:pt>
                <c:pt idx="104265">
                  <c:v>4.4969000000000002E-2</c:v>
                </c:pt>
                <c:pt idx="104266">
                  <c:v>4.4970000000000003E-2</c:v>
                </c:pt>
                <c:pt idx="104267">
                  <c:v>4.4970000000000003E-2</c:v>
                </c:pt>
                <c:pt idx="104268">
                  <c:v>4.4970999999999997E-2</c:v>
                </c:pt>
                <c:pt idx="104269">
                  <c:v>4.4971999999999998E-2</c:v>
                </c:pt>
                <c:pt idx="104270">
                  <c:v>4.4972999999999999E-2</c:v>
                </c:pt>
                <c:pt idx="104271">
                  <c:v>4.4974E-2</c:v>
                </c:pt>
                <c:pt idx="104272">
                  <c:v>4.4975000000000001E-2</c:v>
                </c:pt>
                <c:pt idx="104273">
                  <c:v>4.4975000000000001E-2</c:v>
                </c:pt>
                <c:pt idx="104274">
                  <c:v>4.4976000000000002E-2</c:v>
                </c:pt>
                <c:pt idx="104275">
                  <c:v>4.4977000000000003E-2</c:v>
                </c:pt>
                <c:pt idx="104276">
                  <c:v>4.4977999999999997E-2</c:v>
                </c:pt>
                <c:pt idx="104277">
                  <c:v>4.4977999999999997E-2</c:v>
                </c:pt>
                <c:pt idx="104278">
                  <c:v>4.4978999999999998E-2</c:v>
                </c:pt>
                <c:pt idx="104279">
                  <c:v>4.4979999999999999E-2</c:v>
                </c:pt>
                <c:pt idx="104280">
                  <c:v>4.4981E-2</c:v>
                </c:pt>
                <c:pt idx="104281">
                  <c:v>4.4982000000000001E-2</c:v>
                </c:pt>
                <c:pt idx="104282">
                  <c:v>4.4982000000000001E-2</c:v>
                </c:pt>
                <c:pt idx="104283">
                  <c:v>4.4983000000000002E-2</c:v>
                </c:pt>
                <c:pt idx="104284">
                  <c:v>4.4983000000000002E-2</c:v>
                </c:pt>
                <c:pt idx="104285">
                  <c:v>4.4984000000000003E-2</c:v>
                </c:pt>
                <c:pt idx="104286">
                  <c:v>4.4984000000000003E-2</c:v>
                </c:pt>
                <c:pt idx="104287">
                  <c:v>4.4984999999999997E-2</c:v>
                </c:pt>
                <c:pt idx="104288">
                  <c:v>4.4984999999999997E-2</c:v>
                </c:pt>
                <c:pt idx="104289">
                  <c:v>4.4985999999999998E-2</c:v>
                </c:pt>
                <c:pt idx="104290">
                  <c:v>4.4985999999999998E-2</c:v>
                </c:pt>
                <c:pt idx="104291">
                  <c:v>4.4985999999999998E-2</c:v>
                </c:pt>
                <c:pt idx="104292">
                  <c:v>4.4986999999999999E-2</c:v>
                </c:pt>
                <c:pt idx="104293">
                  <c:v>4.4986999999999999E-2</c:v>
                </c:pt>
                <c:pt idx="104294">
                  <c:v>4.4986999999999999E-2</c:v>
                </c:pt>
                <c:pt idx="104295">
                  <c:v>4.4986999999999999E-2</c:v>
                </c:pt>
                <c:pt idx="104296">
                  <c:v>4.4988E-2</c:v>
                </c:pt>
                <c:pt idx="104297">
                  <c:v>4.4988E-2</c:v>
                </c:pt>
                <c:pt idx="104298">
                  <c:v>4.4988E-2</c:v>
                </c:pt>
                <c:pt idx="104299">
                  <c:v>4.4988E-2</c:v>
                </c:pt>
                <c:pt idx="104300">
                  <c:v>4.4988E-2</c:v>
                </c:pt>
                <c:pt idx="104301">
                  <c:v>4.4988E-2</c:v>
                </c:pt>
                <c:pt idx="104302">
                  <c:v>4.4988E-2</c:v>
                </c:pt>
                <c:pt idx="104303">
                  <c:v>4.4988E-2</c:v>
                </c:pt>
                <c:pt idx="104304">
                  <c:v>4.4986999999999999E-2</c:v>
                </c:pt>
                <c:pt idx="104305">
                  <c:v>4.4986999999999999E-2</c:v>
                </c:pt>
                <c:pt idx="104306">
                  <c:v>4.4986999999999999E-2</c:v>
                </c:pt>
                <c:pt idx="104307">
                  <c:v>4.4986999999999999E-2</c:v>
                </c:pt>
                <c:pt idx="104308">
                  <c:v>4.4986999999999999E-2</c:v>
                </c:pt>
                <c:pt idx="104309">
                  <c:v>4.4985999999999998E-2</c:v>
                </c:pt>
                <c:pt idx="104310">
                  <c:v>4.4985999999999998E-2</c:v>
                </c:pt>
                <c:pt idx="104311">
                  <c:v>4.4985999999999998E-2</c:v>
                </c:pt>
                <c:pt idx="104312">
                  <c:v>4.4985999999999998E-2</c:v>
                </c:pt>
                <c:pt idx="104313">
                  <c:v>4.4984999999999997E-2</c:v>
                </c:pt>
                <c:pt idx="104314">
                  <c:v>4.4984999999999997E-2</c:v>
                </c:pt>
                <c:pt idx="104315">
                  <c:v>4.4984999999999997E-2</c:v>
                </c:pt>
                <c:pt idx="104316">
                  <c:v>4.4984999999999997E-2</c:v>
                </c:pt>
                <c:pt idx="104317">
                  <c:v>4.4984999999999997E-2</c:v>
                </c:pt>
                <c:pt idx="104318">
                  <c:v>4.4984000000000003E-2</c:v>
                </c:pt>
                <c:pt idx="104319">
                  <c:v>4.4984000000000003E-2</c:v>
                </c:pt>
                <c:pt idx="104320">
                  <c:v>4.4983000000000002E-2</c:v>
                </c:pt>
                <c:pt idx="104321">
                  <c:v>4.4983000000000002E-2</c:v>
                </c:pt>
                <c:pt idx="104322">
                  <c:v>4.4982000000000001E-2</c:v>
                </c:pt>
                <c:pt idx="104323">
                  <c:v>4.4982000000000001E-2</c:v>
                </c:pt>
                <c:pt idx="104324">
                  <c:v>4.4982000000000001E-2</c:v>
                </c:pt>
                <c:pt idx="104325">
                  <c:v>4.4981E-2</c:v>
                </c:pt>
                <c:pt idx="104326">
                  <c:v>4.4981E-2</c:v>
                </c:pt>
                <c:pt idx="104327">
                  <c:v>4.4979999999999999E-2</c:v>
                </c:pt>
                <c:pt idx="104328">
                  <c:v>4.4979999999999999E-2</c:v>
                </c:pt>
                <c:pt idx="104329">
                  <c:v>4.4978999999999998E-2</c:v>
                </c:pt>
                <c:pt idx="104330">
                  <c:v>4.4978999999999998E-2</c:v>
                </c:pt>
                <c:pt idx="104331">
                  <c:v>4.4977999999999997E-2</c:v>
                </c:pt>
                <c:pt idx="104332">
                  <c:v>4.4977000000000003E-2</c:v>
                </c:pt>
                <c:pt idx="104333">
                  <c:v>4.4977000000000003E-2</c:v>
                </c:pt>
                <c:pt idx="104334">
                  <c:v>4.4976000000000002E-2</c:v>
                </c:pt>
                <c:pt idx="104335">
                  <c:v>4.4975000000000001E-2</c:v>
                </c:pt>
                <c:pt idx="104336">
                  <c:v>4.4974E-2</c:v>
                </c:pt>
                <c:pt idx="104337">
                  <c:v>4.4974E-2</c:v>
                </c:pt>
                <c:pt idx="104338">
                  <c:v>4.4972999999999999E-2</c:v>
                </c:pt>
                <c:pt idx="104339">
                  <c:v>4.4971999999999998E-2</c:v>
                </c:pt>
                <c:pt idx="104340">
                  <c:v>4.4970999999999997E-2</c:v>
                </c:pt>
                <c:pt idx="104341">
                  <c:v>4.4970000000000003E-2</c:v>
                </c:pt>
                <c:pt idx="104342">
                  <c:v>4.4969000000000002E-2</c:v>
                </c:pt>
                <c:pt idx="104343">
                  <c:v>4.4968000000000001E-2</c:v>
                </c:pt>
                <c:pt idx="104344">
                  <c:v>4.4967E-2</c:v>
                </c:pt>
                <c:pt idx="104345">
                  <c:v>4.4965999999999999E-2</c:v>
                </c:pt>
                <c:pt idx="104346">
                  <c:v>4.4964999999999998E-2</c:v>
                </c:pt>
                <c:pt idx="104347">
                  <c:v>4.4963999999999997E-2</c:v>
                </c:pt>
                <c:pt idx="104348">
                  <c:v>4.4963000000000003E-2</c:v>
                </c:pt>
                <c:pt idx="104349">
                  <c:v>4.4962000000000002E-2</c:v>
                </c:pt>
                <c:pt idx="104350">
                  <c:v>4.4962000000000002E-2</c:v>
                </c:pt>
                <c:pt idx="104351">
                  <c:v>4.4961000000000001E-2</c:v>
                </c:pt>
                <c:pt idx="104352">
                  <c:v>4.496E-2</c:v>
                </c:pt>
                <c:pt idx="104353">
                  <c:v>4.4958999999999999E-2</c:v>
                </c:pt>
                <c:pt idx="104354">
                  <c:v>4.4957999999999998E-2</c:v>
                </c:pt>
                <c:pt idx="104355">
                  <c:v>4.4956999999999997E-2</c:v>
                </c:pt>
                <c:pt idx="104356">
                  <c:v>4.4956000000000003E-2</c:v>
                </c:pt>
                <c:pt idx="104357">
                  <c:v>4.4955000000000002E-2</c:v>
                </c:pt>
                <c:pt idx="104358">
                  <c:v>4.4954000000000001E-2</c:v>
                </c:pt>
                <c:pt idx="104359">
                  <c:v>4.4953E-2</c:v>
                </c:pt>
                <c:pt idx="104360">
                  <c:v>4.4951999999999999E-2</c:v>
                </c:pt>
                <c:pt idx="104361">
                  <c:v>4.4951999999999999E-2</c:v>
                </c:pt>
                <c:pt idx="104362">
                  <c:v>4.4950999999999998E-2</c:v>
                </c:pt>
                <c:pt idx="104363">
                  <c:v>4.4950999999999998E-2</c:v>
                </c:pt>
                <c:pt idx="104364">
                  <c:v>4.4949999999999997E-2</c:v>
                </c:pt>
                <c:pt idx="104365">
                  <c:v>4.4949000000000003E-2</c:v>
                </c:pt>
                <c:pt idx="104366">
                  <c:v>4.4949000000000003E-2</c:v>
                </c:pt>
                <c:pt idx="104367">
                  <c:v>4.4948000000000002E-2</c:v>
                </c:pt>
                <c:pt idx="104368">
                  <c:v>4.4948000000000002E-2</c:v>
                </c:pt>
                <c:pt idx="104369">
                  <c:v>4.4947000000000001E-2</c:v>
                </c:pt>
                <c:pt idx="104370">
                  <c:v>4.4947000000000001E-2</c:v>
                </c:pt>
                <c:pt idx="104371">
                  <c:v>4.4947000000000001E-2</c:v>
                </c:pt>
                <c:pt idx="104372">
                  <c:v>4.4947000000000001E-2</c:v>
                </c:pt>
                <c:pt idx="104373">
                  <c:v>4.4946E-2</c:v>
                </c:pt>
                <c:pt idx="104374">
                  <c:v>4.4946E-2</c:v>
                </c:pt>
                <c:pt idx="104375">
                  <c:v>4.4946E-2</c:v>
                </c:pt>
                <c:pt idx="104376">
                  <c:v>4.4946E-2</c:v>
                </c:pt>
                <c:pt idx="104377">
                  <c:v>4.4946E-2</c:v>
                </c:pt>
                <c:pt idx="104378">
                  <c:v>4.4946E-2</c:v>
                </c:pt>
                <c:pt idx="104379">
                  <c:v>4.4946E-2</c:v>
                </c:pt>
                <c:pt idx="104380">
                  <c:v>4.4946E-2</c:v>
                </c:pt>
                <c:pt idx="104381">
                  <c:v>4.4947000000000001E-2</c:v>
                </c:pt>
                <c:pt idx="104382">
                  <c:v>4.4947000000000001E-2</c:v>
                </c:pt>
                <c:pt idx="104383">
                  <c:v>4.4947000000000001E-2</c:v>
                </c:pt>
                <c:pt idx="104384">
                  <c:v>4.4948000000000002E-2</c:v>
                </c:pt>
                <c:pt idx="104385">
                  <c:v>4.4948000000000002E-2</c:v>
                </c:pt>
                <c:pt idx="104386">
                  <c:v>4.4948000000000002E-2</c:v>
                </c:pt>
                <c:pt idx="104387">
                  <c:v>4.4949000000000003E-2</c:v>
                </c:pt>
                <c:pt idx="104388">
                  <c:v>4.4949000000000003E-2</c:v>
                </c:pt>
                <c:pt idx="104389">
                  <c:v>4.4949999999999997E-2</c:v>
                </c:pt>
                <c:pt idx="104390">
                  <c:v>4.4949999999999997E-2</c:v>
                </c:pt>
                <c:pt idx="104391">
                  <c:v>4.4949999999999997E-2</c:v>
                </c:pt>
                <c:pt idx="104392">
                  <c:v>4.4950999999999998E-2</c:v>
                </c:pt>
                <c:pt idx="104393">
                  <c:v>4.4950999999999998E-2</c:v>
                </c:pt>
                <c:pt idx="104394">
                  <c:v>4.4951999999999999E-2</c:v>
                </c:pt>
                <c:pt idx="104395">
                  <c:v>4.4951999999999999E-2</c:v>
                </c:pt>
                <c:pt idx="104396">
                  <c:v>4.4953E-2</c:v>
                </c:pt>
                <c:pt idx="104397">
                  <c:v>4.4954000000000001E-2</c:v>
                </c:pt>
                <c:pt idx="104398">
                  <c:v>4.4954000000000001E-2</c:v>
                </c:pt>
                <c:pt idx="104399">
                  <c:v>4.4955000000000002E-2</c:v>
                </c:pt>
                <c:pt idx="104400">
                  <c:v>4.4955000000000002E-2</c:v>
                </c:pt>
                <c:pt idx="104401">
                  <c:v>4.4955000000000002E-2</c:v>
                </c:pt>
                <c:pt idx="104402">
                  <c:v>4.4956000000000003E-2</c:v>
                </c:pt>
                <c:pt idx="104403">
                  <c:v>4.4956000000000003E-2</c:v>
                </c:pt>
                <c:pt idx="104404">
                  <c:v>4.4956999999999997E-2</c:v>
                </c:pt>
                <c:pt idx="104405">
                  <c:v>4.4956999999999997E-2</c:v>
                </c:pt>
                <c:pt idx="104406">
                  <c:v>4.4956999999999997E-2</c:v>
                </c:pt>
                <c:pt idx="104407">
                  <c:v>4.4957999999999998E-2</c:v>
                </c:pt>
                <c:pt idx="104408">
                  <c:v>4.4957999999999998E-2</c:v>
                </c:pt>
                <c:pt idx="104409">
                  <c:v>4.4957999999999998E-2</c:v>
                </c:pt>
                <c:pt idx="104410">
                  <c:v>4.4958999999999999E-2</c:v>
                </c:pt>
                <c:pt idx="104411">
                  <c:v>4.4958999999999999E-2</c:v>
                </c:pt>
                <c:pt idx="104412">
                  <c:v>4.4958999999999999E-2</c:v>
                </c:pt>
                <c:pt idx="104413">
                  <c:v>4.4958999999999999E-2</c:v>
                </c:pt>
                <c:pt idx="104414">
                  <c:v>4.496E-2</c:v>
                </c:pt>
                <c:pt idx="104415">
                  <c:v>4.496E-2</c:v>
                </c:pt>
                <c:pt idx="104416">
                  <c:v>4.496E-2</c:v>
                </c:pt>
                <c:pt idx="104417">
                  <c:v>4.496E-2</c:v>
                </c:pt>
                <c:pt idx="104418">
                  <c:v>4.496E-2</c:v>
                </c:pt>
                <c:pt idx="104419">
                  <c:v>4.496E-2</c:v>
                </c:pt>
                <c:pt idx="104420">
                  <c:v>4.496E-2</c:v>
                </c:pt>
                <c:pt idx="104421">
                  <c:v>4.496E-2</c:v>
                </c:pt>
                <c:pt idx="104422">
                  <c:v>4.4961000000000001E-2</c:v>
                </c:pt>
                <c:pt idx="104423">
                  <c:v>4.4961000000000001E-2</c:v>
                </c:pt>
                <c:pt idx="104424">
                  <c:v>4.4961000000000001E-2</c:v>
                </c:pt>
                <c:pt idx="104425">
                  <c:v>4.4961000000000001E-2</c:v>
                </c:pt>
                <c:pt idx="104426">
                  <c:v>4.4961000000000001E-2</c:v>
                </c:pt>
                <c:pt idx="104427">
                  <c:v>4.4961000000000001E-2</c:v>
                </c:pt>
                <c:pt idx="104428">
                  <c:v>4.4961000000000001E-2</c:v>
                </c:pt>
                <c:pt idx="104429">
                  <c:v>4.4961000000000001E-2</c:v>
                </c:pt>
                <c:pt idx="104430">
                  <c:v>4.4961000000000001E-2</c:v>
                </c:pt>
                <c:pt idx="104431">
                  <c:v>4.4961000000000001E-2</c:v>
                </c:pt>
                <c:pt idx="104432">
                  <c:v>4.4961000000000001E-2</c:v>
                </c:pt>
                <c:pt idx="104433">
                  <c:v>4.4961000000000001E-2</c:v>
                </c:pt>
                <c:pt idx="104434">
                  <c:v>4.4961000000000001E-2</c:v>
                </c:pt>
                <c:pt idx="104435">
                  <c:v>4.4961000000000001E-2</c:v>
                </c:pt>
                <c:pt idx="104436">
                  <c:v>4.4962000000000002E-2</c:v>
                </c:pt>
                <c:pt idx="104437">
                  <c:v>4.4962000000000002E-2</c:v>
                </c:pt>
                <c:pt idx="104438">
                  <c:v>4.4962000000000002E-2</c:v>
                </c:pt>
                <c:pt idx="104439">
                  <c:v>4.4962000000000002E-2</c:v>
                </c:pt>
                <c:pt idx="104440">
                  <c:v>4.4962000000000002E-2</c:v>
                </c:pt>
                <c:pt idx="104441">
                  <c:v>4.4962000000000002E-2</c:v>
                </c:pt>
                <c:pt idx="104442">
                  <c:v>4.4963000000000003E-2</c:v>
                </c:pt>
                <c:pt idx="104443">
                  <c:v>4.4963000000000003E-2</c:v>
                </c:pt>
                <c:pt idx="104444">
                  <c:v>4.4963000000000003E-2</c:v>
                </c:pt>
                <c:pt idx="104445">
                  <c:v>4.4963999999999997E-2</c:v>
                </c:pt>
                <c:pt idx="104446">
                  <c:v>4.4963999999999997E-2</c:v>
                </c:pt>
                <c:pt idx="104447">
                  <c:v>4.4963999999999997E-2</c:v>
                </c:pt>
                <c:pt idx="104448">
                  <c:v>4.4964999999999998E-2</c:v>
                </c:pt>
                <c:pt idx="104449">
                  <c:v>4.4964999999999998E-2</c:v>
                </c:pt>
                <c:pt idx="104450">
                  <c:v>4.4964999999999998E-2</c:v>
                </c:pt>
                <c:pt idx="104451">
                  <c:v>4.4965999999999999E-2</c:v>
                </c:pt>
                <c:pt idx="104452">
                  <c:v>4.4965999999999999E-2</c:v>
                </c:pt>
                <c:pt idx="104453">
                  <c:v>4.4967E-2</c:v>
                </c:pt>
                <c:pt idx="104454">
                  <c:v>4.4967E-2</c:v>
                </c:pt>
                <c:pt idx="104455">
                  <c:v>4.4968000000000001E-2</c:v>
                </c:pt>
                <c:pt idx="104456">
                  <c:v>4.4968000000000001E-2</c:v>
                </c:pt>
                <c:pt idx="104457">
                  <c:v>4.4969000000000002E-2</c:v>
                </c:pt>
                <c:pt idx="104458">
                  <c:v>4.4970000000000003E-2</c:v>
                </c:pt>
                <c:pt idx="104459">
                  <c:v>4.4970000000000003E-2</c:v>
                </c:pt>
                <c:pt idx="104460">
                  <c:v>4.4970999999999997E-2</c:v>
                </c:pt>
                <c:pt idx="104461">
                  <c:v>4.4970999999999997E-2</c:v>
                </c:pt>
                <c:pt idx="104462">
                  <c:v>4.4970999999999997E-2</c:v>
                </c:pt>
                <c:pt idx="104463">
                  <c:v>4.4971999999999998E-2</c:v>
                </c:pt>
                <c:pt idx="104464">
                  <c:v>4.4971999999999998E-2</c:v>
                </c:pt>
                <c:pt idx="104465">
                  <c:v>4.4972999999999999E-2</c:v>
                </c:pt>
                <c:pt idx="104466">
                  <c:v>4.4972999999999999E-2</c:v>
                </c:pt>
                <c:pt idx="104467">
                  <c:v>4.4974E-2</c:v>
                </c:pt>
                <c:pt idx="104468">
                  <c:v>4.4975000000000001E-2</c:v>
                </c:pt>
                <c:pt idx="104469">
                  <c:v>4.4975000000000001E-2</c:v>
                </c:pt>
                <c:pt idx="104470">
                  <c:v>4.4976000000000002E-2</c:v>
                </c:pt>
                <c:pt idx="104471">
                  <c:v>4.4976000000000002E-2</c:v>
                </c:pt>
                <c:pt idx="104472">
                  <c:v>4.4976000000000002E-2</c:v>
                </c:pt>
                <c:pt idx="104473">
                  <c:v>4.4977000000000003E-2</c:v>
                </c:pt>
                <c:pt idx="104474">
                  <c:v>4.4977000000000003E-2</c:v>
                </c:pt>
                <c:pt idx="104475">
                  <c:v>4.4977000000000003E-2</c:v>
                </c:pt>
                <c:pt idx="104476">
                  <c:v>4.4977999999999997E-2</c:v>
                </c:pt>
                <c:pt idx="104477">
                  <c:v>4.4977999999999997E-2</c:v>
                </c:pt>
                <c:pt idx="104478">
                  <c:v>4.4978999999999998E-2</c:v>
                </c:pt>
                <c:pt idx="104479">
                  <c:v>4.4978999999999998E-2</c:v>
                </c:pt>
                <c:pt idx="104480">
                  <c:v>4.4978999999999998E-2</c:v>
                </c:pt>
                <c:pt idx="104481">
                  <c:v>4.4979999999999999E-2</c:v>
                </c:pt>
                <c:pt idx="104482">
                  <c:v>4.4979999999999999E-2</c:v>
                </c:pt>
                <c:pt idx="104483">
                  <c:v>4.4979999999999999E-2</c:v>
                </c:pt>
                <c:pt idx="104484">
                  <c:v>4.4981E-2</c:v>
                </c:pt>
                <c:pt idx="104485">
                  <c:v>4.4981E-2</c:v>
                </c:pt>
                <c:pt idx="104486">
                  <c:v>4.4981E-2</c:v>
                </c:pt>
                <c:pt idx="104487">
                  <c:v>4.4981E-2</c:v>
                </c:pt>
                <c:pt idx="104488">
                  <c:v>4.4981E-2</c:v>
                </c:pt>
                <c:pt idx="104489">
                  <c:v>4.4982000000000001E-2</c:v>
                </c:pt>
                <c:pt idx="104490">
                  <c:v>4.4982000000000001E-2</c:v>
                </c:pt>
                <c:pt idx="104491">
                  <c:v>4.4982000000000001E-2</c:v>
                </c:pt>
                <c:pt idx="104492">
                  <c:v>4.4982000000000001E-2</c:v>
                </c:pt>
                <c:pt idx="104493">
                  <c:v>4.4982000000000001E-2</c:v>
                </c:pt>
                <c:pt idx="104494">
                  <c:v>4.4983000000000002E-2</c:v>
                </c:pt>
                <c:pt idx="104495">
                  <c:v>4.4983000000000002E-2</c:v>
                </c:pt>
                <c:pt idx="104496">
                  <c:v>4.4983000000000002E-2</c:v>
                </c:pt>
                <c:pt idx="104497">
                  <c:v>4.4983000000000002E-2</c:v>
                </c:pt>
                <c:pt idx="104498">
                  <c:v>4.4983000000000002E-2</c:v>
                </c:pt>
                <c:pt idx="104499">
                  <c:v>4.4983000000000002E-2</c:v>
                </c:pt>
                <c:pt idx="104500">
                  <c:v>4.4983000000000002E-2</c:v>
                </c:pt>
                <c:pt idx="104501">
                  <c:v>4.4983000000000002E-2</c:v>
                </c:pt>
                <c:pt idx="104502">
                  <c:v>4.4983000000000002E-2</c:v>
                </c:pt>
                <c:pt idx="104503">
                  <c:v>4.4984000000000003E-2</c:v>
                </c:pt>
                <c:pt idx="104504">
                  <c:v>4.4984000000000003E-2</c:v>
                </c:pt>
                <c:pt idx="104505">
                  <c:v>4.4984000000000003E-2</c:v>
                </c:pt>
                <c:pt idx="104506">
                  <c:v>4.4984000000000003E-2</c:v>
                </c:pt>
                <c:pt idx="104507">
                  <c:v>4.4984000000000003E-2</c:v>
                </c:pt>
                <c:pt idx="104508">
                  <c:v>4.4984000000000003E-2</c:v>
                </c:pt>
                <c:pt idx="104509">
                  <c:v>4.4984000000000003E-2</c:v>
                </c:pt>
                <c:pt idx="104510">
                  <c:v>4.4984000000000003E-2</c:v>
                </c:pt>
                <c:pt idx="104511">
                  <c:v>4.4984000000000003E-2</c:v>
                </c:pt>
                <c:pt idx="104512">
                  <c:v>4.4984000000000003E-2</c:v>
                </c:pt>
                <c:pt idx="104513">
                  <c:v>4.4984000000000003E-2</c:v>
                </c:pt>
                <c:pt idx="104514">
                  <c:v>4.4984000000000003E-2</c:v>
                </c:pt>
                <c:pt idx="104515">
                  <c:v>4.4984999999999997E-2</c:v>
                </c:pt>
                <c:pt idx="104516">
                  <c:v>4.4984999999999997E-2</c:v>
                </c:pt>
                <c:pt idx="104517">
                  <c:v>4.4984999999999997E-2</c:v>
                </c:pt>
                <c:pt idx="104518">
                  <c:v>4.4984999999999997E-2</c:v>
                </c:pt>
                <c:pt idx="104519">
                  <c:v>4.4984999999999997E-2</c:v>
                </c:pt>
                <c:pt idx="104520">
                  <c:v>4.4984999999999997E-2</c:v>
                </c:pt>
                <c:pt idx="104521">
                  <c:v>4.4984999999999997E-2</c:v>
                </c:pt>
                <c:pt idx="104522">
                  <c:v>4.4984999999999997E-2</c:v>
                </c:pt>
                <c:pt idx="104523">
                  <c:v>4.4985999999999998E-2</c:v>
                </c:pt>
                <c:pt idx="104524">
                  <c:v>4.4985999999999998E-2</c:v>
                </c:pt>
                <c:pt idx="104525">
                  <c:v>4.4985999999999998E-2</c:v>
                </c:pt>
                <c:pt idx="104526">
                  <c:v>4.4985999999999998E-2</c:v>
                </c:pt>
                <c:pt idx="104527">
                  <c:v>4.4986999999999999E-2</c:v>
                </c:pt>
                <c:pt idx="104528">
                  <c:v>4.4986999999999999E-2</c:v>
                </c:pt>
                <c:pt idx="104529">
                  <c:v>4.4986999999999999E-2</c:v>
                </c:pt>
                <c:pt idx="104530">
                  <c:v>4.4986999999999999E-2</c:v>
                </c:pt>
                <c:pt idx="104531">
                  <c:v>4.4988E-2</c:v>
                </c:pt>
                <c:pt idx="104532">
                  <c:v>4.4988E-2</c:v>
                </c:pt>
                <c:pt idx="104533">
                  <c:v>4.4988E-2</c:v>
                </c:pt>
                <c:pt idx="104534">
                  <c:v>4.4988E-2</c:v>
                </c:pt>
                <c:pt idx="104535">
                  <c:v>4.4988E-2</c:v>
                </c:pt>
                <c:pt idx="104536">
                  <c:v>4.4989000000000001E-2</c:v>
                </c:pt>
                <c:pt idx="104537">
                  <c:v>4.4989000000000001E-2</c:v>
                </c:pt>
                <c:pt idx="104538">
                  <c:v>4.4989000000000001E-2</c:v>
                </c:pt>
                <c:pt idx="104539">
                  <c:v>4.4989000000000001E-2</c:v>
                </c:pt>
                <c:pt idx="104540">
                  <c:v>4.4990000000000002E-2</c:v>
                </c:pt>
                <c:pt idx="104541">
                  <c:v>4.4990000000000002E-2</c:v>
                </c:pt>
                <c:pt idx="104542">
                  <c:v>4.4990000000000002E-2</c:v>
                </c:pt>
                <c:pt idx="104543">
                  <c:v>4.4990000000000002E-2</c:v>
                </c:pt>
                <c:pt idx="104544">
                  <c:v>4.4990000000000002E-2</c:v>
                </c:pt>
                <c:pt idx="104545">
                  <c:v>4.4990000000000002E-2</c:v>
                </c:pt>
                <c:pt idx="104546">
                  <c:v>4.4990000000000002E-2</c:v>
                </c:pt>
                <c:pt idx="104547">
                  <c:v>4.4990000000000002E-2</c:v>
                </c:pt>
                <c:pt idx="104548">
                  <c:v>4.4990000000000002E-2</c:v>
                </c:pt>
                <c:pt idx="104549">
                  <c:v>4.4990000000000002E-2</c:v>
                </c:pt>
                <c:pt idx="104550">
                  <c:v>4.4990000000000002E-2</c:v>
                </c:pt>
                <c:pt idx="104551">
                  <c:v>4.4990000000000002E-2</c:v>
                </c:pt>
                <c:pt idx="104552">
                  <c:v>4.4990000000000002E-2</c:v>
                </c:pt>
                <c:pt idx="104553">
                  <c:v>4.4990000000000002E-2</c:v>
                </c:pt>
                <c:pt idx="104554">
                  <c:v>4.4990000000000002E-2</c:v>
                </c:pt>
                <c:pt idx="104555">
                  <c:v>4.4990000000000002E-2</c:v>
                </c:pt>
                <c:pt idx="104556">
                  <c:v>4.4989000000000001E-2</c:v>
                </c:pt>
                <c:pt idx="104557">
                  <c:v>4.4989000000000001E-2</c:v>
                </c:pt>
                <c:pt idx="104558">
                  <c:v>4.4989000000000001E-2</c:v>
                </c:pt>
                <c:pt idx="104559">
                  <c:v>4.4989000000000001E-2</c:v>
                </c:pt>
                <c:pt idx="104560">
                  <c:v>4.4988E-2</c:v>
                </c:pt>
                <c:pt idx="104561">
                  <c:v>4.4988E-2</c:v>
                </c:pt>
                <c:pt idx="104562">
                  <c:v>4.4988E-2</c:v>
                </c:pt>
                <c:pt idx="104563">
                  <c:v>4.4986999999999999E-2</c:v>
                </c:pt>
                <c:pt idx="104564">
                  <c:v>4.4986999999999999E-2</c:v>
                </c:pt>
                <c:pt idx="104565">
                  <c:v>4.4985999999999998E-2</c:v>
                </c:pt>
                <c:pt idx="104566">
                  <c:v>4.4985999999999998E-2</c:v>
                </c:pt>
                <c:pt idx="104567">
                  <c:v>4.4984999999999997E-2</c:v>
                </c:pt>
                <c:pt idx="104568">
                  <c:v>4.4984999999999997E-2</c:v>
                </c:pt>
                <c:pt idx="104569">
                  <c:v>4.4984000000000003E-2</c:v>
                </c:pt>
                <c:pt idx="104570">
                  <c:v>4.4983000000000002E-2</c:v>
                </c:pt>
                <c:pt idx="104571">
                  <c:v>4.4983000000000002E-2</c:v>
                </c:pt>
                <c:pt idx="104572">
                  <c:v>4.4982000000000001E-2</c:v>
                </c:pt>
                <c:pt idx="104573">
                  <c:v>4.4982000000000001E-2</c:v>
                </c:pt>
                <c:pt idx="104574">
                  <c:v>4.4981E-2</c:v>
                </c:pt>
                <c:pt idx="104575">
                  <c:v>4.4979999999999999E-2</c:v>
                </c:pt>
                <c:pt idx="104576">
                  <c:v>4.4979999999999999E-2</c:v>
                </c:pt>
                <c:pt idx="104577">
                  <c:v>4.4978999999999998E-2</c:v>
                </c:pt>
                <c:pt idx="104578">
                  <c:v>4.4977999999999997E-2</c:v>
                </c:pt>
                <c:pt idx="104579">
                  <c:v>4.4977000000000003E-2</c:v>
                </c:pt>
                <c:pt idx="104580">
                  <c:v>4.4976000000000002E-2</c:v>
                </c:pt>
                <c:pt idx="104581">
                  <c:v>4.4976000000000002E-2</c:v>
                </c:pt>
                <c:pt idx="104582">
                  <c:v>4.4975000000000001E-2</c:v>
                </c:pt>
                <c:pt idx="104583">
                  <c:v>4.4974E-2</c:v>
                </c:pt>
                <c:pt idx="104584">
                  <c:v>4.4974E-2</c:v>
                </c:pt>
                <c:pt idx="104585">
                  <c:v>4.4972999999999999E-2</c:v>
                </c:pt>
                <c:pt idx="104586">
                  <c:v>4.4971999999999998E-2</c:v>
                </c:pt>
                <c:pt idx="104587">
                  <c:v>4.4970999999999997E-2</c:v>
                </c:pt>
                <c:pt idx="104588">
                  <c:v>4.4970999999999997E-2</c:v>
                </c:pt>
                <c:pt idx="104589">
                  <c:v>4.4970000000000003E-2</c:v>
                </c:pt>
                <c:pt idx="104590">
                  <c:v>4.4969000000000002E-2</c:v>
                </c:pt>
                <c:pt idx="104591">
                  <c:v>4.4968000000000001E-2</c:v>
                </c:pt>
                <c:pt idx="104592">
                  <c:v>4.4967E-2</c:v>
                </c:pt>
                <c:pt idx="104593">
                  <c:v>4.4965999999999999E-2</c:v>
                </c:pt>
                <c:pt idx="104594">
                  <c:v>4.4965999999999999E-2</c:v>
                </c:pt>
                <c:pt idx="104595">
                  <c:v>4.4964999999999998E-2</c:v>
                </c:pt>
                <c:pt idx="104596">
                  <c:v>4.4963999999999997E-2</c:v>
                </c:pt>
                <c:pt idx="104597">
                  <c:v>4.4963999999999997E-2</c:v>
                </c:pt>
                <c:pt idx="104598">
                  <c:v>4.4963000000000003E-2</c:v>
                </c:pt>
                <c:pt idx="104599">
                  <c:v>4.4962000000000002E-2</c:v>
                </c:pt>
                <c:pt idx="104600">
                  <c:v>4.4962000000000002E-2</c:v>
                </c:pt>
                <c:pt idx="104601">
                  <c:v>4.4961000000000001E-2</c:v>
                </c:pt>
                <c:pt idx="104602">
                  <c:v>4.496E-2</c:v>
                </c:pt>
                <c:pt idx="104603">
                  <c:v>4.496E-2</c:v>
                </c:pt>
                <c:pt idx="104604">
                  <c:v>4.4958999999999999E-2</c:v>
                </c:pt>
                <c:pt idx="104605">
                  <c:v>4.4957999999999998E-2</c:v>
                </c:pt>
                <c:pt idx="104606">
                  <c:v>4.4957999999999998E-2</c:v>
                </c:pt>
                <c:pt idx="104607">
                  <c:v>4.4956999999999997E-2</c:v>
                </c:pt>
                <c:pt idx="104608">
                  <c:v>4.4956999999999997E-2</c:v>
                </c:pt>
                <c:pt idx="104609">
                  <c:v>4.4956000000000003E-2</c:v>
                </c:pt>
                <c:pt idx="104610">
                  <c:v>4.4956000000000003E-2</c:v>
                </c:pt>
                <c:pt idx="104611">
                  <c:v>4.4955000000000002E-2</c:v>
                </c:pt>
                <c:pt idx="104612">
                  <c:v>4.4955000000000002E-2</c:v>
                </c:pt>
                <c:pt idx="104613">
                  <c:v>4.4955000000000002E-2</c:v>
                </c:pt>
                <c:pt idx="104614">
                  <c:v>4.4954000000000001E-2</c:v>
                </c:pt>
                <c:pt idx="104615">
                  <c:v>4.4954000000000001E-2</c:v>
                </c:pt>
                <c:pt idx="104616">
                  <c:v>4.4953E-2</c:v>
                </c:pt>
                <c:pt idx="104617">
                  <c:v>4.4953E-2</c:v>
                </c:pt>
                <c:pt idx="104618">
                  <c:v>4.4953E-2</c:v>
                </c:pt>
                <c:pt idx="104619">
                  <c:v>4.4953E-2</c:v>
                </c:pt>
                <c:pt idx="104620">
                  <c:v>4.4953E-2</c:v>
                </c:pt>
                <c:pt idx="104621">
                  <c:v>4.4953E-2</c:v>
                </c:pt>
                <c:pt idx="104622">
                  <c:v>4.4951999999999999E-2</c:v>
                </c:pt>
                <c:pt idx="104623">
                  <c:v>4.4951999999999999E-2</c:v>
                </c:pt>
                <c:pt idx="104624">
                  <c:v>4.4951999999999999E-2</c:v>
                </c:pt>
                <c:pt idx="104625">
                  <c:v>4.4951999999999999E-2</c:v>
                </c:pt>
                <c:pt idx="104626">
                  <c:v>4.4951999999999999E-2</c:v>
                </c:pt>
                <c:pt idx="104627">
                  <c:v>4.4951999999999999E-2</c:v>
                </c:pt>
                <c:pt idx="104628">
                  <c:v>4.4951999999999999E-2</c:v>
                </c:pt>
                <c:pt idx="104629">
                  <c:v>4.4951999999999999E-2</c:v>
                </c:pt>
                <c:pt idx="104630">
                  <c:v>4.4953E-2</c:v>
                </c:pt>
                <c:pt idx="104631">
                  <c:v>4.4953E-2</c:v>
                </c:pt>
                <c:pt idx="104632">
                  <c:v>4.4953E-2</c:v>
                </c:pt>
                <c:pt idx="104633">
                  <c:v>4.4953E-2</c:v>
                </c:pt>
                <c:pt idx="104634">
                  <c:v>4.4954000000000001E-2</c:v>
                </c:pt>
                <c:pt idx="104635">
                  <c:v>4.4954000000000001E-2</c:v>
                </c:pt>
                <c:pt idx="104636">
                  <c:v>4.4954000000000001E-2</c:v>
                </c:pt>
                <c:pt idx="104637">
                  <c:v>4.4954000000000001E-2</c:v>
                </c:pt>
                <c:pt idx="104638">
                  <c:v>4.4955000000000002E-2</c:v>
                </c:pt>
                <c:pt idx="104639">
                  <c:v>4.4955000000000002E-2</c:v>
                </c:pt>
                <c:pt idx="104640">
                  <c:v>4.4955000000000002E-2</c:v>
                </c:pt>
                <c:pt idx="104641">
                  <c:v>4.4956000000000003E-2</c:v>
                </c:pt>
                <c:pt idx="104642">
                  <c:v>4.4956000000000003E-2</c:v>
                </c:pt>
                <c:pt idx="104643">
                  <c:v>4.4956999999999997E-2</c:v>
                </c:pt>
                <c:pt idx="104644">
                  <c:v>4.4956999999999997E-2</c:v>
                </c:pt>
                <c:pt idx="104645">
                  <c:v>4.4957999999999998E-2</c:v>
                </c:pt>
                <c:pt idx="104646">
                  <c:v>4.4957999999999998E-2</c:v>
                </c:pt>
                <c:pt idx="104647">
                  <c:v>4.4958999999999999E-2</c:v>
                </c:pt>
                <c:pt idx="104648">
                  <c:v>4.4958999999999999E-2</c:v>
                </c:pt>
                <c:pt idx="104649">
                  <c:v>4.4958999999999999E-2</c:v>
                </c:pt>
                <c:pt idx="104650">
                  <c:v>4.496E-2</c:v>
                </c:pt>
                <c:pt idx="104651">
                  <c:v>4.496E-2</c:v>
                </c:pt>
                <c:pt idx="104652">
                  <c:v>4.4961000000000001E-2</c:v>
                </c:pt>
                <c:pt idx="104653">
                  <c:v>4.4961000000000001E-2</c:v>
                </c:pt>
                <c:pt idx="104654">
                  <c:v>4.4962000000000002E-2</c:v>
                </c:pt>
                <c:pt idx="104655">
                  <c:v>4.4962000000000002E-2</c:v>
                </c:pt>
                <c:pt idx="104656">
                  <c:v>4.4962000000000002E-2</c:v>
                </c:pt>
                <c:pt idx="104657">
                  <c:v>4.4963000000000003E-2</c:v>
                </c:pt>
                <c:pt idx="104658">
                  <c:v>4.4963000000000003E-2</c:v>
                </c:pt>
                <c:pt idx="104659">
                  <c:v>4.4963999999999997E-2</c:v>
                </c:pt>
                <c:pt idx="104660">
                  <c:v>4.4963999999999997E-2</c:v>
                </c:pt>
                <c:pt idx="104661">
                  <c:v>4.4963999999999997E-2</c:v>
                </c:pt>
                <c:pt idx="104662">
                  <c:v>4.4963999999999997E-2</c:v>
                </c:pt>
                <c:pt idx="104663">
                  <c:v>4.4964999999999998E-2</c:v>
                </c:pt>
                <c:pt idx="104664">
                  <c:v>4.4964999999999998E-2</c:v>
                </c:pt>
                <c:pt idx="104665">
                  <c:v>4.4964999999999998E-2</c:v>
                </c:pt>
                <c:pt idx="104666">
                  <c:v>4.4965999999999999E-2</c:v>
                </c:pt>
                <c:pt idx="104667">
                  <c:v>4.4965999999999999E-2</c:v>
                </c:pt>
                <c:pt idx="104668">
                  <c:v>4.4965999999999999E-2</c:v>
                </c:pt>
                <c:pt idx="104669">
                  <c:v>4.4967E-2</c:v>
                </c:pt>
                <c:pt idx="104670">
                  <c:v>4.4967E-2</c:v>
                </c:pt>
                <c:pt idx="104671">
                  <c:v>4.4967E-2</c:v>
                </c:pt>
                <c:pt idx="104672">
                  <c:v>4.4967E-2</c:v>
                </c:pt>
                <c:pt idx="104673">
                  <c:v>4.4967E-2</c:v>
                </c:pt>
                <c:pt idx="104674">
                  <c:v>4.4967E-2</c:v>
                </c:pt>
                <c:pt idx="104675">
                  <c:v>4.4967E-2</c:v>
                </c:pt>
                <c:pt idx="104676">
                  <c:v>4.4967E-2</c:v>
                </c:pt>
                <c:pt idx="104677">
                  <c:v>4.4967E-2</c:v>
                </c:pt>
                <c:pt idx="104678">
                  <c:v>4.4968000000000001E-2</c:v>
                </c:pt>
                <c:pt idx="104679">
                  <c:v>4.4968000000000001E-2</c:v>
                </c:pt>
                <c:pt idx="104680">
                  <c:v>4.4968000000000001E-2</c:v>
                </c:pt>
                <c:pt idx="104681">
                  <c:v>4.4968000000000001E-2</c:v>
                </c:pt>
                <c:pt idx="104682">
                  <c:v>4.4968000000000001E-2</c:v>
                </c:pt>
                <c:pt idx="104683">
                  <c:v>4.4968000000000001E-2</c:v>
                </c:pt>
                <c:pt idx="104684">
                  <c:v>4.4968000000000001E-2</c:v>
                </c:pt>
                <c:pt idx="104685">
                  <c:v>4.4967E-2</c:v>
                </c:pt>
                <c:pt idx="104686">
                  <c:v>4.4967E-2</c:v>
                </c:pt>
                <c:pt idx="104687">
                  <c:v>4.4967E-2</c:v>
                </c:pt>
                <c:pt idx="104688">
                  <c:v>4.4967E-2</c:v>
                </c:pt>
                <c:pt idx="104689">
                  <c:v>4.4967E-2</c:v>
                </c:pt>
                <c:pt idx="104690">
                  <c:v>4.4967E-2</c:v>
                </c:pt>
                <c:pt idx="104691">
                  <c:v>4.4967E-2</c:v>
                </c:pt>
                <c:pt idx="104692">
                  <c:v>4.4967E-2</c:v>
                </c:pt>
                <c:pt idx="104693">
                  <c:v>4.4967E-2</c:v>
                </c:pt>
                <c:pt idx="104694">
                  <c:v>4.4965999999999999E-2</c:v>
                </c:pt>
                <c:pt idx="104695">
                  <c:v>4.4965999999999999E-2</c:v>
                </c:pt>
                <c:pt idx="104696">
                  <c:v>4.4965999999999999E-2</c:v>
                </c:pt>
                <c:pt idx="104697">
                  <c:v>4.4965999999999999E-2</c:v>
                </c:pt>
                <c:pt idx="104698">
                  <c:v>4.4964999999999998E-2</c:v>
                </c:pt>
                <c:pt idx="104699">
                  <c:v>4.4964999999999998E-2</c:v>
                </c:pt>
                <c:pt idx="104700">
                  <c:v>4.4964999999999998E-2</c:v>
                </c:pt>
                <c:pt idx="104701">
                  <c:v>4.4964999999999998E-2</c:v>
                </c:pt>
                <c:pt idx="104702">
                  <c:v>4.4964999999999998E-2</c:v>
                </c:pt>
                <c:pt idx="104703">
                  <c:v>4.4964999999999998E-2</c:v>
                </c:pt>
                <c:pt idx="104704">
                  <c:v>4.4964999999999998E-2</c:v>
                </c:pt>
                <c:pt idx="104705">
                  <c:v>4.4964999999999998E-2</c:v>
                </c:pt>
                <c:pt idx="104706">
                  <c:v>4.4964999999999998E-2</c:v>
                </c:pt>
                <c:pt idx="104707">
                  <c:v>4.4963999999999997E-2</c:v>
                </c:pt>
                <c:pt idx="104708">
                  <c:v>4.4963999999999997E-2</c:v>
                </c:pt>
                <c:pt idx="104709">
                  <c:v>4.4963999999999997E-2</c:v>
                </c:pt>
                <c:pt idx="104710">
                  <c:v>4.4963999999999997E-2</c:v>
                </c:pt>
                <c:pt idx="104711">
                  <c:v>4.4963999999999997E-2</c:v>
                </c:pt>
                <c:pt idx="104712">
                  <c:v>4.4963999999999997E-2</c:v>
                </c:pt>
                <c:pt idx="104713">
                  <c:v>4.4963999999999997E-2</c:v>
                </c:pt>
                <c:pt idx="104714">
                  <c:v>4.4963999999999997E-2</c:v>
                </c:pt>
                <c:pt idx="104715">
                  <c:v>4.4963999999999997E-2</c:v>
                </c:pt>
                <c:pt idx="104716">
                  <c:v>4.4964999999999998E-2</c:v>
                </c:pt>
                <c:pt idx="104717">
                  <c:v>4.4964999999999998E-2</c:v>
                </c:pt>
                <c:pt idx="104718">
                  <c:v>4.4964999999999998E-2</c:v>
                </c:pt>
                <c:pt idx="104719">
                  <c:v>4.4964999999999998E-2</c:v>
                </c:pt>
                <c:pt idx="104720">
                  <c:v>4.4964999999999998E-2</c:v>
                </c:pt>
                <c:pt idx="104721">
                  <c:v>4.4964999999999998E-2</c:v>
                </c:pt>
                <c:pt idx="104722">
                  <c:v>4.4965999999999999E-2</c:v>
                </c:pt>
                <c:pt idx="104723">
                  <c:v>4.4965999999999999E-2</c:v>
                </c:pt>
                <c:pt idx="104724">
                  <c:v>4.4965999999999999E-2</c:v>
                </c:pt>
                <c:pt idx="104725">
                  <c:v>4.4967E-2</c:v>
                </c:pt>
                <c:pt idx="104726">
                  <c:v>4.4967E-2</c:v>
                </c:pt>
                <c:pt idx="104727">
                  <c:v>4.4968000000000001E-2</c:v>
                </c:pt>
                <c:pt idx="104728">
                  <c:v>4.4968000000000001E-2</c:v>
                </c:pt>
                <c:pt idx="104729">
                  <c:v>4.4969000000000002E-2</c:v>
                </c:pt>
                <c:pt idx="104730">
                  <c:v>4.4969000000000002E-2</c:v>
                </c:pt>
                <c:pt idx="104731">
                  <c:v>4.4970000000000003E-2</c:v>
                </c:pt>
                <c:pt idx="104732">
                  <c:v>4.4970000000000003E-2</c:v>
                </c:pt>
                <c:pt idx="104733">
                  <c:v>4.4970999999999997E-2</c:v>
                </c:pt>
                <c:pt idx="104734">
                  <c:v>4.4971999999999998E-2</c:v>
                </c:pt>
                <c:pt idx="104735">
                  <c:v>4.4971999999999998E-2</c:v>
                </c:pt>
                <c:pt idx="104736">
                  <c:v>4.4972999999999999E-2</c:v>
                </c:pt>
                <c:pt idx="104737">
                  <c:v>4.4974E-2</c:v>
                </c:pt>
                <c:pt idx="104738">
                  <c:v>4.4975000000000001E-2</c:v>
                </c:pt>
                <c:pt idx="104739">
                  <c:v>4.4976000000000002E-2</c:v>
                </c:pt>
                <c:pt idx="104740">
                  <c:v>4.4976000000000002E-2</c:v>
                </c:pt>
                <c:pt idx="104741">
                  <c:v>4.4977000000000003E-2</c:v>
                </c:pt>
                <c:pt idx="104742">
                  <c:v>4.4977999999999997E-2</c:v>
                </c:pt>
                <c:pt idx="104743">
                  <c:v>4.4977999999999997E-2</c:v>
                </c:pt>
                <c:pt idx="104744">
                  <c:v>4.4978999999999998E-2</c:v>
                </c:pt>
                <c:pt idx="104745">
                  <c:v>4.4979999999999999E-2</c:v>
                </c:pt>
                <c:pt idx="104746">
                  <c:v>4.4981E-2</c:v>
                </c:pt>
                <c:pt idx="104747">
                  <c:v>4.4981E-2</c:v>
                </c:pt>
                <c:pt idx="104748">
                  <c:v>4.4982000000000001E-2</c:v>
                </c:pt>
                <c:pt idx="104749">
                  <c:v>4.4983000000000002E-2</c:v>
                </c:pt>
                <c:pt idx="104750">
                  <c:v>4.4984000000000003E-2</c:v>
                </c:pt>
                <c:pt idx="104751">
                  <c:v>4.4984999999999997E-2</c:v>
                </c:pt>
                <c:pt idx="104752">
                  <c:v>4.4984999999999997E-2</c:v>
                </c:pt>
                <c:pt idx="104753">
                  <c:v>4.4985999999999998E-2</c:v>
                </c:pt>
                <c:pt idx="104754">
                  <c:v>4.4986999999999999E-2</c:v>
                </c:pt>
                <c:pt idx="104755">
                  <c:v>4.4986999999999999E-2</c:v>
                </c:pt>
                <c:pt idx="104756">
                  <c:v>4.4988E-2</c:v>
                </c:pt>
                <c:pt idx="104757">
                  <c:v>4.4988E-2</c:v>
                </c:pt>
                <c:pt idx="104758">
                  <c:v>4.4989000000000001E-2</c:v>
                </c:pt>
                <c:pt idx="104759">
                  <c:v>4.4990000000000002E-2</c:v>
                </c:pt>
                <c:pt idx="104760">
                  <c:v>4.4990000000000002E-2</c:v>
                </c:pt>
                <c:pt idx="104761">
                  <c:v>4.4991000000000003E-2</c:v>
                </c:pt>
                <c:pt idx="104762">
                  <c:v>4.4991999999999997E-2</c:v>
                </c:pt>
                <c:pt idx="104763">
                  <c:v>4.4991999999999997E-2</c:v>
                </c:pt>
                <c:pt idx="104764">
                  <c:v>4.4992999999999998E-2</c:v>
                </c:pt>
                <c:pt idx="104765">
                  <c:v>4.4992999999999998E-2</c:v>
                </c:pt>
                <c:pt idx="104766">
                  <c:v>4.4993999999999999E-2</c:v>
                </c:pt>
                <c:pt idx="104767">
                  <c:v>4.4993999999999999E-2</c:v>
                </c:pt>
                <c:pt idx="104768">
                  <c:v>4.4993999999999999E-2</c:v>
                </c:pt>
                <c:pt idx="104769">
                  <c:v>4.4995E-2</c:v>
                </c:pt>
                <c:pt idx="104770">
                  <c:v>4.4995E-2</c:v>
                </c:pt>
                <c:pt idx="104771">
                  <c:v>4.4995E-2</c:v>
                </c:pt>
                <c:pt idx="104772">
                  <c:v>4.4996000000000001E-2</c:v>
                </c:pt>
                <c:pt idx="104773">
                  <c:v>4.4996000000000001E-2</c:v>
                </c:pt>
                <c:pt idx="104774">
                  <c:v>4.4997000000000002E-2</c:v>
                </c:pt>
                <c:pt idx="104775">
                  <c:v>4.4997000000000002E-2</c:v>
                </c:pt>
                <c:pt idx="104776">
                  <c:v>4.4997000000000002E-2</c:v>
                </c:pt>
                <c:pt idx="104777">
                  <c:v>4.4998000000000003E-2</c:v>
                </c:pt>
                <c:pt idx="104778">
                  <c:v>4.4998000000000003E-2</c:v>
                </c:pt>
                <c:pt idx="104779">
                  <c:v>4.4998000000000003E-2</c:v>
                </c:pt>
                <c:pt idx="104780">
                  <c:v>4.4998000000000003E-2</c:v>
                </c:pt>
                <c:pt idx="104781">
                  <c:v>4.4998000000000003E-2</c:v>
                </c:pt>
                <c:pt idx="104782">
                  <c:v>4.4998999999999997E-2</c:v>
                </c:pt>
                <c:pt idx="104783">
                  <c:v>4.4998999999999997E-2</c:v>
                </c:pt>
                <c:pt idx="104784">
                  <c:v>4.4998999999999997E-2</c:v>
                </c:pt>
                <c:pt idx="104785">
                  <c:v>4.4998999999999997E-2</c:v>
                </c:pt>
                <c:pt idx="104786">
                  <c:v>4.4998999999999997E-2</c:v>
                </c:pt>
                <c:pt idx="104787">
                  <c:v>4.4998999999999997E-2</c:v>
                </c:pt>
                <c:pt idx="104788">
                  <c:v>4.4998999999999997E-2</c:v>
                </c:pt>
                <c:pt idx="104789">
                  <c:v>4.4998999999999997E-2</c:v>
                </c:pt>
                <c:pt idx="104790">
                  <c:v>4.4998999999999997E-2</c:v>
                </c:pt>
                <c:pt idx="104791">
                  <c:v>4.4998999999999997E-2</c:v>
                </c:pt>
                <c:pt idx="104792">
                  <c:v>4.4998999999999997E-2</c:v>
                </c:pt>
                <c:pt idx="104793">
                  <c:v>4.4998999999999997E-2</c:v>
                </c:pt>
                <c:pt idx="104794">
                  <c:v>4.4998000000000003E-2</c:v>
                </c:pt>
                <c:pt idx="104795">
                  <c:v>4.4998000000000003E-2</c:v>
                </c:pt>
                <c:pt idx="104796">
                  <c:v>4.4998000000000003E-2</c:v>
                </c:pt>
                <c:pt idx="104797">
                  <c:v>4.4998000000000003E-2</c:v>
                </c:pt>
                <c:pt idx="104798">
                  <c:v>4.4997000000000002E-2</c:v>
                </c:pt>
                <c:pt idx="104799">
                  <c:v>4.4997000000000002E-2</c:v>
                </c:pt>
                <c:pt idx="104800">
                  <c:v>4.4996000000000001E-2</c:v>
                </c:pt>
                <c:pt idx="104801">
                  <c:v>4.4995E-2</c:v>
                </c:pt>
                <c:pt idx="104802">
                  <c:v>4.4995E-2</c:v>
                </c:pt>
                <c:pt idx="104803">
                  <c:v>4.4993999999999999E-2</c:v>
                </c:pt>
                <c:pt idx="104804">
                  <c:v>4.4992999999999998E-2</c:v>
                </c:pt>
                <c:pt idx="104805">
                  <c:v>4.4991999999999997E-2</c:v>
                </c:pt>
                <c:pt idx="104806">
                  <c:v>4.4991000000000003E-2</c:v>
                </c:pt>
                <c:pt idx="104807">
                  <c:v>4.4991000000000003E-2</c:v>
                </c:pt>
                <c:pt idx="104808">
                  <c:v>4.4990000000000002E-2</c:v>
                </c:pt>
                <c:pt idx="104809">
                  <c:v>4.4989000000000001E-2</c:v>
                </c:pt>
                <c:pt idx="104810">
                  <c:v>4.4988E-2</c:v>
                </c:pt>
                <c:pt idx="104811">
                  <c:v>4.4985999999999998E-2</c:v>
                </c:pt>
                <c:pt idx="104812">
                  <c:v>4.4984999999999997E-2</c:v>
                </c:pt>
                <c:pt idx="104813">
                  <c:v>4.4984000000000003E-2</c:v>
                </c:pt>
                <c:pt idx="104814">
                  <c:v>4.4983000000000002E-2</c:v>
                </c:pt>
                <c:pt idx="104815">
                  <c:v>4.4981E-2</c:v>
                </c:pt>
                <c:pt idx="104816">
                  <c:v>4.4979999999999999E-2</c:v>
                </c:pt>
                <c:pt idx="104817">
                  <c:v>4.4977999999999997E-2</c:v>
                </c:pt>
                <c:pt idx="104818">
                  <c:v>4.4977000000000003E-2</c:v>
                </c:pt>
                <c:pt idx="104819">
                  <c:v>4.4976000000000002E-2</c:v>
                </c:pt>
                <c:pt idx="104820">
                  <c:v>4.4974E-2</c:v>
                </c:pt>
                <c:pt idx="104821">
                  <c:v>4.4972999999999999E-2</c:v>
                </c:pt>
                <c:pt idx="104822">
                  <c:v>4.4970999999999997E-2</c:v>
                </c:pt>
                <c:pt idx="104823">
                  <c:v>4.4970000000000003E-2</c:v>
                </c:pt>
                <c:pt idx="104824">
                  <c:v>4.4968000000000001E-2</c:v>
                </c:pt>
                <c:pt idx="104825">
                  <c:v>4.4965999999999999E-2</c:v>
                </c:pt>
                <c:pt idx="104826">
                  <c:v>4.4964999999999998E-2</c:v>
                </c:pt>
                <c:pt idx="104827">
                  <c:v>4.4963000000000003E-2</c:v>
                </c:pt>
                <c:pt idx="104828">
                  <c:v>4.4962000000000002E-2</c:v>
                </c:pt>
                <c:pt idx="104829">
                  <c:v>4.496E-2</c:v>
                </c:pt>
                <c:pt idx="104830">
                  <c:v>4.4958999999999999E-2</c:v>
                </c:pt>
                <c:pt idx="104831">
                  <c:v>4.4956999999999997E-2</c:v>
                </c:pt>
                <c:pt idx="104832">
                  <c:v>4.4956000000000003E-2</c:v>
                </c:pt>
                <c:pt idx="104833">
                  <c:v>4.4954000000000001E-2</c:v>
                </c:pt>
                <c:pt idx="104834">
                  <c:v>4.4953E-2</c:v>
                </c:pt>
                <c:pt idx="104835">
                  <c:v>4.4951999999999999E-2</c:v>
                </c:pt>
                <c:pt idx="104836">
                  <c:v>4.4949999999999997E-2</c:v>
                </c:pt>
                <c:pt idx="104837">
                  <c:v>4.4949000000000003E-2</c:v>
                </c:pt>
                <c:pt idx="104838">
                  <c:v>4.4948000000000002E-2</c:v>
                </c:pt>
                <c:pt idx="104839">
                  <c:v>4.4947000000000001E-2</c:v>
                </c:pt>
                <c:pt idx="104840">
                  <c:v>4.4946E-2</c:v>
                </c:pt>
                <c:pt idx="104841">
                  <c:v>4.4944999999999999E-2</c:v>
                </c:pt>
                <c:pt idx="104842">
                  <c:v>4.4943999999999998E-2</c:v>
                </c:pt>
                <c:pt idx="104843">
                  <c:v>4.4942999999999997E-2</c:v>
                </c:pt>
                <c:pt idx="104844">
                  <c:v>4.4942000000000003E-2</c:v>
                </c:pt>
                <c:pt idx="104845">
                  <c:v>4.4942000000000003E-2</c:v>
                </c:pt>
                <c:pt idx="104846">
                  <c:v>4.4941000000000002E-2</c:v>
                </c:pt>
                <c:pt idx="104847">
                  <c:v>4.4940000000000001E-2</c:v>
                </c:pt>
                <c:pt idx="104848">
                  <c:v>4.4940000000000001E-2</c:v>
                </c:pt>
                <c:pt idx="104849">
                  <c:v>4.4939E-2</c:v>
                </c:pt>
                <c:pt idx="104850">
                  <c:v>4.4939E-2</c:v>
                </c:pt>
                <c:pt idx="104851">
                  <c:v>4.4939E-2</c:v>
                </c:pt>
                <c:pt idx="104852">
                  <c:v>4.4939E-2</c:v>
                </c:pt>
                <c:pt idx="104853">
                  <c:v>4.4939E-2</c:v>
                </c:pt>
                <c:pt idx="104854">
                  <c:v>4.4939E-2</c:v>
                </c:pt>
                <c:pt idx="104855">
                  <c:v>4.4939E-2</c:v>
                </c:pt>
                <c:pt idx="104856">
                  <c:v>4.4939E-2</c:v>
                </c:pt>
                <c:pt idx="104857">
                  <c:v>4.4940000000000001E-2</c:v>
                </c:pt>
                <c:pt idx="104858">
                  <c:v>4.4940000000000001E-2</c:v>
                </c:pt>
                <c:pt idx="104859">
                  <c:v>4.4941000000000002E-2</c:v>
                </c:pt>
                <c:pt idx="104860">
                  <c:v>4.4941000000000002E-2</c:v>
                </c:pt>
                <c:pt idx="104861">
                  <c:v>4.4942000000000003E-2</c:v>
                </c:pt>
                <c:pt idx="104862">
                  <c:v>4.4942000000000003E-2</c:v>
                </c:pt>
                <c:pt idx="104863">
                  <c:v>4.4942999999999997E-2</c:v>
                </c:pt>
                <c:pt idx="104864">
                  <c:v>4.4943999999999998E-2</c:v>
                </c:pt>
                <c:pt idx="104865">
                  <c:v>4.4944999999999999E-2</c:v>
                </c:pt>
                <c:pt idx="104866">
                  <c:v>4.4946E-2</c:v>
                </c:pt>
                <c:pt idx="104867">
                  <c:v>4.4947000000000001E-2</c:v>
                </c:pt>
                <c:pt idx="104868">
                  <c:v>4.4948000000000002E-2</c:v>
                </c:pt>
                <c:pt idx="104869">
                  <c:v>4.4949999999999997E-2</c:v>
                </c:pt>
                <c:pt idx="104870">
                  <c:v>4.4950999999999998E-2</c:v>
                </c:pt>
                <c:pt idx="104871">
                  <c:v>4.4951999999999999E-2</c:v>
                </c:pt>
                <c:pt idx="104872">
                  <c:v>4.4953E-2</c:v>
                </c:pt>
                <c:pt idx="104873">
                  <c:v>4.4955000000000002E-2</c:v>
                </c:pt>
                <c:pt idx="104874">
                  <c:v>4.4956000000000003E-2</c:v>
                </c:pt>
                <c:pt idx="104875">
                  <c:v>4.4957999999999998E-2</c:v>
                </c:pt>
                <c:pt idx="104876">
                  <c:v>4.4958999999999999E-2</c:v>
                </c:pt>
                <c:pt idx="104877">
                  <c:v>4.4961000000000001E-2</c:v>
                </c:pt>
                <c:pt idx="104878">
                  <c:v>4.4963000000000003E-2</c:v>
                </c:pt>
                <c:pt idx="104879">
                  <c:v>4.4963999999999997E-2</c:v>
                </c:pt>
                <c:pt idx="104880">
                  <c:v>4.4965999999999999E-2</c:v>
                </c:pt>
                <c:pt idx="104881">
                  <c:v>4.4968000000000001E-2</c:v>
                </c:pt>
                <c:pt idx="104882">
                  <c:v>4.4970000000000003E-2</c:v>
                </c:pt>
                <c:pt idx="104883">
                  <c:v>4.4970999999999997E-2</c:v>
                </c:pt>
                <c:pt idx="104884">
                  <c:v>4.4972999999999999E-2</c:v>
                </c:pt>
                <c:pt idx="104885">
                  <c:v>4.4975000000000001E-2</c:v>
                </c:pt>
                <c:pt idx="104886">
                  <c:v>4.4976000000000002E-2</c:v>
                </c:pt>
                <c:pt idx="104887">
                  <c:v>4.4977999999999997E-2</c:v>
                </c:pt>
                <c:pt idx="104888">
                  <c:v>4.4979999999999999E-2</c:v>
                </c:pt>
                <c:pt idx="104889">
                  <c:v>4.4982000000000001E-2</c:v>
                </c:pt>
                <c:pt idx="104890">
                  <c:v>4.4983000000000002E-2</c:v>
                </c:pt>
                <c:pt idx="104891">
                  <c:v>4.4984999999999997E-2</c:v>
                </c:pt>
                <c:pt idx="104892">
                  <c:v>4.4986999999999999E-2</c:v>
                </c:pt>
                <c:pt idx="104893">
                  <c:v>4.4988E-2</c:v>
                </c:pt>
                <c:pt idx="104894">
                  <c:v>4.4990000000000002E-2</c:v>
                </c:pt>
                <c:pt idx="104895">
                  <c:v>4.4991999999999997E-2</c:v>
                </c:pt>
                <c:pt idx="104896">
                  <c:v>4.4992999999999998E-2</c:v>
                </c:pt>
                <c:pt idx="104897">
                  <c:v>4.4993999999999999E-2</c:v>
                </c:pt>
                <c:pt idx="104898">
                  <c:v>4.4996000000000001E-2</c:v>
                </c:pt>
                <c:pt idx="104899">
                  <c:v>4.4997000000000002E-2</c:v>
                </c:pt>
                <c:pt idx="104900">
                  <c:v>4.4998999999999997E-2</c:v>
                </c:pt>
                <c:pt idx="104901">
                  <c:v>4.4999999999999998E-2</c:v>
                </c:pt>
                <c:pt idx="104902">
                  <c:v>4.5000999999999999E-2</c:v>
                </c:pt>
                <c:pt idx="104903">
                  <c:v>4.5002E-2</c:v>
                </c:pt>
                <c:pt idx="104904">
                  <c:v>4.5003000000000001E-2</c:v>
                </c:pt>
                <c:pt idx="104905">
                  <c:v>4.5004000000000002E-2</c:v>
                </c:pt>
                <c:pt idx="104906">
                  <c:v>4.5005000000000003E-2</c:v>
                </c:pt>
                <c:pt idx="104907">
                  <c:v>4.5005999999999997E-2</c:v>
                </c:pt>
                <c:pt idx="104908">
                  <c:v>4.5006999999999998E-2</c:v>
                </c:pt>
                <c:pt idx="104909">
                  <c:v>4.5007999999999999E-2</c:v>
                </c:pt>
                <c:pt idx="104910">
                  <c:v>4.5007999999999999E-2</c:v>
                </c:pt>
                <c:pt idx="104911">
                  <c:v>4.5009E-2</c:v>
                </c:pt>
                <c:pt idx="104912">
                  <c:v>4.5009E-2</c:v>
                </c:pt>
                <c:pt idx="104913">
                  <c:v>4.5010000000000001E-2</c:v>
                </c:pt>
                <c:pt idx="104914">
                  <c:v>4.5010000000000001E-2</c:v>
                </c:pt>
                <c:pt idx="104915">
                  <c:v>4.5010000000000001E-2</c:v>
                </c:pt>
                <c:pt idx="104916">
                  <c:v>4.5010000000000001E-2</c:v>
                </c:pt>
                <c:pt idx="104917">
                  <c:v>4.5010000000000001E-2</c:v>
                </c:pt>
                <c:pt idx="104918">
                  <c:v>4.5010000000000001E-2</c:v>
                </c:pt>
                <c:pt idx="104919">
                  <c:v>4.5010000000000001E-2</c:v>
                </c:pt>
                <c:pt idx="104920">
                  <c:v>4.5010000000000001E-2</c:v>
                </c:pt>
                <c:pt idx="104921">
                  <c:v>4.5009E-2</c:v>
                </c:pt>
                <c:pt idx="104922">
                  <c:v>4.5009E-2</c:v>
                </c:pt>
                <c:pt idx="104923">
                  <c:v>4.5009E-2</c:v>
                </c:pt>
                <c:pt idx="104924">
                  <c:v>4.5007999999999999E-2</c:v>
                </c:pt>
                <c:pt idx="104925">
                  <c:v>4.5007999999999999E-2</c:v>
                </c:pt>
                <c:pt idx="104926">
                  <c:v>4.5006999999999998E-2</c:v>
                </c:pt>
                <c:pt idx="104927">
                  <c:v>4.5006999999999998E-2</c:v>
                </c:pt>
                <c:pt idx="104928">
                  <c:v>4.5005999999999997E-2</c:v>
                </c:pt>
                <c:pt idx="104929">
                  <c:v>4.5005000000000003E-2</c:v>
                </c:pt>
                <c:pt idx="104930">
                  <c:v>4.5004000000000002E-2</c:v>
                </c:pt>
                <c:pt idx="104931">
                  <c:v>4.5003000000000001E-2</c:v>
                </c:pt>
                <c:pt idx="104932">
                  <c:v>4.5002E-2</c:v>
                </c:pt>
                <c:pt idx="104933">
                  <c:v>4.5000999999999999E-2</c:v>
                </c:pt>
                <c:pt idx="104934">
                  <c:v>4.4999999999999998E-2</c:v>
                </c:pt>
                <c:pt idx="104935">
                  <c:v>4.4998999999999997E-2</c:v>
                </c:pt>
                <c:pt idx="104936">
                  <c:v>4.4998000000000003E-2</c:v>
                </c:pt>
                <c:pt idx="104937">
                  <c:v>4.4997000000000002E-2</c:v>
                </c:pt>
                <c:pt idx="104938">
                  <c:v>4.4996000000000001E-2</c:v>
                </c:pt>
                <c:pt idx="104939">
                  <c:v>4.4995E-2</c:v>
                </c:pt>
                <c:pt idx="104940">
                  <c:v>4.4993999999999999E-2</c:v>
                </c:pt>
                <c:pt idx="104941">
                  <c:v>4.4992999999999998E-2</c:v>
                </c:pt>
                <c:pt idx="104942">
                  <c:v>4.4991999999999997E-2</c:v>
                </c:pt>
                <c:pt idx="104943">
                  <c:v>4.4991000000000003E-2</c:v>
                </c:pt>
                <c:pt idx="104944">
                  <c:v>4.4989000000000001E-2</c:v>
                </c:pt>
                <c:pt idx="104945">
                  <c:v>4.4988E-2</c:v>
                </c:pt>
                <c:pt idx="104946">
                  <c:v>4.4986999999999999E-2</c:v>
                </c:pt>
                <c:pt idx="104947">
                  <c:v>4.4985999999999998E-2</c:v>
                </c:pt>
                <c:pt idx="104948">
                  <c:v>4.4984999999999997E-2</c:v>
                </c:pt>
                <c:pt idx="104949">
                  <c:v>4.4984000000000003E-2</c:v>
                </c:pt>
                <c:pt idx="104950">
                  <c:v>4.4983000000000002E-2</c:v>
                </c:pt>
                <c:pt idx="104951">
                  <c:v>4.4982000000000001E-2</c:v>
                </c:pt>
                <c:pt idx="104952">
                  <c:v>4.4981E-2</c:v>
                </c:pt>
                <c:pt idx="104953">
                  <c:v>4.4979999999999999E-2</c:v>
                </c:pt>
                <c:pt idx="104954">
                  <c:v>4.4978999999999998E-2</c:v>
                </c:pt>
                <c:pt idx="104955">
                  <c:v>4.4977999999999997E-2</c:v>
                </c:pt>
                <c:pt idx="104956">
                  <c:v>4.4976000000000002E-2</c:v>
                </c:pt>
                <c:pt idx="104957">
                  <c:v>4.4975000000000001E-2</c:v>
                </c:pt>
                <c:pt idx="104958">
                  <c:v>4.4974E-2</c:v>
                </c:pt>
                <c:pt idx="104959">
                  <c:v>4.4972999999999999E-2</c:v>
                </c:pt>
                <c:pt idx="104960">
                  <c:v>4.4971999999999998E-2</c:v>
                </c:pt>
                <c:pt idx="104961">
                  <c:v>4.4971999999999998E-2</c:v>
                </c:pt>
                <c:pt idx="104962">
                  <c:v>4.4970999999999997E-2</c:v>
                </c:pt>
                <c:pt idx="104963">
                  <c:v>4.4970000000000003E-2</c:v>
                </c:pt>
                <c:pt idx="104964">
                  <c:v>4.4969000000000002E-2</c:v>
                </c:pt>
                <c:pt idx="104965">
                  <c:v>4.4968000000000001E-2</c:v>
                </c:pt>
                <c:pt idx="104966">
                  <c:v>4.4967E-2</c:v>
                </c:pt>
                <c:pt idx="104967">
                  <c:v>4.4965999999999999E-2</c:v>
                </c:pt>
                <c:pt idx="104968">
                  <c:v>4.4964999999999998E-2</c:v>
                </c:pt>
                <c:pt idx="104969">
                  <c:v>4.4963999999999997E-2</c:v>
                </c:pt>
                <c:pt idx="104970">
                  <c:v>4.4963000000000003E-2</c:v>
                </c:pt>
                <c:pt idx="104971">
                  <c:v>4.4962000000000002E-2</c:v>
                </c:pt>
                <c:pt idx="104972">
                  <c:v>4.4961000000000001E-2</c:v>
                </c:pt>
                <c:pt idx="104973">
                  <c:v>4.496E-2</c:v>
                </c:pt>
                <c:pt idx="104974">
                  <c:v>4.496E-2</c:v>
                </c:pt>
                <c:pt idx="104975">
                  <c:v>4.4958999999999999E-2</c:v>
                </c:pt>
                <c:pt idx="104976">
                  <c:v>4.4957999999999998E-2</c:v>
                </c:pt>
                <c:pt idx="104977">
                  <c:v>4.4956999999999997E-2</c:v>
                </c:pt>
                <c:pt idx="104978">
                  <c:v>4.4956999999999997E-2</c:v>
                </c:pt>
                <c:pt idx="104979">
                  <c:v>4.4956000000000003E-2</c:v>
                </c:pt>
                <c:pt idx="104980">
                  <c:v>4.4955000000000002E-2</c:v>
                </c:pt>
                <c:pt idx="104981">
                  <c:v>4.4954000000000001E-2</c:v>
                </c:pt>
                <c:pt idx="104982">
                  <c:v>4.4954000000000001E-2</c:v>
                </c:pt>
                <c:pt idx="104983">
                  <c:v>4.4953E-2</c:v>
                </c:pt>
                <c:pt idx="104984">
                  <c:v>4.4953E-2</c:v>
                </c:pt>
                <c:pt idx="104985">
                  <c:v>4.4951999999999999E-2</c:v>
                </c:pt>
                <c:pt idx="104986">
                  <c:v>4.4951999999999999E-2</c:v>
                </c:pt>
                <c:pt idx="104987">
                  <c:v>4.4951999999999999E-2</c:v>
                </c:pt>
                <c:pt idx="104988">
                  <c:v>4.4950999999999998E-2</c:v>
                </c:pt>
                <c:pt idx="104989">
                  <c:v>4.4950999999999998E-2</c:v>
                </c:pt>
                <c:pt idx="104990">
                  <c:v>4.4950999999999998E-2</c:v>
                </c:pt>
                <c:pt idx="104991">
                  <c:v>4.4950999999999998E-2</c:v>
                </c:pt>
                <c:pt idx="104992">
                  <c:v>4.4949999999999997E-2</c:v>
                </c:pt>
                <c:pt idx="104993">
                  <c:v>4.4949999999999997E-2</c:v>
                </c:pt>
                <c:pt idx="104994">
                  <c:v>4.4949999999999997E-2</c:v>
                </c:pt>
                <c:pt idx="104995">
                  <c:v>4.4949999999999997E-2</c:v>
                </c:pt>
                <c:pt idx="104996">
                  <c:v>4.4950999999999998E-2</c:v>
                </c:pt>
                <c:pt idx="104997">
                  <c:v>4.4950999999999998E-2</c:v>
                </c:pt>
                <c:pt idx="104998">
                  <c:v>4.4950999999999998E-2</c:v>
                </c:pt>
                <c:pt idx="104999">
                  <c:v>4.4951999999999999E-2</c:v>
                </c:pt>
                <c:pt idx="105000">
                  <c:v>4.4951999999999999E-2</c:v>
                </c:pt>
                <c:pt idx="105001">
                  <c:v>4.4951999999999999E-2</c:v>
                </c:pt>
                <c:pt idx="105002">
                  <c:v>4.4953E-2</c:v>
                </c:pt>
                <c:pt idx="105003">
                  <c:v>4.4953E-2</c:v>
                </c:pt>
                <c:pt idx="105004">
                  <c:v>4.4954000000000001E-2</c:v>
                </c:pt>
                <c:pt idx="105005">
                  <c:v>4.4955000000000002E-2</c:v>
                </c:pt>
                <c:pt idx="105006">
                  <c:v>4.4955000000000002E-2</c:v>
                </c:pt>
                <c:pt idx="105007">
                  <c:v>4.4956000000000003E-2</c:v>
                </c:pt>
                <c:pt idx="105008">
                  <c:v>4.4956999999999997E-2</c:v>
                </c:pt>
                <c:pt idx="105009">
                  <c:v>4.4957999999999998E-2</c:v>
                </c:pt>
                <c:pt idx="105010">
                  <c:v>4.4958999999999999E-2</c:v>
                </c:pt>
                <c:pt idx="105011">
                  <c:v>4.496E-2</c:v>
                </c:pt>
                <c:pt idx="105012">
                  <c:v>4.4962000000000002E-2</c:v>
                </c:pt>
                <c:pt idx="105013">
                  <c:v>4.4963000000000003E-2</c:v>
                </c:pt>
                <c:pt idx="105014">
                  <c:v>4.4963999999999997E-2</c:v>
                </c:pt>
                <c:pt idx="105015">
                  <c:v>4.4964999999999998E-2</c:v>
                </c:pt>
                <c:pt idx="105016">
                  <c:v>4.4965999999999999E-2</c:v>
                </c:pt>
                <c:pt idx="105017">
                  <c:v>4.4967E-2</c:v>
                </c:pt>
                <c:pt idx="105018">
                  <c:v>4.4969000000000002E-2</c:v>
                </c:pt>
                <c:pt idx="105019">
                  <c:v>4.4970000000000003E-2</c:v>
                </c:pt>
                <c:pt idx="105020">
                  <c:v>4.4971999999999998E-2</c:v>
                </c:pt>
                <c:pt idx="105021">
                  <c:v>4.4972999999999999E-2</c:v>
                </c:pt>
                <c:pt idx="105022">
                  <c:v>4.4974E-2</c:v>
                </c:pt>
                <c:pt idx="105023">
                  <c:v>4.4976000000000002E-2</c:v>
                </c:pt>
                <c:pt idx="105024">
                  <c:v>4.4977000000000003E-2</c:v>
                </c:pt>
                <c:pt idx="105025">
                  <c:v>4.4977999999999997E-2</c:v>
                </c:pt>
                <c:pt idx="105026">
                  <c:v>4.4978999999999998E-2</c:v>
                </c:pt>
                <c:pt idx="105027">
                  <c:v>4.4979999999999999E-2</c:v>
                </c:pt>
                <c:pt idx="105028">
                  <c:v>4.4981E-2</c:v>
                </c:pt>
                <c:pt idx="105029">
                  <c:v>4.4982000000000001E-2</c:v>
                </c:pt>
                <c:pt idx="105030">
                  <c:v>4.4984000000000003E-2</c:v>
                </c:pt>
                <c:pt idx="105031">
                  <c:v>4.4984999999999997E-2</c:v>
                </c:pt>
                <c:pt idx="105032">
                  <c:v>4.4985999999999998E-2</c:v>
                </c:pt>
                <c:pt idx="105033">
                  <c:v>4.4986999999999999E-2</c:v>
                </c:pt>
                <c:pt idx="105034">
                  <c:v>4.4986999999999999E-2</c:v>
                </c:pt>
                <c:pt idx="105035">
                  <c:v>4.4988E-2</c:v>
                </c:pt>
                <c:pt idx="105036">
                  <c:v>4.4989000000000001E-2</c:v>
                </c:pt>
                <c:pt idx="105037">
                  <c:v>4.4989000000000001E-2</c:v>
                </c:pt>
                <c:pt idx="105038">
                  <c:v>4.4990000000000002E-2</c:v>
                </c:pt>
                <c:pt idx="105039">
                  <c:v>4.4990000000000002E-2</c:v>
                </c:pt>
                <c:pt idx="105040">
                  <c:v>4.4990000000000002E-2</c:v>
                </c:pt>
                <c:pt idx="105041">
                  <c:v>4.4990000000000002E-2</c:v>
                </c:pt>
                <c:pt idx="105042">
                  <c:v>4.4991000000000003E-2</c:v>
                </c:pt>
                <c:pt idx="105043">
                  <c:v>4.4991000000000003E-2</c:v>
                </c:pt>
                <c:pt idx="105044">
                  <c:v>4.4991000000000003E-2</c:v>
                </c:pt>
                <c:pt idx="105045">
                  <c:v>4.4991000000000003E-2</c:v>
                </c:pt>
                <c:pt idx="105046">
                  <c:v>4.4991000000000003E-2</c:v>
                </c:pt>
                <c:pt idx="105047">
                  <c:v>4.4990000000000002E-2</c:v>
                </c:pt>
                <c:pt idx="105048">
                  <c:v>4.4990000000000002E-2</c:v>
                </c:pt>
                <c:pt idx="105049">
                  <c:v>4.4989000000000001E-2</c:v>
                </c:pt>
                <c:pt idx="105050">
                  <c:v>4.4989000000000001E-2</c:v>
                </c:pt>
                <c:pt idx="105051">
                  <c:v>4.4988E-2</c:v>
                </c:pt>
                <c:pt idx="105052">
                  <c:v>4.4988E-2</c:v>
                </c:pt>
                <c:pt idx="105053">
                  <c:v>4.4986999999999999E-2</c:v>
                </c:pt>
                <c:pt idx="105054">
                  <c:v>4.4986999999999999E-2</c:v>
                </c:pt>
                <c:pt idx="105055">
                  <c:v>4.4985999999999998E-2</c:v>
                </c:pt>
                <c:pt idx="105056">
                  <c:v>4.4984999999999997E-2</c:v>
                </c:pt>
                <c:pt idx="105057">
                  <c:v>4.4984000000000003E-2</c:v>
                </c:pt>
                <c:pt idx="105058">
                  <c:v>4.4984000000000003E-2</c:v>
                </c:pt>
                <c:pt idx="105059">
                  <c:v>4.4983000000000002E-2</c:v>
                </c:pt>
                <c:pt idx="105060">
                  <c:v>4.4982000000000001E-2</c:v>
                </c:pt>
                <c:pt idx="105061">
                  <c:v>4.4981E-2</c:v>
                </c:pt>
                <c:pt idx="105062">
                  <c:v>4.4979999999999999E-2</c:v>
                </c:pt>
                <c:pt idx="105063">
                  <c:v>4.4978999999999998E-2</c:v>
                </c:pt>
                <c:pt idx="105064">
                  <c:v>4.4977999999999997E-2</c:v>
                </c:pt>
                <c:pt idx="105065">
                  <c:v>4.4977000000000003E-2</c:v>
                </c:pt>
                <c:pt idx="105066">
                  <c:v>4.4976000000000002E-2</c:v>
                </c:pt>
                <c:pt idx="105067">
                  <c:v>4.4976000000000002E-2</c:v>
                </c:pt>
                <c:pt idx="105068">
                  <c:v>4.4975000000000001E-2</c:v>
                </c:pt>
                <c:pt idx="105069">
                  <c:v>4.4974E-2</c:v>
                </c:pt>
                <c:pt idx="105070">
                  <c:v>4.4972999999999999E-2</c:v>
                </c:pt>
                <c:pt idx="105071">
                  <c:v>4.4971999999999998E-2</c:v>
                </c:pt>
                <c:pt idx="105072">
                  <c:v>4.4970999999999997E-2</c:v>
                </c:pt>
                <c:pt idx="105073">
                  <c:v>4.4970000000000003E-2</c:v>
                </c:pt>
                <c:pt idx="105074">
                  <c:v>4.4970000000000003E-2</c:v>
                </c:pt>
                <c:pt idx="105075">
                  <c:v>4.4969000000000002E-2</c:v>
                </c:pt>
                <c:pt idx="105076">
                  <c:v>4.4968000000000001E-2</c:v>
                </c:pt>
                <c:pt idx="105077">
                  <c:v>4.4968000000000001E-2</c:v>
                </c:pt>
                <c:pt idx="105078">
                  <c:v>4.4967E-2</c:v>
                </c:pt>
                <c:pt idx="105079">
                  <c:v>4.4965999999999999E-2</c:v>
                </c:pt>
                <c:pt idx="105080">
                  <c:v>4.4965999999999999E-2</c:v>
                </c:pt>
                <c:pt idx="105081">
                  <c:v>4.4964999999999998E-2</c:v>
                </c:pt>
                <c:pt idx="105082">
                  <c:v>4.4964999999999998E-2</c:v>
                </c:pt>
                <c:pt idx="105083">
                  <c:v>4.4963999999999997E-2</c:v>
                </c:pt>
                <c:pt idx="105084">
                  <c:v>4.4963000000000003E-2</c:v>
                </c:pt>
                <c:pt idx="105085">
                  <c:v>4.4963000000000003E-2</c:v>
                </c:pt>
                <c:pt idx="105086">
                  <c:v>4.4962000000000002E-2</c:v>
                </c:pt>
                <c:pt idx="105087">
                  <c:v>4.4962000000000002E-2</c:v>
                </c:pt>
                <c:pt idx="105088">
                  <c:v>4.4961000000000001E-2</c:v>
                </c:pt>
                <c:pt idx="105089">
                  <c:v>4.4961000000000001E-2</c:v>
                </c:pt>
                <c:pt idx="105090">
                  <c:v>4.4961000000000001E-2</c:v>
                </c:pt>
                <c:pt idx="105091">
                  <c:v>4.496E-2</c:v>
                </c:pt>
                <c:pt idx="105092">
                  <c:v>4.496E-2</c:v>
                </c:pt>
                <c:pt idx="105093">
                  <c:v>4.496E-2</c:v>
                </c:pt>
                <c:pt idx="105094">
                  <c:v>4.496E-2</c:v>
                </c:pt>
                <c:pt idx="105095">
                  <c:v>4.4958999999999999E-2</c:v>
                </c:pt>
                <c:pt idx="105096">
                  <c:v>4.4958999999999999E-2</c:v>
                </c:pt>
                <c:pt idx="105097">
                  <c:v>4.4958999999999999E-2</c:v>
                </c:pt>
                <c:pt idx="105098">
                  <c:v>4.4957999999999998E-2</c:v>
                </c:pt>
                <c:pt idx="105099">
                  <c:v>4.4957999999999998E-2</c:v>
                </c:pt>
                <c:pt idx="105100">
                  <c:v>4.4957999999999998E-2</c:v>
                </c:pt>
                <c:pt idx="105101">
                  <c:v>4.4957999999999998E-2</c:v>
                </c:pt>
                <c:pt idx="105102">
                  <c:v>4.4957999999999998E-2</c:v>
                </c:pt>
                <c:pt idx="105103">
                  <c:v>4.4956999999999997E-2</c:v>
                </c:pt>
                <c:pt idx="105104">
                  <c:v>4.4956999999999997E-2</c:v>
                </c:pt>
                <c:pt idx="105105">
                  <c:v>4.4956999999999997E-2</c:v>
                </c:pt>
                <c:pt idx="105106">
                  <c:v>4.4956999999999997E-2</c:v>
                </c:pt>
                <c:pt idx="105107">
                  <c:v>4.4956999999999997E-2</c:v>
                </c:pt>
                <c:pt idx="105108">
                  <c:v>4.4956999999999997E-2</c:v>
                </c:pt>
                <c:pt idx="105109">
                  <c:v>4.4956999999999997E-2</c:v>
                </c:pt>
                <c:pt idx="105110">
                  <c:v>4.4956000000000003E-2</c:v>
                </c:pt>
                <c:pt idx="105111">
                  <c:v>4.4956000000000003E-2</c:v>
                </c:pt>
                <c:pt idx="105112">
                  <c:v>4.4956000000000003E-2</c:v>
                </c:pt>
                <c:pt idx="105113">
                  <c:v>4.4956000000000003E-2</c:v>
                </c:pt>
                <c:pt idx="105114">
                  <c:v>4.4956000000000003E-2</c:v>
                </c:pt>
                <c:pt idx="105115">
                  <c:v>4.4956999999999997E-2</c:v>
                </c:pt>
                <c:pt idx="105116">
                  <c:v>4.4956999999999997E-2</c:v>
                </c:pt>
                <c:pt idx="105117">
                  <c:v>4.4956999999999997E-2</c:v>
                </c:pt>
                <c:pt idx="105118">
                  <c:v>4.4956999999999997E-2</c:v>
                </c:pt>
                <c:pt idx="105119">
                  <c:v>4.4956999999999997E-2</c:v>
                </c:pt>
                <c:pt idx="105120">
                  <c:v>4.4956999999999997E-2</c:v>
                </c:pt>
                <c:pt idx="105121">
                  <c:v>4.4956999999999997E-2</c:v>
                </c:pt>
                <c:pt idx="105122">
                  <c:v>4.4956999999999997E-2</c:v>
                </c:pt>
                <c:pt idx="105123">
                  <c:v>4.4956999999999997E-2</c:v>
                </c:pt>
                <c:pt idx="105124">
                  <c:v>4.4956999999999997E-2</c:v>
                </c:pt>
                <c:pt idx="105125">
                  <c:v>4.4957999999999998E-2</c:v>
                </c:pt>
                <c:pt idx="105126">
                  <c:v>4.4957999999999998E-2</c:v>
                </c:pt>
                <c:pt idx="105127">
                  <c:v>4.4957999999999998E-2</c:v>
                </c:pt>
                <c:pt idx="105128">
                  <c:v>4.4957999999999998E-2</c:v>
                </c:pt>
                <c:pt idx="105129">
                  <c:v>4.4958999999999999E-2</c:v>
                </c:pt>
                <c:pt idx="105130">
                  <c:v>4.4958999999999999E-2</c:v>
                </c:pt>
                <c:pt idx="105131">
                  <c:v>4.4958999999999999E-2</c:v>
                </c:pt>
                <c:pt idx="105132">
                  <c:v>4.4958999999999999E-2</c:v>
                </c:pt>
                <c:pt idx="105133">
                  <c:v>4.496E-2</c:v>
                </c:pt>
                <c:pt idx="105134">
                  <c:v>4.496E-2</c:v>
                </c:pt>
                <c:pt idx="105135">
                  <c:v>4.4961000000000001E-2</c:v>
                </c:pt>
                <c:pt idx="105136">
                  <c:v>4.4961000000000001E-2</c:v>
                </c:pt>
                <c:pt idx="105137">
                  <c:v>4.4961000000000001E-2</c:v>
                </c:pt>
                <c:pt idx="105138">
                  <c:v>4.4962000000000002E-2</c:v>
                </c:pt>
                <c:pt idx="105139">
                  <c:v>4.4962000000000002E-2</c:v>
                </c:pt>
                <c:pt idx="105140">
                  <c:v>4.4963000000000003E-2</c:v>
                </c:pt>
                <c:pt idx="105141">
                  <c:v>4.4963000000000003E-2</c:v>
                </c:pt>
                <c:pt idx="105142">
                  <c:v>4.4963999999999997E-2</c:v>
                </c:pt>
                <c:pt idx="105143">
                  <c:v>4.4963999999999997E-2</c:v>
                </c:pt>
                <c:pt idx="105144">
                  <c:v>4.4964999999999998E-2</c:v>
                </c:pt>
                <c:pt idx="105145">
                  <c:v>4.4964999999999998E-2</c:v>
                </c:pt>
                <c:pt idx="105146">
                  <c:v>4.4965999999999999E-2</c:v>
                </c:pt>
                <c:pt idx="105147">
                  <c:v>4.4965999999999999E-2</c:v>
                </c:pt>
                <c:pt idx="105148">
                  <c:v>4.4967E-2</c:v>
                </c:pt>
                <c:pt idx="105149">
                  <c:v>4.4967E-2</c:v>
                </c:pt>
                <c:pt idx="105150">
                  <c:v>4.4968000000000001E-2</c:v>
                </c:pt>
                <c:pt idx="105151">
                  <c:v>4.4968000000000001E-2</c:v>
                </c:pt>
                <c:pt idx="105152">
                  <c:v>4.4969000000000002E-2</c:v>
                </c:pt>
                <c:pt idx="105153">
                  <c:v>4.4969000000000002E-2</c:v>
                </c:pt>
                <c:pt idx="105154">
                  <c:v>4.4970000000000003E-2</c:v>
                </c:pt>
                <c:pt idx="105155">
                  <c:v>4.4970000000000003E-2</c:v>
                </c:pt>
                <c:pt idx="105156">
                  <c:v>4.4970999999999997E-2</c:v>
                </c:pt>
                <c:pt idx="105157">
                  <c:v>4.4970999999999997E-2</c:v>
                </c:pt>
                <c:pt idx="105158">
                  <c:v>4.4971999999999998E-2</c:v>
                </c:pt>
                <c:pt idx="105159">
                  <c:v>4.4971999999999998E-2</c:v>
                </c:pt>
                <c:pt idx="105160">
                  <c:v>4.4972999999999999E-2</c:v>
                </c:pt>
                <c:pt idx="105161">
                  <c:v>4.4972999999999999E-2</c:v>
                </c:pt>
                <c:pt idx="105162">
                  <c:v>4.4972999999999999E-2</c:v>
                </c:pt>
                <c:pt idx="105163">
                  <c:v>4.4974E-2</c:v>
                </c:pt>
                <c:pt idx="105164">
                  <c:v>4.4974E-2</c:v>
                </c:pt>
                <c:pt idx="105165">
                  <c:v>4.4975000000000001E-2</c:v>
                </c:pt>
                <c:pt idx="105166">
                  <c:v>4.4975000000000001E-2</c:v>
                </c:pt>
                <c:pt idx="105167">
                  <c:v>4.4975000000000001E-2</c:v>
                </c:pt>
                <c:pt idx="105168">
                  <c:v>4.4975000000000001E-2</c:v>
                </c:pt>
                <c:pt idx="105169">
                  <c:v>4.4975000000000001E-2</c:v>
                </c:pt>
                <c:pt idx="105170">
                  <c:v>4.4975000000000001E-2</c:v>
                </c:pt>
                <c:pt idx="105171">
                  <c:v>4.4976000000000002E-2</c:v>
                </c:pt>
                <c:pt idx="105172">
                  <c:v>4.4976000000000002E-2</c:v>
                </c:pt>
                <c:pt idx="105173">
                  <c:v>4.4976000000000002E-2</c:v>
                </c:pt>
                <c:pt idx="105174">
                  <c:v>4.4976000000000002E-2</c:v>
                </c:pt>
                <c:pt idx="105175">
                  <c:v>4.4976000000000002E-2</c:v>
                </c:pt>
                <c:pt idx="105176">
                  <c:v>4.4976000000000002E-2</c:v>
                </c:pt>
                <c:pt idx="105177">
                  <c:v>4.4976000000000002E-2</c:v>
                </c:pt>
                <c:pt idx="105178">
                  <c:v>4.4976000000000002E-2</c:v>
                </c:pt>
                <c:pt idx="105179">
                  <c:v>4.4975000000000001E-2</c:v>
                </c:pt>
                <c:pt idx="105180">
                  <c:v>4.4975000000000001E-2</c:v>
                </c:pt>
                <c:pt idx="105181">
                  <c:v>4.4975000000000001E-2</c:v>
                </c:pt>
                <c:pt idx="105182">
                  <c:v>4.4975000000000001E-2</c:v>
                </c:pt>
                <c:pt idx="105183">
                  <c:v>4.4974E-2</c:v>
                </c:pt>
                <c:pt idx="105184">
                  <c:v>4.4974E-2</c:v>
                </c:pt>
                <c:pt idx="105185">
                  <c:v>4.4974E-2</c:v>
                </c:pt>
                <c:pt idx="105186">
                  <c:v>4.4972999999999999E-2</c:v>
                </c:pt>
                <c:pt idx="105187">
                  <c:v>4.4972999999999999E-2</c:v>
                </c:pt>
                <c:pt idx="105188">
                  <c:v>4.4971999999999998E-2</c:v>
                </c:pt>
                <c:pt idx="105189">
                  <c:v>4.4971999999999998E-2</c:v>
                </c:pt>
                <c:pt idx="105190">
                  <c:v>4.4970999999999997E-2</c:v>
                </c:pt>
                <c:pt idx="105191">
                  <c:v>4.4970000000000003E-2</c:v>
                </c:pt>
                <c:pt idx="105192">
                  <c:v>4.4970000000000003E-2</c:v>
                </c:pt>
                <c:pt idx="105193">
                  <c:v>4.4969000000000002E-2</c:v>
                </c:pt>
                <c:pt idx="105194">
                  <c:v>4.4968000000000001E-2</c:v>
                </c:pt>
                <c:pt idx="105195">
                  <c:v>4.4968000000000001E-2</c:v>
                </c:pt>
                <c:pt idx="105196">
                  <c:v>4.4967E-2</c:v>
                </c:pt>
                <c:pt idx="105197">
                  <c:v>4.4965999999999999E-2</c:v>
                </c:pt>
                <c:pt idx="105198">
                  <c:v>4.4965999999999999E-2</c:v>
                </c:pt>
                <c:pt idx="105199">
                  <c:v>4.4964999999999998E-2</c:v>
                </c:pt>
                <c:pt idx="105200">
                  <c:v>4.4963999999999997E-2</c:v>
                </c:pt>
                <c:pt idx="105201">
                  <c:v>4.4963000000000003E-2</c:v>
                </c:pt>
                <c:pt idx="105202">
                  <c:v>4.4962000000000002E-2</c:v>
                </c:pt>
                <c:pt idx="105203">
                  <c:v>4.4962000000000002E-2</c:v>
                </c:pt>
                <c:pt idx="105204">
                  <c:v>4.4961000000000001E-2</c:v>
                </c:pt>
                <c:pt idx="105205">
                  <c:v>4.496E-2</c:v>
                </c:pt>
                <c:pt idx="105206">
                  <c:v>4.4958999999999999E-2</c:v>
                </c:pt>
                <c:pt idx="105207">
                  <c:v>4.4958999999999999E-2</c:v>
                </c:pt>
                <c:pt idx="105208">
                  <c:v>4.4957999999999998E-2</c:v>
                </c:pt>
                <c:pt idx="105209">
                  <c:v>4.4957999999999998E-2</c:v>
                </c:pt>
                <c:pt idx="105210">
                  <c:v>4.4956999999999997E-2</c:v>
                </c:pt>
                <c:pt idx="105211">
                  <c:v>4.4956000000000003E-2</c:v>
                </c:pt>
                <c:pt idx="105212">
                  <c:v>4.4956000000000003E-2</c:v>
                </c:pt>
                <c:pt idx="105213">
                  <c:v>4.4955000000000002E-2</c:v>
                </c:pt>
                <c:pt idx="105214">
                  <c:v>4.4955000000000002E-2</c:v>
                </c:pt>
                <c:pt idx="105215">
                  <c:v>4.4954000000000001E-2</c:v>
                </c:pt>
                <c:pt idx="105216">
                  <c:v>4.4954000000000001E-2</c:v>
                </c:pt>
                <c:pt idx="105217">
                  <c:v>4.4953E-2</c:v>
                </c:pt>
                <c:pt idx="105218">
                  <c:v>4.4953E-2</c:v>
                </c:pt>
                <c:pt idx="105219">
                  <c:v>4.4953E-2</c:v>
                </c:pt>
                <c:pt idx="105220">
                  <c:v>4.4951999999999999E-2</c:v>
                </c:pt>
                <c:pt idx="105221">
                  <c:v>4.4951999999999999E-2</c:v>
                </c:pt>
                <c:pt idx="105222">
                  <c:v>4.4951999999999999E-2</c:v>
                </c:pt>
                <c:pt idx="105223">
                  <c:v>4.4951999999999999E-2</c:v>
                </c:pt>
                <c:pt idx="105224">
                  <c:v>4.4951999999999999E-2</c:v>
                </c:pt>
                <c:pt idx="105225">
                  <c:v>4.4951999999999999E-2</c:v>
                </c:pt>
                <c:pt idx="105226">
                  <c:v>4.4951999999999999E-2</c:v>
                </c:pt>
                <c:pt idx="105227">
                  <c:v>4.4950999999999998E-2</c:v>
                </c:pt>
                <c:pt idx="105228">
                  <c:v>4.4950999999999998E-2</c:v>
                </c:pt>
                <c:pt idx="105229">
                  <c:v>4.4951999999999999E-2</c:v>
                </c:pt>
                <c:pt idx="105230">
                  <c:v>4.4951999999999999E-2</c:v>
                </c:pt>
                <c:pt idx="105231">
                  <c:v>4.4951999999999999E-2</c:v>
                </c:pt>
                <c:pt idx="105232">
                  <c:v>4.4951999999999999E-2</c:v>
                </c:pt>
                <c:pt idx="105233">
                  <c:v>4.4951999999999999E-2</c:v>
                </c:pt>
                <c:pt idx="105234">
                  <c:v>4.4953E-2</c:v>
                </c:pt>
                <c:pt idx="105235">
                  <c:v>4.4953E-2</c:v>
                </c:pt>
                <c:pt idx="105236">
                  <c:v>4.4953E-2</c:v>
                </c:pt>
                <c:pt idx="105237">
                  <c:v>4.4954000000000001E-2</c:v>
                </c:pt>
                <c:pt idx="105238">
                  <c:v>4.4954000000000001E-2</c:v>
                </c:pt>
                <c:pt idx="105239">
                  <c:v>4.4954000000000001E-2</c:v>
                </c:pt>
                <c:pt idx="105240">
                  <c:v>4.4955000000000002E-2</c:v>
                </c:pt>
                <c:pt idx="105241">
                  <c:v>4.4955000000000002E-2</c:v>
                </c:pt>
                <c:pt idx="105242">
                  <c:v>4.4956000000000003E-2</c:v>
                </c:pt>
                <c:pt idx="105243">
                  <c:v>4.4956000000000003E-2</c:v>
                </c:pt>
                <c:pt idx="105244">
                  <c:v>4.4956999999999997E-2</c:v>
                </c:pt>
                <c:pt idx="105245">
                  <c:v>4.4957999999999998E-2</c:v>
                </c:pt>
                <c:pt idx="105246">
                  <c:v>4.4957999999999998E-2</c:v>
                </c:pt>
                <c:pt idx="105247">
                  <c:v>4.4958999999999999E-2</c:v>
                </c:pt>
                <c:pt idx="105248">
                  <c:v>4.496E-2</c:v>
                </c:pt>
                <c:pt idx="105249">
                  <c:v>4.496E-2</c:v>
                </c:pt>
                <c:pt idx="105250">
                  <c:v>4.4961000000000001E-2</c:v>
                </c:pt>
                <c:pt idx="105251">
                  <c:v>4.4961000000000001E-2</c:v>
                </c:pt>
                <c:pt idx="105252">
                  <c:v>4.4962000000000002E-2</c:v>
                </c:pt>
                <c:pt idx="105253">
                  <c:v>4.4963000000000003E-2</c:v>
                </c:pt>
                <c:pt idx="105254">
                  <c:v>4.4963999999999997E-2</c:v>
                </c:pt>
                <c:pt idx="105255">
                  <c:v>4.4963999999999997E-2</c:v>
                </c:pt>
                <c:pt idx="105256">
                  <c:v>4.4964999999999998E-2</c:v>
                </c:pt>
                <c:pt idx="105257">
                  <c:v>4.4965999999999999E-2</c:v>
                </c:pt>
                <c:pt idx="105258">
                  <c:v>4.4967E-2</c:v>
                </c:pt>
                <c:pt idx="105259">
                  <c:v>4.4968000000000001E-2</c:v>
                </c:pt>
                <c:pt idx="105260">
                  <c:v>4.4968000000000001E-2</c:v>
                </c:pt>
                <c:pt idx="105261">
                  <c:v>4.4969000000000002E-2</c:v>
                </c:pt>
                <c:pt idx="105262">
                  <c:v>4.4970000000000003E-2</c:v>
                </c:pt>
                <c:pt idx="105263">
                  <c:v>4.4970000000000003E-2</c:v>
                </c:pt>
                <c:pt idx="105264">
                  <c:v>4.4970999999999997E-2</c:v>
                </c:pt>
                <c:pt idx="105265">
                  <c:v>4.4971999999999998E-2</c:v>
                </c:pt>
                <c:pt idx="105266">
                  <c:v>4.4972999999999999E-2</c:v>
                </c:pt>
                <c:pt idx="105267">
                  <c:v>4.4972999999999999E-2</c:v>
                </c:pt>
                <c:pt idx="105268">
                  <c:v>4.4974E-2</c:v>
                </c:pt>
                <c:pt idx="105269">
                  <c:v>4.4975000000000001E-2</c:v>
                </c:pt>
                <c:pt idx="105270">
                  <c:v>4.4975000000000001E-2</c:v>
                </c:pt>
                <c:pt idx="105271">
                  <c:v>4.4976000000000002E-2</c:v>
                </c:pt>
                <c:pt idx="105272">
                  <c:v>4.4977000000000003E-2</c:v>
                </c:pt>
                <c:pt idx="105273">
                  <c:v>4.4977000000000003E-2</c:v>
                </c:pt>
                <c:pt idx="105274">
                  <c:v>4.4977999999999997E-2</c:v>
                </c:pt>
                <c:pt idx="105275">
                  <c:v>4.4977999999999997E-2</c:v>
                </c:pt>
                <c:pt idx="105276">
                  <c:v>4.4978999999999998E-2</c:v>
                </c:pt>
                <c:pt idx="105277">
                  <c:v>4.4978999999999998E-2</c:v>
                </c:pt>
                <c:pt idx="105278">
                  <c:v>4.4979999999999999E-2</c:v>
                </c:pt>
                <c:pt idx="105279">
                  <c:v>4.4981E-2</c:v>
                </c:pt>
                <c:pt idx="105280">
                  <c:v>4.4981E-2</c:v>
                </c:pt>
                <c:pt idx="105281">
                  <c:v>4.4982000000000001E-2</c:v>
                </c:pt>
                <c:pt idx="105282">
                  <c:v>4.4982000000000001E-2</c:v>
                </c:pt>
                <c:pt idx="105283">
                  <c:v>4.4983000000000002E-2</c:v>
                </c:pt>
                <c:pt idx="105284">
                  <c:v>4.4983000000000002E-2</c:v>
                </c:pt>
                <c:pt idx="105285">
                  <c:v>4.4983000000000002E-2</c:v>
                </c:pt>
                <c:pt idx="105286">
                  <c:v>4.4984000000000003E-2</c:v>
                </c:pt>
                <c:pt idx="105287">
                  <c:v>4.4984000000000003E-2</c:v>
                </c:pt>
                <c:pt idx="105288">
                  <c:v>4.4984000000000003E-2</c:v>
                </c:pt>
                <c:pt idx="105289">
                  <c:v>4.4984999999999997E-2</c:v>
                </c:pt>
                <c:pt idx="105290">
                  <c:v>4.4984999999999997E-2</c:v>
                </c:pt>
                <c:pt idx="105291">
                  <c:v>4.4985999999999998E-2</c:v>
                </c:pt>
                <c:pt idx="105292">
                  <c:v>4.4985999999999998E-2</c:v>
                </c:pt>
                <c:pt idx="105293">
                  <c:v>4.4985999999999998E-2</c:v>
                </c:pt>
                <c:pt idx="105294">
                  <c:v>4.4985999999999998E-2</c:v>
                </c:pt>
                <c:pt idx="105295">
                  <c:v>4.4986999999999999E-2</c:v>
                </c:pt>
                <c:pt idx="105296">
                  <c:v>4.4986999999999999E-2</c:v>
                </c:pt>
                <c:pt idx="105297">
                  <c:v>4.4986999999999999E-2</c:v>
                </c:pt>
                <c:pt idx="105298">
                  <c:v>4.4986999999999999E-2</c:v>
                </c:pt>
                <c:pt idx="105299">
                  <c:v>4.4986999999999999E-2</c:v>
                </c:pt>
                <c:pt idx="105300">
                  <c:v>4.4986999999999999E-2</c:v>
                </c:pt>
                <c:pt idx="105301">
                  <c:v>4.4986999999999999E-2</c:v>
                </c:pt>
                <c:pt idx="105302">
                  <c:v>4.4986999999999999E-2</c:v>
                </c:pt>
                <c:pt idx="105303">
                  <c:v>4.4988E-2</c:v>
                </c:pt>
                <c:pt idx="105304">
                  <c:v>4.4988E-2</c:v>
                </c:pt>
                <c:pt idx="105305">
                  <c:v>4.4988E-2</c:v>
                </c:pt>
                <c:pt idx="105306">
                  <c:v>4.4986999999999999E-2</c:v>
                </c:pt>
                <c:pt idx="105307">
                  <c:v>4.4986999999999999E-2</c:v>
                </c:pt>
                <c:pt idx="105308">
                  <c:v>4.4986999999999999E-2</c:v>
                </c:pt>
                <c:pt idx="105309">
                  <c:v>4.4986999999999999E-2</c:v>
                </c:pt>
                <c:pt idx="105310">
                  <c:v>4.4986999999999999E-2</c:v>
                </c:pt>
                <c:pt idx="105311">
                  <c:v>4.4985999999999998E-2</c:v>
                </c:pt>
                <c:pt idx="105312">
                  <c:v>4.4985999999999998E-2</c:v>
                </c:pt>
                <c:pt idx="105313">
                  <c:v>4.4985999999999998E-2</c:v>
                </c:pt>
                <c:pt idx="105314">
                  <c:v>4.4984999999999997E-2</c:v>
                </c:pt>
                <c:pt idx="105315">
                  <c:v>4.4984999999999997E-2</c:v>
                </c:pt>
                <c:pt idx="105316">
                  <c:v>4.4984999999999997E-2</c:v>
                </c:pt>
                <c:pt idx="105317">
                  <c:v>4.4984000000000003E-2</c:v>
                </c:pt>
                <c:pt idx="105318">
                  <c:v>4.4984000000000003E-2</c:v>
                </c:pt>
                <c:pt idx="105319">
                  <c:v>4.4983000000000002E-2</c:v>
                </c:pt>
                <c:pt idx="105320">
                  <c:v>4.4982000000000001E-2</c:v>
                </c:pt>
                <c:pt idx="105321">
                  <c:v>4.4982000000000001E-2</c:v>
                </c:pt>
                <c:pt idx="105322">
                  <c:v>4.4981E-2</c:v>
                </c:pt>
                <c:pt idx="105323">
                  <c:v>4.4979999999999999E-2</c:v>
                </c:pt>
                <c:pt idx="105324">
                  <c:v>4.4978999999999998E-2</c:v>
                </c:pt>
                <c:pt idx="105325">
                  <c:v>4.4978999999999998E-2</c:v>
                </c:pt>
                <c:pt idx="105326">
                  <c:v>4.4977999999999997E-2</c:v>
                </c:pt>
                <c:pt idx="105327">
                  <c:v>4.4977000000000003E-2</c:v>
                </c:pt>
                <c:pt idx="105328">
                  <c:v>4.4976000000000002E-2</c:v>
                </c:pt>
                <c:pt idx="105329">
                  <c:v>4.4976000000000002E-2</c:v>
                </c:pt>
                <c:pt idx="105330">
                  <c:v>4.4975000000000001E-2</c:v>
                </c:pt>
                <c:pt idx="105331">
                  <c:v>4.4974E-2</c:v>
                </c:pt>
                <c:pt idx="105332">
                  <c:v>4.4972999999999999E-2</c:v>
                </c:pt>
                <c:pt idx="105333">
                  <c:v>4.4971999999999998E-2</c:v>
                </c:pt>
                <c:pt idx="105334">
                  <c:v>4.4970999999999997E-2</c:v>
                </c:pt>
                <c:pt idx="105335">
                  <c:v>4.4970000000000003E-2</c:v>
                </c:pt>
                <c:pt idx="105336">
                  <c:v>4.4969000000000002E-2</c:v>
                </c:pt>
                <c:pt idx="105337">
                  <c:v>4.4968000000000001E-2</c:v>
                </c:pt>
                <c:pt idx="105338">
                  <c:v>4.4967E-2</c:v>
                </c:pt>
                <c:pt idx="105339">
                  <c:v>4.4965999999999999E-2</c:v>
                </c:pt>
                <c:pt idx="105340">
                  <c:v>4.4964999999999998E-2</c:v>
                </c:pt>
                <c:pt idx="105341">
                  <c:v>4.4963999999999997E-2</c:v>
                </c:pt>
                <c:pt idx="105342">
                  <c:v>4.4963000000000003E-2</c:v>
                </c:pt>
                <c:pt idx="105343">
                  <c:v>4.4962000000000002E-2</c:v>
                </c:pt>
                <c:pt idx="105344">
                  <c:v>4.4961000000000001E-2</c:v>
                </c:pt>
                <c:pt idx="105345">
                  <c:v>4.496E-2</c:v>
                </c:pt>
                <c:pt idx="105346">
                  <c:v>4.4958999999999999E-2</c:v>
                </c:pt>
                <c:pt idx="105347">
                  <c:v>4.4958999999999999E-2</c:v>
                </c:pt>
                <c:pt idx="105348">
                  <c:v>4.4957999999999998E-2</c:v>
                </c:pt>
                <c:pt idx="105349">
                  <c:v>4.4956999999999997E-2</c:v>
                </c:pt>
                <c:pt idx="105350">
                  <c:v>4.4956000000000003E-2</c:v>
                </c:pt>
                <c:pt idx="105351">
                  <c:v>4.4956000000000003E-2</c:v>
                </c:pt>
                <c:pt idx="105352">
                  <c:v>4.4955000000000002E-2</c:v>
                </c:pt>
                <c:pt idx="105353">
                  <c:v>4.4954000000000001E-2</c:v>
                </c:pt>
                <c:pt idx="105354">
                  <c:v>4.4954000000000001E-2</c:v>
                </c:pt>
                <c:pt idx="105355">
                  <c:v>4.4953E-2</c:v>
                </c:pt>
                <c:pt idx="105356">
                  <c:v>4.4951999999999999E-2</c:v>
                </c:pt>
                <c:pt idx="105357">
                  <c:v>4.4951999999999999E-2</c:v>
                </c:pt>
                <c:pt idx="105358">
                  <c:v>4.4950999999999998E-2</c:v>
                </c:pt>
                <c:pt idx="105359">
                  <c:v>4.4950999999999998E-2</c:v>
                </c:pt>
                <c:pt idx="105360">
                  <c:v>4.4949999999999997E-2</c:v>
                </c:pt>
                <c:pt idx="105361">
                  <c:v>4.4949999999999997E-2</c:v>
                </c:pt>
                <c:pt idx="105362">
                  <c:v>4.4949999999999997E-2</c:v>
                </c:pt>
                <c:pt idx="105363">
                  <c:v>4.4949999999999997E-2</c:v>
                </c:pt>
                <c:pt idx="105364">
                  <c:v>4.4949999999999997E-2</c:v>
                </c:pt>
                <c:pt idx="105365">
                  <c:v>4.4949000000000003E-2</c:v>
                </c:pt>
                <c:pt idx="105366">
                  <c:v>4.4949000000000003E-2</c:v>
                </c:pt>
                <c:pt idx="105367">
                  <c:v>4.4949000000000003E-2</c:v>
                </c:pt>
                <c:pt idx="105368">
                  <c:v>4.4949000000000003E-2</c:v>
                </c:pt>
                <c:pt idx="105369">
                  <c:v>4.4949000000000003E-2</c:v>
                </c:pt>
                <c:pt idx="105370">
                  <c:v>4.4949000000000003E-2</c:v>
                </c:pt>
                <c:pt idx="105371">
                  <c:v>4.4949000000000003E-2</c:v>
                </c:pt>
                <c:pt idx="105372">
                  <c:v>4.4949999999999997E-2</c:v>
                </c:pt>
                <c:pt idx="105373">
                  <c:v>4.4949999999999997E-2</c:v>
                </c:pt>
                <c:pt idx="105374">
                  <c:v>4.4949999999999997E-2</c:v>
                </c:pt>
                <c:pt idx="105375">
                  <c:v>4.4950999999999998E-2</c:v>
                </c:pt>
                <c:pt idx="105376">
                  <c:v>4.4950999999999998E-2</c:v>
                </c:pt>
                <c:pt idx="105377">
                  <c:v>4.4950999999999998E-2</c:v>
                </c:pt>
                <c:pt idx="105378">
                  <c:v>4.4951999999999999E-2</c:v>
                </c:pt>
                <c:pt idx="105379">
                  <c:v>4.4951999999999999E-2</c:v>
                </c:pt>
                <c:pt idx="105380">
                  <c:v>4.4953E-2</c:v>
                </c:pt>
                <c:pt idx="105381">
                  <c:v>4.4953E-2</c:v>
                </c:pt>
                <c:pt idx="105382">
                  <c:v>4.4953E-2</c:v>
                </c:pt>
                <c:pt idx="105383">
                  <c:v>4.4954000000000001E-2</c:v>
                </c:pt>
                <c:pt idx="105384">
                  <c:v>4.4955000000000002E-2</c:v>
                </c:pt>
                <c:pt idx="105385">
                  <c:v>4.4955000000000002E-2</c:v>
                </c:pt>
                <c:pt idx="105386">
                  <c:v>4.4956000000000003E-2</c:v>
                </c:pt>
                <c:pt idx="105387">
                  <c:v>4.4956000000000003E-2</c:v>
                </c:pt>
                <c:pt idx="105388">
                  <c:v>4.4956999999999997E-2</c:v>
                </c:pt>
                <c:pt idx="105389">
                  <c:v>4.4957999999999998E-2</c:v>
                </c:pt>
                <c:pt idx="105390">
                  <c:v>4.4957999999999998E-2</c:v>
                </c:pt>
                <c:pt idx="105391">
                  <c:v>4.4957999999999998E-2</c:v>
                </c:pt>
                <c:pt idx="105392">
                  <c:v>4.4958999999999999E-2</c:v>
                </c:pt>
                <c:pt idx="105393">
                  <c:v>4.4958999999999999E-2</c:v>
                </c:pt>
                <c:pt idx="105394">
                  <c:v>4.496E-2</c:v>
                </c:pt>
                <c:pt idx="105395">
                  <c:v>4.4961000000000001E-2</c:v>
                </c:pt>
                <c:pt idx="105396">
                  <c:v>4.4961000000000001E-2</c:v>
                </c:pt>
                <c:pt idx="105397">
                  <c:v>4.4962000000000002E-2</c:v>
                </c:pt>
                <c:pt idx="105398">
                  <c:v>4.4962000000000002E-2</c:v>
                </c:pt>
                <c:pt idx="105399">
                  <c:v>4.4962000000000002E-2</c:v>
                </c:pt>
                <c:pt idx="105400">
                  <c:v>4.4963000000000003E-2</c:v>
                </c:pt>
                <c:pt idx="105401">
                  <c:v>4.4963000000000003E-2</c:v>
                </c:pt>
                <c:pt idx="105402">
                  <c:v>4.4963000000000003E-2</c:v>
                </c:pt>
                <c:pt idx="105403">
                  <c:v>4.4963000000000003E-2</c:v>
                </c:pt>
                <c:pt idx="105404">
                  <c:v>4.4963000000000003E-2</c:v>
                </c:pt>
                <c:pt idx="105405">
                  <c:v>4.4963000000000003E-2</c:v>
                </c:pt>
                <c:pt idx="105406">
                  <c:v>4.4963000000000003E-2</c:v>
                </c:pt>
                <c:pt idx="105407">
                  <c:v>4.4963000000000003E-2</c:v>
                </c:pt>
                <c:pt idx="105408">
                  <c:v>4.4963000000000003E-2</c:v>
                </c:pt>
                <c:pt idx="105409">
                  <c:v>4.4963000000000003E-2</c:v>
                </c:pt>
                <c:pt idx="105410">
                  <c:v>4.4963000000000003E-2</c:v>
                </c:pt>
                <c:pt idx="105411">
                  <c:v>4.4963000000000003E-2</c:v>
                </c:pt>
                <c:pt idx="105412">
                  <c:v>4.4962000000000002E-2</c:v>
                </c:pt>
                <c:pt idx="105413">
                  <c:v>4.4962000000000002E-2</c:v>
                </c:pt>
                <c:pt idx="105414">
                  <c:v>4.4961000000000001E-2</c:v>
                </c:pt>
                <c:pt idx="105415">
                  <c:v>4.4961000000000001E-2</c:v>
                </c:pt>
                <c:pt idx="105416">
                  <c:v>4.496E-2</c:v>
                </c:pt>
                <c:pt idx="105417">
                  <c:v>4.496E-2</c:v>
                </c:pt>
                <c:pt idx="105418">
                  <c:v>4.4958999999999999E-2</c:v>
                </c:pt>
                <c:pt idx="105419">
                  <c:v>4.4957999999999998E-2</c:v>
                </c:pt>
                <c:pt idx="105420">
                  <c:v>4.4957999999999998E-2</c:v>
                </c:pt>
                <c:pt idx="105421">
                  <c:v>4.4956999999999997E-2</c:v>
                </c:pt>
                <c:pt idx="105422">
                  <c:v>4.4956000000000003E-2</c:v>
                </c:pt>
                <c:pt idx="105423">
                  <c:v>4.4955000000000002E-2</c:v>
                </c:pt>
                <c:pt idx="105424">
                  <c:v>4.4954000000000001E-2</c:v>
                </c:pt>
                <c:pt idx="105425">
                  <c:v>4.4953E-2</c:v>
                </c:pt>
                <c:pt idx="105426">
                  <c:v>4.4951999999999999E-2</c:v>
                </c:pt>
                <c:pt idx="105427">
                  <c:v>4.4950999999999998E-2</c:v>
                </c:pt>
                <c:pt idx="105428">
                  <c:v>4.4949000000000003E-2</c:v>
                </c:pt>
                <c:pt idx="105429">
                  <c:v>4.4948000000000002E-2</c:v>
                </c:pt>
                <c:pt idx="105430">
                  <c:v>4.4947000000000001E-2</c:v>
                </c:pt>
                <c:pt idx="105431">
                  <c:v>4.4946E-2</c:v>
                </c:pt>
                <c:pt idx="105432">
                  <c:v>4.4944999999999999E-2</c:v>
                </c:pt>
                <c:pt idx="105433">
                  <c:v>4.4943999999999998E-2</c:v>
                </c:pt>
                <c:pt idx="105434">
                  <c:v>4.4942999999999997E-2</c:v>
                </c:pt>
                <c:pt idx="105435">
                  <c:v>4.4942000000000003E-2</c:v>
                </c:pt>
                <c:pt idx="105436">
                  <c:v>4.4941000000000002E-2</c:v>
                </c:pt>
                <c:pt idx="105437">
                  <c:v>4.4939E-2</c:v>
                </c:pt>
                <c:pt idx="105438">
                  <c:v>4.4937999999999999E-2</c:v>
                </c:pt>
                <c:pt idx="105439">
                  <c:v>4.4936999999999998E-2</c:v>
                </c:pt>
                <c:pt idx="105440">
                  <c:v>4.4935999999999997E-2</c:v>
                </c:pt>
                <c:pt idx="105441">
                  <c:v>4.4935000000000003E-2</c:v>
                </c:pt>
                <c:pt idx="105442">
                  <c:v>4.4934000000000002E-2</c:v>
                </c:pt>
                <c:pt idx="105443">
                  <c:v>4.4934000000000002E-2</c:v>
                </c:pt>
                <c:pt idx="105444">
                  <c:v>4.4933000000000001E-2</c:v>
                </c:pt>
                <c:pt idx="105445">
                  <c:v>4.4932E-2</c:v>
                </c:pt>
                <c:pt idx="105446">
                  <c:v>4.4930999999999999E-2</c:v>
                </c:pt>
                <c:pt idx="105447">
                  <c:v>4.4930999999999999E-2</c:v>
                </c:pt>
                <c:pt idx="105448">
                  <c:v>4.4929999999999998E-2</c:v>
                </c:pt>
                <c:pt idx="105449">
                  <c:v>4.4928999999999997E-2</c:v>
                </c:pt>
                <c:pt idx="105450">
                  <c:v>4.4928999999999997E-2</c:v>
                </c:pt>
                <c:pt idx="105451">
                  <c:v>4.4928000000000003E-2</c:v>
                </c:pt>
                <c:pt idx="105452">
                  <c:v>4.4928000000000003E-2</c:v>
                </c:pt>
                <c:pt idx="105453">
                  <c:v>4.4928000000000003E-2</c:v>
                </c:pt>
                <c:pt idx="105454">
                  <c:v>4.4928000000000003E-2</c:v>
                </c:pt>
                <c:pt idx="105455">
                  <c:v>4.4928000000000003E-2</c:v>
                </c:pt>
                <c:pt idx="105456">
                  <c:v>4.4928000000000003E-2</c:v>
                </c:pt>
                <c:pt idx="105457">
                  <c:v>4.4928000000000003E-2</c:v>
                </c:pt>
                <c:pt idx="105458">
                  <c:v>4.4928000000000003E-2</c:v>
                </c:pt>
                <c:pt idx="105459">
                  <c:v>4.4928000000000003E-2</c:v>
                </c:pt>
                <c:pt idx="105460">
                  <c:v>4.4928000000000003E-2</c:v>
                </c:pt>
                <c:pt idx="105461">
                  <c:v>4.4928000000000003E-2</c:v>
                </c:pt>
                <c:pt idx="105462">
                  <c:v>4.4928999999999997E-2</c:v>
                </c:pt>
                <c:pt idx="105463">
                  <c:v>4.4928999999999997E-2</c:v>
                </c:pt>
                <c:pt idx="105464">
                  <c:v>4.4929999999999998E-2</c:v>
                </c:pt>
                <c:pt idx="105465">
                  <c:v>4.4929999999999998E-2</c:v>
                </c:pt>
                <c:pt idx="105466">
                  <c:v>4.4930999999999999E-2</c:v>
                </c:pt>
                <c:pt idx="105467">
                  <c:v>4.4932E-2</c:v>
                </c:pt>
                <c:pt idx="105468">
                  <c:v>4.4933000000000001E-2</c:v>
                </c:pt>
                <c:pt idx="105469">
                  <c:v>4.4934000000000002E-2</c:v>
                </c:pt>
                <c:pt idx="105470">
                  <c:v>4.4935000000000003E-2</c:v>
                </c:pt>
                <c:pt idx="105471">
                  <c:v>4.4935999999999997E-2</c:v>
                </c:pt>
                <c:pt idx="105472">
                  <c:v>4.4936999999999998E-2</c:v>
                </c:pt>
                <c:pt idx="105473">
                  <c:v>4.4937999999999999E-2</c:v>
                </c:pt>
                <c:pt idx="105474">
                  <c:v>4.4939E-2</c:v>
                </c:pt>
                <c:pt idx="105475">
                  <c:v>4.4940000000000001E-2</c:v>
                </c:pt>
                <c:pt idx="105476">
                  <c:v>4.4941000000000002E-2</c:v>
                </c:pt>
                <c:pt idx="105477">
                  <c:v>4.4942000000000003E-2</c:v>
                </c:pt>
                <c:pt idx="105478">
                  <c:v>4.4943999999999998E-2</c:v>
                </c:pt>
                <c:pt idx="105479">
                  <c:v>4.4944999999999999E-2</c:v>
                </c:pt>
                <c:pt idx="105480">
                  <c:v>4.4947000000000001E-2</c:v>
                </c:pt>
                <c:pt idx="105481">
                  <c:v>4.4948000000000002E-2</c:v>
                </c:pt>
                <c:pt idx="105482">
                  <c:v>4.4949999999999997E-2</c:v>
                </c:pt>
                <c:pt idx="105483">
                  <c:v>4.4950999999999998E-2</c:v>
                </c:pt>
                <c:pt idx="105484">
                  <c:v>4.4951999999999999E-2</c:v>
                </c:pt>
                <c:pt idx="105485">
                  <c:v>4.4954000000000001E-2</c:v>
                </c:pt>
                <c:pt idx="105486">
                  <c:v>4.4955000000000002E-2</c:v>
                </c:pt>
                <c:pt idx="105487">
                  <c:v>4.4956999999999997E-2</c:v>
                </c:pt>
                <c:pt idx="105488">
                  <c:v>4.4957999999999998E-2</c:v>
                </c:pt>
                <c:pt idx="105489">
                  <c:v>4.496E-2</c:v>
                </c:pt>
                <c:pt idx="105490">
                  <c:v>4.4962000000000002E-2</c:v>
                </c:pt>
                <c:pt idx="105491">
                  <c:v>4.4963000000000003E-2</c:v>
                </c:pt>
                <c:pt idx="105492">
                  <c:v>4.4964999999999998E-2</c:v>
                </c:pt>
                <c:pt idx="105493">
                  <c:v>4.4965999999999999E-2</c:v>
                </c:pt>
                <c:pt idx="105494">
                  <c:v>4.4968000000000001E-2</c:v>
                </c:pt>
                <c:pt idx="105495">
                  <c:v>4.4969000000000002E-2</c:v>
                </c:pt>
                <c:pt idx="105496">
                  <c:v>4.4970999999999997E-2</c:v>
                </c:pt>
                <c:pt idx="105497">
                  <c:v>4.4971999999999998E-2</c:v>
                </c:pt>
                <c:pt idx="105498">
                  <c:v>4.4974E-2</c:v>
                </c:pt>
                <c:pt idx="105499">
                  <c:v>4.4975000000000001E-2</c:v>
                </c:pt>
                <c:pt idx="105500">
                  <c:v>4.4976000000000002E-2</c:v>
                </c:pt>
                <c:pt idx="105501">
                  <c:v>4.4977999999999997E-2</c:v>
                </c:pt>
                <c:pt idx="105502">
                  <c:v>4.4978999999999998E-2</c:v>
                </c:pt>
                <c:pt idx="105503">
                  <c:v>4.4979999999999999E-2</c:v>
                </c:pt>
                <c:pt idx="105504">
                  <c:v>4.4982000000000001E-2</c:v>
                </c:pt>
                <c:pt idx="105505">
                  <c:v>4.4983000000000002E-2</c:v>
                </c:pt>
                <c:pt idx="105506">
                  <c:v>4.4984000000000003E-2</c:v>
                </c:pt>
                <c:pt idx="105507">
                  <c:v>4.4984999999999997E-2</c:v>
                </c:pt>
                <c:pt idx="105508">
                  <c:v>4.4985999999999998E-2</c:v>
                </c:pt>
                <c:pt idx="105509">
                  <c:v>4.4986999999999999E-2</c:v>
                </c:pt>
                <c:pt idx="105510">
                  <c:v>4.4988E-2</c:v>
                </c:pt>
                <c:pt idx="105511">
                  <c:v>4.4989000000000001E-2</c:v>
                </c:pt>
                <c:pt idx="105512">
                  <c:v>4.4989000000000001E-2</c:v>
                </c:pt>
                <c:pt idx="105513">
                  <c:v>4.4990000000000002E-2</c:v>
                </c:pt>
                <c:pt idx="105514">
                  <c:v>4.4991000000000003E-2</c:v>
                </c:pt>
                <c:pt idx="105515">
                  <c:v>4.4991000000000003E-2</c:v>
                </c:pt>
                <c:pt idx="105516">
                  <c:v>4.4991999999999997E-2</c:v>
                </c:pt>
                <c:pt idx="105517">
                  <c:v>4.4991999999999997E-2</c:v>
                </c:pt>
                <c:pt idx="105518">
                  <c:v>4.4992999999999998E-2</c:v>
                </c:pt>
                <c:pt idx="105519">
                  <c:v>4.4992999999999998E-2</c:v>
                </c:pt>
                <c:pt idx="105520">
                  <c:v>4.4992999999999998E-2</c:v>
                </c:pt>
                <c:pt idx="105521">
                  <c:v>4.4992999999999998E-2</c:v>
                </c:pt>
                <c:pt idx="105522">
                  <c:v>4.4992999999999998E-2</c:v>
                </c:pt>
                <c:pt idx="105523">
                  <c:v>4.4992999999999998E-2</c:v>
                </c:pt>
                <c:pt idx="105524">
                  <c:v>4.4992999999999998E-2</c:v>
                </c:pt>
                <c:pt idx="105525">
                  <c:v>4.4992999999999998E-2</c:v>
                </c:pt>
                <c:pt idx="105526">
                  <c:v>4.4992999999999998E-2</c:v>
                </c:pt>
                <c:pt idx="105527">
                  <c:v>4.4991999999999997E-2</c:v>
                </c:pt>
                <c:pt idx="105528">
                  <c:v>4.4991999999999997E-2</c:v>
                </c:pt>
                <c:pt idx="105529">
                  <c:v>4.4991000000000003E-2</c:v>
                </c:pt>
                <c:pt idx="105530">
                  <c:v>4.4991000000000003E-2</c:v>
                </c:pt>
                <c:pt idx="105531">
                  <c:v>4.4990000000000002E-2</c:v>
                </c:pt>
                <c:pt idx="105532">
                  <c:v>4.4989000000000001E-2</c:v>
                </c:pt>
                <c:pt idx="105533">
                  <c:v>4.4989000000000001E-2</c:v>
                </c:pt>
                <c:pt idx="105534">
                  <c:v>4.4988E-2</c:v>
                </c:pt>
                <c:pt idx="105535">
                  <c:v>4.4986999999999999E-2</c:v>
                </c:pt>
                <c:pt idx="105536">
                  <c:v>4.4985999999999998E-2</c:v>
                </c:pt>
                <c:pt idx="105537">
                  <c:v>4.4984999999999997E-2</c:v>
                </c:pt>
                <c:pt idx="105538">
                  <c:v>4.4984000000000003E-2</c:v>
                </c:pt>
                <c:pt idx="105539">
                  <c:v>4.4983000000000002E-2</c:v>
                </c:pt>
                <c:pt idx="105540">
                  <c:v>4.4982000000000001E-2</c:v>
                </c:pt>
                <c:pt idx="105541">
                  <c:v>4.4981E-2</c:v>
                </c:pt>
                <c:pt idx="105542">
                  <c:v>4.4978999999999998E-2</c:v>
                </c:pt>
                <c:pt idx="105543">
                  <c:v>4.4977999999999997E-2</c:v>
                </c:pt>
                <c:pt idx="105544">
                  <c:v>4.4977000000000003E-2</c:v>
                </c:pt>
                <c:pt idx="105545">
                  <c:v>4.4976000000000002E-2</c:v>
                </c:pt>
                <c:pt idx="105546">
                  <c:v>4.4974E-2</c:v>
                </c:pt>
                <c:pt idx="105547">
                  <c:v>4.4972999999999999E-2</c:v>
                </c:pt>
                <c:pt idx="105548">
                  <c:v>4.4971999999999998E-2</c:v>
                </c:pt>
                <c:pt idx="105549">
                  <c:v>4.4970999999999997E-2</c:v>
                </c:pt>
                <c:pt idx="105550">
                  <c:v>4.4969000000000002E-2</c:v>
                </c:pt>
                <c:pt idx="105551">
                  <c:v>4.4968000000000001E-2</c:v>
                </c:pt>
                <c:pt idx="105552">
                  <c:v>4.4967E-2</c:v>
                </c:pt>
                <c:pt idx="105553">
                  <c:v>4.4965999999999999E-2</c:v>
                </c:pt>
                <c:pt idx="105554">
                  <c:v>4.4963999999999997E-2</c:v>
                </c:pt>
                <c:pt idx="105555">
                  <c:v>4.4963000000000003E-2</c:v>
                </c:pt>
                <c:pt idx="105556">
                  <c:v>4.4962000000000002E-2</c:v>
                </c:pt>
                <c:pt idx="105557">
                  <c:v>4.4961000000000001E-2</c:v>
                </c:pt>
                <c:pt idx="105558">
                  <c:v>4.496E-2</c:v>
                </c:pt>
                <c:pt idx="105559">
                  <c:v>4.4958999999999999E-2</c:v>
                </c:pt>
                <c:pt idx="105560">
                  <c:v>4.4957999999999998E-2</c:v>
                </c:pt>
                <c:pt idx="105561">
                  <c:v>4.4956999999999997E-2</c:v>
                </c:pt>
                <c:pt idx="105562">
                  <c:v>4.4956000000000003E-2</c:v>
                </c:pt>
                <c:pt idx="105563">
                  <c:v>4.4955000000000002E-2</c:v>
                </c:pt>
                <c:pt idx="105564">
                  <c:v>4.4955000000000002E-2</c:v>
                </c:pt>
                <c:pt idx="105565">
                  <c:v>4.4954000000000001E-2</c:v>
                </c:pt>
                <c:pt idx="105566">
                  <c:v>4.4953E-2</c:v>
                </c:pt>
                <c:pt idx="105567">
                  <c:v>4.4951999999999999E-2</c:v>
                </c:pt>
                <c:pt idx="105568">
                  <c:v>4.4951999999999999E-2</c:v>
                </c:pt>
                <c:pt idx="105569">
                  <c:v>4.4950999999999998E-2</c:v>
                </c:pt>
                <c:pt idx="105570">
                  <c:v>4.4950999999999998E-2</c:v>
                </c:pt>
                <c:pt idx="105571">
                  <c:v>4.4949999999999997E-2</c:v>
                </c:pt>
                <c:pt idx="105572">
                  <c:v>4.4949999999999997E-2</c:v>
                </c:pt>
                <c:pt idx="105573">
                  <c:v>4.4949999999999997E-2</c:v>
                </c:pt>
                <c:pt idx="105574">
                  <c:v>4.4949000000000003E-2</c:v>
                </c:pt>
                <c:pt idx="105575">
                  <c:v>4.4949000000000003E-2</c:v>
                </c:pt>
                <c:pt idx="105576">
                  <c:v>4.4949000000000003E-2</c:v>
                </c:pt>
                <c:pt idx="105577">
                  <c:v>4.4949000000000003E-2</c:v>
                </c:pt>
                <c:pt idx="105578">
                  <c:v>4.4948000000000002E-2</c:v>
                </c:pt>
                <c:pt idx="105579">
                  <c:v>4.4948000000000002E-2</c:v>
                </c:pt>
                <c:pt idx="105580">
                  <c:v>4.4948000000000002E-2</c:v>
                </c:pt>
                <c:pt idx="105581">
                  <c:v>4.4948000000000002E-2</c:v>
                </c:pt>
                <c:pt idx="105582">
                  <c:v>4.4948000000000002E-2</c:v>
                </c:pt>
                <c:pt idx="105583">
                  <c:v>4.4948000000000002E-2</c:v>
                </c:pt>
                <c:pt idx="105584">
                  <c:v>4.4948000000000002E-2</c:v>
                </c:pt>
                <c:pt idx="105585">
                  <c:v>4.4948000000000002E-2</c:v>
                </c:pt>
                <c:pt idx="105586">
                  <c:v>4.4948000000000002E-2</c:v>
                </c:pt>
                <c:pt idx="105587">
                  <c:v>4.4948000000000002E-2</c:v>
                </c:pt>
                <c:pt idx="105588">
                  <c:v>4.4948000000000002E-2</c:v>
                </c:pt>
                <c:pt idx="105589">
                  <c:v>4.4948000000000002E-2</c:v>
                </c:pt>
                <c:pt idx="105590">
                  <c:v>4.4948000000000002E-2</c:v>
                </c:pt>
                <c:pt idx="105591">
                  <c:v>4.4948000000000002E-2</c:v>
                </c:pt>
                <c:pt idx="105592">
                  <c:v>4.4948000000000002E-2</c:v>
                </c:pt>
                <c:pt idx="105593">
                  <c:v>4.4948000000000002E-2</c:v>
                </c:pt>
                <c:pt idx="105594">
                  <c:v>4.4948000000000002E-2</c:v>
                </c:pt>
                <c:pt idx="105595">
                  <c:v>4.4948000000000002E-2</c:v>
                </c:pt>
                <c:pt idx="105596">
                  <c:v>4.4949000000000003E-2</c:v>
                </c:pt>
                <c:pt idx="105597">
                  <c:v>4.4949000000000003E-2</c:v>
                </c:pt>
                <c:pt idx="105598">
                  <c:v>4.4949000000000003E-2</c:v>
                </c:pt>
                <c:pt idx="105599">
                  <c:v>4.4949000000000003E-2</c:v>
                </c:pt>
                <c:pt idx="105600">
                  <c:v>4.4949000000000003E-2</c:v>
                </c:pt>
                <c:pt idx="105601">
                  <c:v>4.4948000000000002E-2</c:v>
                </c:pt>
                <c:pt idx="105602">
                  <c:v>4.4948000000000002E-2</c:v>
                </c:pt>
                <c:pt idx="105603">
                  <c:v>4.4948000000000002E-2</c:v>
                </c:pt>
                <c:pt idx="105604">
                  <c:v>4.4948000000000002E-2</c:v>
                </c:pt>
                <c:pt idx="105605">
                  <c:v>4.4948000000000002E-2</c:v>
                </c:pt>
                <c:pt idx="105606">
                  <c:v>4.4948000000000002E-2</c:v>
                </c:pt>
                <c:pt idx="105607">
                  <c:v>4.4948000000000002E-2</c:v>
                </c:pt>
                <c:pt idx="105608">
                  <c:v>4.4948000000000002E-2</c:v>
                </c:pt>
                <c:pt idx="105609">
                  <c:v>4.4948000000000002E-2</c:v>
                </c:pt>
                <c:pt idx="105610">
                  <c:v>4.4947000000000001E-2</c:v>
                </c:pt>
                <c:pt idx="105611">
                  <c:v>4.4947000000000001E-2</c:v>
                </c:pt>
                <c:pt idx="105612">
                  <c:v>4.4947000000000001E-2</c:v>
                </c:pt>
                <c:pt idx="105613">
                  <c:v>4.4947000000000001E-2</c:v>
                </c:pt>
                <c:pt idx="105614">
                  <c:v>4.4946E-2</c:v>
                </c:pt>
                <c:pt idx="105615">
                  <c:v>4.4946E-2</c:v>
                </c:pt>
                <c:pt idx="105616">
                  <c:v>4.4946E-2</c:v>
                </c:pt>
                <c:pt idx="105617">
                  <c:v>4.4944999999999999E-2</c:v>
                </c:pt>
                <c:pt idx="105618">
                  <c:v>4.4944999999999999E-2</c:v>
                </c:pt>
                <c:pt idx="105619">
                  <c:v>4.4944999999999999E-2</c:v>
                </c:pt>
                <c:pt idx="105620">
                  <c:v>4.4944999999999999E-2</c:v>
                </c:pt>
                <c:pt idx="105621">
                  <c:v>4.4943999999999998E-2</c:v>
                </c:pt>
                <c:pt idx="105622">
                  <c:v>4.4943999999999998E-2</c:v>
                </c:pt>
                <c:pt idx="105623">
                  <c:v>4.4943999999999998E-2</c:v>
                </c:pt>
                <c:pt idx="105624">
                  <c:v>4.4942999999999997E-2</c:v>
                </c:pt>
                <c:pt idx="105625">
                  <c:v>4.4942999999999997E-2</c:v>
                </c:pt>
                <c:pt idx="105626">
                  <c:v>4.4942000000000003E-2</c:v>
                </c:pt>
                <c:pt idx="105627">
                  <c:v>4.4942000000000003E-2</c:v>
                </c:pt>
                <c:pt idx="105628">
                  <c:v>4.4942000000000003E-2</c:v>
                </c:pt>
                <c:pt idx="105629">
                  <c:v>4.4941000000000002E-2</c:v>
                </c:pt>
                <c:pt idx="105630">
                  <c:v>4.4941000000000002E-2</c:v>
                </c:pt>
                <c:pt idx="105631">
                  <c:v>4.4941000000000002E-2</c:v>
                </c:pt>
                <c:pt idx="105632">
                  <c:v>4.4941000000000002E-2</c:v>
                </c:pt>
                <c:pt idx="105633">
                  <c:v>4.4940000000000001E-2</c:v>
                </c:pt>
                <c:pt idx="105634">
                  <c:v>4.4940000000000001E-2</c:v>
                </c:pt>
                <c:pt idx="105635">
                  <c:v>4.4940000000000001E-2</c:v>
                </c:pt>
                <c:pt idx="105636">
                  <c:v>4.4939E-2</c:v>
                </c:pt>
                <c:pt idx="105637">
                  <c:v>4.4939E-2</c:v>
                </c:pt>
                <c:pt idx="105638">
                  <c:v>4.4939E-2</c:v>
                </c:pt>
                <c:pt idx="105639">
                  <c:v>4.4937999999999999E-2</c:v>
                </c:pt>
                <c:pt idx="105640">
                  <c:v>4.4937999999999999E-2</c:v>
                </c:pt>
                <c:pt idx="105641">
                  <c:v>4.4937999999999999E-2</c:v>
                </c:pt>
                <c:pt idx="105642">
                  <c:v>4.4937999999999999E-2</c:v>
                </c:pt>
                <c:pt idx="105643">
                  <c:v>4.4937999999999999E-2</c:v>
                </c:pt>
                <c:pt idx="105644">
                  <c:v>4.4937999999999999E-2</c:v>
                </c:pt>
                <c:pt idx="105645">
                  <c:v>4.4937999999999999E-2</c:v>
                </c:pt>
                <c:pt idx="105646">
                  <c:v>4.4937999999999999E-2</c:v>
                </c:pt>
                <c:pt idx="105647">
                  <c:v>4.4937999999999999E-2</c:v>
                </c:pt>
                <c:pt idx="105648">
                  <c:v>4.4936999999999998E-2</c:v>
                </c:pt>
                <c:pt idx="105649">
                  <c:v>4.4936999999999998E-2</c:v>
                </c:pt>
                <c:pt idx="105650">
                  <c:v>4.4936999999999998E-2</c:v>
                </c:pt>
                <c:pt idx="105651">
                  <c:v>4.4936999999999998E-2</c:v>
                </c:pt>
                <c:pt idx="105652">
                  <c:v>4.4936999999999998E-2</c:v>
                </c:pt>
                <c:pt idx="105653">
                  <c:v>4.4937999999999999E-2</c:v>
                </c:pt>
                <c:pt idx="105654">
                  <c:v>4.4937999999999999E-2</c:v>
                </c:pt>
                <c:pt idx="105655">
                  <c:v>4.4937999999999999E-2</c:v>
                </c:pt>
                <c:pt idx="105656">
                  <c:v>4.4937999999999999E-2</c:v>
                </c:pt>
                <c:pt idx="105657">
                  <c:v>4.4937999999999999E-2</c:v>
                </c:pt>
                <c:pt idx="105658">
                  <c:v>4.4939E-2</c:v>
                </c:pt>
                <c:pt idx="105659">
                  <c:v>4.4939E-2</c:v>
                </c:pt>
                <c:pt idx="105660">
                  <c:v>4.4939E-2</c:v>
                </c:pt>
                <c:pt idx="105661">
                  <c:v>4.4939E-2</c:v>
                </c:pt>
                <c:pt idx="105662">
                  <c:v>4.4940000000000001E-2</c:v>
                </c:pt>
                <c:pt idx="105663">
                  <c:v>4.4940000000000001E-2</c:v>
                </c:pt>
                <c:pt idx="105664">
                  <c:v>4.4940000000000001E-2</c:v>
                </c:pt>
                <c:pt idx="105665">
                  <c:v>4.4941000000000002E-2</c:v>
                </c:pt>
                <c:pt idx="105666">
                  <c:v>4.4941000000000002E-2</c:v>
                </c:pt>
                <c:pt idx="105667">
                  <c:v>4.4941000000000002E-2</c:v>
                </c:pt>
                <c:pt idx="105668">
                  <c:v>4.4942000000000003E-2</c:v>
                </c:pt>
                <c:pt idx="105669">
                  <c:v>4.4942000000000003E-2</c:v>
                </c:pt>
                <c:pt idx="105670">
                  <c:v>4.4942000000000003E-2</c:v>
                </c:pt>
                <c:pt idx="105671">
                  <c:v>4.4942999999999997E-2</c:v>
                </c:pt>
                <c:pt idx="105672">
                  <c:v>4.4942999999999997E-2</c:v>
                </c:pt>
                <c:pt idx="105673">
                  <c:v>4.4942999999999997E-2</c:v>
                </c:pt>
                <c:pt idx="105674">
                  <c:v>4.4943999999999998E-2</c:v>
                </c:pt>
                <c:pt idx="105675">
                  <c:v>4.4943999999999998E-2</c:v>
                </c:pt>
                <c:pt idx="105676">
                  <c:v>4.4943999999999998E-2</c:v>
                </c:pt>
                <c:pt idx="105677">
                  <c:v>4.4943999999999998E-2</c:v>
                </c:pt>
                <c:pt idx="105678">
                  <c:v>4.4944999999999999E-2</c:v>
                </c:pt>
                <c:pt idx="105679">
                  <c:v>4.4944999999999999E-2</c:v>
                </c:pt>
                <c:pt idx="105680">
                  <c:v>4.4946E-2</c:v>
                </c:pt>
                <c:pt idx="105681">
                  <c:v>4.4946E-2</c:v>
                </c:pt>
                <c:pt idx="105682">
                  <c:v>4.4946E-2</c:v>
                </c:pt>
                <c:pt idx="105683">
                  <c:v>4.4946E-2</c:v>
                </c:pt>
                <c:pt idx="105684">
                  <c:v>4.4946E-2</c:v>
                </c:pt>
                <c:pt idx="105685">
                  <c:v>4.4947000000000001E-2</c:v>
                </c:pt>
                <c:pt idx="105686">
                  <c:v>4.4947000000000001E-2</c:v>
                </c:pt>
                <c:pt idx="105687">
                  <c:v>4.4947000000000001E-2</c:v>
                </c:pt>
                <c:pt idx="105688">
                  <c:v>4.4947000000000001E-2</c:v>
                </c:pt>
                <c:pt idx="105689">
                  <c:v>4.4947000000000001E-2</c:v>
                </c:pt>
                <c:pt idx="105690">
                  <c:v>4.4948000000000002E-2</c:v>
                </c:pt>
                <c:pt idx="105691">
                  <c:v>4.4948000000000002E-2</c:v>
                </c:pt>
                <c:pt idx="105692">
                  <c:v>4.4948000000000002E-2</c:v>
                </c:pt>
                <c:pt idx="105693">
                  <c:v>4.4948000000000002E-2</c:v>
                </c:pt>
                <c:pt idx="105694">
                  <c:v>4.4949000000000003E-2</c:v>
                </c:pt>
                <c:pt idx="105695">
                  <c:v>4.4949000000000003E-2</c:v>
                </c:pt>
                <c:pt idx="105696">
                  <c:v>4.4949000000000003E-2</c:v>
                </c:pt>
                <c:pt idx="105697">
                  <c:v>4.4949000000000003E-2</c:v>
                </c:pt>
                <c:pt idx="105698">
                  <c:v>4.4949000000000003E-2</c:v>
                </c:pt>
                <c:pt idx="105699">
                  <c:v>4.4949999999999997E-2</c:v>
                </c:pt>
                <c:pt idx="105700">
                  <c:v>4.4949999999999997E-2</c:v>
                </c:pt>
                <c:pt idx="105701">
                  <c:v>4.4949999999999997E-2</c:v>
                </c:pt>
                <c:pt idx="105702">
                  <c:v>4.4950999999999998E-2</c:v>
                </c:pt>
                <c:pt idx="105703">
                  <c:v>4.4950999999999998E-2</c:v>
                </c:pt>
                <c:pt idx="105704">
                  <c:v>4.4950999999999998E-2</c:v>
                </c:pt>
                <c:pt idx="105705">
                  <c:v>4.4951999999999999E-2</c:v>
                </c:pt>
                <c:pt idx="105706">
                  <c:v>4.4951999999999999E-2</c:v>
                </c:pt>
                <c:pt idx="105707">
                  <c:v>4.4951999999999999E-2</c:v>
                </c:pt>
                <c:pt idx="105708">
                  <c:v>4.4953E-2</c:v>
                </c:pt>
                <c:pt idx="105709">
                  <c:v>4.4953E-2</c:v>
                </c:pt>
                <c:pt idx="105710">
                  <c:v>4.4954000000000001E-2</c:v>
                </c:pt>
                <c:pt idx="105711">
                  <c:v>4.4954000000000001E-2</c:v>
                </c:pt>
                <c:pt idx="105712">
                  <c:v>4.4955000000000002E-2</c:v>
                </c:pt>
                <c:pt idx="105713">
                  <c:v>4.4955000000000002E-2</c:v>
                </c:pt>
                <c:pt idx="105714">
                  <c:v>4.4956000000000003E-2</c:v>
                </c:pt>
                <c:pt idx="105715">
                  <c:v>4.4956000000000003E-2</c:v>
                </c:pt>
                <c:pt idx="105716">
                  <c:v>4.4956999999999997E-2</c:v>
                </c:pt>
                <c:pt idx="105717">
                  <c:v>4.4957999999999998E-2</c:v>
                </c:pt>
                <c:pt idx="105718">
                  <c:v>4.4957999999999998E-2</c:v>
                </c:pt>
                <c:pt idx="105719">
                  <c:v>4.4958999999999999E-2</c:v>
                </c:pt>
                <c:pt idx="105720">
                  <c:v>4.496E-2</c:v>
                </c:pt>
                <c:pt idx="105721">
                  <c:v>4.496E-2</c:v>
                </c:pt>
                <c:pt idx="105722">
                  <c:v>4.4961000000000001E-2</c:v>
                </c:pt>
                <c:pt idx="105723">
                  <c:v>4.4962000000000002E-2</c:v>
                </c:pt>
                <c:pt idx="105724">
                  <c:v>4.4963000000000003E-2</c:v>
                </c:pt>
                <c:pt idx="105725">
                  <c:v>4.4963999999999997E-2</c:v>
                </c:pt>
                <c:pt idx="105726">
                  <c:v>4.4964999999999998E-2</c:v>
                </c:pt>
                <c:pt idx="105727">
                  <c:v>4.4965999999999999E-2</c:v>
                </c:pt>
                <c:pt idx="105728">
                  <c:v>4.4967E-2</c:v>
                </c:pt>
                <c:pt idx="105729">
                  <c:v>4.4968000000000001E-2</c:v>
                </c:pt>
                <c:pt idx="105730">
                  <c:v>4.4969000000000002E-2</c:v>
                </c:pt>
                <c:pt idx="105731">
                  <c:v>4.4970000000000003E-2</c:v>
                </c:pt>
                <c:pt idx="105732">
                  <c:v>4.4970999999999997E-2</c:v>
                </c:pt>
                <c:pt idx="105733">
                  <c:v>4.4971999999999998E-2</c:v>
                </c:pt>
                <c:pt idx="105734">
                  <c:v>4.4972999999999999E-2</c:v>
                </c:pt>
                <c:pt idx="105735">
                  <c:v>4.4974E-2</c:v>
                </c:pt>
                <c:pt idx="105736">
                  <c:v>4.4975000000000001E-2</c:v>
                </c:pt>
                <c:pt idx="105737">
                  <c:v>4.4976000000000002E-2</c:v>
                </c:pt>
                <c:pt idx="105738">
                  <c:v>4.4977999999999997E-2</c:v>
                </c:pt>
                <c:pt idx="105739">
                  <c:v>4.4978999999999998E-2</c:v>
                </c:pt>
                <c:pt idx="105740">
                  <c:v>4.4979999999999999E-2</c:v>
                </c:pt>
                <c:pt idx="105741">
                  <c:v>4.4982000000000001E-2</c:v>
                </c:pt>
                <c:pt idx="105742">
                  <c:v>4.4983000000000002E-2</c:v>
                </c:pt>
                <c:pt idx="105743">
                  <c:v>4.4984000000000003E-2</c:v>
                </c:pt>
                <c:pt idx="105744">
                  <c:v>4.4984999999999997E-2</c:v>
                </c:pt>
                <c:pt idx="105745">
                  <c:v>4.4985999999999998E-2</c:v>
                </c:pt>
                <c:pt idx="105746">
                  <c:v>4.4988E-2</c:v>
                </c:pt>
                <c:pt idx="105747">
                  <c:v>4.4989000000000001E-2</c:v>
                </c:pt>
                <c:pt idx="105748">
                  <c:v>4.4990000000000002E-2</c:v>
                </c:pt>
                <c:pt idx="105749">
                  <c:v>4.4991999999999997E-2</c:v>
                </c:pt>
                <c:pt idx="105750">
                  <c:v>4.4992999999999998E-2</c:v>
                </c:pt>
                <c:pt idx="105751">
                  <c:v>4.4993999999999999E-2</c:v>
                </c:pt>
                <c:pt idx="105752">
                  <c:v>4.4995E-2</c:v>
                </c:pt>
                <c:pt idx="105753">
                  <c:v>4.4996000000000001E-2</c:v>
                </c:pt>
                <c:pt idx="105754">
                  <c:v>4.4997000000000002E-2</c:v>
                </c:pt>
                <c:pt idx="105755">
                  <c:v>4.4998000000000003E-2</c:v>
                </c:pt>
                <c:pt idx="105756">
                  <c:v>4.4998999999999997E-2</c:v>
                </c:pt>
                <c:pt idx="105757">
                  <c:v>4.4999999999999998E-2</c:v>
                </c:pt>
                <c:pt idx="105758">
                  <c:v>4.5000999999999999E-2</c:v>
                </c:pt>
                <c:pt idx="105759">
                  <c:v>4.5002E-2</c:v>
                </c:pt>
                <c:pt idx="105760">
                  <c:v>4.5002E-2</c:v>
                </c:pt>
                <c:pt idx="105761">
                  <c:v>4.5003000000000001E-2</c:v>
                </c:pt>
                <c:pt idx="105762">
                  <c:v>4.5004000000000002E-2</c:v>
                </c:pt>
                <c:pt idx="105763">
                  <c:v>4.5004000000000002E-2</c:v>
                </c:pt>
                <c:pt idx="105764">
                  <c:v>4.5005000000000003E-2</c:v>
                </c:pt>
                <c:pt idx="105765">
                  <c:v>4.5005000000000003E-2</c:v>
                </c:pt>
                <c:pt idx="105766">
                  <c:v>4.5005000000000003E-2</c:v>
                </c:pt>
                <c:pt idx="105767">
                  <c:v>4.5005000000000003E-2</c:v>
                </c:pt>
                <c:pt idx="105768">
                  <c:v>4.5005000000000003E-2</c:v>
                </c:pt>
                <c:pt idx="105769">
                  <c:v>4.5005000000000003E-2</c:v>
                </c:pt>
                <c:pt idx="105770">
                  <c:v>4.5004000000000002E-2</c:v>
                </c:pt>
                <c:pt idx="105771">
                  <c:v>4.5004000000000002E-2</c:v>
                </c:pt>
                <c:pt idx="105772">
                  <c:v>4.5004000000000002E-2</c:v>
                </c:pt>
                <c:pt idx="105773">
                  <c:v>4.5003000000000001E-2</c:v>
                </c:pt>
                <c:pt idx="105774">
                  <c:v>4.5002E-2</c:v>
                </c:pt>
                <c:pt idx="105775">
                  <c:v>4.5002E-2</c:v>
                </c:pt>
                <c:pt idx="105776">
                  <c:v>4.5000999999999999E-2</c:v>
                </c:pt>
                <c:pt idx="105777">
                  <c:v>4.4998999999999997E-2</c:v>
                </c:pt>
                <c:pt idx="105778">
                  <c:v>4.4998000000000003E-2</c:v>
                </c:pt>
                <c:pt idx="105779">
                  <c:v>4.4997000000000002E-2</c:v>
                </c:pt>
                <c:pt idx="105780">
                  <c:v>4.4995E-2</c:v>
                </c:pt>
                <c:pt idx="105781">
                  <c:v>4.4992999999999998E-2</c:v>
                </c:pt>
                <c:pt idx="105782">
                  <c:v>4.4991999999999997E-2</c:v>
                </c:pt>
                <c:pt idx="105783">
                  <c:v>4.4990000000000002E-2</c:v>
                </c:pt>
                <c:pt idx="105784">
                  <c:v>4.4988E-2</c:v>
                </c:pt>
                <c:pt idx="105785">
                  <c:v>4.4985999999999998E-2</c:v>
                </c:pt>
                <c:pt idx="105786">
                  <c:v>4.4983000000000002E-2</c:v>
                </c:pt>
                <c:pt idx="105787">
                  <c:v>4.4981E-2</c:v>
                </c:pt>
                <c:pt idx="105788">
                  <c:v>4.4978999999999998E-2</c:v>
                </c:pt>
                <c:pt idx="105789">
                  <c:v>4.4976000000000002E-2</c:v>
                </c:pt>
                <c:pt idx="105790">
                  <c:v>4.4972999999999999E-2</c:v>
                </c:pt>
                <c:pt idx="105791">
                  <c:v>4.4970000000000003E-2</c:v>
                </c:pt>
                <c:pt idx="105792">
                  <c:v>4.4968000000000001E-2</c:v>
                </c:pt>
                <c:pt idx="105793">
                  <c:v>4.4964999999999998E-2</c:v>
                </c:pt>
                <c:pt idx="105794">
                  <c:v>4.4962000000000002E-2</c:v>
                </c:pt>
                <c:pt idx="105795">
                  <c:v>4.4958999999999999E-2</c:v>
                </c:pt>
                <c:pt idx="105796">
                  <c:v>4.4956000000000003E-2</c:v>
                </c:pt>
                <c:pt idx="105797">
                  <c:v>4.4953E-2</c:v>
                </c:pt>
                <c:pt idx="105798">
                  <c:v>4.4949999999999997E-2</c:v>
                </c:pt>
                <c:pt idx="105799">
                  <c:v>4.4947000000000001E-2</c:v>
                </c:pt>
                <c:pt idx="105800">
                  <c:v>4.4942999999999997E-2</c:v>
                </c:pt>
                <c:pt idx="105801">
                  <c:v>4.4940000000000001E-2</c:v>
                </c:pt>
                <c:pt idx="105802">
                  <c:v>4.4936999999999998E-2</c:v>
                </c:pt>
                <c:pt idx="105803">
                  <c:v>4.4934000000000002E-2</c:v>
                </c:pt>
                <c:pt idx="105804">
                  <c:v>4.4930999999999999E-2</c:v>
                </c:pt>
                <c:pt idx="105805">
                  <c:v>4.4928000000000003E-2</c:v>
                </c:pt>
                <c:pt idx="105806">
                  <c:v>4.4925E-2</c:v>
                </c:pt>
                <c:pt idx="105807">
                  <c:v>4.4921999999999997E-2</c:v>
                </c:pt>
                <c:pt idx="105808">
                  <c:v>4.4919000000000001E-2</c:v>
                </c:pt>
                <c:pt idx="105809">
                  <c:v>4.4915999999999998E-2</c:v>
                </c:pt>
                <c:pt idx="105810">
                  <c:v>4.4914000000000003E-2</c:v>
                </c:pt>
                <c:pt idx="105811">
                  <c:v>4.4911E-2</c:v>
                </c:pt>
                <c:pt idx="105812">
                  <c:v>4.4908999999999998E-2</c:v>
                </c:pt>
                <c:pt idx="105813">
                  <c:v>4.4906000000000001E-2</c:v>
                </c:pt>
                <c:pt idx="105814">
                  <c:v>4.4903999999999999E-2</c:v>
                </c:pt>
                <c:pt idx="105815">
                  <c:v>4.4901999999999997E-2</c:v>
                </c:pt>
                <c:pt idx="105816">
                  <c:v>4.4900000000000002E-2</c:v>
                </c:pt>
                <c:pt idx="105817">
                  <c:v>4.4898E-2</c:v>
                </c:pt>
                <c:pt idx="105818">
                  <c:v>4.4896999999999999E-2</c:v>
                </c:pt>
                <c:pt idx="105819">
                  <c:v>4.4895999999999998E-2</c:v>
                </c:pt>
                <c:pt idx="105820">
                  <c:v>4.4894000000000003E-2</c:v>
                </c:pt>
                <c:pt idx="105821">
                  <c:v>4.4894000000000003E-2</c:v>
                </c:pt>
                <c:pt idx="105822">
                  <c:v>4.4893000000000002E-2</c:v>
                </c:pt>
                <c:pt idx="105823">
                  <c:v>4.4892000000000001E-2</c:v>
                </c:pt>
                <c:pt idx="105824">
                  <c:v>4.4892000000000001E-2</c:v>
                </c:pt>
                <c:pt idx="105825">
                  <c:v>4.4891E-2</c:v>
                </c:pt>
                <c:pt idx="105826">
                  <c:v>4.4891E-2</c:v>
                </c:pt>
                <c:pt idx="105827">
                  <c:v>4.4891E-2</c:v>
                </c:pt>
                <c:pt idx="105828">
                  <c:v>4.4891E-2</c:v>
                </c:pt>
                <c:pt idx="105829">
                  <c:v>4.4892000000000001E-2</c:v>
                </c:pt>
                <c:pt idx="105830">
                  <c:v>4.4893000000000002E-2</c:v>
                </c:pt>
                <c:pt idx="105831">
                  <c:v>4.4894000000000003E-2</c:v>
                </c:pt>
                <c:pt idx="105832">
                  <c:v>4.4894999999999997E-2</c:v>
                </c:pt>
                <c:pt idx="105833">
                  <c:v>4.4895999999999998E-2</c:v>
                </c:pt>
                <c:pt idx="105834">
                  <c:v>4.4896999999999999E-2</c:v>
                </c:pt>
                <c:pt idx="105835">
                  <c:v>4.4899000000000001E-2</c:v>
                </c:pt>
                <c:pt idx="105836">
                  <c:v>4.4900000000000002E-2</c:v>
                </c:pt>
                <c:pt idx="105837">
                  <c:v>4.4901999999999997E-2</c:v>
                </c:pt>
                <c:pt idx="105838">
                  <c:v>4.4903999999999999E-2</c:v>
                </c:pt>
                <c:pt idx="105839">
                  <c:v>4.4905E-2</c:v>
                </c:pt>
                <c:pt idx="105840">
                  <c:v>4.4908000000000003E-2</c:v>
                </c:pt>
                <c:pt idx="105841">
                  <c:v>4.4909999999999999E-2</c:v>
                </c:pt>
                <c:pt idx="105842">
                  <c:v>4.4912000000000001E-2</c:v>
                </c:pt>
                <c:pt idx="105843">
                  <c:v>4.4914000000000003E-2</c:v>
                </c:pt>
                <c:pt idx="105844">
                  <c:v>4.4916999999999999E-2</c:v>
                </c:pt>
                <c:pt idx="105845">
                  <c:v>4.4919000000000001E-2</c:v>
                </c:pt>
                <c:pt idx="105846">
                  <c:v>4.4921999999999997E-2</c:v>
                </c:pt>
                <c:pt idx="105847">
                  <c:v>4.4923999999999999E-2</c:v>
                </c:pt>
                <c:pt idx="105848">
                  <c:v>4.4927000000000002E-2</c:v>
                </c:pt>
                <c:pt idx="105849">
                  <c:v>4.4928999999999997E-2</c:v>
                </c:pt>
                <c:pt idx="105850">
                  <c:v>4.4932E-2</c:v>
                </c:pt>
                <c:pt idx="105851">
                  <c:v>4.4934000000000002E-2</c:v>
                </c:pt>
                <c:pt idx="105852">
                  <c:v>4.4936999999999998E-2</c:v>
                </c:pt>
                <c:pt idx="105853">
                  <c:v>4.4939E-2</c:v>
                </c:pt>
                <c:pt idx="105854">
                  <c:v>4.4942000000000003E-2</c:v>
                </c:pt>
                <c:pt idx="105855">
                  <c:v>4.4944999999999999E-2</c:v>
                </c:pt>
                <c:pt idx="105856">
                  <c:v>4.4947000000000001E-2</c:v>
                </c:pt>
                <c:pt idx="105857">
                  <c:v>4.4949999999999997E-2</c:v>
                </c:pt>
                <c:pt idx="105858">
                  <c:v>4.4951999999999999E-2</c:v>
                </c:pt>
                <c:pt idx="105859">
                  <c:v>4.4954000000000001E-2</c:v>
                </c:pt>
                <c:pt idx="105860">
                  <c:v>4.4956000000000003E-2</c:v>
                </c:pt>
                <c:pt idx="105861">
                  <c:v>4.4957999999999998E-2</c:v>
                </c:pt>
                <c:pt idx="105862">
                  <c:v>4.4961000000000001E-2</c:v>
                </c:pt>
                <c:pt idx="105863">
                  <c:v>4.4963000000000003E-2</c:v>
                </c:pt>
                <c:pt idx="105864">
                  <c:v>4.4964999999999998E-2</c:v>
                </c:pt>
                <c:pt idx="105865">
                  <c:v>4.4967E-2</c:v>
                </c:pt>
                <c:pt idx="105866">
                  <c:v>4.4969000000000002E-2</c:v>
                </c:pt>
                <c:pt idx="105867">
                  <c:v>4.4970000000000003E-2</c:v>
                </c:pt>
                <c:pt idx="105868">
                  <c:v>4.4971999999999998E-2</c:v>
                </c:pt>
                <c:pt idx="105869">
                  <c:v>4.4974E-2</c:v>
                </c:pt>
                <c:pt idx="105870">
                  <c:v>4.4975000000000001E-2</c:v>
                </c:pt>
                <c:pt idx="105871">
                  <c:v>4.4977000000000003E-2</c:v>
                </c:pt>
                <c:pt idx="105872">
                  <c:v>4.4977999999999997E-2</c:v>
                </c:pt>
                <c:pt idx="105873">
                  <c:v>4.4979999999999999E-2</c:v>
                </c:pt>
                <c:pt idx="105874">
                  <c:v>4.4981E-2</c:v>
                </c:pt>
                <c:pt idx="105875">
                  <c:v>4.4982000000000001E-2</c:v>
                </c:pt>
                <c:pt idx="105876">
                  <c:v>4.4983000000000002E-2</c:v>
                </c:pt>
                <c:pt idx="105877">
                  <c:v>4.4984000000000003E-2</c:v>
                </c:pt>
                <c:pt idx="105878">
                  <c:v>4.4984999999999997E-2</c:v>
                </c:pt>
                <c:pt idx="105879">
                  <c:v>4.4986999999999999E-2</c:v>
                </c:pt>
                <c:pt idx="105880">
                  <c:v>4.4988E-2</c:v>
                </c:pt>
                <c:pt idx="105881">
                  <c:v>4.4988E-2</c:v>
                </c:pt>
                <c:pt idx="105882">
                  <c:v>4.4989000000000001E-2</c:v>
                </c:pt>
                <c:pt idx="105883">
                  <c:v>4.4990000000000002E-2</c:v>
                </c:pt>
                <c:pt idx="105884">
                  <c:v>4.4990000000000002E-2</c:v>
                </c:pt>
                <c:pt idx="105885">
                  <c:v>4.4991000000000003E-2</c:v>
                </c:pt>
                <c:pt idx="105886">
                  <c:v>4.4991999999999997E-2</c:v>
                </c:pt>
                <c:pt idx="105887">
                  <c:v>4.4991999999999997E-2</c:v>
                </c:pt>
                <c:pt idx="105888">
                  <c:v>4.4992999999999998E-2</c:v>
                </c:pt>
                <c:pt idx="105889">
                  <c:v>4.4992999999999998E-2</c:v>
                </c:pt>
                <c:pt idx="105890">
                  <c:v>4.4993999999999999E-2</c:v>
                </c:pt>
                <c:pt idx="105891">
                  <c:v>4.4993999999999999E-2</c:v>
                </c:pt>
                <c:pt idx="105892">
                  <c:v>4.4993999999999999E-2</c:v>
                </c:pt>
                <c:pt idx="105893">
                  <c:v>4.4995E-2</c:v>
                </c:pt>
                <c:pt idx="105894">
                  <c:v>4.4995E-2</c:v>
                </c:pt>
                <c:pt idx="105895">
                  <c:v>4.4995E-2</c:v>
                </c:pt>
                <c:pt idx="105896">
                  <c:v>4.4995E-2</c:v>
                </c:pt>
                <c:pt idx="105897">
                  <c:v>4.4995E-2</c:v>
                </c:pt>
                <c:pt idx="105898">
                  <c:v>4.4995E-2</c:v>
                </c:pt>
                <c:pt idx="105899">
                  <c:v>4.4995E-2</c:v>
                </c:pt>
                <c:pt idx="105900">
                  <c:v>4.4995E-2</c:v>
                </c:pt>
                <c:pt idx="105901">
                  <c:v>4.4995E-2</c:v>
                </c:pt>
                <c:pt idx="105902">
                  <c:v>4.4993999999999999E-2</c:v>
                </c:pt>
                <c:pt idx="105903">
                  <c:v>4.4993999999999999E-2</c:v>
                </c:pt>
                <c:pt idx="105904">
                  <c:v>4.4993999999999999E-2</c:v>
                </c:pt>
                <c:pt idx="105905">
                  <c:v>4.4993999999999999E-2</c:v>
                </c:pt>
                <c:pt idx="105906">
                  <c:v>4.4992999999999998E-2</c:v>
                </c:pt>
                <c:pt idx="105907">
                  <c:v>4.4992999999999998E-2</c:v>
                </c:pt>
                <c:pt idx="105908">
                  <c:v>4.4991999999999997E-2</c:v>
                </c:pt>
                <c:pt idx="105909">
                  <c:v>4.4991999999999997E-2</c:v>
                </c:pt>
                <c:pt idx="105910">
                  <c:v>4.4991000000000003E-2</c:v>
                </c:pt>
                <c:pt idx="105911">
                  <c:v>4.4990000000000002E-2</c:v>
                </c:pt>
                <c:pt idx="105912">
                  <c:v>4.4990000000000002E-2</c:v>
                </c:pt>
                <c:pt idx="105913">
                  <c:v>4.4989000000000001E-2</c:v>
                </c:pt>
                <c:pt idx="105914">
                  <c:v>4.4988E-2</c:v>
                </c:pt>
                <c:pt idx="105915">
                  <c:v>4.4986999999999999E-2</c:v>
                </c:pt>
                <c:pt idx="105916">
                  <c:v>4.4986999999999999E-2</c:v>
                </c:pt>
                <c:pt idx="105917">
                  <c:v>4.4985999999999998E-2</c:v>
                </c:pt>
                <c:pt idx="105918">
                  <c:v>4.4984999999999997E-2</c:v>
                </c:pt>
                <c:pt idx="105919">
                  <c:v>4.4983000000000002E-2</c:v>
                </c:pt>
                <c:pt idx="105920">
                  <c:v>4.4982000000000001E-2</c:v>
                </c:pt>
                <c:pt idx="105921">
                  <c:v>4.4981E-2</c:v>
                </c:pt>
                <c:pt idx="105922">
                  <c:v>4.4979999999999999E-2</c:v>
                </c:pt>
                <c:pt idx="105923">
                  <c:v>4.4978999999999998E-2</c:v>
                </c:pt>
                <c:pt idx="105924">
                  <c:v>4.4977999999999997E-2</c:v>
                </c:pt>
                <c:pt idx="105925">
                  <c:v>4.4976000000000002E-2</c:v>
                </c:pt>
                <c:pt idx="105926">
                  <c:v>4.4975000000000001E-2</c:v>
                </c:pt>
                <c:pt idx="105927">
                  <c:v>4.4974E-2</c:v>
                </c:pt>
                <c:pt idx="105928">
                  <c:v>4.4972999999999999E-2</c:v>
                </c:pt>
                <c:pt idx="105929">
                  <c:v>4.4971999999999998E-2</c:v>
                </c:pt>
                <c:pt idx="105930">
                  <c:v>4.4970000000000003E-2</c:v>
                </c:pt>
                <c:pt idx="105931">
                  <c:v>4.4969000000000002E-2</c:v>
                </c:pt>
                <c:pt idx="105932">
                  <c:v>4.4968000000000001E-2</c:v>
                </c:pt>
                <c:pt idx="105933">
                  <c:v>4.4965999999999999E-2</c:v>
                </c:pt>
                <c:pt idx="105934">
                  <c:v>4.4964999999999998E-2</c:v>
                </c:pt>
                <c:pt idx="105935">
                  <c:v>4.4963999999999997E-2</c:v>
                </c:pt>
                <c:pt idx="105936">
                  <c:v>4.4963000000000003E-2</c:v>
                </c:pt>
                <c:pt idx="105937">
                  <c:v>4.4962000000000002E-2</c:v>
                </c:pt>
                <c:pt idx="105938">
                  <c:v>4.4961000000000001E-2</c:v>
                </c:pt>
                <c:pt idx="105939">
                  <c:v>4.496E-2</c:v>
                </c:pt>
                <c:pt idx="105940">
                  <c:v>4.4957999999999998E-2</c:v>
                </c:pt>
                <c:pt idx="105941">
                  <c:v>4.4956999999999997E-2</c:v>
                </c:pt>
                <c:pt idx="105942">
                  <c:v>4.4956000000000003E-2</c:v>
                </c:pt>
                <c:pt idx="105943">
                  <c:v>4.4955000000000002E-2</c:v>
                </c:pt>
                <c:pt idx="105944">
                  <c:v>4.4954000000000001E-2</c:v>
                </c:pt>
                <c:pt idx="105945">
                  <c:v>4.4954000000000001E-2</c:v>
                </c:pt>
                <c:pt idx="105946">
                  <c:v>4.4953E-2</c:v>
                </c:pt>
                <c:pt idx="105947">
                  <c:v>4.4951999999999999E-2</c:v>
                </c:pt>
                <c:pt idx="105948">
                  <c:v>4.4951999999999999E-2</c:v>
                </c:pt>
                <c:pt idx="105949">
                  <c:v>4.4950999999999998E-2</c:v>
                </c:pt>
                <c:pt idx="105950">
                  <c:v>4.4950999999999998E-2</c:v>
                </c:pt>
                <c:pt idx="105951">
                  <c:v>4.4949999999999997E-2</c:v>
                </c:pt>
                <c:pt idx="105952">
                  <c:v>4.4949999999999997E-2</c:v>
                </c:pt>
                <c:pt idx="105953">
                  <c:v>4.4949000000000003E-2</c:v>
                </c:pt>
                <c:pt idx="105954">
                  <c:v>4.4949000000000003E-2</c:v>
                </c:pt>
                <c:pt idx="105955">
                  <c:v>4.4949000000000003E-2</c:v>
                </c:pt>
                <c:pt idx="105956">
                  <c:v>4.4949000000000003E-2</c:v>
                </c:pt>
                <c:pt idx="105957">
                  <c:v>4.4948000000000002E-2</c:v>
                </c:pt>
                <c:pt idx="105958">
                  <c:v>4.4948000000000002E-2</c:v>
                </c:pt>
                <c:pt idx="105959">
                  <c:v>4.4949000000000003E-2</c:v>
                </c:pt>
                <c:pt idx="105960">
                  <c:v>4.4949000000000003E-2</c:v>
                </c:pt>
                <c:pt idx="105961">
                  <c:v>4.4949000000000003E-2</c:v>
                </c:pt>
                <c:pt idx="105962">
                  <c:v>4.4949000000000003E-2</c:v>
                </c:pt>
                <c:pt idx="105963">
                  <c:v>4.4949999999999997E-2</c:v>
                </c:pt>
                <c:pt idx="105964">
                  <c:v>4.4949999999999997E-2</c:v>
                </c:pt>
                <c:pt idx="105965">
                  <c:v>4.4949999999999997E-2</c:v>
                </c:pt>
                <c:pt idx="105966">
                  <c:v>4.4950999999999998E-2</c:v>
                </c:pt>
                <c:pt idx="105967">
                  <c:v>4.4950999999999998E-2</c:v>
                </c:pt>
                <c:pt idx="105968">
                  <c:v>4.4950999999999998E-2</c:v>
                </c:pt>
                <c:pt idx="105969">
                  <c:v>4.4951999999999999E-2</c:v>
                </c:pt>
                <c:pt idx="105970">
                  <c:v>4.4953E-2</c:v>
                </c:pt>
                <c:pt idx="105971">
                  <c:v>4.4953E-2</c:v>
                </c:pt>
                <c:pt idx="105972">
                  <c:v>4.4954000000000001E-2</c:v>
                </c:pt>
                <c:pt idx="105973">
                  <c:v>4.4955000000000002E-2</c:v>
                </c:pt>
                <c:pt idx="105974">
                  <c:v>4.4956000000000003E-2</c:v>
                </c:pt>
                <c:pt idx="105975">
                  <c:v>4.4956000000000003E-2</c:v>
                </c:pt>
                <c:pt idx="105976">
                  <c:v>4.4956999999999997E-2</c:v>
                </c:pt>
                <c:pt idx="105977">
                  <c:v>4.4957999999999998E-2</c:v>
                </c:pt>
                <c:pt idx="105978">
                  <c:v>4.4958999999999999E-2</c:v>
                </c:pt>
                <c:pt idx="105979">
                  <c:v>4.4958999999999999E-2</c:v>
                </c:pt>
                <c:pt idx="105980">
                  <c:v>4.496E-2</c:v>
                </c:pt>
                <c:pt idx="105981">
                  <c:v>4.4961000000000001E-2</c:v>
                </c:pt>
                <c:pt idx="105982">
                  <c:v>4.4962000000000002E-2</c:v>
                </c:pt>
                <c:pt idx="105983">
                  <c:v>4.4962000000000002E-2</c:v>
                </c:pt>
                <c:pt idx="105984">
                  <c:v>4.4963000000000003E-2</c:v>
                </c:pt>
                <c:pt idx="105985">
                  <c:v>4.4963999999999997E-2</c:v>
                </c:pt>
                <c:pt idx="105986">
                  <c:v>4.4964999999999998E-2</c:v>
                </c:pt>
                <c:pt idx="105987">
                  <c:v>4.4965999999999999E-2</c:v>
                </c:pt>
                <c:pt idx="105988">
                  <c:v>4.4965999999999999E-2</c:v>
                </c:pt>
                <c:pt idx="105989">
                  <c:v>4.4967E-2</c:v>
                </c:pt>
                <c:pt idx="105990">
                  <c:v>4.4968000000000001E-2</c:v>
                </c:pt>
                <c:pt idx="105991">
                  <c:v>4.4968000000000001E-2</c:v>
                </c:pt>
                <c:pt idx="105992">
                  <c:v>4.4969000000000002E-2</c:v>
                </c:pt>
                <c:pt idx="105993">
                  <c:v>4.4969000000000002E-2</c:v>
                </c:pt>
                <c:pt idx="105994">
                  <c:v>4.4970000000000003E-2</c:v>
                </c:pt>
                <c:pt idx="105995">
                  <c:v>4.4970000000000003E-2</c:v>
                </c:pt>
                <c:pt idx="105996">
                  <c:v>4.4970999999999997E-2</c:v>
                </c:pt>
                <c:pt idx="105997">
                  <c:v>4.4970999999999997E-2</c:v>
                </c:pt>
                <c:pt idx="105998">
                  <c:v>4.4971999999999998E-2</c:v>
                </c:pt>
                <c:pt idx="105999">
                  <c:v>4.4971999999999998E-2</c:v>
                </c:pt>
                <c:pt idx="106000">
                  <c:v>4.4971999999999998E-2</c:v>
                </c:pt>
                <c:pt idx="106001">
                  <c:v>4.4971999999999998E-2</c:v>
                </c:pt>
                <c:pt idx="106002">
                  <c:v>4.4971999999999998E-2</c:v>
                </c:pt>
                <c:pt idx="106003">
                  <c:v>4.4972999999999999E-2</c:v>
                </c:pt>
                <c:pt idx="106004">
                  <c:v>4.4972999999999999E-2</c:v>
                </c:pt>
                <c:pt idx="106005">
                  <c:v>4.4972999999999999E-2</c:v>
                </c:pt>
                <c:pt idx="106006">
                  <c:v>4.4972999999999999E-2</c:v>
                </c:pt>
                <c:pt idx="106007">
                  <c:v>4.4972999999999999E-2</c:v>
                </c:pt>
                <c:pt idx="106008">
                  <c:v>4.4972999999999999E-2</c:v>
                </c:pt>
                <c:pt idx="106009">
                  <c:v>4.4972999999999999E-2</c:v>
                </c:pt>
                <c:pt idx="106010">
                  <c:v>4.4972999999999999E-2</c:v>
                </c:pt>
                <c:pt idx="106011">
                  <c:v>4.4971999999999998E-2</c:v>
                </c:pt>
                <c:pt idx="106012">
                  <c:v>4.4971999999999998E-2</c:v>
                </c:pt>
                <c:pt idx="106013">
                  <c:v>4.4971999999999998E-2</c:v>
                </c:pt>
                <c:pt idx="106014">
                  <c:v>4.4970999999999997E-2</c:v>
                </c:pt>
                <c:pt idx="106015">
                  <c:v>4.4970999999999997E-2</c:v>
                </c:pt>
                <c:pt idx="106016">
                  <c:v>4.4970999999999997E-2</c:v>
                </c:pt>
                <c:pt idx="106017">
                  <c:v>4.4970000000000003E-2</c:v>
                </c:pt>
                <c:pt idx="106018">
                  <c:v>4.4970000000000003E-2</c:v>
                </c:pt>
                <c:pt idx="106019">
                  <c:v>4.4970000000000003E-2</c:v>
                </c:pt>
                <c:pt idx="106020">
                  <c:v>4.4969000000000002E-2</c:v>
                </c:pt>
                <c:pt idx="106021">
                  <c:v>4.4969000000000002E-2</c:v>
                </c:pt>
                <c:pt idx="106022">
                  <c:v>4.4969000000000002E-2</c:v>
                </c:pt>
                <c:pt idx="106023">
                  <c:v>4.4968000000000001E-2</c:v>
                </c:pt>
                <c:pt idx="106024">
                  <c:v>4.4968000000000001E-2</c:v>
                </c:pt>
                <c:pt idx="106025">
                  <c:v>4.4968000000000001E-2</c:v>
                </c:pt>
                <c:pt idx="106026">
                  <c:v>4.4967E-2</c:v>
                </c:pt>
                <c:pt idx="106027">
                  <c:v>4.4967E-2</c:v>
                </c:pt>
                <c:pt idx="106028">
                  <c:v>4.4967E-2</c:v>
                </c:pt>
                <c:pt idx="106029">
                  <c:v>4.4965999999999999E-2</c:v>
                </c:pt>
                <c:pt idx="106030">
                  <c:v>4.4965999999999999E-2</c:v>
                </c:pt>
                <c:pt idx="106031">
                  <c:v>4.4965999999999999E-2</c:v>
                </c:pt>
                <c:pt idx="106032">
                  <c:v>4.4965999999999999E-2</c:v>
                </c:pt>
                <c:pt idx="106033">
                  <c:v>4.4965999999999999E-2</c:v>
                </c:pt>
                <c:pt idx="106034">
                  <c:v>4.4965999999999999E-2</c:v>
                </c:pt>
                <c:pt idx="106035">
                  <c:v>4.4965999999999999E-2</c:v>
                </c:pt>
                <c:pt idx="106036">
                  <c:v>4.4965999999999999E-2</c:v>
                </c:pt>
                <c:pt idx="106037">
                  <c:v>4.4965999999999999E-2</c:v>
                </c:pt>
                <c:pt idx="106038">
                  <c:v>4.4965999999999999E-2</c:v>
                </c:pt>
                <c:pt idx="106039">
                  <c:v>4.4965999999999999E-2</c:v>
                </c:pt>
                <c:pt idx="106040">
                  <c:v>4.4967E-2</c:v>
                </c:pt>
                <c:pt idx="106041">
                  <c:v>4.4967E-2</c:v>
                </c:pt>
                <c:pt idx="106042">
                  <c:v>4.4967E-2</c:v>
                </c:pt>
                <c:pt idx="106043">
                  <c:v>4.4968000000000001E-2</c:v>
                </c:pt>
                <c:pt idx="106044">
                  <c:v>4.4968000000000001E-2</c:v>
                </c:pt>
                <c:pt idx="106045">
                  <c:v>4.4969000000000002E-2</c:v>
                </c:pt>
                <c:pt idx="106046">
                  <c:v>4.4970000000000003E-2</c:v>
                </c:pt>
                <c:pt idx="106047">
                  <c:v>4.4970000000000003E-2</c:v>
                </c:pt>
                <c:pt idx="106048">
                  <c:v>4.4970999999999997E-2</c:v>
                </c:pt>
                <c:pt idx="106049">
                  <c:v>4.4970999999999997E-2</c:v>
                </c:pt>
                <c:pt idx="106050">
                  <c:v>4.4971999999999998E-2</c:v>
                </c:pt>
                <c:pt idx="106051">
                  <c:v>4.4972999999999999E-2</c:v>
                </c:pt>
                <c:pt idx="106052">
                  <c:v>4.4974E-2</c:v>
                </c:pt>
                <c:pt idx="106053">
                  <c:v>4.4975000000000001E-2</c:v>
                </c:pt>
                <c:pt idx="106054">
                  <c:v>4.4975000000000001E-2</c:v>
                </c:pt>
                <c:pt idx="106055">
                  <c:v>4.4976000000000002E-2</c:v>
                </c:pt>
                <c:pt idx="106056">
                  <c:v>4.4977000000000003E-2</c:v>
                </c:pt>
                <c:pt idx="106057">
                  <c:v>4.4977999999999997E-2</c:v>
                </c:pt>
                <c:pt idx="106058">
                  <c:v>4.4978999999999998E-2</c:v>
                </c:pt>
                <c:pt idx="106059">
                  <c:v>4.4979999999999999E-2</c:v>
                </c:pt>
                <c:pt idx="106060">
                  <c:v>4.4981E-2</c:v>
                </c:pt>
                <c:pt idx="106061">
                  <c:v>4.4982000000000001E-2</c:v>
                </c:pt>
                <c:pt idx="106062">
                  <c:v>4.4983000000000002E-2</c:v>
                </c:pt>
                <c:pt idx="106063">
                  <c:v>4.4984000000000003E-2</c:v>
                </c:pt>
                <c:pt idx="106064">
                  <c:v>4.4984999999999997E-2</c:v>
                </c:pt>
                <c:pt idx="106065">
                  <c:v>4.4985999999999998E-2</c:v>
                </c:pt>
                <c:pt idx="106066">
                  <c:v>4.4986999999999999E-2</c:v>
                </c:pt>
                <c:pt idx="106067">
                  <c:v>4.4986999999999999E-2</c:v>
                </c:pt>
                <c:pt idx="106068">
                  <c:v>4.4988E-2</c:v>
                </c:pt>
                <c:pt idx="106069">
                  <c:v>4.4989000000000001E-2</c:v>
                </c:pt>
                <c:pt idx="106070">
                  <c:v>4.4990000000000002E-2</c:v>
                </c:pt>
                <c:pt idx="106071">
                  <c:v>4.4991000000000003E-2</c:v>
                </c:pt>
                <c:pt idx="106072">
                  <c:v>4.4991000000000003E-2</c:v>
                </c:pt>
                <c:pt idx="106073">
                  <c:v>4.4991999999999997E-2</c:v>
                </c:pt>
                <c:pt idx="106074">
                  <c:v>4.4992999999999998E-2</c:v>
                </c:pt>
                <c:pt idx="106075">
                  <c:v>4.4992999999999998E-2</c:v>
                </c:pt>
                <c:pt idx="106076">
                  <c:v>4.4993999999999999E-2</c:v>
                </c:pt>
                <c:pt idx="106077">
                  <c:v>4.4995E-2</c:v>
                </c:pt>
                <c:pt idx="106078">
                  <c:v>4.4995E-2</c:v>
                </c:pt>
                <c:pt idx="106079">
                  <c:v>4.4996000000000001E-2</c:v>
                </c:pt>
                <c:pt idx="106080">
                  <c:v>4.4996000000000001E-2</c:v>
                </c:pt>
                <c:pt idx="106081">
                  <c:v>4.4997000000000002E-2</c:v>
                </c:pt>
                <c:pt idx="106082">
                  <c:v>4.4997000000000002E-2</c:v>
                </c:pt>
                <c:pt idx="106083">
                  <c:v>4.4998000000000003E-2</c:v>
                </c:pt>
                <c:pt idx="106084">
                  <c:v>4.4998000000000003E-2</c:v>
                </c:pt>
                <c:pt idx="106085">
                  <c:v>4.4998000000000003E-2</c:v>
                </c:pt>
                <c:pt idx="106086">
                  <c:v>4.4998000000000003E-2</c:v>
                </c:pt>
                <c:pt idx="106087">
                  <c:v>4.4998000000000003E-2</c:v>
                </c:pt>
                <c:pt idx="106088">
                  <c:v>4.4998000000000003E-2</c:v>
                </c:pt>
                <c:pt idx="106089">
                  <c:v>4.4998000000000003E-2</c:v>
                </c:pt>
                <c:pt idx="106090">
                  <c:v>4.4998000000000003E-2</c:v>
                </c:pt>
                <c:pt idx="106091">
                  <c:v>4.4998000000000003E-2</c:v>
                </c:pt>
                <c:pt idx="106092">
                  <c:v>4.4998000000000003E-2</c:v>
                </c:pt>
                <c:pt idx="106093">
                  <c:v>4.4998000000000003E-2</c:v>
                </c:pt>
                <c:pt idx="106094">
                  <c:v>4.4998000000000003E-2</c:v>
                </c:pt>
                <c:pt idx="106095">
                  <c:v>4.4997000000000002E-2</c:v>
                </c:pt>
                <c:pt idx="106096">
                  <c:v>4.4997000000000002E-2</c:v>
                </c:pt>
                <c:pt idx="106097">
                  <c:v>4.4996000000000001E-2</c:v>
                </c:pt>
                <c:pt idx="106098">
                  <c:v>4.4996000000000001E-2</c:v>
                </c:pt>
                <c:pt idx="106099">
                  <c:v>4.4995E-2</c:v>
                </c:pt>
                <c:pt idx="106100">
                  <c:v>4.4993999999999999E-2</c:v>
                </c:pt>
                <c:pt idx="106101">
                  <c:v>4.4993999999999999E-2</c:v>
                </c:pt>
                <c:pt idx="106102">
                  <c:v>4.4992999999999998E-2</c:v>
                </c:pt>
                <c:pt idx="106103">
                  <c:v>4.4991999999999997E-2</c:v>
                </c:pt>
                <c:pt idx="106104">
                  <c:v>4.4991000000000003E-2</c:v>
                </c:pt>
                <c:pt idx="106105">
                  <c:v>4.4990000000000002E-2</c:v>
                </c:pt>
                <c:pt idx="106106">
                  <c:v>4.4989000000000001E-2</c:v>
                </c:pt>
                <c:pt idx="106107">
                  <c:v>4.4988E-2</c:v>
                </c:pt>
                <c:pt idx="106108">
                  <c:v>4.4986999999999999E-2</c:v>
                </c:pt>
                <c:pt idx="106109">
                  <c:v>4.4984999999999997E-2</c:v>
                </c:pt>
                <c:pt idx="106110">
                  <c:v>4.4984000000000003E-2</c:v>
                </c:pt>
                <c:pt idx="106111">
                  <c:v>4.4983000000000002E-2</c:v>
                </c:pt>
                <c:pt idx="106112">
                  <c:v>4.4982000000000001E-2</c:v>
                </c:pt>
                <c:pt idx="106113">
                  <c:v>4.4979999999999999E-2</c:v>
                </c:pt>
                <c:pt idx="106114">
                  <c:v>4.4978999999999998E-2</c:v>
                </c:pt>
                <c:pt idx="106115">
                  <c:v>4.4977000000000003E-2</c:v>
                </c:pt>
                <c:pt idx="106116">
                  <c:v>4.4976000000000002E-2</c:v>
                </c:pt>
                <c:pt idx="106117">
                  <c:v>4.4974E-2</c:v>
                </c:pt>
                <c:pt idx="106118">
                  <c:v>4.4972999999999999E-2</c:v>
                </c:pt>
                <c:pt idx="106119">
                  <c:v>4.4970999999999997E-2</c:v>
                </c:pt>
                <c:pt idx="106120">
                  <c:v>4.4970000000000003E-2</c:v>
                </c:pt>
                <c:pt idx="106121">
                  <c:v>4.4968000000000001E-2</c:v>
                </c:pt>
                <c:pt idx="106122">
                  <c:v>4.4965999999999999E-2</c:v>
                </c:pt>
                <c:pt idx="106123">
                  <c:v>4.4964999999999998E-2</c:v>
                </c:pt>
                <c:pt idx="106124">
                  <c:v>4.4963000000000003E-2</c:v>
                </c:pt>
                <c:pt idx="106125">
                  <c:v>4.4961000000000001E-2</c:v>
                </c:pt>
                <c:pt idx="106126">
                  <c:v>4.496E-2</c:v>
                </c:pt>
                <c:pt idx="106127">
                  <c:v>4.4957999999999998E-2</c:v>
                </c:pt>
                <c:pt idx="106128">
                  <c:v>4.4956999999999997E-2</c:v>
                </c:pt>
                <c:pt idx="106129">
                  <c:v>4.4955000000000002E-2</c:v>
                </c:pt>
                <c:pt idx="106130">
                  <c:v>4.4954000000000001E-2</c:v>
                </c:pt>
                <c:pt idx="106131">
                  <c:v>4.4951999999999999E-2</c:v>
                </c:pt>
                <c:pt idx="106132">
                  <c:v>4.4949999999999997E-2</c:v>
                </c:pt>
                <c:pt idx="106133">
                  <c:v>4.4949000000000003E-2</c:v>
                </c:pt>
                <c:pt idx="106134">
                  <c:v>4.4947000000000001E-2</c:v>
                </c:pt>
                <c:pt idx="106135">
                  <c:v>4.4946E-2</c:v>
                </c:pt>
                <c:pt idx="106136">
                  <c:v>4.4944999999999999E-2</c:v>
                </c:pt>
                <c:pt idx="106137">
                  <c:v>4.4942999999999997E-2</c:v>
                </c:pt>
                <c:pt idx="106138">
                  <c:v>4.4942000000000003E-2</c:v>
                </c:pt>
                <c:pt idx="106139">
                  <c:v>4.4941000000000002E-2</c:v>
                </c:pt>
                <c:pt idx="106140">
                  <c:v>4.4940000000000001E-2</c:v>
                </c:pt>
                <c:pt idx="106141">
                  <c:v>4.4937999999999999E-2</c:v>
                </c:pt>
                <c:pt idx="106142">
                  <c:v>4.4936999999999998E-2</c:v>
                </c:pt>
                <c:pt idx="106143">
                  <c:v>4.4935999999999997E-2</c:v>
                </c:pt>
                <c:pt idx="106144">
                  <c:v>4.4935000000000003E-2</c:v>
                </c:pt>
                <c:pt idx="106145">
                  <c:v>4.4934000000000002E-2</c:v>
                </c:pt>
                <c:pt idx="106146">
                  <c:v>4.4933000000000001E-2</c:v>
                </c:pt>
                <c:pt idx="106147">
                  <c:v>4.4932E-2</c:v>
                </c:pt>
                <c:pt idx="106148">
                  <c:v>4.4930999999999999E-2</c:v>
                </c:pt>
                <c:pt idx="106149">
                  <c:v>4.4930999999999999E-2</c:v>
                </c:pt>
                <c:pt idx="106150">
                  <c:v>4.4929999999999998E-2</c:v>
                </c:pt>
                <c:pt idx="106151">
                  <c:v>4.4929999999999998E-2</c:v>
                </c:pt>
                <c:pt idx="106152">
                  <c:v>4.4928999999999997E-2</c:v>
                </c:pt>
                <c:pt idx="106153">
                  <c:v>4.4928999999999997E-2</c:v>
                </c:pt>
                <c:pt idx="106154">
                  <c:v>4.4928000000000003E-2</c:v>
                </c:pt>
                <c:pt idx="106155">
                  <c:v>4.4928000000000003E-2</c:v>
                </c:pt>
                <c:pt idx="106156">
                  <c:v>4.4928000000000003E-2</c:v>
                </c:pt>
                <c:pt idx="106157">
                  <c:v>4.4927000000000002E-2</c:v>
                </c:pt>
                <c:pt idx="106158">
                  <c:v>4.4927000000000002E-2</c:v>
                </c:pt>
                <c:pt idx="106159">
                  <c:v>4.4927000000000002E-2</c:v>
                </c:pt>
                <c:pt idx="106160">
                  <c:v>4.4927000000000002E-2</c:v>
                </c:pt>
                <c:pt idx="106161">
                  <c:v>4.4927000000000002E-2</c:v>
                </c:pt>
                <c:pt idx="106162">
                  <c:v>4.4928000000000003E-2</c:v>
                </c:pt>
                <c:pt idx="106163">
                  <c:v>4.4928000000000003E-2</c:v>
                </c:pt>
                <c:pt idx="106164">
                  <c:v>4.4928000000000003E-2</c:v>
                </c:pt>
                <c:pt idx="106165">
                  <c:v>4.4928000000000003E-2</c:v>
                </c:pt>
                <c:pt idx="106166">
                  <c:v>4.4928999999999997E-2</c:v>
                </c:pt>
                <c:pt idx="106167">
                  <c:v>4.4928999999999997E-2</c:v>
                </c:pt>
                <c:pt idx="106168">
                  <c:v>4.4928999999999997E-2</c:v>
                </c:pt>
                <c:pt idx="106169">
                  <c:v>4.4929999999999998E-2</c:v>
                </c:pt>
                <c:pt idx="106170">
                  <c:v>4.4930999999999999E-2</c:v>
                </c:pt>
                <c:pt idx="106171">
                  <c:v>4.4930999999999999E-2</c:v>
                </c:pt>
                <c:pt idx="106172">
                  <c:v>4.4932E-2</c:v>
                </c:pt>
                <c:pt idx="106173">
                  <c:v>4.4933000000000001E-2</c:v>
                </c:pt>
                <c:pt idx="106174">
                  <c:v>4.4934000000000002E-2</c:v>
                </c:pt>
                <c:pt idx="106175">
                  <c:v>4.4935000000000003E-2</c:v>
                </c:pt>
                <c:pt idx="106176">
                  <c:v>4.4935999999999997E-2</c:v>
                </c:pt>
                <c:pt idx="106177">
                  <c:v>4.4936999999999998E-2</c:v>
                </c:pt>
                <c:pt idx="106178">
                  <c:v>4.4937999999999999E-2</c:v>
                </c:pt>
                <c:pt idx="106179">
                  <c:v>4.4939E-2</c:v>
                </c:pt>
                <c:pt idx="106180">
                  <c:v>4.4940000000000001E-2</c:v>
                </c:pt>
                <c:pt idx="106181">
                  <c:v>4.4941000000000002E-2</c:v>
                </c:pt>
                <c:pt idx="106182">
                  <c:v>4.4942000000000003E-2</c:v>
                </c:pt>
                <c:pt idx="106183">
                  <c:v>4.4943999999999998E-2</c:v>
                </c:pt>
                <c:pt idx="106184">
                  <c:v>4.4944999999999999E-2</c:v>
                </c:pt>
                <c:pt idx="106185">
                  <c:v>4.4946E-2</c:v>
                </c:pt>
                <c:pt idx="106186">
                  <c:v>4.4948000000000002E-2</c:v>
                </c:pt>
                <c:pt idx="106187">
                  <c:v>4.4949000000000003E-2</c:v>
                </c:pt>
                <c:pt idx="106188">
                  <c:v>4.4950999999999998E-2</c:v>
                </c:pt>
                <c:pt idx="106189">
                  <c:v>4.4951999999999999E-2</c:v>
                </c:pt>
                <c:pt idx="106190">
                  <c:v>4.4953E-2</c:v>
                </c:pt>
                <c:pt idx="106191">
                  <c:v>4.4955000000000002E-2</c:v>
                </c:pt>
                <c:pt idx="106192">
                  <c:v>4.4956000000000003E-2</c:v>
                </c:pt>
                <c:pt idx="106193">
                  <c:v>4.4957999999999998E-2</c:v>
                </c:pt>
                <c:pt idx="106194">
                  <c:v>4.4958999999999999E-2</c:v>
                </c:pt>
                <c:pt idx="106195">
                  <c:v>4.4961000000000001E-2</c:v>
                </c:pt>
                <c:pt idx="106196">
                  <c:v>4.4963000000000003E-2</c:v>
                </c:pt>
                <c:pt idx="106197">
                  <c:v>4.4963999999999997E-2</c:v>
                </c:pt>
                <c:pt idx="106198">
                  <c:v>4.4965999999999999E-2</c:v>
                </c:pt>
                <c:pt idx="106199">
                  <c:v>4.4967E-2</c:v>
                </c:pt>
                <c:pt idx="106200">
                  <c:v>4.4969000000000002E-2</c:v>
                </c:pt>
                <c:pt idx="106201">
                  <c:v>4.4970000000000003E-2</c:v>
                </c:pt>
                <c:pt idx="106202">
                  <c:v>4.4971999999999998E-2</c:v>
                </c:pt>
                <c:pt idx="106203">
                  <c:v>4.4972999999999999E-2</c:v>
                </c:pt>
                <c:pt idx="106204">
                  <c:v>4.4975000000000001E-2</c:v>
                </c:pt>
                <c:pt idx="106205">
                  <c:v>4.4976000000000002E-2</c:v>
                </c:pt>
                <c:pt idx="106206">
                  <c:v>4.4977000000000003E-2</c:v>
                </c:pt>
                <c:pt idx="106207">
                  <c:v>4.4978999999999998E-2</c:v>
                </c:pt>
                <c:pt idx="106208">
                  <c:v>4.4979999999999999E-2</c:v>
                </c:pt>
                <c:pt idx="106209">
                  <c:v>4.4982000000000001E-2</c:v>
                </c:pt>
                <c:pt idx="106210">
                  <c:v>4.4983000000000002E-2</c:v>
                </c:pt>
                <c:pt idx="106211">
                  <c:v>4.4984000000000003E-2</c:v>
                </c:pt>
                <c:pt idx="106212">
                  <c:v>4.4984999999999997E-2</c:v>
                </c:pt>
                <c:pt idx="106213">
                  <c:v>4.4985999999999998E-2</c:v>
                </c:pt>
                <c:pt idx="106214">
                  <c:v>4.4986999999999999E-2</c:v>
                </c:pt>
                <c:pt idx="106215">
                  <c:v>4.4988E-2</c:v>
                </c:pt>
                <c:pt idx="106216">
                  <c:v>4.4989000000000001E-2</c:v>
                </c:pt>
                <c:pt idx="106217">
                  <c:v>4.4990000000000002E-2</c:v>
                </c:pt>
                <c:pt idx="106218">
                  <c:v>4.4991000000000003E-2</c:v>
                </c:pt>
                <c:pt idx="106219">
                  <c:v>4.4991999999999997E-2</c:v>
                </c:pt>
                <c:pt idx="106220">
                  <c:v>4.4992999999999998E-2</c:v>
                </c:pt>
                <c:pt idx="106221">
                  <c:v>4.4992999999999998E-2</c:v>
                </c:pt>
                <c:pt idx="106222">
                  <c:v>4.4993999999999999E-2</c:v>
                </c:pt>
                <c:pt idx="106223">
                  <c:v>4.4995E-2</c:v>
                </c:pt>
                <c:pt idx="106224">
                  <c:v>4.4995E-2</c:v>
                </c:pt>
                <c:pt idx="106225">
                  <c:v>4.4995E-2</c:v>
                </c:pt>
                <c:pt idx="106226">
                  <c:v>4.4996000000000001E-2</c:v>
                </c:pt>
                <c:pt idx="106227">
                  <c:v>4.4996000000000001E-2</c:v>
                </c:pt>
                <c:pt idx="106228">
                  <c:v>4.4996000000000001E-2</c:v>
                </c:pt>
                <c:pt idx="106229">
                  <c:v>4.4997000000000002E-2</c:v>
                </c:pt>
                <c:pt idx="106230">
                  <c:v>4.4997000000000002E-2</c:v>
                </c:pt>
                <c:pt idx="106231">
                  <c:v>4.4997000000000002E-2</c:v>
                </c:pt>
                <c:pt idx="106232">
                  <c:v>4.4997000000000002E-2</c:v>
                </c:pt>
                <c:pt idx="106233">
                  <c:v>4.4997000000000002E-2</c:v>
                </c:pt>
                <c:pt idx="106234">
                  <c:v>4.4997000000000002E-2</c:v>
                </c:pt>
                <c:pt idx="106235">
                  <c:v>4.4997000000000002E-2</c:v>
                </c:pt>
                <c:pt idx="106236">
                  <c:v>4.4997000000000002E-2</c:v>
                </c:pt>
                <c:pt idx="106237">
                  <c:v>4.4997000000000002E-2</c:v>
                </c:pt>
                <c:pt idx="106238">
                  <c:v>4.4997000000000002E-2</c:v>
                </c:pt>
                <c:pt idx="106239">
                  <c:v>4.4996000000000001E-2</c:v>
                </c:pt>
                <c:pt idx="106240">
                  <c:v>4.4996000000000001E-2</c:v>
                </c:pt>
                <c:pt idx="106241">
                  <c:v>4.4996000000000001E-2</c:v>
                </c:pt>
                <c:pt idx="106242">
                  <c:v>4.4996000000000001E-2</c:v>
                </c:pt>
                <c:pt idx="106243">
                  <c:v>4.4995E-2</c:v>
                </c:pt>
                <c:pt idx="106244">
                  <c:v>4.4995E-2</c:v>
                </c:pt>
                <c:pt idx="106245">
                  <c:v>4.4995E-2</c:v>
                </c:pt>
                <c:pt idx="106246">
                  <c:v>4.4993999999999999E-2</c:v>
                </c:pt>
                <c:pt idx="106247">
                  <c:v>4.4992999999999998E-2</c:v>
                </c:pt>
                <c:pt idx="106248">
                  <c:v>4.4992999999999998E-2</c:v>
                </c:pt>
                <c:pt idx="106249">
                  <c:v>4.4991999999999997E-2</c:v>
                </c:pt>
                <c:pt idx="106250">
                  <c:v>4.4991000000000003E-2</c:v>
                </c:pt>
                <c:pt idx="106251">
                  <c:v>4.4991000000000003E-2</c:v>
                </c:pt>
                <c:pt idx="106252">
                  <c:v>4.4990000000000002E-2</c:v>
                </c:pt>
                <c:pt idx="106253">
                  <c:v>4.4989000000000001E-2</c:v>
                </c:pt>
                <c:pt idx="106254">
                  <c:v>4.4989000000000001E-2</c:v>
                </c:pt>
                <c:pt idx="106255">
                  <c:v>4.4988E-2</c:v>
                </c:pt>
                <c:pt idx="106256">
                  <c:v>4.4986999999999999E-2</c:v>
                </c:pt>
                <c:pt idx="106257">
                  <c:v>4.4986999999999999E-2</c:v>
                </c:pt>
                <c:pt idx="106258">
                  <c:v>4.4985999999999998E-2</c:v>
                </c:pt>
                <c:pt idx="106259">
                  <c:v>4.4984999999999997E-2</c:v>
                </c:pt>
                <c:pt idx="106260">
                  <c:v>4.4984000000000003E-2</c:v>
                </c:pt>
                <c:pt idx="106261">
                  <c:v>4.4983000000000002E-2</c:v>
                </c:pt>
                <c:pt idx="106262">
                  <c:v>4.4982000000000001E-2</c:v>
                </c:pt>
                <c:pt idx="106263">
                  <c:v>4.4981E-2</c:v>
                </c:pt>
                <c:pt idx="106264">
                  <c:v>4.4979999999999999E-2</c:v>
                </c:pt>
                <c:pt idx="106265">
                  <c:v>4.4978999999999998E-2</c:v>
                </c:pt>
                <c:pt idx="106266">
                  <c:v>4.4977999999999997E-2</c:v>
                </c:pt>
                <c:pt idx="106267">
                  <c:v>4.4977000000000003E-2</c:v>
                </c:pt>
                <c:pt idx="106268">
                  <c:v>4.4976000000000002E-2</c:v>
                </c:pt>
                <c:pt idx="106269">
                  <c:v>4.4975000000000001E-2</c:v>
                </c:pt>
                <c:pt idx="106270">
                  <c:v>4.4974E-2</c:v>
                </c:pt>
                <c:pt idx="106271">
                  <c:v>4.4972999999999999E-2</c:v>
                </c:pt>
                <c:pt idx="106272">
                  <c:v>4.4971999999999998E-2</c:v>
                </c:pt>
                <c:pt idx="106273">
                  <c:v>4.4970999999999997E-2</c:v>
                </c:pt>
                <c:pt idx="106274">
                  <c:v>4.4970000000000003E-2</c:v>
                </c:pt>
                <c:pt idx="106275">
                  <c:v>4.4969000000000002E-2</c:v>
                </c:pt>
                <c:pt idx="106276">
                  <c:v>4.4968000000000001E-2</c:v>
                </c:pt>
                <c:pt idx="106277">
                  <c:v>4.4967E-2</c:v>
                </c:pt>
                <c:pt idx="106278">
                  <c:v>4.4965999999999999E-2</c:v>
                </c:pt>
                <c:pt idx="106279">
                  <c:v>4.4964999999999998E-2</c:v>
                </c:pt>
                <c:pt idx="106280">
                  <c:v>4.4964999999999998E-2</c:v>
                </c:pt>
                <c:pt idx="106281">
                  <c:v>4.4963999999999997E-2</c:v>
                </c:pt>
                <c:pt idx="106282">
                  <c:v>4.4963000000000003E-2</c:v>
                </c:pt>
                <c:pt idx="106283">
                  <c:v>4.4962000000000002E-2</c:v>
                </c:pt>
                <c:pt idx="106284">
                  <c:v>4.4961000000000001E-2</c:v>
                </c:pt>
                <c:pt idx="106285">
                  <c:v>4.496E-2</c:v>
                </c:pt>
                <c:pt idx="106286">
                  <c:v>4.4958999999999999E-2</c:v>
                </c:pt>
                <c:pt idx="106287">
                  <c:v>4.4957999999999998E-2</c:v>
                </c:pt>
                <c:pt idx="106288">
                  <c:v>4.4956999999999997E-2</c:v>
                </c:pt>
                <c:pt idx="106289">
                  <c:v>4.4956000000000003E-2</c:v>
                </c:pt>
                <c:pt idx="106290">
                  <c:v>4.4956000000000003E-2</c:v>
                </c:pt>
                <c:pt idx="106291">
                  <c:v>4.4955000000000002E-2</c:v>
                </c:pt>
                <c:pt idx="106292">
                  <c:v>4.4954000000000001E-2</c:v>
                </c:pt>
                <c:pt idx="106293">
                  <c:v>4.4954000000000001E-2</c:v>
                </c:pt>
                <c:pt idx="106294">
                  <c:v>4.4953E-2</c:v>
                </c:pt>
                <c:pt idx="106295">
                  <c:v>4.4951999999999999E-2</c:v>
                </c:pt>
                <c:pt idx="106296">
                  <c:v>4.4951999999999999E-2</c:v>
                </c:pt>
                <c:pt idx="106297">
                  <c:v>4.4950999999999998E-2</c:v>
                </c:pt>
                <c:pt idx="106298">
                  <c:v>4.4949999999999997E-2</c:v>
                </c:pt>
                <c:pt idx="106299">
                  <c:v>4.4949999999999997E-2</c:v>
                </c:pt>
                <c:pt idx="106300">
                  <c:v>4.4949000000000003E-2</c:v>
                </c:pt>
                <c:pt idx="106301">
                  <c:v>4.4949000000000003E-2</c:v>
                </c:pt>
                <c:pt idx="106302">
                  <c:v>4.4949000000000003E-2</c:v>
                </c:pt>
                <c:pt idx="106303">
                  <c:v>4.4948000000000002E-2</c:v>
                </c:pt>
                <c:pt idx="106304">
                  <c:v>4.4948000000000002E-2</c:v>
                </c:pt>
                <c:pt idx="106305">
                  <c:v>4.4948000000000002E-2</c:v>
                </c:pt>
                <c:pt idx="106306">
                  <c:v>4.4947000000000001E-2</c:v>
                </c:pt>
                <c:pt idx="106307">
                  <c:v>4.4947000000000001E-2</c:v>
                </c:pt>
                <c:pt idx="106308">
                  <c:v>4.4947000000000001E-2</c:v>
                </c:pt>
                <c:pt idx="106309">
                  <c:v>4.4947000000000001E-2</c:v>
                </c:pt>
                <c:pt idx="106310">
                  <c:v>4.4946E-2</c:v>
                </c:pt>
                <c:pt idx="106311">
                  <c:v>4.4946E-2</c:v>
                </c:pt>
                <c:pt idx="106312">
                  <c:v>4.4946E-2</c:v>
                </c:pt>
                <c:pt idx="106313">
                  <c:v>4.4946E-2</c:v>
                </c:pt>
                <c:pt idx="106314">
                  <c:v>4.4946E-2</c:v>
                </c:pt>
                <c:pt idx="106315">
                  <c:v>4.4946E-2</c:v>
                </c:pt>
                <c:pt idx="106316">
                  <c:v>4.4946E-2</c:v>
                </c:pt>
                <c:pt idx="106317">
                  <c:v>4.4946E-2</c:v>
                </c:pt>
                <c:pt idx="106318">
                  <c:v>4.4946E-2</c:v>
                </c:pt>
                <c:pt idx="106319">
                  <c:v>4.4946E-2</c:v>
                </c:pt>
                <c:pt idx="106320">
                  <c:v>4.4944999999999999E-2</c:v>
                </c:pt>
                <c:pt idx="106321">
                  <c:v>4.4944999999999999E-2</c:v>
                </c:pt>
                <c:pt idx="106322">
                  <c:v>4.4944999999999999E-2</c:v>
                </c:pt>
                <c:pt idx="106323">
                  <c:v>4.4944999999999999E-2</c:v>
                </c:pt>
                <c:pt idx="106324">
                  <c:v>4.4944999999999999E-2</c:v>
                </c:pt>
                <c:pt idx="106325">
                  <c:v>4.4946E-2</c:v>
                </c:pt>
                <c:pt idx="106326">
                  <c:v>4.4946E-2</c:v>
                </c:pt>
                <c:pt idx="106327">
                  <c:v>4.4946E-2</c:v>
                </c:pt>
                <c:pt idx="106328">
                  <c:v>4.4946E-2</c:v>
                </c:pt>
                <c:pt idx="106329">
                  <c:v>4.4946E-2</c:v>
                </c:pt>
                <c:pt idx="106330">
                  <c:v>4.4946E-2</c:v>
                </c:pt>
                <c:pt idx="106331">
                  <c:v>4.4946E-2</c:v>
                </c:pt>
                <c:pt idx="106332">
                  <c:v>4.4946E-2</c:v>
                </c:pt>
                <c:pt idx="106333">
                  <c:v>4.4946E-2</c:v>
                </c:pt>
                <c:pt idx="106334">
                  <c:v>4.4946E-2</c:v>
                </c:pt>
                <c:pt idx="106335">
                  <c:v>4.4946E-2</c:v>
                </c:pt>
                <c:pt idx="106336">
                  <c:v>4.4946E-2</c:v>
                </c:pt>
                <c:pt idx="106337">
                  <c:v>4.4946E-2</c:v>
                </c:pt>
                <c:pt idx="106338">
                  <c:v>4.4947000000000001E-2</c:v>
                </c:pt>
                <c:pt idx="106339">
                  <c:v>4.4947000000000001E-2</c:v>
                </c:pt>
                <c:pt idx="106340">
                  <c:v>4.4947000000000001E-2</c:v>
                </c:pt>
                <c:pt idx="106341">
                  <c:v>4.4947000000000001E-2</c:v>
                </c:pt>
                <c:pt idx="106342">
                  <c:v>4.4948000000000002E-2</c:v>
                </c:pt>
                <c:pt idx="106343">
                  <c:v>4.4948000000000002E-2</c:v>
                </c:pt>
                <c:pt idx="106344">
                  <c:v>4.4948000000000002E-2</c:v>
                </c:pt>
                <c:pt idx="106345">
                  <c:v>4.4948000000000002E-2</c:v>
                </c:pt>
                <c:pt idx="106346">
                  <c:v>4.4949000000000003E-2</c:v>
                </c:pt>
                <c:pt idx="106347">
                  <c:v>4.4949000000000003E-2</c:v>
                </c:pt>
                <c:pt idx="106348">
                  <c:v>4.4949999999999997E-2</c:v>
                </c:pt>
                <c:pt idx="106349">
                  <c:v>4.4950999999999998E-2</c:v>
                </c:pt>
                <c:pt idx="106350">
                  <c:v>4.4950999999999998E-2</c:v>
                </c:pt>
                <c:pt idx="106351">
                  <c:v>4.4951999999999999E-2</c:v>
                </c:pt>
                <c:pt idx="106352">
                  <c:v>4.4953E-2</c:v>
                </c:pt>
                <c:pt idx="106353">
                  <c:v>4.4953E-2</c:v>
                </c:pt>
                <c:pt idx="106354">
                  <c:v>4.4954000000000001E-2</c:v>
                </c:pt>
                <c:pt idx="106355">
                  <c:v>4.4955000000000002E-2</c:v>
                </c:pt>
                <c:pt idx="106356">
                  <c:v>4.4955000000000002E-2</c:v>
                </c:pt>
                <c:pt idx="106357">
                  <c:v>4.4956000000000003E-2</c:v>
                </c:pt>
                <c:pt idx="106358">
                  <c:v>4.4956999999999997E-2</c:v>
                </c:pt>
                <c:pt idx="106359">
                  <c:v>4.4957999999999998E-2</c:v>
                </c:pt>
                <c:pt idx="106360">
                  <c:v>4.4958999999999999E-2</c:v>
                </c:pt>
                <c:pt idx="106361">
                  <c:v>4.4961000000000001E-2</c:v>
                </c:pt>
                <c:pt idx="106362">
                  <c:v>4.4962000000000002E-2</c:v>
                </c:pt>
                <c:pt idx="106363">
                  <c:v>4.4963000000000003E-2</c:v>
                </c:pt>
                <c:pt idx="106364">
                  <c:v>4.4963999999999997E-2</c:v>
                </c:pt>
                <c:pt idx="106365">
                  <c:v>4.4964999999999998E-2</c:v>
                </c:pt>
                <c:pt idx="106366">
                  <c:v>4.4965999999999999E-2</c:v>
                </c:pt>
                <c:pt idx="106367">
                  <c:v>4.4967E-2</c:v>
                </c:pt>
                <c:pt idx="106368">
                  <c:v>4.4969000000000002E-2</c:v>
                </c:pt>
                <c:pt idx="106369">
                  <c:v>4.4970000000000003E-2</c:v>
                </c:pt>
                <c:pt idx="106370">
                  <c:v>4.4970999999999997E-2</c:v>
                </c:pt>
                <c:pt idx="106371">
                  <c:v>4.4972999999999999E-2</c:v>
                </c:pt>
                <c:pt idx="106372">
                  <c:v>4.4974E-2</c:v>
                </c:pt>
                <c:pt idx="106373">
                  <c:v>4.4975000000000001E-2</c:v>
                </c:pt>
                <c:pt idx="106374">
                  <c:v>4.4977000000000003E-2</c:v>
                </c:pt>
                <c:pt idx="106375">
                  <c:v>4.4977999999999997E-2</c:v>
                </c:pt>
                <c:pt idx="106376">
                  <c:v>4.4978999999999998E-2</c:v>
                </c:pt>
                <c:pt idx="106377">
                  <c:v>4.4979999999999999E-2</c:v>
                </c:pt>
                <c:pt idx="106378">
                  <c:v>4.4981E-2</c:v>
                </c:pt>
                <c:pt idx="106379">
                  <c:v>4.4983000000000002E-2</c:v>
                </c:pt>
                <c:pt idx="106380">
                  <c:v>4.4984000000000003E-2</c:v>
                </c:pt>
                <c:pt idx="106381">
                  <c:v>4.4984999999999997E-2</c:v>
                </c:pt>
                <c:pt idx="106382">
                  <c:v>4.4985999999999998E-2</c:v>
                </c:pt>
                <c:pt idx="106383">
                  <c:v>4.4986999999999999E-2</c:v>
                </c:pt>
                <c:pt idx="106384">
                  <c:v>4.4988E-2</c:v>
                </c:pt>
                <c:pt idx="106385">
                  <c:v>4.4989000000000001E-2</c:v>
                </c:pt>
                <c:pt idx="106386">
                  <c:v>4.4990000000000002E-2</c:v>
                </c:pt>
                <c:pt idx="106387">
                  <c:v>4.4991000000000003E-2</c:v>
                </c:pt>
                <c:pt idx="106388">
                  <c:v>4.4991999999999997E-2</c:v>
                </c:pt>
                <c:pt idx="106389">
                  <c:v>4.4991999999999997E-2</c:v>
                </c:pt>
                <c:pt idx="106390">
                  <c:v>4.4992999999999998E-2</c:v>
                </c:pt>
                <c:pt idx="106391">
                  <c:v>4.4992999999999998E-2</c:v>
                </c:pt>
                <c:pt idx="106392">
                  <c:v>4.4993999999999999E-2</c:v>
                </c:pt>
                <c:pt idx="106393">
                  <c:v>4.4993999999999999E-2</c:v>
                </c:pt>
                <c:pt idx="106394">
                  <c:v>4.4995E-2</c:v>
                </c:pt>
                <c:pt idx="106395">
                  <c:v>4.4995E-2</c:v>
                </c:pt>
                <c:pt idx="106396">
                  <c:v>4.4995E-2</c:v>
                </c:pt>
                <c:pt idx="106397">
                  <c:v>4.4996000000000001E-2</c:v>
                </c:pt>
                <c:pt idx="106398">
                  <c:v>4.4996000000000001E-2</c:v>
                </c:pt>
                <c:pt idx="106399">
                  <c:v>4.4996000000000001E-2</c:v>
                </c:pt>
                <c:pt idx="106400">
                  <c:v>4.4995E-2</c:v>
                </c:pt>
                <c:pt idx="106401">
                  <c:v>4.4995E-2</c:v>
                </c:pt>
                <c:pt idx="106402">
                  <c:v>4.4995E-2</c:v>
                </c:pt>
                <c:pt idx="106403">
                  <c:v>4.4995E-2</c:v>
                </c:pt>
                <c:pt idx="106404">
                  <c:v>4.4993999999999999E-2</c:v>
                </c:pt>
                <c:pt idx="106405">
                  <c:v>4.4993999999999999E-2</c:v>
                </c:pt>
                <c:pt idx="106406">
                  <c:v>4.4992999999999998E-2</c:v>
                </c:pt>
                <c:pt idx="106407">
                  <c:v>4.4992999999999998E-2</c:v>
                </c:pt>
                <c:pt idx="106408">
                  <c:v>4.4991999999999997E-2</c:v>
                </c:pt>
                <c:pt idx="106409">
                  <c:v>4.4991000000000003E-2</c:v>
                </c:pt>
                <c:pt idx="106410">
                  <c:v>4.4990000000000002E-2</c:v>
                </c:pt>
                <c:pt idx="106411">
                  <c:v>4.4990000000000002E-2</c:v>
                </c:pt>
                <c:pt idx="106412">
                  <c:v>4.4989000000000001E-2</c:v>
                </c:pt>
                <c:pt idx="106413">
                  <c:v>4.4986999999999999E-2</c:v>
                </c:pt>
                <c:pt idx="106414">
                  <c:v>4.4985999999999998E-2</c:v>
                </c:pt>
                <c:pt idx="106415">
                  <c:v>4.4984999999999997E-2</c:v>
                </c:pt>
                <c:pt idx="106416">
                  <c:v>4.4984000000000003E-2</c:v>
                </c:pt>
                <c:pt idx="106417">
                  <c:v>4.4983000000000002E-2</c:v>
                </c:pt>
                <c:pt idx="106418">
                  <c:v>4.4982000000000001E-2</c:v>
                </c:pt>
                <c:pt idx="106419">
                  <c:v>4.4979999999999999E-2</c:v>
                </c:pt>
                <c:pt idx="106420">
                  <c:v>4.4978999999999998E-2</c:v>
                </c:pt>
                <c:pt idx="106421">
                  <c:v>4.4977999999999997E-2</c:v>
                </c:pt>
                <c:pt idx="106422">
                  <c:v>4.4977000000000003E-2</c:v>
                </c:pt>
                <c:pt idx="106423">
                  <c:v>4.4975000000000001E-2</c:v>
                </c:pt>
                <c:pt idx="106424">
                  <c:v>4.4974E-2</c:v>
                </c:pt>
                <c:pt idx="106425">
                  <c:v>4.4971999999999998E-2</c:v>
                </c:pt>
                <c:pt idx="106426">
                  <c:v>4.4970999999999997E-2</c:v>
                </c:pt>
                <c:pt idx="106427">
                  <c:v>4.4969000000000002E-2</c:v>
                </c:pt>
                <c:pt idx="106428">
                  <c:v>4.4968000000000001E-2</c:v>
                </c:pt>
                <c:pt idx="106429">
                  <c:v>4.4965999999999999E-2</c:v>
                </c:pt>
                <c:pt idx="106430">
                  <c:v>4.4964999999999998E-2</c:v>
                </c:pt>
                <c:pt idx="106431">
                  <c:v>4.4963999999999997E-2</c:v>
                </c:pt>
                <c:pt idx="106432">
                  <c:v>4.4963000000000003E-2</c:v>
                </c:pt>
                <c:pt idx="106433">
                  <c:v>4.4961000000000001E-2</c:v>
                </c:pt>
                <c:pt idx="106434">
                  <c:v>4.496E-2</c:v>
                </c:pt>
                <c:pt idx="106435">
                  <c:v>4.4958999999999999E-2</c:v>
                </c:pt>
                <c:pt idx="106436">
                  <c:v>4.4957999999999998E-2</c:v>
                </c:pt>
                <c:pt idx="106437">
                  <c:v>4.4956999999999997E-2</c:v>
                </c:pt>
                <c:pt idx="106438">
                  <c:v>4.4955000000000002E-2</c:v>
                </c:pt>
                <c:pt idx="106439">
                  <c:v>4.4954000000000001E-2</c:v>
                </c:pt>
                <c:pt idx="106440">
                  <c:v>4.4953E-2</c:v>
                </c:pt>
                <c:pt idx="106441">
                  <c:v>4.4951999999999999E-2</c:v>
                </c:pt>
                <c:pt idx="106442">
                  <c:v>4.4951999999999999E-2</c:v>
                </c:pt>
                <c:pt idx="106443">
                  <c:v>4.4950999999999998E-2</c:v>
                </c:pt>
                <c:pt idx="106444">
                  <c:v>4.4949999999999997E-2</c:v>
                </c:pt>
                <c:pt idx="106445">
                  <c:v>4.4949999999999997E-2</c:v>
                </c:pt>
                <c:pt idx="106446">
                  <c:v>4.4949000000000003E-2</c:v>
                </c:pt>
                <c:pt idx="106447">
                  <c:v>4.4949000000000003E-2</c:v>
                </c:pt>
                <c:pt idx="106448">
                  <c:v>4.4948000000000002E-2</c:v>
                </c:pt>
                <c:pt idx="106449">
                  <c:v>4.4947000000000001E-2</c:v>
                </c:pt>
                <c:pt idx="106450">
                  <c:v>4.4947000000000001E-2</c:v>
                </c:pt>
                <c:pt idx="106451">
                  <c:v>4.4947000000000001E-2</c:v>
                </c:pt>
                <c:pt idx="106452">
                  <c:v>4.4946E-2</c:v>
                </c:pt>
                <c:pt idx="106453">
                  <c:v>4.4946E-2</c:v>
                </c:pt>
                <c:pt idx="106454">
                  <c:v>4.4946E-2</c:v>
                </c:pt>
                <c:pt idx="106455">
                  <c:v>4.4946E-2</c:v>
                </c:pt>
                <c:pt idx="106456">
                  <c:v>4.4946E-2</c:v>
                </c:pt>
                <c:pt idx="106457">
                  <c:v>4.4946E-2</c:v>
                </c:pt>
                <c:pt idx="106458">
                  <c:v>4.4946E-2</c:v>
                </c:pt>
                <c:pt idx="106459">
                  <c:v>4.4944999999999999E-2</c:v>
                </c:pt>
                <c:pt idx="106460">
                  <c:v>4.4944999999999999E-2</c:v>
                </c:pt>
                <c:pt idx="106461">
                  <c:v>4.4944999999999999E-2</c:v>
                </c:pt>
                <c:pt idx="106462">
                  <c:v>4.4944999999999999E-2</c:v>
                </c:pt>
                <c:pt idx="106463">
                  <c:v>4.4944999999999999E-2</c:v>
                </c:pt>
                <c:pt idx="106464">
                  <c:v>4.4944999999999999E-2</c:v>
                </c:pt>
                <c:pt idx="106465">
                  <c:v>4.4944999999999999E-2</c:v>
                </c:pt>
                <c:pt idx="106466">
                  <c:v>4.4944999999999999E-2</c:v>
                </c:pt>
                <c:pt idx="106467">
                  <c:v>4.4944999999999999E-2</c:v>
                </c:pt>
                <c:pt idx="106468">
                  <c:v>4.4944999999999999E-2</c:v>
                </c:pt>
                <c:pt idx="106469">
                  <c:v>4.4944999999999999E-2</c:v>
                </c:pt>
                <c:pt idx="106470">
                  <c:v>4.4944999999999999E-2</c:v>
                </c:pt>
                <c:pt idx="106471">
                  <c:v>4.4944999999999999E-2</c:v>
                </c:pt>
                <c:pt idx="106472">
                  <c:v>4.4944999999999999E-2</c:v>
                </c:pt>
                <c:pt idx="106473">
                  <c:v>4.4944999999999999E-2</c:v>
                </c:pt>
                <c:pt idx="106474">
                  <c:v>4.4944999999999999E-2</c:v>
                </c:pt>
                <c:pt idx="106475">
                  <c:v>4.4943999999999998E-2</c:v>
                </c:pt>
                <c:pt idx="106476">
                  <c:v>4.4943999999999998E-2</c:v>
                </c:pt>
                <c:pt idx="106477">
                  <c:v>4.4943999999999998E-2</c:v>
                </c:pt>
                <c:pt idx="106478">
                  <c:v>4.4943999999999998E-2</c:v>
                </c:pt>
                <c:pt idx="106479">
                  <c:v>4.4943999999999998E-2</c:v>
                </c:pt>
                <c:pt idx="106480">
                  <c:v>4.4943999999999998E-2</c:v>
                </c:pt>
                <c:pt idx="106481">
                  <c:v>4.4942999999999997E-2</c:v>
                </c:pt>
                <c:pt idx="106482">
                  <c:v>4.4942999999999997E-2</c:v>
                </c:pt>
                <c:pt idx="106483">
                  <c:v>4.4942999999999997E-2</c:v>
                </c:pt>
                <c:pt idx="106484">
                  <c:v>4.4942000000000003E-2</c:v>
                </c:pt>
                <c:pt idx="106485">
                  <c:v>4.4942000000000003E-2</c:v>
                </c:pt>
                <c:pt idx="106486">
                  <c:v>4.4941000000000002E-2</c:v>
                </c:pt>
                <c:pt idx="106487">
                  <c:v>4.4941000000000002E-2</c:v>
                </c:pt>
                <c:pt idx="106488">
                  <c:v>4.4940000000000001E-2</c:v>
                </c:pt>
                <c:pt idx="106489">
                  <c:v>4.4940000000000001E-2</c:v>
                </c:pt>
                <c:pt idx="106490">
                  <c:v>4.4939E-2</c:v>
                </c:pt>
                <c:pt idx="106491">
                  <c:v>4.4939E-2</c:v>
                </c:pt>
                <c:pt idx="106492">
                  <c:v>4.4937999999999999E-2</c:v>
                </c:pt>
                <c:pt idx="106493">
                  <c:v>4.4937999999999999E-2</c:v>
                </c:pt>
                <c:pt idx="106494">
                  <c:v>4.4936999999999998E-2</c:v>
                </c:pt>
                <c:pt idx="106495">
                  <c:v>4.4935999999999997E-2</c:v>
                </c:pt>
                <c:pt idx="106496">
                  <c:v>4.4935999999999997E-2</c:v>
                </c:pt>
                <c:pt idx="106497">
                  <c:v>4.4935000000000003E-2</c:v>
                </c:pt>
                <c:pt idx="106498">
                  <c:v>4.4934000000000002E-2</c:v>
                </c:pt>
                <c:pt idx="106499">
                  <c:v>4.4934000000000002E-2</c:v>
                </c:pt>
                <c:pt idx="106500">
                  <c:v>4.4933000000000001E-2</c:v>
                </c:pt>
                <c:pt idx="106501">
                  <c:v>4.4932E-2</c:v>
                </c:pt>
                <c:pt idx="106502">
                  <c:v>4.4932E-2</c:v>
                </c:pt>
                <c:pt idx="106503">
                  <c:v>4.4930999999999999E-2</c:v>
                </c:pt>
                <c:pt idx="106504">
                  <c:v>4.4930999999999999E-2</c:v>
                </c:pt>
                <c:pt idx="106505">
                  <c:v>4.4929999999999998E-2</c:v>
                </c:pt>
                <c:pt idx="106506">
                  <c:v>4.4928999999999997E-2</c:v>
                </c:pt>
                <c:pt idx="106507">
                  <c:v>4.4928000000000003E-2</c:v>
                </c:pt>
                <c:pt idx="106508">
                  <c:v>4.4928000000000003E-2</c:v>
                </c:pt>
                <c:pt idx="106509">
                  <c:v>4.4927000000000002E-2</c:v>
                </c:pt>
                <c:pt idx="106510">
                  <c:v>4.4926000000000001E-2</c:v>
                </c:pt>
                <c:pt idx="106511">
                  <c:v>4.4926000000000001E-2</c:v>
                </c:pt>
                <c:pt idx="106512">
                  <c:v>4.4925E-2</c:v>
                </c:pt>
                <c:pt idx="106513">
                  <c:v>4.4925E-2</c:v>
                </c:pt>
                <c:pt idx="106514">
                  <c:v>4.4925E-2</c:v>
                </c:pt>
                <c:pt idx="106515">
                  <c:v>4.4923999999999999E-2</c:v>
                </c:pt>
                <c:pt idx="106516">
                  <c:v>4.4923999999999999E-2</c:v>
                </c:pt>
                <c:pt idx="106517">
                  <c:v>4.4922999999999998E-2</c:v>
                </c:pt>
                <c:pt idx="106518">
                  <c:v>4.4922999999999998E-2</c:v>
                </c:pt>
                <c:pt idx="106519">
                  <c:v>4.4921999999999997E-2</c:v>
                </c:pt>
                <c:pt idx="106520">
                  <c:v>4.4921999999999997E-2</c:v>
                </c:pt>
                <c:pt idx="106521">
                  <c:v>4.4921999999999997E-2</c:v>
                </c:pt>
                <c:pt idx="106522">
                  <c:v>4.4921000000000003E-2</c:v>
                </c:pt>
                <c:pt idx="106523">
                  <c:v>4.4921000000000003E-2</c:v>
                </c:pt>
                <c:pt idx="106524">
                  <c:v>4.4921000000000003E-2</c:v>
                </c:pt>
                <c:pt idx="106525">
                  <c:v>4.4921000000000003E-2</c:v>
                </c:pt>
                <c:pt idx="106526">
                  <c:v>4.4921000000000003E-2</c:v>
                </c:pt>
                <c:pt idx="106527">
                  <c:v>4.4921000000000003E-2</c:v>
                </c:pt>
                <c:pt idx="106528">
                  <c:v>4.4921000000000003E-2</c:v>
                </c:pt>
                <c:pt idx="106529">
                  <c:v>4.4921000000000003E-2</c:v>
                </c:pt>
                <c:pt idx="106530">
                  <c:v>4.4921000000000003E-2</c:v>
                </c:pt>
                <c:pt idx="106531">
                  <c:v>4.4921000000000003E-2</c:v>
                </c:pt>
                <c:pt idx="106532">
                  <c:v>4.4921000000000003E-2</c:v>
                </c:pt>
                <c:pt idx="106533">
                  <c:v>4.4921000000000003E-2</c:v>
                </c:pt>
                <c:pt idx="106534">
                  <c:v>4.4921000000000003E-2</c:v>
                </c:pt>
                <c:pt idx="106535">
                  <c:v>4.4921000000000003E-2</c:v>
                </c:pt>
                <c:pt idx="106536">
                  <c:v>4.4921999999999997E-2</c:v>
                </c:pt>
                <c:pt idx="106537">
                  <c:v>4.4921999999999997E-2</c:v>
                </c:pt>
                <c:pt idx="106538">
                  <c:v>4.4922999999999998E-2</c:v>
                </c:pt>
                <c:pt idx="106539">
                  <c:v>4.4922999999999998E-2</c:v>
                </c:pt>
                <c:pt idx="106540">
                  <c:v>4.4923999999999999E-2</c:v>
                </c:pt>
                <c:pt idx="106541">
                  <c:v>4.4923999999999999E-2</c:v>
                </c:pt>
                <c:pt idx="106542">
                  <c:v>4.4925E-2</c:v>
                </c:pt>
                <c:pt idx="106543">
                  <c:v>4.4925E-2</c:v>
                </c:pt>
                <c:pt idx="106544">
                  <c:v>4.4926000000000001E-2</c:v>
                </c:pt>
                <c:pt idx="106545">
                  <c:v>4.4926000000000001E-2</c:v>
                </c:pt>
                <c:pt idx="106546">
                  <c:v>4.4927000000000002E-2</c:v>
                </c:pt>
                <c:pt idx="106547">
                  <c:v>4.4928000000000003E-2</c:v>
                </c:pt>
                <c:pt idx="106548">
                  <c:v>4.4928999999999997E-2</c:v>
                </c:pt>
                <c:pt idx="106549">
                  <c:v>4.4928999999999997E-2</c:v>
                </c:pt>
                <c:pt idx="106550">
                  <c:v>4.4929999999999998E-2</c:v>
                </c:pt>
                <c:pt idx="106551">
                  <c:v>4.4930999999999999E-2</c:v>
                </c:pt>
                <c:pt idx="106552">
                  <c:v>4.4932E-2</c:v>
                </c:pt>
                <c:pt idx="106553">
                  <c:v>4.4933000000000001E-2</c:v>
                </c:pt>
                <c:pt idx="106554">
                  <c:v>4.4934000000000002E-2</c:v>
                </c:pt>
                <c:pt idx="106555">
                  <c:v>4.4935000000000003E-2</c:v>
                </c:pt>
                <c:pt idx="106556">
                  <c:v>4.4935999999999997E-2</c:v>
                </c:pt>
                <c:pt idx="106557">
                  <c:v>4.4935999999999997E-2</c:v>
                </c:pt>
                <c:pt idx="106558">
                  <c:v>4.4936999999999998E-2</c:v>
                </c:pt>
                <c:pt idx="106559">
                  <c:v>4.4937999999999999E-2</c:v>
                </c:pt>
                <c:pt idx="106560">
                  <c:v>4.4939E-2</c:v>
                </c:pt>
                <c:pt idx="106561">
                  <c:v>4.4940000000000001E-2</c:v>
                </c:pt>
                <c:pt idx="106562">
                  <c:v>4.4941000000000002E-2</c:v>
                </c:pt>
                <c:pt idx="106563">
                  <c:v>4.4942000000000003E-2</c:v>
                </c:pt>
                <c:pt idx="106564">
                  <c:v>4.4942999999999997E-2</c:v>
                </c:pt>
                <c:pt idx="106565">
                  <c:v>4.4943999999999998E-2</c:v>
                </c:pt>
                <c:pt idx="106566">
                  <c:v>4.4944999999999999E-2</c:v>
                </c:pt>
                <c:pt idx="106567">
                  <c:v>4.4946E-2</c:v>
                </c:pt>
                <c:pt idx="106568">
                  <c:v>4.4947000000000001E-2</c:v>
                </c:pt>
                <c:pt idx="106569">
                  <c:v>4.4948000000000002E-2</c:v>
                </c:pt>
                <c:pt idx="106570">
                  <c:v>4.4948000000000002E-2</c:v>
                </c:pt>
                <c:pt idx="106571">
                  <c:v>4.4949000000000003E-2</c:v>
                </c:pt>
                <c:pt idx="106572">
                  <c:v>4.4949999999999997E-2</c:v>
                </c:pt>
                <c:pt idx="106573">
                  <c:v>4.4950999999999998E-2</c:v>
                </c:pt>
                <c:pt idx="106574">
                  <c:v>4.4951999999999999E-2</c:v>
                </c:pt>
                <c:pt idx="106575">
                  <c:v>4.4953E-2</c:v>
                </c:pt>
                <c:pt idx="106576">
                  <c:v>4.4953E-2</c:v>
                </c:pt>
                <c:pt idx="106577">
                  <c:v>4.4954000000000001E-2</c:v>
                </c:pt>
                <c:pt idx="106578">
                  <c:v>4.4954000000000001E-2</c:v>
                </c:pt>
                <c:pt idx="106579">
                  <c:v>4.4955000000000002E-2</c:v>
                </c:pt>
                <c:pt idx="106580">
                  <c:v>4.4955000000000002E-2</c:v>
                </c:pt>
                <c:pt idx="106581">
                  <c:v>4.4956000000000003E-2</c:v>
                </c:pt>
                <c:pt idx="106582">
                  <c:v>4.4956999999999997E-2</c:v>
                </c:pt>
                <c:pt idx="106583">
                  <c:v>4.4956999999999997E-2</c:v>
                </c:pt>
                <c:pt idx="106584">
                  <c:v>4.4957999999999998E-2</c:v>
                </c:pt>
                <c:pt idx="106585">
                  <c:v>4.4957999999999998E-2</c:v>
                </c:pt>
                <c:pt idx="106586">
                  <c:v>4.4957999999999998E-2</c:v>
                </c:pt>
                <c:pt idx="106587">
                  <c:v>4.4958999999999999E-2</c:v>
                </c:pt>
                <c:pt idx="106588">
                  <c:v>4.4958999999999999E-2</c:v>
                </c:pt>
                <c:pt idx="106589">
                  <c:v>4.4958999999999999E-2</c:v>
                </c:pt>
                <c:pt idx="106590">
                  <c:v>4.4958999999999999E-2</c:v>
                </c:pt>
                <c:pt idx="106591">
                  <c:v>4.4958999999999999E-2</c:v>
                </c:pt>
                <c:pt idx="106592">
                  <c:v>4.4958999999999999E-2</c:v>
                </c:pt>
                <c:pt idx="106593">
                  <c:v>4.4958999999999999E-2</c:v>
                </c:pt>
                <c:pt idx="106594">
                  <c:v>4.4958999999999999E-2</c:v>
                </c:pt>
                <c:pt idx="106595">
                  <c:v>4.4958999999999999E-2</c:v>
                </c:pt>
                <c:pt idx="106596">
                  <c:v>4.496E-2</c:v>
                </c:pt>
                <c:pt idx="106597">
                  <c:v>4.496E-2</c:v>
                </c:pt>
                <c:pt idx="106598">
                  <c:v>4.4958999999999999E-2</c:v>
                </c:pt>
                <c:pt idx="106599">
                  <c:v>4.4958999999999999E-2</c:v>
                </c:pt>
                <c:pt idx="106600">
                  <c:v>4.4958999999999999E-2</c:v>
                </c:pt>
                <c:pt idx="106601">
                  <c:v>4.4958999999999999E-2</c:v>
                </c:pt>
                <c:pt idx="106602">
                  <c:v>4.4958999999999999E-2</c:v>
                </c:pt>
                <c:pt idx="106603">
                  <c:v>4.4957999999999998E-2</c:v>
                </c:pt>
                <c:pt idx="106604">
                  <c:v>4.4957999999999998E-2</c:v>
                </c:pt>
                <c:pt idx="106605">
                  <c:v>4.4957999999999998E-2</c:v>
                </c:pt>
                <c:pt idx="106606">
                  <c:v>4.4957999999999998E-2</c:v>
                </c:pt>
                <c:pt idx="106607">
                  <c:v>4.4957999999999998E-2</c:v>
                </c:pt>
                <c:pt idx="106608">
                  <c:v>4.4956999999999997E-2</c:v>
                </c:pt>
                <c:pt idx="106609">
                  <c:v>4.4956999999999997E-2</c:v>
                </c:pt>
                <c:pt idx="106610">
                  <c:v>4.4956999999999997E-2</c:v>
                </c:pt>
                <c:pt idx="106611">
                  <c:v>4.4956999999999997E-2</c:v>
                </c:pt>
                <c:pt idx="106612">
                  <c:v>4.4956999999999997E-2</c:v>
                </c:pt>
                <c:pt idx="106613">
                  <c:v>4.4956000000000003E-2</c:v>
                </c:pt>
                <c:pt idx="106614">
                  <c:v>4.4956000000000003E-2</c:v>
                </c:pt>
                <c:pt idx="106615">
                  <c:v>4.4956000000000003E-2</c:v>
                </c:pt>
                <c:pt idx="106616">
                  <c:v>4.4956000000000003E-2</c:v>
                </c:pt>
                <c:pt idx="106617">
                  <c:v>4.4956000000000003E-2</c:v>
                </c:pt>
                <c:pt idx="106618">
                  <c:v>4.4956000000000003E-2</c:v>
                </c:pt>
                <c:pt idx="106619">
                  <c:v>4.4956000000000003E-2</c:v>
                </c:pt>
                <c:pt idx="106620">
                  <c:v>4.4956000000000003E-2</c:v>
                </c:pt>
                <c:pt idx="106621">
                  <c:v>4.4956999999999997E-2</c:v>
                </c:pt>
                <c:pt idx="106622">
                  <c:v>4.4956999999999997E-2</c:v>
                </c:pt>
                <c:pt idx="106623">
                  <c:v>4.4956999999999997E-2</c:v>
                </c:pt>
                <c:pt idx="106624">
                  <c:v>4.4956999999999997E-2</c:v>
                </c:pt>
                <c:pt idx="106625">
                  <c:v>4.4956999999999997E-2</c:v>
                </c:pt>
                <c:pt idx="106626">
                  <c:v>4.4957999999999998E-2</c:v>
                </c:pt>
                <c:pt idx="106627">
                  <c:v>4.4957999999999998E-2</c:v>
                </c:pt>
                <c:pt idx="106628">
                  <c:v>4.4957999999999998E-2</c:v>
                </c:pt>
                <c:pt idx="106629">
                  <c:v>4.4958999999999999E-2</c:v>
                </c:pt>
                <c:pt idx="106630">
                  <c:v>4.4958999999999999E-2</c:v>
                </c:pt>
                <c:pt idx="106631">
                  <c:v>4.496E-2</c:v>
                </c:pt>
                <c:pt idx="106632">
                  <c:v>4.4961000000000001E-2</c:v>
                </c:pt>
                <c:pt idx="106633">
                  <c:v>4.4961000000000001E-2</c:v>
                </c:pt>
                <c:pt idx="106634">
                  <c:v>4.4962000000000002E-2</c:v>
                </c:pt>
                <c:pt idx="106635">
                  <c:v>4.4963000000000003E-2</c:v>
                </c:pt>
                <c:pt idx="106636">
                  <c:v>4.4963000000000003E-2</c:v>
                </c:pt>
                <c:pt idx="106637">
                  <c:v>4.4963999999999997E-2</c:v>
                </c:pt>
                <c:pt idx="106638">
                  <c:v>4.4964999999999998E-2</c:v>
                </c:pt>
                <c:pt idx="106639">
                  <c:v>4.4964999999999998E-2</c:v>
                </c:pt>
                <c:pt idx="106640">
                  <c:v>4.4965999999999999E-2</c:v>
                </c:pt>
                <c:pt idx="106641">
                  <c:v>4.4967E-2</c:v>
                </c:pt>
                <c:pt idx="106642">
                  <c:v>4.4968000000000001E-2</c:v>
                </c:pt>
                <c:pt idx="106643">
                  <c:v>4.4969000000000002E-2</c:v>
                </c:pt>
                <c:pt idx="106644">
                  <c:v>4.4970000000000003E-2</c:v>
                </c:pt>
                <c:pt idx="106645">
                  <c:v>4.4970999999999997E-2</c:v>
                </c:pt>
                <c:pt idx="106646">
                  <c:v>4.4970999999999997E-2</c:v>
                </c:pt>
                <c:pt idx="106647">
                  <c:v>4.4971999999999998E-2</c:v>
                </c:pt>
                <c:pt idx="106648">
                  <c:v>4.4972999999999999E-2</c:v>
                </c:pt>
                <c:pt idx="106649">
                  <c:v>4.4974E-2</c:v>
                </c:pt>
                <c:pt idx="106650">
                  <c:v>4.4975000000000001E-2</c:v>
                </c:pt>
                <c:pt idx="106651">
                  <c:v>4.4975000000000001E-2</c:v>
                </c:pt>
                <c:pt idx="106652">
                  <c:v>4.4976000000000002E-2</c:v>
                </c:pt>
                <c:pt idx="106653">
                  <c:v>4.4977000000000003E-2</c:v>
                </c:pt>
                <c:pt idx="106654">
                  <c:v>4.4977999999999997E-2</c:v>
                </c:pt>
                <c:pt idx="106655">
                  <c:v>4.4977999999999997E-2</c:v>
                </c:pt>
                <c:pt idx="106656">
                  <c:v>4.4978999999999998E-2</c:v>
                </c:pt>
                <c:pt idx="106657">
                  <c:v>4.4979999999999999E-2</c:v>
                </c:pt>
                <c:pt idx="106658">
                  <c:v>4.4979999999999999E-2</c:v>
                </c:pt>
                <c:pt idx="106659">
                  <c:v>4.4981E-2</c:v>
                </c:pt>
                <c:pt idx="106660">
                  <c:v>4.4981E-2</c:v>
                </c:pt>
                <c:pt idx="106661">
                  <c:v>4.4982000000000001E-2</c:v>
                </c:pt>
                <c:pt idx="106662">
                  <c:v>4.4982000000000001E-2</c:v>
                </c:pt>
                <c:pt idx="106663">
                  <c:v>4.4982000000000001E-2</c:v>
                </c:pt>
                <c:pt idx="106664">
                  <c:v>4.4982000000000001E-2</c:v>
                </c:pt>
                <c:pt idx="106665">
                  <c:v>4.4983000000000002E-2</c:v>
                </c:pt>
                <c:pt idx="106666">
                  <c:v>4.4983000000000002E-2</c:v>
                </c:pt>
                <c:pt idx="106667">
                  <c:v>4.4983000000000002E-2</c:v>
                </c:pt>
                <c:pt idx="106668">
                  <c:v>4.4983000000000002E-2</c:v>
                </c:pt>
                <c:pt idx="106669">
                  <c:v>4.4983000000000002E-2</c:v>
                </c:pt>
                <c:pt idx="106670">
                  <c:v>4.4983000000000002E-2</c:v>
                </c:pt>
                <c:pt idx="106671">
                  <c:v>4.4982000000000001E-2</c:v>
                </c:pt>
                <c:pt idx="106672">
                  <c:v>4.4982000000000001E-2</c:v>
                </c:pt>
                <c:pt idx="106673">
                  <c:v>4.4982000000000001E-2</c:v>
                </c:pt>
                <c:pt idx="106674">
                  <c:v>4.4981E-2</c:v>
                </c:pt>
                <c:pt idx="106675">
                  <c:v>4.4981E-2</c:v>
                </c:pt>
                <c:pt idx="106676">
                  <c:v>4.4979999999999999E-2</c:v>
                </c:pt>
                <c:pt idx="106677">
                  <c:v>4.4979999999999999E-2</c:v>
                </c:pt>
                <c:pt idx="106678">
                  <c:v>4.4978999999999998E-2</c:v>
                </c:pt>
                <c:pt idx="106679">
                  <c:v>4.4977999999999997E-2</c:v>
                </c:pt>
                <c:pt idx="106680">
                  <c:v>4.4977999999999997E-2</c:v>
                </c:pt>
                <c:pt idx="106681">
                  <c:v>4.4977000000000003E-2</c:v>
                </c:pt>
                <c:pt idx="106682">
                  <c:v>4.4976000000000002E-2</c:v>
                </c:pt>
                <c:pt idx="106683">
                  <c:v>4.4975000000000001E-2</c:v>
                </c:pt>
                <c:pt idx="106684">
                  <c:v>4.4974E-2</c:v>
                </c:pt>
                <c:pt idx="106685">
                  <c:v>4.4972999999999999E-2</c:v>
                </c:pt>
                <c:pt idx="106686">
                  <c:v>4.4970999999999997E-2</c:v>
                </c:pt>
                <c:pt idx="106687">
                  <c:v>4.4970000000000003E-2</c:v>
                </c:pt>
                <c:pt idx="106688">
                  <c:v>4.4969000000000002E-2</c:v>
                </c:pt>
                <c:pt idx="106689">
                  <c:v>4.4968000000000001E-2</c:v>
                </c:pt>
                <c:pt idx="106690">
                  <c:v>4.4967E-2</c:v>
                </c:pt>
                <c:pt idx="106691">
                  <c:v>4.4965999999999999E-2</c:v>
                </c:pt>
                <c:pt idx="106692">
                  <c:v>4.4964999999999998E-2</c:v>
                </c:pt>
                <c:pt idx="106693">
                  <c:v>4.4963000000000003E-2</c:v>
                </c:pt>
                <c:pt idx="106694">
                  <c:v>4.4962000000000002E-2</c:v>
                </c:pt>
                <c:pt idx="106695">
                  <c:v>4.496E-2</c:v>
                </c:pt>
                <c:pt idx="106696">
                  <c:v>4.4958999999999999E-2</c:v>
                </c:pt>
                <c:pt idx="106697">
                  <c:v>4.4957999999999998E-2</c:v>
                </c:pt>
                <c:pt idx="106698">
                  <c:v>4.4956000000000003E-2</c:v>
                </c:pt>
                <c:pt idx="106699">
                  <c:v>4.4955000000000002E-2</c:v>
                </c:pt>
                <c:pt idx="106700">
                  <c:v>4.4953E-2</c:v>
                </c:pt>
                <c:pt idx="106701">
                  <c:v>4.4951999999999999E-2</c:v>
                </c:pt>
                <c:pt idx="106702">
                  <c:v>4.4950999999999998E-2</c:v>
                </c:pt>
                <c:pt idx="106703">
                  <c:v>4.4949999999999997E-2</c:v>
                </c:pt>
                <c:pt idx="106704">
                  <c:v>4.4948000000000002E-2</c:v>
                </c:pt>
                <c:pt idx="106705">
                  <c:v>4.4947000000000001E-2</c:v>
                </c:pt>
                <c:pt idx="106706">
                  <c:v>4.4946E-2</c:v>
                </c:pt>
                <c:pt idx="106707">
                  <c:v>4.4943999999999998E-2</c:v>
                </c:pt>
                <c:pt idx="106708">
                  <c:v>4.4942999999999997E-2</c:v>
                </c:pt>
                <c:pt idx="106709">
                  <c:v>4.4942000000000003E-2</c:v>
                </c:pt>
                <c:pt idx="106710">
                  <c:v>4.4941000000000002E-2</c:v>
                </c:pt>
                <c:pt idx="106711">
                  <c:v>4.4940000000000001E-2</c:v>
                </c:pt>
                <c:pt idx="106712">
                  <c:v>4.4939E-2</c:v>
                </c:pt>
                <c:pt idx="106713">
                  <c:v>4.4937999999999999E-2</c:v>
                </c:pt>
                <c:pt idx="106714">
                  <c:v>4.4936999999999998E-2</c:v>
                </c:pt>
                <c:pt idx="106715">
                  <c:v>4.4935999999999997E-2</c:v>
                </c:pt>
                <c:pt idx="106716">
                  <c:v>4.4935999999999997E-2</c:v>
                </c:pt>
                <c:pt idx="106717">
                  <c:v>4.4935000000000003E-2</c:v>
                </c:pt>
                <c:pt idx="106718">
                  <c:v>4.4934000000000002E-2</c:v>
                </c:pt>
                <c:pt idx="106719">
                  <c:v>4.4934000000000002E-2</c:v>
                </c:pt>
                <c:pt idx="106720">
                  <c:v>4.4933000000000001E-2</c:v>
                </c:pt>
                <c:pt idx="106721">
                  <c:v>4.4933000000000001E-2</c:v>
                </c:pt>
                <c:pt idx="106722">
                  <c:v>4.4932E-2</c:v>
                </c:pt>
                <c:pt idx="106723">
                  <c:v>4.4932E-2</c:v>
                </c:pt>
                <c:pt idx="106724">
                  <c:v>4.4932E-2</c:v>
                </c:pt>
                <c:pt idx="106725">
                  <c:v>4.4932E-2</c:v>
                </c:pt>
                <c:pt idx="106726">
                  <c:v>4.4932E-2</c:v>
                </c:pt>
                <c:pt idx="106727">
                  <c:v>4.4932E-2</c:v>
                </c:pt>
                <c:pt idx="106728">
                  <c:v>4.4932E-2</c:v>
                </c:pt>
                <c:pt idx="106729">
                  <c:v>4.4932E-2</c:v>
                </c:pt>
                <c:pt idx="106730">
                  <c:v>4.4932E-2</c:v>
                </c:pt>
                <c:pt idx="106731">
                  <c:v>4.4933000000000001E-2</c:v>
                </c:pt>
                <c:pt idx="106732">
                  <c:v>4.4933000000000001E-2</c:v>
                </c:pt>
                <c:pt idx="106733">
                  <c:v>4.4933000000000001E-2</c:v>
                </c:pt>
                <c:pt idx="106734">
                  <c:v>4.4934000000000002E-2</c:v>
                </c:pt>
                <c:pt idx="106735">
                  <c:v>4.4935000000000003E-2</c:v>
                </c:pt>
                <c:pt idx="106736">
                  <c:v>4.4935000000000003E-2</c:v>
                </c:pt>
                <c:pt idx="106737">
                  <c:v>4.4935999999999997E-2</c:v>
                </c:pt>
                <c:pt idx="106738">
                  <c:v>4.4936999999999998E-2</c:v>
                </c:pt>
                <c:pt idx="106739">
                  <c:v>4.4937999999999999E-2</c:v>
                </c:pt>
                <c:pt idx="106740">
                  <c:v>4.4937999999999999E-2</c:v>
                </c:pt>
                <c:pt idx="106741">
                  <c:v>4.4939E-2</c:v>
                </c:pt>
                <c:pt idx="106742">
                  <c:v>4.4940000000000001E-2</c:v>
                </c:pt>
                <c:pt idx="106743">
                  <c:v>4.4941000000000002E-2</c:v>
                </c:pt>
                <c:pt idx="106744">
                  <c:v>4.4942000000000003E-2</c:v>
                </c:pt>
                <c:pt idx="106745">
                  <c:v>4.4942999999999997E-2</c:v>
                </c:pt>
                <c:pt idx="106746">
                  <c:v>4.4943999999999998E-2</c:v>
                </c:pt>
                <c:pt idx="106747">
                  <c:v>4.4944999999999999E-2</c:v>
                </c:pt>
                <c:pt idx="106748">
                  <c:v>4.4946E-2</c:v>
                </c:pt>
                <c:pt idx="106749">
                  <c:v>4.4947000000000001E-2</c:v>
                </c:pt>
                <c:pt idx="106750">
                  <c:v>4.4948000000000002E-2</c:v>
                </c:pt>
                <c:pt idx="106751">
                  <c:v>4.4949000000000003E-2</c:v>
                </c:pt>
                <c:pt idx="106752">
                  <c:v>4.4949999999999997E-2</c:v>
                </c:pt>
                <c:pt idx="106753">
                  <c:v>4.4950999999999998E-2</c:v>
                </c:pt>
                <c:pt idx="106754">
                  <c:v>4.4951999999999999E-2</c:v>
                </c:pt>
                <c:pt idx="106755">
                  <c:v>4.4953E-2</c:v>
                </c:pt>
                <c:pt idx="106756">
                  <c:v>4.4954000000000001E-2</c:v>
                </c:pt>
                <c:pt idx="106757">
                  <c:v>4.4955000000000002E-2</c:v>
                </c:pt>
                <c:pt idx="106758">
                  <c:v>4.4956000000000003E-2</c:v>
                </c:pt>
                <c:pt idx="106759">
                  <c:v>4.4956999999999997E-2</c:v>
                </c:pt>
                <c:pt idx="106760">
                  <c:v>4.4957999999999998E-2</c:v>
                </c:pt>
                <c:pt idx="106761">
                  <c:v>4.4958999999999999E-2</c:v>
                </c:pt>
                <c:pt idx="106762">
                  <c:v>4.496E-2</c:v>
                </c:pt>
                <c:pt idx="106763">
                  <c:v>4.496E-2</c:v>
                </c:pt>
                <c:pt idx="106764">
                  <c:v>4.4961000000000001E-2</c:v>
                </c:pt>
                <c:pt idx="106765">
                  <c:v>4.4962000000000002E-2</c:v>
                </c:pt>
                <c:pt idx="106766">
                  <c:v>4.4962000000000002E-2</c:v>
                </c:pt>
                <c:pt idx="106767">
                  <c:v>4.4963000000000003E-2</c:v>
                </c:pt>
                <c:pt idx="106768">
                  <c:v>4.4963000000000003E-2</c:v>
                </c:pt>
                <c:pt idx="106769">
                  <c:v>4.4963999999999997E-2</c:v>
                </c:pt>
                <c:pt idx="106770">
                  <c:v>4.4963999999999997E-2</c:v>
                </c:pt>
                <c:pt idx="106771">
                  <c:v>4.4964999999999998E-2</c:v>
                </c:pt>
                <c:pt idx="106772">
                  <c:v>4.4964999999999998E-2</c:v>
                </c:pt>
                <c:pt idx="106773">
                  <c:v>4.4965999999999999E-2</c:v>
                </c:pt>
                <c:pt idx="106774">
                  <c:v>4.4965999999999999E-2</c:v>
                </c:pt>
                <c:pt idx="106775">
                  <c:v>4.4965999999999999E-2</c:v>
                </c:pt>
                <c:pt idx="106776">
                  <c:v>4.4965999999999999E-2</c:v>
                </c:pt>
                <c:pt idx="106777">
                  <c:v>4.4965999999999999E-2</c:v>
                </c:pt>
                <c:pt idx="106778">
                  <c:v>4.4967E-2</c:v>
                </c:pt>
                <c:pt idx="106779">
                  <c:v>4.4967E-2</c:v>
                </c:pt>
                <c:pt idx="106780">
                  <c:v>4.4965999999999999E-2</c:v>
                </c:pt>
                <c:pt idx="106781">
                  <c:v>4.4965999999999999E-2</c:v>
                </c:pt>
                <c:pt idx="106782">
                  <c:v>4.4965999999999999E-2</c:v>
                </c:pt>
                <c:pt idx="106783">
                  <c:v>4.4965999999999999E-2</c:v>
                </c:pt>
                <c:pt idx="106784">
                  <c:v>4.4965999999999999E-2</c:v>
                </c:pt>
                <c:pt idx="106785">
                  <c:v>4.4965999999999999E-2</c:v>
                </c:pt>
                <c:pt idx="106786">
                  <c:v>4.4965999999999999E-2</c:v>
                </c:pt>
                <c:pt idx="106787">
                  <c:v>4.4965999999999999E-2</c:v>
                </c:pt>
                <c:pt idx="106788">
                  <c:v>4.4965999999999999E-2</c:v>
                </c:pt>
                <c:pt idx="106789">
                  <c:v>4.4964999999999998E-2</c:v>
                </c:pt>
                <c:pt idx="106790">
                  <c:v>4.4964999999999998E-2</c:v>
                </c:pt>
                <c:pt idx="106791">
                  <c:v>4.4964999999999998E-2</c:v>
                </c:pt>
                <c:pt idx="106792">
                  <c:v>4.4963999999999997E-2</c:v>
                </c:pt>
                <c:pt idx="106793">
                  <c:v>4.4963999999999997E-2</c:v>
                </c:pt>
                <c:pt idx="106794">
                  <c:v>4.4963999999999997E-2</c:v>
                </c:pt>
                <c:pt idx="106795">
                  <c:v>4.4963000000000003E-2</c:v>
                </c:pt>
                <c:pt idx="106796">
                  <c:v>4.4963000000000003E-2</c:v>
                </c:pt>
                <c:pt idx="106797">
                  <c:v>4.4963000000000003E-2</c:v>
                </c:pt>
                <c:pt idx="106798">
                  <c:v>4.4962000000000002E-2</c:v>
                </c:pt>
                <c:pt idx="106799">
                  <c:v>4.4962000000000002E-2</c:v>
                </c:pt>
                <c:pt idx="106800">
                  <c:v>4.4962000000000002E-2</c:v>
                </c:pt>
                <c:pt idx="106801">
                  <c:v>4.4961000000000001E-2</c:v>
                </c:pt>
                <c:pt idx="106802">
                  <c:v>4.4961000000000001E-2</c:v>
                </c:pt>
                <c:pt idx="106803">
                  <c:v>4.4961000000000001E-2</c:v>
                </c:pt>
                <c:pt idx="106804">
                  <c:v>4.496E-2</c:v>
                </c:pt>
                <c:pt idx="106805">
                  <c:v>4.496E-2</c:v>
                </c:pt>
                <c:pt idx="106806">
                  <c:v>4.496E-2</c:v>
                </c:pt>
                <c:pt idx="106807">
                  <c:v>4.496E-2</c:v>
                </c:pt>
                <c:pt idx="106808">
                  <c:v>4.496E-2</c:v>
                </c:pt>
                <c:pt idx="106809">
                  <c:v>4.496E-2</c:v>
                </c:pt>
                <c:pt idx="106810">
                  <c:v>4.496E-2</c:v>
                </c:pt>
                <c:pt idx="106811">
                  <c:v>4.496E-2</c:v>
                </c:pt>
                <c:pt idx="106812">
                  <c:v>4.496E-2</c:v>
                </c:pt>
                <c:pt idx="106813">
                  <c:v>4.496E-2</c:v>
                </c:pt>
                <c:pt idx="106814">
                  <c:v>4.496E-2</c:v>
                </c:pt>
                <c:pt idx="106815">
                  <c:v>4.496E-2</c:v>
                </c:pt>
                <c:pt idx="106816">
                  <c:v>4.496E-2</c:v>
                </c:pt>
                <c:pt idx="106817">
                  <c:v>4.496E-2</c:v>
                </c:pt>
                <c:pt idx="106818">
                  <c:v>4.496E-2</c:v>
                </c:pt>
                <c:pt idx="106819">
                  <c:v>4.4961000000000001E-2</c:v>
                </c:pt>
                <c:pt idx="106820">
                  <c:v>4.4961000000000001E-2</c:v>
                </c:pt>
                <c:pt idx="106821">
                  <c:v>4.4961000000000001E-2</c:v>
                </c:pt>
                <c:pt idx="106822">
                  <c:v>4.4962000000000002E-2</c:v>
                </c:pt>
                <c:pt idx="106823">
                  <c:v>4.4962000000000002E-2</c:v>
                </c:pt>
                <c:pt idx="106824">
                  <c:v>4.4962000000000002E-2</c:v>
                </c:pt>
                <c:pt idx="106825">
                  <c:v>4.4963000000000003E-2</c:v>
                </c:pt>
                <c:pt idx="106826">
                  <c:v>4.4963000000000003E-2</c:v>
                </c:pt>
                <c:pt idx="106827">
                  <c:v>4.4963999999999997E-2</c:v>
                </c:pt>
                <c:pt idx="106828">
                  <c:v>4.4963999999999997E-2</c:v>
                </c:pt>
                <c:pt idx="106829">
                  <c:v>4.4964999999999998E-2</c:v>
                </c:pt>
                <c:pt idx="106830">
                  <c:v>4.4964999999999998E-2</c:v>
                </c:pt>
                <c:pt idx="106831">
                  <c:v>4.4965999999999999E-2</c:v>
                </c:pt>
                <c:pt idx="106832">
                  <c:v>4.4967E-2</c:v>
                </c:pt>
                <c:pt idx="106833">
                  <c:v>4.4967E-2</c:v>
                </c:pt>
                <c:pt idx="106834">
                  <c:v>4.4968000000000001E-2</c:v>
                </c:pt>
                <c:pt idx="106835">
                  <c:v>4.4968000000000001E-2</c:v>
                </c:pt>
                <c:pt idx="106836">
                  <c:v>4.4969000000000002E-2</c:v>
                </c:pt>
                <c:pt idx="106837">
                  <c:v>4.4970000000000003E-2</c:v>
                </c:pt>
                <c:pt idx="106838">
                  <c:v>4.4970000000000003E-2</c:v>
                </c:pt>
                <c:pt idx="106839">
                  <c:v>4.4970999999999997E-2</c:v>
                </c:pt>
                <c:pt idx="106840">
                  <c:v>4.4970999999999997E-2</c:v>
                </c:pt>
                <c:pt idx="106841">
                  <c:v>4.4971999999999998E-2</c:v>
                </c:pt>
                <c:pt idx="106842">
                  <c:v>4.4972999999999999E-2</c:v>
                </c:pt>
                <c:pt idx="106843">
                  <c:v>4.4974E-2</c:v>
                </c:pt>
                <c:pt idx="106844">
                  <c:v>4.4974E-2</c:v>
                </c:pt>
                <c:pt idx="106845">
                  <c:v>4.4975000000000001E-2</c:v>
                </c:pt>
                <c:pt idx="106846">
                  <c:v>4.4975000000000001E-2</c:v>
                </c:pt>
                <c:pt idx="106847">
                  <c:v>4.4976000000000002E-2</c:v>
                </c:pt>
                <c:pt idx="106848">
                  <c:v>4.4976000000000002E-2</c:v>
                </c:pt>
                <c:pt idx="106849">
                  <c:v>4.4977000000000003E-2</c:v>
                </c:pt>
                <c:pt idx="106850">
                  <c:v>4.4977000000000003E-2</c:v>
                </c:pt>
                <c:pt idx="106851">
                  <c:v>4.4977999999999997E-2</c:v>
                </c:pt>
                <c:pt idx="106852">
                  <c:v>4.4977999999999997E-2</c:v>
                </c:pt>
                <c:pt idx="106853">
                  <c:v>4.4978999999999998E-2</c:v>
                </c:pt>
                <c:pt idx="106854">
                  <c:v>4.4978999999999998E-2</c:v>
                </c:pt>
                <c:pt idx="106855">
                  <c:v>4.4979999999999999E-2</c:v>
                </c:pt>
                <c:pt idx="106856">
                  <c:v>4.4979999999999999E-2</c:v>
                </c:pt>
                <c:pt idx="106857">
                  <c:v>4.4981E-2</c:v>
                </c:pt>
                <c:pt idx="106858">
                  <c:v>4.4981E-2</c:v>
                </c:pt>
                <c:pt idx="106859">
                  <c:v>4.4981E-2</c:v>
                </c:pt>
                <c:pt idx="106860">
                  <c:v>4.4981E-2</c:v>
                </c:pt>
                <c:pt idx="106861">
                  <c:v>4.4981E-2</c:v>
                </c:pt>
                <c:pt idx="106862">
                  <c:v>4.4981E-2</c:v>
                </c:pt>
                <c:pt idx="106863">
                  <c:v>4.4981E-2</c:v>
                </c:pt>
                <c:pt idx="106864">
                  <c:v>4.4981E-2</c:v>
                </c:pt>
                <c:pt idx="106865">
                  <c:v>4.4981E-2</c:v>
                </c:pt>
                <c:pt idx="106866">
                  <c:v>4.4981E-2</c:v>
                </c:pt>
                <c:pt idx="106867">
                  <c:v>4.4981E-2</c:v>
                </c:pt>
                <c:pt idx="106868">
                  <c:v>4.4981E-2</c:v>
                </c:pt>
                <c:pt idx="106869">
                  <c:v>4.4981E-2</c:v>
                </c:pt>
                <c:pt idx="106870">
                  <c:v>4.4981E-2</c:v>
                </c:pt>
                <c:pt idx="106871">
                  <c:v>4.4979999999999999E-2</c:v>
                </c:pt>
                <c:pt idx="106872">
                  <c:v>4.4979999999999999E-2</c:v>
                </c:pt>
                <c:pt idx="106873">
                  <c:v>4.4979999999999999E-2</c:v>
                </c:pt>
                <c:pt idx="106874">
                  <c:v>4.4978999999999998E-2</c:v>
                </c:pt>
                <c:pt idx="106875">
                  <c:v>4.4978999999999998E-2</c:v>
                </c:pt>
                <c:pt idx="106876">
                  <c:v>4.4977999999999997E-2</c:v>
                </c:pt>
                <c:pt idx="106877">
                  <c:v>4.4977999999999997E-2</c:v>
                </c:pt>
                <c:pt idx="106878">
                  <c:v>4.4977000000000003E-2</c:v>
                </c:pt>
                <c:pt idx="106879">
                  <c:v>4.4977000000000003E-2</c:v>
                </c:pt>
                <c:pt idx="106880">
                  <c:v>4.4976000000000002E-2</c:v>
                </c:pt>
                <c:pt idx="106881">
                  <c:v>4.4975000000000001E-2</c:v>
                </c:pt>
                <c:pt idx="106882">
                  <c:v>4.4975000000000001E-2</c:v>
                </c:pt>
                <c:pt idx="106883">
                  <c:v>4.4974E-2</c:v>
                </c:pt>
                <c:pt idx="106884">
                  <c:v>4.4972999999999999E-2</c:v>
                </c:pt>
                <c:pt idx="106885">
                  <c:v>4.4971999999999998E-2</c:v>
                </c:pt>
                <c:pt idx="106886">
                  <c:v>4.4970999999999997E-2</c:v>
                </c:pt>
                <c:pt idx="106887">
                  <c:v>4.4970000000000003E-2</c:v>
                </c:pt>
                <c:pt idx="106888">
                  <c:v>4.4969000000000002E-2</c:v>
                </c:pt>
                <c:pt idx="106889">
                  <c:v>4.4969000000000002E-2</c:v>
                </c:pt>
                <c:pt idx="106890">
                  <c:v>4.4968000000000001E-2</c:v>
                </c:pt>
                <c:pt idx="106891">
                  <c:v>4.4967E-2</c:v>
                </c:pt>
                <c:pt idx="106892">
                  <c:v>4.4965999999999999E-2</c:v>
                </c:pt>
                <c:pt idx="106893">
                  <c:v>4.4964999999999998E-2</c:v>
                </c:pt>
                <c:pt idx="106894">
                  <c:v>4.4963999999999997E-2</c:v>
                </c:pt>
                <c:pt idx="106895">
                  <c:v>4.4963000000000003E-2</c:v>
                </c:pt>
                <c:pt idx="106896">
                  <c:v>4.4962000000000002E-2</c:v>
                </c:pt>
                <c:pt idx="106897">
                  <c:v>4.4961000000000001E-2</c:v>
                </c:pt>
                <c:pt idx="106898">
                  <c:v>4.496E-2</c:v>
                </c:pt>
                <c:pt idx="106899">
                  <c:v>4.4958999999999999E-2</c:v>
                </c:pt>
                <c:pt idx="106900">
                  <c:v>4.4957999999999998E-2</c:v>
                </c:pt>
                <c:pt idx="106901">
                  <c:v>4.4956999999999997E-2</c:v>
                </c:pt>
                <c:pt idx="106902">
                  <c:v>4.4956000000000003E-2</c:v>
                </c:pt>
                <c:pt idx="106903">
                  <c:v>4.4955000000000002E-2</c:v>
                </c:pt>
                <c:pt idx="106904">
                  <c:v>4.4954000000000001E-2</c:v>
                </c:pt>
                <c:pt idx="106905">
                  <c:v>4.4953E-2</c:v>
                </c:pt>
                <c:pt idx="106906">
                  <c:v>4.4951999999999999E-2</c:v>
                </c:pt>
                <c:pt idx="106907">
                  <c:v>4.4950999999999998E-2</c:v>
                </c:pt>
                <c:pt idx="106908">
                  <c:v>4.4949999999999997E-2</c:v>
                </c:pt>
                <c:pt idx="106909">
                  <c:v>4.4949000000000003E-2</c:v>
                </c:pt>
                <c:pt idx="106910">
                  <c:v>4.4948000000000002E-2</c:v>
                </c:pt>
                <c:pt idx="106911">
                  <c:v>4.4947000000000001E-2</c:v>
                </c:pt>
                <c:pt idx="106912">
                  <c:v>4.4946E-2</c:v>
                </c:pt>
                <c:pt idx="106913">
                  <c:v>4.4944999999999999E-2</c:v>
                </c:pt>
                <c:pt idx="106914">
                  <c:v>4.4943999999999998E-2</c:v>
                </c:pt>
                <c:pt idx="106915">
                  <c:v>4.4943999999999998E-2</c:v>
                </c:pt>
                <c:pt idx="106916">
                  <c:v>4.4942999999999997E-2</c:v>
                </c:pt>
                <c:pt idx="106917">
                  <c:v>4.4942000000000003E-2</c:v>
                </c:pt>
                <c:pt idx="106918">
                  <c:v>4.4942000000000003E-2</c:v>
                </c:pt>
                <c:pt idx="106919">
                  <c:v>4.4941000000000002E-2</c:v>
                </c:pt>
                <c:pt idx="106920">
                  <c:v>4.4940000000000001E-2</c:v>
                </c:pt>
                <c:pt idx="106921">
                  <c:v>4.4940000000000001E-2</c:v>
                </c:pt>
                <c:pt idx="106922">
                  <c:v>4.4939E-2</c:v>
                </c:pt>
                <c:pt idx="106923">
                  <c:v>4.4939E-2</c:v>
                </c:pt>
                <c:pt idx="106924">
                  <c:v>4.4937999999999999E-2</c:v>
                </c:pt>
                <c:pt idx="106925">
                  <c:v>4.4937999999999999E-2</c:v>
                </c:pt>
                <c:pt idx="106926">
                  <c:v>4.4937999999999999E-2</c:v>
                </c:pt>
                <c:pt idx="106927">
                  <c:v>4.4937999999999999E-2</c:v>
                </c:pt>
                <c:pt idx="106928">
                  <c:v>4.4937999999999999E-2</c:v>
                </c:pt>
                <c:pt idx="106929">
                  <c:v>4.4936999999999998E-2</c:v>
                </c:pt>
                <c:pt idx="106930">
                  <c:v>4.4936999999999998E-2</c:v>
                </c:pt>
                <c:pt idx="106931">
                  <c:v>4.4936999999999998E-2</c:v>
                </c:pt>
                <c:pt idx="106932">
                  <c:v>4.4936999999999998E-2</c:v>
                </c:pt>
                <c:pt idx="106933">
                  <c:v>4.4936999999999998E-2</c:v>
                </c:pt>
                <c:pt idx="106934">
                  <c:v>4.4936999999999998E-2</c:v>
                </c:pt>
                <c:pt idx="106935">
                  <c:v>4.4936999999999998E-2</c:v>
                </c:pt>
                <c:pt idx="106936">
                  <c:v>4.4936999999999998E-2</c:v>
                </c:pt>
                <c:pt idx="106937">
                  <c:v>4.4936999999999998E-2</c:v>
                </c:pt>
                <c:pt idx="106938">
                  <c:v>4.4937999999999999E-2</c:v>
                </c:pt>
                <c:pt idx="106939">
                  <c:v>4.4937999999999999E-2</c:v>
                </c:pt>
                <c:pt idx="106940">
                  <c:v>4.4937999999999999E-2</c:v>
                </c:pt>
                <c:pt idx="106941">
                  <c:v>4.4939E-2</c:v>
                </c:pt>
                <c:pt idx="106942">
                  <c:v>4.4939E-2</c:v>
                </c:pt>
                <c:pt idx="106943">
                  <c:v>4.4939E-2</c:v>
                </c:pt>
                <c:pt idx="106944">
                  <c:v>4.4940000000000001E-2</c:v>
                </c:pt>
                <c:pt idx="106945">
                  <c:v>4.4940000000000001E-2</c:v>
                </c:pt>
                <c:pt idx="106946">
                  <c:v>4.4941000000000002E-2</c:v>
                </c:pt>
                <c:pt idx="106947">
                  <c:v>4.4941000000000002E-2</c:v>
                </c:pt>
                <c:pt idx="106948">
                  <c:v>4.4942000000000003E-2</c:v>
                </c:pt>
                <c:pt idx="106949">
                  <c:v>4.4942999999999997E-2</c:v>
                </c:pt>
                <c:pt idx="106950">
                  <c:v>4.4942999999999997E-2</c:v>
                </c:pt>
                <c:pt idx="106951">
                  <c:v>4.4943999999999998E-2</c:v>
                </c:pt>
                <c:pt idx="106952">
                  <c:v>4.4944999999999999E-2</c:v>
                </c:pt>
                <c:pt idx="106953">
                  <c:v>4.4946E-2</c:v>
                </c:pt>
                <c:pt idx="106954">
                  <c:v>4.4947000000000001E-2</c:v>
                </c:pt>
                <c:pt idx="106955">
                  <c:v>4.4948000000000002E-2</c:v>
                </c:pt>
                <c:pt idx="106956">
                  <c:v>4.4948000000000002E-2</c:v>
                </c:pt>
                <c:pt idx="106957">
                  <c:v>4.4949000000000003E-2</c:v>
                </c:pt>
                <c:pt idx="106958">
                  <c:v>4.4950999999999998E-2</c:v>
                </c:pt>
                <c:pt idx="106959">
                  <c:v>4.4951999999999999E-2</c:v>
                </c:pt>
                <c:pt idx="106960">
                  <c:v>4.4953E-2</c:v>
                </c:pt>
                <c:pt idx="106961">
                  <c:v>4.4954000000000001E-2</c:v>
                </c:pt>
                <c:pt idx="106962">
                  <c:v>4.4956000000000003E-2</c:v>
                </c:pt>
                <c:pt idx="106963">
                  <c:v>4.4956999999999997E-2</c:v>
                </c:pt>
                <c:pt idx="106964">
                  <c:v>4.4957999999999998E-2</c:v>
                </c:pt>
                <c:pt idx="106965">
                  <c:v>4.496E-2</c:v>
                </c:pt>
                <c:pt idx="106966">
                  <c:v>4.4961000000000001E-2</c:v>
                </c:pt>
                <c:pt idx="106967">
                  <c:v>4.4962000000000002E-2</c:v>
                </c:pt>
                <c:pt idx="106968">
                  <c:v>4.4963999999999997E-2</c:v>
                </c:pt>
                <c:pt idx="106969">
                  <c:v>4.4964999999999998E-2</c:v>
                </c:pt>
                <c:pt idx="106970">
                  <c:v>4.4967E-2</c:v>
                </c:pt>
                <c:pt idx="106971">
                  <c:v>4.4969000000000002E-2</c:v>
                </c:pt>
                <c:pt idx="106972">
                  <c:v>4.4970000000000003E-2</c:v>
                </c:pt>
                <c:pt idx="106973">
                  <c:v>4.4971999999999998E-2</c:v>
                </c:pt>
                <c:pt idx="106974">
                  <c:v>4.4974E-2</c:v>
                </c:pt>
                <c:pt idx="106975">
                  <c:v>4.4975000000000001E-2</c:v>
                </c:pt>
                <c:pt idx="106976">
                  <c:v>4.4977000000000003E-2</c:v>
                </c:pt>
                <c:pt idx="106977">
                  <c:v>4.4977999999999997E-2</c:v>
                </c:pt>
                <c:pt idx="106978">
                  <c:v>4.4979999999999999E-2</c:v>
                </c:pt>
                <c:pt idx="106979">
                  <c:v>4.4981E-2</c:v>
                </c:pt>
                <c:pt idx="106980">
                  <c:v>4.4983000000000002E-2</c:v>
                </c:pt>
                <c:pt idx="106981">
                  <c:v>4.4984000000000003E-2</c:v>
                </c:pt>
                <c:pt idx="106982">
                  <c:v>4.4985999999999998E-2</c:v>
                </c:pt>
                <c:pt idx="106983">
                  <c:v>4.4988E-2</c:v>
                </c:pt>
                <c:pt idx="106984">
                  <c:v>4.4989000000000001E-2</c:v>
                </c:pt>
                <c:pt idx="106985">
                  <c:v>4.4990000000000002E-2</c:v>
                </c:pt>
                <c:pt idx="106986">
                  <c:v>4.4991999999999997E-2</c:v>
                </c:pt>
                <c:pt idx="106987">
                  <c:v>4.4992999999999998E-2</c:v>
                </c:pt>
                <c:pt idx="106988">
                  <c:v>4.4993999999999999E-2</c:v>
                </c:pt>
                <c:pt idx="106989">
                  <c:v>4.4995E-2</c:v>
                </c:pt>
                <c:pt idx="106990">
                  <c:v>4.4996000000000001E-2</c:v>
                </c:pt>
                <c:pt idx="106991">
                  <c:v>4.4997000000000002E-2</c:v>
                </c:pt>
                <c:pt idx="106992">
                  <c:v>4.4998000000000003E-2</c:v>
                </c:pt>
                <c:pt idx="106993">
                  <c:v>4.4998999999999997E-2</c:v>
                </c:pt>
                <c:pt idx="106994">
                  <c:v>4.4999999999999998E-2</c:v>
                </c:pt>
                <c:pt idx="106995">
                  <c:v>4.4999999999999998E-2</c:v>
                </c:pt>
                <c:pt idx="106996">
                  <c:v>4.5000999999999999E-2</c:v>
                </c:pt>
                <c:pt idx="106997">
                  <c:v>4.5000999999999999E-2</c:v>
                </c:pt>
                <c:pt idx="106998">
                  <c:v>4.5002E-2</c:v>
                </c:pt>
                <c:pt idx="106999">
                  <c:v>4.5002E-2</c:v>
                </c:pt>
                <c:pt idx="107000">
                  <c:v>4.5002E-2</c:v>
                </c:pt>
                <c:pt idx="107001">
                  <c:v>4.5002E-2</c:v>
                </c:pt>
                <c:pt idx="107002">
                  <c:v>4.5000999999999999E-2</c:v>
                </c:pt>
                <c:pt idx="107003">
                  <c:v>4.5000999999999999E-2</c:v>
                </c:pt>
                <c:pt idx="107004">
                  <c:v>4.5000999999999999E-2</c:v>
                </c:pt>
                <c:pt idx="107005">
                  <c:v>4.4999999999999998E-2</c:v>
                </c:pt>
                <c:pt idx="107006">
                  <c:v>4.4999999999999998E-2</c:v>
                </c:pt>
                <c:pt idx="107007">
                  <c:v>4.4998999999999997E-2</c:v>
                </c:pt>
                <c:pt idx="107008">
                  <c:v>4.4998000000000003E-2</c:v>
                </c:pt>
                <c:pt idx="107009">
                  <c:v>4.4997000000000002E-2</c:v>
                </c:pt>
                <c:pt idx="107010">
                  <c:v>4.4996000000000001E-2</c:v>
                </c:pt>
                <c:pt idx="107011">
                  <c:v>4.4995E-2</c:v>
                </c:pt>
                <c:pt idx="107012">
                  <c:v>4.4993999999999999E-2</c:v>
                </c:pt>
                <c:pt idx="107013">
                  <c:v>4.4991999999999997E-2</c:v>
                </c:pt>
                <c:pt idx="107014">
                  <c:v>4.4991000000000003E-2</c:v>
                </c:pt>
                <c:pt idx="107015">
                  <c:v>4.4989000000000001E-2</c:v>
                </c:pt>
                <c:pt idx="107016">
                  <c:v>4.4988E-2</c:v>
                </c:pt>
                <c:pt idx="107017">
                  <c:v>4.4985999999999998E-2</c:v>
                </c:pt>
                <c:pt idx="107018">
                  <c:v>4.4984999999999997E-2</c:v>
                </c:pt>
                <c:pt idx="107019">
                  <c:v>4.4983000000000002E-2</c:v>
                </c:pt>
                <c:pt idx="107020">
                  <c:v>4.4981E-2</c:v>
                </c:pt>
                <c:pt idx="107021">
                  <c:v>4.4978999999999998E-2</c:v>
                </c:pt>
                <c:pt idx="107022">
                  <c:v>4.4977000000000003E-2</c:v>
                </c:pt>
                <c:pt idx="107023">
                  <c:v>4.4976000000000002E-2</c:v>
                </c:pt>
                <c:pt idx="107024">
                  <c:v>4.4974E-2</c:v>
                </c:pt>
                <c:pt idx="107025">
                  <c:v>4.4971999999999998E-2</c:v>
                </c:pt>
                <c:pt idx="107026">
                  <c:v>4.4970000000000003E-2</c:v>
                </c:pt>
                <c:pt idx="107027">
                  <c:v>4.4968000000000001E-2</c:v>
                </c:pt>
                <c:pt idx="107028">
                  <c:v>4.4965999999999999E-2</c:v>
                </c:pt>
                <c:pt idx="107029">
                  <c:v>4.4963999999999997E-2</c:v>
                </c:pt>
                <c:pt idx="107030">
                  <c:v>4.4962000000000002E-2</c:v>
                </c:pt>
                <c:pt idx="107031">
                  <c:v>4.496E-2</c:v>
                </c:pt>
                <c:pt idx="107032">
                  <c:v>4.4957999999999998E-2</c:v>
                </c:pt>
                <c:pt idx="107033">
                  <c:v>4.4956999999999997E-2</c:v>
                </c:pt>
                <c:pt idx="107034">
                  <c:v>4.4955000000000002E-2</c:v>
                </c:pt>
                <c:pt idx="107035">
                  <c:v>4.4953E-2</c:v>
                </c:pt>
                <c:pt idx="107036">
                  <c:v>4.4951999999999999E-2</c:v>
                </c:pt>
                <c:pt idx="107037">
                  <c:v>4.4949999999999997E-2</c:v>
                </c:pt>
                <c:pt idx="107038">
                  <c:v>4.4949000000000003E-2</c:v>
                </c:pt>
                <c:pt idx="107039">
                  <c:v>4.4947000000000001E-2</c:v>
                </c:pt>
                <c:pt idx="107040">
                  <c:v>4.4946E-2</c:v>
                </c:pt>
                <c:pt idx="107041">
                  <c:v>4.4944999999999999E-2</c:v>
                </c:pt>
                <c:pt idx="107042">
                  <c:v>4.4943999999999998E-2</c:v>
                </c:pt>
                <c:pt idx="107043">
                  <c:v>4.4942999999999997E-2</c:v>
                </c:pt>
                <c:pt idx="107044">
                  <c:v>4.4942000000000003E-2</c:v>
                </c:pt>
                <c:pt idx="107045">
                  <c:v>4.4941000000000002E-2</c:v>
                </c:pt>
                <c:pt idx="107046">
                  <c:v>4.4940000000000001E-2</c:v>
                </c:pt>
                <c:pt idx="107047">
                  <c:v>4.4940000000000001E-2</c:v>
                </c:pt>
                <c:pt idx="107048">
                  <c:v>4.4939E-2</c:v>
                </c:pt>
                <c:pt idx="107049">
                  <c:v>4.4937999999999999E-2</c:v>
                </c:pt>
                <c:pt idx="107050">
                  <c:v>4.4937999999999999E-2</c:v>
                </c:pt>
                <c:pt idx="107051">
                  <c:v>4.4937999999999999E-2</c:v>
                </c:pt>
                <c:pt idx="107052">
                  <c:v>4.4936999999999998E-2</c:v>
                </c:pt>
                <c:pt idx="107053">
                  <c:v>4.4936999999999998E-2</c:v>
                </c:pt>
                <c:pt idx="107054">
                  <c:v>4.4937999999999999E-2</c:v>
                </c:pt>
                <c:pt idx="107055">
                  <c:v>4.4937999999999999E-2</c:v>
                </c:pt>
                <c:pt idx="107056">
                  <c:v>4.4937999999999999E-2</c:v>
                </c:pt>
                <c:pt idx="107057">
                  <c:v>4.4937999999999999E-2</c:v>
                </c:pt>
                <c:pt idx="107058">
                  <c:v>4.4939E-2</c:v>
                </c:pt>
                <c:pt idx="107059">
                  <c:v>4.4939E-2</c:v>
                </c:pt>
                <c:pt idx="107060">
                  <c:v>4.4939E-2</c:v>
                </c:pt>
                <c:pt idx="107061">
                  <c:v>4.4940000000000001E-2</c:v>
                </c:pt>
                <c:pt idx="107062">
                  <c:v>4.4940000000000001E-2</c:v>
                </c:pt>
                <c:pt idx="107063">
                  <c:v>4.4941000000000002E-2</c:v>
                </c:pt>
                <c:pt idx="107064">
                  <c:v>4.4942000000000003E-2</c:v>
                </c:pt>
                <c:pt idx="107065">
                  <c:v>4.4942999999999997E-2</c:v>
                </c:pt>
                <c:pt idx="107066">
                  <c:v>4.4943999999999998E-2</c:v>
                </c:pt>
                <c:pt idx="107067">
                  <c:v>4.4944999999999999E-2</c:v>
                </c:pt>
                <c:pt idx="107068">
                  <c:v>4.4946E-2</c:v>
                </c:pt>
                <c:pt idx="107069">
                  <c:v>4.4947000000000001E-2</c:v>
                </c:pt>
                <c:pt idx="107070">
                  <c:v>4.4948000000000002E-2</c:v>
                </c:pt>
                <c:pt idx="107071">
                  <c:v>4.4949000000000003E-2</c:v>
                </c:pt>
                <c:pt idx="107072">
                  <c:v>4.4949000000000003E-2</c:v>
                </c:pt>
                <c:pt idx="107073">
                  <c:v>4.4949999999999997E-2</c:v>
                </c:pt>
                <c:pt idx="107074">
                  <c:v>4.4951999999999999E-2</c:v>
                </c:pt>
                <c:pt idx="107075">
                  <c:v>4.4953E-2</c:v>
                </c:pt>
                <c:pt idx="107076">
                  <c:v>4.4954000000000001E-2</c:v>
                </c:pt>
                <c:pt idx="107077">
                  <c:v>4.4955000000000002E-2</c:v>
                </c:pt>
                <c:pt idx="107078">
                  <c:v>4.4956000000000003E-2</c:v>
                </c:pt>
                <c:pt idx="107079">
                  <c:v>4.4956999999999997E-2</c:v>
                </c:pt>
                <c:pt idx="107080">
                  <c:v>4.4957999999999998E-2</c:v>
                </c:pt>
                <c:pt idx="107081">
                  <c:v>4.4958999999999999E-2</c:v>
                </c:pt>
                <c:pt idx="107082">
                  <c:v>4.496E-2</c:v>
                </c:pt>
                <c:pt idx="107083">
                  <c:v>4.4961000000000001E-2</c:v>
                </c:pt>
                <c:pt idx="107084">
                  <c:v>4.4962000000000002E-2</c:v>
                </c:pt>
                <c:pt idx="107085">
                  <c:v>4.4963000000000003E-2</c:v>
                </c:pt>
                <c:pt idx="107086">
                  <c:v>4.4963999999999997E-2</c:v>
                </c:pt>
                <c:pt idx="107087">
                  <c:v>4.4964999999999998E-2</c:v>
                </c:pt>
                <c:pt idx="107088">
                  <c:v>4.4965999999999999E-2</c:v>
                </c:pt>
                <c:pt idx="107089">
                  <c:v>4.4967E-2</c:v>
                </c:pt>
                <c:pt idx="107090">
                  <c:v>4.4967E-2</c:v>
                </c:pt>
                <c:pt idx="107091">
                  <c:v>4.4968000000000001E-2</c:v>
                </c:pt>
                <c:pt idx="107092">
                  <c:v>4.4969000000000002E-2</c:v>
                </c:pt>
                <c:pt idx="107093">
                  <c:v>4.4970000000000003E-2</c:v>
                </c:pt>
                <c:pt idx="107094">
                  <c:v>4.4970000000000003E-2</c:v>
                </c:pt>
                <c:pt idx="107095">
                  <c:v>4.4970999999999997E-2</c:v>
                </c:pt>
                <c:pt idx="107096">
                  <c:v>4.4970999999999997E-2</c:v>
                </c:pt>
                <c:pt idx="107097">
                  <c:v>4.4971999999999998E-2</c:v>
                </c:pt>
                <c:pt idx="107098">
                  <c:v>4.4971999999999998E-2</c:v>
                </c:pt>
                <c:pt idx="107099">
                  <c:v>4.4972999999999999E-2</c:v>
                </c:pt>
                <c:pt idx="107100">
                  <c:v>4.4974E-2</c:v>
                </c:pt>
                <c:pt idx="107101">
                  <c:v>4.4974E-2</c:v>
                </c:pt>
                <c:pt idx="107102">
                  <c:v>4.4975000000000001E-2</c:v>
                </c:pt>
                <c:pt idx="107103">
                  <c:v>4.4975000000000001E-2</c:v>
                </c:pt>
                <c:pt idx="107104">
                  <c:v>4.4975000000000001E-2</c:v>
                </c:pt>
                <c:pt idx="107105">
                  <c:v>4.4976000000000002E-2</c:v>
                </c:pt>
                <c:pt idx="107106">
                  <c:v>4.4976000000000002E-2</c:v>
                </c:pt>
                <c:pt idx="107107">
                  <c:v>4.4976000000000002E-2</c:v>
                </c:pt>
                <c:pt idx="107108">
                  <c:v>4.4976000000000002E-2</c:v>
                </c:pt>
                <c:pt idx="107109">
                  <c:v>4.4976000000000002E-2</c:v>
                </c:pt>
                <c:pt idx="107110">
                  <c:v>4.4976000000000002E-2</c:v>
                </c:pt>
                <c:pt idx="107111">
                  <c:v>4.4977000000000003E-2</c:v>
                </c:pt>
                <c:pt idx="107112">
                  <c:v>4.4977000000000003E-2</c:v>
                </c:pt>
                <c:pt idx="107113">
                  <c:v>4.4977000000000003E-2</c:v>
                </c:pt>
                <c:pt idx="107114">
                  <c:v>4.4977000000000003E-2</c:v>
                </c:pt>
                <c:pt idx="107115">
                  <c:v>4.4977000000000003E-2</c:v>
                </c:pt>
                <c:pt idx="107116">
                  <c:v>4.4977000000000003E-2</c:v>
                </c:pt>
                <c:pt idx="107117">
                  <c:v>4.4977000000000003E-2</c:v>
                </c:pt>
                <c:pt idx="107118">
                  <c:v>4.4977000000000003E-2</c:v>
                </c:pt>
                <c:pt idx="107119">
                  <c:v>4.4976000000000002E-2</c:v>
                </c:pt>
                <c:pt idx="107120">
                  <c:v>4.4976000000000002E-2</c:v>
                </c:pt>
                <c:pt idx="107121">
                  <c:v>4.4976000000000002E-2</c:v>
                </c:pt>
                <c:pt idx="107122">
                  <c:v>4.4976000000000002E-2</c:v>
                </c:pt>
                <c:pt idx="107123">
                  <c:v>4.4975000000000001E-2</c:v>
                </c:pt>
                <c:pt idx="107124">
                  <c:v>4.4975000000000001E-2</c:v>
                </c:pt>
                <c:pt idx="107125">
                  <c:v>4.4975000000000001E-2</c:v>
                </c:pt>
                <c:pt idx="107126">
                  <c:v>4.4975000000000001E-2</c:v>
                </c:pt>
                <c:pt idx="107127">
                  <c:v>4.4974E-2</c:v>
                </c:pt>
                <c:pt idx="107128">
                  <c:v>4.4974E-2</c:v>
                </c:pt>
                <c:pt idx="107129">
                  <c:v>4.4974E-2</c:v>
                </c:pt>
                <c:pt idx="107130">
                  <c:v>4.4972999999999999E-2</c:v>
                </c:pt>
                <c:pt idx="107131">
                  <c:v>4.4972999999999999E-2</c:v>
                </c:pt>
                <c:pt idx="107132">
                  <c:v>4.4971999999999998E-2</c:v>
                </c:pt>
                <c:pt idx="107133">
                  <c:v>4.4971999999999998E-2</c:v>
                </c:pt>
                <c:pt idx="107134">
                  <c:v>4.4970999999999997E-2</c:v>
                </c:pt>
                <c:pt idx="107135">
                  <c:v>4.4970999999999997E-2</c:v>
                </c:pt>
                <c:pt idx="107136">
                  <c:v>4.4970000000000003E-2</c:v>
                </c:pt>
                <c:pt idx="107137">
                  <c:v>4.4970000000000003E-2</c:v>
                </c:pt>
                <c:pt idx="107138">
                  <c:v>4.4969000000000002E-2</c:v>
                </c:pt>
                <c:pt idx="107139">
                  <c:v>4.4969000000000002E-2</c:v>
                </c:pt>
                <c:pt idx="107140">
                  <c:v>4.4968000000000001E-2</c:v>
                </c:pt>
                <c:pt idx="107141">
                  <c:v>4.4967E-2</c:v>
                </c:pt>
                <c:pt idx="107142">
                  <c:v>4.4967E-2</c:v>
                </c:pt>
                <c:pt idx="107143">
                  <c:v>4.4965999999999999E-2</c:v>
                </c:pt>
                <c:pt idx="107144">
                  <c:v>4.4964999999999998E-2</c:v>
                </c:pt>
                <c:pt idx="107145">
                  <c:v>4.4964999999999998E-2</c:v>
                </c:pt>
                <c:pt idx="107146">
                  <c:v>4.4963999999999997E-2</c:v>
                </c:pt>
                <c:pt idx="107147">
                  <c:v>4.4963000000000003E-2</c:v>
                </c:pt>
                <c:pt idx="107148">
                  <c:v>4.4963000000000003E-2</c:v>
                </c:pt>
                <c:pt idx="107149">
                  <c:v>4.4962000000000002E-2</c:v>
                </c:pt>
                <c:pt idx="107150">
                  <c:v>4.4962000000000002E-2</c:v>
                </c:pt>
                <c:pt idx="107151">
                  <c:v>4.4961000000000001E-2</c:v>
                </c:pt>
                <c:pt idx="107152">
                  <c:v>4.4961000000000001E-2</c:v>
                </c:pt>
                <c:pt idx="107153">
                  <c:v>4.496E-2</c:v>
                </c:pt>
                <c:pt idx="107154">
                  <c:v>4.4958999999999999E-2</c:v>
                </c:pt>
                <c:pt idx="107155">
                  <c:v>4.4958999999999999E-2</c:v>
                </c:pt>
                <c:pt idx="107156">
                  <c:v>4.4957999999999998E-2</c:v>
                </c:pt>
                <c:pt idx="107157">
                  <c:v>4.4956999999999997E-2</c:v>
                </c:pt>
                <c:pt idx="107158">
                  <c:v>4.4956999999999997E-2</c:v>
                </c:pt>
                <c:pt idx="107159">
                  <c:v>4.4956000000000003E-2</c:v>
                </c:pt>
                <c:pt idx="107160">
                  <c:v>4.4956000000000003E-2</c:v>
                </c:pt>
                <c:pt idx="107161">
                  <c:v>4.4956000000000003E-2</c:v>
                </c:pt>
                <c:pt idx="107162">
                  <c:v>4.4955000000000002E-2</c:v>
                </c:pt>
                <c:pt idx="107163">
                  <c:v>4.4955000000000002E-2</c:v>
                </c:pt>
                <c:pt idx="107164">
                  <c:v>4.4954000000000001E-2</c:v>
                </c:pt>
                <c:pt idx="107165">
                  <c:v>4.4954000000000001E-2</c:v>
                </c:pt>
                <c:pt idx="107166">
                  <c:v>4.4954000000000001E-2</c:v>
                </c:pt>
                <c:pt idx="107167">
                  <c:v>4.4953E-2</c:v>
                </c:pt>
                <c:pt idx="107168">
                  <c:v>4.4953E-2</c:v>
                </c:pt>
                <c:pt idx="107169">
                  <c:v>4.4953E-2</c:v>
                </c:pt>
                <c:pt idx="107170">
                  <c:v>4.4953E-2</c:v>
                </c:pt>
                <c:pt idx="107171">
                  <c:v>4.4953E-2</c:v>
                </c:pt>
                <c:pt idx="107172">
                  <c:v>4.4953E-2</c:v>
                </c:pt>
                <c:pt idx="107173">
                  <c:v>4.4953E-2</c:v>
                </c:pt>
                <c:pt idx="107174">
                  <c:v>4.4953E-2</c:v>
                </c:pt>
                <c:pt idx="107175">
                  <c:v>4.4953E-2</c:v>
                </c:pt>
                <c:pt idx="107176">
                  <c:v>4.4954000000000001E-2</c:v>
                </c:pt>
                <c:pt idx="107177">
                  <c:v>4.4954000000000001E-2</c:v>
                </c:pt>
                <c:pt idx="107178">
                  <c:v>4.4954000000000001E-2</c:v>
                </c:pt>
                <c:pt idx="107179">
                  <c:v>4.4954000000000001E-2</c:v>
                </c:pt>
                <c:pt idx="107180">
                  <c:v>4.4955000000000002E-2</c:v>
                </c:pt>
                <c:pt idx="107181">
                  <c:v>4.4955000000000002E-2</c:v>
                </c:pt>
                <c:pt idx="107182">
                  <c:v>4.4956000000000003E-2</c:v>
                </c:pt>
                <c:pt idx="107183">
                  <c:v>4.4956000000000003E-2</c:v>
                </c:pt>
                <c:pt idx="107184">
                  <c:v>4.4956999999999997E-2</c:v>
                </c:pt>
                <c:pt idx="107185">
                  <c:v>4.4957999999999998E-2</c:v>
                </c:pt>
                <c:pt idx="107186">
                  <c:v>4.4957999999999998E-2</c:v>
                </c:pt>
                <c:pt idx="107187">
                  <c:v>4.4958999999999999E-2</c:v>
                </c:pt>
                <c:pt idx="107188">
                  <c:v>4.496E-2</c:v>
                </c:pt>
                <c:pt idx="107189">
                  <c:v>4.496E-2</c:v>
                </c:pt>
                <c:pt idx="107190">
                  <c:v>4.4961000000000001E-2</c:v>
                </c:pt>
                <c:pt idx="107191">
                  <c:v>4.4962000000000002E-2</c:v>
                </c:pt>
                <c:pt idx="107192">
                  <c:v>4.4963000000000003E-2</c:v>
                </c:pt>
                <c:pt idx="107193">
                  <c:v>4.4963999999999997E-2</c:v>
                </c:pt>
                <c:pt idx="107194">
                  <c:v>4.4963999999999997E-2</c:v>
                </c:pt>
                <c:pt idx="107195">
                  <c:v>4.4964999999999998E-2</c:v>
                </c:pt>
                <c:pt idx="107196">
                  <c:v>4.4965999999999999E-2</c:v>
                </c:pt>
                <c:pt idx="107197">
                  <c:v>4.4967E-2</c:v>
                </c:pt>
                <c:pt idx="107198">
                  <c:v>4.4968000000000001E-2</c:v>
                </c:pt>
                <c:pt idx="107199">
                  <c:v>4.4969000000000002E-2</c:v>
                </c:pt>
                <c:pt idx="107200">
                  <c:v>4.4970000000000003E-2</c:v>
                </c:pt>
                <c:pt idx="107201">
                  <c:v>4.4970000000000003E-2</c:v>
                </c:pt>
                <c:pt idx="107202">
                  <c:v>4.4970999999999997E-2</c:v>
                </c:pt>
                <c:pt idx="107203">
                  <c:v>4.4971999999999998E-2</c:v>
                </c:pt>
                <c:pt idx="107204">
                  <c:v>4.4971999999999998E-2</c:v>
                </c:pt>
                <c:pt idx="107205">
                  <c:v>4.4972999999999999E-2</c:v>
                </c:pt>
                <c:pt idx="107206">
                  <c:v>4.4974E-2</c:v>
                </c:pt>
                <c:pt idx="107207">
                  <c:v>4.4974E-2</c:v>
                </c:pt>
                <c:pt idx="107208">
                  <c:v>4.4975000000000001E-2</c:v>
                </c:pt>
                <c:pt idx="107209">
                  <c:v>4.4976000000000002E-2</c:v>
                </c:pt>
                <c:pt idx="107210">
                  <c:v>4.4976000000000002E-2</c:v>
                </c:pt>
                <c:pt idx="107211">
                  <c:v>4.4977000000000003E-2</c:v>
                </c:pt>
                <c:pt idx="107212">
                  <c:v>4.4977000000000003E-2</c:v>
                </c:pt>
                <c:pt idx="107213">
                  <c:v>4.4977000000000003E-2</c:v>
                </c:pt>
                <c:pt idx="107214">
                  <c:v>4.4977000000000003E-2</c:v>
                </c:pt>
                <c:pt idx="107215">
                  <c:v>4.4977999999999997E-2</c:v>
                </c:pt>
                <c:pt idx="107216">
                  <c:v>4.4977999999999997E-2</c:v>
                </c:pt>
                <c:pt idx="107217">
                  <c:v>4.4977999999999997E-2</c:v>
                </c:pt>
                <c:pt idx="107218">
                  <c:v>4.4977999999999997E-2</c:v>
                </c:pt>
                <c:pt idx="107219">
                  <c:v>4.4977999999999997E-2</c:v>
                </c:pt>
                <c:pt idx="107220">
                  <c:v>4.4977999999999997E-2</c:v>
                </c:pt>
                <c:pt idx="107221">
                  <c:v>4.4977999999999997E-2</c:v>
                </c:pt>
                <c:pt idx="107222">
                  <c:v>4.4977999999999997E-2</c:v>
                </c:pt>
                <c:pt idx="107223">
                  <c:v>4.4977999999999997E-2</c:v>
                </c:pt>
                <c:pt idx="107224">
                  <c:v>4.4977999999999997E-2</c:v>
                </c:pt>
                <c:pt idx="107225">
                  <c:v>4.4977999999999997E-2</c:v>
                </c:pt>
                <c:pt idx="107226">
                  <c:v>4.4977000000000003E-2</c:v>
                </c:pt>
                <c:pt idx="107227">
                  <c:v>4.4977000000000003E-2</c:v>
                </c:pt>
                <c:pt idx="107228">
                  <c:v>4.4977000000000003E-2</c:v>
                </c:pt>
                <c:pt idx="107229">
                  <c:v>4.4976000000000002E-2</c:v>
                </c:pt>
                <c:pt idx="107230">
                  <c:v>4.4976000000000002E-2</c:v>
                </c:pt>
                <c:pt idx="107231">
                  <c:v>4.4975000000000001E-2</c:v>
                </c:pt>
                <c:pt idx="107232">
                  <c:v>4.4975000000000001E-2</c:v>
                </c:pt>
                <c:pt idx="107233">
                  <c:v>4.4974E-2</c:v>
                </c:pt>
                <c:pt idx="107234">
                  <c:v>4.4974E-2</c:v>
                </c:pt>
                <c:pt idx="107235">
                  <c:v>4.4972999999999999E-2</c:v>
                </c:pt>
                <c:pt idx="107236">
                  <c:v>4.4971999999999998E-2</c:v>
                </c:pt>
                <c:pt idx="107237">
                  <c:v>4.4970999999999997E-2</c:v>
                </c:pt>
                <c:pt idx="107238">
                  <c:v>4.4970000000000003E-2</c:v>
                </c:pt>
                <c:pt idx="107239">
                  <c:v>4.4970000000000003E-2</c:v>
                </c:pt>
                <c:pt idx="107240">
                  <c:v>4.4969000000000002E-2</c:v>
                </c:pt>
                <c:pt idx="107241">
                  <c:v>4.4968000000000001E-2</c:v>
                </c:pt>
                <c:pt idx="107242">
                  <c:v>4.4967E-2</c:v>
                </c:pt>
                <c:pt idx="107243">
                  <c:v>4.4967E-2</c:v>
                </c:pt>
                <c:pt idx="107244">
                  <c:v>4.4965999999999999E-2</c:v>
                </c:pt>
                <c:pt idx="107245">
                  <c:v>4.4964999999999998E-2</c:v>
                </c:pt>
                <c:pt idx="107246">
                  <c:v>4.4963999999999997E-2</c:v>
                </c:pt>
                <c:pt idx="107247">
                  <c:v>4.4963999999999997E-2</c:v>
                </c:pt>
                <c:pt idx="107248">
                  <c:v>4.4963000000000003E-2</c:v>
                </c:pt>
                <c:pt idx="107249">
                  <c:v>4.4962000000000002E-2</c:v>
                </c:pt>
                <c:pt idx="107250">
                  <c:v>4.4961000000000001E-2</c:v>
                </c:pt>
                <c:pt idx="107251">
                  <c:v>4.4961000000000001E-2</c:v>
                </c:pt>
                <c:pt idx="107252">
                  <c:v>4.496E-2</c:v>
                </c:pt>
                <c:pt idx="107253">
                  <c:v>4.496E-2</c:v>
                </c:pt>
                <c:pt idx="107254">
                  <c:v>4.4958999999999999E-2</c:v>
                </c:pt>
                <c:pt idx="107255">
                  <c:v>4.4958999999999999E-2</c:v>
                </c:pt>
                <c:pt idx="107256">
                  <c:v>4.4957999999999998E-2</c:v>
                </c:pt>
                <c:pt idx="107257">
                  <c:v>4.4957999999999998E-2</c:v>
                </c:pt>
                <c:pt idx="107258">
                  <c:v>4.4957999999999998E-2</c:v>
                </c:pt>
                <c:pt idx="107259">
                  <c:v>4.4956999999999997E-2</c:v>
                </c:pt>
                <c:pt idx="107260">
                  <c:v>4.4956999999999997E-2</c:v>
                </c:pt>
                <c:pt idx="107261">
                  <c:v>4.4956999999999997E-2</c:v>
                </c:pt>
                <c:pt idx="107262">
                  <c:v>4.4956000000000003E-2</c:v>
                </c:pt>
                <c:pt idx="107263">
                  <c:v>4.4956000000000003E-2</c:v>
                </c:pt>
                <c:pt idx="107264">
                  <c:v>4.4956000000000003E-2</c:v>
                </c:pt>
                <c:pt idx="107265">
                  <c:v>4.4956999999999997E-2</c:v>
                </c:pt>
                <c:pt idx="107266">
                  <c:v>4.4956999999999997E-2</c:v>
                </c:pt>
                <c:pt idx="107267">
                  <c:v>4.4956999999999997E-2</c:v>
                </c:pt>
                <c:pt idx="107268">
                  <c:v>4.4956999999999997E-2</c:v>
                </c:pt>
                <c:pt idx="107269">
                  <c:v>4.4957999999999998E-2</c:v>
                </c:pt>
                <c:pt idx="107270">
                  <c:v>4.4957999999999998E-2</c:v>
                </c:pt>
                <c:pt idx="107271">
                  <c:v>4.4957999999999998E-2</c:v>
                </c:pt>
                <c:pt idx="107272">
                  <c:v>4.4958999999999999E-2</c:v>
                </c:pt>
                <c:pt idx="107273">
                  <c:v>4.4958999999999999E-2</c:v>
                </c:pt>
                <c:pt idx="107274">
                  <c:v>4.496E-2</c:v>
                </c:pt>
                <c:pt idx="107275">
                  <c:v>4.4961000000000001E-2</c:v>
                </c:pt>
                <c:pt idx="107276">
                  <c:v>4.4961000000000001E-2</c:v>
                </c:pt>
                <c:pt idx="107277">
                  <c:v>4.4962000000000002E-2</c:v>
                </c:pt>
                <c:pt idx="107278">
                  <c:v>4.4963000000000003E-2</c:v>
                </c:pt>
                <c:pt idx="107279">
                  <c:v>4.4963999999999997E-2</c:v>
                </c:pt>
                <c:pt idx="107280">
                  <c:v>4.4964999999999998E-2</c:v>
                </c:pt>
                <c:pt idx="107281">
                  <c:v>4.4965999999999999E-2</c:v>
                </c:pt>
                <c:pt idx="107282">
                  <c:v>4.4967E-2</c:v>
                </c:pt>
                <c:pt idx="107283">
                  <c:v>4.4968000000000001E-2</c:v>
                </c:pt>
                <c:pt idx="107284">
                  <c:v>4.4969000000000002E-2</c:v>
                </c:pt>
                <c:pt idx="107285">
                  <c:v>4.4970000000000003E-2</c:v>
                </c:pt>
                <c:pt idx="107286">
                  <c:v>4.4970999999999997E-2</c:v>
                </c:pt>
                <c:pt idx="107287">
                  <c:v>4.4972999999999999E-2</c:v>
                </c:pt>
                <c:pt idx="107288">
                  <c:v>4.4974E-2</c:v>
                </c:pt>
                <c:pt idx="107289">
                  <c:v>4.4975000000000001E-2</c:v>
                </c:pt>
                <c:pt idx="107290">
                  <c:v>4.4976000000000002E-2</c:v>
                </c:pt>
                <c:pt idx="107291">
                  <c:v>4.4977999999999997E-2</c:v>
                </c:pt>
                <c:pt idx="107292">
                  <c:v>4.4978999999999998E-2</c:v>
                </c:pt>
                <c:pt idx="107293">
                  <c:v>4.4979999999999999E-2</c:v>
                </c:pt>
                <c:pt idx="107294">
                  <c:v>4.4981E-2</c:v>
                </c:pt>
                <c:pt idx="107295">
                  <c:v>4.4983000000000002E-2</c:v>
                </c:pt>
                <c:pt idx="107296">
                  <c:v>4.4984000000000003E-2</c:v>
                </c:pt>
                <c:pt idx="107297">
                  <c:v>4.4984999999999997E-2</c:v>
                </c:pt>
                <c:pt idx="107298">
                  <c:v>4.4985999999999998E-2</c:v>
                </c:pt>
                <c:pt idx="107299">
                  <c:v>4.4986999999999999E-2</c:v>
                </c:pt>
                <c:pt idx="107300">
                  <c:v>4.4988E-2</c:v>
                </c:pt>
                <c:pt idx="107301">
                  <c:v>4.4989000000000001E-2</c:v>
                </c:pt>
                <c:pt idx="107302">
                  <c:v>4.4990000000000002E-2</c:v>
                </c:pt>
                <c:pt idx="107303">
                  <c:v>4.4991000000000003E-2</c:v>
                </c:pt>
                <c:pt idx="107304">
                  <c:v>4.4991999999999997E-2</c:v>
                </c:pt>
                <c:pt idx="107305">
                  <c:v>4.4992999999999998E-2</c:v>
                </c:pt>
                <c:pt idx="107306">
                  <c:v>4.4993999999999999E-2</c:v>
                </c:pt>
                <c:pt idx="107307">
                  <c:v>4.4993999999999999E-2</c:v>
                </c:pt>
                <c:pt idx="107308">
                  <c:v>4.4995E-2</c:v>
                </c:pt>
                <c:pt idx="107309">
                  <c:v>4.4995E-2</c:v>
                </c:pt>
                <c:pt idx="107310">
                  <c:v>4.4996000000000001E-2</c:v>
                </c:pt>
                <c:pt idx="107311">
                  <c:v>4.4996000000000001E-2</c:v>
                </c:pt>
                <c:pt idx="107312">
                  <c:v>4.4997000000000002E-2</c:v>
                </c:pt>
                <c:pt idx="107313">
                  <c:v>4.4997000000000002E-2</c:v>
                </c:pt>
                <c:pt idx="107314">
                  <c:v>4.4997000000000002E-2</c:v>
                </c:pt>
                <c:pt idx="107315">
                  <c:v>4.4998000000000003E-2</c:v>
                </c:pt>
                <c:pt idx="107316">
                  <c:v>4.4998000000000003E-2</c:v>
                </c:pt>
                <c:pt idx="107317">
                  <c:v>4.4998000000000003E-2</c:v>
                </c:pt>
                <c:pt idx="107318">
                  <c:v>4.4998000000000003E-2</c:v>
                </c:pt>
                <c:pt idx="107319">
                  <c:v>4.4997000000000002E-2</c:v>
                </c:pt>
                <c:pt idx="107320">
                  <c:v>4.4997000000000002E-2</c:v>
                </c:pt>
                <c:pt idx="107321">
                  <c:v>4.4997000000000002E-2</c:v>
                </c:pt>
                <c:pt idx="107322">
                  <c:v>4.4996000000000001E-2</c:v>
                </c:pt>
                <c:pt idx="107323">
                  <c:v>4.4996000000000001E-2</c:v>
                </c:pt>
                <c:pt idx="107324">
                  <c:v>4.4996000000000001E-2</c:v>
                </c:pt>
                <c:pt idx="107325">
                  <c:v>4.4995E-2</c:v>
                </c:pt>
                <c:pt idx="107326">
                  <c:v>4.4995E-2</c:v>
                </c:pt>
                <c:pt idx="107327">
                  <c:v>4.4993999999999999E-2</c:v>
                </c:pt>
                <c:pt idx="107328">
                  <c:v>4.4992999999999998E-2</c:v>
                </c:pt>
                <c:pt idx="107329">
                  <c:v>4.4991999999999997E-2</c:v>
                </c:pt>
                <c:pt idx="107330">
                  <c:v>4.4991999999999997E-2</c:v>
                </c:pt>
                <c:pt idx="107331">
                  <c:v>4.4991000000000003E-2</c:v>
                </c:pt>
                <c:pt idx="107332">
                  <c:v>4.4990000000000002E-2</c:v>
                </c:pt>
                <c:pt idx="107333">
                  <c:v>4.4989000000000001E-2</c:v>
                </c:pt>
                <c:pt idx="107334">
                  <c:v>4.4988E-2</c:v>
                </c:pt>
                <c:pt idx="107335">
                  <c:v>4.4986999999999999E-2</c:v>
                </c:pt>
                <c:pt idx="107336">
                  <c:v>4.4985999999999998E-2</c:v>
                </c:pt>
                <c:pt idx="107337">
                  <c:v>4.4984999999999997E-2</c:v>
                </c:pt>
                <c:pt idx="107338">
                  <c:v>4.4984000000000003E-2</c:v>
                </c:pt>
                <c:pt idx="107339">
                  <c:v>4.4984000000000003E-2</c:v>
                </c:pt>
                <c:pt idx="107340">
                  <c:v>4.4983000000000002E-2</c:v>
                </c:pt>
                <c:pt idx="107341">
                  <c:v>4.4982000000000001E-2</c:v>
                </c:pt>
                <c:pt idx="107342">
                  <c:v>4.4981E-2</c:v>
                </c:pt>
                <c:pt idx="107343">
                  <c:v>4.4979999999999999E-2</c:v>
                </c:pt>
                <c:pt idx="107344">
                  <c:v>4.4978999999999998E-2</c:v>
                </c:pt>
                <c:pt idx="107345">
                  <c:v>4.4977999999999997E-2</c:v>
                </c:pt>
                <c:pt idx="107346">
                  <c:v>4.4977000000000003E-2</c:v>
                </c:pt>
                <c:pt idx="107347">
                  <c:v>4.4976000000000002E-2</c:v>
                </c:pt>
                <c:pt idx="107348">
                  <c:v>4.4975000000000001E-2</c:v>
                </c:pt>
                <c:pt idx="107349">
                  <c:v>4.4974E-2</c:v>
                </c:pt>
                <c:pt idx="107350">
                  <c:v>4.4974E-2</c:v>
                </c:pt>
                <c:pt idx="107351">
                  <c:v>4.4972999999999999E-2</c:v>
                </c:pt>
                <c:pt idx="107352">
                  <c:v>4.4971999999999998E-2</c:v>
                </c:pt>
                <c:pt idx="107353">
                  <c:v>4.4971999999999998E-2</c:v>
                </c:pt>
                <c:pt idx="107354">
                  <c:v>4.4970999999999997E-2</c:v>
                </c:pt>
                <c:pt idx="107355">
                  <c:v>4.4970000000000003E-2</c:v>
                </c:pt>
                <c:pt idx="107356">
                  <c:v>4.4969000000000002E-2</c:v>
                </c:pt>
                <c:pt idx="107357">
                  <c:v>4.4969000000000002E-2</c:v>
                </c:pt>
                <c:pt idx="107358">
                  <c:v>4.4968000000000001E-2</c:v>
                </c:pt>
                <c:pt idx="107359">
                  <c:v>4.4968000000000001E-2</c:v>
                </c:pt>
                <c:pt idx="107360">
                  <c:v>4.4968000000000001E-2</c:v>
                </c:pt>
                <c:pt idx="107361">
                  <c:v>4.4967E-2</c:v>
                </c:pt>
                <c:pt idx="107362">
                  <c:v>4.4967E-2</c:v>
                </c:pt>
                <c:pt idx="107363">
                  <c:v>4.4967E-2</c:v>
                </c:pt>
                <c:pt idx="107364">
                  <c:v>4.4965999999999999E-2</c:v>
                </c:pt>
                <c:pt idx="107365">
                  <c:v>4.4965999999999999E-2</c:v>
                </c:pt>
                <c:pt idx="107366">
                  <c:v>4.4965999999999999E-2</c:v>
                </c:pt>
                <c:pt idx="107367">
                  <c:v>4.4964999999999998E-2</c:v>
                </c:pt>
                <c:pt idx="107368">
                  <c:v>4.4964999999999998E-2</c:v>
                </c:pt>
                <c:pt idx="107369">
                  <c:v>4.4964999999999998E-2</c:v>
                </c:pt>
                <c:pt idx="107370">
                  <c:v>4.4964999999999998E-2</c:v>
                </c:pt>
                <c:pt idx="107371">
                  <c:v>4.4964999999999998E-2</c:v>
                </c:pt>
                <c:pt idx="107372">
                  <c:v>4.4964999999999998E-2</c:v>
                </c:pt>
                <c:pt idx="107373">
                  <c:v>4.4964999999999998E-2</c:v>
                </c:pt>
                <c:pt idx="107374">
                  <c:v>4.4965999999999999E-2</c:v>
                </c:pt>
                <c:pt idx="107375">
                  <c:v>4.4965999999999999E-2</c:v>
                </c:pt>
                <c:pt idx="107376">
                  <c:v>4.4965999999999999E-2</c:v>
                </c:pt>
                <c:pt idx="107377">
                  <c:v>4.4965999999999999E-2</c:v>
                </c:pt>
                <c:pt idx="107378">
                  <c:v>4.4965999999999999E-2</c:v>
                </c:pt>
                <c:pt idx="107379">
                  <c:v>4.4965999999999999E-2</c:v>
                </c:pt>
                <c:pt idx="107380">
                  <c:v>4.4967E-2</c:v>
                </c:pt>
                <c:pt idx="107381">
                  <c:v>4.4967E-2</c:v>
                </c:pt>
                <c:pt idx="107382">
                  <c:v>4.4967E-2</c:v>
                </c:pt>
                <c:pt idx="107383">
                  <c:v>4.4968000000000001E-2</c:v>
                </c:pt>
                <c:pt idx="107384">
                  <c:v>4.4968000000000001E-2</c:v>
                </c:pt>
                <c:pt idx="107385">
                  <c:v>4.4969000000000002E-2</c:v>
                </c:pt>
                <c:pt idx="107386">
                  <c:v>4.4970000000000003E-2</c:v>
                </c:pt>
                <c:pt idx="107387">
                  <c:v>4.4970000000000003E-2</c:v>
                </c:pt>
                <c:pt idx="107388">
                  <c:v>4.4970999999999997E-2</c:v>
                </c:pt>
                <c:pt idx="107389">
                  <c:v>4.4970999999999997E-2</c:v>
                </c:pt>
                <c:pt idx="107390">
                  <c:v>4.4971999999999998E-2</c:v>
                </c:pt>
                <c:pt idx="107391">
                  <c:v>4.4971999999999998E-2</c:v>
                </c:pt>
                <c:pt idx="107392">
                  <c:v>4.4972999999999999E-2</c:v>
                </c:pt>
                <c:pt idx="107393">
                  <c:v>4.4974E-2</c:v>
                </c:pt>
                <c:pt idx="107394">
                  <c:v>4.4975000000000001E-2</c:v>
                </c:pt>
                <c:pt idx="107395">
                  <c:v>4.4976000000000002E-2</c:v>
                </c:pt>
                <c:pt idx="107396">
                  <c:v>4.4977000000000003E-2</c:v>
                </c:pt>
                <c:pt idx="107397">
                  <c:v>4.4977000000000003E-2</c:v>
                </c:pt>
                <c:pt idx="107398">
                  <c:v>4.4977999999999997E-2</c:v>
                </c:pt>
                <c:pt idx="107399">
                  <c:v>4.4978999999999998E-2</c:v>
                </c:pt>
                <c:pt idx="107400">
                  <c:v>4.4979999999999999E-2</c:v>
                </c:pt>
                <c:pt idx="107401">
                  <c:v>4.4981E-2</c:v>
                </c:pt>
                <c:pt idx="107402">
                  <c:v>4.4982000000000001E-2</c:v>
                </c:pt>
                <c:pt idx="107403">
                  <c:v>4.4983000000000002E-2</c:v>
                </c:pt>
                <c:pt idx="107404">
                  <c:v>4.4984000000000003E-2</c:v>
                </c:pt>
                <c:pt idx="107405">
                  <c:v>4.4984999999999997E-2</c:v>
                </c:pt>
                <c:pt idx="107406">
                  <c:v>4.4985999999999998E-2</c:v>
                </c:pt>
                <c:pt idx="107407">
                  <c:v>4.4986999999999999E-2</c:v>
                </c:pt>
                <c:pt idx="107408">
                  <c:v>4.4988E-2</c:v>
                </c:pt>
                <c:pt idx="107409">
                  <c:v>4.4989000000000001E-2</c:v>
                </c:pt>
                <c:pt idx="107410">
                  <c:v>4.4990000000000002E-2</c:v>
                </c:pt>
                <c:pt idx="107411">
                  <c:v>4.4991000000000003E-2</c:v>
                </c:pt>
                <c:pt idx="107412">
                  <c:v>4.4991999999999997E-2</c:v>
                </c:pt>
                <c:pt idx="107413">
                  <c:v>4.4992999999999998E-2</c:v>
                </c:pt>
                <c:pt idx="107414">
                  <c:v>4.4993999999999999E-2</c:v>
                </c:pt>
                <c:pt idx="107415">
                  <c:v>4.4995E-2</c:v>
                </c:pt>
                <c:pt idx="107416">
                  <c:v>4.4996000000000001E-2</c:v>
                </c:pt>
                <c:pt idx="107417">
                  <c:v>4.4997000000000002E-2</c:v>
                </c:pt>
                <c:pt idx="107418">
                  <c:v>4.4998000000000003E-2</c:v>
                </c:pt>
                <c:pt idx="107419">
                  <c:v>4.4998999999999997E-2</c:v>
                </c:pt>
                <c:pt idx="107420">
                  <c:v>4.4999999999999998E-2</c:v>
                </c:pt>
                <c:pt idx="107421">
                  <c:v>4.5000999999999999E-2</c:v>
                </c:pt>
                <c:pt idx="107422">
                  <c:v>4.5000999999999999E-2</c:v>
                </c:pt>
                <c:pt idx="107423">
                  <c:v>4.5002E-2</c:v>
                </c:pt>
                <c:pt idx="107424">
                  <c:v>4.5003000000000001E-2</c:v>
                </c:pt>
                <c:pt idx="107425">
                  <c:v>4.5004000000000002E-2</c:v>
                </c:pt>
                <c:pt idx="107426">
                  <c:v>4.5004000000000002E-2</c:v>
                </c:pt>
                <c:pt idx="107427">
                  <c:v>4.5005000000000003E-2</c:v>
                </c:pt>
                <c:pt idx="107428">
                  <c:v>4.5005000000000003E-2</c:v>
                </c:pt>
                <c:pt idx="107429">
                  <c:v>4.5005999999999997E-2</c:v>
                </c:pt>
                <c:pt idx="107430">
                  <c:v>4.5006999999999998E-2</c:v>
                </c:pt>
                <c:pt idx="107431">
                  <c:v>4.5006999999999998E-2</c:v>
                </c:pt>
                <c:pt idx="107432">
                  <c:v>4.5007999999999999E-2</c:v>
                </c:pt>
                <c:pt idx="107433">
                  <c:v>4.5007999999999999E-2</c:v>
                </c:pt>
                <c:pt idx="107434">
                  <c:v>4.5007999999999999E-2</c:v>
                </c:pt>
                <c:pt idx="107435">
                  <c:v>4.5007999999999999E-2</c:v>
                </c:pt>
                <c:pt idx="107436">
                  <c:v>4.5007999999999999E-2</c:v>
                </c:pt>
                <c:pt idx="107437">
                  <c:v>4.5007999999999999E-2</c:v>
                </c:pt>
                <c:pt idx="107438">
                  <c:v>4.5007999999999999E-2</c:v>
                </c:pt>
                <c:pt idx="107439">
                  <c:v>4.5007999999999999E-2</c:v>
                </c:pt>
                <c:pt idx="107440">
                  <c:v>4.5007999999999999E-2</c:v>
                </c:pt>
                <c:pt idx="107441">
                  <c:v>4.5007999999999999E-2</c:v>
                </c:pt>
                <c:pt idx="107442">
                  <c:v>4.5007999999999999E-2</c:v>
                </c:pt>
                <c:pt idx="107443">
                  <c:v>4.5007999999999999E-2</c:v>
                </c:pt>
                <c:pt idx="107444">
                  <c:v>4.5006999999999998E-2</c:v>
                </c:pt>
                <c:pt idx="107445">
                  <c:v>4.5006999999999998E-2</c:v>
                </c:pt>
                <c:pt idx="107446">
                  <c:v>4.5006999999999998E-2</c:v>
                </c:pt>
                <c:pt idx="107447">
                  <c:v>4.5005999999999997E-2</c:v>
                </c:pt>
                <c:pt idx="107448">
                  <c:v>4.5005000000000003E-2</c:v>
                </c:pt>
                <c:pt idx="107449">
                  <c:v>4.5005000000000003E-2</c:v>
                </c:pt>
                <c:pt idx="107450">
                  <c:v>4.5004000000000002E-2</c:v>
                </c:pt>
                <c:pt idx="107451">
                  <c:v>4.5003000000000001E-2</c:v>
                </c:pt>
                <c:pt idx="107452">
                  <c:v>4.5002E-2</c:v>
                </c:pt>
                <c:pt idx="107453">
                  <c:v>4.5002E-2</c:v>
                </c:pt>
                <c:pt idx="107454">
                  <c:v>4.5000999999999999E-2</c:v>
                </c:pt>
                <c:pt idx="107455">
                  <c:v>4.4999999999999998E-2</c:v>
                </c:pt>
                <c:pt idx="107456">
                  <c:v>4.4998999999999997E-2</c:v>
                </c:pt>
                <c:pt idx="107457">
                  <c:v>4.4998000000000003E-2</c:v>
                </c:pt>
                <c:pt idx="107458">
                  <c:v>4.4997000000000002E-2</c:v>
                </c:pt>
                <c:pt idx="107459">
                  <c:v>4.4996000000000001E-2</c:v>
                </c:pt>
                <c:pt idx="107460">
                  <c:v>4.4995E-2</c:v>
                </c:pt>
                <c:pt idx="107461">
                  <c:v>4.4993999999999999E-2</c:v>
                </c:pt>
                <c:pt idx="107462">
                  <c:v>4.4991999999999997E-2</c:v>
                </c:pt>
                <c:pt idx="107463">
                  <c:v>4.4991000000000003E-2</c:v>
                </c:pt>
                <c:pt idx="107464">
                  <c:v>4.4990000000000002E-2</c:v>
                </c:pt>
                <c:pt idx="107465">
                  <c:v>4.4989000000000001E-2</c:v>
                </c:pt>
                <c:pt idx="107466">
                  <c:v>4.4988E-2</c:v>
                </c:pt>
                <c:pt idx="107467">
                  <c:v>4.4986999999999999E-2</c:v>
                </c:pt>
                <c:pt idx="107468">
                  <c:v>4.4984999999999997E-2</c:v>
                </c:pt>
                <c:pt idx="107469">
                  <c:v>4.4984000000000003E-2</c:v>
                </c:pt>
                <c:pt idx="107470">
                  <c:v>4.4983000000000002E-2</c:v>
                </c:pt>
                <c:pt idx="107471">
                  <c:v>4.4981E-2</c:v>
                </c:pt>
                <c:pt idx="107472">
                  <c:v>4.4979999999999999E-2</c:v>
                </c:pt>
                <c:pt idx="107473">
                  <c:v>4.4978999999999998E-2</c:v>
                </c:pt>
                <c:pt idx="107474">
                  <c:v>4.4977000000000003E-2</c:v>
                </c:pt>
                <c:pt idx="107475">
                  <c:v>4.4976000000000002E-2</c:v>
                </c:pt>
                <c:pt idx="107476">
                  <c:v>4.4975000000000001E-2</c:v>
                </c:pt>
                <c:pt idx="107477">
                  <c:v>4.4974E-2</c:v>
                </c:pt>
                <c:pt idx="107478">
                  <c:v>4.4971999999999998E-2</c:v>
                </c:pt>
                <c:pt idx="107479">
                  <c:v>4.4970999999999997E-2</c:v>
                </c:pt>
                <c:pt idx="107480">
                  <c:v>4.4970000000000003E-2</c:v>
                </c:pt>
                <c:pt idx="107481">
                  <c:v>4.4968000000000001E-2</c:v>
                </c:pt>
                <c:pt idx="107482">
                  <c:v>4.4967E-2</c:v>
                </c:pt>
                <c:pt idx="107483">
                  <c:v>4.4965999999999999E-2</c:v>
                </c:pt>
                <c:pt idx="107484">
                  <c:v>4.4964999999999998E-2</c:v>
                </c:pt>
                <c:pt idx="107485">
                  <c:v>4.4963000000000003E-2</c:v>
                </c:pt>
                <c:pt idx="107486">
                  <c:v>4.4962000000000002E-2</c:v>
                </c:pt>
                <c:pt idx="107487">
                  <c:v>4.4961000000000001E-2</c:v>
                </c:pt>
                <c:pt idx="107488">
                  <c:v>4.496E-2</c:v>
                </c:pt>
                <c:pt idx="107489">
                  <c:v>4.4958999999999999E-2</c:v>
                </c:pt>
                <c:pt idx="107490">
                  <c:v>4.4957999999999998E-2</c:v>
                </c:pt>
                <c:pt idx="107491">
                  <c:v>4.4956999999999997E-2</c:v>
                </c:pt>
                <c:pt idx="107492">
                  <c:v>4.4956000000000003E-2</c:v>
                </c:pt>
                <c:pt idx="107493">
                  <c:v>4.4954000000000001E-2</c:v>
                </c:pt>
                <c:pt idx="107494">
                  <c:v>4.4953E-2</c:v>
                </c:pt>
                <c:pt idx="107495">
                  <c:v>4.4951999999999999E-2</c:v>
                </c:pt>
                <c:pt idx="107496">
                  <c:v>4.4950999999999998E-2</c:v>
                </c:pt>
                <c:pt idx="107497">
                  <c:v>4.4949999999999997E-2</c:v>
                </c:pt>
                <c:pt idx="107498">
                  <c:v>4.4949000000000003E-2</c:v>
                </c:pt>
                <c:pt idx="107499">
                  <c:v>4.4949000000000003E-2</c:v>
                </c:pt>
                <c:pt idx="107500">
                  <c:v>4.4948000000000002E-2</c:v>
                </c:pt>
                <c:pt idx="107501">
                  <c:v>4.4947000000000001E-2</c:v>
                </c:pt>
                <c:pt idx="107502">
                  <c:v>4.4946E-2</c:v>
                </c:pt>
                <c:pt idx="107503">
                  <c:v>4.4946E-2</c:v>
                </c:pt>
                <c:pt idx="107504">
                  <c:v>4.4944999999999999E-2</c:v>
                </c:pt>
                <c:pt idx="107505">
                  <c:v>4.4943999999999998E-2</c:v>
                </c:pt>
                <c:pt idx="107506">
                  <c:v>4.4943999999999998E-2</c:v>
                </c:pt>
                <c:pt idx="107507">
                  <c:v>4.4942999999999997E-2</c:v>
                </c:pt>
                <c:pt idx="107508">
                  <c:v>4.4942000000000003E-2</c:v>
                </c:pt>
                <c:pt idx="107509">
                  <c:v>4.4942000000000003E-2</c:v>
                </c:pt>
                <c:pt idx="107510">
                  <c:v>4.4941000000000002E-2</c:v>
                </c:pt>
                <c:pt idx="107511">
                  <c:v>4.4941000000000002E-2</c:v>
                </c:pt>
                <c:pt idx="107512">
                  <c:v>4.4940000000000001E-2</c:v>
                </c:pt>
                <c:pt idx="107513">
                  <c:v>4.4940000000000001E-2</c:v>
                </c:pt>
                <c:pt idx="107514">
                  <c:v>4.4940000000000001E-2</c:v>
                </c:pt>
                <c:pt idx="107515">
                  <c:v>4.4940000000000001E-2</c:v>
                </c:pt>
                <c:pt idx="107516">
                  <c:v>4.4939E-2</c:v>
                </c:pt>
                <c:pt idx="107517">
                  <c:v>4.4939E-2</c:v>
                </c:pt>
                <c:pt idx="107518">
                  <c:v>4.4939E-2</c:v>
                </c:pt>
                <c:pt idx="107519">
                  <c:v>4.4939E-2</c:v>
                </c:pt>
                <c:pt idx="107520">
                  <c:v>4.4937999999999999E-2</c:v>
                </c:pt>
                <c:pt idx="107521">
                  <c:v>4.4937999999999999E-2</c:v>
                </c:pt>
                <c:pt idx="107522">
                  <c:v>4.4937999999999999E-2</c:v>
                </c:pt>
                <c:pt idx="107523">
                  <c:v>4.4937999999999999E-2</c:v>
                </c:pt>
                <c:pt idx="107524">
                  <c:v>4.4937999999999999E-2</c:v>
                </c:pt>
                <c:pt idx="107525">
                  <c:v>4.4939E-2</c:v>
                </c:pt>
                <c:pt idx="107526">
                  <c:v>4.4939E-2</c:v>
                </c:pt>
                <c:pt idx="107527">
                  <c:v>4.4939E-2</c:v>
                </c:pt>
                <c:pt idx="107528">
                  <c:v>4.4939E-2</c:v>
                </c:pt>
                <c:pt idx="107529">
                  <c:v>4.4939E-2</c:v>
                </c:pt>
                <c:pt idx="107530">
                  <c:v>4.4940000000000001E-2</c:v>
                </c:pt>
                <c:pt idx="107531">
                  <c:v>4.4940000000000001E-2</c:v>
                </c:pt>
                <c:pt idx="107532">
                  <c:v>4.4940000000000001E-2</c:v>
                </c:pt>
                <c:pt idx="107533">
                  <c:v>4.4940000000000001E-2</c:v>
                </c:pt>
                <c:pt idx="107534">
                  <c:v>4.4941000000000002E-2</c:v>
                </c:pt>
                <c:pt idx="107535">
                  <c:v>4.4941000000000002E-2</c:v>
                </c:pt>
                <c:pt idx="107536">
                  <c:v>4.4942000000000003E-2</c:v>
                </c:pt>
                <c:pt idx="107537">
                  <c:v>4.4942000000000003E-2</c:v>
                </c:pt>
                <c:pt idx="107538">
                  <c:v>4.4942999999999997E-2</c:v>
                </c:pt>
                <c:pt idx="107539">
                  <c:v>4.4942999999999997E-2</c:v>
                </c:pt>
                <c:pt idx="107540">
                  <c:v>4.4942999999999997E-2</c:v>
                </c:pt>
                <c:pt idx="107541">
                  <c:v>4.4943999999999998E-2</c:v>
                </c:pt>
                <c:pt idx="107542">
                  <c:v>4.4943999999999998E-2</c:v>
                </c:pt>
                <c:pt idx="107543">
                  <c:v>4.4944999999999999E-2</c:v>
                </c:pt>
                <c:pt idx="107544">
                  <c:v>4.4944999999999999E-2</c:v>
                </c:pt>
                <c:pt idx="107545">
                  <c:v>4.4946E-2</c:v>
                </c:pt>
                <c:pt idx="107546">
                  <c:v>4.4946E-2</c:v>
                </c:pt>
                <c:pt idx="107547">
                  <c:v>4.4946E-2</c:v>
                </c:pt>
                <c:pt idx="107548">
                  <c:v>4.4947000000000001E-2</c:v>
                </c:pt>
                <c:pt idx="107549">
                  <c:v>4.4948000000000002E-2</c:v>
                </c:pt>
                <c:pt idx="107550">
                  <c:v>4.4948000000000002E-2</c:v>
                </c:pt>
                <c:pt idx="107551">
                  <c:v>4.4948000000000002E-2</c:v>
                </c:pt>
                <c:pt idx="107552">
                  <c:v>4.4949000000000003E-2</c:v>
                </c:pt>
                <c:pt idx="107553">
                  <c:v>4.4949000000000003E-2</c:v>
                </c:pt>
                <c:pt idx="107554">
                  <c:v>4.4949000000000003E-2</c:v>
                </c:pt>
                <c:pt idx="107555">
                  <c:v>4.4949999999999997E-2</c:v>
                </c:pt>
                <c:pt idx="107556">
                  <c:v>4.4949999999999997E-2</c:v>
                </c:pt>
                <c:pt idx="107557">
                  <c:v>4.4949999999999997E-2</c:v>
                </c:pt>
                <c:pt idx="107558">
                  <c:v>4.4949999999999997E-2</c:v>
                </c:pt>
                <c:pt idx="107559">
                  <c:v>4.4950999999999998E-2</c:v>
                </c:pt>
                <c:pt idx="107560">
                  <c:v>4.4950999999999998E-2</c:v>
                </c:pt>
                <c:pt idx="107561">
                  <c:v>4.4950999999999998E-2</c:v>
                </c:pt>
                <c:pt idx="107562">
                  <c:v>4.4951999999999999E-2</c:v>
                </c:pt>
                <c:pt idx="107563">
                  <c:v>4.4951999999999999E-2</c:v>
                </c:pt>
                <c:pt idx="107564">
                  <c:v>4.4951999999999999E-2</c:v>
                </c:pt>
                <c:pt idx="107565">
                  <c:v>4.4951999999999999E-2</c:v>
                </c:pt>
                <c:pt idx="107566">
                  <c:v>4.4951999999999999E-2</c:v>
                </c:pt>
                <c:pt idx="107567">
                  <c:v>4.4951999999999999E-2</c:v>
                </c:pt>
                <c:pt idx="107568">
                  <c:v>4.4951999999999999E-2</c:v>
                </c:pt>
                <c:pt idx="107569">
                  <c:v>4.4951999999999999E-2</c:v>
                </c:pt>
                <c:pt idx="107570">
                  <c:v>4.4950999999999998E-2</c:v>
                </c:pt>
                <c:pt idx="107571">
                  <c:v>4.4950999999999998E-2</c:v>
                </c:pt>
                <c:pt idx="107572">
                  <c:v>4.4950999999999998E-2</c:v>
                </c:pt>
                <c:pt idx="107573">
                  <c:v>4.4950999999999998E-2</c:v>
                </c:pt>
                <c:pt idx="107574">
                  <c:v>4.4950999999999998E-2</c:v>
                </c:pt>
                <c:pt idx="107575">
                  <c:v>4.4950999999999998E-2</c:v>
                </c:pt>
                <c:pt idx="107576">
                  <c:v>4.4950999999999998E-2</c:v>
                </c:pt>
                <c:pt idx="107577">
                  <c:v>4.4949999999999997E-2</c:v>
                </c:pt>
                <c:pt idx="107578">
                  <c:v>4.4949999999999997E-2</c:v>
                </c:pt>
                <c:pt idx="107579">
                  <c:v>4.4949999999999997E-2</c:v>
                </c:pt>
                <c:pt idx="107580">
                  <c:v>4.4949000000000003E-2</c:v>
                </c:pt>
                <c:pt idx="107581">
                  <c:v>4.4949000000000003E-2</c:v>
                </c:pt>
                <c:pt idx="107582">
                  <c:v>4.4949000000000003E-2</c:v>
                </c:pt>
                <c:pt idx="107583">
                  <c:v>4.4949000000000003E-2</c:v>
                </c:pt>
                <c:pt idx="107584">
                  <c:v>4.4948000000000002E-2</c:v>
                </c:pt>
                <c:pt idx="107585">
                  <c:v>4.4948000000000002E-2</c:v>
                </c:pt>
                <c:pt idx="107586">
                  <c:v>4.4948000000000002E-2</c:v>
                </c:pt>
                <c:pt idx="107587">
                  <c:v>4.4948000000000002E-2</c:v>
                </c:pt>
                <c:pt idx="107588">
                  <c:v>4.4947000000000001E-2</c:v>
                </c:pt>
                <c:pt idx="107589">
                  <c:v>4.4947000000000001E-2</c:v>
                </c:pt>
                <c:pt idx="107590">
                  <c:v>4.4947000000000001E-2</c:v>
                </c:pt>
                <c:pt idx="107591">
                  <c:v>4.4946E-2</c:v>
                </c:pt>
                <c:pt idx="107592">
                  <c:v>4.4946E-2</c:v>
                </c:pt>
                <c:pt idx="107593">
                  <c:v>4.4946E-2</c:v>
                </c:pt>
                <c:pt idx="107594">
                  <c:v>4.4946E-2</c:v>
                </c:pt>
                <c:pt idx="107595">
                  <c:v>4.4946E-2</c:v>
                </c:pt>
                <c:pt idx="107596">
                  <c:v>4.4946E-2</c:v>
                </c:pt>
                <c:pt idx="107597">
                  <c:v>4.4944999999999999E-2</c:v>
                </c:pt>
                <c:pt idx="107598">
                  <c:v>4.4944999999999999E-2</c:v>
                </c:pt>
                <c:pt idx="107599">
                  <c:v>4.4944999999999999E-2</c:v>
                </c:pt>
                <c:pt idx="107600">
                  <c:v>4.4944999999999999E-2</c:v>
                </c:pt>
                <c:pt idx="107601">
                  <c:v>4.4944999999999999E-2</c:v>
                </c:pt>
                <c:pt idx="107602">
                  <c:v>4.4944999999999999E-2</c:v>
                </c:pt>
                <c:pt idx="107603">
                  <c:v>4.4944999999999999E-2</c:v>
                </c:pt>
                <c:pt idx="107604">
                  <c:v>4.4944999999999999E-2</c:v>
                </c:pt>
                <c:pt idx="107605">
                  <c:v>4.4944999999999999E-2</c:v>
                </c:pt>
                <c:pt idx="107606">
                  <c:v>4.4944999999999999E-2</c:v>
                </c:pt>
                <c:pt idx="107607">
                  <c:v>4.4944999999999999E-2</c:v>
                </c:pt>
                <c:pt idx="107608">
                  <c:v>4.4946E-2</c:v>
                </c:pt>
                <c:pt idx="107609">
                  <c:v>4.4946E-2</c:v>
                </c:pt>
                <c:pt idx="107610">
                  <c:v>4.4946E-2</c:v>
                </c:pt>
                <c:pt idx="107611">
                  <c:v>4.4946E-2</c:v>
                </c:pt>
                <c:pt idx="107612">
                  <c:v>4.4946E-2</c:v>
                </c:pt>
                <c:pt idx="107613">
                  <c:v>4.4947000000000001E-2</c:v>
                </c:pt>
                <c:pt idx="107614">
                  <c:v>4.4947000000000001E-2</c:v>
                </c:pt>
                <c:pt idx="107615">
                  <c:v>4.4947000000000001E-2</c:v>
                </c:pt>
                <c:pt idx="107616">
                  <c:v>4.4947000000000001E-2</c:v>
                </c:pt>
                <c:pt idx="107617">
                  <c:v>4.4947000000000001E-2</c:v>
                </c:pt>
                <c:pt idx="107618">
                  <c:v>4.4948000000000002E-2</c:v>
                </c:pt>
                <c:pt idx="107619">
                  <c:v>4.4948000000000002E-2</c:v>
                </c:pt>
                <c:pt idx="107620">
                  <c:v>4.4948000000000002E-2</c:v>
                </c:pt>
                <c:pt idx="107621">
                  <c:v>4.4949000000000003E-2</c:v>
                </c:pt>
                <c:pt idx="107622">
                  <c:v>4.4949000000000003E-2</c:v>
                </c:pt>
                <c:pt idx="107623">
                  <c:v>4.4949000000000003E-2</c:v>
                </c:pt>
                <c:pt idx="107624">
                  <c:v>4.4949000000000003E-2</c:v>
                </c:pt>
                <c:pt idx="107625">
                  <c:v>4.4949000000000003E-2</c:v>
                </c:pt>
                <c:pt idx="107626">
                  <c:v>4.4949000000000003E-2</c:v>
                </c:pt>
                <c:pt idx="107627">
                  <c:v>4.4949999999999997E-2</c:v>
                </c:pt>
                <c:pt idx="107628">
                  <c:v>4.4949999999999997E-2</c:v>
                </c:pt>
                <c:pt idx="107629">
                  <c:v>4.4949999999999997E-2</c:v>
                </c:pt>
                <c:pt idx="107630">
                  <c:v>4.4949999999999997E-2</c:v>
                </c:pt>
                <c:pt idx="107631">
                  <c:v>4.4949999999999997E-2</c:v>
                </c:pt>
                <c:pt idx="107632">
                  <c:v>4.4949999999999997E-2</c:v>
                </c:pt>
                <c:pt idx="107633">
                  <c:v>4.4949999999999997E-2</c:v>
                </c:pt>
                <c:pt idx="107634">
                  <c:v>4.4949999999999997E-2</c:v>
                </c:pt>
                <c:pt idx="107635">
                  <c:v>4.4949999999999997E-2</c:v>
                </c:pt>
                <c:pt idx="107636">
                  <c:v>4.4949999999999997E-2</c:v>
                </c:pt>
                <c:pt idx="107637">
                  <c:v>4.4949999999999997E-2</c:v>
                </c:pt>
                <c:pt idx="107638">
                  <c:v>4.4949999999999997E-2</c:v>
                </c:pt>
                <c:pt idx="107639">
                  <c:v>4.4949999999999997E-2</c:v>
                </c:pt>
                <c:pt idx="107640">
                  <c:v>4.4949999999999997E-2</c:v>
                </c:pt>
                <c:pt idx="107641">
                  <c:v>4.4949999999999997E-2</c:v>
                </c:pt>
                <c:pt idx="107642">
                  <c:v>4.4949000000000003E-2</c:v>
                </c:pt>
                <c:pt idx="107643">
                  <c:v>4.4949000000000003E-2</c:v>
                </c:pt>
                <c:pt idx="107644">
                  <c:v>4.4949000000000003E-2</c:v>
                </c:pt>
                <c:pt idx="107645">
                  <c:v>4.4949000000000003E-2</c:v>
                </c:pt>
                <c:pt idx="107646">
                  <c:v>4.4949000000000003E-2</c:v>
                </c:pt>
                <c:pt idx="107647">
                  <c:v>4.4948000000000002E-2</c:v>
                </c:pt>
                <c:pt idx="107648">
                  <c:v>4.4948000000000002E-2</c:v>
                </c:pt>
                <c:pt idx="107649">
                  <c:v>4.4948000000000002E-2</c:v>
                </c:pt>
                <c:pt idx="107650">
                  <c:v>4.4947000000000001E-2</c:v>
                </c:pt>
                <c:pt idx="107651">
                  <c:v>4.4947000000000001E-2</c:v>
                </c:pt>
                <c:pt idx="107652">
                  <c:v>4.4947000000000001E-2</c:v>
                </c:pt>
                <c:pt idx="107653">
                  <c:v>4.4946E-2</c:v>
                </c:pt>
                <c:pt idx="107654">
                  <c:v>4.4946E-2</c:v>
                </c:pt>
                <c:pt idx="107655">
                  <c:v>4.4946E-2</c:v>
                </c:pt>
                <c:pt idx="107656">
                  <c:v>4.4946E-2</c:v>
                </c:pt>
                <c:pt idx="107657">
                  <c:v>4.4946E-2</c:v>
                </c:pt>
                <c:pt idx="107658">
                  <c:v>4.4944999999999999E-2</c:v>
                </c:pt>
                <c:pt idx="107659">
                  <c:v>4.4944999999999999E-2</c:v>
                </c:pt>
                <c:pt idx="107660">
                  <c:v>4.4944999999999999E-2</c:v>
                </c:pt>
                <c:pt idx="107661">
                  <c:v>4.4944999999999999E-2</c:v>
                </c:pt>
                <c:pt idx="107662">
                  <c:v>4.4943999999999998E-2</c:v>
                </c:pt>
                <c:pt idx="107663">
                  <c:v>4.4943999999999998E-2</c:v>
                </c:pt>
                <c:pt idx="107664">
                  <c:v>4.4943999999999998E-2</c:v>
                </c:pt>
                <c:pt idx="107665">
                  <c:v>4.4943999999999998E-2</c:v>
                </c:pt>
                <c:pt idx="107666">
                  <c:v>4.4943999999999998E-2</c:v>
                </c:pt>
                <c:pt idx="107667">
                  <c:v>4.4943999999999998E-2</c:v>
                </c:pt>
                <c:pt idx="107668">
                  <c:v>4.4944999999999999E-2</c:v>
                </c:pt>
                <c:pt idx="107669">
                  <c:v>4.4944999999999999E-2</c:v>
                </c:pt>
                <c:pt idx="107670">
                  <c:v>4.4944999999999999E-2</c:v>
                </c:pt>
                <c:pt idx="107671">
                  <c:v>4.4944999999999999E-2</c:v>
                </c:pt>
                <c:pt idx="107672">
                  <c:v>4.4944999999999999E-2</c:v>
                </c:pt>
                <c:pt idx="107673">
                  <c:v>4.4944999999999999E-2</c:v>
                </c:pt>
                <c:pt idx="107674">
                  <c:v>4.4944999999999999E-2</c:v>
                </c:pt>
                <c:pt idx="107675">
                  <c:v>4.4946E-2</c:v>
                </c:pt>
                <c:pt idx="107676">
                  <c:v>4.4946E-2</c:v>
                </c:pt>
                <c:pt idx="107677">
                  <c:v>4.4947000000000001E-2</c:v>
                </c:pt>
                <c:pt idx="107678">
                  <c:v>4.4947000000000001E-2</c:v>
                </c:pt>
                <c:pt idx="107679">
                  <c:v>4.4948000000000002E-2</c:v>
                </c:pt>
                <c:pt idx="107680">
                  <c:v>4.4948000000000002E-2</c:v>
                </c:pt>
                <c:pt idx="107681">
                  <c:v>4.4949000000000003E-2</c:v>
                </c:pt>
                <c:pt idx="107682">
                  <c:v>4.4949000000000003E-2</c:v>
                </c:pt>
                <c:pt idx="107683">
                  <c:v>4.4949999999999997E-2</c:v>
                </c:pt>
                <c:pt idx="107684">
                  <c:v>4.4949999999999997E-2</c:v>
                </c:pt>
                <c:pt idx="107685">
                  <c:v>4.4950999999999998E-2</c:v>
                </c:pt>
                <c:pt idx="107686">
                  <c:v>4.4950999999999998E-2</c:v>
                </c:pt>
                <c:pt idx="107687">
                  <c:v>4.4951999999999999E-2</c:v>
                </c:pt>
                <c:pt idx="107688">
                  <c:v>4.4953E-2</c:v>
                </c:pt>
                <c:pt idx="107689">
                  <c:v>4.4954000000000001E-2</c:v>
                </c:pt>
                <c:pt idx="107690">
                  <c:v>4.4954000000000001E-2</c:v>
                </c:pt>
                <c:pt idx="107691">
                  <c:v>4.4955000000000002E-2</c:v>
                </c:pt>
                <c:pt idx="107692">
                  <c:v>4.4956000000000003E-2</c:v>
                </c:pt>
                <c:pt idx="107693">
                  <c:v>4.4956999999999997E-2</c:v>
                </c:pt>
                <c:pt idx="107694">
                  <c:v>4.4956999999999997E-2</c:v>
                </c:pt>
                <c:pt idx="107695">
                  <c:v>4.4957999999999998E-2</c:v>
                </c:pt>
                <c:pt idx="107696">
                  <c:v>4.4958999999999999E-2</c:v>
                </c:pt>
                <c:pt idx="107697">
                  <c:v>4.4958999999999999E-2</c:v>
                </c:pt>
                <c:pt idx="107698">
                  <c:v>4.496E-2</c:v>
                </c:pt>
                <c:pt idx="107699">
                  <c:v>4.4961000000000001E-2</c:v>
                </c:pt>
                <c:pt idx="107700">
                  <c:v>4.4962000000000002E-2</c:v>
                </c:pt>
                <c:pt idx="107701">
                  <c:v>4.4962000000000002E-2</c:v>
                </c:pt>
                <c:pt idx="107702">
                  <c:v>4.4963000000000003E-2</c:v>
                </c:pt>
                <c:pt idx="107703">
                  <c:v>4.4963999999999997E-2</c:v>
                </c:pt>
                <c:pt idx="107704">
                  <c:v>4.4963999999999997E-2</c:v>
                </c:pt>
                <c:pt idx="107705">
                  <c:v>4.4964999999999998E-2</c:v>
                </c:pt>
                <c:pt idx="107706">
                  <c:v>4.4965999999999999E-2</c:v>
                </c:pt>
                <c:pt idx="107707">
                  <c:v>4.4965999999999999E-2</c:v>
                </c:pt>
                <c:pt idx="107708">
                  <c:v>4.4965999999999999E-2</c:v>
                </c:pt>
                <c:pt idx="107709">
                  <c:v>4.4967E-2</c:v>
                </c:pt>
                <c:pt idx="107710">
                  <c:v>4.4967E-2</c:v>
                </c:pt>
                <c:pt idx="107711">
                  <c:v>4.4968000000000001E-2</c:v>
                </c:pt>
                <c:pt idx="107712">
                  <c:v>4.4968000000000001E-2</c:v>
                </c:pt>
                <c:pt idx="107713">
                  <c:v>4.4969000000000002E-2</c:v>
                </c:pt>
                <c:pt idx="107714">
                  <c:v>4.4969000000000002E-2</c:v>
                </c:pt>
                <c:pt idx="107715">
                  <c:v>4.4969000000000002E-2</c:v>
                </c:pt>
                <c:pt idx="107716">
                  <c:v>4.4969000000000002E-2</c:v>
                </c:pt>
                <c:pt idx="107717">
                  <c:v>4.4969000000000002E-2</c:v>
                </c:pt>
                <c:pt idx="107718">
                  <c:v>4.4970000000000003E-2</c:v>
                </c:pt>
                <c:pt idx="107719">
                  <c:v>4.4969000000000002E-2</c:v>
                </c:pt>
                <c:pt idx="107720">
                  <c:v>4.4969000000000002E-2</c:v>
                </c:pt>
                <c:pt idx="107721">
                  <c:v>4.4969000000000002E-2</c:v>
                </c:pt>
                <c:pt idx="107722">
                  <c:v>4.4969000000000002E-2</c:v>
                </c:pt>
                <c:pt idx="107723">
                  <c:v>4.4969000000000002E-2</c:v>
                </c:pt>
                <c:pt idx="107724">
                  <c:v>4.4969000000000002E-2</c:v>
                </c:pt>
                <c:pt idx="107725">
                  <c:v>4.4969000000000002E-2</c:v>
                </c:pt>
                <c:pt idx="107726">
                  <c:v>4.4969000000000002E-2</c:v>
                </c:pt>
                <c:pt idx="107727">
                  <c:v>4.4968000000000001E-2</c:v>
                </c:pt>
                <c:pt idx="107728">
                  <c:v>4.4968000000000001E-2</c:v>
                </c:pt>
                <c:pt idx="107729">
                  <c:v>4.4968000000000001E-2</c:v>
                </c:pt>
                <c:pt idx="107730">
                  <c:v>4.4967E-2</c:v>
                </c:pt>
                <c:pt idx="107731">
                  <c:v>4.4967E-2</c:v>
                </c:pt>
                <c:pt idx="107732">
                  <c:v>4.4965999999999999E-2</c:v>
                </c:pt>
                <c:pt idx="107733">
                  <c:v>4.4964999999999998E-2</c:v>
                </c:pt>
                <c:pt idx="107734">
                  <c:v>4.4964999999999998E-2</c:v>
                </c:pt>
                <c:pt idx="107735">
                  <c:v>4.4963999999999997E-2</c:v>
                </c:pt>
                <c:pt idx="107736">
                  <c:v>4.4963999999999997E-2</c:v>
                </c:pt>
                <c:pt idx="107737">
                  <c:v>4.4963000000000003E-2</c:v>
                </c:pt>
                <c:pt idx="107738">
                  <c:v>4.4962000000000002E-2</c:v>
                </c:pt>
                <c:pt idx="107739">
                  <c:v>4.4962000000000002E-2</c:v>
                </c:pt>
                <c:pt idx="107740">
                  <c:v>4.4961000000000001E-2</c:v>
                </c:pt>
                <c:pt idx="107741">
                  <c:v>4.496E-2</c:v>
                </c:pt>
                <c:pt idx="107742">
                  <c:v>4.4958999999999999E-2</c:v>
                </c:pt>
                <c:pt idx="107743">
                  <c:v>4.4957999999999998E-2</c:v>
                </c:pt>
                <c:pt idx="107744">
                  <c:v>4.4956999999999997E-2</c:v>
                </c:pt>
                <c:pt idx="107745">
                  <c:v>4.4956000000000003E-2</c:v>
                </c:pt>
                <c:pt idx="107746">
                  <c:v>4.4956000000000003E-2</c:v>
                </c:pt>
                <c:pt idx="107747">
                  <c:v>4.4955000000000002E-2</c:v>
                </c:pt>
                <c:pt idx="107748">
                  <c:v>4.4954000000000001E-2</c:v>
                </c:pt>
                <c:pt idx="107749">
                  <c:v>4.4953E-2</c:v>
                </c:pt>
                <c:pt idx="107750">
                  <c:v>4.4951999999999999E-2</c:v>
                </c:pt>
                <c:pt idx="107751">
                  <c:v>4.4951999999999999E-2</c:v>
                </c:pt>
                <c:pt idx="107752">
                  <c:v>4.4950999999999998E-2</c:v>
                </c:pt>
                <c:pt idx="107753">
                  <c:v>4.4949999999999997E-2</c:v>
                </c:pt>
                <c:pt idx="107754">
                  <c:v>4.4949000000000003E-2</c:v>
                </c:pt>
                <c:pt idx="107755">
                  <c:v>4.4948000000000002E-2</c:v>
                </c:pt>
                <c:pt idx="107756">
                  <c:v>4.4947000000000001E-2</c:v>
                </c:pt>
                <c:pt idx="107757">
                  <c:v>4.4946E-2</c:v>
                </c:pt>
                <c:pt idx="107758">
                  <c:v>4.4946E-2</c:v>
                </c:pt>
                <c:pt idx="107759">
                  <c:v>4.4944999999999999E-2</c:v>
                </c:pt>
                <c:pt idx="107760">
                  <c:v>4.4943999999999998E-2</c:v>
                </c:pt>
                <c:pt idx="107761">
                  <c:v>4.4943999999999998E-2</c:v>
                </c:pt>
                <c:pt idx="107762">
                  <c:v>4.4942999999999997E-2</c:v>
                </c:pt>
                <c:pt idx="107763">
                  <c:v>4.4942999999999997E-2</c:v>
                </c:pt>
                <c:pt idx="107764">
                  <c:v>4.4942000000000003E-2</c:v>
                </c:pt>
                <c:pt idx="107765">
                  <c:v>4.4941000000000002E-2</c:v>
                </c:pt>
                <c:pt idx="107766">
                  <c:v>4.4941000000000002E-2</c:v>
                </c:pt>
                <c:pt idx="107767">
                  <c:v>4.4940000000000001E-2</c:v>
                </c:pt>
                <c:pt idx="107768">
                  <c:v>4.4940000000000001E-2</c:v>
                </c:pt>
                <c:pt idx="107769">
                  <c:v>4.4939E-2</c:v>
                </c:pt>
                <c:pt idx="107770">
                  <c:v>4.4939E-2</c:v>
                </c:pt>
                <c:pt idx="107771">
                  <c:v>4.4937999999999999E-2</c:v>
                </c:pt>
                <c:pt idx="107772">
                  <c:v>4.4937999999999999E-2</c:v>
                </c:pt>
                <c:pt idx="107773">
                  <c:v>4.4937999999999999E-2</c:v>
                </c:pt>
                <c:pt idx="107774">
                  <c:v>4.4936999999999998E-2</c:v>
                </c:pt>
                <c:pt idx="107775">
                  <c:v>4.4936999999999998E-2</c:v>
                </c:pt>
                <c:pt idx="107776">
                  <c:v>4.4936999999999998E-2</c:v>
                </c:pt>
                <c:pt idx="107777">
                  <c:v>4.4935999999999997E-2</c:v>
                </c:pt>
                <c:pt idx="107778">
                  <c:v>4.4935999999999997E-2</c:v>
                </c:pt>
                <c:pt idx="107779">
                  <c:v>4.4935999999999997E-2</c:v>
                </c:pt>
                <c:pt idx="107780">
                  <c:v>4.4935999999999997E-2</c:v>
                </c:pt>
                <c:pt idx="107781">
                  <c:v>4.4935000000000003E-2</c:v>
                </c:pt>
                <c:pt idx="107782">
                  <c:v>4.4935000000000003E-2</c:v>
                </c:pt>
                <c:pt idx="107783">
                  <c:v>4.4935000000000003E-2</c:v>
                </c:pt>
                <c:pt idx="107784">
                  <c:v>4.4935000000000003E-2</c:v>
                </c:pt>
                <c:pt idx="107785">
                  <c:v>4.4935000000000003E-2</c:v>
                </c:pt>
                <c:pt idx="107786">
                  <c:v>4.4935000000000003E-2</c:v>
                </c:pt>
                <c:pt idx="107787">
                  <c:v>4.4935000000000003E-2</c:v>
                </c:pt>
                <c:pt idx="107788">
                  <c:v>4.4935000000000003E-2</c:v>
                </c:pt>
                <c:pt idx="107789">
                  <c:v>4.4935000000000003E-2</c:v>
                </c:pt>
                <c:pt idx="107790">
                  <c:v>4.4935000000000003E-2</c:v>
                </c:pt>
                <c:pt idx="107791">
                  <c:v>4.4934000000000002E-2</c:v>
                </c:pt>
                <c:pt idx="107792">
                  <c:v>4.4934000000000002E-2</c:v>
                </c:pt>
                <c:pt idx="107793">
                  <c:v>4.4934000000000002E-2</c:v>
                </c:pt>
                <c:pt idx="107794">
                  <c:v>4.4934000000000002E-2</c:v>
                </c:pt>
                <c:pt idx="107795">
                  <c:v>4.4934000000000002E-2</c:v>
                </c:pt>
                <c:pt idx="107796">
                  <c:v>4.4935000000000003E-2</c:v>
                </c:pt>
                <c:pt idx="107797">
                  <c:v>4.4935000000000003E-2</c:v>
                </c:pt>
                <c:pt idx="107798">
                  <c:v>4.4935000000000003E-2</c:v>
                </c:pt>
                <c:pt idx="107799">
                  <c:v>4.4935000000000003E-2</c:v>
                </c:pt>
                <c:pt idx="107800">
                  <c:v>4.4934000000000002E-2</c:v>
                </c:pt>
                <c:pt idx="107801">
                  <c:v>4.4934000000000002E-2</c:v>
                </c:pt>
                <c:pt idx="107802">
                  <c:v>4.4934000000000002E-2</c:v>
                </c:pt>
                <c:pt idx="107803">
                  <c:v>4.4934000000000002E-2</c:v>
                </c:pt>
                <c:pt idx="107804">
                  <c:v>4.4934000000000002E-2</c:v>
                </c:pt>
                <c:pt idx="107805">
                  <c:v>4.4934000000000002E-2</c:v>
                </c:pt>
                <c:pt idx="107806">
                  <c:v>4.4934000000000002E-2</c:v>
                </c:pt>
                <c:pt idx="107807">
                  <c:v>4.4934000000000002E-2</c:v>
                </c:pt>
                <c:pt idx="107808">
                  <c:v>4.4934000000000002E-2</c:v>
                </c:pt>
                <c:pt idx="107809">
                  <c:v>4.4934000000000002E-2</c:v>
                </c:pt>
                <c:pt idx="107810">
                  <c:v>4.4934000000000002E-2</c:v>
                </c:pt>
                <c:pt idx="107811">
                  <c:v>4.4934000000000002E-2</c:v>
                </c:pt>
                <c:pt idx="107812">
                  <c:v>4.4934000000000002E-2</c:v>
                </c:pt>
                <c:pt idx="107813">
                  <c:v>4.4934000000000002E-2</c:v>
                </c:pt>
                <c:pt idx="107814">
                  <c:v>4.4934000000000002E-2</c:v>
                </c:pt>
                <c:pt idx="107815">
                  <c:v>4.4934000000000002E-2</c:v>
                </c:pt>
                <c:pt idx="107816">
                  <c:v>4.4934000000000002E-2</c:v>
                </c:pt>
                <c:pt idx="107817">
                  <c:v>4.4934000000000002E-2</c:v>
                </c:pt>
                <c:pt idx="107818">
                  <c:v>4.4934000000000002E-2</c:v>
                </c:pt>
                <c:pt idx="107819">
                  <c:v>4.4934000000000002E-2</c:v>
                </c:pt>
                <c:pt idx="107820">
                  <c:v>4.4934000000000002E-2</c:v>
                </c:pt>
                <c:pt idx="107821">
                  <c:v>4.4934000000000002E-2</c:v>
                </c:pt>
                <c:pt idx="107822">
                  <c:v>4.4935000000000003E-2</c:v>
                </c:pt>
                <c:pt idx="107823">
                  <c:v>4.4935000000000003E-2</c:v>
                </c:pt>
                <c:pt idx="107824">
                  <c:v>4.4935000000000003E-2</c:v>
                </c:pt>
                <c:pt idx="107825">
                  <c:v>4.4935000000000003E-2</c:v>
                </c:pt>
                <c:pt idx="107826">
                  <c:v>4.4935000000000003E-2</c:v>
                </c:pt>
                <c:pt idx="107827">
                  <c:v>4.4935000000000003E-2</c:v>
                </c:pt>
                <c:pt idx="107828">
                  <c:v>4.4935000000000003E-2</c:v>
                </c:pt>
                <c:pt idx="107829">
                  <c:v>4.4935999999999997E-2</c:v>
                </c:pt>
                <c:pt idx="107830">
                  <c:v>4.4935999999999997E-2</c:v>
                </c:pt>
                <c:pt idx="107831">
                  <c:v>4.4936999999999998E-2</c:v>
                </c:pt>
                <c:pt idx="107832">
                  <c:v>4.4936999999999998E-2</c:v>
                </c:pt>
                <c:pt idx="107833">
                  <c:v>4.4937999999999999E-2</c:v>
                </c:pt>
                <c:pt idx="107834">
                  <c:v>4.4937999999999999E-2</c:v>
                </c:pt>
                <c:pt idx="107835">
                  <c:v>4.4939E-2</c:v>
                </c:pt>
                <c:pt idx="107836">
                  <c:v>4.4939E-2</c:v>
                </c:pt>
                <c:pt idx="107837">
                  <c:v>4.4940000000000001E-2</c:v>
                </c:pt>
                <c:pt idx="107838">
                  <c:v>4.4941000000000002E-2</c:v>
                </c:pt>
                <c:pt idx="107839">
                  <c:v>4.4941000000000002E-2</c:v>
                </c:pt>
                <c:pt idx="107840">
                  <c:v>4.4942000000000003E-2</c:v>
                </c:pt>
                <c:pt idx="107841">
                  <c:v>4.4942999999999997E-2</c:v>
                </c:pt>
                <c:pt idx="107842">
                  <c:v>4.4943999999999998E-2</c:v>
                </c:pt>
                <c:pt idx="107843">
                  <c:v>4.4944999999999999E-2</c:v>
                </c:pt>
                <c:pt idx="107844">
                  <c:v>4.4946E-2</c:v>
                </c:pt>
                <c:pt idx="107845">
                  <c:v>4.4946E-2</c:v>
                </c:pt>
                <c:pt idx="107846">
                  <c:v>4.4947000000000001E-2</c:v>
                </c:pt>
                <c:pt idx="107847">
                  <c:v>4.4948000000000002E-2</c:v>
                </c:pt>
                <c:pt idx="107848">
                  <c:v>4.4949000000000003E-2</c:v>
                </c:pt>
                <c:pt idx="107849">
                  <c:v>4.4949999999999997E-2</c:v>
                </c:pt>
                <c:pt idx="107850">
                  <c:v>4.4949999999999997E-2</c:v>
                </c:pt>
                <c:pt idx="107851">
                  <c:v>4.4950999999999998E-2</c:v>
                </c:pt>
                <c:pt idx="107852">
                  <c:v>4.4951999999999999E-2</c:v>
                </c:pt>
                <c:pt idx="107853">
                  <c:v>4.4953E-2</c:v>
                </c:pt>
                <c:pt idx="107854">
                  <c:v>4.4954000000000001E-2</c:v>
                </c:pt>
                <c:pt idx="107855">
                  <c:v>4.4955000000000002E-2</c:v>
                </c:pt>
                <c:pt idx="107856">
                  <c:v>4.4956000000000003E-2</c:v>
                </c:pt>
                <c:pt idx="107857">
                  <c:v>4.4956999999999997E-2</c:v>
                </c:pt>
                <c:pt idx="107858">
                  <c:v>4.4956999999999997E-2</c:v>
                </c:pt>
                <c:pt idx="107859">
                  <c:v>4.4957999999999998E-2</c:v>
                </c:pt>
                <c:pt idx="107860">
                  <c:v>4.4958999999999999E-2</c:v>
                </c:pt>
                <c:pt idx="107861">
                  <c:v>4.4958999999999999E-2</c:v>
                </c:pt>
                <c:pt idx="107862">
                  <c:v>4.496E-2</c:v>
                </c:pt>
                <c:pt idx="107863">
                  <c:v>4.4961000000000001E-2</c:v>
                </c:pt>
                <c:pt idx="107864">
                  <c:v>4.4961000000000001E-2</c:v>
                </c:pt>
                <c:pt idx="107865">
                  <c:v>4.4962000000000002E-2</c:v>
                </c:pt>
                <c:pt idx="107866">
                  <c:v>4.4963000000000003E-2</c:v>
                </c:pt>
                <c:pt idx="107867">
                  <c:v>4.4963000000000003E-2</c:v>
                </c:pt>
                <c:pt idx="107868">
                  <c:v>4.4963999999999997E-2</c:v>
                </c:pt>
                <c:pt idx="107869">
                  <c:v>4.4964999999999998E-2</c:v>
                </c:pt>
                <c:pt idx="107870">
                  <c:v>4.4964999999999998E-2</c:v>
                </c:pt>
                <c:pt idx="107871">
                  <c:v>4.4964999999999998E-2</c:v>
                </c:pt>
                <c:pt idx="107872">
                  <c:v>4.4965999999999999E-2</c:v>
                </c:pt>
                <c:pt idx="107873">
                  <c:v>4.4965999999999999E-2</c:v>
                </c:pt>
                <c:pt idx="107874">
                  <c:v>4.4965999999999999E-2</c:v>
                </c:pt>
                <c:pt idx="107875">
                  <c:v>4.4967E-2</c:v>
                </c:pt>
                <c:pt idx="107876">
                  <c:v>4.4967E-2</c:v>
                </c:pt>
                <c:pt idx="107877">
                  <c:v>4.4968000000000001E-2</c:v>
                </c:pt>
                <c:pt idx="107878">
                  <c:v>4.4968000000000001E-2</c:v>
                </c:pt>
                <c:pt idx="107879">
                  <c:v>4.4968000000000001E-2</c:v>
                </c:pt>
                <c:pt idx="107880">
                  <c:v>4.4969000000000002E-2</c:v>
                </c:pt>
                <c:pt idx="107881">
                  <c:v>4.4969000000000002E-2</c:v>
                </c:pt>
                <c:pt idx="107882">
                  <c:v>4.4969000000000002E-2</c:v>
                </c:pt>
                <c:pt idx="107883">
                  <c:v>4.4969000000000002E-2</c:v>
                </c:pt>
                <c:pt idx="107884">
                  <c:v>4.4969000000000002E-2</c:v>
                </c:pt>
                <c:pt idx="107885">
                  <c:v>4.4969000000000002E-2</c:v>
                </c:pt>
                <c:pt idx="107886">
                  <c:v>4.4970000000000003E-2</c:v>
                </c:pt>
                <c:pt idx="107887">
                  <c:v>4.4970000000000003E-2</c:v>
                </c:pt>
                <c:pt idx="107888">
                  <c:v>4.4970000000000003E-2</c:v>
                </c:pt>
                <c:pt idx="107889">
                  <c:v>4.4970000000000003E-2</c:v>
                </c:pt>
                <c:pt idx="107890">
                  <c:v>4.4970000000000003E-2</c:v>
                </c:pt>
                <c:pt idx="107891">
                  <c:v>4.4970000000000003E-2</c:v>
                </c:pt>
                <c:pt idx="107892">
                  <c:v>4.4970999999999997E-2</c:v>
                </c:pt>
                <c:pt idx="107893">
                  <c:v>4.4970999999999997E-2</c:v>
                </c:pt>
                <c:pt idx="107894">
                  <c:v>4.4970999999999997E-2</c:v>
                </c:pt>
                <c:pt idx="107895">
                  <c:v>4.4970999999999997E-2</c:v>
                </c:pt>
                <c:pt idx="107896">
                  <c:v>4.4970000000000003E-2</c:v>
                </c:pt>
                <c:pt idx="107897">
                  <c:v>4.4970000000000003E-2</c:v>
                </c:pt>
                <c:pt idx="107898">
                  <c:v>4.4970000000000003E-2</c:v>
                </c:pt>
                <c:pt idx="107899">
                  <c:v>4.4970000000000003E-2</c:v>
                </c:pt>
                <c:pt idx="107900">
                  <c:v>4.4970000000000003E-2</c:v>
                </c:pt>
                <c:pt idx="107901">
                  <c:v>4.4970999999999997E-2</c:v>
                </c:pt>
                <c:pt idx="107902">
                  <c:v>4.4970999999999997E-2</c:v>
                </c:pt>
                <c:pt idx="107903">
                  <c:v>4.4970999999999997E-2</c:v>
                </c:pt>
                <c:pt idx="107904">
                  <c:v>4.4970999999999997E-2</c:v>
                </c:pt>
                <c:pt idx="107905">
                  <c:v>4.4970000000000003E-2</c:v>
                </c:pt>
                <c:pt idx="107906">
                  <c:v>4.4970000000000003E-2</c:v>
                </c:pt>
                <c:pt idx="107907">
                  <c:v>4.4970000000000003E-2</c:v>
                </c:pt>
                <c:pt idx="107908">
                  <c:v>4.4970000000000003E-2</c:v>
                </c:pt>
                <c:pt idx="107909">
                  <c:v>4.4970000000000003E-2</c:v>
                </c:pt>
                <c:pt idx="107910">
                  <c:v>4.4970000000000003E-2</c:v>
                </c:pt>
                <c:pt idx="107911">
                  <c:v>4.4970000000000003E-2</c:v>
                </c:pt>
                <c:pt idx="107912">
                  <c:v>4.4970000000000003E-2</c:v>
                </c:pt>
                <c:pt idx="107913">
                  <c:v>4.4970000000000003E-2</c:v>
                </c:pt>
                <c:pt idx="107914">
                  <c:v>4.4970000000000003E-2</c:v>
                </c:pt>
                <c:pt idx="107915">
                  <c:v>4.4970000000000003E-2</c:v>
                </c:pt>
                <c:pt idx="107916">
                  <c:v>4.4970000000000003E-2</c:v>
                </c:pt>
                <c:pt idx="107917">
                  <c:v>4.4969000000000002E-2</c:v>
                </c:pt>
                <c:pt idx="107918">
                  <c:v>4.4969000000000002E-2</c:v>
                </c:pt>
                <c:pt idx="107919">
                  <c:v>4.4969000000000002E-2</c:v>
                </c:pt>
                <c:pt idx="107920">
                  <c:v>4.4969000000000002E-2</c:v>
                </c:pt>
                <c:pt idx="107921">
                  <c:v>4.4969000000000002E-2</c:v>
                </c:pt>
                <c:pt idx="107922">
                  <c:v>4.4969000000000002E-2</c:v>
                </c:pt>
                <c:pt idx="107923">
                  <c:v>4.4968000000000001E-2</c:v>
                </c:pt>
                <c:pt idx="107924">
                  <c:v>4.4968000000000001E-2</c:v>
                </c:pt>
                <c:pt idx="107925">
                  <c:v>4.4968000000000001E-2</c:v>
                </c:pt>
                <c:pt idx="107926">
                  <c:v>4.4968000000000001E-2</c:v>
                </c:pt>
                <c:pt idx="107927">
                  <c:v>4.4968000000000001E-2</c:v>
                </c:pt>
                <c:pt idx="107928">
                  <c:v>4.4968000000000001E-2</c:v>
                </c:pt>
                <c:pt idx="107929">
                  <c:v>4.4968000000000001E-2</c:v>
                </c:pt>
                <c:pt idx="107930">
                  <c:v>4.4968000000000001E-2</c:v>
                </c:pt>
                <c:pt idx="107931">
                  <c:v>4.4967E-2</c:v>
                </c:pt>
                <c:pt idx="107932">
                  <c:v>4.4967E-2</c:v>
                </c:pt>
                <c:pt idx="107933">
                  <c:v>4.4967E-2</c:v>
                </c:pt>
                <c:pt idx="107934">
                  <c:v>4.4967E-2</c:v>
                </c:pt>
                <c:pt idx="107935">
                  <c:v>4.4967E-2</c:v>
                </c:pt>
                <c:pt idx="107936">
                  <c:v>4.4967E-2</c:v>
                </c:pt>
                <c:pt idx="107937">
                  <c:v>4.4967E-2</c:v>
                </c:pt>
                <c:pt idx="107938">
                  <c:v>4.4967E-2</c:v>
                </c:pt>
                <c:pt idx="107939">
                  <c:v>4.4967E-2</c:v>
                </c:pt>
                <c:pt idx="107940">
                  <c:v>4.4967E-2</c:v>
                </c:pt>
                <c:pt idx="107941">
                  <c:v>4.4967E-2</c:v>
                </c:pt>
                <c:pt idx="107942">
                  <c:v>4.4967E-2</c:v>
                </c:pt>
                <c:pt idx="107943">
                  <c:v>4.4965999999999999E-2</c:v>
                </c:pt>
                <c:pt idx="107944">
                  <c:v>4.4965999999999999E-2</c:v>
                </c:pt>
                <c:pt idx="107945">
                  <c:v>4.4965999999999999E-2</c:v>
                </c:pt>
                <c:pt idx="107946">
                  <c:v>4.4967E-2</c:v>
                </c:pt>
                <c:pt idx="107947">
                  <c:v>4.4967E-2</c:v>
                </c:pt>
                <c:pt idx="107948">
                  <c:v>4.4967E-2</c:v>
                </c:pt>
                <c:pt idx="107949">
                  <c:v>4.4967E-2</c:v>
                </c:pt>
                <c:pt idx="107950">
                  <c:v>4.4967E-2</c:v>
                </c:pt>
                <c:pt idx="107951">
                  <c:v>4.4968000000000001E-2</c:v>
                </c:pt>
                <c:pt idx="107952">
                  <c:v>4.4968000000000001E-2</c:v>
                </c:pt>
                <c:pt idx="107953">
                  <c:v>4.4968000000000001E-2</c:v>
                </c:pt>
                <c:pt idx="107954">
                  <c:v>4.4968000000000001E-2</c:v>
                </c:pt>
                <c:pt idx="107955">
                  <c:v>4.4969000000000002E-2</c:v>
                </c:pt>
                <c:pt idx="107956">
                  <c:v>4.4969000000000002E-2</c:v>
                </c:pt>
                <c:pt idx="107957">
                  <c:v>4.4969000000000002E-2</c:v>
                </c:pt>
                <c:pt idx="107958">
                  <c:v>4.4970000000000003E-2</c:v>
                </c:pt>
                <c:pt idx="107959">
                  <c:v>4.4970000000000003E-2</c:v>
                </c:pt>
                <c:pt idx="107960">
                  <c:v>4.4970999999999997E-2</c:v>
                </c:pt>
                <c:pt idx="107961">
                  <c:v>4.4970999999999997E-2</c:v>
                </c:pt>
                <c:pt idx="107962">
                  <c:v>4.4971999999999998E-2</c:v>
                </c:pt>
                <c:pt idx="107963">
                  <c:v>4.4972999999999999E-2</c:v>
                </c:pt>
                <c:pt idx="107964">
                  <c:v>4.4972999999999999E-2</c:v>
                </c:pt>
                <c:pt idx="107965">
                  <c:v>4.4974E-2</c:v>
                </c:pt>
                <c:pt idx="107966">
                  <c:v>4.4974E-2</c:v>
                </c:pt>
                <c:pt idx="107967">
                  <c:v>4.4975000000000001E-2</c:v>
                </c:pt>
                <c:pt idx="107968">
                  <c:v>4.4975000000000001E-2</c:v>
                </c:pt>
                <c:pt idx="107969">
                  <c:v>4.4976000000000002E-2</c:v>
                </c:pt>
                <c:pt idx="107970">
                  <c:v>4.4976000000000002E-2</c:v>
                </c:pt>
                <c:pt idx="107971">
                  <c:v>4.4977000000000003E-2</c:v>
                </c:pt>
                <c:pt idx="107972">
                  <c:v>4.4977999999999997E-2</c:v>
                </c:pt>
                <c:pt idx="107973">
                  <c:v>4.4977999999999997E-2</c:v>
                </c:pt>
                <c:pt idx="107974">
                  <c:v>4.4978999999999998E-2</c:v>
                </c:pt>
                <c:pt idx="107975">
                  <c:v>4.4978999999999998E-2</c:v>
                </c:pt>
                <c:pt idx="107976">
                  <c:v>4.4979999999999999E-2</c:v>
                </c:pt>
                <c:pt idx="107977">
                  <c:v>4.4979999999999999E-2</c:v>
                </c:pt>
                <c:pt idx="107978">
                  <c:v>4.4981E-2</c:v>
                </c:pt>
                <c:pt idx="107979">
                  <c:v>4.4981E-2</c:v>
                </c:pt>
                <c:pt idx="107980">
                  <c:v>4.4981E-2</c:v>
                </c:pt>
                <c:pt idx="107981">
                  <c:v>4.4982000000000001E-2</c:v>
                </c:pt>
                <c:pt idx="107982">
                  <c:v>4.4982000000000001E-2</c:v>
                </c:pt>
                <c:pt idx="107983">
                  <c:v>4.4982000000000001E-2</c:v>
                </c:pt>
                <c:pt idx="107984">
                  <c:v>4.4983000000000002E-2</c:v>
                </c:pt>
                <c:pt idx="107985">
                  <c:v>4.4983000000000002E-2</c:v>
                </c:pt>
                <c:pt idx="107986">
                  <c:v>4.4983000000000002E-2</c:v>
                </c:pt>
                <c:pt idx="107987">
                  <c:v>4.4983000000000002E-2</c:v>
                </c:pt>
                <c:pt idx="107988">
                  <c:v>4.4984000000000003E-2</c:v>
                </c:pt>
                <c:pt idx="107989">
                  <c:v>4.4984000000000003E-2</c:v>
                </c:pt>
                <c:pt idx="107990">
                  <c:v>4.4984000000000003E-2</c:v>
                </c:pt>
                <c:pt idx="107991">
                  <c:v>4.4983000000000002E-2</c:v>
                </c:pt>
                <c:pt idx="107992">
                  <c:v>4.4983000000000002E-2</c:v>
                </c:pt>
                <c:pt idx="107993">
                  <c:v>4.4983000000000002E-2</c:v>
                </c:pt>
                <c:pt idx="107994">
                  <c:v>4.4983000000000002E-2</c:v>
                </c:pt>
                <c:pt idx="107995">
                  <c:v>4.4983000000000002E-2</c:v>
                </c:pt>
                <c:pt idx="107996">
                  <c:v>4.4983000000000002E-2</c:v>
                </c:pt>
                <c:pt idx="107997">
                  <c:v>4.4983000000000002E-2</c:v>
                </c:pt>
                <c:pt idx="107998">
                  <c:v>4.4983000000000002E-2</c:v>
                </c:pt>
                <c:pt idx="107999">
                  <c:v>4.4983000000000002E-2</c:v>
                </c:pt>
                <c:pt idx="108000">
                  <c:v>4.4982000000000001E-2</c:v>
                </c:pt>
                <c:pt idx="108001">
                  <c:v>4.4982000000000001E-2</c:v>
                </c:pt>
                <c:pt idx="108002">
                  <c:v>4.4981E-2</c:v>
                </c:pt>
                <c:pt idx="108003">
                  <c:v>4.4981E-2</c:v>
                </c:pt>
                <c:pt idx="108004">
                  <c:v>4.4979999999999999E-2</c:v>
                </c:pt>
                <c:pt idx="108005">
                  <c:v>4.4979999999999999E-2</c:v>
                </c:pt>
                <c:pt idx="108006">
                  <c:v>4.4979999999999999E-2</c:v>
                </c:pt>
                <c:pt idx="108007">
                  <c:v>4.4978999999999998E-2</c:v>
                </c:pt>
                <c:pt idx="108008">
                  <c:v>4.4978999999999998E-2</c:v>
                </c:pt>
                <c:pt idx="108009">
                  <c:v>4.4977999999999997E-2</c:v>
                </c:pt>
                <c:pt idx="108010">
                  <c:v>4.4977999999999997E-2</c:v>
                </c:pt>
                <c:pt idx="108011">
                  <c:v>4.4977000000000003E-2</c:v>
                </c:pt>
                <c:pt idx="108012">
                  <c:v>4.4976000000000002E-2</c:v>
                </c:pt>
                <c:pt idx="108013">
                  <c:v>4.4976000000000002E-2</c:v>
                </c:pt>
                <c:pt idx="108014">
                  <c:v>4.4975000000000001E-2</c:v>
                </c:pt>
                <c:pt idx="108015">
                  <c:v>4.4974E-2</c:v>
                </c:pt>
                <c:pt idx="108016">
                  <c:v>4.4974E-2</c:v>
                </c:pt>
                <c:pt idx="108017">
                  <c:v>4.4972999999999999E-2</c:v>
                </c:pt>
                <c:pt idx="108018">
                  <c:v>4.4972999999999999E-2</c:v>
                </c:pt>
                <c:pt idx="108019">
                  <c:v>4.4971999999999998E-2</c:v>
                </c:pt>
                <c:pt idx="108020">
                  <c:v>4.4971999999999998E-2</c:v>
                </c:pt>
                <c:pt idx="108021">
                  <c:v>4.4970999999999997E-2</c:v>
                </c:pt>
                <c:pt idx="108022">
                  <c:v>4.4970000000000003E-2</c:v>
                </c:pt>
                <c:pt idx="108023">
                  <c:v>4.4970000000000003E-2</c:v>
                </c:pt>
                <c:pt idx="108024">
                  <c:v>4.4969000000000002E-2</c:v>
                </c:pt>
                <c:pt idx="108025">
                  <c:v>4.4968000000000001E-2</c:v>
                </c:pt>
                <c:pt idx="108026">
                  <c:v>4.4968000000000001E-2</c:v>
                </c:pt>
                <c:pt idx="108027">
                  <c:v>4.4967E-2</c:v>
                </c:pt>
                <c:pt idx="108028">
                  <c:v>4.4967E-2</c:v>
                </c:pt>
                <c:pt idx="108029">
                  <c:v>4.4965999999999999E-2</c:v>
                </c:pt>
                <c:pt idx="108030">
                  <c:v>4.4965999999999999E-2</c:v>
                </c:pt>
                <c:pt idx="108031">
                  <c:v>4.4965999999999999E-2</c:v>
                </c:pt>
                <c:pt idx="108032">
                  <c:v>4.4964999999999998E-2</c:v>
                </c:pt>
                <c:pt idx="108033">
                  <c:v>4.4964999999999998E-2</c:v>
                </c:pt>
                <c:pt idx="108034">
                  <c:v>4.4963999999999997E-2</c:v>
                </c:pt>
                <c:pt idx="108035">
                  <c:v>4.4963999999999997E-2</c:v>
                </c:pt>
                <c:pt idx="108036">
                  <c:v>4.4963999999999997E-2</c:v>
                </c:pt>
                <c:pt idx="108037">
                  <c:v>4.4963000000000003E-2</c:v>
                </c:pt>
                <c:pt idx="108038">
                  <c:v>4.4963000000000003E-2</c:v>
                </c:pt>
                <c:pt idx="108039">
                  <c:v>4.4963000000000003E-2</c:v>
                </c:pt>
                <c:pt idx="108040">
                  <c:v>4.4962000000000002E-2</c:v>
                </c:pt>
                <c:pt idx="108041">
                  <c:v>4.4962000000000002E-2</c:v>
                </c:pt>
                <c:pt idx="108042">
                  <c:v>4.4962000000000002E-2</c:v>
                </c:pt>
                <c:pt idx="108043">
                  <c:v>4.4962000000000002E-2</c:v>
                </c:pt>
                <c:pt idx="108044">
                  <c:v>4.4962000000000002E-2</c:v>
                </c:pt>
                <c:pt idx="108045">
                  <c:v>4.4962000000000002E-2</c:v>
                </c:pt>
                <c:pt idx="108046">
                  <c:v>4.4962000000000002E-2</c:v>
                </c:pt>
                <c:pt idx="108047">
                  <c:v>4.4962000000000002E-2</c:v>
                </c:pt>
                <c:pt idx="108048">
                  <c:v>4.4962000000000002E-2</c:v>
                </c:pt>
                <c:pt idx="108049">
                  <c:v>4.4962000000000002E-2</c:v>
                </c:pt>
                <c:pt idx="108050">
                  <c:v>4.4962000000000002E-2</c:v>
                </c:pt>
                <c:pt idx="108051">
                  <c:v>4.4962000000000002E-2</c:v>
                </c:pt>
                <c:pt idx="108052">
                  <c:v>4.4962000000000002E-2</c:v>
                </c:pt>
                <c:pt idx="108053">
                  <c:v>4.4962000000000002E-2</c:v>
                </c:pt>
                <c:pt idx="108054">
                  <c:v>4.4962000000000002E-2</c:v>
                </c:pt>
                <c:pt idx="108055">
                  <c:v>4.4962000000000002E-2</c:v>
                </c:pt>
                <c:pt idx="108056">
                  <c:v>4.4963000000000003E-2</c:v>
                </c:pt>
                <c:pt idx="108057">
                  <c:v>4.4963000000000003E-2</c:v>
                </c:pt>
                <c:pt idx="108058">
                  <c:v>4.4963000000000003E-2</c:v>
                </c:pt>
                <c:pt idx="108059">
                  <c:v>4.4963000000000003E-2</c:v>
                </c:pt>
                <c:pt idx="108060">
                  <c:v>4.4963999999999997E-2</c:v>
                </c:pt>
                <c:pt idx="108061">
                  <c:v>4.4963999999999997E-2</c:v>
                </c:pt>
                <c:pt idx="108062">
                  <c:v>4.4963999999999997E-2</c:v>
                </c:pt>
                <c:pt idx="108063">
                  <c:v>4.4964999999999998E-2</c:v>
                </c:pt>
                <c:pt idx="108064">
                  <c:v>4.4964999999999998E-2</c:v>
                </c:pt>
                <c:pt idx="108065">
                  <c:v>4.4965999999999999E-2</c:v>
                </c:pt>
                <c:pt idx="108066">
                  <c:v>4.4965999999999999E-2</c:v>
                </c:pt>
                <c:pt idx="108067">
                  <c:v>4.4967E-2</c:v>
                </c:pt>
                <c:pt idx="108068">
                  <c:v>4.4968000000000001E-2</c:v>
                </c:pt>
                <c:pt idx="108069">
                  <c:v>4.4968000000000001E-2</c:v>
                </c:pt>
                <c:pt idx="108070">
                  <c:v>4.4969000000000002E-2</c:v>
                </c:pt>
                <c:pt idx="108071">
                  <c:v>4.4969000000000002E-2</c:v>
                </c:pt>
                <c:pt idx="108072">
                  <c:v>4.4970000000000003E-2</c:v>
                </c:pt>
                <c:pt idx="108073">
                  <c:v>4.4970999999999997E-2</c:v>
                </c:pt>
                <c:pt idx="108074">
                  <c:v>4.4970999999999997E-2</c:v>
                </c:pt>
                <c:pt idx="108075">
                  <c:v>4.4971999999999998E-2</c:v>
                </c:pt>
                <c:pt idx="108076">
                  <c:v>4.4972999999999999E-2</c:v>
                </c:pt>
                <c:pt idx="108077">
                  <c:v>4.4972999999999999E-2</c:v>
                </c:pt>
                <c:pt idx="108078">
                  <c:v>4.4974E-2</c:v>
                </c:pt>
                <c:pt idx="108079">
                  <c:v>4.4975000000000001E-2</c:v>
                </c:pt>
                <c:pt idx="108080">
                  <c:v>4.4976000000000002E-2</c:v>
                </c:pt>
                <c:pt idx="108081">
                  <c:v>4.4976000000000002E-2</c:v>
                </c:pt>
                <c:pt idx="108082">
                  <c:v>4.4977000000000003E-2</c:v>
                </c:pt>
                <c:pt idx="108083">
                  <c:v>4.4977999999999997E-2</c:v>
                </c:pt>
                <c:pt idx="108084">
                  <c:v>4.4977999999999997E-2</c:v>
                </c:pt>
                <c:pt idx="108085">
                  <c:v>4.4978999999999998E-2</c:v>
                </c:pt>
                <c:pt idx="108086">
                  <c:v>4.4978999999999998E-2</c:v>
                </c:pt>
                <c:pt idx="108087">
                  <c:v>4.4979999999999999E-2</c:v>
                </c:pt>
                <c:pt idx="108088">
                  <c:v>4.4981E-2</c:v>
                </c:pt>
                <c:pt idx="108089">
                  <c:v>4.4981E-2</c:v>
                </c:pt>
                <c:pt idx="108090">
                  <c:v>4.4982000000000001E-2</c:v>
                </c:pt>
                <c:pt idx="108091">
                  <c:v>4.4983000000000002E-2</c:v>
                </c:pt>
                <c:pt idx="108092">
                  <c:v>4.4983000000000002E-2</c:v>
                </c:pt>
                <c:pt idx="108093">
                  <c:v>4.4983000000000002E-2</c:v>
                </c:pt>
                <c:pt idx="108094">
                  <c:v>4.4984000000000003E-2</c:v>
                </c:pt>
                <c:pt idx="108095">
                  <c:v>4.4984000000000003E-2</c:v>
                </c:pt>
                <c:pt idx="108096">
                  <c:v>4.4984000000000003E-2</c:v>
                </c:pt>
                <c:pt idx="108097">
                  <c:v>4.4984000000000003E-2</c:v>
                </c:pt>
                <c:pt idx="108098">
                  <c:v>4.4984999999999997E-2</c:v>
                </c:pt>
                <c:pt idx="108099">
                  <c:v>4.4984999999999997E-2</c:v>
                </c:pt>
                <c:pt idx="108100">
                  <c:v>4.4984999999999997E-2</c:v>
                </c:pt>
                <c:pt idx="108101">
                  <c:v>4.4984999999999997E-2</c:v>
                </c:pt>
                <c:pt idx="108102">
                  <c:v>4.4984999999999997E-2</c:v>
                </c:pt>
                <c:pt idx="108103">
                  <c:v>4.4984999999999997E-2</c:v>
                </c:pt>
                <c:pt idx="108104">
                  <c:v>4.4984999999999997E-2</c:v>
                </c:pt>
                <c:pt idx="108105">
                  <c:v>4.4984999999999997E-2</c:v>
                </c:pt>
                <c:pt idx="108106">
                  <c:v>4.4984999999999997E-2</c:v>
                </c:pt>
                <c:pt idx="108107">
                  <c:v>4.4984999999999997E-2</c:v>
                </c:pt>
                <c:pt idx="108108">
                  <c:v>4.4984000000000003E-2</c:v>
                </c:pt>
                <c:pt idx="108109">
                  <c:v>4.4984000000000003E-2</c:v>
                </c:pt>
                <c:pt idx="108110">
                  <c:v>4.4984000000000003E-2</c:v>
                </c:pt>
                <c:pt idx="108111">
                  <c:v>4.4983000000000002E-2</c:v>
                </c:pt>
                <c:pt idx="108112">
                  <c:v>4.4983000000000002E-2</c:v>
                </c:pt>
                <c:pt idx="108113">
                  <c:v>4.4983000000000002E-2</c:v>
                </c:pt>
                <c:pt idx="108114">
                  <c:v>4.4982000000000001E-2</c:v>
                </c:pt>
                <c:pt idx="108115">
                  <c:v>4.4982000000000001E-2</c:v>
                </c:pt>
                <c:pt idx="108116">
                  <c:v>4.4981E-2</c:v>
                </c:pt>
                <c:pt idx="108117">
                  <c:v>4.4981E-2</c:v>
                </c:pt>
                <c:pt idx="108118">
                  <c:v>4.4979999999999999E-2</c:v>
                </c:pt>
                <c:pt idx="108119">
                  <c:v>4.4978999999999998E-2</c:v>
                </c:pt>
                <c:pt idx="108120">
                  <c:v>4.4977999999999997E-2</c:v>
                </c:pt>
                <c:pt idx="108121">
                  <c:v>4.4977999999999997E-2</c:v>
                </c:pt>
                <c:pt idx="108122">
                  <c:v>4.4977000000000003E-2</c:v>
                </c:pt>
                <c:pt idx="108123">
                  <c:v>4.4976000000000002E-2</c:v>
                </c:pt>
                <c:pt idx="108124">
                  <c:v>4.4976000000000002E-2</c:v>
                </c:pt>
                <c:pt idx="108125">
                  <c:v>4.4975000000000001E-2</c:v>
                </c:pt>
                <c:pt idx="108126">
                  <c:v>4.4974E-2</c:v>
                </c:pt>
                <c:pt idx="108127">
                  <c:v>4.4972999999999999E-2</c:v>
                </c:pt>
                <c:pt idx="108128">
                  <c:v>4.4972999999999999E-2</c:v>
                </c:pt>
                <c:pt idx="108129">
                  <c:v>4.4971999999999998E-2</c:v>
                </c:pt>
                <c:pt idx="108130">
                  <c:v>4.4970999999999997E-2</c:v>
                </c:pt>
                <c:pt idx="108131">
                  <c:v>4.4970000000000003E-2</c:v>
                </c:pt>
                <c:pt idx="108132">
                  <c:v>4.4969000000000002E-2</c:v>
                </c:pt>
                <c:pt idx="108133">
                  <c:v>4.4968000000000001E-2</c:v>
                </c:pt>
                <c:pt idx="108134">
                  <c:v>4.4968000000000001E-2</c:v>
                </c:pt>
                <c:pt idx="108135">
                  <c:v>4.4967E-2</c:v>
                </c:pt>
                <c:pt idx="108136">
                  <c:v>4.4965999999999999E-2</c:v>
                </c:pt>
                <c:pt idx="108137">
                  <c:v>4.4964999999999998E-2</c:v>
                </c:pt>
                <c:pt idx="108138">
                  <c:v>4.4964999999999998E-2</c:v>
                </c:pt>
                <c:pt idx="108139">
                  <c:v>4.4963999999999997E-2</c:v>
                </c:pt>
                <c:pt idx="108140">
                  <c:v>4.4963000000000003E-2</c:v>
                </c:pt>
                <c:pt idx="108141">
                  <c:v>4.4963000000000003E-2</c:v>
                </c:pt>
                <c:pt idx="108142">
                  <c:v>4.4962000000000002E-2</c:v>
                </c:pt>
                <c:pt idx="108143">
                  <c:v>4.4961000000000001E-2</c:v>
                </c:pt>
                <c:pt idx="108144">
                  <c:v>4.4961000000000001E-2</c:v>
                </c:pt>
                <c:pt idx="108145">
                  <c:v>4.496E-2</c:v>
                </c:pt>
                <c:pt idx="108146">
                  <c:v>4.4958999999999999E-2</c:v>
                </c:pt>
                <c:pt idx="108147">
                  <c:v>4.4958999999999999E-2</c:v>
                </c:pt>
                <c:pt idx="108148">
                  <c:v>4.4958999999999999E-2</c:v>
                </c:pt>
                <c:pt idx="108149">
                  <c:v>4.4957999999999998E-2</c:v>
                </c:pt>
                <c:pt idx="108150">
                  <c:v>4.4957999999999998E-2</c:v>
                </c:pt>
                <c:pt idx="108151">
                  <c:v>4.4956999999999997E-2</c:v>
                </c:pt>
                <c:pt idx="108152">
                  <c:v>4.4956999999999997E-2</c:v>
                </c:pt>
                <c:pt idx="108153">
                  <c:v>4.4956999999999997E-2</c:v>
                </c:pt>
                <c:pt idx="108154">
                  <c:v>4.4956000000000003E-2</c:v>
                </c:pt>
                <c:pt idx="108155">
                  <c:v>4.4956000000000003E-2</c:v>
                </c:pt>
                <c:pt idx="108156">
                  <c:v>4.4956000000000003E-2</c:v>
                </c:pt>
                <c:pt idx="108157">
                  <c:v>4.4956000000000003E-2</c:v>
                </c:pt>
                <c:pt idx="108158">
                  <c:v>4.4956000000000003E-2</c:v>
                </c:pt>
                <c:pt idx="108159">
                  <c:v>4.4956000000000003E-2</c:v>
                </c:pt>
                <c:pt idx="108160">
                  <c:v>4.4956000000000003E-2</c:v>
                </c:pt>
                <c:pt idx="108161">
                  <c:v>4.4956000000000003E-2</c:v>
                </c:pt>
                <c:pt idx="108162">
                  <c:v>4.4956000000000003E-2</c:v>
                </c:pt>
                <c:pt idx="108163">
                  <c:v>4.4956999999999997E-2</c:v>
                </c:pt>
                <c:pt idx="108164">
                  <c:v>4.4956999999999997E-2</c:v>
                </c:pt>
                <c:pt idx="108165">
                  <c:v>4.4956999999999997E-2</c:v>
                </c:pt>
                <c:pt idx="108166">
                  <c:v>4.4956999999999997E-2</c:v>
                </c:pt>
                <c:pt idx="108167">
                  <c:v>4.4957999999999998E-2</c:v>
                </c:pt>
                <c:pt idx="108168">
                  <c:v>4.4957999999999998E-2</c:v>
                </c:pt>
                <c:pt idx="108169">
                  <c:v>4.4958999999999999E-2</c:v>
                </c:pt>
                <c:pt idx="108170">
                  <c:v>4.4958999999999999E-2</c:v>
                </c:pt>
                <c:pt idx="108171">
                  <c:v>4.496E-2</c:v>
                </c:pt>
                <c:pt idx="108172">
                  <c:v>4.4961000000000001E-2</c:v>
                </c:pt>
                <c:pt idx="108173">
                  <c:v>4.4961000000000001E-2</c:v>
                </c:pt>
                <c:pt idx="108174">
                  <c:v>4.4962000000000002E-2</c:v>
                </c:pt>
                <c:pt idx="108175">
                  <c:v>4.4963000000000003E-2</c:v>
                </c:pt>
                <c:pt idx="108176">
                  <c:v>4.4963999999999997E-2</c:v>
                </c:pt>
                <c:pt idx="108177">
                  <c:v>4.4963999999999997E-2</c:v>
                </c:pt>
                <c:pt idx="108178">
                  <c:v>4.4964999999999998E-2</c:v>
                </c:pt>
                <c:pt idx="108179">
                  <c:v>4.4965999999999999E-2</c:v>
                </c:pt>
                <c:pt idx="108180">
                  <c:v>4.4967E-2</c:v>
                </c:pt>
                <c:pt idx="108181">
                  <c:v>4.4968000000000001E-2</c:v>
                </c:pt>
                <c:pt idx="108182">
                  <c:v>4.4969000000000002E-2</c:v>
                </c:pt>
                <c:pt idx="108183">
                  <c:v>4.4970000000000003E-2</c:v>
                </c:pt>
                <c:pt idx="108184">
                  <c:v>4.4970000000000003E-2</c:v>
                </c:pt>
                <c:pt idx="108185">
                  <c:v>4.4970999999999997E-2</c:v>
                </c:pt>
                <c:pt idx="108186">
                  <c:v>4.4971999999999998E-2</c:v>
                </c:pt>
                <c:pt idx="108187">
                  <c:v>4.4972999999999999E-2</c:v>
                </c:pt>
                <c:pt idx="108188">
                  <c:v>4.4974E-2</c:v>
                </c:pt>
                <c:pt idx="108189">
                  <c:v>4.4975000000000001E-2</c:v>
                </c:pt>
                <c:pt idx="108190">
                  <c:v>4.4975000000000001E-2</c:v>
                </c:pt>
                <c:pt idx="108191">
                  <c:v>4.4976000000000002E-2</c:v>
                </c:pt>
                <c:pt idx="108192">
                  <c:v>4.4977000000000003E-2</c:v>
                </c:pt>
                <c:pt idx="108193">
                  <c:v>4.4977999999999997E-2</c:v>
                </c:pt>
                <c:pt idx="108194">
                  <c:v>4.4977999999999997E-2</c:v>
                </c:pt>
                <c:pt idx="108195">
                  <c:v>4.4978999999999998E-2</c:v>
                </c:pt>
                <c:pt idx="108196">
                  <c:v>4.4979999999999999E-2</c:v>
                </c:pt>
                <c:pt idx="108197">
                  <c:v>4.4979999999999999E-2</c:v>
                </c:pt>
                <c:pt idx="108198">
                  <c:v>4.4981E-2</c:v>
                </c:pt>
                <c:pt idx="108199">
                  <c:v>4.4981E-2</c:v>
                </c:pt>
                <c:pt idx="108200">
                  <c:v>4.4982000000000001E-2</c:v>
                </c:pt>
                <c:pt idx="108201">
                  <c:v>4.4982000000000001E-2</c:v>
                </c:pt>
                <c:pt idx="108202">
                  <c:v>4.4983000000000002E-2</c:v>
                </c:pt>
                <c:pt idx="108203">
                  <c:v>4.4983000000000002E-2</c:v>
                </c:pt>
                <c:pt idx="108204">
                  <c:v>4.4983000000000002E-2</c:v>
                </c:pt>
                <c:pt idx="108205">
                  <c:v>4.4984000000000003E-2</c:v>
                </c:pt>
                <c:pt idx="108206">
                  <c:v>4.4984000000000003E-2</c:v>
                </c:pt>
                <c:pt idx="108207">
                  <c:v>4.4984000000000003E-2</c:v>
                </c:pt>
                <c:pt idx="108208">
                  <c:v>4.4984999999999997E-2</c:v>
                </c:pt>
                <c:pt idx="108209">
                  <c:v>4.4984999999999997E-2</c:v>
                </c:pt>
                <c:pt idx="108210">
                  <c:v>4.4984999999999997E-2</c:v>
                </c:pt>
                <c:pt idx="108211">
                  <c:v>4.4984999999999997E-2</c:v>
                </c:pt>
                <c:pt idx="108212">
                  <c:v>4.4984999999999997E-2</c:v>
                </c:pt>
                <c:pt idx="108213">
                  <c:v>4.4984999999999997E-2</c:v>
                </c:pt>
                <c:pt idx="108214">
                  <c:v>4.4984999999999997E-2</c:v>
                </c:pt>
                <c:pt idx="108215">
                  <c:v>4.4984999999999997E-2</c:v>
                </c:pt>
                <c:pt idx="108216">
                  <c:v>4.4985999999999998E-2</c:v>
                </c:pt>
                <c:pt idx="108217">
                  <c:v>4.4985999999999998E-2</c:v>
                </c:pt>
                <c:pt idx="108218">
                  <c:v>4.4985999999999998E-2</c:v>
                </c:pt>
                <c:pt idx="108219">
                  <c:v>4.4985999999999998E-2</c:v>
                </c:pt>
                <c:pt idx="108220">
                  <c:v>4.4985999999999998E-2</c:v>
                </c:pt>
                <c:pt idx="108221">
                  <c:v>4.4985999999999998E-2</c:v>
                </c:pt>
                <c:pt idx="108222">
                  <c:v>4.4985999999999998E-2</c:v>
                </c:pt>
                <c:pt idx="108223">
                  <c:v>4.4985999999999998E-2</c:v>
                </c:pt>
                <c:pt idx="108224">
                  <c:v>4.4985999999999998E-2</c:v>
                </c:pt>
                <c:pt idx="108225">
                  <c:v>4.4985999999999998E-2</c:v>
                </c:pt>
                <c:pt idx="108226">
                  <c:v>4.4985999999999998E-2</c:v>
                </c:pt>
                <c:pt idx="108227">
                  <c:v>4.4985999999999998E-2</c:v>
                </c:pt>
                <c:pt idx="108228">
                  <c:v>4.4985999999999998E-2</c:v>
                </c:pt>
                <c:pt idx="108229">
                  <c:v>4.4985999999999998E-2</c:v>
                </c:pt>
                <c:pt idx="108230">
                  <c:v>4.4985999999999998E-2</c:v>
                </c:pt>
                <c:pt idx="108231">
                  <c:v>4.4985999999999998E-2</c:v>
                </c:pt>
                <c:pt idx="108232">
                  <c:v>4.4985999999999998E-2</c:v>
                </c:pt>
                <c:pt idx="108233">
                  <c:v>4.4985999999999998E-2</c:v>
                </c:pt>
                <c:pt idx="108234">
                  <c:v>4.4985999999999998E-2</c:v>
                </c:pt>
                <c:pt idx="108235">
                  <c:v>4.4985999999999998E-2</c:v>
                </c:pt>
                <c:pt idx="108236">
                  <c:v>4.4985999999999998E-2</c:v>
                </c:pt>
                <c:pt idx="108237">
                  <c:v>4.4985999999999998E-2</c:v>
                </c:pt>
                <c:pt idx="108238">
                  <c:v>4.4985999999999998E-2</c:v>
                </c:pt>
                <c:pt idx="108239">
                  <c:v>4.4986999999999999E-2</c:v>
                </c:pt>
                <c:pt idx="108240">
                  <c:v>4.4986999999999999E-2</c:v>
                </c:pt>
                <c:pt idx="108241">
                  <c:v>4.4986999999999999E-2</c:v>
                </c:pt>
                <c:pt idx="108242">
                  <c:v>4.4986999999999999E-2</c:v>
                </c:pt>
                <c:pt idx="108243">
                  <c:v>4.4988E-2</c:v>
                </c:pt>
                <c:pt idx="108244">
                  <c:v>4.4988E-2</c:v>
                </c:pt>
                <c:pt idx="108245">
                  <c:v>4.4988E-2</c:v>
                </c:pt>
                <c:pt idx="108246">
                  <c:v>4.4988E-2</c:v>
                </c:pt>
                <c:pt idx="108247">
                  <c:v>4.4989000000000001E-2</c:v>
                </c:pt>
                <c:pt idx="108248">
                  <c:v>4.4989000000000001E-2</c:v>
                </c:pt>
                <c:pt idx="108249">
                  <c:v>4.4989000000000001E-2</c:v>
                </c:pt>
                <c:pt idx="108250">
                  <c:v>4.4989000000000001E-2</c:v>
                </c:pt>
                <c:pt idx="108251">
                  <c:v>4.4990000000000002E-2</c:v>
                </c:pt>
                <c:pt idx="108252">
                  <c:v>4.4990000000000002E-2</c:v>
                </c:pt>
                <c:pt idx="108253">
                  <c:v>4.4991000000000003E-2</c:v>
                </c:pt>
                <c:pt idx="108254">
                  <c:v>4.4991000000000003E-2</c:v>
                </c:pt>
                <c:pt idx="108255">
                  <c:v>4.4991000000000003E-2</c:v>
                </c:pt>
                <c:pt idx="108256">
                  <c:v>4.4991999999999997E-2</c:v>
                </c:pt>
                <c:pt idx="108257">
                  <c:v>4.4991999999999997E-2</c:v>
                </c:pt>
                <c:pt idx="108258">
                  <c:v>4.4991999999999997E-2</c:v>
                </c:pt>
                <c:pt idx="108259">
                  <c:v>4.4992999999999998E-2</c:v>
                </c:pt>
                <c:pt idx="108260">
                  <c:v>4.4992999999999998E-2</c:v>
                </c:pt>
                <c:pt idx="108261">
                  <c:v>4.4992999999999998E-2</c:v>
                </c:pt>
                <c:pt idx="108262">
                  <c:v>4.4993999999999999E-2</c:v>
                </c:pt>
                <c:pt idx="108263">
                  <c:v>4.4993999999999999E-2</c:v>
                </c:pt>
                <c:pt idx="108264">
                  <c:v>4.4993999999999999E-2</c:v>
                </c:pt>
                <c:pt idx="108265">
                  <c:v>4.4993999999999999E-2</c:v>
                </c:pt>
                <c:pt idx="108266">
                  <c:v>4.4995E-2</c:v>
                </c:pt>
                <c:pt idx="108267">
                  <c:v>4.4995E-2</c:v>
                </c:pt>
                <c:pt idx="108268">
                  <c:v>4.4995E-2</c:v>
                </c:pt>
                <c:pt idx="108269">
                  <c:v>4.4995E-2</c:v>
                </c:pt>
                <c:pt idx="108270">
                  <c:v>4.4995E-2</c:v>
                </c:pt>
                <c:pt idx="108271">
                  <c:v>4.4995E-2</c:v>
                </c:pt>
                <c:pt idx="108272">
                  <c:v>4.4995E-2</c:v>
                </c:pt>
                <c:pt idx="108273">
                  <c:v>4.4995E-2</c:v>
                </c:pt>
                <c:pt idx="108274">
                  <c:v>4.4995E-2</c:v>
                </c:pt>
                <c:pt idx="108275">
                  <c:v>4.4993999999999999E-2</c:v>
                </c:pt>
                <c:pt idx="108276">
                  <c:v>4.4993999999999999E-2</c:v>
                </c:pt>
                <c:pt idx="108277">
                  <c:v>4.4993999999999999E-2</c:v>
                </c:pt>
                <c:pt idx="108278">
                  <c:v>4.4993999999999999E-2</c:v>
                </c:pt>
                <c:pt idx="108279">
                  <c:v>4.4992999999999998E-2</c:v>
                </c:pt>
                <c:pt idx="108280">
                  <c:v>4.4992999999999998E-2</c:v>
                </c:pt>
                <c:pt idx="108281">
                  <c:v>4.4991999999999997E-2</c:v>
                </c:pt>
                <c:pt idx="108282">
                  <c:v>4.4991999999999997E-2</c:v>
                </c:pt>
                <c:pt idx="108283">
                  <c:v>4.4991000000000003E-2</c:v>
                </c:pt>
                <c:pt idx="108284">
                  <c:v>4.4990000000000002E-2</c:v>
                </c:pt>
                <c:pt idx="108285">
                  <c:v>4.4990000000000002E-2</c:v>
                </c:pt>
                <c:pt idx="108286">
                  <c:v>4.4989000000000001E-2</c:v>
                </c:pt>
                <c:pt idx="108287">
                  <c:v>4.4988E-2</c:v>
                </c:pt>
                <c:pt idx="108288">
                  <c:v>4.4986999999999999E-2</c:v>
                </c:pt>
                <c:pt idx="108289">
                  <c:v>4.4985999999999998E-2</c:v>
                </c:pt>
                <c:pt idx="108290">
                  <c:v>4.4985999999999998E-2</c:v>
                </c:pt>
                <c:pt idx="108291">
                  <c:v>4.4984999999999997E-2</c:v>
                </c:pt>
                <c:pt idx="108292">
                  <c:v>4.4984000000000003E-2</c:v>
                </c:pt>
                <c:pt idx="108293">
                  <c:v>4.4983000000000002E-2</c:v>
                </c:pt>
                <c:pt idx="108294">
                  <c:v>4.4981E-2</c:v>
                </c:pt>
                <c:pt idx="108295">
                  <c:v>4.4979999999999999E-2</c:v>
                </c:pt>
                <c:pt idx="108296">
                  <c:v>4.4978999999999998E-2</c:v>
                </c:pt>
                <c:pt idx="108297">
                  <c:v>4.4977999999999997E-2</c:v>
                </c:pt>
                <c:pt idx="108298">
                  <c:v>4.4977000000000003E-2</c:v>
                </c:pt>
                <c:pt idx="108299">
                  <c:v>4.4975000000000001E-2</c:v>
                </c:pt>
                <c:pt idx="108300">
                  <c:v>4.4974E-2</c:v>
                </c:pt>
                <c:pt idx="108301">
                  <c:v>4.4972999999999999E-2</c:v>
                </c:pt>
                <c:pt idx="108302">
                  <c:v>4.4971999999999998E-2</c:v>
                </c:pt>
                <c:pt idx="108303">
                  <c:v>4.4970000000000003E-2</c:v>
                </c:pt>
                <c:pt idx="108304">
                  <c:v>4.4969000000000002E-2</c:v>
                </c:pt>
                <c:pt idx="108305">
                  <c:v>4.4968000000000001E-2</c:v>
                </c:pt>
                <c:pt idx="108306">
                  <c:v>4.4965999999999999E-2</c:v>
                </c:pt>
                <c:pt idx="108307">
                  <c:v>4.4964999999999998E-2</c:v>
                </c:pt>
                <c:pt idx="108308">
                  <c:v>4.4963999999999997E-2</c:v>
                </c:pt>
                <c:pt idx="108309">
                  <c:v>4.4962000000000002E-2</c:v>
                </c:pt>
                <c:pt idx="108310">
                  <c:v>4.4961000000000001E-2</c:v>
                </c:pt>
                <c:pt idx="108311">
                  <c:v>4.496E-2</c:v>
                </c:pt>
                <c:pt idx="108312">
                  <c:v>4.4958999999999999E-2</c:v>
                </c:pt>
                <c:pt idx="108313">
                  <c:v>4.4957999999999998E-2</c:v>
                </c:pt>
                <c:pt idx="108314">
                  <c:v>4.4956000000000003E-2</c:v>
                </c:pt>
                <c:pt idx="108315">
                  <c:v>4.4955000000000002E-2</c:v>
                </c:pt>
                <c:pt idx="108316">
                  <c:v>4.4954000000000001E-2</c:v>
                </c:pt>
                <c:pt idx="108317">
                  <c:v>4.4953E-2</c:v>
                </c:pt>
                <c:pt idx="108318">
                  <c:v>4.4951999999999999E-2</c:v>
                </c:pt>
                <c:pt idx="108319">
                  <c:v>4.4950999999999998E-2</c:v>
                </c:pt>
                <c:pt idx="108320">
                  <c:v>4.4949999999999997E-2</c:v>
                </c:pt>
                <c:pt idx="108321">
                  <c:v>4.4949000000000003E-2</c:v>
                </c:pt>
                <c:pt idx="108322">
                  <c:v>4.4948000000000002E-2</c:v>
                </c:pt>
                <c:pt idx="108323">
                  <c:v>4.4947000000000001E-2</c:v>
                </c:pt>
                <c:pt idx="108324">
                  <c:v>4.4946E-2</c:v>
                </c:pt>
                <c:pt idx="108325">
                  <c:v>4.4944999999999999E-2</c:v>
                </c:pt>
                <c:pt idx="108326">
                  <c:v>4.4944999999999999E-2</c:v>
                </c:pt>
                <c:pt idx="108327">
                  <c:v>4.4943999999999998E-2</c:v>
                </c:pt>
                <c:pt idx="108328">
                  <c:v>4.4943999999999998E-2</c:v>
                </c:pt>
                <c:pt idx="108329">
                  <c:v>4.4942999999999997E-2</c:v>
                </c:pt>
                <c:pt idx="108330">
                  <c:v>4.4942999999999997E-2</c:v>
                </c:pt>
                <c:pt idx="108331">
                  <c:v>4.4942000000000003E-2</c:v>
                </c:pt>
                <c:pt idx="108332">
                  <c:v>4.4942000000000003E-2</c:v>
                </c:pt>
                <c:pt idx="108333">
                  <c:v>4.4942000000000003E-2</c:v>
                </c:pt>
                <c:pt idx="108334">
                  <c:v>4.4942000000000003E-2</c:v>
                </c:pt>
                <c:pt idx="108335">
                  <c:v>4.4942000000000003E-2</c:v>
                </c:pt>
                <c:pt idx="108336">
                  <c:v>4.4942000000000003E-2</c:v>
                </c:pt>
                <c:pt idx="108337">
                  <c:v>4.4942000000000003E-2</c:v>
                </c:pt>
                <c:pt idx="108338">
                  <c:v>4.4942999999999997E-2</c:v>
                </c:pt>
                <c:pt idx="108339">
                  <c:v>4.4942999999999997E-2</c:v>
                </c:pt>
                <c:pt idx="108340">
                  <c:v>4.4943999999999998E-2</c:v>
                </c:pt>
                <c:pt idx="108341">
                  <c:v>4.4943999999999998E-2</c:v>
                </c:pt>
                <c:pt idx="108342">
                  <c:v>4.4944999999999999E-2</c:v>
                </c:pt>
                <c:pt idx="108343">
                  <c:v>4.4944999999999999E-2</c:v>
                </c:pt>
                <c:pt idx="108344">
                  <c:v>4.4946E-2</c:v>
                </c:pt>
                <c:pt idx="108345">
                  <c:v>4.4947000000000001E-2</c:v>
                </c:pt>
                <c:pt idx="108346">
                  <c:v>4.4948000000000002E-2</c:v>
                </c:pt>
                <c:pt idx="108347">
                  <c:v>4.4949000000000003E-2</c:v>
                </c:pt>
                <c:pt idx="108348">
                  <c:v>4.4949999999999997E-2</c:v>
                </c:pt>
                <c:pt idx="108349">
                  <c:v>4.4950999999999998E-2</c:v>
                </c:pt>
                <c:pt idx="108350">
                  <c:v>4.4953E-2</c:v>
                </c:pt>
                <c:pt idx="108351">
                  <c:v>4.4954000000000001E-2</c:v>
                </c:pt>
                <c:pt idx="108352">
                  <c:v>4.4955000000000002E-2</c:v>
                </c:pt>
                <c:pt idx="108353">
                  <c:v>4.4956999999999997E-2</c:v>
                </c:pt>
                <c:pt idx="108354">
                  <c:v>4.4957999999999998E-2</c:v>
                </c:pt>
                <c:pt idx="108355">
                  <c:v>4.4958999999999999E-2</c:v>
                </c:pt>
                <c:pt idx="108356">
                  <c:v>4.4961000000000001E-2</c:v>
                </c:pt>
                <c:pt idx="108357">
                  <c:v>4.4963000000000003E-2</c:v>
                </c:pt>
                <c:pt idx="108358">
                  <c:v>4.4963999999999997E-2</c:v>
                </c:pt>
                <c:pt idx="108359">
                  <c:v>4.4965999999999999E-2</c:v>
                </c:pt>
                <c:pt idx="108360">
                  <c:v>4.4968000000000001E-2</c:v>
                </c:pt>
                <c:pt idx="108361">
                  <c:v>4.4969000000000002E-2</c:v>
                </c:pt>
                <c:pt idx="108362">
                  <c:v>4.4970999999999997E-2</c:v>
                </c:pt>
                <c:pt idx="108363">
                  <c:v>4.4972999999999999E-2</c:v>
                </c:pt>
                <c:pt idx="108364">
                  <c:v>4.4975000000000001E-2</c:v>
                </c:pt>
                <c:pt idx="108365">
                  <c:v>4.4976000000000002E-2</c:v>
                </c:pt>
                <c:pt idx="108366">
                  <c:v>4.4977999999999997E-2</c:v>
                </c:pt>
                <c:pt idx="108367">
                  <c:v>4.4978999999999998E-2</c:v>
                </c:pt>
                <c:pt idx="108368">
                  <c:v>4.4981E-2</c:v>
                </c:pt>
                <c:pt idx="108369">
                  <c:v>4.4983000000000002E-2</c:v>
                </c:pt>
                <c:pt idx="108370">
                  <c:v>4.4984999999999997E-2</c:v>
                </c:pt>
                <c:pt idx="108371">
                  <c:v>4.4985999999999998E-2</c:v>
                </c:pt>
                <c:pt idx="108372">
                  <c:v>4.4988E-2</c:v>
                </c:pt>
                <c:pt idx="108373">
                  <c:v>4.4990000000000002E-2</c:v>
                </c:pt>
                <c:pt idx="108374">
                  <c:v>4.4991000000000003E-2</c:v>
                </c:pt>
                <c:pt idx="108375">
                  <c:v>4.4992999999999998E-2</c:v>
                </c:pt>
                <c:pt idx="108376">
                  <c:v>4.4993999999999999E-2</c:v>
                </c:pt>
                <c:pt idx="108377">
                  <c:v>4.4995E-2</c:v>
                </c:pt>
                <c:pt idx="108378">
                  <c:v>4.4996000000000001E-2</c:v>
                </c:pt>
                <c:pt idx="108379">
                  <c:v>4.4998000000000003E-2</c:v>
                </c:pt>
                <c:pt idx="108380">
                  <c:v>4.4998999999999997E-2</c:v>
                </c:pt>
                <c:pt idx="108381">
                  <c:v>4.4999999999999998E-2</c:v>
                </c:pt>
                <c:pt idx="108382">
                  <c:v>4.5000999999999999E-2</c:v>
                </c:pt>
                <c:pt idx="108383">
                  <c:v>4.5002E-2</c:v>
                </c:pt>
                <c:pt idx="108384">
                  <c:v>4.5003000000000001E-2</c:v>
                </c:pt>
                <c:pt idx="108385">
                  <c:v>4.5004000000000002E-2</c:v>
                </c:pt>
                <c:pt idx="108386">
                  <c:v>4.5005000000000003E-2</c:v>
                </c:pt>
                <c:pt idx="108387">
                  <c:v>4.5005999999999997E-2</c:v>
                </c:pt>
                <c:pt idx="108388">
                  <c:v>4.5005999999999997E-2</c:v>
                </c:pt>
                <c:pt idx="108389">
                  <c:v>4.5006999999999998E-2</c:v>
                </c:pt>
                <c:pt idx="108390">
                  <c:v>4.5006999999999998E-2</c:v>
                </c:pt>
                <c:pt idx="108391">
                  <c:v>4.5007999999999999E-2</c:v>
                </c:pt>
                <c:pt idx="108392">
                  <c:v>4.5007999999999999E-2</c:v>
                </c:pt>
                <c:pt idx="108393">
                  <c:v>4.5007999999999999E-2</c:v>
                </c:pt>
                <c:pt idx="108394">
                  <c:v>4.5009E-2</c:v>
                </c:pt>
                <c:pt idx="108395">
                  <c:v>4.5009E-2</c:v>
                </c:pt>
                <c:pt idx="108396">
                  <c:v>4.5009E-2</c:v>
                </c:pt>
                <c:pt idx="108397">
                  <c:v>4.5009E-2</c:v>
                </c:pt>
                <c:pt idx="108398">
                  <c:v>4.5009E-2</c:v>
                </c:pt>
                <c:pt idx="108399">
                  <c:v>4.5009E-2</c:v>
                </c:pt>
                <c:pt idx="108400">
                  <c:v>4.5007999999999999E-2</c:v>
                </c:pt>
                <c:pt idx="108401">
                  <c:v>4.5007999999999999E-2</c:v>
                </c:pt>
                <c:pt idx="108402">
                  <c:v>4.5007999999999999E-2</c:v>
                </c:pt>
                <c:pt idx="108403">
                  <c:v>4.5006999999999998E-2</c:v>
                </c:pt>
                <c:pt idx="108404">
                  <c:v>4.5006999999999998E-2</c:v>
                </c:pt>
                <c:pt idx="108405">
                  <c:v>4.5005999999999997E-2</c:v>
                </c:pt>
                <c:pt idx="108406">
                  <c:v>4.5005000000000003E-2</c:v>
                </c:pt>
                <c:pt idx="108407">
                  <c:v>4.5005000000000003E-2</c:v>
                </c:pt>
                <c:pt idx="108408">
                  <c:v>4.5004000000000002E-2</c:v>
                </c:pt>
                <c:pt idx="108409">
                  <c:v>4.5003000000000001E-2</c:v>
                </c:pt>
                <c:pt idx="108410">
                  <c:v>4.5002E-2</c:v>
                </c:pt>
                <c:pt idx="108411">
                  <c:v>4.5002E-2</c:v>
                </c:pt>
                <c:pt idx="108412">
                  <c:v>4.4999999999999998E-2</c:v>
                </c:pt>
                <c:pt idx="108413">
                  <c:v>4.4998999999999997E-2</c:v>
                </c:pt>
                <c:pt idx="108414">
                  <c:v>4.4998000000000003E-2</c:v>
                </c:pt>
                <c:pt idx="108415">
                  <c:v>4.4997000000000002E-2</c:v>
                </c:pt>
                <c:pt idx="108416">
                  <c:v>4.4996000000000001E-2</c:v>
                </c:pt>
                <c:pt idx="108417">
                  <c:v>4.4995E-2</c:v>
                </c:pt>
                <c:pt idx="108418">
                  <c:v>4.4993999999999999E-2</c:v>
                </c:pt>
                <c:pt idx="108419">
                  <c:v>4.4992999999999998E-2</c:v>
                </c:pt>
                <c:pt idx="108420">
                  <c:v>4.4991000000000003E-2</c:v>
                </c:pt>
                <c:pt idx="108421">
                  <c:v>4.4990000000000002E-2</c:v>
                </c:pt>
                <c:pt idx="108422">
                  <c:v>4.4989000000000001E-2</c:v>
                </c:pt>
                <c:pt idx="108423">
                  <c:v>4.4986999999999999E-2</c:v>
                </c:pt>
                <c:pt idx="108424">
                  <c:v>4.4985999999999998E-2</c:v>
                </c:pt>
                <c:pt idx="108425">
                  <c:v>4.4984999999999997E-2</c:v>
                </c:pt>
                <c:pt idx="108426">
                  <c:v>4.4983000000000002E-2</c:v>
                </c:pt>
                <c:pt idx="108427">
                  <c:v>4.4982000000000001E-2</c:v>
                </c:pt>
                <c:pt idx="108428">
                  <c:v>4.4981E-2</c:v>
                </c:pt>
                <c:pt idx="108429">
                  <c:v>4.4978999999999998E-2</c:v>
                </c:pt>
                <c:pt idx="108430">
                  <c:v>4.4977999999999997E-2</c:v>
                </c:pt>
                <c:pt idx="108431">
                  <c:v>4.4977000000000003E-2</c:v>
                </c:pt>
                <c:pt idx="108432">
                  <c:v>4.4975000000000001E-2</c:v>
                </c:pt>
                <c:pt idx="108433">
                  <c:v>4.4974E-2</c:v>
                </c:pt>
                <c:pt idx="108434">
                  <c:v>4.4972999999999999E-2</c:v>
                </c:pt>
                <c:pt idx="108435">
                  <c:v>4.4970999999999997E-2</c:v>
                </c:pt>
                <c:pt idx="108436">
                  <c:v>4.4970000000000003E-2</c:v>
                </c:pt>
                <c:pt idx="108437">
                  <c:v>4.4969000000000002E-2</c:v>
                </c:pt>
                <c:pt idx="108438">
                  <c:v>4.4967E-2</c:v>
                </c:pt>
                <c:pt idx="108439">
                  <c:v>4.4965999999999999E-2</c:v>
                </c:pt>
                <c:pt idx="108440">
                  <c:v>4.4964999999999998E-2</c:v>
                </c:pt>
                <c:pt idx="108441">
                  <c:v>4.4963999999999997E-2</c:v>
                </c:pt>
                <c:pt idx="108442">
                  <c:v>4.4963000000000003E-2</c:v>
                </c:pt>
                <c:pt idx="108443">
                  <c:v>4.4962000000000002E-2</c:v>
                </c:pt>
                <c:pt idx="108444">
                  <c:v>4.4961000000000001E-2</c:v>
                </c:pt>
                <c:pt idx="108445">
                  <c:v>4.496E-2</c:v>
                </c:pt>
                <c:pt idx="108446">
                  <c:v>4.4958999999999999E-2</c:v>
                </c:pt>
                <c:pt idx="108447">
                  <c:v>4.4957999999999998E-2</c:v>
                </c:pt>
                <c:pt idx="108448">
                  <c:v>4.4957999999999998E-2</c:v>
                </c:pt>
                <c:pt idx="108449">
                  <c:v>4.4956999999999997E-2</c:v>
                </c:pt>
                <c:pt idx="108450">
                  <c:v>4.4956000000000003E-2</c:v>
                </c:pt>
                <c:pt idx="108451">
                  <c:v>4.4955000000000002E-2</c:v>
                </c:pt>
                <c:pt idx="108452">
                  <c:v>4.4955000000000002E-2</c:v>
                </c:pt>
                <c:pt idx="108453">
                  <c:v>4.4954000000000001E-2</c:v>
                </c:pt>
                <c:pt idx="108454">
                  <c:v>4.4954000000000001E-2</c:v>
                </c:pt>
                <c:pt idx="108455">
                  <c:v>4.4954000000000001E-2</c:v>
                </c:pt>
                <c:pt idx="108456">
                  <c:v>4.4953E-2</c:v>
                </c:pt>
                <c:pt idx="108457">
                  <c:v>4.4953E-2</c:v>
                </c:pt>
                <c:pt idx="108458">
                  <c:v>4.4953E-2</c:v>
                </c:pt>
                <c:pt idx="108459">
                  <c:v>4.4951999999999999E-2</c:v>
                </c:pt>
                <c:pt idx="108460">
                  <c:v>4.4951999999999999E-2</c:v>
                </c:pt>
                <c:pt idx="108461">
                  <c:v>4.4951999999999999E-2</c:v>
                </c:pt>
                <c:pt idx="108462">
                  <c:v>4.4951999999999999E-2</c:v>
                </c:pt>
                <c:pt idx="108463">
                  <c:v>4.4951999999999999E-2</c:v>
                </c:pt>
                <c:pt idx="108464">
                  <c:v>4.4951999999999999E-2</c:v>
                </c:pt>
                <c:pt idx="108465">
                  <c:v>4.4951999999999999E-2</c:v>
                </c:pt>
                <c:pt idx="108466">
                  <c:v>4.4951999999999999E-2</c:v>
                </c:pt>
                <c:pt idx="108467">
                  <c:v>4.4953E-2</c:v>
                </c:pt>
                <c:pt idx="108468">
                  <c:v>4.4953E-2</c:v>
                </c:pt>
                <c:pt idx="108469">
                  <c:v>4.4953E-2</c:v>
                </c:pt>
                <c:pt idx="108470">
                  <c:v>4.4953E-2</c:v>
                </c:pt>
                <c:pt idx="108471">
                  <c:v>4.4954000000000001E-2</c:v>
                </c:pt>
                <c:pt idx="108472">
                  <c:v>4.4954000000000001E-2</c:v>
                </c:pt>
                <c:pt idx="108473">
                  <c:v>4.4954000000000001E-2</c:v>
                </c:pt>
                <c:pt idx="108474">
                  <c:v>4.4955000000000002E-2</c:v>
                </c:pt>
                <c:pt idx="108475">
                  <c:v>4.4955000000000002E-2</c:v>
                </c:pt>
                <c:pt idx="108476">
                  <c:v>4.4956000000000003E-2</c:v>
                </c:pt>
                <c:pt idx="108477">
                  <c:v>4.4956000000000003E-2</c:v>
                </c:pt>
                <c:pt idx="108478">
                  <c:v>4.4956999999999997E-2</c:v>
                </c:pt>
                <c:pt idx="108479">
                  <c:v>4.4956999999999997E-2</c:v>
                </c:pt>
                <c:pt idx="108480">
                  <c:v>4.4957999999999998E-2</c:v>
                </c:pt>
                <c:pt idx="108481">
                  <c:v>4.4957999999999998E-2</c:v>
                </c:pt>
                <c:pt idx="108482">
                  <c:v>4.4958999999999999E-2</c:v>
                </c:pt>
                <c:pt idx="108483">
                  <c:v>4.4958999999999999E-2</c:v>
                </c:pt>
                <c:pt idx="108484">
                  <c:v>4.496E-2</c:v>
                </c:pt>
                <c:pt idx="108485">
                  <c:v>4.496E-2</c:v>
                </c:pt>
                <c:pt idx="108486">
                  <c:v>4.4961000000000001E-2</c:v>
                </c:pt>
                <c:pt idx="108487">
                  <c:v>4.4961000000000001E-2</c:v>
                </c:pt>
                <c:pt idx="108488">
                  <c:v>4.4962000000000002E-2</c:v>
                </c:pt>
                <c:pt idx="108489">
                  <c:v>4.4962000000000002E-2</c:v>
                </c:pt>
                <c:pt idx="108490">
                  <c:v>4.4962000000000002E-2</c:v>
                </c:pt>
                <c:pt idx="108491">
                  <c:v>4.4963000000000003E-2</c:v>
                </c:pt>
                <c:pt idx="108492">
                  <c:v>4.4963000000000003E-2</c:v>
                </c:pt>
                <c:pt idx="108493">
                  <c:v>4.4963000000000003E-2</c:v>
                </c:pt>
                <c:pt idx="108494">
                  <c:v>4.4963000000000003E-2</c:v>
                </c:pt>
                <c:pt idx="108495">
                  <c:v>4.4963000000000003E-2</c:v>
                </c:pt>
                <c:pt idx="108496">
                  <c:v>4.4963000000000003E-2</c:v>
                </c:pt>
                <c:pt idx="108497">
                  <c:v>4.4963000000000003E-2</c:v>
                </c:pt>
                <c:pt idx="108498">
                  <c:v>4.4963000000000003E-2</c:v>
                </c:pt>
                <c:pt idx="108499">
                  <c:v>4.4963000000000003E-2</c:v>
                </c:pt>
                <c:pt idx="108500">
                  <c:v>4.4963000000000003E-2</c:v>
                </c:pt>
                <c:pt idx="108501">
                  <c:v>4.4963000000000003E-2</c:v>
                </c:pt>
                <c:pt idx="108502">
                  <c:v>4.4962000000000002E-2</c:v>
                </c:pt>
                <c:pt idx="108503">
                  <c:v>4.4962000000000002E-2</c:v>
                </c:pt>
                <c:pt idx="108504">
                  <c:v>4.4962000000000002E-2</c:v>
                </c:pt>
                <c:pt idx="108505">
                  <c:v>4.4961000000000001E-2</c:v>
                </c:pt>
                <c:pt idx="108506">
                  <c:v>4.496E-2</c:v>
                </c:pt>
                <c:pt idx="108507">
                  <c:v>4.496E-2</c:v>
                </c:pt>
                <c:pt idx="108508">
                  <c:v>4.4958999999999999E-2</c:v>
                </c:pt>
                <c:pt idx="108509">
                  <c:v>4.4957999999999998E-2</c:v>
                </c:pt>
                <c:pt idx="108510">
                  <c:v>4.4956999999999997E-2</c:v>
                </c:pt>
                <c:pt idx="108511">
                  <c:v>4.4956000000000003E-2</c:v>
                </c:pt>
                <c:pt idx="108512">
                  <c:v>4.4955000000000002E-2</c:v>
                </c:pt>
                <c:pt idx="108513">
                  <c:v>4.4954000000000001E-2</c:v>
                </c:pt>
                <c:pt idx="108514">
                  <c:v>4.4953E-2</c:v>
                </c:pt>
                <c:pt idx="108515">
                  <c:v>4.4951999999999999E-2</c:v>
                </c:pt>
                <c:pt idx="108516">
                  <c:v>4.4950999999999998E-2</c:v>
                </c:pt>
                <c:pt idx="108517">
                  <c:v>4.4949999999999997E-2</c:v>
                </c:pt>
                <c:pt idx="108518">
                  <c:v>4.4949000000000003E-2</c:v>
                </c:pt>
                <c:pt idx="108519">
                  <c:v>4.4948000000000002E-2</c:v>
                </c:pt>
                <c:pt idx="108520">
                  <c:v>4.4946E-2</c:v>
                </c:pt>
                <c:pt idx="108521">
                  <c:v>4.4944999999999999E-2</c:v>
                </c:pt>
                <c:pt idx="108522">
                  <c:v>4.4943999999999998E-2</c:v>
                </c:pt>
                <c:pt idx="108523">
                  <c:v>4.4942999999999997E-2</c:v>
                </c:pt>
                <c:pt idx="108524">
                  <c:v>4.4942000000000003E-2</c:v>
                </c:pt>
                <c:pt idx="108525">
                  <c:v>4.4941000000000002E-2</c:v>
                </c:pt>
                <c:pt idx="108526">
                  <c:v>4.4940000000000001E-2</c:v>
                </c:pt>
                <c:pt idx="108527">
                  <c:v>4.4939E-2</c:v>
                </c:pt>
                <c:pt idx="108528">
                  <c:v>4.4937999999999999E-2</c:v>
                </c:pt>
                <c:pt idx="108529">
                  <c:v>4.4935999999999997E-2</c:v>
                </c:pt>
                <c:pt idx="108530">
                  <c:v>4.4935000000000003E-2</c:v>
                </c:pt>
                <c:pt idx="108531">
                  <c:v>4.4934000000000002E-2</c:v>
                </c:pt>
                <c:pt idx="108532">
                  <c:v>4.4934000000000002E-2</c:v>
                </c:pt>
                <c:pt idx="108533">
                  <c:v>4.4933000000000001E-2</c:v>
                </c:pt>
                <c:pt idx="108534">
                  <c:v>4.4932E-2</c:v>
                </c:pt>
                <c:pt idx="108535">
                  <c:v>4.4930999999999999E-2</c:v>
                </c:pt>
                <c:pt idx="108536">
                  <c:v>4.4930999999999999E-2</c:v>
                </c:pt>
                <c:pt idx="108537">
                  <c:v>4.4930999999999999E-2</c:v>
                </c:pt>
                <c:pt idx="108538">
                  <c:v>4.4929999999999998E-2</c:v>
                </c:pt>
                <c:pt idx="108539">
                  <c:v>4.4929999999999998E-2</c:v>
                </c:pt>
                <c:pt idx="108540">
                  <c:v>4.4929999999999998E-2</c:v>
                </c:pt>
                <c:pt idx="108541">
                  <c:v>4.4928999999999997E-2</c:v>
                </c:pt>
                <c:pt idx="108542">
                  <c:v>4.4928999999999997E-2</c:v>
                </c:pt>
                <c:pt idx="108543">
                  <c:v>4.4928999999999997E-2</c:v>
                </c:pt>
                <c:pt idx="108544">
                  <c:v>4.4928999999999997E-2</c:v>
                </c:pt>
                <c:pt idx="108545">
                  <c:v>4.4928999999999997E-2</c:v>
                </c:pt>
                <c:pt idx="108546">
                  <c:v>4.4929999999999998E-2</c:v>
                </c:pt>
                <c:pt idx="108547">
                  <c:v>4.4929999999999998E-2</c:v>
                </c:pt>
                <c:pt idx="108548">
                  <c:v>4.4930999999999999E-2</c:v>
                </c:pt>
                <c:pt idx="108549">
                  <c:v>4.4930999999999999E-2</c:v>
                </c:pt>
                <c:pt idx="108550">
                  <c:v>4.4932E-2</c:v>
                </c:pt>
                <c:pt idx="108551">
                  <c:v>4.4932E-2</c:v>
                </c:pt>
                <c:pt idx="108552">
                  <c:v>4.4933000000000001E-2</c:v>
                </c:pt>
                <c:pt idx="108553">
                  <c:v>4.4934000000000002E-2</c:v>
                </c:pt>
                <c:pt idx="108554">
                  <c:v>4.4935000000000003E-2</c:v>
                </c:pt>
                <c:pt idx="108555">
                  <c:v>4.4935999999999997E-2</c:v>
                </c:pt>
                <c:pt idx="108556">
                  <c:v>4.4936999999999998E-2</c:v>
                </c:pt>
                <c:pt idx="108557">
                  <c:v>4.4937999999999999E-2</c:v>
                </c:pt>
                <c:pt idx="108558">
                  <c:v>4.4939E-2</c:v>
                </c:pt>
                <c:pt idx="108559">
                  <c:v>4.4940000000000001E-2</c:v>
                </c:pt>
                <c:pt idx="108560">
                  <c:v>4.4942000000000003E-2</c:v>
                </c:pt>
                <c:pt idx="108561">
                  <c:v>4.4942999999999997E-2</c:v>
                </c:pt>
                <c:pt idx="108562">
                  <c:v>4.4943999999999998E-2</c:v>
                </c:pt>
                <c:pt idx="108563">
                  <c:v>4.4946E-2</c:v>
                </c:pt>
                <c:pt idx="108564">
                  <c:v>4.4947000000000001E-2</c:v>
                </c:pt>
                <c:pt idx="108565">
                  <c:v>4.4949000000000003E-2</c:v>
                </c:pt>
                <c:pt idx="108566">
                  <c:v>4.4949999999999997E-2</c:v>
                </c:pt>
                <c:pt idx="108567">
                  <c:v>4.4951999999999999E-2</c:v>
                </c:pt>
                <c:pt idx="108568">
                  <c:v>4.4953E-2</c:v>
                </c:pt>
                <c:pt idx="108569">
                  <c:v>4.4955000000000002E-2</c:v>
                </c:pt>
                <c:pt idx="108570">
                  <c:v>4.4956999999999997E-2</c:v>
                </c:pt>
                <c:pt idx="108571">
                  <c:v>4.4957999999999998E-2</c:v>
                </c:pt>
                <c:pt idx="108572">
                  <c:v>4.496E-2</c:v>
                </c:pt>
                <c:pt idx="108573">
                  <c:v>4.4962000000000002E-2</c:v>
                </c:pt>
                <c:pt idx="108574">
                  <c:v>4.4963000000000003E-2</c:v>
                </c:pt>
                <c:pt idx="108575">
                  <c:v>4.4964999999999998E-2</c:v>
                </c:pt>
                <c:pt idx="108576">
                  <c:v>4.4965999999999999E-2</c:v>
                </c:pt>
                <c:pt idx="108577">
                  <c:v>4.4968000000000001E-2</c:v>
                </c:pt>
                <c:pt idx="108578">
                  <c:v>4.4969000000000002E-2</c:v>
                </c:pt>
                <c:pt idx="108579">
                  <c:v>4.4970999999999997E-2</c:v>
                </c:pt>
                <c:pt idx="108580">
                  <c:v>4.4971999999999998E-2</c:v>
                </c:pt>
                <c:pt idx="108581">
                  <c:v>4.4974E-2</c:v>
                </c:pt>
                <c:pt idx="108582">
                  <c:v>4.4975000000000001E-2</c:v>
                </c:pt>
                <c:pt idx="108583">
                  <c:v>4.4977000000000003E-2</c:v>
                </c:pt>
                <c:pt idx="108584">
                  <c:v>4.4977999999999997E-2</c:v>
                </c:pt>
                <c:pt idx="108585">
                  <c:v>4.4978999999999998E-2</c:v>
                </c:pt>
                <c:pt idx="108586">
                  <c:v>4.4979999999999999E-2</c:v>
                </c:pt>
                <c:pt idx="108587">
                  <c:v>4.4981E-2</c:v>
                </c:pt>
                <c:pt idx="108588">
                  <c:v>4.4982000000000001E-2</c:v>
                </c:pt>
                <c:pt idx="108589">
                  <c:v>4.4983000000000002E-2</c:v>
                </c:pt>
                <c:pt idx="108590">
                  <c:v>4.4984000000000003E-2</c:v>
                </c:pt>
                <c:pt idx="108591">
                  <c:v>4.4984999999999997E-2</c:v>
                </c:pt>
                <c:pt idx="108592">
                  <c:v>4.4984999999999997E-2</c:v>
                </c:pt>
                <c:pt idx="108593">
                  <c:v>4.4985999999999998E-2</c:v>
                </c:pt>
                <c:pt idx="108594">
                  <c:v>4.4986999999999999E-2</c:v>
                </c:pt>
                <c:pt idx="108595">
                  <c:v>4.4986999999999999E-2</c:v>
                </c:pt>
                <c:pt idx="108596">
                  <c:v>4.4988E-2</c:v>
                </c:pt>
                <c:pt idx="108597">
                  <c:v>4.4988E-2</c:v>
                </c:pt>
                <c:pt idx="108598">
                  <c:v>4.4988E-2</c:v>
                </c:pt>
                <c:pt idx="108599">
                  <c:v>4.4988E-2</c:v>
                </c:pt>
                <c:pt idx="108600">
                  <c:v>4.4988E-2</c:v>
                </c:pt>
                <c:pt idx="108601">
                  <c:v>4.4988E-2</c:v>
                </c:pt>
                <c:pt idx="108602">
                  <c:v>4.4988E-2</c:v>
                </c:pt>
                <c:pt idx="108603">
                  <c:v>4.4986999999999999E-2</c:v>
                </c:pt>
                <c:pt idx="108604">
                  <c:v>4.4986999999999999E-2</c:v>
                </c:pt>
                <c:pt idx="108605">
                  <c:v>4.4986999999999999E-2</c:v>
                </c:pt>
                <c:pt idx="108606">
                  <c:v>4.4985999999999998E-2</c:v>
                </c:pt>
                <c:pt idx="108607">
                  <c:v>4.4985999999999998E-2</c:v>
                </c:pt>
                <c:pt idx="108608">
                  <c:v>4.4984999999999997E-2</c:v>
                </c:pt>
                <c:pt idx="108609">
                  <c:v>4.4984999999999997E-2</c:v>
                </c:pt>
                <c:pt idx="108610">
                  <c:v>4.4984000000000003E-2</c:v>
                </c:pt>
                <c:pt idx="108611">
                  <c:v>4.4983000000000002E-2</c:v>
                </c:pt>
                <c:pt idx="108612">
                  <c:v>4.4982000000000001E-2</c:v>
                </c:pt>
                <c:pt idx="108613">
                  <c:v>4.4981E-2</c:v>
                </c:pt>
                <c:pt idx="108614">
                  <c:v>4.4979999999999999E-2</c:v>
                </c:pt>
                <c:pt idx="108615">
                  <c:v>4.4978999999999998E-2</c:v>
                </c:pt>
                <c:pt idx="108616">
                  <c:v>4.4977999999999997E-2</c:v>
                </c:pt>
                <c:pt idx="108617">
                  <c:v>4.4977000000000003E-2</c:v>
                </c:pt>
                <c:pt idx="108618">
                  <c:v>4.4975000000000001E-2</c:v>
                </c:pt>
                <c:pt idx="108619">
                  <c:v>4.4974E-2</c:v>
                </c:pt>
                <c:pt idx="108620">
                  <c:v>4.4972999999999999E-2</c:v>
                </c:pt>
                <c:pt idx="108621">
                  <c:v>4.4971999999999998E-2</c:v>
                </c:pt>
                <c:pt idx="108622">
                  <c:v>4.4970999999999997E-2</c:v>
                </c:pt>
                <c:pt idx="108623">
                  <c:v>4.4970000000000003E-2</c:v>
                </c:pt>
                <c:pt idx="108624">
                  <c:v>4.4968000000000001E-2</c:v>
                </c:pt>
                <c:pt idx="108625">
                  <c:v>4.4967E-2</c:v>
                </c:pt>
                <c:pt idx="108626">
                  <c:v>4.4965999999999999E-2</c:v>
                </c:pt>
                <c:pt idx="108627">
                  <c:v>4.4963999999999997E-2</c:v>
                </c:pt>
                <c:pt idx="108628">
                  <c:v>4.4963000000000003E-2</c:v>
                </c:pt>
                <c:pt idx="108629">
                  <c:v>4.4962000000000002E-2</c:v>
                </c:pt>
                <c:pt idx="108630">
                  <c:v>4.4961000000000001E-2</c:v>
                </c:pt>
                <c:pt idx="108631">
                  <c:v>4.496E-2</c:v>
                </c:pt>
                <c:pt idx="108632">
                  <c:v>4.4958999999999999E-2</c:v>
                </c:pt>
                <c:pt idx="108633">
                  <c:v>4.4957999999999998E-2</c:v>
                </c:pt>
                <c:pt idx="108634">
                  <c:v>4.4957999999999998E-2</c:v>
                </c:pt>
                <c:pt idx="108635">
                  <c:v>4.4956999999999997E-2</c:v>
                </c:pt>
                <c:pt idx="108636">
                  <c:v>4.4956000000000003E-2</c:v>
                </c:pt>
                <c:pt idx="108637">
                  <c:v>4.4955000000000002E-2</c:v>
                </c:pt>
                <c:pt idx="108638">
                  <c:v>4.4954000000000001E-2</c:v>
                </c:pt>
                <c:pt idx="108639">
                  <c:v>4.4954000000000001E-2</c:v>
                </c:pt>
                <c:pt idx="108640">
                  <c:v>4.4953E-2</c:v>
                </c:pt>
                <c:pt idx="108641">
                  <c:v>4.4953E-2</c:v>
                </c:pt>
                <c:pt idx="108642">
                  <c:v>4.4953E-2</c:v>
                </c:pt>
                <c:pt idx="108643">
                  <c:v>4.4951999999999999E-2</c:v>
                </c:pt>
                <c:pt idx="108644">
                  <c:v>4.4951999999999999E-2</c:v>
                </c:pt>
                <c:pt idx="108645">
                  <c:v>4.4951999999999999E-2</c:v>
                </c:pt>
                <c:pt idx="108646">
                  <c:v>4.4951999999999999E-2</c:v>
                </c:pt>
                <c:pt idx="108647">
                  <c:v>4.4951999999999999E-2</c:v>
                </c:pt>
                <c:pt idx="108648">
                  <c:v>4.4951999999999999E-2</c:v>
                </c:pt>
                <c:pt idx="108649">
                  <c:v>4.4951999999999999E-2</c:v>
                </c:pt>
                <c:pt idx="108650">
                  <c:v>4.4951999999999999E-2</c:v>
                </c:pt>
                <c:pt idx="108651">
                  <c:v>4.4951999999999999E-2</c:v>
                </c:pt>
                <c:pt idx="108652">
                  <c:v>4.4951999999999999E-2</c:v>
                </c:pt>
                <c:pt idx="108653">
                  <c:v>4.4951999999999999E-2</c:v>
                </c:pt>
                <c:pt idx="108654">
                  <c:v>4.4953E-2</c:v>
                </c:pt>
                <c:pt idx="108655">
                  <c:v>4.4953E-2</c:v>
                </c:pt>
                <c:pt idx="108656">
                  <c:v>4.4954000000000001E-2</c:v>
                </c:pt>
                <c:pt idx="108657">
                  <c:v>4.4954000000000001E-2</c:v>
                </c:pt>
                <c:pt idx="108658">
                  <c:v>4.4955000000000002E-2</c:v>
                </c:pt>
                <c:pt idx="108659">
                  <c:v>4.4955000000000002E-2</c:v>
                </c:pt>
                <c:pt idx="108660">
                  <c:v>4.4956000000000003E-2</c:v>
                </c:pt>
                <c:pt idx="108661">
                  <c:v>4.4956000000000003E-2</c:v>
                </c:pt>
                <c:pt idx="108662">
                  <c:v>4.4956999999999997E-2</c:v>
                </c:pt>
                <c:pt idx="108663">
                  <c:v>4.4956999999999997E-2</c:v>
                </c:pt>
                <c:pt idx="108664">
                  <c:v>4.4957999999999998E-2</c:v>
                </c:pt>
                <c:pt idx="108665">
                  <c:v>4.4957999999999998E-2</c:v>
                </c:pt>
                <c:pt idx="108666">
                  <c:v>4.4958999999999999E-2</c:v>
                </c:pt>
                <c:pt idx="108667">
                  <c:v>4.496E-2</c:v>
                </c:pt>
                <c:pt idx="108668">
                  <c:v>4.496E-2</c:v>
                </c:pt>
                <c:pt idx="108669">
                  <c:v>4.4961000000000001E-2</c:v>
                </c:pt>
                <c:pt idx="108670">
                  <c:v>4.4961000000000001E-2</c:v>
                </c:pt>
                <c:pt idx="108671">
                  <c:v>4.4961000000000001E-2</c:v>
                </c:pt>
                <c:pt idx="108672">
                  <c:v>4.4962000000000002E-2</c:v>
                </c:pt>
                <c:pt idx="108673">
                  <c:v>4.4962000000000002E-2</c:v>
                </c:pt>
                <c:pt idx="108674">
                  <c:v>4.4962000000000002E-2</c:v>
                </c:pt>
                <c:pt idx="108675">
                  <c:v>4.4963000000000003E-2</c:v>
                </c:pt>
                <c:pt idx="108676">
                  <c:v>4.4963000000000003E-2</c:v>
                </c:pt>
                <c:pt idx="108677">
                  <c:v>4.4963000000000003E-2</c:v>
                </c:pt>
                <c:pt idx="108678">
                  <c:v>4.4963999999999997E-2</c:v>
                </c:pt>
                <c:pt idx="108679">
                  <c:v>4.4963999999999997E-2</c:v>
                </c:pt>
                <c:pt idx="108680">
                  <c:v>4.4963999999999997E-2</c:v>
                </c:pt>
                <c:pt idx="108681">
                  <c:v>4.4963999999999997E-2</c:v>
                </c:pt>
                <c:pt idx="108682">
                  <c:v>4.4963999999999997E-2</c:v>
                </c:pt>
                <c:pt idx="108683">
                  <c:v>4.4963999999999997E-2</c:v>
                </c:pt>
                <c:pt idx="108684">
                  <c:v>4.4963999999999997E-2</c:v>
                </c:pt>
                <c:pt idx="108685">
                  <c:v>4.4963999999999997E-2</c:v>
                </c:pt>
                <c:pt idx="108686">
                  <c:v>4.4963999999999997E-2</c:v>
                </c:pt>
                <c:pt idx="108687">
                  <c:v>4.4963999999999997E-2</c:v>
                </c:pt>
                <c:pt idx="108688">
                  <c:v>4.4963999999999997E-2</c:v>
                </c:pt>
                <c:pt idx="108689">
                  <c:v>4.4963999999999997E-2</c:v>
                </c:pt>
                <c:pt idx="108690">
                  <c:v>4.4963999999999997E-2</c:v>
                </c:pt>
                <c:pt idx="108691">
                  <c:v>4.4963000000000003E-2</c:v>
                </c:pt>
                <c:pt idx="108692">
                  <c:v>4.4963000000000003E-2</c:v>
                </c:pt>
                <c:pt idx="108693">
                  <c:v>4.4963000000000003E-2</c:v>
                </c:pt>
                <c:pt idx="108694">
                  <c:v>4.4963000000000003E-2</c:v>
                </c:pt>
                <c:pt idx="108695">
                  <c:v>4.4962000000000002E-2</c:v>
                </c:pt>
                <c:pt idx="108696">
                  <c:v>4.4962000000000002E-2</c:v>
                </c:pt>
                <c:pt idx="108697">
                  <c:v>4.4962000000000002E-2</c:v>
                </c:pt>
                <c:pt idx="108698">
                  <c:v>4.4961000000000001E-2</c:v>
                </c:pt>
                <c:pt idx="108699">
                  <c:v>4.4961000000000001E-2</c:v>
                </c:pt>
                <c:pt idx="108700">
                  <c:v>4.4961000000000001E-2</c:v>
                </c:pt>
                <c:pt idx="108701">
                  <c:v>4.4961000000000001E-2</c:v>
                </c:pt>
                <c:pt idx="108702">
                  <c:v>4.4961000000000001E-2</c:v>
                </c:pt>
                <c:pt idx="108703">
                  <c:v>4.4961000000000001E-2</c:v>
                </c:pt>
                <c:pt idx="108704">
                  <c:v>4.496E-2</c:v>
                </c:pt>
                <c:pt idx="108705">
                  <c:v>4.496E-2</c:v>
                </c:pt>
                <c:pt idx="108706">
                  <c:v>4.496E-2</c:v>
                </c:pt>
                <c:pt idx="108707">
                  <c:v>4.496E-2</c:v>
                </c:pt>
                <c:pt idx="108708">
                  <c:v>4.496E-2</c:v>
                </c:pt>
                <c:pt idx="108709">
                  <c:v>4.4958999999999999E-2</c:v>
                </c:pt>
                <c:pt idx="108710">
                  <c:v>4.4958999999999999E-2</c:v>
                </c:pt>
                <c:pt idx="108711">
                  <c:v>4.4958999999999999E-2</c:v>
                </c:pt>
                <c:pt idx="108712">
                  <c:v>4.4958999999999999E-2</c:v>
                </c:pt>
                <c:pt idx="108713">
                  <c:v>4.4958999999999999E-2</c:v>
                </c:pt>
                <c:pt idx="108714">
                  <c:v>4.496E-2</c:v>
                </c:pt>
                <c:pt idx="108715">
                  <c:v>4.496E-2</c:v>
                </c:pt>
                <c:pt idx="108716">
                  <c:v>4.496E-2</c:v>
                </c:pt>
                <c:pt idx="108717">
                  <c:v>4.496E-2</c:v>
                </c:pt>
                <c:pt idx="108718">
                  <c:v>4.496E-2</c:v>
                </c:pt>
                <c:pt idx="108719">
                  <c:v>4.496E-2</c:v>
                </c:pt>
                <c:pt idx="108720">
                  <c:v>4.496E-2</c:v>
                </c:pt>
                <c:pt idx="108721">
                  <c:v>4.496E-2</c:v>
                </c:pt>
                <c:pt idx="108722">
                  <c:v>4.4961000000000001E-2</c:v>
                </c:pt>
                <c:pt idx="108723">
                  <c:v>4.4961000000000001E-2</c:v>
                </c:pt>
                <c:pt idx="108724">
                  <c:v>4.4962000000000002E-2</c:v>
                </c:pt>
                <c:pt idx="108725">
                  <c:v>4.4962000000000002E-2</c:v>
                </c:pt>
                <c:pt idx="108726">
                  <c:v>4.4963000000000003E-2</c:v>
                </c:pt>
                <c:pt idx="108727">
                  <c:v>4.4963000000000003E-2</c:v>
                </c:pt>
                <c:pt idx="108728">
                  <c:v>4.4963000000000003E-2</c:v>
                </c:pt>
                <c:pt idx="108729">
                  <c:v>4.4963999999999997E-2</c:v>
                </c:pt>
                <c:pt idx="108730">
                  <c:v>4.4963999999999997E-2</c:v>
                </c:pt>
                <c:pt idx="108731">
                  <c:v>4.4964999999999998E-2</c:v>
                </c:pt>
                <c:pt idx="108732">
                  <c:v>4.4964999999999998E-2</c:v>
                </c:pt>
                <c:pt idx="108733">
                  <c:v>4.4965999999999999E-2</c:v>
                </c:pt>
                <c:pt idx="108734">
                  <c:v>4.4967E-2</c:v>
                </c:pt>
                <c:pt idx="108735">
                  <c:v>4.4967E-2</c:v>
                </c:pt>
                <c:pt idx="108736">
                  <c:v>4.4968000000000001E-2</c:v>
                </c:pt>
                <c:pt idx="108737">
                  <c:v>4.4969000000000002E-2</c:v>
                </c:pt>
                <c:pt idx="108738">
                  <c:v>4.4970000000000003E-2</c:v>
                </c:pt>
                <c:pt idx="108739">
                  <c:v>4.4970000000000003E-2</c:v>
                </c:pt>
                <c:pt idx="108740">
                  <c:v>4.4970999999999997E-2</c:v>
                </c:pt>
                <c:pt idx="108741">
                  <c:v>4.4971999999999998E-2</c:v>
                </c:pt>
                <c:pt idx="108742">
                  <c:v>4.4971999999999998E-2</c:v>
                </c:pt>
                <c:pt idx="108743">
                  <c:v>4.4972999999999999E-2</c:v>
                </c:pt>
                <c:pt idx="108744">
                  <c:v>4.4972999999999999E-2</c:v>
                </c:pt>
                <c:pt idx="108745">
                  <c:v>4.4974E-2</c:v>
                </c:pt>
                <c:pt idx="108746">
                  <c:v>4.4975000000000001E-2</c:v>
                </c:pt>
                <c:pt idx="108747">
                  <c:v>4.4975000000000001E-2</c:v>
                </c:pt>
                <c:pt idx="108748">
                  <c:v>4.4976000000000002E-2</c:v>
                </c:pt>
                <c:pt idx="108749">
                  <c:v>4.4976000000000002E-2</c:v>
                </c:pt>
                <c:pt idx="108750">
                  <c:v>4.4977000000000003E-2</c:v>
                </c:pt>
                <c:pt idx="108751">
                  <c:v>4.4977000000000003E-2</c:v>
                </c:pt>
                <c:pt idx="108752">
                  <c:v>4.4977999999999997E-2</c:v>
                </c:pt>
                <c:pt idx="108753">
                  <c:v>4.4977999999999997E-2</c:v>
                </c:pt>
                <c:pt idx="108754">
                  <c:v>4.4977999999999997E-2</c:v>
                </c:pt>
                <c:pt idx="108755">
                  <c:v>4.4977999999999997E-2</c:v>
                </c:pt>
                <c:pt idx="108756">
                  <c:v>4.4977999999999997E-2</c:v>
                </c:pt>
                <c:pt idx="108757">
                  <c:v>4.4977999999999997E-2</c:v>
                </c:pt>
                <c:pt idx="108758">
                  <c:v>4.4977999999999997E-2</c:v>
                </c:pt>
                <c:pt idx="108759">
                  <c:v>4.4977999999999997E-2</c:v>
                </c:pt>
                <c:pt idx="108760">
                  <c:v>4.4977999999999997E-2</c:v>
                </c:pt>
                <c:pt idx="108761">
                  <c:v>4.4977999999999997E-2</c:v>
                </c:pt>
                <c:pt idx="108762">
                  <c:v>4.4977999999999997E-2</c:v>
                </c:pt>
                <c:pt idx="108763">
                  <c:v>4.4977999999999997E-2</c:v>
                </c:pt>
                <c:pt idx="108764">
                  <c:v>4.4977000000000003E-2</c:v>
                </c:pt>
                <c:pt idx="108765">
                  <c:v>4.4976000000000002E-2</c:v>
                </c:pt>
                <c:pt idx="108766">
                  <c:v>4.4976000000000002E-2</c:v>
                </c:pt>
                <c:pt idx="108767">
                  <c:v>4.4975000000000001E-2</c:v>
                </c:pt>
                <c:pt idx="108768">
                  <c:v>4.4974E-2</c:v>
                </c:pt>
                <c:pt idx="108769">
                  <c:v>4.4972999999999999E-2</c:v>
                </c:pt>
                <c:pt idx="108770">
                  <c:v>4.4971999999999998E-2</c:v>
                </c:pt>
                <c:pt idx="108771">
                  <c:v>4.4971999999999998E-2</c:v>
                </c:pt>
                <c:pt idx="108772">
                  <c:v>4.4970999999999997E-2</c:v>
                </c:pt>
                <c:pt idx="108773">
                  <c:v>4.4970000000000003E-2</c:v>
                </c:pt>
                <c:pt idx="108774">
                  <c:v>4.4968000000000001E-2</c:v>
                </c:pt>
                <c:pt idx="108775">
                  <c:v>4.4967E-2</c:v>
                </c:pt>
                <c:pt idx="108776">
                  <c:v>4.4965999999999999E-2</c:v>
                </c:pt>
                <c:pt idx="108777">
                  <c:v>4.4963999999999997E-2</c:v>
                </c:pt>
                <c:pt idx="108778">
                  <c:v>4.4963000000000003E-2</c:v>
                </c:pt>
                <c:pt idx="108779">
                  <c:v>4.4962000000000002E-2</c:v>
                </c:pt>
                <c:pt idx="108780">
                  <c:v>4.496E-2</c:v>
                </c:pt>
                <c:pt idx="108781">
                  <c:v>4.4958999999999999E-2</c:v>
                </c:pt>
                <c:pt idx="108782">
                  <c:v>4.4956999999999997E-2</c:v>
                </c:pt>
                <c:pt idx="108783">
                  <c:v>4.4956000000000003E-2</c:v>
                </c:pt>
                <c:pt idx="108784">
                  <c:v>4.4954000000000001E-2</c:v>
                </c:pt>
                <c:pt idx="108785">
                  <c:v>4.4953E-2</c:v>
                </c:pt>
                <c:pt idx="108786">
                  <c:v>4.4951999999999999E-2</c:v>
                </c:pt>
                <c:pt idx="108787">
                  <c:v>4.4949999999999997E-2</c:v>
                </c:pt>
                <c:pt idx="108788">
                  <c:v>4.4949000000000003E-2</c:v>
                </c:pt>
                <c:pt idx="108789">
                  <c:v>4.4947000000000001E-2</c:v>
                </c:pt>
                <c:pt idx="108790">
                  <c:v>4.4946E-2</c:v>
                </c:pt>
                <c:pt idx="108791">
                  <c:v>4.4943999999999998E-2</c:v>
                </c:pt>
                <c:pt idx="108792">
                  <c:v>4.4942999999999997E-2</c:v>
                </c:pt>
                <c:pt idx="108793">
                  <c:v>4.4941000000000002E-2</c:v>
                </c:pt>
                <c:pt idx="108794">
                  <c:v>4.4940000000000001E-2</c:v>
                </c:pt>
                <c:pt idx="108795">
                  <c:v>4.4939E-2</c:v>
                </c:pt>
                <c:pt idx="108796">
                  <c:v>4.4937999999999999E-2</c:v>
                </c:pt>
                <c:pt idx="108797">
                  <c:v>4.4936999999999998E-2</c:v>
                </c:pt>
                <c:pt idx="108798">
                  <c:v>4.4935999999999997E-2</c:v>
                </c:pt>
                <c:pt idx="108799">
                  <c:v>4.4935000000000003E-2</c:v>
                </c:pt>
                <c:pt idx="108800">
                  <c:v>4.4934000000000002E-2</c:v>
                </c:pt>
                <c:pt idx="108801">
                  <c:v>4.4933000000000001E-2</c:v>
                </c:pt>
                <c:pt idx="108802">
                  <c:v>4.4932E-2</c:v>
                </c:pt>
                <c:pt idx="108803">
                  <c:v>4.4930999999999999E-2</c:v>
                </c:pt>
                <c:pt idx="108804">
                  <c:v>4.4929999999999998E-2</c:v>
                </c:pt>
                <c:pt idx="108805">
                  <c:v>4.4929999999999998E-2</c:v>
                </c:pt>
                <c:pt idx="108806">
                  <c:v>4.4928999999999997E-2</c:v>
                </c:pt>
                <c:pt idx="108807">
                  <c:v>4.4928999999999997E-2</c:v>
                </c:pt>
                <c:pt idx="108808">
                  <c:v>4.4928000000000003E-2</c:v>
                </c:pt>
                <c:pt idx="108809">
                  <c:v>4.4928000000000003E-2</c:v>
                </c:pt>
                <c:pt idx="108810">
                  <c:v>4.4928000000000003E-2</c:v>
                </c:pt>
                <c:pt idx="108811">
                  <c:v>4.4927000000000002E-2</c:v>
                </c:pt>
                <c:pt idx="108812">
                  <c:v>4.4927000000000002E-2</c:v>
                </c:pt>
                <c:pt idx="108813">
                  <c:v>4.4927000000000002E-2</c:v>
                </c:pt>
                <c:pt idx="108814">
                  <c:v>4.4927000000000002E-2</c:v>
                </c:pt>
                <c:pt idx="108815">
                  <c:v>4.4927000000000002E-2</c:v>
                </c:pt>
                <c:pt idx="108816">
                  <c:v>4.4927000000000002E-2</c:v>
                </c:pt>
                <c:pt idx="108817">
                  <c:v>4.4927000000000002E-2</c:v>
                </c:pt>
                <c:pt idx="108818">
                  <c:v>4.4928000000000003E-2</c:v>
                </c:pt>
                <c:pt idx="108819">
                  <c:v>4.4928000000000003E-2</c:v>
                </c:pt>
                <c:pt idx="108820">
                  <c:v>4.4928000000000003E-2</c:v>
                </c:pt>
                <c:pt idx="108821">
                  <c:v>4.4928999999999997E-2</c:v>
                </c:pt>
                <c:pt idx="108822">
                  <c:v>4.4928999999999997E-2</c:v>
                </c:pt>
                <c:pt idx="108823">
                  <c:v>4.4929999999999998E-2</c:v>
                </c:pt>
                <c:pt idx="108824">
                  <c:v>4.4930999999999999E-2</c:v>
                </c:pt>
                <c:pt idx="108825">
                  <c:v>4.4930999999999999E-2</c:v>
                </c:pt>
                <c:pt idx="108826">
                  <c:v>4.4932E-2</c:v>
                </c:pt>
                <c:pt idx="108827">
                  <c:v>4.4933000000000001E-2</c:v>
                </c:pt>
                <c:pt idx="108828">
                  <c:v>4.4934000000000002E-2</c:v>
                </c:pt>
                <c:pt idx="108829">
                  <c:v>4.4935000000000003E-2</c:v>
                </c:pt>
                <c:pt idx="108830">
                  <c:v>4.4935999999999997E-2</c:v>
                </c:pt>
                <c:pt idx="108831">
                  <c:v>4.4936999999999998E-2</c:v>
                </c:pt>
                <c:pt idx="108832">
                  <c:v>4.4937999999999999E-2</c:v>
                </c:pt>
                <c:pt idx="108833">
                  <c:v>4.4939E-2</c:v>
                </c:pt>
                <c:pt idx="108834">
                  <c:v>4.4940000000000001E-2</c:v>
                </c:pt>
                <c:pt idx="108835">
                  <c:v>4.4942000000000003E-2</c:v>
                </c:pt>
                <c:pt idx="108836">
                  <c:v>4.4942999999999997E-2</c:v>
                </c:pt>
                <c:pt idx="108837">
                  <c:v>4.4943999999999998E-2</c:v>
                </c:pt>
                <c:pt idx="108838">
                  <c:v>4.4944999999999999E-2</c:v>
                </c:pt>
                <c:pt idx="108839">
                  <c:v>4.4947000000000001E-2</c:v>
                </c:pt>
                <c:pt idx="108840">
                  <c:v>4.4948000000000002E-2</c:v>
                </c:pt>
                <c:pt idx="108841">
                  <c:v>4.4949999999999997E-2</c:v>
                </c:pt>
                <c:pt idx="108842">
                  <c:v>4.4950999999999998E-2</c:v>
                </c:pt>
                <c:pt idx="108843">
                  <c:v>4.4953E-2</c:v>
                </c:pt>
                <c:pt idx="108844">
                  <c:v>4.4954000000000001E-2</c:v>
                </c:pt>
                <c:pt idx="108845">
                  <c:v>4.4956000000000003E-2</c:v>
                </c:pt>
                <c:pt idx="108846">
                  <c:v>4.4956999999999997E-2</c:v>
                </c:pt>
                <c:pt idx="108847">
                  <c:v>4.4958999999999999E-2</c:v>
                </c:pt>
                <c:pt idx="108848">
                  <c:v>4.496E-2</c:v>
                </c:pt>
                <c:pt idx="108849">
                  <c:v>4.4961000000000001E-2</c:v>
                </c:pt>
                <c:pt idx="108850">
                  <c:v>4.4963000000000003E-2</c:v>
                </c:pt>
                <c:pt idx="108851">
                  <c:v>4.4963999999999997E-2</c:v>
                </c:pt>
                <c:pt idx="108852">
                  <c:v>4.4965999999999999E-2</c:v>
                </c:pt>
                <c:pt idx="108853">
                  <c:v>4.4968000000000001E-2</c:v>
                </c:pt>
                <c:pt idx="108854">
                  <c:v>4.4969000000000002E-2</c:v>
                </c:pt>
                <c:pt idx="108855">
                  <c:v>4.4970999999999997E-2</c:v>
                </c:pt>
                <c:pt idx="108856">
                  <c:v>4.4971999999999998E-2</c:v>
                </c:pt>
                <c:pt idx="108857">
                  <c:v>4.4972999999999999E-2</c:v>
                </c:pt>
                <c:pt idx="108858">
                  <c:v>4.4975000000000001E-2</c:v>
                </c:pt>
                <c:pt idx="108859">
                  <c:v>4.4976000000000002E-2</c:v>
                </c:pt>
                <c:pt idx="108860">
                  <c:v>4.4977000000000003E-2</c:v>
                </c:pt>
                <c:pt idx="108861">
                  <c:v>4.4977999999999997E-2</c:v>
                </c:pt>
                <c:pt idx="108862">
                  <c:v>4.4979999999999999E-2</c:v>
                </c:pt>
                <c:pt idx="108863">
                  <c:v>4.4981E-2</c:v>
                </c:pt>
                <c:pt idx="108864">
                  <c:v>4.4982000000000001E-2</c:v>
                </c:pt>
                <c:pt idx="108865">
                  <c:v>4.4983000000000002E-2</c:v>
                </c:pt>
                <c:pt idx="108866">
                  <c:v>4.4984000000000003E-2</c:v>
                </c:pt>
                <c:pt idx="108867">
                  <c:v>4.4984999999999997E-2</c:v>
                </c:pt>
                <c:pt idx="108868">
                  <c:v>4.4985999999999998E-2</c:v>
                </c:pt>
                <c:pt idx="108869">
                  <c:v>4.4986999999999999E-2</c:v>
                </c:pt>
                <c:pt idx="108870">
                  <c:v>4.4986999999999999E-2</c:v>
                </c:pt>
                <c:pt idx="108871">
                  <c:v>4.4988E-2</c:v>
                </c:pt>
                <c:pt idx="108872">
                  <c:v>4.4988E-2</c:v>
                </c:pt>
                <c:pt idx="108873">
                  <c:v>4.4989000000000001E-2</c:v>
                </c:pt>
                <c:pt idx="108874">
                  <c:v>4.4989000000000001E-2</c:v>
                </c:pt>
                <c:pt idx="108875">
                  <c:v>4.4990000000000002E-2</c:v>
                </c:pt>
                <c:pt idx="108876">
                  <c:v>4.4990000000000002E-2</c:v>
                </c:pt>
                <c:pt idx="108877">
                  <c:v>4.4990000000000002E-2</c:v>
                </c:pt>
                <c:pt idx="108878">
                  <c:v>4.4990000000000002E-2</c:v>
                </c:pt>
                <c:pt idx="108879">
                  <c:v>4.4990000000000002E-2</c:v>
                </c:pt>
                <c:pt idx="108880">
                  <c:v>4.4990000000000002E-2</c:v>
                </c:pt>
                <c:pt idx="108881">
                  <c:v>4.4990000000000002E-2</c:v>
                </c:pt>
                <c:pt idx="108882">
                  <c:v>4.4990000000000002E-2</c:v>
                </c:pt>
                <c:pt idx="108883">
                  <c:v>4.4989000000000001E-2</c:v>
                </c:pt>
                <c:pt idx="108884">
                  <c:v>4.4989000000000001E-2</c:v>
                </c:pt>
                <c:pt idx="108885">
                  <c:v>4.4989000000000001E-2</c:v>
                </c:pt>
                <c:pt idx="108886">
                  <c:v>4.4988E-2</c:v>
                </c:pt>
                <c:pt idx="108887">
                  <c:v>4.4986999999999999E-2</c:v>
                </c:pt>
                <c:pt idx="108888">
                  <c:v>4.4986999999999999E-2</c:v>
                </c:pt>
                <c:pt idx="108889">
                  <c:v>4.4985999999999998E-2</c:v>
                </c:pt>
                <c:pt idx="108890">
                  <c:v>4.4984999999999997E-2</c:v>
                </c:pt>
                <c:pt idx="108891">
                  <c:v>4.4984999999999997E-2</c:v>
                </c:pt>
                <c:pt idx="108892">
                  <c:v>4.4984000000000003E-2</c:v>
                </c:pt>
                <c:pt idx="108893">
                  <c:v>4.4983000000000002E-2</c:v>
                </c:pt>
                <c:pt idx="108894">
                  <c:v>4.4982000000000001E-2</c:v>
                </c:pt>
                <c:pt idx="108895">
                  <c:v>4.4981E-2</c:v>
                </c:pt>
                <c:pt idx="108896">
                  <c:v>4.4979999999999999E-2</c:v>
                </c:pt>
                <c:pt idx="108897">
                  <c:v>4.4977999999999997E-2</c:v>
                </c:pt>
                <c:pt idx="108898">
                  <c:v>4.4977000000000003E-2</c:v>
                </c:pt>
                <c:pt idx="108899">
                  <c:v>4.4976000000000002E-2</c:v>
                </c:pt>
                <c:pt idx="108900">
                  <c:v>4.4975000000000001E-2</c:v>
                </c:pt>
                <c:pt idx="108901">
                  <c:v>4.4974E-2</c:v>
                </c:pt>
                <c:pt idx="108902">
                  <c:v>4.4972999999999999E-2</c:v>
                </c:pt>
                <c:pt idx="108903">
                  <c:v>4.4971999999999998E-2</c:v>
                </c:pt>
                <c:pt idx="108904">
                  <c:v>4.4970999999999997E-2</c:v>
                </c:pt>
                <c:pt idx="108905">
                  <c:v>4.4970000000000003E-2</c:v>
                </c:pt>
                <c:pt idx="108906">
                  <c:v>4.4969000000000002E-2</c:v>
                </c:pt>
                <c:pt idx="108907">
                  <c:v>4.4968000000000001E-2</c:v>
                </c:pt>
                <c:pt idx="108908">
                  <c:v>4.4967E-2</c:v>
                </c:pt>
                <c:pt idx="108909">
                  <c:v>4.4965999999999999E-2</c:v>
                </c:pt>
                <c:pt idx="108910">
                  <c:v>4.4964999999999998E-2</c:v>
                </c:pt>
                <c:pt idx="108911">
                  <c:v>4.4963999999999997E-2</c:v>
                </c:pt>
                <c:pt idx="108912">
                  <c:v>4.4963000000000003E-2</c:v>
                </c:pt>
                <c:pt idx="108913">
                  <c:v>4.4962000000000002E-2</c:v>
                </c:pt>
                <c:pt idx="108914">
                  <c:v>4.4962000000000002E-2</c:v>
                </c:pt>
                <c:pt idx="108915">
                  <c:v>4.4961000000000001E-2</c:v>
                </c:pt>
                <c:pt idx="108916">
                  <c:v>4.496E-2</c:v>
                </c:pt>
                <c:pt idx="108917">
                  <c:v>4.496E-2</c:v>
                </c:pt>
                <c:pt idx="108918">
                  <c:v>4.4958999999999999E-2</c:v>
                </c:pt>
                <c:pt idx="108919">
                  <c:v>4.4957999999999998E-2</c:v>
                </c:pt>
                <c:pt idx="108920">
                  <c:v>4.4957999999999998E-2</c:v>
                </c:pt>
                <c:pt idx="108921">
                  <c:v>4.4957999999999998E-2</c:v>
                </c:pt>
                <c:pt idx="108922">
                  <c:v>4.4956999999999997E-2</c:v>
                </c:pt>
                <c:pt idx="108923">
                  <c:v>4.4956999999999997E-2</c:v>
                </c:pt>
                <c:pt idx="108924">
                  <c:v>4.4956999999999997E-2</c:v>
                </c:pt>
                <c:pt idx="108925">
                  <c:v>4.4956999999999997E-2</c:v>
                </c:pt>
                <c:pt idx="108926">
                  <c:v>4.4956999999999997E-2</c:v>
                </c:pt>
                <c:pt idx="108927">
                  <c:v>4.4956999999999997E-2</c:v>
                </c:pt>
                <c:pt idx="108928">
                  <c:v>4.4956999999999997E-2</c:v>
                </c:pt>
                <c:pt idx="108929">
                  <c:v>4.4956999999999997E-2</c:v>
                </c:pt>
                <c:pt idx="108930">
                  <c:v>4.4956999999999997E-2</c:v>
                </c:pt>
                <c:pt idx="108931">
                  <c:v>4.4957999999999998E-2</c:v>
                </c:pt>
                <c:pt idx="108932">
                  <c:v>4.4957999999999998E-2</c:v>
                </c:pt>
                <c:pt idx="108933">
                  <c:v>4.4957999999999998E-2</c:v>
                </c:pt>
                <c:pt idx="108934">
                  <c:v>4.4958999999999999E-2</c:v>
                </c:pt>
                <c:pt idx="108935">
                  <c:v>4.4958999999999999E-2</c:v>
                </c:pt>
                <c:pt idx="108936">
                  <c:v>4.496E-2</c:v>
                </c:pt>
                <c:pt idx="108937">
                  <c:v>4.496E-2</c:v>
                </c:pt>
                <c:pt idx="108938">
                  <c:v>4.4961000000000001E-2</c:v>
                </c:pt>
                <c:pt idx="108939">
                  <c:v>4.4961000000000001E-2</c:v>
                </c:pt>
                <c:pt idx="108940">
                  <c:v>4.4962000000000002E-2</c:v>
                </c:pt>
                <c:pt idx="108941">
                  <c:v>4.4963000000000003E-2</c:v>
                </c:pt>
                <c:pt idx="108942">
                  <c:v>4.4963000000000003E-2</c:v>
                </c:pt>
                <c:pt idx="108943">
                  <c:v>4.4963999999999997E-2</c:v>
                </c:pt>
                <c:pt idx="108944">
                  <c:v>4.4963999999999997E-2</c:v>
                </c:pt>
                <c:pt idx="108945">
                  <c:v>4.4964999999999998E-2</c:v>
                </c:pt>
                <c:pt idx="108946">
                  <c:v>4.4965999999999999E-2</c:v>
                </c:pt>
                <c:pt idx="108947">
                  <c:v>4.4965999999999999E-2</c:v>
                </c:pt>
                <c:pt idx="108948">
                  <c:v>4.4967E-2</c:v>
                </c:pt>
                <c:pt idx="108949">
                  <c:v>4.4968000000000001E-2</c:v>
                </c:pt>
                <c:pt idx="108950">
                  <c:v>4.4968000000000001E-2</c:v>
                </c:pt>
                <c:pt idx="108951">
                  <c:v>4.4969000000000002E-2</c:v>
                </c:pt>
                <c:pt idx="108952">
                  <c:v>4.4969000000000002E-2</c:v>
                </c:pt>
                <c:pt idx="108953">
                  <c:v>4.4970000000000003E-2</c:v>
                </c:pt>
                <c:pt idx="108954">
                  <c:v>4.4970000000000003E-2</c:v>
                </c:pt>
                <c:pt idx="108955">
                  <c:v>4.4970999999999997E-2</c:v>
                </c:pt>
                <c:pt idx="108956">
                  <c:v>4.4970999999999997E-2</c:v>
                </c:pt>
                <c:pt idx="108957">
                  <c:v>4.4970999999999997E-2</c:v>
                </c:pt>
                <c:pt idx="108958">
                  <c:v>4.4971999999999998E-2</c:v>
                </c:pt>
                <c:pt idx="108959">
                  <c:v>4.4971999999999998E-2</c:v>
                </c:pt>
                <c:pt idx="108960">
                  <c:v>4.4972999999999999E-2</c:v>
                </c:pt>
                <c:pt idx="108961">
                  <c:v>4.4972999999999999E-2</c:v>
                </c:pt>
                <c:pt idx="108962">
                  <c:v>4.4972999999999999E-2</c:v>
                </c:pt>
                <c:pt idx="108963">
                  <c:v>4.4972999999999999E-2</c:v>
                </c:pt>
                <c:pt idx="108964">
                  <c:v>4.4972999999999999E-2</c:v>
                </c:pt>
                <c:pt idx="108965">
                  <c:v>4.4972999999999999E-2</c:v>
                </c:pt>
                <c:pt idx="108966">
                  <c:v>4.4972999999999999E-2</c:v>
                </c:pt>
                <c:pt idx="108967">
                  <c:v>4.4972999999999999E-2</c:v>
                </c:pt>
                <c:pt idx="108968">
                  <c:v>4.4972999999999999E-2</c:v>
                </c:pt>
                <c:pt idx="108969">
                  <c:v>4.4972999999999999E-2</c:v>
                </c:pt>
                <c:pt idx="108970">
                  <c:v>4.4972999999999999E-2</c:v>
                </c:pt>
                <c:pt idx="108971">
                  <c:v>4.4972999999999999E-2</c:v>
                </c:pt>
                <c:pt idx="108972">
                  <c:v>4.4972999999999999E-2</c:v>
                </c:pt>
                <c:pt idx="108973">
                  <c:v>4.4971999999999998E-2</c:v>
                </c:pt>
                <c:pt idx="108974">
                  <c:v>4.4971999999999998E-2</c:v>
                </c:pt>
                <c:pt idx="108975">
                  <c:v>4.4971999999999998E-2</c:v>
                </c:pt>
                <c:pt idx="108976">
                  <c:v>4.4970999999999997E-2</c:v>
                </c:pt>
                <c:pt idx="108977">
                  <c:v>4.4970999999999997E-2</c:v>
                </c:pt>
                <c:pt idx="108978">
                  <c:v>4.4970000000000003E-2</c:v>
                </c:pt>
                <c:pt idx="108979">
                  <c:v>4.4970000000000003E-2</c:v>
                </c:pt>
                <c:pt idx="108980">
                  <c:v>4.4969000000000002E-2</c:v>
                </c:pt>
                <c:pt idx="108981">
                  <c:v>4.4969000000000002E-2</c:v>
                </c:pt>
                <c:pt idx="108982">
                  <c:v>4.4969000000000002E-2</c:v>
                </c:pt>
                <c:pt idx="108983">
                  <c:v>4.4968000000000001E-2</c:v>
                </c:pt>
                <c:pt idx="108984">
                  <c:v>4.4968000000000001E-2</c:v>
                </c:pt>
                <c:pt idx="108985">
                  <c:v>4.4967E-2</c:v>
                </c:pt>
                <c:pt idx="108986">
                  <c:v>4.4967E-2</c:v>
                </c:pt>
                <c:pt idx="108987">
                  <c:v>4.4965999999999999E-2</c:v>
                </c:pt>
                <c:pt idx="108988">
                  <c:v>4.4965999999999999E-2</c:v>
                </c:pt>
                <c:pt idx="108989">
                  <c:v>4.4964999999999998E-2</c:v>
                </c:pt>
                <c:pt idx="108990">
                  <c:v>4.4963999999999997E-2</c:v>
                </c:pt>
                <c:pt idx="108991">
                  <c:v>4.4963999999999997E-2</c:v>
                </c:pt>
                <c:pt idx="108992">
                  <c:v>4.4963000000000003E-2</c:v>
                </c:pt>
                <c:pt idx="108993">
                  <c:v>4.4963000000000003E-2</c:v>
                </c:pt>
                <c:pt idx="108994">
                  <c:v>4.4963000000000003E-2</c:v>
                </c:pt>
                <c:pt idx="108995">
                  <c:v>4.4962000000000002E-2</c:v>
                </c:pt>
                <c:pt idx="108996">
                  <c:v>4.4962000000000002E-2</c:v>
                </c:pt>
                <c:pt idx="108997">
                  <c:v>4.4962000000000002E-2</c:v>
                </c:pt>
                <c:pt idx="108998">
                  <c:v>4.4961000000000001E-2</c:v>
                </c:pt>
                <c:pt idx="108999">
                  <c:v>4.4961000000000001E-2</c:v>
                </c:pt>
                <c:pt idx="109000">
                  <c:v>4.496E-2</c:v>
                </c:pt>
                <c:pt idx="109001">
                  <c:v>4.496E-2</c:v>
                </c:pt>
                <c:pt idx="109002">
                  <c:v>4.496E-2</c:v>
                </c:pt>
                <c:pt idx="109003">
                  <c:v>4.4958999999999999E-2</c:v>
                </c:pt>
                <c:pt idx="109004">
                  <c:v>4.4958999999999999E-2</c:v>
                </c:pt>
                <c:pt idx="109005">
                  <c:v>4.4958999999999999E-2</c:v>
                </c:pt>
                <c:pt idx="109006">
                  <c:v>4.4958999999999999E-2</c:v>
                </c:pt>
                <c:pt idx="109007">
                  <c:v>4.4958999999999999E-2</c:v>
                </c:pt>
                <c:pt idx="109008">
                  <c:v>4.4958999999999999E-2</c:v>
                </c:pt>
                <c:pt idx="109009">
                  <c:v>4.4958999999999999E-2</c:v>
                </c:pt>
                <c:pt idx="109010">
                  <c:v>4.4958999999999999E-2</c:v>
                </c:pt>
                <c:pt idx="109011">
                  <c:v>4.4958999999999999E-2</c:v>
                </c:pt>
                <c:pt idx="109012">
                  <c:v>4.4958999999999999E-2</c:v>
                </c:pt>
                <c:pt idx="109013">
                  <c:v>4.4958999999999999E-2</c:v>
                </c:pt>
                <c:pt idx="109014">
                  <c:v>4.4958999999999999E-2</c:v>
                </c:pt>
                <c:pt idx="109015">
                  <c:v>4.4958999999999999E-2</c:v>
                </c:pt>
                <c:pt idx="109016">
                  <c:v>4.4958999999999999E-2</c:v>
                </c:pt>
                <c:pt idx="109017">
                  <c:v>4.4958999999999999E-2</c:v>
                </c:pt>
                <c:pt idx="109018">
                  <c:v>4.4958999999999999E-2</c:v>
                </c:pt>
                <c:pt idx="109019">
                  <c:v>4.496E-2</c:v>
                </c:pt>
                <c:pt idx="109020">
                  <c:v>4.496E-2</c:v>
                </c:pt>
                <c:pt idx="109021">
                  <c:v>4.496E-2</c:v>
                </c:pt>
                <c:pt idx="109022">
                  <c:v>4.4961000000000001E-2</c:v>
                </c:pt>
                <c:pt idx="109023">
                  <c:v>4.4961000000000001E-2</c:v>
                </c:pt>
                <c:pt idx="109024">
                  <c:v>4.4961000000000001E-2</c:v>
                </c:pt>
                <c:pt idx="109025">
                  <c:v>4.4961000000000001E-2</c:v>
                </c:pt>
                <c:pt idx="109026">
                  <c:v>4.4962000000000002E-2</c:v>
                </c:pt>
                <c:pt idx="109027">
                  <c:v>4.4962000000000002E-2</c:v>
                </c:pt>
                <c:pt idx="109028">
                  <c:v>4.4962000000000002E-2</c:v>
                </c:pt>
                <c:pt idx="109029">
                  <c:v>4.4963000000000003E-2</c:v>
                </c:pt>
                <c:pt idx="109030">
                  <c:v>4.4963000000000003E-2</c:v>
                </c:pt>
                <c:pt idx="109031">
                  <c:v>4.4963999999999997E-2</c:v>
                </c:pt>
                <c:pt idx="109032">
                  <c:v>4.4963999999999997E-2</c:v>
                </c:pt>
                <c:pt idx="109033">
                  <c:v>4.4964999999999998E-2</c:v>
                </c:pt>
                <c:pt idx="109034">
                  <c:v>4.4964999999999998E-2</c:v>
                </c:pt>
                <c:pt idx="109035">
                  <c:v>4.4964999999999998E-2</c:v>
                </c:pt>
                <c:pt idx="109036">
                  <c:v>4.4964999999999998E-2</c:v>
                </c:pt>
                <c:pt idx="109037">
                  <c:v>4.4965999999999999E-2</c:v>
                </c:pt>
                <c:pt idx="109038">
                  <c:v>4.4965999999999999E-2</c:v>
                </c:pt>
                <c:pt idx="109039">
                  <c:v>4.4965999999999999E-2</c:v>
                </c:pt>
                <c:pt idx="109040">
                  <c:v>4.4967E-2</c:v>
                </c:pt>
                <c:pt idx="109041">
                  <c:v>4.4967E-2</c:v>
                </c:pt>
                <c:pt idx="109042">
                  <c:v>4.4967E-2</c:v>
                </c:pt>
                <c:pt idx="109043">
                  <c:v>4.4968000000000001E-2</c:v>
                </c:pt>
                <c:pt idx="109044">
                  <c:v>4.4968000000000001E-2</c:v>
                </c:pt>
                <c:pt idx="109045">
                  <c:v>4.4968000000000001E-2</c:v>
                </c:pt>
                <c:pt idx="109046">
                  <c:v>4.4968000000000001E-2</c:v>
                </c:pt>
                <c:pt idx="109047">
                  <c:v>4.4968000000000001E-2</c:v>
                </c:pt>
                <c:pt idx="109048">
                  <c:v>4.4968000000000001E-2</c:v>
                </c:pt>
                <c:pt idx="109049">
                  <c:v>4.4968000000000001E-2</c:v>
                </c:pt>
                <c:pt idx="109050">
                  <c:v>4.4968000000000001E-2</c:v>
                </c:pt>
                <c:pt idx="109051">
                  <c:v>4.4968000000000001E-2</c:v>
                </c:pt>
                <c:pt idx="109052">
                  <c:v>4.4968000000000001E-2</c:v>
                </c:pt>
                <c:pt idx="109053">
                  <c:v>4.4968000000000001E-2</c:v>
                </c:pt>
                <c:pt idx="109054">
                  <c:v>4.4968000000000001E-2</c:v>
                </c:pt>
                <c:pt idx="109055">
                  <c:v>4.4968000000000001E-2</c:v>
                </c:pt>
                <c:pt idx="109056">
                  <c:v>4.4968000000000001E-2</c:v>
                </c:pt>
                <c:pt idx="109057">
                  <c:v>4.4968000000000001E-2</c:v>
                </c:pt>
                <c:pt idx="109058">
                  <c:v>4.4968000000000001E-2</c:v>
                </c:pt>
                <c:pt idx="109059">
                  <c:v>4.4968000000000001E-2</c:v>
                </c:pt>
                <c:pt idx="109060">
                  <c:v>4.4967E-2</c:v>
                </c:pt>
                <c:pt idx="109061">
                  <c:v>4.4967E-2</c:v>
                </c:pt>
                <c:pt idx="109062">
                  <c:v>4.4967E-2</c:v>
                </c:pt>
                <c:pt idx="109063">
                  <c:v>4.4965999999999999E-2</c:v>
                </c:pt>
                <c:pt idx="109064">
                  <c:v>4.4965999999999999E-2</c:v>
                </c:pt>
                <c:pt idx="109065">
                  <c:v>4.4965999999999999E-2</c:v>
                </c:pt>
                <c:pt idx="109066">
                  <c:v>4.4965999999999999E-2</c:v>
                </c:pt>
                <c:pt idx="109067">
                  <c:v>4.4965999999999999E-2</c:v>
                </c:pt>
                <c:pt idx="109068">
                  <c:v>4.4964999999999998E-2</c:v>
                </c:pt>
                <c:pt idx="109069">
                  <c:v>4.4964999999999998E-2</c:v>
                </c:pt>
                <c:pt idx="109070">
                  <c:v>4.4964999999999998E-2</c:v>
                </c:pt>
                <c:pt idx="109071">
                  <c:v>4.4963999999999997E-2</c:v>
                </c:pt>
                <c:pt idx="109072">
                  <c:v>4.4963999999999997E-2</c:v>
                </c:pt>
                <c:pt idx="109073">
                  <c:v>4.4963999999999997E-2</c:v>
                </c:pt>
                <c:pt idx="109074">
                  <c:v>4.4963000000000003E-2</c:v>
                </c:pt>
                <c:pt idx="109075">
                  <c:v>4.4963000000000003E-2</c:v>
                </c:pt>
                <c:pt idx="109076">
                  <c:v>4.4963000000000003E-2</c:v>
                </c:pt>
                <c:pt idx="109077">
                  <c:v>4.4963000000000003E-2</c:v>
                </c:pt>
                <c:pt idx="109078">
                  <c:v>4.4962000000000002E-2</c:v>
                </c:pt>
                <c:pt idx="109079">
                  <c:v>4.4962000000000002E-2</c:v>
                </c:pt>
                <c:pt idx="109080">
                  <c:v>4.4962000000000002E-2</c:v>
                </c:pt>
                <c:pt idx="109081">
                  <c:v>4.4962000000000002E-2</c:v>
                </c:pt>
                <c:pt idx="109082">
                  <c:v>4.4961000000000001E-2</c:v>
                </c:pt>
                <c:pt idx="109083">
                  <c:v>4.4961000000000001E-2</c:v>
                </c:pt>
                <c:pt idx="109084">
                  <c:v>4.4961000000000001E-2</c:v>
                </c:pt>
                <c:pt idx="109085">
                  <c:v>4.496E-2</c:v>
                </c:pt>
                <c:pt idx="109086">
                  <c:v>4.496E-2</c:v>
                </c:pt>
                <c:pt idx="109087">
                  <c:v>4.496E-2</c:v>
                </c:pt>
                <c:pt idx="109088">
                  <c:v>4.496E-2</c:v>
                </c:pt>
                <c:pt idx="109089">
                  <c:v>4.496E-2</c:v>
                </c:pt>
                <c:pt idx="109090">
                  <c:v>4.496E-2</c:v>
                </c:pt>
                <c:pt idx="109091">
                  <c:v>4.496E-2</c:v>
                </c:pt>
                <c:pt idx="109092">
                  <c:v>4.496E-2</c:v>
                </c:pt>
                <c:pt idx="109093">
                  <c:v>4.496E-2</c:v>
                </c:pt>
                <c:pt idx="109094">
                  <c:v>4.496E-2</c:v>
                </c:pt>
                <c:pt idx="109095">
                  <c:v>4.496E-2</c:v>
                </c:pt>
                <c:pt idx="109096">
                  <c:v>4.4958999999999999E-2</c:v>
                </c:pt>
                <c:pt idx="109097">
                  <c:v>4.4958999999999999E-2</c:v>
                </c:pt>
                <c:pt idx="109098">
                  <c:v>4.4958999999999999E-2</c:v>
                </c:pt>
                <c:pt idx="109099">
                  <c:v>4.4958999999999999E-2</c:v>
                </c:pt>
                <c:pt idx="109100">
                  <c:v>4.496E-2</c:v>
                </c:pt>
                <c:pt idx="109101">
                  <c:v>4.496E-2</c:v>
                </c:pt>
                <c:pt idx="109102">
                  <c:v>4.496E-2</c:v>
                </c:pt>
                <c:pt idx="109103">
                  <c:v>4.496E-2</c:v>
                </c:pt>
                <c:pt idx="109104">
                  <c:v>4.496E-2</c:v>
                </c:pt>
                <c:pt idx="109105">
                  <c:v>4.496E-2</c:v>
                </c:pt>
                <c:pt idx="109106">
                  <c:v>4.496E-2</c:v>
                </c:pt>
                <c:pt idx="109107">
                  <c:v>4.496E-2</c:v>
                </c:pt>
                <c:pt idx="109108">
                  <c:v>4.496E-2</c:v>
                </c:pt>
                <c:pt idx="109109">
                  <c:v>4.496E-2</c:v>
                </c:pt>
                <c:pt idx="109110">
                  <c:v>4.496E-2</c:v>
                </c:pt>
                <c:pt idx="109111">
                  <c:v>4.496E-2</c:v>
                </c:pt>
                <c:pt idx="109112">
                  <c:v>4.496E-2</c:v>
                </c:pt>
                <c:pt idx="109113">
                  <c:v>4.496E-2</c:v>
                </c:pt>
                <c:pt idx="109114">
                  <c:v>4.496E-2</c:v>
                </c:pt>
                <c:pt idx="109115">
                  <c:v>4.496E-2</c:v>
                </c:pt>
                <c:pt idx="109116">
                  <c:v>4.496E-2</c:v>
                </c:pt>
                <c:pt idx="109117">
                  <c:v>4.496E-2</c:v>
                </c:pt>
                <c:pt idx="109118">
                  <c:v>4.496E-2</c:v>
                </c:pt>
                <c:pt idx="109119">
                  <c:v>4.496E-2</c:v>
                </c:pt>
                <c:pt idx="109120">
                  <c:v>4.496E-2</c:v>
                </c:pt>
                <c:pt idx="109121">
                  <c:v>4.496E-2</c:v>
                </c:pt>
                <c:pt idx="109122">
                  <c:v>4.496E-2</c:v>
                </c:pt>
                <c:pt idx="109123">
                  <c:v>4.496E-2</c:v>
                </c:pt>
                <c:pt idx="109124">
                  <c:v>4.496E-2</c:v>
                </c:pt>
                <c:pt idx="109125">
                  <c:v>4.496E-2</c:v>
                </c:pt>
                <c:pt idx="109126">
                  <c:v>4.4958999999999999E-2</c:v>
                </c:pt>
                <c:pt idx="109127">
                  <c:v>4.4958999999999999E-2</c:v>
                </c:pt>
                <c:pt idx="109128">
                  <c:v>4.4958999999999999E-2</c:v>
                </c:pt>
                <c:pt idx="109129">
                  <c:v>4.4958999999999999E-2</c:v>
                </c:pt>
                <c:pt idx="109130">
                  <c:v>4.4958999999999999E-2</c:v>
                </c:pt>
                <c:pt idx="109131">
                  <c:v>4.4957999999999998E-2</c:v>
                </c:pt>
                <c:pt idx="109132">
                  <c:v>4.4957999999999998E-2</c:v>
                </c:pt>
                <c:pt idx="109133">
                  <c:v>4.4957999999999998E-2</c:v>
                </c:pt>
                <c:pt idx="109134">
                  <c:v>4.4957999999999998E-2</c:v>
                </c:pt>
                <c:pt idx="109135">
                  <c:v>4.4956999999999997E-2</c:v>
                </c:pt>
                <c:pt idx="109136">
                  <c:v>4.4956999999999997E-2</c:v>
                </c:pt>
                <c:pt idx="109137">
                  <c:v>4.4956999999999997E-2</c:v>
                </c:pt>
                <c:pt idx="109138">
                  <c:v>4.4956999999999997E-2</c:v>
                </c:pt>
                <c:pt idx="109139">
                  <c:v>4.4956000000000003E-2</c:v>
                </c:pt>
                <c:pt idx="109140">
                  <c:v>4.4956000000000003E-2</c:v>
                </c:pt>
                <c:pt idx="109141">
                  <c:v>4.4956000000000003E-2</c:v>
                </c:pt>
                <c:pt idx="109142">
                  <c:v>4.4955000000000002E-2</c:v>
                </c:pt>
                <c:pt idx="109143">
                  <c:v>4.4955000000000002E-2</c:v>
                </c:pt>
                <c:pt idx="109144">
                  <c:v>4.4955000000000002E-2</c:v>
                </c:pt>
                <c:pt idx="109145">
                  <c:v>4.4954000000000001E-2</c:v>
                </c:pt>
                <c:pt idx="109146">
                  <c:v>4.4954000000000001E-2</c:v>
                </c:pt>
                <c:pt idx="109147">
                  <c:v>4.4954000000000001E-2</c:v>
                </c:pt>
                <c:pt idx="109148">
                  <c:v>4.4954000000000001E-2</c:v>
                </c:pt>
                <c:pt idx="109149">
                  <c:v>4.4954000000000001E-2</c:v>
                </c:pt>
                <c:pt idx="109150">
                  <c:v>4.4954000000000001E-2</c:v>
                </c:pt>
                <c:pt idx="109151">
                  <c:v>4.4953E-2</c:v>
                </c:pt>
                <c:pt idx="109152">
                  <c:v>4.4953E-2</c:v>
                </c:pt>
                <c:pt idx="109153">
                  <c:v>4.4953E-2</c:v>
                </c:pt>
                <c:pt idx="109154">
                  <c:v>4.4953E-2</c:v>
                </c:pt>
                <c:pt idx="109155">
                  <c:v>4.4953E-2</c:v>
                </c:pt>
                <c:pt idx="109156">
                  <c:v>4.4953E-2</c:v>
                </c:pt>
                <c:pt idx="109157">
                  <c:v>4.4953E-2</c:v>
                </c:pt>
                <c:pt idx="109158">
                  <c:v>4.4953E-2</c:v>
                </c:pt>
                <c:pt idx="109159">
                  <c:v>4.4953E-2</c:v>
                </c:pt>
                <c:pt idx="109160">
                  <c:v>4.4953E-2</c:v>
                </c:pt>
                <c:pt idx="109161">
                  <c:v>4.4953E-2</c:v>
                </c:pt>
                <c:pt idx="109162">
                  <c:v>4.4954000000000001E-2</c:v>
                </c:pt>
                <c:pt idx="109163">
                  <c:v>4.4954000000000001E-2</c:v>
                </c:pt>
                <c:pt idx="109164">
                  <c:v>4.4954000000000001E-2</c:v>
                </c:pt>
                <c:pt idx="109165">
                  <c:v>4.4954000000000001E-2</c:v>
                </c:pt>
                <c:pt idx="109166">
                  <c:v>4.4954000000000001E-2</c:v>
                </c:pt>
                <c:pt idx="109167">
                  <c:v>4.4954000000000001E-2</c:v>
                </c:pt>
                <c:pt idx="109168">
                  <c:v>4.4955000000000002E-2</c:v>
                </c:pt>
                <c:pt idx="109169">
                  <c:v>4.4955000000000002E-2</c:v>
                </c:pt>
                <c:pt idx="109170">
                  <c:v>4.4955000000000002E-2</c:v>
                </c:pt>
                <c:pt idx="109171">
                  <c:v>4.4956000000000003E-2</c:v>
                </c:pt>
                <c:pt idx="109172">
                  <c:v>4.4956000000000003E-2</c:v>
                </c:pt>
                <c:pt idx="109173">
                  <c:v>4.4956999999999997E-2</c:v>
                </c:pt>
                <c:pt idx="109174">
                  <c:v>4.4956999999999997E-2</c:v>
                </c:pt>
                <c:pt idx="109175">
                  <c:v>4.4957999999999998E-2</c:v>
                </c:pt>
                <c:pt idx="109176">
                  <c:v>4.4957999999999998E-2</c:v>
                </c:pt>
                <c:pt idx="109177">
                  <c:v>4.4957999999999998E-2</c:v>
                </c:pt>
                <c:pt idx="109178">
                  <c:v>4.4958999999999999E-2</c:v>
                </c:pt>
                <c:pt idx="109179">
                  <c:v>4.4958999999999999E-2</c:v>
                </c:pt>
                <c:pt idx="109180">
                  <c:v>4.4958999999999999E-2</c:v>
                </c:pt>
                <c:pt idx="109181">
                  <c:v>4.496E-2</c:v>
                </c:pt>
                <c:pt idx="109182">
                  <c:v>4.496E-2</c:v>
                </c:pt>
                <c:pt idx="109183">
                  <c:v>4.4961000000000001E-2</c:v>
                </c:pt>
                <c:pt idx="109184">
                  <c:v>4.4961000000000001E-2</c:v>
                </c:pt>
                <c:pt idx="109185">
                  <c:v>4.4962000000000002E-2</c:v>
                </c:pt>
                <c:pt idx="109186">
                  <c:v>4.4962000000000002E-2</c:v>
                </c:pt>
                <c:pt idx="109187">
                  <c:v>4.4962000000000002E-2</c:v>
                </c:pt>
                <c:pt idx="109188">
                  <c:v>4.4963000000000003E-2</c:v>
                </c:pt>
                <c:pt idx="109189">
                  <c:v>4.4963000000000003E-2</c:v>
                </c:pt>
                <c:pt idx="109190">
                  <c:v>4.4963000000000003E-2</c:v>
                </c:pt>
                <c:pt idx="109191">
                  <c:v>4.4963000000000003E-2</c:v>
                </c:pt>
                <c:pt idx="109192">
                  <c:v>4.4963999999999997E-2</c:v>
                </c:pt>
                <c:pt idx="109193">
                  <c:v>4.4963999999999997E-2</c:v>
                </c:pt>
                <c:pt idx="109194">
                  <c:v>4.4963999999999997E-2</c:v>
                </c:pt>
                <c:pt idx="109195">
                  <c:v>4.4963999999999997E-2</c:v>
                </c:pt>
                <c:pt idx="109196">
                  <c:v>4.4964999999999998E-2</c:v>
                </c:pt>
                <c:pt idx="109197">
                  <c:v>4.4964999999999998E-2</c:v>
                </c:pt>
                <c:pt idx="109198">
                  <c:v>4.4964999999999998E-2</c:v>
                </c:pt>
                <c:pt idx="109199">
                  <c:v>4.4964999999999998E-2</c:v>
                </c:pt>
                <c:pt idx="109200">
                  <c:v>4.4964999999999998E-2</c:v>
                </c:pt>
                <c:pt idx="109201">
                  <c:v>4.4964999999999998E-2</c:v>
                </c:pt>
                <c:pt idx="109202">
                  <c:v>4.4964999999999998E-2</c:v>
                </c:pt>
                <c:pt idx="109203">
                  <c:v>4.4964999999999998E-2</c:v>
                </c:pt>
                <c:pt idx="109204">
                  <c:v>4.4964999999999998E-2</c:v>
                </c:pt>
                <c:pt idx="109205">
                  <c:v>4.4964999999999998E-2</c:v>
                </c:pt>
                <c:pt idx="109206">
                  <c:v>4.4964999999999998E-2</c:v>
                </c:pt>
                <c:pt idx="109207">
                  <c:v>4.4964999999999998E-2</c:v>
                </c:pt>
                <c:pt idx="109208">
                  <c:v>4.4965999999999999E-2</c:v>
                </c:pt>
                <c:pt idx="109209">
                  <c:v>4.4965999999999999E-2</c:v>
                </c:pt>
                <c:pt idx="109210">
                  <c:v>4.4964999999999998E-2</c:v>
                </c:pt>
                <c:pt idx="109211">
                  <c:v>4.4964999999999998E-2</c:v>
                </c:pt>
                <c:pt idx="109212">
                  <c:v>4.4964999999999998E-2</c:v>
                </c:pt>
                <c:pt idx="109213">
                  <c:v>4.4964999999999998E-2</c:v>
                </c:pt>
                <c:pt idx="109214">
                  <c:v>4.4964999999999998E-2</c:v>
                </c:pt>
                <c:pt idx="109215">
                  <c:v>4.4964999999999998E-2</c:v>
                </c:pt>
                <c:pt idx="109216">
                  <c:v>4.4964999999999998E-2</c:v>
                </c:pt>
                <c:pt idx="109217">
                  <c:v>4.4964999999999998E-2</c:v>
                </c:pt>
                <c:pt idx="109218">
                  <c:v>4.4964999999999998E-2</c:v>
                </c:pt>
                <c:pt idx="109219">
                  <c:v>4.4964999999999998E-2</c:v>
                </c:pt>
                <c:pt idx="109220">
                  <c:v>4.4964999999999998E-2</c:v>
                </c:pt>
                <c:pt idx="109221">
                  <c:v>4.4963999999999997E-2</c:v>
                </c:pt>
                <c:pt idx="109222">
                  <c:v>4.4963999999999997E-2</c:v>
                </c:pt>
                <c:pt idx="109223">
                  <c:v>4.4963999999999997E-2</c:v>
                </c:pt>
                <c:pt idx="109224">
                  <c:v>4.4963999999999997E-2</c:v>
                </c:pt>
                <c:pt idx="109225">
                  <c:v>4.4963999999999997E-2</c:v>
                </c:pt>
                <c:pt idx="109226">
                  <c:v>4.4963000000000003E-2</c:v>
                </c:pt>
                <c:pt idx="109227">
                  <c:v>4.4963000000000003E-2</c:v>
                </c:pt>
                <c:pt idx="109228">
                  <c:v>4.4963000000000003E-2</c:v>
                </c:pt>
                <c:pt idx="109229">
                  <c:v>4.4963000000000003E-2</c:v>
                </c:pt>
                <c:pt idx="109230">
                  <c:v>4.4963000000000003E-2</c:v>
                </c:pt>
                <c:pt idx="109231">
                  <c:v>4.4963000000000003E-2</c:v>
                </c:pt>
                <c:pt idx="109232">
                  <c:v>4.4963000000000003E-2</c:v>
                </c:pt>
                <c:pt idx="109233">
                  <c:v>4.4963000000000003E-2</c:v>
                </c:pt>
                <c:pt idx="109234">
                  <c:v>4.4962000000000002E-2</c:v>
                </c:pt>
                <c:pt idx="109235">
                  <c:v>4.4962000000000002E-2</c:v>
                </c:pt>
                <c:pt idx="109236">
                  <c:v>4.4962000000000002E-2</c:v>
                </c:pt>
                <c:pt idx="109237">
                  <c:v>4.4962000000000002E-2</c:v>
                </c:pt>
                <c:pt idx="109238">
                  <c:v>4.4962000000000002E-2</c:v>
                </c:pt>
                <c:pt idx="109239">
                  <c:v>4.4962000000000002E-2</c:v>
                </c:pt>
                <c:pt idx="109240">
                  <c:v>4.4962000000000002E-2</c:v>
                </c:pt>
                <c:pt idx="109241">
                  <c:v>4.4962000000000002E-2</c:v>
                </c:pt>
                <c:pt idx="109242">
                  <c:v>4.4962000000000002E-2</c:v>
                </c:pt>
                <c:pt idx="109243">
                  <c:v>4.4962000000000002E-2</c:v>
                </c:pt>
                <c:pt idx="109244">
                  <c:v>4.4962000000000002E-2</c:v>
                </c:pt>
                <c:pt idx="109245">
                  <c:v>4.4962000000000002E-2</c:v>
                </c:pt>
                <c:pt idx="109246">
                  <c:v>4.4961000000000001E-2</c:v>
                </c:pt>
                <c:pt idx="109247">
                  <c:v>4.4961000000000001E-2</c:v>
                </c:pt>
                <c:pt idx="109248">
                  <c:v>4.4961000000000001E-2</c:v>
                </c:pt>
                <c:pt idx="109249">
                  <c:v>4.4961000000000001E-2</c:v>
                </c:pt>
                <c:pt idx="109250">
                  <c:v>4.4961000000000001E-2</c:v>
                </c:pt>
                <c:pt idx="109251">
                  <c:v>4.4961000000000001E-2</c:v>
                </c:pt>
                <c:pt idx="109252">
                  <c:v>4.4962000000000002E-2</c:v>
                </c:pt>
                <c:pt idx="109253">
                  <c:v>4.4962000000000002E-2</c:v>
                </c:pt>
                <c:pt idx="109254">
                  <c:v>4.4962000000000002E-2</c:v>
                </c:pt>
                <c:pt idx="109255">
                  <c:v>4.4962000000000002E-2</c:v>
                </c:pt>
                <c:pt idx="109256">
                  <c:v>4.4962000000000002E-2</c:v>
                </c:pt>
                <c:pt idx="109257">
                  <c:v>4.4962000000000002E-2</c:v>
                </c:pt>
                <c:pt idx="109258">
                  <c:v>4.4963000000000003E-2</c:v>
                </c:pt>
                <c:pt idx="109259">
                  <c:v>4.4963000000000003E-2</c:v>
                </c:pt>
                <c:pt idx="109260">
                  <c:v>4.4963000000000003E-2</c:v>
                </c:pt>
                <c:pt idx="109261">
                  <c:v>4.4963000000000003E-2</c:v>
                </c:pt>
                <c:pt idx="109262">
                  <c:v>4.4963000000000003E-2</c:v>
                </c:pt>
                <c:pt idx="109263">
                  <c:v>4.4963999999999997E-2</c:v>
                </c:pt>
                <c:pt idx="109264">
                  <c:v>4.4963999999999997E-2</c:v>
                </c:pt>
                <c:pt idx="109265">
                  <c:v>4.4963999999999997E-2</c:v>
                </c:pt>
                <c:pt idx="109266">
                  <c:v>4.4964999999999998E-2</c:v>
                </c:pt>
                <c:pt idx="109267">
                  <c:v>4.4964999999999998E-2</c:v>
                </c:pt>
                <c:pt idx="109268">
                  <c:v>4.4965999999999999E-2</c:v>
                </c:pt>
                <c:pt idx="109269">
                  <c:v>4.4965999999999999E-2</c:v>
                </c:pt>
                <c:pt idx="109270">
                  <c:v>4.4967E-2</c:v>
                </c:pt>
                <c:pt idx="109271">
                  <c:v>4.4967E-2</c:v>
                </c:pt>
                <c:pt idx="109272">
                  <c:v>4.4968000000000001E-2</c:v>
                </c:pt>
                <c:pt idx="109273">
                  <c:v>4.4968000000000001E-2</c:v>
                </c:pt>
                <c:pt idx="109274">
                  <c:v>4.4969000000000002E-2</c:v>
                </c:pt>
                <c:pt idx="109275">
                  <c:v>4.4970000000000003E-2</c:v>
                </c:pt>
                <c:pt idx="109276">
                  <c:v>4.4970000000000003E-2</c:v>
                </c:pt>
                <c:pt idx="109277">
                  <c:v>4.4970999999999997E-2</c:v>
                </c:pt>
                <c:pt idx="109278">
                  <c:v>4.4971999999999998E-2</c:v>
                </c:pt>
                <c:pt idx="109279">
                  <c:v>4.4972999999999999E-2</c:v>
                </c:pt>
                <c:pt idx="109280">
                  <c:v>4.4972999999999999E-2</c:v>
                </c:pt>
                <c:pt idx="109281">
                  <c:v>4.4974E-2</c:v>
                </c:pt>
                <c:pt idx="109282">
                  <c:v>4.4975000000000001E-2</c:v>
                </c:pt>
                <c:pt idx="109283">
                  <c:v>4.4976000000000002E-2</c:v>
                </c:pt>
                <c:pt idx="109284">
                  <c:v>4.4976000000000002E-2</c:v>
                </c:pt>
                <c:pt idx="109285">
                  <c:v>4.4977000000000003E-2</c:v>
                </c:pt>
                <c:pt idx="109286">
                  <c:v>4.4977999999999997E-2</c:v>
                </c:pt>
                <c:pt idx="109287">
                  <c:v>4.4978999999999998E-2</c:v>
                </c:pt>
                <c:pt idx="109288">
                  <c:v>4.4979999999999999E-2</c:v>
                </c:pt>
                <c:pt idx="109289">
                  <c:v>4.4979999999999999E-2</c:v>
                </c:pt>
                <c:pt idx="109290">
                  <c:v>4.4981E-2</c:v>
                </c:pt>
                <c:pt idx="109291">
                  <c:v>4.4982000000000001E-2</c:v>
                </c:pt>
                <c:pt idx="109292">
                  <c:v>4.4983000000000002E-2</c:v>
                </c:pt>
                <c:pt idx="109293">
                  <c:v>4.4984000000000003E-2</c:v>
                </c:pt>
                <c:pt idx="109294">
                  <c:v>4.4984000000000003E-2</c:v>
                </c:pt>
                <c:pt idx="109295">
                  <c:v>4.4984999999999997E-2</c:v>
                </c:pt>
                <c:pt idx="109296">
                  <c:v>4.4985999999999998E-2</c:v>
                </c:pt>
                <c:pt idx="109297">
                  <c:v>4.4985999999999998E-2</c:v>
                </c:pt>
                <c:pt idx="109298">
                  <c:v>4.4986999999999999E-2</c:v>
                </c:pt>
                <c:pt idx="109299">
                  <c:v>4.4988E-2</c:v>
                </c:pt>
                <c:pt idx="109300">
                  <c:v>4.4988E-2</c:v>
                </c:pt>
                <c:pt idx="109301">
                  <c:v>4.4989000000000001E-2</c:v>
                </c:pt>
                <c:pt idx="109302">
                  <c:v>4.4989000000000001E-2</c:v>
                </c:pt>
                <c:pt idx="109303">
                  <c:v>4.4990000000000002E-2</c:v>
                </c:pt>
                <c:pt idx="109304">
                  <c:v>4.4990000000000002E-2</c:v>
                </c:pt>
                <c:pt idx="109305">
                  <c:v>4.4991000000000003E-2</c:v>
                </c:pt>
                <c:pt idx="109306">
                  <c:v>4.4991000000000003E-2</c:v>
                </c:pt>
                <c:pt idx="109307">
                  <c:v>4.4991999999999997E-2</c:v>
                </c:pt>
                <c:pt idx="109308">
                  <c:v>4.4991999999999997E-2</c:v>
                </c:pt>
                <c:pt idx="109309">
                  <c:v>4.4991999999999997E-2</c:v>
                </c:pt>
                <c:pt idx="109310">
                  <c:v>4.4991999999999997E-2</c:v>
                </c:pt>
                <c:pt idx="109311">
                  <c:v>4.4992999999999998E-2</c:v>
                </c:pt>
                <c:pt idx="109312">
                  <c:v>4.4992999999999998E-2</c:v>
                </c:pt>
                <c:pt idx="109313">
                  <c:v>4.4992999999999998E-2</c:v>
                </c:pt>
                <c:pt idx="109314">
                  <c:v>4.4992999999999998E-2</c:v>
                </c:pt>
                <c:pt idx="109315">
                  <c:v>4.4993999999999999E-2</c:v>
                </c:pt>
                <c:pt idx="109316">
                  <c:v>4.4993999999999999E-2</c:v>
                </c:pt>
                <c:pt idx="109317">
                  <c:v>4.4993999999999999E-2</c:v>
                </c:pt>
                <c:pt idx="109318">
                  <c:v>4.4993999999999999E-2</c:v>
                </c:pt>
                <c:pt idx="109319">
                  <c:v>4.4992999999999998E-2</c:v>
                </c:pt>
                <c:pt idx="109320">
                  <c:v>4.4992999999999998E-2</c:v>
                </c:pt>
                <c:pt idx="109321">
                  <c:v>4.4992999999999998E-2</c:v>
                </c:pt>
                <c:pt idx="109322">
                  <c:v>4.4992999999999998E-2</c:v>
                </c:pt>
                <c:pt idx="109323">
                  <c:v>4.4992999999999998E-2</c:v>
                </c:pt>
                <c:pt idx="109324">
                  <c:v>4.4992999999999998E-2</c:v>
                </c:pt>
                <c:pt idx="109325">
                  <c:v>4.4992999999999998E-2</c:v>
                </c:pt>
                <c:pt idx="109326">
                  <c:v>4.4992999999999998E-2</c:v>
                </c:pt>
                <c:pt idx="109327">
                  <c:v>4.4991999999999997E-2</c:v>
                </c:pt>
                <c:pt idx="109328">
                  <c:v>4.4991999999999997E-2</c:v>
                </c:pt>
                <c:pt idx="109329">
                  <c:v>4.4991999999999997E-2</c:v>
                </c:pt>
                <c:pt idx="109330">
                  <c:v>4.4991000000000003E-2</c:v>
                </c:pt>
                <c:pt idx="109331">
                  <c:v>4.4991000000000003E-2</c:v>
                </c:pt>
                <c:pt idx="109332">
                  <c:v>4.4990000000000002E-2</c:v>
                </c:pt>
                <c:pt idx="109333">
                  <c:v>4.4990000000000002E-2</c:v>
                </c:pt>
                <c:pt idx="109334">
                  <c:v>4.4989000000000001E-2</c:v>
                </c:pt>
                <c:pt idx="109335">
                  <c:v>4.4989000000000001E-2</c:v>
                </c:pt>
                <c:pt idx="109336">
                  <c:v>4.4988E-2</c:v>
                </c:pt>
                <c:pt idx="109337">
                  <c:v>4.4988E-2</c:v>
                </c:pt>
                <c:pt idx="109338">
                  <c:v>4.4986999999999999E-2</c:v>
                </c:pt>
                <c:pt idx="109339">
                  <c:v>4.4986999999999999E-2</c:v>
                </c:pt>
                <c:pt idx="109340">
                  <c:v>4.4985999999999998E-2</c:v>
                </c:pt>
                <c:pt idx="109341">
                  <c:v>4.4984999999999997E-2</c:v>
                </c:pt>
                <c:pt idx="109342">
                  <c:v>4.4984999999999997E-2</c:v>
                </c:pt>
                <c:pt idx="109343">
                  <c:v>4.4984000000000003E-2</c:v>
                </c:pt>
                <c:pt idx="109344">
                  <c:v>4.4983000000000002E-2</c:v>
                </c:pt>
                <c:pt idx="109345">
                  <c:v>4.4982000000000001E-2</c:v>
                </c:pt>
                <c:pt idx="109346">
                  <c:v>4.4982000000000001E-2</c:v>
                </c:pt>
                <c:pt idx="109347">
                  <c:v>4.4981E-2</c:v>
                </c:pt>
                <c:pt idx="109348">
                  <c:v>4.4979999999999999E-2</c:v>
                </c:pt>
                <c:pt idx="109349">
                  <c:v>4.4978999999999998E-2</c:v>
                </c:pt>
                <c:pt idx="109350">
                  <c:v>4.4978999999999998E-2</c:v>
                </c:pt>
                <c:pt idx="109351">
                  <c:v>4.4977999999999997E-2</c:v>
                </c:pt>
                <c:pt idx="109352">
                  <c:v>4.4977000000000003E-2</c:v>
                </c:pt>
                <c:pt idx="109353">
                  <c:v>4.4976000000000002E-2</c:v>
                </c:pt>
                <c:pt idx="109354">
                  <c:v>4.4975000000000001E-2</c:v>
                </c:pt>
                <c:pt idx="109355">
                  <c:v>4.4975000000000001E-2</c:v>
                </c:pt>
                <c:pt idx="109356">
                  <c:v>4.4974E-2</c:v>
                </c:pt>
                <c:pt idx="109357">
                  <c:v>4.4972999999999999E-2</c:v>
                </c:pt>
                <c:pt idx="109358">
                  <c:v>4.4972999999999999E-2</c:v>
                </c:pt>
                <c:pt idx="109359">
                  <c:v>4.4971999999999998E-2</c:v>
                </c:pt>
                <c:pt idx="109360">
                  <c:v>4.4970999999999997E-2</c:v>
                </c:pt>
                <c:pt idx="109361">
                  <c:v>4.4970999999999997E-2</c:v>
                </c:pt>
                <c:pt idx="109362">
                  <c:v>4.4970000000000003E-2</c:v>
                </c:pt>
                <c:pt idx="109363">
                  <c:v>4.4970000000000003E-2</c:v>
                </c:pt>
                <c:pt idx="109364">
                  <c:v>4.4969000000000002E-2</c:v>
                </c:pt>
                <c:pt idx="109365">
                  <c:v>4.4969000000000002E-2</c:v>
                </c:pt>
                <c:pt idx="109366">
                  <c:v>4.4968000000000001E-2</c:v>
                </c:pt>
                <c:pt idx="109367">
                  <c:v>4.4968000000000001E-2</c:v>
                </c:pt>
                <c:pt idx="109368">
                  <c:v>4.4968000000000001E-2</c:v>
                </c:pt>
                <c:pt idx="109369">
                  <c:v>4.4967E-2</c:v>
                </c:pt>
                <c:pt idx="109370">
                  <c:v>4.4967E-2</c:v>
                </c:pt>
                <c:pt idx="109371">
                  <c:v>4.4967E-2</c:v>
                </c:pt>
                <c:pt idx="109372">
                  <c:v>4.4967E-2</c:v>
                </c:pt>
                <c:pt idx="109373">
                  <c:v>4.4967E-2</c:v>
                </c:pt>
                <c:pt idx="109374">
                  <c:v>4.4967E-2</c:v>
                </c:pt>
                <c:pt idx="109375">
                  <c:v>4.4967E-2</c:v>
                </c:pt>
                <c:pt idx="109376">
                  <c:v>4.4967E-2</c:v>
                </c:pt>
                <c:pt idx="109377">
                  <c:v>4.4967E-2</c:v>
                </c:pt>
                <c:pt idx="109378">
                  <c:v>4.4967E-2</c:v>
                </c:pt>
                <c:pt idx="109379">
                  <c:v>4.4968000000000001E-2</c:v>
                </c:pt>
                <c:pt idx="109380">
                  <c:v>4.4968000000000001E-2</c:v>
                </c:pt>
                <c:pt idx="109381">
                  <c:v>4.4968000000000001E-2</c:v>
                </c:pt>
                <c:pt idx="109382">
                  <c:v>4.4969000000000002E-2</c:v>
                </c:pt>
                <c:pt idx="109383">
                  <c:v>4.4969000000000002E-2</c:v>
                </c:pt>
                <c:pt idx="109384">
                  <c:v>4.4970000000000003E-2</c:v>
                </c:pt>
                <c:pt idx="109385">
                  <c:v>4.4970000000000003E-2</c:v>
                </c:pt>
                <c:pt idx="109386">
                  <c:v>4.4970999999999997E-2</c:v>
                </c:pt>
                <c:pt idx="109387">
                  <c:v>4.4970999999999997E-2</c:v>
                </c:pt>
                <c:pt idx="109388">
                  <c:v>4.4970999999999997E-2</c:v>
                </c:pt>
                <c:pt idx="109389">
                  <c:v>4.4971999999999998E-2</c:v>
                </c:pt>
                <c:pt idx="109390">
                  <c:v>4.4971999999999998E-2</c:v>
                </c:pt>
                <c:pt idx="109391">
                  <c:v>4.4972999999999999E-2</c:v>
                </c:pt>
                <c:pt idx="109392">
                  <c:v>4.4972999999999999E-2</c:v>
                </c:pt>
                <c:pt idx="109393">
                  <c:v>4.4974E-2</c:v>
                </c:pt>
                <c:pt idx="109394">
                  <c:v>4.4975000000000001E-2</c:v>
                </c:pt>
                <c:pt idx="109395">
                  <c:v>4.4975000000000001E-2</c:v>
                </c:pt>
                <c:pt idx="109396">
                  <c:v>4.4976000000000002E-2</c:v>
                </c:pt>
                <c:pt idx="109397">
                  <c:v>4.4976000000000002E-2</c:v>
                </c:pt>
                <c:pt idx="109398">
                  <c:v>4.4977000000000003E-2</c:v>
                </c:pt>
                <c:pt idx="109399">
                  <c:v>4.4977000000000003E-2</c:v>
                </c:pt>
                <c:pt idx="109400">
                  <c:v>4.4977000000000003E-2</c:v>
                </c:pt>
                <c:pt idx="109401">
                  <c:v>4.4977999999999997E-2</c:v>
                </c:pt>
                <c:pt idx="109402">
                  <c:v>4.4977999999999997E-2</c:v>
                </c:pt>
                <c:pt idx="109403">
                  <c:v>4.4977999999999997E-2</c:v>
                </c:pt>
                <c:pt idx="109404">
                  <c:v>4.4978999999999998E-2</c:v>
                </c:pt>
                <c:pt idx="109405">
                  <c:v>4.4978999999999998E-2</c:v>
                </c:pt>
                <c:pt idx="109406">
                  <c:v>4.4978999999999998E-2</c:v>
                </c:pt>
                <c:pt idx="109407">
                  <c:v>4.4978999999999998E-2</c:v>
                </c:pt>
                <c:pt idx="109408">
                  <c:v>4.4979999999999999E-2</c:v>
                </c:pt>
                <c:pt idx="109409">
                  <c:v>4.4979999999999999E-2</c:v>
                </c:pt>
                <c:pt idx="109410">
                  <c:v>4.4978999999999998E-2</c:v>
                </c:pt>
                <c:pt idx="109411">
                  <c:v>4.4978999999999998E-2</c:v>
                </c:pt>
                <c:pt idx="109412">
                  <c:v>4.4978999999999998E-2</c:v>
                </c:pt>
                <c:pt idx="109413">
                  <c:v>4.4978999999999998E-2</c:v>
                </c:pt>
                <c:pt idx="109414">
                  <c:v>4.4977999999999997E-2</c:v>
                </c:pt>
                <c:pt idx="109415">
                  <c:v>4.4977999999999997E-2</c:v>
                </c:pt>
                <c:pt idx="109416">
                  <c:v>4.4977000000000003E-2</c:v>
                </c:pt>
                <c:pt idx="109417">
                  <c:v>4.4977000000000003E-2</c:v>
                </c:pt>
                <c:pt idx="109418">
                  <c:v>4.4976000000000002E-2</c:v>
                </c:pt>
                <c:pt idx="109419">
                  <c:v>4.4976000000000002E-2</c:v>
                </c:pt>
                <c:pt idx="109420">
                  <c:v>4.4975000000000001E-2</c:v>
                </c:pt>
                <c:pt idx="109421">
                  <c:v>4.4974E-2</c:v>
                </c:pt>
                <c:pt idx="109422">
                  <c:v>4.4972999999999999E-2</c:v>
                </c:pt>
                <c:pt idx="109423">
                  <c:v>4.4971999999999998E-2</c:v>
                </c:pt>
                <c:pt idx="109424">
                  <c:v>4.4970999999999997E-2</c:v>
                </c:pt>
                <c:pt idx="109425">
                  <c:v>4.4970000000000003E-2</c:v>
                </c:pt>
                <c:pt idx="109426">
                  <c:v>4.4969000000000002E-2</c:v>
                </c:pt>
                <c:pt idx="109427">
                  <c:v>4.4967E-2</c:v>
                </c:pt>
                <c:pt idx="109428">
                  <c:v>4.4965999999999999E-2</c:v>
                </c:pt>
                <c:pt idx="109429">
                  <c:v>4.4964999999999998E-2</c:v>
                </c:pt>
                <c:pt idx="109430">
                  <c:v>4.4963000000000003E-2</c:v>
                </c:pt>
                <c:pt idx="109431">
                  <c:v>4.4962000000000002E-2</c:v>
                </c:pt>
                <c:pt idx="109432">
                  <c:v>4.496E-2</c:v>
                </c:pt>
                <c:pt idx="109433">
                  <c:v>4.4957999999999998E-2</c:v>
                </c:pt>
                <c:pt idx="109434">
                  <c:v>4.4956999999999997E-2</c:v>
                </c:pt>
                <c:pt idx="109435">
                  <c:v>4.4955000000000002E-2</c:v>
                </c:pt>
                <c:pt idx="109436">
                  <c:v>4.4953E-2</c:v>
                </c:pt>
                <c:pt idx="109437">
                  <c:v>4.4950999999999998E-2</c:v>
                </c:pt>
                <c:pt idx="109438">
                  <c:v>4.4949000000000003E-2</c:v>
                </c:pt>
                <c:pt idx="109439">
                  <c:v>4.4947000000000001E-2</c:v>
                </c:pt>
                <c:pt idx="109440">
                  <c:v>4.4944999999999999E-2</c:v>
                </c:pt>
                <c:pt idx="109441">
                  <c:v>4.4942999999999997E-2</c:v>
                </c:pt>
                <c:pt idx="109442">
                  <c:v>4.4942000000000003E-2</c:v>
                </c:pt>
                <c:pt idx="109443">
                  <c:v>4.4940000000000001E-2</c:v>
                </c:pt>
                <c:pt idx="109444">
                  <c:v>4.4937999999999999E-2</c:v>
                </c:pt>
                <c:pt idx="109445">
                  <c:v>4.4935999999999997E-2</c:v>
                </c:pt>
                <c:pt idx="109446">
                  <c:v>4.4934000000000002E-2</c:v>
                </c:pt>
                <c:pt idx="109447">
                  <c:v>4.4932E-2</c:v>
                </c:pt>
                <c:pt idx="109448">
                  <c:v>4.4929999999999998E-2</c:v>
                </c:pt>
                <c:pt idx="109449">
                  <c:v>4.4928000000000003E-2</c:v>
                </c:pt>
                <c:pt idx="109450">
                  <c:v>4.4926000000000001E-2</c:v>
                </c:pt>
                <c:pt idx="109451">
                  <c:v>4.4925E-2</c:v>
                </c:pt>
                <c:pt idx="109452">
                  <c:v>4.4922999999999998E-2</c:v>
                </c:pt>
                <c:pt idx="109453">
                  <c:v>4.4921999999999997E-2</c:v>
                </c:pt>
                <c:pt idx="109454">
                  <c:v>4.4920000000000002E-2</c:v>
                </c:pt>
                <c:pt idx="109455">
                  <c:v>4.4919000000000001E-2</c:v>
                </c:pt>
                <c:pt idx="109456">
                  <c:v>4.4916999999999999E-2</c:v>
                </c:pt>
                <c:pt idx="109457">
                  <c:v>4.4915999999999998E-2</c:v>
                </c:pt>
                <c:pt idx="109458">
                  <c:v>4.4914999999999997E-2</c:v>
                </c:pt>
                <c:pt idx="109459">
                  <c:v>4.4914000000000003E-2</c:v>
                </c:pt>
                <c:pt idx="109460">
                  <c:v>4.4912000000000001E-2</c:v>
                </c:pt>
                <c:pt idx="109461">
                  <c:v>4.4911E-2</c:v>
                </c:pt>
                <c:pt idx="109462">
                  <c:v>4.4911E-2</c:v>
                </c:pt>
                <c:pt idx="109463">
                  <c:v>4.4909999999999999E-2</c:v>
                </c:pt>
                <c:pt idx="109464">
                  <c:v>4.4908999999999998E-2</c:v>
                </c:pt>
                <c:pt idx="109465">
                  <c:v>4.4908999999999998E-2</c:v>
                </c:pt>
                <c:pt idx="109466">
                  <c:v>4.4908000000000003E-2</c:v>
                </c:pt>
                <c:pt idx="109467">
                  <c:v>4.4908000000000003E-2</c:v>
                </c:pt>
                <c:pt idx="109468">
                  <c:v>4.4908000000000003E-2</c:v>
                </c:pt>
                <c:pt idx="109469">
                  <c:v>4.4908000000000003E-2</c:v>
                </c:pt>
                <c:pt idx="109470">
                  <c:v>4.4908000000000003E-2</c:v>
                </c:pt>
                <c:pt idx="109471">
                  <c:v>4.4908000000000003E-2</c:v>
                </c:pt>
                <c:pt idx="109472">
                  <c:v>4.4908000000000003E-2</c:v>
                </c:pt>
                <c:pt idx="109473">
                  <c:v>4.4908000000000003E-2</c:v>
                </c:pt>
                <c:pt idx="109474">
                  <c:v>4.4908999999999998E-2</c:v>
                </c:pt>
                <c:pt idx="109475">
                  <c:v>4.4908999999999998E-2</c:v>
                </c:pt>
                <c:pt idx="109476">
                  <c:v>4.4909999999999999E-2</c:v>
                </c:pt>
                <c:pt idx="109477">
                  <c:v>4.4911E-2</c:v>
                </c:pt>
                <c:pt idx="109478">
                  <c:v>4.4912000000000001E-2</c:v>
                </c:pt>
                <c:pt idx="109479">
                  <c:v>4.4913000000000002E-2</c:v>
                </c:pt>
                <c:pt idx="109480">
                  <c:v>4.4914000000000003E-2</c:v>
                </c:pt>
                <c:pt idx="109481">
                  <c:v>4.4914999999999997E-2</c:v>
                </c:pt>
                <c:pt idx="109482">
                  <c:v>4.4915999999999998E-2</c:v>
                </c:pt>
                <c:pt idx="109483">
                  <c:v>4.4916999999999999E-2</c:v>
                </c:pt>
                <c:pt idx="109484">
                  <c:v>4.4919000000000001E-2</c:v>
                </c:pt>
                <c:pt idx="109485">
                  <c:v>4.4920000000000002E-2</c:v>
                </c:pt>
                <c:pt idx="109486">
                  <c:v>4.4921000000000003E-2</c:v>
                </c:pt>
                <c:pt idx="109487">
                  <c:v>4.4922999999999998E-2</c:v>
                </c:pt>
                <c:pt idx="109488">
                  <c:v>4.4925E-2</c:v>
                </c:pt>
                <c:pt idx="109489">
                  <c:v>4.4927000000000002E-2</c:v>
                </c:pt>
                <c:pt idx="109490">
                  <c:v>4.4928000000000003E-2</c:v>
                </c:pt>
                <c:pt idx="109491">
                  <c:v>4.4929999999999998E-2</c:v>
                </c:pt>
                <c:pt idx="109492">
                  <c:v>4.4932E-2</c:v>
                </c:pt>
                <c:pt idx="109493">
                  <c:v>4.4934000000000002E-2</c:v>
                </c:pt>
                <c:pt idx="109494">
                  <c:v>4.4935000000000003E-2</c:v>
                </c:pt>
                <c:pt idx="109495">
                  <c:v>4.4936999999999998E-2</c:v>
                </c:pt>
                <c:pt idx="109496">
                  <c:v>4.4939E-2</c:v>
                </c:pt>
                <c:pt idx="109497">
                  <c:v>4.4941000000000002E-2</c:v>
                </c:pt>
                <c:pt idx="109498">
                  <c:v>4.4942999999999997E-2</c:v>
                </c:pt>
                <c:pt idx="109499">
                  <c:v>4.4944999999999999E-2</c:v>
                </c:pt>
                <c:pt idx="109500">
                  <c:v>4.4947000000000001E-2</c:v>
                </c:pt>
                <c:pt idx="109501">
                  <c:v>4.4948000000000002E-2</c:v>
                </c:pt>
                <c:pt idx="109502">
                  <c:v>4.4949999999999997E-2</c:v>
                </c:pt>
                <c:pt idx="109503">
                  <c:v>4.4951999999999999E-2</c:v>
                </c:pt>
                <c:pt idx="109504">
                  <c:v>4.4954000000000001E-2</c:v>
                </c:pt>
                <c:pt idx="109505">
                  <c:v>4.4955000000000002E-2</c:v>
                </c:pt>
                <c:pt idx="109506">
                  <c:v>4.4956999999999997E-2</c:v>
                </c:pt>
                <c:pt idx="109507">
                  <c:v>4.4958999999999999E-2</c:v>
                </c:pt>
                <c:pt idx="109508">
                  <c:v>4.496E-2</c:v>
                </c:pt>
                <c:pt idx="109509">
                  <c:v>4.4961000000000001E-2</c:v>
                </c:pt>
                <c:pt idx="109510">
                  <c:v>4.4963000000000003E-2</c:v>
                </c:pt>
                <c:pt idx="109511">
                  <c:v>4.4963999999999997E-2</c:v>
                </c:pt>
                <c:pt idx="109512">
                  <c:v>4.4965999999999999E-2</c:v>
                </c:pt>
                <c:pt idx="109513">
                  <c:v>4.4967E-2</c:v>
                </c:pt>
                <c:pt idx="109514">
                  <c:v>4.4968000000000001E-2</c:v>
                </c:pt>
                <c:pt idx="109515">
                  <c:v>4.4969000000000002E-2</c:v>
                </c:pt>
                <c:pt idx="109516">
                  <c:v>4.4970000000000003E-2</c:v>
                </c:pt>
                <c:pt idx="109517">
                  <c:v>4.4970999999999997E-2</c:v>
                </c:pt>
                <c:pt idx="109518">
                  <c:v>4.4971999999999998E-2</c:v>
                </c:pt>
                <c:pt idx="109519">
                  <c:v>4.4971999999999998E-2</c:v>
                </c:pt>
                <c:pt idx="109520">
                  <c:v>4.4972999999999999E-2</c:v>
                </c:pt>
                <c:pt idx="109521">
                  <c:v>4.4972999999999999E-2</c:v>
                </c:pt>
                <c:pt idx="109522">
                  <c:v>4.4974E-2</c:v>
                </c:pt>
                <c:pt idx="109523">
                  <c:v>4.4974E-2</c:v>
                </c:pt>
                <c:pt idx="109524">
                  <c:v>4.4974E-2</c:v>
                </c:pt>
                <c:pt idx="109525">
                  <c:v>4.4975000000000001E-2</c:v>
                </c:pt>
                <c:pt idx="109526">
                  <c:v>4.4975000000000001E-2</c:v>
                </c:pt>
                <c:pt idx="109527">
                  <c:v>4.4975000000000001E-2</c:v>
                </c:pt>
                <c:pt idx="109528">
                  <c:v>4.4975000000000001E-2</c:v>
                </c:pt>
                <c:pt idx="109529">
                  <c:v>4.4975000000000001E-2</c:v>
                </c:pt>
                <c:pt idx="109530">
                  <c:v>4.4974E-2</c:v>
                </c:pt>
                <c:pt idx="109531">
                  <c:v>4.4974E-2</c:v>
                </c:pt>
                <c:pt idx="109532">
                  <c:v>4.4974E-2</c:v>
                </c:pt>
                <c:pt idx="109533">
                  <c:v>4.4972999999999999E-2</c:v>
                </c:pt>
                <c:pt idx="109534">
                  <c:v>4.4972999999999999E-2</c:v>
                </c:pt>
                <c:pt idx="109535">
                  <c:v>4.4971999999999998E-2</c:v>
                </c:pt>
                <c:pt idx="109536">
                  <c:v>4.4971999999999998E-2</c:v>
                </c:pt>
                <c:pt idx="109537">
                  <c:v>4.4970999999999997E-2</c:v>
                </c:pt>
                <c:pt idx="109538">
                  <c:v>4.4970999999999997E-2</c:v>
                </c:pt>
                <c:pt idx="109539">
                  <c:v>4.4970000000000003E-2</c:v>
                </c:pt>
                <c:pt idx="109540">
                  <c:v>4.4969000000000002E-2</c:v>
                </c:pt>
                <c:pt idx="109541">
                  <c:v>4.4968000000000001E-2</c:v>
                </c:pt>
                <c:pt idx="109542">
                  <c:v>4.4968000000000001E-2</c:v>
                </c:pt>
                <c:pt idx="109543">
                  <c:v>4.4967E-2</c:v>
                </c:pt>
                <c:pt idx="109544">
                  <c:v>4.4965999999999999E-2</c:v>
                </c:pt>
                <c:pt idx="109545">
                  <c:v>4.4964999999999998E-2</c:v>
                </c:pt>
                <c:pt idx="109546">
                  <c:v>4.4963999999999997E-2</c:v>
                </c:pt>
                <c:pt idx="109547">
                  <c:v>4.4963000000000003E-2</c:v>
                </c:pt>
                <c:pt idx="109548">
                  <c:v>4.4963000000000003E-2</c:v>
                </c:pt>
                <c:pt idx="109549">
                  <c:v>4.4962000000000002E-2</c:v>
                </c:pt>
                <c:pt idx="109550">
                  <c:v>4.4961000000000001E-2</c:v>
                </c:pt>
                <c:pt idx="109551">
                  <c:v>4.496E-2</c:v>
                </c:pt>
                <c:pt idx="109552">
                  <c:v>4.4958999999999999E-2</c:v>
                </c:pt>
                <c:pt idx="109553">
                  <c:v>4.4957999999999998E-2</c:v>
                </c:pt>
                <c:pt idx="109554">
                  <c:v>4.4957999999999998E-2</c:v>
                </c:pt>
                <c:pt idx="109555">
                  <c:v>4.4956999999999997E-2</c:v>
                </c:pt>
                <c:pt idx="109556">
                  <c:v>4.4956000000000003E-2</c:v>
                </c:pt>
                <c:pt idx="109557">
                  <c:v>4.4955000000000002E-2</c:v>
                </c:pt>
                <c:pt idx="109558">
                  <c:v>4.4955000000000002E-2</c:v>
                </c:pt>
                <c:pt idx="109559">
                  <c:v>4.4954000000000001E-2</c:v>
                </c:pt>
                <c:pt idx="109560">
                  <c:v>4.4954000000000001E-2</c:v>
                </c:pt>
                <c:pt idx="109561">
                  <c:v>4.4953E-2</c:v>
                </c:pt>
                <c:pt idx="109562">
                  <c:v>4.4953E-2</c:v>
                </c:pt>
                <c:pt idx="109563">
                  <c:v>4.4951999999999999E-2</c:v>
                </c:pt>
                <c:pt idx="109564">
                  <c:v>4.4951999999999999E-2</c:v>
                </c:pt>
                <c:pt idx="109565">
                  <c:v>4.4950999999999998E-2</c:v>
                </c:pt>
                <c:pt idx="109566">
                  <c:v>4.4950999999999998E-2</c:v>
                </c:pt>
                <c:pt idx="109567">
                  <c:v>4.4949999999999997E-2</c:v>
                </c:pt>
                <c:pt idx="109568">
                  <c:v>4.4949999999999997E-2</c:v>
                </c:pt>
                <c:pt idx="109569">
                  <c:v>4.4949999999999997E-2</c:v>
                </c:pt>
                <c:pt idx="109570">
                  <c:v>4.4949999999999997E-2</c:v>
                </c:pt>
                <c:pt idx="109571">
                  <c:v>4.4949999999999997E-2</c:v>
                </c:pt>
                <c:pt idx="109572">
                  <c:v>4.4949999999999997E-2</c:v>
                </c:pt>
                <c:pt idx="109573">
                  <c:v>4.4949999999999997E-2</c:v>
                </c:pt>
                <c:pt idx="109574">
                  <c:v>4.4949999999999997E-2</c:v>
                </c:pt>
                <c:pt idx="109575">
                  <c:v>4.4949999999999997E-2</c:v>
                </c:pt>
                <c:pt idx="109576">
                  <c:v>4.4949999999999997E-2</c:v>
                </c:pt>
                <c:pt idx="109577">
                  <c:v>4.4949999999999997E-2</c:v>
                </c:pt>
                <c:pt idx="109578">
                  <c:v>4.4949999999999997E-2</c:v>
                </c:pt>
                <c:pt idx="109579">
                  <c:v>4.4949999999999997E-2</c:v>
                </c:pt>
                <c:pt idx="109580">
                  <c:v>4.4949999999999997E-2</c:v>
                </c:pt>
                <c:pt idx="109581">
                  <c:v>4.4950999999999998E-2</c:v>
                </c:pt>
                <c:pt idx="109582">
                  <c:v>4.4950999999999998E-2</c:v>
                </c:pt>
                <c:pt idx="109583">
                  <c:v>4.4950999999999998E-2</c:v>
                </c:pt>
                <c:pt idx="109584">
                  <c:v>4.4951999999999999E-2</c:v>
                </c:pt>
                <c:pt idx="109585">
                  <c:v>4.4951999999999999E-2</c:v>
                </c:pt>
                <c:pt idx="109586">
                  <c:v>4.4951999999999999E-2</c:v>
                </c:pt>
                <c:pt idx="109587">
                  <c:v>4.4953E-2</c:v>
                </c:pt>
                <c:pt idx="109588">
                  <c:v>4.4953E-2</c:v>
                </c:pt>
                <c:pt idx="109589">
                  <c:v>4.4953E-2</c:v>
                </c:pt>
                <c:pt idx="109590">
                  <c:v>4.4954000000000001E-2</c:v>
                </c:pt>
                <c:pt idx="109591">
                  <c:v>4.4954000000000001E-2</c:v>
                </c:pt>
                <c:pt idx="109592">
                  <c:v>4.4954000000000001E-2</c:v>
                </c:pt>
                <c:pt idx="109593">
                  <c:v>4.4955000000000002E-2</c:v>
                </c:pt>
                <c:pt idx="109594">
                  <c:v>4.4955000000000002E-2</c:v>
                </c:pt>
                <c:pt idx="109595">
                  <c:v>4.4956000000000003E-2</c:v>
                </c:pt>
                <c:pt idx="109596">
                  <c:v>4.4956000000000003E-2</c:v>
                </c:pt>
                <c:pt idx="109597">
                  <c:v>4.4956999999999997E-2</c:v>
                </c:pt>
                <c:pt idx="109598">
                  <c:v>4.4957999999999998E-2</c:v>
                </c:pt>
                <c:pt idx="109599">
                  <c:v>4.4957999999999998E-2</c:v>
                </c:pt>
                <c:pt idx="109600">
                  <c:v>4.4957999999999998E-2</c:v>
                </c:pt>
                <c:pt idx="109601">
                  <c:v>4.4958999999999999E-2</c:v>
                </c:pt>
                <c:pt idx="109602">
                  <c:v>4.4958999999999999E-2</c:v>
                </c:pt>
                <c:pt idx="109603">
                  <c:v>4.496E-2</c:v>
                </c:pt>
                <c:pt idx="109604">
                  <c:v>4.4961000000000001E-2</c:v>
                </c:pt>
                <c:pt idx="109605">
                  <c:v>4.4961000000000001E-2</c:v>
                </c:pt>
                <c:pt idx="109606">
                  <c:v>4.4962000000000002E-2</c:v>
                </c:pt>
                <c:pt idx="109607">
                  <c:v>4.4963000000000003E-2</c:v>
                </c:pt>
                <c:pt idx="109608">
                  <c:v>4.4963000000000003E-2</c:v>
                </c:pt>
                <c:pt idx="109609">
                  <c:v>4.4963999999999997E-2</c:v>
                </c:pt>
                <c:pt idx="109610">
                  <c:v>4.4964999999999998E-2</c:v>
                </c:pt>
                <c:pt idx="109611">
                  <c:v>4.4964999999999998E-2</c:v>
                </c:pt>
                <c:pt idx="109612">
                  <c:v>4.4965999999999999E-2</c:v>
                </c:pt>
                <c:pt idx="109613">
                  <c:v>4.4967E-2</c:v>
                </c:pt>
                <c:pt idx="109614">
                  <c:v>4.4967E-2</c:v>
                </c:pt>
                <c:pt idx="109615">
                  <c:v>4.4968000000000001E-2</c:v>
                </c:pt>
                <c:pt idx="109616">
                  <c:v>4.4969000000000002E-2</c:v>
                </c:pt>
                <c:pt idx="109617">
                  <c:v>4.4970000000000003E-2</c:v>
                </c:pt>
                <c:pt idx="109618">
                  <c:v>4.4970999999999997E-2</c:v>
                </c:pt>
                <c:pt idx="109619">
                  <c:v>4.4971999999999998E-2</c:v>
                </c:pt>
                <c:pt idx="109620">
                  <c:v>4.4971999999999998E-2</c:v>
                </c:pt>
                <c:pt idx="109621">
                  <c:v>4.4972999999999999E-2</c:v>
                </c:pt>
                <c:pt idx="109622">
                  <c:v>4.4974E-2</c:v>
                </c:pt>
                <c:pt idx="109623">
                  <c:v>4.4975000000000001E-2</c:v>
                </c:pt>
                <c:pt idx="109624">
                  <c:v>4.4975000000000001E-2</c:v>
                </c:pt>
                <c:pt idx="109625">
                  <c:v>4.4976000000000002E-2</c:v>
                </c:pt>
                <c:pt idx="109626">
                  <c:v>4.4977000000000003E-2</c:v>
                </c:pt>
                <c:pt idx="109627">
                  <c:v>4.4977000000000003E-2</c:v>
                </c:pt>
                <c:pt idx="109628">
                  <c:v>4.4977999999999997E-2</c:v>
                </c:pt>
                <c:pt idx="109629">
                  <c:v>4.4978999999999998E-2</c:v>
                </c:pt>
                <c:pt idx="109630">
                  <c:v>4.4978999999999998E-2</c:v>
                </c:pt>
                <c:pt idx="109631">
                  <c:v>4.4979999999999999E-2</c:v>
                </c:pt>
                <c:pt idx="109632">
                  <c:v>4.4981E-2</c:v>
                </c:pt>
                <c:pt idx="109633">
                  <c:v>4.4981E-2</c:v>
                </c:pt>
                <c:pt idx="109634">
                  <c:v>4.4982000000000001E-2</c:v>
                </c:pt>
                <c:pt idx="109635">
                  <c:v>4.4982000000000001E-2</c:v>
                </c:pt>
                <c:pt idx="109636">
                  <c:v>4.4982000000000001E-2</c:v>
                </c:pt>
                <c:pt idx="109637">
                  <c:v>4.4983000000000002E-2</c:v>
                </c:pt>
                <c:pt idx="109638">
                  <c:v>4.4983000000000002E-2</c:v>
                </c:pt>
                <c:pt idx="109639">
                  <c:v>4.4983000000000002E-2</c:v>
                </c:pt>
                <c:pt idx="109640">
                  <c:v>4.4983000000000002E-2</c:v>
                </c:pt>
                <c:pt idx="109641">
                  <c:v>4.4984000000000003E-2</c:v>
                </c:pt>
                <c:pt idx="109642">
                  <c:v>4.4984000000000003E-2</c:v>
                </c:pt>
                <c:pt idx="109643">
                  <c:v>4.4984000000000003E-2</c:v>
                </c:pt>
                <c:pt idx="109644">
                  <c:v>4.4984000000000003E-2</c:v>
                </c:pt>
                <c:pt idx="109645">
                  <c:v>4.4984000000000003E-2</c:v>
                </c:pt>
                <c:pt idx="109646">
                  <c:v>4.4983000000000002E-2</c:v>
                </c:pt>
                <c:pt idx="109647">
                  <c:v>4.4983000000000002E-2</c:v>
                </c:pt>
                <c:pt idx="109648">
                  <c:v>4.4983000000000002E-2</c:v>
                </c:pt>
                <c:pt idx="109649">
                  <c:v>4.4982000000000001E-2</c:v>
                </c:pt>
                <c:pt idx="109650">
                  <c:v>4.4982000000000001E-2</c:v>
                </c:pt>
                <c:pt idx="109651">
                  <c:v>4.4981E-2</c:v>
                </c:pt>
                <c:pt idx="109652">
                  <c:v>4.4981E-2</c:v>
                </c:pt>
                <c:pt idx="109653">
                  <c:v>4.4979999999999999E-2</c:v>
                </c:pt>
                <c:pt idx="109654">
                  <c:v>4.4978999999999998E-2</c:v>
                </c:pt>
                <c:pt idx="109655">
                  <c:v>4.4978999999999998E-2</c:v>
                </c:pt>
                <c:pt idx="109656">
                  <c:v>4.4977999999999997E-2</c:v>
                </c:pt>
                <c:pt idx="109657">
                  <c:v>4.4977000000000003E-2</c:v>
                </c:pt>
                <c:pt idx="109658">
                  <c:v>4.4976000000000002E-2</c:v>
                </c:pt>
                <c:pt idx="109659">
                  <c:v>4.4975000000000001E-2</c:v>
                </c:pt>
                <c:pt idx="109660">
                  <c:v>4.4974E-2</c:v>
                </c:pt>
                <c:pt idx="109661">
                  <c:v>4.4972999999999999E-2</c:v>
                </c:pt>
                <c:pt idx="109662">
                  <c:v>4.4970999999999997E-2</c:v>
                </c:pt>
                <c:pt idx="109663">
                  <c:v>4.4970000000000003E-2</c:v>
                </c:pt>
                <c:pt idx="109664">
                  <c:v>4.4969000000000002E-2</c:v>
                </c:pt>
                <c:pt idx="109665">
                  <c:v>4.4968000000000001E-2</c:v>
                </c:pt>
                <c:pt idx="109666">
                  <c:v>4.4967E-2</c:v>
                </c:pt>
                <c:pt idx="109667">
                  <c:v>4.4965999999999999E-2</c:v>
                </c:pt>
                <c:pt idx="109668">
                  <c:v>4.4964999999999998E-2</c:v>
                </c:pt>
                <c:pt idx="109669">
                  <c:v>4.4963000000000003E-2</c:v>
                </c:pt>
                <c:pt idx="109670">
                  <c:v>4.4962000000000002E-2</c:v>
                </c:pt>
                <c:pt idx="109671">
                  <c:v>4.4961000000000001E-2</c:v>
                </c:pt>
                <c:pt idx="109672">
                  <c:v>4.4958999999999999E-2</c:v>
                </c:pt>
                <c:pt idx="109673">
                  <c:v>4.4957999999999998E-2</c:v>
                </c:pt>
                <c:pt idx="109674">
                  <c:v>4.4956999999999997E-2</c:v>
                </c:pt>
                <c:pt idx="109675">
                  <c:v>4.4956000000000003E-2</c:v>
                </c:pt>
                <c:pt idx="109676">
                  <c:v>4.4955000000000002E-2</c:v>
                </c:pt>
                <c:pt idx="109677">
                  <c:v>4.4954000000000001E-2</c:v>
                </c:pt>
                <c:pt idx="109678">
                  <c:v>4.4953E-2</c:v>
                </c:pt>
                <c:pt idx="109679">
                  <c:v>4.4951999999999999E-2</c:v>
                </c:pt>
                <c:pt idx="109680">
                  <c:v>4.4950999999999998E-2</c:v>
                </c:pt>
                <c:pt idx="109681">
                  <c:v>4.4949999999999997E-2</c:v>
                </c:pt>
                <c:pt idx="109682">
                  <c:v>4.4949000000000003E-2</c:v>
                </c:pt>
                <c:pt idx="109683">
                  <c:v>4.4948000000000002E-2</c:v>
                </c:pt>
                <c:pt idx="109684">
                  <c:v>4.4947000000000001E-2</c:v>
                </c:pt>
                <c:pt idx="109685">
                  <c:v>4.4947000000000001E-2</c:v>
                </c:pt>
                <c:pt idx="109686">
                  <c:v>4.4946E-2</c:v>
                </c:pt>
                <c:pt idx="109687">
                  <c:v>4.4946E-2</c:v>
                </c:pt>
                <c:pt idx="109688">
                  <c:v>4.4944999999999999E-2</c:v>
                </c:pt>
                <c:pt idx="109689">
                  <c:v>4.4944999999999999E-2</c:v>
                </c:pt>
                <c:pt idx="109690">
                  <c:v>4.4944999999999999E-2</c:v>
                </c:pt>
                <c:pt idx="109691">
                  <c:v>4.4944999999999999E-2</c:v>
                </c:pt>
                <c:pt idx="109692">
                  <c:v>4.4944999999999999E-2</c:v>
                </c:pt>
                <c:pt idx="109693">
                  <c:v>4.4944999999999999E-2</c:v>
                </c:pt>
                <c:pt idx="109694">
                  <c:v>4.4944999999999999E-2</c:v>
                </c:pt>
                <c:pt idx="109695">
                  <c:v>4.4944999999999999E-2</c:v>
                </c:pt>
                <c:pt idx="109696">
                  <c:v>4.4944999999999999E-2</c:v>
                </c:pt>
                <c:pt idx="109697">
                  <c:v>4.4944999999999999E-2</c:v>
                </c:pt>
                <c:pt idx="109698">
                  <c:v>4.4946E-2</c:v>
                </c:pt>
                <c:pt idx="109699">
                  <c:v>4.4946E-2</c:v>
                </c:pt>
                <c:pt idx="109700">
                  <c:v>4.4947000000000001E-2</c:v>
                </c:pt>
                <c:pt idx="109701">
                  <c:v>4.4948000000000002E-2</c:v>
                </c:pt>
                <c:pt idx="109702">
                  <c:v>4.4948000000000002E-2</c:v>
                </c:pt>
                <c:pt idx="109703">
                  <c:v>4.4949000000000003E-2</c:v>
                </c:pt>
                <c:pt idx="109704">
                  <c:v>4.4949999999999997E-2</c:v>
                </c:pt>
                <c:pt idx="109705">
                  <c:v>4.4950999999999998E-2</c:v>
                </c:pt>
                <c:pt idx="109706">
                  <c:v>4.4951999999999999E-2</c:v>
                </c:pt>
                <c:pt idx="109707">
                  <c:v>4.4951999999999999E-2</c:v>
                </c:pt>
                <c:pt idx="109708">
                  <c:v>4.4953E-2</c:v>
                </c:pt>
                <c:pt idx="109709">
                  <c:v>4.4954000000000001E-2</c:v>
                </c:pt>
                <c:pt idx="109710">
                  <c:v>4.4955000000000002E-2</c:v>
                </c:pt>
                <c:pt idx="109711">
                  <c:v>4.4956999999999997E-2</c:v>
                </c:pt>
                <c:pt idx="109712">
                  <c:v>4.4957999999999998E-2</c:v>
                </c:pt>
                <c:pt idx="109713">
                  <c:v>4.4958999999999999E-2</c:v>
                </c:pt>
                <c:pt idx="109714">
                  <c:v>4.496E-2</c:v>
                </c:pt>
                <c:pt idx="109715">
                  <c:v>4.4961000000000001E-2</c:v>
                </c:pt>
                <c:pt idx="109716">
                  <c:v>4.4962000000000002E-2</c:v>
                </c:pt>
                <c:pt idx="109717">
                  <c:v>4.4963000000000003E-2</c:v>
                </c:pt>
                <c:pt idx="109718">
                  <c:v>4.4963999999999997E-2</c:v>
                </c:pt>
                <c:pt idx="109719">
                  <c:v>4.4964999999999998E-2</c:v>
                </c:pt>
                <c:pt idx="109720">
                  <c:v>4.4965999999999999E-2</c:v>
                </c:pt>
                <c:pt idx="109721">
                  <c:v>4.4967E-2</c:v>
                </c:pt>
                <c:pt idx="109722">
                  <c:v>4.4968000000000001E-2</c:v>
                </c:pt>
                <c:pt idx="109723">
                  <c:v>4.4968000000000001E-2</c:v>
                </c:pt>
                <c:pt idx="109724">
                  <c:v>4.4969000000000002E-2</c:v>
                </c:pt>
                <c:pt idx="109725">
                  <c:v>4.4970000000000003E-2</c:v>
                </c:pt>
                <c:pt idx="109726">
                  <c:v>4.4970999999999997E-2</c:v>
                </c:pt>
                <c:pt idx="109727">
                  <c:v>4.4970999999999997E-2</c:v>
                </c:pt>
                <c:pt idx="109728">
                  <c:v>4.4971999999999998E-2</c:v>
                </c:pt>
                <c:pt idx="109729">
                  <c:v>4.4971999999999998E-2</c:v>
                </c:pt>
                <c:pt idx="109730">
                  <c:v>4.4971999999999998E-2</c:v>
                </c:pt>
                <c:pt idx="109731">
                  <c:v>4.4971999999999998E-2</c:v>
                </c:pt>
                <c:pt idx="109732">
                  <c:v>4.4972999999999999E-2</c:v>
                </c:pt>
                <c:pt idx="109733">
                  <c:v>4.4972999999999999E-2</c:v>
                </c:pt>
                <c:pt idx="109734">
                  <c:v>4.4972999999999999E-2</c:v>
                </c:pt>
                <c:pt idx="109735">
                  <c:v>4.4972999999999999E-2</c:v>
                </c:pt>
                <c:pt idx="109736">
                  <c:v>4.4972999999999999E-2</c:v>
                </c:pt>
                <c:pt idx="109737">
                  <c:v>4.4972999999999999E-2</c:v>
                </c:pt>
                <c:pt idx="109738">
                  <c:v>4.4971999999999998E-2</c:v>
                </c:pt>
                <c:pt idx="109739">
                  <c:v>4.4971999999999998E-2</c:v>
                </c:pt>
                <c:pt idx="109740">
                  <c:v>4.4971999999999998E-2</c:v>
                </c:pt>
                <c:pt idx="109741">
                  <c:v>4.4970999999999997E-2</c:v>
                </c:pt>
                <c:pt idx="109742">
                  <c:v>4.4970999999999997E-2</c:v>
                </c:pt>
                <c:pt idx="109743">
                  <c:v>4.4970000000000003E-2</c:v>
                </c:pt>
                <c:pt idx="109744">
                  <c:v>4.4969000000000002E-2</c:v>
                </c:pt>
                <c:pt idx="109745">
                  <c:v>4.4969000000000002E-2</c:v>
                </c:pt>
                <c:pt idx="109746">
                  <c:v>4.4968000000000001E-2</c:v>
                </c:pt>
                <c:pt idx="109747">
                  <c:v>4.4967E-2</c:v>
                </c:pt>
                <c:pt idx="109748">
                  <c:v>4.4967E-2</c:v>
                </c:pt>
                <c:pt idx="109749">
                  <c:v>4.4965999999999999E-2</c:v>
                </c:pt>
                <c:pt idx="109750">
                  <c:v>4.4964999999999998E-2</c:v>
                </c:pt>
                <c:pt idx="109751">
                  <c:v>4.4963999999999997E-2</c:v>
                </c:pt>
                <c:pt idx="109752">
                  <c:v>4.4963000000000003E-2</c:v>
                </c:pt>
                <c:pt idx="109753">
                  <c:v>4.4962000000000002E-2</c:v>
                </c:pt>
                <c:pt idx="109754">
                  <c:v>4.4961000000000001E-2</c:v>
                </c:pt>
                <c:pt idx="109755">
                  <c:v>4.496E-2</c:v>
                </c:pt>
                <c:pt idx="109756">
                  <c:v>4.4958999999999999E-2</c:v>
                </c:pt>
                <c:pt idx="109757">
                  <c:v>4.4957999999999998E-2</c:v>
                </c:pt>
                <c:pt idx="109758">
                  <c:v>4.4956999999999997E-2</c:v>
                </c:pt>
                <c:pt idx="109759">
                  <c:v>4.4956999999999997E-2</c:v>
                </c:pt>
                <c:pt idx="109760">
                  <c:v>4.4956000000000003E-2</c:v>
                </c:pt>
                <c:pt idx="109761">
                  <c:v>4.4955000000000002E-2</c:v>
                </c:pt>
                <c:pt idx="109762">
                  <c:v>4.4954000000000001E-2</c:v>
                </c:pt>
                <c:pt idx="109763">
                  <c:v>4.4953E-2</c:v>
                </c:pt>
                <c:pt idx="109764">
                  <c:v>4.4951999999999999E-2</c:v>
                </c:pt>
                <c:pt idx="109765">
                  <c:v>4.4950999999999998E-2</c:v>
                </c:pt>
                <c:pt idx="109766">
                  <c:v>4.4949999999999997E-2</c:v>
                </c:pt>
                <c:pt idx="109767">
                  <c:v>4.4949000000000003E-2</c:v>
                </c:pt>
                <c:pt idx="109768">
                  <c:v>4.4949000000000003E-2</c:v>
                </c:pt>
                <c:pt idx="109769">
                  <c:v>4.4948000000000002E-2</c:v>
                </c:pt>
                <c:pt idx="109770">
                  <c:v>4.4947000000000001E-2</c:v>
                </c:pt>
                <c:pt idx="109771">
                  <c:v>4.4947000000000001E-2</c:v>
                </c:pt>
                <c:pt idx="109772">
                  <c:v>4.4946E-2</c:v>
                </c:pt>
                <c:pt idx="109773">
                  <c:v>4.4946E-2</c:v>
                </c:pt>
                <c:pt idx="109774">
                  <c:v>4.4946E-2</c:v>
                </c:pt>
                <c:pt idx="109775">
                  <c:v>4.4944999999999999E-2</c:v>
                </c:pt>
                <c:pt idx="109776">
                  <c:v>4.4944999999999999E-2</c:v>
                </c:pt>
                <c:pt idx="109777">
                  <c:v>4.4943999999999998E-2</c:v>
                </c:pt>
                <c:pt idx="109778">
                  <c:v>4.4943999999999998E-2</c:v>
                </c:pt>
                <c:pt idx="109779">
                  <c:v>4.4943999999999998E-2</c:v>
                </c:pt>
                <c:pt idx="109780">
                  <c:v>4.4943999999999998E-2</c:v>
                </c:pt>
                <c:pt idx="109781">
                  <c:v>4.4943999999999998E-2</c:v>
                </c:pt>
                <c:pt idx="109782">
                  <c:v>4.4943999999999998E-2</c:v>
                </c:pt>
                <c:pt idx="109783">
                  <c:v>4.4943999999999998E-2</c:v>
                </c:pt>
                <c:pt idx="109784">
                  <c:v>4.4943999999999998E-2</c:v>
                </c:pt>
                <c:pt idx="109785">
                  <c:v>4.4943999999999998E-2</c:v>
                </c:pt>
                <c:pt idx="109786">
                  <c:v>4.4943999999999998E-2</c:v>
                </c:pt>
                <c:pt idx="109787">
                  <c:v>4.4943999999999998E-2</c:v>
                </c:pt>
                <c:pt idx="109788">
                  <c:v>4.4944999999999999E-2</c:v>
                </c:pt>
                <c:pt idx="109789">
                  <c:v>4.4944999999999999E-2</c:v>
                </c:pt>
                <c:pt idx="109790">
                  <c:v>4.4944999999999999E-2</c:v>
                </c:pt>
                <c:pt idx="109791">
                  <c:v>4.4946E-2</c:v>
                </c:pt>
                <c:pt idx="109792">
                  <c:v>4.4946E-2</c:v>
                </c:pt>
                <c:pt idx="109793">
                  <c:v>4.4947000000000001E-2</c:v>
                </c:pt>
                <c:pt idx="109794">
                  <c:v>4.4948000000000002E-2</c:v>
                </c:pt>
                <c:pt idx="109795">
                  <c:v>4.4948000000000002E-2</c:v>
                </c:pt>
                <c:pt idx="109796">
                  <c:v>4.4949000000000003E-2</c:v>
                </c:pt>
                <c:pt idx="109797">
                  <c:v>4.4949999999999997E-2</c:v>
                </c:pt>
                <c:pt idx="109798">
                  <c:v>4.4950999999999998E-2</c:v>
                </c:pt>
                <c:pt idx="109799">
                  <c:v>4.4950999999999998E-2</c:v>
                </c:pt>
                <c:pt idx="109800">
                  <c:v>4.4951999999999999E-2</c:v>
                </c:pt>
                <c:pt idx="109801">
                  <c:v>4.4953E-2</c:v>
                </c:pt>
                <c:pt idx="109802">
                  <c:v>4.4954000000000001E-2</c:v>
                </c:pt>
                <c:pt idx="109803">
                  <c:v>4.4955000000000002E-2</c:v>
                </c:pt>
                <c:pt idx="109804">
                  <c:v>4.4956000000000003E-2</c:v>
                </c:pt>
                <c:pt idx="109805">
                  <c:v>4.4956999999999997E-2</c:v>
                </c:pt>
                <c:pt idx="109806">
                  <c:v>4.4957999999999998E-2</c:v>
                </c:pt>
                <c:pt idx="109807">
                  <c:v>4.4958999999999999E-2</c:v>
                </c:pt>
                <c:pt idx="109808">
                  <c:v>4.496E-2</c:v>
                </c:pt>
                <c:pt idx="109809">
                  <c:v>4.4961000000000001E-2</c:v>
                </c:pt>
                <c:pt idx="109810">
                  <c:v>4.4962000000000002E-2</c:v>
                </c:pt>
                <c:pt idx="109811">
                  <c:v>4.4963000000000003E-2</c:v>
                </c:pt>
                <c:pt idx="109812">
                  <c:v>4.4963000000000003E-2</c:v>
                </c:pt>
                <c:pt idx="109813">
                  <c:v>4.4963999999999997E-2</c:v>
                </c:pt>
                <c:pt idx="109814">
                  <c:v>4.4964999999999998E-2</c:v>
                </c:pt>
                <c:pt idx="109815">
                  <c:v>4.4965999999999999E-2</c:v>
                </c:pt>
                <c:pt idx="109816">
                  <c:v>4.4967E-2</c:v>
                </c:pt>
                <c:pt idx="109817">
                  <c:v>4.4968000000000001E-2</c:v>
                </c:pt>
                <c:pt idx="109818">
                  <c:v>4.4969000000000002E-2</c:v>
                </c:pt>
                <c:pt idx="109819">
                  <c:v>4.4970000000000003E-2</c:v>
                </c:pt>
                <c:pt idx="109820">
                  <c:v>4.4970999999999997E-2</c:v>
                </c:pt>
                <c:pt idx="109821">
                  <c:v>4.4970999999999997E-2</c:v>
                </c:pt>
                <c:pt idx="109822">
                  <c:v>4.4971999999999998E-2</c:v>
                </c:pt>
                <c:pt idx="109823">
                  <c:v>4.4972999999999999E-2</c:v>
                </c:pt>
                <c:pt idx="109824">
                  <c:v>4.4972999999999999E-2</c:v>
                </c:pt>
                <c:pt idx="109825">
                  <c:v>4.4974E-2</c:v>
                </c:pt>
                <c:pt idx="109826">
                  <c:v>4.4974E-2</c:v>
                </c:pt>
                <c:pt idx="109827">
                  <c:v>4.4975000000000001E-2</c:v>
                </c:pt>
                <c:pt idx="109828">
                  <c:v>4.4975000000000001E-2</c:v>
                </c:pt>
                <c:pt idx="109829">
                  <c:v>4.4975000000000001E-2</c:v>
                </c:pt>
                <c:pt idx="109830">
                  <c:v>4.4976000000000002E-2</c:v>
                </c:pt>
                <c:pt idx="109831">
                  <c:v>4.4976000000000002E-2</c:v>
                </c:pt>
                <c:pt idx="109832">
                  <c:v>4.4976000000000002E-2</c:v>
                </c:pt>
                <c:pt idx="109833">
                  <c:v>4.4976000000000002E-2</c:v>
                </c:pt>
                <c:pt idx="109834">
                  <c:v>4.4977000000000003E-2</c:v>
                </c:pt>
                <c:pt idx="109835">
                  <c:v>4.4977000000000003E-2</c:v>
                </c:pt>
                <c:pt idx="109836">
                  <c:v>4.4976000000000002E-2</c:v>
                </c:pt>
                <c:pt idx="109837">
                  <c:v>4.4976000000000002E-2</c:v>
                </c:pt>
                <c:pt idx="109838">
                  <c:v>4.4976000000000002E-2</c:v>
                </c:pt>
                <c:pt idx="109839">
                  <c:v>4.4976000000000002E-2</c:v>
                </c:pt>
                <c:pt idx="109840">
                  <c:v>4.4976000000000002E-2</c:v>
                </c:pt>
                <c:pt idx="109841">
                  <c:v>4.4976000000000002E-2</c:v>
                </c:pt>
                <c:pt idx="109842">
                  <c:v>4.4975000000000001E-2</c:v>
                </c:pt>
                <c:pt idx="109843">
                  <c:v>4.4975000000000001E-2</c:v>
                </c:pt>
                <c:pt idx="109844">
                  <c:v>4.4975000000000001E-2</c:v>
                </c:pt>
                <c:pt idx="109845">
                  <c:v>4.4974E-2</c:v>
                </c:pt>
                <c:pt idx="109846">
                  <c:v>4.4974E-2</c:v>
                </c:pt>
                <c:pt idx="109847">
                  <c:v>4.4972999999999999E-2</c:v>
                </c:pt>
                <c:pt idx="109848">
                  <c:v>4.4971999999999998E-2</c:v>
                </c:pt>
                <c:pt idx="109849">
                  <c:v>4.4971999999999998E-2</c:v>
                </c:pt>
                <c:pt idx="109850">
                  <c:v>4.4970999999999997E-2</c:v>
                </c:pt>
                <c:pt idx="109851">
                  <c:v>4.4970000000000003E-2</c:v>
                </c:pt>
                <c:pt idx="109852">
                  <c:v>4.4970000000000003E-2</c:v>
                </c:pt>
                <c:pt idx="109853">
                  <c:v>4.4969000000000002E-2</c:v>
                </c:pt>
                <c:pt idx="109854">
                  <c:v>4.4968000000000001E-2</c:v>
                </c:pt>
                <c:pt idx="109855">
                  <c:v>4.4968000000000001E-2</c:v>
                </c:pt>
                <c:pt idx="109856">
                  <c:v>4.4967E-2</c:v>
                </c:pt>
                <c:pt idx="109857">
                  <c:v>4.4965999999999999E-2</c:v>
                </c:pt>
                <c:pt idx="109858">
                  <c:v>4.4964999999999998E-2</c:v>
                </c:pt>
                <c:pt idx="109859">
                  <c:v>4.4963999999999997E-2</c:v>
                </c:pt>
                <c:pt idx="109860">
                  <c:v>4.4963999999999997E-2</c:v>
                </c:pt>
                <c:pt idx="109861">
                  <c:v>4.4963000000000003E-2</c:v>
                </c:pt>
                <c:pt idx="109862">
                  <c:v>4.4962000000000002E-2</c:v>
                </c:pt>
                <c:pt idx="109863">
                  <c:v>4.4961000000000001E-2</c:v>
                </c:pt>
                <c:pt idx="109864">
                  <c:v>4.496E-2</c:v>
                </c:pt>
                <c:pt idx="109865">
                  <c:v>4.496E-2</c:v>
                </c:pt>
                <c:pt idx="109866">
                  <c:v>4.4958999999999999E-2</c:v>
                </c:pt>
                <c:pt idx="109867">
                  <c:v>4.4957999999999998E-2</c:v>
                </c:pt>
                <c:pt idx="109868">
                  <c:v>4.4957999999999998E-2</c:v>
                </c:pt>
                <c:pt idx="109869">
                  <c:v>4.4956999999999997E-2</c:v>
                </c:pt>
                <c:pt idx="109870">
                  <c:v>4.4956000000000003E-2</c:v>
                </c:pt>
                <c:pt idx="109871">
                  <c:v>4.4956000000000003E-2</c:v>
                </c:pt>
                <c:pt idx="109872">
                  <c:v>4.4955000000000002E-2</c:v>
                </c:pt>
                <c:pt idx="109873">
                  <c:v>4.4954000000000001E-2</c:v>
                </c:pt>
                <c:pt idx="109874">
                  <c:v>4.4954000000000001E-2</c:v>
                </c:pt>
                <c:pt idx="109875">
                  <c:v>4.4953E-2</c:v>
                </c:pt>
                <c:pt idx="109876">
                  <c:v>4.4953E-2</c:v>
                </c:pt>
                <c:pt idx="109877">
                  <c:v>4.4951999999999999E-2</c:v>
                </c:pt>
                <c:pt idx="109878">
                  <c:v>4.4951999999999999E-2</c:v>
                </c:pt>
                <c:pt idx="109879">
                  <c:v>4.4951999999999999E-2</c:v>
                </c:pt>
                <c:pt idx="109880">
                  <c:v>4.4950999999999998E-2</c:v>
                </c:pt>
                <c:pt idx="109881">
                  <c:v>4.4950999999999998E-2</c:v>
                </c:pt>
                <c:pt idx="109882">
                  <c:v>4.4950999999999998E-2</c:v>
                </c:pt>
                <c:pt idx="109883">
                  <c:v>4.4949999999999997E-2</c:v>
                </c:pt>
                <c:pt idx="109884">
                  <c:v>4.4949999999999997E-2</c:v>
                </c:pt>
                <c:pt idx="109885">
                  <c:v>4.4949999999999997E-2</c:v>
                </c:pt>
                <c:pt idx="109886">
                  <c:v>4.4949999999999997E-2</c:v>
                </c:pt>
                <c:pt idx="109887">
                  <c:v>4.4949999999999997E-2</c:v>
                </c:pt>
                <c:pt idx="109888">
                  <c:v>4.4949999999999997E-2</c:v>
                </c:pt>
                <c:pt idx="109889">
                  <c:v>4.4949999999999997E-2</c:v>
                </c:pt>
                <c:pt idx="109890">
                  <c:v>4.4949999999999997E-2</c:v>
                </c:pt>
                <c:pt idx="109891">
                  <c:v>4.4949999999999997E-2</c:v>
                </c:pt>
                <c:pt idx="109892">
                  <c:v>4.4949999999999997E-2</c:v>
                </c:pt>
                <c:pt idx="109893">
                  <c:v>4.4949999999999997E-2</c:v>
                </c:pt>
                <c:pt idx="109894">
                  <c:v>4.4949999999999997E-2</c:v>
                </c:pt>
                <c:pt idx="109895">
                  <c:v>4.4949999999999997E-2</c:v>
                </c:pt>
                <c:pt idx="109896">
                  <c:v>4.4949999999999997E-2</c:v>
                </c:pt>
                <c:pt idx="109897">
                  <c:v>4.4949999999999997E-2</c:v>
                </c:pt>
                <c:pt idx="109898">
                  <c:v>4.4950999999999998E-2</c:v>
                </c:pt>
                <c:pt idx="109899">
                  <c:v>4.4950999999999998E-2</c:v>
                </c:pt>
                <c:pt idx="109900">
                  <c:v>4.4950999999999998E-2</c:v>
                </c:pt>
                <c:pt idx="109901">
                  <c:v>4.4951999999999999E-2</c:v>
                </c:pt>
                <c:pt idx="109902">
                  <c:v>4.4951999999999999E-2</c:v>
                </c:pt>
                <c:pt idx="109903">
                  <c:v>4.4953E-2</c:v>
                </c:pt>
                <c:pt idx="109904">
                  <c:v>4.4953E-2</c:v>
                </c:pt>
                <c:pt idx="109905">
                  <c:v>4.4954000000000001E-2</c:v>
                </c:pt>
                <c:pt idx="109906">
                  <c:v>4.4954000000000001E-2</c:v>
                </c:pt>
                <c:pt idx="109907">
                  <c:v>4.4954000000000001E-2</c:v>
                </c:pt>
                <c:pt idx="109908">
                  <c:v>4.4955000000000002E-2</c:v>
                </c:pt>
                <c:pt idx="109909">
                  <c:v>4.4955000000000002E-2</c:v>
                </c:pt>
                <c:pt idx="109910">
                  <c:v>4.4956000000000003E-2</c:v>
                </c:pt>
                <c:pt idx="109911">
                  <c:v>4.4956999999999997E-2</c:v>
                </c:pt>
                <c:pt idx="109912">
                  <c:v>4.4956999999999997E-2</c:v>
                </c:pt>
                <c:pt idx="109913">
                  <c:v>4.4957999999999998E-2</c:v>
                </c:pt>
                <c:pt idx="109914">
                  <c:v>4.4958999999999999E-2</c:v>
                </c:pt>
                <c:pt idx="109915">
                  <c:v>4.4958999999999999E-2</c:v>
                </c:pt>
                <c:pt idx="109916">
                  <c:v>4.496E-2</c:v>
                </c:pt>
                <c:pt idx="109917">
                  <c:v>4.4961000000000001E-2</c:v>
                </c:pt>
                <c:pt idx="109918">
                  <c:v>4.4961000000000001E-2</c:v>
                </c:pt>
                <c:pt idx="109919">
                  <c:v>4.4962000000000002E-2</c:v>
                </c:pt>
                <c:pt idx="109920">
                  <c:v>4.4962000000000002E-2</c:v>
                </c:pt>
                <c:pt idx="109921">
                  <c:v>4.4963000000000003E-2</c:v>
                </c:pt>
                <c:pt idx="109922">
                  <c:v>4.4963000000000003E-2</c:v>
                </c:pt>
                <c:pt idx="109923">
                  <c:v>4.4963999999999997E-2</c:v>
                </c:pt>
                <c:pt idx="109924">
                  <c:v>4.4964999999999998E-2</c:v>
                </c:pt>
                <c:pt idx="109925">
                  <c:v>4.4965999999999999E-2</c:v>
                </c:pt>
                <c:pt idx="109926">
                  <c:v>4.4965999999999999E-2</c:v>
                </c:pt>
                <c:pt idx="109927">
                  <c:v>4.4967E-2</c:v>
                </c:pt>
                <c:pt idx="109928">
                  <c:v>4.4967E-2</c:v>
                </c:pt>
                <c:pt idx="109929">
                  <c:v>4.4968000000000001E-2</c:v>
                </c:pt>
                <c:pt idx="109930">
                  <c:v>4.4968000000000001E-2</c:v>
                </c:pt>
                <c:pt idx="109931">
                  <c:v>4.4969000000000002E-2</c:v>
                </c:pt>
                <c:pt idx="109932">
                  <c:v>4.4969000000000002E-2</c:v>
                </c:pt>
                <c:pt idx="109933">
                  <c:v>4.4970000000000003E-2</c:v>
                </c:pt>
                <c:pt idx="109934">
                  <c:v>4.4970000000000003E-2</c:v>
                </c:pt>
                <c:pt idx="109935">
                  <c:v>4.4970999999999997E-2</c:v>
                </c:pt>
                <c:pt idx="109936">
                  <c:v>4.4970999999999997E-2</c:v>
                </c:pt>
                <c:pt idx="109937">
                  <c:v>4.4970999999999997E-2</c:v>
                </c:pt>
                <c:pt idx="109938">
                  <c:v>4.4971999999999998E-2</c:v>
                </c:pt>
                <c:pt idx="109939">
                  <c:v>4.4971999999999998E-2</c:v>
                </c:pt>
                <c:pt idx="109940">
                  <c:v>4.4971999999999998E-2</c:v>
                </c:pt>
                <c:pt idx="109941">
                  <c:v>4.4972999999999999E-2</c:v>
                </c:pt>
                <c:pt idx="109942">
                  <c:v>4.4972999999999999E-2</c:v>
                </c:pt>
                <c:pt idx="109943">
                  <c:v>4.4972999999999999E-2</c:v>
                </c:pt>
                <c:pt idx="109944">
                  <c:v>4.4972999999999999E-2</c:v>
                </c:pt>
                <c:pt idx="109945">
                  <c:v>4.4972999999999999E-2</c:v>
                </c:pt>
                <c:pt idx="109946">
                  <c:v>4.4974E-2</c:v>
                </c:pt>
                <c:pt idx="109947">
                  <c:v>4.4974E-2</c:v>
                </c:pt>
                <c:pt idx="109948">
                  <c:v>4.4974E-2</c:v>
                </c:pt>
                <c:pt idx="109949">
                  <c:v>4.4974E-2</c:v>
                </c:pt>
                <c:pt idx="109950">
                  <c:v>4.4974E-2</c:v>
                </c:pt>
                <c:pt idx="109951">
                  <c:v>4.4974E-2</c:v>
                </c:pt>
                <c:pt idx="109952">
                  <c:v>4.4974E-2</c:v>
                </c:pt>
                <c:pt idx="109953">
                  <c:v>4.4974E-2</c:v>
                </c:pt>
                <c:pt idx="109954">
                  <c:v>4.4974E-2</c:v>
                </c:pt>
                <c:pt idx="109955">
                  <c:v>4.4972999999999999E-2</c:v>
                </c:pt>
                <c:pt idx="109956">
                  <c:v>4.4972999999999999E-2</c:v>
                </c:pt>
                <c:pt idx="109957">
                  <c:v>4.4972999999999999E-2</c:v>
                </c:pt>
                <c:pt idx="109958">
                  <c:v>4.4972999999999999E-2</c:v>
                </c:pt>
                <c:pt idx="109959">
                  <c:v>4.4972999999999999E-2</c:v>
                </c:pt>
                <c:pt idx="109960">
                  <c:v>4.4972999999999999E-2</c:v>
                </c:pt>
                <c:pt idx="109961">
                  <c:v>4.4971999999999998E-2</c:v>
                </c:pt>
                <c:pt idx="109962">
                  <c:v>4.4971999999999998E-2</c:v>
                </c:pt>
                <c:pt idx="109963">
                  <c:v>4.4971999999999998E-2</c:v>
                </c:pt>
                <c:pt idx="109964">
                  <c:v>4.4970999999999997E-2</c:v>
                </c:pt>
                <c:pt idx="109965">
                  <c:v>4.4970999999999997E-2</c:v>
                </c:pt>
                <c:pt idx="109966">
                  <c:v>4.4970000000000003E-2</c:v>
                </c:pt>
                <c:pt idx="109967">
                  <c:v>4.4970000000000003E-2</c:v>
                </c:pt>
                <c:pt idx="109968">
                  <c:v>4.4969000000000002E-2</c:v>
                </c:pt>
                <c:pt idx="109969">
                  <c:v>4.4969000000000002E-2</c:v>
                </c:pt>
                <c:pt idx="109970">
                  <c:v>4.4968000000000001E-2</c:v>
                </c:pt>
                <c:pt idx="109971">
                  <c:v>4.4968000000000001E-2</c:v>
                </c:pt>
                <c:pt idx="109972">
                  <c:v>4.4967E-2</c:v>
                </c:pt>
                <c:pt idx="109973">
                  <c:v>4.4967E-2</c:v>
                </c:pt>
                <c:pt idx="109974">
                  <c:v>4.4965999999999999E-2</c:v>
                </c:pt>
                <c:pt idx="109975">
                  <c:v>4.4965999999999999E-2</c:v>
                </c:pt>
                <c:pt idx="109976">
                  <c:v>4.4964999999999998E-2</c:v>
                </c:pt>
                <c:pt idx="109977">
                  <c:v>4.4963999999999997E-2</c:v>
                </c:pt>
                <c:pt idx="109978">
                  <c:v>4.4963000000000003E-2</c:v>
                </c:pt>
                <c:pt idx="109979">
                  <c:v>4.4963000000000003E-2</c:v>
                </c:pt>
                <c:pt idx="109980">
                  <c:v>4.4962000000000002E-2</c:v>
                </c:pt>
                <c:pt idx="109981">
                  <c:v>4.4961000000000001E-2</c:v>
                </c:pt>
                <c:pt idx="109982">
                  <c:v>4.4961000000000001E-2</c:v>
                </c:pt>
                <c:pt idx="109983">
                  <c:v>4.496E-2</c:v>
                </c:pt>
                <c:pt idx="109984">
                  <c:v>4.4958999999999999E-2</c:v>
                </c:pt>
                <c:pt idx="109985">
                  <c:v>4.4958999999999999E-2</c:v>
                </c:pt>
                <c:pt idx="109986">
                  <c:v>4.4957999999999998E-2</c:v>
                </c:pt>
                <c:pt idx="109987">
                  <c:v>4.4956999999999997E-2</c:v>
                </c:pt>
                <c:pt idx="109988">
                  <c:v>4.4956000000000003E-2</c:v>
                </c:pt>
                <c:pt idx="109989">
                  <c:v>4.4955000000000002E-2</c:v>
                </c:pt>
                <c:pt idx="109990">
                  <c:v>4.4955000000000002E-2</c:v>
                </c:pt>
                <c:pt idx="109991">
                  <c:v>4.4954000000000001E-2</c:v>
                </c:pt>
                <c:pt idx="109992">
                  <c:v>4.4953E-2</c:v>
                </c:pt>
                <c:pt idx="109993">
                  <c:v>4.4951999999999999E-2</c:v>
                </c:pt>
                <c:pt idx="109994">
                  <c:v>4.4951999999999999E-2</c:v>
                </c:pt>
                <c:pt idx="109995">
                  <c:v>4.4950999999999998E-2</c:v>
                </c:pt>
                <c:pt idx="109996">
                  <c:v>4.4949999999999997E-2</c:v>
                </c:pt>
                <c:pt idx="109997">
                  <c:v>4.4949999999999997E-2</c:v>
                </c:pt>
                <c:pt idx="109998">
                  <c:v>4.4949000000000003E-2</c:v>
                </c:pt>
                <c:pt idx="109999">
                  <c:v>4.4948000000000002E-2</c:v>
                </c:pt>
                <c:pt idx="110000">
                  <c:v>4.4947000000000001E-2</c:v>
                </c:pt>
                <c:pt idx="110001">
                  <c:v>4.4947000000000001E-2</c:v>
                </c:pt>
                <c:pt idx="110002">
                  <c:v>4.4946E-2</c:v>
                </c:pt>
                <c:pt idx="110003">
                  <c:v>4.4944999999999999E-2</c:v>
                </c:pt>
                <c:pt idx="110004">
                  <c:v>4.4944999999999999E-2</c:v>
                </c:pt>
                <c:pt idx="110005">
                  <c:v>4.4943999999999998E-2</c:v>
                </c:pt>
                <c:pt idx="110006">
                  <c:v>4.4943999999999998E-2</c:v>
                </c:pt>
                <c:pt idx="110007">
                  <c:v>4.4942999999999997E-2</c:v>
                </c:pt>
                <c:pt idx="110008">
                  <c:v>4.4942999999999997E-2</c:v>
                </c:pt>
                <c:pt idx="110009">
                  <c:v>4.4942000000000003E-2</c:v>
                </c:pt>
                <c:pt idx="110010">
                  <c:v>4.4942000000000003E-2</c:v>
                </c:pt>
                <c:pt idx="110011">
                  <c:v>4.4941000000000002E-2</c:v>
                </c:pt>
                <c:pt idx="110012">
                  <c:v>4.4941000000000002E-2</c:v>
                </c:pt>
                <c:pt idx="110013">
                  <c:v>4.4940000000000001E-2</c:v>
                </c:pt>
                <c:pt idx="110014">
                  <c:v>4.4940000000000001E-2</c:v>
                </c:pt>
                <c:pt idx="110015">
                  <c:v>4.4940000000000001E-2</c:v>
                </c:pt>
                <c:pt idx="110016">
                  <c:v>4.4939E-2</c:v>
                </c:pt>
                <c:pt idx="110017">
                  <c:v>4.4939E-2</c:v>
                </c:pt>
                <c:pt idx="110018">
                  <c:v>4.4939E-2</c:v>
                </c:pt>
                <c:pt idx="110019">
                  <c:v>4.4939E-2</c:v>
                </c:pt>
                <c:pt idx="110020">
                  <c:v>4.4939E-2</c:v>
                </c:pt>
                <c:pt idx="110021">
                  <c:v>4.4939E-2</c:v>
                </c:pt>
                <c:pt idx="110022">
                  <c:v>4.4939E-2</c:v>
                </c:pt>
                <c:pt idx="110023">
                  <c:v>4.4939E-2</c:v>
                </c:pt>
                <c:pt idx="110024">
                  <c:v>4.4937999999999999E-2</c:v>
                </c:pt>
                <c:pt idx="110025">
                  <c:v>4.4937999999999999E-2</c:v>
                </c:pt>
                <c:pt idx="110026">
                  <c:v>4.4937999999999999E-2</c:v>
                </c:pt>
                <c:pt idx="110027">
                  <c:v>4.4937999999999999E-2</c:v>
                </c:pt>
                <c:pt idx="110028">
                  <c:v>4.4939E-2</c:v>
                </c:pt>
                <c:pt idx="110029">
                  <c:v>4.4939E-2</c:v>
                </c:pt>
                <c:pt idx="110030">
                  <c:v>4.4939E-2</c:v>
                </c:pt>
                <c:pt idx="110031">
                  <c:v>4.4939E-2</c:v>
                </c:pt>
                <c:pt idx="110032">
                  <c:v>4.4939E-2</c:v>
                </c:pt>
                <c:pt idx="110033">
                  <c:v>4.4940000000000001E-2</c:v>
                </c:pt>
                <c:pt idx="110034">
                  <c:v>4.4940000000000001E-2</c:v>
                </c:pt>
                <c:pt idx="110035">
                  <c:v>4.4940000000000001E-2</c:v>
                </c:pt>
                <c:pt idx="110036">
                  <c:v>4.4940000000000001E-2</c:v>
                </c:pt>
                <c:pt idx="110037">
                  <c:v>4.4940000000000001E-2</c:v>
                </c:pt>
                <c:pt idx="110038">
                  <c:v>4.4940000000000001E-2</c:v>
                </c:pt>
                <c:pt idx="110039">
                  <c:v>4.4941000000000002E-2</c:v>
                </c:pt>
                <c:pt idx="110040">
                  <c:v>4.4941000000000002E-2</c:v>
                </c:pt>
                <c:pt idx="110041">
                  <c:v>4.4941000000000002E-2</c:v>
                </c:pt>
                <c:pt idx="110042">
                  <c:v>4.4942000000000003E-2</c:v>
                </c:pt>
                <c:pt idx="110043">
                  <c:v>4.4942000000000003E-2</c:v>
                </c:pt>
                <c:pt idx="110044">
                  <c:v>4.4942999999999997E-2</c:v>
                </c:pt>
                <c:pt idx="110045">
                  <c:v>4.4942999999999997E-2</c:v>
                </c:pt>
                <c:pt idx="110046">
                  <c:v>4.4942999999999997E-2</c:v>
                </c:pt>
                <c:pt idx="110047">
                  <c:v>4.4943999999999998E-2</c:v>
                </c:pt>
                <c:pt idx="110048">
                  <c:v>4.4943999999999998E-2</c:v>
                </c:pt>
                <c:pt idx="110049">
                  <c:v>4.4943999999999998E-2</c:v>
                </c:pt>
                <c:pt idx="110050">
                  <c:v>4.4944999999999999E-2</c:v>
                </c:pt>
                <c:pt idx="110051">
                  <c:v>4.4944999999999999E-2</c:v>
                </c:pt>
                <c:pt idx="110052">
                  <c:v>4.4946E-2</c:v>
                </c:pt>
                <c:pt idx="110053">
                  <c:v>4.4946E-2</c:v>
                </c:pt>
                <c:pt idx="110054">
                  <c:v>4.4947000000000001E-2</c:v>
                </c:pt>
                <c:pt idx="110055">
                  <c:v>4.4948000000000002E-2</c:v>
                </c:pt>
                <c:pt idx="110056">
                  <c:v>4.4948000000000002E-2</c:v>
                </c:pt>
                <c:pt idx="110057">
                  <c:v>4.4949000000000003E-2</c:v>
                </c:pt>
                <c:pt idx="110058">
                  <c:v>4.4949000000000003E-2</c:v>
                </c:pt>
                <c:pt idx="110059">
                  <c:v>4.4949999999999997E-2</c:v>
                </c:pt>
                <c:pt idx="110060">
                  <c:v>4.4950999999999998E-2</c:v>
                </c:pt>
                <c:pt idx="110061">
                  <c:v>4.4950999999999998E-2</c:v>
                </c:pt>
                <c:pt idx="110062">
                  <c:v>4.4951999999999999E-2</c:v>
                </c:pt>
                <c:pt idx="110063">
                  <c:v>4.4953E-2</c:v>
                </c:pt>
                <c:pt idx="110064">
                  <c:v>4.4954000000000001E-2</c:v>
                </c:pt>
                <c:pt idx="110065">
                  <c:v>4.4955000000000002E-2</c:v>
                </c:pt>
                <c:pt idx="110066">
                  <c:v>4.4956000000000003E-2</c:v>
                </c:pt>
                <c:pt idx="110067">
                  <c:v>4.4956999999999997E-2</c:v>
                </c:pt>
                <c:pt idx="110068">
                  <c:v>4.4956999999999997E-2</c:v>
                </c:pt>
                <c:pt idx="110069">
                  <c:v>4.4957999999999998E-2</c:v>
                </c:pt>
                <c:pt idx="110070">
                  <c:v>4.4958999999999999E-2</c:v>
                </c:pt>
                <c:pt idx="110071">
                  <c:v>4.496E-2</c:v>
                </c:pt>
                <c:pt idx="110072">
                  <c:v>4.4961000000000001E-2</c:v>
                </c:pt>
                <c:pt idx="110073">
                  <c:v>4.4962000000000002E-2</c:v>
                </c:pt>
                <c:pt idx="110074">
                  <c:v>4.4963000000000003E-2</c:v>
                </c:pt>
                <c:pt idx="110075">
                  <c:v>4.4963999999999997E-2</c:v>
                </c:pt>
                <c:pt idx="110076">
                  <c:v>4.4964999999999998E-2</c:v>
                </c:pt>
                <c:pt idx="110077">
                  <c:v>4.4965999999999999E-2</c:v>
                </c:pt>
                <c:pt idx="110078">
                  <c:v>4.4968000000000001E-2</c:v>
                </c:pt>
                <c:pt idx="110079">
                  <c:v>4.4969000000000002E-2</c:v>
                </c:pt>
                <c:pt idx="110080">
                  <c:v>4.4970000000000003E-2</c:v>
                </c:pt>
                <c:pt idx="110081">
                  <c:v>4.4970999999999997E-2</c:v>
                </c:pt>
                <c:pt idx="110082">
                  <c:v>4.4971999999999998E-2</c:v>
                </c:pt>
                <c:pt idx="110083">
                  <c:v>4.4971999999999998E-2</c:v>
                </c:pt>
                <c:pt idx="110084">
                  <c:v>4.4972999999999999E-2</c:v>
                </c:pt>
                <c:pt idx="110085">
                  <c:v>4.4974E-2</c:v>
                </c:pt>
                <c:pt idx="110086">
                  <c:v>4.4975000000000001E-2</c:v>
                </c:pt>
                <c:pt idx="110087">
                  <c:v>4.4976000000000002E-2</c:v>
                </c:pt>
                <c:pt idx="110088">
                  <c:v>4.4977000000000003E-2</c:v>
                </c:pt>
                <c:pt idx="110089">
                  <c:v>4.4977999999999997E-2</c:v>
                </c:pt>
                <c:pt idx="110090">
                  <c:v>4.4978999999999998E-2</c:v>
                </c:pt>
                <c:pt idx="110091">
                  <c:v>4.4978999999999998E-2</c:v>
                </c:pt>
                <c:pt idx="110092">
                  <c:v>4.4979999999999999E-2</c:v>
                </c:pt>
                <c:pt idx="110093">
                  <c:v>4.4979999999999999E-2</c:v>
                </c:pt>
                <c:pt idx="110094">
                  <c:v>4.4981E-2</c:v>
                </c:pt>
                <c:pt idx="110095">
                  <c:v>4.4981E-2</c:v>
                </c:pt>
                <c:pt idx="110096">
                  <c:v>4.4982000000000001E-2</c:v>
                </c:pt>
                <c:pt idx="110097">
                  <c:v>4.4982000000000001E-2</c:v>
                </c:pt>
                <c:pt idx="110098">
                  <c:v>4.4982000000000001E-2</c:v>
                </c:pt>
                <c:pt idx="110099">
                  <c:v>4.4982000000000001E-2</c:v>
                </c:pt>
                <c:pt idx="110100">
                  <c:v>4.4982000000000001E-2</c:v>
                </c:pt>
                <c:pt idx="110101">
                  <c:v>4.4982000000000001E-2</c:v>
                </c:pt>
                <c:pt idx="110102">
                  <c:v>4.4982000000000001E-2</c:v>
                </c:pt>
                <c:pt idx="110103">
                  <c:v>4.4982000000000001E-2</c:v>
                </c:pt>
                <c:pt idx="110104">
                  <c:v>4.4982000000000001E-2</c:v>
                </c:pt>
                <c:pt idx="110105">
                  <c:v>4.4982000000000001E-2</c:v>
                </c:pt>
                <c:pt idx="110106">
                  <c:v>4.4981E-2</c:v>
                </c:pt>
                <c:pt idx="110107">
                  <c:v>4.4981E-2</c:v>
                </c:pt>
                <c:pt idx="110108">
                  <c:v>4.4979999999999999E-2</c:v>
                </c:pt>
                <c:pt idx="110109">
                  <c:v>4.4979999999999999E-2</c:v>
                </c:pt>
                <c:pt idx="110110">
                  <c:v>4.4978999999999998E-2</c:v>
                </c:pt>
                <c:pt idx="110111">
                  <c:v>4.4978999999999998E-2</c:v>
                </c:pt>
                <c:pt idx="110112">
                  <c:v>4.4977999999999997E-2</c:v>
                </c:pt>
                <c:pt idx="110113">
                  <c:v>4.4977000000000003E-2</c:v>
                </c:pt>
                <c:pt idx="110114">
                  <c:v>4.4977000000000003E-2</c:v>
                </c:pt>
                <c:pt idx="110115">
                  <c:v>4.4976000000000002E-2</c:v>
                </c:pt>
                <c:pt idx="110116">
                  <c:v>4.4975000000000001E-2</c:v>
                </c:pt>
                <c:pt idx="110117">
                  <c:v>4.4974E-2</c:v>
                </c:pt>
                <c:pt idx="110118">
                  <c:v>4.4972999999999999E-2</c:v>
                </c:pt>
                <c:pt idx="110119">
                  <c:v>4.4971999999999998E-2</c:v>
                </c:pt>
                <c:pt idx="110120">
                  <c:v>4.4970999999999997E-2</c:v>
                </c:pt>
                <c:pt idx="110121">
                  <c:v>4.4970000000000003E-2</c:v>
                </c:pt>
                <c:pt idx="110122">
                  <c:v>4.4969000000000002E-2</c:v>
                </c:pt>
                <c:pt idx="110123">
                  <c:v>4.4968000000000001E-2</c:v>
                </c:pt>
                <c:pt idx="110124">
                  <c:v>4.4967E-2</c:v>
                </c:pt>
                <c:pt idx="110125">
                  <c:v>4.4965999999999999E-2</c:v>
                </c:pt>
                <c:pt idx="110126">
                  <c:v>4.4964999999999998E-2</c:v>
                </c:pt>
                <c:pt idx="110127">
                  <c:v>4.4964999999999998E-2</c:v>
                </c:pt>
                <c:pt idx="110128">
                  <c:v>4.4963999999999997E-2</c:v>
                </c:pt>
                <c:pt idx="110129">
                  <c:v>4.4963000000000003E-2</c:v>
                </c:pt>
                <c:pt idx="110130">
                  <c:v>4.4962000000000002E-2</c:v>
                </c:pt>
                <c:pt idx="110131">
                  <c:v>4.4961000000000001E-2</c:v>
                </c:pt>
                <c:pt idx="110132">
                  <c:v>4.496E-2</c:v>
                </c:pt>
                <c:pt idx="110133">
                  <c:v>4.4958999999999999E-2</c:v>
                </c:pt>
                <c:pt idx="110134">
                  <c:v>4.4957999999999998E-2</c:v>
                </c:pt>
                <c:pt idx="110135">
                  <c:v>4.4957999999999998E-2</c:v>
                </c:pt>
                <c:pt idx="110136">
                  <c:v>4.4956999999999997E-2</c:v>
                </c:pt>
                <c:pt idx="110137">
                  <c:v>4.4956999999999997E-2</c:v>
                </c:pt>
                <c:pt idx="110138">
                  <c:v>4.4956000000000003E-2</c:v>
                </c:pt>
                <c:pt idx="110139">
                  <c:v>4.4955000000000002E-2</c:v>
                </c:pt>
                <c:pt idx="110140">
                  <c:v>4.4955000000000002E-2</c:v>
                </c:pt>
                <c:pt idx="110141">
                  <c:v>4.4954000000000001E-2</c:v>
                </c:pt>
                <c:pt idx="110142">
                  <c:v>4.4954000000000001E-2</c:v>
                </c:pt>
                <c:pt idx="110143">
                  <c:v>4.4954000000000001E-2</c:v>
                </c:pt>
                <c:pt idx="110144">
                  <c:v>4.4953E-2</c:v>
                </c:pt>
                <c:pt idx="110145">
                  <c:v>4.4953E-2</c:v>
                </c:pt>
                <c:pt idx="110146">
                  <c:v>4.4953E-2</c:v>
                </c:pt>
                <c:pt idx="110147">
                  <c:v>4.4953E-2</c:v>
                </c:pt>
                <c:pt idx="110148">
                  <c:v>4.4953E-2</c:v>
                </c:pt>
                <c:pt idx="110149">
                  <c:v>4.4953E-2</c:v>
                </c:pt>
                <c:pt idx="110150">
                  <c:v>4.4953E-2</c:v>
                </c:pt>
                <c:pt idx="110151">
                  <c:v>4.4953E-2</c:v>
                </c:pt>
                <c:pt idx="110152">
                  <c:v>4.4954000000000001E-2</c:v>
                </c:pt>
                <c:pt idx="110153">
                  <c:v>4.4954000000000001E-2</c:v>
                </c:pt>
                <c:pt idx="110154">
                  <c:v>4.4954000000000001E-2</c:v>
                </c:pt>
                <c:pt idx="110155">
                  <c:v>4.4954000000000001E-2</c:v>
                </c:pt>
                <c:pt idx="110156">
                  <c:v>4.4954000000000001E-2</c:v>
                </c:pt>
                <c:pt idx="110157">
                  <c:v>4.4955000000000002E-2</c:v>
                </c:pt>
                <c:pt idx="110158">
                  <c:v>4.4955000000000002E-2</c:v>
                </c:pt>
                <c:pt idx="110159">
                  <c:v>4.4956000000000003E-2</c:v>
                </c:pt>
                <c:pt idx="110160">
                  <c:v>4.4956000000000003E-2</c:v>
                </c:pt>
                <c:pt idx="110161">
                  <c:v>4.4956999999999997E-2</c:v>
                </c:pt>
                <c:pt idx="110162">
                  <c:v>4.4956999999999997E-2</c:v>
                </c:pt>
                <c:pt idx="110163">
                  <c:v>4.4957999999999998E-2</c:v>
                </c:pt>
                <c:pt idx="110164">
                  <c:v>4.4957999999999998E-2</c:v>
                </c:pt>
                <c:pt idx="110165">
                  <c:v>4.4958999999999999E-2</c:v>
                </c:pt>
                <c:pt idx="110166">
                  <c:v>4.4958999999999999E-2</c:v>
                </c:pt>
                <c:pt idx="110167">
                  <c:v>4.4958999999999999E-2</c:v>
                </c:pt>
                <c:pt idx="110168">
                  <c:v>4.496E-2</c:v>
                </c:pt>
                <c:pt idx="110169">
                  <c:v>4.4961000000000001E-2</c:v>
                </c:pt>
                <c:pt idx="110170">
                  <c:v>4.4961000000000001E-2</c:v>
                </c:pt>
                <c:pt idx="110171">
                  <c:v>4.4962000000000002E-2</c:v>
                </c:pt>
                <c:pt idx="110172">
                  <c:v>4.4962000000000002E-2</c:v>
                </c:pt>
                <c:pt idx="110173">
                  <c:v>4.4963000000000003E-2</c:v>
                </c:pt>
                <c:pt idx="110174">
                  <c:v>4.4963999999999997E-2</c:v>
                </c:pt>
                <c:pt idx="110175">
                  <c:v>4.4963999999999997E-2</c:v>
                </c:pt>
                <c:pt idx="110176">
                  <c:v>4.4963999999999997E-2</c:v>
                </c:pt>
                <c:pt idx="110177">
                  <c:v>4.4964999999999998E-2</c:v>
                </c:pt>
                <c:pt idx="110178">
                  <c:v>4.4964999999999998E-2</c:v>
                </c:pt>
                <c:pt idx="110179">
                  <c:v>4.4965999999999999E-2</c:v>
                </c:pt>
                <c:pt idx="110180">
                  <c:v>4.4965999999999999E-2</c:v>
                </c:pt>
                <c:pt idx="110181">
                  <c:v>4.4967E-2</c:v>
                </c:pt>
                <c:pt idx="110182">
                  <c:v>4.4967E-2</c:v>
                </c:pt>
                <c:pt idx="110183">
                  <c:v>4.4968000000000001E-2</c:v>
                </c:pt>
                <c:pt idx="110184">
                  <c:v>4.4968000000000001E-2</c:v>
                </c:pt>
                <c:pt idx="110185">
                  <c:v>4.4968000000000001E-2</c:v>
                </c:pt>
                <c:pt idx="110186">
                  <c:v>4.4969000000000002E-2</c:v>
                </c:pt>
                <c:pt idx="110187">
                  <c:v>4.4969000000000002E-2</c:v>
                </c:pt>
                <c:pt idx="110188">
                  <c:v>4.4969000000000002E-2</c:v>
                </c:pt>
                <c:pt idx="110189">
                  <c:v>4.4969000000000002E-2</c:v>
                </c:pt>
                <c:pt idx="110190">
                  <c:v>4.4969000000000002E-2</c:v>
                </c:pt>
                <c:pt idx="110191">
                  <c:v>4.4969000000000002E-2</c:v>
                </c:pt>
                <c:pt idx="110192">
                  <c:v>4.4969000000000002E-2</c:v>
                </c:pt>
                <c:pt idx="110193">
                  <c:v>4.4970000000000003E-2</c:v>
                </c:pt>
                <c:pt idx="110194">
                  <c:v>4.4970000000000003E-2</c:v>
                </c:pt>
                <c:pt idx="110195">
                  <c:v>4.4970000000000003E-2</c:v>
                </c:pt>
                <c:pt idx="110196">
                  <c:v>4.4970000000000003E-2</c:v>
                </c:pt>
                <c:pt idx="110197">
                  <c:v>4.4970000000000003E-2</c:v>
                </c:pt>
                <c:pt idx="110198">
                  <c:v>4.4970000000000003E-2</c:v>
                </c:pt>
                <c:pt idx="110199">
                  <c:v>4.4970000000000003E-2</c:v>
                </c:pt>
                <c:pt idx="110200">
                  <c:v>4.4970000000000003E-2</c:v>
                </c:pt>
                <c:pt idx="110201">
                  <c:v>4.4969000000000002E-2</c:v>
                </c:pt>
                <c:pt idx="110202">
                  <c:v>4.4969000000000002E-2</c:v>
                </c:pt>
                <c:pt idx="110203">
                  <c:v>4.4969000000000002E-2</c:v>
                </c:pt>
                <c:pt idx="110204">
                  <c:v>4.4969000000000002E-2</c:v>
                </c:pt>
                <c:pt idx="110205">
                  <c:v>4.4968000000000001E-2</c:v>
                </c:pt>
                <c:pt idx="110206">
                  <c:v>4.4968000000000001E-2</c:v>
                </c:pt>
                <c:pt idx="110207">
                  <c:v>4.4968000000000001E-2</c:v>
                </c:pt>
                <c:pt idx="110208">
                  <c:v>4.4968000000000001E-2</c:v>
                </c:pt>
                <c:pt idx="110209">
                  <c:v>4.4967E-2</c:v>
                </c:pt>
                <c:pt idx="110210">
                  <c:v>4.4967E-2</c:v>
                </c:pt>
                <c:pt idx="110211">
                  <c:v>4.4965999999999999E-2</c:v>
                </c:pt>
                <c:pt idx="110212">
                  <c:v>4.4965999999999999E-2</c:v>
                </c:pt>
                <c:pt idx="110213">
                  <c:v>4.4964999999999998E-2</c:v>
                </c:pt>
                <c:pt idx="110214">
                  <c:v>4.4964999999999998E-2</c:v>
                </c:pt>
                <c:pt idx="110215">
                  <c:v>4.4963999999999997E-2</c:v>
                </c:pt>
                <c:pt idx="110216">
                  <c:v>4.4963999999999997E-2</c:v>
                </c:pt>
                <c:pt idx="110217">
                  <c:v>4.4963000000000003E-2</c:v>
                </c:pt>
                <c:pt idx="110218">
                  <c:v>4.4963000000000003E-2</c:v>
                </c:pt>
                <c:pt idx="110219">
                  <c:v>4.4963000000000003E-2</c:v>
                </c:pt>
                <c:pt idx="110220">
                  <c:v>4.4962000000000002E-2</c:v>
                </c:pt>
                <c:pt idx="110221">
                  <c:v>4.4962000000000002E-2</c:v>
                </c:pt>
                <c:pt idx="110222">
                  <c:v>4.4961000000000001E-2</c:v>
                </c:pt>
                <c:pt idx="110223">
                  <c:v>4.4961000000000001E-2</c:v>
                </c:pt>
                <c:pt idx="110224">
                  <c:v>4.496E-2</c:v>
                </c:pt>
                <c:pt idx="110225">
                  <c:v>4.496E-2</c:v>
                </c:pt>
                <c:pt idx="110226">
                  <c:v>4.4958999999999999E-2</c:v>
                </c:pt>
                <c:pt idx="110227">
                  <c:v>4.4958999999999999E-2</c:v>
                </c:pt>
                <c:pt idx="110228">
                  <c:v>4.4957999999999998E-2</c:v>
                </c:pt>
                <c:pt idx="110229">
                  <c:v>4.4957999999999998E-2</c:v>
                </c:pt>
                <c:pt idx="110230">
                  <c:v>4.4957999999999998E-2</c:v>
                </c:pt>
                <c:pt idx="110231">
                  <c:v>4.4956999999999997E-2</c:v>
                </c:pt>
                <c:pt idx="110232">
                  <c:v>4.4956999999999997E-2</c:v>
                </c:pt>
                <c:pt idx="110233">
                  <c:v>4.4956999999999997E-2</c:v>
                </c:pt>
                <c:pt idx="110234">
                  <c:v>4.4956999999999997E-2</c:v>
                </c:pt>
                <c:pt idx="110235">
                  <c:v>4.4956000000000003E-2</c:v>
                </c:pt>
                <c:pt idx="110236">
                  <c:v>4.4956000000000003E-2</c:v>
                </c:pt>
                <c:pt idx="110237">
                  <c:v>4.4956000000000003E-2</c:v>
                </c:pt>
                <c:pt idx="110238">
                  <c:v>4.4956000000000003E-2</c:v>
                </c:pt>
                <c:pt idx="110239">
                  <c:v>4.4956000000000003E-2</c:v>
                </c:pt>
                <c:pt idx="110240">
                  <c:v>4.4956000000000003E-2</c:v>
                </c:pt>
                <c:pt idx="110241">
                  <c:v>4.4956000000000003E-2</c:v>
                </c:pt>
                <c:pt idx="110242">
                  <c:v>4.4956000000000003E-2</c:v>
                </c:pt>
                <c:pt idx="110243">
                  <c:v>4.4956000000000003E-2</c:v>
                </c:pt>
                <c:pt idx="110244">
                  <c:v>4.4956999999999997E-2</c:v>
                </c:pt>
                <c:pt idx="110245">
                  <c:v>4.4956999999999997E-2</c:v>
                </c:pt>
                <c:pt idx="110246">
                  <c:v>4.4956999999999997E-2</c:v>
                </c:pt>
                <c:pt idx="110247">
                  <c:v>4.4956999999999997E-2</c:v>
                </c:pt>
                <c:pt idx="110248">
                  <c:v>4.4957999999999998E-2</c:v>
                </c:pt>
                <c:pt idx="110249">
                  <c:v>4.4957999999999998E-2</c:v>
                </c:pt>
                <c:pt idx="110250">
                  <c:v>4.4957999999999998E-2</c:v>
                </c:pt>
                <c:pt idx="110251">
                  <c:v>4.4958999999999999E-2</c:v>
                </c:pt>
                <c:pt idx="110252">
                  <c:v>4.496E-2</c:v>
                </c:pt>
                <c:pt idx="110253">
                  <c:v>4.496E-2</c:v>
                </c:pt>
                <c:pt idx="110254">
                  <c:v>4.4961000000000001E-2</c:v>
                </c:pt>
                <c:pt idx="110255">
                  <c:v>4.4962000000000002E-2</c:v>
                </c:pt>
                <c:pt idx="110256">
                  <c:v>4.4962000000000002E-2</c:v>
                </c:pt>
                <c:pt idx="110257">
                  <c:v>4.4963000000000003E-2</c:v>
                </c:pt>
                <c:pt idx="110258">
                  <c:v>4.4963999999999997E-2</c:v>
                </c:pt>
                <c:pt idx="110259">
                  <c:v>4.4963999999999997E-2</c:v>
                </c:pt>
                <c:pt idx="110260">
                  <c:v>4.4964999999999998E-2</c:v>
                </c:pt>
                <c:pt idx="110261">
                  <c:v>4.4965999999999999E-2</c:v>
                </c:pt>
                <c:pt idx="110262">
                  <c:v>4.4967E-2</c:v>
                </c:pt>
                <c:pt idx="110263">
                  <c:v>4.4968000000000001E-2</c:v>
                </c:pt>
                <c:pt idx="110264">
                  <c:v>4.4969000000000002E-2</c:v>
                </c:pt>
                <c:pt idx="110265">
                  <c:v>4.4969000000000002E-2</c:v>
                </c:pt>
                <c:pt idx="110266">
                  <c:v>4.4970000000000003E-2</c:v>
                </c:pt>
                <c:pt idx="110267">
                  <c:v>4.4970999999999997E-2</c:v>
                </c:pt>
                <c:pt idx="110268">
                  <c:v>4.4971999999999998E-2</c:v>
                </c:pt>
                <c:pt idx="110269">
                  <c:v>4.4972999999999999E-2</c:v>
                </c:pt>
                <c:pt idx="110270">
                  <c:v>4.4974E-2</c:v>
                </c:pt>
                <c:pt idx="110271">
                  <c:v>4.4975000000000001E-2</c:v>
                </c:pt>
                <c:pt idx="110272">
                  <c:v>4.4976000000000002E-2</c:v>
                </c:pt>
                <c:pt idx="110273">
                  <c:v>4.4976000000000002E-2</c:v>
                </c:pt>
                <c:pt idx="110274">
                  <c:v>4.4977000000000003E-2</c:v>
                </c:pt>
                <c:pt idx="110275">
                  <c:v>4.4977999999999997E-2</c:v>
                </c:pt>
                <c:pt idx="110276">
                  <c:v>4.4978999999999998E-2</c:v>
                </c:pt>
                <c:pt idx="110277">
                  <c:v>4.4979999999999999E-2</c:v>
                </c:pt>
                <c:pt idx="110278">
                  <c:v>4.4979999999999999E-2</c:v>
                </c:pt>
                <c:pt idx="110279">
                  <c:v>4.4981E-2</c:v>
                </c:pt>
                <c:pt idx="110280">
                  <c:v>4.4982000000000001E-2</c:v>
                </c:pt>
                <c:pt idx="110281">
                  <c:v>4.4982000000000001E-2</c:v>
                </c:pt>
                <c:pt idx="110282">
                  <c:v>4.4983000000000002E-2</c:v>
                </c:pt>
                <c:pt idx="110283">
                  <c:v>4.4983000000000002E-2</c:v>
                </c:pt>
                <c:pt idx="110284">
                  <c:v>4.4983000000000002E-2</c:v>
                </c:pt>
                <c:pt idx="110285">
                  <c:v>4.4983000000000002E-2</c:v>
                </c:pt>
                <c:pt idx="110286">
                  <c:v>4.4984000000000003E-2</c:v>
                </c:pt>
                <c:pt idx="110287">
                  <c:v>4.4984000000000003E-2</c:v>
                </c:pt>
                <c:pt idx="110288">
                  <c:v>4.4984000000000003E-2</c:v>
                </c:pt>
                <c:pt idx="110289">
                  <c:v>4.4984000000000003E-2</c:v>
                </c:pt>
                <c:pt idx="110290">
                  <c:v>4.4984000000000003E-2</c:v>
                </c:pt>
                <c:pt idx="110291">
                  <c:v>4.4984000000000003E-2</c:v>
                </c:pt>
                <c:pt idx="110292">
                  <c:v>4.4984000000000003E-2</c:v>
                </c:pt>
                <c:pt idx="110293">
                  <c:v>4.4984000000000003E-2</c:v>
                </c:pt>
                <c:pt idx="110294">
                  <c:v>4.4983000000000002E-2</c:v>
                </c:pt>
                <c:pt idx="110295">
                  <c:v>4.4983000000000002E-2</c:v>
                </c:pt>
                <c:pt idx="110296">
                  <c:v>4.4982000000000001E-2</c:v>
                </c:pt>
                <c:pt idx="110297">
                  <c:v>4.4982000000000001E-2</c:v>
                </c:pt>
                <c:pt idx="110298">
                  <c:v>4.4981E-2</c:v>
                </c:pt>
                <c:pt idx="110299">
                  <c:v>4.4981E-2</c:v>
                </c:pt>
                <c:pt idx="110300">
                  <c:v>4.4979999999999999E-2</c:v>
                </c:pt>
                <c:pt idx="110301">
                  <c:v>4.4978999999999998E-2</c:v>
                </c:pt>
                <c:pt idx="110302">
                  <c:v>4.4978999999999998E-2</c:v>
                </c:pt>
                <c:pt idx="110303">
                  <c:v>4.4977999999999997E-2</c:v>
                </c:pt>
                <c:pt idx="110304">
                  <c:v>4.4977000000000003E-2</c:v>
                </c:pt>
                <c:pt idx="110305">
                  <c:v>4.4976000000000002E-2</c:v>
                </c:pt>
                <c:pt idx="110306">
                  <c:v>4.4975000000000001E-2</c:v>
                </c:pt>
                <c:pt idx="110307">
                  <c:v>4.4974E-2</c:v>
                </c:pt>
                <c:pt idx="110308">
                  <c:v>4.4971999999999998E-2</c:v>
                </c:pt>
                <c:pt idx="110309">
                  <c:v>4.4970999999999997E-2</c:v>
                </c:pt>
                <c:pt idx="110310">
                  <c:v>4.4970000000000003E-2</c:v>
                </c:pt>
                <c:pt idx="110311">
                  <c:v>4.4969000000000002E-2</c:v>
                </c:pt>
                <c:pt idx="110312">
                  <c:v>4.4968000000000001E-2</c:v>
                </c:pt>
                <c:pt idx="110313">
                  <c:v>4.4967E-2</c:v>
                </c:pt>
                <c:pt idx="110314">
                  <c:v>4.4965999999999999E-2</c:v>
                </c:pt>
                <c:pt idx="110315">
                  <c:v>4.4964999999999998E-2</c:v>
                </c:pt>
                <c:pt idx="110316">
                  <c:v>4.4963000000000003E-2</c:v>
                </c:pt>
                <c:pt idx="110317">
                  <c:v>4.4962000000000002E-2</c:v>
                </c:pt>
                <c:pt idx="110318">
                  <c:v>4.4961000000000001E-2</c:v>
                </c:pt>
                <c:pt idx="110319">
                  <c:v>4.496E-2</c:v>
                </c:pt>
                <c:pt idx="110320">
                  <c:v>4.4958999999999999E-2</c:v>
                </c:pt>
                <c:pt idx="110321">
                  <c:v>4.4957999999999998E-2</c:v>
                </c:pt>
                <c:pt idx="110322">
                  <c:v>4.4956999999999997E-2</c:v>
                </c:pt>
                <c:pt idx="110323">
                  <c:v>4.4956000000000003E-2</c:v>
                </c:pt>
                <c:pt idx="110324">
                  <c:v>4.4955000000000002E-2</c:v>
                </c:pt>
                <c:pt idx="110325">
                  <c:v>4.4954000000000001E-2</c:v>
                </c:pt>
                <c:pt idx="110326">
                  <c:v>4.4953E-2</c:v>
                </c:pt>
                <c:pt idx="110327">
                  <c:v>4.4953E-2</c:v>
                </c:pt>
                <c:pt idx="110328">
                  <c:v>4.4951999999999999E-2</c:v>
                </c:pt>
                <c:pt idx="110329">
                  <c:v>4.4950999999999998E-2</c:v>
                </c:pt>
                <c:pt idx="110330">
                  <c:v>4.4949999999999997E-2</c:v>
                </c:pt>
                <c:pt idx="110331">
                  <c:v>4.4949999999999997E-2</c:v>
                </c:pt>
                <c:pt idx="110332">
                  <c:v>4.4949000000000003E-2</c:v>
                </c:pt>
                <c:pt idx="110333">
                  <c:v>4.4949000000000003E-2</c:v>
                </c:pt>
                <c:pt idx="110334">
                  <c:v>4.4949000000000003E-2</c:v>
                </c:pt>
                <c:pt idx="110335">
                  <c:v>4.4948000000000002E-2</c:v>
                </c:pt>
                <c:pt idx="110336">
                  <c:v>4.4948000000000002E-2</c:v>
                </c:pt>
                <c:pt idx="110337">
                  <c:v>4.4948000000000002E-2</c:v>
                </c:pt>
                <c:pt idx="110338">
                  <c:v>4.4948000000000002E-2</c:v>
                </c:pt>
                <c:pt idx="110339">
                  <c:v>4.4948000000000002E-2</c:v>
                </c:pt>
                <c:pt idx="110340">
                  <c:v>4.4948000000000002E-2</c:v>
                </c:pt>
                <c:pt idx="110341">
                  <c:v>4.4948000000000002E-2</c:v>
                </c:pt>
                <c:pt idx="110342">
                  <c:v>4.4949000000000003E-2</c:v>
                </c:pt>
                <c:pt idx="110343">
                  <c:v>4.4949000000000003E-2</c:v>
                </c:pt>
                <c:pt idx="110344">
                  <c:v>4.4949000000000003E-2</c:v>
                </c:pt>
                <c:pt idx="110345">
                  <c:v>4.4949999999999997E-2</c:v>
                </c:pt>
                <c:pt idx="110346">
                  <c:v>4.4949999999999997E-2</c:v>
                </c:pt>
                <c:pt idx="110347">
                  <c:v>4.4950999999999998E-2</c:v>
                </c:pt>
                <c:pt idx="110348">
                  <c:v>4.4951999999999999E-2</c:v>
                </c:pt>
                <c:pt idx="110349">
                  <c:v>4.4951999999999999E-2</c:v>
                </c:pt>
                <c:pt idx="110350">
                  <c:v>4.4953E-2</c:v>
                </c:pt>
                <c:pt idx="110351">
                  <c:v>4.4954000000000001E-2</c:v>
                </c:pt>
                <c:pt idx="110352">
                  <c:v>4.4954000000000001E-2</c:v>
                </c:pt>
                <c:pt idx="110353">
                  <c:v>4.4955000000000002E-2</c:v>
                </c:pt>
                <c:pt idx="110354">
                  <c:v>4.4956000000000003E-2</c:v>
                </c:pt>
                <c:pt idx="110355">
                  <c:v>4.4956999999999997E-2</c:v>
                </c:pt>
                <c:pt idx="110356">
                  <c:v>4.4956999999999997E-2</c:v>
                </c:pt>
                <c:pt idx="110357">
                  <c:v>4.4957999999999998E-2</c:v>
                </c:pt>
                <c:pt idx="110358">
                  <c:v>4.4958999999999999E-2</c:v>
                </c:pt>
                <c:pt idx="110359">
                  <c:v>4.496E-2</c:v>
                </c:pt>
                <c:pt idx="110360">
                  <c:v>4.4961000000000001E-2</c:v>
                </c:pt>
                <c:pt idx="110361">
                  <c:v>4.4962000000000002E-2</c:v>
                </c:pt>
                <c:pt idx="110362">
                  <c:v>4.4963000000000003E-2</c:v>
                </c:pt>
                <c:pt idx="110363">
                  <c:v>4.4963999999999997E-2</c:v>
                </c:pt>
                <c:pt idx="110364">
                  <c:v>4.4964999999999998E-2</c:v>
                </c:pt>
                <c:pt idx="110365">
                  <c:v>4.4964999999999998E-2</c:v>
                </c:pt>
                <c:pt idx="110366">
                  <c:v>4.4965999999999999E-2</c:v>
                </c:pt>
                <c:pt idx="110367">
                  <c:v>4.4967E-2</c:v>
                </c:pt>
                <c:pt idx="110368">
                  <c:v>4.4968000000000001E-2</c:v>
                </c:pt>
                <c:pt idx="110369">
                  <c:v>4.4969000000000002E-2</c:v>
                </c:pt>
                <c:pt idx="110370">
                  <c:v>4.4969000000000002E-2</c:v>
                </c:pt>
                <c:pt idx="110371">
                  <c:v>4.4970000000000003E-2</c:v>
                </c:pt>
                <c:pt idx="110372">
                  <c:v>4.4970999999999997E-2</c:v>
                </c:pt>
                <c:pt idx="110373">
                  <c:v>4.4971999999999998E-2</c:v>
                </c:pt>
                <c:pt idx="110374">
                  <c:v>4.4972999999999999E-2</c:v>
                </c:pt>
                <c:pt idx="110375">
                  <c:v>4.4972999999999999E-2</c:v>
                </c:pt>
                <c:pt idx="110376">
                  <c:v>4.4974E-2</c:v>
                </c:pt>
                <c:pt idx="110377">
                  <c:v>4.4974E-2</c:v>
                </c:pt>
                <c:pt idx="110378">
                  <c:v>4.4975000000000001E-2</c:v>
                </c:pt>
                <c:pt idx="110379">
                  <c:v>4.4975000000000001E-2</c:v>
                </c:pt>
                <c:pt idx="110380">
                  <c:v>4.4976000000000002E-2</c:v>
                </c:pt>
                <c:pt idx="110381">
                  <c:v>4.4977000000000003E-2</c:v>
                </c:pt>
                <c:pt idx="110382">
                  <c:v>4.4977000000000003E-2</c:v>
                </c:pt>
                <c:pt idx="110383">
                  <c:v>4.4977999999999997E-2</c:v>
                </c:pt>
                <c:pt idx="110384">
                  <c:v>4.4977999999999997E-2</c:v>
                </c:pt>
                <c:pt idx="110385">
                  <c:v>4.4978999999999998E-2</c:v>
                </c:pt>
                <c:pt idx="110386">
                  <c:v>4.4978999999999998E-2</c:v>
                </c:pt>
                <c:pt idx="110387">
                  <c:v>4.4979999999999999E-2</c:v>
                </c:pt>
                <c:pt idx="110388">
                  <c:v>4.4979999999999999E-2</c:v>
                </c:pt>
                <c:pt idx="110389">
                  <c:v>4.4981E-2</c:v>
                </c:pt>
                <c:pt idx="110390">
                  <c:v>4.4981E-2</c:v>
                </c:pt>
                <c:pt idx="110391">
                  <c:v>4.4981E-2</c:v>
                </c:pt>
                <c:pt idx="110392">
                  <c:v>4.4982000000000001E-2</c:v>
                </c:pt>
                <c:pt idx="110393">
                  <c:v>4.4982000000000001E-2</c:v>
                </c:pt>
                <c:pt idx="110394">
                  <c:v>4.4983000000000002E-2</c:v>
                </c:pt>
                <c:pt idx="110395">
                  <c:v>4.4983000000000002E-2</c:v>
                </c:pt>
                <c:pt idx="110396">
                  <c:v>4.4983000000000002E-2</c:v>
                </c:pt>
                <c:pt idx="110397">
                  <c:v>4.4984000000000003E-2</c:v>
                </c:pt>
                <c:pt idx="110398">
                  <c:v>4.4984000000000003E-2</c:v>
                </c:pt>
                <c:pt idx="110399">
                  <c:v>4.4984000000000003E-2</c:v>
                </c:pt>
                <c:pt idx="110400">
                  <c:v>4.4984000000000003E-2</c:v>
                </c:pt>
                <c:pt idx="110401">
                  <c:v>4.4984000000000003E-2</c:v>
                </c:pt>
                <c:pt idx="110402">
                  <c:v>4.4984999999999997E-2</c:v>
                </c:pt>
                <c:pt idx="110403">
                  <c:v>4.4984999999999997E-2</c:v>
                </c:pt>
                <c:pt idx="110404">
                  <c:v>4.4984999999999997E-2</c:v>
                </c:pt>
                <c:pt idx="110405">
                  <c:v>4.4984999999999997E-2</c:v>
                </c:pt>
                <c:pt idx="110406">
                  <c:v>4.4984999999999997E-2</c:v>
                </c:pt>
                <c:pt idx="110407">
                  <c:v>4.4984999999999997E-2</c:v>
                </c:pt>
                <c:pt idx="110408">
                  <c:v>4.4984999999999997E-2</c:v>
                </c:pt>
                <c:pt idx="110409">
                  <c:v>4.4984999999999997E-2</c:v>
                </c:pt>
                <c:pt idx="110410">
                  <c:v>4.4984999999999997E-2</c:v>
                </c:pt>
                <c:pt idx="110411">
                  <c:v>4.4984999999999997E-2</c:v>
                </c:pt>
                <c:pt idx="110412">
                  <c:v>4.4984999999999997E-2</c:v>
                </c:pt>
                <c:pt idx="110413">
                  <c:v>4.4984000000000003E-2</c:v>
                </c:pt>
                <c:pt idx="110414">
                  <c:v>4.4984000000000003E-2</c:v>
                </c:pt>
                <c:pt idx="110415">
                  <c:v>4.4984000000000003E-2</c:v>
                </c:pt>
                <c:pt idx="110416">
                  <c:v>4.4983000000000002E-2</c:v>
                </c:pt>
                <c:pt idx="110417">
                  <c:v>4.4983000000000002E-2</c:v>
                </c:pt>
                <c:pt idx="110418">
                  <c:v>4.4983000000000002E-2</c:v>
                </c:pt>
                <c:pt idx="110419">
                  <c:v>4.4983000000000002E-2</c:v>
                </c:pt>
                <c:pt idx="110420">
                  <c:v>4.4982000000000001E-2</c:v>
                </c:pt>
                <c:pt idx="110421">
                  <c:v>4.4982000000000001E-2</c:v>
                </c:pt>
                <c:pt idx="110422">
                  <c:v>4.4981E-2</c:v>
                </c:pt>
                <c:pt idx="110423">
                  <c:v>4.4981E-2</c:v>
                </c:pt>
                <c:pt idx="110424">
                  <c:v>4.4979999999999999E-2</c:v>
                </c:pt>
                <c:pt idx="110425">
                  <c:v>4.4978999999999998E-2</c:v>
                </c:pt>
                <c:pt idx="110426">
                  <c:v>4.4978999999999998E-2</c:v>
                </c:pt>
                <c:pt idx="110427">
                  <c:v>4.4977999999999997E-2</c:v>
                </c:pt>
                <c:pt idx="110428">
                  <c:v>4.4977999999999997E-2</c:v>
                </c:pt>
                <c:pt idx="110429">
                  <c:v>4.4977000000000003E-2</c:v>
                </c:pt>
                <c:pt idx="110430">
                  <c:v>4.4976000000000002E-2</c:v>
                </c:pt>
                <c:pt idx="110431">
                  <c:v>4.4976000000000002E-2</c:v>
                </c:pt>
                <c:pt idx="110432">
                  <c:v>4.4975000000000001E-2</c:v>
                </c:pt>
                <c:pt idx="110433">
                  <c:v>4.4975000000000001E-2</c:v>
                </c:pt>
                <c:pt idx="110434">
                  <c:v>4.4974E-2</c:v>
                </c:pt>
                <c:pt idx="110435">
                  <c:v>4.4972999999999999E-2</c:v>
                </c:pt>
                <c:pt idx="110436">
                  <c:v>4.4972999999999999E-2</c:v>
                </c:pt>
                <c:pt idx="110437">
                  <c:v>4.4971999999999998E-2</c:v>
                </c:pt>
                <c:pt idx="110438">
                  <c:v>4.4970999999999997E-2</c:v>
                </c:pt>
                <c:pt idx="110439">
                  <c:v>4.4970999999999997E-2</c:v>
                </c:pt>
                <c:pt idx="110440">
                  <c:v>4.4970000000000003E-2</c:v>
                </c:pt>
                <c:pt idx="110441">
                  <c:v>4.4970000000000003E-2</c:v>
                </c:pt>
                <c:pt idx="110442">
                  <c:v>4.4969000000000002E-2</c:v>
                </c:pt>
                <c:pt idx="110443">
                  <c:v>4.4969000000000002E-2</c:v>
                </c:pt>
                <c:pt idx="110444">
                  <c:v>4.4968000000000001E-2</c:v>
                </c:pt>
                <c:pt idx="110445">
                  <c:v>4.4968000000000001E-2</c:v>
                </c:pt>
                <c:pt idx="110446">
                  <c:v>4.4968000000000001E-2</c:v>
                </c:pt>
                <c:pt idx="110447">
                  <c:v>4.4967E-2</c:v>
                </c:pt>
                <c:pt idx="110448">
                  <c:v>4.4967E-2</c:v>
                </c:pt>
                <c:pt idx="110449">
                  <c:v>4.4965999999999999E-2</c:v>
                </c:pt>
                <c:pt idx="110450">
                  <c:v>4.4965999999999999E-2</c:v>
                </c:pt>
                <c:pt idx="110451">
                  <c:v>4.4965999999999999E-2</c:v>
                </c:pt>
                <c:pt idx="110452">
                  <c:v>4.4965999999999999E-2</c:v>
                </c:pt>
                <c:pt idx="110453">
                  <c:v>4.4965999999999999E-2</c:v>
                </c:pt>
                <c:pt idx="110454">
                  <c:v>4.4965999999999999E-2</c:v>
                </c:pt>
                <c:pt idx="110455">
                  <c:v>4.4964999999999998E-2</c:v>
                </c:pt>
                <c:pt idx="110456">
                  <c:v>4.4964999999999998E-2</c:v>
                </c:pt>
                <c:pt idx="110457">
                  <c:v>4.4964999999999998E-2</c:v>
                </c:pt>
                <c:pt idx="110458">
                  <c:v>4.4964999999999998E-2</c:v>
                </c:pt>
                <c:pt idx="110459">
                  <c:v>4.4964999999999998E-2</c:v>
                </c:pt>
                <c:pt idx="110460">
                  <c:v>4.4964999999999998E-2</c:v>
                </c:pt>
                <c:pt idx="110461">
                  <c:v>4.4964999999999998E-2</c:v>
                </c:pt>
                <c:pt idx="110462">
                  <c:v>4.4964999999999998E-2</c:v>
                </c:pt>
                <c:pt idx="110463">
                  <c:v>4.4964999999999998E-2</c:v>
                </c:pt>
                <c:pt idx="110464">
                  <c:v>4.4965999999999999E-2</c:v>
                </c:pt>
                <c:pt idx="110465">
                  <c:v>4.4965999999999999E-2</c:v>
                </c:pt>
                <c:pt idx="110466">
                  <c:v>4.4965999999999999E-2</c:v>
                </c:pt>
                <c:pt idx="110467">
                  <c:v>4.4967E-2</c:v>
                </c:pt>
                <c:pt idx="110468">
                  <c:v>4.4967E-2</c:v>
                </c:pt>
                <c:pt idx="110469">
                  <c:v>4.4967E-2</c:v>
                </c:pt>
                <c:pt idx="110470">
                  <c:v>4.4967E-2</c:v>
                </c:pt>
                <c:pt idx="110471">
                  <c:v>4.4967E-2</c:v>
                </c:pt>
                <c:pt idx="110472">
                  <c:v>4.4968000000000001E-2</c:v>
                </c:pt>
                <c:pt idx="110473">
                  <c:v>4.4968000000000001E-2</c:v>
                </c:pt>
                <c:pt idx="110474">
                  <c:v>4.4968000000000001E-2</c:v>
                </c:pt>
                <c:pt idx="110475">
                  <c:v>4.4969000000000002E-2</c:v>
                </c:pt>
                <c:pt idx="110476">
                  <c:v>4.4969000000000002E-2</c:v>
                </c:pt>
                <c:pt idx="110477">
                  <c:v>4.4970000000000003E-2</c:v>
                </c:pt>
                <c:pt idx="110478">
                  <c:v>4.4970000000000003E-2</c:v>
                </c:pt>
                <c:pt idx="110479">
                  <c:v>4.4970999999999997E-2</c:v>
                </c:pt>
                <c:pt idx="110480">
                  <c:v>4.4970999999999997E-2</c:v>
                </c:pt>
                <c:pt idx="110481">
                  <c:v>4.4970999999999997E-2</c:v>
                </c:pt>
                <c:pt idx="110482">
                  <c:v>4.4971999999999998E-2</c:v>
                </c:pt>
                <c:pt idx="110483">
                  <c:v>4.4971999999999998E-2</c:v>
                </c:pt>
                <c:pt idx="110484">
                  <c:v>4.4971999999999998E-2</c:v>
                </c:pt>
                <c:pt idx="110485">
                  <c:v>4.4972999999999999E-2</c:v>
                </c:pt>
                <c:pt idx="110486">
                  <c:v>4.4972999999999999E-2</c:v>
                </c:pt>
                <c:pt idx="110487">
                  <c:v>4.4974E-2</c:v>
                </c:pt>
                <c:pt idx="110488">
                  <c:v>4.4974E-2</c:v>
                </c:pt>
                <c:pt idx="110489">
                  <c:v>4.4975000000000001E-2</c:v>
                </c:pt>
                <c:pt idx="110490">
                  <c:v>4.4975000000000001E-2</c:v>
                </c:pt>
                <c:pt idx="110491">
                  <c:v>4.4976000000000002E-2</c:v>
                </c:pt>
                <c:pt idx="110492">
                  <c:v>4.4976000000000002E-2</c:v>
                </c:pt>
                <c:pt idx="110493">
                  <c:v>4.4976000000000002E-2</c:v>
                </c:pt>
                <c:pt idx="110494">
                  <c:v>4.4977000000000003E-2</c:v>
                </c:pt>
                <c:pt idx="110495">
                  <c:v>4.4977000000000003E-2</c:v>
                </c:pt>
                <c:pt idx="110496">
                  <c:v>4.4977000000000003E-2</c:v>
                </c:pt>
                <c:pt idx="110497">
                  <c:v>4.4977999999999997E-2</c:v>
                </c:pt>
                <c:pt idx="110498">
                  <c:v>4.4977999999999997E-2</c:v>
                </c:pt>
                <c:pt idx="110499">
                  <c:v>4.4978999999999998E-2</c:v>
                </c:pt>
                <c:pt idx="110500">
                  <c:v>4.4978999999999998E-2</c:v>
                </c:pt>
                <c:pt idx="110501">
                  <c:v>4.4979999999999999E-2</c:v>
                </c:pt>
                <c:pt idx="110502">
                  <c:v>4.4979999999999999E-2</c:v>
                </c:pt>
                <c:pt idx="110503">
                  <c:v>4.4981E-2</c:v>
                </c:pt>
                <c:pt idx="110504">
                  <c:v>4.4981E-2</c:v>
                </c:pt>
                <c:pt idx="110505">
                  <c:v>4.4982000000000001E-2</c:v>
                </c:pt>
                <c:pt idx="110506">
                  <c:v>4.4982000000000001E-2</c:v>
                </c:pt>
                <c:pt idx="110507">
                  <c:v>4.4982000000000001E-2</c:v>
                </c:pt>
                <c:pt idx="110508">
                  <c:v>4.4983000000000002E-2</c:v>
                </c:pt>
                <c:pt idx="110509">
                  <c:v>4.4983000000000002E-2</c:v>
                </c:pt>
                <c:pt idx="110510">
                  <c:v>4.4984000000000003E-2</c:v>
                </c:pt>
                <c:pt idx="110511">
                  <c:v>4.4984000000000003E-2</c:v>
                </c:pt>
                <c:pt idx="110512">
                  <c:v>4.4984999999999997E-2</c:v>
                </c:pt>
                <c:pt idx="110513">
                  <c:v>4.4984999999999997E-2</c:v>
                </c:pt>
                <c:pt idx="110514">
                  <c:v>4.4984999999999997E-2</c:v>
                </c:pt>
                <c:pt idx="110515">
                  <c:v>4.4985999999999998E-2</c:v>
                </c:pt>
                <c:pt idx="110516">
                  <c:v>4.4985999999999998E-2</c:v>
                </c:pt>
                <c:pt idx="110517">
                  <c:v>4.4985999999999998E-2</c:v>
                </c:pt>
                <c:pt idx="110518">
                  <c:v>4.4986999999999999E-2</c:v>
                </c:pt>
                <c:pt idx="110519">
                  <c:v>4.4986999999999999E-2</c:v>
                </c:pt>
                <c:pt idx="110520">
                  <c:v>4.4986999999999999E-2</c:v>
                </c:pt>
                <c:pt idx="110521">
                  <c:v>4.4986999999999999E-2</c:v>
                </c:pt>
                <c:pt idx="110522">
                  <c:v>4.4988E-2</c:v>
                </c:pt>
                <c:pt idx="110523">
                  <c:v>4.4988E-2</c:v>
                </c:pt>
                <c:pt idx="110524">
                  <c:v>4.4988E-2</c:v>
                </c:pt>
                <c:pt idx="110525">
                  <c:v>4.4988E-2</c:v>
                </c:pt>
                <c:pt idx="110526">
                  <c:v>4.4988E-2</c:v>
                </c:pt>
                <c:pt idx="110527">
                  <c:v>4.4988E-2</c:v>
                </c:pt>
                <c:pt idx="110528">
                  <c:v>4.4988E-2</c:v>
                </c:pt>
                <c:pt idx="110529">
                  <c:v>4.4988E-2</c:v>
                </c:pt>
                <c:pt idx="110530">
                  <c:v>4.4988E-2</c:v>
                </c:pt>
                <c:pt idx="110531">
                  <c:v>4.4988E-2</c:v>
                </c:pt>
                <c:pt idx="110532">
                  <c:v>4.4988E-2</c:v>
                </c:pt>
                <c:pt idx="110533">
                  <c:v>4.4988E-2</c:v>
                </c:pt>
                <c:pt idx="110534">
                  <c:v>4.4988E-2</c:v>
                </c:pt>
                <c:pt idx="110535">
                  <c:v>4.4988E-2</c:v>
                </c:pt>
                <c:pt idx="110536">
                  <c:v>4.4986999999999999E-2</c:v>
                </c:pt>
                <c:pt idx="110537">
                  <c:v>4.4986999999999999E-2</c:v>
                </c:pt>
                <c:pt idx="110538">
                  <c:v>4.4986999999999999E-2</c:v>
                </c:pt>
                <c:pt idx="110539">
                  <c:v>4.4986999999999999E-2</c:v>
                </c:pt>
                <c:pt idx="110540">
                  <c:v>4.4985999999999998E-2</c:v>
                </c:pt>
                <c:pt idx="110541">
                  <c:v>4.4985999999999998E-2</c:v>
                </c:pt>
                <c:pt idx="110542">
                  <c:v>4.4984999999999997E-2</c:v>
                </c:pt>
                <c:pt idx="110543">
                  <c:v>4.4984999999999997E-2</c:v>
                </c:pt>
                <c:pt idx="110544">
                  <c:v>4.4984000000000003E-2</c:v>
                </c:pt>
                <c:pt idx="110545">
                  <c:v>4.4984000000000003E-2</c:v>
                </c:pt>
                <c:pt idx="110546">
                  <c:v>4.4983000000000002E-2</c:v>
                </c:pt>
                <c:pt idx="110547">
                  <c:v>4.4983000000000002E-2</c:v>
                </c:pt>
                <c:pt idx="110548">
                  <c:v>4.4982000000000001E-2</c:v>
                </c:pt>
                <c:pt idx="110549">
                  <c:v>4.4982000000000001E-2</c:v>
                </c:pt>
                <c:pt idx="110550">
                  <c:v>4.4981E-2</c:v>
                </c:pt>
                <c:pt idx="110551">
                  <c:v>4.4979999999999999E-2</c:v>
                </c:pt>
                <c:pt idx="110552">
                  <c:v>4.4979999999999999E-2</c:v>
                </c:pt>
                <c:pt idx="110553">
                  <c:v>4.4978999999999998E-2</c:v>
                </c:pt>
                <c:pt idx="110554">
                  <c:v>4.4977999999999997E-2</c:v>
                </c:pt>
                <c:pt idx="110555">
                  <c:v>4.4977000000000003E-2</c:v>
                </c:pt>
                <c:pt idx="110556">
                  <c:v>4.4977000000000003E-2</c:v>
                </c:pt>
                <c:pt idx="110557">
                  <c:v>4.4976000000000002E-2</c:v>
                </c:pt>
                <c:pt idx="110558">
                  <c:v>4.4975000000000001E-2</c:v>
                </c:pt>
                <c:pt idx="110559">
                  <c:v>4.4975000000000001E-2</c:v>
                </c:pt>
                <c:pt idx="110560">
                  <c:v>4.4974E-2</c:v>
                </c:pt>
                <c:pt idx="110561">
                  <c:v>4.4972999999999999E-2</c:v>
                </c:pt>
                <c:pt idx="110562">
                  <c:v>4.4971999999999998E-2</c:v>
                </c:pt>
                <c:pt idx="110563">
                  <c:v>4.4971999999999998E-2</c:v>
                </c:pt>
                <c:pt idx="110564">
                  <c:v>4.4970999999999997E-2</c:v>
                </c:pt>
                <c:pt idx="110565">
                  <c:v>4.4970000000000003E-2</c:v>
                </c:pt>
                <c:pt idx="110566">
                  <c:v>4.4969000000000002E-2</c:v>
                </c:pt>
                <c:pt idx="110567">
                  <c:v>4.4968000000000001E-2</c:v>
                </c:pt>
                <c:pt idx="110568">
                  <c:v>4.4967E-2</c:v>
                </c:pt>
                <c:pt idx="110569">
                  <c:v>4.4965999999999999E-2</c:v>
                </c:pt>
                <c:pt idx="110570">
                  <c:v>4.4965999999999999E-2</c:v>
                </c:pt>
                <c:pt idx="110571">
                  <c:v>4.4964999999999998E-2</c:v>
                </c:pt>
                <c:pt idx="110572">
                  <c:v>4.4963999999999997E-2</c:v>
                </c:pt>
                <c:pt idx="110573">
                  <c:v>4.4963000000000003E-2</c:v>
                </c:pt>
                <c:pt idx="110574">
                  <c:v>4.4962000000000002E-2</c:v>
                </c:pt>
                <c:pt idx="110575">
                  <c:v>4.4961000000000001E-2</c:v>
                </c:pt>
                <c:pt idx="110576">
                  <c:v>4.496E-2</c:v>
                </c:pt>
                <c:pt idx="110577">
                  <c:v>4.4958999999999999E-2</c:v>
                </c:pt>
                <c:pt idx="110578">
                  <c:v>4.4957999999999998E-2</c:v>
                </c:pt>
                <c:pt idx="110579">
                  <c:v>4.4956999999999997E-2</c:v>
                </c:pt>
                <c:pt idx="110580">
                  <c:v>4.4956000000000003E-2</c:v>
                </c:pt>
                <c:pt idx="110581">
                  <c:v>4.4955000000000002E-2</c:v>
                </c:pt>
                <c:pt idx="110582">
                  <c:v>4.4954000000000001E-2</c:v>
                </c:pt>
                <c:pt idx="110583">
                  <c:v>4.4953E-2</c:v>
                </c:pt>
                <c:pt idx="110584">
                  <c:v>4.4951999999999999E-2</c:v>
                </c:pt>
                <c:pt idx="110585">
                  <c:v>4.4950999999999998E-2</c:v>
                </c:pt>
                <c:pt idx="110586">
                  <c:v>4.4949999999999997E-2</c:v>
                </c:pt>
                <c:pt idx="110587">
                  <c:v>4.4949000000000003E-2</c:v>
                </c:pt>
                <c:pt idx="110588">
                  <c:v>4.4948000000000002E-2</c:v>
                </c:pt>
                <c:pt idx="110589">
                  <c:v>4.4947000000000001E-2</c:v>
                </c:pt>
                <c:pt idx="110590">
                  <c:v>4.4946E-2</c:v>
                </c:pt>
                <c:pt idx="110591">
                  <c:v>4.4944999999999999E-2</c:v>
                </c:pt>
                <c:pt idx="110592">
                  <c:v>4.4943999999999998E-2</c:v>
                </c:pt>
                <c:pt idx="110593">
                  <c:v>4.4942999999999997E-2</c:v>
                </c:pt>
                <c:pt idx="110594">
                  <c:v>4.4942000000000003E-2</c:v>
                </c:pt>
                <c:pt idx="110595">
                  <c:v>4.4941000000000002E-2</c:v>
                </c:pt>
                <c:pt idx="110596">
                  <c:v>4.4940000000000001E-2</c:v>
                </c:pt>
                <c:pt idx="110597">
                  <c:v>4.4939E-2</c:v>
                </c:pt>
                <c:pt idx="110598">
                  <c:v>4.4939E-2</c:v>
                </c:pt>
                <c:pt idx="110599">
                  <c:v>4.4937999999999999E-2</c:v>
                </c:pt>
                <c:pt idx="110600">
                  <c:v>4.4936999999999998E-2</c:v>
                </c:pt>
                <c:pt idx="110601">
                  <c:v>4.4935999999999997E-2</c:v>
                </c:pt>
                <c:pt idx="110602">
                  <c:v>4.4935000000000003E-2</c:v>
                </c:pt>
                <c:pt idx="110603">
                  <c:v>4.4934000000000002E-2</c:v>
                </c:pt>
                <c:pt idx="110604">
                  <c:v>4.4934000000000002E-2</c:v>
                </c:pt>
                <c:pt idx="110605">
                  <c:v>4.4933000000000001E-2</c:v>
                </c:pt>
                <c:pt idx="110606">
                  <c:v>4.4932E-2</c:v>
                </c:pt>
                <c:pt idx="110607">
                  <c:v>4.4932E-2</c:v>
                </c:pt>
                <c:pt idx="110608">
                  <c:v>4.4930999999999999E-2</c:v>
                </c:pt>
                <c:pt idx="110609">
                  <c:v>4.4930999999999999E-2</c:v>
                </c:pt>
                <c:pt idx="110610">
                  <c:v>4.4929999999999998E-2</c:v>
                </c:pt>
                <c:pt idx="110611">
                  <c:v>4.4929999999999998E-2</c:v>
                </c:pt>
                <c:pt idx="110612">
                  <c:v>4.4928999999999997E-2</c:v>
                </c:pt>
                <c:pt idx="110613">
                  <c:v>4.4928999999999997E-2</c:v>
                </c:pt>
                <c:pt idx="110614">
                  <c:v>4.4928000000000003E-2</c:v>
                </c:pt>
                <c:pt idx="110615">
                  <c:v>4.4928000000000003E-2</c:v>
                </c:pt>
                <c:pt idx="110616">
                  <c:v>4.4928000000000003E-2</c:v>
                </c:pt>
                <c:pt idx="110617">
                  <c:v>4.4928000000000003E-2</c:v>
                </c:pt>
                <c:pt idx="110618">
                  <c:v>4.4928000000000003E-2</c:v>
                </c:pt>
                <c:pt idx="110619">
                  <c:v>4.4928000000000003E-2</c:v>
                </c:pt>
                <c:pt idx="110620">
                  <c:v>4.4928000000000003E-2</c:v>
                </c:pt>
                <c:pt idx="110621">
                  <c:v>4.4928000000000003E-2</c:v>
                </c:pt>
                <c:pt idx="110622">
                  <c:v>4.4928000000000003E-2</c:v>
                </c:pt>
                <c:pt idx="110623">
                  <c:v>4.4928000000000003E-2</c:v>
                </c:pt>
                <c:pt idx="110624">
                  <c:v>4.4928000000000003E-2</c:v>
                </c:pt>
                <c:pt idx="110625">
                  <c:v>4.4928000000000003E-2</c:v>
                </c:pt>
                <c:pt idx="110626">
                  <c:v>4.4928000000000003E-2</c:v>
                </c:pt>
                <c:pt idx="110627">
                  <c:v>4.4928000000000003E-2</c:v>
                </c:pt>
                <c:pt idx="110628">
                  <c:v>4.4928999999999997E-2</c:v>
                </c:pt>
                <c:pt idx="110629">
                  <c:v>4.4928999999999997E-2</c:v>
                </c:pt>
                <c:pt idx="110630">
                  <c:v>4.4928999999999997E-2</c:v>
                </c:pt>
                <c:pt idx="110631">
                  <c:v>4.4929999999999998E-2</c:v>
                </c:pt>
                <c:pt idx="110632">
                  <c:v>4.4929999999999998E-2</c:v>
                </c:pt>
                <c:pt idx="110633">
                  <c:v>4.4930999999999999E-2</c:v>
                </c:pt>
                <c:pt idx="110634">
                  <c:v>4.4930999999999999E-2</c:v>
                </c:pt>
                <c:pt idx="110635">
                  <c:v>4.4932E-2</c:v>
                </c:pt>
                <c:pt idx="110636">
                  <c:v>4.4932E-2</c:v>
                </c:pt>
                <c:pt idx="110637">
                  <c:v>4.4933000000000001E-2</c:v>
                </c:pt>
                <c:pt idx="110638">
                  <c:v>4.4934000000000002E-2</c:v>
                </c:pt>
                <c:pt idx="110639">
                  <c:v>4.4935000000000003E-2</c:v>
                </c:pt>
                <c:pt idx="110640">
                  <c:v>4.4935000000000003E-2</c:v>
                </c:pt>
                <c:pt idx="110641">
                  <c:v>4.4935999999999997E-2</c:v>
                </c:pt>
                <c:pt idx="110642">
                  <c:v>4.4936999999999998E-2</c:v>
                </c:pt>
                <c:pt idx="110643">
                  <c:v>4.4937999999999999E-2</c:v>
                </c:pt>
                <c:pt idx="110644">
                  <c:v>4.4939E-2</c:v>
                </c:pt>
                <c:pt idx="110645">
                  <c:v>4.4940000000000001E-2</c:v>
                </c:pt>
                <c:pt idx="110646">
                  <c:v>4.4941000000000002E-2</c:v>
                </c:pt>
                <c:pt idx="110647">
                  <c:v>4.4942000000000003E-2</c:v>
                </c:pt>
                <c:pt idx="110648">
                  <c:v>4.4942999999999997E-2</c:v>
                </c:pt>
                <c:pt idx="110649">
                  <c:v>4.4943999999999998E-2</c:v>
                </c:pt>
                <c:pt idx="110650">
                  <c:v>4.4944999999999999E-2</c:v>
                </c:pt>
                <c:pt idx="110651">
                  <c:v>4.4946E-2</c:v>
                </c:pt>
                <c:pt idx="110652">
                  <c:v>4.4947000000000001E-2</c:v>
                </c:pt>
                <c:pt idx="110653">
                  <c:v>4.4948000000000002E-2</c:v>
                </c:pt>
                <c:pt idx="110654">
                  <c:v>4.4949000000000003E-2</c:v>
                </c:pt>
                <c:pt idx="110655">
                  <c:v>4.4949999999999997E-2</c:v>
                </c:pt>
                <c:pt idx="110656">
                  <c:v>4.4950999999999998E-2</c:v>
                </c:pt>
                <c:pt idx="110657">
                  <c:v>4.4951999999999999E-2</c:v>
                </c:pt>
                <c:pt idx="110658">
                  <c:v>4.4953E-2</c:v>
                </c:pt>
                <c:pt idx="110659">
                  <c:v>4.4954000000000001E-2</c:v>
                </c:pt>
                <c:pt idx="110660">
                  <c:v>4.4955000000000002E-2</c:v>
                </c:pt>
                <c:pt idx="110661">
                  <c:v>4.4956000000000003E-2</c:v>
                </c:pt>
                <c:pt idx="110662">
                  <c:v>4.4956999999999997E-2</c:v>
                </c:pt>
                <c:pt idx="110663">
                  <c:v>4.4958999999999999E-2</c:v>
                </c:pt>
                <c:pt idx="110664">
                  <c:v>4.496E-2</c:v>
                </c:pt>
                <c:pt idx="110665">
                  <c:v>4.4961000000000001E-2</c:v>
                </c:pt>
                <c:pt idx="110666">
                  <c:v>4.4962000000000002E-2</c:v>
                </c:pt>
                <c:pt idx="110667">
                  <c:v>4.4963000000000003E-2</c:v>
                </c:pt>
                <c:pt idx="110668">
                  <c:v>4.4963999999999997E-2</c:v>
                </c:pt>
                <c:pt idx="110669">
                  <c:v>4.4964999999999998E-2</c:v>
                </c:pt>
                <c:pt idx="110670">
                  <c:v>4.4965999999999999E-2</c:v>
                </c:pt>
                <c:pt idx="110671">
                  <c:v>4.4967E-2</c:v>
                </c:pt>
                <c:pt idx="110672">
                  <c:v>4.4968000000000001E-2</c:v>
                </c:pt>
                <c:pt idx="110673">
                  <c:v>4.4969000000000002E-2</c:v>
                </c:pt>
                <c:pt idx="110674">
                  <c:v>4.4970000000000003E-2</c:v>
                </c:pt>
                <c:pt idx="110675">
                  <c:v>4.4970999999999997E-2</c:v>
                </c:pt>
                <c:pt idx="110676">
                  <c:v>4.4971999999999998E-2</c:v>
                </c:pt>
                <c:pt idx="110677">
                  <c:v>4.4972999999999999E-2</c:v>
                </c:pt>
                <c:pt idx="110678">
                  <c:v>4.4972999999999999E-2</c:v>
                </c:pt>
                <c:pt idx="110679">
                  <c:v>4.4974E-2</c:v>
                </c:pt>
                <c:pt idx="110680">
                  <c:v>4.4975000000000001E-2</c:v>
                </c:pt>
                <c:pt idx="110681">
                  <c:v>4.4976000000000002E-2</c:v>
                </c:pt>
                <c:pt idx="110682">
                  <c:v>4.4976000000000002E-2</c:v>
                </c:pt>
                <c:pt idx="110683">
                  <c:v>4.4977000000000003E-2</c:v>
                </c:pt>
                <c:pt idx="110684">
                  <c:v>4.4977999999999997E-2</c:v>
                </c:pt>
                <c:pt idx="110685">
                  <c:v>4.4977999999999997E-2</c:v>
                </c:pt>
                <c:pt idx="110686">
                  <c:v>4.4978999999999998E-2</c:v>
                </c:pt>
                <c:pt idx="110687">
                  <c:v>4.4979999999999999E-2</c:v>
                </c:pt>
                <c:pt idx="110688">
                  <c:v>4.4979999999999999E-2</c:v>
                </c:pt>
                <c:pt idx="110689">
                  <c:v>4.4981E-2</c:v>
                </c:pt>
                <c:pt idx="110690">
                  <c:v>4.4982000000000001E-2</c:v>
                </c:pt>
                <c:pt idx="110691">
                  <c:v>4.4982000000000001E-2</c:v>
                </c:pt>
                <c:pt idx="110692">
                  <c:v>4.4982000000000001E-2</c:v>
                </c:pt>
                <c:pt idx="110693">
                  <c:v>4.4983000000000002E-2</c:v>
                </c:pt>
                <c:pt idx="110694">
                  <c:v>4.4983000000000002E-2</c:v>
                </c:pt>
                <c:pt idx="110695">
                  <c:v>4.4983000000000002E-2</c:v>
                </c:pt>
                <c:pt idx="110696">
                  <c:v>4.4984000000000003E-2</c:v>
                </c:pt>
                <c:pt idx="110697">
                  <c:v>4.4984000000000003E-2</c:v>
                </c:pt>
                <c:pt idx="110698">
                  <c:v>4.4984000000000003E-2</c:v>
                </c:pt>
                <c:pt idx="110699">
                  <c:v>4.4984000000000003E-2</c:v>
                </c:pt>
                <c:pt idx="110700">
                  <c:v>4.4984000000000003E-2</c:v>
                </c:pt>
                <c:pt idx="110701">
                  <c:v>4.4984999999999997E-2</c:v>
                </c:pt>
                <c:pt idx="110702">
                  <c:v>4.4984999999999997E-2</c:v>
                </c:pt>
                <c:pt idx="110703">
                  <c:v>4.4984999999999997E-2</c:v>
                </c:pt>
                <c:pt idx="110704">
                  <c:v>4.4984999999999997E-2</c:v>
                </c:pt>
                <c:pt idx="110705">
                  <c:v>4.4984000000000003E-2</c:v>
                </c:pt>
                <c:pt idx="110706">
                  <c:v>4.4984000000000003E-2</c:v>
                </c:pt>
                <c:pt idx="110707">
                  <c:v>4.4984000000000003E-2</c:v>
                </c:pt>
                <c:pt idx="110708">
                  <c:v>4.4984000000000003E-2</c:v>
                </c:pt>
                <c:pt idx="110709">
                  <c:v>4.4984000000000003E-2</c:v>
                </c:pt>
                <c:pt idx="110710">
                  <c:v>4.4983000000000002E-2</c:v>
                </c:pt>
                <c:pt idx="110711">
                  <c:v>4.4983000000000002E-2</c:v>
                </c:pt>
                <c:pt idx="110712">
                  <c:v>4.4983000000000002E-2</c:v>
                </c:pt>
                <c:pt idx="110713">
                  <c:v>4.4983000000000002E-2</c:v>
                </c:pt>
                <c:pt idx="110714">
                  <c:v>4.4982000000000001E-2</c:v>
                </c:pt>
                <c:pt idx="110715">
                  <c:v>4.4982000000000001E-2</c:v>
                </c:pt>
                <c:pt idx="110716">
                  <c:v>4.4982000000000001E-2</c:v>
                </c:pt>
                <c:pt idx="110717">
                  <c:v>4.4981E-2</c:v>
                </c:pt>
                <c:pt idx="110718">
                  <c:v>4.4981E-2</c:v>
                </c:pt>
                <c:pt idx="110719">
                  <c:v>4.4979999999999999E-2</c:v>
                </c:pt>
                <c:pt idx="110720">
                  <c:v>4.4978999999999998E-2</c:v>
                </c:pt>
                <c:pt idx="110721">
                  <c:v>4.4978999999999998E-2</c:v>
                </c:pt>
                <c:pt idx="110722">
                  <c:v>4.4978999999999998E-2</c:v>
                </c:pt>
                <c:pt idx="110723">
                  <c:v>4.4977999999999997E-2</c:v>
                </c:pt>
                <c:pt idx="110724">
                  <c:v>4.4977999999999997E-2</c:v>
                </c:pt>
                <c:pt idx="110725">
                  <c:v>4.4977000000000003E-2</c:v>
                </c:pt>
                <c:pt idx="110726">
                  <c:v>4.4977000000000003E-2</c:v>
                </c:pt>
                <c:pt idx="110727">
                  <c:v>4.4976000000000002E-2</c:v>
                </c:pt>
                <c:pt idx="110728">
                  <c:v>4.4975000000000001E-2</c:v>
                </c:pt>
                <c:pt idx="110729">
                  <c:v>4.4975000000000001E-2</c:v>
                </c:pt>
                <c:pt idx="110730">
                  <c:v>4.4974E-2</c:v>
                </c:pt>
                <c:pt idx="110731">
                  <c:v>4.4974E-2</c:v>
                </c:pt>
                <c:pt idx="110732">
                  <c:v>4.4972999999999999E-2</c:v>
                </c:pt>
                <c:pt idx="110733">
                  <c:v>4.4971999999999998E-2</c:v>
                </c:pt>
                <c:pt idx="110734">
                  <c:v>4.4971999999999998E-2</c:v>
                </c:pt>
                <c:pt idx="110735">
                  <c:v>4.4970999999999997E-2</c:v>
                </c:pt>
                <c:pt idx="110736">
                  <c:v>4.4970999999999997E-2</c:v>
                </c:pt>
                <c:pt idx="110737">
                  <c:v>4.4970999999999997E-2</c:v>
                </c:pt>
                <c:pt idx="110738">
                  <c:v>4.4970000000000003E-2</c:v>
                </c:pt>
                <c:pt idx="110739">
                  <c:v>4.4970000000000003E-2</c:v>
                </c:pt>
                <c:pt idx="110740">
                  <c:v>4.4969000000000002E-2</c:v>
                </c:pt>
                <c:pt idx="110741">
                  <c:v>4.4968000000000001E-2</c:v>
                </c:pt>
                <c:pt idx="110742">
                  <c:v>4.4968000000000001E-2</c:v>
                </c:pt>
                <c:pt idx="110743">
                  <c:v>4.4967E-2</c:v>
                </c:pt>
                <c:pt idx="110744">
                  <c:v>4.4967E-2</c:v>
                </c:pt>
                <c:pt idx="110745">
                  <c:v>4.4967E-2</c:v>
                </c:pt>
                <c:pt idx="110746">
                  <c:v>4.4965999999999999E-2</c:v>
                </c:pt>
                <c:pt idx="110747">
                  <c:v>4.4965999999999999E-2</c:v>
                </c:pt>
                <c:pt idx="110748">
                  <c:v>4.4965999999999999E-2</c:v>
                </c:pt>
                <c:pt idx="110749">
                  <c:v>4.4965999999999999E-2</c:v>
                </c:pt>
                <c:pt idx="110750">
                  <c:v>4.4964999999999998E-2</c:v>
                </c:pt>
                <c:pt idx="110751">
                  <c:v>4.4964999999999998E-2</c:v>
                </c:pt>
                <c:pt idx="110752">
                  <c:v>4.4964999999999998E-2</c:v>
                </c:pt>
                <c:pt idx="110753">
                  <c:v>4.4964999999999998E-2</c:v>
                </c:pt>
                <c:pt idx="110754">
                  <c:v>4.4963999999999997E-2</c:v>
                </c:pt>
                <c:pt idx="110755">
                  <c:v>4.4963999999999997E-2</c:v>
                </c:pt>
                <c:pt idx="110756">
                  <c:v>4.4963999999999997E-2</c:v>
                </c:pt>
                <c:pt idx="110757">
                  <c:v>4.4963999999999997E-2</c:v>
                </c:pt>
                <c:pt idx="110758">
                  <c:v>4.4963999999999997E-2</c:v>
                </c:pt>
                <c:pt idx="110759">
                  <c:v>4.4963999999999997E-2</c:v>
                </c:pt>
                <c:pt idx="110760">
                  <c:v>4.4963999999999997E-2</c:v>
                </c:pt>
                <c:pt idx="110761">
                  <c:v>4.4963999999999997E-2</c:v>
                </c:pt>
                <c:pt idx="110762">
                  <c:v>4.4963999999999997E-2</c:v>
                </c:pt>
                <c:pt idx="110763">
                  <c:v>4.4963999999999997E-2</c:v>
                </c:pt>
                <c:pt idx="110764">
                  <c:v>4.4963999999999997E-2</c:v>
                </c:pt>
                <c:pt idx="110765">
                  <c:v>4.4963999999999997E-2</c:v>
                </c:pt>
                <c:pt idx="110766">
                  <c:v>4.4963999999999997E-2</c:v>
                </c:pt>
                <c:pt idx="110767">
                  <c:v>4.4963999999999997E-2</c:v>
                </c:pt>
                <c:pt idx="110768">
                  <c:v>4.4963999999999997E-2</c:v>
                </c:pt>
                <c:pt idx="110769">
                  <c:v>4.4963999999999997E-2</c:v>
                </c:pt>
                <c:pt idx="110770">
                  <c:v>4.4964999999999998E-2</c:v>
                </c:pt>
                <c:pt idx="110771">
                  <c:v>4.4964999999999998E-2</c:v>
                </c:pt>
                <c:pt idx="110772">
                  <c:v>4.4964999999999998E-2</c:v>
                </c:pt>
                <c:pt idx="110773">
                  <c:v>4.4964999999999998E-2</c:v>
                </c:pt>
                <c:pt idx="110774">
                  <c:v>4.4964999999999998E-2</c:v>
                </c:pt>
                <c:pt idx="110775">
                  <c:v>4.4964999999999998E-2</c:v>
                </c:pt>
                <c:pt idx="110776">
                  <c:v>4.4964999999999998E-2</c:v>
                </c:pt>
                <c:pt idx="110777">
                  <c:v>4.4965999999999999E-2</c:v>
                </c:pt>
                <c:pt idx="110778">
                  <c:v>4.4965999999999999E-2</c:v>
                </c:pt>
                <c:pt idx="110779">
                  <c:v>4.4965999999999999E-2</c:v>
                </c:pt>
                <c:pt idx="110780">
                  <c:v>4.4965999999999999E-2</c:v>
                </c:pt>
                <c:pt idx="110781">
                  <c:v>4.4965999999999999E-2</c:v>
                </c:pt>
                <c:pt idx="110782">
                  <c:v>4.4965999999999999E-2</c:v>
                </c:pt>
                <c:pt idx="110783">
                  <c:v>4.4967E-2</c:v>
                </c:pt>
                <c:pt idx="110784">
                  <c:v>4.4967E-2</c:v>
                </c:pt>
                <c:pt idx="110785">
                  <c:v>4.4967E-2</c:v>
                </c:pt>
                <c:pt idx="110786">
                  <c:v>4.4967E-2</c:v>
                </c:pt>
                <c:pt idx="110787">
                  <c:v>4.4967E-2</c:v>
                </c:pt>
                <c:pt idx="110788">
                  <c:v>4.4967E-2</c:v>
                </c:pt>
                <c:pt idx="110789">
                  <c:v>4.4967E-2</c:v>
                </c:pt>
                <c:pt idx="110790">
                  <c:v>4.4967E-2</c:v>
                </c:pt>
                <c:pt idx="110791">
                  <c:v>4.4968000000000001E-2</c:v>
                </c:pt>
                <c:pt idx="110792">
                  <c:v>4.4968000000000001E-2</c:v>
                </c:pt>
                <c:pt idx="110793">
                  <c:v>4.4968000000000001E-2</c:v>
                </c:pt>
                <c:pt idx="110794">
                  <c:v>4.4968000000000001E-2</c:v>
                </c:pt>
                <c:pt idx="110795">
                  <c:v>4.4968000000000001E-2</c:v>
                </c:pt>
                <c:pt idx="110796">
                  <c:v>4.4968000000000001E-2</c:v>
                </c:pt>
                <c:pt idx="110797">
                  <c:v>4.4968000000000001E-2</c:v>
                </c:pt>
                <c:pt idx="110798">
                  <c:v>4.4968000000000001E-2</c:v>
                </c:pt>
                <c:pt idx="110799">
                  <c:v>4.4968000000000001E-2</c:v>
                </c:pt>
                <c:pt idx="110800">
                  <c:v>4.4967E-2</c:v>
                </c:pt>
                <c:pt idx="110801">
                  <c:v>4.4967E-2</c:v>
                </c:pt>
                <c:pt idx="110802">
                  <c:v>4.4967E-2</c:v>
                </c:pt>
                <c:pt idx="110803">
                  <c:v>4.4967E-2</c:v>
                </c:pt>
                <c:pt idx="110804">
                  <c:v>4.4965999999999999E-2</c:v>
                </c:pt>
                <c:pt idx="110805">
                  <c:v>4.4965999999999999E-2</c:v>
                </c:pt>
                <c:pt idx="110806">
                  <c:v>4.4965999999999999E-2</c:v>
                </c:pt>
                <c:pt idx="110807">
                  <c:v>4.4964999999999998E-2</c:v>
                </c:pt>
                <c:pt idx="110808">
                  <c:v>4.4964999999999998E-2</c:v>
                </c:pt>
                <c:pt idx="110809">
                  <c:v>4.4964999999999998E-2</c:v>
                </c:pt>
                <c:pt idx="110810">
                  <c:v>4.4963999999999997E-2</c:v>
                </c:pt>
                <c:pt idx="110811">
                  <c:v>4.4963000000000003E-2</c:v>
                </c:pt>
                <c:pt idx="110812">
                  <c:v>4.4963000000000003E-2</c:v>
                </c:pt>
                <c:pt idx="110813">
                  <c:v>4.4962000000000002E-2</c:v>
                </c:pt>
                <c:pt idx="110814">
                  <c:v>4.4961000000000001E-2</c:v>
                </c:pt>
                <c:pt idx="110815">
                  <c:v>4.496E-2</c:v>
                </c:pt>
                <c:pt idx="110816">
                  <c:v>4.496E-2</c:v>
                </c:pt>
                <c:pt idx="110817">
                  <c:v>4.4958999999999999E-2</c:v>
                </c:pt>
                <c:pt idx="110818">
                  <c:v>4.4957999999999998E-2</c:v>
                </c:pt>
                <c:pt idx="110819">
                  <c:v>4.4956999999999997E-2</c:v>
                </c:pt>
                <c:pt idx="110820">
                  <c:v>4.4956999999999997E-2</c:v>
                </c:pt>
                <c:pt idx="110821">
                  <c:v>4.4956000000000003E-2</c:v>
                </c:pt>
                <c:pt idx="110822">
                  <c:v>4.4955000000000002E-2</c:v>
                </c:pt>
                <c:pt idx="110823">
                  <c:v>4.4954000000000001E-2</c:v>
                </c:pt>
                <c:pt idx="110824">
                  <c:v>4.4953E-2</c:v>
                </c:pt>
                <c:pt idx="110825">
                  <c:v>4.4951999999999999E-2</c:v>
                </c:pt>
                <c:pt idx="110826">
                  <c:v>4.4950999999999998E-2</c:v>
                </c:pt>
                <c:pt idx="110827">
                  <c:v>4.4949999999999997E-2</c:v>
                </c:pt>
                <c:pt idx="110828">
                  <c:v>4.4949000000000003E-2</c:v>
                </c:pt>
                <c:pt idx="110829">
                  <c:v>4.4948000000000002E-2</c:v>
                </c:pt>
                <c:pt idx="110830">
                  <c:v>4.4947000000000001E-2</c:v>
                </c:pt>
                <c:pt idx="110831">
                  <c:v>4.4946E-2</c:v>
                </c:pt>
                <c:pt idx="110832">
                  <c:v>4.4944999999999999E-2</c:v>
                </c:pt>
                <c:pt idx="110833">
                  <c:v>4.4943999999999998E-2</c:v>
                </c:pt>
                <c:pt idx="110834">
                  <c:v>4.4942999999999997E-2</c:v>
                </c:pt>
                <c:pt idx="110835">
                  <c:v>4.4942000000000003E-2</c:v>
                </c:pt>
                <c:pt idx="110836">
                  <c:v>4.4942000000000003E-2</c:v>
                </c:pt>
                <c:pt idx="110837">
                  <c:v>4.4941000000000002E-2</c:v>
                </c:pt>
                <c:pt idx="110838">
                  <c:v>4.4940000000000001E-2</c:v>
                </c:pt>
                <c:pt idx="110839">
                  <c:v>4.4939E-2</c:v>
                </c:pt>
                <c:pt idx="110840">
                  <c:v>4.4939E-2</c:v>
                </c:pt>
                <c:pt idx="110841">
                  <c:v>4.4937999999999999E-2</c:v>
                </c:pt>
                <c:pt idx="110842">
                  <c:v>4.4937999999999999E-2</c:v>
                </c:pt>
                <c:pt idx="110843">
                  <c:v>4.4936999999999998E-2</c:v>
                </c:pt>
                <c:pt idx="110844">
                  <c:v>4.4936999999999998E-2</c:v>
                </c:pt>
                <c:pt idx="110845">
                  <c:v>4.4935999999999997E-2</c:v>
                </c:pt>
                <c:pt idx="110846">
                  <c:v>4.4935999999999997E-2</c:v>
                </c:pt>
                <c:pt idx="110847">
                  <c:v>4.4935000000000003E-2</c:v>
                </c:pt>
                <c:pt idx="110848">
                  <c:v>4.4935000000000003E-2</c:v>
                </c:pt>
                <c:pt idx="110849">
                  <c:v>4.4935000000000003E-2</c:v>
                </c:pt>
                <c:pt idx="110850">
                  <c:v>4.4934000000000002E-2</c:v>
                </c:pt>
                <c:pt idx="110851">
                  <c:v>4.4934000000000002E-2</c:v>
                </c:pt>
                <c:pt idx="110852">
                  <c:v>4.4934000000000002E-2</c:v>
                </c:pt>
                <c:pt idx="110853">
                  <c:v>4.4935000000000003E-2</c:v>
                </c:pt>
                <c:pt idx="110854">
                  <c:v>4.4935000000000003E-2</c:v>
                </c:pt>
                <c:pt idx="110855">
                  <c:v>4.4935000000000003E-2</c:v>
                </c:pt>
                <c:pt idx="110856">
                  <c:v>4.4935000000000003E-2</c:v>
                </c:pt>
                <c:pt idx="110857">
                  <c:v>4.4935000000000003E-2</c:v>
                </c:pt>
                <c:pt idx="110858">
                  <c:v>4.4935999999999997E-2</c:v>
                </c:pt>
                <c:pt idx="110859">
                  <c:v>4.4935999999999997E-2</c:v>
                </c:pt>
                <c:pt idx="110860">
                  <c:v>4.4935999999999997E-2</c:v>
                </c:pt>
                <c:pt idx="110861">
                  <c:v>4.4936999999999998E-2</c:v>
                </c:pt>
                <c:pt idx="110862">
                  <c:v>4.4937999999999999E-2</c:v>
                </c:pt>
                <c:pt idx="110863">
                  <c:v>4.4937999999999999E-2</c:v>
                </c:pt>
                <c:pt idx="110864">
                  <c:v>4.4939E-2</c:v>
                </c:pt>
                <c:pt idx="110865">
                  <c:v>4.4940000000000001E-2</c:v>
                </c:pt>
                <c:pt idx="110866">
                  <c:v>4.4941000000000002E-2</c:v>
                </c:pt>
                <c:pt idx="110867">
                  <c:v>4.4941000000000002E-2</c:v>
                </c:pt>
                <c:pt idx="110868">
                  <c:v>4.4942000000000003E-2</c:v>
                </c:pt>
                <c:pt idx="110869">
                  <c:v>4.4942999999999997E-2</c:v>
                </c:pt>
                <c:pt idx="110870">
                  <c:v>4.4943999999999998E-2</c:v>
                </c:pt>
                <c:pt idx="110871">
                  <c:v>4.4944999999999999E-2</c:v>
                </c:pt>
                <c:pt idx="110872">
                  <c:v>4.4946E-2</c:v>
                </c:pt>
                <c:pt idx="110873">
                  <c:v>4.4947000000000001E-2</c:v>
                </c:pt>
                <c:pt idx="110874">
                  <c:v>4.4948000000000002E-2</c:v>
                </c:pt>
                <c:pt idx="110875">
                  <c:v>4.4949000000000003E-2</c:v>
                </c:pt>
                <c:pt idx="110876">
                  <c:v>4.4949999999999997E-2</c:v>
                </c:pt>
                <c:pt idx="110877">
                  <c:v>4.4950999999999998E-2</c:v>
                </c:pt>
                <c:pt idx="110878">
                  <c:v>4.4951999999999999E-2</c:v>
                </c:pt>
                <c:pt idx="110879">
                  <c:v>4.4953E-2</c:v>
                </c:pt>
                <c:pt idx="110880">
                  <c:v>4.4954000000000001E-2</c:v>
                </c:pt>
                <c:pt idx="110881">
                  <c:v>4.4955000000000002E-2</c:v>
                </c:pt>
                <c:pt idx="110882">
                  <c:v>4.4955000000000002E-2</c:v>
                </c:pt>
                <c:pt idx="110883">
                  <c:v>4.4956000000000003E-2</c:v>
                </c:pt>
                <c:pt idx="110884">
                  <c:v>4.4956999999999997E-2</c:v>
                </c:pt>
                <c:pt idx="110885">
                  <c:v>4.4957999999999998E-2</c:v>
                </c:pt>
                <c:pt idx="110886">
                  <c:v>4.4957999999999998E-2</c:v>
                </c:pt>
                <c:pt idx="110887">
                  <c:v>4.4958999999999999E-2</c:v>
                </c:pt>
                <c:pt idx="110888">
                  <c:v>4.496E-2</c:v>
                </c:pt>
                <c:pt idx="110889">
                  <c:v>4.496E-2</c:v>
                </c:pt>
                <c:pt idx="110890">
                  <c:v>4.4961000000000001E-2</c:v>
                </c:pt>
                <c:pt idx="110891">
                  <c:v>4.4961000000000001E-2</c:v>
                </c:pt>
                <c:pt idx="110892">
                  <c:v>4.4962000000000002E-2</c:v>
                </c:pt>
                <c:pt idx="110893">
                  <c:v>4.4962000000000002E-2</c:v>
                </c:pt>
                <c:pt idx="110894">
                  <c:v>4.4962000000000002E-2</c:v>
                </c:pt>
                <c:pt idx="110895">
                  <c:v>4.4962000000000002E-2</c:v>
                </c:pt>
                <c:pt idx="110896">
                  <c:v>4.4962000000000002E-2</c:v>
                </c:pt>
                <c:pt idx="110897">
                  <c:v>4.4962000000000002E-2</c:v>
                </c:pt>
                <c:pt idx="110898">
                  <c:v>4.4962000000000002E-2</c:v>
                </c:pt>
                <c:pt idx="110899">
                  <c:v>4.4962000000000002E-2</c:v>
                </c:pt>
                <c:pt idx="110900">
                  <c:v>4.4962000000000002E-2</c:v>
                </c:pt>
                <c:pt idx="110901">
                  <c:v>4.4962000000000002E-2</c:v>
                </c:pt>
                <c:pt idx="110902">
                  <c:v>4.4962000000000002E-2</c:v>
                </c:pt>
                <c:pt idx="110903">
                  <c:v>4.4961000000000001E-2</c:v>
                </c:pt>
                <c:pt idx="110904">
                  <c:v>4.4961000000000001E-2</c:v>
                </c:pt>
                <c:pt idx="110905">
                  <c:v>4.496E-2</c:v>
                </c:pt>
                <c:pt idx="110906">
                  <c:v>4.496E-2</c:v>
                </c:pt>
                <c:pt idx="110907">
                  <c:v>4.4958999999999999E-2</c:v>
                </c:pt>
                <c:pt idx="110908">
                  <c:v>4.4957999999999998E-2</c:v>
                </c:pt>
                <c:pt idx="110909">
                  <c:v>4.4956999999999997E-2</c:v>
                </c:pt>
                <c:pt idx="110910">
                  <c:v>4.4956999999999997E-2</c:v>
                </c:pt>
                <c:pt idx="110911">
                  <c:v>4.4956000000000003E-2</c:v>
                </c:pt>
                <c:pt idx="110912">
                  <c:v>4.4955000000000002E-2</c:v>
                </c:pt>
                <c:pt idx="110913">
                  <c:v>4.4954000000000001E-2</c:v>
                </c:pt>
                <c:pt idx="110914">
                  <c:v>4.4953E-2</c:v>
                </c:pt>
                <c:pt idx="110915">
                  <c:v>4.4953E-2</c:v>
                </c:pt>
                <c:pt idx="110916">
                  <c:v>4.4951999999999999E-2</c:v>
                </c:pt>
                <c:pt idx="110917">
                  <c:v>4.4950999999999998E-2</c:v>
                </c:pt>
                <c:pt idx="110918">
                  <c:v>4.4949000000000003E-2</c:v>
                </c:pt>
                <c:pt idx="110919">
                  <c:v>4.4948000000000002E-2</c:v>
                </c:pt>
                <c:pt idx="110920">
                  <c:v>4.4948000000000002E-2</c:v>
                </c:pt>
                <c:pt idx="110921">
                  <c:v>4.4947000000000001E-2</c:v>
                </c:pt>
                <c:pt idx="110922">
                  <c:v>4.4946E-2</c:v>
                </c:pt>
                <c:pt idx="110923">
                  <c:v>4.4944999999999999E-2</c:v>
                </c:pt>
                <c:pt idx="110924">
                  <c:v>4.4943999999999998E-2</c:v>
                </c:pt>
                <c:pt idx="110925">
                  <c:v>4.4943999999999998E-2</c:v>
                </c:pt>
                <c:pt idx="110926">
                  <c:v>4.4942999999999997E-2</c:v>
                </c:pt>
                <c:pt idx="110927">
                  <c:v>4.4942000000000003E-2</c:v>
                </c:pt>
                <c:pt idx="110928">
                  <c:v>4.4941000000000002E-2</c:v>
                </c:pt>
                <c:pt idx="110929">
                  <c:v>4.4941000000000002E-2</c:v>
                </c:pt>
                <c:pt idx="110930">
                  <c:v>4.4940000000000001E-2</c:v>
                </c:pt>
                <c:pt idx="110931">
                  <c:v>4.4940000000000001E-2</c:v>
                </c:pt>
                <c:pt idx="110932">
                  <c:v>4.4939E-2</c:v>
                </c:pt>
                <c:pt idx="110933">
                  <c:v>4.4939E-2</c:v>
                </c:pt>
                <c:pt idx="110934">
                  <c:v>4.4939E-2</c:v>
                </c:pt>
                <c:pt idx="110935">
                  <c:v>4.4937999999999999E-2</c:v>
                </c:pt>
                <c:pt idx="110936">
                  <c:v>4.4937999999999999E-2</c:v>
                </c:pt>
                <c:pt idx="110937">
                  <c:v>4.4937999999999999E-2</c:v>
                </c:pt>
                <c:pt idx="110938">
                  <c:v>4.4937999999999999E-2</c:v>
                </c:pt>
                <c:pt idx="110939">
                  <c:v>4.4937999999999999E-2</c:v>
                </c:pt>
                <c:pt idx="110940">
                  <c:v>4.4937999999999999E-2</c:v>
                </c:pt>
                <c:pt idx="110941">
                  <c:v>4.4937999999999999E-2</c:v>
                </c:pt>
                <c:pt idx="110942">
                  <c:v>4.4939E-2</c:v>
                </c:pt>
                <c:pt idx="110943">
                  <c:v>4.4939E-2</c:v>
                </c:pt>
                <c:pt idx="110944">
                  <c:v>4.4939E-2</c:v>
                </c:pt>
                <c:pt idx="110945">
                  <c:v>4.4940000000000001E-2</c:v>
                </c:pt>
                <c:pt idx="110946">
                  <c:v>4.4940000000000001E-2</c:v>
                </c:pt>
                <c:pt idx="110947">
                  <c:v>4.4941000000000002E-2</c:v>
                </c:pt>
                <c:pt idx="110948">
                  <c:v>4.4942000000000003E-2</c:v>
                </c:pt>
                <c:pt idx="110949">
                  <c:v>4.4942000000000003E-2</c:v>
                </c:pt>
                <c:pt idx="110950">
                  <c:v>4.4942999999999997E-2</c:v>
                </c:pt>
                <c:pt idx="110951">
                  <c:v>4.4943999999999998E-2</c:v>
                </c:pt>
                <c:pt idx="110952">
                  <c:v>4.4944999999999999E-2</c:v>
                </c:pt>
                <c:pt idx="110953">
                  <c:v>4.4944999999999999E-2</c:v>
                </c:pt>
                <c:pt idx="110954">
                  <c:v>4.4946E-2</c:v>
                </c:pt>
                <c:pt idx="110955">
                  <c:v>4.4947000000000001E-2</c:v>
                </c:pt>
                <c:pt idx="110956">
                  <c:v>4.4948000000000002E-2</c:v>
                </c:pt>
                <c:pt idx="110957">
                  <c:v>4.4949000000000003E-2</c:v>
                </c:pt>
                <c:pt idx="110958">
                  <c:v>4.4949999999999997E-2</c:v>
                </c:pt>
                <c:pt idx="110959">
                  <c:v>4.4950999999999998E-2</c:v>
                </c:pt>
                <c:pt idx="110960">
                  <c:v>4.4951999999999999E-2</c:v>
                </c:pt>
                <c:pt idx="110961">
                  <c:v>4.4951999999999999E-2</c:v>
                </c:pt>
                <c:pt idx="110962">
                  <c:v>4.4953E-2</c:v>
                </c:pt>
                <c:pt idx="110963">
                  <c:v>4.4954000000000001E-2</c:v>
                </c:pt>
                <c:pt idx="110964">
                  <c:v>4.4955000000000002E-2</c:v>
                </c:pt>
                <c:pt idx="110965">
                  <c:v>4.4956000000000003E-2</c:v>
                </c:pt>
                <c:pt idx="110966">
                  <c:v>4.4956999999999997E-2</c:v>
                </c:pt>
                <c:pt idx="110967">
                  <c:v>4.4956999999999997E-2</c:v>
                </c:pt>
                <c:pt idx="110968">
                  <c:v>4.4957999999999998E-2</c:v>
                </c:pt>
                <c:pt idx="110969">
                  <c:v>4.4958999999999999E-2</c:v>
                </c:pt>
                <c:pt idx="110970">
                  <c:v>4.496E-2</c:v>
                </c:pt>
                <c:pt idx="110971">
                  <c:v>4.496E-2</c:v>
                </c:pt>
                <c:pt idx="110972">
                  <c:v>4.4961000000000001E-2</c:v>
                </c:pt>
                <c:pt idx="110973">
                  <c:v>4.4962000000000002E-2</c:v>
                </c:pt>
                <c:pt idx="110974">
                  <c:v>4.4962000000000002E-2</c:v>
                </c:pt>
                <c:pt idx="110975">
                  <c:v>4.4963000000000003E-2</c:v>
                </c:pt>
                <c:pt idx="110976">
                  <c:v>4.4963000000000003E-2</c:v>
                </c:pt>
                <c:pt idx="110977">
                  <c:v>4.4963000000000003E-2</c:v>
                </c:pt>
                <c:pt idx="110978">
                  <c:v>4.4963999999999997E-2</c:v>
                </c:pt>
                <c:pt idx="110979">
                  <c:v>4.4963999999999997E-2</c:v>
                </c:pt>
                <c:pt idx="110980">
                  <c:v>4.4963999999999997E-2</c:v>
                </c:pt>
                <c:pt idx="110981">
                  <c:v>4.4964999999999998E-2</c:v>
                </c:pt>
                <c:pt idx="110982">
                  <c:v>4.4964999999999998E-2</c:v>
                </c:pt>
                <c:pt idx="110983">
                  <c:v>4.4964999999999998E-2</c:v>
                </c:pt>
                <c:pt idx="110984">
                  <c:v>4.4964999999999998E-2</c:v>
                </c:pt>
                <c:pt idx="110985">
                  <c:v>4.4964999999999998E-2</c:v>
                </c:pt>
                <c:pt idx="110986">
                  <c:v>4.4964999999999998E-2</c:v>
                </c:pt>
                <c:pt idx="110987">
                  <c:v>4.4964999999999998E-2</c:v>
                </c:pt>
                <c:pt idx="110988">
                  <c:v>4.4964999999999998E-2</c:v>
                </c:pt>
                <c:pt idx="110989">
                  <c:v>4.4964999999999998E-2</c:v>
                </c:pt>
                <c:pt idx="110990">
                  <c:v>4.4964999999999998E-2</c:v>
                </c:pt>
                <c:pt idx="110991">
                  <c:v>4.4964999999999998E-2</c:v>
                </c:pt>
                <c:pt idx="110992">
                  <c:v>4.4964999999999998E-2</c:v>
                </c:pt>
                <c:pt idx="110993">
                  <c:v>4.4964999999999998E-2</c:v>
                </c:pt>
                <c:pt idx="110994">
                  <c:v>4.4964999999999998E-2</c:v>
                </c:pt>
                <c:pt idx="110995">
                  <c:v>4.4964999999999998E-2</c:v>
                </c:pt>
                <c:pt idx="110996">
                  <c:v>4.4964999999999998E-2</c:v>
                </c:pt>
                <c:pt idx="110997">
                  <c:v>4.4963999999999997E-2</c:v>
                </c:pt>
                <c:pt idx="110998">
                  <c:v>4.4963999999999997E-2</c:v>
                </c:pt>
                <c:pt idx="110999">
                  <c:v>4.4963999999999997E-2</c:v>
                </c:pt>
                <c:pt idx="111000">
                  <c:v>4.4963999999999997E-2</c:v>
                </c:pt>
                <c:pt idx="111001">
                  <c:v>4.4963000000000003E-2</c:v>
                </c:pt>
                <c:pt idx="111002">
                  <c:v>4.4963000000000003E-2</c:v>
                </c:pt>
                <c:pt idx="111003">
                  <c:v>4.4963000000000003E-2</c:v>
                </c:pt>
                <c:pt idx="111004">
                  <c:v>4.4963000000000003E-2</c:v>
                </c:pt>
                <c:pt idx="111005">
                  <c:v>4.4963000000000003E-2</c:v>
                </c:pt>
                <c:pt idx="111006">
                  <c:v>4.4963000000000003E-2</c:v>
                </c:pt>
                <c:pt idx="111007">
                  <c:v>4.4962000000000002E-2</c:v>
                </c:pt>
                <c:pt idx="111008">
                  <c:v>4.4962000000000002E-2</c:v>
                </c:pt>
                <c:pt idx="111009">
                  <c:v>4.4962000000000002E-2</c:v>
                </c:pt>
                <c:pt idx="111010">
                  <c:v>4.4962000000000002E-2</c:v>
                </c:pt>
                <c:pt idx="111011">
                  <c:v>4.4962000000000002E-2</c:v>
                </c:pt>
                <c:pt idx="111012">
                  <c:v>4.4962000000000002E-2</c:v>
                </c:pt>
                <c:pt idx="111013">
                  <c:v>4.4962000000000002E-2</c:v>
                </c:pt>
                <c:pt idx="111014">
                  <c:v>4.4961000000000001E-2</c:v>
                </c:pt>
                <c:pt idx="111015">
                  <c:v>4.4961000000000001E-2</c:v>
                </c:pt>
                <c:pt idx="111016">
                  <c:v>4.4961000000000001E-2</c:v>
                </c:pt>
                <c:pt idx="111017">
                  <c:v>4.4962000000000002E-2</c:v>
                </c:pt>
                <c:pt idx="111018">
                  <c:v>4.4962000000000002E-2</c:v>
                </c:pt>
                <c:pt idx="111019">
                  <c:v>4.4962000000000002E-2</c:v>
                </c:pt>
                <c:pt idx="111020">
                  <c:v>4.4962000000000002E-2</c:v>
                </c:pt>
                <c:pt idx="111021">
                  <c:v>4.4962000000000002E-2</c:v>
                </c:pt>
                <c:pt idx="111022">
                  <c:v>4.4962000000000002E-2</c:v>
                </c:pt>
                <c:pt idx="111023">
                  <c:v>4.4962000000000002E-2</c:v>
                </c:pt>
                <c:pt idx="111024">
                  <c:v>4.4962000000000002E-2</c:v>
                </c:pt>
                <c:pt idx="111025">
                  <c:v>4.4962000000000002E-2</c:v>
                </c:pt>
                <c:pt idx="111026">
                  <c:v>4.4962000000000002E-2</c:v>
                </c:pt>
                <c:pt idx="111027">
                  <c:v>4.4962000000000002E-2</c:v>
                </c:pt>
                <c:pt idx="111028">
                  <c:v>4.4963000000000003E-2</c:v>
                </c:pt>
                <c:pt idx="111029">
                  <c:v>4.4963000000000003E-2</c:v>
                </c:pt>
                <c:pt idx="111030">
                  <c:v>4.4963000000000003E-2</c:v>
                </c:pt>
                <c:pt idx="111031">
                  <c:v>4.4963000000000003E-2</c:v>
                </c:pt>
                <c:pt idx="111032">
                  <c:v>4.4963000000000003E-2</c:v>
                </c:pt>
                <c:pt idx="111033">
                  <c:v>4.4963999999999997E-2</c:v>
                </c:pt>
                <c:pt idx="111034">
                  <c:v>4.4963999999999997E-2</c:v>
                </c:pt>
                <c:pt idx="111035">
                  <c:v>4.4963999999999997E-2</c:v>
                </c:pt>
                <c:pt idx="111036">
                  <c:v>4.4963999999999997E-2</c:v>
                </c:pt>
                <c:pt idx="111037">
                  <c:v>4.4963999999999997E-2</c:v>
                </c:pt>
                <c:pt idx="111038">
                  <c:v>4.4963999999999997E-2</c:v>
                </c:pt>
                <c:pt idx="111039">
                  <c:v>4.4964999999999998E-2</c:v>
                </c:pt>
                <c:pt idx="111040">
                  <c:v>4.4964999999999998E-2</c:v>
                </c:pt>
                <c:pt idx="111041">
                  <c:v>4.4964999999999998E-2</c:v>
                </c:pt>
                <c:pt idx="111042">
                  <c:v>4.4965999999999999E-2</c:v>
                </c:pt>
                <c:pt idx="111043">
                  <c:v>4.4965999999999999E-2</c:v>
                </c:pt>
                <c:pt idx="111044">
                  <c:v>4.4965999999999999E-2</c:v>
                </c:pt>
                <c:pt idx="111045">
                  <c:v>4.4965999999999999E-2</c:v>
                </c:pt>
                <c:pt idx="111046">
                  <c:v>4.4967E-2</c:v>
                </c:pt>
                <c:pt idx="111047">
                  <c:v>4.4967E-2</c:v>
                </c:pt>
                <c:pt idx="111048">
                  <c:v>4.4967E-2</c:v>
                </c:pt>
                <c:pt idx="111049">
                  <c:v>4.4967E-2</c:v>
                </c:pt>
                <c:pt idx="111050">
                  <c:v>4.4967E-2</c:v>
                </c:pt>
                <c:pt idx="111051">
                  <c:v>4.4968000000000001E-2</c:v>
                </c:pt>
                <c:pt idx="111052">
                  <c:v>4.4968000000000001E-2</c:v>
                </c:pt>
                <c:pt idx="111053">
                  <c:v>4.4968000000000001E-2</c:v>
                </c:pt>
                <c:pt idx="111054">
                  <c:v>4.4969000000000002E-2</c:v>
                </c:pt>
                <c:pt idx="111055">
                  <c:v>4.4969000000000002E-2</c:v>
                </c:pt>
                <c:pt idx="111056">
                  <c:v>4.4969000000000002E-2</c:v>
                </c:pt>
                <c:pt idx="111057">
                  <c:v>4.4969000000000002E-2</c:v>
                </c:pt>
                <c:pt idx="111058">
                  <c:v>4.4969000000000002E-2</c:v>
                </c:pt>
                <c:pt idx="111059">
                  <c:v>4.4970000000000003E-2</c:v>
                </c:pt>
                <c:pt idx="111060">
                  <c:v>4.4970000000000003E-2</c:v>
                </c:pt>
                <c:pt idx="111061">
                  <c:v>4.4970000000000003E-2</c:v>
                </c:pt>
                <c:pt idx="111062">
                  <c:v>4.4970000000000003E-2</c:v>
                </c:pt>
                <c:pt idx="111063">
                  <c:v>4.4970000000000003E-2</c:v>
                </c:pt>
                <c:pt idx="111064">
                  <c:v>4.4970000000000003E-2</c:v>
                </c:pt>
                <c:pt idx="111065">
                  <c:v>4.4970000000000003E-2</c:v>
                </c:pt>
                <c:pt idx="111066">
                  <c:v>4.4970999999999997E-2</c:v>
                </c:pt>
                <c:pt idx="111067">
                  <c:v>4.4970999999999997E-2</c:v>
                </c:pt>
                <c:pt idx="111068">
                  <c:v>4.4970999999999997E-2</c:v>
                </c:pt>
                <c:pt idx="111069">
                  <c:v>4.4970999999999997E-2</c:v>
                </c:pt>
                <c:pt idx="111070">
                  <c:v>4.4970000000000003E-2</c:v>
                </c:pt>
                <c:pt idx="111071">
                  <c:v>4.4970000000000003E-2</c:v>
                </c:pt>
                <c:pt idx="111072">
                  <c:v>4.4970000000000003E-2</c:v>
                </c:pt>
                <c:pt idx="111073">
                  <c:v>4.4970000000000003E-2</c:v>
                </c:pt>
                <c:pt idx="111074">
                  <c:v>4.4970000000000003E-2</c:v>
                </c:pt>
                <c:pt idx="111075">
                  <c:v>4.4970000000000003E-2</c:v>
                </c:pt>
                <c:pt idx="111076">
                  <c:v>4.4970000000000003E-2</c:v>
                </c:pt>
                <c:pt idx="111077">
                  <c:v>4.4969000000000002E-2</c:v>
                </c:pt>
                <c:pt idx="111078">
                  <c:v>4.4969000000000002E-2</c:v>
                </c:pt>
                <c:pt idx="111079">
                  <c:v>4.4969000000000002E-2</c:v>
                </c:pt>
                <c:pt idx="111080">
                  <c:v>4.4968000000000001E-2</c:v>
                </c:pt>
                <c:pt idx="111081">
                  <c:v>4.4968000000000001E-2</c:v>
                </c:pt>
                <c:pt idx="111082">
                  <c:v>4.4967E-2</c:v>
                </c:pt>
                <c:pt idx="111083">
                  <c:v>4.4967E-2</c:v>
                </c:pt>
                <c:pt idx="111084">
                  <c:v>4.4965999999999999E-2</c:v>
                </c:pt>
                <c:pt idx="111085">
                  <c:v>4.4964999999999998E-2</c:v>
                </c:pt>
                <c:pt idx="111086">
                  <c:v>4.4964999999999998E-2</c:v>
                </c:pt>
                <c:pt idx="111087">
                  <c:v>4.4963999999999997E-2</c:v>
                </c:pt>
                <c:pt idx="111088">
                  <c:v>4.4963000000000003E-2</c:v>
                </c:pt>
                <c:pt idx="111089">
                  <c:v>4.4963000000000003E-2</c:v>
                </c:pt>
                <c:pt idx="111090">
                  <c:v>4.4962000000000002E-2</c:v>
                </c:pt>
                <c:pt idx="111091">
                  <c:v>4.4961000000000001E-2</c:v>
                </c:pt>
                <c:pt idx="111092">
                  <c:v>4.496E-2</c:v>
                </c:pt>
                <c:pt idx="111093">
                  <c:v>4.4958999999999999E-2</c:v>
                </c:pt>
                <c:pt idx="111094">
                  <c:v>4.4957999999999998E-2</c:v>
                </c:pt>
                <c:pt idx="111095">
                  <c:v>4.4956999999999997E-2</c:v>
                </c:pt>
                <c:pt idx="111096">
                  <c:v>4.4956000000000003E-2</c:v>
                </c:pt>
                <c:pt idx="111097">
                  <c:v>4.4955000000000002E-2</c:v>
                </c:pt>
                <c:pt idx="111098">
                  <c:v>4.4954000000000001E-2</c:v>
                </c:pt>
                <c:pt idx="111099">
                  <c:v>4.4954000000000001E-2</c:v>
                </c:pt>
                <c:pt idx="111100">
                  <c:v>4.4953E-2</c:v>
                </c:pt>
                <c:pt idx="111101">
                  <c:v>4.4951999999999999E-2</c:v>
                </c:pt>
                <c:pt idx="111102">
                  <c:v>4.4950999999999998E-2</c:v>
                </c:pt>
                <c:pt idx="111103">
                  <c:v>4.4949999999999997E-2</c:v>
                </c:pt>
                <c:pt idx="111104">
                  <c:v>4.4949000000000003E-2</c:v>
                </c:pt>
                <c:pt idx="111105">
                  <c:v>4.4948000000000002E-2</c:v>
                </c:pt>
                <c:pt idx="111106">
                  <c:v>4.4947000000000001E-2</c:v>
                </c:pt>
                <c:pt idx="111107">
                  <c:v>4.4946E-2</c:v>
                </c:pt>
                <c:pt idx="111108">
                  <c:v>4.4944999999999999E-2</c:v>
                </c:pt>
                <c:pt idx="111109">
                  <c:v>4.4943999999999998E-2</c:v>
                </c:pt>
                <c:pt idx="111110">
                  <c:v>4.4942999999999997E-2</c:v>
                </c:pt>
                <c:pt idx="111111">
                  <c:v>4.4942000000000003E-2</c:v>
                </c:pt>
                <c:pt idx="111112">
                  <c:v>4.4942000000000003E-2</c:v>
                </c:pt>
                <c:pt idx="111113">
                  <c:v>4.4941000000000002E-2</c:v>
                </c:pt>
                <c:pt idx="111114">
                  <c:v>4.4940000000000001E-2</c:v>
                </c:pt>
                <c:pt idx="111115">
                  <c:v>4.4940000000000001E-2</c:v>
                </c:pt>
                <c:pt idx="111116">
                  <c:v>4.4939E-2</c:v>
                </c:pt>
                <c:pt idx="111117">
                  <c:v>4.4939E-2</c:v>
                </c:pt>
                <c:pt idx="111118">
                  <c:v>4.4937999999999999E-2</c:v>
                </c:pt>
                <c:pt idx="111119">
                  <c:v>4.4936999999999998E-2</c:v>
                </c:pt>
                <c:pt idx="111120">
                  <c:v>4.4936999999999998E-2</c:v>
                </c:pt>
                <c:pt idx="111121">
                  <c:v>4.4936999999999998E-2</c:v>
                </c:pt>
                <c:pt idx="111122">
                  <c:v>4.4935999999999997E-2</c:v>
                </c:pt>
                <c:pt idx="111123">
                  <c:v>4.4935999999999997E-2</c:v>
                </c:pt>
                <c:pt idx="111124">
                  <c:v>4.4935999999999997E-2</c:v>
                </c:pt>
                <c:pt idx="111125">
                  <c:v>4.4935999999999997E-2</c:v>
                </c:pt>
                <c:pt idx="111126">
                  <c:v>4.4935999999999997E-2</c:v>
                </c:pt>
                <c:pt idx="111127">
                  <c:v>4.4935999999999997E-2</c:v>
                </c:pt>
                <c:pt idx="111128">
                  <c:v>4.4935999999999997E-2</c:v>
                </c:pt>
                <c:pt idx="111129">
                  <c:v>4.4935999999999997E-2</c:v>
                </c:pt>
                <c:pt idx="111130">
                  <c:v>4.4935999999999997E-2</c:v>
                </c:pt>
                <c:pt idx="111131">
                  <c:v>4.4936999999999998E-2</c:v>
                </c:pt>
                <c:pt idx="111132">
                  <c:v>4.4936999999999998E-2</c:v>
                </c:pt>
                <c:pt idx="111133">
                  <c:v>4.4936999999999998E-2</c:v>
                </c:pt>
                <c:pt idx="111134">
                  <c:v>4.4937999999999999E-2</c:v>
                </c:pt>
                <c:pt idx="111135">
                  <c:v>4.4939E-2</c:v>
                </c:pt>
                <c:pt idx="111136">
                  <c:v>4.4939E-2</c:v>
                </c:pt>
                <c:pt idx="111137">
                  <c:v>4.4940000000000001E-2</c:v>
                </c:pt>
                <c:pt idx="111138">
                  <c:v>4.4941000000000002E-2</c:v>
                </c:pt>
                <c:pt idx="111139">
                  <c:v>4.4942000000000003E-2</c:v>
                </c:pt>
                <c:pt idx="111140">
                  <c:v>4.4942999999999997E-2</c:v>
                </c:pt>
                <c:pt idx="111141">
                  <c:v>4.4942999999999997E-2</c:v>
                </c:pt>
                <c:pt idx="111142">
                  <c:v>4.4943999999999998E-2</c:v>
                </c:pt>
                <c:pt idx="111143">
                  <c:v>4.4944999999999999E-2</c:v>
                </c:pt>
                <c:pt idx="111144">
                  <c:v>4.4947000000000001E-2</c:v>
                </c:pt>
                <c:pt idx="111145">
                  <c:v>4.4948000000000002E-2</c:v>
                </c:pt>
                <c:pt idx="111146">
                  <c:v>4.4949000000000003E-2</c:v>
                </c:pt>
                <c:pt idx="111147">
                  <c:v>4.4950999999999998E-2</c:v>
                </c:pt>
                <c:pt idx="111148">
                  <c:v>4.4951999999999999E-2</c:v>
                </c:pt>
                <c:pt idx="111149">
                  <c:v>4.4953E-2</c:v>
                </c:pt>
                <c:pt idx="111150">
                  <c:v>4.4955000000000002E-2</c:v>
                </c:pt>
                <c:pt idx="111151">
                  <c:v>4.4956000000000003E-2</c:v>
                </c:pt>
                <c:pt idx="111152">
                  <c:v>4.4956999999999997E-2</c:v>
                </c:pt>
                <c:pt idx="111153">
                  <c:v>4.4958999999999999E-2</c:v>
                </c:pt>
                <c:pt idx="111154">
                  <c:v>4.496E-2</c:v>
                </c:pt>
                <c:pt idx="111155">
                  <c:v>4.4962000000000002E-2</c:v>
                </c:pt>
                <c:pt idx="111156">
                  <c:v>4.4963000000000003E-2</c:v>
                </c:pt>
                <c:pt idx="111157">
                  <c:v>4.4964999999999998E-2</c:v>
                </c:pt>
                <c:pt idx="111158">
                  <c:v>4.4965999999999999E-2</c:v>
                </c:pt>
                <c:pt idx="111159">
                  <c:v>4.4968000000000001E-2</c:v>
                </c:pt>
                <c:pt idx="111160">
                  <c:v>4.4969000000000002E-2</c:v>
                </c:pt>
                <c:pt idx="111161">
                  <c:v>4.4970999999999997E-2</c:v>
                </c:pt>
                <c:pt idx="111162">
                  <c:v>4.4971999999999998E-2</c:v>
                </c:pt>
                <c:pt idx="111163">
                  <c:v>4.4972999999999999E-2</c:v>
                </c:pt>
                <c:pt idx="111164">
                  <c:v>4.4975000000000001E-2</c:v>
                </c:pt>
                <c:pt idx="111165">
                  <c:v>4.4976000000000002E-2</c:v>
                </c:pt>
                <c:pt idx="111166">
                  <c:v>4.4977000000000003E-2</c:v>
                </c:pt>
                <c:pt idx="111167">
                  <c:v>4.4977999999999997E-2</c:v>
                </c:pt>
                <c:pt idx="111168">
                  <c:v>4.4978999999999998E-2</c:v>
                </c:pt>
                <c:pt idx="111169">
                  <c:v>4.4979999999999999E-2</c:v>
                </c:pt>
                <c:pt idx="111170">
                  <c:v>4.4981E-2</c:v>
                </c:pt>
                <c:pt idx="111171">
                  <c:v>4.4982000000000001E-2</c:v>
                </c:pt>
                <c:pt idx="111172">
                  <c:v>4.4983000000000002E-2</c:v>
                </c:pt>
                <c:pt idx="111173">
                  <c:v>4.4984000000000003E-2</c:v>
                </c:pt>
                <c:pt idx="111174">
                  <c:v>4.4984000000000003E-2</c:v>
                </c:pt>
                <c:pt idx="111175">
                  <c:v>4.4984999999999997E-2</c:v>
                </c:pt>
                <c:pt idx="111176">
                  <c:v>4.4984999999999997E-2</c:v>
                </c:pt>
                <c:pt idx="111177">
                  <c:v>4.4984999999999997E-2</c:v>
                </c:pt>
                <c:pt idx="111178">
                  <c:v>4.4985999999999998E-2</c:v>
                </c:pt>
                <c:pt idx="111179">
                  <c:v>4.4985999999999998E-2</c:v>
                </c:pt>
                <c:pt idx="111180">
                  <c:v>4.4985999999999998E-2</c:v>
                </c:pt>
                <c:pt idx="111181">
                  <c:v>4.4985999999999998E-2</c:v>
                </c:pt>
                <c:pt idx="111182">
                  <c:v>4.4985999999999998E-2</c:v>
                </c:pt>
                <c:pt idx="111183">
                  <c:v>4.4985999999999998E-2</c:v>
                </c:pt>
                <c:pt idx="111184">
                  <c:v>4.4985999999999998E-2</c:v>
                </c:pt>
                <c:pt idx="111185">
                  <c:v>4.4985999999999998E-2</c:v>
                </c:pt>
                <c:pt idx="111186">
                  <c:v>4.4985999999999998E-2</c:v>
                </c:pt>
                <c:pt idx="111187">
                  <c:v>4.4985999999999998E-2</c:v>
                </c:pt>
                <c:pt idx="111188">
                  <c:v>4.4984999999999997E-2</c:v>
                </c:pt>
                <c:pt idx="111189">
                  <c:v>4.4984999999999997E-2</c:v>
                </c:pt>
                <c:pt idx="111190">
                  <c:v>4.4984000000000003E-2</c:v>
                </c:pt>
                <c:pt idx="111191">
                  <c:v>4.4984000000000003E-2</c:v>
                </c:pt>
                <c:pt idx="111192">
                  <c:v>4.4983000000000002E-2</c:v>
                </c:pt>
                <c:pt idx="111193">
                  <c:v>4.4983000000000002E-2</c:v>
                </c:pt>
                <c:pt idx="111194">
                  <c:v>4.4982000000000001E-2</c:v>
                </c:pt>
                <c:pt idx="111195">
                  <c:v>4.4981E-2</c:v>
                </c:pt>
                <c:pt idx="111196">
                  <c:v>4.4981E-2</c:v>
                </c:pt>
                <c:pt idx="111197">
                  <c:v>4.4979999999999999E-2</c:v>
                </c:pt>
                <c:pt idx="111198">
                  <c:v>4.4978999999999998E-2</c:v>
                </c:pt>
                <c:pt idx="111199">
                  <c:v>4.4978999999999998E-2</c:v>
                </c:pt>
                <c:pt idx="111200">
                  <c:v>4.4977999999999997E-2</c:v>
                </c:pt>
                <c:pt idx="111201">
                  <c:v>4.4977000000000003E-2</c:v>
                </c:pt>
                <c:pt idx="111202">
                  <c:v>4.4976000000000002E-2</c:v>
                </c:pt>
                <c:pt idx="111203">
                  <c:v>4.4976000000000002E-2</c:v>
                </c:pt>
                <c:pt idx="111204">
                  <c:v>4.4975000000000001E-2</c:v>
                </c:pt>
                <c:pt idx="111205">
                  <c:v>4.4974E-2</c:v>
                </c:pt>
                <c:pt idx="111206">
                  <c:v>4.4974E-2</c:v>
                </c:pt>
                <c:pt idx="111207">
                  <c:v>4.4972999999999999E-2</c:v>
                </c:pt>
                <c:pt idx="111208">
                  <c:v>4.4971999999999998E-2</c:v>
                </c:pt>
                <c:pt idx="111209">
                  <c:v>4.4971999999999998E-2</c:v>
                </c:pt>
                <c:pt idx="111210">
                  <c:v>4.4970999999999997E-2</c:v>
                </c:pt>
                <c:pt idx="111211">
                  <c:v>4.4970000000000003E-2</c:v>
                </c:pt>
                <c:pt idx="111212">
                  <c:v>4.4970000000000003E-2</c:v>
                </c:pt>
                <c:pt idx="111213">
                  <c:v>4.4969000000000002E-2</c:v>
                </c:pt>
                <c:pt idx="111214">
                  <c:v>4.4968000000000001E-2</c:v>
                </c:pt>
                <c:pt idx="111215">
                  <c:v>4.4968000000000001E-2</c:v>
                </c:pt>
                <c:pt idx="111216">
                  <c:v>4.4967E-2</c:v>
                </c:pt>
                <c:pt idx="111217">
                  <c:v>4.4967E-2</c:v>
                </c:pt>
                <c:pt idx="111218">
                  <c:v>4.4965999999999999E-2</c:v>
                </c:pt>
                <c:pt idx="111219">
                  <c:v>4.4965999999999999E-2</c:v>
                </c:pt>
                <c:pt idx="111220">
                  <c:v>4.4965999999999999E-2</c:v>
                </c:pt>
                <c:pt idx="111221">
                  <c:v>4.4964999999999998E-2</c:v>
                </c:pt>
                <c:pt idx="111222">
                  <c:v>4.4964999999999998E-2</c:v>
                </c:pt>
                <c:pt idx="111223">
                  <c:v>4.4963999999999997E-2</c:v>
                </c:pt>
                <c:pt idx="111224">
                  <c:v>4.4963999999999997E-2</c:v>
                </c:pt>
                <c:pt idx="111225">
                  <c:v>4.4963000000000003E-2</c:v>
                </c:pt>
                <c:pt idx="111226">
                  <c:v>4.4963000000000003E-2</c:v>
                </c:pt>
                <c:pt idx="111227">
                  <c:v>4.4963000000000003E-2</c:v>
                </c:pt>
                <c:pt idx="111228">
                  <c:v>4.4962000000000002E-2</c:v>
                </c:pt>
                <c:pt idx="111229">
                  <c:v>4.4962000000000002E-2</c:v>
                </c:pt>
                <c:pt idx="111230">
                  <c:v>4.4962000000000002E-2</c:v>
                </c:pt>
                <c:pt idx="111231">
                  <c:v>4.4962000000000002E-2</c:v>
                </c:pt>
                <c:pt idx="111232">
                  <c:v>4.4961000000000001E-2</c:v>
                </c:pt>
                <c:pt idx="111233">
                  <c:v>4.4961000000000001E-2</c:v>
                </c:pt>
                <c:pt idx="111234">
                  <c:v>4.4961000000000001E-2</c:v>
                </c:pt>
                <c:pt idx="111235">
                  <c:v>4.496E-2</c:v>
                </c:pt>
                <c:pt idx="111236">
                  <c:v>4.496E-2</c:v>
                </c:pt>
                <c:pt idx="111237">
                  <c:v>4.496E-2</c:v>
                </c:pt>
                <c:pt idx="111238">
                  <c:v>4.4958999999999999E-2</c:v>
                </c:pt>
                <c:pt idx="111239">
                  <c:v>4.4958999999999999E-2</c:v>
                </c:pt>
                <c:pt idx="111240">
                  <c:v>4.4958999999999999E-2</c:v>
                </c:pt>
                <c:pt idx="111241">
                  <c:v>4.4958999999999999E-2</c:v>
                </c:pt>
                <c:pt idx="111242">
                  <c:v>4.4958999999999999E-2</c:v>
                </c:pt>
                <c:pt idx="111243">
                  <c:v>4.4957999999999998E-2</c:v>
                </c:pt>
                <c:pt idx="111244">
                  <c:v>4.4957999999999998E-2</c:v>
                </c:pt>
                <c:pt idx="111245">
                  <c:v>4.4957999999999998E-2</c:v>
                </c:pt>
                <c:pt idx="111246">
                  <c:v>4.4957999999999998E-2</c:v>
                </c:pt>
                <c:pt idx="111247">
                  <c:v>4.4956999999999997E-2</c:v>
                </c:pt>
                <c:pt idx="111248">
                  <c:v>4.4956999999999997E-2</c:v>
                </c:pt>
                <c:pt idx="111249">
                  <c:v>4.4956999999999997E-2</c:v>
                </c:pt>
                <c:pt idx="111250">
                  <c:v>4.4956999999999997E-2</c:v>
                </c:pt>
                <c:pt idx="111251">
                  <c:v>4.4956999999999997E-2</c:v>
                </c:pt>
                <c:pt idx="111252">
                  <c:v>4.4956999999999997E-2</c:v>
                </c:pt>
                <c:pt idx="111253">
                  <c:v>4.4956999999999997E-2</c:v>
                </c:pt>
                <c:pt idx="111254">
                  <c:v>4.4956999999999997E-2</c:v>
                </c:pt>
                <c:pt idx="111255">
                  <c:v>4.4956999999999997E-2</c:v>
                </c:pt>
                <c:pt idx="111256">
                  <c:v>4.4956000000000003E-2</c:v>
                </c:pt>
                <c:pt idx="111257">
                  <c:v>4.4956000000000003E-2</c:v>
                </c:pt>
                <c:pt idx="111258">
                  <c:v>4.4956000000000003E-2</c:v>
                </c:pt>
                <c:pt idx="111259">
                  <c:v>4.4956000000000003E-2</c:v>
                </c:pt>
                <c:pt idx="111260">
                  <c:v>4.4956000000000003E-2</c:v>
                </c:pt>
                <c:pt idx="111261">
                  <c:v>4.4956000000000003E-2</c:v>
                </c:pt>
                <c:pt idx="111262">
                  <c:v>4.4956000000000003E-2</c:v>
                </c:pt>
                <c:pt idx="111263">
                  <c:v>4.4956000000000003E-2</c:v>
                </c:pt>
                <c:pt idx="111264">
                  <c:v>4.4956000000000003E-2</c:v>
                </c:pt>
                <c:pt idx="111265">
                  <c:v>4.4956000000000003E-2</c:v>
                </c:pt>
                <c:pt idx="111266">
                  <c:v>4.4956000000000003E-2</c:v>
                </c:pt>
                <c:pt idx="111267">
                  <c:v>4.4956000000000003E-2</c:v>
                </c:pt>
                <c:pt idx="111268">
                  <c:v>4.4956999999999997E-2</c:v>
                </c:pt>
                <c:pt idx="111269">
                  <c:v>4.4956999999999997E-2</c:v>
                </c:pt>
                <c:pt idx="111270">
                  <c:v>4.4956999999999997E-2</c:v>
                </c:pt>
                <c:pt idx="111271">
                  <c:v>4.4956999999999997E-2</c:v>
                </c:pt>
                <c:pt idx="111272">
                  <c:v>4.4956999999999997E-2</c:v>
                </c:pt>
                <c:pt idx="111273">
                  <c:v>4.4956999999999997E-2</c:v>
                </c:pt>
                <c:pt idx="111274">
                  <c:v>4.4956999999999997E-2</c:v>
                </c:pt>
                <c:pt idx="111275">
                  <c:v>4.4956999999999997E-2</c:v>
                </c:pt>
                <c:pt idx="111276">
                  <c:v>4.4956999999999997E-2</c:v>
                </c:pt>
                <c:pt idx="111277">
                  <c:v>4.4957999999999998E-2</c:v>
                </c:pt>
                <c:pt idx="111278">
                  <c:v>4.4957999999999998E-2</c:v>
                </c:pt>
                <c:pt idx="111279">
                  <c:v>4.4957999999999998E-2</c:v>
                </c:pt>
                <c:pt idx="111280">
                  <c:v>4.4957999999999998E-2</c:v>
                </c:pt>
                <c:pt idx="111281">
                  <c:v>4.4957999999999998E-2</c:v>
                </c:pt>
                <c:pt idx="111282">
                  <c:v>4.4957999999999998E-2</c:v>
                </c:pt>
                <c:pt idx="111283">
                  <c:v>4.4957999999999998E-2</c:v>
                </c:pt>
                <c:pt idx="111284">
                  <c:v>4.4958999999999999E-2</c:v>
                </c:pt>
                <c:pt idx="111285">
                  <c:v>4.4958999999999999E-2</c:v>
                </c:pt>
                <c:pt idx="111286">
                  <c:v>4.4958999999999999E-2</c:v>
                </c:pt>
                <c:pt idx="111287">
                  <c:v>4.4958999999999999E-2</c:v>
                </c:pt>
                <c:pt idx="111288">
                  <c:v>4.496E-2</c:v>
                </c:pt>
                <c:pt idx="111289">
                  <c:v>4.496E-2</c:v>
                </c:pt>
                <c:pt idx="111290">
                  <c:v>4.496E-2</c:v>
                </c:pt>
                <c:pt idx="111291">
                  <c:v>4.4961000000000001E-2</c:v>
                </c:pt>
                <c:pt idx="111292">
                  <c:v>4.4961000000000001E-2</c:v>
                </c:pt>
                <c:pt idx="111293">
                  <c:v>4.4961000000000001E-2</c:v>
                </c:pt>
                <c:pt idx="111294">
                  <c:v>4.4961000000000001E-2</c:v>
                </c:pt>
                <c:pt idx="111295">
                  <c:v>4.4962000000000002E-2</c:v>
                </c:pt>
                <c:pt idx="111296">
                  <c:v>4.4962000000000002E-2</c:v>
                </c:pt>
                <c:pt idx="111297">
                  <c:v>4.4962000000000002E-2</c:v>
                </c:pt>
                <c:pt idx="111298">
                  <c:v>4.4962000000000002E-2</c:v>
                </c:pt>
                <c:pt idx="111299">
                  <c:v>4.4963000000000003E-2</c:v>
                </c:pt>
                <c:pt idx="111300">
                  <c:v>4.4963000000000003E-2</c:v>
                </c:pt>
                <c:pt idx="111301">
                  <c:v>4.4963999999999997E-2</c:v>
                </c:pt>
                <c:pt idx="111302">
                  <c:v>4.4963999999999997E-2</c:v>
                </c:pt>
                <c:pt idx="111303">
                  <c:v>4.4963999999999997E-2</c:v>
                </c:pt>
                <c:pt idx="111304">
                  <c:v>4.4963999999999997E-2</c:v>
                </c:pt>
                <c:pt idx="111305">
                  <c:v>4.4964999999999998E-2</c:v>
                </c:pt>
                <c:pt idx="111306">
                  <c:v>4.4964999999999998E-2</c:v>
                </c:pt>
                <c:pt idx="111307">
                  <c:v>4.4964999999999998E-2</c:v>
                </c:pt>
                <c:pt idx="111308">
                  <c:v>4.4964999999999998E-2</c:v>
                </c:pt>
                <c:pt idx="111309">
                  <c:v>4.4964999999999998E-2</c:v>
                </c:pt>
                <c:pt idx="111310">
                  <c:v>4.4965999999999999E-2</c:v>
                </c:pt>
                <c:pt idx="111311">
                  <c:v>4.4965999999999999E-2</c:v>
                </c:pt>
                <c:pt idx="111312">
                  <c:v>4.4965999999999999E-2</c:v>
                </c:pt>
                <c:pt idx="111313">
                  <c:v>4.4965999999999999E-2</c:v>
                </c:pt>
                <c:pt idx="111314">
                  <c:v>4.4967E-2</c:v>
                </c:pt>
                <c:pt idx="111315">
                  <c:v>4.4967E-2</c:v>
                </c:pt>
                <c:pt idx="111316">
                  <c:v>4.4967E-2</c:v>
                </c:pt>
                <c:pt idx="111317">
                  <c:v>4.4967E-2</c:v>
                </c:pt>
                <c:pt idx="111318">
                  <c:v>4.4967E-2</c:v>
                </c:pt>
                <c:pt idx="111319">
                  <c:v>4.4967E-2</c:v>
                </c:pt>
                <c:pt idx="111320">
                  <c:v>4.4967E-2</c:v>
                </c:pt>
                <c:pt idx="111321">
                  <c:v>4.4967E-2</c:v>
                </c:pt>
                <c:pt idx="111322">
                  <c:v>4.4967E-2</c:v>
                </c:pt>
                <c:pt idx="111323">
                  <c:v>4.4967E-2</c:v>
                </c:pt>
                <c:pt idx="111324">
                  <c:v>4.4967E-2</c:v>
                </c:pt>
                <c:pt idx="111325">
                  <c:v>4.4967E-2</c:v>
                </c:pt>
                <c:pt idx="111326">
                  <c:v>4.4965999999999999E-2</c:v>
                </c:pt>
                <c:pt idx="111327">
                  <c:v>4.4965999999999999E-2</c:v>
                </c:pt>
                <c:pt idx="111328">
                  <c:v>4.4965999999999999E-2</c:v>
                </c:pt>
                <c:pt idx="111329">
                  <c:v>4.4965999999999999E-2</c:v>
                </c:pt>
                <c:pt idx="111330">
                  <c:v>4.4964999999999998E-2</c:v>
                </c:pt>
                <c:pt idx="111331">
                  <c:v>4.4964999999999998E-2</c:v>
                </c:pt>
                <c:pt idx="111332">
                  <c:v>4.4964999999999998E-2</c:v>
                </c:pt>
                <c:pt idx="111333">
                  <c:v>4.4963999999999997E-2</c:v>
                </c:pt>
                <c:pt idx="111334">
                  <c:v>4.4963999999999997E-2</c:v>
                </c:pt>
                <c:pt idx="111335">
                  <c:v>4.4963999999999997E-2</c:v>
                </c:pt>
                <c:pt idx="111336">
                  <c:v>4.4963999999999997E-2</c:v>
                </c:pt>
                <c:pt idx="111337">
                  <c:v>4.4963000000000003E-2</c:v>
                </c:pt>
                <c:pt idx="111338">
                  <c:v>4.4963000000000003E-2</c:v>
                </c:pt>
                <c:pt idx="111339">
                  <c:v>4.4962000000000002E-2</c:v>
                </c:pt>
                <c:pt idx="111340">
                  <c:v>4.4962000000000002E-2</c:v>
                </c:pt>
                <c:pt idx="111341">
                  <c:v>4.4961000000000001E-2</c:v>
                </c:pt>
                <c:pt idx="111342">
                  <c:v>4.4961000000000001E-2</c:v>
                </c:pt>
                <c:pt idx="111343">
                  <c:v>4.496E-2</c:v>
                </c:pt>
                <c:pt idx="111344">
                  <c:v>4.496E-2</c:v>
                </c:pt>
                <c:pt idx="111345">
                  <c:v>4.496E-2</c:v>
                </c:pt>
                <c:pt idx="111346">
                  <c:v>4.4958999999999999E-2</c:v>
                </c:pt>
                <c:pt idx="111347">
                  <c:v>4.4958999999999999E-2</c:v>
                </c:pt>
                <c:pt idx="111348">
                  <c:v>4.4957999999999998E-2</c:v>
                </c:pt>
                <c:pt idx="111349">
                  <c:v>4.4957999999999998E-2</c:v>
                </c:pt>
                <c:pt idx="111350">
                  <c:v>4.4957999999999998E-2</c:v>
                </c:pt>
                <c:pt idx="111351">
                  <c:v>4.4956999999999997E-2</c:v>
                </c:pt>
                <c:pt idx="111352">
                  <c:v>4.4956999999999997E-2</c:v>
                </c:pt>
                <c:pt idx="111353">
                  <c:v>4.4956000000000003E-2</c:v>
                </c:pt>
                <c:pt idx="111354">
                  <c:v>4.4955000000000002E-2</c:v>
                </c:pt>
                <c:pt idx="111355">
                  <c:v>4.4955000000000002E-2</c:v>
                </c:pt>
                <c:pt idx="111356">
                  <c:v>4.4955000000000002E-2</c:v>
                </c:pt>
                <c:pt idx="111357">
                  <c:v>4.4954000000000001E-2</c:v>
                </c:pt>
                <c:pt idx="111358">
                  <c:v>4.4954000000000001E-2</c:v>
                </c:pt>
                <c:pt idx="111359">
                  <c:v>4.4954000000000001E-2</c:v>
                </c:pt>
                <c:pt idx="111360">
                  <c:v>4.4954000000000001E-2</c:v>
                </c:pt>
                <c:pt idx="111361">
                  <c:v>4.4953E-2</c:v>
                </c:pt>
                <c:pt idx="111362">
                  <c:v>4.4953E-2</c:v>
                </c:pt>
                <c:pt idx="111363">
                  <c:v>4.4953E-2</c:v>
                </c:pt>
                <c:pt idx="111364">
                  <c:v>4.4951999999999999E-2</c:v>
                </c:pt>
                <c:pt idx="111365">
                  <c:v>4.4951999999999999E-2</c:v>
                </c:pt>
                <c:pt idx="111366">
                  <c:v>4.4951999999999999E-2</c:v>
                </c:pt>
                <c:pt idx="111367">
                  <c:v>4.4951999999999999E-2</c:v>
                </c:pt>
                <c:pt idx="111368">
                  <c:v>4.4951999999999999E-2</c:v>
                </c:pt>
                <c:pt idx="111369">
                  <c:v>4.4951999999999999E-2</c:v>
                </c:pt>
                <c:pt idx="111370">
                  <c:v>4.4951999999999999E-2</c:v>
                </c:pt>
                <c:pt idx="111371">
                  <c:v>4.4951999999999999E-2</c:v>
                </c:pt>
                <c:pt idx="111372">
                  <c:v>4.4951999999999999E-2</c:v>
                </c:pt>
                <c:pt idx="111373">
                  <c:v>4.4951999999999999E-2</c:v>
                </c:pt>
                <c:pt idx="111374">
                  <c:v>4.4951999999999999E-2</c:v>
                </c:pt>
                <c:pt idx="111375">
                  <c:v>4.4951999999999999E-2</c:v>
                </c:pt>
                <c:pt idx="111376">
                  <c:v>4.4951999999999999E-2</c:v>
                </c:pt>
                <c:pt idx="111377">
                  <c:v>4.4951999999999999E-2</c:v>
                </c:pt>
                <c:pt idx="111378">
                  <c:v>4.4951999999999999E-2</c:v>
                </c:pt>
                <c:pt idx="111379">
                  <c:v>4.4951999999999999E-2</c:v>
                </c:pt>
                <c:pt idx="111380">
                  <c:v>4.4951999999999999E-2</c:v>
                </c:pt>
                <c:pt idx="111381">
                  <c:v>4.4953E-2</c:v>
                </c:pt>
                <c:pt idx="111382">
                  <c:v>4.4953E-2</c:v>
                </c:pt>
                <c:pt idx="111383">
                  <c:v>4.4953E-2</c:v>
                </c:pt>
                <c:pt idx="111384">
                  <c:v>4.4954000000000001E-2</c:v>
                </c:pt>
                <c:pt idx="111385">
                  <c:v>4.4954000000000001E-2</c:v>
                </c:pt>
                <c:pt idx="111386">
                  <c:v>4.4954000000000001E-2</c:v>
                </c:pt>
                <c:pt idx="111387">
                  <c:v>4.4954000000000001E-2</c:v>
                </c:pt>
                <c:pt idx="111388">
                  <c:v>4.4954000000000001E-2</c:v>
                </c:pt>
                <c:pt idx="111389">
                  <c:v>4.4955000000000002E-2</c:v>
                </c:pt>
                <c:pt idx="111390">
                  <c:v>4.4955000000000002E-2</c:v>
                </c:pt>
                <c:pt idx="111391">
                  <c:v>4.4955000000000002E-2</c:v>
                </c:pt>
                <c:pt idx="111392">
                  <c:v>4.4956000000000003E-2</c:v>
                </c:pt>
                <c:pt idx="111393">
                  <c:v>4.4956000000000003E-2</c:v>
                </c:pt>
                <c:pt idx="111394">
                  <c:v>4.4956999999999997E-2</c:v>
                </c:pt>
                <c:pt idx="111395">
                  <c:v>4.4956999999999997E-2</c:v>
                </c:pt>
                <c:pt idx="111396">
                  <c:v>4.4956999999999997E-2</c:v>
                </c:pt>
                <c:pt idx="111397">
                  <c:v>4.4957999999999998E-2</c:v>
                </c:pt>
                <c:pt idx="111398">
                  <c:v>4.4957999999999998E-2</c:v>
                </c:pt>
                <c:pt idx="111399">
                  <c:v>4.4957999999999998E-2</c:v>
                </c:pt>
                <c:pt idx="111400">
                  <c:v>4.4958999999999999E-2</c:v>
                </c:pt>
                <c:pt idx="111401">
                  <c:v>4.4958999999999999E-2</c:v>
                </c:pt>
                <c:pt idx="111402">
                  <c:v>4.4958999999999999E-2</c:v>
                </c:pt>
                <c:pt idx="111403">
                  <c:v>4.496E-2</c:v>
                </c:pt>
                <c:pt idx="111404">
                  <c:v>4.496E-2</c:v>
                </c:pt>
                <c:pt idx="111405">
                  <c:v>4.496E-2</c:v>
                </c:pt>
                <c:pt idx="111406">
                  <c:v>4.4961000000000001E-2</c:v>
                </c:pt>
                <c:pt idx="111407">
                  <c:v>4.4961000000000001E-2</c:v>
                </c:pt>
                <c:pt idx="111408">
                  <c:v>4.4962000000000002E-2</c:v>
                </c:pt>
                <c:pt idx="111409">
                  <c:v>4.4962000000000002E-2</c:v>
                </c:pt>
                <c:pt idx="111410">
                  <c:v>4.4962000000000002E-2</c:v>
                </c:pt>
                <c:pt idx="111411">
                  <c:v>4.4963000000000003E-2</c:v>
                </c:pt>
                <c:pt idx="111412">
                  <c:v>4.4963000000000003E-2</c:v>
                </c:pt>
                <c:pt idx="111413">
                  <c:v>4.4963000000000003E-2</c:v>
                </c:pt>
                <c:pt idx="111414">
                  <c:v>4.4963999999999997E-2</c:v>
                </c:pt>
                <c:pt idx="111415">
                  <c:v>4.4963999999999997E-2</c:v>
                </c:pt>
                <c:pt idx="111416">
                  <c:v>4.4963999999999997E-2</c:v>
                </c:pt>
                <c:pt idx="111417">
                  <c:v>4.4964999999999998E-2</c:v>
                </c:pt>
                <c:pt idx="111418">
                  <c:v>4.4964999999999998E-2</c:v>
                </c:pt>
                <c:pt idx="111419">
                  <c:v>4.4965999999999999E-2</c:v>
                </c:pt>
                <c:pt idx="111420">
                  <c:v>4.4965999999999999E-2</c:v>
                </c:pt>
                <c:pt idx="111421">
                  <c:v>4.4965999999999999E-2</c:v>
                </c:pt>
                <c:pt idx="111422">
                  <c:v>4.4967E-2</c:v>
                </c:pt>
                <c:pt idx="111423">
                  <c:v>4.4967E-2</c:v>
                </c:pt>
                <c:pt idx="111424">
                  <c:v>4.4967E-2</c:v>
                </c:pt>
                <c:pt idx="111425">
                  <c:v>4.4968000000000001E-2</c:v>
                </c:pt>
                <c:pt idx="111426">
                  <c:v>4.4968000000000001E-2</c:v>
                </c:pt>
                <c:pt idx="111427">
                  <c:v>4.4968000000000001E-2</c:v>
                </c:pt>
                <c:pt idx="111428">
                  <c:v>4.4969000000000002E-2</c:v>
                </c:pt>
                <c:pt idx="111429">
                  <c:v>4.4969000000000002E-2</c:v>
                </c:pt>
                <c:pt idx="111430">
                  <c:v>4.4970000000000003E-2</c:v>
                </c:pt>
                <c:pt idx="111431">
                  <c:v>4.4970000000000003E-2</c:v>
                </c:pt>
                <c:pt idx="111432">
                  <c:v>4.4970999999999997E-2</c:v>
                </c:pt>
                <c:pt idx="111433">
                  <c:v>4.4970999999999997E-2</c:v>
                </c:pt>
                <c:pt idx="111434">
                  <c:v>4.4970999999999997E-2</c:v>
                </c:pt>
                <c:pt idx="111435">
                  <c:v>4.4970999999999997E-2</c:v>
                </c:pt>
                <c:pt idx="111436">
                  <c:v>4.4971999999999998E-2</c:v>
                </c:pt>
                <c:pt idx="111437">
                  <c:v>4.4971999999999998E-2</c:v>
                </c:pt>
                <c:pt idx="111438">
                  <c:v>4.4971999999999998E-2</c:v>
                </c:pt>
                <c:pt idx="111439">
                  <c:v>4.4972999999999999E-2</c:v>
                </c:pt>
                <c:pt idx="111440">
                  <c:v>4.4972999999999999E-2</c:v>
                </c:pt>
                <c:pt idx="111441">
                  <c:v>4.4972999999999999E-2</c:v>
                </c:pt>
                <c:pt idx="111442">
                  <c:v>4.4974E-2</c:v>
                </c:pt>
                <c:pt idx="111443">
                  <c:v>4.4974E-2</c:v>
                </c:pt>
                <c:pt idx="111444">
                  <c:v>4.4974E-2</c:v>
                </c:pt>
                <c:pt idx="111445">
                  <c:v>4.4974E-2</c:v>
                </c:pt>
                <c:pt idx="111446">
                  <c:v>4.4974E-2</c:v>
                </c:pt>
                <c:pt idx="111447">
                  <c:v>4.4974E-2</c:v>
                </c:pt>
                <c:pt idx="111448">
                  <c:v>4.4974E-2</c:v>
                </c:pt>
                <c:pt idx="111449">
                  <c:v>4.4974E-2</c:v>
                </c:pt>
                <c:pt idx="111450">
                  <c:v>4.4975000000000001E-2</c:v>
                </c:pt>
                <c:pt idx="111451">
                  <c:v>4.4975000000000001E-2</c:v>
                </c:pt>
                <c:pt idx="111452">
                  <c:v>4.4975000000000001E-2</c:v>
                </c:pt>
                <c:pt idx="111453">
                  <c:v>4.4975000000000001E-2</c:v>
                </c:pt>
                <c:pt idx="111454">
                  <c:v>4.4975000000000001E-2</c:v>
                </c:pt>
                <c:pt idx="111455">
                  <c:v>4.4975000000000001E-2</c:v>
                </c:pt>
                <c:pt idx="111456">
                  <c:v>4.4974E-2</c:v>
                </c:pt>
                <c:pt idx="111457">
                  <c:v>4.4974E-2</c:v>
                </c:pt>
                <c:pt idx="111458">
                  <c:v>4.4974E-2</c:v>
                </c:pt>
                <c:pt idx="111459">
                  <c:v>4.4972999999999999E-2</c:v>
                </c:pt>
                <c:pt idx="111460">
                  <c:v>4.4972999999999999E-2</c:v>
                </c:pt>
                <c:pt idx="111461">
                  <c:v>4.4972999999999999E-2</c:v>
                </c:pt>
                <c:pt idx="111462">
                  <c:v>4.4971999999999998E-2</c:v>
                </c:pt>
                <c:pt idx="111463">
                  <c:v>4.4971999999999998E-2</c:v>
                </c:pt>
                <c:pt idx="111464">
                  <c:v>4.4970999999999997E-2</c:v>
                </c:pt>
                <c:pt idx="111465">
                  <c:v>4.4970999999999997E-2</c:v>
                </c:pt>
                <c:pt idx="111466">
                  <c:v>4.4970000000000003E-2</c:v>
                </c:pt>
                <c:pt idx="111467">
                  <c:v>4.4970000000000003E-2</c:v>
                </c:pt>
                <c:pt idx="111468">
                  <c:v>4.4969000000000002E-2</c:v>
                </c:pt>
                <c:pt idx="111469">
                  <c:v>4.4968000000000001E-2</c:v>
                </c:pt>
                <c:pt idx="111470">
                  <c:v>4.4968000000000001E-2</c:v>
                </c:pt>
                <c:pt idx="111471">
                  <c:v>4.4967E-2</c:v>
                </c:pt>
                <c:pt idx="111472">
                  <c:v>4.4965999999999999E-2</c:v>
                </c:pt>
                <c:pt idx="111473">
                  <c:v>4.4964999999999998E-2</c:v>
                </c:pt>
                <c:pt idx="111474">
                  <c:v>4.4964999999999998E-2</c:v>
                </c:pt>
                <c:pt idx="111475">
                  <c:v>4.4963999999999997E-2</c:v>
                </c:pt>
                <c:pt idx="111476">
                  <c:v>4.4963000000000003E-2</c:v>
                </c:pt>
                <c:pt idx="111477">
                  <c:v>4.4962000000000002E-2</c:v>
                </c:pt>
                <c:pt idx="111478">
                  <c:v>4.4962000000000002E-2</c:v>
                </c:pt>
                <c:pt idx="111479">
                  <c:v>4.4961000000000001E-2</c:v>
                </c:pt>
                <c:pt idx="111480">
                  <c:v>4.496E-2</c:v>
                </c:pt>
                <c:pt idx="111481">
                  <c:v>4.496E-2</c:v>
                </c:pt>
                <c:pt idx="111482">
                  <c:v>4.4958999999999999E-2</c:v>
                </c:pt>
                <c:pt idx="111483">
                  <c:v>4.4957999999999998E-2</c:v>
                </c:pt>
                <c:pt idx="111484">
                  <c:v>4.4957999999999998E-2</c:v>
                </c:pt>
                <c:pt idx="111485">
                  <c:v>4.4956999999999997E-2</c:v>
                </c:pt>
                <c:pt idx="111486">
                  <c:v>4.4956999999999997E-2</c:v>
                </c:pt>
                <c:pt idx="111487">
                  <c:v>4.4956000000000003E-2</c:v>
                </c:pt>
                <c:pt idx="111488">
                  <c:v>4.4956000000000003E-2</c:v>
                </c:pt>
                <c:pt idx="111489">
                  <c:v>4.4956000000000003E-2</c:v>
                </c:pt>
                <c:pt idx="111490">
                  <c:v>4.4955000000000002E-2</c:v>
                </c:pt>
                <c:pt idx="111491">
                  <c:v>4.4955000000000002E-2</c:v>
                </c:pt>
                <c:pt idx="111492">
                  <c:v>4.4955000000000002E-2</c:v>
                </c:pt>
                <c:pt idx="111493">
                  <c:v>4.4955000000000002E-2</c:v>
                </c:pt>
                <c:pt idx="111494">
                  <c:v>4.4955000000000002E-2</c:v>
                </c:pt>
                <c:pt idx="111495">
                  <c:v>4.4955000000000002E-2</c:v>
                </c:pt>
                <c:pt idx="111496">
                  <c:v>4.4955000000000002E-2</c:v>
                </c:pt>
                <c:pt idx="111497">
                  <c:v>4.4955000000000002E-2</c:v>
                </c:pt>
                <c:pt idx="111498">
                  <c:v>4.4956000000000003E-2</c:v>
                </c:pt>
                <c:pt idx="111499">
                  <c:v>4.4956000000000003E-2</c:v>
                </c:pt>
                <c:pt idx="111500">
                  <c:v>4.4956999999999997E-2</c:v>
                </c:pt>
                <c:pt idx="111501">
                  <c:v>4.4957999999999998E-2</c:v>
                </c:pt>
                <c:pt idx="111502">
                  <c:v>4.4957999999999998E-2</c:v>
                </c:pt>
                <c:pt idx="111503">
                  <c:v>4.4958999999999999E-2</c:v>
                </c:pt>
                <c:pt idx="111504">
                  <c:v>4.496E-2</c:v>
                </c:pt>
                <c:pt idx="111505">
                  <c:v>4.496E-2</c:v>
                </c:pt>
                <c:pt idx="111506">
                  <c:v>4.4961000000000001E-2</c:v>
                </c:pt>
                <c:pt idx="111507">
                  <c:v>4.4962000000000002E-2</c:v>
                </c:pt>
                <c:pt idx="111508">
                  <c:v>4.4963000000000003E-2</c:v>
                </c:pt>
                <c:pt idx="111509">
                  <c:v>4.4963999999999997E-2</c:v>
                </c:pt>
                <c:pt idx="111510">
                  <c:v>4.4964999999999998E-2</c:v>
                </c:pt>
                <c:pt idx="111511">
                  <c:v>4.4967E-2</c:v>
                </c:pt>
                <c:pt idx="111512">
                  <c:v>4.4968000000000001E-2</c:v>
                </c:pt>
                <c:pt idx="111513">
                  <c:v>4.4969000000000002E-2</c:v>
                </c:pt>
                <c:pt idx="111514">
                  <c:v>4.4970999999999997E-2</c:v>
                </c:pt>
                <c:pt idx="111515">
                  <c:v>4.4971999999999998E-2</c:v>
                </c:pt>
                <c:pt idx="111516">
                  <c:v>4.4972999999999999E-2</c:v>
                </c:pt>
                <c:pt idx="111517">
                  <c:v>4.4975000000000001E-2</c:v>
                </c:pt>
                <c:pt idx="111518">
                  <c:v>4.4976000000000002E-2</c:v>
                </c:pt>
                <c:pt idx="111519">
                  <c:v>4.4977000000000003E-2</c:v>
                </c:pt>
                <c:pt idx="111520">
                  <c:v>4.4978999999999998E-2</c:v>
                </c:pt>
                <c:pt idx="111521">
                  <c:v>4.4979999999999999E-2</c:v>
                </c:pt>
                <c:pt idx="111522">
                  <c:v>4.4982000000000001E-2</c:v>
                </c:pt>
                <c:pt idx="111523">
                  <c:v>4.4983000000000002E-2</c:v>
                </c:pt>
                <c:pt idx="111524">
                  <c:v>4.4984999999999997E-2</c:v>
                </c:pt>
                <c:pt idx="111525">
                  <c:v>4.4985999999999998E-2</c:v>
                </c:pt>
                <c:pt idx="111526">
                  <c:v>4.4988E-2</c:v>
                </c:pt>
                <c:pt idx="111527">
                  <c:v>4.4989000000000001E-2</c:v>
                </c:pt>
                <c:pt idx="111528">
                  <c:v>4.4990000000000002E-2</c:v>
                </c:pt>
                <c:pt idx="111529">
                  <c:v>4.4991000000000003E-2</c:v>
                </c:pt>
                <c:pt idx="111530">
                  <c:v>4.4992999999999998E-2</c:v>
                </c:pt>
                <c:pt idx="111531">
                  <c:v>4.4993999999999999E-2</c:v>
                </c:pt>
                <c:pt idx="111532">
                  <c:v>4.4995E-2</c:v>
                </c:pt>
                <c:pt idx="111533">
                  <c:v>4.4996000000000001E-2</c:v>
                </c:pt>
                <c:pt idx="111534">
                  <c:v>4.4997000000000002E-2</c:v>
                </c:pt>
                <c:pt idx="111535">
                  <c:v>4.4998000000000003E-2</c:v>
                </c:pt>
                <c:pt idx="111536">
                  <c:v>4.4998999999999997E-2</c:v>
                </c:pt>
                <c:pt idx="111537">
                  <c:v>4.4999999999999998E-2</c:v>
                </c:pt>
                <c:pt idx="111538">
                  <c:v>4.5000999999999999E-2</c:v>
                </c:pt>
                <c:pt idx="111539">
                  <c:v>4.5002E-2</c:v>
                </c:pt>
                <c:pt idx="111540">
                  <c:v>4.5002E-2</c:v>
                </c:pt>
                <c:pt idx="111541">
                  <c:v>4.5003000000000001E-2</c:v>
                </c:pt>
                <c:pt idx="111542">
                  <c:v>4.5003000000000001E-2</c:v>
                </c:pt>
                <c:pt idx="111543">
                  <c:v>4.5004000000000002E-2</c:v>
                </c:pt>
                <c:pt idx="111544">
                  <c:v>4.5004000000000002E-2</c:v>
                </c:pt>
                <c:pt idx="111545">
                  <c:v>4.5004000000000002E-2</c:v>
                </c:pt>
                <c:pt idx="111546">
                  <c:v>4.5005000000000003E-2</c:v>
                </c:pt>
                <c:pt idx="111547">
                  <c:v>4.5005000000000003E-2</c:v>
                </c:pt>
                <c:pt idx="111548">
                  <c:v>4.5005000000000003E-2</c:v>
                </c:pt>
                <c:pt idx="111549">
                  <c:v>4.5005000000000003E-2</c:v>
                </c:pt>
                <c:pt idx="111550">
                  <c:v>4.5005000000000003E-2</c:v>
                </c:pt>
                <c:pt idx="111551">
                  <c:v>4.5005000000000003E-2</c:v>
                </c:pt>
                <c:pt idx="111552">
                  <c:v>4.5004000000000002E-2</c:v>
                </c:pt>
                <c:pt idx="111553">
                  <c:v>4.5004000000000002E-2</c:v>
                </c:pt>
                <c:pt idx="111554">
                  <c:v>4.5003000000000001E-2</c:v>
                </c:pt>
                <c:pt idx="111555">
                  <c:v>4.5003000000000001E-2</c:v>
                </c:pt>
                <c:pt idx="111556">
                  <c:v>4.5002E-2</c:v>
                </c:pt>
                <c:pt idx="111557">
                  <c:v>4.5002E-2</c:v>
                </c:pt>
                <c:pt idx="111558">
                  <c:v>4.5000999999999999E-2</c:v>
                </c:pt>
                <c:pt idx="111559">
                  <c:v>4.4999999999999998E-2</c:v>
                </c:pt>
                <c:pt idx="111560">
                  <c:v>4.4998999999999997E-2</c:v>
                </c:pt>
                <c:pt idx="111561">
                  <c:v>4.4998000000000003E-2</c:v>
                </c:pt>
                <c:pt idx="111562">
                  <c:v>4.4997000000000002E-2</c:v>
                </c:pt>
                <c:pt idx="111563">
                  <c:v>4.4996000000000001E-2</c:v>
                </c:pt>
                <c:pt idx="111564">
                  <c:v>4.4995E-2</c:v>
                </c:pt>
                <c:pt idx="111565">
                  <c:v>4.4993999999999999E-2</c:v>
                </c:pt>
                <c:pt idx="111566">
                  <c:v>4.4992999999999998E-2</c:v>
                </c:pt>
                <c:pt idx="111567">
                  <c:v>4.4991999999999997E-2</c:v>
                </c:pt>
                <c:pt idx="111568">
                  <c:v>4.4991000000000003E-2</c:v>
                </c:pt>
                <c:pt idx="111569">
                  <c:v>4.4989000000000001E-2</c:v>
                </c:pt>
                <c:pt idx="111570">
                  <c:v>4.4988E-2</c:v>
                </c:pt>
                <c:pt idx="111571">
                  <c:v>4.4986999999999999E-2</c:v>
                </c:pt>
                <c:pt idx="111572">
                  <c:v>4.4985999999999998E-2</c:v>
                </c:pt>
                <c:pt idx="111573">
                  <c:v>4.4984999999999997E-2</c:v>
                </c:pt>
                <c:pt idx="111574">
                  <c:v>4.4983000000000002E-2</c:v>
                </c:pt>
                <c:pt idx="111575">
                  <c:v>4.4982000000000001E-2</c:v>
                </c:pt>
                <c:pt idx="111576">
                  <c:v>4.4981E-2</c:v>
                </c:pt>
                <c:pt idx="111577">
                  <c:v>4.4978999999999998E-2</c:v>
                </c:pt>
                <c:pt idx="111578">
                  <c:v>4.4977999999999997E-2</c:v>
                </c:pt>
                <c:pt idx="111579">
                  <c:v>4.4977000000000003E-2</c:v>
                </c:pt>
                <c:pt idx="111580">
                  <c:v>4.4975000000000001E-2</c:v>
                </c:pt>
                <c:pt idx="111581">
                  <c:v>4.4974E-2</c:v>
                </c:pt>
                <c:pt idx="111582">
                  <c:v>4.4972999999999999E-2</c:v>
                </c:pt>
                <c:pt idx="111583">
                  <c:v>4.4971999999999998E-2</c:v>
                </c:pt>
                <c:pt idx="111584">
                  <c:v>4.4970999999999997E-2</c:v>
                </c:pt>
                <c:pt idx="111585">
                  <c:v>4.4970000000000003E-2</c:v>
                </c:pt>
                <c:pt idx="111586">
                  <c:v>4.4969000000000002E-2</c:v>
                </c:pt>
                <c:pt idx="111587">
                  <c:v>4.4967E-2</c:v>
                </c:pt>
                <c:pt idx="111588">
                  <c:v>4.4965999999999999E-2</c:v>
                </c:pt>
                <c:pt idx="111589">
                  <c:v>4.4964999999999998E-2</c:v>
                </c:pt>
                <c:pt idx="111590">
                  <c:v>4.4963999999999997E-2</c:v>
                </c:pt>
                <c:pt idx="111591">
                  <c:v>4.4963000000000003E-2</c:v>
                </c:pt>
                <c:pt idx="111592">
                  <c:v>4.4962000000000002E-2</c:v>
                </c:pt>
                <c:pt idx="111593">
                  <c:v>4.4961000000000001E-2</c:v>
                </c:pt>
                <c:pt idx="111594">
                  <c:v>4.4961000000000001E-2</c:v>
                </c:pt>
                <c:pt idx="111595">
                  <c:v>4.496E-2</c:v>
                </c:pt>
                <c:pt idx="111596">
                  <c:v>4.4958999999999999E-2</c:v>
                </c:pt>
                <c:pt idx="111597">
                  <c:v>4.4957999999999998E-2</c:v>
                </c:pt>
                <c:pt idx="111598">
                  <c:v>4.4957999999999998E-2</c:v>
                </c:pt>
                <c:pt idx="111599">
                  <c:v>4.4956999999999997E-2</c:v>
                </c:pt>
                <c:pt idx="111600">
                  <c:v>4.4956000000000003E-2</c:v>
                </c:pt>
                <c:pt idx="111601">
                  <c:v>4.4955000000000002E-2</c:v>
                </c:pt>
                <c:pt idx="111602">
                  <c:v>4.4955000000000002E-2</c:v>
                </c:pt>
                <c:pt idx="111603">
                  <c:v>4.4954000000000001E-2</c:v>
                </c:pt>
                <c:pt idx="111604">
                  <c:v>4.4954000000000001E-2</c:v>
                </c:pt>
                <c:pt idx="111605">
                  <c:v>4.4953E-2</c:v>
                </c:pt>
                <c:pt idx="111606">
                  <c:v>4.4953E-2</c:v>
                </c:pt>
                <c:pt idx="111607">
                  <c:v>4.4951999999999999E-2</c:v>
                </c:pt>
                <c:pt idx="111608">
                  <c:v>4.4951999999999999E-2</c:v>
                </c:pt>
                <c:pt idx="111609">
                  <c:v>4.4950999999999998E-2</c:v>
                </c:pt>
                <c:pt idx="111610">
                  <c:v>4.4949999999999997E-2</c:v>
                </c:pt>
                <c:pt idx="111611">
                  <c:v>4.4949999999999997E-2</c:v>
                </c:pt>
                <c:pt idx="111612">
                  <c:v>4.4949000000000003E-2</c:v>
                </c:pt>
                <c:pt idx="111613">
                  <c:v>4.4949000000000003E-2</c:v>
                </c:pt>
                <c:pt idx="111614">
                  <c:v>4.4948000000000002E-2</c:v>
                </c:pt>
                <c:pt idx="111615">
                  <c:v>4.4947000000000001E-2</c:v>
                </c:pt>
                <c:pt idx="111616">
                  <c:v>4.4947000000000001E-2</c:v>
                </c:pt>
                <c:pt idx="111617">
                  <c:v>4.4946E-2</c:v>
                </c:pt>
                <c:pt idx="111618">
                  <c:v>4.4946E-2</c:v>
                </c:pt>
                <c:pt idx="111619">
                  <c:v>4.4944999999999999E-2</c:v>
                </c:pt>
                <c:pt idx="111620">
                  <c:v>4.4944999999999999E-2</c:v>
                </c:pt>
                <c:pt idx="111621">
                  <c:v>4.4943999999999998E-2</c:v>
                </c:pt>
                <c:pt idx="111622">
                  <c:v>4.4942999999999997E-2</c:v>
                </c:pt>
                <c:pt idx="111623">
                  <c:v>4.4942999999999997E-2</c:v>
                </c:pt>
                <c:pt idx="111624">
                  <c:v>4.4942000000000003E-2</c:v>
                </c:pt>
                <c:pt idx="111625">
                  <c:v>4.4941000000000002E-2</c:v>
                </c:pt>
                <c:pt idx="111626">
                  <c:v>4.4941000000000002E-2</c:v>
                </c:pt>
                <c:pt idx="111627">
                  <c:v>4.4940000000000001E-2</c:v>
                </c:pt>
                <c:pt idx="111628">
                  <c:v>4.4939E-2</c:v>
                </c:pt>
                <c:pt idx="111629">
                  <c:v>4.4939E-2</c:v>
                </c:pt>
                <c:pt idx="111630">
                  <c:v>4.4937999999999999E-2</c:v>
                </c:pt>
                <c:pt idx="111631">
                  <c:v>4.4937999999999999E-2</c:v>
                </c:pt>
                <c:pt idx="111632">
                  <c:v>4.4936999999999998E-2</c:v>
                </c:pt>
                <c:pt idx="111633">
                  <c:v>4.4936999999999998E-2</c:v>
                </c:pt>
                <c:pt idx="111634">
                  <c:v>4.4935999999999997E-2</c:v>
                </c:pt>
                <c:pt idx="111635">
                  <c:v>4.4935999999999997E-2</c:v>
                </c:pt>
                <c:pt idx="111636">
                  <c:v>4.4935000000000003E-2</c:v>
                </c:pt>
                <c:pt idx="111637">
                  <c:v>4.4935000000000003E-2</c:v>
                </c:pt>
                <c:pt idx="111638">
                  <c:v>4.4934000000000002E-2</c:v>
                </c:pt>
                <c:pt idx="111639">
                  <c:v>4.4934000000000002E-2</c:v>
                </c:pt>
                <c:pt idx="111640">
                  <c:v>4.4934000000000002E-2</c:v>
                </c:pt>
                <c:pt idx="111641">
                  <c:v>4.4934000000000002E-2</c:v>
                </c:pt>
                <c:pt idx="111642">
                  <c:v>4.4933000000000001E-2</c:v>
                </c:pt>
                <c:pt idx="111643">
                  <c:v>4.4933000000000001E-2</c:v>
                </c:pt>
                <c:pt idx="111644">
                  <c:v>4.4933000000000001E-2</c:v>
                </c:pt>
                <c:pt idx="111645">
                  <c:v>4.4933000000000001E-2</c:v>
                </c:pt>
                <c:pt idx="111646">
                  <c:v>4.4933000000000001E-2</c:v>
                </c:pt>
                <c:pt idx="111647">
                  <c:v>4.4933000000000001E-2</c:v>
                </c:pt>
                <c:pt idx="111648">
                  <c:v>4.4933000000000001E-2</c:v>
                </c:pt>
                <c:pt idx="111649">
                  <c:v>4.4934000000000002E-2</c:v>
                </c:pt>
                <c:pt idx="111650">
                  <c:v>4.4934000000000002E-2</c:v>
                </c:pt>
                <c:pt idx="111651">
                  <c:v>4.4935000000000003E-2</c:v>
                </c:pt>
                <c:pt idx="111652">
                  <c:v>4.4935000000000003E-2</c:v>
                </c:pt>
                <c:pt idx="111653">
                  <c:v>4.4935999999999997E-2</c:v>
                </c:pt>
                <c:pt idx="111654">
                  <c:v>4.4936999999999998E-2</c:v>
                </c:pt>
                <c:pt idx="111655">
                  <c:v>4.4936999999999998E-2</c:v>
                </c:pt>
                <c:pt idx="111656">
                  <c:v>4.4937999999999999E-2</c:v>
                </c:pt>
                <c:pt idx="111657">
                  <c:v>4.4939E-2</c:v>
                </c:pt>
                <c:pt idx="111658">
                  <c:v>4.4940000000000001E-2</c:v>
                </c:pt>
                <c:pt idx="111659">
                  <c:v>4.4941000000000002E-2</c:v>
                </c:pt>
                <c:pt idx="111660">
                  <c:v>4.4942000000000003E-2</c:v>
                </c:pt>
                <c:pt idx="111661">
                  <c:v>4.4942999999999997E-2</c:v>
                </c:pt>
                <c:pt idx="111662">
                  <c:v>4.4944999999999999E-2</c:v>
                </c:pt>
                <c:pt idx="111663">
                  <c:v>4.4946E-2</c:v>
                </c:pt>
                <c:pt idx="111664">
                  <c:v>4.4948000000000002E-2</c:v>
                </c:pt>
                <c:pt idx="111665">
                  <c:v>4.4949000000000003E-2</c:v>
                </c:pt>
                <c:pt idx="111666">
                  <c:v>4.4950999999999998E-2</c:v>
                </c:pt>
                <c:pt idx="111667">
                  <c:v>4.4953E-2</c:v>
                </c:pt>
                <c:pt idx="111668">
                  <c:v>4.4954000000000001E-2</c:v>
                </c:pt>
                <c:pt idx="111669">
                  <c:v>4.4956000000000003E-2</c:v>
                </c:pt>
                <c:pt idx="111670">
                  <c:v>4.4957999999999998E-2</c:v>
                </c:pt>
                <c:pt idx="111671">
                  <c:v>4.4958999999999999E-2</c:v>
                </c:pt>
                <c:pt idx="111672">
                  <c:v>4.4961000000000001E-2</c:v>
                </c:pt>
                <c:pt idx="111673">
                  <c:v>4.4963000000000003E-2</c:v>
                </c:pt>
                <c:pt idx="111674">
                  <c:v>4.4964999999999998E-2</c:v>
                </c:pt>
                <c:pt idx="111675">
                  <c:v>4.4967E-2</c:v>
                </c:pt>
                <c:pt idx="111676">
                  <c:v>4.4968000000000001E-2</c:v>
                </c:pt>
                <c:pt idx="111677">
                  <c:v>4.4970000000000003E-2</c:v>
                </c:pt>
                <c:pt idx="111678">
                  <c:v>4.4971999999999998E-2</c:v>
                </c:pt>
                <c:pt idx="111679">
                  <c:v>4.4974E-2</c:v>
                </c:pt>
                <c:pt idx="111680">
                  <c:v>4.4975000000000001E-2</c:v>
                </c:pt>
                <c:pt idx="111681">
                  <c:v>4.4977000000000003E-2</c:v>
                </c:pt>
                <c:pt idx="111682">
                  <c:v>4.4977999999999997E-2</c:v>
                </c:pt>
                <c:pt idx="111683">
                  <c:v>4.4979999999999999E-2</c:v>
                </c:pt>
                <c:pt idx="111684">
                  <c:v>4.4981E-2</c:v>
                </c:pt>
                <c:pt idx="111685">
                  <c:v>4.4983000000000002E-2</c:v>
                </c:pt>
                <c:pt idx="111686">
                  <c:v>4.4984000000000003E-2</c:v>
                </c:pt>
                <c:pt idx="111687">
                  <c:v>4.4984999999999997E-2</c:v>
                </c:pt>
                <c:pt idx="111688">
                  <c:v>4.4985999999999998E-2</c:v>
                </c:pt>
                <c:pt idx="111689">
                  <c:v>4.4988E-2</c:v>
                </c:pt>
                <c:pt idx="111690">
                  <c:v>4.4989000000000001E-2</c:v>
                </c:pt>
                <c:pt idx="111691">
                  <c:v>4.4989000000000001E-2</c:v>
                </c:pt>
                <c:pt idx="111692">
                  <c:v>4.4990000000000002E-2</c:v>
                </c:pt>
                <c:pt idx="111693">
                  <c:v>4.4991000000000003E-2</c:v>
                </c:pt>
                <c:pt idx="111694">
                  <c:v>4.4991000000000003E-2</c:v>
                </c:pt>
                <c:pt idx="111695">
                  <c:v>4.4991999999999997E-2</c:v>
                </c:pt>
                <c:pt idx="111696">
                  <c:v>4.4991999999999997E-2</c:v>
                </c:pt>
                <c:pt idx="111697">
                  <c:v>4.4991999999999997E-2</c:v>
                </c:pt>
                <c:pt idx="111698">
                  <c:v>4.4992999999999998E-2</c:v>
                </c:pt>
                <c:pt idx="111699">
                  <c:v>4.4992999999999998E-2</c:v>
                </c:pt>
                <c:pt idx="111700">
                  <c:v>4.4992999999999998E-2</c:v>
                </c:pt>
                <c:pt idx="111701">
                  <c:v>4.4992999999999998E-2</c:v>
                </c:pt>
                <c:pt idx="111702">
                  <c:v>4.4992999999999998E-2</c:v>
                </c:pt>
                <c:pt idx="111703">
                  <c:v>4.4991999999999997E-2</c:v>
                </c:pt>
                <c:pt idx="111704">
                  <c:v>4.4991999999999997E-2</c:v>
                </c:pt>
                <c:pt idx="111705">
                  <c:v>4.4991000000000003E-2</c:v>
                </c:pt>
                <c:pt idx="111706">
                  <c:v>4.4991000000000003E-2</c:v>
                </c:pt>
                <c:pt idx="111707">
                  <c:v>4.4990000000000002E-2</c:v>
                </c:pt>
                <c:pt idx="111708">
                  <c:v>4.4989000000000001E-2</c:v>
                </c:pt>
                <c:pt idx="111709">
                  <c:v>4.4988E-2</c:v>
                </c:pt>
                <c:pt idx="111710">
                  <c:v>4.4988E-2</c:v>
                </c:pt>
                <c:pt idx="111711">
                  <c:v>4.4986999999999999E-2</c:v>
                </c:pt>
                <c:pt idx="111712">
                  <c:v>4.4985999999999998E-2</c:v>
                </c:pt>
                <c:pt idx="111713">
                  <c:v>4.4984999999999997E-2</c:v>
                </c:pt>
                <c:pt idx="111714">
                  <c:v>4.4984000000000003E-2</c:v>
                </c:pt>
                <c:pt idx="111715">
                  <c:v>4.4983000000000002E-2</c:v>
                </c:pt>
                <c:pt idx="111716">
                  <c:v>4.4982000000000001E-2</c:v>
                </c:pt>
                <c:pt idx="111717">
                  <c:v>4.4981E-2</c:v>
                </c:pt>
                <c:pt idx="111718">
                  <c:v>4.4979999999999999E-2</c:v>
                </c:pt>
                <c:pt idx="111719">
                  <c:v>4.4978999999999998E-2</c:v>
                </c:pt>
                <c:pt idx="111720">
                  <c:v>4.4977999999999997E-2</c:v>
                </c:pt>
                <c:pt idx="111721">
                  <c:v>4.4977000000000003E-2</c:v>
                </c:pt>
                <c:pt idx="111722">
                  <c:v>4.4976000000000002E-2</c:v>
                </c:pt>
                <c:pt idx="111723">
                  <c:v>4.4975000000000001E-2</c:v>
                </c:pt>
                <c:pt idx="111724">
                  <c:v>4.4974E-2</c:v>
                </c:pt>
                <c:pt idx="111725">
                  <c:v>4.4972999999999999E-2</c:v>
                </c:pt>
                <c:pt idx="111726">
                  <c:v>4.4971999999999998E-2</c:v>
                </c:pt>
                <c:pt idx="111727">
                  <c:v>4.4970999999999997E-2</c:v>
                </c:pt>
                <c:pt idx="111728">
                  <c:v>4.4970999999999997E-2</c:v>
                </c:pt>
                <c:pt idx="111729">
                  <c:v>4.4970000000000003E-2</c:v>
                </c:pt>
                <c:pt idx="111730">
                  <c:v>4.4969000000000002E-2</c:v>
                </c:pt>
                <c:pt idx="111731">
                  <c:v>4.4968000000000001E-2</c:v>
                </c:pt>
                <c:pt idx="111732">
                  <c:v>4.4968000000000001E-2</c:v>
                </c:pt>
                <c:pt idx="111733">
                  <c:v>4.4967E-2</c:v>
                </c:pt>
                <c:pt idx="111734">
                  <c:v>4.4967E-2</c:v>
                </c:pt>
                <c:pt idx="111735">
                  <c:v>4.4967E-2</c:v>
                </c:pt>
                <c:pt idx="111736">
                  <c:v>4.4967E-2</c:v>
                </c:pt>
                <c:pt idx="111737">
                  <c:v>4.4965999999999999E-2</c:v>
                </c:pt>
                <c:pt idx="111738">
                  <c:v>4.4965999999999999E-2</c:v>
                </c:pt>
                <c:pt idx="111739">
                  <c:v>4.4965999999999999E-2</c:v>
                </c:pt>
                <c:pt idx="111740">
                  <c:v>4.4965999999999999E-2</c:v>
                </c:pt>
                <c:pt idx="111741">
                  <c:v>4.4965999999999999E-2</c:v>
                </c:pt>
                <c:pt idx="111742">
                  <c:v>4.4965999999999999E-2</c:v>
                </c:pt>
                <c:pt idx="111743">
                  <c:v>4.4965999999999999E-2</c:v>
                </c:pt>
                <c:pt idx="111744">
                  <c:v>4.4965999999999999E-2</c:v>
                </c:pt>
                <c:pt idx="111745">
                  <c:v>4.4965999999999999E-2</c:v>
                </c:pt>
                <c:pt idx="111746">
                  <c:v>4.4965999999999999E-2</c:v>
                </c:pt>
                <c:pt idx="111747">
                  <c:v>4.4967E-2</c:v>
                </c:pt>
                <c:pt idx="111748">
                  <c:v>4.4967E-2</c:v>
                </c:pt>
                <c:pt idx="111749">
                  <c:v>4.4968000000000001E-2</c:v>
                </c:pt>
                <c:pt idx="111750">
                  <c:v>4.4968000000000001E-2</c:v>
                </c:pt>
                <c:pt idx="111751">
                  <c:v>4.4968000000000001E-2</c:v>
                </c:pt>
                <c:pt idx="111752">
                  <c:v>4.4969000000000002E-2</c:v>
                </c:pt>
                <c:pt idx="111753">
                  <c:v>4.4969000000000002E-2</c:v>
                </c:pt>
                <c:pt idx="111754">
                  <c:v>4.4969000000000002E-2</c:v>
                </c:pt>
                <c:pt idx="111755">
                  <c:v>4.4970000000000003E-2</c:v>
                </c:pt>
                <c:pt idx="111756">
                  <c:v>4.4970000000000003E-2</c:v>
                </c:pt>
                <c:pt idx="111757">
                  <c:v>4.4970999999999997E-2</c:v>
                </c:pt>
                <c:pt idx="111758">
                  <c:v>4.4971999999999998E-2</c:v>
                </c:pt>
                <c:pt idx="111759">
                  <c:v>4.4971999999999998E-2</c:v>
                </c:pt>
                <c:pt idx="111760">
                  <c:v>4.4972999999999999E-2</c:v>
                </c:pt>
                <c:pt idx="111761">
                  <c:v>4.4972999999999999E-2</c:v>
                </c:pt>
                <c:pt idx="111762">
                  <c:v>4.4974E-2</c:v>
                </c:pt>
                <c:pt idx="111763">
                  <c:v>4.4974E-2</c:v>
                </c:pt>
                <c:pt idx="111764">
                  <c:v>4.4975000000000001E-2</c:v>
                </c:pt>
                <c:pt idx="111765">
                  <c:v>4.4975000000000001E-2</c:v>
                </c:pt>
                <c:pt idx="111766">
                  <c:v>4.4976000000000002E-2</c:v>
                </c:pt>
                <c:pt idx="111767">
                  <c:v>4.4976000000000002E-2</c:v>
                </c:pt>
                <c:pt idx="111768">
                  <c:v>4.4977000000000003E-2</c:v>
                </c:pt>
                <c:pt idx="111769">
                  <c:v>4.4977999999999997E-2</c:v>
                </c:pt>
                <c:pt idx="111770">
                  <c:v>4.4977999999999997E-2</c:v>
                </c:pt>
                <c:pt idx="111771">
                  <c:v>4.4978999999999998E-2</c:v>
                </c:pt>
                <c:pt idx="111772">
                  <c:v>4.4978999999999998E-2</c:v>
                </c:pt>
                <c:pt idx="111773">
                  <c:v>4.4979999999999999E-2</c:v>
                </c:pt>
                <c:pt idx="111774">
                  <c:v>4.4979999999999999E-2</c:v>
                </c:pt>
                <c:pt idx="111775">
                  <c:v>4.4981E-2</c:v>
                </c:pt>
                <c:pt idx="111776">
                  <c:v>4.4981E-2</c:v>
                </c:pt>
                <c:pt idx="111777">
                  <c:v>4.4981E-2</c:v>
                </c:pt>
                <c:pt idx="111778">
                  <c:v>4.4982000000000001E-2</c:v>
                </c:pt>
                <c:pt idx="111779">
                  <c:v>4.4982000000000001E-2</c:v>
                </c:pt>
                <c:pt idx="111780">
                  <c:v>4.4983000000000002E-2</c:v>
                </c:pt>
                <c:pt idx="111781">
                  <c:v>4.4983000000000002E-2</c:v>
                </c:pt>
                <c:pt idx="111782">
                  <c:v>4.4983000000000002E-2</c:v>
                </c:pt>
                <c:pt idx="111783">
                  <c:v>4.4984000000000003E-2</c:v>
                </c:pt>
                <c:pt idx="111784">
                  <c:v>4.4984000000000003E-2</c:v>
                </c:pt>
                <c:pt idx="111785">
                  <c:v>4.4984000000000003E-2</c:v>
                </c:pt>
                <c:pt idx="111786">
                  <c:v>4.4984999999999997E-2</c:v>
                </c:pt>
                <c:pt idx="111787">
                  <c:v>4.4984999999999997E-2</c:v>
                </c:pt>
                <c:pt idx="111788">
                  <c:v>4.4984999999999997E-2</c:v>
                </c:pt>
                <c:pt idx="111789">
                  <c:v>4.4984999999999997E-2</c:v>
                </c:pt>
                <c:pt idx="111790">
                  <c:v>4.4985999999999998E-2</c:v>
                </c:pt>
                <c:pt idx="111791">
                  <c:v>4.4985999999999998E-2</c:v>
                </c:pt>
                <c:pt idx="111792">
                  <c:v>4.4985999999999998E-2</c:v>
                </c:pt>
                <c:pt idx="111793">
                  <c:v>4.4985999999999998E-2</c:v>
                </c:pt>
                <c:pt idx="111794">
                  <c:v>4.4986999999999999E-2</c:v>
                </c:pt>
                <c:pt idx="111795">
                  <c:v>4.4986999999999999E-2</c:v>
                </c:pt>
                <c:pt idx="111796">
                  <c:v>4.4986999999999999E-2</c:v>
                </c:pt>
                <c:pt idx="111797">
                  <c:v>4.4988E-2</c:v>
                </c:pt>
                <c:pt idx="111798">
                  <c:v>4.4988E-2</c:v>
                </c:pt>
                <c:pt idx="111799">
                  <c:v>4.4988E-2</c:v>
                </c:pt>
                <c:pt idx="111800">
                  <c:v>4.4988E-2</c:v>
                </c:pt>
                <c:pt idx="111801">
                  <c:v>4.4988E-2</c:v>
                </c:pt>
                <c:pt idx="111802">
                  <c:v>4.4988E-2</c:v>
                </c:pt>
                <c:pt idx="111803">
                  <c:v>4.4989000000000001E-2</c:v>
                </c:pt>
                <c:pt idx="111804">
                  <c:v>4.4989000000000001E-2</c:v>
                </c:pt>
                <c:pt idx="111805">
                  <c:v>4.4989000000000001E-2</c:v>
                </c:pt>
                <c:pt idx="111806">
                  <c:v>4.4990000000000002E-2</c:v>
                </c:pt>
                <c:pt idx="111807">
                  <c:v>4.4990000000000002E-2</c:v>
                </c:pt>
                <c:pt idx="111808">
                  <c:v>4.4990000000000002E-2</c:v>
                </c:pt>
                <c:pt idx="111809">
                  <c:v>4.4990000000000002E-2</c:v>
                </c:pt>
                <c:pt idx="111810">
                  <c:v>4.4990000000000002E-2</c:v>
                </c:pt>
                <c:pt idx="111811">
                  <c:v>4.4990000000000002E-2</c:v>
                </c:pt>
                <c:pt idx="111812">
                  <c:v>4.4991000000000003E-2</c:v>
                </c:pt>
                <c:pt idx="111813">
                  <c:v>4.4991000000000003E-2</c:v>
                </c:pt>
                <c:pt idx="111814">
                  <c:v>4.4991000000000003E-2</c:v>
                </c:pt>
                <c:pt idx="111815">
                  <c:v>4.4991000000000003E-2</c:v>
                </c:pt>
                <c:pt idx="111816">
                  <c:v>4.4991000000000003E-2</c:v>
                </c:pt>
                <c:pt idx="111817">
                  <c:v>4.4991000000000003E-2</c:v>
                </c:pt>
                <c:pt idx="111818">
                  <c:v>4.4991000000000003E-2</c:v>
                </c:pt>
                <c:pt idx="111819">
                  <c:v>4.4991999999999997E-2</c:v>
                </c:pt>
                <c:pt idx="111820">
                  <c:v>4.4991999999999997E-2</c:v>
                </c:pt>
                <c:pt idx="111821">
                  <c:v>4.4991999999999997E-2</c:v>
                </c:pt>
                <c:pt idx="111822">
                  <c:v>4.4991999999999997E-2</c:v>
                </c:pt>
                <c:pt idx="111823">
                  <c:v>4.4991000000000003E-2</c:v>
                </c:pt>
                <c:pt idx="111824">
                  <c:v>4.4991000000000003E-2</c:v>
                </c:pt>
                <c:pt idx="111825">
                  <c:v>4.4991000000000003E-2</c:v>
                </c:pt>
                <c:pt idx="111826">
                  <c:v>4.4991000000000003E-2</c:v>
                </c:pt>
                <c:pt idx="111827">
                  <c:v>4.4991000000000003E-2</c:v>
                </c:pt>
                <c:pt idx="111828">
                  <c:v>4.4991000000000003E-2</c:v>
                </c:pt>
                <c:pt idx="111829">
                  <c:v>4.4991000000000003E-2</c:v>
                </c:pt>
                <c:pt idx="111830">
                  <c:v>4.4991000000000003E-2</c:v>
                </c:pt>
                <c:pt idx="111831">
                  <c:v>4.4991000000000003E-2</c:v>
                </c:pt>
                <c:pt idx="111832">
                  <c:v>4.4990000000000002E-2</c:v>
                </c:pt>
                <c:pt idx="111833">
                  <c:v>4.4990000000000002E-2</c:v>
                </c:pt>
                <c:pt idx="111834">
                  <c:v>4.4990000000000002E-2</c:v>
                </c:pt>
                <c:pt idx="111835">
                  <c:v>4.4989000000000001E-2</c:v>
                </c:pt>
                <c:pt idx="111836">
                  <c:v>4.4989000000000001E-2</c:v>
                </c:pt>
                <c:pt idx="111837">
                  <c:v>4.4989000000000001E-2</c:v>
                </c:pt>
                <c:pt idx="111838">
                  <c:v>4.4988E-2</c:v>
                </c:pt>
                <c:pt idx="111839">
                  <c:v>4.4988E-2</c:v>
                </c:pt>
                <c:pt idx="111840">
                  <c:v>4.4986999999999999E-2</c:v>
                </c:pt>
                <c:pt idx="111841">
                  <c:v>4.4986999999999999E-2</c:v>
                </c:pt>
                <c:pt idx="111842">
                  <c:v>4.4986999999999999E-2</c:v>
                </c:pt>
                <c:pt idx="111843">
                  <c:v>4.4985999999999998E-2</c:v>
                </c:pt>
                <c:pt idx="111844">
                  <c:v>4.4985999999999998E-2</c:v>
                </c:pt>
                <c:pt idx="111845">
                  <c:v>4.4984999999999997E-2</c:v>
                </c:pt>
                <c:pt idx="111846">
                  <c:v>4.4984000000000003E-2</c:v>
                </c:pt>
                <c:pt idx="111847">
                  <c:v>4.4984000000000003E-2</c:v>
                </c:pt>
                <c:pt idx="111848">
                  <c:v>4.4983000000000002E-2</c:v>
                </c:pt>
                <c:pt idx="111849">
                  <c:v>4.4982000000000001E-2</c:v>
                </c:pt>
                <c:pt idx="111850">
                  <c:v>4.4982000000000001E-2</c:v>
                </c:pt>
                <c:pt idx="111851">
                  <c:v>4.4981E-2</c:v>
                </c:pt>
                <c:pt idx="111852">
                  <c:v>4.4979999999999999E-2</c:v>
                </c:pt>
                <c:pt idx="111853">
                  <c:v>4.4979999999999999E-2</c:v>
                </c:pt>
                <c:pt idx="111854">
                  <c:v>4.4978999999999998E-2</c:v>
                </c:pt>
                <c:pt idx="111855">
                  <c:v>4.4977999999999997E-2</c:v>
                </c:pt>
                <c:pt idx="111856">
                  <c:v>4.4977999999999997E-2</c:v>
                </c:pt>
                <c:pt idx="111857">
                  <c:v>4.4977000000000003E-2</c:v>
                </c:pt>
                <c:pt idx="111858">
                  <c:v>4.4976000000000002E-2</c:v>
                </c:pt>
                <c:pt idx="111859">
                  <c:v>4.4975000000000001E-2</c:v>
                </c:pt>
                <c:pt idx="111860">
                  <c:v>4.4974E-2</c:v>
                </c:pt>
                <c:pt idx="111861">
                  <c:v>4.4972999999999999E-2</c:v>
                </c:pt>
                <c:pt idx="111862">
                  <c:v>4.4971999999999998E-2</c:v>
                </c:pt>
                <c:pt idx="111863">
                  <c:v>4.4971999999999998E-2</c:v>
                </c:pt>
                <c:pt idx="111864">
                  <c:v>4.4970999999999997E-2</c:v>
                </c:pt>
                <c:pt idx="111865">
                  <c:v>4.4970000000000003E-2</c:v>
                </c:pt>
                <c:pt idx="111866">
                  <c:v>4.4969000000000002E-2</c:v>
                </c:pt>
                <c:pt idx="111867">
                  <c:v>4.4968000000000001E-2</c:v>
                </c:pt>
                <c:pt idx="111868">
                  <c:v>4.4968000000000001E-2</c:v>
                </c:pt>
                <c:pt idx="111869">
                  <c:v>4.4967E-2</c:v>
                </c:pt>
                <c:pt idx="111870">
                  <c:v>4.4965999999999999E-2</c:v>
                </c:pt>
                <c:pt idx="111871">
                  <c:v>4.4964999999999998E-2</c:v>
                </c:pt>
                <c:pt idx="111872">
                  <c:v>4.4963999999999997E-2</c:v>
                </c:pt>
                <c:pt idx="111873">
                  <c:v>4.4963000000000003E-2</c:v>
                </c:pt>
                <c:pt idx="111874">
                  <c:v>4.4963000000000003E-2</c:v>
                </c:pt>
                <c:pt idx="111875">
                  <c:v>4.4962000000000002E-2</c:v>
                </c:pt>
                <c:pt idx="111876">
                  <c:v>4.4961000000000001E-2</c:v>
                </c:pt>
                <c:pt idx="111877">
                  <c:v>4.4961000000000001E-2</c:v>
                </c:pt>
                <c:pt idx="111878">
                  <c:v>4.496E-2</c:v>
                </c:pt>
                <c:pt idx="111879">
                  <c:v>4.4958999999999999E-2</c:v>
                </c:pt>
                <c:pt idx="111880">
                  <c:v>4.4958999999999999E-2</c:v>
                </c:pt>
                <c:pt idx="111881">
                  <c:v>4.4957999999999998E-2</c:v>
                </c:pt>
                <c:pt idx="111882">
                  <c:v>4.4957999999999998E-2</c:v>
                </c:pt>
                <c:pt idx="111883">
                  <c:v>4.4956999999999997E-2</c:v>
                </c:pt>
                <c:pt idx="111884">
                  <c:v>4.4956999999999997E-2</c:v>
                </c:pt>
                <c:pt idx="111885">
                  <c:v>4.4956000000000003E-2</c:v>
                </c:pt>
                <c:pt idx="111886">
                  <c:v>4.4956000000000003E-2</c:v>
                </c:pt>
                <c:pt idx="111887">
                  <c:v>4.4956000000000003E-2</c:v>
                </c:pt>
                <c:pt idx="111888">
                  <c:v>4.4956000000000003E-2</c:v>
                </c:pt>
                <c:pt idx="111889">
                  <c:v>4.4956000000000003E-2</c:v>
                </c:pt>
                <c:pt idx="111890">
                  <c:v>4.4956000000000003E-2</c:v>
                </c:pt>
                <c:pt idx="111891">
                  <c:v>4.4956000000000003E-2</c:v>
                </c:pt>
                <c:pt idx="111892">
                  <c:v>4.4956000000000003E-2</c:v>
                </c:pt>
                <c:pt idx="111893">
                  <c:v>4.4956000000000003E-2</c:v>
                </c:pt>
                <c:pt idx="111894">
                  <c:v>4.4956000000000003E-2</c:v>
                </c:pt>
                <c:pt idx="111895">
                  <c:v>4.4956000000000003E-2</c:v>
                </c:pt>
                <c:pt idx="111896">
                  <c:v>4.4956999999999997E-2</c:v>
                </c:pt>
                <c:pt idx="111897">
                  <c:v>4.4956999999999997E-2</c:v>
                </c:pt>
                <c:pt idx="111898">
                  <c:v>4.4957999999999998E-2</c:v>
                </c:pt>
                <c:pt idx="111899">
                  <c:v>4.4958999999999999E-2</c:v>
                </c:pt>
                <c:pt idx="111900">
                  <c:v>4.4958999999999999E-2</c:v>
                </c:pt>
                <c:pt idx="111901">
                  <c:v>4.496E-2</c:v>
                </c:pt>
                <c:pt idx="111902">
                  <c:v>4.4961000000000001E-2</c:v>
                </c:pt>
                <c:pt idx="111903">
                  <c:v>4.4962000000000002E-2</c:v>
                </c:pt>
                <c:pt idx="111904">
                  <c:v>4.4963000000000003E-2</c:v>
                </c:pt>
                <c:pt idx="111905">
                  <c:v>4.4963999999999997E-2</c:v>
                </c:pt>
                <c:pt idx="111906">
                  <c:v>4.4964999999999998E-2</c:v>
                </c:pt>
                <c:pt idx="111907">
                  <c:v>4.4965999999999999E-2</c:v>
                </c:pt>
                <c:pt idx="111908">
                  <c:v>4.4968000000000001E-2</c:v>
                </c:pt>
                <c:pt idx="111909">
                  <c:v>4.4969000000000002E-2</c:v>
                </c:pt>
                <c:pt idx="111910">
                  <c:v>4.4970000000000003E-2</c:v>
                </c:pt>
                <c:pt idx="111911">
                  <c:v>4.4971999999999998E-2</c:v>
                </c:pt>
                <c:pt idx="111912">
                  <c:v>4.4972999999999999E-2</c:v>
                </c:pt>
                <c:pt idx="111913">
                  <c:v>4.4975000000000001E-2</c:v>
                </c:pt>
                <c:pt idx="111914">
                  <c:v>4.4976000000000002E-2</c:v>
                </c:pt>
                <c:pt idx="111915">
                  <c:v>4.4977999999999997E-2</c:v>
                </c:pt>
                <c:pt idx="111916">
                  <c:v>4.4978999999999998E-2</c:v>
                </c:pt>
                <c:pt idx="111917">
                  <c:v>4.4981E-2</c:v>
                </c:pt>
                <c:pt idx="111918">
                  <c:v>4.4982000000000001E-2</c:v>
                </c:pt>
                <c:pt idx="111919">
                  <c:v>4.4984000000000003E-2</c:v>
                </c:pt>
                <c:pt idx="111920">
                  <c:v>4.4984999999999997E-2</c:v>
                </c:pt>
                <c:pt idx="111921">
                  <c:v>4.4986999999999999E-2</c:v>
                </c:pt>
                <c:pt idx="111922">
                  <c:v>4.4989000000000001E-2</c:v>
                </c:pt>
                <c:pt idx="111923">
                  <c:v>4.4990000000000002E-2</c:v>
                </c:pt>
                <c:pt idx="111924">
                  <c:v>4.4991999999999997E-2</c:v>
                </c:pt>
                <c:pt idx="111925">
                  <c:v>4.4992999999999998E-2</c:v>
                </c:pt>
                <c:pt idx="111926">
                  <c:v>4.4995E-2</c:v>
                </c:pt>
                <c:pt idx="111927">
                  <c:v>4.4996000000000001E-2</c:v>
                </c:pt>
                <c:pt idx="111928">
                  <c:v>4.4997000000000002E-2</c:v>
                </c:pt>
                <c:pt idx="111929">
                  <c:v>4.4998000000000003E-2</c:v>
                </c:pt>
                <c:pt idx="111930">
                  <c:v>4.4999999999999998E-2</c:v>
                </c:pt>
                <c:pt idx="111931">
                  <c:v>4.5000999999999999E-2</c:v>
                </c:pt>
                <c:pt idx="111932">
                  <c:v>4.5002E-2</c:v>
                </c:pt>
                <c:pt idx="111933">
                  <c:v>4.5003000000000001E-2</c:v>
                </c:pt>
                <c:pt idx="111934">
                  <c:v>4.5004000000000002E-2</c:v>
                </c:pt>
                <c:pt idx="111935">
                  <c:v>4.5005000000000003E-2</c:v>
                </c:pt>
                <c:pt idx="111936">
                  <c:v>4.5005000000000003E-2</c:v>
                </c:pt>
                <c:pt idx="111937">
                  <c:v>4.5005999999999997E-2</c:v>
                </c:pt>
                <c:pt idx="111938">
                  <c:v>4.5006999999999998E-2</c:v>
                </c:pt>
                <c:pt idx="111939">
                  <c:v>4.5006999999999998E-2</c:v>
                </c:pt>
                <c:pt idx="111940">
                  <c:v>4.5006999999999998E-2</c:v>
                </c:pt>
                <c:pt idx="111941">
                  <c:v>4.5006999999999998E-2</c:v>
                </c:pt>
                <c:pt idx="111942">
                  <c:v>4.5007999999999999E-2</c:v>
                </c:pt>
                <c:pt idx="111943">
                  <c:v>4.5007999999999999E-2</c:v>
                </c:pt>
                <c:pt idx="111944">
                  <c:v>4.5007999999999999E-2</c:v>
                </c:pt>
                <c:pt idx="111945">
                  <c:v>4.5006999999999998E-2</c:v>
                </c:pt>
                <c:pt idx="111946">
                  <c:v>4.5006999999999998E-2</c:v>
                </c:pt>
                <c:pt idx="111947">
                  <c:v>4.5006999999999998E-2</c:v>
                </c:pt>
                <c:pt idx="111948">
                  <c:v>4.5006999999999998E-2</c:v>
                </c:pt>
                <c:pt idx="111949">
                  <c:v>4.5005999999999997E-2</c:v>
                </c:pt>
                <c:pt idx="111950">
                  <c:v>4.5005999999999997E-2</c:v>
                </c:pt>
                <c:pt idx="111951">
                  <c:v>4.5005000000000003E-2</c:v>
                </c:pt>
                <c:pt idx="111952">
                  <c:v>4.5004000000000002E-2</c:v>
                </c:pt>
                <c:pt idx="111953">
                  <c:v>4.5003000000000001E-2</c:v>
                </c:pt>
                <c:pt idx="111954">
                  <c:v>4.5002E-2</c:v>
                </c:pt>
                <c:pt idx="111955">
                  <c:v>4.5000999999999999E-2</c:v>
                </c:pt>
                <c:pt idx="111956">
                  <c:v>4.4999999999999998E-2</c:v>
                </c:pt>
                <c:pt idx="111957">
                  <c:v>4.4998999999999997E-2</c:v>
                </c:pt>
                <c:pt idx="111958">
                  <c:v>4.4998000000000003E-2</c:v>
                </c:pt>
                <c:pt idx="111959">
                  <c:v>4.4996000000000001E-2</c:v>
                </c:pt>
                <c:pt idx="111960">
                  <c:v>4.4995E-2</c:v>
                </c:pt>
                <c:pt idx="111961">
                  <c:v>4.4993999999999999E-2</c:v>
                </c:pt>
                <c:pt idx="111962">
                  <c:v>4.4991999999999997E-2</c:v>
                </c:pt>
                <c:pt idx="111963">
                  <c:v>4.4991000000000003E-2</c:v>
                </c:pt>
                <c:pt idx="111964">
                  <c:v>4.4989000000000001E-2</c:v>
                </c:pt>
                <c:pt idx="111965">
                  <c:v>4.4986999999999999E-2</c:v>
                </c:pt>
                <c:pt idx="111966">
                  <c:v>4.4985999999999998E-2</c:v>
                </c:pt>
                <c:pt idx="111967">
                  <c:v>4.4984000000000003E-2</c:v>
                </c:pt>
                <c:pt idx="111968">
                  <c:v>4.4982000000000001E-2</c:v>
                </c:pt>
                <c:pt idx="111969">
                  <c:v>4.4981E-2</c:v>
                </c:pt>
                <c:pt idx="111970">
                  <c:v>4.4978999999999998E-2</c:v>
                </c:pt>
                <c:pt idx="111971">
                  <c:v>4.4977000000000003E-2</c:v>
                </c:pt>
                <c:pt idx="111972">
                  <c:v>4.4976000000000002E-2</c:v>
                </c:pt>
                <c:pt idx="111973">
                  <c:v>4.4974E-2</c:v>
                </c:pt>
                <c:pt idx="111974">
                  <c:v>4.4971999999999998E-2</c:v>
                </c:pt>
                <c:pt idx="111975">
                  <c:v>4.4970999999999997E-2</c:v>
                </c:pt>
                <c:pt idx="111976">
                  <c:v>4.4969000000000002E-2</c:v>
                </c:pt>
                <c:pt idx="111977">
                  <c:v>4.4967E-2</c:v>
                </c:pt>
                <c:pt idx="111978">
                  <c:v>4.4965999999999999E-2</c:v>
                </c:pt>
                <c:pt idx="111979">
                  <c:v>4.4963999999999997E-2</c:v>
                </c:pt>
                <c:pt idx="111980">
                  <c:v>4.4963000000000003E-2</c:v>
                </c:pt>
                <c:pt idx="111981">
                  <c:v>4.4961000000000001E-2</c:v>
                </c:pt>
                <c:pt idx="111982">
                  <c:v>4.496E-2</c:v>
                </c:pt>
                <c:pt idx="111983">
                  <c:v>4.4957999999999998E-2</c:v>
                </c:pt>
                <c:pt idx="111984">
                  <c:v>4.4956999999999997E-2</c:v>
                </c:pt>
                <c:pt idx="111985">
                  <c:v>4.4956000000000003E-2</c:v>
                </c:pt>
                <c:pt idx="111986">
                  <c:v>4.4954000000000001E-2</c:v>
                </c:pt>
                <c:pt idx="111987">
                  <c:v>4.4953E-2</c:v>
                </c:pt>
                <c:pt idx="111988">
                  <c:v>4.4951999999999999E-2</c:v>
                </c:pt>
                <c:pt idx="111989">
                  <c:v>4.4950999999999998E-2</c:v>
                </c:pt>
                <c:pt idx="111990">
                  <c:v>4.4949999999999997E-2</c:v>
                </c:pt>
                <c:pt idx="111991">
                  <c:v>4.4949000000000003E-2</c:v>
                </c:pt>
                <c:pt idx="111992">
                  <c:v>4.4948000000000002E-2</c:v>
                </c:pt>
                <c:pt idx="111993">
                  <c:v>4.4947000000000001E-2</c:v>
                </c:pt>
                <c:pt idx="111994">
                  <c:v>4.4946E-2</c:v>
                </c:pt>
                <c:pt idx="111995">
                  <c:v>4.4946E-2</c:v>
                </c:pt>
                <c:pt idx="111996">
                  <c:v>4.4944999999999999E-2</c:v>
                </c:pt>
                <c:pt idx="111997">
                  <c:v>4.4944999999999999E-2</c:v>
                </c:pt>
                <c:pt idx="111998">
                  <c:v>4.4943999999999998E-2</c:v>
                </c:pt>
                <c:pt idx="111999">
                  <c:v>4.4943999999999998E-2</c:v>
                </c:pt>
                <c:pt idx="112000">
                  <c:v>4.4942999999999997E-2</c:v>
                </c:pt>
                <c:pt idx="112001">
                  <c:v>4.4942999999999997E-2</c:v>
                </c:pt>
                <c:pt idx="112002">
                  <c:v>4.4942000000000003E-2</c:v>
                </c:pt>
                <c:pt idx="112003">
                  <c:v>4.4942000000000003E-2</c:v>
                </c:pt>
                <c:pt idx="112004">
                  <c:v>4.4942000000000003E-2</c:v>
                </c:pt>
                <c:pt idx="112005">
                  <c:v>4.4942000000000003E-2</c:v>
                </c:pt>
                <c:pt idx="112006">
                  <c:v>4.4942000000000003E-2</c:v>
                </c:pt>
                <c:pt idx="112007">
                  <c:v>4.4942000000000003E-2</c:v>
                </c:pt>
                <c:pt idx="112008">
                  <c:v>4.4942000000000003E-2</c:v>
                </c:pt>
                <c:pt idx="112009">
                  <c:v>4.4942000000000003E-2</c:v>
                </c:pt>
                <c:pt idx="112010">
                  <c:v>4.4942999999999997E-2</c:v>
                </c:pt>
                <c:pt idx="112011">
                  <c:v>4.4942999999999997E-2</c:v>
                </c:pt>
                <c:pt idx="112012">
                  <c:v>4.4942999999999997E-2</c:v>
                </c:pt>
                <c:pt idx="112013">
                  <c:v>4.4942999999999997E-2</c:v>
                </c:pt>
                <c:pt idx="112014">
                  <c:v>4.4942999999999997E-2</c:v>
                </c:pt>
                <c:pt idx="112015">
                  <c:v>4.4943999999999998E-2</c:v>
                </c:pt>
                <c:pt idx="112016">
                  <c:v>4.4943999999999998E-2</c:v>
                </c:pt>
                <c:pt idx="112017">
                  <c:v>4.4944999999999999E-2</c:v>
                </c:pt>
                <c:pt idx="112018">
                  <c:v>4.4944999999999999E-2</c:v>
                </c:pt>
                <c:pt idx="112019">
                  <c:v>4.4946E-2</c:v>
                </c:pt>
                <c:pt idx="112020">
                  <c:v>4.4946E-2</c:v>
                </c:pt>
                <c:pt idx="112021">
                  <c:v>4.4947000000000001E-2</c:v>
                </c:pt>
                <c:pt idx="112022">
                  <c:v>4.4947000000000001E-2</c:v>
                </c:pt>
                <c:pt idx="112023">
                  <c:v>4.4948000000000002E-2</c:v>
                </c:pt>
                <c:pt idx="112024">
                  <c:v>4.4948000000000002E-2</c:v>
                </c:pt>
                <c:pt idx="112025">
                  <c:v>4.4949000000000003E-2</c:v>
                </c:pt>
                <c:pt idx="112026">
                  <c:v>4.4949999999999997E-2</c:v>
                </c:pt>
                <c:pt idx="112027">
                  <c:v>4.4949999999999997E-2</c:v>
                </c:pt>
                <c:pt idx="112028">
                  <c:v>4.4950999999999998E-2</c:v>
                </c:pt>
                <c:pt idx="112029">
                  <c:v>4.4951999999999999E-2</c:v>
                </c:pt>
                <c:pt idx="112030">
                  <c:v>4.4951999999999999E-2</c:v>
                </c:pt>
                <c:pt idx="112031">
                  <c:v>4.4953E-2</c:v>
                </c:pt>
                <c:pt idx="112032">
                  <c:v>4.4954000000000001E-2</c:v>
                </c:pt>
                <c:pt idx="112033">
                  <c:v>4.4954000000000001E-2</c:v>
                </c:pt>
                <c:pt idx="112034">
                  <c:v>4.4955000000000002E-2</c:v>
                </c:pt>
                <c:pt idx="112035">
                  <c:v>4.4956000000000003E-2</c:v>
                </c:pt>
                <c:pt idx="112036">
                  <c:v>4.4956000000000003E-2</c:v>
                </c:pt>
                <c:pt idx="112037">
                  <c:v>4.4956999999999997E-2</c:v>
                </c:pt>
                <c:pt idx="112038">
                  <c:v>4.4957999999999998E-2</c:v>
                </c:pt>
                <c:pt idx="112039">
                  <c:v>4.4957999999999998E-2</c:v>
                </c:pt>
                <c:pt idx="112040">
                  <c:v>4.4958999999999999E-2</c:v>
                </c:pt>
                <c:pt idx="112041">
                  <c:v>4.496E-2</c:v>
                </c:pt>
                <c:pt idx="112042">
                  <c:v>4.496E-2</c:v>
                </c:pt>
                <c:pt idx="112043">
                  <c:v>4.4961000000000001E-2</c:v>
                </c:pt>
                <c:pt idx="112044">
                  <c:v>4.4962000000000002E-2</c:v>
                </c:pt>
                <c:pt idx="112045">
                  <c:v>4.4962000000000002E-2</c:v>
                </c:pt>
                <c:pt idx="112046">
                  <c:v>4.4963000000000003E-2</c:v>
                </c:pt>
                <c:pt idx="112047">
                  <c:v>4.4963000000000003E-2</c:v>
                </c:pt>
                <c:pt idx="112048">
                  <c:v>4.4963999999999997E-2</c:v>
                </c:pt>
                <c:pt idx="112049">
                  <c:v>4.4963999999999997E-2</c:v>
                </c:pt>
                <c:pt idx="112050">
                  <c:v>4.4964999999999998E-2</c:v>
                </c:pt>
                <c:pt idx="112051">
                  <c:v>4.4964999999999998E-2</c:v>
                </c:pt>
                <c:pt idx="112052">
                  <c:v>4.4965999999999999E-2</c:v>
                </c:pt>
                <c:pt idx="112053">
                  <c:v>4.4965999999999999E-2</c:v>
                </c:pt>
                <c:pt idx="112054">
                  <c:v>4.4967E-2</c:v>
                </c:pt>
                <c:pt idx="112055">
                  <c:v>4.4967E-2</c:v>
                </c:pt>
                <c:pt idx="112056">
                  <c:v>4.4968000000000001E-2</c:v>
                </c:pt>
                <c:pt idx="112057">
                  <c:v>4.4968000000000001E-2</c:v>
                </c:pt>
                <c:pt idx="112058">
                  <c:v>4.4968000000000001E-2</c:v>
                </c:pt>
                <c:pt idx="112059">
                  <c:v>4.4969000000000002E-2</c:v>
                </c:pt>
                <c:pt idx="112060">
                  <c:v>4.4969000000000002E-2</c:v>
                </c:pt>
                <c:pt idx="112061">
                  <c:v>4.4969000000000002E-2</c:v>
                </c:pt>
                <c:pt idx="112062">
                  <c:v>4.4969000000000002E-2</c:v>
                </c:pt>
                <c:pt idx="112063">
                  <c:v>4.4970000000000003E-2</c:v>
                </c:pt>
                <c:pt idx="112064">
                  <c:v>4.4970000000000003E-2</c:v>
                </c:pt>
                <c:pt idx="112065">
                  <c:v>4.4970999999999997E-2</c:v>
                </c:pt>
                <c:pt idx="112066">
                  <c:v>4.4970999999999997E-2</c:v>
                </c:pt>
                <c:pt idx="112067">
                  <c:v>4.4970999999999997E-2</c:v>
                </c:pt>
                <c:pt idx="112068">
                  <c:v>4.4970999999999997E-2</c:v>
                </c:pt>
                <c:pt idx="112069">
                  <c:v>4.4970999999999997E-2</c:v>
                </c:pt>
                <c:pt idx="112070">
                  <c:v>4.4971999999999998E-2</c:v>
                </c:pt>
                <c:pt idx="112071">
                  <c:v>4.4971999999999998E-2</c:v>
                </c:pt>
                <c:pt idx="112072">
                  <c:v>4.4971999999999998E-2</c:v>
                </c:pt>
                <c:pt idx="112073">
                  <c:v>4.4971999999999998E-2</c:v>
                </c:pt>
                <c:pt idx="112074">
                  <c:v>4.4971999999999998E-2</c:v>
                </c:pt>
                <c:pt idx="112075">
                  <c:v>4.4971999999999998E-2</c:v>
                </c:pt>
                <c:pt idx="112076">
                  <c:v>4.4972999999999999E-2</c:v>
                </c:pt>
                <c:pt idx="112077">
                  <c:v>4.4972999999999999E-2</c:v>
                </c:pt>
                <c:pt idx="112078">
                  <c:v>4.4972999999999999E-2</c:v>
                </c:pt>
                <c:pt idx="112079">
                  <c:v>4.4972999999999999E-2</c:v>
                </c:pt>
                <c:pt idx="112080">
                  <c:v>4.4972999999999999E-2</c:v>
                </c:pt>
                <c:pt idx="112081">
                  <c:v>4.4972999999999999E-2</c:v>
                </c:pt>
                <c:pt idx="112082">
                  <c:v>4.4972999999999999E-2</c:v>
                </c:pt>
                <c:pt idx="112083">
                  <c:v>4.4972999999999999E-2</c:v>
                </c:pt>
                <c:pt idx="112084">
                  <c:v>4.4972999999999999E-2</c:v>
                </c:pt>
                <c:pt idx="112085">
                  <c:v>4.4972999999999999E-2</c:v>
                </c:pt>
                <c:pt idx="112086">
                  <c:v>4.4972999999999999E-2</c:v>
                </c:pt>
                <c:pt idx="112087">
                  <c:v>4.4972999999999999E-2</c:v>
                </c:pt>
                <c:pt idx="112088">
                  <c:v>4.4972999999999999E-2</c:v>
                </c:pt>
                <c:pt idx="112089">
                  <c:v>4.4974E-2</c:v>
                </c:pt>
                <c:pt idx="112090">
                  <c:v>4.4974E-2</c:v>
                </c:pt>
                <c:pt idx="112091">
                  <c:v>4.4974E-2</c:v>
                </c:pt>
                <c:pt idx="112092">
                  <c:v>4.4974E-2</c:v>
                </c:pt>
                <c:pt idx="112093">
                  <c:v>4.4974E-2</c:v>
                </c:pt>
                <c:pt idx="112094">
                  <c:v>4.4974E-2</c:v>
                </c:pt>
                <c:pt idx="112095">
                  <c:v>4.4974E-2</c:v>
                </c:pt>
                <c:pt idx="112096">
                  <c:v>4.4974E-2</c:v>
                </c:pt>
                <c:pt idx="112097">
                  <c:v>4.4974E-2</c:v>
                </c:pt>
                <c:pt idx="112098">
                  <c:v>4.4974E-2</c:v>
                </c:pt>
                <c:pt idx="112099">
                  <c:v>4.4974E-2</c:v>
                </c:pt>
                <c:pt idx="112100">
                  <c:v>4.4974E-2</c:v>
                </c:pt>
                <c:pt idx="112101">
                  <c:v>4.4974E-2</c:v>
                </c:pt>
                <c:pt idx="112102">
                  <c:v>4.4974E-2</c:v>
                </c:pt>
                <c:pt idx="112103">
                  <c:v>4.4974E-2</c:v>
                </c:pt>
                <c:pt idx="112104">
                  <c:v>4.4974E-2</c:v>
                </c:pt>
                <c:pt idx="112105">
                  <c:v>4.4974E-2</c:v>
                </c:pt>
                <c:pt idx="112106">
                  <c:v>4.4974E-2</c:v>
                </c:pt>
                <c:pt idx="112107">
                  <c:v>4.4974E-2</c:v>
                </c:pt>
                <c:pt idx="112108">
                  <c:v>4.4974E-2</c:v>
                </c:pt>
                <c:pt idx="112109">
                  <c:v>4.4974E-2</c:v>
                </c:pt>
                <c:pt idx="112110">
                  <c:v>4.4974E-2</c:v>
                </c:pt>
                <c:pt idx="112111">
                  <c:v>4.4974E-2</c:v>
                </c:pt>
                <c:pt idx="112112">
                  <c:v>4.4974E-2</c:v>
                </c:pt>
                <c:pt idx="112113">
                  <c:v>4.4974E-2</c:v>
                </c:pt>
                <c:pt idx="112114">
                  <c:v>4.4974E-2</c:v>
                </c:pt>
                <c:pt idx="112115">
                  <c:v>4.4974E-2</c:v>
                </c:pt>
                <c:pt idx="112116">
                  <c:v>4.4974E-2</c:v>
                </c:pt>
                <c:pt idx="112117">
                  <c:v>4.4974E-2</c:v>
                </c:pt>
                <c:pt idx="112118">
                  <c:v>4.4974E-2</c:v>
                </c:pt>
                <c:pt idx="112119">
                  <c:v>4.4974E-2</c:v>
                </c:pt>
                <c:pt idx="112120">
                  <c:v>4.4974E-2</c:v>
                </c:pt>
                <c:pt idx="112121">
                  <c:v>4.4974E-2</c:v>
                </c:pt>
                <c:pt idx="112122">
                  <c:v>4.4974E-2</c:v>
                </c:pt>
                <c:pt idx="112123">
                  <c:v>4.4974E-2</c:v>
                </c:pt>
                <c:pt idx="112124">
                  <c:v>4.4974E-2</c:v>
                </c:pt>
                <c:pt idx="112125">
                  <c:v>4.4974E-2</c:v>
                </c:pt>
                <c:pt idx="112126">
                  <c:v>4.4972999999999999E-2</c:v>
                </c:pt>
                <c:pt idx="112127">
                  <c:v>4.4972999999999999E-2</c:v>
                </c:pt>
                <c:pt idx="112128">
                  <c:v>4.4972999999999999E-2</c:v>
                </c:pt>
                <c:pt idx="112129">
                  <c:v>4.4972999999999999E-2</c:v>
                </c:pt>
                <c:pt idx="112130">
                  <c:v>4.4971999999999998E-2</c:v>
                </c:pt>
                <c:pt idx="112131">
                  <c:v>4.4971999999999998E-2</c:v>
                </c:pt>
                <c:pt idx="112132">
                  <c:v>4.4971999999999998E-2</c:v>
                </c:pt>
                <c:pt idx="112133">
                  <c:v>4.4971999999999998E-2</c:v>
                </c:pt>
                <c:pt idx="112134">
                  <c:v>4.4971999999999998E-2</c:v>
                </c:pt>
                <c:pt idx="112135">
                  <c:v>4.4971999999999998E-2</c:v>
                </c:pt>
                <c:pt idx="112136">
                  <c:v>4.4970999999999997E-2</c:v>
                </c:pt>
                <c:pt idx="112137">
                  <c:v>4.4970999999999997E-2</c:v>
                </c:pt>
                <c:pt idx="112138">
                  <c:v>4.4970999999999997E-2</c:v>
                </c:pt>
                <c:pt idx="112139">
                  <c:v>4.4970999999999997E-2</c:v>
                </c:pt>
                <c:pt idx="112140">
                  <c:v>4.4970000000000003E-2</c:v>
                </c:pt>
                <c:pt idx="112141">
                  <c:v>4.4970000000000003E-2</c:v>
                </c:pt>
                <c:pt idx="112142">
                  <c:v>4.4969000000000002E-2</c:v>
                </c:pt>
                <c:pt idx="112143">
                  <c:v>4.4969000000000002E-2</c:v>
                </c:pt>
                <c:pt idx="112144">
                  <c:v>4.4969000000000002E-2</c:v>
                </c:pt>
                <c:pt idx="112145">
                  <c:v>4.4969000000000002E-2</c:v>
                </c:pt>
                <c:pt idx="112146">
                  <c:v>4.4968000000000001E-2</c:v>
                </c:pt>
                <c:pt idx="112147">
                  <c:v>4.4968000000000001E-2</c:v>
                </c:pt>
                <c:pt idx="112148">
                  <c:v>4.4968000000000001E-2</c:v>
                </c:pt>
                <c:pt idx="112149">
                  <c:v>4.4967E-2</c:v>
                </c:pt>
                <c:pt idx="112150">
                  <c:v>4.4967E-2</c:v>
                </c:pt>
                <c:pt idx="112151">
                  <c:v>4.4967E-2</c:v>
                </c:pt>
                <c:pt idx="112152">
                  <c:v>4.4965999999999999E-2</c:v>
                </c:pt>
                <c:pt idx="112153">
                  <c:v>4.4965999999999999E-2</c:v>
                </c:pt>
                <c:pt idx="112154">
                  <c:v>4.4964999999999998E-2</c:v>
                </c:pt>
                <c:pt idx="112155">
                  <c:v>4.4964999999999998E-2</c:v>
                </c:pt>
                <c:pt idx="112156">
                  <c:v>4.4964999999999998E-2</c:v>
                </c:pt>
                <c:pt idx="112157">
                  <c:v>4.4964999999999998E-2</c:v>
                </c:pt>
                <c:pt idx="112158">
                  <c:v>4.4963999999999997E-2</c:v>
                </c:pt>
                <c:pt idx="112159">
                  <c:v>4.4963999999999997E-2</c:v>
                </c:pt>
                <c:pt idx="112160">
                  <c:v>4.4963999999999997E-2</c:v>
                </c:pt>
                <c:pt idx="112161">
                  <c:v>4.4963000000000003E-2</c:v>
                </c:pt>
                <c:pt idx="112162">
                  <c:v>4.4963000000000003E-2</c:v>
                </c:pt>
                <c:pt idx="112163">
                  <c:v>4.4963000000000003E-2</c:v>
                </c:pt>
                <c:pt idx="112164">
                  <c:v>4.4962000000000002E-2</c:v>
                </c:pt>
                <c:pt idx="112165">
                  <c:v>4.4962000000000002E-2</c:v>
                </c:pt>
                <c:pt idx="112166">
                  <c:v>4.4962000000000002E-2</c:v>
                </c:pt>
                <c:pt idx="112167">
                  <c:v>4.4962000000000002E-2</c:v>
                </c:pt>
                <c:pt idx="112168">
                  <c:v>4.4961000000000001E-2</c:v>
                </c:pt>
                <c:pt idx="112169">
                  <c:v>4.4961000000000001E-2</c:v>
                </c:pt>
                <c:pt idx="112170">
                  <c:v>4.4961000000000001E-2</c:v>
                </c:pt>
                <c:pt idx="112171">
                  <c:v>4.4961000000000001E-2</c:v>
                </c:pt>
                <c:pt idx="112172">
                  <c:v>4.4961000000000001E-2</c:v>
                </c:pt>
                <c:pt idx="112173">
                  <c:v>4.4961000000000001E-2</c:v>
                </c:pt>
                <c:pt idx="112174">
                  <c:v>4.496E-2</c:v>
                </c:pt>
                <c:pt idx="112175">
                  <c:v>4.496E-2</c:v>
                </c:pt>
                <c:pt idx="112176">
                  <c:v>4.496E-2</c:v>
                </c:pt>
                <c:pt idx="112177">
                  <c:v>4.496E-2</c:v>
                </c:pt>
                <c:pt idx="112178">
                  <c:v>4.496E-2</c:v>
                </c:pt>
                <c:pt idx="112179">
                  <c:v>4.496E-2</c:v>
                </c:pt>
                <c:pt idx="112180">
                  <c:v>4.496E-2</c:v>
                </c:pt>
                <c:pt idx="112181">
                  <c:v>4.496E-2</c:v>
                </c:pt>
                <c:pt idx="112182">
                  <c:v>4.496E-2</c:v>
                </c:pt>
                <c:pt idx="112183">
                  <c:v>4.496E-2</c:v>
                </c:pt>
                <c:pt idx="112184">
                  <c:v>4.496E-2</c:v>
                </c:pt>
                <c:pt idx="112185">
                  <c:v>4.4958999999999999E-2</c:v>
                </c:pt>
                <c:pt idx="112186">
                  <c:v>4.4958999999999999E-2</c:v>
                </c:pt>
                <c:pt idx="112187">
                  <c:v>4.4958999999999999E-2</c:v>
                </c:pt>
                <c:pt idx="112188">
                  <c:v>4.4958999999999999E-2</c:v>
                </c:pt>
                <c:pt idx="112189">
                  <c:v>4.4958999999999999E-2</c:v>
                </c:pt>
                <c:pt idx="112190">
                  <c:v>4.4958999999999999E-2</c:v>
                </c:pt>
                <c:pt idx="112191">
                  <c:v>4.4958999999999999E-2</c:v>
                </c:pt>
                <c:pt idx="112192">
                  <c:v>4.4958999999999999E-2</c:v>
                </c:pt>
                <c:pt idx="112193">
                  <c:v>4.4958999999999999E-2</c:v>
                </c:pt>
                <c:pt idx="112194">
                  <c:v>4.4958999999999999E-2</c:v>
                </c:pt>
                <c:pt idx="112195">
                  <c:v>4.4958999999999999E-2</c:v>
                </c:pt>
                <c:pt idx="112196">
                  <c:v>4.4958999999999999E-2</c:v>
                </c:pt>
                <c:pt idx="112197">
                  <c:v>4.4958999999999999E-2</c:v>
                </c:pt>
                <c:pt idx="112198">
                  <c:v>4.4958999999999999E-2</c:v>
                </c:pt>
                <c:pt idx="112199">
                  <c:v>4.4957999999999998E-2</c:v>
                </c:pt>
                <c:pt idx="112200">
                  <c:v>4.4957999999999998E-2</c:v>
                </c:pt>
                <c:pt idx="112201">
                  <c:v>4.4957999999999998E-2</c:v>
                </c:pt>
                <c:pt idx="112202">
                  <c:v>4.4957999999999998E-2</c:v>
                </c:pt>
                <c:pt idx="112203">
                  <c:v>4.4957999999999998E-2</c:v>
                </c:pt>
                <c:pt idx="112204">
                  <c:v>4.4957999999999998E-2</c:v>
                </c:pt>
                <c:pt idx="112205">
                  <c:v>4.4956999999999997E-2</c:v>
                </c:pt>
                <c:pt idx="112206">
                  <c:v>4.4956999999999997E-2</c:v>
                </c:pt>
                <c:pt idx="112207">
                  <c:v>4.4956999999999997E-2</c:v>
                </c:pt>
                <c:pt idx="112208">
                  <c:v>4.4956999999999997E-2</c:v>
                </c:pt>
                <c:pt idx="112209">
                  <c:v>4.4956999999999997E-2</c:v>
                </c:pt>
                <c:pt idx="112210">
                  <c:v>4.4956000000000003E-2</c:v>
                </c:pt>
                <c:pt idx="112211">
                  <c:v>4.4956000000000003E-2</c:v>
                </c:pt>
                <c:pt idx="112212">
                  <c:v>4.4955000000000002E-2</c:v>
                </c:pt>
                <c:pt idx="112213">
                  <c:v>4.4955000000000002E-2</c:v>
                </c:pt>
                <c:pt idx="112214">
                  <c:v>4.4955000000000002E-2</c:v>
                </c:pt>
                <c:pt idx="112215">
                  <c:v>4.4954000000000001E-2</c:v>
                </c:pt>
                <c:pt idx="112216">
                  <c:v>4.4954000000000001E-2</c:v>
                </c:pt>
                <c:pt idx="112217">
                  <c:v>4.4954000000000001E-2</c:v>
                </c:pt>
                <c:pt idx="112218">
                  <c:v>4.4954000000000001E-2</c:v>
                </c:pt>
                <c:pt idx="112219">
                  <c:v>4.4953E-2</c:v>
                </c:pt>
                <c:pt idx="112220">
                  <c:v>4.4953E-2</c:v>
                </c:pt>
                <c:pt idx="112221">
                  <c:v>4.4953E-2</c:v>
                </c:pt>
                <c:pt idx="112222">
                  <c:v>4.4951999999999999E-2</c:v>
                </c:pt>
                <c:pt idx="112223">
                  <c:v>4.4951999999999999E-2</c:v>
                </c:pt>
                <c:pt idx="112224">
                  <c:v>4.4950999999999998E-2</c:v>
                </c:pt>
                <c:pt idx="112225">
                  <c:v>4.4950999999999998E-2</c:v>
                </c:pt>
                <c:pt idx="112226">
                  <c:v>4.4949999999999997E-2</c:v>
                </c:pt>
                <c:pt idx="112227">
                  <c:v>4.4949999999999997E-2</c:v>
                </c:pt>
                <c:pt idx="112228">
                  <c:v>4.4949999999999997E-2</c:v>
                </c:pt>
                <c:pt idx="112229">
                  <c:v>4.4949000000000003E-2</c:v>
                </c:pt>
                <c:pt idx="112230">
                  <c:v>4.4949000000000003E-2</c:v>
                </c:pt>
                <c:pt idx="112231">
                  <c:v>4.4948000000000002E-2</c:v>
                </c:pt>
                <c:pt idx="112232">
                  <c:v>4.4948000000000002E-2</c:v>
                </c:pt>
                <c:pt idx="112233">
                  <c:v>4.4947000000000001E-2</c:v>
                </c:pt>
                <c:pt idx="112234">
                  <c:v>4.4947000000000001E-2</c:v>
                </c:pt>
                <c:pt idx="112235">
                  <c:v>4.4946E-2</c:v>
                </c:pt>
                <c:pt idx="112236">
                  <c:v>4.4946E-2</c:v>
                </c:pt>
                <c:pt idx="112237">
                  <c:v>4.4944999999999999E-2</c:v>
                </c:pt>
                <c:pt idx="112238">
                  <c:v>4.4944999999999999E-2</c:v>
                </c:pt>
                <c:pt idx="112239">
                  <c:v>4.4944999999999999E-2</c:v>
                </c:pt>
                <c:pt idx="112240">
                  <c:v>4.4943999999999998E-2</c:v>
                </c:pt>
                <c:pt idx="112241">
                  <c:v>4.4943999999999998E-2</c:v>
                </c:pt>
                <c:pt idx="112242">
                  <c:v>4.4943999999999998E-2</c:v>
                </c:pt>
                <c:pt idx="112243">
                  <c:v>4.4942999999999997E-2</c:v>
                </c:pt>
                <c:pt idx="112244">
                  <c:v>4.4942999999999997E-2</c:v>
                </c:pt>
                <c:pt idx="112245">
                  <c:v>4.4942000000000003E-2</c:v>
                </c:pt>
                <c:pt idx="112246">
                  <c:v>4.4942000000000003E-2</c:v>
                </c:pt>
                <c:pt idx="112247">
                  <c:v>4.4941000000000002E-2</c:v>
                </c:pt>
                <c:pt idx="112248">
                  <c:v>4.4941000000000002E-2</c:v>
                </c:pt>
                <c:pt idx="112249">
                  <c:v>4.4941000000000002E-2</c:v>
                </c:pt>
                <c:pt idx="112250">
                  <c:v>4.4940000000000001E-2</c:v>
                </c:pt>
                <c:pt idx="112251">
                  <c:v>4.4940000000000001E-2</c:v>
                </c:pt>
                <c:pt idx="112252">
                  <c:v>4.4940000000000001E-2</c:v>
                </c:pt>
                <c:pt idx="112253">
                  <c:v>4.4940000000000001E-2</c:v>
                </c:pt>
                <c:pt idx="112254">
                  <c:v>4.4940000000000001E-2</c:v>
                </c:pt>
                <c:pt idx="112255">
                  <c:v>4.4939E-2</c:v>
                </c:pt>
                <c:pt idx="112256">
                  <c:v>4.4939E-2</c:v>
                </c:pt>
                <c:pt idx="112257">
                  <c:v>4.4939E-2</c:v>
                </c:pt>
                <c:pt idx="112258">
                  <c:v>4.4939E-2</c:v>
                </c:pt>
                <c:pt idx="112259">
                  <c:v>4.4937999999999999E-2</c:v>
                </c:pt>
                <c:pt idx="112260">
                  <c:v>4.4937999999999999E-2</c:v>
                </c:pt>
                <c:pt idx="112261">
                  <c:v>4.4937999999999999E-2</c:v>
                </c:pt>
                <c:pt idx="112262">
                  <c:v>4.4937999999999999E-2</c:v>
                </c:pt>
                <c:pt idx="112263">
                  <c:v>4.4937999999999999E-2</c:v>
                </c:pt>
                <c:pt idx="112264">
                  <c:v>4.4937999999999999E-2</c:v>
                </c:pt>
                <c:pt idx="112265">
                  <c:v>4.4937999999999999E-2</c:v>
                </c:pt>
                <c:pt idx="112266">
                  <c:v>4.4937999999999999E-2</c:v>
                </c:pt>
                <c:pt idx="112267">
                  <c:v>4.4939E-2</c:v>
                </c:pt>
                <c:pt idx="112268">
                  <c:v>4.4939E-2</c:v>
                </c:pt>
                <c:pt idx="112269">
                  <c:v>4.4939E-2</c:v>
                </c:pt>
                <c:pt idx="112270">
                  <c:v>4.4939E-2</c:v>
                </c:pt>
                <c:pt idx="112271">
                  <c:v>4.4939E-2</c:v>
                </c:pt>
                <c:pt idx="112272">
                  <c:v>4.4939E-2</c:v>
                </c:pt>
                <c:pt idx="112273">
                  <c:v>4.4939E-2</c:v>
                </c:pt>
                <c:pt idx="112274">
                  <c:v>4.4940000000000001E-2</c:v>
                </c:pt>
                <c:pt idx="112275">
                  <c:v>4.4940000000000001E-2</c:v>
                </c:pt>
                <c:pt idx="112276">
                  <c:v>4.4940000000000001E-2</c:v>
                </c:pt>
                <c:pt idx="112277">
                  <c:v>4.4941000000000002E-2</c:v>
                </c:pt>
                <c:pt idx="112278">
                  <c:v>4.4941000000000002E-2</c:v>
                </c:pt>
                <c:pt idx="112279">
                  <c:v>4.4941000000000002E-2</c:v>
                </c:pt>
                <c:pt idx="112280">
                  <c:v>4.4942000000000003E-2</c:v>
                </c:pt>
                <c:pt idx="112281">
                  <c:v>4.4942000000000003E-2</c:v>
                </c:pt>
                <c:pt idx="112282">
                  <c:v>4.4942999999999997E-2</c:v>
                </c:pt>
                <c:pt idx="112283">
                  <c:v>4.4942999999999997E-2</c:v>
                </c:pt>
                <c:pt idx="112284">
                  <c:v>4.4942999999999997E-2</c:v>
                </c:pt>
                <c:pt idx="112285">
                  <c:v>4.4943999999999998E-2</c:v>
                </c:pt>
                <c:pt idx="112286">
                  <c:v>4.4944999999999999E-2</c:v>
                </c:pt>
                <c:pt idx="112287">
                  <c:v>4.4944999999999999E-2</c:v>
                </c:pt>
                <c:pt idx="112288">
                  <c:v>4.4946E-2</c:v>
                </c:pt>
                <c:pt idx="112289">
                  <c:v>4.4947000000000001E-2</c:v>
                </c:pt>
                <c:pt idx="112290">
                  <c:v>4.4947000000000001E-2</c:v>
                </c:pt>
                <c:pt idx="112291">
                  <c:v>4.4948000000000002E-2</c:v>
                </c:pt>
                <c:pt idx="112292">
                  <c:v>4.4948000000000002E-2</c:v>
                </c:pt>
                <c:pt idx="112293">
                  <c:v>4.4949000000000003E-2</c:v>
                </c:pt>
                <c:pt idx="112294">
                  <c:v>4.4949999999999997E-2</c:v>
                </c:pt>
                <c:pt idx="112295">
                  <c:v>4.4949999999999997E-2</c:v>
                </c:pt>
                <c:pt idx="112296">
                  <c:v>4.4950999999999998E-2</c:v>
                </c:pt>
                <c:pt idx="112297">
                  <c:v>4.4951999999999999E-2</c:v>
                </c:pt>
                <c:pt idx="112298">
                  <c:v>4.4953E-2</c:v>
                </c:pt>
                <c:pt idx="112299">
                  <c:v>4.4954000000000001E-2</c:v>
                </c:pt>
                <c:pt idx="112300">
                  <c:v>4.4954000000000001E-2</c:v>
                </c:pt>
                <c:pt idx="112301">
                  <c:v>4.4955000000000002E-2</c:v>
                </c:pt>
                <c:pt idx="112302">
                  <c:v>4.4956000000000003E-2</c:v>
                </c:pt>
                <c:pt idx="112303">
                  <c:v>4.4956999999999997E-2</c:v>
                </c:pt>
                <c:pt idx="112304">
                  <c:v>4.4957999999999998E-2</c:v>
                </c:pt>
                <c:pt idx="112305">
                  <c:v>4.4958999999999999E-2</c:v>
                </c:pt>
                <c:pt idx="112306">
                  <c:v>4.4958999999999999E-2</c:v>
                </c:pt>
                <c:pt idx="112307">
                  <c:v>4.496E-2</c:v>
                </c:pt>
                <c:pt idx="112308">
                  <c:v>4.4961000000000001E-2</c:v>
                </c:pt>
                <c:pt idx="112309">
                  <c:v>4.4962000000000002E-2</c:v>
                </c:pt>
                <c:pt idx="112310">
                  <c:v>4.4963000000000003E-2</c:v>
                </c:pt>
                <c:pt idx="112311">
                  <c:v>4.4963999999999997E-2</c:v>
                </c:pt>
                <c:pt idx="112312">
                  <c:v>4.4964999999999998E-2</c:v>
                </c:pt>
                <c:pt idx="112313">
                  <c:v>4.4965999999999999E-2</c:v>
                </c:pt>
                <c:pt idx="112314">
                  <c:v>4.4967E-2</c:v>
                </c:pt>
                <c:pt idx="112315">
                  <c:v>4.4968000000000001E-2</c:v>
                </c:pt>
                <c:pt idx="112316">
                  <c:v>4.4969000000000002E-2</c:v>
                </c:pt>
                <c:pt idx="112317">
                  <c:v>4.4970000000000003E-2</c:v>
                </c:pt>
                <c:pt idx="112318">
                  <c:v>4.4970000000000003E-2</c:v>
                </c:pt>
                <c:pt idx="112319">
                  <c:v>4.4970999999999997E-2</c:v>
                </c:pt>
                <c:pt idx="112320">
                  <c:v>4.4971999999999998E-2</c:v>
                </c:pt>
                <c:pt idx="112321">
                  <c:v>4.4972999999999999E-2</c:v>
                </c:pt>
                <c:pt idx="112322">
                  <c:v>4.4974E-2</c:v>
                </c:pt>
                <c:pt idx="112323">
                  <c:v>4.4975000000000001E-2</c:v>
                </c:pt>
                <c:pt idx="112324">
                  <c:v>4.4976000000000002E-2</c:v>
                </c:pt>
                <c:pt idx="112325">
                  <c:v>4.4977000000000003E-2</c:v>
                </c:pt>
                <c:pt idx="112326">
                  <c:v>4.4977999999999997E-2</c:v>
                </c:pt>
                <c:pt idx="112327">
                  <c:v>4.4977999999999997E-2</c:v>
                </c:pt>
                <c:pt idx="112328">
                  <c:v>4.4978999999999998E-2</c:v>
                </c:pt>
                <c:pt idx="112329">
                  <c:v>4.4979999999999999E-2</c:v>
                </c:pt>
                <c:pt idx="112330">
                  <c:v>4.4979999999999999E-2</c:v>
                </c:pt>
                <c:pt idx="112331">
                  <c:v>4.4981E-2</c:v>
                </c:pt>
                <c:pt idx="112332">
                  <c:v>4.4982000000000001E-2</c:v>
                </c:pt>
                <c:pt idx="112333">
                  <c:v>4.4982000000000001E-2</c:v>
                </c:pt>
                <c:pt idx="112334">
                  <c:v>4.4983000000000002E-2</c:v>
                </c:pt>
                <c:pt idx="112335">
                  <c:v>4.4984000000000003E-2</c:v>
                </c:pt>
                <c:pt idx="112336">
                  <c:v>4.4984000000000003E-2</c:v>
                </c:pt>
                <c:pt idx="112337">
                  <c:v>4.4984999999999997E-2</c:v>
                </c:pt>
                <c:pt idx="112338">
                  <c:v>4.4985999999999998E-2</c:v>
                </c:pt>
                <c:pt idx="112339">
                  <c:v>4.4985999999999998E-2</c:v>
                </c:pt>
                <c:pt idx="112340">
                  <c:v>4.4985999999999998E-2</c:v>
                </c:pt>
                <c:pt idx="112341">
                  <c:v>4.4986999999999999E-2</c:v>
                </c:pt>
                <c:pt idx="112342">
                  <c:v>4.4986999999999999E-2</c:v>
                </c:pt>
                <c:pt idx="112343">
                  <c:v>4.4986999999999999E-2</c:v>
                </c:pt>
                <c:pt idx="112344">
                  <c:v>4.4988E-2</c:v>
                </c:pt>
                <c:pt idx="112345">
                  <c:v>4.4988E-2</c:v>
                </c:pt>
                <c:pt idx="112346">
                  <c:v>4.4988E-2</c:v>
                </c:pt>
                <c:pt idx="112347">
                  <c:v>4.4988E-2</c:v>
                </c:pt>
                <c:pt idx="112348">
                  <c:v>4.4989000000000001E-2</c:v>
                </c:pt>
                <c:pt idx="112349">
                  <c:v>4.4989000000000001E-2</c:v>
                </c:pt>
                <c:pt idx="112350">
                  <c:v>4.4989000000000001E-2</c:v>
                </c:pt>
                <c:pt idx="112351">
                  <c:v>4.4989000000000001E-2</c:v>
                </c:pt>
                <c:pt idx="112352">
                  <c:v>4.4989000000000001E-2</c:v>
                </c:pt>
                <c:pt idx="112353">
                  <c:v>4.4988E-2</c:v>
                </c:pt>
                <c:pt idx="112354">
                  <c:v>4.4988E-2</c:v>
                </c:pt>
                <c:pt idx="112355">
                  <c:v>4.4988E-2</c:v>
                </c:pt>
                <c:pt idx="112356">
                  <c:v>4.4988E-2</c:v>
                </c:pt>
                <c:pt idx="112357">
                  <c:v>4.4988E-2</c:v>
                </c:pt>
                <c:pt idx="112358">
                  <c:v>4.4988E-2</c:v>
                </c:pt>
                <c:pt idx="112359">
                  <c:v>4.4988E-2</c:v>
                </c:pt>
                <c:pt idx="112360">
                  <c:v>4.4986999999999999E-2</c:v>
                </c:pt>
                <c:pt idx="112361">
                  <c:v>4.4986999999999999E-2</c:v>
                </c:pt>
                <c:pt idx="112362">
                  <c:v>4.4986999999999999E-2</c:v>
                </c:pt>
                <c:pt idx="112363">
                  <c:v>4.4985999999999998E-2</c:v>
                </c:pt>
                <c:pt idx="112364">
                  <c:v>4.4985999999999998E-2</c:v>
                </c:pt>
                <c:pt idx="112365">
                  <c:v>4.4984999999999997E-2</c:v>
                </c:pt>
                <c:pt idx="112366">
                  <c:v>4.4984999999999997E-2</c:v>
                </c:pt>
                <c:pt idx="112367">
                  <c:v>4.4984000000000003E-2</c:v>
                </c:pt>
                <c:pt idx="112368">
                  <c:v>4.4984000000000003E-2</c:v>
                </c:pt>
                <c:pt idx="112369">
                  <c:v>4.4983000000000002E-2</c:v>
                </c:pt>
                <c:pt idx="112370">
                  <c:v>4.4983000000000002E-2</c:v>
                </c:pt>
                <c:pt idx="112371">
                  <c:v>4.4983000000000002E-2</c:v>
                </c:pt>
                <c:pt idx="112372">
                  <c:v>4.4982000000000001E-2</c:v>
                </c:pt>
                <c:pt idx="112373">
                  <c:v>4.4982000000000001E-2</c:v>
                </c:pt>
                <c:pt idx="112374">
                  <c:v>4.4981E-2</c:v>
                </c:pt>
                <c:pt idx="112375">
                  <c:v>4.4979999999999999E-2</c:v>
                </c:pt>
                <c:pt idx="112376">
                  <c:v>4.4979999999999999E-2</c:v>
                </c:pt>
                <c:pt idx="112377">
                  <c:v>4.4978999999999998E-2</c:v>
                </c:pt>
                <c:pt idx="112378">
                  <c:v>4.4978999999999998E-2</c:v>
                </c:pt>
                <c:pt idx="112379">
                  <c:v>4.4977999999999997E-2</c:v>
                </c:pt>
                <c:pt idx="112380">
                  <c:v>4.4977999999999997E-2</c:v>
                </c:pt>
                <c:pt idx="112381">
                  <c:v>4.4977000000000003E-2</c:v>
                </c:pt>
                <c:pt idx="112382">
                  <c:v>4.4977000000000003E-2</c:v>
                </c:pt>
                <c:pt idx="112383">
                  <c:v>4.4976000000000002E-2</c:v>
                </c:pt>
                <c:pt idx="112384">
                  <c:v>4.4976000000000002E-2</c:v>
                </c:pt>
                <c:pt idx="112385">
                  <c:v>4.4975000000000001E-2</c:v>
                </c:pt>
                <c:pt idx="112386">
                  <c:v>4.4974E-2</c:v>
                </c:pt>
                <c:pt idx="112387">
                  <c:v>4.4974E-2</c:v>
                </c:pt>
                <c:pt idx="112388">
                  <c:v>4.4972999999999999E-2</c:v>
                </c:pt>
                <c:pt idx="112389">
                  <c:v>4.4972999999999999E-2</c:v>
                </c:pt>
                <c:pt idx="112390">
                  <c:v>4.4971999999999998E-2</c:v>
                </c:pt>
                <c:pt idx="112391">
                  <c:v>4.4970999999999997E-2</c:v>
                </c:pt>
                <c:pt idx="112392">
                  <c:v>4.4970999999999997E-2</c:v>
                </c:pt>
                <c:pt idx="112393">
                  <c:v>4.4970000000000003E-2</c:v>
                </c:pt>
                <c:pt idx="112394">
                  <c:v>4.4970000000000003E-2</c:v>
                </c:pt>
                <c:pt idx="112395">
                  <c:v>4.4969000000000002E-2</c:v>
                </c:pt>
                <c:pt idx="112396">
                  <c:v>4.4969000000000002E-2</c:v>
                </c:pt>
                <c:pt idx="112397">
                  <c:v>4.4968000000000001E-2</c:v>
                </c:pt>
                <c:pt idx="112398">
                  <c:v>4.4967E-2</c:v>
                </c:pt>
                <c:pt idx="112399">
                  <c:v>4.4967E-2</c:v>
                </c:pt>
                <c:pt idx="112400">
                  <c:v>4.4965999999999999E-2</c:v>
                </c:pt>
                <c:pt idx="112401">
                  <c:v>4.4964999999999998E-2</c:v>
                </c:pt>
                <c:pt idx="112402">
                  <c:v>4.4964999999999998E-2</c:v>
                </c:pt>
                <c:pt idx="112403">
                  <c:v>4.4963999999999997E-2</c:v>
                </c:pt>
                <c:pt idx="112404">
                  <c:v>4.4963000000000003E-2</c:v>
                </c:pt>
                <c:pt idx="112405">
                  <c:v>4.4963000000000003E-2</c:v>
                </c:pt>
                <c:pt idx="112406">
                  <c:v>4.4962000000000002E-2</c:v>
                </c:pt>
                <c:pt idx="112407">
                  <c:v>4.4961000000000001E-2</c:v>
                </c:pt>
                <c:pt idx="112408">
                  <c:v>4.4961000000000001E-2</c:v>
                </c:pt>
                <c:pt idx="112409">
                  <c:v>4.496E-2</c:v>
                </c:pt>
                <c:pt idx="112410">
                  <c:v>4.4958999999999999E-2</c:v>
                </c:pt>
                <c:pt idx="112411">
                  <c:v>4.4957999999999998E-2</c:v>
                </c:pt>
                <c:pt idx="112412">
                  <c:v>4.4957999999999998E-2</c:v>
                </c:pt>
                <c:pt idx="112413">
                  <c:v>4.4956999999999997E-2</c:v>
                </c:pt>
                <c:pt idx="112414">
                  <c:v>4.4956000000000003E-2</c:v>
                </c:pt>
                <c:pt idx="112415">
                  <c:v>4.4955000000000002E-2</c:v>
                </c:pt>
                <c:pt idx="112416">
                  <c:v>4.4955000000000002E-2</c:v>
                </c:pt>
                <c:pt idx="112417">
                  <c:v>4.4954000000000001E-2</c:v>
                </c:pt>
                <c:pt idx="112418">
                  <c:v>4.4953E-2</c:v>
                </c:pt>
                <c:pt idx="112419">
                  <c:v>4.4953E-2</c:v>
                </c:pt>
                <c:pt idx="112420">
                  <c:v>4.4951999999999999E-2</c:v>
                </c:pt>
                <c:pt idx="112421">
                  <c:v>4.4950999999999998E-2</c:v>
                </c:pt>
                <c:pt idx="112422">
                  <c:v>4.4950999999999998E-2</c:v>
                </c:pt>
                <c:pt idx="112423">
                  <c:v>4.4949999999999997E-2</c:v>
                </c:pt>
                <c:pt idx="112424">
                  <c:v>4.4949000000000003E-2</c:v>
                </c:pt>
                <c:pt idx="112425">
                  <c:v>4.4948000000000002E-2</c:v>
                </c:pt>
                <c:pt idx="112426">
                  <c:v>4.4948000000000002E-2</c:v>
                </c:pt>
                <c:pt idx="112427">
                  <c:v>4.4947000000000001E-2</c:v>
                </c:pt>
                <c:pt idx="112428">
                  <c:v>4.4947000000000001E-2</c:v>
                </c:pt>
                <c:pt idx="112429">
                  <c:v>4.4946E-2</c:v>
                </c:pt>
                <c:pt idx="112430">
                  <c:v>4.4946E-2</c:v>
                </c:pt>
                <c:pt idx="112431">
                  <c:v>4.4944999999999999E-2</c:v>
                </c:pt>
                <c:pt idx="112432">
                  <c:v>4.4944999999999999E-2</c:v>
                </c:pt>
                <c:pt idx="112433">
                  <c:v>4.4943999999999998E-2</c:v>
                </c:pt>
                <c:pt idx="112434">
                  <c:v>4.4943999999999998E-2</c:v>
                </c:pt>
                <c:pt idx="112435">
                  <c:v>4.4942999999999997E-2</c:v>
                </c:pt>
                <c:pt idx="112436">
                  <c:v>4.4942999999999997E-2</c:v>
                </c:pt>
                <c:pt idx="112437">
                  <c:v>4.4942000000000003E-2</c:v>
                </c:pt>
                <c:pt idx="112438">
                  <c:v>4.4942000000000003E-2</c:v>
                </c:pt>
                <c:pt idx="112439">
                  <c:v>4.4942000000000003E-2</c:v>
                </c:pt>
                <c:pt idx="112440">
                  <c:v>4.4942000000000003E-2</c:v>
                </c:pt>
                <c:pt idx="112441">
                  <c:v>4.4942000000000003E-2</c:v>
                </c:pt>
                <c:pt idx="112442">
                  <c:v>4.4942000000000003E-2</c:v>
                </c:pt>
                <c:pt idx="112443">
                  <c:v>4.4941000000000002E-2</c:v>
                </c:pt>
                <c:pt idx="112444">
                  <c:v>4.4941000000000002E-2</c:v>
                </c:pt>
                <c:pt idx="112445">
                  <c:v>4.4941000000000002E-2</c:v>
                </c:pt>
                <c:pt idx="112446">
                  <c:v>4.4941000000000002E-2</c:v>
                </c:pt>
                <c:pt idx="112447">
                  <c:v>4.4941000000000002E-2</c:v>
                </c:pt>
                <c:pt idx="112448">
                  <c:v>4.4942000000000003E-2</c:v>
                </c:pt>
                <c:pt idx="112449">
                  <c:v>4.4942000000000003E-2</c:v>
                </c:pt>
                <c:pt idx="112450">
                  <c:v>4.4942000000000003E-2</c:v>
                </c:pt>
                <c:pt idx="112451">
                  <c:v>4.4942999999999997E-2</c:v>
                </c:pt>
                <c:pt idx="112452">
                  <c:v>4.4942999999999997E-2</c:v>
                </c:pt>
                <c:pt idx="112453">
                  <c:v>4.4942999999999997E-2</c:v>
                </c:pt>
                <c:pt idx="112454">
                  <c:v>4.4943999999999998E-2</c:v>
                </c:pt>
                <c:pt idx="112455">
                  <c:v>4.4944999999999999E-2</c:v>
                </c:pt>
                <c:pt idx="112456">
                  <c:v>4.4944999999999999E-2</c:v>
                </c:pt>
                <c:pt idx="112457">
                  <c:v>4.4946E-2</c:v>
                </c:pt>
                <c:pt idx="112458">
                  <c:v>4.4946E-2</c:v>
                </c:pt>
                <c:pt idx="112459">
                  <c:v>4.4947000000000001E-2</c:v>
                </c:pt>
                <c:pt idx="112460">
                  <c:v>4.4948000000000002E-2</c:v>
                </c:pt>
                <c:pt idx="112461">
                  <c:v>4.4949000000000003E-2</c:v>
                </c:pt>
                <c:pt idx="112462">
                  <c:v>4.4949000000000003E-2</c:v>
                </c:pt>
                <c:pt idx="112463">
                  <c:v>4.4949999999999997E-2</c:v>
                </c:pt>
                <c:pt idx="112464">
                  <c:v>4.4950999999999998E-2</c:v>
                </c:pt>
                <c:pt idx="112465">
                  <c:v>4.4951999999999999E-2</c:v>
                </c:pt>
                <c:pt idx="112466">
                  <c:v>4.4954000000000001E-2</c:v>
                </c:pt>
                <c:pt idx="112467">
                  <c:v>4.4955000000000002E-2</c:v>
                </c:pt>
                <c:pt idx="112468">
                  <c:v>4.4956000000000003E-2</c:v>
                </c:pt>
                <c:pt idx="112469">
                  <c:v>4.4956999999999997E-2</c:v>
                </c:pt>
                <c:pt idx="112470">
                  <c:v>4.4957999999999998E-2</c:v>
                </c:pt>
                <c:pt idx="112471">
                  <c:v>4.4958999999999999E-2</c:v>
                </c:pt>
                <c:pt idx="112472">
                  <c:v>4.496E-2</c:v>
                </c:pt>
                <c:pt idx="112473">
                  <c:v>4.4961000000000001E-2</c:v>
                </c:pt>
                <c:pt idx="112474">
                  <c:v>4.4962000000000002E-2</c:v>
                </c:pt>
                <c:pt idx="112475">
                  <c:v>4.4963000000000003E-2</c:v>
                </c:pt>
                <c:pt idx="112476">
                  <c:v>4.4963999999999997E-2</c:v>
                </c:pt>
                <c:pt idx="112477">
                  <c:v>4.4964999999999998E-2</c:v>
                </c:pt>
                <c:pt idx="112478">
                  <c:v>4.4965999999999999E-2</c:v>
                </c:pt>
                <c:pt idx="112479">
                  <c:v>4.4967E-2</c:v>
                </c:pt>
                <c:pt idx="112480">
                  <c:v>4.4968000000000001E-2</c:v>
                </c:pt>
                <c:pt idx="112481">
                  <c:v>4.4969000000000002E-2</c:v>
                </c:pt>
                <c:pt idx="112482">
                  <c:v>4.4970000000000003E-2</c:v>
                </c:pt>
                <c:pt idx="112483">
                  <c:v>4.4970999999999997E-2</c:v>
                </c:pt>
                <c:pt idx="112484">
                  <c:v>4.4970999999999997E-2</c:v>
                </c:pt>
                <c:pt idx="112485">
                  <c:v>4.4971999999999998E-2</c:v>
                </c:pt>
                <c:pt idx="112486">
                  <c:v>4.4972999999999999E-2</c:v>
                </c:pt>
                <c:pt idx="112487">
                  <c:v>4.4972999999999999E-2</c:v>
                </c:pt>
                <c:pt idx="112488">
                  <c:v>4.4974E-2</c:v>
                </c:pt>
                <c:pt idx="112489">
                  <c:v>4.4975000000000001E-2</c:v>
                </c:pt>
                <c:pt idx="112490">
                  <c:v>4.4975000000000001E-2</c:v>
                </c:pt>
                <c:pt idx="112491">
                  <c:v>4.4975000000000001E-2</c:v>
                </c:pt>
                <c:pt idx="112492">
                  <c:v>4.4975000000000001E-2</c:v>
                </c:pt>
                <c:pt idx="112493">
                  <c:v>4.4975000000000001E-2</c:v>
                </c:pt>
                <c:pt idx="112494">
                  <c:v>4.4975000000000001E-2</c:v>
                </c:pt>
                <c:pt idx="112495">
                  <c:v>4.4975000000000001E-2</c:v>
                </c:pt>
                <c:pt idx="112496">
                  <c:v>4.4975000000000001E-2</c:v>
                </c:pt>
                <c:pt idx="112497">
                  <c:v>4.4975000000000001E-2</c:v>
                </c:pt>
                <c:pt idx="112498">
                  <c:v>4.4975000000000001E-2</c:v>
                </c:pt>
                <c:pt idx="112499">
                  <c:v>4.4975000000000001E-2</c:v>
                </c:pt>
                <c:pt idx="112500">
                  <c:v>4.4974E-2</c:v>
                </c:pt>
                <c:pt idx="112501">
                  <c:v>4.4974E-2</c:v>
                </c:pt>
                <c:pt idx="112502">
                  <c:v>4.4974E-2</c:v>
                </c:pt>
                <c:pt idx="112503">
                  <c:v>4.4972999999999999E-2</c:v>
                </c:pt>
                <c:pt idx="112504">
                  <c:v>4.4971999999999998E-2</c:v>
                </c:pt>
                <c:pt idx="112505">
                  <c:v>4.4971999999999998E-2</c:v>
                </c:pt>
                <c:pt idx="112506">
                  <c:v>4.4970999999999997E-2</c:v>
                </c:pt>
                <c:pt idx="112507">
                  <c:v>4.4970000000000003E-2</c:v>
                </c:pt>
                <c:pt idx="112508">
                  <c:v>4.4969000000000002E-2</c:v>
                </c:pt>
                <c:pt idx="112509">
                  <c:v>4.4968000000000001E-2</c:v>
                </c:pt>
                <c:pt idx="112510">
                  <c:v>4.4968000000000001E-2</c:v>
                </c:pt>
                <c:pt idx="112511">
                  <c:v>4.4967E-2</c:v>
                </c:pt>
                <c:pt idx="112512">
                  <c:v>4.4965999999999999E-2</c:v>
                </c:pt>
                <c:pt idx="112513">
                  <c:v>4.4964999999999998E-2</c:v>
                </c:pt>
                <c:pt idx="112514">
                  <c:v>4.4963999999999997E-2</c:v>
                </c:pt>
                <c:pt idx="112515">
                  <c:v>4.4963000000000003E-2</c:v>
                </c:pt>
                <c:pt idx="112516">
                  <c:v>4.4962000000000002E-2</c:v>
                </c:pt>
                <c:pt idx="112517">
                  <c:v>4.4961000000000001E-2</c:v>
                </c:pt>
                <c:pt idx="112518">
                  <c:v>4.496E-2</c:v>
                </c:pt>
                <c:pt idx="112519">
                  <c:v>4.4958999999999999E-2</c:v>
                </c:pt>
                <c:pt idx="112520">
                  <c:v>4.4958999999999999E-2</c:v>
                </c:pt>
                <c:pt idx="112521">
                  <c:v>4.4957999999999998E-2</c:v>
                </c:pt>
                <c:pt idx="112522">
                  <c:v>4.4956999999999997E-2</c:v>
                </c:pt>
                <c:pt idx="112523">
                  <c:v>4.4956000000000003E-2</c:v>
                </c:pt>
                <c:pt idx="112524">
                  <c:v>4.4956000000000003E-2</c:v>
                </c:pt>
                <c:pt idx="112525">
                  <c:v>4.4955000000000002E-2</c:v>
                </c:pt>
                <c:pt idx="112526">
                  <c:v>4.4954000000000001E-2</c:v>
                </c:pt>
                <c:pt idx="112527">
                  <c:v>4.4954000000000001E-2</c:v>
                </c:pt>
                <c:pt idx="112528">
                  <c:v>4.4953E-2</c:v>
                </c:pt>
                <c:pt idx="112529">
                  <c:v>4.4951999999999999E-2</c:v>
                </c:pt>
                <c:pt idx="112530">
                  <c:v>4.4951999999999999E-2</c:v>
                </c:pt>
                <c:pt idx="112531">
                  <c:v>4.4950999999999998E-2</c:v>
                </c:pt>
                <c:pt idx="112532">
                  <c:v>4.4950999999999998E-2</c:v>
                </c:pt>
                <c:pt idx="112533">
                  <c:v>4.4949999999999997E-2</c:v>
                </c:pt>
                <c:pt idx="112534">
                  <c:v>4.4949999999999997E-2</c:v>
                </c:pt>
                <c:pt idx="112535">
                  <c:v>4.4949999999999997E-2</c:v>
                </c:pt>
                <c:pt idx="112536">
                  <c:v>4.4949999999999997E-2</c:v>
                </c:pt>
                <c:pt idx="112537">
                  <c:v>4.4949999999999997E-2</c:v>
                </c:pt>
                <c:pt idx="112538">
                  <c:v>4.4949000000000003E-2</c:v>
                </c:pt>
                <c:pt idx="112539">
                  <c:v>4.4949000000000003E-2</c:v>
                </c:pt>
                <c:pt idx="112540">
                  <c:v>4.4949000000000003E-2</c:v>
                </c:pt>
                <c:pt idx="112541">
                  <c:v>4.4949000000000003E-2</c:v>
                </c:pt>
                <c:pt idx="112542">
                  <c:v>4.4949000000000003E-2</c:v>
                </c:pt>
                <c:pt idx="112543">
                  <c:v>4.4949000000000003E-2</c:v>
                </c:pt>
                <c:pt idx="112544">
                  <c:v>4.4949000000000003E-2</c:v>
                </c:pt>
                <c:pt idx="112545">
                  <c:v>4.4949999999999997E-2</c:v>
                </c:pt>
                <c:pt idx="112546">
                  <c:v>4.4949999999999997E-2</c:v>
                </c:pt>
                <c:pt idx="112547">
                  <c:v>4.4949999999999997E-2</c:v>
                </c:pt>
                <c:pt idx="112548">
                  <c:v>4.4949999999999997E-2</c:v>
                </c:pt>
                <c:pt idx="112549">
                  <c:v>4.4950999999999998E-2</c:v>
                </c:pt>
                <c:pt idx="112550">
                  <c:v>4.4950999999999998E-2</c:v>
                </c:pt>
                <c:pt idx="112551">
                  <c:v>4.4951999999999999E-2</c:v>
                </c:pt>
                <c:pt idx="112552">
                  <c:v>4.4951999999999999E-2</c:v>
                </c:pt>
                <c:pt idx="112553">
                  <c:v>4.4951999999999999E-2</c:v>
                </c:pt>
                <c:pt idx="112554">
                  <c:v>4.4953E-2</c:v>
                </c:pt>
                <c:pt idx="112555">
                  <c:v>4.4953E-2</c:v>
                </c:pt>
                <c:pt idx="112556">
                  <c:v>4.4954000000000001E-2</c:v>
                </c:pt>
                <c:pt idx="112557">
                  <c:v>4.4955000000000002E-2</c:v>
                </c:pt>
                <c:pt idx="112558">
                  <c:v>4.4955000000000002E-2</c:v>
                </c:pt>
                <c:pt idx="112559">
                  <c:v>4.4956000000000003E-2</c:v>
                </c:pt>
                <c:pt idx="112560">
                  <c:v>4.4956999999999997E-2</c:v>
                </c:pt>
                <c:pt idx="112561">
                  <c:v>4.4956999999999997E-2</c:v>
                </c:pt>
                <c:pt idx="112562">
                  <c:v>4.4957999999999998E-2</c:v>
                </c:pt>
                <c:pt idx="112563">
                  <c:v>4.4958999999999999E-2</c:v>
                </c:pt>
                <c:pt idx="112564">
                  <c:v>4.4958999999999999E-2</c:v>
                </c:pt>
                <c:pt idx="112565">
                  <c:v>4.496E-2</c:v>
                </c:pt>
                <c:pt idx="112566">
                  <c:v>4.4961000000000001E-2</c:v>
                </c:pt>
                <c:pt idx="112567">
                  <c:v>4.4961000000000001E-2</c:v>
                </c:pt>
                <c:pt idx="112568">
                  <c:v>4.4962000000000002E-2</c:v>
                </c:pt>
                <c:pt idx="112569">
                  <c:v>4.4963000000000003E-2</c:v>
                </c:pt>
                <c:pt idx="112570">
                  <c:v>4.4963999999999997E-2</c:v>
                </c:pt>
                <c:pt idx="112571">
                  <c:v>4.4964999999999998E-2</c:v>
                </c:pt>
                <c:pt idx="112572">
                  <c:v>4.4964999999999998E-2</c:v>
                </c:pt>
                <c:pt idx="112573">
                  <c:v>4.4965999999999999E-2</c:v>
                </c:pt>
                <c:pt idx="112574">
                  <c:v>4.4967E-2</c:v>
                </c:pt>
                <c:pt idx="112575">
                  <c:v>4.4967E-2</c:v>
                </c:pt>
                <c:pt idx="112576">
                  <c:v>4.4968000000000001E-2</c:v>
                </c:pt>
                <c:pt idx="112577">
                  <c:v>4.4968000000000001E-2</c:v>
                </c:pt>
                <c:pt idx="112578">
                  <c:v>4.4969000000000002E-2</c:v>
                </c:pt>
                <c:pt idx="112579">
                  <c:v>4.4969000000000002E-2</c:v>
                </c:pt>
                <c:pt idx="112580">
                  <c:v>4.4970000000000003E-2</c:v>
                </c:pt>
                <c:pt idx="112581">
                  <c:v>4.4970000000000003E-2</c:v>
                </c:pt>
                <c:pt idx="112582">
                  <c:v>4.4970999999999997E-2</c:v>
                </c:pt>
                <c:pt idx="112583">
                  <c:v>4.4970999999999997E-2</c:v>
                </c:pt>
                <c:pt idx="112584">
                  <c:v>4.4970999999999997E-2</c:v>
                </c:pt>
                <c:pt idx="112585">
                  <c:v>4.4971999999999998E-2</c:v>
                </c:pt>
                <c:pt idx="112586">
                  <c:v>4.4971999999999998E-2</c:v>
                </c:pt>
                <c:pt idx="112587">
                  <c:v>4.4971999999999998E-2</c:v>
                </c:pt>
                <c:pt idx="112588">
                  <c:v>4.4971999999999998E-2</c:v>
                </c:pt>
                <c:pt idx="112589">
                  <c:v>4.4971999999999998E-2</c:v>
                </c:pt>
                <c:pt idx="112590">
                  <c:v>4.4971999999999998E-2</c:v>
                </c:pt>
                <c:pt idx="112591">
                  <c:v>4.4971999999999998E-2</c:v>
                </c:pt>
                <c:pt idx="112592">
                  <c:v>4.4970999999999997E-2</c:v>
                </c:pt>
                <c:pt idx="112593">
                  <c:v>4.4970999999999997E-2</c:v>
                </c:pt>
                <c:pt idx="112594">
                  <c:v>4.4970999999999997E-2</c:v>
                </c:pt>
                <c:pt idx="112595">
                  <c:v>4.4970999999999997E-2</c:v>
                </c:pt>
                <c:pt idx="112596">
                  <c:v>4.4970000000000003E-2</c:v>
                </c:pt>
                <c:pt idx="112597">
                  <c:v>4.4970000000000003E-2</c:v>
                </c:pt>
                <c:pt idx="112598">
                  <c:v>4.4969000000000002E-2</c:v>
                </c:pt>
                <c:pt idx="112599">
                  <c:v>4.4969000000000002E-2</c:v>
                </c:pt>
                <c:pt idx="112600">
                  <c:v>4.4968000000000001E-2</c:v>
                </c:pt>
                <c:pt idx="112601">
                  <c:v>4.4967E-2</c:v>
                </c:pt>
                <c:pt idx="112602">
                  <c:v>4.4965999999999999E-2</c:v>
                </c:pt>
                <c:pt idx="112603">
                  <c:v>4.4965999999999999E-2</c:v>
                </c:pt>
                <c:pt idx="112604">
                  <c:v>4.4964999999999998E-2</c:v>
                </c:pt>
                <c:pt idx="112605">
                  <c:v>4.4963999999999997E-2</c:v>
                </c:pt>
                <c:pt idx="112606">
                  <c:v>4.4963000000000003E-2</c:v>
                </c:pt>
                <c:pt idx="112607">
                  <c:v>4.4962000000000002E-2</c:v>
                </c:pt>
                <c:pt idx="112608">
                  <c:v>4.4962000000000002E-2</c:v>
                </c:pt>
                <c:pt idx="112609">
                  <c:v>4.4961000000000001E-2</c:v>
                </c:pt>
                <c:pt idx="112610">
                  <c:v>4.4958999999999999E-2</c:v>
                </c:pt>
                <c:pt idx="112611">
                  <c:v>4.4957999999999998E-2</c:v>
                </c:pt>
                <c:pt idx="112612">
                  <c:v>4.4956999999999997E-2</c:v>
                </c:pt>
                <c:pt idx="112613">
                  <c:v>4.4956000000000003E-2</c:v>
                </c:pt>
                <c:pt idx="112614">
                  <c:v>4.4955000000000002E-2</c:v>
                </c:pt>
                <c:pt idx="112615">
                  <c:v>4.4954000000000001E-2</c:v>
                </c:pt>
                <c:pt idx="112616">
                  <c:v>4.4953E-2</c:v>
                </c:pt>
                <c:pt idx="112617">
                  <c:v>4.4951999999999999E-2</c:v>
                </c:pt>
                <c:pt idx="112618">
                  <c:v>4.4951999999999999E-2</c:v>
                </c:pt>
                <c:pt idx="112619">
                  <c:v>4.4950999999999998E-2</c:v>
                </c:pt>
                <c:pt idx="112620">
                  <c:v>4.4949999999999997E-2</c:v>
                </c:pt>
                <c:pt idx="112621">
                  <c:v>4.4949000000000003E-2</c:v>
                </c:pt>
                <c:pt idx="112622">
                  <c:v>4.4948000000000002E-2</c:v>
                </c:pt>
                <c:pt idx="112623">
                  <c:v>4.4947000000000001E-2</c:v>
                </c:pt>
                <c:pt idx="112624">
                  <c:v>4.4946E-2</c:v>
                </c:pt>
                <c:pt idx="112625">
                  <c:v>4.4944999999999999E-2</c:v>
                </c:pt>
                <c:pt idx="112626">
                  <c:v>4.4943999999999998E-2</c:v>
                </c:pt>
                <c:pt idx="112627">
                  <c:v>4.4942999999999997E-2</c:v>
                </c:pt>
                <c:pt idx="112628">
                  <c:v>4.4942999999999997E-2</c:v>
                </c:pt>
                <c:pt idx="112629">
                  <c:v>4.4942000000000003E-2</c:v>
                </c:pt>
                <c:pt idx="112630">
                  <c:v>4.4941000000000002E-2</c:v>
                </c:pt>
                <c:pt idx="112631">
                  <c:v>4.4941000000000002E-2</c:v>
                </c:pt>
                <c:pt idx="112632">
                  <c:v>4.4940000000000001E-2</c:v>
                </c:pt>
                <c:pt idx="112633">
                  <c:v>4.4940000000000001E-2</c:v>
                </c:pt>
                <c:pt idx="112634">
                  <c:v>4.4939E-2</c:v>
                </c:pt>
                <c:pt idx="112635">
                  <c:v>4.4939E-2</c:v>
                </c:pt>
                <c:pt idx="112636">
                  <c:v>4.4937999999999999E-2</c:v>
                </c:pt>
                <c:pt idx="112637">
                  <c:v>4.4937999999999999E-2</c:v>
                </c:pt>
                <c:pt idx="112638">
                  <c:v>4.4937999999999999E-2</c:v>
                </c:pt>
                <c:pt idx="112639">
                  <c:v>4.4937999999999999E-2</c:v>
                </c:pt>
                <c:pt idx="112640">
                  <c:v>4.4937999999999999E-2</c:v>
                </c:pt>
                <c:pt idx="112641">
                  <c:v>4.4937999999999999E-2</c:v>
                </c:pt>
                <c:pt idx="112642">
                  <c:v>4.4937999999999999E-2</c:v>
                </c:pt>
                <c:pt idx="112643">
                  <c:v>4.4937999999999999E-2</c:v>
                </c:pt>
                <c:pt idx="112644">
                  <c:v>4.4937999999999999E-2</c:v>
                </c:pt>
                <c:pt idx="112645">
                  <c:v>4.4937999999999999E-2</c:v>
                </c:pt>
                <c:pt idx="112646">
                  <c:v>4.4939E-2</c:v>
                </c:pt>
                <c:pt idx="112647">
                  <c:v>4.4939E-2</c:v>
                </c:pt>
                <c:pt idx="112648">
                  <c:v>4.4939E-2</c:v>
                </c:pt>
                <c:pt idx="112649">
                  <c:v>4.4939E-2</c:v>
                </c:pt>
                <c:pt idx="112650">
                  <c:v>4.4940000000000001E-2</c:v>
                </c:pt>
                <c:pt idx="112651">
                  <c:v>4.4941000000000002E-2</c:v>
                </c:pt>
                <c:pt idx="112652">
                  <c:v>4.4941000000000002E-2</c:v>
                </c:pt>
                <c:pt idx="112653">
                  <c:v>4.4942000000000003E-2</c:v>
                </c:pt>
                <c:pt idx="112654">
                  <c:v>4.4942999999999997E-2</c:v>
                </c:pt>
                <c:pt idx="112655">
                  <c:v>4.4942999999999997E-2</c:v>
                </c:pt>
                <c:pt idx="112656">
                  <c:v>4.4943999999999998E-2</c:v>
                </c:pt>
                <c:pt idx="112657">
                  <c:v>4.4944999999999999E-2</c:v>
                </c:pt>
                <c:pt idx="112658">
                  <c:v>4.4944999999999999E-2</c:v>
                </c:pt>
                <c:pt idx="112659">
                  <c:v>4.4946E-2</c:v>
                </c:pt>
                <c:pt idx="112660">
                  <c:v>4.4947000000000001E-2</c:v>
                </c:pt>
                <c:pt idx="112661">
                  <c:v>4.4948000000000002E-2</c:v>
                </c:pt>
                <c:pt idx="112662">
                  <c:v>4.4949000000000003E-2</c:v>
                </c:pt>
                <c:pt idx="112663">
                  <c:v>4.4949999999999997E-2</c:v>
                </c:pt>
                <c:pt idx="112664">
                  <c:v>4.4950999999999998E-2</c:v>
                </c:pt>
                <c:pt idx="112665">
                  <c:v>4.4951999999999999E-2</c:v>
                </c:pt>
                <c:pt idx="112666">
                  <c:v>4.4953E-2</c:v>
                </c:pt>
                <c:pt idx="112667">
                  <c:v>4.4954000000000001E-2</c:v>
                </c:pt>
                <c:pt idx="112668">
                  <c:v>4.4955000000000002E-2</c:v>
                </c:pt>
                <c:pt idx="112669">
                  <c:v>4.4956000000000003E-2</c:v>
                </c:pt>
                <c:pt idx="112670">
                  <c:v>4.4956999999999997E-2</c:v>
                </c:pt>
                <c:pt idx="112671">
                  <c:v>4.4957999999999998E-2</c:v>
                </c:pt>
                <c:pt idx="112672">
                  <c:v>4.4958999999999999E-2</c:v>
                </c:pt>
                <c:pt idx="112673">
                  <c:v>4.496E-2</c:v>
                </c:pt>
                <c:pt idx="112674">
                  <c:v>4.4961000000000001E-2</c:v>
                </c:pt>
                <c:pt idx="112675">
                  <c:v>4.4962000000000002E-2</c:v>
                </c:pt>
                <c:pt idx="112676">
                  <c:v>4.4963000000000003E-2</c:v>
                </c:pt>
                <c:pt idx="112677">
                  <c:v>4.4963999999999997E-2</c:v>
                </c:pt>
                <c:pt idx="112678">
                  <c:v>4.4964999999999998E-2</c:v>
                </c:pt>
                <c:pt idx="112679">
                  <c:v>4.4965999999999999E-2</c:v>
                </c:pt>
                <c:pt idx="112680">
                  <c:v>4.4967E-2</c:v>
                </c:pt>
                <c:pt idx="112681">
                  <c:v>4.4968000000000001E-2</c:v>
                </c:pt>
                <c:pt idx="112682">
                  <c:v>4.4969000000000002E-2</c:v>
                </c:pt>
                <c:pt idx="112683">
                  <c:v>4.4970000000000003E-2</c:v>
                </c:pt>
                <c:pt idx="112684">
                  <c:v>4.4970000000000003E-2</c:v>
                </c:pt>
                <c:pt idx="112685">
                  <c:v>4.4970999999999997E-2</c:v>
                </c:pt>
                <c:pt idx="112686">
                  <c:v>4.4971999999999998E-2</c:v>
                </c:pt>
                <c:pt idx="112687">
                  <c:v>4.4972999999999999E-2</c:v>
                </c:pt>
                <c:pt idx="112688">
                  <c:v>4.4974E-2</c:v>
                </c:pt>
                <c:pt idx="112689">
                  <c:v>4.4974E-2</c:v>
                </c:pt>
                <c:pt idx="112690">
                  <c:v>4.4975000000000001E-2</c:v>
                </c:pt>
                <c:pt idx="112691">
                  <c:v>4.4975000000000001E-2</c:v>
                </c:pt>
                <c:pt idx="112692">
                  <c:v>4.4976000000000002E-2</c:v>
                </c:pt>
                <c:pt idx="112693">
                  <c:v>4.4976000000000002E-2</c:v>
                </c:pt>
                <c:pt idx="112694">
                  <c:v>4.4977000000000003E-2</c:v>
                </c:pt>
                <c:pt idx="112695">
                  <c:v>4.4977000000000003E-2</c:v>
                </c:pt>
                <c:pt idx="112696">
                  <c:v>4.4977000000000003E-2</c:v>
                </c:pt>
                <c:pt idx="112697">
                  <c:v>4.4977999999999997E-2</c:v>
                </c:pt>
                <c:pt idx="112698">
                  <c:v>4.4977999999999997E-2</c:v>
                </c:pt>
                <c:pt idx="112699">
                  <c:v>4.4977999999999997E-2</c:v>
                </c:pt>
                <c:pt idx="112700">
                  <c:v>4.4978999999999998E-2</c:v>
                </c:pt>
                <c:pt idx="112701">
                  <c:v>4.4978999999999998E-2</c:v>
                </c:pt>
                <c:pt idx="112702">
                  <c:v>4.4978999999999998E-2</c:v>
                </c:pt>
                <c:pt idx="112703">
                  <c:v>4.4978999999999998E-2</c:v>
                </c:pt>
                <c:pt idx="112704">
                  <c:v>4.4978999999999998E-2</c:v>
                </c:pt>
                <c:pt idx="112705">
                  <c:v>4.4978999999999998E-2</c:v>
                </c:pt>
                <c:pt idx="112706">
                  <c:v>4.4978999999999998E-2</c:v>
                </c:pt>
                <c:pt idx="112707">
                  <c:v>4.4978999999999998E-2</c:v>
                </c:pt>
                <c:pt idx="112708">
                  <c:v>4.4978999999999998E-2</c:v>
                </c:pt>
                <c:pt idx="112709">
                  <c:v>4.4979999999999999E-2</c:v>
                </c:pt>
                <c:pt idx="112710">
                  <c:v>4.4979999999999999E-2</c:v>
                </c:pt>
                <c:pt idx="112711">
                  <c:v>4.4979999999999999E-2</c:v>
                </c:pt>
                <c:pt idx="112712">
                  <c:v>4.4979999999999999E-2</c:v>
                </c:pt>
                <c:pt idx="112713">
                  <c:v>4.4979999999999999E-2</c:v>
                </c:pt>
                <c:pt idx="112714">
                  <c:v>4.4979999999999999E-2</c:v>
                </c:pt>
                <c:pt idx="112715">
                  <c:v>4.4978999999999998E-2</c:v>
                </c:pt>
                <c:pt idx="112716">
                  <c:v>4.4978999999999998E-2</c:v>
                </c:pt>
                <c:pt idx="112717">
                  <c:v>4.4978999999999998E-2</c:v>
                </c:pt>
                <c:pt idx="112718">
                  <c:v>4.4978999999999998E-2</c:v>
                </c:pt>
                <c:pt idx="112719">
                  <c:v>4.4978999999999998E-2</c:v>
                </c:pt>
                <c:pt idx="112720">
                  <c:v>4.4978999999999998E-2</c:v>
                </c:pt>
                <c:pt idx="112721">
                  <c:v>4.4977999999999997E-2</c:v>
                </c:pt>
                <c:pt idx="112722">
                  <c:v>4.4977999999999997E-2</c:v>
                </c:pt>
                <c:pt idx="112723">
                  <c:v>4.4977999999999997E-2</c:v>
                </c:pt>
                <c:pt idx="112724">
                  <c:v>4.4977999999999997E-2</c:v>
                </c:pt>
                <c:pt idx="112725">
                  <c:v>4.4977999999999997E-2</c:v>
                </c:pt>
                <c:pt idx="112726">
                  <c:v>4.4977999999999997E-2</c:v>
                </c:pt>
                <c:pt idx="112727">
                  <c:v>4.4977999999999997E-2</c:v>
                </c:pt>
                <c:pt idx="112728">
                  <c:v>4.4977000000000003E-2</c:v>
                </c:pt>
                <c:pt idx="112729">
                  <c:v>4.4977000000000003E-2</c:v>
                </c:pt>
                <c:pt idx="112730">
                  <c:v>4.4977000000000003E-2</c:v>
                </c:pt>
                <c:pt idx="112731">
                  <c:v>4.4977000000000003E-2</c:v>
                </c:pt>
                <c:pt idx="112732">
                  <c:v>4.4977000000000003E-2</c:v>
                </c:pt>
                <c:pt idx="112733">
                  <c:v>4.4977000000000003E-2</c:v>
                </c:pt>
                <c:pt idx="112734">
                  <c:v>4.4976000000000002E-2</c:v>
                </c:pt>
                <c:pt idx="112735">
                  <c:v>4.4976000000000002E-2</c:v>
                </c:pt>
                <c:pt idx="112736">
                  <c:v>4.4976000000000002E-2</c:v>
                </c:pt>
                <c:pt idx="112737">
                  <c:v>4.4976000000000002E-2</c:v>
                </c:pt>
                <c:pt idx="112738">
                  <c:v>4.4976000000000002E-2</c:v>
                </c:pt>
                <c:pt idx="112739">
                  <c:v>4.4976000000000002E-2</c:v>
                </c:pt>
                <c:pt idx="112740">
                  <c:v>4.4976000000000002E-2</c:v>
                </c:pt>
                <c:pt idx="112741">
                  <c:v>4.4975000000000001E-2</c:v>
                </c:pt>
                <c:pt idx="112742">
                  <c:v>4.4975000000000001E-2</c:v>
                </c:pt>
                <c:pt idx="112743">
                  <c:v>4.4975000000000001E-2</c:v>
                </c:pt>
                <c:pt idx="112744">
                  <c:v>4.4975000000000001E-2</c:v>
                </c:pt>
                <c:pt idx="112745">
                  <c:v>4.4975000000000001E-2</c:v>
                </c:pt>
                <c:pt idx="112746">
                  <c:v>4.4975000000000001E-2</c:v>
                </c:pt>
                <c:pt idx="112747">
                  <c:v>4.4975000000000001E-2</c:v>
                </c:pt>
                <c:pt idx="112748">
                  <c:v>4.4975000000000001E-2</c:v>
                </c:pt>
                <c:pt idx="112749">
                  <c:v>4.4975000000000001E-2</c:v>
                </c:pt>
                <c:pt idx="112750">
                  <c:v>4.4975000000000001E-2</c:v>
                </c:pt>
                <c:pt idx="112751">
                  <c:v>4.4975000000000001E-2</c:v>
                </c:pt>
                <c:pt idx="112752">
                  <c:v>4.4975000000000001E-2</c:v>
                </c:pt>
                <c:pt idx="112753">
                  <c:v>4.4974E-2</c:v>
                </c:pt>
                <c:pt idx="112754">
                  <c:v>4.4974E-2</c:v>
                </c:pt>
                <c:pt idx="112755">
                  <c:v>4.4974E-2</c:v>
                </c:pt>
                <c:pt idx="112756">
                  <c:v>4.4974E-2</c:v>
                </c:pt>
                <c:pt idx="112757">
                  <c:v>4.4974E-2</c:v>
                </c:pt>
                <c:pt idx="112758">
                  <c:v>4.4974E-2</c:v>
                </c:pt>
                <c:pt idx="112759">
                  <c:v>4.4974E-2</c:v>
                </c:pt>
                <c:pt idx="112760">
                  <c:v>4.4974E-2</c:v>
                </c:pt>
                <c:pt idx="112761">
                  <c:v>4.4974E-2</c:v>
                </c:pt>
                <c:pt idx="112762">
                  <c:v>4.4974E-2</c:v>
                </c:pt>
                <c:pt idx="112763">
                  <c:v>4.4974E-2</c:v>
                </c:pt>
                <c:pt idx="112764">
                  <c:v>4.4974E-2</c:v>
                </c:pt>
                <c:pt idx="112765">
                  <c:v>4.4972999999999999E-2</c:v>
                </c:pt>
                <c:pt idx="112766">
                  <c:v>4.4972999999999999E-2</c:v>
                </c:pt>
                <c:pt idx="112767">
                  <c:v>4.4972999999999999E-2</c:v>
                </c:pt>
                <c:pt idx="112768">
                  <c:v>4.4972999999999999E-2</c:v>
                </c:pt>
                <c:pt idx="112769">
                  <c:v>4.4972999999999999E-2</c:v>
                </c:pt>
                <c:pt idx="112770">
                  <c:v>4.4972999999999999E-2</c:v>
                </c:pt>
                <c:pt idx="112771">
                  <c:v>4.4971999999999998E-2</c:v>
                </c:pt>
                <c:pt idx="112772">
                  <c:v>4.4971999999999998E-2</c:v>
                </c:pt>
                <c:pt idx="112773">
                  <c:v>4.4971999999999998E-2</c:v>
                </c:pt>
                <c:pt idx="112774">
                  <c:v>4.4970999999999997E-2</c:v>
                </c:pt>
                <c:pt idx="112775">
                  <c:v>4.4970999999999997E-2</c:v>
                </c:pt>
                <c:pt idx="112776">
                  <c:v>4.4970000000000003E-2</c:v>
                </c:pt>
                <c:pt idx="112777">
                  <c:v>4.4970000000000003E-2</c:v>
                </c:pt>
                <c:pt idx="112778">
                  <c:v>4.4969000000000002E-2</c:v>
                </c:pt>
                <c:pt idx="112779">
                  <c:v>4.4969000000000002E-2</c:v>
                </c:pt>
                <c:pt idx="112780">
                  <c:v>4.4968000000000001E-2</c:v>
                </c:pt>
                <c:pt idx="112781">
                  <c:v>4.4968000000000001E-2</c:v>
                </c:pt>
                <c:pt idx="112782">
                  <c:v>4.4967E-2</c:v>
                </c:pt>
                <c:pt idx="112783">
                  <c:v>4.4967E-2</c:v>
                </c:pt>
                <c:pt idx="112784">
                  <c:v>4.4965999999999999E-2</c:v>
                </c:pt>
                <c:pt idx="112785">
                  <c:v>4.4964999999999998E-2</c:v>
                </c:pt>
                <c:pt idx="112786">
                  <c:v>4.4963999999999997E-2</c:v>
                </c:pt>
                <c:pt idx="112787">
                  <c:v>4.4963999999999997E-2</c:v>
                </c:pt>
                <c:pt idx="112788">
                  <c:v>4.4963000000000003E-2</c:v>
                </c:pt>
                <c:pt idx="112789">
                  <c:v>4.4962000000000002E-2</c:v>
                </c:pt>
                <c:pt idx="112790">
                  <c:v>4.4961000000000001E-2</c:v>
                </c:pt>
                <c:pt idx="112791">
                  <c:v>4.496E-2</c:v>
                </c:pt>
                <c:pt idx="112792">
                  <c:v>4.4958999999999999E-2</c:v>
                </c:pt>
                <c:pt idx="112793">
                  <c:v>4.4957999999999998E-2</c:v>
                </c:pt>
                <c:pt idx="112794">
                  <c:v>4.4956999999999997E-2</c:v>
                </c:pt>
                <c:pt idx="112795">
                  <c:v>4.4956000000000003E-2</c:v>
                </c:pt>
                <c:pt idx="112796">
                  <c:v>4.4955000000000002E-2</c:v>
                </c:pt>
                <c:pt idx="112797">
                  <c:v>4.4954000000000001E-2</c:v>
                </c:pt>
                <c:pt idx="112798">
                  <c:v>4.4953E-2</c:v>
                </c:pt>
                <c:pt idx="112799">
                  <c:v>4.4951999999999999E-2</c:v>
                </c:pt>
                <c:pt idx="112800">
                  <c:v>4.4950999999999998E-2</c:v>
                </c:pt>
                <c:pt idx="112801">
                  <c:v>4.4949999999999997E-2</c:v>
                </c:pt>
                <c:pt idx="112802">
                  <c:v>4.4948000000000002E-2</c:v>
                </c:pt>
                <c:pt idx="112803">
                  <c:v>4.4947000000000001E-2</c:v>
                </c:pt>
                <c:pt idx="112804">
                  <c:v>4.4946E-2</c:v>
                </c:pt>
                <c:pt idx="112805">
                  <c:v>4.4944999999999999E-2</c:v>
                </c:pt>
                <c:pt idx="112806">
                  <c:v>4.4943999999999998E-2</c:v>
                </c:pt>
                <c:pt idx="112807">
                  <c:v>4.4942999999999997E-2</c:v>
                </c:pt>
                <c:pt idx="112808">
                  <c:v>4.4942000000000003E-2</c:v>
                </c:pt>
                <c:pt idx="112809">
                  <c:v>4.4941000000000002E-2</c:v>
                </c:pt>
                <c:pt idx="112810">
                  <c:v>4.4940000000000001E-2</c:v>
                </c:pt>
                <c:pt idx="112811">
                  <c:v>4.4939E-2</c:v>
                </c:pt>
                <c:pt idx="112812">
                  <c:v>4.4937999999999999E-2</c:v>
                </c:pt>
                <c:pt idx="112813">
                  <c:v>4.4936999999999998E-2</c:v>
                </c:pt>
                <c:pt idx="112814">
                  <c:v>4.4936999999999998E-2</c:v>
                </c:pt>
                <c:pt idx="112815">
                  <c:v>4.4935999999999997E-2</c:v>
                </c:pt>
                <c:pt idx="112816">
                  <c:v>4.4935000000000003E-2</c:v>
                </c:pt>
                <c:pt idx="112817">
                  <c:v>4.4935000000000003E-2</c:v>
                </c:pt>
                <c:pt idx="112818">
                  <c:v>4.4934000000000002E-2</c:v>
                </c:pt>
                <c:pt idx="112819">
                  <c:v>4.4933000000000001E-2</c:v>
                </c:pt>
                <c:pt idx="112820">
                  <c:v>4.4933000000000001E-2</c:v>
                </c:pt>
                <c:pt idx="112821">
                  <c:v>4.4932E-2</c:v>
                </c:pt>
                <c:pt idx="112822">
                  <c:v>4.4932E-2</c:v>
                </c:pt>
                <c:pt idx="112823">
                  <c:v>4.4930999999999999E-2</c:v>
                </c:pt>
                <c:pt idx="112824">
                  <c:v>4.4930999999999999E-2</c:v>
                </c:pt>
                <c:pt idx="112825">
                  <c:v>4.4929999999999998E-2</c:v>
                </c:pt>
                <c:pt idx="112826">
                  <c:v>4.4929999999999998E-2</c:v>
                </c:pt>
                <c:pt idx="112827">
                  <c:v>4.4929999999999998E-2</c:v>
                </c:pt>
                <c:pt idx="112828">
                  <c:v>4.4929999999999998E-2</c:v>
                </c:pt>
                <c:pt idx="112829">
                  <c:v>4.4929999999999998E-2</c:v>
                </c:pt>
                <c:pt idx="112830">
                  <c:v>4.4929999999999998E-2</c:v>
                </c:pt>
                <c:pt idx="112831">
                  <c:v>4.4929999999999998E-2</c:v>
                </c:pt>
                <c:pt idx="112832">
                  <c:v>4.4929999999999998E-2</c:v>
                </c:pt>
                <c:pt idx="112833">
                  <c:v>4.4928999999999997E-2</c:v>
                </c:pt>
                <c:pt idx="112834">
                  <c:v>4.4928999999999997E-2</c:v>
                </c:pt>
                <c:pt idx="112835">
                  <c:v>4.4928999999999997E-2</c:v>
                </c:pt>
                <c:pt idx="112836">
                  <c:v>4.4929999999999998E-2</c:v>
                </c:pt>
                <c:pt idx="112837">
                  <c:v>4.4929999999999998E-2</c:v>
                </c:pt>
                <c:pt idx="112838">
                  <c:v>4.4929999999999998E-2</c:v>
                </c:pt>
                <c:pt idx="112839">
                  <c:v>4.4929999999999998E-2</c:v>
                </c:pt>
                <c:pt idx="112840">
                  <c:v>4.4930999999999999E-2</c:v>
                </c:pt>
                <c:pt idx="112841">
                  <c:v>4.4930999999999999E-2</c:v>
                </c:pt>
                <c:pt idx="112842">
                  <c:v>4.4930999999999999E-2</c:v>
                </c:pt>
                <c:pt idx="112843">
                  <c:v>4.4932E-2</c:v>
                </c:pt>
                <c:pt idx="112844">
                  <c:v>4.4932E-2</c:v>
                </c:pt>
                <c:pt idx="112845">
                  <c:v>4.4932E-2</c:v>
                </c:pt>
                <c:pt idx="112846">
                  <c:v>4.4933000000000001E-2</c:v>
                </c:pt>
                <c:pt idx="112847">
                  <c:v>4.4933000000000001E-2</c:v>
                </c:pt>
                <c:pt idx="112848">
                  <c:v>4.4933000000000001E-2</c:v>
                </c:pt>
                <c:pt idx="112849">
                  <c:v>4.4934000000000002E-2</c:v>
                </c:pt>
                <c:pt idx="112850">
                  <c:v>4.4934000000000002E-2</c:v>
                </c:pt>
                <c:pt idx="112851">
                  <c:v>4.4935000000000003E-2</c:v>
                </c:pt>
                <c:pt idx="112852">
                  <c:v>4.4935000000000003E-2</c:v>
                </c:pt>
                <c:pt idx="112853">
                  <c:v>4.4935999999999997E-2</c:v>
                </c:pt>
                <c:pt idx="112854">
                  <c:v>4.4936999999999998E-2</c:v>
                </c:pt>
                <c:pt idx="112855">
                  <c:v>4.4936999999999998E-2</c:v>
                </c:pt>
                <c:pt idx="112856">
                  <c:v>4.4936999999999998E-2</c:v>
                </c:pt>
                <c:pt idx="112857">
                  <c:v>4.4937999999999999E-2</c:v>
                </c:pt>
                <c:pt idx="112858">
                  <c:v>4.4937999999999999E-2</c:v>
                </c:pt>
                <c:pt idx="112859">
                  <c:v>4.4939E-2</c:v>
                </c:pt>
                <c:pt idx="112860">
                  <c:v>4.4939E-2</c:v>
                </c:pt>
                <c:pt idx="112861">
                  <c:v>4.4940000000000001E-2</c:v>
                </c:pt>
                <c:pt idx="112862">
                  <c:v>4.4940000000000001E-2</c:v>
                </c:pt>
                <c:pt idx="112863">
                  <c:v>4.4941000000000002E-2</c:v>
                </c:pt>
                <c:pt idx="112864">
                  <c:v>4.4941000000000002E-2</c:v>
                </c:pt>
                <c:pt idx="112865">
                  <c:v>4.4942000000000003E-2</c:v>
                </c:pt>
                <c:pt idx="112866">
                  <c:v>4.4942000000000003E-2</c:v>
                </c:pt>
                <c:pt idx="112867">
                  <c:v>4.4942999999999997E-2</c:v>
                </c:pt>
                <c:pt idx="112868">
                  <c:v>4.4943999999999998E-2</c:v>
                </c:pt>
                <c:pt idx="112869">
                  <c:v>4.4943999999999998E-2</c:v>
                </c:pt>
                <c:pt idx="112870">
                  <c:v>4.4943999999999998E-2</c:v>
                </c:pt>
                <c:pt idx="112871">
                  <c:v>4.4944999999999999E-2</c:v>
                </c:pt>
                <c:pt idx="112872">
                  <c:v>4.4946E-2</c:v>
                </c:pt>
                <c:pt idx="112873">
                  <c:v>4.4946E-2</c:v>
                </c:pt>
                <c:pt idx="112874">
                  <c:v>4.4947000000000001E-2</c:v>
                </c:pt>
                <c:pt idx="112875">
                  <c:v>4.4948000000000002E-2</c:v>
                </c:pt>
                <c:pt idx="112876">
                  <c:v>4.4948000000000002E-2</c:v>
                </c:pt>
                <c:pt idx="112877">
                  <c:v>4.4949000000000003E-2</c:v>
                </c:pt>
                <c:pt idx="112878">
                  <c:v>4.4949999999999997E-2</c:v>
                </c:pt>
                <c:pt idx="112879">
                  <c:v>4.4949999999999997E-2</c:v>
                </c:pt>
                <c:pt idx="112880">
                  <c:v>4.4950999999999998E-2</c:v>
                </c:pt>
                <c:pt idx="112881">
                  <c:v>4.4951999999999999E-2</c:v>
                </c:pt>
                <c:pt idx="112882">
                  <c:v>4.4951999999999999E-2</c:v>
                </c:pt>
                <c:pt idx="112883">
                  <c:v>4.4953E-2</c:v>
                </c:pt>
                <c:pt idx="112884">
                  <c:v>4.4954000000000001E-2</c:v>
                </c:pt>
                <c:pt idx="112885">
                  <c:v>4.4955000000000002E-2</c:v>
                </c:pt>
                <c:pt idx="112886">
                  <c:v>4.4955000000000002E-2</c:v>
                </c:pt>
                <c:pt idx="112887">
                  <c:v>4.4956000000000003E-2</c:v>
                </c:pt>
                <c:pt idx="112888">
                  <c:v>4.4956999999999997E-2</c:v>
                </c:pt>
                <c:pt idx="112889">
                  <c:v>4.4957999999999998E-2</c:v>
                </c:pt>
                <c:pt idx="112890">
                  <c:v>4.4958999999999999E-2</c:v>
                </c:pt>
                <c:pt idx="112891">
                  <c:v>4.496E-2</c:v>
                </c:pt>
                <c:pt idx="112892">
                  <c:v>4.496E-2</c:v>
                </c:pt>
                <c:pt idx="112893">
                  <c:v>4.4961000000000001E-2</c:v>
                </c:pt>
                <c:pt idx="112894">
                  <c:v>4.4962000000000002E-2</c:v>
                </c:pt>
                <c:pt idx="112895">
                  <c:v>4.4962000000000002E-2</c:v>
                </c:pt>
                <c:pt idx="112896">
                  <c:v>4.4963000000000003E-2</c:v>
                </c:pt>
                <c:pt idx="112897">
                  <c:v>4.4963999999999997E-2</c:v>
                </c:pt>
                <c:pt idx="112898">
                  <c:v>4.4964999999999998E-2</c:v>
                </c:pt>
                <c:pt idx="112899">
                  <c:v>4.4964999999999998E-2</c:v>
                </c:pt>
                <c:pt idx="112900">
                  <c:v>4.4965999999999999E-2</c:v>
                </c:pt>
                <c:pt idx="112901">
                  <c:v>4.4967E-2</c:v>
                </c:pt>
                <c:pt idx="112902">
                  <c:v>4.4967E-2</c:v>
                </c:pt>
                <c:pt idx="112903">
                  <c:v>4.4968000000000001E-2</c:v>
                </c:pt>
                <c:pt idx="112904">
                  <c:v>4.4968000000000001E-2</c:v>
                </c:pt>
                <c:pt idx="112905">
                  <c:v>4.4969000000000002E-2</c:v>
                </c:pt>
                <c:pt idx="112906">
                  <c:v>4.4969000000000002E-2</c:v>
                </c:pt>
                <c:pt idx="112907">
                  <c:v>4.4969000000000002E-2</c:v>
                </c:pt>
                <c:pt idx="112908">
                  <c:v>4.4970000000000003E-2</c:v>
                </c:pt>
                <c:pt idx="112909">
                  <c:v>4.4970000000000003E-2</c:v>
                </c:pt>
                <c:pt idx="112910">
                  <c:v>4.4970999999999997E-2</c:v>
                </c:pt>
                <c:pt idx="112911">
                  <c:v>4.4970999999999997E-2</c:v>
                </c:pt>
                <c:pt idx="112912">
                  <c:v>4.4970999999999997E-2</c:v>
                </c:pt>
                <c:pt idx="112913">
                  <c:v>4.4970999999999997E-2</c:v>
                </c:pt>
                <c:pt idx="112914">
                  <c:v>4.4970999999999997E-2</c:v>
                </c:pt>
                <c:pt idx="112915">
                  <c:v>4.4970999999999997E-2</c:v>
                </c:pt>
                <c:pt idx="112916">
                  <c:v>4.4970999999999997E-2</c:v>
                </c:pt>
                <c:pt idx="112917">
                  <c:v>4.4970999999999997E-2</c:v>
                </c:pt>
                <c:pt idx="112918">
                  <c:v>4.4970999999999997E-2</c:v>
                </c:pt>
                <c:pt idx="112919">
                  <c:v>4.4970999999999997E-2</c:v>
                </c:pt>
                <c:pt idx="112920">
                  <c:v>4.4970999999999997E-2</c:v>
                </c:pt>
                <c:pt idx="112921">
                  <c:v>4.4970999999999997E-2</c:v>
                </c:pt>
                <c:pt idx="112922">
                  <c:v>4.4970999999999997E-2</c:v>
                </c:pt>
                <c:pt idx="112923">
                  <c:v>4.4970999999999997E-2</c:v>
                </c:pt>
                <c:pt idx="112924">
                  <c:v>4.4970000000000003E-2</c:v>
                </c:pt>
                <c:pt idx="112925">
                  <c:v>4.4970000000000003E-2</c:v>
                </c:pt>
                <c:pt idx="112926">
                  <c:v>4.4970000000000003E-2</c:v>
                </c:pt>
                <c:pt idx="112927">
                  <c:v>4.4969000000000002E-2</c:v>
                </c:pt>
                <c:pt idx="112928">
                  <c:v>4.4969000000000002E-2</c:v>
                </c:pt>
                <c:pt idx="112929">
                  <c:v>4.4968000000000001E-2</c:v>
                </c:pt>
                <c:pt idx="112930">
                  <c:v>4.4968000000000001E-2</c:v>
                </c:pt>
                <c:pt idx="112931">
                  <c:v>4.4967E-2</c:v>
                </c:pt>
                <c:pt idx="112932">
                  <c:v>4.4967E-2</c:v>
                </c:pt>
                <c:pt idx="112933">
                  <c:v>4.4965999999999999E-2</c:v>
                </c:pt>
                <c:pt idx="112934">
                  <c:v>4.4965999999999999E-2</c:v>
                </c:pt>
                <c:pt idx="112935">
                  <c:v>4.4964999999999998E-2</c:v>
                </c:pt>
                <c:pt idx="112936">
                  <c:v>4.4964999999999998E-2</c:v>
                </c:pt>
                <c:pt idx="112937">
                  <c:v>4.4963999999999997E-2</c:v>
                </c:pt>
                <c:pt idx="112938">
                  <c:v>4.4963999999999997E-2</c:v>
                </c:pt>
                <c:pt idx="112939">
                  <c:v>4.4963000000000003E-2</c:v>
                </c:pt>
                <c:pt idx="112940">
                  <c:v>4.4963000000000003E-2</c:v>
                </c:pt>
                <c:pt idx="112941">
                  <c:v>4.4962000000000002E-2</c:v>
                </c:pt>
                <c:pt idx="112942">
                  <c:v>4.4961000000000001E-2</c:v>
                </c:pt>
                <c:pt idx="112943">
                  <c:v>4.4961000000000001E-2</c:v>
                </c:pt>
                <c:pt idx="112944">
                  <c:v>4.496E-2</c:v>
                </c:pt>
                <c:pt idx="112945">
                  <c:v>4.496E-2</c:v>
                </c:pt>
                <c:pt idx="112946">
                  <c:v>4.496E-2</c:v>
                </c:pt>
                <c:pt idx="112947">
                  <c:v>4.4958999999999999E-2</c:v>
                </c:pt>
                <c:pt idx="112948">
                  <c:v>4.4958999999999999E-2</c:v>
                </c:pt>
                <c:pt idx="112949">
                  <c:v>4.4958999999999999E-2</c:v>
                </c:pt>
                <c:pt idx="112950">
                  <c:v>4.4957999999999998E-2</c:v>
                </c:pt>
                <c:pt idx="112951">
                  <c:v>4.4957999999999998E-2</c:v>
                </c:pt>
                <c:pt idx="112952">
                  <c:v>4.4957999999999998E-2</c:v>
                </c:pt>
                <c:pt idx="112953">
                  <c:v>4.4956999999999997E-2</c:v>
                </c:pt>
                <c:pt idx="112954">
                  <c:v>4.4956999999999997E-2</c:v>
                </c:pt>
                <c:pt idx="112955">
                  <c:v>4.4956999999999997E-2</c:v>
                </c:pt>
                <c:pt idx="112956">
                  <c:v>4.4956999999999997E-2</c:v>
                </c:pt>
                <c:pt idx="112957">
                  <c:v>4.4956999999999997E-2</c:v>
                </c:pt>
                <c:pt idx="112958">
                  <c:v>4.4956999999999997E-2</c:v>
                </c:pt>
                <c:pt idx="112959">
                  <c:v>4.4956999999999997E-2</c:v>
                </c:pt>
                <c:pt idx="112960">
                  <c:v>4.4957999999999998E-2</c:v>
                </c:pt>
                <c:pt idx="112961">
                  <c:v>4.4957999999999998E-2</c:v>
                </c:pt>
                <c:pt idx="112962">
                  <c:v>4.4957999999999998E-2</c:v>
                </c:pt>
                <c:pt idx="112963">
                  <c:v>4.4957999999999998E-2</c:v>
                </c:pt>
                <c:pt idx="112964">
                  <c:v>4.4957999999999998E-2</c:v>
                </c:pt>
                <c:pt idx="112965">
                  <c:v>4.4958999999999999E-2</c:v>
                </c:pt>
                <c:pt idx="112966">
                  <c:v>4.4958999999999999E-2</c:v>
                </c:pt>
                <c:pt idx="112967">
                  <c:v>4.496E-2</c:v>
                </c:pt>
                <c:pt idx="112968">
                  <c:v>4.496E-2</c:v>
                </c:pt>
                <c:pt idx="112969">
                  <c:v>4.4961000000000001E-2</c:v>
                </c:pt>
                <c:pt idx="112970">
                  <c:v>4.4961000000000001E-2</c:v>
                </c:pt>
                <c:pt idx="112971">
                  <c:v>4.4962000000000002E-2</c:v>
                </c:pt>
                <c:pt idx="112972">
                  <c:v>4.4963000000000003E-2</c:v>
                </c:pt>
                <c:pt idx="112973">
                  <c:v>4.4963000000000003E-2</c:v>
                </c:pt>
                <c:pt idx="112974">
                  <c:v>4.4963999999999997E-2</c:v>
                </c:pt>
                <c:pt idx="112975">
                  <c:v>4.4964999999999998E-2</c:v>
                </c:pt>
                <c:pt idx="112976">
                  <c:v>4.4964999999999998E-2</c:v>
                </c:pt>
                <c:pt idx="112977">
                  <c:v>4.4965999999999999E-2</c:v>
                </c:pt>
                <c:pt idx="112978">
                  <c:v>4.4967E-2</c:v>
                </c:pt>
                <c:pt idx="112979">
                  <c:v>4.4967E-2</c:v>
                </c:pt>
                <c:pt idx="112980">
                  <c:v>4.4968000000000001E-2</c:v>
                </c:pt>
                <c:pt idx="112981">
                  <c:v>4.4969000000000002E-2</c:v>
                </c:pt>
                <c:pt idx="112982">
                  <c:v>4.4970000000000003E-2</c:v>
                </c:pt>
                <c:pt idx="112983">
                  <c:v>4.4970000000000003E-2</c:v>
                </c:pt>
                <c:pt idx="112984">
                  <c:v>4.4970999999999997E-2</c:v>
                </c:pt>
                <c:pt idx="112985">
                  <c:v>4.4971999999999998E-2</c:v>
                </c:pt>
                <c:pt idx="112986">
                  <c:v>4.4972999999999999E-2</c:v>
                </c:pt>
                <c:pt idx="112987">
                  <c:v>4.4972999999999999E-2</c:v>
                </c:pt>
                <c:pt idx="112988">
                  <c:v>4.4974E-2</c:v>
                </c:pt>
                <c:pt idx="112989">
                  <c:v>4.4974E-2</c:v>
                </c:pt>
                <c:pt idx="112990">
                  <c:v>4.4975000000000001E-2</c:v>
                </c:pt>
                <c:pt idx="112991">
                  <c:v>4.4975000000000001E-2</c:v>
                </c:pt>
                <c:pt idx="112992">
                  <c:v>4.4976000000000002E-2</c:v>
                </c:pt>
                <c:pt idx="112993">
                  <c:v>4.4977000000000003E-2</c:v>
                </c:pt>
                <c:pt idx="112994">
                  <c:v>4.4977000000000003E-2</c:v>
                </c:pt>
                <c:pt idx="112995">
                  <c:v>4.4977999999999997E-2</c:v>
                </c:pt>
                <c:pt idx="112996">
                  <c:v>4.4977999999999997E-2</c:v>
                </c:pt>
                <c:pt idx="112997">
                  <c:v>4.4977999999999997E-2</c:v>
                </c:pt>
                <c:pt idx="112998">
                  <c:v>4.4977999999999997E-2</c:v>
                </c:pt>
                <c:pt idx="112999">
                  <c:v>4.4978999999999998E-2</c:v>
                </c:pt>
                <c:pt idx="113000">
                  <c:v>4.4978999999999998E-2</c:v>
                </c:pt>
                <c:pt idx="113001">
                  <c:v>4.4978999999999998E-2</c:v>
                </c:pt>
                <c:pt idx="113002">
                  <c:v>4.4978999999999998E-2</c:v>
                </c:pt>
                <c:pt idx="113003">
                  <c:v>4.4978999999999998E-2</c:v>
                </c:pt>
                <c:pt idx="113004">
                  <c:v>4.4978999999999998E-2</c:v>
                </c:pt>
                <c:pt idx="113005">
                  <c:v>4.4978999999999998E-2</c:v>
                </c:pt>
                <c:pt idx="113006">
                  <c:v>4.4978999999999998E-2</c:v>
                </c:pt>
                <c:pt idx="113007">
                  <c:v>4.4978999999999998E-2</c:v>
                </c:pt>
                <c:pt idx="113008">
                  <c:v>4.4978999999999998E-2</c:v>
                </c:pt>
                <c:pt idx="113009">
                  <c:v>4.4978999999999998E-2</c:v>
                </c:pt>
                <c:pt idx="113010">
                  <c:v>4.4978999999999998E-2</c:v>
                </c:pt>
                <c:pt idx="113011">
                  <c:v>4.4977999999999997E-2</c:v>
                </c:pt>
                <c:pt idx="113012">
                  <c:v>4.4977999999999997E-2</c:v>
                </c:pt>
                <c:pt idx="113013">
                  <c:v>4.4977999999999997E-2</c:v>
                </c:pt>
                <c:pt idx="113014">
                  <c:v>4.4977000000000003E-2</c:v>
                </c:pt>
                <c:pt idx="113015">
                  <c:v>4.4977000000000003E-2</c:v>
                </c:pt>
                <c:pt idx="113016">
                  <c:v>4.4977000000000003E-2</c:v>
                </c:pt>
                <c:pt idx="113017">
                  <c:v>4.4976000000000002E-2</c:v>
                </c:pt>
                <c:pt idx="113018">
                  <c:v>4.4976000000000002E-2</c:v>
                </c:pt>
                <c:pt idx="113019">
                  <c:v>4.4975000000000001E-2</c:v>
                </c:pt>
                <c:pt idx="113020">
                  <c:v>4.4975000000000001E-2</c:v>
                </c:pt>
                <c:pt idx="113021">
                  <c:v>4.4974E-2</c:v>
                </c:pt>
                <c:pt idx="113022">
                  <c:v>4.4972999999999999E-2</c:v>
                </c:pt>
                <c:pt idx="113023">
                  <c:v>4.4972999999999999E-2</c:v>
                </c:pt>
                <c:pt idx="113024">
                  <c:v>4.4971999999999998E-2</c:v>
                </c:pt>
                <c:pt idx="113025">
                  <c:v>4.4970999999999997E-2</c:v>
                </c:pt>
                <c:pt idx="113026">
                  <c:v>4.4970999999999997E-2</c:v>
                </c:pt>
                <c:pt idx="113027">
                  <c:v>4.4970000000000003E-2</c:v>
                </c:pt>
                <c:pt idx="113028">
                  <c:v>4.4969000000000002E-2</c:v>
                </c:pt>
                <c:pt idx="113029">
                  <c:v>4.4969000000000002E-2</c:v>
                </c:pt>
                <c:pt idx="113030">
                  <c:v>4.4968000000000001E-2</c:v>
                </c:pt>
                <c:pt idx="113031">
                  <c:v>4.4967E-2</c:v>
                </c:pt>
                <c:pt idx="113032">
                  <c:v>4.4967E-2</c:v>
                </c:pt>
                <c:pt idx="113033">
                  <c:v>4.4965999999999999E-2</c:v>
                </c:pt>
                <c:pt idx="113034">
                  <c:v>4.4964999999999998E-2</c:v>
                </c:pt>
                <c:pt idx="113035">
                  <c:v>4.4963999999999997E-2</c:v>
                </c:pt>
                <c:pt idx="113036">
                  <c:v>4.4963000000000003E-2</c:v>
                </c:pt>
                <c:pt idx="113037">
                  <c:v>4.4963000000000003E-2</c:v>
                </c:pt>
                <c:pt idx="113038">
                  <c:v>4.4962000000000002E-2</c:v>
                </c:pt>
                <c:pt idx="113039">
                  <c:v>4.4961000000000001E-2</c:v>
                </c:pt>
                <c:pt idx="113040">
                  <c:v>4.4961000000000001E-2</c:v>
                </c:pt>
                <c:pt idx="113041">
                  <c:v>4.496E-2</c:v>
                </c:pt>
                <c:pt idx="113042">
                  <c:v>4.4958999999999999E-2</c:v>
                </c:pt>
                <c:pt idx="113043">
                  <c:v>4.4958999999999999E-2</c:v>
                </c:pt>
                <c:pt idx="113044">
                  <c:v>4.4957999999999998E-2</c:v>
                </c:pt>
                <c:pt idx="113045">
                  <c:v>4.4956999999999997E-2</c:v>
                </c:pt>
                <c:pt idx="113046">
                  <c:v>4.4956999999999997E-2</c:v>
                </c:pt>
                <c:pt idx="113047">
                  <c:v>4.4956000000000003E-2</c:v>
                </c:pt>
                <c:pt idx="113048">
                  <c:v>4.4956000000000003E-2</c:v>
                </c:pt>
                <c:pt idx="113049">
                  <c:v>4.4955000000000002E-2</c:v>
                </c:pt>
                <c:pt idx="113050">
                  <c:v>4.4955000000000002E-2</c:v>
                </c:pt>
                <c:pt idx="113051">
                  <c:v>4.4954000000000001E-2</c:v>
                </c:pt>
                <c:pt idx="113052">
                  <c:v>4.4954000000000001E-2</c:v>
                </c:pt>
                <c:pt idx="113053">
                  <c:v>4.4954000000000001E-2</c:v>
                </c:pt>
                <c:pt idx="113054">
                  <c:v>4.4954000000000001E-2</c:v>
                </c:pt>
                <c:pt idx="113055">
                  <c:v>4.4953E-2</c:v>
                </c:pt>
                <c:pt idx="113056">
                  <c:v>4.4953E-2</c:v>
                </c:pt>
                <c:pt idx="113057">
                  <c:v>4.4953E-2</c:v>
                </c:pt>
                <c:pt idx="113058">
                  <c:v>4.4951999999999999E-2</c:v>
                </c:pt>
                <c:pt idx="113059">
                  <c:v>4.4951999999999999E-2</c:v>
                </c:pt>
                <c:pt idx="113060">
                  <c:v>4.4951999999999999E-2</c:v>
                </c:pt>
                <c:pt idx="113061">
                  <c:v>4.4951999999999999E-2</c:v>
                </c:pt>
                <c:pt idx="113062">
                  <c:v>4.4951999999999999E-2</c:v>
                </c:pt>
                <c:pt idx="113063">
                  <c:v>4.4951999999999999E-2</c:v>
                </c:pt>
                <c:pt idx="113064">
                  <c:v>4.4953E-2</c:v>
                </c:pt>
                <c:pt idx="113065">
                  <c:v>4.4953E-2</c:v>
                </c:pt>
                <c:pt idx="113066">
                  <c:v>4.4953E-2</c:v>
                </c:pt>
                <c:pt idx="113067">
                  <c:v>4.4953E-2</c:v>
                </c:pt>
                <c:pt idx="113068">
                  <c:v>4.4953E-2</c:v>
                </c:pt>
                <c:pt idx="113069">
                  <c:v>4.4954000000000001E-2</c:v>
                </c:pt>
                <c:pt idx="113070">
                  <c:v>4.4954000000000001E-2</c:v>
                </c:pt>
                <c:pt idx="113071">
                  <c:v>4.4954000000000001E-2</c:v>
                </c:pt>
                <c:pt idx="113072">
                  <c:v>4.4955000000000002E-2</c:v>
                </c:pt>
                <c:pt idx="113073">
                  <c:v>4.4955000000000002E-2</c:v>
                </c:pt>
                <c:pt idx="113074">
                  <c:v>4.4956000000000003E-2</c:v>
                </c:pt>
                <c:pt idx="113075">
                  <c:v>4.4956000000000003E-2</c:v>
                </c:pt>
                <c:pt idx="113076">
                  <c:v>4.4956999999999997E-2</c:v>
                </c:pt>
                <c:pt idx="113077">
                  <c:v>4.4957999999999998E-2</c:v>
                </c:pt>
                <c:pt idx="113078">
                  <c:v>4.4957999999999998E-2</c:v>
                </c:pt>
                <c:pt idx="113079">
                  <c:v>4.4958999999999999E-2</c:v>
                </c:pt>
                <c:pt idx="113080">
                  <c:v>4.496E-2</c:v>
                </c:pt>
                <c:pt idx="113081">
                  <c:v>4.496E-2</c:v>
                </c:pt>
                <c:pt idx="113082">
                  <c:v>4.4961000000000001E-2</c:v>
                </c:pt>
                <c:pt idx="113083">
                  <c:v>4.4962000000000002E-2</c:v>
                </c:pt>
                <c:pt idx="113084">
                  <c:v>4.4963000000000003E-2</c:v>
                </c:pt>
                <c:pt idx="113085">
                  <c:v>4.4963999999999997E-2</c:v>
                </c:pt>
                <c:pt idx="113086">
                  <c:v>4.4964999999999998E-2</c:v>
                </c:pt>
                <c:pt idx="113087">
                  <c:v>4.4965999999999999E-2</c:v>
                </c:pt>
                <c:pt idx="113088">
                  <c:v>4.4967E-2</c:v>
                </c:pt>
                <c:pt idx="113089">
                  <c:v>4.4968000000000001E-2</c:v>
                </c:pt>
                <c:pt idx="113090">
                  <c:v>4.4968000000000001E-2</c:v>
                </c:pt>
                <c:pt idx="113091">
                  <c:v>4.4969000000000002E-2</c:v>
                </c:pt>
                <c:pt idx="113092">
                  <c:v>4.4970000000000003E-2</c:v>
                </c:pt>
                <c:pt idx="113093">
                  <c:v>4.4970999999999997E-2</c:v>
                </c:pt>
                <c:pt idx="113094">
                  <c:v>4.4971999999999998E-2</c:v>
                </c:pt>
                <c:pt idx="113095">
                  <c:v>4.4972999999999999E-2</c:v>
                </c:pt>
                <c:pt idx="113096">
                  <c:v>4.4974E-2</c:v>
                </c:pt>
                <c:pt idx="113097">
                  <c:v>4.4975000000000001E-2</c:v>
                </c:pt>
                <c:pt idx="113098">
                  <c:v>4.4976000000000002E-2</c:v>
                </c:pt>
                <c:pt idx="113099">
                  <c:v>4.4977000000000003E-2</c:v>
                </c:pt>
                <c:pt idx="113100">
                  <c:v>4.4977999999999997E-2</c:v>
                </c:pt>
                <c:pt idx="113101">
                  <c:v>4.4978999999999998E-2</c:v>
                </c:pt>
                <c:pt idx="113102">
                  <c:v>4.4979999999999999E-2</c:v>
                </c:pt>
                <c:pt idx="113103">
                  <c:v>4.4981E-2</c:v>
                </c:pt>
                <c:pt idx="113104">
                  <c:v>4.4981E-2</c:v>
                </c:pt>
                <c:pt idx="113105">
                  <c:v>4.4982000000000001E-2</c:v>
                </c:pt>
                <c:pt idx="113106">
                  <c:v>4.4983000000000002E-2</c:v>
                </c:pt>
                <c:pt idx="113107">
                  <c:v>4.4984000000000003E-2</c:v>
                </c:pt>
                <c:pt idx="113108">
                  <c:v>4.4984000000000003E-2</c:v>
                </c:pt>
                <c:pt idx="113109">
                  <c:v>4.4984999999999997E-2</c:v>
                </c:pt>
                <c:pt idx="113110">
                  <c:v>4.4985999999999998E-2</c:v>
                </c:pt>
                <c:pt idx="113111">
                  <c:v>4.4986999999999999E-2</c:v>
                </c:pt>
                <c:pt idx="113112">
                  <c:v>4.4986999999999999E-2</c:v>
                </c:pt>
                <c:pt idx="113113">
                  <c:v>4.4988E-2</c:v>
                </c:pt>
                <c:pt idx="113114">
                  <c:v>4.4988E-2</c:v>
                </c:pt>
                <c:pt idx="113115">
                  <c:v>4.4989000000000001E-2</c:v>
                </c:pt>
                <c:pt idx="113116">
                  <c:v>4.4989000000000001E-2</c:v>
                </c:pt>
                <c:pt idx="113117">
                  <c:v>4.4990000000000002E-2</c:v>
                </c:pt>
                <c:pt idx="113118">
                  <c:v>4.4990000000000002E-2</c:v>
                </c:pt>
                <c:pt idx="113119">
                  <c:v>4.4991000000000003E-2</c:v>
                </c:pt>
                <c:pt idx="113120">
                  <c:v>4.4991000000000003E-2</c:v>
                </c:pt>
                <c:pt idx="113121">
                  <c:v>4.4991999999999997E-2</c:v>
                </c:pt>
                <c:pt idx="113122">
                  <c:v>4.4991999999999997E-2</c:v>
                </c:pt>
                <c:pt idx="113123">
                  <c:v>4.4991999999999997E-2</c:v>
                </c:pt>
                <c:pt idx="113124">
                  <c:v>4.4992999999999998E-2</c:v>
                </c:pt>
                <c:pt idx="113125">
                  <c:v>4.4992999999999998E-2</c:v>
                </c:pt>
                <c:pt idx="113126">
                  <c:v>4.4992999999999998E-2</c:v>
                </c:pt>
                <c:pt idx="113127">
                  <c:v>4.4993999999999999E-2</c:v>
                </c:pt>
                <c:pt idx="113128">
                  <c:v>4.4993999999999999E-2</c:v>
                </c:pt>
                <c:pt idx="113129">
                  <c:v>4.4993999999999999E-2</c:v>
                </c:pt>
                <c:pt idx="113130">
                  <c:v>4.4993999999999999E-2</c:v>
                </c:pt>
                <c:pt idx="113131">
                  <c:v>4.4993999999999999E-2</c:v>
                </c:pt>
                <c:pt idx="113132">
                  <c:v>4.4993999999999999E-2</c:v>
                </c:pt>
                <c:pt idx="113133">
                  <c:v>4.4995E-2</c:v>
                </c:pt>
                <c:pt idx="113134">
                  <c:v>4.4995E-2</c:v>
                </c:pt>
                <c:pt idx="113135">
                  <c:v>4.4995E-2</c:v>
                </c:pt>
                <c:pt idx="113136">
                  <c:v>4.4995E-2</c:v>
                </c:pt>
                <c:pt idx="113137">
                  <c:v>4.4995E-2</c:v>
                </c:pt>
                <c:pt idx="113138">
                  <c:v>4.4995E-2</c:v>
                </c:pt>
                <c:pt idx="113139">
                  <c:v>4.4995E-2</c:v>
                </c:pt>
                <c:pt idx="113140">
                  <c:v>4.4995E-2</c:v>
                </c:pt>
                <c:pt idx="113141">
                  <c:v>4.4995E-2</c:v>
                </c:pt>
                <c:pt idx="113142">
                  <c:v>4.4995E-2</c:v>
                </c:pt>
                <c:pt idx="113143">
                  <c:v>4.4995E-2</c:v>
                </c:pt>
                <c:pt idx="113144">
                  <c:v>4.4995E-2</c:v>
                </c:pt>
                <c:pt idx="113145">
                  <c:v>4.4995E-2</c:v>
                </c:pt>
                <c:pt idx="113146">
                  <c:v>4.4996000000000001E-2</c:v>
                </c:pt>
                <c:pt idx="113147">
                  <c:v>4.4996000000000001E-2</c:v>
                </c:pt>
                <c:pt idx="113148">
                  <c:v>4.4996000000000001E-2</c:v>
                </c:pt>
                <c:pt idx="113149">
                  <c:v>4.4996000000000001E-2</c:v>
                </c:pt>
                <c:pt idx="113150">
                  <c:v>4.4995E-2</c:v>
                </c:pt>
                <c:pt idx="113151">
                  <c:v>4.4995E-2</c:v>
                </c:pt>
                <c:pt idx="113152">
                  <c:v>4.4995E-2</c:v>
                </c:pt>
                <c:pt idx="113153">
                  <c:v>4.4995E-2</c:v>
                </c:pt>
                <c:pt idx="113154">
                  <c:v>4.4995E-2</c:v>
                </c:pt>
                <c:pt idx="113155">
                  <c:v>4.4995E-2</c:v>
                </c:pt>
                <c:pt idx="113156">
                  <c:v>4.4995E-2</c:v>
                </c:pt>
                <c:pt idx="113157">
                  <c:v>4.4995E-2</c:v>
                </c:pt>
                <c:pt idx="113158">
                  <c:v>4.4995E-2</c:v>
                </c:pt>
                <c:pt idx="113159">
                  <c:v>4.4993999999999999E-2</c:v>
                </c:pt>
                <c:pt idx="113160">
                  <c:v>4.4993999999999999E-2</c:v>
                </c:pt>
                <c:pt idx="113161">
                  <c:v>4.4993999999999999E-2</c:v>
                </c:pt>
                <c:pt idx="113162">
                  <c:v>4.4993999999999999E-2</c:v>
                </c:pt>
                <c:pt idx="113163">
                  <c:v>4.4993999999999999E-2</c:v>
                </c:pt>
                <c:pt idx="113164">
                  <c:v>4.4992999999999998E-2</c:v>
                </c:pt>
                <c:pt idx="113165">
                  <c:v>4.4992999999999998E-2</c:v>
                </c:pt>
                <c:pt idx="113166">
                  <c:v>4.4992999999999998E-2</c:v>
                </c:pt>
                <c:pt idx="113167">
                  <c:v>4.4991999999999997E-2</c:v>
                </c:pt>
                <c:pt idx="113168">
                  <c:v>4.4991999999999997E-2</c:v>
                </c:pt>
                <c:pt idx="113169">
                  <c:v>4.4991999999999997E-2</c:v>
                </c:pt>
                <c:pt idx="113170">
                  <c:v>4.4991000000000003E-2</c:v>
                </c:pt>
                <c:pt idx="113171">
                  <c:v>4.4991000000000003E-2</c:v>
                </c:pt>
                <c:pt idx="113172">
                  <c:v>4.4991000000000003E-2</c:v>
                </c:pt>
                <c:pt idx="113173">
                  <c:v>4.4990000000000002E-2</c:v>
                </c:pt>
                <c:pt idx="113174">
                  <c:v>4.4990000000000002E-2</c:v>
                </c:pt>
                <c:pt idx="113175">
                  <c:v>4.4989000000000001E-2</c:v>
                </c:pt>
                <c:pt idx="113176">
                  <c:v>4.4989000000000001E-2</c:v>
                </c:pt>
                <c:pt idx="113177">
                  <c:v>4.4988E-2</c:v>
                </c:pt>
                <c:pt idx="113178">
                  <c:v>4.4988E-2</c:v>
                </c:pt>
                <c:pt idx="113179">
                  <c:v>4.4986999999999999E-2</c:v>
                </c:pt>
                <c:pt idx="113180">
                  <c:v>4.4986999999999999E-2</c:v>
                </c:pt>
                <c:pt idx="113181">
                  <c:v>4.4986999999999999E-2</c:v>
                </c:pt>
                <c:pt idx="113182">
                  <c:v>4.4985999999999998E-2</c:v>
                </c:pt>
                <c:pt idx="113183">
                  <c:v>4.4985999999999998E-2</c:v>
                </c:pt>
                <c:pt idx="113184">
                  <c:v>4.4985999999999998E-2</c:v>
                </c:pt>
                <c:pt idx="113185">
                  <c:v>4.4984999999999997E-2</c:v>
                </c:pt>
                <c:pt idx="113186">
                  <c:v>4.4984999999999997E-2</c:v>
                </c:pt>
                <c:pt idx="113187">
                  <c:v>4.4984000000000003E-2</c:v>
                </c:pt>
                <c:pt idx="113188">
                  <c:v>4.4984000000000003E-2</c:v>
                </c:pt>
                <c:pt idx="113189">
                  <c:v>4.4983000000000002E-2</c:v>
                </c:pt>
                <c:pt idx="113190">
                  <c:v>4.4983000000000002E-2</c:v>
                </c:pt>
                <c:pt idx="113191">
                  <c:v>4.4983000000000002E-2</c:v>
                </c:pt>
                <c:pt idx="113192">
                  <c:v>4.4982000000000001E-2</c:v>
                </c:pt>
                <c:pt idx="113193">
                  <c:v>4.4982000000000001E-2</c:v>
                </c:pt>
                <c:pt idx="113194">
                  <c:v>4.4982000000000001E-2</c:v>
                </c:pt>
                <c:pt idx="113195">
                  <c:v>4.4982000000000001E-2</c:v>
                </c:pt>
                <c:pt idx="113196">
                  <c:v>4.4981E-2</c:v>
                </c:pt>
                <c:pt idx="113197">
                  <c:v>4.4981E-2</c:v>
                </c:pt>
                <c:pt idx="113198">
                  <c:v>4.4981E-2</c:v>
                </c:pt>
                <c:pt idx="113199">
                  <c:v>4.4981E-2</c:v>
                </c:pt>
                <c:pt idx="113200">
                  <c:v>4.4979999999999999E-2</c:v>
                </c:pt>
                <c:pt idx="113201">
                  <c:v>4.4979999999999999E-2</c:v>
                </c:pt>
                <c:pt idx="113202">
                  <c:v>4.4979999999999999E-2</c:v>
                </c:pt>
                <c:pt idx="113203">
                  <c:v>4.4979999999999999E-2</c:v>
                </c:pt>
                <c:pt idx="113204">
                  <c:v>4.4979999999999999E-2</c:v>
                </c:pt>
                <c:pt idx="113205">
                  <c:v>4.4979999999999999E-2</c:v>
                </c:pt>
                <c:pt idx="113206">
                  <c:v>4.4979999999999999E-2</c:v>
                </c:pt>
                <c:pt idx="113207">
                  <c:v>4.4979999999999999E-2</c:v>
                </c:pt>
                <c:pt idx="113208">
                  <c:v>4.4979999999999999E-2</c:v>
                </c:pt>
                <c:pt idx="113209">
                  <c:v>4.4979999999999999E-2</c:v>
                </c:pt>
                <c:pt idx="113210">
                  <c:v>4.4979999999999999E-2</c:v>
                </c:pt>
                <c:pt idx="113211">
                  <c:v>4.4979999999999999E-2</c:v>
                </c:pt>
                <c:pt idx="113212">
                  <c:v>4.4979999999999999E-2</c:v>
                </c:pt>
                <c:pt idx="113213">
                  <c:v>4.4979999999999999E-2</c:v>
                </c:pt>
                <c:pt idx="113214">
                  <c:v>4.4979999999999999E-2</c:v>
                </c:pt>
                <c:pt idx="113215">
                  <c:v>4.4979999999999999E-2</c:v>
                </c:pt>
                <c:pt idx="113216">
                  <c:v>4.4979999999999999E-2</c:v>
                </c:pt>
                <c:pt idx="113217">
                  <c:v>4.4979999999999999E-2</c:v>
                </c:pt>
                <c:pt idx="113218">
                  <c:v>4.4981E-2</c:v>
                </c:pt>
                <c:pt idx="113219">
                  <c:v>4.4981E-2</c:v>
                </c:pt>
                <c:pt idx="113220">
                  <c:v>4.4981E-2</c:v>
                </c:pt>
                <c:pt idx="113221">
                  <c:v>4.4981E-2</c:v>
                </c:pt>
                <c:pt idx="113222">
                  <c:v>4.4979999999999999E-2</c:v>
                </c:pt>
                <c:pt idx="113223">
                  <c:v>4.4979999999999999E-2</c:v>
                </c:pt>
                <c:pt idx="113224">
                  <c:v>4.4979999999999999E-2</c:v>
                </c:pt>
                <c:pt idx="113225">
                  <c:v>4.4979999999999999E-2</c:v>
                </c:pt>
                <c:pt idx="113226">
                  <c:v>4.4979999999999999E-2</c:v>
                </c:pt>
                <c:pt idx="113227">
                  <c:v>4.4979999999999999E-2</c:v>
                </c:pt>
                <c:pt idx="113228">
                  <c:v>4.4979999999999999E-2</c:v>
                </c:pt>
                <c:pt idx="113229">
                  <c:v>4.4979999999999999E-2</c:v>
                </c:pt>
                <c:pt idx="113230">
                  <c:v>4.4978999999999998E-2</c:v>
                </c:pt>
                <c:pt idx="113231">
                  <c:v>4.4978999999999998E-2</c:v>
                </c:pt>
                <c:pt idx="113232">
                  <c:v>4.4978999999999998E-2</c:v>
                </c:pt>
                <c:pt idx="113233">
                  <c:v>4.4977999999999997E-2</c:v>
                </c:pt>
                <c:pt idx="113234">
                  <c:v>4.4977999999999997E-2</c:v>
                </c:pt>
                <c:pt idx="113235">
                  <c:v>4.4977000000000003E-2</c:v>
                </c:pt>
                <c:pt idx="113236">
                  <c:v>4.4977000000000003E-2</c:v>
                </c:pt>
                <c:pt idx="113237">
                  <c:v>4.4976000000000002E-2</c:v>
                </c:pt>
                <c:pt idx="113238">
                  <c:v>4.4975000000000001E-2</c:v>
                </c:pt>
                <c:pt idx="113239">
                  <c:v>4.4975000000000001E-2</c:v>
                </c:pt>
                <c:pt idx="113240">
                  <c:v>4.4974E-2</c:v>
                </c:pt>
                <c:pt idx="113241">
                  <c:v>4.4972999999999999E-2</c:v>
                </c:pt>
                <c:pt idx="113242">
                  <c:v>4.4972999999999999E-2</c:v>
                </c:pt>
                <c:pt idx="113243">
                  <c:v>4.4971999999999998E-2</c:v>
                </c:pt>
                <c:pt idx="113244">
                  <c:v>4.4970999999999997E-2</c:v>
                </c:pt>
                <c:pt idx="113245">
                  <c:v>4.4970000000000003E-2</c:v>
                </c:pt>
                <c:pt idx="113246">
                  <c:v>4.4969000000000002E-2</c:v>
                </c:pt>
                <c:pt idx="113247">
                  <c:v>4.4968000000000001E-2</c:v>
                </c:pt>
                <c:pt idx="113248">
                  <c:v>4.4967E-2</c:v>
                </c:pt>
                <c:pt idx="113249">
                  <c:v>4.4964999999999998E-2</c:v>
                </c:pt>
                <c:pt idx="113250">
                  <c:v>4.4963999999999997E-2</c:v>
                </c:pt>
                <c:pt idx="113251">
                  <c:v>4.4963000000000003E-2</c:v>
                </c:pt>
                <c:pt idx="113252">
                  <c:v>4.4962000000000002E-2</c:v>
                </c:pt>
                <c:pt idx="113253">
                  <c:v>4.4961000000000001E-2</c:v>
                </c:pt>
                <c:pt idx="113254">
                  <c:v>4.496E-2</c:v>
                </c:pt>
                <c:pt idx="113255">
                  <c:v>4.4957999999999998E-2</c:v>
                </c:pt>
                <c:pt idx="113256">
                  <c:v>4.4956999999999997E-2</c:v>
                </c:pt>
                <c:pt idx="113257">
                  <c:v>4.4955000000000002E-2</c:v>
                </c:pt>
                <c:pt idx="113258">
                  <c:v>4.4954000000000001E-2</c:v>
                </c:pt>
                <c:pt idx="113259">
                  <c:v>4.4953E-2</c:v>
                </c:pt>
                <c:pt idx="113260">
                  <c:v>4.4950999999999998E-2</c:v>
                </c:pt>
                <c:pt idx="113261">
                  <c:v>4.4949999999999997E-2</c:v>
                </c:pt>
                <c:pt idx="113262">
                  <c:v>4.4949000000000003E-2</c:v>
                </c:pt>
                <c:pt idx="113263">
                  <c:v>4.4947000000000001E-2</c:v>
                </c:pt>
                <c:pt idx="113264">
                  <c:v>4.4946E-2</c:v>
                </c:pt>
                <c:pt idx="113265">
                  <c:v>4.4944999999999999E-2</c:v>
                </c:pt>
                <c:pt idx="113266">
                  <c:v>4.4943999999999998E-2</c:v>
                </c:pt>
                <c:pt idx="113267">
                  <c:v>4.4942000000000003E-2</c:v>
                </c:pt>
                <c:pt idx="113268">
                  <c:v>4.4941000000000002E-2</c:v>
                </c:pt>
                <c:pt idx="113269">
                  <c:v>4.4940000000000001E-2</c:v>
                </c:pt>
                <c:pt idx="113270">
                  <c:v>4.4939E-2</c:v>
                </c:pt>
                <c:pt idx="113271">
                  <c:v>4.4937999999999999E-2</c:v>
                </c:pt>
                <c:pt idx="113272">
                  <c:v>4.4936999999999998E-2</c:v>
                </c:pt>
                <c:pt idx="113273">
                  <c:v>4.4935999999999997E-2</c:v>
                </c:pt>
                <c:pt idx="113274">
                  <c:v>4.4935000000000003E-2</c:v>
                </c:pt>
                <c:pt idx="113275">
                  <c:v>4.4934000000000002E-2</c:v>
                </c:pt>
                <c:pt idx="113276">
                  <c:v>4.4934000000000002E-2</c:v>
                </c:pt>
                <c:pt idx="113277">
                  <c:v>4.4933000000000001E-2</c:v>
                </c:pt>
                <c:pt idx="113278">
                  <c:v>4.4933000000000001E-2</c:v>
                </c:pt>
                <c:pt idx="113279">
                  <c:v>4.4932E-2</c:v>
                </c:pt>
                <c:pt idx="113280">
                  <c:v>4.4932E-2</c:v>
                </c:pt>
                <c:pt idx="113281">
                  <c:v>4.4930999999999999E-2</c:v>
                </c:pt>
                <c:pt idx="113282">
                  <c:v>4.4930999999999999E-2</c:v>
                </c:pt>
                <c:pt idx="113283">
                  <c:v>4.4930999999999999E-2</c:v>
                </c:pt>
                <c:pt idx="113284">
                  <c:v>4.4929999999999998E-2</c:v>
                </c:pt>
                <c:pt idx="113285">
                  <c:v>4.4929999999999998E-2</c:v>
                </c:pt>
                <c:pt idx="113286">
                  <c:v>4.4929999999999998E-2</c:v>
                </c:pt>
                <c:pt idx="113287">
                  <c:v>4.4930999999999999E-2</c:v>
                </c:pt>
                <c:pt idx="113288">
                  <c:v>4.4930999999999999E-2</c:v>
                </c:pt>
                <c:pt idx="113289">
                  <c:v>4.4930999999999999E-2</c:v>
                </c:pt>
                <c:pt idx="113290">
                  <c:v>4.4930999999999999E-2</c:v>
                </c:pt>
                <c:pt idx="113291">
                  <c:v>4.4932E-2</c:v>
                </c:pt>
                <c:pt idx="113292">
                  <c:v>4.4932E-2</c:v>
                </c:pt>
                <c:pt idx="113293">
                  <c:v>4.4932E-2</c:v>
                </c:pt>
                <c:pt idx="113294">
                  <c:v>4.4933000000000001E-2</c:v>
                </c:pt>
                <c:pt idx="113295">
                  <c:v>4.4933000000000001E-2</c:v>
                </c:pt>
                <c:pt idx="113296">
                  <c:v>4.4934000000000002E-2</c:v>
                </c:pt>
                <c:pt idx="113297">
                  <c:v>4.4934000000000002E-2</c:v>
                </c:pt>
                <c:pt idx="113298">
                  <c:v>4.4935000000000003E-2</c:v>
                </c:pt>
                <c:pt idx="113299">
                  <c:v>4.4935999999999997E-2</c:v>
                </c:pt>
                <c:pt idx="113300">
                  <c:v>4.4935999999999997E-2</c:v>
                </c:pt>
                <c:pt idx="113301">
                  <c:v>4.4936999999999998E-2</c:v>
                </c:pt>
                <c:pt idx="113302">
                  <c:v>4.4937999999999999E-2</c:v>
                </c:pt>
                <c:pt idx="113303">
                  <c:v>4.4937999999999999E-2</c:v>
                </c:pt>
                <c:pt idx="113304">
                  <c:v>4.4939E-2</c:v>
                </c:pt>
                <c:pt idx="113305">
                  <c:v>4.4939E-2</c:v>
                </c:pt>
                <c:pt idx="113306">
                  <c:v>4.4940000000000001E-2</c:v>
                </c:pt>
                <c:pt idx="113307">
                  <c:v>4.4941000000000002E-2</c:v>
                </c:pt>
                <c:pt idx="113308">
                  <c:v>4.4941000000000002E-2</c:v>
                </c:pt>
                <c:pt idx="113309">
                  <c:v>4.4942000000000003E-2</c:v>
                </c:pt>
                <c:pt idx="113310">
                  <c:v>4.4942000000000003E-2</c:v>
                </c:pt>
                <c:pt idx="113311">
                  <c:v>4.4942999999999997E-2</c:v>
                </c:pt>
                <c:pt idx="113312">
                  <c:v>4.4942999999999997E-2</c:v>
                </c:pt>
                <c:pt idx="113313">
                  <c:v>4.4943999999999998E-2</c:v>
                </c:pt>
                <c:pt idx="113314">
                  <c:v>4.4943999999999998E-2</c:v>
                </c:pt>
                <c:pt idx="113315">
                  <c:v>4.4943999999999998E-2</c:v>
                </c:pt>
                <c:pt idx="113316">
                  <c:v>4.4943999999999998E-2</c:v>
                </c:pt>
                <c:pt idx="113317">
                  <c:v>4.4943999999999998E-2</c:v>
                </c:pt>
                <c:pt idx="113318">
                  <c:v>4.4943999999999998E-2</c:v>
                </c:pt>
                <c:pt idx="113319">
                  <c:v>4.4943999999999998E-2</c:v>
                </c:pt>
                <c:pt idx="113320">
                  <c:v>4.4943999999999998E-2</c:v>
                </c:pt>
                <c:pt idx="113321">
                  <c:v>4.4944999999999999E-2</c:v>
                </c:pt>
                <c:pt idx="113322">
                  <c:v>4.4944999999999999E-2</c:v>
                </c:pt>
                <c:pt idx="113323">
                  <c:v>4.4943999999999998E-2</c:v>
                </c:pt>
                <c:pt idx="113324">
                  <c:v>4.4943999999999998E-2</c:v>
                </c:pt>
                <c:pt idx="113325">
                  <c:v>4.4943999999999998E-2</c:v>
                </c:pt>
                <c:pt idx="113326">
                  <c:v>4.4943999999999998E-2</c:v>
                </c:pt>
                <c:pt idx="113327">
                  <c:v>4.4942999999999997E-2</c:v>
                </c:pt>
                <c:pt idx="113328">
                  <c:v>4.4942999999999997E-2</c:v>
                </c:pt>
                <c:pt idx="113329">
                  <c:v>4.4942999999999997E-2</c:v>
                </c:pt>
                <c:pt idx="113330">
                  <c:v>4.4942000000000003E-2</c:v>
                </c:pt>
                <c:pt idx="113331">
                  <c:v>4.4942000000000003E-2</c:v>
                </c:pt>
                <c:pt idx="113332">
                  <c:v>4.4941000000000002E-2</c:v>
                </c:pt>
                <c:pt idx="113333">
                  <c:v>4.4941000000000002E-2</c:v>
                </c:pt>
                <c:pt idx="113334">
                  <c:v>4.4940000000000001E-2</c:v>
                </c:pt>
                <c:pt idx="113335">
                  <c:v>4.4940000000000001E-2</c:v>
                </c:pt>
                <c:pt idx="113336">
                  <c:v>4.4939E-2</c:v>
                </c:pt>
                <c:pt idx="113337">
                  <c:v>4.4939E-2</c:v>
                </c:pt>
                <c:pt idx="113338">
                  <c:v>4.4937999999999999E-2</c:v>
                </c:pt>
                <c:pt idx="113339">
                  <c:v>4.4937999999999999E-2</c:v>
                </c:pt>
                <c:pt idx="113340">
                  <c:v>4.4936999999999998E-2</c:v>
                </c:pt>
                <c:pt idx="113341">
                  <c:v>4.4935999999999997E-2</c:v>
                </c:pt>
                <c:pt idx="113342">
                  <c:v>4.4935999999999997E-2</c:v>
                </c:pt>
                <c:pt idx="113343">
                  <c:v>4.4935000000000003E-2</c:v>
                </c:pt>
                <c:pt idx="113344">
                  <c:v>4.4935000000000003E-2</c:v>
                </c:pt>
                <c:pt idx="113345">
                  <c:v>4.4934000000000002E-2</c:v>
                </c:pt>
                <c:pt idx="113346">
                  <c:v>4.4934000000000002E-2</c:v>
                </c:pt>
                <c:pt idx="113347">
                  <c:v>4.4934000000000002E-2</c:v>
                </c:pt>
                <c:pt idx="113348">
                  <c:v>4.4933000000000001E-2</c:v>
                </c:pt>
                <c:pt idx="113349">
                  <c:v>4.4933000000000001E-2</c:v>
                </c:pt>
                <c:pt idx="113350">
                  <c:v>4.4933000000000001E-2</c:v>
                </c:pt>
                <c:pt idx="113351">
                  <c:v>4.4932E-2</c:v>
                </c:pt>
                <c:pt idx="113352">
                  <c:v>4.4932E-2</c:v>
                </c:pt>
                <c:pt idx="113353">
                  <c:v>4.4932E-2</c:v>
                </c:pt>
                <c:pt idx="113354">
                  <c:v>4.4930999999999999E-2</c:v>
                </c:pt>
                <c:pt idx="113355">
                  <c:v>4.4930999999999999E-2</c:v>
                </c:pt>
                <c:pt idx="113356">
                  <c:v>4.4930999999999999E-2</c:v>
                </c:pt>
                <c:pt idx="113357">
                  <c:v>4.4930999999999999E-2</c:v>
                </c:pt>
                <c:pt idx="113358">
                  <c:v>4.4930999999999999E-2</c:v>
                </c:pt>
                <c:pt idx="113359">
                  <c:v>4.4930999999999999E-2</c:v>
                </c:pt>
                <c:pt idx="113360">
                  <c:v>4.4930999999999999E-2</c:v>
                </c:pt>
                <c:pt idx="113361">
                  <c:v>4.4930999999999999E-2</c:v>
                </c:pt>
                <c:pt idx="113362">
                  <c:v>4.4930999999999999E-2</c:v>
                </c:pt>
                <c:pt idx="113363">
                  <c:v>4.4930999999999999E-2</c:v>
                </c:pt>
                <c:pt idx="113364">
                  <c:v>4.4930999999999999E-2</c:v>
                </c:pt>
                <c:pt idx="113365">
                  <c:v>4.4930999999999999E-2</c:v>
                </c:pt>
                <c:pt idx="113366">
                  <c:v>4.4932E-2</c:v>
                </c:pt>
                <c:pt idx="113367">
                  <c:v>4.4932E-2</c:v>
                </c:pt>
                <c:pt idx="113368">
                  <c:v>4.4932E-2</c:v>
                </c:pt>
                <c:pt idx="113369">
                  <c:v>4.4933000000000001E-2</c:v>
                </c:pt>
                <c:pt idx="113370">
                  <c:v>4.4933000000000001E-2</c:v>
                </c:pt>
                <c:pt idx="113371">
                  <c:v>4.4934000000000002E-2</c:v>
                </c:pt>
                <c:pt idx="113372">
                  <c:v>4.4934000000000002E-2</c:v>
                </c:pt>
                <c:pt idx="113373">
                  <c:v>4.4934000000000002E-2</c:v>
                </c:pt>
                <c:pt idx="113374">
                  <c:v>4.4935000000000003E-2</c:v>
                </c:pt>
                <c:pt idx="113375">
                  <c:v>4.4935000000000003E-2</c:v>
                </c:pt>
                <c:pt idx="113376">
                  <c:v>4.4935999999999997E-2</c:v>
                </c:pt>
                <c:pt idx="113377">
                  <c:v>4.4935999999999997E-2</c:v>
                </c:pt>
                <c:pt idx="113378">
                  <c:v>4.4935999999999997E-2</c:v>
                </c:pt>
                <c:pt idx="113379">
                  <c:v>4.4936999999999998E-2</c:v>
                </c:pt>
                <c:pt idx="113380">
                  <c:v>4.4937999999999999E-2</c:v>
                </c:pt>
                <c:pt idx="113381">
                  <c:v>4.4937999999999999E-2</c:v>
                </c:pt>
                <c:pt idx="113382">
                  <c:v>4.4939E-2</c:v>
                </c:pt>
                <c:pt idx="113383">
                  <c:v>4.4940000000000001E-2</c:v>
                </c:pt>
                <c:pt idx="113384">
                  <c:v>4.4940000000000001E-2</c:v>
                </c:pt>
                <c:pt idx="113385">
                  <c:v>4.4941000000000002E-2</c:v>
                </c:pt>
                <c:pt idx="113386">
                  <c:v>4.4941000000000002E-2</c:v>
                </c:pt>
                <c:pt idx="113387">
                  <c:v>4.4942000000000003E-2</c:v>
                </c:pt>
                <c:pt idx="113388">
                  <c:v>4.4942000000000003E-2</c:v>
                </c:pt>
                <c:pt idx="113389">
                  <c:v>4.4942999999999997E-2</c:v>
                </c:pt>
                <c:pt idx="113390">
                  <c:v>4.4942999999999997E-2</c:v>
                </c:pt>
                <c:pt idx="113391">
                  <c:v>4.4943999999999998E-2</c:v>
                </c:pt>
                <c:pt idx="113392">
                  <c:v>4.4944999999999999E-2</c:v>
                </c:pt>
                <c:pt idx="113393">
                  <c:v>4.4944999999999999E-2</c:v>
                </c:pt>
                <c:pt idx="113394">
                  <c:v>4.4946E-2</c:v>
                </c:pt>
                <c:pt idx="113395">
                  <c:v>4.4946E-2</c:v>
                </c:pt>
                <c:pt idx="113396">
                  <c:v>4.4947000000000001E-2</c:v>
                </c:pt>
                <c:pt idx="113397">
                  <c:v>4.4948000000000002E-2</c:v>
                </c:pt>
                <c:pt idx="113398">
                  <c:v>4.4948000000000002E-2</c:v>
                </c:pt>
                <c:pt idx="113399">
                  <c:v>4.4948000000000002E-2</c:v>
                </c:pt>
                <c:pt idx="113400">
                  <c:v>4.4949000000000003E-2</c:v>
                </c:pt>
                <c:pt idx="113401">
                  <c:v>4.4949000000000003E-2</c:v>
                </c:pt>
                <c:pt idx="113402">
                  <c:v>4.4949999999999997E-2</c:v>
                </c:pt>
                <c:pt idx="113403">
                  <c:v>4.4950999999999998E-2</c:v>
                </c:pt>
                <c:pt idx="113404">
                  <c:v>4.4950999999999998E-2</c:v>
                </c:pt>
                <c:pt idx="113405">
                  <c:v>4.4951999999999999E-2</c:v>
                </c:pt>
                <c:pt idx="113406">
                  <c:v>4.4951999999999999E-2</c:v>
                </c:pt>
                <c:pt idx="113407">
                  <c:v>4.4953E-2</c:v>
                </c:pt>
                <c:pt idx="113408">
                  <c:v>4.4954000000000001E-2</c:v>
                </c:pt>
                <c:pt idx="113409">
                  <c:v>4.4954000000000001E-2</c:v>
                </c:pt>
                <c:pt idx="113410">
                  <c:v>4.4955000000000002E-2</c:v>
                </c:pt>
                <c:pt idx="113411">
                  <c:v>4.4955000000000002E-2</c:v>
                </c:pt>
                <c:pt idx="113412">
                  <c:v>4.4956000000000003E-2</c:v>
                </c:pt>
                <c:pt idx="113413">
                  <c:v>4.4956000000000003E-2</c:v>
                </c:pt>
                <c:pt idx="113414">
                  <c:v>4.4956999999999997E-2</c:v>
                </c:pt>
                <c:pt idx="113415">
                  <c:v>4.4956999999999997E-2</c:v>
                </c:pt>
                <c:pt idx="113416">
                  <c:v>4.4957999999999998E-2</c:v>
                </c:pt>
                <c:pt idx="113417">
                  <c:v>4.4958999999999999E-2</c:v>
                </c:pt>
                <c:pt idx="113418">
                  <c:v>4.496E-2</c:v>
                </c:pt>
                <c:pt idx="113419">
                  <c:v>4.496E-2</c:v>
                </c:pt>
                <c:pt idx="113420">
                  <c:v>4.4961000000000001E-2</c:v>
                </c:pt>
                <c:pt idx="113421">
                  <c:v>4.4961000000000001E-2</c:v>
                </c:pt>
                <c:pt idx="113422">
                  <c:v>4.4962000000000002E-2</c:v>
                </c:pt>
                <c:pt idx="113423">
                  <c:v>4.4963000000000003E-2</c:v>
                </c:pt>
                <c:pt idx="113424">
                  <c:v>4.4963000000000003E-2</c:v>
                </c:pt>
                <c:pt idx="113425">
                  <c:v>4.4963999999999997E-2</c:v>
                </c:pt>
                <c:pt idx="113426">
                  <c:v>4.4964999999999998E-2</c:v>
                </c:pt>
                <c:pt idx="113427">
                  <c:v>4.4964999999999998E-2</c:v>
                </c:pt>
                <c:pt idx="113428">
                  <c:v>4.4965999999999999E-2</c:v>
                </c:pt>
                <c:pt idx="113429">
                  <c:v>4.4967E-2</c:v>
                </c:pt>
                <c:pt idx="113430">
                  <c:v>4.4968000000000001E-2</c:v>
                </c:pt>
                <c:pt idx="113431">
                  <c:v>4.4968000000000001E-2</c:v>
                </c:pt>
                <c:pt idx="113432">
                  <c:v>4.4969000000000002E-2</c:v>
                </c:pt>
                <c:pt idx="113433">
                  <c:v>4.4969000000000002E-2</c:v>
                </c:pt>
                <c:pt idx="113434">
                  <c:v>4.4970000000000003E-2</c:v>
                </c:pt>
                <c:pt idx="113435">
                  <c:v>4.4970999999999997E-2</c:v>
                </c:pt>
                <c:pt idx="113436">
                  <c:v>4.4970999999999997E-2</c:v>
                </c:pt>
                <c:pt idx="113437">
                  <c:v>4.4971999999999998E-2</c:v>
                </c:pt>
                <c:pt idx="113438">
                  <c:v>4.4971999999999998E-2</c:v>
                </c:pt>
                <c:pt idx="113439">
                  <c:v>4.4972999999999999E-2</c:v>
                </c:pt>
                <c:pt idx="113440">
                  <c:v>4.4972999999999999E-2</c:v>
                </c:pt>
                <c:pt idx="113441">
                  <c:v>4.4972999999999999E-2</c:v>
                </c:pt>
                <c:pt idx="113442">
                  <c:v>4.4974E-2</c:v>
                </c:pt>
                <c:pt idx="113443">
                  <c:v>4.4974E-2</c:v>
                </c:pt>
                <c:pt idx="113444">
                  <c:v>4.4974E-2</c:v>
                </c:pt>
                <c:pt idx="113445">
                  <c:v>4.4975000000000001E-2</c:v>
                </c:pt>
                <c:pt idx="113446">
                  <c:v>4.4975000000000001E-2</c:v>
                </c:pt>
                <c:pt idx="113447">
                  <c:v>4.4975000000000001E-2</c:v>
                </c:pt>
                <c:pt idx="113448">
                  <c:v>4.4975000000000001E-2</c:v>
                </c:pt>
                <c:pt idx="113449">
                  <c:v>4.4975000000000001E-2</c:v>
                </c:pt>
                <c:pt idx="113450">
                  <c:v>4.4975000000000001E-2</c:v>
                </c:pt>
                <c:pt idx="113451">
                  <c:v>4.4975000000000001E-2</c:v>
                </c:pt>
                <c:pt idx="113452">
                  <c:v>4.4975000000000001E-2</c:v>
                </c:pt>
                <c:pt idx="113453">
                  <c:v>4.4974E-2</c:v>
                </c:pt>
                <c:pt idx="113454">
                  <c:v>4.4974E-2</c:v>
                </c:pt>
                <c:pt idx="113455">
                  <c:v>4.4974E-2</c:v>
                </c:pt>
                <c:pt idx="113456">
                  <c:v>4.4974E-2</c:v>
                </c:pt>
                <c:pt idx="113457">
                  <c:v>4.4972999999999999E-2</c:v>
                </c:pt>
                <c:pt idx="113458">
                  <c:v>4.4972999999999999E-2</c:v>
                </c:pt>
                <c:pt idx="113459">
                  <c:v>4.4971999999999998E-2</c:v>
                </c:pt>
                <c:pt idx="113460">
                  <c:v>4.4970999999999997E-2</c:v>
                </c:pt>
                <c:pt idx="113461">
                  <c:v>4.4970999999999997E-2</c:v>
                </c:pt>
                <c:pt idx="113462">
                  <c:v>4.4970000000000003E-2</c:v>
                </c:pt>
                <c:pt idx="113463">
                  <c:v>4.4970000000000003E-2</c:v>
                </c:pt>
                <c:pt idx="113464">
                  <c:v>4.4969000000000002E-2</c:v>
                </c:pt>
                <c:pt idx="113465">
                  <c:v>4.4969000000000002E-2</c:v>
                </c:pt>
                <c:pt idx="113466">
                  <c:v>4.4968000000000001E-2</c:v>
                </c:pt>
                <c:pt idx="113467">
                  <c:v>4.4967E-2</c:v>
                </c:pt>
                <c:pt idx="113468">
                  <c:v>4.4965999999999999E-2</c:v>
                </c:pt>
                <c:pt idx="113469">
                  <c:v>4.4964999999999998E-2</c:v>
                </c:pt>
                <c:pt idx="113470">
                  <c:v>4.4963999999999997E-2</c:v>
                </c:pt>
                <c:pt idx="113471">
                  <c:v>4.4963000000000003E-2</c:v>
                </c:pt>
                <c:pt idx="113472">
                  <c:v>4.4963000000000003E-2</c:v>
                </c:pt>
                <c:pt idx="113473">
                  <c:v>4.4962000000000002E-2</c:v>
                </c:pt>
                <c:pt idx="113474">
                  <c:v>4.4961000000000001E-2</c:v>
                </c:pt>
                <c:pt idx="113475">
                  <c:v>4.496E-2</c:v>
                </c:pt>
                <c:pt idx="113476">
                  <c:v>4.4958999999999999E-2</c:v>
                </c:pt>
                <c:pt idx="113477">
                  <c:v>4.4957999999999998E-2</c:v>
                </c:pt>
                <c:pt idx="113478">
                  <c:v>4.4956999999999997E-2</c:v>
                </c:pt>
                <c:pt idx="113479">
                  <c:v>4.4956999999999997E-2</c:v>
                </c:pt>
                <c:pt idx="113480">
                  <c:v>4.4956000000000003E-2</c:v>
                </c:pt>
                <c:pt idx="113481">
                  <c:v>4.4955000000000002E-2</c:v>
                </c:pt>
                <c:pt idx="113482">
                  <c:v>4.4954000000000001E-2</c:v>
                </c:pt>
                <c:pt idx="113483">
                  <c:v>4.4953E-2</c:v>
                </c:pt>
                <c:pt idx="113484">
                  <c:v>4.4951999999999999E-2</c:v>
                </c:pt>
                <c:pt idx="113485">
                  <c:v>4.4950999999999998E-2</c:v>
                </c:pt>
                <c:pt idx="113486">
                  <c:v>4.4949999999999997E-2</c:v>
                </c:pt>
                <c:pt idx="113487">
                  <c:v>4.4949999999999997E-2</c:v>
                </c:pt>
                <c:pt idx="113488">
                  <c:v>4.4949000000000003E-2</c:v>
                </c:pt>
                <c:pt idx="113489">
                  <c:v>4.4948000000000002E-2</c:v>
                </c:pt>
                <c:pt idx="113490">
                  <c:v>4.4948000000000002E-2</c:v>
                </c:pt>
                <c:pt idx="113491">
                  <c:v>4.4947000000000001E-2</c:v>
                </c:pt>
                <c:pt idx="113492">
                  <c:v>4.4946E-2</c:v>
                </c:pt>
                <c:pt idx="113493">
                  <c:v>4.4946E-2</c:v>
                </c:pt>
                <c:pt idx="113494">
                  <c:v>4.4944999999999999E-2</c:v>
                </c:pt>
                <c:pt idx="113495">
                  <c:v>4.4943999999999998E-2</c:v>
                </c:pt>
                <c:pt idx="113496">
                  <c:v>4.4943999999999998E-2</c:v>
                </c:pt>
                <c:pt idx="113497">
                  <c:v>4.4942999999999997E-2</c:v>
                </c:pt>
                <c:pt idx="113498">
                  <c:v>4.4942999999999997E-2</c:v>
                </c:pt>
                <c:pt idx="113499">
                  <c:v>4.4942999999999997E-2</c:v>
                </c:pt>
                <c:pt idx="113500">
                  <c:v>4.4942000000000003E-2</c:v>
                </c:pt>
                <c:pt idx="113501">
                  <c:v>4.4942000000000003E-2</c:v>
                </c:pt>
                <c:pt idx="113502">
                  <c:v>4.4942000000000003E-2</c:v>
                </c:pt>
                <c:pt idx="113503">
                  <c:v>4.4942000000000003E-2</c:v>
                </c:pt>
                <c:pt idx="113504">
                  <c:v>4.4941000000000002E-2</c:v>
                </c:pt>
                <c:pt idx="113505">
                  <c:v>4.4941000000000002E-2</c:v>
                </c:pt>
                <c:pt idx="113506">
                  <c:v>4.4941000000000002E-2</c:v>
                </c:pt>
                <c:pt idx="113507">
                  <c:v>4.4941000000000002E-2</c:v>
                </c:pt>
                <c:pt idx="113508">
                  <c:v>4.4941000000000002E-2</c:v>
                </c:pt>
                <c:pt idx="113509">
                  <c:v>4.4941000000000002E-2</c:v>
                </c:pt>
                <c:pt idx="113510">
                  <c:v>4.4941000000000002E-2</c:v>
                </c:pt>
                <c:pt idx="113511">
                  <c:v>4.4941000000000002E-2</c:v>
                </c:pt>
                <c:pt idx="113512">
                  <c:v>4.4941000000000002E-2</c:v>
                </c:pt>
                <c:pt idx="113513">
                  <c:v>4.4941000000000002E-2</c:v>
                </c:pt>
                <c:pt idx="113514">
                  <c:v>4.4941000000000002E-2</c:v>
                </c:pt>
                <c:pt idx="113515">
                  <c:v>4.4941000000000002E-2</c:v>
                </c:pt>
                <c:pt idx="113516">
                  <c:v>4.4941000000000002E-2</c:v>
                </c:pt>
                <c:pt idx="113517">
                  <c:v>4.4941000000000002E-2</c:v>
                </c:pt>
                <c:pt idx="113518">
                  <c:v>4.4941000000000002E-2</c:v>
                </c:pt>
                <c:pt idx="113519">
                  <c:v>4.4941000000000002E-2</c:v>
                </c:pt>
                <c:pt idx="113520">
                  <c:v>4.4942000000000003E-2</c:v>
                </c:pt>
                <c:pt idx="113521">
                  <c:v>4.4942000000000003E-2</c:v>
                </c:pt>
                <c:pt idx="113522">
                  <c:v>4.4942000000000003E-2</c:v>
                </c:pt>
                <c:pt idx="113523">
                  <c:v>4.4942000000000003E-2</c:v>
                </c:pt>
                <c:pt idx="113524">
                  <c:v>4.4942999999999997E-2</c:v>
                </c:pt>
                <c:pt idx="113525">
                  <c:v>4.4942999999999997E-2</c:v>
                </c:pt>
                <c:pt idx="113526">
                  <c:v>4.4942999999999997E-2</c:v>
                </c:pt>
                <c:pt idx="113527">
                  <c:v>4.4942999999999997E-2</c:v>
                </c:pt>
                <c:pt idx="113528">
                  <c:v>4.4943999999999998E-2</c:v>
                </c:pt>
                <c:pt idx="113529">
                  <c:v>4.4943999999999998E-2</c:v>
                </c:pt>
                <c:pt idx="113530">
                  <c:v>4.4943999999999998E-2</c:v>
                </c:pt>
                <c:pt idx="113531">
                  <c:v>4.4943999999999998E-2</c:v>
                </c:pt>
                <c:pt idx="113532">
                  <c:v>4.4944999999999999E-2</c:v>
                </c:pt>
                <c:pt idx="113533">
                  <c:v>4.4944999999999999E-2</c:v>
                </c:pt>
                <c:pt idx="113534">
                  <c:v>4.4944999999999999E-2</c:v>
                </c:pt>
                <c:pt idx="113535">
                  <c:v>4.4946E-2</c:v>
                </c:pt>
                <c:pt idx="113536">
                  <c:v>4.4946E-2</c:v>
                </c:pt>
                <c:pt idx="113537">
                  <c:v>4.4947000000000001E-2</c:v>
                </c:pt>
                <c:pt idx="113538">
                  <c:v>4.4947000000000001E-2</c:v>
                </c:pt>
                <c:pt idx="113539">
                  <c:v>4.4948000000000002E-2</c:v>
                </c:pt>
                <c:pt idx="113540">
                  <c:v>4.4948000000000002E-2</c:v>
                </c:pt>
                <c:pt idx="113541">
                  <c:v>4.4948000000000002E-2</c:v>
                </c:pt>
                <c:pt idx="113542">
                  <c:v>4.4949000000000003E-2</c:v>
                </c:pt>
                <c:pt idx="113543">
                  <c:v>4.4949000000000003E-2</c:v>
                </c:pt>
                <c:pt idx="113544">
                  <c:v>4.4949999999999997E-2</c:v>
                </c:pt>
                <c:pt idx="113545">
                  <c:v>4.4950999999999998E-2</c:v>
                </c:pt>
                <c:pt idx="113546">
                  <c:v>4.4950999999999998E-2</c:v>
                </c:pt>
                <c:pt idx="113547">
                  <c:v>4.4951999999999999E-2</c:v>
                </c:pt>
                <c:pt idx="113548">
                  <c:v>4.4953E-2</c:v>
                </c:pt>
                <c:pt idx="113549">
                  <c:v>4.4953E-2</c:v>
                </c:pt>
                <c:pt idx="113550">
                  <c:v>4.4954000000000001E-2</c:v>
                </c:pt>
                <c:pt idx="113551">
                  <c:v>4.4954000000000001E-2</c:v>
                </c:pt>
                <c:pt idx="113552">
                  <c:v>4.4955000000000002E-2</c:v>
                </c:pt>
                <c:pt idx="113553">
                  <c:v>4.4956000000000003E-2</c:v>
                </c:pt>
                <c:pt idx="113554">
                  <c:v>4.4956000000000003E-2</c:v>
                </c:pt>
                <c:pt idx="113555">
                  <c:v>4.4956999999999997E-2</c:v>
                </c:pt>
                <c:pt idx="113556">
                  <c:v>4.4957999999999998E-2</c:v>
                </c:pt>
                <c:pt idx="113557">
                  <c:v>4.4958999999999999E-2</c:v>
                </c:pt>
                <c:pt idx="113558">
                  <c:v>4.496E-2</c:v>
                </c:pt>
                <c:pt idx="113559">
                  <c:v>4.4961000000000001E-2</c:v>
                </c:pt>
                <c:pt idx="113560">
                  <c:v>4.4962000000000002E-2</c:v>
                </c:pt>
                <c:pt idx="113561">
                  <c:v>4.4962000000000002E-2</c:v>
                </c:pt>
                <c:pt idx="113562">
                  <c:v>4.4963000000000003E-2</c:v>
                </c:pt>
                <c:pt idx="113563">
                  <c:v>4.4963999999999997E-2</c:v>
                </c:pt>
                <c:pt idx="113564">
                  <c:v>4.4964999999999998E-2</c:v>
                </c:pt>
                <c:pt idx="113565">
                  <c:v>4.4965999999999999E-2</c:v>
                </c:pt>
                <c:pt idx="113566">
                  <c:v>4.4967E-2</c:v>
                </c:pt>
                <c:pt idx="113567">
                  <c:v>4.4968000000000001E-2</c:v>
                </c:pt>
                <c:pt idx="113568">
                  <c:v>4.4969000000000002E-2</c:v>
                </c:pt>
                <c:pt idx="113569">
                  <c:v>4.4970000000000003E-2</c:v>
                </c:pt>
                <c:pt idx="113570">
                  <c:v>4.4970999999999997E-2</c:v>
                </c:pt>
                <c:pt idx="113571">
                  <c:v>4.4971999999999998E-2</c:v>
                </c:pt>
                <c:pt idx="113572">
                  <c:v>4.4972999999999999E-2</c:v>
                </c:pt>
                <c:pt idx="113573">
                  <c:v>4.4974E-2</c:v>
                </c:pt>
                <c:pt idx="113574">
                  <c:v>4.4975000000000001E-2</c:v>
                </c:pt>
                <c:pt idx="113575">
                  <c:v>4.4977000000000003E-2</c:v>
                </c:pt>
                <c:pt idx="113576">
                  <c:v>4.4977999999999997E-2</c:v>
                </c:pt>
                <c:pt idx="113577">
                  <c:v>4.4978999999999998E-2</c:v>
                </c:pt>
                <c:pt idx="113578">
                  <c:v>4.4979999999999999E-2</c:v>
                </c:pt>
                <c:pt idx="113579">
                  <c:v>4.4981E-2</c:v>
                </c:pt>
                <c:pt idx="113580">
                  <c:v>4.4982000000000001E-2</c:v>
                </c:pt>
                <c:pt idx="113581">
                  <c:v>4.4984000000000003E-2</c:v>
                </c:pt>
                <c:pt idx="113582">
                  <c:v>4.4984999999999997E-2</c:v>
                </c:pt>
                <c:pt idx="113583">
                  <c:v>4.4985999999999998E-2</c:v>
                </c:pt>
                <c:pt idx="113584">
                  <c:v>4.4986999999999999E-2</c:v>
                </c:pt>
                <c:pt idx="113585">
                  <c:v>4.4988E-2</c:v>
                </c:pt>
                <c:pt idx="113586">
                  <c:v>4.4990000000000002E-2</c:v>
                </c:pt>
                <c:pt idx="113587">
                  <c:v>4.4991000000000003E-2</c:v>
                </c:pt>
                <c:pt idx="113588">
                  <c:v>4.4991999999999997E-2</c:v>
                </c:pt>
                <c:pt idx="113589">
                  <c:v>4.4992999999999998E-2</c:v>
                </c:pt>
                <c:pt idx="113590">
                  <c:v>4.4993999999999999E-2</c:v>
                </c:pt>
                <c:pt idx="113591">
                  <c:v>4.4995E-2</c:v>
                </c:pt>
                <c:pt idx="113592">
                  <c:v>4.4996000000000001E-2</c:v>
                </c:pt>
                <c:pt idx="113593">
                  <c:v>4.4997000000000002E-2</c:v>
                </c:pt>
                <c:pt idx="113594">
                  <c:v>4.4998000000000003E-2</c:v>
                </c:pt>
                <c:pt idx="113595">
                  <c:v>4.4998000000000003E-2</c:v>
                </c:pt>
                <c:pt idx="113596">
                  <c:v>4.4998999999999997E-2</c:v>
                </c:pt>
                <c:pt idx="113597">
                  <c:v>4.4999999999999998E-2</c:v>
                </c:pt>
                <c:pt idx="113598">
                  <c:v>4.5000999999999999E-2</c:v>
                </c:pt>
                <c:pt idx="113599">
                  <c:v>4.5000999999999999E-2</c:v>
                </c:pt>
                <c:pt idx="113600">
                  <c:v>4.5000999999999999E-2</c:v>
                </c:pt>
                <c:pt idx="113601">
                  <c:v>4.5002E-2</c:v>
                </c:pt>
                <c:pt idx="113602">
                  <c:v>4.5002E-2</c:v>
                </c:pt>
                <c:pt idx="113603">
                  <c:v>4.5003000000000001E-2</c:v>
                </c:pt>
                <c:pt idx="113604">
                  <c:v>4.5003000000000001E-2</c:v>
                </c:pt>
                <c:pt idx="113605">
                  <c:v>4.5003000000000001E-2</c:v>
                </c:pt>
                <c:pt idx="113606">
                  <c:v>4.5003000000000001E-2</c:v>
                </c:pt>
                <c:pt idx="113607">
                  <c:v>4.5004000000000002E-2</c:v>
                </c:pt>
                <c:pt idx="113608">
                  <c:v>4.5004000000000002E-2</c:v>
                </c:pt>
                <c:pt idx="113609">
                  <c:v>4.5003000000000001E-2</c:v>
                </c:pt>
                <c:pt idx="113610">
                  <c:v>4.5003000000000001E-2</c:v>
                </c:pt>
                <c:pt idx="113611">
                  <c:v>4.5003000000000001E-2</c:v>
                </c:pt>
                <c:pt idx="113612">
                  <c:v>4.5003000000000001E-2</c:v>
                </c:pt>
                <c:pt idx="113613">
                  <c:v>4.5002E-2</c:v>
                </c:pt>
                <c:pt idx="113614">
                  <c:v>4.5002E-2</c:v>
                </c:pt>
                <c:pt idx="113615">
                  <c:v>4.5000999999999999E-2</c:v>
                </c:pt>
                <c:pt idx="113616">
                  <c:v>4.5000999999999999E-2</c:v>
                </c:pt>
                <c:pt idx="113617">
                  <c:v>4.4999999999999998E-2</c:v>
                </c:pt>
                <c:pt idx="113618">
                  <c:v>4.4999999999999998E-2</c:v>
                </c:pt>
                <c:pt idx="113619">
                  <c:v>4.4998999999999997E-2</c:v>
                </c:pt>
                <c:pt idx="113620">
                  <c:v>4.4998000000000003E-2</c:v>
                </c:pt>
                <c:pt idx="113621">
                  <c:v>4.4998000000000003E-2</c:v>
                </c:pt>
                <c:pt idx="113622">
                  <c:v>4.4997000000000002E-2</c:v>
                </c:pt>
                <c:pt idx="113623">
                  <c:v>4.4996000000000001E-2</c:v>
                </c:pt>
                <c:pt idx="113624">
                  <c:v>4.4995E-2</c:v>
                </c:pt>
                <c:pt idx="113625">
                  <c:v>4.4993999999999999E-2</c:v>
                </c:pt>
                <c:pt idx="113626">
                  <c:v>4.4992999999999998E-2</c:v>
                </c:pt>
                <c:pt idx="113627">
                  <c:v>4.4991999999999997E-2</c:v>
                </c:pt>
                <c:pt idx="113628">
                  <c:v>4.4991999999999997E-2</c:v>
                </c:pt>
                <c:pt idx="113629">
                  <c:v>4.4991000000000003E-2</c:v>
                </c:pt>
                <c:pt idx="113630">
                  <c:v>4.4990000000000002E-2</c:v>
                </c:pt>
                <c:pt idx="113631">
                  <c:v>4.4989000000000001E-2</c:v>
                </c:pt>
                <c:pt idx="113632">
                  <c:v>4.4988E-2</c:v>
                </c:pt>
                <c:pt idx="113633">
                  <c:v>4.4986999999999999E-2</c:v>
                </c:pt>
                <c:pt idx="113634">
                  <c:v>4.4985999999999998E-2</c:v>
                </c:pt>
                <c:pt idx="113635">
                  <c:v>4.4984999999999997E-2</c:v>
                </c:pt>
                <c:pt idx="113636">
                  <c:v>4.4984999999999997E-2</c:v>
                </c:pt>
                <c:pt idx="113637">
                  <c:v>4.4984000000000003E-2</c:v>
                </c:pt>
                <c:pt idx="113638">
                  <c:v>4.4983000000000002E-2</c:v>
                </c:pt>
                <c:pt idx="113639">
                  <c:v>4.4982000000000001E-2</c:v>
                </c:pt>
                <c:pt idx="113640">
                  <c:v>4.4982000000000001E-2</c:v>
                </c:pt>
                <c:pt idx="113641">
                  <c:v>4.4981E-2</c:v>
                </c:pt>
                <c:pt idx="113642">
                  <c:v>4.4979999999999999E-2</c:v>
                </c:pt>
                <c:pt idx="113643">
                  <c:v>4.4979999999999999E-2</c:v>
                </c:pt>
                <c:pt idx="113644">
                  <c:v>4.4978999999999998E-2</c:v>
                </c:pt>
                <c:pt idx="113645">
                  <c:v>4.4977999999999997E-2</c:v>
                </c:pt>
                <c:pt idx="113646">
                  <c:v>4.4977999999999997E-2</c:v>
                </c:pt>
                <c:pt idx="113647">
                  <c:v>4.4977000000000003E-2</c:v>
                </c:pt>
                <c:pt idx="113648">
                  <c:v>4.4977000000000003E-2</c:v>
                </c:pt>
                <c:pt idx="113649">
                  <c:v>4.4976000000000002E-2</c:v>
                </c:pt>
                <c:pt idx="113650">
                  <c:v>4.4976000000000002E-2</c:v>
                </c:pt>
                <c:pt idx="113651">
                  <c:v>4.4975000000000001E-2</c:v>
                </c:pt>
                <c:pt idx="113652">
                  <c:v>4.4975000000000001E-2</c:v>
                </c:pt>
                <c:pt idx="113653">
                  <c:v>4.4975000000000001E-2</c:v>
                </c:pt>
                <c:pt idx="113654">
                  <c:v>4.4974E-2</c:v>
                </c:pt>
                <c:pt idx="113655">
                  <c:v>4.4974E-2</c:v>
                </c:pt>
                <c:pt idx="113656">
                  <c:v>4.4974E-2</c:v>
                </c:pt>
                <c:pt idx="113657">
                  <c:v>4.4972999999999999E-2</c:v>
                </c:pt>
                <c:pt idx="113658">
                  <c:v>4.4972999999999999E-2</c:v>
                </c:pt>
                <c:pt idx="113659">
                  <c:v>4.4972999999999999E-2</c:v>
                </c:pt>
                <c:pt idx="113660">
                  <c:v>4.4971999999999998E-2</c:v>
                </c:pt>
                <c:pt idx="113661">
                  <c:v>4.4971999999999998E-2</c:v>
                </c:pt>
                <c:pt idx="113662">
                  <c:v>4.4971999999999998E-2</c:v>
                </c:pt>
                <c:pt idx="113663">
                  <c:v>4.4971999999999998E-2</c:v>
                </c:pt>
                <c:pt idx="113664">
                  <c:v>4.4971999999999998E-2</c:v>
                </c:pt>
                <c:pt idx="113665">
                  <c:v>4.4971999999999998E-2</c:v>
                </c:pt>
                <c:pt idx="113666">
                  <c:v>4.4971999999999998E-2</c:v>
                </c:pt>
                <c:pt idx="113667">
                  <c:v>4.4970999999999997E-2</c:v>
                </c:pt>
                <c:pt idx="113668">
                  <c:v>4.4970999999999997E-2</c:v>
                </c:pt>
                <c:pt idx="113669">
                  <c:v>4.4970999999999997E-2</c:v>
                </c:pt>
                <c:pt idx="113670">
                  <c:v>4.4970999999999997E-2</c:v>
                </c:pt>
                <c:pt idx="113671">
                  <c:v>4.4970999999999997E-2</c:v>
                </c:pt>
                <c:pt idx="113672">
                  <c:v>4.4970999999999997E-2</c:v>
                </c:pt>
                <c:pt idx="113673">
                  <c:v>4.4970999999999997E-2</c:v>
                </c:pt>
                <c:pt idx="113674">
                  <c:v>4.4970999999999997E-2</c:v>
                </c:pt>
                <c:pt idx="113675">
                  <c:v>4.4970999999999997E-2</c:v>
                </c:pt>
                <c:pt idx="113676">
                  <c:v>4.4970999999999997E-2</c:v>
                </c:pt>
                <c:pt idx="113677">
                  <c:v>4.4970999999999997E-2</c:v>
                </c:pt>
                <c:pt idx="113678">
                  <c:v>4.4971999999999998E-2</c:v>
                </c:pt>
                <c:pt idx="113679">
                  <c:v>4.4971999999999998E-2</c:v>
                </c:pt>
                <c:pt idx="113680">
                  <c:v>4.4971999999999998E-2</c:v>
                </c:pt>
                <c:pt idx="113681">
                  <c:v>4.4971999999999998E-2</c:v>
                </c:pt>
                <c:pt idx="113682">
                  <c:v>4.4971999999999998E-2</c:v>
                </c:pt>
                <c:pt idx="113683">
                  <c:v>4.4971999999999998E-2</c:v>
                </c:pt>
                <c:pt idx="113684">
                  <c:v>4.4972999999999999E-2</c:v>
                </c:pt>
                <c:pt idx="113685">
                  <c:v>4.4972999999999999E-2</c:v>
                </c:pt>
                <c:pt idx="113686">
                  <c:v>4.4972999999999999E-2</c:v>
                </c:pt>
                <c:pt idx="113687">
                  <c:v>4.4974E-2</c:v>
                </c:pt>
                <c:pt idx="113688">
                  <c:v>4.4975000000000001E-2</c:v>
                </c:pt>
                <c:pt idx="113689">
                  <c:v>4.4975000000000001E-2</c:v>
                </c:pt>
                <c:pt idx="113690">
                  <c:v>4.4976000000000002E-2</c:v>
                </c:pt>
                <c:pt idx="113691">
                  <c:v>4.4976000000000002E-2</c:v>
                </c:pt>
                <c:pt idx="113692">
                  <c:v>4.4977000000000003E-2</c:v>
                </c:pt>
                <c:pt idx="113693">
                  <c:v>4.4977000000000003E-2</c:v>
                </c:pt>
                <c:pt idx="113694">
                  <c:v>4.4977999999999997E-2</c:v>
                </c:pt>
                <c:pt idx="113695">
                  <c:v>4.4977999999999997E-2</c:v>
                </c:pt>
                <c:pt idx="113696">
                  <c:v>4.4978999999999998E-2</c:v>
                </c:pt>
                <c:pt idx="113697">
                  <c:v>4.4979999999999999E-2</c:v>
                </c:pt>
                <c:pt idx="113698">
                  <c:v>4.4981E-2</c:v>
                </c:pt>
                <c:pt idx="113699">
                  <c:v>4.4981E-2</c:v>
                </c:pt>
                <c:pt idx="113700">
                  <c:v>4.4982000000000001E-2</c:v>
                </c:pt>
                <c:pt idx="113701">
                  <c:v>4.4983000000000002E-2</c:v>
                </c:pt>
                <c:pt idx="113702">
                  <c:v>4.4984000000000003E-2</c:v>
                </c:pt>
                <c:pt idx="113703">
                  <c:v>4.4984999999999997E-2</c:v>
                </c:pt>
                <c:pt idx="113704">
                  <c:v>4.4985999999999998E-2</c:v>
                </c:pt>
                <c:pt idx="113705">
                  <c:v>4.4985999999999998E-2</c:v>
                </c:pt>
                <c:pt idx="113706">
                  <c:v>4.4986999999999999E-2</c:v>
                </c:pt>
                <c:pt idx="113707">
                  <c:v>4.4988E-2</c:v>
                </c:pt>
                <c:pt idx="113708">
                  <c:v>4.4989000000000001E-2</c:v>
                </c:pt>
                <c:pt idx="113709">
                  <c:v>4.4990000000000002E-2</c:v>
                </c:pt>
                <c:pt idx="113710">
                  <c:v>4.4991000000000003E-2</c:v>
                </c:pt>
                <c:pt idx="113711">
                  <c:v>4.4991999999999997E-2</c:v>
                </c:pt>
                <c:pt idx="113712">
                  <c:v>4.4992999999999998E-2</c:v>
                </c:pt>
                <c:pt idx="113713">
                  <c:v>4.4992999999999998E-2</c:v>
                </c:pt>
                <c:pt idx="113714">
                  <c:v>4.4993999999999999E-2</c:v>
                </c:pt>
                <c:pt idx="113715">
                  <c:v>4.4995E-2</c:v>
                </c:pt>
                <c:pt idx="113716">
                  <c:v>4.4996000000000001E-2</c:v>
                </c:pt>
                <c:pt idx="113717">
                  <c:v>4.4997000000000002E-2</c:v>
                </c:pt>
                <c:pt idx="113718">
                  <c:v>4.4997000000000002E-2</c:v>
                </c:pt>
                <c:pt idx="113719">
                  <c:v>4.4998000000000003E-2</c:v>
                </c:pt>
                <c:pt idx="113720">
                  <c:v>4.4998999999999997E-2</c:v>
                </c:pt>
                <c:pt idx="113721">
                  <c:v>4.4998999999999997E-2</c:v>
                </c:pt>
                <c:pt idx="113722">
                  <c:v>4.4999999999999998E-2</c:v>
                </c:pt>
                <c:pt idx="113723">
                  <c:v>4.5000999999999999E-2</c:v>
                </c:pt>
                <c:pt idx="113724">
                  <c:v>4.5002E-2</c:v>
                </c:pt>
                <c:pt idx="113725">
                  <c:v>4.5002E-2</c:v>
                </c:pt>
                <c:pt idx="113726">
                  <c:v>4.5003000000000001E-2</c:v>
                </c:pt>
                <c:pt idx="113727">
                  <c:v>4.5003000000000001E-2</c:v>
                </c:pt>
                <c:pt idx="113728">
                  <c:v>4.5004000000000002E-2</c:v>
                </c:pt>
                <c:pt idx="113729">
                  <c:v>4.5004000000000002E-2</c:v>
                </c:pt>
                <c:pt idx="113730">
                  <c:v>4.5004000000000002E-2</c:v>
                </c:pt>
                <c:pt idx="113731">
                  <c:v>4.5005000000000003E-2</c:v>
                </c:pt>
                <c:pt idx="113732">
                  <c:v>4.5005000000000003E-2</c:v>
                </c:pt>
                <c:pt idx="113733">
                  <c:v>4.5005000000000003E-2</c:v>
                </c:pt>
                <c:pt idx="113734">
                  <c:v>4.5005999999999997E-2</c:v>
                </c:pt>
                <c:pt idx="113735">
                  <c:v>4.5005999999999997E-2</c:v>
                </c:pt>
                <c:pt idx="113736">
                  <c:v>4.5005999999999997E-2</c:v>
                </c:pt>
                <c:pt idx="113737">
                  <c:v>4.5005999999999997E-2</c:v>
                </c:pt>
                <c:pt idx="113738">
                  <c:v>4.5005999999999997E-2</c:v>
                </c:pt>
                <c:pt idx="113739">
                  <c:v>4.5005999999999997E-2</c:v>
                </c:pt>
                <c:pt idx="113740">
                  <c:v>4.5005999999999997E-2</c:v>
                </c:pt>
                <c:pt idx="113741">
                  <c:v>4.5005999999999997E-2</c:v>
                </c:pt>
                <c:pt idx="113742">
                  <c:v>4.5005999999999997E-2</c:v>
                </c:pt>
                <c:pt idx="113743">
                  <c:v>4.5005000000000003E-2</c:v>
                </c:pt>
                <c:pt idx="113744">
                  <c:v>4.5005000000000003E-2</c:v>
                </c:pt>
                <c:pt idx="113745">
                  <c:v>4.5005000000000003E-2</c:v>
                </c:pt>
                <c:pt idx="113746">
                  <c:v>4.5005000000000003E-2</c:v>
                </c:pt>
                <c:pt idx="113747">
                  <c:v>4.5004000000000002E-2</c:v>
                </c:pt>
                <c:pt idx="113748">
                  <c:v>4.5004000000000002E-2</c:v>
                </c:pt>
                <c:pt idx="113749">
                  <c:v>4.5003000000000001E-2</c:v>
                </c:pt>
                <c:pt idx="113750">
                  <c:v>4.5003000000000001E-2</c:v>
                </c:pt>
                <c:pt idx="113751">
                  <c:v>4.5002E-2</c:v>
                </c:pt>
                <c:pt idx="113752">
                  <c:v>4.5000999999999999E-2</c:v>
                </c:pt>
                <c:pt idx="113753">
                  <c:v>4.4999999999999998E-2</c:v>
                </c:pt>
                <c:pt idx="113754">
                  <c:v>4.4999999999999998E-2</c:v>
                </c:pt>
                <c:pt idx="113755">
                  <c:v>4.4998999999999997E-2</c:v>
                </c:pt>
                <c:pt idx="113756">
                  <c:v>4.4998000000000003E-2</c:v>
                </c:pt>
                <c:pt idx="113757">
                  <c:v>4.4998000000000003E-2</c:v>
                </c:pt>
                <c:pt idx="113758">
                  <c:v>4.4997000000000002E-2</c:v>
                </c:pt>
                <c:pt idx="113759">
                  <c:v>4.4996000000000001E-2</c:v>
                </c:pt>
                <c:pt idx="113760">
                  <c:v>4.4995E-2</c:v>
                </c:pt>
                <c:pt idx="113761">
                  <c:v>4.4993999999999999E-2</c:v>
                </c:pt>
                <c:pt idx="113762">
                  <c:v>4.4992999999999998E-2</c:v>
                </c:pt>
                <c:pt idx="113763">
                  <c:v>4.4992999999999998E-2</c:v>
                </c:pt>
                <c:pt idx="113764">
                  <c:v>4.4991999999999997E-2</c:v>
                </c:pt>
                <c:pt idx="113765">
                  <c:v>4.4991000000000003E-2</c:v>
                </c:pt>
                <c:pt idx="113766">
                  <c:v>4.4990000000000002E-2</c:v>
                </c:pt>
                <c:pt idx="113767">
                  <c:v>4.4989000000000001E-2</c:v>
                </c:pt>
                <c:pt idx="113768">
                  <c:v>4.4988E-2</c:v>
                </c:pt>
                <c:pt idx="113769">
                  <c:v>4.4988E-2</c:v>
                </c:pt>
                <c:pt idx="113770">
                  <c:v>4.4986999999999999E-2</c:v>
                </c:pt>
                <c:pt idx="113771">
                  <c:v>4.4985999999999998E-2</c:v>
                </c:pt>
                <c:pt idx="113772">
                  <c:v>4.4984999999999997E-2</c:v>
                </c:pt>
                <c:pt idx="113773">
                  <c:v>4.4984999999999997E-2</c:v>
                </c:pt>
                <c:pt idx="113774">
                  <c:v>4.4984000000000003E-2</c:v>
                </c:pt>
                <c:pt idx="113775">
                  <c:v>4.4983000000000002E-2</c:v>
                </c:pt>
                <c:pt idx="113776">
                  <c:v>4.4983000000000002E-2</c:v>
                </c:pt>
                <c:pt idx="113777">
                  <c:v>4.4982000000000001E-2</c:v>
                </c:pt>
                <c:pt idx="113778">
                  <c:v>4.4981E-2</c:v>
                </c:pt>
                <c:pt idx="113779">
                  <c:v>4.4981E-2</c:v>
                </c:pt>
                <c:pt idx="113780">
                  <c:v>4.4981E-2</c:v>
                </c:pt>
                <c:pt idx="113781">
                  <c:v>4.4979999999999999E-2</c:v>
                </c:pt>
                <c:pt idx="113782">
                  <c:v>4.4979999999999999E-2</c:v>
                </c:pt>
                <c:pt idx="113783">
                  <c:v>4.4979999999999999E-2</c:v>
                </c:pt>
                <c:pt idx="113784">
                  <c:v>4.4978999999999998E-2</c:v>
                </c:pt>
                <c:pt idx="113785">
                  <c:v>4.4978999999999998E-2</c:v>
                </c:pt>
                <c:pt idx="113786">
                  <c:v>4.4978999999999998E-2</c:v>
                </c:pt>
                <c:pt idx="113787">
                  <c:v>4.4977999999999997E-2</c:v>
                </c:pt>
                <c:pt idx="113788">
                  <c:v>4.4977999999999997E-2</c:v>
                </c:pt>
                <c:pt idx="113789">
                  <c:v>4.4977999999999997E-2</c:v>
                </c:pt>
                <c:pt idx="113790">
                  <c:v>4.4977999999999997E-2</c:v>
                </c:pt>
                <c:pt idx="113791">
                  <c:v>4.4977999999999997E-2</c:v>
                </c:pt>
                <c:pt idx="113792">
                  <c:v>4.4977999999999997E-2</c:v>
                </c:pt>
                <c:pt idx="113793">
                  <c:v>4.4977999999999997E-2</c:v>
                </c:pt>
                <c:pt idx="113794">
                  <c:v>4.4977999999999997E-2</c:v>
                </c:pt>
                <c:pt idx="113795">
                  <c:v>4.4977999999999997E-2</c:v>
                </c:pt>
                <c:pt idx="113796">
                  <c:v>4.4977999999999997E-2</c:v>
                </c:pt>
                <c:pt idx="113797">
                  <c:v>4.4977999999999997E-2</c:v>
                </c:pt>
                <c:pt idx="113798">
                  <c:v>4.4977999999999997E-2</c:v>
                </c:pt>
                <c:pt idx="113799">
                  <c:v>4.4977999999999997E-2</c:v>
                </c:pt>
                <c:pt idx="113800">
                  <c:v>4.4978999999999998E-2</c:v>
                </c:pt>
                <c:pt idx="113801">
                  <c:v>4.4978999999999998E-2</c:v>
                </c:pt>
                <c:pt idx="113802">
                  <c:v>4.4978999999999998E-2</c:v>
                </c:pt>
                <c:pt idx="113803">
                  <c:v>4.4978999999999998E-2</c:v>
                </c:pt>
                <c:pt idx="113804">
                  <c:v>4.4978999999999998E-2</c:v>
                </c:pt>
                <c:pt idx="113805">
                  <c:v>4.4979999999999999E-2</c:v>
                </c:pt>
                <c:pt idx="113806">
                  <c:v>4.4979999999999999E-2</c:v>
                </c:pt>
                <c:pt idx="113807">
                  <c:v>4.4979999999999999E-2</c:v>
                </c:pt>
                <c:pt idx="113808">
                  <c:v>4.4979999999999999E-2</c:v>
                </c:pt>
                <c:pt idx="113809">
                  <c:v>4.4981E-2</c:v>
                </c:pt>
                <c:pt idx="113810">
                  <c:v>4.4981E-2</c:v>
                </c:pt>
                <c:pt idx="113811">
                  <c:v>4.4981E-2</c:v>
                </c:pt>
                <c:pt idx="113812">
                  <c:v>4.4981E-2</c:v>
                </c:pt>
                <c:pt idx="113813">
                  <c:v>4.4981E-2</c:v>
                </c:pt>
                <c:pt idx="113814">
                  <c:v>4.4981E-2</c:v>
                </c:pt>
                <c:pt idx="113815">
                  <c:v>4.4982000000000001E-2</c:v>
                </c:pt>
                <c:pt idx="113816">
                  <c:v>4.4982000000000001E-2</c:v>
                </c:pt>
                <c:pt idx="113817">
                  <c:v>4.4982000000000001E-2</c:v>
                </c:pt>
                <c:pt idx="113818">
                  <c:v>4.4982000000000001E-2</c:v>
                </c:pt>
                <c:pt idx="113819">
                  <c:v>4.4982000000000001E-2</c:v>
                </c:pt>
                <c:pt idx="113820">
                  <c:v>4.4982000000000001E-2</c:v>
                </c:pt>
                <c:pt idx="113821">
                  <c:v>4.4982000000000001E-2</c:v>
                </c:pt>
                <c:pt idx="113822">
                  <c:v>4.4982000000000001E-2</c:v>
                </c:pt>
                <c:pt idx="113823">
                  <c:v>4.4982000000000001E-2</c:v>
                </c:pt>
                <c:pt idx="113824">
                  <c:v>4.4982000000000001E-2</c:v>
                </c:pt>
                <c:pt idx="113825">
                  <c:v>4.4982000000000001E-2</c:v>
                </c:pt>
                <c:pt idx="113826">
                  <c:v>4.4982000000000001E-2</c:v>
                </c:pt>
                <c:pt idx="113827">
                  <c:v>4.4982000000000001E-2</c:v>
                </c:pt>
                <c:pt idx="113828">
                  <c:v>4.4981E-2</c:v>
                </c:pt>
                <c:pt idx="113829">
                  <c:v>4.4981E-2</c:v>
                </c:pt>
                <c:pt idx="113830">
                  <c:v>4.4981E-2</c:v>
                </c:pt>
                <c:pt idx="113831">
                  <c:v>4.4981E-2</c:v>
                </c:pt>
                <c:pt idx="113832">
                  <c:v>4.4979999999999999E-2</c:v>
                </c:pt>
                <c:pt idx="113833">
                  <c:v>4.4979999999999999E-2</c:v>
                </c:pt>
                <c:pt idx="113834">
                  <c:v>4.4978999999999998E-2</c:v>
                </c:pt>
                <c:pt idx="113835">
                  <c:v>4.4978999999999998E-2</c:v>
                </c:pt>
                <c:pt idx="113836">
                  <c:v>4.4977999999999997E-2</c:v>
                </c:pt>
                <c:pt idx="113837">
                  <c:v>4.4977999999999997E-2</c:v>
                </c:pt>
                <c:pt idx="113838">
                  <c:v>4.4977000000000003E-2</c:v>
                </c:pt>
                <c:pt idx="113839">
                  <c:v>4.4977000000000003E-2</c:v>
                </c:pt>
                <c:pt idx="113840">
                  <c:v>4.4976000000000002E-2</c:v>
                </c:pt>
                <c:pt idx="113841">
                  <c:v>4.4976000000000002E-2</c:v>
                </c:pt>
                <c:pt idx="113842">
                  <c:v>4.4975000000000001E-2</c:v>
                </c:pt>
                <c:pt idx="113843">
                  <c:v>4.4974E-2</c:v>
                </c:pt>
                <c:pt idx="113844">
                  <c:v>4.4974E-2</c:v>
                </c:pt>
                <c:pt idx="113845">
                  <c:v>4.4972999999999999E-2</c:v>
                </c:pt>
                <c:pt idx="113846">
                  <c:v>4.4971999999999998E-2</c:v>
                </c:pt>
                <c:pt idx="113847">
                  <c:v>4.4970999999999997E-2</c:v>
                </c:pt>
                <c:pt idx="113848">
                  <c:v>4.4970000000000003E-2</c:v>
                </c:pt>
                <c:pt idx="113849">
                  <c:v>4.4969000000000002E-2</c:v>
                </c:pt>
                <c:pt idx="113850">
                  <c:v>4.4969000000000002E-2</c:v>
                </c:pt>
                <c:pt idx="113851">
                  <c:v>4.4968000000000001E-2</c:v>
                </c:pt>
                <c:pt idx="113852">
                  <c:v>4.4967E-2</c:v>
                </c:pt>
                <c:pt idx="113853">
                  <c:v>4.4965999999999999E-2</c:v>
                </c:pt>
                <c:pt idx="113854">
                  <c:v>4.4964999999999998E-2</c:v>
                </c:pt>
                <c:pt idx="113855">
                  <c:v>4.4963999999999997E-2</c:v>
                </c:pt>
                <c:pt idx="113856">
                  <c:v>4.4963000000000003E-2</c:v>
                </c:pt>
                <c:pt idx="113857">
                  <c:v>4.4962000000000002E-2</c:v>
                </c:pt>
                <c:pt idx="113858">
                  <c:v>4.4961000000000001E-2</c:v>
                </c:pt>
                <c:pt idx="113859">
                  <c:v>4.496E-2</c:v>
                </c:pt>
                <c:pt idx="113860">
                  <c:v>4.4958999999999999E-2</c:v>
                </c:pt>
                <c:pt idx="113861">
                  <c:v>4.4957999999999998E-2</c:v>
                </c:pt>
                <c:pt idx="113862">
                  <c:v>4.4956999999999997E-2</c:v>
                </c:pt>
                <c:pt idx="113863">
                  <c:v>4.4956000000000003E-2</c:v>
                </c:pt>
                <c:pt idx="113864">
                  <c:v>4.4955000000000002E-2</c:v>
                </c:pt>
                <c:pt idx="113865">
                  <c:v>4.4954000000000001E-2</c:v>
                </c:pt>
                <c:pt idx="113866">
                  <c:v>4.4953E-2</c:v>
                </c:pt>
                <c:pt idx="113867">
                  <c:v>4.4951999999999999E-2</c:v>
                </c:pt>
                <c:pt idx="113868">
                  <c:v>4.4950999999999998E-2</c:v>
                </c:pt>
                <c:pt idx="113869">
                  <c:v>4.4949999999999997E-2</c:v>
                </c:pt>
                <c:pt idx="113870">
                  <c:v>4.4949000000000003E-2</c:v>
                </c:pt>
                <c:pt idx="113871">
                  <c:v>4.4948000000000002E-2</c:v>
                </c:pt>
                <c:pt idx="113872">
                  <c:v>4.4947000000000001E-2</c:v>
                </c:pt>
                <c:pt idx="113873">
                  <c:v>4.4946E-2</c:v>
                </c:pt>
                <c:pt idx="113874">
                  <c:v>4.4944999999999999E-2</c:v>
                </c:pt>
                <c:pt idx="113875">
                  <c:v>4.4944999999999999E-2</c:v>
                </c:pt>
                <c:pt idx="113876">
                  <c:v>4.4943999999999998E-2</c:v>
                </c:pt>
                <c:pt idx="113877">
                  <c:v>4.4942999999999997E-2</c:v>
                </c:pt>
                <c:pt idx="113878">
                  <c:v>4.4942000000000003E-2</c:v>
                </c:pt>
                <c:pt idx="113879">
                  <c:v>4.4942000000000003E-2</c:v>
                </c:pt>
                <c:pt idx="113880">
                  <c:v>4.4941000000000002E-2</c:v>
                </c:pt>
                <c:pt idx="113881">
                  <c:v>4.4940000000000001E-2</c:v>
                </c:pt>
                <c:pt idx="113882">
                  <c:v>4.4940000000000001E-2</c:v>
                </c:pt>
                <c:pt idx="113883">
                  <c:v>4.4939E-2</c:v>
                </c:pt>
                <c:pt idx="113884">
                  <c:v>4.4939E-2</c:v>
                </c:pt>
                <c:pt idx="113885">
                  <c:v>4.4939E-2</c:v>
                </c:pt>
                <c:pt idx="113886">
                  <c:v>4.4939E-2</c:v>
                </c:pt>
                <c:pt idx="113887">
                  <c:v>4.4937999999999999E-2</c:v>
                </c:pt>
                <c:pt idx="113888">
                  <c:v>4.4937999999999999E-2</c:v>
                </c:pt>
                <c:pt idx="113889">
                  <c:v>4.4937999999999999E-2</c:v>
                </c:pt>
                <c:pt idx="113890">
                  <c:v>4.4937999999999999E-2</c:v>
                </c:pt>
                <c:pt idx="113891">
                  <c:v>4.4937999999999999E-2</c:v>
                </c:pt>
                <c:pt idx="113892">
                  <c:v>4.4939E-2</c:v>
                </c:pt>
                <c:pt idx="113893">
                  <c:v>4.4939E-2</c:v>
                </c:pt>
                <c:pt idx="113894">
                  <c:v>4.4939E-2</c:v>
                </c:pt>
                <c:pt idx="113895">
                  <c:v>4.4939E-2</c:v>
                </c:pt>
                <c:pt idx="113896">
                  <c:v>4.4940000000000001E-2</c:v>
                </c:pt>
                <c:pt idx="113897">
                  <c:v>4.4940000000000001E-2</c:v>
                </c:pt>
                <c:pt idx="113898">
                  <c:v>4.4941000000000002E-2</c:v>
                </c:pt>
                <c:pt idx="113899">
                  <c:v>4.4941000000000002E-2</c:v>
                </c:pt>
                <c:pt idx="113900">
                  <c:v>4.4942000000000003E-2</c:v>
                </c:pt>
                <c:pt idx="113901">
                  <c:v>4.4942999999999997E-2</c:v>
                </c:pt>
                <c:pt idx="113902">
                  <c:v>4.4942999999999997E-2</c:v>
                </c:pt>
                <c:pt idx="113903">
                  <c:v>4.4943999999999998E-2</c:v>
                </c:pt>
                <c:pt idx="113904">
                  <c:v>4.4944999999999999E-2</c:v>
                </c:pt>
                <c:pt idx="113905">
                  <c:v>4.4944999999999999E-2</c:v>
                </c:pt>
                <c:pt idx="113906">
                  <c:v>4.4946E-2</c:v>
                </c:pt>
                <c:pt idx="113907">
                  <c:v>4.4947000000000001E-2</c:v>
                </c:pt>
                <c:pt idx="113908">
                  <c:v>4.4948000000000002E-2</c:v>
                </c:pt>
                <c:pt idx="113909">
                  <c:v>4.4949000000000003E-2</c:v>
                </c:pt>
                <c:pt idx="113910">
                  <c:v>4.4949999999999997E-2</c:v>
                </c:pt>
                <c:pt idx="113911">
                  <c:v>4.4950999999999998E-2</c:v>
                </c:pt>
                <c:pt idx="113912">
                  <c:v>4.4951999999999999E-2</c:v>
                </c:pt>
                <c:pt idx="113913">
                  <c:v>4.4953E-2</c:v>
                </c:pt>
                <c:pt idx="113914">
                  <c:v>4.4953E-2</c:v>
                </c:pt>
                <c:pt idx="113915">
                  <c:v>4.4954000000000001E-2</c:v>
                </c:pt>
                <c:pt idx="113916">
                  <c:v>4.4955000000000002E-2</c:v>
                </c:pt>
                <c:pt idx="113917">
                  <c:v>4.4956000000000003E-2</c:v>
                </c:pt>
                <c:pt idx="113918">
                  <c:v>4.4956000000000003E-2</c:v>
                </c:pt>
                <c:pt idx="113919">
                  <c:v>4.4956999999999997E-2</c:v>
                </c:pt>
                <c:pt idx="113920">
                  <c:v>4.4957999999999998E-2</c:v>
                </c:pt>
                <c:pt idx="113921">
                  <c:v>4.4958999999999999E-2</c:v>
                </c:pt>
                <c:pt idx="113922">
                  <c:v>4.4958999999999999E-2</c:v>
                </c:pt>
                <c:pt idx="113923">
                  <c:v>4.496E-2</c:v>
                </c:pt>
                <c:pt idx="113924">
                  <c:v>4.4961000000000001E-2</c:v>
                </c:pt>
                <c:pt idx="113925">
                  <c:v>4.4961000000000001E-2</c:v>
                </c:pt>
                <c:pt idx="113926">
                  <c:v>4.4961000000000001E-2</c:v>
                </c:pt>
                <c:pt idx="113927">
                  <c:v>4.4962000000000002E-2</c:v>
                </c:pt>
                <c:pt idx="113928">
                  <c:v>4.4962000000000002E-2</c:v>
                </c:pt>
                <c:pt idx="113929">
                  <c:v>4.4962000000000002E-2</c:v>
                </c:pt>
                <c:pt idx="113930">
                  <c:v>4.4963000000000003E-2</c:v>
                </c:pt>
                <c:pt idx="113931">
                  <c:v>4.4963000000000003E-2</c:v>
                </c:pt>
                <c:pt idx="113932">
                  <c:v>4.4963000000000003E-2</c:v>
                </c:pt>
                <c:pt idx="113933">
                  <c:v>4.4963000000000003E-2</c:v>
                </c:pt>
                <c:pt idx="113934">
                  <c:v>4.4963000000000003E-2</c:v>
                </c:pt>
                <c:pt idx="113935">
                  <c:v>4.4963000000000003E-2</c:v>
                </c:pt>
                <c:pt idx="113936">
                  <c:v>4.4963000000000003E-2</c:v>
                </c:pt>
                <c:pt idx="113937">
                  <c:v>4.4963000000000003E-2</c:v>
                </c:pt>
                <c:pt idx="113938">
                  <c:v>4.4963000000000003E-2</c:v>
                </c:pt>
                <c:pt idx="113939">
                  <c:v>4.4963000000000003E-2</c:v>
                </c:pt>
                <c:pt idx="113940">
                  <c:v>4.4962000000000002E-2</c:v>
                </c:pt>
                <c:pt idx="113941">
                  <c:v>4.4962000000000002E-2</c:v>
                </c:pt>
                <c:pt idx="113942">
                  <c:v>4.4962000000000002E-2</c:v>
                </c:pt>
                <c:pt idx="113943">
                  <c:v>4.4961000000000001E-2</c:v>
                </c:pt>
                <c:pt idx="113944">
                  <c:v>4.4961000000000001E-2</c:v>
                </c:pt>
                <c:pt idx="113945">
                  <c:v>4.496E-2</c:v>
                </c:pt>
                <c:pt idx="113946">
                  <c:v>4.496E-2</c:v>
                </c:pt>
                <c:pt idx="113947">
                  <c:v>4.4958999999999999E-2</c:v>
                </c:pt>
                <c:pt idx="113948">
                  <c:v>4.4958999999999999E-2</c:v>
                </c:pt>
                <c:pt idx="113949">
                  <c:v>4.4957999999999998E-2</c:v>
                </c:pt>
                <c:pt idx="113950">
                  <c:v>4.4956999999999997E-2</c:v>
                </c:pt>
                <c:pt idx="113951">
                  <c:v>4.4956999999999997E-2</c:v>
                </c:pt>
                <c:pt idx="113952">
                  <c:v>4.4956000000000003E-2</c:v>
                </c:pt>
                <c:pt idx="113953">
                  <c:v>4.4955000000000002E-2</c:v>
                </c:pt>
                <c:pt idx="113954">
                  <c:v>4.4954000000000001E-2</c:v>
                </c:pt>
                <c:pt idx="113955">
                  <c:v>4.4954000000000001E-2</c:v>
                </c:pt>
                <c:pt idx="113956">
                  <c:v>4.4953E-2</c:v>
                </c:pt>
                <c:pt idx="113957">
                  <c:v>4.4951999999999999E-2</c:v>
                </c:pt>
                <c:pt idx="113958">
                  <c:v>4.4951999999999999E-2</c:v>
                </c:pt>
                <c:pt idx="113959">
                  <c:v>4.4950999999999998E-2</c:v>
                </c:pt>
                <c:pt idx="113960">
                  <c:v>4.4949999999999997E-2</c:v>
                </c:pt>
                <c:pt idx="113961">
                  <c:v>4.4949999999999997E-2</c:v>
                </c:pt>
                <c:pt idx="113962">
                  <c:v>4.4949000000000003E-2</c:v>
                </c:pt>
                <c:pt idx="113963">
                  <c:v>4.4948000000000002E-2</c:v>
                </c:pt>
                <c:pt idx="113964">
                  <c:v>4.4948000000000002E-2</c:v>
                </c:pt>
                <c:pt idx="113965">
                  <c:v>4.4947000000000001E-2</c:v>
                </c:pt>
                <c:pt idx="113966">
                  <c:v>4.4946E-2</c:v>
                </c:pt>
                <c:pt idx="113967">
                  <c:v>4.4946E-2</c:v>
                </c:pt>
                <c:pt idx="113968">
                  <c:v>4.4946E-2</c:v>
                </c:pt>
                <c:pt idx="113969">
                  <c:v>4.4944999999999999E-2</c:v>
                </c:pt>
                <c:pt idx="113970">
                  <c:v>4.4944999999999999E-2</c:v>
                </c:pt>
                <c:pt idx="113971">
                  <c:v>4.4944999999999999E-2</c:v>
                </c:pt>
                <c:pt idx="113972">
                  <c:v>4.4943999999999998E-2</c:v>
                </c:pt>
                <c:pt idx="113973">
                  <c:v>4.4943999999999998E-2</c:v>
                </c:pt>
                <c:pt idx="113974">
                  <c:v>4.4943999999999998E-2</c:v>
                </c:pt>
                <c:pt idx="113975">
                  <c:v>4.4942999999999997E-2</c:v>
                </c:pt>
                <c:pt idx="113976">
                  <c:v>4.4942999999999997E-2</c:v>
                </c:pt>
                <c:pt idx="113977">
                  <c:v>4.4942999999999997E-2</c:v>
                </c:pt>
                <c:pt idx="113978">
                  <c:v>4.4942999999999997E-2</c:v>
                </c:pt>
                <c:pt idx="113979">
                  <c:v>4.4942999999999997E-2</c:v>
                </c:pt>
                <c:pt idx="113980">
                  <c:v>4.4942999999999997E-2</c:v>
                </c:pt>
                <c:pt idx="113981">
                  <c:v>4.4942999999999997E-2</c:v>
                </c:pt>
                <c:pt idx="113982">
                  <c:v>4.4942999999999997E-2</c:v>
                </c:pt>
                <c:pt idx="113983">
                  <c:v>4.4943999999999998E-2</c:v>
                </c:pt>
                <c:pt idx="113984">
                  <c:v>4.4943999999999998E-2</c:v>
                </c:pt>
                <c:pt idx="113985">
                  <c:v>4.4943999999999998E-2</c:v>
                </c:pt>
                <c:pt idx="113986">
                  <c:v>4.4943999999999998E-2</c:v>
                </c:pt>
                <c:pt idx="113987">
                  <c:v>4.4943999999999998E-2</c:v>
                </c:pt>
                <c:pt idx="113988">
                  <c:v>4.4944999999999999E-2</c:v>
                </c:pt>
                <c:pt idx="113989">
                  <c:v>4.4944999999999999E-2</c:v>
                </c:pt>
                <c:pt idx="113990">
                  <c:v>4.4944999999999999E-2</c:v>
                </c:pt>
                <c:pt idx="113991">
                  <c:v>4.4944999999999999E-2</c:v>
                </c:pt>
                <c:pt idx="113992">
                  <c:v>4.4946E-2</c:v>
                </c:pt>
                <c:pt idx="113993">
                  <c:v>4.4946E-2</c:v>
                </c:pt>
                <c:pt idx="113994">
                  <c:v>4.4947000000000001E-2</c:v>
                </c:pt>
                <c:pt idx="113995">
                  <c:v>4.4947000000000001E-2</c:v>
                </c:pt>
                <c:pt idx="113996">
                  <c:v>4.4948000000000002E-2</c:v>
                </c:pt>
                <c:pt idx="113997">
                  <c:v>4.4948000000000002E-2</c:v>
                </c:pt>
                <c:pt idx="113998">
                  <c:v>4.4948000000000002E-2</c:v>
                </c:pt>
                <c:pt idx="113999">
                  <c:v>4.4949000000000003E-2</c:v>
                </c:pt>
                <c:pt idx="114000">
                  <c:v>4.4949000000000003E-2</c:v>
                </c:pt>
                <c:pt idx="114001">
                  <c:v>4.4949000000000003E-2</c:v>
                </c:pt>
                <c:pt idx="114002">
                  <c:v>4.4949999999999997E-2</c:v>
                </c:pt>
                <c:pt idx="114003">
                  <c:v>4.4949999999999997E-2</c:v>
                </c:pt>
                <c:pt idx="114004">
                  <c:v>4.4950999999999998E-2</c:v>
                </c:pt>
                <c:pt idx="114005">
                  <c:v>4.4951999999999999E-2</c:v>
                </c:pt>
                <c:pt idx="114006">
                  <c:v>4.4951999999999999E-2</c:v>
                </c:pt>
                <c:pt idx="114007">
                  <c:v>4.4953E-2</c:v>
                </c:pt>
                <c:pt idx="114008">
                  <c:v>4.4953E-2</c:v>
                </c:pt>
                <c:pt idx="114009">
                  <c:v>4.4953E-2</c:v>
                </c:pt>
                <c:pt idx="114010">
                  <c:v>4.4954000000000001E-2</c:v>
                </c:pt>
                <c:pt idx="114011">
                  <c:v>4.4954000000000001E-2</c:v>
                </c:pt>
                <c:pt idx="114012">
                  <c:v>4.4955000000000002E-2</c:v>
                </c:pt>
                <c:pt idx="114013">
                  <c:v>4.4955000000000002E-2</c:v>
                </c:pt>
                <c:pt idx="114014">
                  <c:v>4.4956000000000003E-2</c:v>
                </c:pt>
                <c:pt idx="114015">
                  <c:v>4.4956000000000003E-2</c:v>
                </c:pt>
                <c:pt idx="114016">
                  <c:v>4.4956999999999997E-2</c:v>
                </c:pt>
                <c:pt idx="114017">
                  <c:v>4.4957999999999998E-2</c:v>
                </c:pt>
                <c:pt idx="114018">
                  <c:v>4.4957999999999998E-2</c:v>
                </c:pt>
                <c:pt idx="114019">
                  <c:v>4.4958999999999999E-2</c:v>
                </c:pt>
                <c:pt idx="114020">
                  <c:v>4.4958999999999999E-2</c:v>
                </c:pt>
                <c:pt idx="114021">
                  <c:v>4.496E-2</c:v>
                </c:pt>
                <c:pt idx="114022">
                  <c:v>4.496E-2</c:v>
                </c:pt>
                <c:pt idx="114023">
                  <c:v>4.4961000000000001E-2</c:v>
                </c:pt>
                <c:pt idx="114024">
                  <c:v>4.4962000000000002E-2</c:v>
                </c:pt>
                <c:pt idx="114025">
                  <c:v>4.4962000000000002E-2</c:v>
                </c:pt>
                <c:pt idx="114026">
                  <c:v>4.4963000000000003E-2</c:v>
                </c:pt>
                <c:pt idx="114027">
                  <c:v>4.4963999999999997E-2</c:v>
                </c:pt>
                <c:pt idx="114028">
                  <c:v>4.4964999999999998E-2</c:v>
                </c:pt>
                <c:pt idx="114029">
                  <c:v>4.4964999999999998E-2</c:v>
                </c:pt>
                <c:pt idx="114030">
                  <c:v>4.4965999999999999E-2</c:v>
                </c:pt>
                <c:pt idx="114031">
                  <c:v>4.4967E-2</c:v>
                </c:pt>
                <c:pt idx="114032">
                  <c:v>4.4968000000000001E-2</c:v>
                </c:pt>
                <c:pt idx="114033">
                  <c:v>4.4968000000000001E-2</c:v>
                </c:pt>
                <c:pt idx="114034">
                  <c:v>4.4969000000000002E-2</c:v>
                </c:pt>
                <c:pt idx="114035">
                  <c:v>4.4970000000000003E-2</c:v>
                </c:pt>
                <c:pt idx="114036">
                  <c:v>4.4970000000000003E-2</c:v>
                </c:pt>
                <c:pt idx="114037">
                  <c:v>4.4970999999999997E-2</c:v>
                </c:pt>
                <c:pt idx="114038">
                  <c:v>4.4971999999999998E-2</c:v>
                </c:pt>
                <c:pt idx="114039">
                  <c:v>4.4972999999999999E-2</c:v>
                </c:pt>
                <c:pt idx="114040">
                  <c:v>4.4974E-2</c:v>
                </c:pt>
                <c:pt idx="114041">
                  <c:v>4.4974E-2</c:v>
                </c:pt>
                <c:pt idx="114042">
                  <c:v>4.4975000000000001E-2</c:v>
                </c:pt>
                <c:pt idx="114043">
                  <c:v>4.4976000000000002E-2</c:v>
                </c:pt>
                <c:pt idx="114044">
                  <c:v>4.4977000000000003E-2</c:v>
                </c:pt>
                <c:pt idx="114045">
                  <c:v>4.4977000000000003E-2</c:v>
                </c:pt>
                <c:pt idx="114046">
                  <c:v>4.4977999999999997E-2</c:v>
                </c:pt>
                <c:pt idx="114047">
                  <c:v>4.4977999999999997E-2</c:v>
                </c:pt>
                <c:pt idx="114048">
                  <c:v>4.4978999999999998E-2</c:v>
                </c:pt>
                <c:pt idx="114049">
                  <c:v>4.4979999999999999E-2</c:v>
                </c:pt>
                <c:pt idx="114050">
                  <c:v>4.4979999999999999E-2</c:v>
                </c:pt>
                <c:pt idx="114051">
                  <c:v>4.4981E-2</c:v>
                </c:pt>
                <c:pt idx="114052">
                  <c:v>4.4981E-2</c:v>
                </c:pt>
                <c:pt idx="114053">
                  <c:v>4.4982000000000001E-2</c:v>
                </c:pt>
                <c:pt idx="114054">
                  <c:v>4.4982000000000001E-2</c:v>
                </c:pt>
                <c:pt idx="114055">
                  <c:v>4.4983000000000002E-2</c:v>
                </c:pt>
                <c:pt idx="114056">
                  <c:v>4.4983000000000002E-2</c:v>
                </c:pt>
                <c:pt idx="114057">
                  <c:v>4.4983000000000002E-2</c:v>
                </c:pt>
                <c:pt idx="114058">
                  <c:v>4.4984000000000003E-2</c:v>
                </c:pt>
                <c:pt idx="114059">
                  <c:v>4.4984000000000003E-2</c:v>
                </c:pt>
                <c:pt idx="114060">
                  <c:v>4.4984000000000003E-2</c:v>
                </c:pt>
                <c:pt idx="114061">
                  <c:v>4.4984000000000003E-2</c:v>
                </c:pt>
                <c:pt idx="114062">
                  <c:v>4.4984000000000003E-2</c:v>
                </c:pt>
                <c:pt idx="114063">
                  <c:v>4.4984000000000003E-2</c:v>
                </c:pt>
                <c:pt idx="114064">
                  <c:v>4.4984000000000003E-2</c:v>
                </c:pt>
                <c:pt idx="114065">
                  <c:v>4.4984000000000003E-2</c:v>
                </c:pt>
                <c:pt idx="114066">
                  <c:v>4.4984000000000003E-2</c:v>
                </c:pt>
                <c:pt idx="114067">
                  <c:v>4.4984000000000003E-2</c:v>
                </c:pt>
                <c:pt idx="114068">
                  <c:v>4.4984000000000003E-2</c:v>
                </c:pt>
                <c:pt idx="114069">
                  <c:v>4.4983000000000002E-2</c:v>
                </c:pt>
                <c:pt idx="114070">
                  <c:v>4.4983000000000002E-2</c:v>
                </c:pt>
                <c:pt idx="114071">
                  <c:v>4.4983000000000002E-2</c:v>
                </c:pt>
                <c:pt idx="114072">
                  <c:v>4.4982000000000001E-2</c:v>
                </c:pt>
                <c:pt idx="114073">
                  <c:v>4.4982000000000001E-2</c:v>
                </c:pt>
                <c:pt idx="114074">
                  <c:v>4.4982000000000001E-2</c:v>
                </c:pt>
                <c:pt idx="114075">
                  <c:v>4.4981E-2</c:v>
                </c:pt>
                <c:pt idx="114076">
                  <c:v>4.4981E-2</c:v>
                </c:pt>
                <c:pt idx="114077">
                  <c:v>4.4979999999999999E-2</c:v>
                </c:pt>
                <c:pt idx="114078">
                  <c:v>4.4979999999999999E-2</c:v>
                </c:pt>
                <c:pt idx="114079">
                  <c:v>4.4978999999999998E-2</c:v>
                </c:pt>
                <c:pt idx="114080">
                  <c:v>4.4978999999999998E-2</c:v>
                </c:pt>
                <c:pt idx="114081">
                  <c:v>4.4977999999999997E-2</c:v>
                </c:pt>
                <c:pt idx="114082">
                  <c:v>4.4977000000000003E-2</c:v>
                </c:pt>
                <c:pt idx="114083">
                  <c:v>4.4977000000000003E-2</c:v>
                </c:pt>
                <c:pt idx="114084">
                  <c:v>4.4976000000000002E-2</c:v>
                </c:pt>
                <c:pt idx="114085">
                  <c:v>4.4976000000000002E-2</c:v>
                </c:pt>
                <c:pt idx="114086">
                  <c:v>4.4975000000000001E-2</c:v>
                </c:pt>
                <c:pt idx="114087">
                  <c:v>4.4974E-2</c:v>
                </c:pt>
                <c:pt idx="114088">
                  <c:v>4.4974E-2</c:v>
                </c:pt>
                <c:pt idx="114089">
                  <c:v>4.4972999999999999E-2</c:v>
                </c:pt>
                <c:pt idx="114090">
                  <c:v>4.4972999999999999E-2</c:v>
                </c:pt>
                <c:pt idx="114091">
                  <c:v>4.4971999999999998E-2</c:v>
                </c:pt>
                <c:pt idx="114092">
                  <c:v>4.4970999999999997E-2</c:v>
                </c:pt>
                <c:pt idx="114093">
                  <c:v>4.4970000000000003E-2</c:v>
                </c:pt>
                <c:pt idx="114094">
                  <c:v>4.4970000000000003E-2</c:v>
                </c:pt>
                <c:pt idx="114095">
                  <c:v>4.4969000000000002E-2</c:v>
                </c:pt>
                <c:pt idx="114096">
                  <c:v>4.4968000000000001E-2</c:v>
                </c:pt>
                <c:pt idx="114097">
                  <c:v>4.4967E-2</c:v>
                </c:pt>
                <c:pt idx="114098">
                  <c:v>4.4967E-2</c:v>
                </c:pt>
                <c:pt idx="114099">
                  <c:v>4.4965999999999999E-2</c:v>
                </c:pt>
                <c:pt idx="114100">
                  <c:v>4.4964999999999998E-2</c:v>
                </c:pt>
                <c:pt idx="114101">
                  <c:v>4.4964999999999998E-2</c:v>
                </c:pt>
                <c:pt idx="114102">
                  <c:v>4.4963999999999997E-2</c:v>
                </c:pt>
                <c:pt idx="114103">
                  <c:v>4.4963000000000003E-2</c:v>
                </c:pt>
                <c:pt idx="114104">
                  <c:v>4.4962000000000002E-2</c:v>
                </c:pt>
                <c:pt idx="114105">
                  <c:v>4.4961000000000001E-2</c:v>
                </c:pt>
                <c:pt idx="114106">
                  <c:v>4.496E-2</c:v>
                </c:pt>
                <c:pt idx="114107">
                  <c:v>4.496E-2</c:v>
                </c:pt>
                <c:pt idx="114108">
                  <c:v>4.4958999999999999E-2</c:v>
                </c:pt>
                <c:pt idx="114109">
                  <c:v>4.4957999999999998E-2</c:v>
                </c:pt>
                <c:pt idx="114110">
                  <c:v>4.4956999999999997E-2</c:v>
                </c:pt>
                <c:pt idx="114111">
                  <c:v>4.4956000000000003E-2</c:v>
                </c:pt>
                <c:pt idx="114112">
                  <c:v>4.4955000000000002E-2</c:v>
                </c:pt>
                <c:pt idx="114113">
                  <c:v>4.4954000000000001E-2</c:v>
                </c:pt>
                <c:pt idx="114114">
                  <c:v>4.4954000000000001E-2</c:v>
                </c:pt>
                <c:pt idx="114115">
                  <c:v>4.4951999999999999E-2</c:v>
                </c:pt>
                <c:pt idx="114116">
                  <c:v>4.4950999999999998E-2</c:v>
                </c:pt>
                <c:pt idx="114117">
                  <c:v>4.4949999999999997E-2</c:v>
                </c:pt>
                <c:pt idx="114118">
                  <c:v>4.4949000000000003E-2</c:v>
                </c:pt>
                <c:pt idx="114119">
                  <c:v>4.4948000000000002E-2</c:v>
                </c:pt>
                <c:pt idx="114120">
                  <c:v>4.4947000000000001E-2</c:v>
                </c:pt>
                <c:pt idx="114121">
                  <c:v>4.4946E-2</c:v>
                </c:pt>
                <c:pt idx="114122">
                  <c:v>4.4944999999999999E-2</c:v>
                </c:pt>
                <c:pt idx="114123">
                  <c:v>4.4943999999999998E-2</c:v>
                </c:pt>
                <c:pt idx="114124">
                  <c:v>4.4942999999999997E-2</c:v>
                </c:pt>
                <c:pt idx="114125">
                  <c:v>4.4942000000000003E-2</c:v>
                </c:pt>
                <c:pt idx="114126">
                  <c:v>4.4941000000000002E-2</c:v>
                </c:pt>
                <c:pt idx="114127">
                  <c:v>4.4940000000000001E-2</c:v>
                </c:pt>
                <c:pt idx="114128">
                  <c:v>4.4939E-2</c:v>
                </c:pt>
                <c:pt idx="114129">
                  <c:v>4.4937999999999999E-2</c:v>
                </c:pt>
                <c:pt idx="114130">
                  <c:v>4.4936999999999998E-2</c:v>
                </c:pt>
                <c:pt idx="114131">
                  <c:v>4.4935999999999997E-2</c:v>
                </c:pt>
                <c:pt idx="114132">
                  <c:v>4.4935000000000003E-2</c:v>
                </c:pt>
                <c:pt idx="114133">
                  <c:v>4.4934000000000002E-2</c:v>
                </c:pt>
                <c:pt idx="114134">
                  <c:v>4.4933000000000001E-2</c:v>
                </c:pt>
                <c:pt idx="114135">
                  <c:v>4.4930999999999999E-2</c:v>
                </c:pt>
                <c:pt idx="114136">
                  <c:v>4.4929999999999998E-2</c:v>
                </c:pt>
                <c:pt idx="114137">
                  <c:v>4.4928999999999997E-2</c:v>
                </c:pt>
                <c:pt idx="114138">
                  <c:v>4.4928000000000003E-2</c:v>
                </c:pt>
                <c:pt idx="114139">
                  <c:v>4.4927000000000002E-2</c:v>
                </c:pt>
                <c:pt idx="114140">
                  <c:v>4.4926000000000001E-2</c:v>
                </c:pt>
                <c:pt idx="114141">
                  <c:v>4.4925E-2</c:v>
                </c:pt>
                <c:pt idx="114142">
                  <c:v>4.4923999999999999E-2</c:v>
                </c:pt>
                <c:pt idx="114143">
                  <c:v>4.4922999999999998E-2</c:v>
                </c:pt>
                <c:pt idx="114144">
                  <c:v>4.4921999999999997E-2</c:v>
                </c:pt>
                <c:pt idx="114145">
                  <c:v>4.4921999999999997E-2</c:v>
                </c:pt>
                <c:pt idx="114146">
                  <c:v>4.4921000000000003E-2</c:v>
                </c:pt>
                <c:pt idx="114147">
                  <c:v>4.4920000000000002E-2</c:v>
                </c:pt>
                <c:pt idx="114148">
                  <c:v>4.4919000000000001E-2</c:v>
                </c:pt>
                <c:pt idx="114149">
                  <c:v>4.4919000000000001E-2</c:v>
                </c:pt>
                <c:pt idx="114150">
                  <c:v>4.4918E-2</c:v>
                </c:pt>
                <c:pt idx="114151">
                  <c:v>4.4916999999999999E-2</c:v>
                </c:pt>
                <c:pt idx="114152">
                  <c:v>4.4916999999999999E-2</c:v>
                </c:pt>
                <c:pt idx="114153">
                  <c:v>4.4915999999999998E-2</c:v>
                </c:pt>
                <c:pt idx="114154">
                  <c:v>4.4915999999999998E-2</c:v>
                </c:pt>
                <c:pt idx="114155">
                  <c:v>4.4914999999999997E-2</c:v>
                </c:pt>
                <c:pt idx="114156">
                  <c:v>4.4914999999999997E-2</c:v>
                </c:pt>
                <c:pt idx="114157">
                  <c:v>4.4914999999999997E-2</c:v>
                </c:pt>
                <c:pt idx="114158">
                  <c:v>4.4914999999999997E-2</c:v>
                </c:pt>
                <c:pt idx="114159">
                  <c:v>4.4914999999999997E-2</c:v>
                </c:pt>
                <c:pt idx="114160">
                  <c:v>4.4914999999999997E-2</c:v>
                </c:pt>
                <c:pt idx="114161">
                  <c:v>4.4914999999999997E-2</c:v>
                </c:pt>
                <c:pt idx="114162">
                  <c:v>4.4914999999999997E-2</c:v>
                </c:pt>
                <c:pt idx="114163">
                  <c:v>4.4914999999999997E-2</c:v>
                </c:pt>
                <c:pt idx="114164">
                  <c:v>4.4914999999999997E-2</c:v>
                </c:pt>
                <c:pt idx="114165">
                  <c:v>4.4914999999999997E-2</c:v>
                </c:pt>
                <c:pt idx="114166">
                  <c:v>4.4915999999999998E-2</c:v>
                </c:pt>
                <c:pt idx="114167">
                  <c:v>4.4915999999999998E-2</c:v>
                </c:pt>
                <c:pt idx="114168">
                  <c:v>4.4916999999999999E-2</c:v>
                </c:pt>
                <c:pt idx="114169">
                  <c:v>4.4916999999999999E-2</c:v>
                </c:pt>
                <c:pt idx="114170">
                  <c:v>4.4918E-2</c:v>
                </c:pt>
                <c:pt idx="114171">
                  <c:v>4.4919000000000001E-2</c:v>
                </c:pt>
                <c:pt idx="114172">
                  <c:v>4.4920000000000002E-2</c:v>
                </c:pt>
                <c:pt idx="114173">
                  <c:v>4.4921000000000003E-2</c:v>
                </c:pt>
                <c:pt idx="114174">
                  <c:v>4.4921000000000003E-2</c:v>
                </c:pt>
                <c:pt idx="114175">
                  <c:v>4.4921999999999997E-2</c:v>
                </c:pt>
                <c:pt idx="114176">
                  <c:v>4.4922999999999998E-2</c:v>
                </c:pt>
                <c:pt idx="114177">
                  <c:v>4.4923999999999999E-2</c:v>
                </c:pt>
                <c:pt idx="114178">
                  <c:v>4.4925E-2</c:v>
                </c:pt>
                <c:pt idx="114179">
                  <c:v>4.4926000000000001E-2</c:v>
                </c:pt>
                <c:pt idx="114180">
                  <c:v>4.4928000000000003E-2</c:v>
                </c:pt>
                <c:pt idx="114181">
                  <c:v>4.4928999999999997E-2</c:v>
                </c:pt>
                <c:pt idx="114182">
                  <c:v>4.4929999999999998E-2</c:v>
                </c:pt>
                <c:pt idx="114183">
                  <c:v>4.4932E-2</c:v>
                </c:pt>
                <c:pt idx="114184">
                  <c:v>4.4933000000000001E-2</c:v>
                </c:pt>
                <c:pt idx="114185">
                  <c:v>4.4934000000000002E-2</c:v>
                </c:pt>
                <c:pt idx="114186">
                  <c:v>4.4935999999999997E-2</c:v>
                </c:pt>
                <c:pt idx="114187">
                  <c:v>4.4936999999999998E-2</c:v>
                </c:pt>
                <c:pt idx="114188">
                  <c:v>4.4937999999999999E-2</c:v>
                </c:pt>
                <c:pt idx="114189">
                  <c:v>4.4940000000000001E-2</c:v>
                </c:pt>
                <c:pt idx="114190">
                  <c:v>4.4941000000000002E-2</c:v>
                </c:pt>
                <c:pt idx="114191">
                  <c:v>4.4942999999999997E-2</c:v>
                </c:pt>
                <c:pt idx="114192">
                  <c:v>4.4943999999999998E-2</c:v>
                </c:pt>
                <c:pt idx="114193">
                  <c:v>4.4946E-2</c:v>
                </c:pt>
                <c:pt idx="114194">
                  <c:v>4.4948000000000002E-2</c:v>
                </c:pt>
                <c:pt idx="114195">
                  <c:v>4.4949000000000003E-2</c:v>
                </c:pt>
                <c:pt idx="114196">
                  <c:v>4.4950999999999998E-2</c:v>
                </c:pt>
                <c:pt idx="114197">
                  <c:v>4.4951999999999999E-2</c:v>
                </c:pt>
                <c:pt idx="114198">
                  <c:v>4.4953E-2</c:v>
                </c:pt>
                <c:pt idx="114199">
                  <c:v>4.4955000000000002E-2</c:v>
                </c:pt>
                <c:pt idx="114200">
                  <c:v>4.4956000000000003E-2</c:v>
                </c:pt>
                <c:pt idx="114201">
                  <c:v>4.4957999999999998E-2</c:v>
                </c:pt>
                <c:pt idx="114202">
                  <c:v>4.4958999999999999E-2</c:v>
                </c:pt>
                <c:pt idx="114203">
                  <c:v>4.496E-2</c:v>
                </c:pt>
                <c:pt idx="114204">
                  <c:v>4.4962000000000002E-2</c:v>
                </c:pt>
                <c:pt idx="114205">
                  <c:v>4.4963000000000003E-2</c:v>
                </c:pt>
                <c:pt idx="114206">
                  <c:v>4.4964999999999998E-2</c:v>
                </c:pt>
                <c:pt idx="114207">
                  <c:v>4.4965999999999999E-2</c:v>
                </c:pt>
                <c:pt idx="114208">
                  <c:v>4.4967E-2</c:v>
                </c:pt>
                <c:pt idx="114209">
                  <c:v>4.4968000000000001E-2</c:v>
                </c:pt>
                <c:pt idx="114210">
                  <c:v>4.4970000000000003E-2</c:v>
                </c:pt>
                <c:pt idx="114211">
                  <c:v>4.4970999999999997E-2</c:v>
                </c:pt>
                <c:pt idx="114212">
                  <c:v>4.4971999999999998E-2</c:v>
                </c:pt>
                <c:pt idx="114213">
                  <c:v>4.4972999999999999E-2</c:v>
                </c:pt>
                <c:pt idx="114214">
                  <c:v>4.4974E-2</c:v>
                </c:pt>
                <c:pt idx="114215">
                  <c:v>4.4975000000000001E-2</c:v>
                </c:pt>
                <c:pt idx="114216">
                  <c:v>4.4977000000000003E-2</c:v>
                </c:pt>
                <c:pt idx="114217">
                  <c:v>4.4977999999999997E-2</c:v>
                </c:pt>
                <c:pt idx="114218">
                  <c:v>4.4978999999999998E-2</c:v>
                </c:pt>
                <c:pt idx="114219">
                  <c:v>4.4979999999999999E-2</c:v>
                </c:pt>
                <c:pt idx="114220">
                  <c:v>4.4981E-2</c:v>
                </c:pt>
                <c:pt idx="114221">
                  <c:v>4.4982000000000001E-2</c:v>
                </c:pt>
                <c:pt idx="114222">
                  <c:v>4.4983000000000002E-2</c:v>
                </c:pt>
                <c:pt idx="114223">
                  <c:v>4.4984000000000003E-2</c:v>
                </c:pt>
                <c:pt idx="114224">
                  <c:v>4.4984999999999997E-2</c:v>
                </c:pt>
                <c:pt idx="114225">
                  <c:v>4.4985999999999998E-2</c:v>
                </c:pt>
                <c:pt idx="114226">
                  <c:v>4.4986999999999999E-2</c:v>
                </c:pt>
                <c:pt idx="114227">
                  <c:v>4.4988E-2</c:v>
                </c:pt>
                <c:pt idx="114228">
                  <c:v>4.4989000000000001E-2</c:v>
                </c:pt>
                <c:pt idx="114229">
                  <c:v>4.4990000000000002E-2</c:v>
                </c:pt>
                <c:pt idx="114230">
                  <c:v>4.4991000000000003E-2</c:v>
                </c:pt>
                <c:pt idx="114231">
                  <c:v>4.4991000000000003E-2</c:v>
                </c:pt>
                <c:pt idx="114232">
                  <c:v>4.4991999999999997E-2</c:v>
                </c:pt>
                <c:pt idx="114233">
                  <c:v>4.4992999999999998E-2</c:v>
                </c:pt>
                <c:pt idx="114234">
                  <c:v>4.4993999999999999E-2</c:v>
                </c:pt>
                <c:pt idx="114235">
                  <c:v>4.4995E-2</c:v>
                </c:pt>
                <c:pt idx="114236">
                  <c:v>4.4996000000000001E-2</c:v>
                </c:pt>
                <c:pt idx="114237">
                  <c:v>4.4997000000000002E-2</c:v>
                </c:pt>
                <c:pt idx="114238">
                  <c:v>4.4998000000000003E-2</c:v>
                </c:pt>
                <c:pt idx="114239">
                  <c:v>4.4998999999999997E-2</c:v>
                </c:pt>
                <c:pt idx="114240">
                  <c:v>4.4999999999999998E-2</c:v>
                </c:pt>
                <c:pt idx="114241">
                  <c:v>4.5000999999999999E-2</c:v>
                </c:pt>
                <c:pt idx="114242">
                  <c:v>4.5002E-2</c:v>
                </c:pt>
                <c:pt idx="114243">
                  <c:v>4.5002E-2</c:v>
                </c:pt>
                <c:pt idx="114244">
                  <c:v>4.5003000000000001E-2</c:v>
                </c:pt>
                <c:pt idx="114245">
                  <c:v>4.5004000000000002E-2</c:v>
                </c:pt>
                <c:pt idx="114246">
                  <c:v>4.5005000000000003E-2</c:v>
                </c:pt>
                <c:pt idx="114247">
                  <c:v>4.5005000000000003E-2</c:v>
                </c:pt>
                <c:pt idx="114248">
                  <c:v>4.5005999999999997E-2</c:v>
                </c:pt>
                <c:pt idx="114249">
                  <c:v>4.5006999999999998E-2</c:v>
                </c:pt>
                <c:pt idx="114250">
                  <c:v>4.5006999999999998E-2</c:v>
                </c:pt>
                <c:pt idx="114251">
                  <c:v>4.5007999999999999E-2</c:v>
                </c:pt>
                <c:pt idx="114252">
                  <c:v>4.5009E-2</c:v>
                </c:pt>
                <c:pt idx="114253">
                  <c:v>4.5009E-2</c:v>
                </c:pt>
                <c:pt idx="114254">
                  <c:v>4.5010000000000001E-2</c:v>
                </c:pt>
                <c:pt idx="114255">
                  <c:v>4.5010000000000001E-2</c:v>
                </c:pt>
                <c:pt idx="114256">
                  <c:v>4.5010000000000001E-2</c:v>
                </c:pt>
                <c:pt idx="114257">
                  <c:v>4.5010000000000001E-2</c:v>
                </c:pt>
                <c:pt idx="114258">
                  <c:v>4.5010000000000001E-2</c:v>
                </c:pt>
                <c:pt idx="114259">
                  <c:v>4.5010000000000001E-2</c:v>
                </c:pt>
                <c:pt idx="114260">
                  <c:v>4.5010000000000001E-2</c:v>
                </c:pt>
                <c:pt idx="114261">
                  <c:v>4.5010000000000001E-2</c:v>
                </c:pt>
                <c:pt idx="114262">
                  <c:v>4.5010000000000001E-2</c:v>
                </c:pt>
                <c:pt idx="114263">
                  <c:v>4.5010000000000001E-2</c:v>
                </c:pt>
                <c:pt idx="114264">
                  <c:v>4.5010000000000001E-2</c:v>
                </c:pt>
                <c:pt idx="114265">
                  <c:v>4.5009E-2</c:v>
                </c:pt>
                <c:pt idx="114266">
                  <c:v>4.5009E-2</c:v>
                </c:pt>
                <c:pt idx="114267">
                  <c:v>4.5007999999999999E-2</c:v>
                </c:pt>
                <c:pt idx="114268">
                  <c:v>4.5007999999999999E-2</c:v>
                </c:pt>
                <c:pt idx="114269">
                  <c:v>4.5006999999999998E-2</c:v>
                </c:pt>
                <c:pt idx="114270">
                  <c:v>4.5005999999999997E-2</c:v>
                </c:pt>
                <c:pt idx="114271">
                  <c:v>4.5005000000000003E-2</c:v>
                </c:pt>
                <c:pt idx="114272">
                  <c:v>4.5004000000000002E-2</c:v>
                </c:pt>
                <c:pt idx="114273">
                  <c:v>4.5003000000000001E-2</c:v>
                </c:pt>
                <c:pt idx="114274">
                  <c:v>4.5002E-2</c:v>
                </c:pt>
                <c:pt idx="114275">
                  <c:v>4.4999999999999998E-2</c:v>
                </c:pt>
                <c:pt idx="114276">
                  <c:v>4.4998999999999997E-2</c:v>
                </c:pt>
                <c:pt idx="114277">
                  <c:v>4.4998000000000003E-2</c:v>
                </c:pt>
                <c:pt idx="114278">
                  <c:v>4.4996000000000001E-2</c:v>
                </c:pt>
                <c:pt idx="114279">
                  <c:v>4.4995E-2</c:v>
                </c:pt>
                <c:pt idx="114280">
                  <c:v>4.4992999999999998E-2</c:v>
                </c:pt>
                <c:pt idx="114281">
                  <c:v>4.4991000000000003E-2</c:v>
                </c:pt>
                <c:pt idx="114282">
                  <c:v>4.4990000000000002E-2</c:v>
                </c:pt>
                <c:pt idx="114283">
                  <c:v>4.4988E-2</c:v>
                </c:pt>
                <c:pt idx="114284">
                  <c:v>4.4985999999999998E-2</c:v>
                </c:pt>
                <c:pt idx="114285">
                  <c:v>4.4984000000000003E-2</c:v>
                </c:pt>
                <c:pt idx="114286">
                  <c:v>4.4983000000000002E-2</c:v>
                </c:pt>
                <c:pt idx="114287">
                  <c:v>4.4981E-2</c:v>
                </c:pt>
                <c:pt idx="114288">
                  <c:v>4.4978999999999998E-2</c:v>
                </c:pt>
                <c:pt idx="114289">
                  <c:v>4.4977000000000003E-2</c:v>
                </c:pt>
                <c:pt idx="114290">
                  <c:v>4.4976000000000002E-2</c:v>
                </c:pt>
                <c:pt idx="114291">
                  <c:v>4.4974E-2</c:v>
                </c:pt>
                <c:pt idx="114292">
                  <c:v>4.4971999999999998E-2</c:v>
                </c:pt>
                <c:pt idx="114293">
                  <c:v>4.4970000000000003E-2</c:v>
                </c:pt>
                <c:pt idx="114294">
                  <c:v>4.4968000000000001E-2</c:v>
                </c:pt>
                <c:pt idx="114295">
                  <c:v>4.4965999999999999E-2</c:v>
                </c:pt>
                <c:pt idx="114296">
                  <c:v>4.4964999999999998E-2</c:v>
                </c:pt>
                <c:pt idx="114297">
                  <c:v>4.4963000000000003E-2</c:v>
                </c:pt>
                <c:pt idx="114298">
                  <c:v>4.4961000000000001E-2</c:v>
                </c:pt>
                <c:pt idx="114299">
                  <c:v>4.496E-2</c:v>
                </c:pt>
                <c:pt idx="114300">
                  <c:v>4.4957999999999998E-2</c:v>
                </c:pt>
                <c:pt idx="114301">
                  <c:v>4.4956999999999997E-2</c:v>
                </c:pt>
                <c:pt idx="114302">
                  <c:v>4.4955000000000002E-2</c:v>
                </c:pt>
                <c:pt idx="114303">
                  <c:v>4.4954000000000001E-2</c:v>
                </c:pt>
                <c:pt idx="114304">
                  <c:v>4.4953E-2</c:v>
                </c:pt>
                <c:pt idx="114305">
                  <c:v>4.4950999999999998E-2</c:v>
                </c:pt>
                <c:pt idx="114306">
                  <c:v>4.4949999999999997E-2</c:v>
                </c:pt>
                <c:pt idx="114307">
                  <c:v>4.4949000000000003E-2</c:v>
                </c:pt>
                <c:pt idx="114308">
                  <c:v>4.4948000000000002E-2</c:v>
                </c:pt>
                <c:pt idx="114309">
                  <c:v>4.4947000000000001E-2</c:v>
                </c:pt>
                <c:pt idx="114310">
                  <c:v>4.4947000000000001E-2</c:v>
                </c:pt>
                <c:pt idx="114311">
                  <c:v>4.4946E-2</c:v>
                </c:pt>
                <c:pt idx="114312">
                  <c:v>4.4944999999999999E-2</c:v>
                </c:pt>
                <c:pt idx="114313">
                  <c:v>4.4944999999999999E-2</c:v>
                </c:pt>
                <c:pt idx="114314">
                  <c:v>4.4943999999999998E-2</c:v>
                </c:pt>
                <c:pt idx="114315">
                  <c:v>4.4943999999999998E-2</c:v>
                </c:pt>
                <c:pt idx="114316">
                  <c:v>4.4943999999999998E-2</c:v>
                </c:pt>
                <c:pt idx="114317">
                  <c:v>4.4942999999999997E-2</c:v>
                </c:pt>
                <c:pt idx="114318">
                  <c:v>4.4942999999999997E-2</c:v>
                </c:pt>
                <c:pt idx="114319">
                  <c:v>4.4942999999999997E-2</c:v>
                </c:pt>
                <c:pt idx="114320">
                  <c:v>4.4942999999999997E-2</c:v>
                </c:pt>
                <c:pt idx="114321">
                  <c:v>4.4942999999999997E-2</c:v>
                </c:pt>
                <c:pt idx="114322">
                  <c:v>4.4943999999999998E-2</c:v>
                </c:pt>
                <c:pt idx="114323">
                  <c:v>4.4943999999999998E-2</c:v>
                </c:pt>
                <c:pt idx="114324">
                  <c:v>4.4943999999999998E-2</c:v>
                </c:pt>
                <c:pt idx="114325">
                  <c:v>4.4944999999999999E-2</c:v>
                </c:pt>
                <c:pt idx="114326">
                  <c:v>4.4944999999999999E-2</c:v>
                </c:pt>
                <c:pt idx="114327">
                  <c:v>4.4946E-2</c:v>
                </c:pt>
                <c:pt idx="114328">
                  <c:v>4.4946E-2</c:v>
                </c:pt>
                <c:pt idx="114329">
                  <c:v>4.4947000000000001E-2</c:v>
                </c:pt>
                <c:pt idx="114330">
                  <c:v>4.4948000000000002E-2</c:v>
                </c:pt>
                <c:pt idx="114331">
                  <c:v>4.4949000000000003E-2</c:v>
                </c:pt>
                <c:pt idx="114332">
                  <c:v>4.4949999999999997E-2</c:v>
                </c:pt>
                <c:pt idx="114333">
                  <c:v>4.4950999999999998E-2</c:v>
                </c:pt>
                <c:pt idx="114334">
                  <c:v>4.4951999999999999E-2</c:v>
                </c:pt>
                <c:pt idx="114335">
                  <c:v>4.4953E-2</c:v>
                </c:pt>
                <c:pt idx="114336">
                  <c:v>4.4954000000000001E-2</c:v>
                </c:pt>
                <c:pt idx="114337">
                  <c:v>4.4956000000000003E-2</c:v>
                </c:pt>
                <c:pt idx="114338">
                  <c:v>4.4956999999999997E-2</c:v>
                </c:pt>
                <c:pt idx="114339">
                  <c:v>4.4957999999999998E-2</c:v>
                </c:pt>
                <c:pt idx="114340">
                  <c:v>4.4958999999999999E-2</c:v>
                </c:pt>
                <c:pt idx="114341">
                  <c:v>4.496E-2</c:v>
                </c:pt>
                <c:pt idx="114342">
                  <c:v>4.4962000000000002E-2</c:v>
                </c:pt>
                <c:pt idx="114343">
                  <c:v>4.4963000000000003E-2</c:v>
                </c:pt>
                <c:pt idx="114344">
                  <c:v>4.4963999999999997E-2</c:v>
                </c:pt>
                <c:pt idx="114345">
                  <c:v>4.4965999999999999E-2</c:v>
                </c:pt>
                <c:pt idx="114346">
                  <c:v>4.4967E-2</c:v>
                </c:pt>
                <c:pt idx="114347">
                  <c:v>4.4969000000000002E-2</c:v>
                </c:pt>
                <c:pt idx="114348">
                  <c:v>4.4970000000000003E-2</c:v>
                </c:pt>
                <c:pt idx="114349">
                  <c:v>4.4970999999999997E-2</c:v>
                </c:pt>
                <c:pt idx="114350">
                  <c:v>4.4972999999999999E-2</c:v>
                </c:pt>
                <c:pt idx="114351">
                  <c:v>4.4974E-2</c:v>
                </c:pt>
                <c:pt idx="114352">
                  <c:v>4.4975000000000001E-2</c:v>
                </c:pt>
                <c:pt idx="114353">
                  <c:v>4.4976000000000002E-2</c:v>
                </c:pt>
                <c:pt idx="114354">
                  <c:v>4.4977000000000003E-2</c:v>
                </c:pt>
                <c:pt idx="114355">
                  <c:v>4.4977999999999997E-2</c:v>
                </c:pt>
                <c:pt idx="114356">
                  <c:v>4.4979999999999999E-2</c:v>
                </c:pt>
                <c:pt idx="114357">
                  <c:v>4.4981E-2</c:v>
                </c:pt>
                <c:pt idx="114358">
                  <c:v>4.4982000000000001E-2</c:v>
                </c:pt>
                <c:pt idx="114359">
                  <c:v>4.4983000000000002E-2</c:v>
                </c:pt>
                <c:pt idx="114360">
                  <c:v>4.4983000000000002E-2</c:v>
                </c:pt>
                <c:pt idx="114361">
                  <c:v>4.4984000000000003E-2</c:v>
                </c:pt>
                <c:pt idx="114362">
                  <c:v>4.4984999999999997E-2</c:v>
                </c:pt>
                <c:pt idx="114363">
                  <c:v>4.4984999999999997E-2</c:v>
                </c:pt>
                <c:pt idx="114364">
                  <c:v>4.4985999999999998E-2</c:v>
                </c:pt>
                <c:pt idx="114365">
                  <c:v>4.4985999999999998E-2</c:v>
                </c:pt>
                <c:pt idx="114366">
                  <c:v>4.4986999999999999E-2</c:v>
                </c:pt>
                <c:pt idx="114367">
                  <c:v>4.4986999999999999E-2</c:v>
                </c:pt>
                <c:pt idx="114368">
                  <c:v>4.4986999999999999E-2</c:v>
                </c:pt>
                <c:pt idx="114369">
                  <c:v>4.4988E-2</c:v>
                </c:pt>
                <c:pt idx="114370">
                  <c:v>4.4988E-2</c:v>
                </c:pt>
                <c:pt idx="114371">
                  <c:v>4.4988E-2</c:v>
                </c:pt>
                <c:pt idx="114372">
                  <c:v>4.4988E-2</c:v>
                </c:pt>
                <c:pt idx="114373">
                  <c:v>4.4988E-2</c:v>
                </c:pt>
                <c:pt idx="114374">
                  <c:v>4.4986999999999999E-2</c:v>
                </c:pt>
                <c:pt idx="114375">
                  <c:v>4.4986999999999999E-2</c:v>
                </c:pt>
                <c:pt idx="114376">
                  <c:v>4.4986999999999999E-2</c:v>
                </c:pt>
                <c:pt idx="114377">
                  <c:v>4.4985999999999998E-2</c:v>
                </c:pt>
                <c:pt idx="114378">
                  <c:v>4.4985999999999998E-2</c:v>
                </c:pt>
                <c:pt idx="114379">
                  <c:v>4.4985999999999998E-2</c:v>
                </c:pt>
                <c:pt idx="114380">
                  <c:v>4.4984999999999997E-2</c:v>
                </c:pt>
                <c:pt idx="114381">
                  <c:v>4.4984999999999997E-2</c:v>
                </c:pt>
                <c:pt idx="114382">
                  <c:v>4.4984000000000003E-2</c:v>
                </c:pt>
                <c:pt idx="114383">
                  <c:v>4.4984000000000003E-2</c:v>
                </c:pt>
                <c:pt idx="114384">
                  <c:v>4.4983000000000002E-2</c:v>
                </c:pt>
                <c:pt idx="114385">
                  <c:v>4.4982000000000001E-2</c:v>
                </c:pt>
                <c:pt idx="114386">
                  <c:v>4.4981E-2</c:v>
                </c:pt>
                <c:pt idx="114387">
                  <c:v>4.4981E-2</c:v>
                </c:pt>
                <c:pt idx="114388">
                  <c:v>4.4979999999999999E-2</c:v>
                </c:pt>
                <c:pt idx="114389">
                  <c:v>4.4978999999999998E-2</c:v>
                </c:pt>
                <c:pt idx="114390">
                  <c:v>4.4977999999999997E-2</c:v>
                </c:pt>
                <c:pt idx="114391">
                  <c:v>4.4977999999999997E-2</c:v>
                </c:pt>
                <c:pt idx="114392">
                  <c:v>4.4977000000000003E-2</c:v>
                </c:pt>
                <c:pt idx="114393">
                  <c:v>4.4976000000000002E-2</c:v>
                </c:pt>
                <c:pt idx="114394">
                  <c:v>4.4976000000000002E-2</c:v>
                </c:pt>
                <c:pt idx="114395">
                  <c:v>4.4975000000000001E-2</c:v>
                </c:pt>
                <c:pt idx="114396">
                  <c:v>4.4974E-2</c:v>
                </c:pt>
                <c:pt idx="114397">
                  <c:v>4.4974E-2</c:v>
                </c:pt>
                <c:pt idx="114398">
                  <c:v>4.4972999999999999E-2</c:v>
                </c:pt>
                <c:pt idx="114399">
                  <c:v>4.4971999999999998E-2</c:v>
                </c:pt>
                <c:pt idx="114400">
                  <c:v>4.4971999999999998E-2</c:v>
                </c:pt>
                <c:pt idx="114401">
                  <c:v>4.4970999999999997E-2</c:v>
                </c:pt>
                <c:pt idx="114402">
                  <c:v>4.4970000000000003E-2</c:v>
                </c:pt>
                <c:pt idx="114403">
                  <c:v>4.4970000000000003E-2</c:v>
                </c:pt>
                <c:pt idx="114404">
                  <c:v>4.4969000000000002E-2</c:v>
                </c:pt>
                <c:pt idx="114405">
                  <c:v>4.4969000000000002E-2</c:v>
                </c:pt>
                <c:pt idx="114406">
                  <c:v>4.4969000000000002E-2</c:v>
                </c:pt>
                <c:pt idx="114407">
                  <c:v>4.4968000000000001E-2</c:v>
                </c:pt>
                <c:pt idx="114408">
                  <c:v>4.4968000000000001E-2</c:v>
                </c:pt>
                <c:pt idx="114409">
                  <c:v>4.4968000000000001E-2</c:v>
                </c:pt>
                <c:pt idx="114410">
                  <c:v>4.4967E-2</c:v>
                </c:pt>
                <c:pt idx="114411">
                  <c:v>4.4967E-2</c:v>
                </c:pt>
                <c:pt idx="114412">
                  <c:v>4.4967E-2</c:v>
                </c:pt>
                <c:pt idx="114413">
                  <c:v>4.4965999999999999E-2</c:v>
                </c:pt>
                <c:pt idx="114414">
                  <c:v>4.4965999999999999E-2</c:v>
                </c:pt>
                <c:pt idx="114415">
                  <c:v>4.4965999999999999E-2</c:v>
                </c:pt>
                <c:pt idx="114416">
                  <c:v>4.4965999999999999E-2</c:v>
                </c:pt>
                <c:pt idx="114417">
                  <c:v>4.4965999999999999E-2</c:v>
                </c:pt>
                <c:pt idx="114418">
                  <c:v>4.4965999999999999E-2</c:v>
                </c:pt>
                <c:pt idx="114419">
                  <c:v>4.4965999999999999E-2</c:v>
                </c:pt>
                <c:pt idx="114420">
                  <c:v>4.4965999999999999E-2</c:v>
                </c:pt>
                <c:pt idx="114421">
                  <c:v>4.4965999999999999E-2</c:v>
                </c:pt>
                <c:pt idx="114422">
                  <c:v>4.4965999999999999E-2</c:v>
                </c:pt>
                <c:pt idx="114423">
                  <c:v>4.4965999999999999E-2</c:v>
                </c:pt>
                <c:pt idx="114424">
                  <c:v>4.4965999999999999E-2</c:v>
                </c:pt>
                <c:pt idx="114425">
                  <c:v>4.4965999999999999E-2</c:v>
                </c:pt>
                <c:pt idx="114426">
                  <c:v>4.4965999999999999E-2</c:v>
                </c:pt>
                <c:pt idx="114427">
                  <c:v>4.4967E-2</c:v>
                </c:pt>
                <c:pt idx="114428">
                  <c:v>4.4967E-2</c:v>
                </c:pt>
                <c:pt idx="114429">
                  <c:v>4.4967E-2</c:v>
                </c:pt>
                <c:pt idx="114430">
                  <c:v>4.4968000000000001E-2</c:v>
                </c:pt>
                <c:pt idx="114431">
                  <c:v>4.4968000000000001E-2</c:v>
                </c:pt>
                <c:pt idx="114432">
                  <c:v>4.4968000000000001E-2</c:v>
                </c:pt>
                <c:pt idx="114433">
                  <c:v>4.4969000000000002E-2</c:v>
                </c:pt>
                <c:pt idx="114434">
                  <c:v>4.4969000000000002E-2</c:v>
                </c:pt>
                <c:pt idx="114435">
                  <c:v>4.4969000000000002E-2</c:v>
                </c:pt>
                <c:pt idx="114436">
                  <c:v>4.4970000000000003E-2</c:v>
                </c:pt>
                <c:pt idx="114437">
                  <c:v>4.4970000000000003E-2</c:v>
                </c:pt>
                <c:pt idx="114438">
                  <c:v>4.4970999999999997E-2</c:v>
                </c:pt>
                <c:pt idx="114439">
                  <c:v>4.4970999999999997E-2</c:v>
                </c:pt>
                <c:pt idx="114440">
                  <c:v>4.4971999999999998E-2</c:v>
                </c:pt>
                <c:pt idx="114441">
                  <c:v>4.4972999999999999E-2</c:v>
                </c:pt>
                <c:pt idx="114442">
                  <c:v>4.4972999999999999E-2</c:v>
                </c:pt>
                <c:pt idx="114443">
                  <c:v>4.4974E-2</c:v>
                </c:pt>
                <c:pt idx="114444">
                  <c:v>4.4975000000000001E-2</c:v>
                </c:pt>
                <c:pt idx="114445">
                  <c:v>4.4975000000000001E-2</c:v>
                </c:pt>
                <c:pt idx="114446">
                  <c:v>4.4976000000000002E-2</c:v>
                </c:pt>
                <c:pt idx="114447">
                  <c:v>4.4977000000000003E-2</c:v>
                </c:pt>
                <c:pt idx="114448">
                  <c:v>4.4977000000000003E-2</c:v>
                </c:pt>
                <c:pt idx="114449">
                  <c:v>4.4977999999999997E-2</c:v>
                </c:pt>
                <c:pt idx="114450">
                  <c:v>4.4978999999999998E-2</c:v>
                </c:pt>
                <c:pt idx="114451">
                  <c:v>4.4979999999999999E-2</c:v>
                </c:pt>
                <c:pt idx="114452">
                  <c:v>4.4981E-2</c:v>
                </c:pt>
                <c:pt idx="114453">
                  <c:v>4.4982000000000001E-2</c:v>
                </c:pt>
                <c:pt idx="114454">
                  <c:v>4.4983000000000002E-2</c:v>
                </c:pt>
                <c:pt idx="114455">
                  <c:v>4.4984000000000003E-2</c:v>
                </c:pt>
                <c:pt idx="114456">
                  <c:v>4.4984000000000003E-2</c:v>
                </c:pt>
                <c:pt idx="114457">
                  <c:v>4.4984999999999997E-2</c:v>
                </c:pt>
                <c:pt idx="114458">
                  <c:v>4.4985999999999998E-2</c:v>
                </c:pt>
                <c:pt idx="114459">
                  <c:v>4.4986999999999999E-2</c:v>
                </c:pt>
                <c:pt idx="114460">
                  <c:v>4.4988E-2</c:v>
                </c:pt>
                <c:pt idx="114461">
                  <c:v>4.4989000000000001E-2</c:v>
                </c:pt>
                <c:pt idx="114462">
                  <c:v>4.4989000000000001E-2</c:v>
                </c:pt>
                <c:pt idx="114463">
                  <c:v>4.4990000000000002E-2</c:v>
                </c:pt>
                <c:pt idx="114464">
                  <c:v>4.4991000000000003E-2</c:v>
                </c:pt>
                <c:pt idx="114465">
                  <c:v>4.4991999999999997E-2</c:v>
                </c:pt>
                <c:pt idx="114466">
                  <c:v>4.4992999999999998E-2</c:v>
                </c:pt>
                <c:pt idx="114467">
                  <c:v>4.4992999999999998E-2</c:v>
                </c:pt>
                <c:pt idx="114468">
                  <c:v>4.4993999999999999E-2</c:v>
                </c:pt>
                <c:pt idx="114469">
                  <c:v>4.4993999999999999E-2</c:v>
                </c:pt>
                <c:pt idx="114470">
                  <c:v>4.4995E-2</c:v>
                </c:pt>
                <c:pt idx="114471">
                  <c:v>4.4995E-2</c:v>
                </c:pt>
                <c:pt idx="114472">
                  <c:v>4.4996000000000001E-2</c:v>
                </c:pt>
                <c:pt idx="114473">
                  <c:v>4.4996000000000001E-2</c:v>
                </c:pt>
                <c:pt idx="114474">
                  <c:v>4.4997000000000002E-2</c:v>
                </c:pt>
                <c:pt idx="114475">
                  <c:v>4.4997000000000002E-2</c:v>
                </c:pt>
                <c:pt idx="114476">
                  <c:v>4.4998000000000003E-2</c:v>
                </c:pt>
                <c:pt idx="114477">
                  <c:v>4.4998000000000003E-2</c:v>
                </c:pt>
                <c:pt idx="114478">
                  <c:v>4.4998000000000003E-2</c:v>
                </c:pt>
                <c:pt idx="114479">
                  <c:v>4.4998000000000003E-2</c:v>
                </c:pt>
                <c:pt idx="114480">
                  <c:v>4.4998000000000003E-2</c:v>
                </c:pt>
                <c:pt idx="114481">
                  <c:v>4.4998000000000003E-2</c:v>
                </c:pt>
                <c:pt idx="114482">
                  <c:v>4.4998000000000003E-2</c:v>
                </c:pt>
                <c:pt idx="114483">
                  <c:v>4.4997000000000002E-2</c:v>
                </c:pt>
                <c:pt idx="114484">
                  <c:v>4.4997000000000002E-2</c:v>
                </c:pt>
                <c:pt idx="114485">
                  <c:v>4.4997000000000002E-2</c:v>
                </c:pt>
                <c:pt idx="114486">
                  <c:v>4.4997000000000002E-2</c:v>
                </c:pt>
                <c:pt idx="114487">
                  <c:v>4.4996000000000001E-2</c:v>
                </c:pt>
                <c:pt idx="114488">
                  <c:v>4.4996000000000001E-2</c:v>
                </c:pt>
                <c:pt idx="114489">
                  <c:v>4.4995E-2</c:v>
                </c:pt>
                <c:pt idx="114490">
                  <c:v>4.4995E-2</c:v>
                </c:pt>
                <c:pt idx="114491">
                  <c:v>4.4993999999999999E-2</c:v>
                </c:pt>
                <c:pt idx="114492">
                  <c:v>4.4992999999999998E-2</c:v>
                </c:pt>
                <c:pt idx="114493">
                  <c:v>4.4991999999999997E-2</c:v>
                </c:pt>
                <c:pt idx="114494">
                  <c:v>4.4991000000000003E-2</c:v>
                </c:pt>
                <c:pt idx="114495">
                  <c:v>4.4990000000000002E-2</c:v>
                </c:pt>
                <c:pt idx="114496">
                  <c:v>4.4989000000000001E-2</c:v>
                </c:pt>
                <c:pt idx="114497">
                  <c:v>4.4988E-2</c:v>
                </c:pt>
                <c:pt idx="114498">
                  <c:v>4.4986999999999999E-2</c:v>
                </c:pt>
                <c:pt idx="114499">
                  <c:v>4.4985999999999998E-2</c:v>
                </c:pt>
                <c:pt idx="114500">
                  <c:v>4.4984000000000003E-2</c:v>
                </c:pt>
                <c:pt idx="114501">
                  <c:v>4.4983000000000002E-2</c:v>
                </c:pt>
                <c:pt idx="114502">
                  <c:v>4.4982000000000001E-2</c:v>
                </c:pt>
                <c:pt idx="114503">
                  <c:v>4.4979999999999999E-2</c:v>
                </c:pt>
                <c:pt idx="114504">
                  <c:v>4.4977999999999997E-2</c:v>
                </c:pt>
                <c:pt idx="114505">
                  <c:v>4.4977000000000003E-2</c:v>
                </c:pt>
                <c:pt idx="114506">
                  <c:v>4.4975000000000001E-2</c:v>
                </c:pt>
                <c:pt idx="114507">
                  <c:v>4.4974E-2</c:v>
                </c:pt>
                <c:pt idx="114508">
                  <c:v>4.4971999999999998E-2</c:v>
                </c:pt>
                <c:pt idx="114509">
                  <c:v>4.4970999999999997E-2</c:v>
                </c:pt>
                <c:pt idx="114510">
                  <c:v>4.4969000000000002E-2</c:v>
                </c:pt>
                <c:pt idx="114511">
                  <c:v>4.4968000000000001E-2</c:v>
                </c:pt>
                <c:pt idx="114512">
                  <c:v>4.4965999999999999E-2</c:v>
                </c:pt>
                <c:pt idx="114513">
                  <c:v>4.4963999999999997E-2</c:v>
                </c:pt>
                <c:pt idx="114514">
                  <c:v>4.4963000000000003E-2</c:v>
                </c:pt>
                <c:pt idx="114515">
                  <c:v>4.4961000000000001E-2</c:v>
                </c:pt>
                <c:pt idx="114516">
                  <c:v>4.4958999999999999E-2</c:v>
                </c:pt>
                <c:pt idx="114517">
                  <c:v>4.4957999999999998E-2</c:v>
                </c:pt>
                <c:pt idx="114518">
                  <c:v>4.4956000000000003E-2</c:v>
                </c:pt>
                <c:pt idx="114519">
                  <c:v>4.4955000000000002E-2</c:v>
                </c:pt>
                <c:pt idx="114520">
                  <c:v>4.4953E-2</c:v>
                </c:pt>
                <c:pt idx="114521">
                  <c:v>4.4951999999999999E-2</c:v>
                </c:pt>
                <c:pt idx="114522">
                  <c:v>4.4950999999999998E-2</c:v>
                </c:pt>
                <c:pt idx="114523">
                  <c:v>4.4949999999999997E-2</c:v>
                </c:pt>
                <c:pt idx="114524">
                  <c:v>4.4948000000000002E-2</c:v>
                </c:pt>
                <c:pt idx="114525">
                  <c:v>4.4947000000000001E-2</c:v>
                </c:pt>
                <c:pt idx="114526">
                  <c:v>4.4946E-2</c:v>
                </c:pt>
                <c:pt idx="114527">
                  <c:v>4.4944999999999999E-2</c:v>
                </c:pt>
                <c:pt idx="114528">
                  <c:v>4.4943999999999998E-2</c:v>
                </c:pt>
                <c:pt idx="114529">
                  <c:v>4.4942999999999997E-2</c:v>
                </c:pt>
                <c:pt idx="114530">
                  <c:v>4.4942000000000003E-2</c:v>
                </c:pt>
                <c:pt idx="114531">
                  <c:v>4.4941000000000002E-2</c:v>
                </c:pt>
                <c:pt idx="114532">
                  <c:v>4.4941000000000002E-2</c:v>
                </c:pt>
                <c:pt idx="114533">
                  <c:v>4.4940000000000001E-2</c:v>
                </c:pt>
                <c:pt idx="114534">
                  <c:v>4.4940000000000001E-2</c:v>
                </c:pt>
                <c:pt idx="114535">
                  <c:v>4.4939E-2</c:v>
                </c:pt>
                <c:pt idx="114536">
                  <c:v>4.4939E-2</c:v>
                </c:pt>
                <c:pt idx="114537">
                  <c:v>4.4939E-2</c:v>
                </c:pt>
                <c:pt idx="114538">
                  <c:v>4.4939E-2</c:v>
                </c:pt>
                <c:pt idx="114539">
                  <c:v>4.4939E-2</c:v>
                </c:pt>
                <c:pt idx="114540">
                  <c:v>4.4937999999999999E-2</c:v>
                </c:pt>
                <c:pt idx="114541">
                  <c:v>4.4937999999999999E-2</c:v>
                </c:pt>
                <c:pt idx="114542">
                  <c:v>4.4939E-2</c:v>
                </c:pt>
                <c:pt idx="114543">
                  <c:v>4.4939E-2</c:v>
                </c:pt>
                <c:pt idx="114544">
                  <c:v>4.4939E-2</c:v>
                </c:pt>
                <c:pt idx="114545">
                  <c:v>4.4940000000000001E-2</c:v>
                </c:pt>
                <c:pt idx="114546">
                  <c:v>4.4940000000000001E-2</c:v>
                </c:pt>
                <c:pt idx="114547">
                  <c:v>4.4941000000000002E-2</c:v>
                </c:pt>
                <c:pt idx="114548">
                  <c:v>4.4941000000000002E-2</c:v>
                </c:pt>
                <c:pt idx="114549">
                  <c:v>4.4942000000000003E-2</c:v>
                </c:pt>
                <c:pt idx="114550">
                  <c:v>4.4942999999999997E-2</c:v>
                </c:pt>
                <c:pt idx="114551">
                  <c:v>4.4942999999999997E-2</c:v>
                </c:pt>
                <c:pt idx="114552">
                  <c:v>4.4943999999999998E-2</c:v>
                </c:pt>
                <c:pt idx="114553">
                  <c:v>4.4944999999999999E-2</c:v>
                </c:pt>
                <c:pt idx="114554">
                  <c:v>4.4946E-2</c:v>
                </c:pt>
                <c:pt idx="114555">
                  <c:v>4.4947000000000001E-2</c:v>
                </c:pt>
                <c:pt idx="114556">
                  <c:v>4.4948000000000002E-2</c:v>
                </c:pt>
                <c:pt idx="114557">
                  <c:v>4.4949000000000003E-2</c:v>
                </c:pt>
                <c:pt idx="114558">
                  <c:v>4.4949999999999997E-2</c:v>
                </c:pt>
                <c:pt idx="114559">
                  <c:v>4.4950999999999998E-2</c:v>
                </c:pt>
                <c:pt idx="114560">
                  <c:v>4.4951999999999999E-2</c:v>
                </c:pt>
                <c:pt idx="114561">
                  <c:v>4.4953E-2</c:v>
                </c:pt>
                <c:pt idx="114562">
                  <c:v>4.4954000000000001E-2</c:v>
                </c:pt>
                <c:pt idx="114563">
                  <c:v>4.4955000000000002E-2</c:v>
                </c:pt>
                <c:pt idx="114564">
                  <c:v>4.4956000000000003E-2</c:v>
                </c:pt>
                <c:pt idx="114565">
                  <c:v>4.4956999999999997E-2</c:v>
                </c:pt>
                <c:pt idx="114566">
                  <c:v>4.4958999999999999E-2</c:v>
                </c:pt>
                <c:pt idx="114567">
                  <c:v>4.496E-2</c:v>
                </c:pt>
                <c:pt idx="114568">
                  <c:v>4.4961000000000001E-2</c:v>
                </c:pt>
                <c:pt idx="114569">
                  <c:v>4.4962000000000002E-2</c:v>
                </c:pt>
                <c:pt idx="114570">
                  <c:v>4.4963000000000003E-2</c:v>
                </c:pt>
                <c:pt idx="114571">
                  <c:v>4.4964999999999998E-2</c:v>
                </c:pt>
                <c:pt idx="114572">
                  <c:v>4.4965999999999999E-2</c:v>
                </c:pt>
                <c:pt idx="114573">
                  <c:v>4.4967E-2</c:v>
                </c:pt>
                <c:pt idx="114574">
                  <c:v>4.4968000000000001E-2</c:v>
                </c:pt>
                <c:pt idx="114575">
                  <c:v>4.4969000000000002E-2</c:v>
                </c:pt>
                <c:pt idx="114576">
                  <c:v>4.4970000000000003E-2</c:v>
                </c:pt>
                <c:pt idx="114577">
                  <c:v>4.4970999999999997E-2</c:v>
                </c:pt>
                <c:pt idx="114578">
                  <c:v>4.4970999999999997E-2</c:v>
                </c:pt>
                <c:pt idx="114579">
                  <c:v>4.4971999999999998E-2</c:v>
                </c:pt>
                <c:pt idx="114580">
                  <c:v>4.4972999999999999E-2</c:v>
                </c:pt>
                <c:pt idx="114581">
                  <c:v>4.4974E-2</c:v>
                </c:pt>
                <c:pt idx="114582">
                  <c:v>4.4975000000000001E-2</c:v>
                </c:pt>
                <c:pt idx="114583">
                  <c:v>4.4976000000000002E-2</c:v>
                </c:pt>
                <c:pt idx="114584">
                  <c:v>4.4977000000000003E-2</c:v>
                </c:pt>
                <c:pt idx="114585">
                  <c:v>4.4977999999999997E-2</c:v>
                </c:pt>
                <c:pt idx="114586">
                  <c:v>4.4977999999999997E-2</c:v>
                </c:pt>
                <c:pt idx="114587">
                  <c:v>4.4978999999999998E-2</c:v>
                </c:pt>
                <c:pt idx="114588">
                  <c:v>4.4978999999999998E-2</c:v>
                </c:pt>
                <c:pt idx="114589">
                  <c:v>4.4979999999999999E-2</c:v>
                </c:pt>
                <c:pt idx="114590">
                  <c:v>4.4981E-2</c:v>
                </c:pt>
                <c:pt idx="114591">
                  <c:v>4.4981E-2</c:v>
                </c:pt>
                <c:pt idx="114592">
                  <c:v>4.4982000000000001E-2</c:v>
                </c:pt>
                <c:pt idx="114593">
                  <c:v>4.4982000000000001E-2</c:v>
                </c:pt>
                <c:pt idx="114594">
                  <c:v>4.4983000000000002E-2</c:v>
                </c:pt>
                <c:pt idx="114595">
                  <c:v>4.4983000000000002E-2</c:v>
                </c:pt>
                <c:pt idx="114596">
                  <c:v>4.4984000000000003E-2</c:v>
                </c:pt>
                <c:pt idx="114597">
                  <c:v>4.4984000000000003E-2</c:v>
                </c:pt>
                <c:pt idx="114598">
                  <c:v>4.4984999999999997E-2</c:v>
                </c:pt>
                <c:pt idx="114599">
                  <c:v>4.4984999999999997E-2</c:v>
                </c:pt>
                <c:pt idx="114600">
                  <c:v>4.4984999999999997E-2</c:v>
                </c:pt>
                <c:pt idx="114601">
                  <c:v>4.4984999999999997E-2</c:v>
                </c:pt>
                <c:pt idx="114602">
                  <c:v>4.4985999999999998E-2</c:v>
                </c:pt>
                <c:pt idx="114603">
                  <c:v>4.4985999999999998E-2</c:v>
                </c:pt>
                <c:pt idx="114604">
                  <c:v>4.4985999999999998E-2</c:v>
                </c:pt>
                <c:pt idx="114605">
                  <c:v>4.4986999999999999E-2</c:v>
                </c:pt>
                <c:pt idx="114606">
                  <c:v>4.4986999999999999E-2</c:v>
                </c:pt>
                <c:pt idx="114607">
                  <c:v>4.4986999999999999E-2</c:v>
                </c:pt>
                <c:pt idx="114608">
                  <c:v>4.4986999999999999E-2</c:v>
                </c:pt>
                <c:pt idx="114609">
                  <c:v>4.4986999999999999E-2</c:v>
                </c:pt>
                <c:pt idx="114610">
                  <c:v>4.4986999999999999E-2</c:v>
                </c:pt>
                <c:pt idx="114611">
                  <c:v>4.4986999999999999E-2</c:v>
                </c:pt>
                <c:pt idx="114612">
                  <c:v>4.4986999999999999E-2</c:v>
                </c:pt>
                <c:pt idx="114613">
                  <c:v>4.4986999999999999E-2</c:v>
                </c:pt>
                <c:pt idx="114614">
                  <c:v>4.4986999999999999E-2</c:v>
                </c:pt>
                <c:pt idx="114615">
                  <c:v>4.4986999999999999E-2</c:v>
                </c:pt>
                <c:pt idx="114616">
                  <c:v>4.4986999999999999E-2</c:v>
                </c:pt>
                <c:pt idx="114617">
                  <c:v>4.4985999999999998E-2</c:v>
                </c:pt>
                <c:pt idx="114618">
                  <c:v>4.4985999999999998E-2</c:v>
                </c:pt>
                <c:pt idx="114619">
                  <c:v>4.4985999999999998E-2</c:v>
                </c:pt>
                <c:pt idx="114620">
                  <c:v>4.4984999999999997E-2</c:v>
                </c:pt>
                <c:pt idx="114621">
                  <c:v>4.4984999999999997E-2</c:v>
                </c:pt>
                <c:pt idx="114622">
                  <c:v>4.4984000000000003E-2</c:v>
                </c:pt>
                <c:pt idx="114623">
                  <c:v>4.4984000000000003E-2</c:v>
                </c:pt>
                <c:pt idx="114624">
                  <c:v>4.4983000000000002E-2</c:v>
                </c:pt>
                <c:pt idx="114625">
                  <c:v>4.4983000000000002E-2</c:v>
                </c:pt>
                <c:pt idx="114626">
                  <c:v>4.4982000000000001E-2</c:v>
                </c:pt>
                <c:pt idx="114627">
                  <c:v>4.4981E-2</c:v>
                </c:pt>
                <c:pt idx="114628">
                  <c:v>4.4981E-2</c:v>
                </c:pt>
                <c:pt idx="114629">
                  <c:v>4.4979999999999999E-2</c:v>
                </c:pt>
                <c:pt idx="114630">
                  <c:v>4.4978999999999998E-2</c:v>
                </c:pt>
                <c:pt idx="114631">
                  <c:v>4.4977999999999997E-2</c:v>
                </c:pt>
                <c:pt idx="114632">
                  <c:v>4.4977000000000003E-2</c:v>
                </c:pt>
                <c:pt idx="114633">
                  <c:v>4.4976000000000002E-2</c:v>
                </c:pt>
                <c:pt idx="114634">
                  <c:v>4.4975000000000001E-2</c:v>
                </c:pt>
                <c:pt idx="114635">
                  <c:v>4.4974E-2</c:v>
                </c:pt>
                <c:pt idx="114636">
                  <c:v>4.4971999999999998E-2</c:v>
                </c:pt>
                <c:pt idx="114637">
                  <c:v>4.4970999999999997E-2</c:v>
                </c:pt>
                <c:pt idx="114638">
                  <c:v>4.4970000000000003E-2</c:v>
                </c:pt>
                <c:pt idx="114639">
                  <c:v>4.4969000000000002E-2</c:v>
                </c:pt>
                <c:pt idx="114640">
                  <c:v>4.4968000000000001E-2</c:v>
                </c:pt>
                <c:pt idx="114641">
                  <c:v>4.4965999999999999E-2</c:v>
                </c:pt>
                <c:pt idx="114642">
                  <c:v>4.4964999999999998E-2</c:v>
                </c:pt>
                <c:pt idx="114643">
                  <c:v>4.4963999999999997E-2</c:v>
                </c:pt>
                <c:pt idx="114644">
                  <c:v>4.4962000000000002E-2</c:v>
                </c:pt>
                <c:pt idx="114645">
                  <c:v>4.4961000000000001E-2</c:v>
                </c:pt>
                <c:pt idx="114646">
                  <c:v>4.4958999999999999E-2</c:v>
                </c:pt>
                <c:pt idx="114647">
                  <c:v>4.4957999999999998E-2</c:v>
                </c:pt>
                <c:pt idx="114648">
                  <c:v>4.4956000000000003E-2</c:v>
                </c:pt>
                <c:pt idx="114649">
                  <c:v>4.4955000000000002E-2</c:v>
                </c:pt>
                <c:pt idx="114650">
                  <c:v>4.4953E-2</c:v>
                </c:pt>
                <c:pt idx="114651">
                  <c:v>4.4951999999999999E-2</c:v>
                </c:pt>
                <c:pt idx="114652">
                  <c:v>4.4950999999999998E-2</c:v>
                </c:pt>
                <c:pt idx="114653">
                  <c:v>4.4949000000000003E-2</c:v>
                </c:pt>
                <c:pt idx="114654">
                  <c:v>4.4948000000000002E-2</c:v>
                </c:pt>
                <c:pt idx="114655">
                  <c:v>4.4946E-2</c:v>
                </c:pt>
                <c:pt idx="114656">
                  <c:v>4.4944999999999999E-2</c:v>
                </c:pt>
                <c:pt idx="114657">
                  <c:v>4.4942999999999997E-2</c:v>
                </c:pt>
                <c:pt idx="114658">
                  <c:v>4.4942000000000003E-2</c:v>
                </c:pt>
                <c:pt idx="114659">
                  <c:v>4.4941000000000002E-2</c:v>
                </c:pt>
                <c:pt idx="114660">
                  <c:v>4.4939E-2</c:v>
                </c:pt>
                <c:pt idx="114661">
                  <c:v>4.4937999999999999E-2</c:v>
                </c:pt>
                <c:pt idx="114662">
                  <c:v>4.4936999999999998E-2</c:v>
                </c:pt>
                <c:pt idx="114663">
                  <c:v>4.4935999999999997E-2</c:v>
                </c:pt>
                <c:pt idx="114664">
                  <c:v>4.4935000000000003E-2</c:v>
                </c:pt>
                <c:pt idx="114665">
                  <c:v>4.4934000000000002E-2</c:v>
                </c:pt>
                <c:pt idx="114666">
                  <c:v>4.4933000000000001E-2</c:v>
                </c:pt>
                <c:pt idx="114667">
                  <c:v>4.4932E-2</c:v>
                </c:pt>
                <c:pt idx="114668">
                  <c:v>4.4930999999999999E-2</c:v>
                </c:pt>
                <c:pt idx="114669">
                  <c:v>4.4930999999999999E-2</c:v>
                </c:pt>
                <c:pt idx="114670">
                  <c:v>4.4929999999999998E-2</c:v>
                </c:pt>
                <c:pt idx="114671">
                  <c:v>4.4928999999999997E-2</c:v>
                </c:pt>
                <c:pt idx="114672">
                  <c:v>4.4928999999999997E-2</c:v>
                </c:pt>
                <c:pt idx="114673">
                  <c:v>4.4928000000000003E-2</c:v>
                </c:pt>
                <c:pt idx="114674">
                  <c:v>4.4928000000000003E-2</c:v>
                </c:pt>
                <c:pt idx="114675">
                  <c:v>4.4928000000000003E-2</c:v>
                </c:pt>
                <c:pt idx="114676">
                  <c:v>4.4928000000000003E-2</c:v>
                </c:pt>
                <c:pt idx="114677">
                  <c:v>4.4928000000000003E-2</c:v>
                </c:pt>
                <c:pt idx="114678">
                  <c:v>4.4928000000000003E-2</c:v>
                </c:pt>
                <c:pt idx="114679">
                  <c:v>4.4928000000000003E-2</c:v>
                </c:pt>
                <c:pt idx="114680">
                  <c:v>4.4928000000000003E-2</c:v>
                </c:pt>
                <c:pt idx="114681">
                  <c:v>4.4928999999999997E-2</c:v>
                </c:pt>
                <c:pt idx="114682">
                  <c:v>4.4928999999999997E-2</c:v>
                </c:pt>
                <c:pt idx="114683">
                  <c:v>4.4929999999999998E-2</c:v>
                </c:pt>
                <c:pt idx="114684">
                  <c:v>4.4929999999999998E-2</c:v>
                </c:pt>
                <c:pt idx="114685">
                  <c:v>4.4930999999999999E-2</c:v>
                </c:pt>
                <c:pt idx="114686">
                  <c:v>4.4932E-2</c:v>
                </c:pt>
                <c:pt idx="114687">
                  <c:v>4.4933000000000001E-2</c:v>
                </c:pt>
                <c:pt idx="114688">
                  <c:v>4.4934000000000002E-2</c:v>
                </c:pt>
                <c:pt idx="114689">
                  <c:v>4.4935000000000003E-2</c:v>
                </c:pt>
                <c:pt idx="114690">
                  <c:v>4.4935999999999997E-2</c:v>
                </c:pt>
                <c:pt idx="114691">
                  <c:v>4.4936999999999998E-2</c:v>
                </c:pt>
                <c:pt idx="114692">
                  <c:v>4.4939E-2</c:v>
                </c:pt>
                <c:pt idx="114693">
                  <c:v>4.4940000000000001E-2</c:v>
                </c:pt>
                <c:pt idx="114694">
                  <c:v>4.4941000000000002E-2</c:v>
                </c:pt>
                <c:pt idx="114695">
                  <c:v>4.4942999999999997E-2</c:v>
                </c:pt>
                <c:pt idx="114696">
                  <c:v>4.4943999999999998E-2</c:v>
                </c:pt>
                <c:pt idx="114697">
                  <c:v>4.4946E-2</c:v>
                </c:pt>
                <c:pt idx="114698">
                  <c:v>4.4947000000000001E-2</c:v>
                </c:pt>
                <c:pt idx="114699">
                  <c:v>4.4949000000000003E-2</c:v>
                </c:pt>
                <c:pt idx="114700">
                  <c:v>4.4950999999999998E-2</c:v>
                </c:pt>
                <c:pt idx="114701">
                  <c:v>4.4951999999999999E-2</c:v>
                </c:pt>
                <c:pt idx="114702">
                  <c:v>4.4954000000000001E-2</c:v>
                </c:pt>
                <c:pt idx="114703">
                  <c:v>4.4956000000000003E-2</c:v>
                </c:pt>
                <c:pt idx="114704">
                  <c:v>4.4956999999999997E-2</c:v>
                </c:pt>
                <c:pt idx="114705">
                  <c:v>4.4958999999999999E-2</c:v>
                </c:pt>
                <c:pt idx="114706">
                  <c:v>4.496E-2</c:v>
                </c:pt>
                <c:pt idx="114707">
                  <c:v>4.4962000000000002E-2</c:v>
                </c:pt>
                <c:pt idx="114708">
                  <c:v>4.4963999999999997E-2</c:v>
                </c:pt>
                <c:pt idx="114709">
                  <c:v>4.4964999999999998E-2</c:v>
                </c:pt>
                <c:pt idx="114710">
                  <c:v>4.4967E-2</c:v>
                </c:pt>
                <c:pt idx="114711">
                  <c:v>4.4968000000000001E-2</c:v>
                </c:pt>
                <c:pt idx="114712">
                  <c:v>4.4970000000000003E-2</c:v>
                </c:pt>
                <c:pt idx="114713">
                  <c:v>4.4970999999999997E-2</c:v>
                </c:pt>
                <c:pt idx="114714">
                  <c:v>4.4971999999999998E-2</c:v>
                </c:pt>
                <c:pt idx="114715">
                  <c:v>4.4974E-2</c:v>
                </c:pt>
                <c:pt idx="114716">
                  <c:v>4.4975000000000001E-2</c:v>
                </c:pt>
                <c:pt idx="114717">
                  <c:v>4.4976000000000002E-2</c:v>
                </c:pt>
                <c:pt idx="114718">
                  <c:v>4.4977000000000003E-2</c:v>
                </c:pt>
                <c:pt idx="114719">
                  <c:v>4.4977999999999997E-2</c:v>
                </c:pt>
                <c:pt idx="114720">
                  <c:v>4.4978999999999998E-2</c:v>
                </c:pt>
                <c:pt idx="114721">
                  <c:v>4.4979999999999999E-2</c:v>
                </c:pt>
                <c:pt idx="114722">
                  <c:v>4.4979999999999999E-2</c:v>
                </c:pt>
                <c:pt idx="114723">
                  <c:v>4.4981E-2</c:v>
                </c:pt>
                <c:pt idx="114724">
                  <c:v>4.4982000000000001E-2</c:v>
                </c:pt>
                <c:pt idx="114725">
                  <c:v>4.4982000000000001E-2</c:v>
                </c:pt>
                <c:pt idx="114726">
                  <c:v>4.4982000000000001E-2</c:v>
                </c:pt>
                <c:pt idx="114727">
                  <c:v>4.4983000000000002E-2</c:v>
                </c:pt>
                <c:pt idx="114728">
                  <c:v>4.4983000000000002E-2</c:v>
                </c:pt>
                <c:pt idx="114729">
                  <c:v>4.4983000000000002E-2</c:v>
                </c:pt>
                <c:pt idx="114730">
                  <c:v>4.4982000000000001E-2</c:v>
                </c:pt>
                <c:pt idx="114731">
                  <c:v>4.4982000000000001E-2</c:v>
                </c:pt>
                <c:pt idx="114732">
                  <c:v>4.4982000000000001E-2</c:v>
                </c:pt>
                <c:pt idx="114733">
                  <c:v>4.4982000000000001E-2</c:v>
                </c:pt>
                <c:pt idx="114734">
                  <c:v>4.4981E-2</c:v>
                </c:pt>
                <c:pt idx="114735">
                  <c:v>4.4981E-2</c:v>
                </c:pt>
                <c:pt idx="114736">
                  <c:v>4.4979999999999999E-2</c:v>
                </c:pt>
                <c:pt idx="114737">
                  <c:v>4.4978999999999998E-2</c:v>
                </c:pt>
                <c:pt idx="114738">
                  <c:v>4.4978999999999998E-2</c:v>
                </c:pt>
                <c:pt idx="114739">
                  <c:v>4.4977999999999997E-2</c:v>
                </c:pt>
                <c:pt idx="114740">
                  <c:v>4.4977000000000003E-2</c:v>
                </c:pt>
                <c:pt idx="114741">
                  <c:v>4.4975000000000001E-2</c:v>
                </c:pt>
                <c:pt idx="114742">
                  <c:v>4.4974E-2</c:v>
                </c:pt>
                <c:pt idx="114743">
                  <c:v>4.4972999999999999E-2</c:v>
                </c:pt>
                <c:pt idx="114744">
                  <c:v>4.4971999999999998E-2</c:v>
                </c:pt>
                <c:pt idx="114745">
                  <c:v>4.4970999999999997E-2</c:v>
                </c:pt>
                <c:pt idx="114746">
                  <c:v>4.4969000000000002E-2</c:v>
                </c:pt>
                <c:pt idx="114747">
                  <c:v>4.4968000000000001E-2</c:v>
                </c:pt>
                <c:pt idx="114748">
                  <c:v>4.4967E-2</c:v>
                </c:pt>
                <c:pt idx="114749">
                  <c:v>4.4964999999999998E-2</c:v>
                </c:pt>
                <c:pt idx="114750">
                  <c:v>4.4963999999999997E-2</c:v>
                </c:pt>
                <c:pt idx="114751">
                  <c:v>4.4962000000000002E-2</c:v>
                </c:pt>
                <c:pt idx="114752">
                  <c:v>4.4961000000000001E-2</c:v>
                </c:pt>
                <c:pt idx="114753">
                  <c:v>4.4958999999999999E-2</c:v>
                </c:pt>
                <c:pt idx="114754">
                  <c:v>4.4957999999999998E-2</c:v>
                </c:pt>
                <c:pt idx="114755">
                  <c:v>4.4956000000000003E-2</c:v>
                </c:pt>
                <c:pt idx="114756">
                  <c:v>4.4955000000000002E-2</c:v>
                </c:pt>
                <c:pt idx="114757">
                  <c:v>4.4954000000000001E-2</c:v>
                </c:pt>
                <c:pt idx="114758">
                  <c:v>4.4951999999999999E-2</c:v>
                </c:pt>
                <c:pt idx="114759">
                  <c:v>4.4950999999999998E-2</c:v>
                </c:pt>
                <c:pt idx="114760">
                  <c:v>4.4949999999999997E-2</c:v>
                </c:pt>
                <c:pt idx="114761">
                  <c:v>4.4949000000000003E-2</c:v>
                </c:pt>
                <c:pt idx="114762">
                  <c:v>4.4947000000000001E-2</c:v>
                </c:pt>
                <c:pt idx="114763">
                  <c:v>4.4946E-2</c:v>
                </c:pt>
                <c:pt idx="114764">
                  <c:v>4.4944999999999999E-2</c:v>
                </c:pt>
                <c:pt idx="114765">
                  <c:v>4.4943999999999998E-2</c:v>
                </c:pt>
                <c:pt idx="114766">
                  <c:v>4.4942999999999997E-2</c:v>
                </c:pt>
                <c:pt idx="114767">
                  <c:v>4.4942000000000003E-2</c:v>
                </c:pt>
                <c:pt idx="114768">
                  <c:v>4.4942000000000003E-2</c:v>
                </c:pt>
                <c:pt idx="114769">
                  <c:v>4.4941000000000002E-2</c:v>
                </c:pt>
                <c:pt idx="114770">
                  <c:v>4.4941000000000002E-2</c:v>
                </c:pt>
                <c:pt idx="114771">
                  <c:v>4.4940000000000001E-2</c:v>
                </c:pt>
                <c:pt idx="114772">
                  <c:v>4.4940000000000001E-2</c:v>
                </c:pt>
                <c:pt idx="114773">
                  <c:v>4.4939E-2</c:v>
                </c:pt>
                <c:pt idx="114774">
                  <c:v>4.4939E-2</c:v>
                </c:pt>
                <c:pt idx="114775">
                  <c:v>4.4939E-2</c:v>
                </c:pt>
                <c:pt idx="114776">
                  <c:v>4.4937999999999999E-2</c:v>
                </c:pt>
                <c:pt idx="114777">
                  <c:v>4.4937999999999999E-2</c:v>
                </c:pt>
                <c:pt idx="114778">
                  <c:v>4.4937999999999999E-2</c:v>
                </c:pt>
                <c:pt idx="114779">
                  <c:v>4.4939E-2</c:v>
                </c:pt>
                <c:pt idx="114780">
                  <c:v>4.4939E-2</c:v>
                </c:pt>
                <c:pt idx="114781">
                  <c:v>4.4939E-2</c:v>
                </c:pt>
                <c:pt idx="114782">
                  <c:v>4.4940000000000001E-2</c:v>
                </c:pt>
                <c:pt idx="114783">
                  <c:v>4.4940000000000001E-2</c:v>
                </c:pt>
                <c:pt idx="114784">
                  <c:v>4.4940000000000001E-2</c:v>
                </c:pt>
                <c:pt idx="114785">
                  <c:v>4.4941000000000002E-2</c:v>
                </c:pt>
                <c:pt idx="114786">
                  <c:v>4.4941000000000002E-2</c:v>
                </c:pt>
                <c:pt idx="114787">
                  <c:v>4.4942000000000003E-2</c:v>
                </c:pt>
                <c:pt idx="114788">
                  <c:v>4.4942999999999997E-2</c:v>
                </c:pt>
                <c:pt idx="114789">
                  <c:v>4.4942999999999997E-2</c:v>
                </c:pt>
                <c:pt idx="114790">
                  <c:v>4.4943999999999998E-2</c:v>
                </c:pt>
                <c:pt idx="114791">
                  <c:v>4.4944999999999999E-2</c:v>
                </c:pt>
                <c:pt idx="114792">
                  <c:v>4.4946E-2</c:v>
                </c:pt>
                <c:pt idx="114793">
                  <c:v>4.4947000000000001E-2</c:v>
                </c:pt>
                <c:pt idx="114794">
                  <c:v>4.4948000000000002E-2</c:v>
                </c:pt>
                <c:pt idx="114795">
                  <c:v>4.4949000000000003E-2</c:v>
                </c:pt>
                <c:pt idx="114796">
                  <c:v>4.4949999999999997E-2</c:v>
                </c:pt>
                <c:pt idx="114797">
                  <c:v>4.4950999999999998E-2</c:v>
                </c:pt>
                <c:pt idx="114798">
                  <c:v>4.4951999999999999E-2</c:v>
                </c:pt>
                <c:pt idx="114799">
                  <c:v>4.4951999999999999E-2</c:v>
                </c:pt>
                <c:pt idx="114800">
                  <c:v>4.4953E-2</c:v>
                </c:pt>
                <c:pt idx="114801">
                  <c:v>4.4954000000000001E-2</c:v>
                </c:pt>
                <c:pt idx="114802">
                  <c:v>4.4955000000000002E-2</c:v>
                </c:pt>
                <c:pt idx="114803">
                  <c:v>4.4956000000000003E-2</c:v>
                </c:pt>
                <c:pt idx="114804">
                  <c:v>4.4956999999999997E-2</c:v>
                </c:pt>
                <c:pt idx="114805">
                  <c:v>4.4957999999999998E-2</c:v>
                </c:pt>
                <c:pt idx="114806">
                  <c:v>4.4958999999999999E-2</c:v>
                </c:pt>
                <c:pt idx="114807">
                  <c:v>4.496E-2</c:v>
                </c:pt>
                <c:pt idx="114808">
                  <c:v>4.4961000000000001E-2</c:v>
                </c:pt>
                <c:pt idx="114809">
                  <c:v>4.4962000000000002E-2</c:v>
                </c:pt>
                <c:pt idx="114810">
                  <c:v>4.4962000000000002E-2</c:v>
                </c:pt>
                <c:pt idx="114811">
                  <c:v>4.4963000000000003E-2</c:v>
                </c:pt>
                <c:pt idx="114812">
                  <c:v>4.4963999999999997E-2</c:v>
                </c:pt>
                <c:pt idx="114813">
                  <c:v>4.4963999999999997E-2</c:v>
                </c:pt>
                <c:pt idx="114814">
                  <c:v>4.4964999999999998E-2</c:v>
                </c:pt>
                <c:pt idx="114815">
                  <c:v>4.4964999999999998E-2</c:v>
                </c:pt>
                <c:pt idx="114816">
                  <c:v>4.4965999999999999E-2</c:v>
                </c:pt>
                <c:pt idx="114817">
                  <c:v>4.4965999999999999E-2</c:v>
                </c:pt>
                <c:pt idx="114818">
                  <c:v>4.4967E-2</c:v>
                </c:pt>
                <c:pt idx="114819">
                  <c:v>4.4967E-2</c:v>
                </c:pt>
                <c:pt idx="114820">
                  <c:v>4.4967E-2</c:v>
                </c:pt>
                <c:pt idx="114821">
                  <c:v>4.4967E-2</c:v>
                </c:pt>
                <c:pt idx="114822">
                  <c:v>4.4967E-2</c:v>
                </c:pt>
                <c:pt idx="114823">
                  <c:v>4.4967E-2</c:v>
                </c:pt>
                <c:pt idx="114824">
                  <c:v>4.4967E-2</c:v>
                </c:pt>
                <c:pt idx="114825">
                  <c:v>4.4967E-2</c:v>
                </c:pt>
                <c:pt idx="114826">
                  <c:v>4.4967E-2</c:v>
                </c:pt>
                <c:pt idx="114827">
                  <c:v>4.4967E-2</c:v>
                </c:pt>
                <c:pt idx="114828">
                  <c:v>4.4967E-2</c:v>
                </c:pt>
                <c:pt idx="114829">
                  <c:v>4.4967E-2</c:v>
                </c:pt>
                <c:pt idx="114830">
                  <c:v>4.4967E-2</c:v>
                </c:pt>
                <c:pt idx="114831">
                  <c:v>4.4965999999999999E-2</c:v>
                </c:pt>
                <c:pt idx="114832">
                  <c:v>4.4965999999999999E-2</c:v>
                </c:pt>
                <c:pt idx="114833">
                  <c:v>4.4965999999999999E-2</c:v>
                </c:pt>
                <c:pt idx="114834">
                  <c:v>4.4964999999999998E-2</c:v>
                </c:pt>
                <c:pt idx="114835">
                  <c:v>4.4964999999999998E-2</c:v>
                </c:pt>
                <c:pt idx="114836">
                  <c:v>4.4963999999999997E-2</c:v>
                </c:pt>
                <c:pt idx="114837">
                  <c:v>4.4963999999999997E-2</c:v>
                </c:pt>
                <c:pt idx="114838">
                  <c:v>4.4963000000000003E-2</c:v>
                </c:pt>
                <c:pt idx="114839">
                  <c:v>4.4963000000000003E-2</c:v>
                </c:pt>
                <c:pt idx="114840">
                  <c:v>4.4962000000000002E-2</c:v>
                </c:pt>
                <c:pt idx="114841">
                  <c:v>4.4962000000000002E-2</c:v>
                </c:pt>
                <c:pt idx="114842">
                  <c:v>4.4961000000000001E-2</c:v>
                </c:pt>
                <c:pt idx="114843">
                  <c:v>4.496E-2</c:v>
                </c:pt>
                <c:pt idx="114844">
                  <c:v>4.496E-2</c:v>
                </c:pt>
                <c:pt idx="114845">
                  <c:v>4.4958999999999999E-2</c:v>
                </c:pt>
                <c:pt idx="114846">
                  <c:v>4.4957999999999998E-2</c:v>
                </c:pt>
                <c:pt idx="114847">
                  <c:v>4.4957999999999998E-2</c:v>
                </c:pt>
                <c:pt idx="114848">
                  <c:v>4.4956999999999997E-2</c:v>
                </c:pt>
                <c:pt idx="114849">
                  <c:v>4.4956000000000003E-2</c:v>
                </c:pt>
                <c:pt idx="114850">
                  <c:v>4.4956000000000003E-2</c:v>
                </c:pt>
                <c:pt idx="114851">
                  <c:v>4.4955000000000002E-2</c:v>
                </c:pt>
                <c:pt idx="114852">
                  <c:v>4.4955000000000002E-2</c:v>
                </c:pt>
                <c:pt idx="114853">
                  <c:v>4.4954000000000001E-2</c:v>
                </c:pt>
                <c:pt idx="114854">
                  <c:v>4.4954000000000001E-2</c:v>
                </c:pt>
                <c:pt idx="114855">
                  <c:v>4.4953E-2</c:v>
                </c:pt>
                <c:pt idx="114856">
                  <c:v>4.4951999999999999E-2</c:v>
                </c:pt>
                <c:pt idx="114857">
                  <c:v>4.4951999999999999E-2</c:v>
                </c:pt>
                <c:pt idx="114858">
                  <c:v>4.4950999999999998E-2</c:v>
                </c:pt>
                <c:pt idx="114859">
                  <c:v>4.4949999999999997E-2</c:v>
                </c:pt>
                <c:pt idx="114860">
                  <c:v>4.4949999999999997E-2</c:v>
                </c:pt>
                <c:pt idx="114861">
                  <c:v>4.4949000000000003E-2</c:v>
                </c:pt>
                <c:pt idx="114862">
                  <c:v>4.4949000000000003E-2</c:v>
                </c:pt>
                <c:pt idx="114863">
                  <c:v>4.4949000000000003E-2</c:v>
                </c:pt>
                <c:pt idx="114864">
                  <c:v>4.4948000000000002E-2</c:v>
                </c:pt>
                <c:pt idx="114865">
                  <c:v>4.4948000000000002E-2</c:v>
                </c:pt>
                <c:pt idx="114866">
                  <c:v>4.4947000000000001E-2</c:v>
                </c:pt>
                <c:pt idx="114867">
                  <c:v>4.4947000000000001E-2</c:v>
                </c:pt>
                <c:pt idx="114868">
                  <c:v>4.4946E-2</c:v>
                </c:pt>
                <c:pt idx="114869">
                  <c:v>4.4946E-2</c:v>
                </c:pt>
                <c:pt idx="114870">
                  <c:v>4.4944999999999999E-2</c:v>
                </c:pt>
                <c:pt idx="114871">
                  <c:v>4.4944999999999999E-2</c:v>
                </c:pt>
                <c:pt idx="114872">
                  <c:v>4.4943999999999998E-2</c:v>
                </c:pt>
                <c:pt idx="114873">
                  <c:v>4.4943999999999998E-2</c:v>
                </c:pt>
                <c:pt idx="114874">
                  <c:v>4.4943999999999998E-2</c:v>
                </c:pt>
                <c:pt idx="114875">
                  <c:v>4.4942999999999997E-2</c:v>
                </c:pt>
                <c:pt idx="114876">
                  <c:v>4.4942999999999997E-2</c:v>
                </c:pt>
                <c:pt idx="114877">
                  <c:v>4.4942999999999997E-2</c:v>
                </c:pt>
                <c:pt idx="114878">
                  <c:v>4.4942000000000003E-2</c:v>
                </c:pt>
                <c:pt idx="114879">
                  <c:v>4.4942000000000003E-2</c:v>
                </c:pt>
                <c:pt idx="114880">
                  <c:v>4.4942000000000003E-2</c:v>
                </c:pt>
                <c:pt idx="114881">
                  <c:v>4.4941000000000002E-2</c:v>
                </c:pt>
                <c:pt idx="114882">
                  <c:v>4.4941000000000002E-2</c:v>
                </c:pt>
                <c:pt idx="114883">
                  <c:v>4.4941000000000002E-2</c:v>
                </c:pt>
                <c:pt idx="114884">
                  <c:v>4.4940000000000001E-2</c:v>
                </c:pt>
                <c:pt idx="114885">
                  <c:v>4.4940000000000001E-2</c:v>
                </c:pt>
                <c:pt idx="114886">
                  <c:v>4.4940000000000001E-2</c:v>
                </c:pt>
                <c:pt idx="114887">
                  <c:v>4.4940000000000001E-2</c:v>
                </c:pt>
                <c:pt idx="114888">
                  <c:v>4.4940000000000001E-2</c:v>
                </c:pt>
                <c:pt idx="114889">
                  <c:v>4.4940000000000001E-2</c:v>
                </c:pt>
                <c:pt idx="114890">
                  <c:v>4.4940000000000001E-2</c:v>
                </c:pt>
                <c:pt idx="114891">
                  <c:v>4.4940000000000001E-2</c:v>
                </c:pt>
                <c:pt idx="114892">
                  <c:v>4.4940000000000001E-2</c:v>
                </c:pt>
                <c:pt idx="114893">
                  <c:v>4.4939E-2</c:v>
                </c:pt>
                <c:pt idx="114894">
                  <c:v>4.4939E-2</c:v>
                </c:pt>
                <c:pt idx="114895">
                  <c:v>4.4939E-2</c:v>
                </c:pt>
                <c:pt idx="114896">
                  <c:v>4.4940000000000001E-2</c:v>
                </c:pt>
                <c:pt idx="114897">
                  <c:v>4.4940000000000001E-2</c:v>
                </c:pt>
                <c:pt idx="114898">
                  <c:v>4.4940000000000001E-2</c:v>
                </c:pt>
                <c:pt idx="114899">
                  <c:v>4.4940000000000001E-2</c:v>
                </c:pt>
                <c:pt idx="114900">
                  <c:v>4.4940000000000001E-2</c:v>
                </c:pt>
                <c:pt idx="114901">
                  <c:v>4.4941000000000002E-2</c:v>
                </c:pt>
                <c:pt idx="114902">
                  <c:v>4.4941000000000002E-2</c:v>
                </c:pt>
                <c:pt idx="114903">
                  <c:v>4.4941000000000002E-2</c:v>
                </c:pt>
                <c:pt idx="114904">
                  <c:v>4.4941000000000002E-2</c:v>
                </c:pt>
                <c:pt idx="114905">
                  <c:v>4.4942000000000003E-2</c:v>
                </c:pt>
                <c:pt idx="114906">
                  <c:v>4.4942000000000003E-2</c:v>
                </c:pt>
                <c:pt idx="114907">
                  <c:v>4.4942000000000003E-2</c:v>
                </c:pt>
                <c:pt idx="114908">
                  <c:v>4.4942999999999997E-2</c:v>
                </c:pt>
                <c:pt idx="114909">
                  <c:v>4.4942999999999997E-2</c:v>
                </c:pt>
                <c:pt idx="114910">
                  <c:v>4.4943999999999998E-2</c:v>
                </c:pt>
                <c:pt idx="114911">
                  <c:v>4.4944999999999999E-2</c:v>
                </c:pt>
                <c:pt idx="114912">
                  <c:v>4.4944999999999999E-2</c:v>
                </c:pt>
                <c:pt idx="114913">
                  <c:v>4.4946E-2</c:v>
                </c:pt>
                <c:pt idx="114914">
                  <c:v>4.4946E-2</c:v>
                </c:pt>
                <c:pt idx="114915">
                  <c:v>4.4947000000000001E-2</c:v>
                </c:pt>
                <c:pt idx="114916">
                  <c:v>4.4947000000000001E-2</c:v>
                </c:pt>
                <c:pt idx="114917">
                  <c:v>4.4948000000000002E-2</c:v>
                </c:pt>
                <c:pt idx="114918">
                  <c:v>4.4949000000000003E-2</c:v>
                </c:pt>
                <c:pt idx="114919">
                  <c:v>4.4949000000000003E-2</c:v>
                </c:pt>
                <c:pt idx="114920">
                  <c:v>4.4949999999999997E-2</c:v>
                </c:pt>
                <c:pt idx="114921">
                  <c:v>4.4950999999999998E-2</c:v>
                </c:pt>
                <c:pt idx="114922">
                  <c:v>4.4951999999999999E-2</c:v>
                </c:pt>
                <c:pt idx="114923">
                  <c:v>4.4951999999999999E-2</c:v>
                </c:pt>
                <c:pt idx="114924">
                  <c:v>4.4953E-2</c:v>
                </c:pt>
                <c:pt idx="114925">
                  <c:v>4.4954000000000001E-2</c:v>
                </c:pt>
                <c:pt idx="114926">
                  <c:v>4.4954000000000001E-2</c:v>
                </c:pt>
                <c:pt idx="114927">
                  <c:v>4.4955000000000002E-2</c:v>
                </c:pt>
                <c:pt idx="114928">
                  <c:v>4.4956000000000003E-2</c:v>
                </c:pt>
                <c:pt idx="114929">
                  <c:v>4.4956000000000003E-2</c:v>
                </c:pt>
                <c:pt idx="114930">
                  <c:v>4.4956999999999997E-2</c:v>
                </c:pt>
                <c:pt idx="114931">
                  <c:v>4.4956999999999997E-2</c:v>
                </c:pt>
                <c:pt idx="114932">
                  <c:v>4.4957999999999998E-2</c:v>
                </c:pt>
                <c:pt idx="114933">
                  <c:v>4.4958999999999999E-2</c:v>
                </c:pt>
                <c:pt idx="114934">
                  <c:v>4.4958999999999999E-2</c:v>
                </c:pt>
                <c:pt idx="114935">
                  <c:v>4.496E-2</c:v>
                </c:pt>
                <c:pt idx="114936">
                  <c:v>4.4961000000000001E-2</c:v>
                </c:pt>
                <c:pt idx="114937">
                  <c:v>4.4961000000000001E-2</c:v>
                </c:pt>
                <c:pt idx="114938">
                  <c:v>4.4961000000000001E-2</c:v>
                </c:pt>
                <c:pt idx="114939">
                  <c:v>4.4962000000000002E-2</c:v>
                </c:pt>
                <c:pt idx="114940">
                  <c:v>4.4962000000000002E-2</c:v>
                </c:pt>
                <c:pt idx="114941">
                  <c:v>4.4963000000000003E-2</c:v>
                </c:pt>
                <c:pt idx="114942">
                  <c:v>4.4963000000000003E-2</c:v>
                </c:pt>
                <c:pt idx="114943">
                  <c:v>4.4963000000000003E-2</c:v>
                </c:pt>
                <c:pt idx="114944">
                  <c:v>4.4963999999999997E-2</c:v>
                </c:pt>
                <c:pt idx="114945">
                  <c:v>4.4963999999999997E-2</c:v>
                </c:pt>
                <c:pt idx="114946">
                  <c:v>4.4964999999999998E-2</c:v>
                </c:pt>
                <c:pt idx="114947">
                  <c:v>4.4964999999999998E-2</c:v>
                </c:pt>
                <c:pt idx="114948">
                  <c:v>4.4964999999999998E-2</c:v>
                </c:pt>
                <c:pt idx="114949">
                  <c:v>4.4964999999999998E-2</c:v>
                </c:pt>
                <c:pt idx="114950">
                  <c:v>4.4965999999999999E-2</c:v>
                </c:pt>
                <c:pt idx="114951">
                  <c:v>4.4965999999999999E-2</c:v>
                </c:pt>
                <c:pt idx="114952">
                  <c:v>4.4965999999999999E-2</c:v>
                </c:pt>
                <c:pt idx="114953">
                  <c:v>4.4965999999999999E-2</c:v>
                </c:pt>
                <c:pt idx="114954">
                  <c:v>4.4965999999999999E-2</c:v>
                </c:pt>
                <c:pt idx="114955">
                  <c:v>4.4965999999999999E-2</c:v>
                </c:pt>
                <c:pt idx="114956">
                  <c:v>4.4965999999999999E-2</c:v>
                </c:pt>
                <c:pt idx="114957">
                  <c:v>4.4965999999999999E-2</c:v>
                </c:pt>
                <c:pt idx="114958">
                  <c:v>4.4967E-2</c:v>
                </c:pt>
                <c:pt idx="114959">
                  <c:v>4.4967E-2</c:v>
                </c:pt>
                <c:pt idx="114960">
                  <c:v>4.4967E-2</c:v>
                </c:pt>
                <c:pt idx="114961">
                  <c:v>4.4967E-2</c:v>
                </c:pt>
                <c:pt idx="114962">
                  <c:v>4.4967E-2</c:v>
                </c:pt>
                <c:pt idx="114963">
                  <c:v>4.4967E-2</c:v>
                </c:pt>
                <c:pt idx="114964">
                  <c:v>4.4967E-2</c:v>
                </c:pt>
                <c:pt idx="114965">
                  <c:v>4.4967E-2</c:v>
                </c:pt>
                <c:pt idx="114966">
                  <c:v>4.4967E-2</c:v>
                </c:pt>
                <c:pt idx="114967">
                  <c:v>4.4967E-2</c:v>
                </c:pt>
                <c:pt idx="114968">
                  <c:v>4.4967E-2</c:v>
                </c:pt>
                <c:pt idx="114969">
                  <c:v>4.4967E-2</c:v>
                </c:pt>
                <c:pt idx="114970">
                  <c:v>4.4967E-2</c:v>
                </c:pt>
                <c:pt idx="114971">
                  <c:v>4.4967E-2</c:v>
                </c:pt>
                <c:pt idx="114972">
                  <c:v>4.4967E-2</c:v>
                </c:pt>
                <c:pt idx="114973">
                  <c:v>4.4967E-2</c:v>
                </c:pt>
                <c:pt idx="114974">
                  <c:v>4.4967E-2</c:v>
                </c:pt>
                <c:pt idx="114975">
                  <c:v>4.4967E-2</c:v>
                </c:pt>
                <c:pt idx="114976">
                  <c:v>4.4967E-2</c:v>
                </c:pt>
                <c:pt idx="114977">
                  <c:v>4.4967E-2</c:v>
                </c:pt>
                <c:pt idx="114978">
                  <c:v>4.4967E-2</c:v>
                </c:pt>
                <c:pt idx="114979">
                  <c:v>4.4967E-2</c:v>
                </c:pt>
                <c:pt idx="114980">
                  <c:v>4.4967E-2</c:v>
                </c:pt>
                <c:pt idx="114981">
                  <c:v>4.4968000000000001E-2</c:v>
                </c:pt>
                <c:pt idx="114982">
                  <c:v>4.4968000000000001E-2</c:v>
                </c:pt>
                <c:pt idx="114983">
                  <c:v>4.4968000000000001E-2</c:v>
                </c:pt>
                <c:pt idx="114984">
                  <c:v>4.4968000000000001E-2</c:v>
                </c:pt>
                <c:pt idx="114985">
                  <c:v>4.4968000000000001E-2</c:v>
                </c:pt>
                <c:pt idx="114986">
                  <c:v>4.4968000000000001E-2</c:v>
                </c:pt>
                <c:pt idx="114987">
                  <c:v>4.4968000000000001E-2</c:v>
                </c:pt>
                <c:pt idx="114988">
                  <c:v>4.4968000000000001E-2</c:v>
                </c:pt>
                <c:pt idx="114989">
                  <c:v>4.4969000000000002E-2</c:v>
                </c:pt>
                <c:pt idx="114990">
                  <c:v>4.4969000000000002E-2</c:v>
                </c:pt>
                <c:pt idx="114991">
                  <c:v>4.4969000000000002E-2</c:v>
                </c:pt>
                <c:pt idx="114992">
                  <c:v>4.4970000000000003E-2</c:v>
                </c:pt>
                <c:pt idx="114993">
                  <c:v>4.4970000000000003E-2</c:v>
                </c:pt>
                <c:pt idx="114994">
                  <c:v>4.4970000000000003E-2</c:v>
                </c:pt>
                <c:pt idx="114995">
                  <c:v>4.4970999999999997E-2</c:v>
                </c:pt>
                <c:pt idx="114996">
                  <c:v>4.4970999999999997E-2</c:v>
                </c:pt>
                <c:pt idx="114997">
                  <c:v>4.4970999999999997E-2</c:v>
                </c:pt>
                <c:pt idx="114998">
                  <c:v>4.4971999999999998E-2</c:v>
                </c:pt>
                <c:pt idx="114999">
                  <c:v>4.4971999999999998E-2</c:v>
                </c:pt>
                <c:pt idx="115000">
                  <c:v>4.4971999999999998E-2</c:v>
                </c:pt>
                <c:pt idx="115001">
                  <c:v>4.4972999999999999E-2</c:v>
                </c:pt>
                <c:pt idx="115002">
                  <c:v>4.4972999999999999E-2</c:v>
                </c:pt>
                <c:pt idx="115003">
                  <c:v>4.4974E-2</c:v>
                </c:pt>
                <c:pt idx="115004">
                  <c:v>4.4974E-2</c:v>
                </c:pt>
                <c:pt idx="115005">
                  <c:v>4.4975000000000001E-2</c:v>
                </c:pt>
                <c:pt idx="115006">
                  <c:v>4.4975000000000001E-2</c:v>
                </c:pt>
                <c:pt idx="115007">
                  <c:v>4.4976000000000002E-2</c:v>
                </c:pt>
                <c:pt idx="115008">
                  <c:v>4.4976000000000002E-2</c:v>
                </c:pt>
                <c:pt idx="115009">
                  <c:v>4.4977000000000003E-2</c:v>
                </c:pt>
                <c:pt idx="115010">
                  <c:v>4.4977000000000003E-2</c:v>
                </c:pt>
                <c:pt idx="115011">
                  <c:v>4.4977999999999997E-2</c:v>
                </c:pt>
                <c:pt idx="115012">
                  <c:v>4.4977999999999997E-2</c:v>
                </c:pt>
                <c:pt idx="115013">
                  <c:v>4.4978999999999998E-2</c:v>
                </c:pt>
                <c:pt idx="115014">
                  <c:v>4.4978999999999998E-2</c:v>
                </c:pt>
                <c:pt idx="115015">
                  <c:v>4.4979999999999999E-2</c:v>
                </c:pt>
                <c:pt idx="115016">
                  <c:v>4.4979999999999999E-2</c:v>
                </c:pt>
                <c:pt idx="115017">
                  <c:v>4.4981E-2</c:v>
                </c:pt>
                <c:pt idx="115018">
                  <c:v>4.4981E-2</c:v>
                </c:pt>
                <c:pt idx="115019">
                  <c:v>4.4982000000000001E-2</c:v>
                </c:pt>
                <c:pt idx="115020">
                  <c:v>4.4982000000000001E-2</c:v>
                </c:pt>
                <c:pt idx="115021">
                  <c:v>4.4983000000000002E-2</c:v>
                </c:pt>
                <c:pt idx="115022">
                  <c:v>4.4983000000000002E-2</c:v>
                </c:pt>
                <c:pt idx="115023">
                  <c:v>4.4983000000000002E-2</c:v>
                </c:pt>
                <c:pt idx="115024">
                  <c:v>4.4983000000000002E-2</c:v>
                </c:pt>
                <c:pt idx="115025">
                  <c:v>4.4984000000000003E-2</c:v>
                </c:pt>
                <c:pt idx="115026">
                  <c:v>4.4984000000000003E-2</c:v>
                </c:pt>
                <c:pt idx="115027">
                  <c:v>4.4984000000000003E-2</c:v>
                </c:pt>
                <c:pt idx="115028">
                  <c:v>4.4984000000000003E-2</c:v>
                </c:pt>
                <c:pt idx="115029">
                  <c:v>4.4984000000000003E-2</c:v>
                </c:pt>
                <c:pt idx="115030">
                  <c:v>4.4984999999999997E-2</c:v>
                </c:pt>
                <c:pt idx="115031">
                  <c:v>4.4984999999999997E-2</c:v>
                </c:pt>
                <c:pt idx="115032">
                  <c:v>4.4984999999999997E-2</c:v>
                </c:pt>
                <c:pt idx="115033">
                  <c:v>4.4984000000000003E-2</c:v>
                </c:pt>
                <c:pt idx="115034">
                  <c:v>4.4984000000000003E-2</c:v>
                </c:pt>
                <c:pt idx="115035">
                  <c:v>4.4984000000000003E-2</c:v>
                </c:pt>
                <c:pt idx="115036">
                  <c:v>4.4984000000000003E-2</c:v>
                </c:pt>
                <c:pt idx="115037">
                  <c:v>4.4984000000000003E-2</c:v>
                </c:pt>
                <c:pt idx="115038">
                  <c:v>4.4984000000000003E-2</c:v>
                </c:pt>
                <c:pt idx="115039">
                  <c:v>4.4983000000000002E-2</c:v>
                </c:pt>
                <c:pt idx="115040">
                  <c:v>4.4983000000000002E-2</c:v>
                </c:pt>
                <c:pt idx="115041">
                  <c:v>4.4983000000000002E-2</c:v>
                </c:pt>
                <c:pt idx="115042">
                  <c:v>4.4983000000000002E-2</c:v>
                </c:pt>
                <c:pt idx="115043">
                  <c:v>4.4982000000000001E-2</c:v>
                </c:pt>
                <c:pt idx="115044">
                  <c:v>4.4982000000000001E-2</c:v>
                </c:pt>
                <c:pt idx="115045">
                  <c:v>4.4981E-2</c:v>
                </c:pt>
                <c:pt idx="115046">
                  <c:v>4.4979999999999999E-2</c:v>
                </c:pt>
                <c:pt idx="115047">
                  <c:v>4.4979999999999999E-2</c:v>
                </c:pt>
                <c:pt idx="115048">
                  <c:v>4.4978999999999998E-2</c:v>
                </c:pt>
                <c:pt idx="115049">
                  <c:v>4.4978999999999998E-2</c:v>
                </c:pt>
                <c:pt idx="115050">
                  <c:v>4.4977999999999997E-2</c:v>
                </c:pt>
                <c:pt idx="115051">
                  <c:v>4.4977000000000003E-2</c:v>
                </c:pt>
                <c:pt idx="115052">
                  <c:v>4.4977000000000003E-2</c:v>
                </c:pt>
                <c:pt idx="115053">
                  <c:v>4.4976000000000002E-2</c:v>
                </c:pt>
                <c:pt idx="115054">
                  <c:v>4.4975000000000001E-2</c:v>
                </c:pt>
                <c:pt idx="115055">
                  <c:v>4.4974E-2</c:v>
                </c:pt>
                <c:pt idx="115056">
                  <c:v>4.4974E-2</c:v>
                </c:pt>
                <c:pt idx="115057">
                  <c:v>4.4972999999999999E-2</c:v>
                </c:pt>
                <c:pt idx="115058">
                  <c:v>4.4971999999999998E-2</c:v>
                </c:pt>
                <c:pt idx="115059">
                  <c:v>4.4970999999999997E-2</c:v>
                </c:pt>
                <c:pt idx="115060">
                  <c:v>4.4970000000000003E-2</c:v>
                </c:pt>
                <c:pt idx="115061">
                  <c:v>4.4969000000000002E-2</c:v>
                </c:pt>
                <c:pt idx="115062">
                  <c:v>4.4968000000000001E-2</c:v>
                </c:pt>
                <c:pt idx="115063">
                  <c:v>4.4968000000000001E-2</c:v>
                </c:pt>
                <c:pt idx="115064">
                  <c:v>4.4967E-2</c:v>
                </c:pt>
                <c:pt idx="115065">
                  <c:v>4.4965999999999999E-2</c:v>
                </c:pt>
                <c:pt idx="115066">
                  <c:v>4.4964999999999998E-2</c:v>
                </c:pt>
                <c:pt idx="115067">
                  <c:v>4.4963999999999997E-2</c:v>
                </c:pt>
                <c:pt idx="115068">
                  <c:v>4.4963000000000003E-2</c:v>
                </c:pt>
                <c:pt idx="115069">
                  <c:v>4.4962000000000002E-2</c:v>
                </c:pt>
                <c:pt idx="115070">
                  <c:v>4.4961000000000001E-2</c:v>
                </c:pt>
                <c:pt idx="115071">
                  <c:v>4.4961000000000001E-2</c:v>
                </c:pt>
                <c:pt idx="115072">
                  <c:v>4.496E-2</c:v>
                </c:pt>
                <c:pt idx="115073">
                  <c:v>4.4958999999999999E-2</c:v>
                </c:pt>
                <c:pt idx="115074">
                  <c:v>4.4957999999999998E-2</c:v>
                </c:pt>
                <c:pt idx="115075">
                  <c:v>4.4957999999999998E-2</c:v>
                </c:pt>
                <c:pt idx="115076">
                  <c:v>4.4956999999999997E-2</c:v>
                </c:pt>
                <c:pt idx="115077">
                  <c:v>4.4956000000000003E-2</c:v>
                </c:pt>
                <c:pt idx="115078">
                  <c:v>4.4956000000000003E-2</c:v>
                </c:pt>
                <c:pt idx="115079">
                  <c:v>4.4955000000000002E-2</c:v>
                </c:pt>
                <c:pt idx="115080">
                  <c:v>4.4954000000000001E-2</c:v>
                </c:pt>
                <c:pt idx="115081">
                  <c:v>4.4954000000000001E-2</c:v>
                </c:pt>
                <c:pt idx="115082">
                  <c:v>4.4953E-2</c:v>
                </c:pt>
                <c:pt idx="115083">
                  <c:v>4.4953E-2</c:v>
                </c:pt>
                <c:pt idx="115084">
                  <c:v>4.4953E-2</c:v>
                </c:pt>
                <c:pt idx="115085">
                  <c:v>4.4951999999999999E-2</c:v>
                </c:pt>
                <c:pt idx="115086">
                  <c:v>4.4951999999999999E-2</c:v>
                </c:pt>
                <c:pt idx="115087">
                  <c:v>4.4951999999999999E-2</c:v>
                </c:pt>
                <c:pt idx="115088">
                  <c:v>4.4951999999999999E-2</c:v>
                </c:pt>
                <c:pt idx="115089">
                  <c:v>4.4951999999999999E-2</c:v>
                </c:pt>
                <c:pt idx="115090">
                  <c:v>4.4951999999999999E-2</c:v>
                </c:pt>
                <c:pt idx="115091">
                  <c:v>4.4951999999999999E-2</c:v>
                </c:pt>
                <c:pt idx="115092">
                  <c:v>4.4951999999999999E-2</c:v>
                </c:pt>
                <c:pt idx="115093">
                  <c:v>4.4951999999999999E-2</c:v>
                </c:pt>
                <c:pt idx="115094">
                  <c:v>4.4951999999999999E-2</c:v>
                </c:pt>
                <c:pt idx="115095">
                  <c:v>4.4951999999999999E-2</c:v>
                </c:pt>
                <c:pt idx="115096">
                  <c:v>4.4953E-2</c:v>
                </c:pt>
                <c:pt idx="115097">
                  <c:v>4.4953E-2</c:v>
                </c:pt>
                <c:pt idx="115098">
                  <c:v>4.4954000000000001E-2</c:v>
                </c:pt>
                <c:pt idx="115099">
                  <c:v>4.4954000000000001E-2</c:v>
                </c:pt>
                <c:pt idx="115100">
                  <c:v>4.4955000000000002E-2</c:v>
                </c:pt>
                <c:pt idx="115101">
                  <c:v>4.4955000000000002E-2</c:v>
                </c:pt>
                <c:pt idx="115102">
                  <c:v>4.4956000000000003E-2</c:v>
                </c:pt>
                <c:pt idx="115103">
                  <c:v>4.4956000000000003E-2</c:v>
                </c:pt>
                <c:pt idx="115104">
                  <c:v>4.4956999999999997E-2</c:v>
                </c:pt>
                <c:pt idx="115105">
                  <c:v>4.4956999999999997E-2</c:v>
                </c:pt>
                <c:pt idx="115106">
                  <c:v>4.4957999999999998E-2</c:v>
                </c:pt>
                <c:pt idx="115107">
                  <c:v>4.4957999999999998E-2</c:v>
                </c:pt>
                <c:pt idx="115108">
                  <c:v>4.4958999999999999E-2</c:v>
                </c:pt>
                <c:pt idx="115109">
                  <c:v>4.4958999999999999E-2</c:v>
                </c:pt>
                <c:pt idx="115110">
                  <c:v>4.496E-2</c:v>
                </c:pt>
                <c:pt idx="115111">
                  <c:v>4.4961000000000001E-2</c:v>
                </c:pt>
                <c:pt idx="115112">
                  <c:v>4.4961000000000001E-2</c:v>
                </c:pt>
                <c:pt idx="115113">
                  <c:v>4.4962000000000002E-2</c:v>
                </c:pt>
                <c:pt idx="115114">
                  <c:v>4.4962000000000002E-2</c:v>
                </c:pt>
                <c:pt idx="115115">
                  <c:v>4.4963000000000003E-2</c:v>
                </c:pt>
                <c:pt idx="115116">
                  <c:v>4.4963000000000003E-2</c:v>
                </c:pt>
                <c:pt idx="115117">
                  <c:v>4.4963000000000003E-2</c:v>
                </c:pt>
                <c:pt idx="115118">
                  <c:v>4.4963999999999997E-2</c:v>
                </c:pt>
                <c:pt idx="115119">
                  <c:v>4.4963999999999997E-2</c:v>
                </c:pt>
                <c:pt idx="115120">
                  <c:v>4.4963999999999997E-2</c:v>
                </c:pt>
                <c:pt idx="115121">
                  <c:v>4.4963999999999997E-2</c:v>
                </c:pt>
                <c:pt idx="115122">
                  <c:v>4.4964999999999998E-2</c:v>
                </c:pt>
                <c:pt idx="115123">
                  <c:v>4.4964999999999998E-2</c:v>
                </c:pt>
                <c:pt idx="115124">
                  <c:v>4.4964999999999998E-2</c:v>
                </c:pt>
                <c:pt idx="115125">
                  <c:v>4.4964999999999998E-2</c:v>
                </c:pt>
                <c:pt idx="115126">
                  <c:v>4.4963999999999997E-2</c:v>
                </c:pt>
                <c:pt idx="115127">
                  <c:v>4.4963999999999997E-2</c:v>
                </c:pt>
                <c:pt idx="115128">
                  <c:v>4.4963999999999997E-2</c:v>
                </c:pt>
                <c:pt idx="115129">
                  <c:v>4.4963000000000003E-2</c:v>
                </c:pt>
                <c:pt idx="115130">
                  <c:v>4.4963000000000003E-2</c:v>
                </c:pt>
                <c:pt idx="115131">
                  <c:v>4.4962000000000002E-2</c:v>
                </c:pt>
                <c:pt idx="115132">
                  <c:v>4.4962000000000002E-2</c:v>
                </c:pt>
                <c:pt idx="115133">
                  <c:v>4.4962000000000002E-2</c:v>
                </c:pt>
                <c:pt idx="115134">
                  <c:v>4.4961000000000001E-2</c:v>
                </c:pt>
                <c:pt idx="115135">
                  <c:v>4.496E-2</c:v>
                </c:pt>
                <c:pt idx="115136">
                  <c:v>4.496E-2</c:v>
                </c:pt>
                <c:pt idx="115137">
                  <c:v>4.4958999999999999E-2</c:v>
                </c:pt>
                <c:pt idx="115138">
                  <c:v>4.4957999999999998E-2</c:v>
                </c:pt>
                <c:pt idx="115139">
                  <c:v>4.4956999999999997E-2</c:v>
                </c:pt>
                <c:pt idx="115140">
                  <c:v>4.4956000000000003E-2</c:v>
                </c:pt>
                <c:pt idx="115141">
                  <c:v>4.4956000000000003E-2</c:v>
                </c:pt>
                <c:pt idx="115142">
                  <c:v>4.4955000000000002E-2</c:v>
                </c:pt>
                <c:pt idx="115143">
                  <c:v>4.4954000000000001E-2</c:v>
                </c:pt>
                <c:pt idx="115144">
                  <c:v>4.4953E-2</c:v>
                </c:pt>
                <c:pt idx="115145">
                  <c:v>4.4951999999999999E-2</c:v>
                </c:pt>
                <c:pt idx="115146">
                  <c:v>4.4951999999999999E-2</c:v>
                </c:pt>
                <c:pt idx="115147">
                  <c:v>4.4950999999999998E-2</c:v>
                </c:pt>
                <c:pt idx="115148">
                  <c:v>4.4949999999999997E-2</c:v>
                </c:pt>
                <c:pt idx="115149">
                  <c:v>4.4949000000000003E-2</c:v>
                </c:pt>
                <c:pt idx="115150">
                  <c:v>4.4948000000000002E-2</c:v>
                </c:pt>
                <c:pt idx="115151">
                  <c:v>4.4947000000000001E-2</c:v>
                </c:pt>
                <c:pt idx="115152">
                  <c:v>4.4947000000000001E-2</c:v>
                </c:pt>
                <c:pt idx="115153">
                  <c:v>4.4946E-2</c:v>
                </c:pt>
                <c:pt idx="115154">
                  <c:v>4.4944999999999999E-2</c:v>
                </c:pt>
                <c:pt idx="115155">
                  <c:v>4.4944999999999999E-2</c:v>
                </c:pt>
                <c:pt idx="115156">
                  <c:v>4.4943999999999998E-2</c:v>
                </c:pt>
                <c:pt idx="115157">
                  <c:v>4.4943999999999998E-2</c:v>
                </c:pt>
                <c:pt idx="115158">
                  <c:v>4.4942999999999997E-2</c:v>
                </c:pt>
                <c:pt idx="115159">
                  <c:v>4.4942999999999997E-2</c:v>
                </c:pt>
                <c:pt idx="115160">
                  <c:v>4.4942000000000003E-2</c:v>
                </c:pt>
                <c:pt idx="115161">
                  <c:v>4.4942000000000003E-2</c:v>
                </c:pt>
                <c:pt idx="115162">
                  <c:v>4.4942000000000003E-2</c:v>
                </c:pt>
                <c:pt idx="115163">
                  <c:v>4.4941000000000002E-2</c:v>
                </c:pt>
                <c:pt idx="115164">
                  <c:v>4.4941000000000002E-2</c:v>
                </c:pt>
                <c:pt idx="115165">
                  <c:v>4.4941000000000002E-2</c:v>
                </c:pt>
                <c:pt idx="115166">
                  <c:v>4.4941000000000002E-2</c:v>
                </c:pt>
                <c:pt idx="115167">
                  <c:v>4.4940000000000001E-2</c:v>
                </c:pt>
                <c:pt idx="115168">
                  <c:v>4.4940000000000001E-2</c:v>
                </c:pt>
                <c:pt idx="115169">
                  <c:v>4.4941000000000002E-2</c:v>
                </c:pt>
                <c:pt idx="115170">
                  <c:v>4.4941000000000002E-2</c:v>
                </c:pt>
                <c:pt idx="115171">
                  <c:v>4.4941000000000002E-2</c:v>
                </c:pt>
                <c:pt idx="115172">
                  <c:v>4.4941000000000002E-2</c:v>
                </c:pt>
                <c:pt idx="115173">
                  <c:v>4.4941000000000002E-2</c:v>
                </c:pt>
                <c:pt idx="115174">
                  <c:v>4.4941000000000002E-2</c:v>
                </c:pt>
                <c:pt idx="115175">
                  <c:v>4.4941000000000002E-2</c:v>
                </c:pt>
                <c:pt idx="115176">
                  <c:v>4.4941000000000002E-2</c:v>
                </c:pt>
                <c:pt idx="115177">
                  <c:v>4.4942000000000003E-2</c:v>
                </c:pt>
                <c:pt idx="115178">
                  <c:v>4.4942000000000003E-2</c:v>
                </c:pt>
                <c:pt idx="115179">
                  <c:v>4.4942000000000003E-2</c:v>
                </c:pt>
                <c:pt idx="115180">
                  <c:v>4.4942999999999997E-2</c:v>
                </c:pt>
                <c:pt idx="115181">
                  <c:v>4.4942999999999997E-2</c:v>
                </c:pt>
                <c:pt idx="115182">
                  <c:v>4.4943999999999998E-2</c:v>
                </c:pt>
                <c:pt idx="115183">
                  <c:v>4.4943999999999998E-2</c:v>
                </c:pt>
                <c:pt idx="115184">
                  <c:v>4.4944999999999999E-2</c:v>
                </c:pt>
                <c:pt idx="115185">
                  <c:v>4.4944999999999999E-2</c:v>
                </c:pt>
                <c:pt idx="115186">
                  <c:v>4.4946E-2</c:v>
                </c:pt>
                <c:pt idx="115187">
                  <c:v>4.4946E-2</c:v>
                </c:pt>
                <c:pt idx="115188">
                  <c:v>4.4947000000000001E-2</c:v>
                </c:pt>
                <c:pt idx="115189">
                  <c:v>4.4947000000000001E-2</c:v>
                </c:pt>
                <c:pt idx="115190">
                  <c:v>4.4948000000000002E-2</c:v>
                </c:pt>
                <c:pt idx="115191">
                  <c:v>4.4948000000000002E-2</c:v>
                </c:pt>
                <c:pt idx="115192">
                  <c:v>4.4949000000000003E-2</c:v>
                </c:pt>
                <c:pt idx="115193">
                  <c:v>4.4949999999999997E-2</c:v>
                </c:pt>
                <c:pt idx="115194">
                  <c:v>4.4949999999999997E-2</c:v>
                </c:pt>
                <c:pt idx="115195">
                  <c:v>4.4950999999999998E-2</c:v>
                </c:pt>
                <c:pt idx="115196">
                  <c:v>4.4950999999999998E-2</c:v>
                </c:pt>
                <c:pt idx="115197">
                  <c:v>4.4951999999999999E-2</c:v>
                </c:pt>
                <c:pt idx="115198">
                  <c:v>4.4951999999999999E-2</c:v>
                </c:pt>
                <c:pt idx="115199">
                  <c:v>4.4953E-2</c:v>
                </c:pt>
                <c:pt idx="115200">
                  <c:v>4.4953E-2</c:v>
                </c:pt>
                <c:pt idx="115201">
                  <c:v>4.4954000000000001E-2</c:v>
                </c:pt>
                <c:pt idx="115202">
                  <c:v>4.4955000000000002E-2</c:v>
                </c:pt>
                <c:pt idx="115203">
                  <c:v>4.4955000000000002E-2</c:v>
                </c:pt>
                <c:pt idx="115204">
                  <c:v>4.4956000000000003E-2</c:v>
                </c:pt>
                <c:pt idx="115205">
                  <c:v>4.4956000000000003E-2</c:v>
                </c:pt>
                <c:pt idx="115206">
                  <c:v>4.4956999999999997E-2</c:v>
                </c:pt>
                <c:pt idx="115207">
                  <c:v>4.4957999999999998E-2</c:v>
                </c:pt>
                <c:pt idx="115208">
                  <c:v>4.4957999999999998E-2</c:v>
                </c:pt>
                <c:pt idx="115209">
                  <c:v>4.4957999999999998E-2</c:v>
                </c:pt>
                <c:pt idx="115210">
                  <c:v>4.4958999999999999E-2</c:v>
                </c:pt>
                <c:pt idx="115211">
                  <c:v>4.4958999999999999E-2</c:v>
                </c:pt>
                <c:pt idx="115212">
                  <c:v>4.4958999999999999E-2</c:v>
                </c:pt>
                <c:pt idx="115213">
                  <c:v>4.496E-2</c:v>
                </c:pt>
                <c:pt idx="115214">
                  <c:v>4.496E-2</c:v>
                </c:pt>
                <c:pt idx="115215">
                  <c:v>4.496E-2</c:v>
                </c:pt>
                <c:pt idx="115216">
                  <c:v>4.4961000000000001E-2</c:v>
                </c:pt>
                <c:pt idx="115217">
                  <c:v>4.4961000000000001E-2</c:v>
                </c:pt>
                <c:pt idx="115218">
                  <c:v>4.4961000000000001E-2</c:v>
                </c:pt>
                <c:pt idx="115219">
                  <c:v>4.4961000000000001E-2</c:v>
                </c:pt>
                <c:pt idx="115220">
                  <c:v>4.4961000000000001E-2</c:v>
                </c:pt>
                <c:pt idx="115221">
                  <c:v>4.4961000000000001E-2</c:v>
                </c:pt>
                <c:pt idx="115222">
                  <c:v>4.4961000000000001E-2</c:v>
                </c:pt>
                <c:pt idx="115223">
                  <c:v>4.4961000000000001E-2</c:v>
                </c:pt>
                <c:pt idx="115224">
                  <c:v>4.4961000000000001E-2</c:v>
                </c:pt>
                <c:pt idx="115225">
                  <c:v>4.4961000000000001E-2</c:v>
                </c:pt>
                <c:pt idx="115226">
                  <c:v>4.496E-2</c:v>
                </c:pt>
                <c:pt idx="115227">
                  <c:v>4.496E-2</c:v>
                </c:pt>
                <c:pt idx="115228">
                  <c:v>4.496E-2</c:v>
                </c:pt>
                <c:pt idx="115229">
                  <c:v>4.496E-2</c:v>
                </c:pt>
                <c:pt idx="115230">
                  <c:v>4.4958999999999999E-2</c:v>
                </c:pt>
                <c:pt idx="115231">
                  <c:v>4.4958999999999999E-2</c:v>
                </c:pt>
                <c:pt idx="115232">
                  <c:v>4.4958999999999999E-2</c:v>
                </c:pt>
                <c:pt idx="115233">
                  <c:v>4.4957999999999998E-2</c:v>
                </c:pt>
                <c:pt idx="115234">
                  <c:v>4.4957999999999998E-2</c:v>
                </c:pt>
                <c:pt idx="115235">
                  <c:v>4.4956999999999997E-2</c:v>
                </c:pt>
                <c:pt idx="115236">
                  <c:v>4.4956999999999997E-2</c:v>
                </c:pt>
                <c:pt idx="115237">
                  <c:v>4.4956000000000003E-2</c:v>
                </c:pt>
                <c:pt idx="115238">
                  <c:v>4.4956000000000003E-2</c:v>
                </c:pt>
                <c:pt idx="115239">
                  <c:v>4.4955000000000002E-2</c:v>
                </c:pt>
                <c:pt idx="115240">
                  <c:v>4.4955000000000002E-2</c:v>
                </c:pt>
                <c:pt idx="115241">
                  <c:v>4.4954000000000001E-2</c:v>
                </c:pt>
                <c:pt idx="115242">
                  <c:v>4.4954000000000001E-2</c:v>
                </c:pt>
                <c:pt idx="115243">
                  <c:v>4.4953E-2</c:v>
                </c:pt>
                <c:pt idx="115244">
                  <c:v>4.4953E-2</c:v>
                </c:pt>
                <c:pt idx="115245">
                  <c:v>4.4951999999999999E-2</c:v>
                </c:pt>
                <c:pt idx="115246">
                  <c:v>4.4951999999999999E-2</c:v>
                </c:pt>
                <c:pt idx="115247">
                  <c:v>4.4950999999999998E-2</c:v>
                </c:pt>
                <c:pt idx="115248">
                  <c:v>4.4950999999999998E-2</c:v>
                </c:pt>
                <c:pt idx="115249">
                  <c:v>4.4950999999999998E-2</c:v>
                </c:pt>
                <c:pt idx="115250">
                  <c:v>4.4950999999999998E-2</c:v>
                </c:pt>
                <c:pt idx="115251">
                  <c:v>4.4950999999999998E-2</c:v>
                </c:pt>
                <c:pt idx="115252">
                  <c:v>4.4950999999999998E-2</c:v>
                </c:pt>
                <c:pt idx="115253">
                  <c:v>4.4950999999999998E-2</c:v>
                </c:pt>
                <c:pt idx="115254">
                  <c:v>4.4950999999999998E-2</c:v>
                </c:pt>
                <c:pt idx="115255">
                  <c:v>4.4950999999999998E-2</c:v>
                </c:pt>
                <c:pt idx="115256">
                  <c:v>4.4950999999999998E-2</c:v>
                </c:pt>
                <c:pt idx="115257">
                  <c:v>4.4950999999999998E-2</c:v>
                </c:pt>
                <c:pt idx="115258">
                  <c:v>4.4950999999999998E-2</c:v>
                </c:pt>
                <c:pt idx="115259">
                  <c:v>4.4950999999999998E-2</c:v>
                </c:pt>
                <c:pt idx="115260">
                  <c:v>4.4951999999999999E-2</c:v>
                </c:pt>
                <c:pt idx="115261">
                  <c:v>4.4951999999999999E-2</c:v>
                </c:pt>
                <c:pt idx="115262">
                  <c:v>4.4953E-2</c:v>
                </c:pt>
                <c:pt idx="115263">
                  <c:v>4.4954000000000001E-2</c:v>
                </c:pt>
                <c:pt idx="115264">
                  <c:v>4.4955000000000002E-2</c:v>
                </c:pt>
                <c:pt idx="115265">
                  <c:v>4.4955000000000002E-2</c:v>
                </c:pt>
                <c:pt idx="115266">
                  <c:v>4.4956000000000003E-2</c:v>
                </c:pt>
                <c:pt idx="115267">
                  <c:v>4.4956999999999997E-2</c:v>
                </c:pt>
                <c:pt idx="115268">
                  <c:v>4.4957999999999998E-2</c:v>
                </c:pt>
                <c:pt idx="115269">
                  <c:v>4.4958999999999999E-2</c:v>
                </c:pt>
                <c:pt idx="115270">
                  <c:v>4.496E-2</c:v>
                </c:pt>
                <c:pt idx="115271">
                  <c:v>4.4961000000000001E-2</c:v>
                </c:pt>
                <c:pt idx="115272">
                  <c:v>4.4962000000000002E-2</c:v>
                </c:pt>
                <c:pt idx="115273">
                  <c:v>4.4963000000000003E-2</c:v>
                </c:pt>
                <c:pt idx="115274">
                  <c:v>4.4964999999999998E-2</c:v>
                </c:pt>
                <c:pt idx="115275">
                  <c:v>4.4965999999999999E-2</c:v>
                </c:pt>
                <c:pt idx="115276">
                  <c:v>4.4967E-2</c:v>
                </c:pt>
                <c:pt idx="115277">
                  <c:v>4.4969000000000002E-2</c:v>
                </c:pt>
                <c:pt idx="115278">
                  <c:v>4.4970000000000003E-2</c:v>
                </c:pt>
                <c:pt idx="115279">
                  <c:v>4.4970999999999997E-2</c:v>
                </c:pt>
                <c:pt idx="115280">
                  <c:v>4.4972999999999999E-2</c:v>
                </c:pt>
                <c:pt idx="115281">
                  <c:v>4.4974E-2</c:v>
                </c:pt>
                <c:pt idx="115282">
                  <c:v>4.4975000000000001E-2</c:v>
                </c:pt>
                <c:pt idx="115283">
                  <c:v>4.4977000000000003E-2</c:v>
                </c:pt>
                <c:pt idx="115284">
                  <c:v>4.4977999999999997E-2</c:v>
                </c:pt>
                <c:pt idx="115285">
                  <c:v>4.4978999999999998E-2</c:v>
                </c:pt>
                <c:pt idx="115286">
                  <c:v>4.4981E-2</c:v>
                </c:pt>
                <c:pt idx="115287">
                  <c:v>4.4982000000000001E-2</c:v>
                </c:pt>
                <c:pt idx="115288">
                  <c:v>4.4983000000000002E-2</c:v>
                </c:pt>
                <c:pt idx="115289">
                  <c:v>4.4984000000000003E-2</c:v>
                </c:pt>
                <c:pt idx="115290">
                  <c:v>4.4984999999999997E-2</c:v>
                </c:pt>
                <c:pt idx="115291">
                  <c:v>4.4985999999999998E-2</c:v>
                </c:pt>
                <c:pt idx="115292">
                  <c:v>4.4986999999999999E-2</c:v>
                </c:pt>
                <c:pt idx="115293">
                  <c:v>4.4988E-2</c:v>
                </c:pt>
                <c:pt idx="115294">
                  <c:v>4.4989000000000001E-2</c:v>
                </c:pt>
                <c:pt idx="115295">
                  <c:v>4.4990000000000002E-2</c:v>
                </c:pt>
                <c:pt idx="115296">
                  <c:v>4.4991000000000003E-2</c:v>
                </c:pt>
                <c:pt idx="115297">
                  <c:v>4.4991000000000003E-2</c:v>
                </c:pt>
                <c:pt idx="115298">
                  <c:v>4.4991999999999997E-2</c:v>
                </c:pt>
                <c:pt idx="115299">
                  <c:v>4.4991999999999997E-2</c:v>
                </c:pt>
                <c:pt idx="115300">
                  <c:v>4.4992999999999998E-2</c:v>
                </c:pt>
                <c:pt idx="115301">
                  <c:v>4.4992999999999998E-2</c:v>
                </c:pt>
                <c:pt idx="115302">
                  <c:v>4.4992999999999998E-2</c:v>
                </c:pt>
                <c:pt idx="115303">
                  <c:v>4.4993999999999999E-2</c:v>
                </c:pt>
                <c:pt idx="115304">
                  <c:v>4.4993999999999999E-2</c:v>
                </c:pt>
                <c:pt idx="115305">
                  <c:v>4.4993999999999999E-2</c:v>
                </c:pt>
                <c:pt idx="115306">
                  <c:v>4.4992999999999998E-2</c:v>
                </c:pt>
                <c:pt idx="115307">
                  <c:v>4.4992999999999998E-2</c:v>
                </c:pt>
                <c:pt idx="115308">
                  <c:v>4.4992999999999998E-2</c:v>
                </c:pt>
                <c:pt idx="115309">
                  <c:v>4.4992999999999998E-2</c:v>
                </c:pt>
                <c:pt idx="115310">
                  <c:v>4.4991999999999997E-2</c:v>
                </c:pt>
                <c:pt idx="115311">
                  <c:v>4.4991999999999997E-2</c:v>
                </c:pt>
                <c:pt idx="115312">
                  <c:v>4.4991000000000003E-2</c:v>
                </c:pt>
                <c:pt idx="115313">
                  <c:v>4.4991000000000003E-2</c:v>
                </c:pt>
                <c:pt idx="115314">
                  <c:v>4.4990000000000002E-2</c:v>
                </c:pt>
                <c:pt idx="115315">
                  <c:v>4.4989000000000001E-2</c:v>
                </c:pt>
                <c:pt idx="115316">
                  <c:v>4.4988E-2</c:v>
                </c:pt>
                <c:pt idx="115317">
                  <c:v>4.4986999999999999E-2</c:v>
                </c:pt>
                <c:pt idx="115318">
                  <c:v>4.4985999999999998E-2</c:v>
                </c:pt>
                <c:pt idx="115319">
                  <c:v>4.4984999999999997E-2</c:v>
                </c:pt>
                <c:pt idx="115320">
                  <c:v>4.4984000000000003E-2</c:v>
                </c:pt>
                <c:pt idx="115321">
                  <c:v>4.4983000000000002E-2</c:v>
                </c:pt>
                <c:pt idx="115322">
                  <c:v>4.4982000000000001E-2</c:v>
                </c:pt>
                <c:pt idx="115323">
                  <c:v>4.4981E-2</c:v>
                </c:pt>
                <c:pt idx="115324">
                  <c:v>4.4978999999999998E-2</c:v>
                </c:pt>
                <c:pt idx="115325">
                  <c:v>4.4977999999999997E-2</c:v>
                </c:pt>
                <c:pt idx="115326">
                  <c:v>4.4977000000000003E-2</c:v>
                </c:pt>
                <c:pt idx="115327">
                  <c:v>4.4975000000000001E-2</c:v>
                </c:pt>
                <c:pt idx="115328">
                  <c:v>4.4974E-2</c:v>
                </c:pt>
                <c:pt idx="115329">
                  <c:v>4.4972999999999999E-2</c:v>
                </c:pt>
                <c:pt idx="115330">
                  <c:v>4.4970999999999997E-2</c:v>
                </c:pt>
                <c:pt idx="115331">
                  <c:v>4.4970000000000003E-2</c:v>
                </c:pt>
                <c:pt idx="115332">
                  <c:v>4.4969000000000002E-2</c:v>
                </c:pt>
                <c:pt idx="115333">
                  <c:v>4.4967E-2</c:v>
                </c:pt>
                <c:pt idx="115334">
                  <c:v>4.4965999999999999E-2</c:v>
                </c:pt>
                <c:pt idx="115335">
                  <c:v>4.4964999999999998E-2</c:v>
                </c:pt>
                <c:pt idx="115336">
                  <c:v>4.4963999999999997E-2</c:v>
                </c:pt>
                <c:pt idx="115337">
                  <c:v>4.4962000000000002E-2</c:v>
                </c:pt>
                <c:pt idx="115338">
                  <c:v>4.4961000000000001E-2</c:v>
                </c:pt>
                <c:pt idx="115339">
                  <c:v>4.496E-2</c:v>
                </c:pt>
                <c:pt idx="115340">
                  <c:v>4.4958999999999999E-2</c:v>
                </c:pt>
                <c:pt idx="115341">
                  <c:v>4.4957999999999998E-2</c:v>
                </c:pt>
                <c:pt idx="115342">
                  <c:v>4.4956999999999997E-2</c:v>
                </c:pt>
                <c:pt idx="115343">
                  <c:v>4.4956000000000003E-2</c:v>
                </c:pt>
                <c:pt idx="115344">
                  <c:v>4.4955000000000002E-2</c:v>
                </c:pt>
                <c:pt idx="115345">
                  <c:v>4.4954000000000001E-2</c:v>
                </c:pt>
                <c:pt idx="115346">
                  <c:v>4.4953E-2</c:v>
                </c:pt>
                <c:pt idx="115347">
                  <c:v>4.4951999999999999E-2</c:v>
                </c:pt>
                <c:pt idx="115348">
                  <c:v>4.4951999999999999E-2</c:v>
                </c:pt>
                <c:pt idx="115349">
                  <c:v>4.4950999999999998E-2</c:v>
                </c:pt>
                <c:pt idx="115350">
                  <c:v>4.4950999999999998E-2</c:v>
                </c:pt>
                <c:pt idx="115351">
                  <c:v>4.4949999999999997E-2</c:v>
                </c:pt>
                <c:pt idx="115352">
                  <c:v>4.4949000000000003E-2</c:v>
                </c:pt>
                <c:pt idx="115353">
                  <c:v>4.4949000000000003E-2</c:v>
                </c:pt>
                <c:pt idx="115354">
                  <c:v>4.4949000000000003E-2</c:v>
                </c:pt>
                <c:pt idx="115355">
                  <c:v>4.4948000000000002E-2</c:v>
                </c:pt>
                <c:pt idx="115356">
                  <c:v>4.4948000000000002E-2</c:v>
                </c:pt>
                <c:pt idx="115357">
                  <c:v>4.4948000000000002E-2</c:v>
                </c:pt>
                <c:pt idx="115358">
                  <c:v>4.4948000000000002E-2</c:v>
                </c:pt>
                <c:pt idx="115359">
                  <c:v>4.4948000000000002E-2</c:v>
                </c:pt>
                <c:pt idx="115360">
                  <c:v>4.4948000000000002E-2</c:v>
                </c:pt>
                <c:pt idx="115361">
                  <c:v>4.4948000000000002E-2</c:v>
                </c:pt>
                <c:pt idx="115362">
                  <c:v>4.4948000000000002E-2</c:v>
                </c:pt>
                <c:pt idx="115363">
                  <c:v>4.4948000000000002E-2</c:v>
                </c:pt>
                <c:pt idx="115364">
                  <c:v>4.4949000000000003E-2</c:v>
                </c:pt>
                <c:pt idx="115365">
                  <c:v>4.4949000000000003E-2</c:v>
                </c:pt>
                <c:pt idx="115366">
                  <c:v>4.4949000000000003E-2</c:v>
                </c:pt>
                <c:pt idx="115367">
                  <c:v>4.4949999999999997E-2</c:v>
                </c:pt>
                <c:pt idx="115368">
                  <c:v>4.4949999999999997E-2</c:v>
                </c:pt>
                <c:pt idx="115369">
                  <c:v>4.4950999999999998E-2</c:v>
                </c:pt>
                <c:pt idx="115370">
                  <c:v>4.4951999999999999E-2</c:v>
                </c:pt>
                <c:pt idx="115371">
                  <c:v>4.4951999999999999E-2</c:v>
                </c:pt>
                <c:pt idx="115372">
                  <c:v>4.4953E-2</c:v>
                </c:pt>
                <c:pt idx="115373">
                  <c:v>4.4954000000000001E-2</c:v>
                </c:pt>
                <c:pt idx="115374">
                  <c:v>4.4954000000000001E-2</c:v>
                </c:pt>
                <c:pt idx="115375">
                  <c:v>4.4955000000000002E-2</c:v>
                </c:pt>
                <c:pt idx="115376">
                  <c:v>4.4956000000000003E-2</c:v>
                </c:pt>
                <c:pt idx="115377">
                  <c:v>4.4956999999999997E-2</c:v>
                </c:pt>
                <c:pt idx="115378">
                  <c:v>4.4957999999999998E-2</c:v>
                </c:pt>
                <c:pt idx="115379">
                  <c:v>4.4958999999999999E-2</c:v>
                </c:pt>
                <c:pt idx="115380">
                  <c:v>4.496E-2</c:v>
                </c:pt>
                <c:pt idx="115381">
                  <c:v>4.4961000000000001E-2</c:v>
                </c:pt>
                <c:pt idx="115382">
                  <c:v>4.4962000000000002E-2</c:v>
                </c:pt>
                <c:pt idx="115383">
                  <c:v>4.4963000000000003E-2</c:v>
                </c:pt>
                <c:pt idx="115384">
                  <c:v>4.4963999999999997E-2</c:v>
                </c:pt>
                <c:pt idx="115385">
                  <c:v>4.4965999999999999E-2</c:v>
                </c:pt>
                <c:pt idx="115386">
                  <c:v>4.4967E-2</c:v>
                </c:pt>
                <c:pt idx="115387">
                  <c:v>4.4968000000000001E-2</c:v>
                </c:pt>
                <c:pt idx="115388">
                  <c:v>4.4969000000000002E-2</c:v>
                </c:pt>
                <c:pt idx="115389">
                  <c:v>4.4970000000000003E-2</c:v>
                </c:pt>
                <c:pt idx="115390">
                  <c:v>4.4970999999999997E-2</c:v>
                </c:pt>
                <c:pt idx="115391">
                  <c:v>4.4972999999999999E-2</c:v>
                </c:pt>
                <c:pt idx="115392">
                  <c:v>4.4974E-2</c:v>
                </c:pt>
                <c:pt idx="115393">
                  <c:v>4.4975000000000001E-2</c:v>
                </c:pt>
                <c:pt idx="115394">
                  <c:v>4.4977000000000003E-2</c:v>
                </c:pt>
                <c:pt idx="115395">
                  <c:v>4.4977999999999997E-2</c:v>
                </c:pt>
                <c:pt idx="115396">
                  <c:v>4.4978999999999998E-2</c:v>
                </c:pt>
                <c:pt idx="115397">
                  <c:v>4.4979999999999999E-2</c:v>
                </c:pt>
                <c:pt idx="115398">
                  <c:v>4.4982000000000001E-2</c:v>
                </c:pt>
                <c:pt idx="115399">
                  <c:v>4.4983000000000002E-2</c:v>
                </c:pt>
                <c:pt idx="115400">
                  <c:v>4.4984000000000003E-2</c:v>
                </c:pt>
                <c:pt idx="115401">
                  <c:v>4.4984999999999997E-2</c:v>
                </c:pt>
                <c:pt idx="115402">
                  <c:v>4.4985999999999998E-2</c:v>
                </c:pt>
                <c:pt idx="115403">
                  <c:v>4.4986999999999999E-2</c:v>
                </c:pt>
                <c:pt idx="115404">
                  <c:v>4.4989000000000001E-2</c:v>
                </c:pt>
                <c:pt idx="115405">
                  <c:v>4.4990000000000002E-2</c:v>
                </c:pt>
                <c:pt idx="115406">
                  <c:v>4.4991000000000003E-2</c:v>
                </c:pt>
                <c:pt idx="115407">
                  <c:v>4.4991999999999997E-2</c:v>
                </c:pt>
                <c:pt idx="115408">
                  <c:v>4.4992999999999998E-2</c:v>
                </c:pt>
                <c:pt idx="115409">
                  <c:v>4.4992999999999998E-2</c:v>
                </c:pt>
                <c:pt idx="115410">
                  <c:v>4.4993999999999999E-2</c:v>
                </c:pt>
                <c:pt idx="115411">
                  <c:v>4.4995E-2</c:v>
                </c:pt>
                <c:pt idx="115412">
                  <c:v>4.4995E-2</c:v>
                </c:pt>
                <c:pt idx="115413">
                  <c:v>4.4996000000000001E-2</c:v>
                </c:pt>
                <c:pt idx="115414">
                  <c:v>4.4997000000000002E-2</c:v>
                </c:pt>
                <c:pt idx="115415">
                  <c:v>4.4998000000000003E-2</c:v>
                </c:pt>
                <c:pt idx="115416">
                  <c:v>4.4998000000000003E-2</c:v>
                </c:pt>
                <c:pt idx="115417">
                  <c:v>4.4998999999999997E-2</c:v>
                </c:pt>
                <c:pt idx="115418">
                  <c:v>4.4998999999999997E-2</c:v>
                </c:pt>
                <c:pt idx="115419">
                  <c:v>4.4998999999999997E-2</c:v>
                </c:pt>
                <c:pt idx="115420">
                  <c:v>4.4999999999999998E-2</c:v>
                </c:pt>
                <c:pt idx="115421">
                  <c:v>4.4999999999999998E-2</c:v>
                </c:pt>
                <c:pt idx="115422">
                  <c:v>4.4999999999999998E-2</c:v>
                </c:pt>
                <c:pt idx="115423">
                  <c:v>4.4999999999999998E-2</c:v>
                </c:pt>
                <c:pt idx="115424">
                  <c:v>4.4999999999999998E-2</c:v>
                </c:pt>
                <c:pt idx="115425">
                  <c:v>4.4999999999999998E-2</c:v>
                </c:pt>
                <c:pt idx="115426">
                  <c:v>4.4999999999999998E-2</c:v>
                </c:pt>
                <c:pt idx="115427">
                  <c:v>4.4999999999999998E-2</c:v>
                </c:pt>
                <c:pt idx="115428">
                  <c:v>4.4999999999999998E-2</c:v>
                </c:pt>
                <c:pt idx="115429">
                  <c:v>4.4999999999999998E-2</c:v>
                </c:pt>
                <c:pt idx="115430">
                  <c:v>4.4999999999999998E-2</c:v>
                </c:pt>
                <c:pt idx="115431">
                  <c:v>4.4998999999999997E-2</c:v>
                </c:pt>
                <c:pt idx="115432">
                  <c:v>4.4998999999999997E-2</c:v>
                </c:pt>
                <c:pt idx="115433">
                  <c:v>4.4998000000000003E-2</c:v>
                </c:pt>
                <c:pt idx="115434">
                  <c:v>4.4998000000000003E-2</c:v>
                </c:pt>
                <c:pt idx="115435">
                  <c:v>4.4997000000000002E-2</c:v>
                </c:pt>
                <c:pt idx="115436">
                  <c:v>4.4996000000000001E-2</c:v>
                </c:pt>
                <c:pt idx="115437">
                  <c:v>4.4996000000000001E-2</c:v>
                </c:pt>
                <c:pt idx="115438">
                  <c:v>4.4995E-2</c:v>
                </c:pt>
                <c:pt idx="115439">
                  <c:v>4.4995E-2</c:v>
                </c:pt>
                <c:pt idx="115440">
                  <c:v>4.4993999999999999E-2</c:v>
                </c:pt>
                <c:pt idx="115441">
                  <c:v>4.4992999999999998E-2</c:v>
                </c:pt>
                <c:pt idx="115442">
                  <c:v>4.4991999999999997E-2</c:v>
                </c:pt>
                <c:pt idx="115443">
                  <c:v>4.4991000000000003E-2</c:v>
                </c:pt>
                <c:pt idx="115444">
                  <c:v>4.4990000000000002E-2</c:v>
                </c:pt>
                <c:pt idx="115445">
                  <c:v>4.4989000000000001E-2</c:v>
                </c:pt>
                <c:pt idx="115446">
                  <c:v>4.4988E-2</c:v>
                </c:pt>
                <c:pt idx="115447">
                  <c:v>4.4986999999999999E-2</c:v>
                </c:pt>
                <c:pt idx="115448">
                  <c:v>4.4984999999999997E-2</c:v>
                </c:pt>
                <c:pt idx="115449">
                  <c:v>4.4984000000000003E-2</c:v>
                </c:pt>
                <c:pt idx="115450">
                  <c:v>4.4983000000000002E-2</c:v>
                </c:pt>
                <c:pt idx="115451">
                  <c:v>4.4982000000000001E-2</c:v>
                </c:pt>
                <c:pt idx="115452">
                  <c:v>4.4981E-2</c:v>
                </c:pt>
                <c:pt idx="115453">
                  <c:v>4.4979999999999999E-2</c:v>
                </c:pt>
                <c:pt idx="115454">
                  <c:v>4.4977999999999997E-2</c:v>
                </c:pt>
                <c:pt idx="115455">
                  <c:v>4.4977000000000003E-2</c:v>
                </c:pt>
                <c:pt idx="115456">
                  <c:v>4.4975000000000001E-2</c:v>
                </c:pt>
                <c:pt idx="115457">
                  <c:v>4.4974E-2</c:v>
                </c:pt>
                <c:pt idx="115458">
                  <c:v>4.4972999999999999E-2</c:v>
                </c:pt>
                <c:pt idx="115459">
                  <c:v>4.4970999999999997E-2</c:v>
                </c:pt>
                <c:pt idx="115460">
                  <c:v>4.4970000000000003E-2</c:v>
                </c:pt>
                <c:pt idx="115461">
                  <c:v>4.4968000000000001E-2</c:v>
                </c:pt>
                <c:pt idx="115462">
                  <c:v>4.4967E-2</c:v>
                </c:pt>
                <c:pt idx="115463">
                  <c:v>4.4965999999999999E-2</c:v>
                </c:pt>
                <c:pt idx="115464">
                  <c:v>4.4963999999999997E-2</c:v>
                </c:pt>
                <c:pt idx="115465">
                  <c:v>4.4963000000000003E-2</c:v>
                </c:pt>
                <c:pt idx="115466">
                  <c:v>4.4962000000000002E-2</c:v>
                </c:pt>
                <c:pt idx="115467">
                  <c:v>4.496E-2</c:v>
                </c:pt>
                <c:pt idx="115468">
                  <c:v>4.4958999999999999E-2</c:v>
                </c:pt>
                <c:pt idx="115469">
                  <c:v>4.4956999999999997E-2</c:v>
                </c:pt>
                <c:pt idx="115470">
                  <c:v>4.4956000000000003E-2</c:v>
                </c:pt>
                <c:pt idx="115471">
                  <c:v>4.4955000000000002E-2</c:v>
                </c:pt>
                <c:pt idx="115472">
                  <c:v>4.4953E-2</c:v>
                </c:pt>
                <c:pt idx="115473">
                  <c:v>4.4951999999999999E-2</c:v>
                </c:pt>
                <c:pt idx="115474">
                  <c:v>4.4950999999999998E-2</c:v>
                </c:pt>
                <c:pt idx="115475">
                  <c:v>4.4949999999999997E-2</c:v>
                </c:pt>
                <c:pt idx="115476">
                  <c:v>4.4949000000000003E-2</c:v>
                </c:pt>
                <c:pt idx="115477">
                  <c:v>4.4948000000000002E-2</c:v>
                </c:pt>
                <c:pt idx="115478">
                  <c:v>4.4947000000000001E-2</c:v>
                </c:pt>
                <c:pt idx="115479">
                  <c:v>4.4946E-2</c:v>
                </c:pt>
                <c:pt idx="115480">
                  <c:v>4.4943999999999998E-2</c:v>
                </c:pt>
                <c:pt idx="115481">
                  <c:v>4.4942999999999997E-2</c:v>
                </c:pt>
                <c:pt idx="115482">
                  <c:v>4.4942000000000003E-2</c:v>
                </c:pt>
                <c:pt idx="115483">
                  <c:v>4.4942000000000003E-2</c:v>
                </c:pt>
                <c:pt idx="115484">
                  <c:v>4.4941000000000002E-2</c:v>
                </c:pt>
                <c:pt idx="115485">
                  <c:v>4.4940000000000001E-2</c:v>
                </c:pt>
                <c:pt idx="115486">
                  <c:v>4.4939E-2</c:v>
                </c:pt>
                <c:pt idx="115487">
                  <c:v>4.4939E-2</c:v>
                </c:pt>
                <c:pt idx="115488">
                  <c:v>4.4937999999999999E-2</c:v>
                </c:pt>
                <c:pt idx="115489">
                  <c:v>4.4937999999999999E-2</c:v>
                </c:pt>
                <c:pt idx="115490">
                  <c:v>4.4936999999999998E-2</c:v>
                </c:pt>
                <c:pt idx="115491">
                  <c:v>4.4936999999999998E-2</c:v>
                </c:pt>
                <c:pt idx="115492">
                  <c:v>4.4936999999999998E-2</c:v>
                </c:pt>
                <c:pt idx="115493">
                  <c:v>4.4935999999999997E-2</c:v>
                </c:pt>
                <c:pt idx="115494">
                  <c:v>4.4935999999999997E-2</c:v>
                </c:pt>
                <c:pt idx="115495">
                  <c:v>4.4935999999999997E-2</c:v>
                </c:pt>
                <c:pt idx="115496">
                  <c:v>4.4935999999999997E-2</c:v>
                </c:pt>
                <c:pt idx="115497">
                  <c:v>4.4935999999999997E-2</c:v>
                </c:pt>
                <c:pt idx="115498">
                  <c:v>4.4935999999999997E-2</c:v>
                </c:pt>
                <c:pt idx="115499">
                  <c:v>4.4935999999999997E-2</c:v>
                </c:pt>
                <c:pt idx="115500">
                  <c:v>4.4935999999999997E-2</c:v>
                </c:pt>
                <c:pt idx="115501">
                  <c:v>4.4935999999999997E-2</c:v>
                </c:pt>
                <c:pt idx="115502">
                  <c:v>4.4935999999999997E-2</c:v>
                </c:pt>
                <c:pt idx="115503">
                  <c:v>4.4936999999999998E-2</c:v>
                </c:pt>
                <c:pt idx="115504">
                  <c:v>4.4936999999999998E-2</c:v>
                </c:pt>
                <c:pt idx="115505">
                  <c:v>4.4936999999999998E-2</c:v>
                </c:pt>
                <c:pt idx="115506">
                  <c:v>4.4936999999999998E-2</c:v>
                </c:pt>
                <c:pt idx="115507">
                  <c:v>4.4937999999999999E-2</c:v>
                </c:pt>
                <c:pt idx="115508">
                  <c:v>4.4937999999999999E-2</c:v>
                </c:pt>
                <c:pt idx="115509">
                  <c:v>4.4939E-2</c:v>
                </c:pt>
                <c:pt idx="115510">
                  <c:v>4.4940000000000001E-2</c:v>
                </c:pt>
                <c:pt idx="115511">
                  <c:v>4.4940000000000001E-2</c:v>
                </c:pt>
                <c:pt idx="115512">
                  <c:v>4.4941000000000002E-2</c:v>
                </c:pt>
                <c:pt idx="115513">
                  <c:v>4.4942000000000003E-2</c:v>
                </c:pt>
                <c:pt idx="115514">
                  <c:v>4.4942999999999997E-2</c:v>
                </c:pt>
                <c:pt idx="115515">
                  <c:v>4.4942999999999997E-2</c:v>
                </c:pt>
                <c:pt idx="115516">
                  <c:v>4.4943999999999998E-2</c:v>
                </c:pt>
                <c:pt idx="115517">
                  <c:v>4.4944999999999999E-2</c:v>
                </c:pt>
                <c:pt idx="115518">
                  <c:v>4.4944999999999999E-2</c:v>
                </c:pt>
                <c:pt idx="115519">
                  <c:v>4.4946E-2</c:v>
                </c:pt>
                <c:pt idx="115520">
                  <c:v>4.4947000000000001E-2</c:v>
                </c:pt>
                <c:pt idx="115521">
                  <c:v>4.4948000000000002E-2</c:v>
                </c:pt>
                <c:pt idx="115522">
                  <c:v>4.4949000000000003E-2</c:v>
                </c:pt>
                <c:pt idx="115523">
                  <c:v>4.4949999999999997E-2</c:v>
                </c:pt>
                <c:pt idx="115524">
                  <c:v>4.4950999999999998E-2</c:v>
                </c:pt>
                <c:pt idx="115525">
                  <c:v>4.4951999999999999E-2</c:v>
                </c:pt>
                <c:pt idx="115526">
                  <c:v>4.4953E-2</c:v>
                </c:pt>
                <c:pt idx="115527">
                  <c:v>4.4954000000000001E-2</c:v>
                </c:pt>
                <c:pt idx="115528">
                  <c:v>4.4955000000000002E-2</c:v>
                </c:pt>
                <c:pt idx="115529">
                  <c:v>4.4955000000000002E-2</c:v>
                </c:pt>
                <c:pt idx="115530">
                  <c:v>4.4956000000000003E-2</c:v>
                </c:pt>
                <c:pt idx="115531">
                  <c:v>4.4956999999999997E-2</c:v>
                </c:pt>
                <c:pt idx="115532">
                  <c:v>4.4957999999999998E-2</c:v>
                </c:pt>
                <c:pt idx="115533">
                  <c:v>4.4958999999999999E-2</c:v>
                </c:pt>
                <c:pt idx="115534">
                  <c:v>4.496E-2</c:v>
                </c:pt>
                <c:pt idx="115535">
                  <c:v>4.4961000000000001E-2</c:v>
                </c:pt>
                <c:pt idx="115536">
                  <c:v>4.4962000000000002E-2</c:v>
                </c:pt>
                <c:pt idx="115537">
                  <c:v>4.4963000000000003E-2</c:v>
                </c:pt>
                <c:pt idx="115538">
                  <c:v>4.4963999999999997E-2</c:v>
                </c:pt>
                <c:pt idx="115539">
                  <c:v>4.4964999999999998E-2</c:v>
                </c:pt>
                <c:pt idx="115540">
                  <c:v>4.4964999999999998E-2</c:v>
                </c:pt>
                <c:pt idx="115541">
                  <c:v>4.4965999999999999E-2</c:v>
                </c:pt>
                <c:pt idx="115542">
                  <c:v>4.4967E-2</c:v>
                </c:pt>
                <c:pt idx="115543">
                  <c:v>4.4967E-2</c:v>
                </c:pt>
                <c:pt idx="115544">
                  <c:v>4.4968000000000001E-2</c:v>
                </c:pt>
                <c:pt idx="115545">
                  <c:v>4.4969000000000002E-2</c:v>
                </c:pt>
                <c:pt idx="115546">
                  <c:v>4.4970000000000003E-2</c:v>
                </c:pt>
                <c:pt idx="115547">
                  <c:v>4.4970000000000003E-2</c:v>
                </c:pt>
                <c:pt idx="115548">
                  <c:v>4.4970999999999997E-2</c:v>
                </c:pt>
                <c:pt idx="115549">
                  <c:v>4.4970999999999997E-2</c:v>
                </c:pt>
                <c:pt idx="115550">
                  <c:v>4.4971999999999998E-2</c:v>
                </c:pt>
                <c:pt idx="115551">
                  <c:v>4.4971999999999998E-2</c:v>
                </c:pt>
                <c:pt idx="115552">
                  <c:v>4.4972999999999999E-2</c:v>
                </c:pt>
                <c:pt idx="115553">
                  <c:v>4.4972999999999999E-2</c:v>
                </c:pt>
                <c:pt idx="115554">
                  <c:v>4.4974E-2</c:v>
                </c:pt>
                <c:pt idx="115555">
                  <c:v>4.4974E-2</c:v>
                </c:pt>
                <c:pt idx="115556">
                  <c:v>4.4975000000000001E-2</c:v>
                </c:pt>
                <c:pt idx="115557">
                  <c:v>4.4975000000000001E-2</c:v>
                </c:pt>
                <c:pt idx="115558">
                  <c:v>4.4976000000000002E-2</c:v>
                </c:pt>
                <c:pt idx="115559">
                  <c:v>4.4976000000000002E-2</c:v>
                </c:pt>
                <c:pt idx="115560">
                  <c:v>4.4977000000000003E-2</c:v>
                </c:pt>
                <c:pt idx="115561">
                  <c:v>4.4977000000000003E-2</c:v>
                </c:pt>
                <c:pt idx="115562">
                  <c:v>4.4977000000000003E-2</c:v>
                </c:pt>
                <c:pt idx="115563">
                  <c:v>4.4977999999999997E-2</c:v>
                </c:pt>
                <c:pt idx="115564">
                  <c:v>4.4977999999999997E-2</c:v>
                </c:pt>
                <c:pt idx="115565">
                  <c:v>4.4977999999999997E-2</c:v>
                </c:pt>
                <c:pt idx="115566">
                  <c:v>4.4977999999999997E-2</c:v>
                </c:pt>
                <c:pt idx="115567">
                  <c:v>4.4978999999999998E-2</c:v>
                </c:pt>
                <c:pt idx="115568">
                  <c:v>4.4978999999999998E-2</c:v>
                </c:pt>
                <c:pt idx="115569">
                  <c:v>4.4978999999999998E-2</c:v>
                </c:pt>
                <c:pt idx="115570">
                  <c:v>4.4979999999999999E-2</c:v>
                </c:pt>
                <c:pt idx="115571">
                  <c:v>4.4979999999999999E-2</c:v>
                </c:pt>
                <c:pt idx="115572">
                  <c:v>4.4979999999999999E-2</c:v>
                </c:pt>
                <c:pt idx="115573">
                  <c:v>4.4981E-2</c:v>
                </c:pt>
                <c:pt idx="115574">
                  <c:v>4.4981E-2</c:v>
                </c:pt>
                <c:pt idx="115575">
                  <c:v>4.4981E-2</c:v>
                </c:pt>
                <c:pt idx="115576">
                  <c:v>4.4981E-2</c:v>
                </c:pt>
                <c:pt idx="115577">
                  <c:v>4.4981E-2</c:v>
                </c:pt>
                <c:pt idx="115578">
                  <c:v>4.4982000000000001E-2</c:v>
                </c:pt>
                <c:pt idx="115579">
                  <c:v>4.4982000000000001E-2</c:v>
                </c:pt>
                <c:pt idx="115580">
                  <c:v>4.4982000000000001E-2</c:v>
                </c:pt>
                <c:pt idx="115581">
                  <c:v>4.4982000000000001E-2</c:v>
                </c:pt>
                <c:pt idx="115582">
                  <c:v>4.4983000000000002E-2</c:v>
                </c:pt>
                <c:pt idx="115583">
                  <c:v>4.4983000000000002E-2</c:v>
                </c:pt>
                <c:pt idx="115584">
                  <c:v>4.4983000000000002E-2</c:v>
                </c:pt>
                <c:pt idx="115585">
                  <c:v>4.4983000000000002E-2</c:v>
                </c:pt>
                <c:pt idx="115586">
                  <c:v>4.4983000000000002E-2</c:v>
                </c:pt>
                <c:pt idx="115587">
                  <c:v>4.4983000000000002E-2</c:v>
                </c:pt>
                <c:pt idx="115588">
                  <c:v>4.4983000000000002E-2</c:v>
                </c:pt>
                <c:pt idx="115589">
                  <c:v>4.4983000000000002E-2</c:v>
                </c:pt>
                <c:pt idx="115590">
                  <c:v>4.4983000000000002E-2</c:v>
                </c:pt>
                <c:pt idx="115591">
                  <c:v>4.4983000000000002E-2</c:v>
                </c:pt>
                <c:pt idx="115592">
                  <c:v>4.4983000000000002E-2</c:v>
                </c:pt>
                <c:pt idx="115593">
                  <c:v>4.4983000000000002E-2</c:v>
                </c:pt>
                <c:pt idx="115594">
                  <c:v>4.4983000000000002E-2</c:v>
                </c:pt>
                <c:pt idx="115595">
                  <c:v>4.4983000000000002E-2</c:v>
                </c:pt>
                <c:pt idx="115596">
                  <c:v>4.4982000000000001E-2</c:v>
                </c:pt>
                <c:pt idx="115597">
                  <c:v>4.4982000000000001E-2</c:v>
                </c:pt>
                <c:pt idx="115598">
                  <c:v>4.4982000000000001E-2</c:v>
                </c:pt>
                <c:pt idx="115599">
                  <c:v>4.4981E-2</c:v>
                </c:pt>
                <c:pt idx="115600">
                  <c:v>4.4981E-2</c:v>
                </c:pt>
                <c:pt idx="115601">
                  <c:v>4.4981E-2</c:v>
                </c:pt>
                <c:pt idx="115602">
                  <c:v>4.4979999999999999E-2</c:v>
                </c:pt>
                <c:pt idx="115603">
                  <c:v>4.4979999999999999E-2</c:v>
                </c:pt>
                <c:pt idx="115604">
                  <c:v>4.4979999999999999E-2</c:v>
                </c:pt>
                <c:pt idx="115605">
                  <c:v>4.4978999999999998E-2</c:v>
                </c:pt>
                <c:pt idx="115606">
                  <c:v>4.4978999999999998E-2</c:v>
                </c:pt>
                <c:pt idx="115607">
                  <c:v>4.4977999999999997E-2</c:v>
                </c:pt>
                <c:pt idx="115608">
                  <c:v>4.4977999999999997E-2</c:v>
                </c:pt>
                <c:pt idx="115609">
                  <c:v>4.4977000000000003E-2</c:v>
                </c:pt>
                <c:pt idx="115610">
                  <c:v>4.4976000000000002E-2</c:v>
                </c:pt>
                <c:pt idx="115611">
                  <c:v>4.4975000000000001E-2</c:v>
                </c:pt>
                <c:pt idx="115612">
                  <c:v>4.4975000000000001E-2</c:v>
                </c:pt>
                <c:pt idx="115613">
                  <c:v>4.4974E-2</c:v>
                </c:pt>
                <c:pt idx="115614">
                  <c:v>4.4972999999999999E-2</c:v>
                </c:pt>
                <c:pt idx="115615">
                  <c:v>4.4971999999999998E-2</c:v>
                </c:pt>
                <c:pt idx="115616">
                  <c:v>4.4970999999999997E-2</c:v>
                </c:pt>
                <c:pt idx="115617">
                  <c:v>4.4970000000000003E-2</c:v>
                </c:pt>
                <c:pt idx="115618">
                  <c:v>4.4970000000000003E-2</c:v>
                </c:pt>
                <c:pt idx="115619">
                  <c:v>4.4969000000000002E-2</c:v>
                </c:pt>
                <c:pt idx="115620">
                  <c:v>4.4968000000000001E-2</c:v>
                </c:pt>
                <c:pt idx="115621">
                  <c:v>4.4965999999999999E-2</c:v>
                </c:pt>
                <c:pt idx="115622">
                  <c:v>4.4964999999999998E-2</c:v>
                </c:pt>
                <c:pt idx="115623">
                  <c:v>4.4963999999999997E-2</c:v>
                </c:pt>
                <c:pt idx="115624">
                  <c:v>4.4963000000000003E-2</c:v>
                </c:pt>
                <c:pt idx="115625">
                  <c:v>4.4962000000000002E-2</c:v>
                </c:pt>
                <c:pt idx="115626">
                  <c:v>4.4961000000000001E-2</c:v>
                </c:pt>
                <c:pt idx="115627">
                  <c:v>4.496E-2</c:v>
                </c:pt>
                <c:pt idx="115628">
                  <c:v>4.4958999999999999E-2</c:v>
                </c:pt>
                <c:pt idx="115629">
                  <c:v>4.4957999999999998E-2</c:v>
                </c:pt>
                <c:pt idx="115630">
                  <c:v>4.4956999999999997E-2</c:v>
                </c:pt>
                <c:pt idx="115631">
                  <c:v>4.4956000000000003E-2</c:v>
                </c:pt>
                <c:pt idx="115632">
                  <c:v>4.4955000000000002E-2</c:v>
                </c:pt>
                <c:pt idx="115633">
                  <c:v>4.4954000000000001E-2</c:v>
                </c:pt>
                <c:pt idx="115634">
                  <c:v>4.4951999999999999E-2</c:v>
                </c:pt>
                <c:pt idx="115635">
                  <c:v>4.4950999999999998E-2</c:v>
                </c:pt>
                <c:pt idx="115636">
                  <c:v>4.4949999999999997E-2</c:v>
                </c:pt>
                <c:pt idx="115637">
                  <c:v>4.4949999999999997E-2</c:v>
                </c:pt>
                <c:pt idx="115638">
                  <c:v>4.4949000000000003E-2</c:v>
                </c:pt>
                <c:pt idx="115639">
                  <c:v>4.4948000000000002E-2</c:v>
                </c:pt>
                <c:pt idx="115640">
                  <c:v>4.4947000000000001E-2</c:v>
                </c:pt>
                <c:pt idx="115641">
                  <c:v>4.4947000000000001E-2</c:v>
                </c:pt>
                <c:pt idx="115642">
                  <c:v>4.4946E-2</c:v>
                </c:pt>
                <c:pt idx="115643">
                  <c:v>4.4944999999999999E-2</c:v>
                </c:pt>
                <c:pt idx="115644">
                  <c:v>4.4944999999999999E-2</c:v>
                </c:pt>
                <c:pt idx="115645">
                  <c:v>4.4943999999999998E-2</c:v>
                </c:pt>
                <c:pt idx="115646">
                  <c:v>4.4942999999999997E-2</c:v>
                </c:pt>
                <c:pt idx="115647">
                  <c:v>4.4942999999999997E-2</c:v>
                </c:pt>
                <c:pt idx="115648">
                  <c:v>4.4942999999999997E-2</c:v>
                </c:pt>
                <c:pt idx="115649">
                  <c:v>4.4942999999999997E-2</c:v>
                </c:pt>
                <c:pt idx="115650">
                  <c:v>4.4942999999999997E-2</c:v>
                </c:pt>
                <c:pt idx="115651">
                  <c:v>4.4942999999999997E-2</c:v>
                </c:pt>
                <c:pt idx="115652">
                  <c:v>4.4942999999999997E-2</c:v>
                </c:pt>
                <c:pt idx="115653">
                  <c:v>4.4942999999999997E-2</c:v>
                </c:pt>
                <c:pt idx="115654">
                  <c:v>4.4942999999999997E-2</c:v>
                </c:pt>
                <c:pt idx="115655">
                  <c:v>4.4942999999999997E-2</c:v>
                </c:pt>
                <c:pt idx="115656">
                  <c:v>4.4942999999999997E-2</c:v>
                </c:pt>
                <c:pt idx="115657">
                  <c:v>4.4943999999999998E-2</c:v>
                </c:pt>
                <c:pt idx="115658">
                  <c:v>4.4943999999999998E-2</c:v>
                </c:pt>
                <c:pt idx="115659">
                  <c:v>4.4943999999999998E-2</c:v>
                </c:pt>
                <c:pt idx="115660">
                  <c:v>4.4944999999999999E-2</c:v>
                </c:pt>
                <c:pt idx="115661">
                  <c:v>4.4946E-2</c:v>
                </c:pt>
                <c:pt idx="115662">
                  <c:v>4.4946E-2</c:v>
                </c:pt>
                <c:pt idx="115663">
                  <c:v>4.4947000000000001E-2</c:v>
                </c:pt>
                <c:pt idx="115664">
                  <c:v>4.4948000000000002E-2</c:v>
                </c:pt>
                <c:pt idx="115665">
                  <c:v>4.4949000000000003E-2</c:v>
                </c:pt>
                <c:pt idx="115666">
                  <c:v>4.4949999999999997E-2</c:v>
                </c:pt>
                <c:pt idx="115667">
                  <c:v>4.4950999999999998E-2</c:v>
                </c:pt>
                <c:pt idx="115668">
                  <c:v>4.4951999999999999E-2</c:v>
                </c:pt>
                <c:pt idx="115669">
                  <c:v>4.4953E-2</c:v>
                </c:pt>
                <c:pt idx="115670">
                  <c:v>4.4954000000000001E-2</c:v>
                </c:pt>
                <c:pt idx="115671">
                  <c:v>4.4955000000000002E-2</c:v>
                </c:pt>
                <c:pt idx="115672">
                  <c:v>4.4956000000000003E-2</c:v>
                </c:pt>
                <c:pt idx="115673">
                  <c:v>4.4956999999999997E-2</c:v>
                </c:pt>
                <c:pt idx="115674">
                  <c:v>4.4957999999999998E-2</c:v>
                </c:pt>
                <c:pt idx="115675">
                  <c:v>4.4958999999999999E-2</c:v>
                </c:pt>
                <c:pt idx="115676">
                  <c:v>4.496E-2</c:v>
                </c:pt>
                <c:pt idx="115677">
                  <c:v>4.4961000000000001E-2</c:v>
                </c:pt>
                <c:pt idx="115678">
                  <c:v>4.4962000000000002E-2</c:v>
                </c:pt>
                <c:pt idx="115679">
                  <c:v>4.4963000000000003E-2</c:v>
                </c:pt>
                <c:pt idx="115680">
                  <c:v>4.4963999999999997E-2</c:v>
                </c:pt>
                <c:pt idx="115681">
                  <c:v>4.4964999999999998E-2</c:v>
                </c:pt>
                <c:pt idx="115682">
                  <c:v>4.4965999999999999E-2</c:v>
                </c:pt>
                <c:pt idx="115683">
                  <c:v>4.4967E-2</c:v>
                </c:pt>
                <c:pt idx="115684">
                  <c:v>4.4967E-2</c:v>
                </c:pt>
                <c:pt idx="115685">
                  <c:v>4.4968000000000001E-2</c:v>
                </c:pt>
                <c:pt idx="115686">
                  <c:v>4.4969000000000002E-2</c:v>
                </c:pt>
                <c:pt idx="115687">
                  <c:v>4.4970000000000003E-2</c:v>
                </c:pt>
                <c:pt idx="115688">
                  <c:v>4.4970000000000003E-2</c:v>
                </c:pt>
                <c:pt idx="115689">
                  <c:v>4.4970999999999997E-2</c:v>
                </c:pt>
                <c:pt idx="115690">
                  <c:v>4.4971999999999998E-2</c:v>
                </c:pt>
                <c:pt idx="115691">
                  <c:v>4.4971999999999998E-2</c:v>
                </c:pt>
                <c:pt idx="115692">
                  <c:v>4.4971999999999998E-2</c:v>
                </c:pt>
                <c:pt idx="115693">
                  <c:v>4.4972999999999999E-2</c:v>
                </c:pt>
                <c:pt idx="115694">
                  <c:v>4.4972999999999999E-2</c:v>
                </c:pt>
                <c:pt idx="115695">
                  <c:v>4.4972999999999999E-2</c:v>
                </c:pt>
                <c:pt idx="115696">
                  <c:v>4.4974E-2</c:v>
                </c:pt>
                <c:pt idx="115697">
                  <c:v>4.4974E-2</c:v>
                </c:pt>
                <c:pt idx="115698">
                  <c:v>4.4974E-2</c:v>
                </c:pt>
                <c:pt idx="115699">
                  <c:v>4.4975000000000001E-2</c:v>
                </c:pt>
                <c:pt idx="115700">
                  <c:v>4.4975000000000001E-2</c:v>
                </c:pt>
                <c:pt idx="115701">
                  <c:v>4.4975000000000001E-2</c:v>
                </c:pt>
                <c:pt idx="115702">
                  <c:v>4.4975000000000001E-2</c:v>
                </c:pt>
                <c:pt idx="115703">
                  <c:v>4.4975000000000001E-2</c:v>
                </c:pt>
                <c:pt idx="115704">
                  <c:v>4.4975000000000001E-2</c:v>
                </c:pt>
                <c:pt idx="115705">
                  <c:v>4.4974E-2</c:v>
                </c:pt>
                <c:pt idx="115706">
                  <c:v>4.4974E-2</c:v>
                </c:pt>
                <c:pt idx="115707">
                  <c:v>4.4974E-2</c:v>
                </c:pt>
                <c:pt idx="115708">
                  <c:v>4.4974E-2</c:v>
                </c:pt>
                <c:pt idx="115709">
                  <c:v>4.4974E-2</c:v>
                </c:pt>
                <c:pt idx="115710">
                  <c:v>4.4974E-2</c:v>
                </c:pt>
                <c:pt idx="115711">
                  <c:v>4.4974E-2</c:v>
                </c:pt>
                <c:pt idx="115712">
                  <c:v>4.4972999999999999E-2</c:v>
                </c:pt>
                <c:pt idx="115713">
                  <c:v>4.4972999999999999E-2</c:v>
                </c:pt>
                <c:pt idx="115714">
                  <c:v>4.4972999999999999E-2</c:v>
                </c:pt>
                <c:pt idx="115715">
                  <c:v>4.4972999999999999E-2</c:v>
                </c:pt>
                <c:pt idx="115716">
                  <c:v>4.4971999999999998E-2</c:v>
                </c:pt>
                <c:pt idx="115717">
                  <c:v>4.4971999999999998E-2</c:v>
                </c:pt>
                <c:pt idx="115718">
                  <c:v>4.4971999999999998E-2</c:v>
                </c:pt>
                <c:pt idx="115719">
                  <c:v>4.4970999999999997E-2</c:v>
                </c:pt>
                <c:pt idx="115720">
                  <c:v>4.4970999999999997E-2</c:v>
                </c:pt>
                <c:pt idx="115721">
                  <c:v>4.4970999999999997E-2</c:v>
                </c:pt>
                <c:pt idx="115722">
                  <c:v>4.4970999999999997E-2</c:v>
                </c:pt>
                <c:pt idx="115723">
                  <c:v>4.4970000000000003E-2</c:v>
                </c:pt>
                <c:pt idx="115724">
                  <c:v>4.4970000000000003E-2</c:v>
                </c:pt>
                <c:pt idx="115725">
                  <c:v>4.4970000000000003E-2</c:v>
                </c:pt>
                <c:pt idx="115726">
                  <c:v>4.4970000000000003E-2</c:v>
                </c:pt>
                <c:pt idx="115727">
                  <c:v>4.4969000000000002E-2</c:v>
                </c:pt>
                <c:pt idx="115728">
                  <c:v>4.4969000000000002E-2</c:v>
                </c:pt>
                <c:pt idx="115729">
                  <c:v>4.4968000000000001E-2</c:v>
                </c:pt>
                <c:pt idx="115730">
                  <c:v>4.4968000000000001E-2</c:v>
                </c:pt>
                <c:pt idx="115731">
                  <c:v>4.4968000000000001E-2</c:v>
                </c:pt>
                <c:pt idx="115732">
                  <c:v>4.4968000000000001E-2</c:v>
                </c:pt>
                <c:pt idx="115733">
                  <c:v>4.4967E-2</c:v>
                </c:pt>
                <c:pt idx="115734">
                  <c:v>4.4967E-2</c:v>
                </c:pt>
                <c:pt idx="115735">
                  <c:v>4.4967E-2</c:v>
                </c:pt>
                <c:pt idx="115736">
                  <c:v>4.4965999999999999E-2</c:v>
                </c:pt>
                <c:pt idx="115737">
                  <c:v>4.4965999999999999E-2</c:v>
                </c:pt>
                <c:pt idx="115738">
                  <c:v>4.4965999999999999E-2</c:v>
                </c:pt>
                <c:pt idx="115739">
                  <c:v>4.4964999999999998E-2</c:v>
                </c:pt>
                <c:pt idx="115740">
                  <c:v>4.4964999999999998E-2</c:v>
                </c:pt>
                <c:pt idx="115741">
                  <c:v>4.4963999999999997E-2</c:v>
                </c:pt>
                <c:pt idx="115742">
                  <c:v>4.4963999999999997E-2</c:v>
                </c:pt>
                <c:pt idx="115743">
                  <c:v>4.4963999999999997E-2</c:v>
                </c:pt>
                <c:pt idx="115744">
                  <c:v>4.4963000000000003E-2</c:v>
                </c:pt>
                <c:pt idx="115745">
                  <c:v>4.4963000000000003E-2</c:v>
                </c:pt>
                <c:pt idx="115746">
                  <c:v>4.4962000000000002E-2</c:v>
                </c:pt>
                <c:pt idx="115747">
                  <c:v>4.4962000000000002E-2</c:v>
                </c:pt>
                <c:pt idx="115748">
                  <c:v>4.4962000000000002E-2</c:v>
                </c:pt>
                <c:pt idx="115749">
                  <c:v>4.4961000000000001E-2</c:v>
                </c:pt>
                <c:pt idx="115750">
                  <c:v>4.4961000000000001E-2</c:v>
                </c:pt>
                <c:pt idx="115751">
                  <c:v>4.496E-2</c:v>
                </c:pt>
                <c:pt idx="115752">
                  <c:v>4.4958999999999999E-2</c:v>
                </c:pt>
                <c:pt idx="115753">
                  <c:v>4.4958999999999999E-2</c:v>
                </c:pt>
                <c:pt idx="115754">
                  <c:v>4.4957999999999998E-2</c:v>
                </c:pt>
                <c:pt idx="115755">
                  <c:v>4.4957999999999998E-2</c:v>
                </c:pt>
                <c:pt idx="115756">
                  <c:v>4.4957999999999998E-2</c:v>
                </c:pt>
                <c:pt idx="115757">
                  <c:v>4.4956999999999997E-2</c:v>
                </c:pt>
                <c:pt idx="115758">
                  <c:v>4.4956999999999997E-2</c:v>
                </c:pt>
                <c:pt idx="115759">
                  <c:v>4.4956000000000003E-2</c:v>
                </c:pt>
                <c:pt idx="115760">
                  <c:v>4.4956000000000003E-2</c:v>
                </c:pt>
                <c:pt idx="115761">
                  <c:v>4.4955000000000002E-2</c:v>
                </c:pt>
                <c:pt idx="115762">
                  <c:v>4.4955000000000002E-2</c:v>
                </c:pt>
                <c:pt idx="115763">
                  <c:v>4.4954000000000001E-2</c:v>
                </c:pt>
                <c:pt idx="115764">
                  <c:v>4.4954000000000001E-2</c:v>
                </c:pt>
                <c:pt idx="115765">
                  <c:v>4.4953E-2</c:v>
                </c:pt>
                <c:pt idx="115766">
                  <c:v>4.4953E-2</c:v>
                </c:pt>
                <c:pt idx="115767">
                  <c:v>4.4953E-2</c:v>
                </c:pt>
                <c:pt idx="115768">
                  <c:v>4.4953E-2</c:v>
                </c:pt>
                <c:pt idx="115769">
                  <c:v>4.4951999999999999E-2</c:v>
                </c:pt>
                <c:pt idx="115770">
                  <c:v>4.4951999999999999E-2</c:v>
                </c:pt>
                <c:pt idx="115771">
                  <c:v>4.4951999999999999E-2</c:v>
                </c:pt>
                <c:pt idx="115772">
                  <c:v>4.4950999999999998E-2</c:v>
                </c:pt>
                <c:pt idx="115773">
                  <c:v>4.4950999999999998E-2</c:v>
                </c:pt>
                <c:pt idx="115774">
                  <c:v>4.4950999999999998E-2</c:v>
                </c:pt>
                <c:pt idx="115775">
                  <c:v>4.4949999999999997E-2</c:v>
                </c:pt>
                <c:pt idx="115776">
                  <c:v>4.4949999999999997E-2</c:v>
                </c:pt>
                <c:pt idx="115777">
                  <c:v>4.4949999999999997E-2</c:v>
                </c:pt>
                <c:pt idx="115778">
                  <c:v>4.4949999999999997E-2</c:v>
                </c:pt>
                <c:pt idx="115779">
                  <c:v>4.4949999999999997E-2</c:v>
                </c:pt>
                <c:pt idx="115780">
                  <c:v>4.4949999999999997E-2</c:v>
                </c:pt>
                <c:pt idx="115781">
                  <c:v>4.4949000000000003E-2</c:v>
                </c:pt>
                <c:pt idx="115782">
                  <c:v>4.4949000000000003E-2</c:v>
                </c:pt>
                <c:pt idx="115783">
                  <c:v>4.4949000000000003E-2</c:v>
                </c:pt>
                <c:pt idx="115784">
                  <c:v>4.4949000000000003E-2</c:v>
                </c:pt>
                <c:pt idx="115785">
                  <c:v>4.4949000000000003E-2</c:v>
                </c:pt>
                <c:pt idx="115786">
                  <c:v>4.4949000000000003E-2</c:v>
                </c:pt>
                <c:pt idx="115787">
                  <c:v>4.4949000000000003E-2</c:v>
                </c:pt>
                <c:pt idx="115788">
                  <c:v>4.4949000000000003E-2</c:v>
                </c:pt>
                <c:pt idx="115789">
                  <c:v>4.4948000000000002E-2</c:v>
                </c:pt>
                <c:pt idx="115790">
                  <c:v>4.4948000000000002E-2</c:v>
                </c:pt>
                <c:pt idx="115791">
                  <c:v>4.4948000000000002E-2</c:v>
                </c:pt>
                <c:pt idx="115792">
                  <c:v>4.4949000000000003E-2</c:v>
                </c:pt>
                <c:pt idx="115793">
                  <c:v>4.4949000000000003E-2</c:v>
                </c:pt>
                <c:pt idx="115794">
                  <c:v>4.4949000000000003E-2</c:v>
                </c:pt>
                <c:pt idx="115795">
                  <c:v>4.4949000000000003E-2</c:v>
                </c:pt>
                <c:pt idx="115796">
                  <c:v>4.4949000000000003E-2</c:v>
                </c:pt>
                <c:pt idx="115797">
                  <c:v>4.4949000000000003E-2</c:v>
                </c:pt>
                <c:pt idx="115798">
                  <c:v>4.4948000000000002E-2</c:v>
                </c:pt>
                <c:pt idx="115799">
                  <c:v>4.4948000000000002E-2</c:v>
                </c:pt>
                <c:pt idx="115800">
                  <c:v>4.4948000000000002E-2</c:v>
                </c:pt>
                <c:pt idx="115801">
                  <c:v>4.4948000000000002E-2</c:v>
                </c:pt>
                <c:pt idx="115802">
                  <c:v>4.4948000000000002E-2</c:v>
                </c:pt>
                <c:pt idx="115803">
                  <c:v>4.4949000000000003E-2</c:v>
                </c:pt>
                <c:pt idx="115804">
                  <c:v>4.4949000000000003E-2</c:v>
                </c:pt>
                <c:pt idx="115805">
                  <c:v>4.4949000000000003E-2</c:v>
                </c:pt>
                <c:pt idx="115806">
                  <c:v>4.4949000000000003E-2</c:v>
                </c:pt>
                <c:pt idx="115807">
                  <c:v>4.4949000000000003E-2</c:v>
                </c:pt>
                <c:pt idx="115808">
                  <c:v>4.4949000000000003E-2</c:v>
                </c:pt>
                <c:pt idx="115809">
                  <c:v>4.4949000000000003E-2</c:v>
                </c:pt>
                <c:pt idx="115810">
                  <c:v>4.4949000000000003E-2</c:v>
                </c:pt>
                <c:pt idx="115811">
                  <c:v>4.4949000000000003E-2</c:v>
                </c:pt>
                <c:pt idx="115812">
                  <c:v>4.4949000000000003E-2</c:v>
                </c:pt>
                <c:pt idx="115813">
                  <c:v>4.4949000000000003E-2</c:v>
                </c:pt>
                <c:pt idx="115814">
                  <c:v>4.4949000000000003E-2</c:v>
                </c:pt>
                <c:pt idx="115815">
                  <c:v>4.4949000000000003E-2</c:v>
                </c:pt>
                <c:pt idx="115816">
                  <c:v>4.4949999999999997E-2</c:v>
                </c:pt>
                <c:pt idx="115817">
                  <c:v>4.4949999999999997E-2</c:v>
                </c:pt>
                <c:pt idx="115818">
                  <c:v>4.4949999999999997E-2</c:v>
                </c:pt>
                <c:pt idx="115819">
                  <c:v>4.4949999999999997E-2</c:v>
                </c:pt>
                <c:pt idx="115820">
                  <c:v>4.4949999999999997E-2</c:v>
                </c:pt>
                <c:pt idx="115821">
                  <c:v>4.4949999999999997E-2</c:v>
                </c:pt>
                <c:pt idx="115822">
                  <c:v>4.4949999999999997E-2</c:v>
                </c:pt>
                <c:pt idx="115823">
                  <c:v>4.4950999999999998E-2</c:v>
                </c:pt>
                <c:pt idx="115824">
                  <c:v>4.4950999999999998E-2</c:v>
                </c:pt>
                <c:pt idx="115825">
                  <c:v>4.4950999999999998E-2</c:v>
                </c:pt>
                <c:pt idx="115826">
                  <c:v>4.4950999999999998E-2</c:v>
                </c:pt>
                <c:pt idx="115827">
                  <c:v>4.4951999999999999E-2</c:v>
                </c:pt>
                <c:pt idx="115828">
                  <c:v>4.4951999999999999E-2</c:v>
                </c:pt>
                <c:pt idx="115829">
                  <c:v>4.4953E-2</c:v>
                </c:pt>
                <c:pt idx="115830">
                  <c:v>4.4953E-2</c:v>
                </c:pt>
                <c:pt idx="115831">
                  <c:v>4.4953E-2</c:v>
                </c:pt>
                <c:pt idx="115832">
                  <c:v>4.4954000000000001E-2</c:v>
                </c:pt>
                <c:pt idx="115833">
                  <c:v>4.4954000000000001E-2</c:v>
                </c:pt>
                <c:pt idx="115834">
                  <c:v>4.4955000000000002E-2</c:v>
                </c:pt>
                <c:pt idx="115835">
                  <c:v>4.4955000000000002E-2</c:v>
                </c:pt>
                <c:pt idx="115836">
                  <c:v>4.4955000000000002E-2</c:v>
                </c:pt>
                <c:pt idx="115837">
                  <c:v>4.4956000000000003E-2</c:v>
                </c:pt>
                <c:pt idx="115838">
                  <c:v>4.4956999999999997E-2</c:v>
                </c:pt>
                <c:pt idx="115839">
                  <c:v>4.4956999999999997E-2</c:v>
                </c:pt>
                <c:pt idx="115840">
                  <c:v>4.4957999999999998E-2</c:v>
                </c:pt>
                <c:pt idx="115841">
                  <c:v>4.4958999999999999E-2</c:v>
                </c:pt>
                <c:pt idx="115842">
                  <c:v>4.4958999999999999E-2</c:v>
                </c:pt>
                <c:pt idx="115843">
                  <c:v>4.496E-2</c:v>
                </c:pt>
                <c:pt idx="115844">
                  <c:v>4.4961000000000001E-2</c:v>
                </c:pt>
                <c:pt idx="115845">
                  <c:v>4.4961000000000001E-2</c:v>
                </c:pt>
                <c:pt idx="115846">
                  <c:v>4.4962000000000002E-2</c:v>
                </c:pt>
                <c:pt idx="115847">
                  <c:v>4.4962000000000002E-2</c:v>
                </c:pt>
                <c:pt idx="115848">
                  <c:v>4.4963000000000003E-2</c:v>
                </c:pt>
                <c:pt idx="115849">
                  <c:v>4.4963999999999997E-2</c:v>
                </c:pt>
                <c:pt idx="115850">
                  <c:v>4.4963999999999997E-2</c:v>
                </c:pt>
                <c:pt idx="115851">
                  <c:v>4.4964999999999998E-2</c:v>
                </c:pt>
                <c:pt idx="115852">
                  <c:v>4.4965999999999999E-2</c:v>
                </c:pt>
                <c:pt idx="115853">
                  <c:v>4.4967E-2</c:v>
                </c:pt>
                <c:pt idx="115854">
                  <c:v>4.4967E-2</c:v>
                </c:pt>
                <c:pt idx="115855">
                  <c:v>4.4968000000000001E-2</c:v>
                </c:pt>
                <c:pt idx="115856">
                  <c:v>4.4968000000000001E-2</c:v>
                </c:pt>
                <c:pt idx="115857">
                  <c:v>4.4969000000000002E-2</c:v>
                </c:pt>
                <c:pt idx="115858">
                  <c:v>4.4969000000000002E-2</c:v>
                </c:pt>
                <c:pt idx="115859">
                  <c:v>4.4970000000000003E-2</c:v>
                </c:pt>
                <c:pt idx="115860">
                  <c:v>4.4970000000000003E-2</c:v>
                </c:pt>
                <c:pt idx="115861">
                  <c:v>4.4970000000000003E-2</c:v>
                </c:pt>
                <c:pt idx="115862">
                  <c:v>4.4970999999999997E-2</c:v>
                </c:pt>
                <c:pt idx="115863">
                  <c:v>4.4970999999999997E-2</c:v>
                </c:pt>
                <c:pt idx="115864">
                  <c:v>4.4971999999999998E-2</c:v>
                </c:pt>
                <c:pt idx="115865">
                  <c:v>4.4971999999999998E-2</c:v>
                </c:pt>
                <c:pt idx="115866">
                  <c:v>4.4971999999999998E-2</c:v>
                </c:pt>
                <c:pt idx="115867">
                  <c:v>4.4971999999999998E-2</c:v>
                </c:pt>
                <c:pt idx="115868">
                  <c:v>4.4971999999999998E-2</c:v>
                </c:pt>
                <c:pt idx="115869">
                  <c:v>4.4971999999999998E-2</c:v>
                </c:pt>
                <c:pt idx="115870">
                  <c:v>4.4971999999999998E-2</c:v>
                </c:pt>
                <c:pt idx="115871">
                  <c:v>4.4971999999999998E-2</c:v>
                </c:pt>
                <c:pt idx="115872">
                  <c:v>4.4971999999999998E-2</c:v>
                </c:pt>
                <c:pt idx="115873">
                  <c:v>4.4971999999999998E-2</c:v>
                </c:pt>
                <c:pt idx="115874">
                  <c:v>4.4971999999999998E-2</c:v>
                </c:pt>
                <c:pt idx="115875">
                  <c:v>4.4970999999999997E-2</c:v>
                </c:pt>
                <c:pt idx="115876">
                  <c:v>4.4970999999999997E-2</c:v>
                </c:pt>
                <c:pt idx="115877">
                  <c:v>4.4970999999999997E-2</c:v>
                </c:pt>
                <c:pt idx="115878">
                  <c:v>4.4970000000000003E-2</c:v>
                </c:pt>
                <c:pt idx="115879">
                  <c:v>4.4970000000000003E-2</c:v>
                </c:pt>
                <c:pt idx="115880">
                  <c:v>4.4969000000000002E-2</c:v>
                </c:pt>
                <c:pt idx="115881">
                  <c:v>4.4969000000000002E-2</c:v>
                </c:pt>
                <c:pt idx="115882">
                  <c:v>4.4968000000000001E-2</c:v>
                </c:pt>
                <c:pt idx="115883">
                  <c:v>4.4968000000000001E-2</c:v>
                </c:pt>
                <c:pt idx="115884">
                  <c:v>4.4967E-2</c:v>
                </c:pt>
                <c:pt idx="115885">
                  <c:v>4.4967E-2</c:v>
                </c:pt>
                <c:pt idx="115886">
                  <c:v>4.4965999999999999E-2</c:v>
                </c:pt>
                <c:pt idx="115887">
                  <c:v>4.4965999999999999E-2</c:v>
                </c:pt>
                <c:pt idx="115888">
                  <c:v>4.4964999999999998E-2</c:v>
                </c:pt>
                <c:pt idx="115889">
                  <c:v>4.4963999999999997E-2</c:v>
                </c:pt>
                <c:pt idx="115890">
                  <c:v>4.4963999999999997E-2</c:v>
                </c:pt>
                <c:pt idx="115891">
                  <c:v>4.4963000000000003E-2</c:v>
                </c:pt>
                <c:pt idx="115892">
                  <c:v>4.4962000000000002E-2</c:v>
                </c:pt>
                <c:pt idx="115893">
                  <c:v>4.4962000000000002E-2</c:v>
                </c:pt>
                <c:pt idx="115894">
                  <c:v>4.4961000000000001E-2</c:v>
                </c:pt>
                <c:pt idx="115895">
                  <c:v>4.496E-2</c:v>
                </c:pt>
                <c:pt idx="115896">
                  <c:v>4.496E-2</c:v>
                </c:pt>
                <c:pt idx="115897">
                  <c:v>4.4958999999999999E-2</c:v>
                </c:pt>
                <c:pt idx="115898">
                  <c:v>4.4958999999999999E-2</c:v>
                </c:pt>
                <c:pt idx="115899">
                  <c:v>4.4957999999999998E-2</c:v>
                </c:pt>
                <c:pt idx="115900">
                  <c:v>4.4957999999999998E-2</c:v>
                </c:pt>
                <c:pt idx="115901">
                  <c:v>4.4956999999999997E-2</c:v>
                </c:pt>
                <c:pt idx="115902">
                  <c:v>4.4956000000000003E-2</c:v>
                </c:pt>
                <c:pt idx="115903">
                  <c:v>4.4956000000000003E-2</c:v>
                </c:pt>
                <c:pt idx="115904">
                  <c:v>4.4955000000000002E-2</c:v>
                </c:pt>
                <c:pt idx="115905">
                  <c:v>4.4955000000000002E-2</c:v>
                </c:pt>
                <c:pt idx="115906">
                  <c:v>4.4954000000000001E-2</c:v>
                </c:pt>
                <c:pt idx="115907">
                  <c:v>4.4954000000000001E-2</c:v>
                </c:pt>
                <c:pt idx="115908">
                  <c:v>4.4954000000000001E-2</c:v>
                </c:pt>
                <c:pt idx="115909">
                  <c:v>4.4954000000000001E-2</c:v>
                </c:pt>
                <c:pt idx="115910">
                  <c:v>4.4954000000000001E-2</c:v>
                </c:pt>
                <c:pt idx="115911">
                  <c:v>4.4953E-2</c:v>
                </c:pt>
                <c:pt idx="115912">
                  <c:v>4.4953E-2</c:v>
                </c:pt>
                <c:pt idx="115913">
                  <c:v>4.4953E-2</c:v>
                </c:pt>
                <c:pt idx="115914">
                  <c:v>4.4953E-2</c:v>
                </c:pt>
                <c:pt idx="115915">
                  <c:v>4.4953E-2</c:v>
                </c:pt>
                <c:pt idx="115916">
                  <c:v>4.4953E-2</c:v>
                </c:pt>
                <c:pt idx="115917">
                  <c:v>4.4953E-2</c:v>
                </c:pt>
                <c:pt idx="115918">
                  <c:v>4.4953E-2</c:v>
                </c:pt>
                <c:pt idx="115919">
                  <c:v>4.4953E-2</c:v>
                </c:pt>
                <c:pt idx="115920">
                  <c:v>4.4953E-2</c:v>
                </c:pt>
                <c:pt idx="115921">
                  <c:v>4.4953E-2</c:v>
                </c:pt>
                <c:pt idx="115922">
                  <c:v>4.4953E-2</c:v>
                </c:pt>
                <c:pt idx="115923">
                  <c:v>4.4954000000000001E-2</c:v>
                </c:pt>
                <c:pt idx="115924">
                  <c:v>4.4954000000000001E-2</c:v>
                </c:pt>
                <c:pt idx="115925">
                  <c:v>4.4954000000000001E-2</c:v>
                </c:pt>
                <c:pt idx="115926">
                  <c:v>4.4954000000000001E-2</c:v>
                </c:pt>
                <c:pt idx="115927">
                  <c:v>4.4954000000000001E-2</c:v>
                </c:pt>
                <c:pt idx="115928">
                  <c:v>4.4955000000000002E-2</c:v>
                </c:pt>
                <c:pt idx="115929">
                  <c:v>4.4955000000000002E-2</c:v>
                </c:pt>
                <c:pt idx="115930">
                  <c:v>4.4955000000000002E-2</c:v>
                </c:pt>
                <c:pt idx="115931">
                  <c:v>4.4955000000000002E-2</c:v>
                </c:pt>
                <c:pt idx="115932">
                  <c:v>4.4956000000000003E-2</c:v>
                </c:pt>
                <c:pt idx="115933">
                  <c:v>4.4956000000000003E-2</c:v>
                </c:pt>
                <c:pt idx="115934">
                  <c:v>4.4956000000000003E-2</c:v>
                </c:pt>
                <c:pt idx="115935">
                  <c:v>4.4956000000000003E-2</c:v>
                </c:pt>
                <c:pt idx="115936">
                  <c:v>4.4956999999999997E-2</c:v>
                </c:pt>
                <c:pt idx="115937">
                  <c:v>4.4956999999999997E-2</c:v>
                </c:pt>
                <c:pt idx="115938">
                  <c:v>4.4956999999999997E-2</c:v>
                </c:pt>
                <c:pt idx="115939">
                  <c:v>4.4956999999999997E-2</c:v>
                </c:pt>
                <c:pt idx="115940">
                  <c:v>4.4956999999999997E-2</c:v>
                </c:pt>
                <c:pt idx="115941">
                  <c:v>4.4956999999999997E-2</c:v>
                </c:pt>
                <c:pt idx="115942">
                  <c:v>4.4956999999999997E-2</c:v>
                </c:pt>
                <c:pt idx="115943">
                  <c:v>4.4957999999999998E-2</c:v>
                </c:pt>
                <c:pt idx="115944">
                  <c:v>4.4957999999999998E-2</c:v>
                </c:pt>
                <c:pt idx="115945">
                  <c:v>4.4957999999999998E-2</c:v>
                </c:pt>
                <c:pt idx="115946">
                  <c:v>4.4957999999999998E-2</c:v>
                </c:pt>
                <c:pt idx="115947">
                  <c:v>4.4957999999999998E-2</c:v>
                </c:pt>
                <c:pt idx="115948">
                  <c:v>4.4957999999999998E-2</c:v>
                </c:pt>
                <c:pt idx="115949">
                  <c:v>4.4957999999999998E-2</c:v>
                </c:pt>
                <c:pt idx="115950">
                  <c:v>4.4957999999999998E-2</c:v>
                </c:pt>
                <c:pt idx="115951">
                  <c:v>4.4957999999999998E-2</c:v>
                </c:pt>
                <c:pt idx="115952">
                  <c:v>4.4957999999999998E-2</c:v>
                </c:pt>
                <c:pt idx="115953">
                  <c:v>4.4957999999999998E-2</c:v>
                </c:pt>
                <c:pt idx="115954">
                  <c:v>4.4957999999999998E-2</c:v>
                </c:pt>
                <c:pt idx="115955">
                  <c:v>4.4956999999999997E-2</c:v>
                </c:pt>
                <c:pt idx="115956">
                  <c:v>4.4956999999999997E-2</c:v>
                </c:pt>
                <c:pt idx="115957">
                  <c:v>4.4956999999999997E-2</c:v>
                </c:pt>
                <c:pt idx="115958">
                  <c:v>4.4956999999999997E-2</c:v>
                </c:pt>
                <c:pt idx="115959">
                  <c:v>4.4956999999999997E-2</c:v>
                </c:pt>
                <c:pt idx="115960">
                  <c:v>4.4956999999999997E-2</c:v>
                </c:pt>
                <c:pt idx="115961">
                  <c:v>4.4956999999999997E-2</c:v>
                </c:pt>
                <c:pt idx="115962">
                  <c:v>4.4956999999999997E-2</c:v>
                </c:pt>
                <c:pt idx="115963">
                  <c:v>4.4956999999999997E-2</c:v>
                </c:pt>
                <c:pt idx="115964">
                  <c:v>4.4956999999999997E-2</c:v>
                </c:pt>
                <c:pt idx="115965">
                  <c:v>4.4956999999999997E-2</c:v>
                </c:pt>
                <c:pt idx="115966">
                  <c:v>4.4956999999999997E-2</c:v>
                </c:pt>
                <c:pt idx="115967">
                  <c:v>4.4956999999999997E-2</c:v>
                </c:pt>
                <c:pt idx="115968">
                  <c:v>4.4956999999999997E-2</c:v>
                </c:pt>
                <c:pt idx="115969">
                  <c:v>4.4956999999999997E-2</c:v>
                </c:pt>
                <c:pt idx="115970">
                  <c:v>4.4956999999999997E-2</c:v>
                </c:pt>
                <c:pt idx="115971">
                  <c:v>4.4956999999999997E-2</c:v>
                </c:pt>
                <c:pt idx="115972">
                  <c:v>4.4956999999999997E-2</c:v>
                </c:pt>
                <c:pt idx="115973">
                  <c:v>4.4956999999999997E-2</c:v>
                </c:pt>
                <c:pt idx="115974">
                  <c:v>4.4956999999999997E-2</c:v>
                </c:pt>
                <c:pt idx="115975">
                  <c:v>4.4956999999999997E-2</c:v>
                </c:pt>
                <c:pt idx="115976">
                  <c:v>4.4956999999999997E-2</c:v>
                </c:pt>
                <c:pt idx="115977">
                  <c:v>4.4957999999999998E-2</c:v>
                </c:pt>
                <c:pt idx="115978">
                  <c:v>4.4957999999999998E-2</c:v>
                </c:pt>
                <c:pt idx="115979">
                  <c:v>4.4957999999999998E-2</c:v>
                </c:pt>
                <c:pt idx="115980">
                  <c:v>4.4957999999999998E-2</c:v>
                </c:pt>
                <c:pt idx="115981">
                  <c:v>4.4958999999999999E-2</c:v>
                </c:pt>
                <c:pt idx="115982">
                  <c:v>4.4958999999999999E-2</c:v>
                </c:pt>
                <c:pt idx="115983">
                  <c:v>4.4958999999999999E-2</c:v>
                </c:pt>
                <c:pt idx="115984">
                  <c:v>4.496E-2</c:v>
                </c:pt>
                <c:pt idx="115985">
                  <c:v>4.496E-2</c:v>
                </c:pt>
                <c:pt idx="115986">
                  <c:v>4.496E-2</c:v>
                </c:pt>
                <c:pt idx="115987">
                  <c:v>4.496E-2</c:v>
                </c:pt>
                <c:pt idx="115988">
                  <c:v>4.4961000000000001E-2</c:v>
                </c:pt>
                <c:pt idx="115989">
                  <c:v>4.4961000000000001E-2</c:v>
                </c:pt>
                <c:pt idx="115990">
                  <c:v>4.4962000000000002E-2</c:v>
                </c:pt>
                <c:pt idx="115991">
                  <c:v>4.4962000000000002E-2</c:v>
                </c:pt>
                <c:pt idx="115992">
                  <c:v>4.4963000000000003E-2</c:v>
                </c:pt>
                <c:pt idx="115993">
                  <c:v>4.4963000000000003E-2</c:v>
                </c:pt>
                <c:pt idx="115994">
                  <c:v>4.4963999999999997E-2</c:v>
                </c:pt>
                <c:pt idx="115995">
                  <c:v>4.4964999999999998E-2</c:v>
                </c:pt>
                <c:pt idx="115996">
                  <c:v>4.4964999999999998E-2</c:v>
                </c:pt>
                <c:pt idx="115997">
                  <c:v>4.4965999999999999E-2</c:v>
                </c:pt>
                <c:pt idx="115998">
                  <c:v>4.4965999999999999E-2</c:v>
                </c:pt>
                <c:pt idx="115999">
                  <c:v>4.4967E-2</c:v>
                </c:pt>
                <c:pt idx="116000">
                  <c:v>4.4967E-2</c:v>
                </c:pt>
                <c:pt idx="116001">
                  <c:v>4.4968000000000001E-2</c:v>
                </c:pt>
                <c:pt idx="116002">
                  <c:v>4.4968000000000001E-2</c:v>
                </c:pt>
                <c:pt idx="116003">
                  <c:v>4.4969000000000002E-2</c:v>
                </c:pt>
                <c:pt idx="116004">
                  <c:v>4.4970000000000003E-2</c:v>
                </c:pt>
                <c:pt idx="116005">
                  <c:v>4.4970000000000003E-2</c:v>
                </c:pt>
                <c:pt idx="116006">
                  <c:v>4.4970999999999997E-2</c:v>
                </c:pt>
                <c:pt idx="116007">
                  <c:v>4.4971999999999998E-2</c:v>
                </c:pt>
                <c:pt idx="116008">
                  <c:v>4.4971999999999998E-2</c:v>
                </c:pt>
                <c:pt idx="116009">
                  <c:v>4.4972999999999999E-2</c:v>
                </c:pt>
                <c:pt idx="116010">
                  <c:v>4.4972999999999999E-2</c:v>
                </c:pt>
                <c:pt idx="116011">
                  <c:v>4.4974E-2</c:v>
                </c:pt>
                <c:pt idx="116012">
                  <c:v>4.4974E-2</c:v>
                </c:pt>
                <c:pt idx="116013">
                  <c:v>4.4975000000000001E-2</c:v>
                </c:pt>
                <c:pt idx="116014">
                  <c:v>4.4976000000000002E-2</c:v>
                </c:pt>
                <c:pt idx="116015">
                  <c:v>4.4976000000000002E-2</c:v>
                </c:pt>
                <c:pt idx="116016">
                  <c:v>4.4977000000000003E-2</c:v>
                </c:pt>
                <c:pt idx="116017">
                  <c:v>4.4977000000000003E-2</c:v>
                </c:pt>
                <c:pt idx="116018">
                  <c:v>4.4977999999999997E-2</c:v>
                </c:pt>
                <c:pt idx="116019">
                  <c:v>4.4977999999999997E-2</c:v>
                </c:pt>
                <c:pt idx="116020">
                  <c:v>4.4978999999999998E-2</c:v>
                </c:pt>
                <c:pt idx="116021">
                  <c:v>4.4978999999999998E-2</c:v>
                </c:pt>
                <c:pt idx="116022">
                  <c:v>4.4978999999999998E-2</c:v>
                </c:pt>
                <c:pt idx="116023">
                  <c:v>4.4978999999999998E-2</c:v>
                </c:pt>
                <c:pt idx="116024">
                  <c:v>4.4979999999999999E-2</c:v>
                </c:pt>
                <c:pt idx="116025">
                  <c:v>4.4979999999999999E-2</c:v>
                </c:pt>
                <c:pt idx="116026">
                  <c:v>4.4979999999999999E-2</c:v>
                </c:pt>
                <c:pt idx="116027">
                  <c:v>4.4979999999999999E-2</c:v>
                </c:pt>
                <c:pt idx="116028">
                  <c:v>4.4979999999999999E-2</c:v>
                </c:pt>
                <c:pt idx="116029">
                  <c:v>4.4979999999999999E-2</c:v>
                </c:pt>
                <c:pt idx="116030">
                  <c:v>4.4979999999999999E-2</c:v>
                </c:pt>
                <c:pt idx="116031">
                  <c:v>4.4979999999999999E-2</c:v>
                </c:pt>
                <c:pt idx="116032">
                  <c:v>4.4979999999999999E-2</c:v>
                </c:pt>
                <c:pt idx="116033">
                  <c:v>4.4979999999999999E-2</c:v>
                </c:pt>
                <c:pt idx="116034">
                  <c:v>4.4979999999999999E-2</c:v>
                </c:pt>
                <c:pt idx="116035">
                  <c:v>4.4978999999999998E-2</c:v>
                </c:pt>
                <c:pt idx="116036">
                  <c:v>4.4978999999999998E-2</c:v>
                </c:pt>
                <c:pt idx="116037">
                  <c:v>4.4977999999999997E-2</c:v>
                </c:pt>
                <c:pt idx="116038">
                  <c:v>4.4977999999999997E-2</c:v>
                </c:pt>
                <c:pt idx="116039">
                  <c:v>4.4977999999999997E-2</c:v>
                </c:pt>
                <c:pt idx="116040">
                  <c:v>4.4977000000000003E-2</c:v>
                </c:pt>
                <c:pt idx="116041">
                  <c:v>4.4977000000000003E-2</c:v>
                </c:pt>
                <c:pt idx="116042">
                  <c:v>4.4976000000000002E-2</c:v>
                </c:pt>
                <c:pt idx="116043">
                  <c:v>4.4975000000000001E-2</c:v>
                </c:pt>
                <c:pt idx="116044">
                  <c:v>4.4974E-2</c:v>
                </c:pt>
                <c:pt idx="116045">
                  <c:v>4.4972999999999999E-2</c:v>
                </c:pt>
                <c:pt idx="116046">
                  <c:v>4.4972999999999999E-2</c:v>
                </c:pt>
                <c:pt idx="116047">
                  <c:v>4.4971999999999998E-2</c:v>
                </c:pt>
                <c:pt idx="116048">
                  <c:v>4.4970999999999997E-2</c:v>
                </c:pt>
                <c:pt idx="116049">
                  <c:v>4.4970000000000003E-2</c:v>
                </c:pt>
                <c:pt idx="116050">
                  <c:v>4.4969000000000002E-2</c:v>
                </c:pt>
                <c:pt idx="116051">
                  <c:v>4.4968000000000001E-2</c:v>
                </c:pt>
                <c:pt idx="116052">
                  <c:v>4.4967E-2</c:v>
                </c:pt>
                <c:pt idx="116053">
                  <c:v>4.4965999999999999E-2</c:v>
                </c:pt>
                <c:pt idx="116054">
                  <c:v>4.4964999999999998E-2</c:v>
                </c:pt>
                <c:pt idx="116055">
                  <c:v>4.4963999999999997E-2</c:v>
                </c:pt>
                <c:pt idx="116056">
                  <c:v>4.4963000000000003E-2</c:v>
                </c:pt>
                <c:pt idx="116057">
                  <c:v>4.4962000000000002E-2</c:v>
                </c:pt>
                <c:pt idx="116058">
                  <c:v>4.496E-2</c:v>
                </c:pt>
                <c:pt idx="116059">
                  <c:v>4.4958999999999999E-2</c:v>
                </c:pt>
                <c:pt idx="116060">
                  <c:v>4.4957999999999998E-2</c:v>
                </c:pt>
                <c:pt idx="116061">
                  <c:v>4.4956999999999997E-2</c:v>
                </c:pt>
                <c:pt idx="116062">
                  <c:v>4.4956000000000003E-2</c:v>
                </c:pt>
                <c:pt idx="116063">
                  <c:v>4.4955000000000002E-2</c:v>
                </c:pt>
                <c:pt idx="116064">
                  <c:v>4.4955000000000002E-2</c:v>
                </c:pt>
                <c:pt idx="116065">
                  <c:v>4.4954000000000001E-2</c:v>
                </c:pt>
                <c:pt idx="116066">
                  <c:v>4.4953E-2</c:v>
                </c:pt>
                <c:pt idx="116067">
                  <c:v>4.4951999999999999E-2</c:v>
                </c:pt>
                <c:pt idx="116068">
                  <c:v>4.4950999999999998E-2</c:v>
                </c:pt>
                <c:pt idx="116069">
                  <c:v>4.4949999999999997E-2</c:v>
                </c:pt>
                <c:pt idx="116070">
                  <c:v>4.4949000000000003E-2</c:v>
                </c:pt>
                <c:pt idx="116071">
                  <c:v>4.4949000000000003E-2</c:v>
                </c:pt>
                <c:pt idx="116072">
                  <c:v>4.4948000000000002E-2</c:v>
                </c:pt>
                <c:pt idx="116073">
                  <c:v>4.4947000000000001E-2</c:v>
                </c:pt>
                <c:pt idx="116074">
                  <c:v>4.4947000000000001E-2</c:v>
                </c:pt>
                <c:pt idx="116075">
                  <c:v>4.4947000000000001E-2</c:v>
                </c:pt>
                <c:pt idx="116076">
                  <c:v>4.4946E-2</c:v>
                </c:pt>
                <c:pt idx="116077">
                  <c:v>4.4946E-2</c:v>
                </c:pt>
                <c:pt idx="116078">
                  <c:v>4.4944999999999999E-2</c:v>
                </c:pt>
                <c:pt idx="116079">
                  <c:v>4.4944999999999999E-2</c:v>
                </c:pt>
                <c:pt idx="116080">
                  <c:v>4.4944999999999999E-2</c:v>
                </c:pt>
                <c:pt idx="116081">
                  <c:v>4.4943999999999998E-2</c:v>
                </c:pt>
                <c:pt idx="116082">
                  <c:v>4.4943999999999998E-2</c:v>
                </c:pt>
                <c:pt idx="116083">
                  <c:v>4.4943999999999998E-2</c:v>
                </c:pt>
                <c:pt idx="116084">
                  <c:v>4.4943999999999998E-2</c:v>
                </c:pt>
                <c:pt idx="116085">
                  <c:v>4.4943999999999998E-2</c:v>
                </c:pt>
                <c:pt idx="116086">
                  <c:v>4.4943999999999998E-2</c:v>
                </c:pt>
                <c:pt idx="116087">
                  <c:v>4.4943999999999998E-2</c:v>
                </c:pt>
                <c:pt idx="116088">
                  <c:v>4.4943999999999998E-2</c:v>
                </c:pt>
                <c:pt idx="116089">
                  <c:v>4.4943999999999998E-2</c:v>
                </c:pt>
                <c:pt idx="116090">
                  <c:v>4.4944999999999999E-2</c:v>
                </c:pt>
                <c:pt idx="116091">
                  <c:v>4.4944999999999999E-2</c:v>
                </c:pt>
                <c:pt idx="116092">
                  <c:v>4.4944999999999999E-2</c:v>
                </c:pt>
                <c:pt idx="116093">
                  <c:v>4.4944999999999999E-2</c:v>
                </c:pt>
                <c:pt idx="116094">
                  <c:v>4.4944999999999999E-2</c:v>
                </c:pt>
                <c:pt idx="116095">
                  <c:v>4.4944999999999999E-2</c:v>
                </c:pt>
                <c:pt idx="116096">
                  <c:v>4.4946E-2</c:v>
                </c:pt>
                <c:pt idx="116097">
                  <c:v>4.4946E-2</c:v>
                </c:pt>
                <c:pt idx="116098">
                  <c:v>4.4947000000000001E-2</c:v>
                </c:pt>
                <c:pt idx="116099">
                  <c:v>4.4947000000000001E-2</c:v>
                </c:pt>
                <c:pt idx="116100">
                  <c:v>4.4947000000000001E-2</c:v>
                </c:pt>
                <c:pt idx="116101">
                  <c:v>4.4948000000000002E-2</c:v>
                </c:pt>
                <c:pt idx="116102">
                  <c:v>4.4948000000000002E-2</c:v>
                </c:pt>
                <c:pt idx="116103">
                  <c:v>4.4949000000000003E-2</c:v>
                </c:pt>
                <c:pt idx="116104">
                  <c:v>4.4949000000000003E-2</c:v>
                </c:pt>
                <c:pt idx="116105">
                  <c:v>4.4949000000000003E-2</c:v>
                </c:pt>
                <c:pt idx="116106">
                  <c:v>4.4949999999999997E-2</c:v>
                </c:pt>
                <c:pt idx="116107">
                  <c:v>4.4949999999999997E-2</c:v>
                </c:pt>
                <c:pt idx="116108">
                  <c:v>4.4950999999999998E-2</c:v>
                </c:pt>
                <c:pt idx="116109">
                  <c:v>4.4950999999999998E-2</c:v>
                </c:pt>
                <c:pt idx="116110">
                  <c:v>4.4951999999999999E-2</c:v>
                </c:pt>
                <c:pt idx="116111">
                  <c:v>4.4951999999999999E-2</c:v>
                </c:pt>
                <c:pt idx="116112">
                  <c:v>4.4953E-2</c:v>
                </c:pt>
                <c:pt idx="116113">
                  <c:v>4.4953E-2</c:v>
                </c:pt>
                <c:pt idx="116114">
                  <c:v>4.4954000000000001E-2</c:v>
                </c:pt>
                <c:pt idx="116115">
                  <c:v>4.4954000000000001E-2</c:v>
                </c:pt>
                <c:pt idx="116116">
                  <c:v>4.4954000000000001E-2</c:v>
                </c:pt>
                <c:pt idx="116117">
                  <c:v>4.4955000000000002E-2</c:v>
                </c:pt>
                <c:pt idx="116118">
                  <c:v>4.4955000000000002E-2</c:v>
                </c:pt>
                <c:pt idx="116119">
                  <c:v>4.4956000000000003E-2</c:v>
                </c:pt>
                <c:pt idx="116120">
                  <c:v>4.4956000000000003E-2</c:v>
                </c:pt>
                <c:pt idx="116121">
                  <c:v>4.4956999999999997E-2</c:v>
                </c:pt>
                <c:pt idx="116122">
                  <c:v>4.4956999999999997E-2</c:v>
                </c:pt>
                <c:pt idx="116123">
                  <c:v>4.4957999999999998E-2</c:v>
                </c:pt>
                <c:pt idx="116124">
                  <c:v>4.4957999999999998E-2</c:v>
                </c:pt>
                <c:pt idx="116125">
                  <c:v>4.4958999999999999E-2</c:v>
                </c:pt>
                <c:pt idx="116126">
                  <c:v>4.4958999999999999E-2</c:v>
                </c:pt>
                <c:pt idx="116127">
                  <c:v>4.4958999999999999E-2</c:v>
                </c:pt>
                <c:pt idx="116128">
                  <c:v>4.496E-2</c:v>
                </c:pt>
                <c:pt idx="116129">
                  <c:v>4.496E-2</c:v>
                </c:pt>
                <c:pt idx="116130">
                  <c:v>4.496E-2</c:v>
                </c:pt>
                <c:pt idx="116131">
                  <c:v>4.4961000000000001E-2</c:v>
                </c:pt>
                <c:pt idx="116132">
                  <c:v>4.4961000000000001E-2</c:v>
                </c:pt>
                <c:pt idx="116133">
                  <c:v>4.4961000000000001E-2</c:v>
                </c:pt>
                <c:pt idx="116134">
                  <c:v>4.4962000000000002E-2</c:v>
                </c:pt>
                <c:pt idx="116135">
                  <c:v>4.4962000000000002E-2</c:v>
                </c:pt>
                <c:pt idx="116136">
                  <c:v>4.4963000000000003E-2</c:v>
                </c:pt>
                <c:pt idx="116137">
                  <c:v>4.4963000000000003E-2</c:v>
                </c:pt>
                <c:pt idx="116138">
                  <c:v>4.4963000000000003E-2</c:v>
                </c:pt>
                <c:pt idx="116139">
                  <c:v>4.4963999999999997E-2</c:v>
                </c:pt>
                <c:pt idx="116140">
                  <c:v>4.4963999999999997E-2</c:v>
                </c:pt>
                <c:pt idx="116141">
                  <c:v>4.4963999999999997E-2</c:v>
                </c:pt>
                <c:pt idx="116142">
                  <c:v>4.4964999999999998E-2</c:v>
                </c:pt>
                <c:pt idx="116143">
                  <c:v>4.4964999999999998E-2</c:v>
                </c:pt>
                <c:pt idx="116144">
                  <c:v>4.4964999999999998E-2</c:v>
                </c:pt>
                <c:pt idx="116145">
                  <c:v>4.4965999999999999E-2</c:v>
                </c:pt>
                <c:pt idx="116146">
                  <c:v>4.4965999999999999E-2</c:v>
                </c:pt>
                <c:pt idx="116147">
                  <c:v>4.4967E-2</c:v>
                </c:pt>
                <c:pt idx="116148">
                  <c:v>4.4967E-2</c:v>
                </c:pt>
                <c:pt idx="116149">
                  <c:v>4.4967E-2</c:v>
                </c:pt>
                <c:pt idx="116150">
                  <c:v>4.4968000000000001E-2</c:v>
                </c:pt>
                <c:pt idx="116151">
                  <c:v>4.4968000000000001E-2</c:v>
                </c:pt>
                <c:pt idx="116152">
                  <c:v>4.4968000000000001E-2</c:v>
                </c:pt>
                <c:pt idx="116153">
                  <c:v>4.4969000000000002E-2</c:v>
                </c:pt>
                <c:pt idx="116154">
                  <c:v>4.4969000000000002E-2</c:v>
                </c:pt>
                <c:pt idx="116155">
                  <c:v>4.4970000000000003E-2</c:v>
                </c:pt>
                <c:pt idx="116156">
                  <c:v>4.4970000000000003E-2</c:v>
                </c:pt>
                <c:pt idx="116157">
                  <c:v>4.4970000000000003E-2</c:v>
                </c:pt>
                <c:pt idx="116158">
                  <c:v>4.4970999999999997E-2</c:v>
                </c:pt>
                <c:pt idx="116159">
                  <c:v>4.4970999999999997E-2</c:v>
                </c:pt>
                <c:pt idx="116160">
                  <c:v>4.4971999999999998E-2</c:v>
                </c:pt>
                <c:pt idx="116161">
                  <c:v>4.4971999999999998E-2</c:v>
                </c:pt>
                <c:pt idx="116162">
                  <c:v>4.4971999999999998E-2</c:v>
                </c:pt>
                <c:pt idx="116163">
                  <c:v>4.4972999999999999E-2</c:v>
                </c:pt>
                <c:pt idx="116164">
                  <c:v>4.4972999999999999E-2</c:v>
                </c:pt>
                <c:pt idx="116165">
                  <c:v>4.4972999999999999E-2</c:v>
                </c:pt>
                <c:pt idx="116166">
                  <c:v>4.4974E-2</c:v>
                </c:pt>
                <c:pt idx="116167">
                  <c:v>4.4974E-2</c:v>
                </c:pt>
                <c:pt idx="116168">
                  <c:v>4.4975000000000001E-2</c:v>
                </c:pt>
                <c:pt idx="116169">
                  <c:v>4.4975000000000001E-2</c:v>
                </c:pt>
                <c:pt idx="116170">
                  <c:v>4.4975000000000001E-2</c:v>
                </c:pt>
                <c:pt idx="116171">
                  <c:v>4.4976000000000002E-2</c:v>
                </c:pt>
                <c:pt idx="116172">
                  <c:v>4.4976000000000002E-2</c:v>
                </c:pt>
                <c:pt idx="116173">
                  <c:v>4.4976000000000002E-2</c:v>
                </c:pt>
                <c:pt idx="116174">
                  <c:v>4.4976000000000002E-2</c:v>
                </c:pt>
                <c:pt idx="116175">
                  <c:v>4.4977000000000003E-2</c:v>
                </c:pt>
                <c:pt idx="116176">
                  <c:v>4.4977000000000003E-2</c:v>
                </c:pt>
                <c:pt idx="116177">
                  <c:v>4.4977000000000003E-2</c:v>
                </c:pt>
                <c:pt idx="116178">
                  <c:v>4.4977000000000003E-2</c:v>
                </c:pt>
                <c:pt idx="116179">
                  <c:v>4.4977999999999997E-2</c:v>
                </c:pt>
                <c:pt idx="116180">
                  <c:v>4.4977999999999997E-2</c:v>
                </c:pt>
                <c:pt idx="116181">
                  <c:v>4.4977999999999997E-2</c:v>
                </c:pt>
                <c:pt idx="116182">
                  <c:v>4.4978999999999998E-2</c:v>
                </c:pt>
                <c:pt idx="116183">
                  <c:v>4.4978999999999998E-2</c:v>
                </c:pt>
                <c:pt idx="116184">
                  <c:v>4.4978999999999998E-2</c:v>
                </c:pt>
                <c:pt idx="116185">
                  <c:v>4.4978999999999998E-2</c:v>
                </c:pt>
                <c:pt idx="116186">
                  <c:v>4.4978999999999998E-2</c:v>
                </c:pt>
                <c:pt idx="116187">
                  <c:v>4.4978999999999998E-2</c:v>
                </c:pt>
                <c:pt idx="116188">
                  <c:v>4.4979999999999999E-2</c:v>
                </c:pt>
                <c:pt idx="116189">
                  <c:v>4.4979999999999999E-2</c:v>
                </c:pt>
                <c:pt idx="116190">
                  <c:v>4.4979999999999999E-2</c:v>
                </c:pt>
                <c:pt idx="116191">
                  <c:v>4.4979999999999999E-2</c:v>
                </c:pt>
                <c:pt idx="116192">
                  <c:v>4.4981E-2</c:v>
                </c:pt>
                <c:pt idx="116193">
                  <c:v>4.4981E-2</c:v>
                </c:pt>
                <c:pt idx="116194">
                  <c:v>4.4981E-2</c:v>
                </c:pt>
                <c:pt idx="116195">
                  <c:v>4.4981E-2</c:v>
                </c:pt>
                <c:pt idx="116196">
                  <c:v>4.4981E-2</c:v>
                </c:pt>
                <c:pt idx="116197">
                  <c:v>4.4982000000000001E-2</c:v>
                </c:pt>
                <c:pt idx="116198">
                  <c:v>4.4982000000000001E-2</c:v>
                </c:pt>
                <c:pt idx="116199">
                  <c:v>4.4982000000000001E-2</c:v>
                </c:pt>
                <c:pt idx="116200">
                  <c:v>4.4982000000000001E-2</c:v>
                </c:pt>
                <c:pt idx="116201">
                  <c:v>4.4982000000000001E-2</c:v>
                </c:pt>
                <c:pt idx="116202">
                  <c:v>4.4982000000000001E-2</c:v>
                </c:pt>
                <c:pt idx="116203">
                  <c:v>4.4982000000000001E-2</c:v>
                </c:pt>
                <c:pt idx="116204">
                  <c:v>4.4983000000000002E-2</c:v>
                </c:pt>
                <c:pt idx="116205">
                  <c:v>4.4983000000000002E-2</c:v>
                </c:pt>
                <c:pt idx="116206">
                  <c:v>4.4983000000000002E-2</c:v>
                </c:pt>
                <c:pt idx="116207">
                  <c:v>4.4983000000000002E-2</c:v>
                </c:pt>
                <c:pt idx="116208">
                  <c:v>4.4983000000000002E-2</c:v>
                </c:pt>
                <c:pt idx="116209">
                  <c:v>4.4983000000000002E-2</c:v>
                </c:pt>
                <c:pt idx="116210">
                  <c:v>4.4983000000000002E-2</c:v>
                </c:pt>
                <c:pt idx="116211">
                  <c:v>4.4983000000000002E-2</c:v>
                </c:pt>
                <c:pt idx="116212">
                  <c:v>4.4983000000000002E-2</c:v>
                </c:pt>
                <c:pt idx="116213">
                  <c:v>4.4983000000000002E-2</c:v>
                </c:pt>
                <c:pt idx="116214">
                  <c:v>4.4983000000000002E-2</c:v>
                </c:pt>
                <c:pt idx="116215">
                  <c:v>4.4983000000000002E-2</c:v>
                </c:pt>
                <c:pt idx="116216">
                  <c:v>4.4983000000000002E-2</c:v>
                </c:pt>
                <c:pt idx="116217">
                  <c:v>4.4982000000000001E-2</c:v>
                </c:pt>
                <c:pt idx="116218">
                  <c:v>4.4982000000000001E-2</c:v>
                </c:pt>
                <c:pt idx="116219">
                  <c:v>4.4982000000000001E-2</c:v>
                </c:pt>
                <c:pt idx="116220">
                  <c:v>4.4982000000000001E-2</c:v>
                </c:pt>
                <c:pt idx="116221">
                  <c:v>4.4982000000000001E-2</c:v>
                </c:pt>
                <c:pt idx="116222">
                  <c:v>4.4981E-2</c:v>
                </c:pt>
                <c:pt idx="116223">
                  <c:v>4.4981E-2</c:v>
                </c:pt>
                <c:pt idx="116224">
                  <c:v>4.4981E-2</c:v>
                </c:pt>
                <c:pt idx="116225">
                  <c:v>4.4979999999999999E-2</c:v>
                </c:pt>
                <c:pt idx="116226">
                  <c:v>4.4979999999999999E-2</c:v>
                </c:pt>
                <c:pt idx="116227">
                  <c:v>4.4979999999999999E-2</c:v>
                </c:pt>
                <c:pt idx="116228">
                  <c:v>4.4978999999999998E-2</c:v>
                </c:pt>
                <c:pt idx="116229">
                  <c:v>4.4978999999999998E-2</c:v>
                </c:pt>
                <c:pt idx="116230">
                  <c:v>4.4978999999999998E-2</c:v>
                </c:pt>
                <c:pt idx="116231">
                  <c:v>4.4977999999999997E-2</c:v>
                </c:pt>
                <c:pt idx="116232">
                  <c:v>4.4977999999999997E-2</c:v>
                </c:pt>
                <c:pt idx="116233">
                  <c:v>4.4977999999999997E-2</c:v>
                </c:pt>
                <c:pt idx="116234">
                  <c:v>4.4977000000000003E-2</c:v>
                </c:pt>
                <c:pt idx="116235">
                  <c:v>4.4977000000000003E-2</c:v>
                </c:pt>
                <c:pt idx="116236">
                  <c:v>4.4976000000000002E-2</c:v>
                </c:pt>
                <c:pt idx="116237">
                  <c:v>4.4976000000000002E-2</c:v>
                </c:pt>
                <c:pt idx="116238">
                  <c:v>4.4976000000000002E-2</c:v>
                </c:pt>
                <c:pt idx="116239">
                  <c:v>4.4975000000000001E-2</c:v>
                </c:pt>
                <c:pt idx="116240">
                  <c:v>4.4975000000000001E-2</c:v>
                </c:pt>
                <c:pt idx="116241">
                  <c:v>4.4975000000000001E-2</c:v>
                </c:pt>
                <c:pt idx="116242">
                  <c:v>4.4974E-2</c:v>
                </c:pt>
                <c:pt idx="116243">
                  <c:v>4.4974E-2</c:v>
                </c:pt>
                <c:pt idx="116244">
                  <c:v>4.4972999999999999E-2</c:v>
                </c:pt>
                <c:pt idx="116245">
                  <c:v>4.4972999999999999E-2</c:v>
                </c:pt>
                <c:pt idx="116246">
                  <c:v>4.4971999999999998E-2</c:v>
                </c:pt>
                <c:pt idx="116247">
                  <c:v>4.4971999999999998E-2</c:v>
                </c:pt>
                <c:pt idx="116248">
                  <c:v>4.4970999999999997E-2</c:v>
                </c:pt>
                <c:pt idx="116249">
                  <c:v>4.4970999999999997E-2</c:v>
                </c:pt>
                <c:pt idx="116250">
                  <c:v>4.4970999999999997E-2</c:v>
                </c:pt>
                <c:pt idx="116251">
                  <c:v>4.4970000000000003E-2</c:v>
                </c:pt>
                <c:pt idx="116252">
                  <c:v>4.4970000000000003E-2</c:v>
                </c:pt>
                <c:pt idx="116253">
                  <c:v>4.4970000000000003E-2</c:v>
                </c:pt>
                <c:pt idx="116254">
                  <c:v>4.4969000000000002E-2</c:v>
                </c:pt>
                <c:pt idx="116255">
                  <c:v>4.4969000000000002E-2</c:v>
                </c:pt>
                <c:pt idx="116256">
                  <c:v>4.4968000000000001E-2</c:v>
                </c:pt>
                <c:pt idx="116257">
                  <c:v>4.4968000000000001E-2</c:v>
                </c:pt>
                <c:pt idx="116258">
                  <c:v>4.4967E-2</c:v>
                </c:pt>
                <c:pt idx="116259">
                  <c:v>4.4967E-2</c:v>
                </c:pt>
                <c:pt idx="116260">
                  <c:v>4.4967E-2</c:v>
                </c:pt>
                <c:pt idx="116261">
                  <c:v>4.4965999999999999E-2</c:v>
                </c:pt>
                <c:pt idx="116262">
                  <c:v>4.4965999999999999E-2</c:v>
                </c:pt>
                <c:pt idx="116263">
                  <c:v>4.4965999999999999E-2</c:v>
                </c:pt>
                <c:pt idx="116264">
                  <c:v>4.4964999999999998E-2</c:v>
                </c:pt>
                <c:pt idx="116265">
                  <c:v>4.4964999999999998E-2</c:v>
                </c:pt>
                <c:pt idx="116266">
                  <c:v>4.4964999999999998E-2</c:v>
                </c:pt>
                <c:pt idx="116267">
                  <c:v>4.4963999999999997E-2</c:v>
                </c:pt>
                <c:pt idx="116268">
                  <c:v>4.4963999999999997E-2</c:v>
                </c:pt>
                <c:pt idx="116269">
                  <c:v>4.4963000000000003E-2</c:v>
                </c:pt>
                <c:pt idx="116270">
                  <c:v>4.4963000000000003E-2</c:v>
                </c:pt>
                <c:pt idx="116271">
                  <c:v>4.4963000000000003E-2</c:v>
                </c:pt>
                <c:pt idx="116272">
                  <c:v>4.4962000000000002E-2</c:v>
                </c:pt>
                <c:pt idx="116273">
                  <c:v>4.4962000000000002E-2</c:v>
                </c:pt>
                <c:pt idx="116274">
                  <c:v>4.4962000000000002E-2</c:v>
                </c:pt>
                <c:pt idx="116275">
                  <c:v>4.4962000000000002E-2</c:v>
                </c:pt>
                <c:pt idx="116276">
                  <c:v>4.4961000000000001E-2</c:v>
                </c:pt>
                <c:pt idx="116277">
                  <c:v>4.4961000000000001E-2</c:v>
                </c:pt>
                <c:pt idx="116278">
                  <c:v>4.4961000000000001E-2</c:v>
                </c:pt>
                <c:pt idx="116279">
                  <c:v>4.496E-2</c:v>
                </c:pt>
                <c:pt idx="116280">
                  <c:v>4.496E-2</c:v>
                </c:pt>
                <c:pt idx="116281">
                  <c:v>4.496E-2</c:v>
                </c:pt>
                <c:pt idx="116282">
                  <c:v>4.4958999999999999E-2</c:v>
                </c:pt>
                <c:pt idx="116283">
                  <c:v>4.4958999999999999E-2</c:v>
                </c:pt>
                <c:pt idx="116284">
                  <c:v>4.4958999999999999E-2</c:v>
                </c:pt>
                <c:pt idx="116285">
                  <c:v>4.4958999999999999E-2</c:v>
                </c:pt>
                <c:pt idx="116286">
                  <c:v>4.4958999999999999E-2</c:v>
                </c:pt>
                <c:pt idx="116287">
                  <c:v>4.4958999999999999E-2</c:v>
                </c:pt>
                <c:pt idx="116288">
                  <c:v>4.4957999999999998E-2</c:v>
                </c:pt>
                <c:pt idx="116289">
                  <c:v>4.4957999999999998E-2</c:v>
                </c:pt>
                <c:pt idx="116290">
                  <c:v>4.4957999999999998E-2</c:v>
                </c:pt>
                <c:pt idx="116291">
                  <c:v>4.4957999999999998E-2</c:v>
                </c:pt>
                <c:pt idx="116292">
                  <c:v>4.4957999999999998E-2</c:v>
                </c:pt>
                <c:pt idx="116293">
                  <c:v>4.4957999999999998E-2</c:v>
                </c:pt>
                <c:pt idx="116294">
                  <c:v>4.4957999999999998E-2</c:v>
                </c:pt>
                <c:pt idx="116295">
                  <c:v>4.4957999999999998E-2</c:v>
                </c:pt>
                <c:pt idx="116296">
                  <c:v>4.4957999999999998E-2</c:v>
                </c:pt>
                <c:pt idx="116297">
                  <c:v>4.4957999999999998E-2</c:v>
                </c:pt>
                <c:pt idx="116298">
                  <c:v>4.4957999999999998E-2</c:v>
                </c:pt>
                <c:pt idx="116299">
                  <c:v>4.4957999999999998E-2</c:v>
                </c:pt>
                <c:pt idx="116300">
                  <c:v>4.4957999999999998E-2</c:v>
                </c:pt>
                <c:pt idx="116301">
                  <c:v>4.4958999999999999E-2</c:v>
                </c:pt>
                <c:pt idx="116302">
                  <c:v>4.4958999999999999E-2</c:v>
                </c:pt>
                <c:pt idx="116303">
                  <c:v>4.4958999999999999E-2</c:v>
                </c:pt>
                <c:pt idx="116304">
                  <c:v>4.4958999999999999E-2</c:v>
                </c:pt>
                <c:pt idx="116305">
                  <c:v>4.4958999999999999E-2</c:v>
                </c:pt>
                <c:pt idx="116306">
                  <c:v>4.496E-2</c:v>
                </c:pt>
                <c:pt idx="116307">
                  <c:v>4.496E-2</c:v>
                </c:pt>
                <c:pt idx="116308">
                  <c:v>4.4961000000000001E-2</c:v>
                </c:pt>
                <c:pt idx="116309">
                  <c:v>4.4961000000000001E-2</c:v>
                </c:pt>
                <c:pt idx="116310">
                  <c:v>4.4962000000000002E-2</c:v>
                </c:pt>
                <c:pt idx="116311">
                  <c:v>4.4962000000000002E-2</c:v>
                </c:pt>
                <c:pt idx="116312">
                  <c:v>4.4963000000000003E-2</c:v>
                </c:pt>
                <c:pt idx="116313">
                  <c:v>4.4963000000000003E-2</c:v>
                </c:pt>
                <c:pt idx="116314">
                  <c:v>4.4963999999999997E-2</c:v>
                </c:pt>
                <c:pt idx="116315">
                  <c:v>4.4963999999999997E-2</c:v>
                </c:pt>
                <c:pt idx="116316">
                  <c:v>4.4964999999999998E-2</c:v>
                </c:pt>
                <c:pt idx="116317">
                  <c:v>4.4964999999999998E-2</c:v>
                </c:pt>
                <c:pt idx="116318">
                  <c:v>4.4965999999999999E-2</c:v>
                </c:pt>
                <c:pt idx="116319">
                  <c:v>4.4965999999999999E-2</c:v>
                </c:pt>
                <c:pt idx="116320">
                  <c:v>4.4967E-2</c:v>
                </c:pt>
                <c:pt idx="116321">
                  <c:v>4.4968000000000001E-2</c:v>
                </c:pt>
                <c:pt idx="116322">
                  <c:v>4.4968000000000001E-2</c:v>
                </c:pt>
                <c:pt idx="116323">
                  <c:v>4.4969000000000002E-2</c:v>
                </c:pt>
                <c:pt idx="116324">
                  <c:v>4.4970000000000003E-2</c:v>
                </c:pt>
                <c:pt idx="116325">
                  <c:v>4.4970000000000003E-2</c:v>
                </c:pt>
                <c:pt idx="116326">
                  <c:v>4.4970999999999997E-2</c:v>
                </c:pt>
                <c:pt idx="116327">
                  <c:v>4.4971999999999998E-2</c:v>
                </c:pt>
                <c:pt idx="116328">
                  <c:v>4.4971999999999998E-2</c:v>
                </c:pt>
                <c:pt idx="116329">
                  <c:v>4.4972999999999999E-2</c:v>
                </c:pt>
                <c:pt idx="116330">
                  <c:v>4.4974E-2</c:v>
                </c:pt>
                <c:pt idx="116331">
                  <c:v>4.4974E-2</c:v>
                </c:pt>
                <c:pt idx="116332">
                  <c:v>4.4975000000000001E-2</c:v>
                </c:pt>
                <c:pt idx="116333">
                  <c:v>4.4976000000000002E-2</c:v>
                </c:pt>
                <c:pt idx="116334">
                  <c:v>4.4976000000000002E-2</c:v>
                </c:pt>
                <c:pt idx="116335">
                  <c:v>4.4977000000000003E-2</c:v>
                </c:pt>
                <c:pt idx="116336">
                  <c:v>4.4977999999999997E-2</c:v>
                </c:pt>
                <c:pt idx="116337">
                  <c:v>4.4977999999999997E-2</c:v>
                </c:pt>
                <c:pt idx="116338">
                  <c:v>4.4978999999999998E-2</c:v>
                </c:pt>
                <c:pt idx="116339">
                  <c:v>4.4978999999999998E-2</c:v>
                </c:pt>
                <c:pt idx="116340">
                  <c:v>4.4979999999999999E-2</c:v>
                </c:pt>
                <c:pt idx="116341">
                  <c:v>4.4979999999999999E-2</c:v>
                </c:pt>
                <c:pt idx="116342">
                  <c:v>4.4981E-2</c:v>
                </c:pt>
                <c:pt idx="116343">
                  <c:v>4.4981E-2</c:v>
                </c:pt>
                <c:pt idx="116344">
                  <c:v>4.4982000000000001E-2</c:v>
                </c:pt>
                <c:pt idx="116345">
                  <c:v>4.4982000000000001E-2</c:v>
                </c:pt>
                <c:pt idx="116346">
                  <c:v>4.4982000000000001E-2</c:v>
                </c:pt>
                <c:pt idx="116347">
                  <c:v>4.4983000000000002E-2</c:v>
                </c:pt>
                <c:pt idx="116348">
                  <c:v>4.4983000000000002E-2</c:v>
                </c:pt>
                <c:pt idx="116349">
                  <c:v>4.4983000000000002E-2</c:v>
                </c:pt>
                <c:pt idx="116350">
                  <c:v>4.4984000000000003E-2</c:v>
                </c:pt>
                <c:pt idx="116351">
                  <c:v>4.4984000000000003E-2</c:v>
                </c:pt>
                <c:pt idx="116352">
                  <c:v>4.4984000000000003E-2</c:v>
                </c:pt>
                <c:pt idx="116353">
                  <c:v>4.4984000000000003E-2</c:v>
                </c:pt>
                <c:pt idx="116354">
                  <c:v>4.4984000000000003E-2</c:v>
                </c:pt>
                <c:pt idx="116355">
                  <c:v>4.4984000000000003E-2</c:v>
                </c:pt>
                <c:pt idx="116356">
                  <c:v>4.4984999999999997E-2</c:v>
                </c:pt>
                <c:pt idx="116357">
                  <c:v>4.4984999999999997E-2</c:v>
                </c:pt>
                <c:pt idx="116358">
                  <c:v>4.4984999999999997E-2</c:v>
                </c:pt>
                <c:pt idx="116359">
                  <c:v>4.4984999999999997E-2</c:v>
                </c:pt>
                <c:pt idx="116360">
                  <c:v>4.4984999999999997E-2</c:v>
                </c:pt>
                <c:pt idx="116361">
                  <c:v>4.4984999999999997E-2</c:v>
                </c:pt>
                <c:pt idx="116362">
                  <c:v>4.4984999999999997E-2</c:v>
                </c:pt>
                <c:pt idx="116363">
                  <c:v>4.4984999999999997E-2</c:v>
                </c:pt>
                <c:pt idx="116364">
                  <c:v>4.4984000000000003E-2</c:v>
                </c:pt>
                <c:pt idx="116365">
                  <c:v>4.4984000000000003E-2</c:v>
                </c:pt>
                <c:pt idx="116366">
                  <c:v>4.4984000000000003E-2</c:v>
                </c:pt>
                <c:pt idx="116367">
                  <c:v>4.4984000000000003E-2</c:v>
                </c:pt>
                <c:pt idx="116368">
                  <c:v>4.4984000000000003E-2</c:v>
                </c:pt>
                <c:pt idx="116369">
                  <c:v>4.4984000000000003E-2</c:v>
                </c:pt>
                <c:pt idx="116370">
                  <c:v>4.4984000000000003E-2</c:v>
                </c:pt>
                <c:pt idx="116371">
                  <c:v>4.4983000000000002E-2</c:v>
                </c:pt>
                <c:pt idx="116372">
                  <c:v>4.4983000000000002E-2</c:v>
                </c:pt>
                <c:pt idx="116373">
                  <c:v>4.4983000000000002E-2</c:v>
                </c:pt>
                <c:pt idx="116374">
                  <c:v>4.4982000000000001E-2</c:v>
                </c:pt>
                <c:pt idx="116375">
                  <c:v>4.4982000000000001E-2</c:v>
                </c:pt>
                <c:pt idx="116376">
                  <c:v>4.4982000000000001E-2</c:v>
                </c:pt>
                <c:pt idx="116377">
                  <c:v>4.4981E-2</c:v>
                </c:pt>
                <c:pt idx="116378">
                  <c:v>4.4981E-2</c:v>
                </c:pt>
                <c:pt idx="116379">
                  <c:v>4.4981E-2</c:v>
                </c:pt>
                <c:pt idx="116380">
                  <c:v>4.4981E-2</c:v>
                </c:pt>
                <c:pt idx="116381">
                  <c:v>4.4979999999999999E-2</c:v>
                </c:pt>
                <c:pt idx="116382">
                  <c:v>4.4979999999999999E-2</c:v>
                </c:pt>
                <c:pt idx="116383">
                  <c:v>4.4979999999999999E-2</c:v>
                </c:pt>
                <c:pt idx="116384">
                  <c:v>4.4978999999999998E-2</c:v>
                </c:pt>
                <c:pt idx="116385">
                  <c:v>4.4978999999999998E-2</c:v>
                </c:pt>
                <c:pt idx="116386">
                  <c:v>4.4978999999999998E-2</c:v>
                </c:pt>
                <c:pt idx="116387">
                  <c:v>4.4977999999999997E-2</c:v>
                </c:pt>
                <c:pt idx="116388">
                  <c:v>4.4977999999999997E-2</c:v>
                </c:pt>
                <c:pt idx="116389">
                  <c:v>4.4977999999999997E-2</c:v>
                </c:pt>
                <c:pt idx="116390">
                  <c:v>4.4977000000000003E-2</c:v>
                </c:pt>
                <c:pt idx="116391">
                  <c:v>4.4977000000000003E-2</c:v>
                </c:pt>
                <c:pt idx="116392">
                  <c:v>4.4977000000000003E-2</c:v>
                </c:pt>
                <c:pt idx="116393">
                  <c:v>4.4977000000000003E-2</c:v>
                </c:pt>
                <c:pt idx="116394">
                  <c:v>4.4977000000000003E-2</c:v>
                </c:pt>
                <c:pt idx="116395">
                  <c:v>4.4976000000000002E-2</c:v>
                </c:pt>
                <c:pt idx="116396">
                  <c:v>4.4976000000000002E-2</c:v>
                </c:pt>
                <c:pt idx="116397">
                  <c:v>4.4976000000000002E-2</c:v>
                </c:pt>
                <c:pt idx="116398">
                  <c:v>4.4976000000000002E-2</c:v>
                </c:pt>
                <c:pt idx="116399">
                  <c:v>4.4975000000000001E-2</c:v>
                </c:pt>
                <c:pt idx="116400">
                  <c:v>4.4975000000000001E-2</c:v>
                </c:pt>
                <c:pt idx="116401">
                  <c:v>4.4975000000000001E-2</c:v>
                </c:pt>
                <c:pt idx="116402">
                  <c:v>4.4975000000000001E-2</c:v>
                </c:pt>
                <c:pt idx="116403">
                  <c:v>4.4975000000000001E-2</c:v>
                </c:pt>
                <c:pt idx="116404">
                  <c:v>4.4975000000000001E-2</c:v>
                </c:pt>
                <c:pt idx="116405">
                  <c:v>4.4975000000000001E-2</c:v>
                </c:pt>
                <c:pt idx="116406">
                  <c:v>4.4975000000000001E-2</c:v>
                </c:pt>
                <c:pt idx="116407">
                  <c:v>4.4975000000000001E-2</c:v>
                </c:pt>
                <c:pt idx="116408">
                  <c:v>4.4975000000000001E-2</c:v>
                </c:pt>
                <c:pt idx="116409">
                  <c:v>4.4974E-2</c:v>
                </c:pt>
                <c:pt idx="116410">
                  <c:v>4.4974E-2</c:v>
                </c:pt>
                <c:pt idx="116411">
                  <c:v>4.4974E-2</c:v>
                </c:pt>
                <c:pt idx="116412">
                  <c:v>4.4974E-2</c:v>
                </c:pt>
                <c:pt idx="116413">
                  <c:v>4.4974E-2</c:v>
                </c:pt>
                <c:pt idx="116414">
                  <c:v>4.4974E-2</c:v>
                </c:pt>
                <c:pt idx="116415">
                  <c:v>4.4972999999999999E-2</c:v>
                </c:pt>
                <c:pt idx="116416">
                  <c:v>4.4972999999999999E-2</c:v>
                </c:pt>
                <c:pt idx="116417">
                  <c:v>4.4972999999999999E-2</c:v>
                </c:pt>
                <c:pt idx="116418">
                  <c:v>4.4972999999999999E-2</c:v>
                </c:pt>
                <c:pt idx="116419">
                  <c:v>4.4972999999999999E-2</c:v>
                </c:pt>
                <c:pt idx="116420">
                  <c:v>4.4971999999999998E-2</c:v>
                </c:pt>
                <c:pt idx="116421">
                  <c:v>4.4971999999999998E-2</c:v>
                </c:pt>
                <c:pt idx="116422">
                  <c:v>4.4970999999999997E-2</c:v>
                </c:pt>
                <c:pt idx="116423">
                  <c:v>4.4970999999999997E-2</c:v>
                </c:pt>
                <c:pt idx="116424">
                  <c:v>4.4970999999999997E-2</c:v>
                </c:pt>
                <c:pt idx="116425">
                  <c:v>4.4970000000000003E-2</c:v>
                </c:pt>
                <c:pt idx="116426">
                  <c:v>4.4970000000000003E-2</c:v>
                </c:pt>
                <c:pt idx="116427">
                  <c:v>4.4969000000000002E-2</c:v>
                </c:pt>
                <c:pt idx="116428">
                  <c:v>4.4969000000000002E-2</c:v>
                </c:pt>
                <c:pt idx="116429">
                  <c:v>4.4968000000000001E-2</c:v>
                </c:pt>
                <c:pt idx="116430">
                  <c:v>4.4968000000000001E-2</c:v>
                </c:pt>
                <c:pt idx="116431">
                  <c:v>4.4967E-2</c:v>
                </c:pt>
                <c:pt idx="116432">
                  <c:v>4.4965999999999999E-2</c:v>
                </c:pt>
                <c:pt idx="116433">
                  <c:v>4.4965999999999999E-2</c:v>
                </c:pt>
                <c:pt idx="116434">
                  <c:v>4.4964999999999998E-2</c:v>
                </c:pt>
                <c:pt idx="116435">
                  <c:v>4.4963999999999997E-2</c:v>
                </c:pt>
                <c:pt idx="116436">
                  <c:v>4.4963000000000003E-2</c:v>
                </c:pt>
                <c:pt idx="116437">
                  <c:v>4.4962000000000002E-2</c:v>
                </c:pt>
                <c:pt idx="116438">
                  <c:v>4.4962000000000002E-2</c:v>
                </c:pt>
                <c:pt idx="116439">
                  <c:v>4.4961000000000001E-2</c:v>
                </c:pt>
                <c:pt idx="116440">
                  <c:v>4.496E-2</c:v>
                </c:pt>
                <c:pt idx="116441">
                  <c:v>4.4958999999999999E-2</c:v>
                </c:pt>
                <c:pt idx="116442">
                  <c:v>4.4957999999999998E-2</c:v>
                </c:pt>
                <c:pt idx="116443">
                  <c:v>4.4956999999999997E-2</c:v>
                </c:pt>
                <c:pt idx="116444">
                  <c:v>4.4956000000000003E-2</c:v>
                </c:pt>
                <c:pt idx="116445">
                  <c:v>4.4955000000000002E-2</c:v>
                </c:pt>
                <c:pt idx="116446">
                  <c:v>4.4954000000000001E-2</c:v>
                </c:pt>
                <c:pt idx="116447">
                  <c:v>4.4953E-2</c:v>
                </c:pt>
                <c:pt idx="116448">
                  <c:v>4.4953E-2</c:v>
                </c:pt>
                <c:pt idx="116449">
                  <c:v>4.4951999999999999E-2</c:v>
                </c:pt>
                <c:pt idx="116450">
                  <c:v>4.4950999999999998E-2</c:v>
                </c:pt>
                <c:pt idx="116451">
                  <c:v>4.4949999999999997E-2</c:v>
                </c:pt>
                <c:pt idx="116452">
                  <c:v>4.4949000000000003E-2</c:v>
                </c:pt>
                <c:pt idx="116453">
                  <c:v>4.4948000000000002E-2</c:v>
                </c:pt>
                <c:pt idx="116454">
                  <c:v>4.4947000000000001E-2</c:v>
                </c:pt>
                <c:pt idx="116455">
                  <c:v>4.4946E-2</c:v>
                </c:pt>
                <c:pt idx="116456">
                  <c:v>4.4944999999999999E-2</c:v>
                </c:pt>
                <c:pt idx="116457">
                  <c:v>4.4944999999999999E-2</c:v>
                </c:pt>
                <c:pt idx="116458">
                  <c:v>4.4943999999999998E-2</c:v>
                </c:pt>
                <c:pt idx="116459">
                  <c:v>4.4942999999999997E-2</c:v>
                </c:pt>
                <c:pt idx="116460">
                  <c:v>4.4942000000000003E-2</c:v>
                </c:pt>
                <c:pt idx="116461">
                  <c:v>4.4941000000000002E-2</c:v>
                </c:pt>
                <c:pt idx="116462">
                  <c:v>4.4941000000000002E-2</c:v>
                </c:pt>
                <c:pt idx="116463">
                  <c:v>4.4940000000000001E-2</c:v>
                </c:pt>
                <c:pt idx="116464">
                  <c:v>4.4940000000000001E-2</c:v>
                </c:pt>
                <c:pt idx="116465">
                  <c:v>4.4939E-2</c:v>
                </c:pt>
                <c:pt idx="116466">
                  <c:v>4.4937999999999999E-2</c:v>
                </c:pt>
                <c:pt idx="116467">
                  <c:v>4.4937999999999999E-2</c:v>
                </c:pt>
                <c:pt idx="116468">
                  <c:v>4.4936999999999998E-2</c:v>
                </c:pt>
                <c:pt idx="116469">
                  <c:v>4.4936999999999998E-2</c:v>
                </c:pt>
                <c:pt idx="116470">
                  <c:v>4.4935999999999997E-2</c:v>
                </c:pt>
                <c:pt idx="116471">
                  <c:v>4.4935999999999997E-2</c:v>
                </c:pt>
                <c:pt idx="116472">
                  <c:v>4.4935999999999997E-2</c:v>
                </c:pt>
                <c:pt idx="116473">
                  <c:v>4.4935999999999997E-2</c:v>
                </c:pt>
                <c:pt idx="116474">
                  <c:v>4.4935999999999997E-2</c:v>
                </c:pt>
                <c:pt idx="116475">
                  <c:v>4.4935999999999997E-2</c:v>
                </c:pt>
                <c:pt idx="116476">
                  <c:v>4.4935999999999997E-2</c:v>
                </c:pt>
                <c:pt idx="116477">
                  <c:v>4.4935999999999997E-2</c:v>
                </c:pt>
                <c:pt idx="116478">
                  <c:v>4.4935999999999997E-2</c:v>
                </c:pt>
                <c:pt idx="116479">
                  <c:v>4.4935999999999997E-2</c:v>
                </c:pt>
                <c:pt idx="116480">
                  <c:v>4.4935999999999997E-2</c:v>
                </c:pt>
                <c:pt idx="116481">
                  <c:v>4.4935999999999997E-2</c:v>
                </c:pt>
                <c:pt idx="116482">
                  <c:v>4.4935999999999997E-2</c:v>
                </c:pt>
                <c:pt idx="116483">
                  <c:v>4.4936999999999998E-2</c:v>
                </c:pt>
                <c:pt idx="116484">
                  <c:v>4.4936999999999998E-2</c:v>
                </c:pt>
                <c:pt idx="116485">
                  <c:v>4.4937999999999999E-2</c:v>
                </c:pt>
                <c:pt idx="116486">
                  <c:v>4.4937999999999999E-2</c:v>
                </c:pt>
                <c:pt idx="116487">
                  <c:v>4.4939E-2</c:v>
                </c:pt>
                <c:pt idx="116488">
                  <c:v>4.4939E-2</c:v>
                </c:pt>
                <c:pt idx="116489">
                  <c:v>4.4940000000000001E-2</c:v>
                </c:pt>
                <c:pt idx="116490">
                  <c:v>4.4941000000000002E-2</c:v>
                </c:pt>
                <c:pt idx="116491">
                  <c:v>4.4941000000000002E-2</c:v>
                </c:pt>
                <c:pt idx="116492">
                  <c:v>4.4942000000000003E-2</c:v>
                </c:pt>
                <c:pt idx="116493">
                  <c:v>4.4942999999999997E-2</c:v>
                </c:pt>
                <c:pt idx="116494">
                  <c:v>4.4943999999999998E-2</c:v>
                </c:pt>
                <c:pt idx="116495">
                  <c:v>4.4944999999999999E-2</c:v>
                </c:pt>
                <c:pt idx="116496">
                  <c:v>4.4946E-2</c:v>
                </c:pt>
                <c:pt idx="116497">
                  <c:v>4.4947000000000001E-2</c:v>
                </c:pt>
                <c:pt idx="116498">
                  <c:v>4.4948000000000002E-2</c:v>
                </c:pt>
                <c:pt idx="116499">
                  <c:v>4.4949000000000003E-2</c:v>
                </c:pt>
                <c:pt idx="116500">
                  <c:v>4.4949999999999997E-2</c:v>
                </c:pt>
                <c:pt idx="116501">
                  <c:v>4.4951999999999999E-2</c:v>
                </c:pt>
                <c:pt idx="116502">
                  <c:v>4.4953E-2</c:v>
                </c:pt>
                <c:pt idx="116503">
                  <c:v>4.4954000000000001E-2</c:v>
                </c:pt>
                <c:pt idx="116504">
                  <c:v>4.4955000000000002E-2</c:v>
                </c:pt>
                <c:pt idx="116505">
                  <c:v>4.4956000000000003E-2</c:v>
                </c:pt>
                <c:pt idx="116506">
                  <c:v>4.4956999999999997E-2</c:v>
                </c:pt>
                <c:pt idx="116507">
                  <c:v>4.4958999999999999E-2</c:v>
                </c:pt>
                <c:pt idx="116508">
                  <c:v>4.496E-2</c:v>
                </c:pt>
                <c:pt idx="116509">
                  <c:v>4.4961000000000001E-2</c:v>
                </c:pt>
                <c:pt idx="116510">
                  <c:v>4.4963000000000003E-2</c:v>
                </c:pt>
                <c:pt idx="116511">
                  <c:v>4.4963999999999997E-2</c:v>
                </c:pt>
                <c:pt idx="116512">
                  <c:v>4.4964999999999998E-2</c:v>
                </c:pt>
                <c:pt idx="116513">
                  <c:v>4.4965999999999999E-2</c:v>
                </c:pt>
                <c:pt idx="116514">
                  <c:v>4.4968000000000001E-2</c:v>
                </c:pt>
                <c:pt idx="116515">
                  <c:v>4.4969000000000002E-2</c:v>
                </c:pt>
                <c:pt idx="116516">
                  <c:v>4.4970000000000003E-2</c:v>
                </c:pt>
                <c:pt idx="116517">
                  <c:v>4.4970999999999997E-2</c:v>
                </c:pt>
                <c:pt idx="116518">
                  <c:v>4.4971999999999998E-2</c:v>
                </c:pt>
                <c:pt idx="116519">
                  <c:v>4.4972999999999999E-2</c:v>
                </c:pt>
                <c:pt idx="116520">
                  <c:v>4.4974E-2</c:v>
                </c:pt>
                <c:pt idx="116521">
                  <c:v>4.4975000000000001E-2</c:v>
                </c:pt>
                <c:pt idx="116522">
                  <c:v>4.4976000000000002E-2</c:v>
                </c:pt>
                <c:pt idx="116523">
                  <c:v>4.4977000000000003E-2</c:v>
                </c:pt>
                <c:pt idx="116524">
                  <c:v>4.4977000000000003E-2</c:v>
                </c:pt>
                <c:pt idx="116525">
                  <c:v>4.4977999999999997E-2</c:v>
                </c:pt>
                <c:pt idx="116526">
                  <c:v>4.4978999999999998E-2</c:v>
                </c:pt>
                <c:pt idx="116527">
                  <c:v>4.4978999999999998E-2</c:v>
                </c:pt>
                <c:pt idx="116528">
                  <c:v>4.4979999999999999E-2</c:v>
                </c:pt>
                <c:pt idx="116529">
                  <c:v>4.4979999999999999E-2</c:v>
                </c:pt>
                <c:pt idx="116530">
                  <c:v>4.4979999999999999E-2</c:v>
                </c:pt>
                <c:pt idx="116531">
                  <c:v>4.4981E-2</c:v>
                </c:pt>
                <c:pt idx="116532">
                  <c:v>4.4981E-2</c:v>
                </c:pt>
                <c:pt idx="116533">
                  <c:v>4.4981E-2</c:v>
                </c:pt>
                <c:pt idx="116534">
                  <c:v>4.4981E-2</c:v>
                </c:pt>
                <c:pt idx="116535">
                  <c:v>4.4981E-2</c:v>
                </c:pt>
                <c:pt idx="116536">
                  <c:v>4.4981E-2</c:v>
                </c:pt>
                <c:pt idx="116537">
                  <c:v>4.4981E-2</c:v>
                </c:pt>
                <c:pt idx="116538">
                  <c:v>4.4981E-2</c:v>
                </c:pt>
                <c:pt idx="116539">
                  <c:v>4.4979999999999999E-2</c:v>
                </c:pt>
                <c:pt idx="116540">
                  <c:v>4.4979999999999999E-2</c:v>
                </c:pt>
                <c:pt idx="116541">
                  <c:v>4.4978999999999998E-2</c:v>
                </c:pt>
                <c:pt idx="116542">
                  <c:v>4.4978999999999998E-2</c:v>
                </c:pt>
                <c:pt idx="116543">
                  <c:v>4.4977999999999997E-2</c:v>
                </c:pt>
                <c:pt idx="116544">
                  <c:v>4.4977999999999997E-2</c:v>
                </c:pt>
                <c:pt idx="116545">
                  <c:v>4.4977000000000003E-2</c:v>
                </c:pt>
                <c:pt idx="116546">
                  <c:v>4.4976000000000002E-2</c:v>
                </c:pt>
                <c:pt idx="116547">
                  <c:v>4.4975000000000001E-2</c:v>
                </c:pt>
                <c:pt idx="116548">
                  <c:v>4.4974E-2</c:v>
                </c:pt>
                <c:pt idx="116549">
                  <c:v>4.4972999999999999E-2</c:v>
                </c:pt>
                <c:pt idx="116550">
                  <c:v>4.4971999999999998E-2</c:v>
                </c:pt>
                <c:pt idx="116551">
                  <c:v>4.4970999999999997E-2</c:v>
                </c:pt>
                <c:pt idx="116552">
                  <c:v>4.4970000000000003E-2</c:v>
                </c:pt>
                <c:pt idx="116553">
                  <c:v>4.4969000000000002E-2</c:v>
                </c:pt>
                <c:pt idx="116554">
                  <c:v>4.4968000000000001E-2</c:v>
                </c:pt>
                <c:pt idx="116555">
                  <c:v>4.4967E-2</c:v>
                </c:pt>
                <c:pt idx="116556">
                  <c:v>4.4964999999999998E-2</c:v>
                </c:pt>
                <c:pt idx="116557">
                  <c:v>4.4963999999999997E-2</c:v>
                </c:pt>
                <c:pt idx="116558">
                  <c:v>4.4963000000000003E-2</c:v>
                </c:pt>
                <c:pt idx="116559">
                  <c:v>4.4962000000000002E-2</c:v>
                </c:pt>
                <c:pt idx="116560">
                  <c:v>4.4961000000000001E-2</c:v>
                </c:pt>
                <c:pt idx="116561">
                  <c:v>4.4958999999999999E-2</c:v>
                </c:pt>
                <c:pt idx="116562">
                  <c:v>4.4957999999999998E-2</c:v>
                </c:pt>
                <c:pt idx="116563">
                  <c:v>4.4956999999999997E-2</c:v>
                </c:pt>
                <c:pt idx="116564">
                  <c:v>4.4955000000000002E-2</c:v>
                </c:pt>
                <c:pt idx="116565">
                  <c:v>4.4954000000000001E-2</c:v>
                </c:pt>
                <c:pt idx="116566">
                  <c:v>4.4953E-2</c:v>
                </c:pt>
                <c:pt idx="116567">
                  <c:v>4.4951999999999999E-2</c:v>
                </c:pt>
                <c:pt idx="116568">
                  <c:v>4.4950999999999998E-2</c:v>
                </c:pt>
                <c:pt idx="116569">
                  <c:v>4.4949999999999997E-2</c:v>
                </c:pt>
                <c:pt idx="116570">
                  <c:v>4.4949000000000003E-2</c:v>
                </c:pt>
                <c:pt idx="116571">
                  <c:v>4.4948000000000002E-2</c:v>
                </c:pt>
                <c:pt idx="116572">
                  <c:v>4.4947000000000001E-2</c:v>
                </c:pt>
                <c:pt idx="116573">
                  <c:v>4.4944999999999999E-2</c:v>
                </c:pt>
                <c:pt idx="116574">
                  <c:v>4.4943999999999998E-2</c:v>
                </c:pt>
                <c:pt idx="116575">
                  <c:v>4.4942999999999997E-2</c:v>
                </c:pt>
                <c:pt idx="116576">
                  <c:v>4.4942000000000003E-2</c:v>
                </c:pt>
                <c:pt idx="116577">
                  <c:v>4.4942000000000003E-2</c:v>
                </c:pt>
                <c:pt idx="116578">
                  <c:v>4.4941000000000002E-2</c:v>
                </c:pt>
                <c:pt idx="116579">
                  <c:v>4.4940000000000001E-2</c:v>
                </c:pt>
                <c:pt idx="116580">
                  <c:v>4.4940000000000001E-2</c:v>
                </c:pt>
                <c:pt idx="116581">
                  <c:v>4.4939E-2</c:v>
                </c:pt>
                <c:pt idx="116582">
                  <c:v>4.4937999999999999E-2</c:v>
                </c:pt>
                <c:pt idx="116583">
                  <c:v>4.4937999999999999E-2</c:v>
                </c:pt>
                <c:pt idx="116584">
                  <c:v>4.4936999999999998E-2</c:v>
                </c:pt>
                <c:pt idx="116585">
                  <c:v>4.4936999999999998E-2</c:v>
                </c:pt>
                <c:pt idx="116586">
                  <c:v>4.4936999999999998E-2</c:v>
                </c:pt>
                <c:pt idx="116587">
                  <c:v>4.4935999999999997E-2</c:v>
                </c:pt>
                <c:pt idx="116588">
                  <c:v>4.4935999999999997E-2</c:v>
                </c:pt>
                <c:pt idx="116589">
                  <c:v>4.4935999999999997E-2</c:v>
                </c:pt>
                <c:pt idx="116590">
                  <c:v>4.4935999999999997E-2</c:v>
                </c:pt>
                <c:pt idx="116591">
                  <c:v>4.4935999999999997E-2</c:v>
                </c:pt>
                <c:pt idx="116592">
                  <c:v>4.4935999999999997E-2</c:v>
                </c:pt>
                <c:pt idx="116593">
                  <c:v>4.4935999999999997E-2</c:v>
                </c:pt>
                <c:pt idx="116594">
                  <c:v>4.4936999999999998E-2</c:v>
                </c:pt>
                <c:pt idx="116595">
                  <c:v>4.4936999999999998E-2</c:v>
                </c:pt>
                <c:pt idx="116596">
                  <c:v>4.4936999999999998E-2</c:v>
                </c:pt>
                <c:pt idx="116597">
                  <c:v>4.4937999999999999E-2</c:v>
                </c:pt>
                <c:pt idx="116598">
                  <c:v>4.4937999999999999E-2</c:v>
                </c:pt>
                <c:pt idx="116599">
                  <c:v>4.4939E-2</c:v>
                </c:pt>
                <c:pt idx="116600">
                  <c:v>4.4939E-2</c:v>
                </c:pt>
                <c:pt idx="116601">
                  <c:v>4.4940000000000001E-2</c:v>
                </c:pt>
                <c:pt idx="116602">
                  <c:v>4.4941000000000002E-2</c:v>
                </c:pt>
                <c:pt idx="116603">
                  <c:v>4.4942000000000003E-2</c:v>
                </c:pt>
                <c:pt idx="116604">
                  <c:v>4.4942999999999997E-2</c:v>
                </c:pt>
                <c:pt idx="116605">
                  <c:v>4.4943999999999998E-2</c:v>
                </c:pt>
                <c:pt idx="116606">
                  <c:v>4.4944999999999999E-2</c:v>
                </c:pt>
                <c:pt idx="116607">
                  <c:v>4.4946E-2</c:v>
                </c:pt>
                <c:pt idx="116608">
                  <c:v>4.4947000000000001E-2</c:v>
                </c:pt>
                <c:pt idx="116609">
                  <c:v>4.4948000000000002E-2</c:v>
                </c:pt>
                <c:pt idx="116610">
                  <c:v>4.4949000000000003E-2</c:v>
                </c:pt>
                <c:pt idx="116611">
                  <c:v>4.4949999999999997E-2</c:v>
                </c:pt>
                <c:pt idx="116612">
                  <c:v>4.4951999999999999E-2</c:v>
                </c:pt>
                <c:pt idx="116613">
                  <c:v>4.4953E-2</c:v>
                </c:pt>
                <c:pt idx="116614">
                  <c:v>4.4954000000000001E-2</c:v>
                </c:pt>
                <c:pt idx="116615">
                  <c:v>4.4956000000000003E-2</c:v>
                </c:pt>
                <c:pt idx="116616">
                  <c:v>4.4956999999999997E-2</c:v>
                </c:pt>
                <c:pt idx="116617">
                  <c:v>4.4958999999999999E-2</c:v>
                </c:pt>
                <c:pt idx="116618">
                  <c:v>4.496E-2</c:v>
                </c:pt>
                <c:pt idx="116619">
                  <c:v>4.4961000000000001E-2</c:v>
                </c:pt>
                <c:pt idx="116620">
                  <c:v>4.4963000000000003E-2</c:v>
                </c:pt>
                <c:pt idx="116621">
                  <c:v>4.4963999999999997E-2</c:v>
                </c:pt>
                <c:pt idx="116622">
                  <c:v>4.4964999999999998E-2</c:v>
                </c:pt>
                <c:pt idx="116623">
                  <c:v>4.4967E-2</c:v>
                </c:pt>
                <c:pt idx="116624">
                  <c:v>4.4968000000000001E-2</c:v>
                </c:pt>
                <c:pt idx="116625">
                  <c:v>4.4969000000000002E-2</c:v>
                </c:pt>
                <c:pt idx="116626">
                  <c:v>4.4970999999999997E-2</c:v>
                </c:pt>
                <c:pt idx="116627">
                  <c:v>4.4971999999999998E-2</c:v>
                </c:pt>
                <c:pt idx="116628">
                  <c:v>4.4972999999999999E-2</c:v>
                </c:pt>
                <c:pt idx="116629">
                  <c:v>4.4975000000000001E-2</c:v>
                </c:pt>
                <c:pt idx="116630">
                  <c:v>4.4976000000000002E-2</c:v>
                </c:pt>
                <c:pt idx="116631">
                  <c:v>4.4977000000000003E-2</c:v>
                </c:pt>
                <c:pt idx="116632">
                  <c:v>4.4977999999999997E-2</c:v>
                </c:pt>
                <c:pt idx="116633">
                  <c:v>4.4978999999999998E-2</c:v>
                </c:pt>
                <c:pt idx="116634">
                  <c:v>4.4979999999999999E-2</c:v>
                </c:pt>
                <c:pt idx="116635">
                  <c:v>4.4981E-2</c:v>
                </c:pt>
                <c:pt idx="116636">
                  <c:v>4.4981E-2</c:v>
                </c:pt>
                <c:pt idx="116637">
                  <c:v>4.4982000000000001E-2</c:v>
                </c:pt>
                <c:pt idx="116638">
                  <c:v>4.4983000000000002E-2</c:v>
                </c:pt>
                <c:pt idx="116639">
                  <c:v>4.4984000000000003E-2</c:v>
                </c:pt>
                <c:pt idx="116640">
                  <c:v>4.4984000000000003E-2</c:v>
                </c:pt>
                <c:pt idx="116641">
                  <c:v>4.4984999999999997E-2</c:v>
                </c:pt>
                <c:pt idx="116642">
                  <c:v>4.4984999999999997E-2</c:v>
                </c:pt>
                <c:pt idx="116643">
                  <c:v>4.4984999999999997E-2</c:v>
                </c:pt>
                <c:pt idx="116644">
                  <c:v>4.4984999999999997E-2</c:v>
                </c:pt>
                <c:pt idx="116645">
                  <c:v>4.4984999999999997E-2</c:v>
                </c:pt>
                <c:pt idx="116646">
                  <c:v>4.4984999999999997E-2</c:v>
                </c:pt>
                <c:pt idx="116647">
                  <c:v>4.4984999999999997E-2</c:v>
                </c:pt>
                <c:pt idx="116648">
                  <c:v>4.4984999999999997E-2</c:v>
                </c:pt>
                <c:pt idx="116649">
                  <c:v>4.4984999999999997E-2</c:v>
                </c:pt>
                <c:pt idx="116650">
                  <c:v>4.4984999999999997E-2</c:v>
                </c:pt>
                <c:pt idx="116651">
                  <c:v>4.4984000000000003E-2</c:v>
                </c:pt>
                <c:pt idx="116652">
                  <c:v>4.4984000000000003E-2</c:v>
                </c:pt>
                <c:pt idx="116653">
                  <c:v>4.4983000000000002E-2</c:v>
                </c:pt>
                <c:pt idx="116654">
                  <c:v>4.4983000000000002E-2</c:v>
                </c:pt>
                <c:pt idx="116655">
                  <c:v>4.4982000000000001E-2</c:v>
                </c:pt>
                <c:pt idx="116656">
                  <c:v>4.4981E-2</c:v>
                </c:pt>
                <c:pt idx="116657">
                  <c:v>4.4979999999999999E-2</c:v>
                </c:pt>
                <c:pt idx="116658">
                  <c:v>4.4978999999999998E-2</c:v>
                </c:pt>
                <c:pt idx="116659">
                  <c:v>4.4977999999999997E-2</c:v>
                </c:pt>
                <c:pt idx="116660">
                  <c:v>4.4977000000000003E-2</c:v>
                </c:pt>
                <c:pt idx="116661">
                  <c:v>4.4976000000000002E-2</c:v>
                </c:pt>
                <c:pt idx="116662">
                  <c:v>4.4975000000000001E-2</c:v>
                </c:pt>
                <c:pt idx="116663">
                  <c:v>4.4974E-2</c:v>
                </c:pt>
                <c:pt idx="116664">
                  <c:v>4.4972999999999999E-2</c:v>
                </c:pt>
                <c:pt idx="116665">
                  <c:v>4.4971999999999998E-2</c:v>
                </c:pt>
                <c:pt idx="116666">
                  <c:v>4.4970000000000003E-2</c:v>
                </c:pt>
                <c:pt idx="116667">
                  <c:v>4.4969000000000002E-2</c:v>
                </c:pt>
                <c:pt idx="116668">
                  <c:v>4.4968000000000001E-2</c:v>
                </c:pt>
                <c:pt idx="116669">
                  <c:v>4.4965999999999999E-2</c:v>
                </c:pt>
                <c:pt idx="116670">
                  <c:v>4.4964999999999998E-2</c:v>
                </c:pt>
                <c:pt idx="116671">
                  <c:v>4.4963000000000003E-2</c:v>
                </c:pt>
                <c:pt idx="116672">
                  <c:v>4.4962000000000002E-2</c:v>
                </c:pt>
                <c:pt idx="116673">
                  <c:v>4.4961000000000001E-2</c:v>
                </c:pt>
                <c:pt idx="116674">
                  <c:v>4.4958999999999999E-2</c:v>
                </c:pt>
                <c:pt idx="116675">
                  <c:v>4.4957999999999998E-2</c:v>
                </c:pt>
                <c:pt idx="116676">
                  <c:v>4.4956999999999997E-2</c:v>
                </c:pt>
                <c:pt idx="116677">
                  <c:v>4.4955000000000002E-2</c:v>
                </c:pt>
                <c:pt idx="116678">
                  <c:v>4.4954000000000001E-2</c:v>
                </c:pt>
                <c:pt idx="116679">
                  <c:v>4.4953E-2</c:v>
                </c:pt>
                <c:pt idx="116680">
                  <c:v>4.4950999999999998E-2</c:v>
                </c:pt>
                <c:pt idx="116681">
                  <c:v>4.4949999999999997E-2</c:v>
                </c:pt>
                <c:pt idx="116682">
                  <c:v>4.4949000000000003E-2</c:v>
                </c:pt>
                <c:pt idx="116683">
                  <c:v>4.4948000000000002E-2</c:v>
                </c:pt>
                <c:pt idx="116684">
                  <c:v>4.4947000000000001E-2</c:v>
                </c:pt>
                <c:pt idx="116685">
                  <c:v>4.4946E-2</c:v>
                </c:pt>
                <c:pt idx="116686">
                  <c:v>4.4944999999999999E-2</c:v>
                </c:pt>
                <c:pt idx="116687">
                  <c:v>4.4943999999999998E-2</c:v>
                </c:pt>
                <c:pt idx="116688">
                  <c:v>4.4942999999999997E-2</c:v>
                </c:pt>
                <c:pt idx="116689">
                  <c:v>4.4942000000000003E-2</c:v>
                </c:pt>
                <c:pt idx="116690">
                  <c:v>4.4941000000000002E-2</c:v>
                </c:pt>
                <c:pt idx="116691">
                  <c:v>4.4941000000000002E-2</c:v>
                </c:pt>
                <c:pt idx="116692">
                  <c:v>4.4940000000000001E-2</c:v>
                </c:pt>
                <c:pt idx="116693">
                  <c:v>4.4939E-2</c:v>
                </c:pt>
                <c:pt idx="116694">
                  <c:v>4.4939E-2</c:v>
                </c:pt>
                <c:pt idx="116695">
                  <c:v>4.4937999999999999E-2</c:v>
                </c:pt>
                <c:pt idx="116696">
                  <c:v>4.4937999999999999E-2</c:v>
                </c:pt>
                <c:pt idx="116697">
                  <c:v>4.4937999999999999E-2</c:v>
                </c:pt>
                <c:pt idx="116698">
                  <c:v>4.4937999999999999E-2</c:v>
                </c:pt>
                <c:pt idx="116699">
                  <c:v>4.4937999999999999E-2</c:v>
                </c:pt>
                <c:pt idx="116700">
                  <c:v>4.4937999999999999E-2</c:v>
                </c:pt>
                <c:pt idx="116701">
                  <c:v>4.4937999999999999E-2</c:v>
                </c:pt>
                <c:pt idx="116702">
                  <c:v>4.4937999999999999E-2</c:v>
                </c:pt>
                <c:pt idx="116703">
                  <c:v>4.4937999999999999E-2</c:v>
                </c:pt>
                <c:pt idx="116704">
                  <c:v>4.4937999999999999E-2</c:v>
                </c:pt>
                <c:pt idx="116705">
                  <c:v>4.4937999999999999E-2</c:v>
                </c:pt>
                <c:pt idx="116706">
                  <c:v>4.4937999999999999E-2</c:v>
                </c:pt>
                <c:pt idx="116707">
                  <c:v>4.4939E-2</c:v>
                </c:pt>
                <c:pt idx="116708">
                  <c:v>4.4939E-2</c:v>
                </c:pt>
                <c:pt idx="116709">
                  <c:v>4.4940000000000001E-2</c:v>
                </c:pt>
                <c:pt idx="116710">
                  <c:v>4.4940000000000001E-2</c:v>
                </c:pt>
                <c:pt idx="116711">
                  <c:v>4.4941000000000002E-2</c:v>
                </c:pt>
                <c:pt idx="116712">
                  <c:v>4.4942000000000003E-2</c:v>
                </c:pt>
                <c:pt idx="116713">
                  <c:v>4.4942000000000003E-2</c:v>
                </c:pt>
                <c:pt idx="116714">
                  <c:v>4.4942999999999997E-2</c:v>
                </c:pt>
                <c:pt idx="116715">
                  <c:v>4.4943999999999998E-2</c:v>
                </c:pt>
                <c:pt idx="116716">
                  <c:v>4.4944999999999999E-2</c:v>
                </c:pt>
                <c:pt idx="116717">
                  <c:v>4.4944999999999999E-2</c:v>
                </c:pt>
                <c:pt idx="116718">
                  <c:v>4.4946E-2</c:v>
                </c:pt>
                <c:pt idx="116719">
                  <c:v>4.4947000000000001E-2</c:v>
                </c:pt>
                <c:pt idx="116720">
                  <c:v>4.4948000000000002E-2</c:v>
                </c:pt>
                <c:pt idx="116721">
                  <c:v>4.4949000000000003E-2</c:v>
                </c:pt>
                <c:pt idx="116722">
                  <c:v>4.4949999999999997E-2</c:v>
                </c:pt>
                <c:pt idx="116723">
                  <c:v>4.4950999999999998E-2</c:v>
                </c:pt>
                <c:pt idx="116724">
                  <c:v>4.4953E-2</c:v>
                </c:pt>
                <c:pt idx="116725">
                  <c:v>4.4954000000000001E-2</c:v>
                </c:pt>
                <c:pt idx="116726">
                  <c:v>4.4955000000000002E-2</c:v>
                </c:pt>
                <c:pt idx="116727">
                  <c:v>4.4956000000000003E-2</c:v>
                </c:pt>
                <c:pt idx="116728">
                  <c:v>4.4956999999999997E-2</c:v>
                </c:pt>
                <c:pt idx="116729">
                  <c:v>4.4957999999999998E-2</c:v>
                </c:pt>
                <c:pt idx="116730">
                  <c:v>4.4958999999999999E-2</c:v>
                </c:pt>
                <c:pt idx="116731">
                  <c:v>4.496E-2</c:v>
                </c:pt>
                <c:pt idx="116732">
                  <c:v>4.4961000000000001E-2</c:v>
                </c:pt>
                <c:pt idx="116733">
                  <c:v>4.4963000000000003E-2</c:v>
                </c:pt>
                <c:pt idx="116734">
                  <c:v>4.4963999999999997E-2</c:v>
                </c:pt>
                <c:pt idx="116735">
                  <c:v>4.4964999999999998E-2</c:v>
                </c:pt>
                <c:pt idx="116736">
                  <c:v>4.4965999999999999E-2</c:v>
                </c:pt>
                <c:pt idx="116737">
                  <c:v>4.4967E-2</c:v>
                </c:pt>
                <c:pt idx="116738">
                  <c:v>4.4968000000000001E-2</c:v>
                </c:pt>
                <c:pt idx="116739">
                  <c:v>4.4969000000000002E-2</c:v>
                </c:pt>
                <c:pt idx="116740">
                  <c:v>4.4970000000000003E-2</c:v>
                </c:pt>
                <c:pt idx="116741">
                  <c:v>4.4970999999999997E-2</c:v>
                </c:pt>
                <c:pt idx="116742">
                  <c:v>4.4971999999999998E-2</c:v>
                </c:pt>
                <c:pt idx="116743">
                  <c:v>4.4974E-2</c:v>
                </c:pt>
                <c:pt idx="116744">
                  <c:v>4.4975000000000001E-2</c:v>
                </c:pt>
                <c:pt idx="116745">
                  <c:v>4.4976000000000002E-2</c:v>
                </c:pt>
                <c:pt idx="116746">
                  <c:v>4.4977000000000003E-2</c:v>
                </c:pt>
                <c:pt idx="116747">
                  <c:v>4.4977999999999997E-2</c:v>
                </c:pt>
                <c:pt idx="116748">
                  <c:v>4.4978999999999998E-2</c:v>
                </c:pt>
                <c:pt idx="116749">
                  <c:v>4.4979999999999999E-2</c:v>
                </c:pt>
                <c:pt idx="116750">
                  <c:v>4.4981E-2</c:v>
                </c:pt>
                <c:pt idx="116751">
                  <c:v>4.4982000000000001E-2</c:v>
                </c:pt>
                <c:pt idx="116752">
                  <c:v>4.4983000000000002E-2</c:v>
                </c:pt>
                <c:pt idx="116753">
                  <c:v>4.4984000000000003E-2</c:v>
                </c:pt>
                <c:pt idx="116754">
                  <c:v>4.4984999999999997E-2</c:v>
                </c:pt>
                <c:pt idx="116755">
                  <c:v>4.4984999999999997E-2</c:v>
                </c:pt>
                <c:pt idx="116756">
                  <c:v>4.4985999999999998E-2</c:v>
                </c:pt>
                <c:pt idx="116757">
                  <c:v>4.4986999999999999E-2</c:v>
                </c:pt>
                <c:pt idx="116758">
                  <c:v>4.4988E-2</c:v>
                </c:pt>
                <c:pt idx="116759">
                  <c:v>4.4989000000000001E-2</c:v>
                </c:pt>
                <c:pt idx="116760">
                  <c:v>4.4990000000000002E-2</c:v>
                </c:pt>
                <c:pt idx="116761">
                  <c:v>4.4990000000000002E-2</c:v>
                </c:pt>
                <c:pt idx="116762">
                  <c:v>4.4991000000000003E-2</c:v>
                </c:pt>
                <c:pt idx="116763">
                  <c:v>4.4991999999999997E-2</c:v>
                </c:pt>
                <c:pt idx="116764">
                  <c:v>4.4991999999999997E-2</c:v>
                </c:pt>
                <c:pt idx="116765">
                  <c:v>4.4992999999999998E-2</c:v>
                </c:pt>
                <c:pt idx="116766">
                  <c:v>4.4992999999999998E-2</c:v>
                </c:pt>
                <c:pt idx="116767">
                  <c:v>4.4993999999999999E-2</c:v>
                </c:pt>
                <c:pt idx="116768">
                  <c:v>4.4993999999999999E-2</c:v>
                </c:pt>
                <c:pt idx="116769">
                  <c:v>4.4995E-2</c:v>
                </c:pt>
                <c:pt idx="116770">
                  <c:v>4.4995E-2</c:v>
                </c:pt>
                <c:pt idx="116771">
                  <c:v>4.4996000000000001E-2</c:v>
                </c:pt>
                <c:pt idx="116772">
                  <c:v>4.4996000000000001E-2</c:v>
                </c:pt>
                <c:pt idx="116773">
                  <c:v>4.4996000000000001E-2</c:v>
                </c:pt>
                <c:pt idx="116774">
                  <c:v>4.4996000000000001E-2</c:v>
                </c:pt>
                <c:pt idx="116775">
                  <c:v>4.4996000000000001E-2</c:v>
                </c:pt>
                <c:pt idx="116776">
                  <c:v>4.4996000000000001E-2</c:v>
                </c:pt>
                <c:pt idx="116777">
                  <c:v>4.4995E-2</c:v>
                </c:pt>
                <c:pt idx="116778">
                  <c:v>4.4995E-2</c:v>
                </c:pt>
                <c:pt idx="116779">
                  <c:v>4.4995E-2</c:v>
                </c:pt>
                <c:pt idx="116780">
                  <c:v>4.4995E-2</c:v>
                </c:pt>
                <c:pt idx="116781">
                  <c:v>4.4993999999999999E-2</c:v>
                </c:pt>
                <c:pt idx="116782">
                  <c:v>4.4993999999999999E-2</c:v>
                </c:pt>
                <c:pt idx="116783">
                  <c:v>4.4992999999999998E-2</c:v>
                </c:pt>
                <c:pt idx="116784">
                  <c:v>4.4991999999999997E-2</c:v>
                </c:pt>
                <c:pt idx="116785">
                  <c:v>4.4991000000000003E-2</c:v>
                </c:pt>
                <c:pt idx="116786">
                  <c:v>4.4990000000000002E-2</c:v>
                </c:pt>
                <c:pt idx="116787">
                  <c:v>4.4989000000000001E-2</c:v>
                </c:pt>
                <c:pt idx="116788">
                  <c:v>4.4988E-2</c:v>
                </c:pt>
                <c:pt idx="116789">
                  <c:v>4.4986999999999999E-2</c:v>
                </c:pt>
                <c:pt idx="116790">
                  <c:v>4.4985999999999998E-2</c:v>
                </c:pt>
                <c:pt idx="116791">
                  <c:v>4.4984999999999997E-2</c:v>
                </c:pt>
                <c:pt idx="116792">
                  <c:v>4.4984000000000003E-2</c:v>
                </c:pt>
                <c:pt idx="116793">
                  <c:v>4.4982000000000001E-2</c:v>
                </c:pt>
                <c:pt idx="116794">
                  <c:v>4.4981E-2</c:v>
                </c:pt>
                <c:pt idx="116795">
                  <c:v>4.4978999999999998E-2</c:v>
                </c:pt>
                <c:pt idx="116796">
                  <c:v>4.4977999999999997E-2</c:v>
                </c:pt>
                <c:pt idx="116797">
                  <c:v>4.4976000000000002E-2</c:v>
                </c:pt>
                <c:pt idx="116798">
                  <c:v>4.4974E-2</c:v>
                </c:pt>
                <c:pt idx="116799">
                  <c:v>4.4971999999999998E-2</c:v>
                </c:pt>
                <c:pt idx="116800">
                  <c:v>4.4970999999999997E-2</c:v>
                </c:pt>
                <c:pt idx="116801">
                  <c:v>4.4969000000000002E-2</c:v>
                </c:pt>
                <c:pt idx="116802">
                  <c:v>4.4967E-2</c:v>
                </c:pt>
                <c:pt idx="116803">
                  <c:v>4.4965999999999999E-2</c:v>
                </c:pt>
                <c:pt idx="116804">
                  <c:v>4.4963999999999997E-2</c:v>
                </c:pt>
                <c:pt idx="116805">
                  <c:v>4.4962000000000002E-2</c:v>
                </c:pt>
                <c:pt idx="116806">
                  <c:v>4.496E-2</c:v>
                </c:pt>
                <c:pt idx="116807">
                  <c:v>4.4958999999999999E-2</c:v>
                </c:pt>
                <c:pt idx="116808">
                  <c:v>4.4956999999999997E-2</c:v>
                </c:pt>
                <c:pt idx="116809">
                  <c:v>4.4955000000000002E-2</c:v>
                </c:pt>
                <c:pt idx="116810">
                  <c:v>4.4953E-2</c:v>
                </c:pt>
                <c:pt idx="116811">
                  <c:v>4.4950999999999998E-2</c:v>
                </c:pt>
                <c:pt idx="116812">
                  <c:v>4.4949999999999997E-2</c:v>
                </c:pt>
                <c:pt idx="116813">
                  <c:v>4.4948000000000002E-2</c:v>
                </c:pt>
                <c:pt idx="116814">
                  <c:v>4.4947000000000001E-2</c:v>
                </c:pt>
                <c:pt idx="116815">
                  <c:v>4.4944999999999999E-2</c:v>
                </c:pt>
                <c:pt idx="116816">
                  <c:v>4.4943999999999998E-2</c:v>
                </c:pt>
                <c:pt idx="116817">
                  <c:v>4.4942999999999997E-2</c:v>
                </c:pt>
                <c:pt idx="116818">
                  <c:v>4.4941000000000002E-2</c:v>
                </c:pt>
                <c:pt idx="116819">
                  <c:v>4.4940000000000001E-2</c:v>
                </c:pt>
                <c:pt idx="116820">
                  <c:v>4.4939E-2</c:v>
                </c:pt>
                <c:pt idx="116821">
                  <c:v>4.4937999999999999E-2</c:v>
                </c:pt>
                <c:pt idx="116822">
                  <c:v>4.4936999999999998E-2</c:v>
                </c:pt>
                <c:pt idx="116823">
                  <c:v>4.4935999999999997E-2</c:v>
                </c:pt>
                <c:pt idx="116824">
                  <c:v>4.4935000000000003E-2</c:v>
                </c:pt>
                <c:pt idx="116825">
                  <c:v>4.4934000000000002E-2</c:v>
                </c:pt>
                <c:pt idx="116826">
                  <c:v>4.4933000000000001E-2</c:v>
                </c:pt>
                <c:pt idx="116827">
                  <c:v>4.4933000000000001E-2</c:v>
                </c:pt>
                <c:pt idx="116828">
                  <c:v>4.4932E-2</c:v>
                </c:pt>
                <c:pt idx="116829">
                  <c:v>4.4932E-2</c:v>
                </c:pt>
                <c:pt idx="116830">
                  <c:v>4.4930999999999999E-2</c:v>
                </c:pt>
                <c:pt idx="116831">
                  <c:v>4.4930999999999999E-2</c:v>
                </c:pt>
                <c:pt idx="116832">
                  <c:v>4.4930999999999999E-2</c:v>
                </c:pt>
                <c:pt idx="116833">
                  <c:v>4.4929999999999998E-2</c:v>
                </c:pt>
                <c:pt idx="116834">
                  <c:v>4.4929999999999998E-2</c:v>
                </c:pt>
                <c:pt idx="116835">
                  <c:v>4.4929999999999998E-2</c:v>
                </c:pt>
                <c:pt idx="116836">
                  <c:v>4.4929999999999998E-2</c:v>
                </c:pt>
                <c:pt idx="116837">
                  <c:v>4.4929999999999998E-2</c:v>
                </c:pt>
                <c:pt idx="116838">
                  <c:v>4.4929999999999998E-2</c:v>
                </c:pt>
                <c:pt idx="116839">
                  <c:v>4.4929999999999998E-2</c:v>
                </c:pt>
                <c:pt idx="116840">
                  <c:v>4.4929999999999998E-2</c:v>
                </c:pt>
                <c:pt idx="116841">
                  <c:v>4.4930999999999999E-2</c:v>
                </c:pt>
                <c:pt idx="116842">
                  <c:v>4.4930999999999999E-2</c:v>
                </c:pt>
                <c:pt idx="116843">
                  <c:v>4.4930999999999999E-2</c:v>
                </c:pt>
                <c:pt idx="116844">
                  <c:v>4.4930999999999999E-2</c:v>
                </c:pt>
                <c:pt idx="116845">
                  <c:v>4.4932E-2</c:v>
                </c:pt>
                <c:pt idx="116846">
                  <c:v>4.4932E-2</c:v>
                </c:pt>
                <c:pt idx="116847">
                  <c:v>4.4932E-2</c:v>
                </c:pt>
                <c:pt idx="116848">
                  <c:v>4.4933000000000001E-2</c:v>
                </c:pt>
                <c:pt idx="116849">
                  <c:v>4.4933000000000001E-2</c:v>
                </c:pt>
                <c:pt idx="116850">
                  <c:v>4.4934000000000002E-2</c:v>
                </c:pt>
                <c:pt idx="116851">
                  <c:v>4.4935000000000003E-2</c:v>
                </c:pt>
                <c:pt idx="116852">
                  <c:v>4.4935000000000003E-2</c:v>
                </c:pt>
                <c:pt idx="116853">
                  <c:v>4.4935999999999997E-2</c:v>
                </c:pt>
                <c:pt idx="116854">
                  <c:v>4.4935999999999997E-2</c:v>
                </c:pt>
                <c:pt idx="116855">
                  <c:v>4.4936999999999998E-2</c:v>
                </c:pt>
                <c:pt idx="116856">
                  <c:v>4.4936999999999998E-2</c:v>
                </c:pt>
                <c:pt idx="116857">
                  <c:v>4.4937999999999999E-2</c:v>
                </c:pt>
                <c:pt idx="116858">
                  <c:v>4.4937999999999999E-2</c:v>
                </c:pt>
                <c:pt idx="116859">
                  <c:v>4.4939E-2</c:v>
                </c:pt>
                <c:pt idx="116860">
                  <c:v>4.4940000000000001E-2</c:v>
                </c:pt>
                <c:pt idx="116861">
                  <c:v>4.4940000000000001E-2</c:v>
                </c:pt>
                <c:pt idx="116862">
                  <c:v>4.4941000000000002E-2</c:v>
                </c:pt>
                <c:pt idx="116863">
                  <c:v>4.4942000000000003E-2</c:v>
                </c:pt>
                <c:pt idx="116864">
                  <c:v>4.4942000000000003E-2</c:v>
                </c:pt>
                <c:pt idx="116865">
                  <c:v>4.4942999999999997E-2</c:v>
                </c:pt>
                <c:pt idx="116866">
                  <c:v>4.4942999999999997E-2</c:v>
                </c:pt>
                <c:pt idx="116867">
                  <c:v>4.4943999999999998E-2</c:v>
                </c:pt>
                <c:pt idx="116868">
                  <c:v>4.4944999999999999E-2</c:v>
                </c:pt>
                <c:pt idx="116869">
                  <c:v>4.4944999999999999E-2</c:v>
                </c:pt>
                <c:pt idx="116870">
                  <c:v>4.4946E-2</c:v>
                </c:pt>
                <c:pt idx="116871">
                  <c:v>4.4946E-2</c:v>
                </c:pt>
                <c:pt idx="116872">
                  <c:v>4.4947000000000001E-2</c:v>
                </c:pt>
                <c:pt idx="116873">
                  <c:v>4.4948000000000002E-2</c:v>
                </c:pt>
                <c:pt idx="116874">
                  <c:v>4.4948000000000002E-2</c:v>
                </c:pt>
                <c:pt idx="116875">
                  <c:v>4.4949000000000003E-2</c:v>
                </c:pt>
                <c:pt idx="116876">
                  <c:v>4.4949999999999997E-2</c:v>
                </c:pt>
                <c:pt idx="116877">
                  <c:v>4.4949999999999997E-2</c:v>
                </c:pt>
                <c:pt idx="116878">
                  <c:v>4.4950999999999998E-2</c:v>
                </c:pt>
                <c:pt idx="116879">
                  <c:v>4.4951999999999999E-2</c:v>
                </c:pt>
                <c:pt idx="116880">
                  <c:v>4.4951999999999999E-2</c:v>
                </c:pt>
                <c:pt idx="116881">
                  <c:v>4.4953E-2</c:v>
                </c:pt>
                <c:pt idx="116882">
                  <c:v>4.4954000000000001E-2</c:v>
                </c:pt>
                <c:pt idx="116883">
                  <c:v>4.4954000000000001E-2</c:v>
                </c:pt>
                <c:pt idx="116884">
                  <c:v>4.4955000000000002E-2</c:v>
                </c:pt>
                <c:pt idx="116885">
                  <c:v>4.4956000000000003E-2</c:v>
                </c:pt>
                <c:pt idx="116886">
                  <c:v>4.4956000000000003E-2</c:v>
                </c:pt>
                <c:pt idx="116887">
                  <c:v>4.4956999999999997E-2</c:v>
                </c:pt>
                <c:pt idx="116888">
                  <c:v>4.4957999999999998E-2</c:v>
                </c:pt>
                <c:pt idx="116889">
                  <c:v>4.4958999999999999E-2</c:v>
                </c:pt>
                <c:pt idx="116890">
                  <c:v>4.4958999999999999E-2</c:v>
                </c:pt>
                <c:pt idx="116891">
                  <c:v>4.496E-2</c:v>
                </c:pt>
                <c:pt idx="116892">
                  <c:v>4.496E-2</c:v>
                </c:pt>
                <c:pt idx="116893">
                  <c:v>4.4961000000000001E-2</c:v>
                </c:pt>
                <c:pt idx="116894">
                  <c:v>4.4962000000000002E-2</c:v>
                </c:pt>
                <c:pt idx="116895">
                  <c:v>4.4962000000000002E-2</c:v>
                </c:pt>
                <c:pt idx="116896">
                  <c:v>4.4963000000000003E-2</c:v>
                </c:pt>
                <c:pt idx="116897">
                  <c:v>4.4963999999999997E-2</c:v>
                </c:pt>
                <c:pt idx="116898">
                  <c:v>4.4963999999999997E-2</c:v>
                </c:pt>
                <c:pt idx="116899">
                  <c:v>4.4964999999999998E-2</c:v>
                </c:pt>
                <c:pt idx="116900">
                  <c:v>4.4965999999999999E-2</c:v>
                </c:pt>
                <c:pt idx="116901">
                  <c:v>4.4965999999999999E-2</c:v>
                </c:pt>
                <c:pt idx="116902">
                  <c:v>4.4967E-2</c:v>
                </c:pt>
                <c:pt idx="116903">
                  <c:v>4.4968000000000001E-2</c:v>
                </c:pt>
                <c:pt idx="116904">
                  <c:v>4.4968000000000001E-2</c:v>
                </c:pt>
                <c:pt idx="116905">
                  <c:v>4.4969000000000002E-2</c:v>
                </c:pt>
                <c:pt idx="116906">
                  <c:v>4.4969000000000002E-2</c:v>
                </c:pt>
                <c:pt idx="116907">
                  <c:v>4.4970000000000003E-2</c:v>
                </c:pt>
                <c:pt idx="116908">
                  <c:v>4.4970000000000003E-2</c:v>
                </c:pt>
                <c:pt idx="116909">
                  <c:v>4.4970999999999997E-2</c:v>
                </c:pt>
                <c:pt idx="116910">
                  <c:v>4.4970999999999997E-2</c:v>
                </c:pt>
                <c:pt idx="116911">
                  <c:v>4.4971999999999998E-2</c:v>
                </c:pt>
                <c:pt idx="116912">
                  <c:v>4.4971999999999998E-2</c:v>
                </c:pt>
                <c:pt idx="116913">
                  <c:v>4.4972999999999999E-2</c:v>
                </c:pt>
                <c:pt idx="116914">
                  <c:v>4.4972999999999999E-2</c:v>
                </c:pt>
                <c:pt idx="116915">
                  <c:v>4.4972999999999999E-2</c:v>
                </c:pt>
                <c:pt idx="116916">
                  <c:v>4.4972999999999999E-2</c:v>
                </c:pt>
                <c:pt idx="116917">
                  <c:v>4.4974E-2</c:v>
                </c:pt>
                <c:pt idx="116918">
                  <c:v>4.4974E-2</c:v>
                </c:pt>
                <c:pt idx="116919">
                  <c:v>4.4974E-2</c:v>
                </c:pt>
                <c:pt idx="116920">
                  <c:v>4.4974E-2</c:v>
                </c:pt>
                <c:pt idx="116921">
                  <c:v>4.4975000000000001E-2</c:v>
                </c:pt>
                <c:pt idx="116922">
                  <c:v>4.4975000000000001E-2</c:v>
                </c:pt>
                <c:pt idx="116923">
                  <c:v>4.4975000000000001E-2</c:v>
                </c:pt>
                <c:pt idx="116924">
                  <c:v>4.4975000000000001E-2</c:v>
                </c:pt>
                <c:pt idx="116925">
                  <c:v>4.4975000000000001E-2</c:v>
                </c:pt>
                <c:pt idx="116926">
                  <c:v>4.4975000000000001E-2</c:v>
                </c:pt>
                <c:pt idx="116927">
                  <c:v>4.4975000000000001E-2</c:v>
                </c:pt>
                <c:pt idx="116928">
                  <c:v>4.4975000000000001E-2</c:v>
                </c:pt>
                <c:pt idx="116929">
                  <c:v>4.4975000000000001E-2</c:v>
                </c:pt>
                <c:pt idx="116930">
                  <c:v>4.4975000000000001E-2</c:v>
                </c:pt>
                <c:pt idx="116931">
                  <c:v>4.4974E-2</c:v>
                </c:pt>
                <c:pt idx="116932">
                  <c:v>4.4974E-2</c:v>
                </c:pt>
                <c:pt idx="116933">
                  <c:v>4.4974E-2</c:v>
                </c:pt>
                <c:pt idx="116934">
                  <c:v>4.4974E-2</c:v>
                </c:pt>
                <c:pt idx="116935">
                  <c:v>4.4974E-2</c:v>
                </c:pt>
                <c:pt idx="116936">
                  <c:v>4.4972999999999999E-2</c:v>
                </c:pt>
                <c:pt idx="116937">
                  <c:v>4.4972999999999999E-2</c:v>
                </c:pt>
                <c:pt idx="116938">
                  <c:v>4.4971999999999998E-2</c:v>
                </c:pt>
                <c:pt idx="116939">
                  <c:v>4.4971999999999998E-2</c:v>
                </c:pt>
                <c:pt idx="116940">
                  <c:v>4.4970999999999997E-2</c:v>
                </c:pt>
                <c:pt idx="116941">
                  <c:v>4.4970000000000003E-2</c:v>
                </c:pt>
                <c:pt idx="116942">
                  <c:v>4.4970000000000003E-2</c:v>
                </c:pt>
                <c:pt idx="116943">
                  <c:v>4.4969000000000002E-2</c:v>
                </c:pt>
                <c:pt idx="116944">
                  <c:v>4.4968000000000001E-2</c:v>
                </c:pt>
                <c:pt idx="116945">
                  <c:v>4.4968000000000001E-2</c:v>
                </c:pt>
                <c:pt idx="116946">
                  <c:v>4.4967E-2</c:v>
                </c:pt>
                <c:pt idx="116947">
                  <c:v>4.4965999999999999E-2</c:v>
                </c:pt>
                <c:pt idx="116948">
                  <c:v>4.4965999999999999E-2</c:v>
                </c:pt>
                <c:pt idx="116949">
                  <c:v>4.4964999999999998E-2</c:v>
                </c:pt>
                <c:pt idx="116950">
                  <c:v>4.4963999999999997E-2</c:v>
                </c:pt>
                <c:pt idx="116951">
                  <c:v>4.4963000000000003E-2</c:v>
                </c:pt>
                <c:pt idx="116952">
                  <c:v>4.4962000000000002E-2</c:v>
                </c:pt>
                <c:pt idx="116953">
                  <c:v>4.4961000000000001E-2</c:v>
                </c:pt>
                <c:pt idx="116954">
                  <c:v>4.496E-2</c:v>
                </c:pt>
                <c:pt idx="116955">
                  <c:v>4.4958999999999999E-2</c:v>
                </c:pt>
                <c:pt idx="116956">
                  <c:v>4.4957999999999998E-2</c:v>
                </c:pt>
                <c:pt idx="116957">
                  <c:v>4.4956999999999997E-2</c:v>
                </c:pt>
                <c:pt idx="116958">
                  <c:v>4.4956000000000003E-2</c:v>
                </c:pt>
                <c:pt idx="116959">
                  <c:v>4.4955000000000002E-2</c:v>
                </c:pt>
                <c:pt idx="116960">
                  <c:v>4.4953E-2</c:v>
                </c:pt>
                <c:pt idx="116961">
                  <c:v>4.4951999999999999E-2</c:v>
                </c:pt>
                <c:pt idx="116962">
                  <c:v>4.4950999999999998E-2</c:v>
                </c:pt>
                <c:pt idx="116963">
                  <c:v>4.4949999999999997E-2</c:v>
                </c:pt>
                <c:pt idx="116964">
                  <c:v>4.4948000000000002E-2</c:v>
                </c:pt>
                <c:pt idx="116965">
                  <c:v>4.4947000000000001E-2</c:v>
                </c:pt>
                <c:pt idx="116966">
                  <c:v>4.4946E-2</c:v>
                </c:pt>
                <c:pt idx="116967">
                  <c:v>4.4944999999999999E-2</c:v>
                </c:pt>
                <c:pt idx="116968">
                  <c:v>4.4943999999999998E-2</c:v>
                </c:pt>
                <c:pt idx="116969">
                  <c:v>4.4942999999999997E-2</c:v>
                </c:pt>
                <c:pt idx="116970">
                  <c:v>4.4941000000000002E-2</c:v>
                </c:pt>
                <c:pt idx="116971">
                  <c:v>4.4940000000000001E-2</c:v>
                </c:pt>
                <c:pt idx="116972">
                  <c:v>4.4939E-2</c:v>
                </c:pt>
                <c:pt idx="116973">
                  <c:v>4.4936999999999998E-2</c:v>
                </c:pt>
                <c:pt idx="116974">
                  <c:v>4.4935999999999997E-2</c:v>
                </c:pt>
                <c:pt idx="116975">
                  <c:v>4.4935000000000003E-2</c:v>
                </c:pt>
                <c:pt idx="116976">
                  <c:v>4.4933000000000001E-2</c:v>
                </c:pt>
                <c:pt idx="116977">
                  <c:v>4.4932E-2</c:v>
                </c:pt>
                <c:pt idx="116978">
                  <c:v>4.4930999999999999E-2</c:v>
                </c:pt>
                <c:pt idx="116979">
                  <c:v>4.4929999999999998E-2</c:v>
                </c:pt>
                <c:pt idx="116980">
                  <c:v>4.4928000000000003E-2</c:v>
                </c:pt>
                <c:pt idx="116981">
                  <c:v>4.4927000000000002E-2</c:v>
                </c:pt>
                <c:pt idx="116982">
                  <c:v>4.4926000000000001E-2</c:v>
                </c:pt>
                <c:pt idx="116983">
                  <c:v>4.4925E-2</c:v>
                </c:pt>
                <c:pt idx="116984">
                  <c:v>4.4923999999999999E-2</c:v>
                </c:pt>
                <c:pt idx="116985">
                  <c:v>4.4921999999999997E-2</c:v>
                </c:pt>
                <c:pt idx="116986">
                  <c:v>4.4921000000000003E-2</c:v>
                </c:pt>
                <c:pt idx="116987">
                  <c:v>4.4920000000000002E-2</c:v>
                </c:pt>
                <c:pt idx="116988">
                  <c:v>4.4919000000000001E-2</c:v>
                </c:pt>
                <c:pt idx="116989">
                  <c:v>4.4918E-2</c:v>
                </c:pt>
                <c:pt idx="116990">
                  <c:v>4.4916999999999999E-2</c:v>
                </c:pt>
                <c:pt idx="116991">
                  <c:v>4.4915999999999998E-2</c:v>
                </c:pt>
                <c:pt idx="116992">
                  <c:v>4.4914999999999997E-2</c:v>
                </c:pt>
                <c:pt idx="116993">
                  <c:v>4.4914000000000003E-2</c:v>
                </c:pt>
                <c:pt idx="116994">
                  <c:v>4.4913000000000002E-2</c:v>
                </c:pt>
                <c:pt idx="116995">
                  <c:v>4.4912000000000001E-2</c:v>
                </c:pt>
                <c:pt idx="116996">
                  <c:v>4.4911E-2</c:v>
                </c:pt>
                <c:pt idx="116997">
                  <c:v>4.4911E-2</c:v>
                </c:pt>
                <c:pt idx="116998">
                  <c:v>4.4909999999999999E-2</c:v>
                </c:pt>
                <c:pt idx="116999">
                  <c:v>4.4908999999999998E-2</c:v>
                </c:pt>
                <c:pt idx="117000">
                  <c:v>4.4908999999999998E-2</c:v>
                </c:pt>
                <c:pt idx="117001">
                  <c:v>4.4908000000000003E-2</c:v>
                </c:pt>
                <c:pt idx="117002">
                  <c:v>4.4908000000000003E-2</c:v>
                </c:pt>
                <c:pt idx="117003">
                  <c:v>4.4907000000000002E-2</c:v>
                </c:pt>
                <c:pt idx="117004">
                  <c:v>4.4907000000000002E-2</c:v>
                </c:pt>
                <c:pt idx="117005">
                  <c:v>4.4907000000000002E-2</c:v>
                </c:pt>
                <c:pt idx="117006">
                  <c:v>4.4907000000000002E-2</c:v>
                </c:pt>
                <c:pt idx="117007">
                  <c:v>4.4907000000000002E-2</c:v>
                </c:pt>
                <c:pt idx="117008">
                  <c:v>4.4906000000000001E-2</c:v>
                </c:pt>
                <c:pt idx="117009">
                  <c:v>4.4906000000000001E-2</c:v>
                </c:pt>
                <c:pt idx="117010">
                  <c:v>4.4906000000000001E-2</c:v>
                </c:pt>
                <c:pt idx="117011">
                  <c:v>4.4907000000000002E-2</c:v>
                </c:pt>
                <c:pt idx="117012">
                  <c:v>4.4907000000000002E-2</c:v>
                </c:pt>
                <c:pt idx="117013">
                  <c:v>4.4907000000000002E-2</c:v>
                </c:pt>
                <c:pt idx="117014">
                  <c:v>4.4907000000000002E-2</c:v>
                </c:pt>
                <c:pt idx="117015">
                  <c:v>4.4908000000000003E-2</c:v>
                </c:pt>
                <c:pt idx="117016">
                  <c:v>4.4908999999999998E-2</c:v>
                </c:pt>
                <c:pt idx="117017">
                  <c:v>4.4908999999999998E-2</c:v>
                </c:pt>
                <c:pt idx="117018">
                  <c:v>4.4909999999999999E-2</c:v>
                </c:pt>
                <c:pt idx="117019">
                  <c:v>4.4909999999999999E-2</c:v>
                </c:pt>
                <c:pt idx="117020">
                  <c:v>4.4911E-2</c:v>
                </c:pt>
                <c:pt idx="117021">
                  <c:v>4.4912000000000001E-2</c:v>
                </c:pt>
                <c:pt idx="117022">
                  <c:v>4.4913000000000002E-2</c:v>
                </c:pt>
                <c:pt idx="117023">
                  <c:v>4.4914000000000003E-2</c:v>
                </c:pt>
                <c:pt idx="117024">
                  <c:v>4.4914000000000003E-2</c:v>
                </c:pt>
                <c:pt idx="117025">
                  <c:v>4.4915999999999998E-2</c:v>
                </c:pt>
                <c:pt idx="117026">
                  <c:v>4.4916999999999999E-2</c:v>
                </c:pt>
                <c:pt idx="117027">
                  <c:v>4.4918E-2</c:v>
                </c:pt>
                <c:pt idx="117028">
                  <c:v>4.4919000000000001E-2</c:v>
                </c:pt>
                <c:pt idx="117029">
                  <c:v>4.4920000000000002E-2</c:v>
                </c:pt>
                <c:pt idx="117030">
                  <c:v>4.4921000000000003E-2</c:v>
                </c:pt>
                <c:pt idx="117031">
                  <c:v>4.4922999999999998E-2</c:v>
                </c:pt>
                <c:pt idx="117032">
                  <c:v>4.4923999999999999E-2</c:v>
                </c:pt>
                <c:pt idx="117033">
                  <c:v>4.4925E-2</c:v>
                </c:pt>
                <c:pt idx="117034">
                  <c:v>4.4926000000000001E-2</c:v>
                </c:pt>
                <c:pt idx="117035">
                  <c:v>4.4927000000000002E-2</c:v>
                </c:pt>
                <c:pt idx="117036">
                  <c:v>4.4928999999999997E-2</c:v>
                </c:pt>
                <c:pt idx="117037">
                  <c:v>4.4929999999999998E-2</c:v>
                </c:pt>
                <c:pt idx="117038">
                  <c:v>4.4930999999999999E-2</c:v>
                </c:pt>
                <c:pt idx="117039">
                  <c:v>4.4933000000000001E-2</c:v>
                </c:pt>
                <c:pt idx="117040">
                  <c:v>4.4934000000000002E-2</c:v>
                </c:pt>
                <c:pt idx="117041">
                  <c:v>4.4935000000000003E-2</c:v>
                </c:pt>
                <c:pt idx="117042">
                  <c:v>4.4936999999999998E-2</c:v>
                </c:pt>
                <c:pt idx="117043">
                  <c:v>4.4937999999999999E-2</c:v>
                </c:pt>
                <c:pt idx="117044">
                  <c:v>4.4939E-2</c:v>
                </c:pt>
                <c:pt idx="117045">
                  <c:v>4.4940000000000001E-2</c:v>
                </c:pt>
                <c:pt idx="117046">
                  <c:v>4.4941000000000002E-2</c:v>
                </c:pt>
                <c:pt idx="117047">
                  <c:v>4.4942000000000003E-2</c:v>
                </c:pt>
                <c:pt idx="117048">
                  <c:v>4.4942999999999997E-2</c:v>
                </c:pt>
                <c:pt idx="117049">
                  <c:v>4.4943999999999998E-2</c:v>
                </c:pt>
                <c:pt idx="117050">
                  <c:v>4.4946E-2</c:v>
                </c:pt>
                <c:pt idx="117051">
                  <c:v>4.4947000000000001E-2</c:v>
                </c:pt>
                <c:pt idx="117052">
                  <c:v>4.4947000000000001E-2</c:v>
                </c:pt>
                <c:pt idx="117053">
                  <c:v>4.4948000000000002E-2</c:v>
                </c:pt>
                <c:pt idx="117054">
                  <c:v>4.4949000000000003E-2</c:v>
                </c:pt>
                <c:pt idx="117055">
                  <c:v>4.4949999999999997E-2</c:v>
                </c:pt>
                <c:pt idx="117056">
                  <c:v>4.4949999999999997E-2</c:v>
                </c:pt>
                <c:pt idx="117057">
                  <c:v>4.4950999999999998E-2</c:v>
                </c:pt>
                <c:pt idx="117058">
                  <c:v>4.4951999999999999E-2</c:v>
                </c:pt>
                <c:pt idx="117059">
                  <c:v>4.4951999999999999E-2</c:v>
                </c:pt>
                <c:pt idx="117060">
                  <c:v>4.4953E-2</c:v>
                </c:pt>
                <c:pt idx="117061">
                  <c:v>4.4953E-2</c:v>
                </c:pt>
                <c:pt idx="117062">
                  <c:v>4.4954000000000001E-2</c:v>
                </c:pt>
                <c:pt idx="117063">
                  <c:v>4.4954000000000001E-2</c:v>
                </c:pt>
                <c:pt idx="117064">
                  <c:v>4.4954000000000001E-2</c:v>
                </c:pt>
                <c:pt idx="117065">
                  <c:v>4.4955000000000002E-2</c:v>
                </c:pt>
                <c:pt idx="117066">
                  <c:v>4.4955000000000002E-2</c:v>
                </c:pt>
                <c:pt idx="117067">
                  <c:v>4.4955000000000002E-2</c:v>
                </c:pt>
                <c:pt idx="117068">
                  <c:v>4.4955000000000002E-2</c:v>
                </c:pt>
                <c:pt idx="117069">
                  <c:v>4.4955000000000002E-2</c:v>
                </c:pt>
                <c:pt idx="117070">
                  <c:v>4.4955000000000002E-2</c:v>
                </c:pt>
                <c:pt idx="117071">
                  <c:v>4.4955000000000002E-2</c:v>
                </c:pt>
                <c:pt idx="117072">
                  <c:v>4.4955000000000002E-2</c:v>
                </c:pt>
                <c:pt idx="117073">
                  <c:v>4.4955000000000002E-2</c:v>
                </c:pt>
                <c:pt idx="117074">
                  <c:v>4.4955000000000002E-2</c:v>
                </c:pt>
                <c:pt idx="117075">
                  <c:v>4.4955000000000002E-2</c:v>
                </c:pt>
                <c:pt idx="117076">
                  <c:v>4.4954000000000001E-2</c:v>
                </c:pt>
                <c:pt idx="117077">
                  <c:v>4.4954000000000001E-2</c:v>
                </c:pt>
                <c:pt idx="117078">
                  <c:v>4.4954000000000001E-2</c:v>
                </c:pt>
                <c:pt idx="117079">
                  <c:v>4.4953E-2</c:v>
                </c:pt>
                <c:pt idx="117080">
                  <c:v>4.4953E-2</c:v>
                </c:pt>
                <c:pt idx="117081">
                  <c:v>4.4953E-2</c:v>
                </c:pt>
                <c:pt idx="117082">
                  <c:v>4.4951999999999999E-2</c:v>
                </c:pt>
                <c:pt idx="117083">
                  <c:v>4.4951999999999999E-2</c:v>
                </c:pt>
                <c:pt idx="117084">
                  <c:v>4.4950999999999998E-2</c:v>
                </c:pt>
                <c:pt idx="117085">
                  <c:v>4.4950999999999998E-2</c:v>
                </c:pt>
                <c:pt idx="117086">
                  <c:v>4.4950999999999998E-2</c:v>
                </c:pt>
                <c:pt idx="117087">
                  <c:v>4.4949999999999997E-2</c:v>
                </c:pt>
                <c:pt idx="117088">
                  <c:v>4.4949999999999997E-2</c:v>
                </c:pt>
                <c:pt idx="117089">
                  <c:v>4.4949999999999997E-2</c:v>
                </c:pt>
                <c:pt idx="117090">
                  <c:v>4.4949000000000003E-2</c:v>
                </c:pt>
                <c:pt idx="117091">
                  <c:v>4.4949000000000003E-2</c:v>
                </c:pt>
                <c:pt idx="117092">
                  <c:v>4.4948000000000002E-2</c:v>
                </c:pt>
                <c:pt idx="117093">
                  <c:v>4.4948000000000002E-2</c:v>
                </c:pt>
                <c:pt idx="117094">
                  <c:v>4.4947000000000001E-2</c:v>
                </c:pt>
                <c:pt idx="117095">
                  <c:v>4.4947000000000001E-2</c:v>
                </c:pt>
                <c:pt idx="117096">
                  <c:v>4.4946E-2</c:v>
                </c:pt>
                <c:pt idx="117097">
                  <c:v>4.4946E-2</c:v>
                </c:pt>
                <c:pt idx="117098">
                  <c:v>4.4946E-2</c:v>
                </c:pt>
                <c:pt idx="117099">
                  <c:v>4.4944999999999999E-2</c:v>
                </c:pt>
                <c:pt idx="117100">
                  <c:v>4.4944999999999999E-2</c:v>
                </c:pt>
                <c:pt idx="117101">
                  <c:v>4.4944999999999999E-2</c:v>
                </c:pt>
                <c:pt idx="117102">
                  <c:v>4.4943999999999998E-2</c:v>
                </c:pt>
                <c:pt idx="117103">
                  <c:v>4.4943999999999998E-2</c:v>
                </c:pt>
                <c:pt idx="117104">
                  <c:v>4.4942999999999997E-2</c:v>
                </c:pt>
                <c:pt idx="117105">
                  <c:v>4.4942999999999997E-2</c:v>
                </c:pt>
                <c:pt idx="117106">
                  <c:v>4.4942999999999997E-2</c:v>
                </c:pt>
                <c:pt idx="117107">
                  <c:v>4.4942000000000003E-2</c:v>
                </c:pt>
                <c:pt idx="117108">
                  <c:v>4.4942000000000003E-2</c:v>
                </c:pt>
                <c:pt idx="117109">
                  <c:v>4.4942000000000003E-2</c:v>
                </c:pt>
                <c:pt idx="117110">
                  <c:v>4.4942000000000003E-2</c:v>
                </c:pt>
                <c:pt idx="117111">
                  <c:v>4.4942000000000003E-2</c:v>
                </c:pt>
                <c:pt idx="117112">
                  <c:v>4.4942000000000003E-2</c:v>
                </c:pt>
                <c:pt idx="117113">
                  <c:v>4.4941000000000002E-2</c:v>
                </c:pt>
                <c:pt idx="117114">
                  <c:v>4.4941000000000002E-2</c:v>
                </c:pt>
                <c:pt idx="117115">
                  <c:v>4.4941000000000002E-2</c:v>
                </c:pt>
                <c:pt idx="117116">
                  <c:v>4.4940000000000001E-2</c:v>
                </c:pt>
                <c:pt idx="117117">
                  <c:v>4.4940000000000001E-2</c:v>
                </c:pt>
                <c:pt idx="117118">
                  <c:v>4.4940000000000001E-2</c:v>
                </c:pt>
                <c:pt idx="117119">
                  <c:v>4.4940000000000001E-2</c:v>
                </c:pt>
                <c:pt idx="117120">
                  <c:v>4.4940000000000001E-2</c:v>
                </c:pt>
                <c:pt idx="117121">
                  <c:v>4.4939E-2</c:v>
                </c:pt>
                <c:pt idx="117122">
                  <c:v>4.4939E-2</c:v>
                </c:pt>
                <c:pt idx="117123">
                  <c:v>4.4939E-2</c:v>
                </c:pt>
                <c:pt idx="117124">
                  <c:v>4.4939E-2</c:v>
                </c:pt>
                <c:pt idx="117125">
                  <c:v>4.4939E-2</c:v>
                </c:pt>
                <c:pt idx="117126">
                  <c:v>4.4937999999999999E-2</c:v>
                </c:pt>
                <c:pt idx="117127">
                  <c:v>4.4937999999999999E-2</c:v>
                </c:pt>
                <c:pt idx="117128">
                  <c:v>4.4937999999999999E-2</c:v>
                </c:pt>
                <c:pt idx="117129">
                  <c:v>4.4937999999999999E-2</c:v>
                </c:pt>
                <c:pt idx="117130">
                  <c:v>4.4937999999999999E-2</c:v>
                </c:pt>
                <c:pt idx="117131">
                  <c:v>4.4936999999999998E-2</c:v>
                </c:pt>
                <c:pt idx="117132">
                  <c:v>4.4936999999999998E-2</c:v>
                </c:pt>
                <c:pt idx="117133">
                  <c:v>4.4936999999999998E-2</c:v>
                </c:pt>
                <c:pt idx="117134">
                  <c:v>4.4936999999999998E-2</c:v>
                </c:pt>
                <c:pt idx="117135">
                  <c:v>4.4936999999999998E-2</c:v>
                </c:pt>
                <c:pt idx="117136">
                  <c:v>4.4937999999999999E-2</c:v>
                </c:pt>
                <c:pt idx="117137">
                  <c:v>4.4937999999999999E-2</c:v>
                </c:pt>
                <c:pt idx="117138">
                  <c:v>4.4937999999999999E-2</c:v>
                </c:pt>
                <c:pt idx="117139">
                  <c:v>4.4937999999999999E-2</c:v>
                </c:pt>
                <c:pt idx="117140">
                  <c:v>4.4937999999999999E-2</c:v>
                </c:pt>
                <c:pt idx="117141">
                  <c:v>4.4937999999999999E-2</c:v>
                </c:pt>
                <c:pt idx="117142">
                  <c:v>4.4937999999999999E-2</c:v>
                </c:pt>
                <c:pt idx="117143">
                  <c:v>4.4939E-2</c:v>
                </c:pt>
                <c:pt idx="117144">
                  <c:v>4.4939E-2</c:v>
                </c:pt>
                <c:pt idx="117145">
                  <c:v>4.4939E-2</c:v>
                </c:pt>
                <c:pt idx="117146">
                  <c:v>4.4940000000000001E-2</c:v>
                </c:pt>
                <c:pt idx="117147">
                  <c:v>4.4941000000000002E-2</c:v>
                </c:pt>
                <c:pt idx="117148">
                  <c:v>4.4941000000000002E-2</c:v>
                </c:pt>
                <c:pt idx="117149">
                  <c:v>4.4942000000000003E-2</c:v>
                </c:pt>
                <c:pt idx="117150">
                  <c:v>4.4942000000000003E-2</c:v>
                </c:pt>
                <c:pt idx="117151">
                  <c:v>4.4942999999999997E-2</c:v>
                </c:pt>
                <c:pt idx="117152">
                  <c:v>4.4943999999999998E-2</c:v>
                </c:pt>
                <c:pt idx="117153">
                  <c:v>4.4944999999999999E-2</c:v>
                </c:pt>
                <c:pt idx="117154">
                  <c:v>4.4946E-2</c:v>
                </c:pt>
                <c:pt idx="117155">
                  <c:v>4.4947000000000001E-2</c:v>
                </c:pt>
                <c:pt idx="117156">
                  <c:v>4.4948000000000002E-2</c:v>
                </c:pt>
                <c:pt idx="117157">
                  <c:v>4.4949000000000003E-2</c:v>
                </c:pt>
                <c:pt idx="117158">
                  <c:v>4.4949999999999997E-2</c:v>
                </c:pt>
                <c:pt idx="117159">
                  <c:v>4.4951999999999999E-2</c:v>
                </c:pt>
                <c:pt idx="117160">
                  <c:v>4.4953E-2</c:v>
                </c:pt>
                <c:pt idx="117161">
                  <c:v>4.4954000000000001E-2</c:v>
                </c:pt>
                <c:pt idx="117162">
                  <c:v>4.4956000000000003E-2</c:v>
                </c:pt>
                <c:pt idx="117163">
                  <c:v>4.4956999999999997E-2</c:v>
                </c:pt>
                <c:pt idx="117164">
                  <c:v>4.4957999999999998E-2</c:v>
                </c:pt>
                <c:pt idx="117165">
                  <c:v>4.496E-2</c:v>
                </c:pt>
                <c:pt idx="117166">
                  <c:v>4.4961000000000001E-2</c:v>
                </c:pt>
                <c:pt idx="117167">
                  <c:v>4.4963000000000003E-2</c:v>
                </c:pt>
                <c:pt idx="117168">
                  <c:v>4.4964999999999998E-2</c:v>
                </c:pt>
                <c:pt idx="117169">
                  <c:v>4.4965999999999999E-2</c:v>
                </c:pt>
                <c:pt idx="117170">
                  <c:v>4.4968000000000001E-2</c:v>
                </c:pt>
                <c:pt idx="117171">
                  <c:v>4.4970000000000003E-2</c:v>
                </c:pt>
                <c:pt idx="117172">
                  <c:v>4.4970999999999997E-2</c:v>
                </c:pt>
                <c:pt idx="117173">
                  <c:v>4.4972999999999999E-2</c:v>
                </c:pt>
                <c:pt idx="117174">
                  <c:v>4.4974E-2</c:v>
                </c:pt>
                <c:pt idx="117175">
                  <c:v>4.4976000000000002E-2</c:v>
                </c:pt>
                <c:pt idx="117176">
                  <c:v>4.4977000000000003E-2</c:v>
                </c:pt>
                <c:pt idx="117177">
                  <c:v>4.4978999999999998E-2</c:v>
                </c:pt>
                <c:pt idx="117178">
                  <c:v>4.4979999999999999E-2</c:v>
                </c:pt>
                <c:pt idx="117179">
                  <c:v>4.4981E-2</c:v>
                </c:pt>
                <c:pt idx="117180">
                  <c:v>4.4983000000000002E-2</c:v>
                </c:pt>
                <c:pt idx="117181">
                  <c:v>4.4984000000000003E-2</c:v>
                </c:pt>
                <c:pt idx="117182">
                  <c:v>4.4985999999999998E-2</c:v>
                </c:pt>
                <c:pt idx="117183">
                  <c:v>4.4986999999999999E-2</c:v>
                </c:pt>
                <c:pt idx="117184">
                  <c:v>4.4988E-2</c:v>
                </c:pt>
                <c:pt idx="117185">
                  <c:v>4.4989000000000001E-2</c:v>
                </c:pt>
                <c:pt idx="117186">
                  <c:v>4.4990000000000002E-2</c:v>
                </c:pt>
                <c:pt idx="117187">
                  <c:v>4.4990000000000002E-2</c:v>
                </c:pt>
                <c:pt idx="117188">
                  <c:v>4.4991000000000003E-2</c:v>
                </c:pt>
                <c:pt idx="117189">
                  <c:v>4.4991999999999997E-2</c:v>
                </c:pt>
                <c:pt idx="117190">
                  <c:v>4.4991999999999997E-2</c:v>
                </c:pt>
                <c:pt idx="117191">
                  <c:v>4.4992999999999998E-2</c:v>
                </c:pt>
                <c:pt idx="117192">
                  <c:v>4.4992999999999998E-2</c:v>
                </c:pt>
                <c:pt idx="117193">
                  <c:v>4.4993999999999999E-2</c:v>
                </c:pt>
                <c:pt idx="117194">
                  <c:v>4.4993999999999999E-2</c:v>
                </c:pt>
                <c:pt idx="117195">
                  <c:v>4.4993999999999999E-2</c:v>
                </c:pt>
                <c:pt idx="117196">
                  <c:v>4.4993999999999999E-2</c:v>
                </c:pt>
                <c:pt idx="117197">
                  <c:v>4.4993999999999999E-2</c:v>
                </c:pt>
                <c:pt idx="117198">
                  <c:v>4.4992999999999998E-2</c:v>
                </c:pt>
                <c:pt idx="117199">
                  <c:v>4.4992999999999998E-2</c:v>
                </c:pt>
                <c:pt idx="117200">
                  <c:v>4.4992999999999998E-2</c:v>
                </c:pt>
                <c:pt idx="117201">
                  <c:v>4.4991999999999997E-2</c:v>
                </c:pt>
                <c:pt idx="117202">
                  <c:v>4.4991999999999997E-2</c:v>
                </c:pt>
                <c:pt idx="117203">
                  <c:v>4.4991000000000003E-2</c:v>
                </c:pt>
                <c:pt idx="117204">
                  <c:v>4.4990000000000002E-2</c:v>
                </c:pt>
                <c:pt idx="117205">
                  <c:v>4.4990000000000002E-2</c:v>
                </c:pt>
                <c:pt idx="117206">
                  <c:v>4.4989000000000001E-2</c:v>
                </c:pt>
                <c:pt idx="117207">
                  <c:v>4.4988E-2</c:v>
                </c:pt>
                <c:pt idx="117208">
                  <c:v>4.4986999999999999E-2</c:v>
                </c:pt>
                <c:pt idx="117209">
                  <c:v>4.4985999999999998E-2</c:v>
                </c:pt>
                <c:pt idx="117210">
                  <c:v>4.4984000000000003E-2</c:v>
                </c:pt>
                <c:pt idx="117211">
                  <c:v>4.4983000000000002E-2</c:v>
                </c:pt>
                <c:pt idx="117212">
                  <c:v>4.4982000000000001E-2</c:v>
                </c:pt>
                <c:pt idx="117213">
                  <c:v>4.4981E-2</c:v>
                </c:pt>
                <c:pt idx="117214">
                  <c:v>4.4979999999999999E-2</c:v>
                </c:pt>
                <c:pt idx="117215">
                  <c:v>4.4977999999999997E-2</c:v>
                </c:pt>
                <c:pt idx="117216">
                  <c:v>4.4977000000000003E-2</c:v>
                </c:pt>
                <c:pt idx="117217">
                  <c:v>4.4976000000000002E-2</c:v>
                </c:pt>
                <c:pt idx="117218">
                  <c:v>4.4974E-2</c:v>
                </c:pt>
                <c:pt idx="117219">
                  <c:v>4.4972999999999999E-2</c:v>
                </c:pt>
                <c:pt idx="117220">
                  <c:v>4.4971999999999998E-2</c:v>
                </c:pt>
                <c:pt idx="117221">
                  <c:v>4.4970000000000003E-2</c:v>
                </c:pt>
                <c:pt idx="117222">
                  <c:v>4.4969000000000002E-2</c:v>
                </c:pt>
                <c:pt idx="117223">
                  <c:v>4.4968000000000001E-2</c:v>
                </c:pt>
                <c:pt idx="117224">
                  <c:v>4.4967E-2</c:v>
                </c:pt>
                <c:pt idx="117225">
                  <c:v>4.4964999999999998E-2</c:v>
                </c:pt>
                <c:pt idx="117226">
                  <c:v>4.4963999999999997E-2</c:v>
                </c:pt>
                <c:pt idx="117227">
                  <c:v>4.4963000000000003E-2</c:v>
                </c:pt>
                <c:pt idx="117228">
                  <c:v>4.4963000000000003E-2</c:v>
                </c:pt>
                <c:pt idx="117229">
                  <c:v>4.4962000000000002E-2</c:v>
                </c:pt>
                <c:pt idx="117230">
                  <c:v>4.4961000000000001E-2</c:v>
                </c:pt>
                <c:pt idx="117231">
                  <c:v>4.496E-2</c:v>
                </c:pt>
                <c:pt idx="117232">
                  <c:v>4.4958999999999999E-2</c:v>
                </c:pt>
                <c:pt idx="117233">
                  <c:v>4.4957999999999998E-2</c:v>
                </c:pt>
                <c:pt idx="117234">
                  <c:v>4.4957999999999998E-2</c:v>
                </c:pt>
                <c:pt idx="117235">
                  <c:v>4.4956999999999997E-2</c:v>
                </c:pt>
                <c:pt idx="117236">
                  <c:v>4.4956999999999997E-2</c:v>
                </c:pt>
                <c:pt idx="117237">
                  <c:v>4.4956999999999997E-2</c:v>
                </c:pt>
                <c:pt idx="117238">
                  <c:v>4.4956999999999997E-2</c:v>
                </c:pt>
                <c:pt idx="117239">
                  <c:v>4.4956000000000003E-2</c:v>
                </c:pt>
                <c:pt idx="117240">
                  <c:v>4.4956999999999997E-2</c:v>
                </c:pt>
                <c:pt idx="117241">
                  <c:v>4.4956999999999997E-2</c:v>
                </c:pt>
                <c:pt idx="117242">
                  <c:v>4.4956999999999997E-2</c:v>
                </c:pt>
                <c:pt idx="117243">
                  <c:v>4.4956999999999997E-2</c:v>
                </c:pt>
                <c:pt idx="117244">
                  <c:v>4.4956999999999997E-2</c:v>
                </c:pt>
                <c:pt idx="117245">
                  <c:v>4.4956999999999997E-2</c:v>
                </c:pt>
                <c:pt idx="117246">
                  <c:v>4.4957999999999998E-2</c:v>
                </c:pt>
                <c:pt idx="117247">
                  <c:v>4.4957999999999998E-2</c:v>
                </c:pt>
                <c:pt idx="117248">
                  <c:v>4.4958999999999999E-2</c:v>
                </c:pt>
                <c:pt idx="117249">
                  <c:v>4.496E-2</c:v>
                </c:pt>
                <c:pt idx="117250">
                  <c:v>4.496E-2</c:v>
                </c:pt>
                <c:pt idx="117251">
                  <c:v>4.4961000000000001E-2</c:v>
                </c:pt>
                <c:pt idx="117252">
                  <c:v>4.4962000000000002E-2</c:v>
                </c:pt>
                <c:pt idx="117253">
                  <c:v>4.4963000000000003E-2</c:v>
                </c:pt>
                <c:pt idx="117254">
                  <c:v>4.4963999999999997E-2</c:v>
                </c:pt>
                <c:pt idx="117255">
                  <c:v>4.4964999999999998E-2</c:v>
                </c:pt>
                <c:pt idx="117256">
                  <c:v>4.4965999999999999E-2</c:v>
                </c:pt>
                <c:pt idx="117257">
                  <c:v>4.4965999999999999E-2</c:v>
                </c:pt>
                <c:pt idx="117258">
                  <c:v>4.4967E-2</c:v>
                </c:pt>
                <c:pt idx="117259">
                  <c:v>4.4968000000000001E-2</c:v>
                </c:pt>
                <c:pt idx="117260">
                  <c:v>4.4969000000000002E-2</c:v>
                </c:pt>
                <c:pt idx="117261">
                  <c:v>4.4970000000000003E-2</c:v>
                </c:pt>
                <c:pt idx="117262">
                  <c:v>4.4970999999999997E-2</c:v>
                </c:pt>
                <c:pt idx="117263">
                  <c:v>4.4971999999999998E-2</c:v>
                </c:pt>
                <c:pt idx="117264">
                  <c:v>4.4972999999999999E-2</c:v>
                </c:pt>
                <c:pt idx="117265">
                  <c:v>4.4974E-2</c:v>
                </c:pt>
                <c:pt idx="117266">
                  <c:v>4.4974E-2</c:v>
                </c:pt>
                <c:pt idx="117267">
                  <c:v>4.4975000000000001E-2</c:v>
                </c:pt>
                <c:pt idx="117268">
                  <c:v>4.4975000000000001E-2</c:v>
                </c:pt>
                <c:pt idx="117269">
                  <c:v>4.4976000000000002E-2</c:v>
                </c:pt>
                <c:pt idx="117270">
                  <c:v>4.4976000000000002E-2</c:v>
                </c:pt>
                <c:pt idx="117271">
                  <c:v>4.4977000000000003E-2</c:v>
                </c:pt>
                <c:pt idx="117272">
                  <c:v>4.4977000000000003E-2</c:v>
                </c:pt>
                <c:pt idx="117273">
                  <c:v>4.4977999999999997E-2</c:v>
                </c:pt>
                <c:pt idx="117274">
                  <c:v>4.4977999999999997E-2</c:v>
                </c:pt>
                <c:pt idx="117275">
                  <c:v>4.4977999999999997E-2</c:v>
                </c:pt>
                <c:pt idx="117276">
                  <c:v>4.4977999999999997E-2</c:v>
                </c:pt>
                <c:pt idx="117277">
                  <c:v>4.4978999999999998E-2</c:v>
                </c:pt>
                <c:pt idx="117278">
                  <c:v>4.4977999999999997E-2</c:v>
                </c:pt>
                <c:pt idx="117279">
                  <c:v>4.4977999999999997E-2</c:v>
                </c:pt>
                <c:pt idx="117280">
                  <c:v>4.4977999999999997E-2</c:v>
                </c:pt>
                <c:pt idx="117281">
                  <c:v>4.4977999999999997E-2</c:v>
                </c:pt>
                <c:pt idx="117282">
                  <c:v>4.4977000000000003E-2</c:v>
                </c:pt>
                <c:pt idx="117283">
                  <c:v>4.4977000000000003E-2</c:v>
                </c:pt>
                <c:pt idx="117284">
                  <c:v>4.4976000000000002E-2</c:v>
                </c:pt>
                <c:pt idx="117285">
                  <c:v>4.4976000000000002E-2</c:v>
                </c:pt>
                <c:pt idx="117286">
                  <c:v>4.4975000000000001E-2</c:v>
                </c:pt>
                <c:pt idx="117287">
                  <c:v>4.4974E-2</c:v>
                </c:pt>
                <c:pt idx="117288">
                  <c:v>4.4974E-2</c:v>
                </c:pt>
                <c:pt idx="117289">
                  <c:v>4.4972999999999999E-2</c:v>
                </c:pt>
                <c:pt idx="117290">
                  <c:v>4.4971999999999998E-2</c:v>
                </c:pt>
                <c:pt idx="117291">
                  <c:v>4.4970999999999997E-2</c:v>
                </c:pt>
                <c:pt idx="117292">
                  <c:v>4.4969000000000002E-2</c:v>
                </c:pt>
                <c:pt idx="117293">
                  <c:v>4.4968000000000001E-2</c:v>
                </c:pt>
                <c:pt idx="117294">
                  <c:v>4.4967E-2</c:v>
                </c:pt>
                <c:pt idx="117295">
                  <c:v>4.4965999999999999E-2</c:v>
                </c:pt>
                <c:pt idx="117296">
                  <c:v>4.4964999999999998E-2</c:v>
                </c:pt>
                <c:pt idx="117297">
                  <c:v>4.4963999999999997E-2</c:v>
                </c:pt>
                <c:pt idx="117298">
                  <c:v>4.4963000000000003E-2</c:v>
                </c:pt>
                <c:pt idx="117299">
                  <c:v>4.4961000000000001E-2</c:v>
                </c:pt>
                <c:pt idx="117300">
                  <c:v>4.496E-2</c:v>
                </c:pt>
                <c:pt idx="117301">
                  <c:v>4.4958999999999999E-2</c:v>
                </c:pt>
                <c:pt idx="117302">
                  <c:v>4.4957999999999998E-2</c:v>
                </c:pt>
                <c:pt idx="117303">
                  <c:v>4.4956000000000003E-2</c:v>
                </c:pt>
                <c:pt idx="117304">
                  <c:v>4.4955000000000002E-2</c:v>
                </c:pt>
                <c:pt idx="117305">
                  <c:v>4.4954000000000001E-2</c:v>
                </c:pt>
                <c:pt idx="117306">
                  <c:v>4.4953E-2</c:v>
                </c:pt>
                <c:pt idx="117307">
                  <c:v>4.4951999999999999E-2</c:v>
                </c:pt>
                <c:pt idx="117308">
                  <c:v>4.4950999999999998E-2</c:v>
                </c:pt>
                <c:pt idx="117309">
                  <c:v>4.4949999999999997E-2</c:v>
                </c:pt>
                <c:pt idx="117310">
                  <c:v>4.4949000000000003E-2</c:v>
                </c:pt>
                <c:pt idx="117311">
                  <c:v>4.4948000000000002E-2</c:v>
                </c:pt>
                <c:pt idx="117312">
                  <c:v>4.4947000000000001E-2</c:v>
                </c:pt>
                <c:pt idx="117313">
                  <c:v>4.4946E-2</c:v>
                </c:pt>
                <c:pt idx="117314">
                  <c:v>4.4946E-2</c:v>
                </c:pt>
                <c:pt idx="117315">
                  <c:v>4.4944999999999999E-2</c:v>
                </c:pt>
                <c:pt idx="117316">
                  <c:v>4.4943999999999998E-2</c:v>
                </c:pt>
                <c:pt idx="117317">
                  <c:v>4.4943999999999998E-2</c:v>
                </c:pt>
                <c:pt idx="117318">
                  <c:v>4.4943999999999998E-2</c:v>
                </c:pt>
                <c:pt idx="117319">
                  <c:v>4.4943999999999998E-2</c:v>
                </c:pt>
                <c:pt idx="117320">
                  <c:v>4.4942999999999997E-2</c:v>
                </c:pt>
                <c:pt idx="117321">
                  <c:v>4.4943999999999998E-2</c:v>
                </c:pt>
                <c:pt idx="117322">
                  <c:v>4.4943999999999998E-2</c:v>
                </c:pt>
                <c:pt idx="117323">
                  <c:v>4.4943999999999998E-2</c:v>
                </c:pt>
                <c:pt idx="117324">
                  <c:v>4.4943999999999998E-2</c:v>
                </c:pt>
                <c:pt idx="117325">
                  <c:v>4.4944999999999999E-2</c:v>
                </c:pt>
                <c:pt idx="117326">
                  <c:v>4.4944999999999999E-2</c:v>
                </c:pt>
                <c:pt idx="117327">
                  <c:v>4.4944999999999999E-2</c:v>
                </c:pt>
                <c:pt idx="117328">
                  <c:v>4.4946E-2</c:v>
                </c:pt>
                <c:pt idx="117329">
                  <c:v>4.4947000000000001E-2</c:v>
                </c:pt>
                <c:pt idx="117330">
                  <c:v>4.4947000000000001E-2</c:v>
                </c:pt>
                <c:pt idx="117331">
                  <c:v>4.4948000000000002E-2</c:v>
                </c:pt>
                <c:pt idx="117332">
                  <c:v>4.4949000000000003E-2</c:v>
                </c:pt>
                <c:pt idx="117333">
                  <c:v>4.4950999999999998E-2</c:v>
                </c:pt>
                <c:pt idx="117334">
                  <c:v>4.4951999999999999E-2</c:v>
                </c:pt>
                <c:pt idx="117335">
                  <c:v>4.4953E-2</c:v>
                </c:pt>
                <c:pt idx="117336">
                  <c:v>4.4954000000000001E-2</c:v>
                </c:pt>
                <c:pt idx="117337">
                  <c:v>4.4955000000000002E-2</c:v>
                </c:pt>
                <c:pt idx="117338">
                  <c:v>4.4956999999999997E-2</c:v>
                </c:pt>
                <c:pt idx="117339">
                  <c:v>4.4957999999999998E-2</c:v>
                </c:pt>
                <c:pt idx="117340">
                  <c:v>4.4958999999999999E-2</c:v>
                </c:pt>
                <c:pt idx="117341">
                  <c:v>4.4961000000000001E-2</c:v>
                </c:pt>
                <c:pt idx="117342">
                  <c:v>4.4962000000000002E-2</c:v>
                </c:pt>
                <c:pt idx="117343">
                  <c:v>4.4963999999999997E-2</c:v>
                </c:pt>
                <c:pt idx="117344">
                  <c:v>4.4965999999999999E-2</c:v>
                </c:pt>
                <c:pt idx="117345">
                  <c:v>4.4967E-2</c:v>
                </c:pt>
                <c:pt idx="117346">
                  <c:v>4.4969000000000002E-2</c:v>
                </c:pt>
                <c:pt idx="117347">
                  <c:v>4.4970999999999997E-2</c:v>
                </c:pt>
                <c:pt idx="117348">
                  <c:v>4.4971999999999998E-2</c:v>
                </c:pt>
                <c:pt idx="117349">
                  <c:v>4.4974E-2</c:v>
                </c:pt>
                <c:pt idx="117350">
                  <c:v>4.4975000000000001E-2</c:v>
                </c:pt>
                <c:pt idx="117351">
                  <c:v>4.4976000000000002E-2</c:v>
                </c:pt>
                <c:pt idx="117352">
                  <c:v>4.4977999999999997E-2</c:v>
                </c:pt>
                <c:pt idx="117353">
                  <c:v>4.4978999999999998E-2</c:v>
                </c:pt>
                <c:pt idx="117354">
                  <c:v>4.4981E-2</c:v>
                </c:pt>
                <c:pt idx="117355">
                  <c:v>4.4982000000000001E-2</c:v>
                </c:pt>
                <c:pt idx="117356">
                  <c:v>4.4983000000000002E-2</c:v>
                </c:pt>
                <c:pt idx="117357">
                  <c:v>4.4984999999999997E-2</c:v>
                </c:pt>
                <c:pt idx="117358">
                  <c:v>4.4985999999999998E-2</c:v>
                </c:pt>
                <c:pt idx="117359">
                  <c:v>4.4986999999999999E-2</c:v>
                </c:pt>
                <c:pt idx="117360">
                  <c:v>4.4988E-2</c:v>
                </c:pt>
                <c:pt idx="117361">
                  <c:v>4.4989000000000001E-2</c:v>
                </c:pt>
                <c:pt idx="117362">
                  <c:v>4.4989000000000001E-2</c:v>
                </c:pt>
                <c:pt idx="117363">
                  <c:v>4.4990000000000002E-2</c:v>
                </c:pt>
                <c:pt idx="117364">
                  <c:v>4.4991000000000003E-2</c:v>
                </c:pt>
                <c:pt idx="117365">
                  <c:v>4.4991000000000003E-2</c:v>
                </c:pt>
                <c:pt idx="117366">
                  <c:v>4.4991999999999997E-2</c:v>
                </c:pt>
                <c:pt idx="117367">
                  <c:v>4.4992999999999998E-2</c:v>
                </c:pt>
                <c:pt idx="117368">
                  <c:v>4.4992999999999998E-2</c:v>
                </c:pt>
                <c:pt idx="117369">
                  <c:v>4.4992999999999998E-2</c:v>
                </c:pt>
                <c:pt idx="117370">
                  <c:v>4.4993999999999999E-2</c:v>
                </c:pt>
                <c:pt idx="117371">
                  <c:v>4.4993999999999999E-2</c:v>
                </c:pt>
                <c:pt idx="117372">
                  <c:v>4.4993999999999999E-2</c:v>
                </c:pt>
                <c:pt idx="117373">
                  <c:v>4.4993999999999999E-2</c:v>
                </c:pt>
                <c:pt idx="117374">
                  <c:v>4.4993999999999999E-2</c:v>
                </c:pt>
                <c:pt idx="117375">
                  <c:v>4.4992999999999998E-2</c:v>
                </c:pt>
                <c:pt idx="117376">
                  <c:v>4.4992999999999998E-2</c:v>
                </c:pt>
                <c:pt idx="117377">
                  <c:v>4.4992999999999998E-2</c:v>
                </c:pt>
                <c:pt idx="117378">
                  <c:v>4.4991999999999997E-2</c:v>
                </c:pt>
                <c:pt idx="117379">
                  <c:v>4.4991999999999997E-2</c:v>
                </c:pt>
                <c:pt idx="117380">
                  <c:v>4.4991000000000003E-2</c:v>
                </c:pt>
                <c:pt idx="117381">
                  <c:v>4.4991000000000003E-2</c:v>
                </c:pt>
                <c:pt idx="117382">
                  <c:v>4.4990000000000002E-2</c:v>
                </c:pt>
                <c:pt idx="117383">
                  <c:v>4.4990000000000002E-2</c:v>
                </c:pt>
                <c:pt idx="117384">
                  <c:v>4.4989000000000001E-2</c:v>
                </c:pt>
                <c:pt idx="117385">
                  <c:v>4.4988E-2</c:v>
                </c:pt>
                <c:pt idx="117386">
                  <c:v>4.4986999999999999E-2</c:v>
                </c:pt>
                <c:pt idx="117387">
                  <c:v>4.4985999999999998E-2</c:v>
                </c:pt>
                <c:pt idx="117388">
                  <c:v>4.4984999999999997E-2</c:v>
                </c:pt>
                <c:pt idx="117389">
                  <c:v>4.4984000000000003E-2</c:v>
                </c:pt>
                <c:pt idx="117390">
                  <c:v>4.4983000000000002E-2</c:v>
                </c:pt>
                <c:pt idx="117391">
                  <c:v>4.4982000000000001E-2</c:v>
                </c:pt>
                <c:pt idx="117392">
                  <c:v>4.4981E-2</c:v>
                </c:pt>
                <c:pt idx="117393">
                  <c:v>4.4979999999999999E-2</c:v>
                </c:pt>
                <c:pt idx="117394">
                  <c:v>4.4978999999999998E-2</c:v>
                </c:pt>
                <c:pt idx="117395">
                  <c:v>4.4977999999999997E-2</c:v>
                </c:pt>
                <c:pt idx="117396">
                  <c:v>4.4977000000000003E-2</c:v>
                </c:pt>
                <c:pt idx="117397">
                  <c:v>4.4976000000000002E-2</c:v>
                </c:pt>
                <c:pt idx="117398">
                  <c:v>4.4975000000000001E-2</c:v>
                </c:pt>
                <c:pt idx="117399">
                  <c:v>4.4972999999999999E-2</c:v>
                </c:pt>
                <c:pt idx="117400">
                  <c:v>4.4971999999999998E-2</c:v>
                </c:pt>
                <c:pt idx="117401">
                  <c:v>4.4970999999999997E-2</c:v>
                </c:pt>
                <c:pt idx="117402">
                  <c:v>4.4970000000000003E-2</c:v>
                </c:pt>
                <c:pt idx="117403">
                  <c:v>4.4969000000000002E-2</c:v>
                </c:pt>
                <c:pt idx="117404">
                  <c:v>4.4968000000000001E-2</c:v>
                </c:pt>
                <c:pt idx="117405">
                  <c:v>4.4967E-2</c:v>
                </c:pt>
                <c:pt idx="117406">
                  <c:v>4.4965999999999999E-2</c:v>
                </c:pt>
                <c:pt idx="117407">
                  <c:v>4.4964999999999998E-2</c:v>
                </c:pt>
                <c:pt idx="117408">
                  <c:v>4.4964999999999998E-2</c:v>
                </c:pt>
                <c:pt idx="117409">
                  <c:v>4.4963999999999997E-2</c:v>
                </c:pt>
                <c:pt idx="117410">
                  <c:v>4.4963000000000003E-2</c:v>
                </c:pt>
                <c:pt idx="117411">
                  <c:v>4.4962000000000002E-2</c:v>
                </c:pt>
                <c:pt idx="117412">
                  <c:v>4.4961000000000001E-2</c:v>
                </c:pt>
                <c:pt idx="117413">
                  <c:v>4.496E-2</c:v>
                </c:pt>
                <c:pt idx="117414">
                  <c:v>4.496E-2</c:v>
                </c:pt>
                <c:pt idx="117415">
                  <c:v>4.4958999999999999E-2</c:v>
                </c:pt>
                <c:pt idx="117416">
                  <c:v>4.4958999999999999E-2</c:v>
                </c:pt>
                <c:pt idx="117417">
                  <c:v>4.4957999999999998E-2</c:v>
                </c:pt>
                <c:pt idx="117418">
                  <c:v>4.4957999999999998E-2</c:v>
                </c:pt>
                <c:pt idx="117419">
                  <c:v>4.4956999999999997E-2</c:v>
                </c:pt>
                <c:pt idx="117420">
                  <c:v>4.4956999999999997E-2</c:v>
                </c:pt>
                <c:pt idx="117421">
                  <c:v>4.4956999999999997E-2</c:v>
                </c:pt>
                <c:pt idx="117422">
                  <c:v>4.4956000000000003E-2</c:v>
                </c:pt>
                <c:pt idx="117423">
                  <c:v>4.4956000000000003E-2</c:v>
                </c:pt>
                <c:pt idx="117424">
                  <c:v>4.4956000000000003E-2</c:v>
                </c:pt>
                <c:pt idx="117425">
                  <c:v>4.4956000000000003E-2</c:v>
                </c:pt>
                <c:pt idx="117426">
                  <c:v>4.4956000000000003E-2</c:v>
                </c:pt>
                <c:pt idx="117427">
                  <c:v>4.4956000000000003E-2</c:v>
                </c:pt>
                <c:pt idx="117428">
                  <c:v>4.4956000000000003E-2</c:v>
                </c:pt>
                <c:pt idx="117429">
                  <c:v>4.4956000000000003E-2</c:v>
                </c:pt>
                <c:pt idx="117430">
                  <c:v>4.4956000000000003E-2</c:v>
                </c:pt>
                <c:pt idx="117431">
                  <c:v>4.4956000000000003E-2</c:v>
                </c:pt>
                <c:pt idx="117432">
                  <c:v>4.4956000000000003E-2</c:v>
                </c:pt>
                <c:pt idx="117433">
                  <c:v>4.4956000000000003E-2</c:v>
                </c:pt>
                <c:pt idx="117434">
                  <c:v>4.4956000000000003E-2</c:v>
                </c:pt>
                <c:pt idx="117435">
                  <c:v>4.4956000000000003E-2</c:v>
                </c:pt>
                <c:pt idx="117436">
                  <c:v>4.4956000000000003E-2</c:v>
                </c:pt>
                <c:pt idx="117437">
                  <c:v>4.4956000000000003E-2</c:v>
                </c:pt>
                <c:pt idx="117438">
                  <c:v>4.4956000000000003E-2</c:v>
                </c:pt>
                <c:pt idx="117439">
                  <c:v>4.4956999999999997E-2</c:v>
                </c:pt>
                <c:pt idx="117440">
                  <c:v>4.4956999999999997E-2</c:v>
                </c:pt>
                <c:pt idx="117441">
                  <c:v>4.4956999999999997E-2</c:v>
                </c:pt>
                <c:pt idx="117442">
                  <c:v>4.4957999999999998E-2</c:v>
                </c:pt>
                <c:pt idx="117443">
                  <c:v>4.4957999999999998E-2</c:v>
                </c:pt>
                <c:pt idx="117444">
                  <c:v>4.4957999999999998E-2</c:v>
                </c:pt>
                <c:pt idx="117445">
                  <c:v>4.4957999999999998E-2</c:v>
                </c:pt>
                <c:pt idx="117446">
                  <c:v>4.4957999999999998E-2</c:v>
                </c:pt>
                <c:pt idx="117447">
                  <c:v>4.4958999999999999E-2</c:v>
                </c:pt>
                <c:pt idx="117448">
                  <c:v>4.4958999999999999E-2</c:v>
                </c:pt>
                <c:pt idx="117449">
                  <c:v>4.4958999999999999E-2</c:v>
                </c:pt>
                <c:pt idx="117450">
                  <c:v>4.496E-2</c:v>
                </c:pt>
                <c:pt idx="117451">
                  <c:v>4.496E-2</c:v>
                </c:pt>
                <c:pt idx="117452">
                  <c:v>4.496E-2</c:v>
                </c:pt>
                <c:pt idx="117453">
                  <c:v>4.496E-2</c:v>
                </c:pt>
                <c:pt idx="117454">
                  <c:v>4.4961000000000001E-2</c:v>
                </c:pt>
                <c:pt idx="117455">
                  <c:v>4.4961000000000001E-2</c:v>
                </c:pt>
                <c:pt idx="117456">
                  <c:v>4.4961000000000001E-2</c:v>
                </c:pt>
                <c:pt idx="117457">
                  <c:v>4.4961000000000001E-2</c:v>
                </c:pt>
                <c:pt idx="117458">
                  <c:v>4.4961000000000001E-2</c:v>
                </c:pt>
                <c:pt idx="117459">
                  <c:v>4.4961000000000001E-2</c:v>
                </c:pt>
                <c:pt idx="117460">
                  <c:v>4.4961000000000001E-2</c:v>
                </c:pt>
                <c:pt idx="117461">
                  <c:v>4.4961000000000001E-2</c:v>
                </c:pt>
                <c:pt idx="117462">
                  <c:v>4.4961000000000001E-2</c:v>
                </c:pt>
                <c:pt idx="117463">
                  <c:v>4.4961000000000001E-2</c:v>
                </c:pt>
                <c:pt idx="117464">
                  <c:v>4.4961000000000001E-2</c:v>
                </c:pt>
                <c:pt idx="117465">
                  <c:v>4.4961000000000001E-2</c:v>
                </c:pt>
                <c:pt idx="117466">
                  <c:v>4.4961000000000001E-2</c:v>
                </c:pt>
                <c:pt idx="117467">
                  <c:v>4.4961000000000001E-2</c:v>
                </c:pt>
                <c:pt idx="117468">
                  <c:v>4.4961000000000001E-2</c:v>
                </c:pt>
                <c:pt idx="117469">
                  <c:v>4.496E-2</c:v>
                </c:pt>
                <c:pt idx="117470">
                  <c:v>4.496E-2</c:v>
                </c:pt>
                <c:pt idx="117471">
                  <c:v>4.496E-2</c:v>
                </c:pt>
                <c:pt idx="117472">
                  <c:v>4.496E-2</c:v>
                </c:pt>
                <c:pt idx="117473">
                  <c:v>4.496E-2</c:v>
                </c:pt>
                <c:pt idx="117474">
                  <c:v>4.4958999999999999E-2</c:v>
                </c:pt>
                <c:pt idx="117475">
                  <c:v>4.4958999999999999E-2</c:v>
                </c:pt>
                <c:pt idx="117476">
                  <c:v>4.4958999999999999E-2</c:v>
                </c:pt>
                <c:pt idx="117477">
                  <c:v>4.4957999999999998E-2</c:v>
                </c:pt>
                <c:pt idx="117478">
                  <c:v>4.4957999999999998E-2</c:v>
                </c:pt>
                <c:pt idx="117479">
                  <c:v>4.4957999999999998E-2</c:v>
                </c:pt>
                <c:pt idx="117480">
                  <c:v>4.4956999999999997E-2</c:v>
                </c:pt>
                <c:pt idx="117481">
                  <c:v>4.4956999999999997E-2</c:v>
                </c:pt>
                <c:pt idx="117482">
                  <c:v>4.4956000000000003E-2</c:v>
                </c:pt>
                <c:pt idx="117483">
                  <c:v>4.4956000000000003E-2</c:v>
                </c:pt>
                <c:pt idx="117484">
                  <c:v>4.4955000000000002E-2</c:v>
                </c:pt>
                <c:pt idx="117485">
                  <c:v>4.4955000000000002E-2</c:v>
                </c:pt>
                <c:pt idx="117486">
                  <c:v>4.4955000000000002E-2</c:v>
                </c:pt>
                <c:pt idx="117487">
                  <c:v>4.4954000000000001E-2</c:v>
                </c:pt>
                <c:pt idx="117488">
                  <c:v>4.4954000000000001E-2</c:v>
                </c:pt>
                <c:pt idx="117489">
                  <c:v>4.4953E-2</c:v>
                </c:pt>
                <c:pt idx="117490">
                  <c:v>4.4953E-2</c:v>
                </c:pt>
                <c:pt idx="117491">
                  <c:v>4.4951999999999999E-2</c:v>
                </c:pt>
                <c:pt idx="117492">
                  <c:v>4.4951999999999999E-2</c:v>
                </c:pt>
                <c:pt idx="117493">
                  <c:v>4.4950999999999998E-2</c:v>
                </c:pt>
                <c:pt idx="117494">
                  <c:v>4.4950999999999998E-2</c:v>
                </c:pt>
                <c:pt idx="117495">
                  <c:v>4.4949999999999997E-2</c:v>
                </c:pt>
                <c:pt idx="117496">
                  <c:v>4.4949999999999997E-2</c:v>
                </c:pt>
                <c:pt idx="117497">
                  <c:v>4.4949999999999997E-2</c:v>
                </c:pt>
                <c:pt idx="117498">
                  <c:v>4.4949000000000003E-2</c:v>
                </c:pt>
                <c:pt idx="117499">
                  <c:v>4.4949000000000003E-2</c:v>
                </c:pt>
                <c:pt idx="117500">
                  <c:v>4.4949000000000003E-2</c:v>
                </c:pt>
                <c:pt idx="117501">
                  <c:v>4.4948000000000002E-2</c:v>
                </c:pt>
                <c:pt idx="117502">
                  <c:v>4.4948000000000002E-2</c:v>
                </c:pt>
                <c:pt idx="117503">
                  <c:v>4.4948000000000002E-2</c:v>
                </c:pt>
                <c:pt idx="117504">
                  <c:v>4.4947000000000001E-2</c:v>
                </c:pt>
                <c:pt idx="117505">
                  <c:v>4.4947000000000001E-2</c:v>
                </c:pt>
                <c:pt idx="117506">
                  <c:v>4.4947000000000001E-2</c:v>
                </c:pt>
                <c:pt idx="117507">
                  <c:v>4.4947000000000001E-2</c:v>
                </c:pt>
                <c:pt idx="117508">
                  <c:v>4.4947000000000001E-2</c:v>
                </c:pt>
                <c:pt idx="117509">
                  <c:v>4.4946E-2</c:v>
                </c:pt>
                <c:pt idx="117510">
                  <c:v>4.4946E-2</c:v>
                </c:pt>
                <c:pt idx="117511">
                  <c:v>4.4946E-2</c:v>
                </c:pt>
                <c:pt idx="117512">
                  <c:v>4.4946E-2</c:v>
                </c:pt>
                <c:pt idx="117513">
                  <c:v>4.4946E-2</c:v>
                </c:pt>
                <c:pt idx="117514">
                  <c:v>4.4946E-2</c:v>
                </c:pt>
                <c:pt idx="117515">
                  <c:v>4.4946E-2</c:v>
                </c:pt>
                <c:pt idx="117516">
                  <c:v>4.4946E-2</c:v>
                </c:pt>
                <c:pt idx="117517">
                  <c:v>4.4946E-2</c:v>
                </c:pt>
                <c:pt idx="117518">
                  <c:v>4.4947000000000001E-2</c:v>
                </c:pt>
                <c:pt idx="117519">
                  <c:v>4.4947000000000001E-2</c:v>
                </c:pt>
                <c:pt idx="117520">
                  <c:v>4.4947000000000001E-2</c:v>
                </c:pt>
                <c:pt idx="117521">
                  <c:v>4.4948000000000002E-2</c:v>
                </c:pt>
                <c:pt idx="117522">
                  <c:v>4.4948000000000002E-2</c:v>
                </c:pt>
                <c:pt idx="117523">
                  <c:v>4.4948000000000002E-2</c:v>
                </c:pt>
                <c:pt idx="117524">
                  <c:v>4.4949000000000003E-2</c:v>
                </c:pt>
                <c:pt idx="117525">
                  <c:v>4.4949000000000003E-2</c:v>
                </c:pt>
                <c:pt idx="117526">
                  <c:v>4.4949000000000003E-2</c:v>
                </c:pt>
                <c:pt idx="117527">
                  <c:v>4.4949999999999997E-2</c:v>
                </c:pt>
                <c:pt idx="117528">
                  <c:v>4.4949999999999997E-2</c:v>
                </c:pt>
                <c:pt idx="117529">
                  <c:v>4.4950999999999998E-2</c:v>
                </c:pt>
                <c:pt idx="117530">
                  <c:v>4.4950999999999998E-2</c:v>
                </c:pt>
                <c:pt idx="117531">
                  <c:v>4.4951999999999999E-2</c:v>
                </c:pt>
                <c:pt idx="117532">
                  <c:v>4.4951999999999999E-2</c:v>
                </c:pt>
                <c:pt idx="117533">
                  <c:v>4.4953E-2</c:v>
                </c:pt>
                <c:pt idx="117534">
                  <c:v>4.4953E-2</c:v>
                </c:pt>
                <c:pt idx="117535">
                  <c:v>4.4954000000000001E-2</c:v>
                </c:pt>
                <c:pt idx="117536">
                  <c:v>4.4954000000000001E-2</c:v>
                </c:pt>
                <c:pt idx="117537">
                  <c:v>4.4955000000000002E-2</c:v>
                </c:pt>
                <c:pt idx="117538">
                  <c:v>4.4955000000000002E-2</c:v>
                </c:pt>
                <c:pt idx="117539">
                  <c:v>4.4956000000000003E-2</c:v>
                </c:pt>
                <c:pt idx="117540">
                  <c:v>4.4956000000000003E-2</c:v>
                </c:pt>
                <c:pt idx="117541">
                  <c:v>4.4956999999999997E-2</c:v>
                </c:pt>
                <c:pt idx="117542">
                  <c:v>4.4956999999999997E-2</c:v>
                </c:pt>
                <c:pt idx="117543">
                  <c:v>4.4956999999999997E-2</c:v>
                </c:pt>
                <c:pt idx="117544">
                  <c:v>4.4957999999999998E-2</c:v>
                </c:pt>
                <c:pt idx="117545">
                  <c:v>4.4957999999999998E-2</c:v>
                </c:pt>
                <c:pt idx="117546">
                  <c:v>4.4957999999999998E-2</c:v>
                </c:pt>
                <c:pt idx="117547">
                  <c:v>4.4958999999999999E-2</c:v>
                </c:pt>
                <c:pt idx="117548">
                  <c:v>4.4958999999999999E-2</c:v>
                </c:pt>
                <c:pt idx="117549">
                  <c:v>4.4958999999999999E-2</c:v>
                </c:pt>
                <c:pt idx="117550">
                  <c:v>4.4958999999999999E-2</c:v>
                </c:pt>
                <c:pt idx="117551">
                  <c:v>4.4958999999999999E-2</c:v>
                </c:pt>
                <c:pt idx="117552">
                  <c:v>4.4958999999999999E-2</c:v>
                </c:pt>
                <c:pt idx="117553">
                  <c:v>4.4958999999999999E-2</c:v>
                </c:pt>
                <c:pt idx="117554">
                  <c:v>4.4958999999999999E-2</c:v>
                </c:pt>
                <c:pt idx="117555">
                  <c:v>4.4957999999999998E-2</c:v>
                </c:pt>
                <c:pt idx="117556">
                  <c:v>4.4957999999999998E-2</c:v>
                </c:pt>
                <c:pt idx="117557">
                  <c:v>4.4957999999999998E-2</c:v>
                </c:pt>
                <c:pt idx="117558">
                  <c:v>4.4957999999999998E-2</c:v>
                </c:pt>
                <c:pt idx="117559">
                  <c:v>4.4956999999999997E-2</c:v>
                </c:pt>
                <c:pt idx="117560">
                  <c:v>4.4956999999999997E-2</c:v>
                </c:pt>
                <c:pt idx="117561">
                  <c:v>4.4956000000000003E-2</c:v>
                </c:pt>
                <c:pt idx="117562">
                  <c:v>4.4956000000000003E-2</c:v>
                </c:pt>
                <c:pt idx="117563">
                  <c:v>4.4955000000000002E-2</c:v>
                </c:pt>
                <c:pt idx="117564">
                  <c:v>4.4954000000000001E-2</c:v>
                </c:pt>
                <c:pt idx="117565">
                  <c:v>4.4953E-2</c:v>
                </c:pt>
                <c:pt idx="117566">
                  <c:v>4.4953E-2</c:v>
                </c:pt>
                <c:pt idx="117567">
                  <c:v>4.4951999999999999E-2</c:v>
                </c:pt>
                <c:pt idx="117568">
                  <c:v>4.4950999999999998E-2</c:v>
                </c:pt>
                <c:pt idx="117569">
                  <c:v>4.4950999999999998E-2</c:v>
                </c:pt>
                <c:pt idx="117570">
                  <c:v>4.4949999999999997E-2</c:v>
                </c:pt>
                <c:pt idx="117571">
                  <c:v>4.4949000000000003E-2</c:v>
                </c:pt>
                <c:pt idx="117572">
                  <c:v>4.4948000000000002E-2</c:v>
                </c:pt>
                <c:pt idx="117573">
                  <c:v>4.4947000000000001E-2</c:v>
                </c:pt>
                <c:pt idx="117574">
                  <c:v>4.4946E-2</c:v>
                </c:pt>
                <c:pt idx="117575">
                  <c:v>4.4944999999999999E-2</c:v>
                </c:pt>
                <c:pt idx="117576">
                  <c:v>4.4943999999999998E-2</c:v>
                </c:pt>
                <c:pt idx="117577">
                  <c:v>4.4942999999999997E-2</c:v>
                </c:pt>
                <c:pt idx="117578">
                  <c:v>4.4942000000000003E-2</c:v>
                </c:pt>
                <c:pt idx="117579">
                  <c:v>4.4942000000000003E-2</c:v>
                </c:pt>
                <c:pt idx="117580">
                  <c:v>4.4941000000000002E-2</c:v>
                </c:pt>
                <c:pt idx="117581">
                  <c:v>4.4940000000000001E-2</c:v>
                </c:pt>
                <c:pt idx="117582">
                  <c:v>4.4940000000000001E-2</c:v>
                </c:pt>
                <c:pt idx="117583">
                  <c:v>4.4939E-2</c:v>
                </c:pt>
                <c:pt idx="117584">
                  <c:v>4.4937999999999999E-2</c:v>
                </c:pt>
                <c:pt idx="117585">
                  <c:v>4.4937999999999999E-2</c:v>
                </c:pt>
                <c:pt idx="117586">
                  <c:v>4.4936999999999998E-2</c:v>
                </c:pt>
                <c:pt idx="117587">
                  <c:v>4.4935999999999997E-2</c:v>
                </c:pt>
                <c:pt idx="117588">
                  <c:v>4.4935999999999997E-2</c:v>
                </c:pt>
                <c:pt idx="117589">
                  <c:v>4.4935999999999997E-2</c:v>
                </c:pt>
                <c:pt idx="117590">
                  <c:v>4.4935000000000003E-2</c:v>
                </c:pt>
                <c:pt idx="117591">
                  <c:v>4.4935000000000003E-2</c:v>
                </c:pt>
                <c:pt idx="117592">
                  <c:v>4.4935000000000003E-2</c:v>
                </c:pt>
                <c:pt idx="117593">
                  <c:v>4.4935000000000003E-2</c:v>
                </c:pt>
                <c:pt idx="117594">
                  <c:v>4.4935000000000003E-2</c:v>
                </c:pt>
                <c:pt idx="117595">
                  <c:v>4.4935000000000003E-2</c:v>
                </c:pt>
                <c:pt idx="117596">
                  <c:v>4.4935000000000003E-2</c:v>
                </c:pt>
                <c:pt idx="117597">
                  <c:v>4.4935000000000003E-2</c:v>
                </c:pt>
                <c:pt idx="117598">
                  <c:v>4.4935000000000003E-2</c:v>
                </c:pt>
                <c:pt idx="117599">
                  <c:v>4.4935999999999997E-2</c:v>
                </c:pt>
                <c:pt idx="117600">
                  <c:v>4.4935999999999997E-2</c:v>
                </c:pt>
                <c:pt idx="117601">
                  <c:v>4.4935999999999997E-2</c:v>
                </c:pt>
                <c:pt idx="117602">
                  <c:v>4.4936999999999998E-2</c:v>
                </c:pt>
                <c:pt idx="117603">
                  <c:v>4.4937999999999999E-2</c:v>
                </c:pt>
                <c:pt idx="117604">
                  <c:v>4.4939E-2</c:v>
                </c:pt>
                <c:pt idx="117605">
                  <c:v>4.4939E-2</c:v>
                </c:pt>
                <c:pt idx="117606">
                  <c:v>4.4940000000000001E-2</c:v>
                </c:pt>
                <c:pt idx="117607">
                  <c:v>4.4941000000000002E-2</c:v>
                </c:pt>
                <c:pt idx="117608">
                  <c:v>4.4942000000000003E-2</c:v>
                </c:pt>
                <c:pt idx="117609">
                  <c:v>4.4942999999999997E-2</c:v>
                </c:pt>
                <c:pt idx="117610">
                  <c:v>4.4943999999999998E-2</c:v>
                </c:pt>
                <c:pt idx="117611">
                  <c:v>4.4944999999999999E-2</c:v>
                </c:pt>
                <c:pt idx="117612">
                  <c:v>4.4946E-2</c:v>
                </c:pt>
                <c:pt idx="117613">
                  <c:v>4.4947000000000001E-2</c:v>
                </c:pt>
                <c:pt idx="117614">
                  <c:v>4.4949000000000003E-2</c:v>
                </c:pt>
                <c:pt idx="117615">
                  <c:v>4.4949999999999997E-2</c:v>
                </c:pt>
                <c:pt idx="117616">
                  <c:v>4.4951999999999999E-2</c:v>
                </c:pt>
                <c:pt idx="117617">
                  <c:v>4.4953E-2</c:v>
                </c:pt>
                <c:pt idx="117618">
                  <c:v>4.4954000000000001E-2</c:v>
                </c:pt>
                <c:pt idx="117619">
                  <c:v>4.4956000000000003E-2</c:v>
                </c:pt>
                <c:pt idx="117620">
                  <c:v>4.4956999999999997E-2</c:v>
                </c:pt>
                <c:pt idx="117621">
                  <c:v>4.4957999999999998E-2</c:v>
                </c:pt>
                <c:pt idx="117622">
                  <c:v>4.496E-2</c:v>
                </c:pt>
                <c:pt idx="117623">
                  <c:v>4.4961000000000001E-2</c:v>
                </c:pt>
                <c:pt idx="117624">
                  <c:v>4.4963000000000003E-2</c:v>
                </c:pt>
                <c:pt idx="117625">
                  <c:v>4.4963999999999997E-2</c:v>
                </c:pt>
                <c:pt idx="117626">
                  <c:v>4.4965999999999999E-2</c:v>
                </c:pt>
                <c:pt idx="117627">
                  <c:v>4.4967E-2</c:v>
                </c:pt>
                <c:pt idx="117628">
                  <c:v>4.4969000000000002E-2</c:v>
                </c:pt>
                <c:pt idx="117629">
                  <c:v>4.4970000000000003E-2</c:v>
                </c:pt>
                <c:pt idx="117630">
                  <c:v>4.4970999999999997E-2</c:v>
                </c:pt>
                <c:pt idx="117631">
                  <c:v>4.4971999999999998E-2</c:v>
                </c:pt>
                <c:pt idx="117632">
                  <c:v>4.4974E-2</c:v>
                </c:pt>
                <c:pt idx="117633">
                  <c:v>4.4975000000000001E-2</c:v>
                </c:pt>
                <c:pt idx="117634">
                  <c:v>4.4976000000000002E-2</c:v>
                </c:pt>
                <c:pt idx="117635">
                  <c:v>4.4977000000000003E-2</c:v>
                </c:pt>
                <c:pt idx="117636">
                  <c:v>4.4977999999999997E-2</c:v>
                </c:pt>
                <c:pt idx="117637">
                  <c:v>4.4978999999999998E-2</c:v>
                </c:pt>
                <c:pt idx="117638">
                  <c:v>4.4979999999999999E-2</c:v>
                </c:pt>
                <c:pt idx="117639">
                  <c:v>4.4981E-2</c:v>
                </c:pt>
                <c:pt idx="117640">
                  <c:v>4.4982000000000001E-2</c:v>
                </c:pt>
                <c:pt idx="117641">
                  <c:v>4.4983000000000002E-2</c:v>
                </c:pt>
                <c:pt idx="117642">
                  <c:v>4.4983000000000002E-2</c:v>
                </c:pt>
                <c:pt idx="117643">
                  <c:v>4.4984000000000003E-2</c:v>
                </c:pt>
                <c:pt idx="117644">
                  <c:v>4.4984000000000003E-2</c:v>
                </c:pt>
                <c:pt idx="117645">
                  <c:v>4.4984999999999997E-2</c:v>
                </c:pt>
                <c:pt idx="117646">
                  <c:v>4.4984999999999997E-2</c:v>
                </c:pt>
                <c:pt idx="117647">
                  <c:v>4.4985999999999998E-2</c:v>
                </c:pt>
                <c:pt idx="117648">
                  <c:v>4.4985999999999998E-2</c:v>
                </c:pt>
                <c:pt idx="117649">
                  <c:v>4.4985999999999998E-2</c:v>
                </c:pt>
                <c:pt idx="117650">
                  <c:v>4.4986999999999999E-2</c:v>
                </c:pt>
                <c:pt idx="117651">
                  <c:v>4.4986999999999999E-2</c:v>
                </c:pt>
                <c:pt idx="117652">
                  <c:v>4.4986999999999999E-2</c:v>
                </c:pt>
                <c:pt idx="117653">
                  <c:v>4.4986999999999999E-2</c:v>
                </c:pt>
                <c:pt idx="117654">
                  <c:v>4.4986999999999999E-2</c:v>
                </c:pt>
                <c:pt idx="117655">
                  <c:v>4.4986999999999999E-2</c:v>
                </c:pt>
                <c:pt idx="117656">
                  <c:v>4.4986999999999999E-2</c:v>
                </c:pt>
                <c:pt idx="117657">
                  <c:v>4.4986999999999999E-2</c:v>
                </c:pt>
                <c:pt idx="117658">
                  <c:v>4.4986999999999999E-2</c:v>
                </c:pt>
                <c:pt idx="117659">
                  <c:v>4.4986999999999999E-2</c:v>
                </c:pt>
                <c:pt idx="117660">
                  <c:v>4.4986999999999999E-2</c:v>
                </c:pt>
                <c:pt idx="117661">
                  <c:v>4.4986999999999999E-2</c:v>
                </c:pt>
                <c:pt idx="117662">
                  <c:v>4.4986999999999999E-2</c:v>
                </c:pt>
                <c:pt idx="117663">
                  <c:v>4.4986999999999999E-2</c:v>
                </c:pt>
                <c:pt idx="117664">
                  <c:v>4.4985999999999998E-2</c:v>
                </c:pt>
                <c:pt idx="117665">
                  <c:v>4.4985999999999998E-2</c:v>
                </c:pt>
                <c:pt idx="117666">
                  <c:v>4.4985999999999998E-2</c:v>
                </c:pt>
                <c:pt idx="117667">
                  <c:v>4.4985999999999998E-2</c:v>
                </c:pt>
                <c:pt idx="117668">
                  <c:v>4.4984999999999997E-2</c:v>
                </c:pt>
                <c:pt idx="117669">
                  <c:v>4.4984999999999997E-2</c:v>
                </c:pt>
                <c:pt idx="117670">
                  <c:v>4.4984999999999997E-2</c:v>
                </c:pt>
                <c:pt idx="117671">
                  <c:v>4.4984999999999997E-2</c:v>
                </c:pt>
                <c:pt idx="117672">
                  <c:v>4.4984000000000003E-2</c:v>
                </c:pt>
                <c:pt idx="117673">
                  <c:v>4.4984000000000003E-2</c:v>
                </c:pt>
                <c:pt idx="117674">
                  <c:v>4.4984000000000003E-2</c:v>
                </c:pt>
                <c:pt idx="117675">
                  <c:v>4.4984000000000003E-2</c:v>
                </c:pt>
                <c:pt idx="117676">
                  <c:v>4.4983000000000002E-2</c:v>
                </c:pt>
                <c:pt idx="117677">
                  <c:v>4.4983000000000002E-2</c:v>
                </c:pt>
                <c:pt idx="117678">
                  <c:v>4.4983000000000002E-2</c:v>
                </c:pt>
                <c:pt idx="117679">
                  <c:v>4.4982000000000001E-2</c:v>
                </c:pt>
                <c:pt idx="117680">
                  <c:v>4.4982000000000001E-2</c:v>
                </c:pt>
                <c:pt idx="117681">
                  <c:v>4.4982000000000001E-2</c:v>
                </c:pt>
                <c:pt idx="117682">
                  <c:v>4.4981E-2</c:v>
                </c:pt>
                <c:pt idx="117683">
                  <c:v>4.4981E-2</c:v>
                </c:pt>
                <c:pt idx="117684">
                  <c:v>4.4981E-2</c:v>
                </c:pt>
                <c:pt idx="117685">
                  <c:v>4.4979999999999999E-2</c:v>
                </c:pt>
                <c:pt idx="117686">
                  <c:v>4.4979999999999999E-2</c:v>
                </c:pt>
                <c:pt idx="117687">
                  <c:v>4.4978999999999998E-2</c:v>
                </c:pt>
                <c:pt idx="117688">
                  <c:v>4.4978999999999998E-2</c:v>
                </c:pt>
                <c:pt idx="117689">
                  <c:v>4.4978999999999998E-2</c:v>
                </c:pt>
                <c:pt idx="117690">
                  <c:v>4.4977999999999997E-2</c:v>
                </c:pt>
                <c:pt idx="117691">
                  <c:v>4.4977999999999997E-2</c:v>
                </c:pt>
                <c:pt idx="117692">
                  <c:v>4.4977000000000003E-2</c:v>
                </c:pt>
                <c:pt idx="117693">
                  <c:v>4.4977000000000003E-2</c:v>
                </c:pt>
                <c:pt idx="117694">
                  <c:v>4.4976000000000002E-2</c:v>
                </c:pt>
                <c:pt idx="117695">
                  <c:v>4.4976000000000002E-2</c:v>
                </c:pt>
                <c:pt idx="117696">
                  <c:v>4.4975000000000001E-2</c:v>
                </c:pt>
                <c:pt idx="117697">
                  <c:v>4.4975000000000001E-2</c:v>
                </c:pt>
                <c:pt idx="117698">
                  <c:v>4.4974E-2</c:v>
                </c:pt>
                <c:pt idx="117699">
                  <c:v>4.4974E-2</c:v>
                </c:pt>
                <c:pt idx="117700">
                  <c:v>4.4974E-2</c:v>
                </c:pt>
                <c:pt idx="117701">
                  <c:v>4.4972999999999999E-2</c:v>
                </c:pt>
                <c:pt idx="117702">
                  <c:v>4.4972999999999999E-2</c:v>
                </c:pt>
                <c:pt idx="117703">
                  <c:v>4.4971999999999998E-2</c:v>
                </c:pt>
                <c:pt idx="117704">
                  <c:v>4.4971999999999998E-2</c:v>
                </c:pt>
                <c:pt idx="117705">
                  <c:v>4.4970999999999997E-2</c:v>
                </c:pt>
                <c:pt idx="117706">
                  <c:v>4.4970999999999997E-2</c:v>
                </c:pt>
                <c:pt idx="117707">
                  <c:v>4.4970000000000003E-2</c:v>
                </c:pt>
                <c:pt idx="117708">
                  <c:v>4.4970000000000003E-2</c:v>
                </c:pt>
                <c:pt idx="117709">
                  <c:v>4.4970000000000003E-2</c:v>
                </c:pt>
                <c:pt idx="117710">
                  <c:v>4.4970000000000003E-2</c:v>
                </c:pt>
                <c:pt idx="117711">
                  <c:v>4.4969000000000002E-2</c:v>
                </c:pt>
                <c:pt idx="117712">
                  <c:v>4.4969000000000002E-2</c:v>
                </c:pt>
                <c:pt idx="117713">
                  <c:v>4.4969000000000002E-2</c:v>
                </c:pt>
                <c:pt idx="117714">
                  <c:v>4.4969000000000002E-2</c:v>
                </c:pt>
                <c:pt idx="117715">
                  <c:v>4.4968000000000001E-2</c:v>
                </c:pt>
                <c:pt idx="117716">
                  <c:v>4.4968000000000001E-2</c:v>
                </c:pt>
                <c:pt idx="117717">
                  <c:v>4.4968000000000001E-2</c:v>
                </c:pt>
                <c:pt idx="117718">
                  <c:v>4.4968000000000001E-2</c:v>
                </c:pt>
                <c:pt idx="117719">
                  <c:v>4.4968000000000001E-2</c:v>
                </c:pt>
                <c:pt idx="117720">
                  <c:v>4.4968000000000001E-2</c:v>
                </c:pt>
                <c:pt idx="117721">
                  <c:v>4.4968000000000001E-2</c:v>
                </c:pt>
                <c:pt idx="117722">
                  <c:v>4.4969000000000002E-2</c:v>
                </c:pt>
                <c:pt idx="117723">
                  <c:v>4.4969000000000002E-2</c:v>
                </c:pt>
                <c:pt idx="117724">
                  <c:v>4.4969000000000002E-2</c:v>
                </c:pt>
                <c:pt idx="117725">
                  <c:v>4.4969000000000002E-2</c:v>
                </c:pt>
                <c:pt idx="117726">
                  <c:v>4.4969000000000002E-2</c:v>
                </c:pt>
                <c:pt idx="117727">
                  <c:v>4.4969000000000002E-2</c:v>
                </c:pt>
                <c:pt idx="117728">
                  <c:v>4.4970000000000003E-2</c:v>
                </c:pt>
                <c:pt idx="117729">
                  <c:v>4.4970000000000003E-2</c:v>
                </c:pt>
                <c:pt idx="117730">
                  <c:v>4.4970000000000003E-2</c:v>
                </c:pt>
                <c:pt idx="117731">
                  <c:v>4.4970999999999997E-2</c:v>
                </c:pt>
                <c:pt idx="117732">
                  <c:v>4.4970999999999997E-2</c:v>
                </c:pt>
                <c:pt idx="117733">
                  <c:v>4.4970999999999997E-2</c:v>
                </c:pt>
                <c:pt idx="117734">
                  <c:v>4.4971999999999998E-2</c:v>
                </c:pt>
                <c:pt idx="117735">
                  <c:v>4.4971999999999998E-2</c:v>
                </c:pt>
                <c:pt idx="117736">
                  <c:v>4.4971999999999998E-2</c:v>
                </c:pt>
                <c:pt idx="117737">
                  <c:v>4.4972999999999999E-2</c:v>
                </c:pt>
                <c:pt idx="117738">
                  <c:v>4.4972999999999999E-2</c:v>
                </c:pt>
                <c:pt idx="117739">
                  <c:v>4.4972999999999999E-2</c:v>
                </c:pt>
                <c:pt idx="117740">
                  <c:v>4.4974E-2</c:v>
                </c:pt>
                <c:pt idx="117741">
                  <c:v>4.4974E-2</c:v>
                </c:pt>
                <c:pt idx="117742">
                  <c:v>4.4974E-2</c:v>
                </c:pt>
                <c:pt idx="117743">
                  <c:v>4.4975000000000001E-2</c:v>
                </c:pt>
                <c:pt idx="117744">
                  <c:v>4.4975000000000001E-2</c:v>
                </c:pt>
                <c:pt idx="117745">
                  <c:v>4.4975000000000001E-2</c:v>
                </c:pt>
                <c:pt idx="117746">
                  <c:v>4.4976000000000002E-2</c:v>
                </c:pt>
                <c:pt idx="117747">
                  <c:v>4.4976000000000002E-2</c:v>
                </c:pt>
                <c:pt idx="117748">
                  <c:v>4.4976000000000002E-2</c:v>
                </c:pt>
                <c:pt idx="117749">
                  <c:v>4.4976000000000002E-2</c:v>
                </c:pt>
                <c:pt idx="117750">
                  <c:v>4.4976000000000002E-2</c:v>
                </c:pt>
                <c:pt idx="117751">
                  <c:v>4.4976000000000002E-2</c:v>
                </c:pt>
                <c:pt idx="117752">
                  <c:v>4.4976000000000002E-2</c:v>
                </c:pt>
                <c:pt idx="117753">
                  <c:v>4.4976000000000002E-2</c:v>
                </c:pt>
                <c:pt idx="117754">
                  <c:v>4.4976000000000002E-2</c:v>
                </c:pt>
                <c:pt idx="117755">
                  <c:v>4.4976000000000002E-2</c:v>
                </c:pt>
                <c:pt idx="117756">
                  <c:v>4.4976000000000002E-2</c:v>
                </c:pt>
                <c:pt idx="117757">
                  <c:v>4.4976000000000002E-2</c:v>
                </c:pt>
                <c:pt idx="117758">
                  <c:v>4.4976000000000002E-2</c:v>
                </c:pt>
                <c:pt idx="117759">
                  <c:v>4.4976000000000002E-2</c:v>
                </c:pt>
                <c:pt idx="117760">
                  <c:v>4.4976000000000002E-2</c:v>
                </c:pt>
                <c:pt idx="117761">
                  <c:v>4.4975000000000001E-2</c:v>
                </c:pt>
                <c:pt idx="117762">
                  <c:v>4.4975000000000001E-2</c:v>
                </c:pt>
                <c:pt idx="117763">
                  <c:v>4.4975000000000001E-2</c:v>
                </c:pt>
                <c:pt idx="117764">
                  <c:v>4.4974E-2</c:v>
                </c:pt>
                <c:pt idx="117765">
                  <c:v>4.4974E-2</c:v>
                </c:pt>
                <c:pt idx="117766">
                  <c:v>4.4974E-2</c:v>
                </c:pt>
                <c:pt idx="117767">
                  <c:v>4.4972999999999999E-2</c:v>
                </c:pt>
                <c:pt idx="117768">
                  <c:v>4.4972999999999999E-2</c:v>
                </c:pt>
                <c:pt idx="117769">
                  <c:v>4.4972999999999999E-2</c:v>
                </c:pt>
                <c:pt idx="117770">
                  <c:v>4.4972999999999999E-2</c:v>
                </c:pt>
                <c:pt idx="117771">
                  <c:v>4.4971999999999998E-2</c:v>
                </c:pt>
                <c:pt idx="117772">
                  <c:v>4.4971999999999998E-2</c:v>
                </c:pt>
                <c:pt idx="117773">
                  <c:v>4.4970999999999997E-2</c:v>
                </c:pt>
                <c:pt idx="117774">
                  <c:v>4.4970999999999997E-2</c:v>
                </c:pt>
                <c:pt idx="117775">
                  <c:v>4.4970999999999997E-2</c:v>
                </c:pt>
                <c:pt idx="117776">
                  <c:v>4.4970000000000003E-2</c:v>
                </c:pt>
                <c:pt idx="117777">
                  <c:v>4.4970000000000003E-2</c:v>
                </c:pt>
                <c:pt idx="117778">
                  <c:v>4.4970000000000003E-2</c:v>
                </c:pt>
                <c:pt idx="117779">
                  <c:v>4.4969000000000002E-2</c:v>
                </c:pt>
                <c:pt idx="117780">
                  <c:v>4.4969000000000002E-2</c:v>
                </c:pt>
                <c:pt idx="117781">
                  <c:v>4.4969000000000002E-2</c:v>
                </c:pt>
                <c:pt idx="117782">
                  <c:v>4.4969000000000002E-2</c:v>
                </c:pt>
                <c:pt idx="117783">
                  <c:v>4.4968000000000001E-2</c:v>
                </c:pt>
                <c:pt idx="117784">
                  <c:v>4.4968000000000001E-2</c:v>
                </c:pt>
                <c:pt idx="117785">
                  <c:v>4.4968000000000001E-2</c:v>
                </c:pt>
                <c:pt idx="117786">
                  <c:v>4.4967E-2</c:v>
                </c:pt>
                <c:pt idx="117787">
                  <c:v>4.4967E-2</c:v>
                </c:pt>
                <c:pt idx="117788">
                  <c:v>4.4967E-2</c:v>
                </c:pt>
                <c:pt idx="117789">
                  <c:v>4.4967E-2</c:v>
                </c:pt>
                <c:pt idx="117790">
                  <c:v>4.4967E-2</c:v>
                </c:pt>
                <c:pt idx="117791">
                  <c:v>4.4967E-2</c:v>
                </c:pt>
                <c:pt idx="117792">
                  <c:v>4.4967E-2</c:v>
                </c:pt>
                <c:pt idx="117793">
                  <c:v>4.4967E-2</c:v>
                </c:pt>
                <c:pt idx="117794">
                  <c:v>4.4967E-2</c:v>
                </c:pt>
                <c:pt idx="117795">
                  <c:v>4.4965999999999999E-2</c:v>
                </c:pt>
                <c:pt idx="117796">
                  <c:v>4.4965999999999999E-2</c:v>
                </c:pt>
                <c:pt idx="117797">
                  <c:v>4.4965999999999999E-2</c:v>
                </c:pt>
                <c:pt idx="117798">
                  <c:v>4.4965999999999999E-2</c:v>
                </c:pt>
                <c:pt idx="117799">
                  <c:v>4.4965999999999999E-2</c:v>
                </c:pt>
                <c:pt idx="117800">
                  <c:v>4.4965999999999999E-2</c:v>
                </c:pt>
                <c:pt idx="117801">
                  <c:v>4.4965999999999999E-2</c:v>
                </c:pt>
                <c:pt idx="117802">
                  <c:v>4.4964999999999998E-2</c:v>
                </c:pt>
                <c:pt idx="117803">
                  <c:v>4.4964999999999998E-2</c:v>
                </c:pt>
                <c:pt idx="117804">
                  <c:v>4.4964999999999998E-2</c:v>
                </c:pt>
                <c:pt idx="117805">
                  <c:v>4.4964999999999998E-2</c:v>
                </c:pt>
                <c:pt idx="117806">
                  <c:v>4.4964999999999998E-2</c:v>
                </c:pt>
                <c:pt idx="117807">
                  <c:v>4.4964999999999998E-2</c:v>
                </c:pt>
                <c:pt idx="117808">
                  <c:v>4.4964999999999998E-2</c:v>
                </c:pt>
                <c:pt idx="117809">
                  <c:v>4.4963999999999997E-2</c:v>
                </c:pt>
                <c:pt idx="117810">
                  <c:v>4.4963999999999997E-2</c:v>
                </c:pt>
                <c:pt idx="117811">
                  <c:v>4.4963999999999997E-2</c:v>
                </c:pt>
                <c:pt idx="117812">
                  <c:v>4.4963999999999997E-2</c:v>
                </c:pt>
                <c:pt idx="117813">
                  <c:v>4.4963000000000003E-2</c:v>
                </c:pt>
                <c:pt idx="117814">
                  <c:v>4.4963000000000003E-2</c:v>
                </c:pt>
                <c:pt idx="117815">
                  <c:v>4.4963000000000003E-2</c:v>
                </c:pt>
                <c:pt idx="117816">
                  <c:v>4.4963000000000003E-2</c:v>
                </c:pt>
                <c:pt idx="117817">
                  <c:v>4.4962000000000002E-2</c:v>
                </c:pt>
                <c:pt idx="117818">
                  <c:v>4.4962000000000002E-2</c:v>
                </c:pt>
                <c:pt idx="117819">
                  <c:v>4.4961000000000001E-2</c:v>
                </c:pt>
                <c:pt idx="117820">
                  <c:v>4.4961000000000001E-2</c:v>
                </c:pt>
                <c:pt idx="117821">
                  <c:v>4.496E-2</c:v>
                </c:pt>
                <c:pt idx="117822">
                  <c:v>4.496E-2</c:v>
                </c:pt>
                <c:pt idx="117823">
                  <c:v>4.4958999999999999E-2</c:v>
                </c:pt>
                <c:pt idx="117824">
                  <c:v>4.4957999999999998E-2</c:v>
                </c:pt>
                <c:pt idx="117825">
                  <c:v>4.4957999999999998E-2</c:v>
                </c:pt>
                <c:pt idx="117826">
                  <c:v>4.4956999999999997E-2</c:v>
                </c:pt>
                <c:pt idx="117827">
                  <c:v>4.4956999999999997E-2</c:v>
                </c:pt>
                <c:pt idx="117828">
                  <c:v>4.4956000000000003E-2</c:v>
                </c:pt>
                <c:pt idx="117829">
                  <c:v>4.4955000000000002E-2</c:v>
                </c:pt>
                <c:pt idx="117830">
                  <c:v>4.4955000000000002E-2</c:v>
                </c:pt>
                <c:pt idx="117831">
                  <c:v>4.4954000000000001E-2</c:v>
                </c:pt>
                <c:pt idx="117832">
                  <c:v>4.4953E-2</c:v>
                </c:pt>
                <c:pt idx="117833">
                  <c:v>4.4951999999999999E-2</c:v>
                </c:pt>
                <c:pt idx="117834">
                  <c:v>4.4950999999999998E-2</c:v>
                </c:pt>
                <c:pt idx="117835">
                  <c:v>4.4950999999999998E-2</c:v>
                </c:pt>
                <c:pt idx="117836">
                  <c:v>4.4949999999999997E-2</c:v>
                </c:pt>
                <c:pt idx="117837">
                  <c:v>4.4949000000000003E-2</c:v>
                </c:pt>
                <c:pt idx="117838">
                  <c:v>4.4948000000000002E-2</c:v>
                </c:pt>
                <c:pt idx="117839">
                  <c:v>4.4948000000000002E-2</c:v>
                </c:pt>
                <c:pt idx="117840">
                  <c:v>4.4947000000000001E-2</c:v>
                </c:pt>
                <c:pt idx="117841">
                  <c:v>4.4946E-2</c:v>
                </c:pt>
                <c:pt idx="117842">
                  <c:v>4.4946E-2</c:v>
                </c:pt>
                <c:pt idx="117843">
                  <c:v>4.4944999999999999E-2</c:v>
                </c:pt>
                <c:pt idx="117844">
                  <c:v>4.4943999999999998E-2</c:v>
                </c:pt>
                <c:pt idx="117845">
                  <c:v>4.4943999999999998E-2</c:v>
                </c:pt>
                <c:pt idx="117846">
                  <c:v>4.4942999999999997E-2</c:v>
                </c:pt>
                <c:pt idx="117847">
                  <c:v>4.4942999999999997E-2</c:v>
                </c:pt>
                <c:pt idx="117848">
                  <c:v>4.4942000000000003E-2</c:v>
                </c:pt>
                <c:pt idx="117849">
                  <c:v>4.4942000000000003E-2</c:v>
                </c:pt>
                <c:pt idx="117850">
                  <c:v>4.4942000000000003E-2</c:v>
                </c:pt>
                <c:pt idx="117851">
                  <c:v>4.4942000000000003E-2</c:v>
                </c:pt>
                <c:pt idx="117852">
                  <c:v>4.4942000000000003E-2</c:v>
                </c:pt>
                <c:pt idx="117853">
                  <c:v>4.4941000000000002E-2</c:v>
                </c:pt>
                <c:pt idx="117854">
                  <c:v>4.4941000000000002E-2</c:v>
                </c:pt>
                <c:pt idx="117855">
                  <c:v>4.4941000000000002E-2</c:v>
                </c:pt>
                <c:pt idx="117856">
                  <c:v>4.4941000000000002E-2</c:v>
                </c:pt>
                <c:pt idx="117857">
                  <c:v>4.4941000000000002E-2</c:v>
                </c:pt>
                <c:pt idx="117858">
                  <c:v>4.4942000000000003E-2</c:v>
                </c:pt>
                <c:pt idx="117859">
                  <c:v>4.4942000000000003E-2</c:v>
                </c:pt>
                <c:pt idx="117860">
                  <c:v>4.4942000000000003E-2</c:v>
                </c:pt>
                <c:pt idx="117861">
                  <c:v>4.4942999999999997E-2</c:v>
                </c:pt>
                <c:pt idx="117862">
                  <c:v>4.4943999999999998E-2</c:v>
                </c:pt>
                <c:pt idx="117863">
                  <c:v>4.4943999999999998E-2</c:v>
                </c:pt>
                <c:pt idx="117864">
                  <c:v>4.4944999999999999E-2</c:v>
                </c:pt>
                <c:pt idx="117865">
                  <c:v>4.4946E-2</c:v>
                </c:pt>
                <c:pt idx="117866">
                  <c:v>4.4946E-2</c:v>
                </c:pt>
                <c:pt idx="117867">
                  <c:v>4.4947000000000001E-2</c:v>
                </c:pt>
                <c:pt idx="117868">
                  <c:v>4.4948000000000002E-2</c:v>
                </c:pt>
                <c:pt idx="117869">
                  <c:v>4.4949000000000003E-2</c:v>
                </c:pt>
                <c:pt idx="117870">
                  <c:v>4.4949999999999997E-2</c:v>
                </c:pt>
                <c:pt idx="117871">
                  <c:v>4.4950999999999998E-2</c:v>
                </c:pt>
                <c:pt idx="117872">
                  <c:v>4.4951999999999999E-2</c:v>
                </c:pt>
                <c:pt idx="117873">
                  <c:v>4.4953E-2</c:v>
                </c:pt>
                <c:pt idx="117874">
                  <c:v>4.4954000000000001E-2</c:v>
                </c:pt>
                <c:pt idx="117875">
                  <c:v>4.4955000000000002E-2</c:v>
                </c:pt>
                <c:pt idx="117876">
                  <c:v>4.4956999999999997E-2</c:v>
                </c:pt>
                <c:pt idx="117877">
                  <c:v>4.4957999999999998E-2</c:v>
                </c:pt>
                <c:pt idx="117878">
                  <c:v>4.4958999999999999E-2</c:v>
                </c:pt>
                <c:pt idx="117879">
                  <c:v>4.496E-2</c:v>
                </c:pt>
                <c:pt idx="117880">
                  <c:v>4.4961000000000001E-2</c:v>
                </c:pt>
                <c:pt idx="117881">
                  <c:v>4.4962000000000002E-2</c:v>
                </c:pt>
                <c:pt idx="117882">
                  <c:v>4.4963999999999997E-2</c:v>
                </c:pt>
                <c:pt idx="117883">
                  <c:v>4.4964999999999998E-2</c:v>
                </c:pt>
                <c:pt idx="117884">
                  <c:v>4.4965999999999999E-2</c:v>
                </c:pt>
                <c:pt idx="117885">
                  <c:v>4.4967E-2</c:v>
                </c:pt>
                <c:pt idx="117886">
                  <c:v>4.4969000000000002E-2</c:v>
                </c:pt>
                <c:pt idx="117887">
                  <c:v>4.4970000000000003E-2</c:v>
                </c:pt>
                <c:pt idx="117888">
                  <c:v>4.4970999999999997E-2</c:v>
                </c:pt>
                <c:pt idx="117889">
                  <c:v>4.4971999999999998E-2</c:v>
                </c:pt>
                <c:pt idx="117890">
                  <c:v>4.4972999999999999E-2</c:v>
                </c:pt>
                <c:pt idx="117891">
                  <c:v>4.4974E-2</c:v>
                </c:pt>
                <c:pt idx="117892">
                  <c:v>4.4975000000000001E-2</c:v>
                </c:pt>
                <c:pt idx="117893">
                  <c:v>4.4976000000000002E-2</c:v>
                </c:pt>
                <c:pt idx="117894">
                  <c:v>4.4976000000000002E-2</c:v>
                </c:pt>
                <c:pt idx="117895">
                  <c:v>4.4977000000000003E-2</c:v>
                </c:pt>
                <c:pt idx="117896">
                  <c:v>4.4977999999999997E-2</c:v>
                </c:pt>
                <c:pt idx="117897">
                  <c:v>4.4978999999999998E-2</c:v>
                </c:pt>
                <c:pt idx="117898">
                  <c:v>4.4979999999999999E-2</c:v>
                </c:pt>
                <c:pt idx="117899">
                  <c:v>4.4979999999999999E-2</c:v>
                </c:pt>
                <c:pt idx="117900">
                  <c:v>4.4981E-2</c:v>
                </c:pt>
                <c:pt idx="117901">
                  <c:v>4.4982000000000001E-2</c:v>
                </c:pt>
                <c:pt idx="117902">
                  <c:v>4.4982000000000001E-2</c:v>
                </c:pt>
                <c:pt idx="117903">
                  <c:v>4.4982000000000001E-2</c:v>
                </c:pt>
                <c:pt idx="117904">
                  <c:v>4.4983000000000002E-2</c:v>
                </c:pt>
                <c:pt idx="117905">
                  <c:v>4.4983000000000002E-2</c:v>
                </c:pt>
                <c:pt idx="117906">
                  <c:v>4.4984000000000003E-2</c:v>
                </c:pt>
                <c:pt idx="117907">
                  <c:v>4.4984000000000003E-2</c:v>
                </c:pt>
                <c:pt idx="117908">
                  <c:v>4.4984000000000003E-2</c:v>
                </c:pt>
                <c:pt idx="117909">
                  <c:v>4.4984999999999997E-2</c:v>
                </c:pt>
                <c:pt idx="117910">
                  <c:v>4.4984999999999997E-2</c:v>
                </c:pt>
                <c:pt idx="117911">
                  <c:v>4.4984999999999997E-2</c:v>
                </c:pt>
                <c:pt idx="117912">
                  <c:v>4.4985999999999998E-2</c:v>
                </c:pt>
                <c:pt idx="117913">
                  <c:v>4.4985999999999998E-2</c:v>
                </c:pt>
                <c:pt idx="117914">
                  <c:v>4.4985999999999998E-2</c:v>
                </c:pt>
                <c:pt idx="117915">
                  <c:v>4.4985999999999998E-2</c:v>
                </c:pt>
                <c:pt idx="117916">
                  <c:v>4.4985999999999998E-2</c:v>
                </c:pt>
                <c:pt idx="117917">
                  <c:v>4.4985999999999998E-2</c:v>
                </c:pt>
                <c:pt idx="117918">
                  <c:v>4.4985999999999998E-2</c:v>
                </c:pt>
                <c:pt idx="117919">
                  <c:v>4.4985999999999998E-2</c:v>
                </c:pt>
                <c:pt idx="117920">
                  <c:v>4.4985999999999998E-2</c:v>
                </c:pt>
                <c:pt idx="117921">
                  <c:v>4.4985999999999998E-2</c:v>
                </c:pt>
                <c:pt idx="117922">
                  <c:v>4.4986999999999999E-2</c:v>
                </c:pt>
                <c:pt idx="117923">
                  <c:v>4.4986999999999999E-2</c:v>
                </c:pt>
                <c:pt idx="117924">
                  <c:v>4.4986999999999999E-2</c:v>
                </c:pt>
                <c:pt idx="117925">
                  <c:v>4.4985999999999998E-2</c:v>
                </c:pt>
                <c:pt idx="117926">
                  <c:v>4.4985999999999998E-2</c:v>
                </c:pt>
                <c:pt idx="117927">
                  <c:v>4.4985999999999998E-2</c:v>
                </c:pt>
                <c:pt idx="117928">
                  <c:v>4.4985999999999998E-2</c:v>
                </c:pt>
                <c:pt idx="117929">
                  <c:v>4.4985999999999998E-2</c:v>
                </c:pt>
                <c:pt idx="117930">
                  <c:v>4.4985999999999998E-2</c:v>
                </c:pt>
                <c:pt idx="117931">
                  <c:v>4.4985999999999998E-2</c:v>
                </c:pt>
                <c:pt idx="117932">
                  <c:v>4.4985999999999998E-2</c:v>
                </c:pt>
                <c:pt idx="117933">
                  <c:v>4.4985999999999998E-2</c:v>
                </c:pt>
                <c:pt idx="117934">
                  <c:v>4.4985999999999998E-2</c:v>
                </c:pt>
                <c:pt idx="117935">
                  <c:v>4.4985999999999998E-2</c:v>
                </c:pt>
                <c:pt idx="117936">
                  <c:v>4.4985999999999998E-2</c:v>
                </c:pt>
                <c:pt idx="117937">
                  <c:v>4.4984999999999997E-2</c:v>
                </c:pt>
                <c:pt idx="117938">
                  <c:v>4.4984999999999997E-2</c:v>
                </c:pt>
                <c:pt idx="117939">
                  <c:v>4.4984999999999997E-2</c:v>
                </c:pt>
                <c:pt idx="117940">
                  <c:v>4.4984000000000003E-2</c:v>
                </c:pt>
                <c:pt idx="117941">
                  <c:v>4.4984000000000003E-2</c:v>
                </c:pt>
                <c:pt idx="117942">
                  <c:v>4.4984000000000003E-2</c:v>
                </c:pt>
                <c:pt idx="117943">
                  <c:v>4.4984000000000003E-2</c:v>
                </c:pt>
                <c:pt idx="117944">
                  <c:v>4.4983000000000002E-2</c:v>
                </c:pt>
                <c:pt idx="117945">
                  <c:v>4.4983000000000002E-2</c:v>
                </c:pt>
                <c:pt idx="117946">
                  <c:v>4.4983000000000002E-2</c:v>
                </c:pt>
                <c:pt idx="117947">
                  <c:v>4.4982000000000001E-2</c:v>
                </c:pt>
                <c:pt idx="117948">
                  <c:v>4.4982000000000001E-2</c:v>
                </c:pt>
                <c:pt idx="117949">
                  <c:v>4.4981E-2</c:v>
                </c:pt>
                <c:pt idx="117950">
                  <c:v>4.4981E-2</c:v>
                </c:pt>
                <c:pt idx="117951">
                  <c:v>4.4979999999999999E-2</c:v>
                </c:pt>
                <c:pt idx="117952">
                  <c:v>4.4978999999999998E-2</c:v>
                </c:pt>
                <c:pt idx="117953">
                  <c:v>4.4978999999999998E-2</c:v>
                </c:pt>
                <c:pt idx="117954">
                  <c:v>4.4977999999999997E-2</c:v>
                </c:pt>
                <c:pt idx="117955">
                  <c:v>4.4977999999999997E-2</c:v>
                </c:pt>
                <c:pt idx="117956">
                  <c:v>4.4977000000000003E-2</c:v>
                </c:pt>
                <c:pt idx="117957">
                  <c:v>4.4977000000000003E-2</c:v>
                </c:pt>
                <c:pt idx="117958">
                  <c:v>4.4976000000000002E-2</c:v>
                </c:pt>
                <c:pt idx="117959">
                  <c:v>4.4976000000000002E-2</c:v>
                </c:pt>
                <c:pt idx="117960">
                  <c:v>4.4975000000000001E-2</c:v>
                </c:pt>
                <c:pt idx="117961">
                  <c:v>4.4975000000000001E-2</c:v>
                </c:pt>
                <c:pt idx="117962">
                  <c:v>4.4974E-2</c:v>
                </c:pt>
                <c:pt idx="117963">
                  <c:v>4.4972999999999999E-2</c:v>
                </c:pt>
                <c:pt idx="117964">
                  <c:v>4.4972999999999999E-2</c:v>
                </c:pt>
                <c:pt idx="117965">
                  <c:v>4.4971999999999998E-2</c:v>
                </c:pt>
                <c:pt idx="117966">
                  <c:v>4.4971999999999998E-2</c:v>
                </c:pt>
                <c:pt idx="117967">
                  <c:v>4.4970999999999997E-2</c:v>
                </c:pt>
                <c:pt idx="117968">
                  <c:v>4.4970999999999997E-2</c:v>
                </c:pt>
                <c:pt idx="117969">
                  <c:v>4.4970000000000003E-2</c:v>
                </c:pt>
                <c:pt idx="117970">
                  <c:v>4.4970000000000003E-2</c:v>
                </c:pt>
                <c:pt idx="117971">
                  <c:v>4.4969000000000002E-2</c:v>
                </c:pt>
                <c:pt idx="117972">
                  <c:v>4.4969000000000002E-2</c:v>
                </c:pt>
                <c:pt idx="117973">
                  <c:v>4.4968000000000001E-2</c:v>
                </c:pt>
                <c:pt idx="117974">
                  <c:v>4.4968000000000001E-2</c:v>
                </c:pt>
                <c:pt idx="117975">
                  <c:v>4.4967E-2</c:v>
                </c:pt>
                <c:pt idx="117976">
                  <c:v>4.4967E-2</c:v>
                </c:pt>
                <c:pt idx="117977">
                  <c:v>4.4967E-2</c:v>
                </c:pt>
                <c:pt idx="117978">
                  <c:v>4.4965999999999999E-2</c:v>
                </c:pt>
                <c:pt idx="117979">
                  <c:v>4.4965999999999999E-2</c:v>
                </c:pt>
                <c:pt idx="117980">
                  <c:v>4.4965999999999999E-2</c:v>
                </c:pt>
                <c:pt idx="117981">
                  <c:v>4.4965999999999999E-2</c:v>
                </c:pt>
                <c:pt idx="117982">
                  <c:v>4.4965999999999999E-2</c:v>
                </c:pt>
                <c:pt idx="117983">
                  <c:v>4.4964999999999998E-2</c:v>
                </c:pt>
                <c:pt idx="117984">
                  <c:v>4.4964999999999998E-2</c:v>
                </c:pt>
                <c:pt idx="117985">
                  <c:v>4.4964999999999998E-2</c:v>
                </c:pt>
                <c:pt idx="117986">
                  <c:v>4.4963999999999997E-2</c:v>
                </c:pt>
                <c:pt idx="117987">
                  <c:v>4.4963999999999997E-2</c:v>
                </c:pt>
                <c:pt idx="117988">
                  <c:v>4.4963999999999997E-2</c:v>
                </c:pt>
                <c:pt idx="117989">
                  <c:v>4.4963999999999997E-2</c:v>
                </c:pt>
                <c:pt idx="117990">
                  <c:v>4.4963999999999997E-2</c:v>
                </c:pt>
                <c:pt idx="117991">
                  <c:v>4.4963999999999997E-2</c:v>
                </c:pt>
                <c:pt idx="117992">
                  <c:v>4.4963999999999997E-2</c:v>
                </c:pt>
                <c:pt idx="117993">
                  <c:v>4.4963999999999997E-2</c:v>
                </c:pt>
                <c:pt idx="117994">
                  <c:v>4.4963999999999997E-2</c:v>
                </c:pt>
                <c:pt idx="117995">
                  <c:v>4.4963999999999997E-2</c:v>
                </c:pt>
                <c:pt idx="117996">
                  <c:v>4.4963999999999997E-2</c:v>
                </c:pt>
                <c:pt idx="117997">
                  <c:v>4.4963000000000003E-2</c:v>
                </c:pt>
                <c:pt idx="117998">
                  <c:v>4.4963000000000003E-2</c:v>
                </c:pt>
                <c:pt idx="117999">
                  <c:v>4.4963000000000003E-2</c:v>
                </c:pt>
                <c:pt idx="118000">
                  <c:v>4.4963000000000003E-2</c:v>
                </c:pt>
                <c:pt idx="118001">
                  <c:v>4.4963000000000003E-2</c:v>
                </c:pt>
                <c:pt idx="118002">
                  <c:v>4.4963999999999997E-2</c:v>
                </c:pt>
                <c:pt idx="118003">
                  <c:v>4.4963999999999997E-2</c:v>
                </c:pt>
                <c:pt idx="118004">
                  <c:v>4.4963999999999997E-2</c:v>
                </c:pt>
                <c:pt idx="118005">
                  <c:v>4.4963999999999997E-2</c:v>
                </c:pt>
                <c:pt idx="118006">
                  <c:v>4.4963999999999997E-2</c:v>
                </c:pt>
                <c:pt idx="118007">
                  <c:v>4.4963999999999997E-2</c:v>
                </c:pt>
                <c:pt idx="118008">
                  <c:v>4.4963999999999997E-2</c:v>
                </c:pt>
                <c:pt idx="118009">
                  <c:v>4.4963999999999997E-2</c:v>
                </c:pt>
                <c:pt idx="118010">
                  <c:v>4.4963999999999997E-2</c:v>
                </c:pt>
                <c:pt idx="118011">
                  <c:v>4.4964999999999998E-2</c:v>
                </c:pt>
                <c:pt idx="118012">
                  <c:v>4.4964999999999998E-2</c:v>
                </c:pt>
                <c:pt idx="118013">
                  <c:v>4.4964999999999998E-2</c:v>
                </c:pt>
                <c:pt idx="118014">
                  <c:v>4.4964999999999998E-2</c:v>
                </c:pt>
                <c:pt idx="118015">
                  <c:v>4.4965999999999999E-2</c:v>
                </c:pt>
                <c:pt idx="118016">
                  <c:v>4.4965999999999999E-2</c:v>
                </c:pt>
                <c:pt idx="118017">
                  <c:v>4.4965999999999999E-2</c:v>
                </c:pt>
                <c:pt idx="118018">
                  <c:v>4.4965999999999999E-2</c:v>
                </c:pt>
                <c:pt idx="118019">
                  <c:v>4.4967E-2</c:v>
                </c:pt>
                <c:pt idx="118020">
                  <c:v>4.4967E-2</c:v>
                </c:pt>
                <c:pt idx="118021">
                  <c:v>4.4967E-2</c:v>
                </c:pt>
                <c:pt idx="118022">
                  <c:v>4.4967E-2</c:v>
                </c:pt>
                <c:pt idx="118023">
                  <c:v>4.4968000000000001E-2</c:v>
                </c:pt>
                <c:pt idx="118024">
                  <c:v>4.4968000000000001E-2</c:v>
                </c:pt>
                <c:pt idx="118025">
                  <c:v>4.4969000000000002E-2</c:v>
                </c:pt>
                <c:pt idx="118026">
                  <c:v>4.4969000000000002E-2</c:v>
                </c:pt>
                <c:pt idx="118027">
                  <c:v>4.4970000000000003E-2</c:v>
                </c:pt>
                <c:pt idx="118028">
                  <c:v>4.4970000000000003E-2</c:v>
                </c:pt>
                <c:pt idx="118029">
                  <c:v>4.4970999999999997E-2</c:v>
                </c:pt>
                <c:pt idx="118030">
                  <c:v>4.4970999999999997E-2</c:v>
                </c:pt>
                <c:pt idx="118031">
                  <c:v>4.4971999999999998E-2</c:v>
                </c:pt>
                <c:pt idx="118032">
                  <c:v>4.4971999999999998E-2</c:v>
                </c:pt>
                <c:pt idx="118033">
                  <c:v>4.4971999999999998E-2</c:v>
                </c:pt>
                <c:pt idx="118034">
                  <c:v>4.4972999999999999E-2</c:v>
                </c:pt>
                <c:pt idx="118035">
                  <c:v>4.4974E-2</c:v>
                </c:pt>
                <c:pt idx="118036">
                  <c:v>4.4974E-2</c:v>
                </c:pt>
                <c:pt idx="118037">
                  <c:v>4.4975000000000001E-2</c:v>
                </c:pt>
                <c:pt idx="118038">
                  <c:v>4.4976000000000002E-2</c:v>
                </c:pt>
                <c:pt idx="118039">
                  <c:v>4.4976000000000002E-2</c:v>
                </c:pt>
                <c:pt idx="118040">
                  <c:v>4.4977000000000003E-2</c:v>
                </c:pt>
                <c:pt idx="118041">
                  <c:v>4.4977999999999997E-2</c:v>
                </c:pt>
                <c:pt idx="118042">
                  <c:v>4.4978999999999998E-2</c:v>
                </c:pt>
                <c:pt idx="118043">
                  <c:v>4.4978999999999998E-2</c:v>
                </c:pt>
                <c:pt idx="118044">
                  <c:v>4.4979999999999999E-2</c:v>
                </c:pt>
                <c:pt idx="118045">
                  <c:v>4.4981E-2</c:v>
                </c:pt>
                <c:pt idx="118046">
                  <c:v>4.4981E-2</c:v>
                </c:pt>
                <c:pt idx="118047">
                  <c:v>4.4982000000000001E-2</c:v>
                </c:pt>
                <c:pt idx="118048">
                  <c:v>4.4983000000000002E-2</c:v>
                </c:pt>
                <c:pt idx="118049">
                  <c:v>4.4984000000000003E-2</c:v>
                </c:pt>
                <c:pt idx="118050">
                  <c:v>4.4984000000000003E-2</c:v>
                </c:pt>
                <c:pt idx="118051">
                  <c:v>4.4984999999999997E-2</c:v>
                </c:pt>
                <c:pt idx="118052">
                  <c:v>4.4985999999999998E-2</c:v>
                </c:pt>
                <c:pt idx="118053">
                  <c:v>4.4986999999999999E-2</c:v>
                </c:pt>
                <c:pt idx="118054">
                  <c:v>4.4988E-2</c:v>
                </c:pt>
                <c:pt idx="118055">
                  <c:v>4.4988E-2</c:v>
                </c:pt>
                <c:pt idx="118056">
                  <c:v>4.4989000000000001E-2</c:v>
                </c:pt>
                <c:pt idx="118057">
                  <c:v>4.4989000000000001E-2</c:v>
                </c:pt>
                <c:pt idx="118058">
                  <c:v>4.4990000000000002E-2</c:v>
                </c:pt>
                <c:pt idx="118059">
                  <c:v>4.4991000000000003E-2</c:v>
                </c:pt>
                <c:pt idx="118060">
                  <c:v>4.4991000000000003E-2</c:v>
                </c:pt>
                <c:pt idx="118061">
                  <c:v>4.4991999999999997E-2</c:v>
                </c:pt>
                <c:pt idx="118062">
                  <c:v>4.4991999999999997E-2</c:v>
                </c:pt>
                <c:pt idx="118063">
                  <c:v>4.4992999999999998E-2</c:v>
                </c:pt>
                <c:pt idx="118064">
                  <c:v>4.4992999999999998E-2</c:v>
                </c:pt>
                <c:pt idx="118065">
                  <c:v>4.4992999999999998E-2</c:v>
                </c:pt>
                <c:pt idx="118066">
                  <c:v>4.4993999999999999E-2</c:v>
                </c:pt>
                <c:pt idx="118067">
                  <c:v>4.4993999999999999E-2</c:v>
                </c:pt>
                <c:pt idx="118068">
                  <c:v>4.4993999999999999E-2</c:v>
                </c:pt>
                <c:pt idx="118069">
                  <c:v>4.4993999999999999E-2</c:v>
                </c:pt>
                <c:pt idx="118070">
                  <c:v>4.4993999999999999E-2</c:v>
                </c:pt>
                <c:pt idx="118071">
                  <c:v>4.4993999999999999E-2</c:v>
                </c:pt>
                <c:pt idx="118072">
                  <c:v>4.4993999999999999E-2</c:v>
                </c:pt>
                <c:pt idx="118073">
                  <c:v>4.4993999999999999E-2</c:v>
                </c:pt>
                <c:pt idx="118074">
                  <c:v>4.4993999999999999E-2</c:v>
                </c:pt>
                <c:pt idx="118075">
                  <c:v>4.4993999999999999E-2</c:v>
                </c:pt>
                <c:pt idx="118076">
                  <c:v>4.4992999999999998E-2</c:v>
                </c:pt>
                <c:pt idx="118077">
                  <c:v>4.4992999999999998E-2</c:v>
                </c:pt>
                <c:pt idx="118078">
                  <c:v>4.4991999999999997E-2</c:v>
                </c:pt>
                <c:pt idx="118079">
                  <c:v>4.4991999999999997E-2</c:v>
                </c:pt>
                <c:pt idx="118080">
                  <c:v>4.4991000000000003E-2</c:v>
                </c:pt>
                <c:pt idx="118081">
                  <c:v>4.4990000000000002E-2</c:v>
                </c:pt>
                <c:pt idx="118082">
                  <c:v>4.4989000000000001E-2</c:v>
                </c:pt>
                <c:pt idx="118083">
                  <c:v>4.4989000000000001E-2</c:v>
                </c:pt>
                <c:pt idx="118084">
                  <c:v>4.4988E-2</c:v>
                </c:pt>
                <c:pt idx="118085">
                  <c:v>4.4986999999999999E-2</c:v>
                </c:pt>
                <c:pt idx="118086">
                  <c:v>4.4985999999999998E-2</c:v>
                </c:pt>
                <c:pt idx="118087">
                  <c:v>4.4984999999999997E-2</c:v>
                </c:pt>
                <c:pt idx="118088">
                  <c:v>4.4984000000000003E-2</c:v>
                </c:pt>
                <c:pt idx="118089">
                  <c:v>4.4983000000000002E-2</c:v>
                </c:pt>
                <c:pt idx="118090">
                  <c:v>4.4981E-2</c:v>
                </c:pt>
                <c:pt idx="118091">
                  <c:v>4.4979999999999999E-2</c:v>
                </c:pt>
                <c:pt idx="118092">
                  <c:v>4.4978999999999998E-2</c:v>
                </c:pt>
                <c:pt idx="118093">
                  <c:v>4.4977999999999997E-2</c:v>
                </c:pt>
                <c:pt idx="118094">
                  <c:v>4.4976000000000002E-2</c:v>
                </c:pt>
                <c:pt idx="118095">
                  <c:v>4.4975000000000001E-2</c:v>
                </c:pt>
                <c:pt idx="118096">
                  <c:v>4.4974E-2</c:v>
                </c:pt>
                <c:pt idx="118097">
                  <c:v>4.4972999999999999E-2</c:v>
                </c:pt>
                <c:pt idx="118098">
                  <c:v>4.4970999999999997E-2</c:v>
                </c:pt>
                <c:pt idx="118099">
                  <c:v>4.4970000000000003E-2</c:v>
                </c:pt>
                <c:pt idx="118100">
                  <c:v>4.4969000000000002E-2</c:v>
                </c:pt>
                <c:pt idx="118101">
                  <c:v>4.4967E-2</c:v>
                </c:pt>
                <c:pt idx="118102">
                  <c:v>4.4965999999999999E-2</c:v>
                </c:pt>
                <c:pt idx="118103">
                  <c:v>4.4964999999999998E-2</c:v>
                </c:pt>
                <c:pt idx="118104">
                  <c:v>4.4963000000000003E-2</c:v>
                </c:pt>
                <c:pt idx="118105">
                  <c:v>4.4962000000000002E-2</c:v>
                </c:pt>
                <c:pt idx="118106">
                  <c:v>4.4961000000000001E-2</c:v>
                </c:pt>
                <c:pt idx="118107">
                  <c:v>4.496E-2</c:v>
                </c:pt>
                <c:pt idx="118108">
                  <c:v>4.4957999999999998E-2</c:v>
                </c:pt>
                <c:pt idx="118109">
                  <c:v>4.4956999999999997E-2</c:v>
                </c:pt>
                <c:pt idx="118110">
                  <c:v>4.4956000000000003E-2</c:v>
                </c:pt>
                <c:pt idx="118111">
                  <c:v>4.4955000000000002E-2</c:v>
                </c:pt>
                <c:pt idx="118112">
                  <c:v>4.4954000000000001E-2</c:v>
                </c:pt>
                <c:pt idx="118113">
                  <c:v>4.4953E-2</c:v>
                </c:pt>
                <c:pt idx="118114">
                  <c:v>4.4951999999999999E-2</c:v>
                </c:pt>
                <c:pt idx="118115">
                  <c:v>4.4950999999999998E-2</c:v>
                </c:pt>
                <c:pt idx="118116">
                  <c:v>4.4949999999999997E-2</c:v>
                </c:pt>
                <c:pt idx="118117">
                  <c:v>4.4949000000000003E-2</c:v>
                </c:pt>
                <c:pt idx="118118">
                  <c:v>4.4949000000000003E-2</c:v>
                </c:pt>
                <c:pt idx="118119">
                  <c:v>4.4948000000000002E-2</c:v>
                </c:pt>
                <c:pt idx="118120">
                  <c:v>4.4948000000000002E-2</c:v>
                </c:pt>
                <c:pt idx="118121">
                  <c:v>4.4947000000000001E-2</c:v>
                </c:pt>
                <c:pt idx="118122">
                  <c:v>4.4947000000000001E-2</c:v>
                </c:pt>
                <c:pt idx="118123">
                  <c:v>4.4946E-2</c:v>
                </c:pt>
                <c:pt idx="118124">
                  <c:v>4.4946E-2</c:v>
                </c:pt>
                <c:pt idx="118125">
                  <c:v>4.4946E-2</c:v>
                </c:pt>
                <c:pt idx="118126">
                  <c:v>4.4944999999999999E-2</c:v>
                </c:pt>
                <c:pt idx="118127">
                  <c:v>4.4944999999999999E-2</c:v>
                </c:pt>
                <c:pt idx="118128">
                  <c:v>4.4944999999999999E-2</c:v>
                </c:pt>
                <c:pt idx="118129">
                  <c:v>4.4944999999999999E-2</c:v>
                </c:pt>
                <c:pt idx="118130">
                  <c:v>4.4944999999999999E-2</c:v>
                </c:pt>
                <c:pt idx="118131">
                  <c:v>4.4944999999999999E-2</c:v>
                </c:pt>
                <c:pt idx="118132">
                  <c:v>4.4946E-2</c:v>
                </c:pt>
                <c:pt idx="118133">
                  <c:v>4.4946E-2</c:v>
                </c:pt>
                <c:pt idx="118134">
                  <c:v>4.4946E-2</c:v>
                </c:pt>
                <c:pt idx="118135">
                  <c:v>4.4947000000000001E-2</c:v>
                </c:pt>
                <c:pt idx="118136">
                  <c:v>4.4947000000000001E-2</c:v>
                </c:pt>
                <c:pt idx="118137">
                  <c:v>4.4948000000000002E-2</c:v>
                </c:pt>
                <c:pt idx="118138">
                  <c:v>4.4948000000000002E-2</c:v>
                </c:pt>
                <c:pt idx="118139">
                  <c:v>4.4949000000000003E-2</c:v>
                </c:pt>
                <c:pt idx="118140">
                  <c:v>4.4949999999999997E-2</c:v>
                </c:pt>
                <c:pt idx="118141">
                  <c:v>4.4949999999999997E-2</c:v>
                </c:pt>
                <c:pt idx="118142">
                  <c:v>4.4950999999999998E-2</c:v>
                </c:pt>
                <c:pt idx="118143">
                  <c:v>4.4951999999999999E-2</c:v>
                </c:pt>
                <c:pt idx="118144">
                  <c:v>4.4953E-2</c:v>
                </c:pt>
                <c:pt idx="118145">
                  <c:v>4.4954000000000001E-2</c:v>
                </c:pt>
                <c:pt idx="118146">
                  <c:v>4.4955000000000002E-2</c:v>
                </c:pt>
                <c:pt idx="118147">
                  <c:v>4.4956000000000003E-2</c:v>
                </c:pt>
                <c:pt idx="118148">
                  <c:v>4.4957999999999998E-2</c:v>
                </c:pt>
                <c:pt idx="118149">
                  <c:v>4.4958999999999999E-2</c:v>
                </c:pt>
                <c:pt idx="118150">
                  <c:v>4.496E-2</c:v>
                </c:pt>
                <c:pt idx="118151">
                  <c:v>4.4961000000000001E-2</c:v>
                </c:pt>
                <c:pt idx="118152">
                  <c:v>4.4962000000000002E-2</c:v>
                </c:pt>
                <c:pt idx="118153">
                  <c:v>4.4963000000000003E-2</c:v>
                </c:pt>
                <c:pt idx="118154">
                  <c:v>4.4963999999999997E-2</c:v>
                </c:pt>
                <c:pt idx="118155">
                  <c:v>4.4965999999999999E-2</c:v>
                </c:pt>
                <c:pt idx="118156">
                  <c:v>4.4967E-2</c:v>
                </c:pt>
                <c:pt idx="118157">
                  <c:v>4.4968000000000001E-2</c:v>
                </c:pt>
                <c:pt idx="118158">
                  <c:v>4.4969000000000002E-2</c:v>
                </c:pt>
                <c:pt idx="118159">
                  <c:v>4.4970999999999997E-2</c:v>
                </c:pt>
                <c:pt idx="118160">
                  <c:v>4.4971999999999998E-2</c:v>
                </c:pt>
                <c:pt idx="118161">
                  <c:v>4.4972999999999999E-2</c:v>
                </c:pt>
                <c:pt idx="118162">
                  <c:v>4.4974E-2</c:v>
                </c:pt>
                <c:pt idx="118163">
                  <c:v>4.4975000000000001E-2</c:v>
                </c:pt>
                <c:pt idx="118164">
                  <c:v>4.4976000000000002E-2</c:v>
                </c:pt>
                <c:pt idx="118165">
                  <c:v>4.4977000000000003E-2</c:v>
                </c:pt>
                <c:pt idx="118166">
                  <c:v>4.4977999999999997E-2</c:v>
                </c:pt>
                <c:pt idx="118167">
                  <c:v>4.4978999999999998E-2</c:v>
                </c:pt>
                <c:pt idx="118168">
                  <c:v>4.4979999999999999E-2</c:v>
                </c:pt>
                <c:pt idx="118169">
                  <c:v>4.4981E-2</c:v>
                </c:pt>
                <c:pt idx="118170">
                  <c:v>4.4982000000000001E-2</c:v>
                </c:pt>
                <c:pt idx="118171">
                  <c:v>4.4983000000000002E-2</c:v>
                </c:pt>
                <c:pt idx="118172">
                  <c:v>4.4984000000000003E-2</c:v>
                </c:pt>
                <c:pt idx="118173">
                  <c:v>4.4984000000000003E-2</c:v>
                </c:pt>
                <c:pt idx="118174">
                  <c:v>4.4984999999999997E-2</c:v>
                </c:pt>
                <c:pt idx="118175">
                  <c:v>4.4984999999999997E-2</c:v>
                </c:pt>
                <c:pt idx="118176">
                  <c:v>4.4985999999999998E-2</c:v>
                </c:pt>
                <c:pt idx="118177">
                  <c:v>4.4985999999999998E-2</c:v>
                </c:pt>
                <c:pt idx="118178">
                  <c:v>4.4986999999999999E-2</c:v>
                </c:pt>
                <c:pt idx="118179">
                  <c:v>4.4986999999999999E-2</c:v>
                </c:pt>
                <c:pt idx="118180">
                  <c:v>4.4986999999999999E-2</c:v>
                </c:pt>
                <c:pt idx="118181">
                  <c:v>4.4988E-2</c:v>
                </c:pt>
                <c:pt idx="118182">
                  <c:v>4.4988E-2</c:v>
                </c:pt>
                <c:pt idx="118183">
                  <c:v>4.4988E-2</c:v>
                </c:pt>
                <c:pt idx="118184">
                  <c:v>4.4988E-2</c:v>
                </c:pt>
                <c:pt idx="118185">
                  <c:v>4.4988E-2</c:v>
                </c:pt>
                <c:pt idx="118186">
                  <c:v>4.4986999999999999E-2</c:v>
                </c:pt>
                <c:pt idx="118187">
                  <c:v>4.4986999999999999E-2</c:v>
                </c:pt>
                <c:pt idx="118188">
                  <c:v>4.4986999999999999E-2</c:v>
                </c:pt>
                <c:pt idx="118189">
                  <c:v>4.4986999999999999E-2</c:v>
                </c:pt>
                <c:pt idx="118190">
                  <c:v>4.4985999999999998E-2</c:v>
                </c:pt>
                <c:pt idx="118191">
                  <c:v>4.4985999999999998E-2</c:v>
                </c:pt>
                <c:pt idx="118192">
                  <c:v>4.4985999999999998E-2</c:v>
                </c:pt>
                <c:pt idx="118193">
                  <c:v>4.4984999999999997E-2</c:v>
                </c:pt>
                <c:pt idx="118194">
                  <c:v>4.4984999999999997E-2</c:v>
                </c:pt>
                <c:pt idx="118195">
                  <c:v>4.4984000000000003E-2</c:v>
                </c:pt>
                <c:pt idx="118196">
                  <c:v>4.4983000000000002E-2</c:v>
                </c:pt>
                <c:pt idx="118197">
                  <c:v>4.4983000000000002E-2</c:v>
                </c:pt>
                <c:pt idx="118198">
                  <c:v>4.4982000000000001E-2</c:v>
                </c:pt>
                <c:pt idx="118199">
                  <c:v>4.4981E-2</c:v>
                </c:pt>
                <c:pt idx="118200">
                  <c:v>4.4979999999999999E-2</c:v>
                </c:pt>
                <c:pt idx="118201">
                  <c:v>4.4978999999999998E-2</c:v>
                </c:pt>
                <c:pt idx="118202">
                  <c:v>4.4978999999999998E-2</c:v>
                </c:pt>
                <c:pt idx="118203">
                  <c:v>4.4977999999999997E-2</c:v>
                </c:pt>
                <c:pt idx="118204">
                  <c:v>4.4977000000000003E-2</c:v>
                </c:pt>
                <c:pt idx="118205">
                  <c:v>4.4976000000000002E-2</c:v>
                </c:pt>
                <c:pt idx="118206">
                  <c:v>4.4975000000000001E-2</c:v>
                </c:pt>
                <c:pt idx="118207">
                  <c:v>4.4974E-2</c:v>
                </c:pt>
                <c:pt idx="118208">
                  <c:v>4.4972999999999999E-2</c:v>
                </c:pt>
                <c:pt idx="118209">
                  <c:v>4.4971999999999998E-2</c:v>
                </c:pt>
                <c:pt idx="118210">
                  <c:v>4.4970999999999997E-2</c:v>
                </c:pt>
                <c:pt idx="118211">
                  <c:v>4.4970000000000003E-2</c:v>
                </c:pt>
                <c:pt idx="118212">
                  <c:v>4.4969000000000002E-2</c:v>
                </c:pt>
                <c:pt idx="118213">
                  <c:v>4.4969000000000002E-2</c:v>
                </c:pt>
                <c:pt idx="118214">
                  <c:v>4.4968000000000001E-2</c:v>
                </c:pt>
                <c:pt idx="118215">
                  <c:v>4.4967E-2</c:v>
                </c:pt>
                <c:pt idx="118216">
                  <c:v>4.4965999999999999E-2</c:v>
                </c:pt>
                <c:pt idx="118217">
                  <c:v>4.4965999999999999E-2</c:v>
                </c:pt>
                <c:pt idx="118218">
                  <c:v>4.4964999999999998E-2</c:v>
                </c:pt>
                <c:pt idx="118219">
                  <c:v>4.4963999999999997E-2</c:v>
                </c:pt>
                <c:pt idx="118220">
                  <c:v>4.4963000000000003E-2</c:v>
                </c:pt>
                <c:pt idx="118221">
                  <c:v>4.4962000000000002E-2</c:v>
                </c:pt>
                <c:pt idx="118222">
                  <c:v>4.4962000000000002E-2</c:v>
                </c:pt>
                <c:pt idx="118223">
                  <c:v>4.4961000000000001E-2</c:v>
                </c:pt>
                <c:pt idx="118224">
                  <c:v>4.496E-2</c:v>
                </c:pt>
                <c:pt idx="118225">
                  <c:v>4.496E-2</c:v>
                </c:pt>
                <c:pt idx="118226">
                  <c:v>4.4958999999999999E-2</c:v>
                </c:pt>
                <c:pt idx="118227">
                  <c:v>4.4958999999999999E-2</c:v>
                </c:pt>
                <c:pt idx="118228">
                  <c:v>4.4958999999999999E-2</c:v>
                </c:pt>
                <c:pt idx="118229">
                  <c:v>4.4957999999999998E-2</c:v>
                </c:pt>
                <c:pt idx="118230">
                  <c:v>4.4957999999999998E-2</c:v>
                </c:pt>
                <c:pt idx="118231">
                  <c:v>4.4956999999999997E-2</c:v>
                </c:pt>
                <c:pt idx="118232">
                  <c:v>4.4956999999999997E-2</c:v>
                </c:pt>
                <c:pt idx="118233">
                  <c:v>4.4956999999999997E-2</c:v>
                </c:pt>
                <c:pt idx="118234">
                  <c:v>4.4956000000000003E-2</c:v>
                </c:pt>
                <c:pt idx="118235">
                  <c:v>4.4956000000000003E-2</c:v>
                </c:pt>
                <c:pt idx="118236">
                  <c:v>4.4956000000000003E-2</c:v>
                </c:pt>
                <c:pt idx="118237">
                  <c:v>4.4956000000000003E-2</c:v>
                </c:pt>
                <c:pt idx="118238">
                  <c:v>4.4956000000000003E-2</c:v>
                </c:pt>
                <c:pt idx="118239">
                  <c:v>4.4956000000000003E-2</c:v>
                </c:pt>
                <c:pt idx="118240">
                  <c:v>4.4956000000000003E-2</c:v>
                </c:pt>
                <c:pt idx="118241">
                  <c:v>4.4956000000000003E-2</c:v>
                </c:pt>
                <c:pt idx="118242">
                  <c:v>4.4956000000000003E-2</c:v>
                </c:pt>
                <c:pt idx="118243">
                  <c:v>4.4956000000000003E-2</c:v>
                </c:pt>
                <c:pt idx="118244">
                  <c:v>4.4956000000000003E-2</c:v>
                </c:pt>
                <c:pt idx="118245">
                  <c:v>4.4956000000000003E-2</c:v>
                </c:pt>
                <c:pt idx="118246">
                  <c:v>4.4956000000000003E-2</c:v>
                </c:pt>
                <c:pt idx="118247">
                  <c:v>4.4956999999999997E-2</c:v>
                </c:pt>
                <c:pt idx="118248">
                  <c:v>4.4956999999999997E-2</c:v>
                </c:pt>
                <c:pt idx="118249">
                  <c:v>4.4956999999999997E-2</c:v>
                </c:pt>
                <c:pt idx="118250">
                  <c:v>4.4957999999999998E-2</c:v>
                </c:pt>
                <c:pt idx="118251">
                  <c:v>4.4957999999999998E-2</c:v>
                </c:pt>
                <c:pt idx="118252">
                  <c:v>4.4957999999999998E-2</c:v>
                </c:pt>
                <c:pt idx="118253">
                  <c:v>4.4958999999999999E-2</c:v>
                </c:pt>
                <c:pt idx="118254">
                  <c:v>4.4958999999999999E-2</c:v>
                </c:pt>
                <c:pt idx="118255">
                  <c:v>4.4958999999999999E-2</c:v>
                </c:pt>
                <c:pt idx="118256">
                  <c:v>4.496E-2</c:v>
                </c:pt>
                <c:pt idx="118257">
                  <c:v>4.496E-2</c:v>
                </c:pt>
                <c:pt idx="118258">
                  <c:v>4.496E-2</c:v>
                </c:pt>
                <c:pt idx="118259">
                  <c:v>4.4961000000000001E-2</c:v>
                </c:pt>
                <c:pt idx="118260">
                  <c:v>4.4961000000000001E-2</c:v>
                </c:pt>
                <c:pt idx="118261">
                  <c:v>4.4962000000000002E-2</c:v>
                </c:pt>
                <c:pt idx="118262">
                  <c:v>4.4962000000000002E-2</c:v>
                </c:pt>
                <c:pt idx="118263">
                  <c:v>4.4963000000000003E-2</c:v>
                </c:pt>
                <c:pt idx="118264">
                  <c:v>4.4963999999999997E-2</c:v>
                </c:pt>
                <c:pt idx="118265">
                  <c:v>4.4963999999999997E-2</c:v>
                </c:pt>
                <c:pt idx="118266">
                  <c:v>4.4963999999999997E-2</c:v>
                </c:pt>
                <c:pt idx="118267">
                  <c:v>4.4964999999999998E-2</c:v>
                </c:pt>
                <c:pt idx="118268">
                  <c:v>4.4964999999999998E-2</c:v>
                </c:pt>
                <c:pt idx="118269">
                  <c:v>4.4964999999999998E-2</c:v>
                </c:pt>
                <c:pt idx="118270">
                  <c:v>4.4965999999999999E-2</c:v>
                </c:pt>
                <c:pt idx="118271">
                  <c:v>4.4965999999999999E-2</c:v>
                </c:pt>
                <c:pt idx="118272">
                  <c:v>4.4967E-2</c:v>
                </c:pt>
                <c:pt idx="118273">
                  <c:v>4.4967E-2</c:v>
                </c:pt>
                <c:pt idx="118274">
                  <c:v>4.4968000000000001E-2</c:v>
                </c:pt>
                <c:pt idx="118275">
                  <c:v>4.4968000000000001E-2</c:v>
                </c:pt>
                <c:pt idx="118276">
                  <c:v>4.4968000000000001E-2</c:v>
                </c:pt>
                <c:pt idx="118277">
                  <c:v>4.4969000000000002E-2</c:v>
                </c:pt>
                <c:pt idx="118278">
                  <c:v>4.4969000000000002E-2</c:v>
                </c:pt>
                <c:pt idx="118279">
                  <c:v>4.4969000000000002E-2</c:v>
                </c:pt>
                <c:pt idx="118280">
                  <c:v>4.4969000000000002E-2</c:v>
                </c:pt>
                <c:pt idx="118281">
                  <c:v>4.4969000000000002E-2</c:v>
                </c:pt>
                <c:pt idx="118282">
                  <c:v>4.4969000000000002E-2</c:v>
                </c:pt>
                <c:pt idx="118283">
                  <c:v>4.4970000000000003E-2</c:v>
                </c:pt>
                <c:pt idx="118284">
                  <c:v>4.4970000000000003E-2</c:v>
                </c:pt>
                <c:pt idx="118285">
                  <c:v>4.4970000000000003E-2</c:v>
                </c:pt>
                <c:pt idx="118286">
                  <c:v>4.4970000000000003E-2</c:v>
                </c:pt>
                <c:pt idx="118287">
                  <c:v>4.4970000000000003E-2</c:v>
                </c:pt>
                <c:pt idx="118288">
                  <c:v>4.4970999999999997E-2</c:v>
                </c:pt>
                <c:pt idx="118289">
                  <c:v>4.4970999999999997E-2</c:v>
                </c:pt>
                <c:pt idx="118290">
                  <c:v>4.4970999999999997E-2</c:v>
                </c:pt>
                <c:pt idx="118291">
                  <c:v>4.4970000000000003E-2</c:v>
                </c:pt>
                <c:pt idx="118292">
                  <c:v>4.4970000000000003E-2</c:v>
                </c:pt>
                <c:pt idx="118293">
                  <c:v>4.4970000000000003E-2</c:v>
                </c:pt>
                <c:pt idx="118294">
                  <c:v>4.4970000000000003E-2</c:v>
                </c:pt>
                <c:pt idx="118295">
                  <c:v>4.4970000000000003E-2</c:v>
                </c:pt>
                <c:pt idx="118296">
                  <c:v>4.4970000000000003E-2</c:v>
                </c:pt>
                <c:pt idx="118297">
                  <c:v>4.4970000000000003E-2</c:v>
                </c:pt>
                <c:pt idx="118298">
                  <c:v>4.4970000000000003E-2</c:v>
                </c:pt>
                <c:pt idx="118299">
                  <c:v>4.4970000000000003E-2</c:v>
                </c:pt>
                <c:pt idx="118300">
                  <c:v>4.4970000000000003E-2</c:v>
                </c:pt>
                <c:pt idx="118301">
                  <c:v>4.4970000000000003E-2</c:v>
                </c:pt>
                <c:pt idx="118302">
                  <c:v>4.4970000000000003E-2</c:v>
                </c:pt>
                <c:pt idx="118303">
                  <c:v>4.4969000000000002E-2</c:v>
                </c:pt>
                <c:pt idx="118304">
                  <c:v>4.4969000000000002E-2</c:v>
                </c:pt>
                <c:pt idx="118305">
                  <c:v>4.4969000000000002E-2</c:v>
                </c:pt>
                <c:pt idx="118306">
                  <c:v>4.4969000000000002E-2</c:v>
                </c:pt>
                <c:pt idx="118307">
                  <c:v>4.4969000000000002E-2</c:v>
                </c:pt>
                <c:pt idx="118308">
                  <c:v>4.4969000000000002E-2</c:v>
                </c:pt>
                <c:pt idx="118309">
                  <c:v>4.4969000000000002E-2</c:v>
                </c:pt>
                <c:pt idx="118310">
                  <c:v>4.4968000000000001E-2</c:v>
                </c:pt>
                <c:pt idx="118311">
                  <c:v>4.4968000000000001E-2</c:v>
                </c:pt>
                <c:pt idx="118312">
                  <c:v>4.4968000000000001E-2</c:v>
                </c:pt>
                <c:pt idx="118313">
                  <c:v>4.4968000000000001E-2</c:v>
                </c:pt>
                <c:pt idx="118314">
                  <c:v>4.4968000000000001E-2</c:v>
                </c:pt>
                <c:pt idx="118315">
                  <c:v>4.4967E-2</c:v>
                </c:pt>
                <c:pt idx="118316">
                  <c:v>4.4967E-2</c:v>
                </c:pt>
                <c:pt idx="118317">
                  <c:v>4.4967E-2</c:v>
                </c:pt>
                <c:pt idx="118318">
                  <c:v>4.4965999999999999E-2</c:v>
                </c:pt>
                <c:pt idx="118319">
                  <c:v>4.4965999999999999E-2</c:v>
                </c:pt>
                <c:pt idx="118320">
                  <c:v>4.4965999999999999E-2</c:v>
                </c:pt>
                <c:pt idx="118321">
                  <c:v>4.4965999999999999E-2</c:v>
                </c:pt>
                <c:pt idx="118322">
                  <c:v>4.4965999999999999E-2</c:v>
                </c:pt>
                <c:pt idx="118323">
                  <c:v>4.4964999999999998E-2</c:v>
                </c:pt>
                <c:pt idx="118324">
                  <c:v>4.4964999999999998E-2</c:v>
                </c:pt>
                <c:pt idx="118325">
                  <c:v>4.4963999999999997E-2</c:v>
                </c:pt>
                <c:pt idx="118326">
                  <c:v>4.4963999999999997E-2</c:v>
                </c:pt>
                <c:pt idx="118327">
                  <c:v>4.4963999999999997E-2</c:v>
                </c:pt>
                <c:pt idx="118328">
                  <c:v>4.4963000000000003E-2</c:v>
                </c:pt>
                <c:pt idx="118329">
                  <c:v>4.4963000000000003E-2</c:v>
                </c:pt>
                <c:pt idx="118330">
                  <c:v>4.4962000000000002E-2</c:v>
                </c:pt>
                <c:pt idx="118331">
                  <c:v>4.4962000000000002E-2</c:v>
                </c:pt>
                <c:pt idx="118332">
                  <c:v>4.4962000000000002E-2</c:v>
                </c:pt>
                <c:pt idx="118333">
                  <c:v>4.4962000000000002E-2</c:v>
                </c:pt>
                <c:pt idx="118334">
                  <c:v>4.4961000000000001E-2</c:v>
                </c:pt>
                <c:pt idx="118335">
                  <c:v>4.4961000000000001E-2</c:v>
                </c:pt>
                <c:pt idx="118336">
                  <c:v>4.496E-2</c:v>
                </c:pt>
                <c:pt idx="118337">
                  <c:v>4.496E-2</c:v>
                </c:pt>
                <c:pt idx="118338">
                  <c:v>4.496E-2</c:v>
                </c:pt>
                <c:pt idx="118339">
                  <c:v>4.4958999999999999E-2</c:v>
                </c:pt>
                <c:pt idx="118340">
                  <c:v>4.4958999999999999E-2</c:v>
                </c:pt>
                <c:pt idx="118341">
                  <c:v>4.4958999999999999E-2</c:v>
                </c:pt>
                <c:pt idx="118342">
                  <c:v>4.4957999999999998E-2</c:v>
                </c:pt>
                <c:pt idx="118343">
                  <c:v>4.4957999999999998E-2</c:v>
                </c:pt>
                <c:pt idx="118344">
                  <c:v>4.4957999999999998E-2</c:v>
                </c:pt>
                <c:pt idx="118345">
                  <c:v>4.4957999999999998E-2</c:v>
                </c:pt>
                <c:pt idx="118346">
                  <c:v>4.4957999999999998E-2</c:v>
                </c:pt>
                <c:pt idx="118347">
                  <c:v>4.4957999999999998E-2</c:v>
                </c:pt>
                <c:pt idx="118348">
                  <c:v>4.4956999999999997E-2</c:v>
                </c:pt>
                <c:pt idx="118349">
                  <c:v>4.4956999999999997E-2</c:v>
                </c:pt>
                <c:pt idx="118350">
                  <c:v>4.4956999999999997E-2</c:v>
                </c:pt>
                <c:pt idx="118351">
                  <c:v>4.4956999999999997E-2</c:v>
                </c:pt>
                <c:pt idx="118352">
                  <c:v>4.4956999999999997E-2</c:v>
                </c:pt>
                <c:pt idx="118353">
                  <c:v>4.4956999999999997E-2</c:v>
                </c:pt>
                <c:pt idx="118354">
                  <c:v>4.4957999999999998E-2</c:v>
                </c:pt>
                <c:pt idx="118355">
                  <c:v>4.4957999999999998E-2</c:v>
                </c:pt>
                <c:pt idx="118356">
                  <c:v>4.4957999999999998E-2</c:v>
                </c:pt>
                <c:pt idx="118357">
                  <c:v>4.4958999999999999E-2</c:v>
                </c:pt>
                <c:pt idx="118358">
                  <c:v>4.4958999999999999E-2</c:v>
                </c:pt>
                <c:pt idx="118359">
                  <c:v>4.4958999999999999E-2</c:v>
                </c:pt>
                <c:pt idx="118360">
                  <c:v>4.496E-2</c:v>
                </c:pt>
                <c:pt idx="118361">
                  <c:v>4.496E-2</c:v>
                </c:pt>
                <c:pt idx="118362">
                  <c:v>4.4961000000000001E-2</c:v>
                </c:pt>
                <c:pt idx="118363">
                  <c:v>4.4961000000000001E-2</c:v>
                </c:pt>
                <c:pt idx="118364">
                  <c:v>4.4962000000000002E-2</c:v>
                </c:pt>
                <c:pt idx="118365">
                  <c:v>4.4963000000000003E-2</c:v>
                </c:pt>
                <c:pt idx="118366">
                  <c:v>4.4963000000000003E-2</c:v>
                </c:pt>
                <c:pt idx="118367">
                  <c:v>4.4963999999999997E-2</c:v>
                </c:pt>
                <c:pt idx="118368">
                  <c:v>4.4964999999999998E-2</c:v>
                </c:pt>
                <c:pt idx="118369">
                  <c:v>4.4965999999999999E-2</c:v>
                </c:pt>
                <c:pt idx="118370">
                  <c:v>4.4967E-2</c:v>
                </c:pt>
                <c:pt idx="118371">
                  <c:v>4.4968000000000001E-2</c:v>
                </c:pt>
                <c:pt idx="118372">
                  <c:v>4.4968000000000001E-2</c:v>
                </c:pt>
                <c:pt idx="118373">
                  <c:v>4.4969000000000002E-2</c:v>
                </c:pt>
                <c:pt idx="118374">
                  <c:v>4.4970000000000003E-2</c:v>
                </c:pt>
                <c:pt idx="118375">
                  <c:v>4.4970999999999997E-2</c:v>
                </c:pt>
                <c:pt idx="118376">
                  <c:v>4.4971999999999998E-2</c:v>
                </c:pt>
                <c:pt idx="118377">
                  <c:v>4.4972999999999999E-2</c:v>
                </c:pt>
                <c:pt idx="118378">
                  <c:v>4.4974E-2</c:v>
                </c:pt>
                <c:pt idx="118379">
                  <c:v>4.4975000000000001E-2</c:v>
                </c:pt>
                <c:pt idx="118380">
                  <c:v>4.4976000000000002E-2</c:v>
                </c:pt>
                <c:pt idx="118381">
                  <c:v>4.4977000000000003E-2</c:v>
                </c:pt>
                <c:pt idx="118382">
                  <c:v>4.4977000000000003E-2</c:v>
                </c:pt>
                <c:pt idx="118383">
                  <c:v>4.4977999999999997E-2</c:v>
                </c:pt>
                <c:pt idx="118384">
                  <c:v>4.4978999999999998E-2</c:v>
                </c:pt>
                <c:pt idx="118385">
                  <c:v>4.4979999999999999E-2</c:v>
                </c:pt>
                <c:pt idx="118386">
                  <c:v>4.4979999999999999E-2</c:v>
                </c:pt>
                <c:pt idx="118387">
                  <c:v>4.4981E-2</c:v>
                </c:pt>
                <c:pt idx="118388">
                  <c:v>4.4982000000000001E-2</c:v>
                </c:pt>
                <c:pt idx="118389">
                  <c:v>4.4982000000000001E-2</c:v>
                </c:pt>
                <c:pt idx="118390">
                  <c:v>4.4983000000000002E-2</c:v>
                </c:pt>
                <c:pt idx="118391">
                  <c:v>4.4983000000000002E-2</c:v>
                </c:pt>
                <c:pt idx="118392">
                  <c:v>4.4984000000000003E-2</c:v>
                </c:pt>
                <c:pt idx="118393">
                  <c:v>4.4984000000000003E-2</c:v>
                </c:pt>
                <c:pt idx="118394">
                  <c:v>4.4984999999999997E-2</c:v>
                </c:pt>
                <c:pt idx="118395">
                  <c:v>4.4984999999999997E-2</c:v>
                </c:pt>
                <c:pt idx="118396">
                  <c:v>4.4984999999999997E-2</c:v>
                </c:pt>
                <c:pt idx="118397">
                  <c:v>4.4984999999999997E-2</c:v>
                </c:pt>
                <c:pt idx="118398">
                  <c:v>4.4984999999999997E-2</c:v>
                </c:pt>
                <c:pt idx="118399">
                  <c:v>4.4984999999999997E-2</c:v>
                </c:pt>
                <c:pt idx="118400">
                  <c:v>4.4985999999999998E-2</c:v>
                </c:pt>
                <c:pt idx="118401">
                  <c:v>4.4985999999999998E-2</c:v>
                </c:pt>
                <c:pt idx="118402">
                  <c:v>4.4984999999999997E-2</c:v>
                </c:pt>
                <c:pt idx="118403">
                  <c:v>4.4984999999999997E-2</c:v>
                </c:pt>
                <c:pt idx="118404">
                  <c:v>4.4984999999999997E-2</c:v>
                </c:pt>
                <c:pt idx="118405">
                  <c:v>4.4984999999999997E-2</c:v>
                </c:pt>
                <c:pt idx="118406">
                  <c:v>4.4984999999999997E-2</c:v>
                </c:pt>
                <c:pt idx="118407">
                  <c:v>4.4984000000000003E-2</c:v>
                </c:pt>
                <c:pt idx="118408">
                  <c:v>4.4984000000000003E-2</c:v>
                </c:pt>
                <c:pt idx="118409">
                  <c:v>4.4983000000000002E-2</c:v>
                </c:pt>
                <c:pt idx="118410">
                  <c:v>4.4983000000000002E-2</c:v>
                </c:pt>
                <c:pt idx="118411">
                  <c:v>4.4982000000000001E-2</c:v>
                </c:pt>
                <c:pt idx="118412">
                  <c:v>4.4981E-2</c:v>
                </c:pt>
                <c:pt idx="118413">
                  <c:v>4.4981E-2</c:v>
                </c:pt>
                <c:pt idx="118414">
                  <c:v>4.4979999999999999E-2</c:v>
                </c:pt>
                <c:pt idx="118415">
                  <c:v>4.4978999999999998E-2</c:v>
                </c:pt>
                <c:pt idx="118416">
                  <c:v>4.4977999999999997E-2</c:v>
                </c:pt>
                <c:pt idx="118417">
                  <c:v>4.4977999999999997E-2</c:v>
                </c:pt>
                <c:pt idx="118418">
                  <c:v>4.4977000000000003E-2</c:v>
                </c:pt>
                <c:pt idx="118419">
                  <c:v>4.4976000000000002E-2</c:v>
                </c:pt>
                <c:pt idx="118420">
                  <c:v>4.4975000000000001E-2</c:v>
                </c:pt>
                <c:pt idx="118421">
                  <c:v>4.4974E-2</c:v>
                </c:pt>
                <c:pt idx="118422">
                  <c:v>4.4972999999999999E-2</c:v>
                </c:pt>
                <c:pt idx="118423">
                  <c:v>4.4971999999999998E-2</c:v>
                </c:pt>
                <c:pt idx="118424">
                  <c:v>4.4970999999999997E-2</c:v>
                </c:pt>
                <c:pt idx="118425">
                  <c:v>4.4970000000000003E-2</c:v>
                </c:pt>
                <c:pt idx="118426">
                  <c:v>4.4969000000000002E-2</c:v>
                </c:pt>
                <c:pt idx="118427">
                  <c:v>4.4968000000000001E-2</c:v>
                </c:pt>
                <c:pt idx="118428">
                  <c:v>4.4967E-2</c:v>
                </c:pt>
                <c:pt idx="118429">
                  <c:v>4.4965999999999999E-2</c:v>
                </c:pt>
                <c:pt idx="118430">
                  <c:v>4.4964999999999998E-2</c:v>
                </c:pt>
                <c:pt idx="118431">
                  <c:v>4.4963999999999997E-2</c:v>
                </c:pt>
                <c:pt idx="118432">
                  <c:v>4.4963000000000003E-2</c:v>
                </c:pt>
                <c:pt idx="118433">
                  <c:v>4.4962000000000002E-2</c:v>
                </c:pt>
                <c:pt idx="118434">
                  <c:v>4.4961000000000001E-2</c:v>
                </c:pt>
                <c:pt idx="118435">
                  <c:v>4.496E-2</c:v>
                </c:pt>
                <c:pt idx="118436">
                  <c:v>4.4958999999999999E-2</c:v>
                </c:pt>
                <c:pt idx="118437">
                  <c:v>4.4957999999999998E-2</c:v>
                </c:pt>
                <c:pt idx="118438">
                  <c:v>4.4956999999999997E-2</c:v>
                </c:pt>
                <c:pt idx="118439">
                  <c:v>4.4956999999999997E-2</c:v>
                </c:pt>
                <c:pt idx="118440">
                  <c:v>4.4956000000000003E-2</c:v>
                </c:pt>
                <c:pt idx="118441">
                  <c:v>4.4955000000000002E-2</c:v>
                </c:pt>
                <c:pt idx="118442">
                  <c:v>4.4954000000000001E-2</c:v>
                </c:pt>
                <c:pt idx="118443">
                  <c:v>4.4953E-2</c:v>
                </c:pt>
                <c:pt idx="118444">
                  <c:v>4.4953E-2</c:v>
                </c:pt>
                <c:pt idx="118445">
                  <c:v>4.4951999999999999E-2</c:v>
                </c:pt>
                <c:pt idx="118446">
                  <c:v>4.4950999999999998E-2</c:v>
                </c:pt>
                <c:pt idx="118447">
                  <c:v>4.4950999999999998E-2</c:v>
                </c:pt>
                <c:pt idx="118448">
                  <c:v>4.4949999999999997E-2</c:v>
                </c:pt>
                <c:pt idx="118449">
                  <c:v>4.4949999999999997E-2</c:v>
                </c:pt>
                <c:pt idx="118450">
                  <c:v>4.4949000000000003E-2</c:v>
                </c:pt>
                <c:pt idx="118451">
                  <c:v>4.4949000000000003E-2</c:v>
                </c:pt>
                <c:pt idx="118452">
                  <c:v>4.4949000000000003E-2</c:v>
                </c:pt>
                <c:pt idx="118453">
                  <c:v>4.4948000000000002E-2</c:v>
                </c:pt>
                <c:pt idx="118454">
                  <c:v>4.4948000000000002E-2</c:v>
                </c:pt>
                <c:pt idx="118455">
                  <c:v>4.4948000000000002E-2</c:v>
                </c:pt>
                <c:pt idx="118456">
                  <c:v>4.4947000000000001E-2</c:v>
                </c:pt>
                <c:pt idx="118457">
                  <c:v>4.4947000000000001E-2</c:v>
                </c:pt>
                <c:pt idx="118458">
                  <c:v>4.4947000000000001E-2</c:v>
                </c:pt>
                <c:pt idx="118459">
                  <c:v>4.4947000000000001E-2</c:v>
                </c:pt>
                <c:pt idx="118460">
                  <c:v>4.4947000000000001E-2</c:v>
                </c:pt>
                <c:pt idx="118461">
                  <c:v>4.4947000000000001E-2</c:v>
                </c:pt>
                <c:pt idx="118462">
                  <c:v>4.4947000000000001E-2</c:v>
                </c:pt>
                <c:pt idx="118463">
                  <c:v>4.4947000000000001E-2</c:v>
                </c:pt>
                <c:pt idx="118464">
                  <c:v>4.4947000000000001E-2</c:v>
                </c:pt>
                <c:pt idx="118465">
                  <c:v>4.4947000000000001E-2</c:v>
                </c:pt>
                <c:pt idx="118466">
                  <c:v>4.4947000000000001E-2</c:v>
                </c:pt>
                <c:pt idx="118467">
                  <c:v>4.4947000000000001E-2</c:v>
                </c:pt>
                <c:pt idx="118468">
                  <c:v>4.4947000000000001E-2</c:v>
                </c:pt>
                <c:pt idx="118469">
                  <c:v>4.4947000000000001E-2</c:v>
                </c:pt>
                <c:pt idx="118470">
                  <c:v>4.4947000000000001E-2</c:v>
                </c:pt>
                <c:pt idx="118471">
                  <c:v>4.4947000000000001E-2</c:v>
                </c:pt>
                <c:pt idx="118472">
                  <c:v>4.4948000000000002E-2</c:v>
                </c:pt>
                <c:pt idx="118473">
                  <c:v>4.4948000000000002E-2</c:v>
                </c:pt>
                <c:pt idx="118474">
                  <c:v>4.4948000000000002E-2</c:v>
                </c:pt>
                <c:pt idx="118475">
                  <c:v>4.4949000000000003E-2</c:v>
                </c:pt>
                <c:pt idx="118476">
                  <c:v>4.4949000000000003E-2</c:v>
                </c:pt>
                <c:pt idx="118477">
                  <c:v>4.4949000000000003E-2</c:v>
                </c:pt>
                <c:pt idx="118478">
                  <c:v>4.4949999999999997E-2</c:v>
                </c:pt>
                <c:pt idx="118479">
                  <c:v>4.4949999999999997E-2</c:v>
                </c:pt>
                <c:pt idx="118480">
                  <c:v>4.4949999999999997E-2</c:v>
                </c:pt>
                <c:pt idx="118481">
                  <c:v>4.4950999999999998E-2</c:v>
                </c:pt>
                <c:pt idx="118482">
                  <c:v>4.4950999999999998E-2</c:v>
                </c:pt>
                <c:pt idx="118483">
                  <c:v>4.4950999999999998E-2</c:v>
                </c:pt>
                <c:pt idx="118484">
                  <c:v>4.4951999999999999E-2</c:v>
                </c:pt>
                <c:pt idx="118485">
                  <c:v>4.4951999999999999E-2</c:v>
                </c:pt>
                <c:pt idx="118486">
                  <c:v>4.4951999999999999E-2</c:v>
                </c:pt>
                <c:pt idx="118487">
                  <c:v>4.4953E-2</c:v>
                </c:pt>
                <c:pt idx="118488">
                  <c:v>4.4953E-2</c:v>
                </c:pt>
                <c:pt idx="118489">
                  <c:v>4.4953E-2</c:v>
                </c:pt>
                <c:pt idx="118490">
                  <c:v>4.4953E-2</c:v>
                </c:pt>
                <c:pt idx="118491">
                  <c:v>4.4953E-2</c:v>
                </c:pt>
                <c:pt idx="118492">
                  <c:v>4.4954000000000001E-2</c:v>
                </c:pt>
                <c:pt idx="118493">
                  <c:v>4.4954000000000001E-2</c:v>
                </c:pt>
                <c:pt idx="118494">
                  <c:v>4.4954000000000001E-2</c:v>
                </c:pt>
                <c:pt idx="118495">
                  <c:v>4.4954000000000001E-2</c:v>
                </c:pt>
                <c:pt idx="118496">
                  <c:v>4.4954000000000001E-2</c:v>
                </c:pt>
                <c:pt idx="118497">
                  <c:v>4.4954000000000001E-2</c:v>
                </c:pt>
                <c:pt idx="118498">
                  <c:v>4.4954000000000001E-2</c:v>
                </c:pt>
                <c:pt idx="118499">
                  <c:v>4.4954000000000001E-2</c:v>
                </c:pt>
                <c:pt idx="118500">
                  <c:v>4.4954000000000001E-2</c:v>
                </c:pt>
                <c:pt idx="118501">
                  <c:v>4.4954000000000001E-2</c:v>
                </c:pt>
                <c:pt idx="118502">
                  <c:v>4.4954000000000001E-2</c:v>
                </c:pt>
                <c:pt idx="118503">
                  <c:v>4.4954000000000001E-2</c:v>
                </c:pt>
                <c:pt idx="118504">
                  <c:v>4.4954000000000001E-2</c:v>
                </c:pt>
                <c:pt idx="118505">
                  <c:v>4.4953E-2</c:v>
                </c:pt>
                <c:pt idx="118506">
                  <c:v>4.4953E-2</c:v>
                </c:pt>
                <c:pt idx="118507">
                  <c:v>4.4953E-2</c:v>
                </c:pt>
                <c:pt idx="118508">
                  <c:v>4.4953E-2</c:v>
                </c:pt>
                <c:pt idx="118509">
                  <c:v>4.4951999999999999E-2</c:v>
                </c:pt>
                <c:pt idx="118510">
                  <c:v>4.4951999999999999E-2</c:v>
                </c:pt>
                <c:pt idx="118511">
                  <c:v>4.4951999999999999E-2</c:v>
                </c:pt>
                <c:pt idx="118512">
                  <c:v>4.4951999999999999E-2</c:v>
                </c:pt>
                <c:pt idx="118513">
                  <c:v>4.4950999999999998E-2</c:v>
                </c:pt>
                <c:pt idx="118514">
                  <c:v>4.4950999999999998E-2</c:v>
                </c:pt>
                <c:pt idx="118515">
                  <c:v>4.4950999999999998E-2</c:v>
                </c:pt>
                <c:pt idx="118516">
                  <c:v>4.4949999999999997E-2</c:v>
                </c:pt>
                <c:pt idx="118517">
                  <c:v>4.4949999999999997E-2</c:v>
                </c:pt>
                <c:pt idx="118518">
                  <c:v>4.4949999999999997E-2</c:v>
                </c:pt>
                <c:pt idx="118519">
                  <c:v>4.4949000000000003E-2</c:v>
                </c:pt>
                <c:pt idx="118520">
                  <c:v>4.4949000000000003E-2</c:v>
                </c:pt>
                <c:pt idx="118521">
                  <c:v>4.4949000000000003E-2</c:v>
                </c:pt>
                <c:pt idx="118522">
                  <c:v>4.4949000000000003E-2</c:v>
                </c:pt>
                <c:pt idx="118523">
                  <c:v>4.4949000000000003E-2</c:v>
                </c:pt>
                <c:pt idx="118524">
                  <c:v>4.4949000000000003E-2</c:v>
                </c:pt>
                <c:pt idx="118525">
                  <c:v>4.4949000000000003E-2</c:v>
                </c:pt>
                <c:pt idx="118526">
                  <c:v>4.4949000000000003E-2</c:v>
                </c:pt>
                <c:pt idx="118527">
                  <c:v>4.4948000000000002E-2</c:v>
                </c:pt>
                <c:pt idx="118528">
                  <c:v>4.4948000000000002E-2</c:v>
                </c:pt>
                <c:pt idx="118529">
                  <c:v>4.4949000000000003E-2</c:v>
                </c:pt>
                <c:pt idx="118530">
                  <c:v>4.4949000000000003E-2</c:v>
                </c:pt>
                <c:pt idx="118531">
                  <c:v>4.4949000000000003E-2</c:v>
                </c:pt>
                <c:pt idx="118532">
                  <c:v>4.4949000000000003E-2</c:v>
                </c:pt>
                <c:pt idx="118533">
                  <c:v>4.4949999999999997E-2</c:v>
                </c:pt>
                <c:pt idx="118534">
                  <c:v>4.4949999999999997E-2</c:v>
                </c:pt>
                <c:pt idx="118535">
                  <c:v>4.4949999999999997E-2</c:v>
                </c:pt>
                <c:pt idx="118536">
                  <c:v>4.4950999999999998E-2</c:v>
                </c:pt>
                <c:pt idx="118537">
                  <c:v>4.4950999999999998E-2</c:v>
                </c:pt>
                <c:pt idx="118538">
                  <c:v>4.4951999999999999E-2</c:v>
                </c:pt>
                <c:pt idx="118539">
                  <c:v>4.4951999999999999E-2</c:v>
                </c:pt>
                <c:pt idx="118540">
                  <c:v>4.4953E-2</c:v>
                </c:pt>
                <c:pt idx="118541">
                  <c:v>4.4954000000000001E-2</c:v>
                </c:pt>
                <c:pt idx="118542">
                  <c:v>4.4955000000000002E-2</c:v>
                </c:pt>
                <c:pt idx="118543">
                  <c:v>4.4956000000000003E-2</c:v>
                </c:pt>
                <c:pt idx="118544">
                  <c:v>4.4956000000000003E-2</c:v>
                </c:pt>
                <c:pt idx="118545">
                  <c:v>4.4956999999999997E-2</c:v>
                </c:pt>
                <c:pt idx="118546">
                  <c:v>4.4957999999999998E-2</c:v>
                </c:pt>
                <c:pt idx="118547">
                  <c:v>4.4958999999999999E-2</c:v>
                </c:pt>
                <c:pt idx="118548">
                  <c:v>4.496E-2</c:v>
                </c:pt>
                <c:pt idx="118549">
                  <c:v>4.4961000000000001E-2</c:v>
                </c:pt>
                <c:pt idx="118550">
                  <c:v>4.4962000000000002E-2</c:v>
                </c:pt>
                <c:pt idx="118551">
                  <c:v>4.4963000000000003E-2</c:v>
                </c:pt>
                <c:pt idx="118552">
                  <c:v>4.4964999999999998E-2</c:v>
                </c:pt>
                <c:pt idx="118553">
                  <c:v>4.4965999999999999E-2</c:v>
                </c:pt>
                <c:pt idx="118554">
                  <c:v>4.4967E-2</c:v>
                </c:pt>
                <c:pt idx="118555">
                  <c:v>4.4968000000000001E-2</c:v>
                </c:pt>
                <c:pt idx="118556">
                  <c:v>4.4969000000000002E-2</c:v>
                </c:pt>
                <c:pt idx="118557">
                  <c:v>4.4970000000000003E-2</c:v>
                </c:pt>
                <c:pt idx="118558">
                  <c:v>4.4970999999999997E-2</c:v>
                </c:pt>
                <c:pt idx="118559">
                  <c:v>4.4972999999999999E-2</c:v>
                </c:pt>
                <c:pt idx="118560">
                  <c:v>4.4974E-2</c:v>
                </c:pt>
                <c:pt idx="118561">
                  <c:v>4.4975000000000001E-2</c:v>
                </c:pt>
                <c:pt idx="118562">
                  <c:v>4.4976000000000002E-2</c:v>
                </c:pt>
                <c:pt idx="118563">
                  <c:v>4.4976000000000002E-2</c:v>
                </c:pt>
                <c:pt idx="118564">
                  <c:v>4.4977000000000003E-2</c:v>
                </c:pt>
                <c:pt idx="118565">
                  <c:v>4.4977999999999997E-2</c:v>
                </c:pt>
                <c:pt idx="118566">
                  <c:v>4.4978999999999998E-2</c:v>
                </c:pt>
                <c:pt idx="118567">
                  <c:v>4.4979999999999999E-2</c:v>
                </c:pt>
                <c:pt idx="118568">
                  <c:v>4.4981E-2</c:v>
                </c:pt>
                <c:pt idx="118569">
                  <c:v>4.4982000000000001E-2</c:v>
                </c:pt>
                <c:pt idx="118570">
                  <c:v>4.4983000000000002E-2</c:v>
                </c:pt>
                <c:pt idx="118571">
                  <c:v>4.4983000000000002E-2</c:v>
                </c:pt>
                <c:pt idx="118572">
                  <c:v>4.4984000000000003E-2</c:v>
                </c:pt>
                <c:pt idx="118573">
                  <c:v>4.4984000000000003E-2</c:v>
                </c:pt>
                <c:pt idx="118574">
                  <c:v>4.4984999999999997E-2</c:v>
                </c:pt>
                <c:pt idx="118575">
                  <c:v>4.4984999999999997E-2</c:v>
                </c:pt>
                <c:pt idx="118576">
                  <c:v>4.4985999999999998E-2</c:v>
                </c:pt>
                <c:pt idx="118577">
                  <c:v>4.4985999999999998E-2</c:v>
                </c:pt>
                <c:pt idx="118578">
                  <c:v>4.4985999999999998E-2</c:v>
                </c:pt>
                <c:pt idx="118579">
                  <c:v>4.4986999999999999E-2</c:v>
                </c:pt>
                <c:pt idx="118580">
                  <c:v>4.4986999999999999E-2</c:v>
                </c:pt>
                <c:pt idx="118581">
                  <c:v>4.4986999999999999E-2</c:v>
                </c:pt>
                <c:pt idx="118582">
                  <c:v>4.4986999999999999E-2</c:v>
                </c:pt>
                <c:pt idx="118583">
                  <c:v>4.4986999999999999E-2</c:v>
                </c:pt>
                <c:pt idx="118584">
                  <c:v>4.4986999999999999E-2</c:v>
                </c:pt>
                <c:pt idx="118585">
                  <c:v>4.4986999999999999E-2</c:v>
                </c:pt>
                <c:pt idx="118586">
                  <c:v>4.4986999999999999E-2</c:v>
                </c:pt>
                <c:pt idx="118587">
                  <c:v>4.4986999999999999E-2</c:v>
                </c:pt>
                <c:pt idx="118588">
                  <c:v>4.4986999999999999E-2</c:v>
                </c:pt>
                <c:pt idx="118589">
                  <c:v>4.4986999999999999E-2</c:v>
                </c:pt>
                <c:pt idx="118590">
                  <c:v>4.4986999999999999E-2</c:v>
                </c:pt>
                <c:pt idx="118591">
                  <c:v>4.4985999999999998E-2</c:v>
                </c:pt>
                <c:pt idx="118592">
                  <c:v>4.4985999999999998E-2</c:v>
                </c:pt>
                <c:pt idx="118593">
                  <c:v>4.4985999999999998E-2</c:v>
                </c:pt>
                <c:pt idx="118594">
                  <c:v>4.4984999999999997E-2</c:v>
                </c:pt>
                <c:pt idx="118595">
                  <c:v>4.4984999999999997E-2</c:v>
                </c:pt>
                <c:pt idx="118596">
                  <c:v>4.4984999999999997E-2</c:v>
                </c:pt>
                <c:pt idx="118597">
                  <c:v>4.4984000000000003E-2</c:v>
                </c:pt>
                <c:pt idx="118598">
                  <c:v>4.4983000000000002E-2</c:v>
                </c:pt>
                <c:pt idx="118599">
                  <c:v>4.4983000000000002E-2</c:v>
                </c:pt>
                <c:pt idx="118600">
                  <c:v>4.4982000000000001E-2</c:v>
                </c:pt>
                <c:pt idx="118601">
                  <c:v>4.4982000000000001E-2</c:v>
                </c:pt>
                <c:pt idx="118602">
                  <c:v>4.4981E-2</c:v>
                </c:pt>
                <c:pt idx="118603">
                  <c:v>4.4981E-2</c:v>
                </c:pt>
                <c:pt idx="118604">
                  <c:v>4.4979999999999999E-2</c:v>
                </c:pt>
                <c:pt idx="118605">
                  <c:v>4.4979999999999999E-2</c:v>
                </c:pt>
                <c:pt idx="118606">
                  <c:v>4.4978999999999998E-2</c:v>
                </c:pt>
                <c:pt idx="118607">
                  <c:v>4.4977999999999997E-2</c:v>
                </c:pt>
                <c:pt idx="118608">
                  <c:v>4.4977000000000003E-2</c:v>
                </c:pt>
                <c:pt idx="118609">
                  <c:v>4.4977000000000003E-2</c:v>
                </c:pt>
                <c:pt idx="118610">
                  <c:v>4.4976000000000002E-2</c:v>
                </c:pt>
                <c:pt idx="118611">
                  <c:v>4.4975000000000001E-2</c:v>
                </c:pt>
                <c:pt idx="118612">
                  <c:v>4.4975000000000001E-2</c:v>
                </c:pt>
                <c:pt idx="118613">
                  <c:v>4.4974E-2</c:v>
                </c:pt>
                <c:pt idx="118614">
                  <c:v>4.4972999999999999E-2</c:v>
                </c:pt>
                <c:pt idx="118615">
                  <c:v>4.4972999999999999E-2</c:v>
                </c:pt>
                <c:pt idx="118616">
                  <c:v>4.4971999999999998E-2</c:v>
                </c:pt>
                <c:pt idx="118617">
                  <c:v>4.4970999999999997E-2</c:v>
                </c:pt>
                <c:pt idx="118618">
                  <c:v>4.4970999999999997E-2</c:v>
                </c:pt>
                <c:pt idx="118619">
                  <c:v>4.4970000000000003E-2</c:v>
                </c:pt>
                <c:pt idx="118620">
                  <c:v>4.4969000000000002E-2</c:v>
                </c:pt>
                <c:pt idx="118621">
                  <c:v>4.4968000000000001E-2</c:v>
                </c:pt>
                <c:pt idx="118622">
                  <c:v>4.4967E-2</c:v>
                </c:pt>
                <c:pt idx="118623">
                  <c:v>4.4967E-2</c:v>
                </c:pt>
                <c:pt idx="118624">
                  <c:v>4.4965999999999999E-2</c:v>
                </c:pt>
                <c:pt idx="118625">
                  <c:v>4.4964999999999998E-2</c:v>
                </c:pt>
                <c:pt idx="118626">
                  <c:v>4.4964999999999998E-2</c:v>
                </c:pt>
                <c:pt idx="118627">
                  <c:v>4.4963999999999997E-2</c:v>
                </c:pt>
                <c:pt idx="118628">
                  <c:v>4.4963000000000003E-2</c:v>
                </c:pt>
                <c:pt idx="118629">
                  <c:v>4.4963000000000003E-2</c:v>
                </c:pt>
                <c:pt idx="118630">
                  <c:v>4.4962000000000002E-2</c:v>
                </c:pt>
                <c:pt idx="118631">
                  <c:v>4.4961000000000001E-2</c:v>
                </c:pt>
                <c:pt idx="118632">
                  <c:v>4.4961000000000001E-2</c:v>
                </c:pt>
                <c:pt idx="118633">
                  <c:v>4.496E-2</c:v>
                </c:pt>
                <c:pt idx="118634">
                  <c:v>4.496E-2</c:v>
                </c:pt>
                <c:pt idx="118635">
                  <c:v>4.4958999999999999E-2</c:v>
                </c:pt>
                <c:pt idx="118636">
                  <c:v>4.4958999999999999E-2</c:v>
                </c:pt>
                <c:pt idx="118637">
                  <c:v>4.4958999999999999E-2</c:v>
                </c:pt>
                <c:pt idx="118638">
                  <c:v>4.4958999999999999E-2</c:v>
                </c:pt>
                <c:pt idx="118639">
                  <c:v>4.4957999999999998E-2</c:v>
                </c:pt>
                <c:pt idx="118640">
                  <c:v>4.4957999999999998E-2</c:v>
                </c:pt>
                <c:pt idx="118641">
                  <c:v>4.4957999999999998E-2</c:v>
                </c:pt>
                <c:pt idx="118642">
                  <c:v>4.4957999999999998E-2</c:v>
                </c:pt>
                <c:pt idx="118643">
                  <c:v>4.4957999999999998E-2</c:v>
                </c:pt>
                <c:pt idx="118644">
                  <c:v>4.4957999999999998E-2</c:v>
                </c:pt>
                <c:pt idx="118645">
                  <c:v>4.4957999999999998E-2</c:v>
                </c:pt>
                <c:pt idx="118646">
                  <c:v>4.4957999999999998E-2</c:v>
                </c:pt>
                <c:pt idx="118647">
                  <c:v>4.4957999999999998E-2</c:v>
                </c:pt>
                <c:pt idx="118648">
                  <c:v>4.4958999999999999E-2</c:v>
                </c:pt>
                <c:pt idx="118649">
                  <c:v>4.4958999999999999E-2</c:v>
                </c:pt>
                <c:pt idx="118650">
                  <c:v>4.496E-2</c:v>
                </c:pt>
                <c:pt idx="118651">
                  <c:v>4.496E-2</c:v>
                </c:pt>
                <c:pt idx="118652">
                  <c:v>4.496E-2</c:v>
                </c:pt>
                <c:pt idx="118653">
                  <c:v>4.4961000000000001E-2</c:v>
                </c:pt>
                <c:pt idx="118654">
                  <c:v>4.4961000000000001E-2</c:v>
                </c:pt>
                <c:pt idx="118655">
                  <c:v>4.4962000000000002E-2</c:v>
                </c:pt>
                <c:pt idx="118656">
                  <c:v>4.4962000000000002E-2</c:v>
                </c:pt>
                <c:pt idx="118657">
                  <c:v>4.4963000000000003E-2</c:v>
                </c:pt>
                <c:pt idx="118658">
                  <c:v>4.4963000000000003E-2</c:v>
                </c:pt>
                <c:pt idx="118659">
                  <c:v>4.4963999999999997E-2</c:v>
                </c:pt>
                <c:pt idx="118660">
                  <c:v>4.4963999999999997E-2</c:v>
                </c:pt>
                <c:pt idx="118661">
                  <c:v>4.4964999999999998E-2</c:v>
                </c:pt>
                <c:pt idx="118662">
                  <c:v>4.4965999999999999E-2</c:v>
                </c:pt>
                <c:pt idx="118663">
                  <c:v>4.4965999999999999E-2</c:v>
                </c:pt>
                <c:pt idx="118664">
                  <c:v>4.4967E-2</c:v>
                </c:pt>
                <c:pt idx="118665">
                  <c:v>4.4967E-2</c:v>
                </c:pt>
                <c:pt idx="118666">
                  <c:v>4.4968000000000001E-2</c:v>
                </c:pt>
                <c:pt idx="118667">
                  <c:v>4.4968000000000001E-2</c:v>
                </c:pt>
                <c:pt idx="118668">
                  <c:v>4.4968000000000001E-2</c:v>
                </c:pt>
                <c:pt idx="118669">
                  <c:v>4.4969000000000002E-2</c:v>
                </c:pt>
                <c:pt idx="118670">
                  <c:v>4.4969000000000002E-2</c:v>
                </c:pt>
                <c:pt idx="118671">
                  <c:v>4.4969000000000002E-2</c:v>
                </c:pt>
                <c:pt idx="118672">
                  <c:v>4.4969000000000002E-2</c:v>
                </c:pt>
                <c:pt idx="118673">
                  <c:v>4.4970000000000003E-2</c:v>
                </c:pt>
                <c:pt idx="118674">
                  <c:v>4.4970000000000003E-2</c:v>
                </c:pt>
                <c:pt idx="118675">
                  <c:v>4.4970000000000003E-2</c:v>
                </c:pt>
                <c:pt idx="118676">
                  <c:v>4.4970000000000003E-2</c:v>
                </c:pt>
                <c:pt idx="118677">
                  <c:v>4.4970000000000003E-2</c:v>
                </c:pt>
                <c:pt idx="118678">
                  <c:v>4.4970000000000003E-2</c:v>
                </c:pt>
                <c:pt idx="118679">
                  <c:v>4.4969000000000002E-2</c:v>
                </c:pt>
                <c:pt idx="118680">
                  <c:v>4.4969000000000002E-2</c:v>
                </c:pt>
                <c:pt idx="118681">
                  <c:v>4.4969000000000002E-2</c:v>
                </c:pt>
                <c:pt idx="118682">
                  <c:v>4.4969000000000002E-2</c:v>
                </c:pt>
                <c:pt idx="118683">
                  <c:v>4.4968000000000001E-2</c:v>
                </c:pt>
                <c:pt idx="118684">
                  <c:v>4.4968000000000001E-2</c:v>
                </c:pt>
                <c:pt idx="118685">
                  <c:v>4.4968000000000001E-2</c:v>
                </c:pt>
                <c:pt idx="118686">
                  <c:v>4.4967E-2</c:v>
                </c:pt>
                <c:pt idx="118687">
                  <c:v>4.4967E-2</c:v>
                </c:pt>
                <c:pt idx="118688">
                  <c:v>4.4965999999999999E-2</c:v>
                </c:pt>
                <c:pt idx="118689">
                  <c:v>4.4965999999999999E-2</c:v>
                </c:pt>
                <c:pt idx="118690">
                  <c:v>4.4964999999999998E-2</c:v>
                </c:pt>
                <c:pt idx="118691">
                  <c:v>4.4963999999999997E-2</c:v>
                </c:pt>
                <c:pt idx="118692">
                  <c:v>4.4963000000000003E-2</c:v>
                </c:pt>
                <c:pt idx="118693">
                  <c:v>4.4963000000000003E-2</c:v>
                </c:pt>
                <c:pt idx="118694">
                  <c:v>4.4962000000000002E-2</c:v>
                </c:pt>
                <c:pt idx="118695">
                  <c:v>4.4961000000000001E-2</c:v>
                </c:pt>
                <c:pt idx="118696">
                  <c:v>4.4961000000000001E-2</c:v>
                </c:pt>
                <c:pt idx="118697">
                  <c:v>4.496E-2</c:v>
                </c:pt>
                <c:pt idx="118698">
                  <c:v>4.4958999999999999E-2</c:v>
                </c:pt>
                <c:pt idx="118699">
                  <c:v>4.4958999999999999E-2</c:v>
                </c:pt>
                <c:pt idx="118700">
                  <c:v>4.4957999999999998E-2</c:v>
                </c:pt>
                <c:pt idx="118701">
                  <c:v>4.4956999999999997E-2</c:v>
                </c:pt>
                <c:pt idx="118702">
                  <c:v>4.4956999999999997E-2</c:v>
                </c:pt>
                <c:pt idx="118703">
                  <c:v>4.4956000000000003E-2</c:v>
                </c:pt>
                <c:pt idx="118704">
                  <c:v>4.4955000000000002E-2</c:v>
                </c:pt>
                <c:pt idx="118705">
                  <c:v>4.4955000000000002E-2</c:v>
                </c:pt>
                <c:pt idx="118706">
                  <c:v>4.4954000000000001E-2</c:v>
                </c:pt>
                <c:pt idx="118707">
                  <c:v>4.4954000000000001E-2</c:v>
                </c:pt>
                <c:pt idx="118708">
                  <c:v>4.4953E-2</c:v>
                </c:pt>
                <c:pt idx="118709">
                  <c:v>4.4953E-2</c:v>
                </c:pt>
                <c:pt idx="118710">
                  <c:v>4.4953E-2</c:v>
                </c:pt>
                <c:pt idx="118711">
                  <c:v>4.4951999999999999E-2</c:v>
                </c:pt>
                <c:pt idx="118712">
                  <c:v>4.4951999999999999E-2</c:v>
                </c:pt>
                <c:pt idx="118713">
                  <c:v>4.4951999999999999E-2</c:v>
                </c:pt>
                <c:pt idx="118714">
                  <c:v>4.4951999999999999E-2</c:v>
                </c:pt>
                <c:pt idx="118715">
                  <c:v>4.4950999999999998E-2</c:v>
                </c:pt>
                <c:pt idx="118716">
                  <c:v>4.4950999999999998E-2</c:v>
                </c:pt>
                <c:pt idx="118717">
                  <c:v>4.4950999999999998E-2</c:v>
                </c:pt>
                <c:pt idx="118718">
                  <c:v>4.4950999999999998E-2</c:v>
                </c:pt>
                <c:pt idx="118719">
                  <c:v>4.4951999999999999E-2</c:v>
                </c:pt>
                <c:pt idx="118720">
                  <c:v>4.4951999999999999E-2</c:v>
                </c:pt>
                <c:pt idx="118721">
                  <c:v>4.4951999999999999E-2</c:v>
                </c:pt>
                <c:pt idx="118722">
                  <c:v>4.4953E-2</c:v>
                </c:pt>
                <c:pt idx="118723">
                  <c:v>4.4953E-2</c:v>
                </c:pt>
                <c:pt idx="118724">
                  <c:v>4.4953E-2</c:v>
                </c:pt>
                <c:pt idx="118725">
                  <c:v>4.4954000000000001E-2</c:v>
                </c:pt>
                <c:pt idx="118726">
                  <c:v>4.4954000000000001E-2</c:v>
                </c:pt>
                <c:pt idx="118727">
                  <c:v>4.4955000000000002E-2</c:v>
                </c:pt>
                <c:pt idx="118728">
                  <c:v>4.4955000000000002E-2</c:v>
                </c:pt>
                <c:pt idx="118729">
                  <c:v>4.4956000000000003E-2</c:v>
                </c:pt>
                <c:pt idx="118730">
                  <c:v>4.4956999999999997E-2</c:v>
                </c:pt>
                <c:pt idx="118731">
                  <c:v>4.4957999999999998E-2</c:v>
                </c:pt>
                <c:pt idx="118732">
                  <c:v>4.4958999999999999E-2</c:v>
                </c:pt>
                <c:pt idx="118733">
                  <c:v>4.496E-2</c:v>
                </c:pt>
                <c:pt idx="118734">
                  <c:v>4.4961000000000001E-2</c:v>
                </c:pt>
                <c:pt idx="118735">
                  <c:v>4.4962000000000002E-2</c:v>
                </c:pt>
                <c:pt idx="118736">
                  <c:v>4.4963000000000003E-2</c:v>
                </c:pt>
                <c:pt idx="118737">
                  <c:v>4.4963999999999997E-2</c:v>
                </c:pt>
                <c:pt idx="118738">
                  <c:v>4.4964999999999998E-2</c:v>
                </c:pt>
                <c:pt idx="118739">
                  <c:v>4.4965999999999999E-2</c:v>
                </c:pt>
                <c:pt idx="118740">
                  <c:v>4.4967E-2</c:v>
                </c:pt>
                <c:pt idx="118741">
                  <c:v>4.4968000000000001E-2</c:v>
                </c:pt>
                <c:pt idx="118742">
                  <c:v>4.4969000000000002E-2</c:v>
                </c:pt>
                <c:pt idx="118743">
                  <c:v>4.4970999999999997E-2</c:v>
                </c:pt>
                <c:pt idx="118744">
                  <c:v>4.4971999999999998E-2</c:v>
                </c:pt>
                <c:pt idx="118745">
                  <c:v>4.4972999999999999E-2</c:v>
                </c:pt>
                <c:pt idx="118746">
                  <c:v>4.4974E-2</c:v>
                </c:pt>
                <c:pt idx="118747">
                  <c:v>4.4975000000000001E-2</c:v>
                </c:pt>
                <c:pt idx="118748">
                  <c:v>4.4977000000000003E-2</c:v>
                </c:pt>
                <c:pt idx="118749">
                  <c:v>4.4977999999999997E-2</c:v>
                </c:pt>
                <c:pt idx="118750">
                  <c:v>4.4978999999999998E-2</c:v>
                </c:pt>
                <c:pt idx="118751">
                  <c:v>4.4979999999999999E-2</c:v>
                </c:pt>
                <c:pt idx="118752">
                  <c:v>4.4981E-2</c:v>
                </c:pt>
                <c:pt idx="118753">
                  <c:v>4.4982000000000001E-2</c:v>
                </c:pt>
                <c:pt idx="118754">
                  <c:v>4.4983000000000002E-2</c:v>
                </c:pt>
                <c:pt idx="118755">
                  <c:v>4.4984000000000003E-2</c:v>
                </c:pt>
                <c:pt idx="118756">
                  <c:v>4.4984999999999997E-2</c:v>
                </c:pt>
                <c:pt idx="118757">
                  <c:v>4.4985999999999998E-2</c:v>
                </c:pt>
                <c:pt idx="118758">
                  <c:v>4.4986999999999999E-2</c:v>
                </c:pt>
                <c:pt idx="118759">
                  <c:v>4.4988E-2</c:v>
                </c:pt>
                <c:pt idx="118760">
                  <c:v>4.4989000000000001E-2</c:v>
                </c:pt>
                <c:pt idx="118761">
                  <c:v>4.4989000000000001E-2</c:v>
                </c:pt>
                <c:pt idx="118762">
                  <c:v>4.4990000000000002E-2</c:v>
                </c:pt>
                <c:pt idx="118763">
                  <c:v>4.4991000000000003E-2</c:v>
                </c:pt>
                <c:pt idx="118764">
                  <c:v>4.4991000000000003E-2</c:v>
                </c:pt>
                <c:pt idx="118765">
                  <c:v>4.4991999999999997E-2</c:v>
                </c:pt>
                <c:pt idx="118766">
                  <c:v>4.4992999999999998E-2</c:v>
                </c:pt>
                <c:pt idx="118767">
                  <c:v>4.4992999999999998E-2</c:v>
                </c:pt>
                <c:pt idx="118768">
                  <c:v>4.4993999999999999E-2</c:v>
                </c:pt>
                <c:pt idx="118769">
                  <c:v>4.4993999999999999E-2</c:v>
                </c:pt>
                <c:pt idx="118770">
                  <c:v>4.4993999999999999E-2</c:v>
                </c:pt>
                <c:pt idx="118771">
                  <c:v>4.4995E-2</c:v>
                </c:pt>
                <c:pt idx="118772">
                  <c:v>4.4995E-2</c:v>
                </c:pt>
                <c:pt idx="118773">
                  <c:v>4.4995E-2</c:v>
                </c:pt>
                <c:pt idx="118774">
                  <c:v>4.4995E-2</c:v>
                </c:pt>
                <c:pt idx="118775">
                  <c:v>4.4995E-2</c:v>
                </c:pt>
                <c:pt idx="118776">
                  <c:v>4.4995E-2</c:v>
                </c:pt>
                <c:pt idx="118777">
                  <c:v>4.4995E-2</c:v>
                </c:pt>
                <c:pt idx="118778">
                  <c:v>4.4996000000000001E-2</c:v>
                </c:pt>
                <c:pt idx="118779">
                  <c:v>4.4996000000000001E-2</c:v>
                </c:pt>
                <c:pt idx="118780">
                  <c:v>4.4996000000000001E-2</c:v>
                </c:pt>
                <c:pt idx="118781">
                  <c:v>4.4995E-2</c:v>
                </c:pt>
                <c:pt idx="118782">
                  <c:v>4.4995E-2</c:v>
                </c:pt>
                <c:pt idx="118783">
                  <c:v>4.4995E-2</c:v>
                </c:pt>
                <c:pt idx="118784">
                  <c:v>4.4995E-2</c:v>
                </c:pt>
                <c:pt idx="118785">
                  <c:v>4.4993999999999999E-2</c:v>
                </c:pt>
                <c:pt idx="118786">
                  <c:v>4.4993999999999999E-2</c:v>
                </c:pt>
                <c:pt idx="118787">
                  <c:v>4.4992999999999998E-2</c:v>
                </c:pt>
                <c:pt idx="118788">
                  <c:v>4.4992999999999998E-2</c:v>
                </c:pt>
                <c:pt idx="118789">
                  <c:v>4.4991999999999997E-2</c:v>
                </c:pt>
                <c:pt idx="118790">
                  <c:v>4.4991999999999997E-2</c:v>
                </c:pt>
                <c:pt idx="118791">
                  <c:v>4.4991000000000003E-2</c:v>
                </c:pt>
                <c:pt idx="118792">
                  <c:v>4.4991000000000003E-2</c:v>
                </c:pt>
                <c:pt idx="118793">
                  <c:v>4.4990000000000002E-2</c:v>
                </c:pt>
                <c:pt idx="118794">
                  <c:v>4.4989000000000001E-2</c:v>
                </c:pt>
                <c:pt idx="118795">
                  <c:v>4.4989000000000001E-2</c:v>
                </c:pt>
                <c:pt idx="118796">
                  <c:v>4.4988E-2</c:v>
                </c:pt>
                <c:pt idx="118797">
                  <c:v>4.4986999999999999E-2</c:v>
                </c:pt>
                <c:pt idx="118798">
                  <c:v>4.4985999999999998E-2</c:v>
                </c:pt>
                <c:pt idx="118799">
                  <c:v>4.4984999999999997E-2</c:v>
                </c:pt>
                <c:pt idx="118800">
                  <c:v>4.4984000000000003E-2</c:v>
                </c:pt>
                <c:pt idx="118801">
                  <c:v>4.4983000000000002E-2</c:v>
                </c:pt>
                <c:pt idx="118802">
                  <c:v>4.4982000000000001E-2</c:v>
                </c:pt>
                <c:pt idx="118803">
                  <c:v>4.4981E-2</c:v>
                </c:pt>
                <c:pt idx="118804">
                  <c:v>4.4979999999999999E-2</c:v>
                </c:pt>
                <c:pt idx="118805">
                  <c:v>4.4978999999999998E-2</c:v>
                </c:pt>
                <c:pt idx="118806">
                  <c:v>4.4977999999999997E-2</c:v>
                </c:pt>
                <c:pt idx="118807">
                  <c:v>4.4977000000000003E-2</c:v>
                </c:pt>
                <c:pt idx="118808">
                  <c:v>4.4975000000000001E-2</c:v>
                </c:pt>
                <c:pt idx="118809">
                  <c:v>4.4974E-2</c:v>
                </c:pt>
                <c:pt idx="118810">
                  <c:v>4.4972999999999999E-2</c:v>
                </c:pt>
                <c:pt idx="118811">
                  <c:v>4.4971999999999998E-2</c:v>
                </c:pt>
                <c:pt idx="118812">
                  <c:v>4.4970999999999997E-2</c:v>
                </c:pt>
                <c:pt idx="118813">
                  <c:v>4.4969000000000002E-2</c:v>
                </c:pt>
                <c:pt idx="118814">
                  <c:v>4.4968000000000001E-2</c:v>
                </c:pt>
                <c:pt idx="118815">
                  <c:v>4.4967E-2</c:v>
                </c:pt>
                <c:pt idx="118816">
                  <c:v>4.4965999999999999E-2</c:v>
                </c:pt>
                <c:pt idx="118817">
                  <c:v>4.4964999999999998E-2</c:v>
                </c:pt>
                <c:pt idx="118818">
                  <c:v>4.4963000000000003E-2</c:v>
                </c:pt>
                <c:pt idx="118819">
                  <c:v>4.4962000000000002E-2</c:v>
                </c:pt>
                <c:pt idx="118820">
                  <c:v>4.4961000000000001E-2</c:v>
                </c:pt>
                <c:pt idx="118821">
                  <c:v>4.4958999999999999E-2</c:v>
                </c:pt>
                <c:pt idx="118822">
                  <c:v>4.4957999999999998E-2</c:v>
                </c:pt>
                <c:pt idx="118823">
                  <c:v>4.4956999999999997E-2</c:v>
                </c:pt>
                <c:pt idx="118824">
                  <c:v>4.4956000000000003E-2</c:v>
                </c:pt>
                <c:pt idx="118825">
                  <c:v>4.4955000000000002E-2</c:v>
                </c:pt>
                <c:pt idx="118826">
                  <c:v>4.4954000000000001E-2</c:v>
                </c:pt>
                <c:pt idx="118827">
                  <c:v>4.4951999999999999E-2</c:v>
                </c:pt>
                <c:pt idx="118828">
                  <c:v>4.4950999999999998E-2</c:v>
                </c:pt>
                <c:pt idx="118829">
                  <c:v>4.4949999999999997E-2</c:v>
                </c:pt>
                <c:pt idx="118830">
                  <c:v>4.4949000000000003E-2</c:v>
                </c:pt>
                <c:pt idx="118831">
                  <c:v>4.4948000000000002E-2</c:v>
                </c:pt>
                <c:pt idx="118832">
                  <c:v>4.4947000000000001E-2</c:v>
                </c:pt>
                <c:pt idx="118833">
                  <c:v>4.4946E-2</c:v>
                </c:pt>
                <c:pt idx="118834">
                  <c:v>4.4944999999999999E-2</c:v>
                </c:pt>
                <c:pt idx="118835">
                  <c:v>4.4943999999999998E-2</c:v>
                </c:pt>
                <c:pt idx="118836">
                  <c:v>4.4942999999999997E-2</c:v>
                </c:pt>
                <c:pt idx="118837">
                  <c:v>4.4942999999999997E-2</c:v>
                </c:pt>
                <c:pt idx="118838">
                  <c:v>4.4942000000000003E-2</c:v>
                </c:pt>
                <c:pt idx="118839">
                  <c:v>4.4942000000000003E-2</c:v>
                </c:pt>
                <c:pt idx="118840">
                  <c:v>4.4941000000000002E-2</c:v>
                </c:pt>
                <c:pt idx="118841">
                  <c:v>4.4940000000000001E-2</c:v>
                </c:pt>
                <c:pt idx="118842">
                  <c:v>4.4940000000000001E-2</c:v>
                </c:pt>
                <c:pt idx="118843">
                  <c:v>4.4939E-2</c:v>
                </c:pt>
                <c:pt idx="118844">
                  <c:v>4.4939E-2</c:v>
                </c:pt>
                <c:pt idx="118845">
                  <c:v>4.4939E-2</c:v>
                </c:pt>
                <c:pt idx="118846">
                  <c:v>4.4937999999999999E-2</c:v>
                </c:pt>
                <c:pt idx="118847">
                  <c:v>4.4937999999999999E-2</c:v>
                </c:pt>
                <c:pt idx="118848">
                  <c:v>4.4937999999999999E-2</c:v>
                </c:pt>
                <c:pt idx="118849">
                  <c:v>4.4937999999999999E-2</c:v>
                </c:pt>
                <c:pt idx="118850">
                  <c:v>4.4937999999999999E-2</c:v>
                </c:pt>
                <c:pt idx="118851">
                  <c:v>4.4939E-2</c:v>
                </c:pt>
                <c:pt idx="118852">
                  <c:v>4.4939E-2</c:v>
                </c:pt>
                <c:pt idx="118853">
                  <c:v>4.4939E-2</c:v>
                </c:pt>
                <c:pt idx="118854">
                  <c:v>4.4939E-2</c:v>
                </c:pt>
                <c:pt idx="118855">
                  <c:v>4.4940000000000001E-2</c:v>
                </c:pt>
                <c:pt idx="118856">
                  <c:v>4.4940000000000001E-2</c:v>
                </c:pt>
                <c:pt idx="118857">
                  <c:v>4.4940000000000001E-2</c:v>
                </c:pt>
                <c:pt idx="118858">
                  <c:v>4.4941000000000002E-2</c:v>
                </c:pt>
                <c:pt idx="118859">
                  <c:v>4.4941000000000002E-2</c:v>
                </c:pt>
                <c:pt idx="118860">
                  <c:v>4.4942000000000003E-2</c:v>
                </c:pt>
                <c:pt idx="118861">
                  <c:v>4.4942999999999997E-2</c:v>
                </c:pt>
                <c:pt idx="118862">
                  <c:v>4.4943999999999998E-2</c:v>
                </c:pt>
                <c:pt idx="118863">
                  <c:v>4.4943999999999998E-2</c:v>
                </c:pt>
                <c:pt idx="118864">
                  <c:v>4.4944999999999999E-2</c:v>
                </c:pt>
                <c:pt idx="118865">
                  <c:v>4.4946E-2</c:v>
                </c:pt>
                <c:pt idx="118866">
                  <c:v>4.4947000000000001E-2</c:v>
                </c:pt>
                <c:pt idx="118867">
                  <c:v>4.4948000000000002E-2</c:v>
                </c:pt>
                <c:pt idx="118868">
                  <c:v>4.4948000000000002E-2</c:v>
                </c:pt>
                <c:pt idx="118869">
                  <c:v>4.4949000000000003E-2</c:v>
                </c:pt>
                <c:pt idx="118870">
                  <c:v>4.4949999999999997E-2</c:v>
                </c:pt>
                <c:pt idx="118871">
                  <c:v>4.4950999999999998E-2</c:v>
                </c:pt>
                <c:pt idx="118872">
                  <c:v>4.4951999999999999E-2</c:v>
                </c:pt>
                <c:pt idx="118873">
                  <c:v>4.4953E-2</c:v>
                </c:pt>
                <c:pt idx="118874">
                  <c:v>4.4954000000000001E-2</c:v>
                </c:pt>
                <c:pt idx="118875">
                  <c:v>4.4955000000000002E-2</c:v>
                </c:pt>
                <c:pt idx="118876">
                  <c:v>4.4956000000000003E-2</c:v>
                </c:pt>
                <c:pt idx="118877">
                  <c:v>4.4956999999999997E-2</c:v>
                </c:pt>
                <c:pt idx="118878">
                  <c:v>4.4957999999999998E-2</c:v>
                </c:pt>
                <c:pt idx="118879">
                  <c:v>4.4958999999999999E-2</c:v>
                </c:pt>
                <c:pt idx="118880">
                  <c:v>4.4958999999999999E-2</c:v>
                </c:pt>
                <c:pt idx="118881">
                  <c:v>4.496E-2</c:v>
                </c:pt>
                <c:pt idx="118882">
                  <c:v>4.4961000000000001E-2</c:v>
                </c:pt>
                <c:pt idx="118883">
                  <c:v>4.4962000000000002E-2</c:v>
                </c:pt>
                <c:pt idx="118884">
                  <c:v>4.4963000000000003E-2</c:v>
                </c:pt>
                <c:pt idx="118885">
                  <c:v>4.4963000000000003E-2</c:v>
                </c:pt>
                <c:pt idx="118886">
                  <c:v>4.4963999999999997E-2</c:v>
                </c:pt>
                <c:pt idx="118887">
                  <c:v>4.4964999999999998E-2</c:v>
                </c:pt>
                <c:pt idx="118888">
                  <c:v>4.4964999999999998E-2</c:v>
                </c:pt>
                <c:pt idx="118889">
                  <c:v>4.4965999999999999E-2</c:v>
                </c:pt>
                <c:pt idx="118890">
                  <c:v>4.4965999999999999E-2</c:v>
                </c:pt>
                <c:pt idx="118891">
                  <c:v>4.4967E-2</c:v>
                </c:pt>
                <c:pt idx="118892">
                  <c:v>4.4967E-2</c:v>
                </c:pt>
                <c:pt idx="118893">
                  <c:v>4.4968000000000001E-2</c:v>
                </c:pt>
                <c:pt idx="118894">
                  <c:v>4.4968000000000001E-2</c:v>
                </c:pt>
                <c:pt idx="118895">
                  <c:v>4.4968000000000001E-2</c:v>
                </c:pt>
                <c:pt idx="118896">
                  <c:v>4.4969000000000002E-2</c:v>
                </c:pt>
                <c:pt idx="118897">
                  <c:v>4.4969000000000002E-2</c:v>
                </c:pt>
                <c:pt idx="118898">
                  <c:v>4.4969000000000002E-2</c:v>
                </c:pt>
                <c:pt idx="118899">
                  <c:v>4.4970000000000003E-2</c:v>
                </c:pt>
                <c:pt idx="118900">
                  <c:v>4.4970000000000003E-2</c:v>
                </c:pt>
                <c:pt idx="118901">
                  <c:v>4.4970000000000003E-2</c:v>
                </c:pt>
                <c:pt idx="118902">
                  <c:v>4.4970000000000003E-2</c:v>
                </c:pt>
                <c:pt idx="118903">
                  <c:v>4.4970000000000003E-2</c:v>
                </c:pt>
                <c:pt idx="118904">
                  <c:v>4.4970000000000003E-2</c:v>
                </c:pt>
                <c:pt idx="118905">
                  <c:v>4.4969000000000002E-2</c:v>
                </c:pt>
                <c:pt idx="118906">
                  <c:v>4.4969000000000002E-2</c:v>
                </c:pt>
                <c:pt idx="118907">
                  <c:v>4.4969000000000002E-2</c:v>
                </c:pt>
                <c:pt idx="118908">
                  <c:v>4.4969000000000002E-2</c:v>
                </c:pt>
                <c:pt idx="118909">
                  <c:v>4.4969000000000002E-2</c:v>
                </c:pt>
                <c:pt idx="118910">
                  <c:v>4.4969000000000002E-2</c:v>
                </c:pt>
                <c:pt idx="118911">
                  <c:v>4.4968000000000001E-2</c:v>
                </c:pt>
                <c:pt idx="118912">
                  <c:v>4.4968000000000001E-2</c:v>
                </c:pt>
                <c:pt idx="118913">
                  <c:v>4.4967E-2</c:v>
                </c:pt>
                <c:pt idx="118914">
                  <c:v>4.4967E-2</c:v>
                </c:pt>
                <c:pt idx="118915">
                  <c:v>4.4965999999999999E-2</c:v>
                </c:pt>
                <c:pt idx="118916">
                  <c:v>4.4964999999999998E-2</c:v>
                </c:pt>
                <c:pt idx="118917">
                  <c:v>4.4964999999999998E-2</c:v>
                </c:pt>
                <c:pt idx="118918">
                  <c:v>4.4963999999999997E-2</c:v>
                </c:pt>
                <c:pt idx="118919">
                  <c:v>4.4963000000000003E-2</c:v>
                </c:pt>
                <c:pt idx="118920">
                  <c:v>4.4963000000000003E-2</c:v>
                </c:pt>
                <c:pt idx="118921">
                  <c:v>4.4962000000000002E-2</c:v>
                </c:pt>
                <c:pt idx="118922">
                  <c:v>4.4961000000000001E-2</c:v>
                </c:pt>
                <c:pt idx="118923">
                  <c:v>4.496E-2</c:v>
                </c:pt>
                <c:pt idx="118924">
                  <c:v>4.4958999999999999E-2</c:v>
                </c:pt>
                <c:pt idx="118925">
                  <c:v>4.4957999999999998E-2</c:v>
                </c:pt>
                <c:pt idx="118926">
                  <c:v>4.4956999999999997E-2</c:v>
                </c:pt>
                <c:pt idx="118927">
                  <c:v>4.4956000000000003E-2</c:v>
                </c:pt>
                <c:pt idx="118928">
                  <c:v>4.4955000000000002E-2</c:v>
                </c:pt>
                <c:pt idx="118929">
                  <c:v>4.4954000000000001E-2</c:v>
                </c:pt>
                <c:pt idx="118930">
                  <c:v>4.4953E-2</c:v>
                </c:pt>
                <c:pt idx="118931">
                  <c:v>4.4951999999999999E-2</c:v>
                </c:pt>
                <c:pt idx="118932">
                  <c:v>4.4950999999999998E-2</c:v>
                </c:pt>
                <c:pt idx="118933">
                  <c:v>4.4949999999999997E-2</c:v>
                </c:pt>
                <c:pt idx="118934">
                  <c:v>4.4949000000000003E-2</c:v>
                </c:pt>
                <c:pt idx="118935">
                  <c:v>4.4948000000000002E-2</c:v>
                </c:pt>
                <c:pt idx="118936">
                  <c:v>4.4947000000000001E-2</c:v>
                </c:pt>
                <c:pt idx="118937">
                  <c:v>4.4946E-2</c:v>
                </c:pt>
                <c:pt idx="118938">
                  <c:v>4.4944999999999999E-2</c:v>
                </c:pt>
                <c:pt idx="118939">
                  <c:v>4.4942999999999997E-2</c:v>
                </c:pt>
                <c:pt idx="118940">
                  <c:v>4.4942000000000003E-2</c:v>
                </c:pt>
                <c:pt idx="118941">
                  <c:v>4.4941000000000002E-2</c:v>
                </c:pt>
                <c:pt idx="118942">
                  <c:v>4.4941000000000002E-2</c:v>
                </c:pt>
                <c:pt idx="118943">
                  <c:v>4.4940000000000001E-2</c:v>
                </c:pt>
                <c:pt idx="118944">
                  <c:v>4.4939E-2</c:v>
                </c:pt>
                <c:pt idx="118945">
                  <c:v>4.4937999999999999E-2</c:v>
                </c:pt>
                <c:pt idx="118946">
                  <c:v>4.4937999999999999E-2</c:v>
                </c:pt>
                <c:pt idx="118947">
                  <c:v>4.4936999999999998E-2</c:v>
                </c:pt>
                <c:pt idx="118948">
                  <c:v>4.4935999999999997E-2</c:v>
                </c:pt>
                <c:pt idx="118949">
                  <c:v>4.4935999999999997E-2</c:v>
                </c:pt>
                <c:pt idx="118950">
                  <c:v>4.4935000000000003E-2</c:v>
                </c:pt>
                <c:pt idx="118951">
                  <c:v>4.4935000000000003E-2</c:v>
                </c:pt>
                <c:pt idx="118952">
                  <c:v>4.4934000000000002E-2</c:v>
                </c:pt>
                <c:pt idx="118953">
                  <c:v>4.4934000000000002E-2</c:v>
                </c:pt>
                <c:pt idx="118954">
                  <c:v>4.4934000000000002E-2</c:v>
                </c:pt>
                <c:pt idx="118955">
                  <c:v>4.4934000000000002E-2</c:v>
                </c:pt>
                <c:pt idx="118956">
                  <c:v>4.4934000000000002E-2</c:v>
                </c:pt>
                <c:pt idx="118957">
                  <c:v>4.4934000000000002E-2</c:v>
                </c:pt>
                <c:pt idx="118958">
                  <c:v>4.4934000000000002E-2</c:v>
                </c:pt>
                <c:pt idx="118959">
                  <c:v>4.4934000000000002E-2</c:v>
                </c:pt>
                <c:pt idx="118960">
                  <c:v>4.4934000000000002E-2</c:v>
                </c:pt>
                <c:pt idx="118961">
                  <c:v>4.4934000000000002E-2</c:v>
                </c:pt>
                <c:pt idx="118962">
                  <c:v>4.4935000000000003E-2</c:v>
                </c:pt>
                <c:pt idx="118963">
                  <c:v>4.4935000000000003E-2</c:v>
                </c:pt>
                <c:pt idx="118964">
                  <c:v>4.4935999999999997E-2</c:v>
                </c:pt>
                <c:pt idx="118965">
                  <c:v>4.4936999999999998E-2</c:v>
                </c:pt>
                <c:pt idx="118966">
                  <c:v>4.4936999999999998E-2</c:v>
                </c:pt>
                <c:pt idx="118967">
                  <c:v>4.4937999999999999E-2</c:v>
                </c:pt>
                <c:pt idx="118968">
                  <c:v>4.4939E-2</c:v>
                </c:pt>
                <c:pt idx="118969">
                  <c:v>4.4940000000000001E-2</c:v>
                </c:pt>
                <c:pt idx="118970">
                  <c:v>4.4941000000000002E-2</c:v>
                </c:pt>
                <c:pt idx="118971">
                  <c:v>4.4942000000000003E-2</c:v>
                </c:pt>
                <c:pt idx="118972">
                  <c:v>4.4942999999999997E-2</c:v>
                </c:pt>
                <c:pt idx="118973">
                  <c:v>4.4943999999999998E-2</c:v>
                </c:pt>
                <c:pt idx="118974">
                  <c:v>4.4946E-2</c:v>
                </c:pt>
                <c:pt idx="118975">
                  <c:v>4.4947000000000001E-2</c:v>
                </c:pt>
                <c:pt idx="118976">
                  <c:v>4.4948000000000002E-2</c:v>
                </c:pt>
                <c:pt idx="118977">
                  <c:v>4.4949000000000003E-2</c:v>
                </c:pt>
                <c:pt idx="118978">
                  <c:v>4.4950999999999998E-2</c:v>
                </c:pt>
                <c:pt idx="118979">
                  <c:v>4.4951999999999999E-2</c:v>
                </c:pt>
                <c:pt idx="118980">
                  <c:v>4.4954000000000001E-2</c:v>
                </c:pt>
                <c:pt idx="118981">
                  <c:v>4.4955000000000002E-2</c:v>
                </c:pt>
                <c:pt idx="118982">
                  <c:v>4.4956999999999997E-2</c:v>
                </c:pt>
                <c:pt idx="118983">
                  <c:v>4.4957999999999998E-2</c:v>
                </c:pt>
                <c:pt idx="118984">
                  <c:v>4.496E-2</c:v>
                </c:pt>
                <c:pt idx="118985">
                  <c:v>4.4961000000000001E-2</c:v>
                </c:pt>
                <c:pt idx="118986">
                  <c:v>4.4963000000000003E-2</c:v>
                </c:pt>
                <c:pt idx="118987">
                  <c:v>4.4963999999999997E-2</c:v>
                </c:pt>
                <c:pt idx="118988">
                  <c:v>4.4965999999999999E-2</c:v>
                </c:pt>
                <c:pt idx="118989">
                  <c:v>4.4967E-2</c:v>
                </c:pt>
                <c:pt idx="118990">
                  <c:v>4.4969000000000002E-2</c:v>
                </c:pt>
                <c:pt idx="118991">
                  <c:v>4.4970000000000003E-2</c:v>
                </c:pt>
                <c:pt idx="118992">
                  <c:v>4.4971999999999998E-2</c:v>
                </c:pt>
                <c:pt idx="118993">
                  <c:v>4.4972999999999999E-2</c:v>
                </c:pt>
                <c:pt idx="118994">
                  <c:v>4.4974E-2</c:v>
                </c:pt>
                <c:pt idx="118995">
                  <c:v>4.4975000000000001E-2</c:v>
                </c:pt>
                <c:pt idx="118996">
                  <c:v>4.4977000000000003E-2</c:v>
                </c:pt>
                <c:pt idx="118997">
                  <c:v>4.4977999999999997E-2</c:v>
                </c:pt>
                <c:pt idx="118998">
                  <c:v>4.4978999999999998E-2</c:v>
                </c:pt>
                <c:pt idx="118999">
                  <c:v>4.4979999999999999E-2</c:v>
                </c:pt>
                <c:pt idx="119000">
                  <c:v>4.4981E-2</c:v>
                </c:pt>
                <c:pt idx="119001">
                  <c:v>4.4982000000000001E-2</c:v>
                </c:pt>
                <c:pt idx="119002">
                  <c:v>4.4982000000000001E-2</c:v>
                </c:pt>
                <c:pt idx="119003">
                  <c:v>4.4983000000000002E-2</c:v>
                </c:pt>
                <c:pt idx="119004">
                  <c:v>4.4984000000000003E-2</c:v>
                </c:pt>
                <c:pt idx="119005">
                  <c:v>4.4984999999999997E-2</c:v>
                </c:pt>
                <c:pt idx="119006">
                  <c:v>4.4984999999999997E-2</c:v>
                </c:pt>
                <c:pt idx="119007">
                  <c:v>4.4984999999999997E-2</c:v>
                </c:pt>
                <c:pt idx="119008">
                  <c:v>4.4985999999999998E-2</c:v>
                </c:pt>
                <c:pt idx="119009">
                  <c:v>4.4985999999999998E-2</c:v>
                </c:pt>
                <c:pt idx="119010">
                  <c:v>4.4985999999999998E-2</c:v>
                </c:pt>
                <c:pt idx="119011">
                  <c:v>4.4985999999999998E-2</c:v>
                </c:pt>
                <c:pt idx="119012">
                  <c:v>4.4985999999999998E-2</c:v>
                </c:pt>
                <c:pt idx="119013">
                  <c:v>4.4985999999999998E-2</c:v>
                </c:pt>
                <c:pt idx="119014">
                  <c:v>4.4985999999999998E-2</c:v>
                </c:pt>
                <c:pt idx="119015">
                  <c:v>4.4985999999999998E-2</c:v>
                </c:pt>
                <c:pt idx="119016">
                  <c:v>4.4985999999999998E-2</c:v>
                </c:pt>
                <c:pt idx="119017">
                  <c:v>4.4985999999999998E-2</c:v>
                </c:pt>
                <c:pt idx="119018">
                  <c:v>4.4984999999999997E-2</c:v>
                </c:pt>
                <c:pt idx="119019">
                  <c:v>4.4984999999999997E-2</c:v>
                </c:pt>
                <c:pt idx="119020">
                  <c:v>4.4984000000000003E-2</c:v>
                </c:pt>
                <c:pt idx="119021">
                  <c:v>4.4983000000000002E-2</c:v>
                </c:pt>
                <c:pt idx="119022">
                  <c:v>4.4983000000000002E-2</c:v>
                </c:pt>
                <c:pt idx="119023">
                  <c:v>4.4982000000000001E-2</c:v>
                </c:pt>
                <c:pt idx="119024">
                  <c:v>4.4981E-2</c:v>
                </c:pt>
                <c:pt idx="119025">
                  <c:v>4.4979999999999999E-2</c:v>
                </c:pt>
                <c:pt idx="119026">
                  <c:v>4.4979999999999999E-2</c:v>
                </c:pt>
                <c:pt idx="119027">
                  <c:v>4.4978999999999998E-2</c:v>
                </c:pt>
                <c:pt idx="119028">
                  <c:v>4.4977999999999997E-2</c:v>
                </c:pt>
                <c:pt idx="119029">
                  <c:v>4.4977000000000003E-2</c:v>
                </c:pt>
                <c:pt idx="119030">
                  <c:v>4.4976000000000002E-2</c:v>
                </c:pt>
                <c:pt idx="119031">
                  <c:v>4.4975000000000001E-2</c:v>
                </c:pt>
                <c:pt idx="119032">
                  <c:v>4.4974E-2</c:v>
                </c:pt>
                <c:pt idx="119033">
                  <c:v>4.4972999999999999E-2</c:v>
                </c:pt>
                <c:pt idx="119034">
                  <c:v>4.4971999999999998E-2</c:v>
                </c:pt>
                <c:pt idx="119035">
                  <c:v>4.4970999999999997E-2</c:v>
                </c:pt>
                <c:pt idx="119036">
                  <c:v>4.4970000000000003E-2</c:v>
                </c:pt>
                <c:pt idx="119037">
                  <c:v>4.4969000000000002E-2</c:v>
                </c:pt>
                <c:pt idx="119038">
                  <c:v>4.4968000000000001E-2</c:v>
                </c:pt>
                <c:pt idx="119039">
                  <c:v>4.4967E-2</c:v>
                </c:pt>
                <c:pt idx="119040">
                  <c:v>4.4965999999999999E-2</c:v>
                </c:pt>
                <c:pt idx="119041">
                  <c:v>4.4964999999999998E-2</c:v>
                </c:pt>
                <c:pt idx="119042">
                  <c:v>4.4963999999999997E-2</c:v>
                </c:pt>
                <c:pt idx="119043">
                  <c:v>4.4963000000000003E-2</c:v>
                </c:pt>
                <c:pt idx="119044">
                  <c:v>4.4962000000000002E-2</c:v>
                </c:pt>
                <c:pt idx="119045">
                  <c:v>4.4961000000000001E-2</c:v>
                </c:pt>
                <c:pt idx="119046">
                  <c:v>4.496E-2</c:v>
                </c:pt>
                <c:pt idx="119047">
                  <c:v>4.496E-2</c:v>
                </c:pt>
                <c:pt idx="119048">
                  <c:v>4.4958999999999999E-2</c:v>
                </c:pt>
                <c:pt idx="119049">
                  <c:v>4.4957999999999998E-2</c:v>
                </c:pt>
                <c:pt idx="119050">
                  <c:v>4.4957999999999998E-2</c:v>
                </c:pt>
                <c:pt idx="119051">
                  <c:v>4.4956999999999997E-2</c:v>
                </c:pt>
                <c:pt idx="119052">
                  <c:v>4.4956999999999997E-2</c:v>
                </c:pt>
                <c:pt idx="119053">
                  <c:v>4.4956000000000003E-2</c:v>
                </c:pt>
                <c:pt idx="119054">
                  <c:v>4.4956000000000003E-2</c:v>
                </c:pt>
                <c:pt idx="119055">
                  <c:v>4.4956000000000003E-2</c:v>
                </c:pt>
                <c:pt idx="119056">
                  <c:v>4.4955000000000002E-2</c:v>
                </c:pt>
                <c:pt idx="119057">
                  <c:v>4.4955000000000002E-2</c:v>
                </c:pt>
                <c:pt idx="119058">
                  <c:v>4.4955000000000002E-2</c:v>
                </c:pt>
                <c:pt idx="119059">
                  <c:v>4.4955000000000002E-2</c:v>
                </c:pt>
                <c:pt idx="119060">
                  <c:v>4.4955000000000002E-2</c:v>
                </c:pt>
                <c:pt idx="119061">
                  <c:v>4.4955000000000002E-2</c:v>
                </c:pt>
                <c:pt idx="119062">
                  <c:v>4.4955000000000002E-2</c:v>
                </c:pt>
                <c:pt idx="119063">
                  <c:v>4.4955000000000002E-2</c:v>
                </c:pt>
                <c:pt idx="119064">
                  <c:v>4.4956000000000003E-2</c:v>
                </c:pt>
                <c:pt idx="119065">
                  <c:v>4.4956000000000003E-2</c:v>
                </c:pt>
                <c:pt idx="119066">
                  <c:v>4.4956000000000003E-2</c:v>
                </c:pt>
                <c:pt idx="119067">
                  <c:v>4.4956000000000003E-2</c:v>
                </c:pt>
                <c:pt idx="119068">
                  <c:v>4.4956999999999997E-2</c:v>
                </c:pt>
                <c:pt idx="119069">
                  <c:v>4.4956999999999997E-2</c:v>
                </c:pt>
                <c:pt idx="119070">
                  <c:v>4.4957999999999998E-2</c:v>
                </c:pt>
                <c:pt idx="119071">
                  <c:v>4.4957999999999998E-2</c:v>
                </c:pt>
                <c:pt idx="119072">
                  <c:v>4.4958999999999999E-2</c:v>
                </c:pt>
                <c:pt idx="119073">
                  <c:v>4.496E-2</c:v>
                </c:pt>
                <c:pt idx="119074">
                  <c:v>4.4961000000000001E-2</c:v>
                </c:pt>
                <c:pt idx="119075">
                  <c:v>4.4961000000000001E-2</c:v>
                </c:pt>
                <c:pt idx="119076">
                  <c:v>4.4962000000000002E-2</c:v>
                </c:pt>
                <c:pt idx="119077">
                  <c:v>4.4963000000000003E-2</c:v>
                </c:pt>
                <c:pt idx="119078">
                  <c:v>4.4963999999999997E-2</c:v>
                </c:pt>
                <c:pt idx="119079">
                  <c:v>4.4963999999999997E-2</c:v>
                </c:pt>
                <c:pt idx="119080">
                  <c:v>4.4964999999999998E-2</c:v>
                </c:pt>
                <c:pt idx="119081">
                  <c:v>4.4965999999999999E-2</c:v>
                </c:pt>
                <c:pt idx="119082">
                  <c:v>4.4967E-2</c:v>
                </c:pt>
                <c:pt idx="119083">
                  <c:v>4.4968000000000001E-2</c:v>
                </c:pt>
                <c:pt idx="119084">
                  <c:v>4.4968000000000001E-2</c:v>
                </c:pt>
                <c:pt idx="119085">
                  <c:v>4.4969000000000002E-2</c:v>
                </c:pt>
                <c:pt idx="119086">
                  <c:v>4.4970000000000003E-2</c:v>
                </c:pt>
                <c:pt idx="119087">
                  <c:v>4.4970999999999997E-2</c:v>
                </c:pt>
                <c:pt idx="119088">
                  <c:v>4.4971999999999998E-2</c:v>
                </c:pt>
                <c:pt idx="119089">
                  <c:v>4.4971999999999998E-2</c:v>
                </c:pt>
                <c:pt idx="119090">
                  <c:v>4.4972999999999999E-2</c:v>
                </c:pt>
                <c:pt idx="119091">
                  <c:v>4.4972999999999999E-2</c:v>
                </c:pt>
                <c:pt idx="119092">
                  <c:v>4.4974E-2</c:v>
                </c:pt>
                <c:pt idx="119093">
                  <c:v>4.4974E-2</c:v>
                </c:pt>
                <c:pt idx="119094">
                  <c:v>4.4974E-2</c:v>
                </c:pt>
                <c:pt idx="119095">
                  <c:v>4.4975000000000001E-2</c:v>
                </c:pt>
                <c:pt idx="119096">
                  <c:v>4.4975000000000001E-2</c:v>
                </c:pt>
                <c:pt idx="119097">
                  <c:v>4.4975000000000001E-2</c:v>
                </c:pt>
                <c:pt idx="119098">
                  <c:v>4.4975000000000001E-2</c:v>
                </c:pt>
                <c:pt idx="119099">
                  <c:v>4.4975000000000001E-2</c:v>
                </c:pt>
                <c:pt idx="119100">
                  <c:v>4.4975000000000001E-2</c:v>
                </c:pt>
                <c:pt idx="119101">
                  <c:v>4.4975000000000001E-2</c:v>
                </c:pt>
                <c:pt idx="119102">
                  <c:v>4.4975000000000001E-2</c:v>
                </c:pt>
                <c:pt idx="119103">
                  <c:v>4.4974E-2</c:v>
                </c:pt>
                <c:pt idx="119104">
                  <c:v>4.4974E-2</c:v>
                </c:pt>
                <c:pt idx="119105">
                  <c:v>4.4974E-2</c:v>
                </c:pt>
                <c:pt idx="119106">
                  <c:v>4.4972999999999999E-2</c:v>
                </c:pt>
                <c:pt idx="119107">
                  <c:v>4.4972999999999999E-2</c:v>
                </c:pt>
                <c:pt idx="119108">
                  <c:v>4.4971999999999998E-2</c:v>
                </c:pt>
                <c:pt idx="119109">
                  <c:v>4.4970999999999997E-2</c:v>
                </c:pt>
                <c:pt idx="119110">
                  <c:v>4.4970999999999997E-2</c:v>
                </c:pt>
                <c:pt idx="119111">
                  <c:v>4.4970000000000003E-2</c:v>
                </c:pt>
                <c:pt idx="119112">
                  <c:v>4.4969000000000002E-2</c:v>
                </c:pt>
                <c:pt idx="119113">
                  <c:v>4.4968000000000001E-2</c:v>
                </c:pt>
                <c:pt idx="119114">
                  <c:v>4.4967E-2</c:v>
                </c:pt>
                <c:pt idx="119115">
                  <c:v>4.4965999999999999E-2</c:v>
                </c:pt>
                <c:pt idx="119116">
                  <c:v>4.4964999999999998E-2</c:v>
                </c:pt>
                <c:pt idx="119117">
                  <c:v>4.4963999999999997E-2</c:v>
                </c:pt>
                <c:pt idx="119118">
                  <c:v>4.4963000000000003E-2</c:v>
                </c:pt>
                <c:pt idx="119119">
                  <c:v>4.4962000000000002E-2</c:v>
                </c:pt>
                <c:pt idx="119120">
                  <c:v>4.4961000000000001E-2</c:v>
                </c:pt>
                <c:pt idx="119121">
                  <c:v>4.496E-2</c:v>
                </c:pt>
                <c:pt idx="119122">
                  <c:v>4.4957999999999998E-2</c:v>
                </c:pt>
                <c:pt idx="119123">
                  <c:v>4.4956999999999997E-2</c:v>
                </c:pt>
                <c:pt idx="119124">
                  <c:v>4.4956000000000003E-2</c:v>
                </c:pt>
                <c:pt idx="119125">
                  <c:v>4.4955000000000002E-2</c:v>
                </c:pt>
                <c:pt idx="119126">
                  <c:v>4.4954000000000001E-2</c:v>
                </c:pt>
                <c:pt idx="119127">
                  <c:v>4.4951999999999999E-2</c:v>
                </c:pt>
                <c:pt idx="119128">
                  <c:v>4.4950999999999998E-2</c:v>
                </c:pt>
                <c:pt idx="119129">
                  <c:v>4.4949999999999997E-2</c:v>
                </c:pt>
                <c:pt idx="119130">
                  <c:v>4.4949000000000003E-2</c:v>
                </c:pt>
                <c:pt idx="119131">
                  <c:v>4.4948000000000002E-2</c:v>
                </c:pt>
                <c:pt idx="119132">
                  <c:v>4.4947000000000001E-2</c:v>
                </c:pt>
                <c:pt idx="119133">
                  <c:v>4.4946E-2</c:v>
                </c:pt>
                <c:pt idx="119134">
                  <c:v>4.4944999999999999E-2</c:v>
                </c:pt>
                <c:pt idx="119135">
                  <c:v>4.4943999999999998E-2</c:v>
                </c:pt>
                <c:pt idx="119136">
                  <c:v>4.4943999999999998E-2</c:v>
                </c:pt>
                <c:pt idx="119137">
                  <c:v>4.4942999999999997E-2</c:v>
                </c:pt>
                <c:pt idx="119138">
                  <c:v>4.4942000000000003E-2</c:v>
                </c:pt>
                <c:pt idx="119139">
                  <c:v>4.4941000000000002E-2</c:v>
                </c:pt>
                <c:pt idx="119140">
                  <c:v>4.4940000000000001E-2</c:v>
                </c:pt>
                <c:pt idx="119141">
                  <c:v>4.4940000000000001E-2</c:v>
                </c:pt>
                <c:pt idx="119142">
                  <c:v>4.4939E-2</c:v>
                </c:pt>
                <c:pt idx="119143">
                  <c:v>4.4939E-2</c:v>
                </c:pt>
                <c:pt idx="119144">
                  <c:v>4.4939E-2</c:v>
                </c:pt>
                <c:pt idx="119145">
                  <c:v>4.4937999999999999E-2</c:v>
                </c:pt>
                <c:pt idx="119146">
                  <c:v>4.4937999999999999E-2</c:v>
                </c:pt>
                <c:pt idx="119147">
                  <c:v>4.4937999999999999E-2</c:v>
                </c:pt>
                <c:pt idx="119148">
                  <c:v>4.4937999999999999E-2</c:v>
                </c:pt>
                <c:pt idx="119149">
                  <c:v>4.4936999999999998E-2</c:v>
                </c:pt>
                <c:pt idx="119150">
                  <c:v>4.4936999999999998E-2</c:v>
                </c:pt>
                <c:pt idx="119151">
                  <c:v>4.4936999999999998E-2</c:v>
                </c:pt>
                <c:pt idx="119152">
                  <c:v>4.4936999999999998E-2</c:v>
                </c:pt>
                <c:pt idx="119153">
                  <c:v>4.4937999999999999E-2</c:v>
                </c:pt>
                <c:pt idx="119154">
                  <c:v>4.4937999999999999E-2</c:v>
                </c:pt>
                <c:pt idx="119155">
                  <c:v>4.4937999999999999E-2</c:v>
                </c:pt>
                <c:pt idx="119156">
                  <c:v>4.4939E-2</c:v>
                </c:pt>
                <c:pt idx="119157">
                  <c:v>4.4939E-2</c:v>
                </c:pt>
                <c:pt idx="119158">
                  <c:v>4.4940000000000001E-2</c:v>
                </c:pt>
                <c:pt idx="119159">
                  <c:v>4.4940000000000001E-2</c:v>
                </c:pt>
                <c:pt idx="119160">
                  <c:v>4.4941000000000002E-2</c:v>
                </c:pt>
                <c:pt idx="119161">
                  <c:v>4.4941000000000002E-2</c:v>
                </c:pt>
                <c:pt idx="119162">
                  <c:v>4.4942000000000003E-2</c:v>
                </c:pt>
                <c:pt idx="119163">
                  <c:v>4.4942999999999997E-2</c:v>
                </c:pt>
                <c:pt idx="119164">
                  <c:v>4.4943999999999998E-2</c:v>
                </c:pt>
                <c:pt idx="119165">
                  <c:v>4.4943999999999998E-2</c:v>
                </c:pt>
                <c:pt idx="119166">
                  <c:v>4.4944999999999999E-2</c:v>
                </c:pt>
                <c:pt idx="119167">
                  <c:v>4.4946E-2</c:v>
                </c:pt>
                <c:pt idx="119168">
                  <c:v>4.4947000000000001E-2</c:v>
                </c:pt>
                <c:pt idx="119169">
                  <c:v>4.4949000000000003E-2</c:v>
                </c:pt>
                <c:pt idx="119170">
                  <c:v>4.4949999999999997E-2</c:v>
                </c:pt>
                <c:pt idx="119171">
                  <c:v>4.4950999999999998E-2</c:v>
                </c:pt>
                <c:pt idx="119172">
                  <c:v>4.4951999999999999E-2</c:v>
                </c:pt>
                <c:pt idx="119173">
                  <c:v>4.4953E-2</c:v>
                </c:pt>
                <c:pt idx="119174">
                  <c:v>4.4954000000000001E-2</c:v>
                </c:pt>
                <c:pt idx="119175">
                  <c:v>4.4955000000000002E-2</c:v>
                </c:pt>
                <c:pt idx="119176">
                  <c:v>4.4956000000000003E-2</c:v>
                </c:pt>
                <c:pt idx="119177">
                  <c:v>4.4956999999999997E-2</c:v>
                </c:pt>
                <c:pt idx="119178">
                  <c:v>4.4957999999999998E-2</c:v>
                </c:pt>
                <c:pt idx="119179">
                  <c:v>4.496E-2</c:v>
                </c:pt>
                <c:pt idx="119180">
                  <c:v>4.4961000000000001E-2</c:v>
                </c:pt>
                <c:pt idx="119181">
                  <c:v>4.4962000000000002E-2</c:v>
                </c:pt>
                <c:pt idx="119182">
                  <c:v>4.4963000000000003E-2</c:v>
                </c:pt>
                <c:pt idx="119183">
                  <c:v>4.4963999999999997E-2</c:v>
                </c:pt>
                <c:pt idx="119184">
                  <c:v>4.4964999999999998E-2</c:v>
                </c:pt>
                <c:pt idx="119185">
                  <c:v>4.4965999999999999E-2</c:v>
                </c:pt>
                <c:pt idx="119186">
                  <c:v>4.4967E-2</c:v>
                </c:pt>
                <c:pt idx="119187">
                  <c:v>4.4968000000000001E-2</c:v>
                </c:pt>
                <c:pt idx="119188">
                  <c:v>4.4969000000000002E-2</c:v>
                </c:pt>
                <c:pt idx="119189">
                  <c:v>4.4969000000000002E-2</c:v>
                </c:pt>
                <c:pt idx="119190">
                  <c:v>4.4970000000000003E-2</c:v>
                </c:pt>
                <c:pt idx="119191">
                  <c:v>4.4970999999999997E-2</c:v>
                </c:pt>
                <c:pt idx="119192">
                  <c:v>4.4971999999999998E-2</c:v>
                </c:pt>
                <c:pt idx="119193">
                  <c:v>4.4971999999999998E-2</c:v>
                </c:pt>
                <c:pt idx="119194">
                  <c:v>4.4972999999999999E-2</c:v>
                </c:pt>
                <c:pt idx="119195">
                  <c:v>4.4972999999999999E-2</c:v>
                </c:pt>
                <c:pt idx="119196">
                  <c:v>4.4972999999999999E-2</c:v>
                </c:pt>
                <c:pt idx="119197">
                  <c:v>4.4972999999999999E-2</c:v>
                </c:pt>
                <c:pt idx="119198">
                  <c:v>4.4974E-2</c:v>
                </c:pt>
                <c:pt idx="119199">
                  <c:v>4.4974E-2</c:v>
                </c:pt>
                <c:pt idx="119200">
                  <c:v>4.4974E-2</c:v>
                </c:pt>
                <c:pt idx="119201">
                  <c:v>4.4974E-2</c:v>
                </c:pt>
                <c:pt idx="119202">
                  <c:v>4.4974E-2</c:v>
                </c:pt>
                <c:pt idx="119203">
                  <c:v>4.4972999999999999E-2</c:v>
                </c:pt>
                <c:pt idx="119204">
                  <c:v>4.4972999999999999E-2</c:v>
                </c:pt>
                <c:pt idx="119205">
                  <c:v>4.4972999999999999E-2</c:v>
                </c:pt>
                <c:pt idx="119206">
                  <c:v>4.4971999999999998E-2</c:v>
                </c:pt>
                <c:pt idx="119207">
                  <c:v>4.4971999999999998E-2</c:v>
                </c:pt>
                <c:pt idx="119208">
                  <c:v>4.4970999999999997E-2</c:v>
                </c:pt>
                <c:pt idx="119209">
                  <c:v>4.4970000000000003E-2</c:v>
                </c:pt>
                <c:pt idx="119210">
                  <c:v>4.4969000000000002E-2</c:v>
                </c:pt>
                <c:pt idx="119211">
                  <c:v>4.4968000000000001E-2</c:v>
                </c:pt>
                <c:pt idx="119212">
                  <c:v>4.4968000000000001E-2</c:v>
                </c:pt>
                <c:pt idx="119213">
                  <c:v>4.4967E-2</c:v>
                </c:pt>
                <c:pt idx="119214">
                  <c:v>4.4965999999999999E-2</c:v>
                </c:pt>
                <c:pt idx="119215">
                  <c:v>4.4964999999999998E-2</c:v>
                </c:pt>
                <c:pt idx="119216">
                  <c:v>4.4963000000000003E-2</c:v>
                </c:pt>
                <c:pt idx="119217">
                  <c:v>4.4962000000000002E-2</c:v>
                </c:pt>
                <c:pt idx="119218">
                  <c:v>4.4961000000000001E-2</c:v>
                </c:pt>
                <c:pt idx="119219">
                  <c:v>4.496E-2</c:v>
                </c:pt>
                <c:pt idx="119220">
                  <c:v>4.4957999999999998E-2</c:v>
                </c:pt>
                <c:pt idx="119221">
                  <c:v>4.4956999999999997E-2</c:v>
                </c:pt>
                <c:pt idx="119222">
                  <c:v>4.4955000000000002E-2</c:v>
                </c:pt>
                <c:pt idx="119223">
                  <c:v>4.4954000000000001E-2</c:v>
                </c:pt>
                <c:pt idx="119224">
                  <c:v>4.4951999999999999E-2</c:v>
                </c:pt>
                <c:pt idx="119225">
                  <c:v>4.4950999999999998E-2</c:v>
                </c:pt>
                <c:pt idx="119226">
                  <c:v>4.4949999999999997E-2</c:v>
                </c:pt>
                <c:pt idx="119227">
                  <c:v>4.4948000000000002E-2</c:v>
                </c:pt>
                <c:pt idx="119228">
                  <c:v>4.4947000000000001E-2</c:v>
                </c:pt>
                <c:pt idx="119229">
                  <c:v>4.4944999999999999E-2</c:v>
                </c:pt>
                <c:pt idx="119230">
                  <c:v>4.4943999999999998E-2</c:v>
                </c:pt>
                <c:pt idx="119231">
                  <c:v>4.4942000000000003E-2</c:v>
                </c:pt>
                <c:pt idx="119232">
                  <c:v>4.4941000000000002E-2</c:v>
                </c:pt>
                <c:pt idx="119233">
                  <c:v>4.4939E-2</c:v>
                </c:pt>
                <c:pt idx="119234">
                  <c:v>4.4937999999999999E-2</c:v>
                </c:pt>
                <c:pt idx="119235">
                  <c:v>4.4936999999999998E-2</c:v>
                </c:pt>
                <c:pt idx="119236">
                  <c:v>4.4935000000000003E-2</c:v>
                </c:pt>
                <c:pt idx="119237">
                  <c:v>4.4934000000000002E-2</c:v>
                </c:pt>
                <c:pt idx="119238">
                  <c:v>4.4933000000000001E-2</c:v>
                </c:pt>
                <c:pt idx="119239">
                  <c:v>4.4932E-2</c:v>
                </c:pt>
                <c:pt idx="119240">
                  <c:v>4.4930999999999999E-2</c:v>
                </c:pt>
                <c:pt idx="119241">
                  <c:v>4.4929999999999998E-2</c:v>
                </c:pt>
                <c:pt idx="119242">
                  <c:v>4.4928000000000003E-2</c:v>
                </c:pt>
                <c:pt idx="119243">
                  <c:v>4.4927000000000002E-2</c:v>
                </c:pt>
                <c:pt idx="119244">
                  <c:v>4.4927000000000002E-2</c:v>
                </c:pt>
                <c:pt idx="119245">
                  <c:v>4.4926000000000001E-2</c:v>
                </c:pt>
                <c:pt idx="119246">
                  <c:v>4.4925E-2</c:v>
                </c:pt>
                <c:pt idx="119247">
                  <c:v>4.4923999999999999E-2</c:v>
                </c:pt>
                <c:pt idx="119248">
                  <c:v>4.4923999999999999E-2</c:v>
                </c:pt>
                <c:pt idx="119249">
                  <c:v>4.4922999999999998E-2</c:v>
                </c:pt>
                <c:pt idx="119250">
                  <c:v>4.4922999999999998E-2</c:v>
                </c:pt>
                <c:pt idx="119251">
                  <c:v>4.4922999999999998E-2</c:v>
                </c:pt>
                <c:pt idx="119252">
                  <c:v>4.4921999999999997E-2</c:v>
                </c:pt>
                <c:pt idx="119253">
                  <c:v>4.4921999999999997E-2</c:v>
                </c:pt>
                <c:pt idx="119254">
                  <c:v>4.4921999999999997E-2</c:v>
                </c:pt>
                <c:pt idx="119255">
                  <c:v>4.4921999999999997E-2</c:v>
                </c:pt>
                <c:pt idx="119256">
                  <c:v>4.4921999999999997E-2</c:v>
                </c:pt>
                <c:pt idx="119257">
                  <c:v>4.4921999999999997E-2</c:v>
                </c:pt>
                <c:pt idx="119258">
                  <c:v>4.4921999999999997E-2</c:v>
                </c:pt>
                <c:pt idx="119259">
                  <c:v>4.4921999999999997E-2</c:v>
                </c:pt>
                <c:pt idx="119260">
                  <c:v>4.4922999999999998E-2</c:v>
                </c:pt>
                <c:pt idx="119261">
                  <c:v>4.4922999999999998E-2</c:v>
                </c:pt>
                <c:pt idx="119262">
                  <c:v>4.4923999999999999E-2</c:v>
                </c:pt>
                <c:pt idx="119263">
                  <c:v>4.4925E-2</c:v>
                </c:pt>
                <c:pt idx="119264">
                  <c:v>4.4925E-2</c:v>
                </c:pt>
                <c:pt idx="119265">
                  <c:v>4.4926000000000001E-2</c:v>
                </c:pt>
                <c:pt idx="119266">
                  <c:v>4.4927000000000002E-2</c:v>
                </c:pt>
                <c:pt idx="119267">
                  <c:v>4.4927000000000002E-2</c:v>
                </c:pt>
                <c:pt idx="119268">
                  <c:v>4.4928000000000003E-2</c:v>
                </c:pt>
                <c:pt idx="119269">
                  <c:v>4.4928999999999997E-2</c:v>
                </c:pt>
                <c:pt idx="119270">
                  <c:v>4.4929999999999998E-2</c:v>
                </c:pt>
                <c:pt idx="119271">
                  <c:v>4.4930999999999999E-2</c:v>
                </c:pt>
                <c:pt idx="119272">
                  <c:v>4.4932E-2</c:v>
                </c:pt>
                <c:pt idx="119273">
                  <c:v>4.4933000000000001E-2</c:v>
                </c:pt>
                <c:pt idx="119274">
                  <c:v>4.4934000000000002E-2</c:v>
                </c:pt>
                <c:pt idx="119275">
                  <c:v>4.4935000000000003E-2</c:v>
                </c:pt>
                <c:pt idx="119276">
                  <c:v>4.4936999999999998E-2</c:v>
                </c:pt>
                <c:pt idx="119277">
                  <c:v>4.4937999999999999E-2</c:v>
                </c:pt>
                <c:pt idx="119278">
                  <c:v>4.4939E-2</c:v>
                </c:pt>
                <c:pt idx="119279">
                  <c:v>4.4940000000000001E-2</c:v>
                </c:pt>
                <c:pt idx="119280">
                  <c:v>4.4941000000000002E-2</c:v>
                </c:pt>
                <c:pt idx="119281">
                  <c:v>4.4942000000000003E-2</c:v>
                </c:pt>
                <c:pt idx="119282">
                  <c:v>4.4942999999999997E-2</c:v>
                </c:pt>
                <c:pt idx="119283">
                  <c:v>4.4943999999999998E-2</c:v>
                </c:pt>
                <c:pt idx="119284">
                  <c:v>4.4944999999999999E-2</c:v>
                </c:pt>
                <c:pt idx="119285">
                  <c:v>4.4946E-2</c:v>
                </c:pt>
                <c:pt idx="119286">
                  <c:v>4.4947000000000001E-2</c:v>
                </c:pt>
                <c:pt idx="119287">
                  <c:v>4.4948000000000002E-2</c:v>
                </c:pt>
                <c:pt idx="119288">
                  <c:v>4.4949000000000003E-2</c:v>
                </c:pt>
                <c:pt idx="119289">
                  <c:v>4.4949999999999997E-2</c:v>
                </c:pt>
                <c:pt idx="119290">
                  <c:v>4.4949999999999997E-2</c:v>
                </c:pt>
                <c:pt idx="119291">
                  <c:v>4.4950999999999998E-2</c:v>
                </c:pt>
                <c:pt idx="119292">
                  <c:v>4.4951999999999999E-2</c:v>
                </c:pt>
                <c:pt idx="119293">
                  <c:v>4.4951999999999999E-2</c:v>
                </c:pt>
                <c:pt idx="119294">
                  <c:v>4.4953E-2</c:v>
                </c:pt>
                <c:pt idx="119295">
                  <c:v>4.4953E-2</c:v>
                </c:pt>
                <c:pt idx="119296">
                  <c:v>4.4954000000000001E-2</c:v>
                </c:pt>
                <c:pt idx="119297">
                  <c:v>4.4954000000000001E-2</c:v>
                </c:pt>
                <c:pt idx="119298">
                  <c:v>4.4954000000000001E-2</c:v>
                </c:pt>
                <c:pt idx="119299">
                  <c:v>4.4955000000000002E-2</c:v>
                </c:pt>
                <c:pt idx="119300">
                  <c:v>4.4955000000000002E-2</c:v>
                </c:pt>
                <c:pt idx="119301">
                  <c:v>4.4955000000000002E-2</c:v>
                </c:pt>
                <c:pt idx="119302">
                  <c:v>4.4955000000000002E-2</c:v>
                </c:pt>
                <c:pt idx="119303">
                  <c:v>4.4955000000000002E-2</c:v>
                </c:pt>
                <c:pt idx="119304">
                  <c:v>4.4954000000000001E-2</c:v>
                </c:pt>
                <c:pt idx="119305">
                  <c:v>4.4954000000000001E-2</c:v>
                </c:pt>
                <c:pt idx="119306">
                  <c:v>4.4954000000000001E-2</c:v>
                </c:pt>
                <c:pt idx="119307">
                  <c:v>4.4954000000000001E-2</c:v>
                </c:pt>
                <c:pt idx="119308">
                  <c:v>4.4953E-2</c:v>
                </c:pt>
                <c:pt idx="119309">
                  <c:v>4.4953E-2</c:v>
                </c:pt>
                <c:pt idx="119310">
                  <c:v>4.4953E-2</c:v>
                </c:pt>
                <c:pt idx="119311">
                  <c:v>4.4951999999999999E-2</c:v>
                </c:pt>
                <c:pt idx="119312">
                  <c:v>4.4951999999999999E-2</c:v>
                </c:pt>
                <c:pt idx="119313">
                  <c:v>4.4950999999999998E-2</c:v>
                </c:pt>
                <c:pt idx="119314">
                  <c:v>4.4949999999999997E-2</c:v>
                </c:pt>
                <c:pt idx="119315">
                  <c:v>4.4949999999999997E-2</c:v>
                </c:pt>
                <c:pt idx="119316">
                  <c:v>4.4949000000000003E-2</c:v>
                </c:pt>
                <c:pt idx="119317">
                  <c:v>4.4948000000000002E-2</c:v>
                </c:pt>
                <c:pt idx="119318">
                  <c:v>4.4948000000000002E-2</c:v>
                </c:pt>
                <c:pt idx="119319">
                  <c:v>4.4947000000000001E-2</c:v>
                </c:pt>
                <c:pt idx="119320">
                  <c:v>4.4947000000000001E-2</c:v>
                </c:pt>
                <c:pt idx="119321">
                  <c:v>4.4946E-2</c:v>
                </c:pt>
                <c:pt idx="119322">
                  <c:v>4.4944999999999999E-2</c:v>
                </c:pt>
                <c:pt idx="119323">
                  <c:v>4.4944999999999999E-2</c:v>
                </c:pt>
                <c:pt idx="119324">
                  <c:v>4.4943999999999998E-2</c:v>
                </c:pt>
                <c:pt idx="119325">
                  <c:v>4.4942999999999997E-2</c:v>
                </c:pt>
                <c:pt idx="119326">
                  <c:v>4.4942999999999997E-2</c:v>
                </c:pt>
                <c:pt idx="119327">
                  <c:v>4.4942000000000003E-2</c:v>
                </c:pt>
                <c:pt idx="119328">
                  <c:v>4.4941000000000002E-2</c:v>
                </c:pt>
                <c:pt idx="119329">
                  <c:v>4.4941000000000002E-2</c:v>
                </c:pt>
                <c:pt idx="119330">
                  <c:v>4.4940000000000001E-2</c:v>
                </c:pt>
                <c:pt idx="119331">
                  <c:v>4.4940000000000001E-2</c:v>
                </c:pt>
                <c:pt idx="119332">
                  <c:v>4.4939E-2</c:v>
                </c:pt>
                <c:pt idx="119333">
                  <c:v>4.4939E-2</c:v>
                </c:pt>
                <c:pt idx="119334">
                  <c:v>4.4937999999999999E-2</c:v>
                </c:pt>
                <c:pt idx="119335">
                  <c:v>4.4937999999999999E-2</c:v>
                </c:pt>
                <c:pt idx="119336">
                  <c:v>4.4937999999999999E-2</c:v>
                </c:pt>
                <c:pt idx="119337">
                  <c:v>4.4936999999999998E-2</c:v>
                </c:pt>
                <c:pt idx="119338">
                  <c:v>4.4936999999999998E-2</c:v>
                </c:pt>
                <c:pt idx="119339">
                  <c:v>4.4935999999999997E-2</c:v>
                </c:pt>
                <c:pt idx="119340">
                  <c:v>4.4935999999999997E-2</c:v>
                </c:pt>
                <c:pt idx="119341">
                  <c:v>4.4935999999999997E-2</c:v>
                </c:pt>
                <c:pt idx="119342">
                  <c:v>4.4935999999999997E-2</c:v>
                </c:pt>
                <c:pt idx="119343">
                  <c:v>4.4935999999999997E-2</c:v>
                </c:pt>
                <c:pt idx="119344">
                  <c:v>4.4935000000000003E-2</c:v>
                </c:pt>
                <c:pt idx="119345">
                  <c:v>4.4935000000000003E-2</c:v>
                </c:pt>
                <c:pt idx="119346">
                  <c:v>4.4935000000000003E-2</c:v>
                </c:pt>
                <c:pt idx="119347">
                  <c:v>4.4935000000000003E-2</c:v>
                </c:pt>
                <c:pt idx="119348">
                  <c:v>4.4935000000000003E-2</c:v>
                </c:pt>
                <c:pt idx="119349">
                  <c:v>4.4935000000000003E-2</c:v>
                </c:pt>
                <c:pt idx="119350">
                  <c:v>4.4935000000000003E-2</c:v>
                </c:pt>
                <c:pt idx="119351">
                  <c:v>4.4935000000000003E-2</c:v>
                </c:pt>
                <c:pt idx="119352">
                  <c:v>4.4934000000000002E-2</c:v>
                </c:pt>
                <c:pt idx="119353">
                  <c:v>4.4934000000000002E-2</c:v>
                </c:pt>
                <c:pt idx="119354">
                  <c:v>4.4934000000000002E-2</c:v>
                </c:pt>
                <c:pt idx="119355">
                  <c:v>4.4935000000000003E-2</c:v>
                </c:pt>
                <c:pt idx="119356">
                  <c:v>4.4935000000000003E-2</c:v>
                </c:pt>
                <c:pt idx="119357">
                  <c:v>4.4935000000000003E-2</c:v>
                </c:pt>
                <c:pt idx="119358">
                  <c:v>4.4935000000000003E-2</c:v>
                </c:pt>
                <c:pt idx="119359">
                  <c:v>4.4935000000000003E-2</c:v>
                </c:pt>
                <c:pt idx="119360">
                  <c:v>4.4934000000000002E-2</c:v>
                </c:pt>
                <c:pt idx="119361">
                  <c:v>4.4934000000000002E-2</c:v>
                </c:pt>
                <c:pt idx="119362">
                  <c:v>4.4934000000000002E-2</c:v>
                </c:pt>
                <c:pt idx="119363">
                  <c:v>4.4934000000000002E-2</c:v>
                </c:pt>
                <c:pt idx="119364">
                  <c:v>4.4934000000000002E-2</c:v>
                </c:pt>
                <c:pt idx="119365">
                  <c:v>4.4934000000000002E-2</c:v>
                </c:pt>
                <c:pt idx="119366">
                  <c:v>4.4934000000000002E-2</c:v>
                </c:pt>
                <c:pt idx="119367">
                  <c:v>4.4934000000000002E-2</c:v>
                </c:pt>
                <c:pt idx="119368">
                  <c:v>4.4934000000000002E-2</c:v>
                </c:pt>
                <c:pt idx="119369">
                  <c:v>4.4934000000000002E-2</c:v>
                </c:pt>
                <c:pt idx="119370">
                  <c:v>4.4934000000000002E-2</c:v>
                </c:pt>
                <c:pt idx="119371">
                  <c:v>4.4934000000000002E-2</c:v>
                </c:pt>
                <c:pt idx="119372">
                  <c:v>4.4934000000000002E-2</c:v>
                </c:pt>
                <c:pt idx="119373">
                  <c:v>4.4933000000000001E-2</c:v>
                </c:pt>
                <c:pt idx="119374">
                  <c:v>4.4933000000000001E-2</c:v>
                </c:pt>
                <c:pt idx="119375">
                  <c:v>4.4933000000000001E-2</c:v>
                </c:pt>
                <c:pt idx="119376">
                  <c:v>4.4933000000000001E-2</c:v>
                </c:pt>
                <c:pt idx="119377">
                  <c:v>4.4933000000000001E-2</c:v>
                </c:pt>
                <c:pt idx="119378">
                  <c:v>4.4933000000000001E-2</c:v>
                </c:pt>
                <c:pt idx="119379">
                  <c:v>4.4933000000000001E-2</c:v>
                </c:pt>
                <c:pt idx="119380">
                  <c:v>4.4933000000000001E-2</c:v>
                </c:pt>
                <c:pt idx="119381">
                  <c:v>4.4933000000000001E-2</c:v>
                </c:pt>
                <c:pt idx="119382">
                  <c:v>4.4933000000000001E-2</c:v>
                </c:pt>
                <c:pt idx="119383">
                  <c:v>4.4932E-2</c:v>
                </c:pt>
                <c:pt idx="119384">
                  <c:v>4.4932E-2</c:v>
                </c:pt>
                <c:pt idx="119385">
                  <c:v>4.4932E-2</c:v>
                </c:pt>
                <c:pt idx="119386">
                  <c:v>4.4932E-2</c:v>
                </c:pt>
                <c:pt idx="119387">
                  <c:v>4.4932E-2</c:v>
                </c:pt>
                <c:pt idx="119388">
                  <c:v>4.4932E-2</c:v>
                </c:pt>
                <c:pt idx="119389">
                  <c:v>4.4932E-2</c:v>
                </c:pt>
                <c:pt idx="119390">
                  <c:v>4.4932E-2</c:v>
                </c:pt>
                <c:pt idx="119391">
                  <c:v>4.4932E-2</c:v>
                </c:pt>
                <c:pt idx="119392">
                  <c:v>4.4932E-2</c:v>
                </c:pt>
                <c:pt idx="119393">
                  <c:v>4.4932E-2</c:v>
                </c:pt>
                <c:pt idx="119394">
                  <c:v>4.4932E-2</c:v>
                </c:pt>
                <c:pt idx="119395">
                  <c:v>4.4932E-2</c:v>
                </c:pt>
                <c:pt idx="119396">
                  <c:v>4.4932E-2</c:v>
                </c:pt>
                <c:pt idx="119397">
                  <c:v>4.4932E-2</c:v>
                </c:pt>
                <c:pt idx="119398">
                  <c:v>4.4932E-2</c:v>
                </c:pt>
                <c:pt idx="119399">
                  <c:v>4.4932E-2</c:v>
                </c:pt>
                <c:pt idx="119400">
                  <c:v>4.4932E-2</c:v>
                </c:pt>
                <c:pt idx="119401">
                  <c:v>4.4932E-2</c:v>
                </c:pt>
                <c:pt idx="119402">
                  <c:v>4.4932E-2</c:v>
                </c:pt>
                <c:pt idx="119403">
                  <c:v>4.4932E-2</c:v>
                </c:pt>
                <c:pt idx="119404">
                  <c:v>4.4932E-2</c:v>
                </c:pt>
                <c:pt idx="119405">
                  <c:v>4.4932E-2</c:v>
                </c:pt>
                <c:pt idx="119406">
                  <c:v>4.4932E-2</c:v>
                </c:pt>
                <c:pt idx="119407">
                  <c:v>4.4932E-2</c:v>
                </c:pt>
                <c:pt idx="119408">
                  <c:v>4.4932E-2</c:v>
                </c:pt>
                <c:pt idx="119409">
                  <c:v>4.4932E-2</c:v>
                </c:pt>
                <c:pt idx="119410">
                  <c:v>4.4932E-2</c:v>
                </c:pt>
                <c:pt idx="119411">
                  <c:v>4.4932E-2</c:v>
                </c:pt>
                <c:pt idx="119412">
                  <c:v>4.4932E-2</c:v>
                </c:pt>
                <c:pt idx="119413">
                  <c:v>4.4932E-2</c:v>
                </c:pt>
                <c:pt idx="119414">
                  <c:v>4.4933000000000001E-2</c:v>
                </c:pt>
                <c:pt idx="119415">
                  <c:v>4.4933000000000001E-2</c:v>
                </c:pt>
                <c:pt idx="119416">
                  <c:v>4.4933000000000001E-2</c:v>
                </c:pt>
                <c:pt idx="119417">
                  <c:v>4.4933000000000001E-2</c:v>
                </c:pt>
                <c:pt idx="119418">
                  <c:v>4.4933000000000001E-2</c:v>
                </c:pt>
                <c:pt idx="119419">
                  <c:v>4.4934000000000002E-2</c:v>
                </c:pt>
                <c:pt idx="119420">
                  <c:v>4.4934000000000002E-2</c:v>
                </c:pt>
                <c:pt idx="119421">
                  <c:v>4.4934000000000002E-2</c:v>
                </c:pt>
                <c:pt idx="119422">
                  <c:v>4.4934000000000002E-2</c:v>
                </c:pt>
                <c:pt idx="119423">
                  <c:v>4.4935000000000003E-2</c:v>
                </c:pt>
                <c:pt idx="119424">
                  <c:v>4.4935000000000003E-2</c:v>
                </c:pt>
                <c:pt idx="119425">
                  <c:v>4.4935999999999997E-2</c:v>
                </c:pt>
                <c:pt idx="119426">
                  <c:v>4.4935999999999997E-2</c:v>
                </c:pt>
                <c:pt idx="119427">
                  <c:v>4.4936999999999998E-2</c:v>
                </c:pt>
                <c:pt idx="119428">
                  <c:v>4.4936999999999998E-2</c:v>
                </c:pt>
                <c:pt idx="119429">
                  <c:v>4.4937999999999999E-2</c:v>
                </c:pt>
                <c:pt idx="119430">
                  <c:v>4.4939E-2</c:v>
                </c:pt>
                <c:pt idx="119431">
                  <c:v>4.4939E-2</c:v>
                </c:pt>
                <c:pt idx="119432">
                  <c:v>4.4940000000000001E-2</c:v>
                </c:pt>
                <c:pt idx="119433">
                  <c:v>4.4940000000000001E-2</c:v>
                </c:pt>
                <c:pt idx="119434">
                  <c:v>4.4941000000000002E-2</c:v>
                </c:pt>
                <c:pt idx="119435">
                  <c:v>4.4942000000000003E-2</c:v>
                </c:pt>
                <c:pt idx="119436">
                  <c:v>4.4942999999999997E-2</c:v>
                </c:pt>
                <c:pt idx="119437">
                  <c:v>4.4943999999999998E-2</c:v>
                </c:pt>
                <c:pt idx="119438">
                  <c:v>4.4944999999999999E-2</c:v>
                </c:pt>
                <c:pt idx="119439">
                  <c:v>4.4946E-2</c:v>
                </c:pt>
                <c:pt idx="119440">
                  <c:v>4.4947000000000001E-2</c:v>
                </c:pt>
                <c:pt idx="119441">
                  <c:v>4.4948000000000002E-2</c:v>
                </c:pt>
                <c:pt idx="119442">
                  <c:v>4.4949000000000003E-2</c:v>
                </c:pt>
                <c:pt idx="119443">
                  <c:v>4.4949999999999997E-2</c:v>
                </c:pt>
                <c:pt idx="119444">
                  <c:v>4.4950999999999998E-2</c:v>
                </c:pt>
                <c:pt idx="119445">
                  <c:v>4.4951999999999999E-2</c:v>
                </c:pt>
                <c:pt idx="119446">
                  <c:v>4.4953E-2</c:v>
                </c:pt>
                <c:pt idx="119447">
                  <c:v>4.4954000000000001E-2</c:v>
                </c:pt>
                <c:pt idx="119448">
                  <c:v>4.4955000000000002E-2</c:v>
                </c:pt>
                <c:pt idx="119449">
                  <c:v>4.4956000000000003E-2</c:v>
                </c:pt>
                <c:pt idx="119450">
                  <c:v>4.4956999999999997E-2</c:v>
                </c:pt>
                <c:pt idx="119451">
                  <c:v>4.4957999999999998E-2</c:v>
                </c:pt>
                <c:pt idx="119452">
                  <c:v>4.496E-2</c:v>
                </c:pt>
                <c:pt idx="119453">
                  <c:v>4.4961000000000001E-2</c:v>
                </c:pt>
                <c:pt idx="119454">
                  <c:v>4.4962000000000002E-2</c:v>
                </c:pt>
                <c:pt idx="119455">
                  <c:v>4.4963000000000003E-2</c:v>
                </c:pt>
                <c:pt idx="119456">
                  <c:v>4.4963999999999997E-2</c:v>
                </c:pt>
                <c:pt idx="119457">
                  <c:v>4.4964999999999998E-2</c:v>
                </c:pt>
                <c:pt idx="119458">
                  <c:v>4.4965999999999999E-2</c:v>
                </c:pt>
                <c:pt idx="119459">
                  <c:v>4.4967E-2</c:v>
                </c:pt>
                <c:pt idx="119460">
                  <c:v>4.4968000000000001E-2</c:v>
                </c:pt>
                <c:pt idx="119461">
                  <c:v>4.4969000000000002E-2</c:v>
                </c:pt>
                <c:pt idx="119462">
                  <c:v>4.4970000000000003E-2</c:v>
                </c:pt>
                <c:pt idx="119463">
                  <c:v>4.4970999999999997E-2</c:v>
                </c:pt>
                <c:pt idx="119464">
                  <c:v>4.4971999999999998E-2</c:v>
                </c:pt>
                <c:pt idx="119465">
                  <c:v>4.4972999999999999E-2</c:v>
                </c:pt>
                <c:pt idx="119466">
                  <c:v>4.4972999999999999E-2</c:v>
                </c:pt>
                <c:pt idx="119467">
                  <c:v>4.4974E-2</c:v>
                </c:pt>
                <c:pt idx="119468">
                  <c:v>4.4975000000000001E-2</c:v>
                </c:pt>
                <c:pt idx="119469">
                  <c:v>4.4975000000000001E-2</c:v>
                </c:pt>
                <c:pt idx="119470">
                  <c:v>4.4976000000000002E-2</c:v>
                </c:pt>
                <c:pt idx="119471">
                  <c:v>4.4977000000000003E-2</c:v>
                </c:pt>
                <c:pt idx="119472">
                  <c:v>4.4977000000000003E-2</c:v>
                </c:pt>
                <c:pt idx="119473">
                  <c:v>4.4977999999999997E-2</c:v>
                </c:pt>
                <c:pt idx="119474">
                  <c:v>4.4977999999999997E-2</c:v>
                </c:pt>
                <c:pt idx="119475">
                  <c:v>4.4978999999999998E-2</c:v>
                </c:pt>
                <c:pt idx="119476">
                  <c:v>4.4978999999999998E-2</c:v>
                </c:pt>
                <c:pt idx="119477">
                  <c:v>4.4979999999999999E-2</c:v>
                </c:pt>
                <c:pt idx="119478">
                  <c:v>4.4979999999999999E-2</c:v>
                </c:pt>
                <c:pt idx="119479">
                  <c:v>4.4979999999999999E-2</c:v>
                </c:pt>
                <c:pt idx="119480">
                  <c:v>4.4979999999999999E-2</c:v>
                </c:pt>
                <c:pt idx="119481">
                  <c:v>4.4979999999999999E-2</c:v>
                </c:pt>
                <c:pt idx="119482">
                  <c:v>4.4979999999999999E-2</c:v>
                </c:pt>
                <c:pt idx="119483">
                  <c:v>4.4981E-2</c:v>
                </c:pt>
                <c:pt idx="119484">
                  <c:v>4.4981E-2</c:v>
                </c:pt>
                <c:pt idx="119485">
                  <c:v>4.4981E-2</c:v>
                </c:pt>
                <c:pt idx="119486">
                  <c:v>4.4981E-2</c:v>
                </c:pt>
                <c:pt idx="119487">
                  <c:v>4.4981E-2</c:v>
                </c:pt>
                <c:pt idx="119488">
                  <c:v>4.4981E-2</c:v>
                </c:pt>
                <c:pt idx="119489">
                  <c:v>4.4981E-2</c:v>
                </c:pt>
                <c:pt idx="119490">
                  <c:v>4.4979999999999999E-2</c:v>
                </c:pt>
                <c:pt idx="119491">
                  <c:v>4.4979999999999999E-2</c:v>
                </c:pt>
                <c:pt idx="119492">
                  <c:v>4.4979999999999999E-2</c:v>
                </c:pt>
                <c:pt idx="119493">
                  <c:v>4.4978999999999998E-2</c:v>
                </c:pt>
                <c:pt idx="119494">
                  <c:v>4.4978999999999998E-2</c:v>
                </c:pt>
                <c:pt idx="119495">
                  <c:v>4.4978999999999998E-2</c:v>
                </c:pt>
                <c:pt idx="119496">
                  <c:v>4.4977999999999997E-2</c:v>
                </c:pt>
                <c:pt idx="119497">
                  <c:v>4.4977999999999997E-2</c:v>
                </c:pt>
                <c:pt idx="119498">
                  <c:v>4.4977000000000003E-2</c:v>
                </c:pt>
                <c:pt idx="119499">
                  <c:v>4.4977000000000003E-2</c:v>
                </c:pt>
                <c:pt idx="119500">
                  <c:v>4.4976000000000002E-2</c:v>
                </c:pt>
                <c:pt idx="119501">
                  <c:v>4.4976000000000002E-2</c:v>
                </c:pt>
                <c:pt idx="119502">
                  <c:v>4.4975000000000001E-2</c:v>
                </c:pt>
                <c:pt idx="119503">
                  <c:v>4.4974E-2</c:v>
                </c:pt>
                <c:pt idx="119504">
                  <c:v>4.4972999999999999E-2</c:v>
                </c:pt>
                <c:pt idx="119505">
                  <c:v>4.4972999999999999E-2</c:v>
                </c:pt>
                <c:pt idx="119506">
                  <c:v>4.4971999999999998E-2</c:v>
                </c:pt>
                <c:pt idx="119507">
                  <c:v>4.4970999999999997E-2</c:v>
                </c:pt>
                <c:pt idx="119508">
                  <c:v>4.4970999999999997E-2</c:v>
                </c:pt>
                <c:pt idx="119509">
                  <c:v>4.4970000000000003E-2</c:v>
                </c:pt>
                <c:pt idx="119510">
                  <c:v>4.4969000000000002E-2</c:v>
                </c:pt>
                <c:pt idx="119511">
                  <c:v>4.4968000000000001E-2</c:v>
                </c:pt>
                <c:pt idx="119512">
                  <c:v>4.4967E-2</c:v>
                </c:pt>
                <c:pt idx="119513">
                  <c:v>4.4967E-2</c:v>
                </c:pt>
                <c:pt idx="119514">
                  <c:v>4.4965999999999999E-2</c:v>
                </c:pt>
                <c:pt idx="119515">
                  <c:v>4.4964999999999998E-2</c:v>
                </c:pt>
                <c:pt idx="119516">
                  <c:v>4.4963999999999997E-2</c:v>
                </c:pt>
                <c:pt idx="119517">
                  <c:v>4.4963000000000003E-2</c:v>
                </c:pt>
                <c:pt idx="119518">
                  <c:v>4.4962000000000002E-2</c:v>
                </c:pt>
                <c:pt idx="119519">
                  <c:v>4.4962000000000002E-2</c:v>
                </c:pt>
                <c:pt idx="119520">
                  <c:v>4.4961000000000001E-2</c:v>
                </c:pt>
                <c:pt idx="119521">
                  <c:v>4.496E-2</c:v>
                </c:pt>
                <c:pt idx="119522">
                  <c:v>4.4958999999999999E-2</c:v>
                </c:pt>
                <c:pt idx="119523">
                  <c:v>4.4958999999999999E-2</c:v>
                </c:pt>
                <c:pt idx="119524">
                  <c:v>4.4957999999999998E-2</c:v>
                </c:pt>
                <c:pt idx="119525">
                  <c:v>4.4956999999999997E-2</c:v>
                </c:pt>
                <c:pt idx="119526">
                  <c:v>4.4956000000000003E-2</c:v>
                </c:pt>
                <c:pt idx="119527">
                  <c:v>4.4956000000000003E-2</c:v>
                </c:pt>
                <c:pt idx="119528">
                  <c:v>4.4955000000000002E-2</c:v>
                </c:pt>
                <c:pt idx="119529">
                  <c:v>4.4954000000000001E-2</c:v>
                </c:pt>
                <c:pt idx="119530">
                  <c:v>4.4954000000000001E-2</c:v>
                </c:pt>
                <c:pt idx="119531">
                  <c:v>4.4953E-2</c:v>
                </c:pt>
                <c:pt idx="119532">
                  <c:v>4.4953E-2</c:v>
                </c:pt>
                <c:pt idx="119533">
                  <c:v>4.4953E-2</c:v>
                </c:pt>
                <c:pt idx="119534">
                  <c:v>4.4951999999999999E-2</c:v>
                </c:pt>
                <c:pt idx="119535">
                  <c:v>4.4951999999999999E-2</c:v>
                </c:pt>
                <c:pt idx="119536">
                  <c:v>4.4951999999999999E-2</c:v>
                </c:pt>
                <c:pt idx="119537">
                  <c:v>4.4950999999999998E-2</c:v>
                </c:pt>
                <c:pt idx="119538">
                  <c:v>4.4950999999999998E-2</c:v>
                </c:pt>
                <c:pt idx="119539">
                  <c:v>4.4950999999999998E-2</c:v>
                </c:pt>
                <c:pt idx="119540">
                  <c:v>4.4950999999999998E-2</c:v>
                </c:pt>
                <c:pt idx="119541">
                  <c:v>4.4950999999999998E-2</c:v>
                </c:pt>
                <c:pt idx="119542">
                  <c:v>4.4950999999999998E-2</c:v>
                </c:pt>
                <c:pt idx="119543">
                  <c:v>4.4950999999999998E-2</c:v>
                </c:pt>
                <c:pt idx="119544">
                  <c:v>4.4950999999999998E-2</c:v>
                </c:pt>
                <c:pt idx="119545">
                  <c:v>4.4950999999999998E-2</c:v>
                </c:pt>
                <c:pt idx="119546">
                  <c:v>4.4950999999999998E-2</c:v>
                </c:pt>
                <c:pt idx="119547">
                  <c:v>4.4951999999999999E-2</c:v>
                </c:pt>
                <c:pt idx="119548">
                  <c:v>4.4951999999999999E-2</c:v>
                </c:pt>
                <c:pt idx="119549">
                  <c:v>4.4951999999999999E-2</c:v>
                </c:pt>
                <c:pt idx="119550">
                  <c:v>4.4951999999999999E-2</c:v>
                </c:pt>
                <c:pt idx="119551">
                  <c:v>4.4953E-2</c:v>
                </c:pt>
                <c:pt idx="119552">
                  <c:v>4.4953E-2</c:v>
                </c:pt>
                <c:pt idx="119553">
                  <c:v>4.4954000000000001E-2</c:v>
                </c:pt>
                <c:pt idx="119554">
                  <c:v>4.4954000000000001E-2</c:v>
                </c:pt>
                <c:pt idx="119555">
                  <c:v>4.4955000000000002E-2</c:v>
                </c:pt>
                <c:pt idx="119556">
                  <c:v>4.4955000000000002E-2</c:v>
                </c:pt>
                <c:pt idx="119557">
                  <c:v>4.4956000000000003E-2</c:v>
                </c:pt>
                <c:pt idx="119558">
                  <c:v>4.4956999999999997E-2</c:v>
                </c:pt>
                <c:pt idx="119559">
                  <c:v>4.4956999999999997E-2</c:v>
                </c:pt>
                <c:pt idx="119560">
                  <c:v>4.4957999999999998E-2</c:v>
                </c:pt>
                <c:pt idx="119561">
                  <c:v>4.4957999999999998E-2</c:v>
                </c:pt>
                <c:pt idx="119562">
                  <c:v>4.4958999999999999E-2</c:v>
                </c:pt>
                <c:pt idx="119563">
                  <c:v>4.496E-2</c:v>
                </c:pt>
                <c:pt idx="119564">
                  <c:v>4.496E-2</c:v>
                </c:pt>
                <c:pt idx="119565">
                  <c:v>4.4961000000000001E-2</c:v>
                </c:pt>
                <c:pt idx="119566">
                  <c:v>4.4962000000000002E-2</c:v>
                </c:pt>
                <c:pt idx="119567">
                  <c:v>4.4962000000000002E-2</c:v>
                </c:pt>
                <c:pt idx="119568">
                  <c:v>4.4963000000000003E-2</c:v>
                </c:pt>
                <c:pt idx="119569">
                  <c:v>4.4963999999999997E-2</c:v>
                </c:pt>
                <c:pt idx="119570">
                  <c:v>4.4964999999999998E-2</c:v>
                </c:pt>
                <c:pt idx="119571">
                  <c:v>4.4964999999999998E-2</c:v>
                </c:pt>
                <c:pt idx="119572">
                  <c:v>4.4965999999999999E-2</c:v>
                </c:pt>
                <c:pt idx="119573">
                  <c:v>4.4967E-2</c:v>
                </c:pt>
                <c:pt idx="119574">
                  <c:v>4.4967E-2</c:v>
                </c:pt>
                <c:pt idx="119575">
                  <c:v>4.4968000000000001E-2</c:v>
                </c:pt>
                <c:pt idx="119576">
                  <c:v>4.4969000000000002E-2</c:v>
                </c:pt>
                <c:pt idx="119577">
                  <c:v>4.4969000000000002E-2</c:v>
                </c:pt>
                <c:pt idx="119578">
                  <c:v>4.4970000000000003E-2</c:v>
                </c:pt>
                <c:pt idx="119579">
                  <c:v>4.4970999999999997E-2</c:v>
                </c:pt>
                <c:pt idx="119580">
                  <c:v>4.4971999999999998E-2</c:v>
                </c:pt>
                <c:pt idx="119581">
                  <c:v>4.4972999999999999E-2</c:v>
                </c:pt>
                <c:pt idx="119582">
                  <c:v>4.4972999999999999E-2</c:v>
                </c:pt>
                <c:pt idx="119583">
                  <c:v>4.4974E-2</c:v>
                </c:pt>
                <c:pt idx="119584">
                  <c:v>4.4974E-2</c:v>
                </c:pt>
                <c:pt idx="119585">
                  <c:v>4.4975000000000001E-2</c:v>
                </c:pt>
                <c:pt idx="119586">
                  <c:v>4.4976000000000002E-2</c:v>
                </c:pt>
                <c:pt idx="119587">
                  <c:v>4.4976000000000002E-2</c:v>
                </c:pt>
                <c:pt idx="119588">
                  <c:v>4.4977000000000003E-2</c:v>
                </c:pt>
                <c:pt idx="119589">
                  <c:v>4.4977999999999997E-2</c:v>
                </c:pt>
                <c:pt idx="119590">
                  <c:v>4.4977999999999997E-2</c:v>
                </c:pt>
                <c:pt idx="119591">
                  <c:v>4.4978999999999998E-2</c:v>
                </c:pt>
                <c:pt idx="119592">
                  <c:v>4.4978999999999998E-2</c:v>
                </c:pt>
                <c:pt idx="119593">
                  <c:v>4.4979999999999999E-2</c:v>
                </c:pt>
                <c:pt idx="119594">
                  <c:v>4.4981E-2</c:v>
                </c:pt>
                <c:pt idx="119595">
                  <c:v>4.4981E-2</c:v>
                </c:pt>
                <c:pt idx="119596">
                  <c:v>4.4982000000000001E-2</c:v>
                </c:pt>
                <c:pt idx="119597">
                  <c:v>4.4982000000000001E-2</c:v>
                </c:pt>
                <c:pt idx="119598">
                  <c:v>4.4982000000000001E-2</c:v>
                </c:pt>
                <c:pt idx="119599">
                  <c:v>4.4983000000000002E-2</c:v>
                </c:pt>
                <c:pt idx="119600">
                  <c:v>4.4983000000000002E-2</c:v>
                </c:pt>
                <c:pt idx="119601">
                  <c:v>4.4984000000000003E-2</c:v>
                </c:pt>
                <c:pt idx="119602">
                  <c:v>4.4984000000000003E-2</c:v>
                </c:pt>
                <c:pt idx="119603">
                  <c:v>4.4984000000000003E-2</c:v>
                </c:pt>
                <c:pt idx="119604">
                  <c:v>4.4984999999999997E-2</c:v>
                </c:pt>
                <c:pt idx="119605">
                  <c:v>4.4984999999999997E-2</c:v>
                </c:pt>
                <c:pt idx="119606">
                  <c:v>4.4984999999999997E-2</c:v>
                </c:pt>
                <c:pt idx="119607">
                  <c:v>4.4984999999999997E-2</c:v>
                </c:pt>
                <c:pt idx="119608">
                  <c:v>4.4984999999999997E-2</c:v>
                </c:pt>
                <c:pt idx="119609">
                  <c:v>4.4984999999999997E-2</c:v>
                </c:pt>
                <c:pt idx="119610">
                  <c:v>4.4984999999999997E-2</c:v>
                </c:pt>
                <c:pt idx="119611">
                  <c:v>4.4984999999999997E-2</c:v>
                </c:pt>
                <c:pt idx="119612">
                  <c:v>4.4984999999999997E-2</c:v>
                </c:pt>
                <c:pt idx="119613">
                  <c:v>4.4984999999999997E-2</c:v>
                </c:pt>
                <c:pt idx="119614">
                  <c:v>4.4984000000000003E-2</c:v>
                </c:pt>
                <c:pt idx="119615">
                  <c:v>4.4984000000000003E-2</c:v>
                </c:pt>
                <c:pt idx="119616">
                  <c:v>4.4984000000000003E-2</c:v>
                </c:pt>
                <c:pt idx="119617">
                  <c:v>4.4984000000000003E-2</c:v>
                </c:pt>
                <c:pt idx="119618">
                  <c:v>4.4983000000000002E-2</c:v>
                </c:pt>
                <c:pt idx="119619">
                  <c:v>4.4982000000000001E-2</c:v>
                </c:pt>
                <c:pt idx="119620">
                  <c:v>4.4982000000000001E-2</c:v>
                </c:pt>
                <c:pt idx="119621">
                  <c:v>4.4981E-2</c:v>
                </c:pt>
                <c:pt idx="119622">
                  <c:v>4.4979999999999999E-2</c:v>
                </c:pt>
                <c:pt idx="119623">
                  <c:v>4.4979999999999999E-2</c:v>
                </c:pt>
                <c:pt idx="119624">
                  <c:v>4.4978999999999998E-2</c:v>
                </c:pt>
                <c:pt idx="119625">
                  <c:v>4.4977999999999997E-2</c:v>
                </c:pt>
                <c:pt idx="119626">
                  <c:v>4.4977000000000003E-2</c:v>
                </c:pt>
                <c:pt idx="119627">
                  <c:v>4.4977000000000003E-2</c:v>
                </c:pt>
                <c:pt idx="119628">
                  <c:v>4.4976000000000002E-2</c:v>
                </c:pt>
                <c:pt idx="119629">
                  <c:v>4.4975000000000001E-2</c:v>
                </c:pt>
                <c:pt idx="119630">
                  <c:v>4.4974E-2</c:v>
                </c:pt>
                <c:pt idx="119631">
                  <c:v>4.4972999999999999E-2</c:v>
                </c:pt>
                <c:pt idx="119632">
                  <c:v>4.4970999999999997E-2</c:v>
                </c:pt>
                <c:pt idx="119633">
                  <c:v>4.4970000000000003E-2</c:v>
                </c:pt>
                <c:pt idx="119634">
                  <c:v>4.4969000000000002E-2</c:v>
                </c:pt>
                <c:pt idx="119635">
                  <c:v>4.4968000000000001E-2</c:v>
                </c:pt>
                <c:pt idx="119636">
                  <c:v>4.4967E-2</c:v>
                </c:pt>
                <c:pt idx="119637">
                  <c:v>4.4965999999999999E-2</c:v>
                </c:pt>
                <c:pt idx="119638">
                  <c:v>4.4964999999999998E-2</c:v>
                </c:pt>
                <c:pt idx="119639">
                  <c:v>4.4963999999999997E-2</c:v>
                </c:pt>
                <c:pt idx="119640">
                  <c:v>4.4962000000000002E-2</c:v>
                </c:pt>
                <c:pt idx="119641">
                  <c:v>4.4961000000000001E-2</c:v>
                </c:pt>
                <c:pt idx="119642">
                  <c:v>4.496E-2</c:v>
                </c:pt>
                <c:pt idx="119643">
                  <c:v>4.4958999999999999E-2</c:v>
                </c:pt>
                <c:pt idx="119644">
                  <c:v>4.4957999999999998E-2</c:v>
                </c:pt>
                <c:pt idx="119645">
                  <c:v>4.4956999999999997E-2</c:v>
                </c:pt>
                <c:pt idx="119646">
                  <c:v>4.4956000000000003E-2</c:v>
                </c:pt>
                <c:pt idx="119647">
                  <c:v>4.4955000000000002E-2</c:v>
                </c:pt>
                <c:pt idx="119648">
                  <c:v>4.4954000000000001E-2</c:v>
                </c:pt>
                <c:pt idx="119649">
                  <c:v>4.4953E-2</c:v>
                </c:pt>
                <c:pt idx="119650">
                  <c:v>4.4953E-2</c:v>
                </c:pt>
                <c:pt idx="119651">
                  <c:v>4.4951999999999999E-2</c:v>
                </c:pt>
                <c:pt idx="119652">
                  <c:v>4.4951999999999999E-2</c:v>
                </c:pt>
                <c:pt idx="119653">
                  <c:v>4.4950999999999998E-2</c:v>
                </c:pt>
                <c:pt idx="119654">
                  <c:v>4.4949999999999997E-2</c:v>
                </c:pt>
                <c:pt idx="119655">
                  <c:v>4.4949999999999997E-2</c:v>
                </c:pt>
                <c:pt idx="119656">
                  <c:v>4.4949999999999997E-2</c:v>
                </c:pt>
                <c:pt idx="119657">
                  <c:v>4.4949000000000003E-2</c:v>
                </c:pt>
                <c:pt idx="119658">
                  <c:v>4.4949000000000003E-2</c:v>
                </c:pt>
                <c:pt idx="119659">
                  <c:v>4.4949000000000003E-2</c:v>
                </c:pt>
                <c:pt idx="119660">
                  <c:v>4.4949000000000003E-2</c:v>
                </c:pt>
                <c:pt idx="119661">
                  <c:v>4.4949000000000003E-2</c:v>
                </c:pt>
                <c:pt idx="119662">
                  <c:v>4.4949000000000003E-2</c:v>
                </c:pt>
                <c:pt idx="119663">
                  <c:v>4.4949999999999997E-2</c:v>
                </c:pt>
                <c:pt idx="119664">
                  <c:v>4.4949999999999997E-2</c:v>
                </c:pt>
                <c:pt idx="119665">
                  <c:v>4.4949999999999997E-2</c:v>
                </c:pt>
                <c:pt idx="119666">
                  <c:v>4.4950999999999998E-2</c:v>
                </c:pt>
                <c:pt idx="119667">
                  <c:v>4.4950999999999998E-2</c:v>
                </c:pt>
                <c:pt idx="119668">
                  <c:v>4.4950999999999998E-2</c:v>
                </c:pt>
                <c:pt idx="119669">
                  <c:v>4.4951999999999999E-2</c:v>
                </c:pt>
                <c:pt idx="119670">
                  <c:v>4.4953E-2</c:v>
                </c:pt>
                <c:pt idx="119671">
                  <c:v>4.4954000000000001E-2</c:v>
                </c:pt>
                <c:pt idx="119672">
                  <c:v>4.4954000000000001E-2</c:v>
                </c:pt>
                <c:pt idx="119673">
                  <c:v>4.4955000000000002E-2</c:v>
                </c:pt>
                <c:pt idx="119674">
                  <c:v>4.4956000000000003E-2</c:v>
                </c:pt>
                <c:pt idx="119675">
                  <c:v>4.4956999999999997E-2</c:v>
                </c:pt>
                <c:pt idx="119676">
                  <c:v>4.4957999999999998E-2</c:v>
                </c:pt>
                <c:pt idx="119677">
                  <c:v>4.4958999999999999E-2</c:v>
                </c:pt>
                <c:pt idx="119678">
                  <c:v>4.496E-2</c:v>
                </c:pt>
                <c:pt idx="119679">
                  <c:v>4.4961000000000001E-2</c:v>
                </c:pt>
                <c:pt idx="119680">
                  <c:v>4.4962000000000002E-2</c:v>
                </c:pt>
                <c:pt idx="119681">
                  <c:v>4.4963000000000003E-2</c:v>
                </c:pt>
                <c:pt idx="119682">
                  <c:v>4.4963999999999997E-2</c:v>
                </c:pt>
                <c:pt idx="119683">
                  <c:v>4.4964999999999998E-2</c:v>
                </c:pt>
                <c:pt idx="119684">
                  <c:v>4.4964999999999998E-2</c:v>
                </c:pt>
                <c:pt idx="119685">
                  <c:v>4.4965999999999999E-2</c:v>
                </c:pt>
                <c:pt idx="119686">
                  <c:v>4.4967E-2</c:v>
                </c:pt>
                <c:pt idx="119687">
                  <c:v>4.4968000000000001E-2</c:v>
                </c:pt>
                <c:pt idx="119688">
                  <c:v>4.4969000000000002E-2</c:v>
                </c:pt>
                <c:pt idx="119689">
                  <c:v>4.4969000000000002E-2</c:v>
                </c:pt>
                <c:pt idx="119690">
                  <c:v>4.4970000000000003E-2</c:v>
                </c:pt>
                <c:pt idx="119691">
                  <c:v>4.4970999999999997E-2</c:v>
                </c:pt>
                <c:pt idx="119692">
                  <c:v>4.4970999999999997E-2</c:v>
                </c:pt>
                <c:pt idx="119693">
                  <c:v>4.4970999999999997E-2</c:v>
                </c:pt>
                <c:pt idx="119694">
                  <c:v>4.4971999999999998E-2</c:v>
                </c:pt>
                <c:pt idx="119695">
                  <c:v>4.4971999999999998E-2</c:v>
                </c:pt>
                <c:pt idx="119696">
                  <c:v>4.4972999999999999E-2</c:v>
                </c:pt>
                <c:pt idx="119697">
                  <c:v>4.4972999999999999E-2</c:v>
                </c:pt>
                <c:pt idx="119698">
                  <c:v>4.4972999999999999E-2</c:v>
                </c:pt>
                <c:pt idx="119699">
                  <c:v>4.4972999999999999E-2</c:v>
                </c:pt>
                <c:pt idx="119700">
                  <c:v>4.4972999999999999E-2</c:v>
                </c:pt>
                <c:pt idx="119701">
                  <c:v>4.4972999999999999E-2</c:v>
                </c:pt>
                <c:pt idx="119702">
                  <c:v>4.4972999999999999E-2</c:v>
                </c:pt>
                <c:pt idx="119703">
                  <c:v>4.4972999999999999E-2</c:v>
                </c:pt>
                <c:pt idx="119704">
                  <c:v>4.4971999999999998E-2</c:v>
                </c:pt>
                <c:pt idx="119705">
                  <c:v>4.4971999999999998E-2</c:v>
                </c:pt>
                <c:pt idx="119706">
                  <c:v>4.4971999999999998E-2</c:v>
                </c:pt>
                <c:pt idx="119707">
                  <c:v>4.4970999999999997E-2</c:v>
                </c:pt>
                <c:pt idx="119708">
                  <c:v>4.4970999999999997E-2</c:v>
                </c:pt>
                <c:pt idx="119709">
                  <c:v>4.4970999999999997E-2</c:v>
                </c:pt>
                <c:pt idx="119710">
                  <c:v>4.4970000000000003E-2</c:v>
                </c:pt>
                <c:pt idx="119711">
                  <c:v>4.4970000000000003E-2</c:v>
                </c:pt>
                <c:pt idx="119712">
                  <c:v>4.4969000000000002E-2</c:v>
                </c:pt>
                <c:pt idx="119713">
                  <c:v>4.4968000000000001E-2</c:v>
                </c:pt>
                <c:pt idx="119714">
                  <c:v>4.4968000000000001E-2</c:v>
                </c:pt>
                <c:pt idx="119715">
                  <c:v>4.4967E-2</c:v>
                </c:pt>
                <c:pt idx="119716">
                  <c:v>4.4967E-2</c:v>
                </c:pt>
                <c:pt idx="119717">
                  <c:v>4.4965999999999999E-2</c:v>
                </c:pt>
                <c:pt idx="119718">
                  <c:v>4.4964999999999998E-2</c:v>
                </c:pt>
                <c:pt idx="119719">
                  <c:v>4.4964999999999998E-2</c:v>
                </c:pt>
                <c:pt idx="119720">
                  <c:v>4.4963999999999997E-2</c:v>
                </c:pt>
                <c:pt idx="119721">
                  <c:v>4.4963999999999997E-2</c:v>
                </c:pt>
                <c:pt idx="119722">
                  <c:v>4.4963000000000003E-2</c:v>
                </c:pt>
                <c:pt idx="119723">
                  <c:v>4.4963000000000003E-2</c:v>
                </c:pt>
                <c:pt idx="119724">
                  <c:v>4.4962000000000002E-2</c:v>
                </c:pt>
                <c:pt idx="119725">
                  <c:v>4.4962000000000002E-2</c:v>
                </c:pt>
                <c:pt idx="119726">
                  <c:v>4.4961000000000001E-2</c:v>
                </c:pt>
                <c:pt idx="119727">
                  <c:v>4.4961000000000001E-2</c:v>
                </c:pt>
                <c:pt idx="119728">
                  <c:v>4.496E-2</c:v>
                </c:pt>
                <c:pt idx="119729">
                  <c:v>4.496E-2</c:v>
                </c:pt>
                <c:pt idx="119730">
                  <c:v>4.496E-2</c:v>
                </c:pt>
                <c:pt idx="119731">
                  <c:v>4.4958999999999999E-2</c:v>
                </c:pt>
                <c:pt idx="119732">
                  <c:v>4.4958999999999999E-2</c:v>
                </c:pt>
                <c:pt idx="119733">
                  <c:v>4.4958999999999999E-2</c:v>
                </c:pt>
                <c:pt idx="119734">
                  <c:v>4.4958999999999999E-2</c:v>
                </c:pt>
                <c:pt idx="119735">
                  <c:v>4.4957999999999998E-2</c:v>
                </c:pt>
                <c:pt idx="119736">
                  <c:v>4.4957999999999998E-2</c:v>
                </c:pt>
                <c:pt idx="119737">
                  <c:v>4.4957999999999998E-2</c:v>
                </c:pt>
                <c:pt idx="119738">
                  <c:v>4.4957999999999998E-2</c:v>
                </c:pt>
                <c:pt idx="119739">
                  <c:v>4.4957999999999998E-2</c:v>
                </c:pt>
                <c:pt idx="119740">
                  <c:v>4.4957999999999998E-2</c:v>
                </c:pt>
                <c:pt idx="119741">
                  <c:v>4.4956999999999997E-2</c:v>
                </c:pt>
                <c:pt idx="119742">
                  <c:v>4.4957999999999998E-2</c:v>
                </c:pt>
                <c:pt idx="119743">
                  <c:v>4.4957999999999998E-2</c:v>
                </c:pt>
                <c:pt idx="119744">
                  <c:v>4.4957999999999998E-2</c:v>
                </c:pt>
                <c:pt idx="119745">
                  <c:v>4.4957999999999998E-2</c:v>
                </c:pt>
                <c:pt idx="119746">
                  <c:v>4.4957999999999998E-2</c:v>
                </c:pt>
                <c:pt idx="119747">
                  <c:v>4.4957999999999998E-2</c:v>
                </c:pt>
                <c:pt idx="119748">
                  <c:v>4.4957999999999998E-2</c:v>
                </c:pt>
                <c:pt idx="119749">
                  <c:v>4.4957999999999998E-2</c:v>
                </c:pt>
                <c:pt idx="119750">
                  <c:v>4.4957999999999998E-2</c:v>
                </c:pt>
                <c:pt idx="119751">
                  <c:v>4.4957999999999998E-2</c:v>
                </c:pt>
                <c:pt idx="119752">
                  <c:v>4.4957999999999998E-2</c:v>
                </c:pt>
                <c:pt idx="119753">
                  <c:v>4.4958999999999999E-2</c:v>
                </c:pt>
                <c:pt idx="119754">
                  <c:v>4.4958999999999999E-2</c:v>
                </c:pt>
                <c:pt idx="119755">
                  <c:v>4.4958999999999999E-2</c:v>
                </c:pt>
                <c:pt idx="119756">
                  <c:v>4.4958999999999999E-2</c:v>
                </c:pt>
                <c:pt idx="119757">
                  <c:v>4.4958999999999999E-2</c:v>
                </c:pt>
                <c:pt idx="119758">
                  <c:v>4.4958999999999999E-2</c:v>
                </c:pt>
                <c:pt idx="119759">
                  <c:v>4.4958999999999999E-2</c:v>
                </c:pt>
                <c:pt idx="119760">
                  <c:v>4.4958999999999999E-2</c:v>
                </c:pt>
                <c:pt idx="119761">
                  <c:v>4.4958999999999999E-2</c:v>
                </c:pt>
                <c:pt idx="119762">
                  <c:v>4.4958999999999999E-2</c:v>
                </c:pt>
                <c:pt idx="119763">
                  <c:v>4.4958999999999999E-2</c:v>
                </c:pt>
                <c:pt idx="119764">
                  <c:v>4.4958999999999999E-2</c:v>
                </c:pt>
                <c:pt idx="119765">
                  <c:v>4.4958999999999999E-2</c:v>
                </c:pt>
                <c:pt idx="119766">
                  <c:v>4.4958999999999999E-2</c:v>
                </c:pt>
                <c:pt idx="119767">
                  <c:v>4.4958999999999999E-2</c:v>
                </c:pt>
                <c:pt idx="119768">
                  <c:v>4.4958999999999999E-2</c:v>
                </c:pt>
                <c:pt idx="119769">
                  <c:v>4.4958999999999999E-2</c:v>
                </c:pt>
                <c:pt idx="119770">
                  <c:v>4.4957999999999998E-2</c:v>
                </c:pt>
                <c:pt idx="119771">
                  <c:v>4.4957999999999998E-2</c:v>
                </c:pt>
                <c:pt idx="119772">
                  <c:v>4.4957999999999998E-2</c:v>
                </c:pt>
                <c:pt idx="119773">
                  <c:v>4.4956999999999997E-2</c:v>
                </c:pt>
                <c:pt idx="119774">
                  <c:v>4.4956999999999997E-2</c:v>
                </c:pt>
                <c:pt idx="119775">
                  <c:v>4.4956000000000003E-2</c:v>
                </c:pt>
                <c:pt idx="119776">
                  <c:v>4.4956000000000003E-2</c:v>
                </c:pt>
                <c:pt idx="119777">
                  <c:v>4.4955000000000002E-2</c:v>
                </c:pt>
                <c:pt idx="119778">
                  <c:v>4.4955000000000002E-2</c:v>
                </c:pt>
                <c:pt idx="119779">
                  <c:v>4.4954000000000001E-2</c:v>
                </c:pt>
                <c:pt idx="119780">
                  <c:v>4.4954000000000001E-2</c:v>
                </c:pt>
                <c:pt idx="119781">
                  <c:v>4.4953E-2</c:v>
                </c:pt>
                <c:pt idx="119782">
                  <c:v>4.4951999999999999E-2</c:v>
                </c:pt>
                <c:pt idx="119783">
                  <c:v>4.4950999999999998E-2</c:v>
                </c:pt>
                <c:pt idx="119784">
                  <c:v>4.4950999999999998E-2</c:v>
                </c:pt>
                <c:pt idx="119785">
                  <c:v>4.4949999999999997E-2</c:v>
                </c:pt>
                <c:pt idx="119786">
                  <c:v>4.4949000000000003E-2</c:v>
                </c:pt>
                <c:pt idx="119787">
                  <c:v>4.4948000000000002E-2</c:v>
                </c:pt>
                <c:pt idx="119788">
                  <c:v>4.4947000000000001E-2</c:v>
                </c:pt>
                <c:pt idx="119789">
                  <c:v>4.4946E-2</c:v>
                </c:pt>
                <c:pt idx="119790">
                  <c:v>4.4946E-2</c:v>
                </c:pt>
                <c:pt idx="119791">
                  <c:v>4.4944999999999999E-2</c:v>
                </c:pt>
                <c:pt idx="119792">
                  <c:v>4.4943999999999998E-2</c:v>
                </c:pt>
                <c:pt idx="119793">
                  <c:v>4.4943999999999998E-2</c:v>
                </c:pt>
                <c:pt idx="119794">
                  <c:v>4.4942999999999997E-2</c:v>
                </c:pt>
                <c:pt idx="119795">
                  <c:v>4.4942000000000003E-2</c:v>
                </c:pt>
                <c:pt idx="119796">
                  <c:v>4.4941000000000002E-2</c:v>
                </c:pt>
                <c:pt idx="119797">
                  <c:v>4.4940000000000001E-2</c:v>
                </c:pt>
                <c:pt idx="119798">
                  <c:v>4.4939E-2</c:v>
                </c:pt>
                <c:pt idx="119799">
                  <c:v>4.4939E-2</c:v>
                </c:pt>
                <c:pt idx="119800">
                  <c:v>4.4937999999999999E-2</c:v>
                </c:pt>
                <c:pt idx="119801">
                  <c:v>4.4937999999999999E-2</c:v>
                </c:pt>
                <c:pt idx="119802">
                  <c:v>4.4936999999999998E-2</c:v>
                </c:pt>
                <c:pt idx="119803">
                  <c:v>4.4936999999999998E-2</c:v>
                </c:pt>
                <c:pt idx="119804">
                  <c:v>4.4935999999999997E-2</c:v>
                </c:pt>
                <c:pt idx="119805">
                  <c:v>4.4935999999999997E-2</c:v>
                </c:pt>
                <c:pt idx="119806">
                  <c:v>4.4935000000000003E-2</c:v>
                </c:pt>
                <c:pt idx="119807">
                  <c:v>4.4935000000000003E-2</c:v>
                </c:pt>
                <c:pt idx="119808">
                  <c:v>4.4934000000000002E-2</c:v>
                </c:pt>
                <c:pt idx="119809">
                  <c:v>4.4934000000000002E-2</c:v>
                </c:pt>
                <c:pt idx="119810">
                  <c:v>4.4934000000000002E-2</c:v>
                </c:pt>
                <c:pt idx="119811">
                  <c:v>4.4934000000000002E-2</c:v>
                </c:pt>
                <c:pt idx="119812">
                  <c:v>4.4934000000000002E-2</c:v>
                </c:pt>
                <c:pt idx="119813">
                  <c:v>4.4934000000000002E-2</c:v>
                </c:pt>
                <c:pt idx="119814">
                  <c:v>4.4934000000000002E-2</c:v>
                </c:pt>
                <c:pt idx="119815">
                  <c:v>4.4934000000000002E-2</c:v>
                </c:pt>
                <c:pt idx="119816">
                  <c:v>4.4934000000000002E-2</c:v>
                </c:pt>
                <c:pt idx="119817">
                  <c:v>4.4934000000000002E-2</c:v>
                </c:pt>
                <c:pt idx="119818">
                  <c:v>4.4934000000000002E-2</c:v>
                </c:pt>
                <c:pt idx="119819">
                  <c:v>4.4934000000000002E-2</c:v>
                </c:pt>
                <c:pt idx="119820">
                  <c:v>4.4935000000000003E-2</c:v>
                </c:pt>
                <c:pt idx="119821">
                  <c:v>4.4935000000000003E-2</c:v>
                </c:pt>
                <c:pt idx="119822">
                  <c:v>4.4935000000000003E-2</c:v>
                </c:pt>
                <c:pt idx="119823">
                  <c:v>4.4935999999999997E-2</c:v>
                </c:pt>
                <c:pt idx="119824">
                  <c:v>4.4935999999999997E-2</c:v>
                </c:pt>
                <c:pt idx="119825">
                  <c:v>4.4936999999999998E-2</c:v>
                </c:pt>
                <c:pt idx="119826">
                  <c:v>4.4937999999999999E-2</c:v>
                </c:pt>
                <c:pt idx="119827">
                  <c:v>4.4937999999999999E-2</c:v>
                </c:pt>
                <c:pt idx="119828">
                  <c:v>4.4939E-2</c:v>
                </c:pt>
                <c:pt idx="119829">
                  <c:v>4.4940000000000001E-2</c:v>
                </c:pt>
                <c:pt idx="119830">
                  <c:v>4.4940000000000001E-2</c:v>
                </c:pt>
                <c:pt idx="119831">
                  <c:v>4.4941000000000002E-2</c:v>
                </c:pt>
                <c:pt idx="119832">
                  <c:v>4.4942000000000003E-2</c:v>
                </c:pt>
                <c:pt idx="119833">
                  <c:v>4.4942999999999997E-2</c:v>
                </c:pt>
                <c:pt idx="119834">
                  <c:v>4.4942999999999997E-2</c:v>
                </c:pt>
                <c:pt idx="119835">
                  <c:v>4.4943999999999998E-2</c:v>
                </c:pt>
                <c:pt idx="119836">
                  <c:v>4.4944999999999999E-2</c:v>
                </c:pt>
                <c:pt idx="119837">
                  <c:v>4.4947000000000001E-2</c:v>
                </c:pt>
                <c:pt idx="119838">
                  <c:v>4.4948000000000002E-2</c:v>
                </c:pt>
                <c:pt idx="119839">
                  <c:v>4.4949000000000003E-2</c:v>
                </c:pt>
                <c:pt idx="119840">
                  <c:v>4.4949999999999997E-2</c:v>
                </c:pt>
                <c:pt idx="119841">
                  <c:v>4.4950999999999998E-2</c:v>
                </c:pt>
                <c:pt idx="119842">
                  <c:v>4.4951999999999999E-2</c:v>
                </c:pt>
                <c:pt idx="119843">
                  <c:v>4.4953E-2</c:v>
                </c:pt>
                <c:pt idx="119844">
                  <c:v>4.4954000000000001E-2</c:v>
                </c:pt>
                <c:pt idx="119845">
                  <c:v>4.4955000000000002E-2</c:v>
                </c:pt>
                <c:pt idx="119846">
                  <c:v>4.4956999999999997E-2</c:v>
                </c:pt>
                <c:pt idx="119847">
                  <c:v>4.4957999999999998E-2</c:v>
                </c:pt>
                <c:pt idx="119848">
                  <c:v>4.4958999999999999E-2</c:v>
                </c:pt>
                <c:pt idx="119849">
                  <c:v>4.4961000000000001E-2</c:v>
                </c:pt>
                <c:pt idx="119850">
                  <c:v>4.4962000000000002E-2</c:v>
                </c:pt>
                <c:pt idx="119851">
                  <c:v>4.4963000000000003E-2</c:v>
                </c:pt>
                <c:pt idx="119852">
                  <c:v>4.4964999999999998E-2</c:v>
                </c:pt>
                <c:pt idx="119853">
                  <c:v>4.4965999999999999E-2</c:v>
                </c:pt>
                <c:pt idx="119854">
                  <c:v>4.4967E-2</c:v>
                </c:pt>
                <c:pt idx="119855">
                  <c:v>4.4968000000000001E-2</c:v>
                </c:pt>
                <c:pt idx="119856">
                  <c:v>4.4970000000000003E-2</c:v>
                </c:pt>
                <c:pt idx="119857">
                  <c:v>4.4970999999999997E-2</c:v>
                </c:pt>
                <c:pt idx="119858">
                  <c:v>4.4971999999999998E-2</c:v>
                </c:pt>
                <c:pt idx="119859">
                  <c:v>4.4974E-2</c:v>
                </c:pt>
                <c:pt idx="119860">
                  <c:v>4.4975000000000001E-2</c:v>
                </c:pt>
                <c:pt idx="119861">
                  <c:v>4.4977000000000003E-2</c:v>
                </c:pt>
                <c:pt idx="119862">
                  <c:v>4.4977999999999997E-2</c:v>
                </c:pt>
                <c:pt idx="119863">
                  <c:v>4.4978999999999998E-2</c:v>
                </c:pt>
                <c:pt idx="119864">
                  <c:v>4.4981E-2</c:v>
                </c:pt>
                <c:pt idx="119865">
                  <c:v>4.4982000000000001E-2</c:v>
                </c:pt>
                <c:pt idx="119866">
                  <c:v>4.4984000000000003E-2</c:v>
                </c:pt>
                <c:pt idx="119867">
                  <c:v>4.4984999999999997E-2</c:v>
                </c:pt>
                <c:pt idx="119868">
                  <c:v>4.4985999999999998E-2</c:v>
                </c:pt>
                <c:pt idx="119869">
                  <c:v>4.4988E-2</c:v>
                </c:pt>
                <c:pt idx="119870">
                  <c:v>4.4989000000000001E-2</c:v>
                </c:pt>
                <c:pt idx="119871">
                  <c:v>4.4991000000000003E-2</c:v>
                </c:pt>
                <c:pt idx="119872">
                  <c:v>4.4991999999999997E-2</c:v>
                </c:pt>
                <c:pt idx="119873">
                  <c:v>4.4993999999999999E-2</c:v>
                </c:pt>
                <c:pt idx="119874">
                  <c:v>4.4995E-2</c:v>
                </c:pt>
                <c:pt idx="119875">
                  <c:v>4.4996000000000001E-2</c:v>
                </c:pt>
                <c:pt idx="119876">
                  <c:v>4.4998000000000003E-2</c:v>
                </c:pt>
                <c:pt idx="119877">
                  <c:v>4.4998999999999997E-2</c:v>
                </c:pt>
                <c:pt idx="119878">
                  <c:v>4.5000999999999999E-2</c:v>
                </c:pt>
                <c:pt idx="119879">
                  <c:v>4.5002E-2</c:v>
                </c:pt>
                <c:pt idx="119880">
                  <c:v>4.5003000000000001E-2</c:v>
                </c:pt>
                <c:pt idx="119881">
                  <c:v>4.5004000000000002E-2</c:v>
                </c:pt>
                <c:pt idx="119882">
                  <c:v>4.5005999999999997E-2</c:v>
                </c:pt>
                <c:pt idx="119883">
                  <c:v>4.5006999999999998E-2</c:v>
                </c:pt>
                <c:pt idx="119884">
                  <c:v>4.5009E-2</c:v>
                </c:pt>
                <c:pt idx="119885">
                  <c:v>4.5010000000000001E-2</c:v>
                </c:pt>
                <c:pt idx="119886">
                  <c:v>4.5011000000000002E-2</c:v>
                </c:pt>
                <c:pt idx="119887">
                  <c:v>4.5012000000000003E-2</c:v>
                </c:pt>
                <c:pt idx="119888">
                  <c:v>4.5013999999999998E-2</c:v>
                </c:pt>
                <c:pt idx="119889">
                  <c:v>4.5014999999999999E-2</c:v>
                </c:pt>
                <c:pt idx="119890">
                  <c:v>4.5016E-2</c:v>
                </c:pt>
                <c:pt idx="119891">
                  <c:v>4.5017000000000001E-2</c:v>
                </c:pt>
                <c:pt idx="119892">
                  <c:v>4.5018000000000002E-2</c:v>
                </c:pt>
                <c:pt idx="119893">
                  <c:v>4.5018000000000002E-2</c:v>
                </c:pt>
                <c:pt idx="119894">
                  <c:v>4.5019000000000003E-2</c:v>
                </c:pt>
                <c:pt idx="119895">
                  <c:v>4.5019999999999998E-2</c:v>
                </c:pt>
                <c:pt idx="119896">
                  <c:v>4.5020999999999999E-2</c:v>
                </c:pt>
                <c:pt idx="119897">
                  <c:v>4.5022E-2</c:v>
                </c:pt>
                <c:pt idx="119898">
                  <c:v>4.5022E-2</c:v>
                </c:pt>
                <c:pt idx="119899">
                  <c:v>4.5023000000000001E-2</c:v>
                </c:pt>
                <c:pt idx="119900">
                  <c:v>4.5023000000000001E-2</c:v>
                </c:pt>
                <c:pt idx="119901">
                  <c:v>4.5024000000000002E-2</c:v>
                </c:pt>
                <c:pt idx="119902">
                  <c:v>4.5024000000000002E-2</c:v>
                </c:pt>
                <c:pt idx="119903">
                  <c:v>4.5024000000000002E-2</c:v>
                </c:pt>
                <c:pt idx="119904">
                  <c:v>4.5024000000000002E-2</c:v>
                </c:pt>
                <c:pt idx="119905">
                  <c:v>4.5024000000000002E-2</c:v>
                </c:pt>
                <c:pt idx="119906">
                  <c:v>4.5024000000000002E-2</c:v>
                </c:pt>
                <c:pt idx="119907">
                  <c:v>4.5024000000000002E-2</c:v>
                </c:pt>
                <c:pt idx="119908">
                  <c:v>4.5024000000000002E-2</c:v>
                </c:pt>
                <c:pt idx="119909">
                  <c:v>4.5024000000000002E-2</c:v>
                </c:pt>
                <c:pt idx="119910">
                  <c:v>4.5024000000000002E-2</c:v>
                </c:pt>
                <c:pt idx="119911">
                  <c:v>4.5023000000000001E-2</c:v>
                </c:pt>
                <c:pt idx="119912">
                  <c:v>4.5022E-2</c:v>
                </c:pt>
                <c:pt idx="119913">
                  <c:v>4.5022E-2</c:v>
                </c:pt>
                <c:pt idx="119914">
                  <c:v>4.5020999999999999E-2</c:v>
                </c:pt>
                <c:pt idx="119915">
                  <c:v>4.5019999999999998E-2</c:v>
                </c:pt>
                <c:pt idx="119916">
                  <c:v>4.5019000000000003E-2</c:v>
                </c:pt>
                <c:pt idx="119917">
                  <c:v>4.5018000000000002E-2</c:v>
                </c:pt>
                <c:pt idx="119918">
                  <c:v>4.5016E-2</c:v>
                </c:pt>
                <c:pt idx="119919">
                  <c:v>4.5014999999999999E-2</c:v>
                </c:pt>
                <c:pt idx="119920">
                  <c:v>4.5013999999999998E-2</c:v>
                </c:pt>
                <c:pt idx="119921">
                  <c:v>4.5012000000000003E-2</c:v>
                </c:pt>
                <c:pt idx="119922">
                  <c:v>4.5011000000000002E-2</c:v>
                </c:pt>
                <c:pt idx="119923">
                  <c:v>4.5009E-2</c:v>
                </c:pt>
                <c:pt idx="119924">
                  <c:v>4.5006999999999998E-2</c:v>
                </c:pt>
                <c:pt idx="119925">
                  <c:v>4.5005000000000003E-2</c:v>
                </c:pt>
                <c:pt idx="119926">
                  <c:v>4.5003000000000001E-2</c:v>
                </c:pt>
                <c:pt idx="119927">
                  <c:v>4.5000999999999999E-2</c:v>
                </c:pt>
                <c:pt idx="119928">
                  <c:v>4.4998999999999997E-2</c:v>
                </c:pt>
                <c:pt idx="119929">
                  <c:v>4.4997000000000002E-2</c:v>
                </c:pt>
                <c:pt idx="119930">
                  <c:v>4.4995E-2</c:v>
                </c:pt>
                <c:pt idx="119931">
                  <c:v>4.4992999999999998E-2</c:v>
                </c:pt>
                <c:pt idx="119932">
                  <c:v>4.4991000000000003E-2</c:v>
                </c:pt>
                <c:pt idx="119933">
                  <c:v>4.4988E-2</c:v>
                </c:pt>
                <c:pt idx="119934">
                  <c:v>4.4985999999999998E-2</c:v>
                </c:pt>
                <c:pt idx="119935">
                  <c:v>4.4984000000000003E-2</c:v>
                </c:pt>
                <c:pt idx="119936">
                  <c:v>4.4981E-2</c:v>
                </c:pt>
                <c:pt idx="119937">
                  <c:v>4.4978999999999998E-2</c:v>
                </c:pt>
                <c:pt idx="119938">
                  <c:v>4.4976000000000002E-2</c:v>
                </c:pt>
                <c:pt idx="119939">
                  <c:v>4.4974E-2</c:v>
                </c:pt>
                <c:pt idx="119940">
                  <c:v>4.4970999999999997E-2</c:v>
                </c:pt>
                <c:pt idx="119941">
                  <c:v>4.4969000000000002E-2</c:v>
                </c:pt>
                <c:pt idx="119942">
                  <c:v>4.4965999999999999E-2</c:v>
                </c:pt>
                <c:pt idx="119943">
                  <c:v>4.4963999999999997E-2</c:v>
                </c:pt>
                <c:pt idx="119944">
                  <c:v>4.4962000000000002E-2</c:v>
                </c:pt>
                <c:pt idx="119945">
                  <c:v>4.496E-2</c:v>
                </c:pt>
                <c:pt idx="119946">
                  <c:v>4.4957999999999998E-2</c:v>
                </c:pt>
                <c:pt idx="119947">
                  <c:v>4.4955000000000002E-2</c:v>
                </c:pt>
                <c:pt idx="119948">
                  <c:v>4.4953E-2</c:v>
                </c:pt>
                <c:pt idx="119949">
                  <c:v>4.4950999999999998E-2</c:v>
                </c:pt>
                <c:pt idx="119950">
                  <c:v>4.4949000000000003E-2</c:v>
                </c:pt>
                <c:pt idx="119951">
                  <c:v>4.4947000000000001E-2</c:v>
                </c:pt>
                <c:pt idx="119952">
                  <c:v>4.4944999999999999E-2</c:v>
                </c:pt>
                <c:pt idx="119953">
                  <c:v>4.4943999999999998E-2</c:v>
                </c:pt>
                <c:pt idx="119954">
                  <c:v>4.4942000000000003E-2</c:v>
                </c:pt>
                <c:pt idx="119955">
                  <c:v>4.4941000000000002E-2</c:v>
                </c:pt>
                <c:pt idx="119956">
                  <c:v>4.4940000000000001E-2</c:v>
                </c:pt>
                <c:pt idx="119957">
                  <c:v>4.4939E-2</c:v>
                </c:pt>
                <c:pt idx="119958">
                  <c:v>4.4936999999999998E-2</c:v>
                </c:pt>
                <c:pt idx="119959">
                  <c:v>4.4935999999999997E-2</c:v>
                </c:pt>
                <c:pt idx="119960">
                  <c:v>4.4935000000000003E-2</c:v>
                </c:pt>
                <c:pt idx="119961">
                  <c:v>4.4935000000000003E-2</c:v>
                </c:pt>
                <c:pt idx="119962">
                  <c:v>4.4934000000000002E-2</c:v>
                </c:pt>
                <c:pt idx="119963">
                  <c:v>4.4933000000000001E-2</c:v>
                </c:pt>
                <c:pt idx="119964">
                  <c:v>4.4933000000000001E-2</c:v>
                </c:pt>
                <c:pt idx="119965">
                  <c:v>4.4933000000000001E-2</c:v>
                </c:pt>
                <c:pt idx="119966">
                  <c:v>4.4932E-2</c:v>
                </c:pt>
                <c:pt idx="119967">
                  <c:v>4.4932E-2</c:v>
                </c:pt>
                <c:pt idx="119968">
                  <c:v>4.4932E-2</c:v>
                </c:pt>
                <c:pt idx="119969">
                  <c:v>4.4933000000000001E-2</c:v>
                </c:pt>
                <c:pt idx="119970">
                  <c:v>4.4933000000000001E-2</c:v>
                </c:pt>
                <c:pt idx="119971">
                  <c:v>4.4933000000000001E-2</c:v>
                </c:pt>
                <c:pt idx="119972">
                  <c:v>4.4933000000000001E-2</c:v>
                </c:pt>
                <c:pt idx="119973">
                  <c:v>4.4934000000000002E-2</c:v>
                </c:pt>
                <c:pt idx="119974">
                  <c:v>4.4934000000000002E-2</c:v>
                </c:pt>
                <c:pt idx="119975">
                  <c:v>4.4935000000000003E-2</c:v>
                </c:pt>
                <c:pt idx="119976">
                  <c:v>4.4935999999999997E-2</c:v>
                </c:pt>
                <c:pt idx="119977">
                  <c:v>4.4936999999999998E-2</c:v>
                </c:pt>
                <c:pt idx="119978">
                  <c:v>4.4937999999999999E-2</c:v>
                </c:pt>
                <c:pt idx="119979">
                  <c:v>4.4939E-2</c:v>
                </c:pt>
                <c:pt idx="119980">
                  <c:v>4.4940000000000001E-2</c:v>
                </c:pt>
                <c:pt idx="119981">
                  <c:v>4.4941000000000002E-2</c:v>
                </c:pt>
                <c:pt idx="119982">
                  <c:v>4.4942000000000003E-2</c:v>
                </c:pt>
                <c:pt idx="119983">
                  <c:v>4.4942999999999997E-2</c:v>
                </c:pt>
                <c:pt idx="119984">
                  <c:v>4.4943999999999998E-2</c:v>
                </c:pt>
                <c:pt idx="119985">
                  <c:v>4.4944999999999999E-2</c:v>
                </c:pt>
                <c:pt idx="119986">
                  <c:v>4.4947000000000001E-2</c:v>
                </c:pt>
                <c:pt idx="119987">
                  <c:v>4.4948000000000002E-2</c:v>
                </c:pt>
                <c:pt idx="119988">
                  <c:v>4.4949000000000003E-2</c:v>
                </c:pt>
                <c:pt idx="119989">
                  <c:v>4.4949999999999997E-2</c:v>
                </c:pt>
                <c:pt idx="119990">
                  <c:v>4.4951999999999999E-2</c:v>
                </c:pt>
                <c:pt idx="119991">
                  <c:v>4.4953E-2</c:v>
                </c:pt>
                <c:pt idx="119992">
                  <c:v>4.4954000000000001E-2</c:v>
                </c:pt>
                <c:pt idx="119993">
                  <c:v>4.4956000000000003E-2</c:v>
                </c:pt>
                <c:pt idx="119994">
                  <c:v>4.4956999999999997E-2</c:v>
                </c:pt>
                <c:pt idx="119995">
                  <c:v>4.4957999999999998E-2</c:v>
                </c:pt>
                <c:pt idx="119996">
                  <c:v>4.4958999999999999E-2</c:v>
                </c:pt>
                <c:pt idx="119997">
                  <c:v>4.496E-2</c:v>
                </c:pt>
                <c:pt idx="119998">
                  <c:v>4.4961000000000001E-2</c:v>
                </c:pt>
                <c:pt idx="119999">
                  <c:v>4.4962000000000002E-2</c:v>
                </c:pt>
                <c:pt idx="120000">
                  <c:v>4.4963000000000003E-2</c:v>
                </c:pt>
                <c:pt idx="120001">
                  <c:v>4.4963999999999997E-2</c:v>
                </c:pt>
                <c:pt idx="120002">
                  <c:v>4.4964999999999998E-2</c:v>
                </c:pt>
                <c:pt idx="120003">
                  <c:v>4.4965999999999999E-2</c:v>
                </c:pt>
                <c:pt idx="120004">
                  <c:v>4.4967E-2</c:v>
                </c:pt>
                <c:pt idx="120005">
                  <c:v>4.4967E-2</c:v>
                </c:pt>
                <c:pt idx="120006">
                  <c:v>4.4968000000000001E-2</c:v>
                </c:pt>
                <c:pt idx="120007">
                  <c:v>4.4969000000000002E-2</c:v>
                </c:pt>
                <c:pt idx="120008">
                  <c:v>4.4969000000000002E-2</c:v>
                </c:pt>
                <c:pt idx="120009">
                  <c:v>4.4970000000000003E-2</c:v>
                </c:pt>
                <c:pt idx="120010">
                  <c:v>4.4970000000000003E-2</c:v>
                </c:pt>
                <c:pt idx="120011">
                  <c:v>4.4970000000000003E-2</c:v>
                </c:pt>
                <c:pt idx="120012">
                  <c:v>4.4970999999999997E-2</c:v>
                </c:pt>
                <c:pt idx="120013">
                  <c:v>4.4970999999999997E-2</c:v>
                </c:pt>
                <c:pt idx="120014">
                  <c:v>4.4970999999999997E-2</c:v>
                </c:pt>
                <c:pt idx="120015">
                  <c:v>4.4971999999999998E-2</c:v>
                </c:pt>
                <c:pt idx="120016">
                  <c:v>4.4971999999999998E-2</c:v>
                </c:pt>
                <c:pt idx="120017">
                  <c:v>4.4971999999999998E-2</c:v>
                </c:pt>
                <c:pt idx="120018">
                  <c:v>4.4971999999999998E-2</c:v>
                </c:pt>
                <c:pt idx="120019">
                  <c:v>4.4971999999999998E-2</c:v>
                </c:pt>
                <c:pt idx="120020">
                  <c:v>4.4971999999999998E-2</c:v>
                </c:pt>
                <c:pt idx="120021">
                  <c:v>4.4971999999999998E-2</c:v>
                </c:pt>
                <c:pt idx="120022">
                  <c:v>4.4970999999999997E-2</c:v>
                </c:pt>
                <c:pt idx="120023">
                  <c:v>4.4970999999999997E-2</c:v>
                </c:pt>
                <c:pt idx="120024">
                  <c:v>4.4970999999999997E-2</c:v>
                </c:pt>
                <c:pt idx="120025">
                  <c:v>4.4970999999999997E-2</c:v>
                </c:pt>
                <c:pt idx="120026">
                  <c:v>4.4970999999999997E-2</c:v>
                </c:pt>
                <c:pt idx="120027">
                  <c:v>4.4970999999999997E-2</c:v>
                </c:pt>
                <c:pt idx="120028">
                  <c:v>4.4970000000000003E-2</c:v>
                </c:pt>
                <c:pt idx="120029">
                  <c:v>4.4970000000000003E-2</c:v>
                </c:pt>
                <c:pt idx="120030">
                  <c:v>4.4970000000000003E-2</c:v>
                </c:pt>
                <c:pt idx="120031">
                  <c:v>4.4969000000000002E-2</c:v>
                </c:pt>
                <c:pt idx="120032">
                  <c:v>4.4969000000000002E-2</c:v>
                </c:pt>
                <c:pt idx="120033">
                  <c:v>4.4968000000000001E-2</c:v>
                </c:pt>
                <c:pt idx="120034">
                  <c:v>4.4968000000000001E-2</c:v>
                </c:pt>
                <c:pt idx="120035">
                  <c:v>4.4967E-2</c:v>
                </c:pt>
                <c:pt idx="120036">
                  <c:v>4.4967E-2</c:v>
                </c:pt>
                <c:pt idx="120037">
                  <c:v>4.4965999999999999E-2</c:v>
                </c:pt>
                <c:pt idx="120038">
                  <c:v>4.4965999999999999E-2</c:v>
                </c:pt>
                <c:pt idx="120039">
                  <c:v>4.4964999999999998E-2</c:v>
                </c:pt>
                <c:pt idx="120040">
                  <c:v>4.4964999999999998E-2</c:v>
                </c:pt>
                <c:pt idx="120041">
                  <c:v>4.4963999999999997E-2</c:v>
                </c:pt>
                <c:pt idx="120042">
                  <c:v>4.4963999999999997E-2</c:v>
                </c:pt>
                <c:pt idx="120043">
                  <c:v>4.4963000000000003E-2</c:v>
                </c:pt>
                <c:pt idx="120044">
                  <c:v>4.4963000000000003E-2</c:v>
                </c:pt>
                <c:pt idx="120045">
                  <c:v>4.4962000000000002E-2</c:v>
                </c:pt>
                <c:pt idx="120046">
                  <c:v>4.4961000000000001E-2</c:v>
                </c:pt>
                <c:pt idx="120047">
                  <c:v>4.4961000000000001E-2</c:v>
                </c:pt>
                <c:pt idx="120048">
                  <c:v>4.496E-2</c:v>
                </c:pt>
                <c:pt idx="120049">
                  <c:v>4.496E-2</c:v>
                </c:pt>
                <c:pt idx="120050">
                  <c:v>4.4958999999999999E-2</c:v>
                </c:pt>
                <c:pt idx="120051">
                  <c:v>4.4958999999999999E-2</c:v>
                </c:pt>
                <c:pt idx="120052">
                  <c:v>4.4957999999999998E-2</c:v>
                </c:pt>
                <c:pt idx="120053">
                  <c:v>4.4956999999999997E-2</c:v>
                </c:pt>
                <c:pt idx="120054">
                  <c:v>4.4956000000000003E-2</c:v>
                </c:pt>
                <c:pt idx="120055">
                  <c:v>4.4956000000000003E-2</c:v>
                </c:pt>
                <c:pt idx="120056">
                  <c:v>4.4955000000000002E-2</c:v>
                </c:pt>
                <c:pt idx="120057">
                  <c:v>4.4954000000000001E-2</c:v>
                </c:pt>
                <c:pt idx="120058">
                  <c:v>4.4953E-2</c:v>
                </c:pt>
                <c:pt idx="120059">
                  <c:v>4.4953E-2</c:v>
                </c:pt>
                <c:pt idx="120060">
                  <c:v>4.4951999999999999E-2</c:v>
                </c:pt>
                <c:pt idx="120061">
                  <c:v>4.4950999999999998E-2</c:v>
                </c:pt>
                <c:pt idx="120062">
                  <c:v>4.4950999999999998E-2</c:v>
                </c:pt>
                <c:pt idx="120063">
                  <c:v>4.4949999999999997E-2</c:v>
                </c:pt>
                <c:pt idx="120064">
                  <c:v>4.4949000000000003E-2</c:v>
                </c:pt>
                <c:pt idx="120065">
                  <c:v>4.4948000000000002E-2</c:v>
                </c:pt>
                <c:pt idx="120066">
                  <c:v>4.4947000000000001E-2</c:v>
                </c:pt>
                <c:pt idx="120067">
                  <c:v>4.4946E-2</c:v>
                </c:pt>
                <c:pt idx="120068">
                  <c:v>4.4946E-2</c:v>
                </c:pt>
                <c:pt idx="120069">
                  <c:v>4.4944999999999999E-2</c:v>
                </c:pt>
                <c:pt idx="120070">
                  <c:v>4.4943999999999998E-2</c:v>
                </c:pt>
                <c:pt idx="120071">
                  <c:v>4.4942999999999997E-2</c:v>
                </c:pt>
                <c:pt idx="120072">
                  <c:v>4.4942000000000003E-2</c:v>
                </c:pt>
                <c:pt idx="120073">
                  <c:v>4.4942000000000003E-2</c:v>
                </c:pt>
                <c:pt idx="120074">
                  <c:v>4.4941000000000002E-2</c:v>
                </c:pt>
                <c:pt idx="120075">
                  <c:v>4.4940000000000001E-2</c:v>
                </c:pt>
                <c:pt idx="120076">
                  <c:v>4.4939E-2</c:v>
                </c:pt>
                <c:pt idx="120077">
                  <c:v>4.4937999999999999E-2</c:v>
                </c:pt>
                <c:pt idx="120078">
                  <c:v>4.4936999999999998E-2</c:v>
                </c:pt>
                <c:pt idx="120079">
                  <c:v>4.4936999999999998E-2</c:v>
                </c:pt>
                <c:pt idx="120080">
                  <c:v>4.4935999999999997E-2</c:v>
                </c:pt>
                <c:pt idx="120081">
                  <c:v>4.4935000000000003E-2</c:v>
                </c:pt>
                <c:pt idx="120082">
                  <c:v>4.4934000000000002E-2</c:v>
                </c:pt>
                <c:pt idx="120083">
                  <c:v>4.4934000000000002E-2</c:v>
                </c:pt>
                <c:pt idx="120084">
                  <c:v>4.4933000000000001E-2</c:v>
                </c:pt>
                <c:pt idx="120085">
                  <c:v>4.4932E-2</c:v>
                </c:pt>
                <c:pt idx="120086">
                  <c:v>4.4932E-2</c:v>
                </c:pt>
                <c:pt idx="120087">
                  <c:v>4.4930999999999999E-2</c:v>
                </c:pt>
                <c:pt idx="120088">
                  <c:v>4.4930999999999999E-2</c:v>
                </c:pt>
                <c:pt idx="120089">
                  <c:v>4.4929999999999998E-2</c:v>
                </c:pt>
                <c:pt idx="120090">
                  <c:v>4.4929999999999998E-2</c:v>
                </c:pt>
                <c:pt idx="120091">
                  <c:v>4.4928999999999997E-2</c:v>
                </c:pt>
                <c:pt idx="120092">
                  <c:v>4.4928999999999997E-2</c:v>
                </c:pt>
                <c:pt idx="120093">
                  <c:v>4.4928000000000003E-2</c:v>
                </c:pt>
                <c:pt idx="120094">
                  <c:v>4.4928000000000003E-2</c:v>
                </c:pt>
                <c:pt idx="120095">
                  <c:v>4.4928000000000003E-2</c:v>
                </c:pt>
                <c:pt idx="120096">
                  <c:v>4.4928000000000003E-2</c:v>
                </c:pt>
                <c:pt idx="120097">
                  <c:v>4.4928000000000003E-2</c:v>
                </c:pt>
                <c:pt idx="120098">
                  <c:v>4.4928000000000003E-2</c:v>
                </c:pt>
                <c:pt idx="120099">
                  <c:v>4.4928000000000003E-2</c:v>
                </c:pt>
                <c:pt idx="120100">
                  <c:v>4.4928000000000003E-2</c:v>
                </c:pt>
                <c:pt idx="120101">
                  <c:v>4.4928000000000003E-2</c:v>
                </c:pt>
                <c:pt idx="120102">
                  <c:v>4.4928000000000003E-2</c:v>
                </c:pt>
                <c:pt idx="120103">
                  <c:v>4.4928999999999997E-2</c:v>
                </c:pt>
                <c:pt idx="120104">
                  <c:v>4.4928999999999997E-2</c:v>
                </c:pt>
                <c:pt idx="120105">
                  <c:v>4.4928999999999997E-2</c:v>
                </c:pt>
                <c:pt idx="120106">
                  <c:v>4.4929999999999998E-2</c:v>
                </c:pt>
                <c:pt idx="120107">
                  <c:v>4.4929999999999998E-2</c:v>
                </c:pt>
                <c:pt idx="120108">
                  <c:v>4.4930999999999999E-2</c:v>
                </c:pt>
                <c:pt idx="120109">
                  <c:v>4.4932E-2</c:v>
                </c:pt>
                <c:pt idx="120110">
                  <c:v>4.4932E-2</c:v>
                </c:pt>
                <c:pt idx="120111">
                  <c:v>4.4933000000000001E-2</c:v>
                </c:pt>
                <c:pt idx="120112">
                  <c:v>4.4934000000000002E-2</c:v>
                </c:pt>
                <c:pt idx="120113">
                  <c:v>4.4934000000000002E-2</c:v>
                </c:pt>
                <c:pt idx="120114">
                  <c:v>4.4935000000000003E-2</c:v>
                </c:pt>
                <c:pt idx="120115">
                  <c:v>4.4935999999999997E-2</c:v>
                </c:pt>
                <c:pt idx="120116">
                  <c:v>4.4936999999999998E-2</c:v>
                </c:pt>
                <c:pt idx="120117">
                  <c:v>4.4936999999999998E-2</c:v>
                </c:pt>
                <c:pt idx="120118">
                  <c:v>4.4937999999999999E-2</c:v>
                </c:pt>
                <c:pt idx="120119">
                  <c:v>4.4939E-2</c:v>
                </c:pt>
                <c:pt idx="120120">
                  <c:v>4.4940000000000001E-2</c:v>
                </c:pt>
                <c:pt idx="120121">
                  <c:v>4.4941000000000002E-2</c:v>
                </c:pt>
                <c:pt idx="120122">
                  <c:v>4.4942000000000003E-2</c:v>
                </c:pt>
                <c:pt idx="120123">
                  <c:v>4.4942999999999997E-2</c:v>
                </c:pt>
                <c:pt idx="120124">
                  <c:v>4.4943999999999998E-2</c:v>
                </c:pt>
                <c:pt idx="120125">
                  <c:v>4.4944999999999999E-2</c:v>
                </c:pt>
                <c:pt idx="120126">
                  <c:v>4.4944999999999999E-2</c:v>
                </c:pt>
                <c:pt idx="120127">
                  <c:v>4.4946E-2</c:v>
                </c:pt>
                <c:pt idx="120128">
                  <c:v>4.4947000000000001E-2</c:v>
                </c:pt>
                <c:pt idx="120129">
                  <c:v>4.4948000000000002E-2</c:v>
                </c:pt>
                <c:pt idx="120130">
                  <c:v>4.4948000000000002E-2</c:v>
                </c:pt>
                <c:pt idx="120131">
                  <c:v>4.4949000000000003E-2</c:v>
                </c:pt>
                <c:pt idx="120132">
                  <c:v>4.4949999999999997E-2</c:v>
                </c:pt>
                <c:pt idx="120133">
                  <c:v>4.4950999999999998E-2</c:v>
                </c:pt>
                <c:pt idx="120134">
                  <c:v>4.4951999999999999E-2</c:v>
                </c:pt>
                <c:pt idx="120135">
                  <c:v>4.4951999999999999E-2</c:v>
                </c:pt>
                <c:pt idx="120136">
                  <c:v>4.4953E-2</c:v>
                </c:pt>
                <c:pt idx="120137">
                  <c:v>4.4953E-2</c:v>
                </c:pt>
                <c:pt idx="120138">
                  <c:v>4.4954000000000001E-2</c:v>
                </c:pt>
                <c:pt idx="120139">
                  <c:v>4.4955000000000002E-2</c:v>
                </c:pt>
                <c:pt idx="120140">
                  <c:v>4.4955000000000002E-2</c:v>
                </c:pt>
                <c:pt idx="120141">
                  <c:v>4.4956000000000003E-2</c:v>
                </c:pt>
                <c:pt idx="120142">
                  <c:v>4.4956999999999997E-2</c:v>
                </c:pt>
                <c:pt idx="120143">
                  <c:v>4.4956999999999997E-2</c:v>
                </c:pt>
                <c:pt idx="120144">
                  <c:v>4.4957999999999998E-2</c:v>
                </c:pt>
                <c:pt idx="120145">
                  <c:v>4.4958999999999999E-2</c:v>
                </c:pt>
                <c:pt idx="120146">
                  <c:v>4.4958999999999999E-2</c:v>
                </c:pt>
                <c:pt idx="120147">
                  <c:v>4.496E-2</c:v>
                </c:pt>
                <c:pt idx="120148">
                  <c:v>4.4961000000000001E-2</c:v>
                </c:pt>
                <c:pt idx="120149">
                  <c:v>4.4961000000000001E-2</c:v>
                </c:pt>
                <c:pt idx="120150">
                  <c:v>4.4962000000000002E-2</c:v>
                </c:pt>
                <c:pt idx="120151">
                  <c:v>4.4962000000000002E-2</c:v>
                </c:pt>
                <c:pt idx="120152">
                  <c:v>4.4963000000000003E-2</c:v>
                </c:pt>
                <c:pt idx="120153">
                  <c:v>4.4963000000000003E-2</c:v>
                </c:pt>
                <c:pt idx="120154">
                  <c:v>4.4963999999999997E-2</c:v>
                </c:pt>
                <c:pt idx="120155">
                  <c:v>4.4963999999999997E-2</c:v>
                </c:pt>
                <c:pt idx="120156">
                  <c:v>4.4964999999999998E-2</c:v>
                </c:pt>
                <c:pt idx="120157">
                  <c:v>4.4965999999999999E-2</c:v>
                </c:pt>
                <c:pt idx="120158">
                  <c:v>4.4965999999999999E-2</c:v>
                </c:pt>
                <c:pt idx="120159">
                  <c:v>4.4965999999999999E-2</c:v>
                </c:pt>
                <c:pt idx="120160">
                  <c:v>4.4967E-2</c:v>
                </c:pt>
                <c:pt idx="120161">
                  <c:v>4.4967E-2</c:v>
                </c:pt>
                <c:pt idx="120162">
                  <c:v>4.4967E-2</c:v>
                </c:pt>
                <c:pt idx="120163">
                  <c:v>4.4968000000000001E-2</c:v>
                </c:pt>
                <c:pt idx="120164">
                  <c:v>4.4968000000000001E-2</c:v>
                </c:pt>
                <c:pt idx="120165">
                  <c:v>4.4968000000000001E-2</c:v>
                </c:pt>
                <c:pt idx="120166">
                  <c:v>4.4969000000000002E-2</c:v>
                </c:pt>
                <c:pt idx="120167">
                  <c:v>4.4969000000000002E-2</c:v>
                </c:pt>
                <c:pt idx="120168">
                  <c:v>4.4969000000000002E-2</c:v>
                </c:pt>
                <c:pt idx="120169">
                  <c:v>4.4970000000000003E-2</c:v>
                </c:pt>
                <c:pt idx="120170">
                  <c:v>4.4970000000000003E-2</c:v>
                </c:pt>
                <c:pt idx="120171">
                  <c:v>4.4970000000000003E-2</c:v>
                </c:pt>
                <c:pt idx="120172">
                  <c:v>4.4970000000000003E-2</c:v>
                </c:pt>
                <c:pt idx="120173">
                  <c:v>4.4970000000000003E-2</c:v>
                </c:pt>
                <c:pt idx="120174">
                  <c:v>4.4970000000000003E-2</c:v>
                </c:pt>
                <c:pt idx="120175">
                  <c:v>4.4970000000000003E-2</c:v>
                </c:pt>
                <c:pt idx="120176">
                  <c:v>4.4970000000000003E-2</c:v>
                </c:pt>
                <c:pt idx="120177">
                  <c:v>4.4970000000000003E-2</c:v>
                </c:pt>
                <c:pt idx="120178">
                  <c:v>4.4970000000000003E-2</c:v>
                </c:pt>
                <c:pt idx="120179">
                  <c:v>4.4970000000000003E-2</c:v>
                </c:pt>
                <c:pt idx="120180">
                  <c:v>4.4970000000000003E-2</c:v>
                </c:pt>
                <c:pt idx="120181">
                  <c:v>4.4970000000000003E-2</c:v>
                </c:pt>
                <c:pt idx="120182">
                  <c:v>4.4970000000000003E-2</c:v>
                </c:pt>
                <c:pt idx="120183">
                  <c:v>4.4969000000000002E-2</c:v>
                </c:pt>
                <c:pt idx="120184">
                  <c:v>4.4969000000000002E-2</c:v>
                </c:pt>
                <c:pt idx="120185">
                  <c:v>4.4969000000000002E-2</c:v>
                </c:pt>
                <c:pt idx="120186">
                  <c:v>4.4969000000000002E-2</c:v>
                </c:pt>
                <c:pt idx="120187">
                  <c:v>4.4968000000000001E-2</c:v>
                </c:pt>
                <c:pt idx="120188">
                  <c:v>4.4968000000000001E-2</c:v>
                </c:pt>
                <c:pt idx="120189">
                  <c:v>4.4968000000000001E-2</c:v>
                </c:pt>
                <c:pt idx="120190">
                  <c:v>4.4968000000000001E-2</c:v>
                </c:pt>
                <c:pt idx="120191">
                  <c:v>4.4968000000000001E-2</c:v>
                </c:pt>
                <c:pt idx="120192">
                  <c:v>4.4967E-2</c:v>
                </c:pt>
                <c:pt idx="120193">
                  <c:v>4.4967E-2</c:v>
                </c:pt>
                <c:pt idx="120194">
                  <c:v>4.4967E-2</c:v>
                </c:pt>
                <c:pt idx="120195">
                  <c:v>4.4967E-2</c:v>
                </c:pt>
                <c:pt idx="120196">
                  <c:v>4.4965999999999999E-2</c:v>
                </c:pt>
                <c:pt idx="120197">
                  <c:v>4.4965999999999999E-2</c:v>
                </c:pt>
                <c:pt idx="120198">
                  <c:v>4.4965999999999999E-2</c:v>
                </c:pt>
                <c:pt idx="120199">
                  <c:v>4.4964999999999998E-2</c:v>
                </c:pt>
                <c:pt idx="120200">
                  <c:v>4.4964999999999998E-2</c:v>
                </c:pt>
                <c:pt idx="120201">
                  <c:v>4.4964999999999998E-2</c:v>
                </c:pt>
                <c:pt idx="120202">
                  <c:v>4.4964999999999998E-2</c:v>
                </c:pt>
                <c:pt idx="120203">
                  <c:v>4.4964999999999998E-2</c:v>
                </c:pt>
                <c:pt idx="120204">
                  <c:v>4.4964999999999998E-2</c:v>
                </c:pt>
                <c:pt idx="120205">
                  <c:v>4.4963999999999997E-2</c:v>
                </c:pt>
                <c:pt idx="120206">
                  <c:v>4.4963999999999997E-2</c:v>
                </c:pt>
                <c:pt idx="120207">
                  <c:v>4.4963999999999997E-2</c:v>
                </c:pt>
                <c:pt idx="120208">
                  <c:v>4.4963999999999997E-2</c:v>
                </c:pt>
                <c:pt idx="120209">
                  <c:v>4.4963999999999997E-2</c:v>
                </c:pt>
                <c:pt idx="120210">
                  <c:v>4.4963999999999997E-2</c:v>
                </c:pt>
                <c:pt idx="120211">
                  <c:v>4.4963999999999997E-2</c:v>
                </c:pt>
                <c:pt idx="120212">
                  <c:v>4.4963999999999997E-2</c:v>
                </c:pt>
                <c:pt idx="120213">
                  <c:v>4.4963999999999997E-2</c:v>
                </c:pt>
                <c:pt idx="120214">
                  <c:v>4.4963999999999997E-2</c:v>
                </c:pt>
                <c:pt idx="120215">
                  <c:v>4.4963999999999997E-2</c:v>
                </c:pt>
                <c:pt idx="120216">
                  <c:v>4.4963999999999997E-2</c:v>
                </c:pt>
                <c:pt idx="120217">
                  <c:v>4.4963999999999997E-2</c:v>
                </c:pt>
                <c:pt idx="120218">
                  <c:v>4.4964999999999998E-2</c:v>
                </c:pt>
                <c:pt idx="120219">
                  <c:v>4.4964999999999998E-2</c:v>
                </c:pt>
                <c:pt idx="120220">
                  <c:v>4.4964999999999998E-2</c:v>
                </c:pt>
                <c:pt idx="120221">
                  <c:v>4.4964999999999998E-2</c:v>
                </c:pt>
                <c:pt idx="120222">
                  <c:v>4.4965999999999999E-2</c:v>
                </c:pt>
                <c:pt idx="120223">
                  <c:v>4.4965999999999999E-2</c:v>
                </c:pt>
                <c:pt idx="120224">
                  <c:v>4.4965999999999999E-2</c:v>
                </c:pt>
                <c:pt idx="120225">
                  <c:v>4.4967E-2</c:v>
                </c:pt>
                <c:pt idx="120226">
                  <c:v>4.4968000000000001E-2</c:v>
                </c:pt>
                <c:pt idx="120227">
                  <c:v>4.4968000000000001E-2</c:v>
                </c:pt>
                <c:pt idx="120228">
                  <c:v>4.4969000000000002E-2</c:v>
                </c:pt>
                <c:pt idx="120229">
                  <c:v>4.4969000000000002E-2</c:v>
                </c:pt>
                <c:pt idx="120230">
                  <c:v>4.4970000000000003E-2</c:v>
                </c:pt>
                <c:pt idx="120231">
                  <c:v>4.4970999999999997E-2</c:v>
                </c:pt>
                <c:pt idx="120232">
                  <c:v>4.4970999999999997E-2</c:v>
                </c:pt>
                <c:pt idx="120233">
                  <c:v>4.4971999999999998E-2</c:v>
                </c:pt>
                <c:pt idx="120234">
                  <c:v>4.4972999999999999E-2</c:v>
                </c:pt>
                <c:pt idx="120235">
                  <c:v>4.4974E-2</c:v>
                </c:pt>
                <c:pt idx="120236">
                  <c:v>4.4974E-2</c:v>
                </c:pt>
                <c:pt idx="120237">
                  <c:v>4.4975000000000001E-2</c:v>
                </c:pt>
                <c:pt idx="120238">
                  <c:v>4.4976000000000002E-2</c:v>
                </c:pt>
                <c:pt idx="120239">
                  <c:v>4.4977000000000003E-2</c:v>
                </c:pt>
                <c:pt idx="120240">
                  <c:v>4.4977999999999997E-2</c:v>
                </c:pt>
                <c:pt idx="120241">
                  <c:v>4.4978999999999998E-2</c:v>
                </c:pt>
                <c:pt idx="120242">
                  <c:v>4.4978999999999998E-2</c:v>
                </c:pt>
                <c:pt idx="120243">
                  <c:v>4.4979999999999999E-2</c:v>
                </c:pt>
                <c:pt idx="120244">
                  <c:v>4.4981E-2</c:v>
                </c:pt>
                <c:pt idx="120245">
                  <c:v>4.4982000000000001E-2</c:v>
                </c:pt>
                <c:pt idx="120246">
                  <c:v>4.4982000000000001E-2</c:v>
                </c:pt>
                <c:pt idx="120247">
                  <c:v>4.4983000000000002E-2</c:v>
                </c:pt>
                <c:pt idx="120248">
                  <c:v>4.4984000000000003E-2</c:v>
                </c:pt>
                <c:pt idx="120249">
                  <c:v>4.4984999999999997E-2</c:v>
                </c:pt>
                <c:pt idx="120250">
                  <c:v>4.4984999999999997E-2</c:v>
                </c:pt>
                <c:pt idx="120251">
                  <c:v>4.4985999999999998E-2</c:v>
                </c:pt>
                <c:pt idx="120252">
                  <c:v>4.4986999999999999E-2</c:v>
                </c:pt>
                <c:pt idx="120253">
                  <c:v>4.4986999999999999E-2</c:v>
                </c:pt>
                <c:pt idx="120254">
                  <c:v>4.4986999999999999E-2</c:v>
                </c:pt>
                <c:pt idx="120255">
                  <c:v>4.4988E-2</c:v>
                </c:pt>
                <c:pt idx="120256">
                  <c:v>4.4988E-2</c:v>
                </c:pt>
                <c:pt idx="120257">
                  <c:v>4.4988E-2</c:v>
                </c:pt>
                <c:pt idx="120258">
                  <c:v>4.4988E-2</c:v>
                </c:pt>
                <c:pt idx="120259">
                  <c:v>4.4989000000000001E-2</c:v>
                </c:pt>
                <c:pt idx="120260">
                  <c:v>4.4989000000000001E-2</c:v>
                </c:pt>
                <c:pt idx="120261">
                  <c:v>4.4989000000000001E-2</c:v>
                </c:pt>
                <c:pt idx="120262">
                  <c:v>4.4989000000000001E-2</c:v>
                </c:pt>
                <c:pt idx="120263">
                  <c:v>4.4989000000000001E-2</c:v>
                </c:pt>
                <c:pt idx="120264">
                  <c:v>4.4988E-2</c:v>
                </c:pt>
                <c:pt idx="120265">
                  <c:v>4.4988E-2</c:v>
                </c:pt>
                <c:pt idx="120266">
                  <c:v>4.4986999999999999E-2</c:v>
                </c:pt>
                <c:pt idx="120267">
                  <c:v>4.4986999999999999E-2</c:v>
                </c:pt>
                <c:pt idx="120268">
                  <c:v>4.4985999999999998E-2</c:v>
                </c:pt>
                <c:pt idx="120269">
                  <c:v>4.4984999999999997E-2</c:v>
                </c:pt>
                <c:pt idx="120270">
                  <c:v>4.4984000000000003E-2</c:v>
                </c:pt>
                <c:pt idx="120271">
                  <c:v>4.4984000000000003E-2</c:v>
                </c:pt>
                <c:pt idx="120272">
                  <c:v>4.4983000000000002E-2</c:v>
                </c:pt>
                <c:pt idx="120273">
                  <c:v>4.4982000000000001E-2</c:v>
                </c:pt>
                <c:pt idx="120274">
                  <c:v>4.4981E-2</c:v>
                </c:pt>
                <c:pt idx="120275">
                  <c:v>4.4978999999999998E-2</c:v>
                </c:pt>
                <c:pt idx="120276">
                  <c:v>4.4977999999999997E-2</c:v>
                </c:pt>
                <c:pt idx="120277">
                  <c:v>4.4976000000000002E-2</c:v>
                </c:pt>
                <c:pt idx="120278">
                  <c:v>4.4975000000000001E-2</c:v>
                </c:pt>
                <c:pt idx="120279">
                  <c:v>4.4972999999999999E-2</c:v>
                </c:pt>
                <c:pt idx="120280">
                  <c:v>4.4970999999999997E-2</c:v>
                </c:pt>
                <c:pt idx="120281">
                  <c:v>4.4970000000000003E-2</c:v>
                </c:pt>
                <c:pt idx="120282">
                  <c:v>4.4968000000000001E-2</c:v>
                </c:pt>
                <c:pt idx="120283">
                  <c:v>4.4965999999999999E-2</c:v>
                </c:pt>
                <c:pt idx="120284">
                  <c:v>4.4963999999999997E-2</c:v>
                </c:pt>
                <c:pt idx="120285">
                  <c:v>4.4962000000000002E-2</c:v>
                </c:pt>
                <c:pt idx="120286">
                  <c:v>4.496E-2</c:v>
                </c:pt>
                <c:pt idx="120287">
                  <c:v>4.4957999999999998E-2</c:v>
                </c:pt>
                <c:pt idx="120288">
                  <c:v>4.4956000000000003E-2</c:v>
                </c:pt>
                <c:pt idx="120289">
                  <c:v>4.4954000000000001E-2</c:v>
                </c:pt>
                <c:pt idx="120290">
                  <c:v>4.4951999999999999E-2</c:v>
                </c:pt>
                <c:pt idx="120291">
                  <c:v>4.4949999999999997E-2</c:v>
                </c:pt>
                <c:pt idx="120292">
                  <c:v>4.4948000000000002E-2</c:v>
                </c:pt>
                <c:pt idx="120293">
                  <c:v>4.4946E-2</c:v>
                </c:pt>
                <c:pt idx="120294">
                  <c:v>4.4943999999999998E-2</c:v>
                </c:pt>
                <c:pt idx="120295">
                  <c:v>4.4942000000000003E-2</c:v>
                </c:pt>
                <c:pt idx="120296">
                  <c:v>4.4940000000000001E-2</c:v>
                </c:pt>
                <c:pt idx="120297">
                  <c:v>4.4937999999999999E-2</c:v>
                </c:pt>
                <c:pt idx="120298">
                  <c:v>4.4935999999999997E-2</c:v>
                </c:pt>
                <c:pt idx="120299">
                  <c:v>4.4934000000000002E-2</c:v>
                </c:pt>
                <c:pt idx="120300">
                  <c:v>4.4932E-2</c:v>
                </c:pt>
                <c:pt idx="120301">
                  <c:v>4.4929999999999998E-2</c:v>
                </c:pt>
                <c:pt idx="120302">
                  <c:v>4.4928999999999997E-2</c:v>
                </c:pt>
                <c:pt idx="120303">
                  <c:v>4.4927000000000002E-2</c:v>
                </c:pt>
                <c:pt idx="120304">
                  <c:v>4.4925E-2</c:v>
                </c:pt>
                <c:pt idx="120305">
                  <c:v>4.4923999999999999E-2</c:v>
                </c:pt>
                <c:pt idx="120306">
                  <c:v>4.4922999999999998E-2</c:v>
                </c:pt>
                <c:pt idx="120307">
                  <c:v>4.4921000000000003E-2</c:v>
                </c:pt>
                <c:pt idx="120308">
                  <c:v>4.4920000000000002E-2</c:v>
                </c:pt>
                <c:pt idx="120309">
                  <c:v>4.4919000000000001E-2</c:v>
                </c:pt>
                <c:pt idx="120310">
                  <c:v>4.4918E-2</c:v>
                </c:pt>
                <c:pt idx="120311">
                  <c:v>4.4916999999999999E-2</c:v>
                </c:pt>
                <c:pt idx="120312">
                  <c:v>4.4915999999999998E-2</c:v>
                </c:pt>
                <c:pt idx="120313">
                  <c:v>4.4914999999999997E-2</c:v>
                </c:pt>
                <c:pt idx="120314">
                  <c:v>4.4914999999999997E-2</c:v>
                </c:pt>
                <c:pt idx="120315">
                  <c:v>4.4914000000000003E-2</c:v>
                </c:pt>
                <c:pt idx="120316">
                  <c:v>4.4913000000000002E-2</c:v>
                </c:pt>
                <c:pt idx="120317">
                  <c:v>4.4913000000000002E-2</c:v>
                </c:pt>
                <c:pt idx="120318">
                  <c:v>4.4913000000000002E-2</c:v>
                </c:pt>
                <c:pt idx="120319">
                  <c:v>4.4913000000000002E-2</c:v>
                </c:pt>
                <c:pt idx="120320">
                  <c:v>4.4913000000000002E-2</c:v>
                </c:pt>
                <c:pt idx="120321">
                  <c:v>4.4913000000000002E-2</c:v>
                </c:pt>
                <c:pt idx="120322">
                  <c:v>4.4913000000000002E-2</c:v>
                </c:pt>
                <c:pt idx="120323">
                  <c:v>4.4913000000000002E-2</c:v>
                </c:pt>
                <c:pt idx="120324">
                  <c:v>4.4913000000000002E-2</c:v>
                </c:pt>
                <c:pt idx="120325">
                  <c:v>4.4913000000000002E-2</c:v>
                </c:pt>
                <c:pt idx="120326">
                  <c:v>4.4914000000000003E-2</c:v>
                </c:pt>
                <c:pt idx="120327">
                  <c:v>4.4914000000000003E-2</c:v>
                </c:pt>
                <c:pt idx="120328">
                  <c:v>4.4914000000000003E-2</c:v>
                </c:pt>
                <c:pt idx="120329">
                  <c:v>4.4914999999999997E-2</c:v>
                </c:pt>
                <c:pt idx="120330">
                  <c:v>4.4915999999999998E-2</c:v>
                </c:pt>
                <c:pt idx="120331">
                  <c:v>4.4916999999999999E-2</c:v>
                </c:pt>
                <c:pt idx="120332">
                  <c:v>4.4916999999999999E-2</c:v>
                </c:pt>
                <c:pt idx="120333">
                  <c:v>4.4918E-2</c:v>
                </c:pt>
                <c:pt idx="120334">
                  <c:v>4.4919000000000001E-2</c:v>
                </c:pt>
                <c:pt idx="120335">
                  <c:v>4.4920000000000002E-2</c:v>
                </c:pt>
                <c:pt idx="120336">
                  <c:v>4.4921000000000003E-2</c:v>
                </c:pt>
                <c:pt idx="120337">
                  <c:v>4.4921999999999997E-2</c:v>
                </c:pt>
                <c:pt idx="120338">
                  <c:v>4.4922999999999998E-2</c:v>
                </c:pt>
                <c:pt idx="120339">
                  <c:v>4.4923999999999999E-2</c:v>
                </c:pt>
                <c:pt idx="120340">
                  <c:v>4.4925E-2</c:v>
                </c:pt>
                <c:pt idx="120341">
                  <c:v>4.4926000000000001E-2</c:v>
                </c:pt>
                <c:pt idx="120342">
                  <c:v>4.4928000000000003E-2</c:v>
                </c:pt>
                <c:pt idx="120343">
                  <c:v>4.4928999999999997E-2</c:v>
                </c:pt>
                <c:pt idx="120344">
                  <c:v>4.4929999999999998E-2</c:v>
                </c:pt>
                <c:pt idx="120345">
                  <c:v>4.4930999999999999E-2</c:v>
                </c:pt>
                <c:pt idx="120346">
                  <c:v>4.4933000000000001E-2</c:v>
                </c:pt>
                <c:pt idx="120347">
                  <c:v>4.4934000000000002E-2</c:v>
                </c:pt>
                <c:pt idx="120348">
                  <c:v>4.4935000000000003E-2</c:v>
                </c:pt>
                <c:pt idx="120349">
                  <c:v>4.4935999999999997E-2</c:v>
                </c:pt>
                <c:pt idx="120350">
                  <c:v>4.4936999999999998E-2</c:v>
                </c:pt>
                <c:pt idx="120351">
                  <c:v>4.4937999999999999E-2</c:v>
                </c:pt>
                <c:pt idx="120352">
                  <c:v>4.4939E-2</c:v>
                </c:pt>
                <c:pt idx="120353">
                  <c:v>4.4940000000000001E-2</c:v>
                </c:pt>
                <c:pt idx="120354">
                  <c:v>4.4941000000000002E-2</c:v>
                </c:pt>
                <c:pt idx="120355">
                  <c:v>4.4942000000000003E-2</c:v>
                </c:pt>
                <c:pt idx="120356">
                  <c:v>4.4942999999999997E-2</c:v>
                </c:pt>
                <c:pt idx="120357">
                  <c:v>4.4943999999999998E-2</c:v>
                </c:pt>
                <c:pt idx="120358">
                  <c:v>4.4944999999999999E-2</c:v>
                </c:pt>
                <c:pt idx="120359">
                  <c:v>4.4946E-2</c:v>
                </c:pt>
                <c:pt idx="120360">
                  <c:v>4.4947000000000001E-2</c:v>
                </c:pt>
                <c:pt idx="120361">
                  <c:v>4.4947000000000001E-2</c:v>
                </c:pt>
                <c:pt idx="120362">
                  <c:v>4.4948000000000002E-2</c:v>
                </c:pt>
                <c:pt idx="120363">
                  <c:v>4.4949000000000003E-2</c:v>
                </c:pt>
                <c:pt idx="120364">
                  <c:v>4.4949000000000003E-2</c:v>
                </c:pt>
                <c:pt idx="120365">
                  <c:v>4.4949999999999997E-2</c:v>
                </c:pt>
                <c:pt idx="120366">
                  <c:v>4.4949999999999997E-2</c:v>
                </c:pt>
                <c:pt idx="120367">
                  <c:v>4.4949999999999997E-2</c:v>
                </c:pt>
                <c:pt idx="120368">
                  <c:v>4.4950999999999998E-2</c:v>
                </c:pt>
                <c:pt idx="120369">
                  <c:v>4.4950999999999998E-2</c:v>
                </c:pt>
                <c:pt idx="120370">
                  <c:v>4.4950999999999998E-2</c:v>
                </c:pt>
                <c:pt idx="120371">
                  <c:v>4.4950999999999998E-2</c:v>
                </c:pt>
                <c:pt idx="120372">
                  <c:v>4.4950999999999998E-2</c:v>
                </c:pt>
                <c:pt idx="120373">
                  <c:v>4.4950999999999998E-2</c:v>
                </c:pt>
                <c:pt idx="120374">
                  <c:v>4.4950999999999998E-2</c:v>
                </c:pt>
                <c:pt idx="120375">
                  <c:v>4.4950999999999998E-2</c:v>
                </c:pt>
                <c:pt idx="120376">
                  <c:v>4.4950999999999998E-2</c:v>
                </c:pt>
                <c:pt idx="120377">
                  <c:v>4.4950999999999998E-2</c:v>
                </c:pt>
                <c:pt idx="120378">
                  <c:v>4.4950999999999998E-2</c:v>
                </c:pt>
                <c:pt idx="120379">
                  <c:v>4.4949999999999997E-2</c:v>
                </c:pt>
                <c:pt idx="120380">
                  <c:v>4.4949999999999997E-2</c:v>
                </c:pt>
                <c:pt idx="120381">
                  <c:v>4.4949999999999997E-2</c:v>
                </c:pt>
                <c:pt idx="120382">
                  <c:v>4.4949999999999997E-2</c:v>
                </c:pt>
                <c:pt idx="120383">
                  <c:v>4.4949000000000003E-2</c:v>
                </c:pt>
                <c:pt idx="120384">
                  <c:v>4.4949000000000003E-2</c:v>
                </c:pt>
                <c:pt idx="120385">
                  <c:v>4.4948000000000002E-2</c:v>
                </c:pt>
                <c:pt idx="120386">
                  <c:v>4.4948000000000002E-2</c:v>
                </c:pt>
                <c:pt idx="120387">
                  <c:v>4.4947000000000001E-2</c:v>
                </c:pt>
                <c:pt idx="120388">
                  <c:v>4.4947000000000001E-2</c:v>
                </c:pt>
                <c:pt idx="120389">
                  <c:v>4.4947000000000001E-2</c:v>
                </c:pt>
                <c:pt idx="120390">
                  <c:v>4.4946E-2</c:v>
                </c:pt>
                <c:pt idx="120391">
                  <c:v>4.4946E-2</c:v>
                </c:pt>
                <c:pt idx="120392">
                  <c:v>4.4946E-2</c:v>
                </c:pt>
                <c:pt idx="120393">
                  <c:v>4.4946E-2</c:v>
                </c:pt>
                <c:pt idx="120394">
                  <c:v>4.4944999999999999E-2</c:v>
                </c:pt>
                <c:pt idx="120395">
                  <c:v>4.4944999999999999E-2</c:v>
                </c:pt>
                <c:pt idx="120396">
                  <c:v>4.4943999999999998E-2</c:v>
                </c:pt>
                <c:pt idx="120397">
                  <c:v>4.4943999999999998E-2</c:v>
                </c:pt>
                <c:pt idx="120398">
                  <c:v>4.4943999999999998E-2</c:v>
                </c:pt>
                <c:pt idx="120399">
                  <c:v>4.4943999999999998E-2</c:v>
                </c:pt>
                <c:pt idx="120400">
                  <c:v>4.4943999999999998E-2</c:v>
                </c:pt>
                <c:pt idx="120401">
                  <c:v>4.4943999999999998E-2</c:v>
                </c:pt>
                <c:pt idx="120402">
                  <c:v>4.4943999999999998E-2</c:v>
                </c:pt>
                <c:pt idx="120403">
                  <c:v>4.4943999999999998E-2</c:v>
                </c:pt>
                <c:pt idx="120404">
                  <c:v>4.4943999999999998E-2</c:v>
                </c:pt>
                <c:pt idx="120405">
                  <c:v>4.4943999999999998E-2</c:v>
                </c:pt>
                <c:pt idx="120406">
                  <c:v>4.4943999999999998E-2</c:v>
                </c:pt>
                <c:pt idx="120407">
                  <c:v>4.4943999999999998E-2</c:v>
                </c:pt>
                <c:pt idx="120408">
                  <c:v>4.4943999999999998E-2</c:v>
                </c:pt>
                <c:pt idx="120409">
                  <c:v>4.4943999999999998E-2</c:v>
                </c:pt>
                <c:pt idx="120410">
                  <c:v>4.4943999999999998E-2</c:v>
                </c:pt>
                <c:pt idx="120411">
                  <c:v>4.4944999999999999E-2</c:v>
                </c:pt>
                <c:pt idx="120412">
                  <c:v>4.4944999999999999E-2</c:v>
                </c:pt>
                <c:pt idx="120413">
                  <c:v>4.4944999999999999E-2</c:v>
                </c:pt>
                <c:pt idx="120414">
                  <c:v>4.4946E-2</c:v>
                </c:pt>
                <c:pt idx="120415">
                  <c:v>4.4946E-2</c:v>
                </c:pt>
                <c:pt idx="120416">
                  <c:v>4.4946E-2</c:v>
                </c:pt>
                <c:pt idx="120417">
                  <c:v>4.4947000000000001E-2</c:v>
                </c:pt>
                <c:pt idx="120418">
                  <c:v>4.4947000000000001E-2</c:v>
                </c:pt>
                <c:pt idx="120419">
                  <c:v>4.4948000000000002E-2</c:v>
                </c:pt>
                <c:pt idx="120420">
                  <c:v>4.4948000000000002E-2</c:v>
                </c:pt>
                <c:pt idx="120421">
                  <c:v>4.4948000000000002E-2</c:v>
                </c:pt>
                <c:pt idx="120422">
                  <c:v>4.4949000000000003E-2</c:v>
                </c:pt>
                <c:pt idx="120423">
                  <c:v>4.4949000000000003E-2</c:v>
                </c:pt>
                <c:pt idx="120424">
                  <c:v>4.4949000000000003E-2</c:v>
                </c:pt>
                <c:pt idx="120425">
                  <c:v>4.4949999999999997E-2</c:v>
                </c:pt>
                <c:pt idx="120426">
                  <c:v>4.4949999999999997E-2</c:v>
                </c:pt>
                <c:pt idx="120427">
                  <c:v>4.4950999999999998E-2</c:v>
                </c:pt>
                <c:pt idx="120428">
                  <c:v>4.4950999999999998E-2</c:v>
                </c:pt>
                <c:pt idx="120429">
                  <c:v>4.4950999999999998E-2</c:v>
                </c:pt>
                <c:pt idx="120430">
                  <c:v>4.4951999999999999E-2</c:v>
                </c:pt>
                <c:pt idx="120431">
                  <c:v>4.4951999999999999E-2</c:v>
                </c:pt>
                <c:pt idx="120432">
                  <c:v>4.4951999999999999E-2</c:v>
                </c:pt>
                <c:pt idx="120433">
                  <c:v>4.4951999999999999E-2</c:v>
                </c:pt>
                <c:pt idx="120434">
                  <c:v>4.4951999999999999E-2</c:v>
                </c:pt>
                <c:pt idx="120435">
                  <c:v>4.4951999999999999E-2</c:v>
                </c:pt>
                <c:pt idx="120436">
                  <c:v>4.4953E-2</c:v>
                </c:pt>
                <c:pt idx="120437">
                  <c:v>4.4953E-2</c:v>
                </c:pt>
                <c:pt idx="120438">
                  <c:v>4.4953E-2</c:v>
                </c:pt>
                <c:pt idx="120439">
                  <c:v>4.4953E-2</c:v>
                </c:pt>
                <c:pt idx="120440">
                  <c:v>4.4953E-2</c:v>
                </c:pt>
                <c:pt idx="120441">
                  <c:v>4.4953E-2</c:v>
                </c:pt>
                <c:pt idx="120442">
                  <c:v>4.4953E-2</c:v>
                </c:pt>
                <c:pt idx="120443">
                  <c:v>4.4953E-2</c:v>
                </c:pt>
                <c:pt idx="120444">
                  <c:v>4.4953E-2</c:v>
                </c:pt>
                <c:pt idx="120445">
                  <c:v>4.4953E-2</c:v>
                </c:pt>
                <c:pt idx="120446">
                  <c:v>4.4951999999999999E-2</c:v>
                </c:pt>
                <c:pt idx="120447">
                  <c:v>4.4951999999999999E-2</c:v>
                </c:pt>
                <c:pt idx="120448">
                  <c:v>4.4951999999999999E-2</c:v>
                </c:pt>
                <c:pt idx="120449">
                  <c:v>4.4951999999999999E-2</c:v>
                </c:pt>
                <c:pt idx="120450">
                  <c:v>4.4951999999999999E-2</c:v>
                </c:pt>
                <c:pt idx="120451">
                  <c:v>4.4953E-2</c:v>
                </c:pt>
                <c:pt idx="120452">
                  <c:v>4.4951999999999999E-2</c:v>
                </c:pt>
                <c:pt idx="120453">
                  <c:v>4.4951999999999999E-2</c:v>
                </c:pt>
                <c:pt idx="120454">
                  <c:v>4.4951999999999999E-2</c:v>
                </c:pt>
                <c:pt idx="120455">
                  <c:v>4.4951999999999999E-2</c:v>
                </c:pt>
                <c:pt idx="120456">
                  <c:v>4.4951999999999999E-2</c:v>
                </c:pt>
                <c:pt idx="120457">
                  <c:v>4.4953E-2</c:v>
                </c:pt>
                <c:pt idx="120458">
                  <c:v>4.4953E-2</c:v>
                </c:pt>
                <c:pt idx="120459">
                  <c:v>4.4953E-2</c:v>
                </c:pt>
                <c:pt idx="120460">
                  <c:v>4.4953E-2</c:v>
                </c:pt>
                <c:pt idx="120461">
                  <c:v>4.4954000000000001E-2</c:v>
                </c:pt>
                <c:pt idx="120462">
                  <c:v>4.4954000000000001E-2</c:v>
                </c:pt>
                <c:pt idx="120463">
                  <c:v>4.4954000000000001E-2</c:v>
                </c:pt>
                <c:pt idx="120464">
                  <c:v>4.4955000000000002E-2</c:v>
                </c:pt>
                <c:pt idx="120465">
                  <c:v>4.4955000000000002E-2</c:v>
                </c:pt>
                <c:pt idx="120466">
                  <c:v>4.4956000000000003E-2</c:v>
                </c:pt>
                <c:pt idx="120467">
                  <c:v>4.4956000000000003E-2</c:v>
                </c:pt>
                <c:pt idx="120468">
                  <c:v>4.4956999999999997E-2</c:v>
                </c:pt>
                <c:pt idx="120469">
                  <c:v>4.4957999999999998E-2</c:v>
                </c:pt>
                <c:pt idx="120470">
                  <c:v>4.4957999999999998E-2</c:v>
                </c:pt>
                <c:pt idx="120471">
                  <c:v>4.4958999999999999E-2</c:v>
                </c:pt>
                <c:pt idx="120472">
                  <c:v>4.496E-2</c:v>
                </c:pt>
                <c:pt idx="120473">
                  <c:v>4.4961000000000001E-2</c:v>
                </c:pt>
                <c:pt idx="120474">
                  <c:v>4.4962000000000002E-2</c:v>
                </c:pt>
                <c:pt idx="120475">
                  <c:v>4.4963000000000003E-2</c:v>
                </c:pt>
                <c:pt idx="120476">
                  <c:v>4.4963999999999997E-2</c:v>
                </c:pt>
                <c:pt idx="120477">
                  <c:v>4.4964999999999998E-2</c:v>
                </c:pt>
                <c:pt idx="120478">
                  <c:v>4.4965999999999999E-2</c:v>
                </c:pt>
                <c:pt idx="120479">
                  <c:v>4.4967E-2</c:v>
                </c:pt>
                <c:pt idx="120480">
                  <c:v>4.4968000000000001E-2</c:v>
                </c:pt>
                <c:pt idx="120481">
                  <c:v>4.4969000000000002E-2</c:v>
                </c:pt>
                <c:pt idx="120482">
                  <c:v>4.4970000000000003E-2</c:v>
                </c:pt>
                <c:pt idx="120483">
                  <c:v>4.4971999999999998E-2</c:v>
                </c:pt>
                <c:pt idx="120484">
                  <c:v>4.4972999999999999E-2</c:v>
                </c:pt>
                <c:pt idx="120485">
                  <c:v>4.4974E-2</c:v>
                </c:pt>
                <c:pt idx="120486">
                  <c:v>4.4976000000000002E-2</c:v>
                </c:pt>
                <c:pt idx="120487">
                  <c:v>4.4977000000000003E-2</c:v>
                </c:pt>
                <c:pt idx="120488">
                  <c:v>4.4977999999999997E-2</c:v>
                </c:pt>
                <c:pt idx="120489">
                  <c:v>4.4978999999999998E-2</c:v>
                </c:pt>
                <c:pt idx="120490">
                  <c:v>4.4979999999999999E-2</c:v>
                </c:pt>
                <c:pt idx="120491">
                  <c:v>4.4981E-2</c:v>
                </c:pt>
                <c:pt idx="120492">
                  <c:v>4.4983000000000002E-2</c:v>
                </c:pt>
                <c:pt idx="120493">
                  <c:v>4.4984000000000003E-2</c:v>
                </c:pt>
                <c:pt idx="120494">
                  <c:v>4.4984999999999997E-2</c:v>
                </c:pt>
                <c:pt idx="120495">
                  <c:v>4.4985999999999998E-2</c:v>
                </c:pt>
                <c:pt idx="120496">
                  <c:v>4.4986999999999999E-2</c:v>
                </c:pt>
                <c:pt idx="120497">
                  <c:v>4.4989000000000001E-2</c:v>
                </c:pt>
                <c:pt idx="120498">
                  <c:v>4.4990000000000002E-2</c:v>
                </c:pt>
                <c:pt idx="120499">
                  <c:v>4.4991000000000003E-2</c:v>
                </c:pt>
                <c:pt idx="120500">
                  <c:v>4.4991999999999997E-2</c:v>
                </c:pt>
                <c:pt idx="120501">
                  <c:v>4.4992999999999998E-2</c:v>
                </c:pt>
                <c:pt idx="120502">
                  <c:v>4.4993999999999999E-2</c:v>
                </c:pt>
                <c:pt idx="120503">
                  <c:v>4.4995E-2</c:v>
                </c:pt>
                <c:pt idx="120504">
                  <c:v>4.4996000000000001E-2</c:v>
                </c:pt>
                <c:pt idx="120505">
                  <c:v>4.4997000000000002E-2</c:v>
                </c:pt>
                <c:pt idx="120506">
                  <c:v>4.4998000000000003E-2</c:v>
                </c:pt>
                <c:pt idx="120507">
                  <c:v>4.4998999999999997E-2</c:v>
                </c:pt>
                <c:pt idx="120508">
                  <c:v>4.4999999999999998E-2</c:v>
                </c:pt>
                <c:pt idx="120509">
                  <c:v>4.5000999999999999E-2</c:v>
                </c:pt>
                <c:pt idx="120510">
                  <c:v>4.5002E-2</c:v>
                </c:pt>
                <c:pt idx="120511">
                  <c:v>4.5003000000000001E-2</c:v>
                </c:pt>
                <c:pt idx="120512">
                  <c:v>4.5004000000000002E-2</c:v>
                </c:pt>
                <c:pt idx="120513">
                  <c:v>4.5005000000000003E-2</c:v>
                </c:pt>
                <c:pt idx="120514">
                  <c:v>4.5005999999999997E-2</c:v>
                </c:pt>
                <c:pt idx="120515">
                  <c:v>4.5006999999999998E-2</c:v>
                </c:pt>
                <c:pt idx="120516">
                  <c:v>4.5007999999999999E-2</c:v>
                </c:pt>
                <c:pt idx="120517">
                  <c:v>4.5009E-2</c:v>
                </c:pt>
                <c:pt idx="120518">
                  <c:v>4.5010000000000001E-2</c:v>
                </c:pt>
                <c:pt idx="120519">
                  <c:v>4.5011000000000002E-2</c:v>
                </c:pt>
                <c:pt idx="120520">
                  <c:v>4.5012000000000003E-2</c:v>
                </c:pt>
                <c:pt idx="120521">
                  <c:v>4.5012999999999997E-2</c:v>
                </c:pt>
                <c:pt idx="120522">
                  <c:v>4.5013999999999998E-2</c:v>
                </c:pt>
                <c:pt idx="120523">
                  <c:v>4.5014999999999999E-2</c:v>
                </c:pt>
                <c:pt idx="120524">
                  <c:v>4.5016E-2</c:v>
                </c:pt>
                <c:pt idx="120525">
                  <c:v>4.5017000000000001E-2</c:v>
                </c:pt>
                <c:pt idx="120526">
                  <c:v>4.5018000000000002E-2</c:v>
                </c:pt>
                <c:pt idx="120527">
                  <c:v>4.5019000000000003E-2</c:v>
                </c:pt>
                <c:pt idx="120528">
                  <c:v>4.5019999999999998E-2</c:v>
                </c:pt>
                <c:pt idx="120529">
                  <c:v>4.5020999999999999E-2</c:v>
                </c:pt>
                <c:pt idx="120530">
                  <c:v>4.5022E-2</c:v>
                </c:pt>
                <c:pt idx="120531">
                  <c:v>4.5023000000000001E-2</c:v>
                </c:pt>
                <c:pt idx="120532">
                  <c:v>4.5024000000000002E-2</c:v>
                </c:pt>
                <c:pt idx="120533">
                  <c:v>4.5025000000000003E-2</c:v>
                </c:pt>
                <c:pt idx="120534">
                  <c:v>4.5025999999999997E-2</c:v>
                </c:pt>
                <c:pt idx="120535">
                  <c:v>4.5025999999999997E-2</c:v>
                </c:pt>
                <c:pt idx="120536">
                  <c:v>4.5026999999999998E-2</c:v>
                </c:pt>
                <c:pt idx="120537">
                  <c:v>4.5027999999999999E-2</c:v>
                </c:pt>
                <c:pt idx="120538">
                  <c:v>4.5027999999999999E-2</c:v>
                </c:pt>
                <c:pt idx="120539">
                  <c:v>4.5029E-2</c:v>
                </c:pt>
                <c:pt idx="120540">
                  <c:v>4.5029E-2</c:v>
                </c:pt>
                <c:pt idx="120541">
                  <c:v>4.5030000000000001E-2</c:v>
                </c:pt>
                <c:pt idx="120542">
                  <c:v>4.5030000000000001E-2</c:v>
                </c:pt>
                <c:pt idx="120543">
                  <c:v>4.5031000000000002E-2</c:v>
                </c:pt>
                <c:pt idx="120544">
                  <c:v>4.5031000000000002E-2</c:v>
                </c:pt>
                <c:pt idx="120545">
                  <c:v>4.5031000000000002E-2</c:v>
                </c:pt>
                <c:pt idx="120546">
                  <c:v>4.5031000000000002E-2</c:v>
                </c:pt>
                <c:pt idx="120547">
                  <c:v>4.5031000000000002E-2</c:v>
                </c:pt>
                <c:pt idx="120548">
                  <c:v>4.5031000000000002E-2</c:v>
                </c:pt>
                <c:pt idx="120549">
                  <c:v>4.5030000000000001E-2</c:v>
                </c:pt>
                <c:pt idx="120550">
                  <c:v>4.5030000000000001E-2</c:v>
                </c:pt>
                <c:pt idx="120551">
                  <c:v>4.5029E-2</c:v>
                </c:pt>
                <c:pt idx="120552">
                  <c:v>4.5029E-2</c:v>
                </c:pt>
                <c:pt idx="120553">
                  <c:v>4.5027999999999999E-2</c:v>
                </c:pt>
                <c:pt idx="120554">
                  <c:v>4.5026999999999998E-2</c:v>
                </c:pt>
                <c:pt idx="120555">
                  <c:v>4.5025999999999997E-2</c:v>
                </c:pt>
                <c:pt idx="120556">
                  <c:v>4.5025000000000003E-2</c:v>
                </c:pt>
                <c:pt idx="120557">
                  <c:v>4.5024000000000002E-2</c:v>
                </c:pt>
                <c:pt idx="120558">
                  <c:v>4.5023000000000001E-2</c:v>
                </c:pt>
                <c:pt idx="120559">
                  <c:v>4.5022E-2</c:v>
                </c:pt>
                <c:pt idx="120560">
                  <c:v>4.5019999999999998E-2</c:v>
                </c:pt>
                <c:pt idx="120561">
                  <c:v>4.5018000000000002E-2</c:v>
                </c:pt>
                <c:pt idx="120562">
                  <c:v>4.5016E-2</c:v>
                </c:pt>
                <c:pt idx="120563">
                  <c:v>4.5014999999999999E-2</c:v>
                </c:pt>
                <c:pt idx="120564">
                  <c:v>4.5012999999999997E-2</c:v>
                </c:pt>
                <c:pt idx="120565">
                  <c:v>4.5011000000000002E-2</c:v>
                </c:pt>
                <c:pt idx="120566">
                  <c:v>4.5009E-2</c:v>
                </c:pt>
                <c:pt idx="120567">
                  <c:v>4.5005999999999997E-2</c:v>
                </c:pt>
                <c:pt idx="120568">
                  <c:v>4.5004000000000002E-2</c:v>
                </c:pt>
                <c:pt idx="120569">
                  <c:v>4.5002E-2</c:v>
                </c:pt>
                <c:pt idx="120570">
                  <c:v>4.4998999999999997E-2</c:v>
                </c:pt>
                <c:pt idx="120571">
                  <c:v>4.4997000000000002E-2</c:v>
                </c:pt>
                <c:pt idx="120572">
                  <c:v>4.4993999999999999E-2</c:v>
                </c:pt>
                <c:pt idx="120573">
                  <c:v>4.4991000000000003E-2</c:v>
                </c:pt>
                <c:pt idx="120574">
                  <c:v>4.4988E-2</c:v>
                </c:pt>
                <c:pt idx="120575">
                  <c:v>4.4984999999999997E-2</c:v>
                </c:pt>
                <c:pt idx="120576">
                  <c:v>4.4983000000000002E-2</c:v>
                </c:pt>
                <c:pt idx="120577">
                  <c:v>4.4979999999999999E-2</c:v>
                </c:pt>
                <c:pt idx="120578">
                  <c:v>4.4977000000000003E-2</c:v>
                </c:pt>
                <c:pt idx="120579">
                  <c:v>4.4974E-2</c:v>
                </c:pt>
                <c:pt idx="120580">
                  <c:v>4.4970999999999997E-2</c:v>
                </c:pt>
                <c:pt idx="120581">
                  <c:v>4.4968000000000001E-2</c:v>
                </c:pt>
                <c:pt idx="120582">
                  <c:v>4.4964999999999998E-2</c:v>
                </c:pt>
                <c:pt idx="120583">
                  <c:v>4.4962000000000002E-2</c:v>
                </c:pt>
                <c:pt idx="120584">
                  <c:v>4.4957999999999998E-2</c:v>
                </c:pt>
                <c:pt idx="120585">
                  <c:v>4.4955000000000002E-2</c:v>
                </c:pt>
                <c:pt idx="120586">
                  <c:v>4.4951999999999999E-2</c:v>
                </c:pt>
                <c:pt idx="120587">
                  <c:v>4.4949000000000003E-2</c:v>
                </c:pt>
                <c:pt idx="120588">
                  <c:v>4.4946E-2</c:v>
                </c:pt>
                <c:pt idx="120589">
                  <c:v>4.4942999999999997E-2</c:v>
                </c:pt>
                <c:pt idx="120590">
                  <c:v>4.4940000000000001E-2</c:v>
                </c:pt>
                <c:pt idx="120591">
                  <c:v>4.4937999999999999E-2</c:v>
                </c:pt>
                <c:pt idx="120592">
                  <c:v>4.4935000000000003E-2</c:v>
                </c:pt>
                <c:pt idx="120593">
                  <c:v>4.4932E-2</c:v>
                </c:pt>
                <c:pt idx="120594">
                  <c:v>4.4928999999999997E-2</c:v>
                </c:pt>
                <c:pt idx="120595">
                  <c:v>4.4927000000000002E-2</c:v>
                </c:pt>
                <c:pt idx="120596">
                  <c:v>4.4923999999999999E-2</c:v>
                </c:pt>
                <c:pt idx="120597">
                  <c:v>4.4921999999999997E-2</c:v>
                </c:pt>
                <c:pt idx="120598">
                  <c:v>4.4919000000000001E-2</c:v>
                </c:pt>
                <c:pt idx="120599">
                  <c:v>4.4916999999999999E-2</c:v>
                </c:pt>
                <c:pt idx="120600">
                  <c:v>4.4914999999999997E-2</c:v>
                </c:pt>
                <c:pt idx="120601">
                  <c:v>4.4913000000000002E-2</c:v>
                </c:pt>
                <c:pt idx="120602">
                  <c:v>4.4911E-2</c:v>
                </c:pt>
                <c:pt idx="120603">
                  <c:v>4.4908999999999998E-2</c:v>
                </c:pt>
                <c:pt idx="120604">
                  <c:v>4.4908000000000003E-2</c:v>
                </c:pt>
                <c:pt idx="120605">
                  <c:v>4.4906000000000001E-2</c:v>
                </c:pt>
                <c:pt idx="120606">
                  <c:v>4.4905E-2</c:v>
                </c:pt>
                <c:pt idx="120607">
                  <c:v>4.4902999999999998E-2</c:v>
                </c:pt>
                <c:pt idx="120608">
                  <c:v>4.4901999999999997E-2</c:v>
                </c:pt>
                <c:pt idx="120609">
                  <c:v>4.4901000000000003E-2</c:v>
                </c:pt>
                <c:pt idx="120610">
                  <c:v>4.4900000000000002E-2</c:v>
                </c:pt>
                <c:pt idx="120611">
                  <c:v>4.4900000000000002E-2</c:v>
                </c:pt>
                <c:pt idx="120612">
                  <c:v>4.4899000000000001E-2</c:v>
                </c:pt>
                <c:pt idx="120613">
                  <c:v>4.4899000000000001E-2</c:v>
                </c:pt>
                <c:pt idx="120614">
                  <c:v>4.4898E-2</c:v>
                </c:pt>
                <c:pt idx="120615">
                  <c:v>4.4898E-2</c:v>
                </c:pt>
                <c:pt idx="120616">
                  <c:v>4.4898E-2</c:v>
                </c:pt>
                <c:pt idx="120617">
                  <c:v>4.4898E-2</c:v>
                </c:pt>
                <c:pt idx="120618">
                  <c:v>4.4899000000000001E-2</c:v>
                </c:pt>
                <c:pt idx="120619">
                  <c:v>4.4899000000000001E-2</c:v>
                </c:pt>
                <c:pt idx="120620">
                  <c:v>4.4899000000000001E-2</c:v>
                </c:pt>
                <c:pt idx="120621">
                  <c:v>4.4900000000000002E-2</c:v>
                </c:pt>
                <c:pt idx="120622">
                  <c:v>4.4901000000000003E-2</c:v>
                </c:pt>
                <c:pt idx="120623">
                  <c:v>4.4901000000000003E-2</c:v>
                </c:pt>
                <c:pt idx="120624">
                  <c:v>4.4901999999999997E-2</c:v>
                </c:pt>
                <c:pt idx="120625">
                  <c:v>4.4902999999999998E-2</c:v>
                </c:pt>
                <c:pt idx="120626">
                  <c:v>4.4905E-2</c:v>
                </c:pt>
                <c:pt idx="120627">
                  <c:v>4.4906000000000001E-2</c:v>
                </c:pt>
                <c:pt idx="120628">
                  <c:v>4.4907000000000002E-2</c:v>
                </c:pt>
                <c:pt idx="120629">
                  <c:v>4.4908999999999998E-2</c:v>
                </c:pt>
                <c:pt idx="120630">
                  <c:v>4.4909999999999999E-2</c:v>
                </c:pt>
                <c:pt idx="120631">
                  <c:v>4.4911E-2</c:v>
                </c:pt>
                <c:pt idx="120632">
                  <c:v>4.4913000000000002E-2</c:v>
                </c:pt>
                <c:pt idx="120633">
                  <c:v>4.4914000000000003E-2</c:v>
                </c:pt>
                <c:pt idx="120634">
                  <c:v>4.4915999999999998E-2</c:v>
                </c:pt>
                <c:pt idx="120635">
                  <c:v>4.4916999999999999E-2</c:v>
                </c:pt>
                <c:pt idx="120636">
                  <c:v>4.4919000000000001E-2</c:v>
                </c:pt>
                <c:pt idx="120637">
                  <c:v>4.4921000000000003E-2</c:v>
                </c:pt>
                <c:pt idx="120638">
                  <c:v>4.4922999999999998E-2</c:v>
                </c:pt>
                <c:pt idx="120639">
                  <c:v>4.4923999999999999E-2</c:v>
                </c:pt>
                <c:pt idx="120640">
                  <c:v>4.4926000000000001E-2</c:v>
                </c:pt>
                <c:pt idx="120641">
                  <c:v>4.4928000000000003E-2</c:v>
                </c:pt>
                <c:pt idx="120642">
                  <c:v>4.4928999999999997E-2</c:v>
                </c:pt>
                <c:pt idx="120643">
                  <c:v>4.4930999999999999E-2</c:v>
                </c:pt>
                <c:pt idx="120644">
                  <c:v>4.4933000000000001E-2</c:v>
                </c:pt>
                <c:pt idx="120645">
                  <c:v>4.4934000000000002E-2</c:v>
                </c:pt>
                <c:pt idx="120646">
                  <c:v>4.4935999999999997E-2</c:v>
                </c:pt>
                <c:pt idx="120647">
                  <c:v>4.4937999999999999E-2</c:v>
                </c:pt>
                <c:pt idx="120648">
                  <c:v>4.4939E-2</c:v>
                </c:pt>
                <c:pt idx="120649">
                  <c:v>4.4941000000000002E-2</c:v>
                </c:pt>
                <c:pt idx="120650">
                  <c:v>4.4942000000000003E-2</c:v>
                </c:pt>
                <c:pt idx="120651">
                  <c:v>4.4943999999999998E-2</c:v>
                </c:pt>
                <c:pt idx="120652">
                  <c:v>4.4944999999999999E-2</c:v>
                </c:pt>
                <c:pt idx="120653">
                  <c:v>4.4946E-2</c:v>
                </c:pt>
                <c:pt idx="120654">
                  <c:v>4.4948000000000002E-2</c:v>
                </c:pt>
                <c:pt idx="120655">
                  <c:v>4.4949000000000003E-2</c:v>
                </c:pt>
                <c:pt idx="120656">
                  <c:v>4.4949999999999997E-2</c:v>
                </c:pt>
                <c:pt idx="120657">
                  <c:v>4.4950999999999998E-2</c:v>
                </c:pt>
                <c:pt idx="120658">
                  <c:v>4.4951999999999999E-2</c:v>
                </c:pt>
                <c:pt idx="120659">
                  <c:v>4.4953E-2</c:v>
                </c:pt>
                <c:pt idx="120660">
                  <c:v>4.4954000000000001E-2</c:v>
                </c:pt>
                <c:pt idx="120661">
                  <c:v>4.4955000000000002E-2</c:v>
                </c:pt>
                <c:pt idx="120662">
                  <c:v>4.4956000000000003E-2</c:v>
                </c:pt>
                <c:pt idx="120663">
                  <c:v>4.4956999999999997E-2</c:v>
                </c:pt>
                <c:pt idx="120664">
                  <c:v>4.4956999999999997E-2</c:v>
                </c:pt>
                <c:pt idx="120665">
                  <c:v>4.4957999999999998E-2</c:v>
                </c:pt>
                <c:pt idx="120666">
                  <c:v>4.4957999999999998E-2</c:v>
                </c:pt>
                <c:pt idx="120667">
                  <c:v>4.4958999999999999E-2</c:v>
                </c:pt>
                <c:pt idx="120668">
                  <c:v>4.4958999999999999E-2</c:v>
                </c:pt>
                <c:pt idx="120669">
                  <c:v>4.4958999999999999E-2</c:v>
                </c:pt>
                <c:pt idx="120670">
                  <c:v>4.496E-2</c:v>
                </c:pt>
                <c:pt idx="120671">
                  <c:v>4.496E-2</c:v>
                </c:pt>
                <c:pt idx="120672">
                  <c:v>4.496E-2</c:v>
                </c:pt>
                <c:pt idx="120673">
                  <c:v>4.496E-2</c:v>
                </c:pt>
                <c:pt idx="120674">
                  <c:v>4.496E-2</c:v>
                </c:pt>
                <c:pt idx="120675">
                  <c:v>4.496E-2</c:v>
                </c:pt>
                <c:pt idx="120676">
                  <c:v>4.496E-2</c:v>
                </c:pt>
                <c:pt idx="120677">
                  <c:v>4.496E-2</c:v>
                </c:pt>
                <c:pt idx="120678">
                  <c:v>4.496E-2</c:v>
                </c:pt>
                <c:pt idx="120679">
                  <c:v>4.4958999999999999E-2</c:v>
                </c:pt>
                <c:pt idx="120680">
                  <c:v>4.4958999999999999E-2</c:v>
                </c:pt>
                <c:pt idx="120681">
                  <c:v>4.4958999999999999E-2</c:v>
                </c:pt>
                <c:pt idx="120682">
                  <c:v>4.4957999999999998E-2</c:v>
                </c:pt>
                <c:pt idx="120683">
                  <c:v>4.4957999999999998E-2</c:v>
                </c:pt>
                <c:pt idx="120684">
                  <c:v>4.4957999999999998E-2</c:v>
                </c:pt>
                <c:pt idx="120685">
                  <c:v>4.4956999999999997E-2</c:v>
                </c:pt>
                <c:pt idx="120686">
                  <c:v>4.4956999999999997E-2</c:v>
                </c:pt>
                <c:pt idx="120687">
                  <c:v>4.4956000000000003E-2</c:v>
                </c:pt>
                <c:pt idx="120688">
                  <c:v>4.4956000000000003E-2</c:v>
                </c:pt>
                <c:pt idx="120689">
                  <c:v>4.4955000000000002E-2</c:v>
                </c:pt>
                <c:pt idx="120690">
                  <c:v>4.4955000000000002E-2</c:v>
                </c:pt>
                <c:pt idx="120691">
                  <c:v>4.4954000000000001E-2</c:v>
                </c:pt>
                <c:pt idx="120692">
                  <c:v>4.4953E-2</c:v>
                </c:pt>
                <c:pt idx="120693">
                  <c:v>4.4953E-2</c:v>
                </c:pt>
                <c:pt idx="120694">
                  <c:v>4.4951999999999999E-2</c:v>
                </c:pt>
                <c:pt idx="120695">
                  <c:v>4.4951999999999999E-2</c:v>
                </c:pt>
                <c:pt idx="120696">
                  <c:v>4.4950999999999998E-2</c:v>
                </c:pt>
                <c:pt idx="120697">
                  <c:v>4.4950999999999998E-2</c:v>
                </c:pt>
                <c:pt idx="120698">
                  <c:v>4.4949999999999997E-2</c:v>
                </c:pt>
                <c:pt idx="120699">
                  <c:v>4.4949000000000003E-2</c:v>
                </c:pt>
                <c:pt idx="120700">
                  <c:v>4.4949000000000003E-2</c:v>
                </c:pt>
                <c:pt idx="120701">
                  <c:v>4.4948000000000002E-2</c:v>
                </c:pt>
                <c:pt idx="120702">
                  <c:v>4.4948000000000002E-2</c:v>
                </c:pt>
                <c:pt idx="120703">
                  <c:v>4.4947000000000001E-2</c:v>
                </c:pt>
                <c:pt idx="120704">
                  <c:v>4.4947000000000001E-2</c:v>
                </c:pt>
                <c:pt idx="120705">
                  <c:v>4.4946E-2</c:v>
                </c:pt>
                <c:pt idx="120706">
                  <c:v>4.4946E-2</c:v>
                </c:pt>
                <c:pt idx="120707">
                  <c:v>4.4946E-2</c:v>
                </c:pt>
                <c:pt idx="120708">
                  <c:v>4.4946E-2</c:v>
                </c:pt>
                <c:pt idx="120709">
                  <c:v>4.4944999999999999E-2</c:v>
                </c:pt>
                <c:pt idx="120710">
                  <c:v>4.4944999999999999E-2</c:v>
                </c:pt>
                <c:pt idx="120711">
                  <c:v>4.4944999999999999E-2</c:v>
                </c:pt>
                <c:pt idx="120712">
                  <c:v>4.4944999999999999E-2</c:v>
                </c:pt>
                <c:pt idx="120713">
                  <c:v>4.4943999999999998E-2</c:v>
                </c:pt>
                <c:pt idx="120714">
                  <c:v>4.4943999999999998E-2</c:v>
                </c:pt>
                <c:pt idx="120715">
                  <c:v>4.4943999999999998E-2</c:v>
                </c:pt>
                <c:pt idx="120716">
                  <c:v>4.4943999999999998E-2</c:v>
                </c:pt>
                <c:pt idx="120717">
                  <c:v>4.4943999999999998E-2</c:v>
                </c:pt>
                <c:pt idx="120718">
                  <c:v>4.4943999999999998E-2</c:v>
                </c:pt>
                <c:pt idx="120719">
                  <c:v>4.4943999999999998E-2</c:v>
                </c:pt>
                <c:pt idx="120720">
                  <c:v>4.4943999999999998E-2</c:v>
                </c:pt>
                <c:pt idx="120721">
                  <c:v>4.4943999999999998E-2</c:v>
                </c:pt>
                <c:pt idx="120722">
                  <c:v>4.4944999999999999E-2</c:v>
                </c:pt>
                <c:pt idx="120723">
                  <c:v>4.4944999999999999E-2</c:v>
                </c:pt>
                <c:pt idx="120724">
                  <c:v>4.4944999999999999E-2</c:v>
                </c:pt>
                <c:pt idx="120725">
                  <c:v>4.4944999999999999E-2</c:v>
                </c:pt>
                <c:pt idx="120726">
                  <c:v>4.4944999999999999E-2</c:v>
                </c:pt>
                <c:pt idx="120727">
                  <c:v>4.4944999999999999E-2</c:v>
                </c:pt>
                <c:pt idx="120728">
                  <c:v>4.4944999999999999E-2</c:v>
                </c:pt>
                <c:pt idx="120729">
                  <c:v>4.4944999999999999E-2</c:v>
                </c:pt>
                <c:pt idx="120730">
                  <c:v>4.4944999999999999E-2</c:v>
                </c:pt>
                <c:pt idx="120731">
                  <c:v>4.4944999999999999E-2</c:v>
                </c:pt>
                <c:pt idx="120732">
                  <c:v>4.4946E-2</c:v>
                </c:pt>
                <c:pt idx="120733">
                  <c:v>4.4946E-2</c:v>
                </c:pt>
                <c:pt idx="120734">
                  <c:v>4.4946E-2</c:v>
                </c:pt>
                <c:pt idx="120735">
                  <c:v>4.4946E-2</c:v>
                </c:pt>
                <c:pt idx="120736">
                  <c:v>4.4946E-2</c:v>
                </c:pt>
                <c:pt idx="120737">
                  <c:v>4.4946E-2</c:v>
                </c:pt>
                <c:pt idx="120738">
                  <c:v>4.4946E-2</c:v>
                </c:pt>
                <c:pt idx="120739">
                  <c:v>4.4944999999999999E-2</c:v>
                </c:pt>
                <c:pt idx="120740">
                  <c:v>4.4944999999999999E-2</c:v>
                </c:pt>
                <c:pt idx="120741">
                  <c:v>4.4944999999999999E-2</c:v>
                </c:pt>
                <c:pt idx="120742">
                  <c:v>4.4944999999999999E-2</c:v>
                </c:pt>
                <c:pt idx="120743">
                  <c:v>4.4944999999999999E-2</c:v>
                </c:pt>
                <c:pt idx="120744">
                  <c:v>4.4944999999999999E-2</c:v>
                </c:pt>
                <c:pt idx="120745">
                  <c:v>4.4943999999999998E-2</c:v>
                </c:pt>
                <c:pt idx="120746">
                  <c:v>4.4943999999999998E-2</c:v>
                </c:pt>
                <c:pt idx="120747">
                  <c:v>4.4942999999999997E-2</c:v>
                </c:pt>
                <c:pt idx="120748">
                  <c:v>4.4942999999999997E-2</c:v>
                </c:pt>
                <c:pt idx="120749">
                  <c:v>4.4942000000000003E-2</c:v>
                </c:pt>
                <c:pt idx="120750">
                  <c:v>4.4942000000000003E-2</c:v>
                </c:pt>
                <c:pt idx="120751">
                  <c:v>4.4941000000000002E-2</c:v>
                </c:pt>
                <c:pt idx="120752">
                  <c:v>4.4940000000000001E-2</c:v>
                </c:pt>
                <c:pt idx="120753">
                  <c:v>4.4940000000000001E-2</c:v>
                </c:pt>
                <c:pt idx="120754">
                  <c:v>4.4939E-2</c:v>
                </c:pt>
                <c:pt idx="120755">
                  <c:v>4.4937999999999999E-2</c:v>
                </c:pt>
                <c:pt idx="120756">
                  <c:v>4.4937999999999999E-2</c:v>
                </c:pt>
                <c:pt idx="120757">
                  <c:v>4.4936999999999998E-2</c:v>
                </c:pt>
                <c:pt idx="120758">
                  <c:v>4.4935999999999997E-2</c:v>
                </c:pt>
                <c:pt idx="120759">
                  <c:v>4.4935000000000003E-2</c:v>
                </c:pt>
                <c:pt idx="120760">
                  <c:v>4.4934000000000002E-2</c:v>
                </c:pt>
                <c:pt idx="120761">
                  <c:v>4.4933000000000001E-2</c:v>
                </c:pt>
                <c:pt idx="120762">
                  <c:v>4.4932E-2</c:v>
                </c:pt>
                <c:pt idx="120763">
                  <c:v>4.4932E-2</c:v>
                </c:pt>
                <c:pt idx="120764">
                  <c:v>4.4930999999999999E-2</c:v>
                </c:pt>
                <c:pt idx="120765">
                  <c:v>4.4929999999999998E-2</c:v>
                </c:pt>
                <c:pt idx="120766">
                  <c:v>4.4928999999999997E-2</c:v>
                </c:pt>
                <c:pt idx="120767">
                  <c:v>4.4928000000000003E-2</c:v>
                </c:pt>
                <c:pt idx="120768">
                  <c:v>4.4927000000000002E-2</c:v>
                </c:pt>
                <c:pt idx="120769">
                  <c:v>4.4927000000000002E-2</c:v>
                </c:pt>
                <c:pt idx="120770">
                  <c:v>4.4926000000000001E-2</c:v>
                </c:pt>
                <c:pt idx="120771">
                  <c:v>4.4925E-2</c:v>
                </c:pt>
                <c:pt idx="120772">
                  <c:v>4.4923999999999999E-2</c:v>
                </c:pt>
                <c:pt idx="120773">
                  <c:v>4.4922999999999998E-2</c:v>
                </c:pt>
                <c:pt idx="120774">
                  <c:v>4.4922999999999998E-2</c:v>
                </c:pt>
                <c:pt idx="120775">
                  <c:v>4.4921999999999997E-2</c:v>
                </c:pt>
                <c:pt idx="120776">
                  <c:v>4.4921999999999997E-2</c:v>
                </c:pt>
                <c:pt idx="120777">
                  <c:v>4.4921000000000003E-2</c:v>
                </c:pt>
                <c:pt idx="120778">
                  <c:v>4.4921000000000003E-2</c:v>
                </c:pt>
                <c:pt idx="120779">
                  <c:v>4.4921000000000003E-2</c:v>
                </c:pt>
                <c:pt idx="120780">
                  <c:v>4.4920000000000002E-2</c:v>
                </c:pt>
                <c:pt idx="120781">
                  <c:v>4.4920000000000002E-2</c:v>
                </c:pt>
                <c:pt idx="120782">
                  <c:v>4.4920000000000002E-2</c:v>
                </c:pt>
                <c:pt idx="120783">
                  <c:v>4.4920000000000002E-2</c:v>
                </c:pt>
                <c:pt idx="120784">
                  <c:v>4.4920000000000002E-2</c:v>
                </c:pt>
                <c:pt idx="120785">
                  <c:v>4.4920000000000002E-2</c:v>
                </c:pt>
                <c:pt idx="120786">
                  <c:v>4.4920000000000002E-2</c:v>
                </c:pt>
                <c:pt idx="120787">
                  <c:v>4.4920000000000002E-2</c:v>
                </c:pt>
                <c:pt idx="120788">
                  <c:v>4.4920000000000002E-2</c:v>
                </c:pt>
                <c:pt idx="120789">
                  <c:v>4.4921000000000003E-2</c:v>
                </c:pt>
                <c:pt idx="120790">
                  <c:v>4.4921000000000003E-2</c:v>
                </c:pt>
                <c:pt idx="120791">
                  <c:v>4.4921999999999997E-2</c:v>
                </c:pt>
                <c:pt idx="120792">
                  <c:v>4.4922999999999998E-2</c:v>
                </c:pt>
                <c:pt idx="120793">
                  <c:v>4.4922999999999998E-2</c:v>
                </c:pt>
                <c:pt idx="120794">
                  <c:v>4.4923999999999999E-2</c:v>
                </c:pt>
                <c:pt idx="120795">
                  <c:v>4.4925E-2</c:v>
                </c:pt>
                <c:pt idx="120796">
                  <c:v>4.4926000000000001E-2</c:v>
                </c:pt>
                <c:pt idx="120797">
                  <c:v>4.4926000000000001E-2</c:v>
                </c:pt>
                <c:pt idx="120798">
                  <c:v>4.4927000000000002E-2</c:v>
                </c:pt>
                <c:pt idx="120799">
                  <c:v>4.4928000000000003E-2</c:v>
                </c:pt>
                <c:pt idx="120800">
                  <c:v>4.4928999999999997E-2</c:v>
                </c:pt>
                <c:pt idx="120801">
                  <c:v>4.4929999999999998E-2</c:v>
                </c:pt>
                <c:pt idx="120802">
                  <c:v>4.4932E-2</c:v>
                </c:pt>
                <c:pt idx="120803">
                  <c:v>4.4933000000000001E-2</c:v>
                </c:pt>
                <c:pt idx="120804">
                  <c:v>4.4934000000000002E-2</c:v>
                </c:pt>
                <c:pt idx="120805">
                  <c:v>4.4935000000000003E-2</c:v>
                </c:pt>
                <c:pt idx="120806">
                  <c:v>4.4936999999999998E-2</c:v>
                </c:pt>
                <c:pt idx="120807">
                  <c:v>4.4937999999999999E-2</c:v>
                </c:pt>
                <c:pt idx="120808">
                  <c:v>4.4939E-2</c:v>
                </c:pt>
                <c:pt idx="120809">
                  <c:v>4.4940000000000001E-2</c:v>
                </c:pt>
                <c:pt idx="120810">
                  <c:v>4.4941000000000002E-2</c:v>
                </c:pt>
                <c:pt idx="120811">
                  <c:v>4.4942999999999997E-2</c:v>
                </c:pt>
                <c:pt idx="120812">
                  <c:v>4.4943999999999998E-2</c:v>
                </c:pt>
                <c:pt idx="120813">
                  <c:v>4.4944999999999999E-2</c:v>
                </c:pt>
                <c:pt idx="120814">
                  <c:v>4.4947000000000001E-2</c:v>
                </c:pt>
                <c:pt idx="120815">
                  <c:v>4.4948000000000002E-2</c:v>
                </c:pt>
                <c:pt idx="120816">
                  <c:v>4.4949000000000003E-2</c:v>
                </c:pt>
                <c:pt idx="120817">
                  <c:v>4.4950999999999998E-2</c:v>
                </c:pt>
                <c:pt idx="120818">
                  <c:v>4.4951999999999999E-2</c:v>
                </c:pt>
                <c:pt idx="120819">
                  <c:v>4.4953E-2</c:v>
                </c:pt>
                <c:pt idx="120820">
                  <c:v>4.4954000000000001E-2</c:v>
                </c:pt>
                <c:pt idx="120821">
                  <c:v>4.4955000000000002E-2</c:v>
                </c:pt>
                <c:pt idx="120822">
                  <c:v>4.4956000000000003E-2</c:v>
                </c:pt>
                <c:pt idx="120823">
                  <c:v>4.4956999999999997E-2</c:v>
                </c:pt>
                <c:pt idx="120824">
                  <c:v>4.4957999999999998E-2</c:v>
                </c:pt>
                <c:pt idx="120825">
                  <c:v>4.496E-2</c:v>
                </c:pt>
                <c:pt idx="120826">
                  <c:v>4.4961000000000001E-2</c:v>
                </c:pt>
                <c:pt idx="120827">
                  <c:v>4.4962000000000002E-2</c:v>
                </c:pt>
                <c:pt idx="120828">
                  <c:v>4.4963000000000003E-2</c:v>
                </c:pt>
                <c:pt idx="120829">
                  <c:v>4.4963999999999997E-2</c:v>
                </c:pt>
                <c:pt idx="120830">
                  <c:v>4.4964999999999998E-2</c:v>
                </c:pt>
                <c:pt idx="120831">
                  <c:v>4.4965999999999999E-2</c:v>
                </c:pt>
                <c:pt idx="120832">
                  <c:v>4.4965999999999999E-2</c:v>
                </c:pt>
                <c:pt idx="120833">
                  <c:v>4.4967E-2</c:v>
                </c:pt>
                <c:pt idx="120834">
                  <c:v>4.4968000000000001E-2</c:v>
                </c:pt>
                <c:pt idx="120835">
                  <c:v>4.4969000000000002E-2</c:v>
                </c:pt>
                <c:pt idx="120836">
                  <c:v>4.4970000000000003E-2</c:v>
                </c:pt>
                <c:pt idx="120837">
                  <c:v>4.4970999999999997E-2</c:v>
                </c:pt>
                <c:pt idx="120838">
                  <c:v>4.4971999999999998E-2</c:v>
                </c:pt>
                <c:pt idx="120839">
                  <c:v>4.4972999999999999E-2</c:v>
                </c:pt>
                <c:pt idx="120840">
                  <c:v>4.4972999999999999E-2</c:v>
                </c:pt>
                <c:pt idx="120841">
                  <c:v>4.4974E-2</c:v>
                </c:pt>
                <c:pt idx="120842">
                  <c:v>4.4975000000000001E-2</c:v>
                </c:pt>
                <c:pt idx="120843">
                  <c:v>4.4975000000000001E-2</c:v>
                </c:pt>
                <c:pt idx="120844">
                  <c:v>4.4976000000000002E-2</c:v>
                </c:pt>
                <c:pt idx="120845">
                  <c:v>4.4977000000000003E-2</c:v>
                </c:pt>
                <c:pt idx="120846">
                  <c:v>4.4977000000000003E-2</c:v>
                </c:pt>
                <c:pt idx="120847">
                  <c:v>4.4977999999999997E-2</c:v>
                </c:pt>
                <c:pt idx="120848">
                  <c:v>4.4978999999999998E-2</c:v>
                </c:pt>
                <c:pt idx="120849">
                  <c:v>4.4979999999999999E-2</c:v>
                </c:pt>
                <c:pt idx="120850">
                  <c:v>4.4979999999999999E-2</c:v>
                </c:pt>
                <c:pt idx="120851">
                  <c:v>4.4981E-2</c:v>
                </c:pt>
                <c:pt idx="120852">
                  <c:v>4.4982000000000001E-2</c:v>
                </c:pt>
                <c:pt idx="120853">
                  <c:v>4.4982000000000001E-2</c:v>
                </c:pt>
                <c:pt idx="120854">
                  <c:v>4.4983000000000002E-2</c:v>
                </c:pt>
                <c:pt idx="120855">
                  <c:v>4.4983000000000002E-2</c:v>
                </c:pt>
                <c:pt idx="120856">
                  <c:v>4.4984000000000003E-2</c:v>
                </c:pt>
                <c:pt idx="120857">
                  <c:v>4.4984000000000003E-2</c:v>
                </c:pt>
                <c:pt idx="120858">
                  <c:v>4.4984999999999997E-2</c:v>
                </c:pt>
                <c:pt idx="120859">
                  <c:v>4.4985999999999998E-2</c:v>
                </c:pt>
                <c:pt idx="120860">
                  <c:v>4.4985999999999998E-2</c:v>
                </c:pt>
                <c:pt idx="120861">
                  <c:v>4.4986999999999999E-2</c:v>
                </c:pt>
                <c:pt idx="120862">
                  <c:v>4.4986999999999999E-2</c:v>
                </c:pt>
                <c:pt idx="120863">
                  <c:v>4.4988E-2</c:v>
                </c:pt>
                <c:pt idx="120864">
                  <c:v>4.4988E-2</c:v>
                </c:pt>
                <c:pt idx="120865">
                  <c:v>4.4989000000000001E-2</c:v>
                </c:pt>
                <c:pt idx="120866">
                  <c:v>4.4989000000000001E-2</c:v>
                </c:pt>
                <c:pt idx="120867">
                  <c:v>4.4989000000000001E-2</c:v>
                </c:pt>
                <c:pt idx="120868">
                  <c:v>4.4990000000000002E-2</c:v>
                </c:pt>
                <c:pt idx="120869">
                  <c:v>4.4990000000000002E-2</c:v>
                </c:pt>
                <c:pt idx="120870">
                  <c:v>4.4990000000000002E-2</c:v>
                </c:pt>
                <c:pt idx="120871">
                  <c:v>4.4991000000000003E-2</c:v>
                </c:pt>
                <c:pt idx="120872">
                  <c:v>4.4991000000000003E-2</c:v>
                </c:pt>
                <c:pt idx="120873">
                  <c:v>4.4991000000000003E-2</c:v>
                </c:pt>
                <c:pt idx="120874">
                  <c:v>4.4991000000000003E-2</c:v>
                </c:pt>
                <c:pt idx="120875">
                  <c:v>4.4991999999999997E-2</c:v>
                </c:pt>
                <c:pt idx="120876">
                  <c:v>4.4991999999999997E-2</c:v>
                </c:pt>
                <c:pt idx="120877">
                  <c:v>4.4991999999999997E-2</c:v>
                </c:pt>
                <c:pt idx="120878">
                  <c:v>4.4991999999999997E-2</c:v>
                </c:pt>
                <c:pt idx="120879">
                  <c:v>4.4991999999999997E-2</c:v>
                </c:pt>
                <c:pt idx="120880">
                  <c:v>4.4991999999999997E-2</c:v>
                </c:pt>
                <c:pt idx="120881">
                  <c:v>4.4991999999999997E-2</c:v>
                </c:pt>
                <c:pt idx="120882">
                  <c:v>4.4991999999999997E-2</c:v>
                </c:pt>
                <c:pt idx="120883">
                  <c:v>4.4991999999999997E-2</c:v>
                </c:pt>
                <c:pt idx="120884">
                  <c:v>4.4991999999999997E-2</c:v>
                </c:pt>
                <c:pt idx="120885">
                  <c:v>4.4991999999999997E-2</c:v>
                </c:pt>
                <c:pt idx="120886">
                  <c:v>4.4991999999999997E-2</c:v>
                </c:pt>
                <c:pt idx="120887">
                  <c:v>4.4991999999999997E-2</c:v>
                </c:pt>
                <c:pt idx="120888">
                  <c:v>4.4991999999999997E-2</c:v>
                </c:pt>
                <c:pt idx="120889">
                  <c:v>4.4991999999999997E-2</c:v>
                </c:pt>
                <c:pt idx="120890">
                  <c:v>4.4991999999999997E-2</c:v>
                </c:pt>
                <c:pt idx="120891">
                  <c:v>4.4991999999999997E-2</c:v>
                </c:pt>
                <c:pt idx="120892">
                  <c:v>4.4991000000000003E-2</c:v>
                </c:pt>
                <c:pt idx="120893">
                  <c:v>4.4991000000000003E-2</c:v>
                </c:pt>
                <c:pt idx="120894">
                  <c:v>4.4991000000000003E-2</c:v>
                </c:pt>
                <c:pt idx="120895">
                  <c:v>4.4991000000000003E-2</c:v>
                </c:pt>
                <c:pt idx="120896">
                  <c:v>4.4991000000000003E-2</c:v>
                </c:pt>
                <c:pt idx="120897">
                  <c:v>4.4991000000000003E-2</c:v>
                </c:pt>
                <c:pt idx="120898">
                  <c:v>4.4991000000000003E-2</c:v>
                </c:pt>
                <c:pt idx="120899">
                  <c:v>4.4990000000000002E-2</c:v>
                </c:pt>
                <c:pt idx="120900">
                  <c:v>4.4990000000000002E-2</c:v>
                </c:pt>
                <c:pt idx="120901">
                  <c:v>4.4990000000000002E-2</c:v>
                </c:pt>
                <c:pt idx="120902">
                  <c:v>4.4989000000000001E-2</c:v>
                </c:pt>
                <c:pt idx="120903">
                  <c:v>4.4989000000000001E-2</c:v>
                </c:pt>
                <c:pt idx="120904">
                  <c:v>4.4988E-2</c:v>
                </c:pt>
                <c:pt idx="120905">
                  <c:v>4.4988E-2</c:v>
                </c:pt>
                <c:pt idx="120906">
                  <c:v>4.4986999999999999E-2</c:v>
                </c:pt>
                <c:pt idx="120907">
                  <c:v>4.4986999999999999E-2</c:v>
                </c:pt>
                <c:pt idx="120908">
                  <c:v>4.4986999999999999E-2</c:v>
                </c:pt>
                <c:pt idx="120909">
                  <c:v>4.4985999999999998E-2</c:v>
                </c:pt>
                <c:pt idx="120910">
                  <c:v>4.4985999999999998E-2</c:v>
                </c:pt>
                <c:pt idx="120911">
                  <c:v>4.4984999999999997E-2</c:v>
                </c:pt>
                <c:pt idx="120912">
                  <c:v>4.4984000000000003E-2</c:v>
                </c:pt>
                <c:pt idx="120913">
                  <c:v>4.4984000000000003E-2</c:v>
                </c:pt>
                <c:pt idx="120914">
                  <c:v>4.4983000000000002E-2</c:v>
                </c:pt>
                <c:pt idx="120915">
                  <c:v>4.4982000000000001E-2</c:v>
                </c:pt>
                <c:pt idx="120916">
                  <c:v>4.4981E-2</c:v>
                </c:pt>
                <c:pt idx="120917">
                  <c:v>4.4979999999999999E-2</c:v>
                </c:pt>
                <c:pt idx="120918">
                  <c:v>4.4979999999999999E-2</c:v>
                </c:pt>
                <c:pt idx="120919">
                  <c:v>4.4978999999999998E-2</c:v>
                </c:pt>
                <c:pt idx="120920">
                  <c:v>4.4977999999999997E-2</c:v>
                </c:pt>
                <c:pt idx="120921">
                  <c:v>4.4977000000000003E-2</c:v>
                </c:pt>
                <c:pt idx="120922">
                  <c:v>4.4976000000000002E-2</c:v>
                </c:pt>
                <c:pt idx="120923">
                  <c:v>4.4975000000000001E-2</c:v>
                </c:pt>
                <c:pt idx="120924">
                  <c:v>4.4974E-2</c:v>
                </c:pt>
                <c:pt idx="120925">
                  <c:v>4.4972999999999999E-2</c:v>
                </c:pt>
                <c:pt idx="120926">
                  <c:v>4.4971999999999998E-2</c:v>
                </c:pt>
                <c:pt idx="120927">
                  <c:v>4.4970999999999997E-2</c:v>
                </c:pt>
                <c:pt idx="120928">
                  <c:v>4.4970000000000003E-2</c:v>
                </c:pt>
                <c:pt idx="120929">
                  <c:v>4.4969000000000002E-2</c:v>
                </c:pt>
                <c:pt idx="120930">
                  <c:v>4.4968000000000001E-2</c:v>
                </c:pt>
                <c:pt idx="120931">
                  <c:v>4.4967E-2</c:v>
                </c:pt>
                <c:pt idx="120932">
                  <c:v>4.4967E-2</c:v>
                </c:pt>
                <c:pt idx="120933">
                  <c:v>4.4965999999999999E-2</c:v>
                </c:pt>
                <c:pt idx="120934">
                  <c:v>4.4964999999999998E-2</c:v>
                </c:pt>
                <c:pt idx="120935">
                  <c:v>4.4963999999999997E-2</c:v>
                </c:pt>
                <c:pt idx="120936">
                  <c:v>4.4963000000000003E-2</c:v>
                </c:pt>
                <c:pt idx="120937">
                  <c:v>4.4962000000000002E-2</c:v>
                </c:pt>
                <c:pt idx="120938">
                  <c:v>4.4961000000000001E-2</c:v>
                </c:pt>
                <c:pt idx="120939">
                  <c:v>4.496E-2</c:v>
                </c:pt>
                <c:pt idx="120940">
                  <c:v>4.4958999999999999E-2</c:v>
                </c:pt>
                <c:pt idx="120941">
                  <c:v>4.4957999999999998E-2</c:v>
                </c:pt>
                <c:pt idx="120942">
                  <c:v>4.4956999999999997E-2</c:v>
                </c:pt>
                <c:pt idx="120943">
                  <c:v>4.4956000000000003E-2</c:v>
                </c:pt>
                <c:pt idx="120944">
                  <c:v>4.4955000000000002E-2</c:v>
                </c:pt>
                <c:pt idx="120945">
                  <c:v>4.4955000000000002E-2</c:v>
                </c:pt>
                <c:pt idx="120946">
                  <c:v>4.4954000000000001E-2</c:v>
                </c:pt>
                <c:pt idx="120947">
                  <c:v>4.4953E-2</c:v>
                </c:pt>
                <c:pt idx="120948">
                  <c:v>4.4951999999999999E-2</c:v>
                </c:pt>
                <c:pt idx="120949">
                  <c:v>4.4950999999999998E-2</c:v>
                </c:pt>
                <c:pt idx="120950">
                  <c:v>4.4950999999999998E-2</c:v>
                </c:pt>
                <c:pt idx="120951">
                  <c:v>4.4949999999999997E-2</c:v>
                </c:pt>
                <c:pt idx="120952">
                  <c:v>4.4949000000000003E-2</c:v>
                </c:pt>
                <c:pt idx="120953">
                  <c:v>4.4949000000000003E-2</c:v>
                </c:pt>
                <c:pt idx="120954">
                  <c:v>4.4948000000000002E-2</c:v>
                </c:pt>
                <c:pt idx="120955">
                  <c:v>4.4948000000000002E-2</c:v>
                </c:pt>
                <c:pt idx="120956">
                  <c:v>4.4947000000000001E-2</c:v>
                </c:pt>
                <c:pt idx="120957">
                  <c:v>4.4947000000000001E-2</c:v>
                </c:pt>
                <c:pt idx="120958">
                  <c:v>4.4946E-2</c:v>
                </c:pt>
                <c:pt idx="120959">
                  <c:v>4.4946E-2</c:v>
                </c:pt>
                <c:pt idx="120960">
                  <c:v>4.4944999999999999E-2</c:v>
                </c:pt>
                <c:pt idx="120961">
                  <c:v>4.4944999999999999E-2</c:v>
                </c:pt>
                <c:pt idx="120962">
                  <c:v>4.4944999999999999E-2</c:v>
                </c:pt>
                <c:pt idx="120963">
                  <c:v>4.4943999999999998E-2</c:v>
                </c:pt>
                <c:pt idx="120964">
                  <c:v>4.4943999999999998E-2</c:v>
                </c:pt>
                <c:pt idx="120965">
                  <c:v>4.4943999999999998E-2</c:v>
                </c:pt>
                <c:pt idx="120966">
                  <c:v>4.4943999999999998E-2</c:v>
                </c:pt>
                <c:pt idx="120967">
                  <c:v>4.4943999999999998E-2</c:v>
                </c:pt>
                <c:pt idx="120968">
                  <c:v>4.4942999999999997E-2</c:v>
                </c:pt>
                <c:pt idx="120969">
                  <c:v>4.4942999999999997E-2</c:v>
                </c:pt>
                <c:pt idx="120970">
                  <c:v>4.4942999999999997E-2</c:v>
                </c:pt>
                <c:pt idx="120971">
                  <c:v>4.4942999999999997E-2</c:v>
                </c:pt>
                <c:pt idx="120972">
                  <c:v>4.4942999999999997E-2</c:v>
                </c:pt>
                <c:pt idx="120973">
                  <c:v>4.4942999999999997E-2</c:v>
                </c:pt>
                <c:pt idx="120974">
                  <c:v>4.4942999999999997E-2</c:v>
                </c:pt>
                <c:pt idx="120975">
                  <c:v>4.4942999999999997E-2</c:v>
                </c:pt>
                <c:pt idx="120976">
                  <c:v>4.4942999999999997E-2</c:v>
                </c:pt>
                <c:pt idx="120977">
                  <c:v>4.4942999999999997E-2</c:v>
                </c:pt>
                <c:pt idx="120978">
                  <c:v>4.4942999999999997E-2</c:v>
                </c:pt>
                <c:pt idx="120979">
                  <c:v>4.4943999999999998E-2</c:v>
                </c:pt>
                <c:pt idx="120980">
                  <c:v>4.4943999999999998E-2</c:v>
                </c:pt>
                <c:pt idx="120981">
                  <c:v>4.4943999999999998E-2</c:v>
                </c:pt>
                <c:pt idx="120982">
                  <c:v>4.4943999999999998E-2</c:v>
                </c:pt>
                <c:pt idx="120983">
                  <c:v>4.4943999999999998E-2</c:v>
                </c:pt>
                <c:pt idx="120984">
                  <c:v>4.4944999999999999E-2</c:v>
                </c:pt>
                <c:pt idx="120985">
                  <c:v>4.4944999999999999E-2</c:v>
                </c:pt>
                <c:pt idx="120986">
                  <c:v>4.4944999999999999E-2</c:v>
                </c:pt>
                <c:pt idx="120987">
                  <c:v>4.4944999999999999E-2</c:v>
                </c:pt>
                <c:pt idx="120988">
                  <c:v>4.4946E-2</c:v>
                </c:pt>
                <c:pt idx="120989">
                  <c:v>4.4946E-2</c:v>
                </c:pt>
                <c:pt idx="120990">
                  <c:v>4.4947000000000001E-2</c:v>
                </c:pt>
                <c:pt idx="120991">
                  <c:v>4.4947000000000001E-2</c:v>
                </c:pt>
                <c:pt idx="120992">
                  <c:v>4.4948000000000002E-2</c:v>
                </c:pt>
                <c:pt idx="120993">
                  <c:v>4.4948000000000002E-2</c:v>
                </c:pt>
                <c:pt idx="120994">
                  <c:v>4.4949000000000003E-2</c:v>
                </c:pt>
                <c:pt idx="120995">
                  <c:v>4.4949000000000003E-2</c:v>
                </c:pt>
                <c:pt idx="120996">
                  <c:v>4.4949000000000003E-2</c:v>
                </c:pt>
                <c:pt idx="120997">
                  <c:v>4.4949999999999997E-2</c:v>
                </c:pt>
                <c:pt idx="120998">
                  <c:v>4.4949999999999997E-2</c:v>
                </c:pt>
                <c:pt idx="120999">
                  <c:v>4.4950999999999998E-2</c:v>
                </c:pt>
                <c:pt idx="121000">
                  <c:v>4.4951999999999999E-2</c:v>
                </c:pt>
                <c:pt idx="121001">
                  <c:v>4.4951999999999999E-2</c:v>
                </c:pt>
                <c:pt idx="121002">
                  <c:v>4.4953E-2</c:v>
                </c:pt>
                <c:pt idx="121003">
                  <c:v>4.4954000000000001E-2</c:v>
                </c:pt>
                <c:pt idx="121004">
                  <c:v>4.4954000000000001E-2</c:v>
                </c:pt>
                <c:pt idx="121005">
                  <c:v>4.4955000000000002E-2</c:v>
                </c:pt>
                <c:pt idx="121006">
                  <c:v>4.4956000000000003E-2</c:v>
                </c:pt>
                <c:pt idx="121007">
                  <c:v>4.4956000000000003E-2</c:v>
                </c:pt>
                <c:pt idx="121008">
                  <c:v>4.4956999999999997E-2</c:v>
                </c:pt>
                <c:pt idx="121009">
                  <c:v>4.4957999999999998E-2</c:v>
                </c:pt>
                <c:pt idx="121010">
                  <c:v>4.4957999999999998E-2</c:v>
                </c:pt>
                <c:pt idx="121011">
                  <c:v>4.4958999999999999E-2</c:v>
                </c:pt>
                <c:pt idx="121012">
                  <c:v>4.496E-2</c:v>
                </c:pt>
                <c:pt idx="121013">
                  <c:v>4.4961000000000001E-2</c:v>
                </c:pt>
                <c:pt idx="121014">
                  <c:v>4.4962000000000002E-2</c:v>
                </c:pt>
                <c:pt idx="121015">
                  <c:v>4.4962000000000002E-2</c:v>
                </c:pt>
                <c:pt idx="121016">
                  <c:v>4.4963000000000003E-2</c:v>
                </c:pt>
                <c:pt idx="121017">
                  <c:v>4.4963999999999997E-2</c:v>
                </c:pt>
                <c:pt idx="121018">
                  <c:v>4.4964999999999998E-2</c:v>
                </c:pt>
                <c:pt idx="121019">
                  <c:v>4.4965999999999999E-2</c:v>
                </c:pt>
                <c:pt idx="121020">
                  <c:v>4.4965999999999999E-2</c:v>
                </c:pt>
                <c:pt idx="121021">
                  <c:v>4.4967E-2</c:v>
                </c:pt>
                <c:pt idx="121022">
                  <c:v>4.4968000000000001E-2</c:v>
                </c:pt>
                <c:pt idx="121023">
                  <c:v>4.4969000000000002E-2</c:v>
                </c:pt>
                <c:pt idx="121024">
                  <c:v>4.4970000000000003E-2</c:v>
                </c:pt>
                <c:pt idx="121025">
                  <c:v>4.4970999999999997E-2</c:v>
                </c:pt>
                <c:pt idx="121026">
                  <c:v>4.4971999999999998E-2</c:v>
                </c:pt>
                <c:pt idx="121027">
                  <c:v>4.4972999999999999E-2</c:v>
                </c:pt>
                <c:pt idx="121028">
                  <c:v>4.4972999999999999E-2</c:v>
                </c:pt>
                <c:pt idx="121029">
                  <c:v>4.4974E-2</c:v>
                </c:pt>
                <c:pt idx="121030">
                  <c:v>4.4975000000000001E-2</c:v>
                </c:pt>
                <c:pt idx="121031">
                  <c:v>4.4976000000000002E-2</c:v>
                </c:pt>
                <c:pt idx="121032">
                  <c:v>4.4977000000000003E-2</c:v>
                </c:pt>
                <c:pt idx="121033">
                  <c:v>4.4977000000000003E-2</c:v>
                </c:pt>
                <c:pt idx="121034">
                  <c:v>4.4977999999999997E-2</c:v>
                </c:pt>
                <c:pt idx="121035">
                  <c:v>4.4978999999999998E-2</c:v>
                </c:pt>
                <c:pt idx="121036">
                  <c:v>4.4979999999999999E-2</c:v>
                </c:pt>
                <c:pt idx="121037">
                  <c:v>4.4981E-2</c:v>
                </c:pt>
                <c:pt idx="121038">
                  <c:v>4.4982000000000001E-2</c:v>
                </c:pt>
                <c:pt idx="121039">
                  <c:v>4.4982000000000001E-2</c:v>
                </c:pt>
                <c:pt idx="121040">
                  <c:v>4.4983000000000002E-2</c:v>
                </c:pt>
                <c:pt idx="121041">
                  <c:v>4.4984000000000003E-2</c:v>
                </c:pt>
                <c:pt idx="121042">
                  <c:v>4.4984000000000003E-2</c:v>
                </c:pt>
                <c:pt idx="121043">
                  <c:v>4.4984999999999997E-2</c:v>
                </c:pt>
                <c:pt idx="121044">
                  <c:v>4.4984999999999997E-2</c:v>
                </c:pt>
                <c:pt idx="121045">
                  <c:v>4.4984999999999997E-2</c:v>
                </c:pt>
                <c:pt idx="121046">
                  <c:v>4.4985999999999998E-2</c:v>
                </c:pt>
                <c:pt idx="121047">
                  <c:v>4.4985999999999998E-2</c:v>
                </c:pt>
                <c:pt idx="121048">
                  <c:v>4.4986999999999999E-2</c:v>
                </c:pt>
                <c:pt idx="121049">
                  <c:v>4.4986999999999999E-2</c:v>
                </c:pt>
                <c:pt idx="121050">
                  <c:v>4.4986999999999999E-2</c:v>
                </c:pt>
                <c:pt idx="121051">
                  <c:v>4.4988E-2</c:v>
                </c:pt>
                <c:pt idx="121052">
                  <c:v>4.4988E-2</c:v>
                </c:pt>
                <c:pt idx="121053">
                  <c:v>4.4988E-2</c:v>
                </c:pt>
                <c:pt idx="121054">
                  <c:v>4.4988E-2</c:v>
                </c:pt>
                <c:pt idx="121055">
                  <c:v>4.4988E-2</c:v>
                </c:pt>
                <c:pt idx="121056">
                  <c:v>4.4988E-2</c:v>
                </c:pt>
                <c:pt idx="121057">
                  <c:v>4.4988E-2</c:v>
                </c:pt>
                <c:pt idx="121058">
                  <c:v>4.4988E-2</c:v>
                </c:pt>
                <c:pt idx="121059">
                  <c:v>4.4986999999999999E-2</c:v>
                </c:pt>
                <c:pt idx="121060">
                  <c:v>4.4986999999999999E-2</c:v>
                </c:pt>
                <c:pt idx="121061">
                  <c:v>4.4986999999999999E-2</c:v>
                </c:pt>
                <c:pt idx="121062">
                  <c:v>4.4986999999999999E-2</c:v>
                </c:pt>
                <c:pt idx="121063">
                  <c:v>4.4985999999999998E-2</c:v>
                </c:pt>
                <c:pt idx="121064">
                  <c:v>4.4985999999999998E-2</c:v>
                </c:pt>
                <c:pt idx="121065">
                  <c:v>4.4985999999999998E-2</c:v>
                </c:pt>
                <c:pt idx="121066">
                  <c:v>4.4984999999999997E-2</c:v>
                </c:pt>
                <c:pt idx="121067">
                  <c:v>4.4984000000000003E-2</c:v>
                </c:pt>
                <c:pt idx="121068">
                  <c:v>4.4984000000000003E-2</c:v>
                </c:pt>
                <c:pt idx="121069">
                  <c:v>4.4983000000000002E-2</c:v>
                </c:pt>
                <c:pt idx="121070">
                  <c:v>4.4983000000000002E-2</c:v>
                </c:pt>
                <c:pt idx="121071">
                  <c:v>4.4982000000000001E-2</c:v>
                </c:pt>
                <c:pt idx="121072">
                  <c:v>4.4982000000000001E-2</c:v>
                </c:pt>
                <c:pt idx="121073">
                  <c:v>4.4981E-2</c:v>
                </c:pt>
                <c:pt idx="121074">
                  <c:v>4.4979999999999999E-2</c:v>
                </c:pt>
                <c:pt idx="121075">
                  <c:v>4.4979999999999999E-2</c:v>
                </c:pt>
                <c:pt idx="121076">
                  <c:v>4.4978999999999998E-2</c:v>
                </c:pt>
                <c:pt idx="121077">
                  <c:v>4.4977999999999997E-2</c:v>
                </c:pt>
                <c:pt idx="121078">
                  <c:v>4.4977000000000003E-2</c:v>
                </c:pt>
                <c:pt idx="121079">
                  <c:v>4.4977000000000003E-2</c:v>
                </c:pt>
                <c:pt idx="121080">
                  <c:v>4.4976000000000002E-2</c:v>
                </c:pt>
                <c:pt idx="121081">
                  <c:v>4.4975000000000001E-2</c:v>
                </c:pt>
                <c:pt idx="121082">
                  <c:v>4.4974E-2</c:v>
                </c:pt>
                <c:pt idx="121083">
                  <c:v>4.4972999999999999E-2</c:v>
                </c:pt>
                <c:pt idx="121084">
                  <c:v>4.4972999999999999E-2</c:v>
                </c:pt>
                <c:pt idx="121085">
                  <c:v>4.4971999999999998E-2</c:v>
                </c:pt>
                <c:pt idx="121086">
                  <c:v>4.4970999999999997E-2</c:v>
                </c:pt>
                <c:pt idx="121087">
                  <c:v>4.4970999999999997E-2</c:v>
                </c:pt>
                <c:pt idx="121088">
                  <c:v>4.4970000000000003E-2</c:v>
                </c:pt>
                <c:pt idx="121089">
                  <c:v>4.4969000000000002E-2</c:v>
                </c:pt>
                <c:pt idx="121090">
                  <c:v>4.4968000000000001E-2</c:v>
                </c:pt>
                <c:pt idx="121091">
                  <c:v>4.4968000000000001E-2</c:v>
                </c:pt>
                <c:pt idx="121092">
                  <c:v>4.4967E-2</c:v>
                </c:pt>
                <c:pt idx="121093">
                  <c:v>4.4965999999999999E-2</c:v>
                </c:pt>
                <c:pt idx="121094">
                  <c:v>4.4965999999999999E-2</c:v>
                </c:pt>
                <c:pt idx="121095">
                  <c:v>4.4964999999999998E-2</c:v>
                </c:pt>
                <c:pt idx="121096">
                  <c:v>4.4963999999999997E-2</c:v>
                </c:pt>
                <c:pt idx="121097">
                  <c:v>4.4963999999999997E-2</c:v>
                </c:pt>
                <c:pt idx="121098">
                  <c:v>4.4963000000000003E-2</c:v>
                </c:pt>
                <c:pt idx="121099">
                  <c:v>4.4963000000000003E-2</c:v>
                </c:pt>
                <c:pt idx="121100">
                  <c:v>4.4962000000000002E-2</c:v>
                </c:pt>
                <c:pt idx="121101">
                  <c:v>4.4962000000000002E-2</c:v>
                </c:pt>
                <c:pt idx="121102">
                  <c:v>4.4961000000000001E-2</c:v>
                </c:pt>
                <c:pt idx="121103">
                  <c:v>4.4961000000000001E-2</c:v>
                </c:pt>
                <c:pt idx="121104">
                  <c:v>4.496E-2</c:v>
                </c:pt>
                <c:pt idx="121105">
                  <c:v>4.496E-2</c:v>
                </c:pt>
                <c:pt idx="121106">
                  <c:v>4.496E-2</c:v>
                </c:pt>
                <c:pt idx="121107">
                  <c:v>4.4958999999999999E-2</c:v>
                </c:pt>
                <c:pt idx="121108">
                  <c:v>4.4958999999999999E-2</c:v>
                </c:pt>
                <c:pt idx="121109">
                  <c:v>4.4958999999999999E-2</c:v>
                </c:pt>
                <c:pt idx="121110">
                  <c:v>4.4958999999999999E-2</c:v>
                </c:pt>
                <c:pt idx="121111">
                  <c:v>4.4958999999999999E-2</c:v>
                </c:pt>
                <c:pt idx="121112">
                  <c:v>4.4957999999999998E-2</c:v>
                </c:pt>
                <c:pt idx="121113">
                  <c:v>4.4957999999999998E-2</c:v>
                </c:pt>
                <c:pt idx="121114">
                  <c:v>4.4957999999999998E-2</c:v>
                </c:pt>
                <c:pt idx="121115">
                  <c:v>4.4957999999999998E-2</c:v>
                </c:pt>
                <c:pt idx="121116">
                  <c:v>4.4956999999999997E-2</c:v>
                </c:pt>
                <c:pt idx="121117">
                  <c:v>4.4956999999999997E-2</c:v>
                </c:pt>
                <c:pt idx="121118">
                  <c:v>4.4956999999999997E-2</c:v>
                </c:pt>
                <c:pt idx="121119">
                  <c:v>4.4956999999999997E-2</c:v>
                </c:pt>
                <c:pt idx="121120">
                  <c:v>4.4956999999999997E-2</c:v>
                </c:pt>
                <c:pt idx="121121">
                  <c:v>4.4957999999999998E-2</c:v>
                </c:pt>
                <c:pt idx="121122">
                  <c:v>4.4957999999999998E-2</c:v>
                </c:pt>
                <c:pt idx="121123">
                  <c:v>4.4957999999999998E-2</c:v>
                </c:pt>
                <c:pt idx="121124">
                  <c:v>4.4956999999999997E-2</c:v>
                </c:pt>
                <c:pt idx="121125">
                  <c:v>4.4956999999999997E-2</c:v>
                </c:pt>
                <c:pt idx="121126">
                  <c:v>4.4956999999999997E-2</c:v>
                </c:pt>
                <c:pt idx="121127">
                  <c:v>4.4956999999999997E-2</c:v>
                </c:pt>
                <c:pt idx="121128">
                  <c:v>4.4957999999999998E-2</c:v>
                </c:pt>
                <c:pt idx="121129">
                  <c:v>4.4957999999999998E-2</c:v>
                </c:pt>
                <c:pt idx="121130">
                  <c:v>4.4957999999999998E-2</c:v>
                </c:pt>
                <c:pt idx="121131">
                  <c:v>4.4957999999999998E-2</c:v>
                </c:pt>
                <c:pt idx="121132">
                  <c:v>4.4957999999999998E-2</c:v>
                </c:pt>
                <c:pt idx="121133">
                  <c:v>4.4957999999999998E-2</c:v>
                </c:pt>
                <c:pt idx="121134">
                  <c:v>4.4958999999999999E-2</c:v>
                </c:pt>
                <c:pt idx="121135">
                  <c:v>4.4958999999999999E-2</c:v>
                </c:pt>
                <c:pt idx="121136">
                  <c:v>4.4958999999999999E-2</c:v>
                </c:pt>
                <c:pt idx="121137">
                  <c:v>4.4958999999999999E-2</c:v>
                </c:pt>
                <c:pt idx="121138">
                  <c:v>4.4958999999999999E-2</c:v>
                </c:pt>
                <c:pt idx="121139">
                  <c:v>4.4958999999999999E-2</c:v>
                </c:pt>
                <c:pt idx="121140">
                  <c:v>4.496E-2</c:v>
                </c:pt>
                <c:pt idx="121141">
                  <c:v>4.496E-2</c:v>
                </c:pt>
                <c:pt idx="121142">
                  <c:v>4.496E-2</c:v>
                </c:pt>
                <c:pt idx="121143">
                  <c:v>4.4961000000000001E-2</c:v>
                </c:pt>
                <c:pt idx="121144">
                  <c:v>4.4961000000000001E-2</c:v>
                </c:pt>
                <c:pt idx="121145">
                  <c:v>4.4961000000000001E-2</c:v>
                </c:pt>
                <c:pt idx="121146">
                  <c:v>4.4962000000000002E-2</c:v>
                </c:pt>
                <c:pt idx="121147">
                  <c:v>4.4962000000000002E-2</c:v>
                </c:pt>
                <c:pt idx="121148">
                  <c:v>4.4962000000000002E-2</c:v>
                </c:pt>
                <c:pt idx="121149">
                  <c:v>4.4963000000000003E-2</c:v>
                </c:pt>
                <c:pt idx="121150">
                  <c:v>4.4963000000000003E-2</c:v>
                </c:pt>
                <c:pt idx="121151">
                  <c:v>4.4963000000000003E-2</c:v>
                </c:pt>
                <c:pt idx="121152">
                  <c:v>4.4963999999999997E-2</c:v>
                </c:pt>
                <c:pt idx="121153">
                  <c:v>4.4963999999999997E-2</c:v>
                </c:pt>
                <c:pt idx="121154">
                  <c:v>4.4964999999999998E-2</c:v>
                </c:pt>
                <c:pt idx="121155">
                  <c:v>4.4965999999999999E-2</c:v>
                </c:pt>
                <c:pt idx="121156">
                  <c:v>4.4965999999999999E-2</c:v>
                </c:pt>
                <c:pt idx="121157">
                  <c:v>4.4967E-2</c:v>
                </c:pt>
                <c:pt idx="121158">
                  <c:v>4.4967E-2</c:v>
                </c:pt>
                <c:pt idx="121159">
                  <c:v>4.4968000000000001E-2</c:v>
                </c:pt>
                <c:pt idx="121160">
                  <c:v>4.4968000000000001E-2</c:v>
                </c:pt>
                <c:pt idx="121161">
                  <c:v>4.4969000000000002E-2</c:v>
                </c:pt>
                <c:pt idx="121162">
                  <c:v>4.4969000000000002E-2</c:v>
                </c:pt>
                <c:pt idx="121163">
                  <c:v>4.4970000000000003E-2</c:v>
                </c:pt>
                <c:pt idx="121164">
                  <c:v>4.4970999999999997E-2</c:v>
                </c:pt>
                <c:pt idx="121165">
                  <c:v>4.4970999999999997E-2</c:v>
                </c:pt>
                <c:pt idx="121166">
                  <c:v>4.4971999999999998E-2</c:v>
                </c:pt>
                <c:pt idx="121167">
                  <c:v>4.4972999999999999E-2</c:v>
                </c:pt>
                <c:pt idx="121168">
                  <c:v>4.4972999999999999E-2</c:v>
                </c:pt>
                <c:pt idx="121169">
                  <c:v>4.4974E-2</c:v>
                </c:pt>
                <c:pt idx="121170">
                  <c:v>4.4974E-2</c:v>
                </c:pt>
                <c:pt idx="121171">
                  <c:v>4.4975000000000001E-2</c:v>
                </c:pt>
                <c:pt idx="121172">
                  <c:v>4.4975000000000001E-2</c:v>
                </c:pt>
                <c:pt idx="121173">
                  <c:v>4.4976000000000002E-2</c:v>
                </c:pt>
                <c:pt idx="121174">
                  <c:v>4.4976000000000002E-2</c:v>
                </c:pt>
                <c:pt idx="121175">
                  <c:v>4.4977000000000003E-2</c:v>
                </c:pt>
                <c:pt idx="121176">
                  <c:v>4.4977000000000003E-2</c:v>
                </c:pt>
                <c:pt idx="121177">
                  <c:v>4.4977999999999997E-2</c:v>
                </c:pt>
                <c:pt idx="121178">
                  <c:v>4.4977999999999997E-2</c:v>
                </c:pt>
                <c:pt idx="121179">
                  <c:v>4.4978999999999998E-2</c:v>
                </c:pt>
                <c:pt idx="121180">
                  <c:v>4.4978999999999998E-2</c:v>
                </c:pt>
                <c:pt idx="121181">
                  <c:v>4.4979999999999999E-2</c:v>
                </c:pt>
                <c:pt idx="121182">
                  <c:v>4.4979999999999999E-2</c:v>
                </c:pt>
                <c:pt idx="121183">
                  <c:v>4.4979999999999999E-2</c:v>
                </c:pt>
                <c:pt idx="121184">
                  <c:v>4.4979999999999999E-2</c:v>
                </c:pt>
                <c:pt idx="121185">
                  <c:v>4.4979999999999999E-2</c:v>
                </c:pt>
                <c:pt idx="121186">
                  <c:v>4.4981E-2</c:v>
                </c:pt>
                <c:pt idx="121187">
                  <c:v>4.4981E-2</c:v>
                </c:pt>
                <c:pt idx="121188">
                  <c:v>4.4981E-2</c:v>
                </c:pt>
                <c:pt idx="121189">
                  <c:v>4.4981E-2</c:v>
                </c:pt>
                <c:pt idx="121190">
                  <c:v>4.4981E-2</c:v>
                </c:pt>
                <c:pt idx="121191">
                  <c:v>4.4981E-2</c:v>
                </c:pt>
                <c:pt idx="121192">
                  <c:v>4.4981E-2</c:v>
                </c:pt>
                <c:pt idx="121193">
                  <c:v>4.4981E-2</c:v>
                </c:pt>
                <c:pt idx="121194">
                  <c:v>4.4981E-2</c:v>
                </c:pt>
                <c:pt idx="121195">
                  <c:v>4.4981E-2</c:v>
                </c:pt>
                <c:pt idx="121196">
                  <c:v>4.4979999999999999E-2</c:v>
                </c:pt>
                <c:pt idx="121197">
                  <c:v>4.4979999999999999E-2</c:v>
                </c:pt>
                <c:pt idx="121198">
                  <c:v>4.4979999999999999E-2</c:v>
                </c:pt>
                <c:pt idx="121199">
                  <c:v>4.4979999999999999E-2</c:v>
                </c:pt>
                <c:pt idx="121200">
                  <c:v>4.4978999999999998E-2</c:v>
                </c:pt>
                <c:pt idx="121201">
                  <c:v>4.4978999999999998E-2</c:v>
                </c:pt>
                <c:pt idx="121202">
                  <c:v>4.4978999999999998E-2</c:v>
                </c:pt>
                <c:pt idx="121203">
                  <c:v>4.4978999999999998E-2</c:v>
                </c:pt>
                <c:pt idx="121204">
                  <c:v>4.4977999999999997E-2</c:v>
                </c:pt>
                <c:pt idx="121205">
                  <c:v>4.4977999999999997E-2</c:v>
                </c:pt>
                <c:pt idx="121206">
                  <c:v>4.4977999999999997E-2</c:v>
                </c:pt>
                <c:pt idx="121207">
                  <c:v>4.4977000000000003E-2</c:v>
                </c:pt>
                <c:pt idx="121208">
                  <c:v>4.4977000000000003E-2</c:v>
                </c:pt>
                <c:pt idx="121209">
                  <c:v>4.4976000000000002E-2</c:v>
                </c:pt>
                <c:pt idx="121210">
                  <c:v>4.4976000000000002E-2</c:v>
                </c:pt>
                <c:pt idx="121211">
                  <c:v>4.4975000000000001E-2</c:v>
                </c:pt>
                <c:pt idx="121212">
                  <c:v>4.4975000000000001E-2</c:v>
                </c:pt>
                <c:pt idx="121213">
                  <c:v>4.4974E-2</c:v>
                </c:pt>
                <c:pt idx="121214">
                  <c:v>4.4974E-2</c:v>
                </c:pt>
                <c:pt idx="121215">
                  <c:v>4.4972999999999999E-2</c:v>
                </c:pt>
                <c:pt idx="121216">
                  <c:v>4.4972999999999999E-2</c:v>
                </c:pt>
                <c:pt idx="121217">
                  <c:v>4.4971999999999998E-2</c:v>
                </c:pt>
                <c:pt idx="121218">
                  <c:v>4.4971999999999998E-2</c:v>
                </c:pt>
                <c:pt idx="121219">
                  <c:v>4.4970999999999997E-2</c:v>
                </c:pt>
                <c:pt idx="121220">
                  <c:v>4.4970999999999997E-2</c:v>
                </c:pt>
                <c:pt idx="121221">
                  <c:v>4.4970000000000003E-2</c:v>
                </c:pt>
                <c:pt idx="121222">
                  <c:v>4.4969000000000002E-2</c:v>
                </c:pt>
                <c:pt idx="121223">
                  <c:v>4.4969000000000002E-2</c:v>
                </c:pt>
                <c:pt idx="121224">
                  <c:v>4.4968000000000001E-2</c:v>
                </c:pt>
                <c:pt idx="121225">
                  <c:v>4.4968000000000001E-2</c:v>
                </c:pt>
                <c:pt idx="121226">
                  <c:v>4.4967E-2</c:v>
                </c:pt>
                <c:pt idx="121227">
                  <c:v>4.4967E-2</c:v>
                </c:pt>
                <c:pt idx="121228">
                  <c:v>4.4965999999999999E-2</c:v>
                </c:pt>
                <c:pt idx="121229">
                  <c:v>4.4964999999999998E-2</c:v>
                </c:pt>
                <c:pt idx="121230">
                  <c:v>4.4964999999999998E-2</c:v>
                </c:pt>
                <c:pt idx="121231">
                  <c:v>4.4963999999999997E-2</c:v>
                </c:pt>
                <c:pt idx="121232">
                  <c:v>4.4963000000000003E-2</c:v>
                </c:pt>
                <c:pt idx="121233">
                  <c:v>4.4962000000000002E-2</c:v>
                </c:pt>
                <c:pt idx="121234">
                  <c:v>4.4962000000000002E-2</c:v>
                </c:pt>
                <c:pt idx="121235">
                  <c:v>4.4961000000000001E-2</c:v>
                </c:pt>
                <c:pt idx="121236">
                  <c:v>4.4961000000000001E-2</c:v>
                </c:pt>
                <c:pt idx="121237">
                  <c:v>4.496E-2</c:v>
                </c:pt>
                <c:pt idx="121238">
                  <c:v>4.4958999999999999E-2</c:v>
                </c:pt>
                <c:pt idx="121239">
                  <c:v>4.4958999999999999E-2</c:v>
                </c:pt>
                <c:pt idx="121240">
                  <c:v>4.4957999999999998E-2</c:v>
                </c:pt>
                <c:pt idx="121241">
                  <c:v>4.4956999999999997E-2</c:v>
                </c:pt>
                <c:pt idx="121242">
                  <c:v>4.4956999999999997E-2</c:v>
                </c:pt>
                <c:pt idx="121243">
                  <c:v>4.4956000000000003E-2</c:v>
                </c:pt>
                <c:pt idx="121244">
                  <c:v>4.4955000000000002E-2</c:v>
                </c:pt>
                <c:pt idx="121245">
                  <c:v>4.4954000000000001E-2</c:v>
                </c:pt>
                <c:pt idx="121246">
                  <c:v>4.4954000000000001E-2</c:v>
                </c:pt>
                <c:pt idx="121247">
                  <c:v>4.4953E-2</c:v>
                </c:pt>
                <c:pt idx="121248">
                  <c:v>4.4953E-2</c:v>
                </c:pt>
                <c:pt idx="121249">
                  <c:v>4.4951999999999999E-2</c:v>
                </c:pt>
                <c:pt idx="121250">
                  <c:v>4.4950999999999998E-2</c:v>
                </c:pt>
                <c:pt idx="121251">
                  <c:v>4.4950999999999998E-2</c:v>
                </c:pt>
                <c:pt idx="121252">
                  <c:v>4.4949999999999997E-2</c:v>
                </c:pt>
                <c:pt idx="121253">
                  <c:v>4.4949999999999997E-2</c:v>
                </c:pt>
                <c:pt idx="121254">
                  <c:v>4.4949000000000003E-2</c:v>
                </c:pt>
                <c:pt idx="121255">
                  <c:v>4.4949000000000003E-2</c:v>
                </c:pt>
                <c:pt idx="121256">
                  <c:v>4.4948000000000002E-2</c:v>
                </c:pt>
                <c:pt idx="121257">
                  <c:v>4.4948000000000002E-2</c:v>
                </c:pt>
                <c:pt idx="121258">
                  <c:v>4.4947000000000001E-2</c:v>
                </c:pt>
                <c:pt idx="121259">
                  <c:v>4.4947000000000001E-2</c:v>
                </c:pt>
                <c:pt idx="121260">
                  <c:v>4.4947000000000001E-2</c:v>
                </c:pt>
                <c:pt idx="121261">
                  <c:v>4.4947000000000001E-2</c:v>
                </c:pt>
                <c:pt idx="121262">
                  <c:v>4.4947000000000001E-2</c:v>
                </c:pt>
                <c:pt idx="121263">
                  <c:v>4.4947000000000001E-2</c:v>
                </c:pt>
                <c:pt idx="121264">
                  <c:v>4.4947000000000001E-2</c:v>
                </c:pt>
                <c:pt idx="121265">
                  <c:v>4.4946E-2</c:v>
                </c:pt>
                <c:pt idx="121266">
                  <c:v>4.4946E-2</c:v>
                </c:pt>
                <c:pt idx="121267">
                  <c:v>4.4946E-2</c:v>
                </c:pt>
                <c:pt idx="121268">
                  <c:v>4.4947000000000001E-2</c:v>
                </c:pt>
                <c:pt idx="121269">
                  <c:v>4.4947000000000001E-2</c:v>
                </c:pt>
                <c:pt idx="121270">
                  <c:v>4.4947000000000001E-2</c:v>
                </c:pt>
                <c:pt idx="121271">
                  <c:v>4.4947000000000001E-2</c:v>
                </c:pt>
                <c:pt idx="121272">
                  <c:v>4.4948000000000002E-2</c:v>
                </c:pt>
                <c:pt idx="121273">
                  <c:v>4.4948000000000002E-2</c:v>
                </c:pt>
                <c:pt idx="121274">
                  <c:v>4.4949000000000003E-2</c:v>
                </c:pt>
                <c:pt idx="121275">
                  <c:v>4.4949000000000003E-2</c:v>
                </c:pt>
                <c:pt idx="121276">
                  <c:v>4.4949999999999997E-2</c:v>
                </c:pt>
                <c:pt idx="121277">
                  <c:v>4.4950999999999998E-2</c:v>
                </c:pt>
                <c:pt idx="121278">
                  <c:v>4.4950999999999998E-2</c:v>
                </c:pt>
                <c:pt idx="121279">
                  <c:v>4.4951999999999999E-2</c:v>
                </c:pt>
                <c:pt idx="121280">
                  <c:v>4.4953E-2</c:v>
                </c:pt>
                <c:pt idx="121281">
                  <c:v>4.4954000000000001E-2</c:v>
                </c:pt>
                <c:pt idx="121282">
                  <c:v>4.4955000000000002E-2</c:v>
                </c:pt>
                <c:pt idx="121283">
                  <c:v>4.4956000000000003E-2</c:v>
                </c:pt>
                <c:pt idx="121284">
                  <c:v>4.4956999999999997E-2</c:v>
                </c:pt>
                <c:pt idx="121285">
                  <c:v>4.4957999999999998E-2</c:v>
                </c:pt>
                <c:pt idx="121286">
                  <c:v>4.4958999999999999E-2</c:v>
                </c:pt>
                <c:pt idx="121287">
                  <c:v>4.4961000000000001E-2</c:v>
                </c:pt>
                <c:pt idx="121288">
                  <c:v>4.4962000000000002E-2</c:v>
                </c:pt>
                <c:pt idx="121289">
                  <c:v>4.4963000000000003E-2</c:v>
                </c:pt>
                <c:pt idx="121290">
                  <c:v>4.4963999999999997E-2</c:v>
                </c:pt>
                <c:pt idx="121291">
                  <c:v>4.4964999999999998E-2</c:v>
                </c:pt>
                <c:pt idx="121292">
                  <c:v>4.4967E-2</c:v>
                </c:pt>
                <c:pt idx="121293">
                  <c:v>4.4968000000000001E-2</c:v>
                </c:pt>
                <c:pt idx="121294">
                  <c:v>4.4969000000000002E-2</c:v>
                </c:pt>
                <c:pt idx="121295">
                  <c:v>4.4970999999999997E-2</c:v>
                </c:pt>
                <c:pt idx="121296">
                  <c:v>4.4971999999999998E-2</c:v>
                </c:pt>
                <c:pt idx="121297">
                  <c:v>4.4974E-2</c:v>
                </c:pt>
                <c:pt idx="121298">
                  <c:v>4.4975000000000001E-2</c:v>
                </c:pt>
                <c:pt idx="121299">
                  <c:v>4.4976000000000002E-2</c:v>
                </c:pt>
                <c:pt idx="121300">
                  <c:v>4.4977999999999997E-2</c:v>
                </c:pt>
                <c:pt idx="121301">
                  <c:v>4.4978999999999998E-2</c:v>
                </c:pt>
                <c:pt idx="121302">
                  <c:v>4.4979999999999999E-2</c:v>
                </c:pt>
                <c:pt idx="121303">
                  <c:v>4.4981E-2</c:v>
                </c:pt>
                <c:pt idx="121304">
                  <c:v>4.4982000000000001E-2</c:v>
                </c:pt>
                <c:pt idx="121305">
                  <c:v>4.4983000000000002E-2</c:v>
                </c:pt>
                <c:pt idx="121306">
                  <c:v>4.4984999999999997E-2</c:v>
                </c:pt>
                <c:pt idx="121307">
                  <c:v>4.4985999999999998E-2</c:v>
                </c:pt>
                <c:pt idx="121308">
                  <c:v>4.4986999999999999E-2</c:v>
                </c:pt>
                <c:pt idx="121309">
                  <c:v>4.4988E-2</c:v>
                </c:pt>
                <c:pt idx="121310">
                  <c:v>4.4989000000000001E-2</c:v>
                </c:pt>
                <c:pt idx="121311">
                  <c:v>4.4989000000000001E-2</c:v>
                </c:pt>
                <c:pt idx="121312">
                  <c:v>4.4990000000000002E-2</c:v>
                </c:pt>
                <c:pt idx="121313">
                  <c:v>4.4991000000000003E-2</c:v>
                </c:pt>
                <c:pt idx="121314">
                  <c:v>4.4991000000000003E-2</c:v>
                </c:pt>
                <c:pt idx="121315">
                  <c:v>4.4991000000000003E-2</c:v>
                </c:pt>
                <c:pt idx="121316">
                  <c:v>4.4991999999999997E-2</c:v>
                </c:pt>
                <c:pt idx="121317">
                  <c:v>4.4991999999999997E-2</c:v>
                </c:pt>
                <c:pt idx="121318">
                  <c:v>4.4991999999999997E-2</c:v>
                </c:pt>
                <c:pt idx="121319">
                  <c:v>4.4992999999999998E-2</c:v>
                </c:pt>
                <c:pt idx="121320">
                  <c:v>4.4992999999999998E-2</c:v>
                </c:pt>
                <c:pt idx="121321">
                  <c:v>4.4992999999999998E-2</c:v>
                </c:pt>
                <c:pt idx="121322">
                  <c:v>4.4992999999999998E-2</c:v>
                </c:pt>
                <c:pt idx="121323">
                  <c:v>4.4991999999999997E-2</c:v>
                </c:pt>
                <c:pt idx="121324">
                  <c:v>4.4991999999999997E-2</c:v>
                </c:pt>
                <c:pt idx="121325">
                  <c:v>4.4991999999999997E-2</c:v>
                </c:pt>
                <c:pt idx="121326">
                  <c:v>4.4991000000000003E-2</c:v>
                </c:pt>
                <c:pt idx="121327">
                  <c:v>4.4991000000000003E-2</c:v>
                </c:pt>
                <c:pt idx="121328">
                  <c:v>4.4990000000000002E-2</c:v>
                </c:pt>
                <c:pt idx="121329">
                  <c:v>4.4990000000000002E-2</c:v>
                </c:pt>
                <c:pt idx="121330">
                  <c:v>4.4989000000000001E-2</c:v>
                </c:pt>
                <c:pt idx="121331">
                  <c:v>4.4988E-2</c:v>
                </c:pt>
                <c:pt idx="121332">
                  <c:v>4.4988E-2</c:v>
                </c:pt>
                <c:pt idx="121333">
                  <c:v>4.4986999999999999E-2</c:v>
                </c:pt>
                <c:pt idx="121334">
                  <c:v>4.4985999999999998E-2</c:v>
                </c:pt>
                <c:pt idx="121335">
                  <c:v>4.4984999999999997E-2</c:v>
                </c:pt>
                <c:pt idx="121336">
                  <c:v>4.4984000000000003E-2</c:v>
                </c:pt>
                <c:pt idx="121337">
                  <c:v>4.4983000000000002E-2</c:v>
                </c:pt>
                <c:pt idx="121338">
                  <c:v>4.4982000000000001E-2</c:v>
                </c:pt>
                <c:pt idx="121339">
                  <c:v>4.4981E-2</c:v>
                </c:pt>
                <c:pt idx="121340">
                  <c:v>4.4979999999999999E-2</c:v>
                </c:pt>
                <c:pt idx="121341">
                  <c:v>4.4978999999999998E-2</c:v>
                </c:pt>
                <c:pt idx="121342">
                  <c:v>4.4977999999999997E-2</c:v>
                </c:pt>
                <c:pt idx="121343">
                  <c:v>4.4977000000000003E-2</c:v>
                </c:pt>
                <c:pt idx="121344">
                  <c:v>4.4976000000000002E-2</c:v>
                </c:pt>
                <c:pt idx="121345">
                  <c:v>4.4974E-2</c:v>
                </c:pt>
                <c:pt idx="121346">
                  <c:v>4.4972999999999999E-2</c:v>
                </c:pt>
                <c:pt idx="121347">
                  <c:v>4.4971999999999998E-2</c:v>
                </c:pt>
                <c:pt idx="121348">
                  <c:v>4.4970999999999997E-2</c:v>
                </c:pt>
                <c:pt idx="121349">
                  <c:v>4.4970000000000003E-2</c:v>
                </c:pt>
                <c:pt idx="121350">
                  <c:v>4.4969000000000002E-2</c:v>
                </c:pt>
                <c:pt idx="121351">
                  <c:v>4.4968000000000001E-2</c:v>
                </c:pt>
                <c:pt idx="121352">
                  <c:v>4.4967E-2</c:v>
                </c:pt>
                <c:pt idx="121353">
                  <c:v>4.4965999999999999E-2</c:v>
                </c:pt>
                <c:pt idx="121354">
                  <c:v>4.4964999999999998E-2</c:v>
                </c:pt>
                <c:pt idx="121355">
                  <c:v>4.4963999999999997E-2</c:v>
                </c:pt>
                <c:pt idx="121356">
                  <c:v>4.4963999999999997E-2</c:v>
                </c:pt>
                <c:pt idx="121357">
                  <c:v>4.4963000000000003E-2</c:v>
                </c:pt>
                <c:pt idx="121358">
                  <c:v>4.4962000000000002E-2</c:v>
                </c:pt>
                <c:pt idx="121359">
                  <c:v>4.4961000000000001E-2</c:v>
                </c:pt>
                <c:pt idx="121360">
                  <c:v>4.4961000000000001E-2</c:v>
                </c:pt>
                <c:pt idx="121361">
                  <c:v>4.496E-2</c:v>
                </c:pt>
                <c:pt idx="121362">
                  <c:v>4.4958999999999999E-2</c:v>
                </c:pt>
                <c:pt idx="121363">
                  <c:v>4.4958999999999999E-2</c:v>
                </c:pt>
                <c:pt idx="121364">
                  <c:v>4.4957999999999998E-2</c:v>
                </c:pt>
                <c:pt idx="121365">
                  <c:v>4.4957999999999998E-2</c:v>
                </c:pt>
                <c:pt idx="121366">
                  <c:v>4.4956999999999997E-2</c:v>
                </c:pt>
                <c:pt idx="121367">
                  <c:v>4.4956999999999997E-2</c:v>
                </c:pt>
                <c:pt idx="121368">
                  <c:v>4.4956999999999997E-2</c:v>
                </c:pt>
                <c:pt idx="121369">
                  <c:v>4.4956999999999997E-2</c:v>
                </c:pt>
                <c:pt idx="121370">
                  <c:v>4.4956999999999997E-2</c:v>
                </c:pt>
                <c:pt idx="121371">
                  <c:v>4.4956000000000003E-2</c:v>
                </c:pt>
                <c:pt idx="121372">
                  <c:v>4.4956000000000003E-2</c:v>
                </c:pt>
                <c:pt idx="121373">
                  <c:v>4.4956000000000003E-2</c:v>
                </c:pt>
                <c:pt idx="121374">
                  <c:v>4.4956000000000003E-2</c:v>
                </c:pt>
                <c:pt idx="121375">
                  <c:v>4.4956000000000003E-2</c:v>
                </c:pt>
                <c:pt idx="121376">
                  <c:v>4.4956000000000003E-2</c:v>
                </c:pt>
                <c:pt idx="121377">
                  <c:v>4.4956000000000003E-2</c:v>
                </c:pt>
                <c:pt idx="121378">
                  <c:v>4.4956000000000003E-2</c:v>
                </c:pt>
                <c:pt idx="121379">
                  <c:v>4.4956999999999997E-2</c:v>
                </c:pt>
                <c:pt idx="121380">
                  <c:v>4.4956999999999997E-2</c:v>
                </c:pt>
                <c:pt idx="121381">
                  <c:v>4.4956999999999997E-2</c:v>
                </c:pt>
                <c:pt idx="121382">
                  <c:v>4.4956999999999997E-2</c:v>
                </c:pt>
                <c:pt idx="121383">
                  <c:v>4.4956999999999997E-2</c:v>
                </c:pt>
                <c:pt idx="121384">
                  <c:v>4.4957999999999998E-2</c:v>
                </c:pt>
                <c:pt idx="121385">
                  <c:v>4.4957999999999998E-2</c:v>
                </c:pt>
                <c:pt idx="121386">
                  <c:v>4.4957999999999998E-2</c:v>
                </c:pt>
                <c:pt idx="121387">
                  <c:v>4.4958999999999999E-2</c:v>
                </c:pt>
                <c:pt idx="121388">
                  <c:v>4.4958999999999999E-2</c:v>
                </c:pt>
                <c:pt idx="121389">
                  <c:v>4.4958999999999999E-2</c:v>
                </c:pt>
                <c:pt idx="121390">
                  <c:v>4.496E-2</c:v>
                </c:pt>
                <c:pt idx="121391">
                  <c:v>4.496E-2</c:v>
                </c:pt>
                <c:pt idx="121392">
                  <c:v>4.4961000000000001E-2</c:v>
                </c:pt>
                <c:pt idx="121393">
                  <c:v>4.4961000000000001E-2</c:v>
                </c:pt>
                <c:pt idx="121394">
                  <c:v>4.4962000000000002E-2</c:v>
                </c:pt>
                <c:pt idx="121395">
                  <c:v>4.4962000000000002E-2</c:v>
                </c:pt>
                <c:pt idx="121396">
                  <c:v>4.4962000000000002E-2</c:v>
                </c:pt>
                <c:pt idx="121397">
                  <c:v>4.4963000000000003E-2</c:v>
                </c:pt>
                <c:pt idx="121398">
                  <c:v>4.4963000000000003E-2</c:v>
                </c:pt>
                <c:pt idx="121399">
                  <c:v>4.4963999999999997E-2</c:v>
                </c:pt>
                <c:pt idx="121400">
                  <c:v>4.4963999999999997E-2</c:v>
                </c:pt>
                <c:pt idx="121401">
                  <c:v>4.4964999999999998E-2</c:v>
                </c:pt>
                <c:pt idx="121402">
                  <c:v>4.4964999999999998E-2</c:v>
                </c:pt>
                <c:pt idx="121403">
                  <c:v>4.4965999999999999E-2</c:v>
                </c:pt>
                <c:pt idx="121404">
                  <c:v>4.4965999999999999E-2</c:v>
                </c:pt>
                <c:pt idx="121405">
                  <c:v>4.4965999999999999E-2</c:v>
                </c:pt>
                <c:pt idx="121406">
                  <c:v>4.4967E-2</c:v>
                </c:pt>
                <c:pt idx="121407">
                  <c:v>4.4967E-2</c:v>
                </c:pt>
                <c:pt idx="121408">
                  <c:v>4.4967E-2</c:v>
                </c:pt>
                <c:pt idx="121409">
                  <c:v>4.4968000000000001E-2</c:v>
                </c:pt>
                <c:pt idx="121410">
                  <c:v>4.4968000000000001E-2</c:v>
                </c:pt>
                <c:pt idx="121411">
                  <c:v>4.4968000000000001E-2</c:v>
                </c:pt>
                <c:pt idx="121412">
                  <c:v>4.4969000000000002E-2</c:v>
                </c:pt>
                <c:pt idx="121413">
                  <c:v>4.4969000000000002E-2</c:v>
                </c:pt>
                <c:pt idx="121414">
                  <c:v>4.4969000000000002E-2</c:v>
                </c:pt>
                <c:pt idx="121415">
                  <c:v>4.4970000000000003E-2</c:v>
                </c:pt>
                <c:pt idx="121416">
                  <c:v>4.4970000000000003E-2</c:v>
                </c:pt>
                <c:pt idx="121417">
                  <c:v>4.4970000000000003E-2</c:v>
                </c:pt>
                <c:pt idx="121418">
                  <c:v>4.4970999999999997E-2</c:v>
                </c:pt>
                <c:pt idx="121419">
                  <c:v>4.4970999999999997E-2</c:v>
                </c:pt>
                <c:pt idx="121420">
                  <c:v>4.4970999999999997E-2</c:v>
                </c:pt>
                <c:pt idx="121421">
                  <c:v>4.4970999999999997E-2</c:v>
                </c:pt>
                <c:pt idx="121422">
                  <c:v>4.4970999999999997E-2</c:v>
                </c:pt>
                <c:pt idx="121423">
                  <c:v>4.4971999999999998E-2</c:v>
                </c:pt>
                <c:pt idx="121424">
                  <c:v>4.4971999999999998E-2</c:v>
                </c:pt>
                <c:pt idx="121425">
                  <c:v>4.4971999999999998E-2</c:v>
                </c:pt>
                <c:pt idx="121426">
                  <c:v>4.4972999999999999E-2</c:v>
                </c:pt>
                <c:pt idx="121427">
                  <c:v>4.4972999999999999E-2</c:v>
                </c:pt>
                <c:pt idx="121428">
                  <c:v>4.4972999999999999E-2</c:v>
                </c:pt>
                <c:pt idx="121429">
                  <c:v>4.4972999999999999E-2</c:v>
                </c:pt>
                <c:pt idx="121430">
                  <c:v>4.4974E-2</c:v>
                </c:pt>
                <c:pt idx="121431">
                  <c:v>4.4974E-2</c:v>
                </c:pt>
                <c:pt idx="121432">
                  <c:v>4.4974E-2</c:v>
                </c:pt>
                <c:pt idx="121433">
                  <c:v>4.4974E-2</c:v>
                </c:pt>
                <c:pt idx="121434">
                  <c:v>4.4975000000000001E-2</c:v>
                </c:pt>
                <c:pt idx="121435">
                  <c:v>4.4975000000000001E-2</c:v>
                </c:pt>
                <c:pt idx="121436">
                  <c:v>4.4975000000000001E-2</c:v>
                </c:pt>
                <c:pt idx="121437">
                  <c:v>4.4976000000000002E-2</c:v>
                </c:pt>
                <c:pt idx="121438">
                  <c:v>4.4976000000000002E-2</c:v>
                </c:pt>
                <c:pt idx="121439">
                  <c:v>4.4977000000000003E-2</c:v>
                </c:pt>
                <c:pt idx="121440">
                  <c:v>4.4977000000000003E-2</c:v>
                </c:pt>
                <c:pt idx="121441">
                  <c:v>4.4977000000000003E-2</c:v>
                </c:pt>
                <c:pt idx="121442">
                  <c:v>4.4977999999999997E-2</c:v>
                </c:pt>
                <c:pt idx="121443">
                  <c:v>4.4977999999999997E-2</c:v>
                </c:pt>
                <c:pt idx="121444">
                  <c:v>4.4977999999999997E-2</c:v>
                </c:pt>
                <c:pt idx="121445">
                  <c:v>4.4978999999999998E-2</c:v>
                </c:pt>
                <c:pt idx="121446">
                  <c:v>4.4978999999999998E-2</c:v>
                </c:pt>
                <c:pt idx="121447">
                  <c:v>4.4978999999999998E-2</c:v>
                </c:pt>
                <c:pt idx="121448">
                  <c:v>4.4979999999999999E-2</c:v>
                </c:pt>
                <c:pt idx="121449">
                  <c:v>4.4979999999999999E-2</c:v>
                </c:pt>
                <c:pt idx="121450">
                  <c:v>4.4979999999999999E-2</c:v>
                </c:pt>
                <c:pt idx="121451">
                  <c:v>4.4981E-2</c:v>
                </c:pt>
                <c:pt idx="121452">
                  <c:v>4.4981E-2</c:v>
                </c:pt>
                <c:pt idx="121453">
                  <c:v>4.4981E-2</c:v>
                </c:pt>
                <c:pt idx="121454">
                  <c:v>4.4981E-2</c:v>
                </c:pt>
                <c:pt idx="121455">
                  <c:v>4.4981E-2</c:v>
                </c:pt>
                <c:pt idx="121456">
                  <c:v>4.4981E-2</c:v>
                </c:pt>
                <c:pt idx="121457">
                  <c:v>4.4981E-2</c:v>
                </c:pt>
                <c:pt idx="121458">
                  <c:v>4.4981E-2</c:v>
                </c:pt>
                <c:pt idx="121459">
                  <c:v>4.4981E-2</c:v>
                </c:pt>
                <c:pt idx="121460">
                  <c:v>4.4981E-2</c:v>
                </c:pt>
                <c:pt idx="121461">
                  <c:v>4.4981E-2</c:v>
                </c:pt>
                <c:pt idx="121462">
                  <c:v>4.4981E-2</c:v>
                </c:pt>
                <c:pt idx="121463">
                  <c:v>4.4981E-2</c:v>
                </c:pt>
                <c:pt idx="121464">
                  <c:v>4.4981E-2</c:v>
                </c:pt>
                <c:pt idx="121465">
                  <c:v>4.4979999999999999E-2</c:v>
                </c:pt>
                <c:pt idx="121466">
                  <c:v>4.4979999999999999E-2</c:v>
                </c:pt>
                <c:pt idx="121467">
                  <c:v>4.4979999999999999E-2</c:v>
                </c:pt>
                <c:pt idx="121468">
                  <c:v>4.4978999999999998E-2</c:v>
                </c:pt>
                <c:pt idx="121469">
                  <c:v>4.4978999999999998E-2</c:v>
                </c:pt>
                <c:pt idx="121470">
                  <c:v>4.4977999999999997E-2</c:v>
                </c:pt>
                <c:pt idx="121471">
                  <c:v>4.4977999999999997E-2</c:v>
                </c:pt>
                <c:pt idx="121472">
                  <c:v>4.4977999999999997E-2</c:v>
                </c:pt>
                <c:pt idx="121473">
                  <c:v>4.4977000000000003E-2</c:v>
                </c:pt>
                <c:pt idx="121474">
                  <c:v>4.4977000000000003E-2</c:v>
                </c:pt>
                <c:pt idx="121475">
                  <c:v>4.4976000000000002E-2</c:v>
                </c:pt>
                <c:pt idx="121476">
                  <c:v>4.4975000000000001E-2</c:v>
                </c:pt>
                <c:pt idx="121477">
                  <c:v>4.4975000000000001E-2</c:v>
                </c:pt>
                <c:pt idx="121478">
                  <c:v>4.4974E-2</c:v>
                </c:pt>
                <c:pt idx="121479">
                  <c:v>4.4972999999999999E-2</c:v>
                </c:pt>
                <c:pt idx="121480">
                  <c:v>4.4972999999999999E-2</c:v>
                </c:pt>
                <c:pt idx="121481">
                  <c:v>4.4971999999999998E-2</c:v>
                </c:pt>
                <c:pt idx="121482">
                  <c:v>4.4970999999999997E-2</c:v>
                </c:pt>
                <c:pt idx="121483">
                  <c:v>4.4970000000000003E-2</c:v>
                </c:pt>
                <c:pt idx="121484">
                  <c:v>4.4970000000000003E-2</c:v>
                </c:pt>
                <c:pt idx="121485">
                  <c:v>4.4969000000000002E-2</c:v>
                </c:pt>
                <c:pt idx="121486">
                  <c:v>4.4968000000000001E-2</c:v>
                </c:pt>
                <c:pt idx="121487">
                  <c:v>4.4968000000000001E-2</c:v>
                </c:pt>
                <c:pt idx="121488">
                  <c:v>4.4967E-2</c:v>
                </c:pt>
                <c:pt idx="121489">
                  <c:v>4.4965999999999999E-2</c:v>
                </c:pt>
                <c:pt idx="121490">
                  <c:v>4.4964999999999998E-2</c:v>
                </c:pt>
                <c:pt idx="121491">
                  <c:v>4.4963999999999997E-2</c:v>
                </c:pt>
                <c:pt idx="121492">
                  <c:v>4.4963000000000003E-2</c:v>
                </c:pt>
                <c:pt idx="121493">
                  <c:v>4.4963000000000003E-2</c:v>
                </c:pt>
                <c:pt idx="121494">
                  <c:v>4.4962000000000002E-2</c:v>
                </c:pt>
                <c:pt idx="121495">
                  <c:v>4.4961000000000001E-2</c:v>
                </c:pt>
                <c:pt idx="121496">
                  <c:v>4.4961000000000001E-2</c:v>
                </c:pt>
                <c:pt idx="121497">
                  <c:v>4.496E-2</c:v>
                </c:pt>
                <c:pt idx="121498">
                  <c:v>4.4958999999999999E-2</c:v>
                </c:pt>
                <c:pt idx="121499">
                  <c:v>4.4957999999999998E-2</c:v>
                </c:pt>
                <c:pt idx="121500">
                  <c:v>4.4957999999999998E-2</c:v>
                </c:pt>
                <c:pt idx="121501">
                  <c:v>4.4956999999999997E-2</c:v>
                </c:pt>
                <c:pt idx="121502">
                  <c:v>4.4956000000000003E-2</c:v>
                </c:pt>
                <c:pt idx="121503">
                  <c:v>4.4955000000000002E-2</c:v>
                </c:pt>
                <c:pt idx="121504">
                  <c:v>4.4954000000000001E-2</c:v>
                </c:pt>
                <c:pt idx="121505">
                  <c:v>4.4954000000000001E-2</c:v>
                </c:pt>
                <c:pt idx="121506">
                  <c:v>4.4953E-2</c:v>
                </c:pt>
                <c:pt idx="121507">
                  <c:v>4.4951999999999999E-2</c:v>
                </c:pt>
                <c:pt idx="121508">
                  <c:v>4.4951999999999999E-2</c:v>
                </c:pt>
                <c:pt idx="121509">
                  <c:v>4.4950999999999998E-2</c:v>
                </c:pt>
                <c:pt idx="121510">
                  <c:v>4.4949999999999997E-2</c:v>
                </c:pt>
                <c:pt idx="121511">
                  <c:v>4.4949999999999997E-2</c:v>
                </c:pt>
                <c:pt idx="121512">
                  <c:v>4.4949000000000003E-2</c:v>
                </c:pt>
                <c:pt idx="121513">
                  <c:v>4.4948000000000002E-2</c:v>
                </c:pt>
                <c:pt idx="121514">
                  <c:v>4.4947000000000001E-2</c:v>
                </c:pt>
                <c:pt idx="121515">
                  <c:v>4.4947000000000001E-2</c:v>
                </c:pt>
                <c:pt idx="121516">
                  <c:v>4.4946E-2</c:v>
                </c:pt>
                <c:pt idx="121517">
                  <c:v>4.4944999999999999E-2</c:v>
                </c:pt>
                <c:pt idx="121518">
                  <c:v>4.4944999999999999E-2</c:v>
                </c:pt>
                <c:pt idx="121519">
                  <c:v>4.4943999999999998E-2</c:v>
                </c:pt>
                <c:pt idx="121520">
                  <c:v>4.4943999999999998E-2</c:v>
                </c:pt>
                <c:pt idx="121521">
                  <c:v>4.4942999999999997E-2</c:v>
                </c:pt>
                <c:pt idx="121522">
                  <c:v>4.4942999999999997E-2</c:v>
                </c:pt>
                <c:pt idx="121523">
                  <c:v>4.4942000000000003E-2</c:v>
                </c:pt>
                <c:pt idx="121524">
                  <c:v>4.4941000000000002E-2</c:v>
                </c:pt>
                <c:pt idx="121525">
                  <c:v>4.4941000000000002E-2</c:v>
                </c:pt>
                <c:pt idx="121526">
                  <c:v>4.4940000000000001E-2</c:v>
                </c:pt>
                <c:pt idx="121527">
                  <c:v>4.4940000000000001E-2</c:v>
                </c:pt>
                <c:pt idx="121528">
                  <c:v>4.4939E-2</c:v>
                </c:pt>
                <c:pt idx="121529">
                  <c:v>4.4939E-2</c:v>
                </c:pt>
                <c:pt idx="121530">
                  <c:v>4.4939E-2</c:v>
                </c:pt>
                <c:pt idx="121531">
                  <c:v>4.4937999999999999E-2</c:v>
                </c:pt>
                <c:pt idx="121532">
                  <c:v>4.4937999999999999E-2</c:v>
                </c:pt>
                <c:pt idx="121533">
                  <c:v>4.4937999999999999E-2</c:v>
                </c:pt>
                <c:pt idx="121534">
                  <c:v>4.4937999999999999E-2</c:v>
                </c:pt>
                <c:pt idx="121535">
                  <c:v>4.4936999999999998E-2</c:v>
                </c:pt>
                <c:pt idx="121536">
                  <c:v>4.4936999999999998E-2</c:v>
                </c:pt>
                <c:pt idx="121537">
                  <c:v>4.4936999999999998E-2</c:v>
                </c:pt>
                <c:pt idx="121538">
                  <c:v>4.4936999999999998E-2</c:v>
                </c:pt>
                <c:pt idx="121539">
                  <c:v>4.4936999999999998E-2</c:v>
                </c:pt>
                <c:pt idx="121540">
                  <c:v>4.4935999999999997E-2</c:v>
                </c:pt>
                <c:pt idx="121541">
                  <c:v>4.4936999999999998E-2</c:v>
                </c:pt>
                <c:pt idx="121542">
                  <c:v>4.4936999999999998E-2</c:v>
                </c:pt>
                <c:pt idx="121543">
                  <c:v>4.4936999999999998E-2</c:v>
                </c:pt>
                <c:pt idx="121544">
                  <c:v>4.4936999999999998E-2</c:v>
                </c:pt>
                <c:pt idx="121545">
                  <c:v>4.4936999999999998E-2</c:v>
                </c:pt>
                <c:pt idx="121546">
                  <c:v>4.4936999999999998E-2</c:v>
                </c:pt>
                <c:pt idx="121547">
                  <c:v>4.4936999999999998E-2</c:v>
                </c:pt>
                <c:pt idx="121548">
                  <c:v>4.4937999999999999E-2</c:v>
                </c:pt>
                <c:pt idx="121549">
                  <c:v>4.4937999999999999E-2</c:v>
                </c:pt>
                <c:pt idx="121550">
                  <c:v>4.4937999999999999E-2</c:v>
                </c:pt>
                <c:pt idx="121551">
                  <c:v>4.4937999999999999E-2</c:v>
                </c:pt>
                <c:pt idx="121552">
                  <c:v>4.4939E-2</c:v>
                </c:pt>
                <c:pt idx="121553">
                  <c:v>4.4939E-2</c:v>
                </c:pt>
                <c:pt idx="121554">
                  <c:v>4.4940000000000001E-2</c:v>
                </c:pt>
                <c:pt idx="121555">
                  <c:v>4.4940000000000001E-2</c:v>
                </c:pt>
                <c:pt idx="121556">
                  <c:v>4.4941000000000002E-2</c:v>
                </c:pt>
                <c:pt idx="121557">
                  <c:v>4.4941000000000002E-2</c:v>
                </c:pt>
                <c:pt idx="121558">
                  <c:v>4.4942000000000003E-2</c:v>
                </c:pt>
                <c:pt idx="121559">
                  <c:v>4.4942000000000003E-2</c:v>
                </c:pt>
                <c:pt idx="121560">
                  <c:v>4.4942999999999997E-2</c:v>
                </c:pt>
                <c:pt idx="121561">
                  <c:v>4.4942999999999997E-2</c:v>
                </c:pt>
                <c:pt idx="121562">
                  <c:v>4.4943999999999998E-2</c:v>
                </c:pt>
                <c:pt idx="121563">
                  <c:v>4.4944999999999999E-2</c:v>
                </c:pt>
                <c:pt idx="121564">
                  <c:v>4.4944999999999999E-2</c:v>
                </c:pt>
                <c:pt idx="121565">
                  <c:v>4.4946E-2</c:v>
                </c:pt>
                <c:pt idx="121566">
                  <c:v>4.4947000000000001E-2</c:v>
                </c:pt>
                <c:pt idx="121567">
                  <c:v>4.4947000000000001E-2</c:v>
                </c:pt>
                <c:pt idx="121568">
                  <c:v>4.4948000000000002E-2</c:v>
                </c:pt>
                <c:pt idx="121569">
                  <c:v>4.4949000000000003E-2</c:v>
                </c:pt>
                <c:pt idx="121570">
                  <c:v>4.4949000000000003E-2</c:v>
                </c:pt>
                <c:pt idx="121571">
                  <c:v>4.4949999999999997E-2</c:v>
                </c:pt>
                <c:pt idx="121572">
                  <c:v>4.4950999999999998E-2</c:v>
                </c:pt>
                <c:pt idx="121573">
                  <c:v>4.4950999999999998E-2</c:v>
                </c:pt>
                <c:pt idx="121574">
                  <c:v>4.4951999999999999E-2</c:v>
                </c:pt>
                <c:pt idx="121575">
                  <c:v>4.4951999999999999E-2</c:v>
                </c:pt>
                <c:pt idx="121576">
                  <c:v>4.4953E-2</c:v>
                </c:pt>
                <c:pt idx="121577">
                  <c:v>4.4954000000000001E-2</c:v>
                </c:pt>
                <c:pt idx="121578">
                  <c:v>4.4954000000000001E-2</c:v>
                </c:pt>
                <c:pt idx="121579">
                  <c:v>4.4955000000000002E-2</c:v>
                </c:pt>
                <c:pt idx="121580">
                  <c:v>4.4955000000000002E-2</c:v>
                </c:pt>
                <c:pt idx="121581">
                  <c:v>4.4956000000000003E-2</c:v>
                </c:pt>
                <c:pt idx="121582">
                  <c:v>4.4956000000000003E-2</c:v>
                </c:pt>
                <c:pt idx="121583">
                  <c:v>4.4956999999999997E-2</c:v>
                </c:pt>
                <c:pt idx="121584">
                  <c:v>4.4956999999999997E-2</c:v>
                </c:pt>
                <c:pt idx="121585">
                  <c:v>4.4957999999999998E-2</c:v>
                </c:pt>
                <c:pt idx="121586">
                  <c:v>4.4957999999999998E-2</c:v>
                </c:pt>
                <c:pt idx="121587">
                  <c:v>4.4957999999999998E-2</c:v>
                </c:pt>
                <c:pt idx="121588">
                  <c:v>4.4958999999999999E-2</c:v>
                </c:pt>
                <c:pt idx="121589">
                  <c:v>4.4958999999999999E-2</c:v>
                </c:pt>
                <c:pt idx="121590">
                  <c:v>4.4958999999999999E-2</c:v>
                </c:pt>
                <c:pt idx="121591">
                  <c:v>4.496E-2</c:v>
                </c:pt>
                <c:pt idx="121592">
                  <c:v>4.496E-2</c:v>
                </c:pt>
                <c:pt idx="121593">
                  <c:v>4.496E-2</c:v>
                </c:pt>
                <c:pt idx="121594">
                  <c:v>4.496E-2</c:v>
                </c:pt>
                <c:pt idx="121595">
                  <c:v>4.496E-2</c:v>
                </c:pt>
                <c:pt idx="121596">
                  <c:v>4.496E-2</c:v>
                </c:pt>
                <c:pt idx="121597">
                  <c:v>4.496E-2</c:v>
                </c:pt>
                <c:pt idx="121598">
                  <c:v>4.496E-2</c:v>
                </c:pt>
                <c:pt idx="121599">
                  <c:v>4.496E-2</c:v>
                </c:pt>
                <c:pt idx="121600">
                  <c:v>4.4961000000000001E-2</c:v>
                </c:pt>
                <c:pt idx="121601">
                  <c:v>4.4961000000000001E-2</c:v>
                </c:pt>
                <c:pt idx="121602">
                  <c:v>4.4961000000000001E-2</c:v>
                </c:pt>
                <c:pt idx="121603">
                  <c:v>4.4961000000000001E-2</c:v>
                </c:pt>
                <c:pt idx="121604">
                  <c:v>4.496E-2</c:v>
                </c:pt>
                <c:pt idx="121605">
                  <c:v>4.496E-2</c:v>
                </c:pt>
                <c:pt idx="121606">
                  <c:v>4.496E-2</c:v>
                </c:pt>
                <c:pt idx="121607">
                  <c:v>4.496E-2</c:v>
                </c:pt>
                <c:pt idx="121608">
                  <c:v>4.4958999999999999E-2</c:v>
                </c:pt>
                <c:pt idx="121609">
                  <c:v>4.4958999999999999E-2</c:v>
                </c:pt>
                <c:pt idx="121610">
                  <c:v>4.4958999999999999E-2</c:v>
                </c:pt>
                <c:pt idx="121611">
                  <c:v>4.4958999999999999E-2</c:v>
                </c:pt>
                <c:pt idx="121612">
                  <c:v>4.4957999999999998E-2</c:v>
                </c:pt>
                <c:pt idx="121613">
                  <c:v>4.4957999999999998E-2</c:v>
                </c:pt>
                <c:pt idx="121614">
                  <c:v>4.4957999999999998E-2</c:v>
                </c:pt>
                <c:pt idx="121615">
                  <c:v>4.4957999999999998E-2</c:v>
                </c:pt>
                <c:pt idx="121616">
                  <c:v>4.4956999999999997E-2</c:v>
                </c:pt>
                <c:pt idx="121617">
                  <c:v>4.4956999999999997E-2</c:v>
                </c:pt>
                <c:pt idx="121618">
                  <c:v>4.4956000000000003E-2</c:v>
                </c:pt>
                <c:pt idx="121619">
                  <c:v>4.4956000000000003E-2</c:v>
                </c:pt>
                <c:pt idx="121620">
                  <c:v>4.4956000000000003E-2</c:v>
                </c:pt>
                <c:pt idx="121621">
                  <c:v>4.4955000000000002E-2</c:v>
                </c:pt>
                <c:pt idx="121622">
                  <c:v>4.4955000000000002E-2</c:v>
                </c:pt>
                <c:pt idx="121623">
                  <c:v>4.4954000000000001E-2</c:v>
                </c:pt>
                <c:pt idx="121624">
                  <c:v>4.4954000000000001E-2</c:v>
                </c:pt>
                <c:pt idx="121625">
                  <c:v>4.4954000000000001E-2</c:v>
                </c:pt>
                <c:pt idx="121626">
                  <c:v>4.4954000000000001E-2</c:v>
                </c:pt>
                <c:pt idx="121627">
                  <c:v>4.4953E-2</c:v>
                </c:pt>
                <c:pt idx="121628">
                  <c:v>4.4953E-2</c:v>
                </c:pt>
                <c:pt idx="121629">
                  <c:v>4.4953E-2</c:v>
                </c:pt>
                <c:pt idx="121630">
                  <c:v>4.4951999999999999E-2</c:v>
                </c:pt>
                <c:pt idx="121631">
                  <c:v>4.4951999999999999E-2</c:v>
                </c:pt>
                <c:pt idx="121632">
                  <c:v>4.4951999999999999E-2</c:v>
                </c:pt>
                <c:pt idx="121633">
                  <c:v>4.4950999999999998E-2</c:v>
                </c:pt>
                <c:pt idx="121634">
                  <c:v>4.4950999999999998E-2</c:v>
                </c:pt>
                <c:pt idx="121635">
                  <c:v>4.4950999999999998E-2</c:v>
                </c:pt>
                <c:pt idx="121636">
                  <c:v>4.4950999999999998E-2</c:v>
                </c:pt>
                <c:pt idx="121637">
                  <c:v>4.4950999999999998E-2</c:v>
                </c:pt>
                <c:pt idx="121638">
                  <c:v>4.4950999999999998E-2</c:v>
                </c:pt>
                <c:pt idx="121639">
                  <c:v>4.4950999999999998E-2</c:v>
                </c:pt>
                <c:pt idx="121640">
                  <c:v>4.4950999999999998E-2</c:v>
                </c:pt>
                <c:pt idx="121641">
                  <c:v>4.4950999999999998E-2</c:v>
                </c:pt>
                <c:pt idx="121642">
                  <c:v>4.4950999999999998E-2</c:v>
                </c:pt>
                <c:pt idx="121643">
                  <c:v>4.4950999999999998E-2</c:v>
                </c:pt>
                <c:pt idx="121644">
                  <c:v>4.4950999999999998E-2</c:v>
                </c:pt>
                <c:pt idx="121645">
                  <c:v>4.4950999999999998E-2</c:v>
                </c:pt>
                <c:pt idx="121646">
                  <c:v>4.4951999999999999E-2</c:v>
                </c:pt>
                <c:pt idx="121647">
                  <c:v>4.4951999999999999E-2</c:v>
                </c:pt>
                <c:pt idx="121648">
                  <c:v>4.4951999999999999E-2</c:v>
                </c:pt>
                <c:pt idx="121649">
                  <c:v>4.4953E-2</c:v>
                </c:pt>
                <c:pt idx="121650">
                  <c:v>4.4953E-2</c:v>
                </c:pt>
                <c:pt idx="121651">
                  <c:v>4.4953E-2</c:v>
                </c:pt>
                <c:pt idx="121652">
                  <c:v>4.4954000000000001E-2</c:v>
                </c:pt>
                <c:pt idx="121653">
                  <c:v>4.4954000000000001E-2</c:v>
                </c:pt>
                <c:pt idx="121654">
                  <c:v>4.4954000000000001E-2</c:v>
                </c:pt>
                <c:pt idx="121655">
                  <c:v>4.4955000000000002E-2</c:v>
                </c:pt>
                <c:pt idx="121656">
                  <c:v>4.4955000000000002E-2</c:v>
                </c:pt>
                <c:pt idx="121657">
                  <c:v>4.4956000000000003E-2</c:v>
                </c:pt>
                <c:pt idx="121658">
                  <c:v>4.4956000000000003E-2</c:v>
                </c:pt>
                <c:pt idx="121659">
                  <c:v>4.4956999999999997E-2</c:v>
                </c:pt>
                <c:pt idx="121660">
                  <c:v>4.4956999999999997E-2</c:v>
                </c:pt>
                <c:pt idx="121661">
                  <c:v>4.4957999999999998E-2</c:v>
                </c:pt>
                <c:pt idx="121662">
                  <c:v>4.4958999999999999E-2</c:v>
                </c:pt>
                <c:pt idx="121663">
                  <c:v>4.4958999999999999E-2</c:v>
                </c:pt>
                <c:pt idx="121664">
                  <c:v>4.496E-2</c:v>
                </c:pt>
                <c:pt idx="121665">
                  <c:v>4.496E-2</c:v>
                </c:pt>
                <c:pt idx="121666">
                  <c:v>4.496E-2</c:v>
                </c:pt>
                <c:pt idx="121667">
                  <c:v>4.4961000000000001E-2</c:v>
                </c:pt>
                <c:pt idx="121668">
                  <c:v>4.4961000000000001E-2</c:v>
                </c:pt>
                <c:pt idx="121669">
                  <c:v>4.4962000000000002E-2</c:v>
                </c:pt>
                <c:pt idx="121670">
                  <c:v>4.4962000000000002E-2</c:v>
                </c:pt>
                <c:pt idx="121671">
                  <c:v>4.4963000000000003E-2</c:v>
                </c:pt>
                <c:pt idx="121672">
                  <c:v>4.4963000000000003E-2</c:v>
                </c:pt>
                <c:pt idx="121673">
                  <c:v>4.4963999999999997E-2</c:v>
                </c:pt>
                <c:pt idx="121674">
                  <c:v>4.4963999999999997E-2</c:v>
                </c:pt>
                <c:pt idx="121675">
                  <c:v>4.4963999999999997E-2</c:v>
                </c:pt>
                <c:pt idx="121676">
                  <c:v>4.4964999999999998E-2</c:v>
                </c:pt>
                <c:pt idx="121677">
                  <c:v>4.4964999999999998E-2</c:v>
                </c:pt>
                <c:pt idx="121678">
                  <c:v>4.4964999999999998E-2</c:v>
                </c:pt>
                <c:pt idx="121679">
                  <c:v>4.4964999999999998E-2</c:v>
                </c:pt>
                <c:pt idx="121680">
                  <c:v>4.4964999999999998E-2</c:v>
                </c:pt>
                <c:pt idx="121681">
                  <c:v>4.4964999999999998E-2</c:v>
                </c:pt>
                <c:pt idx="121682">
                  <c:v>4.4964999999999998E-2</c:v>
                </c:pt>
                <c:pt idx="121683">
                  <c:v>4.4965999999999999E-2</c:v>
                </c:pt>
                <c:pt idx="121684">
                  <c:v>4.4965999999999999E-2</c:v>
                </c:pt>
                <c:pt idx="121685">
                  <c:v>4.4965999999999999E-2</c:v>
                </c:pt>
                <c:pt idx="121686">
                  <c:v>4.4965999999999999E-2</c:v>
                </c:pt>
                <c:pt idx="121687">
                  <c:v>4.4965999999999999E-2</c:v>
                </c:pt>
                <c:pt idx="121688">
                  <c:v>4.4965999999999999E-2</c:v>
                </c:pt>
                <c:pt idx="121689">
                  <c:v>4.4965999999999999E-2</c:v>
                </c:pt>
                <c:pt idx="121690">
                  <c:v>4.4965999999999999E-2</c:v>
                </c:pt>
                <c:pt idx="121691">
                  <c:v>4.4965999999999999E-2</c:v>
                </c:pt>
                <c:pt idx="121692">
                  <c:v>4.4965999999999999E-2</c:v>
                </c:pt>
                <c:pt idx="121693">
                  <c:v>4.4964999999999998E-2</c:v>
                </c:pt>
                <c:pt idx="121694">
                  <c:v>4.4964999999999998E-2</c:v>
                </c:pt>
                <c:pt idx="121695">
                  <c:v>4.4964999999999998E-2</c:v>
                </c:pt>
                <c:pt idx="121696">
                  <c:v>4.4964999999999998E-2</c:v>
                </c:pt>
                <c:pt idx="121697">
                  <c:v>4.4964999999999998E-2</c:v>
                </c:pt>
                <c:pt idx="121698">
                  <c:v>4.4964999999999998E-2</c:v>
                </c:pt>
                <c:pt idx="121699">
                  <c:v>4.4964999999999998E-2</c:v>
                </c:pt>
                <c:pt idx="121700">
                  <c:v>4.4964999999999998E-2</c:v>
                </c:pt>
                <c:pt idx="121701">
                  <c:v>4.4964999999999998E-2</c:v>
                </c:pt>
                <c:pt idx="121702">
                  <c:v>4.4963999999999997E-2</c:v>
                </c:pt>
                <c:pt idx="121703">
                  <c:v>4.4963999999999997E-2</c:v>
                </c:pt>
                <c:pt idx="121704">
                  <c:v>4.4963999999999997E-2</c:v>
                </c:pt>
                <c:pt idx="121705">
                  <c:v>4.4963999999999997E-2</c:v>
                </c:pt>
                <c:pt idx="121706">
                  <c:v>4.4963999999999997E-2</c:v>
                </c:pt>
                <c:pt idx="121707">
                  <c:v>4.4963999999999997E-2</c:v>
                </c:pt>
                <c:pt idx="121708">
                  <c:v>4.4963999999999997E-2</c:v>
                </c:pt>
                <c:pt idx="121709">
                  <c:v>4.4963999999999997E-2</c:v>
                </c:pt>
                <c:pt idx="121710">
                  <c:v>4.4963000000000003E-2</c:v>
                </c:pt>
                <c:pt idx="121711">
                  <c:v>4.4963000000000003E-2</c:v>
                </c:pt>
                <c:pt idx="121712">
                  <c:v>4.4963000000000003E-2</c:v>
                </c:pt>
                <c:pt idx="121713">
                  <c:v>4.4963000000000003E-2</c:v>
                </c:pt>
                <c:pt idx="121714">
                  <c:v>4.4963000000000003E-2</c:v>
                </c:pt>
                <c:pt idx="121715">
                  <c:v>4.4963000000000003E-2</c:v>
                </c:pt>
                <c:pt idx="121716">
                  <c:v>4.4963000000000003E-2</c:v>
                </c:pt>
                <c:pt idx="121717">
                  <c:v>4.4963000000000003E-2</c:v>
                </c:pt>
                <c:pt idx="121718">
                  <c:v>4.4963000000000003E-2</c:v>
                </c:pt>
                <c:pt idx="121719">
                  <c:v>4.4963000000000003E-2</c:v>
                </c:pt>
                <c:pt idx="121720">
                  <c:v>4.4963000000000003E-2</c:v>
                </c:pt>
                <c:pt idx="121721">
                  <c:v>4.4963000000000003E-2</c:v>
                </c:pt>
                <c:pt idx="121722">
                  <c:v>4.4963000000000003E-2</c:v>
                </c:pt>
                <c:pt idx="121723">
                  <c:v>4.4963999999999997E-2</c:v>
                </c:pt>
                <c:pt idx="121724">
                  <c:v>4.4963999999999997E-2</c:v>
                </c:pt>
                <c:pt idx="121725">
                  <c:v>4.4963999999999997E-2</c:v>
                </c:pt>
                <c:pt idx="121726">
                  <c:v>4.4963999999999997E-2</c:v>
                </c:pt>
                <c:pt idx="121727">
                  <c:v>4.4963999999999997E-2</c:v>
                </c:pt>
                <c:pt idx="121728">
                  <c:v>4.4964999999999998E-2</c:v>
                </c:pt>
                <c:pt idx="121729">
                  <c:v>4.4964999999999998E-2</c:v>
                </c:pt>
                <c:pt idx="121730">
                  <c:v>4.4964999999999998E-2</c:v>
                </c:pt>
                <c:pt idx="121731">
                  <c:v>4.4965999999999999E-2</c:v>
                </c:pt>
                <c:pt idx="121732">
                  <c:v>4.4967E-2</c:v>
                </c:pt>
                <c:pt idx="121733">
                  <c:v>4.4967E-2</c:v>
                </c:pt>
                <c:pt idx="121734">
                  <c:v>4.4968000000000001E-2</c:v>
                </c:pt>
                <c:pt idx="121735">
                  <c:v>4.4968000000000001E-2</c:v>
                </c:pt>
                <c:pt idx="121736">
                  <c:v>4.4969000000000002E-2</c:v>
                </c:pt>
                <c:pt idx="121737">
                  <c:v>4.4969000000000002E-2</c:v>
                </c:pt>
                <c:pt idx="121738">
                  <c:v>4.4970000000000003E-2</c:v>
                </c:pt>
                <c:pt idx="121739">
                  <c:v>4.4970999999999997E-2</c:v>
                </c:pt>
                <c:pt idx="121740">
                  <c:v>4.4971999999999998E-2</c:v>
                </c:pt>
                <c:pt idx="121741">
                  <c:v>4.4971999999999998E-2</c:v>
                </c:pt>
                <c:pt idx="121742">
                  <c:v>4.4972999999999999E-2</c:v>
                </c:pt>
                <c:pt idx="121743">
                  <c:v>4.4974E-2</c:v>
                </c:pt>
                <c:pt idx="121744">
                  <c:v>4.4975000000000001E-2</c:v>
                </c:pt>
                <c:pt idx="121745">
                  <c:v>4.4976000000000002E-2</c:v>
                </c:pt>
                <c:pt idx="121746">
                  <c:v>4.4977000000000003E-2</c:v>
                </c:pt>
                <c:pt idx="121747">
                  <c:v>4.4977999999999997E-2</c:v>
                </c:pt>
                <c:pt idx="121748">
                  <c:v>4.4978999999999998E-2</c:v>
                </c:pt>
                <c:pt idx="121749">
                  <c:v>4.4979999999999999E-2</c:v>
                </c:pt>
                <c:pt idx="121750">
                  <c:v>4.4981E-2</c:v>
                </c:pt>
                <c:pt idx="121751">
                  <c:v>4.4982000000000001E-2</c:v>
                </c:pt>
                <c:pt idx="121752">
                  <c:v>4.4983000000000002E-2</c:v>
                </c:pt>
                <c:pt idx="121753">
                  <c:v>4.4984000000000003E-2</c:v>
                </c:pt>
                <c:pt idx="121754">
                  <c:v>4.4985999999999998E-2</c:v>
                </c:pt>
                <c:pt idx="121755">
                  <c:v>4.4986999999999999E-2</c:v>
                </c:pt>
                <c:pt idx="121756">
                  <c:v>4.4988E-2</c:v>
                </c:pt>
                <c:pt idx="121757">
                  <c:v>4.4989000000000001E-2</c:v>
                </c:pt>
                <c:pt idx="121758">
                  <c:v>4.4990000000000002E-2</c:v>
                </c:pt>
                <c:pt idx="121759">
                  <c:v>4.4991000000000003E-2</c:v>
                </c:pt>
                <c:pt idx="121760">
                  <c:v>4.4991999999999997E-2</c:v>
                </c:pt>
                <c:pt idx="121761">
                  <c:v>4.4992999999999998E-2</c:v>
                </c:pt>
                <c:pt idx="121762">
                  <c:v>4.4993999999999999E-2</c:v>
                </c:pt>
                <c:pt idx="121763">
                  <c:v>4.4995E-2</c:v>
                </c:pt>
                <c:pt idx="121764">
                  <c:v>4.4996000000000001E-2</c:v>
                </c:pt>
                <c:pt idx="121765">
                  <c:v>4.4997000000000002E-2</c:v>
                </c:pt>
                <c:pt idx="121766">
                  <c:v>4.4997000000000002E-2</c:v>
                </c:pt>
                <c:pt idx="121767">
                  <c:v>4.4998000000000003E-2</c:v>
                </c:pt>
                <c:pt idx="121768">
                  <c:v>4.4998999999999997E-2</c:v>
                </c:pt>
                <c:pt idx="121769">
                  <c:v>4.4999999999999998E-2</c:v>
                </c:pt>
                <c:pt idx="121770">
                  <c:v>4.4999999999999998E-2</c:v>
                </c:pt>
                <c:pt idx="121771">
                  <c:v>4.4999999999999998E-2</c:v>
                </c:pt>
                <c:pt idx="121772">
                  <c:v>4.5000999999999999E-2</c:v>
                </c:pt>
                <c:pt idx="121773">
                  <c:v>4.5000999999999999E-2</c:v>
                </c:pt>
                <c:pt idx="121774">
                  <c:v>4.5000999999999999E-2</c:v>
                </c:pt>
                <c:pt idx="121775">
                  <c:v>4.5000999999999999E-2</c:v>
                </c:pt>
                <c:pt idx="121776">
                  <c:v>4.5000999999999999E-2</c:v>
                </c:pt>
                <c:pt idx="121777">
                  <c:v>4.5000999999999999E-2</c:v>
                </c:pt>
                <c:pt idx="121778">
                  <c:v>4.5000999999999999E-2</c:v>
                </c:pt>
                <c:pt idx="121779">
                  <c:v>4.5000999999999999E-2</c:v>
                </c:pt>
                <c:pt idx="121780">
                  <c:v>4.5000999999999999E-2</c:v>
                </c:pt>
                <c:pt idx="121781">
                  <c:v>4.4999999999999998E-2</c:v>
                </c:pt>
                <c:pt idx="121782">
                  <c:v>4.4999999999999998E-2</c:v>
                </c:pt>
                <c:pt idx="121783">
                  <c:v>4.4998999999999997E-2</c:v>
                </c:pt>
                <c:pt idx="121784">
                  <c:v>4.4998000000000003E-2</c:v>
                </c:pt>
                <c:pt idx="121785">
                  <c:v>4.4998000000000003E-2</c:v>
                </c:pt>
                <c:pt idx="121786">
                  <c:v>4.4997000000000002E-2</c:v>
                </c:pt>
                <c:pt idx="121787">
                  <c:v>4.4996000000000001E-2</c:v>
                </c:pt>
                <c:pt idx="121788">
                  <c:v>4.4995E-2</c:v>
                </c:pt>
                <c:pt idx="121789">
                  <c:v>4.4993999999999999E-2</c:v>
                </c:pt>
                <c:pt idx="121790">
                  <c:v>4.4991999999999997E-2</c:v>
                </c:pt>
                <c:pt idx="121791">
                  <c:v>4.4991000000000003E-2</c:v>
                </c:pt>
                <c:pt idx="121792">
                  <c:v>4.4990000000000002E-2</c:v>
                </c:pt>
                <c:pt idx="121793">
                  <c:v>4.4989000000000001E-2</c:v>
                </c:pt>
                <c:pt idx="121794">
                  <c:v>4.4986999999999999E-2</c:v>
                </c:pt>
                <c:pt idx="121795">
                  <c:v>4.4984999999999997E-2</c:v>
                </c:pt>
                <c:pt idx="121796">
                  <c:v>4.4984000000000003E-2</c:v>
                </c:pt>
                <c:pt idx="121797">
                  <c:v>4.4982000000000001E-2</c:v>
                </c:pt>
                <c:pt idx="121798">
                  <c:v>4.4979999999999999E-2</c:v>
                </c:pt>
                <c:pt idx="121799">
                  <c:v>4.4978999999999998E-2</c:v>
                </c:pt>
                <c:pt idx="121800">
                  <c:v>4.4977000000000003E-2</c:v>
                </c:pt>
                <c:pt idx="121801">
                  <c:v>4.4976000000000002E-2</c:v>
                </c:pt>
                <c:pt idx="121802">
                  <c:v>4.4974E-2</c:v>
                </c:pt>
                <c:pt idx="121803">
                  <c:v>4.4971999999999998E-2</c:v>
                </c:pt>
                <c:pt idx="121804">
                  <c:v>4.4970000000000003E-2</c:v>
                </c:pt>
                <c:pt idx="121805">
                  <c:v>4.4969000000000002E-2</c:v>
                </c:pt>
                <c:pt idx="121806">
                  <c:v>4.4967E-2</c:v>
                </c:pt>
                <c:pt idx="121807">
                  <c:v>4.4964999999999998E-2</c:v>
                </c:pt>
                <c:pt idx="121808">
                  <c:v>4.4963000000000003E-2</c:v>
                </c:pt>
                <c:pt idx="121809">
                  <c:v>4.4962000000000002E-2</c:v>
                </c:pt>
                <c:pt idx="121810">
                  <c:v>4.496E-2</c:v>
                </c:pt>
                <c:pt idx="121811">
                  <c:v>4.4958999999999999E-2</c:v>
                </c:pt>
                <c:pt idx="121812">
                  <c:v>4.4956999999999997E-2</c:v>
                </c:pt>
                <c:pt idx="121813">
                  <c:v>4.4956000000000003E-2</c:v>
                </c:pt>
                <c:pt idx="121814">
                  <c:v>4.4954000000000001E-2</c:v>
                </c:pt>
                <c:pt idx="121815">
                  <c:v>4.4953E-2</c:v>
                </c:pt>
                <c:pt idx="121816">
                  <c:v>4.4951999999999999E-2</c:v>
                </c:pt>
                <c:pt idx="121817">
                  <c:v>4.4949999999999997E-2</c:v>
                </c:pt>
                <c:pt idx="121818">
                  <c:v>4.4949000000000003E-2</c:v>
                </c:pt>
                <c:pt idx="121819">
                  <c:v>4.4948000000000002E-2</c:v>
                </c:pt>
                <c:pt idx="121820">
                  <c:v>4.4947000000000001E-2</c:v>
                </c:pt>
                <c:pt idx="121821">
                  <c:v>4.4946E-2</c:v>
                </c:pt>
                <c:pt idx="121822">
                  <c:v>4.4944999999999999E-2</c:v>
                </c:pt>
                <c:pt idx="121823">
                  <c:v>4.4943999999999998E-2</c:v>
                </c:pt>
                <c:pt idx="121824">
                  <c:v>4.4942999999999997E-2</c:v>
                </c:pt>
                <c:pt idx="121825">
                  <c:v>4.4942000000000003E-2</c:v>
                </c:pt>
                <c:pt idx="121826">
                  <c:v>4.4942000000000003E-2</c:v>
                </c:pt>
                <c:pt idx="121827">
                  <c:v>4.4941000000000002E-2</c:v>
                </c:pt>
                <c:pt idx="121828">
                  <c:v>4.4941000000000002E-2</c:v>
                </c:pt>
                <c:pt idx="121829">
                  <c:v>4.4941000000000002E-2</c:v>
                </c:pt>
                <c:pt idx="121830">
                  <c:v>4.4940000000000001E-2</c:v>
                </c:pt>
                <c:pt idx="121831">
                  <c:v>4.4940000000000001E-2</c:v>
                </c:pt>
                <c:pt idx="121832">
                  <c:v>4.4940000000000001E-2</c:v>
                </c:pt>
                <c:pt idx="121833">
                  <c:v>4.4940000000000001E-2</c:v>
                </c:pt>
                <c:pt idx="121834">
                  <c:v>4.4940000000000001E-2</c:v>
                </c:pt>
                <c:pt idx="121835">
                  <c:v>4.4940000000000001E-2</c:v>
                </c:pt>
                <c:pt idx="121836">
                  <c:v>4.4940000000000001E-2</c:v>
                </c:pt>
                <c:pt idx="121837">
                  <c:v>4.4941000000000002E-2</c:v>
                </c:pt>
                <c:pt idx="121838">
                  <c:v>4.4941000000000002E-2</c:v>
                </c:pt>
                <c:pt idx="121839">
                  <c:v>4.4942000000000003E-2</c:v>
                </c:pt>
                <c:pt idx="121840">
                  <c:v>4.4942000000000003E-2</c:v>
                </c:pt>
                <c:pt idx="121841">
                  <c:v>4.4942999999999997E-2</c:v>
                </c:pt>
                <c:pt idx="121842">
                  <c:v>4.4942999999999997E-2</c:v>
                </c:pt>
                <c:pt idx="121843">
                  <c:v>4.4943999999999998E-2</c:v>
                </c:pt>
                <c:pt idx="121844">
                  <c:v>4.4944999999999999E-2</c:v>
                </c:pt>
                <c:pt idx="121845">
                  <c:v>4.4944999999999999E-2</c:v>
                </c:pt>
                <c:pt idx="121846">
                  <c:v>4.4946E-2</c:v>
                </c:pt>
                <c:pt idx="121847">
                  <c:v>4.4947000000000001E-2</c:v>
                </c:pt>
                <c:pt idx="121848">
                  <c:v>4.4948000000000002E-2</c:v>
                </c:pt>
                <c:pt idx="121849">
                  <c:v>4.4949000000000003E-2</c:v>
                </c:pt>
                <c:pt idx="121850">
                  <c:v>4.4949999999999997E-2</c:v>
                </c:pt>
                <c:pt idx="121851">
                  <c:v>4.4951999999999999E-2</c:v>
                </c:pt>
                <c:pt idx="121852">
                  <c:v>4.4953E-2</c:v>
                </c:pt>
                <c:pt idx="121853">
                  <c:v>4.4954000000000001E-2</c:v>
                </c:pt>
                <c:pt idx="121854">
                  <c:v>4.4955000000000002E-2</c:v>
                </c:pt>
                <c:pt idx="121855">
                  <c:v>4.4956000000000003E-2</c:v>
                </c:pt>
                <c:pt idx="121856">
                  <c:v>4.4956999999999997E-2</c:v>
                </c:pt>
                <c:pt idx="121857">
                  <c:v>4.4957999999999998E-2</c:v>
                </c:pt>
                <c:pt idx="121858">
                  <c:v>4.4958999999999999E-2</c:v>
                </c:pt>
                <c:pt idx="121859">
                  <c:v>4.496E-2</c:v>
                </c:pt>
                <c:pt idx="121860">
                  <c:v>4.4961000000000001E-2</c:v>
                </c:pt>
                <c:pt idx="121861">
                  <c:v>4.4962000000000002E-2</c:v>
                </c:pt>
                <c:pt idx="121862">
                  <c:v>4.4963999999999997E-2</c:v>
                </c:pt>
                <c:pt idx="121863">
                  <c:v>4.4964999999999998E-2</c:v>
                </c:pt>
                <c:pt idx="121864">
                  <c:v>4.4965999999999999E-2</c:v>
                </c:pt>
                <c:pt idx="121865">
                  <c:v>4.4967E-2</c:v>
                </c:pt>
                <c:pt idx="121866">
                  <c:v>4.4968000000000001E-2</c:v>
                </c:pt>
                <c:pt idx="121867">
                  <c:v>4.4969000000000002E-2</c:v>
                </c:pt>
                <c:pt idx="121868">
                  <c:v>4.4970000000000003E-2</c:v>
                </c:pt>
                <c:pt idx="121869">
                  <c:v>4.4970999999999997E-2</c:v>
                </c:pt>
                <c:pt idx="121870">
                  <c:v>4.4970999999999997E-2</c:v>
                </c:pt>
                <c:pt idx="121871">
                  <c:v>4.4971999999999998E-2</c:v>
                </c:pt>
                <c:pt idx="121872">
                  <c:v>4.4972999999999999E-2</c:v>
                </c:pt>
                <c:pt idx="121873">
                  <c:v>4.4974E-2</c:v>
                </c:pt>
                <c:pt idx="121874">
                  <c:v>4.4975000000000001E-2</c:v>
                </c:pt>
                <c:pt idx="121875">
                  <c:v>4.4976000000000002E-2</c:v>
                </c:pt>
                <c:pt idx="121876">
                  <c:v>4.4977000000000003E-2</c:v>
                </c:pt>
                <c:pt idx="121877">
                  <c:v>4.4977000000000003E-2</c:v>
                </c:pt>
                <c:pt idx="121878">
                  <c:v>4.4977999999999997E-2</c:v>
                </c:pt>
                <c:pt idx="121879">
                  <c:v>4.4977999999999997E-2</c:v>
                </c:pt>
                <c:pt idx="121880">
                  <c:v>4.4978999999999998E-2</c:v>
                </c:pt>
                <c:pt idx="121881">
                  <c:v>4.4979999999999999E-2</c:v>
                </c:pt>
                <c:pt idx="121882">
                  <c:v>4.4979999999999999E-2</c:v>
                </c:pt>
                <c:pt idx="121883">
                  <c:v>4.4981E-2</c:v>
                </c:pt>
                <c:pt idx="121884">
                  <c:v>4.4981E-2</c:v>
                </c:pt>
                <c:pt idx="121885">
                  <c:v>4.4982000000000001E-2</c:v>
                </c:pt>
                <c:pt idx="121886">
                  <c:v>4.4982000000000001E-2</c:v>
                </c:pt>
                <c:pt idx="121887">
                  <c:v>4.4982000000000001E-2</c:v>
                </c:pt>
                <c:pt idx="121888">
                  <c:v>4.4983000000000002E-2</c:v>
                </c:pt>
                <c:pt idx="121889">
                  <c:v>4.4983000000000002E-2</c:v>
                </c:pt>
                <c:pt idx="121890">
                  <c:v>4.4983000000000002E-2</c:v>
                </c:pt>
                <c:pt idx="121891">
                  <c:v>4.4983000000000002E-2</c:v>
                </c:pt>
                <c:pt idx="121892">
                  <c:v>4.4983000000000002E-2</c:v>
                </c:pt>
                <c:pt idx="121893">
                  <c:v>4.4983000000000002E-2</c:v>
                </c:pt>
                <c:pt idx="121894">
                  <c:v>4.4984000000000003E-2</c:v>
                </c:pt>
                <c:pt idx="121895">
                  <c:v>4.4984000000000003E-2</c:v>
                </c:pt>
                <c:pt idx="121896">
                  <c:v>4.4984000000000003E-2</c:v>
                </c:pt>
                <c:pt idx="121897">
                  <c:v>4.4984000000000003E-2</c:v>
                </c:pt>
                <c:pt idx="121898">
                  <c:v>4.4984000000000003E-2</c:v>
                </c:pt>
                <c:pt idx="121899">
                  <c:v>4.4984000000000003E-2</c:v>
                </c:pt>
                <c:pt idx="121900">
                  <c:v>4.4984000000000003E-2</c:v>
                </c:pt>
                <c:pt idx="121901">
                  <c:v>4.4983000000000002E-2</c:v>
                </c:pt>
                <c:pt idx="121902">
                  <c:v>4.4983000000000002E-2</c:v>
                </c:pt>
                <c:pt idx="121903">
                  <c:v>4.4983000000000002E-2</c:v>
                </c:pt>
                <c:pt idx="121904">
                  <c:v>4.4982000000000001E-2</c:v>
                </c:pt>
                <c:pt idx="121905">
                  <c:v>4.4982000000000001E-2</c:v>
                </c:pt>
                <c:pt idx="121906">
                  <c:v>4.4982000000000001E-2</c:v>
                </c:pt>
                <c:pt idx="121907">
                  <c:v>4.4982000000000001E-2</c:v>
                </c:pt>
                <c:pt idx="121908">
                  <c:v>4.4981E-2</c:v>
                </c:pt>
                <c:pt idx="121909">
                  <c:v>4.4981E-2</c:v>
                </c:pt>
                <c:pt idx="121910">
                  <c:v>4.4979999999999999E-2</c:v>
                </c:pt>
                <c:pt idx="121911">
                  <c:v>4.4979999999999999E-2</c:v>
                </c:pt>
                <c:pt idx="121912">
                  <c:v>4.4978999999999998E-2</c:v>
                </c:pt>
                <c:pt idx="121913">
                  <c:v>4.4977999999999997E-2</c:v>
                </c:pt>
                <c:pt idx="121914">
                  <c:v>4.4977999999999997E-2</c:v>
                </c:pt>
                <c:pt idx="121915">
                  <c:v>4.4977000000000003E-2</c:v>
                </c:pt>
                <c:pt idx="121916">
                  <c:v>4.4976000000000002E-2</c:v>
                </c:pt>
                <c:pt idx="121917">
                  <c:v>4.4976000000000002E-2</c:v>
                </c:pt>
                <c:pt idx="121918">
                  <c:v>4.4975000000000001E-2</c:v>
                </c:pt>
                <c:pt idx="121919">
                  <c:v>4.4974E-2</c:v>
                </c:pt>
                <c:pt idx="121920">
                  <c:v>4.4972999999999999E-2</c:v>
                </c:pt>
                <c:pt idx="121921">
                  <c:v>4.4971999999999998E-2</c:v>
                </c:pt>
                <c:pt idx="121922">
                  <c:v>4.4971999999999998E-2</c:v>
                </c:pt>
                <c:pt idx="121923">
                  <c:v>4.4970999999999997E-2</c:v>
                </c:pt>
                <c:pt idx="121924">
                  <c:v>4.4970000000000003E-2</c:v>
                </c:pt>
                <c:pt idx="121925">
                  <c:v>4.4968000000000001E-2</c:v>
                </c:pt>
                <c:pt idx="121926">
                  <c:v>4.4967E-2</c:v>
                </c:pt>
                <c:pt idx="121927">
                  <c:v>4.4965999999999999E-2</c:v>
                </c:pt>
                <c:pt idx="121928">
                  <c:v>4.4964999999999998E-2</c:v>
                </c:pt>
                <c:pt idx="121929">
                  <c:v>4.4963999999999997E-2</c:v>
                </c:pt>
                <c:pt idx="121930">
                  <c:v>4.4963000000000003E-2</c:v>
                </c:pt>
                <c:pt idx="121931">
                  <c:v>4.4962000000000002E-2</c:v>
                </c:pt>
                <c:pt idx="121932">
                  <c:v>4.4961000000000001E-2</c:v>
                </c:pt>
                <c:pt idx="121933">
                  <c:v>4.496E-2</c:v>
                </c:pt>
                <c:pt idx="121934">
                  <c:v>4.4958999999999999E-2</c:v>
                </c:pt>
                <c:pt idx="121935">
                  <c:v>4.4957999999999998E-2</c:v>
                </c:pt>
                <c:pt idx="121936">
                  <c:v>4.4956999999999997E-2</c:v>
                </c:pt>
                <c:pt idx="121937">
                  <c:v>4.4956000000000003E-2</c:v>
                </c:pt>
                <c:pt idx="121938">
                  <c:v>4.4955000000000002E-2</c:v>
                </c:pt>
                <c:pt idx="121939">
                  <c:v>4.4954000000000001E-2</c:v>
                </c:pt>
                <c:pt idx="121940">
                  <c:v>4.4953E-2</c:v>
                </c:pt>
                <c:pt idx="121941">
                  <c:v>4.4951999999999999E-2</c:v>
                </c:pt>
                <c:pt idx="121942">
                  <c:v>4.4950999999999998E-2</c:v>
                </c:pt>
                <c:pt idx="121943">
                  <c:v>4.4949999999999997E-2</c:v>
                </c:pt>
                <c:pt idx="121944">
                  <c:v>4.4949000000000003E-2</c:v>
                </c:pt>
                <c:pt idx="121945">
                  <c:v>4.4949000000000003E-2</c:v>
                </c:pt>
                <c:pt idx="121946">
                  <c:v>4.4948000000000002E-2</c:v>
                </c:pt>
                <c:pt idx="121947">
                  <c:v>4.4947000000000001E-2</c:v>
                </c:pt>
                <c:pt idx="121948">
                  <c:v>4.4946E-2</c:v>
                </c:pt>
                <c:pt idx="121949">
                  <c:v>4.4944999999999999E-2</c:v>
                </c:pt>
                <c:pt idx="121950">
                  <c:v>4.4944999999999999E-2</c:v>
                </c:pt>
                <c:pt idx="121951">
                  <c:v>4.4943999999999998E-2</c:v>
                </c:pt>
                <c:pt idx="121952">
                  <c:v>4.4943999999999998E-2</c:v>
                </c:pt>
                <c:pt idx="121953">
                  <c:v>4.4942999999999997E-2</c:v>
                </c:pt>
                <c:pt idx="121954">
                  <c:v>4.4942999999999997E-2</c:v>
                </c:pt>
                <c:pt idx="121955">
                  <c:v>4.4942000000000003E-2</c:v>
                </c:pt>
                <c:pt idx="121956">
                  <c:v>4.4942000000000003E-2</c:v>
                </c:pt>
                <c:pt idx="121957">
                  <c:v>4.4942000000000003E-2</c:v>
                </c:pt>
                <c:pt idx="121958">
                  <c:v>4.4941000000000002E-2</c:v>
                </c:pt>
                <c:pt idx="121959">
                  <c:v>4.4941000000000002E-2</c:v>
                </c:pt>
                <c:pt idx="121960">
                  <c:v>4.4940000000000001E-2</c:v>
                </c:pt>
                <c:pt idx="121961">
                  <c:v>4.4940000000000001E-2</c:v>
                </c:pt>
                <c:pt idx="121962">
                  <c:v>4.4940000000000001E-2</c:v>
                </c:pt>
                <c:pt idx="121963">
                  <c:v>4.4940000000000001E-2</c:v>
                </c:pt>
                <c:pt idx="121964">
                  <c:v>4.4940000000000001E-2</c:v>
                </c:pt>
                <c:pt idx="121965">
                  <c:v>4.4940000000000001E-2</c:v>
                </c:pt>
                <c:pt idx="121966">
                  <c:v>4.4940000000000001E-2</c:v>
                </c:pt>
                <c:pt idx="121967">
                  <c:v>4.4940000000000001E-2</c:v>
                </c:pt>
                <c:pt idx="121968">
                  <c:v>4.4940000000000001E-2</c:v>
                </c:pt>
                <c:pt idx="121969">
                  <c:v>4.4940000000000001E-2</c:v>
                </c:pt>
                <c:pt idx="121970">
                  <c:v>4.4940000000000001E-2</c:v>
                </c:pt>
                <c:pt idx="121971">
                  <c:v>4.4940000000000001E-2</c:v>
                </c:pt>
                <c:pt idx="121972">
                  <c:v>4.4940000000000001E-2</c:v>
                </c:pt>
                <c:pt idx="121973">
                  <c:v>4.4940000000000001E-2</c:v>
                </c:pt>
                <c:pt idx="121974">
                  <c:v>4.4941000000000002E-2</c:v>
                </c:pt>
                <c:pt idx="121975">
                  <c:v>4.4941000000000002E-2</c:v>
                </c:pt>
                <c:pt idx="121976">
                  <c:v>4.4941000000000002E-2</c:v>
                </c:pt>
                <c:pt idx="121977">
                  <c:v>4.4941000000000002E-2</c:v>
                </c:pt>
                <c:pt idx="121978">
                  <c:v>4.4942000000000003E-2</c:v>
                </c:pt>
                <c:pt idx="121979">
                  <c:v>4.4942000000000003E-2</c:v>
                </c:pt>
                <c:pt idx="121980">
                  <c:v>4.4942000000000003E-2</c:v>
                </c:pt>
                <c:pt idx="121981">
                  <c:v>4.4942999999999997E-2</c:v>
                </c:pt>
                <c:pt idx="121982">
                  <c:v>4.4942999999999997E-2</c:v>
                </c:pt>
                <c:pt idx="121983">
                  <c:v>4.4942999999999997E-2</c:v>
                </c:pt>
                <c:pt idx="121984">
                  <c:v>4.4943999999999998E-2</c:v>
                </c:pt>
                <c:pt idx="121985">
                  <c:v>4.4943999999999998E-2</c:v>
                </c:pt>
                <c:pt idx="121986">
                  <c:v>4.4943999999999998E-2</c:v>
                </c:pt>
                <c:pt idx="121987">
                  <c:v>4.4944999999999999E-2</c:v>
                </c:pt>
                <c:pt idx="121988">
                  <c:v>4.4944999999999999E-2</c:v>
                </c:pt>
                <c:pt idx="121989">
                  <c:v>4.4944999999999999E-2</c:v>
                </c:pt>
                <c:pt idx="121990">
                  <c:v>4.4946E-2</c:v>
                </c:pt>
                <c:pt idx="121991">
                  <c:v>4.4946E-2</c:v>
                </c:pt>
                <c:pt idx="121992">
                  <c:v>4.4947000000000001E-2</c:v>
                </c:pt>
                <c:pt idx="121993">
                  <c:v>4.4947000000000001E-2</c:v>
                </c:pt>
                <c:pt idx="121994">
                  <c:v>4.4947000000000001E-2</c:v>
                </c:pt>
                <c:pt idx="121995">
                  <c:v>4.4947000000000001E-2</c:v>
                </c:pt>
                <c:pt idx="121996">
                  <c:v>4.4948000000000002E-2</c:v>
                </c:pt>
                <c:pt idx="121997">
                  <c:v>4.4948000000000002E-2</c:v>
                </c:pt>
                <c:pt idx="121998">
                  <c:v>4.4948000000000002E-2</c:v>
                </c:pt>
                <c:pt idx="121999">
                  <c:v>4.4948000000000002E-2</c:v>
                </c:pt>
                <c:pt idx="122000">
                  <c:v>4.4948000000000002E-2</c:v>
                </c:pt>
                <c:pt idx="122001">
                  <c:v>4.4949000000000003E-2</c:v>
                </c:pt>
                <c:pt idx="122002">
                  <c:v>4.4949000000000003E-2</c:v>
                </c:pt>
                <c:pt idx="122003">
                  <c:v>4.4949000000000003E-2</c:v>
                </c:pt>
                <c:pt idx="122004">
                  <c:v>4.4949000000000003E-2</c:v>
                </c:pt>
                <c:pt idx="122005">
                  <c:v>4.4949000000000003E-2</c:v>
                </c:pt>
                <c:pt idx="122006">
                  <c:v>4.4949000000000003E-2</c:v>
                </c:pt>
                <c:pt idx="122007">
                  <c:v>4.4949000000000003E-2</c:v>
                </c:pt>
                <c:pt idx="122008">
                  <c:v>4.4949000000000003E-2</c:v>
                </c:pt>
                <c:pt idx="122009">
                  <c:v>4.4949000000000003E-2</c:v>
                </c:pt>
                <c:pt idx="122010">
                  <c:v>4.4949000000000003E-2</c:v>
                </c:pt>
                <c:pt idx="122011">
                  <c:v>4.4949000000000003E-2</c:v>
                </c:pt>
                <c:pt idx="122012">
                  <c:v>4.4949000000000003E-2</c:v>
                </c:pt>
                <c:pt idx="122013">
                  <c:v>4.4949000000000003E-2</c:v>
                </c:pt>
                <c:pt idx="122014">
                  <c:v>4.4949000000000003E-2</c:v>
                </c:pt>
                <c:pt idx="122015">
                  <c:v>4.4949000000000003E-2</c:v>
                </c:pt>
                <c:pt idx="122016">
                  <c:v>4.4949000000000003E-2</c:v>
                </c:pt>
                <c:pt idx="122017">
                  <c:v>4.4949000000000003E-2</c:v>
                </c:pt>
                <c:pt idx="122018">
                  <c:v>4.4949000000000003E-2</c:v>
                </c:pt>
                <c:pt idx="122019">
                  <c:v>4.4949000000000003E-2</c:v>
                </c:pt>
                <c:pt idx="122020">
                  <c:v>4.4948000000000002E-2</c:v>
                </c:pt>
                <c:pt idx="122021">
                  <c:v>4.4948000000000002E-2</c:v>
                </c:pt>
                <c:pt idx="122022">
                  <c:v>4.4948000000000002E-2</c:v>
                </c:pt>
                <c:pt idx="122023">
                  <c:v>4.4948000000000002E-2</c:v>
                </c:pt>
                <c:pt idx="122024">
                  <c:v>4.4948000000000002E-2</c:v>
                </c:pt>
                <c:pt idx="122025">
                  <c:v>4.4948000000000002E-2</c:v>
                </c:pt>
                <c:pt idx="122026">
                  <c:v>4.4949000000000003E-2</c:v>
                </c:pt>
                <c:pt idx="122027">
                  <c:v>4.4949000000000003E-2</c:v>
                </c:pt>
                <c:pt idx="122028">
                  <c:v>4.4949000000000003E-2</c:v>
                </c:pt>
                <c:pt idx="122029">
                  <c:v>4.4949000000000003E-2</c:v>
                </c:pt>
                <c:pt idx="122030">
                  <c:v>4.4949000000000003E-2</c:v>
                </c:pt>
                <c:pt idx="122031">
                  <c:v>4.4949000000000003E-2</c:v>
                </c:pt>
                <c:pt idx="122032">
                  <c:v>4.4949000000000003E-2</c:v>
                </c:pt>
                <c:pt idx="122033">
                  <c:v>4.4949000000000003E-2</c:v>
                </c:pt>
                <c:pt idx="122034">
                  <c:v>4.4949000000000003E-2</c:v>
                </c:pt>
                <c:pt idx="122035">
                  <c:v>4.4949999999999997E-2</c:v>
                </c:pt>
                <c:pt idx="122036">
                  <c:v>4.4949999999999997E-2</c:v>
                </c:pt>
                <c:pt idx="122037">
                  <c:v>4.4950999999999998E-2</c:v>
                </c:pt>
                <c:pt idx="122038">
                  <c:v>4.4950999999999998E-2</c:v>
                </c:pt>
                <c:pt idx="122039">
                  <c:v>4.4951999999999999E-2</c:v>
                </c:pt>
                <c:pt idx="122040">
                  <c:v>4.4951999999999999E-2</c:v>
                </c:pt>
                <c:pt idx="122041">
                  <c:v>4.4953E-2</c:v>
                </c:pt>
                <c:pt idx="122042">
                  <c:v>4.4953E-2</c:v>
                </c:pt>
                <c:pt idx="122043">
                  <c:v>4.4954000000000001E-2</c:v>
                </c:pt>
                <c:pt idx="122044">
                  <c:v>4.4954000000000001E-2</c:v>
                </c:pt>
                <c:pt idx="122045">
                  <c:v>4.4955000000000002E-2</c:v>
                </c:pt>
                <c:pt idx="122046">
                  <c:v>4.4956000000000003E-2</c:v>
                </c:pt>
                <c:pt idx="122047">
                  <c:v>4.4956999999999997E-2</c:v>
                </c:pt>
                <c:pt idx="122048">
                  <c:v>4.4957999999999998E-2</c:v>
                </c:pt>
                <c:pt idx="122049">
                  <c:v>4.4958999999999999E-2</c:v>
                </c:pt>
                <c:pt idx="122050">
                  <c:v>4.496E-2</c:v>
                </c:pt>
                <c:pt idx="122051">
                  <c:v>4.496E-2</c:v>
                </c:pt>
                <c:pt idx="122052">
                  <c:v>4.4961000000000001E-2</c:v>
                </c:pt>
                <c:pt idx="122053">
                  <c:v>4.4962000000000002E-2</c:v>
                </c:pt>
                <c:pt idx="122054">
                  <c:v>4.4963000000000003E-2</c:v>
                </c:pt>
                <c:pt idx="122055">
                  <c:v>4.4963999999999997E-2</c:v>
                </c:pt>
                <c:pt idx="122056">
                  <c:v>4.4964999999999998E-2</c:v>
                </c:pt>
                <c:pt idx="122057">
                  <c:v>4.4965999999999999E-2</c:v>
                </c:pt>
                <c:pt idx="122058">
                  <c:v>4.4968000000000001E-2</c:v>
                </c:pt>
                <c:pt idx="122059">
                  <c:v>4.4969000000000002E-2</c:v>
                </c:pt>
                <c:pt idx="122060">
                  <c:v>4.4970000000000003E-2</c:v>
                </c:pt>
                <c:pt idx="122061">
                  <c:v>4.4970999999999997E-2</c:v>
                </c:pt>
                <c:pt idx="122062">
                  <c:v>4.4971999999999998E-2</c:v>
                </c:pt>
                <c:pt idx="122063">
                  <c:v>4.4972999999999999E-2</c:v>
                </c:pt>
                <c:pt idx="122064">
                  <c:v>4.4974E-2</c:v>
                </c:pt>
                <c:pt idx="122065">
                  <c:v>4.4975000000000001E-2</c:v>
                </c:pt>
                <c:pt idx="122066">
                  <c:v>4.4977000000000003E-2</c:v>
                </c:pt>
                <c:pt idx="122067">
                  <c:v>4.4977999999999997E-2</c:v>
                </c:pt>
                <c:pt idx="122068">
                  <c:v>4.4978999999999998E-2</c:v>
                </c:pt>
                <c:pt idx="122069">
                  <c:v>4.4979999999999999E-2</c:v>
                </c:pt>
                <c:pt idx="122070">
                  <c:v>4.4981E-2</c:v>
                </c:pt>
                <c:pt idx="122071">
                  <c:v>4.4982000000000001E-2</c:v>
                </c:pt>
                <c:pt idx="122072">
                  <c:v>4.4983000000000002E-2</c:v>
                </c:pt>
                <c:pt idx="122073">
                  <c:v>4.4984000000000003E-2</c:v>
                </c:pt>
                <c:pt idx="122074">
                  <c:v>4.4984999999999997E-2</c:v>
                </c:pt>
                <c:pt idx="122075">
                  <c:v>4.4984999999999997E-2</c:v>
                </c:pt>
                <c:pt idx="122076">
                  <c:v>4.4985999999999998E-2</c:v>
                </c:pt>
                <c:pt idx="122077">
                  <c:v>4.4986999999999999E-2</c:v>
                </c:pt>
                <c:pt idx="122078">
                  <c:v>4.4988E-2</c:v>
                </c:pt>
                <c:pt idx="122079">
                  <c:v>4.4988E-2</c:v>
                </c:pt>
                <c:pt idx="122080">
                  <c:v>4.4989000000000001E-2</c:v>
                </c:pt>
                <c:pt idx="122081">
                  <c:v>4.4989000000000001E-2</c:v>
                </c:pt>
                <c:pt idx="122082">
                  <c:v>4.4990000000000002E-2</c:v>
                </c:pt>
                <c:pt idx="122083">
                  <c:v>4.4990000000000002E-2</c:v>
                </c:pt>
                <c:pt idx="122084">
                  <c:v>4.4991000000000003E-2</c:v>
                </c:pt>
                <c:pt idx="122085">
                  <c:v>4.4991000000000003E-2</c:v>
                </c:pt>
                <c:pt idx="122086">
                  <c:v>4.4991999999999997E-2</c:v>
                </c:pt>
                <c:pt idx="122087">
                  <c:v>4.4991999999999997E-2</c:v>
                </c:pt>
                <c:pt idx="122088">
                  <c:v>4.4991999999999997E-2</c:v>
                </c:pt>
                <c:pt idx="122089">
                  <c:v>4.4991999999999997E-2</c:v>
                </c:pt>
                <c:pt idx="122090">
                  <c:v>4.4992999999999998E-2</c:v>
                </c:pt>
                <c:pt idx="122091">
                  <c:v>4.4992999999999998E-2</c:v>
                </c:pt>
                <c:pt idx="122092">
                  <c:v>4.4992999999999998E-2</c:v>
                </c:pt>
                <c:pt idx="122093">
                  <c:v>4.4992999999999998E-2</c:v>
                </c:pt>
                <c:pt idx="122094">
                  <c:v>4.4992999999999998E-2</c:v>
                </c:pt>
                <c:pt idx="122095">
                  <c:v>4.4992999999999998E-2</c:v>
                </c:pt>
                <c:pt idx="122096">
                  <c:v>4.4992999999999998E-2</c:v>
                </c:pt>
                <c:pt idx="122097">
                  <c:v>4.4992999999999998E-2</c:v>
                </c:pt>
                <c:pt idx="122098">
                  <c:v>4.4992999999999998E-2</c:v>
                </c:pt>
                <c:pt idx="122099">
                  <c:v>4.4991999999999997E-2</c:v>
                </c:pt>
                <c:pt idx="122100">
                  <c:v>4.4991999999999997E-2</c:v>
                </c:pt>
                <c:pt idx="122101">
                  <c:v>4.4991999999999997E-2</c:v>
                </c:pt>
                <c:pt idx="122102">
                  <c:v>4.4991000000000003E-2</c:v>
                </c:pt>
                <c:pt idx="122103">
                  <c:v>4.4991000000000003E-2</c:v>
                </c:pt>
                <c:pt idx="122104">
                  <c:v>4.4990000000000002E-2</c:v>
                </c:pt>
                <c:pt idx="122105">
                  <c:v>4.4990000000000002E-2</c:v>
                </c:pt>
                <c:pt idx="122106">
                  <c:v>4.4989000000000001E-2</c:v>
                </c:pt>
                <c:pt idx="122107">
                  <c:v>4.4989000000000001E-2</c:v>
                </c:pt>
                <c:pt idx="122108">
                  <c:v>4.4988E-2</c:v>
                </c:pt>
                <c:pt idx="122109">
                  <c:v>4.4988E-2</c:v>
                </c:pt>
                <c:pt idx="122110">
                  <c:v>4.4986999999999999E-2</c:v>
                </c:pt>
                <c:pt idx="122111">
                  <c:v>4.4985999999999998E-2</c:v>
                </c:pt>
                <c:pt idx="122112">
                  <c:v>4.4984999999999997E-2</c:v>
                </c:pt>
                <c:pt idx="122113">
                  <c:v>4.4984999999999997E-2</c:v>
                </c:pt>
                <c:pt idx="122114">
                  <c:v>4.4984000000000003E-2</c:v>
                </c:pt>
                <c:pt idx="122115">
                  <c:v>4.4983000000000002E-2</c:v>
                </c:pt>
                <c:pt idx="122116">
                  <c:v>4.4982000000000001E-2</c:v>
                </c:pt>
                <c:pt idx="122117">
                  <c:v>4.4981E-2</c:v>
                </c:pt>
                <c:pt idx="122118">
                  <c:v>4.4979999999999999E-2</c:v>
                </c:pt>
                <c:pt idx="122119">
                  <c:v>4.4978999999999998E-2</c:v>
                </c:pt>
                <c:pt idx="122120">
                  <c:v>4.4977999999999997E-2</c:v>
                </c:pt>
                <c:pt idx="122121">
                  <c:v>4.4977000000000003E-2</c:v>
                </c:pt>
                <c:pt idx="122122">
                  <c:v>4.4976000000000002E-2</c:v>
                </c:pt>
                <c:pt idx="122123">
                  <c:v>4.4975000000000001E-2</c:v>
                </c:pt>
                <c:pt idx="122124">
                  <c:v>4.4974E-2</c:v>
                </c:pt>
                <c:pt idx="122125">
                  <c:v>4.4971999999999998E-2</c:v>
                </c:pt>
                <c:pt idx="122126">
                  <c:v>4.4970999999999997E-2</c:v>
                </c:pt>
                <c:pt idx="122127">
                  <c:v>4.4970000000000003E-2</c:v>
                </c:pt>
                <c:pt idx="122128">
                  <c:v>4.4969000000000002E-2</c:v>
                </c:pt>
                <c:pt idx="122129">
                  <c:v>4.4968000000000001E-2</c:v>
                </c:pt>
                <c:pt idx="122130">
                  <c:v>4.4965999999999999E-2</c:v>
                </c:pt>
                <c:pt idx="122131">
                  <c:v>4.4964999999999998E-2</c:v>
                </c:pt>
                <c:pt idx="122132">
                  <c:v>4.4963999999999997E-2</c:v>
                </c:pt>
                <c:pt idx="122133">
                  <c:v>4.4963000000000003E-2</c:v>
                </c:pt>
                <c:pt idx="122134">
                  <c:v>4.4962000000000002E-2</c:v>
                </c:pt>
                <c:pt idx="122135">
                  <c:v>4.4961000000000001E-2</c:v>
                </c:pt>
                <c:pt idx="122136">
                  <c:v>4.496E-2</c:v>
                </c:pt>
                <c:pt idx="122137">
                  <c:v>4.4958999999999999E-2</c:v>
                </c:pt>
                <c:pt idx="122138">
                  <c:v>4.4956999999999997E-2</c:v>
                </c:pt>
                <c:pt idx="122139">
                  <c:v>4.4956000000000003E-2</c:v>
                </c:pt>
                <c:pt idx="122140">
                  <c:v>4.4955000000000002E-2</c:v>
                </c:pt>
                <c:pt idx="122141">
                  <c:v>4.4954000000000001E-2</c:v>
                </c:pt>
                <c:pt idx="122142">
                  <c:v>4.4954000000000001E-2</c:v>
                </c:pt>
                <c:pt idx="122143">
                  <c:v>4.4953E-2</c:v>
                </c:pt>
                <c:pt idx="122144">
                  <c:v>4.4951999999999999E-2</c:v>
                </c:pt>
                <c:pt idx="122145">
                  <c:v>4.4950999999999998E-2</c:v>
                </c:pt>
                <c:pt idx="122146">
                  <c:v>4.4949999999999997E-2</c:v>
                </c:pt>
                <c:pt idx="122147">
                  <c:v>4.4949000000000003E-2</c:v>
                </c:pt>
                <c:pt idx="122148">
                  <c:v>4.4949000000000003E-2</c:v>
                </c:pt>
                <c:pt idx="122149">
                  <c:v>4.4948000000000002E-2</c:v>
                </c:pt>
                <c:pt idx="122150">
                  <c:v>4.4947000000000001E-2</c:v>
                </c:pt>
                <c:pt idx="122151">
                  <c:v>4.4947000000000001E-2</c:v>
                </c:pt>
                <c:pt idx="122152">
                  <c:v>4.4946E-2</c:v>
                </c:pt>
                <c:pt idx="122153">
                  <c:v>4.4946E-2</c:v>
                </c:pt>
                <c:pt idx="122154">
                  <c:v>4.4944999999999999E-2</c:v>
                </c:pt>
                <c:pt idx="122155">
                  <c:v>4.4944999999999999E-2</c:v>
                </c:pt>
                <c:pt idx="122156">
                  <c:v>4.4944999999999999E-2</c:v>
                </c:pt>
                <c:pt idx="122157">
                  <c:v>4.4943999999999998E-2</c:v>
                </c:pt>
                <c:pt idx="122158">
                  <c:v>4.4943999999999998E-2</c:v>
                </c:pt>
                <c:pt idx="122159">
                  <c:v>4.4943999999999998E-2</c:v>
                </c:pt>
                <c:pt idx="122160">
                  <c:v>4.4942999999999997E-2</c:v>
                </c:pt>
                <c:pt idx="122161">
                  <c:v>4.4942999999999997E-2</c:v>
                </c:pt>
                <c:pt idx="122162">
                  <c:v>4.4942999999999997E-2</c:v>
                </c:pt>
                <c:pt idx="122163">
                  <c:v>4.4942999999999997E-2</c:v>
                </c:pt>
                <c:pt idx="122164">
                  <c:v>4.4942999999999997E-2</c:v>
                </c:pt>
                <c:pt idx="122165">
                  <c:v>4.4942999999999997E-2</c:v>
                </c:pt>
                <c:pt idx="122166">
                  <c:v>4.4942999999999997E-2</c:v>
                </c:pt>
                <c:pt idx="122167">
                  <c:v>4.4942999999999997E-2</c:v>
                </c:pt>
                <c:pt idx="122168">
                  <c:v>4.4942999999999997E-2</c:v>
                </c:pt>
                <c:pt idx="122169">
                  <c:v>4.4942999999999997E-2</c:v>
                </c:pt>
                <c:pt idx="122170">
                  <c:v>4.4942999999999997E-2</c:v>
                </c:pt>
                <c:pt idx="122171">
                  <c:v>4.4942999999999997E-2</c:v>
                </c:pt>
                <c:pt idx="122172">
                  <c:v>4.4942999999999997E-2</c:v>
                </c:pt>
                <c:pt idx="122173">
                  <c:v>4.4942000000000003E-2</c:v>
                </c:pt>
                <c:pt idx="122174">
                  <c:v>4.4942000000000003E-2</c:v>
                </c:pt>
                <c:pt idx="122175">
                  <c:v>4.4942999999999997E-2</c:v>
                </c:pt>
                <c:pt idx="122176">
                  <c:v>4.4942999999999997E-2</c:v>
                </c:pt>
                <c:pt idx="122177">
                  <c:v>4.4942999999999997E-2</c:v>
                </c:pt>
                <c:pt idx="122178">
                  <c:v>4.4942999999999997E-2</c:v>
                </c:pt>
                <c:pt idx="122179">
                  <c:v>4.4942999999999997E-2</c:v>
                </c:pt>
                <c:pt idx="122180">
                  <c:v>4.4942999999999997E-2</c:v>
                </c:pt>
                <c:pt idx="122181">
                  <c:v>4.4942999999999997E-2</c:v>
                </c:pt>
                <c:pt idx="122182">
                  <c:v>4.4942999999999997E-2</c:v>
                </c:pt>
                <c:pt idx="122183">
                  <c:v>4.4942999999999997E-2</c:v>
                </c:pt>
                <c:pt idx="122184">
                  <c:v>4.4942999999999997E-2</c:v>
                </c:pt>
                <c:pt idx="122185">
                  <c:v>4.4942999999999997E-2</c:v>
                </c:pt>
                <c:pt idx="122186">
                  <c:v>4.4942000000000003E-2</c:v>
                </c:pt>
                <c:pt idx="122187">
                  <c:v>4.4942000000000003E-2</c:v>
                </c:pt>
                <c:pt idx="122188">
                  <c:v>4.4942000000000003E-2</c:v>
                </c:pt>
                <c:pt idx="122189">
                  <c:v>4.4942000000000003E-2</c:v>
                </c:pt>
                <c:pt idx="122190">
                  <c:v>4.4942000000000003E-2</c:v>
                </c:pt>
                <c:pt idx="122191">
                  <c:v>4.4942000000000003E-2</c:v>
                </c:pt>
                <c:pt idx="122192">
                  <c:v>4.4942000000000003E-2</c:v>
                </c:pt>
                <c:pt idx="122193">
                  <c:v>4.4942000000000003E-2</c:v>
                </c:pt>
                <c:pt idx="122194">
                  <c:v>4.4941000000000002E-2</c:v>
                </c:pt>
                <c:pt idx="122195">
                  <c:v>4.4941000000000002E-2</c:v>
                </c:pt>
                <c:pt idx="122196">
                  <c:v>4.4941000000000002E-2</c:v>
                </c:pt>
                <c:pt idx="122197">
                  <c:v>4.4941000000000002E-2</c:v>
                </c:pt>
                <c:pt idx="122198">
                  <c:v>4.4940000000000001E-2</c:v>
                </c:pt>
                <c:pt idx="122199">
                  <c:v>4.4940000000000001E-2</c:v>
                </c:pt>
                <c:pt idx="122200">
                  <c:v>4.4940000000000001E-2</c:v>
                </c:pt>
                <c:pt idx="122201">
                  <c:v>4.4940000000000001E-2</c:v>
                </c:pt>
                <c:pt idx="122202">
                  <c:v>4.4940000000000001E-2</c:v>
                </c:pt>
                <c:pt idx="122203">
                  <c:v>4.4940000000000001E-2</c:v>
                </c:pt>
                <c:pt idx="122204">
                  <c:v>4.4939E-2</c:v>
                </c:pt>
                <c:pt idx="122205">
                  <c:v>4.4939E-2</c:v>
                </c:pt>
                <c:pt idx="122206">
                  <c:v>4.4939E-2</c:v>
                </c:pt>
                <c:pt idx="122207">
                  <c:v>4.4939E-2</c:v>
                </c:pt>
                <c:pt idx="122208">
                  <c:v>4.4939E-2</c:v>
                </c:pt>
                <c:pt idx="122209">
                  <c:v>4.4939E-2</c:v>
                </c:pt>
                <c:pt idx="122210">
                  <c:v>4.4939E-2</c:v>
                </c:pt>
                <c:pt idx="122211">
                  <c:v>4.4939E-2</c:v>
                </c:pt>
                <c:pt idx="122212">
                  <c:v>4.4939E-2</c:v>
                </c:pt>
                <c:pt idx="122213">
                  <c:v>4.4939E-2</c:v>
                </c:pt>
                <c:pt idx="122214">
                  <c:v>4.4940000000000001E-2</c:v>
                </c:pt>
                <c:pt idx="122215">
                  <c:v>4.4940000000000001E-2</c:v>
                </c:pt>
                <c:pt idx="122216">
                  <c:v>4.4940000000000001E-2</c:v>
                </c:pt>
                <c:pt idx="122217">
                  <c:v>4.4940000000000001E-2</c:v>
                </c:pt>
                <c:pt idx="122218">
                  <c:v>4.4941000000000002E-2</c:v>
                </c:pt>
                <c:pt idx="122219">
                  <c:v>4.4941000000000002E-2</c:v>
                </c:pt>
                <c:pt idx="122220">
                  <c:v>4.4942000000000003E-2</c:v>
                </c:pt>
                <c:pt idx="122221">
                  <c:v>4.4942000000000003E-2</c:v>
                </c:pt>
                <c:pt idx="122222">
                  <c:v>4.4942999999999997E-2</c:v>
                </c:pt>
                <c:pt idx="122223">
                  <c:v>4.4942999999999997E-2</c:v>
                </c:pt>
                <c:pt idx="122224">
                  <c:v>4.4943999999999998E-2</c:v>
                </c:pt>
                <c:pt idx="122225">
                  <c:v>4.4944999999999999E-2</c:v>
                </c:pt>
                <c:pt idx="122226">
                  <c:v>4.4946E-2</c:v>
                </c:pt>
                <c:pt idx="122227">
                  <c:v>4.4947000000000001E-2</c:v>
                </c:pt>
                <c:pt idx="122228">
                  <c:v>4.4948000000000002E-2</c:v>
                </c:pt>
                <c:pt idx="122229">
                  <c:v>4.4949000000000003E-2</c:v>
                </c:pt>
                <c:pt idx="122230">
                  <c:v>4.4949999999999997E-2</c:v>
                </c:pt>
                <c:pt idx="122231">
                  <c:v>4.4949999999999997E-2</c:v>
                </c:pt>
                <c:pt idx="122232">
                  <c:v>4.4950999999999998E-2</c:v>
                </c:pt>
                <c:pt idx="122233">
                  <c:v>4.4951999999999999E-2</c:v>
                </c:pt>
                <c:pt idx="122234">
                  <c:v>4.4954000000000001E-2</c:v>
                </c:pt>
                <c:pt idx="122235">
                  <c:v>4.4955000000000002E-2</c:v>
                </c:pt>
                <c:pt idx="122236">
                  <c:v>4.4956000000000003E-2</c:v>
                </c:pt>
                <c:pt idx="122237">
                  <c:v>4.4956999999999997E-2</c:v>
                </c:pt>
                <c:pt idx="122238">
                  <c:v>4.4957999999999998E-2</c:v>
                </c:pt>
                <c:pt idx="122239">
                  <c:v>4.4958999999999999E-2</c:v>
                </c:pt>
                <c:pt idx="122240">
                  <c:v>4.4961000000000001E-2</c:v>
                </c:pt>
                <c:pt idx="122241">
                  <c:v>4.4962000000000002E-2</c:v>
                </c:pt>
                <c:pt idx="122242">
                  <c:v>4.4963000000000003E-2</c:v>
                </c:pt>
                <c:pt idx="122243">
                  <c:v>4.4963999999999997E-2</c:v>
                </c:pt>
                <c:pt idx="122244">
                  <c:v>4.4964999999999998E-2</c:v>
                </c:pt>
                <c:pt idx="122245">
                  <c:v>4.4965999999999999E-2</c:v>
                </c:pt>
                <c:pt idx="122246">
                  <c:v>4.4967E-2</c:v>
                </c:pt>
                <c:pt idx="122247">
                  <c:v>4.4968000000000001E-2</c:v>
                </c:pt>
                <c:pt idx="122248">
                  <c:v>4.4969000000000002E-2</c:v>
                </c:pt>
                <c:pt idx="122249">
                  <c:v>4.4970000000000003E-2</c:v>
                </c:pt>
                <c:pt idx="122250">
                  <c:v>4.4970999999999997E-2</c:v>
                </c:pt>
                <c:pt idx="122251">
                  <c:v>4.4971999999999998E-2</c:v>
                </c:pt>
                <c:pt idx="122252">
                  <c:v>4.4972999999999999E-2</c:v>
                </c:pt>
                <c:pt idx="122253">
                  <c:v>4.4974E-2</c:v>
                </c:pt>
                <c:pt idx="122254">
                  <c:v>4.4974E-2</c:v>
                </c:pt>
                <c:pt idx="122255">
                  <c:v>4.4975000000000001E-2</c:v>
                </c:pt>
                <c:pt idx="122256">
                  <c:v>4.4975000000000001E-2</c:v>
                </c:pt>
                <c:pt idx="122257">
                  <c:v>4.4976000000000002E-2</c:v>
                </c:pt>
                <c:pt idx="122258">
                  <c:v>4.4977000000000003E-2</c:v>
                </c:pt>
                <c:pt idx="122259">
                  <c:v>4.4977000000000003E-2</c:v>
                </c:pt>
                <c:pt idx="122260">
                  <c:v>4.4977999999999997E-2</c:v>
                </c:pt>
                <c:pt idx="122261">
                  <c:v>4.4977999999999997E-2</c:v>
                </c:pt>
                <c:pt idx="122262">
                  <c:v>4.4977999999999997E-2</c:v>
                </c:pt>
                <c:pt idx="122263">
                  <c:v>4.4978999999999998E-2</c:v>
                </c:pt>
                <c:pt idx="122264">
                  <c:v>4.4978999999999998E-2</c:v>
                </c:pt>
                <c:pt idx="122265">
                  <c:v>4.4978999999999998E-2</c:v>
                </c:pt>
                <c:pt idx="122266">
                  <c:v>4.4978999999999998E-2</c:v>
                </c:pt>
                <c:pt idx="122267">
                  <c:v>4.4978999999999998E-2</c:v>
                </c:pt>
                <c:pt idx="122268">
                  <c:v>4.4978999999999998E-2</c:v>
                </c:pt>
                <c:pt idx="122269">
                  <c:v>4.4977999999999997E-2</c:v>
                </c:pt>
                <c:pt idx="122270">
                  <c:v>4.4977999999999997E-2</c:v>
                </c:pt>
                <c:pt idx="122271">
                  <c:v>4.4977999999999997E-2</c:v>
                </c:pt>
                <c:pt idx="122272">
                  <c:v>4.4977999999999997E-2</c:v>
                </c:pt>
                <c:pt idx="122273">
                  <c:v>4.4977999999999997E-2</c:v>
                </c:pt>
                <c:pt idx="122274">
                  <c:v>4.4977000000000003E-2</c:v>
                </c:pt>
                <c:pt idx="122275">
                  <c:v>4.4977000000000003E-2</c:v>
                </c:pt>
                <c:pt idx="122276">
                  <c:v>4.4976000000000002E-2</c:v>
                </c:pt>
                <c:pt idx="122277">
                  <c:v>4.4975000000000001E-2</c:v>
                </c:pt>
                <c:pt idx="122278">
                  <c:v>4.4975000000000001E-2</c:v>
                </c:pt>
                <c:pt idx="122279">
                  <c:v>4.4974E-2</c:v>
                </c:pt>
                <c:pt idx="122280">
                  <c:v>4.4972999999999999E-2</c:v>
                </c:pt>
                <c:pt idx="122281">
                  <c:v>4.4971999999999998E-2</c:v>
                </c:pt>
                <c:pt idx="122282">
                  <c:v>4.4971999999999998E-2</c:v>
                </c:pt>
                <c:pt idx="122283">
                  <c:v>4.4970999999999997E-2</c:v>
                </c:pt>
                <c:pt idx="122284">
                  <c:v>4.4970000000000003E-2</c:v>
                </c:pt>
                <c:pt idx="122285">
                  <c:v>4.4969000000000002E-2</c:v>
                </c:pt>
                <c:pt idx="122286">
                  <c:v>4.4968000000000001E-2</c:v>
                </c:pt>
                <c:pt idx="122287">
                  <c:v>4.4967E-2</c:v>
                </c:pt>
                <c:pt idx="122288">
                  <c:v>4.4965999999999999E-2</c:v>
                </c:pt>
                <c:pt idx="122289">
                  <c:v>4.4964999999999998E-2</c:v>
                </c:pt>
                <c:pt idx="122290">
                  <c:v>4.4963999999999997E-2</c:v>
                </c:pt>
                <c:pt idx="122291">
                  <c:v>4.4963000000000003E-2</c:v>
                </c:pt>
                <c:pt idx="122292">
                  <c:v>4.4961000000000001E-2</c:v>
                </c:pt>
                <c:pt idx="122293">
                  <c:v>4.496E-2</c:v>
                </c:pt>
                <c:pt idx="122294">
                  <c:v>4.4958999999999999E-2</c:v>
                </c:pt>
                <c:pt idx="122295">
                  <c:v>4.4957999999999998E-2</c:v>
                </c:pt>
                <c:pt idx="122296">
                  <c:v>4.4957999999999998E-2</c:v>
                </c:pt>
                <c:pt idx="122297">
                  <c:v>4.4956999999999997E-2</c:v>
                </c:pt>
                <c:pt idx="122298">
                  <c:v>4.4956000000000003E-2</c:v>
                </c:pt>
                <c:pt idx="122299">
                  <c:v>4.4955000000000002E-2</c:v>
                </c:pt>
                <c:pt idx="122300">
                  <c:v>4.4954000000000001E-2</c:v>
                </c:pt>
                <c:pt idx="122301">
                  <c:v>4.4953E-2</c:v>
                </c:pt>
                <c:pt idx="122302">
                  <c:v>4.4951999999999999E-2</c:v>
                </c:pt>
                <c:pt idx="122303">
                  <c:v>4.4950999999999998E-2</c:v>
                </c:pt>
                <c:pt idx="122304">
                  <c:v>4.4949999999999997E-2</c:v>
                </c:pt>
                <c:pt idx="122305">
                  <c:v>4.4949999999999997E-2</c:v>
                </c:pt>
                <c:pt idx="122306">
                  <c:v>4.4949000000000003E-2</c:v>
                </c:pt>
                <c:pt idx="122307">
                  <c:v>4.4949000000000003E-2</c:v>
                </c:pt>
                <c:pt idx="122308">
                  <c:v>4.4949000000000003E-2</c:v>
                </c:pt>
                <c:pt idx="122309">
                  <c:v>4.4948000000000002E-2</c:v>
                </c:pt>
                <c:pt idx="122310">
                  <c:v>4.4948000000000002E-2</c:v>
                </c:pt>
                <c:pt idx="122311">
                  <c:v>4.4948000000000002E-2</c:v>
                </c:pt>
                <c:pt idx="122312">
                  <c:v>4.4947000000000001E-2</c:v>
                </c:pt>
                <c:pt idx="122313">
                  <c:v>4.4947000000000001E-2</c:v>
                </c:pt>
                <c:pt idx="122314">
                  <c:v>4.4947000000000001E-2</c:v>
                </c:pt>
                <c:pt idx="122315">
                  <c:v>4.4947000000000001E-2</c:v>
                </c:pt>
                <c:pt idx="122316">
                  <c:v>4.4947000000000001E-2</c:v>
                </c:pt>
                <c:pt idx="122317">
                  <c:v>4.4948000000000002E-2</c:v>
                </c:pt>
                <c:pt idx="122318">
                  <c:v>4.4948000000000002E-2</c:v>
                </c:pt>
                <c:pt idx="122319">
                  <c:v>4.4949000000000003E-2</c:v>
                </c:pt>
                <c:pt idx="122320">
                  <c:v>4.4949000000000003E-2</c:v>
                </c:pt>
                <c:pt idx="122321">
                  <c:v>4.4949999999999997E-2</c:v>
                </c:pt>
                <c:pt idx="122322">
                  <c:v>4.4949999999999997E-2</c:v>
                </c:pt>
                <c:pt idx="122323">
                  <c:v>4.4950999999999998E-2</c:v>
                </c:pt>
                <c:pt idx="122324">
                  <c:v>4.4951999999999999E-2</c:v>
                </c:pt>
                <c:pt idx="122325">
                  <c:v>4.4951999999999999E-2</c:v>
                </c:pt>
                <c:pt idx="122326">
                  <c:v>4.4953E-2</c:v>
                </c:pt>
                <c:pt idx="122327">
                  <c:v>4.4954000000000001E-2</c:v>
                </c:pt>
                <c:pt idx="122328">
                  <c:v>4.4955000000000002E-2</c:v>
                </c:pt>
                <c:pt idx="122329">
                  <c:v>4.4956000000000003E-2</c:v>
                </c:pt>
                <c:pt idx="122330">
                  <c:v>4.4956999999999997E-2</c:v>
                </c:pt>
                <c:pt idx="122331">
                  <c:v>4.4957999999999998E-2</c:v>
                </c:pt>
                <c:pt idx="122332">
                  <c:v>4.4958999999999999E-2</c:v>
                </c:pt>
                <c:pt idx="122333">
                  <c:v>4.496E-2</c:v>
                </c:pt>
                <c:pt idx="122334">
                  <c:v>4.4961000000000001E-2</c:v>
                </c:pt>
                <c:pt idx="122335">
                  <c:v>4.4962000000000002E-2</c:v>
                </c:pt>
                <c:pt idx="122336">
                  <c:v>4.4963000000000003E-2</c:v>
                </c:pt>
                <c:pt idx="122337">
                  <c:v>4.4963999999999997E-2</c:v>
                </c:pt>
                <c:pt idx="122338">
                  <c:v>4.4964999999999998E-2</c:v>
                </c:pt>
                <c:pt idx="122339">
                  <c:v>4.4967E-2</c:v>
                </c:pt>
                <c:pt idx="122340">
                  <c:v>4.4968000000000001E-2</c:v>
                </c:pt>
                <c:pt idx="122341">
                  <c:v>4.4969000000000002E-2</c:v>
                </c:pt>
                <c:pt idx="122342">
                  <c:v>4.4970000000000003E-2</c:v>
                </c:pt>
                <c:pt idx="122343">
                  <c:v>4.4970999999999997E-2</c:v>
                </c:pt>
                <c:pt idx="122344">
                  <c:v>4.4971999999999998E-2</c:v>
                </c:pt>
                <c:pt idx="122345">
                  <c:v>4.4972999999999999E-2</c:v>
                </c:pt>
                <c:pt idx="122346">
                  <c:v>4.4974E-2</c:v>
                </c:pt>
                <c:pt idx="122347">
                  <c:v>4.4975000000000001E-2</c:v>
                </c:pt>
                <c:pt idx="122348">
                  <c:v>4.4976000000000002E-2</c:v>
                </c:pt>
                <c:pt idx="122349">
                  <c:v>4.4976000000000002E-2</c:v>
                </c:pt>
                <c:pt idx="122350">
                  <c:v>4.4977000000000003E-2</c:v>
                </c:pt>
                <c:pt idx="122351">
                  <c:v>4.4977999999999997E-2</c:v>
                </c:pt>
                <c:pt idx="122352">
                  <c:v>4.4978999999999998E-2</c:v>
                </c:pt>
                <c:pt idx="122353">
                  <c:v>4.4978999999999998E-2</c:v>
                </c:pt>
                <c:pt idx="122354">
                  <c:v>4.4979999999999999E-2</c:v>
                </c:pt>
                <c:pt idx="122355">
                  <c:v>4.4981E-2</c:v>
                </c:pt>
                <c:pt idx="122356">
                  <c:v>4.4981E-2</c:v>
                </c:pt>
                <c:pt idx="122357">
                  <c:v>4.4982000000000001E-2</c:v>
                </c:pt>
                <c:pt idx="122358">
                  <c:v>4.4982000000000001E-2</c:v>
                </c:pt>
                <c:pt idx="122359">
                  <c:v>4.4982000000000001E-2</c:v>
                </c:pt>
                <c:pt idx="122360">
                  <c:v>4.4983000000000002E-2</c:v>
                </c:pt>
                <c:pt idx="122361">
                  <c:v>4.4983000000000002E-2</c:v>
                </c:pt>
                <c:pt idx="122362">
                  <c:v>4.4983000000000002E-2</c:v>
                </c:pt>
                <c:pt idx="122363">
                  <c:v>4.4983000000000002E-2</c:v>
                </c:pt>
                <c:pt idx="122364">
                  <c:v>4.4983000000000002E-2</c:v>
                </c:pt>
                <c:pt idx="122365">
                  <c:v>4.4983000000000002E-2</c:v>
                </c:pt>
                <c:pt idx="122366">
                  <c:v>4.4983000000000002E-2</c:v>
                </c:pt>
                <c:pt idx="122367">
                  <c:v>4.4984000000000003E-2</c:v>
                </c:pt>
                <c:pt idx="122368">
                  <c:v>4.4984000000000003E-2</c:v>
                </c:pt>
                <c:pt idx="122369">
                  <c:v>4.4984000000000003E-2</c:v>
                </c:pt>
                <c:pt idx="122370">
                  <c:v>4.4983000000000002E-2</c:v>
                </c:pt>
                <c:pt idx="122371">
                  <c:v>4.4983000000000002E-2</c:v>
                </c:pt>
                <c:pt idx="122372">
                  <c:v>4.4983000000000002E-2</c:v>
                </c:pt>
                <c:pt idx="122373">
                  <c:v>4.4983000000000002E-2</c:v>
                </c:pt>
                <c:pt idx="122374">
                  <c:v>4.4982000000000001E-2</c:v>
                </c:pt>
                <c:pt idx="122375">
                  <c:v>4.4982000000000001E-2</c:v>
                </c:pt>
                <c:pt idx="122376">
                  <c:v>4.4982000000000001E-2</c:v>
                </c:pt>
                <c:pt idx="122377">
                  <c:v>4.4982000000000001E-2</c:v>
                </c:pt>
                <c:pt idx="122378">
                  <c:v>4.4981E-2</c:v>
                </c:pt>
                <c:pt idx="122379">
                  <c:v>4.4981E-2</c:v>
                </c:pt>
                <c:pt idx="122380">
                  <c:v>4.4981E-2</c:v>
                </c:pt>
                <c:pt idx="122381">
                  <c:v>4.4979999999999999E-2</c:v>
                </c:pt>
                <c:pt idx="122382">
                  <c:v>4.4979999999999999E-2</c:v>
                </c:pt>
                <c:pt idx="122383">
                  <c:v>4.4978999999999998E-2</c:v>
                </c:pt>
                <c:pt idx="122384">
                  <c:v>4.4978999999999998E-2</c:v>
                </c:pt>
                <c:pt idx="122385">
                  <c:v>4.4977999999999997E-2</c:v>
                </c:pt>
                <c:pt idx="122386">
                  <c:v>4.4977999999999997E-2</c:v>
                </c:pt>
                <c:pt idx="122387">
                  <c:v>4.4977000000000003E-2</c:v>
                </c:pt>
                <c:pt idx="122388">
                  <c:v>4.4976000000000002E-2</c:v>
                </c:pt>
                <c:pt idx="122389">
                  <c:v>4.4976000000000002E-2</c:v>
                </c:pt>
                <c:pt idx="122390">
                  <c:v>4.4975000000000001E-2</c:v>
                </c:pt>
                <c:pt idx="122391">
                  <c:v>4.4975000000000001E-2</c:v>
                </c:pt>
                <c:pt idx="122392">
                  <c:v>4.4974E-2</c:v>
                </c:pt>
                <c:pt idx="122393">
                  <c:v>4.4972999999999999E-2</c:v>
                </c:pt>
                <c:pt idx="122394">
                  <c:v>4.4971999999999998E-2</c:v>
                </c:pt>
                <c:pt idx="122395">
                  <c:v>4.4971999999999998E-2</c:v>
                </c:pt>
                <c:pt idx="122396">
                  <c:v>4.4970999999999997E-2</c:v>
                </c:pt>
                <c:pt idx="122397">
                  <c:v>4.4970000000000003E-2</c:v>
                </c:pt>
                <c:pt idx="122398">
                  <c:v>4.4969000000000002E-2</c:v>
                </c:pt>
                <c:pt idx="122399">
                  <c:v>4.4968000000000001E-2</c:v>
                </c:pt>
                <c:pt idx="122400">
                  <c:v>4.4967E-2</c:v>
                </c:pt>
                <c:pt idx="122401">
                  <c:v>4.4965999999999999E-2</c:v>
                </c:pt>
                <c:pt idx="122402">
                  <c:v>4.4965999999999999E-2</c:v>
                </c:pt>
                <c:pt idx="122403">
                  <c:v>4.4964999999999998E-2</c:v>
                </c:pt>
                <c:pt idx="122404">
                  <c:v>4.4963999999999997E-2</c:v>
                </c:pt>
                <c:pt idx="122405">
                  <c:v>4.4963000000000003E-2</c:v>
                </c:pt>
                <c:pt idx="122406">
                  <c:v>4.4962000000000002E-2</c:v>
                </c:pt>
                <c:pt idx="122407">
                  <c:v>4.4961000000000001E-2</c:v>
                </c:pt>
                <c:pt idx="122408">
                  <c:v>4.496E-2</c:v>
                </c:pt>
                <c:pt idx="122409">
                  <c:v>4.4958999999999999E-2</c:v>
                </c:pt>
                <c:pt idx="122410">
                  <c:v>4.4957999999999998E-2</c:v>
                </c:pt>
                <c:pt idx="122411">
                  <c:v>4.4956999999999997E-2</c:v>
                </c:pt>
                <c:pt idx="122412">
                  <c:v>4.4956000000000003E-2</c:v>
                </c:pt>
                <c:pt idx="122413">
                  <c:v>4.4955000000000002E-2</c:v>
                </c:pt>
                <c:pt idx="122414">
                  <c:v>4.4955000000000002E-2</c:v>
                </c:pt>
                <c:pt idx="122415">
                  <c:v>4.4954000000000001E-2</c:v>
                </c:pt>
                <c:pt idx="122416">
                  <c:v>4.4953E-2</c:v>
                </c:pt>
                <c:pt idx="122417">
                  <c:v>4.4951999999999999E-2</c:v>
                </c:pt>
                <c:pt idx="122418">
                  <c:v>4.4950999999999998E-2</c:v>
                </c:pt>
                <c:pt idx="122419">
                  <c:v>4.4949999999999997E-2</c:v>
                </c:pt>
                <c:pt idx="122420">
                  <c:v>4.4949000000000003E-2</c:v>
                </c:pt>
                <c:pt idx="122421">
                  <c:v>4.4948000000000002E-2</c:v>
                </c:pt>
                <c:pt idx="122422">
                  <c:v>4.4947000000000001E-2</c:v>
                </c:pt>
                <c:pt idx="122423">
                  <c:v>4.4947000000000001E-2</c:v>
                </c:pt>
                <c:pt idx="122424">
                  <c:v>4.4946E-2</c:v>
                </c:pt>
                <c:pt idx="122425">
                  <c:v>4.4944999999999999E-2</c:v>
                </c:pt>
                <c:pt idx="122426">
                  <c:v>4.4943999999999998E-2</c:v>
                </c:pt>
                <c:pt idx="122427">
                  <c:v>4.4943999999999998E-2</c:v>
                </c:pt>
                <c:pt idx="122428">
                  <c:v>4.4942999999999997E-2</c:v>
                </c:pt>
                <c:pt idx="122429">
                  <c:v>4.4942000000000003E-2</c:v>
                </c:pt>
                <c:pt idx="122430">
                  <c:v>4.4941000000000002E-2</c:v>
                </c:pt>
                <c:pt idx="122431">
                  <c:v>4.4941000000000002E-2</c:v>
                </c:pt>
                <c:pt idx="122432">
                  <c:v>4.4940000000000001E-2</c:v>
                </c:pt>
                <c:pt idx="122433">
                  <c:v>4.4939E-2</c:v>
                </c:pt>
                <c:pt idx="122434">
                  <c:v>4.4939E-2</c:v>
                </c:pt>
                <c:pt idx="122435">
                  <c:v>4.4937999999999999E-2</c:v>
                </c:pt>
                <c:pt idx="122436">
                  <c:v>4.4937999999999999E-2</c:v>
                </c:pt>
                <c:pt idx="122437">
                  <c:v>4.4936999999999998E-2</c:v>
                </c:pt>
                <c:pt idx="122438">
                  <c:v>4.4936999999999998E-2</c:v>
                </c:pt>
                <c:pt idx="122439">
                  <c:v>4.4936999999999998E-2</c:v>
                </c:pt>
                <c:pt idx="122440">
                  <c:v>4.4935999999999997E-2</c:v>
                </c:pt>
                <c:pt idx="122441">
                  <c:v>4.4935999999999997E-2</c:v>
                </c:pt>
                <c:pt idx="122442">
                  <c:v>4.4935999999999997E-2</c:v>
                </c:pt>
                <c:pt idx="122443">
                  <c:v>4.4935000000000003E-2</c:v>
                </c:pt>
                <c:pt idx="122444">
                  <c:v>4.4935000000000003E-2</c:v>
                </c:pt>
                <c:pt idx="122445">
                  <c:v>4.4935000000000003E-2</c:v>
                </c:pt>
                <c:pt idx="122446">
                  <c:v>4.4935000000000003E-2</c:v>
                </c:pt>
                <c:pt idx="122447">
                  <c:v>4.4935000000000003E-2</c:v>
                </c:pt>
                <c:pt idx="122448">
                  <c:v>4.4935000000000003E-2</c:v>
                </c:pt>
                <c:pt idx="122449">
                  <c:v>4.4935000000000003E-2</c:v>
                </c:pt>
                <c:pt idx="122450">
                  <c:v>4.4935000000000003E-2</c:v>
                </c:pt>
                <c:pt idx="122451">
                  <c:v>4.4935999999999997E-2</c:v>
                </c:pt>
                <c:pt idx="122452">
                  <c:v>4.4935999999999997E-2</c:v>
                </c:pt>
                <c:pt idx="122453">
                  <c:v>4.4935999999999997E-2</c:v>
                </c:pt>
                <c:pt idx="122454">
                  <c:v>4.4936999999999998E-2</c:v>
                </c:pt>
                <c:pt idx="122455">
                  <c:v>4.4936999999999998E-2</c:v>
                </c:pt>
                <c:pt idx="122456">
                  <c:v>4.4937999999999999E-2</c:v>
                </c:pt>
                <c:pt idx="122457">
                  <c:v>4.4939E-2</c:v>
                </c:pt>
                <c:pt idx="122458">
                  <c:v>4.4940000000000001E-2</c:v>
                </c:pt>
                <c:pt idx="122459">
                  <c:v>4.4941000000000002E-2</c:v>
                </c:pt>
                <c:pt idx="122460">
                  <c:v>4.4942000000000003E-2</c:v>
                </c:pt>
                <c:pt idx="122461">
                  <c:v>4.4942999999999997E-2</c:v>
                </c:pt>
                <c:pt idx="122462">
                  <c:v>4.4943999999999998E-2</c:v>
                </c:pt>
                <c:pt idx="122463">
                  <c:v>4.4944999999999999E-2</c:v>
                </c:pt>
                <c:pt idx="122464">
                  <c:v>4.4946E-2</c:v>
                </c:pt>
                <c:pt idx="122465">
                  <c:v>4.4948000000000002E-2</c:v>
                </c:pt>
                <c:pt idx="122466">
                  <c:v>4.4949000000000003E-2</c:v>
                </c:pt>
                <c:pt idx="122467">
                  <c:v>4.4949999999999997E-2</c:v>
                </c:pt>
                <c:pt idx="122468">
                  <c:v>4.4951999999999999E-2</c:v>
                </c:pt>
                <c:pt idx="122469">
                  <c:v>4.4954000000000001E-2</c:v>
                </c:pt>
                <c:pt idx="122470">
                  <c:v>4.4955000000000002E-2</c:v>
                </c:pt>
                <c:pt idx="122471">
                  <c:v>4.4956999999999997E-2</c:v>
                </c:pt>
                <c:pt idx="122472">
                  <c:v>4.4958999999999999E-2</c:v>
                </c:pt>
                <c:pt idx="122473">
                  <c:v>4.4961000000000001E-2</c:v>
                </c:pt>
                <c:pt idx="122474">
                  <c:v>4.4963000000000003E-2</c:v>
                </c:pt>
                <c:pt idx="122475">
                  <c:v>4.4964999999999998E-2</c:v>
                </c:pt>
                <c:pt idx="122476">
                  <c:v>4.4965999999999999E-2</c:v>
                </c:pt>
                <c:pt idx="122477">
                  <c:v>4.4968000000000001E-2</c:v>
                </c:pt>
                <c:pt idx="122478">
                  <c:v>4.4970000000000003E-2</c:v>
                </c:pt>
                <c:pt idx="122479">
                  <c:v>4.4971999999999998E-2</c:v>
                </c:pt>
                <c:pt idx="122480">
                  <c:v>4.4974E-2</c:v>
                </c:pt>
                <c:pt idx="122481">
                  <c:v>4.4976000000000002E-2</c:v>
                </c:pt>
                <c:pt idx="122482">
                  <c:v>4.4977999999999997E-2</c:v>
                </c:pt>
                <c:pt idx="122483">
                  <c:v>4.4979999999999999E-2</c:v>
                </c:pt>
                <c:pt idx="122484">
                  <c:v>4.4982000000000001E-2</c:v>
                </c:pt>
                <c:pt idx="122485">
                  <c:v>4.4984000000000003E-2</c:v>
                </c:pt>
                <c:pt idx="122486">
                  <c:v>4.4985999999999998E-2</c:v>
                </c:pt>
                <c:pt idx="122487">
                  <c:v>4.4988E-2</c:v>
                </c:pt>
                <c:pt idx="122488">
                  <c:v>4.4990000000000002E-2</c:v>
                </c:pt>
                <c:pt idx="122489">
                  <c:v>4.4991999999999997E-2</c:v>
                </c:pt>
                <c:pt idx="122490">
                  <c:v>4.4992999999999998E-2</c:v>
                </c:pt>
                <c:pt idx="122491">
                  <c:v>4.4995E-2</c:v>
                </c:pt>
                <c:pt idx="122492">
                  <c:v>4.4997000000000002E-2</c:v>
                </c:pt>
                <c:pt idx="122493">
                  <c:v>4.4998000000000003E-2</c:v>
                </c:pt>
                <c:pt idx="122494">
                  <c:v>4.4999999999999998E-2</c:v>
                </c:pt>
                <c:pt idx="122495">
                  <c:v>4.5000999999999999E-2</c:v>
                </c:pt>
                <c:pt idx="122496">
                  <c:v>4.5003000000000001E-2</c:v>
                </c:pt>
                <c:pt idx="122497">
                  <c:v>4.5004000000000002E-2</c:v>
                </c:pt>
                <c:pt idx="122498">
                  <c:v>4.5005999999999997E-2</c:v>
                </c:pt>
                <c:pt idx="122499">
                  <c:v>4.5006999999999998E-2</c:v>
                </c:pt>
                <c:pt idx="122500">
                  <c:v>4.5007999999999999E-2</c:v>
                </c:pt>
                <c:pt idx="122501">
                  <c:v>4.5009E-2</c:v>
                </c:pt>
                <c:pt idx="122502">
                  <c:v>4.5009E-2</c:v>
                </c:pt>
                <c:pt idx="122503">
                  <c:v>4.5010000000000001E-2</c:v>
                </c:pt>
                <c:pt idx="122504">
                  <c:v>4.5011000000000002E-2</c:v>
                </c:pt>
                <c:pt idx="122505">
                  <c:v>4.5012000000000003E-2</c:v>
                </c:pt>
                <c:pt idx="122506">
                  <c:v>4.5012000000000003E-2</c:v>
                </c:pt>
                <c:pt idx="122507">
                  <c:v>4.5012999999999997E-2</c:v>
                </c:pt>
                <c:pt idx="122508">
                  <c:v>4.5012999999999997E-2</c:v>
                </c:pt>
                <c:pt idx="122509">
                  <c:v>4.5013999999999998E-2</c:v>
                </c:pt>
                <c:pt idx="122510">
                  <c:v>4.5013999999999998E-2</c:v>
                </c:pt>
                <c:pt idx="122511">
                  <c:v>4.5013999999999998E-2</c:v>
                </c:pt>
                <c:pt idx="122512">
                  <c:v>4.5013999999999998E-2</c:v>
                </c:pt>
                <c:pt idx="122513">
                  <c:v>4.5013999999999998E-2</c:v>
                </c:pt>
                <c:pt idx="122514">
                  <c:v>4.5013999999999998E-2</c:v>
                </c:pt>
                <c:pt idx="122515">
                  <c:v>4.5013999999999998E-2</c:v>
                </c:pt>
                <c:pt idx="122516">
                  <c:v>4.5012999999999997E-2</c:v>
                </c:pt>
                <c:pt idx="122517">
                  <c:v>4.5012999999999997E-2</c:v>
                </c:pt>
                <c:pt idx="122518">
                  <c:v>4.5012999999999997E-2</c:v>
                </c:pt>
                <c:pt idx="122519">
                  <c:v>4.5012999999999997E-2</c:v>
                </c:pt>
                <c:pt idx="122520">
                  <c:v>4.5012000000000003E-2</c:v>
                </c:pt>
                <c:pt idx="122521">
                  <c:v>4.5012000000000003E-2</c:v>
                </c:pt>
                <c:pt idx="122522">
                  <c:v>4.5011000000000002E-2</c:v>
                </c:pt>
                <c:pt idx="122523">
                  <c:v>4.5011000000000002E-2</c:v>
                </c:pt>
                <c:pt idx="122524">
                  <c:v>4.5010000000000001E-2</c:v>
                </c:pt>
                <c:pt idx="122525">
                  <c:v>4.5009E-2</c:v>
                </c:pt>
                <c:pt idx="122526">
                  <c:v>4.5009E-2</c:v>
                </c:pt>
                <c:pt idx="122527">
                  <c:v>4.5007999999999999E-2</c:v>
                </c:pt>
                <c:pt idx="122528">
                  <c:v>4.5006999999999998E-2</c:v>
                </c:pt>
                <c:pt idx="122529">
                  <c:v>4.5006999999999998E-2</c:v>
                </c:pt>
                <c:pt idx="122530">
                  <c:v>4.5005999999999997E-2</c:v>
                </c:pt>
                <c:pt idx="122531">
                  <c:v>4.5005999999999997E-2</c:v>
                </c:pt>
                <c:pt idx="122532">
                  <c:v>4.5005000000000003E-2</c:v>
                </c:pt>
                <c:pt idx="122533">
                  <c:v>4.5004000000000002E-2</c:v>
                </c:pt>
                <c:pt idx="122534">
                  <c:v>4.5004000000000002E-2</c:v>
                </c:pt>
                <c:pt idx="122535">
                  <c:v>4.5003000000000001E-2</c:v>
                </c:pt>
                <c:pt idx="122536">
                  <c:v>4.5002E-2</c:v>
                </c:pt>
                <c:pt idx="122537">
                  <c:v>4.5002E-2</c:v>
                </c:pt>
                <c:pt idx="122538">
                  <c:v>4.5000999999999999E-2</c:v>
                </c:pt>
                <c:pt idx="122539">
                  <c:v>4.4999999999999998E-2</c:v>
                </c:pt>
                <c:pt idx="122540">
                  <c:v>4.4999999999999998E-2</c:v>
                </c:pt>
                <c:pt idx="122541">
                  <c:v>4.4998999999999997E-2</c:v>
                </c:pt>
                <c:pt idx="122542">
                  <c:v>4.4998999999999997E-2</c:v>
                </c:pt>
                <c:pt idx="122543">
                  <c:v>4.4998999999999997E-2</c:v>
                </c:pt>
                <c:pt idx="122544">
                  <c:v>4.4998000000000003E-2</c:v>
                </c:pt>
                <c:pt idx="122545">
                  <c:v>4.4998000000000003E-2</c:v>
                </c:pt>
                <c:pt idx="122546">
                  <c:v>4.4997000000000002E-2</c:v>
                </c:pt>
                <c:pt idx="122547">
                  <c:v>4.4997000000000002E-2</c:v>
                </c:pt>
                <c:pt idx="122548">
                  <c:v>4.4996000000000001E-2</c:v>
                </c:pt>
                <c:pt idx="122549">
                  <c:v>4.4996000000000001E-2</c:v>
                </c:pt>
                <c:pt idx="122550">
                  <c:v>4.4996000000000001E-2</c:v>
                </c:pt>
                <c:pt idx="122551">
                  <c:v>4.4995E-2</c:v>
                </c:pt>
                <c:pt idx="122552">
                  <c:v>4.4995E-2</c:v>
                </c:pt>
                <c:pt idx="122553">
                  <c:v>4.4995E-2</c:v>
                </c:pt>
                <c:pt idx="122554">
                  <c:v>4.4995E-2</c:v>
                </c:pt>
                <c:pt idx="122555">
                  <c:v>4.4993999999999999E-2</c:v>
                </c:pt>
                <c:pt idx="122556">
                  <c:v>4.4993999999999999E-2</c:v>
                </c:pt>
                <c:pt idx="122557">
                  <c:v>4.4993999999999999E-2</c:v>
                </c:pt>
                <c:pt idx="122558">
                  <c:v>4.4993999999999999E-2</c:v>
                </c:pt>
                <c:pt idx="122559">
                  <c:v>4.4992999999999998E-2</c:v>
                </c:pt>
                <c:pt idx="122560">
                  <c:v>4.4992999999999998E-2</c:v>
                </c:pt>
                <c:pt idx="122561">
                  <c:v>4.4992999999999998E-2</c:v>
                </c:pt>
                <c:pt idx="122562">
                  <c:v>4.4991999999999997E-2</c:v>
                </c:pt>
                <c:pt idx="122563">
                  <c:v>4.4991999999999997E-2</c:v>
                </c:pt>
                <c:pt idx="122564">
                  <c:v>4.4991999999999997E-2</c:v>
                </c:pt>
                <c:pt idx="122565">
                  <c:v>4.4991999999999997E-2</c:v>
                </c:pt>
                <c:pt idx="122566">
                  <c:v>4.4991999999999997E-2</c:v>
                </c:pt>
                <c:pt idx="122567">
                  <c:v>4.4991000000000003E-2</c:v>
                </c:pt>
                <c:pt idx="122568">
                  <c:v>4.4991000000000003E-2</c:v>
                </c:pt>
                <c:pt idx="122569">
                  <c:v>4.4991000000000003E-2</c:v>
                </c:pt>
                <c:pt idx="122570">
                  <c:v>4.4990000000000002E-2</c:v>
                </c:pt>
                <c:pt idx="122571">
                  <c:v>4.4990000000000002E-2</c:v>
                </c:pt>
                <c:pt idx="122572">
                  <c:v>4.4990000000000002E-2</c:v>
                </c:pt>
                <c:pt idx="122573">
                  <c:v>4.4989000000000001E-2</c:v>
                </c:pt>
                <c:pt idx="122574">
                  <c:v>4.4989000000000001E-2</c:v>
                </c:pt>
                <c:pt idx="122575">
                  <c:v>4.4989000000000001E-2</c:v>
                </c:pt>
                <c:pt idx="122576">
                  <c:v>4.4988E-2</c:v>
                </c:pt>
                <c:pt idx="122577">
                  <c:v>4.4988E-2</c:v>
                </c:pt>
                <c:pt idx="122578">
                  <c:v>4.4988E-2</c:v>
                </c:pt>
                <c:pt idx="122579">
                  <c:v>4.4986999999999999E-2</c:v>
                </c:pt>
                <c:pt idx="122580">
                  <c:v>4.4986999999999999E-2</c:v>
                </c:pt>
                <c:pt idx="122581">
                  <c:v>4.4986999999999999E-2</c:v>
                </c:pt>
                <c:pt idx="122582">
                  <c:v>4.4985999999999998E-2</c:v>
                </c:pt>
                <c:pt idx="122583">
                  <c:v>4.4985999999999998E-2</c:v>
                </c:pt>
                <c:pt idx="122584">
                  <c:v>4.4984999999999997E-2</c:v>
                </c:pt>
                <c:pt idx="122585">
                  <c:v>4.4984000000000003E-2</c:v>
                </c:pt>
                <c:pt idx="122586">
                  <c:v>4.4984000000000003E-2</c:v>
                </c:pt>
                <c:pt idx="122587">
                  <c:v>4.4983000000000002E-2</c:v>
                </c:pt>
                <c:pt idx="122588">
                  <c:v>4.4983000000000002E-2</c:v>
                </c:pt>
                <c:pt idx="122589">
                  <c:v>4.4982000000000001E-2</c:v>
                </c:pt>
                <c:pt idx="122590">
                  <c:v>4.4982000000000001E-2</c:v>
                </c:pt>
                <c:pt idx="122591">
                  <c:v>4.4981E-2</c:v>
                </c:pt>
                <c:pt idx="122592">
                  <c:v>4.4979999999999999E-2</c:v>
                </c:pt>
                <c:pt idx="122593">
                  <c:v>4.4979999999999999E-2</c:v>
                </c:pt>
                <c:pt idx="122594">
                  <c:v>4.4978999999999998E-2</c:v>
                </c:pt>
                <c:pt idx="122595">
                  <c:v>4.4977999999999997E-2</c:v>
                </c:pt>
                <c:pt idx="122596">
                  <c:v>4.4977000000000003E-2</c:v>
                </c:pt>
                <c:pt idx="122597">
                  <c:v>4.4977000000000003E-2</c:v>
                </c:pt>
                <c:pt idx="122598">
                  <c:v>4.4976000000000002E-2</c:v>
                </c:pt>
                <c:pt idx="122599">
                  <c:v>4.4975000000000001E-2</c:v>
                </c:pt>
                <c:pt idx="122600">
                  <c:v>4.4975000000000001E-2</c:v>
                </c:pt>
                <c:pt idx="122601">
                  <c:v>4.4974E-2</c:v>
                </c:pt>
                <c:pt idx="122602">
                  <c:v>4.4972999999999999E-2</c:v>
                </c:pt>
                <c:pt idx="122603">
                  <c:v>4.4972999999999999E-2</c:v>
                </c:pt>
                <c:pt idx="122604">
                  <c:v>4.4971999999999998E-2</c:v>
                </c:pt>
                <c:pt idx="122605">
                  <c:v>4.4970999999999997E-2</c:v>
                </c:pt>
                <c:pt idx="122606">
                  <c:v>4.4970999999999997E-2</c:v>
                </c:pt>
                <c:pt idx="122607">
                  <c:v>4.4970000000000003E-2</c:v>
                </c:pt>
                <c:pt idx="122608">
                  <c:v>4.4969000000000002E-2</c:v>
                </c:pt>
                <c:pt idx="122609">
                  <c:v>4.4969000000000002E-2</c:v>
                </c:pt>
                <c:pt idx="122610">
                  <c:v>4.4968000000000001E-2</c:v>
                </c:pt>
                <c:pt idx="122611">
                  <c:v>4.4967E-2</c:v>
                </c:pt>
                <c:pt idx="122612">
                  <c:v>4.4967E-2</c:v>
                </c:pt>
                <c:pt idx="122613">
                  <c:v>4.4967E-2</c:v>
                </c:pt>
                <c:pt idx="122614">
                  <c:v>4.4965999999999999E-2</c:v>
                </c:pt>
                <c:pt idx="122615">
                  <c:v>4.4965999999999999E-2</c:v>
                </c:pt>
                <c:pt idx="122616">
                  <c:v>4.4964999999999998E-2</c:v>
                </c:pt>
                <c:pt idx="122617">
                  <c:v>4.4964999999999998E-2</c:v>
                </c:pt>
                <c:pt idx="122618">
                  <c:v>4.4963999999999997E-2</c:v>
                </c:pt>
                <c:pt idx="122619">
                  <c:v>4.4963999999999997E-2</c:v>
                </c:pt>
                <c:pt idx="122620">
                  <c:v>4.4963999999999997E-2</c:v>
                </c:pt>
                <c:pt idx="122621">
                  <c:v>4.4963000000000003E-2</c:v>
                </c:pt>
                <c:pt idx="122622">
                  <c:v>4.4963000000000003E-2</c:v>
                </c:pt>
                <c:pt idx="122623">
                  <c:v>4.4963000000000003E-2</c:v>
                </c:pt>
                <c:pt idx="122624">
                  <c:v>4.4963000000000003E-2</c:v>
                </c:pt>
                <c:pt idx="122625">
                  <c:v>4.4963000000000003E-2</c:v>
                </c:pt>
                <c:pt idx="122626">
                  <c:v>4.4963000000000003E-2</c:v>
                </c:pt>
                <c:pt idx="122627">
                  <c:v>4.4963000000000003E-2</c:v>
                </c:pt>
                <c:pt idx="122628">
                  <c:v>4.4963000000000003E-2</c:v>
                </c:pt>
                <c:pt idx="122629">
                  <c:v>4.4963000000000003E-2</c:v>
                </c:pt>
                <c:pt idx="122630">
                  <c:v>4.4963000000000003E-2</c:v>
                </c:pt>
                <c:pt idx="122631">
                  <c:v>4.4963000000000003E-2</c:v>
                </c:pt>
                <c:pt idx="122632">
                  <c:v>4.4963000000000003E-2</c:v>
                </c:pt>
                <c:pt idx="122633">
                  <c:v>4.4963000000000003E-2</c:v>
                </c:pt>
                <c:pt idx="122634">
                  <c:v>4.4963000000000003E-2</c:v>
                </c:pt>
                <c:pt idx="122635">
                  <c:v>4.4963999999999997E-2</c:v>
                </c:pt>
                <c:pt idx="122636">
                  <c:v>4.4963999999999997E-2</c:v>
                </c:pt>
                <c:pt idx="122637">
                  <c:v>4.4963999999999997E-2</c:v>
                </c:pt>
                <c:pt idx="122638">
                  <c:v>4.4964999999999998E-2</c:v>
                </c:pt>
                <c:pt idx="122639">
                  <c:v>4.4964999999999998E-2</c:v>
                </c:pt>
                <c:pt idx="122640">
                  <c:v>4.4965999999999999E-2</c:v>
                </c:pt>
                <c:pt idx="122641">
                  <c:v>4.4965999999999999E-2</c:v>
                </c:pt>
                <c:pt idx="122642">
                  <c:v>4.4965999999999999E-2</c:v>
                </c:pt>
                <c:pt idx="122643">
                  <c:v>4.4967E-2</c:v>
                </c:pt>
                <c:pt idx="122644">
                  <c:v>4.4967E-2</c:v>
                </c:pt>
                <c:pt idx="122645">
                  <c:v>4.4968000000000001E-2</c:v>
                </c:pt>
                <c:pt idx="122646">
                  <c:v>4.4969000000000002E-2</c:v>
                </c:pt>
                <c:pt idx="122647">
                  <c:v>4.4969000000000002E-2</c:v>
                </c:pt>
                <c:pt idx="122648">
                  <c:v>4.4970000000000003E-2</c:v>
                </c:pt>
                <c:pt idx="122649">
                  <c:v>4.4970999999999997E-2</c:v>
                </c:pt>
                <c:pt idx="122650">
                  <c:v>4.4970999999999997E-2</c:v>
                </c:pt>
                <c:pt idx="122651">
                  <c:v>4.4971999999999998E-2</c:v>
                </c:pt>
                <c:pt idx="122652">
                  <c:v>4.4972999999999999E-2</c:v>
                </c:pt>
                <c:pt idx="122653">
                  <c:v>4.4972999999999999E-2</c:v>
                </c:pt>
                <c:pt idx="122654">
                  <c:v>4.4974E-2</c:v>
                </c:pt>
                <c:pt idx="122655">
                  <c:v>4.4974E-2</c:v>
                </c:pt>
                <c:pt idx="122656">
                  <c:v>4.4975000000000001E-2</c:v>
                </c:pt>
                <c:pt idx="122657">
                  <c:v>4.4976000000000002E-2</c:v>
                </c:pt>
                <c:pt idx="122658">
                  <c:v>4.4976000000000002E-2</c:v>
                </c:pt>
                <c:pt idx="122659">
                  <c:v>4.4977000000000003E-2</c:v>
                </c:pt>
                <c:pt idx="122660">
                  <c:v>4.4977999999999997E-2</c:v>
                </c:pt>
                <c:pt idx="122661">
                  <c:v>4.4977999999999997E-2</c:v>
                </c:pt>
                <c:pt idx="122662">
                  <c:v>4.4978999999999998E-2</c:v>
                </c:pt>
                <c:pt idx="122663">
                  <c:v>4.4978999999999998E-2</c:v>
                </c:pt>
                <c:pt idx="122664">
                  <c:v>4.4979999999999999E-2</c:v>
                </c:pt>
                <c:pt idx="122665">
                  <c:v>4.4979999999999999E-2</c:v>
                </c:pt>
                <c:pt idx="122666">
                  <c:v>4.4981E-2</c:v>
                </c:pt>
                <c:pt idx="122667">
                  <c:v>4.4981E-2</c:v>
                </c:pt>
                <c:pt idx="122668">
                  <c:v>4.4981E-2</c:v>
                </c:pt>
                <c:pt idx="122669">
                  <c:v>4.4982000000000001E-2</c:v>
                </c:pt>
                <c:pt idx="122670">
                  <c:v>4.4982000000000001E-2</c:v>
                </c:pt>
                <c:pt idx="122671">
                  <c:v>4.4983000000000002E-2</c:v>
                </c:pt>
                <c:pt idx="122672">
                  <c:v>4.4983000000000002E-2</c:v>
                </c:pt>
                <c:pt idx="122673">
                  <c:v>4.4983000000000002E-2</c:v>
                </c:pt>
                <c:pt idx="122674">
                  <c:v>4.4984000000000003E-2</c:v>
                </c:pt>
                <c:pt idx="122675">
                  <c:v>4.4984000000000003E-2</c:v>
                </c:pt>
                <c:pt idx="122676">
                  <c:v>4.4984000000000003E-2</c:v>
                </c:pt>
                <c:pt idx="122677">
                  <c:v>4.4984000000000003E-2</c:v>
                </c:pt>
                <c:pt idx="122678">
                  <c:v>4.4984000000000003E-2</c:v>
                </c:pt>
                <c:pt idx="122679">
                  <c:v>4.4984000000000003E-2</c:v>
                </c:pt>
                <c:pt idx="122680">
                  <c:v>4.4984000000000003E-2</c:v>
                </c:pt>
                <c:pt idx="122681">
                  <c:v>4.4984000000000003E-2</c:v>
                </c:pt>
                <c:pt idx="122682">
                  <c:v>4.4984000000000003E-2</c:v>
                </c:pt>
                <c:pt idx="122683">
                  <c:v>4.4984999999999997E-2</c:v>
                </c:pt>
                <c:pt idx="122684">
                  <c:v>4.4984999999999997E-2</c:v>
                </c:pt>
                <c:pt idx="122685">
                  <c:v>4.4984999999999997E-2</c:v>
                </c:pt>
                <c:pt idx="122686">
                  <c:v>4.4984999999999997E-2</c:v>
                </c:pt>
                <c:pt idx="122687">
                  <c:v>4.4984999999999997E-2</c:v>
                </c:pt>
                <c:pt idx="122688">
                  <c:v>4.4984999999999997E-2</c:v>
                </c:pt>
                <c:pt idx="122689">
                  <c:v>4.4984999999999997E-2</c:v>
                </c:pt>
                <c:pt idx="122690">
                  <c:v>4.4984999999999997E-2</c:v>
                </c:pt>
                <c:pt idx="122691">
                  <c:v>4.4984999999999997E-2</c:v>
                </c:pt>
                <c:pt idx="122692">
                  <c:v>4.4984999999999997E-2</c:v>
                </c:pt>
                <c:pt idx="122693">
                  <c:v>4.4984999999999997E-2</c:v>
                </c:pt>
                <c:pt idx="122694">
                  <c:v>4.4984999999999997E-2</c:v>
                </c:pt>
                <c:pt idx="122695">
                  <c:v>4.4984999999999997E-2</c:v>
                </c:pt>
                <c:pt idx="122696">
                  <c:v>4.4984999999999997E-2</c:v>
                </c:pt>
                <c:pt idx="122697">
                  <c:v>4.4984999999999997E-2</c:v>
                </c:pt>
                <c:pt idx="122698">
                  <c:v>4.4984999999999997E-2</c:v>
                </c:pt>
                <c:pt idx="122699">
                  <c:v>4.4984999999999997E-2</c:v>
                </c:pt>
                <c:pt idx="122700">
                  <c:v>4.4984999999999997E-2</c:v>
                </c:pt>
                <c:pt idx="122701">
                  <c:v>4.4984999999999997E-2</c:v>
                </c:pt>
                <c:pt idx="122702">
                  <c:v>4.4985999999999998E-2</c:v>
                </c:pt>
                <c:pt idx="122703">
                  <c:v>4.4985999999999998E-2</c:v>
                </c:pt>
                <c:pt idx="122704">
                  <c:v>4.4985999999999998E-2</c:v>
                </c:pt>
                <c:pt idx="122705">
                  <c:v>4.4985999999999998E-2</c:v>
                </c:pt>
                <c:pt idx="122706">
                  <c:v>4.4985999999999998E-2</c:v>
                </c:pt>
                <c:pt idx="122707">
                  <c:v>4.4986999999999999E-2</c:v>
                </c:pt>
                <c:pt idx="122708">
                  <c:v>4.4986999999999999E-2</c:v>
                </c:pt>
                <c:pt idx="122709">
                  <c:v>4.4986999999999999E-2</c:v>
                </c:pt>
                <c:pt idx="122710">
                  <c:v>4.4988E-2</c:v>
                </c:pt>
                <c:pt idx="122711">
                  <c:v>4.4988E-2</c:v>
                </c:pt>
                <c:pt idx="122712">
                  <c:v>4.4988E-2</c:v>
                </c:pt>
                <c:pt idx="122713">
                  <c:v>4.4988E-2</c:v>
                </c:pt>
                <c:pt idx="122714">
                  <c:v>4.4988E-2</c:v>
                </c:pt>
                <c:pt idx="122715">
                  <c:v>4.4989000000000001E-2</c:v>
                </c:pt>
                <c:pt idx="122716">
                  <c:v>4.4989000000000001E-2</c:v>
                </c:pt>
                <c:pt idx="122717">
                  <c:v>4.4989000000000001E-2</c:v>
                </c:pt>
                <c:pt idx="122718">
                  <c:v>4.4990000000000002E-2</c:v>
                </c:pt>
                <c:pt idx="122719">
                  <c:v>4.4990000000000002E-2</c:v>
                </c:pt>
                <c:pt idx="122720">
                  <c:v>4.4990000000000002E-2</c:v>
                </c:pt>
                <c:pt idx="122721">
                  <c:v>4.4990000000000002E-2</c:v>
                </c:pt>
                <c:pt idx="122722">
                  <c:v>4.4991000000000003E-2</c:v>
                </c:pt>
                <c:pt idx="122723">
                  <c:v>4.4991000000000003E-2</c:v>
                </c:pt>
                <c:pt idx="122724">
                  <c:v>4.4991000000000003E-2</c:v>
                </c:pt>
                <c:pt idx="122725">
                  <c:v>4.4991000000000003E-2</c:v>
                </c:pt>
                <c:pt idx="122726">
                  <c:v>4.4991000000000003E-2</c:v>
                </c:pt>
                <c:pt idx="122727">
                  <c:v>4.4991000000000003E-2</c:v>
                </c:pt>
                <c:pt idx="122728">
                  <c:v>4.4991000000000003E-2</c:v>
                </c:pt>
                <c:pt idx="122729">
                  <c:v>4.4991000000000003E-2</c:v>
                </c:pt>
                <c:pt idx="122730">
                  <c:v>4.4991000000000003E-2</c:v>
                </c:pt>
                <c:pt idx="122731">
                  <c:v>4.4990000000000002E-2</c:v>
                </c:pt>
                <c:pt idx="122732">
                  <c:v>4.4990000000000002E-2</c:v>
                </c:pt>
                <c:pt idx="122733">
                  <c:v>4.4990000000000002E-2</c:v>
                </c:pt>
                <c:pt idx="122734">
                  <c:v>4.4990000000000002E-2</c:v>
                </c:pt>
                <c:pt idx="122735">
                  <c:v>4.4990000000000002E-2</c:v>
                </c:pt>
                <c:pt idx="122736">
                  <c:v>4.4989000000000001E-2</c:v>
                </c:pt>
                <c:pt idx="122737">
                  <c:v>4.4989000000000001E-2</c:v>
                </c:pt>
                <c:pt idx="122738">
                  <c:v>4.4988E-2</c:v>
                </c:pt>
                <c:pt idx="122739">
                  <c:v>4.4988E-2</c:v>
                </c:pt>
                <c:pt idx="122740">
                  <c:v>4.4986999999999999E-2</c:v>
                </c:pt>
                <c:pt idx="122741">
                  <c:v>4.4986999999999999E-2</c:v>
                </c:pt>
                <c:pt idx="122742">
                  <c:v>4.4985999999999998E-2</c:v>
                </c:pt>
                <c:pt idx="122743">
                  <c:v>4.4985999999999998E-2</c:v>
                </c:pt>
                <c:pt idx="122744">
                  <c:v>4.4984999999999997E-2</c:v>
                </c:pt>
                <c:pt idx="122745">
                  <c:v>4.4984999999999997E-2</c:v>
                </c:pt>
                <c:pt idx="122746">
                  <c:v>4.4984000000000003E-2</c:v>
                </c:pt>
                <c:pt idx="122747">
                  <c:v>4.4984000000000003E-2</c:v>
                </c:pt>
                <c:pt idx="122748">
                  <c:v>4.4983000000000002E-2</c:v>
                </c:pt>
                <c:pt idx="122749">
                  <c:v>4.4982000000000001E-2</c:v>
                </c:pt>
                <c:pt idx="122750">
                  <c:v>4.4982000000000001E-2</c:v>
                </c:pt>
                <c:pt idx="122751">
                  <c:v>4.4981E-2</c:v>
                </c:pt>
                <c:pt idx="122752">
                  <c:v>4.4979999999999999E-2</c:v>
                </c:pt>
                <c:pt idx="122753">
                  <c:v>4.4979999999999999E-2</c:v>
                </c:pt>
                <c:pt idx="122754">
                  <c:v>4.4978999999999998E-2</c:v>
                </c:pt>
                <c:pt idx="122755">
                  <c:v>4.4977999999999997E-2</c:v>
                </c:pt>
                <c:pt idx="122756">
                  <c:v>4.4977999999999997E-2</c:v>
                </c:pt>
                <c:pt idx="122757">
                  <c:v>4.4977000000000003E-2</c:v>
                </c:pt>
                <c:pt idx="122758">
                  <c:v>4.4977000000000003E-2</c:v>
                </c:pt>
                <c:pt idx="122759">
                  <c:v>4.4976000000000002E-2</c:v>
                </c:pt>
                <c:pt idx="122760">
                  <c:v>4.4975000000000001E-2</c:v>
                </c:pt>
                <c:pt idx="122761">
                  <c:v>4.4975000000000001E-2</c:v>
                </c:pt>
                <c:pt idx="122762">
                  <c:v>4.4974E-2</c:v>
                </c:pt>
                <c:pt idx="122763">
                  <c:v>4.4972999999999999E-2</c:v>
                </c:pt>
                <c:pt idx="122764">
                  <c:v>4.4972999999999999E-2</c:v>
                </c:pt>
                <c:pt idx="122765">
                  <c:v>4.4972999999999999E-2</c:v>
                </c:pt>
                <c:pt idx="122766">
                  <c:v>4.4971999999999998E-2</c:v>
                </c:pt>
                <c:pt idx="122767">
                  <c:v>4.4971999999999998E-2</c:v>
                </c:pt>
                <c:pt idx="122768">
                  <c:v>4.4970999999999997E-2</c:v>
                </c:pt>
                <c:pt idx="122769">
                  <c:v>4.4970999999999997E-2</c:v>
                </c:pt>
                <c:pt idx="122770">
                  <c:v>4.4970999999999997E-2</c:v>
                </c:pt>
                <c:pt idx="122771">
                  <c:v>4.4970000000000003E-2</c:v>
                </c:pt>
                <c:pt idx="122772">
                  <c:v>4.4970000000000003E-2</c:v>
                </c:pt>
                <c:pt idx="122773">
                  <c:v>4.4969000000000002E-2</c:v>
                </c:pt>
                <c:pt idx="122774">
                  <c:v>4.4969000000000002E-2</c:v>
                </c:pt>
                <c:pt idx="122775">
                  <c:v>4.4969000000000002E-2</c:v>
                </c:pt>
                <c:pt idx="122776">
                  <c:v>4.4969000000000002E-2</c:v>
                </c:pt>
                <c:pt idx="122777">
                  <c:v>4.4969000000000002E-2</c:v>
                </c:pt>
                <c:pt idx="122778">
                  <c:v>4.4968000000000001E-2</c:v>
                </c:pt>
                <c:pt idx="122779">
                  <c:v>4.4968000000000001E-2</c:v>
                </c:pt>
                <c:pt idx="122780">
                  <c:v>4.4968000000000001E-2</c:v>
                </c:pt>
                <c:pt idx="122781">
                  <c:v>4.4968000000000001E-2</c:v>
                </c:pt>
                <c:pt idx="122782">
                  <c:v>4.4968000000000001E-2</c:v>
                </c:pt>
                <c:pt idx="122783">
                  <c:v>4.4968000000000001E-2</c:v>
                </c:pt>
                <c:pt idx="122784">
                  <c:v>4.4968000000000001E-2</c:v>
                </c:pt>
                <c:pt idx="122785">
                  <c:v>4.4968000000000001E-2</c:v>
                </c:pt>
                <c:pt idx="122786">
                  <c:v>4.4968000000000001E-2</c:v>
                </c:pt>
                <c:pt idx="122787">
                  <c:v>4.4968000000000001E-2</c:v>
                </c:pt>
                <c:pt idx="122788">
                  <c:v>4.4968000000000001E-2</c:v>
                </c:pt>
                <c:pt idx="122789">
                  <c:v>4.4968000000000001E-2</c:v>
                </c:pt>
                <c:pt idx="122790">
                  <c:v>4.4968000000000001E-2</c:v>
                </c:pt>
                <c:pt idx="122791">
                  <c:v>4.4968000000000001E-2</c:v>
                </c:pt>
                <c:pt idx="122792">
                  <c:v>4.4968000000000001E-2</c:v>
                </c:pt>
                <c:pt idx="122793">
                  <c:v>4.4968000000000001E-2</c:v>
                </c:pt>
                <c:pt idx="122794">
                  <c:v>4.4968000000000001E-2</c:v>
                </c:pt>
                <c:pt idx="122795">
                  <c:v>4.4968000000000001E-2</c:v>
                </c:pt>
                <c:pt idx="122796">
                  <c:v>4.4968000000000001E-2</c:v>
                </c:pt>
                <c:pt idx="122797">
                  <c:v>4.4968000000000001E-2</c:v>
                </c:pt>
                <c:pt idx="122798">
                  <c:v>4.4968000000000001E-2</c:v>
                </c:pt>
                <c:pt idx="122799">
                  <c:v>4.4968000000000001E-2</c:v>
                </c:pt>
                <c:pt idx="122800">
                  <c:v>4.4968000000000001E-2</c:v>
                </c:pt>
                <c:pt idx="122801">
                  <c:v>4.4969000000000002E-2</c:v>
                </c:pt>
                <c:pt idx="122802">
                  <c:v>4.4969000000000002E-2</c:v>
                </c:pt>
                <c:pt idx="122803">
                  <c:v>4.4969000000000002E-2</c:v>
                </c:pt>
                <c:pt idx="122804">
                  <c:v>4.4969000000000002E-2</c:v>
                </c:pt>
                <c:pt idx="122805">
                  <c:v>4.4969000000000002E-2</c:v>
                </c:pt>
                <c:pt idx="122806">
                  <c:v>4.4969000000000002E-2</c:v>
                </c:pt>
                <c:pt idx="122807">
                  <c:v>4.4969000000000002E-2</c:v>
                </c:pt>
                <c:pt idx="122808">
                  <c:v>4.4969000000000002E-2</c:v>
                </c:pt>
                <c:pt idx="122809">
                  <c:v>4.4969000000000002E-2</c:v>
                </c:pt>
                <c:pt idx="122810">
                  <c:v>4.4969000000000002E-2</c:v>
                </c:pt>
                <c:pt idx="122811">
                  <c:v>4.4969000000000002E-2</c:v>
                </c:pt>
                <c:pt idx="122812">
                  <c:v>4.4969000000000002E-2</c:v>
                </c:pt>
                <c:pt idx="122813">
                  <c:v>4.4969000000000002E-2</c:v>
                </c:pt>
                <c:pt idx="122814">
                  <c:v>4.4969000000000002E-2</c:v>
                </c:pt>
                <c:pt idx="122815">
                  <c:v>4.4969000000000002E-2</c:v>
                </c:pt>
                <c:pt idx="122816">
                  <c:v>4.4970000000000003E-2</c:v>
                </c:pt>
                <c:pt idx="122817">
                  <c:v>4.4970000000000003E-2</c:v>
                </c:pt>
                <c:pt idx="122818">
                  <c:v>4.4970000000000003E-2</c:v>
                </c:pt>
                <c:pt idx="122819">
                  <c:v>4.4970000000000003E-2</c:v>
                </c:pt>
                <c:pt idx="122820">
                  <c:v>4.4970000000000003E-2</c:v>
                </c:pt>
                <c:pt idx="122821">
                  <c:v>4.4970000000000003E-2</c:v>
                </c:pt>
                <c:pt idx="122822">
                  <c:v>4.4970000000000003E-2</c:v>
                </c:pt>
                <c:pt idx="122823">
                  <c:v>4.4970000000000003E-2</c:v>
                </c:pt>
                <c:pt idx="122824">
                  <c:v>4.4970000000000003E-2</c:v>
                </c:pt>
                <c:pt idx="122825">
                  <c:v>4.4970000000000003E-2</c:v>
                </c:pt>
                <c:pt idx="122826">
                  <c:v>4.4970999999999997E-2</c:v>
                </c:pt>
                <c:pt idx="122827">
                  <c:v>4.4970999999999997E-2</c:v>
                </c:pt>
                <c:pt idx="122828">
                  <c:v>4.4970999999999997E-2</c:v>
                </c:pt>
                <c:pt idx="122829">
                  <c:v>4.4970999999999997E-2</c:v>
                </c:pt>
                <c:pt idx="122830">
                  <c:v>4.4970999999999997E-2</c:v>
                </c:pt>
                <c:pt idx="122831">
                  <c:v>4.4970999999999997E-2</c:v>
                </c:pt>
                <c:pt idx="122832">
                  <c:v>4.4971999999999998E-2</c:v>
                </c:pt>
                <c:pt idx="122833">
                  <c:v>4.4971999999999998E-2</c:v>
                </c:pt>
                <c:pt idx="122834">
                  <c:v>4.4971999999999998E-2</c:v>
                </c:pt>
                <c:pt idx="122835">
                  <c:v>4.4972999999999999E-2</c:v>
                </c:pt>
                <c:pt idx="122836">
                  <c:v>4.4972999999999999E-2</c:v>
                </c:pt>
                <c:pt idx="122837">
                  <c:v>4.4974E-2</c:v>
                </c:pt>
                <c:pt idx="122838">
                  <c:v>4.4974E-2</c:v>
                </c:pt>
                <c:pt idx="122839">
                  <c:v>4.4975000000000001E-2</c:v>
                </c:pt>
                <c:pt idx="122840">
                  <c:v>4.4975000000000001E-2</c:v>
                </c:pt>
                <c:pt idx="122841">
                  <c:v>4.4976000000000002E-2</c:v>
                </c:pt>
                <c:pt idx="122842">
                  <c:v>4.4976000000000002E-2</c:v>
                </c:pt>
                <c:pt idx="122843">
                  <c:v>4.4977000000000003E-2</c:v>
                </c:pt>
                <c:pt idx="122844">
                  <c:v>4.4977000000000003E-2</c:v>
                </c:pt>
                <c:pt idx="122845">
                  <c:v>4.4977999999999997E-2</c:v>
                </c:pt>
                <c:pt idx="122846">
                  <c:v>4.4978999999999998E-2</c:v>
                </c:pt>
                <c:pt idx="122847">
                  <c:v>4.4978999999999998E-2</c:v>
                </c:pt>
                <c:pt idx="122848">
                  <c:v>4.4979999999999999E-2</c:v>
                </c:pt>
                <c:pt idx="122849">
                  <c:v>4.4981E-2</c:v>
                </c:pt>
                <c:pt idx="122850">
                  <c:v>4.4982000000000001E-2</c:v>
                </c:pt>
                <c:pt idx="122851">
                  <c:v>4.4982000000000001E-2</c:v>
                </c:pt>
                <c:pt idx="122852">
                  <c:v>4.4983000000000002E-2</c:v>
                </c:pt>
                <c:pt idx="122853">
                  <c:v>4.4984000000000003E-2</c:v>
                </c:pt>
                <c:pt idx="122854">
                  <c:v>4.4984000000000003E-2</c:v>
                </c:pt>
                <c:pt idx="122855">
                  <c:v>4.4984999999999997E-2</c:v>
                </c:pt>
                <c:pt idx="122856">
                  <c:v>4.4985999999999998E-2</c:v>
                </c:pt>
                <c:pt idx="122857">
                  <c:v>4.4985999999999998E-2</c:v>
                </c:pt>
                <c:pt idx="122858">
                  <c:v>4.4986999999999999E-2</c:v>
                </c:pt>
                <c:pt idx="122859">
                  <c:v>4.4988E-2</c:v>
                </c:pt>
                <c:pt idx="122860">
                  <c:v>4.4989000000000001E-2</c:v>
                </c:pt>
                <c:pt idx="122861">
                  <c:v>4.4989000000000001E-2</c:v>
                </c:pt>
                <c:pt idx="122862">
                  <c:v>4.4990000000000002E-2</c:v>
                </c:pt>
                <c:pt idx="122863">
                  <c:v>4.4991000000000003E-2</c:v>
                </c:pt>
                <c:pt idx="122864">
                  <c:v>4.4991000000000003E-2</c:v>
                </c:pt>
                <c:pt idx="122865">
                  <c:v>4.4991999999999997E-2</c:v>
                </c:pt>
                <c:pt idx="122866">
                  <c:v>4.4991999999999997E-2</c:v>
                </c:pt>
                <c:pt idx="122867">
                  <c:v>4.4991999999999997E-2</c:v>
                </c:pt>
                <c:pt idx="122868">
                  <c:v>4.4992999999999998E-2</c:v>
                </c:pt>
                <c:pt idx="122869">
                  <c:v>4.4992999999999998E-2</c:v>
                </c:pt>
                <c:pt idx="122870">
                  <c:v>4.4993999999999999E-2</c:v>
                </c:pt>
                <c:pt idx="122871">
                  <c:v>4.4993999999999999E-2</c:v>
                </c:pt>
                <c:pt idx="122872">
                  <c:v>4.4993999999999999E-2</c:v>
                </c:pt>
                <c:pt idx="122873">
                  <c:v>4.4995E-2</c:v>
                </c:pt>
                <c:pt idx="122874">
                  <c:v>4.4995E-2</c:v>
                </c:pt>
                <c:pt idx="122875">
                  <c:v>4.4995E-2</c:v>
                </c:pt>
                <c:pt idx="122876">
                  <c:v>4.4995E-2</c:v>
                </c:pt>
                <c:pt idx="122877">
                  <c:v>4.4995E-2</c:v>
                </c:pt>
                <c:pt idx="122878">
                  <c:v>4.4995E-2</c:v>
                </c:pt>
                <c:pt idx="122879">
                  <c:v>4.4995E-2</c:v>
                </c:pt>
                <c:pt idx="122880">
                  <c:v>4.4995E-2</c:v>
                </c:pt>
                <c:pt idx="122881">
                  <c:v>4.4993999999999999E-2</c:v>
                </c:pt>
                <c:pt idx="122882">
                  <c:v>4.4993999999999999E-2</c:v>
                </c:pt>
                <c:pt idx="122883">
                  <c:v>4.4993999999999999E-2</c:v>
                </c:pt>
                <c:pt idx="122884">
                  <c:v>4.4993999999999999E-2</c:v>
                </c:pt>
                <c:pt idx="122885">
                  <c:v>4.4993999999999999E-2</c:v>
                </c:pt>
                <c:pt idx="122886">
                  <c:v>4.4992999999999998E-2</c:v>
                </c:pt>
                <c:pt idx="122887">
                  <c:v>4.4992999999999998E-2</c:v>
                </c:pt>
                <c:pt idx="122888">
                  <c:v>4.4991999999999997E-2</c:v>
                </c:pt>
                <c:pt idx="122889">
                  <c:v>4.4991999999999997E-2</c:v>
                </c:pt>
                <c:pt idx="122890">
                  <c:v>4.4991000000000003E-2</c:v>
                </c:pt>
                <c:pt idx="122891">
                  <c:v>4.4990000000000002E-2</c:v>
                </c:pt>
                <c:pt idx="122892">
                  <c:v>4.4990000000000002E-2</c:v>
                </c:pt>
                <c:pt idx="122893">
                  <c:v>4.4989000000000001E-2</c:v>
                </c:pt>
                <c:pt idx="122894">
                  <c:v>4.4988E-2</c:v>
                </c:pt>
                <c:pt idx="122895">
                  <c:v>4.4988E-2</c:v>
                </c:pt>
                <c:pt idx="122896">
                  <c:v>4.4986999999999999E-2</c:v>
                </c:pt>
                <c:pt idx="122897">
                  <c:v>4.4985999999999998E-2</c:v>
                </c:pt>
                <c:pt idx="122898">
                  <c:v>4.4985999999999998E-2</c:v>
                </c:pt>
                <c:pt idx="122899">
                  <c:v>4.4984999999999997E-2</c:v>
                </c:pt>
                <c:pt idx="122900">
                  <c:v>4.4984000000000003E-2</c:v>
                </c:pt>
                <c:pt idx="122901">
                  <c:v>4.4983000000000002E-2</c:v>
                </c:pt>
                <c:pt idx="122902">
                  <c:v>4.4982000000000001E-2</c:v>
                </c:pt>
                <c:pt idx="122903">
                  <c:v>4.4982000000000001E-2</c:v>
                </c:pt>
                <c:pt idx="122904">
                  <c:v>4.4981E-2</c:v>
                </c:pt>
                <c:pt idx="122905">
                  <c:v>4.4979999999999999E-2</c:v>
                </c:pt>
                <c:pt idx="122906">
                  <c:v>4.4979999999999999E-2</c:v>
                </c:pt>
                <c:pt idx="122907">
                  <c:v>4.4978999999999998E-2</c:v>
                </c:pt>
                <c:pt idx="122908">
                  <c:v>4.4977999999999997E-2</c:v>
                </c:pt>
                <c:pt idx="122909">
                  <c:v>4.4977999999999997E-2</c:v>
                </c:pt>
                <c:pt idx="122910">
                  <c:v>4.4977000000000003E-2</c:v>
                </c:pt>
                <c:pt idx="122911">
                  <c:v>4.4976000000000002E-2</c:v>
                </c:pt>
                <c:pt idx="122912">
                  <c:v>4.4976000000000002E-2</c:v>
                </c:pt>
                <c:pt idx="122913">
                  <c:v>4.4975000000000001E-2</c:v>
                </c:pt>
                <c:pt idx="122914">
                  <c:v>4.4974E-2</c:v>
                </c:pt>
                <c:pt idx="122915">
                  <c:v>4.4974E-2</c:v>
                </c:pt>
                <c:pt idx="122916">
                  <c:v>4.4972999999999999E-2</c:v>
                </c:pt>
                <c:pt idx="122917">
                  <c:v>4.4972999999999999E-2</c:v>
                </c:pt>
                <c:pt idx="122918">
                  <c:v>4.4972999999999999E-2</c:v>
                </c:pt>
                <c:pt idx="122919">
                  <c:v>4.4971999999999998E-2</c:v>
                </c:pt>
                <c:pt idx="122920">
                  <c:v>4.4971999999999998E-2</c:v>
                </c:pt>
                <c:pt idx="122921">
                  <c:v>4.4971999999999998E-2</c:v>
                </c:pt>
                <c:pt idx="122922">
                  <c:v>4.4971999999999998E-2</c:v>
                </c:pt>
                <c:pt idx="122923">
                  <c:v>4.4970999999999997E-2</c:v>
                </c:pt>
                <c:pt idx="122924">
                  <c:v>4.4970999999999997E-2</c:v>
                </c:pt>
                <c:pt idx="122925">
                  <c:v>4.4970999999999997E-2</c:v>
                </c:pt>
                <c:pt idx="122926">
                  <c:v>4.4970999999999997E-2</c:v>
                </c:pt>
                <c:pt idx="122927">
                  <c:v>4.4970999999999997E-2</c:v>
                </c:pt>
                <c:pt idx="122928">
                  <c:v>4.4970999999999997E-2</c:v>
                </c:pt>
                <c:pt idx="122929">
                  <c:v>4.4970999999999997E-2</c:v>
                </c:pt>
                <c:pt idx="122930">
                  <c:v>4.4970999999999997E-2</c:v>
                </c:pt>
                <c:pt idx="122931">
                  <c:v>4.4970999999999997E-2</c:v>
                </c:pt>
                <c:pt idx="122932">
                  <c:v>4.4970999999999997E-2</c:v>
                </c:pt>
                <c:pt idx="122933">
                  <c:v>4.4970999999999997E-2</c:v>
                </c:pt>
                <c:pt idx="122934">
                  <c:v>4.4970999999999997E-2</c:v>
                </c:pt>
                <c:pt idx="122935">
                  <c:v>4.4971999999999998E-2</c:v>
                </c:pt>
                <c:pt idx="122936">
                  <c:v>4.4971999999999998E-2</c:v>
                </c:pt>
                <c:pt idx="122937">
                  <c:v>4.4971999999999998E-2</c:v>
                </c:pt>
                <c:pt idx="122938">
                  <c:v>4.4971999999999998E-2</c:v>
                </c:pt>
                <c:pt idx="122939">
                  <c:v>4.4971999999999998E-2</c:v>
                </c:pt>
                <c:pt idx="122940">
                  <c:v>4.4971999999999998E-2</c:v>
                </c:pt>
                <c:pt idx="122941">
                  <c:v>4.4971999999999998E-2</c:v>
                </c:pt>
                <c:pt idx="122942">
                  <c:v>4.4971999999999998E-2</c:v>
                </c:pt>
                <c:pt idx="122943">
                  <c:v>4.4971999999999998E-2</c:v>
                </c:pt>
                <c:pt idx="122944">
                  <c:v>4.4972999999999999E-2</c:v>
                </c:pt>
                <c:pt idx="122945">
                  <c:v>4.4972999999999999E-2</c:v>
                </c:pt>
                <c:pt idx="122946">
                  <c:v>4.4972999999999999E-2</c:v>
                </c:pt>
                <c:pt idx="122947">
                  <c:v>4.4972999999999999E-2</c:v>
                </c:pt>
                <c:pt idx="122948">
                  <c:v>4.4971999999999998E-2</c:v>
                </c:pt>
                <c:pt idx="122949">
                  <c:v>4.4971999999999998E-2</c:v>
                </c:pt>
                <c:pt idx="122950">
                  <c:v>4.4971999999999998E-2</c:v>
                </c:pt>
                <c:pt idx="122951">
                  <c:v>4.4971999999999998E-2</c:v>
                </c:pt>
                <c:pt idx="122952">
                  <c:v>4.4971999999999998E-2</c:v>
                </c:pt>
                <c:pt idx="122953">
                  <c:v>4.4970999999999997E-2</c:v>
                </c:pt>
                <c:pt idx="122954">
                  <c:v>4.4970999999999997E-2</c:v>
                </c:pt>
                <c:pt idx="122955">
                  <c:v>4.4970999999999997E-2</c:v>
                </c:pt>
                <c:pt idx="122956">
                  <c:v>4.4970000000000003E-2</c:v>
                </c:pt>
                <c:pt idx="122957">
                  <c:v>4.4970000000000003E-2</c:v>
                </c:pt>
                <c:pt idx="122958">
                  <c:v>4.4969000000000002E-2</c:v>
                </c:pt>
                <c:pt idx="122959">
                  <c:v>4.4969000000000002E-2</c:v>
                </c:pt>
                <c:pt idx="122960">
                  <c:v>4.4968000000000001E-2</c:v>
                </c:pt>
                <c:pt idx="122961">
                  <c:v>4.4968000000000001E-2</c:v>
                </c:pt>
                <c:pt idx="122962">
                  <c:v>4.4967E-2</c:v>
                </c:pt>
                <c:pt idx="122963">
                  <c:v>4.4965999999999999E-2</c:v>
                </c:pt>
                <c:pt idx="122964">
                  <c:v>4.4965999999999999E-2</c:v>
                </c:pt>
                <c:pt idx="122965">
                  <c:v>4.4964999999999998E-2</c:v>
                </c:pt>
                <c:pt idx="122966">
                  <c:v>4.4963999999999997E-2</c:v>
                </c:pt>
                <c:pt idx="122967">
                  <c:v>4.4963000000000003E-2</c:v>
                </c:pt>
                <c:pt idx="122968">
                  <c:v>4.4963000000000003E-2</c:v>
                </c:pt>
                <c:pt idx="122969">
                  <c:v>4.4962000000000002E-2</c:v>
                </c:pt>
                <c:pt idx="122970">
                  <c:v>4.4961000000000001E-2</c:v>
                </c:pt>
                <c:pt idx="122971">
                  <c:v>4.496E-2</c:v>
                </c:pt>
                <c:pt idx="122972">
                  <c:v>4.4958999999999999E-2</c:v>
                </c:pt>
                <c:pt idx="122973">
                  <c:v>4.4957999999999998E-2</c:v>
                </c:pt>
                <c:pt idx="122974">
                  <c:v>4.4956999999999997E-2</c:v>
                </c:pt>
                <c:pt idx="122975">
                  <c:v>4.4956000000000003E-2</c:v>
                </c:pt>
                <c:pt idx="122976">
                  <c:v>4.4956000000000003E-2</c:v>
                </c:pt>
                <c:pt idx="122977">
                  <c:v>4.4955000000000002E-2</c:v>
                </c:pt>
                <c:pt idx="122978">
                  <c:v>4.4954000000000001E-2</c:v>
                </c:pt>
                <c:pt idx="122979">
                  <c:v>4.4953E-2</c:v>
                </c:pt>
                <c:pt idx="122980">
                  <c:v>4.4953E-2</c:v>
                </c:pt>
                <c:pt idx="122981">
                  <c:v>4.4951999999999999E-2</c:v>
                </c:pt>
                <c:pt idx="122982">
                  <c:v>4.4950999999999998E-2</c:v>
                </c:pt>
                <c:pt idx="122983">
                  <c:v>4.4949999999999997E-2</c:v>
                </c:pt>
                <c:pt idx="122984">
                  <c:v>4.4949000000000003E-2</c:v>
                </c:pt>
                <c:pt idx="122985">
                  <c:v>4.4949000000000003E-2</c:v>
                </c:pt>
                <c:pt idx="122986">
                  <c:v>4.4948000000000002E-2</c:v>
                </c:pt>
                <c:pt idx="122987">
                  <c:v>4.4948000000000002E-2</c:v>
                </c:pt>
                <c:pt idx="122988">
                  <c:v>4.4947000000000001E-2</c:v>
                </c:pt>
                <c:pt idx="122989">
                  <c:v>4.4947000000000001E-2</c:v>
                </c:pt>
                <c:pt idx="122990">
                  <c:v>4.4946E-2</c:v>
                </c:pt>
                <c:pt idx="122991">
                  <c:v>4.4946E-2</c:v>
                </c:pt>
                <c:pt idx="122992">
                  <c:v>4.4946E-2</c:v>
                </c:pt>
                <c:pt idx="122993">
                  <c:v>4.4944999999999999E-2</c:v>
                </c:pt>
                <c:pt idx="122994">
                  <c:v>4.4944999999999999E-2</c:v>
                </c:pt>
                <c:pt idx="122995">
                  <c:v>4.4944999999999999E-2</c:v>
                </c:pt>
                <c:pt idx="122996">
                  <c:v>4.4944999999999999E-2</c:v>
                </c:pt>
                <c:pt idx="122997">
                  <c:v>4.4943999999999998E-2</c:v>
                </c:pt>
                <c:pt idx="122998">
                  <c:v>4.4943999999999998E-2</c:v>
                </c:pt>
                <c:pt idx="122999">
                  <c:v>4.4943999999999998E-2</c:v>
                </c:pt>
                <c:pt idx="123000">
                  <c:v>4.4944999999999999E-2</c:v>
                </c:pt>
                <c:pt idx="123001">
                  <c:v>4.4944999999999999E-2</c:v>
                </c:pt>
                <c:pt idx="123002">
                  <c:v>4.4944999999999999E-2</c:v>
                </c:pt>
                <c:pt idx="123003">
                  <c:v>4.4944999999999999E-2</c:v>
                </c:pt>
                <c:pt idx="123004">
                  <c:v>4.4944999999999999E-2</c:v>
                </c:pt>
                <c:pt idx="123005">
                  <c:v>4.4946E-2</c:v>
                </c:pt>
                <c:pt idx="123006">
                  <c:v>4.4946E-2</c:v>
                </c:pt>
                <c:pt idx="123007">
                  <c:v>4.4946E-2</c:v>
                </c:pt>
                <c:pt idx="123008">
                  <c:v>4.4947000000000001E-2</c:v>
                </c:pt>
                <c:pt idx="123009">
                  <c:v>4.4947000000000001E-2</c:v>
                </c:pt>
                <c:pt idx="123010">
                  <c:v>4.4948000000000002E-2</c:v>
                </c:pt>
                <c:pt idx="123011">
                  <c:v>4.4948000000000002E-2</c:v>
                </c:pt>
                <c:pt idx="123012">
                  <c:v>4.4949000000000003E-2</c:v>
                </c:pt>
                <c:pt idx="123013">
                  <c:v>4.4949999999999997E-2</c:v>
                </c:pt>
                <c:pt idx="123014">
                  <c:v>4.4949999999999997E-2</c:v>
                </c:pt>
                <c:pt idx="123015">
                  <c:v>4.4950999999999998E-2</c:v>
                </c:pt>
                <c:pt idx="123016">
                  <c:v>4.4951999999999999E-2</c:v>
                </c:pt>
                <c:pt idx="123017">
                  <c:v>4.4951999999999999E-2</c:v>
                </c:pt>
                <c:pt idx="123018">
                  <c:v>4.4953E-2</c:v>
                </c:pt>
                <c:pt idx="123019">
                  <c:v>4.4954000000000001E-2</c:v>
                </c:pt>
                <c:pt idx="123020">
                  <c:v>4.4954000000000001E-2</c:v>
                </c:pt>
                <c:pt idx="123021">
                  <c:v>4.4955000000000002E-2</c:v>
                </c:pt>
                <c:pt idx="123022">
                  <c:v>4.4956000000000003E-2</c:v>
                </c:pt>
                <c:pt idx="123023">
                  <c:v>4.4956000000000003E-2</c:v>
                </c:pt>
                <c:pt idx="123024">
                  <c:v>4.4956999999999997E-2</c:v>
                </c:pt>
                <c:pt idx="123025">
                  <c:v>4.4957999999999998E-2</c:v>
                </c:pt>
                <c:pt idx="123026">
                  <c:v>4.4958999999999999E-2</c:v>
                </c:pt>
                <c:pt idx="123027">
                  <c:v>4.496E-2</c:v>
                </c:pt>
                <c:pt idx="123028">
                  <c:v>4.496E-2</c:v>
                </c:pt>
                <c:pt idx="123029">
                  <c:v>4.4961000000000001E-2</c:v>
                </c:pt>
                <c:pt idx="123030">
                  <c:v>4.4961000000000001E-2</c:v>
                </c:pt>
                <c:pt idx="123031">
                  <c:v>4.4962000000000002E-2</c:v>
                </c:pt>
                <c:pt idx="123032">
                  <c:v>4.4963000000000003E-2</c:v>
                </c:pt>
                <c:pt idx="123033">
                  <c:v>4.4963000000000003E-2</c:v>
                </c:pt>
                <c:pt idx="123034">
                  <c:v>4.4963999999999997E-2</c:v>
                </c:pt>
                <c:pt idx="123035">
                  <c:v>4.4964999999999998E-2</c:v>
                </c:pt>
                <c:pt idx="123036">
                  <c:v>4.4964999999999998E-2</c:v>
                </c:pt>
                <c:pt idx="123037">
                  <c:v>4.4965999999999999E-2</c:v>
                </c:pt>
                <c:pt idx="123038">
                  <c:v>4.4967E-2</c:v>
                </c:pt>
                <c:pt idx="123039">
                  <c:v>4.4967E-2</c:v>
                </c:pt>
                <c:pt idx="123040">
                  <c:v>4.4968000000000001E-2</c:v>
                </c:pt>
                <c:pt idx="123041">
                  <c:v>4.4969000000000002E-2</c:v>
                </c:pt>
                <c:pt idx="123042">
                  <c:v>4.4969000000000002E-2</c:v>
                </c:pt>
                <c:pt idx="123043">
                  <c:v>4.4970000000000003E-2</c:v>
                </c:pt>
                <c:pt idx="123044">
                  <c:v>4.4970000000000003E-2</c:v>
                </c:pt>
                <c:pt idx="123045">
                  <c:v>4.4970999999999997E-2</c:v>
                </c:pt>
                <c:pt idx="123046">
                  <c:v>4.4971999999999998E-2</c:v>
                </c:pt>
                <c:pt idx="123047">
                  <c:v>4.4971999999999998E-2</c:v>
                </c:pt>
                <c:pt idx="123048">
                  <c:v>4.4972999999999999E-2</c:v>
                </c:pt>
                <c:pt idx="123049">
                  <c:v>4.4974E-2</c:v>
                </c:pt>
                <c:pt idx="123050">
                  <c:v>4.4975000000000001E-2</c:v>
                </c:pt>
                <c:pt idx="123051">
                  <c:v>4.4975000000000001E-2</c:v>
                </c:pt>
                <c:pt idx="123052">
                  <c:v>4.4976000000000002E-2</c:v>
                </c:pt>
                <c:pt idx="123053">
                  <c:v>4.4977000000000003E-2</c:v>
                </c:pt>
                <c:pt idx="123054">
                  <c:v>4.4977000000000003E-2</c:v>
                </c:pt>
                <c:pt idx="123055">
                  <c:v>4.4977999999999997E-2</c:v>
                </c:pt>
                <c:pt idx="123056">
                  <c:v>4.4977999999999997E-2</c:v>
                </c:pt>
                <c:pt idx="123057">
                  <c:v>4.4978999999999998E-2</c:v>
                </c:pt>
                <c:pt idx="123058">
                  <c:v>4.4979999999999999E-2</c:v>
                </c:pt>
                <c:pt idx="123059">
                  <c:v>4.4981E-2</c:v>
                </c:pt>
                <c:pt idx="123060">
                  <c:v>4.4981E-2</c:v>
                </c:pt>
                <c:pt idx="123061">
                  <c:v>4.4982000000000001E-2</c:v>
                </c:pt>
                <c:pt idx="123062">
                  <c:v>4.4983000000000002E-2</c:v>
                </c:pt>
                <c:pt idx="123063">
                  <c:v>4.4984000000000003E-2</c:v>
                </c:pt>
                <c:pt idx="123064">
                  <c:v>4.4984000000000003E-2</c:v>
                </c:pt>
                <c:pt idx="123065">
                  <c:v>4.4984999999999997E-2</c:v>
                </c:pt>
                <c:pt idx="123066">
                  <c:v>4.4985999999999998E-2</c:v>
                </c:pt>
                <c:pt idx="123067">
                  <c:v>4.4985999999999998E-2</c:v>
                </c:pt>
                <c:pt idx="123068">
                  <c:v>4.4986999999999999E-2</c:v>
                </c:pt>
                <c:pt idx="123069">
                  <c:v>4.4988E-2</c:v>
                </c:pt>
                <c:pt idx="123070">
                  <c:v>4.4988E-2</c:v>
                </c:pt>
                <c:pt idx="123071">
                  <c:v>4.4989000000000001E-2</c:v>
                </c:pt>
                <c:pt idx="123072">
                  <c:v>4.4990000000000002E-2</c:v>
                </c:pt>
                <c:pt idx="123073">
                  <c:v>4.4990000000000002E-2</c:v>
                </c:pt>
                <c:pt idx="123074">
                  <c:v>4.4991000000000003E-2</c:v>
                </c:pt>
                <c:pt idx="123075">
                  <c:v>4.4991000000000003E-2</c:v>
                </c:pt>
                <c:pt idx="123076">
                  <c:v>4.4991999999999997E-2</c:v>
                </c:pt>
                <c:pt idx="123077">
                  <c:v>4.4991999999999997E-2</c:v>
                </c:pt>
                <c:pt idx="123078">
                  <c:v>4.4992999999999998E-2</c:v>
                </c:pt>
                <c:pt idx="123079">
                  <c:v>4.4992999999999998E-2</c:v>
                </c:pt>
                <c:pt idx="123080">
                  <c:v>4.4992999999999998E-2</c:v>
                </c:pt>
                <c:pt idx="123081">
                  <c:v>4.4993999999999999E-2</c:v>
                </c:pt>
                <c:pt idx="123082">
                  <c:v>4.4993999999999999E-2</c:v>
                </c:pt>
                <c:pt idx="123083">
                  <c:v>4.4993999999999999E-2</c:v>
                </c:pt>
                <c:pt idx="123084">
                  <c:v>4.4995E-2</c:v>
                </c:pt>
                <c:pt idx="123085">
                  <c:v>4.4995E-2</c:v>
                </c:pt>
                <c:pt idx="123086">
                  <c:v>4.4995E-2</c:v>
                </c:pt>
                <c:pt idx="123087">
                  <c:v>4.4995E-2</c:v>
                </c:pt>
                <c:pt idx="123088">
                  <c:v>4.4995E-2</c:v>
                </c:pt>
                <c:pt idx="123089">
                  <c:v>4.4995E-2</c:v>
                </c:pt>
                <c:pt idx="123090">
                  <c:v>4.4995E-2</c:v>
                </c:pt>
                <c:pt idx="123091">
                  <c:v>4.4995E-2</c:v>
                </c:pt>
                <c:pt idx="123092">
                  <c:v>4.4993999999999999E-2</c:v>
                </c:pt>
                <c:pt idx="123093">
                  <c:v>4.4993999999999999E-2</c:v>
                </c:pt>
                <c:pt idx="123094">
                  <c:v>4.4993999999999999E-2</c:v>
                </c:pt>
                <c:pt idx="123095">
                  <c:v>4.4993999999999999E-2</c:v>
                </c:pt>
                <c:pt idx="123096">
                  <c:v>4.4993999999999999E-2</c:v>
                </c:pt>
                <c:pt idx="123097">
                  <c:v>4.4992999999999998E-2</c:v>
                </c:pt>
                <c:pt idx="123098">
                  <c:v>4.4992999999999998E-2</c:v>
                </c:pt>
                <c:pt idx="123099">
                  <c:v>4.4991999999999997E-2</c:v>
                </c:pt>
                <c:pt idx="123100">
                  <c:v>4.4991999999999997E-2</c:v>
                </c:pt>
                <c:pt idx="123101">
                  <c:v>4.4991000000000003E-2</c:v>
                </c:pt>
                <c:pt idx="123102">
                  <c:v>4.4990000000000002E-2</c:v>
                </c:pt>
                <c:pt idx="123103">
                  <c:v>4.4990000000000002E-2</c:v>
                </c:pt>
                <c:pt idx="123104">
                  <c:v>4.4989000000000001E-2</c:v>
                </c:pt>
                <c:pt idx="123105">
                  <c:v>4.4988E-2</c:v>
                </c:pt>
                <c:pt idx="123106">
                  <c:v>4.4986999999999999E-2</c:v>
                </c:pt>
                <c:pt idx="123107">
                  <c:v>4.4986999999999999E-2</c:v>
                </c:pt>
                <c:pt idx="123108">
                  <c:v>4.4985999999999998E-2</c:v>
                </c:pt>
                <c:pt idx="123109">
                  <c:v>4.4984999999999997E-2</c:v>
                </c:pt>
                <c:pt idx="123110">
                  <c:v>4.4984000000000003E-2</c:v>
                </c:pt>
                <c:pt idx="123111">
                  <c:v>4.4983000000000002E-2</c:v>
                </c:pt>
                <c:pt idx="123112">
                  <c:v>4.4982000000000001E-2</c:v>
                </c:pt>
                <c:pt idx="123113">
                  <c:v>4.4981E-2</c:v>
                </c:pt>
                <c:pt idx="123114">
                  <c:v>4.4979999999999999E-2</c:v>
                </c:pt>
                <c:pt idx="123115">
                  <c:v>4.4978999999999998E-2</c:v>
                </c:pt>
                <c:pt idx="123116">
                  <c:v>4.4977999999999997E-2</c:v>
                </c:pt>
                <c:pt idx="123117">
                  <c:v>4.4977000000000003E-2</c:v>
                </c:pt>
                <c:pt idx="123118">
                  <c:v>4.4976000000000002E-2</c:v>
                </c:pt>
                <c:pt idx="123119">
                  <c:v>4.4975000000000001E-2</c:v>
                </c:pt>
                <c:pt idx="123120">
                  <c:v>4.4974E-2</c:v>
                </c:pt>
                <c:pt idx="123121">
                  <c:v>4.4971999999999998E-2</c:v>
                </c:pt>
                <c:pt idx="123122">
                  <c:v>4.4970999999999997E-2</c:v>
                </c:pt>
                <c:pt idx="123123">
                  <c:v>4.4970000000000003E-2</c:v>
                </c:pt>
                <c:pt idx="123124">
                  <c:v>4.4969000000000002E-2</c:v>
                </c:pt>
                <c:pt idx="123125">
                  <c:v>4.4968000000000001E-2</c:v>
                </c:pt>
                <c:pt idx="123126">
                  <c:v>4.4965999999999999E-2</c:v>
                </c:pt>
                <c:pt idx="123127">
                  <c:v>4.4964999999999998E-2</c:v>
                </c:pt>
                <c:pt idx="123128">
                  <c:v>4.4963999999999997E-2</c:v>
                </c:pt>
                <c:pt idx="123129">
                  <c:v>4.4963000000000003E-2</c:v>
                </c:pt>
                <c:pt idx="123130">
                  <c:v>4.4962000000000002E-2</c:v>
                </c:pt>
                <c:pt idx="123131">
                  <c:v>4.4961000000000001E-2</c:v>
                </c:pt>
                <c:pt idx="123132">
                  <c:v>4.496E-2</c:v>
                </c:pt>
                <c:pt idx="123133">
                  <c:v>4.4958999999999999E-2</c:v>
                </c:pt>
                <c:pt idx="123134">
                  <c:v>4.4956999999999997E-2</c:v>
                </c:pt>
                <c:pt idx="123135">
                  <c:v>4.4956000000000003E-2</c:v>
                </c:pt>
                <c:pt idx="123136">
                  <c:v>4.4955000000000002E-2</c:v>
                </c:pt>
                <c:pt idx="123137">
                  <c:v>4.4954000000000001E-2</c:v>
                </c:pt>
                <c:pt idx="123138">
                  <c:v>4.4953E-2</c:v>
                </c:pt>
                <c:pt idx="123139">
                  <c:v>4.4951999999999999E-2</c:v>
                </c:pt>
                <c:pt idx="123140">
                  <c:v>4.4950999999999998E-2</c:v>
                </c:pt>
                <c:pt idx="123141">
                  <c:v>4.4949999999999997E-2</c:v>
                </c:pt>
                <c:pt idx="123142">
                  <c:v>4.4949999999999997E-2</c:v>
                </c:pt>
                <c:pt idx="123143">
                  <c:v>4.4949000000000003E-2</c:v>
                </c:pt>
                <c:pt idx="123144">
                  <c:v>4.4948000000000002E-2</c:v>
                </c:pt>
                <c:pt idx="123145">
                  <c:v>4.4948000000000002E-2</c:v>
                </c:pt>
                <c:pt idx="123146">
                  <c:v>4.4947000000000001E-2</c:v>
                </c:pt>
                <c:pt idx="123147">
                  <c:v>4.4947000000000001E-2</c:v>
                </c:pt>
                <c:pt idx="123148">
                  <c:v>4.4946E-2</c:v>
                </c:pt>
                <c:pt idx="123149">
                  <c:v>4.4946E-2</c:v>
                </c:pt>
                <c:pt idx="123150">
                  <c:v>4.4944999999999999E-2</c:v>
                </c:pt>
                <c:pt idx="123151">
                  <c:v>4.4944999999999999E-2</c:v>
                </c:pt>
                <c:pt idx="123152">
                  <c:v>4.4944999999999999E-2</c:v>
                </c:pt>
                <c:pt idx="123153">
                  <c:v>4.4944999999999999E-2</c:v>
                </c:pt>
                <c:pt idx="123154">
                  <c:v>4.4944999999999999E-2</c:v>
                </c:pt>
                <c:pt idx="123155">
                  <c:v>4.4944999999999999E-2</c:v>
                </c:pt>
                <c:pt idx="123156">
                  <c:v>4.4944999999999999E-2</c:v>
                </c:pt>
                <c:pt idx="123157">
                  <c:v>4.4946E-2</c:v>
                </c:pt>
                <c:pt idx="123158">
                  <c:v>4.4946E-2</c:v>
                </c:pt>
                <c:pt idx="123159">
                  <c:v>4.4946E-2</c:v>
                </c:pt>
                <c:pt idx="123160">
                  <c:v>4.4947000000000001E-2</c:v>
                </c:pt>
                <c:pt idx="123161">
                  <c:v>4.4947000000000001E-2</c:v>
                </c:pt>
                <c:pt idx="123162">
                  <c:v>4.4948000000000002E-2</c:v>
                </c:pt>
                <c:pt idx="123163">
                  <c:v>4.4949000000000003E-2</c:v>
                </c:pt>
                <c:pt idx="123164">
                  <c:v>4.4949000000000003E-2</c:v>
                </c:pt>
                <c:pt idx="123165">
                  <c:v>4.4949999999999997E-2</c:v>
                </c:pt>
                <c:pt idx="123166">
                  <c:v>4.4950999999999998E-2</c:v>
                </c:pt>
                <c:pt idx="123167">
                  <c:v>4.4951999999999999E-2</c:v>
                </c:pt>
                <c:pt idx="123168">
                  <c:v>4.4953E-2</c:v>
                </c:pt>
                <c:pt idx="123169">
                  <c:v>4.4954000000000001E-2</c:v>
                </c:pt>
                <c:pt idx="123170">
                  <c:v>4.4955000000000002E-2</c:v>
                </c:pt>
                <c:pt idx="123171">
                  <c:v>4.4956000000000003E-2</c:v>
                </c:pt>
                <c:pt idx="123172">
                  <c:v>4.4956999999999997E-2</c:v>
                </c:pt>
                <c:pt idx="123173">
                  <c:v>4.4957999999999998E-2</c:v>
                </c:pt>
                <c:pt idx="123174">
                  <c:v>4.4958999999999999E-2</c:v>
                </c:pt>
                <c:pt idx="123175">
                  <c:v>4.496E-2</c:v>
                </c:pt>
                <c:pt idx="123176">
                  <c:v>4.4962000000000002E-2</c:v>
                </c:pt>
                <c:pt idx="123177">
                  <c:v>4.4963000000000003E-2</c:v>
                </c:pt>
                <c:pt idx="123178">
                  <c:v>4.4963999999999997E-2</c:v>
                </c:pt>
                <c:pt idx="123179">
                  <c:v>4.4964999999999998E-2</c:v>
                </c:pt>
                <c:pt idx="123180">
                  <c:v>4.4965999999999999E-2</c:v>
                </c:pt>
                <c:pt idx="123181">
                  <c:v>4.4967E-2</c:v>
                </c:pt>
                <c:pt idx="123182">
                  <c:v>4.4968000000000001E-2</c:v>
                </c:pt>
                <c:pt idx="123183">
                  <c:v>4.4968000000000001E-2</c:v>
                </c:pt>
                <c:pt idx="123184">
                  <c:v>4.4969000000000002E-2</c:v>
                </c:pt>
                <c:pt idx="123185">
                  <c:v>4.4970000000000003E-2</c:v>
                </c:pt>
                <c:pt idx="123186">
                  <c:v>4.4970999999999997E-2</c:v>
                </c:pt>
                <c:pt idx="123187">
                  <c:v>4.4970999999999997E-2</c:v>
                </c:pt>
                <c:pt idx="123188">
                  <c:v>4.4971999999999998E-2</c:v>
                </c:pt>
                <c:pt idx="123189">
                  <c:v>4.4971999999999998E-2</c:v>
                </c:pt>
                <c:pt idx="123190">
                  <c:v>4.4972999999999999E-2</c:v>
                </c:pt>
                <c:pt idx="123191">
                  <c:v>4.4972999999999999E-2</c:v>
                </c:pt>
                <c:pt idx="123192">
                  <c:v>4.4972999999999999E-2</c:v>
                </c:pt>
                <c:pt idx="123193">
                  <c:v>4.4974E-2</c:v>
                </c:pt>
                <c:pt idx="123194">
                  <c:v>4.4974E-2</c:v>
                </c:pt>
                <c:pt idx="123195">
                  <c:v>4.4972999999999999E-2</c:v>
                </c:pt>
                <c:pt idx="123196">
                  <c:v>4.4972999999999999E-2</c:v>
                </c:pt>
                <c:pt idx="123197">
                  <c:v>4.4972999999999999E-2</c:v>
                </c:pt>
                <c:pt idx="123198">
                  <c:v>4.4972999999999999E-2</c:v>
                </c:pt>
                <c:pt idx="123199">
                  <c:v>4.4971999999999998E-2</c:v>
                </c:pt>
                <c:pt idx="123200">
                  <c:v>4.4971999999999998E-2</c:v>
                </c:pt>
                <c:pt idx="123201">
                  <c:v>4.4971999999999998E-2</c:v>
                </c:pt>
                <c:pt idx="123202">
                  <c:v>4.4970999999999997E-2</c:v>
                </c:pt>
                <c:pt idx="123203">
                  <c:v>4.4970999999999997E-2</c:v>
                </c:pt>
                <c:pt idx="123204">
                  <c:v>4.4970000000000003E-2</c:v>
                </c:pt>
                <c:pt idx="123205">
                  <c:v>4.4969000000000002E-2</c:v>
                </c:pt>
                <c:pt idx="123206">
                  <c:v>4.4968000000000001E-2</c:v>
                </c:pt>
                <c:pt idx="123207">
                  <c:v>4.4967E-2</c:v>
                </c:pt>
                <c:pt idx="123208">
                  <c:v>4.4965999999999999E-2</c:v>
                </c:pt>
                <c:pt idx="123209">
                  <c:v>4.4964999999999998E-2</c:v>
                </c:pt>
                <c:pt idx="123210">
                  <c:v>4.4963999999999997E-2</c:v>
                </c:pt>
                <c:pt idx="123211">
                  <c:v>4.4963000000000003E-2</c:v>
                </c:pt>
                <c:pt idx="123212">
                  <c:v>4.4962000000000002E-2</c:v>
                </c:pt>
                <c:pt idx="123213">
                  <c:v>4.4961000000000001E-2</c:v>
                </c:pt>
                <c:pt idx="123214">
                  <c:v>4.496E-2</c:v>
                </c:pt>
                <c:pt idx="123215">
                  <c:v>4.4958999999999999E-2</c:v>
                </c:pt>
                <c:pt idx="123216">
                  <c:v>4.4957999999999998E-2</c:v>
                </c:pt>
                <c:pt idx="123217">
                  <c:v>4.4956999999999997E-2</c:v>
                </c:pt>
                <c:pt idx="123218">
                  <c:v>4.4956000000000003E-2</c:v>
                </c:pt>
                <c:pt idx="123219">
                  <c:v>4.4955000000000002E-2</c:v>
                </c:pt>
                <c:pt idx="123220">
                  <c:v>4.4954000000000001E-2</c:v>
                </c:pt>
                <c:pt idx="123221">
                  <c:v>4.4953E-2</c:v>
                </c:pt>
                <c:pt idx="123222">
                  <c:v>4.4951999999999999E-2</c:v>
                </c:pt>
                <c:pt idx="123223">
                  <c:v>4.4950999999999998E-2</c:v>
                </c:pt>
                <c:pt idx="123224">
                  <c:v>4.4949999999999997E-2</c:v>
                </c:pt>
                <c:pt idx="123225">
                  <c:v>4.4949000000000003E-2</c:v>
                </c:pt>
                <c:pt idx="123226">
                  <c:v>4.4948000000000002E-2</c:v>
                </c:pt>
                <c:pt idx="123227">
                  <c:v>4.4948000000000002E-2</c:v>
                </c:pt>
                <c:pt idx="123228">
                  <c:v>4.4947000000000001E-2</c:v>
                </c:pt>
                <c:pt idx="123229">
                  <c:v>4.4946E-2</c:v>
                </c:pt>
                <c:pt idx="123230">
                  <c:v>4.4946E-2</c:v>
                </c:pt>
                <c:pt idx="123231">
                  <c:v>4.4944999999999999E-2</c:v>
                </c:pt>
                <c:pt idx="123232">
                  <c:v>4.4943999999999998E-2</c:v>
                </c:pt>
                <c:pt idx="123233">
                  <c:v>4.4943999999999998E-2</c:v>
                </c:pt>
                <c:pt idx="123234">
                  <c:v>4.4943999999999998E-2</c:v>
                </c:pt>
                <c:pt idx="123235">
                  <c:v>4.4943999999999998E-2</c:v>
                </c:pt>
                <c:pt idx="123236">
                  <c:v>4.4943999999999998E-2</c:v>
                </c:pt>
                <c:pt idx="123237">
                  <c:v>4.4943999999999998E-2</c:v>
                </c:pt>
                <c:pt idx="123238">
                  <c:v>4.4943999999999998E-2</c:v>
                </c:pt>
                <c:pt idx="123239">
                  <c:v>4.4943999999999998E-2</c:v>
                </c:pt>
                <c:pt idx="123240">
                  <c:v>4.4943999999999998E-2</c:v>
                </c:pt>
                <c:pt idx="123241">
                  <c:v>4.4943999999999998E-2</c:v>
                </c:pt>
                <c:pt idx="123242">
                  <c:v>4.4944999999999999E-2</c:v>
                </c:pt>
                <c:pt idx="123243">
                  <c:v>4.4944999999999999E-2</c:v>
                </c:pt>
                <c:pt idx="123244">
                  <c:v>4.4944999999999999E-2</c:v>
                </c:pt>
                <c:pt idx="123245">
                  <c:v>4.4946E-2</c:v>
                </c:pt>
                <c:pt idx="123246">
                  <c:v>4.4946E-2</c:v>
                </c:pt>
                <c:pt idx="123247">
                  <c:v>4.4947000000000001E-2</c:v>
                </c:pt>
                <c:pt idx="123248">
                  <c:v>4.4948000000000002E-2</c:v>
                </c:pt>
                <c:pt idx="123249">
                  <c:v>4.4949000000000003E-2</c:v>
                </c:pt>
                <c:pt idx="123250">
                  <c:v>4.4949000000000003E-2</c:v>
                </c:pt>
                <c:pt idx="123251">
                  <c:v>4.4949999999999997E-2</c:v>
                </c:pt>
                <c:pt idx="123252">
                  <c:v>4.4950999999999998E-2</c:v>
                </c:pt>
                <c:pt idx="123253">
                  <c:v>4.4951999999999999E-2</c:v>
                </c:pt>
                <c:pt idx="123254">
                  <c:v>4.4953E-2</c:v>
                </c:pt>
                <c:pt idx="123255">
                  <c:v>4.4953E-2</c:v>
                </c:pt>
                <c:pt idx="123256">
                  <c:v>4.4954000000000001E-2</c:v>
                </c:pt>
                <c:pt idx="123257">
                  <c:v>4.4955000000000002E-2</c:v>
                </c:pt>
                <c:pt idx="123258">
                  <c:v>4.4956000000000003E-2</c:v>
                </c:pt>
                <c:pt idx="123259">
                  <c:v>4.4956999999999997E-2</c:v>
                </c:pt>
                <c:pt idx="123260">
                  <c:v>4.4957999999999998E-2</c:v>
                </c:pt>
                <c:pt idx="123261">
                  <c:v>4.4958999999999999E-2</c:v>
                </c:pt>
                <c:pt idx="123262">
                  <c:v>4.496E-2</c:v>
                </c:pt>
                <c:pt idx="123263">
                  <c:v>4.496E-2</c:v>
                </c:pt>
                <c:pt idx="123264">
                  <c:v>4.4961000000000001E-2</c:v>
                </c:pt>
                <c:pt idx="123265">
                  <c:v>4.4962000000000002E-2</c:v>
                </c:pt>
                <c:pt idx="123266">
                  <c:v>4.4962000000000002E-2</c:v>
                </c:pt>
                <c:pt idx="123267">
                  <c:v>4.4963000000000003E-2</c:v>
                </c:pt>
                <c:pt idx="123268">
                  <c:v>4.4963000000000003E-2</c:v>
                </c:pt>
                <c:pt idx="123269">
                  <c:v>4.4963999999999997E-2</c:v>
                </c:pt>
                <c:pt idx="123270">
                  <c:v>4.4963999999999997E-2</c:v>
                </c:pt>
                <c:pt idx="123271">
                  <c:v>4.4964999999999998E-2</c:v>
                </c:pt>
                <c:pt idx="123272">
                  <c:v>4.4964999999999998E-2</c:v>
                </c:pt>
                <c:pt idx="123273">
                  <c:v>4.4964999999999998E-2</c:v>
                </c:pt>
                <c:pt idx="123274">
                  <c:v>4.4965999999999999E-2</c:v>
                </c:pt>
                <c:pt idx="123275">
                  <c:v>4.4965999999999999E-2</c:v>
                </c:pt>
                <c:pt idx="123276">
                  <c:v>4.4965999999999999E-2</c:v>
                </c:pt>
                <c:pt idx="123277">
                  <c:v>4.4964999999999998E-2</c:v>
                </c:pt>
                <c:pt idx="123278">
                  <c:v>4.4964999999999998E-2</c:v>
                </c:pt>
                <c:pt idx="123279">
                  <c:v>4.4964999999999998E-2</c:v>
                </c:pt>
                <c:pt idx="123280">
                  <c:v>4.4964999999999998E-2</c:v>
                </c:pt>
                <c:pt idx="123281">
                  <c:v>4.4963999999999997E-2</c:v>
                </c:pt>
                <c:pt idx="123282">
                  <c:v>4.4963999999999997E-2</c:v>
                </c:pt>
                <c:pt idx="123283">
                  <c:v>4.4963999999999997E-2</c:v>
                </c:pt>
                <c:pt idx="123284">
                  <c:v>4.4963000000000003E-2</c:v>
                </c:pt>
                <c:pt idx="123285">
                  <c:v>4.4963000000000003E-2</c:v>
                </c:pt>
                <c:pt idx="123286">
                  <c:v>4.4962000000000002E-2</c:v>
                </c:pt>
                <c:pt idx="123287">
                  <c:v>4.4962000000000002E-2</c:v>
                </c:pt>
                <c:pt idx="123288">
                  <c:v>4.4961000000000001E-2</c:v>
                </c:pt>
                <c:pt idx="123289">
                  <c:v>4.496E-2</c:v>
                </c:pt>
                <c:pt idx="123290">
                  <c:v>4.4958999999999999E-2</c:v>
                </c:pt>
                <c:pt idx="123291">
                  <c:v>4.4957999999999998E-2</c:v>
                </c:pt>
                <c:pt idx="123292">
                  <c:v>4.4957999999999998E-2</c:v>
                </c:pt>
                <c:pt idx="123293">
                  <c:v>4.4956999999999997E-2</c:v>
                </c:pt>
                <c:pt idx="123294">
                  <c:v>4.4956000000000003E-2</c:v>
                </c:pt>
                <c:pt idx="123295">
                  <c:v>4.4955000000000002E-2</c:v>
                </c:pt>
                <c:pt idx="123296">
                  <c:v>4.4954000000000001E-2</c:v>
                </c:pt>
                <c:pt idx="123297">
                  <c:v>4.4954000000000001E-2</c:v>
                </c:pt>
                <c:pt idx="123298">
                  <c:v>4.4953E-2</c:v>
                </c:pt>
                <c:pt idx="123299">
                  <c:v>4.4951999999999999E-2</c:v>
                </c:pt>
                <c:pt idx="123300">
                  <c:v>4.4950999999999998E-2</c:v>
                </c:pt>
                <c:pt idx="123301">
                  <c:v>4.4949999999999997E-2</c:v>
                </c:pt>
                <c:pt idx="123302">
                  <c:v>4.4949000000000003E-2</c:v>
                </c:pt>
                <c:pt idx="123303">
                  <c:v>4.4948000000000002E-2</c:v>
                </c:pt>
                <c:pt idx="123304">
                  <c:v>4.4947000000000001E-2</c:v>
                </c:pt>
                <c:pt idx="123305">
                  <c:v>4.4947000000000001E-2</c:v>
                </c:pt>
                <c:pt idx="123306">
                  <c:v>4.4946E-2</c:v>
                </c:pt>
                <c:pt idx="123307">
                  <c:v>4.4944999999999999E-2</c:v>
                </c:pt>
                <c:pt idx="123308">
                  <c:v>4.4943999999999998E-2</c:v>
                </c:pt>
                <c:pt idx="123309">
                  <c:v>4.4943999999999998E-2</c:v>
                </c:pt>
                <c:pt idx="123310">
                  <c:v>4.4942999999999997E-2</c:v>
                </c:pt>
                <c:pt idx="123311">
                  <c:v>4.4942000000000003E-2</c:v>
                </c:pt>
                <c:pt idx="123312">
                  <c:v>4.4942000000000003E-2</c:v>
                </c:pt>
                <c:pt idx="123313">
                  <c:v>4.4941000000000002E-2</c:v>
                </c:pt>
                <c:pt idx="123314">
                  <c:v>4.4941000000000002E-2</c:v>
                </c:pt>
                <c:pt idx="123315">
                  <c:v>4.4940000000000001E-2</c:v>
                </c:pt>
                <c:pt idx="123316">
                  <c:v>4.4940000000000001E-2</c:v>
                </c:pt>
                <c:pt idx="123317">
                  <c:v>4.4939E-2</c:v>
                </c:pt>
                <c:pt idx="123318">
                  <c:v>4.4939E-2</c:v>
                </c:pt>
                <c:pt idx="123319">
                  <c:v>4.4939E-2</c:v>
                </c:pt>
                <c:pt idx="123320">
                  <c:v>4.4939E-2</c:v>
                </c:pt>
                <c:pt idx="123321">
                  <c:v>4.4937999999999999E-2</c:v>
                </c:pt>
                <c:pt idx="123322">
                  <c:v>4.4937999999999999E-2</c:v>
                </c:pt>
                <c:pt idx="123323">
                  <c:v>4.4937999999999999E-2</c:v>
                </c:pt>
                <c:pt idx="123324">
                  <c:v>4.4937999999999999E-2</c:v>
                </c:pt>
                <c:pt idx="123325">
                  <c:v>4.4937999999999999E-2</c:v>
                </c:pt>
                <c:pt idx="123326">
                  <c:v>4.4937999999999999E-2</c:v>
                </c:pt>
                <c:pt idx="123327">
                  <c:v>4.4937999999999999E-2</c:v>
                </c:pt>
                <c:pt idx="123328">
                  <c:v>4.4937999999999999E-2</c:v>
                </c:pt>
                <c:pt idx="123329">
                  <c:v>4.4937999999999999E-2</c:v>
                </c:pt>
                <c:pt idx="123330">
                  <c:v>4.4937999999999999E-2</c:v>
                </c:pt>
                <c:pt idx="123331">
                  <c:v>4.4937999999999999E-2</c:v>
                </c:pt>
                <c:pt idx="123332">
                  <c:v>4.4939E-2</c:v>
                </c:pt>
                <c:pt idx="123333">
                  <c:v>4.4939E-2</c:v>
                </c:pt>
                <c:pt idx="123334">
                  <c:v>4.4939E-2</c:v>
                </c:pt>
                <c:pt idx="123335">
                  <c:v>4.4939E-2</c:v>
                </c:pt>
                <c:pt idx="123336">
                  <c:v>4.4940000000000001E-2</c:v>
                </c:pt>
                <c:pt idx="123337">
                  <c:v>4.4940000000000001E-2</c:v>
                </c:pt>
                <c:pt idx="123338">
                  <c:v>4.4940000000000001E-2</c:v>
                </c:pt>
                <c:pt idx="123339">
                  <c:v>4.4940000000000001E-2</c:v>
                </c:pt>
                <c:pt idx="123340">
                  <c:v>4.4941000000000002E-2</c:v>
                </c:pt>
                <c:pt idx="123341">
                  <c:v>4.4941000000000002E-2</c:v>
                </c:pt>
                <c:pt idx="123342">
                  <c:v>4.4942000000000003E-2</c:v>
                </c:pt>
                <c:pt idx="123343">
                  <c:v>4.4942000000000003E-2</c:v>
                </c:pt>
                <c:pt idx="123344">
                  <c:v>4.4942999999999997E-2</c:v>
                </c:pt>
                <c:pt idx="123345">
                  <c:v>4.4942999999999997E-2</c:v>
                </c:pt>
                <c:pt idx="123346">
                  <c:v>4.4942999999999997E-2</c:v>
                </c:pt>
                <c:pt idx="123347">
                  <c:v>4.4943999999999998E-2</c:v>
                </c:pt>
                <c:pt idx="123348">
                  <c:v>4.4943999999999998E-2</c:v>
                </c:pt>
                <c:pt idx="123349">
                  <c:v>4.4943999999999998E-2</c:v>
                </c:pt>
                <c:pt idx="123350">
                  <c:v>4.4944999999999999E-2</c:v>
                </c:pt>
                <c:pt idx="123351">
                  <c:v>4.4944999999999999E-2</c:v>
                </c:pt>
                <c:pt idx="123352">
                  <c:v>4.4946E-2</c:v>
                </c:pt>
                <c:pt idx="123353">
                  <c:v>4.4946E-2</c:v>
                </c:pt>
                <c:pt idx="123354">
                  <c:v>4.4947000000000001E-2</c:v>
                </c:pt>
                <c:pt idx="123355">
                  <c:v>4.4947000000000001E-2</c:v>
                </c:pt>
                <c:pt idx="123356">
                  <c:v>4.4947000000000001E-2</c:v>
                </c:pt>
                <c:pt idx="123357">
                  <c:v>4.4948000000000002E-2</c:v>
                </c:pt>
                <c:pt idx="123358">
                  <c:v>4.4948000000000002E-2</c:v>
                </c:pt>
                <c:pt idx="123359">
                  <c:v>4.4948000000000002E-2</c:v>
                </c:pt>
                <c:pt idx="123360">
                  <c:v>4.4949000000000003E-2</c:v>
                </c:pt>
                <c:pt idx="123361">
                  <c:v>4.4949000000000003E-2</c:v>
                </c:pt>
                <c:pt idx="123362">
                  <c:v>4.4949000000000003E-2</c:v>
                </c:pt>
                <c:pt idx="123363">
                  <c:v>4.4949000000000003E-2</c:v>
                </c:pt>
                <c:pt idx="123364">
                  <c:v>4.4949999999999997E-2</c:v>
                </c:pt>
                <c:pt idx="123365">
                  <c:v>4.4949999999999997E-2</c:v>
                </c:pt>
                <c:pt idx="123366">
                  <c:v>4.4950999999999998E-2</c:v>
                </c:pt>
                <c:pt idx="123367">
                  <c:v>4.4950999999999998E-2</c:v>
                </c:pt>
                <c:pt idx="123368">
                  <c:v>4.4950999999999998E-2</c:v>
                </c:pt>
                <c:pt idx="123369">
                  <c:v>4.4950999999999998E-2</c:v>
                </c:pt>
                <c:pt idx="123370">
                  <c:v>4.4951999999999999E-2</c:v>
                </c:pt>
                <c:pt idx="123371">
                  <c:v>4.4951999999999999E-2</c:v>
                </c:pt>
                <c:pt idx="123372">
                  <c:v>4.4951999999999999E-2</c:v>
                </c:pt>
                <c:pt idx="123373">
                  <c:v>4.4951999999999999E-2</c:v>
                </c:pt>
                <c:pt idx="123374">
                  <c:v>4.4951999999999999E-2</c:v>
                </c:pt>
                <c:pt idx="123375">
                  <c:v>4.4953E-2</c:v>
                </c:pt>
                <c:pt idx="123376">
                  <c:v>4.4953E-2</c:v>
                </c:pt>
                <c:pt idx="123377">
                  <c:v>4.4953E-2</c:v>
                </c:pt>
                <c:pt idx="123378">
                  <c:v>4.4953E-2</c:v>
                </c:pt>
                <c:pt idx="123379">
                  <c:v>4.4954000000000001E-2</c:v>
                </c:pt>
                <c:pt idx="123380">
                  <c:v>4.4954000000000001E-2</c:v>
                </c:pt>
                <c:pt idx="123381">
                  <c:v>4.4954000000000001E-2</c:v>
                </c:pt>
                <c:pt idx="123382">
                  <c:v>4.4954000000000001E-2</c:v>
                </c:pt>
                <c:pt idx="123383">
                  <c:v>4.4954000000000001E-2</c:v>
                </c:pt>
                <c:pt idx="123384">
                  <c:v>4.4954000000000001E-2</c:v>
                </c:pt>
                <c:pt idx="123385">
                  <c:v>4.4954000000000001E-2</c:v>
                </c:pt>
                <c:pt idx="123386">
                  <c:v>4.4955000000000002E-2</c:v>
                </c:pt>
                <c:pt idx="123387">
                  <c:v>4.4955000000000002E-2</c:v>
                </c:pt>
                <c:pt idx="123388">
                  <c:v>4.4955000000000002E-2</c:v>
                </c:pt>
                <c:pt idx="123389">
                  <c:v>4.4955000000000002E-2</c:v>
                </c:pt>
                <c:pt idx="123390">
                  <c:v>4.4955000000000002E-2</c:v>
                </c:pt>
                <c:pt idx="123391">
                  <c:v>4.4956000000000003E-2</c:v>
                </c:pt>
                <c:pt idx="123392">
                  <c:v>4.4956000000000003E-2</c:v>
                </c:pt>
                <c:pt idx="123393">
                  <c:v>4.4956000000000003E-2</c:v>
                </c:pt>
                <c:pt idx="123394">
                  <c:v>4.4956000000000003E-2</c:v>
                </c:pt>
                <c:pt idx="123395">
                  <c:v>4.4956000000000003E-2</c:v>
                </c:pt>
                <c:pt idx="123396">
                  <c:v>4.4956000000000003E-2</c:v>
                </c:pt>
                <c:pt idx="123397">
                  <c:v>4.4956000000000003E-2</c:v>
                </c:pt>
                <c:pt idx="123398">
                  <c:v>4.4956000000000003E-2</c:v>
                </c:pt>
                <c:pt idx="123399">
                  <c:v>4.4956000000000003E-2</c:v>
                </c:pt>
                <c:pt idx="123400">
                  <c:v>4.4956999999999997E-2</c:v>
                </c:pt>
                <c:pt idx="123401">
                  <c:v>4.4956999999999997E-2</c:v>
                </c:pt>
                <c:pt idx="123402">
                  <c:v>4.4956999999999997E-2</c:v>
                </c:pt>
                <c:pt idx="123403">
                  <c:v>4.4956999999999997E-2</c:v>
                </c:pt>
                <c:pt idx="123404">
                  <c:v>4.4956999999999997E-2</c:v>
                </c:pt>
                <c:pt idx="123405">
                  <c:v>4.4956999999999997E-2</c:v>
                </c:pt>
                <c:pt idx="123406">
                  <c:v>4.4956999999999997E-2</c:v>
                </c:pt>
                <c:pt idx="123407">
                  <c:v>4.4956999999999997E-2</c:v>
                </c:pt>
                <c:pt idx="123408">
                  <c:v>4.4956999999999997E-2</c:v>
                </c:pt>
                <c:pt idx="123409">
                  <c:v>4.4956999999999997E-2</c:v>
                </c:pt>
                <c:pt idx="123410">
                  <c:v>4.4956999999999997E-2</c:v>
                </c:pt>
                <c:pt idx="123411">
                  <c:v>4.4956999999999997E-2</c:v>
                </c:pt>
                <c:pt idx="123412">
                  <c:v>4.4957999999999998E-2</c:v>
                </c:pt>
                <c:pt idx="123413">
                  <c:v>4.4957999999999998E-2</c:v>
                </c:pt>
                <c:pt idx="123414">
                  <c:v>4.4957999999999998E-2</c:v>
                </c:pt>
                <c:pt idx="123415">
                  <c:v>4.4957999999999998E-2</c:v>
                </c:pt>
                <c:pt idx="123416">
                  <c:v>4.4957999999999998E-2</c:v>
                </c:pt>
                <c:pt idx="123417">
                  <c:v>4.4957999999999998E-2</c:v>
                </c:pt>
                <c:pt idx="123418">
                  <c:v>4.4957999999999998E-2</c:v>
                </c:pt>
                <c:pt idx="123419">
                  <c:v>4.4957999999999998E-2</c:v>
                </c:pt>
                <c:pt idx="123420">
                  <c:v>4.4956999999999997E-2</c:v>
                </c:pt>
                <c:pt idx="123421">
                  <c:v>4.4956999999999997E-2</c:v>
                </c:pt>
                <c:pt idx="123422">
                  <c:v>4.4956999999999997E-2</c:v>
                </c:pt>
                <c:pt idx="123423">
                  <c:v>4.4956999999999997E-2</c:v>
                </c:pt>
                <c:pt idx="123424">
                  <c:v>4.4956999999999997E-2</c:v>
                </c:pt>
                <c:pt idx="123425">
                  <c:v>4.4956999999999997E-2</c:v>
                </c:pt>
                <c:pt idx="123426">
                  <c:v>4.4956999999999997E-2</c:v>
                </c:pt>
                <c:pt idx="123427">
                  <c:v>4.4956999999999997E-2</c:v>
                </c:pt>
                <c:pt idx="123428">
                  <c:v>4.4956999999999997E-2</c:v>
                </c:pt>
                <c:pt idx="123429">
                  <c:v>4.4956999999999997E-2</c:v>
                </c:pt>
                <c:pt idx="123430">
                  <c:v>4.4956999999999997E-2</c:v>
                </c:pt>
                <c:pt idx="123431">
                  <c:v>4.4956000000000003E-2</c:v>
                </c:pt>
                <c:pt idx="123432">
                  <c:v>4.4956000000000003E-2</c:v>
                </c:pt>
                <c:pt idx="123433">
                  <c:v>4.4956000000000003E-2</c:v>
                </c:pt>
                <c:pt idx="123434">
                  <c:v>4.4956000000000003E-2</c:v>
                </c:pt>
                <c:pt idx="123435">
                  <c:v>4.4956000000000003E-2</c:v>
                </c:pt>
                <c:pt idx="123436">
                  <c:v>4.4956000000000003E-2</c:v>
                </c:pt>
                <c:pt idx="123437">
                  <c:v>4.4956000000000003E-2</c:v>
                </c:pt>
                <c:pt idx="123438">
                  <c:v>4.4956000000000003E-2</c:v>
                </c:pt>
                <c:pt idx="123439">
                  <c:v>4.4955000000000002E-2</c:v>
                </c:pt>
                <c:pt idx="123440">
                  <c:v>4.4955000000000002E-2</c:v>
                </c:pt>
                <c:pt idx="123441">
                  <c:v>4.4955000000000002E-2</c:v>
                </c:pt>
                <c:pt idx="123442">
                  <c:v>4.4955000000000002E-2</c:v>
                </c:pt>
                <c:pt idx="123443">
                  <c:v>4.4954000000000001E-2</c:v>
                </c:pt>
                <c:pt idx="123444">
                  <c:v>4.4954000000000001E-2</c:v>
                </c:pt>
                <c:pt idx="123445">
                  <c:v>4.4954000000000001E-2</c:v>
                </c:pt>
                <c:pt idx="123446">
                  <c:v>4.4954000000000001E-2</c:v>
                </c:pt>
                <c:pt idx="123447">
                  <c:v>4.4954000000000001E-2</c:v>
                </c:pt>
                <c:pt idx="123448">
                  <c:v>4.4954000000000001E-2</c:v>
                </c:pt>
                <c:pt idx="123449">
                  <c:v>4.4954000000000001E-2</c:v>
                </c:pt>
                <c:pt idx="123450">
                  <c:v>4.4953E-2</c:v>
                </c:pt>
                <c:pt idx="123451">
                  <c:v>4.4953E-2</c:v>
                </c:pt>
                <c:pt idx="123452">
                  <c:v>4.4953E-2</c:v>
                </c:pt>
                <c:pt idx="123453">
                  <c:v>4.4953E-2</c:v>
                </c:pt>
                <c:pt idx="123454">
                  <c:v>4.4953E-2</c:v>
                </c:pt>
                <c:pt idx="123455">
                  <c:v>4.4951999999999999E-2</c:v>
                </c:pt>
                <c:pt idx="123456">
                  <c:v>4.4951999999999999E-2</c:v>
                </c:pt>
                <c:pt idx="123457">
                  <c:v>4.4951999999999999E-2</c:v>
                </c:pt>
                <c:pt idx="123458">
                  <c:v>4.4951999999999999E-2</c:v>
                </c:pt>
                <c:pt idx="123459">
                  <c:v>4.4951999999999999E-2</c:v>
                </c:pt>
                <c:pt idx="123460">
                  <c:v>4.4951999999999999E-2</c:v>
                </c:pt>
                <c:pt idx="123461">
                  <c:v>4.4951999999999999E-2</c:v>
                </c:pt>
                <c:pt idx="123462">
                  <c:v>4.4951999999999999E-2</c:v>
                </c:pt>
                <c:pt idx="123463">
                  <c:v>4.4951999999999999E-2</c:v>
                </c:pt>
                <c:pt idx="123464">
                  <c:v>4.4951999999999999E-2</c:v>
                </c:pt>
                <c:pt idx="123465">
                  <c:v>4.4951999999999999E-2</c:v>
                </c:pt>
                <c:pt idx="123466">
                  <c:v>4.4951999999999999E-2</c:v>
                </c:pt>
                <c:pt idx="123467">
                  <c:v>4.4951999999999999E-2</c:v>
                </c:pt>
                <c:pt idx="123468">
                  <c:v>4.4951999999999999E-2</c:v>
                </c:pt>
                <c:pt idx="123469">
                  <c:v>4.4951999999999999E-2</c:v>
                </c:pt>
                <c:pt idx="123470">
                  <c:v>4.4951999999999999E-2</c:v>
                </c:pt>
                <c:pt idx="123471">
                  <c:v>4.4953E-2</c:v>
                </c:pt>
                <c:pt idx="123472">
                  <c:v>4.4953E-2</c:v>
                </c:pt>
                <c:pt idx="123473">
                  <c:v>4.4953E-2</c:v>
                </c:pt>
                <c:pt idx="123474">
                  <c:v>4.4953E-2</c:v>
                </c:pt>
                <c:pt idx="123475">
                  <c:v>4.4953E-2</c:v>
                </c:pt>
                <c:pt idx="123476">
                  <c:v>4.4953E-2</c:v>
                </c:pt>
                <c:pt idx="123477">
                  <c:v>4.4953E-2</c:v>
                </c:pt>
                <c:pt idx="123478">
                  <c:v>4.4954000000000001E-2</c:v>
                </c:pt>
                <c:pt idx="123479">
                  <c:v>4.4954000000000001E-2</c:v>
                </c:pt>
                <c:pt idx="123480">
                  <c:v>4.4954000000000001E-2</c:v>
                </c:pt>
                <c:pt idx="123481">
                  <c:v>4.4954000000000001E-2</c:v>
                </c:pt>
                <c:pt idx="123482">
                  <c:v>4.4954000000000001E-2</c:v>
                </c:pt>
                <c:pt idx="123483">
                  <c:v>4.4955000000000002E-2</c:v>
                </c:pt>
                <c:pt idx="123484">
                  <c:v>4.4955000000000002E-2</c:v>
                </c:pt>
                <c:pt idx="123485">
                  <c:v>4.4955000000000002E-2</c:v>
                </c:pt>
                <c:pt idx="123486">
                  <c:v>4.4955000000000002E-2</c:v>
                </c:pt>
                <c:pt idx="123487">
                  <c:v>4.4956000000000003E-2</c:v>
                </c:pt>
                <c:pt idx="123488">
                  <c:v>4.4956000000000003E-2</c:v>
                </c:pt>
                <c:pt idx="123489">
                  <c:v>4.4956000000000003E-2</c:v>
                </c:pt>
                <c:pt idx="123490">
                  <c:v>4.4956000000000003E-2</c:v>
                </c:pt>
                <c:pt idx="123491">
                  <c:v>4.4956000000000003E-2</c:v>
                </c:pt>
                <c:pt idx="123492">
                  <c:v>4.4956000000000003E-2</c:v>
                </c:pt>
                <c:pt idx="123493">
                  <c:v>4.4956000000000003E-2</c:v>
                </c:pt>
                <c:pt idx="123494">
                  <c:v>4.4956999999999997E-2</c:v>
                </c:pt>
                <c:pt idx="123495">
                  <c:v>4.4956999999999997E-2</c:v>
                </c:pt>
                <c:pt idx="123496">
                  <c:v>4.4956999999999997E-2</c:v>
                </c:pt>
                <c:pt idx="123497">
                  <c:v>4.4956999999999997E-2</c:v>
                </c:pt>
                <c:pt idx="123498">
                  <c:v>4.4956999999999997E-2</c:v>
                </c:pt>
                <c:pt idx="123499">
                  <c:v>4.4956999999999997E-2</c:v>
                </c:pt>
                <c:pt idx="123500">
                  <c:v>4.4956999999999997E-2</c:v>
                </c:pt>
                <c:pt idx="123501">
                  <c:v>4.4956999999999997E-2</c:v>
                </c:pt>
                <c:pt idx="123502">
                  <c:v>4.4956999999999997E-2</c:v>
                </c:pt>
                <c:pt idx="123503">
                  <c:v>4.4956000000000003E-2</c:v>
                </c:pt>
                <c:pt idx="123504">
                  <c:v>4.4956000000000003E-2</c:v>
                </c:pt>
                <c:pt idx="123505">
                  <c:v>4.4956000000000003E-2</c:v>
                </c:pt>
                <c:pt idx="123506">
                  <c:v>4.4956000000000003E-2</c:v>
                </c:pt>
                <c:pt idx="123507">
                  <c:v>4.4956000000000003E-2</c:v>
                </c:pt>
                <c:pt idx="123508">
                  <c:v>4.4956000000000003E-2</c:v>
                </c:pt>
                <c:pt idx="123509">
                  <c:v>4.4955000000000002E-2</c:v>
                </c:pt>
                <c:pt idx="123510">
                  <c:v>4.4955000000000002E-2</c:v>
                </c:pt>
                <c:pt idx="123511">
                  <c:v>4.4955000000000002E-2</c:v>
                </c:pt>
                <c:pt idx="123512">
                  <c:v>4.4954000000000001E-2</c:v>
                </c:pt>
                <c:pt idx="123513">
                  <c:v>4.4954000000000001E-2</c:v>
                </c:pt>
                <c:pt idx="123514">
                  <c:v>4.4953E-2</c:v>
                </c:pt>
                <c:pt idx="123515">
                  <c:v>4.4953E-2</c:v>
                </c:pt>
                <c:pt idx="123516">
                  <c:v>4.4951999999999999E-2</c:v>
                </c:pt>
                <c:pt idx="123517">
                  <c:v>4.4951999999999999E-2</c:v>
                </c:pt>
                <c:pt idx="123518">
                  <c:v>4.4950999999999998E-2</c:v>
                </c:pt>
                <c:pt idx="123519">
                  <c:v>4.4950999999999998E-2</c:v>
                </c:pt>
                <c:pt idx="123520">
                  <c:v>4.4949999999999997E-2</c:v>
                </c:pt>
                <c:pt idx="123521">
                  <c:v>4.4949000000000003E-2</c:v>
                </c:pt>
                <c:pt idx="123522">
                  <c:v>4.4949000000000003E-2</c:v>
                </c:pt>
                <c:pt idx="123523">
                  <c:v>4.4948000000000002E-2</c:v>
                </c:pt>
                <c:pt idx="123524">
                  <c:v>4.4947000000000001E-2</c:v>
                </c:pt>
                <c:pt idx="123525">
                  <c:v>4.4946E-2</c:v>
                </c:pt>
                <c:pt idx="123526">
                  <c:v>4.4946E-2</c:v>
                </c:pt>
                <c:pt idx="123527">
                  <c:v>4.4944999999999999E-2</c:v>
                </c:pt>
                <c:pt idx="123528">
                  <c:v>4.4943999999999998E-2</c:v>
                </c:pt>
                <c:pt idx="123529">
                  <c:v>4.4942999999999997E-2</c:v>
                </c:pt>
                <c:pt idx="123530">
                  <c:v>4.4942999999999997E-2</c:v>
                </c:pt>
                <c:pt idx="123531">
                  <c:v>4.4942000000000003E-2</c:v>
                </c:pt>
                <c:pt idx="123532">
                  <c:v>4.4941000000000002E-2</c:v>
                </c:pt>
                <c:pt idx="123533">
                  <c:v>4.4940000000000001E-2</c:v>
                </c:pt>
                <c:pt idx="123534">
                  <c:v>4.4940000000000001E-2</c:v>
                </c:pt>
                <c:pt idx="123535">
                  <c:v>4.4939E-2</c:v>
                </c:pt>
                <c:pt idx="123536">
                  <c:v>4.4937999999999999E-2</c:v>
                </c:pt>
                <c:pt idx="123537">
                  <c:v>4.4936999999999998E-2</c:v>
                </c:pt>
                <c:pt idx="123538">
                  <c:v>4.4936999999999998E-2</c:v>
                </c:pt>
                <c:pt idx="123539">
                  <c:v>4.4935999999999997E-2</c:v>
                </c:pt>
                <c:pt idx="123540">
                  <c:v>4.4935000000000003E-2</c:v>
                </c:pt>
                <c:pt idx="123541">
                  <c:v>4.4935000000000003E-2</c:v>
                </c:pt>
                <c:pt idx="123542">
                  <c:v>4.4934000000000002E-2</c:v>
                </c:pt>
                <c:pt idx="123543">
                  <c:v>4.4934000000000002E-2</c:v>
                </c:pt>
                <c:pt idx="123544">
                  <c:v>4.4933000000000001E-2</c:v>
                </c:pt>
                <c:pt idx="123545">
                  <c:v>4.4933000000000001E-2</c:v>
                </c:pt>
                <c:pt idx="123546">
                  <c:v>4.4932E-2</c:v>
                </c:pt>
                <c:pt idx="123547">
                  <c:v>4.4932E-2</c:v>
                </c:pt>
                <c:pt idx="123548">
                  <c:v>4.4932E-2</c:v>
                </c:pt>
                <c:pt idx="123549">
                  <c:v>4.4930999999999999E-2</c:v>
                </c:pt>
                <c:pt idx="123550">
                  <c:v>4.4930999999999999E-2</c:v>
                </c:pt>
                <c:pt idx="123551">
                  <c:v>4.4930999999999999E-2</c:v>
                </c:pt>
                <c:pt idx="123552">
                  <c:v>4.4930999999999999E-2</c:v>
                </c:pt>
                <c:pt idx="123553">
                  <c:v>4.4930999999999999E-2</c:v>
                </c:pt>
                <c:pt idx="123554">
                  <c:v>4.4930999999999999E-2</c:v>
                </c:pt>
                <c:pt idx="123555">
                  <c:v>4.4932E-2</c:v>
                </c:pt>
                <c:pt idx="123556">
                  <c:v>4.4932E-2</c:v>
                </c:pt>
                <c:pt idx="123557">
                  <c:v>4.4932E-2</c:v>
                </c:pt>
                <c:pt idx="123558">
                  <c:v>4.4933000000000001E-2</c:v>
                </c:pt>
                <c:pt idx="123559">
                  <c:v>4.4933000000000001E-2</c:v>
                </c:pt>
                <c:pt idx="123560">
                  <c:v>4.4934000000000002E-2</c:v>
                </c:pt>
                <c:pt idx="123561">
                  <c:v>4.4934000000000002E-2</c:v>
                </c:pt>
                <c:pt idx="123562">
                  <c:v>4.4935000000000003E-2</c:v>
                </c:pt>
                <c:pt idx="123563">
                  <c:v>4.4935999999999997E-2</c:v>
                </c:pt>
                <c:pt idx="123564">
                  <c:v>4.4936999999999998E-2</c:v>
                </c:pt>
                <c:pt idx="123565">
                  <c:v>4.4937999999999999E-2</c:v>
                </c:pt>
                <c:pt idx="123566">
                  <c:v>4.4939E-2</c:v>
                </c:pt>
                <c:pt idx="123567">
                  <c:v>4.4941000000000002E-2</c:v>
                </c:pt>
                <c:pt idx="123568">
                  <c:v>4.4942000000000003E-2</c:v>
                </c:pt>
                <c:pt idx="123569">
                  <c:v>4.4942999999999997E-2</c:v>
                </c:pt>
                <c:pt idx="123570">
                  <c:v>4.4944999999999999E-2</c:v>
                </c:pt>
                <c:pt idx="123571">
                  <c:v>4.4946E-2</c:v>
                </c:pt>
                <c:pt idx="123572">
                  <c:v>4.4948000000000002E-2</c:v>
                </c:pt>
                <c:pt idx="123573">
                  <c:v>4.4949000000000003E-2</c:v>
                </c:pt>
                <c:pt idx="123574">
                  <c:v>4.4950999999999998E-2</c:v>
                </c:pt>
                <c:pt idx="123575">
                  <c:v>4.4953E-2</c:v>
                </c:pt>
                <c:pt idx="123576">
                  <c:v>4.4954000000000001E-2</c:v>
                </c:pt>
                <c:pt idx="123577">
                  <c:v>4.4956000000000003E-2</c:v>
                </c:pt>
                <c:pt idx="123578">
                  <c:v>4.4957999999999998E-2</c:v>
                </c:pt>
                <c:pt idx="123579">
                  <c:v>4.496E-2</c:v>
                </c:pt>
                <c:pt idx="123580">
                  <c:v>4.4962000000000002E-2</c:v>
                </c:pt>
                <c:pt idx="123581">
                  <c:v>4.4963999999999997E-2</c:v>
                </c:pt>
                <c:pt idx="123582">
                  <c:v>4.4965999999999999E-2</c:v>
                </c:pt>
                <c:pt idx="123583">
                  <c:v>4.4968000000000001E-2</c:v>
                </c:pt>
                <c:pt idx="123584">
                  <c:v>4.4970000000000003E-2</c:v>
                </c:pt>
                <c:pt idx="123585">
                  <c:v>4.4971999999999998E-2</c:v>
                </c:pt>
                <c:pt idx="123586">
                  <c:v>4.4975000000000001E-2</c:v>
                </c:pt>
                <c:pt idx="123587">
                  <c:v>4.4977000000000003E-2</c:v>
                </c:pt>
                <c:pt idx="123588">
                  <c:v>4.4978999999999998E-2</c:v>
                </c:pt>
                <c:pt idx="123589">
                  <c:v>4.4981E-2</c:v>
                </c:pt>
                <c:pt idx="123590">
                  <c:v>4.4983000000000002E-2</c:v>
                </c:pt>
                <c:pt idx="123591">
                  <c:v>4.4984999999999997E-2</c:v>
                </c:pt>
                <c:pt idx="123592">
                  <c:v>4.4986999999999999E-2</c:v>
                </c:pt>
                <c:pt idx="123593">
                  <c:v>4.4989000000000001E-2</c:v>
                </c:pt>
                <c:pt idx="123594">
                  <c:v>4.4991000000000003E-2</c:v>
                </c:pt>
                <c:pt idx="123595">
                  <c:v>4.4991999999999997E-2</c:v>
                </c:pt>
                <c:pt idx="123596">
                  <c:v>4.4993999999999999E-2</c:v>
                </c:pt>
                <c:pt idx="123597">
                  <c:v>4.4996000000000001E-2</c:v>
                </c:pt>
                <c:pt idx="123598">
                  <c:v>4.4997000000000002E-2</c:v>
                </c:pt>
                <c:pt idx="123599">
                  <c:v>4.4998999999999997E-2</c:v>
                </c:pt>
                <c:pt idx="123600">
                  <c:v>4.4999999999999998E-2</c:v>
                </c:pt>
                <c:pt idx="123601">
                  <c:v>4.5002E-2</c:v>
                </c:pt>
                <c:pt idx="123602">
                  <c:v>4.5003000000000001E-2</c:v>
                </c:pt>
                <c:pt idx="123603">
                  <c:v>4.5004000000000002E-2</c:v>
                </c:pt>
                <c:pt idx="123604">
                  <c:v>4.5005000000000003E-2</c:v>
                </c:pt>
                <c:pt idx="123605">
                  <c:v>4.5005999999999997E-2</c:v>
                </c:pt>
                <c:pt idx="123606">
                  <c:v>4.5006999999999998E-2</c:v>
                </c:pt>
                <c:pt idx="123607">
                  <c:v>4.5006999999999998E-2</c:v>
                </c:pt>
                <c:pt idx="123608">
                  <c:v>4.5007999999999999E-2</c:v>
                </c:pt>
                <c:pt idx="123609">
                  <c:v>4.5007999999999999E-2</c:v>
                </c:pt>
                <c:pt idx="123610">
                  <c:v>4.5009E-2</c:v>
                </c:pt>
                <c:pt idx="123611">
                  <c:v>4.5009E-2</c:v>
                </c:pt>
                <c:pt idx="123612">
                  <c:v>4.5009E-2</c:v>
                </c:pt>
                <c:pt idx="123613">
                  <c:v>4.5009E-2</c:v>
                </c:pt>
                <c:pt idx="123614">
                  <c:v>4.5009E-2</c:v>
                </c:pt>
                <c:pt idx="123615">
                  <c:v>4.5009E-2</c:v>
                </c:pt>
                <c:pt idx="123616">
                  <c:v>4.5007999999999999E-2</c:v>
                </c:pt>
                <c:pt idx="123617">
                  <c:v>4.5006999999999998E-2</c:v>
                </c:pt>
                <c:pt idx="123618">
                  <c:v>4.5006999999999998E-2</c:v>
                </c:pt>
                <c:pt idx="123619">
                  <c:v>4.5005999999999997E-2</c:v>
                </c:pt>
                <c:pt idx="123620">
                  <c:v>4.5005000000000003E-2</c:v>
                </c:pt>
                <c:pt idx="123621">
                  <c:v>4.5004000000000002E-2</c:v>
                </c:pt>
                <c:pt idx="123622">
                  <c:v>4.5003000000000001E-2</c:v>
                </c:pt>
                <c:pt idx="123623">
                  <c:v>4.5000999999999999E-2</c:v>
                </c:pt>
                <c:pt idx="123624">
                  <c:v>4.4999999999999998E-2</c:v>
                </c:pt>
                <c:pt idx="123625">
                  <c:v>4.4998999999999997E-2</c:v>
                </c:pt>
                <c:pt idx="123626">
                  <c:v>4.4997000000000002E-2</c:v>
                </c:pt>
                <c:pt idx="123627">
                  <c:v>4.4995E-2</c:v>
                </c:pt>
                <c:pt idx="123628">
                  <c:v>4.4993999999999999E-2</c:v>
                </c:pt>
                <c:pt idx="123629">
                  <c:v>4.4991999999999997E-2</c:v>
                </c:pt>
                <c:pt idx="123630">
                  <c:v>4.4990000000000002E-2</c:v>
                </c:pt>
                <c:pt idx="123631">
                  <c:v>4.4988E-2</c:v>
                </c:pt>
                <c:pt idx="123632">
                  <c:v>4.4984999999999997E-2</c:v>
                </c:pt>
                <c:pt idx="123633">
                  <c:v>4.4983000000000002E-2</c:v>
                </c:pt>
                <c:pt idx="123634">
                  <c:v>4.4981E-2</c:v>
                </c:pt>
                <c:pt idx="123635">
                  <c:v>4.4978999999999998E-2</c:v>
                </c:pt>
                <c:pt idx="123636">
                  <c:v>4.4977000000000003E-2</c:v>
                </c:pt>
                <c:pt idx="123637">
                  <c:v>4.4974E-2</c:v>
                </c:pt>
                <c:pt idx="123638">
                  <c:v>4.4971999999999998E-2</c:v>
                </c:pt>
                <c:pt idx="123639">
                  <c:v>4.4970000000000003E-2</c:v>
                </c:pt>
                <c:pt idx="123640">
                  <c:v>4.4967E-2</c:v>
                </c:pt>
                <c:pt idx="123641">
                  <c:v>4.4964999999999998E-2</c:v>
                </c:pt>
                <c:pt idx="123642">
                  <c:v>4.4962000000000002E-2</c:v>
                </c:pt>
                <c:pt idx="123643">
                  <c:v>4.496E-2</c:v>
                </c:pt>
                <c:pt idx="123644">
                  <c:v>4.4956999999999997E-2</c:v>
                </c:pt>
                <c:pt idx="123645">
                  <c:v>4.4955000000000002E-2</c:v>
                </c:pt>
                <c:pt idx="123646">
                  <c:v>4.4951999999999999E-2</c:v>
                </c:pt>
                <c:pt idx="123647">
                  <c:v>4.4949999999999997E-2</c:v>
                </c:pt>
                <c:pt idx="123648">
                  <c:v>4.4948000000000002E-2</c:v>
                </c:pt>
                <c:pt idx="123649">
                  <c:v>4.4946E-2</c:v>
                </c:pt>
                <c:pt idx="123650">
                  <c:v>4.4942999999999997E-2</c:v>
                </c:pt>
                <c:pt idx="123651">
                  <c:v>4.4941000000000002E-2</c:v>
                </c:pt>
                <c:pt idx="123652">
                  <c:v>4.4939E-2</c:v>
                </c:pt>
                <c:pt idx="123653">
                  <c:v>4.4936999999999998E-2</c:v>
                </c:pt>
                <c:pt idx="123654">
                  <c:v>4.4935000000000003E-2</c:v>
                </c:pt>
                <c:pt idx="123655">
                  <c:v>4.4933000000000001E-2</c:v>
                </c:pt>
                <c:pt idx="123656">
                  <c:v>4.4930999999999999E-2</c:v>
                </c:pt>
                <c:pt idx="123657">
                  <c:v>4.4928999999999997E-2</c:v>
                </c:pt>
                <c:pt idx="123658">
                  <c:v>4.4928000000000003E-2</c:v>
                </c:pt>
                <c:pt idx="123659">
                  <c:v>4.4926000000000001E-2</c:v>
                </c:pt>
                <c:pt idx="123660">
                  <c:v>4.4925E-2</c:v>
                </c:pt>
                <c:pt idx="123661">
                  <c:v>4.4923999999999999E-2</c:v>
                </c:pt>
                <c:pt idx="123662">
                  <c:v>4.4922999999999998E-2</c:v>
                </c:pt>
                <c:pt idx="123663">
                  <c:v>4.4921999999999997E-2</c:v>
                </c:pt>
                <c:pt idx="123664">
                  <c:v>4.4921000000000003E-2</c:v>
                </c:pt>
                <c:pt idx="123665">
                  <c:v>4.4920000000000002E-2</c:v>
                </c:pt>
                <c:pt idx="123666">
                  <c:v>4.4919000000000001E-2</c:v>
                </c:pt>
                <c:pt idx="123667">
                  <c:v>4.4918E-2</c:v>
                </c:pt>
                <c:pt idx="123668">
                  <c:v>4.4918E-2</c:v>
                </c:pt>
                <c:pt idx="123669">
                  <c:v>4.4916999999999999E-2</c:v>
                </c:pt>
                <c:pt idx="123670">
                  <c:v>4.4916999999999999E-2</c:v>
                </c:pt>
                <c:pt idx="123671">
                  <c:v>4.4916999999999999E-2</c:v>
                </c:pt>
                <c:pt idx="123672">
                  <c:v>4.4916999999999999E-2</c:v>
                </c:pt>
                <c:pt idx="123673">
                  <c:v>4.4916999999999999E-2</c:v>
                </c:pt>
                <c:pt idx="123674">
                  <c:v>4.4918E-2</c:v>
                </c:pt>
                <c:pt idx="123675">
                  <c:v>4.4918E-2</c:v>
                </c:pt>
                <c:pt idx="123676">
                  <c:v>4.4918E-2</c:v>
                </c:pt>
                <c:pt idx="123677">
                  <c:v>4.4919000000000001E-2</c:v>
                </c:pt>
                <c:pt idx="123678">
                  <c:v>4.4919000000000001E-2</c:v>
                </c:pt>
                <c:pt idx="123679">
                  <c:v>4.4920000000000002E-2</c:v>
                </c:pt>
                <c:pt idx="123680">
                  <c:v>4.4921000000000003E-2</c:v>
                </c:pt>
                <c:pt idx="123681">
                  <c:v>4.4921999999999997E-2</c:v>
                </c:pt>
                <c:pt idx="123682">
                  <c:v>4.4922999999999998E-2</c:v>
                </c:pt>
                <c:pt idx="123683">
                  <c:v>4.4923999999999999E-2</c:v>
                </c:pt>
                <c:pt idx="123684">
                  <c:v>4.4925E-2</c:v>
                </c:pt>
                <c:pt idx="123685">
                  <c:v>4.4926000000000001E-2</c:v>
                </c:pt>
                <c:pt idx="123686">
                  <c:v>4.4928000000000003E-2</c:v>
                </c:pt>
                <c:pt idx="123687">
                  <c:v>4.4928999999999997E-2</c:v>
                </c:pt>
                <c:pt idx="123688">
                  <c:v>4.4929999999999998E-2</c:v>
                </c:pt>
                <c:pt idx="123689">
                  <c:v>4.4932E-2</c:v>
                </c:pt>
                <c:pt idx="123690">
                  <c:v>4.4933000000000001E-2</c:v>
                </c:pt>
                <c:pt idx="123691">
                  <c:v>4.4934000000000002E-2</c:v>
                </c:pt>
                <c:pt idx="123692">
                  <c:v>4.4935999999999997E-2</c:v>
                </c:pt>
                <c:pt idx="123693">
                  <c:v>4.4936999999999998E-2</c:v>
                </c:pt>
                <c:pt idx="123694">
                  <c:v>4.4939E-2</c:v>
                </c:pt>
                <c:pt idx="123695">
                  <c:v>4.4940000000000001E-2</c:v>
                </c:pt>
                <c:pt idx="123696">
                  <c:v>4.4942000000000003E-2</c:v>
                </c:pt>
                <c:pt idx="123697">
                  <c:v>4.4942999999999997E-2</c:v>
                </c:pt>
                <c:pt idx="123698">
                  <c:v>4.4944999999999999E-2</c:v>
                </c:pt>
                <c:pt idx="123699">
                  <c:v>4.4946E-2</c:v>
                </c:pt>
                <c:pt idx="123700">
                  <c:v>4.4947000000000001E-2</c:v>
                </c:pt>
                <c:pt idx="123701">
                  <c:v>4.4948000000000002E-2</c:v>
                </c:pt>
                <c:pt idx="123702">
                  <c:v>4.4949000000000003E-2</c:v>
                </c:pt>
                <c:pt idx="123703">
                  <c:v>4.4950999999999998E-2</c:v>
                </c:pt>
                <c:pt idx="123704">
                  <c:v>4.4951999999999999E-2</c:v>
                </c:pt>
                <c:pt idx="123705">
                  <c:v>4.4953E-2</c:v>
                </c:pt>
                <c:pt idx="123706">
                  <c:v>4.4954000000000001E-2</c:v>
                </c:pt>
                <c:pt idx="123707">
                  <c:v>4.4955000000000002E-2</c:v>
                </c:pt>
                <c:pt idx="123708">
                  <c:v>4.4956000000000003E-2</c:v>
                </c:pt>
                <c:pt idx="123709">
                  <c:v>4.4956999999999997E-2</c:v>
                </c:pt>
                <c:pt idx="123710">
                  <c:v>4.4957999999999998E-2</c:v>
                </c:pt>
                <c:pt idx="123711">
                  <c:v>4.4957999999999998E-2</c:v>
                </c:pt>
                <c:pt idx="123712">
                  <c:v>4.4958999999999999E-2</c:v>
                </c:pt>
                <c:pt idx="123713">
                  <c:v>4.496E-2</c:v>
                </c:pt>
                <c:pt idx="123714">
                  <c:v>4.496E-2</c:v>
                </c:pt>
                <c:pt idx="123715">
                  <c:v>4.496E-2</c:v>
                </c:pt>
                <c:pt idx="123716">
                  <c:v>4.4961000000000001E-2</c:v>
                </c:pt>
                <c:pt idx="123717">
                  <c:v>4.4961000000000001E-2</c:v>
                </c:pt>
                <c:pt idx="123718">
                  <c:v>4.4962000000000002E-2</c:v>
                </c:pt>
                <c:pt idx="123719">
                  <c:v>4.4962000000000002E-2</c:v>
                </c:pt>
                <c:pt idx="123720">
                  <c:v>4.4962000000000002E-2</c:v>
                </c:pt>
                <c:pt idx="123721">
                  <c:v>4.4962000000000002E-2</c:v>
                </c:pt>
                <c:pt idx="123722">
                  <c:v>4.4962000000000002E-2</c:v>
                </c:pt>
                <c:pt idx="123723">
                  <c:v>4.4962000000000002E-2</c:v>
                </c:pt>
                <c:pt idx="123724">
                  <c:v>4.4962000000000002E-2</c:v>
                </c:pt>
                <c:pt idx="123725">
                  <c:v>4.4962000000000002E-2</c:v>
                </c:pt>
                <c:pt idx="123726">
                  <c:v>4.4962000000000002E-2</c:v>
                </c:pt>
                <c:pt idx="123727">
                  <c:v>4.4962000000000002E-2</c:v>
                </c:pt>
                <c:pt idx="123728">
                  <c:v>4.4962000000000002E-2</c:v>
                </c:pt>
                <c:pt idx="123729">
                  <c:v>4.4961000000000001E-2</c:v>
                </c:pt>
                <c:pt idx="123730">
                  <c:v>4.4961000000000001E-2</c:v>
                </c:pt>
                <c:pt idx="123731">
                  <c:v>4.4961000000000001E-2</c:v>
                </c:pt>
                <c:pt idx="123732">
                  <c:v>4.4961000000000001E-2</c:v>
                </c:pt>
                <c:pt idx="123733">
                  <c:v>4.4961000000000001E-2</c:v>
                </c:pt>
                <c:pt idx="123734">
                  <c:v>4.4961000000000001E-2</c:v>
                </c:pt>
                <c:pt idx="123735">
                  <c:v>4.496E-2</c:v>
                </c:pt>
                <c:pt idx="123736">
                  <c:v>4.496E-2</c:v>
                </c:pt>
                <c:pt idx="123737">
                  <c:v>4.496E-2</c:v>
                </c:pt>
                <c:pt idx="123738">
                  <c:v>4.496E-2</c:v>
                </c:pt>
                <c:pt idx="123739">
                  <c:v>4.496E-2</c:v>
                </c:pt>
                <c:pt idx="123740">
                  <c:v>4.4958999999999999E-2</c:v>
                </c:pt>
                <c:pt idx="123741">
                  <c:v>4.4958999999999999E-2</c:v>
                </c:pt>
                <c:pt idx="123742">
                  <c:v>4.4958999999999999E-2</c:v>
                </c:pt>
                <c:pt idx="123743">
                  <c:v>4.4958999999999999E-2</c:v>
                </c:pt>
                <c:pt idx="123744">
                  <c:v>4.4958999999999999E-2</c:v>
                </c:pt>
                <c:pt idx="123745">
                  <c:v>4.4958999999999999E-2</c:v>
                </c:pt>
                <c:pt idx="123746">
                  <c:v>4.4958999999999999E-2</c:v>
                </c:pt>
                <c:pt idx="123747">
                  <c:v>4.4958999999999999E-2</c:v>
                </c:pt>
                <c:pt idx="123748">
                  <c:v>4.496E-2</c:v>
                </c:pt>
                <c:pt idx="123749">
                  <c:v>4.496E-2</c:v>
                </c:pt>
                <c:pt idx="123750">
                  <c:v>4.496E-2</c:v>
                </c:pt>
                <c:pt idx="123751">
                  <c:v>4.496E-2</c:v>
                </c:pt>
                <c:pt idx="123752">
                  <c:v>4.496E-2</c:v>
                </c:pt>
                <c:pt idx="123753">
                  <c:v>4.4961000000000001E-2</c:v>
                </c:pt>
                <c:pt idx="123754">
                  <c:v>4.4961000000000001E-2</c:v>
                </c:pt>
                <c:pt idx="123755">
                  <c:v>4.4961000000000001E-2</c:v>
                </c:pt>
                <c:pt idx="123756">
                  <c:v>4.4962000000000002E-2</c:v>
                </c:pt>
                <c:pt idx="123757">
                  <c:v>4.4962000000000002E-2</c:v>
                </c:pt>
                <c:pt idx="123758">
                  <c:v>4.4963000000000003E-2</c:v>
                </c:pt>
                <c:pt idx="123759">
                  <c:v>4.4963000000000003E-2</c:v>
                </c:pt>
                <c:pt idx="123760">
                  <c:v>4.4963000000000003E-2</c:v>
                </c:pt>
                <c:pt idx="123761">
                  <c:v>4.4963999999999997E-2</c:v>
                </c:pt>
                <c:pt idx="123762">
                  <c:v>4.4963999999999997E-2</c:v>
                </c:pt>
                <c:pt idx="123763">
                  <c:v>4.4964999999999998E-2</c:v>
                </c:pt>
                <c:pt idx="123764">
                  <c:v>4.4964999999999998E-2</c:v>
                </c:pt>
                <c:pt idx="123765">
                  <c:v>4.4965999999999999E-2</c:v>
                </c:pt>
                <c:pt idx="123766">
                  <c:v>4.4967E-2</c:v>
                </c:pt>
                <c:pt idx="123767">
                  <c:v>4.4967E-2</c:v>
                </c:pt>
                <c:pt idx="123768">
                  <c:v>4.4968000000000001E-2</c:v>
                </c:pt>
                <c:pt idx="123769">
                  <c:v>4.4968000000000001E-2</c:v>
                </c:pt>
                <c:pt idx="123770">
                  <c:v>4.4969000000000002E-2</c:v>
                </c:pt>
                <c:pt idx="123771">
                  <c:v>4.4969000000000002E-2</c:v>
                </c:pt>
                <c:pt idx="123772">
                  <c:v>4.4970000000000003E-2</c:v>
                </c:pt>
                <c:pt idx="123773">
                  <c:v>4.4970000000000003E-2</c:v>
                </c:pt>
                <c:pt idx="123774">
                  <c:v>4.4970000000000003E-2</c:v>
                </c:pt>
                <c:pt idx="123775">
                  <c:v>4.4970999999999997E-2</c:v>
                </c:pt>
                <c:pt idx="123776">
                  <c:v>4.4970999999999997E-2</c:v>
                </c:pt>
                <c:pt idx="123777">
                  <c:v>4.4971999999999998E-2</c:v>
                </c:pt>
                <c:pt idx="123778">
                  <c:v>4.4971999999999998E-2</c:v>
                </c:pt>
                <c:pt idx="123779">
                  <c:v>4.4972999999999999E-2</c:v>
                </c:pt>
                <c:pt idx="123780">
                  <c:v>4.4972999999999999E-2</c:v>
                </c:pt>
                <c:pt idx="123781">
                  <c:v>4.4974E-2</c:v>
                </c:pt>
                <c:pt idx="123782">
                  <c:v>4.4974E-2</c:v>
                </c:pt>
                <c:pt idx="123783">
                  <c:v>4.4974E-2</c:v>
                </c:pt>
                <c:pt idx="123784">
                  <c:v>4.4974E-2</c:v>
                </c:pt>
                <c:pt idx="123785">
                  <c:v>4.4974E-2</c:v>
                </c:pt>
                <c:pt idx="123786">
                  <c:v>4.4974E-2</c:v>
                </c:pt>
                <c:pt idx="123787">
                  <c:v>4.4975000000000001E-2</c:v>
                </c:pt>
                <c:pt idx="123788">
                  <c:v>4.4975000000000001E-2</c:v>
                </c:pt>
                <c:pt idx="123789">
                  <c:v>4.4975000000000001E-2</c:v>
                </c:pt>
                <c:pt idx="123790">
                  <c:v>4.4975000000000001E-2</c:v>
                </c:pt>
                <c:pt idx="123791">
                  <c:v>4.4975000000000001E-2</c:v>
                </c:pt>
                <c:pt idx="123792">
                  <c:v>4.4975000000000001E-2</c:v>
                </c:pt>
                <c:pt idx="123793">
                  <c:v>4.4975000000000001E-2</c:v>
                </c:pt>
                <c:pt idx="123794">
                  <c:v>4.4975000000000001E-2</c:v>
                </c:pt>
                <c:pt idx="123795">
                  <c:v>4.4975000000000001E-2</c:v>
                </c:pt>
                <c:pt idx="123796">
                  <c:v>4.4975000000000001E-2</c:v>
                </c:pt>
                <c:pt idx="123797">
                  <c:v>4.4974E-2</c:v>
                </c:pt>
                <c:pt idx="123798">
                  <c:v>4.4974E-2</c:v>
                </c:pt>
                <c:pt idx="123799">
                  <c:v>4.4974E-2</c:v>
                </c:pt>
                <c:pt idx="123800">
                  <c:v>4.4974E-2</c:v>
                </c:pt>
                <c:pt idx="123801">
                  <c:v>4.4974E-2</c:v>
                </c:pt>
                <c:pt idx="123802">
                  <c:v>4.4974E-2</c:v>
                </c:pt>
                <c:pt idx="123803">
                  <c:v>4.4972999999999999E-2</c:v>
                </c:pt>
                <c:pt idx="123804">
                  <c:v>4.4972999999999999E-2</c:v>
                </c:pt>
                <c:pt idx="123805">
                  <c:v>4.4972999999999999E-2</c:v>
                </c:pt>
                <c:pt idx="123806">
                  <c:v>4.4971999999999998E-2</c:v>
                </c:pt>
                <c:pt idx="123807">
                  <c:v>4.4971999999999998E-2</c:v>
                </c:pt>
                <c:pt idx="123808">
                  <c:v>4.4971999999999998E-2</c:v>
                </c:pt>
                <c:pt idx="123809">
                  <c:v>4.4970999999999997E-2</c:v>
                </c:pt>
                <c:pt idx="123810">
                  <c:v>4.4970999999999997E-2</c:v>
                </c:pt>
                <c:pt idx="123811">
                  <c:v>4.4970999999999997E-2</c:v>
                </c:pt>
                <c:pt idx="123812">
                  <c:v>4.4970000000000003E-2</c:v>
                </c:pt>
                <c:pt idx="123813">
                  <c:v>4.4970000000000003E-2</c:v>
                </c:pt>
                <c:pt idx="123814">
                  <c:v>4.4970000000000003E-2</c:v>
                </c:pt>
                <c:pt idx="123815">
                  <c:v>4.4969000000000002E-2</c:v>
                </c:pt>
                <c:pt idx="123816">
                  <c:v>4.4969000000000002E-2</c:v>
                </c:pt>
                <c:pt idx="123817">
                  <c:v>4.4969000000000002E-2</c:v>
                </c:pt>
                <c:pt idx="123818">
                  <c:v>4.4968000000000001E-2</c:v>
                </c:pt>
                <c:pt idx="123819">
                  <c:v>4.4968000000000001E-2</c:v>
                </c:pt>
                <c:pt idx="123820">
                  <c:v>4.4967E-2</c:v>
                </c:pt>
                <c:pt idx="123821">
                  <c:v>4.4967E-2</c:v>
                </c:pt>
                <c:pt idx="123822">
                  <c:v>4.4967E-2</c:v>
                </c:pt>
                <c:pt idx="123823">
                  <c:v>4.4965999999999999E-2</c:v>
                </c:pt>
                <c:pt idx="123824">
                  <c:v>4.4965999999999999E-2</c:v>
                </c:pt>
                <c:pt idx="123825">
                  <c:v>4.4965999999999999E-2</c:v>
                </c:pt>
                <c:pt idx="123826">
                  <c:v>4.4965999999999999E-2</c:v>
                </c:pt>
                <c:pt idx="123827">
                  <c:v>4.4964999999999998E-2</c:v>
                </c:pt>
                <c:pt idx="123828">
                  <c:v>4.4964999999999998E-2</c:v>
                </c:pt>
                <c:pt idx="123829">
                  <c:v>4.4964999999999998E-2</c:v>
                </c:pt>
                <c:pt idx="123830">
                  <c:v>4.4964999999999998E-2</c:v>
                </c:pt>
                <c:pt idx="123831">
                  <c:v>4.4964999999999998E-2</c:v>
                </c:pt>
                <c:pt idx="123832">
                  <c:v>4.4963999999999997E-2</c:v>
                </c:pt>
                <c:pt idx="123833">
                  <c:v>4.4963999999999997E-2</c:v>
                </c:pt>
                <c:pt idx="123834">
                  <c:v>4.4963999999999997E-2</c:v>
                </c:pt>
                <c:pt idx="123835">
                  <c:v>4.4963999999999997E-2</c:v>
                </c:pt>
                <c:pt idx="123836">
                  <c:v>4.4964999999999998E-2</c:v>
                </c:pt>
                <c:pt idx="123837">
                  <c:v>4.4964999999999998E-2</c:v>
                </c:pt>
                <c:pt idx="123838">
                  <c:v>4.4964999999999998E-2</c:v>
                </c:pt>
                <c:pt idx="123839">
                  <c:v>4.4964999999999998E-2</c:v>
                </c:pt>
                <c:pt idx="123840">
                  <c:v>4.4964999999999998E-2</c:v>
                </c:pt>
                <c:pt idx="123841">
                  <c:v>4.4964999999999998E-2</c:v>
                </c:pt>
                <c:pt idx="123842">
                  <c:v>4.4965999999999999E-2</c:v>
                </c:pt>
                <c:pt idx="123843">
                  <c:v>4.4965999999999999E-2</c:v>
                </c:pt>
                <c:pt idx="123844">
                  <c:v>4.4965999999999999E-2</c:v>
                </c:pt>
                <c:pt idx="123845">
                  <c:v>4.4967E-2</c:v>
                </c:pt>
                <c:pt idx="123846">
                  <c:v>4.4967E-2</c:v>
                </c:pt>
                <c:pt idx="123847">
                  <c:v>4.4968000000000001E-2</c:v>
                </c:pt>
                <c:pt idx="123848">
                  <c:v>4.4968000000000001E-2</c:v>
                </c:pt>
                <c:pt idx="123849">
                  <c:v>4.4969000000000002E-2</c:v>
                </c:pt>
                <c:pt idx="123850">
                  <c:v>4.4969000000000002E-2</c:v>
                </c:pt>
                <c:pt idx="123851">
                  <c:v>4.4970000000000003E-2</c:v>
                </c:pt>
                <c:pt idx="123852">
                  <c:v>4.4970000000000003E-2</c:v>
                </c:pt>
                <c:pt idx="123853">
                  <c:v>4.4970999999999997E-2</c:v>
                </c:pt>
                <c:pt idx="123854">
                  <c:v>4.4970999999999997E-2</c:v>
                </c:pt>
                <c:pt idx="123855">
                  <c:v>4.4970999999999997E-2</c:v>
                </c:pt>
                <c:pt idx="123856">
                  <c:v>4.4971999999999998E-2</c:v>
                </c:pt>
                <c:pt idx="123857">
                  <c:v>4.4972999999999999E-2</c:v>
                </c:pt>
                <c:pt idx="123858">
                  <c:v>4.4972999999999999E-2</c:v>
                </c:pt>
                <c:pt idx="123859">
                  <c:v>4.4974E-2</c:v>
                </c:pt>
                <c:pt idx="123860">
                  <c:v>4.4974E-2</c:v>
                </c:pt>
                <c:pt idx="123861">
                  <c:v>4.4975000000000001E-2</c:v>
                </c:pt>
                <c:pt idx="123862">
                  <c:v>4.4975000000000001E-2</c:v>
                </c:pt>
                <c:pt idx="123863">
                  <c:v>4.4976000000000002E-2</c:v>
                </c:pt>
                <c:pt idx="123864">
                  <c:v>4.4976000000000002E-2</c:v>
                </c:pt>
                <c:pt idx="123865">
                  <c:v>4.4977000000000003E-2</c:v>
                </c:pt>
                <c:pt idx="123866">
                  <c:v>4.4977000000000003E-2</c:v>
                </c:pt>
                <c:pt idx="123867">
                  <c:v>4.4977000000000003E-2</c:v>
                </c:pt>
                <c:pt idx="123868">
                  <c:v>4.4977999999999997E-2</c:v>
                </c:pt>
                <c:pt idx="123869">
                  <c:v>4.4977999999999997E-2</c:v>
                </c:pt>
                <c:pt idx="123870">
                  <c:v>4.4977999999999997E-2</c:v>
                </c:pt>
                <c:pt idx="123871">
                  <c:v>4.4978999999999998E-2</c:v>
                </c:pt>
                <c:pt idx="123872">
                  <c:v>4.4978999999999998E-2</c:v>
                </c:pt>
                <c:pt idx="123873">
                  <c:v>4.4978999999999998E-2</c:v>
                </c:pt>
                <c:pt idx="123874">
                  <c:v>4.4978999999999998E-2</c:v>
                </c:pt>
                <c:pt idx="123875">
                  <c:v>4.4978999999999998E-2</c:v>
                </c:pt>
                <c:pt idx="123876">
                  <c:v>4.4978999999999998E-2</c:v>
                </c:pt>
                <c:pt idx="123877">
                  <c:v>4.4978999999999998E-2</c:v>
                </c:pt>
                <c:pt idx="123878">
                  <c:v>4.4978999999999998E-2</c:v>
                </c:pt>
                <c:pt idx="123879">
                  <c:v>4.4978999999999998E-2</c:v>
                </c:pt>
                <c:pt idx="123880">
                  <c:v>4.4978999999999998E-2</c:v>
                </c:pt>
                <c:pt idx="123881">
                  <c:v>4.4978999999999998E-2</c:v>
                </c:pt>
                <c:pt idx="123882">
                  <c:v>4.4977999999999997E-2</c:v>
                </c:pt>
                <c:pt idx="123883">
                  <c:v>4.4977999999999997E-2</c:v>
                </c:pt>
                <c:pt idx="123884">
                  <c:v>4.4977999999999997E-2</c:v>
                </c:pt>
                <c:pt idx="123885">
                  <c:v>4.4977999999999997E-2</c:v>
                </c:pt>
                <c:pt idx="123886">
                  <c:v>4.4977000000000003E-2</c:v>
                </c:pt>
                <c:pt idx="123887">
                  <c:v>4.4977000000000003E-2</c:v>
                </c:pt>
                <c:pt idx="123888">
                  <c:v>4.4976000000000002E-2</c:v>
                </c:pt>
                <c:pt idx="123889">
                  <c:v>4.4976000000000002E-2</c:v>
                </c:pt>
                <c:pt idx="123890">
                  <c:v>4.4975000000000001E-2</c:v>
                </c:pt>
                <c:pt idx="123891">
                  <c:v>4.4974E-2</c:v>
                </c:pt>
                <c:pt idx="123892">
                  <c:v>4.4974E-2</c:v>
                </c:pt>
                <c:pt idx="123893">
                  <c:v>4.4972999999999999E-2</c:v>
                </c:pt>
                <c:pt idx="123894">
                  <c:v>4.4972999999999999E-2</c:v>
                </c:pt>
                <c:pt idx="123895">
                  <c:v>4.4971999999999998E-2</c:v>
                </c:pt>
                <c:pt idx="123896">
                  <c:v>4.4971999999999998E-2</c:v>
                </c:pt>
                <c:pt idx="123897">
                  <c:v>4.4970999999999997E-2</c:v>
                </c:pt>
                <c:pt idx="123898">
                  <c:v>4.4970000000000003E-2</c:v>
                </c:pt>
                <c:pt idx="123899">
                  <c:v>4.4970000000000003E-2</c:v>
                </c:pt>
                <c:pt idx="123900">
                  <c:v>4.4969000000000002E-2</c:v>
                </c:pt>
                <c:pt idx="123901">
                  <c:v>4.4968000000000001E-2</c:v>
                </c:pt>
                <c:pt idx="123902">
                  <c:v>4.4967E-2</c:v>
                </c:pt>
                <c:pt idx="123903">
                  <c:v>4.4967E-2</c:v>
                </c:pt>
                <c:pt idx="123904">
                  <c:v>4.4965999999999999E-2</c:v>
                </c:pt>
                <c:pt idx="123905">
                  <c:v>4.4964999999999998E-2</c:v>
                </c:pt>
                <c:pt idx="123906">
                  <c:v>4.4964999999999998E-2</c:v>
                </c:pt>
                <c:pt idx="123907">
                  <c:v>4.4963999999999997E-2</c:v>
                </c:pt>
                <c:pt idx="123908">
                  <c:v>4.4963999999999997E-2</c:v>
                </c:pt>
                <c:pt idx="123909">
                  <c:v>4.4963000000000003E-2</c:v>
                </c:pt>
                <c:pt idx="123910">
                  <c:v>4.4963000000000003E-2</c:v>
                </c:pt>
                <c:pt idx="123911">
                  <c:v>4.4962000000000002E-2</c:v>
                </c:pt>
                <c:pt idx="123912">
                  <c:v>4.4962000000000002E-2</c:v>
                </c:pt>
                <c:pt idx="123913">
                  <c:v>4.4961000000000001E-2</c:v>
                </c:pt>
                <c:pt idx="123914">
                  <c:v>4.4961000000000001E-2</c:v>
                </c:pt>
                <c:pt idx="123915">
                  <c:v>4.496E-2</c:v>
                </c:pt>
                <c:pt idx="123916">
                  <c:v>4.496E-2</c:v>
                </c:pt>
                <c:pt idx="123917">
                  <c:v>4.496E-2</c:v>
                </c:pt>
                <c:pt idx="123918">
                  <c:v>4.4958999999999999E-2</c:v>
                </c:pt>
                <c:pt idx="123919">
                  <c:v>4.4958999999999999E-2</c:v>
                </c:pt>
                <c:pt idx="123920">
                  <c:v>4.4958999999999999E-2</c:v>
                </c:pt>
                <c:pt idx="123921">
                  <c:v>4.4958999999999999E-2</c:v>
                </c:pt>
                <c:pt idx="123922">
                  <c:v>4.4958999999999999E-2</c:v>
                </c:pt>
                <c:pt idx="123923">
                  <c:v>4.4958999999999999E-2</c:v>
                </c:pt>
                <c:pt idx="123924">
                  <c:v>4.4958999999999999E-2</c:v>
                </c:pt>
                <c:pt idx="123925">
                  <c:v>4.4958999999999999E-2</c:v>
                </c:pt>
                <c:pt idx="123926">
                  <c:v>4.4958999999999999E-2</c:v>
                </c:pt>
                <c:pt idx="123927">
                  <c:v>4.4958999999999999E-2</c:v>
                </c:pt>
                <c:pt idx="123928">
                  <c:v>4.4958999999999999E-2</c:v>
                </c:pt>
                <c:pt idx="123929">
                  <c:v>4.4958999999999999E-2</c:v>
                </c:pt>
                <c:pt idx="123930">
                  <c:v>4.496E-2</c:v>
                </c:pt>
                <c:pt idx="123931">
                  <c:v>4.496E-2</c:v>
                </c:pt>
                <c:pt idx="123932">
                  <c:v>4.496E-2</c:v>
                </c:pt>
                <c:pt idx="123933">
                  <c:v>4.4961000000000001E-2</c:v>
                </c:pt>
                <c:pt idx="123934">
                  <c:v>4.4961000000000001E-2</c:v>
                </c:pt>
                <c:pt idx="123935">
                  <c:v>4.4962000000000002E-2</c:v>
                </c:pt>
                <c:pt idx="123936">
                  <c:v>4.4962000000000002E-2</c:v>
                </c:pt>
                <c:pt idx="123937">
                  <c:v>4.4962000000000002E-2</c:v>
                </c:pt>
                <c:pt idx="123938">
                  <c:v>4.4963000000000003E-2</c:v>
                </c:pt>
                <c:pt idx="123939">
                  <c:v>4.4963000000000003E-2</c:v>
                </c:pt>
                <c:pt idx="123940">
                  <c:v>4.4963999999999997E-2</c:v>
                </c:pt>
                <c:pt idx="123941">
                  <c:v>4.4964999999999998E-2</c:v>
                </c:pt>
                <c:pt idx="123942">
                  <c:v>4.4964999999999998E-2</c:v>
                </c:pt>
                <c:pt idx="123943">
                  <c:v>4.4965999999999999E-2</c:v>
                </c:pt>
                <c:pt idx="123944">
                  <c:v>4.4967E-2</c:v>
                </c:pt>
                <c:pt idx="123945">
                  <c:v>4.4968000000000001E-2</c:v>
                </c:pt>
                <c:pt idx="123946">
                  <c:v>4.4968000000000001E-2</c:v>
                </c:pt>
                <c:pt idx="123947">
                  <c:v>4.4969000000000002E-2</c:v>
                </c:pt>
                <c:pt idx="123948">
                  <c:v>4.4969000000000002E-2</c:v>
                </c:pt>
                <c:pt idx="123949">
                  <c:v>4.4970000000000003E-2</c:v>
                </c:pt>
                <c:pt idx="123950">
                  <c:v>4.4970999999999997E-2</c:v>
                </c:pt>
                <c:pt idx="123951">
                  <c:v>4.4970999999999997E-2</c:v>
                </c:pt>
                <c:pt idx="123952">
                  <c:v>4.4971999999999998E-2</c:v>
                </c:pt>
                <c:pt idx="123953">
                  <c:v>4.4972999999999999E-2</c:v>
                </c:pt>
                <c:pt idx="123954">
                  <c:v>4.4972999999999999E-2</c:v>
                </c:pt>
                <c:pt idx="123955">
                  <c:v>4.4974E-2</c:v>
                </c:pt>
                <c:pt idx="123956">
                  <c:v>4.4975000000000001E-2</c:v>
                </c:pt>
                <c:pt idx="123957">
                  <c:v>4.4975000000000001E-2</c:v>
                </c:pt>
                <c:pt idx="123958">
                  <c:v>4.4976000000000002E-2</c:v>
                </c:pt>
                <c:pt idx="123959">
                  <c:v>4.4976000000000002E-2</c:v>
                </c:pt>
                <c:pt idx="123960">
                  <c:v>4.4977000000000003E-2</c:v>
                </c:pt>
                <c:pt idx="123961">
                  <c:v>4.4977000000000003E-2</c:v>
                </c:pt>
                <c:pt idx="123962">
                  <c:v>4.4977999999999997E-2</c:v>
                </c:pt>
                <c:pt idx="123963">
                  <c:v>4.4977999999999997E-2</c:v>
                </c:pt>
                <c:pt idx="123964">
                  <c:v>4.4977999999999997E-2</c:v>
                </c:pt>
                <c:pt idx="123965">
                  <c:v>4.4978999999999998E-2</c:v>
                </c:pt>
                <c:pt idx="123966">
                  <c:v>4.4978999999999998E-2</c:v>
                </c:pt>
                <c:pt idx="123967">
                  <c:v>4.4979999999999999E-2</c:v>
                </c:pt>
                <c:pt idx="123968">
                  <c:v>4.4979999999999999E-2</c:v>
                </c:pt>
                <c:pt idx="123969">
                  <c:v>4.4979999999999999E-2</c:v>
                </c:pt>
                <c:pt idx="123970">
                  <c:v>4.4979999999999999E-2</c:v>
                </c:pt>
                <c:pt idx="123971">
                  <c:v>4.4979999999999999E-2</c:v>
                </c:pt>
                <c:pt idx="123972">
                  <c:v>4.4979999999999999E-2</c:v>
                </c:pt>
                <c:pt idx="123973">
                  <c:v>4.4979999999999999E-2</c:v>
                </c:pt>
                <c:pt idx="123974">
                  <c:v>4.4979999999999999E-2</c:v>
                </c:pt>
                <c:pt idx="123975">
                  <c:v>4.4979999999999999E-2</c:v>
                </c:pt>
                <c:pt idx="123976">
                  <c:v>4.4979999999999999E-2</c:v>
                </c:pt>
                <c:pt idx="123977">
                  <c:v>4.4979999999999999E-2</c:v>
                </c:pt>
                <c:pt idx="123978">
                  <c:v>4.4979999999999999E-2</c:v>
                </c:pt>
                <c:pt idx="123979">
                  <c:v>4.4979999999999999E-2</c:v>
                </c:pt>
                <c:pt idx="123980">
                  <c:v>4.4979999999999999E-2</c:v>
                </c:pt>
                <c:pt idx="123981">
                  <c:v>4.4978999999999998E-2</c:v>
                </c:pt>
                <c:pt idx="123982">
                  <c:v>4.4978999999999998E-2</c:v>
                </c:pt>
                <c:pt idx="123983">
                  <c:v>4.4978999999999998E-2</c:v>
                </c:pt>
                <c:pt idx="123984">
                  <c:v>4.4977999999999997E-2</c:v>
                </c:pt>
                <c:pt idx="123985">
                  <c:v>4.4977999999999997E-2</c:v>
                </c:pt>
                <c:pt idx="123986">
                  <c:v>4.4977999999999997E-2</c:v>
                </c:pt>
                <c:pt idx="123987">
                  <c:v>4.4977000000000003E-2</c:v>
                </c:pt>
                <c:pt idx="123988">
                  <c:v>4.4977000000000003E-2</c:v>
                </c:pt>
                <c:pt idx="123989">
                  <c:v>4.4977000000000003E-2</c:v>
                </c:pt>
                <c:pt idx="123990">
                  <c:v>4.4976000000000002E-2</c:v>
                </c:pt>
                <c:pt idx="123991">
                  <c:v>4.4976000000000002E-2</c:v>
                </c:pt>
                <c:pt idx="123992">
                  <c:v>4.4975000000000001E-2</c:v>
                </c:pt>
                <c:pt idx="123993">
                  <c:v>4.4975000000000001E-2</c:v>
                </c:pt>
                <c:pt idx="123994">
                  <c:v>4.4974E-2</c:v>
                </c:pt>
                <c:pt idx="123995">
                  <c:v>4.4974E-2</c:v>
                </c:pt>
                <c:pt idx="123996">
                  <c:v>4.4972999999999999E-2</c:v>
                </c:pt>
                <c:pt idx="123997">
                  <c:v>4.4972999999999999E-2</c:v>
                </c:pt>
                <c:pt idx="123998">
                  <c:v>4.4971999999999998E-2</c:v>
                </c:pt>
                <c:pt idx="123999">
                  <c:v>4.4971999999999998E-2</c:v>
                </c:pt>
                <c:pt idx="124000">
                  <c:v>4.4970999999999997E-2</c:v>
                </c:pt>
                <c:pt idx="124001">
                  <c:v>4.4970999999999997E-2</c:v>
                </c:pt>
                <c:pt idx="124002">
                  <c:v>4.4970999999999997E-2</c:v>
                </c:pt>
                <c:pt idx="124003">
                  <c:v>4.4970000000000003E-2</c:v>
                </c:pt>
                <c:pt idx="124004">
                  <c:v>4.4970000000000003E-2</c:v>
                </c:pt>
                <c:pt idx="124005">
                  <c:v>4.4969000000000002E-2</c:v>
                </c:pt>
                <c:pt idx="124006">
                  <c:v>4.4969000000000002E-2</c:v>
                </c:pt>
                <c:pt idx="124007">
                  <c:v>4.4968000000000001E-2</c:v>
                </c:pt>
                <c:pt idx="124008">
                  <c:v>4.4968000000000001E-2</c:v>
                </c:pt>
                <c:pt idx="124009">
                  <c:v>4.4967E-2</c:v>
                </c:pt>
                <c:pt idx="124010">
                  <c:v>4.4967E-2</c:v>
                </c:pt>
                <c:pt idx="124011">
                  <c:v>4.4967E-2</c:v>
                </c:pt>
                <c:pt idx="124012">
                  <c:v>4.4965999999999999E-2</c:v>
                </c:pt>
                <c:pt idx="124013">
                  <c:v>4.4965999999999999E-2</c:v>
                </c:pt>
                <c:pt idx="124014">
                  <c:v>4.4965999999999999E-2</c:v>
                </c:pt>
                <c:pt idx="124015">
                  <c:v>4.4964999999999998E-2</c:v>
                </c:pt>
                <c:pt idx="124016">
                  <c:v>4.4964999999999998E-2</c:v>
                </c:pt>
                <c:pt idx="124017">
                  <c:v>4.4964999999999998E-2</c:v>
                </c:pt>
                <c:pt idx="124018">
                  <c:v>4.4963999999999997E-2</c:v>
                </c:pt>
                <c:pt idx="124019">
                  <c:v>4.4963999999999997E-2</c:v>
                </c:pt>
                <c:pt idx="124020">
                  <c:v>4.4963000000000003E-2</c:v>
                </c:pt>
                <c:pt idx="124021">
                  <c:v>4.4963000000000003E-2</c:v>
                </c:pt>
                <c:pt idx="124022">
                  <c:v>4.4963000000000003E-2</c:v>
                </c:pt>
                <c:pt idx="124023">
                  <c:v>4.4962000000000002E-2</c:v>
                </c:pt>
                <c:pt idx="124024">
                  <c:v>4.4962000000000002E-2</c:v>
                </c:pt>
                <c:pt idx="124025">
                  <c:v>4.4962000000000002E-2</c:v>
                </c:pt>
                <c:pt idx="124026">
                  <c:v>4.4962000000000002E-2</c:v>
                </c:pt>
                <c:pt idx="124027">
                  <c:v>4.4961000000000001E-2</c:v>
                </c:pt>
                <c:pt idx="124028">
                  <c:v>4.4961000000000001E-2</c:v>
                </c:pt>
                <c:pt idx="124029">
                  <c:v>4.4961000000000001E-2</c:v>
                </c:pt>
                <c:pt idx="124030">
                  <c:v>4.496E-2</c:v>
                </c:pt>
                <c:pt idx="124031">
                  <c:v>4.496E-2</c:v>
                </c:pt>
                <c:pt idx="124032">
                  <c:v>4.4958999999999999E-2</c:v>
                </c:pt>
                <c:pt idx="124033">
                  <c:v>4.4958999999999999E-2</c:v>
                </c:pt>
                <c:pt idx="124034">
                  <c:v>4.4958999999999999E-2</c:v>
                </c:pt>
                <c:pt idx="124035">
                  <c:v>4.4957999999999998E-2</c:v>
                </c:pt>
                <c:pt idx="124036">
                  <c:v>4.4957999999999998E-2</c:v>
                </c:pt>
                <c:pt idx="124037">
                  <c:v>4.4957999999999998E-2</c:v>
                </c:pt>
                <c:pt idx="124038">
                  <c:v>4.4956999999999997E-2</c:v>
                </c:pt>
                <c:pt idx="124039">
                  <c:v>4.4956999999999997E-2</c:v>
                </c:pt>
                <c:pt idx="124040">
                  <c:v>4.4956000000000003E-2</c:v>
                </c:pt>
                <c:pt idx="124041">
                  <c:v>4.4956000000000003E-2</c:v>
                </c:pt>
                <c:pt idx="124042">
                  <c:v>4.4955000000000002E-2</c:v>
                </c:pt>
                <c:pt idx="124043">
                  <c:v>4.4955000000000002E-2</c:v>
                </c:pt>
                <c:pt idx="124044">
                  <c:v>4.4954000000000001E-2</c:v>
                </c:pt>
                <c:pt idx="124045">
                  <c:v>4.4954000000000001E-2</c:v>
                </c:pt>
                <c:pt idx="124046">
                  <c:v>4.4954000000000001E-2</c:v>
                </c:pt>
                <c:pt idx="124047">
                  <c:v>4.4953E-2</c:v>
                </c:pt>
                <c:pt idx="124048">
                  <c:v>4.4953E-2</c:v>
                </c:pt>
                <c:pt idx="124049">
                  <c:v>4.4953E-2</c:v>
                </c:pt>
                <c:pt idx="124050">
                  <c:v>4.4951999999999999E-2</c:v>
                </c:pt>
                <c:pt idx="124051">
                  <c:v>4.4951999999999999E-2</c:v>
                </c:pt>
                <c:pt idx="124052">
                  <c:v>4.4950999999999998E-2</c:v>
                </c:pt>
                <c:pt idx="124053">
                  <c:v>4.4950999999999998E-2</c:v>
                </c:pt>
                <c:pt idx="124054">
                  <c:v>4.4949999999999997E-2</c:v>
                </c:pt>
                <c:pt idx="124055">
                  <c:v>4.4949999999999997E-2</c:v>
                </c:pt>
                <c:pt idx="124056">
                  <c:v>4.4949000000000003E-2</c:v>
                </c:pt>
                <c:pt idx="124057">
                  <c:v>4.4949000000000003E-2</c:v>
                </c:pt>
                <c:pt idx="124058">
                  <c:v>4.4949000000000003E-2</c:v>
                </c:pt>
                <c:pt idx="124059">
                  <c:v>4.4948000000000002E-2</c:v>
                </c:pt>
                <c:pt idx="124060">
                  <c:v>4.4948000000000002E-2</c:v>
                </c:pt>
                <c:pt idx="124061">
                  <c:v>4.4948000000000002E-2</c:v>
                </c:pt>
                <c:pt idx="124062">
                  <c:v>4.4948000000000002E-2</c:v>
                </c:pt>
                <c:pt idx="124063">
                  <c:v>4.4947000000000001E-2</c:v>
                </c:pt>
                <c:pt idx="124064">
                  <c:v>4.4947000000000001E-2</c:v>
                </c:pt>
                <c:pt idx="124065">
                  <c:v>4.4947000000000001E-2</c:v>
                </c:pt>
                <c:pt idx="124066">
                  <c:v>4.4946E-2</c:v>
                </c:pt>
                <c:pt idx="124067">
                  <c:v>4.4946E-2</c:v>
                </c:pt>
                <c:pt idx="124068">
                  <c:v>4.4946E-2</c:v>
                </c:pt>
                <c:pt idx="124069">
                  <c:v>4.4946E-2</c:v>
                </c:pt>
                <c:pt idx="124070">
                  <c:v>4.4946E-2</c:v>
                </c:pt>
                <c:pt idx="124071">
                  <c:v>4.4946E-2</c:v>
                </c:pt>
                <c:pt idx="124072">
                  <c:v>4.4946E-2</c:v>
                </c:pt>
                <c:pt idx="124073">
                  <c:v>4.4946E-2</c:v>
                </c:pt>
                <c:pt idx="124074">
                  <c:v>4.4946E-2</c:v>
                </c:pt>
                <c:pt idx="124075">
                  <c:v>4.4946E-2</c:v>
                </c:pt>
                <c:pt idx="124076">
                  <c:v>4.4946E-2</c:v>
                </c:pt>
                <c:pt idx="124077">
                  <c:v>4.4946E-2</c:v>
                </c:pt>
                <c:pt idx="124078">
                  <c:v>4.4946E-2</c:v>
                </c:pt>
                <c:pt idx="124079">
                  <c:v>4.4946E-2</c:v>
                </c:pt>
                <c:pt idx="124080">
                  <c:v>4.4946E-2</c:v>
                </c:pt>
                <c:pt idx="124081">
                  <c:v>4.4946E-2</c:v>
                </c:pt>
                <c:pt idx="124082">
                  <c:v>4.4947000000000001E-2</c:v>
                </c:pt>
                <c:pt idx="124083">
                  <c:v>4.4947000000000001E-2</c:v>
                </c:pt>
                <c:pt idx="124084">
                  <c:v>4.4948000000000002E-2</c:v>
                </c:pt>
                <c:pt idx="124085">
                  <c:v>4.4948000000000002E-2</c:v>
                </c:pt>
                <c:pt idx="124086">
                  <c:v>4.4949000000000003E-2</c:v>
                </c:pt>
                <c:pt idx="124087">
                  <c:v>4.4949000000000003E-2</c:v>
                </c:pt>
                <c:pt idx="124088">
                  <c:v>4.4949999999999997E-2</c:v>
                </c:pt>
                <c:pt idx="124089">
                  <c:v>4.4950999999999998E-2</c:v>
                </c:pt>
                <c:pt idx="124090">
                  <c:v>4.4950999999999998E-2</c:v>
                </c:pt>
                <c:pt idx="124091">
                  <c:v>4.4951999999999999E-2</c:v>
                </c:pt>
                <c:pt idx="124092">
                  <c:v>4.4953E-2</c:v>
                </c:pt>
                <c:pt idx="124093">
                  <c:v>4.4954000000000001E-2</c:v>
                </c:pt>
                <c:pt idx="124094">
                  <c:v>4.4955000000000002E-2</c:v>
                </c:pt>
                <c:pt idx="124095">
                  <c:v>4.4956000000000003E-2</c:v>
                </c:pt>
                <c:pt idx="124096">
                  <c:v>4.4956999999999997E-2</c:v>
                </c:pt>
                <c:pt idx="124097">
                  <c:v>4.4957999999999998E-2</c:v>
                </c:pt>
                <c:pt idx="124098">
                  <c:v>4.496E-2</c:v>
                </c:pt>
                <c:pt idx="124099">
                  <c:v>4.4961000000000001E-2</c:v>
                </c:pt>
                <c:pt idx="124100">
                  <c:v>4.4962000000000002E-2</c:v>
                </c:pt>
                <c:pt idx="124101">
                  <c:v>4.4963000000000003E-2</c:v>
                </c:pt>
                <c:pt idx="124102">
                  <c:v>4.4964999999999998E-2</c:v>
                </c:pt>
                <c:pt idx="124103">
                  <c:v>4.4965999999999999E-2</c:v>
                </c:pt>
                <c:pt idx="124104">
                  <c:v>4.4967E-2</c:v>
                </c:pt>
                <c:pt idx="124105">
                  <c:v>4.4969000000000002E-2</c:v>
                </c:pt>
                <c:pt idx="124106">
                  <c:v>4.4970999999999997E-2</c:v>
                </c:pt>
                <c:pt idx="124107">
                  <c:v>4.4971999999999998E-2</c:v>
                </c:pt>
                <c:pt idx="124108">
                  <c:v>4.4974E-2</c:v>
                </c:pt>
                <c:pt idx="124109">
                  <c:v>4.4976000000000002E-2</c:v>
                </c:pt>
                <c:pt idx="124110">
                  <c:v>4.4977000000000003E-2</c:v>
                </c:pt>
                <c:pt idx="124111">
                  <c:v>4.4978999999999998E-2</c:v>
                </c:pt>
                <c:pt idx="124112">
                  <c:v>4.4981E-2</c:v>
                </c:pt>
                <c:pt idx="124113">
                  <c:v>4.4982000000000001E-2</c:v>
                </c:pt>
                <c:pt idx="124114">
                  <c:v>4.4984000000000003E-2</c:v>
                </c:pt>
                <c:pt idx="124115">
                  <c:v>4.4985999999999998E-2</c:v>
                </c:pt>
                <c:pt idx="124116">
                  <c:v>4.4988E-2</c:v>
                </c:pt>
                <c:pt idx="124117">
                  <c:v>4.4990000000000002E-2</c:v>
                </c:pt>
                <c:pt idx="124118">
                  <c:v>4.4991000000000003E-2</c:v>
                </c:pt>
                <c:pt idx="124119">
                  <c:v>4.4992999999999998E-2</c:v>
                </c:pt>
                <c:pt idx="124120">
                  <c:v>4.4995E-2</c:v>
                </c:pt>
                <c:pt idx="124121">
                  <c:v>4.4997000000000002E-2</c:v>
                </c:pt>
                <c:pt idx="124122">
                  <c:v>4.4998999999999997E-2</c:v>
                </c:pt>
                <c:pt idx="124123">
                  <c:v>4.5000999999999999E-2</c:v>
                </c:pt>
                <c:pt idx="124124">
                  <c:v>4.5002E-2</c:v>
                </c:pt>
                <c:pt idx="124125">
                  <c:v>4.5004000000000002E-2</c:v>
                </c:pt>
                <c:pt idx="124126">
                  <c:v>4.5005999999999997E-2</c:v>
                </c:pt>
                <c:pt idx="124127">
                  <c:v>4.5006999999999998E-2</c:v>
                </c:pt>
                <c:pt idx="124128">
                  <c:v>4.5009E-2</c:v>
                </c:pt>
                <c:pt idx="124129">
                  <c:v>4.5011000000000002E-2</c:v>
                </c:pt>
                <c:pt idx="124130">
                  <c:v>4.5012999999999997E-2</c:v>
                </c:pt>
                <c:pt idx="124131">
                  <c:v>4.5013999999999998E-2</c:v>
                </c:pt>
                <c:pt idx="124132">
                  <c:v>4.5016E-2</c:v>
                </c:pt>
                <c:pt idx="124133">
                  <c:v>4.5017000000000001E-2</c:v>
                </c:pt>
                <c:pt idx="124134">
                  <c:v>4.5019000000000003E-2</c:v>
                </c:pt>
                <c:pt idx="124135">
                  <c:v>4.5019999999999998E-2</c:v>
                </c:pt>
                <c:pt idx="124136">
                  <c:v>4.5020999999999999E-2</c:v>
                </c:pt>
                <c:pt idx="124137">
                  <c:v>4.5023000000000001E-2</c:v>
                </c:pt>
                <c:pt idx="124138">
                  <c:v>4.5024000000000002E-2</c:v>
                </c:pt>
                <c:pt idx="124139">
                  <c:v>4.5025000000000003E-2</c:v>
                </c:pt>
                <c:pt idx="124140">
                  <c:v>4.5025999999999997E-2</c:v>
                </c:pt>
                <c:pt idx="124141">
                  <c:v>4.5026999999999998E-2</c:v>
                </c:pt>
                <c:pt idx="124142">
                  <c:v>4.5027999999999999E-2</c:v>
                </c:pt>
                <c:pt idx="124143">
                  <c:v>4.5029E-2</c:v>
                </c:pt>
                <c:pt idx="124144">
                  <c:v>4.5030000000000001E-2</c:v>
                </c:pt>
                <c:pt idx="124145">
                  <c:v>4.5030000000000001E-2</c:v>
                </c:pt>
                <c:pt idx="124146">
                  <c:v>4.5031000000000002E-2</c:v>
                </c:pt>
                <c:pt idx="124147">
                  <c:v>4.5031000000000002E-2</c:v>
                </c:pt>
                <c:pt idx="124148">
                  <c:v>4.5031000000000002E-2</c:v>
                </c:pt>
                <c:pt idx="124149">
                  <c:v>4.5032000000000003E-2</c:v>
                </c:pt>
                <c:pt idx="124150">
                  <c:v>4.5032000000000003E-2</c:v>
                </c:pt>
                <c:pt idx="124151">
                  <c:v>4.5032000000000003E-2</c:v>
                </c:pt>
                <c:pt idx="124152">
                  <c:v>4.5032000000000003E-2</c:v>
                </c:pt>
                <c:pt idx="124153">
                  <c:v>4.5032000000000003E-2</c:v>
                </c:pt>
                <c:pt idx="124154">
                  <c:v>4.5032000000000003E-2</c:v>
                </c:pt>
                <c:pt idx="124155">
                  <c:v>4.5031000000000002E-2</c:v>
                </c:pt>
                <c:pt idx="124156">
                  <c:v>4.5031000000000002E-2</c:v>
                </c:pt>
                <c:pt idx="124157">
                  <c:v>4.5030000000000001E-2</c:v>
                </c:pt>
                <c:pt idx="124158">
                  <c:v>4.5030000000000001E-2</c:v>
                </c:pt>
                <c:pt idx="124159">
                  <c:v>4.5029E-2</c:v>
                </c:pt>
                <c:pt idx="124160">
                  <c:v>4.5027999999999999E-2</c:v>
                </c:pt>
                <c:pt idx="124161">
                  <c:v>4.5026999999999998E-2</c:v>
                </c:pt>
                <c:pt idx="124162">
                  <c:v>4.5025999999999997E-2</c:v>
                </c:pt>
                <c:pt idx="124163">
                  <c:v>4.5025000000000003E-2</c:v>
                </c:pt>
                <c:pt idx="124164">
                  <c:v>4.5023000000000001E-2</c:v>
                </c:pt>
                <c:pt idx="124165">
                  <c:v>4.5022E-2</c:v>
                </c:pt>
                <c:pt idx="124166">
                  <c:v>4.5020999999999999E-2</c:v>
                </c:pt>
                <c:pt idx="124167">
                  <c:v>4.5019000000000003E-2</c:v>
                </c:pt>
                <c:pt idx="124168">
                  <c:v>4.5018000000000002E-2</c:v>
                </c:pt>
                <c:pt idx="124169">
                  <c:v>4.5016E-2</c:v>
                </c:pt>
                <c:pt idx="124170">
                  <c:v>4.5014999999999999E-2</c:v>
                </c:pt>
                <c:pt idx="124171">
                  <c:v>4.5012999999999997E-2</c:v>
                </c:pt>
                <c:pt idx="124172">
                  <c:v>4.5011000000000002E-2</c:v>
                </c:pt>
                <c:pt idx="124173">
                  <c:v>4.5009E-2</c:v>
                </c:pt>
                <c:pt idx="124174">
                  <c:v>4.5006999999999998E-2</c:v>
                </c:pt>
                <c:pt idx="124175">
                  <c:v>4.5005000000000003E-2</c:v>
                </c:pt>
                <c:pt idx="124176">
                  <c:v>4.5004000000000002E-2</c:v>
                </c:pt>
                <c:pt idx="124177">
                  <c:v>4.5002E-2</c:v>
                </c:pt>
                <c:pt idx="124178">
                  <c:v>4.4999999999999998E-2</c:v>
                </c:pt>
                <c:pt idx="124179">
                  <c:v>4.4998000000000003E-2</c:v>
                </c:pt>
                <c:pt idx="124180">
                  <c:v>4.4996000000000001E-2</c:v>
                </c:pt>
                <c:pt idx="124181">
                  <c:v>4.4993999999999999E-2</c:v>
                </c:pt>
                <c:pt idx="124182">
                  <c:v>4.4991999999999997E-2</c:v>
                </c:pt>
                <c:pt idx="124183">
                  <c:v>4.4990000000000002E-2</c:v>
                </c:pt>
                <c:pt idx="124184">
                  <c:v>4.4986999999999999E-2</c:v>
                </c:pt>
                <c:pt idx="124185">
                  <c:v>4.4984999999999997E-2</c:v>
                </c:pt>
                <c:pt idx="124186">
                  <c:v>4.4983000000000002E-2</c:v>
                </c:pt>
                <c:pt idx="124187">
                  <c:v>4.4981E-2</c:v>
                </c:pt>
                <c:pt idx="124188">
                  <c:v>4.4979999999999999E-2</c:v>
                </c:pt>
                <c:pt idx="124189">
                  <c:v>4.4977999999999997E-2</c:v>
                </c:pt>
                <c:pt idx="124190">
                  <c:v>4.4976000000000002E-2</c:v>
                </c:pt>
                <c:pt idx="124191">
                  <c:v>4.4974E-2</c:v>
                </c:pt>
                <c:pt idx="124192">
                  <c:v>4.4971999999999998E-2</c:v>
                </c:pt>
                <c:pt idx="124193">
                  <c:v>4.4970000000000003E-2</c:v>
                </c:pt>
                <c:pt idx="124194">
                  <c:v>4.4969000000000002E-2</c:v>
                </c:pt>
                <c:pt idx="124195">
                  <c:v>4.4967E-2</c:v>
                </c:pt>
                <c:pt idx="124196">
                  <c:v>4.4964999999999998E-2</c:v>
                </c:pt>
                <c:pt idx="124197">
                  <c:v>4.4963000000000003E-2</c:v>
                </c:pt>
                <c:pt idx="124198">
                  <c:v>4.4962000000000002E-2</c:v>
                </c:pt>
                <c:pt idx="124199">
                  <c:v>4.4961000000000001E-2</c:v>
                </c:pt>
                <c:pt idx="124200">
                  <c:v>4.4958999999999999E-2</c:v>
                </c:pt>
                <c:pt idx="124201">
                  <c:v>4.4957999999999998E-2</c:v>
                </c:pt>
                <c:pt idx="124202">
                  <c:v>4.4956999999999997E-2</c:v>
                </c:pt>
                <c:pt idx="124203">
                  <c:v>4.4956000000000003E-2</c:v>
                </c:pt>
                <c:pt idx="124204">
                  <c:v>4.4955000000000002E-2</c:v>
                </c:pt>
                <c:pt idx="124205">
                  <c:v>4.4954000000000001E-2</c:v>
                </c:pt>
                <c:pt idx="124206">
                  <c:v>4.4953E-2</c:v>
                </c:pt>
                <c:pt idx="124207">
                  <c:v>4.4951999999999999E-2</c:v>
                </c:pt>
                <c:pt idx="124208">
                  <c:v>4.4950999999999998E-2</c:v>
                </c:pt>
                <c:pt idx="124209">
                  <c:v>4.4949999999999997E-2</c:v>
                </c:pt>
                <c:pt idx="124210">
                  <c:v>4.4949999999999997E-2</c:v>
                </c:pt>
                <c:pt idx="124211">
                  <c:v>4.4949000000000003E-2</c:v>
                </c:pt>
                <c:pt idx="124212">
                  <c:v>4.4949000000000003E-2</c:v>
                </c:pt>
                <c:pt idx="124213">
                  <c:v>4.4948000000000002E-2</c:v>
                </c:pt>
                <c:pt idx="124214">
                  <c:v>4.4948000000000002E-2</c:v>
                </c:pt>
                <c:pt idx="124215">
                  <c:v>4.4948000000000002E-2</c:v>
                </c:pt>
                <c:pt idx="124216">
                  <c:v>4.4948000000000002E-2</c:v>
                </c:pt>
                <c:pt idx="124217">
                  <c:v>4.4948000000000002E-2</c:v>
                </c:pt>
                <c:pt idx="124218">
                  <c:v>4.4948000000000002E-2</c:v>
                </c:pt>
                <c:pt idx="124219">
                  <c:v>4.4947000000000001E-2</c:v>
                </c:pt>
                <c:pt idx="124220">
                  <c:v>4.4948000000000002E-2</c:v>
                </c:pt>
                <c:pt idx="124221">
                  <c:v>4.4948000000000002E-2</c:v>
                </c:pt>
                <c:pt idx="124222">
                  <c:v>4.4948000000000002E-2</c:v>
                </c:pt>
                <c:pt idx="124223">
                  <c:v>4.4948000000000002E-2</c:v>
                </c:pt>
                <c:pt idx="124224">
                  <c:v>4.4949000000000003E-2</c:v>
                </c:pt>
                <c:pt idx="124225">
                  <c:v>4.4949000000000003E-2</c:v>
                </c:pt>
                <c:pt idx="124226">
                  <c:v>4.4949999999999997E-2</c:v>
                </c:pt>
                <c:pt idx="124227">
                  <c:v>4.4949999999999997E-2</c:v>
                </c:pt>
                <c:pt idx="124228">
                  <c:v>4.4950999999999998E-2</c:v>
                </c:pt>
                <c:pt idx="124229">
                  <c:v>4.4950999999999998E-2</c:v>
                </c:pt>
                <c:pt idx="124230">
                  <c:v>4.4951999999999999E-2</c:v>
                </c:pt>
                <c:pt idx="124231">
                  <c:v>4.4951999999999999E-2</c:v>
                </c:pt>
                <c:pt idx="124232">
                  <c:v>4.4953E-2</c:v>
                </c:pt>
                <c:pt idx="124233">
                  <c:v>4.4954000000000001E-2</c:v>
                </c:pt>
                <c:pt idx="124234">
                  <c:v>4.4955000000000002E-2</c:v>
                </c:pt>
                <c:pt idx="124235">
                  <c:v>4.4956000000000003E-2</c:v>
                </c:pt>
                <c:pt idx="124236">
                  <c:v>4.4956999999999997E-2</c:v>
                </c:pt>
                <c:pt idx="124237">
                  <c:v>4.4956999999999997E-2</c:v>
                </c:pt>
                <c:pt idx="124238">
                  <c:v>4.4957999999999998E-2</c:v>
                </c:pt>
                <c:pt idx="124239">
                  <c:v>4.4958999999999999E-2</c:v>
                </c:pt>
                <c:pt idx="124240">
                  <c:v>4.496E-2</c:v>
                </c:pt>
                <c:pt idx="124241">
                  <c:v>4.4961000000000001E-2</c:v>
                </c:pt>
                <c:pt idx="124242">
                  <c:v>4.4962000000000002E-2</c:v>
                </c:pt>
                <c:pt idx="124243">
                  <c:v>4.4963000000000003E-2</c:v>
                </c:pt>
                <c:pt idx="124244">
                  <c:v>4.4963999999999997E-2</c:v>
                </c:pt>
                <c:pt idx="124245">
                  <c:v>4.4964999999999998E-2</c:v>
                </c:pt>
                <c:pt idx="124246">
                  <c:v>4.4965999999999999E-2</c:v>
                </c:pt>
                <c:pt idx="124247">
                  <c:v>4.4967E-2</c:v>
                </c:pt>
                <c:pt idx="124248">
                  <c:v>4.4968000000000001E-2</c:v>
                </c:pt>
                <c:pt idx="124249">
                  <c:v>4.4969000000000002E-2</c:v>
                </c:pt>
                <c:pt idx="124250">
                  <c:v>4.4970000000000003E-2</c:v>
                </c:pt>
                <c:pt idx="124251">
                  <c:v>4.4970999999999997E-2</c:v>
                </c:pt>
                <c:pt idx="124252">
                  <c:v>4.4971999999999998E-2</c:v>
                </c:pt>
                <c:pt idx="124253">
                  <c:v>4.4972999999999999E-2</c:v>
                </c:pt>
                <c:pt idx="124254">
                  <c:v>4.4974E-2</c:v>
                </c:pt>
                <c:pt idx="124255">
                  <c:v>4.4975000000000001E-2</c:v>
                </c:pt>
                <c:pt idx="124256">
                  <c:v>4.4975000000000001E-2</c:v>
                </c:pt>
                <c:pt idx="124257">
                  <c:v>4.4976000000000002E-2</c:v>
                </c:pt>
                <c:pt idx="124258">
                  <c:v>4.4977000000000003E-2</c:v>
                </c:pt>
                <c:pt idx="124259">
                  <c:v>4.4977999999999997E-2</c:v>
                </c:pt>
                <c:pt idx="124260">
                  <c:v>4.4978999999999998E-2</c:v>
                </c:pt>
                <c:pt idx="124261">
                  <c:v>4.4979999999999999E-2</c:v>
                </c:pt>
                <c:pt idx="124262">
                  <c:v>4.4981E-2</c:v>
                </c:pt>
                <c:pt idx="124263">
                  <c:v>4.4982000000000001E-2</c:v>
                </c:pt>
                <c:pt idx="124264">
                  <c:v>4.4982000000000001E-2</c:v>
                </c:pt>
                <c:pt idx="124265">
                  <c:v>4.4983000000000002E-2</c:v>
                </c:pt>
                <c:pt idx="124266">
                  <c:v>4.4984000000000003E-2</c:v>
                </c:pt>
                <c:pt idx="124267">
                  <c:v>4.4984999999999997E-2</c:v>
                </c:pt>
                <c:pt idx="124268">
                  <c:v>4.4984999999999997E-2</c:v>
                </c:pt>
                <c:pt idx="124269">
                  <c:v>4.4985999999999998E-2</c:v>
                </c:pt>
                <c:pt idx="124270">
                  <c:v>4.4986999999999999E-2</c:v>
                </c:pt>
                <c:pt idx="124271">
                  <c:v>4.4988E-2</c:v>
                </c:pt>
                <c:pt idx="124272">
                  <c:v>4.4988E-2</c:v>
                </c:pt>
                <c:pt idx="124273">
                  <c:v>4.4989000000000001E-2</c:v>
                </c:pt>
                <c:pt idx="124274">
                  <c:v>4.4990000000000002E-2</c:v>
                </c:pt>
                <c:pt idx="124275">
                  <c:v>4.4990000000000002E-2</c:v>
                </c:pt>
                <c:pt idx="124276">
                  <c:v>4.4991000000000003E-2</c:v>
                </c:pt>
                <c:pt idx="124277">
                  <c:v>4.4991000000000003E-2</c:v>
                </c:pt>
                <c:pt idx="124278">
                  <c:v>4.4991999999999997E-2</c:v>
                </c:pt>
                <c:pt idx="124279">
                  <c:v>4.4991999999999997E-2</c:v>
                </c:pt>
                <c:pt idx="124280">
                  <c:v>4.4992999999999998E-2</c:v>
                </c:pt>
                <c:pt idx="124281">
                  <c:v>4.4992999999999998E-2</c:v>
                </c:pt>
                <c:pt idx="124282">
                  <c:v>4.4993999999999999E-2</c:v>
                </c:pt>
                <c:pt idx="124283">
                  <c:v>4.4993999999999999E-2</c:v>
                </c:pt>
                <c:pt idx="124284">
                  <c:v>4.4993999999999999E-2</c:v>
                </c:pt>
                <c:pt idx="124285">
                  <c:v>4.4995E-2</c:v>
                </c:pt>
                <c:pt idx="124286">
                  <c:v>4.4995E-2</c:v>
                </c:pt>
                <c:pt idx="124287">
                  <c:v>4.4995E-2</c:v>
                </c:pt>
                <c:pt idx="124288">
                  <c:v>4.4996000000000001E-2</c:v>
                </c:pt>
                <c:pt idx="124289">
                  <c:v>4.4996000000000001E-2</c:v>
                </c:pt>
                <c:pt idx="124290">
                  <c:v>4.4996000000000001E-2</c:v>
                </c:pt>
                <c:pt idx="124291">
                  <c:v>4.4996000000000001E-2</c:v>
                </c:pt>
                <c:pt idx="124292">
                  <c:v>4.4996000000000001E-2</c:v>
                </c:pt>
                <c:pt idx="124293">
                  <c:v>4.4997000000000002E-2</c:v>
                </c:pt>
                <c:pt idx="124294">
                  <c:v>4.4997000000000002E-2</c:v>
                </c:pt>
                <c:pt idx="124295">
                  <c:v>4.4997000000000002E-2</c:v>
                </c:pt>
                <c:pt idx="124296">
                  <c:v>4.4997000000000002E-2</c:v>
                </c:pt>
                <c:pt idx="124297">
                  <c:v>4.4997000000000002E-2</c:v>
                </c:pt>
                <c:pt idx="124298">
                  <c:v>4.4997000000000002E-2</c:v>
                </c:pt>
                <c:pt idx="124299">
                  <c:v>4.4997000000000002E-2</c:v>
                </c:pt>
                <c:pt idx="124300">
                  <c:v>4.4997000000000002E-2</c:v>
                </c:pt>
                <c:pt idx="124301">
                  <c:v>4.4997000000000002E-2</c:v>
                </c:pt>
                <c:pt idx="124302">
                  <c:v>4.4997000000000002E-2</c:v>
                </c:pt>
                <c:pt idx="124303">
                  <c:v>4.4997000000000002E-2</c:v>
                </c:pt>
                <c:pt idx="124304">
                  <c:v>4.4997000000000002E-2</c:v>
                </c:pt>
                <c:pt idx="124305">
                  <c:v>4.4997000000000002E-2</c:v>
                </c:pt>
                <c:pt idx="124306">
                  <c:v>4.4997000000000002E-2</c:v>
                </c:pt>
                <c:pt idx="124307">
                  <c:v>4.4997000000000002E-2</c:v>
                </c:pt>
                <c:pt idx="124308">
                  <c:v>4.4997000000000002E-2</c:v>
                </c:pt>
                <c:pt idx="124309">
                  <c:v>4.4997000000000002E-2</c:v>
                </c:pt>
                <c:pt idx="124310">
                  <c:v>4.4997000000000002E-2</c:v>
                </c:pt>
                <c:pt idx="124311">
                  <c:v>4.4997000000000002E-2</c:v>
                </c:pt>
                <c:pt idx="124312">
                  <c:v>4.4997000000000002E-2</c:v>
                </c:pt>
                <c:pt idx="124313">
                  <c:v>4.4997000000000002E-2</c:v>
                </c:pt>
                <c:pt idx="124314">
                  <c:v>4.4996000000000001E-2</c:v>
                </c:pt>
                <c:pt idx="124315">
                  <c:v>4.4996000000000001E-2</c:v>
                </c:pt>
                <c:pt idx="124316">
                  <c:v>4.4996000000000001E-2</c:v>
                </c:pt>
                <c:pt idx="124317">
                  <c:v>4.4996000000000001E-2</c:v>
                </c:pt>
                <c:pt idx="124318">
                  <c:v>4.4996000000000001E-2</c:v>
                </c:pt>
                <c:pt idx="124319">
                  <c:v>4.4996000000000001E-2</c:v>
                </c:pt>
                <c:pt idx="124320">
                  <c:v>4.4995E-2</c:v>
                </c:pt>
                <c:pt idx="124321">
                  <c:v>4.4995E-2</c:v>
                </c:pt>
                <c:pt idx="124322">
                  <c:v>4.4995E-2</c:v>
                </c:pt>
                <c:pt idx="124323">
                  <c:v>4.4993999999999999E-2</c:v>
                </c:pt>
                <c:pt idx="124324">
                  <c:v>4.4993999999999999E-2</c:v>
                </c:pt>
                <c:pt idx="124325">
                  <c:v>4.4992999999999998E-2</c:v>
                </c:pt>
                <c:pt idx="124326">
                  <c:v>4.4992999999999998E-2</c:v>
                </c:pt>
                <c:pt idx="124327">
                  <c:v>4.4991999999999997E-2</c:v>
                </c:pt>
                <c:pt idx="124328">
                  <c:v>4.4991999999999997E-2</c:v>
                </c:pt>
                <c:pt idx="124329">
                  <c:v>4.4991999999999997E-2</c:v>
                </c:pt>
                <c:pt idx="124330">
                  <c:v>4.4991000000000003E-2</c:v>
                </c:pt>
                <c:pt idx="124331">
                  <c:v>4.4991000000000003E-2</c:v>
                </c:pt>
                <c:pt idx="124332">
                  <c:v>4.4990000000000002E-2</c:v>
                </c:pt>
                <c:pt idx="124333">
                  <c:v>4.4989000000000001E-2</c:v>
                </c:pt>
                <c:pt idx="124334">
                  <c:v>4.4989000000000001E-2</c:v>
                </c:pt>
                <c:pt idx="124335">
                  <c:v>4.4988E-2</c:v>
                </c:pt>
                <c:pt idx="124336">
                  <c:v>4.4986999999999999E-2</c:v>
                </c:pt>
                <c:pt idx="124337">
                  <c:v>4.4985999999999998E-2</c:v>
                </c:pt>
                <c:pt idx="124338">
                  <c:v>4.4985999999999998E-2</c:v>
                </c:pt>
                <c:pt idx="124339">
                  <c:v>4.4984999999999997E-2</c:v>
                </c:pt>
                <c:pt idx="124340">
                  <c:v>4.4984000000000003E-2</c:v>
                </c:pt>
                <c:pt idx="124341">
                  <c:v>4.4983000000000002E-2</c:v>
                </c:pt>
                <c:pt idx="124342">
                  <c:v>4.4983000000000002E-2</c:v>
                </c:pt>
                <c:pt idx="124343">
                  <c:v>4.4982000000000001E-2</c:v>
                </c:pt>
                <c:pt idx="124344">
                  <c:v>4.4981E-2</c:v>
                </c:pt>
                <c:pt idx="124345">
                  <c:v>4.4979999999999999E-2</c:v>
                </c:pt>
                <c:pt idx="124346">
                  <c:v>4.4978999999999998E-2</c:v>
                </c:pt>
                <c:pt idx="124347">
                  <c:v>4.4977999999999997E-2</c:v>
                </c:pt>
                <c:pt idx="124348">
                  <c:v>4.4977000000000003E-2</c:v>
                </c:pt>
                <c:pt idx="124349">
                  <c:v>4.4976000000000002E-2</c:v>
                </c:pt>
                <c:pt idx="124350">
                  <c:v>4.4975000000000001E-2</c:v>
                </c:pt>
                <c:pt idx="124351">
                  <c:v>4.4975000000000001E-2</c:v>
                </c:pt>
                <c:pt idx="124352">
                  <c:v>4.4974E-2</c:v>
                </c:pt>
                <c:pt idx="124353">
                  <c:v>4.4972999999999999E-2</c:v>
                </c:pt>
                <c:pt idx="124354">
                  <c:v>4.4971999999999998E-2</c:v>
                </c:pt>
                <c:pt idx="124355">
                  <c:v>4.4970999999999997E-2</c:v>
                </c:pt>
                <c:pt idx="124356">
                  <c:v>4.4970000000000003E-2</c:v>
                </c:pt>
                <c:pt idx="124357">
                  <c:v>4.4969000000000002E-2</c:v>
                </c:pt>
                <c:pt idx="124358">
                  <c:v>4.4968000000000001E-2</c:v>
                </c:pt>
                <c:pt idx="124359">
                  <c:v>4.4967E-2</c:v>
                </c:pt>
                <c:pt idx="124360">
                  <c:v>4.4965999999999999E-2</c:v>
                </c:pt>
                <c:pt idx="124361">
                  <c:v>4.4964999999999998E-2</c:v>
                </c:pt>
                <c:pt idx="124362">
                  <c:v>4.4963999999999997E-2</c:v>
                </c:pt>
                <c:pt idx="124363">
                  <c:v>4.4963000000000003E-2</c:v>
                </c:pt>
                <c:pt idx="124364">
                  <c:v>4.4963000000000003E-2</c:v>
                </c:pt>
                <c:pt idx="124365">
                  <c:v>4.4962000000000002E-2</c:v>
                </c:pt>
                <c:pt idx="124366">
                  <c:v>4.4961000000000001E-2</c:v>
                </c:pt>
                <c:pt idx="124367">
                  <c:v>4.496E-2</c:v>
                </c:pt>
                <c:pt idx="124368">
                  <c:v>4.496E-2</c:v>
                </c:pt>
                <c:pt idx="124369">
                  <c:v>4.4958999999999999E-2</c:v>
                </c:pt>
                <c:pt idx="124370">
                  <c:v>4.4957999999999998E-2</c:v>
                </c:pt>
                <c:pt idx="124371">
                  <c:v>4.4957999999999998E-2</c:v>
                </c:pt>
                <c:pt idx="124372">
                  <c:v>4.4956999999999997E-2</c:v>
                </c:pt>
                <c:pt idx="124373">
                  <c:v>4.4956000000000003E-2</c:v>
                </c:pt>
                <c:pt idx="124374">
                  <c:v>4.4956000000000003E-2</c:v>
                </c:pt>
                <c:pt idx="124375">
                  <c:v>4.4955000000000002E-2</c:v>
                </c:pt>
                <c:pt idx="124376">
                  <c:v>4.4955000000000002E-2</c:v>
                </c:pt>
                <c:pt idx="124377">
                  <c:v>4.4955000000000002E-2</c:v>
                </c:pt>
                <c:pt idx="124378">
                  <c:v>4.4955000000000002E-2</c:v>
                </c:pt>
                <c:pt idx="124379">
                  <c:v>4.4954000000000001E-2</c:v>
                </c:pt>
                <c:pt idx="124380">
                  <c:v>4.4954000000000001E-2</c:v>
                </c:pt>
                <c:pt idx="124381">
                  <c:v>4.4954000000000001E-2</c:v>
                </c:pt>
                <c:pt idx="124382">
                  <c:v>4.4954000000000001E-2</c:v>
                </c:pt>
                <c:pt idx="124383">
                  <c:v>4.4954000000000001E-2</c:v>
                </c:pt>
                <c:pt idx="124384">
                  <c:v>4.4954000000000001E-2</c:v>
                </c:pt>
                <c:pt idx="124385">
                  <c:v>4.4954000000000001E-2</c:v>
                </c:pt>
                <c:pt idx="124386">
                  <c:v>4.4954000000000001E-2</c:v>
                </c:pt>
                <c:pt idx="124387">
                  <c:v>4.4954000000000001E-2</c:v>
                </c:pt>
                <c:pt idx="124388">
                  <c:v>4.4955000000000002E-2</c:v>
                </c:pt>
                <c:pt idx="124389">
                  <c:v>4.4955000000000002E-2</c:v>
                </c:pt>
                <c:pt idx="124390">
                  <c:v>4.4956000000000003E-2</c:v>
                </c:pt>
                <c:pt idx="124391">
                  <c:v>4.4956000000000003E-2</c:v>
                </c:pt>
                <c:pt idx="124392">
                  <c:v>4.4956000000000003E-2</c:v>
                </c:pt>
                <c:pt idx="124393">
                  <c:v>4.4956999999999997E-2</c:v>
                </c:pt>
                <c:pt idx="124394">
                  <c:v>4.4956999999999997E-2</c:v>
                </c:pt>
                <c:pt idx="124395">
                  <c:v>4.4957999999999998E-2</c:v>
                </c:pt>
                <c:pt idx="124396">
                  <c:v>4.4957999999999998E-2</c:v>
                </c:pt>
                <c:pt idx="124397">
                  <c:v>4.4958999999999999E-2</c:v>
                </c:pt>
                <c:pt idx="124398">
                  <c:v>4.4958999999999999E-2</c:v>
                </c:pt>
                <c:pt idx="124399">
                  <c:v>4.496E-2</c:v>
                </c:pt>
                <c:pt idx="124400">
                  <c:v>4.4961000000000001E-2</c:v>
                </c:pt>
                <c:pt idx="124401">
                  <c:v>4.4962000000000002E-2</c:v>
                </c:pt>
                <c:pt idx="124402">
                  <c:v>4.4962000000000002E-2</c:v>
                </c:pt>
                <c:pt idx="124403">
                  <c:v>4.4963000000000003E-2</c:v>
                </c:pt>
                <c:pt idx="124404">
                  <c:v>4.4963999999999997E-2</c:v>
                </c:pt>
                <c:pt idx="124405">
                  <c:v>4.4964999999999998E-2</c:v>
                </c:pt>
                <c:pt idx="124406">
                  <c:v>4.4964999999999998E-2</c:v>
                </c:pt>
                <c:pt idx="124407">
                  <c:v>4.4965999999999999E-2</c:v>
                </c:pt>
                <c:pt idx="124408">
                  <c:v>4.4965999999999999E-2</c:v>
                </c:pt>
                <c:pt idx="124409">
                  <c:v>4.4967E-2</c:v>
                </c:pt>
                <c:pt idx="124410">
                  <c:v>4.4968000000000001E-2</c:v>
                </c:pt>
                <c:pt idx="124411">
                  <c:v>4.4969000000000002E-2</c:v>
                </c:pt>
                <c:pt idx="124412">
                  <c:v>4.4969000000000002E-2</c:v>
                </c:pt>
                <c:pt idx="124413">
                  <c:v>4.4970000000000003E-2</c:v>
                </c:pt>
                <c:pt idx="124414">
                  <c:v>4.4970999999999997E-2</c:v>
                </c:pt>
                <c:pt idx="124415">
                  <c:v>4.4970999999999997E-2</c:v>
                </c:pt>
                <c:pt idx="124416">
                  <c:v>4.4971999999999998E-2</c:v>
                </c:pt>
                <c:pt idx="124417">
                  <c:v>4.4971999999999998E-2</c:v>
                </c:pt>
                <c:pt idx="124418">
                  <c:v>4.4971999999999998E-2</c:v>
                </c:pt>
                <c:pt idx="124419">
                  <c:v>4.4972999999999999E-2</c:v>
                </c:pt>
                <c:pt idx="124420">
                  <c:v>4.4972999999999999E-2</c:v>
                </c:pt>
                <c:pt idx="124421">
                  <c:v>4.4972999999999999E-2</c:v>
                </c:pt>
                <c:pt idx="124422">
                  <c:v>4.4974E-2</c:v>
                </c:pt>
                <c:pt idx="124423">
                  <c:v>4.4974E-2</c:v>
                </c:pt>
                <c:pt idx="124424">
                  <c:v>4.4974E-2</c:v>
                </c:pt>
                <c:pt idx="124425">
                  <c:v>4.4974E-2</c:v>
                </c:pt>
                <c:pt idx="124426">
                  <c:v>4.4974E-2</c:v>
                </c:pt>
                <c:pt idx="124427">
                  <c:v>4.4974E-2</c:v>
                </c:pt>
                <c:pt idx="124428">
                  <c:v>4.4974E-2</c:v>
                </c:pt>
                <c:pt idx="124429">
                  <c:v>4.4974E-2</c:v>
                </c:pt>
                <c:pt idx="124430">
                  <c:v>4.4974E-2</c:v>
                </c:pt>
                <c:pt idx="124431">
                  <c:v>4.4974E-2</c:v>
                </c:pt>
                <c:pt idx="124432">
                  <c:v>4.4974E-2</c:v>
                </c:pt>
                <c:pt idx="124433">
                  <c:v>4.4974E-2</c:v>
                </c:pt>
                <c:pt idx="124434">
                  <c:v>4.4972999999999999E-2</c:v>
                </c:pt>
                <c:pt idx="124435">
                  <c:v>4.4972999999999999E-2</c:v>
                </c:pt>
                <c:pt idx="124436">
                  <c:v>4.4972999999999999E-2</c:v>
                </c:pt>
                <c:pt idx="124437">
                  <c:v>4.4972999999999999E-2</c:v>
                </c:pt>
                <c:pt idx="124438">
                  <c:v>4.4971999999999998E-2</c:v>
                </c:pt>
                <c:pt idx="124439">
                  <c:v>4.4971999999999998E-2</c:v>
                </c:pt>
                <c:pt idx="124440">
                  <c:v>4.4971999999999998E-2</c:v>
                </c:pt>
                <c:pt idx="124441">
                  <c:v>4.4970999999999997E-2</c:v>
                </c:pt>
                <c:pt idx="124442">
                  <c:v>4.4970999999999997E-2</c:v>
                </c:pt>
                <c:pt idx="124443">
                  <c:v>4.4970000000000003E-2</c:v>
                </c:pt>
                <c:pt idx="124444">
                  <c:v>4.4970000000000003E-2</c:v>
                </c:pt>
                <c:pt idx="124445">
                  <c:v>4.4969000000000002E-2</c:v>
                </c:pt>
                <c:pt idx="124446">
                  <c:v>4.4969000000000002E-2</c:v>
                </c:pt>
                <c:pt idx="124447">
                  <c:v>4.4968000000000001E-2</c:v>
                </c:pt>
                <c:pt idx="124448">
                  <c:v>4.4968000000000001E-2</c:v>
                </c:pt>
                <c:pt idx="124449">
                  <c:v>4.4968000000000001E-2</c:v>
                </c:pt>
                <c:pt idx="124450">
                  <c:v>4.4967E-2</c:v>
                </c:pt>
                <c:pt idx="124451">
                  <c:v>4.4967E-2</c:v>
                </c:pt>
                <c:pt idx="124452">
                  <c:v>4.4965999999999999E-2</c:v>
                </c:pt>
                <c:pt idx="124453">
                  <c:v>4.4965999999999999E-2</c:v>
                </c:pt>
                <c:pt idx="124454">
                  <c:v>4.4964999999999998E-2</c:v>
                </c:pt>
                <c:pt idx="124455">
                  <c:v>4.4964999999999998E-2</c:v>
                </c:pt>
                <c:pt idx="124456">
                  <c:v>4.4964999999999998E-2</c:v>
                </c:pt>
                <c:pt idx="124457">
                  <c:v>4.4963999999999997E-2</c:v>
                </c:pt>
                <c:pt idx="124458">
                  <c:v>4.4963999999999997E-2</c:v>
                </c:pt>
                <c:pt idx="124459">
                  <c:v>4.4963999999999997E-2</c:v>
                </c:pt>
                <c:pt idx="124460">
                  <c:v>4.4963999999999997E-2</c:v>
                </c:pt>
                <c:pt idx="124461">
                  <c:v>4.4963999999999997E-2</c:v>
                </c:pt>
                <c:pt idx="124462">
                  <c:v>4.4963999999999997E-2</c:v>
                </c:pt>
                <c:pt idx="124463">
                  <c:v>4.4963999999999997E-2</c:v>
                </c:pt>
                <c:pt idx="124464">
                  <c:v>4.4963999999999997E-2</c:v>
                </c:pt>
                <c:pt idx="124465">
                  <c:v>4.4963999999999997E-2</c:v>
                </c:pt>
                <c:pt idx="124466">
                  <c:v>4.4963999999999997E-2</c:v>
                </c:pt>
                <c:pt idx="124467">
                  <c:v>4.4963999999999997E-2</c:v>
                </c:pt>
                <c:pt idx="124468">
                  <c:v>4.4963999999999997E-2</c:v>
                </c:pt>
                <c:pt idx="124469">
                  <c:v>4.4963999999999997E-2</c:v>
                </c:pt>
                <c:pt idx="124470">
                  <c:v>4.4963999999999997E-2</c:v>
                </c:pt>
                <c:pt idx="124471">
                  <c:v>4.4963999999999997E-2</c:v>
                </c:pt>
                <c:pt idx="124472">
                  <c:v>4.4964999999999998E-2</c:v>
                </c:pt>
                <c:pt idx="124473">
                  <c:v>4.4964999999999998E-2</c:v>
                </c:pt>
                <c:pt idx="124474">
                  <c:v>4.4964999999999998E-2</c:v>
                </c:pt>
                <c:pt idx="124475">
                  <c:v>4.4965999999999999E-2</c:v>
                </c:pt>
                <c:pt idx="124476">
                  <c:v>4.4965999999999999E-2</c:v>
                </c:pt>
                <c:pt idx="124477">
                  <c:v>4.4967E-2</c:v>
                </c:pt>
                <c:pt idx="124478">
                  <c:v>4.4967E-2</c:v>
                </c:pt>
                <c:pt idx="124479">
                  <c:v>4.4968000000000001E-2</c:v>
                </c:pt>
                <c:pt idx="124480">
                  <c:v>4.4968000000000001E-2</c:v>
                </c:pt>
                <c:pt idx="124481">
                  <c:v>4.4969000000000002E-2</c:v>
                </c:pt>
                <c:pt idx="124482">
                  <c:v>4.4970000000000003E-2</c:v>
                </c:pt>
                <c:pt idx="124483">
                  <c:v>4.4970000000000003E-2</c:v>
                </c:pt>
                <c:pt idx="124484">
                  <c:v>4.4970999999999997E-2</c:v>
                </c:pt>
                <c:pt idx="124485">
                  <c:v>4.4971999999999998E-2</c:v>
                </c:pt>
                <c:pt idx="124486">
                  <c:v>4.4972999999999999E-2</c:v>
                </c:pt>
                <c:pt idx="124487">
                  <c:v>4.4974E-2</c:v>
                </c:pt>
                <c:pt idx="124488">
                  <c:v>4.4974E-2</c:v>
                </c:pt>
                <c:pt idx="124489">
                  <c:v>4.4975000000000001E-2</c:v>
                </c:pt>
                <c:pt idx="124490">
                  <c:v>4.4976000000000002E-2</c:v>
                </c:pt>
                <c:pt idx="124491">
                  <c:v>4.4977000000000003E-2</c:v>
                </c:pt>
                <c:pt idx="124492">
                  <c:v>4.4977999999999997E-2</c:v>
                </c:pt>
                <c:pt idx="124493">
                  <c:v>4.4978999999999998E-2</c:v>
                </c:pt>
                <c:pt idx="124494">
                  <c:v>4.4981E-2</c:v>
                </c:pt>
                <c:pt idx="124495">
                  <c:v>4.4982000000000001E-2</c:v>
                </c:pt>
                <c:pt idx="124496">
                  <c:v>4.4983000000000002E-2</c:v>
                </c:pt>
                <c:pt idx="124497">
                  <c:v>4.4984000000000003E-2</c:v>
                </c:pt>
                <c:pt idx="124498">
                  <c:v>4.4984999999999997E-2</c:v>
                </c:pt>
                <c:pt idx="124499">
                  <c:v>4.4986999999999999E-2</c:v>
                </c:pt>
                <c:pt idx="124500">
                  <c:v>4.4988E-2</c:v>
                </c:pt>
                <c:pt idx="124501">
                  <c:v>4.4989000000000001E-2</c:v>
                </c:pt>
                <c:pt idx="124502">
                  <c:v>4.4990000000000002E-2</c:v>
                </c:pt>
                <c:pt idx="124503">
                  <c:v>4.4991000000000003E-2</c:v>
                </c:pt>
                <c:pt idx="124504">
                  <c:v>4.4991999999999997E-2</c:v>
                </c:pt>
                <c:pt idx="124505">
                  <c:v>4.4993999999999999E-2</c:v>
                </c:pt>
                <c:pt idx="124506">
                  <c:v>4.4995E-2</c:v>
                </c:pt>
                <c:pt idx="124507">
                  <c:v>4.4996000000000001E-2</c:v>
                </c:pt>
                <c:pt idx="124508">
                  <c:v>4.4998000000000003E-2</c:v>
                </c:pt>
                <c:pt idx="124509">
                  <c:v>4.4998999999999997E-2</c:v>
                </c:pt>
                <c:pt idx="124510">
                  <c:v>4.4999999999999998E-2</c:v>
                </c:pt>
                <c:pt idx="124511">
                  <c:v>4.5000999999999999E-2</c:v>
                </c:pt>
                <c:pt idx="124512">
                  <c:v>4.5002E-2</c:v>
                </c:pt>
                <c:pt idx="124513">
                  <c:v>4.5003000000000001E-2</c:v>
                </c:pt>
                <c:pt idx="124514">
                  <c:v>4.5004000000000002E-2</c:v>
                </c:pt>
                <c:pt idx="124515">
                  <c:v>4.5005000000000003E-2</c:v>
                </c:pt>
                <c:pt idx="124516">
                  <c:v>4.5005999999999997E-2</c:v>
                </c:pt>
                <c:pt idx="124517">
                  <c:v>4.5006999999999998E-2</c:v>
                </c:pt>
                <c:pt idx="124518">
                  <c:v>4.5007999999999999E-2</c:v>
                </c:pt>
                <c:pt idx="124519">
                  <c:v>4.5009E-2</c:v>
                </c:pt>
                <c:pt idx="124520">
                  <c:v>4.5010000000000001E-2</c:v>
                </c:pt>
                <c:pt idx="124521">
                  <c:v>4.5011000000000002E-2</c:v>
                </c:pt>
                <c:pt idx="124522">
                  <c:v>4.5011000000000002E-2</c:v>
                </c:pt>
                <c:pt idx="124523">
                  <c:v>4.5012000000000003E-2</c:v>
                </c:pt>
                <c:pt idx="124524">
                  <c:v>4.5012999999999997E-2</c:v>
                </c:pt>
                <c:pt idx="124525">
                  <c:v>4.5012999999999997E-2</c:v>
                </c:pt>
                <c:pt idx="124526">
                  <c:v>4.5013999999999998E-2</c:v>
                </c:pt>
                <c:pt idx="124527">
                  <c:v>4.5013999999999998E-2</c:v>
                </c:pt>
                <c:pt idx="124528">
                  <c:v>4.5014999999999999E-2</c:v>
                </c:pt>
                <c:pt idx="124529">
                  <c:v>4.5014999999999999E-2</c:v>
                </c:pt>
                <c:pt idx="124530">
                  <c:v>4.5014999999999999E-2</c:v>
                </c:pt>
                <c:pt idx="124531">
                  <c:v>4.5016E-2</c:v>
                </c:pt>
                <c:pt idx="124532">
                  <c:v>4.5016E-2</c:v>
                </c:pt>
                <c:pt idx="124533">
                  <c:v>4.5016E-2</c:v>
                </c:pt>
                <c:pt idx="124534">
                  <c:v>4.5016E-2</c:v>
                </c:pt>
                <c:pt idx="124535">
                  <c:v>4.5016E-2</c:v>
                </c:pt>
                <c:pt idx="124536">
                  <c:v>4.5016E-2</c:v>
                </c:pt>
                <c:pt idx="124537">
                  <c:v>4.5016E-2</c:v>
                </c:pt>
                <c:pt idx="124538">
                  <c:v>4.5016E-2</c:v>
                </c:pt>
                <c:pt idx="124539">
                  <c:v>4.5014999999999999E-2</c:v>
                </c:pt>
                <c:pt idx="124540">
                  <c:v>4.5014999999999999E-2</c:v>
                </c:pt>
                <c:pt idx="124541">
                  <c:v>4.5014999999999999E-2</c:v>
                </c:pt>
                <c:pt idx="124542">
                  <c:v>4.5014999999999999E-2</c:v>
                </c:pt>
                <c:pt idx="124543">
                  <c:v>4.5013999999999998E-2</c:v>
                </c:pt>
                <c:pt idx="124544">
                  <c:v>4.5013999999999998E-2</c:v>
                </c:pt>
                <c:pt idx="124545">
                  <c:v>4.5012999999999997E-2</c:v>
                </c:pt>
                <c:pt idx="124546">
                  <c:v>4.5012999999999997E-2</c:v>
                </c:pt>
                <c:pt idx="124547">
                  <c:v>4.5012000000000003E-2</c:v>
                </c:pt>
                <c:pt idx="124548">
                  <c:v>4.5011000000000002E-2</c:v>
                </c:pt>
                <c:pt idx="124549">
                  <c:v>4.5011000000000002E-2</c:v>
                </c:pt>
                <c:pt idx="124550">
                  <c:v>4.5010000000000001E-2</c:v>
                </c:pt>
                <c:pt idx="124551">
                  <c:v>4.5009E-2</c:v>
                </c:pt>
                <c:pt idx="124552">
                  <c:v>4.5009E-2</c:v>
                </c:pt>
                <c:pt idx="124553">
                  <c:v>4.5007999999999999E-2</c:v>
                </c:pt>
                <c:pt idx="124554">
                  <c:v>4.5006999999999998E-2</c:v>
                </c:pt>
                <c:pt idx="124555">
                  <c:v>4.5005999999999997E-2</c:v>
                </c:pt>
                <c:pt idx="124556">
                  <c:v>4.5005000000000003E-2</c:v>
                </c:pt>
                <c:pt idx="124557">
                  <c:v>4.5004000000000002E-2</c:v>
                </c:pt>
                <c:pt idx="124558">
                  <c:v>4.5003000000000001E-2</c:v>
                </c:pt>
                <c:pt idx="124559">
                  <c:v>4.5002E-2</c:v>
                </c:pt>
                <c:pt idx="124560">
                  <c:v>4.5000999999999999E-2</c:v>
                </c:pt>
                <c:pt idx="124561">
                  <c:v>4.4999999999999998E-2</c:v>
                </c:pt>
                <c:pt idx="124562">
                  <c:v>4.4998999999999997E-2</c:v>
                </c:pt>
                <c:pt idx="124563">
                  <c:v>4.4998000000000003E-2</c:v>
                </c:pt>
                <c:pt idx="124564">
                  <c:v>4.4997000000000002E-2</c:v>
                </c:pt>
                <c:pt idx="124565">
                  <c:v>4.4996000000000001E-2</c:v>
                </c:pt>
                <c:pt idx="124566">
                  <c:v>4.4995E-2</c:v>
                </c:pt>
                <c:pt idx="124567">
                  <c:v>4.4993999999999999E-2</c:v>
                </c:pt>
                <c:pt idx="124568">
                  <c:v>4.4992999999999998E-2</c:v>
                </c:pt>
                <c:pt idx="124569">
                  <c:v>4.4991999999999997E-2</c:v>
                </c:pt>
                <c:pt idx="124570">
                  <c:v>4.4991000000000003E-2</c:v>
                </c:pt>
                <c:pt idx="124571">
                  <c:v>4.4990000000000002E-2</c:v>
                </c:pt>
                <c:pt idx="124572">
                  <c:v>4.4989000000000001E-2</c:v>
                </c:pt>
                <c:pt idx="124573">
                  <c:v>4.4988E-2</c:v>
                </c:pt>
                <c:pt idx="124574">
                  <c:v>4.4986999999999999E-2</c:v>
                </c:pt>
                <c:pt idx="124575">
                  <c:v>4.4986999999999999E-2</c:v>
                </c:pt>
                <c:pt idx="124576">
                  <c:v>4.4985999999999998E-2</c:v>
                </c:pt>
                <c:pt idx="124577">
                  <c:v>4.4984999999999997E-2</c:v>
                </c:pt>
                <c:pt idx="124578">
                  <c:v>4.4984000000000003E-2</c:v>
                </c:pt>
                <c:pt idx="124579">
                  <c:v>4.4984000000000003E-2</c:v>
                </c:pt>
                <c:pt idx="124580">
                  <c:v>4.4983000000000002E-2</c:v>
                </c:pt>
                <c:pt idx="124581">
                  <c:v>4.4982000000000001E-2</c:v>
                </c:pt>
                <c:pt idx="124582">
                  <c:v>4.4981E-2</c:v>
                </c:pt>
                <c:pt idx="124583">
                  <c:v>4.4981E-2</c:v>
                </c:pt>
                <c:pt idx="124584">
                  <c:v>4.4979999999999999E-2</c:v>
                </c:pt>
                <c:pt idx="124585">
                  <c:v>4.4979999999999999E-2</c:v>
                </c:pt>
                <c:pt idx="124586">
                  <c:v>4.4978999999999998E-2</c:v>
                </c:pt>
                <c:pt idx="124587">
                  <c:v>4.4978999999999998E-2</c:v>
                </c:pt>
                <c:pt idx="124588">
                  <c:v>4.4978999999999998E-2</c:v>
                </c:pt>
                <c:pt idx="124589">
                  <c:v>4.4977999999999997E-2</c:v>
                </c:pt>
                <c:pt idx="124590">
                  <c:v>4.4977999999999997E-2</c:v>
                </c:pt>
                <c:pt idx="124591">
                  <c:v>4.4977999999999997E-2</c:v>
                </c:pt>
                <c:pt idx="124592">
                  <c:v>4.4977999999999997E-2</c:v>
                </c:pt>
                <c:pt idx="124593">
                  <c:v>4.4977000000000003E-2</c:v>
                </c:pt>
                <c:pt idx="124594">
                  <c:v>4.4977000000000003E-2</c:v>
                </c:pt>
                <c:pt idx="124595">
                  <c:v>4.4977000000000003E-2</c:v>
                </c:pt>
                <c:pt idx="124596">
                  <c:v>4.4977000000000003E-2</c:v>
                </c:pt>
                <c:pt idx="124597">
                  <c:v>4.4977000000000003E-2</c:v>
                </c:pt>
                <c:pt idx="124598">
                  <c:v>4.4977000000000003E-2</c:v>
                </c:pt>
                <c:pt idx="124599">
                  <c:v>4.4977000000000003E-2</c:v>
                </c:pt>
                <c:pt idx="124600">
                  <c:v>4.4977000000000003E-2</c:v>
                </c:pt>
                <c:pt idx="124601">
                  <c:v>4.4977000000000003E-2</c:v>
                </c:pt>
                <c:pt idx="124602">
                  <c:v>4.4977000000000003E-2</c:v>
                </c:pt>
                <c:pt idx="124603">
                  <c:v>4.4977000000000003E-2</c:v>
                </c:pt>
                <c:pt idx="124604">
                  <c:v>4.4977999999999997E-2</c:v>
                </c:pt>
                <c:pt idx="124605">
                  <c:v>4.4977999999999997E-2</c:v>
                </c:pt>
                <c:pt idx="124606">
                  <c:v>4.4977999999999997E-2</c:v>
                </c:pt>
                <c:pt idx="124607">
                  <c:v>4.4977999999999997E-2</c:v>
                </c:pt>
                <c:pt idx="124608">
                  <c:v>4.4977999999999997E-2</c:v>
                </c:pt>
                <c:pt idx="124609">
                  <c:v>4.4977999999999997E-2</c:v>
                </c:pt>
                <c:pt idx="124610">
                  <c:v>4.4977999999999997E-2</c:v>
                </c:pt>
                <c:pt idx="124611">
                  <c:v>4.4977999999999997E-2</c:v>
                </c:pt>
                <c:pt idx="124612">
                  <c:v>4.4978999999999998E-2</c:v>
                </c:pt>
                <c:pt idx="124613">
                  <c:v>4.4978999999999998E-2</c:v>
                </c:pt>
                <c:pt idx="124614">
                  <c:v>4.4978999999999998E-2</c:v>
                </c:pt>
                <c:pt idx="124615">
                  <c:v>4.4978999999999998E-2</c:v>
                </c:pt>
                <c:pt idx="124616">
                  <c:v>4.4978999999999998E-2</c:v>
                </c:pt>
                <c:pt idx="124617">
                  <c:v>4.4978999999999998E-2</c:v>
                </c:pt>
                <c:pt idx="124618">
                  <c:v>4.4978999999999998E-2</c:v>
                </c:pt>
                <c:pt idx="124619">
                  <c:v>4.4978999999999998E-2</c:v>
                </c:pt>
                <c:pt idx="124620">
                  <c:v>4.4978999999999998E-2</c:v>
                </c:pt>
                <c:pt idx="124621">
                  <c:v>4.4978999999999998E-2</c:v>
                </c:pt>
                <c:pt idx="124622">
                  <c:v>4.4978999999999998E-2</c:v>
                </c:pt>
                <c:pt idx="124623">
                  <c:v>4.4979999999999999E-2</c:v>
                </c:pt>
                <c:pt idx="124624">
                  <c:v>4.4979999999999999E-2</c:v>
                </c:pt>
                <c:pt idx="124625">
                  <c:v>4.4979999999999999E-2</c:v>
                </c:pt>
                <c:pt idx="124626">
                  <c:v>4.4978999999999998E-2</c:v>
                </c:pt>
                <c:pt idx="124627">
                  <c:v>4.4978999999999998E-2</c:v>
                </c:pt>
                <c:pt idx="124628">
                  <c:v>4.4978999999999998E-2</c:v>
                </c:pt>
                <c:pt idx="124629">
                  <c:v>4.4978999999999998E-2</c:v>
                </c:pt>
                <c:pt idx="124630">
                  <c:v>4.4977999999999997E-2</c:v>
                </c:pt>
                <c:pt idx="124631">
                  <c:v>4.4977999999999997E-2</c:v>
                </c:pt>
                <c:pt idx="124632">
                  <c:v>4.4977999999999997E-2</c:v>
                </c:pt>
                <c:pt idx="124633">
                  <c:v>4.4977000000000003E-2</c:v>
                </c:pt>
                <c:pt idx="124634">
                  <c:v>4.4977000000000003E-2</c:v>
                </c:pt>
                <c:pt idx="124635">
                  <c:v>4.4976000000000002E-2</c:v>
                </c:pt>
                <c:pt idx="124636">
                  <c:v>4.4976000000000002E-2</c:v>
                </c:pt>
                <c:pt idx="124637">
                  <c:v>4.4975000000000001E-2</c:v>
                </c:pt>
                <c:pt idx="124638">
                  <c:v>4.4975000000000001E-2</c:v>
                </c:pt>
                <c:pt idx="124639">
                  <c:v>4.4974E-2</c:v>
                </c:pt>
                <c:pt idx="124640">
                  <c:v>4.4972999999999999E-2</c:v>
                </c:pt>
                <c:pt idx="124641">
                  <c:v>4.4971999999999998E-2</c:v>
                </c:pt>
                <c:pt idx="124642">
                  <c:v>4.4971999999999998E-2</c:v>
                </c:pt>
                <c:pt idx="124643">
                  <c:v>4.4970999999999997E-2</c:v>
                </c:pt>
                <c:pt idx="124644">
                  <c:v>4.4970000000000003E-2</c:v>
                </c:pt>
                <c:pt idx="124645">
                  <c:v>4.4969000000000002E-2</c:v>
                </c:pt>
                <c:pt idx="124646">
                  <c:v>4.4968000000000001E-2</c:v>
                </c:pt>
                <c:pt idx="124647">
                  <c:v>4.4967E-2</c:v>
                </c:pt>
                <c:pt idx="124648">
                  <c:v>4.4965999999999999E-2</c:v>
                </c:pt>
                <c:pt idx="124649">
                  <c:v>4.4965999999999999E-2</c:v>
                </c:pt>
                <c:pt idx="124650">
                  <c:v>4.4964999999999998E-2</c:v>
                </c:pt>
                <c:pt idx="124651">
                  <c:v>4.4963999999999997E-2</c:v>
                </c:pt>
                <c:pt idx="124652">
                  <c:v>4.4963000000000003E-2</c:v>
                </c:pt>
                <c:pt idx="124653">
                  <c:v>4.4962000000000002E-2</c:v>
                </c:pt>
                <c:pt idx="124654">
                  <c:v>4.4961000000000001E-2</c:v>
                </c:pt>
                <c:pt idx="124655">
                  <c:v>4.4958999999999999E-2</c:v>
                </c:pt>
                <c:pt idx="124656">
                  <c:v>4.4958999999999999E-2</c:v>
                </c:pt>
                <c:pt idx="124657">
                  <c:v>4.4957999999999998E-2</c:v>
                </c:pt>
                <c:pt idx="124658">
                  <c:v>4.4956999999999997E-2</c:v>
                </c:pt>
                <c:pt idx="124659">
                  <c:v>4.4956000000000003E-2</c:v>
                </c:pt>
                <c:pt idx="124660">
                  <c:v>4.4955000000000002E-2</c:v>
                </c:pt>
                <c:pt idx="124661">
                  <c:v>4.4954000000000001E-2</c:v>
                </c:pt>
                <c:pt idx="124662">
                  <c:v>4.4953E-2</c:v>
                </c:pt>
                <c:pt idx="124663">
                  <c:v>4.4953E-2</c:v>
                </c:pt>
                <c:pt idx="124664">
                  <c:v>4.4951999999999999E-2</c:v>
                </c:pt>
                <c:pt idx="124665">
                  <c:v>4.4950999999999998E-2</c:v>
                </c:pt>
                <c:pt idx="124666">
                  <c:v>4.4949999999999997E-2</c:v>
                </c:pt>
                <c:pt idx="124667">
                  <c:v>4.4949000000000003E-2</c:v>
                </c:pt>
                <c:pt idx="124668">
                  <c:v>4.4949000000000003E-2</c:v>
                </c:pt>
                <c:pt idx="124669">
                  <c:v>4.4948000000000002E-2</c:v>
                </c:pt>
                <c:pt idx="124670">
                  <c:v>4.4948000000000002E-2</c:v>
                </c:pt>
                <c:pt idx="124671">
                  <c:v>4.4948000000000002E-2</c:v>
                </c:pt>
                <c:pt idx="124672">
                  <c:v>4.4947000000000001E-2</c:v>
                </c:pt>
                <c:pt idx="124673">
                  <c:v>4.4947000000000001E-2</c:v>
                </c:pt>
                <c:pt idx="124674">
                  <c:v>4.4947000000000001E-2</c:v>
                </c:pt>
                <c:pt idx="124675">
                  <c:v>4.4946E-2</c:v>
                </c:pt>
                <c:pt idx="124676">
                  <c:v>4.4946E-2</c:v>
                </c:pt>
                <c:pt idx="124677">
                  <c:v>4.4946E-2</c:v>
                </c:pt>
                <c:pt idx="124678">
                  <c:v>4.4946E-2</c:v>
                </c:pt>
                <c:pt idx="124679">
                  <c:v>4.4946E-2</c:v>
                </c:pt>
                <c:pt idx="124680">
                  <c:v>4.4946E-2</c:v>
                </c:pt>
                <c:pt idx="124681">
                  <c:v>4.4946E-2</c:v>
                </c:pt>
                <c:pt idx="124682">
                  <c:v>4.4946E-2</c:v>
                </c:pt>
                <c:pt idx="124683">
                  <c:v>4.4946E-2</c:v>
                </c:pt>
                <c:pt idx="124684">
                  <c:v>4.4947000000000001E-2</c:v>
                </c:pt>
                <c:pt idx="124685">
                  <c:v>4.4947000000000001E-2</c:v>
                </c:pt>
                <c:pt idx="124686">
                  <c:v>4.4948000000000002E-2</c:v>
                </c:pt>
                <c:pt idx="124687">
                  <c:v>4.4948000000000002E-2</c:v>
                </c:pt>
                <c:pt idx="124688">
                  <c:v>4.4948000000000002E-2</c:v>
                </c:pt>
                <c:pt idx="124689">
                  <c:v>4.4949000000000003E-2</c:v>
                </c:pt>
                <c:pt idx="124690">
                  <c:v>4.4949000000000003E-2</c:v>
                </c:pt>
                <c:pt idx="124691">
                  <c:v>4.4949999999999997E-2</c:v>
                </c:pt>
                <c:pt idx="124692">
                  <c:v>4.4949999999999997E-2</c:v>
                </c:pt>
                <c:pt idx="124693">
                  <c:v>4.4950999999999998E-2</c:v>
                </c:pt>
                <c:pt idx="124694">
                  <c:v>4.4951999999999999E-2</c:v>
                </c:pt>
                <c:pt idx="124695">
                  <c:v>4.4951999999999999E-2</c:v>
                </c:pt>
                <c:pt idx="124696">
                  <c:v>4.4953E-2</c:v>
                </c:pt>
                <c:pt idx="124697">
                  <c:v>4.4954000000000001E-2</c:v>
                </c:pt>
                <c:pt idx="124698">
                  <c:v>4.4955000000000002E-2</c:v>
                </c:pt>
                <c:pt idx="124699">
                  <c:v>4.4955000000000002E-2</c:v>
                </c:pt>
                <c:pt idx="124700">
                  <c:v>4.4956000000000003E-2</c:v>
                </c:pt>
                <c:pt idx="124701">
                  <c:v>4.4956999999999997E-2</c:v>
                </c:pt>
                <c:pt idx="124702">
                  <c:v>4.4957999999999998E-2</c:v>
                </c:pt>
                <c:pt idx="124703">
                  <c:v>4.4957999999999998E-2</c:v>
                </c:pt>
                <c:pt idx="124704">
                  <c:v>4.4958999999999999E-2</c:v>
                </c:pt>
                <c:pt idx="124705">
                  <c:v>4.496E-2</c:v>
                </c:pt>
                <c:pt idx="124706">
                  <c:v>4.4961000000000001E-2</c:v>
                </c:pt>
                <c:pt idx="124707">
                  <c:v>4.4962000000000002E-2</c:v>
                </c:pt>
                <c:pt idx="124708">
                  <c:v>4.4963000000000003E-2</c:v>
                </c:pt>
                <c:pt idx="124709">
                  <c:v>4.4963999999999997E-2</c:v>
                </c:pt>
                <c:pt idx="124710">
                  <c:v>4.4963999999999997E-2</c:v>
                </c:pt>
                <c:pt idx="124711">
                  <c:v>4.4964999999999998E-2</c:v>
                </c:pt>
                <c:pt idx="124712">
                  <c:v>4.4965999999999999E-2</c:v>
                </c:pt>
                <c:pt idx="124713">
                  <c:v>4.4967E-2</c:v>
                </c:pt>
                <c:pt idx="124714">
                  <c:v>4.4968000000000001E-2</c:v>
                </c:pt>
                <c:pt idx="124715">
                  <c:v>4.4968000000000001E-2</c:v>
                </c:pt>
                <c:pt idx="124716">
                  <c:v>4.4969000000000002E-2</c:v>
                </c:pt>
                <c:pt idx="124717">
                  <c:v>4.4970000000000003E-2</c:v>
                </c:pt>
                <c:pt idx="124718">
                  <c:v>4.4970999999999997E-2</c:v>
                </c:pt>
                <c:pt idx="124719">
                  <c:v>4.4971999999999998E-2</c:v>
                </c:pt>
                <c:pt idx="124720">
                  <c:v>4.4972999999999999E-2</c:v>
                </c:pt>
                <c:pt idx="124721">
                  <c:v>4.4974E-2</c:v>
                </c:pt>
                <c:pt idx="124722">
                  <c:v>4.4975000000000001E-2</c:v>
                </c:pt>
                <c:pt idx="124723">
                  <c:v>4.4976000000000002E-2</c:v>
                </c:pt>
                <c:pt idx="124724">
                  <c:v>4.4976000000000002E-2</c:v>
                </c:pt>
                <c:pt idx="124725">
                  <c:v>4.4977000000000003E-2</c:v>
                </c:pt>
                <c:pt idx="124726">
                  <c:v>4.4977999999999997E-2</c:v>
                </c:pt>
                <c:pt idx="124727">
                  <c:v>4.4978999999999998E-2</c:v>
                </c:pt>
                <c:pt idx="124728">
                  <c:v>4.4979999999999999E-2</c:v>
                </c:pt>
                <c:pt idx="124729">
                  <c:v>4.4981E-2</c:v>
                </c:pt>
                <c:pt idx="124730">
                  <c:v>4.4982000000000001E-2</c:v>
                </c:pt>
                <c:pt idx="124731">
                  <c:v>4.4983000000000002E-2</c:v>
                </c:pt>
                <c:pt idx="124732">
                  <c:v>4.4984000000000003E-2</c:v>
                </c:pt>
                <c:pt idx="124733">
                  <c:v>4.4984999999999997E-2</c:v>
                </c:pt>
                <c:pt idx="124734">
                  <c:v>4.4985999999999998E-2</c:v>
                </c:pt>
                <c:pt idx="124735">
                  <c:v>4.4986999999999999E-2</c:v>
                </c:pt>
                <c:pt idx="124736">
                  <c:v>4.4988E-2</c:v>
                </c:pt>
                <c:pt idx="124737">
                  <c:v>4.4988E-2</c:v>
                </c:pt>
                <c:pt idx="124738">
                  <c:v>4.4989000000000001E-2</c:v>
                </c:pt>
                <c:pt idx="124739">
                  <c:v>4.4990000000000002E-2</c:v>
                </c:pt>
                <c:pt idx="124740">
                  <c:v>4.4991000000000003E-2</c:v>
                </c:pt>
                <c:pt idx="124741">
                  <c:v>4.4991999999999997E-2</c:v>
                </c:pt>
                <c:pt idx="124742">
                  <c:v>4.4992999999999998E-2</c:v>
                </c:pt>
                <c:pt idx="124743">
                  <c:v>4.4993999999999999E-2</c:v>
                </c:pt>
                <c:pt idx="124744">
                  <c:v>4.4995E-2</c:v>
                </c:pt>
                <c:pt idx="124745">
                  <c:v>4.4996000000000001E-2</c:v>
                </c:pt>
                <c:pt idx="124746">
                  <c:v>4.4997000000000002E-2</c:v>
                </c:pt>
                <c:pt idx="124747">
                  <c:v>4.4998000000000003E-2</c:v>
                </c:pt>
                <c:pt idx="124748">
                  <c:v>4.4998000000000003E-2</c:v>
                </c:pt>
                <c:pt idx="124749">
                  <c:v>4.4998999999999997E-2</c:v>
                </c:pt>
                <c:pt idx="124750">
                  <c:v>4.4999999999999998E-2</c:v>
                </c:pt>
                <c:pt idx="124751">
                  <c:v>4.4999999999999998E-2</c:v>
                </c:pt>
                <c:pt idx="124752">
                  <c:v>4.5000999999999999E-2</c:v>
                </c:pt>
                <c:pt idx="124753">
                  <c:v>4.5002E-2</c:v>
                </c:pt>
                <c:pt idx="124754">
                  <c:v>4.5002E-2</c:v>
                </c:pt>
                <c:pt idx="124755">
                  <c:v>4.5003000000000001E-2</c:v>
                </c:pt>
                <c:pt idx="124756">
                  <c:v>4.5003000000000001E-2</c:v>
                </c:pt>
                <c:pt idx="124757">
                  <c:v>4.5003000000000001E-2</c:v>
                </c:pt>
                <c:pt idx="124758">
                  <c:v>4.5004000000000002E-2</c:v>
                </c:pt>
                <c:pt idx="124759">
                  <c:v>4.5004000000000002E-2</c:v>
                </c:pt>
                <c:pt idx="124760">
                  <c:v>4.5004000000000002E-2</c:v>
                </c:pt>
                <c:pt idx="124761">
                  <c:v>4.5004000000000002E-2</c:v>
                </c:pt>
                <c:pt idx="124762">
                  <c:v>4.5004000000000002E-2</c:v>
                </c:pt>
                <c:pt idx="124763">
                  <c:v>4.5004000000000002E-2</c:v>
                </c:pt>
                <c:pt idx="124764">
                  <c:v>4.5005000000000003E-2</c:v>
                </c:pt>
                <c:pt idx="124765">
                  <c:v>4.5005000000000003E-2</c:v>
                </c:pt>
                <c:pt idx="124766">
                  <c:v>4.5005000000000003E-2</c:v>
                </c:pt>
                <c:pt idx="124767">
                  <c:v>4.5004000000000002E-2</c:v>
                </c:pt>
                <c:pt idx="124768">
                  <c:v>4.5004000000000002E-2</c:v>
                </c:pt>
                <c:pt idx="124769">
                  <c:v>4.5004000000000002E-2</c:v>
                </c:pt>
                <c:pt idx="124770">
                  <c:v>4.5004000000000002E-2</c:v>
                </c:pt>
                <c:pt idx="124771">
                  <c:v>4.5003000000000001E-2</c:v>
                </c:pt>
                <c:pt idx="124772">
                  <c:v>4.5003000000000001E-2</c:v>
                </c:pt>
                <c:pt idx="124773">
                  <c:v>4.5003000000000001E-2</c:v>
                </c:pt>
                <c:pt idx="124774">
                  <c:v>4.5002E-2</c:v>
                </c:pt>
                <c:pt idx="124775">
                  <c:v>4.5002E-2</c:v>
                </c:pt>
                <c:pt idx="124776">
                  <c:v>4.5000999999999999E-2</c:v>
                </c:pt>
                <c:pt idx="124777">
                  <c:v>4.5000999999999999E-2</c:v>
                </c:pt>
                <c:pt idx="124778">
                  <c:v>4.5000999999999999E-2</c:v>
                </c:pt>
                <c:pt idx="124779">
                  <c:v>4.4999999999999998E-2</c:v>
                </c:pt>
                <c:pt idx="124780">
                  <c:v>4.4999999999999998E-2</c:v>
                </c:pt>
                <c:pt idx="124781">
                  <c:v>4.4998999999999997E-2</c:v>
                </c:pt>
                <c:pt idx="124782">
                  <c:v>4.4998000000000003E-2</c:v>
                </c:pt>
                <c:pt idx="124783">
                  <c:v>4.4998000000000003E-2</c:v>
                </c:pt>
                <c:pt idx="124784">
                  <c:v>4.4997000000000002E-2</c:v>
                </c:pt>
                <c:pt idx="124785">
                  <c:v>4.4997000000000002E-2</c:v>
                </c:pt>
                <c:pt idx="124786">
                  <c:v>4.4996000000000001E-2</c:v>
                </c:pt>
                <c:pt idx="124787">
                  <c:v>4.4996000000000001E-2</c:v>
                </c:pt>
                <c:pt idx="124788">
                  <c:v>4.4996000000000001E-2</c:v>
                </c:pt>
                <c:pt idx="124789">
                  <c:v>4.4995E-2</c:v>
                </c:pt>
                <c:pt idx="124790">
                  <c:v>4.4995E-2</c:v>
                </c:pt>
                <c:pt idx="124791">
                  <c:v>4.4995E-2</c:v>
                </c:pt>
                <c:pt idx="124792">
                  <c:v>4.4993999999999999E-2</c:v>
                </c:pt>
                <c:pt idx="124793">
                  <c:v>4.4993999999999999E-2</c:v>
                </c:pt>
                <c:pt idx="124794">
                  <c:v>4.4993999999999999E-2</c:v>
                </c:pt>
                <c:pt idx="124795">
                  <c:v>4.4993999999999999E-2</c:v>
                </c:pt>
                <c:pt idx="124796">
                  <c:v>4.4992999999999998E-2</c:v>
                </c:pt>
                <c:pt idx="124797">
                  <c:v>4.4992999999999998E-2</c:v>
                </c:pt>
                <c:pt idx="124798">
                  <c:v>4.4992999999999998E-2</c:v>
                </c:pt>
                <c:pt idx="124799">
                  <c:v>4.4992999999999998E-2</c:v>
                </c:pt>
                <c:pt idx="124800">
                  <c:v>4.4992999999999998E-2</c:v>
                </c:pt>
                <c:pt idx="124801">
                  <c:v>4.4993999999999999E-2</c:v>
                </c:pt>
                <c:pt idx="124802">
                  <c:v>4.4993999999999999E-2</c:v>
                </c:pt>
                <c:pt idx="124803">
                  <c:v>4.4993999999999999E-2</c:v>
                </c:pt>
                <c:pt idx="124804">
                  <c:v>4.4993999999999999E-2</c:v>
                </c:pt>
                <c:pt idx="124805">
                  <c:v>4.4993999999999999E-2</c:v>
                </c:pt>
                <c:pt idx="124806">
                  <c:v>4.4993999999999999E-2</c:v>
                </c:pt>
                <c:pt idx="124807">
                  <c:v>4.4995E-2</c:v>
                </c:pt>
                <c:pt idx="124808">
                  <c:v>4.4995E-2</c:v>
                </c:pt>
                <c:pt idx="124809">
                  <c:v>4.4995E-2</c:v>
                </c:pt>
                <c:pt idx="124810">
                  <c:v>4.4996000000000001E-2</c:v>
                </c:pt>
                <c:pt idx="124811">
                  <c:v>4.4996000000000001E-2</c:v>
                </c:pt>
                <c:pt idx="124812">
                  <c:v>4.4997000000000002E-2</c:v>
                </c:pt>
                <c:pt idx="124813">
                  <c:v>4.4997000000000002E-2</c:v>
                </c:pt>
                <c:pt idx="124814">
                  <c:v>4.4998000000000003E-2</c:v>
                </c:pt>
                <c:pt idx="124815">
                  <c:v>4.4998000000000003E-2</c:v>
                </c:pt>
                <c:pt idx="124816">
                  <c:v>4.4998999999999997E-2</c:v>
                </c:pt>
                <c:pt idx="124817">
                  <c:v>4.4998999999999997E-2</c:v>
                </c:pt>
                <c:pt idx="124818">
                  <c:v>4.4999999999999998E-2</c:v>
                </c:pt>
                <c:pt idx="124819">
                  <c:v>4.4999999999999998E-2</c:v>
                </c:pt>
                <c:pt idx="124820">
                  <c:v>4.5000999999999999E-2</c:v>
                </c:pt>
                <c:pt idx="124821">
                  <c:v>4.5000999999999999E-2</c:v>
                </c:pt>
                <c:pt idx="124822">
                  <c:v>4.5002E-2</c:v>
                </c:pt>
                <c:pt idx="124823">
                  <c:v>4.5002E-2</c:v>
                </c:pt>
                <c:pt idx="124824">
                  <c:v>4.5003000000000001E-2</c:v>
                </c:pt>
                <c:pt idx="124825">
                  <c:v>4.5003000000000001E-2</c:v>
                </c:pt>
                <c:pt idx="124826">
                  <c:v>4.5004000000000002E-2</c:v>
                </c:pt>
                <c:pt idx="124827">
                  <c:v>4.5004000000000002E-2</c:v>
                </c:pt>
                <c:pt idx="124828">
                  <c:v>4.5005000000000003E-2</c:v>
                </c:pt>
                <c:pt idx="124829">
                  <c:v>4.5005000000000003E-2</c:v>
                </c:pt>
                <c:pt idx="124830">
                  <c:v>4.5005000000000003E-2</c:v>
                </c:pt>
                <c:pt idx="124831">
                  <c:v>4.5005000000000003E-2</c:v>
                </c:pt>
                <c:pt idx="124832">
                  <c:v>4.5005000000000003E-2</c:v>
                </c:pt>
                <c:pt idx="124833">
                  <c:v>4.5005999999999997E-2</c:v>
                </c:pt>
                <c:pt idx="124834">
                  <c:v>4.5005999999999997E-2</c:v>
                </c:pt>
                <c:pt idx="124835">
                  <c:v>4.5005999999999997E-2</c:v>
                </c:pt>
                <c:pt idx="124836">
                  <c:v>4.5005999999999997E-2</c:v>
                </c:pt>
                <c:pt idx="124837">
                  <c:v>4.5005999999999997E-2</c:v>
                </c:pt>
                <c:pt idx="124838">
                  <c:v>4.5005999999999997E-2</c:v>
                </c:pt>
                <c:pt idx="124839">
                  <c:v>4.5005999999999997E-2</c:v>
                </c:pt>
                <c:pt idx="124840">
                  <c:v>4.5005000000000003E-2</c:v>
                </c:pt>
                <c:pt idx="124841">
                  <c:v>4.5005000000000003E-2</c:v>
                </c:pt>
                <c:pt idx="124842">
                  <c:v>4.5004000000000002E-2</c:v>
                </c:pt>
                <c:pt idx="124843">
                  <c:v>4.5004000000000002E-2</c:v>
                </c:pt>
                <c:pt idx="124844">
                  <c:v>4.5003000000000001E-2</c:v>
                </c:pt>
                <c:pt idx="124845">
                  <c:v>4.5003000000000001E-2</c:v>
                </c:pt>
                <c:pt idx="124846">
                  <c:v>4.5002E-2</c:v>
                </c:pt>
                <c:pt idx="124847">
                  <c:v>4.5002E-2</c:v>
                </c:pt>
                <c:pt idx="124848">
                  <c:v>4.5000999999999999E-2</c:v>
                </c:pt>
                <c:pt idx="124849">
                  <c:v>4.4999999999999998E-2</c:v>
                </c:pt>
                <c:pt idx="124850">
                  <c:v>4.4998999999999997E-2</c:v>
                </c:pt>
                <c:pt idx="124851">
                  <c:v>4.4998000000000003E-2</c:v>
                </c:pt>
                <c:pt idx="124852">
                  <c:v>4.4997000000000002E-2</c:v>
                </c:pt>
                <c:pt idx="124853">
                  <c:v>4.4996000000000001E-2</c:v>
                </c:pt>
                <c:pt idx="124854">
                  <c:v>4.4995E-2</c:v>
                </c:pt>
                <c:pt idx="124855">
                  <c:v>4.4992999999999998E-2</c:v>
                </c:pt>
                <c:pt idx="124856">
                  <c:v>4.4991999999999997E-2</c:v>
                </c:pt>
                <c:pt idx="124857">
                  <c:v>4.4991000000000003E-2</c:v>
                </c:pt>
                <c:pt idx="124858">
                  <c:v>4.4990000000000002E-2</c:v>
                </c:pt>
                <c:pt idx="124859">
                  <c:v>4.4989000000000001E-2</c:v>
                </c:pt>
                <c:pt idx="124860">
                  <c:v>4.4986999999999999E-2</c:v>
                </c:pt>
                <c:pt idx="124861">
                  <c:v>4.4985999999999998E-2</c:v>
                </c:pt>
                <c:pt idx="124862">
                  <c:v>4.4984999999999997E-2</c:v>
                </c:pt>
                <c:pt idx="124863">
                  <c:v>4.4983000000000002E-2</c:v>
                </c:pt>
                <c:pt idx="124864">
                  <c:v>4.4982000000000001E-2</c:v>
                </c:pt>
                <c:pt idx="124865">
                  <c:v>4.4979999999999999E-2</c:v>
                </c:pt>
                <c:pt idx="124866">
                  <c:v>4.4978999999999998E-2</c:v>
                </c:pt>
                <c:pt idx="124867">
                  <c:v>4.4977000000000003E-2</c:v>
                </c:pt>
                <c:pt idx="124868">
                  <c:v>4.4976000000000002E-2</c:v>
                </c:pt>
                <c:pt idx="124869">
                  <c:v>4.4974E-2</c:v>
                </c:pt>
                <c:pt idx="124870">
                  <c:v>4.4972999999999999E-2</c:v>
                </c:pt>
                <c:pt idx="124871">
                  <c:v>4.4971999999999998E-2</c:v>
                </c:pt>
                <c:pt idx="124872">
                  <c:v>4.4970999999999997E-2</c:v>
                </c:pt>
                <c:pt idx="124873">
                  <c:v>4.4969000000000002E-2</c:v>
                </c:pt>
                <c:pt idx="124874">
                  <c:v>4.4968000000000001E-2</c:v>
                </c:pt>
                <c:pt idx="124875">
                  <c:v>4.4967E-2</c:v>
                </c:pt>
                <c:pt idx="124876">
                  <c:v>4.4965999999999999E-2</c:v>
                </c:pt>
                <c:pt idx="124877">
                  <c:v>4.4963999999999997E-2</c:v>
                </c:pt>
                <c:pt idx="124878">
                  <c:v>4.4963000000000003E-2</c:v>
                </c:pt>
                <c:pt idx="124879">
                  <c:v>4.4962000000000002E-2</c:v>
                </c:pt>
                <c:pt idx="124880">
                  <c:v>4.4961000000000001E-2</c:v>
                </c:pt>
                <c:pt idx="124881">
                  <c:v>4.496E-2</c:v>
                </c:pt>
                <c:pt idx="124882">
                  <c:v>4.4958999999999999E-2</c:v>
                </c:pt>
                <c:pt idx="124883">
                  <c:v>4.4958999999999999E-2</c:v>
                </c:pt>
                <c:pt idx="124884">
                  <c:v>4.4957999999999998E-2</c:v>
                </c:pt>
                <c:pt idx="124885">
                  <c:v>4.4956999999999997E-2</c:v>
                </c:pt>
                <c:pt idx="124886">
                  <c:v>4.4956999999999997E-2</c:v>
                </c:pt>
                <c:pt idx="124887">
                  <c:v>4.4956000000000003E-2</c:v>
                </c:pt>
                <c:pt idx="124888">
                  <c:v>4.4955000000000002E-2</c:v>
                </c:pt>
                <c:pt idx="124889">
                  <c:v>4.4955000000000002E-2</c:v>
                </c:pt>
                <c:pt idx="124890">
                  <c:v>4.4954000000000001E-2</c:v>
                </c:pt>
                <c:pt idx="124891">
                  <c:v>4.4954000000000001E-2</c:v>
                </c:pt>
                <c:pt idx="124892">
                  <c:v>4.4954000000000001E-2</c:v>
                </c:pt>
                <c:pt idx="124893">
                  <c:v>4.4954000000000001E-2</c:v>
                </c:pt>
                <c:pt idx="124894">
                  <c:v>4.4954000000000001E-2</c:v>
                </c:pt>
                <c:pt idx="124895">
                  <c:v>4.4954000000000001E-2</c:v>
                </c:pt>
                <c:pt idx="124896">
                  <c:v>4.4954000000000001E-2</c:v>
                </c:pt>
                <c:pt idx="124897">
                  <c:v>4.4954000000000001E-2</c:v>
                </c:pt>
                <c:pt idx="124898">
                  <c:v>4.4954000000000001E-2</c:v>
                </c:pt>
                <c:pt idx="124899">
                  <c:v>4.4954000000000001E-2</c:v>
                </c:pt>
                <c:pt idx="124900">
                  <c:v>4.4954000000000001E-2</c:v>
                </c:pt>
                <c:pt idx="124901">
                  <c:v>4.4954000000000001E-2</c:v>
                </c:pt>
                <c:pt idx="124902">
                  <c:v>4.4954000000000001E-2</c:v>
                </c:pt>
                <c:pt idx="124903">
                  <c:v>4.4954000000000001E-2</c:v>
                </c:pt>
                <c:pt idx="124904">
                  <c:v>4.4954000000000001E-2</c:v>
                </c:pt>
                <c:pt idx="124905">
                  <c:v>4.4955000000000002E-2</c:v>
                </c:pt>
                <c:pt idx="124906">
                  <c:v>4.4955000000000002E-2</c:v>
                </c:pt>
                <c:pt idx="124907">
                  <c:v>4.4955000000000002E-2</c:v>
                </c:pt>
                <c:pt idx="124908">
                  <c:v>4.4956000000000003E-2</c:v>
                </c:pt>
                <c:pt idx="124909">
                  <c:v>4.4956000000000003E-2</c:v>
                </c:pt>
                <c:pt idx="124910">
                  <c:v>4.4956000000000003E-2</c:v>
                </c:pt>
                <c:pt idx="124911">
                  <c:v>4.4956999999999997E-2</c:v>
                </c:pt>
                <c:pt idx="124912">
                  <c:v>4.4956999999999997E-2</c:v>
                </c:pt>
                <c:pt idx="124913">
                  <c:v>4.4956999999999997E-2</c:v>
                </c:pt>
                <c:pt idx="124914">
                  <c:v>4.4957999999999998E-2</c:v>
                </c:pt>
                <c:pt idx="124915">
                  <c:v>4.4957999999999998E-2</c:v>
                </c:pt>
                <c:pt idx="124916">
                  <c:v>4.4957999999999998E-2</c:v>
                </c:pt>
                <c:pt idx="124917">
                  <c:v>4.4958999999999999E-2</c:v>
                </c:pt>
                <c:pt idx="124918">
                  <c:v>4.4958999999999999E-2</c:v>
                </c:pt>
                <c:pt idx="124919">
                  <c:v>4.4958999999999999E-2</c:v>
                </c:pt>
                <c:pt idx="124920">
                  <c:v>4.4958999999999999E-2</c:v>
                </c:pt>
                <c:pt idx="124921">
                  <c:v>4.496E-2</c:v>
                </c:pt>
                <c:pt idx="124922">
                  <c:v>4.496E-2</c:v>
                </c:pt>
                <c:pt idx="124923">
                  <c:v>4.496E-2</c:v>
                </c:pt>
                <c:pt idx="124924">
                  <c:v>4.496E-2</c:v>
                </c:pt>
                <c:pt idx="124925">
                  <c:v>4.496E-2</c:v>
                </c:pt>
                <c:pt idx="124926">
                  <c:v>4.496E-2</c:v>
                </c:pt>
                <c:pt idx="124927">
                  <c:v>4.496E-2</c:v>
                </c:pt>
                <c:pt idx="124928">
                  <c:v>4.496E-2</c:v>
                </c:pt>
                <c:pt idx="124929">
                  <c:v>4.4961000000000001E-2</c:v>
                </c:pt>
                <c:pt idx="124930">
                  <c:v>4.4961000000000001E-2</c:v>
                </c:pt>
                <c:pt idx="124931">
                  <c:v>4.4961000000000001E-2</c:v>
                </c:pt>
                <c:pt idx="124932">
                  <c:v>4.4961000000000001E-2</c:v>
                </c:pt>
                <c:pt idx="124933">
                  <c:v>4.4961000000000001E-2</c:v>
                </c:pt>
                <c:pt idx="124934">
                  <c:v>4.4961000000000001E-2</c:v>
                </c:pt>
                <c:pt idx="124935">
                  <c:v>4.4961000000000001E-2</c:v>
                </c:pt>
                <c:pt idx="124936">
                  <c:v>4.496E-2</c:v>
                </c:pt>
                <c:pt idx="124937">
                  <c:v>4.496E-2</c:v>
                </c:pt>
                <c:pt idx="124938">
                  <c:v>4.496E-2</c:v>
                </c:pt>
                <c:pt idx="124939">
                  <c:v>4.496E-2</c:v>
                </c:pt>
                <c:pt idx="124940">
                  <c:v>4.496E-2</c:v>
                </c:pt>
                <c:pt idx="124941">
                  <c:v>4.496E-2</c:v>
                </c:pt>
                <c:pt idx="124942">
                  <c:v>4.496E-2</c:v>
                </c:pt>
                <c:pt idx="124943">
                  <c:v>4.496E-2</c:v>
                </c:pt>
                <c:pt idx="124944">
                  <c:v>4.496E-2</c:v>
                </c:pt>
                <c:pt idx="124945">
                  <c:v>4.496E-2</c:v>
                </c:pt>
                <c:pt idx="124946">
                  <c:v>4.496E-2</c:v>
                </c:pt>
                <c:pt idx="124947">
                  <c:v>4.496E-2</c:v>
                </c:pt>
                <c:pt idx="124948">
                  <c:v>4.496E-2</c:v>
                </c:pt>
                <c:pt idx="124949">
                  <c:v>4.496E-2</c:v>
                </c:pt>
                <c:pt idx="124950">
                  <c:v>4.496E-2</c:v>
                </c:pt>
                <c:pt idx="124951">
                  <c:v>4.496E-2</c:v>
                </c:pt>
                <c:pt idx="124952">
                  <c:v>4.496E-2</c:v>
                </c:pt>
                <c:pt idx="124953">
                  <c:v>4.496E-2</c:v>
                </c:pt>
                <c:pt idx="124954">
                  <c:v>4.496E-2</c:v>
                </c:pt>
                <c:pt idx="124955">
                  <c:v>4.4961000000000001E-2</c:v>
                </c:pt>
                <c:pt idx="124956">
                  <c:v>4.4961000000000001E-2</c:v>
                </c:pt>
                <c:pt idx="124957">
                  <c:v>4.4961000000000001E-2</c:v>
                </c:pt>
                <c:pt idx="124958">
                  <c:v>4.4961000000000001E-2</c:v>
                </c:pt>
                <c:pt idx="124959">
                  <c:v>4.4961000000000001E-2</c:v>
                </c:pt>
                <c:pt idx="124960">
                  <c:v>4.4962000000000002E-2</c:v>
                </c:pt>
                <c:pt idx="124961">
                  <c:v>4.4962000000000002E-2</c:v>
                </c:pt>
                <c:pt idx="124962">
                  <c:v>4.4962000000000002E-2</c:v>
                </c:pt>
                <c:pt idx="124963">
                  <c:v>4.4963000000000003E-2</c:v>
                </c:pt>
                <c:pt idx="124964">
                  <c:v>4.4963000000000003E-2</c:v>
                </c:pt>
                <c:pt idx="124965">
                  <c:v>4.4963000000000003E-2</c:v>
                </c:pt>
                <c:pt idx="124966">
                  <c:v>4.4963999999999997E-2</c:v>
                </c:pt>
                <c:pt idx="124967">
                  <c:v>4.4963999999999997E-2</c:v>
                </c:pt>
                <c:pt idx="124968">
                  <c:v>4.4964999999999998E-2</c:v>
                </c:pt>
                <c:pt idx="124969">
                  <c:v>4.4964999999999998E-2</c:v>
                </c:pt>
                <c:pt idx="124970">
                  <c:v>4.4964999999999998E-2</c:v>
                </c:pt>
                <c:pt idx="124971">
                  <c:v>4.4965999999999999E-2</c:v>
                </c:pt>
                <c:pt idx="124972">
                  <c:v>4.4965999999999999E-2</c:v>
                </c:pt>
                <c:pt idx="124973">
                  <c:v>4.4965999999999999E-2</c:v>
                </c:pt>
                <c:pt idx="124974">
                  <c:v>4.4967E-2</c:v>
                </c:pt>
                <c:pt idx="124975">
                  <c:v>4.4967E-2</c:v>
                </c:pt>
                <c:pt idx="124976">
                  <c:v>4.4968000000000001E-2</c:v>
                </c:pt>
                <c:pt idx="124977">
                  <c:v>4.4969000000000002E-2</c:v>
                </c:pt>
                <c:pt idx="124978">
                  <c:v>4.4969000000000002E-2</c:v>
                </c:pt>
                <c:pt idx="124979">
                  <c:v>4.4970000000000003E-2</c:v>
                </c:pt>
                <c:pt idx="124980">
                  <c:v>4.4970000000000003E-2</c:v>
                </c:pt>
                <c:pt idx="124981">
                  <c:v>4.4970000000000003E-2</c:v>
                </c:pt>
                <c:pt idx="124982">
                  <c:v>4.4970999999999997E-2</c:v>
                </c:pt>
                <c:pt idx="124983">
                  <c:v>4.4970999999999997E-2</c:v>
                </c:pt>
                <c:pt idx="124984">
                  <c:v>4.4970999999999997E-2</c:v>
                </c:pt>
                <c:pt idx="124985">
                  <c:v>4.4971999999999998E-2</c:v>
                </c:pt>
                <c:pt idx="124986">
                  <c:v>4.4971999999999998E-2</c:v>
                </c:pt>
                <c:pt idx="124987">
                  <c:v>4.4972999999999999E-2</c:v>
                </c:pt>
                <c:pt idx="124988">
                  <c:v>4.4972999999999999E-2</c:v>
                </c:pt>
                <c:pt idx="124989">
                  <c:v>4.4972999999999999E-2</c:v>
                </c:pt>
                <c:pt idx="124990">
                  <c:v>4.4974E-2</c:v>
                </c:pt>
                <c:pt idx="124991">
                  <c:v>4.4974E-2</c:v>
                </c:pt>
                <c:pt idx="124992">
                  <c:v>4.4974E-2</c:v>
                </c:pt>
                <c:pt idx="124993">
                  <c:v>4.4975000000000001E-2</c:v>
                </c:pt>
                <c:pt idx="124994">
                  <c:v>4.4975000000000001E-2</c:v>
                </c:pt>
                <c:pt idx="124995">
                  <c:v>4.4975000000000001E-2</c:v>
                </c:pt>
                <c:pt idx="124996">
                  <c:v>4.4975000000000001E-2</c:v>
                </c:pt>
                <c:pt idx="124997">
                  <c:v>4.4975000000000001E-2</c:v>
                </c:pt>
                <c:pt idx="124998">
                  <c:v>4.4976000000000002E-2</c:v>
                </c:pt>
                <c:pt idx="124999">
                  <c:v>4.4976000000000002E-2</c:v>
                </c:pt>
                <c:pt idx="125000">
                  <c:v>4.4976000000000002E-2</c:v>
                </c:pt>
                <c:pt idx="125001">
                  <c:v>4.4977000000000003E-2</c:v>
                </c:pt>
                <c:pt idx="125002">
                  <c:v>4.4977000000000003E-2</c:v>
                </c:pt>
                <c:pt idx="125003">
                  <c:v>4.4977000000000003E-2</c:v>
                </c:pt>
                <c:pt idx="125004">
                  <c:v>4.4977000000000003E-2</c:v>
                </c:pt>
                <c:pt idx="125005">
                  <c:v>4.4977000000000003E-2</c:v>
                </c:pt>
                <c:pt idx="125006">
                  <c:v>4.4977000000000003E-2</c:v>
                </c:pt>
                <c:pt idx="125007">
                  <c:v>4.4977000000000003E-2</c:v>
                </c:pt>
                <c:pt idx="125008">
                  <c:v>4.4977000000000003E-2</c:v>
                </c:pt>
                <c:pt idx="125009">
                  <c:v>4.4977000000000003E-2</c:v>
                </c:pt>
                <c:pt idx="125010">
                  <c:v>4.4977999999999997E-2</c:v>
                </c:pt>
                <c:pt idx="125011">
                  <c:v>4.4977999999999997E-2</c:v>
                </c:pt>
                <c:pt idx="125012">
                  <c:v>4.4977999999999997E-2</c:v>
                </c:pt>
                <c:pt idx="125013">
                  <c:v>4.4977999999999997E-2</c:v>
                </c:pt>
                <c:pt idx="125014">
                  <c:v>4.4977999999999997E-2</c:v>
                </c:pt>
                <c:pt idx="125015">
                  <c:v>4.4977999999999997E-2</c:v>
                </c:pt>
                <c:pt idx="125016">
                  <c:v>4.4977999999999997E-2</c:v>
                </c:pt>
                <c:pt idx="125017">
                  <c:v>4.4977999999999997E-2</c:v>
                </c:pt>
                <c:pt idx="125018">
                  <c:v>4.4977999999999997E-2</c:v>
                </c:pt>
                <c:pt idx="125019">
                  <c:v>4.4977999999999997E-2</c:v>
                </c:pt>
                <c:pt idx="125020">
                  <c:v>4.4977999999999997E-2</c:v>
                </c:pt>
                <c:pt idx="125021">
                  <c:v>4.4977999999999997E-2</c:v>
                </c:pt>
                <c:pt idx="125022">
                  <c:v>4.4977999999999997E-2</c:v>
                </c:pt>
                <c:pt idx="125023">
                  <c:v>4.4978999999999998E-2</c:v>
                </c:pt>
                <c:pt idx="125024">
                  <c:v>4.4978999999999998E-2</c:v>
                </c:pt>
                <c:pt idx="125025">
                  <c:v>4.4978999999999998E-2</c:v>
                </c:pt>
                <c:pt idx="125026">
                  <c:v>4.4978999999999998E-2</c:v>
                </c:pt>
                <c:pt idx="125027">
                  <c:v>4.4978999999999998E-2</c:v>
                </c:pt>
                <c:pt idx="125028">
                  <c:v>4.4978999999999998E-2</c:v>
                </c:pt>
                <c:pt idx="125029">
                  <c:v>4.4978999999999998E-2</c:v>
                </c:pt>
                <c:pt idx="125030">
                  <c:v>4.4978999999999998E-2</c:v>
                </c:pt>
                <c:pt idx="125031">
                  <c:v>4.4979999999999999E-2</c:v>
                </c:pt>
                <c:pt idx="125032">
                  <c:v>4.4979999999999999E-2</c:v>
                </c:pt>
                <c:pt idx="125033">
                  <c:v>4.4979999999999999E-2</c:v>
                </c:pt>
                <c:pt idx="125034">
                  <c:v>4.4979999999999999E-2</c:v>
                </c:pt>
                <c:pt idx="125035">
                  <c:v>4.4981E-2</c:v>
                </c:pt>
                <c:pt idx="125036">
                  <c:v>4.4981E-2</c:v>
                </c:pt>
                <c:pt idx="125037">
                  <c:v>4.4981E-2</c:v>
                </c:pt>
                <c:pt idx="125038">
                  <c:v>4.4982000000000001E-2</c:v>
                </c:pt>
                <c:pt idx="125039">
                  <c:v>4.4982000000000001E-2</c:v>
                </c:pt>
                <c:pt idx="125040">
                  <c:v>4.4982000000000001E-2</c:v>
                </c:pt>
                <c:pt idx="125041">
                  <c:v>4.4983000000000002E-2</c:v>
                </c:pt>
                <c:pt idx="125042">
                  <c:v>4.4983000000000002E-2</c:v>
                </c:pt>
                <c:pt idx="125043">
                  <c:v>4.4983000000000002E-2</c:v>
                </c:pt>
                <c:pt idx="125044">
                  <c:v>4.4984000000000003E-2</c:v>
                </c:pt>
                <c:pt idx="125045">
                  <c:v>4.4984000000000003E-2</c:v>
                </c:pt>
                <c:pt idx="125046">
                  <c:v>4.4984999999999997E-2</c:v>
                </c:pt>
                <c:pt idx="125047">
                  <c:v>4.4984999999999997E-2</c:v>
                </c:pt>
                <c:pt idx="125048">
                  <c:v>4.4984999999999997E-2</c:v>
                </c:pt>
                <c:pt idx="125049">
                  <c:v>4.4985999999999998E-2</c:v>
                </c:pt>
                <c:pt idx="125050">
                  <c:v>4.4985999999999998E-2</c:v>
                </c:pt>
                <c:pt idx="125051">
                  <c:v>4.4986999999999999E-2</c:v>
                </c:pt>
                <c:pt idx="125052">
                  <c:v>4.4986999999999999E-2</c:v>
                </c:pt>
                <c:pt idx="125053">
                  <c:v>4.4986999999999999E-2</c:v>
                </c:pt>
                <c:pt idx="125054">
                  <c:v>4.4986999999999999E-2</c:v>
                </c:pt>
                <c:pt idx="125055">
                  <c:v>4.4988E-2</c:v>
                </c:pt>
                <c:pt idx="125056">
                  <c:v>4.4988E-2</c:v>
                </c:pt>
                <c:pt idx="125057">
                  <c:v>4.4988E-2</c:v>
                </c:pt>
                <c:pt idx="125058">
                  <c:v>4.4989000000000001E-2</c:v>
                </c:pt>
                <c:pt idx="125059">
                  <c:v>4.4989000000000001E-2</c:v>
                </c:pt>
                <c:pt idx="125060">
                  <c:v>4.4989000000000001E-2</c:v>
                </c:pt>
                <c:pt idx="125061">
                  <c:v>4.4989000000000001E-2</c:v>
                </c:pt>
                <c:pt idx="125062">
                  <c:v>4.4989000000000001E-2</c:v>
                </c:pt>
                <c:pt idx="125063">
                  <c:v>4.4989000000000001E-2</c:v>
                </c:pt>
                <c:pt idx="125064">
                  <c:v>4.4990000000000002E-2</c:v>
                </c:pt>
                <c:pt idx="125065">
                  <c:v>4.4990000000000002E-2</c:v>
                </c:pt>
                <c:pt idx="125066">
                  <c:v>4.4989000000000001E-2</c:v>
                </c:pt>
                <c:pt idx="125067">
                  <c:v>4.4989000000000001E-2</c:v>
                </c:pt>
                <c:pt idx="125068">
                  <c:v>4.4989000000000001E-2</c:v>
                </c:pt>
                <c:pt idx="125069">
                  <c:v>4.4989000000000001E-2</c:v>
                </c:pt>
                <c:pt idx="125070">
                  <c:v>4.4989000000000001E-2</c:v>
                </c:pt>
                <c:pt idx="125071">
                  <c:v>4.4989000000000001E-2</c:v>
                </c:pt>
                <c:pt idx="125072">
                  <c:v>4.4989000000000001E-2</c:v>
                </c:pt>
                <c:pt idx="125073">
                  <c:v>4.4989000000000001E-2</c:v>
                </c:pt>
                <c:pt idx="125074">
                  <c:v>4.4989000000000001E-2</c:v>
                </c:pt>
                <c:pt idx="125075">
                  <c:v>4.4989000000000001E-2</c:v>
                </c:pt>
                <c:pt idx="125076">
                  <c:v>4.4989000000000001E-2</c:v>
                </c:pt>
                <c:pt idx="125077">
                  <c:v>4.4988E-2</c:v>
                </c:pt>
                <c:pt idx="125078">
                  <c:v>4.4988E-2</c:v>
                </c:pt>
                <c:pt idx="125079">
                  <c:v>4.4988E-2</c:v>
                </c:pt>
                <c:pt idx="125080">
                  <c:v>4.4986999999999999E-2</c:v>
                </c:pt>
                <c:pt idx="125081">
                  <c:v>4.4986999999999999E-2</c:v>
                </c:pt>
                <c:pt idx="125082">
                  <c:v>4.4986999999999999E-2</c:v>
                </c:pt>
                <c:pt idx="125083">
                  <c:v>4.4986999999999999E-2</c:v>
                </c:pt>
                <c:pt idx="125084">
                  <c:v>4.4985999999999998E-2</c:v>
                </c:pt>
                <c:pt idx="125085">
                  <c:v>4.4985999999999998E-2</c:v>
                </c:pt>
                <c:pt idx="125086">
                  <c:v>4.4985999999999998E-2</c:v>
                </c:pt>
                <c:pt idx="125087">
                  <c:v>4.4984999999999997E-2</c:v>
                </c:pt>
                <c:pt idx="125088">
                  <c:v>4.4984999999999997E-2</c:v>
                </c:pt>
                <c:pt idx="125089">
                  <c:v>4.4984000000000003E-2</c:v>
                </c:pt>
                <c:pt idx="125090">
                  <c:v>4.4984000000000003E-2</c:v>
                </c:pt>
                <c:pt idx="125091">
                  <c:v>4.4983000000000002E-2</c:v>
                </c:pt>
                <c:pt idx="125092">
                  <c:v>4.4983000000000002E-2</c:v>
                </c:pt>
                <c:pt idx="125093">
                  <c:v>4.4982000000000001E-2</c:v>
                </c:pt>
                <c:pt idx="125094">
                  <c:v>4.4982000000000001E-2</c:v>
                </c:pt>
                <c:pt idx="125095">
                  <c:v>4.4982000000000001E-2</c:v>
                </c:pt>
                <c:pt idx="125096">
                  <c:v>4.4981E-2</c:v>
                </c:pt>
                <c:pt idx="125097">
                  <c:v>4.4981E-2</c:v>
                </c:pt>
                <c:pt idx="125098">
                  <c:v>4.4979999999999999E-2</c:v>
                </c:pt>
                <c:pt idx="125099">
                  <c:v>4.4979999999999999E-2</c:v>
                </c:pt>
                <c:pt idx="125100">
                  <c:v>4.4978999999999998E-2</c:v>
                </c:pt>
                <c:pt idx="125101">
                  <c:v>4.4978999999999998E-2</c:v>
                </c:pt>
                <c:pt idx="125102">
                  <c:v>4.4977999999999997E-2</c:v>
                </c:pt>
                <c:pt idx="125103">
                  <c:v>4.4977999999999997E-2</c:v>
                </c:pt>
                <c:pt idx="125104">
                  <c:v>4.4977000000000003E-2</c:v>
                </c:pt>
                <c:pt idx="125105">
                  <c:v>4.4977000000000003E-2</c:v>
                </c:pt>
                <c:pt idx="125106">
                  <c:v>4.4977000000000003E-2</c:v>
                </c:pt>
                <c:pt idx="125107">
                  <c:v>4.4976000000000002E-2</c:v>
                </c:pt>
                <c:pt idx="125108">
                  <c:v>4.4976000000000002E-2</c:v>
                </c:pt>
                <c:pt idx="125109">
                  <c:v>4.4976000000000002E-2</c:v>
                </c:pt>
                <c:pt idx="125110">
                  <c:v>4.4975000000000001E-2</c:v>
                </c:pt>
                <c:pt idx="125111">
                  <c:v>4.4975000000000001E-2</c:v>
                </c:pt>
                <c:pt idx="125112">
                  <c:v>4.4975000000000001E-2</c:v>
                </c:pt>
                <c:pt idx="125113">
                  <c:v>4.4974E-2</c:v>
                </c:pt>
                <c:pt idx="125114">
                  <c:v>4.4974E-2</c:v>
                </c:pt>
                <c:pt idx="125115">
                  <c:v>4.4974E-2</c:v>
                </c:pt>
                <c:pt idx="125116">
                  <c:v>4.4974E-2</c:v>
                </c:pt>
                <c:pt idx="125117">
                  <c:v>4.4972999999999999E-2</c:v>
                </c:pt>
                <c:pt idx="125118">
                  <c:v>4.4972999999999999E-2</c:v>
                </c:pt>
                <c:pt idx="125119">
                  <c:v>4.4972999999999999E-2</c:v>
                </c:pt>
                <c:pt idx="125120">
                  <c:v>4.4972999999999999E-2</c:v>
                </c:pt>
                <c:pt idx="125121">
                  <c:v>4.4972999999999999E-2</c:v>
                </c:pt>
                <c:pt idx="125122">
                  <c:v>4.4972999999999999E-2</c:v>
                </c:pt>
                <c:pt idx="125123">
                  <c:v>4.4972999999999999E-2</c:v>
                </c:pt>
                <c:pt idx="125124">
                  <c:v>4.4972999999999999E-2</c:v>
                </c:pt>
                <c:pt idx="125125">
                  <c:v>4.4971999999999998E-2</c:v>
                </c:pt>
                <c:pt idx="125126">
                  <c:v>4.4971999999999998E-2</c:v>
                </c:pt>
                <c:pt idx="125127">
                  <c:v>4.4971999999999998E-2</c:v>
                </c:pt>
                <c:pt idx="125128">
                  <c:v>4.4971999999999998E-2</c:v>
                </c:pt>
                <c:pt idx="125129">
                  <c:v>4.4971999999999998E-2</c:v>
                </c:pt>
                <c:pt idx="125130">
                  <c:v>4.4971999999999998E-2</c:v>
                </c:pt>
                <c:pt idx="125131">
                  <c:v>4.4971999999999998E-2</c:v>
                </c:pt>
                <c:pt idx="125132">
                  <c:v>4.4971999999999998E-2</c:v>
                </c:pt>
                <c:pt idx="125133">
                  <c:v>4.4971999999999998E-2</c:v>
                </c:pt>
                <c:pt idx="125134">
                  <c:v>4.4971999999999998E-2</c:v>
                </c:pt>
                <c:pt idx="125135">
                  <c:v>4.4971999999999998E-2</c:v>
                </c:pt>
                <c:pt idx="125136">
                  <c:v>4.4971999999999998E-2</c:v>
                </c:pt>
                <c:pt idx="125137">
                  <c:v>4.4971999999999998E-2</c:v>
                </c:pt>
                <c:pt idx="125138">
                  <c:v>4.4971999999999998E-2</c:v>
                </c:pt>
                <c:pt idx="125139">
                  <c:v>4.4971999999999998E-2</c:v>
                </c:pt>
                <c:pt idx="125140">
                  <c:v>4.4971999999999998E-2</c:v>
                </c:pt>
                <c:pt idx="125141">
                  <c:v>4.4971999999999998E-2</c:v>
                </c:pt>
                <c:pt idx="125142">
                  <c:v>4.4971999999999998E-2</c:v>
                </c:pt>
                <c:pt idx="125143">
                  <c:v>4.4971999999999998E-2</c:v>
                </c:pt>
                <c:pt idx="125144">
                  <c:v>4.4971999999999998E-2</c:v>
                </c:pt>
                <c:pt idx="125145">
                  <c:v>4.4971999999999998E-2</c:v>
                </c:pt>
                <c:pt idx="125146">
                  <c:v>4.4970999999999997E-2</c:v>
                </c:pt>
                <c:pt idx="125147">
                  <c:v>4.4970999999999997E-2</c:v>
                </c:pt>
                <c:pt idx="125148">
                  <c:v>4.4970999999999997E-2</c:v>
                </c:pt>
                <c:pt idx="125149">
                  <c:v>4.4970999999999997E-2</c:v>
                </c:pt>
                <c:pt idx="125150">
                  <c:v>4.4970999999999997E-2</c:v>
                </c:pt>
                <c:pt idx="125151">
                  <c:v>4.4970999999999997E-2</c:v>
                </c:pt>
                <c:pt idx="125152">
                  <c:v>4.4970999999999997E-2</c:v>
                </c:pt>
                <c:pt idx="125153">
                  <c:v>4.4970999999999997E-2</c:v>
                </c:pt>
                <c:pt idx="125154">
                  <c:v>4.4970999999999997E-2</c:v>
                </c:pt>
                <c:pt idx="125155">
                  <c:v>4.4970999999999997E-2</c:v>
                </c:pt>
                <c:pt idx="125156">
                  <c:v>4.4970999999999997E-2</c:v>
                </c:pt>
                <c:pt idx="125157">
                  <c:v>4.4970999999999997E-2</c:v>
                </c:pt>
                <c:pt idx="125158">
                  <c:v>4.4970999999999997E-2</c:v>
                </c:pt>
                <c:pt idx="125159">
                  <c:v>4.4970999999999997E-2</c:v>
                </c:pt>
                <c:pt idx="125160">
                  <c:v>4.4970999999999997E-2</c:v>
                </c:pt>
                <c:pt idx="125161">
                  <c:v>4.4970999999999997E-2</c:v>
                </c:pt>
                <c:pt idx="125162">
                  <c:v>4.4971999999999998E-2</c:v>
                </c:pt>
                <c:pt idx="125163">
                  <c:v>4.4971999999999998E-2</c:v>
                </c:pt>
                <c:pt idx="125164">
                  <c:v>4.4971999999999998E-2</c:v>
                </c:pt>
                <c:pt idx="125165">
                  <c:v>4.4971999999999998E-2</c:v>
                </c:pt>
                <c:pt idx="125166">
                  <c:v>4.4971999999999998E-2</c:v>
                </c:pt>
                <c:pt idx="125167">
                  <c:v>4.4972999999999999E-2</c:v>
                </c:pt>
                <c:pt idx="125168">
                  <c:v>4.4972999999999999E-2</c:v>
                </c:pt>
                <c:pt idx="125169">
                  <c:v>4.4972999999999999E-2</c:v>
                </c:pt>
                <c:pt idx="125170">
                  <c:v>4.4972999999999999E-2</c:v>
                </c:pt>
                <c:pt idx="125171">
                  <c:v>4.4972999999999999E-2</c:v>
                </c:pt>
                <c:pt idx="125172">
                  <c:v>4.4974E-2</c:v>
                </c:pt>
                <c:pt idx="125173">
                  <c:v>4.4974E-2</c:v>
                </c:pt>
                <c:pt idx="125174">
                  <c:v>4.4974E-2</c:v>
                </c:pt>
                <c:pt idx="125175">
                  <c:v>4.4974E-2</c:v>
                </c:pt>
                <c:pt idx="125176">
                  <c:v>4.4975000000000001E-2</c:v>
                </c:pt>
                <c:pt idx="125177">
                  <c:v>4.4975000000000001E-2</c:v>
                </c:pt>
                <c:pt idx="125178">
                  <c:v>4.4975000000000001E-2</c:v>
                </c:pt>
                <c:pt idx="125179">
                  <c:v>4.4976000000000002E-2</c:v>
                </c:pt>
                <c:pt idx="125180">
                  <c:v>4.4976000000000002E-2</c:v>
                </c:pt>
                <c:pt idx="125181">
                  <c:v>4.4976000000000002E-2</c:v>
                </c:pt>
                <c:pt idx="125182">
                  <c:v>4.4977000000000003E-2</c:v>
                </c:pt>
                <c:pt idx="125183">
                  <c:v>4.4977000000000003E-2</c:v>
                </c:pt>
                <c:pt idx="125184">
                  <c:v>4.4977000000000003E-2</c:v>
                </c:pt>
                <c:pt idx="125185">
                  <c:v>4.4977000000000003E-2</c:v>
                </c:pt>
                <c:pt idx="125186">
                  <c:v>4.4977999999999997E-2</c:v>
                </c:pt>
                <c:pt idx="125187">
                  <c:v>4.4977999999999997E-2</c:v>
                </c:pt>
                <c:pt idx="125188">
                  <c:v>4.4977999999999997E-2</c:v>
                </c:pt>
                <c:pt idx="125189">
                  <c:v>4.4978999999999998E-2</c:v>
                </c:pt>
                <c:pt idx="125190">
                  <c:v>4.4978999999999998E-2</c:v>
                </c:pt>
                <c:pt idx="125191">
                  <c:v>4.4978999999999998E-2</c:v>
                </c:pt>
                <c:pt idx="125192">
                  <c:v>4.4978999999999998E-2</c:v>
                </c:pt>
                <c:pt idx="125193">
                  <c:v>4.4979999999999999E-2</c:v>
                </c:pt>
                <c:pt idx="125194">
                  <c:v>4.4979999999999999E-2</c:v>
                </c:pt>
                <c:pt idx="125195">
                  <c:v>4.4979999999999999E-2</c:v>
                </c:pt>
                <c:pt idx="125196">
                  <c:v>4.4979999999999999E-2</c:v>
                </c:pt>
                <c:pt idx="125197">
                  <c:v>4.4979999999999999E-2</c:v>
                </c:pt>
                <c:pt idx="125198">
                  <c:v>4.4979999999999999E-2</c:v>
                </c:pt>
                <c:pt idx="125199">
                  <c:v>4.4979999999999999E-2</c:v>
                </c:pt>
                <c:pt idx="125200">
                  <c:v>4.4981E-2</c:v>
                </c:pt>
                <c:pt idx="125201">
                  <c:v>4.4981E-2</c:v>
                </c:pt>
                <c:pt idx="125202">
                  <c:v>4.4981E-2</c:v>
                </c:pt>
                <c:pt idx="125203">
                  <c:v>4.4981E-2</c:v>
                </c:pt>
                <c:pt idx="125204">
                  <c:v>4.4981E-2</c:v>
                </c:pt>
                <c:pt idx="125205">
                  <c:v>4.4981E-2</c:v>
                </c:pt>
                <c:pt idx="125206">
                  <c:v>4.4981E-2</c:v>
                </c:pt>
                <c:pt idx="125207">
                  <c:v>4.4981E-2</c:v>
                </c:pt>
                <c:pt idx="125208">
                  <c:v>4.4979999999999999E-2</c:v>
                </c:pt>
                <c:pt idx="125209">
                  <c:v>4.4979999999999999E-2</c:v>
                </c:pt>
                <c:pt idx="125210">
                  <c:v>4.4979999999999999E-2</c:v>
                </c:pt>
                <c:pt idx="125211">
                  <c:v>4.4979999999999999E-2</c:v>
                </c:pt>
                <c:pt idx="125212">
                  <c:v>4.4979999999999999E-2</c:v>
                </c:pt>
                <c:pt idx="125213">
                  <c:v>4.4979999999999999E-2</c:v>
                </c:pt>
                <c:pt idx="125214">
                  <c:v>4.4979999999999999E-2</c:v>
                </c:pt>
                <c:pt idx="125215">
                  <c:v>4.4978999999999998E-2</c:v>
                </c:pt>
                <c:pt idx="125216">
                  <c:v>4.4978999999999998E-2</c:v>
                </c:pt>
                <c:pt idx="125217">
                  <c:v>4.4978999999999998E-2</c:v>
                </c:pt>
                <c:pt idx="125218">
                  <c:v>4.4977999999999997E-2</c:v>
                </c:pt>
                <c:pt idx="125219">
                  <c:v>4.4977999999999997E-2</c:v>
                </c:pt>
                <c:pt idx="125220">
                  <c:v>4.4977000000000003E-2</c:v>
                </c:pt>
                <c:pt idx="125221">
                  <c:v>4.4977000000000003E-2</c:v>
                </c:pt>
                <c:pt idx="125222">
                  <c:v>4.4976000000000002E-2</c:v>
                </c:pt>
                <c:pt idx="125223">
                  <c:v>4.4976000000000002E-2</c:v>
                </c:pt>
                <c:pt idx="125224">
                  <c:v>4.4976000000000002E-2</c:v>
                </c:pt>
                <c:pt idx="125225">
                  <c:v>4.4975000000000001E-2</c:v>
                </c:pt>
                <c:pt idx="125226">
                  <c:v>4.4975000000000001E-2</c:v>
                </c:pt>
                <c:pt idx="125227">
                  <c:v>4.4974E-2</c:v>
                </c:pt>
                <c:pt idx="125228">
                  <c:v>4.4972999999999999E-2</c:v>
                </c:pt>
                <c:pt idx="125229">
                  <c:v>4.4971999999999998E-2</c:v>
                </c:pt>
                <c:pt idx="125230">
                  <c:v>4.4971999999999998E-2</c:v>
                </c:pt>
                <c:pt idx="125231">
                  <c:v>4.4970999999999997E-2</c:v>
                </c:pt>
                <c:pt idx="125232">
                  <c:v>4.4970000000000003E-2</c:v>
                </c:pt>
                <c:pt idx="125233">
                  <c:v>4.4969000000000002E-2</c:v>
                </c:pt>
                <c:pt idx="125234">
                  <c:v>4.4969000000000002E-2</c:v>
                </c:pt>
                <c:pt idx="125235">
                  <c:v>4.4968000000000001E-2</c:v>
                </c:pt>
                <c:pt idx="125236">
                  <c:v>4.4967E-2</c:v>
                </c:pt>
                <c:pt idx="125237">
                  <c:v>4.4967E-2</c:v>
                </c:pt>
                <c:pt idx="125238">
                  <c:v>4.4965999999999999E-2</c:v>
                </c:pt>
                <c:pt idx="125239">
                  <c:v>4.4964999999999998E-2</c:v>
                </c:pt>
                <c:pt idx="125240">
                  <c:v>4.4963999999999997E-2</c:v>
                </c:pt>
                <c:pt idx="125241">
                  <c:v>4.4963000000000003E-2</c:v>
                </c:pt>
                <c:pt idx="125242">
                  <c:v>4.4962000000000002E-2</c:v>
                </c:pt>
                <c:pt idx="125243">
                  <c:v>4.4961000000000001E-2</c:v>
                </c:pt>
                <c:pt idx="125244">
                  <c:v>4.496E-2</c:v>
                </c:pt>
                <c:pt idx="125245">
                  <c:v>4.496E-2</c:v>
                </c:pt>
                <c:pt idx="125246">
                  <c:v>4.4958999999999999E-2</c:v>
                </c:pt>
                <c:pt idx="125247">
                  <c:v>4.4957999999999998E-2</c:v>
                </c:pt>
                <c:pt idx="125248">
                  <c:v>4.4956999999999997E-2</c:v>
                </c:pt>
                <c:pt idx="125249">
                  <c:v>4.4956999999999997E-2</c:v>
                </c:pt>
                <c:pt idx="125250">
                  <c:v>4.4956000000000003E-2</c:v>
                </c:pt>
                <c:pt idx="125251">
                  <c:v>4.4955000000000002E-2</c:v>
                </c:pt>
                <c:pt idx="125252">
                  <c:v>4.4954000000000001E-2</c:v>
                </c:pt>
                <c:pt idx="125253">
                  <c:v>4.4953E-2</c:v>
                </c:pt>
                <c:pt idx="125254">
                  <c:v>4.4953E-2</c:v>
                </c:pt>
                <c:pt idx="125255">
                  <c:v>4.4951999999999999E-2</c:v>
                </c:pt>
                <c:pt idx="125256">
                  <c:v>4.4950999999999998E-2</c:v>
                </c:pt>
                <c:pt idx="125257">
                  <c:v>4.4950999999999998E-2</c:v>
                </c:pt>
                <c:pt idx="125258">
                  <c:v>4.4949999999999997E-2</c:v>
                </c:pt>
                <c:pt idx="125259">
                  <c:v>4.4949999999999997E-2</c:v>
                </c:pt>
                <c:pt idx="125260">
                  <c:v>4.4949000000000003E-2</c:v>
                </c:pt>
                <c:pt idx="125261">
                  <c:v>4.4949000000000003E-2</c:v>
                </c:pt>
                <c:pt idx="125262">
                  <c:v>4.4948000000000002E-2</c:v>
                </c:pt>
                <c:pt idx="125263">
                  <c:v>4.4948000000000002E-2</c:v>
                </c:pt>
                <c:pt idx="125264">
                  <c:v>4.4947000000000001E-2</c:v>
                </c:pt>
                <c:pt idx="125265">
                  <c:v>4.4947000000000001E-2</c:v>
                </c:pt>
                <c:pt idx="125266">
                  <c:v>4.4947000000000001E-2</c:v>
                </c:pt>
                <c:pt idx="125267">
                  <c:v>4.4946E-2</c:v>
                </c:pt>
                <c:pt idx="125268">
                  <c:v>4.4946E-2</c:v>
                </c:pt>
                <c:pt idx="125269">
                  <c:v>4.4946E-2</c:v>
                </c:pt>
                <c:pt idx="125270">
                  <c:v>4.4946E-2</c:v>
                </c:pt>
                <c:pt idx="125271">
                  <c:v>4.4946E-2</c:v>
                </c:pt>
                <c:pt idx="125272">
                  <c:v>4.4946E-2</c:v>
                </c:pt>
                <c:pt idx="125273">
                  <c:v>4.4946E-2</c:v>
                </c:pt>
                <c:pt idx="125274">
                  <c:v>4.4946E-2</c:v>
                </c:pt>
                <c:pt idx="125275">
                  <c:v>4.4946E-2</c:v>
                </c:pt>
                <c:pt idx="125276">
                  <c:v>4.4946E-2</c:v>
                </c:pt>
                <c:pt idx="125277">
                  <c:v>4.4946E-2</c:v>
                </c:pt>
                <c:pt idx="125278">
                  <c:v>4.4946E-2</c:v>
                </c:pt>
                <c:pt idx="125279">
                  <c:v>4.4947000000000001E-2</c:v>
                </c:pt>
                <c:pt idx="125280">
                  <c:v>4.4947000000000001E-2</c:v>
                </c:pt>
                <c:pt idx="125281">
                  <c:v>4.4947000000000001E-2</c:v>
                </c:pt>
                <c:pt idx="125282">
                  <c:v>4.4948000000000002E-2</c:v>
                </c:pt>
                <c:pt idx="125283">
                  <c:v>4.4948000000000002E-2</c:v>
                </c:pt>
                <c:pt idx="125284">
                  <c:v>4.4949000000000003E-2</c:v>
                </c:pt>
                <c:pt idx="125285">
                  <c:v>4.4949000000000003E-2</c:v>
                </c:pt>
                <c:pt idx="125286">
                  <c:v>4.4949999999999997E-2</c:v>
                </c:pt>
                <c:pt idx="125287">
                  <c:v>4.4949999999999997E-2</c:v>
                </c:pt>
                <c:pt idx="125288">
                  <c:v>4.4950999999999998E-2</c:v>
                </c:pt>
                <c:pt idx="125289">
                  <c:v>4.4950999999999998E-2</c:v>
                </c:pt>
                <c:pt idx="125290">
                  <c:v>4.4951999999999999E-2</c:v>
                </c:pt>
                <c:pt idx="125291">
                  <c:v>4.4951999999999999E-2</c:v>
                </c:pt>
                <c:pt idx="125292">
                  <c:v>4.4953E-2</c:v>
                </c:pt>
                <c:pt idx="125293">
                  <c:v>4.4954000000000001E-2</c:v>
                </c:pt>
                <c:pt idx="125294">
                  <c:v>4.4954000000000001E-2</c:v>
                </c:pt>
                <c:pt idx="125295">
                  <c:v>4.4955000000000002E-2</c:v>
                </c:pt>
                <c:pt idx="125296">
                  <c:v>4.4956000000000003E-2</c:v>
                </c:pt>
                <c:pt idx="125297">
                  <c:v>4.4956000000000003E-2</c:v>
                </c:pt>
                <c:pt idx="125298">
                  <c:v>4.4956999999999997E-2</c:v>
                </c:pt>
                <c:pt idx="125299">
                  <c:v>4.4956999999999997E-2</c:v>
                </c:pt>
                <c:pt idx="125300">
                  <c:v>4.4957999999999998E-2</c:v>
                </c:pt>
                <c:pt idx="125301">
                  <c:v>4.4957999999999998E-2</c:v>
                </c:pt>
                <c:pt idx="125302">
                  <c:v>4.4958999999999999E-2</c:v>
                </c:pt>
                <c:pt idx="125303">
                  <c:v>4.4958999999999999E-2</c:v>
                </c:pt>
                <c:pt idx="125304">
                  <c:v>4.496E-2</c:v>
                </c:pt>
                <c:pt idx="125305">
                  <c:v>4.496E-2</c:v>
                </c:pt>
                <c:pt idx="125306">
                  <c:v>4.4961000000000001E-2</c:v>
                </c:pt>
                <c:pt idx="125307">
                  <c:v>4.4961000000000001E-2</c:v>
                </c:pt>
                <c:pt idx="125308">
                  <c:v>4.4962000000000002E-2</c:v>
                </c:pt>
                <c:pt idx="125309">
                  <c:v>4.4962000000000002E-2</c:v>
                </c:pt>
                <c:pt idx="125310">
                  <c:v>4.4962000000000002E-2</c:v>
                </c:pt>
                <c:pt idx="125311">
                  <c:v>4.4963000000000003E-2</c:v>
                </c:pt>
                <c:pt idx="125312">
                  <c:v>4.4963000000000003E-2</c:v>
                </c:pt>
                <c:pt idx="125313">
                  <c:v>4.4963000000000003E-2</c:v>
                </c:pt>
                <c:pt idx="125314">
                  <c:v>4.4963000000000003E-2</c:v>
                </c:pt>
                <c:pt idx="125315">
                  <c:v>4.4963000000000003E-2</c:v>
                </c:pt>
                <c:pt idx="125316">
                  <c:v>4.4963000000000003E-2</c:v>
                </c:pt>
                <c:pt idx="125317">
                  <c:v>4.4963000000000003E-2</c:v>
                </c:pt>
                <c:pt idx="125318">
                  <c:v>4.4963000000000003E-2</c:v>
                </c:pt>
                <c:pt idx="125319">
                  <c:v>4.4963000000000003E-2</c:v>
                </c:pt>
                <c:pt idx="125320">
                  <c:v>4.4962000000000002E-2</c:v>
                </c:pt>
                <c:pt idx="125321">
                  <c:v>4.4962000000000002E-2</c:v>
                </c:pt>
                <c:pt idx="125322">
                  <c:v>4.4962000000000002E-2</c:v>
                </c:pt>
                <c:pt idx="125323">
                  <c:v>4.4961000000000001E-2</c:v>
                </c:pt>
                <c:pt idx="125324">
                  <c:v>4.4961000000000001E-2</c:v>
                </c:pt>
                <c:pt idx="125325">
                  <c:v>4.496E-2</c:v>
                </c:pt>
                <c:pt idx="125326">
                  <c:v>4.496E-2</c:v>
                </c:pt>
                <c:pt idx="125327">
                  <c:v>4.4958999999999999E-2</c:v>
                </c:pt>
                <c:pt idx="125328">
                  <c:v>4.4958999999999999E-2</c:v>
                </c:pt>
                <c:pt idx="125329">
                  <c:v>4.4957999999999998E-2</c:v>
                </c:pt>
                <c:pt idx="125330">
                  <c:v>4.4956999999999997E-2</c:v>
                </c:pt>
                <c:pt idx="125331">
                  <c:v>4.4956999999999997E-2</c:v>
                </c:pt>
                <c:pt idx="125332">
                  <c:v>4.4956000000000003E-2</c:v>
                </c:pt>
                <c:pt idx="125333">
                  <c:v>4.4955000000000002E-2</c:v>
                </c:pt>
                <c:pt idx="125334">
                  <c:v>4.4954000000000001E-2</c:v>
                </c:pt>
                <c:pt idx="125335">
                  <c:v>4.4953E-2</c:v>
                </c:pt>
                <c:pt idx="125336">
                  <c:v>4.4951999999999999E-2</c:v>
                </c:pt>
                <c:pt idx="125337">
                  <c:v>4.4950999999999998E-2</c:v>
                </c:pt>
                <c:pt idx="125338">
                  <c:v>4.4949999999999997E-2</c:v>
                </c:pt>
                <c:pt idx="125339">
                  <c:v>4.4949000000000003E-2</c:v>
                </c:pt>
                <c:pt idx="125340">
                  <c:v>4.4948000000000002E-2</c:v>
                </c:pt>
                <c:pt idx="125341">
                  <c:v>4.4947000000000001E-2</c:v>
                </c:pt>
                <c:pt idx="125342">
                  <c:v>4.4946E-2</c:v>
                </c:pt>
                <c:pt idx="125343">
                  <c:v>4.4944999999999999E-2</c:v>
                </c:pt>
                <c:pt idx="125344">
                  <c:v>4.4943999999999998E-2</c:v>
                </c:pt>
                <c:pt idx="125345">
                  <c:v>4.4942999999999997E-2</c:v>
                </c:pt>
                <c:pt idx="125346">
                  <c:v>4.4942000000000003E-2</c:v>
                </c:pt>
                <c:pt idx="125347">
                  <c:v>4.4941000000000002E-2</c:v>
                </c:pt>
                <c:pt idx="125348">
                  <c:v>4.4940000000000001E-2</c:v>
                </c:pt>
                <c:pt idx="125349">
                  <c:v>4.4937999999999999E-2</c:v>
                </c:pt>
                <c:pt idx="125350">
                  <c:v>4.4936999999999998E-2</c:v>
                </c:pt>
                <c:pt idx="125351">
                  <c:v>4.4935999999999997E-2</c:v>
                </c:pt>
                <c:pt idx="125352">
                  <c:v>4.4935000000000003E-2</c:v>
                </c:pt>
                <c:pt idx="125353">
                  <c:v>4.4934000000000002E-2</c:v>
                </c:pt>
                <c:pt idx="125354">
                  <c:v>4.4933000000000001E-2</c:v>
                </c:pt>
                <c:pt idx="125355">
                  <c:v>4.4932E-2</c:v>
                </c:pt>
                <c:pt idx="125356">
                  <c:v>4.4930999999999999E-2</c:v>
                </c:pt>
                <c:pt idx="125357">
                  <c:v>4.4929999999999998E-2</c:v>
                </c:pt>
                <c:pt idx="125358">
                  <c:v>4.4928999999999997E-2</c:v>
                </c:pt>
                <c:pt idx="125359">
                  <c:v>4.4928000000000003E-2</c:v>
                </c:pt>
                <c:pt idx="125360">
                  <c:v>4.4927000000000002E-2</c:v>
                </c:pt>
                <c:pt idx="125361">
                  <c:v>4.4926000000000001E-2</c:v>
                </c:pt>
                <c:pt idx="125362">
                  <c:v>4.4925E-2</c:v>
                </c:pt>
                <c:pt idx="125363">
                  <c:v>4.4923999999999999E-2</c:v>
                </c:pt>
                <c:pt idx="125364">
                  <c:v>4.4922999999999998E-2</c:v>
                </c:pt>
                <c:pt idx="125365">
                  <c:v>4.4921999999999997E-2</c:v>
                </c:pt>
                <c:pt idx="125366">
                  <c:v>4.4921999999999997E-2</c:v>
                </c:pt>
                <c:pt idx="125367">
                  <c:v>4.4921000000000003E-2</c:v>
                </c:pt>
                <c:pt idx="125368">
                  <c:v>4.4920000000000002E-2</c:v>
                </c:pt>
                <c:pt idx="125369">
                  <c:v>4.4920000000000002E-2</c:v>
                </c:pt>
                <c:pt idx="125370">
                  <c:v>4.4919000000000001E-2</c:v>
                </c:pt>
                <c:pt idx="125371">
                  <c:v>4.4919000000000001E-2</c:v>
                </c:pt>
                <c:pt idx="125372">
                  <c:v>4.4918E-2</c:v>
                </c:pt>
                <c:pt idx="125373">
                  <c:v>4.4918E-2</c:v>
                </c:pt>
                <c:pt idx="125374">
                  <c:v>4.4918E-2</c:v>
                </c:pt>
                <c:pt idx="125375">
                  <c:v>4.4916999999999999E-2</c:v>
                </c:pt>
                <c:pt idx="125376">
                  <c:v>4.4916999999999999E-2</c:v>
                </c:pt>
                <c:pt idx="125377">
                  <c:v>4.4916999999999999E-2</c:v>
                </c:pt>
                <c:pt idx="125378">
                  <c:v>4.4918E-2</c:v>
                </c:pt>
                <c:pt idx="125379">
                  <c:v>4.4918E-2</c:v>
                </c:pt>
                <c:pt idx="125380">
                  <c:v>4.4918E-2</c:v>
                </c:pt>
                <c:pt idx="125381">
                  <c:v>4.4918E-2</c:v>
                </c:pt>
                <c:pt idx="125382">
                  <c:v>4.4918E-2</c:v>
                </c:pt>
                <c:pt idx="125383">
                  <c:v>4.4919000000000001E-2</c:v>
                </c:pt>
                <c:pt idx="125384">
                  <c:v>4.4919000000000001E-2</c:v>
                </c:pt>
                <c:pt idx="125385">
                  <c:v>4.4920000000000002E-2</c:v>
                </c:pt>
                <c:pt idx="125386">
                  <c:v>4.4920000000000002E-2</c:v>
                </c:pt>
                <c:pt idx="125387">
                  <c:v>4.4921000000000003E-2</c:v>
                </c:pt>
                <c:pt idx="125388">
                  <c:v>4.4921999999999997E-2</c:v>
                </c:pt>
                <c:pt idx="125389">
                  <c:v>4.4922999999999998E-2</c:v>
                </c:pt>
                <c:pt idx="125390">
                  <c:v>4.4923999999999999E-2</c:v>
                </c:pt>
                <c:pt idx="125391">
                  <c:v>4.4925E-2</c:v>
                </c:pt>
                <c:pt idx="125392">
                  <c:v>4.4926000000000001E-2</c:v>
                </c:pt>
                <c:pt idx="125393">
                  <c:v>4.4927000000000002E-2</c:v>
                </c:pt>
                <c:pt idx="125394">
                  <c:v>4.4928000000000003E-2</c:v>
                </c:pt>
                <c:pt idx="125395">
                  <c:v>4.4929999999999998E-2</c:v>
                </c:pt>
                <c:pt idx="125396">
                  <c:v>4.4930999999999999E-2</c:v>
                </c:pt>
                <c:pt idx="125397">
                  <c:v>4.4932E-2</c:v>
                </c:pt>
                <c:pt idx="125398">
                  <c:v>4.4934000000000002E-2</c:v>
                </c:pt>
                <c:pt idx="125399">
                  <c:v>4.4935000000000003E-2</c:v>
                </c:pt>
                <c:pt idx="125400">
                  <c:v>4.4936999999999998E-2</c:v>
                </c:pt>
                <c:pt idx="125401">
                  <c:v>4.4937999999999999E-2</c:v>
                </c:pt>
                <c:pt idx="125402">
                  <c:v>4.4940000000000001E-2</c:v>
                </c:pt>
                <c:pt idx="125403">
                  <c:v>4.4942000000000003E-2</c:v>
                </c:pt>
                <c:pt idx="125404">
                  <c:v>4.4942999999999997E-2</c:v>
                </c:pt>
                <c:pt idx="125405">
                  <c:v>4.4944999999999999E-2</c:v>
                </c:pt>
                <c:pt idx="125406">
                  <c:v>4.4946E-2</c:v>
                </c:pt>
                <c:pt idx="125407">
                  <c:v>4.4948000000000002E-2</c:v>
                </c:pt>
                <c:pt idx="125408">
                  <c:v>4.4949999999999997E-2</c:v>
                </c:pt>
                <c:pt idx="125409">
                  <c:v>4.4950999999999998E-2</c:v>
                </c:pt>
                <c:pt idx="125410">
                  <c:v>4.4953E-2</c:v>
                </c:pt>
                <c:pt idx="125411">
                  <c:v>4.4955000000000002E-2</c:v>
                </c:pt>
                <c:pt idx="125412">
                  <c:v>4.4956000000000003E-2</c:v>
                </c:pt>
                <c:pt idx="125413">
                  <c:v>4.4957999999999998E-2</c:v>
                </c:pt>
                <c:pt idx="125414">
                  <c:v>4.496E-2</c:v>
                </c:pt>
                <c:pt idx="125415">
                  <c:v>4.4961000000000001E-2</c:v>
                </c:pt>
                <c:pt idx="125416">
                  <c:v>4.4963000000000003E-2</c:v>
                </c:pt>
                <c:pt idx="125417">
                  <c:v>4.4963999999999997E-2</c:v>
                </c:pt>
                <c:pt idx="125418">
                  <c:v>4.4965999999999999E-2</c:v>
                </c:pt>
                <c:pt idx="125419">
                  <c:v>4.4967E-2</c:v>
                </c:pt>
                <c:pt idx="125420">
                  <c:v>4.4969000000000002E-2</c:v>
                </c:pt>
                <c:pt idx="125421">
                  <c:v>4.4970000000000003E-2</c:v>
                </c:pt>
                <c:pt idx="125422">
                  <c:v>4.4970999999999997E-2</c:v>
                </c:pt>
                <c:pt idx="125423">
                  <c:v>4.4972999999999999E-2</c:v>
                </c:pt>
                <c:pt idx="125424">
                  <c:v>4.4974E-2</c:v>
                </c:pt>
                <c:pt idx="125425">
                  <c:v>4.4975000000000001E-2</c:v>
                </c:pt>
                <c:pt idx="125426">
                  <c:v>4.4976000000000002E-2</c:v>
                </c:pt>
                <c:pt idx="125427">
                  <c:v>4.4977000000000003E-2</c:v>
                </c:pt>
                <c:pt idx="125428">
                  <c:v>4.4977999999999997E-2</c:v>
                </c:pt>
                <c:pt idx="125429">
                  <c:v>4.4978999999999998E-2</c:v>
                </c:pt>
                <c:pt idx="125430">
                  <c:v>4.4979999999999999E-2</c:v>
                </c:pt>
                <c:pt idx="125431">
                  <c:v>4.4981E-2</c:v>
                </c:pt>
                <c:pt idx="125432">
                  <c:v>4.4982000000000001E-2</c:v>
                </c:pt>
                <c:pt idx="125433">
                  <c:v>4.4983000000000002E-2</c:v>
                </c:pt>
                <c:pt idx="125434">
                  <c:v>4.4983000000000002E-2</c:v>
                </c:pt>
                <c:pt idx="125435">
                  <c:v>4.4984000000000003E-2</c:v>
                </c:pt>
                <c:pt idx="125436">
                  <c:v>4.4984999999999997E-2</c:v>
                </c:pt>
                <c:pt idx="125437">
                  <c:v>4.4984999999999997E-2</c:v>
                </c:pt>
                <c:pt idx="125438">
                  <c:v>4.4985999999999998E-2</c:v>
                </c:pt>
                <c:pt idx="125439">
                  <c:v>4.4985999999999998E-2</c:v>
                </c:pt>
                <c:pt idx="125440">
                  <c:v>4.4986999999999999E-2</c:v>
                </c:pt>
                <c:pt idx="125441">
                  <c:v>4.4986999999999999E-2</c:v>
                </c:pt>
                <c:pt idx="125442">
                  <c:v>4.4986999999999999E-2</c:v>
                </c:pt>
                <c:pt idx="125443">
                  <c:v>4.4988E-2</c:v>
                </c:pt>
                <c:pt idx="125444">
                  <c:v>4.4988E-2</c:v>
                </c:pt>
                <c:pt idx="125445">
                  <c:v>4.4988E-2</c:v>
                </c:pt>
                <c:pt idx="125446">
                  <c:v>4.4988E-2</c:v>
                </c:pt>
                <c:pt idx="125447">
                  <c:v>4.4989000000000001E-2</c:v>
                </c:pt>
                <c:pt idx="125448">
                  <c:v>4.4989000000000001E-2</c:v>
                </c:pt>
                <c:pt idx="125449">
                  <c:v>4.4989000000000001E-2</c:v>
                </c:pt>
                <c:pt idx="125450">
                  <c:v>4.4989000000000001E-2</c:v>
                </c:pt>
                <c:pt idx="125451">
                  <c:v>4.4989000000000001E-2</c:v>
                </c:pt>
                <c:pt idx="125452">
                  <c:v>4.4989000000000001E-2</c:v>
                </c:pt>
                <c:pt idx="125453">
                  <c:v>4.4989000000000001E-2</c:v>
                </c:pt>
                <c:pt idx="125454">
                  <c:v>4.4989000000000001E-2</c:v>
                </c:pt>
                <c:pt idx="125455">
                  <c:v>4.4989000000000001E-2</c:v>
                </c:pt>
                <c:pt idx="125456">
                  <c:v>4.4989000000000001E-2</c:v>
                </c:pt>
                <c:pt idx="125457">
                  <c:v>4.4989000000000001E-2</c:v>
                </c:pt>
                <c:pt idx="125458">
                  <c:v>4.4990000000000002E-2</c:v>
                </c:pt>
                <c:pt idx="125459">
                  <c:v>4.4990000000000002E-2</c:v>
                </c:pt>
                <c:pt idx="125460">
                  <c:v>4.4990000000000002E-2</c:v>
                </c:pt>
                <c:pt idx="125461">
                  <c:v>4.4990000000000002E-2</c:v>
                </c:pt>
                <c:pt idx="125462">
                  <c:v>4.4990000000000002E-2</c:v>
                </c:pt>
                <c:pt idx="125463">
                  <c:v>4.4990000000000002E-2</c:v>
                </c:pt>
                <c:pt idx="125464">
                  <c:v>4.4990000000000002E-2</c:v>
                </c:pt>
                <c:pt idx="125465">
                  <c:v>4.4990000000000002E-2</c:v>
                </c:pt>
                <c:pt idx="125466">
                  <c:v>4.4990000000000002E-2</c:v>
                </c:pt>
                <c:pt idx="125467">
                  <c:v>4.4990000000000002E-2</c:v>
                </c:pt>
                <c:pt idx="125468">
                  <c:v>4.4990000000000002E-2</c:v>
                </c:pt>
                <c:pt idx="125469">
                  <c:v>4.4991000000000003E-2</c:v>
                </c:pt>
                <c:pt idx="125470">
                  <c:v>4.4991000000000003E-2</c:v>
                </c:pt>
                <c:pt idx="125471">
                  <c:v>4.4991000000000003E-2</c:v>
                </c:pt>
                <c:pt idx="125472">
                  <c:v>4.4991000000000003E-2</c:v>
                </c:pt>
                <c:pt idx="125473">
                  <c:v>4.4991999999999997E-2</c:v>
                </c:pt>
                <c:pt idx="125474">
                  <c:v>4.4991999999999997E-2</c:v>
                </c:pt>
                <c:pt idx="125475">
                  <c:v>4.4991999999999997E-2</c:v>
                </c:pt>
                <c:pt idx="125476">
                  <c:v>4.4991999999999997E-2</c:v>
                </c:pt>
                <c:pt idx="125477">
                  <c:v>4.4991999999999997E-2</c:v>
                </c:pt>
                <c:pt idx="125478">
                  <c:v>4.4991999999999997E-2</c:v>
                </c:pt>
                <c:pt idx="125479">
                  <c:v>4.4991999999999997E-2</c:v>
                </c:pt>
                <c:pt idx="125480">
                  <c:v>4.4992999999999998E-2</c:v>
                </c:pt>
                <c:pt idx="125481">
                  <c:v>4.4992999999999998E-2</c:v>
                </c:pt>
                <c:pt idx="125482">
                  <c:v>4.4992999999999998E-2</c:v>
                </c:pt>
                <c:pt idx="125483">
                  <c:v>4.4992999999999998E-2</c:v>
                </c:pt>
                <c:pt idx="125484">
                  <c:v>4.4993999999999999E-2</c:v>
                </c:pt>
                <c:pt idx="125485">
                  <c:v>4.4993999999999999E-2</c:v>
                </c:pt>
                <c:pt idx="125486">
                  <c:v>4.4993999999999999E-2</c:v>
                </c:pt>
                <c:pt idx="125487">
                  <c:v>4.4993999999999999E-2</c:v>
                </c:pt>
                <c:pt idx="125488">
                  <c:v>4.4993999999999999E-2</c:v>
                </c:pt>
                <c:pt idx="125489">
                  <c:v>4.4993999999999999E-2</c:v>
                </c:pt>
                <c:pt idx="125490">
                  <c:v>4.4993999999999999E-2</c:v>
                </c:pt>
                <c:pt idx="125491">
                  <c:v>4.4993999999999999E-2</c:v>
                </c:pt>
                <c:pt idx="125492">
                  <c:v>4.4993999999999999E-2</c:v>
                </c:pt>
                <c:pt idx="125493">
                  <c:v>4.4993999999999999E-2</c:v>
                </c:pt>
                <c:pt idx="125494">
                  <c:v>4.4993999999999999E-2</c:v>
                </c:pt>
                <c:pt idx="125495">
                  <c:v>4.4992999999999998E-2</c:v>
                </c:pt>
                <c:pt idx="125496">
                  <c:v>4.4992999999999998E-2</c:v>
                </c:pt>
                <c:pt idx="125497">
                  <c:v>4.4992999999999998E-2</c:v>
                </c:pt>
                <c:pt idx="125498">
                  <c:v>4.4992999999999998E-2</c:v>
                </c:pt>
                <c:pt idx="125499">
                  <c:v>4.4991999999999997E-2</c:v>
                </c:pt>
                <c:pt idx="125500">
                  <c:v>4.4991999999999997E-2</c:v>
                </c:pt>
                <c:pt idx="125501">
                  <c:v>4.4991999999999997E-2</c:v>
                </c:pt>
                <c:pt idx="125502">
                  <c:v>4.4991000000000003E-2</c:v>
                </c:pt>
                <c:pt idx="125503">
                  <c:v>4.4991000000000003E-2</c:v>
                </c:pt>
                <c:pt idx="125504">
                  <c:v>4.4990000000000002E-2</c:v>
                </c:pt>
                <c:pt idx="125505">
                  <c:v>4.4990000000000002E-2</c:v>
                </c:pt>
                <c:pt idx="125506">
                  <c:v>4.4989000000000001E-2</c:v>
                </c:pt>
                <c:pt idx="125507">
                  <c:v>4.4989000000000001E-2</c:v>
                </c:pt>
                <c:pt idx="125508">
                  <c:v>4.4988E-2</c:v>
                </c:pt>
                <c:pt idx="125509">
                  <c:v>4.4988E-2</c:v>
                </c:pt>
                <c:pt idx="125510">
                  <c:v>4.4986999999999999E-2</c:v>
                </c:pt>
                <c:pt idx="125511">
                  <c:v>4.4985999999999998E-2</c:v>
                </c:pt>
                <c:pt idx="125512">
                  <c:v>4.4985999999999998E-2</c:v>
                </c:pt>
                <c:pt idx="125513">
                  <c:v>4.4984999999999997E-2</c:v>
                </c:pt>
                <c:pt idx="125514">
                  <c:v>4.4984000000000003E-2</c:v>
                </c:pt>
                <c:pt idx="125515">
                  <c:v>4.4983000000000002E-2</c:v>
                </c:pt>
                <c:pt idx="125516">
                  <c:v>4.4983000000000002E-2</c:v>
                </c:pt>
                <c:pt idx="125517">
                  <c:v>4.4982000000000001E-2</c:v>
                </c:pt>
                <c:pt idx="125518">
                  <c:v>4.4981E-2</c:v>
                </c:pt>
                <c:pt idx="125519">
                  <c:v>4.4981E-2</c:v>
                </c:pt>
                <c:pt idx="125520">
                  <c:v>4.4979999999999999E-2</c:v>
                </c:pt>
                <c:pt idx="125521">
                  <c:v>4.4978999999999998E-2</c:v>
                </c:pt>
                <c:pt idx="125522">
                  <c:v>4.4978999999999998E-2</c:v>
                </c:pt>
                <c:pt idx="125523">
                  <c:v>4.4977999999999997E-2</c:v>
                </c:pt>
                <c:pt idx="125524">
                  <c:v>4.4977000000000003E-2</c:v>
                </c:pt>
                <c:pt idx="125525">
                  <c:v>4.4977000000000003E-2</c:v>
                </c:pt>
                <c:pt idx="125526">
                  <c:v>4.4976000000000002E-2</c:v>
                </c:pt>
                <c:pt idx="125527">
                  <c:v>4.4975000000000001E-2</c:v>
                </c:pt>
                <c:pt idx="125528">
                  <c:v>4.4975000000000001E-2</c:v>
                </c:pt>
                <c:pt idx="125529">
                  <c:v>4.4974E-2</c:v>
                </c:pt>
                <c:pt idx="125530">
                  <c:v>4.4974E-2</c:v>
                </c:pt>
                <c:pt idx="125531">
                  <c:v>4.4974E-2</c:v>
                </c:pt>
                <c:pt idx="125532">
                  <c:v>4.4972999999999999E-2</c:v>
                </c:pt>
                <c:pt idx="125533">
                  <c:v>4.4972999999999999E-2</c:v>
                </c:pt>
                <c:pt idx="125534">
                  <c:v>4.4971999999999998E-2</c:v>
                </c:pt>
                <c:pt idx="125535">
                  <c:v>4.4971999999999998E-2</c:v>
                </c:pt>
                <c:pt idx="125536">
                  <c:v>4.4971999999999998E-2</c:v>
                </c:pt>
                <c:pt idx="125537">
                  <c:v>4.4970999999999997E-2</c:v>
                </c:pt>
                <c:pt idx="125538">
                  <c:v>4.4970999999999997E-2</c:v>
                </c:pt>
                <c:pt idx="125539">
                  <c:v>4.4970999999999997E-2</c:v>
                </c:pt>
                <c:pt idx="125540">
                  <c:v>4.4970999999999997E-2</c:v>
                </c:pt>
                <c:pt idx="125541">
                  <c:v>4.4970999999999997E-2</c:v>
                </c:pt>
                <c:pt idx="125542">
                  <c:v>4.4970999999999997E-2</c:v>
                </c:pt>
                <c:pt idx="125543">
                  <c:v>4.4970999999999997E-2</c:v>
                </c:pt>
                <c:pt idx="125544">
                  <c:v>4.4970000000000003E-2</c:v>
                </c:pt>
                <c:pt idx="125545">
                  <c:v>4.4970000000000003E-2</c:v>
                </c:pt>
                <c:pt idx="125546">
                  <c:v>4.4970000000000003E-2</c:v>
                </c:pt>
                <c:pt idx="125547">
                  <c:v>4.4970000000000003E-2</c:v>
                </c:pt>
                <c:pt idx="125548">
                  <c:v>4.4970999999999997E-2</c:v>
                </c:pt>
                <c:pt idx="125549">
                  <c:v>4.4970999999999997E-2</c:v>
                </c:pt>
                <c:pt idx="125550">
                  <c:v>4.4970999999999997E-2</c:v>
                </c:pt>
                <c:pt idx="125551">
                  <c:v>4.4970999999999997E-2</c:v>
                </c:pt>
                <c:pt idx="125552">
                  <c:v>4.4970999999999997E-2</c:v>
                </c:pt>
                <c:pt idx="125553">
                  <c:v>4.4971999999999998E-2</c:v>
                </c:pt>
                <c:pt idx="125554">
                  <c:v>4.4971999999999998E-2</c:v>
                </c:pt>
                <c:pt idx="125555">
                  <c:v>4.4972999999999999E-2</c:v>
                </c:pt>
                <c:pt idx="125556">
                  <c:v>4.4972999999999999E-2</c:v>
                </c:pt>
                <c:pt idx="125557">
                  <c:v>4.4974E-2</c:v>
                </c:pt>
                <c:pt idx="125558">
                  <c:v>4.4974E-2</c:v>
                </c:pt>
                <c:pt idx="125559">
                  <c:v>4.4974E-2</c:v>
                </c:pt>
                <c:pt idx="125560">
                  <c:v>4.4975000000000001E-2</c:v>
                </c:pt>
                <c:pt idx="125561">
                  <c:v>4.4975000000000001E-2</c:v>
                </c:pt>
                <c:pt idx="125562">
                  <c:v>4.4976000000000002E-2</c:v>
                </c:pt>
                <c:pt idx="125563">
                  <c:v>4.4977000000000003E-2</c:v>
                </c:pt>
                <c:pt idx="125564">
                  <c:v>4.4977000000000003E-2</c:v>
                </c:pt>
                <c:pt idx="125565">
                  <c:v>4.4977999999999997E-2</c:v>
                </c:pt>
                <c:pt idx="125566">
                  <c:v>4.4978999999999998E-2</c:v>
                </c:pt>
                <c:pt idx="125567">
                  <c:v>4.4979999999999999E-2</c:v>
                </c:pt>
                <c:pt idx="125568">
                  <c:v>4.4979999999999999E-2</c:v>
                </c:pt>
                <c:pt idx="125569">
                  <c:v>4.4981E-2</c:v>
                </c:pt>
                <c:pt idx="125570">
                  <c:v>4.4982000000000001E-2</c:v>
                </c:pt>
                <c:pt idx="125571">
                  <c:v>4.4982000000000001E-2</c:v>
                </c:pt>
                <c:pt idx="125572">
                  <c:v>4.4983000000000002E-2</c:v>
                </c:pt>
                <c:pt idx="125573">
                  <c:v>4.4984000000000003E-2</c:v>
                </c:pt>
                <c:pt idx="125574">
                  <c:v>4.4984000000000003E-2</c:v>
                </c:pt>
                <c:pt idx="125575">
                  <c:v>4.4984999999999997E-2</c:v>
                </c:pt>
                <c:pt idx="125576">
                  <c:v>4.4985999999999998E-2</c:v>
                </c:pt>
                <c:pt idx="125577">
                  <c:v>4.4986999999999999E-2</c:v>
                </c:pt>
                <c:pt idx="125578">
                  <c:v>4.4986999999999999E-2</c:v>
                </c:pt>
                <c:pt idx="125579">
                  <c:v>4.4988E-2</c:v>
                </c:pt>
                <c:pt idx="125580">
                  <c:v>4.4989000000000001E-2</c:v>
                </c:pt>
                <c:pt idx="125581">
                  <c:v>4.4989000000000001E-2</c:v>
                </c:pt>
                <c:pt idx="125582">
                  <c:v>4.4990000000000002E-2</c:v>
                </c:pt>
                <c:pt idx="125583">
                  <c:v>4.4990000000000002E-2</c:v>
                </c:pt>
                <c:pt idx="125584">
                  <c:v>4.4991000000000003E-2</c:v>
                </c:pt>
                <c:pt idx="125585">
                  <c:v>4.4991000000000003E-2</c:v>
                </c:pt>
                <c:pt idx="125586">
                  <c:v>4.4991999999999997E-2</c:v>
                </c:pt>
                <c:pt idx="125587">
                  <c:v>4.4991999999999997E-2</c:v>
                </c:pt>
                <c:pt idx="125588">
                  <c:v>4.4992999999999998E-2</c:v>
                </c:pt>
                <c:pt idx="125589">
                  <c:v>4.4992999999999998E-2</c:v>
                </c:pt>
                <c:pt idx="125590">
                  <c:v>4.4992999999999998E-2</c:v>
                </c:pt>
                <c:pt idx="125591">
                  <c:v>4.4993999999999999E-2</c:v>
                </c:pt>
                <c:pt idx="125592">
                  <c:v>4.4993999999999999E-2</c:v>
                </c:pt>
                <c:pt idx="125593">
                  <c:v>4.4993999999999999E-2</c:v>
                </c:pt>
                <c:pt idx="125594">
                  <c:v>4.4993999999999999E-2</c:v>
                </c:pt>
                <c:pt idx="125595">
                  <c:v>4.4993999999999999E-2</c:v>
                </c:pt>
                <c:pt idx="125596">
                  <c:v>4.4993999999999999E-2</c:v>
                </c:pt>
                <c:pt idx="125597">
                  <c:v>4.4993999999999999E-2</c:v>
                </c:pt>
                <c:pt idx="125598">
                  <c:v>4.4993999999999999E-2</c:v>
                </c:pt>
                <c:pt idx="125599">
                  <c:v>4.4993999999999999E-2</c:v>
                </c:pt>
                <c:pt idx="125600">
                  <c:v>4.4993999999999999E-2</c:v>
                </c:pt>
                <c:pt idx="125601">
                  <c:v>4.4993999999999999E-2</c:v>
                </c:pt>
                <c:pt idx="125602">
                  <c:v>4.4992999999999998E-2</c:v>
                </c:pt>
                <c:pt idx="125603">
                  <c:v>4.4992999999999998E-2</c:v>
                </c:pt>
                <c:pt idx="125604">
                  <c:v>4.4992999999999998E-2</c:v>
                </c:pt>
                <c:pt idx="125605">
                  <c:v>4.4991999999999997E-2</c:v>
                </c:pt>
                <c:pt idx="125606">
                  <c:v>4.4991999999999997E-2</c:v>
                </c:pt>
                <c:pt idx="125607">
                  <c:v>4.4991000000000003E-2</c:v>
                </c:pt>
                <c:pt idx="125608">
                  <c:v>4.4991000000000003E-2</c:v>
                </c:pt>
                <c:pt idx="125609">
                  <c:v>4.4990000000000002E-2</c:v>
                </c:pt>
                <c:pt idx="125610">
                  <c:v>4.4990000000000002E-2</c:v>
                </c:pt>
                <c:pt idx="125611">
                  <c:v>4.4989000000000001E-2</c:v>
                </c:pt>
                <c:pt idx="125612">
                  <c:v>4.4988E-2</c:v>
                </c:pt>
                <c:pt idx="125613">
                  <c:v>4.4988E-2</c:v>
                </c:pt>
                <c:pt idx="125614">
                  <c:v>4.4986999999999999E-2</c:v>
                </c:pt>
                <c:pt idx="125615">
                  <c:v>4.4985999999999998E-2</c:v>
                </c:pt>
                <c:pt idx="125616">
                  <c:v>4.4984999999999997E-2</c:v>
                </c:pt>
                <c:pt idx="125617">
                  <c:v>4.4984999999999997E-2</c:v>
                </c:pt>
                <c:pt idx="125618">
                  <c:v>4.4984000000000003E-2</c:v>
                </c:pt>
                <c:pt idx="125619">
                  <c:v>4.4983000000000002E-2</c:v>
                </c:pt>
                <c:pt idx="125620">
                  <c:v>4.4982000000000001E-2</c:v>
                </c:pt>
                <c:pt idx="125621">
                  <c:v>4.4981E-2</c:v>
                </c:pt>
                <c:pt idx="125622">
                  <c:v>4.4979999999999999E-2</c:v>
                </c:pt>
                <c:pt idx="125623">
                  <c:v>4.4978999999999998E-2</c:v>
                </c:pt>
                <c:pt idx="125624">
                  <c:v>4.4977999999999997E-2</c:v>
                </c:pt>
                <c:pt idx="125625">
                  <c:v>4.4977000000000003E-2</c:v>
                </c:pt>
                <c:pt idx="125626">
                  <c:v>4.4976000000000002E-2</c:v>
                </c:pt>
                <c:pt idx="125627">
                  <c:v>4.4975000000000001E-2</c:v>
                </c:pt>
                <c:pt idx="125628">
                  <c:v>4.4974E-2</c:v>
                </c:pt>
                <c:pt idx="125629">
                  <c:v>4.4972999999999999E-2</c:v>
                </c:pt>
                <c:pt idx="125630">
                  <c:v>4.4971999999999998E-2</c:v>
                </c:pt>
                <c:pt idx="125631">
                  <c:v>4.4970999999999997E-2</c:v>
                </c:pt>
                <c:pt idx="125632">
                  <c:v>4.4970000000000003E-2</c:v>
                </c:pt>
                <c:pt idx="125633">
                  <c:v>4.4969000000000002E-2</c:v>
                </c:pt>
                <c:pt idx="125634">
                  <c:v>4.4968000000000001E-2</c:v>
                </c:pt>
                <c:pt idx="125635">
                  <c:v>4.4967E-2</c:v>
                </c:pt>
                <c:pt idx="125636">
                  <c:v>4.4965999999999999E-2</c:v>
                </c:pt>
                <c:pt idx="125637">
                  <c:v>4.4964999999999998E-2</c:v>
                </c:pt>
                <c:pt idx="125638">
                  <c:v>4.4963999999999997E-2</c:v>
                </c:pt>
                <c:pt idx="125639">
                  <c:v>4.4963000000000003E-2</c:v>
                </c:pt>
                <c:pt idx="125640">
                  <c:v>4.4962000000000002E-2</c:v>
                </c:pt>
                <c:pt idx="125641">
                  <c:v>4.4961000000000001E-2</c:v>
                </c:pt>
                <c:pt idx="125642">
                  <c:v>4.496E-2</c:v>
                </c:pt>
                <c:pt idx="125643">
                  <c:v>4.496E-2</c:v>
                </c:pt>
                <c:pt idx="125644">
                  <c:v>4.4958999999999999E-2</c:v>
                </c:pt>
                <c:pt idx="125645">
                  <c:v>4.4957999999999998E-2</c:v>
                </c:pt>
                <c:pt idx="125646">
                  <c:v>4.4957999999999998E-2</c:v>
                </c:pt>
                <c:pt idx="125647">
                  <c:v>4.4956999999999997E-2</c:v>
                </c:pt>
                <c:pt idx="125648">
                  <c:v>4.4956999999999997E-2</c:v>
                </c:pt>
                <c:pt idx="125649">
                  <c:v>4.4956999999999997E-2</c:v>
                </c:pt>
                <c:pt idx="125650">
                  <c:v>4.4956000000000003E-2</c:v>
                </c:pt>
                <c:pt idx="125651">
                  <c:v>4.4956000000000003E-2</c:v>
                </c:pt>
                <c:pt idx="125652">
                  <c:v>4.4956000000000003E-2</c:v>
                </c:pt>
                <c:pt idx="125653">
                  <c:v>4.4955000000000002E-2</c:v>
                </c:pt>
                <c:pt idx="125654">
                  <c:v>4.4955000000000002E-2</c:v>
                </c:pt>
                <c:pt idx="125655">
                  <c:v>4.4955000000000002E-2</c:v>
                </c:pt>
                <c:pt idx="125656">
                  <c:v>4.4955000000000002E-2</c:v>
                </c:pt>
                <c:pt idx="125657">
                  <c:v>4.4955000000000002E-2</c:v>
                </c:pt>
                <c:pt idx="125658">
                  <c:v>4.4956000000000003E-2</c:v>
                </c:pt>
                <c:pt idx="125659">
                  <c:v>4.4956000000000003E-2</c:v>
                </c:pt>
                <c:pt idx="125660">
                  <c:v>4.4956000000000003E-2</c:v>
                </c:pt>
                <c:pt idx="125661">
                  <c:v>4.4956999999999997E-2</c:v>
                </c:pt>
                <c:pt idx="125662">
                  <c:v>4.4956999999999997E-2</c:v>
                </c:pt>
                <c:pt idx="125663">
                  <c:v>4.4956999999999997E-2</c:v>
                </c:pt>
                <c:pt idx="125664">
                  <c:v>4.4957999999999998E-2</c:v>
                </c:pt>
                <c:pt idx="125665">
                  <c:v>4.4957999999999998E-2</c:v>
                </c:pt>
                <c:pt idx="125666">
                  <c:v>4.4958999999999999E-2</c:v>
                </c:pt>
                <c:pt idx="125667">
                  <c:v>4.4958999999999999E-2</c:v>
                </c:pt>
                <c:pt idx="125668">
                  <c:v>4.496E-2</c:v>
                </c:pt>
                <c:pt idx="125669">
                  <c:v>4.4961000000000001E-2</c:v>
                </c:pt>
                <c:pt idx="125670">
                  <c:v>4.4962000000000002E-2</c:v>
                </c:pt>
                <c:pt idx="125671">
                  <c:v>4.4962000000000002E-2</c:v>
                </c:pt>
                <c:pt idx="125672">
                  <c:v>4.4963000000000003E-2</c:v>
                </c:pt>
                <c:pt idx="125673">
                  <c:v>4.4963999999999997E-2</c:v>
                </c:pt>
                <c:pt idx="125674">
                  <c:v>4.4964999999999998E-2</c:v>
                </c:pt>
                <c:pt idx="125675">
                  <c:v>4.4964999999999998E-2</c:v>
                </c:pt>
                <c:pt idx="125676">
                  <c:v>4.4965999999999999E-2</c:v>
                </c:pt>
                <c:pt idx="125677">
                  <c:v>4.4967E-2</c:v>
                </c:pt>
                <c:pt idx="125678">
                  <c:v>4.4968000000000001E-2</c:v>
                </c:pt>
                <c:pt idx="125679">
                  <c:v>4.4968000000000001E-2</c:v>
                </c:pt>
                <c:pt idx="125680">
                  <c:v>4.4969000000000002E-2</c:v>
                </c:pt>
                <c:pt idx="125681">
                  <c:v>4.4970000000000003E-2</c:v>
                </c:pt>
                <c:pt idx="125682">
                  <c:v>4.4970999999999997E-2</c:v>
                </c:pt>
                <c:pt idx="125683">
                  <c:v>4.4970999999999997E-2</c:v>
                </c:pt>
                <c:pt idx="125684">
                  <c:v>4.4971999999999998E-2</c:v>
                </c:pt>
                <c:pt idx="125685">
                  <c:v>4.4972999999999999E-2</c:v>
                </c:pt>
                <c:pt idx="125686">
                  <c:v>4.4972999999999999E-2</c:v>
                </c:pt>
                <c:pt idx="125687">
                  <c:v>4.4974E-2</c:v>
                </c:pt>
                <c:pt idx="125688">
                  <c:v>4.4974E-2</c:v>
                </c:pt>
                <c:pt idx="125689">
                  <c:v>4.4975000000000001E-2</c:v>
                </c:pt>
                <c:pt idx="125690">
                  <c:v>4.4975000000000001E-2</c:v>
                </c:pt>
                <c:pt idx="125691">
                  <c:v>4.4975000000000001E-2</c:v>
                </c:pt>
                <c:pt idx="125692">
                  <c:v>4.4976000000000002E-2</c:v>
                </c:pt>
                <c:pt idx="125693">
                  <c:v>4.4976000000000002E-2</c:v>
                </c:pt>
                <c:pt idx="125694">
                  <c:v>4.4976000000000002E-2</c:v>
                </c:pt>
                <c:pt idx="125695">
                  <c:v>4.4977000000000003E-2</c:v>
                </c:pt>
                <c:pt idx="125696">
                  <c:v>4.4977000000000003E-2</c:v>
                </c:pt>
                <c:pt idx="125697">
                  <c:v>4.4977000000000003E-2</c:v>
                </c:pt>
                <c:pt idx="125698">
                  <c:v>4.4977000000000003E-2</c:v>
                </c:pt>
                <c:pt idx="125699">
                  <c:v>4.4977000000000003E-2</c:v>
                </c:pt>
                <c:pt idx="125700">
                  <c:v>4.4977000000000003E-2</c:v>
                </c:pt>
                <c:pt idx="125701">
                  <c:v>4.4976000000000002E-2</c:v>
                </c:pt>
                <c:pt idx="125702">
                  <c:v>4.4976000000000002E-2</c:v>
                </c:pt>
                <c:pt idx="125703">
                  <c:v>4.4976000000000002E-2</c:v>
                </c:pt>
                <c:pt idx="125704">
                  <c:v>4.4976000000000002E-2</c:v>
                </c:pt>
                <c:pt idx="125705">
                  <c:v>4.4976000000000002E-2</c:v>
                </c:pt>
                <c:pt idx="125706">
                  <c:v>4.4975000000000001E-2</c:v>
                </c:pt>
                <c:pt idx="125707">
                  <c:v>4.4975000000000001E-2</c:v>
                </c:pt>
                <c:pt idx="125708">
                  <c:v>4.4975000000000001E-2</c:v>
                </c:pt>
                <c:pt idx="125709">
                  <c:v>4.4974E-2</c:v>
                </c:pt>
                <c:pt idx="125710">
                  <c:v>4.4974E-2</c:v>
                </c:pt>
                <c:pt idx="125711">
                  <c:v>4.4972999999999999E-2</c:v>
                </c:pt>
                <c:pt idx="125712">
                  <c:v>4.4971999999999998E-2</c:v>
                </c:pt>
                <c:pt idx="125713">
                  <c:v>4.4971999999999998E-2</c:v>
                </c:pt>
                <c:pt idx="125714">
                  <c:v>4.4970999999999997E-2</c:v>
                </c:pt>
                <c:pt idx="125715">
                  <c:v>4.4970999999999997E-2</c:v>
                </c:pt>
                <c:pt idx="125716">
                  <c:v>4.4970000000000003E-2</c:v>
                </c:pt>
                <c:pt idx="125717">
                  <c:v>4.4970000000000003E-2</c:v>
                </c:pt>
                <c:pt idx="125718">
                  <c:v>4.4969000000000002E-2</c:v>
                </c:pt>
                <c:pt idx="125719">
                  <c:v>4.4969000000000002E-2</c:v>
                </c:pt>
                <c:pt idx="125720">
                  <c:v>4.4968000000000001E-2</c:v>
                </c:pt>
                <c:pt idx="125721">
                  <c:v>4.4968000000000001E-2</c:v>
                </c:pt>
                <c:pt idx="125722">
                  <c:v>4.4967E-2</c:v>
                </c:pt>
                <c:pt idx="125723">
                  <c:v>4.4965999999999999E-2</c:v>
                </c:pt>
                <c:pt idx="125724">
                  <c:v>4.4965999999999999E-2</c:v>
                </c:pt>
                <c:pt idx="125725">
                  <c:v>4.4964999999999998E-2</c:v>
                </c:pt>
                <c:pt idx="125726">
                  <c:v>4.4964999999999998E-2</c:v>
                </c:pt>
                <c:pt idx="125727">
                  <c:v>4.4963999999999997E-2</c:v>
                </c:pt>
                <c:pt idx="125728">
                  <c:v>4.4963999999999997E-2</c:v>
                </c:pt>
                <c:pt idx="125729">
                  <c:v>4.4963999999999997E-2</c:v>
                </c:pt>
                <c:pt idx="125730">
                  <c:v>4.4963000000000003E-2</c:v>
                </c:pt>
                <c:pt idx="125731">
                  <c:v>4.4963000000000003E-2</c:v>
                </c:pt>
                <c:pt idx="125732">
                  <c:v>4.4963000000000003E-2</c:v>
                </c:pt>
                <c:pt idx="125733">
                  <c:v>4.4963000000000003E-2</c:v>
                </c:pt>
                <c:pt idx="125734">
                  <c:v>4.4962000000000002E-2</c:v>
                </c:pt>
                <c:pt idx="125735">
                  <c:v>4.4962000000000002E-2</c:v>
                </c:pt>
                <c:pt idx="125736">
                  <c:v>4.4962000000000002E-2</c:v>
                </c:pt>
                <c:pt idx="125737">
                  <c:v>4.4962000000000002E-2</c:v>
                </c:pt>
                <c:pt idx="125738">
                  <c:v>4.4962000000000002E-2</c:v>
                </c:pt>
                <c:pt idx="125739">
                  <c:v>4.4962000000000002E-2</c:v>
                </c:pt>
                <c:pt idx="125740">
                  <c:v>4.4962000000000002E-2</c:v>
                </c:pt>
                <c:pt idx="125741">
                  <c:v>4.4962000000000002E-2</c:v>
                </c:pt>
                <c:pt idx="125742">
                  <c:v>4.4963000000000003E-2</c:v>
                </c:pt>
                <c:pt idx="125743">
                  <c:v>4.4963000000000003E-2</c:v>
                </c:pt>
                <c:pt idx="125744">
                  <c:v>4.4963000000000003E-2</c:v>
                </c:pt>
                <c:pt idx="125745">
                  <c:v>4.4963999999999997E-2</c:v>
                </c:pt>
                <c:pt idx="125746">
                  <c:v>4.4963999999999997E-2</c:v>
                </c:pt>
                <c:pt idx="125747">
                  <c:v>4.4963999999999997E-2</c:v>
                </c:pt>
                <c:pt idx="125748">
                  <c:v>4.4964999999999998E-2</c:v>
                </c:pt>
                <c:pt idx="125749">
                  <c:v>4.4964999999999998E-2</c:v>
                </c:pt>
                <c:pt idx="125750">
                  <c:v>4.4965999999999999E-2</c:v>
                </c:pt>
                <c:pt idx="125751">
                  <c:v>4.4965999999999999E-2</c:v>
                </c:pt>
                <c:pt idx="125752">
                  <c:v>4.4967E-2</c:v>
                </c:pt>
                <c:pt idx="125753">
                  <c:v>4.4968000000000001E-2</c:v>
                </c:pt>
                <c:pt idx="125754">
                  <c:v>4.4969000000000002E-2</c:v>
                </c:pt>
                <c:pt idx="125755">
                  <c:v>4.4970000000000003E-2</c:v>
                </c:pt>
                <c:pt idx="125756">
                  <c:v>4.4970999999999997E-2</c:v>
                </c:pt>
                <c:pt idx="125757">
                  <c:v>4.4971999999999998E-2</c:v>
                </c:pt>
                <c:pt idx="125758">
                  <c:v>4.4971999999999998E-2</c:v>
                </c:pt>
                <c:pt idx="125759">
                  <c:v>4.4972999999999999E-2</c:v>
                </c:pt>
                <c:pt idx="125760">
                  <c:v>4.4974E-2</c:v>
                </c:pt>
                <c:pt idx="125761">
                  <c:v>4.4975000000000001E-2</c:v>
                </c:pt>
                <c:pt idx="125762">
                  <c:v>4.4976000000000002E-2</c:v>
                </c:pt>
                <c:pt idx="125763">
                  <c:v>4.4977999999999997E-2</c:v>
                </c:pt>
                <c:pt idx="125764">
                  <c:v>4.4978999999999998E-2</c:v>
                </c:pt>
                <c:pt idx="125765">
                  <c:v>4.4979999999999999E-2</c:v>
                </c:pt>
                <c:pt idx="125766">
                  <c:v>4.4981E-2</c:v>
                </c:pt>
                <c:pt idx="125767">
                  <c:v>4.4983000000000002E-2</c:v>
                </c:pt>
                <c:pt idx="125768">
                  <c:v>4.4984000000000003E-2</c:v>
                </c:pt>
                <c:pt idx="125769">
                  <c:v>4.4984999999999997E-2</c:v>
                </c:pt>
                <c:pt idx="125770">
                  <c:v>4.4985999999999998E-2</c:v>
                </c:pt>
                <c:pt idx="125771">
                  <c:v>4.4986999999999999E-2</c:v>
                </c:pt>
                <c:pt idx="125772">
                  <c:v>4.4988E-2</c:v>
                </c:pt>
                <c:pt idx="125773">
                  <c:v>4.4990000000000002E-2</c:v>
                </c:pt>
                <c:pt idx="125774">
                  <c:v>4.4991000000000003E-2</c:v>
                </c:pt>
                <c:pt idx="125775">
                  <c:v>4.4991999999999997E-2</c:v>
                </c:pt>
                <c:pt idx="125776">
                  <c:v>4.4993999999999999E-2</c:v>
                </c:pt>
                <c:pt idx="125777">
                  <c:v>4.4995E-2</c:v>
                </c:pt>
                <c:pt idx="125778">
                  <c:v>4.4996000000000001E-2</c:v>
                </c:pt>
                <c:pt idx="125779">
                  <c:v>4.4997000000000002E-2</c:v>
                </c:pt>
                <c:pt idx="125780">
                  <c:v>4.4998000000000003E-2</c:v>
                </c:pt>
                <c:pt idx="125781">
                  <c:v>4.4999999999999998E-2</c:v>
                </c:pt>
                <c:pt idx="125782">
                  <c:v>4.5000999999999999E-2</c:v>
                </c:pt>
                <c:pt idx="125783">
                  <c:v>4.5000999999999999E-2</c:v>
                </c:pt>
                <c:pt idx="125784">
                  <c:v>4.5002E-2</c:v>
                </c:pt>
                <c:pt idx="125785">
                  <c:v>4.5003000000000001E-2</c:v>
                </c:pt>
                <c:pt idx="125786">
                  <c:v>4.5004000000000002E-2</c:v>
                </c:pt>
                <c:pt idx="125787">
                  <c:v>4.5005000000000003E-2</c:v>
                </c:pt>
                <c:pt idx="125788">
                  <c:v>4.5005999999999997E-2</c:v>
                </c:pt>
                <c:pt idx="125789">
                  <c:v>4.5006999999999998E-2</c:v>
                </c:pt>
                <c:pt idx="125790">
                  <c:v>4.5007999999999999E-2</c:v>
                </c:pt>
                <c:pt idx="125791">
                  <c:v>4.5007999999999999E-2</c:v>
                </c:pt>
                <c:pt idx="125792">
                  <c:v>4.5009E-2</c:v>
                </c:pt>
                <c:pt idx="125793">
                  <c:v>4.5009E-2</c:v>
                </c:pt>
                <c:pt idx="125794">
                  <c:v>4.5010000000000001E-2</c:v>
                </c:pt>
                <c:pt idx="125795">
                  <c:v>4.5010000000000001E-2</c:v>
                </c:pt>
                <c:pt idx="125796">
                  <c:v>4.5010000000000001E-2</c:v>
                </c:pt>
                <c:pt idx="125797">
                  <c:v>4.5011000000000002E-2</c:v>
                </c:pt>
                <c:pt idx="125798">
                  <c:v>4.5011000000000002E-2</c:v>
                </c:pt>
                <c:pt idx="125799">
                  <c:v>4.5011000000000002E-2</c:v>
                </c:pt>
                <c:pt idx="125800">
                  <c:v>4.5011000000000002E-2</c:v>
                </c:pt>
                <c:pt idx="125801">
                  <c:v>4.5011000000000002E-2</c:v>
                </c:pt>
                <c:pt idx="125802">
                  <c:v>4.5011000000000002E-2</c:v>
                </c:pt>
                <c:pt idx="125803">
                  <c:v>4.5011000000000002E-2</c:v>
                </c:pt>
                <c:pt idx="125804">
                  <c:v>4.5011000000000002E-2</c:v>
                </c:pt>
                <c:pt idx="125805">
                  <c:v>4.5011000000000002E-2</c:v>
                </c:pt>
                <c:pt idx="125806">
                  <c:v>4.5010000000000001E-2</c:v>
                </c:pt>
                <c:pt idx="125807">
                  <c:v>4.5010000000000001E-2</c:v>
                </c:pt>
                <c:pt idx="125808">
                  <c:v>4.5010000000000001E-2</c:v>
                </c:pt>
                <c:pt idx="125809">
                  <c:v>4.5009E-2</c:v>
                </c:pt>
                <c:pt idx="125810">
                  <c:v>4.5009E-2</c:v>
                </c:pt>
                <c:pt idx="125811">
                  <c:v>4.5007999999999999E-2</c:v>
                </c:pt>
                <c:pt idx="125812">
                  <c:v>4.5007999999999999E-2</c:v>
                </c:pt>
                <c:pt idx="125813">
                  <c:v>4.5007999999999999E-2</c:v>
                </c:pt>
                <c:pt idx="125814">
                  <c:v>4.5006999999999998E-2</c:v>
                </c:pt>
                <c:pt idx="125815">
                  <c:v>4.5006999999999998E-2</c:v>
                </c:pt>
                <c:pt idx="125816">
                  <c:v>4.5005999999999997E-2</c:v>
                </c:pt>
                <c:pt idx="125817">
                  <c:v>4.5005999999999997E-2</c:v>
                </c:pt>
                <c:pt idx="125818">
                  <c:v>4.5005000000000003E-2</c:v>
                </c:pt>
                <c:pt idx="125819">
                  <c:v>4.5005000000000003E-2</c:v>
                </c:pt>
                <c:pt idx="125820">
                  <c:v>4.5004000000000002E-2</c:v>
                </c:pt>
                <c:pt idx="125821">
                  <c:v>4.5004000000000002E-2</c:v>
                </c:pt>
                <c:pt idx="125822">
                  <c:v>4.5003000000000001E-2</c:v>
                </c:pt>
                <c:pt idx="125823">
                  <c:v>4.5003000000000001E-2</c:v>
                </c:pt>
                <c:pt idx="125824">
                  <c:v>4.5003000000000001E-2</c:v>
                </c:pt>
                <c:pt idx="125825">
                  <c:v>4.5003000000000001E-2</c:v>
                </c:pt>
                <c:pt idx="125826">
                  <c:v>4.5002E-2</c:v>
                </c:pt>
                <c:pt idx="125827">
                  <c:v>4.5002E-2</c:v>
                </c:pt>
                <c:pt idx="125828">
                  <c:v>4.5002E-2</c:v>
                </c:pt>
                <c:pt idx="125829">
                  <c:v>4.5002E-2</c:v>
                </c:pt>
                <c:pt idx="125830">
                  <c:v>4.5002E-2</c:v>
                </c:pt>
                <c:pt idx="125831">
                  <c:v>4.5002E-2</c:v>
                </c:pt>
                <c:pt idx="125832">
                  <c:v>4.5002E-2</c:v>
                </c:pt>
                <c:pt idx="125833">
                  <c:v>4.5002E-2</c:v>
                </c:pt>
                <c:pt idx="125834">
                  <c:v>4.5002E-2</c:v>
                </c:pt>
                <c:pt idx="125835">
                  <c:v>4.5002E-2</c:v>
                </c:pt>
                <c:pt idx="125836">
                  <c:v>4.5003000000000001E-2</c:v>
                </c:pt>
                <c:pt idx="125837">
                  <c:v>4.5003000000000001E-2</c:v>
                </c:pt>
                <c:pt idx="125838">
                  <c:v>4.5003000000000001E-2</c:v>
                </c:pt>
                <c:pt idx="125839">
                  <c:v>4.5004000000000002E-2</c:v>
                </c:pt>
                <c:pt idx="125840">
                  <c:v>4.5004000000000002E-2</c:v>
                </c:pt>
                <c:pt idx="125841">
                  <c:v>4.5005000000000003E-2</c:v>
                </c:pt>
                <c:pt idx="125842">
                  <c:v>4.5005000000000003E-2</c:v>
                </c:pt>
                <c:pt idx="125843">
                  <c:v>4.5005999999999997E-2</c:v>
                </c:pt>
                <c:pt idx="125844">
                  <c:v>4.5005999999999997E-2</c:v>
                </c:pt>
                <c:pt idx="125845">
                  <c:v>4.5006999999999998E-2</c:v>
                </c:pt>
                <c:pt idx="125846">
                  <c:v>4.5007999999999999E-2</c:v>
                </c:pt>
                <c:pt idx="125847">
                  <c:v>4.5009E-2</c:v>
                </c:pt>
                <c:pt idx="125848">
                  <c:v>4.5010000000000001E-2</c:v>
                </c:pt>
                <c:pt idx="125849">
                  <c:v>4.5011000000000002E-2</c:v>
                </c:pt>
                <c:pt idx="125850">
                  <c:v>4.5011000000000002E-2</c:v>
                </c:pt>
                <c:pt idx="125851">
                  <c:v>4.5012000000000003E-2</c:v>
                </c:pt>
                <c:pt idx="125852">
                  <c:v>4.5012999999999997E-2</c:v>
                </c:pt>
                <c:pt idx="125853">
                  <c:v>4.5013999999999998E-2</c:v>
                </c:pt>
                <c:pt idx="125854">
                  <c:v>4.5014999999999999E-2</c:v>
                </c:pt>
                <c:pt idx="125855">
                  <c:v>4.5016E-2</c:v>
                </c:pt>
                <c:pt idx="125856">
                  <c:v>4.5017000000000001E-2</c:v>
                </c:pt>
                <c:pt idx="125857">
                  <c:v>4.5017000000000001E-2</c:v>
                </c:pt>
                <c:pt idx="125858">
                  <c:v>4.5018000000000002E-2</c:v>
                </c:pt>
                <c:pt idx="125859">
                  <c:v>4.5019000000000003E-2</c:v>
                </c:pt>
                <c:pt idx="125860">
                  <c:v>4.5019999999999998E-2</c:v>
                </c:pt>
                <c:pt idx="125861">
                  <c:v>4.5020999999999999E-2</c:v>
                </c:pt>
                <c:pt idx="125862">
                  <c:v>4.5022E-2</c:v>
                </c:pt>
                <c:pt idx="125863">
                  <c:v>4.5023000000000001E-2</c:v>
                </c:pt>
                <c:pt idx="125864">
                  <c:v>4.5024000000000002E-2</c:v>
                </c:pt>
                <c:pt idx="125865">
                  <c:v>4.5024000000000002E-2</c:v>
                </c:pt>
                <c:pt idx="125866">
                  <c:v>4.5025000000000003E-2</c:v>
                </c:pt>
                <c:pt idx="125867">
                  <c:v>4.5025999999999997E-2</c:v>
                </c:pt>
                <c:pt idx="125868">
                  <c:v>4.5025999999999997E-2</c:v>
                </c:pt>
                <c:pt idx="125869">
                  <c:v>4.5026999999999998E-2</c:v>
                </c:pt>
                <c:pt idx="125870">
                  <c:v>4.5027999999999999E-2</c:v>
                </c:pt>
                <c:pt idx="125871">
                  <c:v>4.5027999999999999E-2</c:v>
                </c:pt>
                <c:pt idx="125872">
                  <c:v>4.5029E-2</c:v>
                </c:pt>
                <c:pt idx="125873">
                  <c:v>4.5029E-2</c:v>
                </c:pt>
                <c:pt idx="125874">
                  <c:v>4.5030000000000001E-2</c:v>
                </c:pt>
                <c:pt idx="125875">
                  <c:v>4.5030000000000001E-2</c:v>
                </c:pt>
                <c:pt idx="125876">
                  <c:v>4.5031000000000002E-2</c:v>
                </c:pt>
                <c:pt idx="125877">
                  <c:v>4.5031000000000002E-2</c:v>
                </c:pt>
                <c:pt idx="125878">
                  <c:v>4.5031000000000002E-2</c:v>
                </c:pt>
                <c:pt idx="125879">
                  <c:v>4.5031000000000002E-2</c:v>
                </c:pt>
                <c:pt idx="125880">
                  <c:v>4.5031000000000002E-2</c:v>
                </c:pt>
                <c:pt idx="125881">
                  <c:v>4.5031000000000002E-2</c:v>
                </c:pt>
                <c:pt idx="125882">
                  <c:v>4.5032000000000003E-2</c:v>
                </c:pt>
                <c:pt idx="125883">
                  <c:v>4.5032000000000003E-2</c:v>
                </c:pt>
                <c:pt idx="125884">
                  <c:v>4.5032000000000003E-2</c:v>
                </c:pt>
                <c:pt idx="125885">
                  <c:v>4.5032000000000003E-2</c:v>
                </c:pt>
                <c:pt idx="125886">
                  <c:v>4.5031000000000002E-2</c:v>
                </c:pt>
                <c:pt idx="125887">
                  <c:v>4.5031000000000002E-2</c:v>
                </c:pt>
                <c:pt idx="125888">
                  <c:v>4.5031000000000002E-2</c:v>
                </c:pt>
                <c:pt idx="125889">
                  <c:v>4.5030000000000001E-2</c:v>
                </c:pt>
                <c:pt idx="125890">
                  <c:v>4.5030000000000001E-2</c:v>
                </c:pt>
                <c:pt idx="125891">
                  <c:v>4.5030000000000001E-2</c:v>
                </c:pt>
                <c:pt idx="125892">
                  <c:v>4.5029E-2</c:v>
                </c:pt>
                <c:pt idx="125893">
                  <c:v>4.5029E-2</c:v>
                </c:pt>
                <c:pt idx="125894">
                  <c:v>4.5027999999999999E-2</c:v>
                </c:pt>
                <c:pt idx="125895">
                  <c:v>4.5027999999999999E-2</c:v>
                </c:pt>
                <c:pt idx="125896">
                  <c:v>4.5026999999999998E-2</c:v>
                </c:pt>
                <c:pt idx="125897">
                  <c:v>4.5025999999999997E-2</c:v>
                </c:pt>
                <c:pt idx="125898">
                  <c:v>4.5025999999999997E-2</c:v>
                </c:pt>
                <c:pt idx="125899">
                  <c:v>4.5025000000000003E-2</c:v>
                </c:pt>
                <c:pt idx="125900">
                  <c:v>4.5024000000000002E-2</c:v>
                </c:pt>
                <c:pt idx="125901">
                  <c:v>4.5023000000000001E-2</c:v>
                </c:pt>
                <c:pt idx="125902">
                  <c:v>4.5022E-2</c:v>
                </c:pt>
                <c:pt idx="125903">
                  <c:v>4.5020999999999999E-2</c:v>
                </c:pt>
                <c:pt idx="125904">
                  <c:v>4.5019999999999998E-2</c:v>
                </c:pt>
                <c:pt idx="125905">
                  <c:v>4.5019000000000003E-2</c:v>
                </c:pt>
                <c:pt idx="125906">
                  <c:v>4.5018000000000002E-2</c:v>
                </c:pt>
                <c:pt idx="125907">
                  <c:v>4.5017000000000001E-2</c:v>
                </c:pt>
                <c:pt idx="125908">
                  <c:v>4.5016E-2</c:v>
                </c:pt>
                <c:pt idx="125909">
                  <c:v>4.5014999999999999E-2</c:v>
                </c:pt>
                <c:pt idx="125910">
                  <c:v>4.5013999999999998E-2</c:v>
                </c:pt>
                <c:pt idx="125911">
                  <c:v>4.5012999999999997E-2</c:v>
                </c:pt>
                <c:pt idx="125912">
                  <c:v>4.5011000000000002E-2</c:v>
                </c:pt>
                <c:pt idx="125913">
                  <c:v>4.5010000000000001E-2</c:v>
                </c:pt>
                <c:pt idx="125914">
                  <c:v>4.5009E-2</c:v>
                </c:pt>
                <c:pt idx="125915">
                  <c:v>4.5006999999999998E-2</c:v>
                </c:pt>
                <c:pt idx="125916">
                  <c:v>4.5005999999999997E-2</c:v>
                </c:pt>
                <c:pt idx="125917">
                  <c:v>4.5005000000000003E-2</c:v>
                </c:pt>
                <c:pt idx="125918">
                  <c:v>4.5004000000000002E-2</c:v>
                </c:pt>
                <c:pt idx="125919">
                  <c:v>4.5002E-2</c:v>
                </c:pt>
                <c:pt idx="125920">
                  <c:v>4.5000999999999999E-2</c:v>
                </c:pt>
                <c:pt idx="125921">
                  <c:v>4.4999999999999998E-2</c:v>
                </c:pt>
                <c:pt idx="125922">
                  <c:v>4.4998000000000003E-2</c:v>
                </c:pt>
                <c:pt idx="125923">
                  <c:v>4.4997000000000002E-2</c:v>
                </c:pt>
                <c:pt idx="125924">
                  <c:v>4.4995E-2</c:v>
                </c:pt>
                <c:pt idx="125925">
                  <c:v>4.4993999999999999E-2</c:v>
                </c:pt>
                <c:pt idx="125926">
                  <c:v>4.4992999999999998E-2</c:v>
                </c:pt>
                <c:pt idx="125927">
                  <c:v>4.4991000000000003E-2</c:v>
                </c:pt>
                <c:pt idx="125928">
                  <c:v>4.4990000000000002E-2</c:v>
                </c:pt>
                <c:pt idx="125929">
                  <c:v>4.4989000000000001E-2</c:v>
                </c:pt>
                <c:pt idx="125930">
                  <c:v>4.4988E-2</c:v>
                </c:pt>
                <c:pt idx="125931">
                  <c:v>4.4986999999999999E-2</c:v>
                </c:pt>
                <c:pt idx="125932">
                  <c:v>4.4984999999999997E-2</c:v>
                </c:pt>
                <c:pt idx="125933">
                  <c:v>4.4984000000000003E-2</c:v>
                </c:pt>
                <c:pt idx="125934">
                  <c:v>4.4983000000000002E-2</c:v>
                </c:pt>
                <c:pt idx="125935">
                  <c:v>4.4982000000000001E-2</c:v>
                </c:pt>
                <c:pt idx="125936">
                  <c:v>4.4981E-2</c:v>
                </c:pt>
                <c:pt idx="125937">
                  <c:v>4.4979999999999999E-2</c:v>
                </c:pt>
                <c:pt idx="125938">
                  <c:v>4.4977999999999997E-2</c:v>
                </c:pt>
                <c:pt idx="125939">
                  <c:v>4.4977000000000003E-2</c:v>
                </c:pt>
                <c:pt idx="125940">
                  <c:v>4.4977000000000003E-2</c:v>
                </c:pt>
                <c:pt idx="125941">
                  <c:v>4.4976000000000002E-2</c:v>
                </c:pt>
                <c:pt idx="125942">
                  <c:v>4.4975000000000001E-2</c:v>
                </c:pt>
                <c:pt idx="125943">
                  <c:v>4.4974E-2</c:v>
                </c:pt>
                <c:pt idx="125944">
                  <c:v>4.4972999999999999E-2</c:v>
                </c:pt>
                <c:pt idx="125945">
                  <c:v>4.4971999999999998E-2</c:v>
                </c:pt>
                <c:pt idx="125946">
                  <c:v>4.4970999999999997E-2</c:v>
                </c:pt>
                <c:pt idx="125947">
                  <c:v>4.4970999999999997E-2</c:v>
                </c:pt>
                <c:pt idx="125948">
                  <c:v>4.4970000000000003E-2</c:v>
                </c:pt>
                <c:pt idx="125949">
                  <c:v>4.4969000000000002E-2</c:v>
                </c:pt>
                <c:pt idx="125950">
                  <c:v>4.4969000000000002E-2</c:v>
                </c:pt>
                <c:pt idx="125951">
                  <c:v>4.4968000000000001E-2</c:v>
                </c:pt>
                <c:pt idx="125952">
                  <c:v>4.4968000000000001E-2</c:v>
                </c:pt>
                <c:pt idx="125953">
                  <c:v>4.4967E-2</c:v>
                </c:pt>
                <c:pt idx="125954">
                  <c:v>4.4967E-2</c:v>
                </c:pt>
                <c:pt idx="125955">
                  <c:v>4.4965999999999999E-2</c:v>
                </c:pt>
                <c:pt idx="125956">
                  <c:v>4.4965999999999999E-2</c:v>
                </c:pt>
                <c:pt idx="125957">
                  <c:v>4.4964999999999998E-2</c:v>
                </c:pt>
                <c:pt idx="125958">
                  <c:v>4.4964999999999998E-2</c:v>
                </c:pt>
                <c:pt idx="125959">
                  <c:v>4.4964999999999998E-2</c:v>
                </c:pt>
                <c:pt idx="125960">
                  <c:v>4.4963999999999997E-2</c:v>
                </c:pt>
                <c:pt idx="125961">
                  <c:v>4.4963999999999997E-2</c:v>
                </c:pt>
                <c:pt idx="125962">
                  <c:v>4.4963999999999997E-2</c:v>
                </c:pt>
                <c:pt idx="125963">
                  <c:v>4.4963999999999997E-2</c:v>
                </c:pt>
                <c:pt idx="125964">
                  <c:v>4.4963999999999997E-2</c:v>
                </c:pt>
                <c:pt idx="125965">
                  <c:v>4.4963999999999997E-2</c:v>
                </c:pt>
                <c:pt idx="125966">
                  <c:v>4.4963999999999997E-2</c:v>
                </c:pt>
                <c:pt idx="125967">
                  <c:v>4.4963999999999997E-2</c:v>
                </c:pt>
                <c:pt idx="125968">
                  <c:v>4.4963999999999997E-2</c:v>
                </c:pt>
                <c:pt idx="125969">
                  <c:v>4.4963999999999997E-2</c:v>
                </c:pt>
                <c:pt idx="125970">
                  <c:v>4.4963999999999997E-2</c:v>
                </c:pt>
                <c:pt idx="125971">
                  <c:v>4.4963999999999997E-2</c:v>
                </c:pt>
                <c:pt idx="125972">
                  <c:v>4.4963999999999997E-2</c:v>
                </c:pt>
                <c:pt idx="125973">
                  <c:v>4.4964999999999998E-2</c:v>
                </c:pt>
                <c:pt idx="125974">
                  <c:v>4.4964999999999998E-2</c:v>
                </c:pt>
                <c:pt idx="125975">
                  <c:v>4.4964999999999998E-2</c:v>
                </c:pt>
                <c:pt idx="125976">
                  <c:v>4.4965999999999999E-2</c:v>
                </c:pt>
                <c:pt idx="125977">
                  <c:v>4.4965999999999999E-2</c:v>
                </c:pt>
                <c:pt idx="125978">
                  <c:v>4.4967E-2</c:v>
                </c:pt>
                <c:pt idx="125979">
                  <c:v>4.4967E-2</c:v>
                </c:pt>
                <c:pt idx="125980">
                  <c:v>4.4967E-2</c:v>
                </c:pt>
                <c:pt idx="125981">
                  <c:v>4.4968000000000001E-2</c:v>
                </c:pt>
                <c:pt idx="125982">
                  <c:v>4.4968000000000001E-2</c:v>
                </c:pt>
                <c:pt idx="125983">
                  <c:v>4.4969000000000002E-2</c:v>
                </c:pt>
                <c:pt idx="125984">
                  <c:v>4.4969000000000002E-2</c:v>
                </c:pt>
                <c:pt idx="125985">
                  <c:v>4.4970000000000003E-2</c:v>
                </c:pt>
                <c:pt idx="125986">
                  <c:v>4.4970000000000003E-2</c:v>
                </c:pt>
                <c:pt idx="125987">
                  <c:v>4.4970999999999997E-2</c:v>
                </c:pt>
                <c:pt idx="125988">
                  <c:v>4.4971999999999998E-2</c:v>
                </c:pt>
                <c:pt idx="125989">
                  <c:v>4.4972999999999999E-2</c:v>
                </c:pt>
                <c:pt idx="125990">
                  <c:v>4.4972999999999999E-2</c:v>
                </c:pt>
                <c:pt idx="125991">
                  <c:v>4.4974E-2</c:v>
                </c:pt>
                <c:pt idx="125992">
                  <c:v>4.4975000000000001E-2</c:v>
                </c:pt>
                <c:pt idx="125993">
                  <c:v>4.4976000000000002E-2</c:v>
                </c:pt>
                <c:pt idx="125994">
                  <c:v>4.4976000000000002E-2</c:v>
                </c:pt>
                <c:pt idx="125995">
                  <c:v>4.4977000000000003E-2</c:v>
                </c:pt>
                <c:pt idx="125996">
                  <c:v>4.4977999999999997E-2</c:v>
                </c:pt>
                <c:pt idx="125997">
                  <c:v>4.4977999999999997E-2</c:v>
                </c:pt>
                <c:pt idx="125998">
                  <c:v>4.4978999999999998E-2</c:v>
                </c:pt>
                <c:pt idx="125999">
                  <c:v>4.4979999999999999E-2</c:v>
                </c:pt>
                <c:pt idx="126000">
                  <c:v>4.4981E-2</c:v>
                </c:pt>
                <c:pt idx="126001">
                  <c:v>4.4982000000000001E-2</c:v>
                </c:pt>
                <c:pt idx="126002">
                  <c:v>4.4983000000000002E-2</c:v>
                </c:pt>
                <c:pt idx="126003">
                  <c:v>4.4984000000000003E-2</c:v>
                </c:pt>
                <c:pt idx="126004">
                  <c:v>4.4984000000000003E-2</c:v>
                </c:pt>
                <c:pt idx="126005">
                  <c:v>4.4984999999999997E-2</c:v>
                </c:pt>
                <c:pt idx="126006">
                  <c:v>4.4985999999999998E-2</c:v>
                </c:pt>
                <c:pt idx="126007">
                  <c:v>4.4986999999999999E-2</c:v>
                </c:pt>
                <c:pt idx="126008">
                  <c:v>4.4986999999999999E-2</c:v>
                </c:pt>
                <c:pt idx="126009">
                  <c:v>4.4988E-2</c:v>
                </c:pt>
                <c:pt idx="126010">
                  <c:v>4.4989000000000001E-2</c:v>
                </c:pt>
                <c:pt idx="126011">
                  <c:v>4.4990000000000002E-2</c:v>
                </c:pt>
                <c:pt idx="126012">
                  <c:v>4.4991000000000003E-2</c:v>
                </c:pt>
                <c:pt idx="126013">
                  <c:v>4.4991000000000003E-2</c:v>
                </c:pt>
                <c:pt idx="126014">
                  <c:v>4.4991999999999997E-2</c:v>
                </c:pt>
                <c:pt idx="126015">
                  <c:v>4.4992999999999998E-2</c:v>
                </c:pt>
                <c:pt idx="126016">
                  <c:v>4.4993999999999999E-2</c:v>
                </c:pt>
                <c:pt idx="126017">
                  <c:v>4.4993999999999999E-2</c:v>
                </c:pt>
                <c:pt idx="126018">
                  <c:v>4.4995E-2</c:v>
                </c:pt>
                <c:pt idx="126019">
                  <c:v>4.4995E-2</c:v>
                </c:pt>
                <c:pt idx="126020">
                  <c:v>4.4996000000000001E-2</c:v>
                </c:pt>
                <c:pt idx="126021">
                  <c:v>4.4996000000000001E-2</c:v>
                </c:pt>
                <c:pt idx="126022">
                  <c:v>4.4997000000000002E-2</c:v>
                </c:pt>
                <c:pt idx="126023">
                  <c:v>4.4998000000000003E-2</c:v>
                </c:pt>
                <c:pt idx="126024">
                  <c:v>4.4998000000000003E-2</c:v>
                </c:pt>
                <c:pt idx="126025">
                  <c:v>4.4998999999999997E-2</c:v>
                </c:pt>
                <c:pt idx="126026">
                  <c:v>4.4998999999999997E-2</c:v>
                </c:pt>
                <c:pt idx="126027">
                  <c:v>4.4998999999999997E-2</c:v>
                </c:pt>
                <c:pt idx="126028">
                  <c:v>4.4999999999999998E-2</c:v>
                </c:pt>
                <c:pt idx="126029">
                  <c:v>4.4999999999999998E-2</c:v>
                </c:pt>
                <c:pt idx="126030">
                  <c:v>4.4999999999999998E-2</c:v>
                </c:pt>
                <c:pt idx="126031">
                  <c:v>4.4999999999999998E-2</c:v>
                </c:pt>
                <c:pt idx="126032">
                  <c:v>4.4999999999999998E-2</c:v>
                </c:pt>
                <c:pt idx="126033">
                  <c:v>4.4999999999999998E-2</c:v>
                </c:pt>
                <c:pt idx="126034">
                  <c:v>4.4999999999999998E-2</c:v>
                </c:pt>
                <c:pt idx="126035">
                  <c:v>4.4999999999999998E-2</c:v>
                </c:pt>
                <c:pt idx="126036">
                  <c:v>4.4999999999999998E-2</c:v>
                </c:pt>
                <c:pt idx="126037">
                  <c:v>4.4999999999999998E-2</c:v>
                </c:pt>
                <c:pt idx="126038">
                  <c:v>4.4999999999999998E-2</c:v>
                </c:pt>
                <c:pt idx="126039">
                  <c:v>4.4999999999999998E-2</c:v>
                </c:pt>
                <c:pt idx="126040">
                  <c:v>4.4999999999999998E-2</c:v>
                </c:pt>
                <c:pt idx="126041">
                  <c:v>4.4998999999999997E-2</c:v>
                </c:pt>
                <c:pt idx="126042">
                  <c:v>4.4998999999999997E-2</c:v>
                </c:pt>
                <c:pt idx="126043">
                  <c:v>4.4998000000000003E-2</c:v>
                </c:pt>
                <c:pt idx="126044">
                  <c:v>4.4998000000000003E-2</c:v>
                </c:pt>
                <c:pt idx="126045">
                  <c:v>4.4997000000000002E-2</c:v>
                </c:pt>
                <c:pt idx="126046">
                  <c:v>4.4997000000000002E-2</c:v>
                </c:pt>
                <c:pt idx="126047">
                  <c:v>4.4996000000000001E-2</c:v>
                </c:pt>
                <c:pt idx="126048">
                  <c:v>4.4996000000000001E-2</c:v>
                </c:pt>
                <c:pt idx="126049">
                  <c:v>4.4995E-2</c:v>
                </c:pt>
                <c:pt idx="126050">
                  <c:v>4.4993999999999999E-2</c:v>
                </c:pt>
                <c:pt idx="126051">
                  <c:v>4.4992999999999998E-2</c:v>
                </c:pt>
                <c:pt idx="126052">
                  <c:v>4.4992999999999998E-2</c:v>
                </c:pt>
                <c:pt idx="126053">
                  <c:v>4.4991999999999997E-2</c:v>
                </c:pt>
                <c:pt idx="126054">
                  <c:v>4.4991000000000003E-2</c:v>
                </c:pt>
                <c:pt idx="126055">
                  <c:v>4.4990000000000002E-2</c:v>
                </c:pt>
                <c:pt idx="126056">
                  <c:v>4.4989000000000001E-2</c:v>
                </c:pt>
                <c:pt idx="126057">
                  <c:v>4.4988E-2</c:v>
                </c:pt>
                <c:pt idx="126058">
                  <c:v>4.4986999999999999E-2</c:v>
                </c:pt>
                <c:pt idx="126059">
                  <c:v>4.4985999999999998E-2</c:v>
                </c:pt>
                <c:pt idx="126060">
                  <c:v>4.4984999999999997E-2</c:v>
                </c:pt>
                <c:pt idx="126061">
                  <c:v>4.4984000000000003E-2</c:v>
                </c:pt>
                <c:pt idx="126062">
                  <c:v>4.4983000000000002E-2</c:v>
                </c:pt>
                <c:pt idx="126063">
                  <c:v>4.4982000000000001E-2</c:v>
                </c:pt>
                <c:pt idx="126064">
                  <c:v>4.4981E-2</c:v>
                </c:pt>
                <c:pt idx="126065">
                  <c:v>4.4979999999999999E-2</c:v>
                </c:pt>
                <c:pt idx="126066">
                  <c:v>4.4977999999999997E-2</c:v>
                </c:pt>
                <c:pt idx="126067">
                  <c:v>4.4977000000000003E-2</c:v>
                </c:pt>
                <c:pt idx="126068">
                  <c:v>4.4976000000000002E-2</c:v>
                </c:pt>
                <c:pt idx="126069">
                  <c:v>4.4975000000000001E-2</c:v>
                </c:pt>
                <c:pt idx="126070">
                  <c:v>4.4974E-2</c:v>
                </c:pt>
                <c:pt idx="126071">
                  <c:v>4.4972999999999999E-2</c:v>
                </c:pt>
                <c:pt idx="126072">
                  <c:v>4.4972999999999999E-2</c:v>
                </c:pt>
                <c:pt idx="126073">
                  <c:v>4.4971999999999998E-2</c:v>
                </c:pt>
                <c:pt idx="126074">
                  <c:v>4.4970999999999997E-2</c:v>
                </c:pt>
                <c:pt idx="126075">
                  <c:v>4.4970000000000003E-2</c:v>
                </c:pt>
                <c:pt idx="126076">
                  <c:v>4.4969000000000002E-2</c:v>
                </c:pt>
                <c:pt idx="126077">
                  <c:v>4.4968000000000001E-2</c:v>
                </c:pt>
                <c:pt idx="126078">
                  <c:v>4.4967E-2</c:v>
                </c:pt>
                <c:pt idx="126079">
                  <c:v>4.4967E-2</c:v>
                </c:pt>
                <c:pt idx="126080">
                  <c:v>4.4965999999999999E-2</c:v>
                </c:pt>
                <c:pt idx="126081">
                  <c:v>4.4964999999999998E-2</c:v>
                </c:pt>
                <c:pt idx="126082">
                  <c:v>4.4964999999999998E-2</c:v>
                </c:pt>
                <c:pt idx="126083">
                  <c:v>4.4964999999999998E-2</c:v>
                </c:pt>
                <c:pt idx="126084">
                  <c:v>4.4963999999999997E-2</c:v>
                </c:pt>
                <c:pt idx="126085">
                  <c:v>4.4963999999999997E-2</c:v>
                </c:pt>
                <c:pt idx="126086">
                  <c:v>4.4963999999999997E-2</c:v>
                </c:pt>
                <c:pt idx="126087">
                  <c:v>4.4963999999999997E-2</c:v>
                </c:pt>
                <c:pt idx="126088">
                  <c:v>4.4963999999999997E-2</c:v>
                </c:pt>
                <c:pt idx="126089">
                  <c:v>4.4963999999999997E-2</c:v>
                </c:pt>
                <c:pt idx="126090">
                  <c:v>4.4963999999999997E-2</c:v>
                </c:pt>
                <c:pt idx="126091">
                  <c:v>4.4963999999999997E-2</c:v>
                </c:pt>
                <c:pt idx="126092">
                  <c:v>4.4963999999999997E-2</c:v>
                </c:pt>
                <c:pt idx="126093">
                  <c:v>4.4964999999999998E-2</c:v>
                </c:pt>
                <c:pt idx="126094">
                  <c:v>4.4964999999999998E-2</c:v>
                </c:pt>
                <c:pt idx="126095">
                  <c:v>4.4965999999999999E-2</c:v>
                </c:pt>
                <c:pt idx="126096">
                  <c:v>4.4965999999999999E-2</c:v>
                </c:pt>
                <c:pt idx="126097">
                  <c:v>4.4967E-2</c:v>
                </c:pt>
                <c:pt idx="126098">
                  <c:v>4.4968000000000001E-2</c:v>
                </c:pt>
                <c:pt idx="126099">
                  <c:v>4.4968000000000001E-2</c:v>
                </c:pt>
                <c:pt idx="126100">
                  <c:v>4.4969000000000002E-2</c:v>
                </c:pt>
                <c:pt idx="126101">
                  <c:v>4.4970000000000003E-2</c:v>
                </c:pt>
                <c:pt idx="126102">
                  <c:v>4.4970999999999997E-2</c:v>
                </c:pt>
                <c:pt idx="126103">
                  <c:v>4.4971999999999998E-2</c:v>
                </c:pt>
                <c:pt idx="126104">
                  <c:v>4.4972999999999999E-2</c:v>
                </c:pt>
                <c:pt idx="126105">
                  <c:v>4.4975000000000001E-2</c:v>
                </c:pt>
                <c:pt idx="126106">
                  <c:v>4.4976000000000002E-2</c:v>
                </c:pt>
                <c:pt idx="126107">
                  <c:v>4.4977000000000003E-2</c:v>
                </c:pt>
                <c:pt idx="126108">
                  <c:v>4.4978999999999998E-2</c:v>
                </c:pt>
                <c:pt idx="126109">
                  <c:v>4.4979999999999999E-2</c:v>
                </c:pt>
                <c:pt idx="126110">
                  <c:v>4.4982000000000001E-2</c:v>
                </c:pt>
                <c:pt idx="126111">
                  <c:v>4.4983000000000002E-2</c:v>
                </c:pt>
                <c:pt idx="126112">
                  <c:v>4.4984999999999997E-2</c:v>
                </c:pt>
                <c:pt idx="126113">
                  <c:v>4.4985999999999998E-2</c:v>
                </c:pt>
                <c:pt idx="126114">
                  <c:v>4.4988E-2</c:v>
                </c:pt>
                <c:pt idx="126115">
                  <c:v>4.4989000000000001E-2</c:v>
                </c:pt>
                <c:pt idx="126116">
                  <c:v>4.4991000000000003E-2</c:v>
                </c:pt>
                <c:pt idx="126117">
                  <c:v>4.4991999999999997E-2</c:v>
                </c:pt>
                <c:pt idx="126118">
                  <c:v>4.4993999999999999E-2</c:v>
                </c:pt>
                <c:pt idx="126119">
                  <c:v>4.4996000000000001E-2</c:v>
                </c:pt>
                <c:pt idx="126120">
                  <c:v>4.4997000000000002E-2</c:v>
                </c:pt>
                <c:pt idx="126121">
                  <c:v>4.4998999999999997E-2</c:v>
                </c:pt>
                <c:pt idx="126122">
                  <c:v>4.4999999999999998E-2</c:v>
                </c:pt>
                <c:pt idx="126123">
                  <c:v>4.5002E-2</c:v>
                </c:pt>
                <c:pt idx="126124">
                  <c:v>4.5003000000000001E-2</c:v>
                </c:pt>
                <c:pt idx="126125">
                  <c:v>4.5005000000000003E-2</c:v>
                </c:pt>
                <c:pt idx="126126">
                  <c:v>4.5005999999999997E-2</c:v>
                </c:pt>
                <c:pt idx="126127">
                  <c:v>4.5007999999999999E-2</c:v>
                </c:pt>
                <c:pt idx="126128">
                  <c:v>4.5009E-2</c:v>
                </c:pt>
                <c:pt idx="126129">
                  <c:v>4.5011000000000002E-2</c:v>
                </c:pt>
                <c:pt idx="126130">
                  <c:v>4.5012000000000003E-2</c:v>
                </c:pt>
                <c:pt idx="126131">
                  <c:v>4.5012999999999997E-2</c:v>
                </c:pt>
                <c:pt idx="126132">
                  <c:v>4.5013999999999998E-2</c:v>
                </c:pt>
                <c:pt idx="126133">
                  <c:v>4.5016E-2</c:v>
                </c:pt>
                <c:pt idx="126134">
                  <c:v>4.5017000000000001E-2</c:v>
                </c:pt>
                <c:pt idx="126135">
                  <c:v>4.5017000000000001E-2</c:v>
                </c:pt>
                <c:pt idx="126136">
                  <c:v>4.5018000000000002E-2</c:v>
                </c:pt>
                <c:pt idx="126137">
                  <c:v>4.5019000000000003E-2</c:v>
                </c:pt>
                <c:pt idx="126138">
                  <c:v>4.5019999999999998E-2</c:v>
                </c:pt>
                <c:pt idx="126139">
                  <c:v>4.5020999999999999E-2</c:v>
                </c:pt>
                <c:pt idx="126140">
                  <c:v>4.5020999999999999E-2</c:v>
                </c:pt>
                <c:pt idx="126141">
                  <c:v>4.5022E-2</c:v>
                </c:pt>
                <c:pt idx="126142">
                  <c:v>4.5023000000000001E-2</c:v>
                </c:pt>
                <c:pt idx="126143">
                  <c:v>4.5023000000000001E-2</c:v>
                </c:pt>
                <c:pt idx="126144">
                  <c:v>4.5023000000000001E-2</c:v>
                </c:pt>
                <c:pt idx="126145">
                  <c:v>4.5024000000000002E-2</c:v>
                </c:pt>
                <c:pt idx="126146">
                  <c:v>4.5024000000000002E-2</c:v>
                </c:pt>
                <c:pt idx="126147">
                  <c:v>4.5024000000000002E-2</c:v>
                </c:pt>
                <c:pt idx="126148">
                  <c:v>4.5024000000000002E-2</c:v>
                </c:pt>
                <c:pt idx="126149">
                  <c:v>4.5024000000000002E-2</c:v>
                </c:pt>
                <c:pt idx="126150">
                  <c:v>4.5024000000000002E-2</c:v>
                </c:pt>
                <c:pt idx="126151">
                  <c:v>4.5023000000000001E-2</c:v>
                </c:pt>
                <c:pt idx="126152">
                  <c:v>4.5023000000000001E-2</c:v>
                </c:pt>
                <c:pt idx="126153">
                  <c:v>4.5023000000000001E-2</c:v>
                </c:pt>
                <c:pt idx="126154">
                  <c:v>4.5023000000000001E-2</c:v>
                </c:pt>
                <c:pt idx="126155">
                  <c:v>4.5022E-2</c:v>
                </c:pt>
                <c:pt idx="126156">
                  <c:v>4.5022E-2</c:v>
                </c:pt>
                <c:pt idx="126157">
                  <c:v>4.5020999999999999E-2</c:v>
                </c:pt>
                <c:pt idx="126158">
                  <c:v>4.5020999999999999E-2</c:v>
                </c:pt>
                <c:pt idx="126159">
                  <c:v>4.5019999999999998E-2</c:v>
                </c:pt>
                <c:pt idx="126160">
                  <c:v>4.5019000000000003E-2</c:v>
                </c:pt>
                <c:pt idx="126161">
                  <c:v>4.5019000000000003E-2</c:v>
                </c:pt>
                <c:pt idx="126162">
                  <c:v>4.5018000000000002E-2</c:v>
                </c:pt>
                <c:pt idx="126163">
                  <c:v>4.5017000000000001E-2</c:v>
                </c:pt>
                <c:pt idx="126164">
                  <c:v>4.5016E-2</c:v>
                </c:pt>
                <c:pt idx="126165">
                  <c:v>4.5016E-2</c:v>
                </c:pt>
                <c:pt idx="126166">
                  <c:v>4.5014999999999999E-2</c:v>
                </c:pt>
                <c:pt idx="126167">
                  <c:v>4.5013999999999998E-2</c:v>
                </c:pt>
                <c:pt idx="126168">
                  <c:v>4.5012999999999997E-2</c:v>
                </c:pt>
                <c:pt idx="126169">
                  <c:v>4.5012000000000003E-2</c:v>
                </c:pt>
                <c:pt idx="126170">
                  <c:v>4.5011000000000002E-2</c:v>
                </c:pt>
                <c:pt idx="126171">
                  <c:v>4.5010000000000001E-2</c:v>
                </c:pt>
                <c:pt idx="126172">
                  <c:v>4.5007999999999999E-2</c:v>
                </c:pt>
                <c:pt idx="126173">
                  <c:v>4.5006999999999998E-2</c:v>
                </c:pt>
                <c:pt idx="126174">
                  <c:v>4.5005999999999997E-2</c:v>
                </c:pt>
                <c:pt idx="126175">
                  <c:v>4.5005000000000003E-2</c:v>
                </c:pt>
                <c:pt idx="126176">
                  <c:v>4.5004000000000002E-2</c:v>
                </c:pt>
                <c:pt idx="126177">
                  <c:v>4.5003000000000001E-2</c:v>
                </c:pt>
                <c:pt idx="126178">
                  <c:v>4.5002E-2</c:v>
                </c:pt>
                <c:pt idx="126179">
                  <c:v>4.5000999999999999E-2</c:v>
                </c:pt>
                <c:pt idx="126180">
                  <c:v>4.4998999999999997E-2</c:v>
                </c:pt>
                <c:pt idx="126181">
                  <c:v>4.4998000000000003E-2</c:v>
                </c:pt>
                <c:pt idx="126182">
                  <c:v>4.4997000000000002E-2</c:v>
                </c:pt>
                <c:pt idx="126183">
                  <c:v>4.4996000000000001E-2</c:v>
                </c:pt>
                <c:pt idx="126184">
                  <c:v>4.4993999999999999E-2</c:v>
                </c:pt>
                <c:pt idx="126185">
                  <c:v>4.4992999999999998E-2</c:v>
                </c:pt>
                <c:pt idx="126186">
                  <c:v>4.4991999999999997E-2</c:v>
                </c:pt>
                <c:pt idx="126187">
                  <c:v>4.4991000000000003E-2</c:v>
                </c:pt>
                <c:pt idx="126188">
                  <c:v>4.4989000000000001E-2</c:v>
                </c:pt>
                <c:pt idx="126189">
                  <c:v>4.4988E-2</c:v>
                </c:pt>
                <c:pt idx="126190">
                  <c:v>4.4986999999999999E-2</c:v>
                </c:pt>
                <c:pt idx="126191">
                  <c:v>4.4985999999999998E-2</c:v>
                </c:pt>
                <c:pt idx="126192">
                  <c:v>4.4984999999999997E-2</c:v>
                </c:pt>
                <c:pt idx="126193">
                  <c:v>4.4984000000000003E-2</c:v>
                </c:pt>
                <c:pt idx="126194">
                  <c:v>4.4982000000000001E-2</c:v>
                </c:pt>
                <c:pt idx="126195">
                  <c:v>4.4981E-2</c:v>
                </c:pt>
                <c:pt idx="126196">
                  <c:v>4.4979999999999999E-2</c:v>
                </c:pt>
                <c:pt idx="126197">
                  <c:v>4.4978999999999998E-2</c:v>
                </c:pt>
                <c:pt idx="126198">
                  <c:v>4.4977999999999997E-2</c:v>
                </c:pt>
                <c:pt idx="126199">
                  <c:v>4.4977000000000003E-2</c:v>
                </c:pt>
                <c:pt idx="126200">
                  <c:v>4.4976000000000002E-2</c:v>
                </c:pt>
                <c:pt idx="126201">
                  <c:v>4.4975000000000001E-2</c:v>
                </c:pt>
                <c:pt idx="126202">
                  <c:v>4.4974E-2</c:v>
                </c:pt>
                <c:pt idx="126203">
                  <c:v>4.4974E-2</c:v>
                </c:pt>
                <c:pt idx="126204">
                  <c:v>4.4972999999999999E-2</c:v>
                </c:pt>
                <c:pt idx="126205">
                  <c:v>4.4971999999999998E-2</c:v>
                </c:pt>
                <c:pt idx="126206">
                  <c:v>4.4970999999999997E-2</c:v>
                </c:pt>
                <c:pt idx="126207">
                  <c:v>4.4970000000000003E-2</c:v>
                </c:pt>
                <c:pt idx="126208">
                  <c:v>4.4969000000000002E-2</c:v>
                </c:pt>
                <c:pt idx="126209">
                  <c:v>4.4969000000000002E-2</c:v>
                </c:pt>
                <c:pt idx="126210">
                  <c:v>4.4968000000000001E-2</c:v>
                </c:pt>
                <c:pt idx="126211">
                  <c:v>4.4968000000000001E-2</c:v>
                </c:pt>
                <c:pt idx="126212">
                  <c:v>4.4967E-2</c:v>
                </c:pt>
                <c:pt idx="126213">
                  <c:v>4.4967E-2</c:v>
                </c:pt>
                <c:pt idx="126214">
                  <c:v>4.4965999999999999E-2</c:v>
                </c:pt>
                <c:pt idx="126215">
                  <c:v>4.4965999999999999E-2</c:v>
                </c:pt>
                <c:pt idx="126216">
                  <c:v>4.4964999999999998E-2</c:v>
                </c:pt>
                <c:pt idx="126217">
                  <c:v>4.4964999999999998E-2</c:v>
                </c:pt>
                <c:pt idx="126218">
                  <c:v>4.4964999999999998E-2</c:v>
                </c:pt>
                <c:pt idx="126219">
                  <c:v>4.4963999999999997E-2</c:v>
                </c:pt>
                <c:pt idx="126220">
                  <c:v>4.4963999999999997E-2</c:v>
                </c:pt>
                <c:pt idx="126221">
                  <c:v>4.4963999999999997E-2</c:v>
                </c:pt>
                <c:pt idx="126222">
                  <c:v>4.4963999999999997E-2</c:v>
                </c:pt>
                <c:pt idx="126223">
                  <c:v>4.4963999999999997E-2</c:v>
                </c:pt>
                <c:pt idx="126224">
                  <c:v>4.4963999999999997E-2</c:v>
                </c:pt>
                <c:pt idx="126225">
                  <c:v>4.4963999999999997E-2</c:v>
                </c:pt>
                <c:pt idx="126226">
                  <c:v>4.4963999999999997E-2</c:v>
                </c:pt>
                <c:pt idx="126227">
                  <c:v>4.4963999999999997E-2</c:v>
                </c:pt>
                <c:pt idx="126228">
                  <c:v>4.4963999999999997E-2</c:v>
                </c:pt>
                <c:pt idx="126229">
                  <c:v>4.4964999999999998E-2</c:v>
                </c:pt>
                <c:pt idx="126230">
                  <c:v>4.4964999999999998E-2</c:v>
                </c:pt>
                <c:pt idx="126231">
                  <c:v>4.4964999999999998E-2</c:v>
                </c:pt>
                <c:pt idx="126232">
                  <c:v>4.4964999999999998E-2</c:v>
                </c:pt>
                <c:pt idx="126233">
                  <c:v>4.4965999999999999E-2</c:v>
                </c:pt>
                <c:pt idx="126234">
                  <c:v>4.4965999999999999E-2</c:v>
                </c:pt>
                <c:pt idx="126235">
                  <c:v>4.4967E-2</c:v>
                </c:pt>
                <c:pt idx="126236">
                  <c:v>4.4967E-2</c:v>
                </c:pt>
                <c:pt idx="126237">
                  <c:v>4.4968000000000001E-2</c:v>
                </c:pt>
                <c:pt idx="126238">
                  <c:v>4.4968000000000001E-2</c:v>
                </c:pt>
                <c:pt idx="126239">
                  <c:v>4.4969000000000002E-2</c:v>
                </c:pt>
                <c:pt idx="126240">
                  <c:v>4.4969000000000002E-2</c:v>
                </c:pt>
                <c:pt idx="126241">
                  <c:v>4.4970000000000003E-2</c:v>
                </c:pt>
                <c:pt idx="126242">
                  <c:v>4.4970000000000003E-2</c:v>
                </c:pt>
                <c:pt idx="126243">
                  <c:v>4.4970999999999997E-2</c:v>
                </c:pt>
                <c:pt idx="126244">
                  <c:v>4.4970999999999997E-2</c:v>
                </c:pt>
                <c:pt idx="126245">
                  <c:v>4.4971999999999998E-2</c:v>
                </c:pt>
                <c:pt idx="126246">
                  <c:v>4.4971999999999998E-2</c:v>
                </c:pt>
                <c:pt idx="126247">
                  <c:v>4.4972999999999999E-2</c:v>
                </c:pt>
                <c:pt idx="126248">
                  <c:v>4.4974E-2</c:v>
                </c:pt>
                <c:pt idx="126249">
                  <c:v>4.4974E-2</c:v>
                </c:pt>
                <c:pt idx="126250">
                  <c:v>4.4975000000000001E-2</c:v>
                </c:pt>
                <c:pt idx="126251">
                  <c:v>4.4975000000000001E-2</c:v>
                </c:pt>
                <c:pt idx="126252">
                  <c:v>4.4976000000000002E-2</c:v>
                </c:pt>
                <c:pt idx="126253">
                  <c:v>4.4976000000000002E-2</c:v>
                </c:pt>
                <c:pt idx="126254">
                  <c:v>4.4976000000000002E-2</c:v>
                </c:pt>
                <c:pt idx="126255">
                  <c:v>4.4977000000000003E-2</c:v>
                </c:pt>
                <c:pt idx="126256">
                  <c:v>4.4977000000000003E-2</c:v>
                </c:pt>
                <c:pt idx="126257">
                  <c:v>4.4977000000000003E-2</c:v>
                </c:pt>
                <c:pt idx="126258">
                  <c:v>4.4977999999999997E-2</c:v>
                </c:pt>
                <c:pt idx="126259">
                  <c:v>4.4977999999999997E-2</c:v>
                </c:pt>
                <c:pt idx="126260">
                  <c:v>4.4977999999999997E-2</c:v>
                </c:pt>
                <c:pt idx="126261">
                  <c:v>4.4977999999999997E-2</c:v>
                </c:pt>
                <c:pt idx="126262">
                  <c:v>4.4977999999999997E-2</c:v>
                </c:pt>
                <c:pt idx="126263">
                  <c:v>4.4977999999999997E-2</c:v>
                </c:pt>
                <c:pt idx="126264">
                  <c:v>4.4977999999999997E-2</c:v>
                </c:pt>
                <c:pt idx="126265">
                  <c:v>4.4977999999999997E-2</c:v>
                </c:pt>
                <c:pt idx="126266">
                  <c:v>4.4977999999999997E-2</c:v>
                </c:pt>
                <c:pt idx="126267">
                  <c:v>4.4977999999999997E-2</c:v>
                </c:pt>
                <c:pt idx="126268">
                  <c:v>4.4977999999999997E-2</c:v>
                </c:pt>
                <c:pt idx="126269">
                  <c:v>4.4977000000000003E-2</c:v>
                </c:pt>
                <c:pt idx="126270">
                  <c:v>4.4977000000000003E-2</c:v>
                </c:pt>
                <c:pt idx="126271">
                  <c:v>4.4977000000000003E-2</c:v>
                </c:pt>
                <c:pt idx="126272">
                  <c:v>4.4976000000000002E-2</c:v>
                </c:pt>
                <c:pt idx="126273">
                  <c:v>4.4976000000000002E-2</c:v>
                </c:pt>
                <c:pt idx="126274">
                  <c:v>4.4975000000000001E-2</c:v>
                </c:pt>
                <c:pt idx="126275">
                  <c:v>4.4975000000000001E-2</c:v>
                </c:pt>
                <c:pt idx="126276">
                  <c:v>4.4974E-2</c:v>
                </c:pt>
                <c:pt idx="126277">
                  <c:v>4.4972999999999999E-2</c:v>
                </c:pt>
                <c:pt idx="126278">
                  <c:v>4.4971999999999998E-2</c:v>
                </c:pt>
                <c:pt idx="126279">
                  <c:v>4.4970999999999997E-2</c:v>
                </c:pt>
                <c:pt idx="126280">
                  <c:v>4.4970999999999997E-2</c:v>
                </c:pt>
                <c:pt idx="126281">
                  <c:v>4.4970000000000003E-2</c:v>
                </c:pt>
                <c:pt idx="126282">
                  <c:v>4.4969000000000002E-2</c:v>
                </c:pt>
                <c:pt idx="126283">
                  <c:v>4.4968000000000001E-2</c:v>
                </c:pt>
                <c:pt idx="126284">
                  <c:v>4.4967E-2</c:v>
                </c:pt>
                <c:pt idx="126285">
                  <c:v>4.4965999999999999E-2</c:v>
                </c:pt>
                <c:pt idx="126286">
                  <c:v>4.4964999999999998E-2</c:v>
                </c:pt>
                <c:pt idx="126287">
                  <c:v>4.4963999999999997E-2</c:v>
                </c:pt>
                <c:pt idx="126288">
                  <c:v>4.4963000000000003E-2</c:v>
                </c:pt>
                <c:pt idx="126289">
                  <c:v>4.4962000000000002E-2</c:v>
                </c:pt>
                <c:pt idx="126290">
                  <c:v>4.4961000000000001E-2</c:v>
                </c:pt>
                <c:pt idx="126291">
                  <c:v>4.496E-2</c:v>
                </c:pt>
                <c:pt idx="126292">
                  <c:v>4.4958999999999999E-2</c:v>
                </c:pt>
                <c:pt idx="126293">
                  <c:v>4.4957999999999998E-2</c:v>
                </c:pt>
                <c:pt idx="126294">
                  <c:v>4.4956999999999997E-2</c:v>
                </c:pt>
                <c:pt idx="126295">
                  <c:v>4.4956000000000003E-2</c:v>
                </c:pt>
                <c:pt idx="126296">
                  <c:v>4.4955000000000002E-2</c:v>
                </c:pt>
                <c:pt idx="126297">
                  <c:v>4.4954000000000001E-2</c:v>
                </c:pt>
                <c:pt idx="126298">
                  <c:v>4.4953E-2</c:v>
                </c:pt>
                <c:pt idx="126299">
                  <c:v>4.4951999999999999E-2</c:v>
                </c:pt>
                <c:pt idx="126300">
                  <c:v>4.4951999999999999E-2</c:v>
                </c:pt>
                <c:pt idx="126301">
                  <c:v>4.4950999999999998E-2</c:v>
                </c:pt>
                <c:pt idx="126302">
                  <c:v>4.4949999999999997E-2</c:v>
                </c:pt>
                <c:pt idx="126303">
                  <c:v>4.4949000000000003E-2</c:v>
                </c:pt>
                <c:pt idx="126304">
                  <c:v>4.4948000000000002E-2</c:v>
                </c:pt>
                <c:pt idx="126305">
                  <c:v>4.4948000000000002E-2</c:v>
                </c:pt>
                <c:pt idx="126306">
                  <c:v>4.4947000000000001E-2</c:v>
                </c:pt>
                <c:pt idx="126307">
                  <c:v>4.4947000000000001E-2</c:v>
                </c:pt>
                <c:pt idx="126308">
                  <c:v>4.4946E-2</c:v>
                </c:pt>
                <c:pt idx="126309">
                  <c:v>4.4946E-2</c:v>
                </c:pt>
                <c:pt idx="126310">
                  <c:v>4.4944999999999999E-2</c:v>
                </c:pt>
                <c:pt idx="126311">
                  <c:v>4.4944999999999999E-2</c:v>
                </c:pt>
                <c:pt idx="126312">
                  <c:v>4.4943999999999998E-2</c:v>
                </c:pt>
                <c:pt idx="126313">
                  <c:v>4.4943999999999998E-2</c:v>
                </c:pt>
                <c:pt idx="126314">
                  <c:v>4.4943999999999998E-2</c:v>
                </c:pt>
                <c:pt idx="126315">
                  <c:v>4.4942999999999997E-2</c:v>
                </c:pt>
                <c:pt idx="126316">
                  <c:v>4.4942999999999997E-2</c:v>
                </c:pt>
                <c:pt idx="126317">
                  <c:v>4.4942999999999997E-2</c:v>
                </c:pt>
                <c:pt idx="126318">
                  <c:v>4.4942999999999997E-2</c:v>
                </c:pt>
                <c:pt idx="126319">
                  <c:v>4.4942999999999997E-2</c:v>
                </c:pt>
                <c:pt idx="126320">
                  <c:v>4.4943999999999998E-2</c:v>
                </c:pt>
                <c:pt idx="126321">
                  <c:v>4.4943999999999998E-2</c:v>
                </c:pt>
                <c:pt idx="126322">
                  <c:v>4.4943999999999998E-2</c:v>
                </c:pt>
                <c:pt idx="126323">
                  <c:v>4.4943999999999998E-2</c:v>
                </c:pt>
                <c:pt idx="126324">
                  <c:v>4.4943999999999998E-2</c:v>
                </c:pt>
                <c:pt idx="126325">
                  <c:v>4.4944999999999999E-2</c:v>
                </c:pt>
                <c:pt idx="126326">
                  <c:v>4.4944999999999999E-2</c:v>
                </c:pt>
                <c:pt idx="126327">
                  <c:v>4.4944999999999999E-2</c:v>
                </c:pt>
                <c:pt idx="126328">
                  <c:v>4.4946E-2</c:v>
                </c:pt>
                <c:pt idx="126329">
                  <c:v>4.4947000000000001E-2</c:v>
                </c:pt>
                <c:pt idx="126330">
                  <c:v>4.4947000000000001E-2</c:v>
                </c:pt>
                <c:pt idx="126331">
                  <c:v>4.4948000000000002E-2</c:v>
                </c:pt>
                <c:pt idx="126332">
                  <c:v>4.4949000000000003E-2</c:v>
                </c:pt>
                <c:pt idx="126333">
                  <c:v>4.4949000000000003E-2</c:v>
                </c:pt>
                <c:pt idx="126334">
                  <c:v>4.4949999999999997E-2</c:v>
                </c:pt>
                <c:pt idx="126335">
                  <c:v>4.4950999999999998E-2</c:v>
                </c:pt>
                <c:pt idx="126336">
                  <c:v>4.4950999999999998E-2</c:v>
                </c:pt>
                <c:pt idx="126337">
                  <c:v>4.4951999999999999E-2</c:v>
                </c:pt>
                <c:pt idx="126338">
                  <c:v>4.4953E-2</c:v>
                </c:pt>
                <c:pt idx="126339">
                  <c:v>4.4954000000000001E-2</c:v>
                </c:pt>
                <c:pt idx="126340">
                  <c:v>4.4955000000000002E-2</c:v>
                </c:pt>
                <c:pt idx="126341">
                  <c:v>4.4956000000000003E-2</c:v>
                </c:pt>
                <c:pt idx="126342">
                  <c:v>4.4956999999999997E-2</c:v>
                </c:pt>
                <c:pt idx="126343">
                  <c:v>4.4957999999999998E-2</c:v>
                </c:pt>
                <c:pt idx="126344">
                  <c:v>4.4958999999999999E-2</c:v>
                </c:pt>
                <c:pt idx="126345">
                  <c:v>4.496E-2</c:v>
                </c:pt>
                <c:pt idx="126346">
                  <c:v>4.496E-2</c:v>
                </c:pt>
                <c:pt idx="126347">
                  <c:v>4.4961000000000001E-2</c:v>
                </c:pt>
                <c:pt idx="126348">
                  <c:v>4.4962000000000002E-2</c:v>
                </c:pt>
                <c:pt idx="126349">
                  <c:v>4.4963000000000003E-2</c:v>
                </c:pt>
                <c:pt idx="126350">
                  <c:v>4.4963999999999997E-2</c:v>
                </c:pt>
                <c:pt idx="126351">
                  <c:v>4.4964999999999998E-2</c:v>
                </c:pt>
                <c:pt idx="126352">
                  <c:v>4.4964999999999998E-2</c:v>
                </c:pt>
                <c:pt idx="126353">
                  <c:v>4.4965999999999999E-2</c:v>
                </c:pt>
                <c:pt idx="126354">
                  <c:v>4.4967E-2</c:v>
                </c:pt>
                <c:pt idx="126355">
                  <c:v>4.4968000000000001E-2</c:v>
                </c:pt>
                <c:pt idx="126356">
                  <c:v>4.4968000000000001E-2</c:v>
                </c:pt>
                <c:pt idx="126357">
                  <c:v>4.4969000000000002E-2</c:v>
                </c:pt>
                <c:pt idx="126358">
                  <c:v>4.4970000000000003E-2</c:v>
                </c:pt>
                <c:pt idx="126359">
                  <c:v>4.4970000000000003E-2</c:v>
                </c:pt>
                <c:pt idx="126360">
                  <c:v>4.4970999999999997E-2</c:v>
                </c:pt>
                <c:pt idx="126361">
                  <c:v>4.4970999999999997E-2</c:v>
                </c:pt>
                <c:pt idx="126362">
                  <c:v>4.4971999999999998E-2</c:v>
                </c:pt>
                <c:pt idx="126363">
                  <c:v>4.4971999999999998E-2</c:v>
                </c:pt>
                <c:pt idx="126364">
                  <c:v>4.4972999999999999E-2</c:v>
                </c:pt>
                <c:pt idx="126365">
                  <c:v>4.4972999999999999E-2</c:v>
                </c:pt>
                <c:pt idx="126366">
                  <c:v>4.4974E-2</c:v>
                </c:pt>
                <c:pt idx="126367">
                  <c:v>4.4974E-2</c:v>
                </c:pt>
                <c:pt idx="126368">
                  <c:v>4.4975000000000001E-2</c:v>
                </c:pt>
                <c:pt idx="126369">
                  <c:v>4.4975000000000001E-2</c:v>
                </c:pt>
                <c:pt idx="126370">
                  <c:v>4.4975000000000001E-2</c:v>
                </c:pt>
                <c:pt idx="126371">
                  <c:v>4.4975000000000001E-2</c:v>
                </c:pt>
                <c:pt idx="126372">
                  <c:v>4.4975000000000001E-2</c:v>
                </c:pt>
                <c:pt idx="126373">
                  <c:v>4.4976000000000002E-2</c:v>
                </c:pt>
                <c:pt idx="126374">
                  <c:v>4.4976000000000002E-2</c:v>
                </c:pt>
                <c:pt idx="126375">
                  <c:v>4.4976000000000002E-2</c:v>
                </c:pt>
                <c:pt idx="126376">
                  <c:v>4.4976000000000002E-2</c:v>
                </c:pt>
                <c:pt idx="126377">
                  <c:v>4.4976000000000002E-2</c:v>
                </c:pt>
                <c:pt idx="126378">
                  <c:v>4.4976000000000002E-2</c:v>
                </c:pt>
                <c:pt idx="126379">
                  <c:v>4.4976000000000002E-2</c:v>
                </c:pt>
                <c:pt idx="126380">
                  <c:v>4.4976000000000002E-2</c:v>
                </c:pt>
                <c:pt idx="126381">
                  <c:v>4.4976000000000002E-2</c:v>
                </c:pt>
                <c:pt idx="126382">
                  <c:v>4.4975000000000001E-2</c:v>
                </c:pt>
                <c:pt idx="126383">
                  <c:v>4.4975000000000001E-2</c:v>
                </c:pt>
                <c:pt idx="126384">
                  <c:v>4.4975000000000001E-2</c:v>
                </c:pt>
                <c:pt idx="126385">
                  <c:v>4.4974E-2</c:v>
                </c:pt>
                <c:pt idx="126386">
                  <c:v>4.4974E-2</c:v>
                </c:pt>
                <c:pt idx="126387">
                  <c:v>4.4974E-2</c:v>
                </c:pt>
                <c:pt idx="126388">
                  <c:v>4.4972999999999999E-2</c:v>
                </c:pt>
                <c:pt idx="126389">
                  <c:v>4.4972999999999999E-2</c:v>
                </c:pt>
                <c:pt idx="126390">
                  <c:v>4.4972999999999999E-2</c:v>
                </c:pt>
                <c:pt idx="126391">
                  <c:v>4.4971999999999998E-2</c:v>
                </c:pt>
                <c:pt idx="126392">
                  <c:v>4.4970999999999997E-2</c:v>
                </c:pt>
                <c:pt idx="126393">
                  <c:v>4.4970999999999997E-2</c:v>
                </c:pt>
                <c:pt idx="126394">
                  <c:v>4.4970000000000003E-2</c:v>
                </c:pt>
                <c:pt idx="126395">
                  <c:v>4.4969000000000002E-2</c:v>
                </c:pt>
                <c:pt idx="126396">
                  <c:v>4.4968000000000001E-2</c:v>
                </c:pt>
                <c:pt idx="126397">
                  <c:v>4.4968000000000001E-2</c:v>
                </c:pt>
                <c:pt idx="126398">
                  <c:v>4.4967E-2</c:v>
                </c:pt>
                <c:pt idx="126399">
                  <c:v>4.4965999999999999E-2</c:v>
                </c:pt>
                <c:pt idx="126400">
                  <c:v>4.4964999999999998E-2</c:v>
                </c:pt>
                <c:pt idx="126401">
                  <c:v>4.4964999999999998E-2</c:v>
                </c:pt>
                <c:pt idx="126402">
                  <c:v>4.4963999999999997E-2</c:v>
                </c:pt>
                <c:pt idx="126403">
                  <c:v>4.4963000000000003E-2</c:v>
                </c:pt>
                <c:pt idx="126404">
                  <c:v>4.4962000000000002E-2</c:v>
                </c:pt>
                <c:pt idx="126405">
                  <c:v>4.4961000000000001E-2</c:v>
                </c:pt>
                <c:pt idx="126406">
                  <c:v>4.496E-2</c:v>
                </c:pt>
                <c:pt idx="126407">
                  <c:v>4.4958999999999999E-2</c:v>
                </c:pt>
                <c:pt idx="126408">
                  <c:v>4.4957999999999998E-2</c:v>
                </c:pt>
                <c:pt idx="126409">
                  <c:v>4.4956999999999997E-2</c:v>
                </c:pt>
                <c:pt idx="126410">
                  <c:v>4.4956000000000003E-2</c:v>
                </c:pt>
                <c:pt idx="126411">
                  <c:v>4.4955000000000002E-2</c:v>
                </c:pt>
                <c:pt idx="126412">
                  <c:v>4.4955000000000002E-2</c:v>
                </c:pt>
                <c:pt idx="126413">
                  <c:v>4.4954000000000001E-2</c:v>
                </c:pt>
                <c:pt idx="126414">
                  <c:v>4.4953E-2</c:v>
                </c:pt>
                <c:pt idx="126415">
                  <c:v>4.4951999999999999E-2</c:v>
                </c:pt>
                <c:pt idx="126416">
                  <c:v>4.4950999999999998E-2</c:v>
                </c:pt>
                <c:pt idx="126417">
                  <c:v>4.4949999999999997E-2</c:v>
                </c:pt>
                <c:pt idx="126418">
                  <c:v>4.4949999999999997E-2</c:v>
                </c:pt>
                <c:pt idx="126419">
                  <c:v>4.4949000000000003E-2</c:v>
                </c:pt>
                <c:pt idx="126420">
                  <c:v>4.4948000000000002E-2</c:v>
                </c:pt>
                <c:pt idx="126421">
                  <c:v>4.4948000000000002E-2</c:v>
                </c:pt>
                <c:pt idx="126422">
                  <c:v>4.4947000000000001E-2</c:v>
                </c:pt>
                <c:pt idx="126423">
                  <c:v>4.4947000000000001E-2</c:v>
                </c:pt>
                <c:pt idx="126424">
                  <c:v>4.4947000000000001E-2</c:v>
                </c:pt>
                <c:pt idx="126425">
                  <c:v>4.4946E-2</c:v>
                </c:pt>
                <c:pt idx="126426">
                  <c:v>4.4946E-2</c:v>
                </c:pt>
                <c:pt idx="126427">
                  <c:v>4.4944999999999999E-2</c:v>
                </c:pt>
                <c:pt idx="126428">
                  <c:v>4.4944999999999999E-2</c:v>
                </c:pt>
                <c:pt idx="126429">
                  <c:v>4.4944999999999999E-2</c:v>
                </c:pt>
                <c:pt idx="126430">
                  <c:v>4.4944999999999999E-2</c:v>
                </c:pt>
                <c:pt idx="126431">
                  <c:v>4.4943999999999998E-2</c:v>
                </c:pt>
                <c:pt idx="126432">
                  <c:v>4.4943999999999998E-2</c:v>
                </c:pt>
                <c:pt idx="126433">
                  <c:v>4.4943999999999998E-2</c:v>
                </c:pt>
                <c:pt idx="126434">
                  <c:v>4.4943999999999998E-2</c:v>
                </c:pt>
                <c:pt idx="126435">
                  <c:v>4.4943999999999998E-2</c:v>
                </c:pt>
                <c:pt idx="126436">
                  <c:v>4.4944999999999999E-2</c:v>
                </c:pt>
                <c:pt idx="126437">
                  <c:v>4.4944999999999999E-2</c:v>
                </c:pt>
                <c:pt idx="126438">
                  <c:v>4.4944999999999999E-2</c:v>
                </c:pt>
                <c:pt idx="126439">
                  <c:v>4.4944999999999999E-2</c:v>
                </c:pt>
                <c:pt idx="126440">
                  <c:v>4.4944999999999999E-2</c:v>
                </c:pt>
                <c:pt idx="126441">
                  <c:v>4.4944999999999999E-2</c:v>
                </c:pt>
                <c:pt idx="126442">
                  <c:v>4.4946E-2</c:v>
                </c:pt>
                <c:pt idx="126443">
                  <c:v>4.4946E-2</c:v>
                </c:pt>
                <c:pt idx="126444">
                  <c:v>4.4946E-2</c:v>
                </c:pt>
                <c:pt idx="126445">
                  <c:v>4.4947000000000001E-2</c:v>
                </c:pt>
                <c:pt idx="126446">
                  <c:v>4.4947000000000001E-2</c:v>
                </c:pt>
                <c:pt idx="126447">
                  <c:v>4.4948000000000002E-2</c:v>
                </c:pt>
                <c:pt idx="126448">
                  <c:v>4.4948000000000002E-2</c:v>
                </c:pt>
                <c:pt idx="126449">
                  <c:v>4.4949000000000003E-2</c:v>
                </c:pt>
                <c:pt idx="126450">
                  <c:v>4.4949000000000003E-2</c:v>
                </c:pt>
                <c:pt idx="126451">
                  <c:v>4.4949999999999997E-2</c:v>
                </c:pt>
                <c:pt idx="126452">
                  <c:v>4.4949999999999997E-2</c:v>
                </c:pt>
                <c:pt idx="126453">
                  <c:v>4.4949999999999997E-2</c:v>
                </c:pt>
                <c:pt idx="126454">
                  <c:v>4.4950999999999998E-2</c:v>
                </c:pt>
                <c:pt idx="126455">
                  <c:v>4.4950999999999998E-2</c:v>
                </c:pt>
                <c:pt idx="126456">
                  <c:v>4.4951999999999999E-2</c:v>
                </c:pt>
                <c:pt idx="126457">
                  <c:v>4.4953E-2</c:v>
                </c:pt>
                <c:pt idx="126458">
                  <c:v>4.4953E-2</c:v>
                </c:pt>
                <c:pt idx="126459">
                  <c:v>4.4954000000000001E-2</c:v>
                </c:pt>
                <c:pt idx="126460">
                  <c:v>4.4955000000000002E-2</c:v>
                </c:pt>
                <c:pt idx="126461">
                  <c:v>4.4955000000000002E-2</c:v>
                </c:pt>
                <c:pt idx="126462">
                  <c:v>4.4956000000000003E-2</c:v>
                </c:pt>
                <c:pt idx="126463">
                  <c:v>4.4956000000000003E-2</c:v>
                </c:pt>
                <c:pt idx="126464">
                  <c:v>4.4956999999999997E-2</c:v>
                </c:pt>
                <c:pt idx="126465">
                  <c:v>4.4956999999999997E-2</c:v>
                </c:pt>
                <c:pt idx="126466">
                  <c:v>4.4957999999999998E-2</c:v>
                </c:pt>
                <c:pt idx="126467">
                  <c:v>4.4957999999999998E-2</c:v>
                </c:pt>
                <c:pt idx="126468">
                  <c:v>4.4958999999999999E-2</c:v>
                </c:pt>
                <c:pt idx="126469">
                  <c:v>4.4958999999999999E-2</c:v>
                </c:pt>
                <c:pt idx="126470">
                  <c:v>4.496E-2</c:v>
                </c:pt>
                <c:pt idx="126471">
                  <c:v>4.496E-2</c:v>
                </c:pt>
                <c:pt idx="126472">
                  <c:v>4.4961000000000001E-2</c:v>
                </c:pt>
                <c:pt idx="126473">
                  <c:v>4.4961000000000001E-2</c:v>
                </c:pt>
                <c:pt idx="126474">
                  <c:v>4.4962000000000002E-2</c:v>
                </c:pt>
                <c:pt idx="126475">
                  <c:v>4.4962000000000002E-2</c:v>
                </c:pt>
                <c:pt idx="126476">
                  <c:v>4.4962000000000002E-2</c:v>
                </c:pt>
                <c:pt idx="126477">
                  <c:v>4.4963000000000003E-2</c:v>
                </c:pt>
                <c:pt idx="126478">
                  <c:v>4.4963000000000003E-2</c:v>
                </c:pt>
                <c:pt idx="126479">
                  <c:v>4.4963000000000003E-2</c:v>
                </c:pt>
                <c:pt idx="126480">
                  <c:v>4.4963999999999997E-2</c:v>
                </c:pt>
                <c:pt idx="126481">
                  <c:v>4.4963999999999997E-2</c:v>
                </c:pt>
                <c:pt idx="126482">
                  <c:v>4.4964999999999998E-2</c:v>
                </c:pt>
                <c:pt idx="126483">
                  <c:v>4.4964999999999998E-2</c:v>
                </c:pt>
                <c:pt idx="126484">
                  <c:v>4.4964999999999998E-2</c:v>
                </c:pt>
                <c:pt idx="126485">
                  <c:v>4.4965999999999999E-2</c:v>
                </c:pt>
                <c:pt idx="126486">
                  <c:v>4.4965999999999999E-2</c:v>
                </c:pt>
                <c:pt idx="126487">
                  <c:v>4.4965999999999999E-2</c:v>
                </c:pt>
                <c:pt idx="126488">
                  <c:v>4.4965999999999999E-2</c:v>
                </c:pt>
                <c:pt idx="126489">
                  <c:v>4.4965999999999999E-2</c:v>
                </c:pt>
                <c:pt idx="126490">
                  <c:v>4.4965999999999999E-2</c:v>
                </c:pt>
                <c:pt idx="126491">
                  <c:v>4.4967E-2</c:v>
                </c:pt>
                <c:pt idx="126492">
                  <c:v>4.4967E-2</c:v>
                </c:pt>
                <c:pt idx="126493">
                  <c:v>4.4967E-2</c:v>
                </c:pt>
                <c:pt idx="126494">
                  <c:v>4.4967E-2</c:v>
                </c:pt>
                <c:pt idx="126495">
                  <c:v>4.4967E-2</c:v>
                </c:pt>
                <c:pt idx="126496">
                  <c:v>4.4967E-2</c:v>
                </c:pt>
                <c:pt idx="126497">
                  <c:v>4.4967E-2</c:v>
                </c:pt>
                <c:pt idx="126498">
                  <c:v>4.4968000000000001E-2</c:v>
                </c:pt>
                <c:pt idx="126499">
                  <c:v>4.4968000000000001E-2</c:v>
                </c:pt>
                <c:pt idx="126500">
                  <c:v>4.4967E-2</c:v>
                </c:pt>
                <c:pt idx="126501">
                  <c:v>4.4967E-2</c:v>
                </c:pt>
                <c:pt idx="126502">
                  <c:v>4.4967E-2</c:v>
                </c:pt>
                <c:pt idx="126503">
                  <c:v>4.4968000000000001E-2</c:v>
                </c:pt>
                <c:pt idx="126504">
                  <c:v>4.4968000000000001E-2</c:v>
                </c:pt>
                <c:pt idx="126505">
                  <c:v>4.4968000000000001E-2</c:v>
                </c:pt>
                <c:pt idx="126506">
                  <c:v>4.4968000000000001E-2</c:v>
                </c:pt>
                <c:pt idx="126507">
                  <c:v>4.4968000000000001E-2</c:v>
                </c:pt>
                <c:pt idx="126508">
                  <c:v>4.4968000000000001E-2</c:v>
                </c:pt>
                <c:pt idx="126509">
                  <c:v>4.4968000000000001E-2</c:v>
                </c:pt>
                <c:pt idx="126510">
                  <c:v>4.4968000000000001E-2</c:v>
                </c:pt>
                <c:pt idx="126511">
                  <c:v>4.4968000000000001E-2</c:v>
                </c:pt>
                <c:pt idx="126512">
                  <c:v>4.4968000000000001E-2</c:v>
                </c:pt>
                <c:pt idx="126513">
                  <c:v>4.4968000000000001E-2</c:v>
                </c:pt>
                <c:pt idx="126514">
                  <c:v>4.4968000000000001E-2</c:v>
                </c:pt>
                <c:pt idx="126515">
                  <c:v>4.4968000000000001E-2</c:v>
                </c:pt>
                <c:pt idx="126516">
                  <c:v>4.4968000000000001E-2</c:v>
                </c:pt>
                <c:pt idx="126517">
                  <c:v>4.4968000000000001E-2</c:v>
                </c:pt>
                <c:pt idx="126518">
                  <c:v>4.4968000000000001E-2</c:v>
                </c:pt>
                <c:pt idx="126519">
                  <c:v>4.4968000000000001E-2</c:v>
                </c:pt>
                <c:pt idx="126520">
                  <c:v>4.4969000000000002E-2</c:v>
                </c:pt>
                <c:pt idx="126521">
                  <c:v>4.4969000000000002E-2</c:v>
                </c:pt>
                <c:pt idx="126522">
                  <c:v>4.4969000000000002E-2</c:v>
                </c:pt>
                <c:pt idx="126523">
                  <c:v>4.4969000000000002E-2</c:v>
                </c:pt>
                <c:pt idx="126524">
                  <c:v>4.4969000000000002E-2</c:v>
                </c:pt>
                <c:pt idx="126525">
                  <c:v>4.4969000000000002E-2</c:v>
                </c:pt>
                <c:pt idx="126526">
                  <c:v>4.4969000000000002E-2</c:v>
                </c:pt>
                <c:pt idx="126527">
                  <c:v>4.4969000000000002E-2</c:v>
                </c:pt>
                <c:pt idx="126528">
                  <c:v>4.4969000000000002E-2</c:v>
                </c:pt>
                <c:pt idx="126529">
                  <c:v>4.4969000000000002E-2</c:v>
                </c:pt>
                <c:pt idx="126530">
                  <c:v>4.4969000000000002E-2</c:v>
                </c:pt>
                <c:pt idx="126531">
                  <c:v>4.4970000000000003E-2</c:v>
                </c:pt>
                <c:pt idx="126532">
                  <c:v>4.4970000000000003E-2</c:v>
                </c:pt>
                <c:pt idx="126533">
                  <c:v>4.4970000000000003E-2</c:v>
                </c:pt>
                <c:pt idx="126534">
                  <c:v>4.4970000000000003E-2</c:v>
                </c:pt>
                <c:pt idx="126535">
                  <c:v>4.4970000000000003E-2</c:v>
                </c:pt>
                <c:pt idx="126536">
                  <c:v>4.4970000000000003E-2</c:v>
                </c:pt>
                <c:pt idx="126537">
                  <c:v>4.4970000000000003E-2</c:v>
                </c:pt>
                <c:pt idx="126538">
                  <c:v>4.4970000000000003E-2</c:v>
                </c:pt>
                <c:pt idx="126539">
                  <c:v>4.4970000000000003E-2</c:v>
                </c:pt>
                <c:pt idx="126540">
                  <c:v>4.4970999999999997E-2</c:v>
                </c:pt>
                <c:pt idx="126541">
                  <c:v>4.4970999999999997E-2</c:v>
                </c:pt>
                <c:pt idx="126542">
                  <c:v>4.4970999999999997E-2</c:v>
                </c:pt>
                <c:pt idx="126543">
                  <c:v>4.4970999999999997E-2</c:v>
                </c:pt>
                <c:pt idx="126544">
                  <c:v>4.4970999999999997E-2</c:v>
                </c:pt>
                <c:pt idx="126545">
                  <c:v>4.4970999999999997E-2</c:v>
                </c:pt>
                <c:pt idx="126546">
                  <c:v>4.4971999999999998E-2</c:v>
                </c:pt>
                <c:pt idx="126547">
                  <c:v>4.4971999999999998E-2</c:v>
                </c:pt>
                <c:pt idx="126548">
                  <c:v>4.4971999999999998E-2</c:v>
                </c:pt>
                <c:pt idx="126549">
                  <c:v>4.4971999999999998E-2</c:v>
                </c:pt>
                <c:pt idx="126550">
                  <c:v>4.4971999999999998E-2</c:v>
                </c:pt>
                <c:pt idx="126551">
                  <c:v>4.4971999999999998E-2</c:v>
                </c:pt>
                <c:pt idx="126552">
                  <c:v>4.4972999999999999E-2</c:v>
                </c:pt>
                <c:pt idx="126553">
                  <c:v>4.4972999999999999E-2</c:v>
                </c:pt>
                <c:pt idx="126554">
                  <c:v>4.4972999999999999E-2</c:v>
                </c:pt>
                <c:pt idx="126555">
                  <c:v>4.4972999999999999E-2</c:v>
                </c:pt>
                <c:pt idx="126556">
                  <c:v>4.4974E-2</c:v>
                </c:pt>
                <c:pt idx="126557">
                  <c:v>4.4974E-2</c:v>
                </c:pt>
                <c:pt idx="126558">
                  <c:v>4.4974E-2</c:v>
                </c:pt>
                <c:pt idx="126559">
                  <c:v>4.4974E-2</c:v>
                </c:pt>
                <c:pt idx="126560">
                  <c:v>4.4974E-2</c:v>
                </c:pt>
                <c:pt idx="126561">
                  <c:v>4.4975000000000001E-2</c:v>
                </c:pt>
                <c:pt idx="126562">
                  <c:v>4.4975000000000001E-2</c:v>
                </c:pt>
                <c:pt idx="126563">
                  <c:v>4.4975000000000001E-2</c:v>
                </c:pt>
                <c:pt idx="126564">
                  <c:v>4.4976000000000002E-2</c:v>
                </c:pt>
                <c:pt idx="126565">
                  <c:v>4.4976000000000002E-2</c:v>
                </c:pt>
                <c:pt idx="126566">
                  <c:v>4.4976000000000002E-2</c:v>
                </c:pt>
                <c:pt idx="126567">
                  <c:v>4.4977000000000003E-2</c:v>
                </c:pt>
                <c:pt idx="126568">
                  <c:v>4.4977000000000003E-2</c:v>
                </c:pt>
                <c:pt idx="126569">
                  <c:v>4.4977000000000003E-2</c:v>
                </c:pt>
                <c:pt idx="126570">
                  <c:v>4.4977999999999997E-2</c:v>
                </c:pt>
                <c:pt idx="126571">
                  <c:v>4.4977999999999997E-2</c:v>
                </c:pt>
                <c:pt idx="126572">
                  <c:v>4.4977999999999997E-2</c:v>
                </c:pt>
                <c:pt idx="126573">
                  <c:v>4.4978999999999998E-2</c:v>
                </c:pt>
                <c:pt idx="126574">
                  <c:v>4.4978999999999998E-2</c:v>
                </c:pt>
                <c:pt idx="126575">
                  <c:v>4.4979999999999999E-2</c:v>
                </c:pt>
                <c:pt idx="126576">
                  <c:v>4.4979999999999999E-2</c:v>
                </c:pt>
                <c:pt idx="126577">
                  <c:v>4.4981E-2</c:v>
                </c:pt>
                <c:pt idx="126578">
                  <c:v>4.4981E-2</c:v>
                </c:pt>
                <c:pt idx="126579">
                  <c:v>4.4982000000000001E-2</c:v>
                </c:pt>
                <c:pt idx="126580">
                  <c:v>4.4982000000000001E-2</c:v>
                </c:pt>
                <c:pt idx="126581">
                  <c:v>4.4982000000000001E-2</c:v>
                </c:pt>
                <c:pt idx="126582">
                  <c:v>4.4983000000000002E-2</c:v>
                </c:pt>
                <c:pt idx="126583">
                  <c:v>4.4983000000000002E-2</c:v>
                </c:pt>
                <c:pt idx="126584">
                  <c:v>4.4983000000000002E-2</c:v>
                </c:pt>
                <c:pt idx="126585">
                  <c:v>4.4984000000000003E-2</c:v>
                </c:pt>
                <c:pt idx="126586">
                  <c:v>4.4984000000000003E-2</c:v>
                </c:pt>
                <c:pt idx="126587">
                  <c:v>4.4984999999999997E-2</c:v>
                </c:pt>
                <c:pt idx="126588">
                  <c:v>4.4985999999999998E-2</c:v>
                </c:pt>
                <c:pt idx="126589">
                  <c:v>4.4985999999999998E-2</c:v>
                </c:pt>
                <c:pt idx="126590">
                  <c:v>4.4986999999999999E-2</c:v>
                </c:pt>
                <c:pt idx="126591">
                  <c:v>4.4986999999999999E-2</c:v>
                </c:pt>
                <c:pt idx="126592">
                  <c:v>4.4986999999999999E-2</c:v>
                </c:pt>
                <c:pt idx="126593">
                  <c:v>4.4988E-2</c:v>
                </c:pt>
                <c:pt idx="126594">
                  <c:v>4.4988E-2</c:v>
                </c:pt>
                <c:pt idx="126595">
                  <c:v>4.4989000000000001E-2</c:v>
                </c:pt>
                <c:pt idx="126596">
                  <c:v>4.4989000000000001E-2</c:v>
                </c:pt>
                <c:pt idx="126597">
                  <c:v>4.4990000000000002E-2</c:v>
                </c:pt>
                <c:pt idx="126598">
                  <c:v>4.4990000000000002E-2</c:v>
                </c:pt>
                <c:pt idx="126599">
                  <c:v>4.4991000000000003E-2</c:v>
                </c:pt>
                <c:pt idx="126600">
                  <c:v>4.4991000000000003E-2</c:v>
                </c:pt>
                <c:pt idx="126601">
                  <c:v>4.4991000000000003E-2</c:v>
                </c:pt>
                <c:pt idx="126602">
                  <c:v>4.4991999999999997E-2</c:v>
                </c:pt>
                <c:pt idx="126603">
                  <c:v>4.4991999999999997E-2</c:v>
                </c:pt>
                <c:pt idx="126604">
                  <c:v>4.4992999999999998E-2</c:v>
                </c:pt>
                <c:pt idx="126605">
                  <c:v>4.4992999999999998E-2</c:v>
                </c:pt>
                <c:pt idx="126606">
                  <c:v>4.4992999999999998E-2</c:v>
                </c:pt>
                <c:pt idx="126607">
                  <c:v>4.4992999999999998E-2</c:v>
                </c:pt>
                <c:pt idx="126608">
                  <c:v>4.4992999999999998E-2</c:v>
                </c:pt>
                <c:pt idx="126609">
                  <c:v>4.4993999999999999E-2</c:v>
                </c:pt>
                <c:pt idx="126610">
                  <c:v>4.4993999999999999E-2</c:v>
                </c:pt>
                <c:pt idx="126611">
                  <c:v>4.4993999999999999E-2</c:v>
                </c:pt>
                <c:pt idx="126612">
                  <c:v>4.4993999999999999E-2</c:v>
                </c:pt>
                <c:pt idx="126613">
                  <c:v>4.4993999999999999E-2</c:v>
                </c:pt>
                <c:pt idx="126614">
                  <c:v>4.4993999999999999E-2</c:v>
                </c:pt>
                <c:pt idx="126615">
                  <c:v>4.4993999999999999E-2</c:v>
                </c:pt>
                <c:pt idx="126616">
                  <c:v>4.4993999999999999E-2</c:v>
                </c:pt>
                <c:pt idx="126617">
                  <c:v>4.4993999999999999E-2</c:v>
                </c:pt>
                <c:pt idx="126618">
                  <c:v>4.4993999999999999E-2</c:v>
                </c:pt>
                <c:pt idx="126619">
                  <c:v>4.4993999999999999E-2</c:v>
                </c:pt>
                <c:pt idx="126620">
                  <c:v>4.4993999999999999E-2</c:v>
                </c:pt>
                <c:pt idx="126621">
                  <c:v>4.4992999999999998E-2</c:v>
                </c:pt>
                <c:pt idx="126622">
                  <c:v>4.4992999999999998E-2</c:v>
                </c:pt>
                <c:pt idx="126623">
                  <c:v>4.4992999999999998E-2</c:v>
                </c:pt>
                <c:pt idx="126624">
                  <c:v>4.4992999999999998E-2</c:v>
                </c:pt>
                <c:pt idx="126625">
                  <c:v>4.4992999999999998E-2</c:v>
                </c:pt>
                <c:pt idx="126626">
                  <c:v>4.4991999999999997E-2</c:v>
                </c:pt>
                <c:pt idx="126627">
                  <c:v>4.4991999999999997E-2</c:v>
                </c:pt>
                <c:pt idx="126628">
                  <c:v>4.4991000000000003E-2</c:v>
                </c:pt>
                <c:pt idx="126629">
                  <c:v>4.4991000000000003E-2</c:v>
                </c:pt>
                <c:pt idx="126630">
                  <c:v>4.4991000000000003E-2</c:v>
                </c:pt>
                <c:pt idx="126631">
                  <c:v>4.4990000000000002E-2</c:v>
                </c:pt>
                <c:pt idx="126632">
                  <c:v>4.4990000000000002E-2</c:v>
                </c:pt>
                <c:pt idx="126633">
                  <c:v>4.4989000000000001E-2</c:v>
                </c:pt>
                <c:pt idx="126634">
                  <c:v>4.4989000000000001E-2</c:v>
                </c:pt>
                <c:pt idx="126635">
                  <c:v>4.4988E-2</c:v>
                </c:pt>
                <c:pt idx="126636">
                  <c:v>4.4988E-2</c:v>
                </c:pt>
                <c:pt idx="126637">
                  <c:v>4.4988E-2</c:v>
                </c:pt>
                <c:pt idx="126638">
                  <c:v>4.4986999999999999E-2</c:v>
                </c:pt>
                <c:pt idx="126639">
                  <c:v>4.4986999999999999E-2</c:v>
                </c:pt>
                <c:pt idx="126640">
                  <c:v>4.4985999999999998E-2</c:v>
                </c:pt>
                <c:pt idx="126641">
                  <c:v>4.4984999999999997E-2</c:v>
                </c:pt>
                <c:pt idx="126642">
                  <c:v>4.4984999999999997E-2</c:v>
                </c:pt>
                <c:pt idx="126643">
                  <c:v>4.4984000000000003E-2</c:v>
                </c:pt>
                <c:pt idx="126644">
                  <c:v>4.4984000000000003E-2</c:v>
                </c:pt>
                <c:pt idx="126645">
                  <c:v>4.4983000000000002E-2</c:v>
                </c:pt>
                <c:pt idx="126646">
                  <c:v>4.4983000000000002E-2</c:v>
                </c:pt>
                <c:pt idx="126647">
                  <c:v>4.4983000000000002E-2</c:v>
                </c:pt>
                <c:pt idx="126648">
                  <c:v>4.4982000000000001E-2</c:v>
                </c:pt>
                <c:pt idx="126649">
                  <c:v>4.4982000000000001E-2</c:v>
                </c:pt>
                <c:pt idx="126650">
                  <c:v>4.4981E-2</c:v>
                </c:pt>
                <c:pt idx="126651">
                  <c:v>4.4981E-2</c:v>
                </c:pt>
                <c:pt idx="126652">
                  <c:v>4.4979999999999999E-2</c:v>
                </c:pt>
                <c:pt idx="126653">
                  <c:v>4.4979999999999999E-2</c:v>
                </c:pt>
                <c:pt idx="126654">
                  <c:v>4.4978999999999998E-2</c:v>
                </c:pt>
                <c:pt idx="126655">
                  <c:v>4.4978999999999998E-2</c:v>
                </c:pt>
                <c:pt idx="126656">
                  <c:v>4.4978999999999998E-2</c:v>
                </c:pt>
                <c:pt idx="126657">
                  <c:v>4.4977999999999997E-2</c:v>
                </c:pt>
                <c:pt idx="126658">
                  <c:v>4.4977999999999997E-2</c:v>
                </c:pt>
                <c:pt idx="126659">
                  <c:v>4.4977999999999997E-2</c:v>
                </c:pt>
                <c:pt idx="126660">
                  <c:v>4.4977000000000003E-2</c:v>
                </c:pt>
                <c:pt idx="126661">
                  <c:v>4.4977000000000003E-2</c:v>
                </c:pt>
                <c:pt idx="126662">
                  <c:v>4.4976000000000002E-2</c:v>
                </c:pt>
                <c:pt idx="126663">
                  <c:v>4.4976000000000002E-2</c:v>
                </c:pt>
                <c:pt idx="126664">
                  <c:v>4.4975000000000001E-2</c:v>
                </c:pt>
                <c:pt idx="126665">
                  <c:v>4.4975000000000001E-2</c:v>
                </c:pt>
                <c:pt idx="126666">
                  <c:v>4.4974E-2</c:v>
                </c:pt>
                <c:pt idx="126667">
                  <c:v>4.4974E-2</c:v>
                </c:pt>
                <c:pt idx="126668">
                  <c:v>4.4972999999999999E-2</c:v>
                </c:pt>
                <c:pt idx="126669">
                  <c:v>4.4972999999999999E-2</c:v>
                </c:pt>
                <c:pt idx="126670">
                  <c:v>4.4972999999999999E-2</c:v>
                </c:pt>
                <c:pt idx="126671">
                  <c:v>4.4971999999999998E-2</c:v>
                </c:pt>
                <c:pt idx="126672">
                  <c:v>4.4971999999999998E-2</c:v>
                </c:pt>
                <c:pt idx="126673">
                  <c:v>4.4970999999999997E-2</c:v>
                </c:pt>
                <c:pt idx="126674">
                  <c:v>4.4970999999999997E-2</c:v>
                </c:pt>
                <c:pt idx="126675">
                  <c:v>4.4970000000000003E-2</c:v>
                </c:pt>
                <c:pt idx="126676">
                  <c:v>4.4970000000000003E-2</c:v>
                </c:pt>
                <c:pt idx="126677">
                  <c:v>4.4969000000000002E-2</c:v>
                </c:pt>
                <c:pt idx="126678">
                  <c:v>4.4969000000000002E-2</c:v>
                </c:pt>
                <c:pt idx="126679">
                  <c:v>4.4968000000000001E-2</c:v>
                </c:pt>
                <c:pt idx="126680">
                  <c:v>4.4968000000000001E-2</c:v>
                </c:pt>
                <c:pt idx="126681">
                  <c:v>4.4967E-2</c:v>
                </c:pt>
                <c:pt idx="126682">
                  <c:v>4.4967E-2</c:v>
                </c:pt>
                <c:pt idx="126683">
                  <c:v>4.4965999999999999E-2</c:v>
                </c:pt>
                <c:pt idx="126684">
                  <c:v>4.4965999999999999E-2</c:v>
                </c:pt>
                <c:pt idx="126685">
                  <c:v>4.4965999999999999E-2</c:v>
                </c:pt>
                <c:pt idx="126686">
                  <c:v>4.4964999999999998E-2</c:v>
                </c:pt>
                <c:pt idx="126687">
                  <c:v>4.4964999999999998E-2</c:v>
                </c:pt>
                <c:pt idx="126688">
                  <c:v>4.4963999999999997E-2</c:v>
                </c:pt>
                <c:pt idx="126689">
                  <c:v>4.4963999999999997E-2</c:v>
                </c:pt>
                <c:pt idx="126690">
                  <c:v>4.4963000000000003E-2</c:v>
                </c:pt>
                <c:pt idx="126691">
                  <c:v>4.4963000000000003E-2</c:v>
                </c:pt>
                <c:pt idx="126692">
                  <c:v>4.4963000000000003E-2</c:v>
                </c:pt>
                <c:pt idx="126693">
                  <c:v>4.4962000000000002E-2</c:v>
                </c:pt>
                <c:pt idx="126694">
                  <c:v>4.4962000000000002E-2</c:v>
                </c:pt>
                <c:pt idx="126695">
                  <c:v>4.4962000000000002E-2</c:v>
                </c:pt>
                <c:pt idx="126696">
                  <c:v>4.4962000000000002E-2</c:v>
                </c:pt>
                <c:pt idx="126697">
                  <c:v>4.4962000000000002E-2</c:v>
                </c:pt>
                <c:pt idx="126698">
                  <c:v>4.4962000000000002E-2</c:v>
                </c:pt>
                <c:pt idx="126699">
                  <c:v>4.4962000000000002E-2</c:v>
                </c:pt>
                <c:pt idx="126700">
                  <c:v>4.4961000000000001E-2</c:v>
                </c:pt>
                <c:pt idx="126701">
                  <c:v>4.4961000000000001E-2</c:v>
                </c:pt>
                <c:pt idx="126702">
                  <c:v>4.4962000000000002E-2</c:v>
                </c:pt>
                <c:pt idx="126703">
                  <c:v>4.4962000000000002E-2</c:v>
                </c:pt>
                <c:pt idx="126704">
                  <c:v>4.4962000000000002E-2</c:v>
                </c:pt>
                <c:pt idx="126705">
                  <c:v>4.4962000000000002E-2</c:v>
                </c:pt>
                <c:pt idx="126706">
                  <c:v>4.4963000000000003E-2</c:v>
                </c:pt>
                <c:pt idx="126707">
                  <c:v>4.4963000000000003E-2</c:v>
                </c:pt>
                <c:pt idx="126708">
                  <c:v>4.4963000000000003E-2</c:v>
                </c:pt>
                <c:pt idx="126709">
                  <c:v>4.4963999999999997E-2</c:v>
                </c:pt>
                <c:pt idx="126710">
                  <c:v>4.4963999999999997E-2</c:v>
                </c:pt>
                <c:pt idx="126711">
                  <c:v>4.4964999999999998E-2</c:v>
                </c:pt>
                <c:pt idx="126712">
                  <c:v>4.4964999999999998E-2</c:v>
                </c:pt>
                <c:pt idx="126713">
                  <c:v>4.4965999999999999E-2</c:v>
                </c:pt>
                <c:pt idx="126714">
                  <c:v>4.4967E-2</c:v>
                </c:pt>
                <c:pt idx="126715">
                  <c:v>4.4968000000000001E-2</c:v>
                </c:pt>
                <c:pt idx="126716">
                  <c:v>4.4968000000000001E-2</c:v>
                </c:pt>
                <c:pt idx="126717">
                  <c:v>4.4969000000000002E-2</c:v>
                </c:pt>
                <c:pt idx="126718">
                  <c:v>4.4970000000000003E-2</c:v>
                </c:pt>
                <c:pt idx="126719">
                  <c:v>4.4970999999999997E-2</c:v>
                </c:pt>
                <c:pt idx="126720">
                  <c:v>4.4971999999999998E-2</c:v>
                </c:pt>
                <c:pt idx="126721">
                  <c:v>4.4974E-2</c:v>
                </c:pt>
                <c:pt idx="126722">
                  <c:v>4.4975000000000001E-2</c:v>
                </c:pt>
                <c:pt idx="126723">
                  <c:v>4.4976000000000002E-2</c:v>
                </c:pt>
                <c:pt idx="126724">
                  <c:v>4.4977000000000003E-2</c:v>
                </c:pt>
                <c:pt idx="126725">
                  <c:v>4.4977999999999997E-2</c:v>
                </c:pt>
                <c:pt idx="126726">
                  <c:v>4.4978999999999998E-2</c:v>
                </c:pt>
                <c:pt idx="126727">
                  <c:v>4.4979999999999999E-2</c:v>
                </c:pt>
                <c:pt idx="126728">
                  <c:v>4.4981E-2</c:v>
                </c:pt>
                <c:pt idx="126729">
                  <c:v>4.4983000000000002E-2</c:v>
                </c:pt>
                <c:pt idx="126730">
                  <c:v>4.4984000000000003E-2</c:v>
                </c:pt>
                <c:pt idx="126731">
                  <c:v>4.4984999999999997E-2</c:v>
                </c:pt>
                <c:pt idx="126732">
                  <c:v>4.4985999999999998E-2</c:v>
                </c:pt>
                <c:pt idx="126733">
                  <c:v>4.4986999999999999E-2</c:v>
                </c:pt>
                <c:pt idx="126734">
                  <c:v>4.4988E-2</c:v>
                </c:pt>
                <c:pt idx="126735">
                  <c:v>4.4989000000000001E-2</c:v>
                </c:pt>
                <c:pt idx="126736">
                  <c:v>4.4990000000000002E-2</c:v>
                </c:pt>
                <c:pt idx="126737">
                  <c:v>4.4991000000000003E-2</c:v>
                </c:pt>
                <c:pt idx="126738">
                  <c:v>4.4991999999999997E-2</c:v>
                </c:pt>
                <c:pt idx="126739">
                  <c:v>4.4992999999999998E-2</c:v>
                </c:pt>
                <c:pt idx="126740">
                  <c:v>4.4993999999999999E-2</c:v>
                </c:pt>
                <c:pt idx="126741">
                  <c:v>4.4995E-2</c:v>
                </c:pt>
                <c:pt idx="126742">
                  <c:v>4.4996000000000001E-2</c:v>
                </c:pt>
                <c:pt idx="126743">
                  <c:v>4.4997000000000002E-2</c:v>
                </c:pt>
                <c:pt idx="126744">
                  <c:v>4.4998000000000003E-2</c:v>
                </c:pt>
                <c:pt idx="126745">
                  <c:v>4.4998000000000003E-2</c:v>
                </c:pt>
                <c:pt idx="126746">
                  <c:v>4.4998999999999997E-2</c:v>
                </c:pt>
                <c:pt idx="126747">
                  <c:v>4.4998999999999997E-2</c:v>
                </c:pt>
                <c:pt idx="126748">
                  <c:v>4.4998999999999997E-2</c:v>
                </c:pt>
                <c:pt idx="126749">
                  <c:v>4.4999999999999998E-2</c:v>
                </c:pt>
                <c:pt idx="126750">
                  <c:v>4.4999999999999998E-2</c:v>
                </c:pt>
                <c:pt idx="126751">
                  <c:v>4.4999999999999998E-2</c:v>
                </c:pt>
                <c:pt idx="126752">
                  <c:v>4.5000999999999999E-2</c:v>
                </c:pt>
                <c:pt idx="126753">
                  <c:v>4.5000999999999999E-2</c:v>
                </c:pt>
                <c:pt idx="126754">
                  <c:v>4.5000999999999999E-2</c:v>
                </c:pt>
                <c:pt idx="126755">
                  <c:v>4.5000999999999999E-2</c:v>
                </c:pt>
                <c:pt idx="126756">
                  <c:v>4.5000999999999999E-2</c:v>
                </c:pt>
                <c:pt idx="126757">
                  <c:v>4.5000999999999999E-2</c:v>
                </c:pt>
                <c:pt idx="126758">
                  <c:v>4.5000999999999999E-2</c:v>
                </c:pt>
                <c:pt idx="126759">
                  <c:v>4.4999999999999998E-2</c:v>
                </c:pt>
                <c:pt idx="126760">
                  <c:v>4.4999999999999998E-2</c:v>
                </c:pt>
                <c:pt idx="126761">
                  <c:v>4.4999999999999998E-2</c:v>
                </c:pt>
                <c:pt idx="126762">
                  <c:v>4.4998999999999997E-2</c:v>
                </c:pt>
                <c:pt idx="126763">
                  <c:v>4.4998999999999997E-2</c:v>
                </c:pt>
                <c:pt idx="126764">
                  <c:v>4.4998999999999997E-2</c:v>
                </c:pt>
                <c:pt idx="126765">
                  <c:v>4.4998000000000003E-2</c:v>
                </c:pt>
                <c:pt idx="126766">
                  <c:v>4.4998000000000003E-2</c:v>
                </c:pt>
                <c:pt idx="126767">
                  <c:v>4.4997000000000002E-2</c:v>
                </c:pt>
                <c:pt idx="126768">
                  <c:v>4.4996000000000001E-2</c:v>
                </c:pt>
                <c:pt idx="126769">
                  <c:v>4.4996000000000001E-2</c:v>
                </c:pt>
                <c:pt idx="126770">
                  <c:v>4.4995E-2</c:v>
                </c:pt>
                <c:pt idx="126771">
                  <c:v>4.4993999999999999E-2</c:v>
                </c:pt>
                <c:pt idx="126772">
                  <c:v>4.4992999999999998E-2</c:v>
                </c:pt>
                <c:pt idx="126773">
                  <c:v>4.4992999999999998E-2</c:v>
                </c:pt>
                <c:pt idx="126774">
                  <c:v>4.4991999999999997E-2</c:v>
                </c:pt>
                <c:pt idx="126775">
                  <c:v>4.4991000000000003E-2</c:v>
                </c:pt>
                <c:pt idx="126776">
                  <c:v>4.4990000000000002E-2</c:v>
                </c:pt>
                <c:pt idx="126777">
                  <c:v>4.4990000000000002E-2</c:v>
                </c:pt>
                <c:pt idx="126778">
                  <c:v>4.4989000000000001E-2</c:v>
                </c:pt>
                <c:pt idx="126779">
                  <c:v>4.4988E-2</c:v>
                </c:pt>
                <c:pt idx="126780">
                  <c:v>4.4986999999999999E-2</c:v>
                </c:pt>
                <c:pt idx="126781">
                  <c:v>4.4985999999999998E-2</c:v>
                </c:pt>
                <c:pt idx="126782">
                  <c:v>4.4984999999999997E-2</c:v>
                </c:pt>
                <c:pt idx="126783">
                  <c:v>4.4984000000000003E-2</c:v>
                </c:pt>
                <c:pt idx="126784">
                  <c:v>4.4983000000000002E-2</c:v>
                </c:pt>
                <c:pt idx="126785">
                  <c:v>4.4983000000000002E-2</c:v>
                </c:pt>
                <c:pt idx="126786">
                  <c:v>4.4982000000000001E-2</c:v>
                </c:pt>
                <c:pt idx="126787">
                  <c:v>4.4981E-2</c:v>
                </c:pt>
                <c:pt idx="126788">
                  <c:v>4.4979999999999999E-2</c:v>
                </c:pt>
                <c:pt idx="126789">
                  <c:v>4.4978999999999998E-2</c:v>
                </c:pt>
                <c:pt idx="126790">
                  <c:v>4.4978999999999998E-2</c:v>
                </c:pt>
                <c:pt idx="126791">
                  <c:v>4.4977999999999997E-2</c:v>
                </c:pt>
                <c:pt idx="126792">
                  <c:v>4.4977000000000003E-2</c:v>
                </c:pt>
                <c:pt idx="126793">
                  <c:v>4.4976000000000002E-2</c:v>
                </c:pt>
                <c:pt idx="126794">
                  <c:v>4.4975000000000001E-2</c:v>
                </c:pt>
                <c:pt idx="126795">
                  <c:v>4.4975000000000001E-2</c:v>
                </c:pt>
                <c:pt idx="126796">
                  <c:v>4.4974E-2</c:v>
                </c:pt>
                <c:pt idx="126797">
                  <c:v>4.4972999999999999E-2</c:v>
                </c:pt>
                <c:pt idx="126798">
                  <c:v>4.4971999999999998E-2</c:v>
                </c:pt>
                <c:pt idx="126799">
                  <c:v>4.4971999999999998E-2</c:v>
                </c:pt>
                <c:pt idx="126800">
                  <c:v>4.4970999999999997E-2</c:v>
                </c:pt>
                <c:pt idx="126801">
                  <c:v>4.4970999999999997E-2</c:v>
                </c:pt>
                <c:pt idx="126802">
                  <c:v>4.4970000000000003E-2</c:v>
                </c:pt>
                <c:pt idx="126803">
                  <c:v>4.4970000000000003E-2</c:v>
                </c:pt>
                <c:pt idx="126804">
                  <c:v>4.4969000000000002E-2</c:v>
                </c:pt>
                <c:pt idx="126805">
                  <c:v>4.4968000000000001E-2</c:v>
                </c:pt>
                <c:pt idx="126806">
                  <c:v>4.4968000000000001E-2</c:v>
                </c:pt>
                <c:pt idx="126807">
                  <c:v>4.4967E-2</c:v>
                </c:pt>
                <c:pt idx="126808">
                  <c:v>4.4967E-2</c:v>
                </c:pt>
                <c:pt idx="126809">
                  <c:v>4.4965999999999999E-2</c:v>
                </c:pt>
                <c:pt idx="126810">
                  <c:v>4.4965999999999999E-2</c:v>
                </c:pt>
                <c:pt idx="126811">
                  <c:v>4.4965999999999999E-2</c:v>
                </c:pt>
                <c:pt idx="126812">
                  <c:v>4.4965999999999999E-2</c:v>
                </c:pt>
                <c:pt idx="126813">
                  <c:v>4.4964999999999998E-2</c:v>
                </c:pt>
                <c:pt idx="126814">
                  <c:v>4.4964999999999998E-2</c:v>
                </c:pt>
                <c:pt idx="126815">
                  <c:v>4.4964999999999998E-2</c:v>
                </c:pt>
                <c:pt idx="126816">
                  <c:v>4.4964999999999998E-2</c:v>
                </c:pt>
                <c:pt idx="126817">
                  <c:v>4.4964999999999998E-2</c:v>
                </c:pt>
                <c:pt idx="126818">
                  <c:v>4.4963999999999997E-2</c:v>
                </c:pt>
                <c:pt idx="126819">
                  <c:v>4.4963999999999997E-2</c:v>
                </c:pt>
                <c:pt idx="126820">
                  <c:v>4.4963999999999997E-2</c:v>
                </c:pt>
                <c:pt idx="126821">
                  <c:v>4.4963999999999997E-2</c:v>
                </c:pt>
                <c:pt idx="126822">
                  <c:v>4.4963999999999997E-2</c:v>
                </c:pt>
                <c:pt idx="126823">
                  <c:v>4.4963999999999997E-2</c:v>
                </c:pt>
                <c:pt idx="126824">
                  <c:v>4.4964999999999998E-2</c:v>
                </c:pt>
                <c:pt idx="126825">
                  <c:v>4.4964999999999998E-2</c:v>
                </c:pt>
                <c:pt idx="126826">
                  <c:v>4.4964999999999998E-2</c:v>
                </c:pt>
                <c:pt idx="126827">
                  <c:v>4.4964999999999998E-2</c:v>
                </c:pt>
                <c:pt idx="126828">
                  <c:v>4.4964999999999998E-2</c:v>
                </c:pt>
                <c:pt idx="126829">
                  <c:v>4.4964999999999998E-2</c:v>
                </c:pt>
                <c:pt idx="126830">
                  <c:v>4.4964999999999998E-2</c:v>
                </c:pt>
                <c:pt idx="126831">
                  <c:v>4.4964999999999998E-2</c:v>
                </c:pt>
                <c:pt idx="126832">
                  <c:v>4.4964999999999998E-2</c:v>
                </c:pt>
                <c:pt idx="126833">
                  <c:v>4.4964999999999998E-2</c:v>
                </c:pt>
                <c:pt idx="126834">
                  <c:v>4.4964999999999998E-2</c:v>
                </c:pt>
                <c:pt idx="126835">
                  <c:v>4.4964999999999998E-2</c:v>
                </c:pt>
                <c:pt idx="126836">
                  <c:v>4.4964999999999998E-2</c:v>
                </c:pt>
                <c:pt idx="126837">
                  <c:v>4.4964999999999998E-2</c:v>
                </c:pt>
                <c:pt idx="126838">
                  <c:v>4.4964999999999998E-2</c:v>
                </c:pt>
                <c:pt idx="126839">
                  <c:v>4.4964999999999998E-2</c:v>
                </c:pt>
                <c:pt idx="126840">
                  <c:v>4.4964999999999998E-2</c:v>
                </c:pt>
                <c:pt idx="126841">
                  <c:v>4.4964999999999998E-2</c:v>
                </c:pt>
                <c:pt idx="126842">
                  <c:v>4.4964999999999998E-2</c:v>
                </c:pt>
                <c:pt idx="126843">
                  <c:v>4.4964999999999998E-2</c:v>
                </c:pt>
                <c:pt idx="126844">
                  <c:v>4.4964999999999998E-2</c:v>
                </c:pt>
                <c:pt idx="126845">
                  <c:v>4.4963999999999997E-2</c:v>
                </c:pt>
                <c:pt idx="126846">
                  <c:v>4.4963999999999997E-2</c:v>
                </c:pt>
                <c:pt idx="126847">
                  <c:v>4.4963999999999997E-2</c:v>
                </c:pt>
                <c:pt idx="126848">
                  <c:v>4.4963999999999997E-2</c:v>
                </c:pt>
                <c:pt idx="126849">
                  <c:v>4.4963000000000003E-2</c:v>
                </c:pt>
                <c:pt idx="126850">
                  <c:v>4.4963000000000003E-2</c:v>
                </c:pt>
                <c:pt idx="126851">
                  <c:v>4.4963000000000003E-2</c:v>
                </c:pt>
                <c:pt idx="126852">
                  <c:v>4.4962000000000002E-2</c:v>
                </c:pt>
                <c:pt idx="126853">
                  <c:v>4.4961000000000001E-2</c:v>
                </c:pt>
                <c:pt idx="126854">
                  <c:v>4.4961000000000001E-2</c:v>
                </c:pt>
                <c:pt idx="126855">
                  <c:v>4.496E-2</c:v>
                </c:pt>
                <c:pt idx="126856">
                  <c:v>4.496E-2</c:v>
                </c:pt>
                <c:pt idx="126857">
                  <c:v>4.4958999999999999E-2</c:v>
                </c:pt>
                <c:pt idx="126858">
                  <c:v>4.4958999999999999E-2</c:v>
                </c:pt>
                <c:pt idx="126859">
                  <c:v>4.4957999999999998E-2</c:v>
                </c:pt>
                <c:pt idx="126860">
                  <c:v>4.4957999999999998E-2</c:v>
                </c:pt>
                <c:pt idx="126861">
                  <c:v>4.4956999999999997E-2</c:v>
                </c:pt>
                <c:pt idx="126862">
                  <c:v>4.4956999999999997E-2</c:v>
                </c:pt>
                <c:pt idx="126863">
                  <c:v>4.4956000000000003E-2</c:v>
                </c:pt>
                <c:pt idx="126864">
                  <c:v>4.4955000000000002E-2</c:v>
                </c:pt>
                <c:pt idx="126865">
                  <c:v>4.4954000000000001E-2</c:v>
                </c:pt>
                <c:pt idx="126866">
                  <c:v>4.4954000000000001E-2</c:v>
                </c:pt>
                <c:pt idx="126867">
                  <c:v>4.4953E-2</c:v>
                </c:pt>
                <c:pt idx="126868">
                  <c:v>4.4953E-2</c:v>
                </c:pt>
                <c:pt idx="126869">
                  <c:v>4.4951999999999999E-2</c:v>
                </c:pt>
                <c:pt idx="126870">
                  <c:v>4.4951999999999999E-2</c:v>
                </c:pt>
                <c:pt idx="126871">
                  <c:v>4.4950999999999998E-2</c:v>
                </c:pt>
                <c:pt idx="126872">
                  <c:v>4.4950999999999998E-2</c:v>
                </c:pt>
                <c:pt idx="126873">
                  <c:v>4.4949999999999997E-2</c:v>
                </c:pt>
                <c:pt idx="126874">
                  <c:v>4.4949999999999997E-2</c:v>
                </c:pt>
                <c:pt idx="126875">
                  <c:v>4.4949000000000003E-2</c:v>
                </c:pt>
                <c:pt idx="126876">
                  <c:v>4.4949000000000003E-2</c:v>
                </c:pt>
                <c:pt idx="126877">
                  <c:v>4.4949000000000003E-2</c:v>
                </c:pt>
                <c:pt idx="126878">
                  <c:v>4.4948000000000002E-2</c:v>
                </c:pt>
                <c:pt idx="126879">
                  <c:v>4.4948000000000002E-2</c:v>
                </c:pt>
                <c:pt idx="126880">
                  <c:v>4.4948000000000002E-2</c:v>
                </c:pt>
                <c:pt idx="126881">
                  <c:v>4.4948000000000002E-2</c:v>
                </c:pt>
                <c:pt idx="126882">
                  <c:v>4.4948000000000002E-2</c:v>
                </c:pt>
                <c:pt idx="126883">
                  <c:v>4.4948000000000002E-2</c:v>
                </c:pt>
                <c:pt idx="126884">
                  <c:v>4.4948000000000002E-2</c:v>
                </c:pt>
                <c:pt idx="126885">
                  <c:v>4.4948000000000002E-2</c:v>
                </c:pt>
                <c:pt idx="126886">
                  <c:v>4.4948000000000002E-2</c:v>
                </c:pt>
                <c:pt idx="126887">
                  <c:v>4.4948000000000002E-2</c:v>
                </c:pt>
                <c:pt idx="126888">
                  <c:v>4.4948000000000002E-2</c:v>
                </c:pt>
                <c:pt idx="126889">
                  <c:v>4.4949000000000003E-2</c:v>
                </c:pt>
                <c:pt idx="126890">
                  <c:v>4.4949000000000003E-2</c:v>
                </c:pt>
                <c:pt idx="126891">
                  <c:v>4.4949000000000003E-2</c:v>
                </c:pt>
                <c:pt idx="126892">
                  <c:v>4.4949999999999997E-2</c:v>
                </c:pt>
                <c:pt idx="126893">
                  <c:v>4.4949999999999997E-2</c:v>
                </c:pt>
                <c:pt idx="126894">
                  <c:v>4.4950999999999998E-2</c:v>
                </c:pt>
                <c:pt idx="126895">
                  <c:v>4.4950999999999998E-2</c:v>
                </c:pt>
                <c:pt idx="126896">
                  <c:v>4.4951999999999999E-2</c:v>
                </c:pt>
                <c:pt idx="126897">
                  <c:v>4.4951999999999999E-2</c:v>
                </c:pt>
                <c:pt idx="126898">
                  <c:v>4.4953E-2</c:v>
                </c:pt>
                <c:pt idx="126899">
                  <c:v>4.4953E-2</c:v>
                </c:pt>
                <c:pt idx="126900">
                  <c:v>4.4954000000000001E-2</c:v>
                </c:pt>
                <c:pt idx="126901">
                  <c:v>4.4955000000000002E-2</c:v>
                </c:pt>
                <c:pt idx="126902">
                  <c:v>4.4955000000000002E-2</c:v>
                </c:pt>
                <c:pt idx="126903">
                  <c:v>4.4956000000000003E-2</c:v>
                </c:pt>
                <c:pt idx="126904">
                  <c:v>4.4956999999999997E-2</c:v>
                </c:pt>
                <c:pt idx="126905">
                  <c:v>4.4957999999999998E-2</c:v>
                </c:pt>
                <c:pt idx="126906">
                  <c:v>4.4958999999999999E-2</c:v>
                </c:pt>
                <c:pt idx="126907">
                  <c:v>4.4958999999999999E-2</c:v>
                </c:pt>
                <c:pt idx="126908">
                  <c:v>4.496E-2</c:v>
                </c:pt>
                <c:pt idx="126909">
                  <c:v>4.4961000000000001E-2</c:v>
                </c:pt>
                <c:pt idx="126910">
                  <c:v>4.4962000000000002E-2</c:v>
                </c:pt>
                <c:pt idx="126911">
                  <c:v>4.4963000000000003E-2</c:v>
                </c:pt>
                <c:pt idx="126912">
                  <c:v>4.4963999999999997E-2</c:v>
                </c:pt>
                <c:pt idx="126913">
                  <c:v>4.4964999999999998E-2</c:v>
                </c:pt>
                <c:pt idx="126914">
                  <c:v>4.4965999999999999E-2</c:v>
                </c:pt>
                <c:pt idx="126915">
                  <c:v>4.4967E-2</c:v>
                </c:pt>
                <c:pt idx="126916">
                  <c:v>4.4968000000000001E-2</c:v>
                </c:pt>
                <c:pt idx="126917">
                  <c:v>4.4969000000000002E-2</c:v>
                </c:pt>
                <c:pt idx="126918">
                  <c:v>4.4970000000000003E-2</c:v>
                </c:pt>
                <c:pt idx="126919">
                  <c:v>4.4970999999999997E-2</c:v>
                </c:pt>
                <c:pt idx="126920">
                  <c:v>4.4972999999999999E-2</c:v>
                </c:pt>
                <c:pt idx="126921">
                  <c:v>4.4974E-2</c:v>
                </c:pt>
                <c:pt idx="126922">
                  <c:v>4.4975000000000001E-2</c:v>
                </c:pt>
                <c:pt idx="126923">
                  <c:v>4.4976000000000002E-2</c:v>
                </c:pt>
                <c:pt idx="126924">
                  <c:v>4.4977000000000003E-2</c:v>
                </c:pt>
                <c:pt idx="126925">
                  <c:v>4.4977999999999997E-2</c:v>
                </c:pt>
                <c:pt idx="126926">
                  <c:v>4.4978999999999998E-2</c:v>
                </c:pt>
                <c:pt idx="126927">
                  <c:v>4.4979999999999999E-2</c:v>
                </c:pt>
                <c:pt idx="126928">
                  <c:v>4.4982000000000001E-2</c:v>
                </c:pt>
                <c:pt idx="126929">
                  <c:v>4.4983000000000002E-2</c:v>
                </c:pt>
                <c:pt idx="126930">
                  <c:v>4.4984000000000003E-2</c:v>
                </c:pt>
                <c:pt idx="126931">
                  <c:v>4.4985999999999998E-2</c:v>
                </c:pt>
                <c:pt idx="126932">
                  <c:v>4.4986999999999999E-2</c:v>
                </c:pt>
                <c:pt idx="126933">
                  <c:v>4.4988E-2</c:v>
                </c:pt>
                <c:pt idx="126934">
                  <c:v>4.4989000000000001E-2</c:v>
                </c:pt>
                <c:pt idx="126935">
                  <c:v>4.4990000000000002E-2</c:v>
                </c:pt>
                <c:pt idx="126936">
                  <c:v>4.4991000000000003E-2</c:v>
                </c:pt>
                <c:pt idx="126937">
                  <c:v>4.4991999999999997E-2</c:v>
                </c:pt>
                <c:pt idx="126938">
                  <c:v>4.4992999999999998E-2</c:v>
                </c:pt>
                <c:pt idx="126939">
                  <c:v>4.4993999999999999E-2</c:v>
                </c:pt>
                <c:pt idx="126940">
                  <c:v>4.4996000000000001E-2</c:v>
                </c:pt>
                <c:pt idx="126941">
                  <c:v>4.4997000000000002E-2</c:v>
                </c:pt>
                <c:pt idx="126942">
                  <c:v>4.4998000000000003E-2</c:v>
                </c:pt>
                <c:pt idx="126943">
                  <c:v>4.4998999999999997E-2</c:v>
                </c:pt>
                <c:pt idx="126944">
                  <c:v>4.4999999999999998E-2</c:v>
                </c:pt>
                <c:pt idx="126945">
                  <c:v>4.5000999999999999E-2</c:v>
                </c:pt>
                <c:pt idx="126946">
                  <c:v>4.5000999999999999E-2</c:v>
                </c:pt>
                <c:pt idx="126947">
                  <c:v>4.5002E-2</c:v>
                </c:pt>
                <c:pt idx="126948">
                  <c:v>4.5003000000000001E-2</c:v>
                </c:pt>
                <c:pt idx="126949">
                  <c:v>4.5004000000000002E-2</c:v>
                </c:pt>
                <c:pt idx="126950">
                  <c:v>4.5004000000000002E-2</c:v>
                </c:pt>
                <c:pt idx="126951">
                  <c:v>4.5005000000000003E-2</c:v>
                </c:pt>
                <c:pt idx="126952">
                  <c:v>4.5005999999999997E-2</c:v>
                </c:pt>
                <c:pt idx="126953">
                  <c:v>4.5006999999999998E-2</c:v>
                </c:pt>
                <c:pt idx="126954">
                  <c:v>4.5006999999999998E-2</c:v>
                </c:pt>
                <c:pt idx="126955">
                  <c:v>4.5007999999999999E-2</c:v>
                </c:pt>
                <c:pt idx="126956">
                  <c:v>4.5007999999999999E-2</c:v>
                </c:pt>
                <c:pt idx="126957">
                  <c:v>4.5007999999999999E-2</c:v>
                </c:pt>
                <c:pt idx="126958">
                  <c:v>4.5009E-2</c:v>
                </c:pt>
                <c:pt idx="126959">
                  <c:v>4.5009E-2</c:v>
                </c:pt>
                <c:pt idx="126960">
                  <c:v>4.5009E-2</c:v>
                </c:pt>
                <c:pt idx="126961">
                  <c:v>4.5009E-2</c:v>
                </c:pt>
                <c:pt idx="126962">
                  <c:v>4.5009E-2</c:v>
                </c:pt>
                <c:pt idx="126963">
                  <c:v>4.5010000000000001E-2</c:v>
                </c:pt>
                <c:pt idx="126964">
                  <c:v>4.5010000000000001E-2</c:v>
                </c:pt>
                <c:pt idx="126965">
                  <c:v>4.5010000000000001E-2</c:v>
                </c:pt>
                <c:pt idx="126966">
                  <c:v>4.5010000000000001E-2</c:v>
                </c:pt>
                <c:pt idx="126967">
                  <c:v>4.5010000000000001E-2</c:v>
                </c:pt>
                <c:pt idx="126968">
                  <c:v>4.5009E-2</c:v>
                </c:pt>
                <c:pt idx="126969">
                  <c:v>4.5009E-2</c:v>
                </c:pt>
                <c:pt idx="126970">
                  <c:v>4.5009E-2</c:v>
                </c:pt>
                <c:pt idx="126971">
                  <c:v>4.5007999999999999E-2</c:v>
                </c:pt>
                <c:pt idx="126972">
                  <c:v>4.5007999999999999E-2</c:v>
                </c:pt>
                <c:pt idx="126973">
                  <c:v>4.5007999999999999E-2</c:v>
                </c:pt>
                <c:pt idx="126974">
                  <c:v>4.5006999999999998E-2</c:v>
                </c:pt>
                <c:pt idx="126975">
                  <c:v>4.5006999999999998E-2</c:v>
                </c:pt>
                <c:pt idx="126976">
                  <c:v>4.5005999999999997E-2</c:v>
                </c:pt>
                <c:pt idx="126977">
                  <c:v>4.5005999999999997E-2</c:v>
                </c:pt>
                <c:pt idx="126978">
                  <c:v>4.5005000000000003E-2</c:v>
                </c:pt>
                <c:pt idx="126979">
                  <c:v>4.5004000000000002E-2</c:v>
                </c:pt>
                <c:pt idx="126980">
                  <c:v>4.5004000000000002E-2</c:v>
                </c:pt>
                <c:pt idx="126981">
                  <c:v>4.5003000000000001E-2</c:v>
                </c:pt>
                <c:pt idx="126982">
                  <c:v>4.5002E-2</c:v>
                </c:pt>
                <c:pt idx="126983">
                  <c:v>4.5000999999999999E-2</c:v>
                </c:pt>
                <c:pt idx="126984">
                  <c:v>4.4999999999999998E-2</c:v>
                </c:pt>
                <c:pt idx="126985">
                  <c:v>4.4998999999999997E-2</c:v>
                </c:pt>
                <c:pt idx="126986">
                  <c:v>4.4998000000000003E-2</c:v>
                </c:pt>
                <c:pt idx="126987">
                  <c:v>4.4997000000000002E-2</c:v>
                </c:pt>
                <c:pt idx="126988">
                  <c:v>4.4996000000000001E-2</c:v>
                </c:pt>
                <c:pt idx="126989">
                  <c:v>4.4995E-2</c:v>
                </c:pt>
                <c:pt idx="126990">
                  <c:v>4.4993999999999999E-2</c:v>
                </c:pt>
                <c:pt idx="126991">
                  <c:v>4.4992999999999998E-2</c:v>
                </c:pt>
                <c:pt idx="126992">
                  <c:v>4.4991999999999997E-2</c:v>
                </c:pt>
                <c:pt idx="126993">
                  <c:v>4.4990000000000002E-2</c:v>
                </c:pt>
                <c:pt idx="126994">
                  <c:v>4.4989000000000001E-2</c:v>
                </c:pt>
                <c:pt idx="126995">
                  <c:v>4.4988E-2</c:v>
                </c:pt>
                <c:pt idx="126996">
                  <c:v>4.4986999999999999E-2</c:v>
                </c:pt>
                <c:pt idx="126997">
                  <c:v>4.4984999999999997E-2</c:v>
                </c:pt>
                <c:pt idx="126998">
                  <c:v>4.4984000000000003E-2</c:v>
                </c:pt>
                <c:pt idx="126999">
                  <c:v>4.4983000000000002E-2</c:v>
                </c:pt>
                <c:pt idx="127000">
                  <c:v>4.4982000000000001E-2</c:v>
                </c:pt>
                <c:pt idx="127001">
                  <c:v>4.4979999999999999E-2</c:v>
                </c:pt>
                <c:pt idx="127002">
                  <c:v>4.4978999999999998E-2</c:v>
                </c:pt>
                <c:pt idx="127003">
                  <c:v>4.4977999999999997E-2</c:v>
                </c:pt>
                <c:pt idx="127004">
                  <c:v>4.4977000000000003E-2</c:v>
                </c:pt>
                <c:pt idx="127005">
                  <c:v>4.4975000000000001E-2</c:v>
                </c:pt>
                <c:pt idx="127006">
                  <c:v>4.4974E-2</c:v>
                </c:pt>
                <c:pt idx="127007">
                  <c:v>4.4972999999999999E-2</c:v>
                </c:pt>
                <c:pt idx="127008">
                  <c:v>4.4970999999999997E-2</c:v>
                </c:pt>
                <c:pt idx="127009">
                  <c:v>4.4970000000000003E-2</c:v>
                </c:pt>
                <c:pt idx="127010">
                  <c:v>4.4969000000000002E-2</c:v>
                </c:pt>
                <c:pt idx="127011">
                  <c:v>4.4968000000000001E-2</c:v>
                </c:pt>
                <c:pt idx="127012">
                  <c:v>4.4968000000000001E-2</c:v>
                </c:pt>
                <c:pt idx="127013">
                  <c:v>4.4967E-2</c:v>
                </c:pt>
                <c:pt idx="127014">
                  <c:v>4.4965999999999999E-2</c:v>
                </c:pt>
                <c:pt idx="127015">
                  <c:v>4.4964999999999998E-2</c:v>
                </c:pt>
                <c:pt idx="127016">
                  <c:v>4.4963999999999997E-2</c:v>
                </c:pt>
                <c:pt idx="127017">
                  <c:v>4.4963000000000003E-2</c:v>
                </c:pt>
                <c:pt idx="127018">
                  <c:v>4.4963000000000003E-2</c:v>
                </c:pt>
                <c:pt idx="127019">
                  <c:v>4.4962000000000002E-2</c:v>
                </c:pt>
                <c:pt idx="127020">
                  <c:v>4.4962000000000002E-2</c:v>
                </c:pt>
                <c:pt idx="127021">
                  <c:v>4.4961000000000001E-2</c:v>
                </c:pt>
                <c:pt idx="127022">
                  <c:v>4.4961000000000001E-2</c:v>
                </c:pt>
                <c:pt idx="127023">
                  <c:v>4.4961000000000001E-2</c:v>
                </c:pt>
                <c:pt idx="127024">
                  <c:v>4.4961000000000001E-2</c:v>
                </c:pt>
                <c:pt idx="127025">
                  <c:v>4.4961000000000001E-2</c:v>
                </c:pt>
                <c:pt idx="127026">
                  <c:v>4.4961000000000001E-2</c:v>
                </c:pt>
                <c:pt idx="127027">
                  <c:v>4.4961000000000001E-2</c:v>
                </c:pt>
                <c:pt idx="127028">
                  <c:v>4.4961000000000001E-2</c:v>
                </c:pt>
                <c:pt idx="127029">
                  <c:v>4.4962000000000002E-2</c:v>
                </c:pt>
                <c:pt idx="127030">
                  <c:v>4.4962000000000002E-2</c:v>
                </c:pt>
                <c:pt idx="127031">
                  <c:v>4.4962000000000002E-2</c:v>
                </c:pt>
                <c:pt idx="127032">
                  <c:v>4.4963000000000003E-2</c:v>
                </c:pt>
                <c:pt idx="127033">
                  <c:v>4.4963999999999997E-2</c:v>
                </c:pt>
                <c:pt idx="127034">
                  <c:v>4.4963999999999997E-2</c:v>
                </c:pt>
                <c:pt idx="127035">
                  <c:v>4.4964999999999998E-2</c:v>
                </c:pt>
                <c:pt idx="127036">
                  <c:v>4.4965999999999999E-2</c:v>
                </c:pt>
                <c:pt idx="127037">
                  <c:v>4.4967E-2</c:v>
                </c:pt>
                <c:pt idx="127038">
                  <c:v>4.4968000000000001E-2</c:v>
                </c:pt>
                <c:pt idx="127039">
                  <c:v>4.4969000000000002E-2</c:v>
                </c:pt>
                <c:pt idx="127040">
                  <c:v>4.4970000000000003E-2</c:v>
                </c:pt>
                <c:pt idx="127041">
                  <c:v>4.4970999999999997E-2</c:v>
                </c:pt>
                <c:pt idx="127042">
                  <c:v>4.4971999999999998E-2</c:v>
                </c:pt>
                <c:pt idx="127043">
                  <c:v>4.4972999999999999E-2</c:v>
                </c:pt>
                <c:pt idx="127044">
                  <c:v>4.4974E-2</c:v>
                </c:pt>
                <c:pt idx="127045">
                  <c:v>4.4975000000000001E-2</c:v>
                </c:pt>
                <c:pt idx="127046">
                  <c:v>4.4977000000000003E-2</c:v>
                </c:pt>
                <c:pt idx="127047">
                  <c:v>4.4977999999999997E-2</c:v>
                </c:pt>
                <c:pt idx="127048">
                  <c:v>4.4978999999999998E-2</c:v>
                </c:pt>
                <c:pt idx="127049">
                  <c:v>4.4979999999999999E-2</c:v>
                </c:pt>
                <c:pt idx="127050">
                  <c:v>4.4982000000000001E-2</c:v>
                </c:pt>
                <c:pt idx="127051">
                  <c:v>4.4983000000000002E-2</c:v>
                </c:pt>
                <c:pt idx="127052">
                  <c:v>4.4984000000000003E-2</c:v>
                </c:pt>
                <c:pt idx="127053">
                  <c:v>4.4984999999999997E-2</c:v>
                </c:pt>
                <c:pt idx="127054">
                  <c:v>4.4985999999999998E-2</c:v>
                </c:pt>
                <c:pt idx="127055">
                  <c:v>4.4988E-2</c:v>
                </c:pt>
                <c:pt idx="127056">
                  <c:v>4.4989000000000001E-2</c:v>
                </c:pt>
                <c:pt idx="127057">
                  <c:v>4.4990000000000002E-2</c:v>
                </c:pt>
                <c:pt idx="127058">
                  <c:v>4.4991000000000003E-2</c:v>
                </c:pt>
                <c:pt idx="127059">
                  <c:v>4.4991999999999997E-2</c:v>
                </c:pt>
                <c:pt idx="127060">
                  <c:v>4.4992999999999998E-2</c:v>
                </c:pt>
                <c:pt idx="127061">
                  <c:v>4.4993999999999999E-2</c:v>
                </c:pt>
                <c:pt idx="127062">
                  <c:v>4.4995E-2</c:v>
                </c:pt>
                <c:pt idx="127063">
                  <c:v>4.4996000000000001E-2</c:v>
                </c:pt>
                <c:pt idx="127064">
                  <c:v>4.4997000000000002E-2</c:v>
                </c:pt>
                <c:pt idx="127065">
                  <c:v>4.4998000000000003E-2</c:v>
                </c:pt>
                <c:pt idx="127066">
                  <c:v>4.4998999999999997E-2</c:v>
                </c:pt>
                <c:pt idx="127067">
                  <c:v>4.4998999999999997E-2</c:v>
                </c:pt>
                <c:pt idx="127068">
                  <c:v>4.4999999999999998E-2</c:v>
                </c:pt>
                <c:pt idx="127069">
                  <c:v>4.5000999999999999E-2</c:v>
                </c:pt>
                <c:pt idx="127070">
                  <c:v>4.5000999999999999E-2</c:v>
                </c:pt>
                <c:pt idx="127071">
                  <c:v>4.5002E-2</c:v>
                </c:pt>
                <c:pt idx="127072">
                  <c:v>4.5002E-2</c:v>
                </c:pt>
                <c:pt idx="127073">
                  <c:v>4.5003000000000001E-2</c:v>
                </c:pt>
                <c:pt idx="127074">
                  <c:v>4.5003000000000001E-2</c:v>
                </c:pt>
                <c:pt idx="127075">
                  <c:v>4.5003000000000001E-2</c:v>
                </c:pt>
                <c:pt idx="127076">
                  <c:v>4.5003000000000001E-2</c:v>
                </c:pt>
                <c:pt idx="127077">
                  <c:v>4.5003000000000001E-2</c:v>
                </c:pt>
                <c:pt idx="127078">
                  <c:v>4.5003000000000001E-2</c:v>
                </c:pt>
                <c:pt idx="127079">
                  <c:v>4.5004000000000002E-2</c:v>
                </c:pt>
                <c:pt idx="127080">
                  <c:v>4.5004000000000002E-2</c:v>
                </c:pt>
                <c:pt idx="127081">
                  <c:v>4.5004000000000002E-2</c:v>
                </c:pt>
                <c:pt idx="127082">
                  <c:v>4.5003000000000001E-2</c:v>
                </c:pt>
                <c:pt idx="127083">
                  <c:v>4.5003000000000001E-2</c:v>
                </c:pt>
                <c:pt idx="127084">
                  <c:v>4.5003000000000001E-2</c:v>
                </c:pt>
                <c:pt idx="127085">
                  <c:v>4.5003000000000001E-2</c:v>
                </c:pt>
                <c:pt idx="127086">
                  <c:v>4.5003000000000001E-2</c:v>
                </c:pt>
                <c:pt idx="127087">
                  <c:v>4.5002E-2</c:v>
                </c:pt>
                <c:pt idx="127088">
                  <c:v>4.5002E-2</c:v>
                </c:pt>
                <c:pt idx="127089">
                  <c:v>4.5000999999999999E-2</c:v>
                </c:pt>
                <c:pt idx="127090">
                  <c:v>4.5000999999999999E-2</c:v>
                </c:pt>
                <c:pt idx="127091">
                  <c:v>4.4999999999999998E-2</c:v>
                </c:pt>
                <c:pt idx="127092">
                  <c:v>4.4999999999999998E-2</c:v>
                </c:pt>
                <c:pt idx="127093">
                  <c:v>4.4999999999999998E-2</c:v>
                </c:pt>
                <c:pt idx="127094">
                  <c:v>4.4998999999999997E-2</c:v>
                </c:pt>
                <c:pt idx="127095">
                  <c:v>4.4998999999999997E-2</c:v>
                </c:pt>
                <c:pt idx="127096">
                  <c:v>4.4998000000000003E-2</c:v>
                </c:pt>
                <c:pt idx="127097">
                  <c:v>4.4998000000000003E-2</c:v>
                </c:pt>
                <c:pt idx="127098">
                  <c:v>4.4997000000000002E-2</c:v>
                </c:pt>
                <c:pt idx="127099">
                  <c:v>4.4996000000000001E-2</c:v>
                </c:pt>
                <c:pt idx="127100">
                  <c:v>4.4996000000000001E-2</c:v>
                </c:pt>
                <c:pt idx="127101">
                  <c:v>4.4995E-2</c:v>
                </c:pt>
                <c:pt idx="127102">
                  <c:v>4.4993999999999999E-2</c:v>
                </c:pt>
                <c:pt idx="127103">
                  <c:v>4.4993999999999999E-2</c:v>
                </c:pt>
                <c:pt idx="127104">
                  <c:v>4.4992999999999998E-2</c:v>
                </c:pt>
                <c:pt idx="127105">
                  <c:v>4.4992999999999998E-2</c:v>
                </c:pt>
                <c:pt idx="127106">
                  <c:v>4.4991999999999997E-2</c:v>
                </c:pt>
                <c:pt idx="127107">
                  <c:v>4.4991999999999997E-2</c:v>
                </c:pt>
                <c:pt idx="127108">
                  <c:v>4.4991000000000003E-2</c:v>
                </c:pt>
                <c:pt idx="127109">
                  <c:v>4.4991000000000003E-2</c:v>
                </c:pt>
                <c:pt idx="127110">
                  <c:v>4.4990000000000002E-2</c:v>
                </c:pt>
                <c:pt idx="127111">
                  <c:v>4.4989000000000001E-2</c:v>
                </c:pt>
                <c:pt idx="127112">
                  <c:v>4.4989000000000001E-2</c:v>
                </c:pt>
                <c:pt idx="127113">
                  <c:v>4.4988E-2</c:v>
                </c:pt>
                <c:pt idx="127114">
                  <c:v>4.4988E-2</c:v>
                </c:pt>
                <c:pt idx="127115">
                  <c:v>4.4986999999999999E-2</c:v>
                </c:pt>
                <c:pt idx="127116">
                  <c:v>4.4986999999999999E-2</c:v>
                </c:pt>
                <c:pt idx="127117">
                  <c:v>4.4986999999999999E-2</c:v>
                </c:pt>
                <c:pt idx="127118">
                  <c:v>4.4985999999999998E-2</c:v>
                </c:pt>
                <c:pt idx="127119">
                  <c:v>4.4985999999999998E-2</c:v>
                </c:pt>
                <c:pt idx="127120">
                  <c:v>4.4984999999999997E-2</c:v>
                </c:pt>
                <c:pt idx="127121">
                  <c:v>4.4984999999999997E-2</c:v>
                </c:pt>
                <c:pt idx="127122">
                  <c:v>4.4984999999999997E-2</c:v>
                </c:pt>
                <c:pt idx="127123">
                  <c:v>4.4984000000000003E-2</c:v>
                </c:pt>
                <c:pt idx="127124">
                  <c:v>4.4984000000000003E-2</c:v>
                </c:pt>
                <c:pt idx="127125">
                  <c:v>4.4983000000000002E-2</c:v>
                </c:pt>
                <c:pt idx="127126">
                  <c:v>4.4983000000000002E-2</c:v>
                </c:pt>
                <c:pt idx="127127">
                  <c:v>4.4983000000000002E-2</c:v>
                </c:pt>
                <c:pt idx="127128">
                  <c:v>4.4982000000000001E-2</c:v>
                </c:pt>
                <c:pt idx="127129">
                  <c:v>4.4982000000000001E-2</c:v>
                </c:pt>
                <c:pt idx="127130">
                  <c:v>4.4982000000000001E-2</c:v>
                </c:pt>
                <c:pt idx="127131">
                  <c:v>4.4982000000000001E-2</c:v>
                </c:pt>
                <c:pt idx="127132">
                  <c:v>4.4982000000000001E-2</c:v>
                </c:pt>
                <c:pt idx="127133">
                  <c:v>4.4981E-2</c:v>
                </c:pt>
                <c:pt idx="127134">
                  <c:v>4.4981E-2</c:v>
                </c:pt>
                <c:pt idx="127135">
                  <c:v>4.4981E-2</c:v>
                </c:pt>
                <c:pt idx="127136">
                  <c:v>4.4979999999999999E-2</c:v>
                </c:pt>
                <c:pt idx="127137">
                  <c:v>4.4979999999999999E-2</c:v>
                </c:pt>
                <c:pt idx="127138">
                  <c:v>4.4979999999999999E-2</c:v>
                </c:pt>
                <c:pt idx="127139">
                  <c:v>4.4979999999999999E-2</c:v>
                </c:pt>
                <c:pt idx="127140">
                  <c:v>4.4979999999999999E-2</c:v>
                </c:pt>
                <c:pt idx="127141">
                  <c:v>4.4979999999999999E-2</c:v>
                </c:pt>
                <c:pt idx="127142">
                  <c:v>4.4979999999999999E-2</c:v>
                </c:pt>
                <c:pt idx="127143">
                  <c:v>4.4979999999999999E-2</c:v>
                </c:pt>
                <c:pt idx="127144">
                  <c:v>4.4979999999999999E-2</c:v>
                </c:pt>
                <c:pt idx="127145">
                  <c:v>4.4979999999999999E-2</c:v>
                </c:pt>
                <c:pt idx="127146">
                  <c:v>4.4978999999999998E-2</c:v>
                </c:pt>
                <c:pt idx="127147">
                  <c:v>4.4978999999999998E-2</c:v>
                </c:pt>
                <c:pt idx="127148">
                  <c:v>4.4978999999999998E-2</c:v>
                </c:pt>
                <c:pt idx="127149">
                  <c:v>4.4978999999999998E-2</c:v>
                </c:pt>
                <c:pt idx="127150">
                  <c:v>4.4978999999999998E-2</c:v>
                </c:pt>
                <c:pt idx="127151">
                  <c:v>4.4978999999999998E-2</c:v>
                </c:pt>
                <c:pt idx="127152">
                  <c:v>4.4979999999999999E-2</c:v>
                </c:pt>
                <c:pt idx="127153">
                  <c:v>4.4979999999999999E-2</c:v>
                </c:pt>
                <c:pt idx="127154">
                  <c:v>4.4979999999999999E-2</c:v>
                </c:pt>
                <c:pt idx="127155">
                  <c:v>4.4979999999999999E-2</c:v>
                </c:pt>
                <c:pt idx="127156">
                  <c:v>4.4979999999999999E-2</c:v>
                </c:pt>
                <c:pt idx="127157">
                  <c:v>4.4979999999999999E-2</c:v>
                </c:pt>
                <c:pt idx="127158">
                  <c:v>4.4979999999999999E-2</c:v>
                </c:pt>
                <c:pt idx="127159">
                  <c:v>4.4981E-2</c:v>
                </c:pt>
                <c:pt idx="127160">
                  <c:v>4.4981E-2</c:v>
                </c:pt>
                <c:pt idx="127161">
                  <c:v>4.4981E-2</c:v>
                </c:pt>
                <c:pt idx="127162">
                  <c:v>4.4981E-2</c:v>
                </c:pt>
                <c:pt idx="127163">
                  <c:v>4.4982000000000001E-2</c:v>
                </c:pt>
                <c:pt idx="127164">
                  <c:v>4.4982000000000001E-2</c:v>
                </c:pt>
                <c:pt idx="127165">
                  <c:v>4.4983000000000002E-2</c:v>
                </c:pt>
                <c:pt idx="127166">
                  <c:v>4.4983000000000002E-2</c:v>
                </c:pt>
                <c:pt idx="127167">
                  <c:v>4.4983000000000002E-2</c:v>
                </c:pt>
                <c:pt idx="127168">
                  <c:v>4.4984000000000003E-2</c:v>
                </c:pt>
                <c:pt idx="127169">
                  <c:v>4.4984000000000003E-2</c:v>
                </c:pt>
                <c:pt idx="127170">
                  <c:v>4.4984999999999997E-2</c:v>
                </c:pt>
                <c:pt idx="127171">
                  <c:v>4.4984999999999997E-2</c:v>
                </c:pt>
                <c:pt idx="127172">
                  <c:v>4.4984999999999997E-2</c:v>
                </c:pt>
                <c:pt idx="127173">
                  <c:v>4.4985999999999998E-2</c:v>
                </c:pt>
                <c:pt idx="127174">
                  <c:v>4.4986999999999999E-2</c:v>
                </c:pt>
                <c:pt idx="127175">
                  <c:v>4.4986999999999999E-2</c:v>
                </c:pt>
                <c:pt idx="127176">
                  <c:v>4.4988E-2</c:v>
                </c:pt>
                <c:pt idx="127177">
                  <c:v>4.4988E-2</c:v>
                </c:pt>
                <c:pt idx="127178">
                  <c:v>4.4989000000000001E-2</c:v>
                </c:pt>
                <c:pt idx="127179">
                  <c:v>4.4989000000000001E-2</c:v>
                </c:pt>
                <c:pt idx="127180">
                  <c:v>4.4990000000000002E-2</c:v>
                </c:pt>
                <c:pt idx="127181">
                  <c:v>4.4990000000000002E-2</c:v>
                </c:pt>
                <c:pt idx="127182">
                  <c:v>4.4991000000000003E-2</c:v>
                </c:pt>
                <c:pt idx="127183">
                  <c:v>4.4991000000000003E-2</c:v>
                </c:pt>
                <c:pt idx="127184">
                  <c:v>4.4991999999999997E-2</c:v>
                </c:pt>
                <c:pt idx="127185">
                  <c:v>4.4991999999999997E-2</c:v>
                </c:pt>
                <c:pt idx="127186">
                  <c:v>4.4992999999999998E-2</c:v>
                </c:pt>
                <c:pt idx="127187">
                  <c:v>4.4992999999999998E-2</c:v>
                </c:pt>
                <c:pt idx="127188">
                  <c:v>4.4993999999999999E-2</c:v>
                </c:pt>
                <c:pt idx="127189">
                  <c:v>4.4993999999999999E-2</c:v>
                </c:pt>
                <c:pt idx="127190">
                  <c:v>4.4995E-2</c:v>
                </c:pt>
                <c:pt idx="127191">
                  <c:v>4.4995E-2</c:v>
                </c:pt>
                <c:pt idx="127192">
                  <c:v>4.4995E-2</c:v>
                </c:pt>
                <c:pt idx="127193">
                  <c:v>4.4995E-2</c:v>
                </c:pt>
                <c:pt idx="127194">
                  <c:v>4.4995E-2</c:v>
                </c:pt>
                <c:pt idx="127195">
                  <c:v>4.4995E-2</c:v>
                </c:pt>
                <c:pt idx="127196">
                  <c:v>4.4995E-2</c:v>
                </c:pt>
                <c:pt idx="127197">
                  <c:v>4.4995E-2</c:v>
                </c:pt>
                <c:pt idx="127198">
                  <c:v>4.4995E-2</c:v>
                </c:pt>
                <c:pt idx="127199">
                  <c:v>4.4995E-2</c:v>
                </c:pt>
                <c:pt idx="127200">
                  <c:v>4.4995E-2</c:v>
                </c:pt>
                <c:pt idx="127201">
                  <c:v>4.4995E-2</c:v>
                </c:pt>
                <c:pt idx="127202">
                  <c:v>4.4993999999999999E-2</c:v>
                </c:pt>
                <c:pt idx="127203">
                  <c:v>4.4993999999999999E-2</c:v>
                </c:pt>
                <c:pt idx="127204">
                  <c:v>4.4992999999999998E-2</c:v>
                </c:pt>
                <c:pt idx="127205">
                  <c:v>4.4992999999999998E-2</c:v>
                </c:pt>
                <c:pt idx="127206">
                  <c:v>4.4991999999999997E-2</c:v>
                </c:pt>
                <c:pt idx="127207">
                  <c:v>4.4991000000000003E-2</c:v>
                </c:pt>
                <c:pt idx="127208">
                  <c:v>4.4990000000000002E-2</c:v>
                </c:pt>
                <c:pt idx="127209">
                  <c:v>4.4990000000000002E-2</c:v>
                </c:pt>
                <c:pt idx="127210">
                  <c:v>4.4989000000000001E-2</c:v>
                </c:pt>
                <c:pt idx="127211">
                  <c:v>4.4988E-2</c:v>
                </c:pt>
                <c:pt idx="127212">
                  <c:v>4.4986999999999999E-2</c:v>
                </c:pt>
                <c:pt idx="127213">
                  <c:v>4.4985999999999998E-2</c:v>
                </c:pt>
                <c:pt idx="127214">
                  <c:v>4.4984999999999997E-2</c:v>
                </c:pt>
                <c:pt idx="127215">
                  <c:v>4.4983000000000002E-2</c:v>
                </c:pt>
                <c:pt idx="127216">
                  <c:v>4.4982000000000001E-2</c:v>
                </c:pt>
                <c:pt idx="127217">
                  <c:v>4.4981E-2</c:v>
                </c:pt>
                <c:pt idx="127218">
                  <c:v>4.4978999999999998E-2</c:v>
                </c:pt>
                <c:pt idx="127219">
                  <c:v>4.4977999999999997E-2</c:v>
                </c:pt>
                <c:pt idx="127220">
                  <c:v>4.4977000000000003E-2</c:v>
                </c:pt>
                <c:pt idx="127221">
                  <c:v>4.4975000000000001E-2</c:v>
                </c:pt>
                <c:pt idx="127222">
                  <c:v>4.4974E-2</c:v>
                </c:pt>
                <c:pt idx="127223">
                  <c:v>4.4971999999999998E-2</c:v>
                </c:pt>
                <c:pt idx="127224">
                  <c:v>4.4970999999999997E-2</c:v>
                </c:pt>
                <c:pt idx="127225">
                  <c:v>4.4969000000000002E-2</c:v>
                </c:pt>
                <c:pt idx="127226">
                  <c:v>4.4968000000000001E-2</c:v>
                </c:pt>
                <c:pt idx="127227">
                  <c:v>4.4965999999999999E-2</c:v>
                </c:pt>
                <c:pt idx="127228">
                  <c:v>4.4964999999999998E-2</c:v>
                </c:pt>
                <c:pt idx="127229">
                  <c:v>4.4963000000000003E-2</c:v>
                </c:pt>
                <c:pt idx="127230">
                  <c:v>4.4962000000000002E-2</c:v>
                </c:pt>
                <c:pt idx="127231">
                  <c:v>4.496E-2</c:v>
                </c:pt>
                <c:pt idx="127232">
                  <c:v>4.4958999999999999E-2</c:v>
                </c:pt>
                <c:pt idx="127233">
                  <c:v>4.4957999999999998E-2</c:v>
                </c:pt>
                <c:pt idx="127234">
                  <c:v>4.4956999999999997E-2</c:v>
                </c:pt>
                <c:pt idx="127235">
                  <c:v>4.4955000000000002E-2</c:v>
                </c:pt>
                <c:pt idx="127236">
                  <c:v>4.4954000000000001E-2</c:v>
                </c:pt>
                <c:pt idx="127237">
                  <c:v>4.4953E-2</c:v>
                </c:pt>
                <c:pt idx="127238">
                  <c:v>4.4951999999999999E-2</c:v>
                </c:pt>
                <c:pt idx="127239">
                  <c:v>4.4950999999999998E-2</c:v>
                </c:pt>
                <c:pt idx="127240">
                  <c:v>4.4949999999999997E-2</c:v>
                </c:pt>
                <c:pt idx="127241">
                  <c:v>4.4949999999999997E-2</c:v>
                </c:pt>
                <c:pt idx="127242">
                  <c:v>4.4949000000000003E-2</c:v>
                </c:pt>
                <c:pt idx="127243">
                  <c:v>4.4948000000000002E-2</c:v>
                </c:pt>
                <c:pt idx="127244">
                  <c:v>4.4948000000000002E-2</c:v>
                </c:pt>
                <c:pt idx="127245">
                  <c:v>4.4947000000000001E-2</c:v>
                </c:pt>
                <c:pt idx="127246">
                  <c:v>4.4947000000000001E-2</c:v>
                </c:pt>
                <c:pt idx="127247">
                  <c:v>4.4947000000000001E-2</c:v>
                </c:pt>
                <c:pt idx="127248">
                  <c:v>4.4947000000000001E-2</c:v>
                </c:pt>
                <c:pt idx="127249">
                  <c:v>4.4947000000000001E-2</c:v>
                </c:pt>
                <c:pt idx="127250">
                  <c:v>4.4947000000000001E-2</c:v>
                </c:pt>
                <c:pt idx="127251">
                  <c:v>4.4947000000000001E-2</c:v>
                </c:pt>
                <c:pt idx="127252">
                  <c:v>4.4947000000000001E-2</c:v>
                </c:pt>
                <c:pt idx="127253">
                  <c:v>4.4948000000000002E-2</c:v>
                </c:pt>
                <c:pt idx="127254">
                  <c:v>4.4948000000000002E-2</c:v>
                </c:pt>
                <c:pt idx="127255">
                  <c:v>4.4949000000000003E-2</c:v>
                </c:pt>
                <c:pt idx="127256">
                  <c:v>4.4949999999999997E-2</c:v>
                </c:pt>
                <c:pt idx="127257">
                  <c:v>4.4949999999999997E-2</c:v>
                </c:pt>
                <c:pt idx="127258">
                  <c:v>4.4950999999999998E-2</c:v>
                </c:pt>
                <c:pt idx="127259">
                  <c:v>4.4953E-2</c:v>
                </c:pt>
                <c:pt idx="127260">
                  <c:v>4.4954000000000001E-2</c:v>
                </c:pt>
                <c:pt idx="127261">
                  <c:v>4.4955000000000002E-2</c:v>
                </c:pt>
                <c:pt idx="127262">
                  <c:v>4.4956000000000003E-2</c:v>
                </c:pt>
                <c:pt idx="127263">
                  <c:v>4.4956999999999997E-2</c:v>
                </c:pt>
                <c:pt idx="127264">
                  <c:v>4.4957999999999998E-2</c:v>
                </c:pt>
                <c:pt idx="127265">
                  <c:v>4.496E-2</c:v>
                </c:pt>
                <c:pt idx="127266">
                  <c:v>4.4961000000000001E-2</c:v>
                </c:pt>
                <c:pt idx="127267">
                  <c:v>4.4963000000000003E-2</c:v>
                </c:pt>
                <c:pt idx="127268">
                  <c:v>4.4963999999999997E-2</c:v>
                </c:pt>
                <c:pt idx="127269">
                  <c:v>4.4965999999999999E-2</c:v>
                </c:pt>
                <c:pt idx="127270">
                  <c:v>4.4968000000000001E-2</c:v>
                </c:pt>
                <c:pt idx="127271">
                  <c:v>4.4969000000000002E-2</c:v>
                </c:pt>
                <c:pt idx="127272">
                  <c:v>4.4970999999999997E-2</c:v>
                </c:pt>
                <c:pt idx="127273">
                  <c:v>4.4972999999999999E-2</c:v>
                </c:pt>
                <c:pt idx="127274">
                  <c:v>4.4974E-2</c:v>
                </c:pt>
                <c:pt idx="127275">
                  <c:v>4.4976000000000002E-2</c:v>
                </c:pt>
                <c:pt idx="127276">
                  <c:v>4.4977000000000003E-2</c:v>
                </c:pt>
                <c:pt idx="127277">
                  <c:v>4.4978999999999998E-2</c:v>
                </c:pt>
                <c:pt idx="127278">
                  <c:v>4.4979999999999999E-2</c:v>
                </c:pt>
                <c:pt idx="127279">
                  <c:v>4.4982000000000001E-2</c:v>
                </c:pt>
                <c:pt idx="127280">
                  <c:v>4.4983000000000002E-2</c:v>
                </c:pt>
                <c:pt idx="127281">
                  <c:v>4.4984999999999997E-2</c:v>
                </c:pt>
                <c:pt idx="127282">
                  <c:v>4.4985999999999998E-2</c:v>
                </c:pt>
                <c:pt idx="127283">
                  <c:v>4.4988E-2</c:v>
                </c:pt>
                <c:pt idx="127284">
                  <c:v>4.4989000000000001E-2</c:v>
                </c:pt>
                <c:pt idx="127285">
                  <c:v>4.4990000000000002E-2</c:v>
                </c:pt>
                <c:pt idx="127286">
                  <c:v>4.4991000000000003E-2</c:v>
                </c:pt>
                <c:pt idx="127287">
                  <c:v>4.4991999999999997E-2</c:v>
                </c:pt>
                <c:pt idx="127288">
                  <c:v>4.4992999999999998E-2</c:v>
                </c:pt>
                <c:pt idx="127289">
                  <c:v>4.4993999999999999E-2</c:v>
                </c:pt>
                <c:pt idx="127290">
                  <c:v>4.4995E-2</c:v>
                </c:pt>
                <c:pt idx="127291">
                  <c:v>4.4995E-2</c:v>
                </c:pt>
                <c:pt idx="127292">
                  <c:v>4.4996000000000001E-2</c:v>
                </c:pt>
                <c:pt idx="127293">
                  <c:v>4.4997000000000002E-2</c:v>
                </c:pt>
                <c:pt idx="127294">
                  <c:v>4.4997000000000002E-2</c:v>
                </c:pt>
                <c:pt idx="127295">
                  <c:v>4.4998000000000003E-2</c:v>
                </c:pt>
                <c:pt idx="127296">
                  <c:v>4.4998000000000003E-2</c:v>
                </c:pt>
                <c:pt idx="127297">
                  <c:v>4.4998000000000003E-2</c:v>
                </c:pt>
                <c:pt idx="127298">
                  <c:v>4.4998000000000003E-2</c:v>
                </c:pt>
                <c:pt idx="127299">
                  <c:v>4.4998000000000003E-2</c:v>
                </c:pt>
                <c:pt idx="127300">
                  <c:v>4.4998000000000003E-2</c:v>
                </c:pt>
                <c:pt idx="127301">
                  <c:v>4.4998000000000003E-2</c:v>
                </c:pt>
                <c:pt idx="127302">
                  <c:v>4.4998000000000003E-2</c:v>
                </c:pt>
                <c:pt idx="127303">
                  <c:v>4.4998000000000003E-2</c:v>
                </c:pt>
                <c:pt idx="127304">
                  <c:v>4.4997000000000002E-2</c:v>
                </c:pt>
                <c:pt idx="127305">
                  <c:v>4.4997000000000002E-2</c:v>
                </c:pt>
                <c:pt idx="127306">
                  <c:v>4.4997000000000002E-2</c:v>
                </c:pt>
                <c:pt idx="127307">
                  <c:v>4.4996000000000001E-2</c:v>
                </c:pt>
                <c:pt idx="127308">
                  <c:v>4.4996000000000001E-2</c:v>
                </c:pt>
                <c:pt idx="127309">
                  <c:v>4.4995E-2</c:v>
                </c:pt>
                <c:pt idx="127310">
                  <c:v>4.4995E-2</c:v>
                </c:pt>
                <c:pt idx="127311">
                  <c:v>4.4993999999999999E-2</c:v>
                </c:pt>
                <c:pt idx="127312">
                  <c:v>4.4992999999999998E-2</c:v>
                </c:pt>
                <c:pt idx="127313">
                  <c:v>4.4991999999999997E-2</c:v>
                </c:pt>
                <c:pt idx="127314">
                  <c:v>4.4991999999999997E-2</c:v>
                </c:pt>
                <c:pt idx="127315">
                  <c:v>4.4991000000000003E-2</c:v>
                </c:pt>
                <c:pt idx="127316">
                  <c:v>4.4990000000000002E-2</c:v>
                </c:pt>
                <c:pt idx="127317">
                  <c:v>4.4989000000000001E-2</c:v>
                </c:pt>
                <c:pt idx="127318">
                  <c:v>4.4989000000000001E-2</c:v>
                </c:pt>
                <c:pt idx="127319">
                  <c:v>4.4988E-2</c:v>
                </c:pt>
                <c:pt idx="127320">
                  <c:v>4.4986999999999999E-2</c:v>
                </c:pt>
                <c:pt idx="127321">
                  <c:v>4.4985999999999998E-2</c:v>
                </c:pt>
                <c:pt idx="127322">
                  <c:v>4.4984999999999997E-2</c:v>
                </c:pt>
                <c:pt idx="127323">
                  <c:v>4.4984000000000003E-2</c:v>
                </c:pt>
                <c:pt idx="127324">
                  <c:v>4.4983000000000002E-2</c:v>
                </c:pt>
                <c:pt idx="127325">
                  <c:v>4.4982000000000001E-2</c:v>
                </c:pt>
                <c:pt idx="127326">
                  <c:v>4.4981E-2</c:v>
                </c:pt>
                <c:pt idx="127327">
                  <c:v>4.4981E-2</c:v>
                </c:pt>
                <c:pt idx="127328">
                  <c:v>4.4979999999999999E-2</c:v>
                </c:pt>
                <c:pt idx="127329">
                  <c:v>4.4978999999999998E-2</c:v>
                </c:pt>
                <c:pt idx="127330">
                  <c:v>4.4978999999999998E-2</c:v>
                </c:pt>
                <c:pt idx="127331">
                  <c:v>4.4977999999999997E-2</c:v>
                </c:pt>
                <c:pt idx="127332">
                  <c:v>4.4977000000000003E-2</c:v>
                </c:pt>
                <c:pt idx="127333">
                  <c:v>4.4977000000000003E-2</c:v>
                </c:pt>
                <c:pt idx="127334">
                  <c:v>4.4976000000000002E-2</c:v>
                </c:pt>
                <c:pt idx="127335">
                  <c:v>4.4975000000000001E-2</c:v>
                </c:pt>
                <c:pt idx="127336">
                  <c:v>4.4975000000000001E-2</c:v>
                </c:pt>
                <c:pt idx="127337">
                  <c:v>4.4974E-2</c:v>
                </c:pt>
                <c:pt idx="127338">
                  <c:v>4.4972999999999999E-2</c:v>
                </c:pt>
                <c:pt idx="127339">
                  <c:v>4.4972999999999999E-2</c:v>
                </c:pt>
                <c:pt idx="127340">
                  <c:v>4.4972999999999999E-2</c:v>
                </c:pt>
                <c:pt idx="127341">
                  <c:v>4.4971999999999998E-2</c:v>
                </c:pt>
                <c:pt idx="127342">
                  <c:v>4.4971999999999998E-2</c:v>
                </c:pt>
                <c:pt idx="127343">
                  <c:v>4.4971999999999998E-2</c:v>
                </c:pt>
                <c:pt idx="127344">
                  <c:v>4.4971999999999998E-2</c:v>
                </c:pt>
                <c:pt idx="127345">
                  <c:v>4.4970999999999997E-2</c:v>
                </c:pt>
                <c:pt idx="127346">
                  <c:v>4.4970999999999997E-2</c:v>
                </c:pt>
                <c:pt idx="127347">
                  <c:v>4.4970999999999997E-2</c:v>
                </c:pt>
                <c:pt idx="127348">
                  <c:v>4.4970999999999997E-2</c:v>
                </c:pt>
                <c:pt idx="127349">
                  <c:v>4.4970999999999997E-2</c:v>
                </c:pt>
                <c:pt idx="127350">
                  <c:v>4.4970999999999997E-2</c:v>
                </c:pt>
                <c:pt idx="127351">
                  <c:v>4.4970999999999997E-2</c:v>
                </c:pt>
                <c:pt idx="127352">
                  <c:v>4.4970999999999997E-2</c:v>
                </c:pt>
                <c:pt idx="127353">
                  <c:v>4.4970999999999997E-2</c:v>
                </c:pt>
                <c:pt idx="127354">
                  <c:v>4.4970999999999997E-2</c:v>
                </c:pt>
                <c:pt idx="127355">
                  <c:v>4.4970999999999997E-2</c:v>
                </c:pt>
                <c:pt idx="127356">
                  <c:v>4.4970999999999997E-2</c:v>
                </c:pt>
                <c:pt idx="127357">
                  <c:v>4.4970999999999997E-2</c:v>
                </c:pt>
                <c:pt idx="127358">
                  <c:v>4.4970999999999997E-2</c:v>
                </c:pt>
                <c:pt idx="127359">
                  <c:v>4.4971999999999998E-2</c:v>
                </c:pt>
                <c:pt idx="127360">
                  <c:v>4.4971999999999998E-2</c:v>
                </c:pt>
                <c:pt idx="127361">
                  <c:v>4.4971999999999998E-2</c:v>
                </c:pt>
                <c:pt idx="127362">
                  <c:v>4.4971999999999998E-2</c:v>
                </c:pt>
                <c:pt idx="127363">
                  <c:v>4.4972999999999999E-2</c:v>
                </c:pt>
                <c:pt idx="127364">
                  <c:v>4.4972999999999999E-2</c:v>
                </c:pt>
                <c:pt idx="127365">
                  <c:v>4.4972999999999999E-2</c:v>
                </c:pt>
                <c:pt idx="127366">
                  <c:v>4.4974E-2</c:v>
                </c:pt>
                <c:pt idx="127367">
                  <c:v>4.4974E-2</c:v>
                </c:pt>
                <c:pt idx="127368">
                  <c:v>4.4974E-2</c:v>
                </c:pt>
                <c:pt idx="127369">
                  <c:v>4.4975000000000001E-2</c:v>
                </c:pt>
                <c:pt idx="127370">
                  <c:v>4.4975000000000001E-2</c:v>
                </c:pt>
                <c:pt idx="127371">
                  <c:v>4.4975000000000001E-2</c:v>
                </c:pt>
                <c:pt idx="127372">
                  <c:v>4.4976000000000002E-2</c:v>
                </c:pt>
                <c:pt idx="127373">
                  <c:v>4.4976000000000002E-2</c:v>
                </c:pt>
                <c:pt idx="127374">
                  <c:v>4.4976000000000002E-2</c:v>
                </c:pt>
                <c:pt idx="127375">
                  <c:v>4.4977000000000003E-2</c:v>
                </c:pt>
                <c:pt idx="127376">
                  <c:v>4.4977000000000003E-2</c:v>
                </c:pt>
                <c:pt idx="127377">
                  <c:v>4.4977999999999997E-2</c:v>
                </c:pt>
                <c:pt idx="127378">
                  <c:v>4.4978999999999998E-2</c:v>
                </c:pt>
                <c:pt idx="127379">
                  <c:v>4.4978999999999998E-2</c:v>
                </c:pt>
                <c:pt idx="127380">
                  <c:v>4.4979999999999999E-2</c:v>
                </c:pt>
                <c:pt idx="127381">
                  <c:v>4.4979999999999999E-2</c:v>
                </c:pt>
                <c:pt idx="127382">
                  <c:v>4.4979999999999999E-2</c:v>
                </c:pt>
                <c:pt idx="127383">
                  <c:v>4.4981E-2</c:v>
                </c:pt>
                <c:pt idx="127384">
                  <c:v>4.4982000000000001E-2</c:v>
                </c:pt>
                <c:pt idx="127385">
                  <c:v>4.4982000000000001E-2</c:v>
                </c:pt>
                <c:pt idx="127386">
                  <c:v>4.4983000000000002E-2</c:v>
                </c:pt>
                <c:pt idx="127387">
                  <c:v>4.4984000000000003E-2</c:v>
                </c:pt>
                <c:pt idx="127388">
                  <c:v>4.4984999999999997E-2</c:v>
                </c:pt>
                <c:pt idx="127389">
                  <c:v>4.4984999999999997E-2</c:v>
                </c:pt>
                <c:pt idx="127390">
                  <c:v>4.4985999999999998E-2</c:v>
                </c:pt>
                <c:pt idx="127391">
                  <c:v>4.4986999999999999E-2</c:v>
                </c:pt>
                <c:pt idx="127392">
                  <c:v>4.4988E-2</c:v>
                </c:pt>
                <c:pt idx="127393">
                  <c:v>4.4988E-2</c:v>
                </c:pt>
                <c:pt idx="127394">
                  <c:v>4.4989000000000001E-2</c:v>
                </c:pt>
                <c:pt idx="127395">
                  <c:v>4.4990000000000002E-2</c:v>
                </c:pt>
                <c:pt idx="127396">
                  <c:v>4.4991000000000003E-2</c:v>
                </c:pt>
                <c:pt idx="127397">
                  <c:v>4.4991999999999997E-2</c:v>
                </c:pt>
                <c:pt idx="127398">
                  <c:v>4.4992999999999998E-2</c:v>
                </c:pt>
                <c:pt idx="127399">
                  <c:v>4.4993999999999999E-2</c:v>
                </c:pt>
                <c:pt idx="127400">
                  <c:v>4.4995E-2</c:v>
                </c:pt>
                <c:pt idx="127401">
                  <c:v>4.4996000000000001E-2</c:v>
                </c:pt>
                <c:pt idx="127402">
                  <c:v>4.4997000000000002E-2</c:v>
                </c:pt>
                <c:pt idx="127403">
                  <c:v>4.4998000000000003E-2</c:v>
                </c:pt>
                <c:pt idx="127404">
                  <c:v>4.4998999999999997E-2</c:v>
                </c:pt>
                <c:pt idx="127405">
                  <c:v>4.4999999999999998E-2</c:v>
                </c:pt>
                <c:pt idx="127406">
                  <c:v>4.5000999999999999E-2</c:v>
                </c:pt>
                <c:pt idx="127407">
                  <c:v>4.5002E-2</c:v>
                </c:pt>
                <c:pt idx="127408">
                  <c:v>4.5003000000000001E-2</c:v>
                </c:pt>
                <c:pt idx="127409">
                  <c:v>4.5005000000000003E-2</c:v>
                </c:pt>
                <c:pt idx="127410">
                  <c:v>4.5005999999999997E-2</c:v>
                </c:pt>
                <c:pt idx="127411">
                  <c:v>4.5006999999999998E-2</c:v>
                </c:pt>
                <c:pt idx="127412">
                  <c:v>4.5007999999999999E-2</c:v>
                </c:pt>
                <c:pt idx="127413">
                  <c:v>4.5009E-2</c:v>
                </c:pt>
                <c:pt idx="127414">
                  <c:v>4.5010000000000001E-2</c:v>
                </c:pt>
                <c:pt idx="127415">
                  <c:v>4.5011000000000002E-2</c:v>
                </c:pt>
                <c:pt idx="127416">
                  <c:v>4.5012000000000003E-2</c:v>
                </c:pt>
                <c:pt idx="127417">
                  <c:v>4.5012999999999997E-2</c:v>
                </c:pt>
                <c:pt idx="127418">
                  <c:v>4.5013999999999998E-2</c:v>
                </c:pt>
                <c:pt idx="127419">
                  <c:v>4.5014999999999999E-2</c:v>
                </c:pt>
                <c:pt idx="127420">
                  <c:v>4.5016E-2</c:v>
                </c:pt>
                <c:pt idx="127421">
                  <c:v>4.5017000000000001E-2</c:v>
                </c:pt>
                <c:pt idx="127422">
                  <c:v>4.5018000000000002E-2</c:v>
                </c:pt>
                <c:pt idx="127423">
                  <c:v>4.5019000000000003E-2</c:v>
                </c:pt>
                <c:pt idx="127424">
                  <c:v>4.5019999999999998E-2</c:v>
                </c:pt>
                <c:pt idx="127425">
                  <c:v>4.5020999999999999E-2</c:v>
                </c:pt>
                <c:pt idx="127426">
                  <c:v>4.5020999999999999E-2</c:v>
                </c:pt>
                <c:pt idx="127427">
                  <c:v>4.5022E-2</c:v>
                </c:pt>
                <c:pt idx="127428">
                  <c:v>4.5023000000000001E-2</c:v>
                </c:pt>
                <c:pt idx="127429">
                  <c:v>4.5023000000000001E-2</c:v>
                </c:pt>
                <c:pt idx="127430">
                  <c:v>4.5024000000000002E-2</c:v>
                </c:pt>
                <c:pt idx="127431">
                  <c:v>4.5024000000000002E-2</c:v>
                </c:pt>
                <c:pt idx="127432">
                  <c:v>4.5024000000000002E-2</c:v>
                </c:pt>
                <c:pt idx="127433">
                  <c:v>4.5025000000000003E-2</c:v>
                </c:pt>
                <c:pt idx="127434">
                  <c:v>4.5025000000000003E-2</c:v>
                </c:pt>
                <c:pt idx="127435">
                  <c:v>4.5025000000000003E-2</c:v>
                </c:pt>
                <c:pt idx="127436">
                  <c:v>4.5025000000000003E-2</c:v>
                </c:pt>
                <c:pt idx="127437">
                  <c:v>4.5025000000000003E-2</c:v>
                </c:pt>
                <c:pt idx="127438">
                  <c:v>4.5025000000000003E-2</c:v>
                </c:pt>
                <c:pt idx="127439">
                  <c:v>4.5025000000000003E-2</c:v>
                </c:pt>
                <c:pt idx="127440">
                  <c:v>4.5025000000000003E-2</c:v>
                </c:pt>
                <c:pt idx="127441">
                  <c:v>4.5025000000000003E-2</c:v>
                </c:pt>
                <c:pt idx="127442">
                  <c:v>4.5024000000000002E-2</c:v>
                </c:pt>
                <c:pt idx="127443">
                  <c:v>4.5024000000000002E-2</c:v>
                </c:pt>
                <c:pt idx="127444">
                  <c:v>4.5023000000000001E-2</c:v>
                </c:pt>
                <c:pt idx="127445">
                  <c:v>4.5023000000000001E-2</c:v>
                </c:pt>
                <c:pt idx="127446">
                  <c:v>4.5022E-2</c:v>
                </c:pt>
                <c:pt idx="127447">
                  <c:v>4.5022E-2</c:v>
                </c:pt>
                <c:pt idx="127448">
                  <c:v>4.5020999999999999E-2</c:v>
                </c:pt>
                <c:pt idx="127449">
                  <c:v>4.5019999999999998E-2</c:v>
                </c:pt>
                <c:pt idx="127450">
                  <c:v>4.5019000000000003E-2</c:v>
                </c:pt>
                <c:pt idx="127451">
                  <c:v>4.5018000000000002E-2</c:v>
                </c:pt>
                <c:pt idx="127452">
                  <c:v>4.5017000000000001E-2</c:v>
                </c:pt>
                <c:pt idx="127453">
                  <c:v>4.5016E-2</c:v>
                </c:pt>
                <c:pt idx="127454">
                  <c:v>4.5014999999999999E-2</c:v>
                </c:pt>
                <c:pt idx="127455">
                  <c:v>4.5013999999999998E-2</c:v>
                </c:pt>
                <c:pt idx="127456">
                  <c:v>4.5012999999999997E-2</c:v>
                </c:pt>
                <c:pt idx="127457">
                  <c:v>4.5012000000000003E-2</c:v>
                </c:pt>
                <c:pt idx="127458">
                  <c:v>4.5011000000000002E-2</c:v>
                </c:pt>
                <c:pt idx="127459">
                  <c:v>4.5010000000000001E-2</c:v>
                </c:pt>
                <c:pt idx="127460">
                  <c:v>4.5009E-2</c:v>
                </c:pt>
                <c:pt idx="127461">
                  <c:v>4.5007999999999999E-2</c:v>
                </c:pt>
                <c:pt idx="127462">
                  <c:v>4.5005999999999997E-2</c:v>
                </c:pt>
                <c:pt idx="127463">
                  <c:v>4.5005000000000003E-2</c:v>
                </c:pt>
                <c:pt idx="127464">
                  <c:v>4.5004000000000002E-2</c:v>
                </c:pt>
                <c:pt idx="127465">
                  <c:v>4.5002E-2</c:v>
                </c:pt>
                <c:pt idx="127466">
                  <c:v>4.5000999999999999E-2</c:v>
                </c:pt>
                <c:pt idx="127467">
                  <c:v>4.4999999999999998E-2</c:v>
                </c:pt>
                <c:pt idx="127468">
                  <c:v>4.4998999999999997E-2</c:v>
                </c:pt>
                <c:pt idx="127469">
                  <c:v>4.4998000000000003E-2</c:v>
                </c:pt>
                <c:pt idx="127470">
                  <c:v>4.4996000000000001E-2</c:v>
                </c:pt>
                <c:pt idx="127471">
                  <c:v>4.4995E-2</c:v>
                </c:pt>
                <c:pt idx="127472">
                  <c:v>4.4993999999999999E-2</c:v>
                </c:pt>
                <c:pt idx="127473">
                  <c:v>4.4992999999999998E-2</c:v>
                </c:pt>
                <c:pt idx="127474">
                  <c:v>4.4991999999999997E-2</c:v>
                </c:pt>
                <c:pt idx="127475">
                  <c:v>4.4991000000000003E-2</c:v>
                </c:pt>
                <c:pt idx="127476">
                  <c:v>4.4990000000000002E-2</c:v>
                </c:pt>
                <c:pt idx="127477">
                  <c:v>4.4989000000000001E-2</c:v>
                </c:pt>
                <c:pt idx="127478">
                  <c:v>4.4988E-2</c:v>
                </c:pt>
                <c:pt idx="127479">
                  <c:v>4.4986999999999999E-2</c:v>
                </c:pt>
                <c:pt idx="127480">
                  <c:v>4.4985999999999998E-2</c:v>
                </c:pt>
                <c:pt idx="127481">
                  <c:v>4.4984999999999997E-2</c:v>
                </c:pt>
                <c:pt idx="127482">
                  <c:v>4.4984000000000003E-2</c:v>
                </c:pt>
                <c:pt idx="127483">
                  <c:v>4.4984000000000003E-2</c:v>
                </c:pt>
                <c:pt idx="127484">
                  <c:v>4.4983000000000002E-2</c:v>
                </c:pt>
                <c:pt idx="127485">
                  <c:v>4.4982000000000001E-2</c:v>
                </c:pt>
                <c:pt idx="127486">
                  <c:v>4.4982000000000001E-2</c:v>
                </c:pt>
                <c:pt idx="127487">
                  <c:v>4.4981E-2</c:v>
                </c:pt>
                <c:pt idx="127488">
                  <c:v>4.4981E-2</c:v>
                </c:pt>
                <c:pt idx="127489">
                  <c:v>4.4979999999999999E-2</c:v>
                </c:pt>
                <c:pt idx="127490">
                  <c:v>4.4979999999999999E-2</c:v>
                </c:pt>
                <c:pt idx="127491">
                  <c:v>4.4978999999999998E-2</c:v>
                </c:pt>
                <c:pt idx="127492">
                  <c:v>4.4978999999999998E-2</c:v>
                </c:pt>
                <c:pt idx="127493">
                  <c:v>4.4978999999999998E-2</c:v>
                </c:pt>
                <c:pt idx="127494">
                  <c:v>4.4978999999999998E-2</c:v>
                </c:pt>
                <c:pt idx="127495">
                  <c:v>4.4978999999999998E-2</c:v>
                </c:pt>
                <c:pt idx="127496">
                  <c:v>4.4978999999999998E-2</c:v>
                </c:pt>
                <c:pt idx="127497">
                  <c:v>4.4977999999999997E-2</c:v>
                </c:pt>
                <c:pt idx="127498">
                  <c:v>4.4977999999999997E-2</c:v>
                </c:pt>
                <c:pt idx="127499">
                  <c:v>4.4977999999999997E-2</c:v>
                </c:pt>
                <c:pt idx="127500">
                  <c:v>4.4977999999999997E-2</c:v>
                </c:pt>
                <c:pt idx="127501">
                  <c:v>4.4978999999999998E-2</c:v>
                </c:pt>
                <c:pt idx="127502">
                  <c:v>4.4978999999999998E-2</c:v>
                </c:pt>
                <c:pt idx="127503">
                  <c:v>4.4978999999999998E-2</c:v>
                </c:pt>
                <c:pt idx="127504">
                  <c:v>4.4978999999999998E-2</c:v>
                </c:pt>
                <c:pt idx="127505">
                  <c:v>4.4979999999999999E-2</c:v>
                </c:pt>
                <c:pt idx="127506">
                  <c:v>4.4979999999999999E-2</c:v>
                </c:pt>
                <c:pt idx="127507">
                  <c:v>4.4981E-2</c:v>
                </c:pt>
                <c:pt idx="127508">
                  <c:v>4.4981E-2</c:v>
                </c:pt>
                <c:pt idx="127509">
                  <c:v>4.4981E-2</c:v>
                </c:pt>
                <c:pt idx="127510">
                  <c:v>4.4982000000000001E-2</c:v>
                </c:pt>
                <c:pt idx="127511">
                  <c:v>4.4982000000000001E-2</c:v>
                </c:pt>
                <c:pt idx="127512">
                  <c:v>4.4983000000000002E-2</c:v>
                </c:pt>
                <c:pt idx="127513">
                  <c:v>4.4983000000000002E-2</c:v>
                </c:pt>
                <c:pt idx="127514">
                  <c:v>4.4984000000000003E-2</c:v>
                </c:pt>
                <c:pt idx="127515">
                  <c:v>4.4984000000000003E-2</c:v>
                </c:pt>
                <c:pt idx="127516">
                  <c:v>4.4984999999999997E-2</c:v>
                </c:pt>
                <c:pt idx="127517">
                  <c:v>4.4985999999999998E-2</c:v>
                </c:pt>
                <c:pt idx="127518">
                  <c:v>4.4985999999999998E-2</c:v>
                </c:pt>
                <c:pt idx="127519">
                  <c:v>4.4986999999999999E-2</c:v>
                </c:pt>
                <c:pt idx="127520">
                  <c:v>4.4988E-2</c:v>
                </c:pt>
                <c:pt idx="127521">
                  <c:v>4.4988E-2</c:v>
                </c:pt>
                <c:pt idx="127522">
                  <c:v>4.4989000000000001E-2</c:v>
                </c:pt>
                <c:pt idx="127523">
                  <c:v>4.4989000000000001E-2</c:v>
                </c:pt>
                <c:pt idx="127524">
                  <c:v>4.4990000000000002E-2</c:v>
                </c:pt>
                <c:pt idx="127525">
                  <c:v>4.4990000000000002E-2</c:v>
                </c:pt>
                <c:pt idx="127526">
                  <c:v>4.4991000000000003E-2</c:v>
                </c:pt>
                <c:pt idx="127527">
                  <c:v>4.4991000000000003E-2</c:v>
                </c:pt>
                <c:pt idx="127528">
                  <c:v>4.4991999999999997E-2</c:v>
                </c:pt>
                <c:pt idx="127529">
                  <c:v>4.4991999999999997E-2</c:v>
                </c:pt>
                <c:pt idx="127530">
                  <c:v>4.4992999999999998E-2</c:v>
                </c:pt>
                <c:pt idx="127531">
                  <c:v>4.4992999999999998E-2</c:v>
                </c:pt>
                <c:pt idx="127532">
                  <c:v>4.4992999999999998E-2</c:v>
                </c:pt>
                <c:pt idx="127533">
                  <c:v>4.4993999999999999E-2</c:v>
                </c:pt>
                <c:pt idx="127534">
                  <c:v>4.4993999999999999E-2</c:v>
                </c:pt>
                <c:pt idx="127535">
                  <c:v>4.4993999999999999E-2</c:v>
                </c:pt>
                <c:pt idx="127536">
                  <c:v>4.4993999999999999E-2</c:v>
                </c:pt>
                <c:pt idx="127537">
                  <c:v>4.4993999999999999E-2</c:v>
                </c:pt>
                <c:pt idx="127538">
                  <c:v>4.4993999999999999E-2</c:v>
                </c:pt>
                <c:pt idx="127539">
                  <c:v>4.4993999999999999E-2</c:v>
                </c:pt>
                <c:pt idx="127540">
                  <c:v>4.4995E-2</c:v>
                </c:pt>
                <c:pt idx="127541">
                  <c:v>4.4995E-2</c:v>
                </c:pt>
                <c:pt idx="127542">
                  <c:v>4.4995E-2</c:v>
                </c:pt>
                <c:pt idx="127543">
                  <c:v>4.4995E-2</c:v>
                </c:pt>
                <c:pt idx="127544">
                  <c:v>4.4993999999999999E-2</c:v>
                </c:pt>
                <c:pt idx="127545">
                  <c:v>4.4993999999999999E-2</c:v>
                </c:pt>
                <c:pt idx="127546">
                  <c:v>4.4993999999999999E-2</c:v>
                </c:pt>
                <c:pt idx="127547">
                  <c:v>4.4993999999999999E-2</c:v>
                </c:pt>
                <c:pt idx="127548">
                  <c:v>4.4992999999999998E-2</c:v>
                </c:pt>
                <c:pt idx="127549">
                  <c:v>4.4992999999999998E-2</c:v>
                </c:pt>
                <c:pt idx="127550">
                  <c:v>4.4992999999999998E-2</c:v>
                </c:pt>
                <c:pt idx="127551">
                  <c:v>4.4992999999999998E-2</c:v>
                </c:pt>
                <c:pt idx="127552">
                  <c:v>4.4991999999999997E-2</c:v>
                </c:pt>
                <c:pt idx="127553">
                  <c:v>4.4991999999999997E-2</c:v>
                </c:pt>
                <c:pt idx="127554">
                  <c:v>4.4991999999999997E-2</c:v>
                </c:pt>
                <c:pt idx="127555">
                  <c:v>4.4991000000000003E-2</c:v>
                </c:pt>
                <c:pt idx="127556">
                  <c:v>4.4991000000000003E-2</c:v>
                </c:pt>
                <c:pt idx="127557">
                  <c:v>4.4990000000000002E-2</c:v>
                </c:pt>
                <c:pt idx="127558">
                  <c:v>4.4990000000000002E-2</c:v>
                </c:pt>
                <c:pt idx="127559">
                  <c:v>4.4989000000000001E-2</c:v>
                </c:pt>
                <c:pt idx="127560">
                  <c:v>4.4989000000000001E-2</c:v>
                </c:pt>
                <c:pt idx="127561">
                  <c:v>4.4988E-2</c:v>
                </c:pt>
                <c:pt idx="127562">
                  <c:v>4.4988E-2</c:v>
                </c:pt>
                <c:pt idx="127563">
                  <c:v>4.4986999999999999E-2</c:v>
                </c:pt>
                <c:pt idx="127564">
                  <c:v>4.4986999999999999E-2</c:v>
                </c:pt>
                <c:pt idx="127565">
                  <c:v>4.4985999999999998E-2</c:v>
                </c:pt>
                <c:pt idx="127566">
                  <c:v>4.4985999999999998E-2</c:v>
                </c:pt>
                <c:pt idx="127567">
                  <c:v>4.4984999999999997E-2</c:v>
                </c:pt>
                <c:pt idx="127568">
                  <c:v>4.4984000000000003E-2</c:v>
                </c:pt>
                <c:pt idx="127569">
                  <c:v>4.4984000000000003E-2</c:v>
                </c:pt>
                <c:pt idx="127570">
                  <c:v>4.4983000000000002E-2</c:v>
                </c:pt>
                <c:pt idx="127571">
                  <c:v>4.4982000000000001E-2</c:v>
                </c:pt>
                <c:pt idx="127572">
                  <c:v>4.4982000000000001E-2</c:v>
                </c:pt>
                <c:pt idx="127573">
                  <c:v>4.4981E-2</c:v>
                </c:pt>
                <c:pt idx="127574">
                  <c:v>4.4979999999999999E-2</c:v>
                </c:pt>
                <c:pt idx="127575">
                  <c:v>4.4979999999999999E-2</c:v>
                </c:pt>
                <c:pt idx="127576">
                  <c:v>4.4978999999999998E-2</c:v>
                </c:pt>
                <c:pt idx="127577">
                  <c:v>4.4978999999999998E-2</c:v>
                </c:pt>
                <c:pt idx="127578">
                  <c:v>4.4977999999999997E-2</c:v>
                </c:pt>
                <c:pt idx="127579">
                  <c:v>4.4977000000000003E-2</c:v>
                </c:pt>
                <c:pt idx="127580">
                  <c:v>4.4977000000000003E-2</c:v>
                </c:pt>
                <c:pt idx="127581">
                  <c:v>4.4976000000000002E-2</c:v>
                </c:pt>
                <c:pt idx="127582">
                  <c:v>4.4975000000000001E-2</c:v>
                </c:pt>
                <c:pt idx="127583">
                  <c:v>4.4974E-2</c:v>
                </c:pt>
                <c:pt idx="127584">
                  <c:v>4.4974E-2</c:v>
                </c:pt>
                <c:pt idx="127585">
                  <c:v>4.4972999999999999E-2</c:v>
                </c:pt>
                <c:pt idx="127586">
                  <c:v>4.4971999999999998E-2</c:v>
                </c:pt>
                <c:pt idx="127587">
                  <c:v>4.4971999999999998E-2</c:v>
                </c:pt>
                <c:pt idx="127588">
                  <c:v>4.4970999999999997E-2</c:v>
                </c:pt>
                <c:pt idx="127589">
                  <c:v>4.4970000000000003E-2</c:v>
                </c:pt>
                <c:pt idx="127590">
                  <c:v>4.4969000000000002E-2</c:v>
                </c:pt>
                <c:pt idx="127591">
                  <c:v>4.4969000000000002E-2</c:v>
                </c:pt>
                <c:pt idx="127592">
                  <c:v>4.4968000000000001E-2</c:v>
                </c:pt>
                <c:pt idx="127593">
                  <c:v>4.4967E-2</c:v>
                </c:pt>
                <c:pt idx="127594">
                  <c:v>4.4965999999999999E-2</c:v>
                </c:pt>
                <c:pt idx="127595">
                  <c:v>4.4965999999999999E-2</c:v>
                </c:pt>
                <c:pt idx="127596">
                  <c:v>4.4964999999999998E-2</c:v>
                </c:pt>
                <c:pt idx="127597">
                  <c:v>4.4963999999999997E-2</c:v>
                </c:pt>
                <c:pt idx="127598">
                  <c:v>4.4963999999999997E-2</c:v>
                </c:pt>
                <c:pt idx="127599">
                  <c:v>4.4963000000000003E-2</c:v>
                </c:pt>
                <c:pt idx="127600">
                  <c:v>4.4962000000000002E-2</c:v>
                </c:pt>
                <c:pt idx="127601">
                  <c:v>4.4962000000000002E-2</c:v>
                </c:pt>
                <c:pt idx="127602">
                  <c:v>4.4961000000000001E-2</c:v>
                </c:pt>
                <c:pt idx="127603">
                  <c:v>4.4961000000000001E-2</c:v>
                </c:pt>
                <c:pt idx="127604">
                  <c:v>4.496E-2</c:v>
                </c:pt>
                <c:pt idx="127605">
                  <c:v>4.4958999999999999E-2</c:v>
                </c:pt>
                <c:pt idx="127606">
                  <c:v>4.4958999999999999E-2</c:v>
                </c:pt>
                <c:pt idx="127607">
                  <c:v>4.4957999999999998E-2</c:v>
                </c:pt>
                <c:pt idx="127608">
                  <c:v>4.4957999999999998E-2</c:v>
                </c:pt>
                <c:pt idx="127609">
                  <c:v>4.4956999999999997E-2</c:v>
                </c:pt>
                <c:pt idx="127610">
                  <c:v>4.4956999999999997E-2</c:v>
                </c:pt>
                <c:pt idx="127611">
                  <c:v>4.4956999999999997E-2</c:v>
                </c:pt>
                <c:pt idx="127612">
                  <c:v>4.4956000000000003E-2</c:v>
                </c:pt>
                <c:pt idx="127613">
                  <c:v>4.4956000000000003E-2</c:v>
                </c:pt>
                <c:pt idx="127614">
                  <c:v>4.4956000000000003E-2</c:v>
                </c:pt>
                <c:pt idx="127615">
                  <c:v>4.4956000000000003E-2</c:v>
                </c:pt>
                <c:pt idx="127616">
                  <c:v>4.4955000000000002E-2</c:v>
                </c:pt>
                <c:pt idx="127617">
                  <c:v>4.4955000000000002E-2</c:v>
                </c:pt>
                <c:pt idx="127618">
                  <c:v>4.4955000000000002E-2</c:v>
                </c:pt>
                <c:pt idx="127619">
                  <c:v>4.4955000000000002E-2</c:v>
                </c:pt>
                <c:pt idx="127620">
                  <c:v>4.4955000000000002E-2</c:v>
                </c:pt>
                <c:pt idx="127621">
                  <c:v>4.4955000000000002E-2</c:v>
                </c:pt>
                <c:pt idx="127622">
                  <c:v>4.4955000000000002E-2</c:v>
                </c:pt>
                <c:pt idx="127623">
                  <c:v>4.4956000000000003E-2</c:v>
                </c:pt>
                <c:pt idx="127624">
                  <c:v>4.4956000000000003E-2</c:v>
                </c:pt>
                <c:pt idx="127625">
                  <c:v>4.4956000000000003E-2</c:v>
                </c:pt>
                <c:pt idx="127626">
                  <c:v>4.4956000000000003E-2</c:v>
                </c:pt>
                <c:pt idx="127627">
                  <c:v>4.4956999999999997E-2</c:v>
                </c:pt>
                <c:pt idx="127628">
                  <c:v>4.4956999999999997E-2</c:v>
                </c:pt>
                <c:pt idx="127629">
                  <c:v>4.4956999999999997E-2</c:v>
                </c:pt>
                <c:pt idx="127630">
                  <c:v>4.4957999999999998E-2</c:v>
                </c:pt>
                <c:pt idx="127631">
                  <c:v>4.4957999999999998E-2</c:v>
                </c:pt>
                <c:pt idx="127632">
                  <c:v>4.4958999999999999E-2</c:v>
                </c:pt>
                <c:pt idx="127633">
                  <c:v>4.4958999999999999E-2</c:v>
                </c:pt>
                <c:pt idx="127634">
                  <c:v>4.496E-2</c:v>
                </c:pt>
                <c:pt idx="127635">
                  <c:v>4.4961000000000001E-2</c:v>
                </c:pt>
                <c:pt idx="127636">
                  <c:v>4.4961000000000001E-2</c:v>
                </c:pt>
                <c:pt idx="127637">
                  <c:v>4.4962000000000002E-2</c:v>
                </c:pt>
                <c:pt idx="127638">
                  <c:v>4.4963000000000003E-2</c:v>
                </c:pt>
                <c:pt idx="127639">
                  <c:v>4.4963000000000003E-2</c:v>
                </c:pt>
                <c:pt idx="127640">
                  <c:v>4.4963999999999997E-2</c:v>
                </c:pt>
                <c:pt idx="127641">
                  <c:v>4.4963999999999997E-2</c:v>
                </c:pt>
                <c:pt idx="127642">
                  <c:v>4.4964999999999998E-2</c:v>
                </c:pt>
                <c:pt idx="127643">
                  <c:v>4.4965999999999999E-2</c:v>
                </c:pt>
                <c:pt idx="127644">
                  <c:v>4.4967E-2</c:v>
                </c:pt>
                <c:pt idx="127645">
                  <c:v>4.4967E-2</c:v>
                </c:pt>
                <c:pt idx="127646">
                  <c:v>4.4968000000000001E-2</c:v>
                </c:pt>
                <c:pt idx="127647">
                  <c:v>4.4969000000000002E-2</c:v>
                </c:pt>
                <c:pt idx="127648">
                  <c:v>4.4970000000000003E-2</c:v>
                </c:pt>
                <c:pt idx="127649">
                  <c:v>4.4970999999999997E-2</c:v>
                </c:pt>
                <c:pt idx="127650">
                  <c:v>4.4971999999999998E-2</c:v>
                </c:pt>
                <c:pt idx="127651">
                  <c:v>4.4971999999999998E-2</c:v>
                </c:pt>
                <c:pt idx="127652">
                  <c:v>4.4972999999999999E-2</c:v>
                </c:pt>
                <c:pt idx="127653">
                  <c:v>4.4974E-2</c:v>
                </c:pt>
                <c:pt idx="127654">
                  <c:v>4.4975000000000001E-2</c:v>
                </c:pt>
                <c:pt idx="127655">
                  <c:v>4.4975000000000001E-2</c:v>
                </c:pt>
                <c:pt idx="127656">
                  <c:v>4.4976000000000002E-2</c:v>
                </c:pt>
                <c:pt idx="127657">
                  <c:v>4.4977000000000003E-2</c:v>
                </c:pt>
                <c:pt idx="127658">
                  <c:v>4.4977999999999997E-2</c:v>
                </c:pt>
                <c:pt idx="127659">
                  <c:v>4.4978999999999998E-2</c:v>
                </c:pt>
                <c:pt idx="127660">
                  <c:v>4.4979999999999999E-2</c:v>
                </c:pt>
                <c:pt idx="127661">
                  <c:v>4.4981E-2</c:v>
                </c:pt>
                <c:pt idx="127662">
                  <c:v>4.4982000000000001E-2</c:v>
                </c:pt>
                <c:pt idx="127663">
                  <c:v>4.4982000000000001E-2</c:v>
                </c:pt>
                <c:pt idx="127664">
                  <c:v>4.4983000000000002E-2</c:v>
                </c:pt>
                <c:pt idx="127665">
                  <c:v>4.4984000000000003E-2</c:v>
                </c:pt>
                <c:pt idx="127666">
                  <c:v>4.4984999999999997E-2</c:v>
                </c:pt>
                <c:pt idx="127667">
                  <c:v>4.4984999999999997E-2</c:v>
                </c:pt>
                <c:pt idx="127668">
                  <c:v>4.4985999999999998E-2</c:v>
                </c:pt>
                <c:pt idx="127669">
                  <c:v>4.4986999999999999E-2</c:v>
                </c:pt>
                <c:pt idx="127670">
                  <c:v>4.4988E-2</c:v>
                </c:pt>
                <c:pt idx="127671">
                  <c:v>4.4988E-2</c:v>
                </c:pt>
                <c:pt idx="127672">
                  <c:v>4.4989000000000001E-2</c:v>
                </c:pt>
                <c:pt idx="127673">
                  <c:v>4.4989000000000001E-2</c:v>
                </c:pt>
                <c:pt idx="127674">
                  <c:v>4.4990000000000002E-2</c:v>
                </c:pt>
                <c:pt idx="127675">
                  <c:v>4.4990000000000002E-2</c:v>
                </c:pt>
                <c:pt idx="127676">
                  <c:v>4.4991000000000003E-2</c:v>
                </c:pt>
                <c:pt idx="127677">
                  <c:v>4.4991000000000003E-2</c:v>
                </c:pt>
                <c:pt idx="127678">
                  <c:v>4.4991000000000003E-2</c:v>
                </c:pt>
                <c:pt idx="127679">
                  <c:v>4.4991999999999997E-2</c:v>
                </c:pt>
                <c:pt idx="127680">
                  <c:v>4.4991999999999997E-2</c:v>
                </c:pt>
                <c:pt idx="127681">
                  <c:v>4.4991999999999997E-2</c:v>
                </c:pt>
                <c:pt idx="127682">
                  <c:v>4.4992999999999998E-2</c:v>
                </c:pt>
                <c:pt idx="127683">
                  <c:v>4.4992999999999998E-2</c:v>
                </c:pt>
                <c:pt idx="127684">
                  <c:v>4.4992999999999998E-2</c:v>
                </c:pt>
                <c:pt idx="127685">
                  <c:v>4.4992999999999998E-2</c:v>
                </c:pt>
                <c:pt idx="127686">
                  <c:v>4.4992999999999998E-2</c:v>
                </c:pt>
                <c:pt idx="127687">
                  <c:v>4.4992999999999998E-2</c:v>
                </c:pt>
                <c:pt idx="127688">
                  <c:v>4.4991999999999997E-2</c:v>
                </c:pt>
                <c:pt idx="127689">
                  <c:v>4.4991999999999997E-2</c:v>
                </c:pt>
                <c:pt idx="127690">
                  <c:v>4.4991999999999997E-2</c:v>
                </c:pt>
                <c:pt idx="127691">
                  <c:v>4.4991999999999997E-2</c:v>
                </c:pt>
                <c:pt idx="127692">
                  <c:v>4.4991000000000003E-2</c:v>
                </c:pt>
                <c:pt idx="127693">
                  <c:v>4.4991000000000003E-2</c:v>
                </c:pt>
                <c:pt idx="127694">
                  <c:v>4.4991000000000003E-2</c:v>
                </c:pt>
                <c:pt idx="127695">
                  <c:v>4.4990000000000002E-2</c:v>
                </c:pt>
                <c:pt idx="127696">
                  <c:v>4.4990000000000002E-2</c:v>
                </c:pt>
                <c:pt idx="127697">
                  <c:v>4.4989000000000001E-2</c:v>
                </c:pt>
                <c:pt idx="127698">
                  <c:v>4.4989000000000001E-2</c:v>
                </c:pt>
                <c:pt idx="127699">
                  <c:v>4.4988E-2</c:v>
                </c:pt>
                <c:pt idx="127700">
                  <c:v>4.4986999999999999E-2</c:v>
                </c:pt>
                <c:pt idx="127701">
                  <c:v>4.4985999999999998E-2</c:v>
                </c:pt>
                <c:pt idx="127702">
                  <c:v>4.4985999999999998E-2</c:v>
                </c:pt>
                <c:pt idx="127703">
                  <c:v>4.4984999999999997E-2</c:v>
                </c:pt>
                <c:pt idx="127704">
                  <c:v>4.4984000000000003E-2</c:v>
                </c:pt>
                <c:pt idx="127705">
                  <c:v>4.4984000000000003E-2</c:v>
                </c:pt>
                <c:pt idx="127706">
                  <c:v>4.4983000000000002E-2</c:v>
                </c:pt>
                <c:pt idx="127707">
                  <c:v>4.4982000000000001E-2</c:v>
                </c:pt>
                <c:pt idx="127708">
                  <c:v>4.4982000000000001E-2</c:v>
                </c:pt>
                <c:pt idx="127709">
                  <c:v>4.4981E-2</c:v>
                </c:pt>
                <c:pt idx="127710">
                  <c:v>4.4979999999999999E-2</c:v>
                </c:pt>
                <c:pt idx="127711">
                  <c:v>4.4978999999999998E-2</c:v>
                </c:pt>
                <c:pt idx="127712">
                  <c:v>4.4977999999999997E-2</c:v>
                </c:pt>
                <c:pt idx="127713">
                  <c:v>4.4977000000000003E-2</c:v>
                </c:pt>
                <c:pt idx="127714">
                  <c:v>4.4977000000000003E-2</c:v>
                </c:pt>
                <c:pt idx="127715">
                  <c:v>4.4976000000000002E-2</c:v>
                </c:pt>
                <c:pt idx="127716">
                  <c:v>4.4975000000000001E-2</c:v>
                </c:pt>
                <c:pt idx="127717">
                  <c:v>4.4975000000000001E-2</c:v>
                </c:pt>
                <c:pt idx="127718">
                  <c:v>4.4974E-2</c:v>
                </c:pt>
                <c:pt idx="127719">
                  <c:v>4.4974E-2</c:v>
                </c:pt>
                <c:pt idx="127720">
                  <c:v>4.4972999999999999E-2</c:v>
                </c:pt>
                <c:pt idx="127721">
                  <c:v>4.4972999999999999E-2</c:v>
                </c:pt>
                <c:pt idx="127722">
                  <c:v>4.4971999999999998E-2</c:v>
                </c:pt>
                <c:pt idx="127723">
                  <c:v>4.4970999999999997E-2</c:v>
                </c:pt>
                <c:pt idx="127724">
                  <c:v>4.4970999999999997E-2</c:v>
                </c:pt>
                <c:pt idx="127725">
                  <c:v>4.4970000000000003E-2</c:v>
                </c:pt>
                <c:pt idx="127726">
                  <c:v>4.4970000000000003E-2</c:v>
                </c:pt>
                <c:pt idx="127727">
                  <c:v>4.4970000000000003E-2</c:v>
                </c:pt>
                <c:pt idx="127728">
                  <c:v>4.4970000000000003E-2</c:v>
                </c:pt>
                <c:pt idx="127729">
                  <c:v>4.4970000000000003E-2</c:v>
                </c:pt>
                <c:pt idx="127730">
                  <c:v>4.4969000000000002E-2</c:v>
                </c:pt>
                <c:pt idx="127731">
                  <c:v>4.4969000000000002E-2</c:v>
                </c:pt>
                <c:pt idx="127732">
                  <c:v>4.4969000000000002E-2</c:v>
                </c:pt>
                <c:pt idx="127733">
                  <c:v>4.4969000000000002E-2</c:v>
                </c:pt>
                <c:pt idx="127734">
                  <c:v>4.4969000000000002E-2</c:v>
                </c:pt>
                <c:pt idx="127735">
                  <c:v>4.4969000000000002E-2</c:v>
                </c:pt>
                <c:pt idx="127736">
                  <c:v>4.4969000000000002E-2</c:v>
                </c:pt>
                <c:pt idx="127737">
                  <c:v>4.4969000000000002E-2</c:v>
                </c:pt>
                <c:pt idx="127738">
                  <c:v>4.4969000000000002E-2</c:v>
                </c:pt>
                <c:pt idx="127739">
                  <c:v>4.4970000000000003E-2</c:v>
                </c:pt>
                <c:pt idx="127740">
                  <c:v>4.4970000000000003E-2</c:v>
                </c:pt>
                <c:pt idx="127741">
                  <c:v>4.4970000000000003E-2</c:v>
                </c:pt>
                <c:pt idx="127742">
                  <c:v>4.4970999999999997E-2</c:v>
                </c:pt>
                <c:pt idx="127743">
                  <c:v>4.4970999999999997E-2</c:v>
                </c:pt>
                <c:pt idx="127744">
                  <c:v>4.4970999999999997E-2</c:v>
                </c:pt>
                <c:pt idx="127745">
                  <c:v>4.4971999999999998E-2</c:v>
                </c:pt>
                <c:pt idx="127746">
                  <c:v>4.4971999999999998E-2</c:v>
                </c:pt>
                <c:pt idx="127747">
                  <c:v>4.4972999999999999E-2</c:v>
                </c:pt>
                <c:pt idx="127748">
                  <c:v>4.4972999999999999E-2</c:v>
                </c:pt>
                <c:pt idx="127749">
                  <c:v>4.4974E-2</c:v>
                </c:pt>
                <c:pt idx="127750">
                  <c:v>4.4974E-2</c:v>
                </c:pt>
                <c:pt idx="127751">
                  <c:v>4.4975000000000001E-2</c:v>
                </c:pt>
                <c:pt idx="127752">
                  <c:v>4.4975000000000001E-2</c:v>
                </c:pt>
                <c:pt idx="127753">
                  <c:v>4.4976000000000002E-2</c:v>
                </c:pt>
                <c:pt idx="127754">
                  <c:v>4.4977000000000003E-2</c:v>
                </c:pt>
                <c:pt idx="127755">
                  <c:v>4.4977000000000003E-2</c:v>
                </c:pt>
                <c:pt idx="127756">
                  <c:v>4.4977999999999997E-2</c:v>
                </c:pt>
                <c:pt idx="127757">
                  <c:v>4.4977999999999997E-2</c:v>
                </c:pt>
                <c:pt idx="127758">
                  <c:v>4.4978999999999998E-2</c:v>
                </c:pt>
                <c:pt idx="127759">
                  <c:v>4.4978999999999998E-2</c:v>
                </c:pt>
                <c:pt idx="127760">
                  <c:v>4.4979999999999999E-2</c:v>
                </c:pt>
                <c:pt idx="127761">
                  <c:v>4.4979999999999999E-2</c:v>
                </c:pt>
                <c:pt idx="127762">
                  <c:v>4.4981E-2</c:v>
                </c:pt>
                <c:pt idx="127763">
                  <c:v>4.4982000000000001E-2</c:v>
                </c:pt>
                <c:pt idx="127764">
                  <c:v>4.4982000000000001E-2</c:v>
                </c:pt>
                <c:pt idx="127765">
                  <c:v>4.4983000000000002E-2</c:v>
                </c:pt>
                <c:pt idx="127766">
                  <c:v>4.4983000000000002E-2</c:v>
                </c:pt>
                <c:pt idx="127767">
                  <c:v>4.4984000000000003E-2</c:v>
                </c:pt>
                <c:pt idx="127768">
                  <c:v>4.4984000000000003E-2</c:v>
                </c:pt>
                <c:pt idx="127769">
                  <c:v>4.4984000000000003E-2</c:v>
                </c:pt>
                <c:pt idx="127770">
                  <c:v>4.4984999999999997E-2</c:v>
                </c:pt>
                <c:pt idx="127771">
                  <c:v>4.4984999999999997E-2</c:v>
                </c:pt>
                <c:pt idx="127772">
                  <c:v>4.4984999999999997E-2</c:v>
                </c:pt>
                <c:pt idx="127773">
                  <c:v>4.4984999999999997E-2</c:v>
                </c:pt>
                <c:pt idx="127774">
                  <c:v>4.4985999999999998E-2</c:v>
                </c:pt>
                <c:pt idx="127775">
                  <c:v>4.4985999999999998E-2</c:v>
                </c:pt>
                <c:pt idx="127776">
                  <c:v>4.4985999999999998E-2</c:v>
                </c:pt>
                <c:pt idx="127777">
                  <c:v>4.4985999999999998E-2</c:v>
                </c:pt>
                <c:pt idx="127778">
                  <c:v>4.4985999999999998E-2</c:v>
                </c:pt>
                <c:pt idx="127779">
                  <c:v>4.4985999999999998E-2</c:v>
                </c:pt>
                <c:pt idx="127780">
                  <c:v>4.4985999999999998E-2</c:v>
                </c:pt>
                <c:pt idx="127781">
                  <c:v>4.4985999999999998E-2</c:v>
                </c:pt>
                <c:pt idx="127782">
                  <c:v>4.4984999999999997E-2</c:v>
                </c:pt>
                <c:pt idx="127783">
                  <c:v>4.4984999999999997E-2</c:v>
                </c:pt>
                <c:pt idx="127784">
                  <c:v>4.4984999999999997E-2</c:v>
                </c:pt>
                <c:pt idx="127785">
                  <c:v>4.4984000000000003E-2</c:v>
                </c:pt>
                <c:pt idx="127786">
                  <c:v>4.4984000000000003E-2</c:v>
                </c:pt>
                <c:pt idx="127787">
                  <c:v>4.4984000000000003E-2</c:v>
                </c:pt>
                <c:pt idx="127788">
                  <c:v>4.4983000000000002E-2</c:v>
                </c:pt>
                <c:pt idx="127789">
                  <c:v>4.4983000000000002E-2</c:v>
                </c:pt>
                <c:pt idx="127790">
                  <c:v>4.4982000000000001E-2</c:v>
                </c:pt>
                <c:pt idx="127791">
                  <c:v>4.4982000000000001E-2</c:v>
                </c:pt>
                <c:pt idx="127792">
                  <c:v>4.4981E-2</c:v>
                </c:pt>
                <c:pt idx="127793">
                  <c:v>4.4979999999999999E-2</c:v>
                </c:pt>
                <c:pt idx="127794">
                  <c:v>4.4978999999999998E-2</c:v>
                </c:pt>
                <c:pt idx="127795">
                  <c:v>4.4978999999999998E-2</c:v>
                </c:pt>
                <c:pt idx="127796">
                  <c:v>4.4977999999999997E-2</c:v>
                </c:pt>
                <c:pt idx="127797">
                  <c:v>4.4977000000000003E-2</c:v>
                </c:pt>
                <c:pt idx="127798">
                  <c:v>4.4976000000000002E-2</c:v>
                </c:pt>
                <c:pt idx="127799">
                  <c:v>4.4976000000000002E-2</c:v>
                </c:pt>
                <c:pt idx="127800">
                  <c:v>4.4975000000000001E-2</c:v>
                </c:pt>
                <c:pt idx="127801">
                  <c:v>4.4974E-2</c:v>
                </c:pt>
                <c:pt idx="127802">
                  <c:v>4.4972999999999999E-2</c:v>
                </c:pt>
                <c:pt idx="127803">
                  <c:v>4.4971999999999998E-2</c:v>
                </c:pt>
                <c:pt idx="127804">
                  <c:v>4.4971999999999998E-2</c:v>
                </c:pt>
                <c:pt idx="127805">
                  <c:v>4.4970999999999997E-2</c:v>
                </c:pt>
                <c:pt idx="127806">
                  <c:v>4.4970000000000003E-2</c:v>
                </c:pt>
                <c:pt idx="127807">
                  <c:v>4.4969000000000002E-2</c:v>
                </c:pt>
                <c:pt idx="127808">
                  <c:v>4.4968000000000001E-2</c:v>
                </c:pt>
                <c:pt idx="127809">
                  <c:v>4.4968000000000001E-2</c:v>
                </c:pt>
                <c:pt idx="127810">
                  <c:v>4.4967E-2</c:v>
                </c:pt>
                <c:pt idx="127811">
                  <c:v>4.4965999999999999E-2</c:v>
                </c:pt>
                <c:pt idx="127812">
                  <c:v>4.4965999999999999E-2</c:v>
                </c:pt>
                <c:pt idx="127813">
                  <c:v>4.4964999999999998E-2</c:v>
                </c:pt>
                <c:pt idx="127814">
                  <c:v>4.4964999999999998E-2</c:v>
                </c:pt>
                <c:pt idx="127815">
                  <c:v>4.4963999999999997E-2</c:v>
                </c:pt>
                <c:pt idx="127816">
                  <c:v>4.4963000000000003E-2</c:v>
                </c:pt>
                <c:pt idx="127817">
                  <c:v>4.4963000000000003E-2</c:v>
                </c:pt>
                <c:pt idx="127818">
                  <c:v>4.4962000000000002E-2</c:v>
                </c:pt>
                <c:pt idx="127819">
                  <c:v>4.4962000000000002E-2</c:v>
                </c:pt>
                <c:pt idx="127820">
                  <c:v>4.4961000000000001E-2</c:v>
                </c:pt>
                <c:pt idx="127821">
                  <c:v>4.4961000000000001E-2</c:v>
                </c:pt>
                <c:pt idx="127822">
                  <c:v>4.4961000000000001E-2</c:v>
                </c:pt>
                <c:pt idx="127823">
                  <c:v>4.4961000000000001E-2</c:v>
                </c:pt>
                <c:pt idx="127824">
                  <c:v>4.4961000000000001E-2</c:v>
                </c:pt>
                <c:pt idx="127825">
                  <c:v>4.496E-2</c:v>
                </c:pt>
                <c:pt idx="127826">
                  <c:v>4.496E-2</c:v>
                </c:pt>
                <c:pt idx="127827">
                  <c:v>4.496E-2</c:v>
                </c:pt>
                <c:pt idx="127828">
                  <c:v>4.496E-2</c:v>
                </c:pt>
                <c:pt idx="127829">
                  <c:v>4.496E-2</c:v>
                </c:pt>
                <c:pt idx="127830">
                  <c:v>4.496E-2</c:v>
                </c:pt>
                <c:pt idx="127831">
                  <c:v>4.496E-2</c:v>
                </c:pt>
                <c:pt idx="127832">
                  <c:v>4.496E-2</c:v>
                </c:pt>
                <c:pt idx="127833">
                  <c:v>4.496E-2</c:v>
                </c:pt>
                <c:pt idx="127834">
                  <c:v>4.496E-2</c:v>
                </c:pt>
                <c:pt idx="127835">
                  <c:v>4.4961000000000001E-2</c:v>
                </c:pt>
                <c:pt idx="127836">
                  <c:v>4.4961000000000001E-2</c:v>
                </c:pt>
                <c:pt idx="127837">
                  <c:v>4.4961000000000001E-2</c:v>
                </c:pt>
                <c:pt idx="127838">
                  <c:v>4.4961000000000001E-2</c:v>
                </c:pt>
                <c:pt idx="127839">
                  <c:v>4.4962000000000002E-2</c:v>
                </c:pt>
                <c:pt idx="127840">
                  <c:v>4.4962000000000002E-2</c:v>
                </c:pt>
                <c:pt idx="127841">
                  <c:v>4.4962000000000002E-2</c:v>
                </c:pt>
                <c:pt idx="127842">
                  <c:v>4.4962000000000002E-2</c:v>
                </c:pt>
                <c:pt idx="127843">
                  <c:v>4.4963000000000003E-2</c:v>
                </c:pt>
                <c:pt idx="127844">
                  <c:v>4.4963000000000003E-2</c:v>
                </c:pt>
                <c:pt idx="127845">
                  <c:v>4.4963999999999997E-2</c:v>
                </c:pt>
                <c:pt idx="127846">
                  <c:v>4.4963999999999997E-2</c:v>
                </c:pt>
                <c:pt idx="127847">
                  <c:v>4.4964999999999998E-2</c:v>
                </c:pt>
                <c:pt idx="127848">
                  <c:v>4.4964999999999998E-2</c:v>
                </c:pt>
                <c:pt idx="127849">
                  <c:v>4.4964999999999998E-2</c:v>
                </c:pt>
                <c:pt idx="127850">
                  <c:v>4.4965999999999999E-2</c:v>
                </c:pt>
                <c:pt idx="127851">
                  <c:v>4.4965999999999999E-2</c:v>
                </c:pt>
                <c:pt idx="127852">
                  <c:v>4.4965999999999999E-2</c:v>
                </c:pt>
                <c:pt idx="127853">
                  <c:v>4.4967E-2</c:v>
                </c:pt>
                <c:pt idx="127854">
                  <c:v>4.4967E-2</c:v>
                </c:pt>
                <c:pt idx="127855">
                  <c:v>4.4967E-2</c:v>
                </c:pt>
                <c:pt idx="127856">
                  <c:v>4.4968000000000001E-2</c:v>
                </c:pt>
                <c:pt idx="127857">
                  <c:v>4.4968000000000001E-2</c:v>
                </c:pt>
                <c:pt idx="127858">
                  <c:v>4.4969000000000002E-2</c:v>
                </c:pt>
                <c:pt idx="127859">
                  <c:v>4.4969000000000002E-2</c:v>
                </c:pt>
                <c:pt idx="127860">
                  <c:v>4.4969000000000002E-2</c:v>
                </c:pt>
                <c:pt idx="127861">
                  <c:v>4.4969000000000002E-2</c:v>
                </c:pt>
                <c:pt idx="127862">
                  <c:v>4.4970000000000003E-2</c:v>
                </c:pt>
                <c:pt idx="127863">
                  <c:v>4.4970000000000003E-2</c:v>
                </c:pt>
                <c:pt idx="127864">
                  <c:v>4.4970000000000003E-2</c:v>
                </c:pt>
                <c:pt idx="127865">
                  <c:v>4.4970000000000003E-2</c:v>
                </c:pt>
                <c:pt idx="127866">
                  <c:v>4.4970000000000003E-2</c:v>
                </c:pt>
                <c:pt idx="127867">
                  <c:v>4.4970000000000003E-2</c:v>
                </c:pt>
                <c:pt idx="127868">
                  <c:v>4.4970000000000003E-2</c:v>
                </c:pt>
                <c:pt idx="127869">
                  <c:v>4.4969000000000002E-2</c:v>
                </c:pt>
                <c:pt idx="127870">
                  <c:v>4.4969000000000002E-2</c:v>
                </c:pt>
                <c:pt idx="127871">
                  <c:v>4.4969000000000002E-2</c:v>
                </c:pt>
                <c:pt idx="127872">
                  <c:v>4.4969000000000002E-2</c:v>
                </c:pt>
                <c:pt idx="127873">
                  <c:v>4.4969000000000002E-2</c:v>
                </c:pt>
                <c:pt idx="127874">
                  <c:v>4.4968000000000001E-2</c:v>
                </c:pt>
                <c:pt idx="127875">
                  <c:v>4.4968000000000001E-2</c:v>
                </c:pt>
                <c:pt idx="127876">
                  <c:v>4.4967E-2</c:v>
                </c:pt>
                <c:pt idx="127877">
                  <c:v>4.4967E-2</c:v>
                </c:pt>
                <c:pt idx="127878">
                  <c:v>4.4965999999999999E-2</c:v>
                </c:pt>
                <c:pt idx="127879">
                  <c:v>4.4965999999999999E-2</c:v>
                </c:pt>
                <c:pt idx="127880">
                  <c:v>4.4964999999999998E-2</c:v>
                </c:pt>
                <c:pt idx="127881">
                  <c:v>4.4963999999999997E-2</c:v>
                </c:pt>
                <c:pt idx="127882">
                  <c:v>4.4963999999999997E-2</c:v>
                </c:pt>
                <c:pt idx="127883">
                  <c:v>4.4963000000000003E-2</c:v>
                </c:pt>
                <c:pt idx="127884">
                  <c:v>4.4962000000000002E-2</c:v>
                </c:pt>
                <c:pt idx="127885">
                  <c:v>4.4961000000000001E-2</c:v>
                </c:pt>
                <c:pt idx="127886">
                  <c:v>4.496E-2</c:v>
                </c:pt>
                <c:pt idx="127887">
                  <c:v>4.4958999999999999E-2</c:v>
                </c:pt>
                <c:pt idx="127888">
                  <c:v>4.4957999999999998E-2</c:v>
                </c:pt>
                <c:pt idx="127889">
                  <c:v>4.4956999999999997E-2</c:v>
                </c:pt>
                <c:pt idx="127890">
                  <c:v>4.4956000000000003E-2</c:v>
                </c:pt>
                <c:pt idx="127891">
                  <c:v>4.4955000000000002E-2</c:v>
                </c:pt>
                <c:pt idx="127892">
                  <c:v>4.4954000000000001E-2</c:v>
                </c:pt>
                <c:pt idx="127893">
                  <c:v>4.4953E-2</c:v>
                </c:pt>
                <c:pt idx="127894">
                  <c:v>4.4951999999999999E-2</c:v>
                </c:pt>
                <c:pt idx="127895">
                  <c:v>4.4950999999999998E-2</c:v>
                </c:pt>
                <c:pt idx="127896">
                  <c:v>4.4949999999999997E-2</c:v>
                </c:pt>
                <c:pt idx="127897">
                  <c:v>4.4949000000000003E-2</c:v>
                </c:pt>
                <c:pt idx="127898">
                  <c:v>4.4947000000000001E-2</c:v>
                </c:pt>
                <c:pt idx="127899">
                  <c:v>4.4946E-2</c:v>
                </c:pt>
                <c:pt idx="127900">
                  <c:v>4.4944999999999999E-2</c:v>
                </c:pt>
                <c:pt idx="127901">
                  <c:v>4.4943999999999998E-2</c:v>
                </c:pt>
                <c:pt idx="127902">
                  <c:v>4.4942000000000003E-2</c:v>
                </c:pt>
                <c:pt idx="127903">
                  <c:v>4.4941000000000002E-2</c:v>
                </c:pt>
                <c:pt idx="127904">
                  <c:v>4.4940000000000001E-2</c:v>
                </c:pt>
                <c:pt idx="127905">
                  <c:v>4.4939E-2</c:v>
                </c:pt>
                <c:pt idx="127906">
                  <c:v>4.4937999999999999E-2</c:v>
                </c:pt>
                <c:pt idx="127907">
                  <c:v>4.4936999999999998E-2</c:v>
                </c:pt>
                <c:pt idx="127908">
                  <c:v>4.4935999999999997E-2</c:v>
                </c:pt>
                <c:pt idx="127909">
                  <c:v>4.4935000000000003E-2</c:v>
                </c:pt>
                <c:pt idx="127910">
                  <c:v>4.4934000000000002E-2</c:v>
                </c:pt>
                <c:pt idx="127911">
                  <c:v>4.4933000000000001E-2</c:v>
                </c:pt>
                <c:pt idx="127912">
                  <c:v>4.4933000000000001E-2</c:v>
                </c:pt>
                <c:pt idx="127913">
                  <c:v>4.4932E-2</c:v>
                </c:pt>
                <c:pt idx="127914">
                  <c:v>4.4930999999999999E-2</c:v>
                </c:pt>
                <c:pt idx="127915">
                  <c:v>4.4930999999999999E-2</c:v>
                </c:pt>
                <c:pt idx="127916">
                  <c:v>4.4929999999999998E-2</c:v>
                </c:pt>
                <c:pt idx="127917">
                  <c:v>4.4929999999999998E-2</c:v>
                </c:pt>
                <c:pt idx="127918">
                  <c:v>4.4929999999999998E-2</c:v>
                </c:pt>
                <c:pt idx="127919">
                  <c:v>4.4928999999999997E-2</c:v>
                </c:pt>
                <c:pt idx="127920">
                  <c:v>4.4928999999999997E-2</c:v>
                </c:pt>
                <c:pt idx="127921">
                  <c:v>4.4928999999999997E-2</c:v>
                </c:pt>
                <c:pt idx="127922">
                  <c:v>4.4928999999999997E-2</c:v>
                </c:pt>
                <c:pt idx="127923">
                  <c:v>4.4928999999999997E-2</c:v>
                </c:pt>
                <c:pt idx="127924">
                  <c:v>4.4928999999999997E-2</c:v>
                </c:pt>
                <c:pt idx="127925">
                  <c:v>4.4928999999999997E-2</c:v>
                </c:pt>
                <c:pt idx="127926">
                  <c:v>4.4929999999999998E-2</c:v>
                </c:pt>
                <c:pt idx="127927">
                  <c:v>4.4929999999999998E-2</c:v>
                </c:pt>
                <c:pt idx="127928">
                  <c:v>4.4930999999999999E-2</c:v>
                </c:pt>
                <c:pt idx="127929">
                  <c:v>4.4932E-2</c:v>
                </c:pt>
                <c:pt idx="127930">
                  <c:v>4.4932E-2</c:v>
                </c:pt>
                <c:pt idx="127931">
                  <c:v>4.4933000000000001E-2</c:v>
                </c:pt>
                <c:pt idx="127932">
                  <c:v>4.4934000000000002E-2</c:v>
                </c:pt>
                <c:pt idx="127933">
                  <c:v>4.4935000000000003E-2</c:v>
                </c:pt>
                <c:pt idx="127934">
                  <c:v>4.4935999999999997E-2</c:v>
                </c:pt>
                <c:pt idx="127935">
                  <c:v>4.4936999999999998E-2</c:v>
                </c:pt>
                <c:pt idx="127936">
                  <c:v>4.4937999999999999E-2</c:v>
                </c:pt>
                <c:pt idx="127937">
                  <c:v>4.4940000000000001E-2</c:v>
                </c:pt>
                <c:pt idx="127938">
                  <c:v>4.4941000000000002E-2</c:v>
                </c:pt>
                <c:pt idx="127939">
                  <c:v>4.4942999999999997E-2</c:v>
                </c:pt>
                <c:pt idx="127940">
                  <c:v>4.4943999999999998E-2</c:v>
                </c:pt>
                <c:pt idx="127941">
                  <c:v>4.4946E-2</c:v>
                </c:pt>
                <c:pt idx="127942">
                  <c:v>4.4948000000000002E-2</c:v>
                </c:pt>
                <c:pt idx="127943">
                  <c:v>4.4949999999999997E-2</c:v>
                </c:pt>
                <c:pt idx="127944">
                  <c:v>4.4950999999999998E-2</c:v>
                </c:pt>
                <c:pt idx="127945">
                  <c:v>4.4953E-2</c:v>
                </c:pt>
                <c:pt idx="127946">
                  <c:v>4.4955000000000002E-2</c:v>
                </c:pt>
                <c:pt idx="127947">
                  <c:v>4.4956999999999997E-2</c:v>
                </c:pt>
                <c:pt idx="127948">
                  <c:v>4.4958999999999999E-2</c:v>
                </c:pt>
                <c:pt idx="127949">
                  <c:v>4.4961000000000001E-2</c:v>
                </c:pt>
                <c:pt idx="127950">
                  <c:v>4.4963000000000003E-2</c:v>
                </c:pt>
                <c:pt idx="127951">
                  <c:v>4.4964999999999998E-2</c:v>
                </c:pt>
                <c:pt idx="127952">
                  <c:v>4.4967E-2</c:v>
                </c:pt>
                <c:pt idx="127953">
                  <c:v>4.4969000000000002E-2</c:v>
                </c:pt>
                <c:pt idx="127954">
                  <c:v>4.4971999999999998E-2</c:v>
                </c:pt>
                <c:pt idx="127955">
                  <c:v>4.4974E-2</c:v>
                </c:pt>
                <c:pt idx="127956">
                  <c:v>4.4976000000000002E-2</c:v>
                </c:pt>
                <c:pt idx="127957">
                  <c:v>4.4977999999999997E-2</c:v>
                </c:pt>
                <c:pt idx="127958">
                  <c:v>4.4979999999999999E-2</c:v>
                </c:pt>
                <c:pt idx="127959">
                  <c:v>4.4982000000000001E-2</c:v>
                </c:pt>
                <c:pt idx="127960">
                  <c:v>4.4984000000000003E-2</c:v>
                </c:pt>
                <c:pt idx="127961">
                  <c:v>4.4984999999999997E-2</c:v>
                </c:pt>
                <c:pt idx="127962">
                  <c:v>4.4986999999999999E-2</c:v>
                </c:pt>
                <c:pt idx="127963">
                  <c:v>4.4989000000000001E-2</c:v>
                </c:pt>
                <c:pt idx="127964">
                  <c:v>4.4991000000000003E-2</c:v>
                </c:pt>
                <c:pt idx="127965">
                  <c:v>4.4992999999999998E-2</c:v>
                </c:pt>
                <c:pt idx="127966">
                  <c:v>4.4995E-2</c:v>
                </c:pt>
                <c:pt idx="127967">
                  <c:v>4.4997000000000002E-2</c:v>
                </c:pt>
                <c:pt idx="127968">
                  <c:v>4.4998000000000003E-2</c:v>
                </c:pt>
                <c:pt idx="127969">
                  <c:v>4.4999999999999998E-2</c:v>
                </c:pt>
                <c:pt idx="127970">
                  <c:v>4.5000999999999999E-2</c:v>
                </c:pt>
                <c:pt idx="127971">
                  <c:v>4.5003000000000001E-2</c:v>
                </c:pt>
                <c:pt idx="127972">
                  <c:v>4.5004000000000002E-2</c:v>
                </c:pt>
                <c:pt idx="127973">
                  <c:v>4.5005000000000003E-2</c:v>
                </c:pt>
                <c:pt idx="127974">
                  <c:v>4.5006999999999998E-2</c:v>
                </c:pt>
                <c:pt idx="127975">
                  <c:v>4.5007999999999999E-2</c:v>
                </c:pt>
                <c:pt idx="127976">
                  <c:v>4.5009E-2</c:v>
                </c:pt>
                <c:pt idx="127977">
                  <c:v>4.5010000000000001E-2</c:v>
                </c:pt>
                <c:pt idx="127978">
                  <c:v>4.5011000000000002E-2</c:v>
                </c:pt>
                <c:pt idx="127979">
                  <c:v>4.5012000000000003E-2</c:v>
                </c:pt>
                <c:pt idx="127980">
                  <c:v>4.5012999999999997E-2</c:v>
                </c:pt>
                <c:pt idx="127981">
                  <c:v>4.5012999999999997E-2</c:v>
                </c:pt>
                <c:pt idx="127982">
                  <c:v>4.5013999999999998E-2</c:v>
                </c:pt>
                <c:pt idx="127983">
                  <c:v>4.5013999999999998E-2</c:v>
                </c:pt>
                <c:pt idx="127984">
                  <c:v>4.5014999999999999E-2</c:v>
                </c:pt>
                <c:pt idx="127985">
                  <c:v>4.5014999999999999E-2</c:v>
                </c:pt>
                <c:pt idx="127986">
                  <c:v>4.5016E-2</c:v>
                </c:pt>
                <c:pt idx="127987">
                  <c:v>4.5016E-2</c:v>
                </c:pt>
                <c:pt idx="127988">
                  <c:v>4.5017000000000001E-2</c:v>
                </c:pt>
                <c:pt idx="127989">
                  <c:v>4.5017000000000001E-2</c:v>
                </c:pt>
                <c:pt idx="127990">
                  <c:v>4.5017000000000001E-2</c:v>
                </c:pt>
                <c:pt idx="127991">
                  <c:v>4.5017000000000001E-2</c:v>
                </c:pt>
                <c:pt idx="127992">
                  <c:v>4.5017000000000001E-2</c:v>
                </c:pt>
                <c:pt idx="127993">
                  <c:v>4.5017000000000001E-2</c:v>
                </c:pt>
                <c:pt idx="127994">
                  <c:v>4.5017000000000001E-2</c:v>
                </c:pt>
                <c:pt idx="127995">
                  <c:v>4.5017000000000001E-2</c:v>
                </c:pt>
                <c:pt idx="127996">
                  <c:v>4.5016E-2</c:v>
                </c:pt>
                <c:pt idx="127997">
                  <c:v>4.5016E-2</c:v>
                </c:pt>
                <c:pt idx="127998">
                  <c:v>4.5016E-2</c:v>
                </c:pt>
                <c:pt idx="127999">
                  <c:v>4.5016E-2</c:v>
                </c:pt>
                <c:pt idx="128000">
                  <c:v>4.5014999999999999E-2</c:v>
                </c:pt>
                <c:pt idx="128001">
                  <c:v>4.5014999999999999E-2</c:v>
                </c:pt>
                <c:pt idx="128002">
                  <c:v>4.5013999999999998E-2</c:v>
                </c:pt>
                <c:pt idx="128003">
                  <c:v>4.5012999999999997E-2</c:v>
                </c:pt>
                <c:pt idx="128004">
                  <c:v>4.5012999999999997E-2</c:v>
                </c:pt>
                <c:pt idx="128005">
                  <c:v>4.5012000000000003E-2</c:v>
                </c:pt>
                <c:pt idx="128006">
                  <c:v>4.5011000000000002E-2</c:v>
                </c:pt>
                <c:pt idx="128007">
                  <c:v>4.5010000000000001E-2</c:v>
                </c:pt>
                <c:pt idx="128008">
                  <c:v>4.5009E-2</c:v>
                </c:pt>
                <c:pt idx="128009">
                  <c:v>4.5007999999999999E-2</c:v>
                </c:pt>
                <c:pt idx="128010">
                  <c:v>4.5006999999999998E-2</c:v>
                </c:pt>
                <c:pt idx="128011">
                  <c:v>4.5005999999999997E-2</c:v>
                </c:pt>
                <c:pt idx="128012">
                  <c:v>4.5005000000000003E-2</c:v>
                </c:pt>
                <c:pt idx="128013">
                  <c:v>4.5004000000000002E-2</c:v>
                </c:pt>
                <c:pt idx="128014">
                  <c:v>4.5003000000000001E-2</c:v>
                </c:pt>
                <c:pt idx="128015">
                  <c:v>4.5002E-2</c:v>
                </c:pt>
                <c:pt idx="128016">
                  <c:v>4.5000999999999999E-2</c:v>
                </c:pt>
                <c:pt idx="128017">
                  <c:v>4.4998999999999997E-2</c:v>
                </c:pt>
                <c:pt idx="128018">
                  <c:v>4.4998000000000003E-2</c:v>
                </c:pt>
                <c:pt idx="128019">
                  <c:v>4.4997000000000002E-2</c:v>
                </c:pt>
                <c:pt idx="128020">
                  <c:v>4.4995E-2</c:v>
                </c:pt>
                <c:pt idx="128021">
                  <c:v>4.4993999999999999E-2</c:v>
                </c:pt>
                <c:pt idx="128022">
                  <c:v>4.4992999999999998E-2</c:v>
                </c:pt>
                <c:pt idx="128023">
                  <c:v>4.4991000000000003E-2</c:v>
                </c:pt>
                <c:pt idx="128024">
                  <c:v>4.4990000000000002E-2</c:v>
                </c:pt>
                <c:pt idx="128025">
                  <c:v>4.4989000000000001E-2</c:v>
                </c:pt>
                <c:pt idx="128026">
                  <c:v>4.4988E-2</c:v>
                </c:pt>
                <c:pt idx="128027">
                  <c:v>4.4985999999999998E-2</c:v>
                </c:pt>
                <c:pt idx="128028">
                  <c:v>4.4984999999999997E-2</c:v>
                </c:pt>
                <c:pt idx="128029">
                  <c:v>4.4984000000000003E-2</c:v>
                </c:pt>
                <c:pt idx="128030">
                  <c:v>4.4983000000000002E-2</c:v>
                </c:pt>
                <c:pt idx="128031">
                  <c:v>4.4981E-2</c:v>
                </c:pt>
                <c:pt idx="128032">
                  <c:v>4.4979999999999999E-2</c:v>
                </c:pt>
                <c:pt idx="128033">
                  <c:v>4.4979999999999999E-2</c:v>
                </c:pt>
                <c:pt idx="128034">
                  <c:v>4.4978999999999998E-2</c:v>
                </c:pt>
                <c:pt idx="128035">
                  <c:v>4.4977999999999997E-2</c:v>
                </c:pt>
                <c:pt idx="128036">
                  <c:v>4.4977000000000003E-2</c:v>
                </c:pt>
                <c:pt idx="128037">
                  <c:v>4.4977000000000003E-2</c:v>
                </c:pt>
                <c:pt idx="128038">
                  <c:v>4.4976000000000002E-2</c:v>
                </c:pt>
                <c:pt idx="128039">
                  <c:v>4.4976000000000002E-2</c:v>
                </c:pt>
                <c:pt idx="128040">
                  <c:v>4.4975000000000001E-2</c:v>
                </c:pt>
                <c:pt idx="128041">
                  <c:v>4.4975000000000001E-2</c:v>
                </c:pt>
                <c:pt idx="128042">
                  <c:v>4.4974E-2</c:v>
                </c:pt>
                <c:pt idx="128043">
                  <c:v>4.4974E-2</c:v>
                </c:pt>
                <c:pt idx="128044">
                  <c:v>4.4974E-2</c:v>
                </c:pt>
                <c:pt idx="128045">
                  <c:v>4.4975000000000001E-2</c:v>
                </c:pt>
                <c:pt idx="128046">
                  <c:v>4.4975000000000001E-2</c:v>
                </c:pt>
                <c:pt idx="128047">
                  <c:v>4.4975000000000001E-2</c:v>
                </c:pt>
                <c:pt idx="128048">
                  <c:v>4.4976000000000002E-2</c:v>
                </c:pt>
                <c:pt idx="128049">
                  <c:v>4.4976000000000002E-2</c:v>
                </c:pt>
                <c:pt idx="128050">
                  <c:v>4.4977000000000003E-2</c:v>
                </c:pt>
                <c:pt idx="128051">
                  <c:v>4.4977000000000003E-2</c:v>
                </c:pt>
                <c:pt idx="128052">
                  <c:v>4.4977999999999997E-2</c:v>
                </c:pt>
                <c:pt idx="128053">
                  <c:v>4.4978999999999998E-2</c:v>
                </c:pt>
                <c:pt idx="128054">
                  <c:v>4.4979999999999999E-2</c:v>
                </c:pt>
                <c:pt idx="128055">
                  <c:v>4.4979999999999999E-2</c:v>
                </c:pt>
                <c:pt idx="128056">
                  <c:v>4.4982000000000001E-2</c:v>
                </c:pt>
                <c:pt idx="128057">
                  <c:v>4.4983000000000002E-2</c:v>
                </c:pt>
                <c:pt idx="128058">
                  <c:v>4.4984000000000003E-2</c:v>
                </c:pt>
                <c:pt idx="128059">
                  <c:v>4.4984999999999997E-2</c:v>
                </c:pt>
                <c:pt idx="128060">
                  <c:v>4.4985999999999998E-2</c:v>
                </c:pt>
                <c:pt idx="128061">
                  <c:v>4.4988E-2</c:v>
                </c:pt>
                <c:pt idx="128062">
                  <c:v>4.4989000000000001E-2</c:v>
                </c:pt>
                <c:pt idx="128063">
                  <c:v>4.4990000000000002E-2</c:v>
                </c:pt>
                <c:pt idx="128064">
                  <c:v>4.4991000000000003E-2</c:v>
                </c:pt>
                <c:pt idx="128065">
                  <c:v>4.4992999999999998E-2</c:v>
                </c:pt>
                <c:pt idx="128066">
                  <c:v>4.4993999999999999E-2</c:v>
                </c:pt>
                <c:pt idx="128067">
                  <c:v>4.4995E-2</c:v>
                </c:pt>
                <c:pt idx="128068">
                  <c:v>4.4997000000000002E-2</c:v>
                </c:pt>
                <c:pt idx="128069">
                  <c:v>4.4998000000000003E-2</c:v>
                </c:pt>
                <c:pt idx="128070">
                  <c:v>4.4998999999999997E-2</c:v>
                </c:pt>
                <c:pt idx="128071">
                  <c:v>4.5000999999999999E-2</c:v>
                </c:pt>
                <c:pt idx="128072">
                  <c:v>4.5002E-2</c:v>
                </c:pt>
                <c:pt idx="128073">
                  <c:v>4.5003000000000001E-2</c:v>
                </c:pt>
                <c:pt idx="128074">
                  <c:v>4.5004000000000002E-2</c:v>
                </c:pt>
                <c:pt idx="128075">
                  <c:v>4.5005000000000003E-2</c:v>
                </c:pt>
                <c:pt idx="128076">
                  <c:v>4.5005999999999997E-2</c:v>
                </c:pt>
                <c:pt idx="128077">
                  <c:v>4.5006999999999998E-2</c:v>
                </c:pt>
                <c:pt idx="128078">
                  <c:v>4.5006999999999998E-2</c:v>
                </c:pt>
                <c:pt idx="128079">
                  <c:v>4.5007999999999999E-2</c:v>
                </c:pt>
                <c:pt idx="128080">
                  <c:v>4.5009E-2</c:v>
                </c:pt>
                <c:pt idx="128081">
                  <c:v>4.5009E-2</c:v>
                </c:pt>
                <c:pt idx="128082">
                  <c:v>4.5010000000000001E-2</c:v>
                </c:pt>
                <c:pt idx="128083">
                  <c:v>4.5010000000000001E-2</c:v>
                </c:pt>
                <c:pt idx="128084">
                  <c:v>4.5011000000000002E-2</c:v>
                </c:pt>
                <c:pt idx="128085">
                  <c:v>4.5011000000000002E-2</c:v>
                </c:pt>
                <c:pt idx="128086">
                  <c:v>4.5011000000000002E-2</c:v>
                </c:pt>
                <c:pt idx="128087">
                  <c:v>4.5011000000000002E-2</c:v>
                </c:pt>
                <c:pt idx="128088">
                  <c:v>4.5011000000000002E-2</c:v>
                </c:pt>
                <c:pt idx="128089">
                  <c:v>4.5010000000000001E-2</c:v>
                </c:pt>
                <c:pt idx="128090">
                  <c:v>4.5010000000000001E-2</c:v>
                </c:pt>
                <c:pt idx="128091">
                  <c:v>4.5010000000000001E-2</c:v>
                </c:pt>
                <c:pt idx="128092">
                  <c:v>4.5009E-2</c:v>
                </c:pt>
                <c:pt idx="128093">
                  <c:v>4.5009E-2</c:v>
                </c:pt>
                <c:pt idx="128094">
                  <c:v>4.5007999999999999E-2</c:v>
                </c:pt>
                <c:pt idx="128095">
                  <c:v>4.5007999999999999E-2</c:v>
                </c:pt>
                <c:pt idx="128096">
                  <c:v>4.5006999999999998E-2</c:v>
                </c:pt>
                <c:pt idx="128097">
                  <c:v>4.5005999999999997E-2</c:v>
                </c:pt>
                <c:pt idx="128098">
                  <c:v>4.5005000000000003E-2</c:v>
                </c:pt>
                <c:pt idx="128099">
                  <c:v>4.5004000000000002E-2</c:v>
                </c:pt>
                <c:pt idx="128100">
                  <c:v>4.5003000000000001E-2</c:v>
                </c:pt>
                <c:pt idx="128101">
                  <c:v>4.5002E-2</c:v>
                </c:pt>
                <c:pt idx="128102">
                  <c:v>4.4999999999999998E-2</c:v>
                </c:pt>
                <c:pt idx="128103">
                  <c:v>4.4998999999999997E-2</c:v>
                </c:pt>
                <c:pt idx="128104">
                  <c:v>4.4998000000000003E-2</c:v>
                </c:pt>
                <c:pt idx="128105">
                  <c:v>4.4997000000000002E-2</c:v>
                </c:pt>
                <c:pt idx="128106">
                  <c:v>4.4996000000000001E-2</c:v>
                </c:pt>
                <c:pt idx="128107">
                  <c:v>4.4993999999999999E-2</c:v>
                </c:pt>
                <c:pt idx="128108">
                  <c:v>4.4992999999999998E-2</c:v>
                </c:pt>
                <c:pt idx="128109">
                  <c:v>4.4991999999999997E-2</c:v>
                </c:pt>
                <c:pt idx="128110">
                  <c:v>4.4990000000000002E-2</c:v>
                </c:pt>
                <c:pt idx="128111">
                  <c:v>4.4989000000000001E-2</c:v>
                </c:pt>
                <c:pt idx="128112">
                  <c:v>4.4986999999999999E-2</c:v>
                </c:pt>
                <c:pt idx="128113">
                  <c:v>4.4985999999999998E-2</c:v>
                </c:pt>
                <c:pt idx="128114">
                  <c:v>4.4984999999999997E-2</c:v>
                </c:pt>
                <c:pt idx="128115">
                  <c:v>4.4983000000000002E-2</c:v>
                </c:pt>
                <c:pt idx="128116">
                  <c:v>4.4982000000000001E-2</c:v>
                </c:pt>
                <c:pt idx="128117">
                  <c:v>4.4981E-2</c:v>
                </c:pt>
                <c:pt idx="128118">
                  <c:v>4.4979999999999999E-2</c:v>
                </c:pt>
                <c:pt idx="128119">
                  <c:v>4.4978999999999998E-2</c:v>
                </c:pt>
                <c:pt idx="128120">
                  <c:v>4.4977000000000003E-2</c:v>
                </c:pt>
                <c:pt idx="128121">
                  <c:v>4.4976000000000002E-2</c:v>
                </c:pt>
                <c:pt idx="128122">
                  <c:v>4.4975000000000001E-2</c:v>
                </c:pt>
                <c:pt idx="128123">
                  <c:v>4.4974E-2</c:v>
                </c:pt>
                <c:pt idx="128124">
                  <c:v>4.4971999999999998E-2</c:v>
                </c:pt>
                <c:pt idx="128125">
                  <c:v>4.4970999999999997E-2</c:v>
                </c:pt>
                <c:pt idx="128126">
                  <c:v>4.4970000000000003E-2</c:v>
                </c:pt>
                <c:pt idx="128127">
                  <c:v>4.4969000000000002E-2</c:v>
                </c:pt>
                <c:pt idx="128128">
                  <c:v>4.4968000000000001E-2</c:v>
                </c:pt>
                <c:pt idx="128129">
                  <c:v>4.4967E-2</c:v>
                </c:pt>
                <c:pt idx="128130">
                  <c:v>4.4967E-2</c:v>
                </c:pt>
                <c:pt idx="128131">
                  <c:v>4.4965999999999999E-2</c:v>
                </c:pt>
                <c:pt idx="128132">
                  <c:v>4.4964999999999998E-2</c:v>
                </c:pt>
                <c:pt idx="128133">
                  <c:v>4.4963999999999997E-2</c:v>
                </c:pt>
                <c:pt idx="128134">
                  <c:v>4.4963000000000003E-2</c:v>
                </c:pt>
                <c:pt idx="128135">
                  <c:v>4.4963000000000003E-2</c:v>
                </c:pt>
                <c:pt idx="128136">
                  <c:v>4.4962000000000002E-2</c:v>
                </c:pt>
                <c:pt idx="128137">
                  <c:v>4.4961000000000001E-2</c:v>
                </c:pt>
                <c:pt idx="128138">
                  <c:v>4.4961000000000001E-2</c:v>
                </c:pt>
                <c:pt idx="128139">
                  <c:v>4.496E-2</c:v>
                </c:pt>
                <c:pt idx="128140">
                  <c:v>4.496E-2</c:v>
                </c:pt>
                <c:pt idx="128141">
                  <c:v>4.496E-2</c:v>
                </c:pt>
                <c:pt idx="128142">
                  <c:v>4.4958999999999999E-2</c:v>
                </c:pt>
                <c:pt idx="128143">
                  <c:v>4.4958999999999999E-2</c:v>
                </c:pt>
                <c:pt idx="128144">
                  <c:v>4.4958999999999999E-2</c:v>
                </c:pt>
                <c:pt idx="128145">
                  <c:v>4.4958999999999999E-2</c:v>
                </c:pt>
                <c:pt idx="128146">
                  <c:v>4.4957999999999998E-2</c:v>
                </c:pt>
                <c:pt idx="128147">
                  <c:v>4.4957999999999998E-2</c:v>
                </c:pt>
                <c:pt idx="128148">
                  <c:v>4.4957999999999998E-2</c:v>
                </c:pt>
                <c:pt idx="128149">
                  <c:v>4.4957999999999998E-2</c:v>
                </c:pt>
                <c:pt idx="128150">
                  <c:v>4.4957999999999998E-2</c:v>
                </c:pt>
                <c:pt idx="128151">
                  <c:v>4.4957999999999998E-2</c:v>
                </c:pt>
                <c:pt idx="128152">
                  <c:v>4.4957999999999998E-2</c:v>
                </c:pt>
                <c:pt idx="128153">
                  <c:v>4.4958999999999999E-2</c:v>
                </c:pt>
                <c:pt idx="128154">
                  <c:v>4.4958999999999999E-2</c:v>
                </c:pt>
                <c:pt idx="128155">
                  <c:v>4.4958999999999999E-2</c:v>
                </c:pt>
                <c:pt idx="128156">
                  <c:v>4.4958999999999999E-2</c:v>
                </c:pt>
                <c:pt idx="128157">
                  <c:v>4.4958999999999999E-2</c:v>
                </c:pt>
                <c:pt idx="128158">
                  <c:v>4.496E-2</c:v>
                </c:pt>
                <c:pt idx="128159">
                  <c:v>4.496E-2</c:v>
                </c:pt>
                <c:pt idx="128160">
                  <c:v>4.496E-2</c:v>
                </c:pt>
                <c:pt idx="128161">
                  <c:v>4.4961000000000001E-2</c:v>
                </c:pt>
                <c:pt idx="128162">
                  <c:v>4.4961000000000001E-2</c:v>
                </c:pt>
                <c:pt idx="128163">
                  <c:v>4.4962000000000002E-2</c:v>
                </c:pt>
                <c:pt idx="128164">
                  <c:v>4.4963000000000003E-2</c:v>
                </c:pt>
                <c:pt idx="128165">
                  <c:v>4.4963000000000003E-2</c:v>
                </c:pt>
                <c:pt idx="128166">
                  <c:v>4.4963999999999997E-2</c:v>
                </c:pt>
                <c:pt idx="128167">
                  <c:v>4.4963999999999997E-2</c:v>
                </c:pt>
                <c:pt idx="128168">
                  <c:v>4.4964999999999998E-2</c:v>
                </c:pt>
                <c:pt idx="128169">
                  <c:v>4.4964999999999998E-2</c:v>
                </c:pt>
                <c:pt idx="128170">
                  <c:v>4.4965999999999999E-2</c:v>
                </c:pt>
                <c:pt idx="128171">
                  <c:v>4.4967E-2</c:v>
                </c:pt>
                <c:pt idx="128172">
                  <c:v>4.4967E-2</c:v>
                </c:pt>
                <c:pt idx="128173">
                  <c:v>4.4968000000000001E-2</c:v>
                </c:pt>
                <c:pt idx="128174">
                  <c:v>4.4969000000000002E-2</c:v>
                </c:pt>
                <c:pt idx="128175">
                  <c:v>4.4970000000000003E-2</c:v>
                </c:pt>
                <c:pt idx="128176">
                  <c:v>4.4970999999999997E-2</c:v>
                </c:pt>
                <c:pt idx="128177">
                  <c:v>4.4970999999999997E-2</c:v>
                </c:pt>
                <c:pt idx="128178">
                  <c:v>4.4971999999999998E-2</c:v>
                </c:pt>
                <c:pt idx="128179">
                  <c:v>4.4972999999999999E-2</c:v>
                </c:pt>
                <c:pt idx="128180">
                  <c:v>4.4974E-2</c:v>
                </c:pt>
                <c:pt idx="128181">
                  <c:v>4.4974E-2</c:v>
                </c:pt>
                <c:pt idx="128182">
                  <c:v>4.4975000000000001E-2</c:v>
                </c:pt>
                <c:pt idx="128183">
                  <c:v>4.4976000000000002E-2</c:v>
                </c:pt>
                <c:pt idx="128184">
                  <c:v>4.4977000000000003E-2</c:v>
                </c:pt>
                <c:pt idx="128185">
                  <c:v>4.4977000000000003E-2</c:v>
                </c:pt>
                <c:pt idx="128186">
                  <c:v>4.4977999999999997E-2</c:v>
                </c:pt>
                <c:pt idx="128187">
                  <c:v>4.4978999999999998E-2</c:v>
                </c:pt>
                <c:pt idx="128188">
                  <c:v>4.4979999999999999E-2</c:v>
                </c:pt>
                <c:pt idx="128189">
                  <c:v>4.4981E-2</c:v>
                </c:pt>
                <c:pt idx="128190">
                  <c:v>4.4981E-2</c:v>
                </c:pt>
                <c:pt idx="128191">
                  <c:v>4.4982000000000001E-2</c:v>
                </c:pt>
                <c:pt idx="128192">
                  <c:v>4.4983000000000002E-2</c:v>
                </c:pt>
                <c:pt idx="128193">
                  <c:v>4.4983000000000002E-2</c:v>
                </c:pt>
                <c:pt idx="128194">
                  <c:v>4.4984000000000003E-2</c:v>
                </c:pt>
                <c:pt idx="128195">
                  <c:v>4.4984000000000003E-2</c:v>
                </c:pt>
                <c:pt idx="128196">
                  <c:v>4.4984999999999997E-2</c:v>
                </c:pt>
                <c:pt idx="128197">
                  <c:v>4.4984999999999997E-2</c:v>
                </c:pt>
                <c:pt idx="128198">
                  <c:v>4.4985999999999998E-2</c:v>
                </c:pt>
                <c:pt idx="128199">
                  <c:v>4.4985999999999998E-2</c:v>
                </c:pt>
                <c:pt idx="128200">
                  <c:v>4.4986999999999999E-2</c:v>
                </c:pt>
                <c:pt idx="128201">
                  <c:v>4.4986999999999999E-2</c:v>
                </c:pt>
                <c:pt idx="128202">
                  <c:v>4.4988E-2</c:v>
                </c:pt>
                <c:pt idx="128203">
                  <c:v>4.4988E-2</c:v>
                </c:pt>
                <c:pt idx="128204">
                  <c:v>4.4988E-2</c:v>
                </c:pt>
                <c:pt idx="128205">
                  <c:v>4.4988E-2</c:v>
                </c:pt>
                <c:pt idx="128206">
                  <c:v>4.4988E-2</c:v>
                </c:pt>
                <c:pt idx="128207">
                  <c:v>4.4989000000000001E-2</c:v>
                </c:pt>
                <c:pt idx="128208">
                  <c:v>4.4989000000000001E-2</c:v>
                </c:pt>
                <c:pt idx="128209">
                  <c:v>4.4989000000000001E-2</c:v>
                </c:pt>
                <c:pt idx="128210">
                  <c:v>4.4989000000000001E-2</c:v>
                </c:pt>
                <c:pt idx="128211">
                  <c:v>4.4989000000000001E-2</c:v>
                </c:pt>
                <c:pt idx="128212">
                  <c:v>4.4989000000000001E-2</c:v>
                </c:pt>
                <c:pt idx="128213">
                  <c:v>4.4990000000000002E-2</c:v>
                </c:pt>
                <c:pt idx="128214">
                  <c:v>4.4990000000000002E-2</c:v>
                </c:pt>
                <c:pt idx="128215">
                  <c:v>4.4989000000000001E-2</c:v>
                </c:pt>
                <c:pt idx="128216">
                  <c:v>4.4989000000000001E-2</c:v>
                </c:pt>
                <c:pt idx="128217">
                  <c:v>4.4989000000000001E-2</c:v>
                </c:pt>
                <c:pt idx="128218">
                  <c:v>4.4989000000000001E-2</c:v>
                </c:pt>
                <c:pt idx="128219">
                  <c:v>4.4989000000000001E-2</c:v>
                </c:pt>
                <c:pt idx="128220">
                  <c:v>4.4989000000000001E-2</c:v>
                </c:pt>
                <c:pt idx="128221">
                  <c:v>4.4989000000000001E-2</c:v>
                </c:pt>
                <c:pt idx="128222">
                  <c:v>4.4989000000000001E-2</c:v>
                </c:pt>
                <c:pt idx="128223">
                  <c:v>4.4989000000000001E-2</c:v>
                </c:pt>
                <c:pt idx="128224">
                  <c:v>4.4988E-2</c:v>
                </c:pt>
                <c:pt idx="128225">
                  <c:v>4.4988E-2</c:v>
                </c:pt>
                <c:pt idx="128226">
                  <c:v>4.4988E-2</c:v>
                </c:pt>
                <c:pt idx="128227">
                  <c:v>4.4988E-2</c:v>
                </c:pt>
                <c:pt idx="128228">
                  <c:v>4.4986999999999999E-2</c:v>
                </c:pt>
                <c:pt idx="128229">
                  <c:v>4.4986999999999999E-2</c:v>
                </c:pt>
                <c:pt idx="128230">
                  <c:v>4.4986999999999999E-2</c:v>
                </c:pt>
                <c:pt idx="128231">
                  <c:v>4.4985999999999998E-2</c:v>
                </c:pt>
                <c:pt idx="128232">
                  <c:v>4.4985999999999998E-2</c:v>
                </c:pt>
                <c:pt idx="128233">
                  <c:v>4.4985999999999998E-2</c:v>
                </c:pt>
                <c:pt idx="128234">
                  <c:v>4.4985999999999998E-2</c:v>
                </c:pt>
                <c:pt idx="128235">
                  <c:v>4.4985999999999998E-2</c:v>
                </c:pt>
                <c:pt idx="128236">
                  <c:v>4.4984999999999997E-2</c:v>
                </c:pt>
                <c:pt idx="128237">
                  <c:v>4.4984999999999997E-2</c:v>
                </c:pt>
                <c:pt idx="128238">
                  <c:v>4.4984999999999997E-2</c:v>
                </c:pt>
                <c:pt idx="128239">
                  <c:v>4.4984999999999997E-2</c:v>
                </c:pt>
                <c:pt idx="128240">
                  <c:v>4.4984000000000003E-2</c:v>
                </c:pt>
                <c:pt idx="128241">
                  <c:v>4.4984000000000003E-2</c:v>
                </c:pt>
                <c:pt idx="128242">
                  <c:v>4.4984000000000003E-2</c:v>
                </c:pt>
                <c:pt idx="128243">
                  <c:v>4.4983000000000002E-2</c:v>
                </c:pt>
                <c:pt idx="128244">
                  <c:v>4.4983000000000002E-2</c:v>
                </c:pt>
                <c:pt idx="128245">
                  <c:v>4.4983000000000002E-2</c:v>
                </c:pt>
                <c:pt idx="128246">
                  <c:v>4.4983000000000002E-2</c:v>
                </c:pt>
                <c:pt idx="128247">
                  <c:v>4.4983000000000002E-2</c:v>
                </c:pt>
                <c:pt idx="128248">
                  <c:v>4.4982000000000001E-2</c:v>
                </c:pt>
                <c:pt idx="128249">
                  <c:v>4.4982000000000001E-2</c:v>
                </c:pt>
                <c:pt idx="128250">
                  <c:v>4.4982000000000001E-2</c:v>
                </c:pt>
                <c:pt idx="128251">
                  <c:v>4.4982000000000001E-2</c:v>
                </c:pt>
                <c:pt idx="128252">
                  <c:v>4.4981E-2</c:v>
                </c:pt>
                <c:pt idx="128253">
                  <c:v>4.4981E-2</c:v>
                </c:pt>
                <c:pt idx="128254">
                  <c:v>4.4981E-2</c:v>
                </c:pt>
                <c:pt idx="128255">
                  <c:v>4.4981E-2</c:v>
                </c:pt>
                <c:pt idx="128256">
                  <c:v>4.4981E-2</c:v>
                </c:pt>
                <c:pt idx="128257">
                  <c:v>4.4981E-2</c:v>
                </c:pt>
                <c:pt idx="128258">
                  <c:v>4.4981E-2</c:v>
                </c:pt>
                <c:pt idx="128259">
                  <c:v>4.4981E-2</c:v>
                </c:pt>
                <c:pt idx="128260">
                  <c:v>4.4979999999999999E-2</c:v>
                </c:pt>
                <c:pt idx="128261">
                  <c:v>4.4979999999999999E-2</c:v>
                </c:pt>
                <c:pt idx="128262">
                  <c:v>4.4979999999999999E-2</c:v>
                </c:pt>
                <c:pt idx="128263">
                  <c:v>4.4979999999999999E-2</c:v>
                </c:pt>
                <c:pt idx="128264">
                  <c:v>4.4979999999999999E-2</c:v>
                </c:pt>
                <c:pt idx="128265">
                  <c:v>4.4979999999999999E-2</c:v>
                </c:pt>
                <c:pt idx="128266">
                  <c:v>4.4979999999999999E-2</c:v>
                </c:pt>
                <c:pt idx="128267">
                  <c:v>4.4979999999999999E-2</c:v>
                </c:pt>
                <c:pt idx="128268">
                  <c:v>4.4979999999999999E-2</c:v>
                </c:pt>
                <c:pt idx="128269">
                  <c:v>4.4979999999999999E-2</c:v>
                </c:pt>
                <c:pt idx="128270">
                  <c:v>4.4979999999999999E-2</c:v>
                </c:pt>
                <c:pt idx="128271">
                  <c:v>4.4979999999999999E-2</c:v>
                </c:pt>
                <c:pt idx="128272">
                  <c:v>4.4979999999999999E-2</c:v>
                </c:pt>
                <c:pt idx="128273">
                  <c:v>4.4979999999999999E-2</c:v>
                </c:pt>
                <c:pt idx="128274">
                  <c:v>4.4979999999999999E-2</c:v>
                </c:pt>
                <c:pt idx="128275">
                  <c:v>4.4979999999999999E-2</c:v>
                </c:pt>
                <c:pt idx="128276">
                  <c:v>4.4979999999999999E-2</c:v>
                </c:pt>
                <c:pt idx="128277">
                  <c:v>4.4979999999999999E-2</c:v>
                </c:pt>
                <c:pt idx="128278">
                  <c:v>4.4979999999999999E-2</c:v>
                </c:pt>
                <c:pt idx="128279">
                  <c:v>4.4979999999999999E-2</c:v>
                </c:pt>
                <c:pt idx="128280">
                  <c:v>4.4979999999999999E-2</c:v>
                </c:pt>
                <c:pt idx="128281">
                  <c:v>4.4979999999999999E-2</c:v>
                </c:pt>
                <c:pt idx="128282">
                  <c:v>4.4979999999999999E-2</c:v>
                </c:pt>
                <c:pt idx="128283">
                  <c:v>4.4979999999999999E-2</c:v>
                </c:pt>
                <c:pt idx="128284">
                  <c:v>4.4979999999999999E-2</c:v>
                </c:pt>
                <c:pt idx="128285">
                  <c:v>4.4979999999999999E-2</c:v>
                </c:pt>
                <c:pt idx="128286">
                  <c:v>4.4979999999999999E-2</c:v>
                </c:pt>
                <c:pt idx="128287">
                  <c:v>4.4978999999999998E-2</c:v>
                </c:pt>
                <c:pt idx="128288">
                  <c:v>4.4978999999999998E-2</c:v>
                </c:pt>
                <c:pt idx="128289">
                  <c:v>4.4978999999999998E-2</c:v>
                </c:pt>
                <c:pt idx="128290">
                  <c:v>4.4978999999999998E-2</c:v>
                </c:pt>
                <c:pt idx="128291">
                  <c:v>4.4977999999999997E-2</c:v>
                </c:pt>
                <c:pt idx="128292">
                  <c:v>4.4977999999999997E-2</c:v>
                </c:pt>
                <c:pt idx="128293">
                  <c:v>4.4977999999999997E-2</c:v>
                </c:pt>
                <c:pt idx="128294">
                  <c:v>4.4977999999999997E-2</c:v>
                </c:pt>
                <c:pt idx="128295">
                  <c:v>4.4977000000000003E-2</c:v>
                </c:pt>
                <c:pt idx="128296">
                  <c:v>4.4977000000000003E-2</c:v>
                </c:pt>
                <c:pt idx="128297">
                  <c:v>4.4976000000000002E-2</c:v>
                </c:pt>
                <c:pt idx="128298">
                  <c:v>4.4976000000000002E-2</c:v>
                </c:pt>
                <c:pt idx="128299">
                  <c:v>4.4975000000000001E-2</c:v>
                </c:pt>
                <c:pt idx="128300">
                  <c:v>4.4975000000000001E-2</c:v>
                </c:pt>
                <c:pt idx="128301">
                  <c:v>4.4974E-2</c:v>
                </c:pt>
                <c:pt idx="128302">
                  <c:v>4.4974E-2</c:v>
                </c:pt>
                <c:pt idx="128303">
                  <c:v>4.4972999999999999E-2</c:v>
                </c:pt>
                <c:pt idx="128304">
                  <c:v>4.4972999999999999E-2</c:v>
                </c:pt>
                <c:pt idx="128305">
                  <c:v>4.4971999999999998E-2</c:v>
                </c:pt>
                <c:pt idx="128306">
                  <c:v>4.4971999999999998E-2</c:v>
                </c:pt>
                <c:pt idx="128307">
                  <c:v>4.4970999999999997E-2</c:v>
                </c:pt>
                <c:pt idx="128308">
                  <c:v>4.4970999999999997E-2</c:v>
                </c:pt>
                <c:pt idx="128309">
                  <c:v>4.4970000000000003E-2</c:v>
                </c:pt>
                <c:pt idx="128310">
                  <c:v>4.4969000000000002E-2</c:v>
                </c:pt>
                <c:pt idx="128311">
                  <c:v>4.4969000000000002E-2</c:v>
                </c:pt>
                <c:pt idx="128312">
                  <c:v>4.4968000000000001E-2</c:v>
                </c:pt>
                <c:pt idx="128313">
                  <c:v>4.4967E-2</c:v>
                </c:pt>
                <c:pt idx="128314">
                  <c:v>4.4965999999999999E-2</c:v>
                </c:pt>
                <c:pt idx="128315">
                  <c:v>4.4965999999999999E-2</c:v>
                </c:pt>
                <c:pt idx="128316">
                  <c:v>4.4964999999999998E-2</c:v>
                </c:pt>
                <c:pt idx="128317">
                  <c:v>4.4963999999999997E-2</c:v>
                </c:pt>
                <c:pt idx="128318">
                  <c:v>4.4963999999999997E-2</c:v>
                </c:pt>
                <c:pt idx="128319">
                  <c:v>4.4963000000000003E-2</c:v>
                </c:pt>
                <c:pt idx="128320">
                  <c:v>4.4962000000000002E-2</c:v>
                </c:pt>
                <c:pt idx="128321">
                  <c:v>4.4961000000000001E-2</c:v>
                </c:pt>
                <c:pt idx="128322">
                  <c:v>4.4961000000000001E-2</c:v>
                </c:pt>
                <c:pt idx="128323">
                  <c:v>4.496E-2</c:v>
                </c:pt>
                <c:pt idx="128324">
                  <c:v>4.4958999999999999E-2</c:v>
                </c:pt>
                <c:pt idx="128325">
                  <c:v>4.4957999999999998E-2</c:v>
                </c:pt>
                <c:pt idx="128326">
                  <c:v>4.4957999999999998E-2</c:v>
                </c:pt>
                <c:pt idx="128327">
                  <c:v>4.4956999999999997E-2</c:v>
                </c:pt>
                <c:pt idx="128328">
                  <c:v>4.4956000000000003E-2</c:v>
                </c:pt>
                <c:pt idx="128329">
                  <c:v>4.4956000000000003E-2</c:v>
                </c:pt>
                <c:pt idx="128330">
                  <c:v>4.4955000000000002E-2</c:v>
                </c:pt>
                <c:pt idx="128331">
                  <c:v>4.4955000000000002E-2</c:v>
                </c:pt>
                <c:pt idx="128332">
                  <c:v>4.4954000000000001E-2</c:v>
                </c:pt>
                <c:pt idx="128333">
                  <c:v>4.4953E-2</c:v>
                </c:pt>
                <c:pt idx="128334">
                  <c:v>4.4953E-2</c:v>
                </c:pt>
                <c:pt idx="128335">
                  <c:v>4.4951999999999999E-2</c:v>
                </c:pt>
                <c:pt idx="128336">
                  <c:v>4.4951999999999999E-2</c:v>
                </c:pt>
                <c:pt idx="128337">
                  <c:v>4.4950999999999998E-2</c:v>
                </c:pt>
                <c:pt idx="128338">
                  <c:v>4.4950999999999998E-2</c:v>
                </c:pt>
                <c:pt idx="128339">
                  <c:v>4.4950999999999998E-2</c:v>
                </c:pt>
                <c:pt idx="128340">
                  <c:v>4.4950999999999998E-2</c:v>
                </c:pt>
                <c:pt idx="128341">
                  <c:v>4.4949999999999997E-2</c:v>
                </c:pt>
                <c:pt idx="128342">
                  <c:v>4.4949999999999997E-2</c:v>
                </c:pt>
                <c:pt idx="128343">
                  <c:v>4.4949999999999997E-2</c:v>
                </c:pt>
                <c:pt idx="128344">
                  <c:v>4.4949999999999997E-2</c:v>
                </c:pt>
                <c:pt idx="128345">
                  <c:v>4.4949999999999997E-2</c:v>
                </c:pt>
                <c:pt idx="128346">
                  <c:v>4.4949999999999997E-2</c:v>
                </c:pt>
                <c:pt idx="128347">
                  <c:v>4.4949999999999997E-2</c:v>
                </c:pt>
                <c:pt idx="128348">
                  <c:v>4.4949999999999997E-2</c:v>
                </c:pt>
                <c:pt idx="128349">
                  <c:v>4.4949999999999997E-2</c:v>
                </c:pt>
                <c:pt idx="128350">
                  <c:v>4.4949999999999997E-2</c:v>
                </c:pt>
                <c:pt idx="128351">
                  <c:v>4.4949999999999997E-2</c:v>
                </c:pt>
                <c:pt idx="128352">
                  <c:v>4.4950999999999998E-2</c:v>
                </c:pt>
                <c:pt idx="128353">
                  <c:v>4.4950999999999998E-2</c:v>
                </c:pt>
                <c:pt idx="128354">
                  <c:v>4.4951999999999999E-2</c:v>
                </c:pt>
                <c:pt idx="128355">
                  <c:v>4.4951999999999999E-2</c:v>
                </c:pt>
                <c:pt idx="128356">
                  <c:v>4.4953E-2</c:v>
                </c:pt>
                <c:pt idx="128357">
                  <c:v>4.4953E-2</c:v>
                </c:pt>
                <c:pt idx="128358">
                  <c:v>4.4953E-2</c:v>
                </c:pt>
                <c:pt idx="128359">
                  <c:v>4.4954000000000001E-2</c:v>
                </c:pt>
                <c:pt idx="128360">
                  <c:v>4.4955000000000002E-2</c:v>
                </c:pt>
                <c:pt idx="128361">
                  <c:v>4.4955000000000002E-2</c:v>
                </c:pt>
                <c:pt idx="128362">
                  <c:v>4.4956000000000003E-2</c:v>
                </c:pt>
                <c:pt idx="128363">
                  <c:v>4.4956999999999997E-2</c:v>
                </c:pt>
                <c:pt idx="128364">
                  <c:v>4.4957999999999998E-2</c:v>
                </c:pt>
                <c:pt idx="128365">
                  <c:v>4.4958999999999999E-2</c:v>
                </c:pt>
                <c:pt idx="128366">
                  <c:v>4.496E-2</c:v>
                </c:pt>
                <c:pt idx="128367">
                  <c:v>4.4961000000000001E-2</c:v>
                </c:pt>
                <c:pt idx="128368">
                  <c:v>4.4962000000000002E-2</c:v>
                </c:pt>
                <c:pt idx="128369">
                  <c:v>4.4962000000000002E-2</c:v>
                </c:pt>
                <c:pt idx="128370">
                  <c:v>4.4963000000000003E-2</c:v>
                </c:pt>
                <c:pt idx="128371">
                  <c:v>4.4963999999999997E-2</c:v>
                </c:pt>
                <c:pt idx="128372">
                  <c:v>4.4964999999999998E-2</c:v>
                </c:pt>
                <c:pt idx="128373">
                  <c:v>4.4965999999999999E-2</c:v>
                </c:pt>
                <c:pt idx="128374">
                  <c:v>4.4968000000000001E-2</c:v>
                </c:pt>
                <c:pt idx="128375">
                  <c:v>4.4969000000000002E-2</c:v>
                </c:pt>
                <c:pt idx="128376">
                  <c:v>4.4970000000000003E-2</c:v>
                </c:pt>
                <c:pt idx="128377">
                  <c:v>4.4970999999999997E-2</c:v>
                </c:pt>
                <c:pt idx="128378">
                  <c:v>4.4971999999999998E-2</c:v>
                </c:pt>
                <c:pt idx="128379">
                  <c:v>4.4972999999999999E-2</c:v>
                </c:pt>
                <c:pt idx="128380">
                  <c:v>4.4974E-2</c:v>
                </c:pt>
                <c:pt idx="128381">
                  <c:v>4.4975000000000001E-2</c:v>
                </c:pt>
                <c:pt idx="128382">
                  <c:v>4.4976000000000002E-2</c:v>
                </c:pt>
                <c:pt idx="128383">
                  <c:v>4.4977000000000003E-2</c:v>
                </c:pt>
                <c:pt idx="128384">
                  <c:v>4.4977999999999997E-2</c:v>
                </c:pt>
                <c:pt idx="128385">
                  <c:v>4.4978999999999998E-2</c:v>
                </c:pt>
                <c:pt idx="128386">
                  <c:v>4.4981E-2</c:v>
                </c:pt>
                <c:pt idx="128387">
                  <c:v>4.4982000000000001E-2</c:v>
                </c:pt>
                <c:pt idx="128388">
                  <c:v>4.4983000000000002E-2</c:v>
                </c:pt>
                <c:pt idx="128389">
                  <c:v>4.4984000000000003E-2</c:v>
                </c:pt>
                <c:pt idx="128390">
                  <c:v>4.4984000000000003E-2</c:v>
                </c:pt>
                <c:pt idx="128391">
                  <c:v>4.4984999999999997E-2</c:v>
                </c:pt>
                <c:pt idx="128392">
                  <c:v>4.4985999999999998E-2</c:v>
                </c:pt>
                <c:pt idx="128393">
                  <c:v>4.4986999999999999E-2</c:v>
                </c:pt>
                <c:pt idx="128394">
                  <c:v>4.4986999999999999E-2</c:v>
                </c:pt>
                <c:pt idx="128395">
                  <c:v>4.4988E-2</c:v>
                </c:pt>
                <c:pt idx="128396">
                  <c:v>4.4988E-2</c:v>
                </c:pt>
                <c:pt idx="128397">
                  <c:v>4.4989000000000001E-2</c:v>
                </c:pt>
                <c:pt idx="128398">
                  <c:v>4.4990000000000002E-2</c:v>
                </c:pt>
                <c:pt idx="128399">
                  <c:v>4.4990000000000002E-2</c:v>
                </c:pt>
                <c:pt idx="128400">
                  <c:v>4.4991000000000003E-2</c:v>
                </c:pt>
                <c:pt idx="128401">
                  <c:v>4.4991000000000003E-2</c:v>
                </c:pt>
                <c:pt idx="128402">
                  <c:v>4.4991000000000003E-2</c:v>
                </c:pt>
                <c:pt idx="128403">
                  <c:v>4.4991999999999997E-2</c:v>
                </c:pt>
                <c:pt idx="128404">
                  <c:v>4.4991999999999997E-2</c:v>
                </c:pt>
                <c:pt idx="128405">
                  <c:v>4.4991999999999997E-2</c:v>
                </c:pt>
                <c:pt idx="128406">
                  <c:v>4.4991999999999997E-2</c:v>
                </c:pt>
                <c:pt idx="128407">
                  <c:v>4.4991999999999997E-2</c:v>
                </c:pt>
                <c:pt idx="128408">
                  <c:v>4.4991999999999997E-2</c:v>
                </c:pt>
                <c:pt idx="128409">
                  <c:v>4.4991999999999997E-2</c:v>
                </c:pt>
                <c:pt idx="128410">
                  <c:v>4.4991999999999997E-2</c:v>
                </c:pt>
                <c:pt idx="128411">
                  <c:v>4.4991999999999997E-2</c:v>
                </c:pt>
                <c:pt idx="128412">
                  <c:v>4.4991000000000003E-2</c:v>
                </c:pt>
                <c:pt idx="128413">
                  <c:v>4.4991000000000003E-2</c:v>
                </c:pt>
                <c:pt idx="128414">
                  <c:v>4.4991000000000003E-2</c:v>
                </c:pt>
                <c:pt idx="128415">
                  <c:v>4.4991000000000003E-2</c:v>
                </c:pt>
                <c:pt idx="128416">
                  <c:v>4.4990000000000002E-2</c:v>
                </c:pt>
                <c:pt idx="128417">
                  <c:v>4.4990000000000002E-2</c:v>
                </c:pt>
                <c:pt idx="128418">
                  <c:v>4.4990000000000002E-2</c:v>
                </c:pt>
                <c:pt idx="128419">
                  <c:v>4.4989000000000001E-2</c:v>
                </c:pt>
                <c:pt idx="128420">
                  <c:v>4.4989000000000001E-2</c:v>
                </c:pt>
                <c:pt idx="128421">
                  <c:v>4.4988E-2</c:v>
                </c:pt>
                <c:pt idx="128422">
                  <c:v>4.4988E-2</c:v>
                </c:pt>
                <c:pt idx="128423">
                  <c:v>4.4988E-2</c:v>
                </c:pt>
                <c:pt idx="128424">
                  <c:v>4.4986999999999999E-2</c:v>
                </c:pt>
                <c:pt idx="128425">
                  <c:v>4.4986999999999999E-2</c:v>
                </c:pt>
                <c:pt idx="128426">
                  <c:v>4.4986999999999999E-2</c:v>
                </c:pt>
                <c:pt idx="128427">
                  <c:v>4.4985999999999998E-2</c:v>
                </c:pt>
                <c:pt idx="128428">
                  <c:v>4.4985999999999998E-2</c:v>
                </c:pt>
                <c:pt idx="128429">
                  <c:v>4.4984999999999997E-2</c:v>
                </c:pt>
                <c:pt idx="128430">
                  <c:v>4.4984999999999997E-2</c:v>
                </c:pt>
                <c:pt idx="128431">
                  <c:v>4.4984000000000003E-2</c:v>
                </c:pt>
                <c:pt idx="128432">
                  <c:v>4.4984000000000003E-2</c:v>
                </c:pt>
                <c:pt idx="128433">
                  <c:v>4.4984000000000003E-2</c:v>
                </c:pt>
                <c:pt idx="128434">
                  <c:v>4.4983000000000002E-2</c:v>
                </c:pt>
                <c:pt idx="128435">
                  <c:v>4.4983000000000002E-2</c:v>
                </c:pt>
                <c:pt idx="128436">
                  <c:v>4.4983000000000002E-2</c:v>
                </c:pt>
                <c:pt idx="128437">
                  <c:v>4.4983000000000002E-2</c:v>
                </c:pt>
                <c:pt idx="128438">
                  <c:v>4.4982000000000001E-2</c:v>
                </c:pt>
                <c:pt idx="128439">
                  <c:v>4.4982000000000001E-2</c:v>
                </c:pt>
                <c:pt idx="128440">
                  <c:v>4.4982000000000001E-2</c:v>
                </c:pt>
                <c:pt idx="128441">
                  <c:v>4.4982000000000001E-2</c:v>
                </c:pt>
                <c:pt idx="128442">
                  <c:v>4.4981E-2</c:v>
                </c:pt>
                <c:pt idx="128443">
                  <c:v>4.4981E-2</c:v>
                </c:pt>
                <c:pt idx="128444">
                  <c:v>4.4981E-2</c:v>
                </c:pt>
                <c:pt idx="128445">
                  <c:v>4.4981E-2</c:v>
                </c:pt>
                <c:pt idx="128446">
                  <c:v>4.4981E-2</c:v>
                </c:pt>
                <c:pt idx="128447">
                  <c:v>4.4981E-2</c:v>
                </c:pt>
                <c:pt idx="128448">
                  <c:v>4.4981E-2</c:v>
                </c:pt>
                <c:pt idx="128449">
                  <c:v>4.4981E-2</c:v>
                </c:pt>
                <c:pt idx="128450">
                  <c:v>4.4981E-2</c:v>
                </c:pt>
                <c:pt idx="128451">
                  <c:v>4.4981E-2</c:v>
                </c:pt>
                <c:pt idx="128452">
                  <c:v>4.4981E-2</c:v>
                </c:pt>
                <c:pt idx="128453">
                  <c:v>4.4981E-2</c:v>
                </c:pt>
                <c:pt idx="128454">
                  <c:v>4.4979999999999999E-2</c:v>
                </c:pt>
                <c:pt idx="128455">
                  <c:v>4.4979999999999999E-2</c:v>
                </c:pt>
                <c:pt idx="128456">
                  <c:v>4.4979999999999999E-2</c:v>
                </c:pt>
                <c:pt idx="128457">
                  <c:v>4.4981E-2</c:v>
                </c:pt>
                <c:pt idx="128458">
                  <c:v>4.4981E-2</c:v>
                </c:pt>
                <c:pt idx="128459">
                  <c:v>4.4981E-2</c:v>
                </c:pt>
                <c:pt idx="128460">
                  <c:v>4.4981E-2</c:v>
                </c:pt>
                <c:pt idx="128461">
                  <c:v>4.4981E-2</c:v>
                </c:pt>
                <c:pt idx="128462">
                  <c:v>4.4979999999999999E-2</c:v>
                </c:pt>
                <c:pt idx="128463">
                  <c:v>4.4979999999999999E-2</c:v>
                </c:pt>
                <c:pt idx="128464">
                  <c:v>4.4979999999999999E-2</c:v>
                </c:pt>
                <c:pt idx="128465">
                  <c:v>4.4979999999999999E-2</c:v>
                </c:pt>
                <c:pt idx="128466">
                  <c:v>4.4979999999999999E-2</c:v>
                </c:pt>
                <c:pt idx="128467">
                  <c:v>4.4979999999999999E-2</c:v>
                </c:pt>
                <c:pt idx="128468">
                  <c:v>4.4979999999999999E-2</c:v>
                </c:pt>
                <c:pt idx="128469">
                  <c:v>4.4979999999999999E-2</c:v>
                </c:pt>
                <c:pt idx="128470">
                  <c:v>4.4978999999999998E-2</c:v>
                </c:pt>
                <c:pt idx="128471">
                  <c:v>4.4978999999999998E-2</c:v>
                </c:pt>
                <c:pt idx="128472">
                  <c:v>4.4978999999999998E-2</c:v>
                </c:pt>
                <c:pt idx="128473">
                  <c:v>4.4978999999999998E-2</c:v>
                </c:pt>
                <c:pt idx="128474">
                  <c:v>4.4977999999999997E-2</c:v>
                </c:pt>
                <c:pt idx="128475">
                  <c:v>4.4977999999999997E-2</c:v>
                </c:pt>
                <c:pt idx="128476">
                  <c:v>4.4977999999999997E-2</c:v>
                </c:pt>
                <c:pt idx="128477">
                  <c:v>4.4977000000000003E-2</c:v>
                </c:pt>
                <c:pt idx="128478">
                  <c:v>4.4977000000000003E-2</c:v>
                </c:pt>
                <c:pt idx="128479">
                  <c:v>4.4977000000000003E-2</c:v>
                </c:pt>
                <c:pt idx="128480">
                  <c:v>4.4976000000000002E-2</c:v>
                </c:pt>
                <c:pt idx="128481">
                  <c:v>4.4976000000000002E-2</c:v>
                </c:pt>
                <c:pt idx="128482">
                  <c:v>4.4976000000000002E-2</c:v>
                </c:pt>
                <c:pt idx="128483">
                  <c:v>4.4975000000000001E-2</c:v>
                </c:pt>
                <c:pt idx="128484">
                  <c:v>4.4975000000000001E-2</c:v>
                </c:pt>
                <c:pt idx="128485">
                  <c:v>4.4974E-2</c:v>
                </c:pt>
                <c:pt idx="128486">
                  <c:v>4.4974E-2</c:v>
                </c:pt>
                <c:pt idx="128487">
                  <c:v>4.4972999999999999E-2</c:v>
                </c:pt>
                <c:pt idx="128488">
                  <c:v>4.4972999999999999E-2</c:v>
                </c:pt>
                <c:pt idx="128489">
                  <c:v>4.4971999999999998E-2</c:v>
                </c:pt>
                <c:pt idx="128490">
                  <c:v>4.4971999999999998E-2</c:v>
                </c:pt>
                <c:pt idx="128491">
                  <c:v>4.4970999999999997E-2</c:v>
                </c:pt>
                <c:pt idx="128492">
                  <c:v>4.4970999999999997E-2</c:v>
                </c:pt>
                <c:pt idx="128493">
                  <c:v>4.4970999999999997E-2</c:v>
                </c:pt>
                <c:pt idx="128494">
                  <c:v>4.4970000000000003E-2</c:v>
                </c:pt>
                <c:pt idx="128495">
                  <c:v>4.4970000000000003E-2</c:v>
                </c:pt>
                <c:pt idx="128496">
                  <c:v>4.4970000000000003E-2</c:v>
                </c:pt>
                <c:pt idx="128497">
                  <c:v>4.4969000000000002E-2</c:v>
                </c:pt>
                <c:pt idx="128498">
                  <c:v>4.4969000000000002E-2</c:v>
                </c:pt>
                <c:pt idx="128499">
                  <c:v>4.4969000000000002E-2</c:v>
                </c:pt>
                <c:pt idx="128500">
                  <c:v>4.4969000000000002E-2</c:v>
                </c:pt>
                <c:pt idx="128501">
                  <c:v>4.4968000000000001E-2</c:v>
                </c:pt>
                <c:pt idx="128502">
                  <c:v>4.4968000000000001E-2</c:v>
                </c:pt>
                <c:pt idx="128503">
                  <c:v>4.4968000000000001E-2</c:v>
                </c:pt>
                <c:pt idx="128504">
                  <c:v>4.4968000000000001E-2</c:v>
                </c:pt>
                <c:pt idx="128505">
                  <c:v>4.4968000000000001E-2</c:v>
                </c:pt>
                <c:pt idx="128506">
                  <c:v>4.4969000000000002E-2</c:v>
                </c:pt>
                <c:pt idx="128507">
                  <c:v>4.4969000000000002E-2</c:v>
                </c:pt>
                <c:pt idx="128508">
                  <c:v>4.4969000000000002E-2</c:v>
                </c:pt>
                <c:pt idx="128509">
                  <c:v>4.4969000000000002E-2</c:v>
                </c:pt>
                <c:pt idx="128510">
                  <c:v>4.4969000000000002E-2</c:v>
                </c:pt>
                <c:pt idx="128511">
                  <c:v>4.4970000000000003E-2</c:v>
                </c:pt>
                <c:pt idx="128512">
                  <c:v>4.4970000000000003E-2</c:v>
                </c:pt>
                <c:pt idx="128513">
                  <c:v>4.4970000000000003E-2</c:v>
                </c:pt>
                <c:pt idx="128514">
                  <c:v>4.4970999999999997E-2</c:v>
                </c:pt>
                <c:pt idx="128515">
                  <c:v>4.4970999999999997E-2</c:v>
                </c:pt>
                <c:pt idx="128516">
                  <c:v>4.4971999999999998E-2</c:v>
                </c:pt>
                <c:pt idx="128517">
                  <c:v>4.4972999999999999E-2</c:v>
                </c:pt>
                <c:pt idx="128518">
                  <c:v>4.4972999999999999E-2</c:v>
                </c:pt>
                <c:pt idx="128519">
                  <c:v>4.4974E-2</c:v>
                </c:pt>
                <c:pt idx="128520">
                  <c:v>4.4975000000000001E-2</c:v>
                </c:pt>
                <c:pt idx="128521">
                  <c:v>4.4976000000000002E-2</c:v>
                </c:pt>
                <c:pt idx="128522">
                  <c:v>4.4976000000000002E-2</c:v>
                </c:pt>
                <c:pt idx="128523">
                  <c:v>4.4977000000000003E-2</c:v>
                </c:pt>
                <c:pt idx="128524">
                  <c:v>4.4977999999999997E-2</c:v>
                </c:pt>
                <c:pt idx="128525">
                  <c:v>4.4978999999999998E-2</c:v>
                </c:pt>
                <c:pt idx="128526">
                  <c:v>4.4979999999999999E-2</c:v>
                </c:pt>
                <c:pt idx="128527">
                  <c:v>4.4979999999999999E-2</c:v>
                </c:pt>
                <c:pt idx="128528">
                  <c:v>4.4981E-2</c:v>
                </c:pt>
                <c:pt idx="128529">
                  <c:v>4.4982000000000001E-2</c:v>
                </c:pt>
                <c:pt idx="128530">
                  <c:v>4.4983000000000002E-2</c:v>
                </c:pt>
                <c:pt idx="128531">
                  <c:v>4.4984000000000003E-2</c:v>
                </c:pt>
                <c:pt idx="128532">
                  <c:v>4.4984999999999997E-2</c:v>
                </c:pt>
                <c:pt idx="128533">
                  <c:v>4.4985999999999998E-2</c:v>
                </c:pt>
                <c:pt idx="128534">
                  <c:v>4.4986999999999999E-2</c:v>
                </c:pt>
                <c:pt idx="128535">
                  <c:v>4.4986999999999999E-2</c:v>
                </c:pt>
                <c:pt idx="128536">
                  <c:v>4.4988E-2</c:v>
                </c:pt>
                <c:pt idx="128537">
                  <c:v>4.4989000000000001E-2</c:v>
                </c:pt>
                <c:pt idx="128538">
                  <c:v>4.4990000000000002E-2</c:v>
                </c:pt>
                <c:pt idx="128539">
                  <c:v>4.4991000000000003E-2</c:v>
                </c:pt>
                <c:pt idx="128540">
                  <c:v>4.4991000000000003E-2</c:v>
                </c:pt>
                <c:pt idx="128541">
                  <c:v>4.4991999999999997E-2</c:v>
                </c:pt>
                <c:pt idx="128542">
                  <c:v>4.4992999999999998E-2</c:v>
                </c:pt>
                <c:pt idx="128543">
                  <c:v>4.4992999999999998E-2</c:v>
                </c:pt>
                <c:pt idx="128544">
                  <c:v>4.4993999999999999E-2</c:v>
                </c:pt>
                <c:pt idx="128545">
                  <c:v>4.4993999999999999E-2</c:v>
                </c:pt>
                <c:pt idx="128546">
                  <c:v>4.4995E-2</c:v>
                </c:pt>
                <c:pt idx="128547">
                  <c:v>4.4995E-2</c:v>
                </c:pt>
                <c:pt idx="128548">
                  <c:v>4.4995E-2</c:v>
                </c:pt>
                <c:pt idx="128549">
                  <c:v>4.4996000000000001E-2</c:v>
                </c:pt>
                <c:pt idx="128550">
                  <c:v>4.4996000000000001E-2</c:v>
                </c:pt>
                <c:pt idx="128551">
                  <c:v>4.4996000000000001E-2</c:v>
                </c:pt>
                <c:pt idx="128552">
                  <c:v>4.4996000000000001E-2</c:v>
                </c:pt>
                <c:pt idx="128553">
                  <c:v>4.4996000000000001E-2</c:v>
                </c:pt>
                <c:pt idx="128554">
                  <c:v>4.4996000000000001E-2</c:v>
                </c:pt>
                <c:pt idx="128555">
                  <c:v>4.4996000000000001E-2</c:v>
                </c:pt>
                <c:pt idx="128556">
                  <c:v>4.4996000000000001E-2</c:v>
                </c:pt>
                <c:pt idx="128557">
                  <c:v>4.4996000000000001E-2</c:v>
                </c:pt>
                <c:pt idx="128558">
                  <c:v>4.4996000000000001E-2</c:v>
                </c:pt>
                <c:pt idx="128559">
                  <c:v>4.4995E-2</c:v>
                </c:pt>
                <c:pt idx="128560">
                  <c:v>4.4995E-2</c:v>
                </c:pt>
                <c:pt idx="128561">
                  <c:v>4.4995E-2</c:v>
                </c:pt>
                <c:pt idx="128562">
                  <c:v>4.4993999999999999E-2</c:v>
                </c:pt>
                <c:pt idx="128563">
                  <c:v>4.4993999999999999E-2</c:v>
                </c:pt>
                <c:pt idx="128564">
                  <c:v>4.4992999999999998E-2</c:v>
                </c:pt>
                <c:pt idx="128565">
                  <c:v>4.4992999999999998E-2</c:v>
                </c:pt>
                <c:pt idx="128566">
                  <c:v>4.4991999999999997E-2</c:v>
                </c:pt>
                <c:pt idx="128567">
                  <c:v>4.4991999999999997E-2</c:v>
                </c:pt>
                <c:pt idx="128568">
                  <c:v>4.4991000000000003E-2</c:v>
                </c:pt>
                <c:pt idx="128569">
                  <c:v>4.4990000000000002E-2</c:v>
                </c:pt>
                <c:pt idx="128570">
                  <c:v>4.4989000000000001E-2</c:v>
                </c:pt>
                <c:pt idx="128571">
                  <c:v>4.4988E-2</c:v>
                </c:pt>
                <c:pt idx="128572">
                  <c:v>4.4988E-2</c:v>
                </c:pt>
                <c:pt idx="128573">
                  <c:v>4.4986999999999999E-2</c:v>
                </c:pt>
                <c:pt idx="128574">
                  <c:v>4.4985999999999998E-2</c:v>
                </c:pt>
                <c:pt idx="128575">
                  <c:v>4.4984999999999997E-2</c:v>
                </c:pt>
                <c:pt idx="128576">
                  <c:v>4.4984000000000003E-2</c:v>
                </c:pt>
                <c:pt idx="128577">
                  <c:v>4.4984000000000003E-2</c:v>
                </c:pt>
                <c:pt idx="128578">
                  <c:v>4.4983000000000002E-2</c:v>
                </c:pt>
                <c:pt idx="128579">
                  <c:v>4.4982000000000001E-2</c:v>
                </c:pt>
                <c:pt idx="128580">
                  <c:v>4.4981E-2</c:v>
                </c:pt>
                <c:pt idx="128581">
                  <c:v>4.4979999999999999E-2</c:v>
                </c:pt>
                <c:pt idx="128582">
                  <c:v>4.4977999999999997E-2</c:v>
                </c:pt>
                <c:pt idx="128583">
                  <c:v>4.4977000000000003E-2</c:v>
                </c:pt>
                <c:pt idx="128584">
                  <c:v>4.4976000000000002E-2</c:v>
                </c:pt>
                <c:pt idx="128585">
                  <c:v>4.4975000000000001E-2</c:v>
                </c:pt>
                <c:pt idx="128586">
                  <c:v>4.4974E-2</c:v>
                </c:pt>
                <c:pt idx="128587">
                  <c:v>4.4974E-2</c:v>
                </c:pt>
                <c:pt idx="128588">
                  <c:v>4.4972999999999999E-2</c:v>
                </c:pt>
                <c:pt idx="128589">
                  <c:v>4.4971999999999998E-2</c:v>
                </c:pt>
                <c:pt idx="128590">
                  <c:v>4.4970999999999997E-2</c:v>
                </c:pt>
                <c:pt idx="128591">
                  <c:v>4.4970000000000003E-2</c:v>
                </c:pt>
                <c:pt idx="128592">
                  <c:v>4.4969000000000002E-2</c:v>
                </c:pt>
                <c:pt idx="128593">
                  <c:v>4.4968000000000001E-2</c:v>
                </c:pt>
                <c:pt idx="128594">
                  <c:v>4.4965999999999999E-2</c:v>
                </c:pt>
                <c:pt idx="128595">
                  <c:v>4.4965999999999999E-2</c:v>
                </c:pt>
                <c:pt idx="128596">
                  <c:v>4.4964999999999998E-2</c:v>
                </c:pt>
                <c:pt idx="128597">
                  <c:v>4.4963999999999997E-2</c:v>
                </c:pt>
                <c:pt idx="128598">
                  <c:v>4.4963000000000003E-2</c:v>
                </c:pt>
                <c:pt idx="128599">
                  <c:v>4.4962000000000002E-2</c:v>
                </c:pt>
                <c:pt idx="128600">
                  <c:v>4.4961000000000001E-2</c:v>
                </c:pt>
                <c:pt idx="128601">
                  <c:v>4.496E-2</c:v>
                </c:pt>
                <c:pt idx="128602">
                  <c:v>4.496E-2</c:v>
                </c:pt>
                <c:pt idx="128603">
                  <c:v>4.4958999999999999E-2</c:v>
                </c:pt>
                <c:pt idx="128604">
                  <c:v>4.4957999999999998E-2</c:v>
                </c:pt>
                <c:pt idx="128605">
                  <c:v>4.4956999999999997E-2</c:v>
                </c:pt>
                <c:pt idx="128606">
                  <c:v>4.4956000000000003E-2</c:v>
                </c:pt>
                <c:pt idx="128607">
                  <c:v>4.4955000000000002E-2</c:v>
                </c:pt>
                <c:pt idx="128608">
                  <c:v>4.4955000000000002E-2</c:v>
                </c:pt>
                <c:pt idx="128609">
                  <c:v>4.4954000000000001E-2</c:v>
                </c:pt>
                <c:pt idx="128610">
                  <c:v>4.4954000000000001E-2</c:v>
                </c:pt>
                <c:pt idx="128611">
                  <c:v>4.4953E-2</c:v>
                </c:pt>
                <c:pt idx="128612">
                  <c:v>4.4953E-2</c:v>
                </c:pt>
                <c:pt idx="128613">
                  <c:v>4.4951999999999999E-2</c:v>
                </c:pt>
                <c:pt idx="128614">
                  <c:v>4.4951999999999999E-2</c:v>
                </c:pt>
                <c:pt idx="128615">
                  <c:v>4.4950999999999998E-2</c:v>
                </c:pt>
                <c:pt idx="128616">
                  <c:v>4.4950999999999998E-2</c:v>
                </c:pt>
                <c:pt idx="128617">
                  <c:v>4.4949999999999997E-2</c:v>
                </c:pt>
                <c:pt idx="128618">
                  <c:v>4.4949999999999997E-2</c:v>
                </c:pt>
                <c:pt idx="128619">
                  <c:v>4.4949999999999997E-2</c:v>
                </c:pt>
                <c:pt idx="128620">
                  <c:v>4.4949000000000003E-2</c:v>
                </c:pt>
                <c:pt idx="128621">
                  <c:v>4.4949000000000003E-2</c:v>
                </c:pt>
                <c:pt idx="128622">
                  <c:v>4.4949000000000003E-2</c:v>
                </c:pt>
                <c:pt idx="128623">
                  <c:v>4.4949000000000003E-2</c:v>
                </c:pt>
                <c:pt idx="128624">
                  <c:v>4.4949000000000003E-2</c:v>
                </c:pt>
                <c:pt idx="128625">
                  <c:v>4.4949000000000003E-2</c:v>
                </c:pt>
                <c:pt idx="128626">
                  <c:v>4.4949000000000003E-2</c:v>
                </c:pt>
                <c:pt idx="128627">
                  <c:v>4.4949000000000003E-2</c:v>
                </c:pt>
                <c:pt idx="128628">
                  <c:v>4.4949000000000003E-2</c:v>
                </c:pt>
                <c:pt idx="128629">
                  <c:v>4.4949000000000003E-2</c:v>
                </c:pt>
                <c:pt idx="128630">
                  <c:v>4.4949000000000003E-2</c:v>
                </c:pt>
                <c:pt idx="128631">
                  <c:v>4.4949000000000003E-2</c:v>
                </c:pt>
                <c:pt idx="128632">
                  <c:v>4.4949999999999997E-2</c:v>
                </c:pt>
                <c:pt idx="128633">
                  <c:v>4.4949999999999997E-2</c:v>
                </c:pt>
                <c:pt idx="128634">
                  <c:v>4.4949999999999997E-2</c:v>
                </c:pt>
                <c:pt idx="128635">
                  <c:v>4.4950999999999998E-2</c:v>
                </c:pt>
                <c:pt idx="128636">
                  <c:v>4.4950999999999998E-2</c:v>
                </c:pt>
                <c:pt idx="128637">
                  <c:v>4.4951999999999999E-2</c:v>
                </c:pt>
                <c:pt idx="128638">
                  <c:v>4.4953E-2</c:v>
                </c:pt>
                <c:pt idx="128639">
                  <c:v>4.4953E-2</c:v>
                </c:pt>
                <c:pt idx="128640">
                  <c:v>4.4954000000000001E-2</c:v>
                </c:pt>
                <c:pt idx="128641">
                  <c:v>4.4954000000000001E-2</c:v>
                </c:pt>
                <c:pt idx="128642">
                  <c:v>4.4955000000000002E-2</c:v>
                </c:pt>
                <c:pt idx="128643">
                  <c:v>4.4956000000000003E-2</c:v>
                </c:pt>
                <c:pt idx="128644">
                  <c:v>4.4956000000000003E-2</c:v>
                </c:pt>
                <c:pt idx="128645">
                  <c:v>4.4956999999999997E-2</c:v>
                </c:pt>
                <c:pt idx="128646">
                  <c:v>4.4957999999999998E-2</c:v>
                </c:pt>
                <c:pt idx="128647">
                  <c:v>4.4958999999999999E-2</c:v>
                </c:pt>
                <c:pt idx="128648">
                  <c:v>4.496E-2</c:v>
                </c:pt>
                <c:pt idx="128649">
                  <c:v>4.4961000000000001E-2</c:v>
                </c:pt>
                <c:pt idx="128650">
                  <c:v>4.4962000000000002E-2</c:v>
                </c:pt>
                <c:pt idx="128651">
                  <c:v>4.4963000000000003E-2</c:v>
                </c:pt>
                <c:pt idx="128652">
                  <c:v>4.4963000000000003E-2</c:v>
                </c:pt>
                <c:pt idx="128653">
                  <c:v>4.4963999999999997E-2</c:v>
                </c:pt>
                <c:pt idx="128654">
                  <c:v>4.4964999999999998E-2</c:v>
                </c:pt>
                <c:pt idx="128655">
                  <c:v>4.4965999999999999E-2</c:v>
                </c:pt>
                <c:pt idx="128656">
                  <c:v>4.4967E-2</c:v>
                </c:pt>
                <c:pt idx="128657">
                  <c:v>4.4968000000000001E-2</c:v>
                </c:pt>
                <c:pt idx="128658">
                  <c:v>4.4969000000000002E-2</c:v>
                </c:pt>
                <c:pt idx="128659">
                  <c:v>4.4970000000000003E-2</c:v>
                </c:pt>
                <c:pt idx="128660">
                  <c:v>4.4970000000000003E-2</c:v>
                </c:pt>
                <c:pt idx="128661">
                  <c:v>4.4970999999999997E-2</c:v>
                </c:pt>
                <c:pt idx="128662">
                  <c:v>4.4971999999999998E-2</c:v>
                </c:pt>
                <c:pt idx="128663">
                  <c:v>4.4972999999999999E-2</c:v>
                </c:pt>
                <c:pt idx="128664">
                  <c:v>4.4972999999999999E-2</c:v>
                </c:pt>
                <c:pt idx="128665">
                  <c:v>4.4974E-2</c:v>
                </c:pt>
                <c:pt idx="128666">
                  <c:v>4.4974E-2</c:v>
                </c:pt>
                <c:pt idx="128667">
                  <c:v>4.4975000000000001E-2</c:v>
                </c:pt>
                <c:pt idx="128668">
                  <c:v>4.4975000000000001E-2</c:v>
                </c:pt>
                <c:pt idx="128669">
                  <c:v>4.4976000000000002E-2</c:v>
                </c:pt>
                <c:pt idx="128670">
                  <c:v>4.4976000000000002E-2</c:v>
                </c:pt>
                <c:pt idx="128671">
                  <c:v>4.4977000000000003E-2</c:v>
                </c:pt>
                <c:pt idx="128672">
                  <c:v>4.4977000000000003E-2</c:v>
                </c:pt>
                <c:pt idx="128673">
                  <c:v>4.4977000000000003E-2</c:v>
                </c:pt>
                <c:pt idx="128674">
                  <c:v>4.4977000000000003E-2</c:v>
                </c:pt>
                <c:pt idx="128675">
                  <c:v>4.4977999999999997E-2</c:v>
                </c:pt>
                <c:pt idx="128676">
                  <c:v>4.4977999999999997E-2</c:v>
                </c:pt>
                <c:pt idx="128677">
                  <c:v>4.4977999999999997E-2</c:v>
                </c:pt>
                <c:pt idx="128678">
                  <c:v>4.4977999999999997E-2</c:v>
                </c:pt>
                <c:pt idx="128679">
                  <c:v>4.4977999999999997E-2</c:v>
                </c:pt>
                <c:pt idx="128680">
                  <c:v>4.4977999999999997E-2</c:v>
                </c:pt>
                <c:pt idx="128681">
                  <c:v>4.4977999999999997E-2</c:v>
                </c:pt>
                <c:pt idx="128682">
                  <c:v>4.4977000000000003E-2</c:v>
                </c:pt>
                <c:pt idx="128683">
                  <c:v>4.4977000000000003E-2</c:v>
                </c:pt>
                <c:pt idx="128684">
                  <c:v>4.4977000000000003E-2</c:v>
                </c:pt>
                <c:pt idx="128685">
                  <c:v>4.4977000000000003E-2</c:v>
                </c:pt>
                <c:pt idx="128686">
                  <c:v>4.4976000000000002E-2</c:v>
                </c:pt>
                <c:pt idx="128687">
                  <c:v>4.4976000000000002E-2</c:v>
                </c:pt>
                <c:pt idx="128688">
                  <c:v>4.4976000000000002E-2</c:v>
                </c:pt>
                <c:pt idx="128689">
                  <c:v>4.4975000000000001E-2</c:v>
                </c:pt>
                <c:pt idx="128690">
                  <c:v>4.4975000000000001E-2</c:v>
                </c:pt>
                <c:pt idx="128691">
                  <c:v>4.4975000000000001E-2</c:v>
                </c:pt>
                <c:pt idx="128692">
                  <c:v>4.4974E-2</c:v>
                </c:pt>
                <c:pt idx="128693">
                  <c:v>4.4974E-2</c:v>
                </c:pt>
                <c:pt idx="128694">
                  <c:v>4.4974E-2</c:v>
                </c:pt>
                <c:pt idx="128695">
                  <c:v>4.4972999999999999E-2</c:v>
                </c:pt>
                <c:pt idx="128696">
                  <c:v>4.4972999999999999E-2</c:v>
                </c:pt>
                <c:pt idx="128697">
                  <c:v>4.4972999999999999E-2</c:v>
                </c:pt>
                <c:pt idx="128698">
                  <c:v>4.4971999999999998E-2</c:v>
                </c:pt>
                <c:pt idx="128699">
                  <c:v>4.4971999999999998E-2</c:v>
                </c:pt>
                <c:pt idx="128700">
                  <c:v>4.4970999999999997E-2</c:v>
                </c:pt>
                <c:pt idx="128701">
                  <c:v>4.4970999999999997E-2</c:v>
                </c:pt>
                <c:pt idx="128702">
                  <c:v>4.4970999999999997E-2</c:v>
                </c:pt>
                <c:pt idx="128703">
                  <c:v>4.4970999999999997E-2</c:v>
                </c:pt>
                <c:pt idx="128704">
                  <c:v>4.4970000000000003E-2</c:v>
                </c:pt>
                <c:pt idx="128705">
                  <c:v>4.4970000000000003E-2</c:v>
                </c:pt>
                <c:pt idx="128706">
                  <c:v>4.4970000000000003E-2</c:v>
                </c:pt>
                <c:pt idx="128707">
                  <c:v>4.4970000000000003E-2</c:v>
                </c:pt>
                <c:pt idx="128708">
                  <c:v>4.4970000000000003E-2</c:v>
                </c:pt>
                <c:pt idx="128709">
                  <c:v>4.4970000000000003E-2</c:v>
                </c:pt>
                <c:pt idx="128710">
                  <c:v>4.4969000000000002E-2</c:v>
                </c:pt>
                <c:pt idx="128711">
                  <c:v>4.4969000000000002E-2</c:v>
                </c:pt>
                <c:pt idx="128712">
                  <c:v>4.4969000000000002E-2</c:v>
                </c:pt>
                <c:pt idx="128713">
                  <c:v>4.4969000000000002E-2</c:v>
                </c:pt>
                <c:pt idx="128714">
                  <c:v>4.4968000000000001E-2</c:v>
                </c:pt>
                <c:pt idx="128715">
                  <c:v>4.4968000000000001E-2</c:v>
                </c:pt>
                <c:pt idx="128716">
                  <c:v>4.4968000000000001E-2</c:v>
                </c:pt>
                <c:pt idx="128717">
                  <c:v>4.4968000000000001E-2</c:v>
                </c:pt>
                <c:pt idx="128718">
                  <c:v>4.4967E-2</c:v>
                </c:pt>
                <c:pt idx="128719">
                  <c:v>4.4967E-2</c:v>
                </c:pt>
                <c:pt idx="128720">
                  <c:v>4.4965999999999999E-2</c:v>
                </c:pt>
                <c:pt idx="128721">
                  <c:v>4.4964999999999998E-2</c:v>
                </c:pt>
                <c:pt idx="128722">
                  <c:v>4.4963999999999997E-2</c:v>
                </c:pt>
                <c:pt idx="128723">
                  <c:v>4.4963000000000003E-2</c:v>
                </c:pt>
                <c:pt idx="128724">
                  <c:v>4.4961000000000001E-2</c:v>
                </c:pt>
                <c:pt idx="128725">
                  <c:v>4.496E-2</c:v>
                </c:pt>
                <c:pt idx="128726">
                  <c:v>4.4957999999999998E-2</c:v>
                </c:pt>
                <c:pt idx="128727">
                  <c:v>4.4956000000000003E-2</c:v>
                </c:pt>
                <c:pt idx="128728">
                  <c:v>4.4954000000000001E-2</c:v>
                </c:pt>
                <c:pt idx="128729">
                  <c:v>4.4950999999999998E-2</c:v>
                </c:pt>
                <c:pt idx="128730">
                  <c:v>4.4948000000000002E-2</c:v>
                </c:pt>
                <c:pt idx="128731">
                  <c:v>4.4944999999999999E-2</c:v>
                </c:pt>
                <c:pt idx="128732">
                  <c:v>4.4941000000000002E-2</c:v>
                </c:pt>
                <c:pt idx="128733">
                  <c:v>4.4936999999999998E-2</c:v>
                </c:pt>
                <c:pt idx="128734">
                  <c:v>4.4932E-2</c:v>
                </c:pt>
                <c:pt idx="128735">
                  <c:v>4.4927000000000002E-2</c:v>
                </c:pt>
                <c:pt idx="128736">
                  <c:v>4.4921000000000003E-2</c:v>
                </c:pt>
                <c:pt idx="128737">
                  <c:v>4.4914999999999997E-2</c:v>
                </c:pt>
                <c:pt idx="128738">
                  <c:v>4.4908000000000003E-2</c:v>
                </c:pt>
                <c:pt idx="128739">
                  <c:v>4.4900000000000002E-2</c:v>
                </c:pt>
                <c:pt idx="128740">
                  <c:v>4.4892000000000001E-2</c:v>
                </c:pt>
                <c:pt idx="128741">
                  <c:v>4.4884E-2</c:v>
                </c:pt>
                <c:pt idx="128742">
                  <c:v>4.4873999999999997E-2</c:v>
                </c:pt>
                <c:pt idx="128743">
                  <c:v>4.4864000000000001E-2</c:v>
                </c:pt>
                <c:pt idx="128744">
                  <c:v>4.4852999999999997E-2</c:v>
                </c:pt>
                <c:pt idx="128745">
                  <c:v>4.4842E-2</c:v>
                </c:pt>
                <c:pt idx="128746">
                  <c:v>4.4830000000000002E-2</c:v>
                </c:pt>
                <c:pt idx="128747">
                  <c:v>4.4816000000000002E-2</c:v>
                </c:pt>
                <c:pt idx="128748">
                  <c:v>4.4802000000000002E-2</c:v>
                </c:pt>
                <c:pt idx="128749">
                  <c:v>4.4788000000000001E-2</c:v>
                </c:pt>
                <c:pt idx="128750">
                  <c:v>4.4771999999999999E-2</c:v>
                </c:pt>
                <c:pt idx="128751">
                  <c:v>4.4755999999999997E-2</c:v>
                </c:pt>
                <c:pt idx="128752">
                  <c:v>4.4739000000000001E-2</c:v>
                </c:pt>
                <c:pt idx="128753">
                  <c:v>4.4720999999999997E-2</c:v>
                </c:pt>
                <c:pt idx="128754">
                  <c:v>4.4703E-2</c:v>
                </c:pt>
                <c:pt idx="128755">
                  <c:v>4.4683E-2</c:v>
                </c:pt>
                <c:pt idx="128756">
                  <c:v>4.4663000000000001E-2</c:v>
                </c:pt>
                <c:pt idx="128757">
                  <c:v>4.4641E-2</c:v>
                </c:pt>
                <c:pt idx="128758">
                  <c:v>4.4618999999999999E-2</c:v>
                </c:pt>
                <c:pt idx="128759">
                  <c:v>4.4596999999999998E-2</c:v>
                </c:pt>
                <c:pt idx="128760">
                  <c:v>4.4573000000000002E-2</c:v>
                </c:pt>
                <c:pt idx="128761">
                  <c:v>4.4548999999999998E-2</c:v>
                </c:pt>
                <c:pt idx="128762">
                  <c:v>4.4524000000000001E-2</c:v>
                </c:pt>
                <c:pt idx="128763">
                  <c:v>4.4498000000000003E-2</c:v>
                </c:pt>
                <c:pt idx="128764">
                  <c:v>4.4470999999999997E-2</c:v>
                </c:pt>
                <c:pt idx="128765">
                  <c:v>4.4443999999999997E-2</c:v>
                </c:pt>
                <c:pt idx="128766">
                  <c:v>4.4415999999999997E-2</c:v>
                </c:pt>
                <c:pt idx="128767">
                  <c:v>4.4387999999999997E-2</c:v>
                </c:pt>
                <c:pt idx="128768">
                  <c:v>4.4359000000000003E-2</c:v>
                </c:pt>
                <c:pt idx="128769">
                  <c:v>4.4329E-2</c:v>
                </c:pt>
                <c:pt idx="128770">
                  <c:v>4.4298999999999998E-2</c:v>
                </c:pt>
                <c:pt idx="128771">
                  <c:v>4.4268000000000002E-2</c:v>
                </c:pt>
                <c:pt idx="128772">
                  <c:v>4.4236999999999999E-2</c:v>
                </c:pt>
                <c:pt idx="128773">
                  <c:v>4.4206000000000002E-2</c:v>
                </c:pt>
                <c:pt idx="128774">
                  <c:v>4.4173999999999998E-2</c:v>
                </c:pt>
                <c:pt idx="128775">
                  <c:v>4.4142000000000001E-2</c:v>
                </c:pt>
                <c:pt idx="128776">
                  <c:v>4.4110000000000003E-2</c:v>
                </c:pt>
                <c:pt idx="128777">
                  <c:v>4.4076999999999998E-2</c:v>
                </c:pt>
                <c:pt idx="128778">
                  <c:v>4.4044E-2</c:v>
                </c:pt>
                <c:pt idx="128779">
                  <c:v>4.4011000000000002E-2</c:v>
                </c:pt>
                <c:pt idx="128780">
                  <c:v>4.3978000000000003E-2</c:v>
                </c:pt>
                <c:pt idx="128781">
                  <c:v>4.3944999999999998E-2</c:v>
                </c:pt>
                <c:pt idx="128782">
                  <c:v>4.3912E-2</c:v>
                </c:pt>
                <c:pt idx="128783">
                  <c:v>4.3878E-2</c:v>
                </c:pt>
                <c:pt idx="128784">
                  <c:v>4.3845000000000002E-2</c:v>
                </c:pt>
                <c:pt idx="128785">
                  <c:v>4.3811999999999997E-2</c:v>
                </c:pt>
                <c:pt idx="128786">
                  <c:v>4.3779999999999999E-2</c:v>
                </c:pt>
                <c:pt idx="128787">
                  <c:v>4.3747000000000001E-2</c:v>
                </c:pt>
                <c:pt idx="128788">
                  <c:v>4.3714999999999997E-2</c:v>
                </c:pt>
                <c:pt idx="128789">
                  <c:v>4.3683E-2</c:v>
                </c:pt>
                <c:pt idx="128790">
                  <c:v>4.3651000000000002E-2</c:v>
                </c:pt>
                <c:pt idx="128791">
                  <c:v>4.3619999999999999E-2</c:v>
                </c:pt>
                <c:pt idx="128792">
                  <c:v>4.3589000000000003E-2</c:v>
                </c:pt>
                <c:pt idx="128793">
                  <c:v>4.3557999999999999E-2</c:v>
                </c:pt>
                <c:pt idx="128794">
                  <c:v>4.3527999999999997E-2</c:v>
                </c:pt>
                <c:pt idx="128795">
                  <c:v>4.3499000000000003E-2</c:v>
                </c:pt>
                <c:pt idx="128796">
                  <c:v>4.3470000000000002E-2</c:v>
                </c:pt>
                <c:pt idx="128797">
                  <c:v>4.3442000000000001E-2</c:v>
                </c:pt>
                <c:pt idx="128798">
                  <c:v>4.3414000000000001E-2</c:v>
                </c:pt>
                <c:pt idx="128799">
                  <c:v>4.3387000000000002E-2</c:v>
                </c:pt>
                <c:pt idx="128800">
                  <c:v>4.3360999999999997E-2</c:v>
                </c:pt>
                <c:pt idx="128801">
                  <c:v>4.3334999999999999E-2</c:v>
                </c:pt>
                <c:pt idx="128802">
                  <c:v>4.3310000000000001E-2</c:v>
                </c:pt>
                <c:pt idx="128803">
                  <c:v>4.3284999999999997E-2</c:v>
                </c:pt>
                <c:pt idx="128804">
                  <c:v>4.3262000000000002E-2</c:v>
                </c:pt>
                <c:pt idx="128805">
                  <c:v>4.3237999999999999E-2</c:v>
                </c:pt>
                <c:pt idx="128806">
                  <c:v>4.3215999999999997E-2</c:v>
                </c:pt>
                <c:pt idx="128807">
                  <c:v>4.3194999999999997E-2</c:v>
                </c:pt>
                <c:pt idx="128808">
                  <c:v>4.3173999999999997E-2</c:v>
                </c:pt>
                <c:pt idx="128809">
                  <c:v>4.3153999999999998E-2</c:v>
                </c:pt>
                <c:pt idx="128810">
                  <c:v>4.3135E-2</c:v>
                </c:pt>
                <c:pt idx="128811">
                  <c:v>4.3117000000000003E-2</c:v>
                </c:pt>
                <c:pt idx="128812">
                  <c:v>4.3099999999999999E-2</c:v>
                </c:pt>
                <c:pt idx="128813">
                  <c:v>4.3083000000000003E-2</c:v>
                </c:pt>
                <c:pt idx="128814">
                  <c:v>4.3067000000000001E-2</c:v>
                </c:pt>
                <c:pt idx="128815">
                  <c:v>4.3052E-2</c:v>
                </c:pt>
                <c:pt idx="128816">
                  <c:v>4.3036999999999999E-2</c:v>
                </c:pt>
                <c:pt idx="128817">
                  <c:v>4.3022999999999999E-2</c:v>
                </c:pt>
                <c:pt idx="128818">
                  <c:v>4.301E-2</c:v>
                </c:pt>
                <c:pt idx="128819">
                  <c:v>4.2998000000000001E-2</c:v>
                </c:pt>
                <c:pt idx="128820">
                  <c:v>4.2986999999999997E-2</c:v>
                </c:pt>
                <c:pt idx="128821">
                  <c:v>4.2976E-2</c:v>
                </c:pt>
                <c:pt idx="128822">
                  <c:v>4.2965999999999997E-2</c:v>
                </c:pt>
                <c:pt idx="128823">
                  <c:v>4.2957000000000002E-2</c:v>
                </c:pt>
                <c:pt idx="128824">
                  <c:v>4.2948E-2</c:v>
                </c:pt>
                <c:pt idx="128825">
                  <c:v>4.2939999999999999E-2</c:v>
                </c:pt>
                <c:pt idx="128826">
                  <c:v>4.2931999999999998E-2</c:v>
                </c:pt>
                <c:pt idx="128827">
                  <c:v>4.2924999999999998E-2</c:v>
                </c:pt>
                <c:pt idx="128828">
                  <c:v>4.2917999999999998E-2</c:v>
                </c:pt>
                <c:pt idx="128829">
                  <c:v>4.2911999999999999E-2</c:v>
                </c:pt>
                <c:pt idx="128830">
                  <c:v>4.2906E-2</c:v>
                </c:pt>
                <c:pt idx="128831">
                  <c:v>4.2901000000000002E-2</c:v>
                </c:pt>
                <c:pt idx="128832">
                  <c:v>4.2895999999999997E-2</c:v>
                </c:pt>
                <c:pt idx="128833">
                  <c:v>4.2892E-2</c:v>
                </c:pt>
                <c:pt idx="128834">
                  <c:v>4.2888000000000003E-2</c:v>
                </c:pt>
                <c:pt idx="128835">
                  <c:v>4.2883999999999999E-2</c:v>
                </c:pt>
                <c:pt idx="128836">
                  <c:v>4.2881000000000002E-2</c:v>
                </c:pt>
                <c:pt idx="128837">
                  <c:v>4.2876999999999998E-2</c:v>
                </c:pt>
                <c:pt idx="128838">
                  <c:v>4.2874000000000002E-2</c:v>
                </c:pt>
                <c:pt idx="128839">
                  <c:v>4.2872E-2</c:v>
                </c:pt>
                <c:pt idx="128840">
                  <c:v>4.2868999999999997E-2</c:v>
                </c:pt>
                <c:pt idx="128841">
                  <c:v>4.2866000000000001E-2</c:v>
                </c:pt>
                <c:pt idx="128842">
                  <c:v>4.2863999999999999E-2</c:v>
                </c:pt>
                <c:pt idx="128843">
                  <c:v>4.2861000000000003E-2</c:v>
                </c:pt>
                <c:pt idx="128844">
                  <c:v>4.2859000000000001E-2</c:v>
                </c:pt>
                <c:pt idx="128845">
                  <c:v>4.2856999999999999E-2</c:v>
                </c:pt>
                <c:pt idx="128846">
                  <c:v>4.2854999999999997E-2</c:v>
                </c:pt>
                <c:pt idx="128847">
                  <c:v>4.2852000000000001E-2</c:v>
                </c:pt>
                <c:pt idx="128848">
                  <c:v>4.2849999999999999E-2</c:v>
                </c:pt>
                <c:pt idx="128849">
                  <c:v>4.2847000000000003E-2</c:v>
                </c:pt>
                <c:pt idx="128850">
                  <c:v>4.2844E-2</c:v>
                </c:pt>
                <c:pt idx="128851">
                  <c:v>4.2840999999999997E-2</c:v>
                </c:pt>
                <c:pt idx="128852">
                  <c:v>4.2838000000000001E-2</c:v>
                </c:pt>
                <c:pt idx="128853">
                  <c:v>4.2833999999999997E-2</c:v>
                </c:pt>
                <c:pt idx="128854">
                  <c:v>4.283E-2</c:v>
                </c:pt>
                <c:pt idx="128855">
                  <c:v>4.2826000000000003E-2</c:v>
                </c:pt>
                <c:pt idx="128856">
                  <c:v>4.2821999999999999E-2</c:v>
                </c:pt>
                <c:pt idx="128857">
                  <c:v>4.2817000000000001E-2</c:v>
                </c:pt>
                <c:pt idx="128858">
                  <c:v>4.2812000000000003E-2</c:v>
                </c:pt>
                <c:pt idx="128859">
                  <c:v>4.2806999999999998E-2</c:v>
                </c:pt>
                <c:pt idx="128860">
                  <c:v>4.2800999999999999E-2</c:v>
                </c:pt>
                <c:pt idx="128861">
                  <c:v>4.2795E-2</c:v>
                </c:pt>
                <c:pt idx="128862">
                  <c:v>4.2788E-2</c:v>
                </c:pt>
                <c:pt idx="128863">
                  <c:v>4.2781E-2</c:v>
                </c:pt>
                <c:pt idx="128864">
                  <c:v>4.2774E-2</c:v>
                </c:pt>
                <c:pt idx="128865">
                  <c:v>4.2765999999999998E-2</c:v>
                </c:pt>
                <c:pt idx="128866">
                  <c:v>4.2757000000000003E-2</c:v>
                </c:pt>
                <c:pt idx="128867">
                  <c:v>4.2749000000000002E-2</c:v>
                </c:pt>
                <c:pt idx="128868">
                  <c:v>4.274E-2</c:v>
                </c:pt>
                <c:pt idx="128869">
                  <c:v>4.2730999999999998E-2</c:v>
                </c:pt>
                <c:pt idx="128870">
                  <c:v>4.2721000000000002E-2</c:v>
                </c:pt>
                <c:pt idx="128871">
                  <c:v>4.2710999999999999E-2</c:v>
                </c:pt>
                <c:pt idx="128872">
                  <c:v>4.2700000000000002E-2</c:v>
                </c:pt>
                <c:pt idx="128873">
                  <c:v>4.2688999999999998E-2</c:v>
                </c:pt>
                <c:pt idx="128874">
                  <c:v>4.2678000000000001E-2</c:v>
                </c:pt>
                <c:pt idx="128875">
                  <c:v>4.2666000000000003E-2</c:v>
                </c:pt>
                <c:pt idx="128876">
                  <c:v>4.2653999999999997E-2</c:v>
                </c:pt>
                <c:pt idx="128877">
                  <c:v>4.2640999999999998E-2</c:v>
                </c:pt>
                <c:pt idx="128878">
                  <c:v>4.2627999999999999E-2</c:v>
                </c:pt>
                <c:pt idx="128879">
                  <c:v>4.2615E-2</c:v>
                </c:pt>
                <c:pt idx="128880">
                  <c:v>4.2602000000000001E-2</c:v>
                </c:pt>
                <c:pt idx="128881">
                  <c:v>4.2589000000000002E-2</c:v>
                </c:pt>
                <c:pt idx="128882">
                  <c:v>4.2575000000000002E-2</c:v>
                </c:pt>
                <c:pt idx="128883">
                  <c:v>4.2561000000000002E-2</c:v>
                </c:pt>
                <c:pt idx="128884">
                  <c:v>4.2547000000000001E-2</c:v>
                </c:pt>
                <c:pt idx="128885">
                  <c:v>4.2532E-2</c:v>
                </c:pt>
                <c:pt idx="128886">
                  <c:v>4.2518E-2</c:v>
                </c:pt>
                <c:pt idx="128887">
                  <c:v>4.2502999999999999E-2</c:v>
                </c:pt>
                <c:pt idx="128888">
                  <c:v>4.2488999999999999E-2</c:v>
                </c:pt>
                <c:pt idx="128889">
                  <c:v>4.2473999999999998E-2</c:v>
                </c:pt>
                <c:pt idx="128890">
                  <c:v>4.2458999999999997E-2</c:v>
                </c:pt>
                <c:pt idx="128891">
                  <c:v>4.2444000000000003E-2</c:v>
                </c:pt>
                <c:pt idx="128892">
                  <c:v>4.2430000000000002E-2</c:v>
                </c:pt>
                <c:pt idx="128893">
                  <c:v>4.2415000000000001E-2</c:v>
                </c:pt>
                <c:pt idx="128894">
                  <c:v>4.24E-2</c:v>
                </c:pt>
                <c:pt idx="128895">
                  <c:v>4.2386E-2</c:v>
                </c:pt>
                <c:pt idx="128896">
                  <c:v>4.2370999999999999E-2</c:v>
                </c:pt>
                <c:pt idx="128897">
                  <c:v>4.2356999999999999E-2</c:v>
                </c:pt>
                <c:pt idx="128898">
                  <c:v>4.2342999999999999E-2</c:v>
                </c:pt>
                <c:pt idx="128899">
                  <c:v>4.2328999999999999E-2</c:v>
                </c:pt>
                <c:pt idx="128900">
                  <c:v>4.2314999999999998E-2</c:v>
                </c:pt>
                <c:pt idx="128901">
                  <c:v>4.2300999999999998E-2</c:v>
                </c:pt>
                <c:pt idx="128902">
                  <c:v>4.2286999999999998E-2</c:v>
                </c:pt>
                <c:pt idx="128903">
                  <c:v>4.2273999999999999E-2</c:v>
                </c:pt>
                <c:pt idx="128904">
                  <c:v>4.2261E-2</c:v>
                </c:pt>
                <c:pt idx="128905">
                  <c:v>4.2248000000000001E-2</c:v>
                </c:pt>
                <c:pt idx="128906">
                  <c:v>4.2236000000000003E-2</c:v>
                </c:pt>
                <c:pt idx="128907">
                  <c:v>4.2223999999999998E-2</c:v>
                </c:pt>
                <c:pt idx="128908">
                  <c:v>4.2212E-2</c:v>
                </c:pt>
                <c:pt idx="128909">
                  <c:v>4.2200000000000001E-2</c:v>
                </c:pt>
                <c:pt idx="128910">
                  <c:v>4.2188999999999997E-2</c:v>
                </c:pt>
                <c:pt idx="128911">
                  <c:v>4.2178E-2</c:v>
                </c:pt>
                <c:pt idx="128912">
                  <c:v>4.2167999999999997E-2</c:v>
                </c:pt>
                <c:pt idx="128913">
                  <c:v>4.2157E-2</c:v>
                </c:pt>
                <c:pt idx="128914">
                  <c:v>4.2146999999999997E-2</c:v>
                </c:pt>
                <c:pt idx="128915">
                  <c:v>4.2138000000000002E-2</c:v>
                </c:pt>
                <c:pt idx="128916">
                  <c:v>4.2129E-2</c:v>
                </c:pt>
                <c:pt idx="128917">
                  <c:v>4.2119999999999998E-2</c:v>
                </c:pt>
                <c:pt idx="128918">
                  <c:v>4.2111999999999997E-2</c:v>
                </c:pt>
                <c:pt idx="128919">
                  <c:v>4.2104000000000003E-2</c:v>
                </c:pt>
                <c:pt idx="128920">
                  <c:v>4.2096000000000001E-2</c:v>
                </c:pt>
                <c:pt idx="128921">
                  <c:v>4.2088E-2</c:v>
                </c:pt>
                <c:pt idx="128922">
                  <c:v>4.2081E-2</c:v>
                </c:pt>
                <c:pt idx="128923">
                  <c:v>4.2074E-2</c:v>
                </c:pt>
                <c:pt idx="128924">
                  <c:v>4.2067E-2</c:v>
                </c:pt>
                <c:pt idx="128925">
                  <c:v>4.2061000000000001E-2</c:v>
                </c:pt>
                <c:pt idx="128926">
                  <c:v>4.2055000000000002E-2</c:v>
                </c:pt>
                <c:pt idx="128927">
                  <c:v>4.2049000000000003E-2</c:v>
                </c:pt>
                <c:pt idx="128928">
                  <c:v>4.2043999999999998E-2</c:v>
                </c:pt>
                <c:pt idx="128929">
                  <c:v>4.2039E-2</c:v>
                </c:pt>
                <c:pt idx="128930">
                  <c:v>4.2034000000000002E-2</c:v>
                </c:pt>
                <c:pt idx="128931">
                  <c:v>4.2028999999999997E-2</c:v>
                </c:pt>
                <c:pt idx="128932">
                  <c:v>4.2025E-2</c:v>
                </c:pt>
                <c:pt idx="128933">
                  <c:v>4.2021000000000003E-2</c:v>
                </c:pt>
                <c:pt idx="128934">
                  <c:v>4.2016999999999999E-2</c:v>
                </c:pt>
                <c:pt idx="128935">
                  <c:v>4.2013000000000002E-2</c:v>
                </c:pt>
                <c:pt idx="128936">
                  <c:v>4.2008999999999998E-2</c:v>
                </c:pt>
                <c:pt idx="128937">
                  <c:v>4.2006000000000002E-2</c:v>
                </c:pt>
                <c:pt idx="128938">
                  <c:v>4.2002999999999999E-2</c:v>
                </c:pt>
                <c:pt idx="128939">
                  <c:v>4.2000000000000003E-2</c:v>
                </c:pt>
                <c:pt idx="128940">
                  <c:v>4.1997E-2</c:v>
                </c:pt>
                <c:pt idx="128941">
                  <c:v>4.1993999999999997E-2</c:v>
                </c:pt>
                <c:pt idx="128942">
                  <c:v>4.1992000000000002E-2</c:v>
                </c:pt>
                <c:pt idx="128943">
                  <c:v>4.1988999999999999E-2</c:v>
                </c:pt>
                <c:pt idx="128944">
                  <c:v>4.1986999999999997E-2</c:v>
                </c:pt>
                <c:pt idx="128945">
                  <c:v>4.1985000000000001E-2</c:v>
                </c:pt>
                <c:pt idx="128946">
                  <c:v>4.1982999999999999E-2</c:v>
                </c:pt>
                <c:pt idx="128947">
                  <c:v>4.1980999999999997E-2</c:v>
                </c:pt>
                <c:pt idx="128948">
                  <c:v>4.1979000000000002E-2</c:v>
                </c:pt>
                <c:pt idx="128949">
                  <c:v>4.1977E-2</c:v>
                </c:pt>
                <c:pt idx="128950">
                  <c:v>4.1974999999999998E-2</c:v>
                </c:pt>
                <c:pt idx="128951">
                  <c:v>4.1973000000000003E-2</c:v>
                </c:pt>
                <c:pt idx="128952">
                  <c:v>4.1972000000000002E-2</c:v>
                </c:pt>
                <c:pt idx="128953">
                  <c:v>4.197E-2</c:v>
                </c:pt>
                <c:pt idx="128954">
                  <c:v>4.1968999999999999E-2</c:v>
                </c:pt>
                <c:pt idx="128955">
                  <c:v>4.1967999999999998E-2</c:v>
                </c:pt>
                <c:pt idx="128956">
                  <c:v>4.1966000000000003E-2</c:v>
                </c:pt>
                <c:pt idx="128957">
                  <c:v>4.1965000000000002E-2</c:v>
                </c:pt>
                <c:pt idx="128958">
                  <c:v>4.1964000000000001E-2</c:v>
                </c:pt>
                <c:pt idx="128959">
                  <c:v>4.1961999999999999E-2</c:v>
                </c:pt>
                <c:pt idx="128960">
                  <c:v>4.1960999999999998E-2</c:v>
                </c:pt>
                <c:pt idx="128961">
                  <c:v>4.1959999999999997E-2</c:v>
                </c:pt>
                <c:pt idx="128962">
                  <c:v>4.1959000000000003E-2</c:v>
                </c:pt>
                <c:pt idx="128963">
                  <c:v>4.1959000000000003E-2</c:v>
                </c:pt>
                <c:pt idx="128964">
                  <c:v>4.1958000000000002E-2</c:v>
                </c:pt>
                <c:pt idx="128965">
                  <c:v>4.1957000000000001E-2</c:v>
                </c:pt>
                <c:pt idx="128966">
                  <c:v>4.1956E-2</c:v>
                </c:pt>
                <c:pt idx="128967">
                  <c:v>4.1956E-2</c:v>
                </c:pt>
                <c:pt idx="128968">
                  <c:v>4.1954999999999999E-2</c:v>
                </c:pt>
                <c:pt idx="128969">
                  <c:v>4.1953999999999998E-2</c:v>
                </c:pt>
                <c:pt idx="128970">
                  <c:v>4.1953999999999998E-2</c:v>
                </c:pt>
                <c:pt idx="128971">
                  <c:v>4.1952999999999997E-2</c:v>
                </c:pt>
                <c:pt idx="128972">
                  <c:v>4.1952999999999997E-2</c:v>
                </c:pt>
                <c:pt idx="128973">
                  <c:v>4.1952000000000003E-2</c:v>
                </c:pt>
                <c:pt idx="128974">
                  <c:v>4.1952000000000003E-2</c:v>
                </c:pt>
                <c:pt idx="128975">
                  <c:v>4.1952000000000003E-2</c:v>
                </c:pt>
                <c:pt idx="128976">
                  <c:v>4.1952000000000003E-2</c:v>
                </c:pt>
                <c:pt idx="128977">
                  <c:v>4.1951000000000002E-2</c:v>
                </c:pt>
                <c:pt idx="128978">
                  <c:v>4.1951000000000002E-2</c:v>
                </c:pt>
                <c:pt idx="128979">
                  <c:v>4.1951000000000002E-2</c:v>
                </c:pt>
                <c:pt idx="128980">
                  <c:v>4.1951000000000002E-2</c:v>
                </c:pt>
                <c:pt idx="128981">
                  <c:v>4.1951000000000002E-2</c:v>
                </c:pt>
                <c:pt idx="128982">
                  <c:v>4.1951000000000002E-2</c:v>
                </c:pt>
                <c:pt idx="128983">
                  <c:v>4.1951000000000002E-2</c:v>
                </c:pt>
                <c:pt idx="128984">
                  <c:v>4.1951000000000002E-2</c:v>
                </c:pt>
                <c:pt idx="128985">
                  <c:v>4.1951000000000002E-2</c:v>
                </c:pt>
                <c:pt idx="128986">
                  <c:v>4.1951000000000002E-2</c:v>
                </c:pt>
                <c:pt idx="128987">
                  <c:v>4.1952000000000003E-2</c:v>
                </c:pt>
                <c:pt idx="128988">
                  <c:v>4.1952000000000003E-2</c:v>
                </c:pt>
                <c:pt idx="128989">
                  <c:v>4.1952000000000003E-2</c:v>
                </c:pt>
                <c:pt idx="128990">
                  <c:v>4.1952000000000003E-2</c:v>
                </c:pt>
                <c:pt idx="128991">
                  <c:v>4.1952000000000003E-2</c:v>
                </c:pt>
                <c:pt idx="128992">
                  <c:v>4.1952000000000003E-2</c:v>
                </c:pt>
                <c:pt idx="128993">
                  <c:v>4.1952999999999997E-2</c:v>
                </c:pt>
                <c:pt idx="128994">
                  <c:v>4.1952999999999997E-2</c:v>
                </c:pt>
                <c:pt idx="128995">
                  <c:v>4.1952999999999997E-2</c:v>
                </c:pt>
                <c:pt idx="128996">
                  <c:v>4.1952999999999997E-2</c:v>
                </c:pt>
                <c:pt idx="128997">
                  <c:v>4.1952999999999997E-2</c:v>
                </c:pt>
                <c:pt idx="128998">
                  <c:v>4.1953999999999998E-2</c:v>
                </c:pt>
                <c:pt idx="128999">
                  <c:v>4.1953999999999998E-2</c:v>
                </c:pt>
                <c:pt idx="129000">
                  <c:v>4.1953999999999998E-2</c:v>
                </c:pt>
                <c:pt idx="129001">
                  <c:v>4.1953999999999998E-2</c:v>
                </c:pt>
                <c:pt idx="129002">
                  <c:v>4.1953999999999998E-2</c:v>
                </c:pt>
                <c:pt idx="129003">
                  <c:v>4.1953999999999998E-2</c:v>
                </c:pt>
                <c:pt idx="129004">
                  <c:v>4.1953999999999998E-2</c:v>
                </c:pt>
                <c:pt idx="129005">
                  <c:v>4.1953999999999998E-2</c:v>
                </c:pt>
                <c:pt idx="129006">
                  <c:v>4.1953999999999998E-2</c:v>
                </c:pt>
                <c:pt idx="129007">
                  <c:v>4.1953999999999998E-2</c:v>
                </c:pt>
                <c:pt idx="129008">
                  <c:v>4.1953999999999998E-2</c:v>
                </c:pt>
                <c:pt idx="129009">
                  <c:v>4.1953999999999998E-2</c:v>
                </c:pt>
                <c:pt idx="129010">
                  <c:v>4.1953999999999998E-2</c:v>
                </c:pt>
                <c:pt idx="129011">
                  <c:v>4.1953999999999998E-2</c:v>
                </c:pt>
                <c:pt idx="129012">
                  <c:v>4.1953999999999998E-2</c:v>
                </c:pt>
                <c:pt idx="129013">
                  <c:v>4.1953999999999998E-2</c:v>
                </c:pt>
                <c:pt idx="129014">
                  <c:v>4.1953999999999998E-2</c:v>
                </c:pt>
                <c:pt idx="129015">
                  <c:v>4.1953999999999998E-2</c:v>
                </c:pt>
                <c:pt idx="129016">
                  <c:v>4.1952999999999997E-2</c:v>
                </c:pt>
                <c:pt idx="129017">
                  <c:v>4.1952999999999997E-2</c:v>
                </c:pt>
                <c:pt idx="129018">
                  <c:v>4.1952000000000003E-2</c:v>
                </c:pt>
                <c:pt idx="129019">
                  <c:v>4.1952000000000003E-2</c:v>
                </c:pt>
                <c:pt idx="129020">
                  <c:v>4.1951000000000002E-2</c:v>
                </c:pt>
                <c:pt idx="129021">
                  <c:v>4.1951000000000002E-2</c:v>
                </c:pt>
                <c:pt idx="129022">
                  <c:v>4.1950000000000001E-2</c:v>
                </c:pt>
                <c:pt idx="129023">
                  <c:v>4.1950000000000001E-2</c:v>
                </c:pt>
                <c:pt idx="129024">
                  <c:v>4.1949E-2</c:v>
                </c:pt>
                <c:pt idx="129025">
                  <c:v>4.1949E-2</c:v>
                </c:pt>
                <c:pt idx="129026">
                  <c:v>4.1947999999999999E-2</c:v>
                </c:pt>
                <c:pt idx="129027">
                  <c:v>4.1946999999999998E-2</c:v>
                </c:pt>
                <c:pt idx="129028">
                  <c:v>4.1945999999999997E-2</c:v>
                </c:pt>
                <c:pt idx="129029">
                  <c:v>4.1945000000000003E-2</c:v>
                </c:pt>
                <c:pt idx="129030">
                  <c:v>4.1945000000000003E-2</c:v>
                </c:pt>
                <c:pt idx="129031">
                  <c:v>4.1944000000000002E-2</c:v>
                </c:pt>
                <c:pt idx="129032">
                  <c:v>4.1943000000000001E-2</c:v>
                </c:pt>
                <c:pt idx="129033">
                  <c:v>4.1942E-2</c:v>
                </c:pt>
                <c:pt idx="129034">
                  <c:v>4.1940999999999999E-2</c:v>
                </c:pt>
                <c:pt idx="129035">
                  <c:v>4.1939999999999998E-2</c:v>
                </c:pt>
                <c:pt idx="129036">
                  <c:v>4.1938999999999997E-2</c:v>
                </c:pt>
                <c:pt idx="129037">
                  <c:v>4.1938000000000003E-2</c:v>
                </c:pt>
                <c:pt idx="129038">
                  <c:v>4.1937000000000002E-2</c:v>
                </c:pt>
                <c:pt idx="129039">
                  <c:v>4.1936000000000001E-2</c:v>
                </c:pt>
                <c:pt idx="129040">
                  <c:v>4.1933999999999999E-2</c:v>
                </c:pt>
                <c:pt idx="129041">
                  <c:v>4.1932999999999998E-2</c:v>
                </c:pt>
                <c:pt idx="129042">
                  <c:v>4.1931999999999997E-2</c:v>
                </c:pt>
                <c:pt idx="129043">
                  <c:v>4.1930000000000002E-2</c:v>
                </c:pt>
                <c:pt idx="129044">
                  <c:v>4.1929000000000001E-2</c:v>
                </c:pt>
                <c:pt idx="129045">
                  <c:v>4.1926999999999999E-2</c:v>
                </c:pt>
                <c:pt idx="129046">
                  <c:v>4.1925999999999998E-2</c:v>
                </c:pt>
                <c:pt idx="129047">
                  <c:v>4.1924000000000003E-2</c:v>
                </c:pt>
                <c:pt idx="129048">
                  <c:v>4.1922000000000001E-2</c:v>
                </c:pt>
                <c:pt idx="129049">
                  <c:v>4.1919999999999999E-2</c:v>
                </c:pt>
                <c:pt idx="129050">
                  <c:v>4.1917999999999997E-2</c:v>
                </c:pt>
                <c:pt idx="129051">
                  <c:v>4.1916000000000002E-2</c:v>
                </c:pt>
                <c:pt idx="129052">
                  <c:v>4.1914E-2</c:v>
                </c:pt>
                <c:pt idx="129053">
                  <c:v>4.1911999999999998E-2</c:v>
                </c:pt>
                <c:pt idx="129054">
                  <c:v>4.1910000000000003E-2</c:v>
                </c:pt>
                <c:pt idx="129055">
                  <c:v>4.1907E-2</c:v>
                </c:pt>
                <c:pt idx="129056">
                  <c:v>4.1904999999999998E-2</c:v>
                </c:pt>
                <c:pt idx="129057">
                  <c:v>4.1903000000000003E-2</c:v>
                </c:pt>
                <c:pt idx="129058">
                  <c:v>4.19E-2</c:v>
                </c:pt>
                <c:pt idx="129059">
                  <c:v>4.1896999999999997E-2</c:v>
                </c:pt>
                <c:pt idx="129060">
                  <c:v>4.1895000000000002E-2</c:v>
                </c:pt>
                <c:pt idx="129061">
                  <c:v>4.1891999999999999E-2</c:v>
                </c:pt>
                <c:pt idx="129062">
                  <c:v>4.1889000000000003E-2</c:v>
                </c:pt>
                <c:pt idx="129063">
                  <c:v>4.1884999999999999E-2</c:v>
                </c:pt>
                <c:pt idx="129064">
                  <c:v>4.1882000000000003E-2</c:v>
                </c:pt>
                <c:pt idx="129065">
                  <c:v>4.1879E-2</c:v>
                </c:pt>
                <c:pt idx="129066">
                  <c:v>4.1875000000000002E-2</c:v>
                </c:pt>
                <c:pt idx="129067">
                  <c:v>4.1871999999999999E-2</c:v>
                </c:pt>
                <c:pt idx="129068">
                  <c:v>4.1868000000000002E-2</c:v>
                </c:pt>
                <c:pt idx="129069">
                  <c:v>4.1864999999999999E-2</c:v>
                </c:pt>
                <c:pt idx="129070">
                  <c:v>4.1861000000000002E-2</c:v>
                </c:pt>
                <c:pt idx="129071">
                  <c:v>4.1856999999999998E-2</c:v>
                </c:pt>
                <c:pt idx="129072">
                  <c:v>4.1853000000000001E-2</c:v>
                </c:pt>
                <c:pt idx="129073">
                  <c:v>4.1848999999999997E-2</c:v>
                </c:pt>
                <c:pt idx="129074">
                  <c:v>4.1845E-2</c:v>
                </c:pt>
                <c:pt idx="129075">
                  <c:v>4.1841000000000003E-2</c:v>
                </c:pt>
                <c:pt idx="129076">
                  <c:v>4.1836999999999999E-2</c:v>
                </c:pt>
                <c:pt idx="129077">
                  <c:v>4.1833000000000002E-2</c:v>
                </c:pt>
                <c:pt idx="129078">
                  <c:v>4.1828999999999998E-2</c:v>
                </c:pt>
                <c:pt idx="129079">
                  <c:v>4.1825000000000001E-2</c:v>
                </c:pt>
                <c:pt idx="129080">
                  <c:v>4.1820000000000003E-2</c:v>
                </c:pt>
                <c:pt idx="129081">
                  <c:v>4.1815999999999999E-2</c:v>
                </c:pt>
                <c:pt idx="129082">
                  <c:v>4.1812000000000002E-2</c:v>
                </c:pt>
                <c:pt idx="129083">
                  <c:v>4.1807999999999998E-2</c:v>
                </c:pt>
                <c:pt idx="129084">
                  <c:v>4.1804000000000001E-2</c:v>
                </c:pt>
                <c:pt idx="129085">
                  <c:v>4.1799999999999997E-2</c:v>
                </c:pt>
                <c:pt idx="129086">
                  <c:v>4.1794999999999999E-2</c:v>
                </c:pt>
                <c:pt idx="129087">
                  <c:v>4.1791000000000002E-2</c:v>
                </c:pt>
                <c:pt idx="129088">
                  <c:v>4.1786999999999998E-2</c:v>
                </c:pt>
                <c:pt idx="129089">
                  <c:v>4.1783000000000001E-2</c:v>
                </c:pt>
                <c:pt idx="129090">
                  <c:v>4.1778999999999997E-2</c:v>
                </c:pt>
                <c:pt idx="129091">
                  <c:v>4.1775E-2</c:v>
                </c:pt>
                <c:pt idx="129092">
                  <c:v>4.1771000000000003E-2</c:v>
                </c:pt>
                <c:pt idx="129093">
                  <c:v>4.1766999999999999E-2</c:v>
                </c:pt>
                <c:pt idx="129094">
                  <c:v>4.1763000000000002E-2</c:v>
                </c:pt>
                <c:pt idx="129095">
                  <c:v>4.1758999999999998E-2</c:v>
                </c:pt>
                <c:pt idx="129096">
                  <c:v>4.1756000000000001E-2</c:v>
                </c:pt>
                <c:pt idx="129097">
                  <c:v>4.1751999999999997E-2</c:v>
                </c:pt>
                <c:pt idx="129098">
                  <c:v>4.1748E-2</c:v>
                </c:pt>
                <c:pt idx="129099">
                  <c:v>4.1744999999999997E-2</c:v>
                </c:pt>
                <c:pt idx="129100">
                  <c:v>4.1741E-2</c:v>
                </c:pt>
                <c:pt idx="129101">
                  <c:v>4.1737999999999997E-2</c:v>
                </c:pt>
                <c:pt idx="129102">
                  <c:v>4.1735000000000001E-2</c:v>
                </c:pt>
                <c:pt idx="129103">
                  <c:v>4.1731999999999998E-2</c:v>
                </c:pt>
                <c:pt idx="129104">
                  <c:v>4.1729000000000002E-2</c:v>
                </c:pt>
                <c:pt idx="129105">
                  <c:v>4.1725999999999999E-2</c:v>
                </c:pt>
                <c:pt idx="129106">
                  <c:v>4.1723000000000003E-2</c:v>
                </c:pt>
                <c:pt idx="129107">
                  <c:v>4.1721000000000001E-2</c:v>
                </c:pt>
                <c:pt idx="129108">
                  <c:v>4.1717999999999998E-2</c:v>
                </c:pt>
                <c:pt idx="129109">
                  <c:v>4.1715000000000002E-2</c:v>
                </c:pt>
                <c:pt idx="129110">
                  <c:v>4.1713E-2</c:v>
                </c:pt>
                <c:pt idx="129111">
                  <c:v>4.1709999999999997E-2</c:v>
                </c:pt>
                <c:pt idx="129112">
                  <c:v>4.1708000000000002E-2</c:v>
                </c:pt>
                <c:pt idx="129113">
                  <c:v>4.1706E-2</c:v>
                </c:pt>
                <c:pt idx="129114">
                  <c:v>4.1703999999999998E-2</c:v>
                </c:pt>
                <c:pt idx="129115">
                  <c:v>4.1702000000000003E-2</c:v>
                </c:pt>
                <c:pt idx="129116">
                  <c:v>4.1700000000000001E-2</c:v>
                </c:pt>
                <c:pt idx="129117">
                  <c:v>4.1697999999999999E-2</c:v>
                </c:pt>
                <c:pt idx="129118">
                  <c:v>4.1696999999999998E-2</c:v>
                </c:pt>
                <c:pt idx="129119">
                  <c:v>4.1695000000000003E-2</c:v>
                </c:pt>
                <c:pt idx="129120">
                  <c:v>4.1694000000000002E-2</c:v>
                </c:pt>
                <c:pt idx="129121">
                  <c:v>4.1692E-2</c:v>
                </c:pt>
                <c:pt idx="129122">
                  <c:v>4.1690999999999999E-2</c:v>
                </c:pt>
                <c:pt idx="129123">
                  <c:v>4.1688999999999997E-2</c:v>
                </c:pt>
                <c:pt idx="129124">
                  <c:v>4.1688000000000003E-2</c:v>
                </c:pt>
                <c:pt idx="129125">
                  <c:v>4.1687000000000002E-2</c:v>
                </c:pt>
                <c:pt idx="129126">
                  <c:v>4.1686000000000001E-2</c:v>
                </c:pt>
                <c:pt idx="129127">
                  <c:v>4.1685E-2</c:v>
                </c:pt>
                <c:pt idx="129128">
                  <c:v>4.1685E-2</c:v>
                </c:pt>
                <c:pt idx="129129">
                  <c:v>4.1683999999999999E-2</c:v>
                </c:pt>
                <c:pt idx="129130">
                  <c:v>4.1683999999999999E-2</c:v>
                </c:pt>
                <c:pt idx="129131">
                  <c:v>4.1682999999999998E-2</c:v>
                </c:pt>
                <c:pt idx="129132">
                  <c:v>4.1681999999999997E-2</c:v>
                </c:pt>
                <c:pt idx="129133">
                  <c:v>4.1681999999999997E-2</c:v>
                </c:pt>
                <c:pt idx="129134">
                  <c:v>4.1681000000000003E-2</c:v>
                </c:pt>
                <c:pt idx="129135">
                  <c:v>4.1681000000000003E-2</c:v>
                </c:pt>
                <c:pt idx="129136">
                  <c:v>4.1681000000000003E-2</c:v>
                </c:pt>
                <c:pt idx="129137">
                  <c:v>4.1680000000000002E-2</c:v>
                </c:pt>
                <c:pt idx="129138">
                  <c:v>4.1680000000000002E-2</c:v>
                </c:pt>
                <c:pt idx="129139">
                  <c:v>4.1680000000000002E-2</c:v>
                </c:pt>
                <c:pt idx="129140">
                  <c:v>4.1680000000000002E-2</c:v>
                </c:pt>
                <c:pt idx="129141">
                  <c:v>4.1680000000000002E-2</c:v>
                </c:pt>
                <c:pt idx="129142">
                  <c:v>4.1680000000000002E-2</c:v>
                </c:pt>
                <c:pt idx="129143">
                  <c:v>4.1679000000000001E-2</c:v>
                </c:pt>
                <c:pt idx="129144">
                  <c:v>4.1679000000000001E-2</c:v>
                </c:pt>
                <c:pt idx="129145">
                  <c:v>4.1679000000000001E-2</c:v>
                </c:pt>
                <c:pt idx="129146">
                  <c:v>4.1679000000000001E-2</c:v>
                </c:pt>
                <c:pt idx="129147">
                  <c:v>4.1679000000000001E-2</c:v>
                </c:pt>
                <c:pt idx="129148">
                  <c:v>4.1679000000000001E-2</c:v>
                </c:pt>
                <c:pt idx="129149">
                  <c:v>4.1679000000000001E-2</c:v>
                </c:pt>
                <c:pt idx="129150">
                  <c:v>4.1679000000000001E-2</c:v>
                </c:pt>
                <c:pt idx="129151">
                  <c:v>4.1679000000000001E-2</c:v>
                </c:pt>
                <c:pt idx="129152">
                  <c:v>4.1679000000000001E-2</c:v>
                </c:pt>
                <c:pt idx="129153">
                  <c:v>4.1679000000000001E-2</c:v>
                </c:pt>
                <c:pt idx="129154">
                  <c:v>4.1679000000000001E-2</c:v>
                </c:pt>
                <c:pt idx="129155">
                  <c:v>4.1679000000000001E-2</c:v>
                </c:pt>
                <c:pt idx="129156">
                  <c:v>4.1679000000000001E-2</c:v>
                </c:pt>
                <c:pt idx="129157">
                  <c:v>4.1679000000000001E-2</c:v>
                </c:pt>
                <c:pt idx="129158">
                  <c:v>4.1679000000000001E-2</c:v>
                </c:pt>
                <c:pt idx="129159">
                  <c:v>4.1678E-2</c:v>
                </c:pt>
                <c:pt idx="129160">
                  <c:v>4.1678E-2</c:v>
                </c:pt>
                <c:pt idx="129161">
                  <c:v>4.1678E-2</c:v>
                </c:pt>
                <c:pt idx="129162">
                  <c:v>4.1678E-2</c:v>
                </c:pt>
                <c:pt idx="129163">
                  <c:v>4.1676999999999999E-2</c:v>
                </c:pt>
                <c:pt idx="129164">
                  <c:v>4.1676999999999999E-2</c:v>
                </c:pt>
                <c:pt idx="129165">
                  <c:v>4.1676999999999999E-2</c:v>
                </c:pt>
                <c:pt idx="129166">
                  <c:v>4.1675999999999998E-2</c:v>
                </c:pt>
                <c:pt idx="129167">
                  <c:v>4.1675999999999998E-2</c:v>
                </c:pt>
                <c:pt idx="129168">
                  <c:v>4.1674999999999997E-2</c:v>
                </c:pt>
                <c:pt idx="129169">
                  <c:v>4.1674999999999997E-2</c:v>
                </c:pt>
                <c:pt idx="129170">
                  <c:v>4.1674000000000003E-2</c:v>
                </c:pt>
                <c:pt idx="129171">
                  <c:v>4.1673000000000002E-2</c:v>
                </c:pt>
                <c:pt idx="129172">
                  <c:v>4.1672000000000001E-2</c:v>
                </c:pt>
                <c:pt idx="129173">
                  <c:v>4.1672000000000001E-2</c:v>
                </c:pt>
                <c:pt idx="129174">
                  <c:v>4.1671E-2</c:v>
                </c:pt>
                <c:pt idx="129175">
                  <c:v>4.1669999999999999E-2</c:v>
                </c:pt>
                <c:pt idx="129176">
                  <c:v>4.1668999999999998E-2</c:v>
                </c:pt>
                <c:pt idx="129177">
                  <c:v>4.1667999999999997E-2</c:v>
                </c:pt>
                <c:pt idx="129178">
                  <c:v>4.1667000000000003E-2</c:v>
                </c:pt>
                <c:pt idx="129179">
                  <c:v>4.1665000000000001E-2</c:v>
                </c:pt>
                <c:pt idx="129180">
                  <c:v>4.1664E-2</c:v>
                </c:pt>
                <c:pt idx="129181">
                  <c:v>4.1662999999999999E-2</c:v>
                </c:pt>
                <c:pt idx="129182">
                  <c:v>4.1660999999999997E-2</c:v>
                </c:pt>
                <c:pt idx="129183">
                  <c:v>4.1659000000000002E-2</c:v>
                </c:pt>
                <c:pt idx="129184">
                  <c:v>4.1658000000000001E-2</c:v>
                </c:pt>
                <c:pt idx="129185">
                  <c:v>4.1655999999999999E-2</c:v>
                </c:pt>
                <c:pt idx="129186">
                  <c:v>4.1653999999999997E-2</c:v>
                </c:pt>
                <c:pt idx="129187">
                  <c:v>4.1653000000000003E-2</c:v>
                </c:pt>
                <c:pt idx="129188">
                  <c:v>4.1651000000000001E-2</c:v>
                </c:pt>
                <c:pt idx="129189">
                  <c:v>4.1648999999999999E-2</c:v>
                </c:pt>
                <c:pt idx="129190">
                  <c:v>4.1647000000000003E-2</c:v>
                </c:pt>
                <c:pt idx="129191">
                  <c:v>4.1644E-2</c:v>
                </c:pt>
                <c:pt idx="129192">
                  <c:v>4.1641999999999998E-2</c:v>
                </c:pt>
                <c:pt idx="129193">
                  <c:v>4.1640000000000003E-2</c:v>
                </c:pt>
                <c:pt idx="129194">
                  <c:v>4.1638000000000001E-2</c:v>
                </c:pt>
                <c:pt idx="129195">
                  <c:v>4.1634999999999998E-2</c:v>
                </c:pt>
                <c:pt idx="129196">
                  <c:v>4.1633000000000003E-2</c:v>
                </c:pt>
                <c:pt idx="129197">
                  <c:v>4.163E-2</c:v>
                </c:pt>
                <c:pt idx="129198">
                  <c:v>4.1627999999999998E-2</c:v>
                </c:pt>
                <c:pt idx="129199">
                  <c:v>4.1626000000000003E-2</c:v>
                </c:pt>
                <c:pt idx="129200">
                  <c:v>4.1623E-2</c:v>
                </c:pt>
                <c:pt idx="129201">
                  <c:v>4.1620999999999998E-2</c:v>
                </c:pt>
                <c:pt idx="129202">
                  <c:v>4.1618000000000002E-2</c:v>
                </c:pt>
                <c:pt idx="129203">
                  <c:v>4.1614999999999999E-2</c:v>
                </c:pt>
                <c:pt idx="129204">
                  <c:v>4.1612999999999997E-2</c:v>
                </c:pt>
                <c:pt idx="129205">
                  <c:v>4.1610000000000001E-2</c:v>
                </c:pt>
                <c:pt idx="129206">
                  <c:v>4.1606999999999998E-2</c:v>
                </c:pt>
                <c:pt idx="129207">
                  <c:v>4.1605000000000003E-2</c:v>
                </c:pt>
                <c:pt idx="129208">
                  <c:v>4.1602E-2</c:v>
                </c:pt>
                <c:pt idx="129209">
                  <c:v>4.1599999999999998E-2</c:v>
                </c:pt>
                <c:pt idx="129210">
                  <c:v>4.1597000000000002E-2</c:v>
                </c:pt>
                <c:pt idx="129211">
                  <c:v>4.1595E-2</c:v>
                </c:pt>
                <c:pt idx="129212">
                  <c:v>4.1592999999999998E-2</c:v>
                </c:pt>
                <c:pt idx="129213">
                  <c:v>4.1590000000000002E-2</c:v>
                </c:pt>
                <c:pt idx="129214">
                  <c:v>4.1588E-2</c:v>
                </c:pt>
                <c:pt idx="129215">
                  <c:v>4.1585999999999998E-2</c:v>
                </c:pt>
                <c:pt idx="129216">
                  <c:v>4.1583000000000002E-2</c:v>
                </c:pt>
                <c:pt idx="129217">
                  <c:v>4.1581E-2</c:v>
                </c:pt>
                <c:pt idx="129218">
                  <c:v>4.1578999999999998E-2</c:v>
                </c:pt>
                <c:pt idx="129219">
                  <c:v>4.1577999999999997E-2</c:v>
                </c:pt>
                <c:pt idx="129220">
                  <c:v>4.1576000000000002E-2</c:v>
                </c:pt>
                <c:pt idx="129221">
                  <c:v>4.1574E-2</c:v>
                </c:pt>
                <c:pt idx="129222">
                  <c:v>4.1572999999999999E-2</c:v>
                </c:pt>
                <c:pt idx="129223">
                  <c:v>4.1571999999999998E-2</c:v>
                </c:pt>
                <c:pt idx="129224">
                  <c:v>4.1570999999999997E-2</c:v>
                </c:pt>
                <c:pt idx="129225">
                  <c:v>4.1570000000000003E-2</c:v>
                </c:pt>
                <c:pt idx="129226">
                  <c:v>4.1569000000000002E-2</c:v>
                </c:pt>
                <c:pt idx="129227">
                  <c:v>4.1568000000000001E-2</c:v>
                </c:pt>
                <c:pt idx="129228">
                  <c:v>4.1567E-2</c:v>
                </c:pt>
                <c:pt idx="129229">
                  <c:v>4.1567E-2</c:v>
                </c:pt>
                <c:pt idx="129230">
                  <c:v>4.1565999999999999E-2</c:v>
                </c:pt>
                <c:pt idx="129231">
                  <c:v>4.1565999999999999E-2</c:v>
                </c:pt>
                <c:pt idx="129232">
                  <c:v>4.1565999999999999E-2</c:v>
                </c:pt>
                <c:pt idx="129233">
                  <c:v>4.1567E-2</c:v>
                </c:pt>
                <c:pt idx="129234">
                  <c:v>4.1567E-2</c:v>
                </c:pt>
                <c:pt idx="129235">
                  <c:v>4.1568000000000001E-2</c:v>
                </c:pt>
                <c:pt idx="129236">
                  <c:v>4.1569000000000002E-2</c:v>
                </c:pt>
                <c:pt idx="129237">
                  <c:v>4.1570000000000003E-2</c:v>
                </c:pt>
                <c:pt idx="129238">
                  <c:v>4.1570999999999997E-2</c:v>
                </c:pt>
                <c:pt idx="129239">
                  <c:v>4.1571999999999998E-2</c:v>
                </c:pt>
                <c:pt idx="129240">
                  <c:v>4.1574E-2</c:v>
                </c:pt>
                <c:pt idx="129241">
                  <c:v>4.1575000000000001E-2</c:v>
                </c:pt>
                <c:pt idx="129242">
                  <c:v>4.1577000000000003E-2</c:v>
                </c:pt>
                <c:pt idx="129243">
                  <c:v>4.1578999999999998E-2</c:v>
                </c:pt>
                <c:pt idx="129244">
                  <c:v>4.1582000000000001E-2</c:v>
                </c:pt>
                <c:pt idx="129245">
                  <c:v>4.1584000000000003E-2</c:v>
                </c:pt>
                <c:pt idx="129246">
                  <c:v>4.1586999999999999E-2</c:v>
                </c:pt>
                <c:pt idx="129247">
                  <c:v>4.1590000000000002E-2</c:v>
                </c:pt>
                <c:pt idx="129248">
                  <c:v>4.1592999999999998E-2</c:v>
                </c:pt>
                <c:pt idx="129249">
                  <c:v>4.1596000000000001E-2</c:v>
                </c:pt>
                <c:pt idx="129250">
                  <c:v>4.1598999999999997E-2</c:v>
                </c:pt>
                <c:pt idx="129251">
                  <c:v>4.1603000000000001E-2</c:v>
                </c:pt>
                <c:pt idx="129252">
                  <c:v>4.1605999999999997E-2</c:v>
                </c:pt>
                <c:pt idx="129253">
                  <c:v>4.1610000000000001E-2</c:v>
                </c:pt>
                <c:pt idx="129254">
                  <c:v>4.1613999999999998E-2</c:v>
                </c:pt>
                <c:pt idx="129255">
                  <c:v>4.1617000000000001E-2</c:v>
                </c:pt>
                <c:pt idx="129256">
                  <c:v>4.1620999999999998E-2</c:v>
                </c:pt>
                <c:pt idx="129257">
                  <c:v>4.1626000000000003E-2</c:v>
                </c:pt>
                <c:pt idx="129258">
                  <c:v>4.163E-2</c:v>
                </c:pt>
                <c:pt idx="129259">
                  <c:v>4.1633999999999997E-2</c:v>
                </c:pt>
                <c:pt idx="129260">
                  <c:v>4.1639000000000002E-2</c:v>
                </c:pt>
                <c:pt idx="129261">
                  <c:v>4.1642999999999999E-2</c:v>
                </c:pt>
                <c:pt idx="129262">
                  <c:v>4.1647000000000003E-2</c:v>
                </c:pt>
                <c:pt idx="129263">
                  <c:v>4.1652000000000002E-2</c:v>
                </c:pt>
                <c:pt idx="129264">
                  <c:v>4.1655999999999999E-2</c:v>
                </c:pt>
                <c:pt idx="129265">
                  <c:v>4.1660999999999997E-2</c:v>
                </c:pt>
                <c:pt idx="129266">
                  <c:v>4.1665000000000001E-2</c:v>
                </c:pt>
                <c:pt idx="129267">
                  <c:v>4.1669999999999999E-2</c:v>
                </c:pt>
                <c:pt idx="129268">
                  <c:v>4.1674000000000003E-2</c:v>
                </c:pt>
                <c:pt idx="129269">
                  <c:v>4.1679000000000001E-2</c:v>
                </c:pt>
                <c:pt idx="129270">
                  <c:v>4.1682999999999998E-2</c:v>
                </c:pt>
                <c:pt idx="129271">
                  <c:v>4.1688000000000003E-2</c:v>
                </c:pt>
                <c:pt idx="129272">
                  <c:v>4.1692E-2</c:v>
                </c:pt>
                <c:pt idx="129273">
                  <c:v>4.1695999999999997E-2</c:v>
                </c:pt>
                <c:pt idx="129274">
                  <c:v>4.1700000000000001E-2</c:v>
                </c:pt>
                <c:pt idx="129275">
                  <c:v>4.1703999999999998E-2</c:v>
                </c:pt>
                <c:pt idx="129276">
                  <c:v>4.1708000000000002E-2</c:v>
                </c:pt>
                <c:pt idx="129277">
                  <c:v>4.1711999999999999E-2</c:v>
                </c:pt>
                <c:pt idx="129278">
                  <c:v>4.1716000000000003E-2</c:v>
                </c:pt>
                <c:pt idx="129279">
                  <c:v>4.1718999999999999E-2</c:v>
                </c:pt>
                <c:pt idx="129280">
                  <c:v>4.1723000000000003E-2</c:v>
                </c:pt>
                <c:pt idx="129281">
                  <c:v>4.1725999999999999E-2</c:v>
                </c:pt>
                <c:pt idx="129282">
                  <c:v>4.1729000000000002E-2</c:v>
                </c:pt>
                <c:pt idx="129283">
                  <c:v>4.1731999999999998E-2</c:v>
                </c:pt>
                <c:pt idx="129284">
                  <c:v>4.1735000000000001E-2</c:v>
                </c:pt>
                <c:pt idx="129285">
                  <c:v>4.1737000000000003E-2</c:v>
                </c:pt>
                <c:pt idx="129286">
                  <c:v>4.1738999999999998E-2</c:v>
                </c:pt>
                <c:pt idx="129287">
                  <c:v>4.1741E-2</c:v>
                </c:pt>
                <c:pt idx="129288">
                  <c:v>4.1743000000000002E-2</c:v>
                </c:pt>
                <c:pt idx="129289">
                  <c:v>4.1744999999999997E-2</c:v>
                </c:pt>
                <c:pt idx="129290">
                  <c:v>4.1746999999999999E-2</c:v>
                </c:pt>
                <c:pt idx="129291">
                  <c:v>4.1748E-2</c:v>
                </c:pt>
                <c:pt idx="129292">
                  <c:v>4.1749000000000001E-2</c:v>
                </c:pt>
                <c:pt idx="129293">
                  <c:v>4.1750000000000002E-2</c:v>
                </c:pt>
                <c:pt idx="129294">
                  <c:v>4.1751000000000003E-2</c:v>
                </c:pt>
                <c:pt idx="129295">
                  <c:v>4.1751999999999997E-2</c:v>
                </c:pt>
                <c:pt idx="129296">
                  <c:v>4.1751999999999997E-2</c:v>
                </c:pt>
                <c:pt idx="129297">
                  <c:v>4.1751999999999997E-2</c:v>
                </c:pt>
                <c:pt idx="129298">
                  <c:v>4.1751999999999997E-2</c:v>
                </c:pt>
                <c:pt idx="129299">
                  <c:v>4.1751999999999997E-2</c:v>
                </c:pt>
                <c:pt idx="129300">
                  <c:v>4.1751999999999997E-2</c:v>
                </c:pt>
                <c:pt idx="129301">
                  <c:v>4.1751000000000003E-2</c:v>
                </c:pt>
                <c:pt idx="129302">
                  <c:v>4.1750000000000002E-2</c:v>
                </c:pt>
                <c:pt idx="129303">
                  <c:v>4.1749000000000001E-2</c:v>
                </c:pt>
                <c:pt idx="129304">
                  <c:v>4.1748E-2</c:v>
                </c:pt>
                <c:pt idx="129305">
                  <c:v>4.1746999999999999E-2</c:v>
                </c:pt>
                <c:pt idx="129306">
                  <c:v>4.1745999999999998E-2</c:v>
                </c:pt>
                <c:pt idx="129307">
                  <c:v>4.1744000000000003E-2</c:v>
                </c:pt>
                <c:pt idx="129308">
                  <c:v>4.1742000000000001E-2</c:v>
                </c:pt>
                <c:pt idx="129309">
                  <c:v>4.1739999999999999E-2</c:v>
                </c:pt>
                <c:pt idx="129310">
                  <c:v>4.1737999999999997E-2</c:v>
                </c:pt>
                <c:pt idx="129311">
                  <c:v>4.1736000000000002E-2</c:v>
                </c:pt>
                <c:pt idx="129312">
                  <c:v>4.1734E-2</c:v>
                </c:pt>
                <c:pt idx="129313">
                  <c:v>4.1731999999999998E-2</c:v>
                </c:pt>
                <c:pt idx="129314">
                  <c:v>4.1729000000000002E-2</c:v>
                </c:pt>
                <c:pt idx="129315">
                  <c:v>4.1727E-2</c:v>
                </c:pt>
                <c:pt idx="129316">
                  <c:v>4.1723999999999997E-2</c:v>
                </c:pt>
                <c:pt idx="129317">
                  <c:v>4.1722000000000002E-2</c:v>
                </c:pt>
                <c:pt idx="129318">
                  <c:v>4.1718999999999999E-2</c:v>
                </c:pt>
                <c:pt idx="129319">
                  <c:v>4.1716000000000003E-2</c:v>
                </c:pt>
                <c:pt idx="129320">
                  <c:v>4.1713E-2</c:v>
                </c:pt>
                <c:pt idx="129321">
                  <c:v>4.1709999999999997E-2</c:v>
                </c:pt>
                <c:pt idx="129322">
                  <c:v>4.1707000000000001E-2</c:v>
                </c:pt>
                <c:pt idx="129323">
                  <c:v>4.1703999999999998E-2</c:v>
                </c:pt>
                <c:pt idx="129324">
                  <c:v>4.1701000000000002E-2</c:v>
                </c:pt>
                <c:pt idx="129325">
                  <c:v>4.1697999999999999E-2</c:v>
                </c:pt>
                <c:pt idx="129326">
                  <c:v>4.1695000000000003E-2</c:v>
                </c:pt>
                <c:pt idx="129327">
                  <c:v>4.1693000000000001E-2</c:v>
                </c:pt>
                <c:pt idx="129328">
                  <c:v>4.1689999999999998E-2</c:v>
                </c:pt>
                <c:pt idx="129329">
                  <c:v>4.1687000000000002E-2</c:v>
                </c:pt>
                <c:pt idx="129330">
                  <c:v>4.1683999999999999E-2</c:v>
                </c:pt>
                <c:pt idx="129331">
                  <c:v>4.1681000000000003E-2</c:v>
                </c:pt>
                <c:pt idx="129332">
                  <c:v>4.1678E-2</c:v>
                </c:pt>
                <c:pt idx="129333">
                  <c:v>4.1674999999999997E-2</c:v>
                </c:pt>
                <c:pt idx="129334">
                  <c:v>4.1673000000000002E-2</c:v>
                </c:pt>
                <c:pt idx="129335">
                  <c:v>4.1669999999999999E-2</c:v>
                </c:pt>
                <c:pt idx="129336">
                  <c:v>4.1667000000000003E-2</c:v>
                </c:pt>
                <c:pt idx="129337">
                  <c:v>4.1665000000000001E-2</c:v>
                </c:pt>
                <c:pt idx="129338">
                  <c:v>4.1661999999999998E-2</c:v>
                </c:pt>
                <c:pt idx="129339">
                  <c:v>4.1660000000000003E-2</c:v>
                </c:pt>
                <c:pt idx="129340">
                  <c:v>4.1658000000000001E-2</c:v>
                </c:pt>
                <c:pt idx="129341">
                  <c:v>4.1655999999999999E-2</c:v>
                </c:pt>
                <c:pt idx="129342">
                  <c:v>4.1653999999999997E-2</c:v>
                </c:pt>
                <c:pt idx="129343">
                  <c:v>4.1652000000000002E-2</c:v>
                </c:pt>
                <c:pt idx="129344">
                  <c:v>4.165E-2</c:v>
                </c:pt>
                <c:pt idx="129345">
                  <c:v>4.1647999999999998E-2</c:v>
                </c:pt>
                <c:pt idx="129346">
                  <c:v>4.1646000000000002E-2</c:v>
                </c:pt>
                <c:pt idx="129347">
                  <c:v>4.1645000000000001E-2</c:v>
                </c:pt>
                <c:pt idx="129348">
                  <c:v>4.1642999999999999E-2</c:v>
                </c:pt>
                <c:pt idx="129349">
                  <c:v>4.1641999999999998E-2</c:v>
                </c:pt>
                <c:pt idx="129350">
                  <c:v>4.1640000000000003E-2</c:v>
                </c:pt>
                <c:pt idx="129351">
                  <c:v>4.1639000000000002E-2</c:v>
                </c:pt>
                <c:pt idx="129352">
                  <c:v>4.1638000000000001E-2</c:v>
                </c:pt>
                <c:pt idx="129353">
                  <c:v>4.1637E-2</c:v>
                </c:pt>
                <c:pt idx="129354">
                  <c:v>4.1635999999999999E-2</c:v>
                </c:pt>
                <c:pt idx="129355">
                  <c:v>4.1634999999999998E-2</c:v>
                </c:pt>
                <c:pt idx="129356">
                  <c:v>4.1634999999999998E-2</c:v>
                </c:pt>
                <c:pt idx="129357">
                  <c:v>4.1633999999999997E-2</c:v>
                </c:pt>
                <c:pt idx="129358">
                  <c:v>4.1633000000000003E-2</c:v>
                </c:pt>
                <c:pt idx="129359">
                  <c:v>4.1633000000000003E-2</c:v>
                </c:pt>
                <c:pt idx="129360">
                  <c:v>4.1632000000000002E-2</c:v>
                </c:pt>
                <c:pt idx="129361">
                  <c:v>4.1632000000000002E-2</c:v>
                </c:pt>
                <c:pt idx="129362">
                  <c:v>4.1632000000000002E-2</c:v>
                </c:pt>
                <c:pt idx="129363">
                  <c:v>4.1632000000000002E-2</c:v>
                </c:pt>
                <c:pt idx="129364">
                  <c:v>4.1632000000000002E-2</c:v>
                </c:pt>
                <c:pt idx="129365">
                  <c:v>4.1632000000000002E-2</c:v>
                </c:pt>
                <c:pt idx="129366">
                  <c:v>4.1632000000000002E-2</c:v>
                </c:pt>
                <c:pt idx="129367">
                  <c:v>4.1632000000000002E-2</c:v>
                </c:pt>
                <c:pt idx="129368">
                  <c:v>4.1632000000000002E-2</c:v>
                </c:pt>
                <c:pt idx="129369">
                  <c:v>4.1632000000000002E-2</c:v>
                </c:pt>
                <c:pt idx="129370">
                  <c:v>4.1632000000000002E-2</c:v>
                </c:pt>
                <c:pt idx="129371">
                  <c:v>4.1632000000000002E-2</c:v>
                </c:pt>
                <c:pt idx="129372">
                  <c:v>4.1632000000000002E-2</c:v>
                </c:pt>
                <c:pt idx="129373">
                  <c:v>4.1632000000000002E-2</c:v>
                </c:pt>
                <c:pt idx="129374">
                  <c:v>4.1633000000000003E-2</c:v>
                </c:pt>
                <c:pt idx="129375">
                  <c:v>4.1633000000000003E-2</c:v>
                </c:pt>
                <c:pt idx="129376">
                  <c:v>4.1633000000000003E-2</c:v>
                </c:pt>
                <c:pt idx="129377">
                  <c:v>4.1633000000000003E-2</c:v>
                </c:pt>
                <c:pt idx="129378">
                  <c:v>4.1633000000000003E-2</c:v>
                </c:pt>
                <c:pt idx="129379">
                  <c:v>4.1633000000000003E-2</c:v>
                </c:pt>
                <c:pt idx="129380">
                  <c:v>4.1633000000000003E-2</c:v>
                </c:pt>
                <c:pt idx="129381">
                  <c:v>4.1633000000000003E-2</c:v>
                </c:pt>
                <c:pt idx="129382">
                  <c:v>4.1633000000000003E-2</c:v>
                </c:pt>
                <c:pt idx="129383">
                  <c:v>4.1632000000000002E-2</c:v>
                </c:pt>
                <c:pt idx="129384">
                  <c:v>4.1632000000000002E-2</c:v>
                </c:pt>
                <c:pt idx="129385">
                  <c:v>4.1632000000000002E-2</c:v>
                </c:pt>
                <c:pt idx="129386">
                  <c:v>4.1632000000000002E-2</c:v>
                </c:pt>
                <c:pt idx="129387">
                  <c:v>4.1631000000000001E-2</c:v>
                </c:pt>
                <c:pt idx="129388">
                  <c:v>4.1631000000000001E-2</c:v>
                </c:pt>
                <c:pt idx="129389">
                  <c:v>4.163E-2</c:v>
                </c:pt>
                <c:pt idx="129390">
                  <c:v>4.1628999999999999E-2</c:v>
                </c:pt>
                <c:pt idx="129391">
                  <c:v>4.1627999999999998E-2</c:v>
                </c:pt>
                <c:pt idx="129392">
                  <c:v>4.1626999999999997E-2</c:v>
                </c:pt>
                <c:pt idx="129393">
                  <c:v>4.1626000000000003E-2</c:v>
                </c:pt>
                <c:pt idx="129394">
                  <c:v>4.1625000000000002E-2</c:v>
                </c:pt>
                <c:pt idx="129395">
                  <c:v>4.1624000000000001E-2</c:v>
                </c:pt>
                <c:pt idx="129396">
                  <c:v>4.1621999999999999E-2</c:v>
                </c:pt>
                <c:pt idx="129397">
                  <c:v>4.1620999999999998E-2</c:v>
                </c:pt>
                <c:pt idx="129398">
                  <c:v>4.1619999999999997E-2</c:v>
                </c:pt>
                <c:pt idx="129399">
                  <c:v>4.1618000000000002E-2</c:v>
                </c:pt>
                <c:pt idx="129400">
                  <c:v>4.1616E-2</c:v>
                </c:pt>
                <c:pt idx="129401">
                  <c:v>4.1613999999999998E-2</c:v>
                </c:pt>
                <c:pt idx="129402">
                  <c:v>4.1612999999999997E-2</c:v>
                </c:pt>
                <c:pt idx="129403">
                  <c:v>4.1610000000000001E-2</c:v>
                </c:pt>
                <c:pt idx="129404">
                  <c:v>4.1607999999999999E-2</c:v>
                </c:pt>
                <c:pt idx="129405">
                  <c:v>4.1605999999999997E-2</c:v>
                </c:pt>
                <c:pt idx="129406">
                  <c:v>4.1604000000000002E-2</c:v>
                </c:pt>
                <c:pt idx="129407">
                  <c:v>4.1600999999999999E-2</c:v>
                </c:pt>
                <c:pt idx="129408">
                  <c:v>4.1598999999999997E-2</c:v>
                </c:pt>
                <c:pt idx="129409">
                  <c:v>4.1597000000000002E-2</c:v>
                </c:pt>
                <c:pt idx="129410">
                  <c:v>4.1593999999999999E-2</c:v>
                </c:pt>
                <c:pt idx="129411">
                  <c:v>4.1591999999999997E-2</c:v>
                </c:pt>
                <c:pt idx="129412">
                  <c:v>4.1589000000000001E-2</c:v>
                </c:pt>
                <c:pt idx="129413">
                  <c:v>4.1586999999999999E-2</c:v>
                </c:pt>
                <c:pt idx="129414">
                  <c:v>4.1584000000000003E-2</c:v>
                </c:pt>
                <c:pt idx="129415">
                  <c:v>4.1581E-2</c:v>
                </c:pt>
                <c:pt idx="129416">
                  <c:v>4.1578999999999998E-2</c:v>
                </c:pt>
                <c:pt idx="129417">
                  <c:v>4.1576000000000002E-2</c:v>
                </c:pt>
                <c:pt idx="129418">
                  <c:v>4.1572999999999999E-2</c:v>
                </c:pt>
                <c:pt idx="129419">
                  <c:v>4.1570000000000003E-2</c:v>
                </c:pt>
                <c:pt idx="129420">
                  <c:v>4.1567E-2</c:v>
                </c:pt>
                <c:pt idx="129421">
                  <c:v>4.1564999999999998E-2</c:v>
                </c:pt>
                <c:pt idx="129422">
                  <c:v>4.1562000000000002E-2</c:v>
                </c:pt>
                <c:pt idx="129423">
                  <c:v>4.1558999999999999E-2</c:v>
                </c:pt>
                <c:pt idx="129424">
                  <c:v>4.1556000000000003E-2</c:v>
                </c:pt>
                <c:pt idx="129425">
                  <c:v>4.1554000000000001E-2</c:v>
                </c:pt>
                <c:pt idx="129426">
                  <c:v>4.1550999999999998E-2</c:v>
                </c:pt>
                <c:pt idx="129427">
                  <c:v>4.1548000000000002E-2</c:v>
                </c:pt>
                <c:pt idx="129428">
                  <c:v>4.1544999999999999E-2</c:v>
                </c:pt>
                <c:pt idx="129429">
                  <c:v>4.1542000000000003E-2</c:v>
                </c:pt>
                <c:pt idx="129430">
                  <c:v>4.1540000000000001E-2</c:v>
                </c:pt>
                <c:pt idx="129431">
                  <c:v>4.1536999999999998E-2</c:v>
                </c:pt>
                <c:pt idx="129432">
                  <c:v>4.1535000000000002E-2</c:v>
                </c:pt>
                <c:pt idx="129433">
                  <c:v>4.1531999999999999E-2</c:v>
                </c:pt>
                <c:pt idx="129434">
                  <c:v>4.1529999999999997E-2</c:v>
                </c:pt>
                <c:pt idx="129435">
                  <c:v>4.1527000000000001E-2</c:v>
                </c:pt>
                <c:pt idx="129436">
                  <c:v>4.1524999999999999E-2</c:v>
                </c:pt>
                <c:pt idx="129437">
                  <c:v>4.1522999999999997E-2</c:v>
                </c:pt>
                <c:pt idx="129438">
                  <c:v>4.1520000000000001E-2</c:v>
                </c:pt>
                <c:pt idx="129439">
                  <c:v>4.1517999999999999E-2</c:v>
                </c:pt>
                <c:pt idx="129440">
                  <c:v>4.1515999999999997E-2</c:v>
                </c:pt>
                <c:pt idx="129441">
                  <c:v>4.1514000000000002E-2</c:v>
                </c:pt>
                <c:pt idx="129442">
                  <c:v>4.1510999999999999E-2</c:v>
                </c:pt>
                <c:pt idx="129443">
                  <c:v>4.1508999999999997E-2</c:v>
                </c:pt>
                <c:pt idx="129444">
                  <c:v>4.1507000000000002E-2</c:v>
                </c:pt>
                <c:pt idx="129445">
                  <c:v>4.1506000000000001E-2</c:v>
                </c:pt>
                <c:pt idx="129446">
                  <c:v>4.1503999999999999E-2</c:v>
                </c:pt>
                <c:pt idx="129447">
                  <c:v>4.1501999999999997E-2</c:v>
                </c:pt>
                <c:pt idx="129448">
                  <c:v>4.1500000000000002E-2</c:v>
                </c:pt>
                <c:pt idx="129449">
                  <c:v>4.1499000000000001E-2</c:v>
                </c:pt>
                <c:pt idx="129450">
                  <c:v>4.1496999999999999E-2</c:v>
                </c:pt>
                <c:pt idx="129451">
                  <c:v>4.1494999999999997E-2</c:v>
                </c:pt>
                <c:pt idx="129452">
                  <c:v>4.1494000000000003E-2</c:v>
                </c:pt>
                <c:pt idx="129453">
                  <c:v>4.1492000000000001E-2</c:v>
                </c:pt>
                <c:pt idx="129454">
                  <c:v>4.1491E-2</c:v>
                </c:pt>
                <c:pt idx="129455">
                  <c:v>4.1488999999999998E-2</c:v>
                </c:pt>
                <c:pt idx="129456">
                  <c:v>4.1487999999999997E-2</c:v>
                </c:pt>
                <c:pt idx="129457">
                  <c:v>4.1487000000000003E-2</c:v>
                </c:pt>
                <c:pt idx="129458">
                  <c:v>4.1486000000000002E-2</c:v>
                </c:pt>
                <c:pt idx="129459">
                  <c:v>4.1485000000000001E-2</c:v>
                </c:pt>
                <c:pt idx="129460">
                  <c:v>4.1484E-2</c:v>
                </c:pt>
                <c:pt idx="129461">
                  <c:v>4.1482999999999999E-2</c:v>
                </c:pt>
                <c:pt idx="129462">
                  <c:v>4.1481999999999998E-2</c:v>
                </c:pt>
                <c:pt idx="129463">
                  <c:v>4.1480999999999997E-2</c:v>
                </c:pt>
                <c:pt idx="129464">
                  <c:v>4.1480999999999997E-2</c:v>
                </c:pt>
                <c:pt idx="129465">
                  <c:v>4.1480000000000003E-2</c:v>
                </c:pt>
                <c:pt idx="129466">
                  <c:v>4.1479000000000002E-2</c:v>
                </c:pt>
                <c:pt idx="129467">
                  <c:v>4.1478000000000001E-2</c:v>
                </c:pt>
                <c:pt idx="129468">
                  <c:v>4.1478000000000001E-2</c:v>
                </c:pt>
                <c:pt idx="129469">
                  <c:v>4.1478000000000001E-2</c:v>
                </c:pt>
                <c:pt idx="129470">
                  <c:v>4.1477E-2</c:v>
                </c:pt>
                <c:pt idx="129471">
                  <c:v>4.1477E-2</c:v>
                </c:pt>
                <c:pt idx="129472">
                  <c:v>4.1477E-2</c:v>
                </c:pt>
                <c:pt idx="129473">
                  <c:v>4.1475999999999999E-2</c:v>
                </c:pt>
                <c:pt idx="129474">
                  <c:v>4.1475999999999999E-2</c:v>
                </c:pt>
                <c:pt idx="129475">
                  <c:v>4.1475999999999999E-2</c:v>
                </c:pt>
                <c:pt idx="129476">
                  <c:v>4.1475999999999999E-2</c:v>
                </c:pt>
                <c:pt idx="129477">
                  <c:v>4.1475999999999999E-2</c:v>
                </c:pt>
                <c:pt idx="129478">
                  <c:v>4.1475999999999999E-2</c:v>
                </c:pt>
                <c:pt idx="129479">
                  <c:v>4.1475999999999999E-2</c:v>
                </c:pt>
                <c:pt idx="129480">
                  <c:v>4.1475999999999999E-2</c:v>
                </c:pt>
                <c:pt idx="129481">
                  <c:v>4.1477E-2</c:v>
                </c:pt>
                <c:pt idx="129482">
                  <c:v>4.1477E-2</c:v>
                </c:pt>
                <c:pt idx="129483">
                  <c:v>4.1478000000000001E-2</c:v>
                </c:pt>
                <c:pt idx="129484">
                  <c:v>4.1478000000000001E-2</c:v>
                </c:pt>
                <c:pt idx="129485">
                  <c:v>4.1479000000000002E-2</c:v>
                </c:pt>
                <c:pt idx="129486">
                  <c:v>4.1479000000000002E-2</c:v>
                </c:pt>
                <c:pt idx="129487">
                  <c:v>4.1480000000000003E-2</c:v>
                </c:pt>
                <c:pt idx="129488">
                  <c:v>4.1480000000000003E-2</c:v>
                </c:pt>
                <c:pt idx="129489">
                  <c:v>4.1480999999999997E-2</c:v>
                </c:pt>
                <c:pt idx="129490">
                  <c:v>4.1481999999999998E-2</c:v>
                </c:pt>
                <c:pt idx="129491">
                  <c:v>4.1481999999999998E-2</c:v>
                </c:pt>
                <c:pt idx="129492">
                  <c:v>4.1482999999999999E-2</c:v>
                </c:pt>
                <c:pt idx="129493">
                  <c:v>4.1484E-2</c:v>
                </c:pt>
                <c:pt idx="129494">
                  <c:v>4.1485000000000001E-2</c:v>
                </c:pt>
                <c:pt idx="129495">
                  <c:v>4.1486000000000002E-2</c:v>
                </c:pt>
                <c:pt idx="129496">
                  <c:v>4.1487000000000003E-2</c:v>
                </c:pt>
                <c:pt idx="129497">
                  <c:v>4.1487999999999997E-2</c:v>
                </c:pt>
                <c:pt idx="129498">
                  <c:v>4.1488999999999998E-2</c:v>
                </c:pt>
                <c:pt idx="129499">
                  <c:v>4.1489999999999999E-2</c:v>
                </c:pt>
                <c:pt idx="129500">
                  <c:v>4.1489999999999999E-2</c:v>
                </c:pt>
                <c:pt idx="129501">
                  <c:v>4.1491E-2</c:v>
                </c:pt>
                <c:pt idx="129502">
                  <c:v>4.1492000000000001E-2</c:v>
                </c:pt>
                <c:pt idx="129503">
                  <c:v>4.1493000000000002E-2</c:v>
                </c:pt>
                <c:pt idx="129504">
                  <c:v>4.1494999999999997E-2</c:v>
                </c:pt>
                <c:pt idx="129505">
                  <c:v>4.1495999999999998E-2</c:v>
                </c:pt>
                <c:pt idx="129506">
                  <c:v>4.1496999999999999E-2</c:v>
                </c:pt>
                <c:pt idx="129507">
                  <c:v>4.1496999999999999E-2</c:v>
                </c:pt>
                <c:pt idx="129508">
                  <c:v>4.1498E-2</c:v>
                </c:pt>
                <c:pt idx="129509">
                  <c:v>4.1499000000000001E-2</c:v>
                </c:pt>
                <c:pt idx="129510">
                  <c:v>4.1500000000000002E-2</c:v>
                </c:pt>
                <c:pt idx="129511">
                  <c:v>4.1501000000000003E-2</c:v>
                </c:pt>
                <c:pt idx="129512">
                  <c:v>4.1501000000000003E-2</c:v>
                </c:pt>
                <c:pt idx="129513">
                  <c:v>4.1501999999999997E-2</c:v>
                </c:pt>
                <c:pt idx="129514">
                  <c:v>4.1501999999999997E-2</c:v>
                </c:pt>
                <c:pt idx="129515">
                  <c:v>4.1502999999999998E-2</c:v>
                </c:pt>
                <c:pt idx="129516">
                  <c:v>4.1502999999999998E-2</c:v>
                </c:pt>
                <c:pt idx="129517">
                  <c:v>4.1503999999999999E-2</c:v>
                </c:pt>
                <c:pt idx="129518">
                  <c:v>4.1503999999999999E-2</c:v>
                </c:pt>
                <c:pt idx="129519">
                  <c:v>4.1503999999999999E-2</c:v>
                </c:pt>
                <c:pt idx="129520">
                  <c:v>4.1505E-2</c:v>
                </c:pt>
                <c:pt idx="129521">
                  <c:v>4.1505E-2</c:v>
                </c:pt>
                <c:pt idx="129522">
                  <c:v>4.1503999999999999E-2</c:v>
                </c:pt>
                <c:pt idx="129523">
                  <c:v>4.1503999999999999E-2</c:v>
                </c:pt>
                <c:pt idx="129524">
                  <c:v>4.1503999999999999E-2</c:v>
                </c:pt>
                <c:pt idx="129525">
                  <c:v>4.1503999999999999E-2</c:v>
                </c:pt>
                <c:pt idx="129526">
                  <c:v>4.1502999999999998E-2</c:v>
                </c:pt>
                <c:pt idx="129527">
                  <c:v>4.1502999999999998E-2</c:v>
                </c:pt>
                <c:pt idx="129528">
                  <c:v>4.1501999999999997E-2</c:v>
                </c:pt>
                <c:pt idx="129529">
                  <c:v>4.1501999999999997E-2</c:v>
                </c:pt>
                <c:pt idx="129530">
                  <c:v>4.1501000000000003E-2</c:v>
                </c:pt>
                <c:pt idx="129531">
                  <c:v>4.1500000000000002E-2</c:v>
                </c:pt>
                <c:pt idx="129532">
                  <c:v>4.1499000000000001E-2</c:v>
                </c:pt>
                <c:pt idx="129533">
                  <c:v>4.1498E-2</c:v>
                </c:pt>
                <c:pt idx="129534">
                  <c:v>4.1495999999999998E-2</c:v>
                </c:pt>
                <c:pt idx="129535">
                  <c:v>4.1494999999999997E-2</c:v>
                </c:pt>
                <c:pt idx="129536">
                  <c:v>4.1493000000000002E-2</c:v>
                </c:pt>
                <c:pt idx="129537">
                  <c:v>4.1492000000000001E-2</c:v>
                </c:pt>
                <c:pt idx="129538">
                  <c:v>4.1489999999999999E-2</c:v>
                </c:pt>
                <c:pt idx="129539">
                  <c:v>4.1487999999999997E-2</c:v>
                </c:pt>
                <c:pt idx="129540">
                  <c:v>4.1487000000000003E-2</c:v>
                </c:pt>
                <c:pt idx="129541">
                  <c:v>4.1485000000000001E-2</c:v>
                </c:pt>
                <c:pt idx="129542">
                  <c:v>4.1482999999999999E-2</c:v>
                </c:pt>
                <c:pt idx="129543">
                  <c:v>4.1480999999999997E-2</c:v>
                </c:pt>
                <c:pt idx="129544">
                  <c:v>4.1478000000000001E-2</c:v>
                </c:pt>
                <c:pt idx="129545">
                  <c:v>4.1475999999999999E-2</c:v>
                </c:pt>
                <c:pt idx="129546">
                  <c:v>4.1473999999999997E-2</c:v>
                </c:pt>
                <c:pt idx="129547">
                  <c:v>4.1471000000000001E-2</c:v>
                </c:pt>
                <c:pt idx="129548">
                  <c:v>4.1468999999999999E-2</c:v>
                </c:pt>
                <c:pt idx="129549">
                  <c:v>4.1466000000000003E-2</c:v>
                </c:pt>
                <c:pt idx="129550">
                  <c:v>4.1464000000000001E-2</c:v>
                </c:pt>
                <c:pt idx="129551">
                  <c:v>4.1460999999999998E-2</c:v>
                </c:pt>
                <c:pt idx="129552">
                  <c:v>4.1458000000000002E-2</c:v>
                </c:pt>
                <c:pt idx="129553">
                  <c:v>4.1456E-2</c:v>
                </c:pt>
                <c:pt idx="129554">
                  <c:v>4.1452999999999997E-2</c:v>
                </c:pt>
                <c:pt idx="129555">
                  <c:v>4.1450000000000001E-2</c:v>
                </c:pt>
                <c:pt idx="129556">
                  <c:v>4.1446999999999998E-2</c:v>
                </c:pt>
                <c:pt idx="129557">
                  <c:v>4.1444000000000002E-2</c:v>
                </c:pt>
                <c:pt idx="129558">
                  <c:v>4.1440999999999999E-2</c:v>
                </c:pt>
                <c:pt idx="129559">
                  <c:v>4.1438000000000003E-2</c:v>
                </c:pt>
                <c:pt idx="129560">
                  <c:v>4.1435E-2</c:v>
                </c:pt>
                <c:pt idx="129561">
                  <c:v>4.1431999999999997E-2</c:v>
                </c:pt>
                <c:pt idx="129562">
                  <c:v>4.1429000000000001E-2</c:v>
                </c:pt>
                <c:pt idx="129563">
                  <c:v>4.1425999999999998E-2</c:v>
                </c:pt>
                <c:pt idx="129564">
                  <c:v>4.1423000000000001E-2</c:v>
                </c:pt>
                <c:pt idx="129565">
                  <c:v>4.1419999999999998E-2</c:v>
                </c:pt>
                <c:pt idx="129566">
                  <c:v>4.1417000000000002E-2</c:v>
                </c:pt>
                <c:pt idx="129567">
                  <c:v>4.1413999999999999E-2</c:v>
                </c:pt>
                <c:pt idx="129568">
                  <c:v>4.1411000000000003E-2</c:v>
                </c:pt>
                <c:pt idx="129569">
                  <c:v>4.1409000000000001E-2</c:v>
                </c:pt>
                <c:pt idx="129570">
                  <c:v>4.1405999999999998E-2</c:v>
                </c:pt>
                <c:pt idx="129571">
                  <c:v>4.1403000000000002E-2</c:v>
                </c:pt>
                <c:pt idx="129572">
                  <c:v>4.1399999999999999E-2</c:v>
                </c:pt>
                <c:pt idx="129573">
                  <c:v>4.1397999999999997E-2</c:v>
                </c:pt>
                <c:pt idx="129574">
                  <c:v>4.1395000000000001E-2</c:v>
                </c:pt>
                <c:pt idx="129575">
                  <c:v>4.1392999999999999E-2</c:v>
                </c:pt>
                <c:pt idx="129576">
                  <c:v>4.1390000000000003E-2</c:v>
                </c:pt>
                <c:pt idx="129577">
                  <c:v>4.1388000000000001E-2</c:v>
                </c:pt>
                <c:pt idx="129578">
                  <c:v>4.1385999999999999E-2</c:v>
                </c:pt>
                <c:pt idx="129579">
                  <c:v>4.1383999999999997E-2</c:v>
                </c:pt>
                <c:pt idx="129580">
                  <c:v>4.1382000000000002E-2</c:v>
                </c:pt>
                <c:pt idx="129581">
                  <c:v>4.138E-2</c:v>
                </c:pt>
                <c:pt idx="129582">
                  <c:v>4.1377999999999998E-2</c:v>
                </c:pt>
                <c:pt idx="129583">
                  <c:v>4.1376000000000003E-2</c:v>
                </c:pt>
                <c:pt idx="129584">
                  <c:v>4.1374000000000001E-2</c:v>
                </c:pt>
                <c:pt idx="129585">
                  <c:v>4.1373E-2</c:v>
                </c:pt>
                <c:pt idx="129586">
                  <c:v>4.1370999999999998E-2</c:v>
                </c:pt>
                <c:pt idx="129587">
                  <c:v>4.1369999999999997E-2</c:v>
                </c:pt>
                <c:pt idx="129588">
                  <c:v>4.1369000000000003E-2</c:v>
                </c:pt>
                <c:pt idx="129589">
                  <c:v>4.1368000000000002E-2</c:v>
                </c:pt>
                <c:pt idx="129590">
                  <c:v>4.1367000000000001E-2</c:v>
                </c:pt>
                <c:pt idx="129591">
                  <c:v>4.1366E-2</c:v>
                </c:pt>
                <c:pt idx="129592">
                  <c:v>4.1364999999999999E-2</c:v>
                </c:pt>
                <c:pt idx="129593">
                  <c:v>4.1363999999999998E-2</c:v>
                </c:pt>
                <c:pt idx="129594">
                  <c:v>4.1363999999999998E-2</c:v>
                </c:pt>
                <c:pt idx="129595">
                  <c:v>4.1362999999999997E-2</c:v>
                </c:pt>
                <c:pt idx="129596">
                  <c:v>4.1362999999999997E-2</c:v>
                </c:pt>
                <c:pt idx="129597">
                  <c:v>4.1362999999999997E-2</c:v>
                </c:pt>
                <c:pt idx="129598">
                  <c:v>4.1362999999999997E-2</c:v>
                </c:pt>
                <c:pt idx="129599">
                  <c:v>4.1362999999999997E-2</c:v>
                </c:pt>
                <c:pt idx="129600">
                  <c:v>4.1363999999999998E-2</c:v>
                </c:pt>
                <c:pt idx="129601">
                  <c:v>4.1363999999999998E-2</c:v>
                </c:pt>
                <c:pt idx="129602">
                  <c:v>4.1363999999999998E-2</c:v>
                </c:pt>
                <c:pt idx="129603">
                  <c:v>4.1364999999999999E-2</c:v>
                </c:pt>
                <c:pt idx="129604">
                  <c:v>4.1366E-2</c:v>
                </c:pt>
                <c:pt idx="129605">
                  <c:v>4.1366E-2</c:v>
                </c:pt>
                <c:pt idx="129606">
                  <c:v>4.1367000000000001E-2</c:v>
                </c:pt>
                <c:pt idx="129607">
                  <c:v>4.1368000000000002E-2</c:v>
                </c:pt>
                <c:pt idx="129608">
                  <c:v>4.1369000000000003E-2</c:v>
                </c:pt>
                <c:pt idx="129609">
                  <c:v>4.1370999999999998E-2</c:v>
                </c:pt>
                <c:pt idx="129610">
                  <c:v>4.1371999999999999E-2</c:v>
                </c:pt>
                <c:pt idx="129611">
                  <c:v>4.1373E-2</c:v>
                </c:pt>
                <c:pt idx="129612">
                  <c:v>4.1375000000000002E-2</c:v>
                </c:pt>
                <c:pt idx="129613">
                  <c:v>4.1376999999999997E-2</c:v>
                </c:pt>
                <c:pt idx="129614">
                  <c:v>4.1377999999999998E-2</c:v>
                </c:pt>
                <c:pt idx="129615">
                  <c:v>4.138E-2</c:v>
                </c:pt>
                <c:pt idx="129616">
                  <c:v>4.1382000000000002E-2</c:v>
                </c:pt>
                <c:pt idx="129617">
                  <c:v>4.1383999999999997E-2</c:v>
                </c:pt>
                <c:pt idx="129618">
                  <c:v>4.1384999999999998E-2</c:v>
                </c:pt>
                <c:pt idx="129619">
                  <c:v>4.1388000000000001E-2</c:v>
                </c:pt>
                <c:pt idx="129620">
                  <c:v>4.1390000000000003E-2</c:v>
                </c:pt>
                <c:pt idx="129621">
                  <c:v>4.1391999999999998E-2</c:v>
                </c:pt>
                <c:pt idx="129622">
                  <c:v>4.1394E-2</c:v>
                </c:pt>
                <c:pt idx="129623">
                  <c:v>4.1397000000000003E-2</c:v>
                </c:pt>
                <c:pt idx="129624">
                  <c:v>4.1398999999999998E-2</c:v>
                </c:pt>
                <c:pt idx="129625">
                  <c:v>4.1401E-2</c:v>
                </c:pt>
                <c:pt idx="129626">
                  <c:v>4.1404000000000003E-2</c:v>
                </c:pt>
                <c:pt idx="129627">
                  <c:v>4.1405999999999998E-2</c:v>
                </c:pt>
                <c:pt idx="129628">
                  <c:v>4.1408E-2</c:v>
                </c:pt>
                <c:pt idx="129629">
                  <c:v>4.1411000000000003E-2</c:v>
                </c:pt>
                <c:pt idx="129630">
                  <c:v>4.1412999999999998E-2</c:v>
                </c:pt>
                <c:pt idx="129631">
                  <c:v>4.1415E-2</c:v>
                </c:pt>
                <c:pt idx="129632">
                  <c:v>4.1418000000000003E-2</c:v>
                </c:pt>
                <c:pt idx="129633">
                  <c:v>4.1419999999999998E-2</c:v>
                </c:pt>
                <c:pt idx="129634">
                  <c:v>4.1422E-2</c:v>
                </c:pt>
                <c:pt idx="129635">
                  <c:v>4.1424999999999997E-2</c:v>
                </c:pt>
                <c:pt idx="129636">
                  <c:v>4.1426999999999999E-2</c:v>
                </c:pt>
                <c:pt idx="129637">
                  <c:v>4.1429000000000001E-2</c:v>
                </c:pt>
                <c:pt idx="129638">
                  <c:v>4.1431000000000003E-2</c:v>
                </c:pt>
                <c:pt idx="129639">
                  <c:v>4.1432999999999998E-2</c:v>
                </c:pt>
                <c:pt idx="129640">
                  <c:v>4.1435E-2</c:v>
                </c:pt>
                <c:pt idx="129641">
                  <c:v>4.1437000000000002E-2</c:v>
                </c:pt>
                <c:pt idx="129642">
                  <c:v>4.1438999999999997E-2</c:v>
                </c:pt>
                <c:pt idx="129643">
                  <c:v>4.1440999999999999E-2</c:v>
                </c:pt>
                <c:pt idx="129644">
                  <c:v>4.1443000000000001E-2</c:v>
                </c:pt>
                <c:pt idx="129645">
                  <c:v>4.1444000000000002E-2</c:v>
                </c:pt>
                <c:pt idx="129646">
                  <c:v>4.1445999999999997E-2</c:v>
                </c:pt>
                <c:pt idx="129647">
                  <c:v>4.1447999999999999E-2</c:v>
                </c:pt>
                <c:pt idx="129648">
                  <c:v>4.1449E-2</c:v>
                </c:pt>
                <c:pt idx="129649">
                  <c:v>4.1450000000000001E-2</c:v>
                </c:pt>
                <c:pt idx="129650">
                  <c:v>4.1452000000000003E-2</c:v>
                </c:pt>
                <c:pt idx="129651">
                  <c:v>4.1452999999999997E-2</c:v>
                </c:pt>
                <c:pt idx="129652">
                  <c:v>4.1453999999999998E-2</c:v>
                </c:pt>
                <c:pt idx="129653">
                  <c:v>4.1454999999999999E-2</c:v>
                </c:pt>
                <c:pt idx="129654">
                  <c:v>4.1456E-2</c:v>
                </c:pt>
                <c:pt idx="129655">
                  <c:v>4.1457000000000001E-2</c:v>
                </c:pt>
                <c:pt idx="129656">
                  <c:v>4.1457000000000001E-2</c:v>
                </c:pt>
                <c:pt idx="129657">
                  <c:v>4.1458000000000002E-2</c:v>
                </c:pt>
                <c:pt idx="129658">
                  <c:v>4.1459000000000003E-2</c:v>
                </c:pt>
                <c:pt idx="129659">
                  <c:v>4.1459000000000003E-2</c:v>
                </c:pt>
                <c:pt idx="129660">
                  <c:v>4.1459999999999997E-2</c:v>
                </c:pt>
                <c:pt idx="129661">
                  <c:v>4.1459999999999997E-2</c:v>
                </c:pt>
                <c:pt idx="129662">
                  <c:v>4.1459999999999997E-2</c:v>
                </c:pt>
                <c:pt idx="129663">
                  <c:v>4.1459999999999997E-2</c:v>
                </c:pt>
                <c:pt idx="129664">
                  <c:v>4.1460999999999998E-2</c:v>
                </c:pt>
                <c:pt idx="129665">
                  <c:v>4.1460999999999998E-2</c:v>
                </c:pt>
                <c:pt idx="129666">
                  <c:v>4.1460999999999998E-2</c:v>
                </c:pt>
                <c:pt idx="129667">
                  <c:v>4.1460999999999998E-2</c:v>
                </c:pt>
                <c:pt idx="129668">
                  <c:v>4.1460999999999998E-2</c:v>
                </c:pt>
                <c:pt idx="129669">
                  <c:v>4.1460999999999998E-2</c:v>
                </c:pt>
                <c:pt idx="129670">
                  <c:v>4.1460999999999998E-2</c:v>
                </c:pt>
                <c:pt idx="129671">
                  <c:v>4.1460999999999998E-2</c:v>
                </c:pt>
                <c:pt idx="129672">
                  <c:v>4.1460999999999998E-2</c:v>
                </c:pt>
                <c:pt idx="129673">
                  <c:v>4.1460999999999998E-2</c:v>
                </c:pt>
                <c:pt idx="129674">
                  <c:v>4.1460999999999998E-2</c:v>
                </c:pt>
                <c:pt idx="129675">
                  <c:v>4.1459999999999997E-2</c:v>
                </c:pt>
                <c:pt idx="129676">
                  <c:v>4.1459999999999997E-2</c:v>
                </c:pt>
                <c:pt idx="129677">
                  <c:v>4.1459999999999997E-2</c:v>
                </c:pt>
                <c:pt idx="129678">
                  <c:v>4.1459999999999997E-2</c:v>
                </c:pt>
                <c:pt idx="129679">
                  <c:v>4.1459000000000003E-2</c:v>
                </c:pt>
                <c:pt idx="129680">
                  <c:v>4.1459000000000003E-2</c:v>
                </c:pt>
                <c:pt idx="129681">
                  <c:v>4.1459000000000003E-2</c:v>
                </c:pt>
                <c:pt idx="129682">
                  <c:v>4.1459000000000003E-2</c:v>
                </c:pt>
                <c:pt idx="129683">
                  <c:v>4.1459000000000003E-2</c:v>
                </c:pt>
                <c:pt idx="129684">
                  <c:v>4.1459000000000003E-2</c:v>
                </c:pt>
                <c:pt idx="129685">
                  <c:v>4.1458000000000002E-2</c:v>
                </c:pt>
                <c:pt idx="129686">
                  <c:v>4.1458000000000002E-2</c:v>
                </c:pt>
                <c:pt idx="129687">
                  <c:v>4.1458000000000002E-2</c:v>
                </c:pt>
                <c:pt idx="129688">
                  <c:v>4.1458000000000002E-2</c:v>
                </c:pt>
                <c:pt idx="129689">
                  <c:v>4.1458000000000002E-2</c:v>
                </c:pt>
                <c:pt idx="129690">
                  <c:v>4.1458000000000002E-2</c:v>
                </c:pt>
                <c:pt idx="129691">
                  <c:v>4.1458000000000002E-2</c:v>
                </c:pt>
                <c:pt idx="129692">
                  <c:v>4.1458000000000002E-2</c:v>
                </c:pt>
                <c:pt idx="129693">
                  <c:v>4.1458000000000002E-2</c:v>
                </c:pt>
                <c:pt idx="129694">
                  <c:v>4.1458000000000002E-2</c:v>
                </c:pt>
                <c:pt idx="129695">
                  <c:v>4.1458000000000002E-2</c:v>
                </c:pt>
                <c:pt idx="129696">
                  <c:v>4.1459000000000003E-2</c:v>
                </c:pt>
                <c:pt idx="129697">
                  <c:v>4.1459000000000003E-2</c:v>
                </c:pt>
                <c:pt idx="129698">
                  <c:v>4.1459000000000003E-2</c:v>
                </c:pt>
                <c:pt idx="129699">
                  <c:v>4.1459000000000003E-2</c:v>
                </c:pt>
                <c:pt idx="129700">
                  <c:v>4.1459999999999997E-2</c:v>
                </c:pt>
                <c:pt idx="129701">
                  <c:v>4.1459999999999997E-2</c:v>
                </c:pt>
                <c:pt idx="129702">
                  <c:v>4.1460999999999998E-2</c:v>
                </c:pt>
                <c:pt idx="129703">
                  <c:v>4.1460999999999998E-2</c:v>
                </c:pt>
                <c:pt idx="129704">
                  <c:v>4.1461999999999999E-2</c:v>
                </c:pt>
                <c:pt idx="129705">
                  <c:v>4.1461999999999999E-2</c:v>
                </c:pt>
                <c:pt idx="129706">
                  <c:v>4.1463E-2</c:v>
                </c:pt>
                <c:pt idx="129707">
                  <c:v>4.1464000000000001E-2</c:v>
                </c:pt>
                <c:pt idx="129708">
                  <c:v>4.1465000000000002E-2</c:v>
                </c:pt>
                <c:pt idx="129709">
                  <c:v>4.1465000000000002E-2</c:v>
                </c:pt>
                <c:pt idx="129710">
                  <c:v>4.1466000000000003E-2</c:v>
                </c:pt>
                <c:pt idx="129711">
                  <c:v>4.1466999999999997E-2</c:v>
                </c:pt>
                <c:pt idx="129712">
                  <c:v>4.1467999999999998E-2</c:v>
                </c:pt>
                <c:pt idx="129713">
                  <c:v>4.1468999999999999E-2</c:v>
                </c:pt>
                <c:pt idx="129714">
                  <c:v>4.147E-2</c:v>
                </c:pt>
                <c:pt idx="129715">
                  <c:v>4.1471000000000001E-2</c:v>
                </c:pt>
                <c:pt idx="129716">
                  <c:v>4.1472000000000002E-2</c:v>
                </c:pt>
                <c:pt idx="129717">
                  <c:v>4.1473000000000003E-2</c:v>
                </c:pt>
                <c:pt idx="129718">
                  <c:v>4.1473999999999997E-2</c:v>
                </c:pt>
                <c:pt idx="129719">
                  <c:v>4.1474999999999998E-2</c:v>
                </c:pt>
                <c:pt idx="129720">
                  <c:v>4.1475999999999999E-2</c:v>
                </c:pt>
                <c:pt idx="129721">
                  <c:v>4.1477E-2</c:v>
                </c:pt>
                <c:pt idx="129722">
                  <c:v>4.1478000000000001E-2</c:v>
                </c:pt>
                <c:pt idx="129723">
                  <c:v>4.1479000000000002E-2</c:v>
                </c:pt>
                <c:pt idx="129724">
                  <c:v>4.1480000000000003E-2</c:v>
                </c:pt>
                <c:pt idx="129725">
                  <c:v>4.1480999999999997E-2</c:v>
                </c:pt>
                <c:pt idx="129726">
                  <c:v>4.1482999999999999E-2</c:v>
                </c:pt>
                <c:pt idx="129727">
                  <c:v>4.1484E-2</c:v>
                </c:pt>
                <c:pt idx="129728">
                  <c:v>4.1485000000000001E-2</c:v>
                </c:pt>
                <c:pt idx="129729">
                  <c:v>4.1486000000000002E-2</c:v>
                </c:pt>
                <c:pt idx="129730">
                  <c:v>4.1487000000000003E-2</c:v>
                </c:pt>
                <c:pt idx="129731">
                  <c:v>4.1487999999999997E-2</c:v>
                </c:pt>
                <c:pt idx="129732">
                  <c:v>4.1488999999999998E-2</c:v>
                </c:pt>
                <c:pt idx="129733">
                  <c:v>4.1489999999999999E-2</c:v>
                </c:pt>
                <c:pt idx="129734">
                  <c:v>4.1491E-2</c:v>
                </c:pt>
                <c:pt idx="129735">
                  <c:v>4.1492000000000001E-2</c:v>
                </c:pt>
                <c:pt idx="129736">
                  <c:v>4.1493000000000002E-2</c:v>
                </c:pt>
                <c:pt idx="129737">
                  <c:v>4.1494000000000003E-2</c:v>
                </c:pt>
                <c:pt idx="129738">
                  <c:v>4.1494000000000003E-2</c:v>
                </c:pt>
                <c:pt idx="129739">
                  <c:v>4.1494999999999997E-2</c:v>
                </c:pt>
                <c:pt idx="129740">
                  <c:v>4.1495999999999998E-2</c:v>
                </c:pt>
                <c:pt idx="129741">
                  <c:v>4.1496999999999999E-2</c:v>
                </c:pt>
                <c:pt idx="129742">
                  <c:v>4.1498E-2</c:v>
                </c:pt>
                <c:pt idx="129743">
                  <c:v>4.1498E-2</c:v>
                </c:pt>
                <c:pt idx="129744">
                  <c:v>4.1499000000000001E-2</c:v>
                </c:pt>
                <c:pt idx="129745">
                  <c:v>4.1499000000000001E-2</c:v>
                </c:pt>
                <c:pt idx="129746">
                  <c:v>4.1499000000000001E-2</c:v>
                </c:pt>
                <c:pt idx="129747">
                  <c:v>4.1499000000000001E-2</c:v>
                </c:pt>
                <c:pt idx="129748">
                  <c:v>4.1500000000000002E-2</c:v>
                </c:pt>
                <c:pt idx="129749">
                  <c:v>4.1500000000000002E-2</c:v>
                </c:pt>
                <c:pt idx="129750">
                  <c:v>4.1500000000000002E-2</c:v>
                </c:pt>
                <c:pt idx="129751">
                  <c:v>4.1500000000000002E-2</c:v>
                </c:pt>
                <c:pt idx="129752">
                  <c:v>4.1500000000000002E-2</c:v>
                </c:pt>
                <c:pt idx="129753">
                  <c:v>4.1500000000000002E-2</c:v>
                </c:pt>
                <c:pt idx="129754">
                  <c:v>4.1500000000000002E-2</c:v>
                </c:pt>
                <c:pt idx="129755">
                  <c:v>4.1500000000000002E-2</c:v>
                </c:pt>
                <c:pt idx="129756">
                  <c:v>4.1499000000000001E-2</c:v>
                </c:pt>
                <c:pt idx="129757">
                  <c:v>4.1499000000000001E-2</c:v>
                </c:pt>
                <c:pt idx="129758">
                  <c:v>4.1498E-2</c:v>
                </c:pt>
                <c:pt idx="129759">
                  <c:v>4.1498E-2</c:v>
                </c:pt>
                <c:pt idx="129760">
                  <c:v>4.1496999999999999E-2</c:v>
                </c:pt>
                <c:pt idx="129761">
                  <c:v>4.1496999999999999E-2</c:v>
                </c:pt>
                <c:pt idx="129762">
                  <c:v>4.1495999999999998E-2</c:v>
                </c:pt>
                <c:pt idx="129763">
                  <c:v>4.1495999999999998E-2</c:v>
                </c:pt>
                <c:pt idx="129764">
                  <c:v>4.1494999999999997E-2</c:v>
                </c:pt>
                <c:pt idx="129765">
                  <c:v>4.1494000000000003E-2</c:v>
                </c:pt>
                <c:pt idx="129766">
                  <c:v>4.1494000000000003E-2</c:v>
                </c:pt>
                <c:pt idx="129767">
                  <c:v>4.1493000000000002E-2</c:v>
                </c:pt>
                <c:pt idx="129768">
                  <c:v>4.1492000000000001E-2</c:v>
                </c:pt>
                <c:pt idx="129769">
                  <c:v>4.1491E-2</c:v>
                </c:pt>
                <c:pt idx="129770">
                  <c:v>4.1489999999999999E-2</c:v>
                </c:pt>
                <c:pt idx="129771">
                  <c:v>4.1488999999999998E-2</c:v>
                </c:pt>
                <c:pt idx="129772">
                  <c:v>4.1487999999999997E-2</c:v>
                </c:pt>
                <c:pt idx="129773">
                  <c:v>4.1487000000000003E-2</c:v>
                </c:pt>
                <c:pt idx="129774">
                  <c:v>4.1486000000000002E-2</c:v>
                </c:pt>
                <c:pt idx="129775">
                  <c:v>4.1485000000000001E-2</c:v>
                </c:pt>
                <c:pt idx="129776">
                  <c:v>4.1484E-2</c:v>
                </c:pt>
                <c:pt idx="129777">
                  <c:v>4.1482999999999999E-2</c:v>
                </c:pt>
                <c:pt idx="129778">
                  <c:v>4.1481999999999998E-2</c:v>
                </c:pt>
                <c:pt idx="129779">
                  <c:v>4.1480999999999997E-2</c:v>
                </c:pt>
                <c:pt idx="129780">
                  <c:v>4.1480000000000003E-2</c:v>
                </c:pt>
                <c:pt idx="129781">
                  <c:v>4.1479000000000002E-2</c:v>
                </c:pt>
                <c:pt idx="129782">
                  <c:v>4.1478000000000001E-2</c:v>
                </c:pt>
                <c:pt idx="129783">
                  <c:v>4.1475999999999999E-2</c:v>
                </c:pt>
                <c:pt idx="129784">
                  <c:v>4.1474999999999998E-2</c:v>
                </c:pt>
                <c:pt idx="129785">
                  <c:v>4.1474999999999998E-2</c:v>
                </c:pt>
                <c:pt idx="129786">
                  <c:v>4.1473999999999997E-2</c:v>
                </c:pt>
                <c:pt idx="129787">
                  <c:v>4.1473000000000003E-2</c:v>
                </c:pt>
                <c:pt idx="129788">
                  <c:v>4.1472000000000002E-2</c:v>
                </c:pt>
                <c:pt idx="129789">
                  <c:v>4.1471000000000001E-2</c:v>
                </c:pt>
                <c:pt idx="129790">
                  <c:v>4.147E-2</c:v>
                </c:pt>
                <c:pt idx="129791">
                  <c:v>4.1468999999999999E-2</c:v>
                </c:pt>
                <c:pt idx="129792">
                  <c:v>4.1467999999999998E-2</c:v>
                </c:pt>
                <c:pt idx="129793">
                  <c:v>4.1466999999999997E-2</c:v>
                </c:pt>
                <c:pt idx="129794">
                  <c:v>4.1466999999999997E-2</c:v>
                </c:pt>
                <c:pt idx="129795">
                  <c:v>4.1466000000000003E-2</c:v>
                </c:pt>
                <c:pt idx="129796">
                  <c:v>4.1465000000000002E-2</c:v>
                </c:pt>
                <c:pt idx="129797">
                  <c:v>4.1464000000000001E-2</c:v>
                </c:pt>
                <c:pt idx="129798">
                  <c:v>4.1464000000000001E-2</c:v>
                </c:pt>
                <c:pt idx="129799">
                  <c:v>4.1463E-2</c:v>
                </c:pt>
                <c:pt idx="129800">
                  <c:v>4.1461999999999999E-2</c:v>
                </c:pt>
                <c:pt idx="129801">
                  <c:v>4.1461999999999999E-2</c:v>
                </c:pt>
                <c:pt idx="129802">
                  <c:v>4.1460999999999998E-2</c:v>
                </c:pt>
                <c:pt idx="129803">
                  <c:v>4.1460999999999998E-2</c:v>
                </c:pt>
                <c:pt idx="129804">
                  <c:v>4.1459999999999997E-2</c:v>
                </c:pt>
                <c:pt idx="129805">
                  <c:v>4.1459000000000003E-2</c:v>
                </c:pt>
                <c:pt idx="129806">
                  <c:v>4.1459000000000003E-2</c:v>
                </c:pt>
                <c:pt idx="129807">
                  <c:v>4.1458000000000002E-2</c:v>
                </c:pt>
                <c:pt idx="129808">
                  <c:v>4.1458000000000002E-2</c:v>
                </c:pt>
                <c:pt idx="129809">
                  <c:v>4.1458000000000002E-2</c:v>
                </c:pt>
                <c:pt idx="129810">
                  <c:v>4.1457000000000001E-2</c:v>
                </c:pt>
                <c:pt idx="129811">
                  <c:v>4.1457000000000001E-2</c:v>
                </c:pt>
                <c:pt idx="129812">
                  <c:v>4.1457000000000001E-2</c:v>
                </c:pt>
                <c:pt idx="129813">
                  <c:v>4.1456E-2</c:v>
                </c:pt>
                <c:pt idx="129814">
                  <c:v>4.1456E-2</c:v>
                </c:pt>
                <c:pt idx="129815">
                  <c:v>4.1454999999999999E-2</c:v>
                </c:pt>
                <c:pt idx="129816">
                  <c:v>4.1454999999999999E-2</c:v>
                </c:pt>
                <c:pt idx="129817">
                  <c:v>4.1454999999999999E-2</c:v>
                </c:pt>
                <c:pt idx="129818">
                  <c:v>4.1453999999999998E-2</c:v>
                </c:pt>
                <c:pt idx="129819">
                  <c:v>4.1453999999999998E-2</c:v>
                </c:pt>
                <c:pt idx="129820">
                  <c:v>4.1452999999999997E-2</c:v>
                </c:pt>
                <c:pt idx="129821">
                  <c:v>4.1452999999999997E-2</c:v>
                </c:pt>
                <c:pt idx="129822">
                  <c:v>4.1452000000000003E-2</c:v>
                </c:pt>
                <c:pt idx="129823">
                  <c:v>4.1452000000000003E-2</c:v>
                </c:pt>
                <c:pt idx="129824">
                  <c:v>4.1451000000000002E-2</c:v>
                </c:pt>
                <c:pt idx="129825">
                  <c:v>4.1451000000000002E-2</c:v>
                </c:pt>
                <c:pt idx="129826">
                  <c:v>4.1450000000000001E-2</c:v>
                </c:pt>
                <c:pt idx="129827">
                  <c:v>4.1450000000000001E-2</c:v>
                </c:pt>
                <c:pt idx="129828">
                  <c:v>4.1449E-2</c:v>
                </c:pt>
                <c:pt idx="129829">
                  <c:v>4.1447999999999999E-2</c:v>
                </c:pt>
                <c:pt idx="129830">
                  <c:v>4.1447999999999999E-2</c:v>
                </c:pt>
                <c:pt idx="129831">
                  <c:v>4.1446999999999998E-2</c:v>
                </c:pt>
                <c:pt idx="129832">
                  <c:v>4.1445999999999997E-2</c:v>
                </c:pt>
                <c:pt idx="129833">
                  <c:v>4.1445999999999997E-2</c:v>
                </c:pt>
                <c:pt idx="129834">
                  <c:v>4.1445000000000003E-2</c:v>
                </c:pt>
                <c:pt idx="129835">
                  <c:v>4.1444000000000002E-2</c:v>
                </c:pt>
                <c:pt idx="129836">
                  <c:v>4.1444000000000002E-2</c:v>
                </c:pt>
                <c:pt idx="129837">
                  <c:v>4.1443000000000001E-2</c:v>
                </c:pt>
                <c:pt idx="129838">
                  <c:v>4.1442E-2</c:v>
                </c:pt>
                <c:pt idx="129839">
                  <c:v>4.1440999999999999E-2</c:v>
                </c:pt>
                <c:pt idx="129840">
                  <c:v>4.1439999999999998E-2</c:v>
                </c:pt>
                <c:pt idx="129841">
                  <c:v>4.1438999999999997E-2</c:v>
                </c:pt>
                <c:pt idx="129842">
                  <c:v>4.1438000000000003E-2</c:v>
                </c:pt>
                <c:pt idx="129843">
                  <c:v>4.1437000000000002E-2</c:v>
                </c:pt>
                <c:pt idx="129844">
                  <c:v>4.1436000000000001E-2</c:v>
                </c:pt>
                <c:pt idx="129845">
                  <c:v>4.1435E-2</c:v>
                </c:pt>
                <c:pt idx="129846">
                  <c:v>4.1433999999999999E-2</c:v>
                </c:pt>
                <c:pt idx="129847">
                  <c:v>4.1433999999999999E-2</c:v>
                </c:pt>
                <c:pt idx="129848">
                  <c:v>4.1432999999999998E-2</c:v>
                </c:pt>
                <c:pt idx="129849">
                  <c:v>4.1431999999999997E-2</c:v>
                </c:pt>
                <c:pt idx="129850">
                  <c:v>4.1431000000000003E-2</c:v>
                </c:pt>
                <c:pt idx="129851">
                  <c:v>4.1430000000000002E-2</c:v>
                </c:pt>
                <c:pt idx="129852">
                  <c:v>4.1429000000000001E-2</c:v>
                </c:pt>
                <c:pt idx="129853">
                  <c:v>4.1428E-2</c:v>
                </c:pt>
                <c:pt idx="129854">
                  <c:v>4.1428E-2</c:v>
                </c:pt>
                <c:pt idx="129855">
                  <c:v>4.1426999999999999E-2</c:v>
                </c:pt>
                <c:pt idx="129856">
                  <c:v>4.1426999999999999E-2</c:v>
                </c:pt>
                <c:pt idx="129857">
                  <c:v>4.1425999999999998E-2</c:v>
                </c:pt>
                <c:pt idx="129858">
                  <c:v>4.1425999999999998E-2</c:v>
                </c:pt>
                <c:pt idx="129859">
                  <c:v>4.1424999999999997E-2</c:v>
                </c:pt>
                <c:pt idx="129860">
                  <c:v>4.1424999999999997E-2</c:v>
                </c:pt>
                <c:pt idx="129861">
                  <c:v>4.1424000000000002E-2</c:v>
                </c:pt>
                <c:pt idx="129862">
                  <c:v>4.1424000000000002E-2</c:v>
                </c:pt>
                <c:pt idx="129863">
                  <c:v>4.1424000000000002E-2</c:v>
                </c:pt>
                <c:pt idx="129864">
                  <c:v>4.1424000000000002E-2</c:v>
                </c:pt>
                <c:pt idx="129865">
                  <c:v>4.1424000000000002E-2</c:v>
                </c:pt>
                <c:pt idx="129866">
                  <c:v>4.1424000000000002E-2</c:v>
                </c:pt>
                <c:pt idx="129867">
                  <c:v>4.1424000000000002E-2</c:v>
                </c:pt>
                <c:pt idx="129868">
                  <c:v>4.1424000000000002E-2</c:v>
                </c:pt>
                <c:pt idx="129869">
                  <c:v>4.1424000000000002E-2</c:v>
                </c:pt>
                <c:pt idx="129870">
                  <c:v>4.1424999999999997E-2</c:v>
                </c:pt>
                <c:pt idx="129871">
                  <c:v>4.1424999999999997E-2</c:v>
                </c:pt>
                <c:pt idx="129872">
                  <c:v>4.1424999999999997E-2</c:v>
                </c:pt>
                <c:pt idx="129873">
                  <c:v>4.1425999999999998E-2</c:v>
                </c:pt>
                <c:pt idx="129874">
                  <c:v>4.1426999999999999E-2</c:v>
                </c:pt>
                <c:pt idx="129875">
                  <c:v>4.1426999999999999E-2</c:v>
                </c:pt>
                <c:pt idx="129876">
                  <c:v>4.1428E-2</c:v>
                </c:pt>
                <c:pt idx="129877">
                  <c:v>4.1429000000000001E-2</c:v>
                </c:pt>
                <c:pt idx="129878">
                  <c:v>4.1430000000000002E-2</c:v>
                </c:pt>
                <c:pt idx="129879">
                  <c:v>4.1431000000000003E-2</c:v>
                </c:pt>
                <c:pt idx="129880">
                  <c:v>4.1431999999999997E-2</c:v>
                </c:pt>
                <c:pt idx="129881">
                  <c:v>4.1432999999999998E-2</c:v>
                </c:pt>
                <c:pt idx="129882">
                  <c:v>4.1435E-2</c:v>
                </c:pt>
                <c:pt idx="129883">
                  <c:v>4.1436000000000001E-2</c:v>
                </c:pt>
                <c:pt idx="129884">
                  <c:v>4.1437000000000002E-2</c:v>
                </c:pt>
                <c:pt idx="129885">
                  <c:v>4.1438999999999997E-2</c:v>
                </c:pt>
                <c:pt idx="129886">
                  <c:v>4.1439999999999998E-2</c:v>
                </c:pt>
                <c:pt idx="129887">
                  <c:v>4.1442E-2</c:v>
                </c:pt>
                <c:pt idx="129888">
                  <c:v>4.1443000000000001E-2</c:v>
                </c:pt>
                <c:pt idx="129889">
                  <c:v>4.1445000000000003E-2</c:v>
                </c:pt>
                <c:pt idx="129890">
                  <c:v>4.1445999999999997E-2</c:v>
                </c:pt>
                <c:pt idx="129891">
                  <c:v>4.1447999999999999E-2</c:v>
                </c:pt>
                <c:pt idx="129892">
                  <c:v>4.1449E-2</c:v>
                </c:pt>
                <c:pt idx="129893">
                  <c:v>4.1451000000000002E-2</c:v>
                </c:pt>
                <c:pt idx="129894">
                  <c:v>4.1452999999999997E-2</c:v>
                </c:pt>
                <c:pt idx="129895">
                  <c:v>4.1454999999999999E-2</c:v>
                </c:pt>
                <c:pt idx="129896">
                  <c:v>4.1456E-2</c:v>
                </c:pt>
                <c:pt idx="129897">
                  <c:v>4.1458000000000002E-2</c:v>
                </c:pt>
                <c:pt idx="129898">
                  <c:v>4.1459999999999997E-2</c:v>
                </c:pt>
                <c:pt idx="129899">
                  <c:v>4.1460999999999998E-2</c:v>
                </c:pt>
                <c:pt idx="129900">
                  <c:v>4.1463E-2</c:v>
                </c:pt>
                <c:pt idx="129901">
                  <c:v>4.1465000000000002E-2</c:v>
                </c:pt>
                <c:pt idx="129902">
                  <c:v>4.1466000000000003E-2</c:v>
                </c:pt>
                <c:pt idx="129903">
                  <c:v>4.1467999999999998E-2</c:v>
                </c:pt>
                <c:pt idx="129904">
                  <c:v>4.147E-2</c:v>
                </c:pt>
                <c:pt idx="129905">
                  <c:v>4.1471000000000001E-2</c:v>
                </c:pt>
                <c:pt idx="129906">
                  <c:v>4.1473000000000003E-2</c:v>
                </c:pt>
                <c:pt idx="129907">
                  <c:v>4.1474999999999998E-2</c:v>
                </c:pt>
                <c:pt idx="129908">
                  <c:v>4.1475999999999999E-2</c:v>
                </c:pt>
                <c:pt idx="129909">
                  <c:v>4.1477E-2</c:v>
                </c:pt>
                <c:pt idx="129910">
                  <c:v>4.1479000000000002E-2</c:v>
                </c:pt>
                <c:pt idx="129911">
                  <c:v>4.1480000000000003E-2</c:v>
                </c:pt>
                <c:pt idx="129912">
                  <c:v>4.1480999999999997E-2</c:v>
                </c:pt>
                <c:pt idx="129913">
                  <c:v>4.1482999999999999E-2</c:v>
                </c:pt>
                <c:pt idx="129914">
                  <c:v>4.1484E-2</c:v>
                </c:pt>
                <c:pt idx="129915">
                  <c:v>4.1485000000000001E-2</c:v>
                </c:pt>
                <c:pt idx="129916">
                  <c:v>4.1486000000000002E-2</c:v>
                </c:pt>
                <c:pt idx="129917">
                  <c:v>4.1487000000000003E-2</c:v>
                </c:pt>
                <c:pt idx="129918">
                  <c:v>4.1487999999999997E-2</c:v>
                </c:pt>
                <c:pt idx="129919">
                  <c:v>4.1488999999999998E-2</c:v>
                </c:pt>
                <c:pt idx="129920">
                  <c:v>4.1489999999999999E-2</c:v>
                </c:pt>
                <c:pt idx="129921">
                  <c:v>4.1491E-2</c:v>
                </c:pt>
                <c:pt idx="129922">
                  <c:v>4.1492000000000001E-2</c:v>
                </c:pt>
                <c:pt idx="129923">
                  <c:v>4.1492000000000001E-2</c:v>
                </c:pt>
                <c:pt idx="129924">
                  <c:v>4.1493000000000002E-2</c:v>
                </c:pt>
                <c:pt idx="129925">
                  <c:v>4.1494000000000003E-2</c:v>
                </c:pt>
                <c:pt idx="129926">
                  <c:v>4.1494000000000003E-2</c:v>
                </c:pt>
                <c:pt idx="129927">
                  <c:v>4.1494999999999997E-2</c:v>
                </c:pt>
                <c:pt idx="129928">
                  <c:v>4.1494999999999997E-2</c:v>
                </c:pt>
                <c:pt idx="129929">
                  <c:v>4.1495999999999998E-2</c:v>
                </c:pt>
                <c:pt idx="129930">
                  <c:v>4.1495999999999998E-2</c:v>
                </c:pt>
                <c:pt idx="129931">
                  <c:v>4.1496999999999999E-2</c:v>
                </c:pt>
                <c:pt idx="129932">
                  <c:v>4.1496999999999999E-2</c:v>
                </c:pt>
                <c:pt idx="129933">
                  <c:v>4.1496999999999999E-2</c:v>
                </c:pt>
                <c:pt idx="129934">
                  <c:v>4.1496999999999999E-2</c:v>
                </c:pt>
                <c:pt idx="129935">
                  <c:v>4.1496999999999999E-2</c:v>
                </c:pt>
                <c:pt idx="129936">
                  <c:v>4.1496999999999999E-2</c:v>
                </c:pt>
                <c:pt idx="129937">
                  <c:v>4.1496999999999999E-2</c:v>
                </c:pt>
                <c:pt idx="129938">
                  <c:v>4.1496999999999999E-2</c:v>
                </c:pt>
                <c:pt idx="129939">
                  <c:v>4.1496999999999999E-2</c:v>
                </c:pt>
                <c:pt idx="129940">
                  <c:v>4.1496999999999999E-2</c:v>
                </c:pt>
                <c:pt idx="129941">
                  <c:v>4.1495999999999998E-2</c:v>
                </c:pt>
                <c:pt idx="129942">
                  <c:v>4.1495999999999998E-2</c:v>
                </c:pt>
                <c:pt idx="129943">
                  <c:v>4.1495999999999998E-2</c:v>
                </c:pt>
                <c:pt idx="129944">
                  <c:v>4.1494999999999997E-2</c:v>
                </c:pt>
                <c:pt idx="129945">
                  <c:v>4.1494999999999997E-2</c:v>
                </c:pt>
                <c:pt idx="129946">
                  <c:v>4.1494000000000003E-2</c:v>
                </c:pt>
                <c:pt idx="129947">
                  <c:v>4.1494000000000003E-2</c:v>
                </c:pt>
                <c:pt idx="129948">
                  <c:v>4.1493000000000002E-2</c:v>
                </c:pt>
                <c:pt idx="129949">
                  <c:v>4.1493000000000002E-2</c:v>
                </c:pt>
                <c:pt idx="129950">
                  <c:v>4.1492000000000001E-2</c:v>
                </c:pt>
                <c:pt idx="129951">
                  <c:v>4.1492000000000001E-2</c:v>
                </c:pt>
                <c:pt idx="129952">
                  <c:v>4.1491E-2</c:v>
                </c:pt>
                <c:pt idx="129953">
                  <c:v>4.1489999999999999E-2</c:v>
                </c:pt>
                <c:pt idx="129954">
                  <c:v>4.1489999999999999E-2</c:v>
                </c:pt>
                <c:pt idx="129955">
                  <c:v>4.1488999999999998E-2</c:v>
                </c:pt>
                <c:pt idx="129956">
                  <c:v>4.1487999999999997E-2</c:v>
                </c:pt>
                <c:pt idx="129957">
                  <c:v>4.1487000000000003E-2</c:v>
                </c:pt>
                <c:pt idx="129958">
                  <c:v>4.1486000000000002E-2</c:v>
                </c:pt>
                <c:pt idx="129959">
                  <c:v>4.1485000000000001E-2</c:v>
                </c:pt>
                <c:pt idx="129960">
                  <c:v>4.1484E-2</c:v>
                </c:pt>
                <c:pt idx="129961">
                  <c:v>4.1482999999999999E-2</c:v>
                </c:pt>
                <c:pt idx="129962">
                  <c:v>4.1481999999999998E-2</c:v>
                </c:pt>
                <c:pt idx="129963">
                  <c:v>4.1480999999999997E-2</c:v>
                </c:pt>
                <c:pt idx="129964">
                  <c:v>4.1479000000000002E-2</c:v>
                </c:pt>
                <c:pt idx="129965">
                  <c:v>4.1478000000000001E-2</c:v>
                </c:pt>
                <c:pt idx="129966">
                  <c:v>4.1477E-2</c:v>
                </c:pt>
                <c:pt idx="129967">
                  <c:v>4.1475999999999999E-2</c:v>
                </c:pt>
                <c:pt idx="129968">
                  <c:v>4.1473999999999997E-2</c:v>
                </c:pt>
                <c:pt idx="129969">
                  <c:v>4.1473000000000003E-2</c:v>
                </c:pt>
                <c:pt idx="129970">
                  <c:v>4.1472000000000002E-2</c:v>
                </c:pt>
                <c:pt idx="129971">
                  <c:v>4.147E-2</c:v>
                </c:pt>
                <c:pt idx="129972">
                  <c:v>4.1468999999999999E-2</c:v>
                </c:pt>
                <c:pt idx="129973">
                  <c:v>4.1467999999999998E-2</c:v>
                </c:pt>
                <c:pt idx="129974">
                  <c:v>4.1466000000000003E-2</c:v>
                </c:pt>
                <c:pt idx="129975">
                  <c:v>4.1465000000000002E-2</c:v>
                </c:pt>
                <c:pt idx="129976">
                  <c:v>4.1464000000000001E-2</c:v>
                </c:pt>
                <c:pt idx="129977">
                  <c:v>4.1463E-2</c:v>
                </c:pt>
                <c:pt idx="129978">
                  <c:v>4.1460999999999998E-2</c:v>
                </c:pt>
                <c:pt idx="129979">
                  <c:v>4.1459999999999997E-2</c:v>
                </c:pt>
                <c:pt idx="129980">
                  <c:v>4.1459000000000003E-2</c:v>
                </c:pt>
                <c:pt idx="129981">
                  <c:v>4.1457000000000001E-2</c:v>
                </c:pt>
                <c:pt idx="129982">
                  <c:v>4.1456E-2</c:v>
                </c:pt>
                <c:pt idx="129983">
                  <c:v>4.1454999999999999E-2</c:v>
                </c:pt>
                <c:pt idx="129984">
                  <c:v>4.1452999999999997E-2</c:v>
                </c:pt>
                <c:pt idx="129985">
                  <c:v>4.1452000000000003E-2</c:v>
                </c:pt>
                <c:pt idx="129986">
                  <c:v>4.1451000000000002E-2</c:v>
                </c:pt>
                <c:pt idx="129987">
                  <c:v>4.1450000000000001E-2</c:v>
                </c:pt>
                <c:pt idx="129988">
                  <c:v>4.1449E-2</c:v>
                </c:pt>
                <c:pt idx="129989">
                  <c:v>4.1447999999999999E-2</c:v>
                </c:pt>
                <c:pt idx="129990">
                  <c:v>4.1447999999999999E-2</c:v>
                </c:pt>
                <c:pt idx="129991">
                  <c:v>4.1446999999999998E-2</c:v>
                </c:pt>
                <c:pt idx="129992">
                  <c:v>4.1445999999999997E-2</c:v>
                </c:pt>
                <c:pt idx="129993">
                  <c:v>4.1445000000000003E-2</c:v>
                </c:pt>
                <c:pt idx="129994">
                  <c:v>4.1444000000000002E-2</c:v>
                </c:pt>
                <c:pt idx="129995">
                  <c:v>4.1444000000000002E-2</c:v>
                </c:pt>
                <c:pt idx="129996">
                  <c:v>4.1443000000000001E-2</c:v>
                </c:pt>
                <c:pt idx="129997">
                  <c:v>4.1443000000000001E-2</c:v>
                </c:pt>
                <c:pt idx="129998">
                  <c:v>4.1443000000000001E-2</c:v>
                </c:pt>
                <c:pt idx="129999">
                  <c:v>4.1442E-2</c:v>
                </c:pt>
                <c:pt idx="130000">
                  <c:v>4.1442E-2</c:v>
                </c:pt>
                <c:pt idx="130001">
                  <c:v>4.1442E-2</c:v>
                </c:pt>
                <c:pt idx="130002">
                  <c:v>4.1442E-2</c:v>
                </c:pt>
                <c:pt idx="130003">
                  <c:v>4.1442E-2</c:v>
                </c:pt>
                <c:pt idx="130004">
                  <c:v>4.1442E-2</c:v>
                </c:pt>
                <c:pt idx="130005">
                  <c:v>4.1442E-2</c:v>
                </c:pt>
                <c:pt idx="130006">
                  <c:v>4.1442E-2</c:v>
                </c:pt>
                <c:pt idx="130007">
                  <c:v>4.1442E-2</c:v>
                </c:pt>
                <c:pt idx="130008">
                  <c:v>4.1442E-2</c:v>
                </c:pt>
                <c:pt idx="130009">
                  <c:v>4.1442E-2</c:v>
                </c:pt>
                <c:pt idx="130010">
                  <c:v>4.1442E-2</c:v>
                </c:pt>
                <c:pt idx="130011">
                  <c:v>4.1443000000000001E-2</c:v>
                </c:pt>
                <c:pt idx="130012">
                  <c:v>4.1443000000000001E-2</c:v>
                </c:pt>
                <c:pt idx="130013">
                  <c:v>4.1443000000000001E-2</c:v>
                </c:pt>
                <c:pt idx="130014">
                  <c:v>4.1444000000000002E-2</c:v>
                </c:pt>
                <c:pt idx="130015">
                  <c:v>4.1444000000000002E-2</c:v>
                </c:pt>
                <c:pt idx="130016">
                  <c:v>4.1444000000000002E-2</c:v>
                </c:pt>
                <c:pt idx="130017">
                  <c:v>4.1444000000000002E-2</c:v>
                </c:pt>
                <c:pt idx="130018">
                  <c:v>4.1445000000000003E-2</c:v>
                </c:pt>
                <c:pt idx="130019">
                  <c:v>4.1445000000000003E-2</c:v>
                </c:pt>
                <c:pt idx="130020">
                  <c:v>4.1445999999999997E-2</c:v>
                </c:pt>
                <c:pt idx="130021">
                  <c:v>4.1445999999999997E-2</c:v>
                </c:pt>
                <c:pt idx="130022">
                  <c:v>4.1445999999999997E-2</c:v>
                </c:pt>
                <c:pt idx="130023">
                  <c:v>4.1446999999999998E-2</c:v>
                </c:pt>
                <c:pt idx="130024">
                  <c:v>4.1446999999999998E-2</c:v>
                </c:pt>
                <c:pt idx="130025">
                  <c:v>4.1446999999999998E-2</c:v>
                </c:pt>
                <c:pt idx="130026">
                  <c:v>4.1446999999999998E-2</c:v>
                </c:pt>
                <c:pt idx="130027">
                  <c:v>4.1446999999999998E-2</c:v>
                </c:pt>
                <c:pt idx="130028">
                  <c:v>4.1446999999999998E-2</c:v>
                </c:pt>
                <c:pt idx="130029">
                  <c:v>4.1446999999999998E-2</c:v>
                </c:pt>
                <c:pt idx="130030">
                  <c:v>4.1446999999999998E-2</c:v>
                </c:pt>
                <c:pt idx="130031">
                  <c:v>4.1445999999999997E-2</c:v>
                </c:pt>
                <c:pt idx="130032">
                  <c:v>4.1445999999999997E-2</c:v>
                </c:pt>
                <c:pt idx="130033">
                  <c:v>4.1445999999999997E-2</c:v>
                </c:pt>
                <c:pt idx="130034">
                  <c:v>4.1445999999999997E-2</c:v>
                </c:pt>
                <c:pt idx="130035">
                  <c:v>4.1445000000000003E-2</c:v>
                </c:pt>
                <c:pt idx="130036">
                  <c:v>4.1445000000000003E-2</c:v>
                </c:pt>
                <c:pt idx="130037">
                  <c:v>4.1444000000000002E-2</c:v>
                </c:pt>
                <c:pt idx="130038">
                  <c:v>4.1443000000000001E-2</c:v>
                </c:pt>
                <c:pt idx="130039">
                  <c:v>4.1442E-2</c:v>
                </c:pt>
                <c:pt idx="130040">
                  <c:v>4.1442E-2</c:v>
                </c:pt>
                <c:pt idx="130041">
                  <c:v>4.1440999999999999E-2</c:v>
                </c:pt>
                <c:pt idx="130042">
                  <c:v>4.1439999999999998E-2</c:v>
                </c:pt>
                <c:pt idx="130043">
                  <c:v>4.1438999999999997E-2</c:v>
                </c:pt>
                <c:pt idx="130044">
                  <c:v>4.1438000000000003E-2</c:v>
                </c:pt>
                <c:pt idx="130045">
                  <c:v>4.1437000000000002E-2</c:v>
                </c:pt>
                <c:pt idx="130046">
                  <c:v>4.1436000000000001E-2</c:v>
                </c:pt>
                <c:pt idx="130047">
                  <c:v>4.1435E-2</c:v>
                </c:pt>
                <c:pt idx="130048">
                  <c:v>4.1432999999999998E-2</c:v>
                </c:pt>
                <c:pt idx="130049">
                  <c:v>4.1431999999999997E-2</c:v>
                </c:pt>
                <c:pt idx="130050">
                  <c:v>4.1431000000000003E-2</c:v>
                </c:pt>
                <c:pt idx="130051">
                  <c:v>4.1430000000000002E-2</c:v>
                </c:pt>
                <c:pt idx="130052">
                  <c:v>4.1428E-2</c:v>
                </c:pt>
                <c:pt idx="130053">
                  <c:v>4.1426999999999999E-2</c:v>
                </c:pt>
                <c:pt idx="130054">
                  <c:v>4.1425999999999998E-2</c:v>
                </c:pt>
                <c:pt idx="130055">
                  <c:v>4.1424000000000002E-2</c:v>
                </c:pt>
                <c:pt idx="130056">
                  <c:v>4.1423000000000001E-2</c:v>
                </c:pt>
                <c:pt idx="130057">
                  <c:v>4.1422E-2</c:v>
                </c:pt>
                <c:pt idx="130058">
                  <c:v>4.1420999999999999E-2</c:v>
                </c:pt>
                <c:pt idx="130059">
                  <c:v>4.1419999999999998E-2</c:v>
                </c:pt>
                <c:pt idx="130060">
                  <c:v>4.1418999999999997E-2</c:v>
                </c:pt>
                <c:pt idx="130061">
                  <c:v>4.1418000000000003E-2</c:v>
                </c:pt>
                <c:pt idx="130062">
                  <c:v>4.1416000000000001E-2</c:v>
                </c:pt>
                <c:pt idx="130063">
                  <c:v>4.1415E-2</c:v>
                </c:pt>
                <c:pt idx="130064">
                  <c:v>4.1413999999999999E-2</c:v>
                </c:pt>
                <c:pt idx="130065">
                  <c:v>4.1412999999999998E-2</c:v>
                </c:pt>
                <c:pt idx="130066">
                  <c:v>4.1412999999999998E-2</c:v>
                </c:pt>
                <c:pt idx="130067">
                  <c:v>4.1411999999999997E-2</c:v>
                </c:pt>
                <c:pt idx="130068">
                  <c:v>4.1411000000000003E-2</c:v>
                </c:pt>
                <c:pt idx="130069">
                  <c:v>4.1411000000000003E-2</c:v>
                </c:pt>
                <c:pt idx="130070">
                  <c:v>4.1410000000000002E-2</c:v>
                </c:pt>
                <c:pt idx="130071">
                  <c:v>4.1410000000000002E-2</c:v>
                </c:pt>
                <c:pt idx="130072">
                  <c:v>4.1410000000000002E-2</c:v>
                </c:pt>
                <c:pt idx="130073">
                  <c:v>4.1409000000000001E-2</c:v>
                </c:pt>
                <c:pt idx="130074">
                  <c:v>4.1409000000000001E-2</c:v>
                </c:pt>
                <c:pt idx="130075">
                  <c:v>4.1409000000000001E-2</c:v>
                </c:pt>
                <c:pt idx="130076">
                  <c:v>4.1409000000000001E-2</c:v>
                </c:pt>
                <c:pt idx="130077">
                  <c:v>4.1409000000000001E-2</c:v>
                </c:pt>
                <c:pt idx="130078">
                  <c:v>4.1409000000000001E-2</c:v>
                </c:pt>
                <c:pt idx="130079">
                  <c:v>4.1409000000000001E-2</c:v>
                </c:pt>
                <c:pt idx="130080">
                  <c:v>4.1409000000000001E-2</c:v>
                </c:pt>
                <c:pt idx="130081">
                  <c:v>4.1410000000000002E-2</c:v>
                </c:pt>
                <c:pt idx="130082">
                  <c:v>4.1410000000000002E-2</c:v>
                </c:pt>
                <c:pt idx="130083">
                  <c:v>4.1411000000000003E-2</c:v>
                </c:pt>
                <c:pt idx="130084">
                  <c:v>4.1411999999999997E-2</c:v>
                </c:pt>
                <c:pt idx="130085">
                  <c:v>4.1411999999999997E-2</c:v>
                </c:pt>
                <c:pt idx="130086">
                  <c:v>4.1412999999999998E-2</c:v>
                </c:pt>
                <c:pt idx="130087">
                  <c:v>4.1413999999999999E-2</c:v>
                </c:pt>
                <c:pt idx="130088">
                  <c:v>4.1415E-2</c:v>
                </c:pt>
                <c:pt idx="130089">
                  <c:v>4.1416000000000001E-2</c:v>
                </c:pt>
                <c:pt idx="130090">
                  <c:v>4.1417000000000002E-2</c:v>
                </c:pt>
                <c:pt idx="130091">
                  <c:v>4.1418999999999997E-2</c:v>
                </c:pt>
                <c:pt idx="130092">
                  <c:v>4.1419999999999998E-2</c:v>
                </c:pt>
                <c:pt idx="130093">
                  <c:v>4.1420999999999999E-2</c:v>
                </c:pt>
                <c:pt idx="130094">
                  <c:v>4.1423000000000001E-2</c:v>
                </c:pt>
                <c:pt idx="130095">
                  <c:v>4.1424999999999997E-2</c:v>
                </c:pt>
                <c:pt idx="130096">
                  <c:v>4.1425999999999998E-2</c:v>
                </c:pt>
                <c:pt idx="130097">
                  <c:v>4.1428E-2</c:v>
                </c:pt>
                <c:pt idx="130098">
                  <c:v>4.1430000000000002E-2</c:v>
                </c:pt>
                <c:pt idx="130099">
                  <c:v>4.1431999999999997E-2</c:v>
                </c:pt>
                <c:pt idx="130100">
                  <c:v>4.1432999999999998E-2</c:v>
                </c:pt>
                <c:pt idx="130101">
                  <c:v>4.1435E-2</c:v>
                </c:pt>
                <c:pt idx="130102">
                  <c:v>4.1437000000000002E-2</c:v>
                </c:pt>
                <c:pt idx="130103">
                  <c:v>4.1439999999999998E-2</c:v>
                </c:pt>
                <c:pt idx="130104">
                  <c:v>4.1442E-2</c:v>
                </c:pt>
                <c:pt idx="130105">
                  <c:v>4.1444000000000002E-2</c:v>
                </c:pt>
                <c:pt idx="130106">
                  <c:v>4.1445999999999997E-2</c:v>
                </c:pt>
                <c:pt idx="130107">
                  <c:v>4.1449E-2</c:v>
                </c:pt>
                <c:pt idx="130108">
                  <c:v>4.1451000000000002E-2</c:v>
                </c:pt>
                <c:pt idx="130109">
                  <c:v>4.1452999999999997E-2</c:v>
                </c:pt>
                <c:pt idx="130110">
                  <c:v>4.1454999999999999E-2</c:v>
                </c:pt>
                <c:pt idx="130111">
                  <c:v>4.1458000000000002E-2</c:v>
                </c:pt>
                <c:pt idx="130112">
                  <c:v>4.1459999999999997E-2</c:v>
                </c:pt>
                <c:pt idx="130113">
                  <c:v>4.1461999999999999E-2</c:v>
                </c:pt>
                <c:pt idx="130114">
                  <c:v>4.1465000000000002E-2</c:v>
                </c:pt>
                <c:pt idx="130115">
                  <c:v>4.1466999999999997E-2</c:v>
                </c:pt>
                <c:pt idx="130116">
                  <c:v>4.147E-2</c:v>
                </c:pt>
                <c:pt idx="130117">
                  <c:v>4.1472000000000002E-2</c:v>
                </c:pt>
                <c:pt idx="130118">
                  <c:v>4.1473999999999997E-2</c:v>
                </c:pt>
                <c:pt idx="130119">
                  <c:v>4.1477E-2</c:v>
                </c:pt>
                <c:pt idx="130120">
                  <c:v>4.1479000000000002E-2</c:v>
                </c:pt>
                <c:pt idx="130121">
                  <c:v>4.1480999999999997E-2</c:v>
                </c:pt>
                <c:pt idx="130122">
                  <c:v>4.1482999999999999E-2</c:v>
                </c:pt>
                <c:pt idx="130123">
                  <c:v>4.1485000000000001E-2</c:v>
                </c:pt>
                <c:pt idx="130124">
                  <c:v>4.1487000000000003E-2</c:v>
                </c:pt>
                <c:pt idx="130125">
                  <c:v>4.1488999999999998E-2</c:v>
                </c:pt>
                <c:pt idx="130126">
                  <c:v>4.1489999999999999E-2</c:v>
                </c:pt>
                <c:pt idx="130127">
                  <c:v>4.1492000000000001E-2</c:v>
                </c:pt>
                <c:pt idx="130128">
                  <c:v>4.1494000000000003E-2</c:v>
                </c:pt>
                <c:pt idx="130129">
                  <c:v>4.1494999999999997E-2</c:v>
                </c:pt>
                <c:pt idx="130130">
                  <c:v>4.1496999999999999E-2</c:v>
                </c:pt>
                <c:pt idx="130131">
                  <c:v>4.1498E-2</c:v>
                </c:pt>
                <c:pt idx="130132">
                  <c:v>4.1499000000000001E-2</c:v>
                </c:pt>
                <c:pt idx="130133">
                  <c:v>4.1500000000000002E-2</c:v>
                </c:pt>
                <c:pt idx="130134">
                  <c:v>4.1501000000000003E-2</c:v>
                </c:pt>
                <c:pt idx="130135">
                  <c:v>4.1501000000000003E-2</c:v>
                </c:pt>
                <c:pt idx="130136">
                  <c:v>4.1501999999999997E-2</c:v>
                </c:pt>
                <c:pt idx="130137">
                  <c:v>4.1502999999999998E-2</c:v>
                </c:pt>
                <c:pt idx="130138">
                  <c:v>4.1502999999999998E-2</c:v>
                </c:pt>
                <c:pt idx="130139">
                  <c:v>4.1502999999999998E-2</c:v>
                </c:pt>
                <c:pt idx="130140">
                  <c:v>4.1502999999999998E-2</c:v>
                </c:pt>
                <c:pt idx="130141">
                  <c:v>4.1502999999999998E-2</c:v>
                </c:pt>
                <c:pt idx="130142">
                  <c:v>4.1502999999999998E-2</c:v>
                </c:pt>
                <c:pt idx="130143">
                  <c:v>4.1501999999999997E-2</c:v>
                </c:pt>
                <c:pt idx="130144">
                  <c:v>4.1501999999999997E-2</c:v>
                </c:pt>
                <c:pt idx="130145">
                  <c:v>4.1501000000000003E-2</c:v>
                </c:pt>
                <c:pt idx="130146">
                  <c:v>4.1500000000000002E-2</c:v>
                </c:pt>
                <c:pt idx="130147">
                  <c:v>4.1499000000000001E-2</c:v>
                </c:pt>
                <c:pt idx="130148">
                  <c:v>4.1496999999999999E-2</c:v>
                </c:pt>
                <c:pt idx="130149">
                  <c:v>4.1495999999999998E-2</c:v>
                </c:pt>
                <c:pt idx="130150">
                  <c:v>4.1494000000000003E-2</c:v>
                </c:pt>
                <c:pt idx="130151">
                  <c:v>4.1493000000000002E-2</c:v>
                </c:pt>
                <c:pt idx="130152">
                  <c:v>4.1491E-2</c:v>
                </c:pt>
                <c:pt idx="130153">
                  <c:v>4.1488999999999998E-2</c:v>
                </c:pt>
                <c:pt idx="130154">
                  <c:v>4.1486000000000002E-2</c:v>
                </c:pt>
                <c:pt idx="130155">
                  <c:v>4.1484E-2</c:v>
                </c:pt>
                <c:pt idx="130156">
                  <c:v>4.1480999999999997E-2</c:v>
                </c:pt>
                <c:pt idx="130157">
                  <c:v>4.1479000000000002E-2</c:v>
                </c:pt>
                <c:pt idx="130158">
                  <c:v>4.1475999999999999E-2</c:v>
                </c:pt>
                <c:pt idx="130159">
                  <c:v>4.1473000000000003E-2</c:v>
                </c:pt>
                <c:pt idx="130160">
                  <c:v>4.147E-2</c:v>
                </c:pt>
                <c:pt idx="130161">
                  <c:v>4.1466999999999997E-2</c:v>
                </c:pt>
                <c:pt idx="130162">
                  <c:v>4.1464000000000001E-2</c:v>
                </c:pt>
                <c:pt idx="130163">
                  <c:v>4.1459999999999997E-2</c:v>
                </c:pt>
                <c:pt idx="130164">
                  <c:v>4.1457000000000001E-2</c:v>
                </c:pt>
                <c:pt idx="130165">
                  <c:v>4.1453999999999998E-2</c:v>
                </c:pt>
                <c:pt idx="130166">
                  <c:v>4.1450000000000001E-2</c:v>
                </c:pt>
                <c:pt idx="130167">
                  <c:v>4.1446999999999998E-2</c:v>
                </c:pt>
                <c:pt idx="130168">
                  <c:v>4.1443000000000001E-2</c:v>
                </c:pt>
                <c:pt idx="130169">
                  <c:v>4.1438999999999997E-2</c:v>
                </c:pt>
                <c:pt idx="130170">
                  <c:v>4.1435E-2</c:v>
                </c:pt>
                <c:pt idx="130171">
                  <c:v>4.1431999999999997E-2</c:v>
                </c:pt>
                <c:pt idx="130172">
                  <c:v>4.1428E-2</c:v>
                </c:pt>
                <c:pt idx="130173">
                  <c:v>4.1424000000000002E-2</c:v>
                </c:pt>
                <c:pt idx="130174">
                  <c:v>4.1419999999999998E-2</c:v>
                </c:pt>
                <c:pt idx="130175">
                  <c:v>4.1417000000000002E-2</c:v>
                </c:pt>
                <c:pt idx="130176">
                  <c:v>4.1412999999999998E-2</c:v>
                </c:pt>
                <c:pt idx="130177">
                  <c:v>4.1410000000000002E-2</c:v>
                </c:pt>
                <c:pt idx="130178">
                  <c:v>4.1405999999999998E-2</c:v>
                </c:pt>
                <c:pt idx="130179">
                  <c:v>4.1402000000000001E-2</c:v>
                </c:pt>
                <c:pt idx="130180">
                  <c:v>4.1398999999999998E-2</c:v>
                </c:pt>
                <c:pt idx="130181">
                  <c:v>4.1396000000000002E-2</c:v>
                </c:pt>
                <c:pt idx="130182">
                  <c:v>4.1391999999999998E-2</c:v>
                </c:pt>
                <c:pt idx="130183">
                  <c:v>4.1389000000000002E-2</c:v>
                </c:pt>
                <c:pt idx="130184">
                  <c:v>4.1385999999999999E-2</c:v>
                </c:pt>
                <c:pt idx="130185">
                  <c:v>4.1383000000000003E-2</c:v>
                </c:pt>
                <c:pt idx="130186">
                  <c:v>4.1381000000000001E-2</c:v>
                </c:pt>
                <c:pt idx="130187">
                  <c:v>4.1377999999999998E-2</c:v>
                </c:pt>
                <c:pt idx="130188">
                  <c:v>4.1376000000000003E-2</c:v>
                </c:pt>
                <c:pt idx="130189">
                  <c:v>4.1373E-2</c:v>
                </c:pt>
                <c:pt idx="130190">
                  <c:v>4.1370999999999998E-2</c:v>
                </c:pt>
                <c:pt idx="130191">
                  <c:v>4.1369000000000003E-2</c:v>
                </c:pt>
                <c:pt idx="130192">
                  <c:v>4.1367000000000001E-2</c:v>
                </c:pt>
                <c:pt idx="130193">
                  <c:v>4.1364999999999999E-2</c:v>
                </c:pt>
                <c:pt idx="130194">
                  <c:v>4.1363999999999998E-2</c:v>
                </c:pt>
                <c:pt idx="130195">
                  <c:v>4.1362000000000003E-2</c:v>
                </c:pt>
                <c:pt idx="130196">
                  <c:v>4.1361000000000002E-2</c:v>
                </c:pt>
                <c:pt idx="130197">
                  <c:v>4.1360000000000001E-2</c:v>
                </c:pt>
                <c:pt idx="130198">
                  <c:v>4.1359E-2</c:v>
                </c:pt>
                <c:pt idx="130199">
                  <c:v>4.1357999999999999E-2</c:v>
                </c:pt>
                <c:pt idx="130200">
                  <c:v>4.1357999999999999E-2</c:v>
                </c:pt>
                <c:pt idx="130201">
                  <c:v>4.1357999999999999E-2</c:v>
                </c:pt>
                <c:pt idx="130202">
                  <c:v>4.1356999999999998E-2</c:v>
                </c:pt>
                <c:pt idx="130203">
                  <c:v>4.1356999999999998E-2</c:v>
                </c:pt>
                <c:pt idx="130204">
                  <c:v>4.1356999999999998E-2</c:v>
                </c:pt>
                <c:pt idx="130205">
                  <c:v>4.1357999999999999E-2</c:v>
                </c:pt>
                <c:pt idx="130206">
                  <c:v>4.1357999999999999E-2</c:v>
                </c:pt>
                <c:pt idx="130207">
                  <c:v>4.1359E-2</c:v>
                </c:pt>
                <c:pt idx="130208">
                  <c:v>4.1359E-2</c:v>
                </c:pt>
                <c:pt idx="130209">
                  <c:v>4.1360000000000001E-2</c:v>
                </c:pt>
                <c:pt idx="130210">
                  <c:v>4.1362000000000003E-2</c:v>
                </c:pt>
                <c:pt idx="130211">
                  <c:v>4.1362999999999997E-2</c:v>
                </c:pt>
                <c:pt idx="130212">
                  <c:v>4.1363999999999998E-2</c:v>
                </c:pt>
                <c:pt idx="130213">
                  <c:v>4.1366E-2</c:v>
                </c:pt>
                <c:pt idx="130214">
                  <c:v>4.1367000000000001E-2</c:v>
                </c:pt>
                <c:pt idx="130215">
                  <c:v>4.1369000000000003E-2</c:v>
                </c:pt>
                <c:pt idx="130216">
                  <c:v>4.1370999999999998E-2</c:v>
                </c:pt>
                <c:pt idx="130217">
                  <c:v>4.1371999999999999E-2</c:v>
                </c:pt>
                <c:pt idx="130218">
                  <c:v>4.1374000000000001E-2</c:v>
                </c:pt>
                <c:pt idx="130219">
                  <c:v>4.1376000000000003E-2</c:v>
                </c:pt>
                <c:pt idx="130220">
                  <c:v>4.1377999999999998E-2</c:v>
                </c:pt>
                <c:pt idx="130221">
                  <c:v>4.1381000000000001E-2</c:v>
                </c:pt>
                <c:pt idx="130222">
                  <c:v>4.1383000000000003E-2</c:v>
                </c:pt>
                <c:pt idx="130223">
                  <c:v>4.1384999999999998E-2</c:v>
                </c:pt>
                <c:pt idx="130224">
                  <c:v>4.1387E-2</c:v>
                </c:pt>
                <c:pt idx="130225">
                  <c:v>4.1390000000000003E-2</c:v>
                </c:pt>
                <c:pt idx="130226">
                  <c:v>4.1391999999999998E-2</c:v>
                </c:pt>
                <c:pt idx="130227">
                  <c:v>4.1394E-2</c:v>
                </c:pt>
                <c:pt idx="130228">
                  <c:v>4.1397000000000003E-2</c:v>
                </c:pt>
                <c:pt idx="130229">
                  <c:v>4.1398999999999998E-2</c:v>
                </c:pt>
                <c:pt idx="130230">
                  <c:v>4.1401E-2</c:v>
                </c:pt>
                <c:pt idx="130231">
                  <c:v>4.1403000000000002E-2</c:v>
                </c:pt>
                <c:pt idx="130232">
                  <c:v>4.1405999999999998E-2</c:v>
                </c:pt>
                <c:pt idx="130233">
                  <c:v>4.1408E-2</c:v>
                </c:pt>
                <c:pt idx="130234">
                  <c:v>4.1410000000000002E-2</c:v>
                </c:pt>
                <c:pt idx="130235">
                  <c:v>4.1412999999999998E-2</c:v>
                </c:pt>
                <c:pt idx="130236">
                  <c:v>4.1415E-2</c:v>
                </c:pt>
                <c:pt idx="130237">
                  <c:v>4.1417000000000002E-2</c:v>
                </c:pt>
                <c:pt idx="130238">
                  <c:v>4.1418999999999997E-2</c:v>
                </c:pt>
                <c:pt idx="130239">
                  <c:v>4.1419999999999998E-2</c:v>
                </c:pt>
                <c:pt idx="130240">
                  <c:v>4.1422E-2</c:v>
                </c:pt>
                <c:pt idx="130241">
                  <c:v>4.1424000000000002E-2</c:v>
                </c:pt>
                <c:pt idx="130242">
                  <c:v>4.1424999999999997E-2</c:v>
                </c:pt>
                <c:pt idx="130243">
                  <c:v>4.1426999999999999E-2</c:v>
                </c:pt>
                <c:pt idx="130244">
                  <c:v>4.1428E-2</c:v>
                </c:pt>
                <c:pt idx="130245">
                  <c:v>4.1430000000000002E-2</c:v>
                </c:pt>
                <c:pt idx="130246">
                  <c:v>4.1431000000000003E-2</c:v>
                </c:pt>
                <c:pt idx="130247">
                  <c:v>4.1431999999999997E-2</c:v>
                </c:pt>
                <c:pt idx="130248">
                  <c:v>4.1432999999999998E-2</c:v>
                </c:pt>
                <c:pt idx="130249">
                  <c:v>4.1433999999999999E-2</c:v>
                </c:pt>
                <c:pt idx="130250">
                  <c:v>4.1435E-2</c:v>
                </c:pt>
                <c:pt idx="130251">
                  <c:v>4.1435E-2</c:v>
                </c:pt>
                <c:pt idx="130252">
                  <c:v>4.1436000000000001E-2</c:v>
                </c:pt>
                <c:pt idx="130253">
                  <c:v>4.1436000000000001E-2</c:v>
                </c:pt>
                <c:pt idx="130254">
                  <c:v>4.1437000000000002E-2</c:v>
                </c:pt>
                <c:pt idx="130255">
                  <c:v>4.1437000000000002E-2</c:v>
                </c:pt>
                <c:pt idx="130256">
                  <c:v>4.1437000000000002E-2</c:v>
                </c:pt>
                <c:pt idx="130257">
                  <c:v>4.1437000000000002E-2</c:v>
                </c:pt>
                <c:pt idx="130258">
                  <c:v>4.1437000000000002E-2</c:v>
                </c:pt>
                <c:pt idx="130259">
                  <c:v>4.1437000000000002E-2</c:v>
                </c:pt>
                <c:pt idx="130260">
                  <c:v>4.1437000000000002E-2</c:v>
                </c:pt>
                <c:pt idx="130261">
                  <c:v>4.1437000000000002E-2</c:v>
                </c:pt>
                <c:pt idx="130262">
                  <c:v>4.1436000000000001E-2</c:v>
                </c:pt>
                <c:pt idx="130263">
                  <c:v>4.1435E-2</c:v>
                </c:pt>
                <c:pt idx="130264">
                  <c:v>4.1433999999999999E-2</c:v>
                </c:pt>
                <c:pt idx="130265">
                  <c:v>4.1433999999999999E-2</c:v>
                </c:pt>
                <c:pt idx="130266">
                  <c:v>4.1432999999999998E-2</c:v>
                </c:pt>
                <c:pt idx="130267">
                  <c:v>4.1431999999999997E-2</c:v>
                </c:pt>
                <c:pt idx="130268">
                  <c:v>4.1431000000000003E-2</c:v>
                </c:pt>
                <c:pt idx="130269">
                  <c:v>4.1430000000000002E-2</c:v>
                </c:pt>
                <c:pt idx="130270">
                  <c:v>4.1429000000000001E-2</c:v>
                </c:pt>
                <c:pt idx="130271">
                  <c:v>4.1426999999999999E-2</c:v>
                </c:pt>
                <c:pt idx="130272">
                  <c:v>4.1425999999999998E-2</c:v>
                </c:pt>
                <c:pt idx="130273">
                  <c:v>4.1424999999999997E-2</c:v>
                </c:pt>
                <c:pt idx="130274">
                  <c:v>4.1423000000000001E-2</c:v>
                </c:pt>
                <c:pt idx="130275">
                  <c:v>4.1422E-2</c:v>
                </c:pt>
                <c:pt idx="130276">
                  <c:v>4.1419999999999998E-2</c:v>
                </c:pt>
                <c:pt idx="130277">
                  <c:v>4.1418999999999997E-2</c:v>
                </c:pt>
                <c:pt idx="130278">
                  <c:v>4.1417000000000002E-2</c:v>
                </c:pt>
                <c:pt idx="130279">
                  <c:v>4.1416000000000001E-2</c:v>
                </c:pt>
                <c:pt idx="130280">
                  <c:v>4.1415E-2</c:v>
                </c:pt>
                <c:pt idx="130281">
                  <c:v>4.1412999999999998E-2</c:v>
                </c:pt>
                <c:pt idx="130282">
                  <c:v>4.1411999999999997E-2</c:v>
                </c:pt>
                <c:pt idx="130283">
                  <c:v>4.1411000000000003E-2</c:v>
                </c:pt>
                <c:pt idx="130284">
                  <c:v>4.1409000000000001E-2</c:v>
                </c:pt>
                <c:pt idx="130285">
                  <c:v>4.1408E-2</c:v>
                </c:pt>
                <c:pt idx="130286">
                  <c:v>4.1406999999999999E-2</c:v>
                </c:pt>
                <c:pt idx="130287">
                  <c:v>4.1404999999999997E-2</c:v>
                </c:pt>
                <c:pt idx="130288">
                  <c:v>4.1404000000000003E-2</c:v>
                </c:pt>
                <c:pt idx="130289">
                  <c:v>4.1403000000000002E-2</c:v>
                </c:pt>
                <c:pt idx="130290">
                  <c:v>4.1402000000000001E-2</c:v>
                </c:pt>
                <c:pt idx="130291">
                  <c:v>4.1401E-2</c:v>
                </c:pt>
                <c:pt idx="130292">
                  <c:v>4.1399999999999999E-2</c:v>
                </c:pt>
                <c:pt idx="130293">
                  <c:v>4.1398999999999998E-2</c:v>
                </c:pt>
                <c:pt idx="130294">
                  <c:v>4.1398999999999998E-2</c:v>
                </c:pt>
                <c:pt idx="130295">
                  <c:v>4.1397999999999997E-2</c:v>
                </c:pt>
                <c:pt idx="130296">
                  <c:v>4.1397999999999997E-2</c:v>
                </c:pt>
                <c:pt idx="130297">
                  <c:v>4.1397000000000003E-2</c:v>
                </c:pt>
                <c:pt idx="130298">
                  <c:v>4.1397000000000003E-2</c:v>
                </c:pt>
                <c:pt idx="130299">
                  <c:v>4.1397000000000003E-2</c:v>
                </c:pt>
                <c:pt idx="130300">
                  <c:v>4.1396000000000002E-2</c:v>
                </c:pt>
                <c:pt idx="130301">
                  <c:v>4.1396000000000002E-2</c:v>
                </c:pt>
                <c:pt idx="130302">
                  <c:v>4.1397000000000003E-2</c:v>
                </c:pt>
                <c:pt idx="130303">
                  <c:v>4.1397000000000003E-2</c:v>
                </c:pt>
                <c:pt idx="130304">
                  <c:v>4.1397000000000003E-2</c:v>
                </c:pt>
                <c:pt idx="130305">
                  <c:v>4.1397999999999997E-2</c:v>
                </c:pt>
                <c:pt idx="130306">
                  <c:v>4.1397999999999997E-2</c:v>
                </c:pt>
                <c:pt idx="130307">
                  <c:v>4.1398999999999998E-2</c:v>
                </c:pt>
                <c:pt idx="130308">
                  <c:v>4.1399999999999999E-2</c:v>
                </c:pt>
                <c:pt idx="130309">
                  <c:v>4.1399999999999999E-2</c:v>
                </c:pt>
                <c:pt idx="130310">
                  <c:v>4.1401E-2</c:v>
                </c:pt>
                <c:pt idx="130311">
                  <c:v>4.1402000000000001E-2</c:v>
                </c:pt>
                <c:pt idx="130312">
                  <c:v>4.1403000000000002E-2</c:v>
                </c:pt>
                <c:pt idx="130313">
                  <c:v>4.1404000000000003E-2</c:v>
                </c:pt>
                <c:pt idx="130314">
                  <c:v>4.1404999999999997E-2</c:v>
                </c:pt>
                <c:pt idx="130315">
                  <c:v>4.1405999999999998E-2</c:v>
                </c:pt>
                <c:pt idx="130316">
                  <c:v>4.1408E-2</c:v>
                </c:pt>
                <c:pt idx="130317">
                  <c:v>4.1409000000000001E-2</c:v>
                </c:pt>
                <c:pt idx="130318">
                  <c:v>4.1410000000000002E-2</c:v>
                </c:pt>
                <c:pt idx="130319">
                  <c:v>4.1411999999999997E-2</c:v>
                </c:pt>
                <c:pt idx="130320">
                  <c:v>4.1412999999999998E-2</c:v>
                </c:pt>
                <c:pt idx="130321">
                  <c:v>4.1413999999999999E-2</c:v>
                </c:pt>
                <c:pt idx="130322">
                  <c:v>4.1416000000000001E-2</c:v>
                </c:pt>
                <c:pt idx="130323">
                  <c:v>4.1417000000000002E-2</c:v>
                </c:pt>
                <c:pt idx="130324">
                  <c:v>4.1418999999999997E-2</c:v>
                </c:pt>
                <c:pt idx="130325">
                  <c:v>4.1419999999999998E-2</c:v>
                </c:pt>
                <c:pt idx="130326">
                  <c:v>4.1420999999999999E-2</c:v>
                </c:pt>
                <c:pt idx="130327">
                  <c:v>4.1423000000000001E-2</c:v>
                </c:pt>
                <c:pt idx="130328">
                  <c:v>4.1424000000000002E-2</c:v>
                </c:pt>
                <c:pt idx="130329">
                  <c:v>4.1424999999999997E-2</c:v>
                </c:pt>
                <c:pt idx="130330">
                  <c:v>4.1426999999999999E-2</c:v>
                </c:pt>
                <c:pt idx="130331">
                  <c:v>4.1428E-2</c:v>
                </c:pt>
                <c:pt idx="130332">
                  <c:v>4.1429000000000001E-2</c:v>
                </c:pt>
                <c:pt idx="130333">
                  <c:v>4.1430000000000002E-2</c:v>
                </c:pt>
                <c:pt idx="130334">
                  <c:v>4.1431000000000003E-2</c:v>
                </c:pt>
                <c:pt idx="130335">
                  <c:v>4.1431999999999997E-2</c:v>
                </c:pt>
                <c:pt idx="130336">
                  <c:v>4.1431999999999997E-2</c:v>
                </c:pt>
                <c:pt idx="130337">
                  <c:v>4.1432999999999998E-2</c:v>
                </c:pt>
                <c:pt idx="130338">
                  <c:v>4.1433999999999999E-2</c:v>
                </c:pt>
                <c:pt idx="130339">
                  <c:v>4.1433999999999999E-2</c:v>
                </c:pt>
                <c:pt idx="130340">
                  <c:v>4.1435E-2</c:v>
                </c:pt>
                <c:pt idx="130341">
                  <c:v>4.1435E-2</c:v>
                </c:pt>
                <c:pt idx="130342">
                  <c:v>4.1436000000000001E-2</c:v>
                </c:pt>
                <c:pt idx="130343">
                  <c:v>4.1436000000000001E-2</c:v>
                </c:pt>
                <c:pt idx="130344">
                  <c:v>4.1436000000000001E-2</c:v>
                </c:pt>
                <c:pt idx="130345">
                  <c:v>4.1436000000000001E-2</c:v>
                </c:pt>
                <c:pt idx="130346">
                  <c:v>4.1436000000000001E-2</c:v>
                </c:pt>
                <c:pt idx="130347">
                  <c:v>4.1436000000000001E-2</c:v>
                </c:pt>
                <c:pt idx="130348">
                  <c:v>4.1436000000000001E-2</c:v>
                </c:pt>
                <c:pt idx="130349">
                  <c:v>4.1435E-2</c:v>
                </c:pt>
                <c:pt idx="130350">
                  <c:v>4.1435E-2</c:v>
                </c:pt>
                <c:pt idx="130351">
                  <c:v>4.1435E-2</c:v>
                </c:pt>
                <c:pt idx="130352">
                  <c:v>4.1433999999999999E-2</c:v>
                </c:pt>
                <c:pt idx="130353">
                  <c:v>4.1433999999999999E-2</c:v>
                </c:pt>
                <c:pt idx="130354">
                  <c:v>4.1432999999999998E-2</c:v>
                </c:pt>
                <c:pt idx="130355">
                  <c:v>4.1431999999999997E-2</c:v>
                </c:pt>
                <c:pt idx="130356">
                  <c:v>4.1431999999999997E-2</c:v>
                </c:pt>
                <c:pt idx="130357">
                  <c:v>4.1431000000000003E-2</c:v>
                </c:pt>
                <c:pt idx="130358">
                  <c:v>4.1430000000000002E-2</c:v>
                </c:pt>
                <c:pt idx="130359">
                  <c:v>4.1429000000000001E-2</c:v>
                </c:pt>
                <c:pt idx="130360">
                  <c:v>4.1428E-2</c:v>
                </c:pt>
                <c:pt idx="130361">
                  <c:v>4.1426999999999999E-2</c:v>
                </c:pt>
                <c:pt idx="130362">
                  <c:v>4.1425999999999998E-2</c:v>
                </c:pt>
                <c:pt idx="130363">
                  <c:v>4.1424999999999997E-2</c:v>
                </c:pt>
                <c:pt idx="130364">
                  <c:v>4.1423000000000001E-2</c:v>
                </c:pt>
                <c:pt idx="130365">
                  <c:v>4.1422E-2</c:v>
                </c:pt>
                <c:pt idx="130366">
                  <c:v>4.1420999999999999E-2</c:v>
                </c:pt>
                <c:pt idx="130367">
                  <c:v>4.1419999999999998E-2</c:v>
                </c:pt>
                <c:pt idx="130368">
                  <c:v>4.1418000000000003E-2</c:v>
                </c:pt>
                <c:pt idx="130369">
                  <c:v>4.1417000000000002E-2</c:v>
                </c:pt>
                <c:pt idx="130370">
                  <c:v>4.1415E-2</c:v>
                </c:pt>
                <c:pt idx="130371">
                  <c:v>4.1413999999999999E-2</c:v>
                </c:pt>
                <c:pt idx="130372">
                  <c:v>4.1412999999999998E-2</c:v>
                </c:pt>
                <c:pt idx="130373">
                  <c:v>4.1411000000000003E-2</c:v>
                </c:pt>
                <c:pt idx="130374">
                  <c:v>4.1410000000000002E-2</c:v>
                </c:pt>
                <c:pt idx="130375">
                  <c:v>4.1409000000000001E-2</c:v>
                </c:pt>
                <c:pt idx="130376">
                  <c:v>4.1406999999999999E-2</c:v>
                </c:pt>
                <c:pt idx="130377">
                  <c:v>4.1405999999999998E-2</c:v>
                </c:pt>
                <c:pt idx="130378">
                  <c:v>4.1404000000000003E-2</c:v>
                </c:pt>
                <c:pt idx="130379">
                  <c:v>4.1403000000000002E-2</c:v>
                </c:pt>
                <c:pt idx="130380">
                  <c:v>4.1401E-2</c:v>
                </c:pt>
                <c:pt idx="130381">
                  <c:v>4.1399999999999999E-2</c:v>
                </c:pt>
                <c:pt idx="130382">
                  <c:v>4.1397999999999997E-2</c:v>
                </c:pt>
                <c:pt idx="130383">
                  <c:v>4.1397000000000003E-2</c:v>
                </c:pt>
                <c:pt idx="130384">
                  <c:v>4.1395000000000001E-2</c:v>
                </c:pt>
                <c:pt idx="130385">
                  <c:v>4.1394E-2</c:v>
                </c:pt>
                <c:pt idx="130386">
                  <c:v>4.1392999999999999E-2</c:v>
                </c:pt>
                <c:pt idx="130387">
                  <c:v>4.1390999999999997E-2</c:v>
                </c:pt>
                <c:pt idx="130388">
                  <c:v>4.1390000000000003E-2</c:v>
                </c:pt>
                <c:pt idx="130389">
                  <c:v>4.1389000000000002E-2</c:v>
                </c:pt>
                <c:pt idx="130390">
                  <c:v>4.1387E-2</c:v>
                </c:pt>
                <c:pt idx="130391">
                  <c:v>4.1385999999999999E-2</c:v>
                </c:pt>
                <c:pt idx="130392">
                  <c:v>4.1384999999999998E-2</c:v>
                </c:pt>
                <c:pt idx="130393">
                  <c:v>4.1383000000000003E-2</c:v>
                </c:pt>
                <c:pt idx="130394">
                  <c:v>4.1382000000000002E-2</c:v>
                </c:pt>
                <c:pt idx="130395">
                  <c:v>4.1381000000000001E-2</c:v>
                </c:pt>
                <c:pt idx="130396">
                  <c:v>4.138E-2</c:v>
                </c:pt>
                <c:pt idx="130397">
                  <c:v>4.1378999999999999E-2</c:v>
                </c:pt>
                <c:pt idx="130398">
                  <c:v>4.1377999999999998E-2</c:v>
                </c:pt>
                <c:pt idx="130399">
                  <c:v>4.1376999999999997E-2</c:v>
                </c:pt>
                <c:pt idx="130400">
                  <c:v>4.1376000000000003E-2</c:v>
                </c:pt>
                <c:pt idx="130401">
                  <c:v>4.1375000000000002E-2</c:v>
                </c:pt>
                <c:pt idx="130402">
                  <c:v>4.1375000000000002E-2</c:v>
                </c:pt>
                <c:pt idx="130403">
                  <c:v>4.1374000000000001E-2</c:v>
                </c:pt>
                <c:pt idx="130404">
                  <c:v>4.1373E-2</c:v>
                </c:pt>
                <c:pt idx="130405">
                  <c:v>4.1371999999999999E-2</c:v>
                </c:pt>
                <c:pt idx="130406">
                  <c:v>4.1370999999999998E-2</c:v>
                </c:pt>
                <c:pt idx="130407">
                  <c:v>4.1370999999999998E-2</c:v>
                </c:pt>
                <c:pt idx="130408">
                  <c:v>4.1369999999999997E-2</c:v>
                </c:pt>
                <c:pt idx="130409">
                  <c:v>4.1369999999999997E-2</c:v>
                </c:pt>
                <c:pt idx="130410">
                  <c:v>4.1369000000000003E-2</c:v>
                </c:pt>
                <c:pt idx="130411">
                  <c:v>4.1369000000000003E-2</c:v>
                </c:pt>
                <c:pt idx="130412">
                  <c:v>4.1369000000000003E-2</c:v>
                </c:pt>
                <c:pt idx="130413">
                  <c:v>4.1368000000000002E-2</c:v>
                </c:pt>
                <c:pt idx="130414">
                  <c:v>4.1368000000000002E-2</c:v>
                </c:pt>
                <c:pt idx="130415">
                  <c:v>4.1368000000000002E-2</c:v>
                </c:pt>
                <c:pt idx="130416">
                  <c:v>4.1367000000000001E-2</c:v>
                </c:pt>
                <c:pt idx="130417">
                  <c:v>4.1367000000000001E-2</c:v>
                </c:pt>
                <c:pt idx="130418">
                  <c:v>4.1367000000000001E-2</c:v>
                </c:pt>
                <c:pt idx="130419">
                  <c:v>4.1367000000000001E-2</c:v>
                </c:pt>
                <c:pt idx="130420">
                  <c:v>4.1367000000000001E-2</c:v>
                </c:pt>
                <c:pt idx="130421">
                  <c:v>4.1367000000000001E-2</c:v>
                </c:pt>
                <c:pt idx="130422">
                  <c:v>4.1367000000000001E-2</c:v>
                </c:pt>
                <c:pt idx="130423">
                  <c:v>4.1366E-2</c:v>
                </c:pt>
                <c:pt idx="130424">
                  <c:v>4.1366E-2</c:v>
                </c:pt>
                <c:pt idx="130425">
                  <c:v>4.1366E-2</c:v>
                </c:pt>
                <c:pt idx="130426">
                  <c:v>4.1366E-2</c:v>
                </c:pt>
                <c:pt idx="130427">
                  <c:v>4.1366E-2</c:v>
                </c:pt>
                <c:pt idx="130428">
                  <c:v>4.1366E-2</c:v>
                </c:pt>
                <c:pt idx="130429">
                  <c:v>4.1364999999999999E-2</c:v>
                </c:pt>
                <c:pt idx="130430">
                  <c:v>4.1364999999999999E-2</c:v>
                </c:pt>
                <c:pt idx="130431">
                  <c:v>4.1364999999999999E-2</c:v>
                </c:pt>
                <c:pt idx="130432">
                  <c:v>4.1364999999999999E-2</c:v>
                </c:pt>
                <c:pt idx="130433">
                  <c:v>4.1363999999999998E-2</c:v>
                </c:pt>
                <c:pt idx="130434">
                  <c:v>4.1363999999999998E-2</c:v>
                </c:pt>
                <c:pt idx="130435">
                  <c:v>4.1363999999999998E-2</c:v>
                </c:pt>
                <c:pt idx="130436">
                  <c:v>4.1362999999999997E-2</c:v>
                </c:pt>
                <c:pt idx="130437">
                  <c:v>4.1362999999999997E-2</c:v>
                </c:pt>
                <c:pt idx="130438">
                  <c:v>4.1362000000000003E-2</c:v>
                </c:pt>
                <c:pt idx="130439">
                  <c:v>4.1362000000000003E-2</c:v>
                </c:pt>
                <c:pt idx="130440">
                  <c:v>4.1361000000000002E-2</c:v>
                </c:pt>
                <c:pt idx="130441">
                  <c:v>4.1361000000000002E-2</c:v>
                </c:pt>
                <c:pt idx="130442">
                  <c:v>4.1360000000000001E-2</c:v>
                </c:pt>
                <c:pt idx="130443">
                  <c:v>4.1359E-2</c:v>
                </c:pt>
                <c:pt idx="130444">
                  <c:v>4.1359E-2</c:v>
                </c:pt>
                <c:pt idx="130445">
                  <c:v>4.1357999999999999E-2</c:v>
                </c:pt>
                <c:pt idx="130446">
                  <c:v>4.1356999999999998E-2</c:v>
                </c:pt>
                <c:pt idx="130447">
                  <c:v>4.1356999999999998E-2</c:v>
                </c:pt>
                <c:pt idx="130448">
                  <c:v>4.1355999999999997E-2</c:v>
                </c:pt>
                <c:pt idx="130449">
                  <c:v>4.1355000000000003E-2</c:v>
                </c:pt>
                <c:pt idx="130450">
                  <c:v>4.1354000000000002E-2</c:v>
                </c:pt>
                <c:pt idx="130451">
                  <c:v>4.1353000000000001E-2</c:v>
                </c:pt>
                <c:pt idx="130452">
                  <c:v>4.1353000000000001E-2</c:v>
                </c:pt>
                <c:pt idx="130453">
                  <c:v>4.1352E-2</c:v>
                </c:pt>
                <c:pt idx="130454">
                  <c:v>4.1350999999999999E-2</c:v>
                </c:pt>
                <c:pt idx="130455">
                  <c:v>4.1349999999999998E-2</c:v>
                </c:pt>
                <c:pt idx="130456">
                  <c:v>4.1349999999999998E-2</c:v>
                </c:pt>
                <c:pt idx="130457">
                  <c:v>4.1348999999999997E-2</c:v>
                </c:pt>
                <c:pt idx="130458">
                  <c:v>4.1348000000000003E-2</c:v>
                </c:pt>
                <c:pt idx="130459">
                  <c:v>4.1348000000000003E-2</c:v>
                </c:pt>
                <c:pt idx="130460">
                  <c:v>4.1347000000000002E-2</c:v>
                </c:pt>
                <c:pt idx="130461">
                  <c:v>4.1346000000000001E-2</c:v>
                </c:pt>
                <c:pt idx="130462">
                  <c:v>4.1346000000000001E-2</c:v>
                </c:pt>
                <c:pt idx="130463">
                  <c:v>4.1345E-2</c:v>
                </c:pt>
                <c:pt idx="130464">
                  <c:v>4.1345E-2</c:v>
                </c:pt>
                <c:pt idx="130465">
                  <c:v>4.1343999999999999E-2</c:v>
                </c:pt>
                <c:pt idx="130466">
                  <c:v>4.1343999999999999E-2</c:v>
                </c:pt>
                <c:pt idx="130467">
                  <c:v>4.1343999999999999E-2</c:v>
                </c:pt>
                <c:pt idx="130468">
                  <c:v>4.1343999999999999E-2</c:v>
                </c:pt>
                <c:pt idx="130469">
                  <c:v>4.1343999999999999E-2</c:v>
                </c:pt>
                <c:pt idx="130470">
                  <c:v>4.1343999999999999E-2</c:v>
                </c:pt>
                <c:pt idx="130471">
                  <c:v>4.1343999999999999E-2</c:v>
                </c:pt>
                <c:pt idx="130472">
                  <c:v>4.1343999999999999E-2</c:v>
                </c:pt>
                <c:pt idx="130473">
                  <c:v>4.1343999999999999E-2</c:v>
                </c:pt>
                <c:pt idx="130474">
                  <c:v>4.1343999999999999E-2</c:v>
                </c:pt>
                <c:pt idx="130475">
                  <c:v>4.1343999999999999E-2</c:v>
                </c:pt>
                <c:pt idx="130476">
                  <c:v>4.1343999999999999E-2</c:v>
                </c:pt>
                <c:pt idx="130477">
                  <c:v>4.1343999999999999E-2</c:v>
                </c:pt>
                <c:pt idx="130478">
                  <c:v>4.1345E-2</c:v>
                </c:pt>
                <c:pt idx="130479">
                  <c:v>4.1345E-2</c:v>
                </c:pt>
                <c:pt idx="130480">
                  <c:v>4.1346000000000001E-2</c:v>
                </c:pt>
                <c:pt idx="130481">
                  <c:v>4.1346000000000001E-2</c:v>
                </c:pt>
                <c:pt idx="130482">
                  <c:v>4.1347000000000002E-2</c:v>
                </c:pt>
                <c:pt idx="130483">
                  <c:v>4.1347000000000002E-2</c:v>
                </c:pt>
                <c:pt idx="130484">
                  <c:v>4.1348000000000003E-2</c:v>
                </c:pt>
                <c:pt idx="130485">
                  <c:v>4.1348999999999997E-2</c:v>
                </c:pt>
                <c:pt idx="130486">
                  <c:v>4.1349999999999998E-2</c:v>
                </c:pt>
                <c:pt idx="130487">
                  <c:v>4.1349999999999998E-2</c:v>
                </c:pt>
                <c:pt idx="130488">
                  <c:v>4.1350999999999999E-2</c:v>
                </c:pt>
                <c:pt idx="130489">
                  <c:v>4.1352E-2</c:v>
                </c:pt>
                <c:pt idx="130490">
                  <c:v>4.1353000000000001E-2</c:v>
                </c:pt>
                <c:pt idx="130491">
                  <c:v>4.1354000000000002E-2</c:v>
                </c:pt>
                <c:pt idx="130492">
                  <c:v>4.1355999999999997E-2</c:v>
                </c:pt>
                <c:pt idx="130493">
                  <c:v>4.1356999999999998E-2</c:v>
                </c:pt>
                <c:pt idx="130494">
                  <c:v>4.1357999999999999E-2</c:v>
                </c:pt>
                <c:pt idx="130495">
                  <c:v>4.1359E-2</c:v>
                </c:pt>
                <c:pt idx="130496">
                  <c:v>4.1360000000000001E-2</c:v>
                </c:pt>
                <c:pt idx="130497">
                  <c:v>4.1361000000000002E-2</c:v>
                </c:pt>
                <c:pt idx="130498">
                  <c:v>4.1362999999999997E-2</c:v>
                </c:pt>
                <c:pt idx="130499">
                  <c:v>4.1363999999999998E-2</c:v>
                </c:pt>
                <c:pt idx="130500">
                  <c:v>4.1364999999999999E-2</c:v>
                </c:pt>
                <c:pt idx="130501">
                  <c:v>4.1366E-2</c:v>
                </c:pt>
                <c:pt idx="130502">
                  <c:v>4.1367000000000001E-2</c:v>
                </c:pt>
                <c:pt idx="130503">
                  <c:v>4.1369000000000003E-2</c:v>
                </c:pt>
                <c:pt idx="130504">
                  <c:v>4.1369999999999997E-2</c:v>
                </c:pt>
                <c:pt idx="130505">
                  <c:v>4.1370999999999998E-2</c:v>
                </c:pt>
                <c:pt idx="130506">
                  <c:v>4.1373E-2</c:v>
                </c:pt>
                <c:pt idx="130507">
                  <c:v>4.1374000000000001E-2</c:v>
                </c:pt>
                <c:pt idx="130508">
                  <c:v>4.1375000000000002E-2</c:v>
                </c:pt>
                <c:pt idx="130509">
                  <c:v>4.1376000000000003E-2</c:v>
                </c:pt>
                <c:pt idx="130510">
                  <c:v>4.1376999999999997E-2</c:v>
                </c:pt>
                <c:pt idx="130511">
                  <c:v>4.1377999999999998E-2</c:v>
                </c:pt>
                <c:pt idx="130512">
                  <c:v>4.1378999999999999E-2</c:v>
                </c:pt>
                <c:pt idx="130513">
                  <c:v>4.138E-2</c:v>
                </c:pt>
                <c:pt idx="130514">
                  <c:v>4.1381000000000001E-2</c:v>
                </c:pt>
                <c:pt idx="130515">
                  <c:v>4.1382000000000002E-2</c:v>
                </c:pt>
                <c:pt idx="130516">
                  <c:v>4.1383000000000003E-2</c:v>
                </c:pt>
                <c:pt idx="130517">
                  <c:v>4.1383999999999997E-2</c:v>
                </c:pt>
                <c:pt idx="130518">
                  <c:v>4.1383999999999997E-2</c:v>
                </c:pt>
                <c:pt idx="130519">
                  <c:v>4.1384999999999998E-2</c:v>
                </c:pt>
                <c:pt idx="130520">
                  <c:v>4.1385999999999999E-2</c:v>
                </c:pt>
                <c:pt idx="130521">
                  <c:v>4.1385999999999999E-2</c:v>
                </c:pt>
                <c:pt idx="130522">
                  <c:v>4.1385999999999999E-2</c:v>
                </c:pt>
                <c:pt idx="130523">
                  <c:v>4.1387E-2</c:v>
                </c:pt>
                <c:pt idx="130524">
                  <c:v>4.1387E-2</c:v>
                </c:pt>
                <c:pt idx="130525">
                  <c:v>4.1387E-2</c:v>
                </c:pt>
                <c:pt idx="130526">
                  <c:v>4.1387E-2</c:v>
                </c:pt>
                <c:pt idx="130527">
                  <c:v>4.1387E-2</c:v>
                </c:pt>
                <c:pt idx="130528">
                  <c:v>4.1387E-2</c:v>
                </c:pt>
                <c:pt idx="130529">
                  <c:v>4.1387E-2</c:v>
                </c:pt>
                <c:pt idx="130530">
                  <c:v>4.1385999999999999E-2</c:v>
                </c:pt>
                <c:pt idx="130531">
                  <c:v>4.1385999999999999E-2</c:v>
                </c:pt>
                <c:pt idx="130532">
                  <c:v>4.1384999999999998E-2</c:v>
                </c:pt>
                <c:pt idx="130533">
                  <c:v>4.1384999999999998E-2</c:v>
                </c:pt>
                <c:pt idx="130534">
                  <c:v>4.1383999999999997E-2</c:v>
                </c:pt>
                <c:pt idx="130535">
                  <c:v>4.1383000000000003E-2</c:v>
                </c:pt>
                <c:pt idx="130536">
                  <c:v>4.1382000000000002E-2</c:v>
                </c:pt>
                <c:pt idx="130537">
                  <c:v>4.1381000000000001E-2</c:v>
                </c:pt>
                <c:pt idx="130538">
                  <c:v>4.138E-2</c:v>
                </c:pt>
                <c:pt idx="130539">
                  <c:v>4.1378999999999999E-2</c:v>
                </c:pt>
                <c:pt idx="130540">
                  <c:v>4.1376999999999997E-2</c:v>
                </c:pt>
                <c:pt idx="130541">
                  <c:v>4.1376000000000003E-2</c:v>
                </c:pt>
                <c:pt idx="130542">
                  <c:v>4.1374000000000001E-2</c:v>
                </c:pt>
                <c:pt idx="130543">
                  <c:v>4.1373E-2</c:v>
                </c:pt>
                <c:pt idx="130544">
                  <c:v>4.1370999999999998E-2</c:v>
                </c:pt>
                <c:pt idx="130545">
                  <c:v>4.1369000000000003E-2</c:v>
                </c:pt>
                <c:pt idx="130546">
                  <c:v>4.1367000000000001E-2</c:v>
                </c:pt>
                <c:pt idx="130547">
                  <c:v>4.1364999999999999E-2</c:v>
                </c:pt>
                <c:pt idx="130548">
                  <c:v>4.1363999999999998E-2</c:v>
                </c:pt>
                <c:pt idx="130549">
                  <c:v>4.1362000000000003E-2</c:v>
                </c:pt>
                <c:pt idx="130550">
                  <c:v>4.1360000000000001E-2</c:v>
                </c:pt>
                <c:pt idx="130551">
                  <c:v>4.1357999999999999E-2</c:v>
                </c:pt>
                <c:pt idx="130552">
                  <c:v>4.1355000000000003E-2</c:v>
                </c:pt>
                <c:pt idx="130553">
                  <c:v>4.1353000000000001E-2</c:v>
                </c:pt>
                <c:pt idx="130554">
                  <c:v>4.1350999999999999E-2</c:v>
                </c:pt>
                <c:pt idx="130555">
                  <c:v>4.1348999999999997E-2</c:v>
                </c:pt>
                <c:pt idx="130556">
                  <c:v>4.1347000000000002E-2</c:v>
                </c:pt>
                <c:pt idx="130557">
                  <c:v>4.1343999999999999E-2</c:v>
                </c:pt>
                <c:pt idx="130558">
                  <c:v>4.1341999999999997E-2</c:v>
                </c:pt>
                <c:pt idx="130559">
                  <c:v>4.1340000000000002E-2</c:v>
                </c:pt>
                <c:pt idx="130560">
                  <c:v>4.1338E-2</c:v>
                </c:pt>
                <c:pt idx="130561">
                  <c:v>4.1335999999999998E-2</c:v>
                </c:pt>
                <c:pt idx="130562">
                  <c:v>4.1334000000000003E-2</c:v>
                </c:pt>
                <c:pt idx="130563">
                  <c:v>4.1332000000000001E-2</c:v>
                </c:pt>
                <c:pt idx="130564">
                  <c:v>4.1329999999999999E-2</c:v>
                </c:pt>
                <c:pt idx="130565">
                  <c:v>4.1327999999999997E-2</c:v>
                </c:pt>
                <c:pt idx="130566">
                  <c:v>4.1326000000000002E-2</c:v>
                </c:pt>
                <c:pt idx="130567">
                  <c:v>4.1324E-2</c:v>
                </c:pt>
                <c:pt idx="130568">
                  <c:v>4.1321999999999998E-2</c:v>
                </c:pt>
                <c:pt idx="130569">
                  <c:v>4.1320000000000003E-2</c:v>
                </c:pt>
                <c:pt idx="130570">
                  <c:v>4.1318000000000001E-2</c:v>
                </c:pt>
                <c:pt idx="130571">
                  <c:v>4.1315999999999999E-2</c:v>
                </c:pt>
                <c:pt idx="130572">
                  <c:v>4.1313999999999997E-2</c:v>
                </c:pt>
                <c:pt idx="130573">
                  <c:v>4.1313000000000002E-2</c:v>
                </c:pt>
                <c:pt idx="130574">
                  <c:v>4.1311E-2</c:v>
                </c:pt>
                <c:pt idx="130575">
                  <c:v>4.1309999999999999E-2</c:v>
                </c:pt>
                <c:pt idx="130576">
                  <c:v>4.1308999999999998E-2</c:v>
                </c:pt>
                <c:pt idx="130577">
                  <c:v>4.1307000000000003E-2</c:v>
                </c:pt>
                <c:pt idx="130578">
                  <c:v>4.1306000000000002E-2</c:v>
                </c:pt>
                <c:pt idx="130579">
                  <c:v>4.1305000000000001E-2</c:v>
                </c:pt>
                <c:pt idx="130580">
                  <c:v>4.1304E-2</c:v>
                </c:pt>
                <c:pt idx="130581">
                  <c:v>4.1302999999999999E-2</c:v>
                </c:pt>
                <c:pt idx="130582">
                  <c:v>4.1301999999999998E-2</c:v>
                </c:pt>
                <c:pt idx="130583">
                  <c:v>4.1300999999999997E-2</c:v>
                </c:pt>
                <c:pt idx="130584">
                  <c:v>4.1300000000000003E-2</c:v>
                </c:pt>
                <c:pt idx="130585">
                  <c:v>4.1299000000000002E-2</c:v>
                </c:pt>
                <c:pt idx="130586">
                  <c:v>4.1299000000000002E-2</c:v>
                </c:pt>
                <c:pt idx="130587">
                  <c:v>4.1298000000000001E-2</c:v>
                </c:pt>
                <c:pt idx="130588">
                  <c:v>4.1298000000000001E-2</c:v>
                </c:pt>
                <c:pt idx="130589">
                  <c:v>4.1297E-2</c:v>
                </c:pt>
                <c:pt idx="130590">
                  <c:v>4.1297E-2</c:v>
                </c:pt>
                <c:pt idx="130591">
                  <c:v>4.1295999999999999E-2</c:v>
                </c:pt>
                <c:pt idx="130592">
                  <c:v>4.1295999999999999E-2</c:v>
                </c:pt>
                <c:pt idx="130593">
                  <c:v>4.1295999999999999E-2</c:v>
                </c:pt>
                <c:pt idx="130594">
                  <c:v>4.1294999999999998E-2</c:v>
                </c:pt>
                <c:pt idx="130595">
                  <c:v>4.1294999999999998E-2</c:v>
                </c:pt>
                <c:pt idx="130596">
                  <c:v>4.1294999999999998E-2</c:v>
                </c:pt>
                <c:pt idx="130597">
                  <c:v>4.1294999999999998E-2</c:v>
                </c:pt>
                <c:pt idx="130598">
                  <c:v>4.1294999999999998E-2</c:v>
                </c:pt>
                <c:pt idx="130599">
                  <c:v>4.1294999999999998E-2</c:v>
                </c:pt>
                <c:pt idx="130600">
                  <c:v>4.1294999999999998E-2</c:v>
                </c:pt>
                <c:pt idx="130601">
                  <c:v>4.1294999999999998E-2</c:v>
                </c:pt>
                <c:pt idx="130602">
                  <c:v>4.1294999999999998E-2</c:v>
                </c:pt>
                <c:pt idx="130603">
                  <c:v>4.1294999999999998E-2</c:v>
                </c:pt>
                <c:pt idx="130604">
                  <c:v>4.1294999999999998E-2</c:v>
                </c:pt>
                <c:pt idx="130605">
                  <c:v>4.1294999999999998E-2</c:v>
                </c:pt>
                <c:pt idx="130606">
                  <c:v>4.1294999999999998E-2</c:v>
                </c:pt>
                <c:pt idx="130607">
                  <c:v>4.1294999999999998E-2</c:v>
                </c:pt>
                <c:pt idx="130608">
                  <c:v>4.1294999999999998E-2</c:v>
                </c:pt>
                <c:pt idx="130609">
                  <c:v>4.1294999999999998E-2</c:v>
                </c:pt>
                <c:pt idx="130610">
                  <c:v>4.1295999999999999E-2</c:v>
                </c:pt>
                <c:pt idx="130611">
                  <c:v>4.1295999999999999E-2</c:v>
                </c:pt>
                <c:pt idx="130612">
                  <c:v>4.1295999999999999E-2</c:v>
                </c:pt>
                <c:pt idx="130613">
                  <c:v>4.1295999999999999E-2</c:v>
                </c:pt>
                <c:pt idx="130614">
                  <c:v>4.1295999999999999E-2</c:v>
                </c:pt>
                <c:pt idx="130615">
                  <c:v>4.1295999999999999E-2</c:v>
                </c:pt>
                <c:pt idx="130616">
                  <c:v>4.1297E-2</c:v>
                </c:pt>
                <c:pt idx="130617">
                  <c:v>4.1297E-2</c:v>
                </c:pt>
                <c:pt idx="130618">
                  <c:v>4.1297E-2</c:v>
                </c:pt>
                <c:pt idx="130619">
                  <c:v>4.1297E-2</c:v>
                </c:pt>
                <c:pt idx="130620">
                  <c:v>4.1297E-2</c:v>
                </c:pt>
                <c:pt idx="130621">
                  <c:v>4.1297E-2</c:v>
                </c:pt>
                <c:pt idx="130622">
                  <c:v>4.1298000000000001E-2</c:v>
                </c:pt>
                <c:pt idx="130623">
                  <c:v>4.1298000000000001E-2</c:v>
                </c:pt>
                <c:pt idx="130624">
                  <c:v>4.1298000000000001E-2</c:v>
                </c:pt>
                <c:pt idx="130625">
                  <c:v>4.1298000000000001E-2</c:v>
                </c:pt>
                <c:pt idx="130626">
                  <c:v>4.1299000000000002E-2</c:v>
                </c:pt>
                <c:pt idx="130627">
                  <c:v>4.1299000000000002E-2</c:v>
                </c:pt>
                <c:pt idx="130628">
                  <c:v>4.1299000000000002E-2</c:v>
                </c:pt>
                <c:pt idx="130629">
                  <c:v>4.1299000000000002E-2</c:v>
                </c:pt>
                <c:pt idx="130630">
                  <c:v>4.1300000000000003E-2</c:v>
                </c:pt>
                <c:pt idx="130631">
                  <c:v>4.1300000000000003E-2</c:v>
                </c:pt>
                <c:pt idx="130632">
                  <c:v>4.1300999999999997E-2</c:v>
                </c:pt>
                <c:pt idx="130633">
                  <c:v>4.1300999999999997E-2</c:v>
                </c:pt>
                <c:pt idx="130634">
                  <c:v>4.1301999999999998E-2</c:v>
                </c:pt>
                <c:pt idx="130635">
                  <c:v>4.1301999999999998E-2</c:v>
                </c:pt>
                <c:pt idx="130636">
                  <c:v>4.1302999999999999E-2</c:v>
                </c:pt>
                <c:pt idx="130637">
                  <c:v>4.1302999999999999E-2</c:v>
                </c:pt>
                <c:pt idx="130638">
                  <c:v>4.1304E-2</c:v>
                </c:pt>
                <c:pt idx="130639">
                  <c:v>4.1304E-2</c:v>
                </c:pt>
                <c:pt idx="130640">
                  <c:v>4.1305000000000001E-2</c:v>
                </c:pt>
                <c:pt idx="130641">
                  <c:v>4.1305000000000001E-2</c:v>
                </c:pt>
                <c:pt idx="130642">
                  <c:v>4.1306000000000002E-2</c:v>
                </c:pt>
                <c:pt idx="130643">
                  <c:v>4.1307000000000003E-2</c:v>
                </c:pt>
                <c:pt idx="130644">
                  <c:v>4.1307999999999997E-2</c:v>
                </c:pt>
                <c:pt idx="130645">
                  <c:v>4.1308999999999998E-2</c:v>
                </c:pt>
                <c:pt idx="130646">
                  <c:v>4.1309999999999999E-2</c:v>
                </c:pt>
                <c:pt idx="130647">
                  <c:v>4.1311E-2</c:v>
                </c:pt>
                <c:pt idx="130648">
                  <c:v>4.1312000000000001E-2</c:v>
                </c:pt>
                <c:pt idx="130649">
                  <c:v>4.1313000000000002E-2</c:v>
                </c:pt>
                <c:pt idx="130650">
                  <c:v>4.1313999999999997E-2</c:v>
                </c:pt>
                <c:pt idx="130651">
                  <c:v>4.1314999999999998E-2</c:v>
                </c:pt>
                <c:pt idx="130652">
                  <c:v>4.1315999999999999E-2</c:v>
                </c:pt>
                <c:pt idx="130653">
                  <c:v>4.1317E-2</c:v>
                </c:pt>
                <c:pt idx="130654">
                  <c:v>4.1318000000000001E-2</c:v>
                </c:pt>
                <c:pt idx="130655">
                  <c:v>4.1320000000000003E-2</c:v>
                </c:pt>
                <c:pt idx="130656">
                  <c:v>4.1320999999999997E-2</c:v>
                </c:pt>
                <c:pt idx="130657">
                  <c:v>4.1322999999999999E-2</c:v>
                </c:pt>
                <c:pt idx="130658">
                  <c:v>4.1324E-2</c:v>
                </c:pt>
                <c:pt idx="130659">
                  <c:v>4.1326000000000002E-2</c:v>
                </c:pt>
                <c:pt idx="130660">
                  <c:v>4.1327000000000003E-2</c:v>
                </c:pt>
                <c:pt idx="130661">
                  <c:v>4.1328999999999998E-2</c:v>
                </c:pt>
                <c:pt idx="130662">
                  <c:v>4.1329999999999999E-2</c:v>
                </c:pt>
                <c:pt idx="130663">
                  <c:v>4.1332000000000001E-2</c:v>
                </c:pt>
                <c:pt idx="130664">
                  <c:v>4.1333000000000002E-2</c:v>
                </c:pt>
                <c:pt idx="130665">
                  <c:v>4.1334999999999997E-2</c:v>
                </c:pt>
                <c:pt idx="130666">
                  <c:v>4.1336999999999999E-2</c:v>
                </c:pt>
                <c:pt idx="130667">
                  <c:v>4.1338E-2</c:v>
                </c:pt>
                <c:pt idx="130668">
                  <c:v>4.1340000000000002E-2</c:v>
                </c:pt>
                <c:pt idx="130669">
                  <c:v>4.1341999999999997E-2</c:v>
                </c:pt>
                <c:pt idx="130670">
                  <c:v>4.1342999999999998E-2</c:v>
                </c:pt>
                <c:pt idx="130671">
                  <c:v>4.1345E-2</c:v>
                </c:pt>
                <c:pt idx="130672">
                  <c:v>4.1347000000000002E-2</c:v>
                </c:pt>
                <c:pt idx="130673">
                  <c:v>4.1348000000000003E-2</c:v>
                </c:pt>
                <c:pt idx="130674">
                  <c:v>4.1349999999999998E-2</c:v>
                </c:pt>
                <c:pt idx="130675">
                  <c:v>4.1350999999999999E-2</c:v>
                </c:pt>
                <c:pt idx="130676">
                  <c:v>4.1353000000000001E-2</c:v>
                </c:pt>
                <c:pt idx="130677">
                  <c:v>4.1354000000000002E-2</c:v>
                </c:pt>
                <c:pt idx="130678">
                  <c:v>4.1355999999999997E-2</c:v>
                </c:pt>
                <c:pt idx="130679">
                  <c:v>4.1356999999999998E-2</c:v>
                </c:pt>
                <c:pt idx="130680">
                  <c:v>4.1357999999999999E-2</c:v>
                </c:pt>
                <c:pt idx="130681">
                  <c:v>4.1360000000000001E-2</c:v>
                </c:pt>
                <c:pt idx="130682">
                  <c:v>4.1361000000000002E-2</c:v>
                </c:pt>
                <c:pt idx="130683">
                  <c:v>4.1362000000000003E-2</c:v>
                </c:pt>
                <c:pt idx="130684">
                  <c:v>4.1362999999999997E-2</c:v>
                </c:pt>
                <c:pt idx="130685">
                  <c:v>4.1363999999999998E-2</c:v>
                </c:pt>
                <c:pt idx="130686">
                  <c:v>4.1364999999999999E-2</c:v>
                </c:pt>
                <c:pt idx="130687">
                  <c:v>4.1366E-2</c:v>
                </c:pt>
                <c:pt idx="130688">
                  <c:v>4.1366E-2</c:v>
                </c:pt>
                <c:pt idx="130689">
                  <c:v>4.1367000000000001E-2</c:v>
                </c:pt>
                <c:pt idx="130690">
                  <c:v>4.1367000000000001E-2</c:v>
                </c:pt>
                <c:pt idx="130691">
                  <c:v>4.1368000000000002E-2</c:v>
                </c:pt>
                <c:pt idx="130692">
                  <c:v>4.1368000000000002E-2</c:v>
                </c:pt>
                <c:pt idx="130693">
                  <c:v>4.1369000000000003E-2</c:v>
                </c:pt>
                <c:pt idx="130694">
                  <c:v>4.1369000000000003E-2</c:v>
                </c:pt>
                <c:pt idx="130695">
                  <c:v>4.1369000000000003E-2</c:v>
                </c:pt>
                <c:pt idx="130696">
                  <c:v>4.1369000000000003E-2</c:v>
                </c:pt>
                <c:pt idx="130697">
                  <c:v>4.1369000000000003E-2</c:v>
                </c:pt>
                <c:pt idx="130698">
                  <c:v>4.1369000000000003E-2</c:v>
                </c:pt>
                <c:pt idx="130699">
                  <c:v>4.1368000000000002E-2</c:v>
                </c:pt>
                <c:pt idx="130700">
                  <c:v>4.1368000000000002E-2</c:v>
                </c:pt>
                <c:pt idx="130701">
                  <c:v>4.1368000000000002E-2</c:v>
                </c:pt>
                <c:pt idx="130702">
                  <c:v>4.1367000000000001E-2</c:v>
                </c:pt>
                <c:pt idx="130703">
                  <c:v>4.1367000000000001E-2</c:v>
                </c:pt>
                <c:pt idx="130704">
                  <c:v>4.1366E-2</c:v>
                </c:pt>
                <c:pt idx="130705">
                  <c:v>4.1366E-2</c:v>
                </c:pt>
                <c:pt idx="130706">
                  <c:v>4.1364999999999999E-2</c:v>
                </c:pt>
                <c:pt idx="130707">
                  <c:v>4.1363999999999998E-2</c:v>
                </c:pt>
                <c:pt idx="130708">
                  <c:v>4.1362999999999997E-2</c:v>
                </c:pt>
                <c:pt idx="130709">
                  <c:v>4.1362999999999997E-2</c:v>
                </c:pt>
                <c:pt idx="130710">
                  <c:v>4.1362000000000003E-2</c:v>
                </c:pt>
                <c:pt idx="130711">
                  <c:v>4.1361000000000002E-2</c:v>
                </c:pt>
                <c:pt idx="130712">
                  <c:v>4.1360000000000001E-2</c:v>
                </c:pt>
                <c:pt idx="130713">
                  <c:v>4.1359E-2</c:v>
                </c:pt>
                <c:pt idx="130714">
                  <c:v>4.1357999999999999E-2</c:v>
                </c:pt>
                <c:pt idx="130715">
                  <c:v>4.1356999999999998E-2</c:v>
                </c:pt>
                <c:pt idx="130716">
                  <c:v>4.1355999999999997E-2</c:v>
                </c:pt>
                <c:pt idx="130717">
                  <c:v>4.1355999999999997E-2</c:v>
                </c:pt>
                <c:pt idx="130718">
                  <c:v>4.1355000000000003E-2</c:v>
                </c:pt>
                <c:pt idx="130719">
                  <c:v>4.1354000000000002E-2</c:v>
                </c:pt>
                <c:pt idx="130720">
                  <c:v>4.1353000000000001E-2</c:v>
                </c:pt>
                <c:pt idx="130721">
                  <c:v>4.1352E-2</c:v>
                </c:pt>
                <c:pt idx="130722">
                  <c:v>4.1352E-2</c:v>
                </c:pt>
                <c:pt idx="130723">
                  <c:v>4.1350999999999999E-2</c:v>
                </c:pt>
                <c:pt idx="130724">
                  <c:v>4.1349999999999998E-2</c:v>
                </c:pt>
                <c:pt idx="130725">
                  <c:v>4.1349999999999998E-2</c:v>
                </c:pt>
                <c:pt idx="130726">
                  <c:v>4.1348999999999997E-2</c:v>
                </c:pt>
                <c:pt idx="130727">
                  <c:v>4.1348999999999997E-2</c:v>
                </c:pt>
                <c:pt idx="130728">
                  <c:v>4.1348999999999997E-2</c:v>
                </c:pt>
                <c:pt idx="130729">
                  <c:v>4.1348999999999997E-2</c:v>
                </c:pt>
                <c:pt idx="130730">
                  <c:v>4.1348999999999997E-2</c:v>
                </c:pt>
                <c:pt idx="130731">
                  <c:v>4.1348999999999997E-2</c:v>
                </c:pt>
                <c:pt idx="130732">
                  <c:v>4.1348999999999997E-2</c:v>
                </c:pt>
                <c:pt idx="130733">
                  <c:v>4.1348999999999997E-2</c:v>
                </c:pt>
                <c:pt idx="130734">
                  <c:v>4.1348999999999997E-2</c:v>
                </c:pt>
                <c:pt idx="130735">
                  <c:v>4.1348999999999997E-2</c:v>
                </c:pt>
                <c:pt idx="130736">
                  <c:v>4.1349999999999998E-2</c:v>
                </c:pt>
                <c:pt idx="130737">
                  <c:v>4.1349999999999998E-2</c:v>
                </c:pt>
                <c:pt idx="130738">
                  <c:v>4.1350999999999999E-2</c:v>
                </c:pt>
                <c:pt idx="130739">
                  <c:v>4.1352E-2</c:v>
                </c:pt>
                <c:pt idx="130740">
                  <c:v>4.1353000000000001E-2</c:v>
                </c:pt>
                <c:pt idx="130741">
                  <c:v>4.1354000000000002E-2</c:v>
                </c:pt>
                <c:pt idx="130742">
                  <c:v>4.1355000000000003E-2</c:v>
                </c:pt>
                <c:pt idx="130743">
                  <c:v>4.1355999999999997E-2</c:v>
                </c:pt>
                <c:pt idx="130744">
                  <c:v>4.1356999999999998E-2</c:v>
                </c:pt>
                <c:pt idx="130745">
                  <c:v>4.1357999999999999E-2</c:v>
                </c:pt>
                <c:pt idx="130746">
                  <c:v>4.1359E-2</c:v>
                </c:pt>
                <c:pt idx="130747">
                  <c:v>4.1360000000000001E-2</c:v>
                </c:pt>
                <c:pt idx="130748">
                  <c:v>4.1362000000000003E-2</c:v>
                </c:pt>
                <c:pt idx="130749">
                  <c:v>4.1362999999999997E-2</c:v>
                </c:pt>
                <c:pt idx="130750">
                  <c:v>4.1364999999999999E-2</c:v>
                </c:pt>
                <c:pt idx="130751">
                  <c:v>4.1366E-2</c:v>
                </c:pt>
                <c:pt idx="130752">
                  <c:v>4.1368000000000002E-2</c:v>
                </c:pt>
                <c:pt idx="130753">
                  <c:v>4.1369999999999997E-2</c:v>
                </c:pt>
                <c:pt idx="130754">
                  <c:v>4.1370999999999998E-2</c:v>
                </c:pt>
                <c:pt idx="130755">
                  <c:v>4.1373E-2</c:v>
                </c:pt>
                <c:pt idx="130756">
                  <c:v>4.1374000000000001E-2</c:v>
                </c:pt>
                <c:pt idx="130757">
                  <c:v>4.1376000000000003E-2</c:v>
                </c:pt>
                <c:pt idx="130758">
                  <c:v>4.1376999999999997E-2</c:v>
                </c:pt>
                <c:pt idx="130759">
                  <c:v>4.1378999999999999E-2</c:v>
                </c:pt>
                <c:pt idx="130760">
                  <c:v>4.138E-2</c:v>
                </c:pt>
                <c:pt idx="130761">
                  <c:v>4.1382000000000002E-2</c:v>
                </c:pt>
                <c:pt idx="130762">
                  <c:v>4.1383000000000003E-2</c:v>
                </c:pt>
                <c:pt idx="130763">
                  <c:v>4.1383999999999997E-2</c:v>
                </c:pt>
                <c:pt idx="130764">
                  <c:v>4.1385999999999999E-2</c:v>
                </c:pt>
                <c:pt idx="130765">
                  <c:v>4.1387E-2</c:v>
                </c:pt>
                <c:pt idx="130766">
                  <c:v>4.1388000000000001E-2</c:v>
                </c:pt>
                <c:pt idx="130767">
                  <c:v>4.1389000000000002E-2</c:v>
                </c:pt>
                <c:pt idx="130768">
                  <c:v>4.1390000000000003E-2</c:v>
                </c:pt>
                <c:pt idx="130769">
                  <c:v>4.1390999999999997E-2</c:v>
                </c:pt>
                <c:pt idx="130770">
                  <c:v>4.1391999999999998E-2</c:v>
                </c:pt>
                <c:pt idx="130771">
                  <c:v>4.1392999999999999E-2</c:v>
                </c:pt>
                <c:pt idx="130772">
                  <c:v>4.1394E-2</c:v>
                </c:pt>
                <c:pt idx="130773">
                  <c:v>4.1394E-2</c:v>
                </c:pt>
                <c:pt idx="130774">
                  <c:v>4.1395000000000001E-2</c:v>
                </c:pt>
                <c:pt idx="130775">
                  <c:v>4.1396000000000002E-2</c:v>
                </c:pt>
                <c:pt idx="130776">
                  <c:v>4.1396000000000002E-2</c:v>
                </c:pt>
                <c:pt idx="130777">
                  <c:v>4.1397000000000003E-2</c:v>
                </c:pt>
                <c:pt idx="130778">
                  <c:v>4.1397000000000003E-2</c:v>
                </c:pt>
                <c:pt idx="130779">
                  <c:v>4.1397000000000003E-2</c:v>
                </c:pt>
                <c:pt idx="130780">
                  <c:v>4.1397000000000003E-2</c:v>
                </c:pt>
                <c:pt idx="130781">
                  <c:v>4.1397000000000003E-2</c:v>
                </c:pt>
                <c:pt idx="130782">
                  <c:v>4.1396000000000002E-2</c:v>
                </c:pt>
                <c:pt idx="130783">
                  <c:v>4.1396000000000002E-2</c:v>
                </c:pt>
                <c:pt idx="130784">
                  <c:v>4.1396000000000002E-2</c:v>
                </c:pt>
                <c:pt idx="130785">
                  <c:v>4.1395000000000001E-2</c:v>
                </c:pt>
                <c:pt idx="130786">
                  <c:v>4.1395000000000001E-2</c:v>
                </c:pt>
                <c:pt idx="130787">
                  <c:v>4.1395000000000001E-2</c:v>
                </c:pt>
                <c:pt idx="130788">
                  <c:v>4.1394E-2</c:v>
                </c:pt>
                <c:pt idx="130789">
                  <c:v>4.1392999999999999E-2</c:v>
                </c:pt>
                <c:pt idx="130790">
                  <c:v>4.1392999999999999E-2</c:v>
                </c:pt>
                <c:pt idx="130791">
                  <c:v>4.1391999999999998E-2</c:v>
                </c:pt>
                <c:pt idx="130792">
                  <c:v>4.1390999999999997E-2</c:v>
                </c:pt>
                <c:pt idx="130793">
                  <c:v>4.1390000000000003E-2</c:v>
                </c:pt>
                <c:pt idx="130794">
                  <c:v>4.1389000000000002E-2</c:v>
                </c:pt>
                <c:pt idx="130795">
                  <c:v>4.1388000000000001E-2</c:v>
                </c:pt>
                <c:pt idx="130796">
                  <c:v>4.1387E-2</c:v>
                </c:pt>
                <c:pt idx="130797">
                  <c:v>4.1385999999999999E-2</c:v>
                </c:pt>
                <c:pt idx="130798">
                  <c:v>4.1384999999999998E-2</c:v>
                </c:pt>
                <c:pt idx="130799">
                  <c:v>4.1383999999999997E-2</c:v>
                </c:pt>
                <c:pt idx="130800">
                  <c:v>4.1383000000000003E-2</c:v>
                </c:pt>
                <c:pt idx="130801">
                  <c:v>4.1382000000000002E-2</c:v>
                </c:pt>
                <c:pt idx="130802">
                  <c:v>4.138E-2</c:v>
                </c:pt>
                <c:pt idx="130803">
                  <c:v>4.1378999999999999E-2</c:v>
                </c:pt>
                <c:pt idx="130804">
                  <c:v>4.1377999999999998E-2</c:v>
                </c:pt>
                <c:pt idx="130805">
                  <c:v>4.1376999999999997E-2</c:v>
                </c:pt>
                <c:pt idx="130806">
                  <c:v>4.1375000000000002E-2</c:v>
                </c:pt>
                <c:pt idx="130807">
                  <c:v>4.1374000000000001E-2</c:v>
                </c:pt>
                <c:pt idx="130808">
                  <c:v>4.1373E-2</c:v>
                </c:pt>
                <c:pt idx="130809">
                  <c:v>4.1371999999999999E-2</c:v>
                </c:pt>
                <c:pt idx="130810">
                  <c:v>4.1370999999999998E-2</c:v>
                </c:pt>
                <c:pt idx="130811">
                  <c:v>4.1369999999999997E-2</c:v>
                </c:pt>
                <c:pt idx="130812">
                  <c:v>4.1369000000000003E-2</c:v>
                </c:pt>
                <c:pt idx="130813">
                  <c:v>4.1367000000000001E-2</c:v>
                </c:pt>
                <c:pt idx="130814">
                  <c:v>4.1366E-2</c:v>
                </c:pt>
                <c:pt idx="130815">
                  <c:v>4.1364999999999999E-2</c:v>
                </c:pt>
                <c:pt idx="130816">
                  <c:v>4.1363999999999998E-2</c:v>
                </c:pt>
                <c:pt idx="130817">
                  <c:v>4.1362000000000003E-2</c:v>
                </c:pt>
                <c:pt idx="130818">
                  <c:v>4.1361000000000002E-2</c:v>
                </c:pt>
                <c:pt idx="130819">
                  <c:v>4.1360000000000001E-2</c:v>
                </c:pt>
                <c:pt idx="130820">
                  <c:v>4.1359E-2</c:v>
                </c:pt>
                <c:pt idx="130821">
                  <c:v>4.1357999999999999E-2</c:v>
                </c:pt>
                <c:pt idx="130822">
                  <c:v>4.1356999999999998E-2</c:v>
                </c:pt>
                <c:pt idx="130823">
                  <c:v>4.1355999999999997E-2</c:v>
                </c:pt>
                <c:pt idx="130824">
                  <c:v>4.1354000000000002E-2</c:v>
                </c:pt>
                <c:pt idx="130825">
                  <c:v>4.1353000000000001E-2</c:v>
                </c:pt>
                <c:pt idx="130826">
                  <c:v>4.1352E-2</c:v>
                </c:pt>
                <c:pt idx="130827">
                  <c:v>4.1350999999999999E-2</c:v>
                </c:pt>
                <c:pt idx="130828">
                  <c:v>4.1348999999999997E-2</c:v>
                </c:pt>
                <c:pt idx="130829">
                  <c:v>4.1348000000000003E-2</c:v>
                </c:pt>
                <c:pt idx="130830">
                  <c:v>4.1347000000000002E-2</c:v>
                </c:pt>
                <c:pt idx="130831">
                  <c:v>4.1345E-2</c:v>
                </c:pt>
                <c:pt idx="130832">
                  <c:v>4.1343999999999999E-2</c:v>
                </c:pt>
                <c:pt idx="130833">
                  <c:v>4.1342999999999998E-2</c:v>
                </c:pt>
                <c:pt idx="130834">
                  <c:v>4.1341999999999997E-2</c:v>
                </c:pt>
                <c:pt idx="130835">
                  <c:v>4.1340000000000002E-2</c:v>
                </c:pt>
                <c:pt idx="130836">
                  <c:v>4.1339000000000001E-2</c:v>
                </c:pt>
                <c:pt idx="130837">
                  <c:v>4.1338E-2</c:v>
                </c:pt>
                <c:pt idx="130838">
                  <c:v>4.1335999999999998E-2</c:v>
                </c:pt>
                <c:pt idx="130839">
                  <c:v>4.1334999999999997E-2</c:v>
                </c:pt>
                <c:pt idx="130840">
                  <c:v>4.1334000000000003E-2</c:v>
                </c:pt>
                <c:pt idx="130841">
                  <c:v>4.1332000000000001E-2</c:v>
                </c:pt>
                <c:pt idx="130842">
                  <c:v>4.1331E-2</c:v>
                </c:pt>
                <c:pt idx="130843">
                  <c:v>4.1329999999999999E-2</c:v>
                </c:pt>
                <c:pt idx="130844">
                  <c:v>4.1327999999999997E-2</c:v>
                </c:pt>
                <c:pt idx="130845">
                  <c:v>4.1327000000000003E-2</c:v>
                </c:pt>
                <c:pt idx="130846">
                  <c:v>4.1326000000000002E-2</c:v>
                </c:pt>
                <c:pt idx="130847">
                  <c:v>4.1325000000000001E-2</c:v>
                </c:pt>
                <c:pt idx="130848">
                  <c:v>4.1322999999999999E-2</c:v>
                </c:pt>
                <c:pt idx="130849">
                  <c:v>4.1321999999999998E-2</c:v>
                </c:pt>
                <c:pt idx="130850">
                  <c:v>4.1320999999999997E-2</c:v>
                </c:pt>
                <c:pt idx="130851">
                  <c:v>4.1320000000000003E-2</c:v>
                </c:pt>
                <c:pt idx="130852">
                  <c:v>4.1318000000000001E-2</c:v>
                </c:pt>
                <c:pt idx="130853">
                  <c:v>4.1317E-2</c:v>
                </c:pt>
                <c:pt idx="130854">
                  <c:v>4.1315999999999999E-2</c:v>
                </c:pt>
                <c:pt idx="130855">
                  <c:v>4.1314999999999998E-2</c:v>
                </c:pt>
                <c:pt idx="130856">
                  <c:v>4.1313999999999997E-2</c:v>
                </c:pt>
                <c:pt idx="130857">
                  <c:v>4.1313000000000002E-2</c:v>
                </c:pt>
                <c:pt idx="130858">
                  <c:v>4.1312000000000001E-2</c:v>
                </c:pt>
                <c:pt idx="130859">
                  <c:v>4.1311E-2</c:v>
                </c:pt>
                <c:pt idx="130860">
                  <c:v>4.1311E-2</c:v>
                </c:pt>
                <c:pt idx="130861">
                  <c:v>4.1309999999999999E-2</c:v>
                </c:pt>
                <c:pt idx="130862">
                  <c:v>4.1308999999999998E-2</c:v>
                </c:pt>
                <c:pt idx="130863">
                  <c:v>4.1307999999999997E-2</c:v>
                </c:pt>
                <c:pt idx="130864">
                  <c:v>4.1307000000000003E-2</c:v>
                </c:pt>
                <c:pt idx="130865">
                  <c:v>4.1307000000000003E-2</c:v>
                </c:pt>
                <c:pt idx="130866">
                  <c:v>4.1306000000000002E-2</c:v>
                </c:pt>
                <c:pt idx="130867">
                  <c:v>4.1305000000000001E-2</c:v>
                </c:pt>
                <c:pt idx="130868">
                  <c:v>4.1305000000000001E-2</c:v>
                </c:pt>
                <c:pt idx="130869">
                  <c:v>4.1305000000000001E-2</c:v>
                </c:pt>
                <c:pt idx="130870">
                  <c:v>4.1304E-2</c:v>
                </c:pt>
                <c:pt idx="130871">
                  <c:v>4.1304E-2</c:v>
                </c:pt>
                <c:pt idx="130872">
                  <c:v>4.1302999999999999E-2</c:v>
                </c:pt>
                <c:pt idx="130873">
                  <c:v>4.1302999999999999E-2</c:v>
                </c:pt>
                <c:pt idx="130874">
                  <c:v>4.1301999999999998E-2</c:v>
                </c:pt>
                <c:pt idx="130875">
                  <c:v>4.1301999999999998E-2</c:v>
                </c:pt>
                <c:pt idx="130876">
                  <c:v>4.1301999999999998E-2</c:v>
                </c:pt>
                <c:pt idx="130877">
                  <c:v>4.1300999999999997E-2</c:v>
                </c:pt>
                <c:pt idx="130878">
                  <c:v>4.1300999999999997E-2</c:v>
                </c:pt>
                <c:pt idx="130879">
                  <c:v>4.1300999999999997E-2</c:v>
                </c:pt>
                <c:pt idx="130880">
                  <c:v>4.1300999999999997E-2</c:v>
                </c:pt>
                <c:pt idx="130881">
                  <c:v>4.1300999999999997E-2</c:v>
                </c:pt>
                <c:pt idx="130882">
                  <c:v>4.1300000000000003E-2</c:v>
                </c:pt>
                <c:pt idx="130883">
                  <c:v>4.1300000000000003E-2</c:v>
                </c:pt>
                <c:pt idx="130884">
                  <c:v>4.1300000000000003E-2</c:v>
                </c:pt>
                <c:pt idx="130885">
                  <c:v>4.1300000000000003E-2</c:v>
                </c:pt>
                <c:pt idx="130886">
                  <c:v>4.1299000000000002E-2</c:v>
                </c:pt>
                <c:pt idx="130887">
                  <c:v>4.1299000000000002E-2</c:v>
                </c:pt>
                <c:pt idx="130888">
                  <c:v>4.1299000000000002E-2</c:v>
                </c:pt>
                <c:pt idx="130889">
                  <c:v>4.1299000000000002E-2</c:v>
                </c:pt>
                <c:pt idx="130890">
                  <c:v>4.1299000000000002E-2</c:v>
                </c:pt>
                <c:pt idx="130891">
                  <c:v>4.1299000000000002E-2</c:v>
                </c:pt>
                <c:pt idx="130892">
                  <c:v>4.1299000000000002E-2</c:v>
                </c:pt>
                <c:pt idx="130893">
                  <c:v>4.1299000000000002E-2</c:v>
                </c:pt>
                <c:pt idx="130894">
                  <c:v>4.1298000000000001E-2</c:v>
                </c:pt>
                <c:pt idx="130895">
                  <c:v>4.1298000000000001E-2</c:v>
                </c:pt>
                <c:pt idx="130896">
                  <c:v>4.1298000000000001E-2</c:v>
                </c:pt>
                <c:pt idx="130897">
                  <c:v>4.1298000000000001E-2</c:v>
                </c:pt>
                <c:pt idx="130898">
                  <c:v>4.1298000000000001E-2</c:v>
                </c:pt>
                <c:pt idx="130899">
                  <c:v>4.1298000000000001E-2</c:v>
                </c:pt>
                <c:pt idx="130900">
                  <c:v>4.1298000000000001E-2</c:v>
                </c:pt>
                <c:pt idx="130901">
                  <c:v>4.1297E-2</c:v>
                </c:pt>
                <c:pt idx="130902">
                  <c:v>4.1297E-2</c:v>
                </c:pt>
                <c:pt idx="130903">
                  <c:v>4.1297E-2</c:v>
                </c:pt>
                <c:pt idx="130904">
                  <c:v>4.1297E-2</c:v>
                </c:pt>
                <c:pt idx="130905">
                  <c:v>4.1298000000000001E-2</c:v>
                </c:pt>
                <c:pt idx="130906">
                  <c:v>4.1298000000000001E-2</c:v>
                </c:pt>
                <c:pt idx="130907">
                  <c:v>4.1298000000000001E-2</c:v>
                </c:pt>
                <c:pt idx="130908">
                  <c:v>4.1298000000000001E-2</c:v>
                </c:pt>
                <c:pt idx="130909">
                  <c:v>4.1298000000000001E-2</c:v>
                </c:pt>
                <c:pt idx="130910">
                  <c:v>4.1298000000000001E-2</c:v>
                </c:pt>
                <c:pt idx="130911">
                  <c:v>4.1298000000000001E-2</c:v>
                </c:pt>
                <c:pt idx="130912">
                  <c:v>4.1298000000000001E-2</c:v>
                </c:pt>
                <c:pt idx="130913">
                  <c:v>4.1298000000000001E-2</c:v>
                </c:pt>
                <c:pt idx="130914">
                  <c:v>4.1298000000000001E-2</c:v>
                </c:pt>
                <c:pt idx="130915">
                  <c:v>4.1299000000000002E-2</c:v>
                </c:pt>
                <c:pt idx="130916">
                  <c:v>4.1299000000000002E-2</c:v>
                </c:pt>
                <c:pt idx="130917">
                  <c:v>4.1299000000000002E-2</c:v>
                </c:pt>
                <c:pt idx="130918">
                  <c:v>4.1300000000000003E-2</c:v>
                </c:pt>
                <c:pt idx="130919">
                  <c:v>4.1300000000000003E-2</c:v>
                </c:pt>
                <c:pt idx="130920">
                  <c:v>4.1300000000000003E-2</c:v>
                </c:pt>
                <c:pt idx="130921">
                  <c:v>4.1300999999999997E-2</c:v>
                </c:pt>
                <c:pt idx="130922">
                  <c:v>4.1300999999999997E-2</c:v>
                </c:pt>
                <c:pt idx="130923">
                  <c:v>4.1300999999999997E-2</c:v>
                </c:pt>
                <c:pt idx="130924">
                  <c:v>4.1301999999999998E-2</c:v>
                </c:pt>
                <c:pt idx="130925">
                  <c:v>4.1301999999999998E-2</c:v>
                </c:pt>
                <c:pt idx="130926">
                  <c:v>4.1302999999999999E-2</c:v>
                </c:pt>
                <c:pt idx="130927">
                  <c:v>4.1302999999999999E-2</c:v>
                </c:pt>
                <c:pt idx="130928">
                  <c:v>4.1304E-2</c:v>
                </c:pt>
                <c:pt idx="130929">
                  <c:v>4.1305000000000001E-2</c:v>
                </c:pt>
                <c:pt idx="130930">
                  <c:v>4.1305000000000001E-2</c:v>
                </c:pt>
                <c:pt idx="130931">
                  <c:v>4.1306000000000002E-2</c:v>
                </c:pt>
                <c:pt idx="130932">
                  <c:v>4.1306000000000002E-2</c:v>
                </c:pt>
                <c:pt idx="130933">
                  <c:v>4.1306000000000002E-2</c:v>
                </c:pt>
                <c:pt idx="130934">
                  <c:v>4.1307000000000003E-2</c:v>
                </c:pt>
                <c:pt idx="130935">
                  <c:v>4.1307000000000003E-2</c:v>
                </c:pt>
                <c:pt idx="130936">
                  <c:v>4.1307999999999997E-2</c:v>
                </c:pt>
                <c:pt idx="130937">
                  <c:v>4.1307999999999997E-2</c:v>
                </c:pt>
                <c:pt idx="130938">
                  <c:v>4.1308999999999998E-2</c:v>
                </c:pt>
                <c:pt idx="130939">
                  <c:v>4.1308999999999998E-2</c:v>
                </c:pt>
                <c:pt idx="130940">
                  <c:v>4.1309999999999999E-2</c:v>
                </c:pt>
                <c:pt idx="130941">
                  <c:v>4.1309999999999999E-2</c:v>
                </c:pt>
                <c:pt idx="130942">
                  <c:v>4.1311E-2</c:v>
                </c:pt>
                <c:pt idx="130943">
                  <c:v>4.1311E-2</c:v>
                </c:pt>
                <c:pt idx="130944">
                  <c:v>4.1311E-2</c:v>
                </c:pt>
                <c:pt idx="130945">
                  <c:v>4.1312000000000001E-2</c:v>
                </c:pt>
                <c:pt idx="130946">
                  <c:v>4.1312000000000001E-2</c:v>
                </c:pt>
                <c:pt idx="130947">
                  <c:v>4.1312000000000001E-2</c:v>
                </c:pt>
                <c:pt idx="130948">
                  <c:v>4.1312000000000001E-2</c:v>
                </c:pt>
                <c:pt idx="130949">
                  <c:v>4.1313000000000002E-2</c:v>
                </c:pt>
                <c:pt idx="130950">
                  <c:v>4.1313000000000002E-2</c:v>
                </c:pt>
                <c:pt idx="130951">
                  <c:v>4.1313000000000002E-2</c:v>
                </c:pt>
                <c:pt idx="130952">
                  <c:v>4.1313000000000002E-2</c:v>
                </c:pt>
                <c:pt idx="130953">
                  <c:v>4.1313000000000002E-2</c:v>
                </c:pt>
                <c:pt idx="130954">
                  <c:v>4.1313000000000002E-2</c:v>
                </c:pt>
                <c:pt idx="130955">
                  <c:v>4.1313000000000002E-2</c:v>
                </c:pt>
                <c:pt idx="130956">
                  <c:v>4.1313000000000002E-2</c:v>
                </c:pt>
                <c:pt idx="130957">
                  <c:v>4.1313000000000002E-2</c:v>
                </c:pt>
                <c:pt idx="130958">
                  <c:v>4.1313000000000002E-2</c:v>
                </c:pt>
                <c:pt idx="130959">
                  <c:v>4.1313000000000002E-2</c:v>
                </c:pt>
                <c:pt idx="130960">
                  <c:v>4.1313000000000002E-2</c:v>
                </c:pt>
                <c:pt idx="130961">
                  <c:v>4.1313000000000002E-2</c:v>
                </c:pt>
                <c:pt idx="130962">
                  <c:v>4.1313000000000002E-2</c:v>
                </c:pt>
                <c:pt idx="130963">
                  <c:v>4.1313000000000002E-2</c:v>
                </c:pt>
                <c:pt idx="130964">
                  <c:v>4.1313000000000002E-2</c:v>
                </c:pt>
                <c:pt idx="130965">
                  <c:v>4.1313000000000002E-2</c:v>
                </c:pt>
                <c:pt idx="130966">
                  <c:v>4.1312000000000001E-2</c:v>
                </c:pt>
                <c:pt idx="130967">
                  <c:v>4.1312000000000001E-2</c:v>
                </c:pt>
                <c:pt idx="130968">
                  <c:v>4.1312000000000001E-2</c:v>
                </c:pt>
                <c:pt idx="130969">
                  <c:v>4.1311E-2</c:v>
                </c:pt>
                <c:pt idx="130970">
                  <c:v>4.1311E-2</c:v>
                </c:pt>
                <c:pt idx="130971">
                  <c:v>4.1311E-2</c:v>
                </c:pt>
                <c:pt idx="130972">
                  <c:v>4.1309999999999999E-2</c:v>
                </c:pt>
                <c:pt idx="130973">
                  <c:v>4.1309999999999999E-2</c:v>
                </c:pt>
                <c:pt idx="130974">
                  <c:v>4.1309999999999999E-2</c:v>
                </c:pt>
                <c:pt idx="130975">
                  <c:v>4.1308999999999998E-2</c:v>
                </c:pt>
                <c:pt idx="130976">
                  <c:v>4.1308999999999998E-2</c:v>
                </c:pt>
                <c:pt idx="130977">
                  <c:v>4.1308999999999998E-2</c:v>
                </c:pt>
                <c:pt idx="130978">
                  <c:v>4.1307999999999997E-2</c:v>
                </c:pt>
                <c:pt idx="130979">
                  <c:v>4.1307999999999997E-2</c:v>
                </c:pt>
                <c:pt idx="130980">
                  <c:v>4.1307000000000003E-2</c:v>
                </c:pt>
                <c:pt idx="130981">
                  <c:v>4.1307000000000003E-2</c:v>
                </c:pt>
                <c:pt idx="130982">
                  <c:v>4.1306000000000002E-2</c:v>
                </c:pt>
                <c:pt idx="130983">
                  <c:v>4.1306000000000002E-2</c:v>
                </c:pt>
                <c:pt idx="130984">
                  <c:v>4.1305000000000001E-2</c:v>
                </c:pt>
                <c:pt idx="130985">
                  <c:v>4.1305000000000001E-2</c:v>
                </c:pt>
                <c:pt idx="130986">
                  <c:v>4.1304E-2</c:v>
                </c:pt>
                <c:pt idx="130987">
                  <c:v>4.1304E-2</c:v>
                </c:pt>
                <c:pt idx="130988">
                  <c:v>4.1304E-2</c:v>
                </c:pt>
                <c:pt idx="130989">
                  <c:v>4.1302999999999999E-2</c:v>
                </c:pt>
                <c:pt idx="130990">
                  <c:v>4.1301999999999998E-2</c:v>
                </c:pt>
                <c:pt idx="130991">
                  <c:v>4.1301999999999998E-2</c:v>
                </c:pt>
                <c:pt idx="130992">
                  <c:v>4.1300999999999997E-2</c:v>
                </c:pt>
                <c:pt idx="130993">
                  <c:v>4.1300000000000003E-2</c:v>
                </c:pt>
                <c:pt idx="130994">
                  <c:v>4.1300000000000003E-2</c:v>
                </c:pt>
                <c:pt idx="130995">
                  <c:v>4.1299000000000002E-2</c:v>
                </c:pt>
                <c:pt idx="130996">
                  <c:v>4.1298000000000001E-2</c:v>
                </c:pt>
                <c:pt idx="130997">
                  <c:v>4.1298000000000001E-2</c:v>
                </c:pt>
                <c:pt idx="130998">
                  <c:v>4.1297E-2</c:v>
                </c:pt>
                <c:pt idx="130999">
                  <c:v>4.1297E-2</c:v>
                </c:pt>
                <c:pt idx="131000">
                  <c:v>4.1295999999999999E-2</c:v>
                </c:pt>
                <c:pt idx="131001">
                  <c:v>4.1294999999999998E-2</c:v>
                </c:pt>
                <c:pt idx="131002">
                  <c:v>4.1294999999999998E-2</c:v>
                </c:pt>
                <c:pt idx="131003">
                  <c:v>4.1293999999999997E-2</c:v>
                </c:pt>
                <c:pt idx="131004">
                  <c:v>4.1293000000000003E-2</c:v>
                </c:pt>
                <c:pt idx="131005">
                  <c:v>4.1292000000000002E-2</c:v>
                </c:pt>
                <c:pt idx="131006">
                  <c:v>4.1291000000000001E-2</c:v>
                </c:pt>
                <c:pt idx="131007">
                  <c:v>4.1291000000000001E-2</c:v>
                </c:pt>
                <c:pt idx="131008">
                  <c:v>4.129E-2</c:v>
                </c:pt>
                <c:pt idx="131009">
                  <c:v>4.129E-2</c:v>
                </c:pt>
                <c:pt idx="131010">
                  <c:v>4.1288999999999999E-2</c:v>
                </c:pt>
                <c:pt idx="131011">
                  <c:v>4.1287999999999998E-2</c:v>
                </c:pt>
                <c:pt idx="131012">
                  <c:v>4.1287999999999998E-2</c:v>
                </c:pt>
                <c:pt idx="131013">
                  <c:v>4.1286999999999997E-2</c:v>
                </c:pt>
                <c:pt idx="131014">
                  <c:v>4.1286999999999997E-2</c:v>
                </c:pt>
                <c:pt idx="131015">
                  <c:v>4.1286000000000003E-2</c:v>
                </c:pt>
                <c:pt idx="131016">
                  <c:v>4.1285000000000002E-2</c:v>
                </c:pt>
                <c:pt idx="131017">
                  <c:v>4.1285000000000002E-2</c:v>
                </c:pt>
                <c:pt idx="131018">
                  <c:v>4.1284000000000001E-2</c:v>
                </c:pt>
                <c:pt idx="131019">
                  <c:v>4.1284000000000001E-2</c:v>
                </c:pt>
                <c:pt idx="131020">
                  <c:v>4.1283E-2</c:v>
                </c:pt>
                <c:pt idx="131021">
                  <c:v>4.1283E-2</c:v>
                </c:pt>
                <c:pt idx="131022">
                  <c:v>4.1281999999999999E-2</c:v>
                </c:pt>
                <c:pt idx="131023">
                  <c:v>4.1281999999999999E-2</c:v>
                </c:pt>
                <c:pt idx="131024">
                  <c:v>4.1281999999999999E-2</c:v>
                </c:pt>
                <c:pt idx="131025">
                  <c:v>4.1280999999999998E-2</c:v>
                </c:pt>
                <c:pt idx="131026">
                  <c:v>4.1280999999999998E-2</c:v>
                </c:pt>
                <c:pt idx="131027">
                  <c:v>4.1279999999999997E-2</c:v>
                </c:pt>
                <c:pt idx="131028">
                  <c:v>4.1279999999999997E-2</c:v>
                </c:pt>
                <c:pt idx="131029">
                  <c:v>4.1279999999999997E-2</c:v>
                </c:pt>
                <c:pt idx="131030">
                  <c:v>4.1279999999999997E-2</c:v>
                </c:pt>
                <c:pt idx="131031">
                  <c:v>4.1279000000000003E-2</c:v>
                </c:pt>
                <c:pt idx="131032">
                  <c:v>4.1279000000000003E-2</c:v>
                </c:pt>
                <c:pt idx="131033">
                  <c:v>4.1279000000000003E-2</c:v>
                </c:pt>
                <c:pt idx="131034">
                  <c:v>4.1279000000000003E-2</c:v>
                </c:pt>
                <c:pt idx="131035">
                  <c:v>4.1279000000000003E-2</c:v>
                </c:pt>
                <c:pt idx="131036">
                  <c:v>4.1279000000000003E-2</c:v>
                </c:pt>
                <c:pt idx="131037">
                  <c:v>4.1279000000000003E-2</c:v>
                </c:pt>
                <c:pt idx="131038">
                  <c:v>4.1279000000000003E-2</c:v>
                </c:pt>
                <c:pt idx="131039">
                  <c:v>4.1279000000000003E-2</c:v>
                </c:pt>
                <c:pt idx="131040">
                  <c:v>4.1279000000000003E-2</c:v>
                </c:pt>
                <c:pt idx="131041">
                  <c:v>4.1279000000000003E-2</c:v>
                </c:pt>
                <c:pt idx="131042">
                  <c:v>4.1279000000000003E-2</c:v>
                </c:pt>
                <c:pt idx="131043">
                  <c:v>4.1279999999999997E-2</c:v>
                </c:pt>
                <c:pt idx="131044">
                  <c:v>4.1279999999999997E-2</c:v>
                </c:pt>
                <c:pt idx="131045">
                  <c:v>4.1279999999999997E-2</c:v>
                </c:pt>
                <c:pt idx="131046">
                  <c:v>4.1279999999999997E-2</c:v>
                </c:pt>
                <c:pt idx="131047">
                  <c:v>4.1279999999999997E-2</c:v>
                </c:pt>
                <c:pt idx="131048">
                  <c:v>4.1279999999999997E-2</c:v>
                </c:pt>
                <c:pt idx="131049">
                  <c:v>4.1280999999999998E-2</c:v>
                </c:pt>
                <c:pt idx="131050">
                  <c:v>4.1280999999999998E-2</c:v>
                </c:pt>
                <c:pt idx="131051">
                  <c:v>4.1280999999999998E-2</c:v>
                </c:pt>
                <c:pt idx="131052">
                  <c:v>4.1280999999999998E-2</c:v>
                </c:pt>
                <c:pt idx="131053">
                  <c:v>4.1280999999999998E-2</c:v>
                </c:pt>
                <c:pt idx="131054">
                  <c:v>4.1280999999999998E-2</c:v>
                </c:pt>
                <c:pt idx="131055">
                  <c:v>4.1281999999999999E-2</c:v>
                </c:pt>
                <c:pt idx="131056">
                  <c:v>4.1281999999999999E-2</c:v>
                </c:pt>
                <c:pt idx="131057">
                  <c:v>4.1281999999999999E-2</c:v>
                </c:pt>
                <c:pt idx="131058">
                  <c:v>4.1283E-2</c:v>
                </c:pt>
                <c:pt idx="131059">
                  <c:v>4.1283E-2</c:v>
                </c:pt>
                <c:pt idx="131060">
                  <c:v>4.1283E-2</c:v>
                </c:pt>
                <c:pt idx="131061">
                  <c:v>4.1283E-2</c:v>
                </c:pt>
                <c:pt idx="131062">
                  <c:v>4.1284000000000001E-2</c:v>
                </c:pt>
                <c:pt idx="131063">
                  <c:v>4.1284000000000001E-2</c:v>
                </c:pt>
                <c:pt idx="131064">
                  <c:v>4.1284000000000001E-2</c:v>
                </c:pt>
                <c:pt idx="131065">
                  <c:v>4.1284000000000001E-2</c:v>
                </c:pt>
                <c:pt idx="131066">
                  <c:v>4.1284000000000001E-2</c:v>
                </c:pt>
                <c:pt idx="131067">
                  <c:v>4.1285000000000002E-2</c:v>
                </c:pt>
                <c:pt idx="131068">
                  <c:v>4.1285000000000002E-2</c:v>
                </c:pt>
                <c:pt idx="131069">
                  <c:v>4.1285000000000002E-2</c:v>
                </c:pt>
                <c:pt idx="131070">
                  <c:v>4.1285000000000002E-2</c:v>
                </c:pt>
                <c:pt idx="131071">
                  <c:v>4.1286000000000003E-2</c:v>
                </c:pt>
                <c:pt idx="131072">
                  <c:v>4.1286000000000003E-2</c:v>
                </c:pt>
                <c:pt idx="131073">
                  <c:v>4.1286000000000003E-2</c:v>
                </c:pt>
                <c:pt idx="131074">
                  <c:v>4.1286000000000003E-2</c:v>
                </c:pt>
                <c:pt idx="131075">
                  <c:v>4.1286000000000003E-2</c:v>
                </c:pt>
                <c:pt idx="131076">
                  <c:v>4.1286999999999997E-2</c:v>
                </c:pt>
                <c:pt idx="131077">
                  <c:v>4.1286999999999997E-2</c:v>
                </c:pt>
                <c:pt idx="131078">
                  <c:v>4.1286999999999997E-2</c:v>
                </c:pt>
                <c:pt idx="131079">
                  <c:v>4.1286999999999997E-2</c:v>
                </c:pt>
                <c:pt idx="131080">
                  <c:v>4.1287999999999998E-2</c:v>
                </c:pt>
                <c:pt idx="131081">
                  <c:v>4.1287999999999998E-2</c:v>
                </c:pt>
                <c:pt idx="131082">
                  <c:v>4.1287999999999998E-2</c:v>
                </c:pt>
                <c:pt idx="131083">
                  <c:v>4.1288999999999999E-2</c:v>
                </c:pt>
                <c:pt idx="131084">
                  <c:v>4.1288999999999999E-2</c:v>
                </c:pt>
                <c:pt idx="131085">
                  <c:v>4.1288999999999999E-2</c:v>
                </c:pt>
                <c:pt idx="131086">
                  <c:v>4.129E-2</c:v>
                </c:pt>
                <c:pt idx="131087">
                  <c:v>4.129E-2</c:v>
                </c:pt>
                <c:pt idx="131088">
                  <c:v>4.129E-2</c:v>
                </c:pt>
                <c:pt idx="131089">
                  <c:v>4.129E-2</c:v>
                </c:pt>
                <c:pt idx="131090">
                  <c:v>4.1291000000000001E-2</c:v>
                </c:pt>
                <c:pt idx="131091">
                  <c:v>4.1291000000000001E-2</c:v>
                </c:pt>
                <c:pt idx="131092">
                  <c:v>4.1291000000000001E-2</c:v>
                </c:pt>
                <c:pt idx="131093">
                  <c:v>4.1292000000000002E-2</c:v>
                </c:pt>
                <c:pt idx="131094">
                  <c:v>4.1292000000000002E-2</c:v>
                </c:pt>
                <c:pt idx="131095">
                  <c:v>4.1292000000000002E-2</c:v>
                </c:pt>
                <c:pt idx="131096">
                  <c:v>4.1293000000000003E-2</c:v>
                </c:pt>
                <c:pt idx="131097">
                  <c:v>4.1293000000000003E-2</c:v>
                </c:pt>
                <c:pt idx="131098">
                  <c:v>4.1293000000000003E-2</c:v>
                </c:pt>
                <c:pt idx="131099">
                  <c:v>4.1293000000000003E-2</c:v>
                </c:pt>
                <c:pt idx="131100">
                  <c:v>4.1293999999999997E-2</c:v>
                </c:pt>
                <c:pt idx="131101">
                  <c:v>4.1293999999999997E-2</c:v>
                </c:pt>
                <c:pt idx="131102">
                  <c:v>4.1293999999999997E-2</c:v>
                </c:pt>
                <c:pt idx="131103">
                  <c:v>4.1294999999999998E-2</c:v>
                </c:pt>
                <c:pt idx="131104">
                  <c:v>4.1294999999999998E-2</c:v>
                </c:pt>
                <c:pt idx="131105">
                  <c:v>4.1294999999999998E-2</c:v>
                </c:pt>
                <c:pt idx="131106">
                  <c:v>4.1294999999999998E-2</c:v>
                </c:pt>
                <c:pt idx="131107">
                  <c:v>4.1295999999999999E-2</c:v>
                </c:pt>
                <c:pt idx="131108">
                  <c:v>4.1295999999999999E-2</c:v>
                </c:pt>
                <c:pt idx="131109">
                  <c:v>4.1295999999999999E-2</c:v>
                </c:pt>
                <c:pt idx="131110">
                  <c:v>4.1295999999999999E-2</c:v>
                </c:pt>
                <c:pt idx="131111">
                  <c:v>4.1295999999999999E-2</c:v>
                </c:pt>
                <c:pt idx="131112">
                  <c:v>4.1295999999999999E-2</c:v>
                </c:pt>
                <c:pt idx="131113">
                  <c:v>4.1295999999999999E-2</c:v>
                </c:pt>
                <c:pt idx="131114">
                  <c:v>4.1295999999999999E-2</c:v>
                </c:pt>
                <c:pt idx="131115">
                  <c:v>4.1295999999999999E-2</c:v>
                </c:pt>
                <c:pt idx="131116">
                  <c:v>4.1295999999999999E-2</c:v>
                </c:pt>
                <c:pt idx="131117">
                  <c:v>4.1297E-2</c:v>
                </c:pt>
                <c:pt idx="131118">
                  <c:v>4.1297E-2</c:v>
                </c:pt>
                <c:pt idx="131119">
                  <c:v>4.1295999999999999E-2</c:v>
                </c:pt>
                <c:pt idx="131120">
                  <c:v>4.1295999999999999E-2</c:v>
                </c:pt>
                <c:pt idx="131121">
                  <c:v>4.1295999999999999E-2</c:v>
                </c:pt>
                <c:pt idx="131122">
                  <c:v>4.1295999999999999E-2</c:v>
                </c:pt>
                <c:pt idx="131123">
                  <c:v>4.1295999999999999E-2</c:v>
                </c:pt>
                <c:pt idx="131124">
                  <c:v>4.1295999999999999E-2</c:v>
                </c:pt>
                <c:pt idx="131125">
                  <c:v>4.1295999999999999E-2</c:v>
                </c:pt>
                <c:pt idx="131126">
                  <c:v>4.1295999999999999E-2</c:v>
                </c:pt>
                <c:pt idx="131127">
                  <c:v>4.1294999999999998E-2</c:v>
                </c:pt>
                <c:pt idx="131128">
                  <c:v>4.1294999999999998E-2</c:v>
                </c:pt>
                <c:pt idx="131129">
                  <c:v>4.1294999999999998E-2</c:v>
                </c:pt>
                <c:pt idx="131130">
                  <c:v>4.1294999999999998E-2</c:v>
                </c:pt>
                <c:pt idx="131131">
                  <c:v>4.1294999999999998E-2</c:v>
                </c:pt>
                <c:pt idx="131132">
                  <c:v>4.1293999999999997E-2</c:v>
                </c:pt>
                <c:pt idx="131133">
                  <c:v>4.1293999999999997E-2</c:v>
                </c:pt>
                <c:pt idx="131134">
                  <c:v>4.1293000000000003E-2</c:v>
                </c:pt>
                <c:pt idx="131135">
                  <c:v>4.1293000000000003E-2</c:v>
                </c:pt>
                <c:pt idx="131136">
                  <c:v>4.1293000000000003E-2</c:v>
                </c:pt>
                <c:pt idx="131137">
                  <c:v>4.1292000000000002E-2</c:v>
                </c:pt>
                <c:pt idx="131138">
                  <c:v>4.1292000000000002E-2</c:v>
                </c:pt>
                <c:pt idx="131139">
                  <c:v>4.1292000000000002E-2</c:v>
                </c:pt>
                <c:pt idx="131140">
                  <c:v>4.1291000000000001E-2</c:v>
                </c:pt>
                <c:pt idx="131141">
                  <c:v>4.1291000000000001E-2</c:v>
                </c:pt>
                <c:pt idx="131142">
                  <c:v>4.129E-2</c:v>
                </c:pt>
                <c:pt idx="131143">
                  <c:v>4.129E-2</c:v>
                </c:pt>
                <c:pt idx="131144">
                  <c:v>4.129E-2</c:v>
                </c:pt>
                <c:pt idx="131145">
                  <c:v>4.1288999999999999E-2</c:v>
                </c:pt>
                <c:pt idx="131146">
                  <c:v>4.1288999999999999E-2</c:v>
                </c:pt>
                <c:pt idx="131147">
                  <c:v>4.1287999999999998E-2</c:v>
                </c:pt>
                <c:pt idx="131148">
                  <c:v>4.1287999999999998E-2</c:v>
                </c:pt>
                <c:pt idx="131149">
                  <c:v>4.1286999999999997E-2</c:v>
                </c:pt>
                <c:pt idx="131150">
                  <c:v>4.1286999999999997E-2</c:v>
                </c:pt>
                <c:pt idx="131151">
                  <c:v>4.1286999999999997E-2</c:v>
                </c:pt>
                <c:pt idx="131152">
                  <c:v>4.1286999999999997E-2</c:v>
                </c:pt>
                <c:pt idx="131153">
                  <c:v>4.1286000000000003E-2</c:v>
                </c:pt>
                <c:pt idx="131154">
                  <c:v>4.1286000000000003E-2</c:v>
                </c:pt>
                <c:pt idx="131155">
                  <c:v>4.1286000000000003E-2</c:v>
                </c:pt>
                <c:pt idx="131156">
                  <c:v>4.1286000000000003E-2</c:v>
                </c:pt>
                <c:pt idx="131157">
                  <c:v>4.1285000000000002E-2</c:v>
                </c:pt>
                <c:pt idx="131158">
                  <c:v>4.1285000000000002E-2</c:v>
                </c:pt>
                <c:pt idx="131159">
                  <c:v>4.1285000000000002E-2</c:v>
                </c:pt>
                <c:pt idx="131160">
                  <c:v>4.1285000000000002E-2</c:v>
                </c:pt>
                <c:pt idx="131161">
                  <c:v>4.1285000000000002E-2</c:v>
                </c:pt>
                <c:pt idx="131162">
                  <c:v>4.1285000000000002E-2</c:v>
                </c:pt>
                <c:pt idx="131163">
                  <c:v>4.1285000000000002E-2</c:v>
                </c:pt>
                <c:pt idx="131164">
                  <c:v>4.1285000000000002E-2</c:v>
                </c:pt>
                <c:pt idx="131165">
                  <c:v>4.1286000000000003E-2</c:v>
                </c:pt>
                <c:pt idx="131166">
                  <c:v>4.1286000000000003E-2</c:v>
                </c:pt>
                <c:pt idx="131167">
                  <c:v>4.1286000000000003E-2</c:v>
                </c:pt>
                <c:pt idx="131168">
                  <c:v>4.1286000000000003E-2</c:v>
                </c:pt>
                <c:pt idx="131169">
                  <c:v>4.1286000000000003E-2</c:v>
                </c:pt>
                <c:pt idx="131170">
                  <c:v>4.1286000000000003E-2</c:v>
                </c:pt>
                <c:pt idx="131171">
                  <c:v>4.1286999999999997E-2</c:v>
                </c:pt>
                <c:pt idx="131172">
                  <c:v>4.1286999999999997E-2</c:v>
                </c:pt>
                <c:pt idx="131173">
                  <c:v>4.1287999999999998E-2</c:v>
                </c:pt>
                <c:pt idx="131174">
                  <c:v>4.1287999999999998E-2</c:v>
                </c:pt>
                <c:pt idx="131175">
                  <c:v>4.1288999999999999E-2</c:v>
                </c:pt>
                <c:pt idx="131176">
                  <c:v>4.1288999999999999E-2</c:v>
                </c:pt>
                <c:pt idx="131177">
                  <c:v>4.129E-2</c:v>
                </c:pt>
                <c:pt idx="131178">
                  <c:v>4.1291000000000001E-2</c:v>
                </c:pt>
                <c:pt idx="131179">
                  <c:v>4.1291000000000001E-2</c:v>
                </c:pt>
                <c:pt idx="131180">
                  <c:v>4.1292000000000002E-2</c:v>
                </c:pt>
                <c:pt idx="131181">
                  <c:v>4.1292000000000002E-2</c:v>
                </c:pt>
                <c:pt idx="131182">
                  <c:v>4.1293000000000003E-2</c:v>
                </c:pt>
                <c:pt idx="131183">
                  <c:v>4.1293000000000003E-2</c:v>
                </c:pt>
                <c:pt idx="131184">
                  <c:v>4.1293999999999997E-2</c:v>
                </c:pt>
                <c:pt idx="131185">
                  <c:v>4.1294999999999998E-2</c:v>
                </c:pt>
                <c:pt idx="131186">
                  <c:v>4.1295999999999999E-2</c:v>
                </c:pt>
                <c:pt idx="131187">
                  <c:v>4.1295999999999999E-2</c:v>
                </c:pt>
                <c:pt idx="131188">
                  <c:v>4.1297E-2</c:v>
                </c:pt>
                <c:pt idx="131189">
                  <c:v>4.1298000000000001E-2</c:v>
                </c:pt>
                <c:pt idx="131190">
                  <c:v>4.1298000000000001E-2</c:v>
                </c:pt>
                <c:pt idx="131191">
                  <c:v>4.1299000000000002E-2</c:v>
                </c:pt>
                <c:pt idx="131192">
                  <c:v>4.1299000000000002E-2</c:v>
                </c:pt>
                <c:pt idx="131193">
                  <c:v>4.1300000000000003E-2</c:v>
                </c:pt>
                <c:pt idx="131194">
                  <c:v>4.1300000000000003E-2</c:v>
                </c:pt>
                <c:pt idx="131195">
                  <c:v>4.1300999999999997E-2</c:v>
                </c:pt>
                <c:pt idx="131196">
                  <c:v>4.1300999999999997E-2</c:v>
                </c:pt>
                <c:pt idx="131197">
                  <c:v>4.1300999999999997E-2</c:v>
                </c:pt>
                <c:pt idx="131198">
                  <c:v>4.1301999999999998E-2</c:v>
                </c:pt>
                <c:pt idx="131199">
                  <c:v>4.1301999999999998E-2</c:v>
                </c:pt>
                <c:pt idx="131200">
                  <c:v>4.1301999999999998E-2</c:v>
                </c:pt>
                <c:pt idx="131201">
                  <c:v>4.1302999999999999E-2</c:v>
                </c:pt>
                <c:pt idx="131202">
                  <c:v>4.1302999999999999E-2</c:v>
                </c:pt>
                <c:pt idx="131203">
                  <c:v>4.1302999999999999E-2</c:v>
                </c:pt>
                <c:pt idx="131204">
                  <c:v>4.1302999999999999E-2</c:v>
                </c:pt>
                <c:pt idx="131205">
                  <c:v>4.1301999999999998E-2</c:v>
                </c:pt>
                <c:pt idx="131206">
                  <c:v>4.1301999999999998E-2</c:v>
                </c:pt>
                <c:pt idx="131207">
                  <c:v>4.1301999999999998E-2</c:v>
                </c:pt>
                <c:pt idx="131208">
                  <c:v>4.1301999999999998E-2</c:v>
                </c:pt>
                <c:pt idx="131209">
                  <c:v>4.1300999999999997E-2</c:v>
                </c:pt>
                <c:pt idx="131210">
                  <c:v>4.1300999999999997E-2</c:v>
                </c:pt>
                <c:pt idx="131211">
                  <c:v>4.1300000000000003E-2</c:v>
                </c:pt>
                <c:pt idx="131212">
                  <c:v>4.1300000000000003E-2</c:v>
                </c:pt>
                <c:pt idx="131213">
                  <c:v>4.1299000000000002E-2</c:v>
                </c:pt>
                <c:pt idx="131214">
                  <c:v>4.1298000000000001E-2</c:v>
                </c:pt>
                <c:pt idx="131215">
                  <c:v>4.1297E-2</c:v>
                </c:pt>
                <c:pt idx="131216">
                  <c:v>4.1295999999999999E-2</c:v>
                </c:pt>
                <c:pt idx="131217">
                  <c:v>4.1294999999999998E-2</c:v>
                </c:pt>
                <c:pt idx="131218">
                  <c:v>4.1293999999999997E-2</c:v>
                </c:pt>
                <c:pt idx="131219">
                  <c:v>4.1293999999999997E-2</c:v>
                </c:pt>
                <c:pt idx="131220">
                  <c:v>4.1293000000000003E-2</c:v>
                </c:pt>
                <c:pt idx="131221">
                  <c:v>4.1292000000000002E-2</c:v>
                </c:pt>
                <c:pt idx="131222">
                  <c:v>4.1291000000000001E-2</c:v>
                </c:pt>
                <c:pt idx="131223">
                  <c:v>4.129E-2</c:v>
                </c:pt>
                <c:pt idx="131224">
                  <c:v>4.1287999999999998E-2</c:v>
                </c:pt>
                <c:pt idx="131225">
                  <c:v>4.1286999999999997E-2</c:v>
                </c:pt>
                <c:pt idx="131226">
                  <c:v>4.1286000000000003E-2</c:v>
                </c:pt>
                <c:pt idx="131227">
                  <c:v>4.1285000000000002E-2</c:v>
                </c:pt>
                <c:pt idx="131228">
                  <c:v>4.1284000000000001E-2</c:v>
                </c:pt>
                <c:pt idx="131229">
                  <c:v>4.1281999999999999E-2</c:v>
                </c:pt>
                <c:pt idx="131230">
                  <c:v>4.1280999999999998E-2</c:v>
                </c:pt>
                <c:pt idx="131231">
                  <c:v>4.1279999999999997E-2</c:v>
                </c:pt>
                <c:pt idx="131232">
                  <c:v>4.1279000000000003E-2</c:v>
                </c:pt>
                <c:pt idx="131233">
                  <c:v>4.1278000000000002E-2</c:v>
                </c:pt>
                <c:pt idx="131234">
                  <c:v>4.1277000000000001E-2</c:v>
                </c:pt>
                <c:pt idx="131235">
                  <c:v>4.1276E-2</c:v>
                </c:pt>
                <c:pt idx="131236">
                  <c:v>4.1274999999999999E-2</c:v>
                </c:pt>
                <c:pt idx="131237">
                  <c:v>4.1273999999999998E-2</c:v>
                </c:pt>
                <c:pt idx="131238">
                  <c:v>4.1272999999999997E-2</c:v>
                </c:pt>
                <c:pt idx="131239">
                  <c:v>4.1272000000000003E-2</c:v>
                </c:pt>
                <c:pt idx="131240">
                  <c:v>4.1271000000000002E-2</c:v>
                </c:pt>
                <c:pt idx="131241">
                  <c:v>4.1270000000000001E-2</c:v>
                </c:pt>
                <c:pt idx="131242">
                  <c:v>4.1270000000000001E-2</c:v>
                </c:pt>
                <c:pt idx="131243">
                  <c:v>4.1269E-2</c:v>
                </c:pt>
                <c:pt idx="131244">
                  <c:v>4.1267999999999999E-2</c:v>
                </c:pt>
                <c:pt idx="131245">
                  <c:v>4.1267999999999999E-2</c:v>
                </c:pt>
                <c:pt idx="131246">
                  <c:v>4.1266999999999998E-2</c:v>
                </c:pt>
                <c:pt idx="131247">
                  <c:v>4.1266999999999998E-2</c:v>
                </c:pt>
                <c:pt idx="131248">
                  <c:v>4.1265999999999997E-2</c:v>
                </c:pt>
                <c:pt idx="131249">
                  <c:v>4.1265999999999997E-2</c:v>
                </c:pt>
                <c:pt idx="131250">
                  <c:v>4.1265999999999997E-2</c:v>
                </c:pt>
                <c:pt idx="131251">
                  <c:v>4.1265000000000003E-2</c:v>
                </c:pt>
                <c:pt idx="131252">
                  <c:v>4.1265000000000003E-2</c:v>
                </c:pt>
                <c:pt idx="131253">
                  <c:v>4.1264000000000002E-2</c:v>
                </c:pt>
                <c:pt idx="131254">
                  <c:v>4.1264000000000002E-2</c:v>
                </c:pt>
                <c:pt idx="131255">
                  <c:v>4.1264000000000002E-2</c:v>
                </c:pt>
                <c:pt idx="131256">
                  <c:v>4.1264000000000002E-2</c:v>
                </c:pt>
                <c:pt idx="131257">
                  <c:v>4.1264000000000002E-2</c:v>
                </c:pt>
                <c:pt idx="131258">
                  <c:v>4.1264000000000002E-2</c:v>
                </c:pt>
                <c:pt idx="131259">
                  <c:v>4.1263000000000001E-2</c:v>
                </c:pt>
                <c:pt idx="131260">
                  <c:v>4.1263000000000001E-2</c:v>
                </c:pt>
                <c:pt idx="131261">
                  <c:v>4.1263000000000001E-2</c:v>
                </c:pt>
                <c:pt idx="131262">
                  <c:v>4.1263000000000001E-2</c:v>
                </c:pt>
                <c:pt idx="131263">
                  <c:v>4.1263000000000001E-2</c:v>
                </c:pt>
                <c:pt idx="131264">
                  <c:v>4.1263000000000001E-2</c:v>
                </c:pt>
                <c:pt idx="131265">
                  <c:v>4.1263000000000001E-2</c:v>
                </c:pt>
                <c:pt idx="131266">
                  <c:v>4.1263000000000001E-2</c:v>
                </c:pt>
                <c:pt idx="131267">
                  <c:v>4.1263000000000001E-2</c:v>
                </c:pt>
                <c:pt idx="131268">
                  <c:v>4.1263000000000001E-2</c:v>
                </c:pt>
                <c:pt idx="131269">
                  <c:v>4.1263000000000001E-2</c:v>
                </c:pt>
                <c:pt idx="131270">
                  <c:v>4.1263000000000001E-2</c:v>
                </c:pt>
                <c:pt idx="131271">
                  <c:v>4.1264000000000002E-2</c:v>
                </c:pt>
                <c:pt idx="131272">
                  <c:v>4.1264000000000002E-2</c:v>
                </c:pt>
                <c:pt idx="131273">
                  <c:v>4.1264000000000002E-2</c:v>
                </c:pt>
                <c:pt idx="131274">
                  <c:v>4.1264000000000002E-2</c:v>
                </c:pt>
                <c:pt idx="131275">
                  <c:v>4.1264000000000002E-2</c:v>
                </c:pt>
                <c:pt idx="131276">
                  <c:v>4.1264000000000002E-2</c:v>
                </c:pt>
                <c:pt idx="131277">
                  <c:v>4.1264000000000002E-2</c:v>
                </c:pt>
                <c:pt idx="131278">
                  <c:v>4.1264000000000002E-2</c:v>
                </c:pt>
                <c:pt idx="131279">
                  <c:v>4.1264000000000002E-2</c:v>
                </c:pt>
                <c:pt idx="131280">
                  <c:v>4.1264000000000002E-2</c:v>
                </c:pt>
                <c:pt idx="131281">
                  <c:v>4.1264000000000002E-2</c:v>
                </c:pt>
                <c:pt idx="131282">
                  <c:v>4.1265000000000003E-2</c:v>
                </c:pt>
                <c:pt idx="131283">
                  <c:v>4.1265000000000003E-2</c:v>
                </c:pt>
                <c:pt idx="131284">
                  <c:v>4.1265000000000003E-2</c:v>
                </c:pt>
                <c:pt idx="131285">
                  <c:v>4.1265000000000003E-2</c:v>
                </c:pt>
                <c:pt idx="131286">
                  <c:v>4.1265000000000003E-2</c:v>
                </c:pt>
                <c:pt idx="131287">
                  <c:v>4.1265000000000003E-2</c:v>
                </c:pt>
                <c:pt idx="131288">
                  <c:v>4.1265000000000003E-2</c:v>
                </c:pt>
                <c:pt idx="131289">
                  <c:v>4.1265999999999997E-2</c:v>
                </c:pt>
                <c:pt idx="131290">
                  <c:v>4.1265999999999997E-2</c:v>
                </c:pt>
                <c:pt idx="131291">
                  <c:v>4.1265999999999997E-2</c:v>
                </c:pt>
                <c:pt idx="131292">
                  <c:v>4.1266999999999998E-2</c:v>
                </c:pt>
                <c:pt idx="131293">
                  <c:v>4.1266999999999998E-2</c:v>
                </c:pt>
                <c:pt idx="131294">
                  <c:v>4.1266999999999998E-2</c:v>
                </c:pt>
                <c:pt idx="131295">
                  <c:v>4.1266999999999998E-2</c:v>
                </c:pt>
                <c:pt idx="131296">
                  <c:v>4.1267999999999999E-2</c:v>
                </c:pt>
                <c:pt idx="131297">
                  <c:v>4.1267999999999999E-2</c:v>
                </c:pt>
                <c:pt idx="131298">
                  <c:v>4.1267999999999999E-2</c:v>
                </c:pt>
                <c:pt idx="131299">
                  <c:v>4.1269E-2</c:v>
                </c:pt>
                <c:pt idx="131300">
                  <c:v>4.1269E-2</c:v>
                </c:pt>
                <c:pt idx="131301">
                  <c:v>4.1269E-2</c:v>
                </c:pt>
                <c:pt idx="131302">
                  <c:v>4.1270000000000001E-2</c:v>
                </c:pt>
                <c:pt idx="131303">
                  <c:v>4.1270000000000001E-2</c:v>
                </c:pt>
                <c:pt idx="131304">
                  <c:v>4.1271000000000002E-2</c:v>
                </c:pt>
                <c:pt idx="131305">
                  <c:v>4.1271000000000002E-2</c:v>
                </c:pt>
                <c:pt idx="131306">
                  <c:v>4.1271000000000002E-2</c:v>
                </c:pt>
                <c:pt idx="131307">
                  <c:v>4.1272000000000003E-2</c:v>
                </c:pt>
                <c:pt idx="131308">
                  <c:v>4.1272000000000003E-2</c:v>
                </c:pt>
                <c:pt idx="131309">
                  <c:v>4.1272999999999997E-2</c:v>
                </c:pt>
                <c:pt idx="131310">
                  <c:v>4.1272999999999997E-2</c:v>
                </c:pt>
                <c:pt idx="131311">
                  <c:v>4.1272999999999997E-2</c:v>
                </c:pt>
                <c:pt idx="131312">
                  <c:v>4.1273999999999998E-2</c:v>
                </c:pt>
                <c:pt idx="131313">
                  <c:v>4.1273999999999998E-2</c:v>
                </c:pt>
                <c:pt idx="131314">
                  <c:v>4.1274999999999999E-2</c:v>
                </c:pt>
                <c:pt idx="131315">
                  <c:v>4.1274999999999999E-2</c:v>
                </c:pt>
                <c:pt idx="131316">
                  <c:v>4.1276E-2</c:v>
                </c:pt>
                <c:pt idx="131317">
                  <c:v>4.1276E-2</c:v>
                </c:pt>
                <c:pt idx="131318">
                  <c:v>4.1277000000000001E-2</c:v>
                </c:pt>
                <c:pt idx="131319">
                  <c:v>4.1277000000000001E-2</c:v>
                </c:pt>
                <c:pt idx="131320">
                  <c:v>4.1277000000000001E-2</c:v>
                </c:pt>
                <c:pt idx="131321">
                  <c:v>4.1278000000000002E-2</c:v>
                </c:pt>
                <c:pt idx="131322">
                  <c:v>4.1278000000000002E-2</c:v>
                </c:pt>
                <c:pt idx="131323">
                  <c:v>4.1278000000000002E-2</c:v>
                </c:pt>
                <c:pt idx="131324">
                  <c:v>4.1278000000000002E-2</c:v>
                </c:pt>
                <c:pt idx="131325">
                  <c:v>4.1279000000000003E-2</c:v>
                </c:pt>
                <c:pt idx="131326">
                  <c:v>4.1279000000000003E-2</c:v>
                </c:pt>
                <c:pt idx="131327">
                  <c:v>4.1279000000000003E-2</c:v>
                </c:pt>
                <c:pt idx="131328">
                  <c:v>4.1279000000000003E-2</c:v>
                </c:pt>
                <c:pt idx="131329">
                  <c:v>4.1279000000000003E-2</c:v>
                </c:pt>
                <c:pt idx="131330">
                  <c:v>4.1279000000000003E-2</c:v>
                </c:pt>
                <c:pt idx="131331">
                  <c:v>4.1279000000000003E-2</c:v>
                </c:pt>
                <c:pt idx="131332">
                  <c:v>4.1279000000000003E-2</c:v>
                </c:pt>
                <c:pt idx="131333">
                  <c:v>4.1279000000000003E-2</c:v>
                </c:pt>
                <c:pt idx="131334">
                  <c:v>4.1279000000000003E-2</c:v>
                </c:pt>
                <c:pt idx="131335">
                  <c:v>4.1279000000000003E-2</c:v>
                </c:pt>
                <c:pt idx="131336">
                  <c:v>4.1279000000000003E-2</c:v>
                </c:pt>
                <c:pt idx="131337">
                  <c:v>4.1279000000000003E-2</c:v>
                </c:pt>
                <c:pt idx="131338">
                  <c:v>4.1279000000000003E-2</c:v>
                </c:pt>
                <c:pt idx="131339">
                  <c:v>4.1279000000000003E-2</c:v>
                </c:pt>
                <c:pt idx="131340">
                  <c:v>4.1279000000000003E-2</c:v>
                </c:pt>
                <c:pt idx="131341">
                  <c:v>4.1278000000000002E-2</c:v>
                </c:pt>
                <c:pt idx="131342">
                  <c:v>4.1278000000000002E-2</c:v>
                </c:pt>
                <c:pt idx="131343">
                  <c:v>4.1278000000000002E-2</c:v>
                </c:pt>
                <c:pt idx="131344">
                  <c:v>4.1277000000000001E-2</c:v>
                </c:pt>
                <c:pt idx="131345">
                  <c:v>4.1277000000000001E-2</c:v>
                </c:pt>
                <c:pt idx="131346">
                  <c:v>4.1277000000000001E-2</c:v>
                </c:pt>
                <c:pt idx="131347">
                  <c:v>4.1276E-2</c:v>
                </c:pt>
                <c:pt idx="131348">
                  <c:v>4.1276E-2</c:v>
                </c:pt>
                <c:pt idx="131349">
                  <c:v>4.1274999999999999E-2</c:v>
                </c:pt>
                <c:pt idx="131350">
                  <c:v>4.1274999999999999E-2</c:v>
                </c:pt>
                <c:pt idx="131351">
                  <c:v>4.1274999999999999E-2</c:v>
                </c:pt>
                <c:pt idx="131352">
                  <c:v>4.1273999999999998E-2</c:v>
                </c:pt>
                <c:pt idx="131353">
                  <c:v>4.1273999999999998E-2</c:v>
                </c:pt>
                <c:pt idx="131354">
                  <c:v>4.1272999999999997E-2</c:v>
                </c:pt>
                <c:pt idx="131355">
                  <c:v>4.1272999999999997E-2</c:v>
                </c:pt>
                <c:pt idx="131356">
                  <c:v>4.1272000000000003E-2</c:v>
                </c:pt>
                <c:pt idx="131357">
                  <c:v>4.1272000000000003E-2</c:v>
                </c:pt>
                <c:pt idx="131358">
                  <c:v>4.1271000000000002E-2</c:v>
                </c:pt>
                <c:pt idx="131359">
                  <c:v>4.1271000000000002E-2</c:v>
                </c:pt>
                <c:pt idx="131360">
                  <c:v>4.1271000000000002E-2</c:v>
                </c:pt>
                <c:pt idx="131361">
                  <c:v>4.1270000000000001E-2</c:v>
                </c:pt>
                <c:pt idx="131362">
                  <c:v>4.1270000000000001E-2</c:v>
                </c:pt>
                <c:pt idx="131363">
                  <c:v>4.1270000000000001E-2</c:v>
                </c:pt>
                <c:pt idx="131364">
                  <c:v>4.1269E-2</c:v>
                </c:pt>
                <c:pt idx="131365">
                  <c:v>4.1269E-2</c:v>
                </c:pt>
                <c:pt idx="131366">
                  <c:v>4.1269E-2</c:v>
                </c:pt>
                <c:pt idx="131367">
                  <c:v>4.1267999999999999E-2</c:v>
                </c:pt>
                <c:pt idx="131368">
                  <c:v>4.1267999999999999E-2</c:v>
                </c:pt>
                <c:pt idx="131369">
                  <c:v>4.1267999999999999E-2</c:v>
                </c:pt>
                <c:pt idx="131370">
                  <c:v>4.1267999999999999E-2</c:v>
                </c:pt>
                <c:pt idx="131371">
                  <c:v>4.1266999999999998E-2</c:v>
                </c:pt>
                <c:pt idx="131372">
                  <c:v>4.1266999999999998E-2</c:v>
                </c:pt>
                <c:pt idx="131373">
                  <c:v>4.1266999999999998E-2</c:v>
                </c:pt>
                <c:pt idx="131374">
                  <c:v>4.1266999999999998E-2</c:v>
                </c:pt>
                <c:pt idx="131375">
                  <c:v>4.1266999999999998E-2</c:v>
                </c:pt>
                <c:pt idx="131376">
                  <c:v>4.1266999999999998E-2</c:v>
                </c:pt>
                <c:pt idx="131377">
                  <c:v>4.1266999999999998E-2</c:v>
                </c:pt>
                <c:pt idx="131378">
                  <c:v>4.1265999999999997E-2</c:v>
                </c:pt>
                <c:pt idx="131379">
                  <c:v>4.1265999999999997E-2</c:v>
                </c:pt>
                <c:pt idx="131380">
                  <c:v>4.1265999999999997E-2</c:v>
                </c:pt>
                <c:pt idx="131381">
                  <c:v>4.1265999999999997E-2</c:v>
                </c:pt>
                <c:pt idx="131382">
                  <c:v>4.1265999999999997E-2</c:v>
                </c:pt>
                <c:pt idx="131383">
                  <c:v>4.1265999999999997E-2</c:v>
                </c:pt>
                <c:pt idx="131384">
                  <c:v>4.1265999999999997E-2</c:v>
                </c:pt>
                <c:pt idx="131385">
                  <c:v>4.1265999999999997E-2</c:v>
                </c:pt>
                <c:pt idx="131386">
                  <c:v>4.1266999999999998E-2</c:v>
                </c:pt>
                <c:pt idx="131387">
                  <c:v>4.1266999999999998E-2</c:v>
                </c:pt>
                <c:pt idx="131388">
                  <c:v>4.1266999999999998E-2</c:v>
                </c:pt>
                <c:pt idx="131389">
                  <c:v>4.1266999999999998E-2</c:v>
                </c:pt>
                <c:pt idx="131390">
                  <c:v>4.1266999999999998E-2</c:v>
                </c:pt>
                <c:pt idx="131391">
                  <c:v>4.1266999999999998E-2</c:v>
                </c:pt>
                <c:pt idx="131392">
                  <c:v>4.1267999999999999E-2</c:v>
                </c:pt>
                <c:pt idx="131393">
                  <c:v>4.1267999999999999E-2</c:v>
                </c:pt>
                <c:pt idx="131394">
                  <c:v>4.1267999999999999E-2</c:v>
                </c:pt>
                <c:pt idx="131395">
                  <c:v>4.1267999999999999E-2</c:v>
                </c:pt>
                <c:pt idx="131396">
                  <c:v>4.1269E-2</c:v>
                </c:pt>
                <c:pt idx="131397">
                  <c:v>4.1269E-2</c:v>
                </c:pt>
                <c:pt idx="131398">
                  <c:v>4.1269E-2</c:v>
                </c:pt>
                <c:pt idx="131399">
                  <c:v>4.1270000000000001E-2</c:v>
                </c:pt>
                <c:pt idx="131400">
                  <c:v>4.1270000000000001E-2</c:v>
                </c:pt>
                <c:pt idx="131401">
                  <c:v>4.1271000000000002E-2</c:v>
                </c:pt>
                <c:pt idx="131402">
                  <c:v>4.1271000000000002E-2</c:v>
                </c:pt>
                <c:pt idx="131403">
                  <c:v>4.1272000000000003E-2</c:v>
                </c:pt>
                <c:pt idx="131404">
                  <c:v>4.1272000000000003E-2</c:v>
                </c:pt>
                <c:pt idx="131405">
                  <c:v>4.1272999999999997E-2</c:v>
                </c:pt>
                <c:pt idx="131406">
                  <c:v>4.1272999999999997E-2</c:v>
                </c:pt>
                <c:pt idx="131407">
                  <c:v>4.1273999999999998E-2</c:v>
                </c:pt>
                <c:pt idx="131408">
                  <c:v>4.1274999999999999E-2</c:v>
                </c:pt>
                <c:pt idx="131409">
                  <c:v>4.1274999999999999E-2</c:v>
                </c:pt>
                <c:pt idx="131410">
                  <c:v>4.1276E-2</c:v>
                </c:pt>
                <c:pt idx="131411">
                  <c:v>4.1277000000000001E-2</c:v>
                </c:pt>
                <c:pt idx="131412">
                  <c:v>4.1278000000000002E-2</c:v>
                </c:pt>
                <c:pt idx="131413">
                  <c:v>4.1278000000000002E-2</c:v>
                </c:pt>
                <c:pt idx="131414">
                  <c:v>4.1279000000000003E-2</c:v>
                </c:pt>
                <c:pt idx="131415">
                  <c:v>4.1279999999999997E-2</c:v>
                </c:pt>
                <c:pt idx="131416">
                  <c:v>4.1279999999999997E-2</c:v>
                </c:pt>
                <c:pt idx="131417">
                  <c:v>4.1280999999999998E-2</c:v>
                </c:pt>
                <c:pt idx="131418">
                  <c:v>4.1281999999999999E-2</c:v>
                </c:pt>
                <c:pt idx="131419">
                  <c:v>4.1283E-2</c:v>
                </c:pt>
                <c:pt idx="131420">
                  <c:v>4.1283E-2</c:v>
                </c:pt>
                <c:pt idx="131421">
                  <c:v>4.1284000000000001E-2</c:v>
                </c:pt>
                <c:pt idx="131422">
                  <c:v>4.1285000000000002E-2</c:v>
                </c:pt>
                <c:pt idx="131423">
                  <c:v>4.1286000000000003E-2</c:v>
                </c:pt>
                <c:pt idx="131424">
                  <c:v>4.1286999999999997E-2</c:v>
                </c:pt>
                <c:pt idx="131425">
                  <c:v>4.1286999999999997E-2</c:v>
                </c:pt>
                <c:pt idx="131426">
                  <c:v>4.1287999999999998E-2</c:v>
                </c:pt>
                <c:pt idx="131427">
                  <c:v>4.1288999999999999E-2</c:v>
                </c:pt>
                <c:pt idx="131428">
                  <c:v>4.129E-2</c:v>
                </c:pt>
                <c:pt idx="131429">
                  <c:v>4.129E-2</c:v>
                </c:pt>
                <c:pt idx="131430">
                  <c:v>4.1291000000000001E-2</c:v>
                </c:pt>
                <c:pt idx="131431">
                  <c:v>4.1292000000000002E-2</c:v>
                </c:pt>
                <c:pt idx="131432">
                  <c:v>4.1293000000000003E-2</c:v>
                </c:pt>
                <c:pt idx="131433">
                  <c:v>4.1293999999999997E-2</c:v>
                </c:pt>
                <c:pt idx="131434">
                  <c:v>4.1293999999999997E-2</c:v>
                </c:pt>
                <c:pt idx="131435">
                  <c:v>4.1294999999999998E-2</c:v>
                </c:pt>
                <c:pt idx="131436">
                  <c:v>4.1295999999999999E-2</c:v>
                </c:pt>
                <c:pt idx="131437">
                  <c:v>4.1297E-2</c:v>
                </c:pt>
                <c:pt idx="131438">
                  <c:v>4.1297E-2</c:v>
                </c:pt>
                <c:pt idx="131439">
                  <c:v>4.1298000000000001E-2</c:v>
                </c:pt>
                <c:pt idx="131440">
                  <c:v>4.1299000000000002E-2</c:v>
                </c:pt>
                <c:pt idx="131441">
                  <c:v>4.1299000000000002E-2</c:v>
                </c:pt>
                <c:pt idx="131442">
                  <c:v>4.1300000000000003E-2</c:v>
                </c:pt>
                <c:pt idx="131443">
                  <c:v>4.1300000000000003E-2</c:v>
                </c:pt>
                <c:pt idx="131444">
                  <c:v>4.1300999999999997E-2</c:v>
                </c:pt>
                <c:pt idx="131445">
                  <c:v>4.1300999999999997E-2</c:v>
                </c:pt>
                <c:pt idx="131446">
                  <c:v>4.1301999999999998E-2</c:v>
                </c:pt>
                <c:pt idx="131447">
                  <c:v>4.1302999999999999E-2</c:v>
                </c:pt>
                <c:pt idx="131448">
                  <c:v>4.1302999999999999E-2</c:v>
                </c:pt>
                <c:pt idx="131449">
                  <c:v>4.1302999999999999E-2</c:v>
                </c:pt>
                <c:pt idx="131450">
                  <c:v>4.1304E-2</c:v>
                </c:pt>
                <c:pt idx="131451">
                  <c:v>4.1304E-2</c:v>
                </c:pt>
                <c:pt idx="131452">
                  <c:v>4.1304E-2</c:v>
                </c:pt>
                <c:pt idx="131453">
                  <c:v>4.1304E-2</c:v>
                </c:pt>
                <c:pt idx="131454">
                  <c:v>4.1304E-2</c:v>
                </c:pt>
                <c:pt idx="131455">
                  <c:v>4.1305000000000001E-2</c:v>
                </c:pt>
                <c:pt idx="131456">
                  <c:v>4.1305000000000001E-2</c:v>
                </c:pt>
                <c:pt idx="131457">
                  <c:v>4.1305000000000001E-2</c:v>
                </c:pt>
                <c:pt idx="131458">
                  <c:v>4.1305000000000001E-2</c:v>
                </c:pt>
                <c:pt idx="131459">
                  <c:v>4.1305000000000001E-2</c:v>
                </c:pt>
                <c:pt idx="131460">
                  <c:v>4.1305000000000001E-2</c:v>
                </c:pt>
                <c:pt idx="131461">
                  <c:v>4.1305000000000001E-2</c:v>
                </c:pt>
                <c:pt idx="131462">
                  <c:v>4.1304E-2</c:v>
                </c:pt>
                <c:pt idx="131463">
                  <c:v>4.1304E-2</c:v>
                </c:pt>
                <c:pt idx="131464">
                  <c:v>4.1304E-2</c:v>
                </c:pt>
                <c:pt idx="131465">
                  <c:v>4.1302999999999999E-2</c:v>
                </c:pt>
                <c:pt idx="131466">
                  <c:v>4.1302999999999999E-2</c:v>
                </c:pt>
                <c:pt idx="131467">
                  <c:v>4.1301999999999998E-2</c:v>
                </c:pt>
                <c:pt idx="131468">
                  <c:v>4.1301999999999998E-2</c:v>
                </c:pt>
                <c:pt idx="131469">
                  <c:v>4.1301999999999998E-2</c:v>
                </c:pt>
                <c:pt idx="131470">
                  <c:v>4.1300999999999997E-2</c:v>
                </c:pt>
                <c:pt idx="131471">
                  <c:v>4.1300000000000003E-2</c:v>
                </c:pt>
                <c:pt idx="131472">
                  <c:v>4.1300000000000003E-2</c:v>
                </c:pt>
                <c:pt idx="131473">
                  <c:v>4.1299000000000002E-2</c:v>
                </c:pt>
                <c:pt idx="131474">
                  <c:v>4.1298000000000001E-2</c:v>
                </c:pt>
                <c:pt idx="131475">
                  <c:v>4.1297E-2</c:v>
                </c:pt>
                <c:pt idx="131476">
                  <c:v>4.1297E-2</c:v>
                </c:pt>
                <c:pt idx="131477">
                  <c:v>4.1295999999999999E-2</c:v>
                </c:pt>
                <c:pt idx="131478">
                  <c:v>4.1294999999999998E-2</c:v>
                </c:pt>
                <c:pt idx="131479">
                  <c:v>4.1293999999999997E-2</c:v>
                </c:pt>
                <c:pt idx="131480">
                  <c:v>4.1293999999999997E-2</c:v>
                </c:pt>
                <c:pt idx="131481">
                  <c:v>4.1293000000000003E-2</c:v>
                </c:pt>
                <c:pt idx="131482">
                  <c:v>4.1292000000000002E-2</c:v>
                </c:pt>
                <c:pt idx="131483">
                  <c:v>4.1291000000000001E-2</c:v>
                </c:pt>
                <c:pt idx="131484">
                  <c:v>4.1291000000000001E-2</c:v>
                </c:pt>
                <c:pt idx="131485">
                  <c:v>4.129E-2</c:v>
                </c:pt>
                <c:pt idx="131486">
                  <c:v>4.1288999999999999E-2</c:v>
                </c:pt>
                <c:pt idx="131487">
                  <c:v>4.1287999999999998E-2</c:v>
                </c:pt>
                <c:pt idx="131488">
                  <c:v>4.1286999999999997E-2</c:v>
                </c:pt>
                <c:pt idx="131489">
                  <c:v>4.1286999999999997E-2</c:v>
                </c:pt>
                <c:pt idx="131490">
                  <c:v>4.1286000000000003E-2</c:v>
                </c:pt>
                <c:pt idx="131491">
                  <c:v>4.1285000000000002E-2</c:v>
                </c:pt>
                <c:pt idx="131492">
                  <c:v>4.1285000000000002E-2</c:v>
                </c:pt>
                <c:pt idx="131493">
                  <c:v>4.1284000000000001E-2</c:v>
                </c:pt>
                <c:pt idx="131494">
                  <c:v>4.1283E-2</c:v>
                </c:pt>
                <c:pt idx="131495">
                  <c:v>4.1283E-2</c:v>
                </c:pt>
                <c:pt idx="131496">
                  <c:v>4.1281999999999999E-2</c:v>
                </c:pt>
                <c:pt idx="131497">
                  <c:v>4.1281999999999999E-2</c:v>
                </c:pt>
                <c:pt idx="131498">
                  <c:v>4.1280999999999998E-2</c:v>
                </c:pt>
                <c:pt idx="131499">
                  <c:v>4.1280999999999998E-2</c:v>
                </c:pt>
                <c:pt idx="131500">
                  <c:v>4.1279999999999997E-2</c:v>
                </c:pt>
                <c:pt idx="131501">
                  <c:v>4.1279999999999997E-2</c:v>
                </c:pt>
                <c:pt idx="131502">
                  <c:v>4.1279999999999997E-2</c:v>
                </c:pt>
                <c:pt idx="131503">
                  <c:v>4.1279999999999997E-2</c:v>
                </c:pt>
                <c:pt idx="131504">
                  <c:v>4.1279999999999997E-2</c:v>
                </c:pt>
                <c:pt idx="131505">
                  <c:v>4.1279999999999997E-2</c:v>
                </c:pt>
                <c:pt idx="131506">
                  <c:v>4.1279999999999997E-2</c:v>
                </c:pt>
                <c:pt idx="131507">
                  <c:v>4.1279999999999997E-2</c:v>
                </c:pt>
                <c:pt idx="131508">
                  <c:v>4.1279999999999997E-2</c:v>
                </c:pt>
                <c:pt idx="131509">
                  <c:v>4.1279999999999997E-2</c:v>
                </c:pt>
                <c:pt idx="131510">
                  <c:v>4.1279999999999997E-2</c:v>
                </c:pt>
                <c:pt idx="131511">
                  <c:v>4.1279999999999997E-2</c:v>
                </c:pt>
                <c:pt idx="131512">
                  <c:v>4.1280999999999998E-2</c:v>
                </c:pt>
                <c:pt idx="131513">
                  <c:v>4.1280999999999998E-2</c:v>
                </c:pt>
                <c:pt idx="131514">
                  <c:v>4.1281999999999999E-2</c:v>
                </c:pt>
                <c:pt idx="131515">
                  <c:v>4.1281999999999999E-2</c:v>
                </c:pt>
                <c:pt idx="131516">
                  <c:v>4.1281999999999999E-2</c:v>
                </c:pt>
                <c:pt idx="131517">
                  <c:v>4.1283E-2</c:v>
                </c:pt>
                <c:pt idx="131518">
                  <c:v>4.1283E-2</c:v>
                </c:pt>
                <c:pt idx="131519">
                  <c:v>4.1284000000000001E-2</c:v>
                </c:pt>
                <c:pt idx="131520">
                  <c:v>4.1284000000000001E-2</c:v>
                </c:pt>
                <c:pt idx="131521">
                  <c:v>4.1285000000000002E-2</c:v>
                </c:pt>
                <c:pt idx="131522">
                  <c:v>4.1285000000000002E-2</c:v>
                </c:pt>
                <c:pt idx="131523">
                  <c:v>4.1286000000000003E-2</c:v>
                </c:pt>
                <c:pt idx="131524">
                  <c:v>4.1286000000000003E-2</c:v>
                </c:pt>
                <c:pt idx="131525">
                  <c:v>4.1286999999999997E-2</c:v>
                </c:pt>
                <c:pt idx="131526">
                  <c:v>4.1287999999999998E-2</c:v>
                </c:pt>
                <c:pt idx="131527">
                  <c:v>4.1287999999999998E-2</c:v>
                </c:pt>
                <c:pt idx="131528">
                  <c:v>4.1288999999999999E-2</c:v>
                </c:pt>
                <c:pt idx="131529">
                  <c:v>4.1288999999999999E-2</c:v>
                </c:pt>
                <c:pt idx="131530">
                  <c:v>4.129E-2</c:v>
                </c:pt>
                <c:pt idx="131531">
                  <c:v>4.129E-2</c:v>
                </c:pt>
                <c:pt idx="131532">
                  <c:v>4.129E-2</c:v>
                </c:pt>
                <c:pt idx="131533">
                  <c:v>4.129E-2</c:v>
                </c:pt>
                <c:pt idx="131534">
                  <c:v>4.129E-2</c:v>
                </c:pt>
                <c:pt idx="131535">
                  <c:v>4.1291000000000001E-2</c:v>
                </c:pt>
                <c:pt idx="131536">
                  <c:v>4.1291000000000001E-2</c:v>
                </c:pt>
                <c:pt idx="131537">
                  <c:v>4.1291000000000001E-2</c:v>
                </c:pt>
                <c:pt idx="131538">
                  <c:v>4.1291000000000001E-2</c:v>
                </c:pt>
                <c:pt idx="131539">
                  <c:v>4.1291000000000001E-2</c:v>
                </c:pt>
                <c:pt idx="131540">
                  <c:v>4.1291000000000001E-2</c:v>
                </c:pt>
                <c:pt idx="131541">
                  <c:v>4.1291000000000001E-2</c:v>
                </c:pt>
                <c:pt idx="131542">
                  <c:v>4.129E-2</c:v>
                </c:pt>
                <c:pt idx="131543">
                  <c:v>4.129E-2</c:v>
                </c:pt>
                <c:pt idx="131544">
                  <c:v>4.129E-2</c:v>
                </c:pt>
                <c:pt idx="131545">
                  <c:v>4.1288999999999999E-2</c:v>
                </c:pt>
                <c:pt idx="131546">
                  <c:v>4.1288999999999999E-2</c:v>
                </c:pt>
                <c:pt idx="131547">
                  <c:v>4.1287999999999998E-2</c:v>
                </c:pt>
                <c:pt idx="131548">
                  <c:v>4.1287999999999998E-2</c:v>
                </c:pt>
                <c:pt idx="131549">
                  <c:v>4.1286999999999997E-2</c:v>
                </c:pt>
                <c:pt idx="131550">
                  <c:v>4.1286999999999997E-2</c:v>
                </c:pt>
                <c:pt idx="131551">
                  <c:v>4.1286000000000003E-2</c:v>
                </c:pt>
                <c:pt idx="131552">
                  <c:v>4.1285000000000002E-2</c:v>
                </c:pt>
                <c:pt idx="131553">
                  <c:v>4.1285000000000002E-2</c:v>
                </c:pt>
                <c:pt idx="131554">
                  <c:v>4.1284000000000001E-2</c:v>
                </c:pt>
                <c:pt idx="131555">
                  <c:v>4.1283E-2</c:v>
                </c:pt>
                <c:pt idx="131556">
                  <c:v>4.1283E-2</c:v>
                </c:pt>
                <c:pt idx="131557">
                  <c:v>4.1281999999999999E-2</c:v>
                </c:pt>
                <c:pt idx="131558">
                  <c:v>4.1280999999999998E-2</c:v>
                </c:pt>
                <c:pt idx="131559">
                  <c:v>4.1279999999999997E-2</c:v>
                </c:pt>
                <c:pt idx="131560">
                  <c:v>4.1279000000000003E-2</c:v>
                </c:pt>
                <c:pt idx="131561">
                  <c:v>4.1279000000000003E-2</c:v>
                </c:pt>
                <c:pt idx="131562">
                  <c:v>4.1278000000000002E-2</c:v>
                </c:pt>
                <c:pt idx="131563">
                  <c:v>4.1277000000000001E-2</c:v>
                </c:pt>
                <c:pt idx="131564">
                  <c:v>4.1277000000000001E-2</c:v>
                </c:pt>
                <c:pt idx="131565">
                  <c:v>4.1276E-2</c:v>
                </c:pt>
                <c:pt idx="131566">
                  <c:v>4.1274999999999999E-2</c:v>
                </c:pt>
                <c:pt idx="131567">
                  <c:v>4.1274999999999999E-2</c:v>
                </c:pt>
                <c:pt idx="131568">
                  <c:v>4.1273999999999998E-2</c:v>
                </c:pt>
                <c:pt idx="131569">
                  <c:v>4.1272999999999997E-2</c:v>
                </c:pt>
                <c:pt idx="131570">
                  <c:v>4.1272999999999997E-2</c:v>
                </c:pt>
                <c:pt idx="131571">
                  <c:v>4.1272000000000003E-2</c:v>
                </c:pt>
                <c:pt idx="131572">
                  <c:v>4.1272000000000003E-2</c:v>
                </c:pt>
                <c:pt idx="131573">
                  <c:v>4.1272000000000003E-2</c:v>
                </c:pt>
                <c:pt idx="131574">
                  <c:v>4.1272000000000003E-2</c:v>
                </c:pt>
                <c:pt idx="131575">
                  <c:v>4.1272000000000003E-2</c:v>
                </c:pt>
                <c:pt idx="131576">
                  <c:v>4.1271000000000002E-2</c:v>
                </c:pt>
                <c:pt idx="131577">
                  <c:v>4.1271000000000002E-2</c:v>
                </c:pt>
                <c:pt idx="131578">
                  <c:v>4.1271000000000002E-2</c:v>
                </c:pt>
                <c:pt idx="131579">
                  <c:v>4.1271000000000002E-2</c:v>
                </c:pt>
                <c:pt idx="131580">
                  <c:v>4.1271000000000002E-2</c:v>
                </c:pt>
                <c:pt idx="131581">
                  <c:v>4.1271000000000002E-2</c:v>
                </c:pt>
                <c:pt idx="131582">
                  <c:v>4.1272000000000003E-2</c:v>
                </c:pt>
                <c:pt idx="131583">
                  <c:v>4.1272000000000003E-2</c:v>
                </c:pt>
                <c:pt idx="131584">
                  <c:v>4.1272000000000003E-2</c:v>
                </c:pt>
                <c:pt idx="131585">
                  <c:v>4.1272999999999997E-2</c:v>
                </c:pt>
                <c:pt idx="131586">
                  <c:v>4.1272999999999997E-2</c:v>
                </c:pt>
                <c:pt idx="131587">
                  <c:v>4.1273999999999998E-2</c:v>
                </c:pt>
                <c:pt idx="131588">
                  <c:v>4.1274999999999999E-2</c:v>
                </c:pt>
                <c:pt idx="131589">
                  <c:v>4.1274999999999999E-2</c:v>
                </c:pt>
                <c:pt idx="131590">
                  <c:v>4.1276E-2</c:v>
                </c:pt>
                <c:pt idx="131591">
                  <c:v>4.1277000000000001E-2</c:v>
                </c:pt>
                <c:pt idx="131592">
                  <c:v>4.1278000000000002E-2</c:v>
                </c:pt>
                <c:pt idx="131593">
                  <c:v>4.1279000000000003E-2</c:v>
                </c:pt>
                <c:pt idx="131594">
                  <c:v>4.1279999999999997E-2</c:v>
                </c:pt>
                <c:pt idx="131595">
                  <c:v>4.1280999999999998E-2</c:v>
                </c:pt>
                <c:pt idx="131596">
                  <c:v>4.1281999999999999E-2</c:v>
                </c:pt>
                <c:pt idx="131597">
                  <c:v>4.1283E-2</c:v>
                </c:pt>
                <c:pt idx="131598">
                  <c:v>4.1285000000000002E-2</c:v>
                </c:pt>
                <c:pt idx="131599">
                  <c:v>4.1286000000000003E-2</c:v>
                </c:pt>
                <c:pt idx="131600">
                  <c:v>4.1286999999999997E-2</c:v>
                </c:pt>
                <c:pt idx="131601">
                  <c:v>4.1288999999999999E-2</c:v>
                </c:pt>
                <c:pt idx="131602">
                  <c:v>4.129E-2</c:v>
                </c:pt>
                <c:pt idx="131603">
                  <c:v>4.1291000000000001E-2</c:v>
                </c:pt>
                <c:pt idx="131604">
                  <c:v>4.1293000000000003E-2</c:v>
                </c:pt>
                <c:pt idx="131605">
                  <c:v>4.1293999999999997E-2</c:v>
                </c:pt>
                <c:pt idx="131606">
                  <c:v>4.1294999999999998E-2</c:v>
                </c:pt>
                <c:pt idx="131607">
                  <c:v>4.1297E-2</c:v>
                </c:pt>
                <c:pt idx="131608">
                  <c:v>4.1298000000000001E-2</c:v>
                </c:pt>
                <c:pt idx="131609">
                  <c:v>4.1300000000000003E-2</c:v>
                </c:pt>
                <c:pt idx="131610">
                  <c:v>4.1300999999999997E-2</c:v>
                </c:pt>
                <c:pt idx="131611">
                  <c:v>4.1302999999999999E-2</c:v>
                </c:pt>
                <c:pt idx="131612">
                  <c:v>4.1304E-2</c:v>
                </c:pt>
                <c:pt idx="131613">
                  <c:v>4.1306000000000002E-2</c:v>
                </c:pt>
                <c:pt idx="131614">
                  <c:v>4.1307000000000003E-2</c:v>
                </c:pt>
                <c:pt idx="131615">
                  <c:v>4.1307999999999997E-2</c:v>
                </c:pt>
                <c:pt idx="131616">
                  <c:v>4.1308999999999998E-2</c:v>
                </c:pt>
                <c:pt idx="131617">
                  <c:v>4.1311E-2</c:v>
                </c:pt>
                <c:pt idx="131618">
                  <c:v>4.1312000000000001E-2</c:v>
                </c:pt>
                <c:pt idx="131619">
                  <c:v>4.1313000000000002E-2</c:v>
                </c:pt>
                <c:pt idx="131620">
                  <c:v>4.1313999999999997E-2</c:v>
                </c:pt>
                <c:pt idx="131621">
                  <c:v>4.1315999999999999E-2</c:v>
                </c:pt>
                <c:pt idx="131622">
                  <c:v>4.1317E-2</c:v>
                </c:pt>
                <c:pt idx="131623">
                  <c:v>4.1318000000000001E-2</c:v>
                </c:pt>
                <c:pt idx="131624">
                  <c:v>4.1319000000000002E-2</c:v>
                </c:pt>
                <c:pt idx="131625">
                  <c:v>4.1320000000000003E-2</c:v>
                </c:pt>
                <c:pt idx="131626">
                  <c:v>4.1320999999999997E-2</c:v>
                </c:pt>
                <c:pt idx="131627">
                  <c:v>4.1320999999999997E-2</c:v>
                </c:pt>
                <c:pt idx="131628">
                  <c:v>4.1321999999999998E-2</c:v>
                </c:pt>
                <c:pt idx="131629">
                  <c:v>4.1322999999999999E-2</c:v>
                </c:pt>
                <c:pt idx="131630">
                  <c:v>4.1324E-2</c:v>
                </c:pt>
                <c:pt idx="131631">
                  <c:v>4.1324E-2</c:v>
                </c:pt>
                <c:pt idx="131632">
                  <c:v>4.1325000000000001E-2</c:v>
                </c:pt>
                <c:pt idx="131633">
                  <c:v>4.1326000000000002E-2</c:v>
                </c:pt>
                <c:pt idx="131634">
                  <c:v>4.1326000000000002E-2</c:v>
                </c:pt>
                <c:pt idx="131635">
                  <c:v>4.1327000000000003E-2</c:v>
                </c:pt>
                <c:pt idx="131636">
                  <c:v>4.1327000000000003E-2</c:v>
                </c:pt>
                <c:pt idx="131637">
                  <c:v>4.1327999999999997E-2</c:v>
                </c:pt>
                <c:pt idx="131638">
                  <c:v>4.1327999999999997E-2</c:v>
                </c:pt>
                <c:pt idx="131639">
                  <c:v>4.1327999999999997E-2</c:v>
                </c:pt>
                <c:pt idx="131640">
                  <c:v>4.1327999999999997E-2</c:v>
                </c:pt>
                <c:pt idx="131641">
                  <c:v>4.1328999999999998E-2</c:v>
                </c:pt>
                <c:pt idx="131642">
                  <c:v>4.1328999999999998E-2</c:v>
                </c:pt>
                <c:pt idx="131643">
                  <c:v>4.1328999999999998E-2</c:v>
                </c:pt>
                <c:pt idx="131644">
                  <c:v>4.1328999999999998E-2</c:v>
                </c:pt>
                <c:pt idx="131645">
                  <c:v>4.1329999999999999E-2</c:v>
                </c:pt>
                <c:pt idx="131646">
                  <c:v>4.1329999999999999E-2</c:v>
                </c:pt>
                <c:pt idx="131647">
                  <c:v>4.1329999999999999E-2</c:v>
                </c:pt>
                <c:pt idx="131648">
                  <c:v>4.1329999999999999E-2</c:v>
                </c:pt>
                <c:pt idx="131649">
                  <c:v>4.1329999999999999E-2</c:v>
                </c:pt>
                <c:pt idx="131650">
                  <c:v>4.1329999999999999E-2</c:v>
                </c:pt>
                <c:pt idx="131651">
                  <c:v>4.1329999999999999E-2</c:v>
                </c:pt>
                <c:pt idx="131652">
                  <c:v>4.1328999999999998E-2</c:v>
                </c:pt>
                <c:pt idx="131653">
                  <c:v>4.1328999999999998E-2</c:v>
                </c:pt>
                <c:pt idx="131654">
                  <c:v>4.1328999999999998E-2</c:v>
                </c:pt>
                <c:pt idx="131655">
                  <c:v>4.1328999999999998E-2</c:v>
                </c:pt>
                <c:pt idx="131656">
                  <c:v>4.1328999999999998E-2</c:v>
                </c:pt>
                <c:pt idx="131657">
                  <c:v>4.1328999999999998E-2</c:v>
                </c:pt>
                <c:pt idx="131658">
                  <c:v>4.1328999999999998E-2</c:v>
                </c:pt>
                <c:pt idx="131659">
                  <c:v>4.1328999999999998E-2</c:v>
                </c:pt>
                <c:pt idx="131660">
                  <c:v>4.1327999999999997E-2</c:v>
                </c:pt>
                <c:pt idx="131661">
                  <c:v>4.1327999999999997E-2</c:v>
                </c:pt>
                <c:pt idx="131662">
                  <c:v>4.1327999999999997E-2</c:v>
                </c:pt>
                <c:pt idx="131663">
                  <c:v>4.1327999999999997E-2</c:v>
                </c:pt>
                <c:pt idx="131664">
                  <c:v>4.1327000000000003E-2</c:v>
                </c:pt>
                <c:pt idx="131665">
                  <c:v>4.1327000000000003E-2</c:v>
                </c:pt>
                <c:pt idx="131666">
                  <c:v>4.1327000000000003E-2</c:v>
                </c:pt>
                <c:pt idx="131667">
                  <c:v>4.1327000000000003E-2</c:v>
                </c:pt>
                <c:pt idx="131668">
                  <c:v>4.1327000000000003E-2</c:v>
                </c:pt>
                <c:pt idx="131669">
                  <c:v>4.1327000000000003E-2</c:v>
                </c:pt>
                <c:pt idx="131670">
                  <c:v>4.1327000000000003E-2</c:v>
                </c:pt>
                <c:pt idx="131671">
                  <c:v>4.1326000000000002E-2</c:v>
                </c:pt>
                <c:pt idx="131672">
                  <c:v>4.1326000000000002E-2</c:v>
                </c:pt>
                <c:pt idx="131673">
                  <c:v>4.1326000000000002E-2</c:v>
                </c:pt>
                <c:pt idx="131674">
                  <c:v>4.1326000000000002E-2</c:v>
                </c:pt>
                <c:pt idx="131675">
                  <c:v>4.1325000000000001E-2</c:v>
                </c:pt>
                <c:pt idx="131676">
                  <c:v>4.1325000000000001E-2</c:v>
                </c:pt>
                <c:pt idx="131677">
                  <c:v>4.1325000000000001E-2</c:v>
                </c:pt>
                <c:pt idx="131678">
                  <c:v>4.1325000000000001E-2</c:v>
                </c:pt>
                <c:pt idx="131679">
                  <c:v>4.1325000000000001E-2</c:v>
                </c:pt>
                <c:pt idx="131680">
                  <c:v>4.1325000000000001E-2</c:v>
                </c:pt>
                <c:pt idx="131681">
                  <c:v>4.1325000000000001E-2</c:v>
                </c:pt>
                <c:pt idx="131682">
                  <c:v>4.1324E-2</c:v>
                </c:pt>
                <c:pt idx="131683">
                  <c:v>4.1324E-2</c:v>
                </c:pt>
                <c:pt idx="131684">
                  <c:v>4.1324E-2</c:v>
                </c:pt>
                <c:pt idx="131685">
                  <c:v>4.1324E-2</c:v>
                </c:pt>
                <c:pt idx="131686">
                  <c:v>4.1324E-2</c:v>
                </c:pt>
                <c:pt idx="131687">
                  <c:v>4.1324E-2</c:v>
                </c:pt>
                <c:pt idx="131688">
                  <c:v>4.1324E-2</c:v>
                </c:pt>
                <c:pt idx="131689">
                  <c:v>4.1322999999999999E-2</c:v>
                </c:pt>
                <c:pt idx="131690">
                  <c:v>4.1322999999999999E-2</c:v>
                </c:pt>
                <c:pt idx="131691">
                  <c:v>4.1322999999999999E-2</c:v>
                </c:pt>
                <c:pt idx="131692">
                  <c:v>4.1322999999999999E-2</c:v>
                </c:pt>
                <c:pt idx="131693">
                  <c:v>4.1322999999999999E-2</c:v>
                </c:pt>
                <c:pt idx="131694">
                  <c:v>4.1324E-2</c:v>
                </c:pt>
                <c:pt idx="131695">
                  <c:v>4.1322999999999999E-2</c:v>
                </c:pt>
                <c:pt idx="131696">
                  <c:v>4.1322999999999999E-2</c:v>
                </c:pt>
                <c:pt idx="131697">
                  <c:v>4.1322999999999999E-2</c:v>
                </c:pt>
                <c:pt idx="131698">
                  <c:v>4.1322999999999999E-2</c:v>
                </c:pt>
                <c:pt idx="131699">
                  <c:v>4.1322999999999999E-2</c:v>
                </c:pt>
                <c:pt idx="131700">
                  <c:v>4.1322999999999999E-2</c:v>
                </c:pt>
                <c:pt idx="131701">
                  <c:v>4.1322999999999999E-2</c:v>
                </c:pt>
                <c:pt idx="131702">
                  <c:v>4.1324E-2</c:v>
                </c:pt>
                <c:pt idx="131703">
                  <c:v>4.1324E-2</c:v>
                </c:pt>
                <c:pt idx="131704">
                  <c:v>4.1324E-2</c:v>
                </c:pt>
                <c:pt idx="131705">
                  <c:v>4.1324E-2</c:v>
                </c:pt>
                <c:pt idx="131706">
                  <c:v>4.1324E-2</c:v>
                </c:pt>
                <c:pt idx="131707">
                  <c:v>4.1324E-2</c:v>
                </c:pt>
                <c:pt idx="131708">
                  <c:v>4.1325000000000001E-2</c:v>
                </c:pt>
                <c:pt idx="131709">
                  <c:v>4.1325000000000001E-2</c:v>
                </c:pt>
                <c:pt idx="131710">
                  <c:v>4.1325000000000001E-2</c:v>
                </c:pt>
                <c:pt idx="131711">
                  <c:v>4.1325000000000001E-2</c:v>
                </c:pt>
                <c:pt idx="131712">
                  <c:v>4.1325000000000001E-2</c:v>
                </c:pt>
                <c:pt idx="131713">
                  <c:v>4.1325000000000001E-2</c:v>
                </c:pt>
                <c:pt idx="131714">
                  <c:v>4.1326000000000002E-2</c:v>
                </c:pt>
                <c:pt idx="131715">
                  <c:v>4.1326000000000002E-2</c:v>
                </c:pt>
                <c:pt idx="131716">
                  <c:v>4.1327000000000003E-2</c:v>
                </c:pt>
                <c:pt idx="131717">
                  <c:v>4.1327000000000003E-2</c:v>
                </c:pt>
                <c:pt idx="131718">
                  <c:v>4.1327000000000003E-2</c:v>
                </c:pt>
                <c:pt idx="131719">
                  <c:v>4.1327999999999997E-2</c:v>
                </c:pt>
                <c:pt idx="131720">
                  <c:v>4.1327999999999997E-2</c:v>
                </c:pt>
                <c:pt idx="131721">
                  <c:v>4.1327999999999997E-2</c:v>
                </c:pt>
                <c:pt idx="131722">
                  <c:v>4.1327999999999997E-2</c:v>
                </c:pt>
                <c:pt idx="131723">
                  <c:v>4.1328999999999998E-2</c:v>
                </c:pt>
                <c:pt idx="131724">
                  <c:v>4.1328999999999998E-2</c:v>
                </c:pt>
                <c:pt idx="131725">
                  <c:v>4.1328999999999998E-2</c:v>
                </c:pt>
                <c:pt idx="131726">
                  <c:v>4.1329999999999999E-2</c:v>
                </c:pt>
                <c:pt idx="131727">
                  <c:v>4.1329999999999999E-2</c:v>
                </c:pt>
                <c:pt idx="131728">
                  <c:v>4.1331E-2</c:v>
                </c:pt>
                <c:pt idx="131729">
                  <c:v>4.1331E-2</c:v>
                </c:pt>
                <c:pt idx="131730">
                  <c:v>4.1331E-2</c:v>
                </c:pt>
                <c:pt idx="131731">
                  <c:v>4.1331E-2</c:v>
                </c:pt>
                <c:pt idx="131732">
                  <c:v>4.1332000000000001E-2</c:v>
                </c:pt>
                <c:pt idx="131733">
                  <c:v>4.1332000000000001E-2</c:v>
                </c:pt>
                <c:pt idx="131734">
                  <c:v>4.1332000000000001E-2</c:v>
                </c:pt>
                <c:pt idx="131735">
                  <c:v>4.1332000000000001E-2</c:v>
                </c:pt>
                <c:pt idx="131736">
                  <c:v>4.1332000000000001E-2</c:v>
                </c:pt>
                <c:pt idx="131737">
                  <c:v>4.1333000000000002E-2</c:v>
                </c:pt>
                <c:pt idx="131738">
                  <c:v>4.1333000000000002E-2</c:v>
                </c:pt>
                <c:pt idx="131739">
                  <c:v>4.1333000000000002E-2</c:v>
                </c:pt>
                <c:pt idx="131740">
                  <c:v>4.1333000000000002E-2</c:v>
                </c:pt>
                <c:pt idx="131741">
                  <c:v>4.1333000000000002E-2</c:v>
                </c:pt>
                <c:pt idx="131742">
                  <c:v>4.1333000000000002E-2</c:v>
                </c:pt>
                <c:pt idx="131743">
                  <c:v>4.1333000000000002E-2</c:v>
                </c:pt>
                <c:pt idx="131744">
                  <c:v>4.1333000000000002E-2</c:v>
                </c:pt>
                <c:pt idx="131745">
                  <c:v>4.1333000000000002E-2</c:v>
                </c:pt>
                <c:pt idx="131746">
                  <c:v>4.1333000000000002E-2</c:v>
                </c:pt>
                <c:pt idx="131747">
                  <c:v>4.1333000000000002E-2</c:v>
                </c:pt>
                <c:pt idx="131748">
                  <c:v>4.1333000000000002E-2</c:v>
                </c:pt>
                <c:pt idx="131749">
                  <c:v>4.1333000000000002E-2</c:v>
                </c:pt>
                <c:pt idx="131750">
                  <c:v>4.1332000000000001E-2</c:v>
                </c:pt>
                <c:pt idx="131751">
                  <c:v>4.1332000000000001E-2</c:v>
                </c:pt>
                <c:pt idx="131752">
                  <c:v>4.1332000000000001E-2</c:v>
                </c:pt>
                <c:pt idx="131753">
                  <c:v>4.1332000000000001E-2</c:v>
                </c:pt>
                <c:pt idx="131754">
                  <c:v>4.1331E-2</c:v>
                </c:pt>
                <c:pt idx="131755">
                  <c:v>4.1331E-2</c:v>
                </c:pt>
                <c:pt idx="131756">
                  <c:v>4.1329999999999999E-2</c:v>
                </c:pt>
                <c:pt idx="131757">
                  <c:v>4.1329999999999999E-2</c:v>
                </c:pt>
                <c:pt idx="131758">
                  <c:v>4.1328999999999998E-2</c:v>
                </c:pt>
                <c:pt idx="131759">
                  <c:v>4.1328999999999998E-2</c:v>
                </c:pt>
                <c:pt idx="131760">
                  <c:v>4.1327999999999997E-2</c:v>
                </c:pt>
                <c:pt idx="131761">
                  <c:v>4.1327000000000003E-2</c:v>
                </c:pt>
                <c:pt idx="131762">
                  <c:v>4.1327000000000003E-2</c:v>
                </c:pt>
                <c:pt idx="131763">
                  <c:v>4.1326000000000002E-2</c:v>
                </c:pt>
                <c:pt idx="131764">
                  <c:v>4.1325000000000001E-2</c:v>
                </c:pt>
                <c:pt idx="131765">
                  <c:v>4.1325000000000001E-2</c:v>
                </c:pt>
                <c:pt idx="131766">
                  <c:v>4.1324E-2</c:v>
                </c:pt>
                <c:pt idx="131767">
                  <c:v>4.1322999999999999E-2</c:v>
                </c:pt>
                <c:pt idx="131768">
                  <c:v>4.1321999999999998E-2</c:v>
                </c:pt>
                <c:pt idx="131769">
                  <c:v>4.1320999999999997E-2</c:v>
                </c:pt>
                <c:pt idx="131770">
                  <c:v>4.1320000000000003E-2</c:v>
                </c:pt>
                <c:pt idx="131771">
                  <c:v>4.1319000000000002E-2</c:v>
                </c:pt>
                <c:pt idx="131772">
                  <c:v>4.1318000000000001E-2</c:v>
                </c:pt>
                <c:pt idx="131773">
                  <c:v>4.1317E-2</c:v>
                </c:pt>
                <c:pt idx="131774">
                  <c:v>4.1315999999999999E-2</c:v>
                </c:pt>
                <c:pt idx="131775">
                  <c:v>4.1315999999999999E-2</c:v>
                </c:pt>
                <c:pt idx="131776">
                  <c:v>4.1314999999999998E-2</c:v>
                </c:pt>
                <c:pt idx="131777">
                  <c:v>4.1313999999999997E-2</c:v>
                </c:pt>
                <c:pt idx="131778">
                  <c:v>4.1313000000000002E-2</c:v>
                </c:pt>
                <c:pt idx="131779">
                  <c:v>4.1312000000000001E-2</c:v>
                </c:pt>
                <c:pt idx="131780">
                  <c:v>4.1311E-2</c:v>
                </c:pt>
                <c:pt idx="131781">
                  <c:v>4.1309999999999999E-2</c:v>
                </c:pt>
                <c:pt idx="131782">
                  <c:v>4.1308999999999998E-2</c:v>
                </c:pt>
                <c:pt idx="131783">
                  <c:v>4.1307999999999997E-2</c:v>
                </c:pt>
                <c:pt idx="131784">
                  <c:v>4.1307000000000003E-2</c:v>
                </c:pt>
                <c:pt idx="131785">
                  <c:v>4.1306000000000002E-2</c:v>
                </c:pt>
                <c:pt idx="131786">
                  <c:v>4.1306000000000002E-2</c:v>
                </c:pt>
                <c:pt idx="131787">
                  <c:v>4.1305000000000001E-2</c:v>
                </c:pt>
                <c:pt idx="131788">
                  <c:v>4.1304E-2</c:v>
                </c:pt>
                <c:pt idx="131789">
                  <c:v>4.1304E-2</c:v>
                </c:pt>
                <c:pt idx="131790">
                  <c:v>4.1302999999999999E-2</c:v>
                </c:pt>
                <c:pt idx="131791">
                  <c:v>4.1301999999999998E-2</c:v>
                </c:pt>
                <c:pt idx="131792">
                  <c:v>4.1301999999999998E-2</c:v>
                </c:pt>
                <c:pt idx="131793">
                  <c:v>4.1300999999999997E-2</c:v>
                </c:pt>
                <c:pt idx="131794">
                  <c:v>4.1300000000000003E-2</c:v>
                </c:pt>
                <c:pt idx="131795">
                  <c:v>4.1300000000000003E-2</c:v>
                </c:pt>
                <c:pt idx="131796">
                  <c:v>4.1299000000000002E-2</c:v>
                </c:pt>
                <c:pt idx="131797">
                  <c:v>4.1299000000000002E-2</c:v>
                </c:pt>
                <c:pt idx="131798">
                  <c:v>4.1299000000000002E-2</c:v>
                </c:pt>
                <c:pt idx="131799">
                  <c:v>4.1298000000000001E-2</c:v>
                </c:pt>
                <c:pt idx="131800">
                  <c:v>4.1298000000000001E-2</c:v>
                </c:pt>
                <c:pt idx="131801">
                  <c:v>4.1298000000000001E-2</c:v>
                </c:pt>
                <c:pt idx="131802">
                  <c:v>4.1298000000000001E-2</c:v>
                </c:pt>
                <c:pt idx="131803">
                  <c:v>4.1297E-2</c:v>
                </c:pt>
                <c:pt idx="131804">
                  <c:v>4.1297E-2</c:v>
                </c:pt>
                <c:pt idx="131805">
                  <c:v>4.1297E-2</c:v>
                </c:pt>
                <c:pt idx="131806">
                  <c:v>4.1297E-2</c:v>
                </c:pt>
                <c:pt idx="131807">
                  <c:v>4.1297E-2</c:v>
                </c:pt>
                <c:pt idx="131808">
                  <c:v>4.1297E-2</c:v>
                </c:pt>
                <c:pt idx="131809">
                  <c:v>4.1297E-2</c:v>
                </c:pt>
                <c:pt idx="131810">
                  <c:v>4.1298000000000001E-2</c:v>
                </c:pt>
                <c:pt idx="131811">
                  <c:v>4.1298000000000001E-2</c:v>
                </c:pt>
                <c:pt idx="131812">
                  <c:v>4.1298000000000001E-2</c:v>
                </c:pt>
                <c:pt idx="131813">
                  <c:v>4.1298000000000001E-2</c:v>
                </c:pt>
                <c:pt idx="131814">
                  <c:v>4.1299000000000002E-2</c:v>
                </c:pt>
                <c:pt idx="131815">
                  <c:v>4.1299000000000002E-2</c:v>
                </c:pt>
                <c:pt idx="131816">
                  <c:v>4.1299000000000002E-2</c:v>
                </c:pt>
                <c:pt idx="131817">
                  <c:v>4.1299000000000002E-2</c:v>
                </c:pt>
                <c:pt idx="131818">
                  <c:v>4.1300000000000003E-2</c:v>
                </c:pt>
                <c:pt idx="131819">
                  <c:v>4.1300000000000003E-2</c:v>
                </c:pt>
                <c:pt idx="131820">
                  <c:v>4.1300999999999997E-2</c:v>
                </c:pt>
                <c:pt idx="131821">
                  <c:v>4.1300999999999997E-2</c:v>
                </c:pt>
                <c:pt idx="131822">
                  <c:v>4.1301999999999998E-2</c:v>
                </c:pt>
                <c:pt idx="131823">
                  <c:v>4.1301999999999998E-2</c:v>
                </c:pt>
                <c:pt idx="131824">
                  <c:v>4.1302999999999999E-2</c:v>
                </c:pt>
                <c:pt idx="131825">
                  <c:v>4.1302999999999999E-2</c:v>
                </c:pt>
                <c:pt idx="131826">
                  <c:v>4.1304E-2</c:v>
                </c:pt>
                <c:pt idx="131827">
                  <c:v>4.1304E-2</c:v>
                </c:pt>
                <c:pt idx="131828">
                  <c:v>4.1305000000000001E-2</c:v>
                </c:pt>
                <c:pt idx="131829">
                  <c:v>4.1305000000000001E-2</c:v>
                </c:pt>
                <c:pt idx="131830">
                  <c:v>4.1306000000000002E-2</c:v>
                </c:pt>
                <c:pt idx="131831">
                  <c:v>4.1306000000000002E-2</c:v>
                </c:pt>
                <c:pt idx="131832">
                  <c:v>4.1307000000000003E-2</c:v>
                </c:pt>
                <c:pt idx="131833">
                  <c:v>4.1307000000000003E-2</c:v>
                </c:pt>
                <c:pt idx="131834">
                  <c:v>4.1307999999999997E-2</c:v>
                </c:pt>
                <c:pt idx="131835">
                  <c:v>4.1307999999999997E-2</c:v>
                </c:pt>
                <c:pt idx="131836">
                  <c:v>4.1307999999999997E-2</c:v>
                </c:pt>
                <c:pt idx="131837">
                  <c:v>4.1308999999999998E-2</c:v>
                </c:pt>
                <c:pt idx="131838">
                  <c:v>4.1308999999999998E-2</c:v>
                </c:pt>
                <c:pt idx="131839">
                  <c:v>4.1308999999999998E-2</c:v>
                </c:pt>
                <c:pt idx="131840">
                  <c:v>4.1308999999999998E-2</c:v>
                </c:pt>
                <c:pt idx="131841">
                  <c:v>4.1308999999999998E-2</c:v>
                </c:pt>
                <c:pt idx="131842">
                  <c:v>4.1308999999999998E-2</c:v>
                </c:pt>
                <c:pt idx="131843">
                  <c:v>4.1308999999999998E-2</c:v>
                </c:pt>
                <c:pt idx="131844">
                  <c:v>4.1308999999999998E-2</c:v>
                </c:pt>
                <c:pt idx="131845">
                  <c:v>4.1308999999999998E-2</c:v>
                </c:pt>
                <c:pt idx="131846">
                  <c:v>4.1308999999999998E-2</c:v>
                </c:pt>
                <c:pt idx="131847">
                  <c:v>4.1308999999999998E-2</c:v>
                </c:pt>
                <c:pt idx="131848">
                  <c:v>4.1307999999999997E-2</c:v>
                </c:pt>
                <c:pt idx="131849">
                  <c:v>4.1307999999999997E-2</c:v>
                </c:pt>
                <c:pt idx="131850">
                  <c:v>4.1307000000000003E-2</c:v>
                </c:pt>
                <c:pt idx="131851">
                  <c:v>4.1307000000000003E-2</c:v>
                </c:pt>
                <c:pt idx="131852">
                  <c:v>4.1306000000000002E-2</c:v>
                </c:pt>
                <c:pt idx="131853">
                  <c:v>4.1306000000000002E-2</c:v>
                </c:pt>
                <c:pt idx="131854">
                  <c:v>4.1305000000000001E-2</c:v>
                </c:pt>
                <c:pt idx="131855">
                  <c:v>4.1304E-2</c:v>
                </c:pt>
                <c:pt idx="131856">
                  <c:v>4.1304E-2</c:v>
                </c:pt>
                <c:pt idx="131857">
                  <c:v>4.1302999999999999E-2</c:v>
                </c:pt>
                <c:pt idx="131858">
                  <c:v>4.1301999999999998E-2</c:v>
                </c:pt>
                <c:pt idx="131859">
                  <c:v>4.1301999999999998E-2</c:v>
                </c:pt>
                <c:pt idx="131860">
                  <c:v>4.1300999999999997E-2</c:v>
                </c:pt>
                <c:pt idx="131861">
                  <c:v>4.1300000000000003E-2</c:v>
                </c:pt>
                <c:pt idx="131862">
                  <c:v>4.1299000000000002E-2</c:v>
                </c:pt>
                <c:pt idx="131863">
                  <c:v>4.1298000000000001E-2</c:v>
                </c:pt>
                <c:pt idx="131864">
                  <c:v>4.1297E-2</c:v>
                </c:pt>
                <c:pt idx="131865">
                  <c:v>4.1294999999999998E-2</c:v>
                </c:pt>
                <c:pt idx="131866">
                  <c:v>4.1293999999999997E-2</c:v>
                </c:pt>
                <c:pt idx="131867">
                  <c:v>4.1293999999999997E-2</c:v>
                </c:pt>
                <c:pt idx="131868">
                  <c:v>4.1293000000000003E-2</c:v>
                </c:pt>
                <c:pt idx="131869">
                  <c:v>4.1292000000000002E-2</c:v>
                </c:pt>
                <c:pt idx="131870">
                  <c:v>4.1291000000000001E-2</c:v>
                </c:pt>
                <c:pt idx="131871">
                  <c:v>4.129E-2</c:v>
                </c:pt>
                <c:pt idx="131872">
                  <c:v>4.1288999999999999E-2</c:v>
                </c:pt>
                <c:pt idx="131873">
                  <c:v>4.1287999999999998E-2</c:v>
                </c:pt>
                <c:pt idx="131874">
                  <c:v>4.1286999999999997E-2</c:v>
                </c:pt>
                <c:pt idx="131875">
                  <c:v>4.1286000000000003E-2</c:v>
                </c:pt>
                <c:pt idx="131876">
                  <c:v>4.1285000000000002E-2</c:v>
                </c:pt>
                <c:pt idx="131877">
                  <c:v>4.1284000000000001E-2</c:v>
                </c:pt>
                <c:pt idx="131878">
                  <c:v>4.1283E-2</c:v>
                </c:pt>
                <c:pt idx="131879">
                  <c:v>4.1283E-2</c:v>
                </c:pt>
                <c:pt idx="131880">
                  <c:v>4.1281999999999999E-2</c:v>
                </c:pt>
                <c:pt idx="131881">
                  <c:v>4.1281999999999999E-2</c:v>
                </c:pt>
                <c:pt idx="131882">
                  <c:v>4.1280999999999998E-2</c:v>
                </c:pt>
                <c:pt idx="131883">
                  <c:v>4.1280999999999998E-2</c:v>
                </c:pt>
                <c:pt idx="131884">
                  <c:v>4.1279999999999997E-2</c:v>
                </c:pt>
                <c:pt idx="131885">
                  <c:v>4.1279999999999997E-2</c:v>
                </c:pt>
                <c:pt idx="131886">
                  <c:v>4.1279000000000003E-2</c:v>
                </c:pt>
                <c:pt idx="131887">
                  <c:v>4.1279000000000003E-2</c:v>
                </c:pt>
                <c:pt idx="131888">
                  <c:v>4.1279000000000003E-2</c:v>
                </c:pt>
                <c:pt idx="131889">
                  <c:v>4.1279000000000003E-2</c:v>
                </c:pt>
                <c:pt idx="131890">
                  <c:v>4.1279000000000003E-2</c:v>
                </c:pt>
                <c:pt idx="131891">
                  <c:v>4.1279000000000003E-2</c:v>
                </c:pt>
                <c:pt idx="131892">
                  <c:v>4.1279000000000003E-2</c:v>
                </c:pt>
                <c:pt idx="131893">
                  <c:v>4.1279000000000003E-2</c:v>
                </c:pt>
                <c:pt idx="131894">
                  <c:v>4.1279000000000003E-2</c:v>
                </c:pt>
                <c:pt idx="131895">
                  <c:v>4.1279999999999997E-2</c:v>
                </c:pt>
                <c:pt idx="131896">
                  <c:v>4.1279999999999997E-2</c:v>
                </c:pt>
                <c:pt idx="131897">
                  <c:v>4.1279999999999997E-2</c:v>
                </c:pt>
                <c:pt idx="131898">
                  <c:v>4.1280999999999998E-2</c:v>
                </c:pt>
                <c:pt idx="131899">
                  <c:v>4.1280999999999998E-2</c:v>
                </c:pt>
                <c:pt idx="131900">
                  <c:v>4.1281999999999999E-2</c:v>
                </c:pt>
                <c:pt idx="131901">
                  <c:v>4.1281999999999999E-2</c:v>
                </c:pt>
                <c:pt idx="131902">
                  <c:v>4.1283E-2</c:v>
                </c:pt>
                <c:pt idx="131903">
                  <c:v>4.1284000000000001E-2</c:v>
                </c:pt>
                <c:pt idx="131904">
                  <c:v>4.1284000000000001E-2</c:v>
                </c:pt>
                <c:pt idx="131905">
                  <c:v>4.1285000000000002E-2</c:v>
                </c:pt>
                <c:pt idx="131906">
                  <c:v>4.1286000000000003E-2</c:v>
                </c:pt>
                <c:pt idx="131907">
                  <c:v>4.1286999999999997E-2</c:v>
                </c:pt>
                <c:pt idx="131908">
                  <c:v>4.1286999999999997E-2</c:v>
                </c:pt>
                <c:pt idx="131909">
                  <c:v>4.1287999999999998E-2</c:v>
                </c:pt>
                <c:pt idx="131910">
                  <c:v>4.1288999999999999E-2</c:v>
                </c:pt>
                <c:pt idx="131911">
                  <c:v>4.1288999999999999E-2</c:v>
                </c:pt>
                <c:pt idx="131912">
                  <c:v>4.129E-2</c:v>
                </c:pt>
                <c:pt idx="131913">
                  <c:v>4.1291000000000001E-2</c:v>
                </c:pt>
                <c:pt idx="131914">
                  <c:v>4.1292000000000002E-2</c:v>
                </c:pt>
                <c:pt idx="131915">
                  <c:v>4.1293000000000003E-2</c:v>
                </c:pt>
                <c:pt idx="131916">
                  <c:v>4.1293000000000003E-2</c:v>
                </c:pt>
                <c:pt idx="131917">
                  <c:v>4.1293999999999997E-2</c:v>
                </c:pt>
                <c:pt idx="131918">
                  <c:v>4.1294999999999998E-2</c:v>
                </c:pt>
                <c:pt idx="131919">
                  <c:v>4.1295999999999999E-2</c:v>
                </c:pt>
                <c:pt idx="131920">
                  <c:v>4.1295999999999999E-2</c:v>
                </c:pt>
                <c:pt idx="131921">
                  <c:v>4.1297E-2</c:v>
                </c:pt>
                <c:pt idx="131922">
                  <c:v>4.1297E-2</c:v>
                </c:pt>
                <c:pt idx="131923">
                  <c:v>4.1298000000000001E-2</c:v>
                </c:pt>
                <c:pt idx="131924">
                  <c:v>4.1298000000000001E-2</c:v>
                </c:pt>
                <c:pt idx="131925">
                  <c:v>4.1299000000000002E-2</c:v>
                </c:pt>
                <c:pt idx="131926">
                  <c:v>4.1300000000000003E-2</c:v>
                </c:pt>
                <c:pt idx="131927">
                  <c:v>4.1300000000000003E-2</c:v>
                </c:pt>
                <c:pt idx="131928">
                  <c:v>4.1300999999999997E-2</c:v>
                </c:pt>
                <c:pt idx="131929">
                  <c:v>4.1300999999999997E-2</c:v>
                </c:pt>
                <c:pt idx="131930">
                  <c:v>4.1300999999999997E-2</c:v>
                </c:pt>
                <c:pt idx="131931">
                  <c:v>4.1301999999999998E-2</c:v>
                </c:pt>
                <c:pt idx="131932">
                  <c:v>4.1301999999999998E-2</c:v>
                </c:pt>
                <c:pt idx="131933">
                  <c:v>4.1301999999999998E-2</c:v>
                </c:pt>
                <c:pt idx="131934">
                  <c:v>4.1301999999999998E-2</c:v>
                </c:pt>
                <c:pt idx="131935">
                  <c:v>4.1302999999999999E-2</c:v>
                </c:pt>
                <c:pt idx="131936">
                  <c:v>4.1302999999999999E-2</c:v>
                </c:pt>
                <c:pt idx="131937">
                  <c:v>4.1302999999999999E-2</c:v>
                </c:pt>
                <c:pt idx="131938">
                  <c:v>4.1302999999999999E-2</c:v>
                </c:pt>
                <c:pt idx="131939">
                  <c:v>4.1304E-2</c:v>
                </c:pt>
                <c:pt idx="131940">
                  <c:v>4.1304E-2</c:v>
                </c:pt>
                <c:pt idx="131941">
                  <c:v>4.1304E-2</c:v>
                </c:pt>
                <c:pt idx="131942">
                  <c:v>4.1304E-2</c:v>
                </c:pt>
                <c:pt idx="131943">
                  <c:v>4.1304E-2</c:v>
                </c:pt>
                <c:pt idx="131944">
                  <c:v>4.1304E-2</c:v>
                </c:pt>
                <c:pt idx="131945">
                  <c:v>4.1304E-2</c:v>
                </c:pt>
                <c:pt idx="131946">
                  <c:v>4.1304E-2</c:v>
                </c:pt>
                <c:pt idx="131947">
                  <c:v>4.1304E-2</c:v>
                </c:pt>
                <c:pt idx="131948">
                  <c:v>4.1304E-2</c:v>
                </c:pt>
                <c:pt idx="131949">
                  <c:v>4.1304E-2</c:v>
                </c:pt>
                <c:pt idx="131950">
                  <c:v>4.1304E-2</c:v>
                </c:pt>
                <c:pt idx="131951">
                  <c:v>4.1305000000000001E-2</c:v>
                </c:pt>
                <c:pt idx="131952">
                  <c:v>4.1305000000000001E-2</c:v>
                </c:pt>
                <c:pt idx="131953">
                  <c:v>4.1305000000000001E-2</c:v>
                </c:pt>
                <c:pt idx="131954">
                  <c:v>4.1305000000000001E-2</c:v>
                </c:pt>
                <c:pt idx="131955">
                  <c:v>4.1305000000000001E-2</c:v>
                </c:pt>
                <c:pt idx="131956">
                  <c:v>4.1304E-2</c:v>
                </c:pt>
                <c:pt idx="131957">
                  <c:v>4.1304E-2</c:v>
                </c:pt>
                <c:pt idx="131958">
                  <c:v>4.1304E-2</c:v>
                </c:pt>
                <c:pt idx="131959">
                  <c:v>4.1304E-2</c:v>
                </c:pt>
                <c:pt idx="131960">
                  <c:v>4.1304E-2</c:v>
                </c:pt>
                <c:pt idx="131961">
                  <c:v>4.1304E-2</c:v>
                </c:pt>
                <c:pt idx="131962">
                  <c:v>4.1304E-2</c:v>
                </c:pt>
                <c:pt idx="131963">
                  <c:v>4.1304E-2</c:v>
                </c:pt>
                <c:pt idx="131964">
                  <c:v>4.1304E-2</c:v>
                </c:pt>
                <c:pt idx="131965">
                  <c:v>4.1304E-2</c:v>
                </c:pt>
                <c:pt idx="131966">
                  <c:v>4.1302999999999999E-2</c:v>
                </c:pt>
                <c:pt idx="131967">
                  <c:v>4.1302999999999999E-2</c:v>
                </c:pt>
                <c:pt idx="131968">
                  <c:v>4.1302999999999999E-2</c:v>
                </c:pt>
                <c:pt idx="131969">
                  <c:v>4.1301999999999998E-2</c:v>
                </c:pt>
                <c:pt idx="131970">
                  <c:v>4.1301999999999998E-2</c:v>
                </c:pt>
                <c:pt idx="131971">
                  <c:v>4.1301999999999998E-2</c:v>
                </c:pt>
                <c:pt idx="131972">
                  <c:v>4.1300999999999997E-2</c:v>
                </c:pt>
                <c:pt idx="131973">
                  <c:v>4.1300999999999997E-2</c:v>
                </c:pt>
                <c:pt idx="131974">
                  <c:v>4.1300999999999997E-2</c:v>
                </c:pt>
                <c:pt idx="131975">
                  <c:v>4.1300000000000003E-2</c:v>
                </c:pt>
                <c:pt idx="131976">
                  <c:v>4.1300000000000003E-2</c:v>
                </c:pt>
                <c:pt idx="131977">
                  <c:v>4.1299000000000002E-2</c:v>
                </c:pt>
                <c:pt idx="131978">
                  <c:v>4.1298000000000001E-2</c:v>
                </c:pt>
                <c:pt idx="131979">
                  <c:v>4.1298000000000001E-2</c:v>
                </c:pt>
                <c:pt idx="131980">
                  <c:v>4.1297E-2</c:v>
                </c:pt>
                <c:pt idx="131981">
                  <c:v>4.1295999999999999E-2</c:v>
                </c:pt>
                <c:pt idx="131982">
                  <c:v>4.1294999999999998E-2</c:v>
                </c:pt>
                <c:pt idx="131983">
                  <c:v>4.1293999999999997E-2</c:v>
                </c:pt>
                <c:pt idx="131984">
                  <c:v>4.1293000000000003E-2</c:v>
                </c:pt>
                <c:pt idx="131985">
                  <c:v>4.1292000000000002E-2</c:v>
                </c:pt>
                <c:pt idx="131986">
                  <c:v>4.1291000000000001E-2</c:v>
                </c:pt>
                <c:pt idx="131987">
                  <c:v>4.129E-2</c:v>
                </c:pt>
                <c:pt idx="131988">
                  <c:v>4.1288999999999999E-2</c:v>
                </c:pt>
                <c:pt idx="131989">
                  <c:v>4.1287999999999998E-2</c:v>
                </c:pt>
                <c:pt idx="131990">
                  <c:v>4.1286999999999997E-2</c:v>
                </c:pt>
                <c:pt idx="131991">
                  <c:v>4.1285000000000002E-2</c:v>
                </c:pt>
                <c:pt idx="131992">
                  <c:v>4.1284000000000001E-2</c:v>
                </c:pt>
                <c:pt idx="131993">
                  <c:v>4.1281999999999999E-2</c:v>
                </c:pt>
                <c:pt idx="131994">
                  <c:v>4.1280999999999998E-2</c:v>
                </c:pt>
                <c:pt idx="131995">
                  <c:v>4.1279999999999997E-2</c:v>
                </c:pt>
                <c:pt idx="131996">
                  <c:v>4.1278000000000002E-2</c:v>
                </c:pt>
                <c:pt idx="131997">
                  <c:v>4.1277000000000001E-2</c:v>
                </c:pt>
                <c:pt idx="131998">
                  <c:v>4.1274999999999999E-2</c:v>
                </c:pt>
                <c:pt idx="131999">
                  <c:v>4.1273999999999998E-2</c:v>
                </c:pt>
                <c:pt idx="132000">
                  <c:v>4.1272999999999997E-2</c:v>
                </c:pt>
                <c:pt idx="132001">
                  <c:v>4.1271000000000002E-2</c:v>
                </c:pt>
                <c:pt idx="132002">
                  <c:v>4.1270000000000001E-2</c:v>
                </c:pt>
                <c:pt idx="132003">
                  <c:v>4.1267999999999999E-2</c:v>
                </c:pt>
                <c:pt idx="132004">
                  <c:v>4.1265999999999997E-2</c:v>
                </c:pt>
                <c:pt idx="132005">
                  <c:v>4.1265000000000003E-2</c:v>
                </c:pt>
                <c:pt idx="132006">
                  <c:v>4.1263000000000001E-2</c:v>
                </c:pt>
                <c:pt idx="132007">
                  <c:v>4.1262E-2</c:v>
                </c:pt>
                <c:pt idx="132008">
                  <c:v>4.1260999999999999E-2</c:v>
                </c:pt>
                <c:pt idx="132009">
                  <c:v>4.1258999999999997E-2</c:v>
                </c:pt>
                <c:pt idx="132010">
                  <c:v>4.1258000000000003E-2</c:v>
                </c:pt>
                <c:pt idx="132011">
                  <c:v>4.1257000000000002E-2</c:v>
                </c:pt>
                <c:pt idx="132012">
                  <c:v>4.1256000000000001E-2</c:v>
                </c:pt>
                <c:pt idx="132013">
                  <c:v>4.1253999999999999E-2</c:v>
                </c:pt>
                <c:pt idx="132014">
                  <c:v>4.1252999999999998E-2</c:v>
                </c:pt>
                <c:pt idx="132015">
                  <c:v>4.1251999999999997E-2</c:v>
                </c:pt>
                <c:pt idx="132016">
                  <c:v>4.1251000000000003E-2</c:v>
                </c:pt>
                <c:pt idx="132017">
                  <c:v>4.1250000000000002E-2</c:v>
                </c:pt>
                <c:pt idx="132018">
                  <c:v>4.1249000000000001E-2</c:v>
                </c:pt>
                <c:pt idx="132019">
                  <c:v>4.1248E-2</c:v>
                </c:pt>
                <c:pt idx="132020">
                  <c:v>4.1246999999999999E-2</c:v>
                </c:pt>
                <c:pt idx="132021">
                  <c:v>4.1246999999999999E-2</c:v>
                </c:pt>
                <c:pt idx="132022">
                  <c:v>4.1245999999999998E-2</c:v>
                </c:pt>
                <c:pt idx="132023">
                  <c:v>4.1245999999999998E-2</c:v>
                </c:pt>
                <c:pt idx="132024">
                  <c:v>4.1244999999999997E-2</c:v>
                </c:pt>
                <c:pt idx="132025">
                  <c:v>4.1244999999999997E-2</c:v>
                </c:pt>
                <c:pt idx="132026">
                  <c:v>4.1244000000000003E-2</c:v>
                </c:pt>
                <c:pt idx="132027">
                  <c:v>4.1244000000000003E-2</c:v>
                </c:pt>
                <c:pt idx="132028">
                  <c:v>4.1244000000000003E-2</c:v>
                </c:pt>
                <c:pt idx="132029">
                  <c:v>4.1243000000000002E-2</c:v>
                </c:pt>
                <c:pt idx="132030">
                  <c:v>4.1243000000000002E-2</c:v>
                </c:pt>
                <c:pt idx="132031">
                  <c:v>4.1243000000000002E-2</c:v>
                </c:pt>
                <c:pt idx="132032">
                  <c:v>4.1243000000000002E-2</c:v>
                </c:pt>
                <c:pt idx="132033">
                  <c:v>4.1243000000000002E-2</c:v>
                </c:pt>
                <c:pt idx="132034">
                  <c:v>4.1243000000000002E-2</c:v>
                </c:pt>
                <c:pt idx="132035">
                  <c:v>4.1244000000000003E-2</c:v>
                </c:pt>
                <c:pt idx="132036">
                  <c:v>4.1244000000000003E-2</c:v>
                </c:pt>
                <c:pt idx="132037">
                  <c:v>4.1244000000000003E-2</c:v>
                </c:pt>
                <c:pt idx="132038">
                  <c:v>4.1244000000000003E-2</c:v>
                </c:pt>
                <c:pt idx="132039">
                  <c:v>4.1244999999999997E-2</c:v>
                </c:pt>
                <c:pt idx="132040">
                  <c:v>4.1244999999999997E-2</c:v>
                </c:pt>
                <c:pt idx="132041">
                  <c:v>4.1244999999999997E-2</c:v>
                </c:pt>
                <c:pt idx="132042">
                  <c:v>4.1245999999999998E-2</c:v>
                </c:pt>
                <c:pt idx="132043">
                  <c:v>4.1245999999999998E-2</c:v>
                </c:pt>
                <c:pt idx="132044">
                  <c:v>4.1246999999999999E-2</c:v>
                </c:pt>
                <c:pt idx="132045">
                  <c:v>4.1248E-2</c:v>
                </c:pt>
                <c:pt idx="132046">
                  <c:v>4.1248E-2</c:v>
                </c:pt>
                <c:pt idx="132047">
                  <c:v>4.1249000000000001E-2</c:v>
                </c:pt>
                <c:pt idx="132048">
                  <c:v>4.1250000000000002E-2</c:v>
                </c:pt>
                <c:pt idx="132049">
                  <c:v>4.1250000000000002E-2</c:v>
                </c:pt>
                <c:pt idx="132050">
                  <c:v>4.1251000000000003E-2</c:v>
                </c:pt>
                <c:pt idx="132051">
                  <c:v>4.1251000000000003E-2</c:v>
                </c:pt>
                <c:pt idx="132052">
                  <c:v>4.1251999999999997E-2</c:v>
                </c:pt>
                <c:pt idx="132053">
                  <c:v>4.1252999999999998E-2</c:v>
                </c:pt>
                <c:pt idx="132054">
                  <c:v>4.1253999999999999E-2</c:v>
                </c:pt>
                <c:pt idx="132055">
                  <c:v>4.1253999999999999E-2</c:v>
                </c:pt>
                <c:pt idx="132056">
                  <c:v>4.1255E-2</c:v>
                </c:pt>
                <c:pt idx="132057">
                  <c:v>4.1256000000000001E-2</c:v>
                </c:pt>
                <c:pt idx="132058">
                  <c:v>4.1257000000000002E-2</c:v>
                </c:pt>
                <c:pt idx="132059">
                  <c:v>4.1258000000000003E-2</c:v>
                </c:pt>
                <c:pt idx="132060">
                  <c:v>4.1258999999999997E-2</c:v>
                </c:pt>
                <c:pt idx="132061">
                  <c:v>4.1258999999999997E-2</c:v>
                </c:pt>
                <c:pt idx="132062">
                  <c:v>4.1259999999999998E-2</c:v>
                </c:pt>
                <c:pt idx="132063">
                  <c:v>4.1260999999999999E-2</c:v>
                </c:pt>
                <c:pt idx="132064">
                  <c:v>4.1262E-2</c:v>
                </c:pt>
                <c:pt idx="132065">
                  <c:v>4.1262E-2</c:v>
                </c:pt>
                <c:pt idx="132066">
                  <c:v>4.1263000000000001E-2</c:v>
                </c:pt>
                <c:pt idx="132067">
                  <c:v>4.1264000000000002E-2</c:v>
                </c:pt>
                <c:pt idx="132068">
                  <c:v>4.1265000000000003E-2</c:v>
                </c:pt>
                <c:pt idx="132069">
                  <c:v>4.1265999999999997E-2</c:v>
                </c:pt>
                <c:pt idx="132070">
                  <c:v>4.1266999999999998E-2</c:v>
                </c:pt>
                <c:pt idx="132071">
                  <c:v>4.1267999999999999E-2</c:v>
                </c:pt>
                <c:pt idx="132072">
                  <c:v>4.1267999999999999E-2</c:v>
                </c:pt>
                <c:pt idx="132073">
                  <c:v>4.1269E-2</c:v>
                </c:pt>
                <c:pt idx="132074">
                  <c:v>4.1270000000000001E-2</c:v>
                </c:pt>
                <c:pt idx="132075">
                  <c:v>4.1270000000000001E-2</c:v>
                </c:pt>
                <c:pt idx="132076">
                  <c:v>4.1271000000000002E-2</c:v>
                </c:pt>
                <c:pt idx="132077">
                  <c:v>4.1272000000000003E-2</c:v>
                </c:pt>
                <c:pt idx="132078">
                  <c:v>4.1272000000000003E-2</c:v>
                </c:pt>
                <c:pt idx="132079">
                  <c:v>4.1272999999999997E-2</c:v>
                </c:pt>
                <c:pt idx="132080">
                  <c:v>4.1273999999999998E-2</c:v>
                </c:pt>
                <c:pt idx="132081">
                  <c:v>4.1273999999999998E-2</c:v>
                </c:pt>
                <c:pt idx="132082">
                  <c:v>4.1274999999999999E-2</c:v>
                </c:pt>
                <c:pt idx="132083">
                  <c:v>4.1276E-2</c:v>
                </c:pt>
                <c:pt idx="132084">
                  <c:v>4.1276E-2</c:v>
                </c:pt>
                <c:pt idx="132085">
                  <c:v>4.1277000000000001E-2</c:v>
                </c:pt>
                <c:pt idx="132086">
                  <c:v>4.1277000000000001E-2</c:v>
                </c:pt>
                <c:pt idx="132087">
                  <c:v>4.1278000000000002E-2</c:v>
                </c:pt>
                <c:pt idx="132088">
                  <c:v>4.1278000000000002E-2</c:v>
                </c:pt>
                <c:pt idx="132089">
                  <c:v>4.1279000000000003E-2</c:v>
                </c:pt>
                <c:pt idx="132090">
                  <c:v>4.1279000000000003E-2</c:v>
                </c:pt>
                <c:pt idx="132091">
                  <c:v>4.1279999999999997E-2</c:v>
                </c:pt>
                <c:pt idx="132092">
                  <c:v>4.1280999999999998E-2</c:v>
                </c:pt>
                <c:pt idx="132093">
                  <c:v>4.1280999999999998E-2</c:v>
                </c:pt>
                <c:pt idx="132094">
                  <c:v>4.1281999999999999E-2</c:v>
                </c:pt>
                <c:pt idx="132095">
                  <c:v>4.1281999999999999E-2</c:v>
                </c:pt>
                <c:pt idx="132096">
                  <c:v>4.1283E-2</c:v>
                </c:pt>
                <c:pt idx="132097">
                  <c:v>4.1283E-2</c:v>
                </c:pt>
                <c:pt idx="132098">
                  <c:v>4.1284000000000001E-2</c:v>
                </c:pt>
                <c:pt idx="132099">
                  <c:v>4.1284000000000001E-2</c:v>
                </c:pt>
                <c:pt idx="132100">
                  <c:v>4.1285000000000002E-2</c:v>
                </c:pt>
                <c:pt idx="132101">
                  <c:v>4.1285000000000002E-2</c:v>
                </c:pt>
                <c:pt idx="132102">
                  <c:v>4.1286000000000003E-2</c:v>
                </c:pt>
                <c:pt idx="132103">
                  <c:v>4.1286999999999997E-2</c:v>
                </c:pt>
                <c:pt idx="132104">
                  <c:v>4.1286999999999997E-2</c:v>
                </c:pt>
                <c:pt idx="132105">
                  <c:v>4.1287999999999998E-2</c:v>
                </c:pt>
                <c:pt idx="132106">
                  <c:v>4.1288999999999999E-2</c:v>
                </c:pt>
                <c:pt idx="132107">
                  <c:v>4.1288999999999999E-2</c:v>
                </c:pt>
                <c:pt idx="132108">
                  <c:v>4.129E-2</c:v>
                </c:pt>
                <c:pt idx="132109">
                  <c:v>4.1291000000000001E-2</c:v>
                </c:pt>
                <c:pt idx="132110">
                  <c:v>4.1292000000000002E-2</c:v>
                </c:pt>
                <c:pt idx="132111">
                  <c:v>4.1292000000000002E-2</c:v>
                </c:pt>
                <c:pt idx="132112">
                  <c:v>4.1293000000000003E-2</c:v>
                </c:pt>
                <c:pt idx="132113">
                  <c:v>4.1293999999999997E-2</c:v>
                </c:pt>
                <c:pt idx="132114">
                  <c:v>4.1294999999999998E-2</c:v>
                </c:pt>
                <c:pt idx="132115">
                  <c:v>4.1295999999999999E-2</c:v>
                </c:pt>
                <c:pt idx="132116">
                  <c:v>4.1297E-2</c:v>
                </c:pt>
                <c:pt idx="132117">
                  <c:v>4.1298000000000001E-2</c:v>
                </c:pt>
                <c:pt idx="132118">
                  <c:v>4.1299000000000002E-2</c:v>
                </c:pt>
                <c:pt idx="132119">
                  <c:v>4.1300000000000003E-2</c:v>
                </c:pt>
                <c:pt idx="132120">
                  <c:v>4.1300000000000003E-2</c:v>
                </c:pt>
                <c:pt idx="132121">
                  <c:v>4.1300999999999997E-2</c:v>
                </c:pt>
                <c:pt idx="132122">
                  <c:v>4.1301999999999998E-2</c:v>
                </c:pt>
                <c:pt idx="132123">
                  <c:v>4.1302999999999999E-2</c:v>
                </c:pt>
                <c:pt idx="132124">
                  <c:v>4.1304E-2</c:v>
                </c:pt>
                <c:pt idx="132125">
                  <c:v>4.1305000000000001E-2</c:v>
                </c:pt>
                <c:pt idx="132126">
                  <c:v>4.1306000000000002E-2</c:v>
                </c:pt>
                <c:pt idx="132127">
                  <c:v>4.1307000000000003E-2</c:v>
                </c:pt>
                <c:pt idx="132128">
                  <c:v>4.1307999999999997E-2</c:v>
                </c:pt>
                <c:pt idx="132129">
                  <c:v>4.1308999999999998E-2</c:v>
                </c:pt>
                <c:pt idx="132130">
                  <c:v>4.1309999999999999E-2</c:v>
                </c:pt>
                <c:pt idx="132131">
                  <c:v>4.1311E-2</c:v>
                </c:pt>
                <c:pt idx="132132">
                  <c:v>4.1312000000000001E-2</c:v>
                </c:pt>
                <c:pt idx="132133">
                  <c:v>4.1313000000000002E-2</c:v>
                </c:pt>
                <c:pt idx="132134">
                  <c:v>4.1313000000000002E-2</c:v>
                </c:pt>
                <c:pt idx="132135">
                  <c:v>4.1313999999999997E-2</c:v>
                </c:pt>
                <c:pt idx="132136">
                  <c:v>4.1314999999999998E-2</c:v>
                </c:pt>
                <c:pt idx="132137">
                  <c:v>4.1315999999999999E-2</c:v>
                </c:pt>
                <c:pt idx="132138">
                  <c:v>4.1317E-2</c:v>
                </c:pt>
                <c:pt idx="132139">
                  <c:v>4.1318000000000001E-2</c:v>
                </c:pt>
                <c:pt idx="132140">
                  <c:v>4.1318000000000001E-2</c:v>
                </c:pt>
                <c:pt idx="132141">
                  <c:v>4.1319000000000002E-2</c:v>
                </c:pt>
                <c:pt idx="132142">
                  <c:v>4.1320000000000003E-2</c:v>
                </c:pt>
                <c:pt idx="132143">
                  <c:v>4.1320000000000003E-2</c:v>
                </c:pt>
                <c:pt idx="132144">
                  <c:v>4.1320999999999997E-2</c:v>
                </c:pt>
                <c:pt idx="132145">
                  <c:v>4.1320999999999997E-2</c:v>
                </c:pt>
                <c:pt idx="132146">
                  <c:v>4.1320999999999997E-2</c:v>
                </c:pt>
                <c:pt idx="132147">
                  <c:v>4.1321999999999998E-2</c:v>
                </c:pt>
                <c:pt idx="132148">
                  <c:v>4.1321999999999998E-2</c:v>
                </c:pt>
                <c:pt idx="132149">
                  <c:v>4.1322999999999999E-2</c:v>
                </c:pt>
                <c:pt idx="132150">
                  <c:v>4.1322999999999999E-2</c:v>
                </c:pt>
                <c:pt idx="132151">
                  <c:v>4.1322999999999999E-2</c:v>
                </c:pt>
                <c:pt idx="132152">
                  <c:v>4.1324E-2</c:v>
                </c:pt>
                <c:pt idx="132153">
                  <c:v>4.1324E-2</c:v>
                </c:pt>
                <c:pt idx="132154">
                  <c:v>4.1325000000000001E-2</c:v>
                </c:pt>
                <c:pt idx="132155">
                  <c:v>4.1325000000000001E-2</c:v>
                </c:pt>
                <c:pt idx="132156">
                  <c:v>4.1325000000000001E-2</c:v>
                </c:pt>
                <c:pt idx="132157">
                  <c:v>4.1325000000000001E-2</c:v>
                </c:pt>
                <c:pt idx="132158">
                  <c:v>4.1326000000000002E-2</c:v>
                </c:pt>
                <c:pt idx="132159">
                  <c:v>4.1326000000000002E-2</c:v>
                </c:pt>
                <c:pt idx="132160">
                  <c:v>4.1327000000000003E-2</c:v>
                </c:pt>
                <c:pt idx="132161">
                  <c:v>4.1327999999999997E-2</c:v>
                </c:pt>
                <c:pt idx="132162">
                  <c:v>4.1328999999999998E-2</c:v>
                </c:pt>
                <c:pt idx="132163">
                  <c:v>4.1329999999999999E-2</c:v>
                </c:pt>
                <c:pt idx="132164">
                  <c:v>4.1331E-2</c:v>
                </c:pt>
                <c:pt idx="132165">
                  <c:v>4.1333000000000002E-2</c:v>
                </c:pt>
                <c:pt idx="132166">
                  <c:v>4.1334000000000003E-2</c:v>
                </c:pt>
                <c:pt idx="132167">
                  <c:v>4.1335999999999998E-2</c:v>
                </c:pt>
                <c:pt idx="132168">
                  <c:v>4.1338E-2</c:v>
                </c:pt>
                <c:pt idx="132169">
                  <c:v>4.1340000000000002E-2</c:v>
                </c:pt>
                <c:pt idx="132170">
                  <c:v>4.1342999999999998E-2</c:v>
                </c:pt>
                <c:pt idx="132171">
                  <c:v>4.1346000000000001E-2</c:v>
                </c:pt>
                <c:pt idx="132172">
                  <c:v>4.1349999999999998E-2</c:v>
                </c:pt>
                <c:pt idx="132173">
                  <c:v>4.1354000000000002E-2</c:v>
                </c:pt>
                <c:pt idx="132174">
                  <c:v>4.1357999999999999E-2</c:v>
                </c:pt>
                <c:pt idx="132175">
                  <c:v>4.1362999999999997E-2</c:v>
                </c:pt>
                <c:pt idx="132176">
                  <c:v>4.1368000000000002E-2</c:v>
                </c:pt>
                <c:pt idx="132177">
                  <c:v>4.1374000000000001E-2</c:v>
                </c:pt>
                <c:pt idx="132178">
                  <c:v>4.138E-2</c:v>
                </c:pt>
                <c:pt idx="132179">
                  <c:v>4.1387E-2</c:v>
                </c:pt>
                <c:pt idx="132180">
                  <c:v>4.1394E-2</c:v>
                </c:pt>
                <c:pt idx="132181">
                  <c:v>4.1403000000000002E-2</c:v>
                </c:pt>
                <c:pt idx="132182">
                  <c:v>4.1411000000000003E-2</c:v>
                </c:pt>
                <c:pt idx="132183">
                  <c:v>4.1420999999999999E-2</c:v>
                </c:pt>
                <c:pt idx="132184">
                  <c:v>4.1431000000000003E-2</c:v>
                </c:pt>
                <c:pt idx="132185">
                  <c:v>4.1442E-2</c:v>
                </c:pt>
                <c:pt idx="132186">
                  <c:v>4.1452999999999997E-2</c:v>
                </c:pt>
                <c:pt idx="132187">
                  <c:v>4.1466000000000003E-2</c:v>
                </c:pt>
                <c:pt idx="132188">
                  <c:v>4.1479000000000002E-2</c:v>
                </c:pt>
                <c:pt idx="132189">
                  <c:v>4.1493000000000002E-2</c:v>
                </c:pt>
                <c:pt idx="132190">
                  <c:v>4.1508000000000003E-2</c:v>
                </c:pt>
                <c:pt idx="132191">
                  <c:v>4.1522999999999997E-2</c:v>
                </c:pt>
                <c:pt idx="132192">
                  <c:v>4.1539E-2</c:v>
                </c:pt>
                <c:pt idx="132193">
                  <c:v>4.1556999999999997E-2</c:v>
                </c:pt>
                <c:pt idx="132194">
                  <c:v>4.1575000000000001E-2</c:v>
                </c:pt>
                <c:pt idx="132195">
                  <c:v>4.1593999999999999E-2</c:v>
                </c:pt>
                <c:pt idx="132196">
                  <c:v>4.1613999999999998E-2</c:v>
                </c:pt>
                <c:pt idx="132197">
                  <c:v>4.1634999999999998E-2</c:v>
                </c:pt>
                <c:pt idx="132198">
                  <c:v>4.1655999999999999E-2</c:v>
                </c:pt>
                <c:pt idx="132199">
                  <c:v>4.1679000000000001E-2</c:v>
                </c:pt>
                <c:pt idx="132200">
                  <c:v>4.1702999999999997E-2</c:v>
                </c:pt>
                <c:pt idx="132201">
                  <c:v>4.1727E-2</c:v>
                </c:pt>
                <c:pt idx="132202">
                  <c:v>4.1751999999999997E-2</c:v>
                </c:pt>
                <c:pt idx="132203">
                  <c:v>4.1778000000000003E-2</c:v>
                </c:pt>
                <c:pt idx="132204">
                  <c:v>4.1805000000000002E-2</c:v>
                </c:pt>
                <c:pt idx="132205">
                  <c:v>4.1833000000000002E-2</c:v>
                </c:pt>
                <c:pt idx="132206">
                  <c:v>4.1862000000000003E-2</c:v>
                </c:pt>
                <c:pt idx="132207">
                  <c:v>4.1891999999999999E-2</c:v>
                </c:pt>
                <c:pt idx="132208">
                  <c:v>4.1922000000000001E-2</c:v>
                </c:pt>
                <c:pt idx="132209">
                  <c:v>4.1952999999999997E-2</c:v>
                </c:pt>
                <c:pt idx="132210">
                  <c:v>4.1986000000000002E-2</c:v>
                </c:pt>
                <c:pt idx="132211">
                  <c:v>4.2018E-2</c:v>
                </c:pt>
                <c:pt idx="132212">
                  <c:v>4.2051999999999999E-2</c:v>
                </c:pt>
                <c:pt idx="132213">
                  <c:v>4.2085999999999998E-2</c:v>
                </c:pt>
                <c:pt idx="132214">
                  <c:v>4.2119999999999998E-2</c:v>
                </c:pt>
                <c:pt idx="132215">
                  <c:v>4.2154999999999998E-2</c:v>
                </c:pt>
                <c:pt idx="132216">
                  <c:v>4.2190999999999999E-2</c:v>
                </c:pt>
                <c:pt idx="132217">
                  <c:v>4.2227000000000001E-2</c:v>
                </c:pt>
                <c:pt idx="132218">
                  <c:v>4.2264000000000003E-2</c:v>
                </c:pt>
                <c:pt idx="132219">
                  <c:v>4.2300999999999998E-2</c:v>
                </c:pt>
                <c:pt idx="132220">
                  <c:v>4.2339000000000002E-2</c:v>
                </c:pt>
                <c:pt idx="132221">
                  <c:v>4.2376999999999998E-2</c:v>
                </c:pt>
                <c:pt idx="132222">
                  <c:v>4.2415000000000001E-2</c:v>
                </c:pt>
                <c:pt idx="132223">
                  <c:v>4.2453999999999999E-2</c:v>
                </c:pt>
                <c:pt idx="132224">
                  <c:v>4.2493000000000003E-2</c:v>
                </c:pt>
                <c:pt idx="132225">
                  <c:v>4.2530999999999999E-2</c:v>
                </c:pt>
                <c:pt idx="132226">
                  <c:v>4.2569999999999997E-2</c:v>
                </c:pt>
                <c:pt idx="132227">
                  <c:v>4.2609000000000001E-2</c:v>
                </c:pt>
                <c:pt idx="132228">
                  <c:v>4.2647999999999998E-2</c:v>
                </c:pt>
                <c:pt idx="132229">
                  <c:v>4.2687000000000003E-2</c:v>
                </c:pt>
                <c:pt idx="132230">
                  <c:v>4.2726E-2</c:v>
                </c:pt>
                <c:pt idx="132231">
                  <c:v>4.2764000000000003E-2</c:v>
                </c:pt>
                <c:pt idx="132232">
                  <c:v>4.2803000000000001E-2</c:v>
                </c:pt>
                <c:pt idx="132233">
                  <c:v>4.2840999999999997E-2</c:v>
                </c:pt>
                <c:pt idx="132234">
                  <c:v>4.2879E-2</c:v>
                </c:pt>
                <c:pt idx="132235">
                  <c:v>4.2916999999999997E-2</c:v>
                </c:pt>
                <c:pt idx="132236">
                  <c:v>4.2953999999999999E-2</c:v>
                </c:pt>
                <c:pt idx="132237">
                  <c:v>4.299E-2</c:v>
                </c:pt>
                <c:pt idx="132238">
                  <c:v>4.3027000000000003E-2</c:v>
                </c:pt>
                <c:pt idx="132239">
                  <c:v>4.3062000000000003E-2</c:v>
                </c:pt>
                <c:pt idx="132240">
                  <c:v>4.3097000000000003E-2</c:v>
                </c:pt>
                <c:pt idx="132241">
                  <c:v>4.3131999999999997E-2</c:v>
                </c:pt>
                <c:pt idx="132242">
                  <c:v>4.3166000000000003E-2</c:v>
                </c:pt>
                <c:pt idx="132243">
                  <c:v>4.3199000000000001E-2</c:v>
                </c:pt>
                <c:pt idx="132244">
                  <c:v>4.3232E-2</c:v>
                </c:pt>
                <c:pt idx="132245">
                  <c:v>4.3263999999999997E-2</c:v>
                </c:pt>
                <c:pt idx="132246">
                  <c:v>4.3295E-2</c:v>
                </c:pt>
                <c:pt idx="132247">
                  <c:v>4.3325000000000002E-2</c:v>
                </c:pt>
                <c:pt idx="132248">
                  <c:v>4.3353999999999997E-2</c:v>
                </c:pt>
                <c:pt idx="132249">
                  <c:v>4.3382999999999998E-2</c:v>
                </c:pt>
                <c:pt idx="132250">
                  <c:v>4.3409999999999997E-2</c:v>
                </c:pt>
                <c:pt idx="132251">
                  <c:v>4.3437000000000003E-2</c:v>
                </c:pt>
                <c:pt idx="132252">
                  <c:v>4.3463000000000002E-2</c:v>
                </c:pt>
                <c:pt idx="132253">
                  <c:v>4.3487999999999999E-2</c:v>
                </c:pt>
                <c:pt idx="132254">
                  <c:v>4.3512000000000002E-2</c:v>
                </c:pt>
                <c:pt idx="132255">
                  <c:v>4.3535999999999998E-2</c:v>
                </c:pt>
                <c:pt idx="132256">
                  <c:v>4.3557999999999999E-2</c:v>
                </c:pt>
                <c:pt idx="132257">
                  <c:v>4.3579E-2</c:v>
                </c:pt>
                <c:pt idx="132258">
                  <c:v>4.36E-2</c:v>
                </c:pt>
                <c:pt idx="132259">
                  <c:v>4.3618999999999998E-2</c:v>
                </c:pt>
                <c:pt idx="132260">
                  <c:v>4.3638000000000003E-2</c:v>
                </c:pt>
                <c:pt idx="132261">
                  <c:v>4.3654999999999999E-2</c:v>
                </c:pt>
                <c:pt idx="132262">
                  <c:v>4.3672000000000002E-2</c:v>
                </c:pt>
                <c:pt idx="132263">
                  <c:v>4.3687999999999998E-2</c:v>
                </c:pt>
                <c:pt idx="132264">
                  <c:v>4.3701999999999998E-2</c:v>
                </c:pt>
                <c:pt idx="132265">
                  <c:v>4.3715999999999998E-2</c:v>
                </c:pt>
                <c:pt idx="132266">
                  <c:v>4.3729999999999998E-2</c:v>
                </c:pt>
                <c:pt idx="132267">
                  <c:v>4.3742000000000003E-2</c:v>
                </c:pt>
                <c:pt idx="132268">
                  <c:v>4.3753E-2</c:v>
                </c:pt>
                <c:pt idx="132269">
                  <c:v>4.3763999999999997E-2</c:v>
                </c:pt>
                <c:pt idx="132270">
                  <c:v>4.3774E-2</c:v>
                </c:pt>
                <c:pt idx="132271">
                  <c:v>4.3783000000000002E-2</c:v>
                </c:pt>
                <c:pt idx="132272">
                  <c:v>4.3790999999999997E-2</c:v>
                </c:pt>
                <c:pt idx="132273">
                  <c:v>4.3797999999999997E-2</c:v>
                </c:pt>
                <c:pt idx="132274">
                  <c:v>4.3804999999999997E-2</c:v>
                </c:pt>
                <c:pt idx="132275">
                  <c:v>4.3811000000000003E-2</c:v>
                </c:pt>
                <c:pt idx="132276">
                  <c:v>4.3817000000000002E-2</c:v>
                </c:pt>
                <c:pt idx="132277">
                  <c:v>4.3820999999999999E-2</c:v>
                </c:pt>
                <c:pt idx="132278">
                  <c:v>4.3825999999999997E-2</c:v>
                </c:pt>
                <c:pt idx="132279">
                  <c:v>4.3830000000000001E-2</c:v>
                </c:pt>
                <c:pt idx="132280">
                  <c:v>4.3832999999999997E-2</c:v>
                </c:pt>
                <c:pt idx="132281">
                  <c:v>4.3836E-2</c:v>
                </c:pt>
                <c:pt idx="132282">
                  <c:v>4.3838000000000002E-2</c:v>
                </c:pt>
                <c:pt idx="132283">
                  <c:v>4.3839999999999997E-2</c:v>
                </c:pt>
                <c:pt idx="132284">
                  <c:v>4.3840999999999998E-2</c:v>
                </c:pt>
                <c:pt idx="132285">
                  <c:v>4.3843E-2</c:v>
                </c:pt>
                <c:pt idx="132286">
                  <c:v>4.3843E-2</c:v>
                </c:pt>
                <c:pt idx="132287">
                  <c:v>4.3844000000000001E-2</c:v>
                </c:pt>
                <c:pt idx="132288">
                  <c:v>4.3844000000000001E-2</c:v>
                </c:pt>
                <c:pt idx="132289">
                  <c:v>4.3844000000000001E-2</c:v>
                </c:pt>
                <c:pt idx="132290">
                  <c:v>4.3844000000000001E-2</c:v>
                </c:pt>
                <c:pt idx="132291">
                  <c:v>4.3844000000000001E-2</c:v>
                </c:pt>
                <c:pt idx="132292">
                  <c:v>4.3844000000000001E-2</c:v>
                </c:pt>
                <c:pt idx="132293">
                  <c:v>4.3844000000000001E-2</c:v>
                </c:pt>
                <c:pt idx="132294">
                  <c:v>4.3843E-2</c:v>
                </c:pt>
                <c:pt idx="132295">
                  <c:v>4.3843E-2</c:v>
                </c:pt>
                <c:pt idx="132296">
                  <c:v>4.3841999999999999E-2</c:v>
                </c:pt>
                <c:pt idx="132297">
                  <c:v>4.3841999999999999E-2</c:v>
                </c:pt>
                <c:pt idx="132298">
                  <c:v>4.3840999999999998E-2</c:v>
                </c:pt>
                <c:pt idx="132299">
                  <c:v>4.3840999999999998E-2</c:v>
                </c:pt>
                <c:pt idx="132300">
                  <c:v>4.3840999999999998E-2</c:v>
                </c:pt>
                <c:pt idx="132301">
                  <c:v>4.3840999999999998E-2</c:v>
                </c:pt>
                <c:pt idx="132302">
                  <c:v>4.3840999999999998E-2</c:v>
                </c:pt>
                <c:pt idx="132303">
                  <c:v>4.3840999999999998E-2</c:v>
                </c:pt>
                <c:pt idx="132304">
                  <c:v>4.3840999999999998E-2</c:v>
                </c:pt>
                <c:pt idx="132305">
                  <c:v>4.3841999999999999E-2</c:v>
                </c:pt>
                <c:pt idx="132306">
                  <c:v>4.3843E-2</c:v>
                </c:pt>
                <c:pt idx="132307">
                  <c:v>4.3843E-2</c:v>
                </c:pt>
                <c:pt idx="132308">
                  <c:v>4.3845000000000002E-2</c:v>
                </c:pt>
                <c:pt idx="132309">
                  <c:v>4.3846000000000003E-2</c:v>
                </c:pt>
                <c:pt idx="132310">
                  <c:v>4.3846999999999997E-2</c:v>
                </c:pt>
                <c:pt idx="132311">
                  <c:v>4.3848999999999999E-2</c:v>
                </c:pt>
                <c:pt idx="132312">
                  <c:v>4.3851000000000001E-2</c:v>
                </c:pt>
                <c:pt idx="132313">
                  <c:v>4.3853999999999997E-2</c:v>
                </c:pt>
                <c:pt idx="132314">
                  <c:v>4.3857E-2</c:v>
                </c:pt>
                <c:pt idx="132315">
                  <c:v>4.3860000000000003E-2</c:v>
                </c:pt>
                <c:pt idx="132316">
                  <c:v>4.3862999999999999E-2</c:v>
                </c:pt>
                <c:pt idx="132317">
                  <c:v>4.3867000000000003E-2</c:v>
                </c:pt>
                <c:pt idx="132318">
                  <c:v>4.3869999999999999E-2</c:v>
                </c:pt>
                <c:pt idx="132319">
                  <c:v>4.3874000000000003E-2</c:v>
                </c:pt>
                <c:pt idx="132320">
                  <c:v>4.3879000000000001E-2</c:v>
                </c:pt>
                <c:pt idx="132321">
                  <c:v>4.3882999999999998E-2</c:v>
                </c:pt>
                <c:pt idx="132322">
                  <c:v>4.3888000000000003E-2</c:v>
                </c:pt>
                <c:pt idx="132323">
                  <c:v>4.3893000000000001E-2</c:v>
                </c:pt>
                <c:pt idx="132324">
                  <c:v>4.3899000000000001E-2</c:v>
                </c:pt>
                <c:pt idx="132325">
                  <c:v>4.3905E-2</c:v>
                </c:pt>
                <c:pt idx="132326">
                  <c:v>4.3910999999999999E-2</c:v>
                </c:pt>
                <c:pt idx="132327">
                  <c:v>4.3916999999999998E-2</c:v>
                </c:pt>
                <c:pt idx="132328">
                  <c:v>4.3922999999999997E-2</c:v>
                </c:pt>
                <c:pt idx="132329">
                  <c:v>4.3929999999999997E-2</c:v>
                </c:pt>
                <c:pt idx="132330">
                  <c:v>4.3936999999999997E-2</c:v>
                </c:pt>
                <c:pt idx="132331">
                  <c:v>4.3943999999999997E-2</c:v>
                </c:pt>
                <c:pt idx="132332">
                  <c:v>4.3950999999999997E-2</c:v>
                </c:pt>
                <c:pt idx="132333">
                  <c:v>4.3957999999999997E-2</c:v>
                </c:pt>
                <c:pt idx="132334">
                  <c:v>4.3964999999999997E-2</c:v>
                </c:pt>
                <c:pt idx="132335">
                  <c:v>4.3972999999999998E-2</c:v>
                </c:pt>
                <c:pt idx="132336">
                  <c:v>4.3980999999999999E-2</c:v>
                </c:pt>
                <c:pt idx="132337">
                  <c:v>4.3989E-2</c:v>
                </c:pt>
                <c:pt idx="132338">
                  <c:v>4.3997000000000001E-2</c:v>
                </c:pt>
                <c:pt idx="132339">
                  <c:v>4.4005000000000002E-2</c:v>
                </c:pt>
                <c:pt idx="132340">
                  <c:v>4.4012999999999997E-2</c:v>
                </c:pt>
                <c:pt idx="132341">
                  <c:v>4.4021999999999999E-2</c:v>
                </c:pt>
                <c:pt idx="132342">
                  <c:v>4.403E-2</c:v>
                </c:pt>
                <c:pt idx="132343">
                  <c:v>4.4038000000000001E-2</c:v>
                </c:pt>
                <c:pt idx="132344">
                  <c:v>4.4047000000000003E-2</c:v>
                </c:pt>
                <c:pt idx="132345">
                  <c:v>4.4054999999999997E-2</c:v>
                </c:pt>
                <c:pt idx="132346">
                  <c:v>4.4062999999999998E-2</c:v>
                </c:pt>
                <c:pt idx="132347">
                  <c:v>4.4072E-2</c:v>
                </c:pt>
                <c:pt idx="132348">
                  <c:v>4.4080000000000001E-2</c:v>
                </c:pt>
                <c:pt idx="132349">
                  <c:v>4.4089000000000003E-2</c:v>
                </c:pt>
                <c:pt idx="132350">
                  <c:v>4.4096999999999997E-2</c:v>
                </c:pt>
                <c:pt idx="132351">
                  <c:v>4.4105999999999999E-2</c:v>
                </c:pt>
                <c:pt idx="132352">
                  <c:v>4.4114E-2</c:v>
                </c:pt>
                <c:pt idx="132353">
                  <c:v>4.4122000000000001E-2</c:v>
                </c:pt>
                <c:pt idx="132354">
                  <c:v>4.4130999999999997E-2</c:v>
                </c:pt>
                <c:pt idx="132355">
                  <c:v>4.4138999999999998E-2</c:v>
                </c:pt>
                <c:pt idx="132356">
                  <c:v>4.4146999999999999E-2</c:v>
                </c:pt>
                <c:pt idx="132357">
                  <c:v>4.4155E-2</c:v>
                </c:pt>
                <c:pt idx="132358">
                  <c:v>4.4163000000000001E-2</c:v>
                </c:pt>
                <c:pt idx="132359">
                  <c:v>4.4170000000000001E-2</c:v>
                </c:pt>
                <c:pt idx="132360">
                  <c:v>4.4178000000000002E-2</c:v>
                </c:pt>
                <c:pt idx="132361">
                  <c:v>4.4186000000000003E-2</c:v>
                </c:pt>
                <c:pt idx="132362">
                  <c:v>4.4193000000000003E-2</c:v>
                </c:pt>
                <c:pt idx="132363">
                  <c:v>4.4200999999999997E-2</c:v>
                </c:pt>
                <c:pt idx="132364">
                  <c:v>4.4207999999999997E-2</c:v>
                </c:pt>
                <c:pt idx="132365">
                  <c:v>4.4214999999999997E-2</c:v>
                </c:pt>
                <c:pt idx="132366">
                  <c:v>4.4221999999999997E-2</c:v>
                </c:pt>
                <c:pt idx="132367">
                  <c:v>4.4228999999999997E-2</c:v>
                </c:pt>
                <c:pt idx="132368">
                  <c:v>4.4235999999999998E-2</c:v>
                </c:pt>
                <c:pt idx="132369">
                  <c:v>4.4241999999999997E-2</c:v>
                </c:pt>
                <c:pt idx="132370">
                  <c:v>4.4248000000000003E-2</c:v>
                </c:pt>
                <c:pt idx="132371">
                  <c:v>4.4255000000000003E-2</c:v>
                </c:pt>
                <c:pt idx="132372">
                  <c:v>4.4261000000000002E-2</c:v>
                </c:pt>
                <c:pt idx="132373">
                  <c:v>4.4267000000000001E-2</c:v>
                </c:pt>
                <c:pt idx="132374">
                  <c:v>4.4273E-2</c:v>
                </c:pt>
                <c:pt idx="132375">
                  <c:v>4.4278999999999999E-2</c:v>
                </c:pt>
                <c:pt idx="132376">
                  <c:v>4.4283999999999997E-2</c:v>
                </c:pt>
                <c:pt idx="132377">
                  <c:v>4.4289000000000002E-2</c:v>
                </c:pt>
                <c:pt idx="132378">
                  <c:v>4.4295000000000001E-2</c:v>
                </c:pt>
                <c:pt idx="132379">
                  <c:v>4.4299999999999999E-2</c:v>
                </c:pt>
                <c:pt idx="132380">
                  <c:v>4.4304000000000003E-2</c:v>
                </c:pt>
                <c:pt idx="132381">
                  <c:v>4.4309000000000001E-2</c:v>
                </c:pt>
                <c:pt idx="132382">
                  <c:v>4.4312999999999998E-2</c:v>
                </c:pt>
                <c:pt idx="132383">
                  <c:v>4.4318000000000003E-2</c:v>
                </c:pt>
                <c:pt idx="132384">
                  <c:v>4.4322E-2</c:v>
                </c:pt>
                <c:pt idx="132385">
                  <c:v>4.4325999999999997E-2</c:v>
                </c:pt>
                <c:pt idx="132386">
                  <c:v>4.4330000000000001E-2</c:v>
                </c:pt>
                <c:pt idx="132387">
                  <c:v>4.4333999999999998E-2</c:v>
                </c:pt>
                <c:pt idx="132388">
                  <c:v>4.4337000000000001E-2</c:v>
                </c:pt>
                <c:pt idx="132389">
                  <c:v>4.4339999999999997E-2</c:v>
                </c:pt>
                <c:pt idx="132390">
                  <c:v>4.4344000000000001E-2</c:v>
                </c:pt>
                <c:pt idx="132391">
                  <c:v>4.4346999999999998E-2</c:v>
                </c:pt>
                <c:pt idx="132392">
                  <c:v>4.4349E-2</c:v>
                </c:pt>
                <c:pt idx="132393">
                  <c:v>4.4352000000000003E-2</c:v>
                </c:pt>
                <c:pt idx="132394">
                  <c:v>4.4354999999999999E-2</c:v>
                </c:pt>
                <c:pt idx="132395">
                  <c:v>4.4357000000000001E-2</c:v>
                </c:pt>
                <c:pt idx="132396">
                  <c:v>4.4359000000000003E-2</c:v>
                </c:pt>
                <c:pt idx="132397">
                  <c:v>4.4361999999999999E-2</c:v>
                </c:pt>
                <c:pt idx="132398">
                  <c:v>4.4364000000000001E-2</c:v>
                </c:pt>
                <c:pt idx="132399">
                  <c:v>4.4366000000000003E-2</c:v>
                </c:pt>
                <c:pt idx="132400">
                  <c:v>4.4366999999999997E-2</c:v>
                </c:pt>
                <c:pt idx="132401">
                  <c:v>4.4368999999999999E-2</c:v>
                </c:pt>
                <c:pt idx="132402">
                  <c:v>4.437E-2</c:v>
                </c:pt>
                <c:pt idx="132403">
                  <c:v>4.4372000000000002E-2</c:v>
                </c:pt>
                <c:pt idx="132404">
                  <c:v>4.4373000000000003E-2</c:v>
                </c:pt>
                <c:pt idx="132405">
                  <c:v>4.4373999999999997E-2</c:v>
                </c:pt>
                <c:pt idx="132406">
                  <c:v>4.4374999999999998E-2</c:v>
                </c:pt>
                <c:pt idx="132407">
                  <c:v>4.4375999999999999E-2</c:v>
                </c:pt>
                <c:pt idx="132408">
                  <c:v>4.4377E-2</c:v>
                </c:pt>
                <c:pt idx="132409">
                  <c:v>4.4377E-2</c:v>
                </c:pt>
                <c:pt idx="132410">
                  <c:v>4.4378000000000001E-2</c:v>
                </c:pt>
                <c:pt idx="132411">
                  <c:v>4.4379000000000002E-2</c:v>
                </c:pt>
                <c:pt idx="132412">
                  <c:v>4.4379000000000002E-2</c:v>
                </c:pt>
                <c:pt idx="132413">
                  <c:v>4.4379000000000002E-2</c:v>
                </c:pt>
                <c:pt idx="132414">
                  <c:v>4.4379000000000002E-2</c:v>
                </c:pt>
                <c:pt idx="132415">
                  <c:v>4.4379000000000002E-2</c:v>
                </c:pt>
                <c:pt idx="132416">
                  <c:v>4.4379000000000002E-2</c:v>
                </c:pt>
                <c:pt idx="132417">
                  <c:v>4.4379000000000002E-2</c:v>
                </c:pt>
                <c:pt idx="132418">
                  <c:v>4.4379000000000002E-2</c:v>
                </c:pt>
                <c:pt idx="132419">
                  <c:v>4.4379000000000002E-2</c:v>
                </c:pt>
                <c:pt idx="132420">
                  <c:v>4.4379000000000002E-2</c:v>
                </c:pt>
                <c:pt idx="132421">
                  <c:v>4.4379000000000002E-2</c:v>
                </c:pt>
                <c:pt idx="132422">
                  <c:v>4.4378000000000001E-2</c:v>
                </c:pt>
                <c:pt idx="132423">
                  <c:v>4.4378000000000001E-2</c:v>
                </c:pt>
                <c:pt idx="132424">
                  <c:v>4.4378000000000001E-2</c:v>
                </c:pt>
                <c:pt idx="132425">
                  <c:v>4.4377E-2</c:v>
                </c:pt>
                <c:pt idx="132426">
                  <c:v>4.4375999999999999E-2</c:v>
                </c:pt>
                <c:pt idx="132427">
                  <c:v>4.4375999999999999E-2</c:v>
                </c:pt>
                <c:pt idx="132428">
                  <c:v>4.4374999999999998E-2</c:v>
                </c:pt>
                <c:pt idx="132429">
                  <c:v>4.4373999999999997E-2</c:v>
                </c:pt>
                <c:pt idx="132430">
                  <c:v>4.4373000000000003E-2</c:v>
                </c:pt>
                <c:pt idx="132431">
                  <c:v>4.4372000000000002E-2</c:v>
                </c:pt>
                <c:pt idx="132432">
                  <c:v>4.4371000000000001E-2</c:v>
                </c:pt>
                <c:pt idx="132433">
                  <c:v>4.437E-2</c:v>
                </c:pt>
                <c:pt idx="132434">
                  <c:v>4.437E-2</c:v>
                </c:pt>
                <c:pt idx="132435">
                  <c:v>4.4367999999999998E-2</c:v>
                </c:pt>
                <c:pt idx="132436">
                  <c:v>4.4366999999999997E-2</c:v>
                </c:pt>
                <c:pt idx="132437">
                  <c:v>4.4366000000000003E-2</c:v>
                </c:pt>
                <c:pt idx="132438">
                  <c:v>4.4365000000000002E-2</c:v>
                </c:pt>
                <c:pt idx="132439">
                  <c:v>4.4364000000000001E-2</c:v>
                </c:pt>
                <c:pt idx="132440">
                  <c:v>4.4363E-2</c:v>
                </c:pt>
                <c:pt idx="132441">
                  <c:v>4.4360999999999998E-2</c:v>
                </c:pt>
                <c:pt idx="132442">
                  <c:v>4.4359999999999997E-2</c:v>
                </c:pt>
                <c:pt idx="132443">
                  <c:v>4.4359000000000003E-2</c:v>
                </c:pt>
                <c:pt idx="132444">
                  <c:v>4.4358000000000002E-2</c:v>
                </c:pt>
                <c:pt idx="132445">
                  <c:v>4.4357000000000001E-2</c:v>
                </c:pt>
                <c:pt idx="132446">
                  <c:v>4.4354999999999999E-2</c:v>
                </c:pt>
                <c:pt idx="132447">
                  <c:v>4.4353999999999998E-2</c:v>
                </c:pt>
                <c:pt idx="132448">
                  <c:v>4.4352999999999997E-2</c:v>
                </c:pt>
                <c:pt idx="132449">
                  <c:v>4.4352000000000003E-2</c:v>
                </c:pt>
                <c:pt idx="132450">
                  <c:v>4.4350000000000001E-2</c:v>
                </c:pt>
                <c:pt idx="132451">
                  <c:v>4.4349E-2</c:v>
                </c:pt>
                <c:pt idx="132452">
                  <c:v>4.4347999999999999E-2</c:v>
                </c:pt>
                <c:pt idx="132453">
                  <c:v>4.4346999999999998E-2</c:v>
                </c:pt>
                <c:pt idx="132454">
                  <c:v>4.4345000000000002E-2</c:v>
                </c:pt>
                <c:pt idx="132455">
                  <c:v>4.4344000000000001E-2</c:v>
                </c:pt>
                <c:pt idx="132456">
                  <c:v>4.4343E-2</c:v>
                </c:pt>
                <c:pt idx="132457">
                  <c:v>4.4341999999999999E-2</c:v>
                </c:pt>
                <c:pt idx="132458">
                  <c:v>4.4340999999999998E-2</c:v>
                </c:pt>
                <c:pt idx="132459">
                  <c:v>4.4339999999999997E-2</c:v>
                </c:pt>
                <c:pt idx="132460">
                  <c:v>4.4339000000000003E-2</c:v>
                </c:pt>
                <c:pt idx="132461">
                  <c:v>4.4338000000000002E-2</c:v>
                </c:pt>
                <c:pt idx="132462">
                  <c:v>4.4337000000000001E-2</c:v>
                </c:pt>
                <c:pt idx="132463">
                  <c:v>4.4336E-2</c:v>
                </c:pt>
                <c:pt idx="132464">
                  <c:v>4.4334999999999999E-2</c:v>
                </c:pt>
                <c:pt idx="132465">
                  <c:v>4.4333999999999998E-2</c:v>
                </c:pt>
                <c:pt idx="132466">
                  <c:v>4.4333999999999998E-2</c:v>
                </c:pt>
                <c:pt idx="132467">
                  <c:v>4.4332999999999997E-2</c:v>
                </c:pt>
                <c:pt idx="132468">
                  <c:v>4.4332999999999997E-2</c:v>
                </c:pt>
                <c:pt idx="132469">
                  <c:v>4.4332000000000003E-2</c:v>
                </c:pt>
                <c:pt idx="132470">
                  <c:v>4.4332000000000003E-2</c:v>
                </c:pt>
                <c:pt idx="132471">
                  <c:v>4.4331000000000002E-2</c:v>
                </c:pt>
                <c:pt idx="132472">
                  <c:v>4.4331000000000002E-2</c:v>
                </c:pt>
                <c:pt idx="132473">
                  <c:v>4.4330000000000001E-2</c:v>
                </c:pt>
                <c:pt idx="132474">
                  <c:v>4.4330000000000001E-2</c:v>
                </c:pt>
                <c:pt idx="132475">
                  <c:v>4.4329E-2</c:v>
                </c:pt>
                <c:pt idx="132476">
                  <c:v>4.4329E-2</c:v>
                </c:pt>
                <c:pt idx="132477">
                  <c:v>4.4329E-2</c:v>
                </c:pt>
                <c:pt idx="132478">
                  <c:v>4.4329E-2</c:v>
                </c:pt>
                <c:pt idx="132479">
                  <c:v>4.4329E-2</c:v>
                </c:pt>
                <c:pt idx="132480">
                  <c:v>4.4330000000000001E-2</c:v>
                </c:pt>
                <c:pt idx="132481">
                  <c:v>4.4330000000000001E-2</c:v>
                </c:pt>
                <c:pt idx="132482">
                  <c:v>4.4330000000000001E-2</c:v>
                </c:pt>
                <c:pt idx="132483">
                  <c:v>4.4331000000000002E-2</c:v>
                </c:pt>
                <c:pt idx="132484">
                  <c:v>4.4331000000000002E-2</c:v>
                </c:pt>
                <c:pt idx="132485">
                  <c:v>4.4332000000000003E-2</c:v>
                </c:pt>
                <c:pt idx="132486">
                  <c:v>4.4332000000000003E-2</c:v>
                </c:pt>
                <c:pt idx="132487">
                  <c:v>4.4332999999999997E-2</c:v>
                </c:pt>
                <c:pt idx="132488">
                  <c:v>4.4333999999999998E-2</c:v>
                </c:pt>
                <c:pt idx="132489">
                  <c:v>4.4334999999999999E-2</c:v>
                </c:pt>
                <c:pt idx="132490">
                  <c:v>4.4337000000000001E-2</c:v>
                </c:pt>
                <c:pt idx="132491">
                  <c:v>4.4338000000000002E-2</c:v>
                </c:pt>
                <c:pt idx="132492">
                  <c:v>4.4339000000000003E-2</c:v>
                </c:pt>
                <c:pt idx="132493">
                  <c:v>4.4340999999999998E-2</c:v>
                </c:pt>
                <c:pt idx="132494">
                  <c:v>4.4343E-2</c:v>
                </c:pt>
                <c:pt idx="132495">
                  <c:v>4.4345000000000002E-2</c:v>
                </c:pt>
                <c:pt idx="132496">
                  <c:v>4.4346999999999998E-2</c:v>
                </c:pt>
                <c:pt idx="132497">
                  <c:v>4.4349E-2</c:v>
                </c:pt>
                <c:pt idx="132498">
                  <c:v>4.4351000000000002E-2</c:v>
                </c:pt>
                <c:pt idx="132499">
                  <c:v>4.4352999999999997E-2</c:v>
                </c:pt>
                <c:pt idx="132500">
                  <c:v>4.4356E-2</c:v>
                </c:pt>
                <c:pt idx="132501">
                  <c:v>4.4359000000000003E-2</c:v>
                </c:pt>
                <c:pt idx="132502">
                  <c:v>4.4361999999999999E-2</c:v>
                </c:pt>
                <c:pt idx="132503">
                  <c:v>4.4365000000000002E-2</c:v>
                </c:pt>
                <c:pt idx="132504">
                  <c:v>4.4367999999999998E-2</c:v>
                </c:pt>
                <c:pt idx="132505">
                  <c:v>4.4372000000000002E-2</c:v>
                </c:pt>
                <c:pt idx="132506">
                  <c:v>4.4374999999999998E-2</c:v>
                </c:pt>
                <c:pt idx="132507">
                  <c:v>4.4379000000000002E-2</c:v>
                </c:pt>
                <c:pt idx="132508">
                  <c:v>4.4382999999999999E-2</c:v>
                </c:pt>
                <c:pt idx="132509">
                  <c:v>4.4387000000000003E-2</c:v>
                </c:pt>
                <c:pt idx="132510">
                  <c:v>4.4391E-2</c:v>
                </c:pt>
                <c:pt idx="132511">
                  <c:v>4.4394999999999997E-2</c:v>
                </c:pt>
                <c:pt idx="132512">
                  <c:v>4.4400000000000002E-2</c:v>
                </c:pt>
                <c:pt idx="132513">
                  <c:v>4.4403999999999999E-2</c:v>
                </c:pt>
                <c:pt idx="132514">
                  <c:v>4.4408999999999997E-2</c:v>
                </c:pt>
                <c:pt idx="132515">
                  <c:v>4.4414000000000002E-2</c:v>
                </c:pt>
                <c:pt idx="132516">
                  <c:v>4.4419E-2</c:v>
                </c:pt>
                <c:pt idx="132517">
                  <c:v>4.4423999999999998E-2</c:v>
                </c:pt>
                <c:pt idx="132518">
                  <c:v>4.4429999999999997E-2</c:v>
                </c:pt>
                <c:pt idx="132519">
                  <c:v>4.4435000000000002E-2</c:v>
                </c:pt>
                <c:pt idx="132520">
                  <c:v>4.444E-2</c:v>
                </c:pt>
                <c:pt idx="132521">
                  <c:v>4.4445999999999999E-2</c:v>
                </c:pt>
                <c:pt idx="132522">
                  <c:v>4.4451999999999998E-2</c:v>
                </c:pt>
                <c:pt idx="132523">
                  <c:v>4.4457000000000003E-2</c:v>
                </c:pt>
                <c:pt idx="132524">
                  <c:v>4.4463000000000003E-2</c:v>
                </c:pt>
                <c:pt idx="132525">
                  <c:v>4.4469000000000002E-2</c:v>
                </c:pt>
                <c:pt idx="132526">
                  <c:v>4.4475000000000001E-2</c:v>
                </c:pt>
                <c:pt idx="132527">
                  <c:v>4.4481E-2</c:v>
                </c:pt>
                <c:pt idx="132528">
                  <c:v>4.4486999999999999E-2</c:v>
                </c:pt>
                <c:pt idx="132529">
                  <c:v>4.4493999999999999E-2</c:v>
                </c:pt>
                <c:pt idx="132530">
                  <c:v>4.4499999999999998E-2</c:v>
                </c:pt>
                <c:pt idx="132531">
                  <c:v>4.4505999999999997E-2</c:v>
                </c:pt>
                <c:pt idx="132532">
                  <c:v>4.4512000000000003E-2</c:v>
                </c:pt>
                <c:pt idx="132533">
                  <c:v>4.4518000000000002E-2</c:v>
                </c:pt>
                <c:pt idx="132534">
                  <c:v>4.4524000000000001E-2</c:v>
                </c:pt>
                <c:pt idx="132535">
                  <c:v>4.453E-2</c:v>
                </c:pt>
                <c:pt idx="132536">
                  <c:v>4.4535999999999999E-2</c:v>
                </c:pt>
                <c:pt idx="132537">
                  <c:v>4.4541999999999998E-2</c:v>
                </c:pt>
                <c:pt idx="132538">
                  <c:v>4.4547999999999997E-2</c:v>
                </c:pt>
                <c:pt idx="132539">
                  <c:v>4.4554000000000003E-2</c:v>
                </c:pt>
                <c:pt idx="132540">
                  <c:v>4.4559000000000001E-2</c:v>
                </c:pt>
                <c:pt idx="132541">
                  <c:v>4.4565E-2</c:v>
                </c:pt>
                <c:pt idx="132542">
                  <c:v>4.4569999999999999E-2</c:v>
                </c:pt>
                <c:pt idx="132543">
                  <c:v>4.4575999999999998E-2</c:v>
                </c:pt>
                <c:pt idx="132544">
                  <c:v>4.4581000000000003E-2</c:v>
                </c:pt>
                <c:pt idx="132545">
                  <c:v>4.4586000000000001E-2</c:v>
                </c:pt>
                <c:pt idx="132546">
                  <c:v>4.4590999999999999E-2</c:v>
                </c:pt>
                <c:pt idx="132547">
                  <c:v>4.4595999999999997E-2</c:v>
                </c:pt>
                <c:pt idx="132548">
                  <c:v>4.4601000000000002E-2</c:v>
                </c:pt>
                <c:pt idx="132549">
                  <c:v>4.4604999999999999E-2</c:v>
                </c:pt>
                <c:pt idx="132550">
                  <c:v>4.4609999999999997E-2</c:v>
                </c:pt>
                <c:pt idx="132551">
                  <c:v>4.4614000000000001E-2</c:v>
                </c:pt>
                <c:pt idx="132552">
                  <c:v>4.4617999999999998E-2</c:v>
                </c:pt>
                <c:pt idx="132553">
                  <c:v>4.4622000000000002E-2</c:v>
                </c:pt>
                <c:pt idx="132554">
                  <c:v>4.4625999999999999E-2</c:v>
                </c:pt>
                <c:pt idx="132555">
                  <c:v>4.4630000000000003E-2</c:v>
                </c:pt>
                <c:pt idx="132556">
                  <c:v>4.4632999999999999E-2</c:v>
                </c:pt>
                <c:pt idx="132557">
                  <c:v>4.4636000000000002E-2</c:v>
                </c:pt>
                <c:pt idx="132558">
                  <c:v>4.4638999999999998E-2</c:v>
                </c:pt>
                <c:pt idx="132559">
                  <c:v>4.4642000000000001E-2</c:v>
                </c:pt>
                <c:pt idx="132560">
                  <c:v>4.4644999999999997E-2</c:v>
                </c:pt>
                <c:pt idx="132561">
                  <c:v>4.4648E-2</c:v>
                </c:pt>
                <c:pt idx="132562">
                  <c:v>4.4650000000000002E-2</c:v>
                </c:pt>
                <c:pt idx="132563">
                  <c:v>4.4651999999999997E-2</c:v>
                </c:pt>
                <c:pt idx="132564">
                  <c:v>4.4653999999999999E-2</c:v>
                </c:pt>
                <c:pt idx="132565">
                  <c:v>4.4656000000000001E-2</c:v>
                </c:pt>
                <c:pt idx="132566">
                  <c:v>4.4658000000000003E-2</c:v>
                </c:pt>
                <c:pt idx="132567">
                  <c:v>4.4659999999999998E-2</c:v>
                </c:pt>
                <c:pt idx="132568">
                  <c:v>4.4660999999999999E-2</c:v>
                </c:pt>
                <c:pt idx="132569">
                  <c:v>4.4662E-2</c:v>
                </c:pt>
                <c:pt idx="132570">
                  <c:v>4.4663000000000001E-2</c:v>
                </c:pt>
                <c:pt idx="132571">
                  <c:v>4.4664000000000002E-2</c:v>
                </c:pt>
                <c:pt idx="132572">
                  <c:v>4.4665000000000003E-2</c:v>
                </c:pt>
                <c:pt idx="132573">
                  <c:v>4.4665999999999997E-2</c:v>
                </c:pt>
                <c:pt idx="132574">
                  <c:v>4.4666999999999998E-2</c:v>
                </c:pt>
                <c:pt idx="132575">
                  <c:v>4.4666999999999998E-2</c:v>
                </c:pt>
                <c:pt idx="132576">
                  <c:v>4.4667999999999999E-2</c:v>
                </c:pt>
                <c:pt idx="132577">
                  <c:v>4.4667999999999999E-2</c:v>
                </c:pt>
                <c:pt idx="132578">
                  <c:v>4.4667999999999999E-2</c:v>
                </c:pt>
                <c:pt idx="132579">
                  <c:v>4.4667999999999999E-2</c:v>
                </c:pt>
                <c:pt idx="132580">
                  <c:v>4.4667999999999999E-2</c:v>
                </c:pt>
                <c:pt idx="132581">
                  <c:v>4.4667999999999999E-2</c:v>
                </c:pt>
                <c:pt idx="132582">
                  <c:v>4.4667999999999999E-2</c:v>
                </c:pt>
                <c:pt idx="132583">
                  <c:v>4.4667999999999999E-2</c:v>
                </c:pt>
                <c:pt idx="132584">
                  <c:v>4.4667999999999999E-2</c:v>
                </c:pt>
                <c:pt idx="132585">
                  <c:v>4.4667999999999999E-2</c:v>
                </c:pt>
                <c:pt idx="132586">
                  <c:v>4.4667999999999999E-2</c:v>
                </c:pt>
                <c:pt idx="132587">
                  <c:v>4.4667999999999999E-2</c:v>
                </c:pt>
                <c:pt idx="132588">
                  <c:v>4.4666999999999998E-2</c:v>
                </c:pt>
                <c:pt idx="132589">
                  <c:v>4.4666999999999998E-2</c:v>
                </c:pt>
                <c:pt idx="132590">
                  <c:v>4.4666999999999998E-2</c:v>
                </c:pt>
                <c:pt idx="132591">
                  <c:v>4.4665999999999997E-2</c:v>
                </c:pt>
                <c:pt idx="132592">
                  <c:v>4.4665999999999997E-2</c:v>
                </c:pt>
                <c:pt idx="132593">
                  <c:v>4.4665999999999997E-2</c:v>
                </c:pt>
                <c:pt idx="132594">
                  <c:v>4.4665000000000003E-2</c:v>
                </c:pt>
                <c:pt idx="132595">
                  <c:v>4.4665000000000003E-2</c:v>
                </c:pt>
                <c:pt idx="132596">
                  <c:v>4.4665000000000003E-2</c:v>
                </c:pt>
                <c:pt idx="132597">
                  <c:v>4.4665000000000003E-2</c:v>
                </c:pt>
                <c:pt idx="132598">
                  <c:v>4.4665000000000003E-2</c:v>
                </c:pt>
                <c:pt idx="132599">
                  <c:v>4.4665000000000003E-2</c:v>
                </c:pt>
                <c:pt idx="132600">
                  <c:v>4.4664000000000002E-2</c:v>
                </c:pt>
                <c:pt idx="132601">
                  <c:v>4.4664000000000002E-2</c:v>
                </c:pt>
                <c:pt idx="132602">
                  <c:v>4.4664000000000002E-2</c:v>
                </c:pt>
                <c:pt idx="132603">
                  <c:v>4.4664000000000002E-2</c:v>
                </c:pt>
                <c:pt idx="132604">
                  <c:v>4.4664000000000002E-2</c:v>
                </c:pt>
                <c:pt idx="132605">
                  <c:v>4.4664000000000002E-2</c:v>
                </c:pt>
                <c:pt idx="132606">
                  <c:v>4.4664000000000002E-2</c:v>
                </c:pt>
                <c:pt idx="132607">
                  <c:v>4.4664000000000002E-2</c:v>
                </c:pt>
                <c:pt idx="132608">
                  <c:v>4.4664000000000002E-2</c:v>
                </c:pt>
                <c:pt idx="132609">
                  <c:v>4.4664000000000002E-2</c:v>
                </c:pt>
                <c:pt idx="132610">
                  <c:v>4.4664000000000002E-2</c:v>
                </c:pt>
                <c:pt idx="132611">
                  <c:v>4.4664000000000002E-2</c:v>
                </c:pt>
                <c:pt idx="132612">
                  <c:v>4.4664000000000002E-2</c:v>
                </c:pt>
                <c:pt idx="132613">
                  <c:v>4.4664000000000002E-2</c:v>
                </c:pt>
                <c:pt idx="132614">
                  <c:v>4.4664000000000002E-2</c:v>
                </c:pt>
                <c:pt idx="132615">
                  <c:v>4.4664000000000002E-2</c:v>
                </c:pt>
                <c:pt idx="132616">
                  <c:v>4.4664000000000002E-2</c:v>
                </c:pt>
                <c:pt idx="132617">
                  <c:v>4.4665000000000003E-2</c:v>
                </c:pt>
                <c:pt idx="132618">
                  <c:v>4.4665000000000003E-2</c:v>
                </c:pt>
                <c:pt idx="132619">
                  <c:v>4.4665000000000003E-2</c:v>
                </c:pt>
                <c:pt idx="132620">
                  <c:v>4.4665000000000003E-2</c:v>
                </c:pt>
                <c:pt idx="132621">
                  <c:v>4.4665000000000003E-2</c:v>
                </c:pt>
                <c:pt idx="132622">
                  <c:v>4.4665000000000003E-2</c:v>
                </c:pt>
                <c:pt idx="132623">
                  <c:v>4.4665000000000003E-2</c:v>
                </c:pt>
                <c:pt idx="132624">
                  <c:v>4.4665000000000003E-2</c:v>
                </c:pt>
                <c:pt idx="132625">
                  <c:v>4.4665000000000003E-2</c:v>
                </c:pt>
                <c:pt idx="132626">
                  <c:v>4.4665000000000003E-2</c:v>
                </c:pt>
                <c:pt idx="132627">
                  <c:v>4.4665000000000003E-2</c:v>
                </c:pt>
                <c:pt idx="132628">
                  <c:v>4.4665000000000003E-2</c:v>
                </c:pt>
                <c:pt idx="132629">
                  <c:v>4.4665000000000003E-2</c:v>
                </c:pt>
                <c:pt idx="132630">
                  <c:v>4.4665000000000003E-2</c:v>
                </c:pt>
                <c:pt idx="132631">
                  <c:v>4.4665000000000003E-2</c:v>
                </c:pt>
                <c:pt idx="132632">
                  <c:v>4.4665000000000003E-2</c:v>
                </c:pt>
                <c:pt idx="132633">
                  <c:v>4.4665000000000003E-2</c:v>
                </c:pt>
                <c:pt idx="132634">
                  <c:v>4.4665000000000003E-2</c:v>
                </c:pt>
                <c:pt idx="132635">
                  <c:v>4.4665000000000003E-2</c:v>
                </c:pt>
                <c:pt idx="132636">
                  <c:v>4.4665000000000003E-2</c:v>
                </c:pt>
                <c:pt idx="132637">
                  <c:v>4.4665000000000003E-2</c:v>
                </c:pt>
                <c:pt idx="132638">
                  <c:v>4.4665000000000003E-2</c:v>
                </c:pt>
                <c:pt idx="132639">
                  <c:v>4.4664000000000002E-2</c:v>
                </c:pt>
                <c:pt idx="132640">
                  <c:v>4.4664000000000002E-2</c:v>
                </c:pt>
                <c:pt idx="132641">
                  <c:v>4.4664000000000002E-2</c:v>
                </c:pt>
                <c:pt idx="132642">
                  <c:v>4.4664000000000002E-2</c:v>
                </c:pt>
                <c:pt idx="132643">
                  <c:v>4.4664000000000002E-2</c:v>
                </c:pt>
                <c:pt idx="132644">
                  <c:v>4.4664000000000002E-2</c:v>
                </c:pt>
                <c:pt idx="132645">
                  <c:v>4.4663000000000001E-2</c:v>
                </c:pt>
                <c:pt idx="132646">
                  <c:v>4.4663000000000001E-2</c:v>
                </c:pt>
                <c:pt idx="132647">
                  <c:v>4.4663000000000001E-2</c:v>
                </c:pt>
                <c:pt idx="132648">
                  <c:v>4.4663000000000001E-2</c:v>
                </c:pt>
                <c:pt idx="132649">
                  <c:v>4.4663000000000001E-2</c:v>
                </c:pt>
                <c:pt idx="132650">
                  <c:v>4.4662E-2</c:v>
                </c:pt>
                <c:pt idx="132651">
                  <c:v>4.4662E-2</c:v>
                </c:pt>
                <c:pt idx="132652">
                  <c:v>4.4662E-2</c:v>
                </c:pt>
                <c:pt idx="132653">
                  <c:v>4.4660999999999999E-2</c:v>
                </c:pt>
                <c:pt idx="132654">
                  <c:v>4.4660999999999999E-2</c:v>
                </c:pt>
                <c:pt idx="132655">
                  <c:v>4.4660999999999999E-2</c:v>
                </c:pt>
                <c:pt idx="132656">
                  <c:v>4.4660999999999999E-2</c:v>
                </c:pt>
                <c:pt idx="132657">
                  <c:v>4.4660999999999999E-2</c:v>
                </c:pt>
                <c:pt idx="132658">
                  <c:v>4.4659999999999998E-2</c:v>
                </c:pt>
                <c:pt idx="132659">
                  <c:v>4.4659999999999998E-2</c:v>
                </c:pt>
                <c:pt idx="132660">
                  <c:v>4.4659999999999998E-2</c:v>
                </c:pt>
                <c:pt idx="132661">
                  <c:v>4.4658999999999997E-2</c:v>
                </c:pt>
                <c:pt idx="132662">
                  <c:v>4.4658999999999997E-2</c:v>
                </c:pt>
                <c:pt idx="132663">
                  <c:v>4.4658999999999997E-2</c:v>
                </c:pt>
                <c:pt idx="132664">
                  <c:v>4.4658999999999997E-2</c:v>
                </c:pt>
                <c:pt idx="132665">
                  <c:v>4.4658000000000003E-2</c:v>
                </c:pt>
                <c:pt idx="132666">
                  <c:v>4.4658000000000003E-2</c:v>
                </c:pt>
                <c:pt idx="132667">
                  <c:v>4.4658000000000003E-2</c:v>
                </c:pt>
                <c:pt idx="132668">
                  <c:v>4.4658000000000003E-2</c:v>
                </c:pt>
                <c:pt idx="132669">
                  <c:v>4.4658000000000003E-2</c:v>
                </c:pt>
                <c:pt idx="132670">
                  <c:v>4.4657000000000002E-2</c:v>
                </c:pt>
                <c:pt idx="132671">
                  <c:v>4.4657000000000002E-2</c:v>
                </c:pt>
                <c:pt idx="132672">
                  <c:v>4.4657000000000002E-2</c:v>
                </c:pt>
                <c:pt idx="132673">
                  <c:v>4.4656000000000001E-2</c:v>
                </c:pt>
                <c:pt idx="132674">
                  <c:v>4.4656000000000001E-2</c:v>
                </c:pt>
                <c:pt idx="132675">
                  <c:v>4.4655E-2</c:v>
                </c:pt>
                <c:pt idx="132676">
                  <c:v>4.4655E-2</c:v>
                </c:pt>
                <c:pt idx="132677">
                  <c:v>4.4655E-2</c:v>
                </c:pt>
                <c:pt idx="132678">
                  <c:v>4.4653999999999999E-2</c:v>
                </c:pt>
                <c:pt idx="132679">
                  <c:v>4.4653999999999999E-2</c:v>
                </c:pt>
                <c:pt idx="132680">
                  <c:v>4.4652999999999998E-2</c:v>
                </c:pt>
                <c:pt idx="132681">
                  <c:v>4.4652999999999998E-2</c:v>
                </c:pt>
                <c:pt idx="132682">
                  <c:v>4.4651999999999997E-2</c:v>
                </c:pt>
                <c:pt idx="132683">
                  <c:v>4.4651999999999997E-2</c:v>
                </c:pt>
                <c:pt idx="132684">
                  <c:v>4.4651000000000003E-2</c:v>
                </c:pt>
                <c:pt idx="132685">
                  <c:v>4.4650000000000002E-2</c:v>
                </c:pt>
                <c:pt idx="132686">
                  <c:v>4.4649000000000001E-2</c:v>
                </c:pt>
                <c:pt idx="132687">
                  <c:v>4.4649000000000001E-2</c:v>
                </c:pt>
                <c:pt idx="132688">
                  <c:v>4.4648E-2</c:v>
                </c:pt>
                <c:pt idx="132689">
                  <c:v>4.4646999999999999E-2</c:v>
                </c:pt>
                <c:pt idx="132690">
                  <c:v>4.4645999999999998E-2</c:v>
                </c:pt>
                <c:pt idx="132691">
                  <c:v>4.4644999999999997E-2</c:v>
                </c:pt>
                <c:pt idx="132692">
                  <c:v>4.4644000000000003E-2</c:v>
                </c:pt>
                <c:pt idx="132693">
                  <c:v>4.4643000000000002E-2</c:v>
                </c:pt>
                <c:pt idx="132694">
                  <c:v>4.4642000000000001E-2</c:v>
                </c:pt>
                <c:pt idx="132695">
                  <c:v>4.4641E-2</c:v>
                </c:pt>
                <c:pt idx="132696">
                  <c:v>4.4639999999999999E-2</c:v>
                </c:pt>
                <c:pt idx="132697">
                  <c:v>4.4637999999999997E-2</c:v>
                </c:pt>
                <c:pt idx="132698">
                  <c:v>4.4637000000000003E-2</c:v>
                </c:pt>
                <c:pt idx="132699">
                  <c:v>4.4636000000000002E-2</c:v>
                </c:pt>
                <c:pt idx="132700">
                  <c:v>4.4634E-2</c:v>
                </c:pt>
                <c:pt idx="132701">
                  <c:v>4.4632999999999999E-2</c:v>
                </c:pt>
                <c:pt idx="132702">
                  <c:v>4.4631999999999998E-2</c:v>
                </c:pt>
                <c:pt idx="132703">
                  <c:v>4.4630000000000003E-2</c:v>
                </c:pt>
                <c:pt idx="132704">
                  <c:v>4.4629000000000002E-2</c:v>
                </c:pt>
                <c:pt idx="132705">
                  <c:v>4.4628000000000001E-2</c:v>
                </c:pt>
                <c:pt idx="132706">
                  <c:v>4.4625999999999999E-2</c:v>
                </c:pt>
                <c:pt idx="132707">
                  <c:v>4.4624999999999998E-2</c:v>
                </c:pt>
                <c:pt idx="132708">
                  <c:v>4.4623000000000003E-2</c:v>
                </c:pt>
                <c:pt idx="132709">
                  <c:v>4.4622000000000002E-2</c:v>
                </c:pt>
                <c:pt idx="132710">
                  <c:v>4.462E-2</c:v>
                </c:pt>
                <c:pt idx="132711">
                  <c:v>4.4618999999999999E-2</c:v>
                </c:pt>
                <c:pt idx="132712">
                  <c:v>4.4616999999999997E-2</c:v>
                </c:pt>
                <c:pt idx="132713">
                  <c:v>4.4616000000000003E-2</c:v>
                </c:pt>
                <c:pt idx="132714">
                  <c:v>4.4615000000000002E-2</c:v>
                </c:pt>
                <c:pt idx="132715">
                  <c:v>4.4613E-2</c:v>
                </c:pt>
                <c:pt idx="132716">
                  <c:v>4.4611999999999999E-2</c:v>
                </c:pt>
                <c:pt idx="132717">
                  <c:v>4.4610999999999998E-2</c:v>
                </c:pt>
                <c:pt idx="132718">
                  <c:v>4.4609999999999997E-2</c:v>
                </c:pt>
                <c:pt idx="132719">
                  <c:v>4.4609000000000003E-2</c:v>
                </c:pt>
                <c:pt idx="132720">
                  <c:v>4.4608000000000002E-2</c:v>
                </c:pt>
                <c:pt idx="132721">
                  <c:v>4.4606E-2</c:v>
                </c:pt>
                <c:pt idx="132722">
                  <c:v>4.4604999999999999E-2</c:v>
                </c:pt>
                <c:pt idx="132723">
                  <c:v>4.4603999999999998E-2</c:v>
                </c:pt>
                <c:pt idx="132724">
                  <c:v>4.4603999999999998E-2</c:v>
                </c:pt>
                <c:pt idx="132725">
                  <c:v>4.4602999999999997E-2</c:v>
                </c:pt>
                <c:pt idx="132726">
                  <c:v>4.4602000000000003E-2</c:v>
                </c:pt>
                <c:pt idx="132727">
                  <c:v>4.4602000000000003E-2</c:v>
                </c:pt>
                <c:pt idx="132728">
                  <c:v>4.4602000000000003E-2</c:v>
                </c:pt>
                <c:pt idx="132729">
                  <c:v>4.4601000000000002E-2</c:v>
                </c:pt>
                <c:pt idx="132730">
                  <c:v>4.4601000000000002E-2</c:v>
                </c:pt>
                <c:pt idx="132731">
                  <c:v>4.4601000000000002E-2</c:v>
                </c:pt>
                <c:pt idx="132732">
                  <c:v>4.4600000000000001E-2</c:v>
                </c:pt>
                <c:pt idx="132733">
                  <c:v>4.4600000000000001E-2</c:v>
                </c:pt>
                <c:pt idx="132734">
                  <c:v>4.4600000000000001E-2</c:v>
                </c:pt>
                <c:pt idx="132735">
                  <c:v>4.4600000000000001E-2</c:v>
                </c:pt>
                <c:pt idx="132736">
                  <c:v>4.4601000000000002E-2</c:v>
                </c:pt>
                <c:pt idx="132737">
                  <c:v>4.4601000000000002E-2</c:v>
                </c:pt>
                <c:pt idx="132738">
                  <c:v>4.4601000000000002E-2</c:v>
                </c:pt>
                <c:pt idx="132739">
                  <c:v>4.4602000000000003E-2</c:v>
                </c:pt>
                <c:pt idx="132740">
                  <c:v>4.4602000000000003E-2</c:v>
                </c:pt>
                <c:pt idx="132741">
                  <c:v>4.4602999999999997E-2</c:v>
                </c:pt>
                <c:pt idx="132742">
                  <c:v>4.4603999999999998E-2</c:v>
                </c:pt>
                <c:pt idx="132743">
                  <c:v>4.4603999999999998E-2</c:v>
                </c:pt>
                <c:pt idx="132744">
                  <c:v>4.4604999999999999E-2</c:v>
                </c:pt>
                <c:pt idx="132745">
                  <c:v>4.4606E-2</c:v>
                </c:pt>
                <c:pt idx="132746">
                  <c:v>4.4607000000000001E-2</c:v>
                </c:pt>
                <c:pt idx="132747">
                  <c:v>4.4608000000000002E-2</c:v>
                </c:pt>
                <c:pt idx="132748">
                  <c:v>4.4609000000000003E-2</c:v>
                </c:pt>
                <c:pt idx="132749">
                  <c:v>4.4609999999999997E-2</c:v>
                </c:pt>
                <c:pt idx="132750">
                  <c:v>4.4610999999999998E-2</c:v>
                </c:pt>
                <c:pt idx="132751">
                  <c:v>4.4611999999999999E-2</c:v>
                </c:pt>
                <c:pt idx="132752">
                  <c:v>4.4613E-2</c:v>
                </c:pt>
                <c:pt idx="132753">
                  <c:v>4.4614000000000001E-2</c:v>
                </c:pt>
                <c:pt idx="132754">
                  <c:v>4.4615000000000002E-2</c:v>
                </c:pt>
                <c:pt idx="132755">
                  <c:v>4.4616000000000003E-2</c:v>
                </c:pt>
                <c:pt idx="132756">
                  <c:v>4.4616999999999997E-2</c:v>
                </c:pt>
                <c:pt idx="132757">
                  <c:v>4.4617999999999998E-2</c:v>
                </c:pt>
                <c:pt idx="132758">
                  <c:v>4.4618999999999999E-2</c:v>
                </c:pt>
                <c:pt idx="132759">
                  <c:v>4.462E-2</c:v>
                </c:pt>
                <c:pt idx="132760">
                  <c:v>4.4622000000000002E-2</c:v>
                </c:pt>
                <c:pt idx="132761">
                  <c:v>4.4623000000000003E-2</c:v>
                </c:pt>
                <c:pt idx="132762">
                  <c:v>4.4623999999999997E-2</c:v>
                </c:pt>
                <c:pt idx="132763">
                  <c:v>4.4624999999999998E-2</c:v>
                </c:pt>
                <c:pt idx="132764">
                  <c:v>4.4625999999999999E-2</c:v>
                </c:pt>
                <c:pt idx="132765">
                  <c:v>4.4627E-2</c:v>
                </c:pt>
                <c:pt idx="132766">
                  <c:v>4.4627E-2</c:v>
                </c:pt>
                <c:pt idx="132767">
                  <c:v>4.4628000000000001E-2</c:v>
                </c:pt>
                <c:pt idx="132768">
                  <c:v>4.4629000000000002E-2</c:v>
                </c:pt>
                <c:pt idx="132769">
                  <c:v>4.4629000000000002E-2</c:v>
                </c:pt>
                <c:pt idx="132770">
                  <c:v>4.4630000000000003E-2</c:v>
                </c:pt>
                <c:pt idx="132771">
                  <c:v>4.4630999999999997E-2</c:v>
                </c:pt>
                <c:pt idx="132772">
                  <c:v>4.4630999999999997E-2</c:v>
                </c:pt>
                <c:pt idx="132773">
                  <c:v>4.4631999999999998E-2</c:v>
                </c:pt>
                <c:pt idx="132774">
                  <c:v>4.4632999999999999E-2</c:v>
                </c:pt>
                <c:pt idx="132775">
                  <c:v>4.4632999999999999E-2</c:v>
                </c:pt>
                <c:pt idx="132776">
                  <c:v>4.4634E-2</c:v>
                </c:pt>
                <c:pt idx="132777">
                  <c:v>4.4634E-2</c:v>
                </c:pt>
                <c:pt idx="132778">
                  <c:v>4.4634E-2</c:v>
                </c:pt>
                <c:pt idx="132779">
                  <c:v>4.4635000000000001E-2</c:v>
                </c:pt>
                <c:pt idx="132780">
                  <c:v>4.4635000000000001E-2</c:v>
                </c:pt>
                <c:pt idx="132781">
                  <c:v>4.4635000000000001E-2</c:v>
                </c:pt>
                <c:pt idx="132782">
                  <c:v>4.4635000000000001E-2</c:v>
                </c:pt>
                <c:pt idx="132783">
                  <c:v>4.4635000000000001E-2</c:v>
                </c:pt>
                <c:pt idx="132784">
                  <c:v>4.4635000000000001E-2</c:v>
                </c:pt>
                <c:pt idx="132785">
                  <c:v>4.4636000000000002E-2</c:v>
                </c:pt>
                <c:pt idx="132786">
                  <c:v>4.4636000000000002E-2</c:v>
                </c:pt>
                <c:pt idx="132787">
                  <c:v>4.4636000000000002E-2</c:v>
                </c:pt>
                <c:pt idx="132788">
                  <c:v>4.4636000000000002E-2</c:v>
                </c:pt>
                <c:pt idx="132789">
                  <c:v>4.4636000000000002E-2</c:v>
                </c:pt>
                <c:pt idx="132790">
                  <c:v>4.4636000000000002E-2</c:v>
                </c:pt>
                <c:pt idx="132791">
                  <c:v>4.4635000000000001E-2</c:v>
                </c:pt>
                <c:pt idx="132792">
                  <c:v>4.4635000000000001E-2</c:v>
                </c:pt>
                <c:pt idx="132793">
                  <c:v>4.4635000000000001E-2</c:v>
                </c:pt>
                <c:pt idx="132794">
                  <c:v>4.4635000000000001E-2</c:v>
                </c:pt>
                <c:pt idx="132795">
                  <c:v>4.4634E-2</c:v>
                </c:pt>
                <c:pt idx="132796">
                  <c:v>4.4634E-2</c:v>
                </c:pt>
                <c:pt idx="132797">
                  <c:v>4.4634E-2</c:v>
                </c:pt>
                <c:pt idx="132798">
                  <c:v>4.4632999999999999E-2</c:v>
                </c:pt>
                <c:pt idx="132799">
                  <c:v>4.4632999999999999E-2</c:v>
                </c:pt>
                <c:pt idx="132800">
                  <c:v>4.4632999999999999E-2</c:v>
                </c:pt>
                <c:pt idx="132801">
                  <c:v>4.4631999999999998E-2</c:v>
                </c:pt>
                <c:pt idx="132802">
                  <c:v>4.4631999999999998E-2</c:v>
                </c:pt>
                <c:pt idx="132803">
                  <c:v>4.4630999999999997E-2</c:v>
                </c:pt>
                <c:pt idx="132804">
                  <c:v>4.4630999999999997E-2</c:v>
                </c:pt>
                <c:pt idx="132805">
                  <c:v>4.4630000000000003E-2</c:v>
                </c:pt>
                <c:pt idx="132806">
                  <c:v>4.4630000000000003E-2</c:v>
                </c:pt>
                <c:pt idx="132807">
                  <c:v>4.4629000000000002E-2</c:v>
                </c:pt>
                <c:pt idx="132808">
                  <c:v>4.4629000000000002E-2</c:v>
                </c:pt>
                <c:pt idx="132809">
                  <c:v>4.4628000000000001E-2</c:v>
                </c:pt>
                <c:pt idx="132810">
                  <c:v>4.4628000000000001E-2</c:v>
                </c:pt>
                <c:pt idx="132811">
                  <c:v>4.4628000000000001E-2</c:v>
                </c:pt>
                <c:pt idx="132812">
                  <c:v>4.4627E-2</c:v>
                </c:pt>
                <c:pt idx="132813">
                  <c:v>4.4627E-2</c:v>
                </c:pt>
                <c:pt idx="132814">
                  <c:v>4.4625999999999999E-2</c:v>
                </c:pt>
                <c:pt idx="132815">
                  <c:v>4.4625999999999999E-2</c:v>
                </c:pt>
                <c:pt idx="132816">
                  <c:v>4.4624999999999998E-2</c:v>
                </c:pt>
                <c:pt idx="132817">
                  <c:v>4.4624999999999998E-2</c:v>
                </c:pt>
                <c:pt idx="132818">
                  <c:v>4.4624999999999998E-2</c:v>
                </c:pt>
                <c:pt idx="132819">
                  <c:v>4.4624999999999998E-2</c:v>
                </c:pt>
                <c:pt idx="132820">
                  <c:v>4.4623999999999997E-2</c:v>
                </c:pt>
                <c:pt idx="132821">
                  <c:v>4.4623999999999997E-2</c:v>
                </c:pt>
                <c:pt idx="132822">
                  <c:v>4.4623999999999997E-2</c:v>
                </c:pt>
                <c:pt idx="132823">
                  <c:v>4.4623999999999997E-2</c:v>
                </c:pt>
                <c:pt idx="132824">
                  <c:v>4.4624999999999998E-2</c:v>
                </c:pt>
                <c:pt idx="132825">
                  <c:v>4.4624999999999998E-2</c:v>
                </c:pt>
                <c:pt idx="132826">
                  <c:v>4.4624999999999998E-2</c:v>
                </c:pt>
                <c:pt idx="132827">
                  <c:v>4.4624999999999998E-2</c:v>
                </c:pt>
                <c:pt idx="132828">
                  <c:v>4.4625999999999999E-2</c:v>
                </c:pt>
                <c:pt idx="132829">
                  <c:v>4.4625999999999999E-2</c:v>
                </c:pt>
                <c:pt idx="132830">
                  <c:v>4.4627E-2</c:v>
                </c:pt>
                <c:pt idx="132831">
                  <c:v>4.4628000000000001E-2</c:v>
                </c:pt>
                <c:pt idx="132832">
                  <c:v>4.4628000000000001E-2</c:v>
                </c:pt>
                <c:pt idx="132833">
                  <c:v>4.4629000000000002E-2</c:v>
                </c:pt>
                <c:pt idx="132834">
                  <c:v>4.4630999999999997E-2</c:v>
                </c:pt>
                <c:pt idx="132835">
                  <c:v>4.4631999999999998E-2</c:v>
                </c:pt>
                <c:pt idx="132836">
                  <c:v>4.4632999999999999E-2</c:v>
                </c:pt>
                <c:pt idx="132837">
                  <c:v>4.4634E-2</c:v>
                </c:pt>
                <c:pt idx="132838">
                  <c:v>4.4636000000000002E-2</c:v>
                </c:pt>
                <c:pt idx="132839">
                  <c:v>4.4637000000000003E-2</c:v>
                </c:pt>
                <c:pt idx="132840">
                  <c:v>4.4638999999999998E-2</c:v>
                </c:pt>
                <c:pt idx="132841">
                  <c:v>4.4641E-2</c:v>
                </c:pt>
                <c:pt idx="132842">
                  <c:v>4.4643000000000002E-2</c:v>
                </c:pt>
                <c:pt idx="132843">
                  <c:v>4.4644999999999997E-2</c:v>
                </c:pt>
                <c:pt idx="132844">
                  <c:v>4.4646999999999999E-2</c:v>
                </c:pt>
                <c:pt idx="132845">
                  <c:v>4.4649000000000001E-2</c:v>
                </c:pt>
                <c:pt idx="132846">
                  <c:v>4.4651999999999997E-2</c:v>
                </c:pt>
                <c:pt idx="132847">
                  <c:v>4.4653999999999999E-2</c:v>
                </c:pt>
                <c:pt idx="132848">
                  <c:v>4.4657000000000002E-2</c:v>
                </c:pt>
                <c:pt idx="132849">
                  <c:v>4.4658999999999997E-2</c:v>
                </c:pt>
                <c:pt idx="132850">
                  <c:v>4.4662E-2</c:v>
                </c:pt>
                <c:pt idx="132851">
                  <c:v>4.4665000000000003E-2</c:v>
                </c:pt>
                <c:pt idx="132852">
                  <c:v>4.4666999999999998E-2</c:v>
                </c:pt>
                <c:pt idx="132853">
                  <c:v>4.4670000000000001E-2</c:v>
                </c:pt>
                <c:pt idx="132854">
                  <c:v>4.4672999999999997E-2</c:v>
                </c:pt>
                <c:pt idx="132855">
                  <c:v>4.4676E-2</c:v>
                </c:pt>
                <c:pt idx="132856">
                  <c:v>4.4679000000000003E-2</c:v>
                </c:pt>
                <c:pt idx="132857">
                  <c:v>4.4681999999999999E-2</c:v>
                </c:pt>
                <c:pt idx="132858">
                  <c:v>4.4685999999999997E-2</c:v>
                </c:pt>
                <c:pt idx="132859">
                  <c:v>4.4689E-2</c:v>
                </c:pt>
                <c:pt idx="132860">
                  <c:v>4.4692000000000003E-2</c:v>
                </c:pt>
                <c:pt idx="132861">
                  <c:v>4.4694999999999999E-2</c:v>
                </c:pt>
                <c:pt idx="132862">
                  <c:v>4.4698000000000002E-2</c:v>
                </c:pt>
                <c:pt idx="132863">
                  <c:v>4.4700999999999998E-2</c:v>
                </c:pt>
                <c:pt idx="132864">
                  <c:v>4.4704000000000001E-2</c:v>
                </c:pt>
                <c:pt idx="132865">
                  <c:v>4.4706999999999997E-2</c:v>
                </c:pt>
                <c:pt idx="132866">
                  <c:v>4.471E-2</c:v>
                </c:pt>
                <c:pt idx="132867">
                  <c:v>4.4713000000000003E-2</c:v>
                </c:pt>
                <c:pt idx="132868">
                  <c:v>4.4717E-2</c:v>
                </c:pt>
                <c:pt idx="132869">
                  <c:v>4.4720000000000003E-2</c:v>
                </c:pt>
                <c:pt idx="132870">
                  <c:v>4.4721999999999998E-2</c:v>
                </c:pt>
                <c:pt idx="132871">
                  <c:v>4.4725000000000001E-2</c:v>
                </c:pt>
                <c:pt idx="132872">
                  <c:v>4.4727999999999997E-2</c:v>
                </c:pt>
                <c:pt idx="132873">
                  <c:v>4.4731E-2</c:v>
                </c:pt>
                <c:pt idx="132874">
                  <c:v>4.4733000000000002E-2</c:v>
                </c:pt>
                <c:pt idx="132875">
                  <c:v>4.4735999999999998E-2</c:v>
                </c:pt>
                <c:pt idx="132876">
                  <c:v>4.4738E-2</c:v>
                </c:pt>
                <c:pt idx="132877">
                  <c:v>4.4741000000000003E-2</c:v>
                </c:pt>
                <c:pt idx="132878">
                  <c:v>4.4742999999999998E-2</c:v>
                </c:pt>
                <c:pt idx="132879">
                  <c:v>4.4745E-2</c:v>
                </c:pt>
                <c:pt idx="132880">
                  <c:v>4.4748000000000003E-2</c:v>
                </c:pt>
                <c:pt idx="132881">
                  <c:v>4.4749999999999998E-2</c:v>
                </c:pt>
                <c:pt idx="132882">
                  <c:v>4.4752E-2</c:v>
                </c:pt>
                <c:pt idx="132883">
                  <c:v>4.4753000000000001E-2</c:v>
                </c:pt>
                <c:pt idx="132884">
                  <c:v>4.4755000000000003E-2</c:v>
                </c:pt>
                <c:pt idx="132885">
                  <c:v>4.4756999999999998E-2</c:v>
                </c:pt>
                <c:pt idx="132886">
                  <c:v>4.4757999999999999E-2</c:v>
                </c:pt>
                <c:pt idx="132887">
                  <c:v>4.4760000000000001E-2</c:v>
                </c:pt>
                <c:pt idx="132888">
                  <c:v>4.4761000000000002E-2</c:v>
                </c:pt>
                <c:pt idx="132889">
                  <c:v>4.4762000000000003E-2</c:v>
                </c:pt>
                <c:pt idx="132890">
                  <c:v>4.4762999999999997E-2</c:v>
                </c:pt>
                <c:pt idx="132891">
                  <c:v>4.4764999999999999E-2</c:v>
                </c:pt>
                <c:pt idx="132892">
                  <c:v>4.4766E-2</c:v>
                </c:pt>
                <c:pt idx="132893">
                  <c:v>4.4767000000000001E-2</c:v>
                </c:pt>
                <c:pt idx="132894">
                  <c:v>4.4767000000000001E-2</c:v>
                </c:pt>
                <c:pt idx="132895">
                  <c:v>4.4768000000000002E-2</c:v>
                </c:pt>
                <c:pt idx="132896">
                  <c:v>4.4769000000000003E-2</c:v>
                </c:pt>
                <c:pt idx="132897">
                  <c:v>4.4769000000000003E-2</c:v>
                </c:pt>
                <c:pt idx="132898">
                  <c:v>4.4769999999999997E-2</c:v>
                </c:pt>
                <c:pt idx="132899">
                  <c:v>4.4769999999999997E-2</c:v>
                </c:pt>
                <c:pt idx="132900">
                  <c:v>4.4769999999999997E-2</c:v>
                </c:pt>
                <c:pt idx="132901">
                  <c:v>4.4770999999999998E-2</c:v>
                </c:pt>
                <c:pt idx="132902">
                  <c:v>4.4770999999999998E-2</c:v>
                </c:pt>
                <c:pt idx="132903">
                  <c:v>4.4770999999999998E-2</c:v>
                </c:pt>
                <c:pt idx="132904">
                  <c:v>4.4771999999999999E-2</c:v>
                </c:pt>
                <c:pt idx="132905">
                  <c:v>4.4771999999999999E-2</c:v>
                </c:pt>
                <c:pt idx="132906">
                  <c:v>4.4771999999999999E-2</c:v>
                </c:pt>
                <c:pt idx="132907">
                  <c:v>4.4771999999999999E-2</c:v>
                </c:pt>
                <c:pt idx="132908">
                  <c:v>4.4771999999999999E-2</c:v>
                </c:pt>
                <c:pt idx="132909">
                  <c:v>4.4771999999999999E-2</c:v>
                </c:pt>
                <c:pt idx="132910">
                  <c:v>4.4771999999999999E-2</c:v>
                </c:pt>
                <c:pt idx="132911">
                  <c:v>4.4771999999999999E-2</c:v>
                </c:pt>
                <c:pt idx="132912">
                  <c:v>4.4771999999999999E-2</c:v>
                </c:pt>
                <c:pt idx="132913">
                  <c:v>4.4773E-2</c:v>
                </c:pt>
                <c:pt idx="132914">
                  <c:v>4.4773E-2</c:v>
                </c:pt>
                <c:pt idx="132915">
                  <c:v>4.4773E-2</c:v>
                </c:pt>
                <c:pt idx="132916">
                  <c:v>4.4773E-2</c:v>
                </c:pt>
                <c:pt idx="132917">
                  <c:v>4.4773E-2</c:v>
                </c:pt>
                <c:pt idx="132918">
                  <c:v>4.4774000000000001E-2</c:v>
                </c:pt>
                <c:pt idx="132919">
                  <c:v>4.4774000000000001E-2</c:v>
                </c:pt>
                <c:pt idx="132920">
                  <c:v>4.4774000000000001E-2</c:v>
                </c:pt>
                <c:pt idx="132921">
                  <c:v>4.4774000000000001E-2</c:v>
                </c:pt>
                <c:pt idx="132922">
                  <c:v>4.4774000000000001E-2</c:v>
                </c:pt>
                <c:pt idx="132923">
                  <c:v>4.4775000000000002E-2</c:v>
                </c:pt>
                <c:pt idx="132924">
                  <c:v>4.4775000000000002E-2</c:v>
                </c:pt>
                <c:pt idx="132925">
                  <c:v>4.4776000000000003E-2</c:v>
                </c:pt>
                <c:pt idx="132926">
                  <c:v>4.4776000000000003E-2</c:v>
                </c:pt>
                <c:pt idx="132927">
                  <c:v>4.4776999999999997E-2</c:v>
                </c:pt>
                <c:pt idx="132928">
                  <c:v>4.4776999999999997E-2</c:v>
                </c:pt>
                <c:pt idx="132929">
                  <c:v>4.4777999999999998E-2</c:v>
                </c:pt>
                <c:pt idx="132930">
                  <c:v>4.4777999999999998E-2</c:v>
                </c:pt>
                <c:pt idx="132931">
                  <c:v>4.4778999999999999E-2</c:v>
                </c:pt>
                <c:pt idx="132932">
                  <c:v>4.4778999999999999E-2</c:v>
                </c:pt>
                <c:pt idx="132933">
                  <c:v>4.478E-2</c:v>
                </c:pt>
                <c:pt idx="132934">
                  <c:v>4.478E-2</c:v>
                </c:pt>
                <c:pt idx="132935">
                  <c:v>4.4781000000000001E-2</c:v>
                </c:pt>
                <c:pt idx="132936">
                  <c:v>4.4781000000000001E-2</c:v>
                </c:pt>
                <c:pt idx="132937">
                  <c:v>4.4782000000000002E-2</c:v>
                </c:pt>
                <c:pt idx="132938">
                  <c:v>4.4783000000000003E-2</c:v>
                </c:pt>
                <c:pt idx="132939">
                  <c:v>4.4783999999999997E-2</c:v>
                </c:pt>
                <c:pt idx="132940">
                  <c:v>4.4783999999999997E-2</c:v>
                </c:pt>
                <c:pt idx="132941">
                  <c:v>4.4784999999999998E-2</c:v>
                </c:pt>
                <c:pt idx="132942">
                  <c:v>4.4784999999999998E-2</c:v>
                </c:pt>
                <c:pt idx="132943">
                  <c:v>4.4785999999999999E-2</c:v>
                </c:pt>
                <c:pt idx="132944">
                  <c:v>4.4785999999999999E-2</c:v>
                </c:pt>
                <c:pt idx="132945">
                  <c:v>4.4787E-2</c:v>
                </c:pt>
                <c:pt idx="132946">
                  <c:v>4.4787E-2</c:v>
                </c:pt>
                <c:pt idx="132947">
                  <c:v>4.4788000000000001E-2</c:v>
                </c:pt>
                <c:pt idx="132948">
                  <c:v>4.4788000000000001E-2</c:v>
                </c:pt>
                <c:pt idx="132949">
                  <c:v>4.4789000000000002E-2</c:v>
                </c:pt>
                <c:pt idx="132950">
                  <c:v>4.4789000000000002E-2</c:v>
                </c:pt>
                <c:pt idx="132951">
                  <c:v>4.4790000000000003E-2</c:v>
                </c:pt>
                <c:pt idx="132952">
                  <c:v>4.4790000000000003E-2</c:v>
                </c:pt>
                <c:pt idx="132953">
                  <c:v>4.4790000000000003E-2</c:v>
                </c:pt>
                <c:pt idx="132954">
                  <c:v>4.4790000000000003E-2</c:v>
                </c:pt>
                <c:pt idx="132955">
                  <c:v>4.4790000000000003E-2</c:v>
                </c:pt>
                <c:pt idx="132956">
                  <c:v>4.4790000000000003E-2</c:v>
                </c:pt>
                <c:pt idx="132957">
                  <c:v>4.4790000000000003E-2</c:v>
                </c:pt>
                <c:pt idx="132958">
                  <c:v>4.4790000000000003E-2</c:v>
                </c:pt>
                <c:pt idx="132959">
                  <c:v>4.4790000000000003E-2</c:v>
                </c:pt>
                <c:pt idx="132960">
                  <c:v>4.4790000000000003E-2</c:v>
                </c:pt>
                <c:pt idx="132961">
                  <c:v>4.4790000000000003E-2</c:v>
                </c:pt>
                <c:pt idx="132962">
                  <c:v>4.4790000000000003E-2</c:v>
                </c:pt>
                <c:pt idx="132963">
                  <c:v>4.4790000000000003E-2</c:v>
                </c:pt>
                <c:pt idx="132964">
                  <c:v>4.4790000000000003E-2</c:v>
                </c:pt>
                <c:pt idx="132965">
                  <c:v>4.4790000000000003E-2</c:v>
                </c:pt>
                <c:pt idx="132966">
                  <c:v>4.4790000000000003E-2</c:v>
                </c:pt>
                <c:pt idx="132967">
                  <c:v>4.4789000000000002E-2</c:v>
                </c:pt>
                <c:pt idx="132968">
                  <c:v>4.4789000000000002E-2</c:v>
                </c:pt>
                <c:pt idx="132969">
                  <c:v>4.4788000000000001E-2</c:v>
                </c:pt>
                <c:pt idx="132970">
                  <c:v>4.4788000000000001E-2</c:v>
                </c:pt>
                <c:pt idx="132971">
                  <c:v>4.4788000000000001E-2</c:v>
                </c:pt>
                <c:pt idx="132972">
                  <c:v>4.4787E-2</c:v>
                </c:pt>
                <c:pt idx="132973">
                  <c:v>4.4787E-2</c:v>
                </c:pt>
                <c:pt idx="132974">
                  <c:v>4.4785999999999999E-2</c:v>
                </c:pt>
                <c:pt idx="132975">
                  <c:v>4.4785999999999999E-2</c:v>
                </c:pt>
                <c:pt idx="132976">
                  <c:v>4.4785999999999999E-2</c:v>
                </c:pt>
                <c:pt idx="132977">
                  <c:v>4.4784999999999998E-2</c:v>
                </c:pt>
                <c:pt idx="132978">
                  <c:v>4.4784999999999998E-2</c:v>
                </c:pt>
                <c:pt idx="132979">
                  <c:v>4.4783999999999997E-2</c:v>
                </c:pt>
                <c:pt idx="132980">
                  <c:v>4.4783999999999997E-2</c:v>
                </c:pt>
                <c:pt idx="132981">
                  <c:v>4.4783000000000003E-2</c:v>
                </c:pt>
                <c:pt idx="132982">
                  <c:v>4.4783000000000003E-2</c:v>
                </c:pt>
                <c:pt idx="132983">
                  <c:v>4.4783000000000003E-2</c:v>
                </c:pt>
                <c:pt idx="132984">
                  <c:v>4.4782000000000002E-2</c:v>
                </c:pt>
                <c:pt idx="132985">
                  <c:v>4.4782000000000002E-2</c:v>
                </c:pt>
                <c:pt idx="132986">
                  <c:v>4.4782000000000002E-2</c:v>
                </c:pt>
                <c:pt idx="132987">
                  <c:v>4.4782000000000002E-2</c:v>
                </c:pt>
                <c:pt idx="132988">
                  <c:v>4.4782000000000002E-2</c:v>
                </c:pt>
                <c:pt idx="132989">
                  <c:v>4.4782000000000002E-2</c:v>
                </c:pt>
                <c:pt idx="132990">
                  <c:v>4.4781000000000001E-2</c:v>
                </c:pt>
                <c:pt idx="132991">
                  <c:v>4.4781000000000001E-2</c:v>
                </c:pt>
                <c:pt idx="132992">
                  <c:v>4.4781000000000001E-2</c:v>
                </c:pt>
                <c:pt idx="132993">
                  <c:v>4.4782000000000002E-2</c:v>
                </c:pt>
                <c:pt idx="132994">
                  <c:v>4.4782000000000002E-2</c:v>
                </c:pt>
                <c:pt idx="132995">
                  <c:v>4.4782000000000002E-2</c:v>
                </c:pt>
                <c:pt idx="132996">
                  <c:v>4.4783000000000003E-2</c:v>
                </c:pt>
                <c:pt idx="132997">
                  <c:v>4.4783000000000003E-2</c:v>
                </c:pt>
                <c:pt idx="132998">
                  <c:v>4.4783999999999997E-2</c:v>
                </c:pt>
                <c:pt idx="132999">
                  <c:v>4.4783999999999997E-2</c:v>
                </c:pt>
                <c:pt idx="133000">
                  <c:v>4.4784999999999998E-2</c:v>
                </c:pt>
                <c:pt idx="133001">
                  <c:v>4.4785999999999999E-2</c:v>
                </c:pt>
                <c:pt idx="133002">
                  <c:v>4.4787E-2</c:v>
                </c:pt>
                <c:pt idx="133003">
                  <c:v>4.4787E-2</c:v>
                </c:pt>
                <c:pt idx="133004">
                  <c:v>4.4788000000000001E-2</c:v>
                </c:pt>
                <c:pt idx="133005">
                  <c:v>4.4789000000000002E-2</c:v>
                </c:pt>
                <c:pt idx="133006">
                  <c:v>4.4790999999999997E-2</c:v>
                </c:pt>
                <c:pt idx="133007">
                  <c:v>4.4791999999999998E-2</c:v>
                </c:pt>
                <c:pt idx="133008">
                  <c:v>4.4792999999999999E-2</c:v>
                </c:pt>
                <c:pt idx="133009">
                  <c:v>4.4795000000000001E-2</c:v>
                </c:pt>
                <c:pt idx="133010">
                  <c:v>4.4796000000000002E-2</c:v>
                </c:pt>
                <c:pt idx="133011">
                  <c:v>4.4797999999999998E-2</c:v>
                </c:pt>
                <c:pt idx="133012">
                  <c:v>4.4798999999999999E-2</c:v>
                </c:pt>
                <c:pt idx="133013">
                  <c:v>4.4801000000000001E-2</c:v>
                </c:pt>
                <c:pt idx="133014">
                  <c:v>4.4802000000000002E-2</c:v>
                </c:pt>
                <c:pt idx="133015">
                  <c:v>4.4803999999999997E-2</c:v>
                </c:pt>
                <c:pt idx="133016">
                  <c:v>4.4804999999999998E-2</c:v>
                </c:pt>
                <c:pt idx="133017">
                  <c:v>4.4807E-2</c:v>
                </c:pt>
                <c:pt idx="133018">
                  <c:v>4.4809000000000002E-2</c:v>
                </c:pt>
                <c:pt idx="133019">
                  <c:v>4.4810999999999997E-2</c:v>
                </c:pt>
                <c:pt idx="133020">
                  <c:v>4.4812999999999999E-2</c:v>
                </c:pt>
                <c:pt idx="133021">
                  <c:v>4.4814E-2</c:v>
                </c:pt>
                <c:pt idx="133022">
                  <c:v>4.4816000000000002E-2</c:v>
                </c:pt>
                <c:pt idx="133023">
                  <c:v>4.4817999999999997E-2</c:v>
                </c:pt>
                <c:pt idx="133024">
                  <c:v>4.4819999999999999E-2</c:v>
                </c:pt>
                <c:pt idx="133025">
                  <c:v>4.4821E-2</c:v>
                </c:pt>
                <c:pt idx="133026">
                  <c:v>4.4823000000000002E-2</c:v>
                </c:pt>
                <c:pt idx="133027">
                  <c:v>4.4824999999999997E-2</c:v>
                </c:pt>
                <c:pt idx="133028">
                  <c:v>4.4825999999999998E-2</c:v>
                </c:pt>
                <c:pt idx="133029">
                  <c:v>4.4828E-2</c:v>
                </c:pt>
                <c:pt idx="133030">
                  <c:v>4.4830000000000002E-2</c:v>
                </c:pt>
                <c:pt idx="133031">
                  <c:v>4.4831000000000003E-2</c:v>
                </c:pt>
                <c:pt idx="133032">
                  <c:v>4.4832999999999998E-2</c:v>
                </c:pt>
                <c:pt idx="133033">
                  <c:v>4.4833999999999999E-2</c:v>
                </c:pt>
                <c:pt idx="133034">
                  <c:v>4.4836000000000001E-2</c:v>
                </c:pt>
                <c:pt idx="133035">
                  <c:v>4.4837000000000002E-2</c:v>
                </c:pt>
                <c:pt idx="133036">
                  <c:v>4.4838000000000003E-2</c:v>
                </c:pt>
                <c:pt idx="133037">
                  <c:v>4.4838999999999997E-2</c:v>
                </c:pt>
                <c:pt idx="133038">
                  <c:v>4.4839999999999998E-2</c:v>
                </c:pt>
                <c:pt idx="133039">
                  <c:v>4.4840999999999999E-2</c:v>
                </c:pt>
                <c:pt idx="133040">
                  <c:v>4.4842E-2</c:v>
                </c:pt>
                <c:pt idx="133041">
                  <c:v>4.4843000000000001E-2</c:v>
                </c:pt>
                <c:pt idx="133042">
                  <c:v>4.4844000000000002E-2</c:v>
                </c:pt>
                <c:pt idx="133043">
                  <c:v>4.4844000000000002E-2</c:v>
                </c:pt>
                <c:pt idx="133044">
                  <c:v>4.4845000000000003E-2</c:v>
                </c:pt>
                <c:pt idx="133045">
                  <c:v>4.4845999999999997E-2</c:v>
                </c:pt>
                <c:pt idx="133046">
                  <c:v>4.4845999999999997E-2</c:v>
                </c:pt>
                <c:pt idx="133047">
                  <c:v>4.4845999999999997E-2</c:v>
                </c:pt>
                <c:pt idx="133048">
                  <c:v>4.4846999999999998E-2</c:v>
                </c:pt>
                <c:pt idx="133049">
                  <c:v>4.4846999999999998E-2</c:v>
                </c:pt>
                <c:pt idx="133050">
                  <c:v>4.4846999999999998E-2</c:v>
                </c:pt>
                <c:pt idx="133051">
                  <c:v>4.4846999999999998E-2</c:v>
                </c:pt>
                <c:pt idx="133052">
                  <c:v>4.4846999999999998E-2</c:v>
                </c:pt>
                <c:pt idx="133053">
                  <c:v>4.4846999999999998E-2</c:v>
                </c:pt>
                <c:pt idx="133054">
                  <c:v>4.4846999999999998E-2</c:v>
                </c:pt>
                <c:pt idx="133055">
                  <c:v>4.4846999999999998E-2</c:v>
                </c:pt>
                <c:pt idx="133056">
                  <c:v>4.4846999999999998E-2</c:v>
                </c:pt>
                <c:pt idx="133057">
                  <c:v>4.4845999999999997E-2</c:v>
                </c:pt>
                <c:pt idx="133058">
                  <c:v>4.4845999999999997E-2</c:v>
                </c:pt>
                <c:pt idx="133059">
                  <c:v>4.4845999999999997E-2</c:v>
                </c:pt>
                <c:pt idx="133060">
                  <c:v>4.4845000000000003E-2</c:v>
                </c:pt>
                <c:pt idx="133061">
                  <c:v>4.4845000000000003E-2</c:v>
                </c:pt>
                <c:pt idx="133062">
                  <c:v>4.4844000000000002E-2</c:v>
                </c:pt>
                <c:pt idx="133063">
                  <c:v>4.4843000000000001E-2</c:v>
                </c:pt>
                <c:pt idx="133064">
                  <c:v>4.4843000000000001E-2</c:v>
                </c:pt>
                <c:pt idx="133065">
                  <c:v>4.4842E-2</c:v>
                </c:pt>
                <c:pt idx="133066">
                  <c:v>4.4840999999999999E-2</c:v>
                </c:pt>
                <c:pt idx="133067">
                  <c:v>4.4840999999999999E-2</c:v>
                </c:pt>
                <c:pt idx="133068">
                  <c:v>4.4839999999999998E-2</c:v>
                </c:pt>
                <c:pt idx="133069">
                  <c:v>4.4839999999999998E-2</c:v>
                </c:pt>
                <c:pt idx="133070">
                  <c:v>4.4838999999999997E-2</c:v>
                </c:pt>
                <c:pt idx="133071">
                  <c:v>4.4838000000000003E-2</c:v>
                </c:pt>
                <c:pt idx="133072">
                  <c:v>4.4837000000000002E-2</c:v>
                </c:pt>
                <c:pt idx="133073">
                  <c:v>4.4837000000000002E-2</c:v>
                </c:pt>
                <c:pt idx="133074">
                  <c:v>4.4836000000000001E-2</c:v>
                </c:pt>
                <c:pt idx="133075">
                  <c:v>4.4835E-2</c:v>
                </c:pt>
                <c:pt idx="133076">
                  <c:v>4.4833999999999999E-2</c:v>
                </c:pt>
                <c:pt idx="133077">
                  <c:v>4.4833999999999999E-2</c:v>
                </c:pt>
                <c:pt idx="133078">
                  <c:v>4.4832999999999998E-2</c:v>
                </c:pt>
                <c:pt idx="133079">
                  <c:v>4.4831999999999997E-2</c:v>
                </c:pt>
                <c:pt idx="133080">
                  <c:v>4.4831999999999997E-2</c:v>
                </c:pt>
                <c:pt idx="133081">
                  <c:v>4.4831000000000003E-2</c:v>
                </c:pt>
                <c:pt idx="133082">
                  <c:v>4.4830000000000002E-2</c:v>
                </c:pt>
                <c:pt idx="133083">
                  <c:v>4.4829000000000001E-2</c:v>
                </c:pt>
                <c:pt idx="133084">
                  <c:v>4.4829000000000001E-2</c:v>
                </c:pt>
                <c:pt idx="133085">
                  <c:v>4.4828E-2</c:v>
                </c:pt>
                <c:pt idx="133086">
                  <c:v>4.4826999999999999E-2</c:v>
                </c:pt>
                <c:pt idx="133087">
                  <c:v>4.4825999999999998E-2</c:v>
                </c:pt>
                <c:pt idx="133088">
                  <c:v>4.4825999999999998E-2</c:v>
                </c:pt>
                <c:pt idx="133089">
                  <c:v>4.4824999999999997E-2</c:v>
                </c:pt>
                <c:pt idx="133090">
                  <c:v>4.4824000000000003E-2</c:v>
                </c:pt>
                <c:pt idx="133091">
                  <c:v>4.4824000000000003E-2</c:v>
                </c:pt>
                <c:pt idx="133092">
                  <c:v>4.4823000000000002E-2</c:v>
                </c:pt>
                <c:pt idx="133093">
                  <c:v>4.4822000000000001E-2</c:v>
                </c:pt>
                <c:pt idx="133094">
                  <c:v>4.4822000000000001E-2</c:v>
                </c:pt>
                <c:pt idx="133095">
                  <c:v>4.4821E-2</c:v>
                </c:pt>
                <c:pt idx="133096">
                  <c:v>4.4819999999999999E-2</c:v>
                </c:pt>
                <c:pt idx="133097">
                  <c:v>4.4818999999999998E-2</c:v>
                </c:pt>
                <c:pt idx="133098">
                  <c:v>4.4817999999999997E-2</c:v>
                </c:pt>
                <c:pt idx="133099">
                  <c:v>4.4817000000000003E-2</c:v>
                </c:pt>
                <c:pt idx="133100">
                  <c:v>4.4817000000000003E-2</c:v>
                </c:pt>
                <c:pt idx="133101">
                  <c:v>4.4816000000000002E-2</c:v>
                </c:pt>
                <c:pt idx="133102">
                  <c:v>4.4815000000000001E-2</c:v>
                </c:pt>
                <c:pt idx="133103">
                  <c:v>4.4814E-2</c:v>
                </c:pt>
                <c:pt idx="133104">
                  <c:v>4.4812999999999999E-2</c:v>
                </c:pt>
                <c:pt idx="133105">
                  <c:v>4.4811999999999998E-2</c:v>
                </c:pt>
                <c:pt idx="133106">
                  <c:v>4.4810999999999997E-2</c:v>
                </c:pt>
                <c:pt idx="133107">
                  <c:v>4.4810000000000003E-2</c:v>
                </c:pt>
                <c:pt idx="133108">
                  <c:v>4.4809000000000002E-2</c:v>
                </c:pt>
                <c:pt idx="133109">
                  <c:v>4.4807E-2</c:v>
                </c:pt>
                <c:pt idx="133110">
                  <c:v>4.4805999999999999E-2</c:v>
                </c:pt>
                <c:pt idx="133111">
                  <c:v>4.4803999999999997E-2</c:v>
                </c:pt>
                <c:pt idx="133112">
                  <c:v>4.4803000000000003E-2</c:v>
                </c:pt>
                <c:pt idx="133113">
                  <c:v>4.4802000000000002E-2</c:v>
                </c:pt>
                <c:pt idx="133114">
                  <c:v>4.48E-2</c:v>
                </c:pt>
                <c:pt idx="133115">
                  <c:v>4.4798999999999999E-2</c:v>
                </c:pt>
                <c:pt idx="133116">
                  <c:v>4.4796999999999997E-2</c:v>
                </c:pt>
                <c:pt idx="133117">
                  <c:v>4.4796000000000002E-2</c:v>
                </c:pt>
                <c:pt idx="133118">
                  <c:v>4.4794E-2</c:v>
                </c:pt>
                <c:pt idx="133119">
                  <c:v>4.4791999999999998E-2</c:v>
                </c:pt>
                <c:pt idx="133120">
                  <c:v>4.4790000000000003E-2</c:v>
                </c:pt>
                <c:pt idx="133121">
                  <c:v>4.4788000000000001E-2</c:v>
                </c:pt>
                <c:pt idx="133122">
                  <c:v>4.4785999999999999E-2</c:v>
                </c:pt>
                <c:pt idx="133123">
                  <c:v>4.4783999999999997E-2</c:v>
                </c:pt>
                <c:pt idx="133124">
                  <c:v>4.4782000000000002E-2</c:v>
                </c:pt>
                <c:pt idx="133125">
                  <c:v>4.478E-2</c:v>
                </c:pt>
                <c:pt idx="133126">
                  <c:v>4.4777999999999998E-2</c:v>
                </c:pt>
                <c:pt idx="133127">
                  <c:v>4.4775000000000002E-2</c:v>
                </c:pt>
                <c:pt idx="133128">
                  <c:v>4.4773E-2</c:v>
                </c:pt>
                <c:pt idx="133129">
                  <c:v>4.4770999999999998E-2</c:v>
                </c:pt>
                <c:pt idx="133130">
                  <c:v>4.4769000000000003E-2</c:v>
                </c:pt>
                <c:pt idx="133131">
                  <c:v>4.4766E-2</c:v>
                </c:pt>
                <c:pt idx="133132">
                  <c:v>4.4763999999999998E-2</c:v>
                </c:pt>
                <c:pt idx="133133">
                  <c:v>4.4761000000000002E-2</c:v>
                </c:pt>
                <c:pt idx="133134">
                  <c:v>4.4757999999999999E-2</c:v>
                </c:pt>
                <c:pt idx="133135">
                  <c:v>4.4755999999999997E-2</c:v>
                </c:pt>
                <c:pt idx="133136">
                  <c:v>4.4753000000000001E-2</c:v>
                </c:pt>
                <c:pt idx="133137">
                  <c:v>4.4750999999999999E-2</c:v>
                </c:pt>
                <c:pt idx="133138">
                  <c:v>4.4748000000000003E-2</c:v>
                </c:pt>
                <c:pt idx="133139">
                  <c:v>4.4746000000000001E-2</c:v>
                </c:pt>
                <c:pt idx="133140">
                  <c:v>4.4742999999999998E-2</c:v>
                </c:pt>
                <c:pt idx="133141">
                  <c:v>4.4741000000000003E-2</c:v>
                </c:pt>
                <c:pt idx="133142">
                  <c:v>4.4738E-2</c:v>
                </c:pt>
                <c:pt idx="133143">
                  <c:v>4.4734999999999997E-2</c:v>
                </c:pt>
                <c:pt idx="133144">
                  <c:v>4.4733000000000002E-2</c:v>
                </c:pt>
                <c:pt idx="133145">
                  <c:v>4.4729999999999999E-2</c:v>
                </c:pt>
                <c:pt idx="133146">
                  <c:v>4.4727000000000003E-2</c:v>
                </c:pt>
                <c:pt idx="133147">
                  <c:v>4.4725000000000001E-2</c:v>
                </c:pt>
                <c:pt idx="133148">
                  <c:v>4.4721999999999998E-2</c:v>
                </c:pt>
                <c:pt idx="133149">
                  <c:v>4.4720000000000003E-2</c:v>
                </c:pt>
                <c:pt idx="133150">
                  <c:v>4.4718000000000001E-2</c:v>
                </c:pt>
                <c:pt idx="133151">
                  <c:v>4.4714999999999998E-2</c:v>
                </c:pt>
                <c:pt idx="133152">
                  <c:v>4.4713000000000003E-2</c:v>
                </c:pt>
                <c:pt idx="133153">
                  <c:v>4.4711000000000001E-2</c:v>
                </c:pt>
                <c:pt idx="133154">
                  <c:v>4.4707999999999998E-2</c:v>
                </c:pt>
                <c:pt idx="133155">
                  <c:v>4.4706000000000003E-2</c:v>
                </c:pt>
                <c:pt idx="133156">
                  <c:v>4.4704000000000001E-2</c:v>
                </c:pt>
                <c:pt idx="133157">
                  <c:v>4.4701999999999999E-2</c:v>
                </c:pt>
                <c:pt idx="133158">
                  <c:v>4.4699000000000003E-2</c:v>
                </c:pt>
                <c:pt idx="133159">
                  <c:v>4.4697000000000001E-2</c:v>
                </c:pt>
                <c:pt idx="133160">
                  <c:v>4.4696E-2</c:v>
                </c:pt>
                <c:pt idx="133161">
                  <c:v>4.4693999999999998E-2</c:v>
                </c:pt>
                <c:pt idx="133162">
                  <c:v>4.4692000000000003E-2</c:v>
                </c:pt>
                <c:pt idx="133163">
                  <c:v>4.4690000000000001E-2</c:v>
                </c:pt>
                <c:pt idx="133164">
                  <c:v>4.4689E-2</c:v>
                </c:pt>
                <c:pt idx="133165">
                  <c:v>4.4686999999999998E-2</c:v>
                </c:pt>
                <c:pt idx="133166">
                  <c:v>4.4685000000000002E-2</c:v>
                </c:pt>
                <c:pt idx="133167">
                  <c:v>4.4684000000000001E-2</c:v>
                </c:pt>
                <c:pt idx="133168">
                  <c:v>4.4681999999999999E-2</c:v>
                </c:pt>
                <c:pt idx="133169">
                  <c:v>4.4680999999999998E-2</c:v>
                </c:pt>
                <c:pt idx="133170">
                  <c:v>4.4679999999999997E-2</c:v>
                </c:pt>
                <c:pt idx="133171">
                  <c:v>4.4678000000000002E-2</c:v>
                </c:pt>
                <c:pt idx="133172">
                  <c:v>4.4677000000000001E-2</c:v>
                </c:pt>
                <c:pt idx="133173">
                  <c:v>4.4676E-2</c:v>
                </c:pt>
                <c:pt idx="133174">
                  <c:v>4.4674999999999999E-2</c:v>
                </c:pt>
                <c:pt idx="133175">
                  <c:v>4.4674999999999999E-2</c:v>
                </c:pt>
                <c:pt idx="133176">
                  <c:v>4.4673999999999998E-2</c:v>
                </c:pt>
                <c:pt idx="133177">
                  <c:v>4.4672999999999997E-2</c:v>
                </c:pt>
                <c:pt idx="133178">
                  <c:v>4.4672999999999997E-2</c:v>
                </c:pt>
                <c:pt idx="133179">
                  <c:v>4.4672000000000003E-2</c:v>
                </c:pt>
                <c:pt idx="133180">
                  <c:v>4.4671000000000002E-2</c:v>
                </c:pt>
                <c:pt idx="133181">
                  <c:v>4.4671000000000002E-2</c:v>
                </c:pt>
                <c:pt idx="133182">
                  <c:v>4.4671000000000002E-2</c:v>
                </c:pt>
                <c:pt idx="133183">
                  <c:v>4.4671000000000002E-2</c:v>
                </c:pt>
                <c:pt idx="133184">
                  <c:v>4.4671000000000002E-2</c:v>
                </c:pt>
                <c:pt idx="133185">
                  <c:v>4.4671000000000002E-2</c:v>
                </c:pt>
                <c:pt idx="133186">
                  <c:v>4.4671000000000002E-2</c:v>
                </c:pt>
                <c:pt idx="133187">
                  <c:v>4.4671000000000002E-2</c:v>
                </c:pt>
                <c:pt idx="133188">
                  <c:v>4.4672000000000003E-2</c:v>
                </c:pt>
                <c:pt idx="133189">
                  <c:v>4.4672000000000003E-2</c:v>
                </c:pt>
                <c:pt idx="133190">
                  <c:v>4.4672000000000003E-2</c:v>
                </c:pt>
                <c:pt idx="133191">
                  <c:v>4.4672999999999997E-2</c:v>
                </c:pt>
                <c:pt idx="133192">
                  <c:v>4.4672999999999997E-2</c:v>
                </c:pt>
                <c:pt idx="133193">
                  <c:v>4.4673999999999998E-2</c:v>
                </c:pt>
                <c:pt idx="133194">
                  <c:v>4.4674999999999999E-2</c:v>
                </c:pt>
                <c:pt idx="133195">
                  <c:v>4.4676E-2</c:v>
                </c:pt>
                <c:pt idx="133196">
                  <c:v>4.4677000000000001E-2</c:v>
                </c:pt>
                <c:pt idx="133197">
                  <c:v>4.4678000000000002E-2</c:v>
                </c:pt>
                <c:pt idx="133198">
                  <c:v>4.4679000000000003E-2</c:v>
                </c:pt>
                <c:pt idx="133199">
                  <c:v>4.4680999999999998E-2</c:v>
                </c:pt>
                <c:pt idx="133200">
                  <c:v>4.4681999999999999E-2</c:v>
                </c:pt>
                <c:pt idx="133201">
                  <c:v>4.4683E-2</c:v>
                </c:pt>
                <c:pt idx="133202">
                  <c:v>4.4685000000000002E-2</c:v>
                </c:pt>
                <c:pt idx="133203">
                  <c:v>4.4685999999999997E-2</c:v>
                </c:pt>
                <c:pt idx="133204">
                  <c:v>4.4687999999999999E-2</c:v>
                </c:pt>
                <c:pt idx="133205">
                  <c:v>4.4689E-2</c:v>
                </c:pt>
                <c:pt idx="133206">
                  <c:v>4.4691000000000002E-2</c:v>
                </c:pt>
                <c:pt idx="133207">
                  <c:v>4.4692000000000003E-2</c:v>
                </c:pt>
                <c:pt idx="133208">
                  <c:v>4.4693999999999998E-2</c:v>
                </c:pt>
                <c:pt idx="133209">
                  <c:v>4.4696E-2</c:v>
                </c:pt>
                <c:pt idx="133210">
                  <c:v>4.4698000000000002E-2</c:v>
                </c:pt>
                <c:pt idx="133211">
                  <c:v>4.4699999999999997E-2</c:v>
                </c:pt>
                <c:pt idx="133212">
                  <c:v>4.4701999999999999E-2</c:v>
                </c:pt>
                <c:pt idx="133213">
                  <c:v>4.4703E-2</c:v>
                </c:pt>
                <c:pt idx="133214">
                  <c:v>4.4705000000000002E-2</c:v>
                </c:pt>
                <c:pt idx="133215">
                  <c:v>4.4706999999999997E-2</c:v>
                </c:pt>
                <c:pt idx="133216">
                  <c:v>4.4708999999999999E-2</c:v>
                </c:pt>
                <c:pt idx="133217">
                  <c:v>4.4711000000000001E-2</c:v>
                </c:pt>
                <c:pt idx="133218">
                  <c:v>4.4713000000000003E-2</c:v>
                </c:pt>
                <c:pt idx="133219">
                  <c:v>4.4713999999999997E-2</c:v>
                </c:pt>
                <c:pt idx="133220">
                  <c:v>4.4715999999999999E-2</c:v>
                </c:pt>
                <c:pt idx="133221">
                  <c:v>4.4718000000000001E-2</c:v>
                </c:pt>
                <c:pt idx="133222">
                  <c:v>4.4720000000000003E-2</c:v>
                </c:pt>
                <c:pt idx="133223">
                  <c:v>4.4721999999999998E-2</c:v>
                </c:pt>
                <c:pt idx="133224">
                  <c:v>4.4724E-2</c:v>
                </c:pt>
                <c:pt idx="133225">
                  <c:v>4.4725000000000001E-2</c:v>
                </c:pt>
                <c:pt idx="133226">
                  <c:v>4.4727000000000003E-2</c:v>
                </c:pt>
                <c:pt idx="133227">
                  <c:v>4.4727999999999997E-2</c:v>
                </c:pt>
                <c:pt idx="133228">
                  <c:v>4.4729999999999999E-2</c:v>
                </c:pt>
                <c:pt idx="133229">
                  <c:v>4.4732000000000001E-2</c:v>
                </c:pt>
                <c:pt idx="133230">
                  <c:v>4.4733000000000002E-2</c:v>
                </c:pt>
                <c:pt idx="133231">
                  <c:v>4.4734999999999997E-2</c:v>
                </c:pt>
                <c:pt idx="133232">
                  <c:v>4.4735999999999998E-2</c:v>
                </c:pt>
                <c:pt idx="133233">
                  <c:v>4.4736999999999999E-2</c:v>
                </c:pt>
                <c:pt idx="133234">
                  <c:v>4.4739000000000001E-2</c:v>
                </c:pt>
                <c:pt idx="133235">
                  <c:v>4.4740000000000002E-2</c:v>
                </c:pt>
                <c:pt idx="133236">
                  <c:v>4.4741000000000003E-2</c:v>
                </c:pt>
                <c:pt idx="133237">
                  <c:v>4.4741999999999997E-2</c:v>
                </c:pt>
                <c:pt idx="133238">
                  <c:v>4.4742999999999998E-2</c:v>
                </c:pt>
                <c:pt idx="133239">
                  <c:v>4.4743999999999999E-2</c:v>
                </c:pt>
                <c:pt idx="133240">
                  <c:v>4.4745E-2</c:v>
                </c:pt>
                <c:pt idx="133241">
                  <c:v>4.4746000000000001E-2</c:v>
                </c:pt>
                <c:pt idx="133242">
                  <c:v>4.4747000000000002E-2</c:v>
                </c:pt>
                <c:pt idx="133243">
                  <c:v>4.4748000000000003E-2</c:v>
                </c:pt>
                <c:pt idx="133244">
                  <c:v>4.4748999999999997E-2</c:v>
                </c:pt>
                <c:pt idx="133245">
                  <c:v>4.4749999999999998E-2</c:v>
                </c:pt>
                <c:pt idx="133246">
                  <c:v>4.4750999999999999E-2</c:v>
                </c:pt>
                <c:pt idx="133247">
                  <c:v>4.4750999999999999E-2</c:v>
                </c:pt>
                <c:pt idx="133248">
                  <c:v>4.4752E-2</c:v>
                </c:pt>
                <c:pt idx="133249">
                  <c:v>4.4753000000000001E-2</c:v>
                </c:pt>
                <c:pt idx="133250">
                  <c:v>4.4753000000000001E-2</c:v>
                </c:pt>
                <c:pt idx="133251">
                  <c:v>4.4754000000000002E-2</c:v>
                </c:pt>
                <c:pt idx="133252">
                  <c:v>4.4755000000000003E-2</c:v>
                </c:pt>
                <c:pt idx="133253">
                  <c:v>4.4755000000000003E-2</c:v>
                </c:pt>
                <c:pt idx="133254">
                  <c:v>4.4755999999999997E-2</c:v>
                </c:pt>
                <c:pt idx="133255">
                  <c:v>4.4756999999999998E-2</c:v>
                </c:pt>
                <c:pt idx="133256">
                  <c:v>4.4756999999999998E-2</c:v>
                </c:pt>
                <c:pt idx="133257">
                  <c:v>4.4757999999999999E-2</c:v>
                </c:pt>
                <c:pt idx="133258">
                  <c:v>4.4759E-2</c:v>
                </c:pt>
                <c:pt idx="133259">
                  <c:v>4.4760000000000001E-2</c:v>
                </c:pt>
                <c:pt idx="133260">
                  <c:v>4.4760000000000001E-2</c:v>
                </c:pt>
                <c:pt idx="133261">
                  <c:v>4.4761000000000002E-2</c:v>
                </c:pt>
                <c:pt idx="133262">
                  <c:v>4.4761000000000002E-2</c:v>
                </c:pt>
                <c:pt idx="133263">
                  <c:v>4.4762000000000003E-2</c:v>
                </c:pt>
                <c:pt idx="133264">
                  <c:v>4.4762999999999997E-2</c:v>
                </c:pt>
                <c:pt idx="133265">
                  <c:v>4.4762999999999997E-2</c:v>
                </c:pt>
                <c:pt idx="133266">
                  <c:v>4.4763999999999998E-2</c:v>
                </c:pt>
                <c:pt idx="133267">
                  <c:v>4.4764999999999999E-2</c:v>
                </c:pt>
                <c:pt idx="133268">
                  <c:v>4.4766E-2</c:v>
                </c:pt>
                <c:pt idx="133269">
                  <c:v>4.4767000000000001E-2</c:v>
                </c:pt>
                <c:pt idx="133270">
                  <c:v>4.4768000000000002E-2</c:v>
                </c:pt>
                <c:pt idx="133271">
                  <c:v>4.4768000000000002E-2</c:v>
                </c:pt>
                <c:pt idx="133272">
                  <c:v>4.4769000000000003E-2</c:v>
                </c:pt>
                <c:pt idx="133273">
                  <c:v>4.4769999999999997E-2</c:v>
                </c:pt>
                <c:pt idx="133274">
                  <c:v>4.4770999999999998E-2</c:v>
                </c:pt>
                <c:pt idx="133275">
                  <c:v>4.4771999999999999E-2</c:v>
                </c:pt>
                <c:pt idx="133276">
                  <c:v>4.4773E-2</c:v>
                </c:pt>
                <c:pt idx="133277">
                  <c:v>4.4774000000000001E-2</c:v>
                </c:pt>
                <c:pt idx="133278">
                  <c:v>4.4775000000000002E-2</c:v>
                </c:pt>
                <c:pt idx="133279">
                  <c:v>4.4776000000000003E-2</c:v>
                </c:pt>
                <c:pt idx="133280">
                  <c:v>4.4776999999999997E-2</c:v>
                </c:pt>
                <c:pt idx="133281">
                  <c:v>4.4777999999999998E-2</c:v>
                </c:pt>
                <c:pt idx="133282">
                  <c:v>4.4778999999999999E-2</c:v>
                </c:pt>
                <c:pt idx="133283">
                  <c:v>4.4781000000000001E-2</c:v>
                </c:pt>
                <c:pt idx="133284">
                  <c:v>4.4782000000000002E-2</c:v>
                </c:pt>
                <c:pt idx="133285">
                  <c:v>4.4783000000000003E-2</c:v>
                </c:pt>
                <c:pt idx="133286">
                  <c:v>4.4783999999999997E-2</c:v>
                </c:pt>
                <c:pt idx="133287">
                  <c:v>4.4784999999999998E-2</c:v>
                </c:pt>
                <c:pt idx="133288">
                  <c:v>4.4785999999999999E-2</c:v>
                </c:pt>
                <c:pt idx="133289">
                  <c:v>4.4787E-2</c:v>
                </c:pt>
                <c:pt idx="133290">
                  <c:v>4.4789000000000002E-2</c:v>
                </c:pt>
                <c:pt idx="133291">
                  <c:v>4.4790000000000003E-2</c:v>
                </c:pt>
                <c:pt idx="133292">
                  <c:v>4.4790999999999997E-2</c:v>
                </c:pt>
                <c:pt idx="133293">
                  <c:v>4.4791999999999998E-2</c:v>
                </c:pt>
                <c:pt idx="133294">
                  <c:v>4.4794E-2</c:v>
                </c:pt>
                <c:pt idx="133295">
                  <c:v>4.4795000000000001E-2</c:v>
                </c:pt>
                <c:pt idx="133296">
                  <c:v>4.4796000000000002E-2</c:v>
                </c:pt>
                <c:pt idx="133297">
                  <c:v>4.4796999999999997E-2</c:v>
                </c:pt>
                <c:pt idx="133298">
                  <c:v>4.4797999999999998E-2</c:v>
                </c:pt>
                <c:pt idx="133299">
                  <c:v>4.4798999999999999E-2</c:v>
                </c:pt>
                <c:pt idx="133300">
                  <c:v>4.48E-2</c:v>
                </c:pt>
                <c:pt idx="133301">
                  <c:v>4.4801000000000001E-2</c:v>
                </c:pt>
                <c:pt idx="133302">
                  <c:v>4.4802000000000002E-2</c:v>
                </c:pt>
                <c:pt idx="133303">
                  <c:v>4.4803000000000003E-2</c:v>
                </c:pt>
                <c:pt idx="133304">
                  <c:v>4.4803999999999997E-2</c:v>
                </c:pt>
                <c:pt idx="133305">
                  <c:v>4.4804999999999998E-2</c:v>
                </c:pt>
                <c:pt idx="133306">
                  <c:v>4.4804999999999998E-2</c:v>
                </c:pt>
                <c:pt idx="133307">
                  <c:v>4.4805999999999999E-2</c:v>
                </c:pt>
                <c:pt idx="133308">
                  <c:v>4.4807E-2</c:v>
                </c:pt>
                <c:pt idx="133309">
                  <c:v>4.4807E-2</c:v>
                </c:pt>
                <c:pt idx="133310">
                  <c:v>4.4808000000000001E-2</c:v>
                </c:pt>
                <c:pt idx="133311">
                  <c:v>4.4808000000000001E-2</c:v>
                </c:pt>
                <c:pt idx="133312">
                  <c:v>4.4809000000000002E-2</c:v>
                </c:pt>
                <c:pt idx="133313">
                  <c:v>4.4809000000000002E-2</c:v>
                </c:pt>
                <c:pt idx="133314">
                  <c:v>4.4810000000000003E-2</c:v>
                </c:pt>
                <c:pt idx="133315">
                  <c:v>4.4810000000000003E-2</c:v>
                </c:pt>
                <c:pt idx="133316">
                  <c:v>4.4810999999999997E-2</c:v>
                </c:pt>
                <c:pt idx="133317">
                  <c:v>4.4810999999999997E-2</c:v>
                </c:pt>
                <c:pt idx="133318">
                  <c:v>4.4810999999999997E-2</c:v>
                </c:pt>
                <c:pt idx="133319">
                  <c:v>4.4810999999999997E-2</c:v>
                </c:pt>
                <c:pt idx="133320">
                  <c:v>4.4810999999999997E-2</c:v>
                </c:pt>
                <c:pt idx="133321">
                  <c:v>4.4810999999999997E-2</c:v>
                </c:pt>
                <c:pt idx="133322">
                  <c:v>4.4810999999999997E-2</c:v>
                </c:pt>
                <c:pt idx="133323">
                  <c:v>4.4810999999999997E-2</c:v>
                </c:pt>
                <c:pt idx="133324">
                  <c:v>4.4810000000000003E-2</c:v>
                </c:pt>
                <c:pt idx="133325">
                  <c:v>4.4810000000000003E-2</c:v>
                </c:pt>
                <c:pt idx="133326">
                  <c:v>4.4810000000000003E-2</c:v>
                </c:pt>
                <c:pt idx="133327">
                  <c:v>4.4810000000000003E-2</c:v>
                </c:pt>
                <c:pt idx="133328">
                  <c:v>4.4810000000000003E-2</c:v>
                </c:pt>
                <c:pt idx="133329">
                  <c:v>4.4809000000000002E-2</c:v>
                </c:pt>
                <c:pt idx="133330">
                  <c:v>4.4809000000000002E-2</c:v>
                </c:pt>
                <c:pt idx="133331">
                  <c:v>4.4808000000000001E-2</c:v>
                </c:pt>
                <c:pt idx="133332">
                  <c:v>4.4808000000000001E-2</c:v>
                </c:pt>
                <c:pt idx="133333">
                  <c:v>4.4807E-2</c:v>
                </c:pt>
                <c:pt idx="133334">
                  <c:v>4.4807E-2</c:v>
                </c:pt>
                <c:pt idx="133335">
                  <c:v>4.4805999999999999E-2</c:v>
                </c:pt>
                <c:pt idx="133336">
                  <c:v>4.4805999999999999E-2</c:v>
                </c:pt>
                <c:pt idx="133337">
                  <c:v>4.4804999999999998E-2</c:v>
                </c:pt>
                <c:pt idx="133338">
                  <c:v>4.4803999999999997E-2</c:v>
                </c:pt>
                <c:pt idx="133339">
                  <c:v>4.4803999999999997E-2</c:v>
                </c:pt>
                <c:pt idx="133340">
                  <c:v>4.4803000000000003E-2</c:v>
                </c:pt>
                <c:pt idx="133341">
                  <c:v>4.4803000000000003E-2</c:v>
                </c:pt>
                <c:pt idx="133342">
                  <c:v>4.4802000000000002E-2</c:v>
                </c:pt>
                <c:pt idx="133343">
                  <c:v>4.4801000000000001E-2</c:v>
                </c:pt>
                <c:pt idx="133344">
                  <c:v>4.48E-2</c:v>
                </c:pt>
                <c:pt idx="133345">
                  <c:v>4.48E-2</c:v>
                </c:pt>
                <c:pt idx="133346">
                  <c:v>4.4798999999999999E-2</c:v>
                </c:pt>
                <c:pt idx="133347">
                  <c:v>4.4797999999999998E-2</c:v>
                </c:pt>
                <c:pt idx="133348">
                  <c:v>4.4797999999999998E-2</c:v>
                </c:pt>
                <c:pt idx="133349">
                  <c:v>4.4796999999999997E-2</c:v>
                </c:pt>
                <c:pt idx="133350">
                  <c:v>4.4796000000000002E-2</c:v>
                </c:pt>
                <c:pt idx="133351">
                  <c:v>4.4796000000000002E-2</c:v>
                </c:pt>
                <c:pt idx="133352">
                  <c:v>4.4795000000000001E-2</c:v>
                </c:pt>
                <c:pt idx="133353">
                  <c:v>4.4794E-2</c:v>
                </c:pt>
                <c:pt idx="133354">
                  <c:v>4.4792999999999999E-2</c:v>
                </c:pt>
                <c:pt idx="133355">
                  <c:v>4.4792999999999999E-2</c:v>
                </c:pt>
                <c:pt idx="133356">
                  <c:v>4.4791999999999998E-2</c:v>
                </c:pt>
                <c:pt idx="133357">
                  <c:v>4.4790999999999997E-2</c:v>
                </c:pt>
                <c:pt idx="133358">
                  <c:v>4.4790000000000003E-2</c:v>
                </c:pt>
                <c:pt idx="133359">
                  <c:v>4.4790000000000003E-2</c:v>
                </c:pt>
                <c:pt idx="133360">
                  <c:v>4.4789000000000002E-2</c:v>
                </c:pt>
                <c:pt idx="133361">
                  <c:v>4.4789000000000002E-2</c:v>
                </c:pt>
                <c:pt idx="133362">
                  <c:v>4.4788000000000001E-2</c:v>
                </c:pt>
                <c:pt idx="133363">
                  <c:v>4.4787E-2</c:v>
                </c:pt>
                <c:pt idx="133364">
                  <c:v>4.4787E-2</c:v>
                </c:pt>
                <c:pt idx="133365">
                  <c:v>4.4785999999999999E-2</c:v>
                </c:pt>
                <c:pt idx="133366">
                  <c:v>4.4785999999999999E-2</c:v>
                </c:pt>
                <c:pt idx="133367">
                  <c:v>4.4784999999999998E-2</c:v>
                </c:pt>
                <c:pt idx="133368">
                  <c:v>4.4783999999999997E-2</c:v>
                </c:pt>
                <c:pt idx="133369">
                  <c:v>4.4783000000000003E-2</c:v>
                </c:pt>
                <c:pt idx="133370">
                  <c:v>4.4783000000000003E-2</c:v>
                </c:pt>
                <c:pt idx="133371">
                  <c:v>4.4782000000000002E-2</c:v>
                </c:pt>
                <c:pt idx="133372">
                  <c:v>4.4782000000000002E-2</c:v>
                </c:pt>
                <c:pt idx="133373">
                  <c:v>4.4781000000000001E-2</c:v>
                </c:pt>
                <c:pt idx="133374">
                  <c:v>4.4781000000000001E-2</c:v>
                </c:pt>
                <c:pt idx="133375">
                  <c:v>4.478E-2</c:v>
                </c:pt>
                <c:pt idx="133376">
                  <c:v>4.478E-2</c:v>
                </c:pt>
                <c:pt idx="133377">
                  <c:v>4.4778999999999999E-2</c:v>
                </c:pt>
                <c:pt idx="133378">
                  <c:v>4.4778999999999999E-2</c:v>
                </c:pt>
                <c:pt idx="133379">
                  <c:v>4.4777999999999998E-2</c:v>
                </c:pt>
                <c:pt idx="133380">
                  <c:v>4.4777999999999998E-2</c:v>
                </c:pt>
                <c:pt idx="133381">
                  <c:v>4.4776999999999997E-2</c:v>
                </c:pt>
                <c:pt idx="133382">
                  <c:v>4.4776999999999997E-2</c:v>
                </c:pt>
                <c:pt idx="133383">
                  <c:v>4.4776999999999997E-2</c:v>
                </c:pt>
                <c:pt idx="133384">
                  <c:v>4.4776000000000003E-2</c:v>
                </c:pt>
                <c:pt idx="133385">
                  <c:v>4.4776000000000003E-2</c:v>
                </c:pt>
                <c:pt idx="133386">
                  <c:v>4.4776000000000003E-2</c:v>
                </c:pt>
                <c:pt idx="133387">
                  <c:v>4.4775000000000002E-2</c:v>
                </c:pt>
                <c:pt idx="133388">
                  <c:v>4.4775000000000002E-2</c:v>
                </c:pt>
                <c:pt idx="133389">
                  <c:v>4.4775000000000002E-2</c:v>
                </c:pt>
                <c:pt idx="133390">
                  <c:v>4.4774000000000001E-2</c:v>
                </c:pt>
                <c:pt idx="133391">
                  <c:v>4.4774000000000001E-2</c:v>
                </c:pt>
                <c:pt idx="133392">
                  <c:v>4.4774000000000001E-2</c:v>
                </c:pt>
                <c:pt idx="133393">
                  <c:v>4.4774000000000001E-2</c:v>
                </c:pt>
                <c:pt idx="133394">
                  <c:v>4.4773E-2</c:v>
                </c:pt>
                <c:pt idx="133395">
                  <c:v>4.4773E-2</c:v>
                </c:pt>
                <c:pt idx="133396">
                  <c:v>4.4773E-2</c:v>
                </c:pt>
                <c:pt idx="133397">
                  <c:v>4.4773E-2</c:v>
                </c:pt>
                <c:pt idx="133398">
                  <c:v>4.4773E-2</c:v>
                </c:pt>
                <c:pt idx="133399">
                  <c:v>4.4773E-2</c:v>
                </c:pt>
                <c:pt idx="133400">
                  <c:v>4.4771999999999999E-2</c:v>
                </c:pt>
                <c:pt idx="133401">
                  <c:v>4.4771999999999999E-2</c:v>
                </c:pt>
                <c:pt idx="133402">
                  <c:v>4.4771999999999999E-2</c:v>
                </c:pt>
                <c:pt idx="133403">
                  <c:v>4.4771999999999999E-2</c:v>
                </c:pt>
                <c:pt idx="133404">
                  <c:v>4.4771999999999999E-2</c:v>
                </c:pt>
                <c:pt idx="133405">
                  <c:v>4.4770999999999998E-2</c:v>
                </c:pt>
                <c:pt idx="133406">
                  <c:v>4.4770999999999998E-2</c:v>
                </c:pt>
                <c:pt idx="133407">
                  <c:v>4.4770999999999998E-2</c:v>
                </c:pt>
                <c:pt idx="133408">
                  <c:v>4.4770999999999998E-2</c:v>
                </c:pt>
                <c:pt idx="133409">
                  <c:v>4.4770999999999998E-2</c:v>
                </c:pt>
                <c:pt idx="133410">
                  <c:v>4.4770999999999998E-2</c:v>
                </c:pt>
                <c:pt idx="133411">
                  <c:v>4.4769999999999997E-2</c:v>
                </c:pt>
                <c:pt idx="133412">
                  <c:v>4.4769999999999997E-2</c:v>
                </c:pt>
                <c:pt idx="133413">
                  <c:v>4.4769999999999997E-2</c:v>
                </c:pt>
                <c:pt idx="133414">
                  <c:v>4.4769999999999997E-2</c:v>
                </c:pt>
                <c:pt idx="133415">
                  <c:v>4.4769000000000003E-2</c:v>
                </c:pt>
                <c:pt idx="133416">
                  <c:v>4.4769000000000003E-2</c:v>
                </c:pt>
                <c:pt idx="133417">
                  <c:v>4.4768000000000002E-2</c:v>
                </c:pt>
                <c:pt idx="133418">
                  <c:v>4.4768000000000002E-2</c:v>
                </c:pt>
                <c:pt idx="133419">
                  <c:v>4.4768000000000002E-2</c:v>
                </c:pt>
                <c:pt idx="133420">
                  <c:v>4.4768000000000002E-2</c:v>
                </c:pt>
                <c:pt idx="133421">
                  <c:v>4.4767000000000001E-2</c:v>
                </c:pt>
                <c:pt idx="133422">
                  <c:v>4.4767000000000001E-2</c:v>
                </c:pt>
                <c:pt idx="133423">
                  <c:v>4.4767000000000001E-2</c:v>
                </c:pt>
                <c:pt idx="133424">
                  <c:v>4.4767000000000001E-2</c:v>
                </c:pt>
                <c:pt idx="133425">
                  <c:v>4.4766E-2</c:v>
                </c:pt>
                <c:pt idx="133426">
                  <c:v>4.4766E-2</c:v>
                </c:pt>
                <c:pt idx="133427">
                  <c:v>4.4764999999999999E-2</c:v>
                </c:pt>
                <c:pt idx="133428">
                  <c:v>4.4764999999999999E-2</c:v>
                </c:pt>
                <c:pt idx="133429">
                  <c:v>4.4764999999999999E-2</c:v>
                </c:pt>
                <c:pt idx="133430">
                  <c:v>4.4763999999999998E-2</c:v>
                </c:pt>
                <c:pt idx="133431">
                  <c:v>4.4763999999999998E-2</c:v>
                </c:pt>
                <c:pt idx="133432">
                  <c:v>4.4763999999999998E-2</c:v>
                </c:pt>
                <c:pt idx="133433">
                  <c:v>4.4763999999999998E-2</c:v>
                </c:pt>
                <c:pt idx="133434">
                  <c:v>4.4763999999999998E-2</c:v>
                </c:pt>
                <c:pt idx="133435">
                  <c:v>4.4763999999999998E-2</c:v>
                </c:pt>
                <c:pt idx="133436">
                  <c:v>4.4763999999999998E-2</c:v>
                </c:pt>
                <c:pt idx="133437">
                  <c:v>4.4762999999999997E-2</c:v>
                </c:pt>
                <c:pt idx="133438">
                  <c:v>4.4762999999999997E-2</c:v>
                </c:pt>
                <c:pt idx="133439">
                  <c:v>4.4762999999999997E-2</c:v>
                </c:pt>
                <c:pt idx="133440">
                  <c:v>4.4762999999999997E-2</c:v>
                </c:pt>
                <c:pt idx="133441">
                  <c:v>4.4763999999999998E-2</c:v>
                </c:pt>
                <c:pt idx="133442">
                  <c:v>4.4763999999999998E-2</c:v>
                </c:pt>
                <c:pt idx="133443">
                  <c:v>4.4763999999999998E-2</c:v>
                </c:pt>
                <c:pt idx="133444">
                  <c:v>4.4764999999999999E-2</c:v>
                </c:pt>
                <c:pt idx="133445">
                  <c:v>4.4764999999999999E-2</c:v>
                </c:pt>
                <c:pt idx="133446">
                  <c:v>4.4766E-2</c:v>
                </c:pt>
                <c:pt idx="133447">
                  <c:v>4.4766E-2</c:v>
                </c:pt>
                <c:pt idx="133448">
                  <c:v>4.4767000000000001E-2</c:v>
                </c:pt>
                <c:pt idx="133449">
                  <c:v>4.4768000000000002E-2</c:v>
                </c:pt>
                <c:pt idx="133450">
                  <c:v>4.4768000000000002E-2</c:v>
                </c:pt>
                <c:pt idx="133451">
                  <c:v>4.4769000000000003E-2</c:v>
                </c:pt>
                <c:pt idx="133452">
                  <c:v>4.4769999999999997E-2</c:v>
                </c:pt>
                <c:pt idx="133453">
                  <c:v>4.4771999999999999E-2</c:v>
                </c:pt>
                <c:pt idx="133454">
                  <c:v>4.4773E-2</c:v>
                </c:pt>
                <c:pt idx="133455">
                  <c:v>4.4774000000000001E-2</c:v>
                </c:pt>
                <c:pt idx="133456">
                  <c:v>4.4776000000000003E-2</c:v>
                </c:pt>
                <c:pt idx="133457">
                  <c:v>4.4777999999999998E-2</c:v>
                </c:pt>
                <c:pt idx="133458">
                  <c:v>4.4778999999999999E-2</c:v>
                </c:pt>
                <c:pt idx="133459">
                  <c:v>4.4781000000000001E-2</c:v>
                </c:pt>
                <c:pt idx="133460">
                  <c:v>4.4783000000000003E-2</c:v>
                </c:pt>
                <c:pt idx="133461">
                  <c:v>4.4784999999999998E-2</c:v>
                </c:pt>
                <c:pt idx="133462">
                  <c:v>4.4787E-2</c:v>
                </c:pt>
                <c:pt idx="133463">
                  <c:v>4.4789000000000002E-2</c:v>
                </c:pt>
                <c:pt idx="133464">
                  <c:v>4.4791999999999998E-2</c:v>
                </c:pt>
                <c:pt idx="133465">
                  <c:v>4.4794E-2</c:v>
                </c:pt>
                <c:pt idx="133466">
                  <c:v>4.4796999999999997E-2</c:v>
                </c:pt>
                <c:pt idx="133467">
                  <c:v>4.4798999999999999E-2</c:v>
                </c:pt>
                <c:pt idx="133468">
                  <c:v>4.4802000000000002E-2</c:v>
                </c:pt>
                <c:pt idx="133469">
                  <c:v>4.4804999999999998E-2</c:v>
                </c:pt>
                <c:pt idx="133470">
                  <c:v>4.4808000000000001E-2</c:v>
                </c:pt>
                <c:pt idx="133471">
                  <c:v>4.4810999999999997E-2</c:v>
                </c:pt>
                <c:pt idx="133472">
                  <c:v>4.4814E-2</c:v>
                </c:pt>
                <c:pt idx="133473">
                  <c:v>4.4817000000000003E-2</c:v>
                </c:pt>
                <c:pt idx="133474">
                  <c:v>4.4819999999999999E-2</c:v>
                </c:pt>
                <c:pt idx="133475">
                  <c:v>4.4823000000000002E-2</c:v>
                </c:pt>
                <c:pt idx="133476">
                  <c:v>4.4825999999999998E-2</c:v>
                </c:pt>
                <c:pt idx="133477">
                  <c:v>4.4830000000000002E-2</c:v>
                </c:pt>
                <c:pt idx="133478">
                  <c:v>4.4832999999999998E-2</c:v>
                </c:pt>
                <c:pt idx="133479">
                  <c:v>4.4837000000000002E-2</c:v>
                </c:pt>
                <c:pt idx="133480">
                  <c:v>4.4839999999999998E-2</c:v>
                </c:pt>
                <c:pt idx="133481">
                  <c:v>4.4843000000000001E-2</c:v>
                </c:pt>
                <c:pt idx="133482">
                  <c:v>4.4846999999999998E-2</c:v>
                </c:pt>
                <c:pt idx="133483">
                  <c:v>4.4850000000000001E-2</c:v>
                </c:pt>
                <c:pt idx="133484">
                  <c:v>4.4853999999999998E-2</c:v>
                </c:pt>
                <c:pt idx="133485">
                  <c:v>4.4857000000000001E-2</c:v>
                </c:pt>
                <c:pt idx="133486">
                  <c:v>4.4859999999999997E-2</c:v>
                </c:pt>
                <c:pt idx="133487">
                  <c:v>4.4863E-2</c:v>
                </c:pt>
                <c:pt idx="133488">
                  <c:v>4.4866999999999997E-2</c:v>
                </c:pt>
                <c:pt idx="133489">
                  <c:v>4.487E-2</c:v>
                </c:pt>
                <c:pt idx="133490">
                  <c:v>4.4873000000000003E-2</c:v>
                </c:pt>
                <c:pt idx="133491">
                  <c:v>4.4875999999999999E-2</c:v>
                </c:pt>
                <c:pt idx="133492">
                  <c:v>4.4880000000000003E-2</c:v>
                </c:pt>
                <c:pt idx="133493">
                  <c:v>4.4882999999999999E-2</c:v>
                </c:pt>
                <c:pt idx="133494">
                  <c:v>4.4886000000000002E-2</c:v>
                </c:pt>
                <c:pt idx="133495">
                  <c:v>4.4887999999999997E-2</c:v>
                </c:pt>
                <c:pt idx="133496">
                  <c:v>4.4891E-2</c:v>
                </c:pt>
                <c:pt idx="133497">
                  <c:v>4.4894000000000003E-2</c:v>
                </c:pt>
                <c:pt idx="133498">
                  <c:v>4.4895999999999998E-2</c:v>
                </c:pt>
                <c:pt idx="133499">
                  <c:v>4.4899000000000001E-2</c:v>
                </c:pt>
                <c:pt idx="133500">
                  <c:v>4.4901000000000003E-2</c:v>
                </c:pt>
                <c:pt idx="133501">
                  <c:v>4.4902999999999998E-2</c:v>
                </c:pt>
                <c:pt idx="133502">
                  <c:v>4.4906000000000001E-2</c:v>
                </c:pt>
                <c:pt idx="133503">
                  <c:v>4.4908000000000003E-2</c:v>
                </c:pt>
                <c:pt idx="133504">
                  <c:v>4.4909999999999999E-2</c:v>
                </c:pt>
                <c:pt idx="133505">
                  <c:v>4.4912000000000001E-2</c:v>
                </c:pt>
                <c:pt idx="133506">
                  <c:v>4.4913000000000002E-2</c:v>
                </c:pt>
                <c:pt idx="133507">
                  <c:v>4.4914999999999997E-2</c:v>
                </c:pt>
                <c:pt idx="133508">
                  <c:v>4.4915999999999998E-2</c:v>
                </c:pt>
                <c:pt idx="133509">
                  <c:v>4.4918E-2</c:v>
                </c:pt>
                <c:pt idx="133510">
                  <c:v>4.4919000000000001E-2</c:v>
                </c:pt>
                <c:pt idx="133511">
                  <c:v>4.4920000000000002E-2</c:v>
                </c:pt>
                <c:pt idx="133512">
                  <c:v>4.4921000000000003E-2</c:v>
                </c:pt>
                <c:pt idx="133513">
                  <c:v>4.4921999999999997E-2</c:v>
                </c:pt>
                <c:pt idx="133514">
                  <c:v>4.4922999999999998E-2</c:v>
                </c:pt>
                <c:pt idx="133515">
                  <c:v>4.4922999999999998E-2</c:v>
                </c:pt>
                <c:pt idx="133516">
                  <c:v>4.4923999999999999E-2</c:v>
                </c:pt>
                <c:pt idx="133517">
                  <c:v>4.4923999999999999E-2</c:v>
                </c:pt>
                <c:pt idx="133518">
                  <c:v>4.4925E-2</c:v>
                </c:pt>
                <c:pt idx="133519">
                  <c:v>4.4925E-2</c:v>
                </c:pt>
                <c:pt idx="133520">
                  <c:v>4.4925E-2</c:v>
                </c:pt>
                <c:pt idx="133521">
                  <c:v>4.4923999999999999E-2</c:v>
                </c:pt>
                <c:pt idx="133522">
                  <c:v>4.4923999999999999E-2</c:v>
                </c:pt>
                <c:pt idx="133523">
                  <c:v>4.4922999999999998E-2</c:v>
                </c:pt>
                <c:pt idx="133524">
                  <c:v>4.4922999999999998E-2</c:v>
                </c:pt>
                <c:pt idx="133525">
                  <c:v>4.4921999999999997E-2</c:v>
                </c:pt>
                <c:pt idx="133526">
                  <c:v>4.4921999999999997E-2</c:v>
                </c:pt>
                <c:pt idx="133527">
                  <c:v>4.4921000000000003E-2</c:v>
                </c:pt>
                <c:pt idx="133528">
                  <c:v>4.4920000000000002E-2</c:v>
                </c:pt>
                <c:pt idx="133529">
                  <c:v>4.4919000000000001E-2</c:v>
                </c:pt>
                <c:pt idx="133530">
                  <c:v>4.4916999999999999E-2</c:v>
                </c:pt>
                <c:pt idx="133531">
                  <c:v>4.4915999999999998E-2</c:v>
                </c:pt>
                <c:pt idx="133532">
                  <c:v>4.4914000000000003E-2</c:v>
                </c:pt>
                <c:pt idx="133533">
                  <c:v>4.4912000000000001E-2</c:v>
                </c:pt>
                <c:pt idx="133534">
                  <c:v>4.4909999999999999E-2</c:v>
                </c:pt>
                <c:pt idx="133535">
                  <c:v>4.4908000000000003E-2</c:v>
                </c:pt>
                <c:pt idx="133536">
                  <c:v>4.4906000000000001E-2</c:v>
                </c:pt>
                <c:pt idx="133537">
                  <c:v>4.4903999999999999E-2</c:v>
                </c:pt>
                <c:pt idx="133538">
                  <c:v>4.4901999999999997E-2</c:v>
                </c:pt>
                <c:pt idx="133539">
                  <c:v>4.4900000000000002E-2</c:v>
                </c:pt>
                <c:pt idx="133540">
                  <c:v>4.4896999999999999E-2</c:v>
                </c:pt>
                <c:pt idx="133541">
                  <c:v>4.4894999999999997E-2</c:v>
                </c:pt>
                <c:pt idx="133542">
                  <c:v>4.4892000000000001E-2</c:v>
                </c:pt>
                <c:pt idx="133543">
                  <c:v>4.4888999999999998E-2</c:v>
                </c:pt>
                <c:pt idx="133544">
                  <c:v>4.4886000000000002E-2</c:v>
                </c:pt>
                <c:pt idx="133545">
                  <c:v>4.4882999999999999E-2</c:v>
                </c:pt>
                <c:pt idx="133546">
                  <c:v>4.4880000000000003E-2</c:v>
                </c:pt>
                <c:pt idx="133547">
                  <c:v>4.4877E-2</c:v>
                </c:pt>
                <c:pt idx="133548">
                  <c:v>4.4873000000000003E-2</c:v>
                </c:pt>
                <c:pt idx="133549">
                  <c:v>4.487E-2</c:v>
                </c:pt>
                <c:pt idx="133550">
                  <c:v>4.4866999999999997E-2</c:v>
                </c:pt>
                <c:pt idx="133551">
                  <c:v>4.4864000000000001E-2</c:v>
                </c:pt>
                <c:pt idx="133552">
                  <c:v>4.4859999999999997E-2</c:v>
                </c:pt>
                <c:pt idx="133553">
                  <c:v>4.4857000000000001E-2</c:v>
                </c:pt>
                <c:pt idx="133554">
                  <c:v>4.4852999999999997E-2</c:v>
                </c:pt>
                <c:pt idx="133555">
                  <c:v>4.4849E-2</c:v>
                </c:pt>
                <c:pt idx="133556">
                  <c:v>4.4845999999999997E-2</c:v>
                </c:pt>
                <c:pt idx="133557">
                  <c:v>4.4842E-2</c:v>
                </c:pt>
                <c:pt idx="133558">
                  <c:v>4.4838999999999997E-2</c:v>
                </c:pt>
                <c:pt idx="133559">
                  <c:v>4.4835E-2</c:v>
                </c:pt>
                <c:pt idx="133560">
                  <c:v>4.4831999999999997E-2</c:v>
                </c:pt>
                <c:pt idx="133561">
                  <c:v>4.4828E-2</c:v>
                </c:pt>
                <c:pt idx="133562">
                  <c:v>4.4824999999999997E-2</c:v>
                </c:pt>
                <c:pt idx="133563">
                  <c:v>4.4821E-2</c:v>
                </c:pt>
                <c:pt idx="133564">
                  <c:v>4.4817999999999997E-2</c:v>
                </c:pt>
                <c:pt idx="133565">
                  <c:v>4.4815000000000001E-2</c:v>
                </c:pt>
                <c:pt idx="133566">
                  <c:v>4.4810999999999997E-2</c:v>
                </c:pt>
                <c:pt idx="133567">
                  <c:v>4.4808000000000001E-2</c:v>
                </c:pt>
                <c:pt idx="133568">
                  <c:v>4.4804999999999998E-2</c:v>
                </c:pt>
                <c:pt idx="133569">
                  <c:v>4.4802000000000002E-2</c:v>
                </c:pt>
                <c:pt idx="133570">
                  <c:v>4.4798999999999999E-2</c:v>
                </c:pt>
                <c:pt idx="133571">
                  <c:v>4.4796000000000002E-2</c:v>
                </c:pt>
                <c:pt idx="133572">
                  <c:v>4.4792999999999999E-2</c:v>
                </c:pt>
                <c:pt idx="133573">
                  <c:v>4.4790999999999997E-2</c:v>
                </c:pt>
                <c:pt idx="133574">
                  <c:v>4.4788000000000001E-2</c:v>
                </c:pt>
                <c:pt idx="133575">
                  <c:v>4.4785999999999999E-2</c:v>
                </c:pt>
                <c:pt idx="133576">
                  <c:v>4.4783999999999997E-2</c:v>
                </c:pt>
                <c:pt idx="133577">
                  <c:v>4.4782000000000002E-2</c:v>
                </c:pt>
                <c:pt idx="133578">
                  <c:v>4.478E-2</c:v>
                </c:pt>
                <c:pt idx="133579">
                  <c:v>4.4777999999999998E-2</c:v>
                </c:pt>
                <c:pt idx="133580">
                  <c:v>4.4776000000000003E-2</c:v>
                </c:pt>
                <c:pt idx="133581">
                  <c:v>4.4775000000000002E-2</c:v>
                </c:pt>
                <c:pt idx="133582">
                  <c:v>4.4774000000000001E-2</c:v>
                </c:pt>
                <c:pt idx="133583">
                  <c:v>4.4773E-2</c:v>
                </c:pt>
                <c:pt idx="133584">
                  <c:v>4.4771999999999999E-2</c:v>
                </c:pt>
                <c:pt idx="133585">
                  <c:v>4.4770999999999998E-2</c:v>
                </c:pt>
                <c:pt idx="133586">
                  <c:v>4.4770999999999998E-2</c:v>
                </c:pt>
                <c:pt idx="133587">
                  <c:v>4.4769999999999997E-2</c:v>
                </c:pt>
                <c:pt idx="133588">
                  <c:v>4.4769999999999997E-2</c:v>
                </c:pt>
                <c:pt idx="133589">
                  <c:v>4.4769999999999997E-2</c:v>
                </c:pt>
                <c:pt idx="133590">
                  <c:v>4.4769999999999997E-2</c:v>
                </c:pt>
                <c:pt idx="133591">
                  <c:v>4.4770999999999998E-2</c:v>
                </c:pt>
                <c:pt idx="133592">
                  <c:v>4.4770999999999998E-2</c:v>
                </c:pt>
                <c:pt idx="133593">
                  <c:v>4.4771999999999999E-2</c:v>
                </c:pt>
                <c:pt idx="133594">
                  <c:v>4.4773E-2</c:v>
                </c:pt>
                <c:pt idx="133595">
                  <c:v>4.4774000000000001E-2</c:v>
                </c:pt>
                <c:pt idx="133596">
                  <c:v>4.4776000000000003E-2</c:v>
                </c:pt>
                <c:pt idx="133597">
                  <c:v>4.4776999999999997E-2</c:v>
                </c:pt>
                <c:pt idx="133598">
                  <c:v>4.4778999999999999E-2</c:v>
                </c:pt>
                <c:pt idx="133599">
                  <c:v>4.4781000000000001E-2</c:v>
                </c:pt>
                <c:pt idx="133600">
                  <c:v>4.4783000000000003E-2</c:v>
                </c:pt>
                <c:pt idx="133601">
                  <c:v>4.4784999999999998E-2</c:v>
                </c:pt>
                <c:pt idx="133602">
                  <c:v>4.4787E-2</c:v>
                </c:pt>
                <c:pt idx="133603">
                  <c:v>4.4790000000000003E-2</c:v>
                </c:pt>
                <c:pt idx="133604">
                  <c:v>4.4791999999999998E-2</c:v>
                </c:pt>
                <c:pt idx="133605">
                  <c:v>4.4795000000000001E-2</c:v>
                </c:pt>
                <c:pt idx="133606">
                  <c:v>4.4797999999999998E-2</c:v>
                </c:pt>
                <c:pt idx="133607">
                  <c:v>4.4801000000000001E-2</c:v>
                </c:pt>
                <c:pt idx="133608">
                  <c:v>4.4803999999999997E-2</c:v>
                </c:pt>
                <c:pt idx="133609">
                  <c:v>4.4807E-2</c:v>
                </c:pt>
                <c:pt idx="133610">
                  <c:v>4.4810999999999997E-2</c:v>
                </c:pt>
                <c:pt idx="133611">
                  <c:v>4.4814E-2</c:v>
                </c:pt>
                <c:pt idx="133612">
                  <c:v>4.4817999999999997E-2</c:v>
                </c:pt>
                <c:pt idx="133613">
                  <c:v>4.4821E-2</c:v>
                </c:pt>
                <c:pt idx="133614">
                  <c:v>4.4824999999999997E-2</c:v>
                </c:pt>
                <c:pt idx="133615">
                  <c:v>4.4828E-2</c:v>
                </c:pt>
                <c:pt idx="133616">
                  <c:v>4.4831999999999997E-2</c:v>
                </c:pt>
                <c:pt idx="133617">
                  <c:v>4.4836000000000001E-2</c:v>
                </c:pt>
                <c:pt idx="133618">
                  <c:v>4.4839999999999998E-2</c:v>
                </c:pt>
                <c:pt idx="133619">
                  <c:v>4.4844000000000002E-2</c:v>
                </c:pt>
                <c:pt idx="133620">
                  <c:v>4.4847999999999999E-2</c:v>
                </c:pt>
                <c:pt idx="133621">
                  <c:v>4.4851000000000002E-2</c:v>
                </c:pt>
                <c:pt idx="133622">
                  <c:v>4.4854999999999999E-2</c:v>
                </c:pt>
                <c:pt idx="133623">
                  <c:v>4.4859000000000003E-2</c:v>
                </c:pt>
                <c:pt idx="133624">
                  <c:v>4.4863E-2</c:v>
                </c:pt>
                <c:pt idx="133625">
                  <c:v>4.4866999999999997E-2</c:v>
                </c:pt>
                <c:pt idx="133626">
                  <c:v>4.4871000000000001E-2</c:v>
                </c:pt>
                <c:pt idx="133627">
                  <c:v>4.4873999999999997E-2</c:v>
                </c:pt>
                <c:pt idx="133628">
                  <c:v>4.4878000000000001E-2</c:v>
                </c:pt>
                <c:pt idx="133629">
                  <c:v>4.4880999999999997E-2</c:v>
                </c:pt>
                <c:pt idx="133630">
                  <c:v>4.4885000000000001E-2</c:v>
                </c:pt>
                <c:pt idx="133631">
                  <c:v>4.4888999999999998E-2</c:v>
                </c:pt>
                <c:pt idx="133632">
                  <c:v>4.4892000000000001E-2</c:v>
                </c:pt>
                <c:pt idx="133633">
                  <c:v>4.4895999999999998E-2</c:v>
                </c:pt>
                <c:pt idx="133634">
                  <c:v>4.4899000000000001E-2</c:v>
                </c:pt>
                <c:pt idx="133635">
                  <c:v>4.4901999999999997E-2</c:v>
                </c:pt>
                <c:pt idx="133636">
                  <c:v>4.4905E-2</c:v>
                </c:pt>
                <c:pt idx="133637">
                  <c:v>4.4908000000000003E-2</c:v>
                </c:pt>
                <c:pt idx="133638">
                  <c:v>4.4911E-2</c:v>
                </c:pt>
                <c:pt idx="133639">
                  <c:v>4.4913000000000002E-2</c:v>
                </c:pt>
                <c:pt idx="133640">
                  <c:v>4.4915999999999998E-2</c:v>
                </c:pt>
                <c:pt idx="133641">
                  <c:v>4.4918E-2</c:v>
                </c:pt>
                <c:pt idx="133642">
                  <c:v>4.4920000000000002E-2</c:v>
                </c:pt>
                <c:pt idx="133643">
                  <c:v>4.4922999999999998E-2</c:v>
                </c:pt>
                <c:pt idx="133644">
                  <c:v>4.4925E-2</c:v>
                </c:pt>
                <c:pt idx="133645">
                  <c:v>4.4927000000000002E-2</c:v>
                </c:pt>
                <c:pt idx="133646">
                  <c:v>4.4928000000000003E-2</c:v>
                </c:pt>
                <c:pt idx="133647">
                  <c:v>4.4929999999999998E-2</c:v>
                </c:pt>
                <c:pt idx="133648">
                  <c:v>4.4930999999999999E-2</c:v>
                </c:pt>
                <c:pt idx="133649">
                  <c:v>4.4932E-2</c:v>
                </c:pt>
                <c:pt idx="133650">
                  <c:v>4.4933000000000001E-2</c:v>
                </c:pt>
                <c:pt idx="133651">
                  <c:v>4.4934000000000002E-2</c:v>
                </c:pt>
                <c:pt idx="133652">
                  <c:v>4.4934000000000002E-2</c:v>
                </c:pt>
                <c:pt idx="133653">
                  <c:v>4.4935000000000003E-2</c:v>
                </c:pt>
                <c:pt idx="133654">
                  <c:v>4.4935000000000003E-2</c:v>
                </c:pt>
                <c:pt idx="133655">
                  <c:v>4.4935999999999997E-2</c:v>
                </c:pt>
                <c:pt idx="133656">
                  <c:v>4.4935999999999997E-2</c:v>
                </c:pt>
                <c:pt idx="133657">
                  <c:v>4.4935000000000003E-2</c:v>
                </c:pt>
                <c:pt idx="133658">
                  <c:v>4.4935000000000003E-2</c:v>
                </c:pt>
                <c:pt idx="133659">
                  <c:v>4.4935000000000003E-2</c:v>
                </c:pt>
                <c:pt idx="133660">
                  <c:v>4.4934000000000002E-2</c:v>
                </c:pt>
                <c:pt idx="133661">
                  <c:v>4.4933000000000001E-2</c:v>
                </c:pt>
                <c:pt idx="133662">
                  <c:v>4.4932E-2</c:v>
                </c:pt>
                <c:pt idx="133663">
                  <c:v>4.4930999999999999E-2</c:v>
                </c:pt>
                <c:pt idx="133664">
                  <c:v>4.4928999999999997E-2</c:v>
                </c:pt>
                <c:pt idx="133665">
                  <c:v>4.4928000000000003E-2</c:v>
                </c:pt>
                <c:pt idx="133666">
                  <c:v>4.4926000000000001E-2</c:v>
                </c:pt>
                <c:pt idx="133667">
                  <c:v>4.4925E-2</c:v>
                </c:pt>
                <c:pt idx="133668">
                  <c:v>4.4922999999999998E-2</c:v>
                </c:pt>
                <c:pt idx="133669">
                  <c:v>4.4921000000000003E-2</c:v>
                </c:pt>
                <c:pt idx="133670">
                  <c:v>4.4919000000000001E-2</c:v>
                </c:pt>
                <c:pt idx="133671">
                  <c:v>4.4916999999999999E-2</c:v>
                </c:pt>
                <c:pt idx="133672">
                  <c:v>4.4914000000000003E-2</c:v>
                </c:pt>
                <c:pt idx="133673">
                  <c:v>4.4912000000000001E-2</c:v>
                </c:pt>
                <c:pt idx="133674">
                  <c:v>4.4908999999999998E-2</c:v>
                </c:pt>
                <c:pt idx="133675">
                  <c:v>4.4906000000000001E-2</c:v>
                </c:pt>
                <c:pt idx="133676">
                  <c:v>4.4903999999999999E-2</c:v>
                </c:pt>
                <c:pt idx="133677">
                  <c:v>4.4901000000000003E-2</c:v>
                </c:pt>
                <c:pt idx="133678">
                  <c:v>4.4898E-2</c:v>
                </c:pt>
                <c:pt idx="133679">
                  <c:v>4.4894999999999997E-2</c:v>
                </c:pt>
                <c:pt idx="133680">
                  <c:v>4.4893000000000002E-2</c:v>
                </c:pt>
                <c:pt idx="133681">
                  <c:v>4.4889999999999999E-2</c:v>
                </c:pt>
                <c:pt idx="133682">
                  <c:v>4.4887000000000003E-2</c:v>
                </c:pt>
                <c:pt idx="133683">
                  <c:v>4.4884E-2</c:v>
                </c:pt>
                <c:pt idx="133684">
                  <c:v>4.4880000000000003E-2</c:v>
                </c:pt>
                <c:pt idx="133685">
                  <c:v>4.4877E-2</c:v>
                </c:pt>
                <c:pt idx="133686">
                  <c:v>4.4873999999999997E-2</c:v>
                </c:pt>
                <c:pt idx="133687">
                  <c:v>4.4871000000000001E-2</c:v>
                </c:pt>
                <c:pt idx="133688">
                  <c:v>4.4867999999999998E-2</c:v>
                </c:pt>
                <c:pt idx="133689">
                  <c:v>4.4865000000000002E-2</c:v>
                </c:pt>
                <c:pt idx="133690">
                  <c:v>4.4861999999999999E-2</c:v>
                </c:pt>
                <c:pt idx="133691">
                  <c:v>4.4859999999999997E-2</c:v>
                </c:pt>
                <c:pt idx="133692">
                  <c:v>4.4857000000000001E-2</c:v>
                </c:pt>
                <c:pt idx="133693">
                  <c:v>4.4853999999999998E-2</c:v>
                </c:pt>
                <c:pt idx="133694">
                  <c:v>4.4851000000000002E-2</c:v>
                </c:pt>
                <c:pt idx="133695">
                  <c:v>4.4847999999999999E-2</c:v>
                </c:pt>
                <c:pt idx="133696">
                  <c:v>4.4845999999999997E-2</c:v>
                </c:pt>
                <c:pt idx="133697">
                  <c:v>4.4843000000000001E-2</c:v>
                </c:pt>
                <c:pt idx="133698">
                  <c:v>4.4840999999999999E-2</c:v>
                </c:pt>
                <c:pt idx="133699">
                  <c:v>4.4838000000000003E-2</c:v>
                </c:pt>
                <c:pt idx="133700">
                  <c:v>4.4836000000000001E-2</c:v>
                </c:pt>
                <c:pt idx="133701">
                  <c:v>4.4833999999999999E-2</c:v>
                </c:pt>
                <c:pt idx="133702">
                  <c:v>4.4831999999999997E-2</c:v>
                </c:pt>
                <c:pt idx="133703">
                  <c:v>4.4830000000000002E-2</c:v>
                </c:pt>
                <c:pt idx="133704">
                  <c:v>4.4828E-2</c:v>
                </c:pt>
                <c:pt idx="133705">
                  <c:v>4.4825999999999998E-2</c:v>
                </c:pt>
                <c:pt idx="133706">
                  <c:v>4.4824999999999997E-2</c:v>
                </c:pt>
                <c:pt idx="133707">
                  <c:v>4.4823000000000002E-2</c:v>
                </c:pt>
                <c:pt idx="133708">
                  <c:v>4.4822000000000001E-2</c:v>
                </c:pt>
                <c:pt idx="133709">
                  <c:v>4.4819999999999999E-2</c:v>
                </c:pt>
                <c:pt idx="133710">
                  <c:v>4.4818999999999998E-2</c:v>
                </c:pt>
                <c:pt idx="133711">
                  <c:v>4.4817999999999997E-2</c:v>
                </c:pt>
                <c:pt idx="133712">
                  <c:v>4.4817999999999997E-2</c:v>
                </c:pt>
                <c:pt idx="133713">
                  <c:v>4.4817000000000003E-2</c:v>
                </c:pt>
                <c:pt idx="133714">
                  <c:v>4.4817000000000003E-2</c:v>
                </c:pt>
                <c:pt idx="133715">
                  <c:v>4.4816000000000002E-2</c:v>
                </c:pt>
                <c:pt idx="133716">
                  <c:v>4.4816000000000002E-2</c:v>
                </c:pt>
                <c:pt idx="133717">
                  <c:v>4.4816000000000002E-2</c:v>
                </c:pt>
                <c:pt idx="133718">
                  <c:v>4.4816000000000002E-2</c:v>
                </c:pt>
                <c:pt idx="133719">
                  <c:v>4.4816000000000002E-2</c:v>
                </c:pt>
                <c:pt idx="133720">
                  <c:v>4.4816000000000002E-2</c:v>
                </c:pt>
                <c:pt idx="133721">
                  <c:v>4.4817000000000003E-2</c:v>
                </c:pt>
                <c:pt idx="133722">
                  <c:v>4.4817000000000003E-2</c:v>
                </c:pt>
                <c:pt idx="133723">
                  <c:v>4.4817999999999997E-2</c:v>
                </c:pt>
                <c:pt idx="133724">
                  <c:v>4.4817999999999997E-2</c:v>
                </c:pt>
                <c:pt idx="133725">
                  <c:v>4.4818999999999998E-2</c:v>
                </c:pt>
                <c:pt idx="133726">
                  <c:v>4.4819999999999999E-2</c:v>
                </c:pt>
                <c:pt idx="133727">
                  <c:v>4.4822000000000001E-2</c:v>
                </c:pt>
                <c:pt idx="133728">
                  <c:v>4.4823000000000002E-2</c:v>
                </c:pt>
                <c:pt idx="133729">
                  <c:v>4.4824000000000003E-2</c:v>
                </c:pt>
                <c:pt idx="133730">
                  <c:v>4.4824999999999997E-2</c:v>
                </c:pt>
                <c:pt idx="133731">
                  <c:v>4.4826999999999999E-2</c:v>
                </c:pt>
                <c:pt idx="133732">
                  <c:v>4.4828E-2</c:v>
                </c:pt>
                <c:pt idx="133733">
                  <c:v>4.4830000000000002E-2</c:v>
                </c:pt>
                <c:pt idx="133734">
                  <c:v>4.4831000000000003E-2</c:v>
                </c:pt>
                <c:pt idx="133735">
                  <c:v>4.4832999999999998E-2</c:v>
                </c:pt>
                <c:pt idx="133736">
                  <c:v>4.4833999999999999E-2</c:v>
                </c:pt>
                <c:pt idx="133737">
                  <c:v>4.4836000000000001E-2</c:v>
                </c:pt>
                <c:pt idx="133738">
                  <c:v>4.4838000000000003E-2</c:v>
                </c:pt>
                <c:pt idx="133739">
                  <c:v>4.4839999999999998E-2</c:v>
                </c:pt>
                <c:pt idx="133740">
                  <c:v>4.4840999999999999E-2</c:v>
                </c:pt>
                <c:pt idx="133741">
                  <c:v>4.4843000000000001E-2</c:v>
                </c:pt>
                <c:pt idx="133742">
                  <c:v>4.4845000000000003E-2</c:v>
                </c:pt>
                <c:pt idx="133743">
                  <c:v>4.4845999999999997E-2</c:v>
                </c:pt>
                <c:pt idx="133744">
                  <c:v>4.4847999999999999E-2</c:v>
                </c:pt>
                <c:pt idx="133745">
                  <c:v>4.4849E-2</c:v>
                </c:pt>
                <c:pt idx="133746">
                  <c:v>4.4851000000000002E-2</c:v>
                </c:pt>
                <c:pt idx="133747">
                  <c:v>4.4852000000000003E-2</c:v>
                </c:pt>
                <c:pt idx="133748">
                  <c:v>4.4853999999999998E-2</c:v>
                </c:pt>
                <c:pt idx="133749">
                  <c:v>4.4854999999999999E-2</c:v>
                </c:pt>
                <c:pt idx="133750">
                  <c:v>4.4856E-2</c:v>
                </c:pt>
                <c:pt idx="133751">
                  <c:v>4.4858000000000002E-2</c:v>
                </c:pt>
                <c:pt idx="133752">
                  <c:v>4.4859000000000003E-2</c:v>
                </c:pt>
                <c:pt idx="133753">
                  <c:v>4.4859999999999997E-2</c:v>
                </c:pt>
                <c:pt idx="133754">
                  <c:v>4.4859999999999997E-2</c:v>
                </c:pt>
                <c:pt idx="133755">
                  <c:v>4.4860999999999998E-2</c:v>
                </c:pt>
                <c:pt idx="133756">
                  <c:v>4.4861999999999999E-2</c:v>
                </c:pt>
                <c:pt idx="133757">
                  <c:v>4.4861999999999999E-2</c:v>
                </c:pt>
                <c:pt idx="133758">
                  <c:v>4.4861999999999999E-2</c:v>
                </c:pt>
                <c:pt idx="133759">
                  <c:v>4.4861999999999999E-2</c:v>
                </c:pt>
                <c:pt idx="133760">
                  <c:v>4.4863E-2</c:v>
                </c:pt>
                <c:pt idx="133761">
                  <c:v>4.4863E-2</c:v>
                </c:pt>
                <c:pt idx="133762">
                  <c:v>4.4863E-2</c:v>
                </c:pt>
                <c:pt idx="133763">
                  <c:v>4.4861999999999999E-2</c:v>
                </c:pt>
                <c:pt idx="133764">
                  <c:v>4.4861999999999999E-2</c:v>
                </c:pt>
                <c:pt idx="133765">
                  <c:v>4.4860999999999998E-2</c:v>
                </c:pt>
                <c:pt idx="133766">
                  <c:v>4.4859999999999997E-2</c:v>
                </c:pt>
                <c:pt idx="133767">
                  <c:v>4.4859999999999997E-2</c:v>
                </c:pt>
                <c:pt idx="133768">
                  <c:v>4.4858000000000002E-2</c:v>
                </c:pt>
                <c:pt idx="133769">
                  <c:v>4.4857000000000001E-2</c:v>
                </c:pt>
                <c:pt idx="133770">
                  <c:v>4.4856E-2</c:v>
                </c:pt>
                <c:pt idx="133771">
                  <c:v>4.4854999999999999E-2</c:v>
                </c:pt>
                <c:pt idx="133772">
                  <c:v>4.4852999999999997E-2</c:v>
                </c:pt>
                <c:pt idx="133773">
                  <c:v>4.4852000000000003E-2</c:v>
                </c:pt>
                <c:pt idx="133774">
                  <c:v>4.4850000000000001E-2</c:v>
                </c:pt>
                <c:pt idx="133775">
                  <c:v>4.4847999999999999E-2</c:v>
                </c:pt>
                <c:pt idx="133776">
                  <c:v>4.4845999999999997E-2</c:v>
                </c:pt>
                <c:pt idx="133777">
                  <c:v>4.4844000000000002E-2</c:v>
                </c:pt>
                <c:pt idx="133778">
                  <c:v>4.4842E-2</c:v>
                </c:pt>
                <c:pt idx="133779">
                  <c:v>4.4839999999999998E-2</c:v>
                </c:pt>
                <c:pt idx="133780">
                  <c:v>4.4838000000000003E-2</c:v>
                </c:pt>
                <c:pt idx="133781">
                  <c:v>4.4836000000000001E-2</c:v>
                </c:pt>
                <c:pt idx="133782">
                  <c:v>4.4832999999999998E-2</c:v>
                </c:pt>
                <c:pt idx="133783">
                  <c:v>4.4831000000000003E-2</c:v>
                </c:pt>
                <c:pt idx="133784">
                  <c:v>4.4829000000000001E-2</c:v>
                </c:pt>
                <c:pt idx="133785">
                  <c:v>4.4825999999999998E-2</c:v>
                </c:pt>
                <c:pt idx="133786">
                  <c:v>4.4824000000000003E-2</c:v>
                </c:pt>
                <c:pt idx="133787">
                  <c:v>4.4822000000000001E-2</c:v>
                </c:pt>
                <c:pt idx="133788">
                  <c:v>4.4818999999999998E-2</c:v>
                </c:pt>
                <c:pt idx="133789">
                  <c:v>4.4817000000000003E-2</c:v>
                </c:pt>
                <c:pt idx="133790">
                  <c:v>4.4815000000000001E-2</c:v>
                </c:pt>
                <c:pt idx="133791">
                  <c:v>4.4811999999999998E-2</c:v>
                </c:pt>
                <c:pt idx="133792">
                  <c:v>4.4810000000000003E-2</c:v>
                </c:pt>
                <c:pt idx="133793">
                  <c:v>4.4808000000000001E-2</c:v>
                </c:pt>
                <c:pt idx="133794">
                  <c:v>4.4804999999999998E-2</c:v>
                </c:pt>
                <c:pt idx="133795">
                  <c:v>4.4803000000000003E-2</c:v>
                </c:pt>
                <c:pt idx="133796">
                  <c:v>4.4801000000000001E-2</c:v>
                </c:pt>
                <c:pt idx="133797">
                  <c:v>4.48E-2</c:v>
                </c:pt>
                <c:pt idx="133798">
                  <c:v>4.4797999999999998E-2</c:v>
                </c:pt>
                <c:pt idx="133799">
                  <c:v>4.4796000000000002E-2</c:v>
                </c:pt>
                <c:pt idx="133800">
                  <c:v>4.4794E-2</c:v>
                </c:pt>
                <c:pt idx="133801">
                  <c:v>4.4791999999999998E-2</c:v>
                </c:pt>
                <c:pt idx="133802">
                  <c:v>4.4790999999999997E-2</c:v>
                </c:pt>
                <c:pt idx="133803">
                  <c:v>4.4789000000000002E-2</c:v>
                </c:pt>
                <c:pt idx="133804">
                  <c:v>4.4788000000000001E-2</c:v>
                </c:pt>
                <c:pt idx="133805">
                  <c:v>4.4787E-2</c:v>
                </c:pt>
                <c:pt idx="133806">
                  <c:v>4.4785999999999999E-2</c:v>
                </c:pt>
                <c:pt idx="133807">
                  <c:v>4.4784999999999998E-2</c:v>
                </c:pt>
                <c:pt idx="133808">
                  <c:v>4.4783999999999997E-2</c:v>
                </c:pt>
                <c:pt idx="133809">
                  <c:v>4.4783000000000003E-2</c:v>
                </c:pt>
                <c:pt idx="133810">
                  <c:v>4.4783000000000003E-2</c:v>
                </c:pt>
                <c:pt idx="133811">
                  <c:v>4.4782000000000002E-2</c:v>
                </c:pt>
                <c:pt idx="133812">
                  <c:v>4.4782000000000002E-2</c:v>
                </c:pt>
                <c:pt idx="133813">
                  <c:v>4.4782000000000002E-2</c:v>
                </c:pt>
                <c:pt idx="133814">
                  <c:v>4.4781000000000001E-2</c:v>
                </c:pt>
                <c:pt idx="133815">
                  <c:v>4.4781000000000001E-2</c:v>
                </c:pt>
                <c:pt idx="133816">
                  <c:v>4.4781000000000001E-2</c:v>
                </c:pt>
                <c:pt idx="133817">
                  <c:v>4.4782000000000002E-2</c:v>
                </c:pt>
                <c:pt idx="133818">
                  <c:v>4.4782000000000002E-2</c:v>
                </c:pt>
                <c:pt idx="133819">
                  <c:v>4.4783000000000003E-2</c:v>
                </c:pt>
                <c:pt idx="133820">
                  <c:v>4.4783000000000003E-2</c:v>
                </c:pt>
                <c:pt idx="133821">
                  <c:v>4.4783999999999997E-2</c:v>
                </c:pt>
                <c:pt idx="133822">
                  <c:v>4.4784999999999998E-2</c:v>
                </c:pt>
                <c:pt idx="133823">
                  <c:v>4.4785999999999999E-2</c:v>
                </c:pt>
                <c:pt idx="133824">
                  <c:v>4.4788000000000001E-2</c:v>
                </c:pt>
                <c:pt idx="133825">
                  <c:v>4.4789000000000002E-2</c:v>
                </c:pt>
                <c:pt idx="133826">
                  <c:v>4.4790000000000003E-2</c:v>
                </c:pt>
                <c:pt idx="133827">
                  <c:v>4.4791999999999998E-2</c:v>
                </c:pt>
                <c:pt idx="133828">
                  <c:v>4.4794E-2</c:v>
                </c:pt>
                <c:pt idx="133829">
                  <c:v>4.4795000000000001E-2</c:v>
                </c:pt>
                <c:pt idx="133830">
                  <c:v>4.4796999999999997E-2</c:v>
                </c:pt>
                <c:pt idx="133831">
                  <c:v>4.4798999999999999E-2</c:v>
                </c:pt>
                <c:pt idx="133832">
                  <c:v>4.4802000000000002E-2</c:v>
                </c:pt>
                <c:pt idx="133833">
                  <c:v>4.4803999999999997E-2</c:v>
                </c:pt>
                <c:pt idx="133834">
                  <c:v>4.4805999999999999E-2</c:v>
                </c:pt>
                <c:pt idx="133835">
                  <c:v>4.4809000000000002E-2</c:v>
                </c:pt>
                <c:pt idx="133836">
                  <c:v>4.4810999999999997E-2</c:v>
                </c:pt>
                <c:pt idx="133837">
                  <c:v>4.4814E-2</c:v>
                </c:pt>
                <c:pt idx="133838">
                  <c:v>4.4817000000000003E-2</c:v>
                </c:pt>
                <c:pt idx="133839">
                  <c:v>4.4818999999999998E-2</c:v>
                </c:pt>
                <c:pt idx="133840">
                  <c:v>4.4822000000000001E-2</c:v>
                </c:pt>
                <c:pt idx="133841">
                  <c:v>4.4824999999999997E-2</c:v>
                </c:pt>
                <c:pt idx="133842">
                  <c:v>4.4828E-2</c:v>
                </c:pt>
                <c:pt idx="133843">
                  <c:v>4.4831000000000003E-2</c:v>
                </c:pt>
                <c:pt idx="133844">
                  <c:v>4.4833999999999999E-2</c:v>
                </c:pt>
                <c:pt idx="133845">
                  <c:v>4.4837000000000002E-2</c:v>
                </c:pt>
                <c:pt idx="133846">
                  <c:v>4.4839999999999998E-2</c:v>
                </c:pt>
                <c:pt idx="133847">
                  <c:v>4.4843000000000001E-2</c:v>
                </c:pt>
                <c:pt idx="133848">
                  <c:v>4.4845999999999997E-2</c:v>
                </c:pt>
                <c:pt idx="133849">
                  <c:v>4.4849E-2</c:v>
                </c:pt>
                <c:pt idx="133850">
                  <c:v>4.4852000000000003E-2</c:v>
                </c:pt>
                <c:pt idx="133851">
                  <c:v>4.4854999999999999E-2</c:v>
                </c:pt>
                <c:pt idx="133852">
                  <c:v>4.4858000000000002E-2</c:v>
                </c:pt>
                <c:pt idx="133853">
                  <c:v>4.4860999999999998E-2</c:v>
                </c:pt>
                <c:pt idx="133854">
                  <c:v>4.4865000000000002E-2</c:v>
                </c:pt>
                <c:pt idx="133855">
                  <c:v>4.4867999999999998E-2</c:v>
                </c:pt>
                <c:pt idx="133856">
                  <c:v>4.487E-2</c:v>
                </c:pt>
                <c:pt idx="133857">
                  <c:v>4.4873000000000003E-2</c:v>
                </c:pt>
                <c:pt idx="133858">
                  <c:v>4.4875999999999999E-2</c:v>
                </c:pt>
                <c:pt idx="133859">
                  <c:v>4.4879000000000002E-2</c:v>
                </c:pt>
                <c:pt idx="133860">
                  <c:v>4.4880999999999997E-2</c:v>
                </c:pt>
                <c:pt idx="133861">
                  <c:v>4.4884E-2</c:v>
                </c:pt>
                <c:pt idx="133862">
                  <c:v>4.4886000000000002E-2</c:v>
                </c:pt>
                <c:pt idx="133863">
                  <c:v>4.4888999999999998E-2</c:v>
                </c:pt>
                <c:pt idx="133864">
                  <c:v>4.4891E-2</c:v>
                </c:pt>
                <c:pt idx="133865">
                  <c:v>4.4893000000000002E-2</c:v>
                </c:pt>
                <c:pt idx="133866">
                  <c:v>4.4894999999999997E-2</c:v>
                </c:pt>
                <c:pt idx="133867">
                  <c:v>4.4898E-2</c:v>
                </c:pt>
                <c:pt idx="133868">
                  <c:v>4.4900000000000002E-2</c:v>
                </c:pt>
                <c:pt idx="133869">
                  <c:v>4.4901999999999997E-2</c:v>
                </c:pt>
                <c:pt idx="133870">
                  <c:v>4.4902999999999998E-2</c:v>
                </c:pt>
                <c:pt idx="133871">
                  <c:v>4.4905E-2</c:v>
                </c:pt>
                <c:pt idx="133872">
                  <c:v>4.4906000000000001E-2</c:v>
                </c:pt>
                <c:pt idx="133873">
                  <c:v>4.4908000000000003E-2</c:v>
                </c:pt>
                <c:pt idx="133874">
                  <c:v>4.4908999999999998E-2</c:v>
                </c:pt>
                <c:pt idx="133875">
                  <c:v>4.4909999999999999E-2</c:v>
                </c:pt>
                <c:pt idx="133876">
                  <c:v>4.4911E-2</c:v>
                </c:pt>
                <c:pt idx="133877">
                  <c:v>4.4912000000000001E-2</c:v>
                </c:pt>
                <c:pt idx="133878">
                  <c:v>4.4913000000000002E-2</c:v>
                </c:pt>
                <c:pt idx="133879">
                  <c:v>4.4913000000000002E-2</c:v>
                </c:pt>
                <c:pt idx="133880">
                  <c:v>4.4914000000000003E-2</c:v>
                </c:pt>
                <c:pt idx="133881">
                  <c:v>4.4914000000000003E-2</c:v>
                </c:pt>
                <c:pt idx="133882">
                  <c:v>4.4914999999999997E-2</c:v>
                </c:pt>
                <c:pt idx="133883">
                  <c:v>4.4914999999999997E-2</c:v>
                </c:pt>
                <c:pt idx="133884">
                  <c:v>4.4914999999999997E-2</c:v>
                </c:pt>
                <c:pt idx="133885">
                  <c:v>4.4914000000000003E-2</c:v>
                </c:pt>
                <c:pt idx="133886">
                  <c:v>4.4914000000000003E-2</c:v>
                </c:pt>
                <c:pt idx="133887">
                  <c:v>4.4914000000000003E-2</c:v>
                </c:pt>
                <c:pt idx="133888">
                  <c:v>4.4913000000000002E-2</c:v>
                </c:pt>
                <c:pt idx="133889">
                  <c:v>4.4913000000000002E-2</c:v>
                </c:pt>
                <c:pt idx="133890">
                  <c:v>4.4912000000000001E-2</c:v>
                </c:pt>
                <c:pt idx="133891">
                  <c:v>4.4911E-2</c:v>
                </c:pt>
                <c:pt idx="133892">
                  <c:v>4.4909999999999999E-2</c:v>
                </c:pt>
                <c:pt idx="133893">
                  <c:v>4.4908999999999998E-2</c:v>
                </c:pt>
                <c:pt idx="133894">
                  <c:v>4.4908000000000003E-2</c:v>
                </c:pt>
                <c:pt idx="133895">
                  <c:v>4.4907000000000002E-2</c:v>
                </c:pt>
                <c:pt idx="133896">
                  <c:v>4.4905E-2</c:v>
                </c:pt>
                <c:pt idx="133897">
                  <c:v>4.4903999999999999E-2</c:v>
                </c:pt>
                <c:pt idx="133898">
                  <c:v>4.4901999999999997E-2</c:v>
                </c:pt>
                <c:pt idx="133899">
                  <c:v>4.4901000000000003E-2</c:v>
                </c:pt>
                <c:pt idx="133900">
                  <c:v>4.4899000000000001E-2</c:v>
                </c:pt>
                <c:pt idx="133901">
                  <c:v>4.4896999999999999E-2</c:v>
                </c:pt>
                <c:pt idx="133902">
                  <c:v>4.4894999999999997E-2</c:v>
                </c:pt>
                <c:pt idx="133903">
                  <c:v>4.4894000000000003E-2</c:v>
                </c:pt>
                <c:pt idx="133904">
                  <c:v>4.4892000000000001E-2</c:v>
                </c:pt>
                <c:pt idx="133905">
                  <c:v>4.4889999999999999E-2</c:v>
                </c:pt>
                <c:pt idx="133906">
                  <c:v>4.4887000000000003E-2</c:v>
                </c:pt>
                <c:pt idx="133907">
                  <c:v>4.4885000000000001E-2</c:v>
                </c:pt>
                <c:pt idx="133908">
                  <c:v>4.4882999999999999E-2</c:v>
                </c:pt>
                <c:pt idx="133909">
                  <c:v>4.4880999999999997E-2</c:v>
                </c:pt>
                <c:pt idx="133910">
                  <c:v>4.4878000000000001E-2</c:v>
                </c:pt>
                <c:pt idx="133911">
                  <c:v>4.4875999999999999E-2</c:v>
                </c:pt>
                <c:pt idx="133912">
                  <c:v>4.4873999999999997E-2</c:v>
                </c:pt>
                <c:pt idx="133913">
                  <c:v>4.4872000000000002E-2</c:v>
                </c:pt>
                <c:pt idx="133914">
                  <c:v>4.487E-2</c:v>
                </c:pt>
                <c:pt idx="133915">
                  <c:v>4.4867999999999998E-2</c:v>
                </c:pt>
                <c:pt idx="133916">
                  <c:v>4.4865000000000002E-2</c:v>
                </c:pt>
                <c:pt idx="133917">
                  <c:v>4.4863E-2</c:v>
                </c:pt>
                <c:pt idx="133918">
                  <c:v>4.4860999999999998E-2</c:v>
                </c:pt>
                <c:pt idx="133919">
                  <c:v>4.4859000000000003E-2</c:v>
                </c:pt>
                <c:pt idx="133920">
                  <c:v>4.4857000000000001E-2</c:v>
                </c:pt>
                <c:pt idx="133921">
                  <c:v>4.4854999999999999E-2</c:v>
                </c:pt>
                <c:pt idx="133922">
                  <c:v>4.4852999999999997E-2</c:v>
                </c:pt>
                <c:pt idx="133923">
                  <c:v>4.4851000000000002E-2</c:v>
                </c:pt>
                <c:pt idx="133924">
                  <c:v>4.4849E-2</c:v>
                </c:pt>
                <c:pt idx="133925">
                  <c:v>4.4846999999999998E-2</c:v>
                </c:pt>
                <c:pt idx="133926">
                  <c:v>4.4845999999999997E-2</c:v>
                </c:pt>
                <c:pt idx="133927">
                  <c:v>4.4844000000000002E-2</c:v>
                </c:pt>
                <c:pt idx="133928">
                  <c:v>4.4843000000000001E-2</c:v>
                </c:pt>
                <c:pt idx="133929">
                  <c:v>4.4840999999999999E-2</c:v>
                </c:pt>
                <c:pt idx="133930">
                  <c:v>4.4839999999999998E-2</c:v>
                </c:pt>
                <c:pt idx="133931">
                  <c:v>4.4838999999999997E-2</c:v>
                </c:pt>
                <c:pt idx="133932">
                  <c:v>4.4838000000000003E-2</c:v>
                </c:pt>
                <c:pt idx="133933">
                  <c:v>4.4836000000000001E-2</c:v>
                </c:pt>
                <c:pt idx="133934">
                  <c:v>4.4836000000000001E-2</c:v>
                </c:pt>
                <c:pt idx="133935">
                  <c:v>4.4835E-2</c:v>
                </c:pt>
                <c:pt idx="133936">
                  <c:v>4.4833999999999999E-2</c:v>
                </c:pt>
                <c:pt idx="133937">
                  <c:v>4.4832999999999998E-2</c:v>
                </c:pt>
                <c:pt idx="133938">
                  <c:v>4.4832999999999998E-2</c:v>
                </c:pt>
                <c:pt idx="133939">
                  <c:v>4.4832999999999998E-2</c:v>
                </c:pt>
                <c:pt idx="133940">
                  <c:v>4.4831999999999997E-2</c:v>
                </c:pt>
                <c:pt idx="133941">
                  <c:v>4.4831999999999997E-2</c:v>
                </c:pt>
                <c:pt idx="133942">
                  <c:v>4.4831999999999997E-2</c:v>
                </c:pt>
                <c:pt idx="133943">
                  <c:v>4.4831999999999997E-2</c:v>
                </c:pt>
                <c:pt idx="133944">
                  <c:v>4.4831000000000003E-2</c:v>
                </c:pt>
                <c:pt idx="133945">
                  <c:v>4.4831000000000003E-2</c:v>
                </c:pt>
                <c:pt idx="133946">
                  <c:v>4.4831999999999997E-2</c:v>
                </c:pt>
                <c:pt idx="133947">
                  <c:v>4.4831999999999997E-2</c:v>
                </c:pt>
                <c:pt idx="133948">
                  <c:v>4.4831999999999997E-2</c:v>
                </c:pt>
                <c:pt idx="133949">
                  <c:v>4.4832999999999998E-2</c:v>
                </c:pt>
                <c:pt idx="133950">
                  <c:v>4.4832999999999998E-2</c:v>
                </c:pt>
                <c:pt idx="133951">
                  <c:v>4.4833999999999999E-2</c:v>
                </c:pt>
                <c:pt idx="133952">
                  <c:v>4.4833999999999999E-2</c:v>
                </c:pt>
                <c:pt idx="133953">
                  <c:v>4.4835E-2</c:v>
                </c:pt>
                <c:pt idx="133954">
                  <c:v>4.4835E-2</c:v>
                </c:pt>
                <c:pt idx="133955">
                  <c:v>4.4836000000000001E-2</c:v>
                </c:pt>
                <c:pt idx="133956">
                  <c:v>4.4837000000000002E-2</c:v>
                </c:pt>
                <c:pt idx="133957">
                  <c:v>4.4837000000000002E-2</c:v>
                </c:pt>
                <c:pt idx="133958">
                  <c:v>4.4838000000000003E-2</c:v>
                </c:pt>
                <c:pt idx="133959">
                  <c:v>4.4838999999999997E-2</c:v>
                </c:pt>
                <c:pt idx="133960">
                  <c:v>4.4839999999999998E-2</c:v>
                </c:pt>
                <c:pt idx="133961">
                  <c:v>4.4840999999999999E-2</c:v>
                </c:pt>
                <c:pt idx="133962">
                  <c:v>4.4842E-2</c:v>
                </c:pt>
                <c:pt idx="133963">
                  <c:v>4.4843000000000001E-2</c:v>
                </c:pt>
                <c:pt idx="133964">
                  <c:v>4.4843000000000001E-2</c:v>
                </c:pt>
                <c:pt idx="133965">
                  <c:v>4.4844000000000002E-2</c:v>
                </c:pt>
                <c:pt idx="133966">
                  <c:v>4.4845000000000003E-2</c:v>
                </c:pt>
                <c:pt idx="133967">
                  <c:v>4.4845999999999997E-2</c:v>
                </c:pt>
                <c:pt idx="133968">
                  <c:v>4.4846999999999998E-2</c:v>
                </c:pt>
                <c:pt idx="133969">
                  <c:v>4.4847999999999999E-2</c:v>
                </c:pt>
                <c:pt idx="133970">
                  <c:v>4.4847999999999999E-2</c:v>
                </c:pt>
                <c:pt idx="133971">
                  <c:v>4.4849E-2</c:v>
                </c:pt>
                <c:pt idx="133972">
                  <c:v>4.4850000000000001E-2</c:v>
                </c:pt>
                <c:pt idx="133973">
                  <c:v>4.4851000000000002E-2</c:v>
                </c:pt>
                <c:pt idx="133974">
                  <c:v>4.4852000000000003E-2</c:v>
                </c:pt>
                <c:pt idx="133975">
                  <c:v>4.4852999999999997E-2</c:v>
                </c:pt>
                <c:pt idx="133976">
                  <c:v>4.4853999999999998E-2</c:v>
                </c:pt>
                <c:pt idx="133977">
                  <c:v>4.4854999999999999E-2</c:v>
                </c:pt>
                <c:pt idx="133978">
                  <c:v>4.4856E-2</c:v>
                </c:pt>
                <c:pt idx="133979">
                  <c:v>4.4857000000000001E-2</c:v>
                </c:pt>
                <c:pt idx="133980">
                  <c:v>4.4858000000000002E-2</c:v>
                </c:pt>
                <c:pt idx="133981">
                  <c:v>4.4859000000000003E-2</c:v>
                </c:pt>
                <c:pt idx="133982">
                  <c:v>4.4859999999999997E-2</c:v>
                </c:pt>
                <c:pt idx="133983">
                  <c:v>4.4860999999999998E-2</c:v>
                </c:pt>
                <c:pt idx="133984">
                  <c:v>4.4861999999999999E-2</c:v>
                </c:pt>
                <c:pt idx="133985">
                  <c:v>4.4863E-2</c:v>
                </c:pt>
                <c:pt idx="133986">
                  <c:v>4.4864000000000001E-2</c:v>
                </c:pt>
                <c:pt idx="133987">
                  <c:v>4.4865000000000002E-2</c:v>
                </c:pt>
                <c:pt idx="133988">
                  <c:v>4.4866000000000003E-2</c:v>
                </c:pt>
                <c:pt idx="133989">
                  <c:v>4.4866999999999997E-2</c:v>
                </c:pt>
                <c:pt idx="133990">
                  <c:v>4.4868999999999999E-2</c:v>
                </c:pt>
                <c:pt idx="133991">
                  <c:v>4.487E-2</c:v>
                </c:pt>
                <c:pt idx="133992">
                  <c:v>4.4871000000000001E-2</c:v>
                </c:pt>
                <c:pt idx="133993">
                  <c:v>4.4872000000000002E-2</c:v>
                </c:pt>
                <c:pt idx="133994">
                  <c:v>4.4873999999999997E-2</c:v>
                </c:pt>
                <c:pt idx="133995">
                  <c:v>4.4874999999999998E-2</c:v>
                </c:pt>
                <c:pt idx="133996">
                  <c:v>4.4877E-2</c:v>
                </c:pt>
                <c:pt idx="133997">
                  <c:v>4.4878000000000001E-2</c:v>
                </c:pt>
                <c:pt idx="133998">
                  <c:v>4.4880000000000003E-2</c:v>
                </c:pt>
                <c:pt idx="133999">
                  <c:v>4.4881999999999998E-2</c:v>
                </c:pt>
                <c:pt idx="134000">
                  <c:v>4.4882999999999999E-2</c:v>
                </c:pt>
                <c:pt idx="134001">
                  <c:v>4.4885000000000001E-2</c:v>
                </c:pt>
                <c:pt idx="134002">
                  <c:v>4.4887000000000003E-2</c:v>
                </c:pt>
                <c:pt idx="134003">
                  <c:v>4.4888999999999998E-2</c:v>
                </c:pt>
                <c:pt idx="134004">
                  <c:v>4.4889999999999999E-2</c:v>
                </c:pt>
                <c:pt idx="134005">
                  <c:v>4.4892000000000001E-2</c:v>
                </c:pt>
                <c:pt idx="134006">
                  <c:v>4.4894000000000003E-2</c:v>
                </c:pt>
                <c:pt idx="134007">
                  <c:v>4.4895999999999998E-2</c:v>
                </c:pt>
                <c:pt idx="134008">
                  <c:v>4.4898E-2</c:v>
                </c:pt>
                <c:pt idx="134009">
                  <c:v>4.4901000000000003E-2</c:v>
                </c:pt>
                <c:pt idx="134010">
                  <c:v>4.4902999999999998E-2</c:v>
                </c:pt>
                <c:pt idx="134011">
                  <c:v>4.4905E-2</c:v>
                </c:pt>
                <c:pt idx="134012">
                  <c:v>4.4907000000000002E-2</c:v>
                </c:pt>
                <c:pt idx="134013">
                  <c:v>4.4908999999999998E-2</c:v>
                </c:pt>
                <c:pt idx="134014">
                  <c:v>4.4911E-2</c:v>
                </c:pt>
                <c:pt idx="134015">
                  <c:v>4.4913000000000002E-2</c:v>
                </c:pt>
                <c:pt idx="134016">
                  <c:v>4.4914999999999997E-2</c:v>
                </c:pt>
                <c:pt idx="134017">
                  <c:v>4.4918E-2</c:v>
                </c:pt>
                <c:pt idx="134018">
                  <c:v>4.4920000000000002E-2</c:v>
                </c:pt>
                <c:pt idx="134019">
                  <c:v>4.4921999999999997E-2</c:v>
                </c:pt>
                <c:pt idx="134020">
                  <c:v>4.4923999999999999E-2</c:v>
                </c:pt>
                <c:pt idx="134021">
                  <c:v>4.4926000000000001E-2</c:v>
                </c:pt>
                <c:pt idx="134022">
                  <c:v>4.4928000000000003E-2</c:v>
                </c:pt>
                <c:pt idx="134023">
                  <c:v>4.4930999999999999E-2</c:v>
                </c:pt>
                <c:pt idx="134024">
                  <c:v>4.4932E-2</c:v>
                </c:pt>
                <c:pt idx="134025">
                  <c:v>4.4934000000000002E-2</c:v>
                </c:pt>
                <c:pt idx="134026">
                  <c:v>4.4935999999999997E-2</c:v>
                </c:pt>
                <c:pt idx="134027">
                  <c:v>4.4937999999999999E-2</c:v>
                </c:pt>
                <c:pt idx="134028">
                  <c:v>4.4940000000000001E-2</c:v>
                </c:pt>
                <c:pt idx="134029">
                  <c:v>4.4941000000000002E-2</c:v>
                </c:pt>
                <c:pt idx="134030">
                  <c:v>4.4942999999999997E-2</c:v>
                </c:pt>
                <c:pt idx="134031">
                  <c:v>4.4944999999999999E-2</c:v>
                </c:pt>
                <c:pt idx="134032">
                  <c:v>4.4946E-2</c:v>
                </c:pt>
                <c:pt idx="134033">
                  <c:v>4.4947000000000001E-2</c:v>
                </c:pt>
                <c:pt idx="134034">
                  <c:v>4.4949000000000003E-2</c:v>
                </c:pt>
                <c:pt idx="134035">
                  <c:v>4.4949999999999997E-2</c:v>
                </c:pt>
                <c:pt idx="134036">
                  <c:v>4.4950999999999998E-2</c:v>
                </c:pt>
                <c:pt idx="134037">
                  <c:v>4.4951999999999999E-2</c:v>
                </c:pt>
                <c:pt idx="134038">
                  <c:v>4.4951999999999999E-2</c:v>
                </c:pt>
                <c:pt idx="134039">
                  <c:v>4.4953E-2</c:v>
                </c:pt>
                <c:pt idx="134040">
                  <c:v>4.4954000000000001E-2</c:v>
                </c:pt>
                <c:pt idx="134041">
                  <c:v>4.4954000000000001E-2</c:v>
                </c:pt>
                <c:pt idx="134042">
                  <c:v>4.4954000000000001E-2</c:v>
                </c:pt>
                <c:pt idx="134043">
                  <c:v>4.4955000000000002E-2</c:v>
                </c:pt>
                <c:pt idx="134044">
                  <c:v>4.4955000000000002E-2</c:v>
                </c:pt>
                <c:pt idx="134045">
                  <c:v>4.4955000000000002E-2</c:v>
                </c:pt>
                <c:pt idx="134046">
                  <c:v>4.4955000000000002E-2</c:v>
                </c:pt>
                <c:pt idx="134047">
                  <c:v>4.4954000000000001E-2</c:v>
                </c:pt>
                <c:pt idx="134048">
                  <c:v>4.4954000000000001E-2</c:v>
                </c:pt>
                <c:pt idx="134049">
                  <c:v>4.4953E-2</c:v>
                </c:pt>
                <c:pt idx="134050">
                  <c:v>4.4953E-2</c:v>
                </c:pt>
                <c:pt idx="134051">
                  <c:v>4.4951999999999999E-2</c:v>
                </c:pt>
                <c:pt idx="134052">
                  <c:v>4.4950999999999998E-2</c:v>
                </c:pt>
                <c:pt idx="134053">
                  <c:v>4.4949999999999997E-2</c:v>
                </c:pt>
                <c:pt idx="134054">
                  <c:v>4.4949000000000003E-2</c:v>
                </c:pt>
                <c:pt idx="134055">
                  <c:v>4.4948000000000002E-2</c:v>
                </c:pt>
                <c:pt idx="134056">
                  <c:v>4.4946E-2</c:v>
                </c:pt>
                <c:pt idx="134057">
                  <c:v>4.4944999999999999E-2</c:v>
                </c:pt>
                <c:pt idx="134058">
                  <c:v>4.4943999999999998E-2</c:v>
                </c:pt>
                <c:pt idx="134059">
                  <c:v>4.4942000000000003E-2</c:v>
                </c:pt>
                <c:pt idx="134060">
                  <c:v>4.4940000000000001E-2</c:v>
                </c:pt>
                <c:pt idx="134061">
                  <c:v>4.4939E-2</c:v>
                </c:pt>
                <c:pt idx="134062">
                  <c:v>4.4936999999999998E-2</c:v>
                </c:pt>
                <c:pt idx="134063">
                  <c:v>4.4935000000000003E-2</c:v>
                </c:pt>
                <c:pt idx="134064">
                  <c:v>4.4933000000000001E-2</c:v>
                </c:pt>
                <c:pt idx="134065">
                  <c:v>4.4930999999999999E-2</c:v>
                </c:pt>
                <c:pt idx="134066">
                  <c:v>4.4929999999999998E-2</c:v>
                </c:pt>
                <c:pt idx="134067">
                  <c:v>4.4928000000000003E-2</c:v>
                </c:pt>
                <c:pt idx="134068">
                  <c:v>4.4926000000000001E-2</c:v>
                </c:pt>
                <c:pt idx="134069">
                  <c:v>4.4923999999999999E-2</c:v>
                </c:pt>
                <c:pt idx="134070">
                  <c:v>4.4921999999999997E-2</c:v>
                </c:pt>
                <c:pt idx="134071">
                  <c:v>4.4920000000000002E-2</c:v>
                </c:pt>
                <c:pt idx="134072">
                  <c:v>4.4918E-2</c:v>
                </c:pt>
                <c:pt idx="134073">
                  <c:v>4.4915999999999998E-2</c:v>
                </c:pt>
                <c:pt idx="134074">
                  <c:v>4.4914000000000003E-2</c:v>
                </c:pt>
                <c:pt idx="134075">
                  <c:v>4.4913000000000002E-2</c:v>
                </c:pt>
                <c:pt idx="134076">
                  <c:v>4.4911E-2</c:v>
                </c:pt>
                <c:pt idx="134077">
                  <c:v>4.4908999999999998E-2</c:v>
                </c:pt>
                <c:pt idx="134078">
                  <c:v>4.4907000000000002E-2</c:v>
                </c:pt>
                <c:pt idx="134079">
                  <c:v>4.4906000000000001E-2</c:v>
                </c:pt>
                <c:pt idx="134080">
                  <c:v>4.4903999999999999E-2</c:v>
                </c:pt>
                <c:pt idx="134081">
                  <c:v>4.4902999999999998E-2</c:v>
                </c:pt>
                <c:pt idx="134082">
                  <c:v>4.4901999999999997E-2</c:v>
                </c:pt>
                <c:pt idx="134083">
                  <c:v>4.4900000000000002E-2</c:v>
                </c:pt>
                <c:pt idx="134084">
                  <c:v>4.4899000000000001E-2</c:v>
                </c:pt>
                <c:pt idx="134085">
                  <c:v>4.4898E-2</c:v>
                </c:pt>
                <c:pt idx="134086">
                  <c:v>4.4895999999999998E-2</c:v>
                </c:pt>
                <c:pt idx="134087">
                  <c:v>4.4894999999999997E-2</c:v>
                </c:pt>
                <c:pt idx="134088">
                  <c:v>4.4894999999999997E-2</c:v>
                </c:pt>
                <c:pt idx="134089">
                  <c:v>4.4894000000000003E-2</c:v>
                </c:pt>
                <c:pt idx="134090">
                  <c:v>4.4893000000000002E-2</c:v>
                </c:pt>
                <c:pt idx="134091">
                  <c:v>4.4893000000000002E-2</c:v>
                </c:pt>
                <c:pt idx="134092">
                  <c:v>4.4892000000000001E-2</c:v>
                </c:pt>
                <c:pt idx="134093">
                  <c:v>4.4892000000000001E-2</c:v>
                </c:pt>
                <c:pt idx="134094">
                  <c:v>4.4892000000000001E-2</c:v>
                </c:pt>
                <c:pt idx="134095">
                  <c:v>4.4891E-2</c:v>
                </c:pt>
                <c:pt idx="134096">
                  <c:v>4.4891E-2</c:v>
                </c:pt>
                <c:pt idx="134097">
                  <c:v>4.4891E-2</c:v>
                </c:pt>
                <c:pt idx="134098">
                  <c:v>4.4891E-2</c:v>
                </c:pt>
                <c:pt idx="134099">
                  <c:v>4.4892000000000001E-2</c:v>
                </c:pt>
                <c:pt idx="134100">
                  <c:v>4.4892000000000001E-2</c:v>
                </c:pt>
                <c:pt idx="134101">
                  <c:v>4.4892000000000001E-2</c:v>
                </c:pt>
                <c:pt idx="134102">
                  <c:v>4.4893000000000002E-2</c:v>
                </c:pt>
                <c:pt idx="134103">
                  <c:v>4.4894000000000003E-2</c:v>
                </c:pt>
                <c:pt idx="134104">
                  <c:v>4.4894999999999997E-2</c:v>
                </c:pt>
                <c:pt idx="134105">
                  <c:v>4.4894999999999997E-2</c:v>
                </c:pt>
                <c:pt idx="134106">
                  <c:v>4.4895999999999998E-2</c:v>
                </c:pt>
                <c:pt idx="134107">
                  <c:v>4.4896999999999999E-2</c:v>
                </c:pt>
                <c:pt idx="134108">
                  <c:v>4.4898E-2</c:v>
                </c:pt>
                <c:pt idx="134109">
                  <c:v>4.4899000000000001E-2</c:v>
                </c:pt>
                <c:pt idx="134110">
                  <c:v>4.4901000000000003E-2</c:v>
                </c:pt>
                <c:pt idx="134111">
                  <c:v>4.4901999999999997E-2</c:v>
                </c:pt>
                <c:pt idx="134112">
                  <c:v>4.4902999999999998E-2</c:v>
                </c:pt>
                <c:pt idx="134113">
                  <c:v>4.4905E-2</c:v>
                </c:pt>
                <c:pt idx="134114">
                  <c:v>4.4906000000000001E-2</c:v>
                </c:pt>
                <c:pt idx="134115">
                  <c:v>4.4908000000000003E-2</c:v>
                </c:pt>
                <c:pt idx="134116">
                  <c:v>4.4908999999999998E-2</c:v>
                </c:pt>
                <c:pt idx="134117">
                  <c:v>4.4911E-2</c:v>
                </c:pt>
                <c:pt idx="134118">
                  <c:v>4.4912000000000001E-2</c:v>
                </c:pt>
                <c:pt idx="134119">
                  <c:v>4.4914000000000003E-2</c:v>
                </c:pt>
                <c:pt idx="134120">
                  <c:v>4.4915999999999998E-2</c:v>
                </c:pt>
                <c:pt idx="134121">
                  <c:v>4.4916999999999999E-2</c:v>
                </c:pt>
                <c:pt idx="134122">
                  <c:v>4.4919000000000001E-2</c:v>
                </c:pt>
                <c:pt idx="134123">
                  <c:v>4.4920000000000002E-2</c:v>
                </c:pt>
                <c:pt idx="134124">
                  <c:v>4.4921999999999997E-2</c:v>
                </c:pt>
                <c:pt idx="134125">
                  <c:v>4.4923999999999999E-2</c:v>
                </c:pt>
                <c:pt idx="134126">
                  <c:v>4.4926000000000001E-2</c:v>
                </c:pt>
                <c:pt idx="134127">
                  <c:v>4.4927000000000002E-2</c:v>
                </c:pt>
                <c:pt idx="134128">
                  <c:v>4.4928999999999997E-2</c:v>
                </c:pt>
                <c:pt idx="134129">
                  <c:v>4.4929999999999998E-2</c:v>
                </c:pt>
                <c:pt idx="134130">
                  <c:v>4.4932E-2</c:v>
                </c:pt>
                <c:pt idx="134131">
                  <c:v>4.4933000000000001E-2</c:v>
                </c:pt>
                <c:pt idx="134132">
                  <c:v>4.4935000000000003E-2</c:v>
                </c:pt>
                <c:pt idx="134133">
                  <c:v>4.4935999999999997E-2</c:v>
                </c:pt>
                <c:pt idx="134134">
                  <c:v>4.4936999999999998E-2</c:v>
                </c:pt>
                <c:pt idx="134135">
                  <c:v>4.4939E-2</c:v>
                </c:pt>
                <c:pt idx="134136">
                  <c:v>4.4940000000000001E-2</c:v>
                </c:pt>
                <c:pt idx="134137">
                  <c:v>4.4941000000000002E-2</c:v>
                </c:pt>
                <c:pt idx="134138">
                  <c:v>4.4942999999999997E-2</c:v>
                </c:pt>
                <c:pt idx="134139">
                  <c:v>4.4943999999999998E-2</c:v>
                </c:pt>
                <c:pt idx="134140">
                  <c:v>4.4944999999999999E-2</c:v>
                </c:pt>
                <c:pt idx="134141">
                  <c:v>4.4946E-2</c:v>
                </c:pt>
                <c:pt idx="134142">
                  <c:v>4.4947000000000001E-2</c:v>
                </c:pt>
                <c:pt idx="134143">
                  <c:v>4.4947000000000001E-2</c:v>
                </c:pt>
                <c:pt idx="134144">
                  <c:v>4.4948000000000002E-2</c:v>
                </c:pt>
                <c:pt idx="134145">
                  <c:v>4.4949000000000003E-2</c:v>
                </c:pt>
                <c:pt idx="134146">
                  <c:v>4.4949000000000003E-2</c:v>
                </c:pt>
                <c:pt idx="134147">
                  <c:v>4.4949999999999997E-2</c:v>
                </c:pt>
                <c:pt idx="134148">
                  <c:v>4.4949999999999997E-2</c:v>
                </c:pt>
                <c:pt idx="134149">
                  <c:v>4.4950999999999998E-2</c:v>
                </c:pt>
                <c:pt idx="134150">
                  <c:v>4.4950999999999998E-2</c:v>
                </c:pt>
                <c:pt idx="134151">
                  <c:v>4.4951999999999999E-2</c:v>
                </c:pt>
                <c:pt idx="134152">
                  <c:v>4.4951999999999999E-2</c:v>
                </c:pt>
                <c:pt idx="134153">
                  <c:v>4.4951999999999999E-2</c:v>
                </c:pt>
                <c:pt idx="134154">
                  <c:v>4.4951999999999999E-2</c:v>
                </c:pt>
                <c:pt idx="134155">
                  <c:v>4.4951999999999999E-2</c:v>
                </c:pt>
                <c:pt idx="134156">
                  <c:v>4.4951999999999999E-2</c:v>
                </c:pt>
                <c:pt idx="134157">
                  <c:v>4.4951999999999999E-2</c:v>
                </c:pt>
                <c:pt idx="134158">
                  <c:v>4.4951999999999999E-2</c:v>
                </c:pt>
                <c:pt idx="134159">
                  <c:v>4.4950999999999998E-2</c:v>
                </c:pt>
                <c:pt idx="134160">
                  <c:v>4.4950999999999998E-2</c:v>
                </c:pt>
                <c:pt idx="134161">
                  <c:v>4.4950999999999998E-2</c:v>
                </c:pt>
                <c:pt idx="134162">
                  <c:v>4.4950999999999998E-2</c:v>
                </c:pt>
                <c:pt idx="134163">
                  <c:v>4.4949999999999997E-2</c:v>
                </c:pt>
                <c:pt idx="134164">
                  <c:v>4.4949999999999997E-2</c:v>
                </c:pt>
                <c:pt idx="134165">
                  <c:v>4.4949999999999997E-2</c:v>
                </c:pt>
                <c:pt idx="134166">
                  <c:v>4.4949000000000003E-2</c:v>
                </c:pt>
                <c:pt idx="134167">
                  <c:v>4.4949000000000003E-2</c:v>
                </c:pt>
                <c:pt idx="134168">
                  <c:v>4.4948000000000002E-2</c:v>
                </c:pt>
                <c:pt idx="134169">
                  <c:v>4.4947000000000001E-2</c:v>
                </c:pt>
                <c:pt idx="134170">
                  <c:v>4.4947000000000001E-2</c:v>
                </c:pt>
                <c:pt idx="134171">
                  <c:v>4.4946E-2</c:v>
                </c:pt>
                <c:pt idx="134172">
                  <c:v>4.4946E-2</c:v>
                </c:pt>
                <c:pt idx="134173">
                  <c:v>4.4944999999999999E-2</c:v>
                </c:pt>
                <c:pt idx="134174">
                  <c:v>4.4944999999999999E-2</c:v>
                </c:pt>
                <c:pt idx="134175">
                  <c:v>4.4943999999999998E-2</c:v>
                </c:pt>
                <c:pt idx="134176">
                  <c:v>4.4943999999999998E-2</c:v>
                </c:pt>
                <c:pt idx="134177">
                  <c:v>4.4942999999999997E-2</c:v>
                </c:pt>
                <c:pt idx="134178">
                  <c:v>4.4942999999999997E-2</c:v>
                </c:pt>
                <c:pt idx="134179">
                  <c:v>4.4942000000000003E-2</c:v>
                </c:pt>
                <c:pt idx="134180">
                  <c:v>4.4941000000000002E-2</c:v>
                </c:pt>
                <c:pt idx="134181">
                  <c:v>4.4941000000000002E-2</c:v>
                </c:pt>
                <c:pt idx="134182">
                  <c:v>4.4940000000000001E-2</c:v>
                </c:pt>
                <c:pt idx="134183">
                  <c:v>4.4940000000000001E-2</c:v>
                </c:pt>
                <c:pt idx="134184">
                  <c:v>4.4939E-2</c:v>
                </c:pt>
                <c:pt idx="134185">
                  <c:v>4.4939E-2</c:v>
                </c:pt>
                <c:pt idx="134186">
                  <c:v>4.4939E-2</c:v>
                </c:pt>
                <c:pt idx="134187">
                  <c:v>4.4937999999999999E-2</c:v>
                </c:pt>
                <c:pt idx="134188">
                  <c:v>4.4937999999999999E-2</c:v>
                </c:pt>
                <c:pt idx="134189">
                  <c:v>4.4936999999999998E-2</c:v>
                </c:pt>
                <c:pt idx="134190">
                  <c:v>4.4936999999999998E-2</c:v>
                </c:pt>
                <c:pt idx="134191">
                  <c:v>4.4936999999999998E-2</c:v>
                </c:pt>
                <c:pt idx="134192">
                  <c:v>4.4935999999999997E-2</c:v>
                </c:pt>
                <c:pt idx="134193">
                  <c:v>4.4935999999999997E-2</c:v>
                </c:pt>
                <c:pt idx="134194">
                  <c:v>4.4935999999999997E-2</c:v>
                </c:pt>
                <c:pt idx="134195">
                  <c:v>4.4935999999999997E-2</c:v>
                </c:pt>
                <c:pt idx="134196">
                  <c:v>4.4935999999999997E-2</c:v>
                </c:pt>
                <c:pt idx="134197">
                  <c:v>4.4935999999999997E-2</c:v>
                </c:pt>
                <c:pt idx="134198">
                  <c:v>4.4935999999999997E-2</c:v>
                </c:pt>
                <c:pt idx="134199">
                  <c:v>4.4935000000000003E-2</c:v>
                </c:pt>
                <c:pt idx="134200">
                  <c:v>4.4935000000000003E-2</c:v>
                </c:pt>
                <c:pt idx="134201">
                  <c:v>4.4935000000000003E-2</c:v>
                </c:pt>
                <c:pt idx="134202">
                  <c:v>4.4935000000000003E-2</c:v>
                </c:pt>
                <c:pt idx="134203">
                  <c:v>4.4935000000000003E-2</c:v>
                </c:pt>
                <c:pt idx="134204">
                  <c:v>4.4935000000000003E-2</c:v>
                </c:pt>
                <c:pt idx="134205">
                  <c:v>4.4935999999999997E-2</c:v>
                </c:pt>
                <c:pt idx="134206">
                  <c:v>4.4935999999999997E-2</c:v>
                </c:pt>
                <c:pt idx="134207">
                  <c:v>4.4935999999999997E-2</c:v>
                </c:pt>
                <c:pt idx="134208">
                  <c:v>4.4935999999999997E-2</c:v>
                </c:pt>
                <c:pt idx="134209">
                  <c:v>4.4936999999999998E-2</c:v>
                </c:pt>
                <c:pt idx="134210">
                  <c:v>4.4936999999999998E-2</c:v>
                </c:pt>
                <c:pt idx="134211">
                  <c:v>4.4936999999999998E-2</c:v>
                </c:pt>
                <c:pt idx="134212">
                  <c:v>4.4937999999999999E-2</c:v>
                </c:pt>
                <c:pt idx="134213">
                  <c:v>4.4937999999999999E-2</c:v>
                </c:pt>
                <c:pt idx="134214">
                  <c:v>4.4937999999999999E-2</c:v>
                </c:pt>
                <c:pt idx="134215">
                  <c:v>4.4937999999999999E-2</c:v>
                </c:pt>
                <c:pt idx="134216">
                  <c:v>4.4939E-2</c:v>
                </c:pt>
                <c:pt idx="134217">
                  <c:v>4.4939E-2</c:v>
                </c:pt>
                <c:pt idx="134218">
                  <c:v>4.4939E-2</c:v>
                </c:pt>
                <c:pt idx="134219">
                  <c:v>4.4940000000000001E-2</c:v>
                </c:pt>
                <c:pt idx="134220">
                  <c:v>4.4940000000000001E-2</c:v>
                </c:pt>
                <c:pt idx="134221">
                  <c:v>4.4941000000000002E-2</c:v>
                </c:pt>
                <c:pt idx="134222">
                  <c:v>4.4941000000000002E-2</c:v>
                </c:pt>
                <c:pt idx="134223">
                  <c:v>4.4941000000000002E-2</c:v>
                </c:pt>
                <c:pt idx="134224">
                  <c:v>4.4942000000000003E-2</c:v>
                </c:pt>
                <c:pt idx="134225">
                  <c:v>4.4942000000000003E-2</c:v>
                </c:pt>
                <c:pt idx="134226">
                  <c:v>4.4942000000000003E-2</c:v>
                </c:pt>
                <c:pt idx="134227">
                  <c:v>4.4942000000000003E-2</c:v>
                </c:pt>
                <c:pt idx="134228">
                  <c:v>4.4942999999999997E-2</c:v>
                </c:pt>
                <c:pt idx="134229">
                  <c:v>4.4942999999999997E-2</c:v>
                </c:pt>
                <c:pt idx="134230">
                  <c:v>4.4942999999999997E-2</c:v>
                </c:pt>
                <c:pt idx="134231">
                  <c:v>4.4942999999999997E-2</c:v>
                </c:pt>
                <c:pt idx="134232">
                  <c:v>4.4943999999999998E-2</c:v>
                </c:pt>
                <c:pt idx="134233">
                  <c:v>4.4943999999999998E-2</c:v>
                </c:pt>
                <c:pt idx="134234">
                  <c:v>4.4943999999999998E-2</c:v>
                </c:pt>
                <c:pt idx="134235">
                  <c:v>4.4943999999999998E-2</c:v>
                </c:pt>
                <c:pt idx="134236">
                  <c:v>4.4943999999999998E-2</c:v>
                </c:pt>
                <c:pt idx="134237">
                  <c:v>4.4943999999999998E-2</c:v>
                </c:pt>
                <c:pt idx="134238">
                  <c:v>4.4943999999999998E-2</c:v>
                </c:pt>
                <c:pt idx="134239">
                  <c:v>4.4943999999999998E-2</c:v>
                </c:pt>
                <c:pt idx="134240">
                  <c:v>4.4943999999999998E-2</c:v>
                </c:pt>
                <c:pt idx="134241">
                  <c:v>4.4943999999999998E-2</c:v>
                </c:pt>
                <c:pt idx="134242">
                  <c:v>4.4943999999999998E-2</c:v>
                </c:pt>
                <c:pt idx="134243">
                  <c:v>4.4943999999999998E-2</c:v>
                </c:pt>
                <c:pt idx="134244">
                  <c:v>4.4943999999999998E-2</c:v>
                </c:pt>
                <c:pt idx="134245">
                  <c:v>4.4943999999999998E-2</c:v>
                </c:pt>
                <c:pt idx="134246">
                  <c:v>4.4942999999999997E-2</c:v>
                </c:pt>
                <c:pt idx="134247">
                  <c:v>4.4942999999999997E-2</c:v>
                </c:pt>
                <c:pt idx="134248">
                  <c:v>4.4942999999999997E-2</c:v>
                </c:pt>
                <c:pt idx="134249">
                  <c:v>4.4942999999999997E-2</c:v>
                </c:pt>
                <c:pt idx="134250">
                  <c:v>4.4942000000000003E-2</c:v>
                </c:pt>
                <c:pt idx="134251">
                  <c:v>4.4942000000000003E-2</c:v>
                </c:pt>
                <c:pt idx="134252">
                  <c:v>4.4942000000000003E-2</c:v>
                </c:pt>
                <c:pt idx="134253">
                  <c:v>4.4941000000000002E-2</c:v>
                </c:pt>
                <c:pt idx="134254">
                  <c:v>4.4941000000000002E-2</c:v>
                </c:pt>
                <c:pt idx="134255">
                  <c:v>4.4941000000000002E-2</c:v>
                </c:pt>
                <c:pt idx="134256">
                  <c:v>4.4941000000000002E-2</c:v>
                </c:pt>
                <c:pt idx="134257">
                  <c:v>4.4940000000000001E-2</c:v>
                </c:pt>
                <c:pt idx="134258">
                  <c:v>4.4940000000000001E-2</c:v>
                </c:pt>
                <c:pt idx="134259">
                  <c:v>4.4940000000000001E-2</c:v>
                </c:pt>
                <c:pt idx="134260">
                  <c:v>4.4939E-2</c:v>
                </c:pt>
                <c:pt idx="134261">
                  <c:v>4.4939E-2</c:v>
                </c:pt>
                <c:pt idx="134262">
                  <c:v>4.4939E-2</c:v>
                </c:pt>
                <c:pt idx="134263">
                  <c:v>4.4937999999999999E-2</c:v>
                </c:pt>
                <c:pt idx="134264">
                  <c:v>4.4937999999999999E-2</c:v>
                </c:pt>
                <c:pt idx="134265">
                  <c:v>4.4937999999999999E-2</c:v>
                </c:pt>
                <c:pt idx="134266">
                  <c:v>4.4937999999999999E-2</c:v>
                </c:pt>
                <c:pt idx="134267">
                  <c:v>4.4937999999999999E-2</c:v>
                </c:pt>
                <c:pt idx="134268">
                  <c:v>4.4937999999999999E-2</c:v>
                </c:pt>
                <c:pt idx="134269">
                  <c:v>4.4937999999999999E-2</c:v>
                </c:pt>
                <c:pt idx="134270">
                  <c:v>4.4936999999999998E-2</c:v>
                </c:pt>
                <c:pt idx="134271">
                  <c:v>4.4936999999999998E-2</c:v>
                </c:pt>
                <c:pt idx="134272">
                  <c:v>4.4936999999999998E-2</c:v>
                </c:pt>
                <c:pt idx="134273">
                  <c:v>4.4936999999999998E-2</c:v>
                </c:pt>
                <c:pt idx="134274">
                  <c:v>4.4936999999999998E-2</c:v>
                </c:pt>
                <c:pt idx="134275">
                  <c:v>4.4936999999999998E-2</c:v>
                </c:pt>
                <c:pt idx="134276">
                  <c:v>4.4936999999999998E-2</c:v>
                </c:pt>
                <c:pt idx="134277">
                  <c:v>4.4936999999999998E-2</c:v>
                </c:pt>
                <c:pt idx="134278">
                  <c:v>4.4937999999999999E-2</c:v>
                </c:pt>
                <c:pt idx="134279">
                  <c:v>4.4937999999999999E-2</c:v>
                </c:pt>
                <c:pt idx="134280">
                  <c:v>4.4937999999999999E-2</c:v>
                </c:pt>
                <c:pt idx="134281">
                  <c:v>4.4937999999999999E-2</c:v>
                </c:pt>
                <c:pt idx="134282">
                  <c:v>4.4939E-2</c:v>
                </c:pt>
                <c:pt idx="134283">
                  <c:v>4.4939E-2</c:v>
                </c:pt>
                <c:pt idx="134284">
                  <c:v>4.4939E-2</c:v>
                </c:pt>
                <c:pt idx="134285">
                  <c:v>4.4940000000000001E-2</c:v>
                </c:pt>
                <c:pt idx="134286">
                  <c:v>4.4940000000000001E-2</c:v>
                </c:pt>
                <c:pt idx="134287">
                  <c:v>4.4940000000000001E-2</c:v>
                </c:pt>
                <c:pt idx="134288">
                  <c:v>4.4941000000000002E-2</c:v>
                </c:pt>
                <c:pt idx="134289">
                  <c:v>4.4942000000000003E-2</c:v>
                </c:pt>
                <c:pt idx="134290">
                  <c:v>4.4942000000000003E-2</c:v>
                </c:pt>
                <c:pt idx="134291">
                  <c:v>4.4942999999999997E-2</c:v>
                </c:pt>
                <c:pt idx="134292">
                  <c:v>4.4943999999999998E-2</c:v>
                </c:pt>
                <c:pt idx="134293">
                  <c:v>4.4943999999999998E-2</c:v>
                </c:pt>
                <c:pt idx="134294">
                  <c:v>4.4944999999999999E-2</c:v>
                </c:pt>
                <c:pt idx="134295">
                  <c:v>4.4946E-2</c:v>
                </c:pt>
                <c:pt idx="134296">
                  <c:v>4.4946E-2</c:v>
                </c:pt>
                <c:pt idx="134297">
                  <c:v>4.4947000000000001E-2</c:v>
                </c:pt>
                <c:pt idx="134298">
                  <c:v>4.4948000000000002E-2</c:v>
                </c:pt>
                <c:pt idx="134299">
                  <c:v>4.4948000000000002E-2</c:v>
                </c:pt>
                <c:pt idx="134300">
                  <c:v>4.4949000000000003E-2</c:v>
                </c:pt>
                <c:pt idx="134301">
                  <c:v>4.4949999999999997E-2</c:v>
                </c:pt>
                <c:pt idx="134302">
                  <c:v>4.4950999999999998E-2</c:v>
                </c:pt>
                <c:pt idx="134303">
                  <c:v>4.4951999999999999E-2</c:v>
                </c:pt>
                <c:pt idx="134304">
                  <c:v>4.4953E-2</c:v>
                </c:pt>
                <c:pt idx="134305">
                  <c:v>4.4954000000000001E-2</c:v>
                </c:pt>
                <c:pt idx="134306">
                  <c:v>4.4955000000000002E-2</c:v>
                </c:pt>
                <c:pt idx="134307">
                  <c:v>4.4956000000000003E-2</c:v>
                </c:pt>
                <c:pt idx="134308">
                  <c:v>4.4956999999999997E-2</c:v>
                </c:pt>
                <c:pt idx="134309">
                  <c:v>4.4957999999999998E-2</c:v>
                </c:pt>
                <c:pt idx="134310">
                  <c:v>4.4958999999999999E-2</c:v>
                </c:pt>
                <c:pt idx="134311">
                  <c:v>4.496E-2</c:v>
                </c:pt>
                <c:pt idx="134312">
                  <c:v>4.4962000000000002E-2</c:v>
                </c:pt>
                <c:pt idx="134313">
                  <c:v>4.4963000000000003E-2</c:v>
                </c:pt>
                <c:pt idx="134314">
                  <c:v>4.4963999999999997E-2</c:v>
                </c:pt>
                <c:pt idx="134315">
                  <c:v>4.4964999999999998E-2</c:v>
                </c:pt>
                <c:pt idx="134316">
                  <c:v>4.4967E-2</c:v>
                </c:pt>
                <c:pt idx="134317">
                  <c:v>4.4968000000000001E-2</c:v>
                </c:pt>
                <c:pt idx="134318">
                  <c:v>4.4969000000000002E-2</c:v>
                </c:pt>
                <c:pt idx="134319">
                  <c:v>4.4970000000000003E-2</c:v>
                </c:pt>
                <c:pt idx="134320">
                  <c:v>4.4971999999999998E-2</c:v>
                </c:pt>
                <c:pt idx="134321">
                  <c:v>4.4972999999999999E-2</c:v>
                </c:pt>
                <c:pt idx="134322">
                  <c:v>4.4974E-2</c:v>
                </c:pt>
                <c:pt idx="134323">
                  <c:v>4.4975000000000001E-2</c:v>
                </c:pt>
                <c:pt idx="134324">
                  <c:v>4.4977000000000003E-2</c:v>
                </c:pt>
                <c:pt idx="134325">
                  <c:v>4.4977999999999997E-2</c:v>
                </c:pt>
                <c:pt idx="134326">
                  <c:v>4.4979999999999999E-2</c:v>
                </c:pt>
                <c:pt idx="134327">
                  <c:v>4.4981E-2</c:v>
                </c:pt>
                <c:pt idx="134328">
                  <c:v>4.4982000000000001E-2</c:v>
                </c:pt>
                <c:pt idx="134329">
                  <c:v>4.4984000000000003E-2</c:v>
                </c:pt>
                <c:pt idx="134330">
                  <c:v>4.4984999999999997E-2</c:v>
                </c:pt>
                <c:pt idx="134331">
                  <c:v>4.4985999999999998E-2</c:v>
                </c:pt>
                <c:pt idx="134332">
                  <c:v>4.4988E-2</c:v>
                </c:pt>
                <c:pt idx="134333">
                  <c:v>4.4989000000000001E-2</c:v>
                </c:pt>
                <c:pt idx="134334">
                  <c:v>4.4990000000000002E-2</c:v>
                </c:pt>
                <c:pt idx="134335">
                  <c:v>4.4991000000000003E-2</c:v>
                </c:pt>
                <c:pt idx="134336">
                  <c:v>4.4992999999999998E-2</c:v>
                </c:pt>
                <c:pt idx="134337">
                  <c:v>4.4993999999999999E-2</c:v>
                </c:pt>
                <c:pt idx="134338">
                  <c:v>4.4995E-2</c:v>
                </c:pt>
                <c:pt idx="134339">
                  <c:v>4.4997000000000002E-2</c:v>
                </c:pt>
                <c:pt idx="134340">
                  <c:v>4.4998000000000003E-2</c:v>
                </c:pt>
                <c:pt idx="134341">
                  <c:v>4.4998999999999997E-2</c:v>
                </c:pt>
                <c:pt idx="134342">
                  <c:v>4.4999999999999998E-2</c:v>
                </c:pt>
                <c:pt idx="134343">
                  <c:v>4.5000999999999999E-2</c:v>
                </c:pt>
                <c:pt idx="134344">
                  <c:v>4.5002E-2</c:v>
                </c:pt>
                <c:pt idx="134345">
                  <c:v>4.5003000000000001E-2</c:v>
                </c:pt>
                <c:pt idx="134346">
                  <c:v>4.5004000000000002E-2</c:v>
                </c:pt>
                <c:pt idx="134347">
                  <c:v>4.5005000000000003E-2</c:v>
                </c:pt>
                <c:pt idx="134348">
                  <c:v>4.5005999999999997E-2</c:v>
                </c:pt>
                <c:pt idx="134349">
                  <c:v>4.5006999999999998E-2</c:v>
                </c:pt>
                <c:pt idx="134350">
                  <c:v>4.5007999999999999E-2</c:v>
                </c:pt>
                <c:pt idx="134351">
                  <c:v>4.5009E-2</c:v>
                </c:pt>
                <c:pt idx="134352">
                  <c:v>4.5010000000000001E-2</c:v>
                </c:pt>
                <c:pt idx="134353">
                  <c:v>4.5010000000000001E-2</c:v>
                </c:pt>
                <c:pt idx="134354">
                  <c:v>4.5011000000000002E-2</c:v>
                </c:pt>
                <c:pt idx="134355">
                  <c:v>4.5012000000000003E-2</c:v>
                </c:pt>
                <c:pt idx="134356">
                  <c:v>4.5012000000000003E-2</c:v>
                </c:pt>
                <c:pt idx="134357">
                  <c:v>4.5012999999999997E-2</c:v>
                </c:pt>
                <c:pt idx="134358">
                  <c:v>4.5012999999999997E-2</c:v>
                </c:pt>
                <c:pt idx="134359">
                  <c:v>4.5013999999999998E-2</c:v>
                </c:pt>
                <c:pt idx="134360">
                  <c:v>4.5013999999999998E-2</c:v>
                </c:pt>
                <c:pt idx="134361">
                  <c:v>4.5014999999999999E-2</c:v>
                </c:pt>
                <c:pt idx="134362">
                  <c:v>4.5014999999999999E-2</c:v>
                </c:pt>
                <c:pt idx="134363">
                  <c:v>4.5016E-2</c:v>
                </c:pt>
                <c:pt idx="134364">
                  <c:v>4.5016E-2</c:v>
                </c:pt>
                <c:pt idx="134365">
                  <c:v>4.5017000000000001E-2</c:v>
                </c:pt>
                <c:pt idx="134366">
                  <c:v>4.5017000000000001E-2</c:v>
                </c:pt>
                <c:pt idx="134367">
                  <c:v>4.5017000000000001E-2</c:v>
                </c:pt>
                <c:pt idx="134368">
                  <c:v>4.5017000000000001E-2</c:v>
                </c:pt>
                <c:pt idx="134369">
                  <c:v>4.5017000000000001E-2</c:v>
                </c:pt>
                <c:pt idx="134370">
                  <c:v>4.5017000000000001E-2</c:v>
                </c:pt>
                <c:pt idx="134371">
                  <c:v>4.5018000000000002E-2</c:v>
                </c:pt>
                <c:pt idx="134372">
                  <c:v>4.5018000000000002E-2</c:v>
                </c:pt>
                <c:pt idx="134373">
                  <c:v>4.5018000000000002E-2</c:v>
                </c:pt>
                <c:pt idx="134374">
                  <c:v>4.5018000000000002E-2</c:v>
                </c:pt>
                <c:pt idx="134375">
                  <c:v>4.5018000000000002E-2</c:v>
                </c:pt>
                <c:pt idx="134376">
                  <c:v>4.5018000000000002E-2</c:v>
                </c:pt>
                <c:pt idx="134377">
                  <c:v>4.5018000000000002E-2</c:v>
                </c:pt>
                <c:pt idx="134378">
                  <c:v>4.5018000000000002E-2</c:v>
                </c:pt>
                <c:pt idx="134379">
                  <c:v>4.5018000000000002E-2</c:v>
                </c:pt>
                <c:pt idx="134380">
                  <c:v>4.5017000000000001E-2</c:v>
                </c:pt>
                <c:pt idx="134381">
                  <c:v>4.5017000000000001E-2</c:v>
                </c:pt>
                <c:pt idx="134382">
                  <c:v>4.5017000000000001E-2</c:v>
                </c:pt>
                <c:pt idx="134383">
                  <c:v>4.5017000000000001E-2</c:v>
                </c:pt>
                <c:pt idx="134384">
                  <c:v>4.5016E-2</c:v>
                </c:pt>
                <c:pt idx="134385">
                  <c:v>4.5016E-2</c:v>
                </c:pt>
                <c:pt idx="134386">
                  <c:v>4.5016E-2</c:v>
                </c:pt>
                <c:pt idx="134387">
                  <c:v>4.5016E-2</c:v>
                </c:pt>
                <c:pt idx="134388">
                  <c:v>4.5014999999999999E-2</c:v>
                </c:pt>
                <c:pt idx="134389">
                  <c:v>4.5014999999999999E-2</c:v>
                </c:pt>
                <c:pt idx="134390">
                  <c:v>4.5014999999999999E-2</c:v>
                </c:pt>
                <c:pt idx="134391">
                  <c:v>4.5013999999999998E-2</c:v>
                </c:pt>
                <c:pt idx="134392">
                  <c:v>4.5013999999999998E-2</c:v>
                </c:pt>
                <c:pt idx="134393">
                  <c:v>4.5012999999999997E-2</c:v>
                </c:pt>
                <c:pt idx="134394">
                  <c:v>4.5012999999999997E-2</c:v>
                </c:pt>
                <c:pt idx="134395">
                  <c:v>4.5012000000000003E-2</c:v>
                </c:pt>
                <c:pt idx="134396">
                  <c:v>4.5012000000000003E-2</c:v>
                </c:pt>
                <c:pt idx="134397">
                  <c:v>4.5012000000000003E-2</c:v>
                </c:pt>
                <c:pt idx="134398">
                  <c:v>4.5011000000000002E-2</c:v>
                </c:pt>
                <c:pt idx="134399">
                  <c:v>4.5011000000000002E-2</c:v>
                </c:pt>
                <c:pt idx="134400">
                  <c:v>4.5011000000000002E-2</c:v>
                </c:pt>
                <c:pt idx="134401">
                  <c:v>4.5010000000000001E-2</c:v>
                </c:pt>
                <c:pt idx="134402">
                  <c:v>4.5010000000000001E-2</c:v>
                </c:pt>
                <c:pt idx="134403">
                  <c:v>4.5009E-2</c:v>
                </c:pt>
                <c:pt idx="134404">
                  <c:v>4.5009E-2</c:v>
                </c:pt>
                <c:pt idx="134405">
                  <c:v>4.5009E-2</c:v>
                </c:pt>
                <c:pt idx="134406">
                  <c:v>4.5009E-2</c:v>
                </c:pt>
                <c:pt idx="134407">
                  <c:v>4.5007999999999999E-2</c:v>
                </c:pt>
                <c:pt idx="134408">
                  <c:v>4.5007999999999999E-2</c:v>
                </c:pt>
                <c:pt idx="134409">
                  <c:v>4.5007999999999999E-2</c:v>
                </c:pt>
                <c:pt idx="134410">
                  <c:v>4.5007999999999999E-2</c:v>
                </c:pt>
                <c:pt idx="134411">
                  <c:v>4.5007999999999999E-2</c:v>
                </c:pt>
                <c:pt idx="134412">
                  <c:v>4.5007999999999999E-2</c:v>
                </c:pt>
                <c:pt idx="134413">
                  <c:v>4.5007999999999999E-2</c:v>
                </c:pt>
                <c:pt idx="134414">
                  <c:v>4.5007999999999999E-2</c:v>
                </c:pt>
                <c:pt idx="134415">
                  <c:v>4.5007999999999999E-2</c:v>
                </c:pt>
                <c:pt idx="134416">
                  <c:v>4.5007999999999999E-2</c:v>
                </c:pt>
                <c:pt idx="134417">
                  <c:v>4.5007999999999999E-2</c:v>
                </c:pt>
                <c:pt idx="134418">
                  <c:v>4.5009E-2</c:v>
                </c:pt>
                <c:pt idx="134419">
                  <c:v>4.5009E-2</c:v>
                </c:pt>
                <c:pt idx="134420">
                  <c:v>4.5010000000000001E-2</c:v>
                </c:pt>
                <c:pt idx="134421">
                  <c:v>4.5010000000000001E-2</c:v>
                </c:pt>
                <c:pt idx="134422">
                  <c:v>4.5011000000000002E-2</c:v>
                </c:pt>
                <c:pt idx="134423">
                  <c:v>4.5011000000000002E-2</c:v>
                </c:pt>
                <c:pt idx="134424">
                  <c:v>4.5012000000000003E-2</c:v>
                </c:pt>
                <c:pt idx="134425">
                  <c:v>4.5012000000000003E-2</c:v>
                </c:pt>
                <c:pt idx="134426">
                  <c:v>4.5012999999999997E-2</c:v>
                </c:pt>
                <c:pt idx="134427">
                  <c:v>4.5013999999999998E-2</c:v>
                </c:pt>
                <c:pt idx="134428">
                  <c:v>4.5013999999999998E-2</c:v>
                </c:pt>
                <c:pt idx="134429">
                  <c:v>4.5014999999999999E-2</c:v>
                </c:pt>
                <c:pt idx="134430">
                  <c:v>4.5016E-2</c:v>
                </c:pt>
                <c:pt idx="134431">
                  <c:v>4.5017000000000001E-2</c:v>
                </c:pt>
                <c:pt idx="134432">
                  <c:v>4.5018000000000002E-2</c:v>
                </c:pt>
                <c:pt idx="134433">
                  <c:v>4.5019000000000003E-2</c:v>
                </c:pt>
                <c:pt idx="134434">
                  <c:v>4.5020999999999999E-2</c:v>
                </c:pt>
                <c:pt idx="134435">
                  <c:v>4.5022E-2</c:v>
                </c:pt>
                <c:pt idx="134436">
                  <c:v>4.5023000000000001E-2</c:v>
                </c:pt>
                <c:pt idx="134437">
                  <c:v>4.5024000000000002E-2</c:v>
                </c:pt>
                <c:pt idx="134438">
                  <c:v>4.5025000000000003E-2</c:v>
                </c:pt>
                <c:pt idx="134439">
                  <c:v>4.5026999999999998E-2</c:v>
                </c:pt>
                <c:pt idx="134440">
                  <c:v>4.5027999999999999E-2</c:v>
                </c:pt>
                <c:pt idx="134441">
                  <c:v>4.5029E-2</c:v>
                </c:pt>
                <c:pt idx="134442">
                  <c:v>4.5031000000000002E-2</c:v>
                </c:pt>
                <c:pt idx="134443">
                  <c:v>4.5032999999999997E-2</c:v>
                </c:pt>
                <c:pt idx="134444">
                  <c:v>4.5033999999999998E-2</c:v>
                </c:pt>
                <c:pt idx="134445">
                  <c:v>4.5036E-2</c:v>
                </c:pt>
                <c:pt idx="134446">
                  <c:v>4.5037000000000001E-2</c:v>
                </c:pt>
                <c:pt idx="134447">
                  <c:v>4.5039000000000003E-2</c:v>
                </c:pt>
                <c:pt idx="134448">
                  <c:v>4.5040999999999998E-2</c:v>
                </c:pt>
                <c:pt idx="134449">
                  <c:v>4.5041999999999999E-2</c:v>
                </c:pt>
                <c:pt idx="134450">
                  <c:v>4.5044000000000001E-2</c:v>
                </c:pt>
                <c:pt idx="134451">
                  <c:v>4.5045000000000002E-2</c:v>
                </c:pt>
                <c:pt idx="134452">
                  <c:v>4.5046999999999997E-2</c:v>
                </c:pt>
                <c:pt idx="134453">
                  <c:v>4.5048999999999999E-2</c:v>
                </c:pt>
                <c:pt idx="134454">
                  <c:v>4.505E-2</c:v>
                </c:pt>
                <c:pt idx="134455">
                  <c:v>4.5052000000000002E-2</c:v>
                </c:pt>
                <c:pt idx="134456">
                  <c:v>4.5053999999999997E-2</c:v>
                </c:pt>
                <c:pt idx="134457">
                  <c:v>4.5055999999999999E-2</c:v>
                </c:pt>
                <c:pt idx="134458">
                  <c:v>4.5057E-2</c:v>
                </c:pt>
                <c:pt idx="134459">
                  <c:v>4.5059000000000002E-2</c:v>
                </c:pt>
                <c:pt idx="134460">
                  <c:v>4.5060000000000003E-2</c:v>
                </c:pt>
                <c:pt idx="134461">
                  <c:v>4.5061999999999998E-2</c:v>
                </c:pt>
                <c:pt idx="134462">
                  <c:v>4.5062999999999999E-2</c:v>
                </c:pt>
                <c:pt idx="134463">
                  <c:v>4.5065000000000001E-2</c:v>
                </c:pt>
                <c:pt idx="134464">
                  <c:v>4.5066000000000002E-2</c:v>
                </c:pt>
                <c:pt idx="134465">
                  <c:v>4.5067999999999997E-2</c:v>
                </c:pt>
                <c:pt idx="134466">
                  <c:v>4.5069999999999999E-2</c:v>
                </c:pt>
                <c:pt idx="134467">
                  <c:v>4.5071E-2</c:v>
                </c:pt>
                <c:pt idx="134468">
                  <c:v>4.5073000000000002E-2</c:v>
                </c:pt>
                <c:pt idx="134469">
                  <c:v>4.5074000000000003E-2</c:v>
                </c:pt>
                <c:pt idx="134470">
                  <c:v>4.5074999999999997E-2</c:v>
                </c:pt>
                <c:pt idx="134471">
                  <c:v>4.5076999999999999E-2</c:v>
                </c:pt>
                <c:pt idx="134472">
                  <c:v>4.5078E-2</c:v>
                </c:pt>
                <c:pt idx="134473">
                  <c:v>4.5079000000000001E-2</c:v>
                </c:pt>
                <c:pt idx="134474">
                  <c:v>4.5080000000000002E-2</c:v>
                </c:pt>
                <c:pt idx="134475">
                  <c:v>4.5081000000000003E-2</c:v>
                </c:pt>
                <c:pt idx="134476">
                  <c:v>4.5081999999999997E-2</c:v>
                </c:pt>
                <c:pt idx="134477">
                  <c:v>4.5082999999999998E-2</c:v>
                </c:pt>
                <c:pt idx="134478">
                  <c:v>4.5083999999999999E-2</c:v>
                </c:pt>
                <c:pt idx="134479">
                  <c:v>4.5085E-2</c:v>
                </c:pt>
                <c:pt idx="134480">
                  <c:v>4.5086000000000001E-2</c:v>
                </c:pt>
                <c:pt idx="134481">
                  <c:v>4.5087000000000002E-2</c:v>
                </c:pt>
                <c:pt idx="134482">
                  <c:v>4.5088000000000003E-2</c:v>
                </c:pt>
                <c:pt idx="134483">
                  <c:v>4.5088999999999997E-2</c:v>
                </c:pt>
                <c:pt idx="134484">
                  <c:v>4.5088999999999997E-2</c:v>
                </c:pt>
                <c:pt idx="134485">
                  <c:v>4.5089999999999998E-2</c:v>
                </c:pt>
                <c:pt idx="134486">
                  <c:v>4.5089999999999998E-2</c:v>
                </c:pt>
                <c:pt idx="134487">
                  <c:v>4.5090999999999999E-2</c:v>
                </c:pt>
                <c:pt idx="134488">
                  <c:v>4.5090999999999999E-2</c:v>
                </c:pt>
                <c:pt idx="134489">
                  <c:v>4.5092E-2</c:v>
                </c:pt>
                <c:pt idx="134490">
                  <c:v>4.5092E-2</c:v>
                </c:pt>
                <c:pt idx="134491">
                  <c:v>4.5093000000000001E-2</c:v>
                </c:pt>
                <c:pt idx="134492">
                  <c:v>4.5093000000000001E-2</c:v>
                </c:pt>
                <c:pt idx="134493">
                  <c:v>4.5093000000000001E-2</c:v>
                </c:pt>
                <c:pt idx="134494">
                  <c:v>4.5094000000000002E-2</c:v>
                </c:pt>
                <c:pt idx="134495">
                  <c:v>4.5094000000000002E-2</c:v>
                </c:pt>
                <c:pt idx="134496">
                  <c:v>4.5094000000000002E-2</c:v>
                </c:pt>
                <c:pt idx="134497">
                  <c:v>4.5094000000000002E-2</c:v>
                </c:pt>
                <c:pt idx="134498">
                  <c:v>4.5093000000000001E-2</c:v>
                </c:pt>
                <c:pt idx="134499">
                  <c:v>4.5093000000000001E-2</c:v>
                </c:pt>
                <c:pt idx="134500">
                  <c:v>4.5093000000000001E-2</c:v>
                </c:pt>
                <c:pt idx="134501">
                  <c:v>4.5093000000000001E-2</c:v>
                </c:pt>
                <c:pt idx="134502">
                  <c:v>4.5093000000000001E-2</c:v>
                </c:pt>
                <c:pt idx="134503">
                  <c:v>4.5093000000000001E-2</c:v>
                </c:pt>
                <c:pt idx="134504">
                  <c:v>4.5092E-2</c:v>
                </c:pt>
                <c:pt idx="134505">
                  <c:v>4.5092E-2</c:v>
                </c:pt>
                <c:pt idx="134506">
                  <c:v>4.5090999999999999E-2</c:v>
                </c:pt>
                <c:pt idx="134507">
                  <c:v>4.5090999999999999E-2</c:v>
                </c:pt>
                <c:pt idx="134508">
                  <c:v>4.5089999999999998E-2</c:v>
                </c:pt>
                <c:pt idx="134509">
                  <c:v>4.5089999999999998E-2</c:v>
                </c:pt>
                <c:pt idx="134510">
                  <c:v>4.5088999999999997E-2</c:v>
                </c:pt>
                <c:pt idx="134511">
                  <c:v>4.5088999999999997E-2</c:v>
                </c:pt>
                <c:pt idx="134512">
                  <c:v>4.5088000000000003E-2</c:v>
                </c:pt>
                <c:pt idx="134513">
                  <c:v>4.5087000000000002E-2</c:v>
                </c:pt>
                <c:pt idx="134514">
                  <c:v>4.5087000000000002E-2</c:v>
                </c:pt>
                <c:pt idx="134515">
                  <c:v>4.5086000000000001E-2</c:v>
                </c:pt>
                <c:pt idx="134516">
                  <c:v>4.5086000000000001E-2</c:v>
                </c:pt>
                <c:pt idx="134517">
                  <c:v>4.5085E-2</c:v>
                </c:pt>
                <c:pt idx="134518">
                  <c:v>4.5083999999999999E-2</c:v>
                </c:pt>
                <c:pt idx="134519">
                  <c:v>4.5083999999999999E-2</c:v>
                </c:pt>
                <c:pt idx="134520">
                  <c:v>4.5082999999999998E-2</c:v>
                </c:pt>
                <c:pt idx="134521">
                  <c:v>4.5081999999999997E-2</c:v>
                </c:pt>
                <c:pt idx="134522">
                  <c:v>4.5081999999999997E-2</c:v>
                </c:pt>
                <c:pt idx="134523">
                  <c:v>4.5081000000000003E-2</c:v>
                </c:pt>
                <c:pt idx="134524">
                  <c:v>4.5080000000000002E-2</c:v>
                </c:pt>
                <c:pt idx="134525">
                  <c:v>4.5080000000000002E-2</c:v>
                </c:pt>
                <c:pt idx="134526">
                  <c:v>4.5080000000000002E-2</c:v>
                </c:pt>
                <c:pt idx="134527">
                  <c:v>4.5079000000000001E-2</c:v>
                </c:pt>
                <c:pt idx="134528">
                  <c:v>4.5079000000000001E-2</c:v>
                </c:pt>
                <c:pt idx="134529">
                  <c:v>4.5078E-2</c:v>
                </c:pt>
                <c:pt idx="134530">
                  <c:v>4.5078E-2</c:v>
                </c:pt>
                <c:pt idx="134531">
                  <c:v>4.5076999999999999E-2</c:v>
                </c:pt>
                <c:pt idx="134532">
                  <c:v>4.5076999999999999E-2</c:v>
                </c:pt>
                <c:pt idx="134533">
                  <c:v>4.5076999999999999E-2</c:v>
                </c:pt>
                <c:pt idx="134534">
                  <c:v>4.5076999999999999E-2</c:v>
                </c:pt>
                <c:pt idx="134535">
                  <c:v>4.5075999999999998E-2</c:v>
                </c:pt>
                <c:pt idx="134536">
                  <c:v>4.5075999999999998E-2</c:v>
                </c:pt>
                <c:pt idx="134537">
                  <c:v>4.5075999999999998E-2</c:v>
                </c:pt>
                <c:pt idx="134538">
                  <c:v>4.5075999999999998E-2</c:v>
                </c:pt>
                <c:pt idx="134539">
                  <c:v>4.5075999999999998E-2</c:v>
                </c:pt>
                <c:pt idx="134540">
                  <c:v>4.5075999999999998E-2</c:v>
                </c:pt>
                <c:pt idx="134541">
                  <c:v>4.5075999999999998E-2</c:v>
                </c:pt>
                <c:pt idx="134542">
                  <c:v>4.5075999999999998E-2</c:v>
                </c:pt>
                <c:pt idx="134543">
                  <c:v>4.5075999999999998E-2</c:v>
                </c:pt>
                <c:pt idx="134544">
                  <c:v>4.5075999999999998E-2</c:v>
                </c:pt>
                <c:pt idx="134545">
                  <c:v>4.5075999999999998E-2</c:v>
                </c:pt>
                <c:pt idx="134546">
                  <c:v>4.5075999999999998E-2</c:v>
                </c:pt>
                <c:pt idx="134547">
                  <c:v>4.5076999999999999E-2</c:v>
                </c:pt>
                <c:pt idx="134548">
                  <c:v>4.5076999999999999E-2</c:v>
                </c:pt>
                <c:pt idx="134549">
                  <c:v>4.5076999999999999E-2</c:v>
                </c:pt>
                <c:pt idx="134550">
                  <c:v>4.5076999999999999E-2</c:v>
                </c:pt>
                <c:pt idx="134551">
                  <c:v>4.5078E-2</c:v>
                </c:pt>
                <c:pt idx="134552">
                  <c:v>4.5078E-2</c:v>
                </c:pt>
                <c:pt idx="134553">
                  <c:v>4.5078E-2</c:v>
                </c:pt>
                <c:pt idx="134554">
                  <c:v>4.5078E-2</c:v>
                </c:pt>
                <c:pt idx="134555">
                  <c:v>4.5078E-2</c:v>
                </c:pt>
                <c:pt idx="134556">
                  <c:v>4.5079000000000001E-2</c:v>
                </c:pt>
                <c:pt idx="134557">
                  <c:v>4.5079000000000001E-2</c:v>
                </c:pt>
                <c:pt idx="134558">
                  <c:v>4.5079000000000001E-2</c:v>
                </c:pt>
                <c:pt idx="134559">
                  <c:v>4.5079000000000001E-2</c:v>
                </c:pt>
                <c:pt idx="134560">
                  <c:v>4.5080000000000002E-2</c:v>
                </c:pt>
                <c:pt idx="134561">
                  <c:v>4.5080000000000002E-2</c:v>
                </c:pt>
                <c:pt idx="134562">
                  <c:v>4.5080000000000002E-2</c:v>
                </c:pt>
                <c:pt idx="134563">
                  <c:v>4.5080000000000002E-2</c:v>
                </c:pt>
                <c:pt idx="134564">
                  <c:v>4.5080000000000002E-2</c:v>
                </c:pt>
                <c:pt idx="134565">
                  <c:v>4.5080000000000002E-2</c:v>
                </c:pt>
                <c:pt idx="134566">
                  <c:v>4.5080000000000002E-2</c:v>
                </c:pt>
                <c:pt idx="134567">
                  <c:v>4.5080000000000002E-2</c:v>
                </c:pt>
                <c:pt idx="134568">
                  <c:v>4.5080000000000002E-2</c:v>
                </c:pt>
                <c:pt idx="134569">
                  <c:v>4.5080000000000002E-2</c:v>
                </c:pt>
                <c:pt idx="134570">
                  <c:v>4.5080000000000002E-2</c:v>
                </c:pt>
                <c:pt idx="134571">
                  <c:v>4.5080000000000002E-2</c:v>
                </c:pt>
                <c:pt idx="134572">
                  <c:v>4.5080000000000002E-2</c:v>
                </c:pt>
                <c:pt idx="134573">
                  <c:v>4.5080000000000002E-2</c:v>
                </c:pt>
                <c:pt idx="134574">
                  <c:v>4.5079000000000001E-2</c:v>
                </c:pt>
                <c:pt idx="134575">
                  <c:v>4.5079000000000001E-2</c:v>
                </c:pt>
                <c:pt idx="134576">
                  <c:v>4.5079000000000001E-2</c:v>
                </c:pt>
                <c:pt idx="134577">
                  <c:v>4.5078E-2</c:v>
                </c:pt>
                <c:pt idx="134578">
                  <c:v>4.5078E-2</c:v>
                </c:pt>
                <c:pt idx="134579">
                  <c:v>4.5076999999999999E-2</c:v>
                </c:pt>
                <c:pt idx="134580">
                  <c:v>4.5075999999999998E-2</c:v>
                </c:pt>
                <c:pt idx="134581">
                  <c:v>4.5074999999999997E-2</c:v>
                </c:pt>
                <c:pt idx="134582">
                  <c:v>4.5074999999999997E-2</c:v>
                </c:pt>
                <c:pt idx="134583">
                  <c:v>4.5074000000000003E-2</c:v>
                </c:pt>
                <c:pt idx="134584">
                  <c:v>4.5073000000000002E-2</c:v>
                </c:pt>
                <c:pt idx="134585">
                  <c:v>4.5072000000000001E-2</c:v>
                </c:pt>
                <c:pt idx="134586">
                  <c:v>4.5071E-2</c:v>
                </c:pt>
                <c:pt idx="134587">
                  <c:v>4.5069999999999999E-2</c:v>
                </c:pt>
                <c:pt idx="134588">
                  <c:v>4.5068999999999998E-2</c:v>
                </c:pt>
                <c:pt idx="134589">
                  <c:v>4.5067999999999997E-2</c:v>
                </c:pt>
                <c:pt idx="134590">
                  <c:v>4.5066000000000002E-2</c:v>
                </c:pt>
                <c:pt idx="134591">
                  <c:v>4.5065000000000001E-2</c:v>
                </c:pt>
                <c:pt idx="134592">
                  <c:v>4.5064E-2</c:v>
                </c:pt>
                <c:pt idx="134593">
                  <c:v>4.5061999999999998E-2</c:v>
                </c:pt>
                <c:pt idx="134594">
                  <c:v>4.5060999999999997E-2</c:v>
                </c:pt>
                <c:pt idx="134595">
                  <c:v>4.5059000000000002E-2</c:v>
                </c:pt>
                <c:pt idx="134596">
                  <c:v>4.5058000000000001E-2</c:v>
                </c:pt>
                <c:pt idx="134597">
                  <c:v>4.5055999999999999E-2</c:v>
                </c:pt>
                <c:pt idx="134598">
                  <c:v>4.5054999999999998E-2</c:v>
                </c:pt>
                <c:pt idx="134599">
                  <c:v>4.5053000000000003E-2</c:v>
                </c:pt>
                <c:pt idx="134600">
                  <c:v>4.5051000000000001E-2</c:v>
                </c:pt>
                <c:pt idx="134601">
                  <c:v>4.5048999999999999E-2</c:v>
                </c:pt>
                <c:pt idx="134602">
                  <c:v>4.5046999999999997E-2</c:v>
                </c:pt>
                <c:pt idx="134603">
                  <c:v>4.5046000000000003E-2</c:v>
                </c:pt>
                <c:pt idx="134604">
                  <c:v>4.5044000000000001E-2</c:v>
                </c:pt>
                <c:pt idx="134605">
                  <c:v>4.5041999999999999E-2</c:v>
                </c:pt>
                <c:pt idx="134606">
                  <c:v>4.5039999999999997E-2</c:v>
                </c:pt>
                <c:pt idx="134607">
                  <c:v>4.5038000000000002E-2</c:v>
                </c:pt>
                <c:pt idx="134608">
                  <c:v>4.5036E-2</c:v>
                </c:pt>
                <c:pt idx="134609">
                  <c:v>4.5034999999999999E-2</c:v>
                </c:pt>
                <c:pt idx="134610">
                  <c:v>4.5032999999999997E-2</c:v>
                </c:pt>
                <c:pt idx="134611">
                  <c:v>4.5031000000000002E-2</c:v>
                </c:pt>
                <c:pt idx="134612">
                  <c:v>4.5029E-2</c:v>
                </c:pt>
                <c:pt idx="134613">
                  <c:v>4.5026999999999998E-2</c:v>
                </c:pt>
                <c:pt idx="134614">
                  <c:v>4.5025000000000003E-2</c:v>
                </c:pt>
                <c:pt idx="134615">
                  <c:v>4.5023000000000001E-2</c:v>
                </c:pt>
                <c:pt idx="134616">
                  <c:v>4.5020999999999999E-2</c:v>
                </c:pt>
                <c:pt idx="134617">
                  <c:v>4.5019999999999998E-2</c:v>
                </c:pt>
                <c:pt idx="134618">
                  <c:v>4.5018000000000002E-2</c:v>
                </c:pt>
                <c:pt idx="134619">
                  <c:v>4.5016E-2</c:v>
                </c:pt>
                <c:pt idx="134620">
                  <c:v>4.5013999999999998E-2</c:v>
                </c:pt>
                <c:pt idx="134621">
                  <c:v>4.5012999999999997E-2</c:v>
                </c:pt>
                <c:pt idx="134622">
                  <c:v>4.5011000000000002E-2</c:v>
                </c:pt>
                <c:pt idx="134623">
                  <c:v>4.5010000000000001E-2</c:v>
                </c:pt>
                <c:pt idx="134624">
                  <c:v>4.5007999999999999E-2</c:v>
                </c:pt>
                <c:pt idx="134625">
                  <c:v>4.5005999999999997E-2</c:v>
                </c:pt>
                <c:pt idx="134626">
                  <c:v>4.5005000000000003E-2</c:v>
                </c:pt>
                <c:pt idx="134627">
                  <c:v>4.5003000000000001E-2</c:v>
                </c:pt>
                <c:pt idx="134628">
                  <c:v>4.5002E-2</c:v>
                </c:pt>
                <c:pt idx="134629">
                  <c:v>4.5000999999999999E-2</c:v>
                </c:pt>
                <c:pt idx="134630">
                  <c:v>4.4998999999999997E-2</c:v>
                </c:pt>
                <c:pt idx="134631">
                  <c:v>4.4998000000000003E-2</c:v>
                </c:pt>
                <c:pt idx="134632">
                  <c:v>4.4997000000000002E-2</c:v>
                </c:pt>
                <c:pt idx="134633">
                  <c:v>4.4996000000000001E-2</c:v>
                </c:pt>
                <c:pt idx="134634">
                  <c:v>4.4995E-2</c:v>
                </c:pt>
                <c:pt idx="134635">
                  <c:v>4.4993999999999999E-2</c:v>
                </c:pt>
                <c:pt idx="134636">
                  <c:v>4.4992999999999998E-2</c:v>
                </c:pt>
                <c:pt idx="134637">
                  <c:v>4.4991999999999997E-2</c:v>
                </c:pt>
                <c:pt idx="134638">
                  <c:v>4.4991999999999997E-2</c:v>
                </c:pt>
                <c:pt idx="134639">
                  <c:v>4.4991000000000003E-2</c:v>
                </c:pt>
                <c:pt idx="134640">
                  <c:v>4.4990000000000002E-2</c:v>
                </c:pt>
                <c:pt idx="134641">
                  <c:v>4.4990000000000002E-2</c:v>
                </c:pt>
                <c:pt idx="134642">
                  <c:v>4.4989000000000001E-2</c:v>
                </c:pt>
                <c:pt idx="134643">
                  <c:v>4.4989000000000001E-2</c:v>
                </c:pt>
                <c:pt idx="134644">
                  <c:v>4.4989000000000001E-2</c:v>
                </c:pt>
                <c:pt idx="134645">
                  <c:v>4.4988E-2</c:v>
                </c:pt>
                <c:pt idx="134646">
                  <c:v>4.4988E-2</c:v>
                </c:pt>
                <c:pt idx="134647">
                  <c:v>4.4988E-2</c:v>
                </c:pt>
                <c:pt idx="134648">
                  <c:v>4.4988E-2</c:v>
                </c:pt>
                <c:pt idx="134649">
                  <c:v>4.4988E-2</c:v>
                </c:pt>
                <c:pt idx="134650">
                  <c:v>4.4988E-2</c:v>
                </c:pt>
                <c:pt idx="134651">
                  <c:v>4.4988E-2</c:v>
                </c:pt>
                <c:pt idx="134652">
                  <c:v>4.4988E-2</c:v>
                </c:pt>
                <c:pt idx="134653">
                  <c:v>4.4988E-2</c:v>
                </c:pt>
                <c:pt idx="134654">
                  <c:v>4.4989000000000001E-2</c:v>
                </c:pt>
                <c:pt idx="134655">
                  <c:v>4.4989000000000001E-2</c:v>
                </c:pt>
                <c:pt idx="134656">
                  <c:v>4.4990000000000002E-2</c:v>
                </c:pt>
                <c:pt idx="134657">
                  <c:v>4.4990000000000002E-2</c:v>
                </c:pt>
                <c:pt idx="134658">
                  <c:v>4.4991000000000003E-2</c:v>
                </c:pt>
                <c:pt idx="134659">
                  <c:v>4.4991000000000003E-2</c:v>
                </c:pt>
                <c:pt idx="134660">
                  <c:v>4.4991999999999997E-2</c:v>
                </c:pt>
                <c:pt idx="134661">
                  <c:v>4.4991999999999997E-2</c:v>
                </c:pt>
                <c:pt idx="134662">
                  <c:v>4.4992999999999998E-2</c:v>
                </c:pt>
                <c:pt idx="134663">
                  <c:v>4.4992999999999998E-2</c:v>
                </c:pt>
                <c:pt idx="134664">
                  <c:v>4.4993999999999999E-2</c:v>
                </c:pt>
                <c:pt idx="134665">
                  <c:v>4.4995E-2</c:v>
                </c:pt>
                <c:pt idx="134666">
                  <c:v>4.4995E-2</c:v>
                </c:pt>
                <c:pt idx="134667">
                  <c:v>4.4996000000000001E-2</c:v>
                </c:pt>
                <c:pt idx="134668">
                  <c:v>4.4997000000000002E-2</c:v>
                </c:pt>
                <c:pt idx="134669">
                  <c:v>4.4998000000000003E-2</c:v>
                </c:pt>
                <c:pt idx="134670">
                  <c:v>4.4998000000000003E-2</c:v>
                </c:pt>
                <c:pt idx="134671">
                  <c:v>4.4998999999999997E-2</c:v>
                </c:pt>
                <c:pt idx="134672">
                  <c:v>4.4999999999999998E-2</c:v>
                </c:pt>
                <c:pt idx="134673">
                  <c:v>4.4999999999999998E-2</c:v>
                </c:pt>
                <c:pt idx="134674">
                  <c:v>4.5000999999999999E-2</c:v>
                </c:pt>
                <c:pt idx="134675">
                  <c:v>4.5002E-2</c:v>
                </c:pt>
                <c:pt idx="134676">
                  <c:v>4.5003000000000001E-2</c:v>
                </c:pt>
                <c:pt idx="134677">
                  <c:v>4.5003000000000001E-2</c:v>
                </c:pt>
                <c:pt idx="134678">
                  <c:v>4.5004000000000002E-2</c:v>
                </c:pt>
                <c:pt idx="134679">
                  <c:v>4.5005000000000003E-2</c:v>
                </c:pt>
                <c:pt idx="134680">
                  <c:v>4.5005999999999997E-2</c:v>
                </c:pt>
                <c:pt idx="134681">
                  <c:v>4.5005999999999997E-2</c:v>
                </c:pt>
                <c:pt idx="134682">
                  <c:v>4.5006999999999998E-2</c:v>
                </c:pt>
                <c:pt idx="134683">
                  <c:v>4.5006999999999998E-2</c:v>
                </c:pt>
                <c:pt idx="134684">
                  <c:v>4.5007999999999999E-2</c:v>
                </c:pt>
                <c:pt idx="134685">
                  <c:v>4.5007999999999999E-2</c:v>
                </c:pt>
                <c:pt idx="134686">
                  <c:v>4.5009E-2</c:v>
                </c:pt>
                <c:pt idx="134687">
                  <c:v>4.5009E-2</c:v>
                </c:pt>
                <c:pt idx="134688">
                  <c:v>4.5010000000000001E-2</c:v>
                </c:pt>
                <c:pt idx="134689">
                  <c:v>4.5010000000000001E-2</c:v>
                </c:pt>
                <c:pt idx="134690">
                  <c:v>4.5011000000000002E-2</c:v>
                </c:pt>
                <c:pt idx="134691">
                  <c:v>4.5011000000000002E-2</c:v>
                </c:pt>
                <c:pt idx="134692">
                  <c:v>4.5012000000000003E-2</c:v>
                </c:pt>
                <c:pt idx="134693">
                  <c:v>4.5012000000000003E-2</c:v>
                </c:pt>
                <c:pt idx="134694">
                  <c:v>4.5012999999999997E-2</c:v>
                </c:pt>
                <c:pt idx="134695">
                  <c:v>4.5012999999999997E-2</c:v>
                </c:pt>
                <c:pt idx="134696">
                  <c:v>4.5012999999999997E-2</c:v>
                </c:pt>
                <c:pt idx="134697">
                  <c:v>4.5012999999999997E-2</c:v>
                </c:pt>
                <c:pt idx="134698">
                  <c:v>4.5012999999999997E-2</c:v>
                </c:pt>
                <c:pt idx="134699">
                  <c:v>4.5012999999999997E-2</c:v>
                </c:pt>
                <c:pt idx="134700">
                  <c:v>4.5012999999999997E-2</c:v>
                </c:pt>
                <c:pt idx="134701">
                  <c:v>4.5013999999999998E-2</c:v>
                </c:pt>
                <c:pt idx="134702">
                  <c:v>4.5013999999999998E-2</c:v>
                </c:pt>
                <c:pt idx="134703">
                  <c:v>4.5013999999999998E-2</c:v>
                </c:pt>
                <c:pt idx="134704">
                  <c:v>4.5013999999999998E-2</c:v>
                </c:pt>
                <c:pt idx="134705">
                  <c:v>4.5013999999999998E-2</c:v>
                </c:pt>
                <c:pt idx="134706">
                  <c:v>4.5013999999999998E-2</c:v>
                </c:pt>
                <c:pt idx="134707">
                  <c:v>4.5012999999999997E-2</c:v>
                </c:pt>
                <c:pt idx="134708">
                  <c:v>4.5012999999999997E-2</c:v>
                </c:pt>
                <c:pt idx="134709">
                  <c:v>4.5012999999999997E-2</c:v>
                </c:pt>
                <c:pt idx="134710">
                  <c:v>4.5012999999999997E-2</c:v>
                </c:pt>
                <c:pt idx="134711">
                  <c:v>4.5012999999999997E-2</c:v>
                </c:pt>
                <c:pt idx="134712">
                  <c:v>4.5012000000000003E-2</c:v>
                </c:pt>
                <c:pt idx="134713">
                  <c:v>4.5012000000000003E-2</c:v>
                </c:pt>
                <c:pt idx="134714">
                  <c:v>4.5012000000000003E-2</c:v>
                </c:pt>
                <c:pt idx="134715">
                  <c:v>4.5012000000000003E-2</c:v>
                </c:pt>
                <c:pt idx="134716">
                  <c:v>4.5012000000000003E-2</c:v>
                </c:pt>
                <c:pt idx="134717">
                  <c:v>4.5011000000000002E-2</c:v>
                </c:pt>
                <c:pt idx="134718">
                  <c:v>4.5011000000000002E-2</c:v>
                </c:pt>
                <c:pt idx="134719">
                  <c:v>4.5011000000000002E-2</c:v>
                </c:pt>
                <c:pt idx="134720">
                  <c:v>4.5010000000000001E-2</c:v>
                </c:pt>
                <c:pt idx="134721">
                  <c:v>4.5010000000000001E-2</c:v>
                </c:pt>
                <c:pt idx="134722">
                  <c:v>4.5010000000000001E-2</c:v>
                </c:pt>
                <c:pt idx="134723">
                  <c:v>4.5010000000000001E-2</c:v>
                </c:pt>
                <c:pt idx="134724">
                  <c:v>4.5010000000000001E-2</c:v>
                </c:pt>
                <c:pt idx="134725">
                  <c:v>4.5010000000000001E-2</c:v>
                </c:pt>
                <c:pt idx="134726">
                  <c:v>4.5010000000000001E-2</c:v>
                </c:pt>
                <c:pt idx="134727">
                  <c:v>4.5010000000000001E-2</c:v>
                </c:pt>
                <c:pt idx="134728">
                  <c:v>4.5010000000000001E-2</c:v>
                </c:pt>
                <c:pt idx="134729">
                  <c:v>4.5010000000000001E-2</c:v>
                </c:pt>
                <c:pt idx="134730">
                  <c:v>4.5010000000000001E-2</c:v>
                </c:pt>
                <c:pt idx="134731">
                  <c:v>4.5010000000000001E-2</c:v>
                </c:pt>
                <c:pt idx="134732">
                  <c:v>4.5010000000000001E-2</c:v>
                </c:pt>
                <c:pt idx="134733">
                  <c:v>4.5011000000000002E-2</c:v>
                </c:pt>
                <c:pt idx="134734">
                  <c:v>4.5011000000000002E-2</c:v>
                </c:pt>
                <c:pt idx="134735">
                  <c:v>4.5012000000000003E-2</c:v>
                </c:pt>
                <c:pt idx="134736">
                  <c:v>4.5012000000000003E-2</c:v>
                </c:pt>
                <c:pt idx="134737">
                  <c:v>4.5012999999999997E-2</c:v>
                </c:pt>
                <c:pt idx="134738">
                  <c:v>4.5013999999999998E-2</c:v>
                </c:pt>
                <c:pt idx="134739">
                  <c:v>4.5013999999999998E-2</c:v>
                </c:pt>
                <c:pt idx="134740">
                  <c:v>4.5014999999999999E-2</c:v>
                </c:pt>
                <c:pt idx="134741">
                  <c:v>4.5016E-2</c:v>
                </c:pt>
                <c:pt idx="134742">
                  <c:v>4.5017000000000001E-2</c:v>
                </c:pt>
                <c:pt idx="134743">
                  <c:v>4.5018000000000002E-2</c:v>
                </c:pt>
                <c:pt idx="134744">
                  <c:v>4.5019000000000003E-2</c:v>
                </c:pt>
                <c:pt idx="134745">
                  <c:v>4.5019999999999998E-2</c:v>
                </c:pt>
                <c:pt idx="134746">
                  <c:v>4.5022E-2</c:v>
                </c:pt>
                <c:pt idx="134747">
                  <c:v>4.5023000000000001E-2</c:v>
                </c:pt>
                <c:pt idx="134748">
                  <c:v>4.5024000000000002E-2</c:v>
                </c:pt>
                <c:pt idx="134749">
                  <c:v>4.5025999999999997E-2</c:v>
                </c:pt>
                <c:pt idx="134750">
                  <c:v>4.5026999999999998E-2</c:v>
                </c:pt>
                <c:pt idx="134751">
                  <c:v>4.5029E-2</c:v>
                </c:pt>
                <c:pt idx="134752">
                  <c:v>4.5031000000000002E-2</c:v>
                </c:pt>
                <c:pt idx="134753">
                  <c:v>4.5032000000000003E-2</c:v>
                </c:pt>
                <c:pt idx="134754">
                  <c:v>4.5033999999999998E-2</c:v>
                </c:pt>
                <c:pt idx="134755">
                  <c:v>4.5036E-2</c:v>
                </c:pt>
                <c:pt idx="134756">
                  <c:v>4.5037000000000001E-2</c:v>
                </c:pt>
                <c:pt idx="134757">
                  <c:v>4.5039000000000003E-2</c:v>
                </c:pt>
                <c:pt idx="134758">
                  <c:v>4.5040999999999998E-2</c:v>
                </c:pt>
                <c:pt idx="134759">
                  <c:v>4.5043E-2</c:v>
                </c:pt>
                <c:pt idx="134760">
                  <c:v>4.5045000000000002E-2</c:v>
                </c:pt>
                <c:pt idx="134761">
                  <c:v>4.5046999999999997E-2</c:v>
                </c:pt>
                <c:pt idx="134762">
                  <c:v>4.5048999999999999E-2</c:v>
                </c:pt>
                <c:pt idx="134763">
                  <c:v>4.5051000000000001E-2</c:v>
                </c:pt>
                <c:pt idx="134764">
                  <c:v>4.5053000000000003E-2</c:v>
                </c:pt>
                <c:pt idx="134765">
                  <c:v>4.5054999999999998E-2</c:v>
                </c:pt>
                <c:pt idx="134766">
                  <c:v>4.5057E-2</c:v>
                </c:pt>
                <c:pt idx="134767">
                  <c:v>4.5059000000000002E-2</c:v>
                </c:pt>
                <c:pt idx="134768">
                  <c:v>4.5060999999999997E-2</c:v>
                </c:pt>
                <c:pt idx="134769">
                  <c:v>4.5062999999999999E-2</c:v>
                </c:pt>
                <c:pt idx="134770">
                  <c:v>4.5065000000000001E-2</c:v>
                </c:pt>
                <c:pt idx="134771">
                  <c:v>4.5067000000000003E-2</c:v>
                </c:pt>
                <c:pt idx="134772">
                  <c:v>4.5068999999999998E-2</c:v>
                </c:pt>
                <c:pt idx="134773">
                  <c:v>4.5071E-2</c:v>
                </c:pt>
                <c:pt idx="134774">
                  <c:v>4.5073000000000002E-2</c:v>
                </c:pt>
                <c:pt idx="134775">
                  <c:v>4.5074999999999997E-2</c:v>
                </c:pt>
                <c:pt idx="134776">
                  <c:v>4.5075999999999998E-2</c:v>
                </c:pt>
                <c:pt idx="134777">
                  <c:v>4.5078E-2</c:v>
                </c:pt>
                <c:pt idx="134778">
                  <c:v>4.5080000000000002E-2</c:v>
                </c:pt>
                <c:pt idx="134779">
                  <c:v>4.5081000000000003E-2</c:v>
                </c:pt>
                <c:pt idx="134780">
                  <c:v>4.5081999999999997E-2</c:v>
                </c:pt>
                <c:pt idx="134781">
                  <c:v>4.5083999999999999E-2</c:v>
                </c:pt>
                <c:pt idx="134782">
                  <c:v>4.5085E-2</c:v>
                </c:pt>
                <c:pt idx="134783">
                  <c:v>4.5086000000000001E-2</c:v>
                </c:pt>
                <c:pt idx="134784">
                  <c:v>4.5088000000000003E-2</c:v>
                </c:pt>
                <c:pt idx="134785">
                  <c:v>4.5088999999999997E-2</c:v>
                </c:pt>
                <c:pt idx="134786">
                  <c:v>4.5089999999999998E-2</c:v>
                </c:pt>
                <c:pt idx="134787">
                  <c:v>4.5090999999999999E-2</c:v>
                </c:pt>
                <c:pt idx="134788">
                  <c:v>4.5090999999999999E-2</c:v>
                </c:pt>
                <c:pt idx="134789">
                  <c:v>4.5092E-2</c:v>
                </c:pt>
                <c:pt idx="134790">
                  <c:v>4.5093000000000001E-2</c:v>
                </c:pt>
                <c:pt idx="134791">
                  <c:v>4.5093000000000001E-2</c:v>
                </c:pt>
                <c:pt idx="134792">
                  <c:v>4.5094000000000002E-2</c:v>
                </c:pt>
                <c:pt idx="134793">
                  <c:v>4.5094000000000002E-2</c:v>
                </c:pt>
                <c:pt idx="134794">
                  <c:v>4.5094000000000002E-2</c:v>
                </c:pt>
                <c:pt idx="134795">
                  <c:v>4.5094000000000002E-2</c:v>
                </c:pt>
                <c:pt idx="134796">
                  <c:v>4.5094000000000002E-2</c:v>
                </c:pt>
                <c:pt idx="134797">
                  <c:v>4.5095000000000003E-2</c:v>
                </c:pt>
                <c:pt idx="134798">
                  <c:v>4.5094000000000002E-2</c:v>
                </c:pt>
                <c:pt idx="134799">
                  <c:v>4.5094000000000002E-2</c:v>
                </c:pt>
                <c:pt idx="134800">
                  <c:v>4.5094000000000002E-2</c:v>
                </c:pt>
                <c:pt idx="134801">
                  <c:v>4.5094000000000002E-2</c:v>
                </c:pt>
                <c:pt idx="134802">
                  <c:v>4.5093000000000001E-2</c:v>
                </c:pt>
                <c:pt idx="134803">
                  <c:v>4.5093000000000001E-2</c:v>
                </c:pt>
                <c:pt idx="134804">
                  <c:v>4.5092E-2</c:v>
                </c:pt>
                <c:pt idx="134805">
                  <c:v>4.5090999999999999E-2</c:v>
                </c:pt>
                <c:pt idx="134806">
                  <c:v>4.5090999999999999E-2</c:v>
                </c:pt>
                <c:pt idx="134807">
                  <c:v>4.5089999999999998E-2</c:v>
                </c:pt>
                <c:pt idx="134808">
                  <c:v>4.5088999999999997E-2</c:v>
                </c:pt>
                <c:pt idx="134809">
                  <c:v>4.5088000000000003E-2</c:v>
                </c:pt>
                <c:pt idx="134810">
                  <c:v>4.5088000000000003E-2</c:v>
                </c:pt>
                <c:pt idx="134811">
                  <c:v>4.5087000000000002E-2</c:v>
                </c:pt>
                <c:pt idx="134812">
                  <c:v>4.5086000000000001E-2</c:v>
                </c:pt>
                <c:pt idx="134813">
                  <c:v>4.5085E-2</c:v>
                </c:pt>
                <c:pt idx="134814">
                  <c:v>4.5083999999999999E-2</c:v>
                </c:pt>
                <c:pt idx="134815">
                  <c:v>4.5082999999999998E-2</c:v>
                </c:pt>
                <c:pt idx="134816">
                  <c:v>4.5081999999999997E-2</c:v>
                </c:pt>
                <c:pt idx="134817">
                  <c:v>4.5081000000000003E-2</c:v>
                </c:pt>
                <c:pt idx="134818">
                  <c:v>4.5080000000000002E-2</c:v>
                </c:pt>
                <c:pt idx="134819">
                  <c:v>4.5079000000000001E-2</c:v>
                </c:pt>
                <c:pt idx="134820">
                  <c:v>4.5078E-2</c:v>
                </c:pt>
                <c:pt idx="134821">
                  <c:v>4.5076999999999999E-2</c:v>
                </c:pt>
                <c:pt idx="134822">
                  <c:v>4.5075999999999998E-2</c:v>
                </c:pt>
                <c:pt idx="134823">
                  <c:v>4.5075999999999998E-2</c:v>
                </c:pt>
                <c:pt idx="134824">
                  <c:v>4.5074999999999997E-2</c:v>
                </c:pt>
                <c:pt idx="134825">
                  <c:v>4.5074000000000003E-2</c:v>
                </c:pt>
                <c:pt idx="134826">
                  <c:v>4.5073000000000002E-2</c:v>
                </c:pt>
                <c:pt idx="134827">
                  <c:v>4.5073000000000002E-2</c:v>
                </c:pt>
                <c:pt idx="134828">
                  <c:v>4.5072000000000001E-2</c:v>
                </c:pt>
                <c:pt idx="134829">
                  <c:v>4.5071E-2</c:v>
                </c:pt>
                <c:pt idx="134830">
                  <c:v>4.5071E-2</c:v>
                </c:pt>
                <c:pt idx="134831">
                  <c:v>4.5071E-2</c:v>
                </c:pt>
                <c:pt idx="134832">
                  <c:v>4.5071E-2</c:v>
                </c:pt>
                <c:pt idx="134833">
                  <c:v>4.5071E-2</c:v>
                </c:pt>
                <c:pt idx="134834">
                  <c:v>4.5069999999999999E-2</c:v>
                </c:pt>
                <c:pt idx="134835">
                  <c:v>4.5069999999999999E-2</c:v>
                </c:pt>
                <c:pt idx="134836">
                  <c:v>4.5069999999999999E-2</c:v>
                </c:pt>
                <c:pt idx="134837">
                  <c:v>4.5069999999999999E-2</c:v>
                </c:pt>
                <c:pt idx="134838">
                  <c:v>4.5069999999999999E-2</c:v>
                </c:pt>
                <c:pt idx="134839">
                  <c:v>4.5069999999999999E-2</c:v>
                </c:pt>
                <c:pt idx="134840">
                  <c:v>4.5071E-2</c:v>
                </c:pt>
                <c:pt idx="134841">
                  <c:v>4.5071E-2</c:v>
                </c:pt>
                <c:pt idx="134842">
                  <c:v>4.5072000000000001E-2</c:v>
                </c:pt>
                <c:pt idx="134843">
                  <c:v>4.5072000000000001E-2</c:v>
                </c:pt>
                <c:pt idx="134844">
                  <c:v>4.5073000000000002E-2</c:v>
                </c:pt>
                <c:pt idx="134845">
                  <c:v>4.5073000000000002E-2</c:v>
                </c:pt>
                <c:pt idx="134846">
                  <c:v>4.5074000000000003E-2</c:v>
                </c:pt>
                <c:pt idx="134847">
                  <c:v>4.5074000000000003E-2</c:v>
                </c:pt>
                <c:pt idx="134848">
                  <c:v>4.5074999999999997E-2</c:v>
                </c:pt>
                <c:pt idx="134849">
                  <c:v>4.5075999999999998E-2</c:v>
                </c:pt>
                <c:pt idx="134850">
                  <c:v>4.5075999999999998E-2</c:v>
                </c:pt>
                <c:pt idx="134851">
                  <c:v>4.5076999999999999E-2</c:v>
                </c:pt>
                <c:pt idx="134852">
                  <c:v>4.5078E-2</c:v>
                </c:pt>
                <c:pt idx="134853">
                  <c:v>4.5079000000000001E-2</c:v>
                </c:pt>
                <c:pt idx="134854">
                  <c:v>4.5080000000000002E-2</c:v>
                </c:pt>
                <c:pt idx="134855">
                  <c:v>4.5081000000000003E-2</c:v>
                </c:pt>
                <c:pt idx="134856">
                  <c:v>4.5081999999999997E-2</c:v>
                </c:pt>
                <c:pt idx="134857">
                  <c:v>4.5081999999999997E-2</c:v>
                </c:pt>
                <c:pt idx="134858">
                  <c:v>4.5082999999999998E-2</c:v>
                </c:pt>
                <c:pt idx="134859">
                  <c:v>4.5083999999999999E-2</c:v>
                </c:pt>
                <c:pt idx="134860">
                  <c:v>4.5085E-2</c:v>
                </c:pt>
                <c:pt idx="134861">
                  <c:v>4.5086000000000001E-2</c:v>
                </c:pt>
                <c:pt idx="134862">
                  <c:v>4.5086000000000001E-2</c:v>
                </c:pt>
                <c:pt idx="134863">
                  <c:v>4.5087000000000002E-2</c:v>
                </c:pt>
                <c:pt idx="134864">
                  <c:v>4.5088000000000003E-2</c:v>
                </c:pt>
                <c:pt idx="134865">
                  <c:v>4.5088999999999997E-2</c:v>
                </c:pt>
                <c:pt idx="134866">
                  <c:v>4.5089999999999998E-2</c:v>
                </c:pt>
                <c:pt idx="134867">
                  <c:v>4.5090999999999999E-2</c:v>
                </c:pt>
                <c:pt idx="134868">
                  <c:v>4.5090999999999999E-2</c:v>
                </c:pt>
                <c:pt idx="134869">
                  <c:v>4.5092E-2</c:v>
                </c:pt>
                <c:pt idx="134870">
                  <c:v>4.5093000000000001E-2</c:v>
                </c:pt>
                <c:pt idx="134871">
                  <c:v>4.5093000000000001E-2</c:v>
                </c:pt>
                <c:pt idx="134872">
                  <c:v>4.5094000000000002E-2</c:v>
                </c:pt>
                <c:pt idx="134873">
                  <c:v>4.5095000000000003E-2</c:v>
                </c:pt>
                <c:pt idx="134874">
                  <c:v>4.5095000000000003E-2</c:v>
                </c:pt>
                <c:pt idx="134875">
                  <c:v>4.5095999999999997E-2</c:v>
                </c:pt>
                <c:pt idx="134876">
                  <c:v>4.5095999999999997E-2</c:v>
                </c:pt>
                <c:pt idx="134877">
                  <c:v>4.5096999999999998E-2</c:v>
                </c:pt>
                <c:pt idx="134878">
                  <c:v>4.5097999999999999E-2</c:v>
                </c:pt>
                <c:pt idx="134879">
                  <c:v>4.5097999999999999E-2</c:v>
                </c:pt>
                <c:pt idx="134880">
                  <c:v>4.5099E-2</c:v>
                </c:pt>
                <c:pt idx="134881">
                  <c:v>4.5099E-2</c:v>
                </c:pt>
                <c:pt idx="134882">
                  <c:v>4.5100000000000001E-2</c:v>
                </c:pt>
                <c:pt idx="134883">
                  <c:v>4.5100000000000001E-2</c:v>
                </c:pt>
                <c:pt idx="134884">
                  <c:v>4.5101000000000002E-2</c:v>
                </c:pt>
                <c:pt idx="134885">
                  <c:v>4.5101000000000002E-2</c:v>
                </c:pt>
                <c:pt idx="134886">
                  <c:v>4.5101000000000002E-2</c:v>
                </c:pt>
                <c:pt idx="134887">
                  <c:v>4.5102000000000003E-2</c:v>
                </c:pt>
                <c:pt idx="134888">
                  <c:v>4.5102000000000003E-2</c:v>
                </c:pt>
                <c:pt idx="134889">
                  <c:v>4.5102000000000003E-2</c:v>
                </c:pt>
                <c:pt idx="134890">
                  <c:v>4.5102999999999997E-2</c:v>
                </c:pt>
                <c:pt idx="134891">
                  <c:v>4.5102999999999997E-2</c:v>
                </c:pt>
                <c:pt idx="134892">
                  <c:v>4.5102999999999997E-2</c:v>
                </c:pt>
                <c:pt idx="134893">
                  <c:v>4.5102999999999997E-2</c:v>
                </c:pt>
                <c:pt idx="134894">
                  <c:v>4.5103999999999998E-2</c:v>
                </c:pt>
                <c:pt idx="134895">
                  <c:v>4.5103999999999998E-2</c:v>
                </c:pt>
                <c:pt idx="134896">
                  <c:v>4.5103999999999998E-2</c:v>
                </c:pt>
                <c:pt idx="134897">
                  <c:v>4.5103999999999998E-2</c:v>
                </c:pt>
                <c:pt idx="134898">
                  <c:v>4.5103999999999998E-2</c:v>
                </c:pt>
                <c:pt idx="134899">
                  <c:v>4.5103999999999998E-2</c:v>
                </c:pt>
                <c:pt idx="134900">
                  <c:v>4.5103999999999998E-2</c:v>
                </c:pt>
                <c:pt idx="134901">
                  <c:v>4.5103999999999998E-2</c:v>
                </c:pt>
                <c:pt idx="134902">
                  <c:v>4.5103999999999998E-2</c:v>
                </c:pt>
                <c:pt idx="134903">
                  <c:v>4.5103999999999998E-2</c:v>
                </c:pt>
                <c:pt idx="134904">
                  <c:v>4.5103999999999998E-2</c:v>
                </c:pt>
                <c:pt idx="134905">
                  <c:v>4.5103999999999998E-2</c:v>
                </c:pt>
                <c:pt idx="134906">
                  <c:v>4.5103999999999998E-2</c:v>
                </c:pt>
                <c:pt idx="134907">
                  <c:v>4.5103999999999998E-2</c:v>
                </c:pt>
                <c:pt idx="134908">
                  <c:v>4.5103999999999998E-2</c:v>
                </c:pt>
                <c:pt idx="134909">
                  <c:v>4.5102999999999997E-2</c:v>
                </c:pt>
                <c:pt idx="134910">
                  <c:v>4.5102999999999997E-2</c:v>
                </c:pt>
                <c:pt idx="134911">
                  <c:v>4.5102999999999997E-2</c:v>
                </c:pt>
                <c:pt idx="134912">
                  <c:v>4.5102999999999997E-2</c:v>
                </c:pt>
                <c:pt idx="134913">
                  <c:v>4.5102000000000003E-2</c:v>
                </c:pt>
                <c:pt idx="134914">
                  <c:v>4.5102000000000003E-2</c:v>
                </c:pt>
                <c:pt idx="134915">
                  <c:v>4.5102000000000003E-2</c:v>
                </c:pt>
                <c:pt idx="134916">
                  <c:v>4.5101000000000002E-2</c:v>
                </c:pt>
                <c:pt idx="134917">
                  <c:v>4.5101000000000002E-2</c:v>
                </c:pt>
                <c:pt idx="134918">
                  <c:v>4.5101000000000002E-2</c:v>
                </c:pt>
                <c:pt idx="134919">
                  <c:v>4.5100000000000001E-2</c:v>
                </c:pt>
                <c:pt idx="134920">
                  <c:v>4.5099E-2</c:v>
                </c:pt>
                <c:pt idx="134921">
                  <c:v>4.5099E-2</c:v>
                </c:pt>
                <c:pt idx="134922">
                  <c:v>4.5097999999999999E-2</c:v>
                </c:pt>
                <c:pt idx="134923">
                  <c:v>4.5097999999999999E-2</c:v>
                </c:pt>
                <c:pt idx="134924">
                  <c:v>4.5096999999999998E-2</c:v>
                </c:pt>
                <c:pt idx="134925">
                  <c:v>4.5095999999999997E-2</c:v>
                </c:pt>
                <c:pt idx="134926">
                  <c:v>4.5095999999999997E-2</c:v>
                </c:pt>
                <c:pt idx="134927">
                  <c:v>4.5095000000000003E-2</c:v>
                </c:pt>
                <c:pt idx="134928">
                  <c:v>4.5095000000000003E-2</c:v>
                </c:pt>
                <c:pt idx="134929">
                  <c:v>4.5094000000000002E-2</c:v>
                </c:pt>
                <c:pt idx="134930">
                  <c:v>4.5093000000000001E-2</c:v>
                </c:pt>
                <c:pt idx="134931">
                  <c:v>4.5092E-2</c:v>
                </c:pt>
                <c:pt idx="134932">
                  <c:v>4.5090999999999999E-2</c:v>
                </c:pt>
                <c:pt idx="134933">
                  <c:v>4.5090999999999999E-2</c:v>
                </c:pt>
                <c:pt idx="134934">
                  <c:v>4.5089999999999998E-2</c:v>
                </c:pt>
                <c:pt idx="134935">
                  <c:v>4.5088999999999997E-2</c:v>
                </c:pt>
                <c:pt idx="134936">
                  <c:v>4.5088000000000003E-2</c:v>
                </c:pt>
                <c:pt idx="134937">
                  <c:v>4.5088000000000003E-2</c:v>
                </c:pt>
                <c:pt idx="134938">
                  <c:v>4.5087000000000002E-2</c:v>
                </c:pt>
                <c:pt idx="134939">
                  <c:v>4.5086000000000001E-2</c:v>
                </c:pt>
                <c:pt idx="134940">
                  <c:v>4.5085E-2</c:v>
                </c:pt>
                <c:pt idx="134941">
                  <c:v>4.5083999999999999E-2</c:v>
                </c:pt>
                <c:pt idx="134942">
                  <c:v>4.5083999999999999E-2</c:v>
                </c:pt>
                <c:pt idx="134943">
                  <c:v>4.5082999999999998E-2</c:v>
                </c:pt>
                <c:pt idx="134944">
                  <c:v>4.5081999999999997E-2</c:v>
                </c:pt>
                <c:pt idx="134945">
                  <c:v>4.5081000000000003E-2</c:v>
                </c:pt>
                <c:pt idx="134946">
                  <c:v>4.5080000000000002E-2</c:v>
                </c:pt>
                <c:pt idx="134947">
                  <c:v>4.5079000000000001E-2</c:v>
                </c:pt>
                <c:pt idx="134948">
                  <c:v>4.5079000000000001E-2</c:v>
                </c:pt>
                <c:pt idx="134949">
                  <c:v>4.5078E-2</c:v>
                </c:pt>
                <c:pt idx="134950">
                  <c:v>4.5076999999999999E-2</c:v>
                </c:pt>
                <c:pt idx="134951">
                  <c:v>4.5076999999999999E-2</c:v>
                </c:pt>
                <c:pt idx="134952">
                  <c:v>4.5075999999999998E-2</c:v>
                </c:pt>
                <c:pt idx="134953">
                  <c:v>4.5074999999999997E-2</c:v>
                </c:pt>
                <c:pt idx="134954">
                  <c:v>4.5074000000000003E-2</c:v>
                </c:pt>
                <c:pt idx="134955">
                  <c:v>4.5074000000000003E-2</c:v>
                </c:pt>
                <c:pt idx="134956">
                  <c:v>4.5073000000000002E-2</c:v>
                </c:pt>
                <c:pt idx="134957">
                  <c:v>4.5072000000000001E-2</c:v>
                </c:pt>
                <c:pt idx="134958">
                  <c:v>4.5071E-2</c:v>
                </c:pt>
                <c:pt idx="134959">
                  <c:v>4.5071E-2</c:v>
                </c:pt>
                <c:pt idx="134960">
                  <c:v>4.5069999999999999E-2</c:v>
                </c:pt>
                <c:pt idx="134961">
                  <c:v>4.5069999999999999E-2</c:v>
                </c:pt>
                <c:pt idx="134962">
                  <c:v>4.5068999999999998E-2</c:v>
                </c:pt>
                <c:pt idx="134963">
                  <c:v>4.5068999999999998E-2</c:v>
                </c:pt>
                <c:pt idx="134964">
                  <c:v>4.5067999999999997E-2</c:v>
                </c:pt>
                <c:pt idx="134965">
                  <c:v>4.5067000000000003E-2</c:v>
                </c:pt>
                <c:pt idx="134966">
                  <c:v>4.5067000000000003E-2</c:v>
                </c:pt>
                <c:pt idx="134967">
                  <c:v>4.5066000000000002E-2</c:v>
                </c:pt>
                <c:pt idx="134968">
                  <c:v>4.5066000000000002E-2</c:v>
                </c:pt>
                <c:pt idx="134969">
                  <c:v>4.5065000000000001E-2</c:v>
                </c:pt>
                <c:pt idx="134970">
                  <c:v>4.5065000000000001E-2</c:v>
                </c:pt>
                <c:pt idx="134971">
                  <c:v>4.5064E-2</c:v>
                </c:pt>
                <c:pt idx="134972">
                  <c:v>4.5064E-2</c:v>
                </c:pt>
                <c:pt idx="134973">
                  <c:v>4.5062999999999999E-2</c:v>
                </c:pt>
                <c:pt idx="134974">
                  <c:v>4.5062999999999999E-2</c:v>
                </c:pt>
                <c:pt idx="134975">
                  <c:v>4.5062999999999999E-2</c:v>
                </c:pt>
                <c:pt idx="134976">
                  <c:v>4.5061999999999998E-2</c:v>
                </c:pt>
                <c:pt idx="134977">
                  <c:v>4.5061999999999998E-2</c:v>
                </c:pt>
                <c:pt idx="134978">
                  <c:v>4.5061999999999998E-2</c:v>
                </c:pt>
                <c:pt idx="134979">
                  <c:v>4.5060999999999997E-2</c:v>
                </c:pt>
                <c:pt idx="134980">
                  <c:v>4.5060999999999997E-2</c:v>
                </c:pt>
                <c:pt idx="134981">
                  <c:v>4.5060999999999997E-2</c:v>
                </c:pt>
                <c:pt idx="134982">
                  <c:v>4.5060999999999997E-2</c:v>
                </c:pt>
                <c:pt idx="134983">
                  <c:v>4.5060000000000003E-2</c:v>
                </c:pt>
                <c:pt idx="134984">
                  <c:v>4.5060000000000003E-2</c:v>
                </c:pt>
                <c:pt idx="134985">
                  <c:v>4.5060000000000003E-2</c:v>
                </c:pt>
                <c:pt idx="134986">
                  <c:v>4.5060000000000003E-2</c:v>
                </c:pt>
                <c:pt idx="134987">
                  <c:v>4.5060000000000003E-2</c:v>
                </c:pt>
                <c:pt idx="134988">
                  <c:v>4.5060000000000003E-2</c:v>
                </c:pt>
                <c:pt idx="134989">
                  <c:v>4.5060000000000003E-2</c:v>
                </c:pt>
                <c:pt idx="134990">
                  <c:v>4.5060000000000003E-2</c:v>
                </c:pt>
                <c:pt idx="134991">
                  <c:v>4.5060000000000003E-2</c:v>
                </c:pt>
                <c:pt idx="134992">
                  <c:v>4.5060000000000003E-2</c:v>
                </c:pt>
                <c:pt idx="134993">
                  <c:v>4.5060000000000003E-2</c:v>
                </c:pt>
                <c:pt idx="134994">
                  <c:v>4.5060000000000003E-2</c:v>
                </c:pt>
                <c:pt idx="134995">
                  <c:v>4.5060000000000003E-2</c:v>
                </c:pt>
                <c:pt idx="134996">
                  <c:v>4.5060999999999997E-2</c:v>
                </c:pt>
                <c:pt idx="134997">
                  <c:v>4.5060999999999997E-2</c:v>
                </c:pt>
                <c:pt idx="134998">
                  <c:v>4.5060999999999997E-2</c:v>
                </c:pt>
                <c:pt idx="134999">
                  <c:v>4.5060999999999997E-2</c:v>
                </c:pt>
                <c:pt idx="135000">
                  <c:v>4.5061999999999998E-2</c:v>
                </c:pt>
                <c:pt idx="135001">
                  <c:v>4.5061999999999998E-2</c:v>
                </c:pt>
                <c:pt idx="135002">
                  <c:v>4.5061999999999998E-2</c:v>
                </c:pt>
                <c:pt idx="135003">
                  <c:v>4.5061999999999998E-2</c:v>
                </c:pt>
                <c:pt idx="135004">
                  <c:v>4.5062999999999999E-2</c:v>
                </c:pt>
                <c:pt idx="135005">
                  <c:v>4.5062999999999999E-2</c:v>
                </c:pt>
                <c:pt idx="135006">
                  <c:v>4.5062999999999999E-2</c:v>
                </c:pt>
                <c:pt idx="135007">
                  <c:v>4.5064E-2</c:v>
                </c:pt>
                <c:pt idx="135008">
                  <c:v>4.5064E-2</c:v>
                </c:pt>
                <c:pt idx="135009">
                  <c:v>4.5065000000000001E-2</c:v>
                </c:pt>
                <c:pt idx="135010">
                  <c:v>4.5065000000000001E-2</c:v>
                </c:pt>
                <c:pt idx="135011">
                  <c:v>4.5066000000000002E-2</c:v>
                </c:pt>
                <c:pt idx="135012">
                  <c:v>4.5066000000000002E-2</c:v>
                </c:pt>
                <c:pt idx="135013">
                  <c:v>4.5067000000000003E-2</c:v>
                </c:pt>
                <c:pt idx="135014">
                  <c:v>4.5067000000000003E-2</c:v>
                </c:pt>
                <c:pt idx="135015">
                  <c:v>4.5067000000000003E-2</c:v>
                </c:pt>
                <c:pt idx="135016">
                  <c:v>4.5067999999999997E-2</c:v>
                </c:pt>
                <c:pt idx="135017">
                  <c:v>4.5067999999999997E-2</c:v>
                </c:pt>
                <c:pt idx="135018">
                  <c:v>4.5068999999999998E-2</c:v>
                </c:pt>
                <c:pt idx="135019">
                  <c:v>4.5069999999999999E-2</c:v>
                </c:pt>
                <c:pt idx="135020">
                  <c:v>4.5069999999999999E-2</c:v>
                </c:pt>
                <c:pt idx="135021">
                  <c:v>4.5071E-2</c:v>
                </c:pt>
                <c:pt idx="135022">
                  <c:v>4.5071E-2</c:v>
                </c:pt>
                <c:pt idx="135023">
                  <c:v>4.5072000000000001E-2</c:v>
                </c:pt>
                <c:pt idx="135024">
                  <c:v>4.5072000000000001E-2</c:v>
                </c:pt>
                <c:pt idx="135025">
                  <c:v>4.5073000000000002E-2</c:v>
                </c:pt>
                <c:pt idx="135026">
                  <c:v>4.5073000000000002E-2</c:v>
                </c:pt>
                <c:pt idx="135027">
                  <c:v>4.5074000000000003E-2</c:v>
                </c:pt>
                <c:pt idx="135028">
                  <c:v>4.5074000000000003E-2</c:v>
                </c:pt>
                <c:pt idx="135029">
                  <c:v>4.5074999999999997E-2</c:v>
                </c:pt>
                <c:pt idx="135030">
                  <c:v>4.5074999999999997E-2</c:v>
                </c:pt>
                <c:pt idx="135031">
                  <c:v>4.5075999999999998E-2</c:v>
                </c:pt>
                <c:pt idx="135032">
                  <c:v>4.5075999999999998E-2</c:v>
                </c:pt>
                <c:pt idx="135033">
                  <c:v>4.5076999999999999E-2</c:v>
                </c:pt>
                <c:pt idx="135034">
                  <c:v>4.5076999999999999E-2</c:v>
                </c:pt>
                <c:pt idx="135035">
                  <c:v>4.5078E-2</c:v>
                </c:pt>
                <c:pt idx="135036">
                  <c:v>4.5078E-2</c:v>
                </c:pt>
                <c:pt idx="135037">
                  <c:v>4.5078E-2</c:v>
                </c:pt>
                <c:pt idx="135038">
                  <c:v>4.5079000000000001E-2</c:v>
                </c:pt>
                <c:pt idx="135039">
                  <c:v>4.5079000000000001E-2</c:v>
                </c:pt>
                <c:pt idx="135040">
                  <c:v>4.5079000000000001E-2</c:v>
                </c:pt>
                <c:pt idx="135041">
                  <c:v>4.5080000000000002E-2</c:v>
                </c:pt>
                <c:pt idx="135042">
                  <c:v>4.5080000000000002E-2</c:v>
                </c:pt>
                <c:pt idx="135043">
                  <c:v>4.5080000000000002E-2</c:v>
                </c:pt>
                <c:pt idx="135044">
                  <c:v>4.5081000000000003E-2</c:v>
                </c:pt>
                <c:pt idx="135045">
                  <c:v>4.5081000000000003E-2</c:v>
                </c:pt>
                <c:pt idx="135046">
                  <c:v>4.5081000000000003E-2</c:v>
                </c:pt>
                <c:pt idx="135047">
                  <c:v>4.5081999999999997E-2</c:v>
                </c:pt>
                <c:pt idx="135048">
                  <c:v>4.5081999999999997E-2</c:v>
                </c:pt>
                <c:pt idx="135049">
                  <c:v>4.5081999999999997E-2</c:v>
                </c:pt>
                <c:pt idx="135050">
                  <c:v>4.5081999999999997E-2</c:v>
                </c:pt>
                <c:pt idx="135051">
                  <c:v>4.5081999999999997E-2</c:v>
                </c:pt>
                <c:pt idx="135052">
                  <c:v>4.5081999999999997E-2</c:v>
                </c:pt>
                <c:pt idx="135053">
                  <c:v>4.5081999999999997E-2</c:v>
                </c:pt>
                <c:pt idx="135054">
                  <c:v>4.5081999999999997E-2</c:v>
                </c:pt>
                <c:pt idx="135055">
                  <c:v>4.5082999999999998E-2</c:v>
                </c:pt>
                <c:pt idx="135056">
                  <c:v>4.5082999999999998E-2</c:v>
                </c:pt>
                <c:pt idx="135057">
                  <c:v>4.5082999999999998E-2</c:v>
                </c:pt>
                <c:pt idx="135058">
                  <c:v>4.5082999999999998E-2</c:v>
                </c:pt>
                <c:pt idx="135059">
                  <c:v>4.5082999999999998E-2</c:v>
                </c:pt>
                <c:pt idx="135060">
                  <c:v>4.5082999999999998E-2</c:v>
                </c:pt>
                <c:pt idx="135061">
                  <c:v>4.5082999999999998E-2</c:v>
                </c:pt>
                <c:pt idx="135062">
                  <c:v>4.5082999999999998E-2</c:v>
                </c:pt>
                <c:pt idx="135063">
                  <c:v>4.5082999999999998E-2</c:v>
                </c:pt>
                <c:pt idx="135064">
                  <c:v>4.5082999999999998E-2</c:v>
                </c:pt>
                <c:pt idx="135065">
                  <c:v>4.5082999999999998E-2</c:v>
                </c:pt>
                <c:pt idx="135066">
                  <c:v>4.5082999999999998E-2</c:v>
                </c:pt>
                <c:pt idx="135067">
                  <c:v>4.5082999999999998E-2</c:v>
                </c:pt>
                <c:pt idx="135068">
                  <c:v>4.5082999999999998E-2</c:v>
                </c:pt>
                <c:pt idx="135069">
                  <c:v>4.5082999999999998E-2</c:v>
                </c:pt>
                <c:pt idx="135070">
                  <c:v>4.5082999999999998E-2</c:v>
                </c:pt>
                <c:pt idx="135071">
                  <c:v>4.5081999999999997E-2</c:v>
                </c:pt>
                <c:pt idx="135072">
                  <c:v>4.5081999999999997E-2</c:v>
                </c:pt>
                <c:pt idx="135073">
                  <c:v>4.5081999999999997E-2</c:v>
                </c:pt>
                <c:pt idx="135074">
                  <c:v>4.5081999999999997E-2</c:v>
                </c:pt>
                <c:pt idx="135075">
                  <c:v>4.5081999999999997E-2</c:v>
                </c:pt>
                <c:pt idx="135076">
                  <c:v>4.5081999999999997E-2</c:v>
                </c:pt>
                <c:pt idx="135077">
                  <c:v>4.5081000000000003E-2</c:v>
                </c:pt>
                <c:pt idx="135078">
                  <c:v>4.5081000000000003E-2</c:v>
                </c:pt>
                <c:pt idx="135079">
                  <c:v>4.5081000000000003E-2</c:v>
                </c:pt>
                <c:pt idx="135080">
                  <c:v>4.5081000000000003E-2</c:v>
                </c:pt>
                <c:pt idx="135081">
                  <c:v>4.5081000000000003E-2</c:v>
                </c:pt>
                <c:pt idx="135082">
                  <c:v>4.5080000000000002E-2</c:v>
                </c:pt>
                <c:pt idx="135083">
                  <c:v>4.5080000000000002E-2</c:v>
                </c:pt>
                <c:pt idx="135084">
                  <c:v>4.5080000000000002E-2</c:v>
                </c:pt>
                <c:pt idx="135085">
                  <c:v>4.5079000000000001E-2</c:v>
                </c:pt>
                <c:pt idx="135086">
                  <c:v>4.5079000000000001E-2</c:v>
                </c:pt>
                <c:pt idx="135087">
                  <c:v>4.5079000000000001E-2</c:v>
                </c:pt>
                <c:pt idx="135088">
                  <c:v>4.5078E-2</c:v>
                </c:pt>
                <c:pt idx="135089">
                  <c:v>4.5078E-2</c:v>
                </c:pt>
                <c:pt idx="135090">
                  <c:v>4.5078E-2</c:v>
                </c:pt>
                <c:pt idx="135091">
                  <c:v>4.5076999999999999E-2</c:v>
                </c:pt>
                <c:pt idx="135092">
                  <c:v>4.5076999999999999E-2</c:v>
                </c:pt>
                <c:pt idx="135093">
                  <c:v>4.5075999999999998E-2</c:v>
                </c:pt>
                <c:pt idx="135094">
                  <c:v>4.5075999999999998E-2</c:v>
                </c:pt>
                <c:pt idx="135095">
                  <c:v>4.5074999999999997E-2</c:v>
                </c:pt>
                <c:pt idx="135096">
                  <c:v>4.5074999999999997E-2</c:v>
                </c:pt>
                <c:pt idx="135097">
                  <c:v>4.5074000000000003E-2</c:v>
                </c:pt>
                <c:pt idx="135098">
                  <c:v>4.5074000000000003E-2</c:v>
                </c:pt>
                <c:pt idx="135099">
                  <c:v>4.5073000000000002E-2</c:v>
                </c:pt>
                <c:pt idx="135100">
                  <c:v>4.5072000000000001E-2</c:v>
                </c:pt>
                <c:pt idx="135101">
                  <c:v>4.5072000000000001E-2</c:v>
                </c:pt>
                <c:pt idx="135102">
                  <c:v>4.5072000000000001E-2</c:v>
                </c:pt>
                <c:pt idx="135103">
                  <c:v>4.5071E-2</c:v>
                </c:pt>
                <c:pt idx="135104">
                  <c:v>4.5071E-2</c:v>
                </c:pt>
                <c:pt idx="135105">
                  <c:v>4.5069999999999999E-2</c:v>
                </c:pt>
                <c:pt idx="135106">
                  <c:v>4.5068999999999998E-2</c:v>
                </c:pt>
                <c:pt idx="135107">
                  <c:v>4.5068999999999998E-2</c:v>
                </c:pt>
                <c:pt idx="135108">
                  <c:v>4.5067999999999997E-2</c:v>
                </c:pt>
                <c:pt idx="135109">
                  <c:v>4.5067999999999997E-2</c:v>
                </c:pt>
                <c:pt idx="135110">
                  <c:v>4.5067000000000003E-2</c:v>
                </c:pt>
                <c:pt idx="135111">
                  <c:v>4.5066000000000002E-2</c:v>
                </c:pt>
                <c:pt idx="135112">
                  <c:v>4.5066000000000002E-2</c:v>
                </c:pt>
                <c:pt idx="135113">
                  <c:v>4.5066000000000002E-2</c:v>
                </c:pt>
                <c:pt idx="135114">
                  <c:v>4.5065000000000001E-2</c:v>
                </c:pt>
                <c:pt idx="135115">
                  <c:v>4.5065000000000001E-2</c:v>
                </c:pt>
                <c:pt idx="135116">
                  <c:v>4.5064E-2</c:v>
                </c:pt>
                <c:pt idx="135117">
                  <c:v>4.5064E-2</c:v>
                </c:pt>
                <c:pt idx="135118">
                  <c:v>4.5064E-2</c:v>
                </c:pt>
                <c:pt idx="135119">
                  <c:v>4.5062999999999999E-2</c:v>
                </c:pt>
                <c:pt idx="135120">
                  <c:v>4.5062999999999999E-2</c:v>
                </c:pt>
                <c:pt idx="135121">
                  <c:v>4.5061999999999998E-2</c:v>
                </c:pt>
                <c:pt idx="135122">
                  <c:v>4.5061999999999998E-2</c:v>
                </c:pt>
                <c:pt idx="135123">
                  <c:v>4.5061999999999998E-2</c:v>
                </c:pt>
                <c:pt idx="135124">
                  <c:v>4.5060999999999997E-2</c:v>
                </c:pt>
                <c:pt idx="135125">
                  <c:v>4.5060999999999997E-2</c:v>
                </c:pt>
                <c:pt idx="135126">
                  <c:v>4.5060999999999997E-2</c:v>
                </c:pt>
                <c:pt idx="135127">
                  <c:v>4.5060999999999997E-2</c:v>
                </c:pt>
                <c:pt idx="135128">
                  <c:v>4.5060999999999997E-2</c:v>
                </c:pt>
                <c:pt idx="135129">
                  <c:v>4.5060999999999997E-2</c:v>
                </c:pt>
                <c:pt idx="135130">
                  <c:v>4.5060999999999997E-2</c:v>
                </c:pt>
                <c:pt idx="135131">
                  <c:v>4.5060000000000003E-2</c:v>
                </c:pt>
                <c:pt idx="135132">
                  <c:v>4.5060000000000003E-2</c:v>
                </c:pt>
                <c:pt idx="135133">
                  <c:v>4.5060000000000003E-2</c:v>
                </c:pt>
                <c:pt idx="135134">
                  <c:v>4.5060000000000003E-2</c:v>
                </c:pt>
                <c:pt idx="135135">
                  <c:v>4.5060000000000003E-2</c:v>
                </c:pt>
                <c:pt idx="135136">
                  <c:v>4.5060000000000003E-2</c:v>
                </c:pt>
                <c:pt idx="135137">
                  <c:v>4.5060000000000003E-2</c:v>
                </c:pt>
                <c:pt idx="135138">
                  <c:v>4.5060000000000003E-2</c:v>
                </c:pt>
                <c:pt idx="135139">
                  <c:v>4.5060000000000003E-2</c:v>
                </c:pt>
                <c:pt idx="135140">
                  <c:v>4.5059000000000002E-2</c:v>
                </c:pt>
                <c:pt idx="135141">
                  <c:v>4.5059000000000002E-2</c:v>
                </c:pt>
                <c:pt idx="135142">
                  <c:v>4.5059000000000002E-2</c:v>
                </c:pt>
                <c:pt idx="135143">
                  <c:v>4.5059000000000002E-2</c:v>
                </c:pt>
                <c:pt idx="135144">
                  <c:v>4.5059000000000002E-2</c:v>
                </c:pt>
                <c:pt idx="135145">
                  <c:v>4.5058000000000001E-2</c:v>
                </c:pt>
                <c:pt idx="135146">
                  <c:v>4.5058000000000001E-2</c:v>
                </c:pt>
                <c:pt idx="135147">
                  <c:v>4.5058000000000001E-2</c:v>
                </c:pt>
                <c:pt idx="135148">
                  <c:v>4.5058000000000001E-2</c:v>
                </c:pt>
                <c:pt idx="135149">
                  <c:v>4.5057E-2</c:v>
                </c:pt>
                <c:pt idx="135150">
                  <c:v>4.5057E-2</c:v>
                </c:pt>
                <c:pt idx="135151">
                  <c:v>4.5057E-2</c:v>
                </c:pt>
                <c:pt idx="135152">
                  <c:v>4.5055999999999999E-2</c:v>
                </c:pt>
                <c:pt idx="135153">
                  <c:v>4.5055999999999999E-2</c:v>
                </c:pt>
                <c:pt idx="135154">
                  <c:v>4.5054999999999998E-2</c:v>
                </c:pt>
                <c:pt idx="135155">
                  <c:v>4.5054999999999998E-2</c:v>
                </c:pt>
                <c:pt idx="135156">
                  <c:v>4.5053999999999997E-2</c:v>
                </c:pt>
                <c:pt idx="135157">
                  <c:v>4.5053999999999997E-2</c:v>
                </c:pt>
                <c:pt idx="135158">
                  <c:v>4.5053000000000003E-2</c:v>
                </c:pt>
                <c:pt idx="135159">
                  <c:v>4.5052000000000002E-2</c:v>
                </c:pt>
                <c:pt idx="135160">
                  <c:v>4.5052000000000002E-2</c:v>
                </c:pt>
                <c:pt idx="135161">
                  <c:v>4.5051000000000001E-2</c:v>
                </c:pt>
                <c:pt idx="135162">
                  <c:v>4.5051000000000001E-2</c:v>
                </c:pt>
                <c:pt idx="135163">
                  <c:v>4.505E-2</c:v>
                </c:pt>
                <c:pt idx="135164">
                  <c:v>4.5048999999999999E-2</c:v>
                </c:pt>
                <c:pt idx="135165">
                  <c:v>4.5048999999999999E-2</c:v>
                </c:pt>
                <c:pt idx="135166">
                  <c:v>4.5047999999999998E-2</c:v>
                </c:pt>
                <c:pt idx="135167">
                  <c:v>4.5046999999999997E-2</c:v>
                </c:pt>
                <c:pt idx="135168">
                  <c:v>4.5046000000000003E-2</c:v>
                </c:pt>
                <c:pt idx="135169">
                  <c:v>4.5046000000000003E-2</c:v>
                </c:pt>
                <c:pt idx="135170">
                  <c:v>4.5045000000000002E-2</c:v>
                </c:pt>
                <c:pt idx="135171">
                  <c:v>4.5044000000000001E-2</c:v>
                </c:pt>
                <c:pt idx="135172">
                  <c:v>4.5044000000000001E-2</c:v>
                </c:pt>
                <c:pt idx="135173">
                  <c:v>4.5043E-2</c:v>
                </c:pt>
                <c:pt idx="135174">
                  <c:v>4.5041999999999999E-2</c:v>
                </c:pt>
                <c:pt idx="135175">
                  <c:v>4.5041999999999999E-2</c:v>
                </c:pt>
                <c:pt idx="135176">
                  <c:v>4.5040999999999998E-2</c:v>
                </c:pt>
                <c:pt idx="135177">
                  <c:v>4.5040999999999998E-2</c:v>
                </c:pt>
                <c:pt idx="135178">
                  <c:v>4.5039999999999997E-2</c:v>
                </c:pt>
                <c:pt idx="135179">
                  <c:v>4.5039000000000003E-2</c:v>
                </c:pt>
                <c:pt idx="135180">
                  <c:v>4.5039000000000003E-2</c:v>
                </c:pt>
                <c:pt idx="135181">
                  <c:v>4.5039000000000003E-2</c:v>
                </c:pt>
                <c:pt idx="135182">
                  <c:v>4.5038000000000002E-2</c:v>
                </c:pt>
                <c:pt idx="135183">
                  <c:v>4.5038000000000002E-2</c:v>
                </c:pt>
                <c:pt idx="135184">
                  <c:v>4.5038000000000002E-2</c:v>
                </c:pt>
                <c:pt idx="135185">
                  <c:v>4.5038000000000002E-2</c:v>
                </c:pt>
                <c:pt idx="135186">
                  <c:v>4.5038000000000002E-2</c:v>
                </c:pt>
                <c:pt idx="135187">
                  <c:v>4.5038000000000002E-2</c:v>
                </c:pt>
                <c:pt idx="135188">
                  <c:v>4.5038000000000002E-2</c:v>
                </c:pt>
                <c:pt idx="135189">
                  <c:v>4.5038000000000002E-2</c:v>
                </c:pt>
                <c:pt idx="135190">
                  <c:v>4.5039000000000003E-2</c:v>
                </c:pt>
                <c:pt idx="135191">
                  <c:v>4.5039000000000003E-2</c:v>
                </c:pt>
                <c:pt idx="135192">
                  <c:v>4.5039999999999997E-2</c:v>
                </c:pt>
                <c:pt idx="135193">
                  <c:v>4.5039999999999997E-2</c:v>
                </c:pt>
                <c:pt idx="135194">
                  <c:v>4.5040999999999998E-2</c:v>
                </c:pt>
                <c:pt idx="135195">
                  <c:v>4.5041999999999999E-2</c:v>
                </c:pt>
                <c:pt idx="135196">
                  <c:v>4.5043E-2</c:v>
                </c:pt>
                <c:pt idx="135197">
                  <c:v>4.5044000000000001E-2</c:v>
                </c:pt>
                <c:pt idx="135198">
                  <c:v>4.5045000000000002E-2</c:v>
                </c:pt>
                <c:pt idx="135199">
                  <c:v>4.5046000000000003E-2</c:v>
                </c:pt>
                <c:pt idx="135200">
                  <c:v>4.5046999999999997E-2</c:v>
                </c:pt>
                <c:pt idx="135201">
                  <c:v>4.5047999999999998E-2</c:v>
                </c:pt>
                <c:pt idx="135202">
                  <c:v>4.505E-2</c:v>
                </c:pt>
                <c:pt idx="135203">
                  <c:v>4.5051000000000001E-2</c:v>
                </c:pt>
                <c:pt idx="135204">
                  <c:v>4.5052000000000002E-2</c:v>
                </c:pt>
                <c:pt idx="135205">
                  <c:v>4.5053999999999997E-2</c:v>
                </c:pt>
                <c:pt idx="135206">
                  <c:v>4.5055999999999999E-2</c:v>
                </c:pt>
                <c:pt idx="135207">
                  <c:v>4.5057E-2</c:v>
                </c:pt>
                <c:pt idx="135208">
                  <c:v>4.5059000000000002E-2</c:v>
                </c:pt>
                <c:pt idx="135209">
                  <c:v>4.5060999999999997E-2</c:v>
                </c:pt>
                <c:pt idx="135210">
                  <c:v>4.5062999999999999E-2</c:v>
                </c:pt>
                <c:pt idx="135211">
                  <c:v>4.5065000000000001E-2</c:v>
                </c:pt>
                <c:pt idx="135212">
                  <c:v>4.5066000000000002E-2</c:v>
                </c:pt>
                <c:pt idx="135213">
                  <c:v>4.5067999999999997E-2</c:v>
                </c:pt>
                <c:pt idx="135214">
                  <c:v>4.5069999999999999E-2</c:v>
                </c:pt>
                <c:pt idx="135215">
                  <c:v>4.5072000000000001E-2</c:v>
                </c:pt>
                <c:pt idx="135216">
                  <c:v>4.5074000000000003E-2</c:v>
                </c:pt>
                <c:pt idx="135217">
                  <c:v>4.5075999999999998E-2</c:v>
                </c:pt>
                <c:pt idx="135218">
                  <c:v>4.5076999999999999E-2</c:v>
                </c:pt>
                <c:pt idx="135219">
                  <c:v>4.5079000000000001E-2</c:v>
                </c:pt>
                <c:pt idx="135220">
                  <c:v>4.5081000000000003E-2</c:v>
                </c:pt>
                <c:pt idx="135221">
                  <c:v>4.5082999999999998E-2</c:v>
                </c:pt>
                <c:pt idx="135222">
                  <c:v>4.5085E-2</c:v>
                </c:pt>
                <c:pt idx="135223">
                  <c:v>4.5087000000000002E-2</c:v>
                </c:pt>
                <c:pt idx="135224">
                  <c:v>4.5088000000000003E-2</c:v>
                </c:pt>
                <c:pt idx="135225">
                  <c:v>4.5089999999999998E-2</c:v>
                </c:pt>
                <c:pt idx="135226">
                  <c:v>4.5090999999999999E-2</c:v>
                </c:pt>
                <c:pt idx="135227">
                  <c:v>4.5093000000000001E-2</c:v>
                </c:pt>
                <c:pt idx="135228">
                  <c:v>4.5094000000000002E-2</c:v>
                </c:pt>
                <c:pt idx="135229">
                  <c:v>4.5095999999999997E-2</c:v>
                </c:pt>
                <c:pt idx="135230">
                  <c:v>4.5096999999999998E-2</c:v>
                </c:pt>
                <c:pt idx="135231">
                  <c:v>4.5097999999999999E-2</c:v>
                </c:pt>
                <c:pt idx="135232">
                  <c:v>4.5100000000000001E-2</c:v>
                </c:pt>
                <c:pt idx="135233">
                  <c:v>4.5101000000000002E-2</c:v>
                </c:pt>
                <c:pt idx="135234">
                  <c:v>4.5102000000000003E-2</c:v>
                </c:pt>
                <c:pt idx="135235">
                  <c:v>4.5102999999999997E-2</c:v>
                </c:pt>
                <c:pt idx="135236">
                  <c:v>4.5103999999999998E-2</c:v>
                </c:pt>
                <c:pt idx="135237">
                  <c:v>4.5104999999999999E-2</c:v>
                </c:pt>
                <c:pt idx="135238">
                  <c:v>4.5104999999999999E-2</c:v>
                </c:pt>
                <c:pt idx="135239">
                  <c:v>4.5106E-2</c:v>
                </c:pt>
                <c:pt idx="135240">
                  <c:v>4.5107000000000001E-2</c:v>
                </c:pt>
                <c:pt idx="135241">
                  <c:v>4.5107000000000001E-2</c:v>
                </c:pt>
                <c:pt idx="135242">
                  <c:v>4.5108000000000002E-2</c:v>
                </c:pt>
                <c:pt idx="135243">
                  <c:v>4.5108000000000002E-2</c:v>
                </c:pt>
                <c:pt idx="135244">
                  <c:v>4.5108000000000002E-2</c:v>
                </c:pt>
                <c:pt idx="135245">
                  <c:v>4.5109000000000003E-2</c:v>
                </c:pt>
                <c:pt idx="135246">
                  <c:v>4.5109000000000003E-2</c:v>
                </c:pt>
                <c:pt idx="135247">
                  <c:v>4.5109000000000003E-2</c:v>
                </c:pt>
                <c:pt idx="135248">
                  <c:v>4.5109000000000003E-2</c:v>
                </c:pt>
                <c:pt idx="135249">
                  <c:v>4.5109000000000003E-2</c:v>
                </c:pt>
                <c:pt idx="135250">
                  <c:v>4.5109000000000003E-2</c:v>
                </c:pt>
                <c:pt idx="135251">
                  <c:v>4.5108000000000002E-2</c:v>
                </c:pt>
                <c:pt idx="135252">
                  <c:v>4.5108000000000002E-2</c:v>
                </c:pt>
                <c:pt idx="135253">
                  <c:v>4.5108000000000002E-2</c:v>
                </c:pt>
                <c:pt idx="135254">
                  <c:v>4.5108000000000002E-2</c:v>
                </c:pt>
                <c:pt idx="135255">
                  <c:v>4.5107000000000001E-2</c:v>
                </c:pt>
                <c:pt idx="135256">
                  <c:v>4.5107000000000001E-2</c:v>
                </c:pt>
                <c:pt idx="135257">
                  <c:v>4.5106E-2</c:v>
                </c:pt>
                <c:pt idx="135258">
                  <c:v>4.5106E-2</c:v>
                </c:pt>
                <c:pt idx="135259">
                  <c:v>4.5104999999999999E-2</c:v>
                </c:pt>
                <c:pt idx="135260">
                  <c:v>4.5104999999999999E-2</c:v>
                </c:pt>
                <c:pt idx="135261">
                  <c:v>4.5103999999999998E-2</c:v>
                </c:pt>
                <c:pt idx="135262">
                  <c:v>4.5102999999999997E-2</c:v>
                </c:pt>
                <c:pt idx="135263">
                  <c:v>4.5102000000000003E-2</c:v>
                </c:pt>
                <c:pt idx="135264">
                  <c:v>4.5102000000000003E-2</c:v>
                </c:pt>
                <c:pt idx="135265">
                  <c:v>4.5101000000000002E-2</c:v>
                </c:pt>
                <c:pt idx="135266">
                  <c:v>4.5100000000000001E-2</c:v>
                </c:pt>
                <c:pt idx="135267">
                  <c:v>4.5099E-2</c:v>
                </c:pt>
                <c:pt idx="135268">
                  <c:v>4.5099E-2</c:v>
                </c:pt>
                <c:pt idx="135269">
                  <c:v>4.5097999999999999E-2</c:v>
                </c:pt>
                <c:pt idx="135270">
                  <c:v>4.5096999999999998E-2</c:v>
                </c:pt>
                <c:pt idx="135271">
                  <c:v>4.5095999999999997E-2</c:v>
                </c:pt>
                <c:pt idx="135272">
                  <c:v>4.5095000000000003E-2</c:v>
                </c:pt>
                <c:pt idx="135273">
                  <c:v>4.5094000000000002E-2</c:v>
                </c:pt>
                <c:pt idx="135274">
                  <c:v>4.5093000000000001E-2</c:v>
                </c:pt>
                <c:pt idx="135275">
                  <c:v>4.5093000000000001E-2</c:v>
                </c:pt>
                <c:pt idx="135276">
                  <c:v>4.5092E-2</c:v>
                </c:pt>
                <c:pt idx="135277">
                  <c:v>4.5090999999999999E-2</c:v>
                </c:pt>
                <c:pt idx="135278">
                  <c:v>4.5089999999999998E-2</c:v>
                </c:pt>
                <c:pt idx="135279">
                  <c:v>4.5089999999999998E-2</c:v>
                </c:pt>
                <c:pt idx="135280">
                  <c:v>4.5088999999999997E-2</c:v>
                </c:pt>
                <c:pt idx="135281">
                  <c:v>4.5088000000000003E-2</c:v>
                </c:pt>
                <c:pt idx="135282">
                  <c:v>4.5087000000000002E-2</c:v>
                </c:pt>
                <c:pt idx="135283">
                  <c:v>4.5087000000000002E-2</c:v>
                </c:pt>
                <c:pt idx="135284">
                  <c:v>4.5086000000000001E-2</c:v>
                </c:pt>
                <c:pt idx="135285">
                  <c:v>4.5085E-2</c:v>
                </c:pt>
                <c:pt idx="135286">
                  <c:v>4.5085E-2</c:v>
                </c:pt>
                <c:pt idx="135287">
                  <c:v>4.5083999999999999E-2</c:v>
                </c:pt>
                <c:pt idx="135288">
                  <c:v>4.5083999999999999E-2</c:v>
                </c:pt>
                <c:pt idx="135289">
                  <c:v>4.5082999999999998E-2</c:v>
                </c:pt>
                <c:pt idx="135290">
                  <c:v>4.5082999999999998E-2</c:v>
                </c:pt>
                <c:pt idx="135291">
                  <c:v>4.5081999999999997E-2</c:v>
                </c:pt>
                <c:pt idx="135292">
                  <c:v>4.5081999999999997E-2</c:v>
                </c:pt>
                <c:pt idx="135293">
                  <c:v>4.5081999999999997E-2</c:v>
                </c:pt>
                <c:pt idx="135294">
                  <c:v>4.5081000000000003E-2</c:v>
                </c:pt>
                <c:pt idx="135295">
                  <c:v>4.5081000000000003E-2</c:v>
                </c:pt>
                <c:pt idx="135296">
                  <c:v>4.5080000000000002E-2</c:v>
                </c:pt>
                <c:pt idx="135297">
                  <c:v>4.5080000000000002E-2</c:v>
                </c:pt>
                <c:pt idx="135298">
                  <c:v>4.5080000000000002E-2</c:v>
                </c:pt>
                <c:pt idx="135299">
                  <c:v>4.5080000000000002E-2</c:v>
                </c:pt>
                <c:pt idx="135300">
                  <c:v>4.5079000000000001E-2</c:v>
                </c:pt>
                <c:pt idx="135301">
                  <c:v>4.5079000000000001E-2</c:v>
                </c:pt>
                <c:pt idx="135302">
                  <c:v>4.5079000000000001E-2</c:v>
                </c:pt>
                <c:pt idx="135303">
                  <c:v>4.5079000000000001E-2</c:v>
                </c:pt>
                <c:pt idx="135304">
                  <c:v>4.5080000000000002E-2</c:v>
                </c:pt>
                <c:pt idx="135305">
                  <c:v>4.5080000000000002E-2</c:v>
                </c:pt>
                <c:pt idx="135306">
                  <c:v>4.5080000000000002E-2</c:v>
                </c:pt>
                <c:pt idx="135307">
                  <c:v>4.5080000000000002E-2</c:v>
                </c:pt>
                <c:pt idx="135308">
                  <c:v>4.5080000000000002E-2</c:v>
                </c:pt>
                <c:pt idx="135309">
                  <c:v>4.5080000000000002E-2</c:v>
                </c:pt>
                <c:pt idx="135310">
                  <c:v>4.5080000000000002E-2</c:v>
                </c:pt>
                <c:pt idx="135311">
                  <c:v>4.5080000000000002E-2</c:v>
                </c:pt>
                <c:pt idx="135312">
                  <c:v>4.5081000000000003E-2</c:v>
                </c:pt>
                <c:pt idx="135313">
                  <c:v>4.5081000000000003E-2</c:v>
                </c:pt>
                <c:pt idx="135314">
                  <c:v>4.5081999999999997E-2</c:v>
                </c:pt>
                <c:pt idx="135315">
                  <c:v>4.5081999999999997E-2</c:v>
                </c:pt>
                <c:pt idx="135316">
                  <c:v>4.5082999999999998E-2</c:v>
                </c:pt>
                <c:pt idx="135317">
                  <c:v>4.5082999999999998E-2</c:v>
                </c:pt>
                <c:pt idx="135318">
                  <c:v>4.5082999999999998E-2</c:v>
                </c:pt>
                <c:pt idx="135319">
                  <c:v>4.5083999999999999E-2</c:v>
                </c:pt>
                <c:pt idx="135320">
                  <c:v>4.5083999999999999E-2</c:v>
                </c:pt>
                <c:pt idx="135321">
                  <c:v>4.5085E-2</c:v>
                </c:pt>
                <c:pt idx="135322">
                  <c:v>4.5085E-2</c:v>
                </c:pt>
                <c:pt idx="135323">
                  <c:v>4.5086000000000001E-2</c:v>
                </c:pt>
                <c:pt idx="135324">
                  <c:v>4.5087000000000002E-2</c:v>
                </c:pt>
                <c:pt idx="135325">
                  <c:v>4.5087000000000002E-2</c:v>
                </c:pt>
                <c:pt idx="135326">
                  <c:v>4.5088000000000003E-2</c:v>
                </c:pt>
                <c:pt idx="135327">
                  <c:v>4.5088999999999997E-2</c:v>
                </c:pt>
                <c:pt idx="135328">
                  <c:v>4.5088999999999997E-2</c:v>
                </c:pt>
                <c:pt idx="135329">
                  <c:v>4.5089999999999998E-2</c:v>
                </c:pt>
                <c:pt idx="135330">
                  <c:v>4.5089999999999998E-2</c:v>
                </c:pt>
                <c:pt idx="135331">
                  <c:v>4.5090999999999999E-2</c:v>
                </c:pt>
                <c:pt idx="135332">
                  <c:v>4.5090999999999999E-2</c:v>
                </c:pt>
                <c:pt idx="135333">
                  <c:v>4.5092E-2</c:v>
                </c:pt>
                <c:pt idx="135334">
                  <c:v>4.5092E-2</c:v>
                </c:pt>
                <c:pt idx="135335">
                  <c:v>4.5092E-2</c:v>
                </c:pt>
                <c:pt idx="135336">
                  <c:v>4.5093000000000001E-2</c:v>
                </c:pt>
                <c:pt idx="135337">
                  <c:v>4.5093000000000001E-2</c:v>
                </c:pt>
                <c:pt idx="135338">
                  <c:v>4.5094000000000002E-2</c:v>
                </c:pt>
                <c:pt idx="135339">
                  <c:v>4.5094000000000002E-2</c:v>
                </c:pt>
                <c:pt idx="135340">
                  <c:v>4.5094000000000002E-2</c:v>
                </c:pt>
                <c:pt idx="135341">
                  <c:v>4.5094000000000002E-2</c:v>
                </c:pt>
                <c:pt idx="135342">
                  <c:v>4.5095000000000003E-2</c:v>
                </c:pt>
                <c:pt idx="135343">
                  <c:v>4.5095000000000003E-2</c:v>
                </c:pt>
                <c:pt idx="135344">
                  <c:v>4.5094000000000002E-2</c:v>
                </c:pt>
                <c:pt idx="135345">
                  <c:v>4.5094000000000002E-2</c:v>
                </c:pt>
                <c:pt idx="135346">
                  <c:v>4.5094000000000002E-2</c:v>
                </c:pt>
                <c:pt idx="135347">
                  <c:v>4.5094000000000002E-2</c:v>
                </c:pt>
                <c:pt idx="135348">
                  <c:v>4.5094000000000002E-2</c:v>
                </c:pt>
                <c:pt idx="135349">
                  <c:v>4.5094000000000002E-2</c:v>
                </c:pt>
                <c:pt idx="135350">
                  <c:v>4.5093000000000001E-2</c:v>
                </c:pt>
                <c:pt idx="135351">
                  <c:v>4.5093000000000001E-2</c:v>
                </c:pt>
                <c:pt idx="135352">
                  <c:v>4.5092E-2</c:v>
                </c:pt>
                <c:pt idx="135353">
                  <c:v>4.5092E-2</c:v>
                </c:pt>
                <c:pt idx="135354">
                  <c:v>4.5090999999999999E-2</c:v>
                </c:pt>
                <c:pt idx="135355">
                  <c:v>4.5089999999999998E-2</c:v>
                </c:pt>
                <c:pt idx="135356">
                  <c:v>4.5088999999999997E-2</c:v>
                </c:pt>
                <c:pt idx="135357">
                  <c:v>4.5088000000000003E-2</c:v>
                </c:pt>
                <c:pt idx="135358">
                  <c:v>4.5088000000000003E-2</c:v>
                </c:pt>
                <c:pt idx="135359">
                  <c:v>4.5087000000000002E-2</c:v>
                </c:pt>
                <c:pt idx="135360">
                  <c:v>4.5086000000000001E-2</c:v>
                </c:pt>
                <c:pt idx="135361">
                  <c:v>4.5085E-2</c:v>
                </c:pt>
                <c:pt idx="135362">
                  <c:v>4.5083999999999999E-2</c:v>
                </c:pt>
                <c:pt idx="135363">
                  <c:v>4.5082999999999998E-2</c:v>
                </c:pt>
                <c:pt idx="135364">
                  <c:v>4.5081999999999997E-2</c:v>
                </c:pt>
                <c:pt idx="135365">
                  <c:v>4.5080000000000002E-2</c:v>
                </c:pt>
                <c:pt idx="135366">
                  <c:v>4.5079000000000001E-2</c:v>
                </c:pt>
                <c:pt idx="135367">
                  <c:v>4.5078E-2</c:v>
                </c:pt>
                <c:pt idx="135368">
                  <c:v>4.5075999999999998E-2</c:v>
                </c:pt>
                <c:pt idx="135369">
                  <c:v>4.5074999999999997E-2</c:v>
                </c:pt>
                <c:pt idx="135370">
                  <c:v>4.5074000000000003E-2</c:v>
                </c:pt>
                <c:pt idx="135371">
                  <c:v>4.5073000000000002E-2</c:v>
                </c:pt>
                <c:pt idx="135372">
                  <c:v>4.5072000000000001E-2</c:v>
                </c:pt>
                <c:pt idx="135373">
                  <c:v>4.5069999999999999E-2</c:v>
                </c:pt>
                <c:pt idx="135374">
                  <c:v>4.5068999999999998E-2</c:v>
                </c:pt>
                <c:pt idx="135375">
                  <c:v>4.5067999999999997E-2</c:v>
                </c:pt>
                <c:pt idx="135376">
                  <c:v>4.5067000000000003E-2</c:v>
                </c:pt>
                <c:pt idx="135377">
                  <c:v>4.5066000000000002E-2</c:v>
                </c:pt>
                <c:pt idx="135378">
                  <c:v>4.5065000000000001E-2</c:v>
                </c:pt>
                <c:pt idx="135379">
                  <c:v>4.5062999999999999E-2</c:v>
                </c:pt>
                <c:pt idx="135380">
                  <c:v>4.5061999999999998E-2</c:v>
                </c:pt>
                <c:pt idx="135381">
                  <c:v>4.5060999999999997E-2</c:v>
                </c:pt>
                <c:pt idx="135382">
                  <c:v>4.5060000000000003E-2</c:v>
                </c:pt>
                <c:pt idx="135383">
                  <c:v>4.5060000000000003E-2</c:v>
                </c:pt>
                <c:pt idx="135384">
                  <c:v>4.5059000000000002E-2</c:v>
                </c:pt>
                <c:pt idx="135385">
                  <c:v>4.5058000000000001E-2</c:v>
                </c:pt>
                <c:pt idx="135386">
                  <c:v>4.5058000000000001E-2</c:v>
                </c:pt>
                <c:pt idx="135387">
                  <c:v>4.5057E-2</c:v>
                </c:pt>
                <c:pt idx="135388">
                  <c:v>4.5055999999999999E-2</c:v>
                </c:pt>
                <c:pt idx="135389">
                  <c:v>4.5055999999999999E-2</c:v>
                </c:pt>
                <c:pt idx="135390">
                  <c:v>4.5054999999999998E-2</c:v>
                </c:pt>
                <c:pt idx="135391">
                  <c:v>4.5054999999999998E-2</c:v>
                </c:pt>
                <c:pt idx="135392">
                  <c:v>4.5053999999999997E-2</c:v>
                </c:pt>
                <c:pt idx="135393">
                  <c:v>4.5053999999999997E-2</c:v>
                </c:pt>
                <c:pt idx="135394">
                  <c:v>4.5053999999999997E-2</c:v>
                </c:pt>
                <c:pt idx="135395">
                  <c:v>4.5053000000000003E-2</c:v>
                </c:pt>
                <c:pt idx="135396">
                  <c:v>4.5053000000000003E-2</c:v>
                </c:pt>
                <c:pt idx="135397">
                  <c:v>4.5053000000000003E-2</c:v>
                </c:pt>
                <c:pt idx="135398">
                  <c:v>4.5053000000000003E-2</c:v>
                </c:pt>
                <c:pt idx="135399">
                  <c:v>4.5053000000000003E-2</c:v>
                </c:pt>
                <c:pt idx="135400">
                  <c:v>4.5053000000000003E-2</c:v>
                </c:pt>
                <c:pt idx="135401">
                  <c:v>4.5053000000000003E-2</c:v>
                </c:pt>
                <c:pt idx="135402">
                  <c:v>4.5053000000000003E-2</c:v>
                </c:pt>
                <c:pt idx="135403">
                  <c:v>4.5053000000000003E-2</c:v>
                </c:pt>
                <c:pt idx="135404">
                  <c:v>4.5053000000000003E-2</c:v>
                </c:pt>
                <c:pt idx="135405">
                  <c:v>4.5053999999999997E-2</c:v>
                </c:pt>
                <c:pt idx="135406">
                  <c:v>4.5053999999999997E-2</c:v>
                </c:pt>
                <c:pt idx="135407">
                  <c:v>4.5053999999999997E-2</c:v>
                </c:pt>
                <c:pt idx="135408">
                  <c:v>4.5054999999999998E-2</c:v>
                </c:pt>
                <c:pt idx="135409">
                  <c:v>4.5054999999999998E-2</c:v>
                </c:pt>
                <c:pt idx="135410">
                  <c:v>4.5055999999999999E-2</c:v>
                </c:pt>
                <c:pt idx="135411">
                  <c:v>4.5055999999999999E-2</c:v>
                </c:pt>
                <c:pt idx="135412">
                  <c:v>4.5057E-2</c:v>
                </c:pt>
                <c:pt idx="135413">
                  <c:v>4.5057E-2</c:v>
                </c:pt>
                <c:pt idx="135414">
                  <c:v>4.5058000000000001E-2</c:v>
                </c:pt>
                <c:pt idx="135415">
                  <c:v>4.5058000000000001E-2</c:v>
                </c:pt>
                <c:pt idx="135416">
                  <c:v>4.5059000000000002E-2</c:v>
                </c:pt>
                <c:pt idx="135417">
                  <c:v>4.5059000000000002E-2</c:v>
                </c:pt>
                <c:pt idx="135418">
                  <c:v>4.5060000000000003E-2</c:v>
                </c:pt>
                <c:pt idx="135419">
                  <c:v>4.5060999999999997E-2</c:v>
                </c:pt>
                <c:pt idx="135420">
                  <c:v>4.5061999999999998E-2</c:v>
                </c:pt>
                <c:pt idx="135421">
                  <c:v>4.5061999999999998E-2</c:v>
                </c:pt>
                <c:pt idx="135422">
                  <c:v>4.5062999999999999E-2</c:v>
                </c:pt>
                <c:pt idx="135423">
                  <c:v>4.5064E-2</c:v>
                </c:pt>
                <c:pt idx="135424">
                  <c:v>4.5065000000000001E-2</c:v>
                </c:pt>
                <c:pt idx="135425">
                  <c:v>4.5065000000000001E-2</c:v>
                </c:pt>
                <c:pt idx="135426">
                  <c:v>4.5066000000000002E-2</c:v>
                </c:pt>
                <c:pt idx="135427">
                  <c:v>4.5067000000000003E-2</c:v>
                </c:pt>
                <c:pt idx="135428">
                  <c:v>4.5067000000000003E-2</c:v>
                </c:pt>
                <c:pt idx="135429">
                  <c:v>4.5067999999999997E-2</c:v>
                </c:pt>
                <c:pt idx="135430">
                  <c:v>4.5068999999999998E-2</c:v>
                </c:pt>
                <c:pt idx="135431">
                  <c:v>4.5069999999999999E-2</c:v>
                </c:pt>
                <c:pt idx="135432">
                  <c:v>4.5069999999999999E-2</c:v>
                </c:pt>
                <c:pt idx="135433">
                  <c:v>4.5071E-2</c:v>
                </c:pt>
                <c:pt idx="135434">
                  <c:v>4.5072000000000001E-2</c:v>
                </c:pt>
                <c:pt idx="135435">
                  <c:v>4.5073000000000002E-2</c:v>
                </c:pt>
                <c:pt idx="135436">
                  <c:v>4.5073000000000002E-2</c:v>
                </c:pt>
                <c:pt idx="135437">
                  <c:v>4.5074000000000003E-2</c:v>
                </c:pt>
                <c:pt idx="135438">
                  <c:v>4.5074999999999997E-2</c:v>
                </c:pt>
                <c:pt idx="135439">
                  <c:v>4.5074999999999997E-2</c:v>
                </c:pt>
                <c:pt idx="135440">
                  <c:v>4.5075999999999998E-2</c:v>
                </c:pt>
                <c:pt idx="135441">
                  <c:v>4.5076999999999999E-2</c:v>
                </c:pt>
                <c:pt idx="135442">
                  <c:v>4.5076999999999999E-2</c:v>
                </c:pt>
                <c:pt idx="135443">
                  <c:v>4.5078E-2</c:v>
                </c:pt>
                <c:pt idx="135444">
                  <c:v>4.5079000000000001E-2</c:v>
                </c:pt>
                <c:pt idx="135445">
                  <c:v>4.5079000000000001E-2</c:v>
                </c:pt>
                <c:pt idx="135446">
                  <c:v>4.5080000000000002E-2</c:v>
                </c:pt>
                <c:pt idx="135447">
                  <c:v>4.5080000000000002E-2</c:v>
                </c:pt>
                <c:pt idx="135448">
                  <c:v>4.5081000000000003E-2</c:v>
                </c:pt>
                <c:pt idx="135449">
                  <c:v>4.5081000000000003E-2</c:v>
                </c:pt>
                <c:pt idx="135450">
                  <c:v>4.5081999999999997E-2</c:v>
                </c:pt>
                <c:pt idx="135451">
                  <c:v>4.5081999999999997E-2</c:v>
                </c:pt>
                <c:pt idx="135452">
                  <c:v>4.5082999999999998E-2</c:v>
                </c:pt>
                <c:pt idx="135453">
                  <c:v>4.5082999999999998E-2</c:v>
                </c:pt>
                <c:pt idx="135454">
                  <c:v>4.5083999999999999E-2</c:v>
                </c:pt>
                <c:pt idx="135455">
                  <c:v>4.5085E-2</c:v>
                </c:pt>
                <c:pt idx="135456">
                  <c:v>4.5085E-2</c:v>
                </c:pt>
                <c:pt idx="135457">
                  <c:v>4.5086000000000001E-2</c:v>
                </c:pt>
                <c:pt idx="135458">
                  <c:v>4.5086000000000001E-2</c:v>
                </c:pt>
                <c:pt idx="135459">
                  <c:v>4.5086000000000001E-2</c:v>
                </c:pt>
                <c:pt idx="135460">
                  <c:v>4.5087000000000002E-2</c:v>
                </c:pt>
                <c:pt idx="135461">
                  <c:v>4.5087000000000002E-2</c:v>
                </c:pt>
                <c:pt idx="135462">
                  <c:v>4.5088000000000003E-2</c:v>
                </c:pt>
                <c:pt idx="135463">
                  <c:v>4.5088000000000003E-2</c:v>
                </c:pt>
                <c:pt idx="135464">
                  <c:v>4.5088000000000003E-2</c:v>
                </c:pt>
                <c:pt idx="135465">
                  <c:v>4.5088999999999997E-2</c:v>
                </c:pt>
                <c:pt idx="135466">
                  <c:v>4.5088999999999997E-2</c:v>
                </c:pt>
                <c:pt idx="135467">
                  <c:v>4.5089999999999998E-2</c:v>
                </c:pt>
                <c:pt idx="135468">
                  <c:v>4.5090999999999999E-2</c:v>
                </c:pt>
                <c:pt idx="135469">
                  <c:v>4.5090999999999999E-2</c:v>
                </c:pt>
                <c:pt idx="135470">
                  <c:v>4.5090999999999999E-2</c:v>
                </c:pt>
                <c:pt idx="135471">
                  <c:v>4.5092E-2</c:v>
                </c:pt>
                <c:pt idx="135472">
                  <c:v>4.5092E-2</c:v>
                </c:pt>
                <c:pt idx="135473">
                  <c:v>4.5092E-2</c:v>
                </c:pt>
                <c:pt idx="135474">
                  <c:v>4.5093000000000001E-2</c:v>
                </c:pt>
                <c:pt idx="135475">
                  <c:v>4.5093000000000001E-2</c:v>
                </c:pt>
                <c:pt idx="135476">
                  <c:v>4.5094000000000002E-2</c:v>
                </c:pt>
                <c:pt idx="135477">
                  <c:v>4.5094000000000002E-2</c:v>
                </c:pt>
                <c:pt idx="135478">
                  <c:v>4.5095000000000003E-2</c:v>
                </c:pt>
                <c:pt idx="135479">
                  <c:v>4.5095000000000003E-2</c:v>
                </c:pt>
                <c:pt idx="135480">
                  <c:v>4.5095999999999997E-2</c:v>
                </c:pt>
                <c:pt idx="135481">
                  <c:v>4.5095999999999997E-2</c:v>
                </c:pt>
                <c:pt idx="135482">
                  <c:v>4.5095999999999997E-2</c:v>
                </c:pt>
                <c:pt idx="135483">
                  <c:v>4.5096999999999998E-2</c:v>
                </c:pt>
                <c:pt idx="135484">
                  <c:v>4.5096999999999998E-2</c:v>
                </c:pt>
                <c:pt idx="135485">
                  <c:v>4.5096999999999998E-2</c:v>
                </c:pt>
                <c:pt idx="135486">
                  <c:v>4.5096999999999998E-2</c:v>
                </c:pt>
                <c:pt idx="135487">
                  <c:v>4.5097999999999999E-2</c:v>
                </c:pt>
                <c:pt idx="135488">
                  <c:v>4.5097999999999999E-2</c:v>
                </c:pt>
                <c:pt idx="135489">
                  <c:v>4.5097999999999999E-2</c:v>
                </c:pt>
                <c:pt idx="135490">
                  <c:v>4.5099E-2</c:v>
                </c:pt>
                <c:pt idx="135491">
                  <c:v>4.5099E-2</c:v>
                </c:pt>
                <c:pt idx="135492">
                  <c:v>4.5099E-2</c:v>
                </c:pt>
                <c:pt idx="135493">
                  <c:v>4.5099E-2</c:v>
                </c:pt>
                <c:pt idx="135494">
                  <c:v>4.5099E-2</c:v>
                </c:pt>
                <c:pt idx="135495">
                  <c:v>4.5099E-2</c:v>
                </c:pt>
                <c:pt idx="135496">
                  <c:v>4.5099E-2</c:v>
                </c:pt>
                <c:pt idx="135497">
                  <c:v>4.5099E-2</c:v>
                </c:pt>
                <c:pt idx="135498">
                  <c:v>4.5099E-2</c:v>
                </c:pt>
                <c:pt idx="135499">
                  <c:v>4.5099E-2</c:v>
                </c:pt>
                <c:pt idx="135500">
                  <c:v>4.5099E-2</c:v>
                </c:pt>
                <c:pt idx="135501">
                  <c:v>4.5099E-2</c:v>
                </c:pt>
                <c:pt idx="135502">
                  <c:v>4.5099E-2</c:v>
                </c:pt>
                <c:pt idx="135503">
                  <c:v>4.5097999999999999E-2</c:v>
                </c:pt>
                <c:pt idx="135504">
                  <c:v>4.5097999999999999E-2</c:v>
                </c:pt>
                <c:pt idx="135505">
                  <c:v>4.5097999999999999E-2</c:v>
                </c:pt>
                <c:pt idx="135506">
                  <c:v>4.5096999999999998E-2</c:v>
                </c:pt>
                <c:pt idx="135507">
                  <c:v>4.5096999999999998E-2</c:v>
                </c:pt>
                <c:pt idx="135508">
                  <c:v>4.5095999999999997E-2</c:v>
                </c:pt>
                <c:pt idx="135509">
                  <c:v>4.5095000000000003E-2</c:v>
                </c:pt>
                <c:pt idx="135510">
                  <c:v>4.5095000000000003E-2</c:v>
                </c:pt>
                <c:pt idx="135511">
                  <c:v>4.5094000000000002E-2</c:v>
                </c:pt>
                <c:pt idx="135512">
                  <c:v>4.5093000000000001E-2</c:v>
                </c:pt>
                <c:pt idx="135513">
                  <c:v>4.5092E-2</c:v>
                </c:pt>
                <c:pt idx="135514">
                  <c:v>4.5090999999999999E-2</c:v>
                </c:pt>
                <c:pt idx="135515">
                  <c:v>4.5089999999999998E-2</c:v>
                </c:pt>
                <c:pt idx="135516">
                  <c:v>4.5088999999999997E-2</c:v>
                </c:pt>
                <c:pt idx="135517">
                  <c:v>4.5088000000000003E-2</c:v>
                </c:pt>
                <c:pt idx="135518">
                  <c:v>4.5087000000000002E-2</c:v>
                </c:pt>
                <c:pt idx="135519">
                  <c:v>4.5085E-2</c:v>
                </c:pt>
                <c:pt idx="135520">
                  <c:v>4.5083999999999999E-2</c:v>
                </c:pt>
                <c:pt idx="135521">
                  <c:v>4.5081999999999997E-2</c:v>
                </c:pt>
                <c:pt idx="135522">
                  <c:v>4.5081000000000003E-2</c:v>
                </c:pt>
                <c:pt idx="135523">
                  <c:v>4.5079000000000001E-2</c:v>
                </c:pt>
                <c:pt idx="135524">
                  <c:v>4.5078E-2</c:v>
                </c:pt>
                <c:pt idx="135525">
                  <c:v>4.5075999999999998E-2</c:v>
                </c:pt>
                <c:pt idx="135526">
                  <c:v>4.5074000000000003E-2</c:v>
                </c:pt>
                <c:pt idx="135527">
                  <c:v>4.5072000000000001E-2</c:v>
                </c:pt>
                <c:pt idx="135528">
                  <c:v>4.5069999999999999E-2</c:v>
                </c:pt>
                <c:pt idx="135529">
                  <c:v>4.5067999999999997E-2</c:v>
                </c:pt>
                <c:pt idx="135530">
                  <c:v>4.5066000000000002E-2</c:v>
                </c:pt>
                <c:pt idx="135531">
                  <c:v>4.5064E-2</c:v>
                </c:pt>
                <c:pt idx="135532">
                  <c:v>4.5061999999999998E-2</c:v>
                </c:pt>
                <c:pt idx="135533">
                  <c:v>4.5059000000000002E-2</c:v>
                </c:pt>
                <c:pt idx="135534">
                  <c:v>4.5057E-2</c:v>
                </c:pt>
                <c:pt idx="135535">
                  <c:v>4.5054999999999998E-2</c:v>
                </c:pt>
                <c:pt idx="135536">
                  <c:v>4.5052000000000002E-2</c:v>
                </c:pt>
                <c:pt idx="135537">
                  <c:v>4.505E-2</c:v>
                </c:pt>
                <c:pt idx="135538">
                  <c:v>4.5047999999999998E-2</c:v>
                </c:pt>
                <c:pt idx="135539">
                  <c:v>4.5045000000000002E-2</c:v>
                </c:pt>
                <c:pt idx="135540">
                  <c:v>4.5043E-2</c:v>
                </c:pt>
                <c:pt idx="135541">
                  <c:v>4.5039999999999997E-2</c:v>
                </c:pt>
                <c:pt idx="135542">
                  <c:v>4.5037000000000001E-2</c:v>
                </c:pt>
                <c:pt idx="135543">
                  <c:v>4.5034999999999999E-2</c:v>
                </c:pt>
                <c:pt idx="135544">
                  <c:v>4.5032000000000003E-2</c:v>
                </c:pt>
                <c:pt idx="135545">
                  <c:v>4.5030000000000001E-2</c:v>
                </c:pt>
                <c:pt idx="135546">
                  <c:v>4.5026999999999998E-2</c:v>
                </c:pt>
                <c:pt idx="135547">
                  <c:v>4.5025000000000003E-2</c:v>
                </c:pt>
                <c:pt idx="135548">
                  <c:v>4.5022E-2</c:v>
                </c:pt>
                <c:pt idx="135549">
                  <c:v>4.5019999999999998E-2</c:v>
                </c:pt>
                <c:pt idx="135550">
                  <c:v>4.5017000000000001E-2</c:v>
                </c:pt>
                <c:pt idx="135551">
                  <c:v>4.5014999999999999E-2</c:v>
                </c:pt>
                <c:pt idx="135552">
                  <c:v>4.5012999999999997E-2</c:v>
                </c:pt>
                <c:pt idx="135553">
                  <c:v>4.5010000000000001E-2</c:v>
                </c:pt>
                <c:pt idx="135554">
                  <c:v>4.5007999999999999E-2</c:v>
                </c:pt>
                <c:pt idx="135555">
                  <c:v>4.5005999999999997E-2</c:v>
                </c:pt>
                <c:pt idx="135556">
                  <c:v>4.5003000000000001E-2</c:v>
                </c:pt>
                <c:pt idx="135557">
                  <c:v>4.5000999999999999E-2</c:v>
                </c:pt>
                <c:pt idx="135558">
                  <c:v>4.4998999999999997E-2</c:v>
                </c:pt>
                <c:pt idx="135559">
                  <c:v>4.4998000000000003E-2</c:v>
                </c:pt>
                <c:pt idx="135560">
                  <c:v>4.4996000000000001E-2</c:v>
                </c:pt>
                <c:pt idx="135561">
                  <c:v>4.4993999999999999E-2</c:v>
                </c:pt>
                <c:pt idx="135562">
                  <c:v>4.4992999999999998E-2</c:v>
                </c:pt>
                <c:pt idx="135563">
                  <c:v>4.4991000000000003E-2</c:v>
                </c:pt>
                <c:pt idx="135564">
                  <c:v>4.4990000000000002E-2</c:v>
                </c:pt>
                <c:pt idx="135565">
                  <c:v>4.4988E-2</c:v>
                </c:pt>
                <c:pt idx="135566">
                  <c:v>4.4986999999999999E-2</c:v>
                </c:pt>
                <c:pt idx="135567">
                  <c:v>4.4985999999999998E-2</c:v>
                </c:pt>
                <c:pt idx="135568">
                  <c:v>4.4984999999999997E-2</c:v>
                </c:pt>
                <c:pt idx="135569">
                  <c:v>4.4984000000000003E-2</c:v>
                </c:pt>
                <c:pt idx="135570">
                  <c:v>4.4984000000000003E-2</c:v>
                </c:pt>
                <c:pt idx="135571">
                  <c:v>4.4983000000000002E-2</c:v>
                </c:pt>
                <c:pt idx="135572">
                  <c:v>4.4983000000000002E-2</c:v>
                </c:pt>
                <c:pt idx="135573">
                  <c:v>4.4982000000000001E-2</c:v>
                </c:pt>
                <c:pt idx="135574">
                  <c:v>4.4982000000000001E-2</c:v>
                </c:pt>
                <c:pt idx="135575">
                  <c:v>4.4982000000000001E-2</c:v>
                </c:pt>
                <c:pt idx="135576">
                  <c:v>4.4982000000000001E-2</c:v>
                </c:pt>
                <c:pt idx="135577">
                  <c:v>4.4982000000000001E-2</c:v>
                </c:pt>
                <c:pt idx="135578">
                  <c:v>4.4982000000000001E-2</c:v>
                </c:pt>
                <c:pt idx="135579">
                  <c:v>4.4982000000000001E-2</c:v>
                </c:pt>
                <c:pt idx="135580">
                  <c:v>4.4983000000000002E-2</c:v>
                </c:pt>
                <c:pt idx="135581">
                  <c:v>4.4983000000000002E-2</c:v>
                </c:pt>
                <c:pt idx="135582">
                  <c:v>4.4984000000000003E-2</c:v>
                </c:pt>
                <c:pt idx="135583">
                  <c:v>4.4984000000000003E-2</c:v>
                </c:pt>
                <c:pt idx="135584">
                  <c:v>4.4984999999999997E-2</c:v>
                </c:pt>
                <c:pt idx="135585">
                  <c:v>4.4985999999999998E-2</c:v>
                </c:pt>
                <c:pt idx="135586">
                  <c:v>4.4986999999999999E-2</c:v>
                </c:pt>
                <c:pt idx="135587">
                  <c:v>4.4988E-2</c:v>
                </c:pt>
                <c:pt idx="135588">
                  <c:v>4.4989000000000001E-2</c:v>
                </c:pt>
                <c:pt idx="135589">
                  <c:v>4.4990000000000002E-2</c:v>
                </c:pt>
                <c:pt idx="135590">
                  <c:v>4.4991000000000003E-2</c:v>
                </c:pt>
                <c:pt idx="135591">
                  <c:v>4.4991999999999997E-2</c:v>
                </c:pt>
                <c:pt idx="135592">
                  <c:v>4.4992999999999998E-2</c:v>
                </c:pt>
                <c:pt idx="135593">
                  <c:v>4.4993999999999999E-2</c:v>
                </c:pt>
                <c:pt idx="135594">
                  <c:v>4.4995E-2</c:v>
                </c:pt>
                <c:pt idx="135595">
                  <c:v>4.4996000000000001E-2</c:v>
                </c:pt>
                <c:pt idx="135596">
                  <c:v>4.4997000000000002E-2</c:v>
                </c:pt>
                <c:pt idx="135597">
                  <c:v>4.4998000000000003E-2</c:v>
                </c:pt>
                <c:pt idx="135598">
                  <c:v>4.4998999999999997E-2</c:v>
                </c:pt>
                <c:pt idx="135599">
                  <c:v>4.4999999999999998E-2</c:v>
                </c:pt>
                <c:pt idx="135600">
                  <c:v>4.5000999999999999E-2</c:v>
                </c:pt>
                <c:pt idx="135601">
                  <c:v>4.5000999999999999E-2</c:v>
                </c:pt>
                <c:pt idx="135602">
                  <c:v>4.5002E-2</c:v>
                </c:pt>
                <c:pt idx="135603">
                  <c:v>4.5002E-2</c:v>
                </c:pt>
                <c:pt idx="135604">
                  <c:v>4.5002E-2</c:v>
                </c:pt>
                <c:pt idx="135605">
                  <c:v>4.5002E-2</c:v>
                </c:pt>
                <c:pt idx="135606">
                  <c:v>4.5002E-2</c:v>
                </c:pt>
                <c:pt idx="135607">
                  <c:v>4.5002E-2</c:v>
                </c:pt>
                <c:pt idx="135608">
                  <c:v>4.5000999999999999E-2</c:v>
                </c:pt>
                <c:pt idx="135609">
                  <c:v>4.5000999999999999E-2</c:v>
                </c:pt>
                <c:pt idx="135610">
                  <c:v>4.4998999999999997E-2</c:v>
                </c:pt>
                <c:pt idx="135611">
                  <c:v>4.4998000000000003E-2</c:v>
                </c:pt>
                <c:pt idx="135612">
                  <c:v>4.4996000000000001E-2</c:v>
                </c:pt>
                <c:pt idx="135613">
                  <c:v>4.4993999999999999E-2</c:v>
                </c:pt>
                <c:pt idx="135614">
                  <c:v>4.4991000000000003E-2</c:v>
                </c:pt>
                <c:pt idx="135615">
                  <c:v>4.4988E-2</c:v>
                </c:pt>
                <c:pt idx="135616">
                  <c:v>4.4984999999999997E-2</c:v>
                </c:pt>
                <c:pt idx="135617">
                  <c:v>4.4981E-2</c:v>
                </c:pt>
                <c:pt idx="135618">
                  <c:v>4.4976000000000002E-2</c:v>
                </c:pt>
                <c:pt idx="135619">
                  <c:v>4.4970999999999997E-2</c:v>
                </c:pt>
                <c:pt idx="135620">
                  <c:v>4.4965999999999999E-2</c:v>
                </c:pt>
                <c:pt idx="135621">
                  <c:v>4.496E-2</c:v>
                </c:pt>
                <c:pt idx="135622">
                  <c:v>4.4953E-2</c:v>
                </c:pt>
                <c:pt idx="135623">
                  <c:v>4.4946E-2</c:v>
                </c:pt>
                <c:pt idx="135624">
                  <c:v>4.4937999999999999E-2</c:v>
                </c:pt>
                <c:pt idx="135625">
                  <c:v>4.4928999999999997E-2</c:v>
                </c:pt>
                <c:pt idx="135626">
                  <c:v>4.4920000000000002E-2</c:v>
                </c:pt>
                <c:pt idx="135627">
                  <c:v>4.4909999999999999E-2</c:v>
                </c:pt>
                <c:pt idx="135628">
                  <c:v>4.4899000000000001E-2</c:v>
                </c:pt>
                <c:pt idx="135629">
                  <c:v>4.4887000000000003E-2</c:v>
                </c:pt>
                <c:pt idx="135630">
                  <c:v>4.4874999999999998E-2</c:v>
                </c:pt>
                <c:pt idx="135631">
                  <c:v>4.4861999999999999E-2</c:v>
                </c:pt>
                <c:pt idx="135632">
                  <c:v>4.4847999999999999E-2</c:v>
                </c:pt>
                <c:pt idx="135633">
                  <c:v>4.4832999999999998E-2</c:v>
                </c:pt>
                <c:pt idx="135634">
                  <c:v>4.4817000000000003E-2</c:v>
                </c:pt>
                <c:pt idx="135635">
                  <c:v>4.4801000000000001E-2</c:v>
                </c:pt>
                <c:pt idx="135636">
                  <c:v>4.4783000000000003E-2</c:v>
                </c:pt>
                <c:pt idx="135637">
                  <c:v>4.4764999999999999E-2</c:v>
                </c:pt>
                <c:pt idx="135638">
                  <c:v>4.4746000000000001E-2</c:v>
                </c:pt>
                <c:pt idx="135639">
                  <c:v>4.4726000000000002E-2</c:v>
                </c:pt>
                <c:pt idx="135640">
                  <c:v>4.4705000000000002E-2</c:v>
                </c:pt>
                <c:pt idx="135641">
                  <c:v>4.4683E-2</c:v>
                </c:pt>
                <c:pt idx="135642">
                  <c:v>4.4660999999999999E-2</c:v>
                </c:pt>
                <c:pt idx="135643">
                  <c:v>4.4637999999999997E-2</c:v>
                </c:pt>
                <c:pt idx="135644">
                  <c:v>4.4614000000000001E-2</c:v>
                </c:pt>
                <c:pt idx="135645">
                  <c:v>4.4588999999999997E-2</c:v>
                </c:pt>
                <c:pt idx="135646">
                  <c:v>4.4562999999999998E-2</c:v>
                </c:pt>
                <c:pt idx="135647">
                  <c:v>4.4537E-2</c:v>
                </c:pt>
                <c:pt idx="135648">
                  <c:v>4.4510000000000001E-2</c:v>
                </c:pt>
                <c:pt idx="135649">
                  <c:v>4.4482000000000001E-2</c:v>
                </c:pt>
                <c:pt idx="135650">
                  <c:v>4.4452999999999999E-2</c:v>
                </c:pt>
                <c:pt idx="135651">
                  <c:v>4.4423999999999998E-2</c:v>
                </c:pt>
                <c:pt idx="135652">
                  <c:v>4.4394000000000003E-2</c:v>
                </c:pt>
                <c:pt idx="135653">
                  <c:v>4.4364000000000001E-2</c:v>
                </c:pt>
                <c:pt idx="135654">
                  <c:v>4.4332999999999997E-2</c:v>
                </c:pt>
                <c:pt idx="135655">
                  <c:v>4.4302000000000001E-2</c:v>
                </c:pt>
                <c:pt idx="135656">
                  <c:v>4.4269999999999997E-2</c:v>
                </c:pt>
                <c:pt idx="135657">
                  <c:v>4.4238E-2</c:v>
                </c:pt>
                <c:pt idx="135658">
                  <c:v>4.4205000000000001E-2</c:v>
                </c:pt>
                <c:pt idx="135659">
                  <c:v>4.4172000000000003E-2</c:v>
                </c:pt>
                <c:pt idx="135660">
                  <c:v>4.4137999999999997E-2</c:v>
                </c:pt>
                <c:pt idx="135661">
                  <c:v>4.4104999999999998E-2</c:v>
                </c:pt>
                <c:pt idx="135662">
                  <c:v>4.4070999999999999E-2</c:v>
                </c:pt>
                <c:pt idx="135663">
                  <c:v>4.4037E-2</c:v>
                </c:pt>
                <c:pt idx="135664">
                  <c:v>4.4001999999999999E-2</c:v>
                </c:pt>
                <c:pt idx="135665">
                  <c:v>4.3968E-2</c:v>
                </c:pt>
                <c:pt idx="135666">
                  <c:v>4.3934000000000001E-2</c:v>
                </c:pt>
                <c:pt idx="135667">
                  <c:v>4.3900000000000002E-2</c:v>
                </c:pt>
                <c:pt idx="135668">
                  <c:v>4.3866000000000002E-2</c:v>
                </c:pt>
                <c:pt idx="135669">
                  <c:v>4.3831000000000002E-2</c:v>
                </c:pt>
                <c:pt idx="135670">
                  <c:v>4.3797000000000003E-2</c:v>
                </c:pt>
                <c:pt idx="135671">
                  <c:v>4.3763000000000003E-2</c:v>
                </c:pt>
                <c:pt idx="135672">
                  <c:v>4.3729999999999998E-2</c:v>
                </c:pt>
                <c:pt idx="135673">
                  <c:v>4.3695999999999999E-2</c:v>
                </c:pt>
                <c:pt idx="135674">
                  <c:v>4.3663E-2</c:v>
                </c:pt>
                <c:pt idx="135675">
                  <c:v>4.3630000000000002E-2</c:v>
                </c:pt>
                <c:pt idx="135676">
                  <c:v>4.3597999999999998E-2</c:v>
                </c:pt>
                <c:pt idx="135677">
                  <c:v>4.3566000000000001E-2</c:v>
                </c:pt>
                <c:pt idx="135678">
                  <c:v>4.3534999999999997E-2</c:v>
                </c:pt>
                <c:pt idx="135679">
                  <c:v>4.3504000000000001E-2</c:v>
                </c:pt>
                <c:pt idx="135680">
                  <c:v>4.3473999999999999E-2</c:v>
                </c:pt>
                <c:pt idx="135681">
                  <c:v>4.3444000000000003E-2</c:v>
                </c:pt>
                <c:pt idx="135682">
                  <c:v>4.3414000000000001E-2</c:v>
                </c:pt>
                <c:pt idx="135683">
                  <c:v>4.3386000000000001E-2</c:v>
                </c:pt>
                <c:pt idx="135684">
                  <c:v>4.3358000000000001E-2</c:v>
                </c:pt>
                <c:pt idx="135685">
                  <c:v>4.333E-2</c:v>
                </c:pt>
                <c:pt idx="135686">
                  <c:v>4.3304000000000002E-2</c:v>
                </c:pt>
                <c:pt idx="135687">
                  <c:v>4.3277999999999997E-2</c:v>
                </c:pt>
                <c:pt idx="135688">
                  <c:v>4.3253E-2</c:v>
                </c:pt>
                <c:pt idx="135689">
                  <c:v>4.3228000000000003E-2</c:v>
                </c:pt>
                <c:pt idx="135690">
                  <c:v>4.3205E-2</c:v>
                </c:pt>
                <c:pt idx="135691">
                  <c:v>4.3181999999999998E-2</c:v>
                </c:pt>
                <c:pt idx="135692">
                  <c:v>4.3159999999999997E-2</c:v>
                </c:pt>
                <c:pt idx="135693">
                  <c:v>4.3138999999999997E-2</c:v>
                </c:pt>
                <c:pt idx="135694">
                  <c:v>4.3118999999999998E-2</c:v>
                </c:pt>
                <c:pt idx="135695">
                  <c:v>4.3098999999999998E-2</c:v>
                </c:pt>
                <c:pt idx="135696">
                  <c:v>4.308E-2</c:v>
                </c:pt>
                <c:pt idx="135697">
                  <c:v>4.3062000000000003E-2</c:v>
                </c:pt>
                <c:pt idx="135698">
                  <c:v>4.3045E-2</c:v>
                </c:pt>
                <c:pt idx="135699">
                  <c:v>4.3028999999999998E-2</c:v>
                </c:pt>
                <c:pt idx="135700">
                  <c:v>4.3013000000000003E-2</c:v>
                </c:pt>
                <c:pt idx="135701">
                  <c:v>4.2999000000000002E-2</c:v>
                </c:pt>
                <c:pt idx="135702">
                  <c:v>4.2985000000000002E-2</c:v>
                </c:pt>
                <c:pt idx="135703">
                  <c:v>4.2972000000000003E-2</c:v>
                </c:pt>
                <c:pt idx="135704">
                  <c:v>4.2959999999999998E-2</c:v>
                </c:pt>
                <c:pt idx="135705">
                  <c:v>4.2948E-2</c:v>
                </c:pt>
                <c:pt idx="135706">
                  <c:v>4.2937000000000003E-2</c:v>
                </c:pt>
                <c:pt idx="135707">
                  <c:v>4.2927E-2</c:v>
                </c:pt>
                <c:pt idx="135708">
                  <c:v>4.2916999999999997E-2</c:v>
                </c:pt>
                <c:pt idx="135709">
                  <c:v>4.2908000000000002E-2</c:v>
                </c:pt>
                <c:pt idx="135710">
                  <c:v>4.2900000000000001E-2</c:v>
                </c:pt>
                <c:pt idx="135711">
                  <c:v>4.2893000000000001E-2</c:v>
                </c:pt>
                <c:pt idx="135712">
                  <c:v>4.2886000000000001E-2</c:v>
                </c:pt>
                <c:pt idx="135713">
                  <c:v>4.2880000000000001E-2</c:v>
                </c:pt>
                <c:pt idx="135714">
                  <c:v>4.2874000000000002E-2</c:v>
                </c:pt>
                <c:pt idx="135715">
                  <c:v>4.2868999999999997E-2</c:v>
                </c:pt>
                <c:pt idx="135716">
                  <c:v>4.2863999999999999E-2</c:v>
                </c:pt>
                <c:pt idx="135717">
                  <c:v>4.2860000000000002E-2</c:v>
                </c:pt>
                <c:pt idx="135718">
                  <c:v>4.2855999999999998E-2</c:v>
                </c:pt>
                <c:pt idx="135719">
                  <c:v>4.2852000000000001E-2</c:v>
                </c:pt>
                <c:pt idx="135720">
                  <c:v>4.2848999999999998E-2</c:v>
                </c:pt>
                <c:pt idx="135721">
                  <c:v>4.2846000000000002E-2</c:v>
                </c:pt>
                <c:pt idx="135722">
                  <c:v>4.2842999999999999E-2</c:v>
                </c:pt>
                <c:pt idx="135723">
                  <c:v>4.2840000000000003E-2</c:v>
                </c:pt>
                <c:pt idx="135724">
                  <c:v>4.2838000000000001E-2</c:v>
                </c:pt>
                <c:pt idx="135725">
                  <c:v>4.2835999999999999E-2</c:v>
                </c:pt>
                <c:pt idx="135726">
                  <c:v>4.2834999999999998E-2</c:v>
                </c:pt>
                <c:pt idx="135727">
                  <c:v>4.2833000000000003E-2</c:v>
                </c:pt>
                <c:pt idx="135728">
                  <c:v>4.2831000000000001E-2</c:v>
                </c:pt>
                <c:pt idx="135729">
                  <c:v>4.283E-2</c:v>
                </c:pt>
                <c:pt idx="135730">
                  <c:v>4.2827999999999998E-2</c:v>
                </c:pt>
                <c:pt idx="135731">
                  <c:v>4.2826000000000003E-2</c:v>
                </c:pt>
                <c:pt idx="135732">
                  <c:v>4.2825000000000002E-2</c:v>
                </c:pt>
                <c:pt idx="135733">
                  <c:v>4.2823E-2</c:v>
                </c:pt>
                <c:pt idx="135734">
                  <c:v>4.2820999999999998E-2</c:v>
                </c:pt>
                <c:pt idx="135735">
                  <c:v>4.2819000000000003E-2</c:v>
                </c:pt>
                <c:pt idx="135736">
                  <c:v>4.2817000000000001E-2</c:v>
                </c:pt>
                <c:pt idx="135737">
                  <c:v>4.2814999999999999E-2</c:v>
                </c:pt>
                <c:pt idx="135738">
                  <c:v>4.2812000000000003E-2</c:v>
                </c:pt>
                <c:pt idx="135739">
                  <c:v>4.2810000000000001E-2</c:v>
                </c:pt>
                <c:pt idx="135740">
                  <c:v>4.2806999999999998E-2</c:v>
                </c:pt>
                <c:pt idx="135741">
                  <c:v>4.2803000000000001E-2</c:v>
                </c:pt>
                <c:pt idx="135742">
                  <c:v>4.2799999999999998E-2</c:v>
                </c:pt>
                <c:pt idx="135743">
                  <c:v>4.2796000000000001E-2</c:v>
                </c:pt>
                <c:pt idx="135744">
                  <c:v>4.2791000000000003E-2</c:v>
                </c:pt>
                <c:pt idx="135745">
                  <c:v>4.2785999999999998E-2</c:v>
                </c:pt>
                <c:pt idx="135746">
                  <c:v>4.2781E-2</c:v>
                </c:pt>
                <c:pt idx="135747">
                  <c:v>4.2776000000000002E-2</c:v>
                </c:pt>
                <c:pt idx="135748">
                  <c:v>4.2770000000000002E-2</c:v>
                </c:pt>
                <c:pt idx="135749">
                  <c:v>4.2764000000000003E-2</c:v>
                </c:pt>
                <c:pt idx="135750">
                  <c:v>4.2757000000000003E-2</c:v>
                </c:pt>
                <c:pt idx="135751">
                  <c:v>4.2750000000000003E-2</c:v>
                </c:pt>
                <c:pt idx="135752">
                  <c:v>4.2743000000000003E-2</c:v>
                </c:pt>
                <c:pt idx="135753">
                  <c:v>4.2735000000000002E-2</c:v>
                </c:pt>
                <c:pt idx="135754">
                  <c:v>4.2726E-2</c:v>
                </c:pt>
                <c:pt idx="135755">
                  <c:v>4.2716999999999998E-2</c:v>
                </c:pt>
                <c:pt idx="135756">
                  <c:v>4.2708000000000003E-2</c:v>
                </c:pt>
                <c:pt idx="135757">
                  <c:v>4.2698E-2</c:v>
                </c:pt>
                <c:pt idx="135758">
                  <c:v>4.2687999999999997E-2</c:v>
                </c:pt>
                <c:pt idx="135759">
                  <c:v>4.2678000000000001E-2</c:v>
                </c:pt>
                <c:pt idx="135760">
                  <c:v>4.2666999999999997E-2</c:v>
                </c:pt>
                <c:pt idx="135761">
                  <c:v>4.2655999999999999E-2</c:v>
                </c:pt>
                <c:pt idx="135762">
                  <c:v>4.2645000000000002E-2</c:v>
                </c:pt>
                <c:pt idx="135763">
                  <c:v>4.2632999999999997E-2</c:v>
                </c:pt>
                <c:pt idx="135764">
                  <c:v>4.2620999999999999E-2</c:v>
                </c:pt>
                <c:pt idx="135765">
                  <c:v>4.2608E-2</c:v>
                </c:pt>
                <c:pt idx="135766">
                  <c:v>4.2595000000000001E-2</c:v>
                </c:pt>
                <c:pt idx="135767">
                  <c:v>4.2582000000000002E-2</c:v>
                </c:pt>
                <c:pt idx="135768">
                  <c:v>4.2569000000000003E-2</c:v>
                </c:pt>
                <c:pt idx="135769">
                  <c:v>4.2555000000000003E-2</c:v>
                </c:pt>
                <c:pt idx="135770">
                  <c:v>4.2541000000000002E-2</c:v>
                </c:pt>
                <c:pt idx="135771">
                  <c:v>4.2528000000000003E-2</c:v>
                </c:pt>
                <c:pt idx="135772">
                  <c:v>4.2514000000000003E-2</c:v>
                </c:pt>
                <c:pt idx="135773">
                  <c:v>4.2499000000000002E-2</c:v>
                </c:pt>
                <c:pt idx="135774">
                  <c:v>4.2485000000000002E-2</c:v>
                </c:pt>
                <c:pt idx="135775">
                  <c:v>4.2471000000000002E-2</c:v>
                </c:pt>
                <c:pt idx="135776">
                  <c:v>4.2456000000000001E-2</c:v>
                </c:pt>
                <c:pt idx="135777">
                  <c:v>4.2442000000000001E-2</c:v>
                </c:pt>
                <c:pt idx="135778">
                  <c:v>4.2426999999999999E-2</c:v>
                </c:pt>
                <c:pt idx="135779">
                  <c:v>4.2412999999999999E-2</c:v>
                </c:pt>
                <c:pt idx="135780">
                  <c:v>4.2397999999999998E-2</c:v>
                </c:pt>
                <c:pt idx="135781">
                  <c:v>4.2383999999999998E-2</c:v>
                </c:pt>
                <c:pt idx="135782">
                  <c:v>4.2369999999999998E-2</c:v>
                </c:pt>
                <c:pt idx="135783">
                  <c:v>4.2355999999999998E-2</c:v>
                </c:pt>
                <c:pt idx="135784">
                  <c:v>4.2341999999999998E-2</c:v>
                </c:pt>
                <c:pt idx="135785">
                  <c:v>4.2327999999999998E-2</c:v>
                </c:pt>
                <c:pt idx="135786">
                  <c:v>4.2313999999999997E-2</c:v>
                </c:pt>
                <c:pt idx="135787">
                  <c:v>4.2300999999999998E-2</c:v>
                </c:pt>
                <c:pt idx="135788">
                  <c:v>4.2286999999999998E-2</c:v>
                </c:pt>
                <c:pt idx="135789">
                  <c:v>4.2273999999999999E-2</c:v>
                </c:pt>
                <c:pt idx="135790">
                  <c:v>4.2261E-2</c:v>
                </c:pt>
                <c:pt idx="135791">
                  <c:v>4.2248000000000001E-2</c:v>
                </c:pt>
                <c:pt idx="135792">
                  <c:v>4.2236000000000003E-2</c:v>
                </c:pt>
                <c:pt idx="135793">
                  <c:v>4.2223999999999998E-2</c:v>
                </c:pt>
                <c:pt idx="135794">
                  <c:v>4.2212E-2</c:v>
                </c:pt>
                <c:pt idx="135795">
                  <c:v>4.2201000000000002E-2</c:v>
                </c:pt>
                <c:pt idx="135796">
                  <c:v>4.2188999999999997E-2</c:v>
                </c:pt>
                <c:pt idx="135797">
                  <c:v>4.2179000000000001E-2</c:v>
                </c:pt>
                <c:pt idx="135798">
                  <c:v>4.2167999999999997E-2</c:v>
                </c:pt>
                <c:pt idx="135799">
                  <c:v>4.2158000000000001E-2</c:v>
                </c:pt>
                <c:pt idx="135800">
                  <c:v>4.2147999999999998E-2</c:v>
                </c:pt>
                <c:pt idx="135801">
                  <c:v>4.2138000000000002E-2</c:v>
                </c:pt>
                <c:pt idx="135802">
                  <c:v>4.2129E-2</c:v>
                </c:pt>
                <c:pt idx="135803">
                  <c:v>4.2119999999999998E-2</c:v>
                </c:pt>
                <c:pt idx="135804">
                  <c:v>4.2111000000000003E-2</c:v>
                </c:pt>
                <c:pt idx="135805">
                  <c:v>4.2103000000000002E-2</c:v>
                </c:pt>
                <c:pt idx="135806">
                  <c:v>4.2095E-2</c:v>
                </c:pt>
                <c:pt idx="135807">
                  <c:v>4.2086999999999999E-2</c:v>
                </c:pt>
                <c:pt idx="135808">
                  <c:v>4.2079999999999999E-2</c:v>
                </c:pt>
                <c:pt idx="135809">
                  <c:v>4.2072999999999999E-2</c:v>
                </c:pt>
                <c:pt idx="135810">
                  <c:v>4.2065999999999999E-2</c:v>
                </c:pt>
                <c:pt idx="135811">
                  <c:v>4.206E-2</c:v>
                </c:pt>
                <c:pt idx="135812">
                  <c:v>4.2054000000000001E-2</c:v>
                </c:pt>
                <c:pt idx="135813">
                  <c:v>4.2048000000000002E-2</c:v>
                </c:pt>
                <c:pt idx="135814">
                  <c:v>4.2042000000000003E-2</c:v>
                </c:pt>
                <c:pt idx="135815">
                  <c:v>4.2036999999999998E-2</c:v>
                </c:pt>
                <c:pt idx="135816">
                  <c:v>4.2032E-2</c:v>
                </c:pt>
                <c:pt idx="135817">
                  <c:v>4.2028000000000003E-2</c:v>
                </c:pt>
                <c:pt idx="135818">
                  <c:v>4.2022999999999998E-2</c:v>
                </c:pt>
                <c:pt idx="135819">
                  <c:v>4.2019000000000001E-2</c:v>
                </c:pt>
                <c:pt idx="135820">
                  <c:v>4.2015999999999998E-2</c:v>
                </c:pt>
                <c:pt idx="135821">
                  <c:v>4.2012000000000001E-2</c:v>
                </c:pt>
                <c:pt idx="135822">
                  <c:v>4.2008999999999998E-2</c:v>
                </c:pt>
                <c:pt idx="135823">
                  <c:v>4.2005000000000001E-2</c:v>
                </c:pt>
                <c:pt idx="135824">
                  <c:v>4.2001999999999998E-2</c:v>
                </c:pt>
                <c:pt idx="135825">
                  <c:v>4.2000000000000003E-2</c:v>
                </c:pt>
                <c:pt idx="135826">
                  <c:v>4.1997E-2</c:v>
                </c:pt>
                <c:pt idx="135827">
                  <c:v>4.1994999999999998E-2</c:v>
                </c:pt>
                <c:pt idx="135828">
                  <c:v>4.1993000000000003E-2</c:v>
                </c:pt>
                <c:pt idx="135829">
                  <c:v>4.1991000000000001E-2</c:v>
                </c:pt>
                <c:pt idx="135830">
                  <c:v>4.1988999999999999E-2</c:v>
                </c:pt>
                <c:pt idx="135831">
                  <c:v>4.1987999999999998E-2</c:v>
                </c:pt>
                <c:pt idx="135832">
                  <c:v>4.1986000000000002E-2</c:v>
                </c:pt>
                <c:pt idx="135833">
                  <c:v>4.1985000000000001E-2</c:v>
                </c:pt>
                <c:pt idx="135834">
                  <c:v>4.1984E-2</c:v>
                </c:pt>
                <c:pt idx="135835">
                  <c:v>4.1982999999999999E-2</c:v>
                </c:pt>
                <c:pt idx="135836">
                  <c:v>4.1981999999999998E-2</c:v>
                </c:pt>
                <c:pt idx="135837">
                  <c:v>4.1981999999999998E-2</c:v>
                </c:pt>
                <c:pt idx="135838">
                  <c:v>4.1980999999999997E-2</c:v>
                </c:pt>
                <c:pt idx="135839">
                  <c:v>4.1980999999999997E-2</c:v>
                </c:pt>
                <c:pt idx="135840">
                  <c:v>4.1980000000000003E-2</c:v>
                </c:pt>
                <c:pt idx="135841">
                  <c:v>4.1980000000000003E-2</c:v>
                </c:pt>
                <c:pt idx="135842">
                  <c:v>4.1980000000000003E-2</c:v>
                </c:pt>
                <c:pt idx="135843">
                  <c:v>4.1980000000000003E-2</c:v>
                </c:pt>
                <c:pt idx="135844">
                  <c:v>4.1980000000000003E-2</c:v>
                </c:pt>
                <c:pt idx="135845">
                  <c:v>4.1980000000000003E-2</c:v>
                </c:pt>
                <c:pt idx="135846">
                  <c:v>4.1980000000000003E-2</c:v>
                </c:pt>
                <c:pt idx="135847">
                  <c:v>4.1980000000000003E-2</c:v>
                </c:pt>
                <c:pt idx="135848">
                  <c:v>4.1980000000000003E-2</c:v>
                </c:pt>
                <c:pt idx="135849">
                  <c:v>4.1980000000000003E-2</c:v>
                </c:pt>
                <c:pt idx="135850">
                  <c:v>4.1980000000000003E-2</c:v>
                </c:pt>
                <c:pt idx="135851">
                  <c:v>4.1980999999999997E-2</c:v>
                </c:pt>
                <c:pt idx="135852">
                  <c:v>4.1980999999999997E-2</c:v>
                </c:pt>
                <c:pt idx="135853">
                  <c:v>4.1980999999999997E-2</c:v>
                </c:pt>
                <c:pt idx="135854">
                  <c:v>4.1980999999999997E-2</c:v>
                </c:pt>
                <c:pt idx="135855">
                  <c:v>4.1981999999999998E-2</c:v>
                </c:pt>
                <c:pt idx="135856">
                  <c:v>4.1981999999999998E-2</c:v>
                </c:pt>
                <c:pt idx="135857">
                  <c:v>4.1981999999999998E-2</c:v>
                </c:pt>
                <c:pt idx="135858">
                  <c:v>4.1981999999999998E-2</c:v>
                </c:pt>
                <c:pt idx="135859">
                  <c:v>4.1981999999999998E-2</c:v>
                </c:pt>
                <c:pt idx="135860">
                  <c:v>4.1981999999999998E-2</c:v>
                </c:pt>
                <c:pt idx="135861">
                  <c:v>4.1981999999999998E-2</c:v>
                </c:pt>
                <c:pt idx="135862">
                  <c:v>4.1981999999999998E-2</c:v>
                </c:pt>
                <c:pt idx="135863">
                  <c:v>4.1981999999999998E-2</c:v>
                </c:pt>
                <c:pt idx="135864">
                  <c:v>4.1981999999999998E-2</c:v>
                </c:pt>
                <c:pt idx="135865">
                  <c:v>4.1981999999999998E-2</c:v>
                </c:pt>
                <c:pt idx="135866">
                  <c:v>4.1981999999999998E-2</c:v>
                </c:pt>
                <c:pt idx="135867">
                  <c:v>4.1981999999999998E-2</c:v>
                </c:pt>
                <c:pt idx="135868">
                  <c:v>4.1981999999999998E-2</c:v>
                </c:pt>
                <c:pt idx="135869">
                  <c:v>4.1980999999999997E-2</c:v>
                </c:pt>
                <c:pt idx="135870">
                  <c:v>4.1980999999999997E-2</c:v>
                </c:pt>
                <c:pt idx="135871">
                  <c:v>4.1980000000000003E-2</c:v>
                </c:pt>
                <c:pt idx="135872">
                  <c:v>4.1980000000000003E-2</c:v>
                </c:pt>
                <c:pt idx="135873">
                  <c:v>4.1979000000000002E-2</c:v>
                </c:pt>
                <c:pt idx="135874">
                  <c:v>4.1979000000000002E-2</c:v>
                </c:pt>
                <c:pt idx="135875">
                  <c:v>4.1978000000000001E-2</c:v>
                </c:pt>
                <c:pt idx="135876">
                  <c:v>4.1977E-2</c:v>
                </c:pt>
                <c:pt idx="135877">
                  <c:v>4.1977E-2</c:v>
                </c:pt>
                <c:pt idx="135878">
                  <c:v>4.1975999999999999E-2</c:v>
                </c:pt>
                <c:pt idx="135879">
                  <c:v>4.1974999999999998E-2</c:v>
                </c:pt>
                <c:pt idx="135880">
                  <c:v>4.1973999999999997E-2</c:v>
                </c:pt>
                <c:pt idx="135881">
                  <c:v>4.1973000000000003E-2</c:v>
                </c:pt>
                <c:pt idx="135882">
                  <c:v>4.1973000000000003E-2</c:v>
                </c:pt>
                <c:pt idx="135883">
                  <c:v>4.1972000000000002E-2</c:v>
                </c:pt>
                <c:pt idx="135884">
                  <c:v>4.1971000000000001E-2</c:v>
                </c:pt>
                <c:pt idx="135885">
                  <c:v>4.1968999999999999E-2</c:v>
                </c:pt>
                <c:pt idx="135886">
                  <c:v>4.1967999999999998E-2</c:v>
                </c:pt>
                <c:pt idx="135887">
                  <c:v>4.1966999999999997E-2</c:v>
                </c:pt>
                <c:pt idx="135888">
                  <c:v>4.1966000000000003E-2</c:v>
                </c:pt>
                <c:pt idx="135889">
                  <c:v>4.1965000000000002E-2</c:v>
                </c:pt>
                <c:pt idx="135890">
                  <c:v>4.1964000000000001E-2</c:v>
                </c:pt>
                <c:pt idx="135891">
                  <c:v>4.1963E-2</c:v>
                </c:pt>
                <c:pt idx="135892">
                  <c:v>4.1961999999999999E-2</c:v>
                </c:pt>
                <c:pt idx="135893">
                  <c:v>4.1960999999999998E-2</c:v>
                </c:pt>
                <c:pt idx="135894">
                  <c:v>4.1959999999999997E-2</c:v>
                </c:pt>
                <c:pt idx="135895">
                  <c:v>4.1959000000000003E-2</c:v>
                </c:pt>
                <c:pt idx="135896">
                  <c:v>4.1958000000000002E-2</c:v>
                </c:pt>
                <c:pt idx="135897">
                  <c:v>4.1957000000000001E-2</c:v>
                </c:pt>
                <c:pt idx="135898">
                  <c:v>4.1956E-2</c:v>
                </c:pt>
                <c:pt idx="135899">
                  <c:v>4.1954999999999999E-2</c:v>
                </c:pt>
                <c:pt idx="135900">
                  <c:v>4.1953999999999998E-2</c:v>
                </c:pt>
                <c:pt idx="135901">
                  <c:v>4.1952999999999997E-2</c:v>
                </c:pt>
                <c:pt idx="135902">
                  <c:v>4.1952000000000003E-2</c:v>
                </c:pt>
                <c:pt idx="135903">
                  <c:v>4.1951000000000002E-2</c:v>
                </c:pt>
                <c:pt idx="135904">
                  <c:v>4.1950000000000001E-2</c:v>
                </c:pt>
                <c:pt idx="135905">
                  <c:v>4.1949E-2</c:v>
                </c:pt>
                <c:pt idx="135906">
                  <c:v>4.1947999999999999E-2</c:v>
                </c:pt>
                <c:pt idx="135907">
                  <c:v>4.1946999999999998E-2</c:v>
                </c:pt>
                <c:pt idx="135908">
                  <c:v>4.1945999999999997E-2</c:v>
                </c:pt>
                <c:pt idx="135909">
                  <c:v>4.1945000000000003E-2</c:v>
                </c:pt>
                <c:pt idx="135910">
                  <c:v>4.1945000000000003E-2</c:v>
                </c:pt>
                <c:pt idx="135911">
                  <c:v>4.1944000000000002E-2</c:v>
                </c:pt>
                <c:pt idx="135912">
                  <c:v>4.1943000000000001E-2</c:v>
                </c:pt>
                <c:pt idx="135913">
                  <c:v>4.1942E-2</c:v>
                </c:pt>
                <c:pt idx="135914">
                  <c:v>4.1942E-2</c:v>
                </c:pt>
                <c:pt idx="135915">
                  <c:v>4.1940999999999999E-2</c:v>
                </c:pt>
                <c:pt idx="135916">
                  <c:v>4.1939999999999998E-2</c:v>
                </c:pt>
                <c:pt idx="135917">
                  <c:v>4.1939999999999998E-2</c:v>
                </c:pt>
                <c:pt idx="135918">
                  <c:v>4.1938999999999997E-2</c:v>
                </c:pt>
                <c:pt idx="135919">
                  <c:v>4.1938000000000003E-2</c:v>
                </c:pt>
                <c:pt idx="135920">
                  <c:v>4.1937000000000002E-2</c:v>
                </c:pt>
                <c:pt idx="135921">
                  <c:v>4.1937000000000002E-2</c:v>
                </c:pt>
                <c:pt idx="135922">
                  <c:v>4.1936000000000001E-2</c:v>
                </c:pt>
                <c:pt idx="135923">
                  <c:v>4.1935E-2</c:v>
                </c:pt>
                <c:pt idx="135924">
                  <c:v>4.1935E-2</c:v>
                </c:pt>
                <c:pt idx="135925">
                  <c:v>4.1933999999999999E-2</c:v>
                </c:pt>
                <c:pt idx="135926">
                  <c:v>4.1932999999999998E-2</c:v>
                </c:pt>
                <c:pt idx="135927">
                  <c:v>4.1932999999999998E-2</c:v>
                </c:pt>
                <c:pt idx="135928">
                  <c:v>4.1931999999999997E-2</c:v>
                </c:pt>
                <c:pt idx="135929">
                  <c:v>4.1931000000000003E-2</c:v>
                </c:pt>
                <c:pt idx="135930">
                  <c:v>4.1931000000000003E-2</c:v>
                </c:pt>
                <c:pt idx="135931">
                  <c:v>4.1930000000000002E-2</c:v>
                </c:pt>
                <c:pt idx="135932">
                  <c:v>4.1929000000000001E-2</c:v>
                </c:pt>
                <c:pt idx="135933">
                  <c:v>4.1928E-2</c:v>
                </c:pt>
                <c:pt idx="135934">
                  <c:v>4.1926999999999999E-2</c:v>
                </c:pt>
                <c:pt idx="135935">
                  <c:v>4.1925999999999998E-2</c:v>
                </c:pt>
                <c:pt idx="135936">
                  <c:v>4.1924999999999997E-2</c:v>
                </c:pt>
                <c:pt idx="135937">
                  <c:v>4.1924000000000003E-2</c:v>
                </c:pt>
                <c:pt idx="135938">
                  <c:v>4.1922000000000001E-2</c:v>
                </c:pt>
                <c:pt idx="135939">
                  <c:v>4.1921E-2</c:v>
                </c:pt>
                <c:pt idx="135940">
                  <c:v>4.1919999999999999E-2</c:v>
                </c:pt>
                <c:pt idx="135941">
                  <c:v>4.1917999999999997E-2</c:v>
                </c:pt>
                <c:pt idx="135942">
                  <c:v>4.1917000000000003E-2</c:v>
                </c:pt>
                <c:pt idx="135943">
                  <c:v>4.1915000000000001E-2</c:v>
                </c:pt>
                <c:pt idx="135944">
                  <c:v>4.1912999999999999E-2</c:v>
                </c:pt>
                <c:pt idx="135945">
                  <c:v>4.1910999999999997E-2</c:v>
                </c:pt>
                <c:pt idx="135946">
                  <c:v>4.1909000000000002E-2</c:v>
                </c:pt>
                <c:pt idx="135947">
                  <c:v>4.1907E-2</c:v>
                </c:pt>
                <c:pt idx="135948">
                  <c:v>4.1904999999999998E-2</c:v>
                </c:pt>
                <c:pt idx="135949">
                  <c:v>4.1903000000000003E-2</c:v>
                </c:pt>
                <c:pt idx="135950">
                  <c:v>4.19E-2</c:v>
                </c:pt>
                <c:pt idx="135951">
                  <c:v>4.1897999999999998E-2</c:v>
                </c:pt>
                <c:pt idx="135952">
                  <c:v>4.1895000000000002E-2</c:v>
                </c:pt>
                <c:pt idx="135953">
                  <c:v>4.1891999999999999E-2</c:v>
                </c:pt>
                <c:pt idx="135954">
                  <c:v>4.1889000000000003E-2</c:v>
                </c:pt>
                <c:pt idx="135955">
                  <c:v>4.1886E-2</c:v>
                </c:pt>
                <c:pt idx="135956">
                  <c:v>4.1882999999999997E-2</c:v>
                </c:pt>
                <c:pt idx="135957">
                  <c:v>4.1880000000000001E-2</c:v>
                </c:pt>
                <c:pt idx="135958">
                  <c:v>4.1875999999999997E-2</c:v>
                </c:pt>
                <c:pt idx="135959">
                  <c:v>4.1873E-2</c:v>
                </c:pt>
                <c:pt idx="135960">
                  <c:v>4.1869000000000003E-2</c:v>
                </c:pt>
                <c:pt idx="135961">
                  <c:v>4.1864999999999999E-2</c:v>
                </c:pt>
                <c:pt idx="135962">
                  <c:v>4.1862000000000003E-2</c:v>
                </c:pt>
                <c:pt idx="135963">
                  <c:v>4.1857999999999999E-2</c:v>
                </c:pt>
                <c:pt idx="135964">
                  <c:v>4.1854000000000002E-2</c:v>
                </c:pt>
                <c:pt idx="135965">
                  <c:v>4.1849999999999998E-2</c:v>
                </c:pt>
                <c:pt idx="135966">
                  <c:v>4.1845E-2</c:v>
                </c:pt>
                <c:pt idx="135967">
                  <c:v>4.1841000000000003E-2</c:v>
                </c:pt>
                <c:pt idx="135968">
                  <c:v>4.1836999999999999E-2</c:v>
                </c:pt>
                <c:pt idx="135969">
                  <c:v>4.1832000000000001E-2</c:v>
                </c:pt>
                <c:pt idx="135970">
                  <c:v>4.1827999999999997E-2</c:v>
                </c:pt>
                <c:pt idx="135971">
                  <c:v>4.1824E-2</c:v>
                </c:pt>
                <c:pt idx="135972">
                  <c:v>4.1819000000000002E-2</c:v>
                </c:pt>
                <c:pt idx="135973">
                  <c:v>4.1814999999999998E-2</c:v>
                </c:pt>
                <c:pt idx="135974">
                  <c:v>4.181E-2</c:v>
                </c:pt>
                <c:pt idx="135975">
                  <c:v>4.1806000000000003E-2</c:v>
                </c:pt>
                <c:pt idx="135976">
                  <c:v>4.1800999999999998E-2</c:v>
                </c:pt>
                <c:pt idx="135977">
                  <c:v>4.1796E-2</c:v>
                </c:pt>
                <c:pt idx="135978">
                  <c:v>4.1792000000000003E-2</c:v>
                </c:pt>
                <c:pt idx="135979">
                  <c:v>4.1786999999999998E-2</c:v>
                </c:pt>
                <c:pt idx="135980">
                  <c:v>4.1782E-2</c:v>
                </c:pt>
                <c:pt idx="135981">
                  <c:v>4.1778000000000003E-2</c:v>
                </c:pt>
                <c:pt idx="135982">
                  <c:v>4.1772999999999998E-2</c:v>
                </c:pt>
                <c:pt idx="135983">
                  <c:v>4.1769000000000001E-2</c:v>
                </c:pt>
                <c:pt idx="135984">
                  <c:v>4.1764000000000003E-2</c:v>
                </c:pt>
                <c:pt idx="135985">
                  <c:v>4.1759999999999999E-2</c:v>
                </c:pt>
                <c:pt idx="135986">
                  <c:v>4.1755E-2</c:v>
                </c:pt>
                <c:pt idx="135987">
                  <c:v>4.1751000000000003E-2</c:v>
                </c:pt>
                <c:pt idx="135988">
                  <c:v>4.1745999999999998E-2</c:v>
                </c:pt>
                <c:pt idx="135989">
                  <c:v>4.1742000000000001E-2</c:v>
                </c:pt>
                <c:pt idx="135990">
                  <c:v>4.1737999999999997E-2</c:v>
                </c:pt>
                <c:pt idx="135991">
                  <c:v>4.1734E-2</c:v>
                </c:pt>
                <c:pt idx="135992">
                  <c:v>4.1730000000000003E-2</c:v>
                </c:pt>
                <c:pt idx="135993">
                  <c:v>4.1725999999999999E-2</c:v>
                </c:pt>
                <c:pt idx="135994">
                  <c:v>4.1722000000000002E-2</c:v>
                </c:pt>
                <c:pt idx="135995">
                  <c:v>4.1717999999999998E-2</c:v>
                </c:pt>
                <c:pt idx="135996">
                  <c:v>4.1714000000000001E-2</c:v>
                </c:pt>
                <c:pt idx="135997">
                  <c:v>4.1710999999999998E-2</c:v>
                </c:pt>
                <c:pt idx="135998">
                  <c:v>4.1707000000000001E-2</c:v>
                </c:pt>
                <c:pt idx="135999">
                  <c:v>4.1703999999999998E-2</c:v>
                </c:pt>
                <c:pt idx="136000">
                  <c:v>4.1700000000000001E-2</c:v>
                </c:pt>
                <c:pt idx="136001">
                  <c:v>4.1696999999999998E-2</c:v>
                </c:pt>
                <c:pt idx="136002">
                  <c:v>4.1694000000000002E-2</c:v>
                </c:pt>
                <c:pt idx="136003">
                  <c:v>4.1690999999999999E-2</c:v>
                </c:pt>
                <c:pt idx="136004">
                  <c:v>4.1688000000000003E-2</c:v>
                </c:pt>
                <c:pt idx="136005">
                  <c:v>4.1685E-2</c:v>
                </c:pt>
                <c:pt idx="136006">
                  <c:v>4.1682999999999998E-2</c:v>
                </c:pt>
                <c:pt idx="136007">
                  <c:v>4.1680000000000002E-2</c:v>
                </c:pt>
                <c:pt idx="136008">
                  <c:v>4.1678E-2</c:v>
                </c:pt>
                <c:pt idx="136009">
                  <c:v>4.1675999999999998E-2</c:v>
                </c:pt>
                <c:pt idx="136010">
                  <c:v>4.1673000000000002E-2</c:v>
                </c:pt>
                <c:pt idx="136011">
                  <c:v>4.1671E-2</c:v>
                </c:pt>
                <c:pt idx="136012">
                  <c:v>4.1669999999999999E-2</c:v>
                </c:pt>
                <c:pt idx="136013">
                  <c:v>4.1667999999999997E-2</c:v>
                </c:pt>
                <c:pt idx="136014">
                  <c:v>4.1666000000000002E-2</c:v>
                </c:pt>
                <c:pt idx="136015">
                  <c:v>4.1664E-2</c:v>
                </c:pt>
                <c:pt idx="136016">
                  <c:v>4.1662999999999999E-2</c:v>
                </c:pt>
                <c:pt idx="136017">
                  <c:v>4.1661999999999998E-2</c:v>
                </c:pt>
                <c:pt idx="136018">
                  <c:v>4.1660999999999997E-2</c:v>
                </c:pt>
                <c:pt idx="136019">
                  <c:v>4.1660000000000003E-2</c:v>
                </c:pt>
                <c:pt idx="136020">
                  <c:v>4.1659000000000002E-2</c:v>
                </c:pt>
                <c:pt idx="136021">
                  <c:v>4.1658000000000001E-2</c:v>
                </c:pt>
                <c:pt idx="136022">
                  <c:v>4.1658000000000001E-2</c:v>
                </c:pt>
                <c:pt idx="136023">
                  <c:v>4.1657E-2</c:v>
                </c:pt>
                <c:pt idx="136024">
                  <c:v>4.1657E-2</c:v>
                </c:pt>
                <c:pt idx="136025">
                  <c:v>4.1655999999999999E-2</c:v>
                </c:pt>
                <c:pt idx="136026">
                  <c:v>4.1655999999999999E-2</c:v>
                </c:pt>
                <c:pt idx="136027">
                  <c:v>4.1655999999999999E-2</c:v>
                </c:pt>
                <c:pt idx="136028">
                  <c:v>4.1655999999999999E-2</c:v>
                </c:pt>
                <c:pt idx="136029">
                  <c:v>4.1655999999999999E-2</c:v>
                </c:pt>
                <c:pt idx="136030">
                  <c:v>4.1655999999999999E-2</c:v>
                </c:pt>
                <c:pt idx="136031">
                  <c:v>4.1655999999999999E-2</c:v>
                </c:pt>
                <c:pt idx="136032">
                  <c:v>4.1655999999999999E-2</c:v>
                </c:pt>
                <c:pt idx="136033">
                  <c:v>4.1657E-2</c:v>
                </c:pt>
                <c:pt idx="136034">
                  <c:v>4.1657E-2</c:v>
                </c:pt>
                <c:pt idx="136035">
                  <c:v>4.1657E-2</c:v>
                </c:pt>
                <c:pt idx="136036">
                  <c:v>4.1658000000000001E-2</c:v>
                </c:pt>
                <c:pt idx="136037">
                  <c:v>4.1658000000000001E-2</c:v>
                </c:pt>
                <c:pt idx="136038">
                  <c:v>4.1658000000000001E-2</c:v>
                </c:pt>
                <c:pt idx="136039">
                  <c:v>4.1659000000000002E-2</c:v>
                </c:pt>
                <c:pt idx="136040">
                  <c:v>4.1659000000000002E-2</c:v>
                </c:pt>
                <c:pt idx="136041">
                  <c:v>4.1660000000000003E-2</c:v>
                </c:pt>
                <c:pt idx="136042">
                  <c:v>4.1660000000000003E-2</c:v>
                </c:pt>
                <c:pt idx="136043">
                  <c:v>4.1660999999999997E-2</c:v>
                </c:pt>
                <c:pt idx="136044">
                  <c:v>4.1660999999999997E-2</c:v>
                </c:pt>
                <c:pt idx="136045">
                  <c:v>4.1660999999999997E-2</c:v>
                </c:pt>
                <c:pt idx="136046">
                  <c:v>4.1661999999999998E-2</c:v>
                </c:pt>
                <c:pt idx="136047">
                  <c:v>4.1661999999999998E-2</c:v>
                </c:pt>
                <c:pt idx="136048">
                  <c:v>4.1661999999999998E-2</c:v>
                </c:pt>
                <c:pt idx="136049">
                  <c:v>4.1661999999999998E-2</c:v>
                </c:pt>
                <c:pt idx="136050">
                  <c:v>4.1661999999999998E-2</c:v>
                </c:pt>
                <c:pt idx="136051">
                  <c:v>4.1661999999999998E-2</c:v>
                </c:pt>
                <c:pt idx="136052">
                  <c:v>4.1661999999999998E-2</c:v>
                </c:pt>
                <c:pt idx="136053">
                  <c:v>4.1661999999999998E-2</c:v>
                </c:pt>
                <c:pt idx="136054">
                  <c:v>4.1661999999999998E-2</c:v>
                </c:pt>
                <c:pt idx="136055">
                  <c:v>4.1660999999999997E-2</c:v>
                </c:pt>
                <c:pt idx="136056">
                  <c:v>4.1660999999999997E-2</c:v>
                </c:pt>
                <c:pt idx="136057">
                  <c:v>4.1660999999999997E-2</c:v>
                </c:pt>
                <c:pt idx="136058">
                  <c:v>4.1660000000000003E-2</c:v>
                </c:pt>
                <c:pt idx="136059">
                  <c:v>4.1659000000000002E-2</c:v>
                </c:pt>
                <c:pt idx="136060">
                  <c:v>4.1658000000000001E-2</c:v>
                </c:pt>
                <c:pt idx="136061">
                  <c:v>4.1657E-2</c:v>
                </c:pt>
                <c:pt idx="136062">
                  <c:v>4.1655999999999999E-2</c:v>
                </c:pt>
                <c:pt idx="136063">
                  <c:v>4.1654999999999998E-2</c:v>
                </c:pt>
                <c:pt idx="136064">
                  <c:v>4.1653999999999997E-2</c:v>
                </c:pt>
                <c:pt idx="136065">
                  <c:v>4.1653000000000003E-2</c:v>
                </c:pt>
                <c:pt idx="136066">
                  <c:v>4.1652000000000002E-2</c:v>
                </c:pt>
                <c:pt idx="136067">
                  <c:v>4.165E-2</c:v>
                </c:pt>
                <c:pt idx="136068">
                  <c:v>4.1648999999999999E-2</c:v>
                </c:pt>
                <c:pt idx="136069">
                  <c:v>4.1647000000000003E-2</c:v>
                </c:pt>
                <c:pt idx="136070">
                  <c:v>4.1645000000000001E-2</c:v>
                </c:pt>
                <c:pt idx="136071">
                  <c:v>4.1644E-2</c:v>
                </c:pt>
                <c:pt idx="136072">
                  <c:v>4.1641999999999998E-2</c:v>
                </c:pt>
                <c:pt idx="136073">
                  <c:v>4.1639000000000002E-2</c:v>
                </c:pt>
                <c:pt idx="136074">
                  <c:v>4.1637E-2</c:v>
                </c:pt>
                <c:pt idx="136075">
                  <c:v>4.1634999999999998E-2</c:v>
                </c:pt>
                <c:pt idx="136076">
                  <c:v>4.1633000000000003E-2</c:v>
                </c:pt>
                <c:pt idx="136077">
                  <c:v>4.1631000000000001E-2</c:v>
                </c:pt>
                <c:pt idx="136078">
                  <c:v>4.1627999999999998E-2</c:v>
                </c:pt>
                <c:pt idx="136079">
                  <c:v>4.1626000000000003E-2</c:v>
                </c:pt>
                <c:pt idx="136080">
                  <c:v>4.1623E-2</c:v>
                </c:pt>
                <c:pt idx="136081">
                  <c:v>4.1620999999999998E-2</c:v>
                </c:pt>
                <c:pt idx="136082">
                  <c:v>4.1618000000000002E-2</c:v>
                </c:pt>
                <c:pt idx="136083">
                  <c:v>4.1616E-2</c:v>
                </c:pt>
                <c:pt idx="136084">
                  <c:v>4.1612999999999997E-2</c:v>
                </c:pt>
                <c:pt idx="136085">
                  <c:v>4.1610000000000001E-2</c:v>
                </c:pt>
                <c:pt idx="136086">
                  <c:v>4.1606999999999998E-2</c:v>
                </c:pt>
                <c:pt idx="136087">
                  <c:v>4.1605000000000003E-2</c:v>
                </c:pt>
                <c:pt idx="136088">
                  <c:v>4.1602E-2</c:v>
                </c:pt>
                <c:pt idx="136089">
                  <c:v>4.1598999999999997E-2</c:v>
                </c:pt>
                <c:pt idx="136090">
                  <c:v>4.1597000000000002E-2</c:v>
                </c:pt>
                <c:pt idx="136091">
                  <c:v>4.1593999999999999E-2</c:v>
                </c:pt>
                <c:pt idx="136092">
                  <c:v>4.1591000000000003E-2</c:v>
                </c:pt>
                <c:pt idx="136093">
                  <c:v>4.1589000000000001E-2</c:v>
                </c:pt>
                <c:pt idx="136094">
                  <c:v>4.1585999999999998E-2</c:v>
                </c:pt>
                <c:pt idx="136095">
                  <c:v>4.1583000000000002E-2</c:v>
                </c:pt>
                <c:pt idx="136096">
                  <c:v>4.1579999999999999E-2</c:v>
                </c:pt>
                <c:pt idx="136097">
                  <c:v>4.1577999999999997E-2</c:v>
                </c:pt>
                <c:pt idx="136098">
                  <c:v>4.1575000000000001E-2</c:v>
                </c:pt>
                <c:pt idx="136099">
                  <c:v>4.1572999999999999E-2</c:v>
                </c:pt>
                <c:pt idx="136100">
                  <c:v>4.1570000000000003E-2</c:v>
                </c:pt>
                <c:pt idx="136101">
                  <c:v>4.1568000000000001E-2</c:v>
                </c:pt>
                <c:pt idx="136102">
                  <c:v>4.1565999999999999E-2</c:v>
                </c:pt>
                <c:pt idx="136103">
                  <c:v>4.1563999999999997E-2</c:v>
                </c:pt>
                <c:pt idx="136104">
                  <c:v>4.1561000000000001E-2</c:v>
                </c:pt>
                <c:pt idx="136105">
                  <c:v>4.1558999999999999E-2</c:v>
                </c:pt>
                <c:pt idx="136106">
                  <c:v>4.1556999999999997E-2</c:v>
                </c:pt>
                <c:pt idx="136107">
                  <c:v>4.1556000000000003E-2</c:v>
                </c:pt>
                <c:pt idx="136108">
                  <c:v>4.1554000000000001E-2</c:v>
                </c:pt>
                <c:pt idx="136109">
                  <c:v>4.1551999999999999E-2</c:v>
                </c:pt>
                <c:pt idx="136110">
                  <c:v>4.1550999999999998E-2</c:v>
                </c:pt>
                <c:pt idx="136111">
                  <c:v>4.1549000000000003E-2</c:v>
                </c:pt>
                <c:pt idx="136112">
                  <c:v>4.1548000000000002E-2</c:v>
                </c:pt>
                <c:pt idx="136113">
                  <c:v>4.1547000000000001E-2</c:v>
                </c:pt>
                <c:pt idx="136114">
                  <c:v>4.1546E-2</c:v>
                </c:pt>
                <c:pt idx="136115">
                  <c:v>4.1544999999999999E-2</c:v>
                </c:pt>
                <c:pt idx="136116">
                  <c:v>4.1544999999999999E-2</c:v>
                </c:pt>
                <c:pt idx="136117">
                  <c:v>4.1543999999999998E-2</c:v>
                </c:pt>
                <c:pt idx="136118">
                  <c:v>4.1543999999999998E-2</c:v>
                </c:pt>
                <c:pt idx="136119">
                  <c:v>4.1543999999999998E-2</c:v>
                </c:pt>
                <c:pt idx="136120">
                  <c:v>4.1542999999999997E-2</c:v>
                </c:pt>
                <c:pt idx="136121">
                  <c:v>4.1543999999999998E-2</c:v>
                </c:pt>
                <c:pt idx="136122">
                  <c:v>4.1543999999999998E-2</c:v>
                </c:pt>
                <c:pt idx="136123">
                  <c:v>4.1543999999999998E-2</c:v>
                </c:pt>
                <c:pt idx="136124">
                  <c:v>4.1544999999999999E-2</c:v>
                </c:pt>
                <c:pt idx="136125">
                  <c:v>4.1546E-2</c:v>
                </c:pt>
                <c:pt idx="136126">
                  <c:v>4.1547000000000001E-2</c:v>
                </c:pt>
                <c:pt idx="136127">
                  <c:v>4.1548000000000002E-2</c:v>
                </c:pt>
                <c:pt idx="136128">
                  <c:v>4.1549999999999997E-2</c:v>
                </c:pt>
                <c:pt idx="136129">
                  <c:v>4.1550999999999998E-2</c:v>
                </c:pt>
                <c:pt idx="136130">
                  <c:v>4.1553E-2</c:v>
                </c:pt>
                <c:pt idx="136131">
                  <c:v>4.1555000000000002E-2</c:v>
                </c:pt>
                <c:pt idx="136132">
                  <c:v>4.1556999999999997E-2</c:v>
                </c:pt>
                <c:pt idx="136133">
                  <c:v>4.1558999999999999E-2</c:v>
                </c:pt>
                <c:pt idx="136134">
                  <c:v>4.1562000000000002E-2</c:v>
                </c:pt>
                <c:pt idx="136135">
                  <c:v>4.1563999999999997E-2</c:v>
                </c:pt>
                <c:pt idx="136136">
                  <c:v>4.1567E-2</c:v>
                </c:pt>
                <c:pt idx="136137">
                  <c:v>4.1570999999999997E-2</c:v>
                </c:pt>
                <c:pt idx="136138">
                  <c:v>4.1574E-2</c:v>
                </c:pt>
                <c:pt idx="136139">
                  <c:v>4.1577000000000003E-2</c:v>
                </c:pt>
                <c:pt idx="136140">
                  <c:v>4.1581E-2</c:v>
                </c:pt>
                <c:pt idx="136141">
                  <c:v>4.1584000000000003E-2</c:v>
                </c:pt>
                <c:pt idx="136142">
                  <c:v>4.1588E-2</c:v>
                </c:pt>
                <c:pt idx="136143">
                  <c:v>4.1591999999999997E-2</c:v>
                </c:pt>
                <c:pt idx="136144">
                  <c:v>4.1596000000000001E-2</c:v>
                </c:pt>
                <c:pt idx="136145">
                  <c:v>4.1599999999999998E-2</c:v>
                </c:pt>
                <c:pt idx="136146">
                  <c:v>4.1604000000000002E-2</c:v>
                </c:pt>
                <c:pt idx="136147">
                  <c:v>4.1609E-2</c:v>
                </c:pt>
                <c:pt idx="136148">
                  <c:v>4.1612999999999997E-2</c:v>
                </c:pt>
                <c:pt idx="136149">
                  <c:v>4.1618000000000002E-2</c:v>
                </c:pt>
                <c:pt idx="136150">
                  <c:v>4.1621999999999999E-2</c:v>
                </c:pt>
                <c:pt idx="136151">
                  <c:v>4.1626999999999997E-2</c:v>
                </c:pt>
                <c:pt idx="136152">
                  <c:v>4.1631000000000001E-2</c:v>
                </c:pt>
                <c:pt idx="136153">
                  <c:v>4.1635999999999999E-2</c:v>
                </c:pt>
                <c:pt idx="136154">
                  <c:v>4.1640999999999997E-2</c:v>
                </c:pt>
                <c:pt idx="136155">
                  <c:v>4.1645000000000001E-2</c:v>
                </c:pt>
                <c:pt idx="136156">
                  <c:v>4.165E-2</c:v>
                </c:pt>
                <c:pt idx="136157">
                  <c:v>4.1654999999999998E-2</c:v>
                </c:pt>
                <c:pt idx="136158">
                  <c:v>4.1660000000000003E-2</c:v>
                </c:pt>
                <c:pt idx="136159">
                  <c:v>4.1664E-2</c:v>
                </c:pt>
                <c:pt idx="136160">
                  <c:v>4.1668999999999998E-2</c:v>
                </c:pt>
                <c:pt idx="136161">
                  <c:v>4.1674000000000003E-2</c:v>
                </c:pt>
                <c:pt idx="136162">
                  <c:v>4.1678E-2</c:v>
                </c:pt>
                <c:pt idx="136163">
                  <c:v>4.1682999999999998E-2</c:v>
                </c:pt>
                <c:pt idx="136164">
                  <c:v>4.1687000000000002E-2</c:v>
                </c:pt>
                <c:pt idx="136165">
                  <c:v>4.1692E-2</c:v>
                </c:pt>
                <c:pt idx="136166">
                  <c:v>4.1695999999999997E-2</c:v>
                </c:pt>
                <c:pt idx="136167">
                  <c:v>4.1700000000000001E-2</c:v>
                </c:pt>
                <c:pt idx="136168">
                  <c:v>4.1703999999999998E-2</c:v>
                </c:pt>
                <c:pt idx="136169">
                  <c:v>4.1707000000000001E-2</c:v>
                </c:pt>
                <c:pt idx="136170">
                  <c:v>4.1710999999999998E-2</c:v>
                </c:pt>
                <c:pt idx="136171">
                  <c:v>4.1715000000000002E-2</c:v>
                </c:pt>
                <c:pt idx="136172">
                  <c:v>4.1717999999999998E-2</c:v>
                </c:pt>
                <c:pt idx="136173">
                  <c:v>4.1721000000000001E-2</c:v>
                </c:pt>
                <c:pt idx="136174">
                  <c:v>4.1723999999999997E-2</c:v>
                </c:pt>
                <c:pt idx="136175">
                  <c:v>4.1727E-2</c:v>
                </c:pt>
                <c:pt idx="136176">
                  <c:v>4.1730000000000003E-2</c:v>
                </c:pt>
                <c:pt idx="136177">
                  <c:v>4.1731999999999998E-2</c:v>
                </c:pt>
                <c:pt idx="136178">
                  <c:v>4.1735000000000001E-2</c:v>
                </c:pt>
                <c:pt idx="136179">
                  <c:v>4.1737000000000003E-2</c:v>
                </c:pt>
                <c:pt idx="136180">
                  <c:v>4.1738999999999998E-2</c:v>
                </c:pt>
                <c:pt idx="136181">
                  <c:v>4.1739999999999999E-2</c:v>
                </c:pt>
                <c:pt idx="136182">
                  <c:v>4.1742000000000001E-2</c:v>
                </c:pt>
                <c:pt idx="136183">
                  <c:v>4.1743000000000002E-2</c:v>
                </c:pt>
                <c:pt idx="136184">
                  <c:v>4.1744000000000003E-2</c:v>
                </c:pt>
                <c:pt idx="136185">
                  <c:v>4.1744999999999997E-2</c:v>
                </c:pt>
                <c:pt idx="136186">
                  <c:v>4.1745999999999998E-2</c:v>
                </c:pt>
                <c:pt idx="136187">
                  <c:v>4.1745999999999998E-2</c:v>
                </c:pt>
                <c:pt idx="136188">
                  <c:v>4.1746999999999999E-2</c:v>
                </c:pt>
                <c:pt idx="136189">
                  <c:v>4.1746999999999999E-2</c:v>
                </c:pt>
                <c:pt idx="136190">
                  <c:v>4.1745999999999998E-2</c:v>
                </c:pt>
                <c:pt idx="136191">
                  <c:v>4.1745999999999998E-2</c:v>
                </c:pt>
                <c:pt idx="136192">
                  <c:v>4.1744999999999997E-2</c:v>
                </c:pt>
                <c:pt idx="136193">
                  <c:v>4.1744000000000003E-2</c:v>
                </c:pt>
                <c:pt idx="136194">
                  <c:v>4.1743000000000002E-2</c:v>
                </c:pt>
                <c:pt idx="136195">
                  <c:v>4.1742000000000001E-2</c:v>
                </c:pt>
                <c:pt idx="136196">
                  <c:v>4.1741E-2</c:v>
                </c:pt>
                <c:pt idx="136197">
                  <c:v>4.1739999999999999E-2</c:v>
                </c:pt>
                <c:pt idx="136198">
                  <c:v>4.1737999999999997E-2</c:v>
                </c:pt>
                <c:pt idx="136199">
                  <c:v>4.1736000000000002E-2</c:v>
                </c:pt>
                <c:pt idx="136200">
                  <c:v>4.1734E-2</c:v>
                </c:pt>
                <c:pt idx="136201">
                  <c:v>4.1731999999999998E-2</c:v>
                </c:pt>
                <c:pt idx="136202">
                  <c:v>4.1729000000000002E-2</c:v>
                </c:pt>
                <c:pt idx="136203">
                  <c:v>4.1727E-2</c:v>
                </c:pt>
                <c:pt idx="136204">
                  <c:v>4.1723999999999997E-2</c:v>
                </c:pt>
                <c:pt idx="136205">
                  <c:v>4.1722000000000002E-2</c:v>
                </c:pt>
                <c:pt idx="136206">
                  <c:v>4.1718999999999999E-2</c:v>
                </c:pt>
                <c:pt idx="136207">
                  <c:v>4.1716000000000003E-2</c:v>
                </c:pt>
                <c:pt idx="136208">
                  <c:v>4.1713E-2</c:v>
                </c:pt>
                <c:pt idx="136209">
                  <c:v>4.1709999999999997E-2</c:v>
                </c:pt>
                <c:pt idx="136210">
                  <c:v>4.1707000000000001E-2</c:v>
                </c:pt>
                <c:pt idx="136211">
                  <c:v>4.1703999999999998E-2</c:v>
                </c:pt>
                <c:pt idx="136212">
                  <c:v>4.1700000000000001E-2</c:v>
                </c:pt>
                <c:pt idx="136213">
                  <c:v>4.1696999999999998E-2</c:v>
                </c:pt>
                <c:pt idx="136214">
                  <c:v>4.1694000000000002E-2</c:v>
                </c:pt>
                <c:pt idx="136215">
                  <c:v>4.1689999999999998E-2</c:v>
                </c:pt>
                <c:pt idx="136216">
                  <c:v>4.1687000000000002E-2</c:v>
                </c:pt>
                <c:pt idx="136217">
                  <c:v>4.1682999999999998E-2</c:v>
                </c:pt>
                <c:pt idx="136218">
                  <c:v>4.1680000000000002E-2</c:v>
                </c:pt>
                <c:pt idx="136219">
                  <c:v>4.1675999999999998E-2</c:v>
                </c:pt>
                <c:pt idx="136220">
                  <c:v>4.1673000000000002E-2</c:v>
                </c:pt>
                <c:pt idx="136221">
                  <c:v>4.1669999999999999E-2</c:v>
                </c:pt>
                <c:pt idx="136222">
                  <c:v>4.1666000000000002E-2</c:v>
                </c:pt>
                <c:pt idx="136223">
                  <c:v>4.1662999999999999E-2</c:v>
                </c:pt>
                <c:pt idx="136224">
                  <c:v>4.1659000000000002E-2</c:v>
                </c:pt>
                <c:pt idx="136225">
                  <c:v>4.1655999999999999E-2</c:v>
                </c:pt>
                <c:pt idx="136226">
                  <c:v>4.1652000000000002E-2</c:v>
                </c:pt>
                <c:pt idx="136227">
                  <c:v>4.1648999999999999E-2</c:v>
                </c:pt>
                <c:pt idx="136228">
                  <c:v>4.1646000000000002E-2</c:v>
                </c:pt>
                <c:pt idx="136229">
                  <c:v>4.1642999999999999E-2</c:v>
                </c:pt>
                <c:pt idx="136230">
                  <c:v>4.1640000000000003E-2</c:v>
                </c:pt>
                <c:pt idx="136231">
                  <c:v>4.1637E-2</c:v>
                </c:pt>
                <c:pt idx="136232">
                  <c:v>4.1633999999999997E-2</c:v>
                </c:pt>
                <c:pt idx="136233">
                  <c:v>4.1631000000000001E-2</c:v>
                </c:pt>
                <c:pt idx="136234">
                  <c:v>4.1627999999999998E-2</c:v>
                </c:pt>
                <c:pt idx="136235">
                  <c:v>4.1626000000000003E-2</c:v>
                </c:pt>
                <c:pt idx="136236">
                  <c:v>4.1623E-2</c:v>
                </c:pt>
                <c:pt idx="136237">
                  <c:v>4.1619999999999997E-2</c:v>
                </c:pt>
                <c:pt idx="136238">
                  <c:v>4.1618000000000002E-2</c:v>
                </c:pt>
                <c:pt idx="136239">
                  <c:v>4.1614999999999999E-2</c:v>
                </c:pt>
                <c:pt idx="136240">
                  <c:v>4.1612999999999997E-2</c:v>
                </c:pt>
                <c:pt idx="136241">
                  <c:v>4.1611000000000002E-2</c:v>
                </c:pt>
                <c:pt idx="136242">
                  <c:v>4.1609E-2</c:v>
                </c:pt>
                <c:pt idx="136243">
                  <c:v>4.1606999999999998E-2</c:v>
                </c:pt>
                <c:pt idx="136244">
                  <c:v>4.1605000000000003E-2</c:v>
                </c:pt>
                <c:pt idx="136245">
                  <c:v>4.1603000000000001E-2</c:v>
                </c:pt>
                <c:pt idx="136246">
                  <c:v>4.1600999999999999E-2</c:v>
                </c:pt>
                <c:pt idx="136247">
                  <c:v>4.1599999999999998E-2</c:v>
                </c:pt>
                <c:pt idx="136248">
                  <c:v>4.1598000000000003E-2</c:v>
                </c:pt>
                <c:pt idx="136249">
                  <c:v>4.1597000000000002E-2</c:v>
                </c:pt>
                <c:pt idx="136250">
                  <c:v>4.1595E-2</c:v>
                </c:pt>
                <c:pt idx="136251">
                  <c:v>4.1593999999999999E-2</c:v>
                </c:pt>
                <c:pt idx="136252">
                  <c:v>4.1592999999999998E-2</c:v>
                </c:pt>
                <c:pt idx="136253">
                  <c:v>4.1591999999999997E-2</c:v>
                </c:pt>
                <c:pt idx="136254">
                  <c:v>4.1591000000000003E-2</c:v>
                </c:pt>
                <c:pt idx="136255">
                  <c:v>4.1590000000000002E-2</c:v>
                </c:pt>
                <c:pt idx="136256">
                  <c:v>4.1590000000000002E-2</c:v>
                </c:pt>
                <c:pt idx="136257">
                  <c:v>4.1589000000000001E-2</c:v>
                </c:pt>
                <c:pt idx="136258">
                  <c:v>4.1589000000000001E-2</c:v>
                </c:pt>
                <c:pt idx="136259">
                  <c:v>4.1588E-2</c:v>
                </c:pt>
                <c:pt idx="136260">
                  <c:v>4.1588E-2</c:v>
                </c:pt>
                <c:pt idx="136261">
                  <c:v>4.1586999999999999E-2</c:v>
                </c:pt>
                <c:pt idx="136262">
                  <c:v>4.1586999999999999E-2</c:v>
                </c:pt>
                <c:pt idx="136263">
                  <c:v>4.1585999999999998E-2</c:v>
                </c:pt>
                <c:pt idx="136264">
                  <c:v>4.1585999999999998E-2</c:v>
                </c:pt>
                <c:pt idx="136265">
                  <c:v>4.1585999999999998E-2</c:v>
                </c:pt>
                <c:pt idx="136266">
                  <c:v>4.1585999999999998E-2</c:v>
                </c:pt>
                <c:pt idx="136267">
                  <c:v>4.1585999999999998E-2</c:v>
                </c:pt>
                <c:pt idx="136268">
                  <c:v>4.1585999999999998E-2</c:v>
                </c:pt>
                <c:pt idx="136269">
                  <c:v>4.1585999999999998E-2</c:v>
                </c:pt>
                <c:pt idx="136270">
                  <c:v>4.1585999999999998E-2</c:v>
                </c:pt>
                <c:pt idx="136271">
                  <c:v>4.1585999999999998E-2</c:v>
                </c:pt>
                <c:pt idx="136272">
                  <c:v>4.1585999999999998E-2</c:v>
                </c:pt>
                <c:pt idx="136273">
                  <c:v>4.1585999999999998E-2</c:v>
                </c:pt>
                <c:pt idx="136274">
                  <c:v>4.1585999999999998E-2</c:v>
                </c:pt>
                <c:pt idx="136275">
                  <c:v>4.1585999999999998E-2</c:v>
                </c:pt>
                <c:pt idx="136276">
                  <c:v>4.1585999999999998E-2</c:v>
                </c:pt>
                <c:pt idx="136277">
                  <c:v>4.1586999999999999E-2</c:v>
                </c:pt>
                <c:pt idx="136278">
                  <c:v>4.1586999999999999E-2</c:v>
                </c:pt>
                <c:pt idx="136279">
                  <c:v>4.1586999999999999E-2</c:v>
                </c:pt>
                <c:pt idx="136280">
                  <c:v>4.1586999999999999E-2</c:v>
                </c:pt>
                <c:pt idx="136281">
                  <c:v>4.1586999999999999E-2</c:v>
                </c:pt>
                <c:pt idx="136282">
                  <c:v>4.1586999999999999E-2</c:v>
                </c:pt>
                <c:pt idx="136283">
                  <c:v>4.1586999999999999E-2</c:v>
                </c:pt>
                <c:pt idx="136284">
                  <c:v>4.1585999999999998E-2</c:v>
                </c:pt>
                <c:pt idx="136285">
                  <c:v>4.1585999999999998E-2</c:v>
                </c:pt>
                <c:pt idx="136286">
                  <c:v>4.1585999999999998E-2</c:v>
                </c:pt>
                <c:pt idx="136287">
                  <c:v>4.1585999999999998E-2</c:v>
                </c:pt>
                <c:pt idx="136288">
                  <c:v>4.1584999999999997E-2</c:v>
                </c:pt>
                <c:pt idx="136289">
                  <c:v>4.1584999999999997E-2</c:v>
                </c:pt>
                <c:pt idx="136290">
                  <c:v>4.1584999999999997E-2</c:v>
                </c:pt>
                <c:pt idx="136291">
                  <c:v>4.1584000000000003E-2</c:v>
                </c:pt>
                <c:pt idx="136292">
                  <c:v>4.1584000000000003E-2</c:v>
                </c:pt>
                <c:pt idx="136293">
                  <c:v>4.1583000000000002E-2</c:v>
                </c:pt>
                <c:pt idx="136294">
                  <c:v>4.1582000000000001E-2</c:v>
                </c:pt>
                <c:pt idx="136295">
                  <c:v>4.1581E-2</c:v>
                </c:pt>
                <c:pt idx="136296">
                  <c:v>4.1579999999999999E-2</c:v>
                </c:pt>
                <c:pt idx="136297">
                  <c:v>4.1578999999999998E-2</c:v>
                </c:pt>
                <c:pt idx="136298">
                  <c:v>4.1577999999999997E-2</c:v>
                </c:pt>
                <c:pt idx="136299">
                  <c:v>4.1577000000000003E-2</c:v>
                </c:pt>
                <c:pt idx="136300">
                  <c:v>4.1576000000000002E-2</c:v>
                </c:pt>
                <c:pt idx="136301">
                  <c:v>4.1575000000000001E-2</c:v>
                </c:pt>
                <c:pt idx="136302">
                  <c:v>4.1574E-2</c:v>
                </c:pt>
                <c:pt idx="136303">
                  <c:v>4.1571999999999998E-2</c:v>
                </c:pt>
                <c:pt idx="136304">
                  <c:v>4.1570999999999997E-2</c:v>
                </c:pt>
                <c:pt idx="136305">
                  <c:v>4.1569000000000002E-2</c:v>
                </c:pt>
                <c:pt idx="136306">
                  <c:v>4.1567E-2</c:v>
                </c:pt>
                <c:pt idx="136307">
                  <c:v>4.1565999999999999E-2</c:v>
                </c:pt>
                <c:pt idx="136308">
                  <c:v>4.1563999999999997E-2</c:v>
                </c:pt>
                <c:pt idx="136309">
                  <c:v>4.1562000000000002E-2</c:v>
                </c:pt>
                <c:pt idx="136310">
                  <c:v>4.156E-2</c:v>
                </c:pt>
                <c:pt idx="136311">
                  <c:v>4.1557999999999998E-2</c:v>
                </c:pt>
                <c:pt idx="136312">
                  <c:v>4.1556000000000003E-2</c:v>
                </c:pt>
                <c:pt idx="136313">
                  <c:v>4.1554000000000001E-2</c:v>
                </c:pt>
                <c:pt idx="136314">
                  <c:v>4.1551999999999999E-2</c:v>
                </c:pt>
                <c:pt idx="136315">
                  <c:v>4.1549999999999997E-2</c:v>
                </c:pt>
                <c:pt idx="136316">
                  <c:v>4.1548000000000002E-2</c:v>
                </c:pt>
                <c:pt idx="136317">
                  <c:v>4.1544999999999999E-2</c:v>
                </c:pt>
                <c:pt idx="136318">
                  <c:v>4.1542999999999997E-2</c:v>
                </c:pt>
                <c:pt idx="136319">
                  <c:v>4.1541000000000002E-2</c:v>
                </c:pt>
                <c:pt idx="136320">
                  <c:v>4.1537999999999999E-2</c:v>
                </c:pt>
                <c:pt idx="136321">
                  <c:v>4.1535999999999997E-2</c:v>
                </c:pt>
                <c:pt idx="136322">
                  <c:v>4.1533E-2</c:v>
                </c:pt>
                <c:pt idx="136323">
                  <c:v>4.1530999999999998E-2</c:v>
                </c:pt>
                <c:pt idx="136324">
                  <c:v>4.1529000000000003E-2</c:v>
                </c:pt>
                <c:pt idx="136325">
                  <c:v>4.1526E-2</c:v>
                </c:pt>
                <c:pt idx="136326">
                  <c:v>4.1523999999999998E-2</c:v>
                </c:pt>
                <c:pt idx="136327">
                  <c:v>4.1522000000000003E-2</c:v>
                </c:pt>
                <c:pt idx="136328">
                  <c:v>4.1519E-2</c:v>
                </c:pt>
                <c:pt idx="136329">
                  <c:v>4.1516999999999998E-2</c:v>
                </c:pt>
                <c:pt idx="136330">
                  <c:v>4.1515000000000003E-2</c:v>
                </c:pt>
                <c:pt idx="136331">
                  <c:v>4.1512E-2</c:v>
                </c:pt>
                <c:pt idx="136332">
                  <c:v>4.1509999999999998E-2</c:v>
                </c:pt>
                <c:pt idx="136333">
                  <c:v>4.1508000000000003E-2</c:v>
                </c:pt>
                <c:pt idx="136334">
                  <c:v>4.1506000000000001E-2</c:v>
                </c:pt>
                <c:pt idx="136335">
                  <c:v>4.1503999999999999E-2</c:v>
                </c:pt>
                <c:pt idx="136336">
                  <c:v>4.1501999999999997E-2</c:v>
                </c:pt>
                <c:pt idx="136337">
                  <c:v>4.1500000000000002E-2</c:v>
                </c:pt>
                <c:pt idx="136338">
                  <c:v>4.1498E-2</c:v>
                </c:pt>
                <c:pt idx="136339">
                  <c:v>4.1495999999999998E-2</c:v>
                </c:pt>
                <c:pt idx="136340">
                  <c:v>4.1494000000000003E-2</c:v>
                </c:pt>
                <c:pt idx="136341">
                  <c:v>4.1492000000000001E-2</c:v>
                </c:pt>
                <c:pt idx="136342">
                  <c:v>4.1491E-2</c:v>
                </c:pt>
                <c:pt idx="136343">
                  <c:v>4.1488999999999998E-2</c:v>
                </c:pt>
                <c:pt idx="136344">
                  <c:v>4.1487000000000003E-2</c:v>
                </c:pt>
                <c:pt idx="136345">
                  <c:v>4.1486000000000002E-2</c:v>
                </c:pt>
                <c:pt idx="136346">
                  <c:v>4.1485000000000001E-2</c:v>
                </c:pt>
                <c:pt idx="136347">
                  <c:v>4.1482999999999999E-2</c:v>
                </c:pt>
                <c:pt idx="136348">
                  <c:v>4.1481999999999998E-2</c:v>
                </c:pt>
                <c:pt idx="136349">
                  <c:v>4.1480999999999997E-2</c:v>
                </c:pt>
                <c:pt idx="136350">
                  <c:v>4.1480000000000003E-2</c:v>
                </c:pt>
                <c:pt idx="136351">
                  <c:v>4.1480000000000003E-2</c:v>
                </c:pt>
                <c:pt idx="136352">
                  <c:v>4.1479000000000002E-2</c:v>
                </c:pt>
                <c:pt idx="136353">
                  <c:v>4.1478000000000001E-2</c:v>
                </c:pt>
                <c:pt idx="136354">
                  <c:v>4.1477E-2</c:v>
                </c:pt>
                <c:pt idx="136355">
                  <c:v>4.1477E-2</c:v>
                </c:pt>
                <c:pt idx="136356">
                  <c:v>4.1475999999999999E-2</c:v>
                </c:pt>
                <c:pt idx="136357">
                  <c:v>4.1475999999999999E-2</c:v>
                </c:pt>
                <c:pt idx="136358">
                  <c:v>4.1475999999999999E-2</c:v>
                </c:pt>
                <c:pt idx="136359">
                  <c:v>4.1475999999999999E-2</c:v>
                </c:pt>
                <c:pt idx="136360">
                  <c:v>4.1475999999999999E-2</c:v>
                </c:pt>
                <c:pt idx="136361">
                  <c:v>4.1475999999999999E-2</c:v>
                </c:pt>
                <c:pt idx="136362">
                  <c:v>4.1475999999999999E-2</c:v>
                </c:pt>
                <c:pt idx="136363">
                  <c:v>4.1475999999999999E-2</c:v>
                </c:pt>
                <c:pt idx="136364">
                  <c:v>4.1475999999999999E-2</c:v>
                </c:pt>
                <c:pt idx="136365">
                  <c:v>4.1477E-2</c:v>
                </c:pt>
                <c:pt idx="136366">
                  <c:v>4.1477E-2</c:v>
                </c:pt>
                <c:pt idx="136367">
                  <c:v>4.1478000000000001E-2</c:v>
                </c:pt>
                <c:pt idx="136368">
                  <c:v>4.1478000000000001E-2</c:v>
                </c:pt>
                <c:pt idx="136369">
                  <c:v>4.1479000000000002E-2</c:v>
                </c:pt>
                <c:pt idx="136370">
                  <c:v>4.1480000000000003E-2</c:v>
                </c:pt>
                <c:pt idx="136371">
                  <c:v>4.1480999999999997E-2</c:v>
                </c:pt>
                <c:pt idx="136372">
                  <c:v>4.1481999999999998E-2</c:v>
                </c:pt>
                <c:pt idx="136373">
                  <c:v>4.1482999999999999E-2</c:v>
                </c:pt>
                <c:pt idx="136374">
                  <c:v>4.1485000000000001E-2</c:v>
                </c:pt>
                <c:pt idx="136375">
                  <c:v>4.1486000000000002E-2</c:v>
                </c:pt>
                <c:pt idx="136376">
                  <c:v>4.1487000000000003E-2</c:v>
                </c:pt>
                <c:pt idx="136377">
                  <c:v>4.1487999999999997E-2</c:v>
                </c:pt>
                <c:pt idx="136378">
                  <c:v>4.1489999999999999E-2</c:v>
                </c:pt>
                <c:pt idx="136379">
                  <c:v>4.1491E-2</c:v>
                </c:pt>
                <c:pt idx="136380">
                  <c:v>4.1492000000000001E-2</c:v>
                </c:pt>
                <c:pt idx="136381">
                  <c:v>4.1494000000000003E-2</c:v>
                </c:pt>
                <c:pt idx="136382">
                  <c:v>4.1494999999999997E-2</c:v>
                </c:pt>
                <c:pt idx="136383">
                  <c:v>4.1496999999999999E-2</c:v>
                </c:pt>
                <c:pt idx="136384">
                  <c:v>4.1498E-2</c:v>
                </c:pt>
                <c:pt idx="136385">
                  <c:v>4.1500000000000002E-2</c:v>
                </c:pt>
                <c:pt idx="136386">
                  <c:v>4.1501999999999997E-2</c:v>
                </c:pt>
                <c:pt idx="136387">
                  <c:v>4.1502999999999998E-2</c:v>
                </c:pt>
                <c:pt idx="136388">
                  <c:v>4.1505E-2</c:v>
                </c:pt>
                <c:pt idx="136389">
                  <c:v>4.1506000000000001E-2</c:v>
                </c:pt>
                <c:pt idx="136390">
                  <c:v>4.1508000000000003E-2</c:v>
                </c:pt>
                <c:pt idx="136391">
                  <c:v>4.1508999999999997E-2</c:v>
                </c:pt>
                <c:pt idx="136392">
                  <c:v>4.1510999999999999E-2</c:v>
                </c:pt>
                <c:pt idx="136393">
                  <c:v>4.1512E-2</c:v>
                </c:pt>
                <c:pt idx="136394">
                  <c:v>4.1514000000000002E-2</c:v>
                </c:pt>
                <c:pt idx="136395">
                  <c:v>4.1515000000000003E-2</c:v>
                </c:pt>
                <c:pt idx="136396">
                  <c:v>4.1516999999999998E-2</c:v>
                </c:pt>
                <c:pt idx="136397">
                  <c:v>4.1517999999999999E-2</c:v>
                </c:pt>
                <c:pt idx="136398">
                  <c:v>4.1519E-2</c:v>
                </c:pt>
                <c:pt idx="136399">
                  <c:v>4.1521000000000002E-2</c:v>
                </c:pt>
                <c:pt idx="136400">
                  <c:v>4.1522000000000003E-2</c:v>
                </c:pt>
                <c:pt idx="136401">
                  <c:v>4.1522999999999997E-2</c:v>
                </c:pt>
                <c:pt idx="136402">
                  <c:v>4.1523999999999998E-2</c:v>
                </c:pt>
                <c:pt idx="136403">
                  <c:v>4.1524999999999999E-2</c:v>
                </c:pt>
                <c:pt idx="136404">
                  <c:v>4.1526E-2</c:v>
                </c:pt>
                <c:pt idx="136405">
                  <c:v>4.1527000000000001E-2</c:v>
                </c:pt>
                <c:pt idx="136406">
                  <c:v>4.1528000000000002E-2</c:v>
                </c:pt>
                <c:pt idx="136407">
                  <c:v>4.1529000000000003E-2</c:v>
                </c:pt>
                <c:pt idx="136408">
                  <c:v>4.1529999999999997E-2</c:v>
                </c:pt>
                <c:pt idx="136409">
                  <c:v>4.1529999999999997E-2</c:v>
                </c:pt>
                <c:pt idx="136410">
                  <c:v>4.1530999999999998E-2</c:v>
                </c:pt>
                <c:pt idx="136411">
                  <c:v>4.1530999999999998E-2</c:v>
                </c:pt>
                <c:pt idx="136412">
                  <c:v>4.1531999999999999E-2</c:v>
                </c:pt>
                <c:pt idx="136413">
                  <c:v>4.1531999999999999E-2</c:v>
                </c:pt>
                <c:pt idx="136414">
                  <c:v>4.1531999999999999E-2</c:v>
                </c:pt>
                <c:pt idx="136415">
                  <c:v>4.1533E-2</c:v>
                </c:pt>
                <c:pt idx="136416">
                  <c:v>4.1533E-2</c:v>
                </c:pt>
                <c:pt idx="136417">
                  <c:v>4.1533E-2</c:v>
                </c:pt>
                <c:pt idx="136418">
                  <c:v>4.1533E-2</c:v>
                </c:pt>
                <c:pt idx="136419">
                  <c:v>4.1533E-2</c:v>
                </c:pt>
                <c:pt idx="136420">
                  <c:v>4.1533E-2</c:v>
                </c:pt>
                <c:pt idx="136421">
                  <c:v>4.1533E-2</c:v>
                </c:pt>
                <c:pt idx="136422">
                  <c:v>4.1533E-2</c:v>
                </c:pt>
                <c:pt idx="136423">
                  <c:v>4.1533E-2</c:v>
                </c:pt>
                <c:pt idx="136424">
                  <c:v>4.1533E-2</c:v>
                </c:pt>
                <c:pt idx="136425">
                  <c:v>4.1531999999999999E-2</c:v>
                </c:pt>
                <c:pt idx="136426">
                  <c:v>4.1531999999999999E-2</c:v>
                </c:pt>
                <c:pt idx="136427">
                  <c:v>4.1530999999999998E-2</c:v>
                </c:pt>
                <c:pt idx="136428">
                  <c:v>4.1530999999999998E-2</c:v>
                </c:pt>
                <c:pt idx="136429">
                  <c:v>4.1529999999999997E-2</c:v>
                </c:pt>
                <c:pt idx="136430">
                  <c:v>4.1529999999999997E-2</c:v>
                </c:pt>
                <c:pt idx="136431">
                  <c:v>4.1529000000000003E-2</c:v>
                </c:pt>
                <c:pt idx="136432">
                  <c:v>4.1529000000000003E-2</c:v>
                </c:pt>
                <c:pt idx="136433">
                  <c:v>4.1528000000000002E-2</c:v>
                </c:pt>
                <c:pt idx="136434">
                  <c:v>4.1527000000000001E-2</c:v>
                </c:pt>
                <c:pt idx="136435">
                  <c:v>4.1526E-2</c:v>
                </c:pt>
                <c:pt idx="136436">
                  <c:v>4.1526E-2</c:v>
                </c:pt>
                <c:pt idx="136437">
                  <c:v>4.1524999999999999E-2</c:v>
                </c:pt>
                <c:pt idx="136438">
                  <c:v>4.1523999999999998E-2</c:v>
                </c:pt>
                <c:pt idx="136439">
                  <c:v>4.1522999999999997E-2</c:v>
                </c:pt>
                <c:pt idx="136440">
                  <c:v>4.1522000000000003E-2</c:v>
                </c:pt>
                <c:pt idx="136441">
                  <c:v>4.1521000000000002E-2</c:v>
                </c:pt>
                <c:pt idx="136442">
                  <c:v>4.1521000000000002E-2</c:v>
                </c:pt>
                <c:pt idx="136443">
                  <c:v>4.1520000000000001E-2</c:v>
                </c:pt>
                <c:pt idx="136444">
                  <c:v>4.1519E-2</c:v>
                </c:pt>
                <c:pt idx="136445">
                  <c:v>4.1517999999999999E-2</c:v>
                </c:pt>
                <c:pt idx="136446">
                  <c:v>4.1517999999999999E-2</c:v>
                </c:pt>
                <c:pt idx="136447">
                  <c:v>4.1516999999999998E-2</c:v>
                </c:pt>
                <c:pt idx="136448">
                  <c:v>4.1515999999999997E-2</c:v>
                </c:pt>
                <c:pt idx="136449">
                  <c:v>4.1515000000000003E-2</c:v>
                </c:pt>
                <c:pt idx="136450">
                  <c:v>4.1514000000000002E-2</c:v>
                </c:pt>
                <c:pt idx="136451">
                  <c:v>4.1513000000000001E-2</c:v>
                </c:pt>
                <c:pt idx="136452">
                  <c:v>4.1512E-2</c:v>
                </c:pt>
                <c:pt idx="136453">
                  <c:v>4.1512E-2</c:v>
                </c:pt>
                <c:pt idx="136454">
                  <c:v>4.1510999999999999E-2</c:v>
                </c:pt>
                <c:pt idx="136455">
                  <c:v>4.1509999999999998E-2</c:v>
                </c:pt>
                <c:pt idx="136456">
                  <c:v>4.1508999999999997E-2</c:v>
                </c:pt>
                <c:pt idx="136457">
                  <c:v>4.1508999999999997E-2</c:v>
                </c:pt>
                <c:pt idx="136458">
                  <c:v>4.1508000000000003E-2</c:v>
                </c:pt>
                <c:pt idx="136459">
                  <c:v>4.1507000000000002E-2</c:v>
                </c:pt>
                <c:pt idx="136460">
                  <c:v>4.1506000000000001E-2</c:v>
                </c:pt>
                <c:pt idx="136461">
                  <c:v>4.1505E-2</c:v>
                </c:pt>
                <c:pt idx="136462">
                  <c:v>4.1503999999999999E-2</c:v>
                </c:pt>
                <c:pt idx="136463">
                  <c:v>4.1503999999999999E-2</c:v>
                </c:pt>
                <c:pt idx="136464">
                  <c:v>4.1502999999999998E-2</c:v>
                </c:pt>
                <c:pt idx="136465">
                  <c:v>4.1501999999999997E-2</c:v>
                </c:pt>
                <c:pt idx="136466">
                  <c:v>4.1501999999999997E-2</c:v>
                </c:pt>
                <c:pt idx="136467">
                  <c:v>4.1501000000000003E-2</c:v>
                </c:pt>
                <c:pt idx="136468">
                  <c:v>4.1500000000000002E-2</c:v>
                </c:pt>
                <c:pt idx="136469">
                  <c:v>4.1500000000000002E-2</c:v>
                </c:pt>
                <c:pt idx="136470">
                  <c:v>4.1499000000000001E-2</c:v>
                </c:pt>
                <c:pt idx="136471">
                  <c:v>4.1498E-2</c:v>
                </c:pt>
                <c:pt idx="136472">
                  <c:v>4.1496999999999999E-2</c:v>
                </c:pt>
                <c:pt idx="136473">
                  <c:v>4.1496999999999999E-2</c:v>
                </c:pt>
                <c:pt idx="136474">
                  <c:v>4.1495999999999998E-2</c:v>
                </c:pt>
                <c:pt idx="136475">
                  <c:v>4.1494999999999997E-2</c:v>
                </c:pt>
                <c:pt idx="136476">
                  <c:v>4.1494999999999997E-2</c:v>
                </c:pt>
                <c:pt idx="136477">
                  <c:v>4.1494000000000003E-2</c:v>
                </c:pt>
                <c:pt idx="136478">
                  <c:v>4.1494000000000003E-2</c:v>
                </c:pt>
                <c:pt idx="136479">
                  <c:v>4.1493000000000002E-2</c:v>
                </c:pt>
                <c:pt idx="136480">
                  <c:v>4.1493000000000002E-2</c:v>
                </c:pt>
                <c:pt idx="136481">
                  <c:v>4.1492000000000001E-2</c:v>
                </c:pt>
                <c:pt idx="136482">
                  <c:v>4.1491E-2</c:v>
                </c:pt>
                <c:pt idx="136483">
                  <c:v>4.1491E-2</c:v>
                </c:pt>
                <c:pt idx="136484">
                  <c:v>4.1489999999999999E-2</c:v>
                </c:pt>
                <c:pt idx="136485">
                  <c:v>4.1489999999999999E-2</c:v>
                </c:pt>
                <c:pt idx="136486">
                  <c:v>4.1488999999999998E-2</c:v>
                </c:pt>
                <c:pt idx="136487">
                  <c:v>4.1488999999999998E-2</c:v>
                </c:pt>
                <c:pt idx="136488">
                  <c:v>4.1488999999999998E-2</c:v>
                </c:pt>
                <c:pt idx="136489">
                  <c:v>4.1487999999999997E-2</c:v>
                </c:pt>
                <c:pt idx="136490">
                  <c:v>4.1487999999999997E-2</c:v>
                </c:pt>
                <c:pt idx="136491">
                  <c:v>4.1487999999999997E-2</c:v>
                </c:pt>
                <c:pt idx="136492">
                  <c:v>4.1487999999999997E-2</c:v>
                </c:pt>
                <c:pt idx="136493">
                  <c:v>4.1487000000000003E-2</c:v>
                </c:pt>
                <c:pt idx="136494">
                  <c:v>4.1487000000000003E-2</c:v>
                </c:pt>
                <c:pt idx="136495">
                  <c:v>4.1487000000000003E-2</c:v>
                </c:pt>
                <c:pt idx="136496">
                  <c:v>4.1487000000000003E-2</c:v>
                </c:pt>
                <c:pt idx="136497">
                  <c:v>4.1487000000000003E-2</c:v>
                </c:pt>
                <c:pt idx="136498">
                  <c:v>4.1487000000000003E-2</c:v>
                </c:pt>
                <c:pt idx="136499">
                  <c:v>4.1487000000000003E-2</c:v>
                </c:pt>
                <c:pt idx="136500">
                  <c:v>4.1487000000000003E-2</c:v>
                </c:pt>
                <c:pt idx="136501">
                  <c:v>4.1487000000000003E-2</c:v>
                </c:pt>
                <c:pt idx="136502">
                  <c:v>4.1487000000000003E-2</c:v>
                </c:pt>
                <c:pt idx="136503">
                  <c:v>4.1487000000000003E-2</c:v>
                </c:pt>
                <c:pt idx="136504">
                  <c:v>4.1487000000000003E-2</c:v>
                </c:pt>
                <c:pt idx="136505">
                  <c:v>4.1487999999999997E-2</c:v>
                </c:pt>
                <c:pt idx="136506">
                  <c:v>4.1487999999999997E-2</c:v>
                </c:pt>
                <c:pt idx="136507">
                  <c:v>4.1487999999999997E-2</c:v>
                </c:pt>
                <c:pt idx="136508">
                  <c:v>4.1487999999999997E-2</c:v>
                </c:pt>
                <c:pt idx="136509">
                  <c:v>4.1488999999999998E-2</c:v>
                </c:pt>
                <c:pt idx="136510">
                  <c:v>4.1488999999999998E-2</c:v>
                </c:pt>
                <c:pt idx="136511">
                  <c:v>4.1489999999999999E-2</c:v>
                </c:pt>
                <c:pt idx="136512">
                  <c:v>4.1489999999999999E-2</c:v>
                </c:pt>
                <c:pt idx="136513">
                  <c:v>4.1491E-2</c:v>
                </c:pt>
                <c:pt idx="136514">
                  <c:v>4.1492000000000001E-2</c:v>
                </c:pt>
                <c:pt idx="136515">
                  <c:v>4.1493000000000002E-2</c:v>
                </c:pt>
                <c:pt idx="136516">
                  <c:v>4.1493000000000002E-2</c:v>
                </c:pt>
                <c:pt idx="136517">
                  <c:v>4.1494000000000003E-2</c:v>
                </c:pt>
                <c:pt idx="136518">
                  <c:v>4.1494999999999997E-2</c:v>
                </c:pt>
                <c:pt idx="136519">
                  <c:v>4.1495999999999998E-2</c:v>
                </c:pt>
                <c:pt idx="136520">
                  <c:v>4.1496999999999999E-2</c:v>
                </c:pt>
                <c:pt idx="136521">
                  <c:v>4.1498E-2</c:v>
                </c:pt>
                <c:pt idx="136522">
                  <c:v>4.1498E-2</c:v>
                </c:pt>
                <c:pt idx="136523">
                  <c:v>4.1499000000000001E-2</c:v>
                </c:pt>
                <c:pt idx="136524">
                  <c:v>4.1501000000000003E-2</c:v>
                </c:pt>
                <c:pt idx="136525">
                  <c:v>4.1501999999999997E-2</c:v>
                </c:pt>
                <c:pt idx="136526">
                  <c:v>4.1502999999999998E-2</c:v>
                </c:pt>
                <c:pt idx="136527">
                  <c:v>4.1503999999999999E-2</c:v>
                </c:pt>
                <c:pt idx="136528">
                  <c:v>4.1505E-2</c:v>
                </c:pt>
                <c:pt idx="136529">
                  <c:v>4.1506000000000001E-2</c:v>
                </c:pt>
                <c:pt idx="136530">
                  <c:v>4.1507000000000002E-2</c:v>
                </c:pt>
                <c:pt idx="136531">
                  <c:v>4.1508000000000003E-2</c:v>
                </c:pt>
                <c:pt idx="136532">
                  <c:v>4.1508999999999997E-2</c:v>
                </c:pt>
                <c:pt idx="136533">
                  <c:v>4.1509999999999998E-2</c:v>
                </c:pt>
                <c:pt idx="136534">
                  <c:v>4.1510999999999999E-2</c:v>
                </c:pt>
                <c:pt idx="136535">
                  <c:v>4.1513000000000001E-2</c:v>
                </c:pt>
                <c:pt idx="136536">
                  <c:v>4.1514000000000002E-2</c:v>
                </c:pt>
                <c:pt idx="136537">
                  <c:v>4.1515000000000003E-2</c:v>
                </c:pt>
                <c:pt idx="136538">
                  <c:v>4.1515999999999997E-2</c:v>
                </c:pt>
                <c:pt idx="136539">
                  <c:v>4.1516999999999998E-2</c:v>
                </c:pt>
                <c:pt idx="136540">
                  <c:v>4.1519E-2</c:v>
                </c:pt>
                <c:pt idx="136541">
                  <c:v>4.1520000000000001E-2</c:v>
                </c:pt>
                <c:pt idx="136542">
                  <c:v>4.1521000000000002E-2</c:v>
                </c:pt>
                <c:pt idx="136543">
                  <c:v>4.1522000000000003E-2</c:v>
                </c:pt>
                <c:pt idx="136544">
                  <c:v>4.1522999999999997E-2</c:v>
                </c:pt>
                <c:pt idx="136545">
                  <c:v>4.1523999999999998E-2</c:v>
                </c:pt>
                <c:pt idx="136546">
                  <c:v>4.1524999999999999E-2</c:v>
                </c:pt>
                <c:pt idx="136547">
                  <c:v>4.1526E-2</c:v>
                </c:pt>
                <c:pt idx="136548">
                  <c:v>4.1527000000000001E-2</c:v>
                </c:pt>
                <c:pt idx="136549">
                  <c:v>4.1528000000000002E-2</c:v>
                </c:pt>
                <c:pt idx="136550">
                  <c:v>4.1529000000000003E-2</c:v>
                </c:pt>
                <c:pt idx="136551">
                  <c:v>4.1529999999999997E-2</c:v>
                </c:pt>
                <c:pt idx="136552">
                  <c:v>4.1530999999999998E-2</c:v>
                </c:pt>
                <c:pt idx="136553">
                  <c:v>4.1531999999999999E-2</c:v>
                </c:pt>
                <c:pt idx="136554">
                  <c:v>4.1533E-2</c:v>
                </c:pt>
                <c:pt idx="136555">
                  <c:v>4.1534000000000001E-2</c:v>
                </c:pt>
                <c:pt idx="136556">
                  <c:v>4.1535000000000002E-2</c:v>
                </c:pt>
                <c:pt idx="136557">
                  <c:v>4.1535999999999997E-2</c:v>
                </c:pt>
                <c:pt idx="136558">
                  <c:v>4.1536999999999998E-2</c:v>
                </c:pt>
                <c:pt idx="136559">
                  <c:v>4.1537999999999999E-2</c:v>
                </c:pt>
                <c:pt idx="136560">
                  <c:v>4.1539E-2</c:v>
                </c:pt>
                <c:pt idx="136561">
                  <c:v>4.1540000000000001E-2</c:v>
                </c:pt>
                <c:pt idx="136562">
                  <c:v>4.1541000000000002E-2</c:v>
                </c:pt>
                <c:pt idx="136563">
                  <c:v>4.1542000000000003E-2</c:v>
                </c:pt>
                <c:pt idx="136564">
                  <c:v>4.1542999999999997E-2</c:v>
                </c:pt>
                <c:pt idx="136565">
                  <c:v>4.1543999999999998E-2</c:v>
                </c:pt>
                <c:pt idx="136566">
                  <c:v>4.1544999999999999E-2</c:v>
                </c:pt>
                <c:pt idx="136567">
                  <c:v>4.1546E-2</c:v>
                </c:pt>
                <c:pt idx="136568">
                  <c:v>4.1547000000000001E-2</c:v>
                </c:pt>
                <c:pt idx="136569">
                  <c:v>4.1548000000000002E-2</c:v>
                </c:pt>
                <c:pt idx="136570">
                  <c:v>4.1549000000000003E-2</c:v>
                </c:pt>
                <c:pt idx="136571">
                  <c:v>4.1549999999999997E-2</c:v>
                </c:pt>
                <c:pt idx="136572">
                  <c:v>4.1550999999999998E-2</c:v>
                </c:pt>
                <c:pt idx="136573">
                  <c:v>4.1551999999999999E-2</c:v>
                </c:pt>
                <c:pt idx="136574">
                  <c:v>4.1554000000000001E-2</c:v>
                </c:pt>
                <c:pt idx="136575">
                  <c:v>4.1555000000000002E-2</c:v>
                </c:pt>
                <c:pt idx="136576">
                  <c:v>4.1556000000000003E-2</c:v>
                </c:pt>
                <c:pt idx="136577">
                  <c:v>4.1556999999999997E-2</c:v>
                </c:pt>
                <c:pt idx="136578">
                  <c:v>4.1557999999999998E-2</c:v>
                </c:pt>
                <c:pt idx="136579">
                  <c:v>4.1558999999999999E-2</c:v>
                </c:pt>
                <c:pt idx="136580">
                  <c:v>4.156E-2</c:v>
                </c:pt>
                <c:pt idx="136581">
                  <c:v>4.1561000000000001E-2</c:v>
                </c:pt>
                <c:pt idx="136582">
                  <c:v>4.1562000000000002E-2</c:v>
                </c:pt>
                <c:pt idx="136583">
                  <c:v>4.1563000000000003E-2</c:v>
                </c:pt>
                <c:pt idx="136584">
                  <c:v>4.1563999999999997E-2</c:v>
                </c:pt>
                <c:pt idx="136585">
                  <c:v>4.1564999999999998E-2</c:v>
                </c:pt>
                <c:pt idx="136586">
                  <c:v>4.1565999999999999E-2</c:v>
                </c:pt>
                <c:pt idx="136587">
                  <c:v>4.1567E-2</c:v>
                </c:pt>
                <c:pt idx="136588">
                  <c:v>4.1568000000000001E-2</c:v>
                </c:pt>
                <c:pt idx="136589">
                  <c:v>4.1569000000000002E-2</c:v>
                </c:pt>
                <c:pt idx="136590">
                  <c:v>4.1570000000000003E-2</c:v>
                </c:pt>
                <c:pt idx="136591">
                  <c:v>4.1570000000000003E-2</c:v>
                </c:pt>
                <c:pt idx="136592">
                  <c:v>4.1570999999999997E-2</c:v>
                </c:pt>
                <c:pt idx="136593">
                  <c:v>4.1571999999999998E-2</c:v>
                </c:pt>
                <c:pt idx="136594">
                  <c:v>4.1572999999999999E-2</c:v>
                </c:pt>
                <c:pt idx="136595">
                  <c:v>4.1574E-2</c:v>
                </c:pt>
                <c:pt idx="136596">
                  <c:v>4.1574E-2</c:v>
                </c:pt>
                <c:pt idx="136597">
                  <c:v>4.1575000000000001E-2</c:v>
                </c:pt>
                <c:pt idx="136598">
                  <c:v>4.1576000000000002E-2</c:v>
                </c:pt>
                <c:pt idx="136599">
                  <c:v>4.1576000000000002E-2</c:v>
                </c:pt>
                <c:pt idx="136600">
                  <c:v>4.1577000000000003E-2</c:v>
                </c:pt>
                <c:pt idx="136601">
                  <c:v>4.1577000000000003E-2</c:v>
                </c:pt>
                <c:pt idx="136602">
                  <c:v>4.1577999999999997E-2</c:v>
                </c:pt>
                <c:pt idx="136603">
                  <c:v>4.1577999999999997E-2</c:v>
                </c:pt>
                <c:pt idx="136604">
                  <c:v>4.1577999999999997E-2</c:v>
                </c:pt>
                <c:pt idx="136605">
                  <c:v>4.1577999999999997E-2</c:v>
                </c:pt>
                <c:pt idx="136606">
                  <c:v>4.1578999999999998E-2</c:v>
                </c:pt>
                <c:pt idx="136607">
                  <c:v>4.1578999999999998E-2</c:v>
                </c:pt>
                <c:pt idx="136608">
                  <c:v>4.1578999999999998E-2</c:v>
                </c:pt>
                <c:pt idx="136609">
                  <c:v>4.1578999999999998E-2</c:v>
                </c:pt>
                <c:pt idx="136610">
                  <c:v>4.1578999999999998E-2</c:v>
                </c:pt>
                <c:pt idx="136611">
                  <c:v>4.1578999999999998E-2</c:v>
                </c:pt>
                <c:pt idx="136612">
                  <c:v>4.1577999999999997E-2</c:v>
                </c:pt>
                <c:pt idx="136613">
                  <c:v>4.1577999999999997E-2</c:v>
                </c:pt>
                <c:pt idx="136614">
                  <c:v>4.1577000000000003E-2</c:v>
                </c:pt>
                <c:pt idx="136615">
                  <c:v>4.1577000000000003E-2</c:v>
                </c:pt>
                <c:pt idx="136616">
                  <c:v>4.1576000000000002E-2</c:v>
                </c:pt>
                <c:pt idx="136617">
                  <c:v>4.1575000000000001E-2</c:v>
                </c:pt>
                <c:pt idx="136618">
                  <c:v>4.1575000000000001E-2</c:v>
                </c:pt>
                <c:pt idx="136619">
                  <c:v>4.1574E-2</c:v>
                </c:pt>
                <c:pt idx="136620">
                  <c:v>4.1572999999999999E-2</c:v>
                </c:pt>
                <c:pt idx="136621">
                  <c:v>4.1571999999999998E-2</c:v>
                </c:pt>
                <c:pt idx="136622">
                  <c:v>4.1570999999999997E-2</c:v>
                </c:pt>
                <c:pt idx="136623">
                  <c:v>4.1570000000000003E-2</c:v>
                </c:pt>
                <c:pt idx="136624">
                  <c:v>4.1569000000000002E-2</c:v>
                </c:pt>
                <c:pt idx="136625">
                  <c:v>4.1567E-2</c:v>
                </c:pt>
                <c:pt idx="136626">
                  <c:v>4.1565999999999999E-2</c:v>
                </c:pt>
                <c:pt idx="136627">
                  <c:v>4.1563999999999997E-2</c:v>
                </c:pt>
                <c:pt idx="136628">
                  <c:v>4.1563000000000003E-2</c:v>
                </c:pt>
                <c:pt idx="136629">
                  <c:v>4.1562000000000002E-2</c:v>
                </c:pt>
                <c:pt idx="136630">
                  <c:v>4.156E-2</c:v>
                </c:pt>
                <c:pt idx="136631">
                  <c:v>4.1558999999999999E-2</c:v>
                </c:pt>
                <c:pt idx="136632">
                  <c:v>4.1556999999999997E-2</c:v>
                </c:pt>
                <c:pt idx="136633">
                  <c:v>4.1556000000000003E-2</c:v>
                </c:pt>
                <c:pt idx="136634">
                  <c:v>4.1554000000000001E-2</c:v>
                </c:pt>
                <c:pt idx="136635">
                  <c:v>4.1553E-2</c:v>
                </c:pt>
                <c:pt idx="136636">
                  <c:v>4.1550999999999998E-2</c:v>
                </c:pt>
                <c:pt idx="136637">
                  <c:v>4.1549999999999997E-2</c:v>
                </c:pt>
                <c:pt idx="136638">
                  <c:v>4.1548000000000002E-2</c:v>
                </c:pt>
                <c:pt idx="136639">
                  <c:v>4.1546E-2</c:v>
                </c:pt>
                <c:pt idx="136640">
                  <c:v>4.1544999999999999E-2</c:v>
                </c:pt>
                <c:pt idx="136641">
                  <c:v>4.1543999999999998E-2</c:v>
                </c:pt>
                <c:pt idx="136642">
                  <c:v>4.1542000000000003E-2</c:v>
                </c:pt>
                <c:pt idx="136643">
                  <c:v>4.1541000000000002E-2</c:v>
                </c:pt>
                <c:pt idx="136644">
                  <c:v>4.1540000000000001E-2</c:v>
                </c:pt>
                <c:pt idx="136645">
                  <c:v>4.1539E-2</c:v>
                </c:pt>
                <c:pt idx="136646">
                  <c:v>4.1536999999999998E-2</c:v>
                </c:pt>
                <c:pt idx="136647">
                  <c:v>4.1535999999999997E-2</c:v>
                </c:pt>
                <c:pt idx="136648">
                  <c:v>4.1535000000000002E-2</c:v>
                </c:pt>
                <c:pt idx="136649">
                  <c:v>4.1534000000000001E-2</c:v>
                </c:pt>
                <c:pt idx="136650">
                  <c:v>4.1533E-2</c:v>
                </c:pt>
                <c:pt idx="136651">
                  <c:v>4.1531999999999999E-2</c:v>
                </c:pt>
                <c:pt idx="136652">
                  <c:v>4.1531999999999999E-2</c:v>
                </c:pt>
                <c:pt idx="136653">
                  <c:v>4.1530999999999998E-2</c:v>
                </c:pt>
                <c:pt idx="136654">
                  <c:v>4.1530999999999998E-2</c:v>
                </c:pt>
                <c:pt idx="136655">
                  <c:v>4.1530999999999998E-2</c:v>
                </c:pt>
                <c:pt idx="136656">
                  <c:v>4.1529999999999997E-2</c:v>
                </c:pt>
                <c:pt idx="136657">
                  <c:v>4.1529999999999997E-2</c:v>
                </c:pt>
                <c:pt idx="136658">
                  <c:v>4.1529999999999997E-2</c:v>
                </c:pt>
                <c:pt idx="136659">
                  <c:v>4.1529999999999997E-2</c:v>
                </c:pt>
                <c:pt idx="136660">
                  <c:v>4.1529999999999997E-2</c:v>
                </c:pt>
                <c:pt idx="136661">
                  <c:v>4.1529999999999997E-2</c:v>
                </c:pt>
                <c:pt idx="136662">
                  <c:v>4.1529999999999997E-2</c:v>
                </c:pt>
                <c:pt idx="136663">
                  <c:v>4.1530999999999998E-2</c:v>
                </c:pt>
                <c:pt idx="136664">
                  <c:v>4.1530999999999998E-2</c:v>
                </c:pt>
                <c:pt idx="136665">
                  <c:v>4.1531999999999999E-2</c:v>
                </c:pt>
                <c:pt idx="136666">
                  <c:v>4.1533E-2</c:v>
                </c:pt>
                <c:pt idx="136667">
                  <c:v>4.1534000000000001E-2</c:v>
                </c:pt>
                <c:pt idx="136668">
                  <c:v>4.1535000000000002E-2</c:v>
                </c:pt>
                <c:pt idx="136669">
                  <c:v>4.1535999999999997E-2</c:v>
                </c:pt>
                <c:pt idx="136670">
                  <c:v>4.1536999999999998E-2</c:v>
                </c:pt>
                <c:pt idx="136671">
                  <c:v>4.1537999999999999E-2</c:v>
                </c:pt>
                <c:pt idx="136672">
                  <c:v>4.1539E-2</c:v>
                </c:pt>
                <c:pt idx="136673">
                  <c:v>4.1540000000000001E-2</c:v>
                </c:pt>
                <c:pt idx="136674">
                  <c:v>4.1542000000000003E-2</c:v>
                </c:pt>
                <c:pt idx="136675">
                  <c:v>4.1542999999999997E-2</c:v>
                </c:pt>
                <c:pt idx="136676">
                  <c:v>4.1544999999999999E-2</c:v>
                </c:pt>
                <c:pt idx="136677">
                  <c:v>4.1546E-2</c:v>
                </c:pt>
                <c:pt idx="136678">
                  <c:v>4.1548000000000002E-2</c:v>
                </c:pt>
                <c:pt idx="136679">
                  <c:v>4.1549999999999997E-2</c:v>
                </c:pt>
                <c:pt idx="136680">
                  <c:v>4.1551999999999999E-2</c:v>
                </c:pt>
                <c:pt idx="136681">
                  <c:v>4.1553E-2</c:v>
                </c:pt>
                <c:pt idx="136682">
                  <c:v>4.1555000000000002E-2</c:v>
                </c:pt>
                <c:pt idx="136683">
                  <c:v>4.1556999999999997E-2</c:v>
                </c:pt>
                <c:pt idx="136684">
                  <c:v>4.1557999999999998E-2</c:v>
                </c:pt>
                <c:pt idx="136685">
                  <c:v>4.156E-2</c:v>
                </c:pt>
                <c:pt idx="136686">
                  <c:v>4.1562000000000002E-2</c:v>
                </c:pt>
                <c:pt idx="136687">
                  <c:v>4.1563999999999997E-2</c:v>
                </c:pt>
                <c:pt idx="136688">
                  <c:v>4.1564999999999998E-2</c:v>
                </c:pt>
                <c:pt idx="136689">
                  <c:v>4.1567E-2</c:v>
                </c:pt>
                <c:pt idx="136690">
                  <c:v>4.1569000000000002E-2</c:v>
                </c:pt>
                <c:pt idx="136691">
                  <c:v>4.1570999999999997E-2</c:v>
                </c:pt>
                <c:pt idx="136692">
                  <c:v>4.1571999999999998E-2</c:v>
                </c:pt>
                <c:pt idx="136693">
                  <c:v>4.1574E-2</c:v>
                </c:pt>
                <c:pt idx="136694">
                  <c:v>4.1575000000000001E-2</c:v>
                </c:pt>
                <c:pt idx="136695">
                  <c:v>4.1577000000000003E-2</c:v>
                </c:pt>
                <c:pt idx="136696">
                  <c:v>4.1577999999999997E-2</c:v>
                </c:pt>
                <c:pt idx="136697">
                  <c:v>4.1578999999999998E-2</c:v>
                </c:pt>
                <c:pt idx="136698">
                  <c:v>4.1579999999999999E-2</c:v>
                </c:pt>
                <c:pt idx="136699">
                  <c:v>4.1581E-2</c:v>
                </c:pt>
                <c:pt idx="136700">
                  <c:v>4.1582000000000001E-2</c:v>
                </c:pt>
                <c:pt idx="136701">
                  <c:v>4.1583000000000002E-2</c:v>
                </c:pt>
                <c:pt idx="136702">
                  <c:v>4.1584000000000003E-2</c:v>
                </c:pt>
                <c:pt idx="136703">
                  <c:v>4.1584999999999997E-2</c:v>
                </c:pt>
                <c:pt idx="136704">
                  <c:v>4.1585999999999998E-2</c:v>
                </c:pt>
                <c:pt idx="136705">
                  <c:v>4.1585999999999998E-2</c:v>
                </c:pt>
                <c:pt idx="136706">
                  <c:v>4.1585999999999998E-2</c:v>
                </c:pt>
                <c:pt idx="136707">
                  <c:v>4.1586999999999999E-2</c:v>
                </c:pt>
                <c:pt idx="136708">
                  <c:v>4.1586999999999999E-2</c:v>
                </c:pt>
                <c:pt idx="136709">
                  <c:v>4.1586999999999999E-2</c:v>
                </c:pt>
                <c:pt idx="136710">
                  <c:v>4.1586999999999999E-2</c:v>
                </c:pt>
                <c:pt idx="136711">
                  <c:v>4.1586999999999999E-2</c:v>
                </c:pt>
                <c:pt idx="136712">
                  <c:v>4.1585999999999998E-2</c:v>
                </c:pt>
                <c:pt idx="136713">
                  <c:v>4.1585999999999998E-2</c:v>
                </c:pt>
                <c:pt idx="136714">
                  <c:v>4.1585999999999998E-2</c:v>
                </c:pt>
                <c:pt idx="136715">
                  <c:v>4.1584999999999997E-2</c:v>
                </c:pt>
                <c:pt idx="136716">
                  <c:v>4.1584000000000003E-2</c:v>
                </c:pt>
                <c:pt idx="136717">
                  <c:v>4.1583000000000002E-2</c:v>
                </c:pt>
                <c:pt idx="136718">
                  <c:v>4.1582000000000001E-2</c:v>
                </c:pt>
                <c:pt idx="136719">
                  <c:v>4.1581E-2</c:v>
                </c:pt>
                <c:pt idx="136720">
                  <c:v>4.1579999999999999E-2</c:v>
                </c:pt>
                <c:pt idx="136721">
                  <c:v>4.1578999999999998E-2</c:v>
                </c:pt>
                <c:pt idx="136722">
                  <c:v>4.1577000000000003E-2</c:v>
                </c:pt>
                <c:pt idx="136723">
                  <c:v>4.1576000000000002E-2</c:v>
                </c:pt>
                <c:pt idx="136724">
                  <c:v>4.1574E-2</c:v>
                </c:pt>
                <c:pt idx="136725">
                  <c:v>4.1572999999999999E-2</c:v>
                </c:pt>
                <c:pt idx="136726">
                  <c:v>4.1570999999999997E-2</c:v>
                </c:pt>
                <c:pt idx="136727">
                  <c:v>4.1569000000000002E-2</c:v>
                </c:pt>
                <c:pt idx="136728">
                  <c:v>4.1567E-2</c:v>
                </c:pt>
                <c:pt idx="136729">
                  <c:v>4.1564999999999998E-2</c:v>
                </c:pt>
                <c:pt idx="136730">
                  <c:v>4.1563000000000003E-2</c:v>
                </c:pt>
                <c:pt idx="136731">
                  <c:v>4.1561000000000001E-2</c:v>
                </c:pt>
                <c:pt idx="136732">
                  <c:v>4.1558999999999999E-2</c:v>
                </c:pt>
                <c:pt idx="136733">
                  <c:v>4.1556000000000003E-2</c:v>
                </c:pt>
                <c:pt idx="136734">
                  <c:v>4.1554000000000001E-2</c:v>
                </c:pt>
                <c:pt idx="136735">
                  <c:v>4.1550999999999998E-2</c:v>
                </c:pt>
                <c:pt idx="136736">
                  <c:v>4.1549000000000003E-2</c:v>
                </c:pt>
                <c:pt idx="136737">
                  <c:v>4.1547000000000001E-2</c:v>
                </c:pt>
                <c:pt idx="136738">
                  <c:v>4.1543999999999998E-2</c:v>
                </c:pt>
                <c:pt idx="136739">
                  <c:v>4.1542000000000003E-2</c:v>
                </c:pt>
                <c:pt idx="136740">
                  <c:v>4.1539E-2</c:v>
                </c:pt>
                <c:pt idx="136741">
                  <c:v>4.1535999999999997E-2</c:v>
                </c:pt>
                <c:pt idx="136742">
                  <c:v>4.1534000000000001E-2</c:v>
                </c:pt>
                <c:pt idx="136743">
                  <c:v>4.1530999999999998E-2</c:v>
                </c:pt>
                <c:pt idx="136744">
                  <c:v>4.1528000000000002E-2</c:v>
                </c:pt>
                <c:pt idx="136745">
                  <c:v>4.1526E-2</c:v>
                </c:pt>
                <c:pt idx="136746">
                  <c:v>4.1522999999999997E-2</c:v>
                </c:pt>
                <c:pt idx="136747">
                  <c:v>4.1521000000000002E-2</c:v>
                </c:pt>
                <c:pt idx="136748">
                  <c:v>4.1517999999999999E-2</c:v>
                </c:pt>
                <c:pt idx="136749">
                  <c:v>4.1515999999999997E-2</c:v>
                </c:pt>
                <c:pt idx="136750">
                  <c:v>4.1513000000000001E-2</c:v>
                </c:pt>
                <c:pt idx="136751">
                  <c:v>4.1510999999999999E-2</c:v>
                </c:pt>
                <c:pt idx="136752">
                  <c:v>4.1508000000000003E-2</c:v>
                </c:pt>
                <c:pt idx="136753">
                  <c:v>4.1506000000000001E-2</c:v>
                </c:pt>
                <c:pt idx="136754">
                  <c:v>4.1503999999999999E-2</c:v>
                </c:pt>
                <c:pt idx="136755">
                  <c:v>4.1501000000000003E-2</c:v>
                </c:pt>
                <c:pt idx="136756">
                  <c:v>4.1499000000000001E-2</c:v>
                </c:pt>
                <c:pt idx="136757">
                  <c:v>4.1496999999999999E-2</c:v>
                </c:pt>
                <c:pt idx="136758">
                  <c:v>4.1494999999999997E-2</c:v>
                </c:pt>
                <c:pt idx="136759">
                  <c:v>4.1493000000000002E-2</c:v>
                </c:pt>
                <c:pt idx="136760">
                  <c:v>4.1491E-2</c:v>
                </c:pt>
                <c:pt idx="136761">
                  <c:v>4.1488999999999998E-2</c:v>
                </c:pt>
                <c:pt idx="136762">
                  <c:v>4.1487999999999997E-2</c:v>
                </c:pt>
                <c:pt idx="136763">
                  <c:v>4.1486000000000002E-2</c:v>
                </c:pt>
                <c:pt idx="136764">
                  <c:v>4.1485000000000001E-2</c:v>
                </c:pt>
                <c:pt idx="136765">
                  <c:v>4.1482999999999999E-2</c:v>
                </c:pt>
                <c:pt idx="136766">
                  <c:v>4.1481999999999998E-2</c:v>
                </c:pt>
                <c:pt idx="136767">
                  <c:v>4.1480999999999997E-2</c:v>
                </c:pt>
                <c:pt idx="136768">
                  <c:v>4.1479000000000002E-2</c:v>
                </c:pt>
                <c:pt idx="136769">
                  <c:v>4.1478000000000001E-2</c:v>
                </c:pt>
                <c:pt idx="136770">
                  <c:v>4.1478000000000001E-2</c:v>
                </c:pt>
                <c:pt idx="136771">
                  <c:v>4.1477E-2</c:v>
                </c:pt>
                <c:pt idx="136772">
                  <c:v>4.1475999999999999E-2</c:v>
                </c:pt>
                <c:pt idx="136773">
                  <c:v>4.1475999999999999E-2</c:v>
                </c:pt>
                <c:pt idx="136774">
                  <c:v>4.1475999999999999E-2</c:v>
                </c:pt>
                <c:pt idx="136775">
                  <c:v>4.1474999999999998E-2</c:v>
                </c:pt>
                <c:pt idx="136776">
                  <c:v>4.1474999999999998E-2</c:v>
                </c:pt>
                <c:pt idx="136777">
                  <c:v>4.1474999999999998E-2</c:v>
                </c:pt>
                <c:pt idx="136778">
                  <c:v>4.1474999999999998E-2</c:v>
                </c:pt>
                <c:pt idx="136779">
                  <c:v>4.1474999999999998E-2</c:v>
                </c:pt>
                <c:pt idx="136780">
                  <c:v>4.1474999999999998E-2</c:v>
                </c:pt>
                <c:pt idx="136781">
                  <c:v>4.1474999999999998E-2</c:v>
                </c:pt>
                <c:pt idx="136782">
                  <c:v>4.1474999999999998E-2</c:v>
                </c:pt>
                <c:pt idx="136783">
                  <c:v>4.1475999999999999E-2</c:v>
                </c:pt>
                <c:pt idx="136784">
                  <c:v>4.1475999999999999E-2</c:v>
                </c:pt>
                <c:pt idx="136785">
                  <c:v>4.1477E-2</c:v>
                </c:pt>
                <c:pt idx="136786">
                  <c:v>4.1477E-2</c:v>
                </c:pt>
                <c:pt idx="136787">
                  <c:v>4.1478000000000001E-2</c:v>
                </c:pt>
                <c:pt idx="136788">
                  <c:v>4.1479000000000002E-2</c:v>
                </c:pt>
                <c:pt idx="136789">
                  <c:v>4.1480000000000003E-2</c:v>
                </c:pt>
                <c:pt idx="136790">
                  <c:v>4.1480000000000003E-2</c:v>
                </c:pt>
                <c:pt idx="136791">
                  <c:v>4.1480999999999997E-2</c:v>
                </c:pt>
                <c:pt idx="136792">
                  <c:v>4.1481999999999998E-2</c:v>
                </c:pt>
                <c:pt idx="136793">
                  <c:v>4.1482999999999999E-2</c:v>
                </c:pt>
                <c:pt idx="136794">
                  <c:v>4.1484E-2</c:v>
                </c:pt>
                <c:pt idx="136795">
                  <c:v>4.1485000000000001E-2</c:v>
                </c:pt>
                <c:pt idx="136796">
                  <c:v>4.1486000000000002E-2</c:v>
                </c:pt>
                <c:pt idx="136797">
                  <c:v>4.1487999999999997E-2</c:v>
                </c:pt>
                <c:pt idx="136798">
                  <c:v>4.1488999999999998E-2</c:v>
                </c:pt>
                <c:pt idx="136799">
                  <c:v>4.1489999999999999E-2</c:v>
                </c:pt>
                <c:pt idx="136800">
                  <c:v>4.1491E-2</c:v>
                </c:pt>
                <c:pt idx="136801">
                  <c:v>4.1492000000000001E-2</c:v>
                </c:pt>
                <c:pt idx="136802">
                  <c:v>4.1493000000000002E-2</c:v>
                </c:pt>
                <c:pt idx="136803">
                  <c:v>4.1494000000000003E-2</c:v>
                </c:pt>
                <c:pt idx="136804">
                  <c:v>4.1494999999999997E-2</c:v>
                </c:pt>
                <c:pt idx="136805">
                  <c:v>4.1495999999999998E-2</c:v>
                </c:pt>
                <c:pt idx="136806">
                  <c:v>4.1496999999999999E-2</c:v>
                </c:pt>
                <c:pt idx="136807">
                  <c:v>4.1498E-2</c:v>
                </c:pt>
                <c:pt idx="136808">
                  <c:v>4.1499000000000001E-2</c:v>
                </c:pt>
                <c:pt idx="136809">
                  <c:v>4.1500000000000002E-2</c:v>
                </c:pt>
                <c:pt idx="136810">
                  <c:v>4.1501000000000003E-2</c:v>
                </c:pt>
                <c:pt idx="136811">
                  <c:v>4.1501999999999997E-2</c:v>
                </c:pt>
                <c:pt idx="136812">
                  <c:v>4.1502999999999998E-2</c:v>
                </c:pt>
                <c:pt idx="136813">
                  <c:v>4.1502999999999998E-2</c:v>
                </c:pt>
                <c:pt idx="136814">
                  <c:v>4.1503999999999999E-2</c:v>
                </c:pt>
                <c:pt idx="136815">
                  <c:v>4.1505E-2</c:v>
                </c:pt>
                <c:pt idx="136816">
                  <c:v>4.1505E-2</c:v>
                </c:pt>
                <c:pt idx="136817">
                  <c:v>4.1506000000000001E-2</c:v>
                </c:pt>
                <c:pt idx="136818">
                  <c:v>4.1507000000000002E-2</c:v>
                </c:pt>
                <c:pt idx="136819">
                  <c:v>4.1507000000000002E-2</c:v>
                </c:pt>
                <c:pt idx="136820">
                  <c:v>4.1508000000000003E-2</c:v>
                </c:pt>
                <c:pt idx="136821">
                  <c:v>4.1508000000000003E-2</c:v>
                </c:pt>
                <c:pt idx="136822">
                  <c:v>4.1508000000000003E-2</c:v>
                </c:pt>
                <c:pt idx="136823">
                  <c:v>4.1508000000000003E-2</c:v>
                </c:pt>
                <c:pt idx="136824">
                  <c:v>4.1508999999999997E-2</c:v>
                </c:pt>
                <c:pt idx="136825">
                  <c:v>4.1508999999999997E-2</c:v>
                </c:pt>
                <c:pt idx="136826">
                  <c:v>4.1508999999999997E-2</c:v>
                </c:pt>
                <c:pt idx="136827">
                  <c:v>4.1508000000000003E-2</c:v>
                </c:pt>
                <c:pt idx="136828">
                  <c:v>4.1508000000000003E-2</c:v>
                </c:pt>
                <c:pt idx="136829">
                  <c:v>4.1508000000000003E-2</c:v>
                </c:pt>
                <c:pt idx="136830">
                  <c:v>4.1508000000000003E-2</c:v>
                </c:pt>
                <c:pt idx="136831">
                  <c:v>4.1508000000000003E-2</c:v>
                </c:pt>
                <c:pt idx="136832">
                  <c:v>4.1508000000000003E-2</c:v>
                </c:pt>
                <c:pt idx="136833">
                  <c:v>4.1507000000000002E-2</c:v>
                </c:pt>
                <c:pt idx="136834">
                  <c:v>4.1507000000000002E-2</c:v>
                </c:pt>
                <c:pt idx="136835">
                  <c:v>4.1506000000000001E-2</c:v>
                </c:pt>
                <c:pt idx="136836">
                  <c:v>4.1506000000000001E-2</c:v>
                </c:pt>
                <c:pt idx="136837">
                  <c:v>4.1505E-2</c:v>
                </c:pt>
                <c:pt idx="136838">
                  <c:v>4.1503999999999999E-2</c:v>
                </c:pt>
                <c:pt idx="136839">
                  <c:v>4.1503999999999999E-2</c:v>
                </c:pt>
                <c:pt idx="136840">
                  <c:v>4.1502999999999998E-2</c:v>
                </c:pt>
                <c:pt idx="136841">
                  <c:v>4.1501999999999997E-2</c:v>
                </c:pt>
                <c:pt idx="136842">
                  <c:v>4.1501999999999997E-2</c:v>
                </c:pt>
                <c:pt idx="136843">
                  <c:v>4.1501000000000003E-2</c:v>
                </c:pt>
                <c:pt idx="136844">
                  <c:v>4.1500000000000002E-2</c:v>
                </c:pt>
                <c:pt idx="136845">
                  <c:v>4.1499000000000001E-2</c:v>
                </c:pt>
                <c:pt idx="136846">
                  <c:v>4.1498E-2</c:v>
                </c:pt>
                <c:pt idx="136847">
                  <c:v>4.1496999999999999E-2</c:v>
                </c:pt>
                <c:pt idx="136848">
                  <c:v>4.1495999999999998E-2</c:v>
                </c:pt>
                <c:pt idx="136849">
                  <c:v>4.1494999999999997E-2</c:v>
                </c:pt>
                <c:pt idx="136850">
                  <c:v>4.1494000000000003E-2</c:v>
                </c:pt>
                <c:pt idx="136851">
                  <c:v>4.1493000000000002E-2</c:v>
                </c:pt>
                <c:pt idx="136852">
                  <c:v>4.1492000000000001E-2</c:v>
                </c:pt>
                <c:pt idx="136853">
                  <c:v>4.1491E-2</c:v>
                </c:pt>
                <c:pt idx="136854">
                  <c:v>4.1489999999999999E-2</c:v>
                </c:pt>
                <c:pt idx="136855">
                  <c:v>4.1488999999999998E-2</c:v>
                </c:pt>
                <c:pt idx="136856">
                  <c:v>4.1487999999999997E-2</c:v>
                </c:pt>
                <c:pt idx="136857">
                  <c:v>4.1487000000000003E-2</c:v>
                </c:pt>
                <c:pt idx="136858">
                  <c:v>4.1486000000000002E-2</c:v>
                </c:pt>
                <c:pt idx="136859">
                  <c:v>4.1485000000000001E-2</c:v>
                </c:pt>
                <c:pt idx="136860">
                  <c:v>4.1482999999999999E-2</c:v>
                </c:pt>
                <c:pt idx="136861">
                  <c:v>4.1481999999999998E-2</c:v>
                </c:pt>
                <c:pt idx="136862">
                  <c:v>4.1480999999999997E-2</c:v>
                </c:pt>
                <c:pt idx="136863">
                  <c:v>4.1480000000000003E-2</c:v>
                </c:pt>
                <c:pt idx="136864">
                  <c:v>4.1479000000000002E-2</c:v>
                </c:pt>
                <c:pt idx="136865">
                  <c:v>4.1478000000000001E-2</c:v>
                </c:pt>
                <c:pt idx="136866">
                  <c:v>4.1477E-2</c:v>
                </c:pt>
                <c:pt idx="136867">
                  <c:v>4.1475999999999999E-2</c:v>
                </c:pt>
                <c:pt idx="136868">
                  <c:v>4.1474999999999998E-2</c:v>
                </c:pt>
                <c:pt idx="136869">
                  <c:v>4.1473999999999997E-2</c:v>
                </c:pt>
                <c:pt idx="136870">
                  <c:v>4.1473000000000003E-2</c:v>
                </c:pt>
                <c:pt idx="136871">
                  <c:v>4.1472000000000002E-2</c:v>
                </c:pt>
                <c:pt idx="136872">
                  <c:v>4.1471000000000001E-2</c:v>
                </c:pt>
                <c:pt idx="136873">
                  <c:v>4.147E-2</c:v>
                </c:pt>
                <c:pt idx="136874">
                  <c:v>4.1468999999999999E-2</c:v>
                </c:pt>
                <c:pt idx="136875">
                  <c:v>4.1467999999999998E-2</c:v>
                </c:pt>
                <c:pt idx="136876">
                  <c:v>4.1466999999999997E-2</c:v>
                </c:pt>
                <c:pt idx="136877">
                  <c:v>4.1465000000000002E-2</c:v>
                </c:pt>
                <c:pt idx="136878">
                  <c:v>4.1464000000000001E-2</c:v>
                </c:pt>
                <c:pt idx="136879">
                  <c:v>4.1463E-2</c:v>
                </c:pt>
                <c:pt idx="136880">
                  <c:v>4.1461999999999999E-2</c:v>
                </c:pt>
                <c:pt idx="136881">
                  <c:v>4.1460999999999998E-2</c:v>
                </c:pt>
                <c:pt idx="136882">
                  <c:v>4.1459000000000003E-2</c:v>
                </c:pt>
                <c:pt idx="136883">
                  <c:v>4.1458000000000002E-2</c:v>
                </c:pt>
                <c:pt idx="136884">
                  <c:v>4.1457000000000001E-2</c:v>
                </c:pt>
                <c:pt idx="136885">
                  <c:v>4.1454999999999999E-2</c:v>
                </c:pt>
                <c:pt idx="136886">
                  <c:v>4.1453999999999998E-2</c:v>
                </c:pt>
                <c:pt idx="136887">
                  <c:v>4.1452000000000003E-2</c:v>
                </c:pt>
                <c:pt idx="136888">
                  <c:v>4.1451000000000002E-2</c:v>
                </c:pt>
                <c:pt idx="136889">
                  <c:v>4.1449E-2</c:v>
                </c:pt>
                <c:pt idx="136890">
                  <c:v>4.1447999999999999E-2</c:v>
                </c:pt>
                <c:pt idx="136891">
                  <c:v>4.1445999999999997E-2</c:v>
                </c:pt>
                <c:pt idx="136892">
                  <c:v>4.1444000000000002E-2</c:v>
                </c:pt>
                <c:pt idx="136893">
                  <c:v>4.1442E-2</c:v>
                </c:pt>
                <c:pt idx="136894">
                  <c:v>4.1439999999999998E-2</c:v>
                </c:pt>
                <c:pt idx="136895">
                  <c:v>4.1438000000000003E-2</c:v>
                </c:pt>
                <c:pt idx="136896">
                  <c:v>4.1436000000000001E-2</c:v>
                </c:pt>
                <c:pt idx="136897">
                  <c:v>4.1433999999999999E-2</c:v>
                </c:pt>
                <c:pt idx="136898">
                  <c:v>4.1431999999999997E-2</c:v>
                </c:pt>
                <c:pt idx="136899">
                  <c:v>4.1429000000000001E-2</c:v>
                </c:pt>
                <c:pt idx="136900">
                  <c:v>4.1426999999999999E-2</c:v>
                </c:pt>
                <c:pt idx="136901">
                  <c:v>4.1424999999999997E-2</c:v>
                </c:pt>
                <c:pt idx="136902">
                  <c:v>4.1422E-2</c:v>
                </c:pt>
                <c:pt idx="136903">
                  <c:v>4.1419999999999998E-2</c:v>
                </c:pt>
                <c:pt idx="136904">
                  <c:v>4.1417000000000002E-2</c:v>
                </c:pt>
                <c:pt idx="136905">
                  <c:v>4.1413999999999999E-2</c:v>
                </c:pt>
                <c:pt idx="136906">
                  <c:v>4.1411999999999997E-2</c:v>
                </c:pt>
                <c:pt idx="136907">
                  <c:v>4.1409000000000001E-2</c:v>
                </c:pt>
                <c:pt idx="136908">
                  <c:v>4.1405999999999998E-2</c:v>
                </c:pt>
                <c:pt idx="136909">
                  <c:v>4.1403000000000002E-2</c:v>
                </c:pt>
                <c:pt idx="136910">
                  <c:v>4.1399999999999999E-2</c:v>
                </c:pt>
                <c:pt idx="136911">
                  <c:v>4.1397999999999997E-2</c:v>
                </c:pt>
                <c:pt idx="136912">
                  <c:v>4.1395000000000001E-2</c:v>
                </c:pt>
                <c:pt idx="136913">
                  <c:v>4.1391999999999998E-2</c:v>
                </c:pt>
                <c:pt idx="136914">
                  <c:v>4.1389000000000002E-2</c:v>
                </c:pt>
                <c:pt idx="136915">
                  <c:v>4.1385999999999999E-2</c:v>
                </c:pt>
                <c:pt idx="136916">
                  <c:v>4.1383000000000003E-2</c:v>
                </c:pt>
                <c:pt idx="136917">
                  <c:v>4.138E-2</c:v>
                </c:pt>
                <c:pt idx="136918">
                  <c:v>4.1376999999999997E-2</c:v>
                </c:pt>
                <c:pt idx="136919">
                  <c:v>4.1375000000000002E-2</c:v>
                </c:pt>
                <c:pt idx="136920">
                  <c:v>4.1371999999999999E-2</c:v>
                </c:pt>
                <c:pt idx="136921">
                  <c:v>4.1369000000000003E-2</c:v>
                </c:pt>
                <c:pt idx="136922">
                  <c:v>4.1366E-2</c:v>
                </c:pt>
                <c:pt idx="136923">
                  <c:v>4.1362999999999997E-2</c:v>
                </c:pt>
                <c:pt idx="136924">
                  <c:v>4.1360000000000001E-2</c:v>
                </c:pt>
                <c:pt idx="136925">
                  <c:v>4.1357999999999999E-2</c:v>
                </c:pt>
                <c:pt idx="136926">
                  <c:v>4.1355000000000003E-2</c:v>
                </c:pt>
                <c:pt idx="136927">
                  <c:v>4.1353000000000001E-2</c:v>
                </c:pt>
                <c:pt idx="136928">
                  <c:v>4.1349999999999998E-2</c:v>
                </c:pt>
                <c:pt idx="136929">
                  <c:v>4.1348000000000003E-2</c:v>
                </c:pt>
                <c:pt idx="136930">
                  <c:v>4.1345E-2</c:v>
                </c:pt>
                <c:pt idx="136931">
                  <c:v>4.1342999999999998E-2</c:v>
                </c:pt>
                <c:pt idx="136932">
                  <c:v>4.1341000000000003E-2</c:v>
                </c:pt>
                <c:pt idx="136933">
                  <c:v>4.1339000000000001E-2</c:v>
                </c:pt>
                <c:pt idx="136934">
                  <c:v>4.1336999999999999E-2</c:v>
                </c:pt>
                <c:pt idx="136935">
                  <c:v>4.1334999999999997E-2</c:v>
                </c:pt>
                <c:pt idx="136936">
                  <c:v>4.1333000000000002E-2</c:v>
                </c:pt>
                <c:pt idx="136937">
                  <c:v>4.1331E-2</c:v>
                </c:pt>
                <c:pt idx="136938">
                  <c:v>4.1329999999999999E-2</c:v>
                </c:pt>
                <c:pt idx="136939">
                  <c:v>4.1327999999999997E-2</c:v>
                </c:pt>
                <c:pt idx="136940">
                  <c:v>4.1327000000000003E-2</c:v>
                </c:pt>
                <c:pt idx="136941">
                  <c:v>4.1325000000000001E-2</c:v>
                </c:pt>
                <c:pt idx="136942">
                  <c:v>4.1324E-2</c:v>
                </c:pt>
                <c:pt idx="136943">
                  <c:v>4.1322999999999999E-2</c:v>
                </c:pt>
                <c:pt idx="136944">
                  <c:v>4.1321999999999998E-2</c:v>
                </c:pt>
                <c:pt idx="136945">
                  <c:v>4.1320999999999997E-2</c:v>
                </c:pt>
                <c:pt idx="136946">
                  <c:v>4.1320000000000003E-2</c:v>
                </c:pt>
                <c:pt idx="136947">
                  <c:v>4.1320000000000003E-2</c:v>
                </c:pt>
                <c:pt idx="136948">
                  <c:v>4.1320000000000003E-2</c:v>
                </c:pt>
                <c:pt idx="136949">
                  <c:v>4.1319000000000002E-2</c:v>
                </c:pt>
                <c:pt idx="136950">
                  <c:v>4.1319000000000002E-2</c:v>
                </c:pt>
                <c:pt idx="136951">
                  <c:v>4.1319000000000002E-2</c:v>
                </c:pt>
                <c:pt idx="136952">
                  <c:v>4.1319000000000002E-2</c:v>
                </c:pt>
                <c:pt idx="136953">
                  <c:v>4.1319000000000002E-2</c:v>
                </c:pt>
                <c:pt idx="136954">
                  <c:v>4.1320000000000003E-2</c:v>
                </c:pt>
                <c:pt idx="136955">
                  <c:v>4.1320000000000003E-2</c:v>
                </c:pt>
                <c:pt idx="136956">
                  <c:v>4.1320999999999997E-2</c:v>
                </c:pt>
                <c:pt idx="136957">
                  <c:v>4.1321999999999998E-2</c:v>
                </c:pt>
                <c:pt idx="136958">
                  <c:v>4.1322999999999999E-2</c:v>
                </c:pt>
                <c:pt idx="136959">
                  <c:v>4.1324E-2</c:v>
                </c:pt>
                <c:pt idx="136960">
                  <c:v>4.1325000000000001E-2</c:v>
                </c:pt>
                <c:pt idx="136961">
                  <c:v>4.1327000000000003E-2</c:v>
                </c:pt>
                <c:pt idx="136962">
                  <c:v>4.1327999999999997E-2</c:v>
                </c:pt>
                <c:pt idx="136963">
                  <c:v>4.1329999999999999E-2</c:v>
                </c:pt>
                <c:pt idx="136964">
                  <c:v>4.1332000000000001E-2</c:v>
                </c:pt>
                <c:pt idx="136965">
                  <c:v>4.1334000000000003E-2</c:v>
                </c:pt>
                <c:pt idx="136966">
                  <c:v>4.1335999999999998E-2</c:v>
                </c:pt>
                <c:pt idx="136967">
                  <c:v>4.1338E-2</c:v>
                </c:pt>
                <c:pt idx="136968">
                  <c:v>4.1340000000000002E-2</c:v>
                </c:pt>
                <c:pt idx="136969">
                  <c:v>4.1342999999999998E-2</c:v>
                </c:pt>
                <c:pt idx="136970">
                  <c:v>4.1345E-2</c:v>
                </c:pt>
                <c:pt idx="136971">
                  <c:v>4.1348000000000003E-2</c:v>
                </c:pt>
                <c:pt idx="136972">
                  <c:v>4.1350999999999999E-2</c:v>
                </c:pt>
                <c:pt idx="136973">
                  <c:v>4.1354000000000002E-2</c:v>
                </c:pt>
                <c:pt idx="136974">
                  <c:v>4.1357999999999999E-2</c:v>
                </c:pt>
                <c:pt idx="136975">
                  <c:v>4.1361000000000002E-2</c:v>
                </c:pt>
                <c:pt idx="136976">
                  <c:v>4.1363999999999998E-2</c:v>
                </c:pt>
                <c:pt idx="136977">
                  <c:v>4.1368000000000002E-2</c:v>
                </c:pt>
                <c:pt idx="136978">
                  <c:v>4.1370999999999998E-2</c:v>
                </c:pt>
                <c:pt idx="136979">
                  <c:v>4.1375000000000002E-2</c:v>
                </c:pt>
                <c:pt idx="136980">
                  <c:v>4.1378999999999999E-2</c:v>
                </c:pt>
                <c:pt idx="136981">
                  <c:v>4.1383000000000003E-2</c:v>
                </c:pt>
                <c:pt idx="136982">
                  <c:v>4.1387E-2</c:v>
                </c:pt>
                <c:pt idx="136983">
                  <c:v>4.1390999999999997E-2</c:v>
                </c:pt>
                <c:pt idx="136984">
                  <c:v>4.1395000000000001E-2</c:v>
                </c:pt>
                <c:pt idx="136985">
                  <c:v>4.1398999999999998E-2</c:v>
                </c:pt>
                <c:pt idx="136986">
                  <c:v>4.1403000000000002E-2</c:v>
                </c:pt>
                <c:pt idx="136987">
                  <c:v>4.1406999999999999E-2</c:v>
                </c:pt>
                <c:pt idx="136988">
                  <c:v>4.1411999999999997E-2</c:v>
                </c:pt>
                <c:pt idx="136989">
                  <c:v>4.1416000000000001E-2</c:v>
                </c:pt>
                <c:pt idx="136990">
                  <c:v>4.1419999999999998E-2</c:v>
                </c:pt>
                <c:pt idx="136991">
                  <c:v>4.1424000000000002E-2</c:v>
                </c:pt>
                <c:pt idx="136992">
                  <c:v>4.1428E-2</c:v>
                </c:pt>
                <c:pt idx="136993">
                  <c:v>4.1432999999999998E-2</c:v>
                </c:pt>
                <c:pt idx="136994">
                  <c:v>4.1437000000000002E-2</c:v>
                </c:pt>
                <c:pt idx="136995">
                  <c:v>4.1440999999999999E-2</c:v>
                </c:pt>
                <c:pt idx="136996">
                  <c:v>4.1445000000000003E-2</c:v>
                </c:pt>
                <c:pt idx="136997">
                  <c:v>4.1449E-2</c:v>
                </c:pt>
                <c:pt idx="136998">
                  <c:v>4.1452999999999997E-2</c:v>
                </c:pt>
                <c:pt idx="136999">
                  <c:v>4.1457000000000001E-2</c:v>
                </c:pt>
                <c:pt idx="137000">
                  <c:v>4.1460999999999998E-2</c:v>
                </c:pt>
                <c:pt idx="137001">
                  <c:v>4.1464000000000001E-2</c:v>
                </c:pt>
                <c:pt idx="137002">
                  <c:v>4.1467999999999998E-2</c:v>
                </c:pt>
                <c:pt idx="137003">
                  <c:v>4.1471000000000001E-2</c:v>
                </c:pt>
                <c:pt idx="137004">
                  <c:v>4.1474999999999998E-2</c:v>
                </c:pt>
                <c:pt idx="137005">
                  <c:v>4.1478000000000001E-2</c:v>
                </c:pt>
                <c:pt idx="137006">
                  <c:v>4.1480999999999997E-2</c:v>
                </c:pt>
                <c:pt idx="137007">
                  <c:v>4.1484E-2</c:v>
                </c:pt>
                <c:pt idx="137008">
                  <c:v>4.1487000000000003E-2</c:v>
                </c:pt>
                <c:pt idx="137009">
                  <c:v>4.1488999999999998E-2</c:v>
                </c:pt>
                <c:pt idx="137010">
                  <c:v>4.1492000000000001E-2</c:v>
                </c:pt>
                <c:pt idx="137011">
                  <c:v>4.1494000000000003E-2</c:v>
                </c:pt>
                <c:pt idx="137012">
                  <c:v>4.1495999999999998E-2</c:v>
                </c:pt>
                <c:pt idx="137013">
                  <c:v>4.1498E-2</c:v>
                </c:pt>
                <c:pt idx="137014">
                  <c:v>4.1500000000000002E-2</c:v>
                </c:pt>
                <c:pt idx="137015">
                  <c:v>4.1501000000000003E-2</c:v>
                </c:pt>
                <c:pt idx="137016">
                  <c:v>4.1501999999999997E-2</c:v>
                </c:pt>
                <c:pt idx="137017">
                  <c:v>4.1503999999999999E-2</c:v>
                </c:pt>
                <c:pt idx="137018">
                  <c:v>4.1505E-2</c:v>
                </c:pt>
                <c:pt idx="137019">
                  <c:v>4.1505E-2</c:v>
                </c:pt>
                <c:pt idx="137020">
                  <c:v>4.1506000000000001E-2</c:v>
                </c:pt>
                <c:pt idx="137021">
                  <c:v>4.1506000000000001E-2</c:v>
                </c:pt>
                <c:pt idx="137022">
                  <c:v>4.1506000000000001E-2</c:v>
                </c:pt>
                <c:pt idx="137023">
                  <c:v>4.1506000000000001E-2</c:v>
                </c:pt>
                <c:pt idx="137024">
                  <c:v>4.1506000000000001E-2</c:v>
                </c:pt>
                <c:pt idx="137025">
                  <c:v>4.1505E-2</c:v>
                </c:pt>
                <c:pt idx="137026">
                  <c:v>4.1505E-2</c:v>
                </c:pt>
                <c:pt idx="137027">
                  <c:v>4.1503999999999999E-2</c:v>
                </c:pt>
                <c:pt idx="137028">
                  <c:v>4.1502999999999998E-2</c:v>
                </c:pt>
                <c:pt idx="137029">
                  <c:v>4.1501000000000003E-2</c:v>
                </c:pt>
                <c:pt idx="137030">
                  <c:v>4.1500000000000002E-2</c:v>
                </c:pt>
                <c:pt idx="137031">
                  <c:v>4.1498E-2</c:v>
                </c:pt>
                <c:pt idx="137032">
                  <c:v>4.1495999999999998E-2</c:v>
                </c:pt>
                <c:pt idx="137033">
                  <c:v>4.1494000000000003E-2</c:v>
                </c:pt>
                <c:pt idx="137034">
                  <c:v>4.1492000000000001E-2</c:v>
                </c:pt>
                <c:pt idx="137035">
                  <c:v>4.1489999999999999E-2</c:v>
                </c:pt>
                <c:pt idx="137036">
                  <c:v>4.1487000000000003E-2</c:v>
                </c:pt>
                <c:pt idx="137037">
                  <c:v>4.1484E-2</c:v>
                </c:pt>
                <c:pt idx="137038">
                  <c:v>4.1480999999999997E-2</c:v>
                </c:pt>
                <c:pt idx="137039">
                  <c:v>4.1478000000000001E-2</c:v>
                </c:pt>
                <c:pt idx="137040">
                  <c:v>4.1474999999999998E-2</c:v>
                </c:pt>
                <c:pt idx="137041">
                  <c:v>4.1471000000000001E-2</c:v>
                </c:pt>
                <c:pt idx="137042">
                  <c:v>4.1467999999999998E-2</c:v>
                </c:pt>
                <c:pt idx="137043">
                  <c:v>4.1464000000000001E-2</c:v>
                </c:pt>
                <c:pt idx="137044">
                  <c:v>4.1459999999999997E-2</c:v>
                </c:pt>
                <c:pt idx="137045">
                  <c:v>4.1456E-2</c:v>
                </c:pt>
                <c:pt idx="137046">
                  <c:v>4.1452000000000003E-2</c:v>
                </c:pt>
                <c:pt idx="137047">
                  <c:v>4.1447999999999999E-2</c:v>
                </c:pt>
                <c:pt idx="137048">
                  <c:v>4.1443000000000001E-2</c:v>
                </c:pt>
                <c:pt idx="137049">
                  <c:v>4.1438999999999997E-2</c:v>
                </c:pt>
                <c:pt idx="137050">
                  <c:v>4.1433999999999999E-2</c:v>
                </c:pt>
                <c:pt idx="137051">
                  <c:v>4.1430000000000002E-2</c:v>
                </c:pt>
                <c:pt idx="137052">
                  <c:v>4.1424999999999997E-2</c:v>
                </c:pt>
                <c:pt idx="137053">
                  <c:v>4.1419999999999998E-2</c:v>
                </c:pt>
                <c:pt idx="137054">
                  <c:v>4.1416000000000001E-2</c:v>
                </c:pt>
                <c:pt idx="137055">
                  <c:v>4.1411000000000003E-2</c:v>
                </c:pt>
                <c:pt idx="137056">
                  <c:v>4.1405999999999998E-2</c:v>
                </c:pt>
                <c:pt idx="137057">
                  <c:v>4.1402000000000001E-2</c:v>
                </c:pt>
                <c:pt idx="137058">
                  <c:v>4.1397000000000003E-2</c:v>
                </c:pt>
                <c:pt idx="137059">
                  <c:v>4.1391999999999998E-2</c:v>
                </c:pt>
                <c:pt idx="137060">
                  <c:v>4.1387E-2</c:v>
                </c:pt>
                <c:pt idx="137061">
                  <c:v>4.1382000000000002E-2</c:v>
                </c:pt>
                <c:pt idx="137062">
                  <c:v>4.1377999999999998E-2</c:v>
                </c:pt>
                <c:pt idx="137063">
                  <c:v>4.1373E-2</c:v>
                </c:pt>
                <c:pt idx="137064">
                  <c:v>4.1369000000000003E-2</c:v>
                </c:pt>
                <c:pt idx="137065">
                  <c:v>4.1363999999999998E-2</c:v>
                </c:pt>
                <c:pt idx="137066">
                  <c:v>4.1360000000000001E-2</c:v>
                </c:pt>
                <c:pt idx="137067">
                  <c:v>4.1355999999999997E-2</c:v>
                </c:pt>
                <c:pt idx="137068">
                  <c:v>4.1352E-2</c:v>
                </c:pt>
                <c:pt idx="137069">
                  <c:v>4.1348000000000003E-2</c:v>
                </c:pt>
                <c:pt idx="137070">
                  <c:v>4.1343999999999999E-2</c:v>
                </c:pt>
                <c:pt idx="137071">
                  <c:v>4.1340000000000002E-2</c:v>
                </c:pt>
                <c:pt idx="137072">
                  <c:v>4.1336999999999999E-2</c:v>
                </c:pt>
                <c:pt idx="137073">
                  <c:v>4.1334000000000003E-2</c:v>
                </c:pt>
                <c:pt idx="137074">
                  <c:v>4.1329999999999999E-2</c:v>
                </c:pt>
                <c:pt idx="137075">
                  <c:v>4.1327000000000003E-2</c:v>
                </c:pt>
                <c:pt idx="137076">
                  <c:v>4.1325000000000001E-2</c:v>
                </c:pt>
                <c:pt idx="137077">
                  <c:v>4.1321999999999998E-2</c:v>
                </c:pt>
                <c:pt idx="137078">
                  <c:v>4.1320000000000003E-2</c:v>
                </c:pt>
                <c:pt idx="137079">
                  <c:v>4.1318000000000001E-2</c:v>
                </c:pt>
                <c:pt idx="137080">
                  <c:v>4.1315999999999999E-2</c:v>
                </c:pt>
                <c:pt idx="137081">
                  <c:v>4.1314999999999998E-2</c:v>
                </c:pt>
                <c:pt idx="137082">
                  <c:v>4.1313000000000002E-2</c:v>
                </c:pt>
                <c:pt idx="137083">
                  <c:v>4.1312000000000001E-2</c:v>
                </c:pt>
                <c:pt idx="137084">
                  <c:v>4.1311E-2</c:v>
                </c:pt>
                <c:pt idx="137085">
                  <c:v>4.1309999999999999E-2</c:v>
                </c:pt>
                <c:pt idx="137086">
                  <c:v>4.1309999999999999E-2</c:v>
                </c:pt>
                <c:pt idx="137087">
                  <c:v>4.1308999999999998E-2</c:v>
                </c:pt>
                <c:pt idx="137088">
                  <c:v>4.1308999999999998E-2</c:v>
                </c:pt>
                <c:pt idx="137089">
                  <c:v>4.1309999999999999E-2</c:v>
                </c:pt>
                <c:pt idx="137090">
                  <c:v>4.1309999999999999E-2</c:v>
                </c:pt>
                <c:pt idx="137091">
                  <c:v>4.1311E-2</c:v>
                </c:pt>
                <c:pt idx="137092">
                  <c:v>4.1312000000000001E-2</c:v>
                </c:pt>
                <c:pt idx="137093">
                  <c:v>4.1313000000000002E-2</c:v>
                </c:pt>
                <c:pt idx="137094">
                  <c:v>4.1313999999999997E-2</c:v>
                </c:pt>
                <c:pt idx="137095">
                  <c:v>4.1314999999999998E-2</c:v>
                </c:pt>
                <c:pt idx="137096">
                  <c:v>4.1317E-2</c:v>
                </c:pt>
                <c:pt idx="137097">
                  <c:v>4.1318000000000001E-2</c:v>
                </c:pt>
                <c:pt idx="137098">
                  <c:v>4.1320000000000003E-2</c:v>
                </c:pt>
                <c:pt idx="137099">
                  <c:v>4.1321999999999998E-2</c:v>
                </c:pt>
                <c:pt idx="137100">
                  <c:v>4.1324E-2</c:v>
                </c:pt>
                <c:pt idx="137101">
                  <c:v>4.1327000000000003E-2</c:v>
                </c:pt>
                <c:pt idx="137102">
                  <c:v>4.1328999999999998E-2</c:v>
                </c:pt>
                <c:pt idx="137103">
                  <c:v>4.1332000000000001E-2</c:v>
                </c:pt>
                <c:pt idx="137104">
                  <c:v>4.1334999999999997E-2</c:v>
                </c:pt>
                <c:pt idx="137105">
                  <c:v>4.1336999999999999E-2</c:v>
                </c:pt>
                <c:pt idx="137106">
                  <c:v>4.1340000000000002E-2</c:v>
                </c:pt>
                <c:pt idx="137107">
                  <c:v>4.1342999999999998E-2</c:v>
                </c:pt>
                <c:pt idx="137108">
                  <c:v>4.1346000000000001E-2</c:v>
                </c:pt>
                <c:pt idx="137109">
                  <c:v>4.1348000000000003E-2</c:v>
                </c:pt>
                <c:pt idx="137110">
                  <c:v>4.1350999999999999E-2</c:v>
                </c:pt>
                <c:pt idx="137111">
                  <c:v>4.1354000000000002E-2</c:v>
                </c:pt>
                <c:pt idx="137112">
                  <c:v>4.1356999999999998E-2</c:v>
                </c:pt>
                <c:pt idx="137113">
                  <c:v>4.1360000000000001E-2</c:v>
                </c:pt>
                <c:pt idx="137114">
                  <c:v>4.1362999999999997E-2</c:v>
                </c:pt>
                <c:pt idx="137115">
                  <c:v>4.1366E-2</c:v>
                </c:pt>
                <c:pt idx="137116">
                  <c:v>4.1368000000000002E-2</c:v>
                </c:pt>
                <c:pt idx="137117">
                  <c:v>4.1370999999999998E-2</c:v>
                </c:pt>
                <c:pt idx="137118">
                  <c:v>4.1373E-2</c:v>
                </c:pt>
                <c:pt idx="137119">
                  <c:v>4.1376000000000003E-2</c:v>
                </c:pt>
                <c:pt idx="137120">
                  <c:v>4.1377999999999998E-2</c:v>
                </c:pt>
                <c:pt idx="137121">
                  <c:v>4.138E-2</c:v>
                </c:pt>
                <c:pt idx="137122">
                  <c:v>4.1382000000000002E-2</c:v>
                </c:pt>
                <c:pt idx="137123">
                  <c:v>4.1383999999999997E-2</c:v>
                </c:pt>
                <c:pt idx="137124">
                  <c:v>4.1385999999999999E-2</c:v>
                </c:pt>
                <c:pt idx="137125">
                  <c:v>4.1388000000000001E-2</c:v>
                </c:pt>
                <c:pt idx="137126">
                  <c:v>4.1389000000000002E-2</c:v>
                </c:pt>
                <c:pt idx="137127">
                  <c:v>4.1390999999999997E-2</c:v>
                </c:pt>
                <c:pt idx="137128">
                  <c:v>4.1391999999999998E-2</c:v>
                </c:pt>
                <c:pt idx="137129">
                  <c:v>4.1392999999999999E-2</c:v>
                </c:pt>
                <c:pt idx="137130">
                  <c:v>4.1394E-2</c:v>
                </c:pt>
                <c:pt idx="137131">
                  <c:v>4.1395000000000001E-2</c:v>
                </c:pt>
                <c:pt idx="137132">
                  <c:v>4.1395000000000001E-2</c:v>
                </c:pt>
                <c:pt idx="137133">
                  <c:v>4.1396000000000002E-2</c:v>
                </c:pt>
                <c:pt idx="137134">
                  <c:v>4.1396000000000002E-2</c:v>
                </c:pt>
                <c:pt idx="137135">
                  <c:v>4.1396000000000002E-2</c:v>
                </c:pt>
                <c:pt idx="137136">
                  <c:v>4.1396000000000002E-2</c:v>
                </c:pt>
                <c:pt idx="137137">
                  <c:v>4.1396000000000002E-2</c:v>
                </c:pt>
                <c:pt idx="137138">
                  <c:v>4.1395000000000001E-2</c:v>
                </c:pt>
                <c:pt idx="137139">
                  <c:v>4.1395000000000001E-2</c:v>
                </c:pt>
                <c:pt idx="137140">
                  <c:v>4.1394E-2</c:v>
                </c:pt>
                <c:pt idx="137141">
                  <c:v>4.1392999999999999E-2</c:v>
                </c:pt>
                <c:pt idx="137142">
                  <c:v>4.1391999999999998E-2</c:v>
                </c:pt>
                <c:pt idx="137143">
                  <c:v>4.1390999999999997E-2</c:v>
                </c:pt>
                <c:pt idx="137144">
                  <c:v>4.1389000000000002E-2</c:v>
                </c:pt>
                <c:pt idx="137145">
                  <c:v>4.1388000000000001E-2</c:v>
                </c:pt>
                <c:pt idx="137146">
                  <c:v>4.1385999999999999E-2</c:v>
                </c:pt>
                <c:pt idx="137147">
                  <c:v>4.1384999999999998E-2</c:v>
                </c:pt>
                <c:pt idx="137148">
                  <c:v>4.1383000000000003E-2</c:v>
                </c:pt>
                <c:pt idx="137149">
                  <c:v>4.1381000000000001E-2</c:v>
                </c:pt>
                <c:pt idx="137150">
                  <c:v>4.1378999999999999E-2</c:v>
                </c:pt>
                <c:pt idx="137151">
                  <c:v>4.1376999999999997E-2</c:v>
                </c:pt>
                <c:pt idx="137152">
                  <c:v>4.1375000000000002E-2</c:v>
                </c:pt>
                <c:pt idx="137153">
                  <c:v>4.1373E-2</c:v>
                </c:pt>
                <c:pt idx="137154">
                  <c:v>4.1370999999999998E-2</c:v>
                </c:pt>
                <c:pt idx="137155">
                  <c:v>4.1368000000000002E-2</c:v>
                </c:pt>
                <c:pt idx="137156">
                  <c:v>4.1366E-2</c:v>
                </c:pt>
                <c:pt idx="137157">
                  <c:v>4.1363999999999998E-2</c:v>
                </c:pt>
                <c:pt idx="137158">
                  <c:v>4.1361000000000002E-2</c:v>
                </c:pt>
                <c:pt idx="137159">
                  <c:v>4.1359E-2</c:v>
                </c:pt>
                <c:pt idx="137160">
                  <c:v>4.1356999999999998E-2</c:v>
                </c:pt>
                <c:pt idx="137161">
                  <c:v>4.1355000000000003E-2</c:v>
                </c:pt>
                <c:pt idx="137162">
                  <c:v>4.1353000000000001E-2</c:v>
                </c:pt>
                <c:pt idx="137163">
                  <c:v>4.1349999999999998E-2</c:v>
                </c:pt>
                <c:pt idx="137164">
                  <c:v>4.1348000000000003E-2</c:v>
                </c:pt>
                <c:pt idx="137165">
                  <c:v>4.1346000000000001E-2</c:v>
                </c:pt>
                <c:pt idx="137166">
                  <c:v>4.1343999999999999E-2</c:v>
                </c:pt>
                <c:pt idx="137167">
                  <c:v>4.1341999999999997E-2</c:v>
                </c:pt>
                <c:pt idx="137168">
                  <c:v>4.1340000000000002E-2</c:v>
                </c:pt>
                <c:pt idx="137169">
                  <c:v>4.1338E-2</c:v>
                </c:pt>
                <c:pt idx="137170">
                  <c:v>4.1335999999999998E-2</c:v>
                </c:pt>
                <c:pt idx="137171">
                  <c:v>4.1334999999999997E-2</c:v>
                </c:pt>
                <c:pt idx="137172">
                  <c:v>4.1333000000000002E-2</c:v>
                </c:pt>
                <c:pt idx="137173">
                  <c:v>4.1332000000000001E-2</c:v>
                </c:pt>
                <c:pt idx="137174">
                  <c:v>4.1331E-2</c:v>
                </c:pt>
                <c:pt idx="137175">
                  <c:v>4.1329999999999999E-2</c:v>
                </c:pt>
                <c:pt idx="137176">
                  <c:v>4.1328999999999998E-2</c:v>
                </c:pt>
                <c:pt idx="137177">
                  <c:v>4.1327999999999997E-2</c:v>
                </c:pt>
                <c:pt idx="137178">
                  <c:v>4.1327000000000003E-2</c:v>
                </c:pt>
                <c:pt idx="137179">
                  <c:v>4.1326000000000002E-2</c:v>
                </c:pt>
                <c:pt idx="137180">
                  <c:v>4.1325000000000001E-2</c:v>
                </c:pt>
                <c:pt idx="137181">
                  <c:v>4.1325000000000001E-2</c:v>
                </c:pt>
                <c:pt idx="137182">
                  <c:v>4.1325000000000001E-2</c:v>
                </c:pt>
                <c:pt idx="137183">
                  <c:v>4.1325000000000001E-2</c:v>
                </c:pt>
                <c:pt idx="137184">
                  <c:v>4.1325000000000001E-2</c:v>
                </c:pt>
                <c:pt idx="137185">
                  <c:v>4.1325000000000001E-2</c:v>
                </c:pt>
                <c:pt idx="137186">
                  <c:v>4.1326000000000002E-2</c:v>
                </c:pt>
                <c:pt idx="137187">
                  <c:v>4.1326000000000002E-2</c:v>
                </c:pt>
                <c:pt idx="137188">
                  <c:v>4.1327000000000003E-2</c:v>
                </c:pt>
                <c:pt idx="137189">
                  <c:v>4.1327999999999997E-2</c:v>
                </c:pt>
                <c:pt idx="137190">
                  <c:v>4.1327999999999997E-2</c:v>
                </c:pt>
                <c:pt idx="137191">
                  <c:v>4.1328999999999998E-2</c:v>
                </c:pt>
                <c:pt idx="137192">
                  <c:v>4.1331E-2</c:v>
                </c:pt>
                <c:pt idx="137193">
                  <c:v>4.1332000000000001E-2</c:v>
                </c:pt>
                <c:pt idx="137194">
                  <c:v>4.1333000000000002E-2</c:v>
                </c:pt>
                <c:pt idx="137195">
                  <c:v>4.1334999999999997E-2</c:v>
                </c:pt>
                <c:pt idx="137196">
                  <c:v>4.1336999999999999E-2</c:v>
                </c:pt>
                <c:pt idx="137197">
                  <c:v>4.1338E-2</c:v>
                </c:pt>
                <c:pt idx="137198">
                  <c:v>4.1340000000000002E-2</c:v>
                </c:pt>
                <c:pt idx="137199">
                  <c:v>4.1341999999999997E-2</c:v>
                </c:pt>
                <c:pt idx="137200">
                  <c:v>4.1343999999999999E-2</c:v>
                </c:pt>
                <c:pt idx="137201">
                  <c:v>4.1346000000000001E-2</c:v>
                </c:pt>
                <c:pt idx="137202">
                  <c:v>4.1348000000000003E-2</c:v>
                </c:pt>
                <c:pt idx="137203">
                  <c:v>4.1349999999999998E-2</c:v>
                </c:pt>
                <c:pt idx="137204">
                  <c:v>4.1352E-2</c:v>
                </c:pt>
                <c:pt idx="137205">
                  <c:v>4.1355000000000003E-2</c:v>
                </c:pt>
                <c:pt idx="137206">
                  <c:v>4.1356999999999998E-2</c:v>
                </c:pt>
                <c:pt idx="137207">
                  <c:v>4.1359E-2</c:v>
                </c:pt>
                <c:pt idx="137208">
                  <c:v>4.1362000000000003E-2</c:v>
                </c:pt>
                <c:pt idx="137209">
                  <c:v>4.1363999999999998E-2</c:v>
                </c:pt>
                <c:pt idx="137210">
                  <c:v>4.1366E-2</c:v>
                </c:pt>
                <c:pt idx="137211">
                  <c:v>4.1369000000000003E-2</c:v>
                </c:pt>
                <c:pt idx="137212">
                  <c:v>4.1370999999999998E-2</c:v>
                </c:pt>
                <c:pt idx="137213">
                  <c:v>4.1373E-2</c:v>
                </c:pt>
                <c:pt idx="137214">
                  <c:v>4.1376000000000003E-2</c:v>
                </c:pt>
                <c:pt idx="137215">
                  <c:v>4.1377999999999998E-2</c:v>
                </c:pt>
                <c:pt idx="137216">
                  <c:v>4.138E-2</c:v>
                </c:pt>
                <c:pt idx="137217">
                  <c:v>4.1383000000000003E-2</c:v>
                </c:pt>
                <c:pt idx="137218">
                  <c:v>4.1384999999999998E-2</c:v>
                </c:pt>
                <c:pt idx="137219">
                  <c:v>4.1387E-2</c:v>
                </c:pt>
                <c:pt idx="137220">
                  <c:v>4.1389000000000002E-2</c:v>
                </c:pt>
                <c:pt idx="137221">
                  <c:v>4.1390999999999997E-2</c:v>
                </c:pt>
                <c:pt idx="137222">
                  <c:v>4.1392999999999999E-2</c:v>
                </c:pt>
                <c:pt idx="137223">
                  <c:v>4.1395000000000001E-2</c:v>
                </c:pt>
                <c:pt idx="137224">
                  <c:v>4.1397000000000003E-2</c:v>
                </c:pt>
                <c:pt idx="137225">
                  <c:v>4.1398999999999998E-2</c:v>
                </c:pt>
                <c:pt idx="137226">
                  <c:v>4.1401E-2</c:v>
                </c:pt>
                <c:pt idx="137227">
                  <c:v>4.1402000000000001E-2</c:v>
                </c:pt>
                <c:pt idx="137228">
                  <c:v>4.1404000000000003E-2</c:v>
                </c:pt>
                <c:pt idx="137229">
                  <c:v>4.1404999999999997E-2</c:v>
                </c:pt>
                <c:pt idx="137230">
                  <c:v>4.1406999999999999E-2</c:v>
                </c:pt>
                <c:pt idx="137231">
                  <c:v>4.1408E-2</c:v>
                </c:pt>
                <c:pt idx="137232">
                  <c:v>4.1409000000000001E-2</c:v>
                </c:pt>
                <c:pt idx="137233">
                  <c:v>4.1411000000000003E-2</c:v>
                </c:pt>
                <c:pt idx="137234">
                  <c:v>4.1411999999999997E-2</c:v>
                </c:pt>
                <c:pt idx="137235">
                  <c:v>4.1411999999999997E-2</c:v>
                </c:pt>
                <c:pt idx="137236">
                  <c:v>4.1412999999999998E-2</c:v>
                </c:pt>
                <c:pt idx="137237">
                  <c:v>4.1413999999999999E-2</c:v>
                </c:pt>
                <c:pt idx="137238">
                  <c:v>4.1413999999999999E-2</c:v>
                </c:pt>
                <c:pt idx="137239">
                  <c:v>4.1415E-2</c:v>
                </c:pt>
                <c:pt idx="137240">
                  <c:v>4.1415E-2</c:v>
                </c:pt>
                <c:pt idx="137241">
                  <c:v>4.1416000000000001E-2</c:v>
                </c:pt>
                <c:pt idx="137242">
                  <c:v>4.1416000000000001E-2</c:v>
                </c:pt>
                <c:pt idx="137243">
                  <c:v>4.1416000000000001E-2</c:v>
                </c:pt>
                <c:pt idx="137244">
                  <c:v>4.1416000000000001E-2</c:v>
                </c:pt>
                <c:pt idx="137245">
                  <c:v>4.1416000000000001E-2</c:v>
                </c:pt>
                <c:pt idx="137246">
                  <c:v>4.1416000000000001E-2</c:v>
                </c:pt>
                <c:pt idx="137247">
                  <c:v>4.1416000000000001E-2</c:v>
                </c:pt>
                <c:pt idx="137248">
                  <c:v>4.1415E-2</c:v>
                </c:pt>
                <c:pt idx="137249">
                  <c:v>4.1415E-2</c:v>
                </c:pt>
                <c:pt idx="137250">
                  <c:v>4.1413999999999999E-2</c:v>
                </c:pt>
                <c:pt idx="137251">
                  <c:v>4.1412999999999998E-2</c:v>
                </c:pt>
                <c:pt idx="137252">
                  <c:v>4.1412999999999998E-2</c:v>
                </c:pt>
                <c:pt idx="137253">
                  <c:v>4.1411999999999997E-2</c:v>
                </c:pt>
                <c:pt idx="137254">
                  <c:v>4.1411000000000003E-2</c:v>
                </c:pt>
                <c:pt idx="137255">
                  <c:v>4.1410000000000002E-2</c:v>
                </c:pt>
                <c:pt idx="137256">
                  <c:v>4.1409000000000001E-2</c:v>
                </c:pt>
                <c:pt idx="137257">
                  <c:v>4.1408E-2</c:v>
                </c:pt>
                <c:pt idx="137258">
                  <c:v>4.1406999999999999E-2</c:v>
                </c:pt>
                <c:pt idx="137259">
                  <c:v>4.1404999999999997E-2</c:v>
                </c:pt>
                <c:pt idx="137260">
                  <c:v>4.1404000000000003E-2</c:v>
                </c:pt>
                <c:pt idx="137261">
                  <c:v>4.1402000000000001E-2</c:v>
                </c:pt>
                <c:pt idx="137262">
                  <c:v>4.1401E-2</c:v>
                </c:pt>
                <c:pt idx="137263">
                  <c:v>4.1398999999999998E-2</c:v>
                </c:pt>
                <c:pt idx="137264">
                  <c:v>4.1397999999999997E-2</c:v>
                </c:pt>
                <c:pt idx="137265">
                  <c:v>4.1396000000000002E-2</c:v>
                </c:pt>
                <c:pt idx="137266">
                  <c:v>4.1394E-2</c:v>
                </c:pt>
                <c:pt idx="137267">
                  <c:v>4.1392999999999999E-2</c:v>
                </c:pt>
                <c:pt idx="137268">
                  <c:v>4.1390999999999997E-2</c:v>
                </c:pt>
                <c:pt idx="137269">
                  <c:v>4.1389000000000002E-2</c:v>
                </c:pt>
                <c:pt idx="137270">
                  <c:v>4.1387E-2</c:v>
                </c:pt>
                <c:pt idx="137271">
                  <c:v>4.1384999999999998E-2</c:v>
                </c:pt>
                <c:pt idx="137272">
                  <c:v>4.1383000000000003E-2</c:v>
                </c:pt>
                <c:pt idx="137273">
                  <c:v>4.1381000000000001E-2</c:v>
                </c:pt>
                <c:pt idx="137274">
                  <c:v>4.1378999999999999E-2</c:v>
                </c:pt>
                <c:pt idx="137275">
                  <c:v>4.1376999999999997E-2</c:v>
                </c:pt>
                <c:pt idx="137276">
                  <c:v>4.1375000000000002E-2</c:v>
                </c:pt>
                <c:pt idx="137277">
                  <c:v>4.1373E-2</c:v>
                </c:pt>
                <c:pt idx="137278">
                  <c:v>4.1370999999999998E-2</c:v>
                </c:pt>
                <c:pt idx="137279">
                  <c:v>4.1369000000000003E-2</c:v>
                </c:pt>
                <c:pt idx="137280">
                  <c:v>4.1367000000000001E-2</c:v>
                </c:pt>
                <c:pt idx="137281">
                  <c:v>4.1364999999999999E-2</c:v>
                </c:pt>
                <c:pt idx="137282">
                  <c:v>4.1362999999999997E-2</c:v>
                </c:pt>
                <c:pt idx="137283">
                  <c:v>4.1361000000000002E-2</c:v>
                </c:pt>
                <c:pt idx="137284">
                  <c:v>4.1357999999999999E-2</c:v>
                </c:pt>
                <c:pt idx="137285">
                  <c:v>4.1355999999999997E-2</c:v>
                </c:pt>
                <c:pt idx="137286">
                  <c:v>4.1354000000000002E-2</c:v>
                </c:pt>
                <c:pt idx="137287">
                  <c:v>4.1352E-2</c:v>
                </c:pt>
                <c:pt idx="137288">
                  <c:v>4.1349999999999998E-2</c:v>
                </c:pt>
                <c:pt idx="137289">
                  <c:v>4.1348000000000003E-2</c:v>
                </c:pt>
                <c:pt idx="137290">
                  <c:v>4.1345E-2</c:v>
                </c:pt>
                <c:pt idx="137291">
                  <c:v>4.1342999999999998E-2</c:v>
                </c:pt>
                <c:pt idx="137292">
                  <c:v>4.1341000000000003E-2</c:v>
                </c:pt>
                <c:pt idx="137293">
                  <c:v>4.1339000000000001E-2</c:v>
                </c:pt>
                <c:pt idx="137294">
                  <c:v>4.1336999999999999E-2</c:v>
                </c:pt>
                <c:pt idx="137295">
                  <c:v>4.1334000000000003E-2</c:v>
                </c:pt>
                <c:pt idx="137296">
                  <c:v>4.1332000000000001E-2</c:v>
                </c:pt>
                <c:pt idx="137297">
                  <c:v>4.1329999999999999E-2</c:v>
                </c:pt>
                <c:pt idx="137298">
                  <c:v>4.1327999999999997E-2</c:v>
                </c:pt>
                <c:pt idx="137299">
                  <c:v>4.1326000000000002E-2</c:v>
                </c:pt>
                <c:pt idx="137300">
                  <c:v>4.1322999999999999E-2</c:v>
                </c:pt>
                <c:pt idx="137301">
                  <c:v>4.1320999999999997E-2</c:v>
                </c:pt>
                <c:pt idx="137302">
                  <c:v>4.1319000000000002E-2</c:v>
                </c:pt>
                <c:pt idx="137303">
                  <c:v>4.1317E-2</c:v>
                </c:pt>
                <c:pt idx="137304">
                  <c:v>4.1314999999999998E-2</c:v>
                </c:pt>
                <c:pt idx="137305">
                  <c:v>4.1313000000000002E-2</c:v>
                </c:pt>
                <c:pt idx="137306">
                  <c:v>4.1311E-2</c:v>
                </c:pt>
                <c:pt idx="137307">
                  <c:v>4.1308999999999998E-2</c:v>
                </c:pt>
                <c:pt idx="137308">
                  <c:v>4.1307000000000003E-2</c:v>
                </c:pt>
                <c:pt idx="137309">
                  <c:v>4.1305000000000001E-2</c:v>
                </c:pt>
                <c:pt idx="137310">
                  <c:v>4.1302999999999999E-2</c:v>
                </c:pt>
                <c:pt idx="137311">
                  <c:v>4.1300999999999997E-2</c:v>
                </c:pt>
                <c:pt idx="137312">
                  <c:v>4.1300000000000003E-2</c:v>
                </c:pt>
                <c:pt idx="137313">
                  <c:v>4.1298000000000001E-2</c:v>
                </c:pt>
                <c:pt idx="137314">
                  <c:v>4.1297E-2</c:v>
                </c:pt>
                <c:pt idx="137315">
                  <c:v>4.1294999999999998E-2</c:v>
                </c:pt>
                <c:pt idx="137316">
                  <c:v>4.1293999999999997E-2</c:v>
                </c:pt>
                <c:pt idx="137317">
                  <c:v>4.1292000000000002E-2</c:v>
                </c:pt>
                <c:pt idx="137318">
                  <c:v>4.1291000000000001E-2</c:v>
                </c:pt>
                <c:pt idx="137319">
                  <c:v>4.1288999999999999E-2</c:v>
                </c:pt>
                <c:pt idx="137320">
                  <c:v>4.1287999999999998E-2</c:v>
                </c:pt>
                <c:pt idx="137321">
                  <c:v>4.1286999999999997E-2</c:v>
                </c:pt>
                <c:pt idx="137322">
                  <c:v>4.1286000000000003E-2</c:v>
                </c:pt>
                <c:pt idx="137323">
                  <c:v>4.1285000000000002E-2</c:v>
                </c:pt>
                <c:pt idx="137324">
                  <c:v>4.1284000000000001E-2</c:v>
                </c:pt>
                <c:pt idx="137325">
                  <c:v>4.1283E-2</c:v>
                </c:pt>
                <c:pt idx="137326">
                  <c:v>4.1281999999999999E-2</c:v>
                </c:pt>
                <c:pt idx="137327">
                  <c:v>4.1280999999999998E-2</c:v>
                </c:pt>
                <c:pt idx="137328">
                  <c:v>4.1279999999999997E-2</c:v>
                </c:pt>
                <c:pt idx="137329">
                  <c:v>4.1279999999999997E-2</c:v>
                </c:pt>
                <c:pt idx="137330">
                  <c:v>4.1279000000000003E-2</c:v>
                </c:pt>
                <c:pt idx="137331">
                  <c:v>4.1279000000000003E-2</c:v>
                </c:pt>
                <c:pt idx="137332">
                  <c:v>4.1278000000000002E-2</c:v>
                </c:pt>
                <c:pt idx="137333">
                  <c:v>4.1278000000000002E-2</c:v>
                </c:pt>
                <c:pt idx="137334">
                  <c:v>4.1277000000000001E-2</c:v>
                </c:pt>
                <c:pt idx="137335">
                  <c:v>4.1277000000000001E-2</c:v>
                </c:pt>
                <c:pt idx="137336">
                  <c:v>4.1277000000000001E-2</c:v>
                </c:pt>
                <c:pt idx="137337">
                  <c:v>4.1277000000000001E-2</c:v>
                </c:pt>
                <c:pt idx="137338">
                  <c:v>4.1277000000000001E-2</c:v>
                </c:pt>
                <c:pt idx="137339">
                  <c:v>4.1277000000000001E-2</c:v>
                </c:pt>
                <c:pt idx="137340">
                  <c:v>4.1277000000000001E-2</c:v>
                </c:pt>
                <c:pt idx="137341">
                  <c:v>4.1277000000000001E-2</c:v>
                </c:pt>
                <c:pt idx="137342">
                  <c:v>4.1277000000000001E-2</c:v>
                </c:pt>
                <c:pt idx="137343">
                  <c:v>4.1277000000000001E-2</c:v>
                </c:pt>
                <c:pt idx="137344">
                  <c:v>4.1277000000000001E-2</c:v>
                </c:pt>
                <c:pt idx="137345">
                  <c:v>4.1278000000000002E-2</c:v>
                </c:pt>
                <c:pt idx="137346">
                  <c:v>4.1278000000000002E-2</c:v>
                </c:pt>
                <c:pt idx="137347">
                  <c:v>4.1278000000000002E-2</c:v>
                </c:pt>
                <c:pt idx="137348">
                  <c:v>4.1279000000000003E-2</c:v>
                </c:pt>
                <c:pt idx="137349">
                  <c:v>4.1279000000000003E-2</c:v>
                </c:pt>
                <c:pt idx="137350">
                  <c:v>4.1279000000000003E-2</c:v>
                </c:pt>
                <c:pt idx="137351">
                  <c:v>4.1279999999999997E-2</c:v>
                </c:pt>
                <c:pt idx="137352">
                  <c:v>4.1279999999999997E-2</c:v>
                </c:pt>
                <c:pt idx="137353">
                  <c:v>4.1280999999999998E-2</c:v>
                </c:pt>
                <c:pt idx="137354">
                  <c:v>4.1280999999999998E-2</c:v>
                </c:pt>
                <c:pt idx="137355">
                  <c:v>4.1281999999999999E-2</c:v>
                </c:pt>
                <c:pt idx="137356">
                  <c:v>4.1281999999999999E-2</c:v>
                </c:pt>
                <c:pt idx="137357">
                  <c:v>4.1283E-2</c:v>
                </c:pt>
                <c:pt idx="137358">
                  <c:v>4.1284000000000001E-2</c:v>
                </c:pt>
                <c:pt idx="137359">
                  <c:v>4.1284000000000001E-2</c:v>
                </c:pt>
                <c:pt idx="137360">
                  <c:v>4.1285000000000002E-2</c:v>
                </c:pt>
                <c:pt idx="137361">
                  <c:v>4.1286000000000003E-2</c:v>
                </c:pt>
                <c:pt idx="137362">
                  <c:v>4.1286000000000003E-2</c:v>
                </c:pt>
                <c:pt idx="137363">
                  <c:v>4.1286999999999997E-2</c:v>
                </c:pt>
                <c:pt idx="137364">
                  <c:v>4.1287999999999998E-2</c:v>
                </c:pt>
                <c:pt idx="137365">
                  <c:v>4.1287999999999998E-2</c:v>
                </c:pt>
                <c:pt idx="137366">
                  <c:v>4.1288999999999999E-2</c:v>
                </c:pt>
                <c:pt idx="137367">
                  <c:v>4.129E-2</c:v>
                </c:pt>
                <c:pt idx="137368">
                  <c:v>4.129E-2</c:v>
                </c:pt>
                <c:pt idx="137369">
                  <c:v>4.1291000000000001E-2</c:v>
                </c:pt>
                <c:pt idx="137370">
                  <c:v>4.1292000000000002E-2</c:v>
                </c:pt>
                <c:pt idx="137371">
                  <c:v>4.1292000000000002E-2</c:v>
                </c:pt>
                <c:pt idx="137372">
                  <c:v>4.1293000000000003E-2</c:v>
                </c:pt>
                <c:pt idx="137373">
                  <c:v>4.1293999999999997E-2</c:v>
                </c:pt>
                <c:pt idx="137374">
                  <c:v>4.1294999999999998E-2</c:v>
                </c:pt>
                <c:pt idx="137375">
                  <c:v>4.1294999999999998E-2</c:v>
                </c:pt>
                <c:pt idx="137376">
                  <c:v>4.1295999999999999E-2</c:v>
                </c:pt>
                <c:pt idx="137377">
                  <c:v>4.1295999999999999E-2</c:v>
                </c:pt>
                <c:pt idx="137378">
                  <c:v>4.1297E-2</c:v>
                </c:pt>
                <c:pt idx="137379">
                  <c:v>4.1297E-2</c:v>
                </c:pt>
                <c:pt idx="137380">
                  <c:v>4.1298000000000001E-2</c:v>
                </c:pt>
                <c:pt idx="137381">
                  <c:v>4.1298000000000001E-2</c:v>
                </c:pt>
                <c:pt idx="137382">
                  <c:v>4.1299000000000002E-2</c:v>
                </c:pt>
                <c:pt idx="137383">
                  <c:v>4.1300000000000003E-2</c:v>
                </c:pt>
                <c:pt idx="137384">
                  <c:v>4.1300000000000003E-2</c:v>
                </c:pt>
                <c:pt idx="137385">
                  <c:v>4.1300999999999997E-2</c:v>
                </c:pt>
                <c:pt idx="137386">
                  <c:v>4.1300999999999997E-2</c:v>
                </c:pt>
                <c:pt idx="137387">
                  <c:v>4.1301999999999998E-2</c:v>
                </c:pt>
                <c:pt idx="137388">
                  <c:v>4.1301999999999998E-2</c:v>
                </c:pt>
                <c:pt idx="137389">
                  <c:v>4.1301999999999998E-2</c:v>
                </c:pt>
                <c:pt idx="137390">
                  <c:v>4.1301999999999998E-2</c:v>
                </c:pt>
                <c:pt idx="137391">
                  <c:v>4.1302999999999999E-2</c:v>
                </c:pt>
                <c:pt idx="137392">
                  <c:v>4.1302999999999999E-2</c:v>
                </c:pt>
                <c:pt idx="137393">
                  <c:v>4.1302999999999999E-2</c:v>
                </c:pt>
                <c:pt idx="137394">
                  <c:v>4.1302999999999999E-2</c:v>
                </c:pt>
                <c:pt idx="137395">
                  <c:v>4.1304E-2</c:v>
                </c:pt>
                <c:pt idx="137396">
                  <c:v>4.1304E-2</c:v>
                </c:pt>
                <c:pt idx="137397">
                  <c:v>4.1304E-2</c:v>
                </c:pt>
                <c:pt idx="137398">
                  <c:v>4.1304E-2</c:v>
                </c:pt>
                <c:pt idx="137399">
                  <c:v>4.1304E-2</c:v>
                </c:pt>
                <c:pt idx="137400">
                  <c:v>4.1304E-2</c:v>
                </c:pt>
                <c:pt idx="137401">
                  <c:v>4.1304E-2</c:v>
                </c:pt>
                <c:pt idx="137402">
                  <c:v>4.1304E-2</c:v>
                </c:pt>
                <c:pt idx="137403">
                  <c:v>4.1304E-2</c:v>
                </c:pt>
                <c:pt idx="137404">
                  <c:v>4.1304E-2</c:v>
                </c:pt>
                <c:pt idx="137405">
                  <c:v>4.1304E-2</c:v>
                </c:pt>
                <c:pt idx="137406">
                  <c:v>4.1304E-2</c:v>
                </c:pt>
                <c:pt idx="137407">
                  <c:v>4.1304E-2</c:v>
                </c:pt>
                <c:pt idx="137408">
                  <c:v>4.1304E-2</c:v>
                </c:pt>
                <c:pt idx="137409">
                  <c:v>4.1302999999999999E-2</c:v>
                </c:pt>
                <c:pt idx="137410">
                  <c:v>4.1302999999999999E-2</c:v>
                </c:pt>
                <c:pt idx="137411">
                  <c:v>4.1302999999999999E-2</c:v>
                </c:pt>
                <c:pt idx="137412">
                  <c:v>4.1302999999999999E-2</c:v>
                </c:pt>
                <c:pt idx="137413">
                  <c:v>4.1302999999999999E-2</c:v>
                </c:pt>
                <c:pt idx="137414">
                  <c:v>4.1301999999999998E-2</c:v>
                </c:pt>
                <c:pt idx="137415">
                  <c:v>4.1301999999999998E-2</c:v>
                </c:pt>
                <c:pt idx="137416">
                  <c:v>4.1301999999999998E-2</c:v>
                </c:pt>
                <c:pt idx="137417">
                  <c:v>4.1301999999999998E-2</c:v>
                </c:pt>
                <c:pt idx="137418">
                  <c:v>4.1300999999999997E-2</c:v>
                </c:pt>
                <c:pt idx="137419">
                  <c:v>4.1300999999999997E-2</c:v>
                </c:pt>
                <c:pt idx="137420">
                  <c:v>4.1300999999999997E-2</c:v>
                </c:pt>
                <c:pt idx="137421">
                  <c:v>4.1300999999999997E-2</c:v>
                </c:pt>
                <c:pt idx="137422">
                  <c:v>4.1300999999999997E-2</c:v>
                </c:pt>
                <c:pt idx="137423">
                  <c:v>4.1300000000000003E-2</c:v>
                </c:pt>
                <c:pt idx="137424">
                  <c:v>4.1300000000000003E-2</c:v>
                </c:pt>
                <c:pt idx="137425">
                  <c:v>4.1300000000000003E-2</c:v>
                </c:pt>
                <c:pt idx="137426">
                  <c:v>4.1299000000000002E-2</c:v>
                </c:pt>
                <c:pt idx="137427">
                  <c:v>4.1299000000000002E-2</c:v>
                </c:pt>
                <c:pt idx="137428">
                  <c:v>4.1299000000000002E-2</c:v>
                </c:pt>
                <c:pt idx="137429">
                  <c:v>4.1299000000000002E-2</c:v>
                </c:pt>
                <c:pt idx="137430">
                  <c:v>4.1299000000000002E-2</c:v>
                </c:pt>
                <c:pt idx="137431">
                  <c:v>4.1299000000000002E-2</c:v>
                </c:pt>
                <c:pt idx="137432">
                  <c:v>4.1299000000000002E-2</c:v>
                </c:pt>
                <c:pt idx="137433">
                  <c:v>4.1299000000000002E-2</c:v>
                </c:pt>
                <c:pt idx="137434">
                  <c:v>4.1298000000000001E-2</c:v>
                </c:pt>
                <c:pt idx="137435">
                  <c:v>4.1298000000000001E-2</c:v>
                </c:pt>
                <c:pt idx="137436">
                  <c:v>4.1298000000000001E-2</c:v>
                </c:pt>
                <c:pt idx="137437">
                  <c:v>4.1298000000000001E-2</c:v>
                </c:pt>
                <c:pt idx="137438">
                  <c:v>4.1298000000000001E-2</c:v>
                </c:pt>
                <c:pt idx="137439">
                  <c:v>4.1297E-2</c:v>
                </c:pt>
                <c:pt idx="137440">
                  <c:v>4.1297E-2</c:v>
                </c:pt>
                <c:pt idx="137441">
                  <c:v>4.1297E-2</c:v>
                </c:pt>
                <c:pt idx="137442">
                  <c:v>4.1297E-2</c:v>
                </c:pt>
                <c:pt idx="137443">
                  <c:v>4.1297E-2</c:v>
                </c:pt>
                <c:pt idx="137444">
                  <c:v>4.1297E-2</c:v>
                </c:pt>
                <c:pt idx="137445">
                  <c:v>4.1297E-2</c:v>
                </c:pt>
                <c:pt idx="137446">
                  <c:v>4.1297E-2</c:v>
                </c:pt>
                <c:pt idx="137447">
                  <c:v>4.1297E-2</c:v>
                </c:pt>
                <c:pt idx="137448">
                  <c:v>4.1295999999999999E-2</c:v>
                </c:pt>
                <c:pt idx="137449">
                  <c:v>4.1295999999999999E-2</c:v>
                </c:pt>
                <c:pt idx="137450">
                  <c:v>4.1295999999999999E-2</c:v>
                </c:pt>
                <c:pt idx="137451">
                  <c:v>4.1295999999999999E-2</c:v>
                </c:pt>
                <c:pt idx="137452">
                  <c:v>4.1295999999999999E-2</c:v>
                </c:pt>
                <c:pt idx="137453">
                  <c:v>4.1295999999999999E-2</c:v>
                </c:pt>
                <c:pt idx="137454">
                  <c:v>4.1295999999999999E-2</c:v>
                </c:pt>
                <c:pt idx="137455">
                  <c:v>4.1294999999999998E-2</c:v>
                </c:pt>
                <c:pt idx="137456">
                  <c:v>4.1294999999999998E-2</c:v>
                </c:pt>
                <c:pt idx="137457">
                  <c:v>4.1294999999999998E-2</c:v>
                </c:pt>
                <c:pt idx="137458">
                  <c:v>4.1294999999999998E-2</c:v>
                </c:pt>
                <c:pt idx="137459">
                  <c:v>4.1294999999999998E-2</c:v>
                </c:pt>
                <c:pt idx="137460">
                  <c:v>4.1293999999999997E-2</c:v>
                </c:pt>
                <c:pt idx="137461">
                  <c:v>4.1293999999999997E-2</c:v>
                </c:pt>
                <c:pt idx="137462">
                  <c:v>4.1293999999999997E-2</c:v>
                </c:pt>
                <c:pt idx="137463">
                  <c:v>4.1293000000000003E-2</c:v>
                </c:pt>
                <c:pt idx="137464">
                  <c:v>4.1293000000000003E-2</c:v>
                </c:pt>
                <c:pt idx="137465">
                  <c:v>4.1293000000000003E-2</c:v>
                </c:pt>
                <c:pt idx="137466">
                  <c:v>4.1292000000000002E-2</c:v>
                </c:pt>
                <c:pt idx="137467">
                  <c:v>4.1292000000000002E-2</c:v>
                </c:pt>
                <c:pt idx="137468">
                  <c:v>4.1292000000000002E-2</c:v>
                </c:pt>
                <c:pt idx="137469">
                  <c:v>4.1291000000000001E-2</c:v>
                </c:pt>
                <c:pt idx="137470">
                  <c:v>4.1291000000000001E-2</c:v>
                </c:pt>
                <c:pt idx="137471">
                  <c:v>4.129E-2</c:v>
                </c:pt>
                <c:pt idx="137472">
                  <c:v>4.129E-2</c:v>
                </c:pt>
                <c:pt idx="137473">
                  <c:v>4.1288999999999999E-2</c:v>
                </c:pt>
                <c:pt idx="137474">
                  <c:v>4.1288999999999999E-2</c:v>
                </c:pt>
                <c:pt idx="137475">
                  <c:v>4.1287999999999998E-2</c:v>
                </c:pt>
                <c:pt idx="137476">
                  <c:v>4.1287999999999998E-2</c:v>
                </c:pt>
                <c:pt idx="137477">
                  <c:v>4.1286999999999997E-2</c:v>
                </c:pt>
                <c:pt idx="137478">
                  <c:v>4.1286999999999997E-2</c:v>
                </c:pt>
                <c:pt idx="137479">
                  <c:v>4.1286000000000003E-2</c:v>
                </c:pt>
                <c:pt idx="137480">
                  <c:v>4.1286000000000003E-2</c:v>
                </c:pt>
                <c:pt idx="137481">
                  <c:v>4.1285000000000002E-2</c:v>
                </c:pt>
                <c:pt idx="137482">
                  <c:v>4.1284000000000001E-2</c:v>
                </c:pt>
                <c:pt idx="137483">
                  <c:v>4.1284000000000001E-2</c:v>
                </c:pt>
                <c:pt idx="137484">
                  <c:v>4.1283E-2</c:v>
                </c:pt>
                <c:pt idx="137485">
                  <c:v>4.1281999999999999E-2</c:v>
                </c:pt>
                <c:pt idx="137486">
                  <c:v>4.1281999999999999E-2</c:v>
                </c:pt>
                <c:pt idx="137487">
                  <c:v>4.1280999999999998E-2</c:v>
                </c:pt>
                <c:pt idx="137488">
                  <c:v>4.1279999999999997E-2</c:v>
                </c:pt>
                <c:pt idx="137489">
                  <c:v>4.1279999999999997E-2</c:v>
                </c:pt>
                <c:pt idx="137490">
                  <c:v>4.1279000000000003E-2</c:v>
                </c:pt>
                <c:pt idx="137491">
                  <c:v>4.1278000000000002E-2</c:v>
                </c:pt>
                <c:pt idx="137492">
                  <c:v>4.1278000000000002E-2</c:v>
                </c:pt>
                <c:pt idx="137493">
                  <c:v>4.1277000000000001E-2</c:v>
                </c:pt>
                <c:pt idx="137494">
                  <c:v>4.1276E-2</c:v>
                </c:pt>
                <c:pt idx="137495">
                  <c:v>4.1276E-2</c:v>
                </c:pt>
                <c:pt idx="137496">
                  <c:v>4.1274999999999999E-2</c:v>
                </c:pt>
                <c:pt idx="137497">
                  <c:v>4.1273999999999998E-2</c:v>
                </c:pt>
                <c:pt idx="137498">
                  <c:v>4.1273999999999998E-2</c:v>
                </c:pt>
                <c:pt idx="137499">
                  <c:v>4.1272999999999997E-2</c:v>
                </c:pt>
                <c:pt idx="137500">
                  <c:v>4.1272999999999997E-2</c:v>
                </c:pt>
                <c:pt idx="137501">
                  <c:v>4.1272000000000003E-2</c:v>
                </c:pt>
                <c:pt idx="137502">
                  <c:v>4.1272000000000003E-2</c:v>
                </c:pt>
                <c:pt idx="137503">
                  <c:v>4.1271000000000002E-2</c:v>
                </c:pt>
                <c:pt idx="137504">
                  <c:v>4.1271000000000002E-2</c:v>
                </c:pt>
                <c:pt idx="137505">
                  <c:v>4.1271000000000002E-2</c:v>
                </c:pt>
                <c:pt idx="137506">
                  <c:v>4.1270000000000001E-2</c:v>
                </c:pt>
                <c:pt idx="137507">
                  <c:v>4.1270000000000001E-2</c:v>
                </c:pt>
                <c:pt idx="137508">
                  <c:v>4.1269E-2</c:v>
                </c:pt>
                <c:pt idx="137509">
                  <c:v>4.1269E-2</c:v>
                </c:pt>
                <c:pt idx="137510">
                  <c:v>4.1269E-2</c:v>
                </c:pt>
                <c:pt idx="137511">
                  <c:v>4.1269E-2</c:v>
                </c:pt>
                <c:pt idx="137512">
                  <c:v>4.1269E-2</c:v>
                </c:pt>
                <c:pt idx="137513">
                  <c:v>4.1269E-2</c:v>
                </c:pt>
                <c:pt idx="137514">
                  <c:v>4.1269E-2</c:v>
                </c:pt>
                <c:pt idx="137515">
                  <c:v>4.1269E-2</c:v>
                </c:pt>
                <c:pt idx="137516">
                  <c:v>4.1269E-2</c:v>
                </c:pt>
                <c:pt idx="137517">
                  <c:v>4.1269E-2</c:v>
                </c:pt>
                <c:pt idx="137518">
                  <c:v>4.1269E-2</c:v>
                </c:pt>
                <c:pt idx="137519">
                  <c:v>4.1269E-2</c:v>
                </c:pt>
                <c:pt idx="137520">
                  <c:v>4.1270000000000001E-2</c:v>
                </c:pt>
                <c:pt idx="137521">
                  <c:v>4.1270000000000001E-2</c:v>
                </c:pt>
                <c:pt idx="137522">
                  <c:v>4.1270000000000001E-2</c:v>
                </c:pt>
                <c:pt idx="137523">
                  <c:v>4.1271000000000002E-2</c:v>
                </c:pt>
                <c:pt idx="137524">
                  <c:v>4.1271000000000002E-2</c:v>
                </c:pt>
                <c:pt idx="137525">
                  <c:v>4.1272000000000003E-2</c:v>
                </c:pt>
                <c:pt idx="137526">
                  <c:v>4.1272000000000003E-2</c:v>
                </c:pt>
                <c:pt idx="137527">
                  <c:v>4.1272999999999997E-2</c:v>
                </c:pt>
                <c:pt idx="137528">
                  <c:v>4.1272999999999997E-2</c:v>
                </c:pt>
                <c:pt idx="137529">
                  <c:v>4.1273999999999998E-2</c:v>
                </c:pt>
                <c:pt idx="137530">
                  <c:v>4.1273999999999998E-2</c:v>
                </c:pt>
                <c:pt idx="137531">
                  <c:v>4.1274999999999999E-2</c:v>
                </c:pt>
                <c:pt idx="137532">
                  <c:v>4.1274999999999999E-2</c:v>
                </c:pt>
                <c:pt idx="137533">
                  <c:v>4.1276E-2</c:v>
                </c:pt>
                <c:pt idx="137534">
                  <c:v>4.1276E-2</c:v>
                </c:pt>
                <c:pt idx="137535">
                  <c:v>4.1277000000000001E-2</c:v>
                </c:pt>
                <c:pt idx="137536">
                  <c:v>4.1277000000000001E-2</c:v>
                </c:pt>
                <c:pt idx="137537">
                  <c:v>4.1278000000000002E-2</c:v>
                </c:pt>
                <c:pt idx="137538">
                  <c:v>4.1278000000000002E-2</c:v>
                </c:pt>
                <c:pt idx="137539">
                  <c:v>4.1279000000000003E-2</c:v>
                </c:pt>
                <c:pt idx="137540">
                  <c:v>4.1279000000000003E-2</c:v>
                </c:pt>
                <c:pt idx="137541">
                  <c:v>4.1279999999999997E-2</c:v>
                </c:pt>
                <c:pt idx="137542">
                  <c:v>4.1279999999999997E-2</c:v>
                </c:pt>
                <c:pt idx="137543">
                  <c:v>4.1279999999999997E-2</c:v>
                </c:pt>
                <c:pt idx="137544">
                  <c:v>4.1279999999999997E-2</c:v>
                </c:pt>
                <c:pt idx="137545">
                  <c:v>4.1280999999999998E-2</c:v>
                </c:pt>
                <c:pt idx="137546">
                  <c:v>4.1280999999999998E-2</c:v>
                </c:pt>
                <c:pt idx="137547">
                  <c:v>4.1280999999999998E-2</c:v>
                </c:pt>
                <c:pt idx="137548">
                  <c:v>4.1281999999999999E-2</c:v>
                </c:pt>
                <c:pt idx="137549">
                  <c:v>4.1281999999999999E-2</c:v>
                </c:pt>
                <c:pt idx="137550">
                  <c:v>4.1281999999999999E-2</c:v>
                </c:pt>
                <c:pt idx="137551">
                  <c:v>4.1281999999999999E-2</c:v>
                </c:pt>
                <c:pt idx="137552">
                  <c:v>4.1281999999999999E-2</c:v>
                </c:pt>
                <c:pt idx="137553">
                  <c:v>4.1281999999999999E-2</c:v>
                </c:pt>
                <c:pt idx="137554">
                  <c:v>4.1281999999999999E-2</c:v>
                </c:pt>
                <c:pt idx="137555">
                  <c:v>4.1281999999999999E-2</c:v>
                </c:pt>
                <c:pt idx="137556">
                  <c:v>4.1281999999999999E-2</c:v>
                </c:pt>
                <c:pt idx="137557">
                  <c:v>4.1280999999999998E-2</c:v>
                </c:pt>
                <c:pt idx="137558">
                  <c:v>4.1280999999999998E-2</c:v>
                </c:pt>
                <c:pt idx="137559">
                  <c:v>4.1280999999999998E-2</c:v>
                </c:pt>
                <c:pt idx="137560">
                  <c:v>4.1280999999999998E-2</c:v>
                </c:pt>
                <c:pt idx="137561">
                  <c:v>4.1280999999999998E-2</c:v>
                </c:pt>
                <c:pt idx="137562">
                  <c:v>4.1279999999999997E-2</c:v>
                </c:pt>
                <c:pt idx="137563">
                  <c:v>4.1279999999999997E-2</c:v>
                </c:pt>
                <c:pt idx="137564">
                  <c:v>4.1279000000000003E-2</c:v>
                </c:pt>
                <c:pt idx="137565">
                  <c:v>4.1279000000000003E-2</c:v>
                </c:pt>
                <c:pt idx="137566">
                  <c:v>4.1279000000000003E-2</c:v>
                </c:pt>
                <c:pt idx="137567">
                  <c:v>4.1278000000000002E-2</c:v>
                </c:pt>
                <c:pt idx="137568">
                  <c:v>4.1278000000000002E-2</c:v>
                </c:pt>
                <c:pt idx="137569">
                  <c:v>4.1277000000000001E-2</c:v>
                </c:pt>
                <c:pt idx="137570">
                  <c:v>4.1277000000000001E-2</c:v>
                </c:pt>
                <c:pt idx="137571">
                  <c:v>4.1276E-2</c:v>
                </c:pt>
                <c:pt idx="137572">
                  <c:v>4.1276E-2</c:v>
                </c:pt>
                <c:pt idx="137573">
                  <c:v>4.1274999999999999E-2</c:v>
                </c:pt>
                <c:pt idx="137574">
                  <c:v>4.1274999999999999E-2</c:v>
                </c:pt>
                <c:pt idx="137575">
                  <c:v>4.1273999999999998E-2</c:v>
                </c:pt>
                <c:pt idx="137576">
                  <c:v>4.1273999999999998E-2</c:v>
                </c:pt>
                <c:pt idx="137577">
                  <c:v>4.1272999999999997E-2</c:v>
                </c:pt>
                <c:pt idx="137578">
                  <c:v>4.1272999999999997E-2</c:v>
                </c:pt>
                <c:pt idx="137579">
                  <c:v>4.1272000000000003E-2</c:v>
                </c:pt>
                <c:pt idx="137580">
                  <c:v>4.1272000000000003E-2</c:v>
                </c:pt>
                <c:pt idx="137581">
                  <c:v>4.1271000000000002E-2</c:v>
                </c:pt>
                <c:pt idx="137582">
                  <c:v>4.1271000000000002E-2</c:v>
                </c:pt>
                <c:pt idx="137583">
                  <c:v>4.1270000000000001E-2</c:v>
                </c:pt>
                <c:pt idx="137584">
                  <c:v>4.1270000000000001E-2</c:v>
                </c:pt>
                <c:pt idx="137585">
                  <c:v>4.1270000000000001E-2</c:v>
                </c:pt>
                <c:pt idx="137586">
                  <c:v>4.1270000000000001E-2</c:v>
                </c:pt>
                <c:pt idx="137587">
                  <c:v>4.1269E-2</c:v>
                </c:pt>
                <c:pt idx="137588">
                  <c:v>4.1269E-2</c:v>
                </c:pt>
                <c:pt idx="137589">
                  <c:v>4.1269E-2</c:v>
                </c:pt>
                <c:pt idx="137590">
                  <c:v>4.1269E-2</c:v>
                </c:pt>
                <c:pt idx="137591">
                  <c:v>4.1269E-2</c:v>
                </c:pt>
                <c:pt idx="137592">
                  <c:v>4.1269E-2</c:v>
                </c:pt>
                <c:pt idx="137593">
                  <c:v>4.1269E-2</c:v>
                </c:pt>
                <c:pt idx="137594">
                  <c:v>4.1269E-2</c:v>
                </c:pt>
                <c:pt idx="137595">
                  <c:v>4.1269E-2</c:v>
                </c:pt>
                <c:pt idx="137596">
                  <c:v>4.1269E-2</c:v>
                </c:pt>
                <c:pt idx="137597">
                  <c:v>4.1270000000000001E-2</c:v>
                </c:pt>
                <c:pt idx="137598">
                  <c:v>4.1270000000000001E-2</c:v>
                </c:pt>
                <c:pt idx="137599">
                  <c:v>4.1271000000000002E-2</c:v>
                </c:pt>
                <c:pt idx="137600">
                  <c:v>4.1271000000000002E-2</c:v>
                </c:pt>
                <c:pt idx="137601">
                  <c:v>4.1271000000000002E-2</c:v>
                </c:pt>
                <c:pt idx="137602">
                  <c:v>4.1272000000000003E-2</c:v>
                </c:pt>
                <c:pt idx="137603">
                  <c:v>4.1272000000000003E-2</c:v>
                </c:pt>
                <c:pt idx="137604">
                  <c:v>4.1272999999999997E-2</c:v>
                </c:pt>
                <c:pt idx="137605">
                  <c:v>4.1273999999999998E-2</c:v>
                </c:pt>
                <c:pt idx="137606">
                  <c:v>4.1274999999999999E-2</c:v>
                </c:pt>
                <c:pt idx="137607">
                  <c:v>4.1276E-2</c:v>
                </c:pt>
                <c:pt idx="137608">
                  <c:v>4.1276E-2</c:v>
                </c:pt>
                <c:pt idx="137609">
                  <c:v>4.1277000000000001E-2</c:v>
                </c:pt>
                <c:pt idx="137610">
                  <c:v>4.1278000000000002E-2</c:v>
                </c:pt>
                <c:pt idx="137611">
                  <c:v>4.1279000000000003E-2</c:v>
                </c:pt>
                <c:pt idx="137612">
                  <c:v>4.1279999999999997E-2</c:v>
                </c:pt>
                <c:pt idx="137613">
                  <c:v>4.1280999999999998E-2</c:v>
                </c:pt>
                <c:pt idx="137614">
                  <c:v>4.1281999999999999E-2</c:v>
                </c:pt>
                <c:pt idx="137615">
                  <c:v>4.1283E-2</c:v>
                </c:pt>
                <c:pt idx="137616">
                  <c:v>4.1284000000000001E-2</c:v>
                </c:pt>
                <c:pt idx="137617">
                  <c:v>4.1285000000000002E-2</c:v>
                </c:pt>
                <c:pt idx="137618">
                  <c:v>4.1286000000000003E-2</c:v>
                </c:pt>
                <c:pt idx="137619">
                  <c:v>4.1286999999999997E-2</c:v>
                </c:pt>
                <c:pt idx="137620">
                  <c:v>4.1287999999999998E-2</c:v>
                </c:pt>
                <c:pt idx="137621">
                  <c:v>4.129E-2</c:v>
                </c:pt>
                <c:pt idx="137622">
                  <c:v>4.1291000000000001E-2</c:v>
                </c:pt>
                <c:pt idx="137623">
                  <c:v>4.1291000000000001E-2</c:v>
                </c:pt>
                <c:pt idx="137624">
                  <c:v>4.1292000000000002E-2</c:v>
                </c:pt>
                <c:pt idx="137625">
                  <c:v>4.1293000000000003E-2</c:v>
                </c:pt>
                <c:pt idx="137626">
                  <c:v>4.1293999999999997E-2</c:v>
                </c:pt>
                <c:pt idx="137627">
                  <c:v>4.1294999999999998E-2</c:v>
                </c:pt>
                <c:pt idx="137628">
                  <c:v>4.1295999999999999E-2</c:v>
                </c:pt>
                <c:pt idx="137629">
                  <c:v>4.1297E-2</c:v>
                </c:pt>
                <c:pt idx="137630">
                  <c:v>4.1297E-2</c:v>
                </c:pt>
                <c:pt idx="137631">
                  <c:v>4.1298000000000001E-2</c:v>
                </c:pt>
                <c:pt idx="137632">
                  <c:v>4.1299000000000002E-2</c:v>
                </c:pt>
                <c:pt idx="137633">
                  <c:v>4.1300000000000003E-2</c:v>
                </c:pt>
                <c:pt idx="137634">
                  <c:v>4.1300000000000003E-2</c:v>
                </c:pt>
                <c:pt idx="137635">
                  <c:v>4.1300999999999997E-2</c:v>
                </c:pt>
                <c:pt idx="137636">
                  <c:v>4.1300999999999997E-2</c:v>
                </c:pt>
                <c:pt idx="137637">
                  <c:v>4.1300999999999997E-2</c:v>
                </c:pt>
                <c:pt idx="137638">
                  <c:v>4.1301999999999998E-2</c:v>
                </c:pt>
                <c:pt idx="137639">
                  <c:v>4.1301999999999998E-2</c:v>
                </c:pt>
                <c:pt idx="137640">
                  <c:v>4.1301999999999998E-2</c:v>
                </c:pt>
                <c:pt idx="137641">
                  <c:v>4.1301999999999998E-2</c:v>
                </c:pt>
                <c:pt idx="137642">
                  <c:v>4.1302999999999999E-2</c:v>
                </c:pt>
                <c:pt idx="137643">
                  <c:v>4.1302999999999999E-2</c:v>
                </c:pt>
                <c:pt idx="137644">
                  <c:v>4.1302999999999999E-2</c:v>
                </c:pt>
                <c:pt idx="137645">
                  <c:v>4.1302999999999999E-2</c:v>
                </c:pt>
                <c:pt idx="137646">
                  <c:v>4.1302999999999999E-2</c:v>
                </c:pt>
                <c:pt idx="137647">
                  <c:v>4.1301999999999998E-2</c:v>
                </c:pt>
                <c:pt idx="137648">
                  <c:v>4.1301999999999998E-2</c:v>
                </c:pt>
                <c:pt idx="137649">
                  <c:v>4.1301999999999998E-2</c:v>
                </c:pt>
                <c:pt idx="137650">
                  <c:v>4.1301999999999998E-2</c:v>
                </c:pt>
                <c:pt idx="137651">
                  <c:v>4.1300999999999997E-2</c:v>
                </c:pt>
                <c:pt idx="137652">
                  <c:v>4.1300999999999997E-2</c:v>
                </c:pt>
                <c:pt idx="137653">
                  <c:v>4.1300999999999997E-2</c:v>
                </c:pt>
                <c:pt idx="137654">
                  <c:v>4.1300000000000003E-2</c:v>
                </c:pt>
                <c:pt idx="137655">
                  <c:v>4.1300000000000003E-2</c:v>
                </c:pt>
                <c:pt idx="137656">
                  <c:v>4.1299000000000002E-2</c:v>
                </c:pt>
                <c:pt idx="137657">
                  <c:v>4.1299000000000002E-2</c:v>
                </c:pt>
                <c:pt idx="137658">
                  <c:v>4.1298000000000001E-2</c:v>
                </c:pt>
                <c:pt idx="137659">
                  <c:v>4.1298000000000001E-2</c:v>
                </c:pt>
                <c:pt idx="137660">
                  <c:v>4.1297E-2</c:v>
                </c:pt>
                <c:pt idx="137661">
                  <c:v>4.1297E-2</c:v>
                </c:pt>
                <c:pt idx="137662">
                  <c:v>4.1295999999999999E-2</c:v>
                </c:pt>
                <c:pt idx="137663">
                  <c:v>4.1294999999999998E-2</c:v>
                </c:pt>
                <c:pt idx="137664">
                  <c:v>4.1294999999999998E-2</c:v>
                </c:pt>
                <c:pt idx="137665">
                  <c:v>4.1293999999999997E-2</c:v>
                </c:pt>
                <c:pt idx="137666">
                  <c:v>4.1293999999999997E-2</c:v>
                </c:pt>
                <c:pt idx="137667">
                  <c:v>4.1293000000000003E-2</c:v>
                </c:pt>
                <c:pt idx="137668">
                  <c:v>4.1293000000000003E-2</c:v>
                </c:pt>
                <c:pt idx="137669">
                  <c:v>4.1292000000000002E-2</c:v>
                </c:pt>
                <c:pt idx="137670">
                  <c:v>4.1292000000000002E-2</c:v>
                </c:pt>
                <c:pt idx="137671">
                  <c:v>4.1291000000000001E-2</c:v>
                </c:pt>
                <c:pt idx="137672">
                  <c:v>4.1291000000000001E-2</c:v>
                </c:pt>
                <c:pt idx="137673">
                  <c:v>4.129E-2</c:v>
                </c:pt>
                <c:pt idx="137674">
                  <c:v>4.1288999999999999E-2</c:v>
                </c:pt>
                <c:pt idx="137675">
                  <c:v>4.1288999999999999E-2</c:v>
                </c:pt>
                <c:pt idx="137676">
                  <c:v>4.1287999999999998E-2</c:v>
                </c:pt>
                <c:pt idx="137677">
                  <c:v>4.1287999999999998E-2</c:v>
                </c:pt>
                <c:pt idx="137678">
                  <c:v>4.1287999999999998E-2</c:v>
                </c:pt>
                <c:pt idx="137679">
                  <c:v>4.1286999999999997E-2</c:v>
                </c:pt>
                <c:pt idx="137680">
                  <c:v>4.1286999999999997E-2</c:v>
                </c:pt>
                <c:pt idx="137681">
                  <c:v>4.1286000000000003E-2</c:v>
                </c:pt>
                <c:pt idx="137682">
                  <c:v>4.1286000000000003E-2</c:v>
                </c:pt>
                <c:pt idx="137683">
                  <c:v>4.1285000000000002E-2</c:v>
                </c:pt>
                <c:pt idx="137684">
                  <c:v>4.1284000000000001E-2</c:v>
                </c:pt>
                <c:pt idx="137685">
                  <c:v>4.1284000000000001E-2</c:v>
                </c:pt>
                <c:pt idx="137686">
                  <c:v>4.1283E-2</c:v>
                </c:pt>
                <c:pt idx="137687">
                  <c:v>4.1283E-2</c:v>
                </c:pt>
                <c:pt idx="137688">
                  <c:v>4.1283E-2</c:v>
                </c:pt>
                <c:pt idx="137689">
                  <c:v>4.1281999999999999E-2</c:v>
                </c:pt>
                <c:pt idx="137690">
                  <c:v>4.1281999999999999E-2</c:v>
                </c:pt>
                <c:pt idx="137691">
                  <c:v>4.1280999999999998E-2</c:v>
                </c:pt>
                <c:pt idx="137692">
                  <c:v>4.1280999999999998E-2</c:v>
                </c:pt>
                <c:pt idx="137693">
                  <c:v>4.1279999999999997E-2</c:v>
                </c:pt>
                <c:pt idx="137694">
                  <c:v>4.1279999999999997E-2</c:v>
                </c:pt>
                <c:pt idx="137695">
                  <c:v>4.1279000000000003E-2</c:v>
                </c:pt>
                <c:pt idx="137696">
                  <c:v>4.1279000000000003E-2</c:v>
                </c:pt>
                <c:pt idx="137697">
                  <c:v>4.1278000000000002E-2</c:v>
                </c:pt>
                <c:pt idx="137698">
                  <c:v>4.1277000000000001E-2</c:v>
                </c:pt>
                <c:pt idx="137699">
                  <c:v>4.1277000000000001E-2</c:v>
                </c:pt>
                <c:pt idx="137700">
                  <c:v>4.1276E-2</c:v>
                </c:pt>
                <c:pt idx="137701">
                  <c:v>4.1276E-2</c:v>
                </c:pt>
                <c:pt idx="137702">
                  <c:v>4.1274999999999999E-2</c:v>
                </c:pt>
                <c:pt idx="137703">
                  <c:v>4.1273999999999998E-2</c:v>
                </c:pt>
                <c:pt idx="137704">
                  <c:v>4.1273999999999998E-2</c:v>
                </c:pt>
                <c:pt idx="137705">
                  <c:v>4.1272999999999997E-2</c:v>
                </c:pt>
                <c:pt idx="137706">
                  <c:v>4.1272000000000003E-2</c:v>
                </c:pt>
                <c:pt idx="137707">
                  <c:v>4.1271000000000002E-2</c:v>
                </c:pt>
                <c:pt idx="137708">
                  <c:v>4.1271000000000002E-2</c:v>
                </c:pt>
                <c:pt idx="137709">
                  <c:v>4.1270000000000001E-2</c:v>
                </c:pt>
                <c:pt idx="137710">
                  <c:v>4.1269E-2</c:v>
                </c:pt>
                <c:pt idx="137711">
                  <c:v>4.1267999999999999E-2</c:v>
                </c:pt>
                <c:pt idx="137712">
                  <c:v>4.1266999999999998E-2</c:v>
                </c:pt>
                <c:pt idx="137713">
                  <c:v>4.1265999999999997E-2</c:v>
                </c:pt>
                <c:pt idx="137714">
                  <c:v>4.1265999999999997E-2</c:v>
                </c:pt>
                <c:pt idx="137715">
                  <c:v>4.1265000000000003E-2</c:v>
                </c:pt>
                <c:pt idx="137716">
                  <c:v>4.1264000000000002E-2</c:v>
                </c:pt>
                <c:pt idx="137717">
                  <c:v>4.1263000000000001E-2</c:v>
                </c:pt>
                <c:pt idx="137718">
                  <c:v>4.1260999999999999E-2</c:v>
                </c:pt>
                <c:pt idx="137719">
                  <c:v>4.1259999999999998E-2</c:v>
                </c:pt>
                <c:pt idx="137720">
                  <c:v>4.1258999999999997E-2</c:v>
                </c:pt>
                <c:pt idx="137721">
                  <c:v>4.1258000000000003E-2</c:v>
                </c:pt>
                <c:pt idx="137722">
                  <c:v>4.1256000000000001E-2</c:v>
                </c:pt>
                <c:pt idx="137723">
                  <c:v>4.1255E-2</c:v>
                </c:pt>
                <c:pt idx="137724">
                  <c:v>4.1253999999999999E-2</c:v>
                </c:pt>
                <c:pt idx="137725">
                  <c:v>4.1252999999999998E-2</c:v>
                </c:pt>
                <c:pt idx="137726">
                  <c:v>4.1251000000000003E-2</c:v>
                </c:pt>
                <c:pt idx="137727">
                  <c:v>4.1250000000000002E-2</c:v>
                </c:pt>
                <c:pt idx="137728">
                  <c:v>4.1248E-2</c:v>
                </c:pt>
                <c:pt idx="137729">
                  <c:v>4.1245999999999998E-2</c:v>
                </c:pt>
                <c:pt idx="137730">
                  <c:v>4.1244999999999997E-2</c:v>
                </c:pt>
                <c:pt idx="137731">
                  <c:v>4.1243000000000002E-2</c:v>
                </c:pt>
                <c:pt idx="137732">
                  <c:v>4.1241E-2</c:v>
                </c:pt>
                <c:pt idx="137733">
                  <c:v>4.1238999999999998E-2</c:v>
                </c:pt>
                <c:pt idx="137734">
                  <c:v>4.1237000000000003E-2</c:v>
                </c:pt>
                <c:pt idx="137735">
                  <c:v>4.1235000000000001E-2</c:v>
                </c:pt>
                <c:pt idx="137736">
                  <c:v>4.1234E-2</c:v>
                </c:pt>
                <c:pt idx="137737">
                  <c:v>4.1231999999999998E-2</c:v>
                </c:pt>
                <c:pt idx="137738">
                  <c:v>4.1230000000000003E-2</c:v>
                </c:pt>
                <c:pt idx="137739">
                  <c:v>4.1227E-2</c:v>
                </c:pt>
                <c:pt idx="137740">
                  <c:v>4.1224999999999998E-2</c:v>
                </c:pt>
                <c:pt idx="137741">
                  <c:v>4.1223000000000003E-2</c:v>
                </c:pt>
                <c:pt idx="137742">
                  <c:v>4.1221000000000001E-2</c:v>
                </c:pt>
                <c:pt idx="137743">
                  <c:v>4.1217999999999998E-2</c:v>
                </c:pt>
                <c:pt idx="137744">
                  <c:v>4.1216000000000003E-2</c:v>
                </c:pt>
                <c:pt idx="137745">
                  <c:v>4.1213E-2</c:v>
                </c:pt>
                <c:pt idx="137746">
                  <c:v>4.1210999999999998E-2</c:v>
                </c:pt>
                <c:pt idx="137747">
                  <c:v>4.1208000000000002E-2</c:v>
                </c:pt>
                <c:pt idx="137748">
                  <c:v>4.1206E-2</c:v>
                </c:pt>
                <c:pt idx="137749">
                  <c:v>4.1202999999999997E-2</c:v>
                </c:pt>
                <c:pt idx="137750">
                  <c:v>4.1201000000000002E-2</c:v>
                </c:pt>
                <c:pt idx="137751">
                  <c:v>4.1197999999999999E-2</c:v>
                </c:pt>
                <c:pt idx="137752">
                  <c:v>4.1196000000000003E-2</c:v>
                </c:pt>
                <c:pt idx="137753">
                  <c:v>4.1193E-2</c:v>
                </c:pt>
                <c:pt idx="137754">
                  <c:v>4.1189999999999997E-2</c:v>
                </c:pt>
                <c:pt idx="137755">
                  <c:v>4.1188000000000002E-2</c:v>
                </c:pt>
                <c:pt idx="137756">
                  <c:v>4.1184999999999999E-2</c:v>
                </c:pt>
                <c:pt idx="137757">
                  <c:v>4.1182999999999997E-2</c:v>
                </c:pt>
                <c:pt idx="137758">
                  <c:v>4.1180000000000001E-2</c:v>
                </c:pt>
                <c:pt idx="137759">
                  <c:v>4.1177999999999999E-2</c:v>
                </c:pt>
                <c:pt idx="137760">
                  <c:v>4.1175999999999997E-2</c:v>
                </c:pt>
                <c:pt idx="137761">
                  <c:v>4.1173000000000001E-2</c:v>
                </c:pt>
                <c:pt idx="137762">
                  <c:v>4.1170999999999999E-2</c:v>
                </c:pt>
                <c:pt idx="137763">
                  <c:v>4.1168999999999997E-2</c:v>
                </c:pt>
                <c:pt idx="137764">
                  <c:v>4.1167000000000002E-2</c:v>
                </c:pt>
                <c:pt idx="137765">
                  <c:v>4.1165E-2</c:v>
                </c:pt>
                <c:pt idx="137766">
                  <c:v>4.1161999999999997E-2</c:v>
                </c:pt>
                <c:pt idx="137767">
                  <c:v>4.1160000000000002E-2</c:v>
                </c:pt>
                <c:pt idx="137768">
                  <c:v>4.1158E-2</c:v>
                </c:pt>
                <c:pt idx="137769">
                  <c:v>4.1156999999999999E-2</c:v>
                </c:pt>
                <c:pt idx="137770">
                  <c:v>4.1154999999999997E-2</c:v>
                </c:pt>
                <c:pt idx="137771">
                  <c:v>4.1153000000000002E-2</c:v>
                </c:pt>
                <c:pt idx="137772">
                  <c:v>4.1152000000000001E-2</c:v>
                </c:pt>
                <c:pt idx="137773">
                  <c:v>4.1149999999999999E-2</c:v>
                </c:pt>
                <c:pt idx="137774">
                  <c:v>4.1148999999999998E-2</c:v>
                </c:pt>
                <c:pt idx="137775">
                  <c:v>4.1147999999999997E-2</c:v>
                </c:pt>
                <c:pt idx="137776">
                  <c:v>4.1146000000000002E-2</c:v>
                </c:pt>
                <c:pt idx="137777">
                  <c:v>4.1145000000000001E-2</c:v>
                </c:pt>
                <c:pt idx="137778">
                  <c:v>4.1144E-2</c:v>
                </c:pt>
                <c:pt idx="137779">
                  <c:v>4.1142999999999999E-2</c:v>
                </c:pt>
                <c:pt idx="137780">
                  <c:v>4.1141999999999998E-2</c:v>
                </c:pt>
                <c:pt idx="137781">
                  <c:v>4.1140999999999997E-2</c:v>
                </c:pt>
                <c:pt idx="137782">
                  <c:v>4.1140999999999997E-2</c:v>
                </c:pt>
                <c:pt idx="137783">
                  <c:v>4.1140000000000003E-2</c:v>
                </c:pt>
                <c:pt idx="137784">
                  <c:v>4.1140000000000003E-2</c:v>
                </c:pt>
                <c:pt idx="137785">
                  <c:v>4.1139000000000002E-2</c:v>
                </c:pt>
                <c:pt idx="137786">
                  <c:v>4.1139000000000002E-2</c:v>
                </c:pt>
                <c:pt idx="137787">
                  <c:v>4.1139000000000002E-2</c:v>
                </c:pt>
                <c:pt idx="137788">
                  <c:v>4.1139000000000002E-2</c:v>
                </c:pt>
                <c:pt idx="137789">
                  <c:v>4.1138000000000001E-2</c:v>
                </c:pt>
                <c:pt idx="137790">
                  <c:v>4.1138000000000001E-2</c:v>
                </c:pt>
                <c:pt idx="137791">
                  <c:v>4.1138000000000001E-2</c:v>
                </c:pt>
                <c:pt idx="137792">
                  <c:v>4.1138000000000001E-2</c:v>
                </c:pt>
                <c:pt idx="137793">
                  <c:v>4.1139000000000002E-2</c:v>
                </c:pt>
                <c:pt idx="137794">
                  <c:v>4.1139000000000002E-2</c:v>
                </c:pt>
                <c:pt idx="137795">
                  <c:v>4.1139000000000002E-2</c:v>
                </c:pt>
                <c:pt idx="137796">
                  <c:v>4.1140000000000003E-2</c:v>
                </c:pt>
                <c:pt idx="137797">
                  <c:v>4.1140000000000003E-2</c:v>
                </c:pt>
                <c:pt idx="137798">
                  <c:v>4.1140999999999997E-2</c:v>
                </c:pt>
                <c:pt idx="137799">
                  <c:v>4.1140999999999997E-2</c:v>
                </c:pt>
                <c:pt idx="137800">
                  <c:v>4.1141999999999998E-2</c:v>
                </c:pt>
                <c:pt idx="137801">
                  <c:v>4.1141999999999998E-2</c:v>
                </c:pt>
                <c:pt idx="137802">
                  <c:v>4.1142999999999999E-2</c:v>
                </c:pt>
                <c:pt idx="137803">
                  <c:v>4.1144E-2</c:v>
                </c:pt>
                <c:pt idx="137804">
                  <c:v>4.1145000000000001E-2</c:v>
                </c:pt>
                <c:pt idx="137805">
                  <c:v>4.1146000000000002E-2</c:v>
                </c:pt>
                <c:pt idx="137806">
                  <c:v>4.1147000000000003E-2</c:v>
                </c:pt>
                <c:pt idx="137807">
                  <c:v>4.1147999999999997E-2</c:v>
                </c:pt>
                <c:pt idx="137808">
                  <c:v>4.1148999999999998E-2</c:v>
                </c:pt>
                <c:pt idx="137809">
                  <c:v>4.1149999999999999E-2</c:v>
                </c:pt>
                <c:pt idx="137810">
                  <c:v>4.1151E-2</c:v>
                </c:pt>
                <c:pt idx="137811">
                  <c:v>4.1152000000000001E-2</c:v>
                </c:pt>
                <c:pt idx="137812">
                  <c:v>4.1153000000000002E-2</c:v>
                </c:pt>
                <c:pt idx="137813">
                  <c:v>4.1154999999999997E-2</c:v>
                </c:pt>
                <c:pt idx="137814">
                  <c:v>4.1155999999999998E-2</c:v>
                </c:pt>
                <c:pt idx="137815">
                  <c:v>4.1156999999999999E-2</c:v>
                </c:pt>
                <c:pt idx="137816">
                  <c:v>4.1158E-2</c:v>
                </c:pt>
                <c:pt idx="137817">
                  <c:v>4.1160000000000002E-2</c:v>
                </c:pt>
                <c:pt idx="137818">
                  <c:v>4.1161000000000003E-2</c:v>
                </c:pt>
                <c:pt idx="137819">
                  <c:v>4.1162999999999998E-2</c:v>
                </c:pt>
                <c:pt idx="137820">
                  <c:v>4.1163999999999999E-2</c:v>
                </c:pt>
                <c:pt idx="137821">
                  <c:v>4.1166000000000001E-2</c:v>
                </c:pt>
                <c:pt idx="137822">
                  <c:v>4.1168000000000003E-2</c:v>
                </c:pt>
                <c:pt idx="137823">
                  <c:v>4.1168999999999997E-2</c:v>
                </c:pt>
                <c:pt idx="137824">
                  <c:v>4.1170999999999999E-2</c:v>
                </c:pt>
                <c:pt idx="137825">
                  <c:v>4.1172E-2</c:v>
                </c:pt>
                <c:pt idx="137826">
                  <c:v>4.1174000000000002E-2</c:v>
                </c:pt>
                <c:pt idx="137827">
                  <c:v>4.1175000000000003E-2</c:v>
                </c:pt>
                <c:pt idx="137828">
                  <c:v>4.1176999999999998E-2</c:v>
                </c:pt>
                <c:pt idx="137829">
                  <c:v>4.1179E-2</c:v>
                </c:pt>
                <c:pt idx="137830">
                  <c:v>4.1181000000000002E-2</c:v>
                </c:pt>
                <c:pt idx="137831">
                  <c:v>4.1182000000000003E-2</c:v>
                </c:pt>
                <c:pt idx="137832">
                  <c:v>4.1183999999999998E-2</c:v>
                </c:pt>
                <c:pt idx="137833">
                  <c:v>4.1186E-2</c:v>
                </c:pt>
                <c:pt idx="137834">
                  <c:v>4.1188000000000002E-2</c:v>
                </c:pt>
                <c:pt idx="137835">
                  <c:v>4.1189000000000003E-2</c:v>
                </c:pt>
                <c:pt idx="137836">
                  <c:v>4.1190999999999998E-2</c:v>
                </c:pt>
                <c:pt idx="137837">
                  <c:v>4.1191999999999999E-2</c:v>
                </c:pt>
                <c:pt idx="137838">
                  <c:v>4.1194000000000001E-2</c:v>
                </c:pt>
                <c:pt idx="137839">
                  <c:v>4.1195000000000002E-2</c:v>
                </c:pt>
                <c:pt idx="137840">
                  <c:v>4.1196999999999998E-2</c:v>
                </c:pt>
                <c:pt idx="137841">
                  <c:v>4.1197999999999999E-2</c:v>
                </c:pt>
                <c:pt idx="137842">
                  <c:v>4.1200000000000001E-2</c:v>
                </c:pt>
                <c:pt idx="137843">
                  <c:v>4.1201000000000002E-2</c:v>
                </c:pt>
                <c:pt idx="137844">
                  <c:v>4.1202999999999997E-2</c:v>
                </c:pt>
                <c:pt idx="137845">
                  <c:v>4.1203999999999998E-2</c:v>
                </c:pt>
                <c:pt idx="137846">
                  <c:v>4.1204999999999999E-2</c:v>
                </c:pt>
                <c:pt idx="137847">
                  <c:v>4.1206E-2</c:v>
                </c:pt>
                <c:pt idx="137848">
                  <c:v>4.1207000000000001E-2</c:v>
                </c:pt>
                <c:pt idx="137849">
                  <c:v>4.1208000000000002E-2</c:v>
                </c:pt>
                <c:pt idx="137850">
                  <c:v>4.1208000000000002E-2</c:v>
                </c:pt>
                <c:pt idx="137851">
                  <c:v>4.1209000000000003E-2</c:v>
                </c:pt>
                <c:pt idx="137852">
                  <c:v>4.1209999999999997E-2</c:v>
                </c:pt>
                <c:pt idx="137853">
                  <c:v>4.1210999999999998E-2</c:v>
                </c:pt>
                <c:pt idx="137854">
                  <c:v>4.1210999999999998E-2</c:v>
                </c:pt>
                <c:pt idx="137855">
                  <c:v>4.1211999999999999E-2</c:v>
                </c:pt>
                <c:pt idx="137856">
                  <c:v>4.1211999999999999E-2</c:v>
                </c:pt>
                <c:pt idx="137857">
                  <c:v>4.1211999999999999E-2</c:v>
                </c:pt>
                <c:pt idx="137858">
                  <c:v>4.1211999999999999E-2</c:v>
                </c:pt>
                <c:pt idx="137859">
                  <c:v>4.1211999999999999E-2</c:v>
                </c:pt>
                <c:pt idx="137860">
                  <c:v>4.1211999999999999E-2</c:v>
                </c:pt>
                <c:pt idx="137861">
                  <c:v>4.1210999999999998E-2</c:v>
                </c:pt>
                <c:pt idx="137862">
                  <c:v>4.1210999999999998E-2</c:v>
                </c:pt>
                <c:pt idx="137863">
                  <c:v>4.1210999999999998E-2</c:v>
                </c:pt>
                <c:pt idx="137864">
                  <c:v>4.1209999999999997E-2</c:v>
                </c:pt>
                <c:pt idx="137865">
                  <c:v>4.1209999999999997E-2</c:v>
                </c:pt>
                <c:pt idx="137866">
                  <c:v>4.1209000000000003E-2</c:v>
                </c:pt>
                <c:pt idx="137867">
                  <c:v>4.1208000000000002E-2</c:v>
                </c:pt>
                <c:pt idx="137868">
                  <c:v>4.1207000000000001E-2</c:v>
                </c:pt>
                <c:pt idx="137869">
                  <c:v>4.1206E-2</c:v>
                </c:pt>
                <c:pt idx="137870">
                  <c:v>4.1204999999999999E-2</c:v>
                </c:pt>
                <c:pt idx="137871">
                  <c:v>4.1203999999999998E-2</c:v>
                </c:pt>
                <c:pt idx="137872">
                  <c:v>4.1202999999999997E-2</c:v>
                </c:pt>
                <c:pt idx="137873">
                  <c:v>4.1202000000000003E-2</c:v>
                </c:pt>
                <c:pt idx="137874">
                  <c:v>4.1200000000000001E-2</c:v>
                </c:pt>
                <c:pt idx="137875">
                  <c:v>4.1199E-2</c:v>
                </c:pt>
                <c:pt idx="137876">
                  <c:v>4.1197999999999999E-2</c:v>
                </c:pt>
                <c:pt idx="137877">
                  <c:v>4.1196000000000003E-2</c:v>
                </c:pt>
                <c:pt idx="137878">
                  <c:v>4.1195000000000002E-2</c:v>
                </c:pt>
                <c:pt idx="137879">
                  <c:v>4.1194000000000001E-2</c:v>
                </c:pt>
                <c:pt idx="137880">
                  <c:v>4.1191999999999999E-2</c:v>
                </c:pt>
                <c:pt idx="137881">
                  <c:v>4.1190999999999998E-2</c:v>
                </c:pt>
                <c:pt idx="137882">
                  <c:v>4.1189000000000003E-2</c:v>
                </c:pt>
                <c:pt idx="137883">
                  <c:v>4.1187000000000001E-2</c:v>
                </c:pt>
                <c:pt idx="137884">
                  <c:v>4.1184999999999999E-2</c:v>
                </c:pt>
                <c:pt idx="137885">
                  <c:v>4.1183999999999998E-2</c:v>
                </c:pt>
                <c:pt idx="137886">
                  <c:v>4.1182000000000003E-2</c:v>
                </c:pt>
                <c:pt idx="137887">
                  <c:v>4.1180000000000001E-2</c:v>
                </c:pt>
                <c:pt idx="137888">
                  <c:v>4.1179E-2</c:v>
                </c:pt>
                <c:pt idx="137889">
                  <c:v>4.1176999999999998E-2</c:v>
                </c:pt>
                <c:pt idx="137890">
                  <c:v>4.1175000000000003E-2</c:v>
                </c:pt>
                <c:pt idx="137891">
                  <c:v>4.1174000000000002E-2</c:v>
                </c:pt>
                <c:pt idx="137892">
                  <c:v>4.1172E-2</c:v>
                </c:pt>
                <c:pt idx="137893">
                  <c:v>4.1169999999999998E-2</c:v>
                </c:pt>
                <c:pt idx="137894">
                  <c:v>4.1168999999999997E-2</c:v>
                </c:pt>
                <c:pt idx="137895">
                  <c:v>4.1167000000000002E-2</c:v>
                </c:pt>
                <c:pt idx="137896">
                  <c:v>4.1165E-2</c:v>
                </c:pt>
                <c:pt idx="137897">
                  <c:v>4.1162999999999998E-2</c:v>
                </c:pt>
                <c:pt idx="137898">
                  <c:v>4.1161999999999997E-2</c:v>
                </c:pt>
                <c:pt idx="137899">
                  <c:v>4.1160000000000002E-2</c:v>
                </c:pt>
                <c:pt idx="137900">
                  <c:v>4.1159000000000001E-2</c:v>
                </c:pt>
                <c:pt idx="137901">
                  <c:v>4.1156999999999999E-2</c:v>
                </c:pt>
                <c:pt idx="137902">
                  <c:v>4.1154999999999997E-2</c:v>
                </c:pt>
                <c:pt idx="137903">
                  <c:v>4.1154000000000003E-2</c:v>
                </c:pt>
                <c:pt idx="137904">
                  <c:v>4.1152000000000001E-2</c:v>
                </c:pt>
                <c:pt idx="137905">
                  <c:v>4.1151E-2</c:v>
                </c:pt>
                <c:pt idx="137906">
                  <c:v>4.1148999999999998E-2</c:v>
                </c:pt>
                <c:pt idx="137907">
                  <c:v>4.1147000000000003E-2</c:v>
                </c:pt>
                <c:pt idx="137908">
                  <c:v>4.1146000000000002E-2</c:v>
                </c:pt>
                <c:pt idx="137909">
                  <c:v>4.1144E-2</c:v>
                </c:pt>
                <c:pt idx="137910">
                  <c:v>4.1142999999999999E-2</c:v>
                </c:pt>
                <c:pt idx="137911">
                  <c:v>4.1140999999999997E-2</c:v>
                </c:pt>
                <c:pt idx="137912">
                  <c:v>4.1140000000000003E-2</c:v>
                </c:pt>
                <c:pt idx="137913">
                  <c:v>4.1138000000000001E-2</c:v>
                </c:pt>
                <c:pt idx="137914">
                  <c:v>4.1137E-2</c:v>
                </c:pt>
                <c:pt idx="137915">
                  <c:v>4.1134999999999998E-2</c:v>
                </c:pt>
                <c:pt idx="137916">
                  <c:v>4.1133999999999997E-2</c:v>
                </c:pt>
                <c:pt idx="137917">
                  <c:v>4.1132000000000002E-2</c:v>
                </c:pt>
                <c:pt idx="137918">
                  <c:v>4.1131000000000001E-2</c:v>
                </c:pt>
                <c:pt idx="137919">
                  <c:v>4.1128999999999999E-2</c:v>
                </c:pt>
                <c:pt idx="137920">
                  <c:v>4.1127999999999998E-2</c:v>
                </c:pt>
                <c:pt idx="137921">
                  <c:v>4.1126999999999997E-2</c:v>
                </c:pt>
                <c:pt idx="137922">
                  <c:v>4.1125000000000002E-2</c:v>
                </c:pt>
                <c:pt idx="137923">
                  <c:v>4.1124000000000001E-2</c:v>
                </c:pt>
                <c:pt idx="137924">
                  <c:v>4.1123E-2</c:v>
                </c:pt>
                <c:pt idx="137925">
                  <c:v>4.1120999999999998E-2</c:v>
                </c:pt>
                <c:pt idx="137926">
                  <c:v>4.1119999999999997E-2</c:v>
                </c:pt>
                <c:pt idx="137927">
                  <c:v>4.1119000000000003E-2</c:v>
                </c:pt>
                <c:pt idx="137928">
                  <c:v>4.1117000000000001E-2</c:v>
                </c:pt>
                <c:pt idx="137929">
                  <c:v>4.1116E-2</c:v>
                </c:pt>
                <c:pt idx="137930">
                  <c:v>4.1114999999999999E-2</c:v>
                </c:pt>
                <c:pt idx="137931">
                  <c:v>4.1112999999999997E-2</c:v>
                </c:pt>
                <c:pt idx="137932">
                  <c:v>4.1112000000000003E-2</c:v>
                </c:pt>
                <c:pt idx="137933">
                  <c:v>4.1111000000000002E-2</c:v>
                </c:pt>
                <c:pt idx="137934">
                  <c:v>4.1110000000000001E-2</c:v>
                </c:pt>
                <c:pt idx="137935">
                  <c:v>4.1109E-2</c:v>
                </c:pt>
                <c:pt idx="137936">
                  <c:v>4.1107999999999999E-2</c:v>
                </c:pt>
                <c:pt idx="137937">
                  <c:v>4.1106999999999998E-2</c:v>
                </c:pt>
                <c:pt idx="137938">
                  <c:v>4.1105999999999997E-2</c:v>
                </c:pt>
                <c:pt idx="137939">
                  <c:v>4.1105000000000003E-2</c:v>
                </c:pt>
                <c:pt idx="137940">
                  <c:v>4.1104000000000002E-2</c:v>
                </c:pt>
                <c:pt idx="137941">
                  <c:v>4.1103000000000001E-2</c:v>
                </c:pt>
                <c:pt idx="137942">
                  <c:v>4.1102E-2</c:v>
                </c:pt>
                <c:pt idx="137943">
                  <c:v>4.1100999999999999E-2</c:v>
                </c:pt>
                <c:pt idx="137944">
                  <c:v>4.1099999999999998E-2</c:v>
                </c:pt>
                <c:pt idx="137945">
                  <c:v>4.1098999999999997E-2</c:v>
                </c:pt>
                <c:pt idx="137946">
                  <c:v>4.1098999999999997E-2</c:v>
                </c:pt>
                <c:pt idx="137947">
                  <c:v>4.1098000000000003E-2</c:v>
                </c:pt>
                <c:pt idx="137948">
                  <c:v>4.1098000000000003E-2</c:v>
                </c:pt>
                <c:pt idx="137949">
                  <c:v>4.1097000000000002E-2</c:v>
                </c:pt>
                <c:pt idx="137950">
                  <c:v>4.1097000000000002E-2</c:v>
                </c:pt>
                <c:pt idx="137951">
                  <c:v>4.1096000000000001E-2</c:v>
                </c:pt>
                <c:pt idx="137952">
                  <c:v>4.1096000000000001E-2</c:v>
                </c:pt>
                <c:pt idx="137953">
                  <c:v>4.1096000000000001E-2</c:v>
                </c:pt>
                <c:pt idx="137954">
                  <c:v>4.1095E-2</c:v>
                </c:pt>
                <c:pt idx="137955">
                  <c:v>4.1095E-2</c:v>
                </c:pt>
                <c:pt idx="137956">
                  <c:v>4.1095E-2</c:v>
                </c:pt>
                <c:pt idx="137957">
                  <c:v>4.1095E-2</c:v>
                </c:pt>
                <c:pt idx="137958">
                  <c:v>4.1095E-2</c:v>
                </c:pt>
                <c:pt idx="137959">
                  <c:v>4.1095E-2</c:v>
                </c:pt>
                <c:pt idx="137960">
                  <c:v>4.1095E-2</c:v>
                </c:pt>
                <c:pt idx="137961">
                  <c:v>4.1095E-2</c:v>
                </c:pt>
                <c:pt idx="137962">
                  <c:v>4.1096000000000001E-2</c:v>
                </c:pt>
                <c:pt idx="137963">
                  <c:v>4.1096000000000001E-2</c:v>
                </c:pt>
                <c:pt idx="137964">
                  <c:v>4.1096000000000001E-2</c:v>
                </c:pt>
                <c:pt idx="137965">
                  <c:v>4.1097000000000002E-2</c:v>
                </c:pt>
                <c:pt idx="137966">
                  <c:v>4.1097000000000002E-2</c:v>
                </c:pt>
                <c:pt idx="137967">
                  <c:v>4.1098000000000003E-2</c:v>
                </c:pt>
                <c:pt idx="137968">
                  <c:v>4.1098000000000003E-2</c:v>
                </c:pt>
                <c:pt idx="137969">
                  <c:v>4.1098999999999997E-2</c:v>
                </c:pt>
                <c:pt idx="137970">
                  <c:v>4.1099999999999998E-2</c:v>
                </c:pt>
                <c:pt idx="137971">
                  <c:v>4.1099999999999998E-2</c:v>
                </c:pt>
                <c:pt idx="137972">
                  <c:v>4.1100999999999999E-2</c:v>
                </c:pt>
                <c:pt idx="137973">
                  <c:v>4.1102E-2</c:v>
                </c:pt>
                <c:pt idx="137974">
                  <c:v>4.1103000000000001E-2</c:v>
                </c:pt>
                <c:pt idx="137975">
                  <c:v>4.1104000000000002E-2</c:v>
                </c:pt>
                <c:pt idx="137976">
                  <c:v>4.1105000000000003E-2</c:v>
                </c:pt>
                <c:pt idx="137977">
                  <c:v>4.1105999999999997E-2</c:v>
                </c:pt>
                <c:pt idx="137978">
                  <c:v>4.1106999999999998E-2</c:v>
                </c:pt>
                <c:pt idx="137979">
                  <c:v>4.1107999999999999E-2</c:v>
                </c:pt>
                <c:pt idx="137980">
                  <c:v>4.1109E-2</c:v>
                </c:pt>
                <c:pt idx="137981">
                  <c:v>4.1110000000000001E-2</c:v>
                </c:pt>
                <c:pt idx="137982">
                  <c:v>4.1112000000000003E-2</c:v>
                </c:pt>
                <c:pt idx="137983">
                  <c:v>4.1112999999999997E-2</c:v>
                </c:pt>
                <c:pt idx="137984">
                  <c:v>4.1113999999999998E-2</c:v>
                </c:pt>
                <c:pt idx="137985">
                  <c:v>4.1116E-2</c:v>
                </c:pt>
                <c:pt idx="137986">
                  <c:v>4.1117000000000001E-2</c:v>
                </c:pt>
                <c:pt idx="137987">
                  <c:v>4.1118000000000002E-2</c:v>
                </c:pt>
                <c:pt idx="137988">
                  <c:v>4.1119999999999997E-2</c:v>
                </c:pt>
                <c:pt idx="137989">
                  <c:v>4.1120999999999998E-2</c:v>
                </c:pt>
                <c:pt idx="137990">
                  <c:v>4.1121999999999999E-2</c:v>
                </c:pt>
                <c:pt idx="137991">
                  <c:v>4.1124000000000001E-2</c:v>
                </c:pt>
                <c:pt idx="137992">
                  <c:v>4.1125000000000002E-2</c:v>
                </c:pt>
                <c:pt idx="137993">
                  <c:v>4.1126999999999997E-2</c:v>
                </c:pt>
                <c:pt idx="137994">
                  <c:v>4.1127999999999998E-2</c:v>
                </c:pt>
                <c:pt idx="137995">
                  <c:v>4.113E-2</c:v>
                </c:pt>
                <c:pt idx="137996">
                  <c:v>4.1132000000000002E-2</c:v>
                </c:pt>
                <c:pt idx="137997">
                  <c:v>4.1133000000000003E-2</c:v>
                </c:pt>
                <c:pt idx="137998">
                  <c:v>4.1134999999999998E-2</c:v>
                </c:pt>
                <c:pt idx="137999">
                  <c:v>4.1135999999999999E-2</c:v>
                </c:pt>
                <c:pt idx="138000">
                  <c:v>4.1138000000000001E-2</c:v>
                </c:pt>
                <c:pt idx="138001">
                  <c:v>4.1139000000000002E-2</c:v>
                </c:pt>
                <c:pt idx="138002">
                  <c:v>4.1140999999999997E-2</c:v>
                </c:pt>
                <c:pt idx="138003">
                  <c:v>4.1141999999999998E-2</c:v>
                </c:pt>
                <c:pt idx="138004">
                  <c:v>4.1144E-2</c:v>
                </c:pt>
                <c:pt idx="138005">
                  <c:v>4.1145000000000001E-2</c:v>
                </c:pt>
                <c:pt idx="138006">
                  <c:v>4.1147000000000003E-2</c:v>
                </c:pt>
                <c:pt idx="138007">
                  <c:v>4.1147999999999997E-2</c:v>
                </c:pt>
                <c:pt idx="138008">
                  <c:v>4.1148999999999998E-2</c:v>
                </c:pt>
                <c:pt idx="138009">
                  <c:v>4.1151E-2</c:v>
                </c:pt>
                <c:pt idx="138010">
                  <c:v>4.1152000000000001E-2</c:v>
                </c:pt>
                <c:pt idx="138011">
                  <c:v>4.1154000000000003E-2</c:v>
                </c:pt>
                <c:pt idx="138012">
                  <c:v>4.1154999999999997E-2</c:v>
                </c:pt>
                <c:pt idx="138013">
                  <c:v>4.1155999999999998E-2</c:v>
                </c:pt>
                <c:pt idx="138014">
                  <c:v>4.1156999999999999E-2</c:v>
                </c:pt>
                <c:pt idx="138015">
                  <c:v>4.1159000000000001E-2</c:v>
                </c:pt>
                <c:pt idx="138016">
                  <c:v>4.1160000000000002E-2</c:v>
                </c:pt>
                <c:pt idx="138017">
                  <c:v>4.1161000000000003E-2</c:v>
                </c:pt>
                <c:pt idx="138018">
                  <c:v>4.1161999999999997E-2</c:v>
                </c:pt>
                <c:pt idx="138019">
                  <c:v>4.1163999999999999E-2</c:v>
                </c:pt>
                <c:pt idx="138020">
                  <c:v>4.1165E-2</c:v>
                </c:pt>
                <c:pt idx="138021">
                  <c:v>4.1166000000000001E-2</c:v>
                </c:pt>
                <c:pt idx="138022">
                  <c:v>4.1167000000000002E-2</c:v>
                </c:pt>
                <c:pt idx="138023">
                  <c:v>4.1168000000000003E-2</c:v>
                </c:pt>
                <c:pt idx="138024">
                  <c:v>4.1168999999999997E-2</c:v>
                </c:pt>
                <c:pt idx="138025">
                  <c:v>4.1169999999999998E-2</c:v>
                </c:pt>
                <c:pt idx="138026">
                  <c:v>4.1170999999999999E-2</c:v>
                </c:pt>
                <c:pt idx="138027">
                  <c:v>4.1172E-2</c:v>
                </c:pt>
                <c:pt idx="138028">
                  <c:v>4.1173000000000001E-2</c:v>
                </c:pt>
                <c:pt idx="138029">
                  <c:v>4.1174000000000002E-2</c:v>
                </c:pt>
                <c:pt idx="138030">
                  <c:v>4.1175000000000003E-2</c:v>
                </c:pt>
                <c:pt idx="138031">
                  <c:v>4.1175999999999997E-2</c:v>
                </c:pt>
                <c:pt idx="138032">
                  <c:v>4.1176999999999998E-2</c:v>
                </c:pt>
                <c:pt idx="138033">
                  <c:v>4.1177999999999999E-2</c:v>
                </c:pt>
                <c:pt idx="138034">
                  <c:v>4.1179E-2</c:v>
                </c:pt>
                <c:pt idx="138035">
                  <c:v>4.1179E-2</c:v>
                </c:pt>
                <c:pt idx="138036">
                  <c:v>4.1180000000000001E-2</c:v>
                </c:pt>
                <c:pt idx="138037">
                  <c:v>4.1181000000000002E-2</c:v>
                </c:pt>
                <c:pt idx="138038">
                  <c:v>4.1181000000000002E-2</c:v>
                </c:pt>
                <c:pt idx="138039">
                  <c:v>4.1182000000000003E-2</c:v>
                </c:pt>
                <c:pt idx="138040">
                  <c:v>4.1182999999999997E-2</c:v>
                </c:pt>
                <c:pt idx="138041">
                  <c:v>4.1183999999999998E-2</c:v>
                </c:pt>
                <c:pt idx="138042">
                  <c:v>4.1183999999999998E-2</c:v>
                </c:pt>
                <c:pt idx="138043">
                  <c:v>4.1184999999999999E-2</c:v>
                </c:pt>
                <c:pt idx="138044">
                  <c:v>4.1186E-2</c:v>
                </c:pt>
                <c:pt idx="138045">
                  <c:v>4.1186E-2</c:v>
                </c:pt>
                <c:pt idx="138046">
                  <c:v>4.1187000000000001E-2</c:v>
                </c:pt>
                <c:pt idx="138047">
                  <c:v>4.1187000000000001E-2</c:v>
                </c:pt>
                <c:pt idx="138048">
                  <c:v>4.1188000000000002E-2</c:v>
                </c:pt>
                <c:pt idx="138049">
                  <c:v>4.1188000000000002E-2</c:v>
                </c:pt>
                <c:pt idx="138050">
                  <c:v>4.1189000000000003E-2</c:v>
                </c:pt>
                <c:pt idx="138051">
                  <c:v>4.1189000000000003E-2</c:v>
                </c:pt>
                <c:pt idx="138052">
                  <c:v>4.1189999999999997E-2</c:v>
                </c:pt>
                <c:pt idx="138053">
                  <c:v>4.1189999999999997E-2</c:v>
                </c:pt>
                <c:pt idx="138054">
                  <c:v>4.1190999999999998E-2</c:v>
                </c:pt>
                <c:pt idx="138055">
                  <c:v>4.1190999999999998E-2</c:v>
                </c:pt>
                <c:pt idx="138056">
                  <c:v>4.1191999999999999E-2</c:v>
                </c:pt>
                <c:pt idx="138057">
                  <c:v>4.1191999999999999E-2</c:v>
                </c:pt>
                <c:pt idx="138058">
                  <c:v>4.1191999999999999E-2</c:v>
                </c:pt>
                <c:pt idx="138059">
                  <c:v>4.1193E-2</c:v>
                </c:pt>
                <c:pt idx="138060">
                  <c:v>4.1193E-2</c:v>
                </c:pt>
                <c:pt idx="138061">
                  <c:v>4.1194000000000001E-2</c:v>
                </c:pt>
                <c:pt idx="138062">
                  <c:v>4.1194000000000001E-2</c:v>
                </c:pt>
                <c:pt idx="138063">
                  <c:v>4.1194000000000001E-2</c:v>
                </c:pt>
                <c:pt idx="138064">
                  <c:v>4.1195000000000002E-2</c:v>
                </c:pt>
                <c:pt idx="138065">
                  <c:v>4.1195000000000002E-2</c:v>
                </c:pt>
                <c:pt idx="138066">
                  <c:v>4.1196000000000003E-2</c:v>
                </c:pt>
                <c:pt idx="138067">
                  <c:v>4.1196000000000003E-2</c:v>
                </c:pt>
                <c:pt idx="138068">
                  <c:v>4.1196999999999998E-2</c:v>
                </c:pt>
                <c:pt idx="138069">
                  <c:v>4.1196999999999998E-2</c:v>
                </c:pt>
                <c:pt idx="138070">
                  <c:v>4.1197999999999999E-2</c:v>
                </c:pt>
                <c:pt idx="138071">
                  <c:v>4.1197999999999999E-2</c:v>
                </c:pt>
                <c:pt idx="138072">
                  <c:v>4.1199E-2</c:v>
                </c:pt>
                <c:pt idx="138073">
                  <c:v>4.1199E-2</c:v>
                </c:pt>
                <c:pt idx="138074">
                  <c:v>4.1199E-2</c:v>
                </c:pt>
                <c:pt idx="138075">
                  <c:v>4.1200000000000001E-2</c:v>
                </c:pt>
                <c:pt idx="138076">
                  <c:v>4.1200000000000001E-2</c:v>
                </c:pt>
                <c:pt idx="138077">
                  <c:v>4.1201000000000002E-2</c:v>
                </c:pt>
                <c:pt idx="138078">
                  <c:v>4.1202000000000003E-2</c:v>
                </c:pt>
                <c:pt idx="138079">
                  <c:v>4.1202000000000003E-2</c:v>
                </c:pt>
                <c:pt idx="138080">
                  <c:v>4.1202999999999997E-2</c:v>
                </c:pt>
                <c:pt idx="138081">
                  <c:v>4.1202999999999997E-2</c:v>
                </c:pt>
                <c:pt idx="138082">
                  <c:v>4.1203999999999998E-2</c:v>
                </c:pt>
                <c:pt idx="138083">
                  <c:v>4.1203999999999998E-2</c:v>
                </c:pt>
                <c:pt idx="138084">
                  <c:v>4.1204999999999999E-2</c:v>
                </c:pt>
                <c:pt idx="138085">
                  <c:v>4.1206E-2</c:v>
                </c:pt>
                <c:pt idx="138086">
                  <c:v>4.1206E-2</c:v>
                </c:pt>
                <c:pt idx="138087">
                  <c:v>4.1207000000000001E-2</c:v>
                </c:pt>
                <c:pt idx="138088">
                  <c:v>4.1208000000000002E-2</c:v>
                </c:pt>
                <c:pt idx="138089">
                  <c:v>4.1209000000000003E-2</c:v>
                </c:pt>
                <c:pt idx="138090">
                  <c:v>4.1209000000000003E-2</c:v>
                </c:pt>
                <c:pt idx="138091">
                  <c:v>4.1209999999999997E-2</c:v>
                </c:pt>
                <c:pt idx="138092">
                  <c:v>4.1210999999999998E-2</c:v>
                </c:pt>
                <c:pt idx="138093">
                  <c:v>4.1211999999999999E-2</c:v>
                </c:pt>
                <c:pt idx="138094">
                  <c:v>4.1213E-2</c:v>
                </c:pt>
                <c:pt idx="138095">
                  <c:v>4.1213E-2</c:v>
                </c:pt>
                <c:pt idx="138096">
                  <c:v>4.1214000000000001E-2</c:v>
                </c:pt>
                <c:pt idx="138097">
                  <c:v>4.1215000000000002E-2</c:v>
                </c:pt>
                <c:pt idx="138098">
                  <c:v>4.1216000000000003E-2</c:v>
                </c:pt>
                <c:pt idx="138099">
                  <c:v>4.1216999999999997E-2</c:v>
                </c:pt>
                <c:pt idx="138100">
                  <c:v>4.1217999999999998E-2</c:v>
                </c:pt>
                <c:pt idx="138101">
                  <c:v>4.1218999999999999E-2</c:v>
                </c:pt>
                <c:pt idx="138102">
                  <c:v>4.122E-2</c:v>
                </c:pt>
                <c:pt idx="138103">
                  <c:v>4.1221000000000001E-2</c:v>
                </c:pt>
                <c:pt idx="138104">
                  <c:v>4.1221000000000001E-2</c:v>
                </c:pt>
                <c:pt idx="138105">
                  <c:v>4.1222000000000002E-2</c:v>
                </c:pt>
                <c:pt idx="138106">
                  <c:v>4.1223000000000003E-2</c:v>
                </c:pt>
                <c:pt idx="138107">
                  <c:v>4.1223999999999997E-2</c:v>
                </c:pt>
                <c:pt idx="138108">
                  <c:v>4.1224999999999998E-2</c:v>
                </c:pt>
                <c:pt idx="138109">
                  <c:v>4.1225999999999999E-2</c:v>
                </c:pt>
                <c:pt idx="138110">
                  <c:v>4.1225999999999999E-2</c:v>
                </c:pt>
                <c:pt idx="138111">
                  <c:v>4.1227E-2</c:v>
                </c:pt>
                <c:pt idx="138112">
                  <c:v>4.1228000000000001E-2</c:v>
                </c:pt>
                <c:pt idx="138113">
                  <c:v>4.1229000000000002E-2</c:v>
                </c:pt>
                <c:pt idx="138114">
                  <c:v>4.1230000000000003E-2</c:v>
                </c:pt>
                <c:pt idx="138115">
                  <c:v>4.1230000000000003E-2</c:v>
                </c:pt>
                <c:pt idx="138116">
                  <c:v>4.1230999999999997E-2</c:v>
                </c:pt>
                <c:pt idx="138117">
                  <c:v>4.1230999999999997E-2</c:v>
                </c:pt>
                <c:pt idx="138118">
                  <c:v>4.1231999999999998E-2</c:v>
                </c:pt>
                <c:pt idx="138119">
                  <c:v>4.1231999999999998E-2</c:v>
                </c:pt>
                <c:pt idx="138120">
                  <c:v>4.1231999999999998E-2</c:v>
                </c:pt>
                <c:pt idx="138121">
                  <c:v>4.1231999999999998E-2</c:v>
                </c:pt>
                <c:pt idx="138122">
                  <c:v>4.1231999999999998E-2</c:v>
                </c:pt>
                <c:pt idx="138123">
                  <c:v>4.1231999999999998E-2</c:v>
                </c:pt>
                <c:pt idx="138124">
                  <c:v>4.1231999999999998E-2</c:v>
                </c:pt>
                <c:pt idx="138125">
                  <c:v>4.1231999999999998E-2</c:v>
                </c:pt>
                <c:pt idx="138126">
                  <c:v>4.1231999999999998E-2</c:v>
                </c:pt>
                <c:pt idx="138127">
                  <c:v>4.1230999999999997E-2</c:v>
                </c:pt>
                <c:pt idx="138128">
                  <c:v>4.1230999999999997E-2</c:v>
                </c:pt>
                <c:pt idx="138129">
                  <c:v>4.1230000000000003E-2</c:v>
                </c:pt>
                <c:pt idx="138130">
                  <c:v>4.1230000000000003E-2</c:v>
                </c:pt>
                <c:pt idx="138131">
                  <c:v>4.1229000000000002E-2</c:v>
                </c:pt>
                <c:pt idx="138132">
                  <c:v>4.1228000000000001E-2</c:v>
                </c:pt>
                <c:pt idx="138133">
                  <c:v>4.1227E-2</c:v>
                </c:pt>
                <c:pt idx="138134">
                  <c:v>4.1225999999999999E-2</c:v>
                </c:pt>
                <c:pt idx="138135">
                  <c:v>4.1224999999999998E-2</c:v>
                </c:pt>
                <c:pt idx="138136">
                  <c:v>4.1223000000000003E-2</c:v>
                </c:pt>
                <c:pt idx="138137">
                  <c:v>4.1222000000000002E-2</c:v>
                </c:pt>
                <c:pt idx="138138">
                  <c:v>4.1221000000000001E-2</c:v>
                </c:pt>
                <c:pt idx="138139">
                  <c:v>4.1218999999999999E-2</c:v>
                </c:pt>
                <c:pt idx="138140">
                  <c:v>4.1217999999999998E-2</c:v>
                </c:pt>
                <c:pt idx="138141">
                  <c:v>4.1216000000000003E-2</c:v>
                </c:pt>
                <c:pt idx="138142">
                  <c:v>4.1214000000000001E-2</c:v>
                </c:pt>
                <c:pt idx="138143">
                  <c:v>4.1211999999999999E-2</c:v>
                </c:pt>
                <c:pt idx="138144">
                  <c:v>4.1209999999999997E-2</c:v>
                </c:pt>
                <c:pt idx="138145">
                  <c:v>4.1208000000000002E-2</c:v>
                </c:pt>
                <c:pt idx="138146">
                  <c:v>4.1206E-2</c:v>
                </c:pt>
                <c:pt idx="138147">
                  <c:v>4.1203999999999998E-2</c:v>
                </c:pt>
                <c:pt idx="138148">
                  <c:v>4.1202000000000003E-2</c:v>
                </c:pt>
                <c:pt idx="138149">
                  <c:v>4.1200000000000001E-2</c:v>
                </c:pt>
                <c:pt idx="138150">
                  <c:v>4.1197999999999999E-2</c:v>
                </c:pt>
                <c:pt idx="138151">
                  <c:v>4.1195000000000002E-2</c:v>
                </c:pt>
                <c:pt idx="138152">
                  <c:v>4.1193E-2</c:v>
                </c:pt>
                <c:pt idx="138153">
                  <c:v>4.1190999999999998E-2</c:v>
                </c:pt>
                <c:pt idx="138154">
                  <c:v>4.1188000000000002E-2</c:v>
                </c:pt>
                <c:pt idx="138155">
                  <c:v>4.1186E-2</c:v>
                </c:pt>
                <c:pt idx="138156">
                  <c:v>4.1183999999999998E-2</c:v>
                </c:pt>
                <c:pt idx="138157">
                  <c:v>4.1181000000000002E-2</c:v>
                </c:pt>
                <c:pt idx="138158">
                  <c:v>4.1179E-2</c:v>
                </c:pt>
                <c:pt idx="138159">
                  <c:v>4.1176999999999998E-2</c:v>
                </c:pt>
                <c:pt idx="138160">
                  <c:v>4.1175000000000003E-2</c:v>
                </c:pt>
                <c:pt idx="138161">
                  <c:v>4.1172E-2</c:v>
                </c:pt>
                <c:pt idx="138162">
                  <c:v>4.1169999999999998E-2</c:v>
                </c:pt>
                <c:pt idx="138163">
                  <c:v>4.1168000000000003E-2</c:v>
                </c:pt>
                <c:pt idx="138164">
                  <c:v>4.1166000000000001E-2</c:v>
                </c:pt>
                <c:pt idx="138165">
                  <c:v>4.1163999999999999E-2</c:v>
                </c:pt>
                <c:pt idx="138166">
                  <c:v>4.1161999999999997E-2</c:v>
                </c:pt>
                <c:pt idx="138167">
                  <c:v>4.1160000000000002E-2</c:v>
                </c:pt>
                <c:pt idx="138168">
                  <c:v>4.1158E-2</c:v>
                </c:pt>
                <c:pt idx="138169">
                  <c:v>4.1155999999999998E-2</c:v>
                </c:pt>
                <c:pt idx="138170">
                  <c:v>4.1154000000000003E-2</c:v>
                </c:pt>
                <c:pt idx="138171">
                  <c:v>4.1152000000000001E-2</c:v>
                </c:pt>
                <c:pt idx="138172">
                  <c:v>4.1149999999999999E-2</c:v>
                </c:pt>
                <c:pt idx="138173">
                  <c:v>4.1148999999999998E-2</c:v>
                </c:pt>
                <c:pt idx="138174">
                  <c:v>4.1147000000000003E-2</c:v>
                </c:pt>
                <c:pt idx="138175">
                  <c:v>4.1146000000000002E-2</c:v>
                </c:pt>
                <c:pt idx="138176">
                  <c:v>4.1144E-2</c:v>
                </c:pt>
                <c:pt idx="138177">
                  <c:v>4.1142999999999999E-2</c:v>
                </c:pt>
                <c:pt idx="138178">
                  <c:v>4.1140999999999997E-2</c:v>
                </c:pt>
                <c:pt idx="138179">
                  <c:v>4.1140000000000003E-2</c:v>
                </c:pt>
                <c:pt idx="138180">
                  <c:v>4.1139000000000002E-2</c:v>
                </c:pt>
                <c:pt idx="138181">
                  <c:v>4.1138000000000001E-2</c:v>
                </c:pt>
                <c:pt idx="138182">
                  <c:v>4.1137E-2</c:v>
                </c:pt>
                <c:pt idx="138183">
                  <c:v>4.1135999999999999E-2</c:v>
                </c:pt>
                <c:pt idx="138184">
                  <c:v>4.1135999999999999E-2</c:v>
                </c:pt>
                <c:pt idx="138185">
                  <c:v>4.1134999999999998E-2</c:v>
                </c:pt>
                <c:pt idx="138186">
                  <c:v>4.1133999999999997E-2</c:v>
                </c:pt>
                <c:pt idx="138187">
                  <c:v>4.1133999999999997E-2</c:v>
                </c:pt>
                <c:pt idx="138188">
                  <c:v>4.1133000000000003E-2</c:v>
                </c:pt>
                <c:pt idx="138189">
                  <c:v>4.1133000000000003E-2</c:v>
                </c:pt>
                <c:pt idx="138190">
                  <c:v>4.1133000000000003E-2</c:v>
                </c:pt>
                <c:pt idx="138191">
                  <c:v>4.1132000000000002E-2</c:v>
                </c:pt>
                <c:pt idx="138192">
                  <c:v>4.1132000000000002E-2</c:v>
                </c:pt>
                <c:pt idx="138193">
                  <c:v>4.1132000000000002E-2</c:v>
                </c:pt>
                <c:pt idx="138194">
                  <c:v>4.1132000000000002E-2</c:v>
                </c:pt>
                <c:pt idx="138195">
                  <c:v>4.1132000000000002E-2</c:v>
                </c:pt>
                <c:pt idx="138196">
                  <c:v>4.1132000000000002E-2</c:v>
                </c:pt>
                <c:pt idx="138197">
                  <c:v>4.1133000000000003E-2</c:v>
                </c:pt>
                <c:pt idx="138198">
                  <c:v>4.1133000000000003E-2</c:v>
                </c:pt>
                <c:pt idx="138199">
                  <c:v>4.1133000000000003E-2</c:v>
                </c:pt>
                <c:pt idx="138200">
                  <c:v>4.1133000000000003E-2</c:v>
                </c:pt>
                <c:pt idx="138201">
                  <c:v>4.1133999999999997E-2</c:v>
                </c:pt>
                <c:pt idx="138202">
                  <c:v>4.1133999999999997E-2</c:v>
                </c:pt>
                <c:pt idx="138203">
                  <c:v>4.1134999999999998E-2</c:v>
                </c:pt>
                <c:pt idx="138204">
                  <c:v>4.1134999999999998E-2</c:v>
                </c:pt>
                <c:pt idx="138205">
                  <c:v>4.1135999999999999E-2</c:v>
                </c:pt>
                <c:pt idx="138206">
                  <c:v>4.1137E-2</c:v>
                </c:pt>
                <c:pt idx="138207">
                  <c:v>4.1138000000000001E-2</c:v>
                </c:pt>
                <c:pt idx="138208">
                  <c:v>4.1138000000000001E-2</c:v>
                </c:pt>
                <c:pt idx="138209">
                  <c:v>4.1139000000000002E-2</c:v>
                </c:pt>
                <c:pt idx="138210">
                  <c:v>4.1140000000000003E-2</c:v>
                </c:pt>
                <c:pt idx="138211">
                  <c:v>4.1140999999999997E-2</c:v>
                </c:pt>
                <c:pt idx="138212">
                  <c:v>4.1141999999999998E-2</c:v>
                </c:pt>
                <c:pt idx="138213">
                  <c:v>4.1141999999999998E-2</c:v>
                </c:pt>
                <c:pt idx="138214">
                  <c:v>4.1142999999999999E-2</c:v>
                </c:pt>
                <c:pt idx="138215">
                  <c:v>4.1144E-2</c:v>
                </c:pt>
                <c:pt idx="138216">
                  <c:v>4.1145000000000001E-2</c:v>
                </c:pt>
                <c:pt idx="138217">
                  <c:v>4.1146000000000002E-2</c:v>
                </c:pt>
                <c:pt idx="138218">
                  <c:v>4.1147000000000003E-2</c:v>
                </c:pt>
                <c:pt idx="138219">
                  <c:v>4.1147999999999997E-2</c:v>
                </c:pt>
                <c:pt idx="138220">
                  <c:v>4.1147999999999997E-2</c:v>
                </c:pt>
                <c:pt idx="138221">
                  <c:v>4.1148999999999998E-2</c:v>
                </c:pt>
                <c:pt idx="138222">
                  <c:v>4.1149999999999999E-2</c:v>
                </c:pt>
                <c:pt idx="138223">
                  <c:v>4.1151E-2</c:v>
                </c:pt>
                <c:pt idx="138224">
                  <c:v>4.1151E-2</c:v>
                </c:pt>
                <c:pt idx="138225">
                  <c:v>4.1152000000000001E-2</c:v>
                </c:pt>
                <c:pt idx="138226">
                  <c:v>4.1153000000000002E-2</c:v>
                </c:pt>
                <c:pt idx="138227">
                  <c:v>4.1153000000000002E-2</c:v>
                </c:pt>
                <c:pt idx="138228">
                  <c:v>4.1154000000000003E-2</c:v>
                </c:pt>
                <c:pt idx="138229">
                  <c:v>4.1154000000000003E-2</c:v>
                </c:pt>
                <c:pt idx="138230">
                  <c:v>4.1154999999999997E-2</c:v>
                </c:pt>
                <c:pt idx="138231">
                  <c:v>4.1154999999999997E-2</c:v>
                </c:pt>
                <c:pt idx="138232">
                  <c:v>4.1155999999999998E-2</c:v>
                </c:pt>
                <c:pt idx="138233">
                  <c:v>4.1155999999999998E-2</c:v>
                </c:pt>
                <c:pt idx="138234">
                  <c:v>4.1155999999999998E-2</c:v>
                </c:pt>
                <c:pt idx="138235">
                  <c:v>4.1155999999999998E-2</c:v>
                </c:pt>
                <c:pt idx="138236">
                  <c:v>4.1156999999999999E-2</c:v>
                </c:pt>
                <c:pt idx="138237">
                  <c:v>4.1155999999999998E-2</c:v>
                </c:pt>
                <c:pt idx="138238">
                  <c:v>4.1155999999999998E-2</c:v>
                </c:pt>
                <c:pt idx="138239">
                  <c:v>4.1155999999999998E-2</c:v>
                </c:pt>
                <c:pt idx="138240">
                  <c:v>4.1155999999999998E-2</c:v>
                </c:pt>
                <c:pt idx="138241">
                  <c:v>4.1155999999999998E-2</c:v>
                </c:pt>
                <c:pt idx="138242">
                  <c:v>4.1155999999999998E-2</c:v>
                </c:pt>
                <c:pt idx="138243">
                  <c:v>4.1154999999999997E-2</c:v>
                </c:pt>
                <c:pt idx="138244">
                  <c:v>4.1154999999999997E-2</c:v>
                </c:pt>
                <c:pt idx="138245">
                  <c:v>4.1154000000000003E-2</c:v>
                </c:pt>
                <c:pt idx="138246">
                  <c:v>4.1154000000000003E-2</c:v>
                </c:pt>
                <c:pt idx="138247">
                  <c:v>4.1153000000000002E-2</c:v>
                </c:pt>
                <c:pt idx="138248">
                  <c:v>4.1152000000000001E-2</c:v>
                </c:pt>
                <c:pt idx="138249">
                  <c:v>4.1151E-2</c:v>
                </c:pt>
                <c:pt idx="138250">
                  <c:v>4.1149999999999999E-2</c:v>
                </c:pt>
                <c:pt idx="138251">
                  <c:v>4.1148999999999998E-2</c:v>
                </c:pt>
                <c:pt idx="138252">
                  <c:v>4.1147999999999997E-2</c:v>
                </c:pt>
                <c:pt idx="138253">
                  <c:v>4.1147000000000003E-2</c:v>
                </c:pt>
                <c:pt idx="138254">
                  <c:v>4.1146000000000002E-2</c:v>
                </c:pt>
                <c:pt idx="138255">
                  <c:v>4.1145000000000001E-2</c:v>
                </c:pt>
                <c:pt idx="138256">
                  <c:v>4.1144E-2</c:v>
                </c:pt>
                <c:pt idx="138257">
                  <c:v>4.1142999999999999E-2</c:v>
                </c:pt>
                <c:pt idx="138258">
                  <c:v>4.1140999999999997E-2</c:v>
                </c:pt>
                <c:pt idx="138259">
                  <c:v>4.1140000000000003E-2</c:v>
                </c:pt>
                <c:pt idx="138260">
                  <c:v>4.1138000000000001E-2</c:v>
                </c:pt>
                <c:pt idx="138261">
                  <c:v>4.1137E-2</c:v>
                </c:pt>
                <c:pt idx="138262">
                  <c:v>4.1134999999999998E-2</c:v>
                </c:pt>
                <c:pt idx="138263">
                  <c:v>4.1133999999999997E-2</c:v>
                </c:pt>
                <c:pt idx="138264">
                  <c:v>4.1132000000000002E-2</c:v>
                </c:pt>
                <c:pt idx="138265">
                  <c:v>4.1131000000000001E-2</c:v>
                </c:pt>
                <c:pt idx="138266">
                  <c:v>4.1128999999999999E-2</c:v>
                </c:pt>
                <c:pt idx="138267">
                  <c:v>4.1127999999999998E-2</c:v>
                </c:pt>
                <c:pt idx="138268">
                  <c:v>4.1126000000000003E-2</c:v>
                </c:pt>
                <c:pt idx="138269">
                  <c:v>4.1125000000000002E-2</c:v>
                </c:pt>
                <c:pt idx="138270">
                  <c:v>4.1123E-2</c:v>
                </c:pt>
                <c:pt idx="138271">
                  <c:v>4.1120999999999998E-2</c:v>
                </c:pt>
                <c:pt idx="138272">
                  <c:v>4.1119999999999997E-2</c:v>
                </c:pt>
                <c:pt idx="138273">
                  <c:v>4.1118000000000002E-2</c:v>
                </c:pt>
                <c:pt idx="138274">
                  <c:v>4.1117000000000001E-2</c:v>
                </c:pt>
                <c:pt idx="138275">
                  <c:v>4.1114999999999999E-2</c:v>
                </c:pt>
                <c:pt idx="138276">
                  <c:v>4.1113999999999998E-2</c:v>
                </c:pt>
                <c:pt idx="138277">
                  <c:v>4.1112000000000003E-2</c:v>
                </c:pt>
                <c:pt idx="138278">
                  <c:v>4.1111000000000002E-2</c:v>
                </c:pt>
                <c:pt idx="138279">
                  <c:v>4.1110000000000001E-2</c:v>
                </c:pt>
                <c:pt idx="138280">
                  <c:v>4.1107999999999999E-2</c:v>
                </c:pt>
                <c:pt idx="138281">
                  <c:v>4.1106999999999998E-2</c:v>
                </c:pt>
                <c:pt idx="138282">
                  <c:v>4.1105999999999997E-2</c:v>
                </c:pt>
                <c:pt idx="138283">
                  <c:v>4.1104000000000002E-2</c:v>
                </c:pt>
                <c:pt idx="138284">
                  <c:v>4.1103000000000001E-2</c:v>
                </c:pt>
                <c:pt idx="138285">
                  <c:v>4.1102E-2</c:v>
                </c:pt>
                <c:pt idx="138286">
                  <c:v>4.1100999999999999E-2</c:v>
                </c:pt>
                <c:pt idx="138287">
                  <c:v>4.1099999999999998E-2</c:v>
                </c:pt>
                <c:pt idx="138288">
                  <c:v>4.1098999999999997E-2</c:v>
                </c:pt>
                <c:pt idx="138289">
                  <c:v>4.1098000000000003E-2</c:v>
                </c:pt>
                <c:pt idx="138290">
                  <c:v>4.1097000000000002E-2</c:v>
                </c:pt>
                <c:pt idx="138291">
                  <c:v>4.1096000000000001E-2</c:v>
                </c:pt>
                <c:pt idx="138292">
                  <c:v>4.1095E-2</c:v>
                </c:pt>
                <c:pt idx="138293">
                  <c:v>4.1093999999999999E-2</c:v>
                </c:pt>
                <c:pt idx="138294">
                  <c:v>4.1092999999999998E-2</c:v>
                </c:pt>
                <c:pt idx="138295">
                  <c:v>4.1091999999999997E-2</c:v>
                </c:pt>
                <c:pt idx="138296">
                  <c:v>4.1091999999999997E-2</c:v>
                </c:pt>
                <c:pt idx="138297">
                  <c:v>4.1091000000000003E-2</c:v>
                </c:pt>
                <c:pt idx="138298">
                  <c:v>4.1090000000000002E-2</c:v>
                </c:pt>
                <c:pt idx="138299">
                  <c:v>4.1090000000000002E-2</c:v>
                </c:pt>
                <c:pt idx="138300">
                  <c:v>4.1089000000000001E-2</c:v>
                </c:pt>
                <c:pt idx="138301">
                  <c:v>4.1089000000000001E-2</c:v>
                </c:pt>
                <c:pt idx="138302">
                  <c:v>4.1089000000000001E-2</c:v>
                </c:pt>
                <c:pt idx="138303">
                  <c:v>4.1088E-2</c:v>
                </c:pt>
                <c:pt idx="138304">
                  <c:v>4.1088E-2</c:v>
                </c:pt>
                <c:pt idx="138305">
                  <c:v>4.1086999999999999E-2</c:v>
                </c:pt>
                <c:pt idx="138306">
                  <c:v>4.1086999999999999E-2</c:v>
                </c:pt>
                <c:pt idx="138307">
                  <c:v>4.1086999999999999E-2</c:v>
                </c:pt>
                <c:pt idx="138308">
                  <c:v>4.1086999999999999E-2</c:v>
                </c:pt>
                <c:pt idx="138309">
                  <c:v>4.1085999999999998E-2</c:v>
                </c:pt>
                <c:pt idx="138310">
                  <c:v>4.1085999999999998E-2</c:v>
                </c:pt>
                <c:pt idx="138311">
                  <c:v>4.1085999999999998E-2</c:v>
                </c:pt>
                <c:pt idx="138312">
                  <c:v>4.1085999999999998E-2</c:v>
                </c:pt>
                <c:pt idx="138313">
                  <c:v>4.1085999999999998E-2</c:v>
                </c:pt>
                <c:pt idx="138314">
                  <c:v>4.1085999999999998E-2</c:v>
                </c:pt>
                <c:pt idx="138315">
                  <c:v>4.1085999999999998E-2</c:v>
                </c:pt>
                <c:pt idx="138316">
                  <c:v>4.1085999999999998E-2</c:v>
                </c:pt>
                <c:pt idx="138317">
                  <c:v>4.1085999999999998E-2</c:v>
                </c:pt>
                <c:pt idx="138318">
                  <c:v>4.1085999999999998E-2</c:v>
                </c:pt>
                <c:pt idx="138319">
                  <c:v>4.1085999999999998E-2</c:v>
                </c:pt>
                <c:pt idx="138320">
                  <c:v>4.1086999999999999E-2</c:v>
                </c:pt>
                <c:pt idx="138321">
                  <c:v>4.1086999999999999E-2</c:v>
                </c:pt>
                <c:pt idx="138322">
                  <c:v>4.1086999999999999E-2</c:v>
                </c:pt>
                <c:pt idx="138323">
                  <c:v>4.1088E-2</c:v>
                </c:pt>
                <c:pt idx="138324">
                  <c:v>4.1088E-2</c:v>
                </c:pt>
                <c:pt idx="138325">
                  <c:v>4.1089000000000001E-2</c:v>
                </c:pt>
                <c:pt idx="138326">
                  <c:v>4.1089000000000001E-2</c:v>
                </c:pt>
                <c:pt idx="138327">
                  <c:v>4.1090000000000002E-2</c:v>
                </c:pt>
                <c:pt idx="138328">
                  <c:v>4.1090000000000002E-2</c:v>
                </c:pt>
                <c:pt idx="138329">
                  <c:v>4.1091000000000003E-2</c:v>
                </c:pt>
                <c:pt idx="138330">
                  <c:v>4.1091000000000003E-2</c:v>
                </c:pt>
                <c:pt idx="138331">
                  <c:v>4.1091999999999997E-2</c:v>
                </c:pt>
                <c:pt idx="138332">
                  <c:v>4.1091999999999997E-2</c:v>
                </c:pt>
                <c:pt idx="138333">
                  <c:v>4.1092999999999998E-2</c:v>
                </c:pt>
                <c:pt idx="138334">
                  <c:v>4.1092999999999998E-2</c:v>
                </c:pt>
                <c:pt idx="138335">
                  <c:v>4.1093999999999999E-2</c:v>
                </c:pt>
                <c:pt idx="138336">
                  <c:v>4.1095E-2</c:v>
                </c:pt>
                <c:pt idx="138337">
                  <c:v>4.1095E-2</c:v>
                </c:pt>
                <c:pt idx="138338">
                  <c:v>4.1096000000000001E-2</c:v>
                </c:pt>
                <c:pt idx="138339">
                  <c:v>4.1097000000000002E-2</c:v>
                </c:pt>
                <c:pt idx="138340">
                  <c:v>4.1097000000000002E-2</c:v>
                </c:pt>
                <c:pt idx="138341">
                  <c:v>4.1098000000000003E-2</c:v>
                </c:pt>
                <c:pt idx="138342">
                  <c:v>4.1098999999999997E-2</c:v>
                </c:pt>
                <c:pt idx="138343">
                  <c:v>4.1098999999999997E-2</c:v>
                </c:pt>
                <c:pt idx="138344">
                  <c:v>4.1099999999999998E-2</c:v>
                </c:pt>
                <c:pt idx="138345">
                  <c:v>4.1100999999999999E-2</c:v>
                </c:pt>
                <c:pt idx="138346">
                  <c:v>4.1100999999999999E-2</c:v>
                </c:pt>
                <c:pt idx="138347">
                  <c:v>4.1102E-2</c:v>
                </c:pt>
                <c:pt idx="138348">
                  <c:v>4.1103000000000001E-2</c:v>
                </c:pt>
                <c:pt idx="138349">
                  <c:v>4.1104000000000002E-2</c:v>
                </c:pt>
                <c:pt idx="138350">
                  <c:v>4.1104000000000002E-2</c:v>
                </c:pt>
                <c:pt idx="138351">
                  <c:v>4.1105000000000003E-2</c:v>
                </c:pt>
                <c:pt idx="138352">
                  <c:v>4.1105000000000003E-2</c:v>
                </c:pt>
                <c:pt idx="138353">
                  <c:v>4.1105999999999997E-2</c:v>
                </c:pt>
                <c:pt idx="138354">
                  <c:v>4.1105999999999997E-2</c:v>
                </c:pt>
                <c:pt idx="138355">
                  <c:v>4.1106999999999998E-2</c:v>
                </c:pt>
                <c:pt idx="138356">
                  <c:v>4.1106999999999998E-2</c:v>
                </c:pt>
                <c:pt idx="138357">
                  <c:v>4.1107999999999999E-2</c:v>
                </c:pt>
                <c:pt idx="138358">
                  <c:v>4.1107999999999999E-2</c:v>
                </c:pt>
                <c:pt idx="138359">
                  <c:v>4.1109E-2</c:v>
                </c:pt>
                <c:pt idx="138360">
                  <c:v>4.1109E-2</c:v>
                </c:pt>
                <c:pt idx="138361">
                  <c:v>4.1110000000000001E-2</c:v>
                </c:pt>
                <c:pt idx="138362">
                  <c:v>4.1110000000000001E-2</c:v>
                </c:pt>
                <c:pt idx="138363">
                  <c:v>4.1110000000000001E-2</c:v>
                </c:pt>
                <c:pt idx="138364">
                  <c:v>4.1111000000000002E-2</c:v>
                </c:pt>
                <c:pt idx="138365">
                  <c:v>4.1111000000000002E-2</c:v>
                </c:pt>
                <c:pt idx="138366">
                  <c:v>4.1111000000000002E-2</c:v>
                </c:pt>
                <c:pt idx="138367">
                  <c:v>4.1111000000000002E-2</c:v>
                </c:pt>
                <c:pt idx="138368">
                  <c:v>4.1111000000000002E-2</c:v>
                </c:pt>
                <c:pt idx="138369">
                  <c:v>4.1111000000000002E-2</c:v>
                </c:pt>
                <c:pt idx="138370">
                  <c:v>4.1111000000000002E-2</c:v>
                </c:pt>
                <c:pt idx="138371">
                  <c:v>4.1111000000000002E-2</c:v>
                </c:pt>
                <c:pt idx="138372">
                  <c:v>4.1111000000000002E-2</c:v>
                </c:pt>
                <c:pt idx="138373">
                  <c:v>4.1112000000000003E-2</c:v>
                </c:pt>
                <c:pt idx="138374">
                  <c:v>4.1111000000000002E-2</c:v>
                </c:pt>
                <c:pt idx="138375">
                  <c:v>4.1111000000000002E-2</c:v>
                </c:pt>
                <c:pt idx="138376">
                  <c:v>4.1111000000000002E-2</c:v>
                </c:pt>
                <c:pt idx="138377">
                  <c:v>4.1111000000000002E-2</c:v>
                </c:pt>
                <c:pt idx="138378">
                  <c:v>4.1111000000000002E-2</c:v>
                </c:pt>
                <c:pt idx="138379">
                  <c:v>4.1110000000000001E-2</c:v>
                </c:pt>
                <c:pt idx="138380">
                  <c:v>4.1110000000000001E-2</c:v>
                </c:pt>
                <c:pt idx="138381">
                  <c:v>4.1110000000000001E-2</c:v>
                </c:pt>
                <c:pt idx="138382">
                  <c:v>4.1109E-2</c:v>
                </c:pt>
                <c:pt idx="138383">
                  <c:v>4.1109E-2</c:v>
                </c:pt>
                <c:pt idx="138384">
                  <c:v>4.1109E-2</c:v>
                </c:pt>
                <c:pt idx="138385">
                  <c:v>4.1107999999999999E-2</c:v>
                </c:pt>
                <c:pt idx="138386">
                  <c:v>4.1107999999999999E-2</c:v>
                </c:pt>
                <c:pt idx="138387">
                  <c:v>4.1107999999999999E-2</c:v>
                </c:pt>
                <c:pt idx="138388">
                  <c:v>4.1106999999999998E-2</c:v>
                </c:pt>
                <c:pt idx="138389">
                  <c:v>4.1106999999999998E-2</c:v>
                </c:pt>
                <c:pt idx="138390">
                  <c:v>4.1105999999999997E-2</c:v>
                </c:pt>
                <c:pt idx="138391">
                  <c:v>4.1105999999999997E-2</c:v>
                </c:pt>
                <c:pt idx="138392">
                  <c:v>4.1105000000000003E-2</c:v>
                </c:pt>
                <c:pt idx="138393">
                  <c:v>4.1105000000000003E-2</c:v>
                </c:pt>
                <c:pt idx="138394">
                  <c:v>4.1104000000000002E-2</c:v>
                </c:pt>
                <c:pt idx="138395">
                  <c:v>4.1104000000000002E-2</c:v>
                </c:pt>
                <c:pt idx="138396">
                  <c:v>4.1104000000000002E-2</c:v>
                </c:pt>
                <c:pt idx="138397">
                  <c:v>4.1103000000000001E-2</c:v>
                </c:pt>
                <c:pt idx="138398">
                  <c:v>4.1103000000000001E-2</c:v>
                </c:pt>
                <c:pt idx="138399">
                  <c:v>4.1102E-2</c:v>
                </c:pt>
                <c:pt idx="138400">
                  <c:v>4.1102E-2</c:v>
                </c:pt>
                <c:pt idx="138401">
                  <c:v>4.1102E-2</c:v>
                </c:pt>
                <c:pt idx="138402">
                  <c:v>4.1100999999999999E-2</c:v>
                </c:pt>
                <c:pt idx="138403">
                  <c:v>4.1100999999999999E-2</c:v>
                </c:pt>
                <c:pt idx="138404">
                  <c:v>4.1100999999999999E-2</c:v>
                </c:pt>
                <c:pt idx="138405">
                  <c:v>4.1099999999999998E-2</c:v>
                </c:pt>
                <c:pt idx="138406">
                  <c:v>4.1099999999999998E-2</c:v>
                </c:pt>
                <c:pt idx="138407">
                  <c:v>4.1099999999999998E-2</c:v>
                </c:pt>
                <c:pt idx="138408">
                  <c:v>4.1099999999999998E-2</c:v>
                </c:pt>
                <c:pt idx="138409">
                  <c:v>4.1099999999999998E-2</c:v>
                </c:pt>
                <c:pt idx="138410">
                  <c:v>4.1099999999999998E-2</c:v>
                </c:pt>
                <c:pt idx="138411">
                  <c:v>4.1099999999999998E-2</c:v>
                </c:pt>
                <c:pt idx="138412">
                  <c:v>4.1099999999999998E-2</c:v>
                </c:pt>
                <c:pt idx="138413">
                  <c:v>4.1099999999999998E-2</c:v>
                </c:pt>
                <c:pt idx="138414">
                  <c:v>4.1100999999999999E-2</c:v>
                </c:pt>
                <c:pt idx="138415">
                  <c:v>4.1100999999999999E-2</c:v>
                </c:pt>
                <c:pt idx="138416">
                  <c:v>4.1100999999999999E-2</c:v>
                </c:pt>
                <c:pt idx="138417">
                  <c:v>4.1102E-2</c:v>
                </c:pt>
                <c:pt idx="138418">
                  <c:v>4.1102E-2</c:v>
                </c:pt>
                <c:pt idx="138419">
                  <c:v>4.1103000000000001E-2</c:v>
                </c:pt>
                <c:pt idx="138420">
                  <c:v>4.1104000000000002E-2</c:v>
                </c:pt>
                <c:pt idx="138421">
                  <c:v>4.1104000000000002E-2</c:v>
                </c:pt>
                <c:pt idx="138422">
                  <c:v>4.1105000000000003E-2</c:v>
                </c:pt>
                <c:pt idx="138423">
                  <c:v>4.1105999999999997E-2</c:v>
                </c:pt>
                <c:pt idx="138424">
                  <c:v>4.1106999999999998E-2</c:v>
                </c:pt>
                <c:pt idx="138425">
                  <c:v>4.1107999999999999E-2</c:v>
                </c:pt>
                <c:pt idx="138426">
                  <c:v>4.1109E-2</c:v>
                </c:pt>
                <c:pt idx="138427">
                  <c:v>4.1110000000000001E-2</c:v>
                </c:pt>
                <c:pt idx="138428">
                  <c:v>4.1111000000000002E-2</c:v>
                </c:pt>
                <c:pt idx="138429">
                  <c:v>4.1112000000000003E-2</c:v>
                </c:pt>
                <c:pt idx="138430">
                  <c:v>4.1112999999999997E-2</c:v>
                </c:pt>
                <c:pt idx="138431">
                  <c:v>4.1113999999999998E-2</c:v>
                </c:pt>
                <c:pt idx="138432">
                  <c:v>4.1116E-2</c:v>
                </c:pt>
                <c:pt idx="138433">
                  <c:v>4.1117000000000001E-2</c:v>
                </c:pt>
                <c:pt idx="138434">
                  <c:v>4.1118000000000002E-2</c:v>
                </c:pt>
                <c:pt idx="138435">
                  <c:v>4.1119000000000003E-2</c:v>
                </c:pt>
                <c:pt idx="138436">
                  <c:v>4.1120999999999998E-2</c:v>
                </c:pt>
                <c:pt idx="138437">
                  <c:v>4.1121999999999999E-2</c:v>
                </c:pt>
                <c:pt idx="138438">
                  <c:v>4.1124000000000001E-2</c:v>
                </c:pt>
                <c:pt idx="138439">
                  <c:v>4.1125000000000002E-2</c:v>
                </c:pt>
                <c:pt idx="138440">
                  <c:v>4.1126000000000003E-2</c:v>
                </c:pt>
                <c:pt idx="138441">
                  <c:v>4.1127999999999998E-2</c:v>
                </c:pt>
                <c:pt idx="138442">
                  <c:v>4.1128999999999999E-2</c:v>
                </c:pt>
                <c:pt idx="138443">
                  <c:v>4.1131000000000001E-2</c:v>
                </c:pt>
                <c:pt idx="138444">
                  <c:v>4.1132000000000002E-2</c:v>
                </c:pt>
                <c:pt idx="138445">
                  <c:v>4.1133999999999997E-2</c:v>
                </c:pt>
                <c:pt idx="138446">
                  <c:v>4.1134999999999998E-2</c:v>
                </c:pt>
                <c:pt idx="138447">
                  <c:v>4.1137E-2</c:v>
                </c:pt>
                <c:pt idx="138448">
                  <c:v>4.1138000000000001E-2</c:v>
                </c:pt>
                <c:pt idx="138449">
                  <c:v>4.1139000000000002E-2</c:v>
                </c:pt>
                <c:pt idx="138450">
                  <c:v>4.1140000000000003E-2</c:v>
                </c:pt>
                <c:pt idx="138451">
                  <c:v>4.1141999999999998E-2</c:v>
                </c:pt>
                <c:pt idx="138452">
                  <c:v>4.1142999999999999E-2</c:v>
                </c:pt>
                <c:pt idx="138453">
                  <c:v>4.1144E-2</c:v>
                </c:pt>
                <c:pt idx="138454">
                  <c:v>4.1145000000000001E-2</c:v>
                </c:pt>
                <c:pt idx="138455">
                  <c:v>4.1146000000000002E-2</c:v>
                </c:pt>
                <c:pt idx="138456">
                  <c:v>4.1147000000000003E-2</c:v>
                </c:pt>
                <c:pt idx="138457">
                  <c:v>4.1147999999999997E-2</c:v>
                </c:pt>
                <c:pt idx="138458">
                  <c:v>4.1148999999999998E-2</c:v>
                </c:pt>
                <c:pt idx="138459">
                  <c:v>4.1149999999999999E-2</c:v>
                </c:pt>
                <c:pt idx="138460">
                  <c:v>4.1151E-2</c:v>
                </c:pt>
                <c:pt idx="138461">
                  <c:v>4.1151E-2</c:v>
                </c:pt>
                <c:pt idx="138462">
                  <c:v>4.1152000000000001E-2</c:v>
                </c:pt>
                <c:pt idx="138463">
                  <c:v>4.1153000000000002E-2</c:v>
                </c:pt>
                <c:pt idx="138464">
                  <c:v>4.1153000000000002E-2</c:v>
                </c:pt>
                <c:pt idx="138465">
                  <c:v>4.1154000000000003E-2</c:v>
                </c:pt>
                <c:pt idx="138466">
                  <c:v>4.1154000000000003E-2</c:v>
                </c:pt>
                <c:pt idx="138467">
                  <c:v>4.1154999999999997E-2</c:v>
                </c:pt>
                <c:pt idx="138468">
                  <c:v>4.1154999999999997E-2</c:v>
                </c:pt>
                <c:pt idx="138469">
                  <c:v>4.1154999999999997E-2</c:v>
                </c:pt>
                <c:pt idx="138470">
                  <c:v>4.1154999999999997E-2</c:v>
                </c:pt>
                <c:pt idx="138471">
                  <c:v>4.1155999999999998E-2</c:v>
                </c:pt>
                <c:pt idx="138472">
                  <c:v>4.1155999999999998E-2</c:v>
                </c:pt>
                <c:pt idx="138473">
                  <c:v>4.1155999999999998E-2</c:v>
                </c:pt>
                <c:pt idx="138474">
                  <c:v>4.1155999999999998E-2</c:v>
                </c:pt>
                <c:pt idx="138475">
                  <c:v>4.1155999999999998E-2</c:v>
                </c:pt>
                <c:pt idx="138476">
                  <c:v>4.1155999999999998E-2</c:v>
                </c:pt>
                <c:pt idx="138477">
                  <c:v>4.1155999999999998E-2</c:v>
                </c:pt>
                <c:pt idx="138478">
                  <c:v>4.1155999999999998E-2</c:v>
                </c:pt>
                <c:pt idx="138479">
                  <c:v>4.1154999999999997E-2</c:v>
                </c:pt>
                <c:pt idx="138480">
                  <c:v>4.1154999999999997E-2</c:v>
                </c:pt>
                <c:pt idx="138481">
                  <c:v>4.1154999999999997E-2</c:v>
                </c:pt>
                <c:pt idx="138482">
                  <c:v>4.1154999999999997E-2</c:v>
                </c:pt>
                <c:pt idx="138483">
                  <c:v>4.1154999999999997E-2</c:v>
                </c:pt>
                <c:pt idx="138484">
                  <c:v>4.1154000000000003E-2</c:v>
                </c:pt>
                <c:pt idx="138485">
                  <c:v>4.1154000000000003E-2</c:v>
                </c:pt>
                <c:pt idx="138486">
                  <c:v>4.1154000000000003E-2</c:v>
                </c:pt>
                <c:pt idx="138487">
                  <c:v>4.1154000000000003E-2</c:v>
                </c:pt>
                <c:pt idx="138488">
                  <c:v>4.1153000000000002E-2</c:v>
                </c:pt>
                <c:pt idx="138489">
                  <c:v>4.1153000000000002E-2</c:v>
                </c:pt>
                <c:pt idx="138490">
                  <c:v>4.1153000000000002E-2</c:v>
                </c:pt>
                <c:pt idx="138491">
                  <c:v>4.1153000000000002E-2</c:v>
                </c:pt>
                <c:pt idx="138492">
                  <c:v>4.1153000000000002E-2</c:v>
                </c:pt>
                <c:pt idx="138493">
                  <c:v>4.1153000000000002E-2</c:v>
                </c:pt>
                <c:pt idx="138494">
                  <c:v>4.1153000000000002E-2</c:v>
                </c:pt>
                <c:pt idx="138495">
                  <c:v>4.1152000000000001E-2</c:v>
                </c:pt>
                <c:pt idx="138496">
                  <c:v>4.1152000000000001E-2</c:v>
                </c:pt>
                <c:pt idx="138497">
                  <c:v>4.1152000000000001E-2</c:v>
                </c:pt>
                <c:pt idx="138498">
                  <c:v>4.1152000000000001E-2</c:v>
                </c:pt>
                <c:pt idx="138499">
                  <c:v>4.1152000000000001E-2</c:v>
                </c:pt>
                <c:pt idx="138500">
                  <c:v>4.1153000000000002E-2</c:v>
                </c:pt>
                <c:pt idx="138501">
                  <c:v>4.1153000000000002E-2</c:v>
                </c:pt>
                <c:pt idx="138502">
                  <c:v>4.1153000000000002E-2</c:v>
                </c:pt>
                <c:pt idx="138503">
                  <c:v>4.1153000000000002E-2</c:v>
                </c:pt>
                <c:pt idx="138504">
                  <c:v>4.1154000000000003E-2</c:v>
                </c:pt>
                <c:pt idx="138505">
                  <c:v>4.1154000000000003E-2</c:v>
                </c:pt>
                <c:pt idx="138506">
                  <c:v>4.1154000000000003E-2</c:v>
                </c:pt>
                <c:pt idx="138507">
                  <c:v>4.1154999999999997E-2</c:v>
                </c:pt>
                <c:pt idx="138508">
                  <c:v>4.1154999999999997E-2</c:v>
                </c:pt>
                <c:pt idx="138509">
                  <c:v>4.1154999999999997E-2</c:v>
                </c:pt>
                <c:pt idx="138510">
                  <c:v>4.1155999999999998E-2</c:v>
                </c:pt>
                <c:pt idx="138511">
                  <c:v>4.1156999999999999E-2</c:v>
                </c:pt>
                <c:pt idx="138512">
                  <c:v>4.1156999999999999E-2</c:v>
                </c:pt>
                <c:pt idx="138513">
                  <c:v>4.1158E-2</c:v>
                </c:pt>
                <c:pt idx="138514">
                  <c:v>4.1159000000000001E-2</c:v>
                </c:pt>
                <c:pt idx="138515">
                  <c:v>4.1160000000000002E-2</c:v>
                </c:pt>
                <c:pt idx="138516">
                  <c:v>4.1160000000000002E-2</c:v>
                </c:pt>
                <c:pt idx="138517">
                  <c:v>4.1161000000000003E-2</c:v>
                </c:pt>
                <c:pt idx="138518">
                  <c:v>4.1161999999999997E-2</c:v>
                </c:pt>
                <c:pt idx="138519">
                  <c:v>4.1162999999999998E-2</c:v>
                </c:pt>
                <c:pt idx="138520">
                  <c:v>4.1162999999999998E-2</c:v>
                </c:pt>
                <c:pt idx="138521">
                  <c:v>4.1163999999999999E-2</c:v>
                </c:pt>
                <c:pt idx="138522">
                  <c:v>4.1165E-2</c:v>
                </c:pt>
                <c:pt idx="138523">
                  <c:v>4.1166000000000001E-2</c:v>
                </c:pt>
                <c:pt idx="138524">
                  <c:v>4.1167000000000002E-2</c:v>
                </c:pt>
                <c:pt idx="138525">
                  <c:v>4.1168000000000003E-2</c:v>
                </c:pt>
                <c:pt idx="138526">
                  <c:v>4.1168999999999997E-2</c:v>
                </c:pt>
                <c:pt idx="138527">
                  <c:v>4.1169999999999998E-2</c:v>
                </c:pt>
                <c:pt idx="138528">
                  <c:v>4.1169999999999998E-2</c:v>
                </c:pt>
                <c:pt idx="138529">
                  <c:v>4.1170999999999999E-2</c:v>
                </c:pt>
                <c:pt idx="138530">
                  <c:v>4.1172E-2</c:v>
                </c:pt>
                <c:pt idx="138531">
                  <c:v>4.1173000000000001E-2</c:v>
                </c:pt>
                <c:pt idx="138532">
                  <c:v>4.1174000000000002E-2</c:v>
                </c:pt>
                <c:pt idx="138533">
                  <c:v>4.1175000000000003E-2</c:v>
                </c:pt>
                <c:pt idx="138534">
                  <c:v>4.1175999999999997E-2</c:v>
                </c:pt>
                <c:pt idx="138535">
                  <c:v>4.1176999999999998E-2</c:v>
                </c:pt>
                <c:pt idx="138536">
                  <c:v>4.1177999999999999E-2</c:v>
                </c:pt>
                <c:pt idx="138537">
                  <c:v>4.1179E-2</c:v>
                </c:pt>
                <c:pt idx="138538">
                  <c:v>4.1180000000000001E-2</c:v>
                </c:pt>
                <c:pt idx="138539">
                  <c:v>4.1180000000000001E-2</c:v>
                </c:pt>
                <c:pt idx="138540">
                  <c:v>4.1181000000000002E-2</c:v>
                </c:pt>
                <c:pt idx="138541">
                  <c:v>4.1182000000000003E-2</c:v>
                </c:pt>
                <c:pt idx="138542">
                  <c:v>4.1182999999999997E-2</c:v>
                </c:pt>
                <c:pt idx="138543">
                  <c:v>4.1183999999999998E-2</c:v>
                </c:pt>
                <c:pt idx="138544">
                  <c:v>4.1183999999999998E-2</c:v>
                </c:pt>
                <c:pt idx="138545">
                  <c:v>4.1184999999999999E-2</c:v>
                </c:pt>
                <c:pt idx="138546">
                  <c:v>4.1186E-2</c:v>
                </c:pt>
                <c:pt idx="138547">
                  <c:v>4.1187000000000001E-2</c:v>
                </c:pt>
                <c:pt idx="138548">
                  <c:v>4.1187000000000001E-2</c:v>
                </c:pt>
                <c:pt idx="138549">
                  <c:v>4.1188000000000002E-2</c:v>
                </c:pt>
                <c:pt idx="138550">
                  <c:v>4.1189000000000003E-2</c:v>
                </c:pt>
                <c:pt idx="138551">
                  <c:v>4.1189000000000003E-2</c:v>
                </c:pt>
                <c:pt idx="138552">
                  <c:v>4.1189999999999997E-2</c:v>
                </c:pt>
                <c:pt idx="138553">
                  <c:v>4.1190999999999998E-2</c:v>
                </c:pt>
                <c:pt idx="138554">
                  <c:v>4.1190999999999998E-2</c:v>
                </c:pt>
                <c:pt idx="138555">
                  <c:v>4.1191999999999999E-2</c:v>
                </c:pt>
                <c:pt idx="138556">
                  <c:v>4.1191999999999999E-2</c:v>
                </c:pt>
                <c:pt idx="138557">
                  <c:v>4.1193E-2</c:v>
                </c:pt>
                <c:pt idx="138558">
                  <c:v>4.1193E-2</c:v>
                </c:pt>
                <c:pt idx="138559">
                  <c:v>4.1194000000000001E-2</c:v>
                </c:pt>
                <c:pt idx="138560">
                  <c:v>4.1194000000000001E-2</c:v>
                </c:pt>
                <c:pt idx="138561">
                  <c:v>4.1195000000000002E-2</c:v>
                </c:pt>
                <c:pt idx="138562">
                  <c:v>4.1195000000000002E-2</c:v>
                </c:pt>
                <c:pt idx="138563">
                  <c:v>4.1195000000000002E-2</c:v>
                </c:pt>
                <c:pt idx="138564">
                  <c:v>4.1196000000000003E-2</c:v>
                </c:pt>
                <c:pt idx="138565">
                  <c:v>4.1196000000000003E-2</c:v>
                </c:pt>
                <c:pt idx="138566">
                  <c:v>4.1196000000000003E-2</c:v>
                </c:pt>
                <c:pt idx="138567">
                  <c:v>4.1196000000000003E-2</c:v>
                </c:pt>
                <c:pt idx="138568">
                  <c:v>4.1196000000000003E-2</c:v>
                </c:pt>
                <c:pt idx="138569">
                  <c:v>4.1196000000000003E-2</c:v>
                </c:pt>
                <c:pt idx="138570">
                  <c:v>4.1196999999999998E-2</c:v>
                </c:pt>
                <c:pt idx="138571">
                  <c:v>4.1196999999999998E-2</c:v>
                </c:pt>
                <c:pt idx="138572">
                  <c:v>4.1196999999999998E-2</c:v>
                </c:pt>
                <c:pt idx="138573">
                  <c:v>4.1196999999999998E-2</c:v>
                </c:pt>
                <c:pt idx="138574">
                  <c:v>4.1196999999999998E-2</c:v>
                </c:pt>
                <c:pt idx="138575">
                  <c:v>4.1196999999999998E-2</c:v>
                </c:pt>
                <c:pt idx="138576">
                  <c:v>4.1196000000000003E-2</c:v>
                </c:pt>
                <c:pt idx="138577">
                  <c:v>4.1196000000000003E-2</c:v>
                </c:pt>
                <c:pt idx="138578">
                  <c:v>4.1196000000000003E-2</c:v>
                </c:pt>
                <c:pt idx="138579">
                  <c:v>4.1196000000000003E-2</c:v>
                </c:pt>
                <c:pt idx="138580">
                  <c:v>4.1196000000000003E-2</c:v>
                </c:pt>
                <c:pt idx="138581">
                  <c:v>4.1196000000000003E-2</c:v>
                </c:pt>
                <c:pt idx="138582">
                  <c:v>4.1195000000000002E-2</c:v>
                </c:pt>
                <c:pt idx="138583">
                  <c:v>4.1195000000000002E-2</c:v>
                </c:pt>
                <c:pt idx="138584">
                  <c:v>4.1195000000000002E-2</c:v>
                </c:pt>
                <c:pt idx="138585">
                  <c:v>4.1195000000000002E-2</c:v>
                </c:pt>
                <c:pt idx="138586">
                  <c:v>4.1195000000000002E-2</c:v>
                </c:pt>
                <c:pt idx="138587">
                  <c:v>4.1194000000000001E-2</c:v>
                </c:pt>
                <c:pt idx="138588">
                  <c:v>4.1194000000000001E-2</c:v>
                </c:pt>
                <c:pt idx="138589">
                  <c:v>4.1194000000000001E-2</c:v>
                </c:pt>
                <c:pt idx="138590">
                  <c:v>4.1193E-2</c:v>
                </c:pt>
                <c:pt idx="138591">
                  <c:v>4.1193E-2</c:v>
                </c:pt>
                <c:pt idx="138592">
                  <c:v>4.1191999999999999E-2</c:v>
                </c:pt>
                <c:pt idx="138593">
                  <c:v>4.1191999999999999E-2</c:v>
                </c:pt>
                <c:pt idx="138594">
                  <c:v>4.1191999999999999E-2</c:v>
                </c:pt>
                <c:pt idx="138595">
                  <c:v>4.1190999999999998E-2</c:v>
                </c:pt>
                <c:pt idx="138596">
                  <c:v>4.1190999999999998E-2</c:v>
                </c:pt>
                <c:pt idx="138597">
                  <c:v>4.1190999999999998E-2</c:v>
                </c:pt>
                <c:pt idx="138598">
                  <c:v>4.1189999999999997E-2</c:v>
                </c:pt>
                <c:pt idx="138599">
                  <c:v>4.1189999999999997E-2</c:v>
                </c:pt>
                <c:pt idx="138600">
                  <c:v>4.1189000000000003E-2</c:v>
                </c:pt>
                <c:pt idx="138601">
                  <c:v>4.1189000000000003E-2</c:v>
                </c:pt>
                <c:pt idx="138602">
                  <c:v>4.1188000000000002E-2</c:v>
                </c:pt>
                <c:pt idx="138603">
                  <c:v>4.1187000000000001E-2</c:v>
                </c:pt>
                <c:pt idx="138604">
                  <c:v>4.1187000000000001E-2</c:v>
                </c:pt>
                <c:pt idx="138605">
                  <c:v>4.1187000000000001E-2</c:v>
                </c:pt>
                <c:pt idx="138606">
                  <c:v>4.1186E-2</c:v>
                </c:pt>
                <c:pt idx="138607">
                  <c:v>4.1186E-2</c:v>
                </c:pt>
                <c:pt idx="138608">
                  <c:v>4.1184999999999999E-2</c:v>
                </c:pt>
                <c:pt idx="138609">
                  <c:v>4.1184999999999999E-2</c:v>
                </c:pt>
                <c:pt idx="138610">
                  <c:v>4.1183999999999998E-2</c:v>
                </c:pt>
                <c:pt idx="138611">
                  <c:v>4.1183999999999998E-2</c:v>
                </c:pt>
                <c:pt idx="138612">
                  <c:v>4.1182999999999997E-2</c:v>
                </c:pt>
                <c:pt idx="138613">
                  <c:v>4.1182000000000003E-2</c:v>
                </c:pt>
                <c:pt idx="138614">
                  <c:v>4.1182000000000003E-2</c:v>
                </c:pt>
                <c:pt idx="138615">
                  <c:v>4.1181000000000002E-2</c:v>
                </c:pt>
                <c:pt idx="138616">
                  <c:v>4.1181000000000002E-2</c:v>
                </c:pt>
                <c:pt idx="138617">
                  <c:v>4.1180000000000001E-2</c:v>
                </c:pt>
                <c:pt idx="138618">
                  <c:v>4.1180000000000001E-2</c:v>
                </c:pt>
                <c:pt idx="138619">
                  <c:v>4.1179E-2</c:v>
                </c:pt>
                <c:pt idx="138620">
                  <c:v>4.1179E-2</c:v>
                </c:pt>
                <c:pt idx="138621">
                  <c:v>4.1177999999999999E-2</c:v>
                </c:pt>
                <c:pt idx="138622">
                  <c:v>4.1177999999999999E-2</c:v>
                </c:pt>
                <c:pt idx="138623">
                  <c:v>4.1176999999999998E-2</c:v>
                </c:pt>
                <c:pt idx="138624">
                  <c:v>4.1176999999999998E-2</c:v>
                </c:pt>
                <c:pt idx="138625">
                  <c:v>4.1175999999999997E-2</c:v>
                </c:pt>
                <c:pt idx="138626">
                  <c:v>4.1175999999999997E-2</c:v>
                </c:pt>
                <c:pt idx="138627">
                  <c:v>4.1175999999999997E-2</c:v>
                </c:pt>
                <c:pt idx="138628">
                  <c:v>4.1175000000000003E-2</c:v>
                </c:pt>
                <c:pt idx="138629">
                  <c:v>4.1175000000000003E-2</c:v>
                </c:pt>
                <c:pt idx="138630">
                  <c:v>4.1175000000000003E-2</c:v>
                </c:pt>
                <c:pt idx="138631">
                  <c:v>4.1175000000000003E-2</c:v>
                </c:pt>
                <c:pt idx="138632">
                  <c:v>4.1175000000000003E-2</c:v>
                </c:pt>
                <c:pt idx="138633">
                  <c:v>4.1174000000000002E-2</c:v>
                </c:pt>
                <c:pt idx="138634">
                  <c:v>4.1174000000000002E-2</c:v>
                </c:pt>
                <c:pt idx="138635">
                  <c:v>4.1174000000000002E-2</c:v>
                </c:pt>
                <c:pt idx="138636">
                  <c:v>4.1174000000000002E-2</c:v>
                </c:pt>
                <c:pt idx="138637">
                  <c:v>4.1174000000000002E-2</c:v>
                </c:pt>
                <c:pt idx="138638">
                  <c:v>4.1174000000000002E-2</c:v>
                </c:pt>
                <c:pt idx="138639">
                  <c:v>4.1174000000000002E-2</c:v>
                </c:pt>
                <c:pt idx="138640">
                  <c:v>4.1174000000000002E-2</c:v>
                </c:pt>
                <c:pt idx="138641">
                  <c:v>4.1174000000000002E-2</c:v>
                </c:pt>
                <c:pt idx="138642">
                  <c:v>4.1174000000000002E-2</c:v>
                </c:pt>
                <c:pt idx="138643">
                  <c:v>4.1174000000000002E-2</c:v>
                </c:pt>
                <c:pt idx="138644">
                  <c:v>4.1174000000000002E-2</c:v>
                </c:pt>
                <c:pt idx="138645">
                  <c:v>4.1174000000000002E-2</c:v>
                </c:pt>
                <c:pt idx="138646">
                  <c:v>4.1174000000000002E-2</c:v>
                </c:pt>
                <c:pt idx="138647">
                  <c:v>4.1174000000000002E-2</c:v>
                </c:pt>
                <c:pt idx="138648">
                  <c:v>4.1174000000000002E-2</c:v>
                </c:pt>
                <c:pt idx="138649">
                  <c:v>4.1174000000000002E-2</c:v>
                </c:pt>
                <c:pt idx="138650">
                  <c:v>4.1174000000000002E-2</c:v>
                </c:pt>
                <c:pt idx="138651">
                  <c:v>4.1174000000000002E-2</c:v>
                </c:pt>
                <c:pt idx="138652">
                  <c:v>4.1175000000000003E-2</c:v>
                </c:pt>
                <c:pt idx="138653">
                  <c:v>4.1175000000000003E-2</c:v>
                </c:pt>
                <c:pt idx="138654">
                  <c:v>4.1175000000000003E-2</c:v>
                </c:pt>
                <c:pt idx="138655">
                  <c:v>4.1175000000000003E-2</c:v>
                </c:pt>
                <c:pt idx="138656">
                  <c:v>4.1175000000000003E-2</c:v>
                </c:pt>
                <c:pt idx="138657">
                  <c:v>4.1175000000000003E-2</c:v>
                </c:pt>
                <c:pt idx="138658">
                  <c:v>4.1175000000000003E-2</c:v>
                </c:pt>
                <c:pt idx="138659">
                  <c:v>4.1175000000000003E-2</c:v>
                </c:pt>
                <c:pt idx="138660">
                  <c:v>4.1175000000000003E-2</c:v>
                </c:pt>
                <c:pt idx="138661">
                  <c:v>4.1175000000000003E-2</c:v>
                </c:pt>
                <c:pt idx="138662">
                  <c:v>4.1175000000000003E-2</c:v>
                </c:pt>
                <c:pt idx="138663">
                  <c:v>4.1175000000000003E-2</c:v>
                </c:pt>
                <c:pt idx="138664">
                  <c:v>4.1174000000000002E-2</c:v>
                </c:pt>
                <c:pt idx="138665">
                  <c:v>4.1174000000000002E-2</c:v>
                </c:pt>
                <c:pt idx="138666">
                  <c:v>4.1174000000000002E-2</c:v>
                </c:pt>
                <c:pt idx="138667">
                  <c:v>4.1174000000000002E-2</c:v>
                </c:pt>
                <c:pt idx="138668">
                  <c:v>4.1174000000000002E-2</c:v>
                </c:pt>
                <c:pt idx="138669">
                  <c:v>4.1173000000000001E-2</c:v>
                </c:pt>
                <c:pt idx="138670">
                  <c:v>4.1173000000000001E-2</c:v>
                </c:pt>
                <c:pt idx="138671">
                  <c:v>4.1172E-2</c:v>
                </c:pt>
                <c:pt idx="138672">
                  <c:v>4.1172E-2</c:v>
                </c:pt>
                <c:pt idx="138673">
                  <c:v>4.1170999999999999E-2</c:v>
                </c:pt>
                <c:pt idx="138674">
                  <c:v>4.1170999999999999E-2</c:v>
                </c:pt>
                <c:pt idx="138675">
                  <c:v>4.1170999999999999E-2</c:v>
                </c:pt>
                <c:pt idx="138676">
                  <c:v>4.1169999999999998E-2</c:v>
                </c:pt>
                <c:pt idx="138677">
                  <c:v>4.1169999999999998E-2</c:v>
                </c:pt>
                <c:pt idx="138678">
                  <c:v>4.1168999999999997E-2</c:v>
                </c:pt>
                <c:pt idx="138679">
                  <c:v>4.1168999999999997E-2</c:v>
                </c:pt>
                <c:pt idx="138680">
                  <c:v>4.1168000000000003E-2</c:v>
                </c:pt>
                <c:pt idx="138681">
                  <c:v>4.1167000000000002E-2</c:v>
                </c:pt>
                <c:pt idx="138682">
                  <c:v>4.1167000000000002E-2</c:v>
                </c:pt>
                <c:pt idx="138683">
                  <c:v>4.1166000000000001E-2</c:v>
                </c:pt>
                <c:pt idx="138684">
                  <c:v>4.1165E-2</c:v>
                </c:pt>
                <c:pt idx="138685">
                  <c:v>4.1163999999999999E-2</c:v>
                </c:pt>
                <c:pt idx="138686">
                  <c:v>4.1163999999999999E-2</c:v>
                </c:pt>
                <c:pt idx="138687">
                  <c:v>4.1162999999999998E-2</c:v>
                </c:pt>
                <c:pt idx="138688">
                  <c:v>4.1161999999999997E-2</c:v>
                </c:pt>
                <c:pt idx="138689">
                  <c:v>4.1161000000000003E-2</c:v>
                </c:pt>
                <c:pt idx="138690">
                  <c:v>4.1161000000000003E-2</c:v>
                </c:pt>
                <c:pt idx="138691">
                  <c:v>4.1160000000000002E-2</c:v>
                </c:pt>
                <c:pt idx="138692">
                  <c:v>4.1159000000000001E-2</c:v>
                </c:pt>
                <c:pt idx="138693">
                  <c:v>4.1158E-2</c:v>
                </c:pt>
                <c:pt idx="138694">
                  <c:v>4.1158E-2</c:v>
                </c:pt>
                <c:pt idx="138695">
                  <c:v>4.1156999999999999E-2</c:v>
                </c:pt>
                <c:pt idx="138696">
                  <c:v>4.1155999999999998E-2</c:v>
                </c:pt>
                <c:pt idx="138697">
                  <c:v>4.1154999999999997E-2</c:v>
                </c:pt>
                <c:pt idx="138698">
                  <c:v>4.1154999999999997E-2</c:v>
                </c:pt>
                <c:pt idx="138699">
                  <c:v>4.1154000000000003E-2</c:v>
                </c:pt>
                <c:pt idx="138700">
                  <c:v>4.1153000000000002E-2</c:v>
                </c:pt>
                <c:pt idx="138701">
                  <c:v>4.1153000000000002E-2</c:v>
                </c:pt>
                <c:pt idx="138702">
                  <c:v>4.1152000000000001E-2</c:v>
                </c:pt>
                <c:pt idx="138703">
                  <c:v>4.1152000000000001E-2</c:v>
                </c:pt>
                <c:pt idx="138704">
                  <c:v>4.1151E-2</c:v>
                </c:pt>
                <c:pt idx="138705">
                  <c:v>4.1151E-2</c:v>
                </c:pt>
                <c:pt idx="138706">
                  <c:v>4.1149999999999999E-2</c:v>
                </c:pt>
                <c:pt idx="138707">
                  <c:v>4.1148999999999998E-2</c:v>
                </c:pt>
                <c:pt idx="138708">
                  <c:v>4.1148999999999998E-2</c:v>
                </c:pt>
                <c:pt idx="138709">
                  <c:v>4.1148999999999998E-2</c:v>
                </c:pt>
                <c:pt idx="138710">
                  <c:v>4.1147999999999997E-2</c:v>
                </c:pt>
                <c:pt idx="138711">
                  <c:v>4.1147999999999997E-2</c:v>
                </c:pt>
                <c:pt idx="138712">
                  <c:v>4.1147999999999997E-2</c:v>
                </c:pt>
                <c:pt idx="138713">
                  <c:v>4.1147000000000003E-2</c:v>
                </c:pt>
                <c:pt idx="138714">
                  <c:v>4.1147000000000003E-2</c:v>
                </c:pt>
                <c:pt idx="138715">
                  <c:v>4.1147000000000003E-2</c:v>
                </c:pt>
                <c:pt idx="138716">
                  <c:v>4.1147000000000003E-2</c:v>
                </c:pt>
                <c:pt idx="138717">
                  <c:v>4.1147000000000003E-2</c:v>
                </c:pt>
                <c:pt idx="138718">
                  <c:v>4.1147000000000003E-2</c:v>
                </c:pt>
                <c:pt idx="138719">
                  <c:v>4.1147000000000003E-2</c:v>
                </c:pt>
                <c:pt idx="138720">
                  <c:v>4.1147000000000003E-2</c:v>
                </c:pt>
                <c:pt idx="138721">
                  <c:v>4.1147000000000003E-2</c:v>
                </c:pt>
                <c:pt idx="138722">
                  <c:v>4.1147000000000003E-2</c:v>
                </c:pt>
                <c:pt idx="138723">
                  <c:v>4.1147000000000003E-2</c:v>
                </c:pt>
                <c:pt idx="138724">
                  <c:v>4.1147999999999997E-2</c:v>
                </c:pt>
                <c:pt idx="138725">
                  <c:v>4.1147999999999997E-2</c:v>
                </c:pt>
                <c:pt idx="138726">
                  <c:v>4.1147999999999997E-2</c:v>
                </c:pt>
                <c:pt idx="138727">
                  <c:v>4.1148999999999998E-2</c:v>
                </c:pt>
                <c:pt idx="138728">
                  <c:v>4.1148999999999998E-2</c:v>
                </c:pt>
                <c:pt idx="138729">
                  <c:v>4.1149999999999999E-2</c:v>
                </c:pt>
                <c:pt idx="138730">
                  <c:v>4.1149999999999999E-2</c:v>
                </c:pt>
                <c:pt idx="138731">
                  <c:v>4.1151E-2</c:v>
                </c:pt>
                <c:pt idx="138732">
                  <c:v>4.1152000000000001E-2</c:v>
                </c:pt>
                <c:pt idx="138733">
                  <c:v>4.1152000000000001E-2</c:v>
                </c:pt>
                <c:pt idx="138734">
                  <c:v>4.1153000000000002E-2</c:v>
                </c:pt>
                <c:pt idx="138735">
                  <c:v>4.1154000000000003E-2</c:v>
                </c:pt>
                <c:pt idx="138736">
                  <c:v>4.1154999999999997E-2</c:v>
                </c:pt>
                <c:pt idx="138737">
                  <c:v>4.1155999999999998E-2</c:v>
                </c:pt>
                <c:pt idx="138738">
                  <c:v>4.1156999999999999E-2</c:v>
                </c:pt>
                <c:pt idx="138739">
                  <c:v>4.1158E-2</c:v>
                </c:pt>
                <c:pt idx="138740">
                  <c:v>4.1159000000000001E-2</c:v>
                </c:pt>
                <c:pt idx="138741">
                  <c:v>4.1160000000000002E-2</c:v>
                </c:pt>
                <c:pt idx="138742">
                  <c:v>4.1161000000000003E-2</c:v>
                </c:pt>
                <c:pt idx="138743">
                  <c:v>4.1161999999999997E-2</c:v>
                </c:pt>
                <c:pt idx="138744">
                  <c:v>4.1162999999999998E-2</c:v>
                </c:pt>
                <c:pt idx="138745">
                  <c:v>4.1163999999999999E-2</c:v>
                </c:pt>
                <c:pt idx="138746">
                  <c:v>4.1165E-2</c:v>
                </c:pt>
                <c:pt idx="138747">
                  <c:v>4.1167000000000002E-2</c:v>
                </c:pt>
                <c:pt idx="138748">
                  <c:v>4.1168000000000003E-2</c:v>
                </c:pt>
                <c:pt idx="138749">
                  <c:v>4.1168999999999997E-2</c:v>
                </c:pt>
                <c:pt idx="138750">
                  <c:v>4.1169999999999998E-2</c:v>
                </c:pt>
                <c:pt idx="138751">
                  <c:v>4.1172E-2</c:v>
                </c:pt>
                <c:pt idx="138752">
                  <c:v>4.1173000000000001E-2</c:v>
                </c:pt>
                <c:pt idx="138753">
                  <c:v>4.1174000000000002E-2</c:v>
                </c:pt>
                <c:pt idx="138754">
                  <c:v>4.1175000000000003E-2</c:v>
                </c:pt>
                <c:pt idx="138755">
                  <c:v>4.1176999999999998E-2</c:v>
                </c:pt>
                <c:pt idx="138756">
                  <c:v>4.1177999999999999E-2</c:v>
                </c:pt>
                <c:pt idx="138757">
                  <c:v>4.1179E-2</c:v>
                </c:pt>
                <c:pt idx="138758">
                  <c:v>4.1180000000000001E-2</c:v>
                </c:pt>
                <c:pt idx="138759">
                  <c:v>4.1182000000000003E-2</c:v>
                </c:pt>
                <c:pt idx="138760">
                  <c:v>4.1182999999999997E-2</c:v>
                </c:pt>
                <c:pt idx="138761">
                  <c:v>4.1183999999999998E-2</c:v>
                </c:pt>
                <c:pt idx="138762">
                  <c:v>4.1186E-2</c:v>
                </c:pt>
                <c:pt idx="138763">
                  <c:v>4.1187000000000001E-2</c:v>
                </c:pt>
                <c:pt idx="138764">
                  <c:v>4.1188000000000002E-2</c:v>
                </c:pt>
                <c:pt idx="138765">
                  <c:v>4.1189000000000003E-2</c:v>
                </c:pt>
                <c:pt idx="138766">
                  <c:v>4.1189999999999997E-2</c:v>
                </c:pt>
                <c:pt idx="138767">
                  <c:v>4.1190999999999998E-2</c:v>
                </c:pt>
                <c:pt idx="138768">
                  <c:v>4.1191999999999999E-2</c:v>
                </c:pt>
                <c:pt idx="138769">
                  <c:v>4.1193E-2</c:v>
                </c:pt>
                <c:pt idx="138770">
                  <c:v>4.1194000000000001E-2</c:v>
                </c:pt>
                <c:pt idx="138771">
                  <c:v>4.1195000000000002E-2</c:v>
                </c:pt>
                <c:pt idx="138772">
                  <c:v>4.1196000000000003E-2</c:v>
                </c:pt>
                <c:pt idx="138773">
                  <c:v>4.1196999999999998E-2</c:v>
                </c:pt>
                <c:pt idx="138774">
                  <c:v>4.1197999999999999E-2</c:v>
                </c:pt>
                <c:pt idx="138775">
                  <c:v>4.1199E-2</c:v>
                </c:pt>
                <c:pt idx="138776">
                  <c:v>4.1199E-2</c:v>
                </c:pt>
                <c:pt idx="138777">
                  <c:v>4.1200000000000001E-2</c:v>
                </c:pt>
                <c:pt idx="138778">
                  <c:v>4.1201000000000002E-2</c:v>
                </c:pt>
                <c:pt idx="138779">
                  <c:v>4.1201000000000002E-2</c:v>
                </c:pt>
                <c:pt idx="138780">
                  <c:v>4.1202000000000003E-2</c:v>
                </c:pt>
                <c:pt idx="138781">
                  <c:v>4.1202000000000003E-2</c:v>
                </c:pt>
                <c:pt idx="138782">
                  <c:v>4.1202999999999997E-2</c:v>
                </c:pt>
                <c:pt idx="138783">
                  <c:v>4.1202999999999997E-2</c:v>
                </c:pt>
                <c:pt idx="138784">
                  <c:v>4.1203999999999998E-2</c:v>
                </c:pt>
                <c:pt idx="138785">
                  <c:v>4.1203999999999998E-2</c:v>
                </c:pt>
                <c:pt idx="138786">
                  <c:v>4.1203999999999998E-2</c:v>
                </c:pt>
                <c:pt idx="138787">
                  <c:v>4.1203999999999998E-2</c:v>
                </c:pt>
                <c:pt idx="138788">
                  <c:v>4.1203999999999998E-2</c:v>
                </c:pt>
                <c:pt idx="138789">
                  <c:v>4.1203999999999998E-2</c:v>
                </c:pt>
                <c:pt idx="138790">
                  <c:v>4.1203999999999998E-2</c:v>
                </c:pt>
                <c:pt idx="138791">
                  <c:v>4.1203999999999998E-2</c:v>
                </c:pt>
                <c:pt idx="138792">
                  <c:v>4.1203999999999998E-2</c:v>
                </c:pt>
                <c:pt idx="138793">
                  <c:v>4.1203999999999998E-2</c:v>
                </c:pt>
                <c:pt idx="138794">
                  <c:v>4.1203999999999998E-2</c:v>
                </c:pt>
                <c:pt idx="138795">
                  <c:v>4.1203999999999998E-2</c:v>
                </c:pt>
                <c:pt idx="138796">
                  <c:v>4.1203999999999998E-2</c:v>
                </c:pt>
                <c:pt idx="138797">
                  <c:v>4.1202999999999997E-2</c:v>
                </c:pt>
                <c:pt idx="138798">
                  <c:v>4.1202999999999997E-2</c:v>
                </c:pt>
                <c:pt idx="138799">
                  <c:v>4.1202999999999997E-2</c:v>
                </c:pt>
                <c:pt idx="138800">
                  <c:v>4.1202000000000003E-2</c:v>
                </c:pt>
                <c:pt idx="138801">
                  <c:v>4.1202000000000003E-2</c:v>
                </c:pt>
                <c:pt idx="138802">
                  <c:v>4.1201000000000002E-2</c:v>
                </c:pt>
                <c:pt idx="138803">
                  <c:v>4.1200000000000001E-2</c:v>
                </c:pt>
                <c:pt idx="138804">
                  <c:v>4.1200000000000001E-2</c:v>
                </c:pt>
                <c:pt idx="138805">
                  <c:v>4.1199E-2</c:v>
                </c:pt>
                <c:pt idx="138806">
                  <c:v>4.1199E-2</c:v>
                </c:pt>
                <c:pt idx="138807">
                  <c:v>4.1197999999999999E-2</c:v>
                </c:pt>
                <c:pt idx="138808">
                  <c:v>4.1196999999999998E-2</c:v>
                </c:pt>
                <c:pt idx="138809">
                  <c:v>4.1196999999999998E-2</c:v>
                </c:pt>
                <c:pt idx="138810">
                  <c:v>4.1196000000000003E-2</c:v>
                </c:pt>
                <c:pt idx="138811">
                  <c:v>4.1195000000000002E-2</c:v>
                </c:pt>
                <c:pt idx="138812">
                  <c:v>4.1194000000000001E-2</c:v>
                </c:pt>
                <c:pt idx="138813">
                  <c:v>4.1194000000000001E-2</c:v>
                </c:pt>
                <c:pt idx="138814">
                  <c:v>4.1193E-2</c:v>
                </c:pt>
                <c:pt idx="138815">
                  <c:v>4.1191999999999999E-2</c:v>
                </c:pt>
                <c:pt idx="138816">
                  <c:v>4.1190999999999998E-2</c:v>
                </c:pt>
                <c:pt idx="138817">
                  <c:v>4.1190999999999998E-2</c:v>
                </c:pt>
                <c:pt idx="138818">
                  <c:v>4.1189999999999997E-2</c:v>
                </c:pt>
                <c:pt idx="138819">
                  <c:v>4.1189000000000003E-2</c:v>
                </c:pt>
                <c:pt idx="138820">
                  <c:v>4.1189000000000003E-2</c:v>
                </c:pt>
                <c:pt idx="138821">
                  <c:v>4.1188000000000002E-2</c:v>
                </c:pt>
                <c:pt idx="138822">
                  <c:v>4.1187000000000001E-2</c:v>
                </c:pt>
                <c:pt idx="138823">
                  <c:v>4.1187000000000001E-2</c:v>
                </c:pt>
                <c:pt idx="138824">
                  <c:v>4.1186E-2</c:v>
                </c:pt>
                <c:pt idx="138825">
                  <c:v>4.1184999999999999E-2</c:v>
                </c:pt>
                <c:pt idx="138826">
                  <c:v>4.1184999999999999E-2</c:v>
                </c:pt>
                <c:pt idx="138827">
                  <c:v>4.1183999999999998E-2</c:v>
                </c:pt>
                <c:pt idx="138828">
                  <c:v>4.1183999999999998E-2</c:v>
                </c:pt>
                <c:pt idx="138829">
                  <c:v>4.1182999999999997E-2</c:v>
                </c:pt>
                <c:pt idx="138830">
                  <c:v>4.1182999999999997E-2</c:v>
                </c:pt>
                <c:pt idx="138831">
                  <c:v>4.1182999999999997E-2</c:v>
                </c:pt>
                <c:pt idx="138832">
                  <c:v>4.1182000000000003E-2</c:v>
                </c:pt>
                <c:pt idx="138833">
                  <c:v>4.1182000000000003E-2</c:v>
                </c:pt>
                <c:pt idx="138834">
                  <c:v>4.1182000000000003E-2</c:v>
                </c:pt>
                <c:pt idx="138835">
                  <c:v>4.1182000000000003E-2</c:v>
                </c:pt>
                <c:pt idx="138836">
                  <c:v>4.1181000000000002E-2</c:v>
                </c:pt>
                <c:pt idx="138837">
                  <c:v>4.1181000000000002E-2</c:v>
                </c:pt>
                <c:pt idx="138838">
                  <c:v>4.1181000000000002E-2</c:v>
                </c:pt>
                <c:pt idx="138839">
                  <c:v>4.1181000000000002E-2</c:v>
                </c:pt>
                <c:pt idx="138840">
                  <c:v>4.1181000000000002E-2</c:v>
                </c:pt>
                <c:pt idx="138841">
                  <c:v>4.1181000000000002E-2</c:v>
                </c:pt>
                <c:pt idx="138842">
                  <c:v>4.1181000000000002E-2</c:v>
                </c:pt>
                <c:pt idx="138843">
                  <c:v>4.1181000000000002E-2</c:v>
                </c:pt>
                <c:pt idx="138844">
                  <c:v>4.1181000000000002E-2</c:v>
                </c:pt>
                <c:pt idx="138845">
                  <c:v>4.1181000000000002E-2</c:v>
                </c:pt>
                <c:pt idx="138846">
                  <c:v>4.1181000000000002E-2</c:v>
                </c:pt>
                <c:pt idx="138847">
                  <c:v>4.1182000000000003E-2</c:v>
                </c:pt>
                <c:pt idx="138848">
                  <c:v>4.1182000000000003E-2</c:v>
                </c:pt>
                <c:pt idx="138849">
                  <c:v>4.1182000000000003E-2</c:v>
                </c:pt>
                <c:pt idx="138850">
                  <c:v>4.1182000000000003E-2</c:v>
                </c:pt>
                <c:pt idx="138851">
                  <c:v>4.1182000000000003E-2</c:v>
                </c:pt>
                <c:pt idx="138852">
                  <c:v>4.1182000000000003E-2</c:v>
                </c:pt>
                <c:pt idx="138853">
                  <c:v>4.1182999999999997E-2</c:v>
                </c:pt>
                <c:pt idx="138854">
                  <c:v>4.1182999999999997E-2</c:v>
                </c:pt>
                <c:pt idx="138855">
                  <c:v>4.1182999999999997E-2</c:v>
                </c:pt>
                <c:pt idx="138856">
                  <c:v>4.1182999999999997E-2</c:v>
                </c:pt>
                <c:pt idx="138857">
                  <c:v>4.1183999999999998E-2</c:v>
                </c:pt>
                <c:pt idx="138858">
                  <c:v>4.1183999999999998E-2</c:v>
                </c:pt>
                <c:pt idx="138859">
                  <c:v>4.1183999999999998E-2</c:v>
                </c:pt>
                <c:pt idx="138860">
                  <c:v>4.1183999999999998E-2</c:v>
                </c:pt>
                <c:pt idx="138861">
                  <c:v>4.1184999999999999E-2</c:v>
                </c:pt>
                <c:pt idx="138862">
                  <c:v>4.1184999999999999E-2</c:v>
                </c:pt>
                <c:pt idx="138863">
                  <c:v>4.1184999999999999E-2</c:v>
                </c:pt>
                <c:pt idx="138864">
                  <c:v>4.1186E-2</c:v>
                </c:pt>
                <c:pt idx="138865">
                  <c:v>4.1186E-2</c:v>
                </c:pt>
                <c:pt idx="138866">
                  <c:v>4.1187000000000001E-2</c:v>
                </c:pt>
                <c:pt idx="138867">
                  <c:v>4.1187000000000001E-2</c:v>
                </c:pt>
                <c:pt idx="138868">
                  <c:v>4.1187000000000001E-2</c:v>
                </c:pt>
                <c:pt idx="138869">
                  <c:v>4.1188000000000002E-2</c:v>
                </c:pt>
                <c:pt idx="138870">
                  <c:v>4.1188000000000002E-2</c:v>
                </c:pt>
                <c:pt idx="138871">
                  <c:v>4.1188000000000002E-2</c:v>
                </c:pt>
                <c:pt idx="138872">
                  <c:v>4.1189000000000003E-2</c:v>
                </c:pt>
                <c:pt idx="138873">
                  <c:v>4.1189000000000003E-2</c:v>
                </c:pt>
                <c:pt idx="138874">
                  <c:v>4.1189000000000003E-2</c:v>
                </c:pt>
                <c:pt idx="138875">
                  <c:v>4.1189999999999997E-2</c:v>
                </c:pt>
                <c:pt idx="138876">
                  <c:v>4.1189999999999997E-2</c:v>
                </c:pt>
                <c:pt idx="138877">
                  <c:v>4.1189999999999997E-2</c:v>
                </c:pt>
                <c:pt idx="138878">
                  <c:v>4.1190999999999998E-2</c:v>
                </c:pt>
                <c:pt idx="138879">
                  <c:v>4.1190999999999998E-2</c:v>
                </c:pt>
                <c:pt idx="138880">
                  <c:v>4.1190999999999998E-2</c:v>
                </c:pt>
                <c:pt idx="138881">
                  <c:v>4.1191999999999999E-2</c:v>
                </c:pt>
                <c:pt idx="138882">
                  <c:v>4.1191999999999999E-2</c:v>
                </c:pt>
                <c:pt idx="138883">
                  <c:v>4.1191999999999999E-2</c:v>
                </c:pt>
                <c:pt idx="138884">
                  <c:v>4.1191999999999999E-2</c:v>
                </c:pt>
                <c:pt idx="138885">
                  <c:v>4.1193E-2</c:v>
                </c:pt>
                <c:pt idx="138886">
                  <c:v>4.1193E-2</c:v>
                </c:pt>
                <c:pt idx="138887">
                  <c:v>4.1193E-2</c:v>
                </c:pt>
                <c:pt idx="138888">
                  <c:v>4.1194000000000001E-2</c:v>
                </c:pt>
                <c:pt idx="138889">
                  <c:v>4.1194000000000001E-2</c:v>
                </c:pt>
                <c:pt idx="138890">
                  <c:v>4.1194000000000001E-2</c:v>
                </c:pt>
                <c:pt idx="138891">
                  <c:v>4.1195000000000002E-2</c:v>
                </c:pt>
                <c:pt idx="138892">
                  <c:v>4.1195000000000002E-2</c:v>
                </c:pt>
                <c:pt idx="138893">
                  <c:v>4.1195000000000002E-2</c:v>
                </c:pt>
                <c:pt idx="138894">
                  <c:v>4.1195000000000002E-2</c:v>
                </c:pt>
                <c:pt idx="138895">
                  <c:v>4.1195000000000002E-2</c:v>
                </c:pt>
                <c:pt idx="138896">
                  <c:v>4.1196000000000003E-2</c:v>
                </c:pt>
                <c:pt idx="138897">
                  <c:v>4.1196000000000003E-2</c:v>
                </c:pt>
                <c:pt idx="138898">
                  <c:v>4.1196000000000003E-2</c:v>
                </c:pt>
                <c:pt idx="138899">
                  <c:v>4.1196000000000003E-2</c:v>
                </c:pt>
                <c:pt idx="138900">
                  <c:v>4.1196000000000003E-2</c:v>
                </c:pt>
                <c:pt idx="138901">
                  <c:v>4.1196000000000003E-2</c:v>
                </c:pt>
                <c:pt idx="138902">
                  <c:v>4.1196000000000003E-2</c:v>
                </c:pt>
                <c:pt idx="138903">
                  <c:v>4.1196999999999998E-2</c:v>
                </c:pt>
                <c:pt idx="138904">
                  <c:v>4.1196999999999998E-2</c:v>
                </c:pt>
                <c:pt idx="138905">
                  <c:v>4.1196999999999998E-2</c:v>
                </c:pt>
                <c:pt idx="138906">
                  <c:v>4.1196999999999998E-2</c:v>
                </c:pt>
                <c:pt idx="138907">
                  <c:v>4.1196000000000003E-2</c:v>
                </c:pt>
                <c:pt idx="138908">
                  <c:v>4.1196000000000003E-2</c:v>
                </c:pt>
                <c:pt idx="138909">
                  <c:v>4.1196000000000003E-2</c:v>
                </c:pt>
                <c:pt idx="138910">
                  <c:v>4.1196000000000003E-2</c:v>
                </c:pt>
                <c:pt idx="138911">
                  <c:v>4.1196000000000003E-2</c:v>
                </c:pt>
                <c:pt idx="138912">
                  <c:v>4.1196000000000003E-2</c:v>
                </c:pt>
                <c:pt idx="138913">
                  <c:v>4.1196000000000003E-2</c:v>
                </c:pt>
                <c:pt idx="138914">
                  <c:v>4.1196000000000003E-2</c:v>
                </c:pt>
                <c:pt idx="138915">
                  <c:v>4.1196000000000003E-2</c:v>
                </c:pt>
                <c:pt idx="138916">
                  <c:v>4.1196000000000003E-2</c:v>
                </c:pt>
                <c:pt idx="138917">
                  <c:v>4.1196000000000003E-2</c:v>
                </c:pt>
                <c:pt idx="138918">
                  <c:v>4.1196000000000003E-2</c:v>
                </c:pt>
                <c:pt idx="138919">
                  <c:v>4.1196000000000003E-2</c:v>
                </c:pt>
                <c:pt idx="138920">
                  <c:v>4.1195000000000002E-2</c:v>
                </c:pt>
                <c:pt idx="138921">
                  <c:v>4.1195000000000002E-2</c:v>
                </c:pt>
                <c:pt idx="138922">
                  <c:v>4.1195000000000002E-2</c:v>
                </c:pt>
                <c:pt idx="138923">
                  <c:v>4.1195000000000002E-2</c:v>
                </c:pt>
                <c:pt idx="138924">
                  <c:v>4.1195000000000002E-2</c:v>
                </c:pt>
                <c:pt idx="138925">
                  <c:v>4.1195000000000002E-2</c:v>
                </c:pt>
                <c:pt idx="138926">
                  <c:v>4.1195000000000002E-2</c:v>
                </c:pt>
                <c:pt idx="138927">
                  <c:v>4.1194000000000001E-2</c:v>
                </c:pt>
                <c:pt idx="138928">
                  <c:v>4.1194000000000001E-2</c:v>
                </c:pt>
                <c:pt idx="138929">
                  <c:v>4.1194000000000001E-2</c:v>
                </c:pt>
                <c:pt idx="138930">
                  <c:v>4.1194000000000001E-2</c:v>
                </c:pt>
                <c:pt idx="138931">
                  <c:v>4.1194000000000001E-2</c:v>
                </c:pt>
                <c:pt idx="138932">
                  <c:v>4.1194000000000001E-2</c:v>
                </c:pt>
                <c:pt idx="138933">
                  <c:v>4.1194000000000001E-2</c:v>
                </c:pt>
                <c:pt idx="138934">
                  <c:v>4.1194000000000001E-2</c:v>
                </c:pt>
                <c:pt idx="138935">
                  <c:v>4.1194000000000001E-2</c:v>
                </c:pt>
                <c:pt idx="138936">
                  <c:v>4.1194000000000001E-2</c:v>
                </c:pt>
                <c:pt idx="138937">
                  <c:v>4.1194000000000001E-2</c:v>
                </c:pt>
                <c:pt idx="138938">
                  <c:v>4.1194000000000001E-2</c:v>
                </c:pt>
                <c:pt idx="138939">
                  <c:v>4.1194000000000001E-2</c:v>
                </c:pt>
                <c:pt idx="138940">
                  <c:v>4.1194000000000001E-2</c:v>
                </c:pt>
                <c:pt idx="138941">
                  <c:v>4.1194000000000001E-2</c:v>
                </c:pt>
                <c:pt idx="138942">
                  <c:v>4.1195000000000002E-2</c:v>
                </c:pt>
                <c:pt idx="138943">
                  <c:v>4.1195000000000002E-2</c:v>
                </c:pt>
                <c:pt idx="138944">
                  <c:v>4.1195000000000002E-2</c:v>
                </c:pt>
                <c:pt idx="138945">
                  <c:v>4.1195000000000002E-2</c:v>
                </c:pt>
                <c:pt idx="138946">
                  <c:v>4.1196000000000003E-2</c:v>
                </c:pt>
                <c:pt idx="138947">
                  <c:v>4.1196000000000003E-2</c:v>
                </c:pt>
                <c:pt idx="138948">
                  <c:v>4.1196000000000003E-2</c:v>
                </c:pt>
                <c:pt idx="138949">
                  <c:v>4.1196999999999998E-2</c:v>
                </c:pt>
                <c:pt idx="138950">
                  <c:v>4.1196999999999998E-2</c:v>
                </c:pt>
                <c:pt idx="138951">
                  <c:v>4.1197999999999999E-2</c:v>
                </c:pt>
                <c:pt idx="138952">
                  <c:v>4.1197999999999999E-2</c:v>
                </c:pt>
                <c:pt idx="138953">
                  <c:v>4.1199E-2</c:v>
                </c:pt>
                <c:pt idx="138954">
                  <c:v>4.1199E-2</c:v>
                </c:pt>
                <c:pt idx="138955">
                  <c:v>4.1200000000000001E-2</c:v>
                </c:pt>
                <c:pt idx="138956">
                  <c:v>4.1200000000000001E-2</c:v>
                </c:pt>
                <c:pt idx="138957">
                  <c:v>4.1201000000000002E-2</c:v>
                </c:pt>
                <c:pt idx="138958">
                  <c:v>4.1202000000000003E-2</c:v>
                </c:pt>
                <c:pt idx="138959">
                  <c:v>4.1202999999999997E-2</c:v>
                </c:pt>
                <c:pt idx="138960">
                  <c:v>4.1203999999999998E-2</c:v>
                </c:pt>
                <c:pt idx="138961">
                  <c:v>4.1204999999999999E-2</c:v>
                </c:pt>
                <c:pt idx="138962">
                  <c:v>4.1204999999999999E-2</c:v>
                </c:pt>
                <c:pt idx="138963">
                  <c:v>4.1206E-2</c:v>
                </c:pt>
                <c:pt idx="138964">
                  <c:v>4.1207000000000001E-2</c:v>
                </c:pt>
                <c:pt idx="138965">
                  <c:v>4.1208000000000002E-2</c:v>
                </c:pt>
                <c:pt idx="138966">
                  <c:v>4.1209000000000003E-2</c:v>
                </c:pt>
                <c:pt idx="138967">
                  <c:v>4.1209999999999997E-2</c:v>
                </c:pt>
                <c:pt idx="138968">
                  <c:v>4.1210999999999998E-2</c:v>
                </c:pt>
                <c:pt idx="138969">
                  <c:v>4.1211999999999999E-2</c:v>
                </c:pt>
                <c:pt idx="138970">
                  <c:v>4.1213E-2</c:v>
                </c:pt>
                <c:pt idx="138971">
                  <c:v>4.1214000000000001E-2</c:v>
                </c:pt>
                <c:pt idx="138972">
                  <c:v>4.1215000000000002E-2</c:v>
                </c:pt>
                <c:pt idx="138973">
                  <c:v>4.1216000000000003E-2</c:v>
                </c:pt>
                <c:pt idx="138974">
                  <c:v>4.1216999999999997E-2</c:v>
                </c:pt>
                <c:pt idx="138975">
                  <c:v>4.1217999999999998E-2</c:v>
                </c:pt>
                <c:pt idx="138976">
                  <c:v>4.1218999999999999E-2</c:v>
                </c:pt>
                <c:pt idx="138977">
                  <c:v>4.122E-2</c:v>
                </c:pt>
                <c:pt idx="138978">
                  <c:v>4.1221000000000001E-2</c:v>
                </c:pt>
                <c:pt idx="138979">
                  <c:v>4.1222000000000002E-2</c:v>
                </c:pt>
                <c:pt idx="138980">
                  <c:v>4.1223999999999997E-2</c:v>
                </c:pt>
                <c:pt idx="138981">
                  <c:v>4.1224999999999998E-2</c:v>
                </c:pt>
                <c:pt idx="138982">
                  <c:v>4.1225999999999999E-2</c:v>
                </c:pt>
                <c:pt idx="138983">
                  <c:v>4.1228000000000001E-2</c:v>
                </c:pt>
                <c:pt idx="138984">
                  <c:v>4.1229000000000002E-2</c:v>
                </c:pt>
                <c:pt idx="138985">
                  <c:v>4.1230000000000003E-2</c:v>
                </c:pt>
                <c:pt idx="138986">
                  <c:v>4.1231999999999998E-2</c:v>
                </c:pt>
                <c:pt idx="138987">
                  <c:v>4.1232999999999999E-2</c:v>
                </c:pt>
                <c:pt idx="138988">
                  <c:v>4.1234E-2</c:v>
                </c:pt>
                <c:pt idx="138989">
                  <c:v>4.1236000000000002E-2</c:v>
                </c:pt>
                <c:pt idx="138990">
                  <c:v>4.1237000000000003E-2</c:v>
                </c:pt>
                <c:pt idx="138991">
                  <c:v>4.1237999999999997E-2</c:v>
                </c:pt>
                <c:pt idx="138992">
                  <c:v>4.1239999999999999E-2</c:v>
                </c:pt>
                <c:pt idx="138993">
                  <c:v>4.1241E-2</c:v>
                </c:pt>
                <c:pt idx="138994">
                  <c:v>4.1243000000000002E-2</c:v>
                </c:pt>
                <c:pt idx="138995">
                  <c:v>4.1244000000000003E-2</c:v>
                </c:pt>
                <c:pt idx="138996">
                  <c:v>4.1244999999999997E-2</c:v>
                </c:pt>
                <c:pt idx="138997">
                  <c:v>4.1246999999999999E-2</c:v>
                </c:pt>
                <c:pt idx="138998">
                  <c:v>4.1248E-2</c:v>
                </c:pt>
                <c:pt idx="138999">
                  <c:v>4.1249000000000001E-2</c:v>
                </c:pt>
                <c:pt idx="139000">
                  <c:v>4.1250000000000002E-2</c:v>
                </c:pt>
                <c:pt idx="139001">
                  <c:v>4.1251000000000003E-2</c:v>
                </c:pt>
                <c:pt idx="139002">
                  <c:v>4.1251999999999997E-2</c:v>
                </c:pt>
                <c:pt idx="139003">
                  <c:v>4.1252999999999998E-2</c:v>
                </c:pt>
                <c:pt idx="139004">
                  <c:v>4.1253999999999999E-2</c:v>
                </c:pt>
                <c:pt idx="139005">
                  <c:v>4.1255E-2</c:v>
                </c:pt>
                <c:pt idx="139006">
                  <c:v>4.1256000000000001E-2</c:v>
                </c:pt>
                <c:pt idx="139007">
                  <c:v>4.1257000000000002E-2</c:v>
                </c:pt>
                <c:pt idx="139008">
                  <c:v>4.1258000000000003E-2</c:v>
                </c:pt>
                <c:pt idx="139009">
                  <c:v>4.1258999999999997E-2</c:v>
                </c:pt>
                <c:pt idx="139010">
                  <c:v>4.1258999999999997E-2</c:v>
                </c:pt>
                <c:pt idx="139011">
                  <c:v>4.1258999999999997E-2</c:v>
                </c:pt>
                <c:pt idx="139012">
                  <c:v>4.1259999999999998E-2</c:v>
                </c:pt>
                <c:pt idx="139013">
                  <c:v>4.1259999999999998E-2</c:v>
                </c:pt>
                <c:pt idx="139014">
                  <c:v>4.1259999999999998E-2</c:v>
                </c:pt>
                <c:pt idx="139015">
                  <c:v>4.1259999999999998E-2</c:v>
                </c:pt>
                <c:pt idx="139016">
                  <c:v>4.1259999999999998E-2</c:v>
                </c:pt>
                <c:pt idx="139017">
                  <c:v>4.1259999999999998E-2</c:v>
                </c:pt>
                <c:pt idx="139018">
                  <c:v>4.1259999999999998E-2</c:v>
                </c:pt>
                <c:pt idx="139019">
                  <c:v>4.1258999999999997E-2</c:v>
                </c:pt>
                <c:pt idx="139020">
                  <c:v>4.1258999999999997E-2</c:v>
                </c:pt>
                <c:pt idx="139021">
                  <c:v>4.1258000000000003E-2</c:v>
                </c:pt>
                <c:pt idx="139022">
                  <c:v>4.1258000000000003E-2</c:v>
                </c:pt>
                <c:pt idx="139023">
                  <c:v>4.1257000000000002E-2</c:v>
                </c:pt>
                <c:pt idx="139024">
                  <c:v>4.1256000000000001E-2</c:v>
                </c:pt>
                <c:pt idx="139025">
                  <c:v>4.1255E-2</c:v>
                </c:pt>
                <c:pt idx="139026">
                  <c:v>4.1253999999999999E-2</c:v>
                </c:pt>
                <c:pt idx="139027">
                  <c:v>4.1252999999999998E-2</c:v>
                </c:pt>
                <c:pt idx="139028">
                  <c:v>4.1251000000000003E-2</c:v>
                </c:pt>
                <c:pt idx="139029">
                  <c:v>4.1250000000000002E-2</c:v>
                </c:pt>
                <c:pt idx="139030">
                  <c:v>4.1249000000000001E-2</c:v>
                </c:pt>
                <c:pt idx="139031">
                  <c:v>4.1248E-2</c:v>
                </c:pt>
                <c:pt idx="139032">
                  <c:v>4.1245999999999998E-2</c:v>
                </c:pt>
                <c:pt idx="139033">
                  <c:v>4.1244999999999997E-2</c:v>
                </c:pt>
                <c:pt idx="139034">
                  <c:v>4.1243000000000002E-2</c:v>
                </c:pt>
                <c:pt idx="139035">
                  <c:v>4.1241E-2</c:v>
                </c:pt>
                <c:pt idx="139036">
                  <c:v>4.1239999999999999E-2</c:v>
                </c:pt>
                <c:pt idx="139037">
                  <c:v>4.1237999999999997E-2</c:v>
                </c:pt>
                <c:pt idx="139038">
                  <c:v>4.1236000000000002E-2</c:v>
                </c:pt>
                <c:pt idx="139039">
                  <c:v>4.1234E-2</c:v>
                </c:pt>
                <c:pt idx="139040">
                  <c:v>4.1232999999999999E-2</c:v>
                </c:pt>
                <c:pt idx="139041">
                  <c:v>4.1230999999999997E-2</c:v>
                </c:pt>
                <c:pt idx="139042">
                  <c:v>4.1229000000000002E-2</c:v>
                </c:pt>
                <c:pt idx="139043">
                  <c:v>4.1228000000000001E-2</c:v>
                </c:pt>
                <c:pt idx="139044">
                  <c:v>4.1225999999999999E-2</c:v>
                </c:pt>
                <c:pt idx="139045">
                  <c:v>4.1224999999999998E-2</c:v>
                </c:pt>
                <c:pt idx="139046">
                  <c:v>4.1223000000000003E-2</c:v>
                </c:pt>
                <c:pt idx="139047">
                  <c:v>4.1222000000000002E-2</c:v>
                </c:pt>
                <c:pt idx="139048">
                  <c:v>4.1221000000000001E-2</c:v>
                </c:pt>
                <c:pt idx="139049">
                  <c:v>4.122E-2</c:v>
                </c:pt>
                <c:pt idx="139050">
                  <c:v>4.1218999999999999E-2</c:v>
                </c:pt>
                <c:pt idx="139051">
                  <c:v>4.1218999999999999E-2</c:v>
                </c:pt>
                <c:pt idx="139052">
                  <c:v>4.1217999999999998E-2</c:v>
                </c:pt>
                <c:pt idx="139053">
                  <c:v>4.1218999999999999E-2</c:v>
                </c:pt>
                <c:pt idx="139054">
                  <c:v>4.1218999999999999E-2</c:v>
                </c:pt>
                <c:pt idx="139055">
                  <c:v>4.122E-2</c:v>
                </c:pt>
                <c:pt idx="139056">
                  <c:v>4.122E-2</c:v>
                </c:pt>
                <c:pt idx="139057">
                  <c:v>4.1222000000000002E-2</c:v>
                </c:pt>
                <c:pt idx="139058">
                  <c:v>4.1223000000000003E-2</c:v>
                </c:pt>
                <c:pt idx="139059">
                  <c:v>4.1225999999999999E-2</c:v>
                </c:pt>
                <c:pt idx="139060">
                  <c:v>4.1228000000000001E-2</c:v>
                </c:pt>
                <c:pt idx="139061">
                  <c:v>4.1230999999999997E-2</c:v>
                </c:pt>
                <c:pt idx="139062">
                  <c:v>4.1235000000000001E-2</c:v>
                </c:pt>
                <c:pt idx="139063">
                  <c:v>4.1238999999999998E-2</c:v>
                </c:pt>
                <c:pt idx="139064">
                  <c:v>4.1244000000000003E-2</c:v>
                </c:pt>
                <c:pt idx="139065">
                  <c:v>4.1249000000000001E-2</c:v>
                </c:pt>
                <c:pt idx="139066">
                  <c:v>4.1255E-2</c:v>
                </c:pt>
                <c:pt idx="139067">
                  <c:v>4.1262E-2</c:v>
                </c:pt>
                <c:pt idx="139068">
                  <c:v>4.1270000000000001E-2</c:v>
                </c:pt>
                <c:pt idx="139069">
                  <c:v>4.1278000000000002E-2</c:v>
                </c:pt>
                <c:pt idx="139070">
                  <c:v>4.1286999999999997E-2</c:v>
                </c:pt>
                <c:pt idx="139071">
                  <c:v>4.1295999999999999E-2</c:v>
                </c:pt>
                <c:pt idx="139072">
                  <c:v>4.1306000000000002E-2</c:v>
                </c:pt>
                <c:pt idx="139073">
                  <c:v>4.1318000000000001E-2</c:v>
                </c:pt>
                <c:pt idx="139074">
                  <c:v>4.1329999999999999E-2</c:v>
                </c:pt>
                <c:pt idx="139075">
                  <c:v>4.1342999999999998E-2</c:v>
                </c:pt>
                <c:pt idx="139076">
                  <c:v>4.1356999999999998E-2</c:v>
                </c:pt>
                <c:pt idx="139077">
                  <c:v>4.1370999999999998E-2</c:v>
                </c:pt>
                <c:pt idx="139078">
                  <c:v>4.1387E-2</c:v>
                </c:pt>
                <c:pt idx="139079">
                  <c:v>4.1403000000000002E-2</c:v>
                </c:pt>
                <c:pt idx="139080">
                  <c:v>4.1420999999999999E-2</c:v>
                </c:pt>
                <c:pt idx="139081">
                  <c:v>4.1438999999999997E-2</c:v>
                </c:pt>
                <c:pt idx="139082">
                  <c:v>4.1458000000000002E-2</c:v>
                </c:pt>
                <c:pt idx="139083">
                  <c:v>4.1478000000000001E-2</c:v>
                </c:pt>
                <c:pt idx="139084">
                  <c:v>4.1499000000000001E-2</c:v>
                </c:pt>
                <c:pt idx="139085">
                  <c:v>4.1521000000000002E-2</c:v>
                </c:pt>
                <c:pt idx="139086">
                  <c:v>4.1543999999999998E-2</c:v>
                </c:pt>
                <c:pt idx="139087">
                  <c:v>4.1568000000000001E-2</c:v>
                </c:pt>
                <c:pt idx="139088">
                  <c:v>4.1592999999999998E-2</c:v>
                </c:pt>
                <c:pt idx="139089">
                  <c:v>4.1618000000000002E-2</c:v>
                </c:pt>
                <c:pt idx="139090">
                  <c:v>4.1645000000000001E-2</c:v>
                </c:pt>
                <c:pt idx="139091">
                  <c:v>4.1672000000000001E-2</c:v>
                </c:pt>
                <c:pt idx="139092">
                  <c:v>4.1700000000000001E-2</c:v>
                </c:pt>
                <c:pt idx="139093">
                  <c:v>4.1729000000000002E-2</c:v>
                </c:pt>
                <c:pt idx="139094">
                  <c:v>4.1758999999999998E-2</c:v>
                </c:pt>
                <c:pt idx="139095">
                  <c:v>4.1790000000000001E-2</c:v>
                </c:pt>
                <c:pt idx="139096">
                  <c:v>4.1820999999999997E-2</c:v>
                </c:pt>
                <c:pt idx="139097">
                  <c:v>4.1853000000000001E-2</c:v>
                </c:pt>
                <c:pt idx="139098">
                  <c:v>4.1886E-2</c:v>
                </c:pt>
                <c:pt idx="139099">
                  <c:v>4.1919999999999999E-2</c:v>
                </c:pt>
                <c:pt idx="139100">
                  <c:v>4.1954999999999999E-2</c:v>
                </c:pt>
                <c:pt idx="139101">
                  <c:v>4.199E-2</c:v>
                </c:pt>
                <c:pt idx="139102">
                  <c:v>4.2025E-2</c:v>
                </c:pt>
                <c:pt idx="139103">
                  <c:v>4.2061000000000001E-2</c:v>
                </c:pt>
                <c:pt idx="139104">
                  <c:v>4.2097999999999997E-2</c:v>
                </c:pt>
                <c:pt idx="139105">
                  <c:v>4.2134999999999999E-2</c:v>
                </c:pt>
                <c:pt idx="139106">
                  <c:v>4.2172000000000001E-2</c:v>
                </c:pt>
                <c:pt idx="139107">
                  <c:v>4.2209999999999998E-2</c:v>
                </c:pt>
                <c:pt idx="139108">
                  <c:v>4.2248000000000001E-2</c:v>
                </c:pt>
                <c:pt idx="139109">
                  <c:v>4.2286999999999998E-2</c:v>
                </c:pt>
                <c:pt idx="139110">
                  <c:v>4.2326000000000003E-2</c:v>
                </c:pt>
                <c:pt idx="139111">
                  <c:v>4.2365E-2</c:v>
                </c:pt>
                <c:pt idx="139112">
                  <c:v>4.2403999999999997E-2</c:v>
                </c:pt>
                <c:pt idx="139113">
                  <c:v>4.2443000000000002E-2</c:v>
                </c:pt>
                <c:pt idx="139114">
                  <c:v>4.2483E-2</c:v>
                </c:pt>
                <c:pt idx="139115">
                  <c:v>4.2521999999999997E-2</c:v>
                </c:pt>
                <c:pt idx="139116">
                  <c:v>4.2561000000000002E-2</c:v>
                </c:pt>
                <c:pt idx="139117">
                  <c:v>4.2599999999999999E-2</c:v>
                </c:pt>
                <c:pt idx="139118">
                  <c:v>4.2639000000000003E-2</c:v>
                </c:pt>
                <c:pt idx="139119">
                  <c:v>4.2678000000000001E-2</c:v>
                </c:pt>
                <c:pt idx="139120">
                  <c:v>4.2716999999999998E-2</c:v>
                </c:pt>
                <c:pt idx="139121">
                  <c:v>4.2755000000000001E-2</c:v>
                </c:pt>
                <c:pt idx="139122">
                  <c:v>4.2793999999999999E-2</c:v>
                </c:pt>
                <c:pt idx="139123">
                  <c:v>4.2832000000000002E-2</c:v>
                </c:pt>
                <c:pt idx="139124">
                  <c:v>4.2868999999999997E-2</c:v>
                </c:pt>
                <c:pt idx="139125">
                  <c:v>4.2906E-2</c:v>
                </c:pt>
                <c:pt idx="139126">
                  <c:v>4.2943000000000002E-2</c:v>
                </c:pt>
                <c:pt idx="139127">
                  <c:v>4.2979000000000003E-2</c:v>
                </c:pt>
                <c:pt idx="139128">
                  <c:v>4.3013999999999997E-2</c:v>
                </c:pt>
                <c:pt idx="139129">
                  <c:v>4.3048999999999997E-2</c:v>
                </c:pt>
                <c:pt idx="139130">
                  <c:v>4.3083000000000003E-2</c:v>
                </c:pt>
                <c:pt idx="139131">
                  <c:v>4.3117000000000003E-2</c:v>
                </c:pt>
                <c:pt idx="139132">
                  <c:v>4.3149E-2</c:v>
                </c:pt>
                <c:pt idx="139133">
                  <c:v>4.3181999999999998E-2</c:v>
                </c:pt>
                <c:pt idx="139134">
                  <c:v>4.3213000000000001E-2</c:v>
                </c:pt>
                <c:pt idx="139135">
                  <c:v>4.3243999999999998E-2</c:v>
                </c:pt>
                <c:pt idx="139136">
                  <c:v>4.3274E-2</c:v>
                </c:pt>
                <c:pt idx="139137">
                  <c:v>4.3303000000000001E-2</c:v>
                </c:pt>
                <c:pt idx="139138">
                  <c:v>4.3331000000000001E-2</c:v>
                </c:pt>
                <c:pt idx="139139">
                  <c:v>4.3358000000000001E-2</c:v>
                </c:pt>
                <c:pt idx="139140">
                  <c:v>4.3385E-2</c:v>
                </c:pt>
                <c:pt idx="139141">
                  <c:v>4.3409999999999997E-2</c:v>
                </c:pt>
                <c:pt idx="139142">
                  <c:v>4.3435000000000001E-2</c:v>
                </c:pt>
                <c:pt idx="139143">
                  <c:v>4.3457999999999997E-2</c:v>
                </c:pt>
                <c:pt idx="139144">
                  <c:v>4.3480999999999999E-2</c:v>
                </c:pt>
                <c:pt idx="139145">
                  <c:v>4.3503E-2</c:v>
                </c:pt>
                <c:pt idx="139146">
                  <c:v>4.3524E-2</c:v>
                </c:pt>
                <c:pt idx="139147">
                  <c:v>4.3543999999999999E-2</c:v>
                </c:pt>
                <c:pt idx="139148">
                  <c:v>4.3562999999999998E-2</c:v>
                </c:pt>
                <c:pt idx="139149">
                  <c:v>4.3581000000000002E-2</c:v>
                </c:pt>
                <c:pt idx="139150">
                  <c:v>4.3598999999999999E-2</c:v>
                </c:pt>
                <c:pt idx="139151">
                  <c:v>4.3615000000000001E-2</c:v>
                </c:pt>
                <c:pt idx="139152">
                  <c:v>4.3631000000000003E-2</c:v>
                </c:pt>
                <c:pt idx="139153">
                  <c:v>4.3645000000000003E-2</c:v>
                </c:pt>
                <c:pt idx="139154">
                  <c:v>4.3659000000000003E-2</c:v>
                </c:pt>
                <c:pt idx="139155">
                  <c:v>4.3671000000000001E-2</c:v>
                </c:pt>
                <c:pt idx="139156">
                  <c:v>4.3683E-2</c:v>
                </c:pt>
                <c:pt idx="139157">
                  <c:v>4.3694999999999998E-2</c:v>
                </c:pt>
                <c:pt idx="139158">
                  <c:v>4.3705000000000001E-2</c:v>
                </c:pt>
                <c:pt idx="139159">
                  <c:v>4.3714999999999997E-2</c:v>
                </c:pt>
                <c:pt idx="139160">
                  <c:v>4.3722999999999998E-2</c:v>
                </c:pt>
                <c:pt idx="139161">
                  <c:v>4.3730999999999999E-2</c:v>
                </c:pt>
                <c:pt idx="139162">
                  <c:v>4.3739E-2</c:v>
                </c:pt>
                <c:pt idx="139163">
                  <c:v>4.3744999999999999E-2</c:v>
                </c:pt>
                <c:pt idx="139164">
                  <c:v>4.3750999999999998E-2</c:v>
                </c:pt>
                <c:pt idx="139165">
                  <c:v>4.3756000000000003E-2</c:v>
                </c:pt>
                <c:pt idx="139166">
                  <c:v>4.3761000000000001E-2</c:v>
                </c:pt>
                <c:pt idx="139167">
                  <c:v>4.3764999999999998E-2</c:v>
                </c:pt>
                <c:pt idx="139168">
                  <c:v>4.3768000000000001E-2</c:v>
                </c:pt>
                <c:pt idx="139169">
                  <c:v>4.3771999999999998E-2</c:v>
                </c:pt>
                <c:pt idx="139170">
                  <c:v>4.3774E-2</c:v>
                </c:pt>
                <c:pt idx="139171">
                  <c:v>4.3776000000000002E-2</c:v>
                </c:pt>
                <c:pt idx="139172">
                  <c:v>4.3777999999999997E-2</c:v>
                </c:pt>
                <c:pt idx="139173">
                  <c:v>4.3778999999999998E-2</c:v>
                </c:pt>
                <c:pt idx="139174">
                  <c:v>4.3779999999999999E-2</c:v>
                </c:pt>
                <c:pt idx="139175">
                  <c:v>4.3781E-2</c:v>
                </c:pt>
                <c:pt idx="139176">
                  <c:v>4.3781E-2</c:v>
                </c:pt>
                <c:pt idx="139177">
                  <c:v>4.3781E-2</c:v>
                </c:pt>
                <c:pt idx="139178">
                  <c:v>4.3781E-2</c:v>
                </c:pt>
                <c:pt idx="139179">
                  <c:v>4.3781E-2</c:v>
                </c:pt>
                <c:pt idx="139180">
                  <c:v>4.3779999999999999E-2</c:v>
                </c:pt>
                <c:pt idx="139181">
                  <c:v>4.3779999999999999E-2</c:v>
                </c:pt>
                <c:pt idx="139182">
                  <c:v>4.3778999999999998E-2</c:v>
                </c:pt>
                <c:pt idx="139183">
                  <c:v>4.3778999999999998E-2</c:v>
                </c:pt>
                <c:pt idx="139184">
                  <c:v>4.3777999999999997E-2</c:v>
                </c:pt>
                <c:pt idx="139185">
                  <c:v>4.3777999999999997E-2</c:v>
                </c:pt>
                <c:pt idx="139186">
                  <c:v>4.3777000000000003E-2</c:v>
                </c:pt>
                <c:pt idx="139187">
                  <c:v>4.3776000000000002E-2</c:v>
                </c:pt>
                <c:pt idx="139188">
                  <c:v>4.3776000000000002E-2</c:v>
                </c:pt>
                <c:pt idx="139189">
                  <c:v>4.3775000000000001E-2</c:v>
                </c:pt>
                <c:pt idx="139190">
                  <c:v>4.3775000000000001E-2</c:v>
                </c:pt>
                <c:pt idx="139191">
                  <c:v>4.3775000000000001E-2</c:v>
                </c:pt>
                <c:pt idx="139192">
                  <c:v>4.3775000000000001E-2</c:v>
                </c:pt>
                <c:pt idx="139193">
                  <c:v>4.3775000000000001E-2</c:v>
                </c:pt>
                <c:pt idx="139194">
                  <c:v>4.3776000000000002E-2</c:v>
                </c:pt>
                <c:pt idx="139195">
                  <c:v>4.3777000000000003E-2</c:v>
                </c:pt>
                <c:pt idx="139196">
                  <c:v>4.3777999999999997E-2</c:v>
                </c:pt>
                <c:pt idx="139197">
                  <c:v>4.3778999999999998E-2</c:v>
                </c:pt>
                <c:pt idx="139198">
                  <c:v>4.3779999999999999E-2</c:v>
                </c:pt>
                <c:pt idx="139199">
                  <c:v>4.3782000000000001E-2</c:v>
                </c:pt>
                <c:pt idx="139200">
                  <c:v>4.3784000000000003E-2</c:v>
                </c:pt>
                <c:pt idx="139201">
                  <c:v>4.3785999999999999E-2</c:v>
                </c:pt>
                <c:pt idx="139202">
                  <c:v>4.3789000000000002E-2</c:v>
                </c:pt>
                <c:pt idx="139203">
                  <c:v>4.3791999999999998E-2</c:v>
                </c:pt>
                <c:pt idx="139204">
                  <c:v>4.3795000000000001E-2</c:v>
                </c:pt>
                <c:pt idx="139205">
                  <c:v>4.3797999999999997E-2</c:v>
                </c:pt>
                <c:pt idx="139206">
                  <c:v>4.3802000000000001E-2</c:v>
                </c:pt>
                <c:pt idx="139207">
                  <c:v>4.3806999999999999E-2</c:v>
                </c:pt>
                <c:pt idx="139208">
                  <c:v>4.3811000000000003E-2</c:v>
                </c:pt>
                <c:pt idx="139209">
                  <c:v>4.3816000000000001E-2</c:v>
                </c:pt>
                <c:pt idx="139210">
                  <c:v>4.3820999999999999E-2</c:v>
                </c:pt>
                <c:pt idx="139211">
                  <c:v>4.3826999999999998E-2</c:v>
                </c:pt>
                <c:pt idx="139212">
                  <c:v>4.3832000000000003E-2</c:v>
                </c:pt>
                <c:pt idx="139213">
                  <c:v>4.3838000000000002E-2</c:v>
                </c:pt>
                <c:pt idx="139214">
                  <c:v>4.3845000000000002E-2</c:v>
                </c:pt>
                <c:pt idx="139215">
                  <c:v>4.3851000000000001E-2</c:v>
                </c:pt>
                <c:pt idx="139216">
                  <c:v>4.3858000000000001E-2</c:v>
                </c:pt>
                <c:pt idx="139217">
                  <c:v>4.3866000000000002E-2</c:v>
                </c:pt>
                <c:pt idx="139218">
                  <c:v>4.3873000000000002E-2</c:v>
                </c:pt>
                <c:pt idx="139219">
                  <c:v>4.3881000000000003E-2</c:v>
                </c:pt>
                <c:pt idx="139220">
                  <c:v>4.3888999999999997E-2</c:v>
                </c:pt>
                <c:pt idx="139221">
                  <c:v>4.3898E-2</c:v>
                </c:pt>
                <c:pt idx="139222">
                  <c:v>4.3906000000000001E-2</c:v>
                </c:pt>
                <c:pt idx="139223">
                  <c:v>4.3915000000000003E-2</c:v>
                </c:pt>
                <c:pt idx="139224">
                  <c:v>4.3923999999999998E-2</c:v>
                </c:pt>
                <c:pt idx="139225">
                  <c:v>4.3933E-2</c:v>
                </c:pt>
                <c:pt idx="139226">
                  <c:v>4.3942000000000002E-2</c:v>
                </c:pt>
                <c:pt idx="139227">
                  <c:v>4.3950999999999997E-2</c:v>
                </c:pt>
                <c:pt idx="139228">
                  <c:v>4.3961E-2</c:v>
                </c:pt>
                <c:pt idx="139229">
                  <c:v>4.3970000000000002E-2</c:v>
                </c:pt>
                <c:pt idx="139230">
                  <c:v>4.3979999999999998E-2</c:v>
                </c:pt>
                <c:pt idx="139231">
                  <c:v>4.3990000000000001E-2</c:v>
                </c:pt>
                <c:pt idx="139232">
                  <c:v>4.3999999999999997E-2</c:v>
                </c:pt>
                <c:pt idx="139233">
                  <c:v>4.4010000000000001E-2</c:v>
                </c:pt>
                <c:pt idx="139234">
                  <c:v>4.4019999999999997E-2</c:v>
                </c:pt>
                <c:pt idx="139235">
                  <c:v>4.403E-2</c:v>
                </c:pt>
                <c:pt idx="139236">
                  <c:v>4.4040000000000003E-2</c:v>
                </c:pt>
                <c:pt idx="139237">
                  <c:v>4.4049999999999999E-2</c:v>
                </c:pt>
                <c:pt idx="139238">
                  <c:v>4.4060000000000002E-2</c:v>
                </c:pt>
                <c:pt idx="139239">
                  <c:v>4.4069999999999998E-2</c:v>
                </c:pt>
                <c:pt idx="139240">
                  <c:v>4.4080000000000001E-2</c:v>
                </c:pt>
                <c:pt idx="139241">
                  <c:v>4.4089999999999997E-2</c:v>
                </c:pt>
                <c:pt idx="139242">
                  <c:v>4.41E-2</c:v>
                </c:pt>
                <c:pt idx="139243">
                  <c:v>4.4110000000000003E-2</c:v>
                </c:pt>
                <c:pt idx="139244">
                  <c:v>4.4118999999999998E-2</c:v>
                </c:pt>
                <c:pt idx="139245">
                  <c:v>4.4129000000000002E-2</c:v>
                </c:pt>
                <c:pt idx="139246">
                  <c:v>4.4137999999999997E-2</c:v>
                </c:pt>
                <c:pt idx="139247">
                  <c:v>4.4146999999999999E-2</c:v>
                </c:pt>
                <c:pt idx="139248">
                  <c:v>4.4156000000000001E-2</c:v>
                </c:pt>
                <c:pt idx="139249">
                  <c:v>4.4165000000000003E-2</c:v>
                </c:pt>
                <c:pt idx="139250">
                  <c:v>4.4173999999999998E-2</c:v>
                </c:pt>
                <c:pt idx="139251">
                  <c:v>4.4181999999999999E-2</c:v>
                </c:pt>
                <c:pt idx="139252">
                  <c:v>4.419E-2</c:v>
                </c:pt>
                <c:pt idx="139253">
                  <c:v>4.4198000000000001E-2</c:v>
                </c:pt>
                <c:pt idx="139254">
                  <c:v>4.4206000000000002E-2</c:v>
                </c:pt>
                <c:pt idx="139255">
                  <c:v>4.4214000000000003E-2</c:v>
                </c:pt>
                <c:pt idx="139256">
                  <c:v>4.4221000000000003E-2</c:v>
                </c:pt>
                <c:pt idx="139257">
                  <c:v>4.4228000000000003E-2</c:v>
                </c:pt>
                <c:pt idx="139258">
                  <c:v>4.4234999999999997E-2</c:v>
                </c:pt>
                <c:pt idx="139259">
                  <c:v>4.4241000000000003E-2</c:v>
                </c:pt>
                <c:pt idx="139260">
                  <c:v>4.4247000000000002E-2</c:v>
                </c:pt>
                <c:pt idx="139261">
                  <c:v>4.4253000000000001E-2</c:v>
                </c:pt>
                <c:pt idx="139262">
                  <c:v>4.4259E-2</c:v>
                </c:pt>
                <c:pt idx="139263">
                  <c:v>4.4263999999999998E-2</c:v>
                </c:pt>
                <c:pt idx="139264">
                  <c:v>4.4269000000000003E-2</c:v>
                </c:pt>
                <c:pt idx="139265">
                  <c:v>4.4274000000000001E-2</c:v>
                </c:pt>
                <c:pt idx="139266">
                  <c:v>4.4278999999999999E-2</c:v>
                </c:pt>
                <c:pt idx="139267">
                  <c:v>4.4283000000000003E-2</c:v>
                </c:pt>
                <c:pt idx="139268">
                  <c:v>4.4287E-2</c:v>
                </c:pt>
                <c:pt idx="139269">
                  <c:v>4.4290999999999997E-2</c:v>
                </c:pt>
                <c:pt idx="139270">
                  <c:v>4.4294E-2</c:v>
                </c:pt>
                <c:pt idx="139271">
                  <c:v>4.4297000000000003E-2</c:v>
                </c:pt>
                <c:pt idx="139272">
                  <c:v>4.4298999999999998E-2</c:v>
                </c:pt>
                <c:pt idx="139273">
                  <c:v>4.4302000000000001E-2</c:v>
                </c:pt>
                <c:pt idx="139274">
                  <c:v>4.4304000000000003E-2</c:v>
                </c:pt>
                <c:pt idx="139275">
                  <c:v>4.4305999999999998E-2</c:v>
                </c:pt>
                <c:pt idx="139276">
                  <c:v>4.4308E-2</c:v>
                </c:pt>
                <c:pt idx="139277">
                  <c:v>4.4309000000000001E-2</c:v>
                </c:pt>
                <c:pt idx="139278">
                  <c:v>4.4310000000000002E-2</c:v>
                </c:pt>
                <c:pt idx="139279">
                  <c:v>4.4311000000000003E-2</c:v>
                </c:pt>
                <c:pt idx="139280">
                  <c:v>4.4311999999999997E-2</c:v>
                </c:pt>
                <c:pt idx="139281">
                  <c:v>4.4312999999999998E-2</c:v>
                </c:pt>
                <c:pt idx="139282">
                  <c:v>4.4312999999999998E-2</c:v>
                </c:pt>
                <c:pt idx="139283">
                  <c:v>4.4312999999999998E-2</c:v>
                </c:pt>
                <c:pt idx="139284">
                  <c:v>4.4312999999999998E-2</c:v>
                </c:pt>
                <c:pt idx="139285">
                  <c:v>4.4311999999999997E-2</c:v>
                </c:pt>
                <c:pt idx="139286">
                  <c:v>4.4311999999999997E-2</c:v>
                </c:pt>
                <c:pt idx="139287">
                  <c:v>4.4311000000000003E-2</c:v>
                </c:pt>
                <c:pt idx="139288">
                  <c:v>4.4311000000000003E-2</c:v>
                </c:pt>
                <c:pt idx="139289">
                  <c:v>4.4310000000000002E-2</c:v>
                </c:pt>
                <c:pt idx="139290">
                  <c:v>4.4309000000000001E-2</c:v>
                </c:pt>
                <c:pt idx="139291">
                  <c:v>4.4308E-2</c:v>
                </c:pt>
                <c:pt idx="139292">
                  <c:v>4.4305999999999998E-2</c:v>
                </c:pt>
                <c:pt idx="139293">
                  <c:v>4.4304999999999997E-2</c:v>
                </c:pt>
                <c:pt idx="139294">
                  <c:v>4.4303000000000002E-2</c:v>
                </c:pt>
                <c:pt idx="139295">
                  <c:v>4.4302000000000001E-2</c:v>
                </c:pt>
                <c:pt idx="139296">
                  <c:v>4.4299999999999999E-2</c:v>
                </c:pt>
                <c:pt idx="139297">
                  <c:v>4.4297999999999997E-2</c:v>
                </c:pt>
                <c:pt idx="139298">
                  <c:v>4.4297000000000003E-2</c:v>
                </c:pt>
                <c:pt idx="139299">
                  <c:v>4.4295000000000001E-2</c:v>
                </c:pt>
                <c:pt idx="139300">
                  <c:v>4.4292999999999999E-2</c:v>
                </c:pt>
                <c:pt idx="139301">
                  <c:v>4.4290999999999997E-2</c:v>
                </c:pt>
                <c:pt idx="139302">
                  <c:v>4.4289000000000002E-2</c:v>
                </c:pt>
                <c:pt idx="139303">
                  <c:v>4.4287E-2</c:v>
                </c:pt>
                <c:pt idx="139304">
                  <c:v>4.4284999999999998E-2</c:v>
                </c:pt>
                <c:pt idx="139305">
                  <c:v>4.4283999999999997E-2</c:v>
                </c:pt>
                <c:pt idx="139306">
                  <c:v>4.4282000000000002E-2</c:v>
                </c:pt>
                <c:pt idx="139307">
                  <c:v>4.428E-2</c:v>
                </c:pt>
                <c:pt idx="139308">
                  <c:v>4.4277999999999998E-2</c:v>
                </c:pt>
                <c:pt idx="139309">
                  <c:v>4.4276000000000003E-2</c:v>
                </c:pt>
                <c:pt idx="139310">
                  <c:v>4.4274000000000001E-2</c:v>
                </c:pt>
                <c:pt idx="139311">
                  <c:v>4.4273E-2</c:v>
                </c:pt>
                <c:pt idx="139312">
                  <c:v>4.4270999999999998E-2</c:v>
                </c:pt>
                <c:pt idx="139313">
                  <c:v>4.4269999999999997E-2</c:v>
                </c:pt>
                <c:pt idx="139314">
                  <c:v>4.4268000000000002E-2</c:v>
                </c:pt>
                <c:pt idx="139315">
                  <c:v>4.4267000000000001E-2</c:v>
                </c:pt>
                <c:pt idx="139316">
                  <c:v>4.4264999999999999E-2</c:v>
                </c:pt>
                <c:pt idx="139317">
                  <c:v>4.4263999999999998E-2</c:v>
                </c:pt>
                <c:pt idx="139318">
                  <c:v>4.4262999999999997E-2</c:v>
                </c:pt>
                <c:pt idx="139319">
                  <c:v>4.4261000000000002E-2</c:v>
                </c:pt>
                <c:pt idx="139320">
                  <c:v>4.4260000000000001E-2</c:v>
                </c:pt>
                <c:pt idx="139321">
                  <c:v>4.4259E-2</c:v>
                </c:pt>
                <c:pt idx="139322">
                  <c:v>4.4257999999999999E-2</c:v>
                </c:pt>
                <c:pt idx="139323">
                  <c:v>4.4257999999999999E-2</c:v>
                </c:pt>
                <c:pt idx="139324">
                  <c:v>4.4256999999999998E-2</c:v>
                </c:pt>
                <c:pt idx="139325">
                  <c:v>4.4255999999999997E-2</c:v>
                </c:pt>
                <c:pt idx="139326">
                  <c:v>4.4255999999999997E-2</c:v>
                </c:pt>
                <c:pt idx="139327">
                  <c:v>4.4255000000000003E-2</c:v>
                </c:pt>
                <c:pt idx="139328">
                  <c:v>4.4255000000000003E-2</c:v>
                </c:pt>
                <c:pt idx="139329">
                  <c:v>4.4255000000000003E-2</c:v>
                </c:pt>
                <c:pt idx="139330">
                  <c:v>4.4254000000000002E-2</c:v>
                </c:pt>
                <c:pt idx="139331">
                  <c:v>4.4254000000000002E-2</c:v>
                </c:pt>
                <c:pt idx="139332">
                  <c:v>4.4254000000000002E-2</c:v>
                </c:pt>
                <c:pt idx="139333">
                  <c:v>4.4254000000000002E-2</c:v>
                </c:pt>
                <c:pt idx="139334">
                  <c:v>4.4254000000000002E-2</c:v>
                </c:pt>
                <c:pt idx="139335">
                  <c:v>4.4255000000000003E-2</c:v>
                </c:pt>
                <c:pt idx="139336">
                  <c:v>4.4255000000000003E-2</c:v>
                </c:pt>
                <c:pt idx="139337">
                  <c:v>4.4255000000000003E-2</c:v>
                </c:pt>
                <c:pt idx="139338">
                  <c:v>4.4255999999999997E-2</c:v>
                </c:pt>
                <c:pt idx="139339">
                  <c:v>4.4255999999999997E-2</c:v>
                </c:pt>
                <c:pt idx="139340">
                  <c:v>4.4256999999999998E-2</c:v>
                </c:pt>
                <c:pt idx="139341">
                  <c:v>4.4256999999999998E-2</c:v>
                </c:pt>
                <c:pt idx="139342">
                  <c:v>4.4257999999999999E-2</c:v>
                </c:pt>
                <c:pt idx="139343">
                  <c:v>4.4257999999999999E-2</c:v>
                </c:pt>
                <c:pt idx="139344">
                  <c:v>4.4259E-2</c:v>
                </c:pt>
                <c:pt idx="139345">
                  <c:v>4.4259E-2</c:v>
                </c:pt>
                <c:pt idx="139346">
                  <c:v>4.4260000000000001E-2</c:v>
                </c:pt>
                <c:pt idx="139347">
                  <c:v>4.4261000000000002E-2</c:v>
                </c:pt>
                <c:pt idx="139348">
                  <c:v>4.4262000000000003E-2</c:v>
                </c:pt>
                <c:pt idx="139349">
                  <c:v>4.4262999999999997E-2</c:v>
                </c:pt>
                <c:pt idx="139350">
                  <c:v>4.4262999999999997E-2</c:v>
                </c:pt>
                <c:pt idx="139351">
                  <c:v>4.4263999999999998E-2</c:v>
                </c:pt>
                <c:pt idx="139352">
                  <c:v>4.4264999999999999E-2</c:v>
                </c:pt>
                <c:pt idx="139353">
                  <c:v>4.4264999999999999E-2</c:v>
                </c:pt>
                <c:pt idx="139354">
                  <c:v>4.4266E-2</c:v>
                </c:pt>
                <c:pt idx="139355">
                  <c:v>4.4267000000000001E-2</c:v>
                </c:pt>
                <c:pt idx="139356">
                  <c:v>4.4267000000000001E-2</c:v>
                </c:pt>
                <c:pt idx="139357">
                  <c:v>4.4268000000000002E-2</c:v>
                </c:pt>
                <c:pt idx="139358">
                  <c:v>4.4269000000000003E-2</c:v>
                </c:pt>
                <c:pt idx="139359">
                  <c:v>4.4269999999999997E-2</c:v>
                </c:pt>
                <c:pt idx="139360">
                  <c:v>4.4269999999999997E-2</c:v>
                </c:pt>
                <c:pt idx="139361">
                  <c:v>4.4270999999999998E-2</c:v>
                </c:pt>
                <c:pt idx="139362">
                  <c:v>4.4271999999999999E-2</c:v>
                </c:pt>
                <c:pt idx="139363">
                  <c:v>4.4271999999999999E-2</c:v>
                </c:pt>
                <c:pt idx="139364">
                  <c:v>4.4273E-2</c:v>
                </c:pt>
                <c:pt idx="139365">
                  <c:v>4.4273E-2</c:v>
                </c:pt>
                <c:pt idx="139366">
                  <c:v>4.4274000000000001E-2</c:v>
                </c:pt>
                <c:pt idx="139367">
                  <c:v>4.4274000000000001E-2</c:v>
                </c:pt>
                <c:pt idx="139368">
                  <c:v>4.4275000000000002E-2</c:v>
                </c:pt>
                <c:pt idx="139369">
                  <c:v>4.4276000000000003E-2</c:v>
                </c:pt>
                <c:pt idx="139370">
                  <c:v>4.4276000000000003E-2</c:v>
                </c:pt>
                <c:pt idx="139371">
                  <c:v>4.4276999999999997E-2</c:v>
                </c:pt>
                <c:pt idx="139372">
                  <c:v>4.4277999999999998E-2</c:v>
                </c:pt>
                <c:pt idx="139373">
                  <c:v>4.4277999999999998E-2</c:v>
                </c:pt>
                <c:pt idx="139374">
                  <c:v>4.4278999999999999E-2</c:v>
                </c:pt>
                <c:pt idx="139375">
                  <c:v>4.428E-2</c:v>
                </c:pt>
                <c:pt idx="139376">
                  <c:v>4.428E-2</c:v>
                </c:pt>
                <c:pt idx="139377">
                  <c:v>4.4281000000000001E-2</c:v>
                </c:pt>
                <c:pt idx="139378">
                  <c:v>4.4281000000000001E-2</c:v>
                </c:pt>
                <c:pt idx="139379">
                  <c:v>4.4282000000000002E-2</c:v>
                </c:pt>
                <c:pt idx="139380">
                  <c:v>4.4283000000000003E-2</c:v>
                </c:pt>
                <c:pt idx="139381">
                  <c:v>4.4283999999999997E-2</c:v>
                </c:pt>
                <c:pt idx="139382">
                  <c:v>4.4284999999999998E-2</c:v>
                </c:pt>
                <c:pt idx="139383">
                  <c:v>4.4285999999999999E-2</c:v>
                </c:pt>
                <c:pt idx="139384">
                  <c:v>4.4287E-2</c:v>
                </c:pt>
                <c:pt idx="139385">
                  <c:v>4.4288000000000001E-2</c:v>
                </c:pt>
                <c:pt idx="139386">
                  <c:v>4.4290000000000003E-2</c:v>
                </c:pt>
                <c:pt idx="139387">
                  <c:v>4.4290999999999997E-2</c:v>
                </c:pt>
                <c:pt idx="139388">
                  <c:v>4.4291999999999998E-2</c:v>
                </c:pt>
                <c:pt idx="139389">
                  <c:v>4.4294E-2</c:v>
                </c:pt>
                <c:pt idx="139390">
                  <c:v>4.4295000000000001E-2</c:v>
                </c:pt>
                <c:pt idx="139391">
                  <c:v>4.4297000000000003E-2</c:v>
                </c:pt>
                <c:pt idx="139392">
                  <c:v>4.4298999999999998E-2</c:v>
                </c:pt>
                <c:pt idx="139393">
                  <c:v>4.4301E-2</c:v>
                </c:pt>
                <c:pt idx="139394">
                  <c:v>4.4303000000000002E-2</c:v>
                </c:pt>
                <c:pt idx="139395">
                  <c:v>4.4304999999999997E-2</c:v>
                </c:pt>
                <c:pt idx="139396">
                  <c:v>4.4306999999999999E-2</c:v>
                </c:pt>
                <c:pt idx="139397">
                  <c:v>4.4309000000000001E-2</c:v>
                </c:pt>
                <c:pt idx="139398">
                  <c:v>4.4311999999999997E-2</c:v>
                </c:pt>
                <c:pt idx="139399">
                  <c:v>4.4315E-2</c:v>
                </c:pt>
                <c:pt idx="139400">
                  <c:v>4.4317000000000002E-2</c:v>
                </c:pt>
                <c:pt idx="139401">
                  <c:v>4.4319999999999998E-2</c:v>
                </c:pt>
                <c:pt idx="139402">
                  <c:v>4.4323000000000001E-2</c:v>
                </c:pt>
                <c:pt idx="139403">
                  <c:v>4.4325999999999997E-2</c:v>
                </c:pt>
                <c:pt idx="139404">
                  <c:v>4.4329E-2</c:v>
                </c:pt>
                <c:pt idx="139405">
                  <c:v>4.4332999999999997E-2</c:v>
                </c:pt>
                <c:pt idx="139406">
                  <c:v>4.4336E-2</c:v>
                </c:pt>
                <c:pt idx="139407">
                  <c:v>4.4339999999999997E-2</c:v>
                </c:pt>
                <c:pt idx="139408">
                  <c:v>4.4344000000000001E-2</c:v>
                </c:pt>
                <c:pt idx="139409">
                  <c:v>4.4347999999999999E-2</c:v>
                </c:pt>
                <c:pt idx="139410">
                  <c:v>4.4352000000000003E-2</c:v>
                </c:pt>
                <c:pt idx="139411">
                  <c:v>4.4356E-2</c:v>
                </c:pt>
                <c:pt idx="139412">
                  <c:v>4.4359999999999997E-2</c:v>
                </c:pt>
                <c:pt idx="139413">
                  <c:v>4.4365000000000002E-2</c:v>
                </c:pt>
                <c:pt idx="139414">
                  <c:v>4.4368999999999999E-2</c:v>
                </c:pt>
                <c:pt idx="139415">
                  <c:v>4.4373000000000003E-2</c:v>
                </c:pt>
                <c:pt idx="139416">
                  <c:v>4.4378000000000001E-2</c:v>
                </c:pt>
                <c:pt idx="139417">
                  <c:v>4.4382999999999999E-2</c:v>
                </c:pt>
                <c:pt idx="139418">
                  <c:v>4.4387999999999997E-2</c:v>
                </c:pt>
                <c:pt idx="139419">
                  <c:v>4.4393000000000002E-2</c:v>
                </c:pt>
                <c:pt idx="139420">
                  <c:v>4.4398E-2</c:v>
                </c:pt>
                <c:pt idx="139421">
                  <c:v>4.4402999999999998E-2</c:v>
                </c:pt>
                <c:pt idx="139422">
                  <c:v>4.4408000000000003E-2</c:v>
                </c:pt>
                <c:pt idx="139423">
                  <c:v>4.4413000000000001E-2</c:v>
                </c:pt>
                <c:pt idx="139424">
                  <c:v>4.4417999999999999E-2</c:v>
                </c:pt>
                <c:pt idx="139425">
                  <c:v>4.4423999999999998E-2</c:v>
                </c:pt>
                <c:pt idx="139426">
                  <c:v>4.4429000000000003E-2</c:v>
                </c:pt>
                <c:pt idx="139427">
                  <c:v>4.4434000000000001E-2</c:v>
                </c:pt>
                <c:pt idx="139428">
                  <c:v>4.4438999999999999E-2</c:v>
                </c:pt>
                <c:pt idx="139429">
                  <c:v>4.4444999999999998E-2</c:v>
                </c:pt>
                <c:pt idx="139430">
                  <c:v>4.4450000000000003E-2</c:v>
                </c:pt>
                <c:pt idx="139431">
                  <c:v>4.4456000000000002E-2</c:v>
                </c:pt>
                <c:pt idx="139432">
                  <c:v>4.4461000000000001E-2</c:v>
                </c:pt>
                <c:pt idx="139433">
                  <c:v>4.4465999999999999E-2</c:v>
                </c:pt>
                <c:pt idx="139434">
                  <c:v>4.4470999999999997E-2</c:v>
                </c:pt>
                <c:pt idx="139435">
                  <c:v>4.4477000000000003E-2</c:v>
                </c:pt>
                <c:pt idx="139436">
                  <c:v>4.4482000000000001E-2</c:v>
                </c:pt>
                <c:pt idx="139437">
                  <c:v>4.4486999999999999E-2</c:v>
                </c:pt>
                <c:pt idx="139438">
                  <c:v>4.4491999999999997E-2</c:v>
                </c:pt>
                <c:pt idx="139439">
                  <c:v>4.4497000000000002E-2</c:v>
                </c:pt>
                <c:pt idx="139440">
                  <c:v>4.4500999999999999E-2</c:v>
                </c:pt>
                <c:pt idx="139441">
                  <c:v>4.4505999999999997E-2</c:v>
                </c:pt>
                <c:pt idx="139442">
                  <c:v>4.4511000000000002E-2</c:v>
                </c:pt>
                <c:pt idx="139443">
                  <c:v>4.4516E-2</c:v>
                </c:pt>
                <c:pt idx="139444">
                  <c:v>4.4519999999999997E-2</c:v>
                </c:pt>
                <c:pt idx="139445">
                  <c:v>4.4525000000000002E-2</c:v>
                </c:pt>
                <c:pt idx="139446">
                  <c:v>4.4528999999999999E-2</c:v>
                </c:pt>
                <c:pt idx="139447">
                  <c:v>4.4533000000000003E-2</c:v>
                </c:pt>
                <c:pt idx="139448">
                  <c:v>4.4537E-2</c:v>
                </c:pt>
                <c:pt idx="139449">
                  <c:v>4.4540999999999997E-2</c:v>
                </c:pt>
                <c:pt idx="139450">
                  <c:v>4.4544E-2</c:v>
                </c:pt>
                <c:pt idx="139451">
                  <c:v>4.4547999999999997E-2</c:v>
                </c:pt>
                <c:pt idx="139452">
                  <c:v>4.4552000000000001E-2</c:v>
                </c:pt>
                <c:pt idx="139453">
                  <c:v>4.4554999999999997E-2</c:v>
                </c:pt>
                <c:pt idx="139454">
                  <c:v>4.4558E-2</c:v>
                </c:pt>
                <c:pt idx="139455">
                  <c:v>4.4561000000000003E-2</c:v>
                </c:pt>
                <c:pt idx="139456">
                  <c:v>4.4563999999999999E-2</c:v>
                </c:pt>
                <c:pt idx="139457">
                  <c:v>4.4567000000000002E-2</c:v>
                </c:pt>
                <c:pt idx="139458">
                  <c:v>4.4569999999999999E-2</c:v>
                </c:pt>
                <c:pt idx="139459">
                  <c:v>4.4572000000000001E-2</c:v>
                </c:pt>
                <c:pt idx="139460">
                  <c:v>4.4574000000000003E-2</c:v>
                </c:pt>
                <c:pt idx="139461">
                  <c:v>4.4575999999999998E-2</c:v>
                </c:pt>
                <c:pt idx="139462">
                  <c:v>4.4578E-2</c:v>
                </c:pt>
                <c:pt idx="139463">
                  <c:v>4.4580000000000002E-2</c:v>
                </c:pt>
                <c:pt idx="139464">
                  <c:v>4.4581999999999997E-2</c:v>
                </c:pt>
                <c:pt idx="139465">
                  <c:v>4.4582999999999998E-2</c:v>
                </c:pt>
                <c:pt idx="139466">
                  <c:v>4.4583999999999999E-2</c:v>
                </c:pt>
                <c:pt idx="139467">
                  <c:v>4.4586000000000001E-2</c:v>
                </c:pt>
                <c:pt idx="139468">
                  <c:v>4.4587000000000002E-2</c:v>
                </c:pt>
                <c:pt idx="139469">
                  <c:v>4.4587000000000002E-2</c:v>
                </c:pt>
                <c:pt idx="139470">
                  <c:v>4.4588000000000003E-2</c:v>
                </c:pt>
                <c:pt idx="139471">
                  <c:v>4.4588999999999997E-2</c:v>
                </c:pt>
                <c:pt idx="139472">
                  <c:v>4.4588999999999997E-2</c:v>
                </c:pt>
                <c:pt idx="139473">
                  <c:v>4.4588999999999997E-2</c:v>
                </c:pt>
                <c:pt idx="139474">
                  <c:v>4.4588999999999997E-2</c:v>
                </c:pt>
                <c:pt idx="139475">
                  <c:v>4.4588999999999997E-2</c:v>
                </c:pt>
                <c:pt idx="139476">
                  <c:v>4.4588999999999997E-2</c:v>
                </c:pt>
                <c:pt idx="139477">
                  <c:v>4.4588999999999997E-2</c:v>
                </c:pt>
                <c:pt idx="139478">
                  <c:v>4.4588999999999997E-2</c:v>
                </c:pt>
                <c:pt idx="139479">
                  <c:v>4.4588000000000003E-2</c:v>
                </c:pt>
                <c:pt idx="139480">
                  <c:v>4.4588000000000003E-2</c:v>
                </c:pt>
                <c:pt idx="139481">
                  <c:v>4.4587000000000002E-2</c:v>
                </c:pt>
                <c:pt idx="139482">
                  <c:v>4.4586000000000001E-2</c:v>
                </c:pt>
                <c:pt idx="139483">
                  <c:v>4.4585E-2</c:v>
                </c:pt>
                <c:pt idx="139484">
                  <c:v>4.4583999999999999E-2</c:v>
                </c:pt>
                <c:pt idx="139485">
                  <c:v>4.4582999999999998E-2</c:v>
                </c:pt>
                <c:pt idx="139486">
                  <c:v>4.4581999999999997E-2</c:v>
                </c:pt>
                <c:pt idx="139487">
                  <c:v>4.4581000000000003E-2</c:v>
                </c:pt>
                <c:pt idx="139488">
                  <c:v>4.4580000000000002E-2</c:v>
                </c:pt>
                <c:pt idx="139489">
                  <c:v>4.4579000000000001E-2</c:v>
                </c:pt>
                <c:pt idx="139490">
                  <c:v>4.4576999999999999E-2</c:v>
                </c:pt>
                <c:pt idx="139491">
                  <c:v>4.4575999999999998E-2</c:v>
                </c:pt>
                <c:pt idx="139492">
                  <c:v>4.4574999999999997E-2</c:v>
                </c:pt>
                <c:pt idx="139493">
                  <c:v>4.4573000000000002E-2</c:v>
                </c:pt>
                <c:pt idx="139494">
                  <c:v>4.4572000000000001E-2</c:v>
                </c:pt>
                <c:pt idx="139495">
                  <c:v>4.4569999999999999E-2</c:v>
                </c:pt>
                <c:pt idx="139496">
                  <c:v>4.4568999999999998E-2</c:v>
                </c:pt>
                <c:pt idx="139497">
                  <c:v>4.4567000000000002E-2</c:v>
                </c:pt>
                <c:pt idx="139498">
                  <c:v>4.4566000000000001E-2</c:v>
                </c:pt>
                <c:pt idx="139499">
                  <c:v>4.4565E-2</c:v>
                </c:pt>
                <c:pt idx="139500">
                  <c:v>4.4563999999999999E-2</c:v>
                </c:pt>
                <c:pt idx="139501">
                  <c:v>4.4561999999999997E-2</c:v>
                </c:pt>
                <c:pt idx="139502">
                  <c:v>4.4561000000000003E-2</c:v>
                </c:pt>
                <c:pt idx="139503">
                  <c:v>4.4560000000000002E-2</c:v>
                </c:pt>
                <c:pt idx="139504">
                  <c:v>4.4559000000000001E-2</c:v>
                </c:pt>
                <c:pt idx="139505">
                  <c:v>4.4556999999999999E-2</c:v>
                </c:pt>
                <c:pt idx="139506">
                  <c:v>4.4555999999999998E-2</c:v>
                </c:pt>
                <c:pt idx="139507">
                  <c:v>4.4554999999999997E-2</c:v>
                </c:pt>
                <c:pt idx="139508">
                  <c:v>4.4554000000000003E-2</c:v>
                </c:pt>
                <c:pt idx="139509">
                  <c:v>4.4553000000000002E-2</c:v>
                </c:pt>
                <c:pt idx="139510">
                  <c:v>4.4552000000000001E-2</c:v>
                </c:pt>
                <c:pt idx="139511">
                  <c:v>4.4552000000000001E-2</c:v>
                </c:pt>
                <c:pt idx="139512">
                  <c:v>4.4551E-2</c:v>
                </c:pt>
                <c:pt idx="139513">
                  <c:v>4.4549999999999999E-2</c:v>
                </c:pt>
                <c:pt idx="139514">
                  <c:v>4.4549999999999999E-2</c:v>
                </c:pt>
                <c:pt idx="139515">
                  <c:v>4.4548999999999998E-2</c:v>
                </c:pt>
                <c:pt idx="139516">
                  <c:v>4.4548999999999998E-2</c:v>
                </c:pt>
                <c:pt idx="139517">
                  <c:v>4.4547999999999997E-2</c:v>
                </c:pt>
                <c:pt idx="139518">
                  <c:v>4.4547999999999997E-2</c:v>
                </c:pt>
                <c:pt idx="139519">
                  <c:v>4.4547999999999997E-2</c:v>
                </c:pt>
                <c:pt idx="139520">
                  <c:v>4.4547999999999997E-2</c:v>
                </c:pt>
                <c:pt idx="139521">
                  <c:v>4.4547999999999997E-2</c:v>
                </c:pt>
                <c:pt idx="139522">
                  <c:v>4.4547999999999997E-2</c:v>
                </c:pt>
                <c:pt idx="139523">
                  <c:v>4.4547999999999997E-2</c:v>
                </c:pt>
                <c:pt idx="139524">
                  <c:v>4.4547999999999997E-2</c:v>
                </c:pt>
                <c:pt idx="139525">
                  <c:v>4.4548999999999998E-2</c:v>
                </c:pt>
                <c:pt idx="139526">
                  <c:v>4.4548999999999998E-2</c:v>
                </c:pt>
                <c:pt idx="139527">
                  <c:v>4.4548999999999998E-2</c:v>
                </c:pt>
                <c:pt idx="139528">
                  <c:v>4.4549999999999999E-2</c:v>
                </c:pt>
                <c:pt idx="139529">
                  <c:v>4.4549999999999999E-2</c:v>
                </c:pt>
                <c:pt idx="139530">
                  <c:v>4.4551E-2</c:v>
                </c:pt>
                <c:pt idx="139531">
                  <c:v>4.4551E-2</c:v>
                </c:pt>
                <c:pt idx="139532">
                  <c:v>4.4552000000000001E-2</c:v>
                </c:pt>
                <c:pt idx="139533">
                  <c:v>4.4552000000000001E-2</c:v>
                </c:pt>
                <c:pt idx="139534">
                  <c:v>4.4553000000000002E-2</c:v>
                </c:pt>
                <c:pt idx="139535">
                  <c:v>4.4554000000000003E-2</c:v>
                </c:pt>
                <c:pt idx="139536">
                  <c:v>4.4554999999999997E-2</c:v>
                </c:pt>
                <c:pt idx="139537">
                  <c:v>4.4555999999999998E-2</c:v>
                </c:pt>
                <c:pt idx="139538">
                  <c:v>4.4555999999999998E-2</c:v>
                </c:pt>
                <c:pt idx="139539">
                  <c:v>4.4556999999999999E-2</c:v>
                </c:pt>
                <c:pt idx="139540">
                  <c:v>4.4558E-2</c:v>
                </c:pt>
                <c:pt idx="139541">
                  <c:v>4.4559000000000001E-2</c:v>
                </c:pt>
                <c:pt idx="139542">
                  <c:v>4.4559000000000001E-2</c:v>
                </c:pt>
                <c:pt idx="139543">
                  <c:v>4.4560000000000002E-2</c:v>
                </c:pt>
                <c:pt idx="139544">
                  <c:v>4.4561000000000003E-2</c:v>
                </c:pt>
                <c:pt idx="139545">
                  <c:v>4.4561999999999997E-2</c:v>
                </c:pt>
                <c:pt idx="139546">
                  <c:v>4.4561999999999997E-2</c:v>
                </c:pt>
                <c:pt idx="139547">
                  <c:v>4.4562999999999998E-2</c:v>
                </c:pt>
                <c:pt idx="139548">
                  <c:v>4.4563999999999999E-2</c:v>
                </c:pt>
                <c:pt idx="139549">
                  <c:v>4.4563999999999999E-2</c:v>
                </c:pt>
                <c:pt idx="139550">
                  <c:v>4.4565E-2</c:v>
                </c:pt>
                <c:pt idx="139551">
                  <c:v>4.4566000000000001E-2</c:v>
                </c:pt>
                <c:pt idx="139552">
                  <c:v>4.4566000000000001E-2</c:v>
                </c:pt>
                <c:pt idx="139553">
                  <c:v>4.4566000000000001E-2</c:v>
                </c:pt>
                <c:pt idx="139554">
                  <c:v>4.4567000000000002E-2</c:v>
                </c:pt>
                <c:pt idx="139555">
                  <c:v>4.4567000000000002E-2</c:v>
                </c:pt>
                <c:pt idx="139556">
                  <c:v>4.4567000000000002E-2</c:v>
                </c:pt>
                <c:pt idx="139557">
                  <c:v>4.4567000000000002E-2</c:v>
                </c:pt>
                <c:pt idx="139558">
                  <c:v>4.4568000000000003E-2</c:v>
                </c:pt>
                <c:pt idx="139559">
                  <c:v>4.4568000000000003E-2</c:v>
                </c:pt>
                <c:pt idx="139560">
                  <c:v>4.4568000000000003E-2</c:v>
                </c:pt>
                <c:pt idx="139561">
                  <c:v>4.4568000000000003E-2</c:v>
                </c:pt>
                <c:pt idx="139562">
                  <c:v>4.4568000000000003E-2</c:v>
                </c:pt>
                <c:pt idx="139563">
                  <c:v>4.4568000000000003E-2</c:v>
                </c:pt>
                <c:pt idx="139564">
                  <c:v>4.4567000000000002E-2</c:v>
                </c:pt>
                <c:pt idx="139565">
                  <c:v>4.4567000000000002E-2</c:v>
                </c:pt>
                <c:pt idx="139566">
                  <c:v>4.4567000000000002E-2</c:v>
                </c:pt>
                <c:pt idx="139567">
                  <c:v>4.4566000000000001E-2</c:v>
                </c:pt>
                <c:pt idx="139568">
                  <c:v>4.4566000000000001E-2</c:v>
                </c:pt>
                <c:pt idx="139569">
                  <c:v>4.4565E-2</c:v>
                </c:pt>
                <c:pt idx="139570">
                  <c:v>4.4565E-2</c:v>
                </c:pt>
                <c:pt idx="139571">
                  <c:v>4.4563999999999999E-2</c:v>
                </c:pt>
                <c:pt idx="139572">
                  <c:v>4.4563999999999999E-2</c:v>
                </c:pt>
                <c:pt idx="139573">
                  <c:v>4.4562999999999998E-2</c:v>
                </c:pt>
                <c:pt idx="139574">
                  <c:v>4.4562999999999998E-2</c:v>
                </c:pt>
                <c:pt idx="139575">
                  <c:v>4.4561999999999997E-2</c:v>
                </c:pt>
                <c:pt idx="139576">
                  <c:v>4.4561000000000003E-2</c:v>
                </c:pt>
                <c:pt idx="139577">
                  <c:v>4.4560000000000002E-2</c:v>
                </c:pt>
                <c:pt idx="139578">
                  <c:v>4.4560000000000002E-2</c:v>
                </c:pt>
                <c:pt idx="139579">
                  <c:v>4.4559000000000001E-2</c:v>
                </c:pt>
                <c:pt idx="139580">
                  <c:v>4.4558E-2</c:v>
                </c:pt>
                <c:pt idx="139581">
                  <c:v>4.4556999999999999E-2</c:v>
                </c:pt>
                <c:pt idx="139582">
                  <c:v>4.4556999999999999E-2</c:v>
                </c:pt>
                <c:pt idx="139583">
                  <c:v>4.4555999999999998E-2</c:v>
                </c:pt>
                <c:pt idx="139584">
                  <c:v>4.4554999999999997E-2</c:v>
                </c:pt>
                <c:pt idx="139585">
                  <c:v>4.4554000000000003E-2</c:v>
                </c:pt>
                <c:pt idx="139586">
                  <c:v>4.4553000000000002E-2</c:v>
                </c:pt>
                <c:pt idx="139587">
                  <c:v>4.4553000000000002E-2</c:v>
                </c:pt>
                <c:pt idx="139588">
                  <c:v>4.4552000000000001E-2</c:v>
                </c:pt>
                <c:pt idx="139589">
                  <c:v>4.4551E-2</c:v>
                </c:pt>
                <c:pt idx="139590">
                  <c:v>4.4549999999999999E-2</c:v>
                </c:pt>
                <c:pt idx="139591">
                  <c:v>4.4548999999999998E-2</c:v>
                </c:pt>
                <c:pt idx="139592">
                  <c:v>4.4548999999999998E-2</c:v>
                </c:pt>
                <c:pt idx="139593">
                  <c:v>4.4547999999999997E-2</c:v>
                </c:pt>
                <c:pt idx="139594">
                  <c:v>4.4547000000000003E-2</c:v>
                </c:pt>
                <c:pt idx="139595">
                  <c:v>4.4547000000000003E-2</c:v>
                </c:pt>
                <c:pt idx="139596">
                  <c:v>4.4546000000000002E-2</c:v>
                </c:pt>
                <c:pt idx="139597">
                  <c:v>4.4546000000000002E-2</c:v>
                </c:pt>
                <c:pt idx="139598">
                  <c:v>4.4545000000000001E-2</c:v>
                </c:pt>
                <c:pt idx="139599">
                  <c:v>4.4544E-2</c:v>
                </c:pt>
                <c:pt idx="139600">
                  <c:v>4.4544E-2</c:v>
                </c:pt>
                <c:pt idx="139601">
                  <c:v>4.4542999999999999E-2</c:v>
                </c:pt>
                <c:pt idx="139602">
                  <c:v>4.4542999999999999E-2</c:v>
                </c:pt>
                <c:pt idx="139603">
                  <c:v>4.4541999999999998E-2</c:v>
                </c:pt>
                <c:pt idx="139604">
                  <c:v>4.4541999999999998E-2</c:v>
                </c:pt>
                <c:pt idx="139605">
                  <c:v>4.4541999999999998E-2</c:v>
                </c:pt>
                <c:pt idx="139606">
                  <c:v>4.4541999999999998E-2</c:v>
                </c:pt>
                <c:pt idx="139607">
                  <c:v>4.4541999999999998E-2</c:v>
                </c:pt>
                <c:pt idx="139608">
                  <c:v>4.4540999999999997E-2</c:v>
                </c:pt>
                <c:pt idx="139609">
                  <c:v>4.4540999999999997E-2</c:v>
                </c:pt>
                <c:pt idx="139610">
                  <c:v>4.4540999999999997E-2</c:v>
                </c:pt>
                <c:pt idx="139611">
                  <c:v>4.4540999999999997E-2</c:v>
                </c:pt>
                <c:pt idx="139612">
                  <c:v>4.4540999999999997E-2</c:v>
                </c:pt>
                <c:pt idx="139613">
                  <c:v>4.4540999999999997E-2</c:v>
                </c:pt>
                <c:pt idx="139614">
                  <c:v>4.4540999999999997E-2</c:v>
                </c:pt>
                <c:pt idx="139615">
                  <c:v>4.4541999999999998E-2</c:v>
                </c:pt>
                <c:pt idx="139616">
                  <c:v>4.4541999999999998E-2</c:v>
                </c:pt>
                <c:pt idx="139617">
                  <c:v>4.4541999999999998E-2</c:v>
                </c:pt>
                <c:pt idx="139618">
                  <c:v>4.4542999999999999E-2</c:v>
                </c:pt>
                <c:pt idx="139619">
                  <c:v>4.4542999999999999E-2</c:v>
                </c:pt>
                <c:pt idx="139620">
                  <c:v>4.4544E-2</c:v>
                </c:pt>
                <c:pt idx="139621">
                  <c:v>4.4544E-2</c:v>
                </c:pt>
                <c:pt idx="139622">
                  <c:v>4.4545000000000001E-2</c:v>
                </c:pt>
                <c:pt idx="139623">
                  <c:v>4.4545000000000001E-2</c:v>
                </c:pt>
                <c:pt idx="139624">
                  <c:v>4.4546000000000002E-2</c:v>
                </c:pt>
                <c:pt idx="139625">
                  <c:v>4.4546000000000002E-2</c:v>
                </c:pt>
                <c:pt idx="139626">
                  <c:v>4.4547000000000003E-2</c:v>
                </c:pt>
                <c:pt idx="139627">
                  <c:v>4.4547999999999997E-2</c:v>
                </c:pt>
                <c:pt idx="139628">
                  <c:v>4.4548999999999998E-2</c:v>
                </c:pt>
                <c:pt idx="139629">
                  <c:v>4.4549999999999999E-2</c:v>
                </c:pt>
                <c:pt idx="139630">
                  <c:v>4.4551E-2</c:v>
                </c:pt>
                <c:pt idx="139631">
                  <c:v>4.4552000000000001E-2</c:v>
                </c:pt>
                <c:pt idx="139632">
                  <c:v>4.4553000000000002E-2</c:v>
                </c:pt>
                <c:pt idx="139633">
                  <c:v>4.4554000000000003E-2</c:v>
                </c:pt>
                <c:pt idx="139634">
                  <c:v>4.4554999999999997E-2</c:v>
                </c:pt>
                <c:pt idx="139635">
                  <c:v>4.4555999999999998E-2</c:v>
                </c:pt>
                <c:pt idx="139636">
                  <c:v>4.4556999999999999E-2</c:v>
                </c:pt>
                <c:pt idx="139637">
                  <c:v>4.4558E-2</c:v>
                </c:pt>
                <c:pt idx="139638">
                  <c:v>4.4559000000000001E-2</c:v>
                </c:pt>
                <c:pt idx="139639">
                  <c:v>4.4560000000000002E-2</c:v>
                </c:pt>
                <c:pt idx="139640">
                  <c:v>4.4561000000000003E-2</c:v>
                </c:pt>
                <c:pt idx="139641">
                  <c:v>4.4561999999999997E-2</c:v>
                </c:pt>
                <c:pt idx="139642">
                  <c:v>4.4563999999999999E-2</c:v>
                </c:pt>
                <c:pt idx="139643">
                  <c:v>4.4565E-2</c:v>
                </c:pt>
                <c:pt idx="139644">
                  <c:v>4.4566000000000001E-2</c:v>
                </c:pt>
                <c:pt idx="139645">
                  <c:v>4.4567000000000002E-2</c:v>
                </c:pt>
                <c:pt idx="139646">
                  <c:v>4.4568000000000003E-2</c:v>
                </c:pt>
                <c:pt idx="139647">
                  <c:v>4.4568999999999998E-2</c:v>
                </c:pt>
                <c:pt idx="139648">
                  <c:v>4.4569999999999999E-2</c:v>
                </c:pt>
                <c:pt idx="139649">
                  <c:v>4.4571E-2</c:v>
                </c:pt>
                <c:pt idx="139650">
                  <c:v>4.4572000000000001E-2</c:v>
                </c:pt>
                <c:pt idx="139651">
                  <c:v>4.4573000000000002E-2</c:v>
                </c:pt>
                <c:pt idx="139652">
                  <c:v>4.4574000000000003E-2</c:v>
                </c:pt>
                <c:pt idx="139653">
                  <c:v>4.4574999999999997E-2</c:v>
                </c:pt>
                <c:pt idx="139654">
                  <c:v>4.4575999999999998E-2</c:v>
                </c:pt>
                <c:pt idx="139655">
                  <c:v>4.4576999999999999E-2</c:v>
                </c:pt>
                <c:pt idx="139656">
                  <c:v>4.4578E-2</c:v>
                </c:pt>
                <c:pt idx="139657">
                  <c:v>4.4578E-2</c:v>
                </c:pt>
                <c:pt idx="139658">
                  <c:v>4.4579000000000001E-2</c:v>
                </c:pt>
                <c:pt idx="139659">
                  <c:v>4.4579000000000001E-2</c:v>
                </c:pt>
                <c:pt idx="139660">
                  <c:v>4.4580000000000002E-2</c:v>
                </c:pt>
                <c:pt idx="139661">
                  <c:v>4.4580000000000002E-2</c:v>
                </c:pt>
                <c:pt idx="139662">
                  <c:v>4.4581000000000003E-2</c:v>
                </c:pt>
                <c:pt idx="139663">
                  <c:v>4.4581000000000003E-2</c:v>
                </c:pt>
                <c:pt idx="139664">
                  <c:v>4.4581999999999997E-2</c:v>
                </c:pt>
                <c:pt idx="139665">
                  <c:v>4.4581999999999997E-2</c:v>
                </c:pt>
                <c:pt idx="139666">
                  <c:v>4.4581999999999997E-2</c:v>
                </c:pt>
                <c:pt idx="139667">
                  <c:v>4.4581999999999997E-2</c:v>
                </c:pt>
                <c:pt idx="139668">
                  <c:v>4.4582999999999998E-2</c:v>
                </c:pt>
                <c:pt idx="139669">
                  <c:v>4.4582999999999998E-2</c:v>
                </c:pt>
                <c:pt idx="139670">
                  <c:v>4.4581999999999997E-2</c:v>
                </c:pt>
                <c:pt idx="139671">
                  <c:v>4.4581999999999997E-2</c:v>
                </c:pt>
                <c:pt idx="139672">
                  <c:v>4.4581999999999997E-2</c:v>
                </c:pt>
                <c:pt idx="139673">
                  <c:v>4.4581999999999997E-2</c:v>
                </c:pt>
                <c:pt idx="139674">
                  <c:v>4.4581999999999997E-2</c:v>
                </c:pt>
                <c:pt idx="139675">
                  <c:v>4.4581999999999997E-2</c:v>
                </c:pt>
                <c:pt idx="139676">
                  <c:v>4.4581000000000003E-2</c:v>
                </c:pt>
                <c:pt idx="139677">
                  <c:v>4.4581000000000003E-2</c:v>
                </c:pt>
                <c:pt idx="139678">
                  <c:v>4.4581000000000003E-2</c:v>
                </c:pt>
                <c:pt idx="139679">
                  <c:v>4.4581000000000003E-2</c:v>
                </c:pt>
                <c:pt idx="139680">
                  <c:v>4.4580000000000002E-2</c:v>
                </c:pt>
                <c:pt idx="139681">
                  <c:v>4.4580000000000002E-2</c:v>
                </c:pt>
                <c:pt idx="139682">
                  <c:v>4.4579000000000001E-2</c:v>
                </c:pt>
                <c:pt idx="139683">
                  <c:v>4.4579000000000001E-2</c:v>
                </c:pt>
                <c:pt idx="139684">
                  <c:v>4.4579000000000001E-2</c:v>
                </c:pt>
                <c:pt idx="139685">
                  <c:v>4.4578E-2</c:v>
                </c:pt>
                <c:pt idx="139686">
                  <c:v>4.4578E-2</c:v>
                </c:pt>
                <c:pt idx="139687">
                  <c:v>4.4578E-2</c:v>
                </c:pt>
                <c:pt idx="139688">
                  <c:v>4.4576999999999999E-2</c:v>
                </c:pt>
                <c:pt idx="139689">
                  <c:v>4.4576999999999999E-2</c:v>
                </c:pt>
                <c:pt idx="139690">
                  <c:v>4.4576999999999999E-2</c:v>
                </c:pt>
                <c:pt idx="139691">
                  <c:v>4.4576999999999999E-2</c:v>
                </c:pt>
                <c:pt idx="139692">
                  <c:v>4.4576999999999999E-2</c:v>
                </c:pt>
                <c:pt idx="139693">
                  <c:v>4.4576999999999999E-2</c:v>
                </c:pt>
                <c:pt idx="139694">
                  <c:v>4.4576999999999999E-2</c:v>
                </c:pt>
                <c:pt idx="139695">
                  <c:v>4.4575999999999998E-2</c:v>
                </c:pt>
                <c:pt idx="139696">
                  <c:v>4.4576999999999999E-2</c:v>
                </c:pt>
                <c:pt idx="139697">
                  <c:v>4.4576999999999999E-2</c:v>
                </c:pt>
                <c:pt idx="139698">
                  <c:v>4.4576999999999999E-2</c:v>
                </c:pt>
                <c:pt idx="139699">
                  <c:v>4.4576999999999999E-2</c:v>
                </c:pt>
                <c:pt idx="139700">
                  <c:v>4.4578E-2</c:v>
                </c:pt>
                <c:pt idx="139701">
                  <c:v>4.4579000000000001E-2</c:v>
                </c:pt>
                <c:pt idx="139702">
                  <c:v>4.4579000000000001E-2</c:v>
                </c:pt>
                <c:pt idx="139703">
                  <c:v>4.4580000000000002E-2</c:v>
                </c:pt>
                <c:pt idx="139704">
                  <c:v>4.4581000000000003E-2</c:v>
                </c:pt>
                <c:pt idx="139705">
                  <c:v>4.4581999999999997E-2</c:v>
                </c:pt>
                <c:pt idx="139706">
                  <c:v>4.4582999999999998E-2</c:v>
                </c:pt>
                <c:pt idx="139707">
                  <c:v>4.4583999999999999E-2</c:v>
                </c:pt>
                <c:pt idx="139708">
                  <c:v>4.4585E-2</c:v>
                </c:pt>
                <c:pt idx="139709">
                  <c:v>4.4586000000000001E-2</c:v>
                </c:pt>
                <c:pt idx="139710">
                  <c:v>4.4588000000000003E-2</c:v>
                </c:pt>
                <c:pt idx="139711">
                  <c:v>4.4588999999999997E-2</c:v>
                </c:pt>
                <c:pt idx="139712">
                  <c:v>4.4590999999999999E-2</c:v>
                </c:pt>
                <c:pt idx="139713">
                  <c:v>4.4593000000000001E-2</c:v>
                </c:pt>
                <c:pt idx="139714">
                  <c:v>4.4595000000000003E-2</c:v>
                </c:pt>
                <c:pt idx="139715">
                  <c:v>4.4596999999999998E-2</c:v>
                </c:pt>
                <c:pt idx="139716">
                  <c:v>4.4599E-2</c:v>
                </c:pt>
                <c:pt idx="139717">
                  <c:v>4.4601000000000002E-2</c:v>
                </c:pt>
                <c:pt idx="139718">
                  <c:v>4.4602999999999997E-2</c:v>
                </c:pt>
                <c:pt idx="139719">
                  <c:v>4.4606E-2</c:v>
                </c:pt>
                <c:pt idx="139720">
                  <c:v>4.4608000000000002E-2</c:v>
                </c:pt>
                <c:pt idx="139721">
                  <c:v>4.4610999999999998E-2</c:v>
                </c:pt>
                <c:pt idx="139722">
                  <c:v>4.4613E-2</c:v>
                </c:pt>
                <c:pt idx="139723">
                  <c:v>4.4616000000000003E-2</c:v>
                </c:pt>
                <c:pt idx="139724">
                  <c:v>4.4618999999999999E-2</c:v>
                </c:pt>
                <c:pt idx="139725">
                  <c:v>4.4622000000000002E-2</c:v>
                </c:pt>
                <c:pt idx="139726">
                  <c:v>4.4624999999999998E-2</c:v>
                </c:pt>
                <c:pt idx="139727">
                  <c:v>4.4627E-2</c:v>
                </c:pt>
                <c:pt idx="139728">
                  <c:v>4.4630000000000003E-2</c:v>
                </c:pt>
                <c:pt idx="139729">
                  <c:v>4.4632999999999999E-2</c:v>
                </c:pt>
                <c:pt idx="139730">
                  <c:v>4.4636000000000002E-2</c:v>
                </c:pt>
                <c:pt idx="139731">
                  <c:v>4.4638999999999998E-2</c:v>
                </c:pt>
                <c:pt idx="139732">
                  <c:v>4.4642000000000001E-2</c:v>
                </c:pt>
                <c:pt idx="139733">
                  <c:v>4.4644999999999997E-2</c:v>
                </c:pt>
                <c:pt idx="139734">
                  <c:v>4.4648E-2</c:v>
                </c:pt>
                <c:pt idx="139735">
                  <c:v>4.4651000000000003E-2</c:v>
                </c:pt>
                <c:pt idx="139736">
                  <c:v>4.4655E-2</c:v>
                </c:pt>
                <c:pt idx="139737">
                  <c:v>4.4658000000000003E-2</c:v>
                </c:pt>
                <c:pt idx="139738">
                  <c:v>4.4660999999999999E-2</c:v>
                </c:pt>
                <c:pt idx="139739">
                  <c:v>4.4664000000000002E-2</c:v>
                </c:pt>
                <c:pt idx="139740">
                  <c:v>4.4666999999999998E-2</c:v>
                </c:pt>
                <c:pt idx="139741">
                  <c:v>4.4670000000000001E-2</c:v>
                </c:pt>
                <c:pt idx="139742">
                  <c:v>4.4672000000000003E-2</c:v>
                </c:pt>
                <c:pt idx="139743">
                  <c:v>4.4674999999999999E-2</c:v>
                </c:pt>
                <c:pt idx="139744">
                  <c:v>4.4678000000000002E-2</c:v>
                </c:pt>
                <c:pt idx="139745">
                  <c:v>4.4680999999999998E-2</c:v>
                </c:pt>
                <c:pt idx="139746">
                  <c:v>4.4684000000000001E-2</c:v>
                </c:pt>
                <c:pt idx="139747">
                  <c:v>4.4685999999999997E-2</c:v>
                </c:pt>
                <c:pt idx="139748">
                  <c:v>4.4689E-2</c:v>
                </c:pt>
                <c:pt idx="139749">
                  <c:v>4.4692000000000003E-2</c:v>
                </c:pt>
                <c:pt idx="139750">
                  <c:v>4.4693999999999998E-2</c:v>
                </c:pt>
                <c:pt idx="139751">
                  <c:v>4.4696E-2</c:v>
                </c:pt>
                <c:pt idx="139752">
                  <c:v>4.4699000000000003E-2</c:v>
                </c:pt>
                <c:pt idx="139753">
                  <c:v>4.4700999999999998E-2</c:v>
                </c:pt>
                <c:pt idx="139754">
                  <c:v>4.4703E-2</c:v>
                </c:pt>
                <c:pt idx="139755">
                  <c:v>4.4705000000000002E-2</c:v>
                </c:pt>
                <c:pt idx="139756">
                  <c:v>4.4706999999999997E-2</c:v>
                </c:pt>
                <c:pt idx="139757">
                  <c:v>4.4708999999999999E-2</c:v>
                </c:pt>
                <c:pt idx="139758">
                  <c:v>4.4711000000000001E-2</c:v>
                </c:pt>
                <c:pt idx="139759">
                  <c:v>4.4713000000000003E-2</c:v>
                </c:pt>
                <c:pt idx="139760">
                  <c:v>4.4714999999999998E-2</c:v>
                </c:pt>
                <c:pt idx="139761">
                  <c:v>4.4715999999999999E-2</c:v>
                </c:pt>
                <c:pt idx="139762">
                  <c:v>4.4718000000000001E-2</c:v>
                </c:pt>
                <c:pt idx="139763">
                  <c:v>4.4719000000000002E-2</c:v>
                </c:pt>
                <c:pt idx="139764">
                  <c:v>4.4720999999999997E-2</c:v>
                </c:pt>
                <c:pt idx="139765">
                  <c:v>4.4721999999999998E-2</c:v>
                </c:pt>
                <c:pt idx="139766">
                  <c:v>4.4722999999999999E-2</c:v>
                </c:pt>
                <c:pt idx="139767">
                  <c:v>4.4724E-2</c:v>
                </c:pt>
                <c:pt idx="139768">
                  <c:v>4.4725000000000001E-2</c:v>
                </c:pt>
                <c:pt idx="139769">
                  <c:v>4.4726000000000002E-2</c:v>
                </c:pt>
                <c:pt idx="139770">
                  <c:v>4.4727000000000003E-2</c:v>
                </c:pt>
                <c:pt idx="139771">
                  <c:v>4.4727999999999997E-2</c:v>
                </c:pt>
                <c:pt idx="139772">
                  <c:v>4.4728999999999998E-2</c:v>
                </c:pt>
                <c:pt idx="139773">
                  <c:v>4.4729999999999999E-2</c:v>
                </c:pt>
                <c:pt idx="139774">
                  <c:v>4.4731E-2</c:v>
                </c:pt>
                <c:pt idx="139775">
                  <c:v>4.4731E-2</c:v>
                </c:pt>
                <c:pt idx="139776">
                  <c:v>4.4732000000000001E-2</c:v>
                </c:pt>
                <c:pt idx="139777">
                  <c:v>4.4732000000000001E-2</c:v>
                </c:pt>
                <c:pt idx="139778">
                  <c:v>4.4732000000000001E-2</c:v>
                </c:pt>
                <c:pt idx="139779">
                  <c:v>4.4733000000000002E-2</c:v>
                </c:pt>
                <c:pt idx="139780">
                  <c:v>4.4733000000000002E-2</c:v>
                </c:pt>
                <c:pt idx="139781">
                  <c:v>4.4733000000000002E-2</c:v>
                </c:pt>
                <c:pt idx="139782">
                  <c:v>4.4733000000000002E-2</c:v>
                </c:pt>
                <c:pt idx="139783">
                  <c:v>4.4734000000000003E-2</c:v>
                </c:pt>
                <c:pt idx="139784">
                  <c:v>4.4734000000000003E-2</c:v>
                </c:pt>
                <c:pt idx="139785">
                  <c:v>4.4734000000000003E-2</c:v>
                </c:pt>
                <c:pt idx="139786">
                  <c:v>4.4734000000000003E-2</c:v>
                </c:pt>
                <c:pt idx="139787">
                  <c:v>4.4734000000000003E-2</c:v>
                </c:pt>
                <c:pt idx="139788">
                  <c:v>4.4734000000000003E-2</c:v>
                </c:pt>
                <c:pt idx="139789">
                  <c:v>4.4734000000000003E-2</c:v>
                </c:pt>
                <c:pt idx="139790">
                  <c:v>4.4733000000000002E-2</c:v>
                </c:pt>
                <c:pt idx="139791">
                  <c:v>4.4733000000000002E-2</c:v>
                </c:pt>
                <c:pt idx="139792">
                  <c:v>4.4733000000000002E-2</c:v>
                </c:pt>
                <c:pt idx="139793">
                  <c:v>4.4733000000000002E-2</c:v>
                </c:pt>
                <c:pt idx="139794">
                  <c:v>4.4733000000000002E-2</c:v>
                </c:pt>
                <c:pt idx="139795">
                  <c:v>4.4733000000000002E-2</c:v>
                </c:pt>
                <c:pt idx="139796">
                  <c:v>4.4733000000000002E-2</c:v>
                </c:pt>
                <c:pt idx="139797">
                  <c:v>4.4733000000000002E-2</c:v>
                </c:pt>
                <c:pt idx="139798">
                  <c:v>4.4732000000000001E-2</c:v>
                </c:pt>
                <c:pt idx="139799">
                  <c:v>4.4732000000000001E-2</c:v>
                </c:pt>
                <c:pt idx="139800">
                  <c:v>4.4732000000000001E-2</c:v>
                </c:pt>
                <c:pt idx="139801">
                  <c:v>4.4731E-2</c:v>
                </c:pt>
                <c:pt idx="139802">
                  <c:v>4.4731E-2</c:v>
                </c:pt>
                <c:pt idx="139803">
                  <c:v>4.4731E-2</c:v>
                </c:pt>
                <c:pt idx="139804">
                  <c:v>4.4731E-2</c:v>
                </c:pt>
                <c:pt idx="139805">
                  <c:v>4.4731E-2</c:v>
                </c:pt>
                <c:pt idx="139806">
                  <c:v>4.4731E-2</c:v>
                </c:pt>
                <c:pt idx="139807">
                  <c:v>4.4729999999999999E-2</c:v>
                </c:pt>
                <c:pt idx="139808">
                  <c:v>4.4729999999999999E-2</c:v>
                </c:pt>
                <c:pt idx="139809">
                  <c:v>4.4729999999999999E-2</c:v>
                </c:pt>
                <c:pt idx="139810">
                  <c:v>4.4729999999999999E-2</c:v>
                </c:pt>
                <c:pt idx="139811">
                  <c:v>4.4729999999999999E-2</c:v>
                </c:pt>
                <c:pt idx="139812">
                  <c:v>4.4728999999999998E-2</c:v>
                </c:pt>
                <c:pt idx="139813">
                  <c:v>4.4728999999999998E-2</c:v>
                </c:pt>
                <c:pt idx="139814">
                  <c:v>4.4728999999999998E-2</c:v>
                </c:pt>
                <c:pt idx="139815">
                  <c:v>4.4728999999999998E-2</c:v>
                </c:pt>
                <c:pt idx="139816">
                  <c:v>4.4727999999999997E-2</c:v>
                </c:pt>
                <c:pt idx="139817">
                  <c:v>4.4727999999999997E-2</c:v>
                </c:pt>
                <c:pt idx="139818">
                  <c:v>4.4727999999999997E-2</c:v>
                </c:pt>
                <c:pt idx="139819">
                  <c:v>4.4727999999999997E-2</c:v>
                </c:pt>
                <c:pt idx="139820">
                  <c:v>4.4727999999999997E-2</c:v>
                </c:pt>
                <c:pt idx="139821">
                  <c:v>4.4727000000000003E-2</c:v>
                </c:pt>
                <c:pt idx="139822">
                  <c:v>4.4727000000000003E-2</c:v>
                </c:pt>
                <c:pt idx="139823">
                  <c:v>4.4727000000000003E-2</c:v>
                </c:pt>
                <c:pt idx="139824">
                  <c:v>4.4726000000000002E-2</c:v>
                </c:pt>
                <c:pt idx="139825">
                  <c:v>4.4726000000000002E-2</c:v>
                </c:pt>
                <c:pt idx="139826">
                  <c:v>4.4726000000000002E-2</c:v>
                </c:pt>
                <c:pt idx="139827">
                  <c:v>4.4725000000000001E-2</c:v>
                </c:pt>
                <c:pt idx="139828">
                  <c:v>4.4725000000000001E-2</c:v>
                </c:pt>
                <c:pt idx="139829">
                  <c:v>4.4724E-2</c:v>
                </c:pt>
                <c:pt idx="139830">
                  <c:v>4.4724E-2</c:v>
                </c:pt>
                <c:pt idx="139831">
                  <c:v>4.4724E-2</c:v>
                </c:pt>
                <c:pt idx="139832">
                  <c:v>4.4722999999999999E-2</c:v>
                </c:pt>
                <c:pt idx="139833">
                  <c:v>4.4722999999999999E-2</c:v>
                </c:pt>
                <c:pt idx="139834">
                  <c:v>4.4721999999999998E-2</c:v>
                </c:pt>
                <c:pt idx="139835">
                  <c:v>4.4720999999999997E-2</c:v>
                </c:pt>
                <c:pt idx="139836">
                  <c:v>4.4720999999999997E-2</c:v>
                </c:pt>
                <c:pt idx="139837">
                  <c:v>4.4720000000000003E-2</c:v>
                </c:pt>
                <c:pt idx="139838">
                  <c:v>4.4719000000000002E-2</c:v>
                </c:pt>
                <c:pt idx="139839">
                  <c:v>4.4719000000000002E-2</c:v>
                </c:pt>
                <c:pt idx="139840">
                  <c:v>4.4718000000000001E-2</c:v>
                </c:pt>
                <c:pt idx="139841">
                  <c:v>4.4717E-2</c:v>
                </c:pt>
                <c:pt idx="139842">
                  <c:v>4.4717E-2</c:v>
                </c:pt>
                <c:pt idx="139843">
                  <c:v>4.4715999999999999E-2</c:v>
                </c:pt>
                <c:pt idx="139844">
                  <c:v>4.4714999999999998E-2</c:v>
                </c:pt>
                <c:pt idx="139845">
                  <c:v>4.4713999999999997E-2</c:v>
                </c:pt>
                <c:pt idx="139846">
                  <c:v>4.4713999999999997E-2</c:v>
                </c:pt>
                <c:pt idx="139847">
                  <c:v>4.4713000000000003E-2</c:v>
                </c:pt>
                <c:pt idx="139848">
                  <c:v>4.4712000000000002E-2</c:v>
                </c:pt>
                <c:pt idx="139849">
                  <c:v>4.4711000000000001E-2</c:v>
                </c:pt>
                <c:pt idx="139850">
                  <c:v>4.471E-2</c:v>
                </c:pt>
                <c:pt idx="139851">
                  <c:v>4.471E-2</c:v>
                </c:pt>
                <c:pt idx="139852">
                  <c:v>4.4708999999999999E-2</c:v>
                </c:pt>
                <c:pt idx="139853">
                  <c:v>4.4707999999999998E-2</c:v>
                </c:pt>
                <c:pt idx="139854">
                  <c:v>4.4706999999999997E-2</c:v>
                </c:pt>
                <c:pt idx="139855">
                  <c:v>4.4706999999999997E-2</c:v>
                </c:pt>
                <c:pt idx="139856">
                  <c:v>4.4706000000000003E-2</c:v>
                </c:pt>
                <c:pt idx="139857">
                  <c:v>4.4705000000000002E-2</c:v>
                </c:pt>
                <c:pt idx="139858">
                  <c:v>4.4705000000000002E-2</c:v>
                </c:pt>
                <c:pt idx="139859">
                  <c:v>4.4704000000000001E-2</c:v>
                </c:pt>
                <c:pt idx="139860">
                  <c:v>4.4703E-2</c:v>
                </c:pt>
                <c:pt idx="139861">
                  <c:v>4.4703E-2</c:v>
                </c:pt>
                <c:pt idx="139862">
                  <c:v>4.4701999999999999E-2</c:v>
                </c:pt>
                <c:pt idx="139863">
                  <c:v>4.4701999999999999E-2</c:v>
                </c:pt>
                <c:pt idx="139864">
                  <c:v>4.4700999999999998E-2</c:v>
                </c:pt>
                <c:pt idx="139865">
                  <c:v>4.4700999999999998E-2</c:v>
                </c:pt>
                <c:pt idx="139866">
                  <c:v>4.4700999999999998E-2</c:v>
                </c:pt>
                <c:pt idx="139867">
                  <c:v>4.4700999999999998E-2</c:v>
                </c:pt>
                <c:pt idx="139868">
                  <c:v>4.4699999999999997E-2</c:v>
                </c:pt>
                <c:pt idx="139869">
                  <c:v>4.4699999999999997E-2</c:v>
                </c:pt>
                <c:pt idx="139870">
                  <c:v>4.4699999999999997E-2</c:v>
                </c:pt>
                <c:pt idx="139871">
                  <c:v>4.4699999999999997E-2</c:v>
                </c:pt>
                <c:pt idx="139872">
                  <c:v>4.4699999999999997E-2</c:v>
                </c:pt>
                <c:pt idx="139873">
                  <c:v>4.4699999999999997E-2</c:v>
                </c:pt>
                <c:pt idx="139874">
                  <c:v>4.4699999999999997E-2</c:v>
                </c:pt>
                <c:pt idx="139875">
                  <c:v>4.4700999999999998E-2</c:v>
                </c:pt>
                <c:pt idx="139876">
                  <c:v>4.4700999999999998E-2</c:v>
                </c:pt>
                <c:pt idx="139877">
                  <c:v>4.4700999999999998E-2</c:v>
                </c:pt>
                <c:pt idx="139878">
                  <c:v>4.4701999999999999E-2</c:v>
                </c:pt>
                <c:pt idx="139879">
                  <c:v>4.4703E-2</c:v>
                </c:pt>
                <c:pt idx="139880">
                  <c:v>4.4703E-2</c:v>
                </c:pt>
                <c:pt idx="139881">
                  <c:v>4.4704000000000001E-2</c:v>
                </c:pt>
                <c:pt idx="139882">
                  <c:v>4.4705000000000002E-2</c:v>
                </c:pt>
                <c:pt idx="139883">
                  <c:v>4.4706000000000003E-2</c:v>
                </c:pt>
                <c:pt idx="139884">
                  <c:v>4.4706999999999997E-2</c:v>
                </c:pt>
                <c:pt idx="139885">
                  <c:v>4.4707999999999998E-2</c:v>
                </c:pt>
                <c:pt idx="139886">
                  <c:v>4.4708999999999999E-2</c:v>
                </c:pt>
                <c:pt idx="139887">
                  <c:v>4.471E-2</c:v>
                </c:pt>
                <c:pt idx="139888">
                  <c:v>4.4712000000000002E-2</c:v>
                </c:pt>
                <c:pt idx="139889">
                  <c:v>4.4713000000000003E-2</c:v>
                </c:pt>
                <c:pt idx="139890">
                  <c:v>4.4714999999999998E-2</c:v>
                </c:pt>
                <c:pt idx="139891">
                  <c:v>4.4715999999999999E-2</c:v>
                </c:pt>
                <c:pt idx="139892">
                  <c:v>4.4718000000000001E-2</c:v>
                </c:pt>
                <c:pt idx="139893">
                  <c:v>4.4720000000000003E-2</c:v>
                </c:pt>
                <c:pt idx="139894">
                  <c:v>4.4720999999999997E-2</c:v>
                </c:pt>
                <c:pt idx="139895">
                  <c:v>4.4722999999999999E-2</c:v>
                </c:pt>
                <c:pt idx="139896">
                  <c:v>4.4725000000000001E-2</c:v>
                </c:pt>
                <c:pt idx="139897">
                  <c:v>4.4727000000000003E-2</c:v>
                </c:pt>
                <c:pt idx="139898">
                  <c:v>4.4728999999999998E-2</c:v>
                </c:pt>
                <c:pt idx="139899">
                  <c:v>4.4731E-2</c:v>
                </c:pt>
                <c:pt idx="139900">
                  <c:v>4.4733000000000002E-2</c:v>
                </c:pt>
                <c:pt idx="139901">
                  <c:v>4.4735999999999998E-2</c:v>
                </c:pt>
                <c:pt idx="139902">
                  <c:v>4.4738E-2</c:v>
                </c:pt>
                <c:pt idx="139903">
                  <c:v>4.4740000000000002E-2</c:v>
                </c:pt>
                <c:pt idx="139904">
                  <c:v>4.4741999999999997E-2</c:v>
                </c:pt>
                <c:pt idx="139905">
                  <c:v>4.4745E-2</c:v>
                </c:pt>
                <c:pt idx="139906">
                  <c:v>4.4747000000000002E-2</c:v>
                </c:pt>
                <c:pt idx="139907">
                  <c:v>4.4748999999999997E-2</c:v>
                </c:pt>
                <c:pt idx="139908">
                  <c:v>4.4750999999999999E-2</c:v>
                </c:pt>
                <c:pt idx="139909">
                  <c:v>4.4754000000000002E-2</c:v>
                </c:pt>
                <c:pt idx="139910">
                  <c:v>4.4755999999999997E-2</c:v>
                </c:pt>
                <c:pt idx="139911">
                  <c:v>4.4757999999999999E-2</c:v>
                </c:pt>
                <c:pt idx="139912">
                  <c:v>4.4760000000000001E-2</c:v>
                </c:pt>
                <c:pt idx="139913">
                  <c:v>4.4762999999999997E-2</c:v>
                </c:pt>
                <c:pt idx="139914">
                  <c:v>4.4764999999999999E-2</c:v>
                </c:pt>
                <c:pt idx="139915">
                  <c:v>4.4767000000000001E-2</c:v>
                </c:pt>
                <c:pt idx="139916">
                  <c:v>4.4769000000000003E-2</c:v>
                </c:pt>
                <c:pt idx="139917">
                  <c:v>4.4770999999999998E-2</c:v>
                </c:pt>
                <c:pt idx="139918">
                  <c:v>4.4773E-2</c:v>
                </c:pt>
                <c:pt idx="139919">
                  <c:v>4.4775000000000002E-2</c:v>
                </c:pt>
                <c:pt idx="139920">
                  <c:v>4.4776999999999997E-2</c:v>
                </c:pt>
                <c:pt idx="139921">
                  <c:v>4.4777999999999998E-2</c:v>
                </c:pt>
                <c:pt idx="139922">
                  <c:v>4.478E-2</c:v>
                </c:pt>
                <c:pt idx="139923">
                  <c:v>4.4782000000000002E-2</c:v>
                </c:pt>
                <c:pt idx="139924">
                  <c:v>4.4783000000000003E-2</c:v>
                </c:pt>
                <c:pt idx="139925">
                  <c:v>4.4784999999999998E-2</c:v>
                </c:pt>
                <c:pt idx="139926">
                  <c:v>4.4785999999999999E-2</c:v>
                </c:pt>
                <c:pt idx="139927">
                  <c:v>4.4788000000000001E-2</c:v>
                </c:pt>
                <c:pt idx="139928">
                  <c:v>4.4789000000000002E-2</c:v>
                </c:pt>
                <c:pt idx="139929">
                  <c:v>4.4790000000000003E-2</c:v>
                </c:pt>
                <c:pt idx="139930">
                  <c:v>4.4790000000000003E-2</c:v>
                </c:pt>
                <c:pt idx="139931">
                  <c:v>4.4790999999999997E-2</c:v>
                </c:pt>
                <c:pt idx="139932">
                  <c:v>4.4791999999999998E-2</c:v>
                </c:pt>
                <c:pt idx="139933">
                  <c:v>4.4792999999999999E-2</c:v>
                </c:pt>
                <c:pt idx="139934">
                  <c:v>4.4792999999999999E-2</c:v>
                </c:pt>
                <c:pt idx="139935">
                  <c:v>4.4794E-2</c:v>
                </c:pt>
                <c:pt idx="139936">
                  <c:v>4.4794E-2</c:v>
                </c:pt>
                <c:pt idx="139937">
                  <c:v>4.4794E-2</c:v>
                </c:pt>
                <c:pt idx="139938">
                  <c:v>4.4794E-2</c:v>
                </c:pt>
                <c:pt idx="139939">
                  <c:v>4.4794E-2</c:v>
                </c:pt>
                <c:pt idx="139940">
                  <c:v>4.4794E-2</c:v>
                </c:pt>
                <c:pt idx="139941">
                  <c:v>4.4794E-2</c:v>
                </c:pt>
                <c:pt idx="139942">
                  <c:v>4.4794E-2</c:v>
                </c:pt>
                <c:pt idx="139943">
                  <c:v>4.4792999999999999E-2</c:v>
                </c:pt>
                <c:pt idx="139944">
                  <c:v>4.4792999999999999E-2</c:v>
                </c:pt>
                <c:pt idx="139945">
                  <c:v>4.4791999999999998E-2</c:v>
                </c:pt>
                <c:pt idx="139946">
                  <c:v>4.4791999999999998E-2</c:v>
                </c:pt>
                <c:pt idx="139947">
                  <c:v>4.4790999999999997E-2</c:v>
                </c:pt>
                <c:pt idx="139948">
                  <c:v>4.4790999999999997E-2</c:v>
                </c:pt>
                <c:pt idx="139949">
                  <c:v>4.4790000000000003E-2</c:v>
                </c:pt>
                <c:pt idx="139950">
                  <c:v>4.4789000000000002E-2</c:v>
                </c:pt>
                <c:pt idx="139951">
                  <c:v>4.4788000000000001E-2</c:v>
                </c:pt>
                <c:pt idx="139952">
                  <c:v>4.4787E-2</c:v>
                </c:pt>
                <c:pt idx="139953">
                  <c:v>4.4785999999999999E-2</c:v>
                </c:pt>
                <c:pt idx="139954">
                  <c:v>4.4784999999999998E-2</c:v>
                </c:pt>
                <c:pt idx="139955">
                  <c:v>4.4783999999999997E-2</c:v>
                </c:pt>
                <c:pt idx="139956">
                  <c:v>4.4783000000000003E-2</c:v>
                </c:pt>
                <c:pt idx="139957">
                  <c:v>4.4781000000000001E-2</c:v>
                </c:pt>
                <c:pt idx="139958">
                  <c:v>4.478E-2</c:v>
                </c:pt>
                <c:pt idx="139959">
                  <c:v>4.4778999999999999E-2</c:v>
                </c:pt>
                <c:pt idx="139960">
                  <c:v>4.4777999999999998E-2</c:v>
                </c:pt>
                <c:pt idx="139961">
                  <c:v>4.4776999999999997E-2</c:v>
                </c:pt>
                <c:pt idx="139962">
                  <c:v>4.4776000000000003E-2</c:v>
                </c:pt>
                <c:pt idx="139963">
                  <c:v>4.4774000000000001E-2</c:v>
                </c:pt>
                <c:pt idx="139964">
                  <c:v>4.4773E-2</c:v>
                </c:pt>
                <c:pt idx="139965">
                  <c:v>4.4771999999999999E-2</c:v>
                </c:pt>
                <c:pt idx="139966">
                  <c:v>4.4770999999999998E-2</c:v>
                </c:pt>
                <c:pt idx="139967">
                  <c:v>4.4769999999999997E-2</c:v>
                </c:pt>
                <c:pt idx="139968">
                  <c:v>4.4768000000000002E-2</c:v>
                </c:pt>
                <c:pt idx="139969">
                  <c:v>4.4767000000000001E-2</c:v>
                </c:pt>
                <c:pt idx="139970">
                  <c:v>4.4766E-2</c:v>
                </c:pt>
                <c:pt idx="139971">
                  <c:v>4.4764999999999999E-2</c:v>
                </c:pt>
                <c:pt idx="139972">
                  <c:v>4.4763999999999998E-2</c:v>
                </c:pt>
                <c:pt idx="139973">
                  <c:v>4.4762999999999997E-2</c:v>
                </c:pt>
                <c:pt idx="139974">
                  <c:v>4.4762000000000003E-2</c:v>
                </c:pt>
                <c:pt idx="139975">
                  <c:v>4.4761000000000002E-2</c:v>
                </c:pt>
                <c:pt idx="139976">
                  <c:v>4.4760000000000001E-2</c:v>
                </c:pt>
                <c:pt idx="139977">
                  <c:v>4.4760000000000001E-2</c:v>
                </c:pt>
                <c:pt idx="139978">
                  <c:v>4.4759E-2</c:v>
                </c:pt>
                <c:pt idx="139979">
                  <c:v>4.4757999999999999E-2</c:v>
                </c:pt>
                <c:pt idx="139980">
                  <c:v>4.4756999999999998E-2</c:v>
                </c:pt>
                <c:pt idx="139981">
                  <c:v>4.4756999999999998E-2</c:v>
                </c:pt>
                <c:pt idx="139982">
                  <c:v>4.4755999999999997E-2</c:v>
                </c:pt>
                <c:pt idx="139983">
                  <c:v>4.4755999999999997E-2</c:v>
                </c:pt>
                <c:pt idx="139984">
                  <c:v>4.4755000000000003E-2</c:v>
                </c:pt>
                <c:pt idx="139985">
                  <c:v>4.4755000000000003E-2</c:v>
                </c:pt>
                <c:pt idx="139986">
                  <c:v>4.4754000000000002E-2</c:v>
                </c:pt>
                <c:pt idx="139987">
                  <c:v>4.4754000000000002E-2</c:v>
                </c:pt>
                <c:pt idx="139988">
                  <c:v>4.4753000000000001E-2</c:v>
                </c:pt>
                <c:pt idx="139989">
                  <c:v>4.4753000000000001E-2</c:v>
                </c:pt>
                <c:pt idx="139990">
                  <c:v>4.4753000000000001E-2</c:v>
                </c:pt>
                <c:pt idx="139991">
                  <c:v>4.4753000000000001E-2</c:v>
                </c:pt>
                <c:pt idx="139992">
                  <c:v>4.4753000000000001E-2</c:v>
                </c:pt>
                <c:pt idx="139993">
                  <c:v>4.4752E-2</c:v>
                </c:pt>
                <c:pt idx="139994">
                  <c:v>4.4752E-2</c:v>
                </c:pt>
                <c:pt idx="139995">
                  <c:v>4.4753000000000001E-2</c:v>
                </c:pt>
                <c:pt idx="139996">
                  <c:v>4.4753000000000001E-2</c:v>
                </c:pt>
                <c:pt idx="139997">
                  <c:v>4.4753000000000001E-2</c:v>
                </c:pt>
                <c:pt idx="139998">
                  <c:v>4.4753000000000001E-2</c:v>
                </c:pt>
                <c:pt idx="139999">
                  <c:v>4.4753000000000001E-2</c:v>
                </c:pt>
                <c:pt idx="140000">
                  <c:v>4.4753000000000001E-2</c:v>
                </c:pt>
                <c:pt idx="140001">
                  <c:v>4.4752E-2</c:v>
                </c:pt>
                <c:pt idx="140002">
                  <c:v>4.4753000000000001E-2</c:v>
                </c:pt>
                <c:pt idx="140003">
                  <c:v>4.4753000000000001E-2</c:v>
                </c:pt>
                <c:pt idx="140004">
                  <c:v>4.4753000000000001E-2</c:v>
                </c:pt>
                <c:pt idx="140005">
                  <c:v>4.4753000000000001E-2</c:v>
                </c:pt>
                <c:pt idx="140006">
                  <c:v>4.4753000000000001E-2</c:v>
                </c:pt>
                <c:pt idx="140007">
                  <c:v>4.4753000000000001E-2</c:v>
                </c:pt>
                <c:pt idx="140008">
                  <c:v>4.4753000000000001E-2</c:v>
                </c:pt>
                <c:pt idx="140009">
                  <c:v>4.4753000000000001E-2</c:v>
                </c:pt>
                <c:pt idx="140010">
                  <c:v>4.4753000000000001E-2</c:v>
                </c:pt>
                <c:pt idx="140011">
                  <c:v>4.4753000000000001E-2</c:v>
                </c:pt>
                <c:pt idx="140012">
                  <c:v>4.4753000000000001E-2</c:v>
                </c:pt>
                <c:pt idx="140013">
                  <c:v>4.4752E-2</c:v>
                </c:pt>
                <c:pt idx="140014">
                  <c:v>4.4752E-2</c:v>
                </c:pt>
                <c:pt idx="140015">
                  <c:v>4.4752E-2</c:v>
                </c:pt>
                <c:pt idx="140016">
                  <c:v>4.4752E-2</c:v>
                </c:pt>
                <c:pt idx="140017">
                  <c:v>4.4750999999999999E-2</c:v>
                </c:pt>
                <c:pt idx="140018">
                  <c:v>4.4750999999999999E-2</c:v>
                </c:pt>
                <c:pt idx="140019">
                  <c:v>4.4749999999999998E-2</c:v>
                </c:pt>
                <c:pt idx="140020">
                  <c:v>4.4749999999999998E-2</c:v>
                </c:pt>
                <c:pt idx="140021">
                  <c:v>4.4748999999999997E-2</c:v>
                </c:pt>
                <c:pt idx="140022">
                  <c:v>4.4748999999999997E-2</c:v>
                </c:pt>
                <c:pt idx="140023">
                  <c:v>4.4748000000000003E-2</c:v>
                </c:pt>
                <c:pt idx="140024">
                  <c:v>4.4747000000000002E-2</c:v>
                </c:pt>
                <c:pt idx="140025">
                  <c:v>4.4746000000000001E-2</c:v>
                </c:pt>
                <c:pt idx="140026">
                  <c:v>4.4745E-2</c:v>
                </c:pt>
                <c:pt idx="140027">
                  <c:v>4.4743999999999999E-2</c:v>
                </c:pt>
                <c:pt idx="140028">
                  <c:v>4.4742999999999998E-2</c:v>
                </c:pt>
                <c:pt idx="140029">
                  <c:v>4.4741000000000003E-2</c:v>
                </c:pt>
                <c:pt idx="140030">
                  <c:v>4.4740000000000002E-2</c:v>
                </c:pt>
                <c:pt idx="140031">
                  <c:v>4.4739000000000001E-2</c:v>
                </c:pt>
                <c:pt idx="140032">
                  <c:v>4.4738E-2</c:v>
                </c:pt>
                <c:pt idx="140033">
                  <c:v>4.4735999999999998E-2</c:v>
                </c:pt>
                <c:pt idx="140034">
                  <c:v>4.4734000000000003E-2</c:v>
                </c:pt>
                <c:pt idx="140035">
                  <c:v>4.4733000000000002E-2</c:v>
                </c:pt>
                <c:pt idx="140036">
                  <c:v>4.4731E-2</c:v>
                </c:pt>
                <c:pt idx="140037">
                  <c:v>4.4728999999999998E-2</c:v>
                </c:pt>
                <c:pt idx="140038">
                  <c:v>4.4727000000000003E-2</c:v>
                </c:pt>
                <c:pt idx="140039">
                  <c:v>4.4725000000000001E-2</c:v>
                </c:pt>
                <c:pt idx="140040">
                  <c:v>4.4722999999999999E-2</c:v>
                </c:pt>
                <c:pt idx="140041">
                  <c:v>4.4720999999999997E-2</c:v>
                </c:pt>
                <c:pt idx="140042">
                  <c:v>4.4719000000000002E-2</c:v>
                </c:pt>
                <c:pt idx="140043">
                  <c:v>4.4717E-2</c:v>
                </c:pt>
                <c:pt idx="140044">
                  <c:v>4.4714999999999998E-2</c:v>
                </c:pt>
                <c:pt idx="140045">
                  <c:v>4.4713000000000003E-2</c:v>
                </c:pt>
                <c:pt idx="140046">
                  <c:v>4.4711000000000001E-2</c:v>
                </c:pt>
                <c:pt idx="140047">
                  <c:v>4.4707999999999998E-2</c:v>
                </c:pt>
                <c:pt idx="140048">
                  <c:v>4.4706000000000003E-2</c:v>
                </c:pt>
                <c:pt idx="140049">
                  <c:v>4.4704000000000001E-2</c:v>
                </c:pt>
                <c:pt idx="140050">
                  <c:v>4.4700999999999998E-2</c:v>
                </c:pt>
                <c:pt idx="140051">
                  <c:v>4.4699000000000003E-2</c:v>
                </c:pt>
                <c:pt idx="140052">
                  <c:v>4.4697000000000001E-2</c:v>
                </c:pt>
                <c:pt idx="140053">
                  <c:v>4.4694999999999999E-2</c:v>
                </c:pt>
                <c:pt idx="140054">
                  <c:v>4.4692000000000003E-2</c:v>
                </c:pt>
                <c:pt idx="140055">
                  <c:v>4.4690000000000001E-2</c:v>
                </c:pt>
                <c:pt idx="140056">
                  <c:v>4.4687999999999999E-2</c:v>
                </c:pt>
                <c:pt idx="140057">
                  <c:v>4.4685999999999997E-2</c:v>
                </c:pt>
                <c:pt idx="140058">
                  <c:v>4.4684000000000001E-2</c:v>
                </c:pt>
                <c:pt idx="140059">
                  <c:v>4.4680999999999998E-2</c:v>
                </c:pt>
                <c:pt idx="140060">
                  <c:v>4.4679000000000003E-2</c:v>
                </c:pt>
                <c:pt idx="140061">
                  <c:v>4.4677000000000001E-2</c:v>
                </c:pt>
                <c:pt idx="140062">
                  <c:v>4.4674999999999999E-2</c:v>
                </c:pt>
                <c:pt idx="140063">
                  <c:v>4.4672999999999997E-2</c:v>
                </c:pt>
                <c:pt idx="140064">
                  <c:v>4.4672000000000003E-2</c:v>
                </c:pt>
                <c:pt idx="140065">
                  <c:v>4.4670000000000001E-2</c:v>
                </c:pt>
                <c:pt idx="140066">
                  <c:v>4.4667999999999999E-2</c:v>
                </c:pt>
                <c:pt idx="140067">
                  <c:v>4.4666999999999998E-2</c:v>
                </c:pt>
                <c:pt idx="140068">
                  <c:v>4.4665000000000003E-2</c:v>
                </c:pt>
                <c:pt idx="140069">
                  <c:v>4.4663000000000001E-2</c:v>
                </c:pt>
                <c:pt idx="140070">
                  <c:v>4.4662E-2</c:v>
                </c:pt>
                <c:pt idx="140071">
                  <c:v>4.4659999999999998E-2</c:v>
                </c:pt>
                <c:pt idx="140072">
                  <c:v>4.4658999999999997E-2</c:v>
                </c:pt>
                <c:pt idx="140073">
                  <c:v>4.4658000000000003E-2</c:v>
                </c:pt>
                <c:pt idx="140074">
                  <c:v>4.4657000000000002E-2</c:v>
                </c:pt>
                <c:pt idx="140075">
                  <c:v>4.4655E-2</c:v>
                </c:pt>
                <c:pt idx="140076">
                  <c:v>4.4655E-2</c:v>
                </c:pt>
                <c:pt idx="140077">
                  <c:v>4.4653999999999999E-2</c:v>
                </c:pt>
                <c:pt idx="140078">
                  <c:v>4.4652999999999998E-2</c:v>
                </c:pt>
                <c:pt idx="140079">
                  <c:v>4.4651999999999997E-2</c:v>
                </c:pt>
                <c:pt idx="140080">
                  <c:v>4.4651000000000003E-2</c:v>
                </c:pt>
                <c:pt idx="140081">
                  <c:v>4.4650000000000002E-2</c:v>
                </c:pt>
                <c:pt idx="140082">
                  <c:v>4.4650000000000002E-2</c:v>
                </c:pt>
                <c:pt idx="140083">
                  <c:v>4.4649000000000001E-2</c:v>
                </c:pt>
                <c:pt idx="140084">
                  <c:v>4.4648E-2</c:v>
                </c:pt>
                <c:pt idx="140085">
                  <c:v>4.4648E-2</c:v>
                </c:pt>
                <c:pt idx="140086">
                  <c:v>4.4648E-2</c:v>
                </c:pt>
                <c:pt idx="140087">
                  <c:v>4.4646999999999999E-2</c:v>
                </c:pt>
                <c:pt idx="140088">
                  <c:v>4.4646999999999999E-2</c:v>
                </c:pt>
                <c:pt idx="140089">
                  <c:v>4.4646999999999999E-2</c:v>
                </c:pt>
                <c:pt idx="140090">
                  <c:v>4.4646999999999999E-2</c:v>
                </c:pt>
                <c:pt idx="140091">
                  <c:v>4.4645999999999998E-2</c:v>
                </c:pt>
                <c:pt idx="140092">
                  <c:v>4.4645999999999998E-2</c:v>
                </c:pt>
                <c:pt idx="140093">
                  <c:v>4.4645999999999998E-2</c:v>
                </c:pt>
                <c:pt idx="140094">
                  <c:v>4.4645999999999998E-2</c:v>
                </c:pt>
                <c:pt idx="140095">
                  <c:v>4.4645999999999998E-2</c:v>
                </c:pt>
                <c:pt idx="140096">
                  <c:v>4.4645999999999998E-2</c:v>
                </c:pt>
                <c:pt idx="140097">
                  <c:v>4.4645999999999998E-2</c:v>
                </c:pt>
                <c:pt idx="140098">
                  <c:v>4.4645999999999998E-2</c:v>
                </c:pt>
                <c:pt idx="140099">
                  <c:v>4.4645999999999998E-2</c:v>
                </c:pt>
                <c:pt idx="140100">
                  <c:v>4.4645999999999998E-2</c:v>
                </c:pt>
                <c:pt idx="140101">
                  <c:v>4.4645999999999998E-2</c:v>
                </c:pt>
                <c:pt idx="140102">
                  <c:v>4.4646999999999999E-2</c:v>
                </c:pt>
                <c:pt idx="140103">
                  <c:v>4.4646999999999999E-2</c:v>
                </c:pt>
                <c:pt idx="140104">
                  <c:v>4.4646999999999999E-2</c:v>
                </c:pt>
                <c:pt idx="140105">
                  <c:v>4.4646999999999999E-2</c:v>
                </c:pt>
                <c:pt idx="140106">
                  <c:v>4.4646999999999999E-2</c:v>
                </c:pt>
                <c:pt idx="140107">
                  <c:v>4.4646999999999999E-2</c:v>
                </c:pt>
                <c:pt idx="140108">
                  <c:v>4.4648E-2</c:v>
                </c:pt>
                <c:pt idx="140109">
                  <c:v>4.4648E-2</c:v>
                </c:pt>
                <c:pt idx="140110">
                  <c:v>4.4648E-2</c:v>
                </c:pt>
                <c:pt idx="140111">
                  <c:v>4.4648E-2</c:v>
                </c:pt>
                <c:pt idx="140112">
                  <c:v>4.4649000000000001E-2</c:v>
                </c:pt>
                <c:pt idx="140113">
                  <c:v>4.4649000000000001E-2</c:v>
                </c:pt>
                <c:pt idx="140114">
                  <c:v>4.4649000000000001E-2</c:v>
                </c:pt>
                <c:pt idx="140115">
                  <c:v>4.4650000000000002E-2</c:v>
                </c:pt>
                <c:pt idx="140116">
                  <c:v>4.4650000000000002E-2</c:v>
                </c:pt>
                <c:pt idx="140117">
                  <c:v>4.4650000000000002E-2</c:v>
                </c:pt>
                <c:pt idx="140118">
                  <c:v>4.4650000000000002E-2</c:v>
                </c:pt>
                <c:pt idx="140119">
                  <c:v>4.4651000000000003E-2</c:v>
                </c:pt>
                <c:pt idx="140120">
                  <c:v>4.4651000000000003E-2</c:v>
                </c:pt>
                <c:pt idx="140121">
                  <c:v>4.4651000000000003E-2</c:v>
                </c:pt>
                <c:pt idx="140122">
                  <c:v>4.4651000000000003E-2</c:v>
                </c:pt>
                <c:pt idx="140123">
                  <c:v>4.4651999999999997E-2</c:v>
                </c:pt>
                <c:pt idx="140124">
                  <c:v>4.4651999999999997E-2</c:v>
                </c:pt>
                <c:pt idx="140125">
                  <c:v>4.4651999999999997E-2</c:v>
                </c:pt>
                <c:pt idx="140126">
                  <c:v>4.4652999999999998E-2</c:v>
                </c:pt>
                <c:pt idx="140127">
                  <c:v>4.4652999999999998E-2</c:v>
                </c:pt>
                <c:pt idx="140128">
                  <c:v>4.4652999999999998E-2</c:v>
                </c:pt>
                <c:pt idx="140129">
                  <c:v>4.4652999999999998E-2</c:v>
                </c:pt>
                <c:pt idx="140130">
                  <c:v>4.4652999999999998E-2</c:v>
                </c:pt>
                <c:pt idx="140131">
                  <c:v>4.4653999999999999E-2</c:v>
                </c:pt>
                <c:pt idx="140132">
                  <c:v>4.4653999999999999E-2</c:v>
                </c:pt>
                <c:pt idx="140133">
                  <c:v>4.4653999999999999E-2</c:v>
                </c:pt>
                <c:pt idx="140134">
                  <c:v>4.4655E-2</c:v>
                </c:pt>
                <c:pt idx="140135">
                  <c:v>4.4655E-2</c:v>
                </c:pt>
                <c:pt idx="140136">
                  <c:v>4.4656000000000001E-2</c:v>
                </c:pt>
                <c:pt idx="140137">
                  <c:v>4.4656000000000001E-2</c:v>
                </c:pt>
                <c:pt idx="140138">
                  <c:v>4.4657000000000002E-2</c:v>
                </c:pt>
                <c:pt idx="140139">
                  <c:v>4.4657000000000002E-2</c:v>
                </c:pt>
                <c:pt idx="140140">
                  <c:v>4.4658000000000003E-2</c:v>
                </c:pt>
                <c:pt idx="140141">
                  <c:v>4.4658000000000003E-2</c:v>
                </c:pt>
                <c:pt idx="140142">
                  <c:v>4.4658999999999997E-2</c:v>
                </c:pt>
                <c:pt idx="140143">
                  <c:v>4.4658999999999997E-2</c:v>
                </c:pt>
                <c:pt idx="140144">
                  <c:v>4.4659999999999998E-2</c:v>
                </c:pt>
                <c:pt idx="140145">
                  <c:v>4.4660999999999999E-2</c:v>
                </c:pt>
                <c:pt idx="140146">
                  <c:v>4.4662E-2</c:v>
                </c:pt>
                <c:pt idx="140147">
                  <c:v>4.4663000000000001E-2</c:v>
                </c:pt>
                <c:pt idx="140148">
                  <c:v>4.4664000000000002E-2</c:v>
                </c:pt>
                <c:pt idx="140149">
                  <c:v>4.4665000000000003E-2</c:v>
                </c:pt>
                <c:pt idx="140150">
                  <c:v>4.4665999999999997E-2</c:v>
                </c:pt>
                <c:pt idx="140151">
                  <c:v>4.4666999999999998E-2</c:v>
                </c:pt>
                <c:pt idx="140152">
                  <c:v>4.4667999999999999E-2</c:v>
                </c:pt>
                <c:pt idx="140153">
                  <c:v>4.4669E-2</c:v>
                </c:pt>
                <c:pt idx="140154">
                  <c:v>4.4671000000000002E-2</c:v>
                </c:pt>
                <c:pt idx="140155">
                  <c:v>4.4672000000000003E-2</c:v>
                </c:pt>
                <c:pt idx="140156">
                  <c:v>4.4672999999999997E-2</c:v>
                </c:pt>
                <c:pt idx="140157">
                  <c:v>4.4674999999999999E-2</c:v>
                </c:pt>
                <c:pt idx="140158">
                  <c:v>4.4676E-2</c:v>
                </c:pt>
                <c:pt idx="140159">
                  <c:v>4.4678000000000002E-2</c:v>
                </c:pt>
                <c:pt idx="140160">
                  <c:v>4.4679999999999997E-2</c:v>
                </c:pt>
                <c:pt idx="140161">
                  <c:v>4.4681999999999999E-2</c:v>
                </c:pt>
                <c:pt idx="140162">
                  <c:v>4.4683E-2</c:v>
                </c:pt>
                <c:pt idx="140163">
                  <c:v>4.4685000000000002E-2</c:v>
                </c:pt>
                <c:pt idx="140164">
                  <c:v>4.4686999999999998E-2</c:v>
                </c:pt>
                <c:pt idx="140165">
                  <c:v>4.4687999999999999E-2</c:v>
                </c:pt>
                <c:pt idx="140166">
                  <c:v>4.4690000000000001E-2</c:v>
                </c:pt>
                <c:pt idx="140167">
                  <c:v>4.4692000000000003E-2</c:v>
                </c:pt>
                <c:pt idx="140168">
                  <c:v>4.4693999999999998E-2</c:v>
                </c:pt>
                <c:pt idx="140169">
                  <c:v>4.4696E-2</c:v>
                </c:pt>
                <c:pt idx="140170">
                  <c:v>4.4698000000000002E-2</c:v>
                </c:pt>
                <c:pt idx="140171">
                  <c:v>4.4699999999999997E-2</c:v>
                </c:pt>
                <c:pt idx="140172">
                  <c:v>4.4701999999999999E-2</c:v>
                </c:pt>
                <c:pt idx="140173">
                  <c:v>4.4703E-2</c:v>
                </c:pt>
                <c:pt idx="140174">
                  <c:v>4.4705000000000002E-2</c:v>
                </c:pt>
                <c:pt idx="140175">
                  <c:v>4.4706999999999997E-2</c:v>
                </c:pt>
                <c:pt idx="140176">
                  <c:v>4.4708999999999999E-2</c:v>
                </c:pt>
                <c:pt idx="140177">
                  <c:v>4.471E-2</c:v>
                </c:pt>
                <c:pt idx="140178">
                  <c:v>4.4712000000000002E-2</c:v>
                </c:pt>
                <c:pt idx="140179">
                  <c:v>4.4713999999999997E-2</c:v>
                </c:pt>
                <c:pt idx="140180">
                  <c:v>4.4715999999999999E-2</c:v>
                </c:pt>
                <c:pt idx="140181">
                  <c:v>4.4717E-2</c:v>
                </c:pt>
                <c:pt idx="140182">
                  <c:v>4.4719000000000002E-2</c:v>
                </c:pt>
                <c:pt idx="140183">
                  <c:v>4.4720999999999997E-2</c:v>
                </c:pt>
                <c:pt idx="140184">
                  <c:v>4.4721999999999998E-2</c:v>
                </c:pt>
                <c:pt idx="140185">
                  <c:v>4.4724E-2</c:v>
                </c:pt>
                <c:pt idx="140186">
                  <c:v>4.4725000000000001E-2</c:v>
                </c:pt>
                <c:pt idx="140187">
                  <c:v>4.4726000000000002E-2</c:v>
                </c:pt>
                <c:pt idx="140188">
                  <c:v>4.4727999999999997E-2</c:v>
                </c:pt>
                <c:pt idx="140189">
                  <c:v>4.4728999999999998E-2</c:v>
                </c:pt>
                <c:pt idx="140190">
                  <c:v>4.4729999999999999E-2</c:v>
                </c:pt>
                <c:pt idx="140191">
                  <c:v>4.4731E-2</c:v>
                </c:pt>
                <c:pt idx="140192">
                  <c:v>4.4733000000000002E-2</c:v>
                </c:pt>
                <c:pt idx="140193">
                  <c:v>4.4734000000000003E-2</c:v>
                </c:pt>
                <c:pt idx="140194">
                  <c:v>4.4734999999999997E-2</c:v>
                </c:pt>
                <c:pt idx="140195">
                  <c:v>4.4735999999999998E-2</c:v>
                </c:pt>
                <c:pt idx="140196">
                  <c:v>4.4736999999999999E-2</c:v>
                </c:pt>
                <c:pt idx="140197">
                  <c:v>4.4738E-2</c:v>
                </c:pt>
                <c:pt idx="140198">
                  <c:v>4.4739000000000001E-2</c:v>
                </c:pt>
                <c:pt idx="140199">
                  <c:v>4.4740000000000002E-2</c:v>
                </c:pt>
                <c:pt idx="140200">
                  <c:v>4.4741000000000003E-2</c:v>
                </c:pt>
                <c:pt idx="140201">
                  <c:v>4.4741000000000003E-2</c:v>
                </c:pt>
                <c:pt idx="140202">
                  <c:v>4.4741999999999997E-2</c:v>
                </c:pt>
                <c:pt idx="140203">
                  <c:v>4.4742999999999998E-2</c:v>
                </c:pt>
                <c:pt idx="140204">
                  <c:v>4.4742999999999998E-2</c:v>
                </c:pt>
                <c:pt idx="140205">
                  <c:v>4.4743999999999999E-2</c:v>
                </c:pt>
                <c:pt idx="140206">
                  <c:v>4.4745E-2</c:v>
                </c:pt>
                <c:pt idx="140207">
                  <c:v>4.4746000000000001E-2</c:v>
                </c:pt>
                <c:pt idx="140208">
                  <c:v>4.4746000000000001E-2</c:v>
                </c:pt>
                <c:pt idx="140209">
                  <c:v>4.4747000000000002E-2</c:v>
                </c:pt>
                <c:pt idx="140210">
                  <c:v>4.4747000000000002E-2</c:v>
                </c:pt>
                <c:pt idx="140211">
                  <c:v>4.4747000000000002E-2</c:v>
                </c:pt>
                <c:pt idx="140212">
                  <c:v>4.4748000000000003E-2</c:v>
                </c:pt>
                <c:pt idx="140213">
                  <c:v>4.4748000000000003E-2</c:v>
                </c:pt>
                <c:pt idx="140214">
                  <c:v>4.4748000000000003E-2</c:v>
                </c:pt>
                <c:pt idx="140215">
                  <c:v>4.4748999999999997E-2</c:v>
                </c:pt>
                <c:pt idx="140216">
                  <c:v>4.4748999999999997E-2</c:v>
                </c:pt>
                <c:pt idx="140217">
                  <c:v>4.4748999999999997E-2</c:v>
                </c:pt>
                <c:pt idx="140218">
                  <c:v>4.4748999999999997E-2</c:v>
                </c:pt>
                <c:pt idx="140219">
                  <c:v>4.4749999999999998E-2</c:v>
                </c:pt>
                <c:pt idx="140220">
                  <c:v>4.4749999999999998E-2</c:v>
                </c:pt>
                <c:pt idx="140221">
                  <c:v>4.4749999999999998E-2</c:v>
                </c:pt>
                <c:pt idx="140222">
                  <c:v>4.4749999999999998E-2</c:v>
                </c:pt>
                <c:pt idx="140223">
                  <c:v>4.4749999999999998E-2</c:v>
                </c:pt>
                <c:pt idx="140224">
                  <c:v>4.4748999999999997E-2</c:v>
                </c:pt>
                <c:pt idx="140225">
                  <c:v>4.4748999999999997E-2</c:v>
                </c:pt>
                <c:pt idx="140226">
                  <c:v>4.4748999999999997E-2</c:v>
                </c:pt>
                <c:pt idx="140227">
                  <c:v>4.4748999999999997E-2</c:v>
                </c:pt>
                <c:pt idx="140228">
                  <c:v>4.4748000000000003E-2</c:v>
                </c:pt>
                <c:pt idx="140229">
                  <c:v>4.4748000000000003E-2</c:v>
                </c:pt>
                <c:pt idx="140230">
                  <c:v>4.4747000000000002E-2</c:v>
                </c:pt>
                <c:pt idx="140231">
                  <c:v>4.4747000000000002E-2</c:v>
                </c:pt>
                <c:pt idx="140232">
                  <c:v>4.4746000000000001E-2</c:v>
                </c:pt>
                <c:pt idx="140233">
                  <c:v>4.4746000000000001E-2</c:v>
                </c:pt>
                <c:pt idx="140234">
                  <c:v>4.4745E-2</c:v>
                </c:pt>
                <c:pt idx="140235">
                  <c:v>4.4743999999999999E-2</c:v>
                </c:pt>
                <c:pt idx="140236">
                  <c:v>4.4742999999999998E-2</c:v>
                </c:pt>
                <c:pt idx="140237">
                  <c:v>4.4741999999999997E-2</c:v>
                </c:pt>
                <c:pt idx="140238">
                  <c:v>4.4741000000000003E-2</c:v>
                </c:pt>
                <c:pt idx="140239">
                  <c:v>4.4739000000000001E-2</c:v>
                </c:pt>
                <c:pt idx="140240">
                  <c:v>4.4738E-2</c:v>
                </c:pt>
                <c:pt idx="140241">
                  <c:v>4.4736999999999999E-2</c:v>
                </c:pt>
                <c:pt idx="140242">
                  <c:v>4.4735999999999998E-2</c:v>
                </c:pt>
                <c:pt idx="140243">
                  <c:v>4.4734999999999997E-2</c:v>
                </c:pt>
                <c:pt idx="140244">
                  <c:v>4.4733000000000002E-2</c:v>
                </c:pt>
                <c:pt idx="140245">
                  <c:v>4.4732000000000001E-2</c:v>
                </c:pt>
                <c:pt idx="140246">
                  <c:v>4.4729999999999999E-2</c:v>
                </c:pt>
                <c:pt idx="140247">
                  <c:v>4.4727999999999997E-2</c:v>
                </c:pt>
                <c:pt idx="140248">
                  <c:v>4.4726000000000002E-2</c:v>
                </c:pt>
                <c:pt idx="140249">
                  <c:v>4.4725000000000001E-2</c:v>
                </c:pt>
                <c:pt idx="140250">
                  <c:v>4.4722999999999999E-2</c:v>
                </c:pt>
                <c:pt idx="140251">
                  <c:v>4.4720999999999997E-2</c:v>
                </c:pt>
                <c:pt idx="140252">
                  <c:v>4.4719000000000002E-2</c:v>
                </c:pt>
                <c:pt idx="140253">
                  <c:v>4.4718000000000001E-2</c:v>
                </c:pt>
                <c:pt idx="140254">
                  <c:v>4.4715999999999999E-2</c:v>
                </c:pt>
                <c:pt idx="140255">
                  <c:v>4.4713999999999997E-2</c:v>
                </c:pt>
                <c:pt idx="140256">
                  <c:v>4.4712000000000002E-2</c:v>
                </c:pt>
                <c:pt idx="140257">
                  <c:v>4.471E-2</c:v>
                </c:pt>
                <c:pt idx="140258">
                  <c:v>4.4707999999999998E-2</c:v>
                </c:pt>
                <c:pt idx="140259">
                  <c:v>4.4706000000000003E-2</c:v>
                </c:pt>
                <c:pt idx="140260">
                  <c:v>4.4705000000000002E-2</c:v>
                </c:pt>
                <c:pt idx="140261">
                  <c:v>4.4703E-2</c:v>
                </c:pt>
                <c:pt idx="140262">
                  <c:v>4.4700999999999998E-2</c:v>
                </c:pt>
                <c:pt idx="140263">
                  <c:v>4.4699000000000003E-2</c:v>
                </c:pt>
                <c:pt idx="140264">
                  <c:v>4.4698000000000002E-2</c:v>
                </c:pt>
                <c:pt idx="140265">
                  <c:v>4.4696E-2</c:v>
                </c:pt>
                <c:pt idx="140266">
                  <c:v>4.4693999999999998E-2</c:v>
                </c:pt>
                <c:pt idx="140267">
                  <c:v>4.4692999999999997E-2</c:v>
                </c:pt>
                <c:pt idx="140268">
                  <c:v>4.4691000000000002E-2</c:v>
                </c:pt>
                <c:pt idx="140269">
                  <c:v>4.4690000000000001E-2</c:v>
                </c:pt>
                <c:pt idx="140270">
                  <c:v>4.4687999999999999E-2</c:v>
                </c:pt>
                <c:pt idx="140271">
                  <c:v>4.4686999999999998E-2</c:v>
                </c:pt>
                <c:pt idx="140272">
                  <c:v>4.4685999999999997E-2</c:v>
                </c:pt>
                <c:pt idx="140273">
                  <c:v>4.4685000000000002E-2</c:v>
                </c:pt>
                <c:pt idx="140274">
                  <c:v>4.4684000000000001E-2</c:v>
                </c:pt>
                <c:pt idx="140275">
                  <c:v>4.4683E-2</c:v>
                </c:pt>
                <c:pt idx="140276">
                  <c:v>4.4681999999999999E-2</c:v>
                </c:pt>
                <c:pt idx="140277">
                  <c:v>4.4680999999999998E-2</c:v>
                </c:pt>
                <c:pt idx="140278">
                  <c:v>4.4680999999999998E-2</c:v>
                </c:pt>
                <c:pt idx="140279">
                  <c:v>4.4679999999999997E-2</c:v>
                </c:pt>
                <c:pt idx="140280">
                  <c:v>4.4679000000000003E-2</c:v>
                </c:pt>
                <c:pt idx="140281">
                  <c:v>4.4679000000000003E-2</c:v>
                </c:pt>
                <c:pt idx="140282">
                  <c:v>4.4678000000000002E-2</c:v>
                </c:pt>
                <c:pt idx="140283">
                  <c:v>4.4678000000000002E-2</c:v>
                </c:pt>
                <c:pt idx="140284">
                  <c:v>4.4678000000000002E-2</c:v>
                </c:pt>
                <c:pt idx="140285">
                  <c:v>4.4678000000000002E-2</c:v>
                </c:pt>
                <c:pt idx="140286">
                  <c:v>4.4678000000000002E-2</c:v>
                </c:pt>
                <c:pt idx="140287">
                  <c:v>4.4678000000000002E-2</c:v>
                </c:pt>
                <c:pt idx="140288">
                  <c:v>4.4678000000000002E-2</c:v>
                </c:pt>
                <c:pt idx="140289">
                  <c:v>4.4678000000000002E-2</c:v>
                </c:pt>
                <c:pt idx="140290">
                  <c:v>4.4679000000000003E-2</c:v>
                </c:pt>
                <c:pt idx="140291">
                  <c:v>4.4679000000000003E-2</c:v>
                </c:pt>
                <c:pt idx="140292">
                  <c:v>4.4679999999999997E-2</c:v>
                </c:pt>
                <c:pt idx="140293">
                  <c:v>4.4679999999999997E-2</c:v>
                </c:pt>
                <c:pt idx="140294">
                  <c:v>4.4680999999999998E-2</c:v>
                </c:pt>
                <c:pt idx="140295">
                  <c:v>4.4680999999999998E-2</c:v>
                </c:pt>
                <c:pt idx="140296">
                  <c:v>4.4681999999999999E-2</c:v>
                </c:pt>
                <c:pt idx="140297">
                  <c:v>4.4683E-2</c:v>
                </c:pt>
                <c:pt idx="140298">
                  <c:v>4.4684000000000001E-2</c:v>
                </c:pt>
                <c:pt idx="140299">
                  <c:v>4.4685000000000002E-2</c:v>
                </c:pt>
                <c:pt idx="140300">
                  <c:v>4.4685999999999997E-2</c:v>
                </c:pt>
                <c:pt idx="140301">
                  <c:v>4.4686999999999998E-2</c:v>
                </c:pt>
                <c:pt idx="140302">
                  <c:v>4.4687999999999999E-2</c:v>
                </c:pt>
                <c:pt idx="140303">
                  <c:v>4.4690000000000001E-2</c:v>
                </c:pt>
                <c:pt idx="140304">
                  <c:v>4.4691000000000002E-2</c:v>
                </c:pt>
                <c:pt idx="140305">
                  <c:v>4.4692000000000003E-2</c:v>
                </c:pt>
                <c:pt idx="140306">
                  <c:v>4.4692999999999997E-2</c:v>
                </c:pt>
                <c:pt idx="140307">
                  <c:v>4.4694999999999999E-2</c:v>
                </c:pt>
                <c:pt idx="140308">
                  <c:v>4.4696E-2</c:v>
                </c:pt>
                <c:pt idx="140309">
                  <c:v>4.4697000000000001E-2</c:v>
                </c:pt>
                <c:pt idx="140310">
                  <c:v>4.4699000000000003E-2</c:v>
                </c:pt>
                <c:pt idx="140311">
                  <c:v>4.4700999999999998E-2</c:v>
                </c:pt>
                <c:pt idx="140312">
                  <c:v>4.4701999999999999E-2</c:v>
                </c:pt>
                <c:pt idx="140313">
                  <c:v>4.4704000000000001E-2</c:v>
                </c:pt>
                <c:pt idx="140314">
                  <c:v>4.4706000000000003E-2</c:v>
                </c:pt>
                <c:pt idx="140315">
                  <c:v>4.4706999999999997E-2</c:v>
                </c:pt>
                <c:pt idx="140316">
                  <c:v>4.4708999999999999E-2</c:v>
                </c:pt>
                <c:pt idx="140317">
                  <c:v>4.4711000000000001E-2</c:v>
                </c:pt>
                <c:pt idx="140318">
                  <c:v>4.4712000000000002E-2</c:v>
                </c:pt>
                <c:pt idx="140319">
                  <c:v>4.4713999999999997E-2</c:v>
                </c:pt>
                <c:pt idx="140320">
                  <c:v>4.4715999999999999E-2</c:v>
                </c:pt>
                <c:pt idx="140321">
                  <c:v>4.4718000000000001E-2</c:v>
                </c:pt>
                <c:pt idx="140322">
                  <c:v>4.4719000000000002E-2</c:v>
                </c:pt>
                <c:pt idx="140323">
                  <c:v>4.4720999999999997E-2</c:v>
                </c:pt>
                <c:pt idx="140324">
                  <c:v>4.4722999999999999E-2</c:v>
                </c:pt>
                <c:pt idx="140325">
                  <c:v>4.4725000000000001E-2</c:v>
                </c:pt>
                <c:pt idx="140326">
                  <c:v>4.4727000000000003E-2</c:v>
                </c:pt>
                <c:pt idx="140327">
                  <c:v>4.4728999999999998E-2</c:v>
                </c:pt>
                <c:pt idx="140328">
                  <c:v>4.4731E-2</c:v>
                </c:pt>
                <c:pt idx="140329">
                  <c:v>4.4733000000000002E-2</c:v>
                </c:pt>
                <c:pt idx="140330">
                  <c:v>4.4734999999999997E-2</c:v>
                </c:pt>
                <c:pt idx="140331">
                  <c:v>4.4735999999999998E-2</c:v>
                </c:pt>
                <c:pt idx="140332">
                  <c:v>4.4738E-2</c:v>
                </c:pt>
                <c:pt idx="140333">
                  <c:v>4.4740000000000002E-2</c:v>
                </c:pt>
                <c:pt idx="140334">
                  <c:v>4.4741999999999997E-2</c:v>
                </c:pt>
                <c:pt idx="140335">
                  <c:v>4.4743999999999999E-2</c:v>
                </c:pt>
                <c:pt idx="140336">
                  <c:v>4.4746000000000001E-2</c:v>
                </c:pt>
                <c:pt idx="140337">
                  <c:v>4.4748000000000003E-2</c:v>
                </c:pt>
                <c:pt idx="140338">
                  <c:v>4.4749999999999998E-2</c:v>
                </c:pt>
                <c:pt idx="140339">
                  <c:v>4.4752E-2</c:v>
                </c:pt>
                <c:pt idx="140340">
                  <c:v>4.4754000000000002E-2</c:v>
                </c:pt>
                <c:pt idx="140341">
                  <c:v>4.4755999999999997E-2</c:v>
                </c:pt>
                <c:pt idx="140342">
                  <c:v>4.4756999999999998E-2</c:v>
                </c:pt>
                <c:pt idx="140343">
                  <c:v>4.4759E-2</c:v>
                </c:pt>
                <c:pt idx="140344">
                  <c:v>4.4761000000000002E-2</c:v>
                </c:pt>
                <c:pt idx="140345">
                  <c:v>4.4762999999999997E-2</c:v>
                </c:pt>
                <c:pt idx="140346">
                  <c:v>4.4764999999999999E-2</c:v>
                </c:pt>
                <c:pt idx="140347">
                  <c:v>4.4767000000000001E-2</c:v>
                </c:pt>
                <c:pt idx="140348">
                  <c:v>4.4768000000000002E-2</c:v>
                </c:pt>
                <c:pt idx="140349">
                  <c:v>4.4769999999999997E-2</c:v>
                </c:pt>
                <c:pt idx="140350">
                  <c:v>4.4771999999999999E-2</c:v>
                </c:pt>
                <c:pt idx="140351">
                  <c:v>4.4774000000000001E-2</c:v>
                </c:pt>
                <c:pt idx="140352">
                  <c:v>4.4775000000000002E-2</c:v>
                </c:pt>
                <c:pt idx="140353">
                  <c:v>4.4776999999999997E-2</c:v>
                </c:pt>
                <c:pt idx="140354">
                  <c:v>4.4778999999999999E-2</c:v>
                </c:pt>
                <c:pt idx="140355">
                  <c:v>4.478E-2</c:v>
                </c:pt>
                <c:pt idx="140356">
                  <c:v>4.4782000000000002E-2</c:v>
                </c:pt>
                <c:pt idx="140357">
                  <c:v>4.4783999999999997E-2</c:v>
                </c:pt>
                <c:pt idx="140358">
                  <c:v>4.4784999999999998E-2</c:v>
                </c:pt>
                <c:pt idx="140359">
                  <c:v>4.4787E-2</c:v>
                </c:pt>
                <c:pt idx="140360">
                  <c:v>4.4789000000000002E-2</c:v>
                </c:pt>
                <c:pt idx="140361">
                  <c:v>4.4790000000000003E-2</c:v>
                </c:pt>
                <c:pt idx="140362">
                  <c:v>4.4791999999999998E-2</c:v>
                </c:pt>
                <c:pt idx="140363">
                  <c:v>4.4792999999999999E-2</c:v>
                </c:pt>
                <c:pt idx="140364">
                  <c:v>4.4795000000000001E-2</c:v>
                </c:pt>
                <c:pt idx="140365">
                  <c:v>4.4796000000000002E-2</c:v>
                </c:pt>
                <c:pt idx="140366">
                  <c:v>4.4797999999999998E-2</c:v>
                </c:pt>
                <c:pt idx="140367">
                  <c:v>4.4798999999999999E-2</c:v>
                </c:pt>
                <c:pt idx="140368">
                  <c:v>4.4801000000000001E-2</c:v>
                </c:pt>
                <c:pt idx="140369">
                  <c:v>4.4802000000000002E-2</c:v>
                </c:pt>
                <c:pt idx="140370">
                  <c:v>4.4803999999999997E-2</c:v>
                </c:pt>
                <c:pt idx="140371">
                  <c:v>4.4805999999999999E-2</c:v>
                </c:pt>
                <c:pt idx="140372">
                  <c:v>4.4807E-2</c:v>
                </c:pt>
                <c:pt idx="140373">
                  <c:v>4.4809000000000002E-2</c:v>
                </c:pt>
                <c:pt idx="140374">
                  <c:v>4.4810000000000003E-2</c:v>
                </c:pt>
                <c:pt idx="140375">
                  <c:v>4.4811999999999998E-2</c:v>
                </c:pt>
                <c:pt idx="140376">
                  <c:v>4.4812999999999999E-2</c:v>
                </c:pt>
                <c:pt idx="140377">
                  <c:v>4.4815000000000001E-2</c:v>
                </c:pt>
                <c:pt idx="140378">
                  <c:v>4.4816000000000002E-2</c:v>
                </c:pt>
                <c:pt idx="140379">
                  <c:v>4.4817999999999997E-2</c:v>
                </c:pt>
                <c:pt idx="140380">
                  <c:v>4.4818999999999998E-2</c:v>
                </c:pt>
                <c:pt idx="140381">
                  <c:v>4.4821E-2</c:v>
                </c:pt>
                <c:pt idx="140382">
                  <c:v>4.4823000000000002E-2</c:v>
                </c:pt>
                <c:pt idx="140383">
                  <c:v>4.4824000000000003E-2</c:v>
                </c:pt>
                <c:pt idx="140384">
                  <c:v>4.4825999999999998E-2</c:v>
                </c:pt>
                <c:pt idx="140385">
                  <c:v>4.4826999999999999E-2</c:v>
                </c:pt>
                <c:pt idx="140386">
                  <c:v>4.4829000000000001E-2</c:v>
                </c:pt>
                <c:pt idx="140387">
                  <c:v>4.4830000000000002E-2</c:v>
                </c:pt>
                <c:pt idx="140388">
                  <c:v>4.4831999999999997E-2</c:v>
                </c:pt>
                <c:pt idx="140389">
                  <c:v>4.4832999999999998E-2</c:v>
                </c:pt>
                <c:pt idx="140390">
                  <c:v>4.4835E-2</c:v>
                </c:pt>
                <c:pt idx="140391">
                  <c:v>4.4836000000000001E-2</c:v>
                </c:pt>
                <c:pt idx="140392">
                  <c:v>4.4837000000000002E-2</c:v>
                </c:pt>
                <c:pt idx="140393">
                  <c:v>4.4838999999999997E-2</c:v>
                </c:pt>
                <c:pt idx="140394">
                  <c:v>4.4839999999999998E-2</c:v>
                </c:pt>
                <c:pt idx="140395">
                  <c:v>4.4842E-2</c:v>
                </c:pt>
                <c:pt idx="140396">
                  <c:v>4.4843000000000001E-2</c:v>
                </c:pt>
                <c:pt idx="140397">
                  <c:v>4.4844000000000002E-2</c:v>
                </c:pt>
                <c:pt idx="140398">
                  <c:v>4.4845000000000003E-2</c:v>
                </c:pt>
                <c:pt idx="140399">
                  <c:v>4.4845999999999997E-2</c:v>
                </c:pt>
                <c:pt idx="140400">
                  <c:v>4.4846999999999998E-2</c:v>
                </c:pt>
                <c:pt idx="140401">
                  <c:v>4.4847999999999999E-2</c:v>
                </c:pt>
                <c:pt idx="140402">
                  <c:v>4.4849E-2</c:v>
                </c:pt>
                <c:pt idx="140403">
                  <c:v>4.4850000000000001E-2</c:v>
                </c:pt>
                <c:pt idx="140404">
                  <c:v>4.4851000000000002E-2</c:v>
                </c:pt>
                <c:pt idx="140405">
                  <c:v>4.4851000000000002E-2</c:v>
                </c:pt>
                <c:pt idx="140406">
                  <c:v>4.4852000000000003E-2</c:v>
                </c:pt>
                <c:pt idx="140407">
                  <c:v>4.4852999999999997E-2</c:v>
                </c:pt>
                <c:pt idx="140408">
                  <c:v>4.4852999999999997E-2</c:v>
                </c:pt>
                <c:pt idx="140409">
                  <c:v>4.4853999999999998E-2</c:v>
                </c:pt>
                <c:pt idx="140410">
                  <c:v>4.4853999999999998E-2</c:v>
                </c:pt>
                <c:pt idx="140411">
                  <c:v>4.4853999999999998E-2</c:v>
                </c:pt>
                <c:pt idx="140412">
                  <c:v>4.4853999999999998E-2</c:v>
                </c:pt>
                <c:pt idx="140413">
                  <c:v>4.4853999999999998E-2</c:v>
                </c:pt>
                <c:pt idx="140414">
                  <c:v>4.4853999999999998E-2</c:v>
                </c:pt>
                <c:pt idx="140415">
                  <c:v>4.4853999999999998E-2</c:v>
                </c:pt>
                <c:pt idx="140416">
                  <c:v>4.4853999999999998E-2</c:v>
                </c:pt>
                <c:pt idx="140417">
                  <c:v>4.4852999999999997E-2</c:v>
                </c:pt>
                <c:pt idx="140418">
                  <c:v>4.4852999999999997E-2</c:v>
                </c:pt>
                <c:pt idx="140419">
                  <c:v>4.4852000000000003E-2</c:v>
                </c:pt>
                <c:pt idx="140420">
                  <c:v>4.4852000000000003E-2</c:v>
                </c:pt>
                <c:pt idx="140421">
                  <c:v>4.4851000000000002E-2</c:v>
                </c:pt>
                <c:pt idx="140422">
                  <c:v>4.4850000000000001E-2</c:v>
                </c:pt>
                <c:pt idx="140423">
                  <c:v>4.4849E-2</c:v>
                </c:pt>
                <c:pt idx="140424">
                  <c:v>4.4847999999999999E-2</c:v>
                </c:pt>
                <c:pt idx="140425">
                  <c:v>4.4846999999999998E-2</c:v>
                </c:pt>
                <c:pt idx="140426">
                  <c:v>4.4845000000000003E-2</c:v>
                </c:pt>
                <c:pt idx="140427">
                  <c:v>4.4844000000000002E-2</c:v>
                </c:pt>
                <c:pt idx="140428">
                  <c:v>4.4843000000000001E-2</c:v>
                </c:pt>
                <c:pt idx="140429">
                  <c:v>4.4840999999999999E-2</c:v>
                </c:pt>
                <c:pt idx="140430">
                  <c:v>4.4839999999999998E-2</c:v>
                </c:pt>
                <c:pt idx="140431">
                  <c:v>4.4838000000000003E-2</c:v>
                </c:pt>
                <c:pt idx="140432">
                  <c:v>4.4836000000000001E-2</c:v>
                </c:pt>
                <c:pt idx="140433">
                  <c:v>4.4833999999999999E-2</c:v>
                </c:pt>
                <c:pt idx="140434">
                  <c:v>4.4832999999999998E-2</c:v>
                </c:pt>
                <c:pt idx="140435">
                  <c:v>4.4831000000000003E-2</c:v>
                </c:pt>
                <c:pt idx="140436">
                  <c:v>4.4828E-2</c:v>
                </c:pt>
                <c:pt idx="140437">
                  <c:v>4.4825999999999998E-2</c:v>
                </c:pt>
                <c:pt idx="140438">
                  <c:v>4.4824000000000003E-2</c:v>
                </c:pt>
                <c:pt idx="140439">
                  <c:v>4.4822000000000001E-2</c:v>
                </c:pt>
                <c:pt idx="140440">
                  <c:v>4.4819999999999999E-2</c:v>
                </c:pt>
                <c:pt idx="140441">
                  <c:v>4.4817999999999997E-2</c:v>
                </c:pt>
                <c:pt idx="140442">
                  <c:v>4.4816000000000002E-2</c:v>
                </c:pt>
                <c:pt idx="140443">
                  <c:v>4.4814E-2</c:v>
                </c:pt>
                <c:pt idx="140444">
                  <c:v>4.4811999999999998E-2</c:v>
                </c:pt>
                <c:pt idx="140445">
                  <c:v>4.4810000000000003E-2</c:v>
                </c:pt>
                <c:pt idx="140446">
                  <c:v>4.4807E-2</c:v>
                </c:pt>
                <c:pt idx="140447">
                  <c:v>4.4804999999999998E-2</c:v>
                </c:pt>
                <c:pt idx="140448">
                  <c:v>4.4803000000000003E-2</c:v>
                </c:pt>
                <c:pt idx="140449">
                  <c:v>4.4801000000000001E-2</c:v>
                </c:pt>
                <c:pt idx="140450">
                  <c:v>4.4798999999999999E-2</c:v>
                </c:pt>
                <c:pt idx="140451">
                  <c:v>4.4796999999999997E-2</c:v>
                </c:pt>
                <c:pt idx="140452">
                  <c:v>4.4795000000000001E-2</c:v>
                </c:pt>
                <c:pt idx="140453">
                  <c:v>4.4792999999999999E-2</c:v>
                </c:pt>
                <c:pt idx="140454">
                  <c:v>4.4791999999999998E-2</c:v>
                </c:pt>
                <c:pt idx="140455">
                  <c:v>4.4790000000000003E-2</c:v>
                </c:pt>
                <c:pt idx="140456">
                  <c:v>4.4788000000000001E-2</c:v>
                </c:pt>
                <c:pt idx="140457">
                  <c:v>4.4787E-2</c:v>
                </c:pt>
                <c:pt idx="140458">
                  <c:v>4.4784999999999998E-2</c:v>
                </c:pt>
                <c:pt idx="140459">
                  <c:v>4.4783999999999997E-2</c:v>
                </c:pt>
                <c:pt idx="140460">
                  <c:v>4.4782000000000002E-2</c:v>
                </c:pt>
                <c:pt idx="140461">
                  <c:v>4.4781000000000001E-2</c:v>
                </c:pt>
                <c:pt idx="140462">
                  <c:v>4.478E-2</c:v>
                </c:pt>
                <c:pt idx="140463">
                  <c:v>4.4778999999999999E-2</c:v>
                </c:pt>
                <c:pt idx="140464">
                  <c:v>4.4778999999999999E-2</c:v>
                </c:pt>
                <c:pt idx="140465">
                  <c:v>4.4777999999999998E-2</c:v>
                </c:pt>
                <c:pt idx="140466">
                  <c:v>4.4776999999999997E-2</c:v>
                </c:pt>
                <c:pt idx="140467">
                  <c:v>4.4776999999999997E-2</c:v>
                </c:pt>
                <c:pt idx="140468">
                  <c:v>4.4776999999999997E-2</c:v>
                </c:pt>
                <c:pt idx="140469">
                  <c:v>4.4776999999999997E-2</c:v>
                </c:pt>
                <c:pt idx="140470">
                  <c:v>4.4776999999999997E-2</c:v>
                </c:pt>
                <c:pt idx="140471">
                  <c:v>4.4776999999999997E-2</c:v>
                </c:pt>
                <c:pt idx="140472">
                  <c:v>4.4776999999999997E-2</c:v>
                </c:pt>
                <c:pt idx="140473">
                  <c:v>4.4776999999999997E-2</c:v>
                </c:pt>
                <c:pt idx="140474">
                  <c:v>4.4777999999999998E-2</c:v>
                </c:pt>
                <c:pt idx="140475">
                  <c:v>4.4778999999999999E-2</c:v>
                </c:pt>
                <c:pt idx="140476">
                  <c:v>4.478E-2</c:v>
                </c:pt>
                <c:pt idx="140477">
                  <c:v>4.4781000000000001E-2</c:v>
                </c:pt>
                <c:pt idx="140478">
                  <c:v>4.4783000000000003E-2</c:v>
                </c:pt>
                <c:pt idx="140479">
                  <c:v>4.4783999999999997E-2</c:v>
                </c:pt>
                <c:pt idx="140480">
                  <c:v>4.4785999999999999E-2</c:v>
                </c:pt>
                <c:pt idx="140481">
                  <c:v>4.4788000000000001E-2</c:v>
                </c:pt>
                <c:pt idx="140482">
                  <c:v>4.4790000000000003E-2</c:v>
                </c:pt>
                <c:pt idx="140483">
                  <c:v>4.4791999999999998E-2</c:v>
                </c:pt>
                <c:pt idx="140484">
                  <c:v>4.4794E-2</c:v>
                </c:pt>
                <c:pt idx="140485">
                  <c:v>4.4796999999999997E-2</c:v>
                </c:pt>
                <c:pt idx="140486">
                  <c:v>4.4798999999999999E-2</c:v>
                </c:pt>
                <c:pt idx="140487">
                  <c:v>4.4802000000000002E-2</c:v>
                </c:pt>
                <c:pt idx="140488">
                  <c:v>4.4804999999999998E-2</c:v>
                </c:pt>
                <c:pt idx="140489">
                  <c:v>4.4808000000000001E-2</c:v>
                </c:pt>
                <c:pt idx="140490">
                  <c:v>4.4811999999999998E-2</c:v>
                </c:pt>
                <c:pt idx="140491">
                  <c:v>4.4815000000000001E-2</c:v>
                </c:pt>
                <c:pt idx="140492">
                  <c:v>4.4817999999999997E-2</c:v>
                </c:pt>
                <c:pt idx="140493">
                  <c:v>4.4822000000000001E-2</c:v>
                </c:pt>
                <c:pt idx="140494">
                  <c:v>4.4825999999999998E-2</c:v>
                </c:pt>
                <c:pt idx="140495">
                  <c:v>4.4829000000000001E-2</c:v>
                </c:pt>
                <c:pt idx="140496">
                  <c:v>4.4832999999999998E-2</c:v>
                </c:pt>
                <c:pt idx="140497">
                  <c:v>4.4837000000000002E-2</c:v>
                </c:pt>
                <c:pt idx="140498">
                  <c:v>4.4840999999999999E-2</c:v>
                </c:pt>
                <c:pt idx="140499">
                  <c:v>4.4845000000000003E-2</c:v>
                </c:pt>
                <c:pt idx="140500">
                  <c:v>4.4849E-2</c:v>
                </c:pt>
                <c:pt idx="140501">
                  <c:v>4.4853999999999998E-2</c:v>
                </c:pt>
                <c:pt idx="140502">
                  <c:v>4.4858000000000002E-2</c:v>
                </c:pt>
                <c:pt idx="140503">
                  <c:v>4.4861999999999999E-2</c:v>
                </c:pt>
                <c:pt idx="140504">
                  <c:v>4.4866000000000003E-2</c:v>
                </c:pt>
                <c:pt idx="140505">
                  <c:v>4.487E-2</c:v>
                </c:pt>
                <c:pt idx="140506">
                  <c:v>4.4873999999999997E-2</c:v>
                </c:pt>
                <c:pt idx="140507">
                  <c:v>4.4878000000000001E-2</c:v>
                </c:pt>
                <c:pt idx="140508">
                  <c:v>4.4881999999999998E-2</c:v>
                </c:pt>
                <c:pt idx="140509">
                  <c:v>4.4886000000000002E-2</c:v>
                </c:pt>
                <c:pt idx="140510">
                  <c:v>4.4889999999999999E-2</c:v>
                </c:pt>
                <c:pt idx="140511">
                  <c:v>4.4894000000000003E-2</c:v>
                </c:pt>
                <c:pt idx="140512">
                  <c:v>4.4898E-2</c:v>
                </c:pt>
                <c:pt idx="140513">
                  <c:v>4.4901999999999997E-2</c:v>
                </c:pt>
                <c:pt idx="140514">
                  <c:v>4.4906000000000001E-2</c:v>
                </c:pt>
                <c:pt idx="140515">
                  <c:v>4.4908999999999998E-2</c:v>
                </c:pt>
                <c:pt idx="140516">
                  <c:v>4.4913000000000002E-2</c:v>
                </c:pt>
                <c:pt idx="140517">
                  <c:v>4.4915999999999998E-2</c:v>
                </c:pt>
                <c:pt idx="140518">
                  <c:v>4.4919000000000001E-2</c:v>
                </c:pt>
                <c:pt idx="140519">
                  <c:v>4.4921999999999997E-2</c:v>
                </c:pt>
                <c:pt idx="140520">
                  <c:v>4.4925E-2</c:v>
                </c:pt>
                <c:pt idx="140521">
                  <c:v>4.4928000000000003E-2</c:v>
                </c:pt>
                <c:pt idx="140522">
                  <c:v>4.4929999999999998E-2</c:v>
                </c:pt>
                <c:pt idx="140523">
                  <c:v>4.4933000000000001E-2</c:v>
                </c:pt>
                <c:pt idx="140524">
                  <c:v>4.4935000000000003E-2</c:v>
                </c:pt>
                <c:pt idx="140525">
                  <c:v>4.4937999999999999E-2</c:v>
                </c:pt>
                <c:pt idx="140526">
                  <c:v>4.4940000000000001E-2</c:v>
                </c:pt>
                <c:pt idx="140527">
                  <c:v>4.4941000000000002E-2</c:v>
                </c:pt>
                <c:pt idx="140528">
                  <c:v>4.4942999999999997E-2</c:v>
                </c:pt>
                <c:pt idx="140529">
                  <c:v>4.4943999999999998E-2</c:v>
                </c:pt>
                <c:pt idx="140530">
                  <c:v>4.4946E-2</c:v>
                </c:pt>
                <c:pt idx="140531">
                  <c:v>4.4947000000000001E-2</c:v>
                </c:pt>
                <c:pt idx="140532">
                  <c:v>4.4948000000000002E-2</c:v>
                </c:pt>
                <c:pt idx="140533">
                  <c:v>4.4948000000000002E-2</c:v>
                </c:pt>
                <c:pt idx="140534">
                  <c:v>4.4949000000000003E-2</c:v>
                </c:pt>
                <c:pt idx="140535">
                  <c:v>4.4949000000000003E-2</c:v>
                </c:pt>
                <c:pt idx="140536">
                  <c:v>4.4949999999999997E-2</c:v>
                </c:pt>
                <c:pt idx="140537">
                  <c:v>4.4949999999999997E-2</c:v>
                </c:pt>
                <c:pt idx="140538">
                  <c:v>4.4949999999999997E-2</c:v>
                </c:pt>
                <c:pt idx="140539">
                  <c:v>4.4949999999999997E-2</c:v>
                </c:pt>
                <c:pt idx="140540">
                  <c:v>4.4949000000000003E-2</c:v>
                </c:pt>
                <c:pt idx="140541">
                  <c:v>4.4948000000000002E-2</c:v>
                </c:pt>
                <c:pt idx="140542">
                  <c:v>4.4948000000000002E-2</c:v>
                </c:pt>
                <c:pt idx="140543">
                  <c:v>4.4947000000000001E-2</c:v>
                </c:pt>
                <c:pt idx="140544">
                  <c:v>4.4946E-2</c:v>
                </c:pt>
                <c:pt idx="140545">
                  <c:v>4.4943999999999998E-2</c:v>
                </c:pt>
                <c:pt idx="140546">
                  <c:v>4.4942999999999997E-2</c:v>
                </c:pt>
                <c:pt idx="140547">
                  <c:v>4.4942000000000003E-2</c:v>
                </c:pt>
                <c:pt idx="140548">
                  <c:v>4.4940000000000001E-2</c:v>
                </c:pt>
                <c:pt idx="140549">
                  <c:v>4.4939E-2</c:v>
                </c:pt>
                <c:pt idx="140550">
                  <c:v>4.4936999999999998E-2</c:v>
                </c:pt>
                <c:pt idx="140551">
                  <c:v>4.4935000000000003E-2</c:v>
                </c:pt>
                <c:pt idx="140552">
                  <c:v>4.4933000000000001E-2</c:v>
                </c:pt>
                <c:pt idx="140553">
                  <c:v>4.4930999999999999E-2</c:v>
                </c:pt>
                <c:pt idx="140554">
                  <c:v>4.4928000000000003E-2</c:v>
                </c:pt>
                <c:pt idx="140555">
                  <c:v>4.4926000000000001E-2</c:v>
                </c:pt>
                <c:pt idx="140556">
                  <c:v>4.4923999999999999E-2</c:v>
                </c:pt>
                <c:pt idx="140557">
                  <c:v>4.4921999999999997E-2</c:v>
                </c:pt>
                <c:pt idx="140558">
                  <c:v>4.4919000000000001E-2</c:v>
                </c:pt>
                <c:pt idx="140559">
                  <c:v>4.4916999999999999E-2</c:v>
                </c:pt>
                <c:pt idx="140560">
                  <c:v>4.4914000000000003E-2</c:v>
                </c:pt>
                <c:pt idx="140561">
                  <c:v>4.4912000000000001E-2</c:v>
                </c:pt>
                <c:pt idx="140562">
                  <c:v>4.4908999999999998E-2</c:v>
                </c:pt>
                <c:pt idx="140563">
                  <c:v>4.4907000000000002E-2</c:v>
                </c:pt>
                <c:pt idx="140564">
                  <c:v>4.4903999999999999E-2</c:v>
                </c:pt>
                <c:pt idx="140565">
                  <c:v>4.4901999999999997E-2</c:v>
                </c:pt>
                <c:pt idx="140566">
                  <c:v>4.4899000000000001E-2</c:v>
                </c:pt>
                <c:pt idx="140567">
                  <c:v>4.4895999999999998E-2</c:v>
                </c:pt>
                <c:pt idx="140568">
                  <c:v>4.4894000000000003E-2</c:v>
                </c:pt>
                <c:pt idx="140569">
                  <c:v>4.4891E-2</c:v>
                </c:pt>
                <c:pt idx="140570">
                  <c:v>4.4888999999999998E-2</c:v>
                </c:pt>
                <c:pt idx="140571">
                  <c:v>4.4887000000000003E-2</c:v>
                </c:pt>
                <c:pt idx="140572">
                  <c:v>4.4885000000000001E-2</c:v>
                </c:pt>
                <c:pt idx="140573">
                  <c:v>4.4881999999999998E-2</c:v>
                </c:pt>
                <c:pt idx="140574">
                  <c:v>4.4880000000000003E-2</c:v>
                </c:pt>
                <c:pt idx="140575">
                  <c:v>4.4878000000000001E-2</c:v>
                </c:pt>
                <c:pt idx="140576">
                  <c:v>4.4875999999999999E-2</c:v>
                </c:pt>
                <c:pt idx="140577">
                  <c:v>4.4873999999999997E-2</c:v>
                </c:pt>
                <c:pt idx="140578">
                  <c:v>4.4872000000000002E-2</c:v>
                </c:pt>
                <c:pt idx="140579">
                  <c:v>4.487E-2</c:v>
                </c:pt>
                <c:pt idx="140580">
                  <c:v>4.4867999999999998E-2</c:v>
                </c:pt>
                <c:pt idx="140581">
                  <c:v>4.4866999999999997E-2</c:v>
                </c:pt>
                <c:pt idx="140582">
                  <c:v>4.4866000000000003E-2</c:v>
                </c:pt>
                <c:pt idx="140583">
                  <c:v>4.4864000000000001E-2</c:v>
                </c:pt>
                <c:pt idx="140584">
                  <c:v>4.4863E-2</c:v>
                </c:pt>
                <c:pt idx="140585">
                  <c:v>4.4861999999999999E-2</c:v>
                </c:pt>
                <c:pt idx="140586">
                  <c:v>4.4860999999999998E-2</c:v>
                </c:pt>
                <c:pt idx="140587">
                  <c:v>4.4859999999999997E-2</c:v>
                </c:pt>
                <c:pt idx="140588">
                  <c:v>4.4859000000000003E-2</c:v>
                </c:pt>
                <c:pt idx="140589">
                  <c:v>4.4858000000000002E-2</c:v>
                </c:pt>
                <c:pt idx="140590">
                  <c:v>4.4857000000000001E-2</c:v>
                </c:pt>
                <c:pt idx="140591">
                  <c:v>4.4856E-2</c:v>
                </c:pt>
                <c:pt idx="140592">
                  <c:v>4.4856E-2</c:v>
                </c:pt>
                <c:pt idx="140593">
                  <c:v>4.4856E-2</c:v>
                </c:pt>
                <c:pt idx="140594">
                  <c:v>4.4854999999999999E-2</c:v>
                </c:pt>
                <c:pt idx="140595">
                  <c:v>4.4854999999999999E-2</c:v>
                </c:pt>
                <c:pt idx="140596">
                  <c:v>4.4854999999999999E-2</c:v>
                </c:pt>
                <c:pt idx="140597">
                  <c:v>4.4854999999999999E-2</c:v>
                </c:pt>
                <c:pt idx="140598">
                  <c:v>4.4854999999999999E-2</c:v>
                </c:pt>
                <c:pt idx="140599">
                  <c:v>4.4854999999999999E-2</c:v>
                </c:pt>
                <c:pt idx="140600">
                  <c:v>4.4854999999999999E-2</c:v>
                </c:pt>
                <c:pt idx="140601">
                  <c:v>4.4854999999999999E-2</c:v>
                </c:pt>
                <c:pt idx="140602">
                  <c:v>4.4856E-2</c:v>
                </c:pt>
                <c:pt idx="140603">
                  <c:v>4.4856E-2</c:v>
                </c:pt>
                <c:pt idx="140604">
                  <c:v>4.4857000000000001E-2</c:v>
                </c:pt>
                <c:pt idx="140605">
                  <c:v>4.4857000000000001E-2</c:v>
                </c:pt>
                <c:pt idx="140606">
                  <c:v>4.4858000000000002E-2</c:v>
                </c:pt>
                <c:pt idx="140607">
                  <c:v>4.4859000000000003E-2</c:v>
                </c:pt>
                <c:pt idx="140608">
                  <c:v>4.4859000000000003E-2</c:v>
                </c:pt>
                <c:pt idx="140609">
                  <c:v>4.4859999999999997E-2</c:v>
                </c:pt>
                <c:pt idx="140610">
                  <c:v>4.4860999999999998E-2</c:v>
                </c:pt>
                <c:pt idx="140611">
                  <c:v>4.4861999999999999E-2</c:v>
                </c:pt>
                <c:pt idx="140612">
                  <c:v>4.4861999999999999E-2</c:v>
                </c:pt>
                <c:pt idx="140613">
                  <c:v>4.4863E-2</c:v>
                </c:pt>
                <c:pt idx="140614">
                  <c:v>4.4864000000000001E-2</c:v>
                </c:pt>
                <c:pt idx="140615">
                  <c:v>4.4865000000000002E-2</c:v>
                </c:pt>
                <c:pt idx="140616">
                  <c:v>4.4866000000000003E-2</c:v>
                </c:pt>
                <c:pt idx="140617">
                  <c:v>4.4866999999999997E-2</c:v>
                </c:pt>
                <c:pt idx="140618">
                  <c:v>4.4867999999999998E-2</c:v>
                </c:pt>
                <c:pt idx="140619">
                  <c:v>4.4868999999999999E-2</c:v>
                </c:pt>
                <c:pt idx="140620">
                  <c:v>4.487E-2</c:v>
                </c:pt>
                <c:pt idx="140621">
                  <c:v>4.4871000000000001E-2</c:v>
                </c:pt>
                <c:pt idx="140622">
                  <c:v>4.4872000000000002E-2</c:v>
                </c:pt>
                <c:pt idx="140623">
                  <c:v>4.4872000000000002E-2</c:v>
                </c:pt>
                <c:pt idx="140624">
                  <c:v>4.4873000000000003E-2</c:v>
                </c:pt>
                <c:pt idx="140625">
                  <c:v>4.4873999999999997E-2</c:v>
                </c:pt>
                <c:pt idx="140626">
                  <c:v>4.4873999999999997E-2</c:v>
                </c:pt>
                <c:pt idx="140627">
                  <c:v>4.4874999999999998E-2</c:v>
                </c:pt>
                <c:pt idx="140628">
                  <c:v>4.4875999999999999E-2</c:v>
                </c:pt>
                <c:pt idx="140629">
                  <c:v>4.4875999999999999E-2</c:v>
                </c:pt>
                <c:pt idx="140630">
                  <c:v>4.4877E-2</c:v>
                </c:pt>
                <c:pt idx="140631">
                  <c:v>4.4877E-2</c:v>
                </c:pt>
                <c:pt idx="140632">
                  <c:v>4.4878000000000001E-2</c:v>
                </c:pt>
                <c:pt idx="140633">
                  <c:v>4.4878000000000001E-2</c:v>
                </c:pt>
                <c:pt idx="140634">
                  <c:v>4.4878000000000001E-2</c:v>
                </c:pt>
                <c:pt idx="140635">
                  <c:v>4.4879000000000002E-2</c:v>
                </c:pt>
                <c:pt idx="140636">
                  <c:v>4.4879000000000002E-2</c:v>
                </c:pt>
                <c:pt idx="140637">
                  <c:v>4.4879000000000002E-2</c:v>
                </c:pt>
                <c:pt idx="140638">
                  <c:v>4.4879000000000002E-2</c:v>
                </c:pt>
                <c:pt idx="140639">
                  <c:v>4.4879000000000002E-2</c:v>
                </c:pt>
                <c:pt idx="140640">
                  <c:v>4.4879000000000002E-2</c:v>
                </c:pt>
                <c:pt idx="140641">
                  <c:v>4.4879000000000002E-2</c:v>
                </c:pt>
                <c:pt idx="140642">
                  <c:v>4.4879000000000002E-2</c:v>
                </c:pt>
                <c:pt idx="140643">
                  <c:v>4.4878000000000001E-2</c:v>
                </c:pt>
                <c:pt idx="140644">
                  <c:v>4.4878000000000001E-2</c:v>
                </c:pt>
                <c:pt idx="140645">
                  <c:v>4.4878000000000001E-2</c:v>
                </c:pt>
                <c:pt idx="140646">
                  <c:v>4.4877E-2</c:v>
                </c:pt>
                <c:pt idx="140647">
                  <c:v>4.4877E-2</c:v>
                </c:pt>
                <c:pt idx="140648">
                  <c:v>4.4875999999999999E-2</c:v>
                </c:pt>
                <c:pt idx="140649">
                  <c:v>4.4875999999999999E-2</c:v>
                </c:pt>
                <c:pt idx="140650">
                  <c:v>4.4874999999999998E-2</c:v>
                </c:pt>
                <c:pt idx="140651">
                  <c:v>4.4874999999999998E-2</c:v>
                </c:pt>
                <c:pt idx="140652">
                  <c:v>4.4873999999999997E-2</c:v>
                </c:pt>
                <c:pt idx="140653">
                  <c:v>4.4873999999999997E-2</c:v>
                </c:pt>
                <c:pt idx="140654">
                  <c:v>4.4873000000000003E-2</c:v>
                </c:pt>
                <c:pt idx="140655">
                  <c:v>4.4873000000000003E-2</c:v>
                </c:pt>
                <c:pt idx="140656">
                  <c:v>4.4872000000000002E-2</c:v>
                </c:pt>
                <c:pt idx="140657">
                  <c:v>4.4871000000000001E-2</c:v>
                </c:pt>
                <c:pt idx="140658">
                  <c:v>4.4871000000000001E-2</c:v>
                </c:pt>
                <c:pt idx="140659">
                  <c:v>4.487E-2</c:v>
                </c:pt>
                <c:pt idx="140660">
                  <c:v>4.4868999999999999E-2</c:v>
                </c:pt>
                <c:pt idx="140661">
                  <c:v>4.4868999999999999E-2</c:v>
                </c:pt>
                <c:pt idx="140662">
                  <c:v>4.4867999999999998E-2</c:v>
                </c:pt>
                <c:pt idx="140663">
                  <c:v>4.4867999999999998E-2</c:v>
                </c:pt>
                <c:pt idx="140664">
                  <c:v>4.4866999999999997E-2</c:v>
                </c:pt>
                <c:pt idx="140665">
                  <c:v>4.4866999999999997E-2</c:v>
                </c:pt>
                <c:pt idx="140666">
                  <c:v>4.4866999999999997E-2</c:v>
                </c:pt>
                <c:pt idx="140667">
                  <c:v>4.4866000000000003E-2</c:v>
                </c:pt>
                <c:pt idx="140668">
                  <c:v>4.4866000000000003E-2</c:v>
                </c:pt>
                <c:pt idx="140669">
                  <c:v>4.4865000000000002E-2</c:v>
                </c:pt>
                <c:pt idx="140670">
                  <c:v>4.4865000000000002E-2</c:v>
                </c:pt>
                <c:pt idx="140671">
                  <c:v>4.4865000000000002E-2</c:v>
                </c:pt>
                <c:pt idx="140672">
                  <c:v>4.4864000000000001E-2</c:v>
                </c:pt>
                <c:pt idx="140673">
                  <c:v>4.4864000000000001E-2</c:v>
                </c:pt>
                <c:pt idx="140674">
                  <c:v>4.4864000000000001E-2</c:v>
                </c:pt>
                <c:pt idx="140675">
                  <c:v>4.4864000000000001E-2</c:v>
                </c:pt>
                <c:pt idx="140676">
                  <c:v>4.4864000000000001E-2</c:v>
                </c:pt>
                <c:pt idx="140677">
                  <c:v>4.4864000000000001E-2</c:v>
                </c:pt>
                <c:pt idx="140678">
                  <c:v>4.4865000000000002E-2</c:v>
                </c:pt>
                <c:pt idx="140679">
                  <c:v>4.4865000000000002E-2</c:v>
                </c:pt>
                <c:pt idx="140680">
                  <c:v>4.4865000000000002E-2</c:v>
                </c:pt>
                <c:pt idx="140681">
                  <c:v>4.4865000000000002E-2</c:v>
                </c:pt>
                <c:pt idx="140682">
                  <c:v>4.4865000000000002E-2</c:v>
                </c:pt>
                <c:pt idx="140683">
                  <c:v>4.4866000000000003E-2</c:v>
                </c:pt>
                <c:pt idx="140684">
                  <c:v>4.4866000000000003E-2</c:v>
                </c:pt>
                <c:pt idx="140685">
                  <c:v>4.4866999999999997E-2</c:v>
                </c:pt>
                <c:pt idx="140686">
                  <c:v>4.4866999999999997E-2</c:v>
                </c:pt>
                <c:pt idx="140687">
                  <c:v>4.4867999999999998E-2</c:v>
                </c:pt>
                <c:pt idx="140688">
                  <c:v>4.4867999999999998E-2</c:v>
                </c:pt>
                <c:pt idx="140689">
                  <c:v>4.4868999999999999E-2</c:v>
                </c:pt>
                <c:pt idx="140690">
                  <c:v>4.487E-2</c:v>
                </c:pt>
                <c:pt idx="140691">
                  <c:v>4.4871000000000001E-2</c:v>
                </c:pt>
                <c:pt idx="140692">
                  <c:v>4.4871000000000001E-2</c:v>
                </c:pt>
                <c:pt idx="140693">
                  <c:v>4.4872000000000002E-2</c:v>
                </c:pt>
                <c:pt idx="140694">
                  <c:v>4.4873000000000003E-2</c:v>
                </c:pt>
                <c:pt idx="140695">
                  <c:v>4.4873999999999997E-2</c:v>
                </c:pt>
                <c:pt idx="140696">
                  <c:v>4.4874999999999998E-2</c:v>
                </c:pt>
                <c:pt idx="140697">
                  <c:v>4.4875999999999999E-2</c:v>
                </c:pt>
                <c:pt idx="140698">
                  <c:v>4.4877E-2</c:v>
                </c:pt>
                <c:pt idx="140699">
                  <c:v>4.4878000000000001E-2</c:v>
                </c:pt>
                <c:pt idx="140700">
                  <c:v>4.4879000000000002E-2</c:v>
                </c:pt>
                <c:pt idx="140701">
                  <c:v>4.4880000000000003E-2</c:v>
                </c:pt>
                <c:pt idx="140702">
                  <c:v>4.4881999999999998E-2</c:v>
                </c:pt>
                <c:pt idx="140703">
                  <c:v>4.4882999999999999E-2</c:v>
                </c:pt>
                <c:pt idx="140704">
                  <c:v>4.4884E-2</c:v>
                </c:pt>
                <c:pt idx="140705">
                  <c:v>4.4885000000000001E-2</c:v>
                </c:pt>
                <c:pt idx="140706">
                  <c:v>4.4886000000000002E-2</c:v>
                </c:pt>
                <c:pt idx="140707">
                  <c:v>4.4887999999999997E-2</c:v>
                </c:pt>
                <c:pt idx="140708">
                  <c:v>4.4888999999999998E-2</c:v>
                </c:pt>
                <c:pt idx="140709">
                  <c:v>4.4889999999999999E-2</c:v>
                </c:pt>
                <c:pt idx="140710">
                  <c:v>4.4892000000000001E-2</c:v>
                </c:pt>
                <c:pt idx="140711">
                  <c:v>4.4893000000000002E-2</c:v>
                </c:pt>
                <c:pt idx="140712">
                  <c:v>4.4894999999999997E-2</c:v>
                </c:pt>
                <c:pt idx="140713">
                  <c:v>4.4895999999999998E-2</c:v>
                </c:pt>
                <c:pt idx="140714">
                  <c:v>4.4898E-2</c:v>
                </c:pt>
                <c:pt idx="140715">
                  <c:v>4.4899000000000001E-2</c:v>
                </c:pt>
                <c:pt idx="140716">
                  <c:v>4.4900000000000002E-2</c:v>
                </c:pt>
                <c:pt idx="140717">
                  <c:v>4.4901000000000003E-2</c:v>
                </c:pt>
                <c:pt idx="140718">
                  <c:v>4.4902999999999998E-2</c:v>
                </c:pt>
                <c:pt idx="140719">
                  <c:v>4.4903999999999999E-2</c:v>
                </c:pt>
                <c:pt idx="140720">
                  <c:v>4.4905E-2</c:v>
                </c:pt>
                <c:pt idx="140721">
                  <c:v>4.4906000000000001E-2</c:v>
                </c:pt>
                <c:pt idx="140722">
                  <c:v>4.4908000000000003E-2</c:v>
                </c:pt>
                <c:pt idx="140723">
                  <c:v>4.4908999999999998E-2</c:v>
                </c:pt>
                <c:pt idx="140724">
                  <c:v>4.4909999999999999E-2</c:v>
                </c:pt>
                <c:pt idx="140725">
                  <c:v>4.4911E-2</c:v>
                </c:pt>
                <c:pt idx="140726">
                  <c:v>4.4913000000000002E-2</c:v>
                </c:pt>
                <c:pt idx="140727">
                  <c:v>4.4914000000000003E-2</c:v>
                </c:pt>
                <c:pt idx="140728">
                  <c:v>4.4914000000000003E-2</c:v>
                </c:pt>
                <c:pt idx="140729">
                  <c:v>4.4914999999999997E-2</c:v>
                </c:pt>
                <c:pt idx="140730">
                  <c:v>4.4915999999999998E-2</c:v>
                </c:pt>
                <c:pt idx="140731">
                  <c:v>4.4916999999999999E-2</c:v>
                </c:pt>
                <c:pt idx="140732">
                  <c:v>4.4918E-2</c:v>
                </c:pt>
                <c:pt idx="140733">
                  <c:v>4.4918E-2</c:v>
                </c:pt>
                <c:pt idx="140734">
                  <c:v>4.4919000000000001E-2</c:v>
                </c:pt>
                <c:pt idx="140735">
                  <c:v>4.4920000000000002E-2</c:v>
                </c:pt>
                <c:pt idx="140736">
                  <c:v>4.4920000000000002E-2</c:v>
                </c:pt>
                <c:pt idx="140737">
                  <c:v>4.4921000000000003E-2</c:v>
                </c:pt>
                <c:pt idx="140738">
                  <c:v>4.4921000000000003E-2</c:v>
                </c:pt>
                <c:pt idx="140739">
                  <c:v>4.4921000000000003E-2</c:v>
                </c:pt>
                <c:pt idx="140740">
                  <c:v>4.4921999999999997E-2</c:v>
                </c:pt>
                <c:pt idx="140741">
                  <c:v>4.4921999999999997E-2</c:v>
                </c:pt>
                <c:pt idx="140742">
                  <c:v>4.4921999999999997E-2</c:v>
                </c:pt>
                <c:pt idx="140743">
                  <c:v>4.4921999999999997E-2</c:v>
                </c:pt>
                <c:pt idx="140744">
                  <c:v>4.4921999999999997E-2</c:v>
                </c:pt>
                <c:pt idx="140745">
                  <c:v>4.4921999999999997E-2</c:v>
                </c:pt>
                <c:pt idx="140746">
                  <c:v>4.4921999999999997E-2</c:v>
                </c:pt>
                <c:pt idx="140747">
                  <c:v>4.4921999999999997E-2</c:v>
                </c:pt>
                <c:pt idx="140748">
                  <c:v>4.4921999999999997E-2</c:v>
                </c:pt>
                <c:pt idx="140749">
                  <c:v>4.4921999999999997E-2</c:v>
                </c:pt>
                <c:pt idx="140750">
                  <c:v>4.4921000000000003E-2</c:v>
                </c:pt>
                <c:pt idx="140751">
                  <c:v>4.4921000000000003E-2</c:v>
                </c:pt>
                <c:pt idx="140752">
                  <c:v>4.4921000000000003E-2</c:v>
                </c:pt>
                <c:pt idx="140753">
                  <c:v>4.4920000000000002E-2</c:v>
                </c:pt>
                <c:pt idx="140754">
                  <c:v>4.4920000000000002E-2</c:v>
                </c:pt>
                <c:pt idx="140755">
                  <c:v>4.4919000000000001E-2</c:v>
                </c:pt>
                <c:pt idx="140756">
                  <c:v>4.4919000000000001E-2</c:v>
                </c:pt>
                <c:pt idx="140757">
                  <c:v>4.4918E-2</c:v>
                </c:pt>
                <c:pt idx="140758">
                  <c:v>4.4918E-2</c:v>
                </c:pt>
                <c:pt idx="140759">
                  <c:v>4.4918E-2</c:v>
                </c:pt>
                <c:pt idx="140760">
                  <c:v>4.4916999999999999E-2</c:v>
                </c:pt>
                <c:pt idx="140761">
                  <c:v>4.4916999999999999E-2</c:v>
                </c:pt>
                <c:pt idx="140762">
                  <c:v>4.4915999999999998E-2</c:v>
                </c:pt>
                <c:pt idx="140763">
                  <c:v>4.4914999999999997E-2</c:v>
                </c:pt>
                <c:pt idx="140764">
                  <c:v>4.4914999999999997E-2</c:v>
                </c:pt>
                <c:pt idx="140765">
                  <c:v>4.4914000000000003E-2</c:v>
                </c:pt>
                <c:pt idx="140766">
                  <c:v>4.4914000000000003E-2</c:v>
                </c:pt>
                <c:pt idx="140767">
                  <c:v>4.4913000000000002E-2</c:v>
                </c:pt>
                <c:pt idx="140768">
                  <c:v>4.4913000000000002E-2</c:v>
                </c:pt>
                <c:pt idx="140769">
                  <c:v>4.4912000000000001E-2</c:v>
                </c:pt>
                <c:pt idx="140770">
                  <c:v>4.4912000000000001E-2</c:v>
                </c:pt>
                <c:pt idx="140771">
                  <c:v>4.4911E-2</c:v>
                </c:pt>
                <c:pt idx="140772">
                  <c:v>4.4911E-2</c:v>
                </c:pt>
                <c:pt idx="140773">
                  <c:v>4.4911E-2</c:v>
                </c:pt>
                <c:pt idx="140774">
                  <c:v>4.4909999999999999E-2</c:v>
                </c:pt>
                <c:pt idx="140775">
                  <c:v>4.4909999999999999E-2</c:v>
                </c:pt>
                <c:pt idx="140776">
                  <c:v>4.4909999999999999E-2</c:v>
                </c:pt>
                <c:pt idx="140777">
                  <c:v>4.4908999999999998E-2</c:v>
                </c:pt>
                <c:pt idx="140778">
                  <c:v>4.4908999999999998E-2</c:v>
                </c:pt>
                <c:pt idx="140779">
                  <c:v>4.4908999999999998E-2</c:v>
                </c:pt>
                <c:pt idx="140780">
                  <c:v>4.4908999999999998E-2</c:v>
                </c:pt>
                <c:pt idx="140781">
                  <c:v>4.4908999999999998E-2</c:v>
                </c:pt>
                <c:pt idx="140782">
                  <c:v>4.4908999999999998E-2</c:v>
                </c:pt>
                <c:pt idx="140783">
                  <c:v>4.4908999999999998E-2</c:v>
                </c:pt>
                <c:pt idx="140784">
                  <c:v>4.4909999999999999E-2</c:v>
                </c:pt>
                <c:pt idx="140785">
                  <c:v>4.4909999999999999E-2</c:v>
                </c:pt>
                <c:pt idx="140786">
                  <c:v>4.4909999999999999E-2</c:v>
                </c:pt>
                <c:pt idx="140787">
                  <c:v>4.4911E-2</c:v>
                </c:pt>
                <c:pt idx="140788">
                  <c:v>4.4911E-2</c:v>
                </c:pt>
                <c:pt idx="140789">
                  <c:v>4.4912000000000001E-2</c:v>
                </c:pt>
                <c:pt idx="140790">
                  <c:v>4.4912000000000001E-2</c:v>
                </c:pt>
                <c:pt idx="140791">
                  <c:v>4.4913000000000002E-2</c:v>
                </c:pt>
                <c:pt idx="140792">
                  <c:v>4.4914000000000003E-2</c:v>
                </c:pt>
                <c:pt idx="140793">
                  <c:v>4.4914999999999997E-2</c:v>
                </c:pt>
                <c:pt idx="140794">
                  <c:v>4.4915999999999998E-2</c:v>
                </c:pt>
                <c:pt idx="140795">
                  <c:v>4.4916999999999999E-2</c:v>
                </c:pt>
                <c:pt idx="140796">
                  <c:v>4.4918E-2</c:v>
                </c:pt>
                <c:pt idx="140797">
                  <c:v>4.4919000000000001E-2</c:v>
                </c:pt>
                <c:pt idx="140798">
                  <c:v>4.4920000000000002E-2</c:v>
                </c:pt>
                <c:pt idx="140799">
                  <c:v>4.4921999999999997E-2</c:v>
                </c:pt>
                <c:pt idx="140800">
                  <c:v>4.4922999999999998E-2</c:v>
                </c:pt>
                <c:pt idx="140801">
                  <c:v>4.4923999999999999E-2</c:v>
                </c:pt>
                <c:pt idx="140802">
                  <c:v>4.4926000000000001E-2</c:v>
                </c:pt>
                <c:pt idx="140803">
                  <c:v>4.4927000000000002E-2</c:v>
                </c:pt>
                <c:pt idx="140804">
                  <c:v>4.4928999999999997E-2</c:v>
                </c:pt>
                <c:pt idx="140805">
                  <c:v>4.4930999999999999E-2</c:v>
                </c:pt>
                <c:pt idx="140806">
                  <c:v>4.4932E-2</c:v>
                </c:pt>
                <c:pt idx="140807">
                  <c:v>4.4934000000000002E-2</c:v>
                </c:pt>
                <c:pt idx="140808">
                  <c:v>4.4935999999999997E-2</c:v>
                </c:pt>
                <c:pt idx="140809">
                  <c:v>4.4936999999999998E-2</c:v>
                </c:pt>
                <c:pt idx="140810">
                  <c:v>4.4939E-2</c:v>
                </c:pt>
                <c:pt idx="140811">
                  <c:v>4.4941000000000002E-2</c:v>
                </c:pt>
                <c:pt idx="140812">
                  <c:v>4.4942000000000003E-2</c:v>
                </c:pt>
                <c:pt idx="140813">
                  <c:v>4.4943999999999998E-2</c:v>
                </c:pt>
                <c:pt idx="140814">
                  <c:v>4.4944999999999999E-2</c:v>
                </c:pt>
                <c:pt idx="140815">
                  <c:v>4.4947000000000001E-2</c:v>
                </c:pt>
                <c:pt idx="140816">
                  <c:v>4.4948000000000002E-2</c:v>
                </c:pt>
                <c:pt idx="140817">
                  <c:v>4.4949999999999997E-2</c:v>
                </c:pt>
                <c:pt idx="140818">
                  <c:v>4.4950999999999998E-2</c:v>
                </c:pt>
                <c:pt idx="140819">
                  <c:v>4.4953E-2</c:v>
                </c:pt>
                <c:pt idx="140820">
                  <c:v>4.4954000000000001E-2</c:v>
                </c:pt>
                <c:pt idx="140821">
                  <c:v>4.4955000000000002E-2</c:v>
                </c:pt>
                <c:pt idx="140822">
                  <c:v>4.4956000000000003E-2</c:v>
                </c:pt>
                <c:pt idx="140823">
                  <c:v>4.4956999999999997E-2</c:v>
                </c:pt>
                <c:pt idx="140824">
                  <c:v>4.4957999999999998E-2</c:v>
                </c:pt>
                <c:pt idx="140825">
                  <c:v>4.4958999999999999E-2</c:v>
                </c:pt>
                <c:pt idx="140826">
                  <c:v>4.496E-2</c:v>
                </c:pt>
                <c:pt idx="140827">
                  <c:v>4.4961000000000001E-2</c:v>
                </c:pt>
                <c:pt idx="140828">
                  <c:v>4.4961000000000001E-2</c:v>
                </c:pt>
                <c:pt idx="140829">
                  <c:v>4.4962000000000002E-2</c:v>
                </c:pt>
                <c:pt idx="140830">
                  <c:v>4.4963000000000003E-2</c:v>
                </c:pt>
                <c:pt idx="140831">
                  <c:v>4.4963000000000003E-2</c:v>
                </c:pt>
                <c:pt idx="140832">
                  <c:v>4.4963000000000003E-2</c:v>
                </c:pt>
                <c:pt idx="140833">
                  <c:v>4.4963999999999997E-2</c:v>
                </c:pt>
                <c:pt idx="140834">
                  <c:v>4.4963999999999997E-2</c:v>
                </c:pt>
                <c:pt idx="140835">
                  <c:v>4.4963999999999997E-2</c:v>
                </c:pt>
                <c:pt idx="140836">
                  <c:v>4.4963999999999997E-2</c:v>
                </c:pt>
                <c:pt idx="140837">
                  <c:v>4.4963000000000003E-2</c:v>
                </c:pt>
                <c:pt idx="140838">
                  <c:v>4.4963000000000003E-2</c:v>
                </c:pt>
                <c:pt idx="140839">
                  <c:v>4.4963000000000003E-2</c:v>
                </c:pt>
                <c:pt idx="140840">
                  <c:v>4.4962000000000002E-2</c:v>
                </c:pt>
                <c:pt idx="140841">
                  <c:v>4.4962000000000002E-2</c:v>
                </c:pt>
                <c:pt idx="140842">
                  <c:v>4.4962000000000002E-2</c:v>
                </c:pt>
                <c:pt idx="140843">
                  <c:v>4.4961000000000001E-2</c:v>
                </c:pt>
                <c:pt idx="140844">
                  <c:v>4.496E-2</c:v>
                </c:pt>
                <c:pt idx="140845">
                  <c:v>4.4958999999999999E-2</c:v>
                </c:pt>
                <c:pt idx="140846">
                  <c:v>4.4957999999999998E-2</c:v>
                </c:pt>
                <c:pt idx="140847">
                  <c:v>4.4956999999999997E-2</c:v>
                </c:pt>
                <c:pt idx="140848">
                  <c:v>4.4956000000000003E-2</c:v>
                </c:pt>
                <c:pt idx="140849">
                  <c:v>4.4955000000000002E-2</c:v>
                </c:pt>
                <c:pt idx="140850">
                  <c:v>4.4954000000000001E-2</c:v>
                </c:pt>
                <c:pt idx="140851">
                  <c:v>4.4953E-2</c:v>
                </c:pt>
                <c:pt idx="140852">
                  <c:v>4.4951999999999999E-2</c:v>
                </c:pt>
                <c:pt idx="140853">
                  <c:v>4.4950999999999998E-2</c:v>
                </c:pt>
                <c:pt idx="140854">
                  <c:v>4.4949000000000003E-2</c:v>
                </c:pt>
                <c:pt idx="140855">
                  <c:v>4.4948000000000002E-2</c:v>
                </c:pt>
                <c:pt idx="140856">
                  <c:v>4.4947000000000001E-2</c:v>
                </c:pt>
                <c:pt idx="140857">
                  <c:v>4.4946E-2</c:v>
                </c:pt>
                <c:pt idx="140858">
                  <c:v>4.4943999999999998E-2</c:v>
                </c:pt>
                <c:pt idx="140859">
                  <c:v>4.4942999999999997E-2</c:v>
                </c:pt>
                <c:pt idx="140860">
                  <c:v>4.4941000000000002E-2</c:v>
                </c:pt>
                <c:pt idx="140861">
                  <c:v>4.4940000000000001E-2</c:v>
                </c:pt>
                <c:pt idx="140862">
                  <c:v>4.4939E-2</c:v>
                </c:pt>
                <c:pt idx="140863">
                  <c:v>4.4937999999999999E-2</c:v>
                </c:pt>
                <c:pt idx="140864">
                  <c:v>4.4936999999999998E-2</c:v>
                </c:pt>
                <c:pt idx="140865">
                  <c:v>4.4935999999999997E-2</c:v>
                </c:pt>
                <c:pt idx="140866">
                  <c:v>4.4935000000000003E-2</c:v>
                </c:pt>
                <c:pt idx="140867">
                  <c:v>4.4934000000000002E-2</c:v>
                </c:pt>
                <c:pt idx="140868">
                  <c:v>4.4933000000000001E-2</c:v>
                </c:pt>
                <c:pt idx="140869">
                  <c:v>4.4932E-2</c:v>
                </c:pt>
                <c:pt idx="140870">
                  <c:v>4.4930999999999999E-2</c:v>
                </c:pt>
                <c:pt idx="140871">
                  <c:v>4.4929999999999998E-2</c:v>
                </c:pt>
                <c:pt idx="140872">
                  <c:v>4.4929999999999998E-2</c:v>
                </c:pt>
                <c:pt idx="140873">
                  <c:v>4.4928999999999997E-2</c:v>
                </c:pt>
                <c:pt idx="140874">
                  <c:v>4.4928999999999997E-2</c:v>
                </c:pt>
                <c:pt idx="140875">
                  <c:v>4.4928999999999997E-2</c:v>
                </c:pt>
                <c:pt idx="140876">
                  <c:v>4.4928999999999997E-2</c:v>
                </c:pt>
                <c:pt idx="140877">
                  <c:v>4.4928999999999997E-2</c:v>
                </c:pt>
                <c:pt idx="140878">
                  <c:v>4.4928999999999997E-2</c:v>
                </c:pt>
                <c:pt idx="140879">
                  <c:v>4.4928999999999997E-2</c:v>
                </c:pt>
                <c:pt idx="140880">
                  <c:v>4.4928999999999997E-2</c:v>
                </c:pt>
                <c:pt idx="140881">
                  <c:v>4.4929999999999998E-2</c:v>
                </c:pt>
                <c:pt idx="140882">
                  <c:v>4.4929999999999998E-2</c:v>
                </c:pt>
                <c:pt idx="140883">
                  <c:v>4.4930999999999999E-2</c:v>
                </c:pt>
                <c:pt idx="140884">
                  <c:v>4.4930999999999999E-2</c:v>
                </c:pt>
                <c:pt idx="140885">
                  <c:v>4.4932E-2</c:v>
                </c:pt>
                <c:pt idx="140886">
                  <c:v>4.4933000000000001E-2</c:v>
                </c:pt>
                <c:pt idx="140887">
                  <c:v>4.4935000000000003E-2</c:v>
                </c:pt>
                <c:pt idx="140888">
                  <c:v>4.4935999999999997E-2</c:v>
                </c:pt>
                <c:pt idx="140889">
                  <c:v>4.4936999999999998E-2</c:v>
                </c:pt>
                <c:pt idx="140890">
                  <c:v>4.4939E-2</c:v>
                </c:pt>
                <c:pt idx="140891">
                  <c:v>4.4941000000000002E-2</c:v>
                </c:pt>
                <c:pt idx="140892">
                  <c:v>4.4942000000000003E-2</c:v>
                </c:pt>
                <c:pt idx="140893">
                  <c:v>4.4943999999999998E-2</c:v>
                </c:pt>
                <c:pt idx="140894">
                  <c:v>4.4946E-2</c:v>
                </c:pt>
                <c:pt idx="140895">
                  <c:v>4.4948000000000002E-2</c:v>
                </c:pt>
                <c:pt idx="140896">
                  <c:v>4.4949999999999997E-2</c:v>
                </c:pt>
                <c:pt idx="140897">
                  <c:v>4.4951999999999999E-2</c:v>
                </c:pt>
                <c:pt idx="140898">
                  <c:v>4.4954000000000001E-2</c:v>
                </c:pt>
                <c:pt idx="140899">
                  <c:v>4.4956999999999997E-2</c:v>
                </c:pt>
                <c:pt idx="140900">
                  <c:v>4.4958999999999999E-2</c:v>
                </c:pt>
                <c:pt idx="140901">
                  <c:v>4.4962000000000002E-2</c:v>
                </c:pt>
                <c:pt idx="140902">
                  <c:v>4.4963999999999997E-2</c:v>
                </c:pt>
                <c:pt idx="140903">
                  <c:v>4.4967E-2</c:v>
                </c:pt>
                <c:pt idx="140904">
                  <c:v>4.4969000000000002E-2</c:v>
                </c:pt>
                <c:pt idx="140905">
                  <c:v>4.4971999999999998E-2</c:v>
                </c:pt>
                <c:pt idx="140906">
                  <c:v>4.4974E-2</c:v>
                </c:pt>
                <c:pt idx="140907">
                  <c:v>4.4977000000000003E-2</c:v>
                </c:pt>
                <c:pt idx="140908">
                  <c:v>4.4978999999999998E-2</c:v>
                </c:pt>
                <c:pt idx="140909">
                  <c:v>4.4982000000000001E-2</c:v>
                </c:pt>
                <c:pt idx="140910">
                  <c:v>4.4984999999999997E-2</c:v>
                </c:pt>
                <c:pt idx="140911">
                  <c:v>4.4986999999999999E-2</c:v>
                </c:pt>
                <c:pt idx="140912">
                  <c:v>4.4990000000000002E-2</c:v>
                </c:pt>
                <c:pt idx="140913">
                  <c:v>4.4991999999999997E-2</c:v>
                </c:pt>
                <c:pt idx="140914">
                  <c:v>4.4993999999999999E-2</c:v>
                </c:pt>
                <c:pt idx="140915">
                  <c:v>4.4997000000000002E-2</c:v>
                </c:pt>
                <c:pt idx="140916">
                  <c:v>4.4998999999999997E-2</c:v>
                </c:pt>
                <c:pt idx="140917">
                  <c:v>4.5000999999999999E-2</c:v>
                </c:pt>
                <c:pt idx="140918">
                  <c:v>4.5003000000000001E-2</c:v>
                </c:pt>
                <c:pt idx="140919">
                  <c:v>4.5005000000000003E-2</c:v>
                </c:pt>
                <c:pt idx="140920">
                  <c:v>4.5006999999999998E-2</c:v>
                </c:pt>
                <c:pt idx="140921">
                  <c:v>4.5009E-2</c:v>
                </c:pt>
                <c:pt idx="140922">
                  <c:v>4.5010000000000001E-2</c:v>
                </c:pt>
                <c:pt idx="140923">
                  <c:v>4.5012000000000003E-2</c:v>
                </c:pt>
                <c:pt idx="140924">
                  <c:v>4.5012999999999997E-2</c:v>
                </c:pt>
                <c:pt idx="140925">
                  <c:v>4.5014999999999999E-2</c:v>
                </c:pt>
                <c:pt idx="140926">
                  <c:v>4.5016E-2</c:v>
                </c:pt>
                <c:pt idx="140927">
                  <c:v>4.5017000000000001E-2</c:v>
                </c:pt>
                <c:pt idx="140928">
                  <c:v>4.5018000000000002E-2</c:v>
                </c:pt>
                <c:pt idx="140929">
                  <c:v>4.5018000000000002E-2</c:v>
                </c:pt>
                <c:pt idx="140930">
                  <c:v>4.5019000000000003E-2</c:v>
                </c:pt>
                <c:pt idx="140931">
                  <c:v>4.5019000000000003E-2</c:v>
                </c:pt>
                <c:pt idx="140932">
                  <c:v>4.5019000000000003E-2</c:v>
                </c:pt>
                <c:pt idx="140933">
                  <c:v>4.5019999999999998E-2</c:v>
                </c:pt>
                <c:pt idx="140934">
                  <c:v>4.5019999999999998E-2</c:v>
                </c:pt>
                <c:pt idx="140935">
                  <c:v>4.5019999999999998E-2</c:v>
                </c:pt>
                <c:pt idx="140936">
                  <c:v>4.5019000000000003E-2</c:v>
                </c:pt>
                <c:pt idx="140937">
                  <c:v>4.5019000000000003E-2</c:v>
                </c:pt>
                <c:pt idx="140938">
                  <c:v>4.5018000000000002E-2</c:v>
                </c:pt>
                <c:pt idx="140939">
                  <c:v>4.5017000000000001E-2</c:v>
                </c:pt>
                <c:pt idx="140940">
                  <c:v>4.5017000000000001E-2</c:v>
                </c:pt>
                <c:pt idx="140941">
                  <c:v>4.5014999999999999E-2</c:v>
                </c:pt>
                <c:pt idx="140942">
                  <c:v>4.5013999999999998E-2</c:v>
                </c:pt>
                <c:pt idx="140943">
                  <c:v>4.5012999999999997E-2</c:v>
                </c:pt>
                <c:pt idx="140944">
                  <c:v>4.5012000000000003E-2</c:v>
                </c:pt>
                <c:pt idx="140945">
                  <c:v>4.5010000000000001E-2</c:v>
                </c:pt>
                <c:pt idx="140946">
                  <c:v>4.5007999999999999E-2</c:v>
                </c:pt>
                <c:pt idx="140947">
                  <c:v>4.5006999999999998E-2</c:v>
                </c:pt>
                <c:pt idx="140948">
                  <c:v>4.5005000000000003E-2</c:v>
                </c:pt>
                <c:pt idx="140949">
                  <c:v>4.5003000000000001E-2</c:v>
                </c:pt>
                <c:pt idx="140950">
                  <c:v>4.5000999999999999E-2</c:v>
                </c:pt>
                <c:pt idx="140951">
                  <c:v>4.4998999999999997E-2</c:v>
                </c:pt>
                <c:pt idx="140952">
                  <c:v>4.4997000000000002E-2</c:v>
                </c:pt>
                <c:pt idx="140953">
                  <c:v>4.4995E-2</c:v>
                </c:pt>
                <c:pt idx="140954">
                  <c:v>4.4991999999999997E-2</c:v>
                </c:pt>
                <c:pt idx="140955">
                  <c:v>4.4990000000000002E-2</c:v>
                </c:pt>
                <c:pt idx="140956">
                  <c:v>4.4988E-2</c:v>
                </c:pt>
                <c:pt idx="140957">
                  <c:v>4.4985999999999998E-2</c:v>
                </c:pt>
                <c:pt idx="140958">
                  <c:v>4.4983000000000002E-2</c:v>
                </c:pt>
                <c:pt idx="140959">
                  <c:v>4.4981E-2</c:v>
                </c:pt>
                <c:pt idx="140960">
                  <c:v>4.4978999999999998E-2</c:v>
                </c:pt>
                <c:pt idx="140961">
                  <c:v>4.4976000000000002E-2</c:v>
                </c:pt>
                <c:pt idx="140962">
                  <c:v>4.4974E-2</c:v>
                </c:pt>
                <c:pt idx="140963">
                  <c:v>4.4971999999999998E-2</c:v>
                </c:pt>
                <c:pt idx="140964">
                  <c:v>4.4969000000000002E-2</c:v>
                </c:pt>
                <c:pt idx="140965">
                  <c:v>4.4967E-2</c:v>
                </c:pt>
                <c:pt idx="140966">
                  <c:v>4.4963999999999997E-2</c:v>
                </c:pt>
                <c:pt idx="140967">
                  <c:v>4.4962000000000002E-2</c:v>
                </c:pt>
                <c:pt idx="140968">
                  <c:v>4.496E-2</c:v>
                </c:pt>
                <c:pt idx="140969">
                  <c:v>4.4957999999999998E-2</c:v>
                </c:pt>
                <c:pt idx="140970">
                  <c:v>4.4956000000000003E-2</c:v>
                </c:pt>
                <c:pt idx="140971">
                  <c:v>4.4954000000000001E-2</c:v>
                </c:pt>
                <c:pt idx="140972">
                  <c:v>4.4951999999999999E-2</c:v>
                </c:pt>
                <c:pt idx="140973">
                  <c:v>4.4949999999999997E-2</c:v>
                </c:pt>
                <c:pt idx="140974">
                  <c:v>4.4948000000000002E-2</c:v>
                </c:pt>
                <c:pt idx="140975">
                  <c:v>4.4946E-2</c:v>
                </c:pt>
                <c:pt idx="140976">
                  <c:v>4.4943999999999998E-2</c:v>
                </c:pt>
                <c:pt idx="140977">
                  <c:v>4.4942999999999997E-2</c:v>
                </c:pt>
                <c:pt idx="140978">
                  <c:v>4.4941000000000002E-2</c:v>
                </c:pt>
                <c:pt idx="140979">
                  <c:v>4.4940000000000001E-2</c:v>
                </c:pt>
                <c:pt idx="140980">
                  <c:v>4.4937999999999999E-2</c:v>
                </c:pt>
                <c:pt idx="140981">
                  <c:v>4.4936999999999998E-2</c:v>
                </c:pt>
                <c:pt idx="140982">
                  <c:v>4.4935999999999997E-2</c:v>
                </c:pt>
                <c:pt idx="140983">
                  <c:v>4.4935000000000003E-2</c:v>
                </c:pt>
                <c:pt idx="140984">
                  <c:v>4.4934000000000002E-2</c:v>
                </c:pt>
                <c:pt idx="140985">
                  <c:v>4.4933000000000001E-2</c:v>
                </c:pt>
                <c:pt idx="140986">
                  <c:v>4.4932E-2</c:v>
                </c:pt>
                <c:pt idx="140987">
                  <c:v>4.4930999999999999E-2</c:v>
                </c:pt>
                <c:pt idx="140988">
                  <c:v>4.4929999999999998E-2</c:v>
                </c:pt>
                <c:pt idx="140989">
                  <c:v>4.4928999999999997E-2</c:v>
                </c:pt>
                <c:pt idx="140990">
                  <c:v>4.4928999999999997E-2</c:v>
                </c:pt>
                <c:pt idx="140991">
                  <c:v>4.4928999999999997E-2</c:v>
                </c:pt>
                <c:pt idx="140992">
                  <c:v>4.4928000000000003E-2</c:v>
                </c:pt>
                <c:pt idx="140993">
                  <c:v>4.4928000000000003E-2</c:v>
                </c:pt>
                <c:pt idx="140994">
                  <c:v>4.4928000000000003E-2</c:v>
                </c:pt>
                <c:pt idx="140995">
                  <c:v>4.4928000000000003E-2</c:v>
                </c:pt>
                <c:pt idx="140996">
                  <c:v>4.4928000000000003E-2</c:v>
                </c:pt>
                <c:pt idx="140997">
                  <c:v>4.4928000000000003E-2</c:v>
                </c:pt>
                <c:pt idx="140998">
                  <c:v>4.4928000000000003E-2</c:v>
                </c:pt>
                <c:pt idx="140999">
                  <c:v>4.4928999999999997E-2</c:v>
                </c:pt>
                <c:pt idx="141000">
                  <c:v>4.4928999999999997E-2</c:v>
                </c:pt>
                <c:pt idx="141001">
                  <c:v>4.4928999999999997E-2</c:v>
                </c:pt>
                <c:pt idx="141002">
                  <c:v>4.4929999999999998E-2</c:v>
                </c:pt>
                <c:pt idx="141003">
                  <c:v>4.4929999999999998E-2</c:v>
                </c:pt>
                <c:pt idx="141004">
                  <c:v>4.4930999999999999E-2</c:v>
                </c:pt>
                <c:pt idx="141005">
                  <c:v>4.4932E-2</c:v>
                </c:pt>
                <c:pt idx="141006">
                  <c:v>4.4933000000000001E-2</c:v>
                </c:pt>
                <c:pt idx="141007">
                  <c:v>4.4934000000000002E-2</c:v>
                </c:pt>
                <c:pt idx="141008">
                  <c:v>4.4935000000000003E-2</c:v>
                </c:pt>
                <c:pt idx="141009">
                  <c:v>4.4935999999999997E-2</c:v>
                </c:pt>
                <c:pt idx="141010">
                  <c:v>4.4936999999999998E-2</c:v>
                </c:pt>
                <c:pt idx="141011">
                  <c:v>4.4937999999999999E-2</c:v>
                </c:pt>
                <c:pt idx="141012">
                  <c:v>4.4939E-2</c:v>
                </c:pt>
                <c:pt idx="141013">
                  <c:v>4.4940000000000001E-2</c:v>
                </c:pt>
                <c:pt idx="141014">
                  <c:v>4.4941000000000002E-2</c:v>
                </c:pt>
                <c:pt idx="141015">
                  <c:v>4.4942000000000003E-2</c:v>
                </c:pt>
                <c:pt idx="141016">
                  <c:v>4.4943999999999998E-2</c:v>
                </c:pt>
                <c:pt idx="141017">
                  <c:v>4.4944999999999999E-2</c:v>
                </c:pt>
                <c:pt idx="141018">
                  <c:v>4.4947000000000001E-2</c:v>
                </c:pt>
                <c:pt idx="141019">
                  <c:v>4.4948000000000002E-2</c:v>
                </c:pt>
                <c:pt idx="141020">
                  <c:v>4.4949999999999997E-2</c:v>
                </c:pt>
                <c:pt idx="141021">
                  <c:v>4.4950999999999998E-2</c:v>
                </c:pt>
                <c:pt idx="141022">
                  <c:v>4.4953E-2</c:v>
                </c:pt>
                <c:pt idx="141023">
                  <c:v>4.4955000000000002E-2</c:v>
                </c:pt>
                <c:pt idx="141024">
                  <c:v>4.4956000000000003E-2</c:v>
                </c:pt>
                <c:pt idx="141025">
                  <c:v>4.4957999999999998E-2</c:v>
                </c:pt>
                <c:pt idx="141026">
                  <c:v>4.4958999999999999E-2</c:v>
                </c:pt>
                <c:pt idx="141027">
                  <c:v>4.4961000000000001E-2</c:v>
                </c:pt>
                <c:pt idx="141028">
                  <c:v>4.4963000000000003E-2</c:v>
                </c:pt>
                <c:pt idx="141029">
                  <c:v>4.4963999999999997E-2</c:v>
                </c:pt>
                <c:pt idx="141030">
                  <c:v>4.4965999999999999E-2</c:v>
                </c:pt>
                <c:pt idx="141031">
                  <c:v>4.4968000000000001E-2</c:v>
                </c:pt>
                <c:pt idx="141032">
                  <c:v>4.4969000000000002E-2</c:v>
                </c:pt>
                <c:pt idx="141033">
                  <c:v>4.4970999999999997E-2</c:v>
                </c:pt>
                <c:pt idx="141034">
                  <c:v>4.4971999999999998E-2</c:v>
                </c:pt>
                <c:pt idx="141035">
                  <c:v>4.4974E-2</c:v>
                </c:pt>
                <c:pt idx="141036">
                  <c:v>4.4975000000000001E-2</c:v>
                </c:pt>
                <c:pt idx="141037">
                  <c:v>4.4977000000000003E-2</c:v>
                </c:pt>
                <c:pt idx="141038">
                  <c:v>4.4977999999999997E-2</c:v>
                </c:pt>
                <c:pt idx="141039">
                  <c:v>4.4979999999999999E-2</c:v>
                </c:pt>
                <c:pt idx="141040">
                  <c:v>4.4981E-2</c:v>
                </c:pt>
                <c:pt idx="141041">
                  <c:v>4.4983000000000002E-2</c:v>
                </c:pt>
                <c:pt idx="141042">
                  <c:v>4.4984000000000003E-2</c:v>
                </c:pt>
                <c:pt idx="141043">
                  <c:v>4.4985999999999998E-2</c:v>
                </c:pt>
                <c:pt idx="141044">
                  <c:v>4.4986999999999999E-2</c:v>
                </c:pt>
                <c:pt idx="141045">
                  <c:v>4.4988E-2</c:v>
                </c:pt>
                <c:pt idx="141046">
                  <c:v>4.4990000000000002E-2</c:v>
                </c:pt>
                <c:pt idx="141047">
                  <c:v>4.4991000000000003E-2</c:v>
                </c:pt>
                <c:pt idx="141048">
                  <c:v>4.4991999999999997E-2</c:v>
                </c:pt>
                <c:pt idx="141049">
                  <c:v>4.4992999999999998E-2</c:v>
                </c:pt>
                <c:pt idx="141050">
                  <c:v>4.4993999999999999E-2</c:v>
                </c:pt>
                <c:pt idx="141051">
                  <c:v>4.4995E-2</c:v>
                </c:pt>
                <c:pt idx="141052">
                  <c:v>4.4996000000000001E-2</c:v>
                </c:pt>
                <c:pt idx="141053">
                  <c:v>4.4997000000000002E-2</c:v>
                </c:pt>
                <c:pt idx="141054">
                  <c:v>4.4998000000000003E-2</c:v>
                </c:pt>
                <c:pt idx="141055">
                  <c:v>4.4998999999999997E-2</c:v>
                </c:pt>
                <c:pt idx="141056">
                  <c:v>4.4999999999999998E-2</c:v>
                </c:pt>
                <c:pt idx="141057">
                  <c:v>4.5000999999999999E-2</c:v>
                </c:pt>
                <c:pt idx="141058">
                  <c:v>4.5002E-2</c:v>
                </c:pt>
                <c:pt idx="141059">
                  <c:v>4.5003000000000001E-2</c:v>
                </c:pt>
                <c:pt idx="141060">
                  <c:v>4.5003000000000001E-2</c:v>
                </c:pt>
                <c:pt idx="141061">
                  <c:v>4.5004000000000002E-2</c:v>
                </c:pt>
                <c:pt idx="141062">
                  <c:v>4.5005000000000003E-2</c:v>
                </c:pt>
                <c:pt idx="141063">
                  <c:v>4.5005000000000003E-2</c:v>
                </c:pt>
                <c:pt idx="141064">
                  <c:v>4.5005999999999997E-2</c:v>
                </c:pt>
                <c:pt idx="141065">
                  <c:v>4.5005999999999997E-2</c:v>
                </c:pt>
                <c:pt idx="141066">
                  <c:v>4.5006999999999998E-2</c:v>
                </c:pt>
                <c:pt idx="141067">
                  <c:v>4.5006999999999998E-2</c:v>
                </c:pt>
                <c:pt idx="141068">
                  <c:v>4.5007999999999999E-2</c:v>
                </c:pt>
                <c:pt idx="141069">
                  <c:v>4.5007999999999999E-2</c:v>
                </c:pt>
                <c:pt idx="141070">
                  <c:v>4.5007999999999999E-2</c:v>
                </c:pt>
                <c:pt idx="141071">
                  <c:v>4.5007999999999999E-2</c:v>
                </c:pt>
                <c:pt idx="141072">
                  <c:v>4.5007999999999999E-2</c:v>
                </c:pt>
                <c:pt idx="141073">
                  <c:v>4.5007999999999999E-2</c:v>
                </c:pt>
                <c:pt idx="141074">
                  <c:v>4.5007999999999999E-2</c:v>
                </c:pt>
                <c:pt idx="141075">
                  <c:v>4.5007999999999999E-2</c:v>
                </c:pt>
                <c:pt idx="141076">
                  <c:v>4.5007999999999999E-2</c:v>
                </c:pt>
                <c:pt idx="141077">
                  <c:v>4.5007999999999999E-2</c:v>
                </c:pt>
                <c:pt idx="141078">
                  <c:v>4.5007999999999999E-2</c:v>
                </c:pt>
                <c:pt idx="141079">
                  <c:v>4.5007999999999999E-2</c:v>
                </c:pt>
                <c:pt idx="141080">
                  <c:v>4.5006999999999998E-2</c:v>
                </c:pt>
                <c:pt idx="141081">
                  <c:v>4.5006999999999998E-2</c:v>
                </c:pt>
                <c:pt idx="141082">
                  <c:v>4.5005999999999997E-2</c:v>
                </c:pt>
                <c:pt idx="141083">
                  <c:v>4.5005000000000003E-2</c:v>
                </c:pt>
                <c:pt idx="141084">
                  <c:v>4.5005000000000003E-2</c:v>
                </c:pt>
                <c:pt idx="141085">
                  <c:v>4.5004000000000002E-2</c:v>
                </c:pt>
                <c:pt idx="141086">
                  <c:v>4.5003000000000001E-2</c:v>
                </c:pt>
                <c:pt idx="141087">
                  <c:v>4.5003000000000001E-2</c:v>
                </c:pt>
                <c:pt idx="141088">
                  <c:v>4.5002E-2</c:v>
                </c:pt>
                <c:pt idx="141089">
                  <c:v>4.5000999999999999E-2</c:v>
                </c:pt>
                <c:pt idx="141090">
                  <c:v>4.4999999999999998E-2</c:v>
                </c:pt>
                <c:pt idx="141091">
                  <c:v>4.4998999999999997E-2</c:v>
                </c:pt>
                <c:pt idx="141092">
                  <c:v>4.4998000000000003E-2</c:v>
                </c:pt>
                <c:pt idx="141093">
                  <c:v>4.4997000000000002E-2</c:v>
                </c:pt>
                <c:pt idx="141094">
                  <c:v>4.4996000000000001E-2</c:v>
                </c:pt>
                <c:pt idx="141095">
                  <c:v>4.4995E-2</c:v>
                </c:pt>
                <c:pt idx="141096">
                  <c:v>4.4992999999999998E-2</c:v>
                </c:pt>
                <c:pt idx="141097">
                  <c:v>4.4991999999999997E-2</c:v>
                </c:pt>
                <c:pt idx="141098">
                  <c:v>4.4991000000000003E-2</c:v>
                </c:pt>
                <c:pt idx="141099">
                  <c:v>4.4990000000000002E-2</c:v>
                </c:pt>
                <c:pt idx="141100">
                  <c:v>4.4989000000000001E-2</c:v>
                </c:pt>
                <c:pt idx="141101">
                  <c:v>4.4986999999999999E-2</c:v>
                </c:pt>
                <c:pt idx="141102">
                  <c:v>4.4985999999999998E-2</c:v>
                </c:pt>
                <c:pt idx="141103">
                  <c:v>4.4984999999999997E-2</c:v>
                </c:pt>
                <c:pt idx="141104">
                  <c:v>4.4984000000000003E-2</c:v>
                </c:pt>
                <c:pt idx="141105">
                  <c:v>4.4982000000000001E-2</c:v>
                </c:pt>
                <c:pt idx="141106">
                  <c:v>4.4981E-2</c:v>
                </c:pt>
                <c:pt idx="141107">
                  <c:v>4.4979999999999999E-2</c:v>
                </c:pt>
                <c:pt idx="141108">
                  <c:v>4.4977999999999997E-2</c:v>
                </c:pt>
                <c:pt idx="141109">
                  <c:v>4.4977000000000003E-2</c:v>
                </c:pt>
                <c:pt idx="141110">
                  <c:v>4.4976000000000002E-2</c:v>
                </c:pt>
                <c:pt idx="141111">
                  <c:v>4.4975000000000001E-2</c:v>
                </c:pt>
                <c:pt idx="141112">
                  <c:v>4.4974E-2</c:v>
                </c:pt>
                <c:pt idx="141113">
                  <c:v>4.4972999999999999E-2</c:v>
                </c:pt>
                <c:pt idx="141114">
                  <c:v>4.4971999999999998E-2</c:v>
                </c:pt>
                <c:pt idx="141115">
                  <c:v>4.4970999999999997E-2</c:v>
                </c:pt>
                <c:pt idx="141116">
                  <c:v>4.4970000000000003E-2</c:v>
                </c:pt>
                <c:pt idx="141117">
                  <c:v>4.4969000000000002E-2</c:v>
                </c:pt>
                <c:pt idx="141118">
                  <c:v>4.4968000000000001E-2</c:v>
                </c:pt>
                <c:pt idx="141119">
                  <c:v>4.4967E-2</c:v>
                </c:pt>
                <c:pt idx="141120">
                  <c:v>4.4967E-2</c:v>
                </c:pt>
                <c:pt idx="141121">
                  <c:v>4.4965999999999999E-2</c:v>
                </c:pt>
                <c:pt idx="141122">
                  <c:v>4.4965999999999999E-2</c:v>
                </c:pt>
                <c:pt idx="141123">
                  <c:v>4.4964999999999998E-2</c:v>
                </c:pt>
                <c:pt idx="141124">
                  <c:v>4.4964999999999998E-2</c:v>
                </c:pt>
                <c:pt idx="141125">
                  <c:v>4.4964999999999998E-2</c:v>
                </c:pt>
                <c:pt idx="141126">
                  <c:v>4.4964999999999998E-2</c:v>
                </c:pt>
                <c:pt idx="141127">
                  <c:v>4.4964999999999998E-2</c:v>
                </c:pt>
                <c:pt idx="141128">
                  <c:v>4.4963999999999997E-2</c:v>
                </c:pt>
                <c:pt idx="141129">
                  <c:v>4.4963999999999997E-2</c:v>
                </c:pt>
                <c:pt idx="141130">
                  <c:v>4.4964999999999998E-2</c:v>
                </c:pt>
                <c:pt idx="141131">
                  <c:v>4.4964999999999998E-2</c:v>
                </c:pt>
                <c:pt idx="141132">
                  <c:v>4.4964999999999998E-2</c:v>
                </c:pt>
                <c:pt idx="141133">
                  <c:v>4.4964999999999998E-2</c:v>
                </c:pt>
                <c:pt idx="141134">
                  <c:v>4.4965999999999999E-2</c:v>
                </c:pt>
                <c:pt idx="141135">
                  <c:v>4.4967E-2</c:v>
                </c:pt>
                <c:pt idx="141136">
                  <c:v>4.4967E-2</c:v>
                </c:pt>
                <c:pt idx="141137">
                  <c:v>4.4968000000000001E-2</c:v>
                </c:pt>
                <c:pt idx="141138">
                  <c:v>4.4969000000000002E-2</c:v>
                </c:pt>
                <c:pt idx="141139">
                  <c:v>4.4970000000000003E-2</c:v>
                </c:pt>
                <c:pt idx="141140">
                  <c:v>4.4970999999999997E-2</c:v>
                </c:pt>
                <c:pt idx="141141">
                  <c:v>4.4971999999999998E-2</c:v>
                </c:pt>
                <c:pt idx="141142">
                  <c:v>4.4972999999999999E-2</c:v>
                </c:pt>
                <c:pt idx="141143">
                  <c:v>4.4974E-2</c:v>
                </c:pt>
                <c:pt idx="141144">
                  <c:v>4.4975000000000001E-2</c:v>
                </c:pt>
                <c:pt idx="141145">
                  <c:v>4.4977000000000003E-2</c:v>
                </c:pt>
                <c:pt idx="141146">
                  <c:v>4.4977999999999997E-2</c:v>
                </c:pt>
                <c:pt idx="141147">
                  <c:v>4.4979999999999999E-2</c:v>
                </c:pt>
                <c:pt idx="141148">
                  <c:v>4.4982000000000001E-2</c:v>
                </c:pt>
                <c:pt idx="141149">
                  <c:v>4.4983000000000002E-2</c:v>
                </c:pt>
                <c:pt idx="141150">
                  <c:v>4.4984999999999997E-2</c:v>
                </c:pt>
                <c:pt idx="141151">
                  <c:v>4.4986999999999999E-2</c:v>
                </c:pt>
                <c:pt idx="141152">
                  <c:v>4.4988E-2</c:v>
                </c:pt>
                <c:pt idx="141153">
                  <c:v>4.4990000000000002E-2</c:v>
                </c:pt>
                <c:pt idx="141154">
                  <c:v>4.4991999999999997E-2</c:v>
                </c:pt>
                <c:pt idx="141155">
                  <c:v>4.4993999999999999E-2</c:v>
                </c:pt>
                <c:pt idx="141156">
                  <c:v>4.4996000000000001E-2</c:v>
                </c:pt>
                <c:pt idx="141157">
                  <c:v>4.4998000000000003E-2</c:v>
                </c:pt>
                <c:pt idx="141158">
                  <c:v>4.4999999999999998E-2</c:v>
                </c:pt>
                <c:pt idx="141159">
                  <c:v>4.5002E-2</c:v>
                </c:pt>
                <c:pt idx="141160">
                  <c:v>4.5004000000000002E-2</c:v>
                </c:pt>
                <c:pt idx="141161">
                  <c:v>4.5005999999999997E-2</c:v>
                </c:pt>
                <c:pt idx="141162">
                  <c:v>4.5007999999999999E-2</c:v>
                </c:pt>
                <c:pt idx="141163">
                  <c:v>4.5010000000000001E-2</c:v>
                </c:pt>
                <c:pt idx="141164">
                  <c:v>4.5012000000000003E-2</c:v>
                </c:pt>
                <c:pt idx="141165">
                  <c:v>4.5013999999999998E-2</c:v>
                </c:pt>
                <c:pt idx="141166">
                  <c:v>4.5016E-2</c:v>
                </c:pt>
                <c:pt idx="141167">
                  <c:v>4.5018000000000002E-2</c:v>
                </c:pt>
                <c:pt idx="141168">
                  <c:v>4.5019999999999998E-2</c:v>
                </c:pt>
                <c:pt idx="141169">
                  <c:v>4.5022E-2</c:v>
                </c:pt>
                <c:pt idx="141170">
                  <c:v>4.5024000000000002E-2</c:v>
                </c:pt>
                <c:pt idx="141171">
                  <c:v>4.5026999999999998E-2</c:v>
                </c:pt>
                <c:pt idx="141172">
                  <c:v>4.5029E-2</c:v>
                </c:pt>
                <c:pt idx="141173">
                  <c:v>4.5030000000000001E-2</c:v>
                </c:pt>
                <c:pt idx="141174">
                  <c:v>4.5032000000000003E-2</c:v>
                </c:pt>
                <c:pt idx="141175">
                  <c:v>4.5033999999999998E-2</c:v>
                </c:pt>
                <c:pt idx="141176">
                  <c:v>4.5036E-2</c:v>
                </c:pt>
                <c:pt idx="141177">
                  <c:v>4.5038000000000002E-2</c:v>
                </c:pt>
                <c:pt idx="141178">
                  <c:v>4.5039000000000003E-2</c:v>
                </c:pt>
                <c:pt idx="141179">
                  <c:v>4.5040999999999998E-2</c:v>
                </c:pt>
                <c:pt idx="141180">
                  <c:v>4.5043E-2</c:v>
                </c:pt>
                <c:pt idx="141181">
                  <c:v>4.5045000000000002E-2</c:v>
                </c:pt>
                <c:pt idx="141182">
                  <c:v>4.5046000000000003E-2</c:v>
                </c:pt>
                <c:pt idx="141183">
                  <c:v>4.5047999999999998E-2</c:v>
                </c:pt>
                <c:pt idx="141184">
                  <c:v>4.505E-2</c:v>
                </c:pt>
                <c:pt idx="141185">
                  <c:v>4.5051000000000001E-2</c:v>
                </c:pt>
                <c:pt idx="141186">
                  <c:v>4.5052000000000002E-2</c:v>
                </c:pt>
                <c:pt idx="141187">
                  <c:v>4.5053999999999997E-2</c:v>
                </c:pt>
                <c:pt idx="141188">
                  <c:v>4.5054999999999998E-2</c:v>
                </c:pt>
                <c:pt idx="141189">
                  <c:v>4.5055999999999999E-2</c:v>
                </c:pt>
                <c:pt idx="141190">
                  <c:v>4.5057E-2</c:v>
                </c:pt>
                <c:pt idx="141191">
                  <c:v>4.5059000000000002E-2</c:v>
                </c:pt>
                <c:pt idx="141192">
                  <c:v>4.5060000000000003E-2</c:v>
                </c:pt>
                <c:pt idx="141193">
                  <c:v>4.5060999999999997E-2</c:v>
                </c:pt>
                <c:pt idx="141194">
                  <c:v>4.5061999999999998E-2</c:v>
                </c:pt>
                <c:pt idx="141195">
                  <c:v>4.5062999999999999E-2</c:v>
                </c:pt>
                <c:pt idx="141196">
                  <c:v>4.5064E-2</c:v>
                </c:pt>
                <c:pt idx="141197">
                  <c:v>4.5065000000000001E-2</c:v>
                </c:pt>
                <c:pt idx="141198">
                  <c:v>4.5066000000000002E-2</c:v>
                </c:pt>
                <c:pt idx="141199">
                  <c:v>4.5067000000000003E-2</c:v>
                </c:pt>
                <c:pt idx="141200">
                  <c:v>4.5067000000000003E-2</c:v>
                </c:pt>
                <c:pt idx="141201">
                  <c:v>4.5067999999999997E-2</c:v>
                </c:pt>
                <c:pt idx="141202">
                  <c:v>4.5068999999999998E-2</c:v>
                </c:pt>
                <c:pt idx="141203">
                  <c:v>4.5068999999999998E-2</c:v>
                </c:pt>
                <c:pt idx="141204">
                  <c:v>4.5069999999999999E-2</c:v>
                </c:pt>
                <c:pt idx="141205">
                  <c:v>4.5071E-2</c:v>
                </c:pt>
                <c:pt idx="141206">
                  <c:v>4.5071E-2</c:v>
                </c:pt>
                <c:pt idx="141207">
                  <c:v>4.5072000000000001E-2</c:v>
                </c:pt>
                <c:pt idx="141208">
                  <c:v>4.5072000000000001E-2</c:v>
                </c:pt>
                <c:pt idx="141209">
                  <c:v>4.5073000000000002E-2</c:v>
                </c:pt>
                <c:pt idx="141210">
                  <c:v>4.5073000000000002E-2</c:v>
                </c:pt>
                <c:pt idx="141211">
                  <c:v>4.5074000000000003E-2</c:v>
                </c:pt>
                <c:pt idx="141212">
                  <c:v>4.5074000000000003E-2</c:v>
                </c:pt>
                <c:pt idx="141213">
                  <c:v>4.5074000000000003E-2</c:v>
                </c:pt>
                <c:pt idx="141214">
                  <c:v>4.5074999999999997E-2</c:v>
                </c:pt>
                <c:pt idx="141215">
                  <c:v>4.5074999999999997E-2</c:v>
                </c:pt>
                <c:pt idx="141216">
                  <c:v>4.5074999999999997E-2</c:v>
                </c:pt>
                <c:pt idx="141217">
                  <c:v>4.5075999999999998E-2</c:v>
                </c:pt>
                <c:pt idx="141218">
                  <c:v>4.5075999999999998E-2</c:v>
                </c:pt>
                <c:pt idx="141219">
                  <c:v>4.5075999999999998E-2</c:v>
                </c:pt>
                <c:pt idx="141220">
                  <c:v>4.5076999999999999E-2</c:v>
                </c:pt>
                <c:pt idx="141221">
                  <c:v>4.5076999999999999E-2</c:v>
                </c:pt>
                <c:pt idx="141222">
                  <c:v>4.5076999999999999E-2</c:v>
                </c:pt>
                <c:pt idx="141223">
                  <c:v>4.5076999999999999E-2</c:v>
                </c:pt>
                <c:pt idx="141224">
                  <c:v>4.5076999999999999E-2</c:v>
                </c:pt>
                <c:pt idx="141225">
                  <c:v>4.5078E-2</c:v>
                </c:pt>
                <c:pt idx="141226">
                  <c:v>4.5078E-2</c:v>
                </c:pt>
                <c:pt idx="141227">
                  <c:v>4.5078E-2</c:v>
                </c:pt>
                <c:pt idx="141228">
                  <c:v>4.5078E-2</c:v>
                </c:pt>
                <c:pt idx="141229">
                  <c:v>4.5079000000000001E-2</c:v>
                </c:pt>
                <c:pt idx="141230">
                  <c:v>4.5079000000000001E-2</c:v>
                </c:pt>
                <c:pt idx="141231">
                  <c:v>4.5079000000000001E-2</c:v>
                </c:pt>
                <c:pt idx="141232">
                  <c:v>4.5080000000000002E-2</c:v>
                </c:pt>
                <c:pt idx="141233">
                  <c:v>4.5080000000000002E-2</c:v>
                </c:pt>
                <c:pt idx="141234">
                  <c:v>4.5080000000000002E-2</c:v>
                </c:pt>
                <c:pt idx="141235">
                  <c:v>4.5080000000000002E-2</c:v>
                </c:pt>
                <c:pt idx="141236">
                  <c:v>4.5080000000000002E-2</c:v>
                </c:pt>
                <c:pt idx="141237">
                  <c:v>4.5081000000000003E-2</c:v>
                </c:pt>
                <c:pt idx="141238">
                  <c:v>4.5081000000000003E-2</c:v>
                </c:pt>
                <c:pt idx="141239">
                  <c:v>4.5081000000000003E-2</c:v>
                </c:pt>
                <c:pt idx="141240">
                  <c:v>4.5081000000000003E-2</c:v>
                </c:pt>
                <c:pt idx="141241">
                  <c:v>4.5081999999999997E-2</c:v>
                </c:pt>
                <c:pt idx="141242">
                  <c:v>4.5081999999999997E-2</c:v>
                </c:pt>
                <c:pt idx="141243">
                  <c:v>4.5082999999999998E-2</c:v>
                </c:pt>
                <c:pt idx="141244">
                  <c:v>4.5082999999999998E-2</c:v>
                </c:pt>
                <c:pt idx="141245">
                  <c:v>4.5082999999999998E-2</c:v>
                </c:pt>
                <c:pt idx="141246">
                  <c:v>4.5083999999999999E-2</c:v>
                </c:pt>
                <c:pt idx="141247">
                  <c:v>4.5083999999999999E-2</c:v>
                </c:pt>
                <c:pt idx="141248">
                  <c:v>4.5083999999999999E-2</c:v>
                </c:pt>
                <c:pt idx="141249">
                  <c:v>4.5085E-2</c:v>
                </c:pt>
                <c:pt idx="141250">
                  <c:v>4.5085E-2</c:v>
                </c:pt>
                <c:pt idx="141251">
                  <c:v>4.5086000000000001E-2</c:v>
                </c:pt>
                <c:pt idx="141252">
                  <c:v>4.5086000000000001E-2</c:v>
                </c:pt>
                <c:pt idx="141253">
                  <c:v>4.5087000000000002E-2</c:v>
                </c:pt>
                <c:pt idx="141254">
                  <c:v>4.5088000000000003E-2</c:v>
                </c:pt>
                <c:pt idx="141255">
                  <c:v>4.5088000000000003E-2</c:v>
                </c:pt>
                <c:pt idx="141256">
                  <c:v>4.5088999999999997E-2</c:v>
                </c:pt>
                <c:pt idx="141257">
                  <c:v>4.5088999999999997E-2</c:v>
                </c:pt>
                <c:pt idx="141258">
                  <c:v>4.5089999999999998E-2</c:v>
                </c:pt>
                <c:pt idx="141259">
                  <c:v>4.5089999999999998E-2</c:v>
                </c:pt>
                <c:pt idx="141260">
                  <c:v>4.5090999999999999E-2</c:v>
                </c:pt>
                <c:pt idx="141261">
                  <c:v>4.5092E-2</c:v>
                </c:pt>
                <c:pt idx="141262">
                  <c:v>4.5092E-2</c:v>
                </c:pt>
                <c:pt idx="141263">
                  <c:v>4.5093000000000001E-2</c:v>
                </c:pt>
                <c:pt idx="141264">
                  <c:v>4.5094000000000002E-2</c:v>
                </c:pt>
                <c:pt idx="141265">
                  <c:v>4.5094000000000002E-2</c:v>
                </c:pt>
                <c:pt idx="141266">
                  <c:v>4.5095000000000003E-2</c:v>
                </c:pt>
                <c:pt idx="141267">
                  <c:v>4.5095999999999997E-2</c:v>
                </c:pt>
                <c:pt idx="141268">
                  <c:v>4.5096999999999998E-2</c:v>
                </c:pt>
                <c:pt idx="141269">
                  <c:v>4.5096999999999998E-2</c:v>
                </c:pt>
                <c:pt idx="141270">
                  <c:v>4.5097999999999999E-2</c:v>
                </c:pt>
                <c:pt idx="141271">
                  <c:v>4.5097999999999999E-2</c:v>
                </c:pt>
                <c:pt idx="141272">
                  <c:v>4.5099E-2</c:v>
                </c:pt>
                <c:pt idx="141273">
                  <c:v>4.5099E-2</c:v>
                </c:pt>
                <c:pt idx="141274">
                  <c:v>4.5100000000000001E-2</c:v>
                </c:pt>
                <c:pt idx="141275">
                  <c:v>4.5101000000000002E-2</c:v>
                </c:pt>
                <c:pt idx="141276">
                  <c:v>4.5101000000000002E-2</c:v>
                </c:pt>
                <c:pt idx="141277">
                  <c:v>4.5102000000000003E-2</c:v>
                </c:pt>
                <c:pt idx="141278">
                  <c:v>4.5102000000000003E-2</c:v>
                </c:pt>
                <c:pt idx="141279">
                  <c:v>4.5102999999999997E-2</c:v>
                </c:pt>
                <c:pt idx="141280">
                  <c:v>4.5102999999999997E-2</c:v>
                </c:pt>
                <c:pt idx="141281">
                  <c:v>4.5103999999999998E-2</c:v>
                </c:pt>
                <c:pt idx="141282">
                  <c:v>4.5103999999999998E-2</c:v>
                </c:pt>
                <c:pt idx="141283">
                  <c:v>4.5103999999999998E-2</c:v>
                </c:pt>
                <c:pt idx="141284">
                  <c:v>4.5103999999999998E-2</c:v>
                </c:pt>
                <c:pt idx="141285">
                  <c:v>4.5103999999999998E-2</c:v>
                </c:pt>
                <c:pt idx="141286">
                  <c:v>4.5104999999999999E-2</c:v>
                </c:pt>
                <c:pt idx="141287">
                  <c:v>4.5104999999999999E-2</c:v>
                </c:pt>
                <c:pt idx="141288">
                  <c:v>4.5104999999999999E-2</c:v>
                </c:pt>
                <c:pt idx="141289">
                  <c:v>4.5104999999999999E-2</c:v>
                </c:pt>
                <c:pt idx="141290">
                  <c:v>4.5104999999999999E-2</c:v>
                </c:pt>
                <c:pt idx="141291">
                  <c:v>4.5104999999999999E-2</c:v>
                </c:pt>
                <c:pt idx="141292">
                  <c:v>4.5104999999999999E-2</c:v>
                </c:pt>
                <c:pt idx="141293">
                  <c:v>4.5104999999999999E-2</c:v>
                </c:pt>
                <c:pt idx="141294">
                  <c:v>4.5104999999999999E-2</c:v>
                </c:pt>
                <c:pt idx="141295">
                  <c:v>4.5104999999999999E-2</c:v>
                </c:pt>
                <c:pt idx="141296">
                  <c:v>4.5103999999999998E-2</c:v>
                </c:pt>
                <c:pt idx="141297">
                  <c:v>4.5103999999999998E-2</c:v>
                </c:pt>
                <c:pt idx="141298">
                  <c:v>4.5103999999999998E-2</c:v>
                </c:pt>
                <c:pt idx="141299">
                  <c:v>4.5103999999999998E-2</c:v>
                </c:pt>
                <c:pt idx="141300">
                  <c:v>4.5103999999999998E-2</c:v>
                </c:pt>
                <c:pt idx="141301">
                  <c:v>4.5103999999999998E-2</c:v>
                </c:pt>
                <c:pt idx="141302">
                  <c:v>4.5103999999999998E-2</c:v>
                </c:pt>
                <c:pt idx="141303">
                  <c:v>4.5102999999999997E-2</c:v>
                </c:pt>
                <c:pt idx="141304">
                  <c:v>4.5102999999999997E-2</c:v>
                </c:pt>
                <c:pt idx="141305">
                  <c:v>4.5102999999999997E-2</c:v>
                </c:pt>
                <c:pt idx="141306">
                  <c:v>4.5102000000000003E-2</c:v>
                </c:pt>
                <c:pt idx="141307">
                  <c:v>4.5102000000000003E-2</c:v>
                </c:pt>
                <c:pt idx="141308">
                  <c:v>4.5102000000000003E-2</c:v>
                </c:pt>
                <c:pt idx="141309">
                  <c:v>4.5102000000000003E-2</c:v>
                </c:pt>
                <c:pt idx="141310">
                  <c:v>4.5102000000000003E-2</c:v>
                </c:pt>
                <c:pt idx="141311">
                  <c:v>4.5102000000000003E-2</c:v>
                </c:pt>
                <c:pt idx="141312">
                  <c:v>4.5102000000000003E-2</c:v>
                </c:pt>
                <c:pt idx="141313">
                  <c:v>4.5102000000000003E-2</c:v>
                </c:pt>
                <c:pt idx="141314">
                  <c:v>4.5102000000000003E-2</c:v>
                </c:pt>
                <c:pt idx="141315">
                  <c:v>4.5102000000000003E-2</c:v>
                </c:pt>
                <c:pt idx="141316">
                  <c:v>4.5102000000000003E-2</c:v>
                </c:pt>
                <c:pt idx="141317">
                  <c:v>4.5102000000000003E-2</c:v>
                </c:pt>
                <c:pt idx="141318">
                  <c:v>4.5102000000000003E-2</c:v>
                </c:pt>
                <c:pt idx="141319">
                  <c:v>4.5102000000000003E-2</c:v>
                </c:pt>
                <c:pt idx="141320">
                  <c:v>4.5102000000000003E-2</c:v>
                </c:pt>
                <c:pt idx="141321">
                  <c:v>4.5102999999999997E-2</c:v>
                </c:pt>
                <c:pt idx="141322">
                  <c:v>4.5102999999999997E-2</c:v>
                </c:pt>
                <c:pt idx="141323">
                  <c:v>4.5103999999999998E-2</c:v>
                </c:pt>
                <c:pt idx="141324">
                  <c:v>4.5104999999999999E-2</c:v>
                </c:pt>
                <c:pt idx="141325">
                  <c:v>4.5104999999999999E-2</c:v>
                </c:pt>
                <c:pt idx="141326">
                  <c:v>4.5106E-2</c:v>
                </c:pt>
                <c:pt idx="141327">
                  <c:v>4.5107000000000001E-2</c:v>
                </c:pt>
                <c:pt idx="141328">
                  <c:v>4.5107000000000001E-2</c:v>
                </c:pt>
                <c:pt idx="141329">
                  <c:v>4.5108000000000002E-2</c:v>
                </c:pt>
                <c:pt idx="141330">
                  <c:v>4.5109000000000003E-2</c:v>
                </c:pt>
                <c:pt idx="141331">
                  <c:v>4.5109999999999997E-2</c:v>
                </c:pt>
                <c:pt idx="141332">
                  <c:v>4.5110999999999998E-2</c:v>
                </c:pt>
                <c:pt idx="141333">
                  <c:v>4.5111999999999999E-2</c:v>
                </c:pt>
                <c:pt idx="141334">
                  <c:v>4.5113E-2</c:v>
                </c:pt>
                <c:pt idx="141335">
                  <c:v>4.5115000000000002E-2</c:v>
                </c:pt>
                <c:pt idx="141336">
                  <c:v>4.5116000000000003E-2</c:v>
                </c:pt>
                <c:pt idx="141337">
                  <c:v>4.5116999999999997E-2</c:v>
                </c:pt>
                <c:pt idx="141338">
                  <c:v>4.5117999999999998E-2</c:v>
                </c:pt>
                <c:pt idx="141339">
                  <c:v>4.512E-2</c:v>
                </c:pt>
                <c:pt idx="141340">
                  <c:v>4.5121000000000001E-2</c:v>
                </c:pt>
                <c:pt idx="141341">
                  <c:v>4.5122000000000002E-2</c:v>
                </c:pt>
                <c:pt idx="141342">
                  <c:v>4.5123999999999997E-2</c:v>
                </c:pt>
                <c:pt idx="141343">
                  <c:v>4.5124999999999998E-2</c:v>
                </c:pt>
                <c:pt idx="141344">
                  <c:v>4.5125999999999999E-2</c:v>
                </c:pt>
                <c:pt idx="141345">
                  <c:v>4.5128000000000001E-2</c:v>
                </c:pt>
                <c:pt idx="141346">
                  <c:v>4.5129000000000002E-2</c:v>
                </c:pt>
                <c:pt idx="141347">
                  <c:v>4.5130999999999998E-2</c:v>
                </c:pt>
                <c:pt idx="141348">
                  <c:v>4.5131999999999999E-2</c:v>
                </c:pt>
                <c:pt idx="141349">
                  <c:v>4.5133E-2</c:v>
                </c:pt>
                <c:pt idx="141350">
                  <c:v>4.5135000000000002E-2</c:v>
                </c:pt>
                <c:pt idx="141351">
                  <c:v>4.5136000000000003E-2</c:v>
                </c:pt>
                <c:pt idx="141352">
                  <c:v>4.5136999999999997E-2</c:v>
                </c:pt>
                <c:pt idx="141353">
                  <c:v>4.5137999999999998E-2</c:v>
                </c:pt>
                <c:pt idx="141354">
                  <c:v>4.5138999999999999E-2</c:v>
                </c:pt>
                <c:pt idx="141355">
                  <c:v>4.514E-2</c:v>
                </c:pt>
                <c:pt idx="141356">
                  <c:v>4.5141000000000001E-2</c:v>
                </c:pt>
                <c:pt idx="141357">
                  <c:v>4.5142000000000002E-2</c:v>
                </c:pt>
                <c:pt idx="141358">
                  <c:v>4.5143000000000003E-2</c:v>
                </c:pt>
                <c:pt idx="141359">
                  <c:v>4.5143999999999997E-2</c:v>
                </c:pt>
                <c:pt idx="141360">
                  <c:v>4.5143999999999997E-2</c:v>
                </c:pt>
                <c:pt idx="141361">
                  <c:v>4.5144999999999998E-2</c:v>
                </c:pt>
                <c:pt idx="141362">
                  <c:v>4.5145999999999999E-2</c:v>
                </c:pt>
                <c:pt idx="141363">
                  <c:v>4.5145999999999999E-2</c:v>
                </c:pt>
                <c:pt idx="141364">
                  <c:v>4.5145999999999999E-2</c:v>
                </c:pt>
                <c:pt idx="141365">
                  <c:v>4.5145999999999999E-2</c:v>
                </c:pt>
                <c:pt idx="141366">
                  <c:v>4.5147E-2</c:v>
                </c:pt>
                <c:pt idx="141367">
                  <c:v>4.5147E-2</c:v>
                </c:pt>
                <c:pt idx="141368">
                  <c:v>4.5147E-2</c:v>
                </c:pt>
                <c:pt idx="141369">
                  <c:v>4.5147E-2</c:v>
                </c:pt>
                <c:pt idx="141370">
                  <c:v>4.5147E-2</c:v>
                </c:pt>
                <c:pt idx="141371">
                  <c:v>4.5147E-2</c:v>
                </c:pt>
                <c:pt idx="141372">
                  <c:v>4.5147E-2</c:v>
                </c:pt>
                <c:pt idx="141373">
                  <c:v>4.5147E-2</c:v>
                </c:pt>
                <c:pt idx="141374">
                  <c:v>4.5145999999999999E-2</c:v>
                </c:pt>
                <c:pt idx="141375">
                  <c:v>4.5145999999999999E-2</c:v>
                </c:pt>
                <c:pt idx="141376">
                  <c:v>4.5144999999999998E-2</c:v>
                </c:pt>
                <c:pt idx="141377">
                  <c:v>4.5144999999999998E-2</c:v>
                </c:pt>
                <c:pt idx="141378">
                  <c:v>4.5143999999999997E-2</c:v>
                </c:pt>
                <c:pt idx="141379">
                  <c:v>4.5143999999999997E-2</c:v>
                </c:pt>
                <c:pt idx="141380">
                  <c:v>4.5143000000000003E-2</c:v>
                </c:pt>
                <c:pt idx="141381">
                  <c:v>4.5142000000000002E-2</c:v>
                </c:pt>
                <c:pt idx="141382">
                  <c:v>4.5142000000000002E-2</c:v>
                </c:pt>
                <c:pt idx="141383">
                  <c:v>4.5141000000000001E-2</c:v>
                </c:pt>
                <c:pt idx="141384">
                  <c:v>4.514E-2</c:v>
                </c:pt>
                <c:pt idx="141385">
                  <c:v>4.514E-2</c:v>
                </c:pt>
                <c:pt idx="141386">
                  <c:v>4.5138999999999999E-2</c:v>
                </c:pt>
                <c:pt idx="141387">
                  <c:v>4.5137999999999998E-2</c:v>
                </c:pt>
                <c:pt idx="141388">
                  <c:v>4.5136999999999997E-2</c:v>
                </c:pt>
                <c:pt idx="141389">
                  <c:v>4.5136000000000003E-2</c:v>
                </c:pt>
                <c:pt idx="141390">
                  <c:v>4.5135000000000002E-2</c:v>
                </c:pt>
                <c:pt idx="141391">
                  <c:v>4.5134000000000001E-2</c:v>
                </c:pt>
                <c:pt idx="141392">
                  <c:v>4.5133E-2</c:v>
                </c:pt>
                <c:pt idx="141393">
                  <c:v>4.5133E-2</c:v>
                </c:pt>
                <c:pt idx="141394">
                  <c:v>4.5131999999999999E-2</c:v>
                </c:pt>
                <c:pt idx="141395">
                  <c:v>4.5130999999999998E-2</c:v>
                </c:pt>
                <c:pt idx="141396">
                  <c:v>4.5130000000000003E-2</c:v>
                </c:pt>
                <c:pt idx="141397">
                  <c:v>4.5129000000000002E-2</c:v>
                </c:pt>
                <c:pt idx="141398">
                  <c:v>4.5128000000000001E-2</c:v>
                </c:pt>
                <c:pt idx="141399">
                  <c:v>4.5127E-2</c:v>
                </c:pt>
                <c:pt idx="141400">
                  <c:v>4.5127E-2</c:v>
                </c:pt>
                <c:pt idx="141401">
                  <c:v>4.5125999999999999E-2</c:v>
                </c:pt>
                <c:pt idx="141402">
                  <c:v>4.5124999999999998E-2</c:v>
                </c:pt>
                <c:pt idx="141403">
                  <c:v>4.5123999999999997E-2</c:v>
                </c:pt>
                <c:pt idx="141404">
                  <c:v>4.5123000000000003E-2</c:v>
                </c:pt>
                <c:pt idx="141405">
                  <c:v>4.5123000000000003E-2</c:v>
                </c:pt>
                <c:pt idx="141406">
                  <c:v>4.5122000000000002E-2</c:v>
                </c:pt>
                <c:pt idx="141407">
                  <c:v>4.5121000000000001E-2</c:v>
                </c:pt>
                <c:pt idx="141408">
                  <c:v>4.5121000000000001E-2</c:v>
                </c:pt>
                <c:pt idx="141409">
                  <c:v>4.512E-2</c:v>
                </c:pt>
                <c:pt idx="141410">
                  <c:v>4.5118999999999999E-2</c:v>
                </c:pt>
                <c:pt idx="141411">
                  <c:v>4.5117999999999998E-2</c:v>
                </c:pt>
                <c:pt idx="141412">
                  <c:v>4.5117999999999998E-2</c:v>
                </c:pt>
                <c:pt idx="141413">
                  <c:v>4.5116999999999997E-2</c:v>
                </c:pt>
                <c:pt idx="141414">
                  <c:v>4.5116000000000003E-2</c:v>
                </c:pt>
                <c:pt idx="141415">
                  <c:v>4.5116000000000003E-2</c:v>
                </c:pt>
                <c:pt idx="141416">
                  <c:v>4.5116000000000003E-2</c:v>
                </c:pt>
                <c:pt idx="141417">
                  <c:v>4.5115000000000002E-2</c:v>
                </c:pt>
                <c:pt idx="141418">
                  <c:v>4.5115000000000002E-2</c:v>
                </c:pt>
                <c:pt idx="141419">
                  <c:v>4.5114000000000001E-2</c:v>
                </c:pt>
                <c:pt idx="141420">
                  <c:v>4.5114000000000001E-2</c:v>
                </c:pt>
                <c:pt idx="141421">
                  <c:v>4.5113E-2</c:v>
                </c:pt>
                <c:pt idx="141422">
                  <c:v>4.5113E-2</c:v>
                </c:pt>
                <c:pt idx="141423">
                  <c:v>4.5111999999999999E-2</c:v>
                </c:pt>
                <c:pt idx="141424">
                  <c:v>4.5111999999999999E-2</c:v>
                </c:pt>
                <c:pt idx="141425">
                  <c:v>4.5111999999999999E-2</c:v>
                </c:pt>
                <c:pt idx="141426">
                  <c:v>4.5110999999999998E-2</c:v>
                </c:pt>
                <c:pt idx="141427">
                  <c:v>4.5110999999999998E-2</c:v>
                </c:pt>
                <c:pt idx="141428">
                  <c:v>4.5110999999999998E-2</c:v>
                </c:pt>
                <c:pt idx="141429">
                  <c:v>4.5110999999999998E-2</c:v>
                </c:pt>
                <c:pt idx="141430">
                  <c:v>4.5109999999999997E-2</c:v>
                </c:pt>
                <c:pt idx="141431">
                  <c:v>4.5109999999999997E-2</c:v>
                </c:pt>
                <c:pt idx="141432">
                  <c:v>4.5109999999999997E-2</c:v>
                </c:pt>
                <c:pt idx="141433">
                  <c:v>4.5109999999999997E-2</c:v>
                </c:pt>
                <c:pt idx="141434">
                  <c:v>4.5109000000000003E-2</c:v>
                </c:pt>
                <c:pt idx="141435">
                  <c:v>4.5109000000000003E-2</c:v>
                </c:pt>
                <c:pt idx="141436">
                  <c:v>4.5109000000000003E-2</c:v>
                </c:pt>
                <c:pt idx="141437">
                  <c:v>4.5108000000000002E-2</c:v>
                </c:pt>
                <c:pt idx="141438">
                  <c:v>4.5108000000000002E-2</c:v>
                </c:pt>
                <c:pt idx="141439">
                  <c:v>4.5108000000000002E-2</c:v>
                </c:pt>
                <c:pt idx="141440">
                  <c:v>4.5108000000000002E-2</c:v>
                </c:pt>
                <c:pt idx="141441">
                  <c:v>4.5108000000000002E-2</c:v>
                </c:pt>
                <c:pt idx="141442">
                  <c:v>4.5108000000000002E-2</c:v>
                </c:pt>
                <c:pt idx="141443">
                  <c:v>4.5107000000000001E-2</c:v>
                </c:pt>
                <c:pt idx="141444">
                  <c:v>4.5107000000000001E-2</c:v>
                </c:pt>
                <c:pt idx="141445">
                  <c:v>4.5107000000000001E-2</c:v>
                </c:pt>
                <c:pt idx="141446">
                  <c:v>4.5107000000000001E-2</c:v>
                </c:pt>
                <c:pt idx="141447">
                  <c:v>4.5107000000000001E-2</c:v>
                </c:pt>
                <c:pt idx="141448">
                  <c:v>4.5106E-2</c:v>
                </c:pt>
                <c:pt idx="141449">
                  <c:v>4.5106E-2</c:v>
                </c:pt>
                <c:pt idx="141450">
                  <c:v>4.5106E-2</c:v>
                </c:pt>
                <c:pt idx="141451">
                  <c:v>4.5106E-2</c:v>
                </c:pt>
                <c:pt idx="141452">
                  <c:v>4.5106E-2</c:v>
                </c:pt>
                <c:pt idx="141453">
                  <c:v>4.5106E-2</c:v>
                </c:pt>
                <c:pt idx="141454">
                  <c:v>4.5106E-2</c:v>
                </c:pt>
                <c:pt idx="141455">
                  <c:v>4.5106E-2</c:v>
                </c:pt>
                <c:pt idx="141456">
                  <c:v>4.5106E-2</c:v>
                </c:pt>
                <c:pt idx="141457">
                  <c:v>4.5106E-2</c:v>
                </c:pt>
                <c:pt idx="141458">
                  <c:v>4.5106E-2</c:v>
                </c:pt>
                <c:pt idx="141459">
                  <c:v>4.5106E-2</c:v>
                </c:pt>
                <c:pt idx="141460">
                  <c:v>4.5106E-2</c:v>
                </c:pt>
                <c:pt idx="141461">
                  <c:v>4.5106E-2</c:v>
                </c:pt>
                <c:pt idx="141462">
                  <c:v>4.5106E-2</c:v>
                </c:pt>
                <c:pt idx="141463">
                  <c:v>4.5106E-2</c:v>
                </c:pt>
                <c:pt idx="141464">
                  <c:v>4.5106E-2</c:v>
                </c:pt>
                <c:pt idx="141465">
                  <c:v>4.5107000000000001E-2</c:v>
                </c:pt>
                <c:pt idx="141466">
                  <c:v>4.5107000000000001E-2</c:v>
                </c:pt>
                <c:pt idx="141467">
                  <c:v>4.5107000000000001E-2</c:v>
                </c:pt>
                <c:pt idx="141468">
                  <c:v>4.5107000000000001E-2</c:v>
                </c:pt>
                <c:pt idx="141469">
                  <c:v>4.5107000000000001E-2</c:v>
                </c:pt>
                <c:pt idx="141470">
                  <c:v>4.5107000000000001E-2</c:v>
                </c:pt>
                <c:pt idx="141471">
                  <c:v>4.5107000000000001E-2</c:v>
                </c:pt>
                <c:pt idx="141472">
                  <c:v>4.5108000000000002E-2</c:v>
                </c:pt>
                <c:pt idx="141473">
                  <c:v>4.5108000000000002E-2</c:v>
                </c:pt>
                <c:pt idx="141474">
                  <c:v>4.5108000000000002E-2</c:v>
                </c:pt>
                <c:pt idx="141475">
                  <c:v>4.5108000000000002E-2</c:v>
                </c:pt>
                <c:pt idx="141476">
                  <c:v>4.5108000000000002E-2</c:v>
                </c:pt>
                <c:pt idx="141477">
                  <c:v>4.5109000000000003E-2</c:v>
                </c:pt>
                <c:pt idx="141478">
                  <c:v>4.5109000000000003E-2</c:v>
                </c:pt>
                <c:pt idx="141479">
                  <c:v>4.5109000000000003E-2</c:v>
                </c:pt>
                <c:pt idx="141480">
                  <c:v>4.5109000000000003E-2</c:v>
                </c:pt>
                <c:pt idx="141481">
                  <c:v>4.5109000000000003E-2</c:v>
                </c:pt>
                <c:pt idx="141482">
                  <c:v>4.5109999999999997E-2</c:v>
                </c:pt>
                <c:pt idx="141483">
                  <c:v>4.5109999999999997E-2</c:v>
                </c:pt>
                <c:pt idx="141484">
                  <c:v>4.5109999999999997E-2</c:v>
                </c:pt>
                <c:pt idx="141485">
                  <c:v>4.5109999999999997E-2</c:v>
                </c:pt>
                <c:pt idx="141486">
                  <c:v>4.5109999999999997E-2</c:v>
                </c:pt>
                <c:pt idx="141487">
                  <c:v>4.5110999999999998E-2</c:v>
                </c:pt>
                <c:pt idx="141488">
                  <c:v>4.5110999999999998E-2</c:v>
                </c:pt>
                <c:pt idx="141489">
                  <c:v>4.5110999999999998E-2</c:v>
                </c:pt>
                <c:pt idx="141490">
                  <c:v>4.5110999999999998E-2</c:v>
                </c:pt>
                <c:pt idx="141491">
                  <c:v>4.5110999999999998E-2</c:v>
                </c:pt>
                <c:pt idx="141492">
                  <c:v>4.5111999999999999E-2</c:v>
                </c:pt>
                <c:pt idx="141493">
                  <c:v>4.5111999999999999E-2</c:v>
                </c:pt>
                <c:pt idx="141494">
                  <c:v>4.5111999999999999E-2</c:v>
                </c:pt>
                <c:pt idx="141495">
                  <c:v>4.5111999999999999E-2</c:v>
                </c:pt>
                <c:pt idx="141496">
                  <c:v>4.5111999999999999E-2</c:v>
                </c:pt>
                <c:pt idx="141497">
                  <c:v>4.5111999999999999E-2</c:v>
                </c:pt>
                <c:pt idx="141498">
                  <c:v>4.5111999999999999E-2</c:v>
                </c:pt>
                <c:pt idx="141499">
                  <c:v>4.5111999999999999E-2</c:v>
                </c:pt>
                <c:pt idx="141500">
                  <c:v>4.5111999999999999E-2</c:v>
                </c:pt>
                <c:pt idx="141501">
                  <c:v>4.5111999999999999E-2</c:v>
                </c:pt>
                <c:pt idx="141502">
                  <c:v>4.5110999999999998E-2</c:v>
                </c:pt>
                <c:pt idx="141503">
                  <c:v>4.5110999999999998E-2</c:v>
                </c:pt>
                <c:pt idx="141504">
                  <c:v>4.5110999999999998E-2</c:v>
                </c:pt>
                <c:pt idx="141505">
                  <c:v>4.5110999999999998E-2</c:v>
                </c:pt>
                <c:pt idx="141506">
                  <c:v>4.5109999999999997E-2</c:v>
                </c:pt>
                <c:pt idx="141507">
                  <c:v>4.5109999999999997E-2</c:v>
                </c:pt>
                <c:pt idx="141508">
                  <c:v>4.5109000000000003E-2</c:v>
                </c:pt>
                <c:pt idx="141509">
                  <c:v>4.5109000000000003E-2</c:v>
                </c:pt>
                <c:pt idx="141510">
                  <c:v>4.5108000000000002E-2</c:v>
                </c:pt>
                <c:pt idx="141511">
                  <c:v>4.5108000000000002E-2</c:v>
                </c:pt>
                <c:pt idx="141512">
                  <c:v>4.5107000000000001E-2</c:v>
                </c:pt>
                <c:pt idx="141513">
                  <c:v>4.5107000000000001E-2</c:v>
                </c:pt>
                <c:pt idx="141514">
                  <c:v>4.5106E-2</c:v>
                </c:pt>
                <c:pt idx="141515">
                  <c:v>4.5104999999999999E-2</c:v>
                </c:pt>
                <c:pt idx="141516">
                  <c:v>4.5103999999999998E-2</c:v>
                </c:pt>
                <c:pt idx="141517">
                  <c:v>4.5102999999999997E-2</c:v>
                </c:pt>
                <c:pt idx="141518">
                  <c:v>4.5102000000000003E-2</c:v>
                </c:pt>
                <c:pt idx="141519">
                  <c:v>4.5101000000000002E-2</c:v>
                </c:pt>
                <c:pt idx="141520">
                  <c:v>4.5100000000000001E-2</c:v>
                </c:pt>
                <c:pt idx="141521">
                  <c:v>4.5099E-2</c:v>
                </c:pt>
                <c:pt idx="141522">
                  <c:v>4.5097999999999999E-2</c:v>
                </c:pt>
                <c:pt idx="141523">
                  <c:v>4.5096999999999998E-2</c:v>
                </c:pt>
                <c:pt idx="141524">
                  <c:v>4.5095999999999997E-2</c:v>
                </c:pt>
                <c:pt idx="141525">
                  <c:v>4.5095000000000003E-2</c:v>
                </c:pt>
                <c:pt idx="141526">
                  <c:v>4.5094000000000002E-2</c:v>
                </c:pt>
                <c:pt idx="141527">
                  <c:v>4.5092E-2</c:v>
                </c:pt>
                <c:pt idx="141528">
                  <c:v>4.5090999999999999E-2</c:v>
                </c:pt>
                <c:pt idx="141529">
                  <c:v>4.5089999999999998E-2</c:v>
                </c:pt>
                <c:pt idx="141530">
                  <c:v>4.5088000000000003E-2</c:v>
                </c:pt>
                <c:pt idx="141531">
                  <c:v>4.5087000000000002E-2</c:v>
                </c:pt>
                <c:pt idx="141532">
                  <c:v>4.5085E-2</c:v>
                </c:pt>
                <c:pt idx="141533">
                  <c:v>4.5083999999999999E-2</c:v>
                </c:pt>
                <c:pt idx="141534">
                  <c:v>4.5081999999999997E-2</c:v>
                </c:pt>
                <c:pt idx="141535">
                  <c:v>4.5081000000000003E-2</c:v>
                </c:pt>
                <c:pt idx="141536">
                  <c:v>4.5080000000000002E-2</c:v>
                </c:pt>
                <c:pt idx="141537">
                  <c:v>4.5078E-2</c:v>
                </c:pt>
                <c:pt idx="141538">
                  <c:v>4.5076999999999999E-2</c:v>
                </c:pt>
                <c:pt idx="141539">
                  <c:v>4.5074999999999997E-2</c:v>
                </c:pt>
                <c:pt idx="141540">
                  <c:v>4.5074000000000003E-2</c:v>
                </c:pt>
                <c:pt idx="141541">
                  <c:v>4.5072000000000001E-2</c:v>
                </c:pt>
                <c:pt idx="141542">
                  <c:v>4.5071E-2</c:v>
                </c:pt>
                <c:pt idx="141543">
                  <c:v>4.5068999999999998E-2</c:v>
                </c:pt>
                <c:pt idx="141544">
                  <c:v>4.5067999999999997E-2</c:v>
                </c:pt>
                <c:pt idx="141545">
                  <c:v>4.5067000000000003E-2</c:v>
                </c:pt>
                <c:pt idx="141546">
                  <c:v>4.5066000000000002E-2</c:v>
                </c:pt>
                <c:pt idx="141547">
                  <c:v>4.5065000000000001E-2</c:v>
                </c:pt>
                <c:pt idx="141548">
                  <c:v>4.5064E-2</c:v>
                </c:pt>
                <c:pt idx="141549">
                  <c:v>4.5062999999999999E-2</c:v>
                </c:pt>
                <c:pt idx="141550">
                  <c:v>4.5061999999999998E-2</c:v>
                </c:pt>
                <c:pt idx="141551">
                  <c:v>4.5060999999999997E-2</c:v>
                </c:pt>
                <c:pt idx="141552">
                  <c:v>4.5060000000000003E-2</c:v>
                </c:pt>
                <c:pt idx="141553">
                  <c:v>4.5059000000000002E-2</c:v>
                </c:pt>
                <c:pt idx="141554">
                  <c:v>4.5058000000000001E-2</c:v>
                </c:pt>
                <c:pt idx="141555">
                  <c:v>4.5058000000000001E-2</c:v>
                </c:pt>
                <c:pt idx="141556">
                  <c:v>4.5057E-2</c:v>
                </c:pt>
                <c:pt idx="141557">
                  <c:v>4.5057E-2</c:v>
                </c:pt>
                <c:pt idx="141558">
                  <c:v>4.5057E-2</c:v>
                </c:pt>
                <c:pt idx="141559">
                  <c:v>4.5057E-2</c:v>
                </c:pt>
                <c:pt idx="141560">
                  <c:v>4.5057E-2</c:v>
                </c:pt>
                <c:pt idx="141561">
                  <c:v>4.5057E-2</c:v>
                </c:pt>
                <c:pt idx="141562">
                  <c:v>4.5057E-2</c:v>
                </c:pt>
                <c:pt idx="141563">
                  <c:v>4.5057E-2</c:v>
                </c:pt>
                <c:pt idx="141564">
                  <c:v>4.5057E-2</c:v>
                </c:pt>
                <c:pt idx="141565">
                  <c:v>4.5058000000000001E-2</c:v>
                </c:pt>
                <c:pt idx="141566">
                  <c:v>4.5058000000000001E-2</c:v>
                </c:pt>
                <c:pt idx="141567">
                  <c:v>4.5059000000000002E-2</c:v>
                </c:pt>
                <c:pt idx="141568">
                  <c:v>4.5060000000000003E-2</c:v>
                </c:pt>
                <c:pt idx="141569">
                  <c:v>4.5060999999999997E-2</c:v>
                </c:pt>
                <c:pt idx="141570">
                  <c:v>4.5061999999999998E-2</c:v>
                </c:pt>
                <c:pt idx="141571">
                  <c:v>4.5062999999999999E-2</c:v>
                </c:pt>
                <c:pt idx="141572">
                  <c:v>4.5064E-2</c:v>
                </c:pt>
                <c:pt idx="141573">
                  <c:v>4.5066000000000002E-2</c:v>
                </c:pt>
                <c:pt idx="141574">
                  <c:v>4.5067000000000003E-2</c:v>
                </c:pt>
                <c:pt idx="141575">
                  <c:v>4.5068999999999998E-2</c:v>
                </c:pt>
                <c:pt idx="141576">
                  <c:v>4.5069999999999999E-2</c:v>
                </c:pt>
                <c:pt idx="141577">
                  <c:v>4.5072000000000001E-2</c:v>
                </c:pt>
                <c:pt idx="141578">
                  <c:v>4.5074000000000003E-2</c:v>
                </c:pt>
                <c:pt idx="141579">
                  <c:v>4.5075999999999998E-2</c:v>
                </c:pt>
                <c:pt idx="141580">
                  <c:v>4.5078E-2</c:v>
                </c:pt>
                <c:pt idx="141581">
                  <c:v>4.5080000000000002E-2</c:v>
                </c:pt>
                <c:pt idx="141582">
                  <c:v>4.5081999999999997E-2</c:v>
                </c:pt>
                <c:pt idx="141583">
                  <c:v>4.5083999999999999E-2</c:v>
                </c:pt>
                <c:pt idx="141584">
                  <c:v>4.5087000000000002E-2</c:v>
                </c:pt>
                <c:pt idx="141585">
                  <c:v>4.5088999999999997E-2</c:v>
                </c:pt>
                <c:pt idx="141586">
                  <c:v>4.5090999999999999E-2</c:v>
                </c:pt>
                <c:pt idx="141587">
                  <c:v>4.5093000000000001E-2</c:v>
                </c:pt>
                <c:pt idx="141588">
                  <c:v>4.5095999999999997E-2</c:v>
                </c:pt>
                <c:pt idx="141589">
                  <c:v>4.5097999999999999E-2</c:v>
                </c:pt>
                <c:pt idx="141590">
                  <c:v>4.5100000000000001E-2</c:v>
                </c:pt>
                <c:pt idx="141591">
                  <c:v>4.5102999999999997E-2</c:v>
                </c:pt>
                <c:pt idx="141592">
                  <c:v>4.5104999999999999E-2</c:v>
                </c:pt>
                <c:pt idx="141593">
                  <c:v>4.5107000000000001E-2</c:v>
                </c:pt>
                <c:pt idx="141594">
                  <c:v>4.5109999999999997E-2</c:v>
                </c:pt>
                <c:pt idx="141595">
                  <c:v>4.5111999999999999E-2</c:v>
                </c:pt>
                <c:pt idx="141596">
                  <c:v>4.5115000000000002E-2</c:v>
                </c:pt>
                <c:pt idx="141597">
                  <c:v>4.5116999999999997E-2</c:v>
                </c:pt>
                <c:pt idx="141598">
                  <c:v>4.5118999999999999E-2</c:v>
                </c:pt>
                <c:pt idx="141599">
                  <c:v>4.5121000000000001E-2</c:v>
                </c:pt>
                <c:pt idx="141600">
                  <c:v>4.5123000000000003E-2</c:v>
                </c:pt>
                <c:pt idx="141601">
                  <c:v>4.5124999999999998E-2</c:v>
                </c:pt>
                <c:pt idx="141602">
                  <c:v>4.5127E-2</c:v>
                </c:pt>
                <c:pt idx="141603">
                  <c:v>4.5129000000000002E-2</c:v>
                </c:pt>
                <c:pt idx="141604">
                  <c:v>4.5130999999999998E-2</c:v>
                </c:pt>
                <c:pt idx="141605">
                  <c:v>4.5131999999999999E-2</c:v>
                </c:pt>
                <c:pt idx="141606">
                  <c:v>4.5134000000000001E-2</c:v>
                </c:pt>
                <c:pt idx="141607">
                  <c:v>4.5136000000000003E-2</c:v>
                </c:pt>
                <c:pt idx="141608">
                  <c:v>4.5136999999999997E-2</c:v>
                </c:pt>
                <c:pt idx="141609">
                  <c:v>4.5138999999999999E-2</c:v>
                </c:pt>
                <c:pt idx="141610">
                  <c:v>4.514E-2</c:v>
                </c:pt>
                <c:pt idx="141611">
                  <c:v>4.5141000000000001E-2</c:v>
                </c:pt>
                <c:pt idx="141612">
                  <c:v>4.5142000000000002E-2</c:v>
                </c:pt>
                <c:pt idx="141613">
                  <c:v>4.5143000000000003E-2</c:v>
                </c:pt>
                <c:pt idx="141614">
                  <c:v>4.5143999999999997E-2</c:v>
                </c:pt>
                <c:pt idx="141615">
                  <c:v>4.5144999999999998E-2</c:v>
                </c:pt>
                <c:pt idx="141616">
                  <c:v>4.5145999999999999E-2</c:v>
                </c:pt>
                <c:pt idx="141617">
                  <c:v>4.5147E-2</c:v>
                </c:pt>
                <c:pt idx="141618">
                  <c:v>4.5148000000000001E-2</c:v>
                </c:pt>
                <c:pt idx="141619">
                  <c:v>4.5148000000000001E-2</c:v>
                </c:pt>
                <c:pt idx="141620">
                  <c:v>4.5149000000000002E-2</c:v>
                </c:pt>
                <c:pt idx="141621">
                  <c:v>4.5149000000000002E-2</c:v>
                </c:pt>
                <c:pt idx="141622">
                  <c:v>4.5150000000000003E-2</c:v>
                </c:pt>
                <c:pt idx="141623">
                  <c:v>4.5150000000000003E-2</c:v>
                </c:pt>
                <c:pt idx="141624">
                  <c:v>4.5150000000000003E-2</c:v>
                </c:pt>
                <c:pt idx="141625">
                  <c:v>4.5150000000000003E-2</c:v>
                </c:pt>
                <c:pt idx="141626">
                  <c:v>4.5150000000000003E-2</c:v>
                </c:pt>
                <c:pt idx="141627">
                  <c:v>4.5150000000000003E-2</c:v>
                </c:pt>
                <c:pt idx="141628">
                  <c:v>4.5150999999999997E-2</c:v>
                </c:pt>
                <c:pt idx="141629">
                  <c:v>4.5150999999999997E-2</c:v>
                </c:pt>
                <c:pt idx="141630">
                  <c:v>4.5150999999999997E-2</c:v>
                </c:pt>
                <c:pt idx="141631">
                  <c:v>4.5150999999999997E-2</c:v>
                </c:pt>
                <c:pt idx="141632">
                  <c:v>4.5150000000000003E-2</c:v>
                </c:pt>
                <c:pt idx="141633">
                  <c:v>4.5150000000000003E-2</c:v>
                </c:pt>
                <c:pt idx="141634">
                  <c:v>4.5150000000000003E-2</c:v>
                </c:pt>
                <c:pt idx="141635">
                  <c:v>4.5150000000000003E-2</c:v>
                </c:pt>
                <c:pt idx="141636">
                  <c:v>4.5149000000000002E-2</c:v>
                </c:pt>
                <c:pt idx="141637">
                  <c:v>4.5149000000000002E-2</c:v>
                </c:pt>
                <c:pt idx="141638">
                  <c:v>4.5149000000000002E-2</c:v>
                </c:pt>
                <c:pt idx="141639">
                  <c:v>4.5148000000000001E-2</c:v>
                </c:pt>
                <c:pt idx="141640">
                  <c:v>4.5148000000000001E-2</c:v>
                </c:pt>
                <c:pt idx="141641">
                  <c:v>4.5148000000000001E-2</c:v>
                </c:pt>
                <c:pt idx="141642">
                  <c:v>4.5147E-2</c:v>
                </c:pt>
                <c:pt idx="141643">
                  <c:v>4.5147E-2</c:v>
                </c:pt>
                <c:pt idx="141644">
                  <c:v>4.5147E-2</c:v>
                </c:pt>
                <c:pt idx="141645">
                  <c:v>4.5145999999999999E-2</c:v>
                </c:pt>
                <c:pt idx="141646">
                  <c:v>4.5145999999999999E-2</c:v>
                </c:pt>
                <c:pt idx="141647">
                  <c:v>4.5144999999999998E-2</c:v>
                </c:pt>
                <c:pt idx="141648">
                  <c:v>4.5144999999999998E-2</c:v>
                </c:pt>
                <c:pt idx="141649">
                  <c:v>4.5144999999999998E-2</c:v>
                </c:pt>
                <c:pt idx="141650">
                  <c:v>4.5143999999999997E-2</c:v>
                </c:pt>
                <c:pt idx="141651">
                  <c:v>4.5143999999999997E-2</c:v>
                </c:pt>
                <c:pt idx="141652">
                  <c:v>4.5143999999999997E-2</c:v>
                </c:pt>
                <c:pt idx="141653">
                  <c:v>4.5143999999999997E-2</c:v>
                </c:pt>
                <c:pt idx="141654">
                  <c:v>4.5143000000000003E-2</c:v>
                </c:pt>
                <c:pt idx="141655">
                  <c:v>4.5143000000000003E-2</c:v>
                </c:pt>
                <c:pt idx="141656">
                  <c:v>4.5143000000000003E-2</c:v>
                </c:pt>
                <c:pt idx="141657">
                  <c:v>4.5143000000000003E-2</c:v>
                </c:pt>
                <c:pt idx="141658">
                  <c:v>4.5142000000000002E-2</c:v>
                </c:pt>
                <c:pt idx="141659">
                  <c:v>4.5142000000000002E-2</c:v>
                </c:pt>
                <c:pt idx="141660">
                  <c:v>4.5142000000000002E-2</c:v>
                </c:pt>
                <c:pt idx="141661">
                  <c:v>4.5142000000000002E-2</c:v>
                </c:pt>
                <c:pt idx="141662">
                  <c:v>4.5142000000000002E-2</c:v>
                </c:pt>
                <c:pt idx="141663">
                  <c:v>4.5142000000000002E-2</c:v>
                </c:pt>
                <c:pt idx="141664">
                  <c:v>4.5142000000000002E-2</c:v>
                </c:pt>
                <c:pt idx="141665">
                  <c:v>4.5142000000000002E-2</c:v>
                </c:pt>
                <c:pt idx="141666">
                  <c:v>4.5142000000000002E-2</c:v>
                </c:pt>
                <c:pt idx="141667">
                  <c:v>4.5142000000000002E-2</c:v>
                </c:pt>
                <c:pt idx="141668">
                  <c:v>4.5141000000000001E-2</c:v>
                </c:pt>
                <c:pt idx="141669">
                  <c:v>4.5141000000000001E-2</c:v>
                </c:pt>
                <c:pt idx="141670">
                  <c:v>4.5141000000000001E-2</c:v>
                </c:pt>
                <c:pt idx="141671">
                  <c:v>4.5141000000000001E-2</c:v>
                </c:pt>
                <c:pt idx="141672">
                  <c:v>4.5141000000000001E-2</c:v>
                </c:pt>
                <c:pt idx="141673">
                  <c:v>4.5141000000000001E-2</c:v>
                </c:pt>
                <c:pt idx="141674">
                  <c:v>4.5141000000000001E-2</c:v>
                </c:pt>
                <c:pt idx="141675">
                  <c:v>4.5141000000000001E-2</c:v>
                </c:pt>
                <c:pt idx="141676">
                  <c:v>4.5141000000000001E-2</c:v>
                </c:pt>
                <c:pt idx="141677">
                  <c:v>4.5141000000000001E-2</c:v>
                </c:pt>
                <c:pt idx="141678">
                  <c:v>4.5141000000000001E-2</c:v>
                </c:pt>
                <c:pt idx="141679">
                  <c:v>4.5141000000000001E-2</c:v>
                </c:pt>
                <c:pt idx="141680">
                  <c:v>4.5141000000000001E-2</c:v>
                </c:pt>
                <c:pt idx="141681">
                  <c:v>4.5141000000000001E-2</c:v>
                </c:pt>
                <c:pt idx="141682">
                  <c:v>4.5141000000000001E-2</c:v>
                </c:pt>
                <c:pt idx="141683">
                  <c:v>4.5141000000000001E-2</c:v>
                </c:pt>
                <c:pt idx="141684">
                  <c:v>4.5141000000000001E-2</c:v>
                </c:pt>
                <c:pt idx="141685">
                  <c:v>4.5142000000000002E-2</c:v>
                </c:pt>
                <c:pt idx="141686">
                  <c:v>4.5142000000000002E-2</c:v>
                </c:pt>
                <c:pt idx="141687">
                  <c:v>4.5142000000000002E-2</c:v>
                </c:pt>
                <c:pt idx="141688">
                  <c:v>4.5142000000000002E-2</c:v>
                </c:pt>
                <c:pt idx="141689">
                  <c:v>4.5143000000000003E-2</c:v>
                </c:pt>
                <c:pt idx="141690">
                  <c:v>4.5143000000000003E-2</c:v>
                </c:pt>
                <c:pt idx="141691">
                  <c:v>4.5143000000000003E-2</c:v>
                </c:pt>
                <c:pt idx="141692">
                  <c:v>4.5143999999999997E-2</c:v>
                </c:pt>
                <c:pt idx="141693">
                  <c:v>4.5143999999999997E-2</c:v>
                </c:pt>
                <c:pt idx="141694">
                  <c:v>4.5143999999999997E-2</c:v>
                </c:pt>
                <c:pt idx="141695">
                  <c:v>4.5144999999999998E-2</c:v>
                </c:pt>
                <c:pt idx="141696">
                  <c:v>4.5144999999999998E-2</c:v>
                </c:pt>
                <c:pt idx="141697">
                  <c:v>4.5145999999999999E-2</c:v>
                </c:pt>
                <c:pt idx="141698">
                  <c:v>4.5147E-2</c:v>
                </c:pt>
                <c:pt idx="141699">
                  <c:v>4.5147E-2</c:v>
                </c:pt>
                <c:pt idx="141700">
                  <c:v>4.5148000000000001E-2</c:v>
                </c:pt>
                <c:pt idx="141701">
                  <c:v>4.5149000000000002E-2</c:v>
                </c:pt>
                <c:pt idx="141702">
                  <c:v>4.5150000000000003E-2</c:v>
                </c:pt>
                <c:pt idx="141703">
                  <c:v>4.5150999999999997E-2</c:v>
                </c:pt>
                <c:pt idx="141704">
                  <c:v>4.5151999999999998E-2</c:v>
                </c:pt>
                <c:pt idx="141705">
                  <c:v>4.5152999999999999E-2</c:v>
                </c:pt>
                <c:pt idx="141706">
                  <c:v>4.5154E-2</c:v>
                </c:pt>
                <c:pt idx="141707">
                  <c:v>4.5155000000000001E-2</c:v>
                </c:pt>
                <c:pt idx="141708">
                  <c:v>4.5156000000000002E-2</c:v>
                </c:pt>
                <c:pt idx="141709">
                  <c:v>4.5157000000000003E-2</c:v>
                </c:pt>
                <c:pt idx="141710">
                  <c:v>4.5157999999999997E-2</c:v>
                </c:pt>
                <c:pt idx="141711">
                  <c:v>4.5158999999999998E-2</c:v>
                </c:pt>
                <c:pt idx="141712">
                  <c:v>4.5159999999999999E-2</c:v>
                </c:pt>
                <c:pt idx="141713">
                  <c:v>4.5162000000000001E-2</c:v>
                </c:pt>
                <c:pt idx="141714">
                  <c:v>4.5163000000000002E-2</c:v>
                </c:pt>
                <c:pt idx="141715">
                  <c:v>4.5164000000000003E-2</c:v>
                </c:pt>
                <c:pt idx="141716">
                  <c:v>4.5164999999999997E-2</c:v>
                </c:pt>
                <c:pt idx="141717">
                  <c:v>4.5166999999999999E-2</c:v>
                </c:pt>
                <c:pt idx="141718">
                  <c:v>4.5168E-2</c:v>
                </c:pt>
                <c:pt idx="141719">
                  <c:v>4.5169000000000001E-2</c:v>
                </c:pt>
                <c:pt idx="141720">
                  <c:v>4.5170000000000002E-2</c:v>
                </c:pt>
                <c:pt idx="141721">
                  <c:v>4.5171000000000003E-2</c:v>
                </c:pt>
                <c:pt idx="141722">
                  <c:v>4.5172999999999998E-2</c:v>
                </c:pt>
                <c:pt idx="141723">
                  <c:v>4.5173999999999999E-2</c:v>
                </c:pt>
                <c:pt idx="141724">
                  <c:v>4.5175E-2</c:v>
                </c:pt>
                <c:pt idx="141725">
                  <c:v>4.5176000000000001E-2</c:v>
                </c:pt>
                <c:pt idx="141726">
                  <c:v>4.5177000000000002E-2</c:v>
                </c:pt>
                <c:pt idx="141727">
                  <c:v>4.5178000000000003E-2</c:v>
                </c:pt>
                <c:pt idx="141728">
                  <c:v>4.5178999999999997E-2</c:v>
                </c:pt>
                <c:pt idx="141729">
                  <c:v>4.5179999999999998E-2</c:v>
                </c:pt>
                <c:pt idx="141730">
                  <c:v>4.5180999999999999E-2</c:v>
                </c:pt>
                <c:pt idx="141731">
                  <c:v>4.5180999999999999E-2</c:v>
                </c:pt>
                <c:pt idx="141732">
                  <c:v>4.5182E-2</c:v>
                </c:pt>
                <c:pt idx="141733">
                  <c:v>4.5183000000000001E-2</c:v>
                </c:pt>
                <c:pt idx="141734">
                  <c:v>4.5183000000000001E-2</c:v>
                </c:pt>
                <c:pt idx="141735">
                  <c:v>4.5184000000000002E-2</c:v>
                </c:pt>
                <c:pt idx="141736">
                  <c:v>4.5184000000000002E-2</c:v>
                </c:pt>
                <c:pt idx="141737">
                  <c:v>4.5185000000000003E-2</c:v>
                </c:pt>
                <c:pt idx="141738">
                  <c:v>4.5185000000000003E-2</c:v>
                </c:pt>
                <c:pt idx="141739">
                  <c:v>4.5185000000000003E-2</c:v>
                </c:pt>
                <c:pt idx="141740">
                  <c:v>4.5185000000000003E-2</c:v>
                </c:pt>
                <c:pt idx="141741">
                  <c:v>4.5185000000000003E-2</c:v>
                </c:pt>
                <c:pt idx="141742">
                  <c:v>4.5185000000000003E-2</c:v>
                </c:pt>
                <c:pt idx="141743">
                  <c:v>4.5185000000000003E-2</c:v>
                </c:pt>
                <c:pt idx="141744">
                  <c:v>4.5185000000000003E-2</c:v>
                </c:pt>
                <c:pt idx="141745">
                  <c:v>4.5185000000000003E-2</c:v>
                </c:pt>
                <c:pt idx="141746">
                  <c:v>4.5185000000000003E-2</c:v>
                </c:pt>
                <c:pt idx="141747">
                  <c:v>4.5185000000000003E-2</c:v>
                </c:pt>
                <c:pt idx="141748">
                  <c:v>4.5185000000000003E-2</c:v>
                </c:pt>
                <c:pt idx="141749">
                  <c:v>4.5185000000000003E-2</c:v>
                </c:pt>
                <c:pt idx="141750">
                  <c:v>4.5184000000000002E-2</c:v>
                </c:pt>
                <c:pt idx="141751">
                  <c:v>4.5184000000000002E-2</c:v>
                </c:pt>
                <c:pt idx="141752">
                  <c:v>4.5183000000000001E-2</c:v>
                </c:pt>
                <c:pt idx="141753">
                  <c:v>4.5183000000000001E-2</c:v>
                </c:pt>
                <c:pt idx="141754">
                  <c:v>4.5182E-2</c:v>
                </c:pt>
                <c:pt idx="141755">
                  <c:v>4.5182E-2</c:v>
                </c:pt>
                <c:pt idx="141756">
                  <c:v>4.5180999999999999E-2</c:v>
                </c:pt>
                <c:pt idx="141757">
                  <c:v>4.5180999999999999E-2</c:v>
                </c:pt>
                <c:pt idx="141758">
                  <c:v>4.5179999999999998E-2</c:v>
                </c:pt>
                <c:pt idx="141759">
                  <c:v>4.5179999999999998E-2</c:v>
                </c:pt>
                <c:pt idx="141760">
                  <c:v>4.5179999999999998E-2</c:v>
                </c:pt>
                <c:pt idx="141761">
                  <c:v>4.5178999999999997E-2</c:v>
                </c:pt>
                <c:pt idx="141762">
                  <c:v>4.5178999999999997E-2</c:v>
                </c:pt>
                <c:pt idx="141763">
                  <c:v>4.5178000000000003E-2</c:v>
                </c:pt>
                <c:pt idx="141764">
                  <c:v>4.5178000000000003E-2</c:v>
                </c:pt>
                <c:pt idx="141765">
                  <c:v>4.5177000000000002E-2</c:v>
                </c:pt>
                <c:pt idx="141766">
                  <c:v>4.5177000000000002E-2</c:v>
                </c:pt>
                <c:pt idx="141767">
                  <c:v>4.5177000000000002E-2</c:v>
                </c:pt>
                <c:pt idx="141768">
                  <c:v>4.5177000000000002E-2</c:v>
                </c:pt>
                <c:pt idx="141769">
                  <c:v>4.5176000000000001E-2</c:v>
                </c:pt>
                <c:pt idx="141770">
                  <c:v>4.5176000000000001E-2</c:v>
                </c:pt>
                <c:pt idx="141771">
                  <c:v>4.5176000000000001E-2</c:v>
                </c:pt>
                <c:pt idx="141772">
                  <c:v>4.5176000000000001E-2</c:v>
                </c:pt>
                <c:pt idx="141773">
                  <c:v>4.5177000000000002E-2</c:v>
                </c:pt>
                <c:pt idx="141774">
                  <c:v>4.5177000000000002E-2</c:v>
                </c:pt>
                <c:pt idx="141775">
                  <c:v>4.5177000000000002E-2</c:v>
                </c:pt>
                <c:pt idx="141776">
                  <c:v>4.5177000000000002E-2</c:v>
                </c:pt>
                <c:pt idx="141777">
                  <c:v>4.5177000000000002E-2</c:v>
                </c:pt>
                <c:pt idx="141778">
                  <c:v>4.5177000000000002E-2</c:v>
                </c:pt>
                <c:pt idx="141779">
                  <c:v>4.5178000000000003E-2</c:v>
                </c:pt>
                <c:pt idx="141780">
                  <c:v>4.5178000000000003E-2</c:v>
                </c:pt>
                <c:pt idx="141781">
                  <c:v>4.5178999999999997E-2</c:v>
                </c:pt>
                <c:pt idx="141782">
                  <c:v>4.5179999999999998E-2</c:v>
                </c:pt>
                <c:pt idx="141783">
                  <c:v>4.5179999999999998E-2</c:v>
                </c:pt>
                <c:pt idx="141784">
                  <c:v>4.5180999999999999E-2</c:v>
                </c:pt>
                <c:pt idx="141785">
                  <c:v>4.5182E-2</c:v>
                </c:pt>
                <c:pt idx="141786">
                  <c:v>4.5183000000000001E-2</c:v>
                </c:pt>
                <c:pt idx="141787">
                  <c:v>4.5183000000000001E-2</c:v>
                </c:pt>
                <c:pt idx="141788">
                  <c:v>4.5184000000000002E-2</c:v>
                </c:pt>
                <c:pt idx="141789">
                  <c:v>4.5185000000000003E-2</c:v>
                </c:pt>
                <c:pt idx="141790">
                  <c:v>4.5185999999999997E-2</c:v>
                </c:pt>
                <c:pt idx="141791">
                  <c:v>4.5186999999999998E-2</c:v>
                </c:pt>
                <c:pt idx="141792">
                  <c:v>4.5187999999999999E-2</c:v>
                </c:pt>
                <c:pt idx="141793">
                  <c:v>4.5189E-2</c:v>
                </c:pt>
                <c:pt idx="141794">
                  <c:v>4.5190000000000001E-2</c:v>
                </c:pt>
                <c:pt idx="141795">
                  <c:v>4.5192000000000003E-2</c:v>
                </c:pt>
                <c:pt idx="141796">
                  <c:v>4.5192999999999997E-2</c:v>
                </c:pt>
                <c:pt idx="141797">
                  <c:v>4.5193999999999998E-2</c:v>
                </c:pt>
                <c:pt idx="141798">
                  <c:v>4.5194999999999999E-2</c:v>
                </c:pt>
                <c:pt idx="141799">
                  <c:v>4.5196E-2</c:v>
                </c:pt>
                <c:pt idx="141800">
                  <c:v>4.5197000000000001E-2</c:v>
                </c:pt>
                <c:pt idx="141801">
                  <c:v>4.5198000000000002E-2</c:v>
                </c:pt>
                <c:pt idx="141802">
                  <c:v>4.5199000000000003E-2</c:v>
                </c:pt>
                <c:pt idx="141803">
                  <c:v>4.5199999999999997E-2</c:v>
                </c:pt>
                <c:pt idx="141804">
                  <c:v>4.5200999999999998E-2</c:v>
                </c:pt>
                <c:pt idx="141805">
                  <c:v>4.5201999999999999E-2</c:v>
                </c:pt>
                <c:pt idx="141806">
                  <c:v>4.5204000000000001E-2</c:v>
                </c:pt>
                <c:pt idx="141807">
                  <c:v>4.5205000000000002E-2</c:v>
                </c:pt>
                <c:pt idx="141808">
                  <c:v>4.5205000000000002E-2</c:v>
                </c:pt>
                <c:pt idx="141809">
                  <c:v>4.5206000000000003E-2</c:v>
                </c:pt>
                <c:pt idx="141810">
                  <c:v>4.5206999999999997E-2</c:v>
                </c:pt>
                <c:pt idx="141811">
                  <c:v>4.5207999999999998E-2</c:v>
                </c:pt>
                <c:pt idx="141812">
                  <c:v>4.5207999999999998E-2</c:v>
                </c:pt>
                <c:pt idx="141813">
                  <c:v>4.5208999999999999E-2</c:v>
                </c:pt>
                <c:pt idx="141814">
                  <c:v>4.5208999999999999E-2</c:v>
                </c:pt>
                <c:pt idx="141815">
                  <c:v>4.521E-2</c:v>
                </c:pt>
                <c:pt idx="141816">
                  <c:v>4.521E-2</c:v>
                </c:pt>
                <c:pt idx="141817">
                  <c:v>4.5211000000000001E-2</c:v>
                </c:pt>
                <c:pt idx="141818">
                  <c:v>4.5211000000000001E-2</c:v>
                </c:pt>
                <c:pt idx="141819">
                  <c:v>4.5211000000000001E-2</c:v>
                </c:pt>
                <c:pt idx="141820">
                  <c:v>4.5211000000000001E-2</c:v>
                </c:pt>
                <c:pt idx="141821">
                  <c:v>4.5211000000000001E-2</c:v>
                </c:pt>
                <c:pt idx="141822">
                  <c:v>4.5211000000000001E-2</c:v>
                </c:pt>
                <c:pt idx="141823">
                  <c:v>4.521E-2</c:v>
                </c:pt>
                <c:pt idx="141824">
                  <c:v>4.521E-2</c:v>
                </c:pt>
                <c:pt idx="141825">
                  <c:v>4.521E-2</c:v>
                </c:pt>
                <c:pt idx="141826">
                  <c:v>4.5208999999999999E-2</c:v>
                </c:pt>
                <c:pt idx="141827">
                  <c:v>4.5207999999999998E-2</c:v>
                </c:pt>
                <c:pt idx="141828">
                  <c:v>4.5207999999999998E-2</c:v>
                </c:pt>
                <c:pt idx="141829">
                  <c:v>4.5206999999999997E-2</c:v>
                </c:pt>
                <c:pt idx="141830">
                  <c:v>4.5206000000000003E-2</c:v>
                </c:pt>
                <c:pt idx="141831">
                  <c:v>4.5205000000000002E-2</c:v>
                </c:pt>
                <c:pt idx="141832">
                  <c:v>4.5204000000000001E-2</c:v>
                </c:pt>
                <c:pt idx="141833">
                  <c:v>4.5203E-2</c:v>
                </c:pt>
                <c:pt idx="141834">
                  <c:v>4.5200999999999998E-2</c:v>
                </c:pt>
                <c:pt idx="141835">
                  <c:v>4.5199999999999997E-2</c:v>
                </c:pt>
                <c:pt idx="141836">
                  <c:v>4.5198000000000002E-2</c:v>
                </c:pt>
                <c:pt idx="141837">
                  <c:v>4.5197000000000001E-2</c:v>
                </c:pt>
                <c:pt idx="141838">
                  <c:v>4.5194999999999999E-2</c:v>
                </c:pt>
                <c:pt idx="141839">
                  <c:v>4.5193999999999998E-2</c:v>
                </c:pt>
                <c:pt idx="141840">
                  <c:v>4.5192000000000003E-2</c:v>
                </c:pt>
                <c:pt idx="141841">
                  <c:v>4.5190000000000001E-2</c:v>
                </c:pt>
                <c:pt idx="141842">
                  <c:v>4.5187999999999999E-2</c:v>
                </c:pt>
                <c:pt idx="141843">
                  <c:v>4.5186999999999998E-2</c:v>
                </c:pt>
                <c:pt idx="141844">
                  <c:v>4.5185000000000003E-2</c:v>
                </c:pt>
                <c:pt idx="141845">
                  <c:v>4.5183000000000001E-2</c:v>
                </c:pt>
                <c:pt idx="141846">
                  <c:v>4.5179999999999998E-2</c:v>
                </c:pt>
                <c:pt idx="141847">
                  <c:v>4.5178000000000003E-2</c:v>
                </c:pt>
                <c:pt idx="141848">
                  <c:v>4.5176000000000001E-2</c:v>
                </c:pt>
                <c:pt idx="141849">
                  <c:v>4.5173999999999999E-2</c:v>
                </c:pt>
                <c:pt idx="141850">
                  <c:v>4.5171999999999997E-2</c:v>
                </c:pt>
                <c:pt idx="141851">
                  <c:v>4.5170000000000002E-2</c:v>
                </c:pt>
                <c:pt idx="141852">
                  <c:v>4.5168E-2</c:v>
                </c:pt>
                <c:pt idx="141853">
                  <c:v>4.5165999999999998E-2</c:v>
                </c:pt>
                <c:pt idx="141854">
                  <c:v>4.5164000000000003E-2</c:v>
                </c:pt>
                <c:pt idx="141855">
                  <c:v>4.5162000000000001E-2</c:v>
                </c:pt>
                <c:pt idx="141856">
                  <c:v>4.5161E-2</c:v>
                </c:pt>
                <c:pt idx="141857">
                  <c:v>4.5158999999999998E-2</c:v>
                </c:pt>
                <c:pt idx="141858">
                  <c:v>4.5157000000000003E-2</c:v>
                </c:pt>
                <c:pt idx="141859">
                  <c:v>4.5155000000000001E-2</c:v>
                </c:pt>
                <c:pt idx="141860">
                  <c:v>4.5152999999999999E-2</c:v>
                </c:pt>
                <c:pt idx="141861">
                  <c:v>4.5151999999999998E-2</c:v>
                </c:pt>
                <c:pt idx="141862">
                  <c:v>4.5150999999999997E-2</c:v>
                </c:pt>
                <c:pt idx="141863">
                  <c:v>4.5149000000000002E-2</c:v>
                </c:pt>
                <c:pt idx="141864">
                  <c:v>4.5148000000000001E-2</c:v>
                </c:pt>
                <c:pt idx="141865">
                  <c:v>4.5147E-2</c:v>
                </c:pt>
                <c:pt idx="141866">
                  <c:v>4.5145999999999999E-2</c:v>
                </c:pt>
                <c:pt idx="141867">
                  <c:v>4.5144999999999998E-2</c:v>
                </c:pt>
                <c:pt idx="141868">
                  <c:v>4.5144999999999998E-2</c:v>
                </c:pt>
                <c:pt idx="141869">
                  <c:v>4.5143999999999997E-2</c:v>
                </c:pt>
                <c:pt idx="141870">
                  <c:v>4.5143999999999997E-2</c:v>
                </c:pt>
                <c:pt idx="141871">
                  <c:v>4.5143000000000003E-2</c:v>
                </c:pt>
                <c:pt idx="141872">
                  <c:v>4.5143000000000003E-2</c:v>
                </c:pt>
                <c:pt idx="141873">
                  <c:v>4.5143000000000003E-2</c:v>
                </c:pt>
                <c:pt idx="141874">
                  <c:v>4.5143000000000003E-2</c:v>
                </c:pt>
                <c:pt idx="141875">
                  <c:v>4.5143000000000003E-2</c:v>
                </c:pt>
                <c:pt idx="141876">
                  <c:v>4.5143999999999997E-2</c:v>
                </c:pt>
                <c:pt idx="141877">
                  <c:v>4.5144999999999998E-2</c:v>
                </c:pt>
                <c:pt idx="141878">
                  <c:v>4.5144999999999998E-2</c:v>
                </c:pt>
                <c:pt idx="141879">
                  <c:v>4.5145999999999999E-2</c:v>
                </c:pt>
                <c:pt idx="141880">
                  <c:v>4.5147E-2</c:v>
                </c:pt>
                <c:pt idx="141881">
                  <c:v>4.5148000000000001E-2</c:v>
                </c:pt>
                <c:pt idx="141882">
                  <c:v>4.5149000000000002E-2</c:v>
                </c:pt>
                <c:pt idx="141883">
                  <c:v>4.5150000000000003E-2</c:v>
                </c:pt>
                <c:pt idx="141884">
                  <c:v>4.5151999999999998E-2</c:v>
                </c:pt>
                <c:pt idx="141885">
                  <c:v>4.5152999999999999E-2</c:v>
                </c:pt>
                <c:pt idx="141886">
                  <c:v>4.5155000000000001E-2</c:v>
                </c:pt>
                <c:pt idx="141887">
                  <c:v>4.5157000000000003E-2</c:v>
                </c:pt>
                <c:pt idx="141888">
                  <c:v>4.5158999999999998E-2</c:v>
                </c:pt>
                <c:pt idx="141889">
                  <c:v>4.5161E-2</c:v>
                </c:pt>
                <c:pt idx="141890">
                  <c:v>4.5163000000000002E-2</c:v>
                </c:pt>
                <c:pt idx="141891">
                  <c:v>4.5164999999999997E-2</c:v>
                </c:pt>
                <c:pt idx="141892">
                  <c:v>4.5166999999999999E-2</c:v>
                </c:pt>
                <c:pt idx="141893">
                  <c:v>4.5169000000000001E-2</c:v>
                </c:pt>
                <c:pt idx="141894">
                  <c:v>4.5171000000000003E-2</c:v>
                </c:pt>
                <c:pt idx="141895">
                  <c:v>4.5172999999999998E-2</c:v>
                </c:pt>
                <c:pt idx="141896">
                  <c:v>4.5175E-2</c:v>
                </c:pt>
                <c:pt idx="141897">
                  <c:v>4.5177000000000002E-2</c:v>
                </c:pt>
                <c:pt idx="141898">
                  <c:v>4.5178999999999997E-2</c:v>
                </c:pt>
                <c:pt idx="141899">
                  <c:v>4.5182E-2</c:v>
                </c:pt>
                <c:pt idx="141900">
                  <c:v>4.5184000000000002E-2</c:v>
                </c:pt>
                <c:pt idx="141901">
                  <c:v>4.5185999999999997E-2</c:v>
                </c:pt>
                <c:pt idx="141902">
                  <c:v>4.5187999999999999E-2</c:v>
                </c:pt>
                <c:pt idx="141903">
                  <c:v>4.5191000000000002E-2</c:v>
                </c:pt>
                <c:pt idx="141904">
                  <c:v>4.5192999999999997E-2</c:v>
                </c:pt>
                <c:pt idx="141905">
                  <c:v>4.5193999999999998E-2</c:v>
                </c:pt>
                <c:pt idx="141906">
                  <c:v>4.5196E-2</c:v>
                </c:pt>
                <c:pt idx="141907">
                  <c:v>4.5198000000000002E-2</c:v>
                </c:pt>
                <c:pt idx="141908">
                  <c:v>4.5199999999999997E-2</c:v>
                </c:pt>
                <c:pt idx="141909">
                  <c:v>4.5201999999999999E-2</c:v>
                </c:pt>
                <c:pt idx="141910">
                  <c:v>4.5204000000000001E-2</c:v>
                </c:pt>
                <c:pt idx="141911">
                  <c:v>4.5205000000000002E-2</c:v>
                </c:pt>
                <c:pt idx="141912">
                  <c:v>4.5206999999999997E-2</c:v>
                </c:pt>
                <c:pt idx="141913">
                  <c:v>4.5207999999999998E-2</c:v>
                </c:pt>
                <c:pt idx="141914">
                  <c:v>4.521E-2</c:v>
                </c:pt>
                <c:pt idx="141915">
                  <c:v>4.5211000000000001E-2</c:v>
                </c:pt>
                <c:pt idx="141916">
                  <c:v>4.5212000000000002E-2</c:v>
                </c:pt>
                <c:pt idx="141917">
                  <c:v>4.5213000000000003E-2</c:v>
                </c:pt>
                <c:pt idx="141918">
                  <c:v>4.5213999999999997E-2</c:v>
                </c:pt>
                <c:pt idx="141919">
                  <c:v>4.5214999999999998E-2</c:v>
                </c:pt>
                <c:pt idx="141920">
                  <c:v>4.5214999999999998E-2</c:v>
                </c:pt>
                <c:pt idx="141921">
                  <c:v>4.5215999999999999E-2</c:v>
                </c:pt>
                <c:pt idx="141922">
                  <c:v>4.5215999999999999E-2</c:v>
                </c:pt>
                <c:pt idx="141923">
                  <c:v>4.5217E-2</c:v>
                </c:pt>
                <c:pt idx="141924">
                  <c:v>4.5217E-2</c:v>
                </c:pt>
                <c:pt idx="141925">
                  <c:v>4.5217E-2</c:v>
                </c:pt>
                <c:pt idx="141926">
                  <c:v>4.5217E-2</c:v>
                </c:pt>
                <c:pt idx="141927">
                  <c:v>4.5217E-2</c:v>
                </c:pt>
                <c:pt idx="141928">
                  <c:v>4.5217E-2</c:v>
                </c:pt>
                <c:pt idx="141929">
                  <c:v>4.5215999999999999E-2</c:v>
                </c:pt>
                <c:pt idx="141930">
                  <c:v>4.5215999999999999E-2</c:v>
                </c:pt>
                <c:pt idx="141931">
                  <c:v>4.5214999999999998E-2</c:v>
                </c:pt>
                <c:pt idx="141932">
                  <c:v>4.5214999999999998E-2</c:v>
                </c:pt>
                <c:pt idx="141933">
                  <c:v>4.5213999999999997E-2</c:v>
                </c:pt>
                <c:pt idx="141934">
                  <c:v>4.5213000000000003E-2</c:v>
                </c:pt>
                <c:pt idx="141935">
                  <c:v>4.5212000000000002E-2</c:v>
                </c:pt>
                <c:pt idx="141936">
                  <c:v>4.5211000000000001E-2</c:v>
                </c:pt>
                <c:pt idx="141937">
                  <c:v>4.521E-2</c:v>
                </c:pt>
                <c:pt idx="141938">
                  <c:v>4.5208999999999999E-2</c:v>
                </c:pt>
                <c:pt idx="141939">
                  <c:v>4.5207999999999998E-2</c:v>
                </c:pt>
                <c:pt idx="141940">
                  <c:v>4.5206000000000003E-2</c:v>
                </c:pt>
                <c:pt idx="141941">
                  <c:v>4.5205000000000002E-2</c:v>
                </c:pt>
                <c:pt idx="141942">
                  <c:v>4.5203E-2</c:v>
                </c:pt>
                <c:pt idx="141943">
                  <c:v>4.5200999999999998E-2</c:v>
                </c:pt>
                <c:pt idx="141944">
                  <c:v>4.5199999999999997E-2</c:v>
                </c:pt>
                <c:pt idx="141945">
                  <c:v>4.5198000000000002E-2</c:v>
                </c:pt>
                <c:pt idx="141946">
                  <c:v>4.5196E-2</c:v>
                </c:pt>
                <c:pt idx="141947">
                  <c:v>4.5194999999999999E-2</c:v>
                </c:pt>
                <c:pt idx="141948">
                  <c:v>4.5192999999999997E-2</c:v>
                </c:pt>
                <c:pt idx="141949">
                  <c:v>4.5191000000000002E-2</c:v>
                </c:pt>
                <c:pt idx="141950">
                  <c:v>4.5189E-2</c:v>
                </c:pt>
                <c:pt idx="141951">
                  <c:v>4.5186999999999998E-2</c:v>
                </c:pt>
                <c:pt idx="141952">
                  <c:v>4.5185000000000003E-2</c:v>
                </c:pt>
                <c:pt idx="141953">
                  <c:v>4.5183000000000001E-2</c:v>
                </c:pt>
                <c:pt idx="141954">
                  <c:v>4.5180999999999999E-2</c:v>
                </c:pt>
                <c:pt idx="141955">
                  <c:v>4.5178000000000003E-2</c:v>
                </c:pt>
                <c:pt idx="141956">
                  <c:v>4.5176000000000001E-2</c:v>
                </c:pt>
                <c:pt idx="141957">
                  <c:v>4.5173999999999999E-2</c:v>
                </c:pt>
                <c:pt idx="141958">
                  <c:v>4.5171999999999997E-2</c:v>
                </c:pt>
                <c:pt idx="141959">
                  <c:v>4.5170000000000002E-2</c:v>
                </c:pt>
                <c:pt idx="141960">
                  <c:v>4.5168E-2</c:v>
                </c:pt>
                <c:pt idx="141961">
                  <c:v>4.5165999999999998E-2</c:v>
                </c:pt>
                <c:pt idx="141962">
                  <c:v>4.5164000000000003E-2</c:v>
                </c:pt>
                <c:pt idx="141963">
                  <c:v>4.5162000000000001E-2</c:v>
                </c:pt>
                <c:pt idx="141964">
                  <c:v>4.5159999999999999E-2</c:v>
                </c:pt>
                <c:pt idx="141965">
                  <c:v>4.5157999999999997E-2</c:v>
                </c:pt>
                <c:pt idx="141966">
                  <c:v>4.5156000000000002E-2</c:v>
                </c:pt>
                <c:pt idx="141967">
                  <c:v>4.5155000000000001E-2</c:v>
                </c:pt>
                <c:pt idx="141968">
                  <c:v>4.5152999999999999E-2</c:v>
                </c:pt>
                <c:pt idx="141969">
                  <c:v>4.5150999999999997E-2</c:v>
                </c:pt>
                <c:pt idx="141970">
                  <c:v>4.5150000000000003E-2</c:v>
                </c:pt>
                <c:pt idx="141971">
                  <c:v>4.5148000000000001E-2</c:v>
                </c:pt>
                <c:pt idx="141972">
                  <c:v>4.5147E-2</c:v>
                </c:pt>
                <c:pt idx="141973">
                  <c:v>4.5144999999999998E-2</c:v>
                </c:pt>
                <c:pt idx="141974">
                  <c:v>4.5143999999999997E-2</c:v>
                </c:pt>
                <c:pt idx="141975">
                  <c:v>4.5142000000000002E-2</c:v>
                </c:pt>
                <c:pt idx="141976">
                  <c:v>4.5141000000000001E-2</c:v>
                </c:pt>
                <c:pt idx="141977">
                  <c:v>4.514E-2</c:v>
                </c:pt>
                <c:pt idx="141978">
                  <c:v>4.5138999999999999E-2</c:v>
                </c:pt>
                <c:pt idx="141979">
                  <c:v>4.5137999999999998E-2</c:v>
                </c:pt>
                <c:pt idx="141980">
                  <c:v>4.5136999999999997E-2</c:v>
                </c:pt>
                <c:pt idx="141981">
                  <c:v>4.5136000000000003E-2</c:v>
                </c:pt>
                <c:pt idx="141982">
                  <c:v>4.5136000000000003E-2</c:v>
                </c:pt>
                <c:pt idx="141983">
                  <c:v>4.5135000000000002E-2</c:v>
                </c:pt>
                <c:pt idx="141984">
                  <c:v>4.5135000000000002E-2</c:v>
                </c:pt>
                <c:pt idx="141985">
                  <c:v>4.5135000000000002E-2</c:v>
                </c:pt>
                <c:pt idx="141986">
                  <c:v>4.5134000000000001E-2</c:v>
                </c:pt>
                <c:pt idx="141987">
                  <c:v>4.5134000000000001E-2</c:v>
                </c:pt>
                <c:pt idx="141988">
                  <c:v>4.5134000000000001E-2</c:v>
                </c:pt>
                <c:pt idx="141989">
                  <c:v>4.5134000000000001E-2</c:v>
                </c:pt>
                <c:pt idx="141990">
                  <c:v>4.5134000000000001E-2</c:v>
                </c:pt>
                <c:pt idx="141991">
                  <c:v>4.5134000000000001E-2</c:v>
                </c:pt>
                <c:pt idx="141992">
                  <c:v>4.5135000000000002E-2</c:v>
                </c:pt>
                <c:pt idx="141993">
                  <c:v>4.5135000000000002E-2</c:v>
                </c:pt>
                <c:pt idx="141994">
                  <c:v>4.5136000000000003E-2</c:v>
                </c:pt>
                <c:pt idx="141995">
                  <c:v>4.5136000000000003E-2</c:v>
                </c:pt>
                <c:pt idx="141996">
                  <c:v>4.5136999999999997E-2</c:v>
                </c:pt>
                <c:pt idx="141997">
                  <c:v>4.5137999999999998E-2</c:v>
                </c:pt>
                <c:pt idx="141998">
                  <c:v>4.5137999999999998E-2</c:v>
                </c:pt>
                <c:pt idx="141999">
                  <c:v>4.5138999999999999E-2</c:v>
                </c:pt>
                <c:pt idx="142000">
                  <c:v>4.514E-2</c:v>
                </c:pt>
                <c:pt idx="142001">
                  <c:v>4.5141000000000001E-2</c:v>
                </c:pt>
                <c:pt idx="142002">
                  <c:v>4.5142000000000002E-2</c:v>
                </c:pt>
                <c:pt idx="142003">
                  <c:v>4.5143000000000003E-2</c:v>
                </c:pt>
                <c:pt idx="142004">
                  <c:v>4.5143999999999997E-2</c:v>
                </c:pt>
                <c:pt idx="142005">
                  <c:v>4.5144999999999998E-2</c:v>
                </c:pt>
                <c:pt idx="142006">
                  <c:v>4.5145999999999999E-2</c:v>
                </c:pt>
                <c:pt idx="142007">
                  <c:v>4.5147E-2</c:v>
                </c:pt>
                <c:pt idx="142008">
                  <c:v>4.5148000000000001E-2</c:v>
                </c:pt>
                <c:pt idx="142009">
                  <c:v>4.5149000000000002E-2</c:v>
                </c:pt>
                <c:pt idx="142010">
                  <c:v>4.5150000000000003E-2</c:v>
                </c:pt>
                <c:pt idx="142011">
                  <c:v>4.5150999999999997E-2</c:v>
                </c:pt>
                <c:pt idx="142012">
                  <c:v>4.5151999999999998E-2</c:v>
                </c:pt>
                <c:pt idx="142013">
                  <c:v>4.5152999999999999E-2</c:v>
                </c:pt>
                <c:pt idx="142014">
                  <c:v>4.5154E-2</c:v>
                </c:pt>
                <c:pt idx="142015">
                  <c:v>4.5155000000000001E-2</c:v>
                </c:pt>
                <c:pt idx="142016">
                  <c:v>4.5155000000000001E-2</c:v>
                </c:pt>
                <c:pt idx="142017">
                  <c:v>4.5156000000000002E-2</c:v>
                </c:pt>
                <c:pt idx="142018">
                  <c:v>4.5157000000000003E-2</c:v>
                </c:pt>
                <c:pt idx="142019">
                  <c:v>4.5157999999999997E-2</c:v>
                </c:pt>
                <c:pt idx="142020">
                  <c:v>4.5157999999999997E-2</c:v>
                </c:pt>
                <c:pt idx="142021">
                  <c:v>4.5158999999999998E-2</c:v>
                </c:pt>
                <c:pt idx="142022">
                  <c:v>4.5158999999999998E-2</c:v>
                </c:pt>
                <c:pt idx="142023">
                  <c:v>4.5159999999999999E-2</c:v>
                </c:pt>
                <c:pt idx="142024">
                  <c:v>4.5159999999999999E-2</c:v>
                </c:pt>
                <c:pt idx="142025">
                  <c:v>4.5159999999999999E-2</c:v>
                </c:pt>
                <c:pt idx="142026">
                  <c:v>4.5159999999999999E-2</c:v>
                </c:pt>
                <c:pt idx="142027">
                  <c:v>4.5159999999999999E-2</c:v>
                </c:pt>
                <c:pt idx="142028">
                  <c:v>4.5159999999999999E-2</c:v>
                </c:pt>
                <c:pt idx="142029">
                  <c:v>4.5159999999999999E-2</c:v>
                </c:pt>
                <c:pt idx="142030">
                  <c:v>4.5159999999999999E-2</c:v>
                </c:pt>
                <c:pt idx="142031">
                  <c:v>4.5159999999999999E-2</c:v>
                </c:pt>
                <c:pt idx="142032">
                  <c:v>4.5159999999999999E-2</c:v>
                </c:pt>
                <c:pt idx="142033">
                  <c:v>4.5158999999999998E-2</c:v>
                </c:pt>
                <c:pt idx="142034">
                  <c:v>4.5158999999999998E-2</c:v>
                </c:pt>
                <c:pt idx="142035">
                  <c:v>4.5157999999999997E-2</c:v>
                </c:pt>
                <c:pt idx="142036">
                  <c:v>4.5157000000000003E-2</c:v>
                </c:pt>
                <c:pt idx="142037">
                  <c:v>4.5156000000000002E-2</c:v>
                </c:pt>
                <c:pt idx="142038">
                  <c:v>4.5156000000000002E-2</c:v>
                </c:pt>
                <c:pt idx="142039">
                  <c:v>4.5155000000000001E-2</c:v>
                </c:pt>
                <c:pt idx="142040">
                  <c:v>4.5154E-2</c:v>
                </c:pt>
                <c:pt idx="142041">
                  <c:v>4.5152999999999999E-2</c:v>
                </c:pt>
                <c:pt idx="142042">
                  <c:v>4.5151999999999998E-2</c:v>
                </c:pt>
                <c:pt idx="142043">
                  <c:v>4.5150999999999997E-2</c:v>
                </c:pt>
                <c:pt idx="142044">
                  <c:v>4.5150000000000003E-2</c:v>
                </c:pt>
                <c:pt idx="142045">
                  <c:v>4.5148000000000001E-2</c:v>
                </c:pt>
                <c:pt idx="142046">
                  <c:v>4.5147E-2</c:v>
                </c:pt>
                <c:pt idx="142047">
                  <c:v>4.5144999999999998E-2</c:v>
                </c:pt>
                <c:pt idx="142048">
                  <c:v>4.5143999999999997E-2</c:v>
                </c:pt>
                <c:pt idx="142049">
                  <c:v>4.5142000000000002E-2</c:v>
                </c:pt>
                <c:pt idx="142050">
                  <c:v>4.5141000000000001E-2</c:v>
                </c:pt>
                <c:pt idx="142051">
                  <c:v>4.5138999999999999E-2</c:v>
                </c:pt>
                <c:pt idx="142052">
                  <c:v>4.5137999999999998E-2</c:v>
                </c:pt>
                <c:pt idx="142053">
                  <c:v>4.5136000000000003E-2</c:v>
                </c:pt>
                <c:pt idx="142054">
                  <c:v>4.5135000000000002E-2</c:v>
                </c:pt>
                <c:pt idx="142055">
                  <c:v>4.5133E-2</c:v>
                </c:pt>
                <c:pt idx="142056">
                  <c:v>4.5130999999999998E-2</c:v>
                </c:pt>
                <c:pt idx="142057">
                  <c:v>4.5130000000000003E-2</c:v>
                </c:pt>
                <c:pt idx="142058">
                  <c:v>4.5128000000000001E-2</c:v>
                </c:pt>
                <c:pt idx="142059">
                  <c:v>4.5125999999999999E-2</c:v>
                </c:pt>
                <c:pt idx="142060">
                  <c:v>4.5123999999999997E-2</c:v>
                </c:pt>
                <c:pt idx="142061">
                  <c:v>4.5123000000000003E-2</c:v>
                </c:pt>
                <c:pt idx="142062">
                  <c:v>4.5121000000000001E-2</c:v>
                </c:pt>
                <c:pt idx="142063">
                  <c:v>4.512E-2</c:v>
                </c:pt>
                <c:pt idx="142064">
                  <c:v>4.5117999999999998E-2</c:v>
                </c:pt>
                <c:pt idx="142065">
                  <c:v>4.5116999999999997E-2</c:v>
                </c:pt>
                <c:pt idx="142066">
                  <c:v>4.5115000000000002E-2</c:v>
                </c:pt>
                <c:pt idx="142067">
                  <c:v>4.5114000000000001E-2</c:v>
                </c:pt>
                <c:pt idx="142068">
                  <c:v>4.5111999999999999E-2</c:v>
                </c:pt>
                <c:pt idx="142069">
                  <c:v>4.5110999999999998E-2</c:v>
                </c:pt>
                <c:pt idx="142070">
                  <c:v>4.5109999999999997E-2</c:v>
                </c:pt>
                <c:pt idx="142071">
                  <c:v>4.5109000000000003E-2</c:v>
                </c:pt>
                <c:pt idx="142072">
                  <c:v>4.5108000000000002E-2</c:v>
                </c:pt>
                <c:pt idx="142073">
                  <c:v>4.5107000000000001E-2</c:v>
                </c:pt>
                <c:pt idx="142074">
                  <c:v>4.5106E-2</c:v>
                </c:pt>
                <c:pt idx="142075">
                  <c:v>4.5104999999999999E-2</c:v>
                </c:pt>
                <c:pt idx="142076">
                  <c:v>4.5104999999999999E-2</c:v>
                </c:pt>
                <c:pt idx="142077">
                  <c:v>4.5103999999999998E-2</c:v>
                </c:pt>
                <c:pt idx="142078">
                  <c:v>4.5103999999999998E-2</c:v>
                </c:pt>
                <c:pt idx="142079">
                  <c:v>4.5102999999999997E-2</c:v>
                </c:pt>
                <c:pt idx="142080">
                  <c:v>4.5102999999999997E-2</c:v>
                </c:pt>
                <c:pt idx="142081">
                  <c:v>4.5102999999999997E-2</c:v>
                </c:pt>
                <c:pt idx="142082">
                  <c:v>4.5102999999999997E-2</c:v>
                </c:pt>
                <c:pt idx="142083">
                  <c:v>4.5102999999999997E-2</c:v>
                </c:pt>
                <c:pt idx="142084">
                  <c:v>4.5102999999999997E-2</c:v>
                </c:pt>
                <c:pt idx="142085">
                  <c:v>4.5102999999999997E-2</c:v>
                </c:pt>
                <c:pt idx="142086">
                  <c:v>4.5103999999999998E-2</c:v>
                </c:pt>
                <c:pt idx="142087">
                  <c:v>4.5103999999999998E-2</c:v>
                </c:pt>
                <c:pt idx="142088">
                  <c:v>4.5104999999999999E-2</c:v>
                </c:pt>
                <c:pt idx="142089">
                  <c:v>4.5106E-2</c:v>
                </c:pt>
                <c:pt idx="142090">
                  <c:v>4.5106E-2</c:v>
                </c:pt>
                <c:pt idx="142091">
                  <c:v>4.5107000000000001E-2</c:v>
                </c:pt>
                <c:pt idx="142092">
                  <c:v>4.5108000000000002E-2</c:v>
                </c:pt>
                <c:pt idx="142093">
                  <c:v>4.5109000000000003E-2</c:v>
                </c:pt>
                <c:pt idx="142094">
                  <c:v>4.5109999999999997E-2</c:v>
                </c:pt>
                <c:pt idx="142095">
                  <c:v>4.5110999999999998E-2</c:v>
                </c:pt>
                <c:pt idx="142096">
                  <c:v>4.5113E-2</c:v>
                </c:pt>
                <c:pt idx="142097">
                  <c:v>4.5114000000000001E-2</c:v>
                </c:pt>
                <c:pt idx="142098">
                  <c:v>4.5115000000000002E-2</c:v>
                </c:pt>
                <c:pt idx="142099">
                  <c:v>4.5116999999999997E-2</c:v>
                </c:pt>
                <c:pt idx="142100">
                  <c:v>4.5117999999999998E-2</c:v>
                </c:pt>
                <c:pt idx="142101">
                  <c:v>4.512E-2</c:v>
                </c:pt>
                <c:pt idx="142102">
                  <c:v>4.5121000000000001E-2</c:v>
                </c:pt>
                <c:pt idx="142103">
                  <c:v>4.5123000000000003E-2</c:v>
                </c:pt>
                <c:pt idx="142104">
                  <c:v>4.5124999999999998E-2</c:v>
                </c:pt>
                <c:pt idx="142105">
                  <c:v>4.5125999999999999E-2</c:v>
                </c:pt>
                <c:pt idx="142106">
                  <c:v>4.5128000000000001E-2</c:v>
                </c:pt>
                <c:pt idx="142107">
                  <c:v>4.5129000000000002E-2</c:v>
                </c:pt>
                <c:pt idx="142108">
                  <c:v>4.5130999999999998E-2</c:v>
                </c:pt>
                <c:pt idx="142109">
                  <c:v>4.5131999999999999E-2</c:v>
                </c:pt>
                <c:pt idx="142110">
                  <c:v>4.5134000000000001E-2</c:v>
                </c:pt>
                <c:pt idx="142111">
                  <c:v>4.5136000000000003E-2</c:v>
                </c:pt>
                <c:pt idx="142112">
                  <c:v>4.5136999999999997E-2</c:v>
                </c:pt>
                <c:pt idx="142113">
                  <c:v>4.5138999999999999E-2</c:v>
                </c:pt>
                <c:pt idx="142114">
                  <c:v>4.5141000000000001E-2</c:v>
                </c:pt>
                <c:pt idx="142115">
                  <c:v>4.5142000000000002E-2</c:v>
                </c:pt>
                <c:pt idx="142116">
                  <c:v>4.5143999999999997E-2</c:v>
                </c:pt>
                <c:pt idx="142117">
                  <c:v>4.5144999999999998E-2</c:v>
                </c:pt>
                <c:pt idx="142118">
                  <c:v>4.5145999999999999E-2</c:v>
                </c:pt>
                <c:pt idx="142119">
                  <c:v>4.5148000000000001E-2</c:v>
                </c:pt>
                <c:pt idx="142120">
                  <c:v>4.5149000000000002E-2</c:v>
                </c:pt>
                <c:pt idx="142121">
                  <c:v>4.5150000000000003E-2</c:v>
                </c:pt>
                <c:pt idx="142122">
                  <c:v>4.5151999999999998E-2</c:v>
                </c:pt>
                <c:pt idx="142123">
                  <c:v>4.5152999999999999E-2</c:v>
                </c:pt>
                <c:pt idx="142124">
                  <c:v>4.5154E-2</c:v>
                </c:pt>
                <c:pt idx="142125">
                  <c:v>4.5156000000000002E-2</c:v>
                </c:pt>
                <c:pt idx="142126">
                  <c:v>4.5157000000000003E-2</c:v>
                </c:pt>
                <c:pt idx="142127">
                  <c:v>4.5157999999999997E-2</c:v>
                </c:pt>
                <c:pt idx="142128">
                  <c:v>4.5158999999999998E-2</c:v>
                </c:pt>
                <c:pt idx="142129">
                  <c:v>4.5159999999999999E-2</c:v>
                </c:pt>
                <c:pt idx="142130">
                  <c:v>4.5161E-2</c:v>
                </c:pt>
                <c:pt idx="142131">
                  <c:v>4.5162000000000001E-2</c:v>
                </c:pt>
                <c:pt idx="142132">
                  <c:v>4.5163000000000002E-2</c:v>
                </c:pt>
                <c:pt idx="142133">
                  <c:v>4.5163000000000002E-2</c:v>
                </c:pt>
                <c:pt idx="142134">
                  <c:v>4.5164000000000003E-2</c:v>
                </c:pt>
                <c:pt idx="142135">
                  <c:v>4.5164999999999997E-2</c:v>
                </c:pt>
                <c:pt idx="142136">
                  <c:v>4.5165999999999998E-2</c:v>
                </c:pt>
                <c:pt idx="142137">
                  <c:v>4.5166999999999999E-2</c:v>
                </c:pt>
                <c:pt idx="142138">
                  <c:v>4.5168E-2</c:v>
                </c:pt>
                <c:pt idx="142139">
                  <c:v>4.5168E-2</c:v>
                </c:pt>
                <c:pt idx="142140">
                  <c:v>4.5169000000000001E-2</c:v>
                </c:pt>
                <c:pt idx="142141">
                  <c:v>4.5169000000000001E-2</c:v>
                </c:pt>
                <c:pt idx="142142">
                  <c:v>4.5170000000000002E-2</c:v>
                </c:pt>
                <c:pt idx="142143">
                  <c:v>4.5171000000000003E-2</c:v>
                </c:pt>
                <c:pt idx="142144">
                  <c:v>4.5171000000000003E-2</c:v>
                </c:pt>
                <c:pt idx="142145">
                  <c:v>4.5171999999999997E-2</c:v>
                </c:pt>
                <c:pt idx="142146">
                  <c:v>4.5171999999999997E-2</c:v>
                </c:pt>
                <c:pt idx="142147">
                  <c:v>4.5172999999999998E-2</c:v>
                </c:pt>
                <c:pt idx="142148">
                  <c:v>4.5173999999999999E-2</c:v>
                </c:pt>
                <c:pt idx="142149">
                  <c:v>4.5173999999999999E-2</c:v>
                </c:pt>
                <c:pt idx="142150">
                  <c:v>4.5175E-2</c:v>
                </c:pt>
                <c:pt idx="142151">
                  <c:v>4.5175E-2</c:v>
                </c:pt>
                <c:pt idx="142152">
                  <c:v>4.5175E-2</c:v>
                </c:pt>
                <c:pt idx="142153">
                  <c:v>4.5176000000000001E-2</c:v>
                </c:pt>
                <c:pt idx="142154">
                  <c:v>4.5176000000000001E-2</c:v>
                </c:pt>
                <c:pt idx="142155">
                  <c:v>4.5177000000000002E-2</c:v>
                </c:pt>
                <c:pt idx="142156">
                  <c:v>4.5177000000000002E-2</c:v>
                </c:pt>
                <c:pt idx="142157">
                  <c:v>4.5177000000000002E-2</c:v>
                </c:pt>
                <c:pt idx="142158">
                  <c:v>4.5178000000000003E-2</c:v>
                </c:pt>
                <c:pt idx="142159">
                  <c:v>4.5178000000000003E-2</c:v>
                </c:pt>
                <c:pt idx="142160">
                  <c:v>4.5178000000000003E-2</c:v>
                </c:pt>
                <c:pt idx="142161">
                  <c:v>4.5178999999999997E-2</c:v>
                </c:pt>
                <c:pt idx="142162">
                  <c:v>4.5178999999999997E-2</c:v>
                </c:pt>
                <c:pt idx="142163">
                  <c:v>4.5178999999999997E-2</c:v>
                </c:pt>
                <c:pt idx="142164">
                  <c:v>4.5178999999999997E-2</c:v>
                </c:pt>
                <c:pt idx="142165">
                  <c:v>4.5178999999999997E-2</c:v>
                </c:pt>
                <c:pt idx="142166">
                  <c:v>4.5178999999999997E-2</c:v>
                </c:pt>
                <c:pt idx="142167">
                  <c:v>4.5179999999999998E-2</c:v>
                </c:pt>
                <c:pt idx="142168">
                  <c:v>4.5179999999999998E-2</c:v>
                </c:pt>
                <c:pt idx="142169">
                  <c:v>4.5179999999999998E-2</c:v>
                </c:pt>
                <c:pt idx="142170">
                  <c:v>4.5179999999999998E-2</c:v>
                </c:pt>
                <c:pt idx="142171">
                  <c:v>4.5179999999999998E-2</c:v>
                </c:pt>
                <c:pt idx="142172">
                  <c:v>4.5179999999999998E-2</c:v>
                </c:pt>
                <c:pt idx="142173">
                  <c:v>4.5179999999999998E-2</c:v>
                </c:pt>
                <c:pt idx="142174">
                  <c:v>4.5179999999999998E-2</c:v>
                </c:pt>
                <c:pt idx="142175">
                  <c:v>4.5179999999999998E-2</c:v>
                </c:pt>
                <c:pt idx="142176">
                  <c:v>4.5179999999999998E-2</c:v>
                </c:pt>
                <c:pt idx="142177">
                  <c:v>4.5179999999999998E-2</c:v>
                </c:pt>
                <c:pt idx="142178">
                  <c:v>4.5179999999999998E-2</c:v>
                </c:pt>
                <c:pt idx="142179">
                  <c:v>4.5179999999999998E-2</c:v>
                </c:pt>
                <c:pt idx="142180">
                  <c:v>4.5179999999999998E-2</c:v>
                </c:pt>
                <c:pt idx="142181">
                  <c:v>4.5179999999999998E-2</c:v>
                </c:pt>
                <c:pt idx="142182">
                  <c:v>4.5179999999999998E-2</c:v>
                </c:pt>
                <c:pt idx="142183">
                  <c:v>4.5179999999999998E-2</c:v>
                </c:pt>
                <c:pt idx="142184">
                  <c:v>4.5179999999999998E-2</c:v>
                </c:pt>
                <c:pt idx="142185">
                  <c:v>4.5178999999999997E-2</c:v>
                </c:pt>
                <c:pt idx="142186">
                  <c:v>4.5178999999999997E-2</c:v>
                </c:pt>
                <c:pt idx="142187">
                  <c:v>4.5178999999999997E-2</c:v>
                </c:pt>
                <c:pt idx="142188">
                  <c:v>4.5178999999999997E-2</c:v>
                </c:pt>
                <c:pt idx="142189">
                  <c:v>4.5178999999999997E-2</c:v>
                </c:pt>
                <c:pt idx="142190">
                  <c:v>4.5178000000000003E-2</c:v>
                </c:pt>
                <c:pt idx="142191">
                  <c:v>4.5178000000000003E-2</c:v>
                </c:pt>
                <c:pt idx="142192">
                  <c:v>4.5178000000000003E-2</c:v>
                </c:pt>
                <c:pt idx="142193">
                  <c:v>4.5178000000000003E-2</c:v>
                </c:pt>
                <c:pt idx="142194">
                  <c:v>4.5178000000000003E-2</c:v>
                </c:pt>
                <c:pt idx="142195">
                  <c:v>4.5178000000000003E-2</c:v>
                </c:pt>
                <c:pt idx="142196">
                  <c:v>4.5178000000000003E-2</c:v>
                </c:pt>
                <c:pt idx="142197">
                  <c:v>4.5177000000000002E-2</c:v>
                </c:pt>
                <c:pt idx="142198">
                  <c:v>4.5177000000000002E-2</c:v>
                </c:pt>
                <c:pt idx="142199">
                  <c:v>4.5177000000000002E-2</c:v>
                </c:pt>
                <c:pt idx="142200">
                  <c:v>4.5177000000000002E-2</c:v>
                </c:pt>
                <c:pt idx="142201">
                  <c:v>4.5177000000000002E-2</c:v>
                </c:pt>
                <c:pt idx="142202">
                  <c:v>4.5176000000000001E-2</c:v>
                </c:pt>
                <c:pt idx="142203">
                  <c:v>4.5176000000000001E-2</c:v>
                </c:pt>
                <c:pt idx="142204">
                  <c:v>4.5176000000000001E-2</c:v>
                </c:pt>
                <c:pt idx="142205">
                  <c:v>4.5176000000000001E-2</c:v>
                </c:pt>
                <c:pt idx="142206">
                  <c:v>4.5176000000000001E-2</c:v>
                </c:pt>
                <c:pt idx="142207">
                  <c:v>4.5176000000000001E-2</c:v>
                </c:pt>
                <c:pt idx="142208">
                  <c:v>4.5175E-2</c:v>
                </c:pt>
                <c:pt idx="142209">
                  <c:v>4.5175E-2</c:v>
                </c:pt>
                <c:pt idx="142210">
                  <c:v>4.5175E-2</c:v>
                </c:pt>
                <c:pt idx="142211">
                  <c:v>4.5175E-2</c:v>
                </c:pt>
                <c:pt idx="142212">
                  <c:v>4.5175E-2</c:v>
                </c:pt>
                <c:pt idx="142213">
                  <c:v>4.5173999999999999E-2</c:v>
                </c:pt>
                <c:pt idx="142214">
                  <c:v>4.5173999999999999E-2</c:v>
                </c:pt>
                <c:pt idx="142215">
                  <c:v>4.5173999999999999E-2</c:v>
                </c:pt>
                <c:pt idx="142216">
                  <c:v>4.5173999999999999E-2</c:v>
                </c:pt>
                <c:pt idx="142217">
                  <c:v>4.5173999999999999E-2</c:v>
                </c:pt>
                <c:pt idx="142218">
                  <c:v>4.5172999999999998E-2</c:v>
                </c:pt>
                <c:pt idx="142219">
                  <c:v>4.5172999999999998E-2</c:v>
                </c:pt>
                <c:pt idx="142220">
                  <c:v>4.5172999999999998E-2</c:v>
                </c:pt>
                <c:pt idx="142221">
                  <c:v>4.5172999999999998E-2</c:v>
                </c:pt>
                <c:pt idx="142222">
                  <c:v>4.5171999999999997E-2</c:v>
                </c:pt>
                <c:pt idx="142223">
                  <c:v>4.5171999999999997E-2</c:v>
                </c:pt>
                <c:pt idx="142224">
                  <c:v>4.5171999999999997E-2</c:v>
                </c:pt>
                <c:pt idx="142225">
                  <c:v>4.5171000000000003E-2</c:v>
                </c:pt>
                <c:pt idx="142226">
                  <c:v>4.5171000000000003E-2</c:v>
                </c:pt>
                <c:pt idx="142227">
                  <c:v>4.5170000000000002E-2</c:v>
                </c:pt>
                <c:pt idx="142228">
                  <c:v>4.5170000000000002E-2</c:v>
                </c:pt>
                <c:pt idx="142229">
                  <c:v>4.5170000000000002E-2</c:v>
                </c:pt>
                <c:pt idx="142230">
                  <c:v>4.5169000000000001E-2</c:v>
                </c:pt>
                <c:pt idx="142231">
                  <c:v>4.5169000000000001E-2</c:v>
                </c:pt>
                <c:pt idx="142232">
                  <c:v>4.5168E-2</c:v>
                </c:pt>
                <c:pt idx="142233">
                  <c:v>4.5166999999999999E-2</c:v>
                </c:pt>
                <c:pt idx="142234">
                  <c:v>4.5166999999999999E-2</c:v>
                </c:pt>
                <c:pt idx="142235">
                  <c:v>4.5165999999999998E-2</c:v>
                </c:pt>
                <c:pt idx="142236">
                  <c:v>4.5164999999999997E-2</c:v>
                </c:pt>
                <c:pt idx="142237">
                  <c:v>4.5164999999999997E-2</c:v>
                </c:pt>
                <c:pt idx="142238">
                  <c:v>4.5164000000000003E-2</c:v>
                </c:pt>
                <c:pt idx="142239">
                  <c:v>4.5163000000000002E-2</c:v>
                </c:pt>
                <c:pt idx="142240">
                  <c:v>4.5162000000000001E-2</c:v>
                </c:pt>
                <c:pt idx="142241">
                  <c:v>4.5162000000000001E-2</c:v>
                </c:pt>
                <c:pt idx="142242">
                  <c:v>4.5161E-2</c:v>
                </c:pt>
                <c:pt idx="142243">
                  <c:v>4.5159999999999999E-2</c:v>
                </c:pt>
                <c:pt idx="142244">
                  <c:v>4.5158999999999998E-2</c:v>
                </c:pt>
                <c:pt idx="142245">
                  <c:v>4.5157999999999997E-2</c:v>
                </c:pt>
                <c:pt idx="142246">
                  <c:v>4.5157000000000003E-2</c:v>
                </c:pt>
                <c:pt idx="142247">
                  <c:v>4.5156000000000002E-2</c:v>
                </c:pt>
                <c:pt idx="142248">
                  <c:v>4.5155000000000001E-2</c:v>
                </c:pt>
                <c:pt idx="142249">
                  <c:v>4.5154E-2</c:v>
                </c:pt>
                <c:pt idx="142250">
                  <c:v>4.5152999999999999E-2</c:v>
                </c:pt>
                <c:pt idx="142251">
                  <c:v>4.5151999999999998E-2</c:v>
                </c:pt>
                <c:pt idx="142252">
                  <c:v>4.5151999999999998E-2</c:v>
                </c:pt>
                <c:pt idx="142253">
                  <c:v>4.5150999999999997E-2</c:v>
                </c:pt>
                <c:pt idx="142254">
                  <c:v>4.5150000000000003E-2</c:v>
                </c:pt>
                <c:pt idx="142255">
                  <c:v>4.5149000000000002E-2</c:v>
                </c:pt>
                <c:pt idx="142256">
                  <c:v>4.5148000000000001E-2</c:v>
                </c:pt>
                <c:pt idx="142257">
                  <c:v>4.5147E-2</c:v>
                </c:pt>
                <c:pt idx="142258">
                  <c:v>4.5145999999999999E-2</c:v>
                </c:pt>
                <c:pt idx="142259">
                  <c:v>4.5144999999999998E-2</c:v>
                </c:pt>
                <c:pt idx="142260">
                  <c:v>4.5143999999999997E-2</c:v>
                </c:pt>
                <c:pt idx="142261">
                  <c:v>4.5143000000000003E-2</c:v>
                </c:pt>
                <c:pt idx="142262">
                  <c:v>4.5142000000000002E-2</c:v>
                </c:pt>
                <c:pt idx="142263">
                  <c:v>4.5141000000000001E-2</c:v>
                </c:pt>
                <c:pt idx="142264">
                  <c:v>4.514E-2</c:v>
                </c:pt>
                <c:pt idx="142265">
                  <c:v>4.5138999999999999E-2</c:v>
                </c:pt>
                <c:pt idx="142266">
                  <c:v>4.5137999999999998E-2</c:v>
                </c:pt>
                <c:pt idx="142267">
                  <c:v>4.5136999999999997E-2</c:v>
                </c:pt>
                <c:pt idx="142268">
                  <c:v>4.5136000000000003E-2</c:v>
                </c:pt>
                <c:pt idx="142269">
                  <c:v>4.5135000000000002E-2</c:v>
                </c:pt>
                <c:pt idx="142270">
                  <c:v>4.5134000000000001E-2</c:v>
                </c:pt>
                <c:pt idx="142271">
                  <c:v>4.5133E-2</c:v>
                </c:pt>
                <c:pt idx="142272">
                  <c:v>4.5131999999999999E-2</c:v>
                </c:pt>
                <c:pt idx="142273">
                  <c:v>4.5130999999999998E-2</c:v>
                </c:pt>
                <c:pt idx="142274">
                  <c:v>4.5130000000000003E-2</c:v>
                </c:pt>
                <c:pt idx="142275">
                  <c:v>4.5129000000000002E-2</c:v>
                </c:pt>
                <c:pt idx="142276">
                  <c:v>4.5128000000000001E-2</c:v>
                </c:pt>
                <c:pt idx="142277">
                  <c:v>4.5127E-2</c:v>
                </c:pt>
                <c:pt idx="142278">
                  <c:v>4.5125999999999999E-2</c:v>
                </c:pt>
                <c:pt idx="142279">
                  <c:v>4.5124999999999998E-2</c:v>
                </c:pt>
                <c:pt idx="142280">
                  <c:v>4.5123999999999997E-2</c:v>
                </c:pt>
                <c:pt idx="142281">
                  <c:v>4.5123000000000003E-2</c:v>
                </c:pt>
                <c:pt idx="142282">
                  <c:v>4.5122000000000002E-2</c:v>
                </c:pt>
                <c:pt idx="142283">
                  <c:v>4.5121000000000001E-2</c:v>
                </c:pt>
                <c:pt idx="142284">
                  <c:v>4.512E-2</c:v>
                </c:pt>
                <c:pt idx="142285">
                  <c:v>4.5118999999999999E-2</c:v>
                </c:pt>
                <c:pt idx="142286">
                  <c:v>4.5117999999999998E-2</c:v>
                </c:pt>
                <c:pt idx="142287">
                  <c:v>4.5116999999999997E-2</c:v>
                </c:pt>
                <c:pt idx="142288">
                  <c:v>4.5116000000000003E-2</c:v>
                </c:pt>
                <c:pt idx="142289">
                  <c:v>4.5116000000000003E-2</c:v>
                </c:pt>
                <c:pt idx="142290">
                  <c:v>4.5115000000000002E-2</c:v>
                </c:pt>
                <c:pt idx="142291">
                  <c:v>4.5114000000000001E-2</c:v>
                </c:pt>
                <c:pt idx="142292">
                  <c:v>4.5113E-2</c:v>
                </c:pt>
                <c:pt idx="142293">
                  <c:v>4.5111999999999999E-2</c:v>
                </c:pt>
                <c:pt idx="142294">
                  <c:v>4.5110999999999998E-2</c:v>
                </c:pt>
                <c:pt idx="142295">
                  <c:v>4.5109999999999997E-2</c:v>
                </c:pt>
                <c:pt idx="142296">
                  <c:v>4.5109000000000003E-2</c:v>
                </c:pt>
                <c:pt idx="142297">
                  <c:v>4.5109000000000003E-2</c:v>
                </c:pt>
                <c:pt idx="142298">
                  <c:v>4.5108000000000002E-2</c:v>
                </c:pt>
                <c:pt idx="142299">
                  <c:v>4.5108000000000002E-2</c:v>
                </c:pt>
                <c:pt idx="142300">
                  <c:v>4.5107000000000001E-2</c:v>
                </c:pt>
                <c:pt idx="142301">
                  <c:v>4.5107000000000001E-2</c:v>
                </c:pt>
                <c:pt idx="142302">
                  <c:v>4.5106E-2</c:v>
                </c:pt>
                <c:pt idx="142303">
                  <c:v>4.5106E-2</c:v>
                </c:pt>
                <c:pt idx="142304">
                  <c:v>4.5104999999999999E-2</c:v>
                </c:pt>
                <c:pt idx="142305">
                  <c:v>4.5104999999999999E-2</c:v>
                </c:pt>
                <c:pt idx="142306">
                  <c:v>4.5103999999999998E-2</c:v>
                </c:pt>
                <c:pt idx="142307">
                  <c:v>4.5103999999999998E-2</c:v>
                </c:pt>
                <c:pt idx="142308">
                  <c:v>4.5103999999999998E-2</c:v>
                </c:pt>
                <c:pt idx="142309">
                  <c:v>4.5103999999999998E-2</c:v>
                </c:pt>
                <c:pt idx="142310">
                  <c:v>4.5103999999999998E-2</c:v>
                </c:pt>
                <c:pt idx="142311">
                  <c:v>4.5103999999999998E-2</c:v>
                </c:pt>
                <c:pt idx="142312">
                  <c:v>4.5103999999999998E-2</c:v>
                </c:pt>
                <c:pt idx="142313">
                  <c:v>4.5103999999999998E-2</c:v>
                </c:pt>
                <c:pt idx="142314">
                  <c:v>4.5104999999999999E-2</c:v>
                </c:pt>
                <c:pt idx="142315">
                  <c:v>4.5104999999999999E-2</c:v>
                </c:pt>
                <c:pt idx="142316">
                  <c:v>4.5104999999999999E-2</c:v>
                </c:pt>
                <c:pt idx="142317">
                  <c:v>4.5106E-2</c:v>
                </c:pt>
                <c:pt idx="142318">
                  <c:v>4.5106E-2</c:v>
                </c:pt>
                <c:pt idx="142319">
                  <c:v>4.5107000000000001E-2</c:v>
                </c:pt>
                <c:pt idx="142320">
                  <c:v>4.5107000000000001E-2</c:v>
                </c:pt>
                <c:pt idx="142321">
                  <c:v>4.5108000000000002E-2</c:v>
                </c:pt>
                <c:pt idx="142322">
                  <c:v>4.5109000000000003E-2</c:v>
                </c:pt>
                <c:pt idx="142323">
                  <c:v>4.5109999999999997E-2</c:v>
                </c:pt>
                <c:pt idx="142324">
                  <c:v>4.5109999999999997E-2</c:v>
                </c:pt>
                <c:pt idx="142325">
                  <c:v>4.5110999999999998E-2</c:v>
                </c:pt>
                <c:pt idx="142326">
                  <c:v>4.5111999999999999E-2</c:v>
                </c:pt>
                <c:pt idx="142327">
                  <c:v>4.5113E-2</c:v>
                </c:pt>
                <c:pt idx="142328">
                  <c:v>4.5114000000000001E-2</c:v>
                </c:pt>
                <c:pt idx="142329">
                  <c:v>4.5115000000000002E-2</c:v>
                </c:pt>
                <c:pt idx="142330">
                  <c:v>4.5116000000000003E-2</c:v>
                </c:pt>
                <c:pt idx="142331">
                  <c:v>4.5116999999999997E-2</c:v>
                </c:pt>
                <c:pt idx="142332">
                  <c:v>4.5117999999999998E-2</c:v>
                </c:pt>
                <c:pt idx="142333">
                  <c:v>4.512E-2</c:v>
                </c:pt>
                <c:pt idx="142334">
                  <c:v>4.5121000000000001E-2</c:v>
                </c:pt>
                <c:pt idx="142335">
                  <c:v>4.5122000000000002E-2</c:v>
                </c:pt>
                <c:pt idx="142336">
                  <c:v>4.5123999999999997E-2</c:v>
                </c:pt>
                <c:pt idx="142337">
                  <c:v>4.5124999999999998E-2</c:v>
                </c:pt>
                <c:pt idx="142338">
                  <c:v>4.5125999999999999E-2</c:v>
                </c:pt>
                <c:pt idx="142339">
                  <c:v>4.5127E-2</c:v>
                </c:pt>
                <c:pt idx="142340">
                  <c:v>4.5128000000000001E-2</c:v>
                </c:pt>
                <c:pt idx="142341">
                  <c:v>4.5129000000000002E-2</c:v>
                </c:pt>
                <c:pt idx="142342">
                  <c:v>4.5130999999999998E-2</c:v>
                </c:pt>
                <c:pt idx="142343">
                  <c:v>4.5131999999999999E-2</c:v>
                </c:pt>
                <c:pt idx="142344">
                  <c:v>4.5133E-2</c:v>
                </c:pt>
                <c:pt idx="142345">
                  <c:v>4.5134000000000001E-2</c:v>
                </c:pt>
                <c:pt idx="142346">
                  <c:v>4.5135000000000002E-2</c:v>
                </c:pt>
                <c:pt idx="142347">
                  <c:v>4.5136000000000003E-2</c:v>
                </c:pt>
                <c:pt idx="142348">
                  <c:v>4.5137999999999998E-2</c:v>
                </c:pt>
                <c:pt idx="142349">
                  <c:v>4.5138999999999999E-2</c:v>
                </c:pt>
                <c:pt idx="142350">
                  <c:v>4.514E-2</c:v>
                </c:pt>
                <c:pt idx="142351">
                  <c:v>4.5141000000000001E-2</c:v>
                </c:pt>
                <c:pt idx="142352">
                  <c:v>4.5141000000000001E-2</c:v>
                </c:pt>
                <c:pt idx="142353">
                  <c:v>4.5142000000000002E-2</c:v>
                </c:pt>
                <c:pt idx="142354">
                  <c:v>4.5143000000000003E-2</c:v>
                </c:pt>
                <c:pt idx="142355">
                  <c:v>4.5143999999999997E-2</c:v>
                </c:pt>
                <c:pt idx="142356">
                  <c:v>4.5143999999999997E-2</c:v>
                </c:pt>
                <c:pt idx="142357">
                  <c:v>4.5144999999999998E-2</c:v>
                </c:pt>
                <c:pt idx="142358">
                  <c:v>4.5145999999999999E-2</c:v>
                </c:pt>
                <c:pt idx="142359">
                  <c:v>4.5147E-2</c:v>
                </c:pt>
                <c:pt idx="142360">
                  <c:v>4.5147E-2</c:v>
                </c:pt>
                <c:pt idx="142361">
                  <c:v>4.5148000000000001E-2</c:v>
                </c:pt>
                <c:pt idx="142362">
                  <c:v>4.5148000000000001E-2</c:v>
                </c:pt>
                <c:pt idx="142363">
                  <c:v>4.5148000000000001E-2</c:v>
                </c:pt>
                <c:pt idx="142364">
                  <c:v>4.5148000000000001E-2</c:v>
                </c:pt>
                <c:pt idx="142365">
                  <c:v>4.5148000000000001E-2</c:v>
                </c:pt>
                <c:pt idx="142366">
                  <c:v>4.5149000000000002E-2</c:v>
                </c:pt>
                <c:pt idx="142367">
                  <c:v>4.5149000000000002E-2</c:v>
                </c:pt>
                <c:pt idx="142368">
                  <c:v>4.5149000000000002E-2</c:v>
                </c:pt>
                <c:pt idx="142369">
                  <c:v>4.5149000000000002E-2</c:v>
                </c:pt>
                <c:pt idx="142370">
                  <c:v>4.5149000000000002E-2</c:v>
                </c:pt>
                <c:pt idx="142371">
                  <c:v>4.5148000000000001E-2</c:v>
                </c:pt>
                <c:pt idx="142372">
                  <c:v>4.5148000000000001E-2</c:v>
                </c:pt>
                <c:pt idx="142373">
                  <c:v>4.5148000000000001E-2</c:v>
                </c:pt>
                <c:pt idx="142374">
                  <c:v>4.5147E-2</c:v>
                </c:pt>
                <c:pt idx="142375">
                  <c:v>4.5147E-2</c:v>
                </c:pt>
                <c:pt idx="142376">
                  <c:v>4.5145999999999999E-2</c:v>
                </c:pt>
                <c:pt idx="142377">
                  <c:v>4.5144999999999998E-2</c:v>
                </c:pt>
                <c:pt idx="142378">
                  <c:v>4.5144999999999998E-2</c:v>
                </c:pt>
                <c:pt idx="142379">
                  <c:v>4.5143999999999997E-2</c:v>
                </c:pt>
                <c:pt idx="142380">
                  <c:v>4.5143000000000003E-2</c:v>
                </c:pt>
                <c:pt idx="142381">
                  <c:v>4.5142000000000002E-2</c:v>
                </c:pt>
                <c:pt idx="142382">
                  <c:v>4.5141000000000001E-2</c:v>
                </c:pt>
                <c:pt idx="142383">
                  <c:v>4.514E-2</c:v>
                </c:pt>
                <c:pt idx="142384">
                  <c:v>4.5138999999999999E-2</c:v>
                </c:pt>
                <c:pt idx="142385">
                  <c:v>4.5137999999999998E-2</c:v>
                </c:pt>
                <c:pt idx="142386">
                  <c:v>4.5136999999999997E-2</c:v>
                </c:pt>
                <c:pt idx="142387">
                  <c:v>4.5135000000000002E-2</c:v>
                </c:pt>
                <c:pt idx="142388">
                  <c:v>4.5134000000000001E-2</c:v>
                </c:pt>
                <c:pt idx="142389">
                  <c:v>4.5131999999999999E-2</c:v>
                </c:pt>
                <c:pt idx="142390">
                  <c:v>4.5130000000000003E-2</c:v>
                </c:pt>
                <c:pt idx="142391">
                  <c:v>4.5129000000000002E-2</c:v>
                </c:pt>
                <c:pt idx="142392">
                  <c:v>4.5127E-2</c:v>
                </c:pt>
                <c:pt idx="142393">
                  <c:v>4.5124999999999998E-2</c:v>
                </c:pt>
                <c:pt idx="142394">
                  <c:v>4.5123999999999997E-2</c:v>
                </c:pt>
                <c:pt idx="142395">
                  <c:v>4.5122000000000002E-2</c:v>
                </c:pt>
                <c:pt idx="142396">
                  <c:v>4.512E-2</c:v>
                </c:pt>
                <c:pt idx="142397">
                  <c:v>4.5117999999999998E-2</c:v>
                </c:pt>
                <c:pt idx="142398">
                  <c:v>4.5115000000000002E-2</c:v>
                </c:pt>
                <c:pt idx="142399">
                  <c:v>4.5113E-2</c:v>
                </c:pt>
                <c:pt idx="142400">
                  <c:v>4.5110999999999998E-2</c:v>
                </c:pt>
                <c:pt idx="142401">
                  <c:v>4.5109000000000003E-2</c:v>
                </c:pt>
                <c:pt idx="142402">
                  <c:v>4.5106E-2</c:v>
                </c:pt>
                <c:pt idx="142403">
                  <c:v>4.5103999999999998E-2</c:v>
                </c:pt>
                <c:pt idx="142404">
                  <c:v>4.5102000000000003E-2</c:v>
                </c:pt>
                <c:pt idx="142405">
                  <c:v>4.5100000000000001E-2</c:v>
                </c:pt>
                <c:pt idx="142406">
                  <c:v>4.5096999999999998E-2</c:v>
                </c:pt>
                <c:pt idx="142407">
                  <c:v>4.5095000000000003E-2</c:v>
                </c:pt>
                <c:pt idx="142408">
                  <c:v>4.5093000000000001E-2</c:v>
                </c:pt>
                <c:pt idx="142409">
                  <c:v>4.5089999999999998E-2</c:v>
                </c:pt>
                <c:pt idx="142410">
                  <c:v>4.5088000000000003E-2</c:v>
                </c:pt>
                <c:pt idx="142411">
                  <c:v>4.5085E-2</c:v>
                </c:pt>
                <c:pt idx="142412">
                  <c:v>4.5082999999999998E-2</c:v>
                </c:pt>
                <c:pt idx="142413">
                  <c:v>4.5080000000000002E-2</c:v>
                </c:pt>
                <c:pt idx="142414">
                  <c:v>4.5078E-2</c:v>
                </c:pt>
                <c:pt idx="142415">
                  <c:v>4.5075999999999998E-2</c:v>
                </c:pt>
                <c:pt idx="142416">
                  <c:v>4.5074000000000003E-2</c:v>
                </c:pt>
                <c:pt idx="142417">
                  <c:v>4.5071E-2</c:v>
                </c:pt>
                <c:pt idx="142418">
                  <c:v>4.5068999999999998E-2</c:v>
                </c:pt>
                <c:pt idx="142419">
                  <c:v>4.5067000000000003E-2</c:v>
                </c:pt>
                <c:pt idx="142420">
                  <c:v>4.5065000000000001E-2</c:v>
                </c:pt>
                <c:pt idx="142421">
                  <c:v>4.5062999999999999E-2</c:v>
                </c:pt>
                <c:pt idx="142422">
                  <c:v>4.5060999999999997E-2</c:v>
                </c:pt>
                <c:pt idx="142423">
                  <c:v>4.5059000000000002E-2</c:v>
                </c:pt>
                <c:pt idx="142424">
                  <c:v>4.5057E-2</c:v>
                </c:pt>
                <c:pt idx="142425">
                  <c:v>4.5054999999999998E-2</c:v>
                </c:pt>
                <c:pt idx="142426">
                  <c:v>4.5053000000000003E-2</c:v>
                </c:pt>
                <c:pt idx="142427">
                  <c:v>4.5052000000000002E-2</c:v>
                </c:pt>
                <c:pt idx="142428">
                  <c:v>4.505E-2</c:v>
                </c:pt>
                <c:pt idx="142429">
                  <c:v>4.5048999999999999E-2</c:v>
                </c:pt>
                <c:pt idx="142430">
                  <c:v>4.5047999999999998E-2</c:v>
                </c:pt>
                <c:pt idx="142431">
                  <c:v>4.5046000000000003E-2</c:v>
                </c:pt>
                <c:pt idx="142432">
                  <c:v>4.5045000000000002E-2</c:v>
                </c:pt>
                <c:pt idx="142433">
                  <c:v>4.5044000000000001E-2</c:v>
                </c:pt>
                <c:pt idx="142434">
                  <c:v>4.5043E-2</c:v>
                </c:pt>
                <c:pt idx="142435">
                  <c:v>4.5043E-2</c:v>
                </c:pt>
                <c:pt idx="142436">
                  <c:v>4.5041999999999999E-2</c:v>
                </c:pt>
                <c:pt idx="142437">
                  <c:v>4.5040999999999998E-2</c:v>
                </c:pt>
                <c:pt idx="142438">
                  <c:v>4.5040999999999998E-2</c:v>
                </c:pt>
                <c:pt idx="142439">
                  <c:v>4.5040999999999998E-2</c:v>
                </c:pt>
                <c:pt idx="142440">
                  <c:v>4.5040999999999998E-2</c:v>
                </c:pt>
                <c:pt idx="142441">
                  <c:v>4.5040999999999998E-2</c:v>
                </c:pt>
                <c:pt idx="142442">
                  <c:v>4.5040999999999998E-2</c:v>
                </c:pt>
                <c:pt idx="142443">
                  <c:v>4.5040999999999998E-2</c:v>
                </c:pt>
                <c:pt idx="142444">
                  <c:v>4.5041999999999999E-2</c:v>
                </c:pt>
                <c:pt idx="142445">
                  <c:v>4.5041999999999999E-2</c:v>
                </c:pt>
                <c:pt idx="142446">
                  <c:v>4.5043E-2</c:v>
                </c:pt>
                <c:pt idx="142447">
                  <c:v>4.5044000000000001E-2</c:v>
                </c:pt>
                <c:pt idx="142448">
                  <c:v>4.5045000000000002E-2</c:v>
                </c:pt>
                <c:pt idx="142449">
                  <c:v>4.5046000000000003E-2</c:v>
                </c:pt>
                <c:pt idx="142450">
                  <c:v>4.5046999999999997E-2</c:v>
                </c:pt>
                <c:pt idx="142451">
                  <c:v>4.5047999999999998E-2</c:v>
                </c:pt>
                <c:pt idx="142452">
                  <c:v>4.505E-2</c:v>
                </c:pt>
                <c:pt idx="142453">
                  <c:v>4.5052000000000002E-2</c:v>
                </c:pt>
                <c:pt idx="142454">
                  <c:v>4.5053999999999997E-2</c:v>
                </c:pt>
                <c:pt idx="142455">
                  <c:v>4.5054999999999998E-2</c:v>
                </c:pt>
                <c:pt idx="142456">
                  <c:v>4.5057E-2</c:v>
                </c:pt>
                <c:pt idx="142457">
                  <c:v>4.5059000000000002E-2</c:v>
                </c:pt>
                <c:pt idx="142458">
                  <c:v>4.5061999999999998E-2</c:v>
                </c:pt>
                <c:pt idx="142459">
                  <c:v>4.5064E-2</c:v>
                </c:pt>
                <c:pt idx="142460">
                  <c:v>4.5066000000000002E-2</c:v>
                </c:pt>
                <c:pt idx="142461">
                  <c:v>4.5068999999999998E-2</c:v>
                </c:pt>
                <c:pt idx="142462">
                  <c:v>4.5071E-2</c:v>
                </c:pt>
                <c:pt idx="142463">
                  <c:v>4.5074000000000003E-2</c:v>
                </c:pt>
                <c:pt idx="142464">
                  <c:v>4.5076999999999999E-2</c:v>
                </c:pt>
                <c:pt idx="142465">
                  <c:v>4.5080000000000002E-2</c:v>
                </c:pt>
                <c:pt idx="142466">
                  <c:v>4.5082999999999998E-2</c:v>
                </c:pt>
                <c:pt idx="142467">
                  <c:v>4.5086000000000001E-2</c:v>
                </c:pt>
                <c:pt idx="142468">
                  <c:v>4.5088999999999997E-2</c:v>
                </c:pt>
                <c:pt idx="142469">
                  <c:v>4.5090999999999999E-2</c:v>
                </c:pt>
                <c:pt idx="142470">
                  <c:v>4.5094000000000002E-2</c:v>
                </c:pt>
                <c:pt idx="142471">
                  <c:v>4.5096999999999998E-2</c:v>
                </c:pt>
                <c:pt idx="142472">
                  <c:v>4.5100000000000001E-2</c:v>
                </c:pt>
                <c:pt idx="142473">
                  <c:v>4.5102999999999997E-2</c:v>
                </c:pt>
                <c:pt idx="142474">
                  <c:v>4.5106E-2</c:v>
                </c:pt>
                <c:pt idx="142475">
                  <c:v>4.5109000000000003E-2</c:v>
                </c:pt>
                <c:pt idx="142476">
                  <c:v>4.5111999999999999E-2</c:v>
                </c:pt>
                <c:pt idx="142477">
                  <c:v>4.5114000000000001E-2</c:v>
                </c:pt>
                <c:pt idx="142478">
                  <c:v>4.5116999999999997E-2</c:v>
                </c:pt>
                <c:pt idx="142479">
                  <c:v>4.5118999999999999E-2</c:v>
                </c:pt>
                <c:pt idx="142480">
                  <c:v>4.5122000000000002E-2</c:v>
                </c:pt>
                <c:pt idx="142481">
                  <c:v>4.5123999999999997E-2</c:v>
                </c:pt>
                <c:pt idx="142482">
                  <c:v>4.5124999999999998E-2</c:v>
                </c:pt>
                <c:pt idx="142483">
                  <c:v>4.5127E-2</c:v>
                </c:pt>
                <c:pt idx="142484">
                  <c:v>4.5128000000000001E-2</c:v>
                </c:pt>
                <c:pt idx="142485">
                  <c:v>4.5130000000000003E-2</c:v>
                </c:pt>
                <c:pt idx="142486">
                  <c:v>4.5130000000000003E-2</c:v>
                </c:pt>
                <c:pt idx="142487">
                  <c:v>4.5130999999999998E-2</c:v>
                </c:pt>
                <c:pt idx="142488">
                  <c:v>4.5130999999999998E-2</c:v>
                </c:pt>
                <c:pt idx="142489">
                  <c:v>4.5130999999999998E-2</c:v>
                </c:pt>
                <c:pt idx="142490">
                  <c:v>4.5130999999999998E-2</c:v>
                </c:pt>
                <c:pt idx="142491">
                  <c:v>4.5129000000000002E-2</c:v>
                </c:pt>
                <c:pt idx="142492">
                  <c:v>4.5128000000000001E-2</c:v>
                </c:pt>
                <c:pt idx="142493">
                  <c:v>4.5125999999999999E-2</c:v>
                </c:pt>
                <c:pt idx="142494">
                  <c:v>4.5123000000000003E-2</c:v>
                </c:pt>
                <c:pt idx="142495">
                  <c:v>4.512E-2</c:v>
                </c:pt>
                <c:pt idx="142496">
                  <c:v>4.5116000000000003E-2</c:v>
                </c:pt>
                <c:pt idx="142497">
                  <c:v>4.5111999999999999E-2</c:v>
                </c:pt>
                <c:pt idx="142498">
                  <c:v>4.5107000000000001E-2</c:v>
                </c:pt>
                <c:pt idx="142499">
                  <c:v>4.5101000000000002E-2</c:v>
                </c:pt>
                <c:pt idx="142500">
                  <c:v>4.5095000000000003E-2</c:v>
                </c:pt>
                <c:pt idx="142501">
                  <c:v>4.5088000000000003E-2</c:v>
                </c:pt>
                <c:pt idx="142502">
                  <c:v>4.5080000000000002E-2</c:v>
                </c:pt>
                <c:pt idx="142503">
                  <c:v>4.5071E-2</c:v>
                </c:pt>
                <c:pt idx="142504">
                  <c:v>4.5060999999999997E-2</c:v>
                </c:pt>
                <c:pt idx="142505">
                  <c:v>4.5051000000000001E-2</c:v>
                </c:pt>
                <c:pt idx="142506">
                  <c:v>4.5039999999999997E-2</c:v>
                </c:pt>
                <c:pt idx="142507">
                  <c:v>4.5026999999999998E-2</c:v>
                </c:pt>
                <c:pt idx="142508">
                  <c:v>4.5013999999999998E-2</c:v>
                </c:pt>
                <c:pt idx="142509">
                  <c:v>4.5000999999999999E-2</c:v>
                </c:pt>
                <c:pt idx="142510">
                  <c:v>4.4985999999999998E-2</c:v>
                </c:pt>
                <c:pt idx="142511">
                  <c:v>4.4970000000000003E-2</c:v>
                </c:pt>
                <c:pt idx="142512">
                  <c:v>4.4954000000000001E-2</c:v>
                </c:pt>
                <c:pt idx="142513">
                  <c:v>4.4935999999999997E-2</c:v>
                </c:pt>
                <c:pt idx="142514">
                  <c:v>4.4918E-2</c:v>
                </c:pt>
                <c:pt idx="142515">
                  <c:v>4.4899000000000001E-2</c:v>
                </c:pt>
                <c:pt idx="142516">
                  <c:v>4.4878000000000001E-2</c:v>
                </c:pt>
                <c:pt idx="142517">
                  <c:v>4.4857000000000001E-2</c:v>
                </c:pt>
                <c:pt idx="142518">
                  <c:v>4.4835E-2</c:v>
                </c:pt>
                <c:pt idx="142519">
                  <c:v>4.4811999999999998E-2</c:v>
                </c:pt>
                <c:pt idx="142520">
                  <c:v>4.4788000000000001E-2</c:v>
                </c:pt>
                <c:pt idx="142521">
                  <c:v>4.4762999999999997E-2</c:v>
                </c:pt>
                <c:pt idx="142522">
                  <c:v>4.4738E-2</c:v>
                </c:pt>
                <c:pt idx="142523">
                  <c:v>4.4711000000000001E-2</c:v>
                </c:pt>
                <c:pt idx="142524">
                  <c:v>4.4684000000000001E-2</c:v>
                </c:pt>
                <c:pt idx="142525">
                  <c:v>4.4656000000000001E-2</c:v>
                </c:pt>
                <c:pt idx="142526">
                  <c:v>4.4627E-2</c:v>
                </c:pt>
                <c:pt idx="142527">
                  <c:v>4.4597999999999999E-2</c:v>
                </c:pt>
                <c:pt idx="142528">
                  <c:v>4.4567000000000002E-2</c:v>
                </c:pt>
                <c:pt idx="142529">
                  <c:v>4.4537E-2</c:v>
                </c:pt>
                <c:pt idx="142530">
                  <c:v>4.4505000000000003E-2</c:v>
                </c:pt>
                <c:pt idx="142531">
                  <c:v>4.4472999999999999E-2</c:v>
                </c:pt>
                <c:pt idx="142532">
                  <c:v>4.444E-2</c:v>
                </c:pt>
                <c:pt idx="142533">
                  <c:v>4.4407000000000002E-2</c:v>
                </c:pt>
                <c:pt idx="142534">
                  <c:v>4.4373000000000003E-2</c:v>
                </c:pt>
                <c:pt idx="142535">
                  <c:v>4.4339000000000003E-2</c:v>
                </c:pt>
                <c:pt idx="142536">
                  <c:v>4.4304999999999997E-2</c:v>
                </c:pt>
                <c:pt idx="142537">
                  <c:v>4.4269999999999997E-2</c:v>
                </c:pt>
                <c:pt idx="142538">
                  <c:v>4.4234999999999997E-2</c:v>
                </c:pt>
                <c:pt idx="142539">
                  <c:v>4.4199000000000002E-2</c:v>
                </c:pt>
                <c:pt idx="142540">
                  <c:v>4.4164000000000002E-2</c:v>
                </c:pt>
                <c:pt idx="142541">
                  <c:v>4.4128000000000001E-2</c:v>
                </c:pt>
                <c:pt idx="142542">
                  <c:v>4.4091999999999999E-2</c:v>
                </c:pt>
                <c:pt idx="142543">
                  <c:v>4.4055999999999998E-2</c:v>
                </c:pt>
                <c:pt idx="142544">
                  <c:v>4.4019999999999997E-2</c:v>
                </c:pt>
                <c:pt idx="142545">
                  <c:v>4.3984000000000002E-2</c:v>
                </c:pt>
                <c:pt idx="142546">
                  <c:v>4.3949000000000002E-2</c:v>
                </c:pt>
                <c:pt idx="142547">
                  <c:v>4.3913000000000001E-2</c:v>
                </c:pt>
                <c:pt idx="142548">
                  <c:v>4.3878E-2</c:v>
                </c:pt>
                <c:pt idx="142549">
                  <c:v>4.3841999999999999E-2</c:v>
                </c:pt>
                <c:pt idx="142550">
                  <c:v>4.3806999999999999E-2</c:v>
                </c:pt>
                <c:pt idx="142551">
                  <c:v>4.3771999999999998E-2</c:v>
                </c:pt>
                <c:pt idx="142552">
                  <c:v>4.3737999999999999E-2</c:v>
                </c:pt>
                <c:pt idx="142553">
                  <c:v>4.3704E-2</c:v>
                </c:pt>
                <c:pt idx="142554">
                  <c:v>4.367E-2</c:v>
                </c:pt>
                <c:pt idx="142555">
                  <c:v>4.3637000000000002E-2</c:v>
                </c:pt>
                <c:pt idx="142556">
                  <c:v>4.3604999999999998E-2</c:v>
                </c:pt>
                <c:pt idx="142557">
                  <c:v>4.3573000000000001E-2</c:v>
                </c:pt>
                <c:pt idx="142558">
                  <c:v>4.3541999999999997E-2</c:v>
                </c:pt>
                <c:pt idx="142559">
                  <c:v>4.3511000000000001E-2</c:v>
                </c:pt>
                <c:pt idx="142560">
                  <c:v>4.3480999999999999E-2</c:v>
                </c:pt>
                <c:pt idx="142561">
                  <c:v>4.3450999999999997E-2</c:v>
                </c:pt>
                <c:pt idx="142562">
                  <c:v>4.3422000000000002E-2</c:v>
                </c:pt>
                <c:pt idx="142563">
                  <c:v>4.3394000000000002E-2</c:v>
                </c:pt>
                <c:pt idx="142564">
                  <c:v>4.3367000000000003E-2</c:v>
                </c:pt>
                <c:pt idx="142565">
                  <c:v>4.3339999999999997E-2</c:v>
                </c:pt>
                <c:pt idx="142566">
                  <c:v>4.3313999999999998E-2</c:v>
                </c:pt>
                <c:pt idx="142567">
                  <c:v>4.3289000000000001E-2</c:v>
                </c:pt>
                <c:pt idx="142568">
                  <c:v>4.3264999999999998E-2</c:v>
                </c:pt>
                <c:pt idx="142569">
                  <c:v>4.3242000000000003E-2</c:v>
                </c:pt>
                <c:pt idx="142570">
                  <c:v>4.3219E-2</c:v>
                </c:pt>
                <c:pt idx="142571">
                  <c:v>4.3196999999999999E-2</c:v>
                </c:pt>
                <c:pt idx="142572">
                  <c:v>4.3177E-2</c:v>
                </c:pt>
                <c:pt idx="142573">
                  <c:v>4.3157000000000001E-2</c:v>
                </c:pt>
                <c:pt idx="142574">
                  <c:v>4.3137000000000002E-2</c:v>
                </c:pt>
                <c:pt idx="142575">
                  <c:v>4.3118999999999998E-2</c:v>
                </c:pt>
                <c:pt idx="142576">
                  <c:v>4.3101E-2</c:v>
                </c:pt>
                <c:pt idx="142577">
                  <c:v>4.3084999999999998E-2</c:v>
                </c:pt>
                <c:pt idx="142578">
                  <c:v>4.3069000000000003E-2</c:v>
                </c:pt>
                <c:pt idx="142579">
                  <c:v>4.3054000000000002E-2</c:v>
                </c:pt>
                <c:pt idx="142580">
                  <c:v>4.3039000000000001E-2</c:v>
                </c:pt>
                <c:pt idx="142581">
                  <c:v>4.3026000000000002E-2</c:v>
                </c:pt>
                <c:pt idx="142582">
                  <c:v>4.3013000000000003E-2</c:v>
                </c:pt>
                <c:pt idx="142583">
                  <c:v>4.3001999999999999E-2</c:v>
                </c:pt>
                <c:pt idx="142584">
                  <c:v>4.299E-2</c:v>
                </c:pt>
                <c:pt idx="142585">
                  <c:v>4.2979999999999997E-2</c:v>
                </c:pt>
                <c:pt idx="142586">
                  <c:v>4.2970000000000001E-2</c:v>
                </c:pt>
                <c:pt idx="142587">
                  <c:v>4.2960999999999999E-2</c:v>
                </c:pt>
                <c:pt idx="142588">
                  <c:v>4.2952999999999998E-2</c:v>
                </c:pt>
                <c:pt idx="142589">
                  <c:v>4.2944999999999997E-2</c:v>
                </c:pt>
                <c:pt idx="142590">
                  <c:v>4.2937000000000003E-2</c:v>
                </c:pt>
                <c:pt idx="142591">
                  <c:v>4.2930999999999997E-2</c:v>
                </c:pt>
                <c:pt idx="142592">
                  <c:v>4.2924999999999998E-2</c:v>
                </c:pt>
                <c:pt idx="142593">
                  <c:v>4.2918999999999999E-2</c:v>
                </c:pt>
                <c:pt idx="142594">
                  <c:v>4.2915000000000002E-2</c:v>
                </c:pt>
                <c:pt idx="142595">
                  <c:v>4.2909999999999997E-2</c:v>
                </c:pt>
                <c:pt idx="142596">
                  <c:v>4.2906E-2</c:v>
                </c:pt>
                <c:pt idx="142597">
                  <c:v>4.2902000000000003E-2</c:v>
                </c:pt>
                <c:pt idx="142598">
                  <c:v>4.2899E-2</c:v>
                </c:pt>
                <c:pt idx="142599">
                  <c:v>4.2895999999999997E-2</c:v>
                </c:pt>
                <c:pt idx="142600">
                  <c:v>4.2893000000000001E-2</c:v>
                </c:pt>
                <c:pt idx="142601">
                  <c:v>4.2889999999999998E-2</c:v>
                </c:pt>
                <c:pt idx="142602">
                  <c:v>4.2888000000000003E-2</c:v>
                </c:pt>
                <c:pt idx="142603">
                  <c:v>4.2886000000000001E-2</c:v>
                </c:pt>
                <c:pt idx="142604">
                  <c:v>4.2883999999999999E-2</c:v>
                </c:pt>
                <c:pt idx="142605">
                  <c:v>4.2882999999999998E-2</c:v>
                </c:pt>
                <c:pt idx="142606">
                  <c:v>4.2881000000000002E-2</c:v>
                </c:pt>
                <c:pt idx="142607">
                  <c:v>4.2880000000000001E-2</c:v>
                </c:pt>
                <c:pt idx="142608">
                  <c:v>4.2877999999999999E-2</c:v>
                </c:pt>
                <c:pt idx="142609">
                  <c:v>4.2876999999999998E-2</c:v>
                </c:pt>
                <c:pt idx="142610">
                  <c:v>4.2875000000000003E-2</c:v>
                </c:pt>
                <c:pt idx="142611">
                  <c:v>4.2873000000000001E-2</c:v>
                </c:pt>
                <c:pt idx="142612">
                  <c:v>4.2870999999999999E-2</c:v>
                </c:pt>
                <c:pt idx="142613">
                  <c:v>4.2868999999999997E-2</c:v>
                </c:pt>
                <c:pt idx="142614">
                  <c:v>4.2867000000000002E-2</c:v>
                </c:pt>
                <c:pt idx="142615">
                  <c:v>4.2865E-2</c:v>
                </c:pt>
                <c:pt idx="142616">
                  <c:v>4.2862999999999998E-2</c:v>
                </c:pt>
                <c:pt idx="142617">
                  <c:v>4.2860000000000002E-2</c:v>
                </c:pt>
                <c:pt idx="142618">
                  <c:v>4.2856999999999999E-2</c:v>
                </c:pt>
                <c:pt idx="142619">
                  <c:v>4.2854000000000003E-2</c:v>
                </c:pt>
                <c:pt idx="142620">
                  <c:v>4.2849999999999999E-2</c:v>
                </c:pt>
                <c:pt idx="142621">
                  <c:v>4.2846000000000002E-2</c:v>
                </c:pt>
                <c:pt idx="142622">
                  <c:v>4.2841999999999998E-2</c:v>
                </c:pt>
                <c:pt idx="142623">
                  <c:v>4.2837E-2</c:v>
                </c:pt>
                <c:pt idx="142624">
                  <c:v>4.2832000000000002E-2</c:v>
                </c:pt>
                <c:pt idx="142625">
                  <c:v>4.2826000000000003E-2</c:v>
                </c:pt>
                <c:pt idx="142626">
                  <c:v>4.2820999999999998E-2</c:v>
                </c:pt>
                <c:pt idx="142627">
                  <c:v>4.2813999999999998E-2</c:v>
                </c:pt>
                <c:pt idx="142628">
                  <c:v>4.2807999999999999E-2</c:v>
                </c:pt>
                <c:pt idx="142629">
                  <c:v>4.2800999999999999E-2</c:v>
                </c:pt>
                <c:pt idx="142630">
                  <c:v>4.2792999999999998E-2</c:v>
                </c:pt>
                <c:pt idx="142631">
                  <c:v>4.2784999999999997E-2</c:v>
                </c:pt>
                <c:pt idx="142632">
                  <c:v>4.2777000000000003E-2</c:v>
                </c:pt>
                <c:pt idx="142633">
                  <c:v>4.2768E-2</c:v>
                </c:pt>
                <c:pt idx="142634">
                  <c:v>4.2758999999999998E-2</c:v>
                </c:pt>
                <c:pt idx="142635">
                  <c:v>4.2749000000000002E-2</c:v>
                </c:pt>
                <c:pt idx="142636">
                  <c:v>4.2738999999999999E-2</c:v>
                </c:pt>
                <c:pt idx="142637">
                  <c:v>4.2729000000000003E-2</c:v>
                </c:pt>
                <c:pt idx="142638">
                  <c:v>4.2717999999999999E-2</c:v>
                </c:pt>
                <c:pt idx="142639">
                  <c:v>4.2707000000000002E-2</c:v>
                </c:pt>
                <c:pt idx="142640">
                  <c:v>4.2695999999999998E-2</c:v>
                </c:pt>
                <c:pt idx="142641">
                  <c:v>4.2684E-2</c:v>
                </c:pt>
                <c:pt idx="142642">
                  <c:v>4.2672000000000002E-2</c:v>
                </c:pt>
                <c:pt idx="142643">
                  <c:v>4.2659999999999997E-2</c:v>
                </c:pt>
                <c:pt idx="142644">
                  <c:v>4.2646999999999997E-2</c:v>
                </c:pt>
                <c:pt idx="142645">
                  <c:v>4.2633999999999998E-2</c:v>
                </c:pt>
                <c:pt idx="142646">
                  <c:v>4.2620999999999999E-2</c:v>
                </c:pt>
                <c:pt idx="142647">
                  <c:v>4.2606999999999999E-2</c:v>
                </c:pt>
                <c:pt idx="142648">
                  <c:v>4.2594E-2</c:v>
                </c:pt>
                <c:pt idx="142649">
                  <c:v>4.258E-2</c:v>
                </c:pt>
                <c:pt idx="142650">
                  <c:v>4.2566E-2</c:v>
                </c:pt>
                <c:pt idx="142651">
                  <c:v>4.2552E-2</c:v>
                </c:pt>
                <c:pt idx="142652">
                  <c:v>4.2537999999999999E-2</c:v>
                </c:pt>
                <c:pt idx="142653">
                  <c:v>4.2523999999999999E-2</c:v>
                </c:pt>
                <c:pt idx="142654">
                  <c:v>4.2509999999999999E-2</c:v>
                </c:pt>
                <c:pt idx="142655">
                  <c:v>4.2495999999999999E-2</c:v>
                </c:pt>
                <c:pt idx="142656">
                  <c:v>4.2481999999999999E-2</c:v>
                </c:pt>
                <c:pt idx="142657">
                  <c:v>4.2466999999999998E-2</c:v>
                </c:pt>
                <c:pt idx="142658">
                  <c:v>4.2452999999999998E-2</c:v>
                </c:pt>
                <c:pt idx="142659">
                  <c:v>4.2438999999999998E-2</c:v>
                </c:pt>
                <c:pt idx="142660">
                  <c:v>4.2424999999999997E-2</c:v>
                </c:pt>
                <c:pt idx="142661">
                  <c:v>4.2410999999999997E-2</c:v>
                </c:pt>
                <c:pt idx="142662">
                  <c:v>4.2396999999999997E-2</c:v>
                </c:pt>
                <c:pt idx="142663">
                  <c:v>4.2382999999999997E-2</c:v>
                </c:pt>
                <c:pt idx="142664">
                  <c:v>4.2369999999999998E-2</c:v>
                </c:pt>
                <c:pt idx="142665">
                  <c:v>4.2355999999999998E-2</c:v>
                </c:pt>
                <c:pt idx="142666">
                  <c:v>4.2342999999999999E-2</c:v>
                </c:pt>
                <c:pt idx="142667">
                  <c:v>4.233E-2</c:v>
                </c:pt>
                <c:pt idx="142668">
                  <c:v>4.2317E-2</c:v>
                </c:pt>
                <c:pt idx="142669">
                  <c:v>4.2304000000000001E-2</c:v>
                </c:pt>
                <c:pt idx="142670">
                  <c:v>4.2292000000000003E-2</c:v>
                </c:pt>
                <c:pt idx="142671">
                  <c:v>4.2279999999999998E-2</c:v>
                </c:pt>
                <c:pt idx="142672">
                  <c:v>4.2268E-2</c:v>
                </c:pt>
                <c:pt idx="142673">
                  <c:v>4.2256000000000002E-2</c:v>
                </c:pt>
                <c:pt idx="142674">
                  <c:v>4.2244999999999998E-2</c:v>
                </c:pt>
                <c:pt idx="142675">
                  <c:v>4.2234000000000001E-2</c:v>
                </c:pt>
                <c:pt idx="142676">
                  <c:v>4.2222999999999997E-2</c:v>
                </c:pt>
                <c:pt idx="142677">
                  <c:v>4.2213000000000001E-2</c:v>
                </c:pt>
                <c:pt idx="142678">
                  <c:v>4.2202999999999997E-2</c:v>
                </c:pt>
                <c:pt idx="142679">
                  <c:v>4.2193000000000001E-2</c:v>
                </c:pt>
                <c:pt idx="142680">
                  <c:v>4.2182999999999998E-2</c:v>
                </c:pt>
                <c:pt idx="142681">
                  <c:v>4.2174000000000003E-2</c:v>
                </c:pt>
                <c:pt idx="142682">
                  <c:v>4.2165000000000001E-2</c:v>
                </c:pt>
                <c:pt idx="142683">
                  <c:v>4.2155999999999999E-2</c:v>
                </c:pt>
                <c:pt idx="142684">
                  <c:v>4.2147999999999998E-2</c:v>
                </c:pt>
                <c:pt idx="142685">
                  <c:v>4.2139999999999997E-2</c:v>
                </c:pt>
                <c:pt idx="142686">
                  <c:v>4.2132000000000003E-2</c:v>
                </c:pt>
                <c:pt idx="142687">
                  <c:v>4.2124000000000002E-2</c:v>
                </c:pt>
                <c:pt idx="142688">
                  <c:v>4.2117000000000002E-2</c:v>
                </c:pt>
                <c:pt idx="142689">
                  <c:v>4.2110000000000002E-2</c:v>
                </c:pt>
                <c:pt idx="142690">
                  <c:v>4.2103000000000002E-2</c:v>
                </c:pt>
                <c:pt idx="142691">
                  <c:v>4.2097000000000002E-2</c:v>
                </c:pt>
                <c:pt idx="142692">
                  <c:v>4.2091000000000003E-2</c:v>
                </c:pt>
                <c:pt idx="142693">
                  <c:v>4.2084999999999997E-2</c:v>
                </c:pt>
                <c:pt idx="142694">
                  <c:v>4.2078999999999998E-2</c:v>
                </c:pt>
                <c:pt idx="142695">
                  <c:v>4.2072999999999999E-2</c:v>
                </c:pt>
                <c:pt idx="142696">
                  <c:v>4.2068000000000001E-2</c:v>
                </c:pt>
                <c:pt idx="142697">
                  <c:v>4.2063000000000003E-2</c:v>
                </c:pt>
                <c:pt idx="142698">
                  <c:v>4.2058999999999999E-2</c:v>
                </c:pt>
                <c:pt idx="142699">
                  <c:v>4.2054000000000001E-2</c:v>
                </c:pt>
                <c:pt idx="142700">
                  <c:v>4.2049999999999997E-2</c:v>
                </c:pt>
                <c:pt idx="142701">
                  <c:v>4.2046E-2</c:v>
                </c:pt>
                <c:pt idx="142702">
                  <c:v>4.2042000000000003E-2</c:v>
                </c:pt>
                <c:pt idx="142703">
                  <c:v>4.2039E-2</c:v>
                </c:pt>
                <c:pt idx="142704">
                  <c:v>4.2035000000000003E-2</c:v>
                </c:pt>
                <c:pt idx="142705">
                  <c:v>4.2032E-2</c:v>
                </c:pt>
                <c:pt idx="142706">
                  <c:v>4.2028999999999997E-2</c:v>
                </c:pt>
                <c:pt idx="142707">
                  <c:v>4.2026000000000001E-2</c:v>
                </c:pt>
                <c:pt idx="142708">
                  <c:v>4.2022999999999998E-2</c:v>
                </c:pt>
                <c:pt idx="142709">
                  <c:v>4.2021000000000003E-2</c:v>
                </c:pt>
                <c:pt idx="142710">
                  <c:v>4.2019000000000001E-2</c:v>
                </c:pt>
                <c:pt idx="142711">
                  <c:v>4.2016999999999999E-2</c:v>
                </c:pt>
                <c:pt idx="142712">
                  <c:v>4.2014999999999997E-2</c:v>
                </c:pt>
                <c:pt idx="142713">
                  <c:v>4.2013000000000002E-2</c:v>
                </c:pt>
                <c:pt idx="142714">
                  <c:v>4.2011E-2</c:v>
                </c:pt>
                <c:pt idx="142715">
                  <c:v>4.2009999999999999E-2</c:v>
                </c:pt>
                <c:pt idx="142716">
                  <c:v>4.2008999999999998E-2</c:v>
                </c:pt>
                <c:pt idx="142717">
                  <c:v>4.2007000000000003E-2</c:v>
                </c:pt>
                <c:pt idx="142718">
                  <c:v>4.2006000000000002E-2</c:v>
                </c:pt>
                <c:pt idx="142719">
                  <c:v>4.2006000000000002E-2</c:v>
                </c:pt>
                <c:pt idx="142720">
                  <c:v>4.2005000000000001E-2</c:v>
                </c:pt>
                <c:pt idx="142721">
                  <c:v>4.2004E-2</c:v>
                </c:pt>
                <c:pt idx="142722">
                  <c:v>4.2004E-2</c:v>
                </c:pt>
                <c:pt idx="142723">
                  <c:v>4.2004E-2</c:v>
                </c:pt>
                <c:pt idx="142724">
                  <c:v>4.2004E-2</c:v>
                </c:pt>
                <c:pt idx="142725">
                  <c:v>4.2004E-2</c:v>
                </c:pt>
                <c:pt idx="142726">
                  <c:v>4.2004E-2</c:v>
                </c:pt>
                <c:pt idx="142727">
                  <c:v>4.2004E-2</c:v>
                </c:pt>
                <c:pt idx="142728">
                  <c:v>4.2005000000000001E-2</c:v>
                </c:pt>
                <c:pt idx="142729">
                  <c:v>4.2005000000000001E-2</c:v>
                </c:pt>
                <c:pt idx="142730">
                  <c:v>4.2006000000000002E-2</c:v>
                </c:pt>
                <c:pt idx="142731">
                  <c:v>4.2006000000000002E-2</c:v>
                </c:pt>
                <c:pt idx="142732">
                  <c:v>4.2007000000000003E-2</c:v>
                </c:pt>
                <c:pt idx="142733">
                  <c:v>4.2007999999999997E-2</c:v>
                </c:pt>
                <c:pt idx="142734">
                  <c:v>4.2008999999999998E-2</c:v>
                </c:pt>
                <c:pt idx="142735">
                  <c:v>4.2009999999999999E-2</c:v>
                </c:pt>
                <c:pt idx="142736">
                  <c:v>4.2012000000000001E-2</c:v>
                </c:pt>
                <c:pt idx="142737">
                  <c:v>4.2013000000000002E-2</c:v>
                </c:pt>
                <c:pt idx="142738">
                  <c:v>4.2014000000000003E-2</c:v>
                </c:pt>
                <c:pt idx="142739">
                  <c:v>4.2015999999999998E-2</c:v>
                </c:pt>
                <c:pt idx="142740">
                  <c:v>4.2016999999999999E-2</c:v>
                </c:pt>
                <c:pt idx="142741">
                  <c:v>4.2018E-2</c:v>
                </c:pt>
                <c:pt idx="142742">
                  <c:v>4.2020000000000002E-2</c:v>
                </c:pt>
                <c:pt idx="142743">
                  <c:v>4.2021000000000003E-2</c:v>
                </c:pt>
                <c:pt idx="142744">
                  <c:v>4.2022999999999998E-2</c:v>
                </c:pt>
                <c:pt idx="142745">
                  <c:v>4.2025E-2</c:v>
                </c:pt>
                <c:pt idx="142746">
                  <c:v>4.2026000000000001E-2</c:v>
                </c:pt>
                <c:pt idx="142747">
                  <c:v>4.2028000000000003E-2</c:v>
                </c:pt>
                <c:pt idx="142748">
                  <c:v>4.2029999999999998E-2</c:v>
                </c:pt>
                <c:pt idx="142749">
                  <c:v>4.2030999999999999E-2</c:v>
                </c:pt>
                <c:pt idx="142750">
                  <c:v>4.2033000000000001E-2</c:v>
                </c:pt>
                <c:pt idx="142751">
                  <c:v>4.2034000000000002E-2</c:v>
                </c:pt>
                <c:pt idx="142752">
                  <c:v>4.2035999999999997E-2</c:v>
                </c:pt>
                <c:pt idx="142753">
                  <c:v>4.2036999999999998E-2</c:v>
                </c:pt>
                <c:pt idx="142754">
                  <c:v>4.2039E-2</c:v>
                </c:pt>
                <c:pt idx="142755">
                  <c:v>4.2040000000000001E-2</c:v>
                </c:pt>
                <c:pt idx="142756">
                  <c:v>4.2041000000000002E-2</c:v>
                </c:pt>
                <c:pt idx="142757">
                  <c:v>4.2042999999999997E-2</c:v>
                </c:pt>
                <c:pt idx="142758">
                  <c:v>4.2043999999999998E-2</c:v>
                </c:pt>
                <c:pt idx="142759">
                  <c:v>4.2044999999999999E-2</c:v>
                </c:pt>
                <c:pt idx="142760">
                  <c:v>4.2046E-2</c:v>
                </c:pt>
                <c:pt idx="142761">
                  <c:v>4.2047000000000001E-2</c:v>
                </c:pt>
                <c:pt idx="142762">
                  <c:v>4.2048000000000002E-2</c:v>
                </c:pt>
                <c:pt idx="142763">
                  <c:v>4.2049000000000003E-2</c:v>
                </c:pt>
                <c:pt idx="142764">
                  <c:v>4.2049000000000003E-2</c:v>
                </c:pt>
                <c:pt idx="142765">
                  <c:v>4.2049999999999997E-2</c:v>
                </c:pt>
                <c:pt idx="142766">
                  <c:v>4.2049999999999997E-2</c:v>
                </c:pt>
                <c:pt idx="142767">
                  <c:v>4.2050999999999998E-2</c:v>
                </c:pt>
                <c:pt idx="142768">
                  <c:v>4.2050999999999998E-2</c:v>
                </c:pt>
                <c:pt idx="142769">
                  <c:v>4.2050999999999998E-2</c:v>
                </c:pt>
                <c:pt idx="142770">
                  <c:v>4.2050999999999998E-2</c:v>
                </c:pt>
                <c:pt idx="142771">
                  <c:v>4.2051999999999999E-2</c:v>
                </c:pt>
                <c:pt idx="142772">
                  <c:v>4.2050999999999998E-2</c:v>
                </c:pt>
                <c:pt idx="142773">
                  <c:v>4.2050999999999998E-2</c:v>
                </c:pt>
                <c:pt idx="142774">
                  <c:v>4.2050999999999998E-2</c:v>
                </c:pt>
                <c:pt idx="142775">
                  <c:v>4.2049999999999997E-2</c:v>
                </c:pt>
                <c:pt idx="142776">
                  <c:v>4.2049000000000003E-2</c:v>
                </c:pt>
                <c:pt idx="142777">
                  <c:v>4.2049000000000003E-2</c:v>
                </c:pt>
                <c:pt idx="142778">
                  <c:v>4.2048000000000002E-2</c:v>
                </c:pt>
                <c:pt idx="142779">
                  <c:v>4.2047000000000001E-2</c:v>
                </c:pt>
                <c:pt idx="142780">
                  <c:v>4.2046E-2</c:v>
                </c:pt>
                <c:pt idx="142781">
                  <c:v>4.2044999999999999E-2</c:v>
                </c:pt>
                <c:pt idx="142782">
                  <c:v>4.2043999999999998E-2</c:v>
                </c:pt>
                <c:pt idx="142783">
                  <c:v>4.2042999999999997E-2</c:v>
                </c:pt>
                <c:pt idx="142784">
                  <c:v>4.2042000000000003E-2</c:v>
                </c:pt>
                <c:pt idx="142785">
                  <c:v>4.2040000000000001E-2</c:v>
                </c:pt>
                <c:pt idx="142786">
                  <c:v>4.2039E-2</c:v>
                </c:pt>
                <c:pt idx="142787">
                  <c:v>4.2036999999999998E-2</c:v>
                </c:pt>
                <c:pt idx="142788">
                  <c:v>4.2035000000000003E-2</c:v>
                </c:pt>
                <c:pt idx="142789">
                  <c:v>4.2034000000000002E-2</c:v>
                </c:pt>
                <c:pt idx="142790">
                  <c:v>4.2032E-2</c:v>
                </c:pt>
                <c:pt idx="142791">
                  <c:v>4.2029999999999998E-2</c:v>
                </c:pt>
                <c:pt idx="142792">
                  <c:v>4.2028999999999997E-2</c:v>
                </c:pt>
                <c:pt idx="142793">
                  <c:v>4.2027000000000002E-2</c:v>
                </c:pt>
                <c:pt idx="142794">
                  <c:v>4.2025E-2</c:v>
                </c:pt>
                <c:pt idx="142795">
                  <c:v>4.2022999999999998E-2</c:v>
                </c:pt>
                <c:pt idx="142796">
                  <c:v>4.2021000000000003E-2</c:v>
                </c:pt>
                <c:pt idx="142797">
                  <c:v>4.2019000000000001E-2</c:v>
                </c:pt>
                <c:pt idx="142798">
                  <c:v>4.2016999999999999E-2</c:v>
                </c:pt>
                <c:pt idx="142799">
                  <c:v>4.2014999999999997E-2</c:v>
                </c:pt>
                <c:pt idx="142800">
                  <c:v>4.2013000000000002E-2</c:v>
                </c:pt>
                <c:pt idx="142801">
                  <c:v>4.2009999999999999E-2</c:v>
                </c:pt>
                <c:pt idx="142802">
                  <c:v>4.2007999999999997E-2</c:v>
                </c:pt>
                <c:pt idx="142803">
                  <c:v>4.2006000000000002E-2</c:v>
                </c:pt>
                <c:pt idx="142804">
                  <c:v>4.2004E-2</c:v>
                </c:pt>
                <c:pt idx="142805">
                  <c:v>4.2001999999999998E-2</c:v>
                </c:pt>
                <c:pt idx="142806">
                  <c:v>4.2000000000000003E-2</c:v>
                </c:pt>
                <c:pt idx="142807">
                  <c:v>4.1997E-2</c:v>
                </c:pt>
                <c:pt idx="142808">
                  <c:v>4.1994999999999998E-2</c:v>
                </c:pt>
                <c:pt idx="142809">
                  <c:v>4.1993000000000003E-2</c:v>
                </c:pt>
                <c:pt idx="142810">
                  <c:v>4.199E-2</c:v>
                </c:pt>
                <c:pt idx="142811">
                  <c:v>4.1987999999999998E-2</c:v>
                </c:pt>
                <c:pt idx="142812">
                  <c:v>4.1985000000000001E-2</c:v>
                </c:pt>
                <c:pt idx="142813">
                  <c:v>4.1982999999999999E-2</c:v>
                </c:pt>
                <c:pt idx="142814">
                  <c:v>4.1980000000000003E-2</c:v>
                </c:pt>
                <c:pt idx="142815">
                  <c:v>4.1978000000000001E-2</c:v>
                </c:pt>
                <c:pt idx="142816">
                  <c:v>4.1974999999999998E-2</c:v>
                </c:pt>
                <c:pt idx="142817">
                  <c:v>4.1972000000000002E-2</c:v>
                </c:pt>
                <c:pt idx="142818">
                  <c:v>4.197E-2</c:v>
                </c:pt>
                <c:pt idx="142819">
                  <c:v>4.1966999999999997E-2</c:v>
                </c:pt>
                <c:pt idx="142820">
                  <c:v>4.1964000000000001E-2</c:v>
                </c:pt>
                <c:pt idx="142821">
                  <c:v>4.1961999999999999E-2</c:v>
                </c:pt>
                <c:pt idx="142822">
                  <c:v>4.1959000000000003E-2</c:v>
                </c:pt>
                <c:pt idx="142823">
                  <c:v>4.1956E-2</c:v>
                </c:pt>
                <c:pt idx="142824">
                  <c:v>4.1952999999999997E-2</c:v>
                </c:pt>
                <c:pt idx="142825">
                  <c:v>4.1950000000000001E-2</c:v>
                </c:pt>
                <c:pt idx="142826">
                  <c:v>4.1946999999999998E-2</c:v>
                </c:pt>
                <c:pt idx="142827">
                  <c:v>4.1944000000000002E-2</c:v>
                </c:pt>
                <c:pt idx="142828">
                  <c:v>4.1940999999999999E-2</c:v>
                </c:pt>
                <c:pt idx="142829">
                  <c:v>4.1938000000000003E-2</c:v>
                </c:pt>
                <c:pt idx="142830">
                  <c:v>4.1935E-2</c:v>
                </c:pt>
                <c:pt idx="142831">
                  <c:v>4.1931999999999997E-2</c:v>
                </c:pt>
                <c:pt idx="142832">
                  <c:v>4.1929000000000001E-2</c:v>
                </c:pt>
                <c:pt idx="142833">
                  <c:v>4.1924999999999997E-2</c:v>
                </c:pt>
                <c:pt idx="142834">
                  <c:v>4.1922000000000001E-2</c:v>
                </c:pt>
                <c:pt idx="142835">
                  <c:v>4.1918999999999998E-2</c:v>
                </c:pt>
                <c:pt idx="142836">
                  <c:v>4.1916000000000002E-2</c:v>
                </c:pt>
                <c:pt idx="142837">
                  <c:v>4.1911999999999998E-2</c:v>
                </c:pt>
                <c:pt idx="142838">
                  <c:v>4.1909000000000002E-2</c:v>
                </c:pt>
                <c:pt idx="142839">
                  <c:v>4.1905999999999999E-2</c:v>
                </c:pt>
                <c:pt idx="142840">
                  <c:v>4.1903000000000003E-2</c:v>
                </c:pt>
                <c:pt idx="142841">
                  <c:v>4.19E-2</c:v>
                </c:pt>
                <c:pt idx="142842">
                  <c:v>4.1896999999999997E-2</c:v>
                </c:pt>
                <c:pt idx="142843">
                  <c:v>4.1893E-2</c:v>
                </c:pt>
                <c:pt idx="142844">
                  <c:v>4.1889999999999997E-2</c:v>
                </c:pt>
                <c:pt idx="142845">
                  <c:v>4.1887000000000001E-2</c:v>
                </c:pt>
                <c:pt idx="142846">
                  <c:v>4.1883999999999998E-2</c:v>
                </c:pt>
                <c:pt idx="142847">
                  <c:v>4.1881000000000002E-2</c:v>
                </c:pt>
                <c:pt idx="142848">
                  <c:v>4.1877999999999999E-2</c:v>
                </c:pt>
                <c:pt idx="142849">
                  <c:v>4.1875000000000002E-2</c:v>
                </c:pt>
                <c:pt idx="142850">
                  <c:v>4.1871999999999999E-2</c:v>
                </c:pt>
                <c:pt idx="142851">
                  <c:v>4.1869000000000003E-2</c:v>
                </c:pt>
                <c:pt idx="142852">
                  <c:v>4.1866E-2</c:v>
                </c:pt>
                <c:pt idx="142853">
                  <c:v>4.1862999999999997E-2</c:v>
                </c:pt>
                <c:pt idx="142854">
                  <c:v>4.1860000000000001E-2</c:v>
                </c:pt>
                <c:pt idx="142855">
                  <c:v>4.1857999999999999E-2</c:v>
                </c:pt>
                <c:pt idx="142856">
                  <c:v>4.1855000000000003E-2</c:v>
                </c:pt>
                <c:pt idx="142857">
                  <c:v>4.1852E-2</c:v>
                </c:pt>
                <c:pt idx="142858">
                  <c:v>4.1848999999999997E-2</c:v>
                </c:pt>
                <c:pt idx="142859">
                  <c:v>4.1847000000000002E-2</c:v>
                </c:pt>
                <c:pt idx="142860">
                  <c:v>4.1843999999999999E-2</c:v>
                </c:pt>
                <c:pt idx="142861">
                  <c:v>4.1841999999999997E-2</c:v>
                </c:pt>
                <c:pt idx="142862">
                  <c:v>4.1839000000000001E-2</c:v>
                </c:pt>
                <c:pt idx="142863">
                  <c:v>4.1836999999999999E-2</c:v>
                </c:pt>
                <c:pt idx="142864">
                  <c:v>4.1834999999999997E-2</c:v>
                </c:pt>
                <c:pt idx="142865">
                  <c:v>4.1833000000000002E-2</c:v>
                </c:pt>
                <c:pt idx="142866">
                  <c:v>4.1829999999999999E-2</c:v>
                </c:pt>
                <c:pt idx="142867">
                  <c:v>4.1827999999999997E-2</c:v>
                </c:pt>
                <c:pt idx="142868">
                  <c:v>4.1826000000000002E-2</c:v>
                </c:pt>
                <c:pt idx="142869">
                  <c:v>4.1824E-2</c:v>
                </c:pt>
                <c:pt idx="142870">
                  <c:v>4.1821999999999998E-2</c:v>
                </c:pt>
                <c:pt idx="142871">
                  <c:v>4.1819000000000002E-2</c:v>
                </c:pt>
                <c:pt idx="142872">
                  <c:v>4.1817E-2</c:v>
                </c:pt>
                <c:pt idx="142873">
                  <c:v>4.1814999999999998E-2</c:v>
                </c:pt>
                <c:pt idx="142874">
                  <c:v>4.1813000000000003E-2</c:v>
                </c:pt>
                <c:pt idx="142875">
                  <c:v>4.1811000000000001E-2</c:v>
                </c:pt>
                <c:pt idx="142876">
                  <c:v>4.181E-2</c:v>
                </c:pt>
                <c:pt idx="142877">
                  <c:v>4.1807999999999998E-2</c:v>
                </c:pt>
                <c:pt idx="142878">
                  <c:v>4.1806000000000003E-2</c:v>
                </c:pt>
                <c:pt idx="142879">
                  <c:v>4.1804000000000001E-2</c:v>
                </c:pt>
                <c:pt idx="142880">
                  <c:v>4.1801999999999999E-2</c:v>
                </c:pt>
                <c:pt idx="142881">
                  <c:v>4.1799999999999997E-2</c:v>
                </c:pt>
                <c:pt idx="142882">
                  <c:v>4.1798000000000002E-2</c:v>
                </c:pt>
                <c:pt idx="142883">
                  <c:v>4.1796E-2</c:v>
                </c:pt>
                <c:pt idx="142884">
                  <c:v>4.1794999999999999E-2</c:v>
                </c:pt>
                <c:pt idx="142885">
                  <c:v>4.1792999999999997E-2</c:v>
                </c:pt>
                <c:pt idx="142886">
                  <c:v>4.1791000000000002E-2</c:v>
                </c:pt>
                <c:pt idx="142887">
                  <c:v>4.1789E-2</c:v>
                </c:pt>
                <c:pt idx="142888">
                  <c:v>4.1787999999999999E-2</c:v>
                </c:pt>
                <c:pt idx="142889">
                  <c:v>4.1785999999999997E-2</c:v>
                </c:pt>
                <c:pt idx="142890">
                  <c:v>4.1784000000000002E-2</c:v>
                </c:pt>
                <c:pt idx="142891">
                  <c:v>4.1783000000000001E-2</c:v>
                </c:pt>
                <c:pt idx="142892">
                  <c:v>4.1780999999999999E-2</c:v>
                </c:pt>
                <c:pt idx="142893">
                  <c:v>4.1778999999999997E-2</c:v>
                </c:pt>
                <c:pt idx="142894">
                  <c:v>4.1777000000000002E-2</c:v>
                </c:pt>
                <c:pt idx="142895">
                  <c:v>4.1776000000000001E-2</c:v>
                </c:pt>
                <c:pt idx="142896">
                  <c:v>4.1773999999999999E-2</c:v>
                </c:pt>
                <c:pt idx="142897">
                  <c:v>4.1772999999999998E-2</c:v>
                </c:pt>
                <c:pt idx="142898">
                  <c:v>4.1771000000000003E-2</c:v>
                </c:pt>
                <c:pt idx="142899">
                  <c:v>4.1770000000000002E-2</c:v>
                </c:pt>
                <c:pt idx="142900">
                  <c:v>4.1769000000000001E-2</c:v>
                </c:pt>
                <c:pt idx="142901">
                  <c:v>4.1766999999999999E-2</c:v>
                </c:pt>
                <c:pt idx="142902">
                  <c:v>4.1765999999999998E-2</c:v>
                </c:pt>
                <c:pt idx="142903">
                  <c:v>4.1764999999999997E-2</c:v>
                </c:pt>
                <c:pt idx="142904">
                  <c:v>4.1763000000000002E-2</c:v>
                </c:pt>
                <c:pt idx="142905">
                  <c:v>4.1762000000000001E-2</c:v>
                </c:pt>
                <c:pt idx="142906">
                  <c:v>4.1761E-2</c:v>
                </c:pt>
                <c:pt idx="142907">
                  <c:v>4.1759999999999999E-2</c:v>
                </c:pt>
                <c:pt idx="142908">
                  <c:v>4.1758999999999998E-2</c:v>
                </c:pt>
                <c:pt idx="142909">
                  <c:v>4.1758000000000003E-2</c:v>
                </c:pt>
                <c:pt idx="142910">
                  <c:v>4.1757000000000002E-2</c:v>
                </c:pt>
                <c:pt idx="142911">
                  <c:v>4.1757000000000002E-2</c:v>
                </c:pt>
                <c:pt idx="142912">
                  <c:v>4.1756000000000001E-2</c:v>
                </c:pt>
                <c:pt idx="142913">
                  <c:v>4.1755E-2</c:v>
                </c:pt>
                <c:pt idx="142914">
                  <c:v>4.1755E-2</c:v>
                </c:pt>
                <c:pt idx="142915">
                  <c:v>4.1753999999999999E-2</c:v>
                </c:pt>
                <c:pt idx="142916">
                  <c:v>4.1753999999999999E-2</c:v>
                </c:pt>
                <c:pt idx="142917">
                  <c:v>4.1752999999999998E-2</c:v>
                </c:pt>
                <c:pt idx="142918">
                  <c:v>4.1752999999999998E-2</c:v>
                </c:pt>
                <c:pt idx="142919">
                  <c:v>4.1751999999999997E-2</c:v>
                </c:pt>
                <c:pt idx="142920">
                  <c:v>4.1751999999999997E-2</c:v>
                </c:pt>
                <c:pt idx="142921">
                  <c:v>4.1751999999999997E-2</c:v>
                </c:pt>
                <c:pt idx="142922">
                  <c:v>4.1751999999999997E-2</c:v>
                </c:pt>
                <c:pt idx="142923">
                  <c:v>4.1751999999999997E-2</c:v>
                </c:pt>
                <c:pt idx="142924">
                  <c:v>4.1751999999999997E-2</c:v>
                </c:pt>
                <c:pt idx="142925">
                  <c:v>4.1751000000000003E-2</c:v>
                </c:pt>
                <c:pt idx="142926">
                  <c:v>4.1751000000000003E-2</c:v>
                </c:pt>
                <c:pt idx="142927">
                  <c:v>4.1751000000000003E-2</c:v>
                </c:pt>
                <c:pt idx="142928">
                  <c:v>4.1751000000000003E-2</c:v>
                </c:pt>
                <c:pt idx="142929">
                  <c:v>4.1751000000000003E-2</c:v>
                </c:pt>
                <c:pt idx="142930">
                  <c:v>4.1750000000000002E-2</c:v>
                </c:pt>
                <c:pt idx="142931">
                  <c:v>4.1750000000000002E-2</c:v>
                </c:pt>
                <c:pt idx="142932">
                  <c:v>4.1750000000000002E-2</c:v>
                </c:pt>
                <c:pt idx="142933">
                  <c:v>4.1749000000000001E-2</c:v>
                </c:pt>
                <c:pt idx="142934">
                  <c:v>4.1749000000000001E-2</c:v>
                </c:pt>
                <c:pt idx="142935">
                  <c:v>4.1748E-2</c:v>
                </c:pt>
                <c:pt idx="142936">
                  <c:v>4.1748E-2</c:v>
                </c:pt>
                <c:pt idx="142937">
                  <c:v>4.1746999999999999E-2</c:v>
                </c:pt>
                <c:pt idx="142938">
                  <c:v>4.1745999999999998E-2</c:v>
                </c:pt>
                <c:pt idx="142939">
                  <c:v>4.1744999999999997E-2</c:v>
                </c:pt>
                <c:pt idx="142940">
                  <c:v>4.1744000000000003E-2</c:v>
                </c:pt>
                <c:pt idx="142941">
                  <c:v>4.1743000000000002E-2</c:v>
                </c:pt>
                <c:pt idx="142942">
                  <c:v>4.1741E-2</c:v>
                </c:pt>
                <c:pt idx="142943">
                  <c:v>4.1739999999999999E-2</c:v>
                </c:pt>
                <c:pt idx="142944">
                  <c:v>4.1737999999999997E-2</c:v>
                </c:pt>
                <c:pt idx="142945">
                  <c:v>4.1737000000000003E-2</c:v>
                </c:pt>
                <c:pt idx="142946">
                  <c:v>4.1735000000000001E-2</c:v>
                </c:pt>
                <c:pt idx="142947">
                  <c:v>4.1732999999999999E-2</c:v>
                </c:pt>
                <c:pt idx="142948">
                  <c:v>4.1730999999999997E-2</c:v>
                </c:pt>
                <c:pt idx="142949">
                  <c:v>4.1729000000000002E-2</c:v>
                </c:pt>
                <c:pt idx="142950">
                  <c:v>4.1725999999999999E-2</c:v>
                </c:pt>
                <c:pt idx="142951">
                  <c:v>4.1723999999999997E-2</c:v>
                </c:pt>
                <c:pt idx="142952">
                  <c:v>4.1721000000000001E-2</c:v>
                </c:pt>
                <c:pt idx="142953">
                  <c:v>4.1717999999999998E-2</c:v>
                </c:pt>
                <c:pt idx="142954">
                  <c:v>4.1716000000000003E-2</c:v>
                </c:pt>
                <c:pt idx="142955">
                  <c:v>4.1713E-2</c:v>
                </c:pt>
                <c:pt idx="142956">
                  <c:v>4.1709999999999997E-2</c:v>
                </c:pt>
                <c:pt idx="142957">
                  <c:v>4.1707000000000001E-2</c:v>
                </c:pt>
                <c:pt idx="142958">
                  <c:v>4.1702999999999997E-2</c:v>
                </c:pt>
                <c:pt idx="142959">
                  <c:v>4.1700000000000001E-2</c:v>
                </c:pt>
                <c:pt idx="142960">
                  <c:v>4.1696999999999998E-2</c:v>
                </c:pt>
                <c:pt idx="142961">
                  <c:v>4.1693000000000001E-2</c:v>
                </c:pt>
                <c:pt idx="142962">
                  <c:v>4.1689999999999998E-2</c:v>
                </c:pt>
                <c:pt idx="142963">
                  <c:v>4.1686000000000001E-2</c:v>
                </c:pt>
                <c:pt idx="142964">
                  <c:v>4.1682999999999998E-2</c:v>
                </c:pt>
                <c:pt idx="142965">
                  <c:v>4.1679000000000001E-2</c:v>
                </c:pt>
                <c:pt idx="142966">
                  <c:v>4.1674999999999997E-2</c:v>
                </c:pt>
                <c:pt idx="142967">
                  <c:v>4.1672000000000001E-2</c:v>
                </c:pt>
                <c:pt idx="142968">
                  <c:v>4.1667999999999997E-2</c:v>
                </c:pt>
                <c:pt idx="142969">
                  <c:v>4.1665000000000001E-2</c:v>
                </c:pt>
                <c:pt idx="142970">
                  <c:v>4.1660999999999997E-2</c:v>
                </c:pt>
                <c:pt idx="142971">
                  <c:v>4.1658000000000001E-2</c:v>
                </c:pt>
                <c:pt idx="142972">
                  <c:v>4.1653999999999997E-2</c:v>
                </c:pt>
                <c:pt idx="142973">
                  <c:v>4.1651000000000001E-2</c:v>
                </c:pt>
                <c:pt idx="142974">
                  <c:v>4.1647999999999998E-2</c:v>
                </c:pt>
                <c:pt idx="142975">
                  <c:v>4.1644E-2</c:v>
                </c:pt>
                <c:pt idx="142976">
                  <c:v>4.1640999999999997E-2</c:v>
                </c:pt>
                <c:pt idx="142977">
                  <c:v>4.1638000000000001E-2</c:v>
                </c:pt>
                <c:pt idx="142978">
                  <c:v>4.1635999999999999E-2</c:v>
                </c:pt>
                <c:pt idx="142979">
                  <c:v>4.1633000000000003E-2</c:v>
                </c:pt>
                <c:pt idx="142980">
                  <c:v>4.1631000000000001E-2</c:v>
                </c:pt>
                <c:pt idx="142981">
                  <c:v>4.1627999999999998E-2</c:v>
                </c:pt>
                <c:pt idx="142982">
                  <c:v>4.1626000000000003E-2</c:v>
                </c:pt>
                <c:pt idx="142983">
                  <c:v>4.1624000000000001E-2</c:v>
                </c:pt>
                <c:pt idx="142984">
                  <c:v>4.1623E-2</c:v>
                </c:pt>
                <c:pt idx="142985">
                  <c:v>4.1620999999999998E-2</c:v>
                </c:pt>
                <c:pt idx="142986">
                  <c:v>4.1619999999999997E-2</c:v>
                </c:pt>
                <c:pt idx="142987">
                  <c:v>4.1619000000000003E-2</c:v>
                </c:pt>
                <c:pt idx="142988">
                  <c:v>4.1618000000000002E-2</c:v>
                </c:pt>
                <c:pt idx="142989">
                  <c:v>4.1617000000000001E-2</c:v>
                </c:pt>
                <c:pt idx="142990">
                  <c:v>4.1617000000000001E-2</c:v>
                </c:pt>
                <c:pt idx="142991">
                  <c:v>4.1617000000000001E-2</c:v>
                </c:pt>
                <c:pt idx="142992">
                  <c:v>4.1617000000000001E-2</c:v>
                </c:pt>
                <c:pt idx="142993">
                  <c:v>4.1617000000000001E-2</c:v>
                </c:pt>
                <c:pt idx="142994">
                  <c:v>4.1618000000000002E-2</c:v>
                </c:pt>
                <c:pt idx="142995">
                  <c:v>4.1619000000000003E-2</c:v>
                </c:pt>
                <c:pt idx="142996">
                  <c:v>4.1619999999999997E-2</c:v>
                </c:pt>
                <c:pt idx="142997">
                  <c:v>4.1621999999999999E-2</c:v>
                </c:pt>
                <c:pt idx="142998">
                  <c:v>4.1624000000000001E-2</c:v>
                </c:pt>
                <c:pt idx="142999">
                  <c:v>4.1625000000000002E-2</c:v>
                </c:pt>
                <c:pt idx="143000">
                  <c:v>4.1627999999999998E-2</c:v>
                </c:pt>
                <c:pt idx="143001">
                  <c:v>4.163E-2</c:v>
                </c:pt>
                <c:pt idx="143002">
                  <c:v>4.1633000000000003E-2</c:v>
                </c:pt>
                <c:pt idx="143003">
                  <c:v>4.1635999999999999E-2</c:v>
                </c:pt>
                <c:pt idx="143004">
                  <c:v>4.1639000000000002E-2</c:v>
                </c:pt>
                <c:pt idx="143005">
                  <c:v>4.1642999999999999E-2</c:v>
                </c:pt>
                <c:pt idx="143006">
                  <c:v>4.1647000000000003E-2</c:v>
                </c:pt>
                <c:pt idx="143007">
                  <c:v>4.1651000000000001E-2</c:v>
                </c:pt>
                <c:pt idx="143008">
                  <c:v>4.1654999999999998E-2</c:v>
                </c:pt>
                <c:pt idx="143009">
                  <c:v>4.1659000000000002E-2</c:v>
                </c:pt>
                <c:pt idx="143010">
                  <c:v>4.1664E-2</c:v>
                </c:pt>
                <c:pt idx="143011">
                  <c:v>4.1667999999999997E-2</c:v>
                </c:pt>
                <c:pt idx="143012">
                  <c:v>4.1673000000000002E-2</c:v>
                </c:pt>
                <c:pt idx="143013">
                  <c:v>4.1678E-2</c:v>
                </c:pt>
                <c:pt idx="143014">
                  <c:v>4.1682999999999998E-2</c:v>
                </c:pt>
                <c:pt idx="143015">
                  <c:v>4.1688000000000003E-2</c:v>
                </c:pt>
                <c:pt idx="143016">
                  <c:v>4.1694000000000002E-2</c:v>
                </c:pt>
                <c:pt idx="143017">
                  <c:v>4.1699E-2</c:v>
                </c:pt>
                <c:pt idx="143018">
                  <c:v>4.1704999999999999E-2</c:v>
                </c:pt>
                <c:pt idx="143019">
                  <c:v>4.1710999999999998E-2</c:v>
                </c:pt>
                <c:pt idx="143020">
                  <c:v>4.1716000000000003E-2</c:v>
                </c:pt>
                <c:pt idx="143021">
                  <c:v>4.1722000000000002E-2</c:v>
                </c:pt>
                <c:pt idx="143022">
                  <c:v>4.1727E-2</c:v>
                </c:pt>
                <c:pt idx="143023">
                  <c:v>4.1732999999999999E-2</c:v>
                </c:pt>
                <c:pt idx="143024">
                  <c:v>4.1737999999999997E-2</c:v>
                </c:pt>
                <c:pt idx="143025">
                  <c:v>4.1744000000000003E-2</c:v>
                </c:pt>
                <c:pt idx="143026">
                  <c:v>4.1750000000000002E-2</c:v>
                </c:pt>
                <c:pt idx="143027">
                  <c:v>4.1755E-2</c:v>
                </c:pt>
                <c:pt idx="143028">
                  <c:v>4.1761E-2</c:v>
                </c:pt>
                <c:pt idx="143029">
                  <c:v>4.1765999999999998E-2</c:v>
                </c:pt>
                <c:pt idx="143030">
                  <c:v>4.1771000000000003E-2</c:v>
                </c:pt>
                <c:pt idx="143031">
                  <c:v>4.1776000000000001E-2</c:v>
                </c:pt>
                <c:pt idx="143032">
                  <c:v>4.1780999999999999E-2</c:v>
                </c:pt>
                <c:pt idx="143033">
                  <c:v>4.1785999999999997E-2</c:v>
                </c:pt>
                <c:pt idx="143034">
                  <c:v>4.1790000000000001E-2</c:v>
                </c:pt>
                <c:pt idx="143035">
                  <c:v>4.1794999999999999E-2</c:v>
                </c:pt>
                <c:pt idx="143036">
                  <c:v>4.1799000000000003E-2</c:v>
                </c:pt>
                <c:pt idx="143037">
                  <c:v>4.1803E-2</c:v>
                </c:pt>
                <c:pt idx="143038">
                  <c:v>4.1806999999999997E-2</c:v>
                </c:pt>
                <c:pt idx="143039">
                  <c:v>4.181E-2</c:v>
                </c:pt>
                <c:pt idx="143040">
                  <c:v>4.1813999999999997E-2</c:v>
                </c:pt>
                <c:pt idx="143041">
                  <c:v>4.1817E-2</c:v>
                </c:pt>
                <c:pt idx="143042">
                  <c:v>4.1820000000000003E-2</c:v>
                </c:pt>
                <c:pt idx="143043">
                  <c:v>4.1821999999999998E-2</c:v>
                </c:pt>
                <c:pt idx="143044">
                  <c:v>4.1825000000000001E-2</c:v>
                </c:pt>
                <c:pt idx="143045">
                  <c:v>4.1827000000000003E-2</c:v>
                </c:pt>
                <c:pt idx="143046">
                  <c:v>4.1827999999999997E-2</c:v>
                </c:pt>
                <c:pt idx="143047">
                  <c:v>4.1829999999999999E-2</c:v>
                </c:pt>
                <c:pt idx="143048">
                  <c:v>4.1831E-2</c:v>
                </c:pt>
                <c:pt idx="143049">
                  <c:v>4.1832000000000001E-2</c:v>
                </c:pt>
                <c:pt idx="143050">
                  <c:v>4.1833000000000002E-2</c:v>
                </c:pt>
                <c:pt idx="143051">
                  <c:v>4.1834000000000003E-2</c:v>
                </c:pt>
                <c:pt idx="143052">
                  <c:v>4.1834000000000003E-2</c:v>
                </c:pt>
                <c:pt idx="143053">
                  <c:v>4.1834999999999997E-2</c:v>
                </c:pt>
                <c:pt idx="143054">
                  <c:v>4.1834999999999997E-2</c:v>
                </c:pt>
                <c:pt idx="143055">
                  <c:v>4.1834000000000003E-2</c:v>
                </c:pt>
                <c:pt idx="143056">
                  <c:v>4.1834000000000003E-2</c:v>
                </c:pt>
                <c:pt idx="143057">
                  <c:v>4.1833000000000002E-2</c:v>
                </c:pt>
                <c:pt idx="143058">
                  <c:v>4.1832000000000001E-2</c:v>
                </c:pt>
                <c:pt idx="143059">
                  <c:v>4.1831E-2</c:v>
                </c:pt>
                <c:pt idx="143060">
                  <c:v>4.1828999999999998E-2</c:v>
                </c:pt>
                <c:pt idx="143061">
                  <c:v>4.1827999999999997E-2</c:v>
                </c:pt>
                <c:pt idx="143062">
                  <c:v>4.1826000000000002E-2</c:v>
                </c:pt>
                <c:pt idx="143063">
                  <c:v>4.1824E-2</c:v>
                </c:pt>
                <c:pt idx="143064">
                  <c:v>4.1821999999999998E-2</c:v>
                </c:pt>
                <c:pt idx="143065">
                  <c:v>4.1820000000000003E-2</c:v>
                </c:pt>
                <c:pt idx="143066">
                  <c:v>4.1818000000000001E-2</c:v>
                </c:pt>
                <c:pt idx="143067">
                  <c:v>4.1815999999999999E-2</c:v>
                </c:pt>
                <c:pt idx="143068">
                  <c:v>4.1813000000000003E-2</c:v>
                </c:pt>
                <c:pt idx="143069">
                  <c:v>4.181E-2</c:v>
                </c:pt>
                <c:pt idx="143070">
                  <c:v>4.1807999999999998E-2</c:v>
                </c:pt>
                <c:pt idx="143071">
                  <c:v>4.1805000000000002E-2</c:v>
                </c:pt>
                <c:pt idx="143072">
                  <c:v>4.1801999999999999E-2</c:v>
                </c:pt>
                <c:pt idx="143073">
                  <c:v>4.1799000000000003E-2</c:v>
                </c:pt>
                <c:pt idx="143074">
                  <c:v>4.1796E-2</c:v>
                </c:pt>
                <c:pt idx="143075">
                  <c:v>4.1792999999999997E-2</c:v>
                </c:pt>
                <c:pt idx="143076">
                  <c:v>4.1791000000000002E-2</c:v>
                </c:pt>
                <c:pt idx="143077">
                  <c:v>4.1787999999999999E-2</c:v>
                </c:pt>
                <c:pt idx="143078">
                  <c:v>4.1785000000000003E-2</c:v>
                </c:pt>
                <c:pt idx="143079">
                  <c:v>4.1782E-2</c:v>
                </c:pt>
                <c:pt idx="143080">
                  <c:v>4.1778999999999997E-2</c:v>
                </c:pt>
                <c:pt idx="143081">
                  <c:v>4.1776000000000001E-2</c:v>
                </c:pt>
                <c:pt idx="143082">
                  <c:v>4.1772999999999998E-2</c:v>
                </c:pt>
                <c:pt idx="143083">
                  <c:v>4.1770000000000002E-2</c:v>
                </c:pt>
                <c:pt idx="143084">
                  <c:v>4.1766999999999999E-2</c:v>
                </c:pt>
                <c:pt idx="143085">
                  <c:v>4.1764000000000003E-2</c:v>
                </c:pt>
                <c:pt idx="143086">
                  <c:v>4.1762000000000001E-2</c:v>
                </c:pt>
                <c:pt idx="143087">
                  <c:v>4.1758999999999998E-2</c:v>
                </c:pt>
                <c:pt idx="143088">
                  <c:v>4.1757000000000002E-2</c:v>
                </c:pt>
                <c:pt idx="143089">
                  <c:v>4.1753999999999999E-2</c:v>
                </c:pt>
                <c:pt idx="143090">
                  <c:v>4.1751999999999997E-2</c:v>
                </c:pt>
                <c:pt idx="143091">
                  <c:v>4.1750000000000002E-2</c:v>
                </c:pt>
                <c:pt idx="143092">
                  <c:v>4.1746999999999999E-2</c:v>
                </c:pt>
                <c:pt idx="143093">
                  <c:v>4.1744999999999997E-2</c:v>
                </c:pt>
                <c:pt idx="143094">
                  <c:v>4.1743000000000002E-2</c:v>
                </c:pt>
                <c:pt idx="143095">
                  <c:v>4.1741E-2</c:v>
                </c:pt>
                <c:pt idx="143096">
                  <c:v>4.1738999999999998E-2</c:v>
                </c:pt>
                <c:pt idx="143097">
                  <c:v>4.1737999999999997E-2</c:v>
                </c:pt>
                <c:pt idx="143098">
                  <c:v>4.1736000000000002E-2</c:v>
                </c:pt>
                <c:pt idx="143099">
                  <c:v>4.1735000000000001E-2</c:v>
                </c:pt>
                <c:pt idx="143100">
                  <c:v>4.1734E-2</c:v>
                </c:pt>
                <c:pt idx="143101">
                  <c:v>4.1731999999999998E-2</c:v>
                </c:pt>
                <c:pt idx="143102">
                  <c:v>4.1730999999999997E-2</c:v>
                </c:pt>
                <c:pt idx="143103">
                  <c:v>4.1730000000000003E-2</c:v>
                </c:pt>
                <c:pt idx="143104">
                  <c:v>4.1729000000000002E-2</c:v>
                </c:pt>
                <c:pt idx="143105">
                  <c:v>4.1728000000000001E-2</c:v>
                </c:pt>
                <c:pt idx="143106">
                  <c:v>4.1727E-2</c:v>
                </c:pt>
                <c:pt idx="143107">
                  <c:v>4.1725999999999999E-2</c:v>
                </c:pt>
                <c:pt idx="143108">
                  <c:v>4.1725999999999999E-2</c:v>
                </c:pt>
                <c:pt idx="143109">
                  <c:v>4.1724999999999998E-2</c:v>
                </c:pt>
                <c:pt idx="143110">
                  <c:v>4.1724999999999998E-2</c:v>
                </c:pt>
                <c:pt idx="143111">
                  <c:v>4.1724999999999998E-2</c:v>
                </c:pt>
                <c:pt idx="143112">
                  <c:v>4.1723999999999997E-2</c:v>
                </c:pt>
                <c:pt idx="143113">
                  <c:v>4.1723999999999997E-2</c:v>
                </c:pt>
                <c:pt idx="143114">
                  <c:v>4.1723999999999997E-2</c:v>
                </c:pt>
                <c:pt idx="143115">
                  <c:v>4.1723999999999997E-2</c:v>
                </c:pt>
                <c:pt idx="143116">
                  <c:v>4.1723000000000003E-2</c:v>
                </c:pt>
                <c:pt idx="143117">
                  <c:v>4.1723000000000003E-2</c:v>
                </c:pt>
                <c:pt idx="143118">
                  <c:v>4.1723000000000003E-2</c:v>
                </c:pt>
                <c:pt idx="143119">
                  <c:v>4.1723000000000003E-2</c:v>
                </c:pt>
                <c:pt idx="143120">
                  <c:v>4.1723000000000003E-2</c:v>
                </c:pt>
                <c:pt idx="143121">
                  <c:v>4.1723000000000003E-2</c:v>
                </c:pt>
                <c:pt idx="143122">
                  <c:v>4.1723000000000003E-2</c:v>
                </c:pt>
                <c:pt idx="143123">
                  <c:v>4.1723000000000003E-2</c:v>
                </c:pt>
                <c:pt idx="143124">
                  <c:v>4.1722000000000002E-2</c:v>
                </c:pt>
                <c:pt idx="143125">
                  <c:v>4.1722000000000002E-2</c:v>
                </c:pt>
                <c:pt idx="143126">
                  <c:v>4.1722000000000002E-2</c:v>
                </c:pt>
                <c:pt idx="143127">
                  <c:v>4.1722000000000002E-2</c:v>
                </c:pt>
                <c:pt idx="143128">
                  <c:v>4.1722000000000002E-2</c:v>
                </c:pt>
                <c:pt idx="143129">
                  <c:v>4.1721000000000001E-2</c:v>
                </c:pt>
                <c:pt idx="143130">
                  <c:v>4.1721000000000001E-2</c:v>
                </c:pt>
                <c:pt idx="143131">
                  <c:v>4.172E-2</c:v>
                </c:pt>
                <c:pt idx="143132">
                  <c:v>4.172E-2</c:v>
                </c:pt>
                <c:pt idx="143133">
                  <c:v>4.1718999999999999E-2</c:v>
                </c:pt>
                <c:pt idx="143134">
                  <c:v>4.1718999999999999E-2</c:v>
                </c:pt>
                <c:pt idx="143135">
                  <c:v>4.1717999999999998E-2</c:v>
                </c:pt>
                <c:pt idx="143136">
                  <c:v>4.1716999999999997E-2</c:v>
                </c:pt>
                <c:pt idx="143137">
                  <c:v>4.1716999999999997E-2</c:v>
                </c:pt>
                <c:pt idx="143138">
                  <c:v>4.1716000000000003E-2</c:v>
                </c:pt>
                <c:pt idx="143139">
                  <c:v>4.1715000000000002E-2</c:v>
                </c:pt>
                <c:pt idx="143140">
                  <c:v>4.1713E-2</c:v>
                </c:pt>
                <c:pt idx="143141">
                  <c:v>4.1711999999999999E-2</c:v>
                </c:pt>
                <c:pt idx="143142">
                  <c:v>4.1710999999999998E-2</c:v>
                </c:pt>
                <c:pt idx="143143">
                  <c:v>4.1709999999999997E-2</c:v>
                </c:pt>
                <c:pt idx="143144">
                  <c:v>4.1708000000000002E-2</c:v>
                </c:pt>
                <c:pt idx="143145">
                  <c:v>4.1707000000000001E-2</c:v>
                </c:pt>
                <c:pt idx="143146">
                  <c:v>4.1706E-2</c:v>
                </c:pt>
                <c:pt idx="143147">
                  <c:v>4.1703999999999998E-2</c:v>
                </c:pt>
                <c:pt idx="143148">
                  <c:v>4.1702000000000003E-2</c:v>
                </c:pt>
                <c:pt idx="143149">
                  <c:v>4.1701000000000002E-2</c:v>
                </c:pt>
                <c:pt idx="143150">
                  <c:v>4.1699E-2</c:v>
                </c:pt>
                <c:pt idx="143151">
                  <c:v>4.1696999999999998E-2</c:v>
                </c:pt>
                <c:pt idx="143152">
                  <c:v>4.1695000000000003E-2</c:v>
                </c:pt>
                <c:pt idx="143153">
                  <c:v>4.1693000000000001E-2</c:v>
                </c:pt>
                <c:pt idx="143154">
                  <c:v>4.1690999999999999E-2</c:v>
                </c:pt>
                <c:pt idx="143155">
                  <c:v>4.1688000000000003E-2</c:v>
                </c:pt>
                <c:pt idx="143156">
                  <c:v>4.1686000000000001E-2</c:v>
                </c:pt>
                <c:pt idx="143157">
                  <c:v>4.1683999999999999E-2</c:v>
                </c:pt>
                <c:pt idx="143158">
                  <c:v>4.1681999999999997E-2</c:v>
                </c:pt>
                <c:pt idx="143159">
                  <c:v>4.1679000000000001E-2</c:v>
                </c:pt>
                <c:pt idx="143160">
                  <c:v>4.1676999999999999E-2</c:v>
                </c:pt>
                <c:pt idx="143161">
                  <c:v>4.1674000000000003E-2</c:v>
                </c:pt>
                <c:pt idx="143162">
                  <c:v>4.1672000000000001E-2</c:v>
                </c:pt>
                <c:pt idx="143163">
                  <c:v>4.1668999999999998E-2</c:v>
                </c:pt>
                <c:pt idx="143164">
                  <c:v>4.1667000000000003E-2</c:v>
                </c:pt>
                <c:pt idx="143165">
                  <c:v>4.1664E-2</c:v>
                </c:pt>
                <c:pt idx="143166">
                  <c:v>4.1660999999999997E-2</c:v>
                </c:pt>
                <c:pt idx="143167">
                  <c:v>4.1659000000000002E-2</c:v>
                </c:pt>
                <c:pt idx="143168">
                  <c:v>4.1655999999999999E-2</c:v>
                </c:pt>
                <c:pt idx="143169">
                  <c:v>4.1653000000000003E-2</c:v>
                </c:pt>
                <c:pt idx="143170">
                  <c:v>4.1651000000000001E-2</c:v>
                </c:pt>
                <c:pt idx="143171">
                  <c:v>4.1647999999999998E-2</c:v>
                </c:pt>
                <c:pt idx="143172">
                  <c:v>4.1646000000000002E-2</c:v>
                </c:pt>
                <c:pt idx="143173">
                  <c:v>4.1642999999999999E-2</c:v>
                </c:pt>
                <c:pt idx="143174">
                  <c:v>4.1640000000000003E-2</c:v>
                </c:pt>
                <c:pt idx="143175">
                  <c:v>4.1638000000000001E-2</c:v>
                </c:pt>
                <c:pt idx="143176">
                  <c:v>4.1634999999999998E-2</c:v>
                </c:pt>
                <c:pt idx="143177">
                  <c:v>4.1632000000000002E-2</c:v>
                </c:pt>
                <c:pt idx="143178">
                  <c:v>4.163E-2</c:v>
                </c:pt>
                <c:pt idx="143179">
                  <c:v>4.1626999999999997E-2</c:v>
                </c:pt>
                <c:pt idx="143180">
                  <c:v>4.1625000000000002E-2</c:v>
                </c:pt>
                <c:pt idx="143181">
                  <c:v>4.1623E-2</c:v>
                </c:pt>
                <c:pt idx="143182">
                  <c:v>4.1619999999999997E-2</c:v>
                </c:pt>
                <c:pt idx="143183">
                  <c:v>4.1618000000000002E-2</c:v>
                </c:pt>
                <c:pt idx="143184">
                  <c:v>4.1616E-2</c:v>
                </c:pt>
                <c:pt idx="143185">
                  <c:v>4.1613999999999998E-2</c:v>
                </c:pt>
                <c:pt idx="143186">
                  <c:v>4.1612000000000003E-2</c:v>
                </c:pt>
                <c:pt idx="143187">
                  <c:v>4.1609E-2</c:v>
                </c:pt>
                <c:pt idx="143188">
                  <c:v>4.1606999999999998E-2</c:v>
                </c:pt>
                <c:pt idx="143189">
                  <c:v>4.1605000000000003E-2</c:v>
                </c:pt>
                <c:pt idx="143190">
                  <c:v>4.1603000000000001E-2</c:v>
                </c:pt>
                <c:pt idx="143191">
                  <c:v>4.1602E-2</c:v>
                </c:pt>
                <c:pt idx="143192">
                  <c:v>4.1599999999999998E-2</c:v>
                </c:pt>
                <c:pt idx="143193">
                  <c:v>4.1598000000000003E-2</c:v>
                </c:pt>
                <c:pt idx="143194">
                  <c:v>4.1597000000000002E-2</c:v>
                </c:pt>
                <c:pt idx="143195">
                  <c:v>4.1595E-2</c:v>
                </c:pt>
                <c:pt idx="143196">
                  <c:v>4.1593999999999999E-2</c:v>
                </c:pt>
                <c:pt idx="143197">
                  <c:v>4.1591999999999997E-2</c:v>
                </c:pt>
                <c:pt idx="143198">
                  <c:v>4.1591000000000003E-2</c:v>
                </c:pt>
                <c:pt idx="143199">
                  <c:v>4.1590000000000002E-2</c:v>
                </c:pt>
                <c:pt idx="143200">
                  <c:v>4.1588E-2</c:v>
                </c:pt>
                <c:pt idx="143201">
                  <c:v>4.1586999999999999E-2</c:v>
                </c:pt>
                <c:pt idx="143202">
                  <c:v>4.1585999999999998E-2</c:v>
                </c:pt>
                <c:pt idx="143203">
                  <c:v>4.1584999999999997E-2</c:v>
                </c:pt>
                <c:pt idx="143204">
                  <c:v>4.1584000000000003E-2</c:v>
                </c:pt>
                <c:pt idx="143205">
                  <c:v>4.1583000000000002E-2</c:v>
                </c:pt>
                <c:pt idx="143206">
                  <c:v>4.1582000000000001E-2</c:v>
                </c:pt>
                <c:pt idx="143207">
                  <c:v>4.1581E-2</c:v>
                </c:pt>
                <c:pt idx="143208">
                  <c:v>4.1579999999999999E-2</c:v>
                </c:pt>
                <c:pt idx="143209">
                  <c:v>4.1578999999999998E-2</c:v>
                </c:pt>
                <c:pt idx="143210">
                  <c:v>4.1577999999999997E-2</c:v>
                </c:pt>
                <c:pt idx="143211">
                  <c:v>4.1577000000000003E-2</c:v>
                </c:pt>
                <c:pt idx="143212">
                  <c:v>4.1577000000000003E-2</c:v>
                </c:pt>
                <c:pt idx="143213">
                  <c:v>4.1576000000000002E-2</c:v>
                </c:pt>
                <c:pt idx="143214">
                  <c:v>4.1575000000000001E-2</c:v>
                </c:pt>
                <c:pt idx="143215">
                  <c:v>4.1575000000000001E-2</c:v>
                </c:pt>
                <c:pt idx="143216">
                  <c:v>4.1574E-2</c:v>
                </c:pt>
                <c:pt idx="143217">
                  <c:v>4.1572999999999999E-2</c:v>
                </c:pt>
                <c:pt idx="143218">
                  <c:v>4.1572999999999999E-2</c:v>
                </c:pt>
                <c:pt idx="143219">
                  <c:v>4.1571999999999998E-2</c:v>
                </c:pt>
                <c:pt idx="143220">
                  <c:v>4.1571999999999998E-2</c:v>
                </c:pt>
                <c:pt idx="143221">
                  <c:v>4.1570999999999997E-2</c:v>
                </c:pt>
                <c:pt idx="143222">
                  <c:v>4.1570999999999997E-2</c:v>
                </c:pt>
                <c:pt idx="143223">
                  <c:v>4.1570000000000003E-2</c:v>
                </c:pt>
                <c:pt idx="143224">
                  <c:v>4.1570000000000003E-2</c:v>
                </c:pt>
                <c:pt idx="143225">
                  <c:v>4.1569000000000002E-2</c:v>
                </c:pt>
                <c:pt idx="143226">
                  <c:v>4.1569000000000002E-2</c:v>
                </c:pt>
                <c:pt idx="143227">
                  <c:v>4.1568000000000001E-2</c:v>
                </c:pt>
                <c:pt idx="143228">
                  <c:v>4.1568000000000001E-2</c:v>
                </c:pt>
                <c:pt idx="143229">
                  <c:v>4.1568000000000001E-2</c:v>
                </c:pt>
                <c:pt idx="143230">
                  <c:v>4.1567E-2</c:v>
                </c:pt>
                <c:pt idx="143231">
                  <c:v>4.1567E-2</c:v>
                </c:pt>
                <c:pt idx="143232">
                  <c:v>4.1565999999999999E-2</c:v>
                </c:pt>
                <c:pt idx="143233">
                  <c:v>4.1565999999999999E-2</c:v>
                </c:pt>
                <c:pt idx="143234">
                  <c:v>4.1564999999999998E-2</c:v>
                </c:pt>
                <c:pt idx="143235">
                  <c:v>4.1564999999999998E-2</c:v>
                </c:pt>
                <c:pt idx="143236">
                  <c:v>4.1564999999999998E-2</c:v>
                </c:pt>
                <c:pt idx="143237">
                  <c:v>4.1563999999999997E-2</c:v>
                </c:pt>
                <c:pt idx="143238">
                  <c:v>4.1563999999999997E-2</c:v>
                </c:pt>
                <c:pt idx="143239">
                  <c:v>4.1563999999999997E-2</c:v>
                </c:pt>
                <c:pt idx="143240">
                  <c:v>4.1563000000000003E-2</c:v>
                </c:pt>
                <c:pt idx="143241">
                  <c:v>4.1563000000000003E-2</c:v>
                </c:pt>
                <c:pt idx="143242">
                  <c:v>4.1563000000000003E-2</c:v>
                </c:pt>
                <c:pt idx="143243">
                  <c:v>4.1563000000000003E-2</c:v>
                </c:pt>
                <c:pt idx="143244">
                  <c:v>4.1563000000000003E-2</c:v>
                </c:pt>
                <c:pt idx="143245">
                  <c:v>4.1562000000000002E-2</c:v>
                </c:pt>
                <c:pt idx="143246">
                  <c:v>4.1562000000000002E-2</c:v>
                </c:pt>
                <c:pt idx="143247">
                  <c:v>4.1562000000000002E-2</c:v>
                </c:pt>
                <c:pt idx="143248">
                  <c:v>4.1562000000000002E-2</c:v>
                </c:pt>
                <c:pt idx="143249">
                  <c:v>4.1562000000000002E-2</c:v>
                </c:pt>
                <c:pt idx="143250">
                  <c:v>4.1562000000000002E-2</c:v>
                </c:pt>
                <c:pt idx="143251">
                  <c:v>4.1562000000000002E-2</c:v>
                </c:pt>
                <c:pt idx="143252">
                  <c:v>4.1562000000000002E-2</c:v>
                </c:pt>
                <c:pt idx="143253">
                  <c:v>4.1562000000000002E-2</c:v>
                </c:pt>
                <c:pt idx="143254">
                  <c:v>4.1562000000000002E-2</c:v>
                </c:pt>
                <c:pt idx="143255">
                  <c:v>4.1562000000000002E-2</c:v>
                </c:pt>
                <c:pt idx="143256">
                  <c:v>4.1562000000000002E-2</c:v>
                </c:pt>
                <c:pt idx="143257">
                  <c:v>4.1562000000000002E-2</c:v>
                </c:pt>
                <c:pt idx="143258">
                  <c:v>4.1563000000000003E-2</c:v>
                </c:pt>
                <c:pt idx="143259">
                  <c:v>4.1563000000000003E-2</c:v>
                </c:pt>
                <c:pt idx="143260">
                  <c:v>4.1563000000000003E-2</c:v>
                </c:pt>
                <c:pt idx="143261">
                  <c:v>4.1563999999999997E-2</c:v>
                </c:pt>
                <c:pt idx="143262">
                  <c:v>4.1563999999999997E-2</c:v>
                </c:pt>
                <c:pt idx="143263">
                  <c:v>4.1564999999999998E-2</c:v>
                </c:pt>
                <c:pt idx="143264">
                  <c:v>4.1564999999999998E-2</c:v>
                </c:pt>
                <c:pt idx="143265">
                  <c:v>4.1565999999999999E-2</c:v>
                </c:pt>
                <c:pt idx="143266">
                  <c:v>4.1567E-2</c:v>
                </c:pt>
                <c:pt idx="143267">
                  <c:v>4.1567E-2</c:v>
                </c:pt>
                <c:pt idx="143268">
                  <c:v>4.1568000000000001E-2</c:v>
                </c:pt>
                <c:pt idx="143269">
                  <c:v>4.1569000000000002E-2</c:v>
                </c:pt>
                <c:pt idx="143270">
                  <c:v>4.1569000000000002E-2</c:v>
                </c:pt>
                <c:pt idx="143271">
                  <c:v>4.1570000000000003E-2</c:v>
                </c:pt>
                <c:pt idx="143272">
                  <c:v>4.1570999999999997E-2</c:v>
                </c:pt>
                <c:pt idx="143273">
                  <c:v>4.1571999999999998E-2</c:v>
                </c:pt>
                <c:pt idx="143274">
                  <c:v>4.1572999999999999E-2</c:v>
                </c:pt>
                <c:pt idx="143275">
                  <c:v>4.1574E-2</c:v>
                </c:pt>
                <c:pt idx="143276">
                  <c:v>4.1575000000000001E-2</c:v>
                </c:pt>
                <c:pt idx="143277">
                  <c:v>4.1576000000000002E-2</c:v>
                </c:pt>
                <c:pt idx="143278">
                  <c:v>4.1577000000000003E-2</c:v>
                </c:pt>
                <c:pt idx="143279">
                  <c:v>4.1577999999999997E-2</c:v>
                </c:pt>
                <c:pt idx="143280">
                  <c:v>4.1577999999999997E-2</c:v>
                </c:pt>
                <c:pt idx="143281">
                  <c:v>4.1578999999999998E-2</c:v>
                </c:pt>
                <c:pt idx="143282">
                  <c:v>4.1579999999999999E-2</c:v>
                </c:pt>
                <c:pt idx="143283">
                  <c:v>4.1581E-2</c:v>
                </c:pt>
                <c:pt idx="143284">
                  <c:v>4.1582000000000001E-2</c:v>
                </c:pt>
                <c:pt idx="143285">
                  <c:v>4.1583000000000002E-2</c:v>
                </c:pt>
                <c:pt idx="143286">
                  <c:v>4.1584000000000003E-2</c:v>
                </c:pt>
                <c:pt idx="143287">
                  <c:v>4.1584000000000003E-2</c:v>
                </c:pt>
                <c:pt idx="143288">
                  <c:v>4.1584999999999997E-2</c:v>
                </c:pt>
                <c:pt idx="143289">
                  <c:v>4.1585999999999998E-2</c:v>
                </c:pt>
                <c:pt idx="143290">
                  <c:v>4.1585999999999998E-2</c:v>
                </c:pt>
                <c:pt idx="143291">
                  <c:v>4.1586999999999999E-2</c:v>
                </c:pt>
                <c:pt idx="143292">
                  <c:v>4.1586999999999999E-2</c:v>
                </c:pt>
                <c:pt idx="143293">
                  <c:v>4.1588E-2</c:v>
                </c:pt>
                <c:pt idx="143294">
                  <c:v>4.1588E-2</c:v>
                </c:pt>
                <c:pt idx="143295">
                  <c:v>4.1588E-2</c:v>
                </c:pt>
                <c:pt idx="143296">
                  <c:v>4.1588E-2</c:v>
                </c:pt>
                <c:pt idx="143297">
                  <c:v>4.1588E-2</c:v>
                </c:pt>
                <c:pt idx="143298">
                  <c:v>4.1588E-2</c:v>
                </c:pt>
                <c:pt idx="143299">
                  <c:v>4.1588E-2</c:v>
                </c:pt>
                <c:pt idx="143300">
                  <c:v>4.1586999999999999E-2</c:v>
                </c:pt>
                <c:pt idx="143301">
                  <c:v>4.1586999999999999E-2</c:v>
                </c:pt>
                <c:pt idx="143302">
                  <c:v>4.1586999999999999E-2</c:v>
                </c:pt>
                <c:pt idx="143303">
                  <c:v>4.1585999999999998E-2</c:v>
                </c:pt>
                <c:pt idx="143304">
                  <c:v>4.1584999999999997E-2</c:v>
                </c:pt>
                <c:pt idx="143305">
                  <c:v>4.1584000000000003E-2</c:v>
                </c:pt>
                <c:pt idx="143306">
                  <c:v>4.1583000000000002E-2</c:v>
                </c:pt>
                <c:pt idx="143307">
                  <c:v>4.1582000000000001E-2</c:v>
                </c:pt>
                <c:pt idx="143308">
                  <c:v>4.1581E-2</c:v>
                </c:pt>
                <c:pt idx="143309">
                  <c:v>4.1579999999999999E-2</c:v>
                </c:pt>
                <c:pt idx="143310">
                  <c:v>4.1578999999999998E-2</c:v>
                </c:pt>
                <c:pt idx="143311">
                  <c:v>4.1577999999999997E-2</c:v>
                </c:pt>
                <c:pt idx="143312">
                  <c:v>4.1576000000000002E-2</c:v>
                </c:pt>
                <c:pt idx="143313">
                  <c:v>4.1575000000000001E-2</c:v>
                </c:pt>
                <c:pt idx="143314">
                  <c:v>4.1572999999999999E-2</c:v>
                </c:pt>
                <c:pt idx="143315">
                  <c:v>4.1570999999999997E-2</c:v>
                </c:pt>
                <c:pt idx="143316">
                  <c:v>4.1569000000000002E-2</c:v>
                </c:pt>
                <c:pt idx="143317">
                  <c:v>4.1567E-2</c:v>
                </c:pt>
                <c:pt idx="143318">
                  <c:v>4.1564999999999998E-2</c:v>
                </c:pt>
                <c:pt idx="143319">
                  <c:v>4.1563000000000003E-2</c:v>
                </c:pt>
                <c:pt idx="143320">
                  <c:v>4.1561000000000001E-2</c:v>
                </c:pt>
                <c:pt idx="143321">
                  <c:v>4.1558999999999999E-2</c:v>
                </c:pt>
                <c:pt idx="143322">
                  <c:v>4.1556999999999997E-2</c:v>
                </c:pt>
                <c:pt idx="143323">
                  <c:v>4.1555000000000002E-2</c:v>
                </c:pt>
                <c:pt idx="143324">
                  <c:v>4.1553E-2</c:v>
                </c:pt>
                <c:pt idx="143325">
                  <c:v>4.1549999999999997E-2</c:v>
                </c:pt>
                <c:pt idx="143326">
                  <c:v>4.1548000000000002E-2</c:v>
                </c:pt>
                <c:pt idx="143327">
                  <c:v>4.1546E-2</c:v>
                </c:pt>
                <c:pt idx="143328">
                  <c:v>4.1542999999999997E-2</c:v>
                </c:pt>
                <c:pt idx="143329">
                  <c:v>4.1541000000000002E-2</c:v>
                </c:pt>
                <c:pt idx="143330">
                  <c:v>4.1537999999999999E-2</c:v>
                </c:pt>
                <c:pt idx="143331">
                  <c:v>4.1535999999999997E-2</c:v>
                </c:pt>
                <c:pt idx="143332">
                  <c:v>4.1533E-2</c:v>
                </c:pt>
                <c:pt idx="143333">
                  <c:v>4.1530999999999998E-2</c:v>
                </c:pt>
                <c:pt idx="143334">
                  <c:v>4.1528000000000002E-2</c:v>
                </c:pt>
                <c:pt idx="143335">
                  <c:v>4.1526E-2</c:v>
                </c:pt>
                <c:pt idx="143336">
                  <c:v>4.1522999999999997E-2</c:v>
                </c:pt>
                <c:pt idx="143337">
                  <c:v>4.1521000000000002E-2</c:v>
                </c:pt>
                <c:pt idx="143338">
                  <c:v>4.1517999999999999E-2</c:v>
                </c:pt>
                <c:pt idx="143339">
                  <c:v>4.1515999999999997E-2</c:v>
                </c:pt>
                <c:pt idx="143340">
                  <c:v>4.1514000000000002E-2</c:v>
                </c:pt>
                <c:pt idx="143341">
                  <c:v>4.1510999999999999E-2</c:v>
                </c:pt>
                <c:pt idx="143342">
                  <c:v>4.1508999999999997E-2</c:v>
                </c:pt>
                <c:pt idx="143343">
                  <c:v>4.1507000000000002E-2</c:v>
                </c:pt>
                <c:pt idx="143344">
                  <c:v>4.1503999999999999E-2</c:v>
                </c:pt>
                <c:pt idx="143345">
                  <c:v>4.1501999999999997E-2</c:v>
                </c:pt>
                <c:pt idx="143346">
                  <c:v>4.1500000000000002E-2</c:v>
                </c:pt>
                <c:pt idx="143347">
                  <c:v>4.1498E-2</c:v>
                </c:pt>
                <c:pt idx="143348">
                  <c:v>4.1495999999999998E-2</c:v>
                </c:pt>
                <c:pt idx="143349">
                  <c:v>4.1494999999999997E-2</c:v>
                </c:pt>
                <c:pt idx="143350">
                  <c:v>4.1493000000000002E-2</c:v>
                </c:pt>
                <c:pt idx="143351">
                  <c:v>4.1491E-2</c:v>
                </c:pt>
                <c:pt idx="143352">
                  <c:v>4.1489999999999999E-2</c:v>
                </c:pt>
                <c:pt idx="143353">
                  <c:v>4.1487999999999997E-2</c:v>
                </c:pt>
                <c:pt idx="143354">
                  <c:v>4.1487000000000003E-2</c:v>
                </c:pt>
                <c:pt idx="143355">
                  <c:v>4.1485000000000001E-2</c:v>
                </c:pt>
                <c:pt idx="143356">
                  <c:v>4.1484E-2</c:v>
                </c:pt>
                <c:pt idx="143357">
                  <c:v>4.1482999999999999E-2</c:v>
                </c:pt>
                <c:pt idx="143358">
                  <c:v>4.1482999999999999E-2</c:v>
                </c:pt>
                <c:pt idx="143359">
                  <c:v>4.1481999999999998E-2</c:v>
                </c:pt>
                <c:pt idx="143360">
                  <c:v>4.1480999999999997E-2</c:v>
                </c:pt>
                <c:pt idx="143361">
                  <c:v>4.1480999999999997E-2</c:v>
                </c:pt>
                <c:pt idx="143362">
                  <c:v>4.1480000000000003E-2</c:v>
                </c:pt>
                <c:pt idx="143363">
                  <c:v>4.1480000000000003E-2</c:v>
                </c:pt>
                <c:pt idx="143364">
                  <c:v>4.1480000000000003E-2</c:v>
                </c:pt>
                <c:pt idx="143365">
                  <c:v>4.1480000000000003E-2</c:v>
                </c:pt>
                <c:pt idx="143366">
                  <c:v>4.1480000000000003E-2</c:v>
                </c:pt>
                <c:pt idx="143367">
                  <c:v>4.1480000000000003E-2</c:v>
                </c:pt>
                <c:pt idx="143368">
                  <c:v>4.1480000000000003E-2</c:v>
                </c:pt>
                <c:pt idx="143369">
                  <c:v>4.1480999999999997E-2</c:v>
                </c:pt>
                <c:pt idx="143370">
                  <c:v>4.1480999999999997E-2</c:v>
                </c:pt>
                <c:pt idx="143371">
                  <c:v>4.1481999999999998E-2</c:v>
                </c:pt>
                <c:pt idx="143372">
                  <c:v>4.1482999999999999E-2</c:v>
                </c:pt>
                <c:pt idx="143373">
                  <c:v>4.1482999999999999E-2</c:v>
                </c:pt>
                <c:pt idx="143374">
                  <c:v>4.1484E-2</c:v>
                </c:pt>
                <c:pt idx="143375">
                  <c:v>4.1485000000000001E-2</c:v>
                </c:pt>
                <c:pt idx="143376">
                  <c:v>4.1486000000000002E-2</c:v>
                </c:pt>
                <c:pt idx="143377">
                  <c:v>4.1487999999999997E-2</c:v>
                </c:pt>
                <c:pt idx="143378">
                  <c:v>4.1488999999999998E-2</c:v>
                </c:pt>
                <c:pt idx="143379">
                  <c:v>4.1491E-2</c:v>
                </c:pt>
                <c:pt idx="143380">
                  <c:v>4.1492000000000001E-2</c:v>
                </c:pt>
                <c:pt idx="143381">
                  <c:v>4.1494000000000003E-2</c:v>
                </c:pt>
                <c:pt idx="143382">
                  <c:v>4.1495999999999998E-2</c:v>
                </c:pt>
                <c:pt idx="143383">
                  <c:v>4.1496999999999999E-2</c:v>
                </c:pt>
                <c:pt idx="143384">
                  <c:v>4.1499000000000001E-2</c:v>
                </c:pt>
                <c:pt idx="143385">
                  <c:v>4.1501000000000003E-2</c:v>
                </c:pt>
                <c:pt idx="143386">
                  <c:v>4.1502999999999998E-2</c:v>
                </c:pt>
                <c:pt idx="143387">
                  <c:v>4.1505E-2</c:v>
                </c:pt>
                <c:pt idx="143388">
                  <c:v>4.1507000000000002E-2</c:v>
                </c:pt>
                <c:pt idx="143389">
                  <c:v>4.1508999999999997E-2</c:v>
                </c:pt>
                <c:pt idx="143390">
                  <c:v>4.1510999999999999E-2</c:v>
                </c:pt>
                <c:pt idx="143391">
                  <c:v>4.1513000000000001E-2</c:v>
                </c:pt>
                <c:pt idx="143392">
                  <c:v>4.1515000000000003E-2</c:v>
                </c:pt>
                <c:pt idx="143393">
                  <c:v>4.1516999999999998E-2</c:v>
                </c:pt>
                <c:pt idx="143394">
                  <c:v>4.1519E-2</c:v>
                </c:pt>
                <c:pt idx="143395">
                  <c:v>4.1522000000000003E-2</c:v>
                </c:pt>
                <c:pt idx="143396">
                  <c:v>4.1523999999999998E-2</c:v>
                </c:pt>
                <c:pt idx="143397">
                  <c:v>4.1526E-2</c:v>
                </c:pt>
                <c:pt idx="143398">
                  <c:v>4.1528000000000002E-2</c:v>
                </c:pt>
                <c:pt idx="143399">
                  <c:v>4.1529999999999997E-2</c:v>
                </c:pt>
                <c:pt idx="143400">
                  <c:v>4.1531999999999999E-2</c:v>
                </c:pt>
                <c:pt idx="143401">
                  <c:v>4.1534000000000001E-2</c:v>
                </c:pt>
                <c:pt idx="143402">
                  <c:v>4.1535000000000002E-2</c:v>
                </c:pt>
                <c:pt idx="143403">
                  <c:v>4.1536999999999998E-2</c:v>
                </c:pt>
                <c:pt idx="143404">
                  <c:v>4.1539E-2</c:v>
                </c:pt>
                <c:pt idx="143405">
                  <c:v>4.1541000000000002E-2</c:v>
                </c:pt>
                <c:pt idx="143406">
                  <c:v>4.1542999999999997E-2</c:v>
                </c:pt>
                <c:pt idx="143407">
                  <c:v>4.1544999999999999E-2</c:v>
                </c:pt>
                <c:pt idx="143408">
                  <c:v>4.1546E-2</c:v>
                </c:pt>
                <c:pt idx="143409">
                  <c:v>4.1548000000000002E-2</c:v>
                </c:pt>
                <c:pt idx="143410">
                  <c:v>4.1549000000000003E-2</c:v>
                </c:pt>
                <c:pt idx="143411">
                  <c:v>4.1550999999999998E-2</c:v>
                </c:pt>
                <c:pt idx="143412">
                  <c:v>4.1551999999999999E-2</c:v>
                </c:pt>
                <c:pt idx="143413">
                  <c:v>4.1554000000000001E-2</c:v>
                </c:pt>
                <c:pt idx="143414">
                  <c:v>4.1555000000000002E-2</c:v>
                </c:pt>
                <c:pt idx="143415">
                  <c:v>4.1556000000000003E-2</c:v>
                </c:pt>
                <c:pt idx="143416">
                  <c:v>4.1557999999999998E-2</c:v>
                </c:pt>
                <c:pt idx="143417">
                  <c:v>4.1558999999999999E-2</c:v>
                </c:pt>
                <c:pt idx="143418">
                  <c:v>4.156E-2</c:v>
                </c:pt>
                <c:pt idx="143419">
                  <c:v>4.1561000000000001E-2</c:v>
                </c:pt>
                <c:pt idx="143420">
                  <c:v>4.1562000000000002E-2</c:v>
                </c:pt>
                <c:pt idx="143421">
                  <c:v>4.1563000000000003E-2</c:v>
                </c:pt>
                <c:pt idx="143422">
                  <c:v>4.1563999999999997E-2</c:v>
                </c:pt>
                <c:pt idx="143423">
                  <c:v>4.1564999999999998E-2</c:v>
                </c:pt>
                <c:pt idx="143424">
                  <c:v>4.1565999999999999E-2</c:v>
                </c:pt>
                <c:pt idx="143425">
                  <c:v>4.1567E-2</c:v>
                </c:pt>
                <c:pt idx="143426">
                  <c:v>4.1568000000000001E-2</c:v>
                </c:pt>
                <c:pt idx="143427">
                  <c:v>4.1569000000000002E-2</c:v>
                </c:pt>
                <c:pt idx="143428">
                  <c:v>4.1570000000000003E-2</c:v>
                </c:pt>
                <c:pt idx="143429">
                  <c:v>4.1570999999999997E-2</c:v>
                </c:pt>
                <c:pt idx="143430">
                  <c:v>4.1571999999999998E-2</c:v>
                </c:pt>
                <c:pt idx="143431">
                  <c:v>4.1572999999999999E-2</c:v>
                </c:pt>
                <c:pt idx="143432">
                  <c:v>4.1574E-2</c:v>
                </c:pt>
                <c:pt idx="143433">
                  <c:v>4.1575000000000001E-2</c:v>
                </c:pt>
                <c:pt idx="143434">
                  <c:v>4.1576000000000002E-2</c:v>
                </c:pt>
                <c:pt idx="143435">
                  <c:v>4.1577000000000003E-2</c:v>
                </c:pt>
                <c:pt idx="143436">
                  <c:v>4.1577999999999997E-2</c:v>
                </c:pt>
                <c:pt idx="143437">
                  <c:v>4.1578999999999998E-2</c:v>
                </c:pt>
                <c:pt idx="143438">
                  <c:v>4.1579999999999999E-2</c:v>
                </c:pt>
                <c:pt idx="143439">
                  <c:v>4.1581E-2</c:v>
                </c:pt>
                <c:pt idx="143440">
                  <c:v>4.1582000000000001E-2</c:v>
                </c:pt>
                <c:pt idx="143441">
                  <c:v>4.1583000000000002E-2</c:v>
                </c:pt>
                <c:pt idx="143442">
                  <c:v>4.1584000000000003E-2</c:v>
                </c:pt>
                <c:pt idx="143443">
                  <c:v>4.1584999999999997E-2</c:v>
                </c:pt>
                <c:pt idx="143444">
                  <c:v>4.1585999999999998E-2</c:v>
                </c:pt>
                <c:pt idx="143445">
                  <c:v>4.1586999999999999E-2</c:v>
                </c:pt>
                <c:pt idx="143446">
                  <c:v>4.1588E-2</c:v>
                </c:pt>
                <c:pt idx="143447">
                  <c:v>4.1589000000000001E-2</c:v>
                </c:pt>
                <c:pt idx="143448">
                  <c:v>4.1590000000000002E-2</c:v>
                </c:pt>
                <c:pt idx="143449">
                  <c:v>4.1591999999999997E-2</c:v>
                </c:pt>
                <c:pt idx="143450">
                  <c:v>4.1592999999999998E-2</c:v>
                </c:pt>
                <c:pt idx="143451">
                  <c:v>4.1593999999999999E-2</c:v>
                </c:pt>
                <c:pt idx="143452">
                  <c:v>4.1595E-2</c:v>
                </c:pt>
                <c:pt idx="143453">
                  <c:v>4.1597000000000002E-2</c:v>
                </c:pt>
                <c:pt idx="143454">
                  <c:v>4.1598000000000003E-2</c:v>
                </c:pt>
                <c:pt idx="143455">
                  <c:v>4.1598999999999997E-2</c:v>
                </c:pt>
                <c:pt idx="143456">
                  <c:v>4.1599999999999998E-2</c:v>
                </c:pt>
                <c:pt idx="143457">
                  <c:v>4.1600999999999999E-2</c:v>
                </c:pt>
                <c:pt idx="143458">
                  <c:v>4.1602E-2</c:v>
                </c:pt>
                <c:pt idx="143459">
                  <c:v>4.1603000000000001E-2</c:v>
                </c:pt>
                <c:pt idx="143460">
                  <c:v>4.1604000000000002E-2</c:v>
                </c:pt>
                <c:pt idx="143461">
                  <c:v>4.1605999999999997E-2</c:v>
                </c:pt>
                <c:pt idx="143462">
                  <c:v>4.1606999999999998E-2</c:v>
                </c:pt>
                <c:pt idx="143463">
                  <c:v>4.1607999999999999E-2</c:v>
                </c:pt>
                <c:pt idx="143464">
                  <c:v>4.1609E-2</c:v>
                </c:pt>
                <c:pt idx="143465">
                  <c:v>4.1610000000000001E-2</c:v>
                </c:pt>
                <c:pt idx="143466">
                  <c:v>4.1611000000000002E-2</c:v>
                </c:pt>
                <c:pt idx="143467">
                  <c:v>4.1612000000000003E-2</c:v>
                </c:pt>
                <c:pt idx="143468">
                  <c:v>4.1612000000000003E-2</c:v>
                </c:pt>
                <c:pt idx="143469">
                  <c:v>4.1612999999999997E-2</c:v>
                </c:pt>
                <c:pt idx="143470">
                  <c:v>4.1613999999999998E-2</c:v>
                </c:pt>
                <c:pt idx="143471">
                  <c:v>4.1613999999999998E-2</c:v>
                </c:pt>
                <c:pt idx="143472">
                  <c:v>4.1614999999999999E-2</c:v>
                </c:pt>
                <c:pt idx="143473">
                  <c:v>4.1616E-2</c:v>
                </c:pt>
                <c:pt idx="143474">
                  <c:v>4.1616E-2</c:v>
                </c:pt>
                <c:pt idx="143475">
                  <c:v>4.1617000000000001E-2</c:v>
                </c:pt>
                <c:pt idx="143476">
                  <c:v>4.1617000000000001E-2</c:v>
                </c:pt>
                <c:pt idx="143477">
                  <c:v>4.1618000000000002E-2</c:v>
                </c:pt>
                <c:pt idx="143478">
                  <c:v>4.1618000000000002E-2</c:v>
                </c:pt>
                <c:pt idx="143479">
                  <c:v>4.1618000000000002E-2</c:v>
                </c:pt>
                <c:pt idx="143480">
                  <c:v>4.1618000000000002E-2</c:v>
                </c:pt>
                <c:pt idx="143481">
                  <c:v>4.1618000000000002E-2</c:v>
                </c:pt>
                <c:pt idx="143482">
                  <c:v>4.1618000000000002E-2</c:v>
                </c:pt>
                <c:pt idx="143483">
                  <c:v>4.1618000000000002E-2</c:v>
                </c:pt>
                <c:pt idx="143484">
                  <c:v>4.1618000000000002E-2</c:v>
                </c:pt>
                <c:pt idx="143485">
                  <c:v>4.1618000000000002E-2</c:v>
                </c:pt>
                <c:pt idx="143486">
                  <c:v>4.1618000000000002E-2</c:v>
                </c:pt>
                <c:pt idx="143487">
                  <c:v>4.1618000000000002E-2</c:v>
                </c:pt>
                <c:pt idx="143488">
                  <c:v>4.1618000000000002E-2</c:v>
                </c:pt>
                <c:pt idx="143489">
                  <c:v>4.1617000000000001E-2</c:v>
                </c:pt>
                <c:pt idx="143490">
                  <c:v>4.1617000000000001E-2</c:v>
                </c:pt>
                <c:pt idx="143491">
                  <c:v>4.1616E-2</c:v>
                </c:pt>
                <c:pt idx="143492">
                  <c:v>4.1614999999999999E-2</c:v>
                </c:pt>
                <c:pt idx="143493">
                  <c:v>4.1614999999999999E-2</c:v>
                </c:pt>
                <c:pt idx="143494">
                  <c:v>4.1613999999999998E-2</c:v>
                </c:pt>
                <c:pt idx="143495">
                  <c:v>4.1612999999999997E-2</c:v>
                </c:pt>
                <c:pt idx="143496">
                  <c:v>4.1612000000000003E-2</c:v>
                </c:pt>
                <c:pt idx="143497">
                  <c:v>4.1612000000000003E-2</c:v>
                </c:pt>
                <c:pt idx="143498">
                  <c:v>4.1611000000000002E-2</c:v>
                </c:pt>
                <c:pt idx="143499">
                  <c:v>4.1610000000000001E-2</c:v>
                </c:pt>
                <c:pt idx="143500">
                  <c:v>4.1609E-2</c:v>
                </c:pt>
                <c:pt idx="143501">
                  <c:v>4.1607999999999999E-2</c:v>
                </c:pt>
                <c:pt idx="143502">
                  <c:v>4.1606999999999998E-2</c:v>
                </c:pt>
                <c:pt idx="143503">
                  <c:v>4.1605999999999997E-2</c:v>
                </c:pt>
                <c:pt idx="143504">
                  <c:v>4.1605000000000003E-2</c:v>
                </c:pt>
                <c:pt idx="143505">
                  <c:v>4.1604000000000002E-2</c:v>
                </c:pt>
                <c:pt idx="143506">
                  <c:v>4.1602E-2</c:v>
                </c:pt>
                <c:pt idx="143507">
                  <c:v>4.1600999999999999E-2</c:v>
                </c:pt>
                <c:pt idx="143508">
                  <c:v>4.1599999999999998E-2</c:v>
                </c:pt>
                <c:pt idx="143509">
                  <c:v>4.1598999999999997E-2</c:v>
                </c:pt>
                <c:pt idx="143510">
                  <c:v>4.1598000000000003E-2</c:v>
                </c:pt>
                <c:pt idx="143511">
                  <c:v>4.1597000000000002E-2</c:v>
                </c:pt>
                <c:pt idx="143512">
                  <c:v>4.1596000000000001E-2</c:v>
                </c:pt>
                <c:pt idx="143513">
                  <c:v>4.1595E-2</c:v>
                </c:pt>
                <c:pt idx="143514">
                  <c:v>4.1593999999999999E-2</c:v>
                </c:pt>
                <c:pt idx="143515">
                  <c:v>4.1592999999999998E-2</c:v>
                </c:pt>
                <c:pt idx="143516">
                  <c:v>4.1591999999999997E-2</c:v>
                </c:pt>
                <c:pt idx="143517">
                  <c:v>4.1591000000000003E-2</c:v>
                </c:pt>
                <c:pt idx="143518">
                  <c:v>4.1590000000000002E-2</c:v>
                </c:pt>
                <c:pt idx="143519">
                  <c:v>4.1589000000000001E-2</c:v>
                </c:pt>
                <c:pt idx="143520">
                  <c:v>4.1588E-2</c:v>
                </c:pt>
                <c:pt idx="143521">
                  <c:v>4.1588E-2</c:v>
                </c:pt>
                <c:pt idx="143522">
                  <c:v>4.1586999999999999E-2</c:v>
                </c:pt>
                <c:pt idx="143523">
                  <c:v>4.1585999999999998E-2</c:v>
                </c:pt>
                <c:pt idx="143524">
                  <c:v>4.1585999999999998E-2</c:v>
                </c:pt>
                <c:pt idx="143525">
                  <c:v>4.1584999999999997E-2</c:v>
                </c:pt>
                <c:pt idx="143526">
                  <c:v>4.1584999999999997E-2</c:v>
                </c:pt>
                <c:pt idx="143527">
                  <c:v>4.1584000000000003E-2</c:v>
                </c:pt>
                <c:pt idx="143528">
                  <c:v>4.1584000000000003E-2</c:v>
                </c:pt>
                <c:pt idx="143529">
                  <c:v>4.1584000000000003E-2</c:v>
                </c:pt>
                <c:pt idx="143530">
                  <c:v>4.1583000000000002E-2</c:v>
                </c:pt>
                <c:pt idx="143531">
                  <c:v>4.1583000000000002E-2</c:v>
                </c:pt>
                <c:pt idx="143532">
                  <c:v>4.1583000000000002E-2</c:v>
                </c:pt>
                <c:pt idx="143533">
                  <c:v>4.1583000000000002E-2</c:v>
                </c:pt>
                <c:pt idx="143534">
                  <c:v>4.1583000000000002E-2</c:v>
                </c:pt>
                <c:pt idx="143535">
                  <c:v>4.1583000000000002E-2</c:v>
                </c:pt>
                <c:pt idx="143536">
                  <c:v>4.1584000000000003E-2</c:v>
                </c:pt>
                <c:pt idx="143537">
                  <c:v>4.1584000000000003E-2</c:v>
                </c:pt>
                <c:pt idx="143538">
                  <c:v>4.1584000000000003E-2</c:v>
                </c:pt>
                <c:pt idx="143539">
                  <c:v>4.1584000000000003E-2</c:v>
                </c:pt>
                <c:pt idx="143540">
                  <c:v>4.1584999999999997E-2</c:v>
                </c:pt>
                <c:pt idx="143541">
                  <c:v>4.1584999999999997E-2</c:v>
                </c:pt>
                <c:pt idx="143542">
                  <c:v>4.1585999999999998E-2</c:v>
                </c:pt>
                <c:pt idx="143543">
                  <c:v>4.1585999999999998E-2</c:v>
                </c:pt>
                <c:pt idx="143544">
                  <c:v>4.1586999999999999E-2</c:v>
                </c:pt>
                <c:pt idx="143545">
                  <c:v>4.1588E-2</c:v>
                </c:pt>
                <c:pt idx="143546">
                  <c:v>4.1588E-2</c:v>
                </c:pt>
                <c:pt idx="143547">
                  <c:v>4.1589000000000001E-2</c:v>
                </c:pt>
                <c:pt idx="143548">
                  <c:v>4.1590000000000002E-2</c:v>
                </c:pt>
                <c:pt idx="143549">
                  <c:v>4.1591000000000003E-2</c:v>
                </c:pt>
                <c:pt idx="143550">
                  <c:v>4.1591999999999997E-2</c:v>
                </c:pt>
                <c:pt idx="143551">
                  <c:v>4.1592999999999998E-2</c:v>
                </c:pt>
                <c:pt idx="143552">
                  <c:v>4.1592999999999998E-2</c:v>
                </c:pt>
                <c:pt idx="143553">
                  <c:v>4.1593999999999999E-2</c:v>
                </c:pt>
                <c:pt idx="143554">
                  <c:v>4.1595E-2</c:v>
                </c:pt>
                <c:pt idx="143555">
                  <c:v>4.1596000000000001E-2</c:v>
                </c:pt>
                <c:pt idx="143556">
                  <c:v>4.1597000000000002E-2</c:v>
                </c:pt>
                <c:pt idx="143557">
                  <c:v>4.1598000000000003E-2</c:v>
                </c:pt>
                <c:pt idx="143558">
                  <c:v>4.1598999999999997E-2</c:v>
                </c:pt>
                <c:pt idx="143559">
                  <c:v>4.1600999999999999E-2</c:v>
                </c:pt>
                <c:pt idx="143560">
                  <c:v>4.1602E-2</c:v>
                </c:pt>
                <c:pt idx="143561">
                  <c:v>4.1603000000000001E-2</c:v>
                </c:pt>
                <c:pt idx="143562">
                  <c:v>4.1604000000000002E-2</c:v>
                </c:pt>
                <c:pt idx="143563">
                  <c:v>4.1604000000000002E-2</c:v>
                </c:pt>
                <c:pt idx="143564">
                  <c:v>4.1605000000000003E-2</c:v>
                </c:pt>
                <c:pt idx="143565">
                  <c:v>4.1605999999999997E-2</c:v>
                </c:pt>
                <c:pt idx="143566">
                  <c:v>4.1606999999999998E-2</c:v>
                </c:pt>
                <c:pt idx="143567">
                  <c:v>4.1607999999999999E-2</c:v>
                </c:pt>
                <c:pt idx="143568">
                  <c:v>4.1609E-2</c:v>
                </c:pt>
                <c:pt idx="143569">
                  <c:v>4.1610000000000001E-2</c:v>
                </c:pt>
                <c:pt idx="143570">
                  <c:v>4.1611000000000002E-2</c:v>
                </c:pt>
                <c:pt idx="143571">
                  <c:v>4.1611000000000002E-2</c:v>
                </c:pt>
                <c:pt idx="143572">
                  <c:v>4.1612000000000003E-2</c:v>
                </c:pt>
                <c:pt idx="143573">
                  <c:v>4.1612999999999997E-2</c:v>
                </c:pt>
                <c:pt idx="143574">
                  <c:v>4.1612999999999997E-2</c:v>
                </c:pt>
                <c:pt idx="143575">
                  <c:v>4.1613999999999998E-2</c:v>
                </c:pt>
                <c:pt idx="143576">
                  <c:v>4.1613999999999998E-2</c:v>
                </c:pt>
                <c:pt idx="143577">
                  <c:v>4.1613999999999998E-2</c:v>
                </c:pt>
                <c:pt idx="143578">
                  <c:v>4.1613999999999998E-2</c:v>
                </c:pt>
                <c:pt idx="143579">
                  <c:v>4.1614999999999999E-2</c:v>
                </c:pt>
                <c:pt idx="143580">
                  <c:v>4.1614999999999999E-2</c:v>
                </c:pt>
                <c:pt idx="143581">
                  <c:v>4.1614999999999999E-2</c:v>
                </c:pt>
                <c:pt idx="143582">
                  <c:v>4.1614999999999999E-2</c:v>
                </c:pt>
                <c:pt idx="143583">
                  <c:v>4.1614999999999999E-2</c:v>
                </c:pt>
                <c:pt idx="143584">
                  <c:v>4.1614999999999999E-2</c:v>
                </c:pt>
                <c:pt idx="143585">
                  <c:v>4.1613999999999998E-2</c:v>
                </c:pt>
                <c:pt idx="143586">
                  <c:v>4.1613999999999998E-2</c:v>
                </c:pt>
                <c:pt idx="143587">
                  <c:v>4.1612999999999997E-2</c:v>
                </c:pt>
                <c:pt idx="143588">
                  <c:v>4.1612999999999997E-2</c:v>
                </c:pt>
                <c:pt idx="143589">
                  <c:v>4.1612000000000003E-2</c:v>
                </c:pt>
                <c:pt idx="143590">
                  <c:v>4.1611000000000002E-2</c:v>
                </c:pt>
                <c:pt idx="143591">
                  <c:v>4.1611000000000002E-2</c:v>
                </c:pt>
                <c:pt idx="143592">
                  <c:v>4.1610000000000001E-2</c:v>
                </c:pt>
                <c:pt idx="143593">
                  <c:v>4.1609E-2</c:v>
                </c:pt>
                <c:pt idx="143594">
                  <c:v>4.1607999999999999E-2</c:v>
                </c:pt>
                <c:pt idx="143595">
                  <c:v>4.1606999999999998E-2</c:v>
                </c:pt>
                <c:pt idx="143596">
                  <c:v>4.1605999999999997E-2</c:v>
                </c:pt>
                <c:pt idx="143597">
                  <c:v>4.1605000000000003E-2</c:v>
                </c:pt>
                <c:pt idx="143598">
                  <c:v>4.1604000000000002E-2</c:v>
                </c:pt>
                <c:pt idx="143599">
                  <c:v>4.1603000000000001E-2</c:v>
                </c:pt>
                <c:pt idx="143600">
                  <c:v>4.1602E-2</c:v>
                </c:pt>
                <c:pt idx="143601">
                  <c:v>4.1599999999999998E-2</c:v>
                </c:pt>
                <c:pt idx="143602">
                  <c:v>4.1598999999999997E-2</c:v>
                </c:pt>
                <c:pt idx="143603">
                  <c:v>4.1598000000000003E-2</c:v>
                </c:pt>
                <c:pt idx="143604">
                  <c:v>4.1596000000000001E-2</c:v>
                </c:pt>
                <c:pt idx="143605">
                  <c:v>4.1595E-2</c:v>
                </c:pt>
                <c:pt idx="143606">
                  <c:v>4.1593999999999999E-2</c:v>
                </c:pt>
                <c:pt idx="143607">
                  <c:v>4.1591999999999997E-2</c:v>
                </c:pt>
                <c:pt idx="143608">
                  <c:v>4.1591000000000003E-2</c:v>
                </c:pt>
                <c:pt idx="143609">
                  <c:v>4.1590000000000002E-2</c:v>
                </c:pt>
                <c:pt idx="143610">
                  <c:v>4.1588E-2</c:v>
                </c:pt>
                <c:pt idx="143611">
                  <c:v>4.1586999999999999E-2</c:v>
                </c:pt>
                <c:pt idx="143612">
                  <c:v>4.1584999999999997E-2</c:v>
                </c:pt>
                <c:pt idx="143613">
                  <c:v>4.1584000000000003E-2</c:v>
                </c:pt>
                <c:pt idx="143614">
                  <c:v>4.1583000000000002E-2</c:v>
                </c:pt>
                <c:pt idx="143615">
                  <c:v>4.1582000000000001E-2</c:v>
                </c:pt>
                <c:pt idx="143616">
                  <c:v>4.1579999999999999E-2</c:v>
                </c:pt>
                <c:pt idx="143617">
                  <c:v>4.1578999999999998E-2</c:v>
                </c:pt>
                <c:pt idx="143618">
                  <c:v>4.1577999999999997E-2</c:v>
                </c:pt>
                <c:pt idx="143619">
                  <c:v>4.1577000000000003E-2</c:v>
                </c:pt>
                <c:pt idx="143620">
                  <c:v>4.1576000000000002E-2</c:v>
                </c:pt>
                <c:pt idx="143621">
                  <c:v>4.1575000000000001E-2</c:v>
                </c:pt>
                <c:pt idx="143622">
                  <c:v>4.1572999999999999E-2</c:v>
                </c:pt>
                <c:pt idx="143623">
                  <c:v>4.1571999999999998E-2</c:v>
                </c:pt>
                <c:pt idx="143624">
                  <c:v>4.1570999999999997E-2</c:v>
                </c:pt>
                <c:pt idx="143625">
                  <c:v>4.1570000000000003E-2</c:v>
                </c:pt>
                <c:pt idx="143626">
                  <c:v>4.1569000000000002E-2</c:v>
                </c:pt>
                <c:pt idx="143627">
                  <c:v>4.1568000000000001E-2</c:v>
                </c:pt>
                <c:pt idx="143628">
                  <c:v>4.1567E-2</c:v>
                </c:pt>
                <c:pt idx="143629">
                  <c:v>4.1565999999999999E-2</c:v>
                </c:pt>
                <c:pt idx="143630">
                  <c:v>4.1564999999999998E-2</c:v>
                </c:pt>
                <c:pt idx="143631">
                  <c:v>4.1563999999999997E-2</c:v>
                </c:pt>
                <c:pt idx="143632">
                  <c:v>4.1563000000000003E-2</c:v>
                </c:pt>
                <c:pt idx="143633">
                  <c:v>4.1562000000000002E-2</c:v>
                </c:pt>
                <c:pt idx="143634">
                  <c:v>4.1561000000000001E-2</c:v>
                </c:pt>
                <c:pt idx="143635">
                  <c:v>4.156E-2</c:v>
                </c:pt>
                <c:pt idx="143636">
                  <c:v>4.1557999999999998E-2</c:v>
                </c:pt>
                <c:pt idx="143637">
                  <c:v>4.1556999999999997E-2</c:v>
                </c:pt>
                <c:pt idx="143638">
                  <c:v>4.1556000000000003E-2</c:v>
                </c:pt>
                <c:pt idx="143639">
                  <c:v>4.1556000000000003E-2</c:v>
                </c:pt>
                <c:pt idx="143640">
                  <c:v>4.1555000000000002E-2</c:v>
                </c:pt>
                <c:pt idx="143641">
                  <c:v>4.1554000000000001E-2</c:v>
                </c:pt>
                <c:pt idx="143642">
                  <c:v>4.1553E-2</c:v>
                </c:pt>
                <c:pt idx="143643">
                  <c:v>4.1551999999999999E-2</c:v>
                </c:pt>
                <c:pt idx="143644">
                  <c:v>4.1550999999999998E-2</c:v>
                </c:pt>
                <c:pt idx="143645">
                  <c:v>4.1549000000000003E-2</c:v>
                </c:pt>
                <c:pt idx="143646">
                  <c:v>4.1548000000000002E-2</c:v>
                </c:pt>
                <c:pt idx="143647">
                  <c:v>4.1547000000000001E-2</c:v>
                </c:pt>
                <c:pt idx="143648">
                  <c:v>4.1546E-2</c:v>
                </c:pt>
                <c:pt idx="143649">
                  <c:v>4.1544999999999999E-2</c:v>
                </c:pt>
                <c:pt idx="143650">
                  <c:v>4.1543999999999998E-2</c:v>
                </c:pt>
                <c:pt idx="143651">
                  <c:v>4.1542999999999997E-2</c:v>
                </c:pt>
                <c:pt idx="143652">
                  <c:v>4.1542000000000003E-2</c:v>
                </c:pt>
                <c:pt idx="143653">
                  <c:v>4.1541000000000002E-2</c:v>
                </c:pt>
                <c:pt idx="143654">
                  <c:v>4.1540000000000001E-2</c:v>
                </c:pt>
                <c:pt idx="143655">
                  <c:v>4.1539E-2</c:v>
                </c:pt>
                <c:pt idx="143656">
                  <c:v>4.1537999999999999E-2</c:v>
                </c:pt>
                <c:pt idx="143657">
                  <c:v>4.1536999999999998E-2</c:v>
                </c:pt>
                <c:pt idx="143658">
                  <c:v>4.1535999999999997E-2</c:v>
                </c:pt>
                <c:pt idx="143659">
                  <c:v>4.1535000000000002E-2</c:v>
                </c:pt>
                <c:pt idx="143660">
                  <c:v>4.1534000000000001E-2</c:v>
                </c:pt>
                <c:pt idx="143661">
                  <c:v>4.1533E-2</c:v>
                </c:pt>
                <c:pt idx="143662">
                  <c:v>4.1533E-2</c:v>
                </c:pt>
                <c:pt idx="143663">
                  <c:v>4.1531999999999999E-2</c:v>
                </c:pt>
                <c:pt idx="143664">
                  <c:v>4.1530999999999998E-2</c:v>
                </c:pt>
                <c:pt idx="143665">
                  <c:v>4.1530999999999998E-2</c:v>
                </c:pt>
                <c:pt idx="143666">
                  <c:v>4.1529999999999997E-2</c:v>
                </c:pt>
                <c:pt idx="143667">
                  <c:v>4.1529000000000003E-2</c:v>
                </c:pt>
                <c:pt idx="143668">
                  <c:v>4.1529000000000003E-2</c:v>
                </c:pt>
                <c:pt idx="143669">
                  <c:v>4.1528000000000002E-2</c:v>
                </c:pt>
                <c:pt idx="143670">
                  <c:v>4.1528000000000002E-2</c:v>
                </c:pt>
                <c:pt idx="143671">
                  <c:v>4.1527000000000001E-2</c:v>
                </c:pt>
                <c:pt idx="143672">
                  <c:v>4.1527000000000001E-2</c:v>
                </c:pt>
                <c:pt idx="143673">
                  <c:v>4.1526E-2</c:v>
                </c:pt>
                <c:pt idx="143674">
                  <c:v>4.1526E-2</c:v>
                </c:pt>
                <c:pt idx="143675">
                  <c:v>4.1526E-2</c:v>
                </c:pt>
                <c:pt idx="143676">
                  <c:v>4.1526E-2</c:v>
                </c:pt>
                <c:pt idx="143677">
                  <c:v>4.1526E-2</c:v>
                </c:pt>
                <c:pt idx="143678">
                  <c:v>4.1526E-2</c:v>
                </c:pt>
                <c:pt idx="143679">
                  <c:v>4.1526E-2</c:v>
                </c:pt>
                <c:pt idx="143680">
                  <c:v>4.1526E-2</c:v>
                </c:pt>
                <c:pt idx="143681">
                  <c:v>4.1526E-2</c:v>
                </c:pt>
                <c:pt idx="143682">
                  <c:v>4.1527000000000001E-2</c:v>
                </c:pt>
                <c:pt idx="143683">
                  <c:v>4.1527000000000001E-2</c:v>
                </c:pt>
                <c:pt idx="143684">
                  <c:v>4.1527000000000001E-2</c:v>
                </c:pt>
                <c:pt idx="143685">
                  <c:v>4.1528000000000002E-2</c:v>
                </c:pt>
                <c:pt idx="143686">
                  <c:v>4.1529000000000003E-2</c:v>
                </c:pt>
                <c:pt idx="143687">
                  <c:v>4.1529000000000003E-2</c:v>
                </c:pt>
                <c:pt idx="143688">
                  <c:v>4.1529999999999997E-2</c:v>
                </c:pt>
                <c:pt idx="143689">
                  <c:v>4.1530999999999998E-2</c:v>
                </c:pt>
                <c:pt idx="143690">
                  <c:v>4.1531999999999999E-2</c:v>
                </c:pt>
                <c:pt idx="143691">
                  <c:v>4.1533E-2</c:v>
                </c:pt>
                <c:pt idx="143692">
                  <c:v>4.1534000000000001E-2</c:v>
                </c:pt>
                <c:pt idx="143693">
                  <c:v>4.1535000000000002E-2</c:v>
                </c:pt>
                <c:pt idx="143694">
                  <c:v>4.1535999999999997E-2</c:v>
                </c:pt>
                <c:pt idx="143695">
                  <c:v>4.1536999999999998E-2</c:v>
                </c:pt>
                <c:pt idx="143696">
                  <c:v>4.1537999999999999E-2</c:v>
                </c:pt>
                <c:pt idx="143697">
                  <c:v>4.1539E-2</c:v>
                </c:pt>
                <c:pt idx="143698">
                  <c:v>4.1541000000000002E-2</c:v>
                </c:pt>
                <c:pt idx="143699">
                  <c:v>4.1542000000000003E-2</c:v>
                </c:pt>
                <c:pt idx="143700">
                  <c:v>4.1542999999999997E-2</c:v>
                </c:pt>
                <c:pt idx="143701">
                  <c:v>4.1544999999999999E-2</c:v>
                </c:pt>
                <c:pt idx="143702">
                  <c:v>4.1546E-2</c:v>
                </c:pt>
                <c:pt idx="143703">
                  <c:v>4.1548000000000002E-2</c:v>
                </c:pt>
                <c:pt idx="143704">
                  <c:v>4.1549000000000003E-2</c:v>
                </c:pt>
                <c:pt idx="143705">
                  <c:v>4.1550999999999998E-2</c:v>
                </c:pt>
                <c:pt idx="143706">
                  <c:v>4.1551999999999999E-2</c:v>
                </c:pt>
                <c:pt idx="143707">
                  <c:v>4.1553E-2</c:v>
                </c:pt>
                <c:pt idx="143708">
                  <c:v>4.1555000000000002E-2</c:v>
                </c:pt>
                <c:pt idx="143709">
                  <c:v>4.1556999999999997E-2</c:v>
                </c:pt>
                <c:pt idx="143710">
                  <c:v>4.1557999999999998E-2</c:v>
                </c:pt>
                <c:pt idx="143711">
                  <c:v>4.156E-2</c:v>
                </c:pt>
                <c:pt idx="143712">
                  <c:v>4.1561000000000001E-2</c:v>
                </c:pt>
                <c:pt idx="143713">
                  <c:v>4.1563000000000003E-2</c:v>
                </c:pt>
                <c:pt idx="143714">
                  <c:v>4.1563999999999997E-2</c:v>
                </c:pt>
                <c:pt idx="143715">
                  <c:v>4.1564999999999998E-2</c:v>
                </c:pt>
                <c:pt idx="143716">
                  <c:v>4.1565999999999999E-2</c:v>
                </c:pt>
                <c:pt idx="143717">
                  <c:v>4.1568000000000001E-2</c:v>
                </c:pt>
                <c:pt idx="143718">
                  <c:v>4.1569000000000002E-2</c:v>
                </c:pt>
                <c:pt idx="143719">
                  <c:v>4.1570000000000003E-2</c:v>
                </c:pt>
                <c:pt idx="143720">
                  <c:v>4.1570999999999997E-2</c:v>
                </c:pt>
                <c:pt idx="143721">
                  <c:v>4.1571999999999998E-2</c:v>
                </c:pt>
                <c:pt idx="143722">
                  <c:v>4.1572999999999999E-2</c:v>
                </c:pt>
                <c:pt idx="143723">
                  <c:v>4.1574E-2</c:v>
                </c:pt>
                <c:pt idx="143724">
                  <c:v>4.1575000000000001E-2</c:v>
                </c:pt>
                <c:pt idx="143725">
                  <c:v>4.1576000000000002E-2</c:v>
                </c:pt>
                <c:pt idx="143726">
                  <c:v>4.1576000000000002E-2</c:v>
                </c:pt>
                <c:pt idx="143727">
                  <c:v>4.1577000000000003E-2</c:v>
                </c:pt>
                <c:pt idx="143728">
                  <c:v>4.1577000000000003E-2</c:v>
                </c:pt>
                <c:pt idx="143729">
                  <c:v>4.1577999999999997E-2</c:v>
                </c:pt>
                <c:pt idx="143730">
                  <c:v>4.1577999999999997E-2</c:v>
                </c:pt>
                <c:pt idx="143731">
                  <c:v>4.1577999999999997E-2</c:v>
                </c:pt>
                <c:pt idx="143732">
                  <c:v>4.1577999999999997E-2</c:v>
                </c:pt>
                <c:pt idx="143733">
                  <c:v>4.1577999999999997E-2</c:v>
                </c:pt>
                <c:pt idx="143734">
                  <c:v>4.1577999999999997E-2</c:v>
                </c:pt>
                <c:pt idx="143735">
                  <c:v>4.1577999999999997E-2</c:v>
                </c:pt>
                <c:pt idx="143736">
                  <c:v>4.1577999999999997E-2</c:v>
                </c:pt>
                <c:pt idx="143737">
                  <c:v>4.1577999999999997E-2</c:v>
                </c:pt>
                <c:pt idx="143738">
                  <c:v>4.1577000000000003E-2</c:v>
                </c:pt>
                <c:pt idx="143739">
                  <c:v>4.1577000000000003E-2</c:v>
                </c:pt>
                <c:pt idx="143740">
                  <c:v>4.1576000000000002E-2</c:v>
                </c:pt>
                <c:pt idx="143741">
                  <c:v>4.1575000000000001E-2</c:v>
                </c:pt>
                <c:pt idx="143742">
                  <c:v>4.1575000000000001E-2</c:v>
                </c:pt>
                <c:pt idx="143743">
                  <c:v>4.1574E-2</c:v>
                </c:pt>
                <c:pt idx="143744">
                  <c:v>4.1572999999999999E-2</c:v>
                </c:pt>
                <c:pt idx="143745">
                  <c:v>4.1571999999999998E-2</c:v>
                </c:pt>
                <c:pt idx="143746">
                  <c:v>4.1570999999999997E-2</c:v>
                </c:pt>
                <c:pt idx="143747">
                  <c:v>4.1570000000000003E-2</c:v>
                </c:pt>
                <c:pt idx="143748">
                  <c:v>4.1568000000000001E-2</c:v>
                </c:pt>
                <c:pt idx="143749">
                  <c:v>4.1567E-2</c:v>
                </c:pt>
                <c:pt idx="143750">
                  <c:v>4.1564999999999998E-2</c:v>
                </c:pt>
                <c:pt idx="143751">
                  <c:v>4.1563999999999997E-2</c:v>
                </c:pt>
                <c:pt idx="143752">
                  <c:v>4.1562000000000002E-2</c:v>
                </c:pt>
                <c:pt idx="143753">
                  <c:v>4.156E-2</c:v>
                </c:pt>
                <c:pt idx="143754">
                  <c:v>4.1558999999999999E-2</c:v>
                </c:pt>
                <c:pt idx="143755">
                  <c:v>4.1556999999999997E-2</c:v>
                </c:pt>
                <c:pt idx="143756">
                  <c:v>4.1555000000000002E-2</c:v>
                </c:pt>
                <c:pt idx="143757">
                  <c:v>4.1553E-2</c:v>
                </c:pt>
                <c:pt idx="143758">
                  <c:v>4.1550999999999998E-2</c:v>
                </c:pt>
                <c:pt idx="143759">
                  <c:v>4.1549000000000003E-2</c:v>
                </c:pt>
                <c:pt idx="143760">
                  <c:v>4.1547000000000001E-2</c:v>
                </c:pt>
                <c:pt idx="143761">
                  <c:v>4.1544999999999999E-2</c:v>
                </c:pt>
                <c:pt idx="143762">
                  <c:v>4.1542000000000003E-2</c:v>
                </c:pt>
                <c:pt idx="143763">
                  <c:v>4.1540000000000001E-2</c:v>
                </c:pt>
                <c:pt idx="143764">
                  <c:v>4.1537999999999999E-2</c:v>
                </c:pt>
                <c:pt idx="143765">
                  <c:v>4.1535000000000002E-2</c:v>
                </c:pt>
                <c:pt idx="143766">
                  <c:v>4.1533E-2</c:v>
                </c:pt>
                <c:pt idx="143767">
                  <c:v>4.1529999999999997E-2</c:v>
                </c:pt>
                <c:pt idx="143768">
                  <c:v>4.1528000000000002E-2</c:v>
                </c:pt>
                <c:pt idx="143769">
                  <c:v>4.1524999999999999E-2</c:v>
                </c:pt>
                <c:pt idx="143770">
                  <c:v>4.1522999999999997E-2</c:v>
                </c:pt>
                <c:pt idx="143771">
                  <c:v>4.1520000000000001E-2</c:v>
                </c:pt>
                <c:pt idx="143772">
                  <c:v>4.1517999999999999E-2</c:v>
                </c:pt>
                <c:pt idx="143773">
                  <c:v>4.1515000000000003E-2</c:v>
                </c:pt>
                <c:pt idx="143774">
                  <c:v>4.1512E-2</c:v>
                </c:pt>
                <c:pt idx="143775">
                  <c:v>4.1508999999999997E-2</c:v>
                </c:pt>
                <c:pt idx="143776">
                  <c:v>4.1506000000000001E-2</c:v>
                </c:pt>
                <c:pt idx="143777">
                  <c:v>4.1503999999999999E-2</c:v>
                </c:pt>
                <c:pt idx="143778">
                  <c:v>4.1501000000000003E-2</c:v>
                </c:pt>
                <c:pt idx="143779">
                  <c:v>4.1498E-2</c:v>
                </c:pt>
                <c:pt idx="143780">
                  <c:v>4.1494999999999997E-2</c:v>
                </c:pt>
                <c:pt idx="143781">
                  <c:v>4.1493000000000002E-2</c:v>
                </c:pt>
                <c:pt idx="143782">
                  <c:v>4.1489999999999999E-2</c:v>
                </c:pt>
                <c:pt idx="143783">
                  <c:v>4.1487000000000003E-2</c:v>
                </c:pt>
                <c:pt idx="143784">
                  <c:v>4.1484E-2</c:v>
                </c:pt>
                <c:pt idx="143785">
                  <c:v>4.1480999999999997E-2</c:v>
                </c:pt>
                <c:pt idx="143786">
                  <c:v>4.1478000000000001E-2</c:v>
                </c:pt>
                <c:pt idx="143787">
                  <c:v>4.1475999999999999E-2</c:v>
                </c:pt>
                <c:pt idx="143788">
                  <c:v>4.1473000000000003E-2</c:v>
                </c:pt>
                <c:pt idx="143789">
                  <c:v>4.147E-2</c:v>
                </c:pt>
                <c:pt idx="143790">
                  <c:v>4.1466999999999997E-2</c:v>
                </c:pt>
                <c:pt idx="143791">
                  <c:v>4.1464000000000001E-2</c:v>
                </c:pt>
                <c:pt idx="143792">
                  <c:v>4.1460999999999998E-2</c:v>
                </c:pt>
                <c:pt idx="143793">
                  <c:v>4.1459000000000003E-2</c:v>
                </c:pt>
                <c:pt idx="143794">
                  <c:v>4.1456E-2</c:v>
                </c:pt>
                <c:pt idx="143795">
                  <c:v>4.1452999999999997E-2</c:v>
                </c:pt>
                <c:pt idx="143796">
                  <c:v>4.1451000000000002E-2</c:v>
                </c:pt>
                <c:pt idx="143797">
                  <c:v>4.1447999999999999E-2</c:v>
                </c:pt>
                <c:pt idx="143798">
                  <c:v>4.1445000000000003E-2</c:v>
                </c:pt>
                <c:pt idx="143799">
                  <c:v>4.1442E-2</c:v>
                </c:pt>
                <c:pt idx="143800">
                  <c:v>4.1439999999999998E-2</c:v>
                </c:pt>
                <c:pt idx="143801">
                  <c:v>4.1437000000000002E-2</c:v>
                </c:pt>
                <c:pt idx="143802">
                  <c:v>4.1433999999999999E-2</c:v>
                </c:pt>
                <c:pt idx="143803">
                  <c:v>4.1431999999999997E-2</c:v>
                </c:pt>
                <c:pt idx="143804">
                  <c:v>4.1429000000000001E-2</c:v>
                </c:pt>
                <c:pt idx="143805">
                  <c:v>4.1426999999999999E-2</c:v>
                </c:pt>
                <c:pt idx="143806">
                  <c:v>4.1424999999999997E-2</c:v>
                </c:pt>
                <c:pt idx="143807">
                  <c:v>4.1422E-2</c:v>
                </c:pt>
                <c:pt idx="143808">
                  <c:v>4.1419999999999998E-2</c:v>
                </c:pt>
                <c:pt idx="143809">
                  <c:v>4.1417000000000002E-2</c:v>
                </c:pt>
                <c:pt idx="143810">
                  <c:v>4.1415E-2</c:v>
                </c:pt>
                <c:pt idx="143811">
                  <c:v>4.1412999999999998E-2</c:v>
                </c:pt>
                <c:pt idx="143812">
                  <c:v>4.1410000000000002E-2</c:v>
                </c:pt>
                <c:pt idx="143813">
                  <c:v>4.1408E-2</c:v>
                </c:pt>
                <c:pt idx="143814">
                  <c:v>4.1405999999999998E-2</c:v>
                </c:pt>
                <c:pt idx="143815">
                  <c:v>4.1404000000000003E-2</c:v>
                </c:pt>
                <c:pt idx="143816">
                  <c:v>4.1402000000000001E-2</c:v>
                </c:pt>
                <c:pt idx="143817">
                  <c:v>4.1399999999999999E-2</c:v>
                </c:pt>
                <c:pt idx="143818">
                  <c:v>4.1397999999999997E-2</c:v>
                </c:pt>
                <c:pt idx="143819">
                  <c:v>4.1397000000000003E-2</c:v>
                </c:pt>
                <c:pt idx="143820">
                  <c:v>4.1395000000000001E-2</c:v>
                </c:pt>
                <c:pt idx="143821">
                  <c:v>4.1392999999999999E-2</c:v>
                </c:pt>
                <c:pt idx="143822">
                  <c:v>4.1390999999999997E-2</c:v>
                </c:pt>
                <c:pt idx="143823">
                  <c:v>4.1390000000000003E-2</c:v>
                </c:pt>
                <c:pt idx="143824">
                  <c:v>4.1388000000000001E-2</c:v>
                </c:pt>
                <c:pt idx="143825">
                  <c:v>4.1387E-2</c:v>
                </c:pt>
                <c:pt idx="143826">
                  <c:v>4.1385999999999999E-2</c:v>
                </c:pt>
                <c:pt idx="143827">
                  <c:v>4.1384999999999998E-2</c:v>
                </c:pt>
                <c:pt idx="143828">
                  <c:v>4.1383999999999997E-2</c:v>
                </c:pt>
                <c:pt idx="143829">
                  <c:v>4.1383000000000003E-2</c:v>
                </c:pt>
                <c:pt idx="143830">
                  <c:v>4.1382000000000002E-2</c:v>
                </c:pt>
                <c:pt idx="143831">
                  <c:v>4.1381000000000001E-2</c:v>
                </c:pt>
                <c:pt idx="143832">
                  <c:v>4.1381000000000001E-2</c:v>
                </c:pt>
                <c:pt idx="143833">
                  <c:v>4.138E-2</c:v>
                </c:pt>
                <c:pt idx="143834">
                  <c:v>4.1378999999999999E-2</c:v>
                </c:pt>
                <c:pt idx="143835">
                  <c:v>4.1378999999999999E-2</c:v>
                </c:pt>
                <c:pt idx="143836">
                  <c:v>4.1378999999999999E-2</c:v>
                </c:pt>
                <c:pt idx="143837">
                  <c:v>4.1378999999999999E-2</c:v>
                </c:pt>
                <c:pt idx="143838">
                  <c:v>4.1378999999999999E-2</c:v>
                </c:pt>
                <c:pt idx="143839">
                  <c:v>4.1378999999999999E-2</c:v>
                </c:pt>
                <c:pt idx="143840">
                  <c:v>4.1378999999999999E-2</c:v>
                </c:pt>
                <c:pt idx="143841">
                  <c:v>4.1378999999999999E-2</c:v>
                </c:pt>
                <c:pt idx="143842">
                  <c:v>4.138E-2</c:v>
                </c:pt>
                <c:pt idx="143843">
                  <c:v>4.138E-2</c:v>
                </c:pt>
                <c:pt idx="143844">
                  <c:v>4.1381000000000001E-2</c:v>
                </c:pt>
                <c:pt idx="143845">
                  <c:v>4.1381000000000001E-2</c:v>
                </c:pt>
                <c:pt idx="143846">
                  <c:v>4.1382000000000002E-2</c:v>
                </c:pt>
                <c:pt idx="143847">
                  <c:v>4.1383000000000003E-2</c:v>
                </c:pt>
                <c:pt idx="143848">
                  <c:v>4.1383999999999997E-2</c:v>
                </c:pt>
                <c:pt idx="143849">
                  <c:v>4.1384999999999998E-2</c:v>
                </c:pt>
                <c:pt idx="143850">
                  <c:v>4.1385999999999999E-2</c:v>
                </c:pt>
                <c:pt idx="143851">
                  <c:v>4.1387E-2</c:v>
                </c:pt>
                <c:pt idx="143852">
                  <c:v>4.1388000000000001E-2</c:v>
                </c:pt>
                <c:pt idx="143853">
                  <c:v>4.1390000000000003E-2</c:v>
                </c:pt>
                <c:pt idx="143854">
                  <c:v>4.1390999999999997E-2</c:v>
                </c:pt>
                <c:pt idx="143855">
                  <c:v>4.1392999999999999E-2</c:v>
                </c:pt>
                <c:pt idx="143856">
                  <c:v>4.1394E-2</c:v>
                </c:pt>
                <c:pt idx="143857">
                  <c:v>4.1396000000000002E-2</c:v>
                </c:pt>
                <c:pt idx="143858">
                  <c:v>4.1397000000000003E-2</c:v>
                </c:pt>
                <c:pt idx="143859">
                  <c:v>4.1398999999999998E-2</c:v>
                </c:pt>
                <c:pt idx="143860">
                  <c:v>4.1399999999999999E-2</c:v>
                </c:pt>
                <c:pt idx="143861">
                  <c:v>4.1402000000000001E-2</c:v>
                </c:pt>
                <c:pt idx="143862">
                  <c:v>4.1404000000000003E-2</c:v>
                </c:pt>
                <c:pt idx="143863">
                  <c:v>4.1405999999999998E-2</c:v>
                </c:pt>
                <c:pt idx="143864">
                  <c:v>4.1408E-2</c:v>
                </c:pt>
                <c:pt idx="143865">
                  <c:v>4.1410000000000002E-2</c:v>
                </c:pt>
                <c:pt idx="143866">
                  <c:v>4.1411000000000003E-2</c:v>
                </c:pt>
                <c:pt idx="143867">
                  <c:v>4.1412999999999998E-2</c:v>
                </c:pt>
                <c:pt idx="143868">
                  <c:v>4.1415E-2</c:v>
                </c:pt>
                <c:pt idx="143869">
                  <c:v>4.1417000000000002E-2</c:v>
                </c:pt>
                <c:pt idx="143870">
                  <c:v>4.1418999999999997E-2</c:v>
                </c:pt>
                <c:pt idx="143871">
                  <c:v>4.1419999999999998E-2</c:v>
                </c:pt>
                <c:pt idx="143872">
                  <c:v>4.1422E-2</c:v>
                </c:pt>
                <c:pt idx="143873">
                  <c:v>4.1424000000000002E-2</c:v>
                </c:pt>
                <c:pt idx="143874">
                  <c:v>4.1425999999999998E-2</c:v>
                </c:pt>
                <c:pt idx="143875">
                  <c:v>4.1428E-2</c:v>
                </c:pt>
                <c:pt idx="143876">
                  <c:v>4.1429000000000001E-2</c:v>
                </c:pt>
                <c:pt idx="143877">
                  <c:v>4.1431000000000003E-2</c:v>
                </c:pt>
                <c:pt idx="143878">
                  <c:v>4.1432999999999998E-2</c:v>
                </c:pt>
                <c:pt idx="143879">
                  <c:v>4.1433999999999999E-2</c:v>
                </c:pt>
                <c:pt idx="143880">
                  <c:v>4.1436000000000001E-2</c:v>
                </c:pt>
                <c:pt idx="143881">
                  <c:v>4.1437000000000002E-2</c:v>
                </c:pt>
                <c:pt idx="143882">
                  <c:v>4.1438999999999997E-2</c:v>
                </c:pt>
                <c:pt idx="143883">
                  <c:v>4.1439999999999998E-2</c:v>
                </c:pt>
                <c:pt idx="143884">
                  <c:v>4.1440999999999999E-2</c:v>
                </c:pt>
                <c:pt idx="143885">
                  <c:v>4.1442E-2</c:v>
                </c:pt>
                <c:pt idx="143886">
                  <c:v>4.1444000000000002E-2</c:v>
                </c:pt>
                <c:pt idx="143887">
                  <c:v>4.1445000000000003E-2</c:v>
                </c:pt>
                <c:pt idx="143888">
                  <c:v>4.1445999999999997E-2</c:v>
                </c:pt>
                <c:pt idx="143889">
                  <c:v>4.1446999999999998E-2</c:v>
                </c:pt>
                <c:pt idx="143890">
                  <c:v>4.1447999999999999E-2</c:v>
                </c:pt>
                <c:pt idx="143891">
                  <c:v>4.1447999999999999E-2</c:v>
                </c:pt>
                <c:pt idx="143892">
                  <c:v>4.1449E-2</c:v>
                </c:pt>
                <c:pt idx="143893">
                  <c:v>4.1450000000000001E-2</c:v>
                </c:pt>
                <c:pt idx="143894">
                  <c:v>4.1450000000000001E-2</c:v>
                </c:pt>
                <c:pt idx="143895">
                  <c:v>4.1450000000000001E-2</c:v>
                </c:pt>
                <c:pt idx="143896">
                  <c:v>4.1451000000000002E-2</c:v>
                </c:pt>
                <c:pt idx="143897">
                  <c:v>4.1451000000000002E-2</c:v>
                </c:pt>
                <c:pt idx="143898">
                  <c:v>4.1451000000000002E-2</c:v>
                </c:pt>
                <c:pt idx="143899">
                  <c:v>4.1451000000000002E-2</c:v>
                </c:pt>
                <c:pt idx="143900">
                  <c:v>4.1452000000000003E-2</c:v>
                </c:pt>
                <c:pt idx="143901">
                  <c:v>4.1451000000000002E-2</c:v>
                </c:pt>
                <c:pt idx="143902">
                  <c:v>4.1451000000000002E-2</c:v>
                </c:pt>
                <c:pt idx="143903">
                  <c:v>4.1451000000000002E-2</c:v>
                </c:pt>
                <c:pt idx="143904">
                  <c:v>4.1450000000000001E-2</c:v>
                </c:pt>
                <c:pt idx="143905">
                  <c:v>4.1450000000000001E-2</c:v>
                </c:pt>
                <c:pt idx="143906">
                  <c:v>4.1449E-2</c:v>
                </c:pt>
                <c:pt idx="143907">
                  <c:v>4.1447999999999999E-2</c:v>
                </c:pt>
                <c:pt idx="143908">
                  <c:v>4.1447999999999999E-2</c:v>
                </c:pt>
                <c:pt idx="143909">
                  <c:v>4.1446999999999998E-2</c:v>
                </c:pt>
                <c:pt idx="143910">
                  <c:v>4.1445999999999997E-2</c:v>
                </c:pt>
                <c:pt idx="143911">
                  <c:v>4.1445000000000003E-2</c:v>
                </c:pt>
                <c:pt idx="143912">
                  <c:v>4.1443000000000001E-2</c:v>
                </c:pt>
                <c:pt idx="143913">
                  <c:v>4.1442E-2</c:v>
                </c:pt>
                <c:pt idx="143914">
                  <c:v>4.1440999999999999E-2</c:v>
                </c:pt>
                <c:pt idx="143915">
                  <c:v>4.1438999999999997E-2</c:v>
                </c:pt>
                <c:pt idx="143916">
                  <c:v>4.1437000000000002E-2</c:v>
                </c:pt>
                <c:pt idx="143917">
                  <c:v>4.1435E-2</c:v>
                </c:pt>
                <c:pt idx="143918">
                  <c:v>4.1432999999999998E-2</c:v>
                </c:pt>
                <c:pt idx="143919">
                  <c:v>4.1431000000000003E-2</c:v>
                </c:pt>
                <c:pt idx="143920">
                  <c:v>4.1429000000000001E-2</c:v>
                </c:pt>
                <c:pt idx="143921">
                  <c:v>4.1426999999999999E-2</c:v>
                </c:pt>
                <c:pt idx="143922">
                  <c:v>4.1424999999999997E-2</c:v>
                </c:pt>
                <c:pt idx="143923">
                  <c:v>4.1423000000000001E-2</c:v>
                </c:pt>
                <c:pt idx="143924">
                  <c:v>4.1419999999999998E-2</c:v>
                </c:pt>
                <c:pt idx="143925">
                  <c:v>4.1418000000000003E-2</c:v>
                </c:pt>
                <c:pt idx="143926">
                  <c:v>4.1415E-2</c:v>
                </c:pt>
                <c:pt idx="143927">
                  <c:v>4.1412999999999998E-2</c:v>
                </c:pt>
                <c:pt idx="143928">
                  <c:v>4.1410000000000002E-2</c:v>
                </c:pt>
                <c:pt idx="143929">
                  <c:v>4.1406999999999999E-2</c:v>
                </c:pt>
                <c:pt idx="143930">
                  <c:v>4.1404000000000003E-2</c:v>
                </c:pt>
                <c:pt idx="143931">
                  <c:v>4.1401E-2</c:v>
                </c:pt>
                <c:pt idx="143932">
                  <c:v>4.1397999999999997E-2</c:v>
                </c:pt>
                <c:pt idx="143933">
                  <c:v>4.1395000000000001E-2</c:v>
                </c:pt>
                <c:pt idx="143934">
                  <c:v>4.1391999999999998E-2</c:v>
                </c:pt>
                <c:pt idx="143935">
                  <c:v>4.1390000000000003E-2</c:v>
                </c:pt>
                <c:pt idx="143936">
                  <c:v>4.1387E-2</c:v>
                </c:pt>
                <c:pt idx="143937">
                  <c:v>4.1383000000000003E-2</c:v>
                </c:pt>
                <c:pt idx="143938">
                  <c:v>4.138E-2</c:v>
                </c:pt>
                <c:pt idx="143939">
                  <c:v>4.1376999999999997E-2</c:v>
                </c:pt>
                <c:pt idx="143940">
                  <c:v>4.1374000000000001E-2</c:v>
                </c:pt>
                <c:pt idx="143941">
                  <c:v>4.1370999999999998E-2</c:v>
                </c:pt>
                <c:pt idx="143942">
                  <c:v>4.1368000000000002E-2</c:v>
                </c:pt>
                <c:pt idx="143943">
                  <c:v>4.1364999999999999E-2</c:v>
                </c:pt>
                <c:pt idx="143944">
                  <c:v>4.1362999999999997E-2</c:v>
                </c:pt>
                <c:pt idx="143945">
                  <c:v>4.1360000000000001E-2</c:v>
                </c:pt>
                <c:pt idx="143946">
                  <c:v>4.1356999999999998E-2</c:v>
                </c:pt>
                <c:pt idx="143947">
                  <c:v>4.1355000000000003E-2</c:v>
                </c:pt>
                <c:pt idx="143948">
                  <c:v>4.1352E-2</c:v>
                </c:pt>
                <c:pt idx="143949">
                  <c:v>4.1349999999999998E-2</c:v>
                </c:pt>
                <c:pt idx="143950">
                  <c:v>4.1347000000000002E-2</c:v>
                </c:pt>
                <c:pt idx="143951">
                  <c:v>4.1345E-2</c:v>
                </c:pt>
                <c:pt idx="143952">
                  <c:v>4.1341999999999997E-2</c:v>
                </c:pt>
                <c:pt idx="143953">
                  <c:v>4.1340000000000002E-2</c:v>
                </c:pt>
                <c:pt idx="143954">
                  <c:v>4.1338E-2</c:v>
                </c:pt>
                <c:pt idx="143955">
                  <c:v>4.1335999999999998E-2</c:v>
                </c:pt>
                <c:pt idx="143956">
                  <c:v>4.1334999999999997E-2</c:v>
                </c:pt>
                <c:pt idx="143957">
                  <c:v>4.1333000000000002E-2</c:v>
                </c:pt>
                <c:pt idx="143958">
                  <c:v>4.1332000000000001E-2</c:v>
                </c:pt>
                <c:pt idx="143959">
                  <c:v>4.1329999999999999E-2</c:v>
                </c:pt>
                <c:pt idx="143960">
                  <c:v>4.1328999999999998E-2</c:v>
                </c:pt>
                <c:pt idx="143961">
                  <c:v>4.1327999999999997E-2</c:v>
                </c:pt>
                <c:pt idx="143962">
                  <c:v>4.1327000000000003E-2</c:v>
                </c:pt>
                <c:pt idx="143963">
                  <c:v>4.1326000000000002E-2</c:v>
                </c:pt>
                <c:pt idx="143964">
                  <c:v>4.1326000000000002E-2</c:v>
                </c:pt>
                <c:pt idx="143965">
                  <c:v>4.1325000000000001E-2</c:v>
                </c:pt>
                <c:pt idx="143966">
                  <c:v>4.1325000000000001E-2</c:v>
                </c:pt>
                <c:pt idx="143967">
                  <c:v>4.1324E-2</c:v>
                </c:pt>
                <c:pt idx="143968">
                  <c:v>4.1325000000000001E-2</c:v>
                </c:pt>
                <c:pt idx="143969">
                  <c:v>4.1325000000000001E-2</c:v>
                </c:pt>
                <c:pt idx="143970">
                  <c:v>4.1325000000000001E-2</c:v>
                </c:pt>
                <c:pt idx="143971">
                  <c:v>4.1326000000000002E-2</c:v>
                </c:pt>
                <c:pt idx="143972">
                  <c:v>4.1326000000000002E-2</c:v>
                </c:pt>
                <c:pt idx="143973">
                  <c:v>4.1327000000000003E-2</c:v>
                </c:pt>
                <c:pt idx="143974">
                  <c:v>4.1327999999999997E-2</c:v>
                </c:pt>
                <c:pt idx="143975">
                  <c:v>4.1328999999999998E-2</c:v>
                </c:pt>
                <c:pt idx="143976">
                  <c:v>4.1329999999999999E-2</c:v>
                </c:pt>
                <c:pt idx="143977">
                  <c:v>4.1331E-2</c:v>
                </c:pt>
                <c:pt idx="143978">
                  <c:v>4.1332000000000001E-2</c:v>
                </c:pt>
                <c:pt idx="143979">
                  <c:v>4.1334000000000003E-2</c:v>
                </c:pt>
                <c:pt idx="143980">
                  <c:v>4.1334999999999997E-2</c:v>
                </c:pt>
                <c:pt idx="143981">
                  <c:v>4.1336999999999999E-2</c:v>
                </c:pt>
                <c:pt idx="143982">
                  <c:v>4.1339000000000001E-2</c:v>
                </c:pt>
                <c:pt idx="143983">
                  <c:v>4.1341000000000003E-2</c:v>
                </c:pt>
                <c:pt idx="143984">
                  <c:v>4.1342999999999998E-2</c:v>
                </c:pt>
                <c:pt idx="143985">
                  <c:v>4.1345E-2</c:v>
                </c:pt>
                <c:pt idx="143986">
                  <c:v>4.1347000000000002E-2</c:v>
                </c:pt>
                <c:pt idx="143987">
                  <c:v>4.1348999999999997E-2</c:v>
                </c:pt>
                <c:pt idx="143988">
                  <c:v>4.1350999999999999E-2</c:v>
                </c:pt>
                <c:pt idx="143989">
                  <c:v>4.1354000000000002E-2</c:v>
                </c:pt>
                <c:pt idx="143990">
                  <c:v>4.1355999999999997E-2</c:v>
                </c:pt>
                <c:pt idx="143991">
                  <c:v>4.1357999999999999E-2</c:v>
                </c:pt>
                <c:pt idx="143992">
                  <c:v>4.1361000000000002E-2</c:v>
                </c:pt>
                <c:pt idx="143993">
                  <c:v>4.1362999999999997E-2</c:v>
                </c:pt>
                <c:pt idx="143994">
                  <c:v>4.1366E-2</c:v>
                </c:pt>
                <c:pt idx="143995">
                  <c:v>4.1368000000000002E-2</c:v>
                </c:pt>
                <c:pt idx="143996">
                  <c:v>4.1370999999999998E-2</c:v>
                </c:pt>
                <c:pt idx="143997">
                  <c:v>4.1373E-2</c:v>
                </c:pt>
                <c:pt idx="143998">
                  <c:v>4.1375000000000002E-2</c:v>
                </c:pt>
                <c:pt idx="143999">
                  <c:v>4.1376999999999997E-2</c:v>
                </c:pt>
                <c:pt idx="144000">
                  <c:v>4.138E-2</c:v>
                </c:pt>
                <c:pt idx="144001">
                  <c:v>4.1382000000000002E-2</c:v>
                </c:pt>
                <c:pt idx="144002">
                  <c:v>4.1383999999999997E-2</c:v>
                </c:pt>
                <c:pt idx="144003">
                  <c:v>4.1385999999999999E-2</c:v>
                </c:pt>
                <c:pt idx="144004">
                  <c:v>4.1388000000000001E-2</c:v>
                </c:pt>
                <c:pt idx="144005">
                  <c:v>4.1390000000000003E-2</c:v>
                </c:pt>
                <c:pt idx="144006">
                  <c:v>4.1391999999999998E-2</c:v>
                </c:pt>
                <c:pt idx="144007">
                  <c:v>4.1392999999999999E-2</c:v>
                </c:pt>
                <c:pt idx="144008">
                  <c:v>4.1395000000000001E-2</c:v>
                </c:pt>
                <c:pt idx="144009">
                  <c:v>4.1396000000000002E-2</c:v>
                </c:pt>
                <c:pt idx="144010">
                  <c:v>4.1397999999999997E-2</c:v>
                </c:pt>
                <c:pt idx="144011">
                  <c:v>4.1398999999999998E-2</c:v>
                </c:pt>
                <c:pt idx="144012">
                  <c:v>4.1399999999999999E-2</c:v>
                </c:pt>
                <c:pt idx="144013">
                  <c:v>4.1401E-2</c:v>
                </c:pt>
                <c:pt idx="144014">
                  <c:v>4.1402000000000001E-2</c:v>
                </c:pt>
                <c:pt idx="144015">
                  <c:v>4.1403000000000002E-2</c:v>
                </c:pt>
                <c:pt idx="144016">
                  <c:v>4.1404000000000003E-2</c:v>
                </c:pt>
                <c:pt idx="144017">
                  <c:v>4.1404999999999997E-2</c:v>
                </c:pt>
                <c:pt idx="144018">
                  <c:v>4.1404999999999997E-2</c:v>
                </c:pt>
                <c:pt idx="144019">
                  <c:v>4.1405999999999998E-2</c:v>
                </c:pt>
                <c:pt idx="144020">
                  <c:v>4.1405999999999998E-2</c:v>
                </c:pt>
                <c:pt idx="144021">
                  <c:v>4.1406999999999999E-2</c:v>
                </c:pt>
                <c:pt idx="144022">
                  <c:v>4.1406999999999999E-2</c:v>
                </c:pt>
                <c:pt idx="144023">
                  <c:v>4.1406999999999999E-2</c:v>
                </c:pt>
                <c:pt idx="144024">
                  <c:v>4.1406999999999999E-2</c:v>
                </c:pt>
                <c:pt idx="144025">
                  <c:v>4.1406999999999999E-2</c:v>
                </c:pt>
                <c:pt idx="144026">
                  <c:v>4.1406999999999999E-2</c:v>
                </c:pt>
                <c:pt idx="144027">
                  <c:v>4.1405999999999998E-2</c:v>
                </c:pt>
                <c:pt idx="144028">
                  <c:v>4.1405999999999998E-2</c:v>
                </c:pt>
                <c:pt idx="144029">
                  <c:v>4.1405999999999998E-2</c:v>
                </c:pt>
                <c:pt idx="144030">
                  <c:v>4.1404999999999997E-2</c:v>
                </c:pt>
                <c:pt idx="144031">
                  <c:v>4.1404999999999997E-2</c:v>
                </c:pt>
                <c:pt idx="144032">
                  <c:v>4.1404000000000003E-2</c:v>
                </c:pt>
                <c:pt idx="144033">
                  <c:v>4.1404000000000003E-2</c:v>
                </c:pt>
                <c:pt idx="144034">
                  <c:v>4.1403000000000002E-2</c:v>
                </c:pt>
                <c:pt idx="144035">
                  <c:v>4.1402000000000001E-2</c:v>
                </c:pt>
                <c:pt idx="144036">
                  <c:v>4.1401E-2</c:v>
                </c:pt>
                <c:pt idx="144037">
                  <c:v>4.1401E-2</c:v>
                </c:pt>
                <c:pt idx="144038">
                  <c:v>4.1399999999999999E-2</c:v>
                </c:pt>
                <c:pt idx="144039">
                  <c:v>4.1398999999999998E-2</c:v>
                </c:pt>
                <c:pt idx="144040">
                  <c:v>4.1397999999999997E-2</c:v>
                </c:pt>
                <c:pt idx="144041">
                  <c:v>4.1397000000000003E-2</c:v>
                </c:pt>
                <c:pt idx="144042">
                  <c:v>4.1397000000000003E-2</c:v>
                </c:pt>
                <c:pt idx="144043">
                  <c:v>4.1396000000000002E-2</c:v>
                </c:pt>
                <c:pt idx="144044">
                  <c:v>4.1395000000000001E-2</c:v>
                </c:pt>
                <c:pt idx="144045">
                  <c:v>4.1392999999999999E-2</c:v>
                </c:pt>
                <c:pt idx="144046">
                  <c:v>4.1391999999999998E-2</c:v>
                </c:pt>
                <c:pt idx="144047">
                  <c:v>4.1390999999999997E-2</c:v>
                </c:pt>
                <c:pt idx="144048">
                  <c:v>4.1390000000000003E-2</c:v>
                </c:pt>
                <c:pt idx="144049">
                  <c:v>4.1389000000000002E-2</c:v>
                </c:pt>
                <c:pt idx="144050">
                  <c:v>4.1388000000000001E-2</c:v>
                </c:pt>
                <c:pt idx="144051">
                  <c:v>4.1387E-2</c:v>
                </c:pt>
                <c:pt idx="144052">
                  <c:v>4.1385999999999999E-2</c:v>
                </c:pt>
                <c:pt idx="144053">
                  <c:v>4.1384999999999998E-2</c:v>
                </c:pt>
                <c:pt idx="144054">
                  <c:v>4.1383999999999997E-2</c:v>
                </c:pt>
                <c:pt idx="144055">
                  <c:v>4.1383000000000003E-2</c:v>
                </c:pt>
                <c:pt idx="144056">
                  <c:v>4.1382000000000002E-2</c:v>
                </c:pt>
                <c:pt idx="144057">
                  <c:v>4.1381000000000001E-2</c:v>
                </c:pt>
                <c:pt idx="144058">
                  <c:v>4.138E-2</c:v>
                </c:pt>
                <c:pt idx="144059">
                  <c:v>4.1378999999999999E-2</c:v>
                </c:pt>
                <c:pt idx="144060">
                  <c:v>4.1377999999999998E-2</c:v>
                </c:pt>
                <c:pt idx="144061">
                  <c:v>4.1376999999999997E-2</c:v>
                </c:pt>
                <c:pt idx="144062">
                  <c:v>4.1376000000000003E-2</c:v>
                </c:pt>
                <c:pt idx="144063">
                  <c:v>4.1375000000000002E-2</c:v>
                </c:pt>
                <c:pt idx="144064">
                  <c:v>4.1374000000000001E-2</c:v>
                </c:pt>
                <c:pt idx="144065">
                  <c:v>4.1373E-2</c:v>
                </c:pt>
                <c:pt idx="144066">
                  <c:v>4.1373E-2</c:v>
                </c:pt>
                <c:pt idx="144067">
                  <c:v>4.1371999999999999E-2</c:v>
                </c:pt>
                <c:pt idx="144068">
                  <c:v>4.1370999999999998E-2</c:v>
                </c:pt>
                <c:pt idx="144069">
                  <c:v>4.1369999999999997E-2</c:v>
                </c:pt>
                <c:pt idx="144070">
                  <c:v>4.1369000000000003E-2</c:v>
                </c:pt>
                <c:pt idx="144071">
                  <c:v>4.1369000000000003E-2</c:v>
                </c:pt>
                <c:pt idx="144072">
                  <c:v>4.1368000000000002E-2</c:v>
                </c:pt>
                <c:pt idx="144073">
                  <c:v>4.1367000000000001E-2</c:v>
                </c:pt>
                <c:pt idx="144074">
                  <c:v>4.1367000000000001E-2</c:v>
                </c:pt>
                <c:pt idx="144075">
                  <c:v>4.1366E-2</c:v>
                </c:pt>
                <c:pt idx="144076">
                  <c:v>4.1366E-2</c:v>
                </c:pt>
                <c:pt idx="144077">
                  <c:v>4.1364999999999999E-2</c:v>
                </c:pt>
                <c:pt idx="144078">
                  <c:v>4.1364999999999999E-2</c:v>
                </c:pt>
                <c:pt idx="144079">
                  <c:v>4.1363999999999998E-2</c:v>
                </c:pt>
                <c:pt idx="144080">
                  <c:v>4.1363999999999998E-2</c:v>
                </c:pt>
                <c:pt idx="144081">
                  <c:v>4.1362999999999997E-2</c:v>
                </c:pt>
                <c:pt idx="144082">
                  <c:v>4.1362999999999997E-2</c:v>
                </c:pt>
                <c:pt idx="144083">
                  <c:v>4.1362000000000003E-2</c:v>
                </c:pt>
                <c:pt idx="144084">
                  <c:v>4.1362000000000003E-2</c:v>
                </c:pt>
                <c:pt idx="144085">
                  <c:v>4.1361000000000002E-2</c:v>
                </c:pt>
                <c:pt idx="144086">
                  <c:v>4.1361000000000002E-2</c:v>
                </c:pt>
                <c:pt idx="144087">
                  <c:v>4.1361000000000002E-2</c:v>
                </c:pt>
                <c:pt idx="144088">
                  <c:v>4.1361000000000002E-2</c:v>
                </c:pt>
                <c:pt idx="144089">
                  <c:v>4.1360000000000001E-2</c:v>
                </c:pt>
                <c:pt idx="144090">
                  <c:v>4.1360000000000001E-2</c:v>
                </c:pt>
                <c:pt idx="144091">
                  <c:v>4.1360000000000001E-2</c:v>
                </c:pt>
                <c:pt idx="144092">
                  <c:v>4.1359E-2</c:v>
                </c:pt>
                <c:pt idx="144093">
                  <c:v>4.1359E-2</c:v>
                </c:pt>
                <c:pt idx="144094">
                  <c:v>4.1359E-2</c:v>
                </c:pt>
                <c:pt idx="144095">
                  <c:v>4.1357999999999999E-2</c:v>
                </c:pt>
                <c:pt idx="144096">
                  <c:v>4.1357999999999999E-2</c:v>
                </c:pt>
                <c:pt idx="144097">
                  <c:v>4.1357999999999999E-2</c:v>
                </c:pt>
                <c:pt idx="144098">
                  <c:v>4.1357999999999999E-2</c:v>
                </c:pt>
                <c:pt idx="144099">
                  <c:v>4.1356999999999998E-2</c:v>
                </c:pt>
                <c:pt idx="144100">
                  <c:v>4.1356999999999998E-2</c:v>
                </c:pt>
                <c:pt idx="144101">
                  <c:v>4.1356999999999998E-2</c:v>
                </c:pt>
                <c:pt idx="144102">
                  <c:v>4.1355999999999997E-2</c:v>
                </c:pt>
                <c:pt idx="144103">
                  <c:v>4.1355999999999997E-2</c:v>
                </c:pt>
                <c:pt idx="144104">
                  <c:v>4.1355999999999997E-2</c:v>
                </c:pt>
                <c:pt idx="144105">
                  <c:v>4.1355000000000003E-2</c:v>
                </c:pt>
                <c:pt idx="144106">
                  <c:v>4.1355000000000003E-2</c:v>
                </c:pt>
                <c:pt idx="144107">
                  <c:v>4.1354000000000002E-2</c:v>
                </c:pt>
                <c:pt idx="144108">
                  <c:v>4.1354000000000002E-2</c:v>
                </c:pt>
                <c:pt idx="144109">
                  <c:v>4.1354000000000002E-2</c:v>
                </c:pt>
                <c:pt idx="144110">
                  <c:v>4.1353000000000001E-2</c:v>
                </c:pt>
                <c:pt idx="144111">
                  <c:v>4.1353000000000001E-2</c:v>
                </c:pt>
                <c:pt idx="144112">
                  <c:v>4.1353000000000001E-2</c:v>
                </c:pt>
                <c:pt idx="144113">
                  <c:v>4.1352E-2</c:v>
                </c:pt>
                <c:pt idx="144114">
                  <c:v>4.1352E-2</c:v>
                </c:pt>
                <c:pt idx="144115">
                  <c:v>4.1350999999999999E-2</c:v>
                </c:pt>
                <c:pt idx="144116">
                  <c:v>4.1350999999999999E-2</c:v>
                </c:pt>
                <c:pt idx="144117">
                  <c:v>4.1349999999999998E-2</c:v>
                </c:pt>
                <c:pt idx="144118">
                  <c:v>4.1349999999999998E-2</c:v>
                </c:pt>
                <c:pt idx="144119">
                  <c:v>4.1348999999999997E-2</c:v>
                </c:pt>
                <c:pt idx="144120">
                  <c:v>4.1348999999999997E-2</c:v>
                </c:pt>
                <c:pt idx="144121">
                  <c:v>4.1348000000000003E-2</c:v>
                </c:pt>
                <c:pt idx="144122">
                  <c:v>4.1348000000000003E-2</c:v>
                </c:pt>
                <c:pt idx="144123">
                  <c:v>4.1347000000000002E-2</c:v>
                </c:pt>
                <c:pt idx="144124">
                  <c:v>4.1347000000000002E-2</c:v>
                </c:pt>
                <c:pt idx="144125">
                  <c:v>4.1346000000000001E-2</c:v>
                </c:pt>
                <c:pt idx="144126">
                  <c:v>4.1345E-2</c:v>
                </c:pt>
                <c:pt idx="144127">
                  <c:v>4.1345E-2</c:v>
                </c:pt>
                <c:pt idx="144128">
                  <c:v>4.1343999999999999E-2</c:v>
                </c:pt>
                <c:pt idx="144129">
                  <c:v>4.1342999999999998E-2</c:v>
                </c:pt>
                <c:pt idx="144130">
                  <c:v>4.1342999999999998E-2</c:v>
                </c:pt>
                <c:pt idx="144131">
                  <c:v>4.1341999999999997E-2</c:v>
                </c:pt>
                <c:pt idx="144132">
                  <c:v>4.1341999999999997E-2</c:v>
                </c:pt>
                <c:pt idx="144133">
                  <c:v>4.1341000000000003E-2</c:v>
                </c:pt>
                <c:pt idx="144134">
                  <c:v>4.1341000000000003E-2</c:v>
                </c:pt>
                <c:pt idx="144135">
                  <c:v>4.1340000000000002E-2</c:v>
                </c:pt>
                <c:pt idx="144136">
                  <c:v>4.1340000000000002E-2</c:v>
                </c:pt>
                <c:pt idx="144137">
                  <c:v>4.1339000000000001E-2</c:v>
                </c:pt>
                <c:pt idx="144138">
                  <c:v>4.1338E-2</c:v>
                </c:pt>
                <c:pt idx="144139">
                  <c:v>4.1338E-2</c:v>
                </c:pt>
                <c:pt idx="144140">
                  <c:v>4.1336999999999999E-2</c:v>
                </c:pt>
                <c:pt idx="144141">
                  <c:v>4.1335999999999998E-2</c:v>
                </c:pt>
                <c:pt idx="144142">
                  <c:v>4.1334999999999997E-2</c:v>
                </c:pt>
                <c:pt idx="144143">
                  <c:v>4.1334999999999997E-2</c:v>
                </c:pt>
                <c:pt idx="144144">
                  <c:v>4.1334000000000003E-2</c:v>
                </c:pt>
                <c:pt idx="144145">
                  <c:v>4.1333000000000002E-2</c:v>
                </c:pt>
                <c:pt idx="144146">
                  <c:v>4.1332000000000001E-2</c:v>
                </c:pt>
                <c:pt idx="144147">
                  <c:v>4.1332000000000001E-2</c:v>
                </c:pt>
                <c:pt idx="144148">
                  <c:v>4.1331E-2</c:v>
                </c:pt>
                <c:pt idx="144149">
                  <c:v>4.1329999999999999E-2</c:v>
                </c:pt>
                <c:pt idx="144150">
                  <c:v>4.1328999999999998E-2</c:v>
                </c:pt>
                <c:pt idx="144151">
                  <c:v>4.1327999999999997E-2</c:v>
                </c:pt>
                <c:pt idx="144152">
                  <c:v>4.1327000000000003E-2</c:v>
                </c:pt>
                <c:pt idx="144153">
                  <c:v>4.1326000000000002E-2</c:v>
                </c:pt>
                <c:pt idx="144154">
                  <c:v>4.1325000000000001E-2</c:v>
                </c:pt>
                <c:pt idx="144155">
                  <c:v>4.1324E-2</c:v>
                </c:pt>
                <c:pt idx="144156">
                  <c:v>4.1322999999999999E-2</c:v>
                </c:pt>
                <c:pt idx="144157">
                  <c:v>4.1321999999999998E-2</c:v>
                </c:pt>
                <c:pt idx="144158">
                  <c:v>4.1320999999999997E-2</c:v>
                </c:pt>
                <c:pt idx="144159">
                  <c:v>4.1320000000000003E-2</c:v>
                </c:pt>
                <c:pt idx="144160">
                  <c:v>4.1318000000000001E-2</c:v>
                </c:pt>
                <c:pt idx="144161">
                  <c:v>4.1317E-2</c:v>
                </c:pt>
                <c:pt idx="144162">
                  <c:v>4.1315999999999999E-2</c:v>
                </c:pt>
                <c:pt idx="144163">
                  <c:v>4.1314999999999998E-2</c:v>
                </c:pt>
                <c:pt idx="144164">
                  <c:v>4.1313000000000002E-2</c:v>
                </c:pt>
                <c:pt idx="144165">
                  <c:v>4.1312000000000001E-2</c:v>
                </c:pt>
                <c:pt idx="144166">
                  <c:v>4.1311E-2</c:v>
                </c:pt>
                <c:pt idx="144167">
                  <c:v>4.1308999999999998E-2</c:v>
                </c:pt>
                <c:pt idx="144168">
                  <c:v>4.1307999999999997E-2</c:v>
                </c:pt>
                <c:pt idx="144169">
                  <c:v>4.1307000000000003E-2</c:v>
                </c:pt>
                <c:pt idx="144170">
                  <c:v>4.1305000000000001E-2</c:v>
                </c:pt>
                <c:pt idx="144171">
                  <c:v>4.1304E-2</c:v>
                </c:pt>
                <c:pt idx="144172">
                  <c:v>4.1302999999999999E-2</c:v>
                </c:pt>
                <c:pt idx="144173">
                  <c:v>4.1300999999999997E-2</c:v>
                </c:pt>
                <c:pt idx="144174">
                  <c:v>4.1300000000000003E-2</c:v>
                </c:pt>
                <c:pt idx="144175">
                  <c:v>4.1299000000000002E-2</c:v>
                </c:pt>
                <c:pt idx="144176">
                  <c:v>4.1297E-2</c:v>
                </c:pt>
                <c:pt idx="144177">
                  <c:v>4.1295999999999999E-2</c:v>
                </c:pt>
                <c:pt idx="144178">
                  <c:v>4.1293999999999997E-2</c:v>
                </c:pt>
                <c:pt idx="144179">
                  <c:v>4.1293000000000003E-2</c:v>
                </c:pt>
                <c:pt idx="144180">
                  <c:v>4.1292000000000002E-2</c:v>
                </c:pt>
                <c:pt idx="144181">
                  <c:v>4.1291000000000001E-2</c:v>
                </c:pt>
                <c:pt idx="144182">
                  <c:v>4.1288999999999999E-2</c:v>
                </c:pt>
                <c:pt idx="144183">
                  <c:v>4.1287999999999998E-2</c:v>
                </c:pt>
                <c:pt idx="144184">
                  <c:v>4.1286999999999997E-2</c:v>
                </c:pt>
                <c:pt idx="144185">
                  <c:v>4.1286000000000003E-2</c:v>
                </c:pt>
                <c:pt idx="144186">
                  <c:v>4.1284000000000001E-2</c:v>
                </c:pt>
                <c:pt idx="144187">
                  <c:v>4.1283E-2</c:v>
                </c:pt>
                <c:pt idx="144188">
                  <c:v>4.1281999999999999E-2</c:v>
                </c:pt>
                <c:pt idx="144189">
                  <c:v>4.1280999999999998E-2</c:v>
                </c:pt>
                <c:pt idx="144190">
                  <c:v>4.1279000000000003E-2</c:v>
                </c:pt>
                <c:pt idx="144191">
                  <c:v>4.1278000000000002E-2</c:v>
                </c:pt>
                <c:pt idx="144192">
                  <c:v>4.1277000000000001E-2</c:v>
                </c:pt>
                <c:pt idx="144193">
                  <c:v>4.1277000000000001E-2</c:v>
                </c:pt>
                <c:pt idx="144194">
                  <c:v>4.1276E-2</c:v>
                </c:pt>
                <c:pt idx="144195">
                  <c:v>4.1274999999999999E-2</c:v>
                </c:pt>
                <c:pt idx="144196">
                  <c:v>4.1273999999999998E-2</c:v>
                </c:pt>
                <c:pt idx="144197">
                  <c:v>4.1272999999999997E-2</c:v>
                </c:pt>
                <c:pt idx="144198">
                  <c:v>4.1272000000000003E-2</c:v>
                </c:pt>
                <c:pt idx="144199">
                  <c:v>4.1271000000000002E-2</c:v>
                </c:pt>
                <c:pt idx="144200">
                  <c:v>4.1271000000000002E-2</c:v>
                </c:pt>
                <c:pt idx="144201">
                  <c:v>4.1270000000000001E-2</c:v>
                </c:pt>
                <c:pt idx="144202">
                  <c:v>4.1269E-2</c:v>
                </c:pt>
                <c:pt idx="144203">
                  <c:v>4.1269E-2</c:v>
                </c:pt>
                <c:pt idx="144204">
                  <c:v>4.1267999999999999E-2</c:v>
                </c:pt>
                <c:pt idx="144205">
                  <c:v>4.1267999999999999E-2</c:v>
                </c:pt>
                <c:pt idx="144206">
                  <c:v>4.1267999999999999E-2</c:v>
                </c:pt>
                <c:pt idx="144207">
                  <c:v>4.1266999999999998E-2</c:v>
                </c:pt>
                <c:pt idx="144208">
                  <c:v>4.1266999999999998E-2</c:v>
                </c:pt>
                <c:pt idx="144209">
                  <c:v>4.1265999999999997E-2</c:v>
                </c:pt>
                <c:pt idx="144210">
                  <c:v>4.1265999999999997E-2</c:v>
                </c:pt>
                <c:pt idx="144211">
                  <c:v>4.1265999999999997E-2</c:v>
                </c:pt>
                <c:pt idx="144212">
                  <c:v>4.1265999999999997E-2</c:v>
                </c:pt>
                <c:pt idx="144213">
                  <c:v>4.1265000000000003E-2</c:v>
                </c:pt>
                <c:pt idx="144214">
                  <c:v>4.1265000000000003E-2</c:v>
                </c:pt>
                <c:pt idx="144215">
                  <c:v>4.1265000000000003E-2</c:v>
                </c:pt>
                <c:pt idx="144216">
                  <c:v>4.1265000000000003E-2</c:v>
                </c:pt>
                <c:pt idx="144217">
                  <c:v>4.1265000000000003E-2</c:v>
                </c:pt>
                <c:pt idx="144218">
                  <c:v>4.1265000000000003E-2</c:v>
                </c:pt>
                <c:pt idx="144219">
                  <c:v>4.1265000000000003E-2</c:v>
                </c:pt>
                <c:pt idx="144220">
                  <c:v>4.1265000000000003E-2</c:v>
                </c:pt>
                <c:pt idx="144221">
                  <c:v>4.1265000000000003E-2</c:v>
                </c:pt>
                <c:pt idx="144222">
                  <c:v>4.1265000000000003E-2</c:v>
                </c:pt>
                <c:pt idx="144223">
                  <c:v>4.1265000000000003E-2</c:v>
                </c:pt>
                <c:pt idx="144224">
                  <c:v>4.1265000000000003E-2</c:v>
                </c:pt>
                <c:pt idx="144225">
                  <c:v>4.1265000000000003E-2</c:v>
                </c:pt>
                <c:pt idx="144226">
                  <c:v>4.1265999999999997E-2</c:v>
                </c:pt>
                <c:pt idx="144227">
                  <c:v>4.1265999999999997E-2</c:v>
                </c:pt>
                <c:pt idx="144228">
                  <c:v>4.1265999999999997E-2</c:v>
                </c:pt>
                <c:pt idx="144229">
                  <c:v>4.1265999999999997E-2</c:v>
                </c:pt>
                <c:pt idx="144230">
                  <c:v>4.1265999999999997E-2</c:v>
                </c:pt>
                <c:pt idx="144231">
                  <c:v>4.1265999999999997E-2</c:v>
                </c:pt>
                <c:pt idx="144232">
                  <c:v>4.1265999999999997E-2</c:v>
                </c:pt>
                <c:pt idx="144233">
                  <c:v>4.1265999999999997E-2</c:v>
                </c:pt>
                <c:pt idx="144234">
                  <c:v>4.1265999999999997E-2</c:v>
                </c:pt>
                <c:pt idx="144235">
                  <c:v>4.1265999999999997E-2</c:v>
                </c:pt>
                <c:pt idx="144236">
                  <c:v>4.1265000000000003E-2</c:v>
                </c:pt>
                <c:pt idx="144237">
                  <c:v>4.1265000000000003E-2</c:v>
                </c:pt>
                <c:pt idx="144238">
                  <c:v>4.1265000000000003E-2</c:v>
                </c:pt>
                <c:pt idx="144239">
                  <c:v>4.1265000000000003E-2</c:v>
                </c:pt>
                <c:pt idx="144240">
                  <c:v>4.1265000000000003E-2</c:v>
                </c:pt>
                <c:pt idx="144241">
                  <c:v>4.1264000000000002E-2</c:v>
                </c:pt>
                <c:pt idx="144242">
                  <c:v>4.1264000000000002E-2</c:v>
                </c:pt>
                <c:pt idx="144243">
                  <c:v>4.1264000000000002E-2</c:v>
                </c:pt>
                <c:pt idx="144244">
                  <c:v>4.1263000000000001E-2</c:v>
                </c:pt>
                <c:pt idx="144245">
                  <c:v>4.1262E-2</c:v>
                </c:pt>
                <c:pt idx="144246">
                  <c:v>4.1262E-2</c:v>
                </c:pt>
                <c:pt idx="144247">
                  <c:v>4.1260999999999999E-2</c:v>
                </c:pt>
                <c:pt idx="144248">
                  <c:v>4.1259999999999998E-2</c:v>
                </c:pt>
                <c:pt idx="144249">
                  <c:v>4.1259999999999998E-2</c:v>
                </c:pt>
                <c:pt idx="144250">
                  <c:v>4.1258999999999997E-2</c:v>
                </c:pt>
                <c:pt idx="144251">
                  <c:v>4.1258000000000003E-2</c:v>
                </c:pt>
                <c:pt idx="144252">
                  <c:v>4.1257000000000002E-2</c:v>
                </c:pt>
                <c:pt idx="144253">
                  <c:v>4.1256000000000001E-2</c:v>
                </c:pt>
                <c:pt idx="144254">
                  <c:v>4.1255E-2</c:v>
                </c:pt>
                <c:pt idx="144255">
                  <c:v>4.1253999999999999E-2</c:v>
                </c:pt>
                <c:pt idx="144256">
                  <c:v>4.1252999999999998E-2</c:v>
                </c:pt>
                <c:pt idx="144257">
                  <c:v>4.1251000000000003E-2</c:v>
                </c:pt>
                <c:pt idx="144258">
                  <c:v>4.1250000000000002E-2</c:v>
                </c:pt>
                <c:pt idx="144259">
                  <c:v>4.1248E-2</c:v>
                </c:pt>
                <c:pt idx="144260">
                  <c:v>4.1246999999999999E-2</c:v>
                </c:pt>
                <c:pt idx="144261">
                  <c:v>4.1244999999999997E-2</c:v>
                </c:pt>
                <c:pt idx="144262">
                  <c:v>4.1244000000000003E-2</c:v>
                </c:pt>
                <c:pt idx="144263">
                  <c:v>4.1242000000000001E-2</c:v>
                </c:pt>
                <c:pt idx="144264">
                  <c:v>4.1241E-2</c:v>
                </c:pt>
                <c:pt idx="144265">
                  <c:v>4.1238999999999998E-2</c:v>
                </c:pt>
                <c:pt idx="144266">
                  <c:v>4.1237000000000003E-2</c:v>
                </c:pt>
                <c:pt idx="144267">
                  <c:v>4.1235000000000001E-2</c:v>
                </c:pt>
                <c:pt idx="144268">
                  <c:v>4.1232999999999999E-2</c:v>
                </c:pt>
                <c:pt idx="144269">
                  <c:v>4.1230999999999997E-2</c:v>
                </c:pt>
                <c:pt idx="144270">
                  <c:v>4.1229000000000002E-2</c:v>
                </c:pt>
                <c:pt idx="144271">
                  <c:v>4.1227E-2</c:v>
                </c:pt>
                <c:pt idx="144272">
                  <c:v>4.1224999999999998E-2</c:v>
                </c:pt>
                <c:pt idx="144273">
                  <c:v>4.1223000000000003E-2</c:v>
                </c:pt>
                <c:pt idx="144274">
                  <c:v>4.1221000000000001E-2</c:v>
                </c:pt>
                <c:pt idx="144275">
                  <c:v>4.1218999999999999E-2</c:v>
                </c:pt>
                <c:pt idx="144276">
                  <c:v>4.1217999999999998E-2</c:v>
                </c:pt>
                <c:pt idx="144277">
                  <c:v>4.1216000000000003E-2</c:v>
                </c:pt>
                <c:pt idx="144278">
                  <c:v>4.1214000000000001E-2</c:v>
                </c:pt>
                <c:pt idx="144279">
                  <c:v>4.1211999999999999E-2</c:v>
                </c:pt>
                <c:pt idx="144280">
                  <c:v>4.1209999999999997E-2</c:v>
                </c:pt>
                <c:pt idx="144281">
                  <c:v>4.1208000000000002E-2</c:v>
                </c:pt>
                <c:pt idx="144282">
                  <c:v>4.1206E-2</c:v>
                </c:pt>
                <c:pt idx="144283">
                  <c:v>4.1203999999999998E-2</c:v>
                </c:pt>
                <c:pt idx="144284">
                  <c:v>4.1202000000000003E-2</c:v>
                </c:pt>
                <c:pt idx="144285">
                  <c:v>4.1201000000000002E-2</c:v>
                </c:pt>
                <c:pt idx="144286">
                  <c:v>4.1199E-2</c:v>
                </c:pt>
                <c:pt idx="144287">
                  <c:v>4.1197999999999999E-2</c:v>
                </c:pt>
                <c:pt idx="144288">
                  <c:v>4.1196999999999998E-2</c:v>
                </c:pt>
                <c:pt idx="144289">
                  <c:v>4.1195000000000002E-2</c:v>
                </c:pt>
                <c:pt idx="144290">
                  <c:v>4.1194000000000001E-2</c:v>
                </c:pt>
                <c:pt idx="144291">
                  <c:v>4.1193E-2</c:v>
                </c:pt>
                <c:pt idx="144292">
                  <c:v>4.1191999999999999E-2</c:v>
                </c:pt>
                <c:pt idx="144293">
                  <c:v>4.1190999999999998E-2</c:v>
                </c:pt>
                <c:pt idx="144294">
                  <c:v>4.1189999999999997E-2</c:v>
                </c:pt>
                <c:pt idx="144295">
                  <c:v>4.1189000000000003E-2</c:v>
                </c:pt>
                <c:pt idx="144296">
                  <c:v>4.1188000000000002E-2</c:v>
                </c:pt>
                <c:pt idx="144297">
                  <c:v>4.1188000000000002E-2</c:v>
                </c:pt>
                <c:pt idx="144298">
                  <c:v>4.1188000000000002E-2</c:v>
                </c:pt>
                <c:pt idx="144299">
                  <c:v>4.1187000000000001E-2</c:v>
                </c:pt>
                <c:pt idx="144300">
                  <c:v>4.1187000000000001E-2</c:v>
                </c:pt>
                <c:pt idx="144301">
                  <c:v>4.1187000000000001E-2</c:v>
                </c:pt>
                <c:pt idx="144302">
                  <c:v>4.1187000000000001E-2</c:v>
                </c:pt>
                <c:pt idx="144303">
                  <c:v>4.1187000000000001E-2</c:v>
                </c:pt>
                <c:pt idx="144304">
                  <c:v>4.1188000000000002E-2</c:v>
                </c:pt>
                <c:pt idx="144305">
                  <c:v>4.1188000000000002E-2</c:v>
                </c:pt>
                <c:pt idx="144306">
                  <c:v>4.1188000000000002E-2</c:v>
                </c:pt>
                <c:pt idx="144307">
                  <c:v>4.1189000000000003E-2</c:v>
                </c:pt>
                <c:pt idx="144308">
                  <c:v>4.1189999999999997E-2</c:v>
                </c:pt>
                <c:pt idx="144309">
                  <c:v>4.1190999999999998E-2</c:v>
                </c:pt>
                <c:pt idx="144310">
                  <c:v>4.1191999999999999E-2</c:v>
                </c:pt>
                <c:pt idx="144311">
                  <c:v>4.1193E-2</c:v>
                </c:pt>
                <c:pt idx="144312">
                  <c:v>4.1194000000000001E-2</c:v>
                </c:pt>
                <c:pt idx="144313">
                  <c:v>4.1195000000000002E-2</c:v>
                </c:pt>
                <c:pt idx="144314">
                  <c:v>4.1196000000000003E-2</c:v>
                </c:pt>
                <c:pt idx="144315">
                  <c:v>4.1197999999999999E-2</c:v>
                </c:pt>
                <c:pt idx="144316">
                  <c:v>4.1199E-2</c:v>
                </c:pt>
                <c:pt idx="144317">
                  <c:v>4.1201000000000002E-2</c:v>
                </c:pt>
                <c:pt idx="144318">
                  <c:v>4.1202999999999997E-2</c:v>
                </c:pt>
                <c:pt idx="144319">
                  <c:v>4.1203999999999998E-2</c:v>
                </c:pt>
                <c:pt idx="144320">
                  <c:v>4.1206E-2</c:v>
                </c:pt>
                <c:pt idx="144321">
                  <c:v>4.1208000000000002E-2</c:v>
                </c:pt>
                <c:pt idx="144322">
                  <c:v>4.1209999999999997E-2</c:v>
                </c:pt>
                <c:pt idx="144323">
                  <c:v>4.1211999999999999E-2</c:v>
                </c:pt>
                <c:pt idx="144324">
                  <c:v>4.1215000000000002E-2</c:v>
                </c:pt>
                <c:pt idx="144325">
                  <c:v>4.1216999999999997E-2</c:v>
                </c:pt>
                <c:pt idx="144326">
                  <c:v>4.1218999999999999E-2</c:v>
                </c:pt>
                <c:pt idx="144327">
                  <c:v>4.1221000000000001E-2</c:v>
                </c:pt>
                <c:pt idx="144328">
                  <c:v>4.1223000000000003E-2</c:v>
                </c:pt>
                <c:pt idx="144329">
                  <c:v>4.1224999999999998E-2</c:v>
                </c:pt>
                <c:pt idx="144330">
                  <c:v>4.1228000000000001E-2</c:v>
                </c:pt>
                <c:pt idx="144331">
                  <c:v>4.1230000000000003E-2</c:v>
                </c:pt>
                <c:pt idx="144332">
                  <c:v>4.1231999999999998E-2</c:v>
                </c:pt>
                <c:pt idx="144333">
                  <c:v>4.1235000000000001E-2</c:v>
                </c:pt>
                <c:pt idx="144334">
                  <c:v>4.1237000000000003E-2</c:v>
                </c:pt>
                <c:pt idx="144335">
                  <c:v>4.1238999999999998E-2</c:v>
                </c:pt>
                <c:pt idx="144336">
                  <c:v>4.1241E-2</c:v>
                </c:pt>
                <c:pt idx="144337">
                  <c:v>4.1244000000000003E-2</c:v>
                </c:pt>
                <c:pt idx="144338">
                  <c:v>4.1245999999999998E-2</c:v>
                </c:pt>
                <c:pt idx="144339">
                  <c:v>4.1248E-2</c:v>
                </c:pt>
                <c:pt idx="144340">
                  <c:v>4.1250000000000002E-2</c:v>
                </c:pt>
                <c:pt idx="144341">
                  <c:v>4.1251999999999997E-2</c:v>
                </c:pt>
                <c:pt idx="144342">
                  <c:v>4.1253999999999999E-2</c:v>
                </c:pt>
                <c:pt idx="144343">
                  <c:v>4.1255E-2</c:v>
                </c:pt>
                <c:pt idx="144344">
                  <c:v>4.1257000000000002E-2</c:v>
                </c:pt>
                <c:pt idx="144345">
                  <c:v>4.1258999999999997E-2</c:v>
                </c:pt>
                <c:pt idx="144346">
                  <c:v>4.1260999999999999E-2</c:v>
                </c:pt>
                <c:pt idx="144347">
                  <c:v>4.1262E-2</c:v>
                </c:pt>
                <c:pt idx="144348">
                  <c:v>4.1264000000000002E-2</c:v>
                </c:pt>
                <c:pt idx="144349">
                  <c:v>4.1265000000000003E-2</c:v>
                </c:pt>
                <c:pt idx="144350">
                  <c:v>4.1266999999999998E-2</c:v>
                </c:pt>
                <c:pt idx="144351">
                  <c:v>4.1267999999999999E-2</c:v>
                </c:pt>
                <c:pt idx="144352">
                  <c:v>4.1269E-2</c:v>
                </c:pt>
                <c:pt idx="144353">
                  <c:v>4.1270000000000001E-2</c:v>
                </c:pt>
                <c:pt idx="144354">
                  <c:v>4.1270000000000001E-2</c:v>
                </c:pt>
                <c:pt idx="144355">
                  <c:v>4.1271000000000002E-2</c:v>
                </c:pt>
                <c:pt idx="144356">
                  <c:v>4.1272000000000003E-2</c:v>
                </c:pt>
                <c:pt idx="144357">
                  <c:v>4.1272999999999997E-2</c:v>
                </c:pt>
                <c:pt idx="144358">
                  <c:v>4.1272999999999997E-2</c:v>
                </c:pt>
                <c:pt idx="144359">
                  <c:v>4.1273999999999998E-2</c:v>
                </c:pt>
                <c:pt idx="144360">
                  <c:v>4.1273999999999998E-2</c:v>
                </c:pt>
                <c:pt idx="144361">
                  <c:v>4.1273999999999998E-2</c:v>
                </c:pt>
                <c:pt idx="144362">
                  <c:v>4.1273999999999998E-2</c:v>
                </c:pt>
                <c:pt idx="144363">
                  <c:v>4.1273999999999998E-2</c:v>
                </c:pt>
                <c:pt idx="144364">
                  <c:v>4.1273999999999998E-2</c:v>
                </c:pt>
                <c:pt idx="144365">
                  <c:v>4.1273999999999998E-2</c:v>
                </c:pt>
                <c:pt idx="144366">
                  <c:v>4.1273999999999998E-2</c:v>
                </c:pt>
                <c:pt idx="144367">
                  <c:v>4.1272999999999997E-2</c:v>
                </c:pt>
                <c:pt idx="144368">
                  <c:v>4.1272999999999997E-2</c:v>
                </c:pt>
                <c:pt idx="144369">
                  <c:v>4.1272000000000003E-2</c:v>
                </c:pt>
                <c:pt idx="144370">
                  <c:v>4.1272000000000003E-2</c:v>
                </c:pt>
                <c:pt idx="144371">
                  <c:v>4.1271000000000002E-2</c:v>
                </c:pt>
                <c:pt idx="144372">
                  <c:v>4.1271000000000002E-2</c:v>
                </c:pt>
                <c:pt idx="144373">
                  <c:v>4.1270000000000001E-2</c:v>
                </c:pt>
                <c:pt idx="144374">
                  <c:v>4.1269E-2</c:v>
                </c:pt>
                <c:pt idx="144375">
                  <c:v>4.1267999999999999E-2</c:v>
                </c:pt>
                <c:pt idx="144376">
                  <c:v>4.1266999999999998E-2</c:v>
                </c:pt>
                <c:pt idx="144377">
                  <c:v>4.1265999999999997E-2</c:v>
                </c:pt>
                <c:pt idx="144378">
                  <c:v>4.1265000000000003E-2</c:v>
                </c:pt>
                <c:pt idx="144379">
                  <c:v>4.1263000000000001E-2</c:v>
                </c:pt>
                <c:pt idx="144380">
                  <c:v>4.1262E-2</c:v>
                </c:pt>
                <c:pt idx="144381">
                  <c:v>4.1260999999999999E-2</c:v>
                </c:pt>
                <c:pt idx="144382">
                  <c:v>4.1259999999999998E-2</c:v>
                </c:pt>
                <c:pt idx="144383">
                  <c:v>4.1258999999999997E-2</c:v>
                </c:pt>
                <c:pt idx="144384">
                  <c:v>4.1257000000000002E-2</c:v>
                </c:pt>
                <c:pt idx="144385">
                  <c:v>4.1256000000000001E-2</c:v>
                </c:pt>
                <c:pt idx="144386">
                  <c:v>4.1253999999999999E-2</c:v>
                </c:pt>
                <c:pt idx="144387">
                  <c:v>4.1252999999999998E-2</c:v>
                </c:pt>
                <c:pt idx="144388">
                  <c:v>4.1251000000000003E-2</c:v>
                </c:pt>
                <c:pt idx="144389">
                  <c:v>4.1250000000000002E-2</c:v>
                </c:pt>
                <c:pt idx="144390">
                  <c:v>4.1249000000000001E-2</c:v>
                </c:pt>
                <c:pt idx="144391">
                  <c:v>4.1246999999999999E-2</c:v>
                </c:pt>
                <c:pt idx="144392">
                  <c:v>4.1245999999999998E-2</c:v>
                </c:pt>
                <c:pt idx="144393">
                  <c:v>4.1244000000000003E-2</c:v>
                </c:pt>
                <c:pt idx="144394">
                  <c:v>4.1243000000000002E-2</c:v>
                </c:pt>
                <c:pt idx="144395">
                  <c:v>4.1242000000000001E-2</c:v>
                </c:pt>
                <c:pt idx="144396">
                  <c:v>4.1239999999999999E-2</c:v>
                </c:pt>
                <c:pt idx="144397">
                  <c:v>4.1238999999999998E-2</c:v>
                </c:pt>
                <c:pt idx="144398">
                  <c:v>4.1237999999999997E-2</c:v>
                </c:pt>
                <c:pt idx="144399">
                  <c:v>4.1236000000000002E-2</c:v>
                </c:pt>
                <c:pt idx="144400">
                  <c:v>4.1235000000000001E-2</c:v>
                </c:pt>
                <c:pt idx="144401">
                  <c:v>4.1234E-2</c:v>
                </c:pt>
                <c:pt idx="144402">
                  <c:v>4.1232999999999999E-2</c:v>
                </c:pt>
                <c:pt idx="144403">
                  <c:v>4.1231999999999998E-2</c:v>
                </c:pt>
                <c:pt idx="144404">
                  <c:v>4.1230999999999997E-2</c:v>
                </c:pt>
                <c:pt idx="144405">
                  <c:v>4.1230000000000003E-2</c:v>
                </c:pt>
                <c:pt idx="144406">
                  <c:v>4.1229000000000002E-2</c:v>
                </c:pt>
                <c:pt idx="144407">
                  <c:v>4.1228000000000001E-2</c:v>
                </c:pt>
                <c:pt idx="144408">
                  <c:v>4.1227E-2</c:v>
                </c:pt>
                <c:pt idx="144409">
                  <c:v>4.1225999999999999E-2</c:v>
                </c:pt>
                <c:pt idx="144410">
                  <c:v>4.1225999999999999E-2</c:v>
                </c:pt>
                <c:pt idx="144411">
                  <c:v>4.1224999999999998E-2</c:v>
                </c:pt>
                <c:pt idx="144412">
                  <c:v>4.1223999999999997E-2</c:v>
                </c:pt>
                <c:pt idx="144413">
                  <c:v>4.1223999999999997E-2</c:v>
                </c:pt>
                <c:pt idx="144414">
                  <c:v>4.1223000000000003E-2</c:v>
                </c:pt>
                <c:pt idx="144415">
                  <c:v>4.1223000000000003E-2</c:v>
                </c:pt>
                <c:pt idx="144416">
                  <c:v>4.1223000000000003E-2</c:v>
                </c:pt>
                <c:pt idx="144417">
                  <c:v>4.1222000000000002E-2</c:v>
                </c:pt>
                <c:pt idx="144418">
                  <c:v>4.1222000000000002E-2</c:v>
                </c:pt>
                <c:pt idx="144419">
                  <c:v>4.1222000000000002E-2</c:v>
                </c:pt>
                <c:pt idx="144420">
                  <c:v>4.1222000000000002E-2</c:v>
                </c:pt>
                <c:pt idx="144421">
                  <c:v>4.1222000000000002E-2</c:v>
                </c:pt>
                <c:pt idx="144422">
                  <c:v>4.1222000000000002E-2</c:v>
                </c:pt>
                <c:pt idx="144423">
                  <c:v>4.1222000000000002E-2</c:v>
                </c:pt>
                <c:pt idx="144424">
                  <c:v>4.1222000000000002E-2</c:v>
                </c:pt>
                <c:pt idx="144425">
                  <c:v>4.1222000000000002E-2</c:v>
                </c:pt>
                <c:pt idx="144426">
                  <c:v>4.1222000000000002E-2</c:v>
                </c:pt>
                <c:pt idx="144427">
                  <c:v>4.1223000000000003E-2</c:v>
                </c:pt>
                <c:pt idx="144428">
                  <c:v>4.1223000000000003E-2</c:v>
                </c:pt>
                <c:pt idx="144429">
                  <c:v>4.1223000000000003E-2</c:v>
                </c:pt>
                <c:pt idx="144430">
                  <c:v>4.1223999999999997E-2</c:v>
                </c:pt>
                <c:pt idx="144431">
                  <c:v>4.1223999999999997E-2</c:v>
                </c:pt>
                <c:pt idx="144432">
                  <c:v>4.1224999999999998E-2</c:v>
                </c:pt>
                <c:pt idx="144433">
                  <c:v>4.1224999999999998E-2</c:v>
                </c:pt>
                <c:pt idx="144434">
                  <c:v>4.1224999999999998E-2</c:v>
                </c:pt>
                <c:pt idx="144435">
                  <c:v>4.1225999999999999E-2</c:v>
                </c:pt>
                <c:pt idx="144436">
                  <c:v>4.1225999999999999E-2</c:v>
                </c:pt>
                <c:pt idx="144437">
                  <c:v>4.1227E-2</c:v>
                </c:pt>
                <c:pt idx="144438">
                  <c:v>4.1227E-2</c:v>
                </c:pt>
                <c:pt idx="144439">
                  <c:v>4.1228000000000001E-2</c:v>
                </c:pt>
                <c:pt idx="144440">
                  <c:v>4.1228000000000001E-2</c:v>
                </c:pt>
                <c:pt idx="144441">
                  <c:v>4.1229000000000002E-2</c:v>
                </c:pt>
                <c:pt idx="144442">
                  <c:v>4.1230000000000003E-2</c:v>
                </c:pt>
                <c:pt idx="144443">
                  <c:v>4.1230000000000003E-2</c:v>
                </c:pt>
                <c:pt idx="144444">
                  <c:v>4.1230999999999997E-2</c:v>
                </c:pt>
                <c:pt idx="144445">
                  <c:v>4.1230999999999997E-2</c:v>
                </c:pt>
                <c:pt idx="144446">
                  <c:v>4.1230999999999997E-2</c:v>
                </c:pt>
                <c:pt idx="144447">
                  <c:v>4.1231999999999998E-2</c:v>
                </c:pt>
                <c:pt idx="144448">
                  <c:v>4.1231999999999998E-2</c:v>
                </c:pt>
                <c:pt idx="144449">
                  <c:v>4.1232999999999999E-2</c:v>
                </c:pt>
                <c:pt idx="144450">
                  <c:v>4.1232999999999999E-2</c:v>
                </c:pt>
                <c:pt idx="144451">
                  <c:v>4.1234E-2</c:v>
                </c:pt>
                <c:pt idx="144452">
                  <c:v>4.1234E-2</c:v>
                </c:pt>
                <c:pt idx="144453">
                  <c:v>4.1234E-2</c:v>
                </c:pt>
                <c:pt idx="144454">
                  <c:v>4.1235000000000001E-2</c:v>
                </c:pt>
                <c:pt idx="144455">
                  <c:v>4.1235000000000001E-2</c:v>
                </c:pt>
                <c:pt idx="144456">
                  <c:v>4.1235000000000001E-2</c:v>
                </c:pt>
                <c:pt idx="144457">
                  <c:v>4.1235000000000001E-2</c:v>
                </c:pt>
                <c:pt idx="144458">
                  <c:v>4.1236000000000002E-2</c:v>
                </c:pt>
                <c:pt idx="144459">
                  <c:v>4.1236000000000002E-2</c:v>
                </c:pt>
                <c:pt idx="144460">
                  <c:v>4.1236000000000002E-2</c:v>
                </c:pt>
                <c:pt idx="144461">
                  <c:v>4.1236000000000002E-2</c:v>
                </c:pt>
                <c:pt idx="144462">
                  <c:v>4.1236000000000002E-2</c:v>
                </c:pt>
                <c:pt idx="144463">
                  <c:v>4.1237000000000003E-2</c:v>
                </c:pt>
                <c:pt idx="144464">
                  <c:v>4.1237000000000003E-2</c:v>
                </c:pt>
                <c:pt idx="144465">
                  <c:v>4.1237000000000003E-2</c:v>
                </c:pt>
                <c:pt idx="144466">
                  <c:v>4.1237000000000003E-2</c:v>
                </c:pt>
                <c:pt idx="144467">
                  <c:v>4.1237000000000003E-2</c:v>
                </c:pt>
                <c:pt idx="144468">
                  <c:v>4.1237999999999997E-2</c:v>
                </c:pt>
                <c:pt idx="144469">
                  <c:v>4.1237999999999997E-2</c:v>
                </c:pt>
                <c:pt idx="144470">
                  <c:v>4.1237999999999997E-2</c:v>
                </c:pt>
                <c:pt idx="144471">
                  <c:v>4.1237999999999997E-2</c:v>
                </c:pt>
                <c:pt idx="144472">
                  <c:v>4.1237999999999997E-2</c:v>
                </c:pt>
                <c:pt idx="144473">
                  <c:v>4.1238999999999998E-2</c:v>
                </c:pt>
                <c:pt idx="144474">
                  <c:v>4.1238999999999998E-2</c:v>
                </c:pt>
                <c:pt idx="144475">
                  <c:v>4.1238999999999998E-2</c:v>
                </c:pt>
                <c:pt idx="144476">
                  <c:v>4.1239999999999999E-2</c:v>
                </c:pt>
                <c:pt idx="144477">
                  <c:v>4.1239999999999999E-2</c:v>
                </c:pt>
                <c:pt idx="144478">
                  <c:v>4.1241E-2</c:v>
                </c:pt>
                <c:pt idx="144479">
                  <c:v>4.1241E-2</c:v>
                </c:pt>
                <c:pt idx="144480">
                  <c:v>4.1242000000000001E-2</c:v>
                </c:pt>
                <c:pt idx="144481">
                  <c:v>4.1242000000000001E-2</c:v>
                </c:pt>
                <c:pt idx="144482">
                  <c:v>4.1243000000000002E-2</c:v>
                </c:pt>
                <c:pt idx="144483">
                  <c:v>4.1243000000000002E-2</c:v>
                </c:pt>
                <c:pt idx="144484">
                  <c:v>4.1244000000000003E-2</c:v>
                </c:pt>
                <c:pt idx="144485">
                  <c:v>4.1244999999999997E-2</c:v>
                </c:pt>
                <c:pt idx="144486">
                  <c:v>4.1245999999999998E-2</c:v>
                </c:pt>
                <c:pt idx="144487">
                  <c:v>4.1246999999999999E-2</c:v>
                </c:pt>
                <c:pt idx="144488">
                  <c:v>4.1248E-2</c:v>
                </c:pt>
                <c:pt idx="144489">
                  <c:v>4.1249000000000001E-2</c:v>
                </c:pt>
                <c:pt idx="144490">
                  <c:v>4.1250000000000002E-2</c:v>
                </c:pt>
                <c:pt idx="144491">
                  <c:v>4.1251000000000003E-2</c:v>
                </c:pt>
                <c:pt idx="144492">
                  <c:v>4.1251999999999997E-2</c:v>
                </c:pt>
                <c:pt idx="144493">
                  <c:v>4.1253999999999999E-2</c:v>
                </c:pt>
                <c:pt idx="144494">
                  <c:v>4.1255E-2</c:v>
                </c:pt>
                <c:pt idx="144495">
                  <c:v>4.1256000000000001E-2</c:v>
                </c:pt>
                <c:pt idx="144496">
                  <c:v>4.1257000000000002E-2</c:v>
                </c:pt>
                <c:pt idx="144497">
                  <c:v>4.1258999999999997E-2</c:v>
                </c:pt>
                <c:pt idx="144498">
                  <c:v>4.1259999999999998E-2</c:v>
                </c:pt>
                <c:pt idx="144499">
                  <c:v>4.1260999999999999E-2</c:v>
                </c:pt>
                <c:pt idx="144500">
                  <c:v>4.1263000000000001E-2</c:v>
                </c:pt>
                <c:pt idx="144501">
                  <c:v>4.1264000000000002E-2</c:v>
                </c:pt>
                <c:pt idx="144502">
                  <c:v>4.1265999999999997E-2</c:v>
                </c:pt>
                <c:pt idx="144503">
                  <c:v>4.1266999999999998E-2</c:v>
                </c:pt>
                <c:pt idx="144504">
                  <c:v>4.1267999999999999E-2</c:v>
                </c:pt>
                <c:pt idx="144505">
                  <c:v>4.1270000000000001E-2</c:v>
                </c:pt>
                <c:pt idx="144506">
                  <c:v>4.1271000000000002E-2</c:v>
                </c:pt>
                <c:pt idx="144507">
                  <c:v>4.1272000000000003E-2</c:v>
                </c:pt>
                <c:pt idx="144508">
                  <c:v>4.1272999999999997E-2</c:v>
                </c:pt>
                <c:pt idx="144509">
                  <c:v>4.1274999999999999E-2</c:v>
                </c:pt>
                <c:pt idx="144510">
                  <c:v>4.1276E-2</c:v>
                </c:pt>
                <c:pt idx="144511">
                  <c:v>4.1277000000000001E-2</c:v>
                </c:pt>
                <c:pt idx="144512">
                  <c:v>4.1278000000000002E-2</c:v>
                </c:pt>
                <c:pt idx="144513">
                  <c:v>4.1279000000000003E-2</c:v>
                </c:pt>
                <c:pt idx="144514">
                  <c:v>4.1279999999999997E-2</c:v>
                </c:pt>
                <c:pt idx="144515">
                  <c:v>4.1280999999999998E-2</c:v>
                </c:pt>
                <c:pt idx="144516">
                  <c:v>4.1281999999999999E-2</c:v>
                </c:pt>
                <c:pt idx="144517">
                  <c:v>4.1283E-2</c:v>
                </c:pt>
                <c:pt idx="144518">
                  <c:v>4.1283E-2</c:v>
                </c:pt>
                <c:pt idx="144519">
                  <c:v>4.1284000000000001E-2</c:v>
                </c:pt>
                <c:pt idx="144520">
                  <c:v>4.1284000000000001E-2</c:v>
                </c:pt>
                <c:pt idx="144521">
                  <c:v>4.1285000000000002E-2</c:v>
                </c:pt>
                <c:pt idx="144522">
                  <c:v>4.1285000000000002E-2</c:v>
                </c:pt>
                <c:pt idx="144523">
                  <c:v>4.1285000000000002E-2</c:v>
                </c:pt>
                <c:pt idx="144524">
                  <c:v>4.1285000000000002E-2</c:v>
                </c:pt>
                <c:pt idx="144525">
                  <c:v>4.1285000000000002E-2</c:v>
                </c:pt>
                <c:pt idx="144526">
                  <c:v>4.1285000000000002E-2</c:v>
                </c:pt>
                <c:pt idx="144527">
                  <c:v>4.1285000000000002E-2</c:v>
                </c:pt>
                <c:pt idx="144528">
                  <c:v>4.1284000000000001E-2</c:v>
                </c:pt>
                <c:pt idx="144529">
                  <c:v>4.1284000000000001E-2</c:v>
                </c:pt>
                <c:pt idx="144530">
                  <c:v>4.1283E-2</c:v>
                </c:pt>
                <c:pt idx="144531">
                  <c:v>4.1281999999999999E-2</c:v>
                </c:pt>
                <c:pt idx="144532">
                  <c:v>4.1281999999999999E-2</c:v>
                </c:pt>
                <c:pt idx="144533">
                  <c:v>4.1280999999999998E-2</c:v>
                </c:pt>
                <c:pt idx="144534">
                  <c:v>4.1279999999999997E-2</c:v>
                </c:pt>
                <c:pt idx="144535">
                  <c:v>4.1279000000000003E-2</c:v>
                </c:pt>
                <c:pt idx="144536">
                  <c:v>4.1277000000000001E-2</c:v>
                </c:pt>
                <c:pt idx="144537">
                  <c:v>4.1276E-2</c:v>
                </c:pt>
                <c:pt idx="144538">
                  <c:v>4.1274999999999999E-2</c:v>
                </c:pt>
                <c:pt idx="144539">
                  <c:v>4.1272999999999997E-2</c:v>
                </c:pt>
                <c:pt idx="144540">
                  <c:v>4.1271000000000002E-2</c:v>
                </c:pt>
                <c:pt idx="144541">
                  <c:v>4.1270000000000001E-2</c:v>
                </c:pt>
                <c:pt idx="144542">
                  <c:v>4.1267999999999999E-2</c:v>
                </c:pt>
                <c:pt idx="144543">
                  <c:v>4.1265999999999997E-2</c:v>
                </c:pt>
                <c:pt idx="144544">
                  <c:v>4.1264000000000002E-2</c:v>
                </c:pt>
                <c:pt idx="144545">
                  <c:v>4.1262E-2</c:v>
                </c:pt>
                <c:pt idx="144546">
                  <c:v>4.1260999999999999E-2</c:v>
                </c:pt>
                <c:pt idx="144547">
                  <c:v>4.1258999999999997E-2</c:v>
                </c:pt>
                <c:pt idx="144548">
                  <c:v>4.1257000000000002E-2</c:v>
                </c:pt>
                <c:pt idx="144549">
                  <c:v>4.1255E-2</c:v>
                </c:pt>
                <c:pt idx="144550">
                  <c:v>4.1251999999999997E-2</c:v>
                </c:pt>
                <c:pt idx="144551">
                  <c:v>4.1250000000000002E-2</c:v>
                </c:pt>
                <c:pt idx="144552">
                  <c:v>4.1248E-2</c:v>
                </c:pt>
                <c:pt idx="144553">
                  <c:v>4.1245999999999998E-2</c:v>
                </c:pt>
                <c:pt idx="144554">
                  <c:v>4.1244000000000003E-2</c:v>
                </c:pt>
                <c:pt idx="144555">
                  <c:v>4.1242000000000001E-2</c:v>
                </c:pt>
                <c:pt idx="144556">
                  <c:v>4.1239999999999999E-2</c:v>
                </c:pt>
                <c:pt idx="144557">
                  <c:v>4.1237999999999997E-2</c:v>
                </c:pt>
                <c:pt idx="144558">
                  <c:v>4.1236000000000002E-2</c:v>
                </c:pt>
                <c:pt idx="144559">
                  <c:v>4.1234E-2</c:v>
                </c:pt>
                <c:pt idx="144560">
                  <c:v>4.1231999999999998E-2</c:v>
                </c:pt>
                <c:pt idx="144561">
                  <c:v>4.1230000000000003E-2</c:v>
                </c:pt>
                <c:pt idx="144562">
                  <c:v>4.1229000000000002E-2</c:v>
                </c:pt>
                <c:pt idx="144563">
                  <c:v>4.1227E-2</c:v>
                </c:pt>
                <c:pt idx="144564">
                  <c:v>4.1224999999999998E-2</c:v>
                </c:pt>
                <c:pt idx="144565">
                  <c:v>4.1223000000000003E-2</c:v>
                </c:pt>
                <c:pt idx="144566">
                  <c:v>4.1222000000000002E-2</c:v>
                </c:pt>
                <c:pt idx="144567">
                  <c:v>4.122E-2</c:v>
                </c:pt>
                <c:pt idx="144568">
                  <c:v>4.1218999999999999E-2</c:v>
                </c:pt>
                <c:pt idx="144569">
                  <c:v>4.1216999999999997E-2</c:v>
                </c:pt>
                <c:pt idx="144570">
                  <c:v>4.1216000000000003E-2</c:v>
                </c:pt>
                <c:pt idx="144571">
                  <c:v>4.1215000000000002E-2</c:v>
                </c:pt>
                <c:pt idx="144572">
                  <c:v>4.1214000000000001E-2</c:v>
                </c:pt>
                <c:pt idx="144573">
                  <c:v>4.1211999999999999E-2</c:v>
                </c:pt>
                <c:pt idx="144574">
                  <c:v>4.1210999999999998E-2</c:v>
                </c:pt>
                <c:pt idx="144575">
                  <c:v>4.1209999999999997E-2</c:v>
                </c:pt>
                <c:pt idx="144576">
                  <c:v>4.1209000000000003E-2</c:v>
                </c:pt>
                <c:pt idx="144577">
                  <c:v>4.1208000000000002E-2</c:v>
                </c:pt>
                <c:pt idx="144578">
                  <c:v>4.1207000000000001E-2</c:v>
                </c:pt>
                <c:pt idx="144579">
                  <c:v>4.1207000000000001E-2</c:v>
                </c:pt>
                <c:pt idx="144580">
                  <c:v>4.1206E-2</c:v>
                </c:pt>
                <c:pt idx="144581">
                  <c:v>4.1204999999999999E-2</c:v>
                </c:pt>
                <c:pt idx="144582">
                  <c:v>4.1204999999999999E-2</c:v>
                </c:pt>
                <c:pt idx="144583">
                  <c:v>4.1203999999999998E-2</c:v>
                </c:pt>
                <c:pt idx="144584">
                  <c:v>4.1203999999999998E-2</c:v>
                </c:pt>
                <c:pt idx="144585">
                  <c:v>4.1202999999999997E-2</c:v>
                </c:pt>
                <c:pt idx="144586">
                  <c:v>4.1202000000000003E-2</c:v>
                </c:pt>
                <c:pt idx="144587">
                  <c:v>4.1202000000000003E-2</c:v>
                </c:pt>
                <c:pt idx="144588">
                  <c:v>4.1201000000000002E-2</c:v>
                </c:pt>
                <c:pt idx="144589">
                  <c:v>4.1201000000000002E-2</c:v>
                </c:pt>
                <c:pt idx="144590">
                  <c:v>4.1201000000000002E-2</c:v>
                </c:pt>
                <c:pt idx="144591">
                  <c:v>4.1200000000000001E-2</c:v>
                </c:pt>
                <c:pt idx="144592">
                  <c:v>4.1200000000000001E-2</c:v>
                </c:pt>
                <c:pt idx="144593">
                  <c:v>4.1200000000000001E-2</c:v>
                </c:pt>
                <c:pt idx="144594">
                  <c:v>4.1200000000000001E-2</c:v>
                </c:pt>
                <c:pt idx="144595">
                  <c:v>4.1199E-2</c:v>
                </c:pt>
                <c:pt idx="144596">
                  <c:v>4.1199E-2</c:v>
                </c:pt>
                <c:pt idx="144597">
                  <c:v>4.1199E-2</c:v>
                </c:pt>
                <c:pt idx="144598">
                  <c:v>4.1197999999999999E-2</c:v>
                </c:pt>
                <c:pt idx="144599">
                  <c:v>4.1197999999999999E-2</c:v>
                </c:pt>
                <c:pt idx="144600">
                  <c:v>4.1197999999999999E-2</c:v>
                </c:pt>
                <c:pt idx="144601">
                  <c:v>4.1197999999999999E-2</c:v>
                </c:pt>
                <c:pt idx="144602">
                  <c:v>4.1196999999999998E-2</c:v>
                </c:pt>
                <c:pt idx="144603">
                  <c:v>4.1196999999999998E-2</c:v>
                </c:pt>
                <c:pt idx="144604">
                  <c:v>4.1196999999999998E-2</c:v>
                </c:pt>
                <c:pt idx="144605">
                  <c:v>4.1196999999999998E-2</c:v>
                </c:pt>
                <c:pt idx="144606">
                  <c:v>4.1196999999999998E-2</c:v>
                </c:pt>
                <c:pt idx="144607">
                  <c:v>4.1196999999999998E-2</c:v>
                </c:pt>
                <c:pt idx="144608">
                  <c:v>4.1196000000000003E-2</c:v>
                </c:pt>
                <c:pt idx="144609">
                  <c:v>4.1196000000000003E-2</c:v>
                </c:pt>
                <c:pt idx="144610">
                  <c:v>4.1196000000000003E-2</c:v>
                </c:pt>
                <c:pt idx="144611">
                  <c:v>4.1195000000000002E-2</c:v>
                </c:pt>
                <c:pt idx="144612">
                  <c:v>4.1195000000000002E-2</c:v>
                </c:pt>
                <c:pt idx="144613">
                  <c:v>4.1195000000000002E-2</c:v>
                </c:pt>
                <c:pt idx="144614">
                  <c:v>4.1195000000000002E-2</c:v>
                </c:pt>
                <c:pt idx="144615">
                  <c:v>4.1194000000000001E-2</c:v>
                </c:pt>
                <c:pt idx="144616">
                  <c:v>4.1194000000000001E-2</c:v>
                </c:pt>
                <c:pt idx="144617">
                  <c:v>4.1194000000000001E-2</c:v>
                </c:pt>
                <c:pt idx="144618">
                  <c:v>4.1194000000000001E-2</c:v>
                </c:pt>
                <c:pt idx="144619">
                  <c:v>4.1193E-2</c:v>
                </c:pt>
                <c:pt idx="144620">
                  <c:v>4.1193E-2</c:v>
                </c:pt>
                <c:pt idx="144621">
                  <c:v>4.1193E-2</c:v>
                </c:pt>
                <c:pt idx="144622">
                  <c:v>4.1191999999999999E-2</c:v>
                </c:pt>
                <c:pt idx="144623">
                  <c:v>4.1191999999999999E-2</c:v>
                </c:pt>
                <c:pt idx="144624">
                  <c:v>4.1191999999999999E-2</c:v>
                </c:pt>
                <c:pt idx="144625">
                  <c:v>4.1190999999999998E-2</c:v>
                </c:pt>
                <c:pt idx="144626">
                  <c:v>4.1190999999999998E-2</c:v>
                </c:pt>
                <c:pt idx="144627">
                  <c:v>4.1190999999999998E-2</c:v>
                </c:pt>
                <c:pt idx="144628">
                  <c:v>4.1189999999999997E-2</c:v>
                </c:pt>
                <c:pt idx="144629">
                  <c:v>4.1189999999999997E-2</c:v>
                </c:pt>
                <c:pt idx="144630">
                  <c:v>4.1189999999999997E-2</c:v>
                </c:pt>
                <c:pt idx="144631">
                  <c:v>4.1189000000000003E-2</c:v>
                </c:pt>
                <c:pt idx="144632">
                  <c:v>4.1189000000000003E-2</c:v>
                </c:pt>
                <c:pt idx="144633">
                  <c:v>4.1189000000000003E-2</c:v>
                </c:pt>
                <c:pt idx="144634">
                  <c:v>4.1188000000000002E-2</c:v>
                </c:pt>
                <c:pt idx="144635">
                  <c:v>4.1188000000000002E-2</c:v>
                </c:pt>
                <c:pt idx="144636">
                  <c:v>4.1187000000000001E-2</c:v>
                </c:pt>
                <c:pt idx="144637">
                  <c:v>4.1187000000000001E-2</c:v>
                </c:pt>
                <c:pt idx="144638">
                  <c:v>4.1186E-2</c:v>
                </c:pt>
                <c:pt idx="144639">
                  <c:v>4.1186E-2</c:v>
                </c:pt>
                <c:pt idx="144640">
                  <c:v>4.1186E-2</c:v>
                </c:pt>
                <c:pt idx="144641">
                  <c:v>4.1184999999999999E-2</c:v>
                </c:pt>
                <c:pt idx="144642">
                  <c:v>4.1184999999999999E-2</c:v>
                </c:pt>
                <c:pt idx="144643">
                  <c:v>4.1184999999999999E-2</c:v>
                </c:pt>
                <c:pt idx="144644">
                  <c:v>4.1183999999999998E-2</c:v>
                </c:pt>
                <c:pt idx="144645">
                  <c:v>4.1183999999999998E-2</c:v>
                </c:pt>
                <c:pt idx="144646">
                  <c:v>4.1182999999999997E-2</c:v>
                </c:pt>
                <c:pt idx="144647">
                  <c:v>4.1182999999999997E-2</c:v>
                </c:pt>
                <c:pt idx="144648">
                  <c:v>4.1182000000000003E-2</c:v>
                </c:pt>
                <c:pt idx="144649">
                  <c:v>4.1182000000000003E-2</c:v>
                </c:pt>
                <c:pt idx="144650">
                  <c:v>4.1182000000000003E-2</c:v>
                </c:pt>
                <c:pt idx="144651">
                  <c:v>4.1181000000000002E-2</c:v>
                </c:pt>
                <c:pt idx="144652">
                  <c:v>4.1181000000000002E-2</c:v>
                </c:pt>
                <c:pt idx="144653">
                  <c:v>4.1181000000000002E-2</c:v>
                </c:pt>
                <c:pt idx="144654">
                  <c:v>4.1180000000000001E-2</c:v>
                </c:pt>
                <c:pt idx="144655">
                  <c:v>4.1180000000000001E-2</c:v>
                </c:pt>
                <c:pt idx="144656">
                  <c:v>4.1179E-2</c:v>
                </c:pt>
                <c:pt idx="144657">
                  <c:v>4.1179E-2</c:v>
                </c:pt>
                <c:pt idx="144658">
                  <c:v>4.1177999999999999E-2</c:v>
                </c:pt>
                <c:pt idx="144659">
                  <c:v>4.1177999999999999E-2</c:v>
                </c:pt>
                <c:pt idx="144660">
                  <c:v>4.1177999999999999E-2</c:v>
                </c:pt>
                <c:pt idx="144661">
                  <c:v>4.1176999999999998E-2</c:v>
                </c:pt>
                <c:pt idx="144662">
                  <c:v>4.1176999999999998E-2</c:v>
                </c:pt>
                <c:pt idx="144663">
                  <c:v>4.1175999999999997E-2</c:v>
                </c:pt>
                <c:pt idx="144664">
                  <c:v>4.1175999999999997E-2</c:v>
                </c:pt>
                <c:pt idx="144665">
                  <c:v>4.1175999999999997E-2</c:v>
                </c:pt>
                <c:pt idx="144666">
                  <c:v>4.1175000000000003E-2</c:v>
                </c:pt>
                <c:pt idx="144667">
                  <c:v>4.1175000000000003E-2</c:v>
                </c:pt>
                <c:pt idx="144668">
                  <c:v>4.1174000000000002E-2</c:v>
                </c:pt>
                <c:pt idx="144669">
                  <c:v>4.1174000000000002E-2</c:v>
                </c:pt>
                <c:pt idx="144670">
                  <c:v>4.1173000000000001E-2</c:v>
                </c:pt>
                <c:pt idx="144671">
                  <c:v>4.1173000000000001E-2</c:v>
                </c:pt>
                <c:pt idx="144672">
                  <c:v>4.1172E-2</c:v>
                </c:pt>
                <c:pt idx="144673">
                  <c:v>4.1172E-2</c:v>
                </c:pt>
                <c:pt idx="144674">
                  <c:v>4.1172E-2</c:v>
                </c:pt>
                <c:pt idx="144675">
                  <c:v>4.1170999999999999E-2</c:v>
                </c:pt>
                <c:pt idx="144676">
                  <c:v>4.1170999999999999E-2</c:v>
                </c:pt>
                <c:pt idx="144677">
                  <c:v>4.1170999999999999E-2</c:v>
                </c:pt>
                <c:pt idx="144678">
                  <c:v>4.1169999999999998E-2</c:v>
                </c:pt>
                <c:pt idx="144679">
                  <c:v>4.1169999999999998E-2</c:v>
                </c:pt>
                <c:pt idx="144680">
                  <c:v>4.1168999999999997E-2</c:v>
                </c:pt>
                <c:pt idx="144681">
                  <c:v>4.1168999999999997E-2</c:v>
                </c:pt>
                <c:pt idx="144682">
                  <c:v>4.1168000000000003E-2</c:v>
                </c:pt>
                <c:pt idx="144683">
                  <c:v>4.1168000000000003E-2</c:v>
                </c:pt>
                <c:pt idx="144684">
                  <c:v>4.1168000000000003E-2</c:v>
                </c:pt>
                <c:pt idx="144685">
                  <c:v>4.1167000000000002E-2</c:v>
                </c:pt>
                <c:pt idx="144686">
                  <c:v>4.1167000000000002E-2</c:v>
                </c:pt>
                <c:pt idx="144687">
                  <c:v>4.1167000000000002E-2</c:v>
                </c:pt>
                <c:pt idx="144688">
                  <c:v>4.1167000000000002E-2</c:v>
                </c:pt>
                <c:pt idx="144689">
                  <c:v>4.1166000000000001E-2</c:v>
                </c:pt>
                <c:pt idx="144690">
                  <c:v>4.1166000000000001E-2</c:v>
                </c:pt>
                <c:pt idx="144691">
                  <c:v>4.1166000000000001E-2</c:v>
                </c:pt>
                <c:pt idx="144692">
                  <c:v>4.1165E-2</c:v>
                </c:pt>
                <c:pt idx="144693">
                  <c:v>4.1165E-2</c:v>
                </c:pt>
                <c:pt idx="144694">
                  <c:v>4.1165E-2</c:v>
                </c:pt>
                <c:pt idx="144695">
                  <c:v>4.1165E-2</c:v>
                </c:pt>
                <c:pt idx="144696">
                  <c:v>4.1165E-2</c:v>
                </c:pt>
                <c:pt idx="144697">
                  <c:v>4.1165E-2</c:v>
                </c:pt>
                <c:pt idx="144698">
                  <c:v>4.1165E-2</c:v>
                </c:pt>
                <c:pt idx="144699">
                  <c:v>4.1165E-2</c:v>
                </c:pt>
                <c:pt idx="144700">
                  <c:v>4.1165E-2</c:v>
                </c:pt>
                <c:pt idx="144701">
                  <c:v>4.1165E-2</c:v>
                </c:pt>
                <c:pt idx="144702">
                  <c:v>4.1165E-2</c:v>
                </c:pt>
                <c:pt idx="144703">
                  <c:v>4.1165E-2</c:v>
                </c:pt>
                <c:pt idx="144704">
                  <c:v>4.1165E-2</c:v>
                </c:pt>
                <c:pt idx="144705">
                  <c:v>4.1165E-2</c:v>
                </c:pt>
                <c:pt idx="144706">
                  <c:v>4.1165E-2</c:v>
                </c:pt>
                <c:pt idx="144707">
                  <c:v>4.1165E-2</c:v>
                </c:pt>
                <c:pt idx="144708">
                  <c:v>4.1166000000000001E-2</c:v>
                </c:pt>
                <c:pt idx="144709">
                  <c:v>4.1166000000000001E-2</c:v>
                </c:pt>
                <c:pt idx="144710">
                  <c:v>4.1166000000000001E-2</c:v>
                </c:pt>
                <c:pt idx="144711">
                  <c:v>4.1166000000000001E-2</c:v>
                </c:pt>
                <c:pt idx="144712">
                  <c:v>4.1167000000000002E-2</c:v>
                </c:pt>
                <c:pt idx="144713">
                  <c:v>4.1167000000000002E-2</c:v>
                </c:pt>
                <c:pt idx="144714">
                  <c:v>4.1167000000000002E-2</c:v>
                </c:pt>
                <c:pt idx="144715">
                  <c:v>4.1168000000000003E-2</c:v>
                </c:pt>
                <c:pt idx="144716">
                  <c:v>4.1168000000000003E-2</c:v>
                </c:pt>
                <c:pt idx="144717">
                  <c:v>4.1168000000000003E-2</c:v>
                </c:pt>
                <c:pt idx="144718">
                  <c:v>4.1168999999999997E-2</c:v>
                </c:pt>
                <c:pt idx="144719">
                  <c:v>4.1168999999999997E-2</c:v>
                </c:pt>
                <c:pt idx="144720">
                  <c:v>4.1169999999999998E-2</c:v>
                </c:pt>
                <c:pt idx="144721">
                  <c:v>4.1169999999999998E-2</c:v>
                </c:pt>
                <c:pt idx="144722">
                  <c:v>4.1170999999999999E-2</c:v>
                </c:pt>
                <c:pt idx="144723">
                  <c:v>4.1170999999999999E-2</c:v>
                </c:pt>
                <c:pt idx="144724">
                  <c:v>4.1172E-2</c:v>
                </c:pt>
                <c:pt idx="144725">
                  <c:v>4.1172E-2</c:v>
                </c:pt>
                <c:pt idx="144726">
                  <c:v>4.1173000000000001E-2</c:v>
                </c:pt>
                <c:pt idx="144727">
                  <c:v>4.1173000000000001E-2</c:v>
                </c:pt>
                <c:pt idx="144728">
                  <c:v>4.1174000000000002E-2</c:v>
                </c:pt>
                <c:pt idx="144729">
                  <c:v>4.1174000000000002E-2</c:v>
                </c:pt>
                <c:pt idx="144730">
                  <c:v>4.1174000000000002E-2</c:v>
                </c:pt>
                <c:pt idx="144731">
                  <c:v>4.1175000000000003E-2</c:v>
                </c:pt>
                <c:pt idx="144732">
                  <c:v>4.1175000000000003E-2</c:v>
                </c:pt>
                <c:pt idx="144733">
                  <c:v>4.1175000000000003E-2</c:v>
                </c:pt>
                <c:pt idx="144734">
                  <c:v>4.1175999999999997E-2</c:v>
                </c:pt>
                <c:pt idx="144735">
                  <c:v>4.1175999999999997E-2</c:v>
                </c:pt>
                <c:pt idx="144736">
                  <c:v>4.1175999999999997E-2</c:v>
                </c:pt>
                <c:pt idx="144737">
                  <c:v>4.1175999999999997E-2</c:v>
                </c:pt>
                <c:pt idx="144738">
                  <c:v>4.1175999999999997E-2</c:v>
                </c:pt>
                <c:pt idx="144739">
                  <c:v>4.1175999999999997E-2</c:v>
                </c:pt>
                <c:pt idx="144740">
                  <c:v>4.1175999999999997E-2</c:v>
                </c:pt>
                <c:pt idx="144741">
                  <c:v>4.1175999999999997E-2</c:v>
                </c:pt>
                <c:pt idx="144742">
                  <c:v>4.1175999999999997E-2</c:v>
                </c:pt>
                <c:pt idx="144743">
                  <c:v>4.1175999999999997E-2</c:v>
                </c:pt>
                <c:pt idx="144744">
                  <c:v>4.1175999999999997E-2</c:v>
                </c:pt>
                <c:pt idx="144745">
                  <c:v>4.1175000000000003E-2</c:v>
                </c:pt>
                <c:pt idx="144746">
                  <c:v>4.1175000000000003E-2</c:v>
                </c:pt>
                <c:pt idx="144747">
                  <c:v>4.1175000000000003E-2</c:v>
                </c:pt>
                <c:pt idx="144748">
                  <c:v>4.1174000000000002E-2</c:v>
                </c:pt>
                <c:pt idx="144749">
                  <c:v>4.1174000000000002E-2</c:v>
                </c:pt>
                <c:pt idx="144750">
                  <c:v>4.1173000000000001E-2</c:v>
                </c:pt>
                <c:pt idx="144751">
                  <c:v>4.1172E-2</c:v>
                </c:pt>
                <c:pt idx="144752">
                  <c:v>4.1170999999999999E-2</c:v>
                </c:pt>
                <c:pt idx="144753">
                  <c:v>4.1169999999999998E-2</c:v>
                </c:pt>
                <c:pt idx="144754">
                  <c:v>4.1168999999999997E-2</c:v>
                </c:pt>
                <c:pt idx="144755">
                  <c:v>4.1168000000000003E-2</c:v>
                </c:pt>
                <c:pt idx="144756">
                  <c:v>4.1167000000000002E-2</c:v>
                </c:pt>
                <c:pt idx="144757">
                  <c:v>4.1166000000000001E-2</c:v>
                </c:pt>
                <c:pt idx="144758">
                  <c:v>4.1165E-2</c:v>
                </c:pt>
                <c:pt idx="144759">
                  <c:v>4.1163999999999999E-2</c:v>
                </c:pt>
                <c:pt idx="144760">
                  <c:v>4.1161999999999997E-2</c:v>
                </c:pt>
                <c:pt idx="144761">
                  <c:v>4.1161000000000003E-2</c:v>
                </c:pt>
                <c:pt idx="144762">
                  <c:v>4.1159000000000001E-2</c:v>
                </c:pt>
                <c:pt idx="144763">
                  <c:v>4.1158E-2</c:v>
                </c:pt>
                <c:pt idx="144764">
                  <c:v>4.1155999999999998E-2</c:v>
                </c:pt>
                <c:pt idx="144765">
                  <c:v>4.1154000000000003E-2</c:v>
                </c:pt>
                <c:pt idx="144766">
                  <c:v>4.1153000000000002E-2</c:v>
                </c:pt>
                <c:pt idx="144767">
                  <c:v>4.1151E-2</c:v>
                </c:pt>
                <c:pt idx="144768">
                  <c:v>4.1148999999999998E-2</c:v>
                </c:pt>
                <c:pt idx="144769">
                  <c:v>4.1147000000000003E-2</c:v>
                </c:pt>
                <c:pt idx="144770">
                  <c:v>4.1146000000000002E-2</c:v>
                </c:pt>
                <c:pt idx="144771">
                  <c:v>4.1144E-2</c:v>
                </c:pt>
                <c:pt idx="144772">
                  <c:v>4.1141999999999998E-2</c:v>
                </c:pt>
                <c:pt idx="144773">
                  <c:v>4.1140000000000003E-2</c:v>
                </c:pt>
                <c:pt idx="144774">
                  <c:v>4.1138000000000001E-2</c:v>
                </c:pt>
                <c:pt idx="144775">
                  <c:v>4.1135999999999999E-2</c:v>
                </c:pt>
                <c:pt idx="144776">
                  <c:v>4.1133999999999997E-2</c:v>
                </c:pt>
                <c:pt idx="144777">
                  <c:v>4.1132000000000002E-2</c:v>
                </c:pt>
                <c:pt idx="144778">
                  <c:v>4.1128999999999999E-2</c:v>
                </c:pt>
                <c:pt idx="144779">
                  <c:v>4.1126999999999997E-2</c:v>
                </c:pt>
                <c:pt idx="144780">
                  <c:v>4.1126000000000003E-2</c:v>
                </c:pt>
                <c:pt idx="144781">
                  <c:v>4.1124000000000001E-2</c:v>
                </c:pt>
                <c:pt idx="144782">
                  <c:v>4.1121999999999999E-2</c:v>
                </c:pt>
                <c:pt idx="144783">
                  <c:v>4.1119999999999997E-2</c:v>
                </c:pt>
                <c:pt idx="144784">
                  <c:v>4.1118000000000002E-2</c:v>
                </c:pt>
                <c:pt idx="144785">
                  <c:v>4.1116E-2</c:v>
                </c:pt>
                <c:pt idx="144786">
                  <c:v>4.1113999999999998E-2</c:v>
                </c:pt>
                <c:pt idx="144787">
                  <c:v>4.1112000000000003E-2</c:v>
                </c:pt>
                <c:pt idx="144788">
                  <c:v>4.1110000000000001E-2</c:v>
                </c:pt>
                <c:pt idx="144789">
                  <c:v>4.1107999999999999E-2</c:v>
                </c:pt>
                <c:pt idx="144790">
                  <c:v>4.1105999999999997E-2</c:v>
                </c:pt>
                <c:pt idx="144791">
                  <c:v>4.1104000000000002E-2</c:v>
                </c:pt>
                <c:pt idx="144792">
                  <c:v>4.1103000000000001E-2</c:v>
                </c:pt>
                <c:pt idx="144793">
                  <c:v>4.1100999999999999E-2</c:v>
                </c:pt>
                <c:pt idx="144794">
                  <c:v>4.1099999999999998E-2</c:v>
                </c:pt>
                <c:pt idx="144795">
                  <c:v>4.1098000000000003E-2</c:v>
                </c:pt>
                <c:pt idx="144796">
                  <c:v>4.1097000000000002E-2</c:v>
                </c:pt>
                <c:pt idx="144797">
                  <c:v>4.1095E-2</c:v>
                </c:pt>
                <c:pt idx="144798">
                  <c:v>4.1093999999999999E-2</c:v>
                </c:pt>
                <c:pt idx="144799">
                  <c:v>4.1092999999999998E-2</c:v>
                </c:pt>
                <c:pt idx="144800">
                  <c:v>4.1091000000000003E-2</c:v>
                </c:pt>
                <c:pt idx="144801">
                  <c:v>4.1090000000000002E-2</c:v>
                </c:pt>
                <c:pt idx="144802">
                  <c:v>4.1089000000000001E-2</c:v>
                </c:pt>
                <c:pt idx="144803">
                  <c:v>4.1088E-2</c:v>
                </c:pt>
                <c:pt idx="144804">
                  <c:v>4.1086999999999999E-2</c:v>
                </c:pt>
                <c:pt idx="144805">
                  <c:v>4.1085999999999998E-2</c:v>
                </c:pt>
                <c:pt idx="144806">
                  <c:v>4.1085999999999998E-2</c:v>
                </c:pt>
                <c:pt idx="144807">
                  <c:v>4.1085000000000003E-2</c:v>
                </c:pt>
                <c:pt idx="144808">
                  <c:v>4.1084000000000002E-2</c:v>
                </c:pt>
                <c:pt idx="144809">
                  <c:v>4.1084000000000002E-2</c:v>
                </c:pt>
                <c:pt idx="144810">
                  <c:v>4.1083000000000001E-2</c:v>
                </c:pt>
                <c:pt idx="144811">
                  <c:v>4.1083000000000001E-2</c:v>
                </c:pt>
                <c:pt idx="144812">
                  <c:v>4.1082E-2</c:v>
                </c:pt>
                <c:pt idx="144813">
                  <c:v>4.1082E-2</c:v>
                </c:pt>
                <c:pt idx="144814">
                  <c:v>4.1082E-2</c:v>
                </c:pt>
                <c:pt idx="144815">
                  <c:v>4.1082E-2</c:v>
                </c:pt>
                <c:pt idx="144816">
                  <c:v>4.1082E-2</c:v>
                </c:pt>
                <c:pt idx="144817">
                  <c:v>4.1082E-2</c:v>
                </c:pt>
                <c:pt idx="144818">
                  <c:v>4.1082E-2</c:v>
                </c:pt>
                <c:pt idx="144819">
                  <c:v>4.1082E-2</c:v>
                </c:pt>
                <c:pt idx="144820">
                  <c:v>4.1083000000000001E-2</c:v>
                </c:pt>
                <c:pt idx="144821">
                  <c:v>4.1083000000000001E-2</c:v>
                </c:pt>
                <c:pt idx="144822">
                  <c:v>4.1083000000000001E-2</c:v>
                </c:pt>
                <c:pt idx="144823">
                  <c:v>4.1083000000000001E-2</c:v>
                </c:pt>
                <c:pt idx="144824">
                  <c:v>4.1084000000000002E-2</c:v>
                </c:pt>
                <c:pt idx="144825">
                  <c:v>4.1084000000000002E-2</c:v>
                </c:pt>
                <c:pt idx="144826">
                  <c:v>4.1085000000000003E-2</c:v>
                </c:pt>
                <c:pt idx="144827">
                  <c:v>4.1085999999999998E-2</c:v>
                </c:pt>
                <c:pt idx="144828">
                  <c:v>4.1085999999999998E-2</c:v>
                </c:pt>
                <c:pt idx="144829">
                  <c:v>4.1086999999999999E-2</c:v>
                </c:pt>
                <c:pt idx="144830">
                  <c:v>4.1088E-2</c:v>
                </c:pt>
                <c:pt idx="144831">
                  <c:v>4.1089000000000001E-2</c:v>
                </c:pt>
                <c:pt idx="144832">
                  <c:v>4.1089000000000001E-2</c:v>
                </c:pt>
                <c:pt idx="144833">
                  <c:v>4.1090000000000002E-2</c:v>
                </c:pt>
                <c:pt idx="144834">
                  <c:v>4.1091000000000003E-2</c:v>
                </c:pt>
                <c:pt idx="144835">
                  <c:v>4.1091999999999997E-2</c:v>
                </c:pt>
                <c:pt idx="144836">
                  <c:v>4.1092999999999998E-2</c:v>
                </c:pt>
                <c:pt idx="144837">
                  <c:v>4.1093999999999999E-2</c:v>
                </c:pt>
                <c:pt idx="144838">
                  <c:v>4.1095E-2</c:v>
                </c:pt>
                <c:pt idx="144839">
                  <c:v>4.1096000000000001E-2</c:v>
                </c:pt>
                <c:pt idx="144840">
                  <c:v>4.1097000000000002E-2</c:v>
                </c:pt>
                <c:pt idx="144841">
                  <c:v>4.1098000000000003E-2</c:v>
                </c:pt>
                <c:pt idx="144842">
                  <c:v>4.1098999999999997E-2</c:v>
                </c:pt>
                <c:pt idx="144843">
                  <c:v>4.1098999999999997E-2</c:v>
                </c:pt>
                <c:pt idx="144844">
                  <c:v>4.1099999999999998E-2</c:v>
                </c:pt>
                <c:pt idx="144845">
                  <c:v>4.1100999999999999E-2</c:v>
                </c:pt>
                <c:pt idx="144846">
                  <c:v>4.1102E-2</c:v>
                </c:pt>
                <c:pt idx="144847">
                  <c:v>4.1103000000000001E-2</c:v>
                </c:pt>
                <c:pt idx="144848">
                  <c:v>4.1104000000000002E-2</c:v>
                </c:pt>
                <c:pt idx="144849">
                  <c:v>4.1105000000000003E-2</c:v>
                </c:pt>
                <c:pt idx="144850">
                  <c:v>4.1105999999999997E-2</c:v>
                </c:pt>
                <c:pt idx="144851">
                  <c:v>4.1106999999999998E-2</c:v>
                </c:pt>
                <c:pt idx="144852">
                  <c:v>4.1107999999999999E-2</c:v>
                </c:pt>
                <c:pt idx="144853">
                  <c:v>4.1109E-2</c:v>
                </c:pt>
                <c:pt idx="144854">
                  <c:v>4.1109E-2</c:v>
                </c:pt>
                <c:pt idx="144855">
                  <c:v>4.1110000000000001E-2</c:v>
                </c:pt>
                <c:pt idx="144856">
                  <c:v>4.1111000000000002E-2</c:v>
                </c:pt>
                <c:pt idx="144857">
                  <c:v>4.1112000000000003E-2</c:v>
                </c:pt>
                <c:pt idx="144858">
                  <c:v>4.1112999999999997E-2</c:v>
                </c:pt>
                <c:pt idx="144859">
                  <c:v>4.1112999999999997E-2</c:v>
                </c:pt>
                <c:pt idx="144860">
                  <c:v>4.1113999999999998E-2</c:v>
                </c:pt>
                <c:pt idx="144861">
                  <c:v>4.1114999999999999E-2</c:v>
                </c:pt>
                <c:pt idx="144862">
                  <c:v>4.1116E-2</c:v>
                </c:pt>
                <c:pt idx="144863">
                  <c:v>4.1117000000000001E-2</c:v>
                </c:pt>
                <c:pt idx="144864">
                  <c:v>4.1118000000000002E-2</c:v>
                </c:pt>
                <c:pt idx="144865">
                  <c:v>4.1118000000000002E-2</c:v>
                </c:pt>
                <c:pt idx="144866">
                  <c:v>4.1119000000000003E-2</c:v>
                </c:pt>
                <c:pt idx="144867">
                  <c:v>4.1119999999999997E-2</c:v>
                </c:pt>
                <c:pt idx="144868">
                  <c:v>4.1119999999999997E-2</c:v>
                </c:pt>
                <c:pt idx="144869">
                  <c:v>4.1120999999999998E-2</c:v>
                </c:pt>
                <c:pt idx="144870">
                  <c:v>4.1121999999999999E-2</c:v>
                </c:pt>
                <c:pt idx="144871">
                  <c:v>4.1121999999999999E-2</c:v>
                </c:pt>
                <c:pt idx="144872">
                  <c:v>4.1123E-2</c:v>
                </c:pt>
                <c:pt idx="144873">
                  <c:v>4.1124000000000001E-2</c:v>
                </c:pt>
                <c:pt idx="144874">
                  <c:v>4.1124000000000001E-2</c:v>
                </c:pt>
                <c:pt idx="144875">
                  <c:v>4.1125000000000002E-2</c:v>
                </c:pt>
                <c:pt idx="144876">
                  <c:v>4.1125000000000002E-2</c:v>
                </c:pt>
                <c:pt idx="144877">
                  <c:v>4.1126000000000003E-2</c:v>
                </c:pt>
                <c:pt idx="144878">
                  <c:v>4.1126999999999997E-2</c:v>
                </c:pt>
                <c:pt idx="144879">
                  <c:v>4.1126999999999997E-2</c:v>
                </c:pt>
                <c:pt idx="144880">
                  <c:v>4.1126999999999997E-2</c:v>
                </c:pt>
                <c:pt idx="144881">
                  <c:v>4.1127999999999998E-2</c:v>
                </c:pt>
                <c:pt idx="144882">
                  <c:v>4.1127999999999998E-2</c:v>
                </c:pt>
                <c:pt idx="144883">
                  <c:v>4.1128999999999999E-2</c:v>
                </c:pt>
                <c:pt idx="144884">
                  <c:v>4.1128999999999999E-2</c:v>
                </c:pt>
                <c:pt idx="144885">
                  <c:v>4.1128999999999999E-2</c:v>
                </c:pt>
                <c:pt idx="144886">
                  <c:v>4.113E-2</c:v>
                </c:pt>
                <c:pt idx="144887">
                  <c:v>4.113E-2</c:v>
                </c:pt>
                <c:pt idx="144888">
                  <c:v>4.1131000000000001E-2</c:v>
                </c:pt>
                <c:pt idx="144889">
                  <c:v>4.1131000000000001E-2</c:v>
                </c:pt>
                <c:pt idx="144890">
                  <c:v>4.1131000000000001E-2</c:v>
                </c:pt>
                <c:pt idx="144891">
                  <c:v>4.1132000000000002E-2</c:v>
                </c:pt>
                <c:pt idx="144892">
                  <c:v>4.1132000000000002E-2</c:v>
                </c:pt>
                <c:pt idx="144893">
                  <c:v>4.1132000000000002E-2</c:v>
                </c:pt>
                <c:pt idx="144894">
                  <c:v>4.1132000000000002E-2</c:v>
                </c:pt>
                <c:pt idx="144895">
                  <c:v>4.1132000000000002E-2</c:v>
                </c:pt>
                <c:pt idx="144896">
                  <c:v>4.1133000000000003E-2</c:v>
                </c:pt>
                <c:pt idx="144897">
                  <c:v>4.1133000000000003E-2</c:v>
                </c:pt>
                <c:pt idx="144898">
                  <c:v>4.1133000000000003E-2</c:v>
                </c:pt>
                <c:pt idx="144899">
                  <c:v>4.1133000000000003E-2</c:v>
                </c:pt>
                <c:pt idx="144900">
                  <c:v>4.1133999999999997E-2</c:v>
                </c:pt>
                <c:pt idx="144901">
                  <c:v>4.1133999999999997E-2</c:v>
                </c:pt>
                <c:pt idx="144902">
                  <c:v>4.1133999999999997E-2</c:v>
                </c:pt>
                <c:pt idx="144903">
                  <c:v>4.1133999999999997E-2</c:v>
                </c:pt>
                <c:pt idx="144904">
                  <c:v>4.1134999999999998E-2</c:v>
                </c:pt>
                <c:pt idx="144905">
                  <c:v>4.1134999999999998E-2</c:v>
                </c:pt>
                <c:pt idx="144906">
                  <c:v>4.1134999999999998E-2</c:v>
                </c:pt>
                <c:pt idx="144907">
                  <c:v>4.1135999999999999E-2</c:v>
                </c:pt>
                <c:pt idx="144908">
                  <c:v>4.1135999999999999E-2</c:v>
                </c:pt>
                <c:pt idx="144909">
                  <c:v>4.1137E-2</c:v>
                </c:pt>
                <c:pt idx="144910">
                  <c:v>4.1137E-2</c:v>
                </c:pt>
                <c:pt idx="144911">
                  <c:v>4.1138000000000001E-2</c:v>
                </c:pt>
                <c:pt idx="144912">
                  <c:v>4.1139000000000002E-2</c:v>
                </c:pt>
                <c:pt idx="144913">
                  <c:v>4.1139000000000002E-2</c:v>
                </c:pt>
                <c:pt idx="144914">
                  <c:v>4.1140000000000003E-2</c:v>
                </c:pt>
                <c:pt idx="144915">
                  <c:v>4.1140999999999997E-2</c:v>
                </c:pt>
                <c:pt idx="144916">
                  <c:v>4.1140999999999997E-2</c:v>
                </c:pt>
                <c:pt idx="144917">
                  <c:v>4.1141999999999998E-2</c:v>
                </c:pt>
                <c:pt idx="144918">
                  <c:v>4.1142999999999999E-2</c:v>
                </c:pt>
                <c:pt idx="144919">
                  <c:v>4.1144E-2</c:v>
                </c:pt>
                <c:pt idx="144920">
                  <c:v>4.1145000000000001E-2</c:v>
                </c:pt>
                <c:pt idx="144921">
                  <c:v>4.1146000000000002E-2</c:v>
                </c:pt>
                <c:pt idx="144922">
                  <c:v>4.1147000000000003E-2</c:v>
                </c:pt>
                <c:pt idx="144923">
                  <c:v>4.1147999999999997E-2</c:v>
                </c:pt>
                <c:pt idx="144924">
                  <c:v>4.1148999999999998E-2</c:v>
                </c:pt>
                <c:pt idx="144925">
                  <c:v>4.1149999999999999E-2</c:v>
                </c:pt>
                <c:pt idx="144926">
                  <c:v>4.1151E-2</c:v>
                </c:pt>
                <c:pt idx="144927">
                  <c:v>4.1152000000000001E-2</c:v>
                </c:pt>
                <c:pt idx="144928">
                  <c:v>4.1153000000000002E-2</c:v>
                </c:pt>
                <c:pt idx="144929">
                  <c:v>4.1154000000000003E-2</c:v>
                </c:pt>
                <c:pt idx="144930">
                  <c:v>4.1155999999999998E-2</c:v>
                </c:pt>
                <c:pt idx="144931">
                  <c:v>4.1156999999999999E-2</c:v>
                </c:pt>
                <c:pt idx="144932">
                  <c:v>4.1158E-2</c:v>
                </c:pt>
                <c:pt idx="144933">
                  <c:v>4.1160000000000002E-2</c:v>
                </c:pt>
                <c:pt idx="144934">
                  <c:v>4.1161000000000003E-2</c:v>
                </c:pt>
                <c:pt idx="144935">
                  <c:v>4.1162999999999998E-2</c:v>
                </c:pt>
                <c:pt idx="144936">
                  <c:v>4.1163999999999999E-2</c:v>
                </c:pt>
                <c:pt idx="144937">
                  <c:v>4.1165E-2</c:v>
                </c:pt>
                <c:pt idx="144938">
                  <c:v>4.1167000000000002E-2</c:v>
                </c:pt>
                <c:pt idx="144939">
                  <c:v>4.1168000000000003E-2</c:v>
                </c:pt>
                <c:pt idx="144940">
                  <c:v>4.1168999999999997E-2</c:v>
                </c:pt>
                <c:pt idx="144941">
                  <c:v>4.1169999999999998E-2</c:v>
                </c:pt>
                <c:pt idx="144942">
                  <c:v>4.1172E-2</c:v>
                </c:pt>
                <c:pt idx="144943">
                  <c:v>4.1173000000000001E-2</c:v>
                </c:pt>
                <c:pt idx="144944">
                  <c:v>4.1174000000000002E-2</c:v>
                </c:pt>
                <c:pt idx="144945">
                  <c:v>4.1175999999999997E-2</c:v>
                </c:pt>
                <c:pt idx="144946">
                  <c:v>4.1176999999999998E-2</c:v>
                </c:pt>
                <c:pt idx="144947">
                  <c:v>4.1177999999999999E-2</c:v>
                </c:pt>
                <c:pt idx="144948">
                  <c:v>4.1179E-2</c:v>
                </c:pt>
                <c:pt idx="144949">
                  <c:v>4.1181000000000002E-2</c:v>
                </c:pt>
                <c:pt idx="144950">
                  <c:v>4.1182000000000003E-2</c:v>
                </c:pt>
                <c:pt idx="144951">
                  <c:v>4.1182999999999997E-2</c:v>
                </c:pt>
                <c:pt idx="144952">
                  <c:v>4.1183999999999998E-2</c:v>
                </c:pt>
                <c:pt idx="144953">
                  <c:v>4.1184999999999999E-2</c:v>
                </c:pt>
                <c:pt idx="144954">
                  <c:v>4.1186E-2</c:v>
                </c:pt>
                <c:pt idx="144955">
                  <c:v>4.1187000000000001E-2</c:v>
                </c:pt>
                <c:pt idx="144956">
                  <c:v>4.1189000000000003E-2</c:v>
                </c:pt>
                <c:pt idx="144957">
                  <c:v>4.1189999999999997E-2</c:v>
                </c:pt>
                <c:pt idx="144958">
                  <c:v>4.1190999999999998E-2</c:v>
                </c:pt>
                <c:pt idx="144959">
                  <c:v>4.1191999999999999E-2</c:v>
                </c:pt>
                <c:pt idx="144960">
                  <c:v>4.1193E-2</c:v>
                </c:pt>
                <c:pt idx="144961">
                  <c:v>4.1194000000000001E-2</c:v>
                </c:pt>
                <c:pt idx="144962">
                  <c:v>4.1195000000000002E-2</c:v>
                </c:pt>
                <c:pt idx="144963">
                  <c:v>4.1195000000000002E-2</c:v>
                </c:pt>
                <c:pt idx="144964">
                  <c:v>4.1196000000000003E-2</c:v>
                </c:pt>
                <c:pt idx="144965">
                  <c:v>4.1196999999999998E-2</c:v>
                </c:pt>
                <c:pt idx="144966">
                  <c:v>4.1197999999999999E-2</c:v>
                </c:pt>
                <c:pt idx="144967">
                  <c:v>4.1197999999999999E-2</c:v>
                </c:pt>
                <c:pt idx="144968">
                  <c:v>4.1199E-2</c:v>
                </c:pt>
                <c:pt idx="144969">
                  <c:v>4.1200000000000001E-2</c:v>
                </c:pt>
                <c:pt idx="144970">
                  <c:v>4.1200000000000001E-2</c:v>
                </c:pt>
                <c:pt idx="144971">
                  <c:v>4.1201000000000002E-2</c:v>
                </c:pt>
                <c:pt idx="144972">
                  <c:v>4.1201000000000002E-2</c:v>
                </c:pt>
                <c:pt idx="144973">
                  <c:v>4.1202000000000003E-2</c:v>
                </c:pt>
                <c:pt idx="144974">
                  <c:v>4.1202000000000003E-2</c:v>
                </c:pt>
                <c:pt idx="144975">
                  <c:v>4.1202000000000003E-2</c:v>
                </c:pt>
                <c:pt idx="144976">
                  <c:v>4.1202000000000003E-2</c:v>
                </c:pt>
                <c:pt idx="144977">
                  <c:v>4.1202999999999997E-2</c:v>
                </c:pt>
                <c:pt idx="144978">
                  <c:v>4.1202999999999997E-2</c:v>
                </c:pt>
                <c:pt idx="144979">
                  <c:v>4.1202999999999997E-2</c:v>
                </c:pt>
                <c:pt idx="144980">
                  <c:v>4.1202999999999997E-2</c:v>
                </c:pt>
                <c:pt idx="144981">
                  <c:v>4.1202999999999997E-2</c:v>
                </c:pt>
                <c:pt idx="144982">
                  <c:v>4.1202000000000003E-2</c:v>
                </c:pt>
                <c:pt idx="144983">
                  <c:v>4.1202000000000003E-2</c:v>
                </c:pt>
                <c:pt idx="144984">
                  <c:v>4.1202000000000003E-2</c:v>
                </c:pt>
                <c:pt idx="144985">
                  <c:v>4.1201000000000002E-2</c:v>
                </c:pt>
                <c:pt idx="144986">
                  <c:v>4.1201000000000002E-2</c:v>
                </c:pt>
                <c:pt idx="144987">
                  <c:v>4.1200000000000001E-2</c:v>
                </c:pt>
                <c:pt idx="144988">
                  <c:v>4.1199E-2</c:v>
                </c:pt>
                <c:pt idx="144989">
                  <c:v>4.1199E-2</c:v>
                </c:pt>
                <c:pt idx="144990">
                  <c:v>4.1197999999999999E-2</c:v>
                </c:pt>
                <c:pt idx="144991">
                  <c:v>4.1196999999999998E-2</c:v>
                </c:pt>
                <c:pt idx="144992">
                  <c:v>4.1196000000000003E-2</c:v>
                </c:pt>
                <c:pt idx="144993">
                  <c:v>4.1195000000000002E-2</c:v>
                </c:pt>
                <c:pt idx="144994">
                  <c:v>4.1194000000000001E-2</c:v>
                </c:pt>
                <c:pt idx="144995">
                  <c:v>4.1193E-2</c:v>
                </c:pt>
                <c:pt idx="144996">
                  <c:v>4.1191999999999999E-2</c:v>
                </c:pt>
                <c:pt idx="144997">
                  <c:v>4.1189999999999997E-2</c:v>
                </c:pt>
                <c:pt idx="144998">
                  <c:v>4.1189000000000003E-2</c:v>
                </c:pt>
                <c:pt idx="144999">
                  <c:v>4.1188000000000002E-2</c:v>
                </c:pt>
                <c:pt idx="145000">
                  <c:v>4.1186E-2</c:v>
                </c:pt>
                <c:pt idx="145001">
                  <c:v>4.1184999999999999E-2</c:v>
                </c:pt>
                <c:pt idx="145002">
                  <c:v>4.1182999999999997E-2</c:v>
                </c:pt>
                <c:pt idx="145003">
                  <c:v>4.1182000000000003E-2</c:v>
                </c:pt>
                <c:pt idx="145004">
                  <c:v>4.1180000000000001E-2</c:v>
                </c:pt>
                <c:pt idx="145005">
                  <c:v>4.1179E-2</c:v>
                </c:pt>
                <c:pt idx="145006">
                  <c:v>4.1176999999999998E-2</c:v>
                </c:pt>
                <c:pt idx="145007">
                  <c:v>4.1175999999999997E-2</c:v>
                </c:pt>
                <c:pt idx="145008">
                  <c:v>4.1174000000000002E-2</c:v>
                </c:pt>
                <c:pt idx="145009">
                  <c:v>4.1173000000000001E-2</c:v>
                </c:pt>
                <c:pt idx="145010">
                  <c:v>4.1170999999999999E-2</c:v>
                </c:pt>
                <c:pt idx="145011">
                  <c:v>4.1169999999999998E-2</c:v>
                </c:pt>
                <c:pt idx="145012">
                  <c:v>4.1168000000000003E-2</c:v>
                </c:pt>
                <c:pt idx="145013">
                  <c:v>4.1167000000000002E-2</c:v>
                </c:pt>
                <c:pt idx="145014">
                  <c:v>4.1165E-2</c:v>
                </c:pt>
                <c:pt idx="145015">
                  <c:v>4.1163999999999999E-2</c:v>
                </c:pt>
                <c:pt idx="145016">
                  <c:v>4.1161999999999997E-2</c:v>
                </c:pt>
                <c:pt idx="145017">
                  <c:v>4.1161000000000003E-2</c:v>
                </c:pt>
                <c:pt idx="145018">
                  <c:v>4.1160000000000002E-2</c:v>
                </c:pt>
                <c:pt idx="145019">
                  <c:v>4.1158E-2</c:v>
                </c:pt>
                <c:pt idx="145020">
                  <c:v>4.1156999999999999E-2</c:v>
                </c:pt>
                <c:pt idx="145021">
                  <c:v>4.1155999999999998E-2</c:v>
                </c:pt>
                <c:pt idx="145022">
                  <c:v>4.1154000000000003E-2</c:v>
                </c:pt>
                <c:pt idx="145023">
                  <c:v>4.1153000000000002E-2</c:v>
                </c:pt>
                <c:pt idx="145024">
                  <c:v>4.1152000000000001E-2</c:v>
                </c:pt>
                <c:pt idx="145025">
                  <c:v>4.1151E-2</c:v>
                </c:pt>
                <c:pt idx="145026">
                  <c:v>4.1149999999999999E-2</c:v>
                </c:pt>
                <c:pt idx="145027">
                  <c:v>4.1148999999999998E-2</c:v>
                </c:pt>
                <c:pt idx="145028">
                  <c:v>4.1147999999999997E-2</c:v>
                </c:pt>
                <c:pt idx="145029">
                  <c:v>4.1147999999999997E-2</c:v>
                </c:pt>
                <c:pt idx="145030">
                  <c:v>4.1147000000000003E-2</c:v>
                </c:pt>
                <c:pt idx="145031">
                  <c:v>4.1146000000000002E-2</c:v>
                </c:pt>
                <c:pt idx="145032">
                  <c:v>4.1145000000000001E-2</c:v>
                </c:pt>
                <c:pt idx="145033">
                  <c:v>4.1145000000000001E-2</c:v>
                </c:pt>
                <c:pt idx="145034">
                  <c:v>4.1144E-2</c:v>
                </c:pt>
                <c:pt idx="145035">
                  <c:v>4.1144E-2</c:v>
                </c:pt>
                <c:pt idx="145036">
                  <c:v>4.1142999999999999E-2</c:v>
                </c:pt>
                <c:pt idx="145037">
                  <c:v>4.1142999999999999E-2</c:v>
                </c:pt>
                <c:pt idx="145038">
                  <c:v>4.1141999999999998E-2</c:v>
                </c:pt>
                <c:pt idx="145039">
                  <c:v>4.1141999999999998E-2</c:v>
                </c:pt>
                <c:pt idx="145040">
                  <c:v>4.1141999999999998E-2</c:v>
                </c:pt>
                <c:pt idx="145041">
                  <c:v>4.1140999999999997E-2</c:v>
                </c:pt>
                <c:pt idx="145042">
                  <c:v>4.1140999999999997E-2</c:v>
                </c:pt>
                <c:pt idx="145043">
                  <c:v>4.1140999999999997E-2</c:v>
                </c:pt>
                <c:pt idx="145044">
                  <c:v>4.1140000000000003E-2</c:v>
                </c:pt>
                <c:pt idx="145045">
                  <c:v>4.1140000000000003E-2</c:v>
                </c:pt>
                <c:pt idx="145046">
                  <c:v>4.1140000000000003E-2</c:v>
                </c:pt>
                <c:pt idx="145047">
                  <c:v>4.1139000000000002E-2</c:v>
                </c:pt>
                <c:pt idx="145048">
                  <c:v>4.1139000000000002E-2</c:v>
                </c:pt>
                <c:pt idx="145049">
                  <c:v>4.1139000000000002E-2</c:v>
                </c:pt>
                <c:pt idx="145050">
                  <c:v>4.1139000000000002E-2</c:v>
                </c:pt>
                <c:pt idx="145051">
                  <c:v>4.1139000000000002E-2</c:v>
                </c:pt>
                <c:pt idx="145052">
                  <c:v>4.1139000000000002E-2</c:v>
                </c:pt>
                <c:pt idx="145053">
                  <c:v>4.1138000000000001E-2</c:v>
                </c:pt>
                <c:pt idx="145054">
                  <c:v>4.1138000000000001E-2</c:v>
                </c:pt>
                <c:pt idx="145055">
                  <c:v>4.1138000000000001E-2</c:v>
                </c:pt>
                <c:pt idx="145056">
                  <c:v>4.1137E-2</c:v>
                </c:pt>
                <c:pt idx="145057">
                  <c:v>4.1137E-2</c:v>
                </c:pt>
                <c:pt idx="145058">
                  <c:v>4.1135999999999999E-2</c:v>
                </c:pt>
                <c:pt idx="145059">
                  <c:v>4.1135999999999999E-2</c:v>
                </c:pt>
                <c:pt idx="145060">
                  <c:v>4.1134999999999998E-2</c:v>
                </c:pt>
                <c:pt idx="145061">
                  <c:v>4.1134999999999998E-2</c:v>
                </c:pt>
                <c:pt idx="145062">
                  <c:v>4.1133999999999997E-2</c:v>
                </c:pt>
                <c:pt idx="145063">
                  <c:v>4.1133999999999997E-2</c:v>
                </c:pt>
                <c:pt idx="145064">
                  <c:v>4.1133000000000003E-2</c:v>
                </c:pt>
                <c:pt idx="145065">
                  <c:v>4.1133000000000003E-2</c:v>
                </c:pt>
                <c:pt idx="145066">
                  <c:v>4.1132000000000002E-2</c:v>
                </c:pt>
                <c:pt idx="145067">
                  <c:v>4.1131000000000001E-2</c:v>
                </c:pt>
                <c:pt idx="145068">
                  <c:v>4.113E-2</c:v>
                </c:pt>
                <c:pt idx="145069">
                  <c:v>4.1128999999999999E-2</c:v>
                </c:pt>
                <c:pt idx="145070">
                  <c:v>4.1127999999999998E-2</c:v>
                </c:pt>
                <c:pt idx="145071">
                  <c:v>4.1126999999999997E-2</c:v>
                </c:pt>
                <c:pt idx="145072">
                  <c:v>4.1126000000000003E-2</c:v>
                </c:pt>
                <c:pt idx="145073">
                  <c:v>4.1126000000000003E-2</c:v>
                </c:pt>
                <c:pt idx="145074">
                  <c:v>4.1125000000000002E-2</c:v>
                </c:pt>
                <c:pt idx="145075">
                  <c:v>4.1124000000000001E-2</c:v>
                </c:pt>
                <c:pt idx="145076">
                  <c:v>4.1123E-2</c:v>
                </c:pt>
                <c:pt idx="145077">
                  <c:v>4.1121999999999999E-2</c:v>
                </c:pt>
                <c:pt idx="145078">
                  <c:v>4.1119999999999997E-2</c:v>
                </c:pt>
                <c:pt idx="145079">
                  <c:v>4.1119000000000003E-2</c:v>
                </c:pt>
                <c:pt idx="145080">
                  <c:v>4.1118000000000002E-2</c:v>
                </c:pt>
                <c:pt idx="145081">
                  <c:v>4.1117000000000001E-2</c:v>
                </c:pt>
                <c:pt idx="145082">
                  <c:v>4.1116E-2</c:v>
                </c:pt>
                <c:pt idx="145083">
                  <c:v>4.1113999999999998E-2</c:v>
                </c:pt>
                <c:pt idx="145084">
                  <c:v>4.1112999999999997E-2</c:v>
                </c:pt>
                <c:pt idx="145085">
                  <c:v>4.1112000000000003E-2</c:v>
                </c:pt>
                <c:pt idx="145086">
                  <c:v>4.1111000000000002E-2</c:v>
                </c:pt>
                <c:pt idx="145087">
                  <c:v>4.1110000000000001E-2</c:v>
                </c:pt>
                <c:pt idx="145088">
                  <c:v>4.1109E-2</c:v>
                </c:pt>
                <c:pt idx="145089">
                  <c:v>4.1107999999999999E-2</c:v>
                </c:pt>
                <c:pt idx="145090">
                  <c:v>4.1106999999999998E-2</c:v>
                </c:pt>
                <c:pt idx="145091">
                  <c:v>4.1105999999999997E-2</c:v>
                </c:pt>
                <c:pt idx="145092">
                  <c:v>4.1105000000000003E-2</c:v>
                </c:pt>
                <c:pt idx="145093">
                  <c:v>4.1104000000000002E-2</c:v>
                </c:pt>
                <c:pt idx="145094">
                  <c:v>4.1103000000000001E-2</c:v>
                </c:pt>
                <c:pt idx="145095">
                  <c:v>4.1102E-2</c:v>
                </c:pt>
                <c:pt idx="145096">
                  <c:v>4.1100999999999999E-2</c:v>
                </c:pt>
                <c:pt idx="145097">
                  <c:v>4.1099999999999998E-2</c:v>
                </c:pt>
                <c:pt idx="145098">
                  <c:v>4.1099999999999998E-2</c:v>
                </c:pt>
                <c:pt idx="145099">
                  <c:v>4.1098999999999997E-2</c:v>
                </c:pt>
                <c:pt idx="145100">
                  <c:v>4.1098000000000003E-2</c:v>
                </c:pt>
                <c:pt idx="145101">
                  <c:v>4.1098000000000003E-2</c:v>
                </c:pt>
                <c:pt idx="145102">
                  <c:v>4.1097000000000002E-2</c:v>
                </c:pt>
                <c:pt idx="145103">
                  <c:v>4.1097000000000002E-2</c:v>
                </c:pt>
                <c:pt idx="145104">
                  <c:v>4.1096000000000001E-2</c:v>
                </c:pt>
                <c:pt idx="145105">
                  <c:v>4.1096000000000001E-2</c:v>
                </c:pt>
                <c:pt idx="145106">
                  <c:v>4.1096000000000001E-2</c:v>
                </c:pt>
                <c:pt idx="145107">
                  <c:v>4.1095E-2</c:v>
                </c:pt>
                <c:pt idx="145108">
                  <c:v>4.1095E-2</c:v>
                </c:pt>
                <c:pt idx="145109">
                  <c:v>4.1095E-2</c:v>
                </c:pt>
                <c:pt idx="145110">
                  <c:v>4.1095E-2</c:v>
                </c:pt>
                <c:pt idx="145111">
                  <c:v>4.1095E-2</c:v>
                </c:pt>
                <c:pt idx="145112">
                  <c:v>4.1095E-2</c:v>
                </c:pt>
                <c:pt idx="145113">
                  <c:v>4.1095E-2</c:v>
                </c:pt>
                <c:pt idx="145114">
                  <c:v>4.1096000000000001E-2</c:v>
                </c:pt>
                <c:pt idx="145115">
                  <c:v>4.1096000000000001E-2</c:v>
                </c:pt>
                <c:pt idx="145116">
                  <c:v>4.1096000000000001E-2</c:v>
                </c:pt>
                <c:pt idx="145117">
                  <c:v>4.1096000000000001E-2</c:v>
                </c:pt>
                <c:pt idx="145118">
                  <c:v>4.1096000000000001E-2</c:v>
                </c:pt>
                <c:pt idx="145119">
                  <c:v>4.1096000000000001E-2</c:v>
                </c:pt>
                <c:pt idx="145120">
                  <c:v>4.1097000000000002E-2</c:v>
                </c:pt>
                <c:pt idx="145121">
                  <c:v>4.1097000000000002E-2</c:v>
                </c:pt>
                <c:pt idx="145122">
                  <c:v>4.1097000000000002E-2</c:v>
                </c:pt>
                <c:pt idx="145123">
                  <c:v>4.1098000000000003E-2</c:v>
                </c:pt>
                <c:pt idx="145124">
                  <c:v>4.1098000000000003E-2</c:v>
                </c:pt>
                <c:pt idx="145125">
                  <c:v>4.1098000000000003E-2</c:v>
                </c:pt>
                <c:pt idx="145126">
                  <c:v>4.1098000000000003E-2</c:v>
                </c:pt>
                <c:pt idx="145127">
                  <c:v>4.1098999999999997E-2</c:v>
                </c:pt>
                <c:pt idx="145128">
                  <c:v>4.1098999999999997E-2</c:v>
                </c:pt>
                <c:pt idx="145129">
                  <c:v>4.1098999999999997E-2</c:v>
                </c:pt>
                <c:pt idx="145130">
                  <c:v>4.1098999999999997E-2</c:v>
                </c:pt>
                <c:pt idx="145131">
                  <c:v>4.1098999999999997E-2</c:v>
                </c:pt>
                <c:pt idx="145132">
                  <c:v>4.1098999999999997E-2</c:v>
                </c:pt>
                <c:pt idx="145133">
                  <c:v>4.1098999999999997E-2</c:v>
                </c:pt>
                <c:pt idx="145134">
                  <c:v>4.1098999999999997E-2</c:v>
                </c:pt>
                <c:pt idx="145135">
                  <c:v>4.1098999999999997E-2</c:v>
                </c:pt>
                <c:pt idx="145136">
                  <c:v>4.1098999999999997E-2</c:v>
                </c:pt>
                <c:pt idx="145137">
                  <c:v>4.1098000000000003E-2</c:v>
                </c:pt>
                <c:pt idx="145138">
                  <c:v>4.1098000000000003E-2</c:v>
                </c:pt>
                <c:pt idx="145139">
                  <c:v>4.1097000000000002E-2</c:v>
                </c:pt>
                <c:pt idx="145140">
                  <c:v>4.1097000000000002E-2</c:v>
                </c:pt>
                <c:pt idx="145141">
                  <c:v>4.1096000000000001E-2</c:v>
                </c:pt>
                <c:pt idx="145142">
                  <c:v>4.1096000000000001E-2</c:v>
                </c:pt>
                <c:pt idx="145143">
                  <c:v>4.1095E-2</c:v>
                </c:pt>
                <c:pt idx="145144">
                  <c:v>4.1095E-2</c:v>
                </c:pt>
                <c:pt idx="145145">
                  <c:v>4.1093999999999999E-2</c:v>
                </c:pt>
                <c:pt idx="145146">
                  <c:v>4.1092999999999998E-2</c:v>
                </c:pt>
                <c:pt idx="145147">
                  <c:v>4.1091999999999997E-2</c:v>
                </c:pt>
                <c:pt idx="145148">
                  <c:v>4.1091999999999997E-2</c:v>
                </c:pt>
                <c:pt idx="145149">
                  <c:v>4.1091000000000003E-2</c:v>
                </c:pt>
                <c:pt idx="145150">
                  <c:v>4.1089000000000001E-2</c:v>
                </c:pt>
                <c:pt idx="145151">
                  <c:v>4.1088E-2</c:v>
                </c:pt>
                <c:pt idx="145152">
                  <c:v>4.1086999999999999E-2</c:v>
                </c:pt>
                <c:pt idx="145153">
                  <c:v>4.1085999999999998E-2</c:v>
                </c:pt>
                <c:pt idx="145154">
                  <c:v>4.1085000000000003E-2</c:v>
                </c:pt>
                <c:pt idx="145155">
                  <c:v>4.1084000000000002E-2</c:v>
                </c:pt>
                <c:pt idx="145156">
                  <c:v>4.1082E-2</c:v>
                </c:pt>
                <c:pt idx="145157">
                  <c:v>4.1080999999999999E-2</c:v>
                </c:pt>
                <c:pt idx="145158">
                  <c:v>4.1079999999999998E-2</c:v>
                </c:pt>
                <c:pt idx="145159">
                  <c:v>4.1078999999999997E-2</c:v>
                </c:pt>
                <c:pt idx="145160">
                  <c:v>4.1077000000000002E-2</c:v>
                </c:pt>
                <c:pt idx="145161">
                  <c:v>4.1076000000000001E-2</c:v>
                </c:pt>
                <c:pt idx="145162">
                  <c:v>4.1075E-2</c:v>
                </c:pt>
                <c:pt idx="145163">
                  <c:v>4.1072999999999998E-2</c:v>
                </c:pt>
                <c:pt idx="145164">
                  <c:v>4.1071999999999997E-2</c:v>
                </c:pt>
                <c:pt idx="145165">
                  <c:v>4.1071000000000003E-2</c:v>
                </c:pt>
                <c:pt idx="145166">
                  <c:v>4.1070000000000002E-2</c:v>
                </c:pt>
                <c:pt idx="145167">
                  <c:v>4.1068E-2</c:v>
                </c:pt>
                <c:pt idx="145168">
                  <c:v>4.1066999999999999E-2</c:v>
                </c:pt>
                <c:pt idx="145169">
                  <c:v>4.1065999999999998E-2</c:v>
                </c:pt>
                <c:pt idx="145170">
                  <c:v>4.1064999999999997E-2</c:v>
                </c:pt>
                <c:pt idx="145171">
                  <c:v>4.1064999999999997E-2</c:v>
                </c:pt>
                <c:pt idx="145172">
                  <c:v>4.1064000000000003E-2</c:v>
                </c:pt>
                <c:pt idx="145173">
                  <c:v>4.1063000000000002E-2</c:v>
                </c:pt>
                <c:pt idx="145174">
                  <c:v>4.1062000000000001E-2</c:v>
                </c:pt>
                <c:pt idx="145175">
                  <c:v>4.1061E-2</c:v>
                </c:pt>
                <c:pt idx="145176">
                  <c:v>4.1059999999999999E-2</c:v>
                </c:pt>
                <c:pt idx="145177">
                  <c:v>4.1059999999999999E-2</c:v>
                </c:pt>
                <c:pt idx="145178">
                  <c:v>4.1058999999999998E-2</c:v>
                </c:pt>
                <c:pt idx="145179">
                  <c:v>4.1058999999999998E-2</c:v>
                </c:pt>
                <c:pt idx="145180">
                  <c:v>4.1058999999999998E-2</c:v>
                </c:pt>
                <c:pt idx="145181">
                  <c:v>4.1058999999999998E-2</c:v>
                </c:pt>
                <c:pt idx="145182">
                  <c:v>4.1057999999999997E-2</c:v>
                </c:pt>
                <c:pt idx="145183">
                  <c:v>4.1057999999999997E-2</c:v>
                </c:pt>
                <c:pt idx="145184">
                  <c:v>4.1057999999999997E-2</c:v>
                </c:pt>
                <c:pt idx="145185">
                  <c:v>4.1057999999999997E-2</c:v>
                </c:pt>
                <c:pt idx="145186">
                  <c:v>4.1057999999999997E-2</c:v>
                </c:pt>
                <c:pt idx="145187">
                  <c:v>4.1058999999999998E-2</c:v>
                </c:pt>
                <c:pt idx="145188">
                  <c:v>4.1058999999999998E-2</c:v>
                </c:pt>
                <c:pt idx="145189">
                  <c:v>4.1058999999999998E-2</c:v>
                </c:pt>
                <c:pt idx="145190">
                  <c:v>4.1059999999999999E-2</c:v>
                </c:pt>
                <c:pt idx="145191">
                  <c:v>4.1059999999999999E-2</c:v>
                </c:pt>
                <c:pt idx="145192">
                  <c:v>4.1061E-2</c:v>
                </c:pt>
                <c:pt idx="145193">
                  <c:v>4.1061E-2</c:v>
                </c:pt>
                <c:pt idx="145194">
                  <c:v>4.1062000000000001E-2</c:v>
                </c:pt>
                <c:pt idx="145195">
                  <c:v>4.1063000000000002E-2</c:v>
                </c:pt>
                <c:pt idx="145196">
                  <c:v>4.1063000000000002E-2</c:v>
                </c:pt>
                <c:pt idx="145197">
                  <c:v>4.1064000000000003E-2</c:v>
                </c:pt>
                <c:pt idx="145198">
                  <c:v>4.1064999999999997E-2</c:v>
                </c:pt>
                <c:pt idx="145199">
                  <c:v>4.1064999999999997E-2</c:v>
                </c:pt>
                <c:pt idx="145200">
                  <c:v>4.1065999999999998E-2</c:v>
                </c:pt>
                <c:pt idx="145201">
                  <c:v>4.1066999999999999E-2</c:v>
                </c:pt>
                <c:pt idx="145202">
                  <c:v>4.1068E-2</c:v>
                </c:pt>
                <c:pt idx="145203">
                  <c:v>4.1069000000000001E-2</c:v>
                </c:pt>
                <c:pt idx="145204">
                  <c:v>4.1070000000000002E-2</c:v>
                </c:pt>
                <c:pt idx="145205">
                  <c:v>4.1071000000000003E-2</c:v>
                </c:pt>
                <c:pt idx="145206">
                  <c:v>4.1071000000000003E-2</c:v>
                </c:pt>
                <c:pt idx="145207">
                  <c:v>4.1071999999999997E-2</c:v>
                </c:pt>
                <c:pt idx="145208">
                  <c:v>4.1072999999999998E-2</c:v>
                </c:pt>
                <c:pt idx="145209">
                  <c:v>4.1073999999999999E-2</c:v>
                </c:pt>
                <c:pt idx="145210">
                  <c:v>4.1075E-2</c:v>
                </c:pt>
                <c:pt idx="145211">
                  <c:v>4.1075E-2</c:v>
                </c:pt>
                <c:pt idx="145212">
                  <c:v>4.1076000000000001E-2</c:v>
                </c:pt>
                <c:pt idx="145213">
                  <c:v>4.1077000000000002E-2</c:v>
                </c:pt>
                <c:pt idx="145214">
                  <c:v>4.1077000000000002E-2</c:v>
                </c:pt>
                <c:pt idx="145215">
                  <c:v>4.1078000000000003E-2</c:v>
                </c:pt>
                <c:pt idx="145216">
                  <c:v>4.1078999999999997E-2</c:v>
                </c:pt>
                <c:pt idx="145217">
                  <c:v>4.1078999999999997E-2</c:v>
                </c:pt>
                <c:pt idx="145218">
                  <c:v>4.1079999999999998E-2</c:v>
                </c:pt>
                <c:pt idx="145219">
                  <c:v>4.1080999999999999E-2</c:v>
                </c:pt>
                <c:pt idx="145220">
                  <c:v>4.1080999999999999E-2</c:v>
                </c:pt>
                <c:pt idx="145221">
                  <c:v>4.1080999999999999E-2</c:v>
                </c:pt>
                <c:pt idx="145222">
                  <c:v>4.1082E-2</c:v>
                </c:pt>
                <c:pt idx="145223">
                  <c:v>4.1082E-2</c:v>
                </c:pt>
                <c:pt idx="145224">
                  <c:v>4.1082E-2</c:v>
                </c:pt>
                <c:pt idx="145225">
                  <c:v>4.1082E-2</c:v>
                </c:pt>
                <c:pt idx="145226">
                  <c:v>4.1083000000000001E-2</c:v>
                </c:pt>
                <c:pt idx="145227">
                  <c:v>4.1083000000000001E-2</c:v>
                </c:pt>
                <c:pt idx="145228">
                  <c:v>4.1083000000000001E-2</c:v>
                </c:pt>
                <c:pt idx="145229">
                  <c:v>4.1083000000000001E-2</c:v>
                </c:pt>
                <c:pt idx="145230">
                  <c:v>4.1084000000000002E-2</c:v>
                </c:pt>
                <c:pt idx="145231">
                  <c:v>4.1084000000000002E-2</c:v>
                </c:pt>
                <c:pt idx="145232">
                  <c:v>4.1084000000000002E-2</c:v>
                </c:pt>
                <c:pt idx="145233">
                  <c:v>4.1084000000000002E-2</c:v>
                </c:pt>
                <c:pt idx="145234">
                  <c:v>4.1084000000000002E-2</c:v>
                </c:pt>
                <c:pt idx="145235">
                  <c:v>4.1084000000000002E-2</c:v>
                </c:pt>
                <c:pt idx="145236">
                  <c:v>4.1084000000000002E-2</c:v>
                </c:pt>
                <c:pt idx="145237">
                  <c:v>4.1084000000000002E-2</c:v>
                </c:pt>
                <c:pt idx="145238">
                  <c:v>4.1084000000000002E-2</c:v>
                </c:pt>
                <c:pt idx="145239">
                  <c:v>4.1084000000000002E-2</c:v>
                </c:pt>
                <c:pt idx="145240">
                  <c:v>4.1084000000000002E-2</c:v>
                </c:pt>
                <c:pt idx="145241">
                  <c:v>4.1084000000000002E-2</c:v>
                </c:pt>
                <c:pt idx="145242">
                  <c:v>4.1084000000000002E-2</c:v>
                </c:pt>
                <c:pt idx="145243">
                  <c:v>4.1084000000000002E-2</c:v>
                </c:pt>
                <c:pt idx="145244">
                  <c:v>4.1084000000000002E-2</c:v>
                </c:pt>
                <c:pt idx="145245">
                  <c:v>4.1084000000000002E-2</c:v>
                </c:pt>
                <c:pt idx="145246">
                  <c:v>4.1084000000000002E-2</c:v>
                </c:pt>
                <c:pt idx="145247">
                  <c:v>4.1084000000000002E-2</c:v>
                </c:pt>
                <c:pt idx="145248">
                  <c:v>4.1084000000000002E-2</c:v>
                </c:pt>
                <c:pt idx="145249">
                  <c:v>4.1085000000000003E-2</c:v>
                </c:pt>
                <c:pt idx="145250">
                  <c:v>4.1085000000000003E-2</c:v>
                </c:pt>
                <c:pt idx="145251">
                  <c:v>4.1085000000000003E-2</c:v>
                </c:pt>
                <c:pt idx="145252">
                  <c:v>4.1085999999999998E-2</c:v>
                </c:pt>
                <c:pt idx="145253">
                  <c:v>4.1085999999999998E-2</c:v>
                </c:pt>
                <c:pt idx="145254">
                  <c:v>4.1086999999999999E-2</c:v>
                </c:pt>
                <c:pt idx="145255">
                  <c:v>4.1086999999999999E-2</c:v>
                </c:pt>
                <c:pt idx="145256">
                  <c:v>4.1088E-2</c:v>
                </c:pt>
                <c:pt idx="145257">
                  <c:v>4.1088E-2</c:v>
                </c:pt>
                <c:pt idx="145258">
                  <c:v>4.1089000000000001E-2</c:v>
                </c:pt>
                <c:pt idx="145259">
                  <c:v>4.1089000000000001E-2</c:v>
                </c:pt>
                <c:pt idx="145260">
                  <c:v>4.1090000000000002E-2</c:v>
                </c:pt>
                <c:pt idx="145261">
                  <c:v>4.1091000000000003E-2</c:v>
                </c:pt>
                <c:pt idx="145262">
                  <c:v>4.1091999999999997E-2</c:v>
                </c:pt>
                <c:pt idx="145263">
                  <c:v>4.1091999999999997E-2</c:v>
                </c:pt>
                <c:pt idx="145264">
                  <c:v>4.1092999999999998E-2</c:v>
                </c:pt>
                <c:pt idx="145265">
                  <c:v>4.1093999999999999E-2</c:v>
                </c:pt>
                <c:pt idx="145266">
                  <c:v>4.1095E-2</c:v>
                </c:pt>
                <c:pt idx="145267">
                  <c:v>4.1096000000000001E-2</c:v>
                </c:pt>
                <c:pt idx="145268">
                  <c:v>4.1097000000000002E-2</c:v>
                </c:pt>
                <c:pt idx="145269">
                  <c:v>4.1098000000000003E-2</c:v>
                </c:pt>
                <c:pt idx="145270">
                  <c:v>4.1098999999999997E-2</c:v>
                </c:pt>
                <c:pt idx="145271">
                  <c:v>4.1099999999999998E-2</c:v>
                </c:pt>
                <c:pt idx="145272">
                  <c:v>4.1100999999999999E-2</c:v>
                </c:pt>
                <c:pt idx="145273">
                  <c:v>4.1102E-2</c:v>
                </c:pt>
                <c:pt idx="145274">
                  <c:v>4.1103000000000001E-2</c:v>
                </c:pt>
                <c:pt idx="145275">
                  <c:v>4.1104000000000002E-2</c:v>
                </c:pt>
                <c:pt idx="145276">
                  <c:v>4.1105000000000003E-2</c:v>
                </c:pt>
                <c:pt idx="145277">
                  <c:v>4.1105999999999997E-2</c:v>
                </c:pt>
                <c:pt idx="145278">
                  <c:v>4.1105999999999997E-2</c:v>
                </c:pt>
                <c:pt idx="145279">
                  <c:v>4.1106999999999998E-2</c:v>
                </c:pt>
                <c:pt idx="145280">
                  <c:v>4.1107999999999999E-2</c:v>
                </c:pt>
                <c:pt idx="145281">
                  <c:v>4.1109E-2</c:v>
                </c:pt>
                <c:pt idx="145282">
                  <c:v>4.1109E-2</c:v>
                </c:pt>
                <c:pt idx="145283">
                  <c:v>4.1110000000000001E-2</c:v>
                </c:pt>
                <c:pt idx="145284">
                  <c:v>4.1110000000000001E-2</c:v>
                </c:pt>
                <c:pt idx="145285">
                  <c:v>4.1111000000000002E-2</c:v>
                </c:pt>
                <c:pt idx="145286">
                  <c:v>4.1111000000000002E-2</c:v>
                </c:pt>
                <c:pt idx="145287">
                  <c:v>4.1112000000000003E-2</c:v>
                </c:pt>
                <c:pt idx="145288">
                  <c:v>4.1112000000000003E-2</c:v>
                </c:pt>
                <c:pt idx="145289">
                  <c:v>4.1112000000000003E-2</c:v>
                </c:pt>
                <c:pt idx="145290">
                  <c:v>4.1112000000000003E-2</c:v>
                </c:pt>
                <c:pt idx="145291">
                  <c:v>4.1112000000000003E-2</c:v>
                </c:pt>
                <c:pt idx="145292">
                  <c:v>4.1112000000000003E-2</c:v>
                </c:pt>
                <c:pt idx="145293">
                  <c:v>4.1112000000000003E-2</c:v>
                </c:pt>
                <c:pt idx="145294">
                  <c:v>4.1112000000000003E-2</c:v>
                </c:pt>
                <c:pt idx="145295">
                  <c:v>4.1111000000000002E-2</c:v>
                </c:pt>
                <c:pt idx="145296">
                  <c:v>4.1111000000000002E-2</c:v>
                </c:pt>
                <c:pt idx="145297">
                  <c:v>4.1111000000000002E-2</c:v>
                </c:pt>
                <c:pt idx="145298">
                  <c:v>4.1110000000000001E-2</c:v>
                </c:pt>
                <c:pt idx="145299">
                  <c:v>4.1109E-2</c:v>
                </c:pt>
                <c:pt idx="145300">
                  <c:v>4.1109E-2</c:v>
                </c:pt>
                <c:pt idx="145301">
                  <c:v>4.1107999999999999E-2</c:v>
                </c:pt>
                <c:pt idx="145302">
                  <c:v>4.1106999999999998E-2</c:v>
                </c:pt>
                <c:pt idx="145303">
                  <c:v>4.1105999999999997E-2</c:v>
                </c:pt>
                <c:pt idx="145304">
                  <c:v>4.1105000000000003E-2</c:v>
                </c:pt>
                <c:pt idx="145305">
                  <c:v>4.1104000000000002E-2</c:v>
                </c:pt>
                <c:pt idx="145306">
                  <c:v>4.1102E-2</c:v>
                </c:pt>
                <c:pt idx="145307">
                  <c:v>4.1100999999999999E-2</c:v>
                </c:pt>
                <c:pt idx="145308">
                  <c:v>4.1099999999999998E-2</c:v>
                </c:pt>
                <c:pt idx="145309">
                  <c:v>4.1098000000000003E-2</c:v>
                </c:pt>
                <c:pt idx="145310">
                  <c:v>4.1097000000000002E-2</c:v>
                </c:pt>
                <c:pt idx="145311">
                  <c:v>4.1096000000000001E-2</c:v>
                </c:pt>
                <c:pt idx="145312">
                  <c:v>4.1093999999999999E-2</c:v>
                </c:pt>
                <c:pt idx="145313">
                  <c:v>4.1092999999999998E-2</c:v>
                </c:pt>
                <c:pt idx="145314">
                  <c:v>4.1091000000000003E-2</c:v>
                </c:pt>
                <c:pt idx="145315">
                  <c:v>4.1089000000000001E-2</c:v>
                </c:pt>
                <c:pt idx="145316">
                  <c:v>4.1088E-2</c:v>
                </c:pt>
                <c:pt idx="145317">
                  <c:v>4.1085999999999998E-2</c:v>
                </c:pt>
                <c:pt idx="145318">
                  <c:v>4.1084000000000002E-2</c:v>
                </c:pt>
                <c:pt idx="145319">
                  <c:v>4.1083000000000001E-2</c:v>
                </c:pt>
                <c:pt idx="145320">
                  <c:v>4.1080999999999999E-2</c:v>
                </c:pt>
                <c:pt idx="145321">
                  <c:v>4.1078999999999997E-2</c:v>
                </c:pt>
                <c:pt idx="145322">
                  <c:v>4.1078000000000003E-2</c:v>
                </c:pt>
                <c:pt idx="145323">
                  <c:v>4.1076000000000001E-2</c:v>
                </c:pt>
                <c:pt idx="145324">
                  <c:v>4.1075E-2</c:v>
                </c:pt>
                <c:pt idx="145325">
                  <c:v>4.1072999999999998E-2</c:v>
                </c:pt>
                <c:pt idx="145326">
                  <c:v>4.1071999999999997E-2</c:v>
                </c:pt>
                <c:pt idx="145327">
                  <c:v>4.1070000000000002E-2</c:v>
                </c:pt>
                <c:pt idx="145328">
                  <c:v>4.1069000000000001E-2</c:v>
                </c:pt>
                <c:pt idx="145329">
                  <c:v>4.1066999999999999E-2</c:v>
                </c:pt>
                <c:pt idx="145330">
                  <c:v>4.1065999999999998E-2</c:v>
                </c:pt>
                <c:pt idx="145331">
                  <c:v>4.1064999999999997E-2</c:v>
                </c:pt>
                <c:pt idx="145332">
                  <c:v>4.1063000000000002E-2</c:v>
                </c:pt>
                <c:pt idx="145333">
                  <c:v>4.1062000000000001E-2</c:v>
                </c:pt>
                <c:pt idx="145334">
                  <c:v>4.1062000000000001E-2</c:v>
                </c:pt>
                <c:pt idx="145335">
                  <c:v>4.1061E-2</c:v>
                </c:pt>
                <c:pt idx="145336">
                  <c:v>4.1059999999999999E-2</c:v>
                </c:pt>
                <c:pt idx="145337">
                  <c:v>4.1058999999999998E-2</c:v>
                </c:pt>
                <c:pt idx="145338">
                  <c:v>4.1058999999999998E-2</c:v>
                </c:pt>
                <c:pt idx="145339">
                  <c:v>4.1057999999999997E-2</c:v>
                </c:pt>
                <c:pt idx="145340">
                  <c:v>4.1057000000000003E-2</c:v>
                </c:pt>
                <c:pt idx="145341">
                  <c:v>4.1057000000000003E-2</c:v>
                </c:pt>
                <c:pt idx="145342">
                  <c:v>4.1057000000000003E-2</c:v>
                </c:pt>
                <c:pt idx="145343">
                  <c:v>4.1057000000000003E-2</c:v>
                </c:pt>
                <c:pt idx="145344">
                  <c:v>4.1057000000000003E-2</c:v>
                </c:pt>
                <c:pt idx="145345">
                  <c:v>4.1057000000000003E-2</c:v>
                </c:pt>
                <c:pt idx="145346">
                  <c:v>4.1057999999999997E-2</c:v>
                </c:pt>
                <c:pt idx="145347">
                  <c:v>4.1057999999999997E-2</c:v>
                </c:pt>
                <c:pt idx="145348">
                  <c:v>4.1057999999999997E-2</c:v>
                </c:pt>
                <c:pt idx="145349">
                  <c:v>4.1058999999999998E-2</c:v>
                </c:pt>
                <c:pt idx="145350">
                  <c:v>4.1059999999999999E-2</c:v>
                </c:pt>
                <c:pt idx="145351">
                  <c:v>4.1059999999999999E-2</c:v>
                </c:pt>
                <c:pt idx="145352">
                  <c:v>4.1061E-2</c:v>
                </c:pt>
                <c:pt idx="145353">
                  <c:v>4.1062000000000001E-2</c:v>
                </c:pt>
                <c:pt idx="145354">
                  <c:v>4.1064000000000003E-2</c:v>
                </c:pt>
                <c:pt idx="145355">
                  <c:v>4.1064999999999997E-2</c:v>
                </c:pt>
                <c:pt idx="145356">
                  <c:v>4.1065999999999998E-2</c:v>
                </c:pt>
                <c:pt idx="145357">
                  <c:v>4.1068E-2</c:v>
                </c:pt>
                <c:pt idx="145358">
                  <c:v>4.1069000000000001E-2</c:v>
                </c:pt>
                <c:pt idx="145359">
                  <c:v>4.1071000000000003E-2</c:v>
                </c:pt>
                <c:pt idx="145360">
                  <c:v>4.1072999999999998E-2</c:v>
                </c:pt>
                <c:pt idx="145361">
                  <c:v>4.1075E-2</c:v>
                </c:pt>
                <c:pt idx="145362">
                  <c:v>4.1076000000000001E-2</c:v>
                </c:pt>
                <c:pt idx="145363">
                  <c:v>4.1078000000000003E-2</c:v>
                </c:pt>
                <c:pt idx="145364">
                  <c:v>4.1079999999999998E-2</c:v>
                </c:pt>
                <c:pt idx="145365">
                  <c:v>4.1082E-2</c:v>
                </c:pt>
                <c:pt idx="145366">
                  <c:v>4.1084000000000002E-2</c:v>
                </c:pt>
                <c:pt idx="145367">
                  <c:v>4.1086999999999999E-2</c:v>
                </c:pt>
                <c:pt idx="145368">
                  <c:v>4.1089000000000001E-2</c:v>
                </c:pt>
                <c:pt idx="145369">
                  <c:v>4.1091000000000003E-2</c:v>
                </c:pt>
                <c:pt idx="145370">
                  <c:v>4.1093999999999999E-2</c:v>
                </c:pt>
                <c:pt idx="145371">
                  <c:v>4.1096000000000001E-2</c:v>
                </c:pt>
                <c:pt idx="145372">
                  <c:v>4.1098999999999997E-2</c:v>
                </c:pt>
                <c:pt idx="145373">
                  <c:v>4.1100999999999999E-2</c:v>
                </c:pt>
                <c:pt idx="145374">
                  <c:v>4.1103000000000001E-2</c:v>
                </c:pt>
                <c:pt idx="145375">
                  <c:v>4.1105999999999997E-2</c:v>
                </c:pt>
                <c:pt idx="145376">
                  <c:v>4.1107999999999999E-2</c:v>
                </c:pt>
                <c:pt idx="145377">
                  <c:v>4.1111000000000002E-2</c:v>
                </c:pt>
                <c:pt idx="145378">
                  <c:v>4.1112999999999997E-2</c:v>
                </c:pt>
                <c:pt idx="145379">
                  <c:v>4.1116E-2</c:v>
                </c:pt>
                <c:pt idx="145380">
                  <c:v>4.1119000000000003E-2</c:v>
                </c:pt>
                <c:pt idx="145381">
                  <c:v>4.1120999999999998E-2</c:v>
                </c:pt>
                <c:pt idx="145382">
                  <c:v>4.1124000000000001E-2</c:v>
                </c:pt>
                <c:pt idx="145383">
                  <c:v>4.1126000000000003E-2</c:v>
                </c:pt>
                <c:pt idx="145384">
                  <c:v>4.1128999999999999E-2</c:v>
                </c:pt>
                <c:pt idx="145385">
                  <c:v>4.1131000000000001E-2</c:v>
                </c:pt>
                <c:pt idx="145386">
                  <c:v>4.1133999999999997E-2</c:v>
                </c:pt>
                <c:pt idx="145387">
                  <c:v>4.1135999999999999E-2</c:v>
                </c:pt>
                <c:pt idx="145388">
                  <c:v>4.1138000000000001E-2</c:v>
                </c:pt>
                <c:pt idx="145389">
                  <c:v>4.1140999999999997E-2</c:v>
                </c:pt>
                <c:pt idx="145390">
                  <c:v>4.1142999999999999E-2</c:v>
                </c:pt>
                <c:pt idx="145391">
                  <c:v>4.1145000000000001E-2</c:v>
                </c:pt>
                <c:pt idx="145392">
                  <c:v>4.1147000000000003E-2</c:v>
                </c:pt>
                <c:pt idx="145393">
                  <c:v>4.1149999999999999E-2</c:v>
                </c:pt>
                <c:pt idx="145394">
                  <c:v>4.1152000000000001E-2</c:v>
                </c:pt>
                <c:pt idx="145395">
                  <c:v>4.1154000000000003E-2</c:v>
                </c:pt>
                <c:pt idx="145396">
                  <c:v>4.1155999999999998E-2</c:v>
                </c:pt>
                <c:pt idx="145397">
                  <c:v>4.1158E-2</c:v>
                </c:pt>
                <c:pt idx="145398">
                  <c:v>4.1159000000000001E-2</c:v>
                </c:pt>
                <c:pt idx="145399">
                  <c:v>4.1161000000000003E-2</c:v>
                </c:pt>
                <c:pt idx="145400">
                  <c:v>4.1162999999999998E-2</c:v>
                </c:pt>
                <c:pt idx="145401">
                  <c:v>4.1165E-2</c:v>
                </c:pt>
                <c:pt idx="145402">
                  <c:v>4.1166000000000001E-2</c:v>
                </c:pt>
                <c:pt idx="145403">
                  <c:v>4.1168000000000003E-2</c:v>
                </c:pt>
                <c:pt idx="145404">
                  <c:v>4.1168999999999997E-2</c:v>
                </c:pt>
                <c:pt idx="145405">
                  <c:v>4.1170999999999999E-2</c:v>
                </c:pt>
                <c:pt idx="145406">
                  <c:v>4.1172E-2</c:v>
                </c:pt>
                <c:pt idx="145407">
                  <c:v>4.1173000000000001E-2</c:v>
                </c:pt>
                <c:pt idx="145408">
                  <c:v>4.1175000000000003E-2</c:v>
                </c:pt>
                <c:pt idx="145409">
                  <c:v>4.1175999999999997E-2</c:v>
                </c:pt>
                <c:pt idx="145410">
                  <c:v>4.1176999999999998E-2</c:v>
                </c:pt>
                <c:pt idx="145411">
                  <c:v>4.1176999999999998E-2</c:v>
                </c:pt>
                <c:pt idx="145412">
                  <c:v>4.1177999999999999E-2</c:v>
                </c:pt>
                <c:pt idx="145413">
                  <c:v>4.1179E-2</c:v>
                </c:pt>
                <c:pt idx="145414">
                  <c:v>4.1180000000000001E-2</c:v>
                </c:pt>
                <c:pt idx="145415">
                  <c:v>4.1180000000000001E-2</c:v>
                </c:pt>
                <c:pt idx="145416">
                  <c:v>4.1181000000000002E-2</c:v>
                </c:pt>
                <c:pt idx="145417">
                  <c:v>4.1181000000000002E-2</c:v>
                </c:pt>
                <c:pt idx="145418">
                  <c:v>4.1182000000000003E-2</c:v>
                </c:pt>
                <c:pt idx="145419">
                  <c:v>4.1182000000000003E-2</c:v>
                </c:pt>
                <c:pt idx="145420">
                  <c:v>4.1182000000000003E-2</c:v>
                </c:pt>
                <c:pt idx="145421">
                  <c:v>4.1182000000000003E-2</c:v>
                </c:pt>
                <c:pt idx="145422">
                  <c:v>4.1182000000000003E-2</c:v>
                </c:pt>
                <c:pt idx="145423">
                  <c:v>4.1182000000000003E-2</c:v>
                </c:pt>
                <c:pt idx="145424">
                  <c:v>4.1182000000000003E-2</c:v>
                </c:pt>
                <c:pt idx="145425">
                  <c:v>4.1182000000000003E-2</c:v>
                </c:pt>
                <c:pt idx="145426">
                  <c:v>4.1182000000000003E-2</c:v>
                </c:pt>
                <c:pt idx="145427">
                  <c:v>4.1182000000000003E-2</c:v>
                </c:pt>
                <c:pt idx="145428">
                  <c:v>4.1181000000000002E-2</c:v>
                </c:pt>
                <c:pt idx="145429">
                  <c:v>4.1181000000000002E-2</c:v>
                </c:pt>
                <c:pt idx="145430">
                  <c:v>4.1180000000000001E-2</c:v>
                </c:pt>
                <c:pt idx="145431">
                  <c:v>4.1180000000000001E-2</c:v>
                </c:pt>
                <c:pt idx="145432">
                  <c:v>4.1179E-2</c:v>
                </c:pt>
                <c:pt idx="145433">
                  <c:v>4.1179E-2</c:v>
                </c:pt>
                <c:pt idx="145434">
                  <c:v>4.1177999999999999E-2</c:v>
                </c:pt>
                <c:pt idx="145435">
                  <c:v>4.1176999999999998E-2</c:v>
                </c:pt>
                <c:pt idx="145436">
                  <c:v>4.1175999999999997E-2</c:v>
                </c:pt>
                <c:pt idx="145437">
                  <c:v>4.1175000000000003E-2</c:v>
                </c:pt>
                <c:pt idx="145438">
                  <c:v>4.1174000000000002E-2</c:v>
                </c:pt>
                <c:pt idx="145439">
                  <c:v>4.1174000000000002E-2</c:v>
                </c:pt>
                <c:pt idx="145440">
                  <c:v>4.1173000000000001E-2</c:v>
                </c:pt>
                <c:pt idx="145441">
                  <c:v>4.1172E-2</c:v>
                </c:pt>
                <c:pt idx="145442">
                  <c:v>4.1170999999999999E-2</c:v>
                </c:pt>
                <c:pt idx="145443">
                  <c:v>4.1169999999999998E-2</c:v>
                </c:pt>
                <c:pt idx="145444">
                  <c:v>4.1168999999999997E-2</c:v>
                </c:pt>
                <c:pt idx="145445">
                  <c:v>4.1168000000000003E-2</c:v>
                </c:pt>
                <c:pt idx="145446">
                  <c:v>4.1166000000000001E-2</c:v>
                </c:pt>
                <c:pt idx="145447">
                  <c:v>4.1165E-2</c:v>
                </c:pt>
                <c:pt idx="145448">
                  <c:v>4.1163999999999999E-2</c:v>
                </c:pt>
                <c:pt idx="145449">
                  <c:v>4.1162999999999998E-2</c:v>
                </c:pt>
                <c:pt idx="145450">
                  <c:v>4.1161999999999997E-2</c:v>
                </c:pt>
                <c:pt idx="145451">
                  <c:v>4.1161999999999997E-2</c:v>
                </c:pt>
                <c:pt idx="145452">
                  <c:v>4.1161000000000003E-2</c:v>
                </c:pt>
                <c:pt idx="145453">
                  <c:v>4.1160000000000002E-2</c:v>
                </c:pt>
                <c:pt idx="145454">
                  <c:v>4.1159000000000001E-2</c:v>
                </c:pt>
                <c:pt idx="145455">
                  <c:v>4.1158E-2</c:v>
                </c:pt>
                <c:pt idx="145456">
                  <c:v>4.1156999999999999E-2</c:v>
                </c:pt>
                <c:pt idx="145457">
                  <c:v>4.1155999999999998E-2</c:v>
                </c:pt>
                <c:pt idx="145458">
                  <c:v>4.1155999999999998E-2</c:v>
                </c:pt>
                <c:pt idx="145459">
                  <c:v>4.1154999999999997E-2</c:v>
                </c:pt>
                <c:pt idx="145460">
                  <c:v>4.1154000000000003E-2</c:v>
                </c:pt>
                <c:pt idx="145461">
                  <c:v>4.1154000000000003E-2</c:v>
                </c:pt>
                <c:pt idx="145462">
                  <c:v>4.1153000000000002E-2</c:v>
                </c:pt>
                <c:pt idx="145463">
                  <c:v>4.1153000000000002E-2</c:v>
                </c:pt>
                <c:pt idx="145464">
                  <c:v>4.1153000000000002E-2</c:v>
                </c:pt>
                <c:pt idx="145465">
                  <c:v>4.1152000000000001E-2</c:v>
                </c:pt>
                <c:pt idx="145466">
                  <c:v>4.1152000000000001E-2</c:v>
                </c:pt>
                <c:pt idx="145467">
                  <c:v>4.1152000000000001E-2</c:v>
                </c:pt>
                <c:pt idx="145468">
                  <c:v>4.1152000000000001E-2</c:v>
                </c:pt>
                <c:pt idx="145469">
                  <c:v>4.1152000000000001E-2</c:v>
                </c:pt>
                <c:pt idx="145470">
                  <c:v>4.1152000000000001E-2</c:v>
                </c:pt>
                <c:pt idx="145471">
                  <c:v>4.1152000000000001E-2</c:v>
                </c:pt>
                <c:pt idx="145472">
                  <c:v>4.1152000000000001E-2</c:v>
                </c:pt>
                <c:pt idx="145473">
                  <c:v>4.1152000000000001E-2</c:v>
                </c:pt>
                <c:pt idx="145474">
                  <c:v>4.1153000000000002E-2</c:v>
                </c:pt>
                <c:pt idx="145475">
                  <c:v>4.1153000000000002E-2</c:v>
                </c:pt>
                <c:pt idx="145476">
                  <c:v>4.1153000000000002E-2</c:v>
                </c:pt>
                <c:pt idx="145477">
                  <c:v>4.1154000000000003E-2</c:v>
                </c:pt>
                <c:pt idx="145478">
                  <c:v>4.1154000000000003E-2</c:v>
                </c:pt>
                <c:pt idx="145479">
                  <c:v>4.1154999999999997E-2</c:v>
                </c:pt>
                <c:pt idx="145480">
                  <c:v>4.1154999999999997E-2</c:v>
                </c:pt>
                <c:pt idx="145481">
                  <c:v>4.1155999999999998E-2</c:v>
                </c:pt>
                <c:pt idx="145482">
                  <c:v>4.1155999999999998E-2</c:v>
                </c:pt>
                <c:pt idx="145483">
                  <c:v>4.1156999999999999E-2</c:v>
                </c:pt>
                <c:pt idx="145484">
                  <c:v>4.1158E-2</c:v>
                </c:pt>
                <c:pt idx="145485">
                  <c:v>4.1158E-2</c:v>
                </c:pt>
                <c:pt idx="145486">
                  <c:v>4.1159000000000001E-2</c:v>
                </c:pt>
                <c:pt idx="145487">
                  <c:v>4.1160000000000002E-2</c:v>
                </c:pt>
                <c:pt idx="145488">
                  <c:v>4.1161000000000003E-2</c:v>
                </c:pt>
                <c:pt idx="145489">
                  <c:v>4.1161000000000003E-2</c:v>
                </c:pt>
                <c:pt idx="145490">
                  <c:v>4.1161999999999997E-2</c:v>
                </c:pt>
                <c:pt idx="145491">
                  <c:v>4.1162999999999998E-2</c:v>
                </c:pt>
                <c:pt idx="145492">
                  <c:v>4.1162999999999998E-2</c:v>
                </c:pt>
                <c:pt idx="145493">
                  <c:v>4.1163999999999999E-2</c:v>
                </c:pt>
                <c:pt idx="145494">
                  <c:v>4.1165E-2</c:v>
                </c:pt>
                <c:pt idx="145495">
                  <c:v>4.1165E-2</c:v>
                </c:pt>
                <c:pt idx="145496">
                  <c:v>4.1166000000000001E-2</c:v>
                </c:pt>
                <c:pt idx="145497">
                  <c:v>4.1167000000000002E-2</c:v>
                </c:pt>
                <c:pt idx="145498">
                  <c:v>4.1167000000000002E-2</c:v>
                </c:pt>
                <c:pt idx="145499">
                  <c:v>4.1168000000000003E-2</c:v>
                </c:pt>
                <c:pt idx="145500">
                  <c:v>4.1168999999999997E-2</c:v>
                </c:pt>
                <c:pt idx="145501">
                  <c:v>4.1168999999999997E-2</c:v>
                </c:pt>
                <c:pt idx="145502">
                  <c:v>4.1168999999999997E-2</c:v>
                </c:pt>
                <c:pt idx="145503">
                  <c:v>4.1169999999999998E-2</c:v>
                </c:pt>
                <c:pt idx="145504">
                  <c:v>4.1169999999999998E-2</c:v>
                </c:pt>
                <c:pt idx="145505">
                  <c:v>4.1169999999999998E-2</c:v>
                </c:pt>
                <c:pt idx="145506">
                  <c:v>4.1169999999999998E-2</c:v>
                </c:pt>
                <c:pt idx="145507">
                  <c:v>4.1169999999999998E-2</c:v>
                </c:pt>
                <c:pt idx="145508">
                  <c:v>4.1169999999999998E-2</c:v>
                </c:pt>
                <c:pt idx="145509">
                  <c:v>4.1170999999999999E-2</c:v>
                </c:pt>
                <c:pt idx="145510">
                  <c:v>4.1170999999999999E-2</c:v>
                </c:pt>
                <c:pt idx="145511">
                  <c:v>4.1169999999999998E-2</c:v>
                </c:pt>
                <c:pt idx="145512">
                  <c:v>4.1169999999999998E-2</c:v>
                </c:pt>
                <c:pt idx="145513">
                  <c:v>4.1169999999999998E-2</c:v>
                </c:pt>
                <c:pt idx="145514">
                  <c:v>4.1169999999999998E-2</c:v>
                </c:pt>
                <c:pt idx="145515">
                  <c:v>4.1168999999999997E-2</c:v>
                </c:pt>
                <c:pt idx="145516">
                  <c:v>4.1168999999999997E-2</c:v>
                </c:pt>
                <c:pt idx="145517">
                  <c:v>4.1168000000000003E-2</c:v>
                </c:pt>
                <c:pt idx="145518">
                  <c:v>4.1168000000000003E-2</c:v>
                </c:pt>
                <c:pt idx="145519">
                  <c:v>4.1167000000000002E-2</c:v>
                </c:pt>
                <c:pt idx="145520">
                  <c:v>4.1166000000000001E-2</c:v>
                </c:pt>
                <c:pt idx="145521">
                  <c:v>4.1166000000000001E-2</c:v>
                </c:pt>
                <c:pt idx="145522">
                  <c:v>4.1165E-2</c:v>
                </c:pt>
                <c:pt idx="145523">
                  <c:v>4.1163999999999999E-2</c:v>
                </c:pt>
                <c:pt idx="145524">
                  <c:v>4.1162999999999998E-2</c:v>
                </c:pt>
                <c:pt idx="145525">
                  <c:v>4.1161999999999997E-2</c:v>
                </c:pt>
                <c:pt idx="145526">
                  <c:v>4.1161000000000003E-2</c:v>
                </c:pt>
                <c:pt idx="145527">
                  <c:v>4.1160000000000002E-2</c:v>
                </c:pt>
                <c:pt idx="145528">
                  <c:v>4.1159000000000001E-2</c:v>
                </c:pt>
                <c:pt idx="145529">
                  <c:v>4.1158E-2</c:v>
                </c:pt>
                <c:pt idx="145530">
                  <c:v>4.1156999999999999E-2</c:v>
                </c:pt>
                <c:pt idx="145531">
                  <c:v>4.1155999999999998E-2</c:v>
                </c:pt>
                <c:pt idx="145532">
                  <c:v>4.1154999999999997E-2</c:v>
                </c:pt>
                <c:pt idx="145533">
                  <c:v>4.1154000000000003E-2</c:v>
                </c:pt>
                <c:pt idx="145534">
                  <c:v>4.1153000000000002E-2</c:v>
                </c:pt>
                <c:pt idx="145535">
                  <c:v>4.1152000000000001E-2</c:v>
                </c:pt>
                <c:pt idx="145536">
                  <c:v>4.1149999999999999E-2</c:v>
                </c:pt>
                <c:pt idx="145537">
                  <c:v>4.1148999999999998E-2</c:v>
                </c:pt>
                <c:pt idx="145538">
                  <c:v>4.1147999999999997E-2</c:v>
                </c:pt>
                <c:pt idx="145539">
                  <c:v>4.1147000000000003E-2</c:v>
                </c:pt>
                <c:pt idx="145540">
                  <c:v>4.1146000000000002E-2</c:v>
                </c:pt>
                <c:pt idx="145541">
                  <c:v>4.1145000000000001E-2</c:v>
                </c:pt>
                <c:pt idx="145542">
                  <c:v>4.1144E-2</c:v>
                </c:pt>
                <c:pt idx="145543">
                  <c:v>4.1142999999999999E-2</c:v>
                </c:pt>
                <c:pt idx="145544">
                  <c:v>4.1141999999999998E-2</c:v>
                </c:pt>
                <c:pt idx="145545">
                  <c:v>4.1140999999999997E-2</c:v>
                </c:pt>
                <c:pt idx="145546">
                  <c:v>4.1140000000000003E-2</c:v>
                </c:pt>
                <c:pt idx="145547">
                  <c:v>4.1139000000000002E-2</c:v>
                </c:pt>
                <c:pt idx="145548">
                  <c:v>4.1138000000000001E-2</c:v>
                </c:pt>
                <c:pt idx="145549">
                  <c:v>4.1137E-2</c:v>
                </c:pt>
                <c:pt idx="145550">
                  <c:v>4.1135999999999999E-2</c:v>
                </c:pt>
                <c:pt idx="145551">
                  <c:v>4.1135999999999999E-2</c:v>
                </c:pt>
                <c:pt idx="145552">
                  <c:v>4.1134999999999998E-2</c:v>
                </c:pt>
                <c:pt idx="145553">
                  <c:v>4.1133999999999997E-2</c:v>
                </c:pt>
                <c:pt idx="145554">
                  <c:v>4.1133999999999997E-2</c:v>
                </c:pt>
                <c:pt idx="145555">
                  <c:v>4.1133000000000003E-2</c:v>
                </c:pt>
                <c:pt idx="145556">
                  <c:v>4.1133000000000003E-2</c:v>
                </c:pt>
                <c:pt idx="145557">
                  <c:v>4.1132000000000002E-2</c:v>
                </c:pt>
                <c:pt idx="145558">
                  <c:v>4.1132000000000002E-2</c:v>
                </c:pt>
                <c:pt idx="145559">
                  <c:v>4.1132000000000002E-2</c:v>
                </c:pt>
                <c:pt idx="145560">
                  <c:v>4.1132000000000002E-2</c:v>
                </c:pt>
                <c:pt idx="145561">
                  <c:v>4.1131000000000001E-2</c:v>
                </c:pt>
                <c:pt idx="145562">
                  <c:v>4.1131000000000001E-2</c:v>
                </c:pt>
                <c:pt idx="145563">
                  <c:v>4.1131000000000001E-2</c:v>
                </c:pt>
                <c:pt idx="145564">
                  <c:v>4.1131000000000001E-2</c:v>
                </c:pt>
                <c:pt idx="145565">
                  <c:v>4.1131000000000001E-2</c:v>
                </c:pt>
                <c:pt idx="145566">
                  <c:v>4.1131000000000001E-2</c:v>
                </c:pt>
                <c:pt idx="145567">
                  <c:v>4.1131000000000001E-2</c:v>
                </c:pt>
                <c:pt idx="145568">
                  <c:v>4.1131000000000001E-2</c:v>
                </c:pt>
                <c:pt idx="145569">
                  <c:v>4.1131000000000001E-2</c:v>
                </c:pt>
                <c:pt idx="145570">
                  <c:v>4.1132000000000002E-2</c:v>
                </c:pt>
                <c:pt idx="145571">
                  <c:v>4.1132000000000002E-2</c:v>
                </c:pt>
                <c:pt idx="145572">
                  <c:v>4.1132000000000002E-2</c:v>
                </c:pt>
                <c:pt idx="145573">
                  <c:v>4.1133000000000003E-2</c:v>
                </c:pt>
                <c:pt idx="145574">
                  <c:v>4.1133000000000003E-2</c:v>
                </c:pt>
                <c:pt idx="145575">
                  <c:v>4.1133000000000003E-2</c:v>
                </c:pt>
                <c:pt idx="145576">
                  <c:v>4.1133999999999997E-2</c:v>
                </c:pt>
                <c:pt idx="145577">
                  <c:v>4.1133999999999997E-2</c:v>
                </c:pt>
                <c:pt idx="145578">
                  <c:v>4.1134999999999998E-2</c:v>
                </c:pt>
                <c:pt idx="145579">
                  <c:v>4.1134999999999998E-2</c:v>
                </c:pt>
                <c:pt idx="145580">
                  <c:v>4.1135999999999999E-2</c:v>
                </c:pt>
                <c:pt idx="145581">
                  <c:v>4.1135999999999999E-2</c:v>
                </c:pt>
                <c:pt idx="145582">
                  <c:v>4.1137E-2</c:v>
                </c:pt>
                <c:pt idx="145583">
                  <c:v>4.1137E-2</c:v>
                </c:pt>
                <c:pt idx="145584">
                  <c:v>4.1138000000000001E-2</c:v>
                </c:pt>
                <c:pt idx="145585">
                  <c:v>4.1138000000000001E-2</c:v>
                </c:pt>
                <c:pt idx="145586">
                  <c:v>4.1139000000000002E-2</c:v>
                </c:pt>
                <c:pt idx="145587">
                  <c:v>4.1139000000000002E-2</c:v>
                </c:pt>
                <c:pt idx="145588">
                  <c:v>4.1140000000000003E-2</c:v>
                </c:pt>
                <c:pt idx="145589">
                  <c:v>4.1140000000000003E-2</c:v>
                </c:pt>
                <c:pt idx="145590">
                  <c:v>4.1140999999999997E-2</c:v>
                </c:pt>
                <c:pt idx="145591">
                  <c:v>4.1141999999999998E-2</c:v>
                </c:pt>
                <c:pt idx="145592">
                  <c:v>4.1141999999999998E-2</c:v>
                </c:pt>
                <c:pt idx="145593">
                  <c:v>4.1142999999999999E-2</c:v>
                </c:pt>
                <c:pt idx="145594">
                  <c:v>4.1144E-2</c:v>
                </c:pt>
                <c:pt idx="145595">
                  <c:v>4.1144E-2</c:v>
                </c:pt>
                <c:pt idx="145596">
                  <c:v>4.1145000000000001E-2</c:v>
                </c:pt>
                <c:pt idx="145597">
                  <c:v>4.1145000000000001E-2</c:v>
                </c:pt>
                <c:pt idx="145598">
                  <c:v>4.1145000000000001E-2</c:v>
                </c:pt>
                <c:pt idx="145599">
                  <c:v>4.1146000000000002E-2</c:v>
                </c:pt>
                <c:pt idx="145600">
                  <c:v>4.1146000000000002E-2</c:v>
                </c:pt>
                <c:pt idx="145601">
                  <c:v>4.1147000000000003E-2</c:v>
                </c:pt>
                <c:pt idx="145602">
                  <c:v>4.1147000000000003E-2</c:v>
                </c:pt>
                <c:pt idx="145603">
                  <c:v>4.1147999999999997E-2</c:v>
                </c:pt>
                <c:pt idx="145604">
                  <c:v>4.1147999999999997E-2</c:v>
                </c:pt>
                <c:pt idx="145605">
                  <c:v>4.1148999999999998E-2</c:v>
                </c:pt>
                <c:pt idx="145606">
                  <c:v>4.1148999999999998E-2</c:v>
                </c:pt>
                <c:pt idx="145607">
                  <c:v>4.1149999999999999E-2</c:v>
                </c:pt>
                <c:pt idx="145608">
                  <c:v>4.1149999999999999E-2</c:v>
                </c:pt>
                <c:pt idx="145609">
                  <c:v>4.1151E-2</c:v>
                </c:pt>
                <c:pt idx="145610">
                  <c:v>4.1151E-2</c:v>
                </c:pt>
                <c:pt idx="145611">
                  <c:v>4.1152000000000001E-2</c:v>
                </c:pt>
                <c:pt idx="145612">
                  <c:v>4.1152000000000001E-2</c:v>
                </c:pt>
                <c:pt idx="145613">
                  <c:v>4.1153000000000002E-2</c:v>
                </c:pt>
                <c:pt idx="145614">
                  <c:v>4.1154000000000003E-2</c:v>
                </c:pt>
                <c:pt idx="145615">
                  <c:v>4.1154000000000003E-2</c:v>
                </c:pt>
                <c:pt idx="145616">
                  <c:v>4.1154999999999997E-2</c:v>
                </c:pt>
                <c:pt idx="145617">
                  <c:v>4.1155999999999998E-2</c:v>
                </c:pt>
                <c:pt idx="145618">
                  <c:v>4.1156999999999999E-2</c:v>
                </c:pt>
                <c:pt idx="145619">
                  <c:v>4.1156999999999999E-2</c:v>
                </c:pt>
                <c:pt idx="145620">
                  <c:v>4.1158E-2</c:v>
                </c:pt>
                <c:pt idx="145621">
                  <c:v>4.1159000000000001E-2</c:v>
                </c:pt>
                <c:pt idx="145622">
                  <c:v>4.1160000000000002E-2</c:v>
                </c:pt>
                <c:pt idx="145623">
                  <c:v>4.1160000000000002E-2</c:v>
                </c:pt>
                <c:pt idx="145624">
                  <c:v>4.1161000000000003E-2</c:v>
                </c:pt>
                <c:pt idx="145625">
                  <c:v>4.1161999999999997E-2</c:v>
                </c:pt>
                <c:pt idx="145626">
                  <c:v>4.1162999999999998E-2</c:v>
                </c:pt>
                <c:pt idx="145627">
                  <c:v>4.1163999999999999E-2</c:v>
                </c:pt>
                <c:pt idx="145628">
                  <c:v>4.1165E-2</c:v>
                </c:pt>
                <c:pt idx="145629">
                  <c:v>4.1166000000000001E-2</c:v>
                </c:pt>
                <c:pt idx="145630">
                  <c:v>4.1167000000000002E-2</c:v>
                </c:pt>
                <c:pt idx="145631">
                  <c:v>4.1168000000000003E-2</c:v>
                </c:pt>
                <c:pt idx="145632">
                  <c:v>4.1168000000000003E-2</c:v>
                </c:pt>
                <c:pt idx="145633">
                  <c:v>4.1168999999999997E-2</c:v>
                </c:pt>
                <c:pt idx="145634">
                  <c:v>4.1169999999999998E-2</c:v>
                </c:pt>
                <c:pt idx="145635">
                  <c:v>4.1170999999999999E-2</c:v>
                </c:pt>
                <c:pt idx="145636">
                  <c:v>4.1172E-2</c:v>
                </c:pt>
                <c:pt idx="145637">
                  <c:v>4.1172E-2</c:v>
                </c:pt>
                <c:pt idx="145638">
                  <c:v>4.1173000000000001E-2</c:v>
                </c:pt>
                <c:pt idx="145639">
                  <c:v>4.1174000000000002E-2</c:v>
                </c:pt>
                <c:pt idx="145640">
                  <c:v>4.1175000000000003E-2</c:v>
                </c:pt>
                <c:pt idx="145641">
                  <c:v>4.1175999999999997E-2</c:v>
                </c:pt>
                <c:pt idx="145642">
                  <c:v>4.1175999999999997E-2</c:v>
                </c:pt>
                <c:pt idx="145643">
                  <c:v>4.1176999999999998E-2</c:v>
                </c:pt>
                <c:pt idx="145644">
                  <c:v>4.1177999999999999E-2</c:v>
                </c:pt>
                <c:pt idx="145645">
                  <c:v>4.1177999999999999E-2</c:v>
                </c:pt>
                <c:pt idx="145646">
                  <c:v>4.1179E-2</c:v>
                </c:pt>
                <c:pt idx="145647">
                  <c:v>4.1179E-2</c:v>
                </c:pt>
                <c:pt idx="145648">
                  <c:v>4.1179E-2</c:v>
                </c:pt>
                <c:pt idx="145649">
                  <c:v>4.1180000000000001E-2</c:v>
                </c:pt>
                <c:pt idx="145650">
                  <c:v>4.1180000000000001E-2</c:v>
                </c:pt>
                <c:pt idx="145651">
                  <c:v>4.1180000000000001E-2</c:v>
                </c:pt>
                <c:pt idx="145652">
                  <c:v>4.1181000000000002E-2</c:v>
                </c:pt>
                <c:pt idx="145653">
                  <c:v>4.1181000000000002E-2</c:v>
                </c:pt>
                <c:pt idx="145654">
                  <c:v>4.1181000000000002E-2</c:v>
                </c:pt>
                <c:pt idx="145655">
                  <c:v>4.1181000000000002E-2</c:v>
                </c:pt>
                <c:pt idx="145656">
                  <c:v>4.1181000000000002E-2</c:v>
                </c:pt>
                <c:pt idx="145657">
                  <c:v>4.1181000000000002E-2</c:v>
                </c:pt>
                <c:pt idx="145658">
                  <c:v>4.1181000000000002E-2</c:v>
                </c:pt>
                <c:pt idx="145659">
                  <c:v>4.1181000000000002E-2</c:v>
                </c:pt>
                <c:pt idx="145660">
                  <c:v>4.1181000000000002E-2</c:v>
                </c:pt>
                <c:pt idx="145661">
                  <c:v>4.1180000000000001E-2</c:v>
                </c:pt>
                <c:pt idx="145662">
                  <c:v>4.1180000000000001E-2</c:v>
                </c:pt>
                <c:pt idx="145663">
                  <c:v>4.1180000000000001E-2</c:v>
                </c:pt>
                <c:pt idx="145664">
                  <c:v>4.1180000000000001E-2</c:v>
                </c:pt>
                <c:pt idx="145665">
                  <c:v>4.1179E-2</c:v>
                </c:pt>
                <c:pt idx="145666">
                  <c:v>4.1179E-2</c:v>
                </c:pt>
                <c:pt idx="145667">
                  <c:v>4.1179E-2</c:v>
                </c:pt>
                <c:pt idx="145668">
                  <c:v>4.1177999999999999E-2</c:v>
                </c:pt>
                <c:pt idx="145669">
                  <c:v>4.1176999999999998E-2</c:v>
                </c:pt>
                <c:pt idx="145670">
                  <c:v>4.1176999999999998E-2</c:v>
                </c:pt>
                <c:pt idx="145671">
                  <c:v>4.1175999999999997E-2</c:v>
                </c:pt>
                <c:pt idx="145672">
                  <c:v>4.1175000000000003E-2</c:v>
                </c:pt>
                <c:pt idx="145673">
                  <c:v>4.1175000000000003E-2</c:v>
                </c:pt>
                <c:pt idx="145674">
                  <c:v>4.1174000000000002E-2</c:v>
                </c:pt>
                <c:pt idx="145675">
                  <c:v>4.1174000000000002E-2</c:v>
                </c:pt>
                <c:pt idx="145676">
                  <c:v>4.1173000000000001E-2</c:v>
                </c:pt>
                <c:pt idx="145677">
                  <c:v>4.1172E-2</c:v>
                </c:pt>
                <c:pt idx="145678">
                  <c:v>4.1170999999999999E-2</c:v>
                </c:pt>
                <c:pt idx="145679">
                  <c:v>4.1169999999999998E-2</c:v>
                </c:pt>
                <c:pt idx="145680">
                  <c:v>4.1169999999999998E-2</c:v>
                </c:pt>
                <c:pt idx="145681">
                  <c:v>4.1168999999999997E-2</c:v>
                </c:pt>
                <c:pt idx="145682">
                  <c:v>4.1168000000000003E-2</c:v>
                </c:pt>
                <c:pt idx="145683">
                  <c:v>4.1167000000000002E-2</c:v>
                </c:pt>
                <c:pt idx="145684">
                  <c:v>4.1166000000000001E-2</c:v>
                </c:pt>
                <c:pt idx="145685">
                  <c:v>4.1165E-2</c:v>
                </c:pt>
                <c:pt idx="145686">
                  <c:v>4.1165E-2</c:v>
                </c:pt>
                <c:pt idx="145687">
                  <c:v>4.1163999999999999E-2</c:v>
                </c:pt>
                <c:pt idx="145688">
                  <c:v>4.1162999999999998E-2</c:v>
                </c:pt>
                <c:pt idx="145689">
                  <c:v>4.1162999999999998E-2</c:v>
                </c:pt>
                <c:pt idx="145690">
                  <c:v>4.1161999999999997E-2</c:v>
                </c:pt>
                <c:pt idx="145691">
                  <c:v>4.1161000000000003E-2</c:v>
                </c:pt>
                <c:pt idx="145692">
                  <c:v>4.1160000000000002E-2</c:v>
                </c:pt>
                <c:pt idx="145693">
                  <c:v>4.1160000000000002E-2</c:v>
                </c:pt>
                <c:pt idx="145694">
                  <c:v>4.1159000000000001E-2</c:v>
                </c:pt>
                <c:pt idx="145695">
                  <c:v>4.1158E-2</c:v>
                </c:pt>
                <c:pt idx="145696">
                  <c:v>4.1158E-2</c:v>
                </c:pt>
                <c:pt idx="145697">
                  <c:v>4.1158E-2</c:v>
                </c:pt>
                <c:pt idx="145698">
                  <c:v>4.1156999999999999E-2</c:v>
                </c:pt>
                <c:pt idx="145699">
                  <c:v>4.1156999999999999E-2</c:v>
                </c:pt>
                <c:pt idx="145700">
                  <c:v>4.1156999999999999E-2</c:v>
                </c:pt>
                <c:pt idx="145701">
                  <c:v>4.1155999999999998E-2</c:v>
                </c:pt>
                <c:pt idx="145702">
                  <c:v>4.1155999999999998E-2</c:v>
                </c:pt>
                <c:pt idx="145703">
                  <c:v>4.1155999999999998E-2</c:v>
                </c:pt>
                <c:pt idx="145704">
                  <c:v>4.1155999999999998E-2</c:v>
                </c:pt>
                <c:pt idx="145705">
                  <c:v>4.1155999999999998E-2</c:v>
                </c:pt>
                <c:pt idx="145706">
                  <c:v>4.1155999999999998E-2</c:v>
                </c:pt>
                <c:pt idx="145707">
                  <c:v>4.1155999999999998E-2</c:v>
                </c:pt>
                <c:pt idx="145708">
                  <c:v>4.1155999999999998E-2</c:v>
                </c:pt>
                <c:pt idx="145709">
                  <c:v>4.1156999999999999E-2</c:v>
                </c:pt>
                <c:pt idx="145710">
                  <c:v>4.1156999999999999E-2</c:v>
                </c:pt>
                <c:pt idx="145711">
                  <c:v>4.1158E-2</c:v>
                </c:pt>
                <c:pt idx="145712">
                  <c:v>4.1158E-2</c:v>
                </c:pt>
                <c:pt idx="145713">
                  <c:v>4.1159000000000001E-2</c:v>
                </c:pt>
                <c:pt idx="145714">
                  <c:v>4.1159000000000001E-2</c:v>
                </c:pt>
                <c:pt idx="145715">
                  <c:v>4.1160000000000002E-2</c:v>
                </c:pt>
                <c:pt idx="145716">
                  <c:v>4.1161000000000003E-2</c:v>
                </c:pt>
                <c:pt idx="145717">
                  <c:v>4.1161000000000003E-2</c:v>
                </c:pt>
                <c:pt idx="145718">
                  <c:v>4.1161999999999997E-2</c:v>
                </c:pt>
                <c:pt idx="145719">
                  <c:v>4.1162999999999998E-2</c:v>
                </c:pt>
                <c:pt idx="145720">
                  <c:v>4.1163999999999999E-2</c:v>
                </c:pt>
                <c:pt idx="145721">
                  <c:v>4.1165E-2</c:v>
                </c:pt>
                <c:pt idx="145722">
                  <c:v>4.1166000000000001E-2</c:v>
                </c:pt>
                <c:pt idx="145723">
                  <c:v>4.1167000000000002E-2</c:v>
                </c:pt>
                <c:pt idx="145724">
                  <c:v>4.1168999999999997E-2</c:v>
                </c:pt>
                <c:pt idx="145725">
                  <c:v>4.1169999999999998E-2</c:v>
                </c:pt>
                <c:pt idx="145726">
                  <c:v>4.1170999999999999E-2</c:v>
                </c:pt>
                <c:pt idx="145727">
                  <c:v>4.1172E-2</c:v>
                </c:pt>
                <c:pt idx="145728">
                  <c:v>4.1173000000000001E-2</c:v>
                </c:pt>
                <c:pt idx="145729">
                  <c:v>4.1174000000000002E-2</c:v>
                </c:pt>
                <c:pt idx="145730">
                  <c:v>4.1175000000000003E-2</c:v>
                </c:pt>
                <c:pt idx="145731">
                  <c:v>4.1176999999999998E-2</c:v>
                </c:pt>
                <c:pt idx="145732">
                  <c:v>4.1177999999999999E-2</c:v>
                </c:pt>
                <c:pt idx="145733">
                  <c:v>4.1179E-2</c:v>
                </c:pt>
                <c:pt idx="145734">
                  <c:v>4.1180000000000001E-2</c:v>
                </c:pt>
                <c:pt idx="145735">
                  <c:v>4.1182000000000003E-2</c:v>
                </c:pt>
                <c:pt idx="145736">
                  <c:v>4.1182999999999997E-2</c:v>
                </c:pt>
                <c:pt idx="145737">
                  <c:v>4.1183999999999998E-2</c:v>
                </c:pt>
                <c:pt idx="145738">
                  <c:v>4.1184999999999999E-2</c:v>
                </c:pt>
                <c:pt idx="145739">
                  <c:v>4.1186E-2</c:v>
                </c:pt>
                <c:pt idx="145740">
                  <c:v>4.1186E-2</c:v>
                </c:pt>
                <c:pt idx="145741">
                  <c:v>4.1187000000000001E-2</c:v>
                </c:pt>
                <c:pt idx="145742">
                  <c:v>4.1188000000000002E-2</c:v>
                </c:pt>
                <c:pt idx="145743">
                  <c:v>4.1189000000000003E-2</c:v>
                </c:pt>
                <c:pt idx="145744">
                  <c:v>4.1189000000000003E-2</c:v>
                </c:pt>
                <c:pt idx="145745">
                  <c:v>4.1189999999999997E-2</c:v>
                </c:pt>
                <c:pt idx="145746">
                  <c:v>4.1190999999999998E-2</c:v>
                </c:pt>
                <c:pt idx="145747">
                  <c:v>4.1190999999999998E-2</c:v>
                </c:pt>
                <c:pt idx="145748">
                  <c:v>4.1191999999999999E-2</c:v>
                </c:pt>
                <c:pt idx="145749">
                  <c:v>4.1191999999999999E-2</c:v>
                </c:pt>
                <c:pt idx="145750">
                  <c:v>4.1191999999999999E-2</c:v>
                </c:pt>
                <c:pt idx="145751">
                  <c:v>4.1191999999999999E-2</c:v>
                </c:pt>
                <c:pt idx="145752">
                  <c:v>4.1191999999999999E-2</c:v>
                </c:pt>
                <c:pt idx="145753">
                  <c:v>4.1191999999999999E-2</c:v>
                </c:pt>
                <c:pt idx="145754">
                  <c:v>4.1191999999999999E-2</c:v>
                </c:pt>
                <c:pt idx="145755">
                  <c:v>4.1191999999999999E-2</c:v>
                </c:pt>
                <c:pt idx="145756">
                  <c:v>4.1191999999999999E-2</c:v>
                </c:pt>
                <c:pt idx="145757">
                  <c:v>4.1190999999999998E-2</c:v>
                </c:pt>
                <c:pt idx="145758">
                  <c:v>4.1190999999999998E-2</c:v>
                </c:pt>
                <c:pt idx="145759">
                  <c:v>4.1190999999999998E-2</c:v>
                </c:pt>
                <c:pt idx="145760">
                  <c:v>4.1189999999999997E-2</c:v>
                </c:pt>
                <c:pt idx="145761">
                  <c:v>4.1189000000000003E-2</c:v>
                </c:pt>
                <c:pt idx="145762">
                  <c:v>4.1188000000000002E-2</c:v>
                </c:pt>
                <c:pt idx="145763">
                  <c:v>4.1188000000000002E-2</c:v>
                </c:pt>
                <c:pt idx="145764">
                  <c:v>4.1187000000000001E-2</c:v>
                </c:pt>
                <c:pt idx="145765">
                  <c:v>4.1186E-2</c:v>
                </c:pt>
                <c:pt idx="145766">
                  <c:v>4.1184999999999999E-2</c:v>
                </c:pt>
                <c:pt idx="145767">
                  <c:v>4.1183999999999998E-2</c:v>
                </c:pt>
                <c:pt idx="145768">
                  <c:v>4.1182999999999997E-2</c:v>
                </c:pt>
                <c:pt idx="145769">
                  <c:v>4.1181000000000002E-2</c:v>
                </c:pt>
                <c:pt idx="145770">
                  <c:v>4.1180000000000001E-2</c:v>
                </c:pt>
                <c:pt idx="145771">
                  <c:v>4.1179E-2</c:v>
                </c:pt>
                <c:pt idx="145772">
                  <c:v>4.1177999999999999E-2</c:v>
                </c:pt>
                <c:pt idx="145773">
                  <c:v>4.1175999999999997E-2</c:v>
                </c:pt>
                <c:pt idx="145774">
                  <c:v>4.1175000000000003E-2</c:v>
                </c:pt>
                <c:pt idx="145775">
                  <c:v>4.1173000000000001E-2</c:v>
                </c:pt>
                <c:pt idx="145776">
                  <c:v>4.1172E-2</c:v>
                </c:pt>
                <c:pt idx="145777">
                  <c:v>4.1169999999999998E-2</c:v>
                </c:pt>
                <c:pt idx="145778">
                  <c:v>4.1168999999999997E-2</c:v>
                </c:pt>
                <c:pt idx="145779">
                  <c:v>4.1167000000000002E-2</c:v>
                </c:pt>
                <c:pt idx="145780">
                  <c:v>4.1166000000000001E-2</c:v>
                </c:pt>
                <c:pt idx="145781">
                  <c:v>4.1165E-2</c:v>
                </c:pt>
                <c:pt idx="145782">
                  <c:v>4.1162999999999998E-2</c:v>
                </c:pt>
                <c:pt idx="145783">
                  <c:v>4.1161999999999997E-2</c:v>
                </c:pt>
                <c:pt idx="145784">
                  <c:v>4.1160000000000002E-2</c:v>
                </c:pt>
                <c:pt idx="145785">
                  <c:v>4.1159000000000001E-2</c:v>
                </c:pt>
                <c:pt idx="145786">
                  <c:v>4.1156999999999999E-2</c:v>
                </c:pt>
                <c:pt idx="145787">
                  <c:v>4.1155999999999998E-2</c:v>
                </c:pt>
                <c:pt idx="145788">
                  <c:v>4.1154000000000003E-2</c:v>
                </c:pt>
                <c:pt idx="145789">
                  <c:v>4.1153000000000002E-2</c:v>
                </c:pt>
                <c:pt idx="145790">
                  <c:v>4.1152000000000001E-2</c:v>
                </c:pt>
                <c:pt idx="145791">
                  <c:v>4.1149999999999999E-2</c:v>
                </c:pt>
                <c:pt idx="145792">
                  <c:v>4.1148999999999998E-2</c:v>
                </c:pt>
                <c:pt idx="145793">
                  <c:v>4.1147999999999997E-2</c:v>
                </c:pt>
                <c:pt idx="145794">
                  <c:v>4.1147000000000003E-2</c:v>
                </c:pt>
                <c:pt idx="145795">
                  <c:v>4.1146000000000002E-2</c:v>
                </c:pt>
                <c:pt idx="145796">
                  <c:v>4.1145000000000001E-2</c:v>
                </c:pt>
                <c:pt idx="145797">
                  <c:v>4.1142999999999999E-2</c:v>
                </c:pt>
                <c:pt idx="145798">
                  <c:v>4.1141999999999998E-2</c:v>
                </c:pt>
                <c:pt idx="145799">
                  <c:v>4.1140999999999997E-2</c:v>
                </c:pt>
                <c:pt idx="145800">
                  <c:v>4.1140999999999997E-2</c:v>
                </c:pt>
                <c:pt idx="145801">
                  <c:v>4.1140000000000003E-2</c:v>
                </c:pt>
                <c:pt idx="145802">
                  <c:v>4.1139000000000002E-2</c:v>
                </c:pt>
                <c:pt idx="145803">
                  <c:v>4.1138000000000001E-2</c:v>
                </c:pt>
                <c:pt idx="145804">
                  <c:v>4.1138000000000001E-2</c:v>
                </c:pt>
                <c:pt idx="145805">
                  <c:v>4.1137E-2</c:v>
                </c:pt>
                <c:pt idx="145806">
                  <c:v>4.1137E-2</c:v>
                </c:pt>
                <c:pt idx="145807">
                  <c:v>4.1137E-2</c:v>
                </c:pt>
                <c:pt idx="145808">
                  <c:v>4.1135999999999999E-2</c:v>
                </c:pt>
                <c:pt idx="145809">
                  <c:v>4.1135999999999999E-2</c:v>
                </c:pt>
                <c:pt idx="145810">
                  <c:v>4.1135999999999999E-2</c:v>
                </c:pt>
                <c:pt idx="145811">
                  <c:v>4.1134999999999998E-2</c:v>
                </c:pt>
                <c:pt idx="145812">
                  <c:v>4.1134999999999998E-2</c:v>
                </c:pt>
                <c:pt idx="145813">
                  <c:v>4.1134999999999998E-2</c:v>
                </c:pt>
                <c:pt idx="145814">
                  <c:v>4.1134999999999998E-2</c:v>
                </c:pt>
                <c:pt idx="145815">
                  <c:v>4.1134999999999998E-2</c:v>
                </c:pt>
                <c:pt idx="145816">
                  <c:v>4.1135999999999999E-2</c:v>
                </c:pt>
                <c:pt idx="145817">
                  <c:v>4.1135999999999999E-2</c:v>
                </c:pt>
                <c:pt idx="145818">
                  <c:v>4.1135999999999999E-2</c:v>
                </c:pt>
                <c:pt idx="145819">
                  <c:v>4.1137E-2</c:v>
                </c:pt>
                <c:pt idx="145820">
                  <c:v>4.1137E-2</c:v>
                </c:pt>
                <c:pt idx="145821">
                  <c:v>4.1137E-2</c:v>
                </c:pt>
                <c:pt idx="145822">
                  <c:v>4.1138000000000001E-2</c:v>
                </c:pt>
                <c:pt idx="145823">
                  <c:v>4.1138000000000001E-2</c:v>
                </c:pt>
                <c:pt idx="145824">
                  <c:v>4.1139000000000002E-2</c:v>
                </c:pt>
                <c:pt idx="145825">
                  <c:v>4.1140000000000003E-2</c:v>
                </c:pt>
                <c:pt idx="145826">
                  <c:v>4.1140999999999997E-2</c:v>
                </c:pt>
                <c:pt idx="145827">
                  <c:v>4.1141999999999998E-2</c:v>
                </c:pt>
                <c:pt idx="145828">
                  <c:v>4.1142999999999999E-2</c:v>
                </c:pt>
                <c:pt idx="145829">
                  <c:v>4.1142999999999999E-2</c:v>
                </c:pt>
                <c:pt idx="145830">
                  <c:v>4.1144E-2</c:v>
                </c:pt>
                <c:pt idx="145831">
                  <c:v>4.1145000000000001E-2</c:v>
                </c:pt>
                <c:pt idx="145832">
                  <c:v>4.1146000000000002E-2</c:v>
                </c:pt>
                <c:pt idx="145833">
                  <c:v>4.1147999999999997E-2</c:v>
                </c:pt>
                <c:pt idx="145834">
                  <c:v>4.1148999999999998E-2</c:v>
                </c:pt>
                <c:pt idx="145835">
                  <c:v>4.1149999999999999E-2</c:v>
                </c:pt>
                <c:pt idx="145836">
                  <c:v>4.1151E-2</c:v>
                </c:pt>
                <c:pt idx="145837">
                  <c:v>4.1152000000000001E-2</c:v>
                </c:pt>
                <c:pt idx="145838">
                  <c:v>4.1154000000000003E-2</c:v>
                </c:pt>
                <c:pt idx="145839">
                  <c:v>4.1154999999999997E-2</c:v>
                </c:pt>
                <c:pt idx="145840">
                  <c:v>4.1155999999999998E-2</c:v>
                </c:pt>
                <c:pt idx="145841">
                  <c:v>4.1158E-2</c:v>
                </c:pt>
                <c:pt idx="145842">
                  <c:v>4.1159000000000001E-2</c:v>
                </c:pt>
                <c:pt idx="145843">
                  <c:v>4.1161000000000003E-2</c:v>
                </c:pt>
                <c:pt idx="145844">
                  <c:v>4.1161999999999997E-2</c:v>
                </c:pt>
                <c:pt idx="145845">
                  <c:v>4.1163999999999999E-2</c:v>
                </c:pt>
                <c:pt idx="145846">
                  <c:v>4.1165E-2</c:v>
                </c:pt>
                <c:pt idx="145847">
                  <c:v>4.1167000000000002E-2</c:v>
                </c:pt>
                <c:pt idx="145848">
                  <c:v>4.1168999999999997E-2</c:v>
                </c:pt>
                <c:pt idx="145849">
                  <c:v>4.1169999999999998E-2</c:v>
                </c:pt>
                <c:pt idx="145850">
                  <c:v>4.1172E-2</c:v>
                </c:pt>
                <c:pt idx="145851">
                  <c:v>4.1174000000000002E-2</c:v>
                </c:pt>
                <c:pt idx="145852">
                  <c:v>4.1175999999999997E-2</c:v>
                </c:pt>
                <c:pt idx="145853">
                  <c:v>4.1177999999999999E-2</c:v>
                </c:pt>
                <c:pt idx="145854">
                  <c:v>4.1180000000000001E-2</c:v>
                </c:pt>
                <c:pt idx="145855">
                  <c:v>4.1182000000000003E-2</c:v>
                </c:pt>
                <c:pt idx="145856">
                  <c:v>4.1182999999999997E-2</c:v>
                </c:pt>
                <c:pt idx="145857">
                  <c:v>4.1184999999999999E-2</c:v>
                </c:pt>
                <c:pt idx="145858">
                  <c:v>4.1187000000000001E-2</c:v>
                </c:pt>
                <c:pt idx="145859">
                  <c:v>4.1189000000000003E-2</c:v>
                </c:pt>
                <c:pt idx="145860">
                  <c:v>4.1190999999999998E-2</c:v>
                </c:pt>
                <c:pt idx="145861">
                  <c:v>4.1193E-2</c:v>
                </c:pt>
                <c:pt idx="145862">
                  <c:v>4.1195000000000002E-2</c:v>
                </c:pt>
                <c:pt idx="145863">
                  <c:v>4.1196999999999998E-2</c:v>
                </c:pt>
                <c:pt idx="145864">
                  <c:v>4.1199E-2</c:v>
                </c:pt>
                <c:pt idx="145865">
                  <c:v>4.1201000000000002E-2</c:v>
                </c:pt>
                <c:pt idx="145866">
                  <c:v>4.1202999999999997E-2</c:v>
                </c:pt>
                <c:pt idx="145867">
                  <c:v>4.1204999999999999E-2</c:v>
                </c:pt>
                <c:pt idx="145868">
                  <c:v>4.1207000000000001E-2</c:v>
                </c:pt>
                <c:pt idx="145869">
                  <c:v>4.1209000000000003E-2</c:v>
                </c:pt>
                <c:pt idx="145870">
                  <c:v>4.1209999999999997E-2</c:v>
                </c:pt>
                <c:pt idx="145871">
                  <c:v>4.1211999999999999E-2</c:v>
                </c:pt>
                <c:pt idx="145872">
                  <c:v>4.1214000000000001E-2</c:v>
                </c:pt>
                <c:pt idx="145873">
                  <c:v>4.1216000000000003E-2</c:v>
                </c:pt>
                <c:pt idx="145874">
                  <c:v>4.1217999999999998E-2</c:v>
                </c:pt>
                <c:pt idx="145875">
                  <c:v>4.122E-2</c:v>
                </c:pt>
                <c:pt idx="145876">
                  <c:v>4.1221000000000001E-2</c:v>
                </c:pt>
                <c:pt idx="145877">
                  <c:v>4.1223000000000003E-2</c:v>
                </c:pt>
                <c:pt idx="145878">
                  <c:v>4.1223999999999997E-2</c:v>
                </c:pt>
                <c:pt idx="145879">
                  <c:v>4.1225999999999999E-2</c:v>
                </c:pt>
                <c:pt idx="145880">
                  <c:v>4.1227E-2</c:v>
                </c:pt>
                <c:pt idx="145881">
                  <c:v>4.1228000000000001E-2</c:v>
                </c:pt>
                <c:pt idx="145882">
                  <c:v>4.1229000000000002E-2</c:v>
                </c:pt>
                <c:pt idx="145883">
                  <c:v>4.1230000000000003E-2</c:v>
                </c:pt>
                <c:pt idx="145884">
                  <c:v>4.1230999999999997E-2</c:v>
                </c:pt>
                <c:pt idx="145885">
                  <c:v>4.1231999999999998E-2</c:v>
                </c:pt>
                <c:pt idx="145886">
                  <c:v>4.1232999999999999E-2</c:v>
                </c:pt>
                <c:pt idx="145887">
                  <c:v>4.1234E-2</c:v>
                </c:pt>
                <c:pt idx="145888">
                  <c:v>4.1235000000000001E-2</c:v>
                </c:pt>
                <c:pt idx="145889">
                  <c:v>4.1235000000000001E-2</c:v>
                </c:pt>
                <c:pt idx="145890">
                  <c:v>4.1236000000000002E-2</c:v>
                </c:pt>
                <c:pt idx="145891">
                  <c:v>4.1236000000000002E-2</c:v>
                </c:pt>
                <c:pt idx="145892">
                  <c:v>4.1237000000000003E-2</c:v>
                </c:pt>
                <c:pt idx="145893">
                  <c:v>4.1237000000000003E-2</c:v>
                </c:pt>
                <c:pt idx="145894">
                  <c:v>4.1237000000000003E-2</c:v>
                </c:pt>
                <c:pt idx="145895">
                  <c:v>4.1237000000000003E-2</c:v>
                </c:pt>
                <c:pt idx="145896">
                  <c:v>4.1237000000000003E-2</c:v>
                </c:pt>
                <c:pt idx="145897">
                  <c:v>4.1237000000000003E-2</c:v>
                </c:pt>
                <c:pt idx="145898">
                  <c:v>4.1236000000000002E-2</c:v>
                </c:pt>
                <c:pt idx="145899">
                  <c:v>4.1236000000000002E-2</c:v>
                </c:pt>
                <c:pt idx="145900">
                  <c:v>4.1236000000000002E-2</c:v>
                </c:pt>
                <c:pt idx="145901">
                  <c:v>4.1235000000000001E-2</c:v>
                </c:pt>
                <c:pt idx="145902">
                  <c:v>4.1235000000000001E-2</c:v>
                </c:pt>
                <c:pt idx="145903">
                  <c:v>4.1234E-2</c:v>
                </c:pt>
                <c:pt idx="145904">
                  <c:v>4.1232999999999999E-2</c:v>
                </c:pt>
                <c:pt idx="145905">
                  <c:v>4.1231999999999998E-2</c:v>
                </c:pt>
                <c:pt idx="145906">
                  <c:v>4.1230999999999997E-2</c:v>
                </c:pt>
                <c:pt idx="145907">
                  <c:v>4.1230000000000003E-2</c:v>
                </c:pt>
                <c:pt idx="145908">
                  <c:v>4.1229000000000002E-2</c:v>
                </c:pt>
                <c:pt idx="145909">
                  <c:v>4.1228000000000001E-2</c:v>
                </c:pt>
                <c:pt idx="145910">
                  <c:v>4.1227E-2</c:v>
                </c:pt>
                <c:pt idx="145911">
                  <c:v>4.1225999999999999E-2</c:v>
                </c:pt>
                <c:pt idx="145912">
                  <c:v>4.1224999999999998E-2</c:v>
                </c:pt>
                <c:pt idx="145913">
                  <c:v>4.1223999999999997E-2</c:v>
                </c:pt>
                <c:pt idx="145914">
                  <c:v>4.1223000000000003E-2</c:v>
                </c:pt>
                <c:pt idx="145915">
                  <c:v>4.1221000000000001E-2</c:v>
                </c:pt>
                <c:pt idx="145916">
                  <c:v>4.122E-2</c:v>
                </c:pt>
                <c:pt idx="145917">
                  <c:v>4.1218999999999999E-2</c:v>
                </c:pt>
                <c:pt idx="145918">
                  <c:v>4.1216999999999997E-2</c:v>
                </c:pt>
                <c:pt idx="145919">
                  <c:v>4.1216000000000003E-2</c:v>
                </c:pt>
                <c:pt idx="145920">
                  <c:v>4.1215000000000002E-2</c:v>
                </c:pt>
                <c:pt idx="145921">
                  <c:v>4.1214000000000001E-2</c:v>
                </c:pt>
                <c:pt idx="145922">
                  <c:v>4.1213E-2</c:v>
                </c:pt>
                <c:pt idx="145923">
                  <c:v>4.1211999999999999E-2</c:v>
                </c:pt>
                <c:pt idx="145924">
                  <c:v>4.1210999999999998E-2</c:v>
                </c:pt>
                <c:pt idx="145925">
                  <c:v>4.1209999999999997E-2</c:v>
                </c:pt>
                <c:pt idx="145926">
                  <c:v>4.1209000000000003E-2</c:v>
                </c:pt>
                <c:pt idx="145927">
                  <c:v>4.1208000000000002E-2</c:v>
                </c:pt>
                <c:pt idx="145928">
                  <c:v>4.1207000000000001E-2</c:v>
                </c:pt>
                <c:pt idx="145929">
                  <c:v>4.1207000000000001E-2</c:v>
                </c:pt>
                <c:pt idx="145930">
                  <c:v>4.1207000000000001E-2</c:v>
                </c:pt>
                <c:pt idx="145931">
                  <c:v>4.1207000000000001E-2</c:v>
                </c:pt>
                <c:pt idx="145932">
                  <c:v>4.1207000000000001E-2</c:v>
                </c:pt>
                <c:pt idx="145933">
                  <c:v>4.1207000000000001E-2</c:v>
                </c:pt>
                <c:pt idx="145934">
                  <c:v>4.1208000000000002E-2</c:v>
                </c:pt>
                <c:pt idx="145935">
                  <c:v>4.1209000000000003E-2</c:v>
                </c:pt>
                <c:pt idx="145936">
                  <c:v>4.1209999999999997E-2</c:v>
                </c:pt>
                <c:pt idx="145937">
                  <c:v>4.1211999999999999E-2</c:v>
                </c:pt>
                <c:pt idx="145938">
                  <c:v>4.1213E-2</c:v>
                </c:pt>
                <c:pt idx="145939">
                  <c:v>4.1216000000000003E-2</c:v>
                </c:pt>
                <c:pt idx="145940">
                  <c:v>4.1217999999999998E-2</c:v>
                </c:pt>
                <c:pt idx="145941">
                  <c:v>4.1221000000000001E-2</c:v>
                </c:pt>
                <c:pt idx="145942">
                  <c:v>4.1224999999999998E-2</c:v>
                </c:pt>
                <c:pt idx="145943">
                  <c:v>4.1229000000000002E-2</c:v>
                </c:pt>
                <c:pt idx="145944">
                  <c:v>4.1234E-2</c:v>
                </c:pt>
                <c:pt idx="145945">
                  <c:v>4.1238999999999998E-2</c:v>
                </c:pt>
                <c:pt idx="145946">
                  <c:v>4.1244999999999997E-2</c:v>
                </c:pt>
                <c:pt idx="145947">
                  <c:v>4.1251000000000003E-2</c:v>
                </c:pt>
                <c:pt idx="145948">
                  <c:v>4.1258000000000003E-2</c:v>
                </c:pt>
                <c:pt idx="145949">
                  <c:v>4.1265999999999997E-2</c:v>
                </c:pt>
                <c:pt idx="145950">
                  <c:v>4.1273999999999998E-2</c:v>
                </c:pt>
                <c:pt idx="145951">
                  <c:v>4.1283E-2</c:v>
                </c:pt>
                <c:pt idx="145952">
                  <c:v>4.1292000000000002E-2</c:v>
                </c:pt>
                <c:pt idx="145953">
                  <c:v>4.1302999999999999E-2</c:v>
                </c:pt>
                <c:pt idx="145954">
                  <c:v>4.1313999999999997E-2</c:v>
                </c:pt>
                <c:pt idx="145955">
                  <c:v>4.1326000000000002E-2</c:v>
                </c:pt>
                <c:pt idx="145956">
                  <c:v>4.1339000000000001E-2</c:v>
                </c:pt>
                <c:pt idx="145957">
                  <c:v>4.1352E-2</c:v>
                </c:pt>
                <c:pt idx="145958">
                  <c:v>4.1367000000000001E-2</c:v>
                </c:pt>
                <c:pt idx="145959">
                  <c:v>4.1382000000000002E-2</c:v>
                </c:pt>
                <c:pt idx="145960">
                  <c:v>4.1397999999999997E-2</c:v>
                </c:pt>
                <c:pt idx="145961">
                  <c:v>4.1413999999999999E-2</c:v>
                </c:pt>
                <c:pt idx="145962">
                  <c:v>4.1431999999999997E-2</c:v>
                </c:pt>
                <c:pt idx="145963">
                  <c:v>4.1450000000000001E-2</c:v>
                </c:pt>
                <c:pt idx="145964">
                  <c:v>4.147E-2</c:v>
                </c:pt>
                <c:pt idx="145965">
                  <c:v>4.1489999999999999E-2</c:v>
                </c:pt>
                <c:pt idx="145966">
                  <c:v>4.1510999999999999E-2</c:v>
                </c:pt>
                <c:pt idx="145967">
                  <c:v>4.1533E-2</c:v>
                </c:pt>
                <c:pt idx="145968">
                  <c:v>4.1556000000000003E-2</c:v>
                </c:pt>
                <c:pt idx="145969">
                  <c:v>4.1578999999999998E-2</c:v>
                </c:pt>
                <c:pt idx="145970">
                  <c:v>4.1604000000000002E-2</c:v>
                </c:pt>
                <c:pt idx="145971">
                  <c:v>4.1628999999999999E-2</c:v>
                </c:pt>
                <c:pt idx="145972">
                  <c:v>4.1654999999999998E-2</c:v>
                </c:pt>
                <c:pt idx="145973">
                  <c:v>4.1681999999999997E-2</c:v>
                </c:pt>
                <c:pt idx="145974">
                  <c:v>4.1709999999999997E-2</c:v>
                </c:pt>
                <c:pt idx="145975">
                  <c:v>4.1737999999999997E-2</c:v>
                </c:pt>
                <c:pt idx="145976">
                  <c:v>4.1766999999999999E-2</c:v>
                </c:pt>
                <c:pt idx="145977">
                  <c:v>4.1797000000000001E-2</c:v>
                </c:pt>
                <c:pt idx="145978">
                  <c:v>4.1827999999999997E-2</c:v>
                </c:pt>
                <c:pt idx="145979">
                  <c:v>4.1859E-2</c:v>
                </c:pt>
                <c:pt idx="145980">
                  <c:v>4.1890999999999998E-2</c:v>
                </c:pt>
                <c:pt idx="145981">
                  <c:v>4.1924000000000003E-2</c:v>
                </c:pt>
                <c:pt idx="145982">
                  <c:v>4.1957000000000001E-2</c:v>
                </c:pt>
                <c:pt idx="145983">
                  <c:v>4.199E-2</c:v>
                </c:pt>
                <c:pt idx="145984">
                  <c:v>4.2025E-2</c:v>
                </c:pt>
                <c:pt idx="145985">
                  <c:v>4.2058999999999999E-2</c:v>
                </c:pt>
                <c:pt idx="145986">
                  <c:v>4.2093999999999999E-2</c:v>
                </c:pt>
                <c:pt idx="145987">
                  <c:v>4.2130000000000001E-2</c:v>
                </c:pt>
                <c:pt idx="145988">
                  <c:v>4.2165000000000001E-2</c:v>
                </c:pt>
                <c:pt idx="145989">
                  <c:v>4.2202000000000003E-2</c:v>
                </c:pt>
                <c:pt idx="145990">
                  <c:v>4.2237999999999998E-2</c:v>
                </c:pt>
                <c:pt idx="145991">
                  <c:v>4.2275E-2</c:v>
                </c:pt>
                <c:pt idx="145992">
                  <c:v>4.2312000000000002E-2</c:v>
                </c:pt>
                <c:pt idx="145993">
                  <c:v>4.2348999999999998E-2</c:v>
                </c:pt>
                <c:pt idx="145994">
                  <c:v>4.2386E-2</c:v>
                </c:pt>
                <c:pt idx="145995">
                  <c:v>4.2424000000000003E-2</c:v>
                </c:pt>
                <c:pt idx="145996">
                  <c:v>4.2460999999999999E-2</c:v>
                </c:pt>
                <c:pt idx="145997">
                  <c:v>4.2498000000000001E-2</c:v>
                </c:pt>
                <c:pt idx="145998">
                  <c:v>4.2535999999999997E-2</c:v>
                </c:pt>
                <c:pt idx="145999">
                  <c:v>4.2573E-2</c:v>
                </c:pt>
                <c:pt idx="146000">
                  <c:v>4.2610000000000002E-2</c:v>
                </c:pt>
                <c:pt idx="146001">
                  <c:v>4.2646999999999997E-2</c:v>
                </c:pt>
                <c:pt idx="146002">
                  <c:v>4.2682999999999999E-2</c:v>
                </c:pt>
                <c:pt idx="146003">
                  <c:v>4.2720000000000001E-2</c:v>
                </c:pt>
                <c:pt idx="146004">
                  <c:v>4.2756000000000002E-2</c:v>
                </c:pt>
                <c:pt idx="146005">
                  <c:v>4.2791999999999997E-2</c:v>
                </c:pt>
                <c:pt idx="146006">
                  <c:v>4.2826999999999997E-2</c:v>
                </c:pt>
                <c:pt idx="146007">
                  <c:v>4.2861999999999997E-2</c:v>
                </c:pt>
                <c:pt idx="146008">
                  <c:v>4.2896999999999998E-2</c:v>
                </c:pt>
                <c:pt idx="146009">
                  <c:v>4.2930999999999997E-2</c:v>
                </c:pt>
                <c:pt idx="146010">
                  <c:v>4.2965000000000003E-2</c:v>
                </c:pt>
                <c:pt idx="146011">
                  <c:v>4.2998000000000001E-2</c:v>
                </c:pt>
                <c:pt idx="146012">
                  <c:v>4.3029999999999999E-2</c:v>
                </c:pt>
                <c:pt idx="146013">
                  <c:v>4.3062000000000003E-2</c:v>
                </c:pt>
                <c:pt idx="146014">
                  <c:v>4.3092999999999999E-2</c:v>
                </c:pt>
                <c:pt idx="146015">
                  <c:v>4.3124000000000003E-2</c:v>
                </c:pt>
                <c:pt idx="146016">
                  <c:v>4.3153999999999998E-2</c:v>
                </c:pt>
                <c:pt idx="146017">
                  <c:v>4.3182999999999999E-2</c:v>
                </c:pt>
                <c:pt idx="146018">
                  <c:v>4.3210999999999999E-2</c:v>
                </c:pt>
                <c:pt idx="146019">
                  <c:v>4.3239E-2</c:v>
                </c:pt>
                <c:pt idx="146020">
                  <c:v>4.3265999999999999E-2</c:v>
                </c:pt>
                <c:pt idx="146021">
                  <c:v>4.3291999999999997E-2</c:v>
                </c:pt>
                <c:pt idx="146022">
                  <c:v>4.3317000000000001E-2</c:v>
                </c:pt>
                <c:pt idx="146023">
                  <c:v>4.3340999999999998E-2</c:v>
                </c:pt>
                <c:pt idx="146024">
                  <c:v>4.3365000000000001E-2</c:v>
                </c:pt>
                <c:pt idx="146025">
                  <c:v>4.3388000000000003E-2</c:v>
                </c:pt>
                <c:pt idx="146026">
                  <c:v>4.3409999999999997E-2</c:v>
                </c:pt>
                <c:pt idx="146027">
                  <c:v>4.3430999999999997E-2</c:v>
                </c:pt>
                <c:pt idx="146028">
                  <c:v>4.3450999999999997E-2</c:v>
                </c:pt>
                <c:pt idx="146029">
                  <c:v>4.3471000000000003E-2</c:v>
                </c:pt>
                <c:pt idx="146030">
                  <c:v>4.3489E-2</c:v>
                </c:pt>
                <c:pt idx="146031">
                  <c:v>4.3506999999999997E-2</c:v>
                </c:pt>
                <c:pt idx="146032">
                  <c:v>4.3522999999999999E-2</c:v>
                </c:pt>
                <c:pt idx="146033">
                  <c:v>4.3539000000000001E-2</c:v>
                </c:pt>
                <c:pt idx="146034">
                  <c:v>4.3554000000000002E-2</c:v>
                </c:pt>
                <c:pt idx="146035">
                  <c:v>4.3568000000000003E-2</c:v>
                </c:pt>
                <c:pt idx="146036">
                  <c:v>4.3582000000000003E-2</c:v>
                </c:pt>
                <c:pt idx="146037">
                  <c:v>4.3594000000000001E-2</c:v>
                </c:pt>
                <c:pt idx="146038">
                  <c:v>4.3605999999999999E-2</c:v>
                </c:pt>
                <c:pt idx="146039">
                  <c:v>4.3617000000000003E-2</c:v>
                </c:pt>
                <c:pt idx="146040">
                  <c:v>4.3628E-2</c:v>
                </c:pt>
                <c:pt idx="146041">
                  <c:v>4.3637000000000002E-2</c:v>
                </c:pt>
                <c:pt idx="146042">
                  <c:v>4.3645999999999997E-2</c:v>
                </c:pt>
                <c:pt idx="146043">
                  <c:v>4.3653999999999998E-2</c:v>
                </c:pt>
                <c:pt idx="146044">
                  <c:v>4.3661999999999999E-2</c:v>
                </c:pt>
                <c:pt idx="146045">
                  <c:v>4.3667999999999998E-2</c:v>
                </c:pt>
                <c:pt idx="146046">
                  <c:v>4.3673999999999998E-2</c:v>
                </c:pt>
                <c:pt idx="146047">
                  <c:v>4.3679999999999997E-2</c:v>
                </c:pt>
                <c:pt idx="146048">
                  <c:v>4.3685000000000002E-2</c:v>
                </c:pt>
                <c:pt idx="146049">
                  <c:v>4.369E-2</c:v>
                </c:pt>
                <c:pt idx="146050">
                  <c:v>4.3693999999999997E-2</c:v>
                </c:pt>
                <c:pt idx="146051">
                  <c:v>4.3697E-2</c:v>
                </c:pt>
                <c:pt idx="146052">
                  <c:v>4.3700000000000003E-2</c:v>
                </c:pt>
                <c:pt idx="146053">
                  <c:v>4.3702999999999999E-2</c:v>
                </c:pt>
                <c:pt idx="146054">
                  <c:v>4.3705000000000001E-2</c:v>
                </c:pt>
                <c:pt idx="146055">
                  <c:v>4.3707000000000003E-2</c:v>
                </c:pt>
                <c:pt idx="146056">
                  <c:v>4.3707999999999997E-2</c:v>
                </c:pt>
                <c:pt idx="146057">
                  <c:v>4.3709999999999999E-2</c:v>
                </c:pt>
                <c:pt idx="146058">
                  <c:v>4.3711E-2</c:v>
                </c:pt>
                <c:pt idx="146059">
                  <c:v>4.3711E-2</c:v>
                </c:pt>
                <c:pt idx="146060">
                  <c:v>4.3712000000000001E-2</c:v>
                </c:pt>
                <c:pt idx="146061">
                  <c:v>4.3713000000000002E-2</c:v>
                </c:pt>
                <c:pt idx="146062">
                  <c:v>4.3713000000000002E-2</c:v>
                </c:pt>
                <c:pt idx="146063">
                  <c:v>4.3713000000000002E-2</c:v>
                </c:pt>
                <c:pt idx="146064">
                  <c:v>4.3713000000000002E-2</c:v>
                </c:pt>
                <c:pt idx="146065">
                  <c:v>4.3714000000000003E-2</c:v>
                </c:pt>
                <c:pt idx="146066">
                  <c:v>4.3714000000000003E-2</c:v>
                </c:pt>
                <c:pt idx="146067">
                  <c:v>4.3714000000000003E-2</c:v>
                </c:pt>
                <c:pt idx="146068">
                  <c:v>4.3714000000000003E-2</c:v>
                </c:pt>
                <c:pt idx="146069">
                  <c:v>4.3714000000000003E-2</c:v>
                </c:pt>
                <c:pt idx="146070">
                  <c:v>4.3714000000000003E-2</c:v>
                </c:pt>
                <c:pt idx="146071">
                  <c:v>4.3714000000000003E-2</c:v>
                </c:pt>
                <c:pt idx="146072">
                  <c:v>4.3714999999999997E-2</c:v>
                </c:pt>
                <c:pt idx="146073">
                  <c:v>4.3714999999999997E-2</c:v>
                </c:pt>
                <c:pt idx="146074">
                  <c:v>4.3715999999999998E-2</c:v>
                </c:pt>
                <c:pt idx="146075">
                  <c:v>4.3716999999999999E-2</c:v>
                </c:pt>
                <c:pt idx="146076">
                  <c:v>4.3718E-2</c:v>
                </c:pt>
                <c:pt idx="146077">
                  <c:v>4.3719000000000001E-2</c:v>
                </c:pt>
                <c:pt idx="146078">
                  <c:v>4.3721000000000003E-2</c:v>
                </c:pt>
                <c:pt idx="146079">
                  <c:v>4.3722999999999998E-2</c:v>
                </c:pt>
                <c:pt idx="146080">
                  <c:v>4.3723999999999999E-2</c:v>
                </c:pt>
                <c:pt idx="146081">
                  <c:v>4.3727000000000002E-2</c:v>
                </c:pt>
                <c:pt idx="146082">
                  <c:v>4.3728999999999997E-2</c:v>
                </c:pt>
                <c:pt idx="146083">
                  <c:v>4.3732E-2</c:v>
                </c:pt>
                <c:pt idx="146084">
                  <c:v>4.3735000000000003E-2</c:v>
                </c:pt>
                <c:pt idx="146085">
                  <c:v>4.3737999999999999E-2</c:v>
                </c:pt>
                <c:pt idx="146086">
                  <c:v>4.3741000000000002E-2</c:v>
                </c:pt>
                <c:pt idx="146087">
                  <c:v>4.3744999999999999E-2</c:v>
                </c:pt>
                <c:pt idx="146088">
                  <c:v>4.3749000000000003E-2</c:v>
                </c:pt>
                <c:pt idx="146089">
                  <c:v>4.3754000000000001E-2</c:v>
                </c:pt>
                <c:pt idx="146090">
                  <c:v>4.3757999999999998E-2</c:v>
                </c:pt>
                <c:pt idx="146091">
                  <c:v>4.3763000000000003E-2</c:v>
                </c:pt>
                <c:pt idx="146092">
                  <c:v>4.3768000000000001E-2</c:v>
                </c:pt>
                <c:pt idx="146093">
                  <c:v>4.3774E-2</c:v>
                </c:pt>
                <c:pt idx="146094">
                  <c:v>4.3779999999999999E-2</c:v>
                </c:pt>
                <c:pt idx="146095">
                  <c:v>4.3785999999999999E-2</c:v>
                </c:pt>
                <c:pt idx="146096">
                  <c:v>4.3791999999999998E-2</c:v>
                </c:pt>
                <c:pt idx="146097">
                  <c:v>4.3797999999999997E-2</c:v>
                </c:pt>
                <c:pt idx="146098">
                  <c:v>4.3804999999999997E-2</c:v>
                </c:pt>
                <c:pt idx="146099">
                  <c:v>4.3811999999999997E-2</c:v>
                </c:pt>
                <c:pt idx="146100">
                  <c:v>4.3819999999999998E-2</c:v>
                </c:pt>
                <c:pt idx="146101">
                  <c:v>4.3826999999999998E-2</c:v>
                </c:pt>
                <c:pt idx="146102">
                  <c:v>4.3834999999999999E-2</c:v>
                </c:pt>
                <c:pt idx="146103">
                  <c:v>4.3843E-2</c:v>
                </c:pt>
                <c:pt idx="146104">
                  <c:v>4.3851000000000001E-2</c:v>
                </c:pt>
                <c:pt idx="146105">
                  <c:v>4.3859000000000002E-2</c:v>
                </c:pt>
                <c:pt idx="146106">
                  <c:v>4.3867000000000003E-2</c:v>
                </c:pt>
                <c:pt idx="146107">
                  <c:v>4.3875999999999998E-2</c:v>
                </c:pt>
                <c:pt idx="146108">
                  <c:v>4.3885E-2</c:v>
                </c:pt>
                <c:pt idx="146109">
                  <c:v>4.3894000000000002E-2</c:v>
                </c:pt>
                <c:pt idx="146110">
                  <c:v>4.3902999999999998E-2</c:v>
                </c:pt>
                <c:pt idx="146111">
                  <c:v>4.3912E-2</c:v>
                </c:pt>
                <c:pt idx="146112">
                  <c:v>4.3922000000000003E-2</c:v>
                </c:pt>
                <c:pt idx="146113">
                  <c:v>4.3930999999999998E-2</c:v>
                </c:pt>
                <c:pt idx="146114">
                  <c:v>4.394E-2</c:v>
                </c:pt>
                <c:pt idx="146115">
                  <c:v>4.3950000000000003E-2</c:v>
                </c:pt>
                <c:pt idx="146116">
                  <c:v>4.3958999999999998E-2</c:v>
                </c:pt>
                <c:pt idx="146117">
                  <c:v>4.3969000000000001E-2</c:v>
                </c:pt>
                <c:pt idx="146118">
                  <c:v>4.3978000000000003E-2</c:v>
                </c:pt>
                <c:pt idx="146119">
                  <c:v>4.3987999999999999E-2</c:v>
                </c:pt>
                <c:pt idx="146120">
                  <c:v>4.3998000000000002E-2</c:v>
                </c:pt>
                <c:pt idx="146121">
                  <c:v>4.4006999999999998E-2</c:v>
                </c:pt>
                <c:pt idx="146122">
                  <c:v>4.4017000000000001E-2</c:v>
                </c:pt>
                <c:pt idx="146123">
                  <c:v>4.4026000000000003E-2</c:v>
                </c:pt>
                <c:pt idx="146124">
                  <c:v>4.4035999999999999E-2</c:v>
                </c:pt>
                <c:pt idx="146125">
                  <c:v>4.4045000000000001E-2</c:v>
                </c:pt>
                <c:pt idx="146126">
                  <c:v>4.4054999999999997E-2</c:v>
                </c:pt>
                <c:pt idx="146127">
                  <c:v>4.4063999999999999E-2</c:v>
                </c:pt>
                <c:pt idx="146128">
                  <c:v>4.4073000000000001E-2</c:v>
                </c:pt>
                <c:pt idx="146129">
                  <c:v>4.4082000000000003E-2</c:v>
                </c:pt>
                <c:pt idx="146130">
                  <c:v>4.4090999999999998E-2</c:v>
                </c:pt>
                <c:pt idx="146131">
                  <c:v>4.4098999999999999E-2</c:v>
                </c:pt>
                <c:pt idx="146132">
                  <c:v>4.4108000000000001E-2</c:v>
                </c:pt>
                <c:pt idx="146133">
                  <c:v>4.4116000000000002E-2</c:v>
                </c:pt>
                <c:pt idx="146134">
                  <c:v>4.4124999999999998E-2</c:v>
                </c:pt>
                <c:pt idx="146135">
                  <c:v>4.4132999999999999E-2</c:v>
                </c:pt>
                <c:pt idx="146136">
                  <c:v>4.4141E-2</c:v>
                </c:pt>
                <c:pt idx="146137">
                  <c:v>4.4148E-2</c:v>
                </c:pt>
                <c:pt idx="146138">
                  <c:v>4.4155E-2</c:v>
                </c:pt>
                <c:pt idx="146139">
                  <c:v>4.4163000000000001E-2</c:v>
                </c:pt>
                <c:pt idx="146140">
                  <c:v>4.4169E-2</c:v>
                </c:pt>
                <c:pt idx="146141">
                  <c:v>4.4176E-2</c:v>
                </c:pt>
                <c:pt idx="146142">
                  <c:v>4.4183E-2</c:v>
                </c:pt>
                <c:pt idx="146143">
                  <c:v>4.4188999999999999E-2</c:v>
                </c:pt>
                <c:pt idx="146144">
                  <c:v>4.4194999999999998E-2</c:v>
                </c:pt>
                <c:pt idx="146145">
                  <c:v>4.4200999999999997E-2</c:v>
                </c:pt>
                <c:pt idx="146146">
                  <c:v>4.4206000000000002E-2</c:v>
                </c:pt>
                <c:pt idx="146147">
                  <c:v>4.4211E-2</c:v>
                </c:pt>
                <c:pt idx="146148">
                  <c:v>4.4215999999999998E-2</c:v>
                </c:pt>
                <c:pt idx="146149">
                  <c:v>4.4221000000000003E-2</c:v>
                </c:pt>
                <c:pt idx="146150">
                  <c:v>4.4225E-2</c:v>
                </c:pt>
                <c:pt idx="146151">
                  <c:v>4.4228999999999997E-2</c:v>
                </c:pt>
                <c:pt idx="146152">
                  <c:v>4.4233000000000001E-2</c:v>
                </c:pt>
                <c:pt idx="146153">
                  <c:v>4.4236999999999999E-2</c:v>
                </c:pt>
                <c:pt idx="146154">
                  <c:v>4.4240000000000002E-2</c:v>
                </c:pt>
                <c:pt idx="146155">
                  <c:v>4.4242999999999998E-2</c:v>
                </c:pt>
                <c:pt idx="146156">
                  <c:v>4.4246000000000001E-2</c:v>
                </c:pt>
                <c:pt idx="146157">
                  <c:v>4.4248999999999997E-2</c:v>
                </c:pt>
                <c:pt idx="146158">
                  <c:v>4.4250999999999999E-2</c:v>
                </c:pt>
                <c:pt idx="146159">
                  <c:v>4.4253000000000001E-2</c:v>
                </c:pt>
                <c:pt idx="146160">
                  <c:v>4.4255000000000003E-2</c:v>
                </c:pt>
                <c:pt idx="146161">
                  <c:v>4.4256999999999998E-2</c:v>
                </c:pt>
                <c:pt idx="146162">
                  <c:v>4.4257999999999999E-2</c:v>
                </c:pt>
                <c:pt idx="146163">
                  <c:v>4.4259E-2</c:v>
                </c:pt>
                <c:pt idx="146164">
                  <c:v>4.4260000000000001E-2</c:v>
                </c:pt>
                <c:pt idx="146165">
                  <c:v>4.4261000000000002E-2</c:v>
                </c:pt>
                <c:pt idx="146166">
                  <c:v>4.4262000000000003E-2</c:v>
                </c:pt>
                <c:pt idx="146167">
                  <c:v>4.4262000000000003E-2</c:v>
                </c:pt>
                <c:pt idx="146168">
                  <c:v>4.4262000000000003E-2</c:v>
                </c:pt>
                <c:pt idx="146169">
                  <c:v>4.4262000000000003E-2</c:v>
                </c:pt>
                <c:pt idx="146170">
                  <c:v>4.4262000000000003E-2</c:v>
                </c:pt>
                <c:pt idx="146171">
                  <c:v>4.4262000000000003E-2</c:v>
                </c:pt>
                <c:pt idx="146172">
                  <c:v>4.4262000000000003E-2</c:v>
                </c:pt>
                <c:pt idx="146173">
                  <c:v>4.4261000000000002E-2</c:v>
                </c:pt>
                <c:pt idx="146174">
                  <c:v>4.4260000000000001E-2</c:v>
                </c:pt>
                <c:pt idx="146175">
                  <c:v>4.4260000000000001E-2</c:v>
                </c:pt>
                <c:pt idx="146176">
                  <c:v>4.4259E-2</c:v>
                </c:pt>
                <c:pt idx="146177">
                  <c:v>4.4257999999999999E-2</c:v>
                </c:pt>
                <c:pt idx="146178">
                  <c:v>4.4256999999999998E-2</c:v>
                </c:pt>
                <c:pt idx="146179">
                  <c:v>4.4255999999999997E-2</c:v>
                </c:pt>
                <c:pt idx="146180">
                  <c:v>4.4255000000000003E-2</c:v>
                </c:pt>
                <c:pt idx="146181">
                  <c:v>4.4254000000000002E-2</c:v>
                </c:pt>
                <c:pt idx="146182">
                  <c:v>4.4252E-2</c:v>
                </c:pt>
                <c:pt idx="146183">
                  <c:v>4.4250999999999999E-2</c:v>
                </c:pt>
                <c:pt idx="146184">
                  <c:v>4.4249999999999998E-2</c:v>
                </c:pt>
                <c:pt idx="146185">
                  <c:v>4.4248999999999997E-2</c:v>
                </c:pt>
                <c:pt idx="146186">
                  <c:v>4.4247000000000002E-2</c:v>
                </c:pt>
                <c:pt idx="146187">
                  <c:v>4.4246000000000001E-2</c:v>
                </c:pt>
                <c:pt idx="146188">
                  <c:v>4.4243999999999999E-2</c:v>
                </c:pt>
                <c:pt idx="146189">
                  <c:v>4.4242999999999998E-2</c:v>
                </c:pt>
                <c:pt idx="146190">
                  <c:v>4.4241999999999997E-2</c:v>
                </c:pt>
                <c:pt idx="146191">
                  <c:v>4.4241000000000003E-2</c:v>
                </c:pt>
                <c:pt idx="146192">
                  <c:v>4.4239000000000001E-2</c:v>
                </c:pt>
                <c:pt idx="146193">
                  <c:v>4.4238E-2</c:v>
                </c:pt>
                <c:pt idx="146194">
                  <c:v>4.4236999999999999E-2</c:v>
                </c:pt>
                <c:pt idx="146195">
                  <c:v>4.4235999999999998E-2</c:v>
                </c:pt>
                <c:pt idx="146196">
                  <c:v>4.4234999999999997E-2</c:v>
                </c:pt>
                <c:pt idx="146197">
                  <c:v>4.4234000000000002E-2</c:v>
                </c:pt>
                <c:pt idx="146198">
                  <c:v>4.4232E-2</c:v>
                </c:pt>
                <c:pt idx="146199">
                  <c:v>4.4230999999999999E-2</c:v>
                </c:pt>
                <c:pt idx="146200">
                  <c:v>4.4229999999999998E-2</c:v>
                </c:pt>
                <c:pt idx="146201">
                  <c:v>4.4228999999999997E-2</c:v>
                </c:pt>
                <c:pt idx="146202">
                  <c:v>4.4228999999999997E-2</c:v>
                </c:pt>
                <c:pt idx="146203">
                  <c:v>4.4228000000000003E-2</c:v>
                </c:pt>
                <c:pt idx="146204">
                  <c:v>4.4227000000000002E-2</c:v>
                </c:pt>
                <c:pt idx="146205">
                  <c:v>4.4226000000000001E-2</c:v>
                </c:pt>
                <c:pt idx="146206">
                  <c:v>4.4226000000000001E-2</c:v>
                </c:pt>
                <c:pt idx="146207">
                  <c:v>4.4225E-2</c:v>
                </c:pt>
                <c:pt idx="146208">
                  <c:v>4.4223999999999999E-2</c:v>
                </c:pt>
                <c:pt idx="146209">
                  <c:v>4.4223999999999999E-2</c:v>
                </c:pt>
                <c:pt idx="146210">
                  <c:v>4.4222999999999998E-2</c:v>
                </c:pt>
                <c:pt idx="146211">
                  <c:v>4.4222999999999998E-2</c:v>
                </c:pt>
                <c:pt idx="146212">
                  <c:v>4.4221999999999997E-2</c:v>
                </c:pt>
                <c:pt idx="146213">
                  <c:v>4.4221999999999997E-2</c:v>
                </c:pt>
                <c:pt idx="146214">
                  <c:v>4.4221000000000003E-2</c:v>
                </c:pt>
                <c:pt idx="146215">
                  <c:v>4.4221000000000003E-2</c:v>
                </c:pt>
                <c:pt idx="146216">
                  <c:v>4.4221000000000003E-2</c:v>
                </c:pt>
                <c:pt idx="146217">
                  <c:v>4.4221000000000003E-2</c:v>
                </c:pt>
                <c:pt idx="146218">
                  <c:v>4.4220000000000002E-2</c:v>
                </c:pt>
                <c:pt idx="146219">
                  <c:v>4.4220000000000002E-2</c:v>
                </c:pt>
                <c:pt idx="146220">
                  <c:v>4.4220000000000002E-2</c:v>
                </c:pt>
                <c:pt idx="146221">
                  <c:v>4.4220000000000002E-2</c:v>
                </c:pt>
                <c:pt idx="146222">
                  <c:v>4.4219000000000001E-2</c:v>
                </c:pt>
                <c:pt idx="146223">
                  <c:v>4.4219000000000001E-2</c:v>
                </c:pt>
                <c:pt idx="146224">
                  <c:v>4.4219000000000001E-2</c:v>
                </c:pt>
                <c:pt idx="146225">
                  <c:v>4.4219000000000001E-2</c:v>
                </c:pt>
                <c:pt idx="146226">
                  <c:v>4.4219000000000001E-2</c:v>
                </c:pt>
                <c:pt idx="146227">
                  <c:v>4.4219000000000001E-2</c:v>
                </c:pt>
                <c:pt idx="146228">
                  <c:v>4.4219000000000001E-2</c:v>
                </c:pt>
                <c:pt idx="146229">
                  <c:v>4.4219000000000001E-2</c:v>
                </c:pt>
                <c:pt idx="146230">
                  <c:v>4.4219000000000001E-2</c:v>
                </c:pt>
                <c:pt idx="146231">
                  <c:v>4.4219000000000001E-2</c:v>
                </c:pt>
                <c:pt idx="146232">
                  <c:v>4.4219000000000001E-2</c:v>
                </c:pt>
                <c:pt idx="146233">
                  <c:v>4.4219000000000001E-2</c:v>
                </c:pt>
                <c:pt idx="146234">
                  <c:v>4.4219000000000001E-2</c:v>
                </c:pt>
                <c:pt idx="146235">
                  <c:v>4.4219000000000001E-2</c:v>
                </c:pt>
                <c:pt idx="146236">
                  <c:v>4.4219000000000001E-2</c:v>
                </c:pt>
                <c:pt idx="146237">
                  <c:v>4.4219000000000001E-2</c:v>
                </c:pt>
                <c:pt idx="146238">
                  <c:v>4.4219000000000001E-2</c:v>
                </c:pt>
                <c:pt idx="146239">
                  <c:v>4.4219000000000001E-2</c:v>
                </c:pt>
                <c:pt idx="146240">
                  <c:v>4.4219000000000001E-2</c:v>
                </c:pt>
                <c:pt idx="146241">
                  <c:v>4.4219000000000001E-2</c:v>
                </c:pt>
                <c:pt idx="146242">
                  <c:v>4.4220000000000002E-2</c:v>
                </c:pt>
                <c:pt idx="146243">
                  <c:v>4.4220000000000002E-2</c:v>
                </c:pt>
                <c:pt idx="146244">
                  <c:v>4.4220000000000002E-2</c:v>
                </c:pt>
                <c:pt idx="146245">
                  <c:v>4.4220000000000002E-2</c:v>
                </c:pt>
                <c:pt idx="146246">
                  <c:v>4.4220000000000002E-2</c:v>
                </c:pt>
                <c:pt idx="146247">
                  <c:v>4.4220000000000002E-2</c:v>
                </c:pt>
                <c:pt idx="146248">
                  <c:v>4.4221000000000003E-2</c:v>
                </c:pt>
                <c:pt idx="146249">
                  <c:v>4.4221000000000003E-2</c:v>
                </c:pt>
                <c:pt idx="146250">
                  <c:v>4.4221000000000003E-2</c:v>
                </c:pt>
                <c:pt idx="146251">
                  <c:v>4.4221999999999997E-2</c:v>
                </c:pt>
                <c:pt idx="146252">
                  <c:v>4.4221999999999997E-2</c:v>
                </c:pt>
                <c:pt idx="146253">
                  <c:v>4.4222999999999998E-2</c:v>
                </c:pt>
                <c:pt idx="146254">
                  <c:v>4.4222999999999998E-2</c:v>
                </c:pt>
                <c:pt idx="146255">
                  <c:v>4.4223999999999999E-2</c:v>
                </c:pt>
                <c:pt idx="146256">
                  <c:v>4.4225E-2</c:v>
                </c:pt>
                <c:pt idx="146257">
                  <c:v>4.4225E-2</c:v>
                </c:pt>
                <c:pt idx="146258">
                  <c:v>4.4226000000000001E-2</c:v>
                </c:pt>
                <c:pt idx="146259">
                  <c:v>4.4227000000000002E-2</c:v>
                </c:pt>
                <c:pt idx="146260">
                  <c:v>4.4228000000000003E-2</c:v>
                </c:pt>
                <c:pt idx="146261">
                  <c:v>4.4228999999999997E-2</c:v>
                </c:pt>
                <c:pt idx="146262">
                  <c:v>4.4229999999999998E-2</c:v>
                </c:pt>
                <c:pt idx="146263">
                  <c:v>4.4230999999999999E-2</c:v>
                </c:pt>
                <c:pt idx="146264">
                  <c:v>4.4233000000000001E-2</c:v>
                </c:pt>
                <c:pt idx="146265">
                  <c:v>4.4234000000000002E-2</c:v>
                </c:pt>
                <c:pt idx="146266">
                  <c:v>4.4235999999999998E-2</c:v>
                </c:pt>
                <c:pt idx="146267">
                  <c:v>4.4236999999999999E-2</c:v>
                </c:pt>
                <c:pt idx="146268">
                  <c:v>4.4239000000000001E-2</c:v>
                </c:pt>
                <c:pt idx="146269">
                  <c:v>4.4241000000000003E-2</c:v>
                </c:pt>
                <c:pt idx="146270">
                  <c:v>4.4242999999999998E-2</c:v>
                </c:pt>
                <c:pt idx="146271">
                  <c:v>4.4245E-2</c:v>
                </c:pt>
                <c:pt idx="146272">
                  <c:v>4.4247000000000002E-2</c:v>
                </c:pt>
                <c:pt idx="146273">
                  <c:v>4.4248999999999997E-2</c:v>
                </c:pt>
                <c:pt idx="146274">
                  <c:v>4.4252E-2</c:v>
                </c:pt>
                <c:pt idx="146275">
                  <c:v>4.4254000000000002E-2</c:v>
                </c:pt>
                <c:pt idx="146276">
                  <c:v>4.4256999999999998E-2</c:v>
                </c:pt>
                <c:pt idx="146277">
                  <c:v>4.4260000000000001E-2</c:v>
                </c:pt>
                <c:pt idx="146278">
                  <c:v>4.4262999999999997E-2</c:v>
                </c:pt>
                <c:pt idx="146279">
                  <c:v>4.4266E-2</c:v>
                </c:pt>
                <c:pt idx="146280">
                  <c:v>4.4269000000000003E-2</c:v>
                </c:pt>
                <c:pt idx="146281">
                  <c:v>4.4271999999999999E-2</c:v>
                </c:pt>
                <c:pt idx="146282">
                  <c:v>4.4275000000000002E-2</c:v>
                </c:pt>
                <c:pt idx="146283">
                  <c:v>4.4277999999999998E-2</c:v>
                </c:pt>
                <c:pt idx="146284">
                  <c:v>4.4282000000000002E-2</c:v>
                </c:pt>
                <c:pt idx="146285">
                  <c:v>4.4285999999999999E-2</c:v>
                </c:pt>
                <c:pt idx="146286">
                  <c:v>4.4289000000000002E-2</c:v>
                </c:pt>
                <c:pt idx="146287">
                  <c:v>4.4292999999999999E-2</c:v>
                </c:pt>
                <c:pt idx="146288">
                  <c:v>4.4297000000000003E-2</c:v>
                </c:pt>
                <c:pt idx="146289">
                  <c:v>4.4301E-2</c:v>
                </c:pt>
                <c:pt idx="146290">
                  <c:v>4.4304999999999997E-2</c:v>
                </c:pt>
                <c:pt idx="146291">
                  <c:v>4.4308E-2</c:v>
                </c:pt>
                <c:pt idx="146292">
                  <c:v>4.4311999999999997E-2</c:v>
                </c:pt>
                <c:pt idx="146293">
                  <c:v>4.4316000000000001E-2</c:v>
                </c:pt>
                <c:pt idx="146294">
                  <c:v>4.4319999999999998E-2</c:v>
                </c:pt>
                <c:pt idx="146295">
                  <c:v>4.4324000000000002E-2</c:v>
                </c:pt>
                <c:pt idx="146296">
                  <c:v>4.4327999999999999E-2</c:v>
                </c:pt>
                <c:pt idx="146297">
                  <c:v>4.4332999999999997E-2</c:v>
                </c:pt>
                <c:pt idx="146298">
                  <c:v>4.4337000000000001E-2</c:v>
                </c:pt>
                <c:pt idx="146299">
                  <c:v>4.4340999999999998E-2</c:v>
                </c:pt>
                <c:pt idx="146300">
                  <c:v>4.4345000000000002E-2</c:v>
                </c:pt>
                <c:pt idx="146301">
                  <c:v>4.4349E-2</c:v>
                </c:pt>
                <c:pt idx="146302">
                  <c:v>4.4352999999999997E-2</c:v>
                </c:pt>
                <c:pt idx="146303">
                  <c:v>4.4357000000000001E-2</c:v>
                </c:pt>
                <c:pt idx="146304">
                  <c:v>4.4360999999999998E-2</c:v>
                </c:pt>
                <c:pt idx="146305">
                  <c:v>4.4364000000000001E-2</c:v>
                </c:pt>
                <c:pt idx="146306">
                  <c:v>4.4367999999999998E-2</c:v>
                </c:pt>
                <c:pt idx="146307">
                  <c:v>4.4372000000000002E-2</c:v>
                </c:pt>
                <c:pt idx="146308">
                  <c:v>4.4375999999999999E-2</c:v>
                </c:pt>
                <c:pt idx="146309">
                  <c:v>4.4379000000000002E-2</c:v>
                </c:pt>
                <c:pt idx="146310">
                  <c:v>4.4382999999999999E-2</c:v>
                </c:pt>
                <c:pt idx="146311">
                  <c:v>4.4387000000000003E-2</c:v>
                </c:pt>
                <c:pt idx="146312">
                  <c:v>4.4389999999999999E-2</c:v>
                </c:pt>
                <c:pt idx="146313">
                  <c:v>4.4393000000000002E-2</c:v>
                </c:pt>
                <c:pt idx="146314">
                  <c:v>4.4396999999999999E-2</c:v>
                </c:pt>
                <c:pt idx="146315">
                  <c:v>4.4400000000000002E-2</c:v>
                </c:pt>
                <c:pt idx="146316">
                  <c:v>4.4402999999999998E-2</c:v>
                </c:pt>
                <c:pt idx="146317">
                  <c:v>4.4405E-2</c:v>
                </c:pt>
                <c:pt idx="146318">
                  <c:v>4.4408000000000003E-2</c:v>
                </c:pt>
                <c:pt idx="146319">
                  <c:v>4.4410999999999999E-2</c:v>
                </c:pt>
                <c:pt idx="146320">
                  <c:v>4.4414000000000002E-2</c:v>
                </c:pt>
                <c:pt idx="146321">
                  <c:v>4.4415999999999997E-2</c:v>
                </c:pt>
                <c:pt idx="146322">
                  <c:v>4.4419E-2</c:v>
                </c:pt>
                <c:pt idx="146323">
                  <c:v>4.4422000000000003E-2</c:v>
                </c:pt>
                <c:pt idx="146324">
                  <c:v>4.4423999999999998E-2</c:v>
                </c:pt>
                <c:pt idx="146325">
                  <c:v>4.4426E-2</c:v>
                </c:pt>
                <c:pt idx="146326">
                  <c:v>4.4428000000000002E-2</c:v>
                </c:pt>
                <c:pt idx="146327">
                  <c:v>4.4429999999999997E-2</c:v>
                </c:pt>
                <c:pt idx="146328">
                  <c:v>4.4431999999999999E-2</c:v>
                </c:pt>
                <c:pt idx="146329">
                  <c:v>4.4434000000000001E-2</c:v>
                </c:pt>
                <c:pt idx="146330">
                  <c:v>4.4436000000000003E-2</c:v>
                </c:pt>
                <c:pt idx="146331">
                  <c:v>4.4437999999999998E-2</c:v>
                </c:pt>
                <c:pt idx="146332">
                  <c:v>4.444E-2</c:v>
                </c:pt>
                <c:pt idx="146333">
                  <c:v>4.4442000000000002E-2</c:v>
                </c:pt>
                <c:pt idx="146334">
                  <c:v>4.4443000000000003E-2</c:v>
                </c:pt>
                <c:pt idx="146335">
                  <c:v>4.4444999999999998E-2</c:v>
                </c:pt>
                <c:pt idx="146336">
                  <c:v>4.4447E-2</c:v>
                </c:pt>
                <c:pt idx="146337">
                  <c:v>4.4448000000000001E-2</c:v>
                </c:pt>
                <c:pt idx="146338">
                  <c:v>4.4449000000000002E-2</c:v>
                </c:pt>
                <c:pt idx="146339">
                  <c:v>4.4450999999999997E-2</c:v>
                </c:pt>
                <c:pt idx="146340">
                  <c:v>4.4451999999999998E-2</c:v>
                </c:pt>
                <c:pt idx="146341">
                  <c:v>4.4454E-2</c:v>
                </c:pt>
                <c:pt idx="146342">
                  <c:v>4.4455000000000001E-2</c:v>
                </c:pt>
                <c:pt idx="146343">
                  <c:v>4.4456000000000002E-2</c:v>
                </c:pt>
                <c:pt idx="146344">
                  <c:v>4.4457999999999998E-2</c:v>
                </c:pt>
                <c:pt idx="146345">
                  <c:v>4.4458999999999999E-2</c:v>
                </c:pt>
                <c:pt idx="146346">
                  <c:v>4.4461000000000001E-2</c:v>
                </c:pt>
                <c:pt idx="146347">
                  <c:v>4.4462000000000002E-2</c:v>
                </c:pt>
                <c:pt idx="146348">
                  <c:v>4.4463000000000003E-2</c:v>
                </c:pt>
                <c:pt idx="146349">
                  <c:v>4.4463999999999997E-2</c:v>
                </c:pt>
                <c:pt idx="146350">
                  <c:v>4.4465999999999999E-2</c:v>
                </c:pt>
                <c:pt idx="146351">
                  <c:v>4.4467E-2</c:v>
                </c:pt>
                <c:pt idx="146352">
                  <c:v>4.4468000000000001E-2</c:v>
                </c:pt>
                <c:pt idx="146353">
                  <c:v>4.4469000000000002E-2</c:v>
                </c:pt>
                <c:pt idx="146354">
                  <c:v>4.4470000000000003E-2</c:v>
                </c:pt>
                <c:pt idx="146355">
                  <c:v>4.4471999999999998E-2</c:v>
                </c:pt>
                <c:pt idx="146356">
                  <c:v>4.4472999999999999E-2</c:v>
                </c:pt>
                <c:pt idx="146357">
                  <c:v>4.4475000000000001E-2</c:v>
                </c:pt>
                <c:pt idx="146358">
                  <c:v>4.4476000000000002E-2</c:v>
                </c:pt>
                <c:pt idx="146359">
                  <c:v>4.4477000000000003E-2</c:v>
                </c:pt>
                <c:pt idx="146360">
                  <c:v>4.4478999999999998E-2</c:v>
                </c:pt>
                <c:pt idx="146361">
                  <c:v>4.4479999999999999E-2</c:v>
                </c:pt>
                <c:pt idx="146362">
                  <c:v>4.4481E-2</c:v>
                </c:pt>
                <c:pt idx="146363">
                  <c:v>4.4482000000000001E-2</c:v>
                </c:pt>
                <c:pt idx="146364">
                  <c:v>4.4484000000000003E-2</c:v>
                </c:pt>
                <c:pt idx="146365">
                  <c:v>4.4484999999999997E-2</c:v>
                </c:pt>
                <c:pt idx="146366">
                  <c:v>4.4485999999999998E-2</c:v>
                </c:pt>
                <c:pt idx="146367">
                  <c:v>4.4488E-2</c:v>
                </c:pt>
                <c:pt idx="146368">
                  <c:v>4.4489000000000001E-2</c:v>
                </c:pt>
                <c:pt idx="146369">
                  <c:v>4.4491000000000003E-2</c:v>
                </c:pt>
                <c:pt idx="146370">
                  <c:v>4.4491999999999997E-2</c:v>
                </c:pt>
                <c:pt idx="146371">
                  <c:v>4.4493999999999999E-2</c:v>
                </c:pt>
                <c:pt idx="146372">
                  <c:v>4.4495E-2</c:v>
                </c:pt>
                <c:pt idx="146373">
                  <c:v>4.4496000000000001E-2</c:v>
                </c:pt>
                <c:pt idx="146374">
                  <c:v>4.4498000000000003E-2</c:v>
                </c:pt>
                <c:pt idx="146375">
                  <c:v>4.4498999999999997E-2</c:v>
                </c:pt>
                <c:pt idx="146376">
                  <c:v>4.4499999999999998E-2</c:v>
                </c:pt>
                <c:pt idx="146377">
                  <c:v>4.4500999999999999E-2</c:v>
                </c:pt>
                <c:pt idx="146378">
                  <c:v>4.4503000000000001E-2</c:v>
                </c:pt>
                <c:pt idx="146379">
                  <c:v>4.4504000000000002E-2</c:v>
                </c:pt>
                <c:pt idx="146380">
                  <c:v>4.4505000000000003E-2</c:v>
                </c:pt>
                <c:pt idx="146381">
                  <c:v>4.4506999999999998E-2</c:v>
                </c:pt>
                <c:pt idx="146382">
                  <c:v>4.4507999999999999E-2</c:v>
                </c:pt>
                <c:pt idx="146383">
                  <c:v>4.4509E-2</c:v>
                </c:pt>
                <c:pt idx="146384">
                  <c:v>4.4510000000000001E-2</c:v>
                </c:pt>
                <c:pt idx="146385">
                  <c:v>4.4511000000000002E-2</c:v>
                </c:pt>
                <c:pt idx="146386">
                  <c:v>4.4512000000000003E-2</c:v>
                </c:pt>
                <c:pt idx="146387">
                  <c:v>4.4512999999999997E-2</c:v>
                </c:pt>
                <c:pt idx="146388">
                  <c:v>4.4513999999999998E-2</c:v>
                </c:pt>
                <c:pt idx="146389">
                  <c:v>4.4514999999999999E-2</c:v>
                </c:pt>
                <c:pt idx="146390">
                  <c:v>4.4516E-2</c:v>
                </c:pt>
                <c:pt idx="146391">
                  <c:v>4.4517000000000001E-2</c:v>
                </c:pt>
                <c:pt idx="146392">
                  <c:v>4.4518000000000002E-2</c:v>
                </c:pt>
                <c:pt idx="146393">
                  <c:v>4.4519000000000003E-2</c:v>
                </c:pt>
                <c:pt idx="146394">
                  <c:v>4.4519999999999997E-2</c:v>
                </c:pt>
                <c:pt idx="146395">
                  <c:v>4.4520999999999998E-2</c:v>
                </c:pt>
                <c:pt idx="146396">
                  <c:v>4.4520999999999998E-2</c:v>
                </c:pt>
                <c:pt idx="146397">
                  <c:v>4.4521999999999999E-2</c:v>
                </c:pt>
                <c:pt idx="146398">
                  <c:v>4.4521999999999999E-2</c:v>
                </c:pt>
                <c:pt idx="146399">
                  <c:v>4.4523E-2</c:v>
                </c:pt>
                <c:pt idx="146400">
                  <c:v>4.4524000000000001E-2</c:v>
                </c:pt>
                <c:pt idx="146401">
                  <c:v>4.4524000000000001E-2</c:v>
                </c:pt>
                <c:pt idx="146402">
                  <c:v>4.4525000000000002E-2</c:v>
                </c:pt>
                <c:pt idx="146403">
                  <c:v>4.4525000000000002E-2</c:v>
                </c:pt>
                <c:pt idx="146404">
                  <c:v>4.4526000000000003E-2</c:v>
                </c:pt>
                <c:pt idx="146405">
                  <c:v>4.4526999999999997E-2</c:v>
                </c:pt>
                <c:pt idx="146406">
                  <c:v>4.4526999999999997E-2</c:v>
                </c:pt>
                <c:pt idx="146407">
                  <c:v>4.4527999999999998E-2</c:v>
                </c:pt>
                <c:pt idx="146408">
                  <c:v>4.4527999999999998E-2</c:v>
                </c:pt>
                <c:pt idx="146409">
                  <c:v>4.4527999999999998E-2</c:v>
                </c:pt>
                <c:pt idx="146410">
                  <c:v>4.4528999999999999E-2</c:v>
                </c:pt>
                <c:pt idx="146411">
                  <c:v>4.4528999999999999E-2</c:v>
                </c:pt>
                <c:pt idx="146412">
                  <c:v>4.4528999999999999E-2</c:v>
                </c:pt>
                <c:pt idx="146413">
                  <c:v>4.453E-2</c:v>
                </c:pt>
                <c:pt idx="146414">
                  <c:v>4.453E-2</c:v>
                </c:pt>
                <c:pt idx="146415">
                  <c:v>4.4531000000000001E-2</c:v>
                </c:pt>
                <c:pt idx="146416">
                  <c:v>4.4531000000000001E-2</c:v>
                </c:pt>
                <c:pt idx="146417">
                  <c:v>4.4532000000000002E-2</c:v>
                </c:pt>
                <c:pt idx="146418">
                  <c:v>4.4532000000000002E-2</c:v>
                </c:pt>
                <c:pt idx="146419">
                  <c:v>4.4533000000000003E-2</c:v>
                </c:pt>
                <c:pt idx="146420">
                  <c:v>4.4533000000000003E-2</c:v>
                </c:pt>
                <c:pt idx="146421">
                  <c:v>4.4533999999999997E-2</c:v>
                </c:pt>
                <c:pt idx="146422">
                  <c:v>4.4533999999999997E-2</c:v>
                </c:pt>
                <c:pt idx="146423">
                  <c:v>4.4534999999999998E-2</c:v>
                </c:pt>
                <c:pt idx="146424">
                  <c:v>4.4534999999999998E-2</c:v>
                </c:pt>
                <c:pt idx="146425">
                  <c:v>4.4535999999999999E-2</c:v>
                </c:pt>
                <c:pt idx="146426">
                  <c:v>4.4535999999999999E-2</c:v>
                </c:pt>
                <c:pt idx="146427">
                  <c:v>4.4537E-2</c:v>
                </c:pt>
                <c:pt idx="146428">
                  <c:v>4.4538000000000001E-2</c:v>
                </c:pt>
                <c:pt idx="146429">
                  <c:v>4.4538000000000001E-2</c:v>
                </c:pt>
                <c:pt idx="146430">
                  <c:v>4.4539000000000002E-2</c:v>
                </c:pt>
                <c:pt idx="146431">
                  <c:v>4.4539000000000002E-2</c:v>
                </c:pt>
                <c:pt idx="146432">
                  <c:v>4.4540000000000003E-2</c:v>
                </c:pt>
                <c:pt idx="146433">
                  <c:v>4.4540999999999997E-2</c:v>
                </c:pt>
                <c:pt idx="146434">
                  <c:v>4.4540999999999997E-2</c:v>
                </c:pt>
                <c:pt idx="146435">
                  <c:v>4.4541999999999998E-2</c:v>
                </c:pt>
                <c:pt idx="146436">
                  <c:v>4.4541999999999998E-2</c:v>
                </c:pt>
                <c:pt idx="146437">
                  <c:v>4.4542999999999999E-2</c:v>
                </c:pt>
                <c:pt idx="146438">
                  <c:v>4.4544E-2</c:v>
                </c:pt>
                <c:pt idx="146439">
                  <c:v>4.4544E-2</c:v>
                </c:pt>
                <c:pt idx="146440">
                  <c:v>4.4545000000000001E-2</c:v>
                </c:pt>
                <c:pt idx="146441">
                  <c:v>4.4546000000000002E-2</c:v>
                </c:pt>
                <c:pt idx="146442">
                  <c:v>4.4546000000000002E-2</c:v>
                </c:pt>
                <c:pt idx="146443">
                  <c:v>4.4546000000000002E-2</c:v>
                </c:pt>
                <c:pt idx="146444">
                  <c:v>4.4547000000000003E-2</c:v>
                </c:pt>
                <c:pt idx="146445">
                  <c:v>4.4547000000000003E-2</c:v>
                </c:pt>
                <c:pt idx="146446">
                  <c:v>4.4547999999999997E-2</c:v>
                </c:pt>
                <c:pt idx="146447">
                  <c:v>4.4547999999999997E-2</c:v>
                </c:pt>
                <c:pt idx="146448">
                  <c:v>4.4547999999999997E-2</c:v>
                </c:pt>
                <c:pt idx="146449">
                  <c:v>4.4547999999999997E-2</c:v>
                </c:pt>
                <c:pt idx="146450">
                  <c:v>4.4548999999999998E-2</c:v>
                </c:pt>
                <c:pt idx="146451">
                  <c:v>4.4548999999999998E-2</c:v>
                </c:pt>
                <c:pt idx="146452">
                  <c:v>4.4548999999999998E-2</c:v>
                </c:pt>
                <c:pt idx="146453">
                  <c:v>4.4548999999999998E-2</c:v>
                </c:pt>
                <c:pt idx="146454">
                  <c:v>4.4548999999999998E-2</c:v>
                </c:pt>
                <c:pt idx="146455">
                  <c:v>4.4548999999999998E-2</c:v>
                </c:pt>
                <c:pt idx="146456">
                  <c:v>4.4548999999999998E-2</c:v>
                </c:pt>
                <c:pt idx="146457">
                  <c:v>4.4547999999999997E-2</c:v>
                </c:pt>
                <c:pt idx="146458">
                  <c:v>4.4547999999999997E-2</c:v>
                </c:pt>
                <c:pt idx="146459">
                  <c:v>4.4547000000000003E-2</c:v>
                </c:pt>
                <c:pt idx="146460">
                  <c:v>4.4547000000000003E-2</c:v>
                </c:pt>
                <c:pt idx="146461">
                  <c:v>4.4547000000000003E-2</c:v>
                </c:pt>
                <c:pt idx="146462">
                  <c:v>4.4546000000000002E-2</c:v>
                </c:pt>
                <c:pt idx="146463">
                  <c:v>4.4545000000000001E-2</c:v>
                </c:pt>
                <c:pt idx="146464">
                  <c:v>4.4545000000000001E-2</c:v>
                </c:pt>
                <c:pt idx="146465">
                  <c:v>4.4544E-2</c:v>
                </c:pt>
                <c:pt idx="146466">
                  <c:v>4.4542999999999999E-2</c:v>
                </c:pt>
                <c:pt idx="146467">
                  <c:v>4.4541999999999998E-2</c:v>
                </c:pt>
                <c:pt idx="146468">
                  <c:v>4.4540999999999997E-2</c:v>
                </c:pt>
                <c:pt idx="146469">
                  <c:v>4.4539000000000002E-2</c:v>
                </c:pt>
                <c:pt idx="146470">
                  <c:v>4.4538000000000001E-2</c:v>
                </c:pt>
                <c:pt idx="146471">
                  <c:v>4.4537E-2</c:v>
                </c:pt>
                <c:pt idx="146472">
                  <c:v>4.4534999999999998E-2</c:v>
                </c:pt>
                <c:pt idx="146473">
                  <c:v>4.4533999999999997E-2</c:v>
                </c:pt>
                <c:pt idx="146474">
                  <c:v>4.4533000000000003E-2</c:v>
                </c:pt>
                <c:pt idx="146475">
                  <c:v>4.4531000000000001E-2</c:v>
                </c:pt>
                <c:pt idx="146476">
                  <c:v>4.453E-2</c:v>
                </c:pt>
                <c:pt idx="146477">
                  <c:v>4.4527999999999998E-2</c:v>
                </c:pt>
                <c:pt idx="146478">
                  <c:v>4.4526000000000003E-2</c:v>
                </c:pt>
                <c:pt idx="146479">
                  <c:v>4.4525000000000002E-2</c:v>
                </c:pt>
                <c:pt idx="146480">
                  <c:v>4.4523E-2</c:v>
                </c:pt>
                <c:pt idx="146481">
                  <c:v>4.4520999999999998E-2</c:v>
                </c:pt>
                <c:pt idx="146482">
                  <c:v>4.4519000000000003E-2</c:v>
                </c:pt>
                <c:pt idx="146483">
                  <c:v>4.4517000000000001E-2</c:v>
                </c:pt>
                <c:pt idx="146484">
                  <c:v>4.4516E-2</c:v>
                </c:pt>
                <c:pt idx="146485">
                  <c:v>4.4513999999999998E-2</c:v>
                </c:pt>
                <c:pt idx="146486">
                  <c:v>4.4512000000000003E-2</c:v>
                </c:pt>
                <c:pt idx="146487">
                  <c:v>4.4511000000000002E-2</c:v>
                </c:pt>
                <c:pt idx="146488">
                  <c:v>4.4509E-2</c:v>
                </c:pt>
                <c:pt idx="146489">
                  <c:v>4.4506999999999998E-2</c:v>
                </c:pt>
                <c:pt idx="146490">
                  <c:v>4.4505000000000003E-2</c:v>
                </c:pt>
                <c:pt idx="146491">
                  <c:v>4.4504000000000002E-2</c:v>
                </c:pt>
                <c:pt idx="146492">
                  <c:v>4.4502E-2</c:v>
                </c:pt>
                <c:pt idx="146493">
                  <c:v>4.4499999999999998E-2</c:v>
                </c:pt>
                <c:pt idx="146494">
                  <c:v>4.4498999999999997E-2</c:v>
                </c:pt>
                <c:pt idx="146495">
                  <c:v>4.4497000000000002E-2</c:v>
                </c:pt>
                <c:pt idx="146496">
                  <c:v>4.4496000000000001E-2</c:v>
                </c:pt>
                <c:pt idx="146497">
                  <c:v>4.4493999999999999E-2</c:v>
                </c:pt>
                <c:pt idx="146498">
                  <c:v>4.4492999999999998E-2</c:v>
                </c:pt>
                <c:pt idx="146499">
                  <c:v>4.4491999999999997E-2</c:v>
                </c:pt>
                <c:pt idx="146500">
                  <c:v>4.4491000000000003E-2</c:v>
                </c:pt>
                <c:pt idx="146501">
                  <c:v>4.4490000000000002E-2</c:v>
                </c:pt>
                <c:pt idx="146502">
                  <c:v>4.4489000000000001E-2</c:v>
                </c:pt>
                <c:pt idx="146503">
                  <c:v>4.4486999999999999E-2</c:v>
                </c:pt>
                <c:pt idx="146504">
                  <c:v>4.4485999999999998E-2</c:v>
                </c:pt>
                <c:pt idx="146505">
                  <c:v>4.4485999999999998E-2</c:v>
                </c:pt>
                <c:pt idx="146506">
                  <c:v>4.4484999999999997E-2</c:v>
                </c:pt>
                <c:pt idx="146507">
                  <c:v>4.4484000000000003E-2</c:v>
                </c:pt>
                <c:pt idx="146508">
                  <c:v>4.4484000000000003E-2</c:v>
                </c:pt>
                <c:pt idx="146509">
                  <c:v>4.4483000000000002E-2</c:v>
                </c:pt>
                <c:pt idx="146510">
                  <c:v>4.4483000000000002E-2</c:v>
                </c:pt>
                <c:pt idx="146511">
                  <c:v>4.4483000000000002E-2</c:v>
                </c:pt>
                <c:pt idx="146512">
                  <c:v>4.4482000000000001E-2</c:v>
                </c:pt>
                <c:pt idx="146513">
                  <c:v>4.4482000000000001E-2</c:v>
                </c:pt>
                <c:pt idx="146514">
                  <c:v>4.4482000000000001E-2</c:v>
                </c:pt>
                <c:pt idx="146515">
                  <c:v>4.4482000000000001E-2</c:v>
                </c:pt>
                <c:pt idx="146516">
                  <c:v>4.4482000000000001E-2</c:v>
                </c:pt>
                <c:pt idx="146517">
                  <c:v>4.4483000000000002E-2</c:v>
                </c:pt>
                <c:pt idx="146518">
                  <c:v>4.4483000000000002E-2</c:v>
                </c:pt>
                <c:pt idx="146519">
                  <c:v>4.4483000000000002E-2</c:v>
                </c:pt>
                <c:pt idx="146520">
                  <c:v>4.4484000000000003E-2</c:v>
                </c:pt>
                <c:pt idx="146521">
                  <c:v>4.4484999999999997E-2</c:v>
                </c:pt>
                <c:pt idx="146522">
                  <c:v>4.4484999999999997E-2</c:v>
                </c:pt>
                <c:pt idx="146523">
                  <c:v>4.4485999999999998E-2</c:v>
                </c:pt>
                <c:pt idx="146524">
                  <c:v>4.4486999999999999E-2</c:v>
                </c:pt>
                <c:pt idx="146525">
                  <c:v>4.4488E-2</c:v>
                </c:pt>
                <c:pt idx="146526">
                  <c:v>4.4489000000000001E-2</c:v>
                </c:pt>
                <c:pt idx="146527">
                  <c:v>4.4490000000000002E-2</c:v>
                </c:pt>
                <c:pt idx="146528">
                  <c:v>4.4491000000000003E-2</c:v>
                </c:pt>
                <c:pt idx="146529">
                  <c:v>4.4491999999999997E-2</c:v>
                </c:pt>
                <c:pt idx="146530">
                  <c:v>4.4492999999999998E-2</c:v>
                </c:pt>
                <c:pt idx="146531">
                  <c:v>4.4495E-2</c:v>
                </c:pt>
                <c:pt idx="146532">
                  <c:v>4.4496000000000001E-2</c:v>
                </c:pt>
                <c:pt idx="146533">
                  <c:v>4.4497000000000002E-2</c:v>
                </c:pt>
                <c:pt idx="146534">
                  <c:v>4.4498999999999997E-2</c:v>
                </c:pt>
                <c:pt idx="146535">
                  <c:v>4.4499999999999998E-2</c:v>
                </c:pt>
                <c:pt idx="146536">
                  <c:v>4.4502E-2</c:v>
                </c:pt>
                <c:pt idx="146537">
                  <c:v>4.4503000000000001E-2</c:v>
                </c:pt>
                <c:pt idx="146538">
                  <c:v>4.4505000000000003E-2</c:v>
                </c:pt>
                <c:pt idx="146539">
                  <c:v>4.4505999999999997E-2</c:v>
                </c:pt>
                <c:pt idx="146540">
                  <c:v>4.4507999999999999E-2</c:v>
                </c:pt>
                <c:pt idx="146541">
                  <c:v>4.4509E-2</c:v>
                </c:pt>
                <c:pt idx="146542">
                  <c:v>4.4511000000000002E-2</c:v>
                </c:pt>
                <c:pt idx="146543">
                  <c:v>4.4512000000000003E-2</c:v>
                </c:pt>
                <c:pt idx="146544">
                  <c:v>4.4513999999999998E-2</c:v>
                </c:pt>
                <c:pt idx="146545">
                  <c:v>4.4514999999999999E-2</c:v>
                </c:pt>
                <c:pt idx="146546">
                  <c:v>4.4517000000000001E-2</c:v>
                </c:pt>
                <c:pt idx="146547">
                  <c:v>4.4518000000000002E-2</c:v>
                </c:pt>
                <c:pt idx="146548">
                  <c:v>4.4519999999999997E-2</c:v>
                </c:pt>
                <c:pt idx="146549">
                  <c:v>4.4520999999999998E-2</c:v>
                </c:pt>
                <c:pt idx="146550">
                  <c:v>4.4521999999999999E-2</c:v>
                </c:pt>
                <c:pt idx="146551">
                  <c:v>4.4523E-2</c:v>
                </c:pt>
                <c:pt idx="146552">
                  <c:v>4.4525000000000002E-2</c:v>
                </c:pt>
                <c:pt idx="146553">
                  <c:v>4.4526000000000003E-2</c:v>
                </c:pt>
                <c:pt idx="146554">
                  <c:v>4.4526999999999997E-2</c:v>
                </c:pt>
                <c:pt idx="146555">
                  <c:v>4.4527999999999998E-2</c:v>
                </c:pt>
                <c:pt idx="146556">
                  <c:v>4.4528999999999999E-2</c:v>
                </c:pt>
                <c:pt idx="146557">
                  <c:v>4.4531000000000001E-2</c:v>
                </c:pt>
                <c:pt idx="146558">
                  <c:v>4.4532000000000002E-2</c:v>
                </c:pt>
                <c:pt idx="146559">
                  <c:v>4.4533000000000003E-2</c:v>
                </c:pt>
                <c:pt idx="146560">
                  <c:v>4.4533999999999997E-2</c:v>
                </c:pt>
                <c:pt idx="146561">
                  <c:v>4.4534999999999998E-2</c:v>
                </c:pt>
                <c:pt idx="146562">
                  <c:v>4.4534999999999998E-2</c:v>
                </c:pt>
                <c:pt idx="146563">
                  <c:v>4.4535999999999999E-2</c:v>
                </c:pt>
                <c:pt idx="146564">
                  <c:v>4.4537E-2</c:v>
                </c:pt>
                <c:pt idx="146565">
                  <c:v>4.4538000000000001E-2</c:v>
                </c:pt>
                <c:pt idx="146566">
                  <c:v>4.4539000000000002E-2</c:v>
                </c:pt>
                <c:pt idx="146567">
                  <c:v>4.4540000000000003E-2</c:v>
                </c:pt>
                <c:pt idx="146568">
                  <c:v>4.4540000000000003E-2</c:v>
                </c:pt>
                <c:pt idx="146569">
                  <c:v>4.4540999999999997E-2</c:v>
                </c:pt>
                <c:pt idx="146570">
                  <c:v>4.4541999999999998E-2</c:v>
                </c:pt>
                <c:pt idx="146571">
                  <c:v>4.4542999999999999E-2</c:v>
                </c:pt>
                <c:pt idx="146572">
                  <c:v>4.4542999999999999E-2</c:v>
                </c:pt>
                <c:pt idx="146573">
                  <c:v>4.4544E-2</c:v>
                </c:pt>
                <c:pt idx="146574">
                  <c:v>4.4545000000000001E-2</c:v>
                </c:pt>
                <c:pt idx="146575">
                  <c:v>4.4545000000000001E-2</c:v>
                </c:pt>
                <c:pt idx="146576">
                  <c:v>4.4546000000000002E-2</c:v>
                </c:pt>
                <c:pt idx="146577">
                  <c:v>4.4547000000000003E-2</c:v>
                </c:pt>
                <c:pt idx="146578">
                  <c:v>4.4547999999999997E-2</c:v>
                </c:pt>
                <c:pt idx="146579">
                  <c:v>4.4547999999999997E-2</c:v>
                </c:pt>
                <c:pt idx="146580">
                  <c:v>4.4548999999999998E-2</c:v>
                </c:pt>
                <c:pt idx="146581">
                  <c:v>4.4549999999999999E-2</c:v>
                </c:pt>
                <c:pt idx="146582">
                  <c:v>4.4551E-2</c:v>
                </c:pt>
                <c:pt idx="146583">
                  <c:v>4.4552000000000001E-2</c:v>
                </c:pt>
                <c:pt idx="146584">
                  <c:v>4.4553000000000002E-2</c:v>
                </c:pt>
                <c:pt idx="146585">
                  <c:v>4.4553000000000002E-2</c:v>
                </c:pt>
                <c:pt idx="146586">
                  <c:v>4.4554000000000003E-2</c:v>
                </c:pt>
                <c:pt idx="146587">
                  <c:v>4.4554999999999997E-2</c:v>
                </c:pt>
                <c:pt idx="146588">
                  <c:v>4.4555999999999998E-2</c:v>
                </c:pt>
                <c:pt idx="146589">
                  <c:v>4.4556999999999999E-2</c:v>
                </c:pt>
                <c:pt idx="146590">
                  <c:v>4.4558E-2</c:v>
                </c:pt>
                <c:pt idx="146591">
                  <c:v>4.4559000000000001E-2</c:v>
                </c:pt>
                <c:pt idx="146592">
                  <c:v>4.4561000000000003E-2</c:v>
                </c:pt>
                <c:pt idx="146593">
                  <c:v>4.4561999999999997E-2</c:v>
                </c:pt>
                <c:pt idx="146594">
                  <c:v>4.4562999999999998E-2</c:v>
                </c:pt>
                <c:pt idx="146595">
                  <c:v>4.4563999999999999E-2</c:v>
                </c:pt>
                <c:pt idx="146596">
                  <c:v>4.4566000000000001E-2</c:v>
                </c:pt>
                <c:pt idx="146597">
                  <c:v>4.4567000000000002E-2</c:v>
                </c:pt>
                <c:pt idx="146598">
                  <c:v>4.4568000000000003E-2</c:v>
                </c:pt>
                <c:pt idx="146599">
                  <c:v>4.4569999999999999E-2</c:v>
                </c:pt>
                <c:pt idx="146600">
                  <c:v>4.4571E-2</c:v>
                </c:pt>
                <c:pt idx="146601">
                  <c:v>4.4573000000000002E-2</c:v>
                </c:pt>
                <c:pt idx="146602">
                  <c:v>4.4574000000000003E-2</c:v>
                </c:pt>
                <c:pt idx="146603">
                  <c:v>4.4575999999999998E-2</c:v>
                </c:pt>
                <c:pt idx="146604">
                  <c:v>4.4578E-2</c:v>
                </c:pt>
                <c:pt idx="146605">
                  <c:v>4.4579000000000001E-2</c:v>
                </c:pt>
                <c:pt idx="146606">
                  <c:v>4.4581000000000003E-2</c:v>
                </c:pt>
                <c:pt idx="146607">
                  <c:v>4.4582999999999998E-2</c:v>
                </c:pt>
                <c:pt idx="146608">
                  <c:v>4.4585E-2</c:v>
                </c:pt>
                <c:pt idx="146609">
                  <c:v>4.4586000000000001E-2</c:v>
                </c:pt>
                <c:pt idx="146610">
                  <c:v>4.4588000000000003E-2</c:v>
                </c:pt>
                <c:pt idx="146611">
                  <c:v>4.4589999999999998E-2</c:v>
                </c:pt>
                <c:pt idx="146612">
                  <c:v>4.4592E-2</c:v>
                </c:pt>
                <c:pt idx="146613">
                  <c:v>4.4593000000000001E-2</c:v>
                </c:pt>
                <c:pt idx="146614">
                  <c:v>4.4595000000000003E-2</c:v>
                </c:pt>
                <c:pt idx="146615">
                  <c:v>4.4596999999999998E-2</c:v>
                </c:pt>
                <c:pt idx="146616">
                  <c:v>4.4599E-2</c:v>
                </c:pt>
                <c:pt idx="146617">
                  <c:v>4.4601000000000002E-2</c:v>
                </c:pt>
                <c:pt idx="146618">
                  <c:v>4.4602999999999997E-2</c:v>
                </c:pt>
                <c:pt idx="146619">
                  <c:v>4.4604999999999999E-2</c:v>
                </c:pt>
                <c:pt idx="146620">
                  <c:v>4.4607000000000001E-2</c:v>
                </c:pt>
                <c:pt idx="146621">
                  <c:v>4.4609000000000003E-2</c:v>
                </c:pt>
                <c:pt idx="146622">
                  <c:v>4.4610999999999998E-2</c:v>
                </c:pt>
                <c:pt idx="146623">
                  <c:v>4.4613E-2</c:v>
                </c:pt>
                <c:pt idx="146624">
                  <c:v>4.4615000000000002E-2</c:v>
                </c:pt>
                <c:pt idx="146625">
                  <c:v>4.4616999999999997E-2</c:v>
                </c:pt>
                <c:pt idx="146626">
                  <c:v>4.4618999999999999E-2</c:v>
                </c:pt>
                <c:pt idx="146627">
                  <c:v>4.4621000000000001E-2</c:v>
                </c:pt>
                <c:pt idx="146628">
                  <c:v>4.4623000000000003E-2</c:v>
                </c:pt>
                <c:pt idx="146629">
                  <c:v>4.4624999999999998E-2</c:v>
                </c:pt>
                <c:pt idx="146630">
                  <c:v>4.4627E-2</c:v>
                </c:pt>
                <c:pt idx="146631">
                  <c:v>4.4629000000000002E-2</c:v>
                </c:pt>
                <c:pt idx="146632">
                  <c:v>4.4630999999999997E-2</c:v>
                </c:pt>
                <c:pt idx="146633">
                  <c:v>4.4631999999999998E-2</c:v>
                </c:pt>
                <c:pt idx="146634">
                  <c:v>4.4634E-2</c:v>
                </c:pt>
                <c:pt idx="146635">
                  <c:v>4.4636000000000002E-2</c:v>
                </c:pt>
                <c:pt idx="146636">
                  <c:v>4.4637999999999997E-2</c:v>
                </c:pt>
                <c:pt idx="146637">
                  <c:v>4.4639999999999999E-2</c:v>
                </c:pt>
                <c:pt idx="146638">
                  <c:v>4.4642000000000001E-2</c:v>
                </c:pt>
                <c:pt idx="146639">
                  <c:v>4.4644000000000003E-2</c:v>
                </c:pt>
                <c:pt idx="146640">
                  <c:v>4.4645999999999998E-2</c:v>
                </c:pt>
                <c:pt idx="146641">
                  <c:v>4.4648E-2</c:v>
                </c:pt>
                <c:pt idx="146642">
                  <c:v>4.4649000000000001E-2</c:v>
                </c:pt>
                <c:pt idx="146643">
                  <c:v>4.4651000000000003E-2</c:v>
                </c:pt>
                <c:pt idx="146644">
                  <c:v>4.4652999999999998E-2</c:v>
                </c:pt>
                <c:pt idx="146645">
                  <c:v>4.4653999999999999E-2</c:v>
                </c:pt>
                <c:pt idx="146646">
                  <c:v>4.4656000000000001E-2</c:v>
                </c:pt>
                <c:pt idx="146647">
                  <c:v>4.4657000000000002E-2</c:v>
                </c:pt>
                <c:pt idx="146648">
                  <c:v>4.4658999999999997E-2</c:v>
                </c:pt>
                <c:pt idx="146649">
                  <c:v>4.4660999999999999E-2</c:v>
                </c:pt>
                <c:pt idx="146650">
                  <c:v>4.4662E-2</c:v>
                </c:pt>
                <c:pt idx="146651">
                  <c:v>4.4664000000000002E-2</c:v>
                </c:pt>
                <c:pt idx="146652">
                  <c:v>4.4665000000000003E-2</c:v>
                </c:pt>
                <c:pt idx="146653">
                  <c:v>4.4666999999999998E-2</c:v>
                </c:pt>
                <c:pt idx="146654">
                  <c:v>4.4667999999999999E-2</c:v>
                </c:pt>
                <c:pt idx="146655">
                  <c:v>4.4669E-2</c:v>
                </c:pt>
                <c:pt idx="146656">
                  <c:v>4.4670000000000001E-2</c:v>
                </c:pt>
                <c:pt idx="146657">
                  <c:v>4.4672000000000003E-2</c:v>
                </c:pt>
                <c:pt idx="146658">
                  <c:v>4.4672999999999997E-2</c:v>
                </c:pt>
                <c:pt idx="146659">
                  <c:v>4.4673999999999998E-2</c:v>
                </c:pt>
                <c:pt idx="146660">
                  <c:v>4.4674999999999999E-2</c:v>
                </c:pt>
                <c:pt idx="146661">
                  <c:v>4.4676E-2</c:v>
                </c:pt>
                <c:pt idx="146662">
                  <c:v>4.4677000000000001E-2</c:v>
                </c:pt>
                <c:pt idx="146663">
                  <c:v>4.4678000000000002E-2</c:v>
                </c:pt>
                <c:pt idx="146664">
                  <c:v>4.4679000000000003E-2</c:v>
                </c:pt>
                <c:pt idx="146665">
                  <c:v>4.4679999999999997E-2</c:v>
                </c:pt>
                <c:pt idx="146666">
                  <c:v>4.4679999999999997E-2</c:v>
                </c:pt>
                <c:pt idx="146667">
                  <c:v>4.4680999999999998E-2</c:v>
                </c:pt>
                <c:pt idx="146668">
                  <c:v>4.4681999999999999E-2</c:v>
                </c:pt>
                <c:pt idx="146669">
                  <c:v>4.4681999999999999E-2</c:v>
                </c:pt>
                <c:pt idx="146670">
                  <c:v>4.4683E-2</c:v>
                </c:pt>
                <c:pt idx="146671">
                  <c:v>4.4683E-2</c:v>
                </c:pt>
                <c:pt idx="146672">
                  <c:v>4.4684000000000001E-2</c:v>
                </c:pt>
                <c:pt idx="146673">
                  <c:v>4.4684000000000001E-2</c:v>
                </c:pt>
                <c:pt idx="146674">
                  <c:v>4.4685000000000002E-2</c:v>
                </c:pt>
                <c:pt idx="146675">
                  <c:v>4.4685000000000002E-2</c:v>
                </c:pt>
                <c:pt idx="146676">
                  <c:v>4.4685999999999997E-2</c:v>
                </c:pt>
                <c:pt idx="146677">
                  <c:v>4.4685999999999997E-2</c:v>
                </c:pt>
                <c:pt idx="146678">
                  <c:v>4.4685999999999997E-2</c:v>
                </c:pt>
                <c:pt idx="146679">
                  <c:v>4.4685999999999997E-2</c:v>
                </c:pt>
                <c:pt idx="146680">
                  <c:v>4.4685999999999997E-2</c:v>
                </c:pt>
                <c:pt idx="146681">
                  <c:v>4.4685999999999997E-2</c:v>
                </c:pt>
                <c:pt idx="146682">
                  <c:v>4.4685999999999997E-2</c:v>
                </c:pt>
                <c:pt idx="146683">
                  <c:v>4.4685999999999997E-2</c:v>
                </c:pt>
                <c:pt idx="146684">
                  <c:v>4.4685999999999997E-2</c:v>
                </c:pt>
                <c:pt idx="146685">
                  <c:v>4.4685999999999997E-2</c:v>
                </c:pt>
                <c:pt idx="146686">
                  <c:v>4.4685999999999997E-2</c:v>
                </c:pt>
                <c:pt idx="146687">
                  <c:v>4.4685999999999997E-2</c:v>
                </c:pt>
                <c:pt idx="146688">
                  <c:v>4.4685999999999997E-2</c:v>
                </c:pt>
                <c:pt idx="146689">
                  <c:v>4.4685999999999997E-2</c:v>
                </c:pt>
                <c:pt idx="146690">
                  <c:v>4.4685999999999997E-2</c:v>
                </c:pt>
                <c:pt idx="146691">
                  <c:v>4.4685000000000002E-2</c:v>
                </c:pt>
                <c:pt idx="146692">
                  <c:v>4.4685000000000002E-2</c:v>
                </c:pt>
                <c:pt idx="146693">
                  <c:v>4.4684000000000001E-2</c:v>
                </c:pt>
                <c:pt idx="146694">
                  <c:v>4.4684000000000001E-2</c:v>
                </c:pt>
                <c:pt idx="146695">
                  <c:v>4.4684000000000001E-2</c:v>
                </c:pt>
                <c:pt idx="146696">
                  <c:v>4.4683E-2</c:v>
                </c:pt>
                <c:pt idx="146697">
                  <c:v>4.4683E-2</c:v>
                </c:pt>
                <c:pt idx="146698">
                  <c:v>4.4681999999999999E-2</c:v>
                </c:pt>
                <c:pt idx="146699">
                  <c:v>4.4681999999999999E-2</c:v>
                </c:pt>
                <c:pt idx="146700">
                  <c:v>4.4681999999999999E-2</c:v>
                </c:pt>
                <c:pt idx="146701">
                  <c:v>4.4680999999999998E-2</c:v>
                </c:pt>
                <c:pt idx="146702">
                  <c:v>4.4679999999999997E-2</c:v>
                </c:pt>
                <c:pt idx="146703">
                  <c:v>4.4679999999999997E-2</c:v>
                </c:pt>
                <c:pt idx="146704">
                  <c:v>4.4679000000000003E-2</c:v>
                </c:pt>
                <c:pt idx="146705">
                  <c:v>4.4678000000000002E-2</c:v>
                </c:pt>
                <c:pt idx="146706">
                  <c:v>4.4678000000000002E-2</c:v>
                </c:pt>
                <c:pt idx="146707">
                  <c:v>4.4677000000000001E-2</c:v>
                </c:pt>
                <c:pt idx="146708">
                  <c:v>4.4676E-2</c:v>
                </c:pt>
                <c:pt idx="146709">
                  <c:v>4.4676E-2</c:v>
                </c:pt>
                <c:pt idx="146710">
                  <c:v>4.4674999999999999E-2</c:v>
                </c:pt>
                <c:pt idx="146711">
                  <c:v>4.4674999999999999E-2</c:v>
                </c:pt>
                <c:pt idx="146712">
                  <c:v>4.4673999999999998E-2</c:v>
                </c:pt>
                <c:pt idx="146713">
                  <c:v>4.4672999999999997E-2</c:v>
                </c:pt>
                <c:pt idx="146714">
                  <c:v>4.4672000000000003E-2</c:v>
                </c:pt>
                <c:pt idx="146715">
                  <c:v>4.4671000000000002E-2</c:v>
                </c:pt>
                <c:pt idx="146716">
                  <c:v>4.4670000000000001E-2</c:v>
                </c:pt>
                <c:pt idx="146717">
                  <c:v>4.4669E-2</c:v>
                </c:pt>
                <c:pt idx="146718">
                  <c:v>4.4669E-2</c:v>
                </c:pt>
                <c:pt idx="146719">
                  <c:v>4.4667999999999999E-2</c:v>
                </c:pt>
                <c:pt idx="146720">
                  <c:v>4.4666999999999998E-2</c:v>
                </c:pt>
                <c:pt idx="146721">
                  <c:v>4.4665999999999997E-2</c:v>
                </c:pt>
                <c:pt idx="146722">
                  <c:v>4.4665000000000003E-2</c:v>
                </c:pt>
                <c:pt idx="146723">
                  <c:v>4.4664000000000002E-2</c:v>
                </c:pt>
                <c:pt idx="146724">
                  <c:v>4.4663000000000001E-2</c:v>
                </c:pt>
                <c:pt idx="146725">
                  <c:v>4.4662E-2</c:v>
                </c:pt>
                <c:pt idx="146726">
                  <c:v>4.4660999999999999E-2</c:v>
                </c:pt>
                <c:pt idx="146727">
                  <c:v>4.4659999999999998E-2</c:v>
                </c:pt>
                <c:pt idx="146728">
                  <c:v>4.4658999999999997E-2</c:v>
                </c:pt>
                <c:pt idx="146729">
                  <c:v>4.4658000000000003E-2</c:v>
                </c:pt>
                <c:pt idx="146730">
                  <c:v>4.4657000000000002E-2</c:v>
                </c:pt>
                <c:pt idx="146731">
                  <c:v>4.4656000000000001E-2</c:v>
                </c:pt>
                <c:pt idx="146732">
                  <c:v>4.4655E-2</c:v>
                </c:pt>
                <c:pt idx="146733">
                  <c:v>4.4653999999999999E-2</c:v>
                </c:pt>
                <c:pt idx="146734">
                  <c:v>4.4652999999999998E-2</c:v>
                </c:pt>
                <c:pt idx="146735">
                  <c:v>4.4651999999999997E-2</c:v>
                </c:pt>
                <c:pt idx="146736">
                  <c:v>4.4651000000000003E-2</c:v>
                </c:pt>
                <c:pt idx="146737">
                  <c:v>4.4650000000000002E-2</c:v>
                </c:pt>
                <c:pt idx="146738">
                  <c:v>4.4649000000000001E-2</c:v>
                </c:pt>
                <c:pt idx="146739">
                  <c:v>4.4648E-2</c:v>
                </c:pt>
                <c:pt idx="146740">
                  <c:v>4.4648E-2</c:v>
                </c:pt>
                <c:pt idx="146741">
                  <c:v>4.4646999999999999E-2</c:v>
                </c:pt>
                <c:pt idx="146742">
                  <c:v>4.4645999999999998E-2</c:v>
                </c:pt>
                <c:pt idx="146743">
                  <c:v>4.4644999999999997E-2</c:v>
                </c:pt>
                <c:pt idx="146744">
                  <c:v>4.4644999999999997E-2</c:v>
                </c:pt>
                <c:pt idx="146745">
                  <c:v>4.4644000000000003E-2</c:v>
                </c:pt>
                <c:pt idx="146746">
                  <c:v>4.4643000000000002E-2</c:v>
                </c:pt>
                <c:pt idx="146747">
                  <c:v>4.4643000000000002E-2</c:v>
                </c:pt>
                <c:pt idx="146748">
                  <c:v>4.4642000000000001E-2</c:v>
                </c:pt>
                <c:pt idx="146749">
                  <c:v>4.4642000000000001E-2</c:v>
                </c:pt>
                <c:pt idx="146750">
                  <c:v>4.4641E-2</c:v>
                </c:pt>
                <c:pt idx="146751">
                  <c:v>4.4641E-2</c:v>
                </c:pt>
                <c:pt idx="146752">
                  <c:v>4.4641E-2</c:v>
                </c:pt>
                <c:pt idx="146753">
                  <c:v>4.4641E-2</c:v>
                </c:pt>
                <c:pt idx="146754">
                  <c:v>4.4641E-2</c:v>
                </c:pt>
                <c:pt idx="146755">
                  <c:v>4.4641E-2</c:v>
                </c:pt>
                <c:pt idx="146756">
                  <c:v>4.4641E-2</c:v>
                </c:pt>
                <c:pt idx="146757">
                  <c:v>4.4641E-2</c:v>
                </c:pt>
                <c:pt idx="146758">
                  <c:v>4.4642000000000001E-2</c:v>
                </c:pt>
                <c:pt idx="146759">
                  <c:v>4.4642000000000001E-2</c:v>
                </c:pt>
                <c:pt idx="146760">
                  <c:v>4.4642000000000001E-2</c:v>
                </c:pt>
                <c:pt idx="146761">
                  <c:v>4.4643000000000002E-2</c:v>
                </c:pt>
                <c:pt idx="146762">
                  <c:v>4.4644000000000003E-2</c:v>
                </c:pt>
                <c:pt idx="146763">
                  <c:v>4.4644000000000003E-2</c:v>
                </c:pt>
                <c:pt idx="146764">
                  <c:v>4.4644999999999997E-2</c:v>
                </c:pt>
                <c:pt idx="146765">
                  <c:v>4.4645999999999998E-2</c:v>
                </c:pt>
                <c:pt idx="146766">
                  <c:v>4.4646999999999999E-2</c:v>
                </c:pt>
                <c:pt idx="146767">
                  <c:v>4.4648E-2</c:v>
                </c:pt>
                <c:pt idx="146768">
                  <c:v>4.4650000000000002E-2</c:v>
                </c:pt>
                <c:pt idx="146769">
                  <c:v>4.4651000000000003E-2</c:v>
                </c:pt>
                <c:pt idx="146770">
                  <c:v>4.4651999999999997E-2</c:v>
                </c:pt>
                <c:pt idx="146771">
                  <c:v>4.4653999999999999E-2</c:v>
                </c:pt>
                <c:pt idx="146772">
                  <c:v>4.4655E-2</c:v>
                </c:pt>
                <c:pt idx="146773">
                  <c:v>4.4657000000000002E-2</c:v>
                </c:pt>
                <c:pt idx="146774">
                  <c:v>4.4658999999999997E-2</c:v>
                </c:pt>
                <c:pt idx="146775">
                  <c:v>4.4659999999999998E-2</c:v>
                </c:pt>
                <c:pt idx="146776">
                  <c:v>4.4662E-2</c:v>
                </c:pt>
                <c:pt idx="146777">
                  <c:v>4.4664000000000002E-2</c:v>
                </c:pt>
                <c:pt idx="146778">
                  <c:v>4.4665999999999997E-2</c:v>
                </c:pt>
                <c:pt idx="146779">
                  <c:v>4.4667999999999999E-2</c:v>
                </c:pt>
                <c:pt idx="146780">
                  <c:v>4.4670000000000001E-2</c:v>
                </c:pt>
                <c:pt idx="146781">
                  <c:v>4.4672000000000003E-2</c:v>
                </c:pt>
                <c:pt idx="146782">
                  <c:v>4.4674999999999999E-2</c:v>
                </c:pt>
                <c:pt idx="146783">
                  <c:v>4.4677000000000001E-2</c:v>
                </c:pt>
                <c:pt idx="146784">
                  <c:v>4.4679000000000003E-2</c:v>
                </c:pt>
                <c:pt idx="146785">
                  <c:v>4.4680999999999998E-2</c:v>
                </c:pt>
                <c:pt idx="146786">
                  <c:v>4.4683E-2</c:v>
                </c:pt>
                <c:pt idx="146787">
                  <c:v>4.4685000000000002E-2</c:v>
                </c:pt>
                <c:pt idx="146788">
                  <c:v>4.4687999999999999E-2</c:v>
                </c:pt>
                <c:pt idx="146789">
                  <c:v>4.4690000000000001E-2</c:v>
                </c:pt>
                <c:pt idx="146790">
                  <c:v>4.4692000000000003E-2</c:v>
                </c:pt>
                <c:pt idx="146791">
                  <c:v>4.4694999999999999E-2</c:v>
                </c:pt>
                <c:pt idx="146792">
                  <c:v>4.4697000000000001E-2</c:v>
                </c:pt>
                <c:pt idx="146793">
                  <c:v>4.4699000000000003E-2</c:v>
                </c:pt>
                <c:pt idx="146794">
                  <c:v>4.4700999999999998E-2</c:v>
                </c:pt>
                <c:pt idx="146795">
                  <c:v>4.4703E-2</c:v>
                </c:pt>
                <c:pt idx="146796">
                  <c:v>4.4705000000000002E-2</c:v>
                </c:pt>
                <c:pt idx="146797">
                  <c:v>4.4706999999999997E-2</c:v>
                </c:pt>
                <c:pt idx="146798">
                  <c:v>4.4708999999999999E-2</c:v>
                </c:pt>
                <c:pt idx="146799">
                  <c:v>4.4711000000000001E-2</c:v>
                </c:pt>
                <c:pt idx="146800">
                  <c:v>4.4713000000000003E-2</c:v>
                </c:pt>
                <c:pt idx="146801">
                  <c:v>4.4714999999999998E-2</c:v>
                </c:pt>
                <c:pt idx="146802">
                  <c:v>4.4715999999999999E-2</c:v>
                </c:pt>
                <c:pt idx="146803">
                  <c:v>4.4718000000000001E-2</c:v>
                </c:pt>
                <c:pt idx="146804">
                  <c:v>4.4720000000000003E-2</c:v>
                </c:pt>
                <c:pt idx="146805">
                  <c:v>4.4720999999999997E-2</c:v>
                </c:pt>
                <c:pt idx="146806">
                  <c:v>4.4722999999999999E-2</c:v>
                </c:pt>
                <c:pt idx="146807">
                  <c:v>4.4724E-2</c:v>
                </c:pt>
                <c:pt idx="146808">
                  <c:v>4.4725000000000001E-2</c:v>
                </c:pt>
                <c:pt idx="146809">
                  <c:v>4.4726000000000002E-2</c:v>
                </c:pt>
                <c:pt idx="146810">
                  <c:v>4.4727000000000003E-2</c:v>
                </c:pt>
                <c:pt idx="146811">
                  <c:v>4.4727999999999997E-2</c:v>
                </c:pt>
                <c:pt idx="146812">
                  <c:v>4.4728999999999998E-2</c:v>
                </c:pt>
                <c:pt idx="146813">
                  <c:v>4.4729999999999999E-2</c:v>
                </c:pt>
                <c:pt idx="146814">
                  <c:v>4.4729999999999999E-2</c:v>
                </c:pt>
                <c:pt idx="146815">
                  <c:v>4.4731E-2</c:v>
                </c:pt>
                <c:pt idx="146816">
                  <c:v>4.4731E-2</c:v>
                </c:pt>
                <c:pt idx="146817">
                  <c:v>4.4732000000000001E-2</c:v>
                </c:pt>
                <c:pt idx="146818">
                  <c:v>4.4732000000000001E-2</c:v>
                </c:pt>
                <c:pt idx="146819">
                  <c:v>4.4732000000000001E-2</c:v>
                </c:pt>
                <c:pt idx="146820">
                  <c:v>4.4732000000000001E-2</c:v>
                </c:pt>
                <c:pt idx="146821">
                  <c:v>4.4732000000000001E-2</c:v>
                </c:pt>
                <c:pt idx="146822">
                  <c:v>4.4732000000000001E-2</c:v>
                </c:pt>
                <c:pt idx="146823">
                  <c:v>4.4732000000000001E-2</c:v>
                </c:pt>
                <c:pt idx="146824">
                  <c:v>4.4732000000000001E-2</c:v>
                </c:pt>
                <c:pt idx="146825">
                  <c:v>4.4732000000000001E-2</c:v>
                </c:pt>
                <c:pt idx="146826">
                  <c:v>4.4731E-2</c:v>
                </c:pt>
                <c:pt idx="146827">
                  <c:v>4.4731E-2</c:v>
                </c:pt>
                <c:pt idx="146828">
                  <c:v>4.4729999999999999E-2</c:v>
                </c:pt>
                <c:pt idx="146829">
                  <c:v>4.4729999999999999E-2</c:v>
                </c:pt>
                <c:pt idx="146830">
                  <c:v>4.4728999999999998E-2</c:v>
                </c:pt>
                <c:pt idx="146831">
                  <c:v>4.4728999999999998E-2</c:v>
                </c:pt>
                <c:pt idx="146832">
                  <c:v>4.4727999999999997E-2</c:v>
                </c:pt>
                <c:pt idx="146833">
                  <c:v>4.4727000000000003E-2</c:v>
                </c:pt>
                <c:pt idx="146834">
                  <c:v>4.4726000000000002E-2</c:v>
                </c:pt>
                <c:pt idx="146835">
                  <c:v>4.4725000000000001E-2</c:v>
                </c:pt>
                <c:pt idx="146836">
                  <c:v>4.4724E-2</c:v>
                </c:pt>
                <c:pt idx="146837">
                  <c:v>4.4722999999999999E-2</c:v>
                </c:pt>
                <c:pt idx="146838">
                  <c:v>4.4721999999999998E-2</c:v>
                </c:pt>
                <c:pt idx="146839">
                  <c:v>4.4720999999999997E-2</c:v>
                </c:pt>
                <c:pt idx="146840">
                  <c:v>4.4720000000000003E-2</c:v>
                </c:pt>
                <c:pt idx="146841">
                  <c:v>4.4719000000000002E-2</c:v>
                </c:pt>
                <c:pt idx="146842">
                  <c:v>4.4717E-2</c:v>
                </c:pt>
                <c:pt idx="146843">
                  <c:v>4.4715999999999999E-2</c:v>
                </c:pt>
                <c:pt idx="146844">
                  <c:v>4.4714999999999998E-2</c:v>
                </c:pt>
                <c:pt idx="146845">
                  <c:v>4.4713000000000003E-2</c:v>
                </c:pt>
                <c:pt idx="146846">
                  <c:v>4.4712000000000002E-2</c:v>
                </c:pt>
                <c:pt idx="146847">
                  <c:v>4.471E-2</c:v>
                </c:pt>
                <c:pt idx="146848">
                  <c:v>4.4708999999999999E-2</c:v>
                </c:pt>
                <c:pt idx="146849">
                  <c:v>4.4707999999999998E-2</c:v>
                </c:pt>
                <c:pt idx="146850">
                  <c:v>4.4706000000000003E-2</c:v>
                </c:pt>
                <c:pt idx="146851">
                  <c:v>4.4705000000000002E-2</c:v>
                </c:pt>
                <c:pt idx="146852">
                  <c:v>4.4704000000000001E-2</c:v>
                </c:pt>
                <c:pt idx="146853">
                  <c:v>4.4701999999999999E-2</c:v>
                </c:pt>
                <c:pt idx="146854">
                  <c:v>4.4700999999999998E-2</c:v>
                </c:pt>
                <c:pt idx="146855">
                  <c:v>4.4699000000000003E-2</c:v>
                </c:pt>
                <c:pt idx="146856">
                  <c:v>4.4698000000000002E-2</c:v>
                </c:pt>
                <c:pt idx="146857">
                  <c:v>4.4696E-2</c:v>
                </c:pt>
                <c:pt idx="146858">
                  <c:v>4.4693999999999998E-2</c:v>
                </c:pt>
                <c:pt idx="146859">
                  <c:v>4.4692999999999997E-2</c:v>
                </c:pt>
                <c:pt idx="146860">
                  <c:v>4.4692000000000003E-2</c:v>
                </c:pt>
                <c:pt idx="146861">
                  <c:v>4.4690000000000001E-2</c:v>
                </c:pt>
                <c:pt idx="146862">
                  <c:v>4.4689E-2</c:v>
                </c:pt>
                <c:pt idx="146863">
                  <c:v>4.4686999999999998E-2</c:v>
                </c:pt>
                <c:pt idx="146864">
                  <c:v>4.4685999999999997E-2</c:v>
                </c:pt>
                <c:pt idx="146865">
                  <c:v>4.4685000000000002E-2</c:v>
                </c:pt>
                <c:pt idx="146866">
                  <c:v>4.4683E-2</c:v>
                </c:pt>
                <c:pt idx="146867">
                  <c:v>4.4681999999999999E-2</c:v>
                </c:pt>
                <c:pt idx="146868">
                  <c:v>4.4679999999999997E-2</c:v>
                </c:pt>
                <c:pt idx="146869">
                  <c:v>4.4679000000000003E-2</c:v>
                </c:pt>
                <c:pt idx="146870">
                  <c:v>4.4677000000000001E-2</c:v>
                </c:pt>
                <c:pt idx="146871">
                  <c:v>4.4676E-2</c:v>
                </c:pt>
                <c:pt idx="146872">
                  <c:v>4.4674999999999999E-2</c:v>
                </c:pt>
                <c:pt idx="146873">
                  <c:v>4.4673999999999998E-2</c:v>
                </c:pt>
                <c:pt idx="146874">
                  <c:v>4.4672000000000003E-2</c:v>
                </c:pt>
                <c:pt idx="146875">
                  <c:v>4.4671000000000002E-2</c:v>
                </c:pt>
                <c:pt idx="146876">
                  <c:v>4.4670000000000001E-2</c:v>
                </c:pt>
                <c:pt idx="146877">
                  <c:v>4.4669E-2</c:v>
                </c:pt>
                <c:pt idx="146878">
                  <c:v>4.4667999999999999E-2</c:v>
                </c:pt>
                <c:pt idx="146879">
                  <c:v>4.4665999999999997E-2</c:v>
                </c:pt>
                <c:pt idx="146880">
                  <c:v>4.4665000000000003E-2</c:v>
                </c:pt>
                <c:pt idx="146881">
                  <c:v>4.4664000000000002E-2</c:v>
                </c:pt>
                <c:pt idx="146882">
                  <c:v>4.4663000000000001E-2</c:v>
                </c:pt>
                <c:pt idx="146883">
                  <c:v>4.4662E-2</c:v>
                </c:pt>
                <c:pt idx="146884">
                  <c:v>4.4660999999999999E-2</c:v>
                </c:pt>
                <c:pt idx="146885">
                  <c:v>4.4659999999999998E-2</c:v>
                </c:pt>
                <c:pt idx="146886">
                  <c:v>4.4658999999999997E-2</c:v>
                </c:pt>
                <c:pt idx="146887">
                  <c:v>4.4658000000000003E-2</c:v>
                </c:pt>
                <c:pt idx="146888">
                  <c:v>4.4657000000000002E-2</c:v>
                </c:pt>
                <c:pt idx="146889">
                  <c:v>4.4657000000000002E-2</c:v>
                </c:pt>
                <c:pt idx="146890">
                  <c:v>4.4656000000000001E-2</c:v>
                </c:pt>
                <c:pt idx="146891">
                  <c:v>4.4655E-2</c:v>
                </c:pt>
                <c:pt idx="146892">
                  <c:v>4.4653999999999999E-2</c:v>
                </c:pt>
                <c:pt idx="146893">
                  <c:v>4.4652999999999998E-2</c:v>
                </c:pt>
                <c:pt idx="146894">
                  <c:v>4.4651999999999997E-2</c:v>
                </c:pt>
                <c:pt idx="146895">
                  <c:v>4.4651000000000003E-2</c:v>
                </c:pt>
                <c:pt idx="146896">
                  <c:v>4.4651000000000003E-2</c:v>
                </c:pt>
                <c:pt idx="146897">
                  <c:v>4.4650000000000002E-2</c:v>
                </c:pt>
                <c:pt idx="146898">
                  <c:v>4.4649000000000001E-2</c:v>
                </c:pt>
                <c:pt idx="146899">
                  <c:v>4.4649000000000001E-2</c:v>
                </c:pt>
                <c:pt idx="146900">
                  <c:v>4.4648E-2</c:v>
                </c:pt>
                <c:pt idx="146901">
                  <c:v>4.4646999999999999E-2</c:v>
                </c:pt>
                <c:pt idx="146902">
                  <c:v>4.4645999999999998E-2</c:v>
                </c:pt>
                <c:pt idx="146903">
                  <c:v>4.4645999999999998E-2</c:v>
                </c:pt>
                <c:pt idx="146904">
                  <c:v>4.4644999999999997E-2</c:v>
                </c:pt>
                <c:pt idx="146905">
                  <c:v>4.4644000000000003E-2</c:v>
                </c:pt>
                <c:pt idx="146906">
                  <c:v>4.4643000000000002E-2</c:v>
                </c:pt>
                <c:pt idx="146907">
                  <c:v>4.4643000000000002E-2</c:v>
                </c:pt>
                <c:pt idx="146908">
                  <c:v>4.4642000000000001E-2</c:v>
                </c:pt>
                <c:pt idx="146909">
                  <c:v>4.4641E-2</c:v>
                </c:pt>
                <c:pt idx="146910">
                  <c:v>4.4641E-2</c:v>
                </c:pt>
                <c:pt idx="146911">
                  <c:v>4.4639999999999999E-2</c:v>
                </c:pt>
                <c:pt idx="146912">
                  <c:v>4.4638999999999998E-2</c:v>
                </c:pt>
                <c:pt idx="146913">
                  <c:v>4.4637999999999997E-2</c:v>
                </c:pt>
                <c:pt idx="146914">
                  <c:v>4.4637999999999997E-2</c:v>
                </c:pt>
                <c:pt idx="146915">
                  <c:v>4.4637000000000003E-2</c:v>
                </c:pt>
                <c:pt idx="146916">
                  <c:v>4.4636000000000002E-2</c:v>
                </c:pt>
                <c:pt idx="146917">
                  <c:v>4.4635000000000001E-2</c:v>
                </c:pt>
                <c:pt idx="146918">
                  <c:v>4.4634E-2</c:v>
                </c:pt>
                <c:pt idx="146919">
                  <c:v>4.4632999999999999E-2</c:v>
                </c:pt>
                <c:pt idx="146920">
                  <c:v>4.4631999999999998E-2</c:v>
                </c:pt>
                <c:pt idx="146921">
                  <c:v>4.4630999999999997E-2</c:v>
                </c:pt>
                <c:pt idx="146922">
                  <c:v>4.4630999999999997E-2</c:v>
                </c:pt>
                <c:pt idx="146923">
                  <c:v>4.4630000000000003E-2</c:v>
                </c:pt>
                <c:pt idx="146924">
                  <c:v>4.4628000000000001E-2</c:v>
                </c:pt>
                <c:pt idx="146925">
                  <c:v>4.4627E-2</c:v>
                </c:pt>
                <c:pt idx="146926">
                  <c:v>4.4625999999999999E-2</c:v>
                </c:pt>
                <c:pt idx="146927">
                  <c:v>4.4624999999999998E-2</c:v>
                </c:pt>
                <c:pt idx="146928">
                  <c:v>4.4623999999999997E-2</c:v>
                </c:pt>
                <c:pt idx="146929">
                  <c:v>4.4623000000000003E-2</c:v>
                </c:pt>
                <c:pt idx="146930">
                  <c:v>4.4621000000000001E-2</c:v>
                </c:pt>
                <c:pt idx="146931">
                  <c:v>4.462E-2</c:v>
                </c:pt>
                <c:pt idx="146932">
                  <c:v>4.4618999999999999E-2</c:v>
                </c:pt>
                <c:pt idx="146933">
                  <c:v>4.4617999999999998E-2</c:v>
                </c:pt>
                <c:pt idx="146934">
                  <c:v>4.4616999999999997E-2</c:v>
                </c:pt>
                <c:pt idx="146935">
                  <c:v>4.4615000000000002E-2</c:v>
                </c:pt>
                <c:pt idx="146936">
                  <c:v>4.4614000000000001E-2</c:v>
                </c:pt>
                <c:pt idx="146937">
                  <c:v>4.4613E-2</c:v>
                </c:pt>
                <c:pt idx="146938">
                  <c:v>4.4610999999999998E-2</c:v>
                </c:pt>
                <c:pt idx="146939">
                  <c:v>4.4609999999999997E-2</c:v>
                </c:pt>
                <c:pt idx="146940">
                  <c:v>4.4608000000000002E-2</c:v>
                </c:pt>
                <c:pt idx="146941">
                  <c:v>4.4607000000000001E-2</c:v>
                </c:pt>
                <c:pt idx="146942">
                  <c:v>4.4606E-2</c:v>
                </c:pt>
                <c:pt idx="146943">
                  <c:v>4.4604999999999999E-2</c:v>
                </c:pt>
                <c:pt idx="146944">
                  <c:v>4.4602999999999997E-2</c:v>
                </c:pt>
                <c:pt idx="146945">
                  <c:v>4.4602000000000003E-2</c:v>
                </c:pt>
                <c:pt idx="146946">
                  <c:v>4.4601000000000002E-2</c:v>
                </c:pt>
                <c:pt idx="146947">
                  <c:v>4.4600000000000001E-2</c:v>
                </c:pt>
                <c:pt idx="146948">
                  <c:v>4.4599E-2</c:v>
                </c:pt>
                <c:pt idx="146949">
                  <c:v>4.4596999999999998E-2</c:v>
                </c:pt>
                <c:pt idx="146950">
                  <c:v>4.4595999999999997E-2</c:v>
                </c:pt>
                <c:pt idx="146951">
                  <c:v>4.4595000000000003E-2</c:v>
                </c:pt>
                <c:pt idx="146952">
                  <c:v>4.4594000000000002E-2</c:v>
                </c:pt>
                <c:pt idx="146953">
                  <c:v>4.4593000000000001E-2</c:v>
                </c:pt>
                <c:pt idx="146954">
                  <c:v>4.4592E-2</c:v>
                </c:pt>
                <c:pt idx="146955">
                  <c:v>4.4592E-2</c:v>
                </c:pt>
                <c:pt idx="146956">
                  <c:v>4.4590999999999999E-2</c:v>
                </c:pt>
                <c:pt idx="146957">
                  <c:v>4.4589999999999998E-2</c:v>
                </c:pt>
                <c:pt idx="146958">
                  <c:v>4.4589999999999998E-2</c:v>
                </c:pt>
                <c:pt idx="146959">
                  <c:v>4.4588999999999997E-2</c:v>
                </c:pt>
                <c:pt idx="146960">
                  <c:v>4.4588999999999997E-2</c:v>
                </c:pt>
                <c:pt idx="146961">
                  <c:v>4.4588000000000003E-2</c:v>
                </c:pt>
                <c:pt idx="146962">
                  <c:v>4.4588000000000003E-2</c:v>
                </c:pt>
                <c:pt idx="146963">
                  <c:v>4.4587000000000002E-2</c:v>
                </c:pt>
                <c:pt idx="146964">
                  <c:v>4.4587000000000002E-2</c:v>
                </c:pt>
                <c:pt idx="146965">
                  <c:v>4.4587000000000002E-2</c:v>
                </c:pt>
                <c:pt idx="146966">
                  <c:v>4.4587000000000002E-2</c:v>
                </c:pt>
                <c:pt idx="146967">
                  <c:v>4.4587000000000002E-2</c:v>
                </c:pt>
                <c:pt idx="146968">
                  <c:v>4.4587000000000002E-2</c:v>
                </c:pt>
                <c:pt idx="146969">
                  <c:v>4.4587000000000002E-2</c:v>
                </c:pt>
                <c:pt idx="146970">
                  <c:v>4.4587000000000002E-2</c:v>
                </c:pt>
                <c:pt idx="146971">
                  <c:v>4.4587000000000002E-2</c:v>
                </c:pt>
                <c:pt idx="146972">
                  <c:v>4.4588000000000003E-2</c:v>
                </c:pt>
                <c:pt idx="146973">
                  <c:v>4.4588000000000003E-2</c:v>
                </c:pt>
                <c:pt idx="146974">
                  <c:v>4.4588000000000003E-2</c:v>
                </c:pt>
                <c:pt idx="146975">
                  <c:v>4.4588000000000003E-2</c:v>
                </c:pt>
                <c:pt idx="146976">
                  <c:v>4.4588999999999997E-2</c:v>
                </c:pt>
                <c:pt idx="146977">
                  <c:v>4.4588999999999997E-2</c:v>
                </c:pt>
                <c:pt idx="146978">
                  <c:v>4.4589999999999998E-2</c:v>
                </c:pt>
                <c:pt idx="146979">
                  <c:v>4.4589999999999998E-2</c:v>
                </c:pt>
                <c:pt idx="146980">
                  <c:v>4.4590999999999999E-2</c:v>
                </c:pt>
                <c:pt idx="146981">
                  <c:v>4.4592E-2</c:v>
                </c:pt>
                <c:pt idx="146982">
                  <c:v>4.4592E-2</c:v>
                </c:pt>
                <c:pt idx="146983">
                  <c:v>4.4593000000000001E-2</c:v>
                </c:pt>
                <c:pt idx="146984">
                  <c:v>4.4594000000000002E-2</c:v>
                </c:pt>
                <c:pt idx="146985">
                  <c:v>4.4594000000000002E-2</c:v>
                </c:pt>
                <c:pt idx="146986">
                  <c:v>4.4595000000000003E-2</c:v>
                </c:pt>
                <c:pt idx="146987">
                  <c:v>4.4595999999999997E-2</c:v>
                </c:pt>
                <c:pt idx="146988">
                  <c:v>4.4595999999999997E-2</c:v>
                </c:pt>
                <c:pt idx="146989">
                  <c:v>4.4596999999999998E-2</c:v>
                </c:pt>
                <c:pt idx="146990">
                  <c:v>4.4597999999999999E-2</c:v>
                </c:pt>
                <c:pt idx="146991">
                  <c:v>4.4599E-2</c:v>
                </c:pt>
                <c:pt idx="146992">
                  <c:v>4.4599E-2</c:v>
                </c:pt>
                <c:pt idx="146993">
                  <c:v>4.4600000000000001E-2</c:v>
                </c:pt>
                <c:pt idx="146994">
                  <c:v>4.4601000000000002E-2</c:v>
                </c:pt>
                <c:pt idx="146995">
                  <c:v>4.4601000000000002E-2</c:v>
                </c:pt>
                <c:pt idx="146996">
                  <c:v>4.4602000000000003E-2</c:v>
                </c:pt>
                <c:pt idx="146997">
                  <c:v>4.4602000000000003E-2</c:v>
                </c:pt>
                <c:pt idx="146998">
                  <c:v>4.4602999999999997E-2</c:v>
                </c:pt>
                <c:pt idx="146999">
                  <c:v>4.4602999999999997E-2</c:v>
                </c:pt>
                <c:pt idx="147000">
                  <c:v>4.4603999999999998E-2</c:v>
                </c:pt>
                <c:pt idx="147001">
                  <c:v>4.4603999999999998E-2</c:v>
                </c:pt>
                <c:pt idx="147002">
                  <c:v>4.4604999999999999E-2</c:v>
                </c:pt>
                <c:pt idx="147003">
                  <c:v>4.4604999999999999E-2</c:v>
                </c:pt>
                <c:pt idx="147004">
                  <c:v>4.4606E-2</c:v>
                </c:pt>
                <c:pt idx="147005">
                  <c:v>4.4606E-2</c:v>
                </c:pt>
                <c:pt idx="147006">
                  <c:v>4.4606E-2</c:v>
                </c:pt>
                <c:pt idx="147007">
                  <c:v>4.4606E-2</c:v>
                </c:pt>
                <c:pt idx="147008">
                  <c:v>4.4607000000000001E-2</c:v>
                </c:pt>
                <c:pt idx="147009">
                  <c:v>4.4607000000000001E-2</c:v>
                </c:pt>
                <c:pt idx="147010">
                  <c:v>4.4607000000000001E-2</c:v>
                </c:pt>
                <c:pt idx="147011">
                  <c:v>4.4607000000000001E-2</c:v>
                </c:pt>
                <c:pt idx="147012">
                  <c:v>4.4607000000000001E-2</c:v>
                </c:pt>
                <c:pt idx="147013">
                  <c:v>4.4607000000000001E-2</c:v>
                </c:pt>
                <c:pt idx="147014">
                  <c:v>4.4607000000000001E-2</c:v>
                </c:pt>
                <c:pt idx="147015">
                  <c:v>4.4607000000000001E-2</c:v>
                </c:pt>
                <c:pt idx="147016">
                  <c:v>4.4607000000000001E-2</c:v>
                </c:pt>
                <c:pt idx="147017">
                  <c:v>4.4607000000000001E-2</c:v>
                </c:pt>
                <c:pt idx="147018">
                  <c:v>4.4607000000000001E-2</c:v>
                </c:pt>
                <c:pt idx="147019">
                  <c:v>4.4607000000000001E-2</c:v>
                </c:pt>
                <c:pt idx="147020">
                  <c:v>4.4607000000000001E-2</c:v>
                </c:pt>
                <c:pt idx="147021">
                  <c:v>4.4607000000000001E-2</c:v>
                </c:pt>
                <c:pt idx="147022">
                  <c:v>4.4607000000000001E-2</c:v>
                </c:pt>
                <c:pt idx="147023">
                  <c:v>4.4607000000000001E-2</c:v>
                </c:pt>
                <c:pt idx="147024">
                  <c:v>4.4607000000000001E-2</c:v>
                </c:pt>
                <c:pt idx="147025">
                  <c:v>4.4607000000000001E-2</c:v>
                </c:pt>
                <c:pt idx="147026">
                  <c:v>4.4607000000000001E-2</c:v>
                </c:pt>
                <c:pt idx="147027">
                  <c:v>4.4608000000000002E-2</c:v>
                </c:pt>
                <c:pt idx="147028">
                  <c:v>4.4608000000000002E-2</c:v>
                </c:pt>
                <c:pt idx="147029">
                  <c:v>4.4608000000000002E-2</c:v>
                </c:pt>
                <c:pt idx="147030">
                  <c:v>4.4608000000000002E-2</c:v>
                </c:pt>
                <c:pt idx="147031">
                  <c:v>4.4609000000000003E-2</c:v>
                </c:pt>
                <c:pt idx="147032">
                  <c:v>4.4609000000000003E-2</c:v>
                </c:pt>
                <c:pt idx="147033">
                  <c:v>4.4609000000000003E-2</c:v>
                </c:pt>
                <c:pt idx="147034">
                  <c:v>4.4609999999999997E-2</c:v>
                </c:pt>
                <c:pt idx="147035">
                  <c:v>4.4609999999999997E-2</c:v>
                </c:pt>
                <c:pt idx="147036">
                  <c:v>4.4610999999999998E-2</c:v>
                </c:pt>
                <c:pt idx="147037">
                  <c:v>4.4611999999999999E-2</c:v>
                </c:pt>
                <c:pt idx="147038">
                  <c:v>4.4611999999999999E-2</c:v>
                </c:pt>
                <c:pt idx="147039">
                  <c:v>4.4613E-2</c:v>
                </c:pt>
                <c:pt idx="147040">
                  <c:v>4.4614000000000001E-2</c:v>
                </c:pt>
                <c:pt idx="147041">
                  <c:v>4.4615000000000002E-2</c:v>
                </c:pt>
                <c:pt idx="147042">
                  <c:v>4.4616000000000003E-2</c:v>
                </c:pt>
                <c:pt idx="147043">
                  <c:v>4.4617999999999998E-2</c:v>
                </c:pt>
                <c:pt idx="147044">
                  <c:v>4.4618999999999999E-2</c:v>
                </c:pt>
                <c:pt idx="147045">
                  <c:v>4.462E-2</c:v>
                </c:pt>
                <c:pt idx="147046">
                  <c:v>4.4621000000000001E-2</c:v>
                </c:pt>
                <c:pt idx="147047">
                  <c:v>4.4623000000000003E-2</c:v>
                </c:pt>
                <c:pt idx="147048">
                  <c:v>4.4623999999999997E-2</c:v>
                </c:pt>
                <c:pt idx="147049">
                  <c:v>4.4625999999999999E-2</c:v>
                </c:pt>
                <c:pt idx="147050">
                  <c:v>4.4628000000000001E-2</c:v>
                </c:pt>
                <c:pt idx="147051">
                  <c:v>4.4630000000000003E-2</c:v>
                </c:pt>
                <c:pt idx="147052">
                  <c:v>4.4631999999999998E-2</c:v>
                </c:pt>
                <c:pt idx="147053">
                  <c:v>4.4634E-2</c:v>
                </c:pt>
                <c:pt idx="147054">
                  <c:v>4.4636000000000002E-2</c:v>
                </c:pt>
                <c:pt idx="147055">
                  <c:v>4.4637999999999997E-2</c:v>
                </c:pt>
                <c:pt idx="147056">
                  <c:v>4.4639999999999999E-2</c:v>
                </c:pt>
                <c:pt idx="147057">
                  <c:v>4.4642000000000001E-2</c:v>
                </c:pt>
                <c:pt idx="147058">
                  <c:v>4.4644999999999997E-2</c:v>
                </c:pt>
                <c:pt idx="147059">
                  <c:v>4.4646999999999999E-2</c:v>
                </c:pt>
                <c:pt idx="147060">
                  <c:v>4.4649000000000001E-2</c:v>
                </c:pt>
                <c:pt idx="147061">
                  <c:v>4.4651999999999997E-2</c:v>
                </c:pt>
                <c:pt idx="147062">
                  <c:v>4.4655E-2</c:v>
                </c:pt>
                <c:pt idx="147063">
                  <c:v>4.4657000000000002E-2</c:v>
                </c:pt>
                <c:pt idx="147064">
                  <c:v>4.4659999999999998E-2</c:v>
                </c:pt>
                <c:pt idx="147065">
                  <c:v>4.4663000000000001E-2</c:v>
                </c:pt>
                <c:pt idx="147066">
                  <c:v>4.4665000000000003E-2</c:v>
                </c:pt>
                <c:pt idx="147067">
                  <c:v>4.4667999999999999E-2</c:v>
                </c:pt>
                <c:pt idx="147068">
                  <c:v>4.4670000000000001E-2</c:v>
                </c:pt>
                <c:pt idx="147069">
                  <c:v>4.4672999999999997E-2</c:v>
                </c:pt>
                <c:pt idx="147070">
                  <c:v>4.4676E-2</c:v>
                </c:pt>
                <c:pt idx="147071">
                  <c:v>4.4678000000000002E-2</c:v>
                </c:pt>
                <c:pt idx="147072">
                  <c:v>4.4680999999999998E-2</c:v>
                </c:pt>
                <c:pt idx="147073">
                  <c:v>4.4684000000000001E-2</c:v>
                </c:pt>
                <c:pt idx="147074">
                  <c:v>4.4685999999999997E-2</c:v>
                </c:pt>
                <c:pt idx="147075">
                  <c:v>4.4689E-2</c:v>
                </c:pt>
                <c:pt idx="147076">
                  <c:v>4.4691000000000002E-2</c:v>
                </c:pt>
                <c:pt idx="147077">
                  <c:v>4.4693999999999998E-2</c:v>
                </c:pt>
                <c:pt idx="147078">
                  <c:v>4.4696E-2</c:v>
                </c:pt>
                <c:pt idx="147079">
                  <c:v>4.4698000000000002E-2</c:v>
                </c:pt>
                <c:pt idx="147080">
                  <c:v>4.4700999999999998E-2</c:v>
                </c:pt>
                <c:pt idx="147081">
                  <c:v>4.4703E-2</c:v>
                </c:pt>
                <c:pt idx="147082">
                  <c:v>4.4705000000000002E-2</c:v>
                </c:pt>
                <c:pt idx="147083">
                  <c:v>4.4706999999999997E-2</c:v>
                </c:pt>
                <c:pt idx="147084">
                  <c:v>4.4708999999999999E-2</c:v>
                </c:pt>
                <c:pt idx="147085">
                  <c:v>4.471E-2</c:v>
                </c:pt>
                <c:pt idx="147086">
                  <c:v>4.4712000000000002E-2</c:v>
                </c:pt>
                <c:pt idx="147087">
                  <c:v>4.4713999999999997E-2</c:v>
                </c:pt>
                <c:pt idx="147088">
                  <c:v>4.4714999999999998E-2</c:v>
                </c:pt>
                <c:pt idx="147089">
                  <c:v>4.4715999999999999E-2</c:v>
                </c:pt>
                <c:pt idx="147090">
                  <c:v>4.4717E-2</c:v>
                </c:pt>
                <c:pt idx="147091">
                  <c:v>4.4718000000000001E-2</c:v>
                </c:pt>
                <c:pt idx="147092">
                  <c:v>4.4719000000000002E-2</c:v>
                </c:pt>
                <c:pt idx="147093">
                  <c:v>4.4720000000000003E-2</c:v>
                </c:pt>
                <c:pt idx="147094">
                  <c:v>4.4720000000000003E-2</c:v>
                </c:pt>
                <c:pt idx="147095">
                  <c:v>4.4720999999999997E-2</c:v>
                </c:pt>
                <c:pt idx="147096">
                  <c:v>4.4720999999999997E-2</c:v>
                </c:pt>
                <c:pt idx="147097">
                  <c:v>4.4720999999999997E-2</c:v>
                </c:pt>
                <c:pt idx="147098">
                  <c:v>4.4721999999999998E-2</c:v>
                </c:pt>
                <c:pt idx="147099">
                  <c:v>4.4721999999999998E-2</c:v>
                </c:pt>
                <c:pt idx="147100">
                  <c:v>4.4720999999999997E-2</c:v>
                </c:pt>
                <c:pt idx="147101">
                  <c:v>4.4720999999999997E-2</c:v>
                </c:pt>
                <c:pt idx="147102">
                  <c:v>4.4720000000000003E-2</c:v>
                </c:pt>
                <c:pt idx="147103">
                  <c:v>4.4720000000000003E-2</c:v>
                </c:pt>
                <c:pt idx="147104">
                  <c:v>4.4719000000000002E-2</c:v>
                </c:pt>
                <c:pt idx="147105">
                  <c:v>4.4718000000000001E-2</c:v>
                </c:pt>
                <c:pt idx="147106">
                  <c:v>4.4717E-2</c:v>
                </c:pt>
                <c:pt idx="147107">
                  <c:v>4.4715999999999999E-2</c:v>
                </c:pt>
                <c:pt idx="147108">
                  <c:v>4.4713999999999997E-2</c:v>
                </c:pt>
                <c:pt idx="147109">
                  <c:v>4.4713000000000003E-2</c:v>
                </c:pt>
                <c:pt idx="147110">
                  <c:v>4.4712000000000002E-2</c:v>
                </c:pt>
                <c:pt idx="147111">
                  <c:v>4.471E-2</c:v>
                </c:pt>
                <c:pt idx="147112">
                  <c:v>4.4707999999999998E-2</c:v>
                </c:pt>
                <c:pt idx="147113">
                  <c:v>4.4706000000000003E-2</c:v>
                </c:pt>
                <c:pt idx="147114">
                  <c:v>4.4704000000000001E-2</c:v>
                </c:pt>
                <c:pt idx="147115">
                  <c:v>4.4701999999999999E-2</c:v>
                </c:pt>
                <c:pt idx="147116">
                  <c:v>4.4699999999999997E-2</c:v>
                </c:pt>
                <c:pt idx="147117">
                  <c:v>4.4698000000000002E-2</c:v>
                </c:pt>
                <c:pt idx="147118">
                  <c:v>4.4696E-2</c:v>
                </c:pt>
                <c:pt idx="147119">
                  <c:v>4.4693999999999998E-2</c:v>
                </c:pt>
                <c:pt idx="147120">
                  <c:v>4.4691000000000002E-2</c:v>
                </c:pt>
                <c:pt idx="147121">
                  <c:v>4.4689E-2</c:v>
                </c:pt>
                <c:pt idx="147122">
                  <c:v>4.4686999999999998E-2</c:v>
                </c:pt>
                <c:pt idx="147123">
                  <c:v>4.4684000000000001E-2</c:v>
                </c:pt>
                <c:pt idx="147124">
                  <c:v>4.4681999999999999E-2</c:v>
                </c:pt>
                <c:pt idx="147125">
                  <c:v>4.4679000000000003E-2</c:v>
                </c:pt>
                <c:pt idx="147126">
                  <c:v>4.4676E-2</c:v>
                </c:pt>
                <c:pt idx="147127">
                  <c:v>4.4673999999999998E-2</c:v>
                </c:pt>
                <c:pt idx="147128">
                  <c:v>4.4671000000000002E-2</c:v>
                </c:pt>
                <c:pt idx="147129">
                  <c:v>4.4669E-2</c:v>
                </c:pt>
                <c:pt idx="147130">
                  <c:v>4.4665999999999997E-2</c:v>
                </c:pt>
                <c:pt idx="147131">
                  <c:v>4.4664000000000002E-2</c:v>
                </c:pt>
                <c:pt idx="147132">
                  <c:v>4.4660999999999999E-2</c:v>
                </c:pt>
                <c:pt idx="147133">
                  <c:v>4.4658999999999997E-2</c:v>
                </c:pt>
                <c:pt idx="147134">
                  <c:v>4.4656000000000001E-2</c:v>
                </c:pt>
                <c:pt idx="147135">
                  <c:v>4.4653999999999999E-2</c:v>
                </c:pt>
                <c:pt idx="147136">
                  <c:v>4.4651999999999997E-2</c:v>
                </c:pt>
                <c:pt idx="147137">
                  <c:v>4.4649000000000001E-2</c:v>
                </c:pt>
                <c:pt idx="147138">
                  <c:v>4.4646999999999999E-2</c:v>
                </c:pt>
                <c:pt idx="147139">
                  <c:v>4.4644999999999997E-2</c:v>
                </c:pt>
                <c:pt idx="147140">
                  <c:v>4.4643000000000002E-2</c:v>
                </c:pt>
                <c:pt idx="147141">
                  <c:v>4.4641E-2</c:v>
                </c:pt>
                <c:pt idx="147142">
                  <c:v>4.4638999999999998E-2</c:v>
                </c:pt>
                <c:pt idx="147143">
                  <c:v>4.4637000000000003E-2</c:v>
                </c:pt>
                <c:pt idx="147144">
                  <c:v>4.4635000000000001E-2</c:v>
                </c:pt>
                <c:pt idx="147145">
                  <c:v>4.4634E-2</c:v>
                </c:pt>
                <c:pt idx="147146">
                  <c:v>4.4631999999999998E-2</c:v>
                </c:pt>
                <c:pt idx="147147">
                  <c:v>4.4630999999999997E-2</c:v>
                </c:pt>
                <c:pt idx="147148">
                  <c:v>4.4630000000000003E-2</c:v>
                </c:pt>
                <c:pt idx="147149">
                  <c:v>4.4629000000000002E-2</c:v>
                </c:pt>
                <c:pt idx="147150">
                  <c:v>4.4628000000000001E-2</c:v>
                </c:pt>
                <c:pt idx="147151">
                  <c:v>4.4627E-2</c:v>
                </c:pt>
                <c:pt idx="147152">
                  <c:v>4.4625999999999999E-2</c:v>
                </c:pt>
                <c:pt idx="147153">
                  <c:v>4.4624999999999998E-2</c:v>
                </c:pt>
                <c:pt idx="147154">
                  <c:v>4.4624999999999998E-2</c:v>
                </c:pt>
                <c:pt idx="147155">
                  <c:v>4.4624999999999998E-2</c:v>
                </c:pt>
                <c:pt idx="147156">
                  <c:v>4.4623999999999997E-2</c:v>
                </c:pt>
                <c:pt idx="147157">
                  <c:v>4.4623999999999997E-2</c:v>
                </c:pt>
                <c:pt idx="147158">
                  <c:v>4.4624999999999998E-2</c:v>
                </c:pt>
                <c:pt idx="147159">
                  <c:v>4.4624999999999998E-2</c:v>
                </c:pt>
                <c:pt idx="147160">
                  <c:v>4.4624999999999998E-2</c:v>
                </c:pt>
                <c:pt idx="147161">
                  <c:v>4.4624999999999998E-2</c:v>
                </c:pt>
                <c:pt idx="147162">
                  <c:v>4.4625999999999999E-2</c:v>
                </c:pt>
                <c:pt idx="147163">
                  <c:v>4.4625999999999999E-2</c:v>
                </c:pt>
                <c:pt idx="147164">
                  <c:v>4.4627E-2</c:v>
                </c:pt>
                <c:pt idx="147165">
                  <c:v>4.4628000000000001E-2</c:v>
                </c:pt>
                <c:pt idx="147166">
                  <c:v>4.4629000000000002E-2</c:v>
                </c:pt>
                <c:pt idx="147167">
                  <c:v>4.4630000000000003E-2</c:v>
                </c:pt>
                <c:pt idx="147168">
                  <c:v>4.4631999999999998E-2</c:v>
                </c:pt>
                <c:pt idx="147169">
                  <c:v>4.4632999999999999E-2</c:v>
                </c:pt>
                <c:pt idx="147170">
                  <c:v>4.4635000000000001E-2</c:v>
                </c:pt>
                <c:pt idx="147171">
                  <c:v>4.4636000000000002E-2</c:v>
                </c:pt>
                <c:pt idx="147172">
                  <c:v>4.4637999999999997E-2</c:v>
                </c:pt>
                <c:pt idx="147173">
                  <c:v>4.4638999999999998E-2</c:v>
                </c:pt>
                <c:pt idx="147174">
                  <c:v>4.4641E-2</c:v>
                </c:pt>
                <c:pt idx="147175">
                  <c:v>4.4642000000000001E-2</c:v>
                </c:pt>
                <c:pt idx="147176">
                  <c:v>4.4644000000000003E-2</c:v>
                </c:pt>
                <c:pt idx="147177">
                  <c:v>4.4645999999999998E-2</c:v>
                </c:pt>
                <c:pt idx="147178">
                  <c:v>4.4648E-2</c:v>
                </c:pt>
                <c:pt idx="147179">
                  <c:v>4.4650000000000002E-2</c:v>
                </c:pt>
                <c:pt idx="147180">
                  <c:v>4.4651999999999997E-2</c:v>
                </c:pt>
                <c:pt idx="147181">
                  <c:v>4.4653999999999999E-2</c:v>
                </c:pt>
                <c:pt idx="147182">
                  <c:v>4.4657000000000002E-2</c:v>
                </c:pt>
                <c:pt idx="147183">
                  <c:v>4.4658999999999997E-2</c:v>
                </c:pt>
                <c:pt idx="147184">
                  <c:v>4.4660999999999999E-2</c:v>
                </c:pt>
                <c:pt idx="147185">
                  <c:v>4.4663000000000001E-2</c:v>
                </c:pt>
                <c:pt idx="147186">
                  <c:v>4.4665000000000003E-2</c:v>
                </c:pt>
                <c:pt idx="147187">
                  <c:v>4.4666999999999998E-2</c:v>
                </c:pt>
                <c:pt idx="147188">
                  <c:v>4.4669E-2</c:v>
                </c:pt>
                <c:pt idx="147189">
                  <c:v>4.4671000000000002E-2</c:v>
                </c:pt>
                <c:pt idx="147190">
                  <c:v>4.4672999999999997E-2</c:v>
                </c:pt>
                <c:pt idx="147191">
                  <c:v>4.4676E-2</c:v>
                </c:pt>
                <c:pt idx="147192">
                  <c:v>4.4678000000000002E-2</c:v>
                </c:pt>
                <c:pt idx="147193">
                  <c:v>4.4679999999999997E-2</c:v>
                </c:pt>
                <c:pt idx="147194">
                  <c:v>4.4681999999999999E-2</c:v>
                </c:pt>
                <c:pt idx="147195">
                  <c:v>4.4684000000000001E-2</c:v>
                </c:pt>
                <c:pt idx="147196">
                  <c:v>4.4686999999999998E-2</c:v>
                </c:pt>
                <c:pt idx="147197">
                  <c:v>4.4689E-2</c:v>
                </c:pt>
                <c:pt idx="147198">
                  <c:v>4.4691000000000002E-2</c:v>
                </c:pt>
                <c:pt idx="147199">
                  <c:v>4.4692999999999997E-2</c:v>
                </c:pt>
                <c:pt idx="147200">
                  <c:v>4.4694999999999999E-2</c:v>
                </c:pt>
                <c:pt idx="147201">
                  <c:v>4.4697000000000001E-2</c:v>
                </c:pt>
                <c:pt idx="147202">
                  <c:v>4.4699000000000003E-2</c:v>
                </c:pt>
                <c:pt idx="147203">
                  <c:v>4.4700999999999998E-2</c:v>
                </c:pt>
                <c:pt idx="147204">
                  <c:v>4.4703E-2</c:v>
                </c:pt>
                <c:pt idx="147205">
                  <c:v>4.4705000000000002E-2</c:v>
                </c:pt>
                <c:pt idx="147206">
                  <c:v>4.4706999999999997E-2</c:v>
                </c:pt>
                <c:pt idx="147207">
                  <c:v>4.471E-2</c:v>
                </c:pt>
                <c:pt idx="147208">
                  <c:v>4.4711000000000001E-2</c:v>
                </c:pt>
                <c:pt idx="147209">
                  <c:v>4.4713000000000003E-2</c:v>
                </c:pt>
                <c:pt idx="147210">
                  <c:v>4.4714999999999998E-2</c:v>
                </c:pt>
                <c:pt idx="147211">
                  <c:v>4.4717E-2</c:v>
                </c:pt>
                <c:pt idx="147212">
                  <c:v>4.4719000000000002E-2</c:v>
                </c:pt>
                <c:pt idx="147213">
                  <c:v>4.4721999999999998E-2</c:v>
                </c:pt>
                <c:pt idx="147214">
                  <c:v>4.4724E-2</c:v>
                </c:pt>
                <c:pt idx="147215">
                  <c:v>4.4726000000000002E-2</c:v>
                </c:pt>
                <c:pt idx="147216">
                  <c:v>4.4727999999999997E-2</c:v>
                </c:pt>
                <c:pt idx="147217">
                  <c:v>4.4729999999999999E-2</c:v>
                </c:pt>
                <c:pt idx="147218">
                  <c:v>4.4732000000000001E-2</c:v>
                </c:pt>
                <c:pt idx="147219">
                  <c:v>4.4734000000000003E-2</c:v>
                </c:pt>
                <c:pt idx="147220">
                  <c:v>4.4735999999999998E-2</c:v>
                </c:pt>
                <c:pt idx="147221">
                  <c:v>4.4738E-2</c:v>
                </c:pt>
                <c:pt idx="147222">
                  <c:v>4.4740000000000002E-2</c:v>
                </c:pt>
                <c:pt idx="147223">
                  <c:v>4.4742999999999998E-2</c:v>
                </c:pt>
                <c:pt idx="147224">
                  <c:v>4.4745E-2</c:v>
                </c:pt>
                <c:pt idx="147225">
                  <c:v>4.4747000000000002E-2</c:v>
                </c:pt>
                <c:pt idx="147226">
                  <c:v>4.4748999999999997E-2</c:v>
                </c:pt>
                <c:pt idx="147227">
                  <c:v>4.4752E-2</c:v>
                </c:pt>
                <c:pt idx="147228">
                  <c:v>4.4754000000000002E-2</c:v>
                </c:pt>
                <c:pt idx="147229">
                  <c:v>4.4755999999999997E-2</c:v>
                </c:pt>
                <c:pt idx="147230">
                  <c:v>4.4759E-2</c:v>
                </c:pt>
                <c:pt idx="147231">
                  <c:v>4.4761000000000002E-2</c:v>
                </c:pt>
                <c:pt idx="147232">
                  <c:v>4.4762999999999997E-2</c:v>
                </c:pt>
                <c:pt idx="147233">
                  <c:v>4.4766E-2</c:v>
                </c:pt>
                <c:pt idx="147234">
                  <c:v>4.4768000000000002E-2</c:v>
                </c:pt>
                <c:pt idx="147235">
                  <c:v>4.4769999999999997E-2</c:v>
                </c:pt>
                <c:pt idx="147236">
                  <c:v>4.4773E-2</c:v>
                </c:pt>
                <c:pt idx="147237">
                  <c:v>4.4776000000000003E-2</c:v>
                </c:pt>
                <c:pt idx="147238">
                  <c:v>4.4777999999999998E-2</c:v>
                </c:pt>
                <c:pt idx="147239">
                  <c:v>4.4781000000000001E-2</c:v>
                </c:pt>
                <c:pt idx="147240">
                  <c:v>4.4783000000000003E-2</c:v>
                </c:pt>
                <c:pt idx="147241">
                  <c:v>4.4785999999999999E-2</c:v>
                </c:pt>
                <c:pt idx="147242">
                  <c:v>4.4789000000000002E-2</c:v>
                </c:pt>
                <c:pt idx="147243">
                  <c:v>4.4790999999999997E-2</c:v>
                </c:pt>
                <c:pt idx="147244">
                  <c:v>4.4794E-2</c:v>
                </c:pt>
                <c:pt idx="147245">
                  <c:v>4.4796000000000002E-2</c:v>
                </c:pt>
                <c:pt idx="147246">
                  <c:v>4.4798999999999999E-2</c:v>
                </c:pt>
                <c:pt idx="147247">
                  <c:v>4.4801000000000001E-2</c:v>
                </c:pt>
                <c:pt idx="147248">
                  <c:v>4.4803999999999997E-2</c:v>
                </c:pt>
                <c:pt idx="147249">
                  <c:v>4.4807E-2</c:v>
                </c:pt>
                <c:pt idx="147250">
                  <c:v>4.4809000000000002E-2</c:v>
                </c:pt>
                <c:pt idx="147251">
                  <c:v>4.4811999999999998E-2</c:v>
                </c:pt>
                <c:pt idx="147252">
                  <c:v>4.4815000000000001E-2</c:v>
                </c:pt>
                <c:pt idx="147253">
                  <c:v>4.4817000000000003E-2</c:v>
                </c:pt>
                <c:pt idx="147254">
                  <c:v>4.4819999999999999E-2</c:v>
                </c:pt>
                <c:pt idx="147255">
                  <c:v>4.4822000000000001E-2</c:v>
                </c:pt>
                <c:pt idx="147256">
                  <c:v>4.4824999999999997E-2</c:v>
                </c:pt>
                <c:pt idx="147257">
                  <c:v>4.4826999999999999E-2</c:v>
                </c:pt>
                <c:pt idx="147258">
                  <c:v>4.4830000000000002E-2</c:v>
                </c:pt>
                <c:pt idx="147259">
                  <c:v>4.4831999999999997E-2</c:v>
                </c:pt>
                <c:pt idx="147260">
                  <c:v>4.4835E-2</c:v>
                </c:pt>
                <c:pt idx="147261">
                  <c:v>4.4837000000000002E-2</c:v>
                </c:pt>
                <c:pt idx="147262">
                  <c:v>4.4839999999999998E-2</c:v>
                </c:pt>
                <c:pt idx="147263">
                  <c:v>4.4842E-2</c:v>
                </c:pt>
                <c:pt idx="147264">
                  <c:v>4.4844000000000002E-2</c:v>
                </c:pt>
                <c:pt idx="147265">
                  <c:v>4.4846999999999998E-2</c:v>
                </c:pt>
                <c:pt idx="147266">
                  <c:v>4.4849E-2</c:v>
                </c:pt>
                <c:pt idx="147267">
                  <c:v>4.4851000000000002E-2</c:v>
                </c:pt>
                <c:pt idx="147268">
                  <c:v>4.4852999999999997E-2</c:v>
                </c:pt>
                <c:pt idx="147269">
                  <c:v>4.4854999999999999E-2</c:v>
                </c:pt>
                <c:pt idx="147270">
                  <c:v>4.4857000000000001E-2</c:v>
                </c:pt>
                <c:pt idx="147271">
                  <c:v>4.4858000000000002E-2</c:v>
                </c:pt>
                <c:pt idx="147272">
                  <c:v>4.4859999999999997E-2</c:v>
                </c:pt>
                <c:pt idx="147273">
                  <c:v>4.4861999999999999E-2</c:v>
                </c:pt>
                <c:pt idx="147274">
                  <c:v>4.4864000000000001E-2</c:v>
                </c:pt>
                <c:pt idx="147275">
                  <c:v>4.4865000000000002E-2</c:v>
                </c:pt>
                <c:pt idx="147276">
                  <c:v>4.4866999999999997E-2</c:v>
                </c:pt>
                <c:pt idx="147277">
                  <c:v>4.4867999999999998E-2</c:v>
                </c:pt>
                <c:pt idx="147278">
                  <c:v>4.4868999999999999E-2</c:v>
                </c:pt>
                <c:pt idx="147279">
                  <c:v>4.487E-2</c:v>
                </c:pt>
                <c:pt idx="147280">
                  <c:v>4.4871000000000001E-2</c:v>
                </c:pt>
                <c:pt idx="147281">
                  <c:v>4.4872000000000002E-2</c:v>
                </c:pt>
                <c:pt idx="147282">
                  <c:v>4.4873000000000003E-2</c:v>
                </c:pt>
                <c:pt idx="147283">
                  <c:v>4.4873999999999997E-2</c:v>
                </c:pt>
                <c:pt idx="147284">
                  <c:v>4.4873999999999997E-2</c:v>
                </c:pt>
                <c:pt idx="147285">
                  <c:v>4.4874999999999998E-2</c:v>
                </c:pt>
                <c:pt idx="147286">
                  <c:v>4.4874999999999998E-2</c:v>
                </c:pt>
                <c:pt idx="147287">
                  <c:v>4.4875999999999999E-2</c:v>
                </c:pt>
                <c:pt idx="147288">
                  <c:v>4.4875999999999999E-2</c:v>
                </c:pt>
                <c:pt idx="147289">
                  <c:v>4.4875999999999999E-2</c:v>
                </c:pt>
                <c:pt idx="147290">
                  <c:v>4.4874999999999998E-2</c:v>
                </c:pt>
                <c:pt idx="147291">
                  <c:v>4.4874999999999998E-2</c:v>
                </c:pt>
                <c:pt idx="147292">
                  <c:v>4.4873999999999997E-2</c:v>
                </c:pt>
                <c:pt idx="147293">
                  <c:v>4.4873999999999997E-2</c:v>
                </c:pt>
                <c:pt idx="147294">
                  <c:v>4.4873000000000003E-2</c:v>
                </c:pt>
                <c:pt idx="147295">
                  <c:v>4.4872000000000002E-2</c:v>
                </c:pt>
                <c:pt idx="147296">
                  <c:v>4.4871000000000001E-2</c:v>
                </c:pt>
                <c:pt idx="147297">
                  <c:v>4.487E-2</c:v>
                </c:pt>
                <c:pt idx="147298">
                  <c:v>4.4868999999999999E-2</c:v>
                </c:pt>
                <c:pt idx="147299">
                  <c:v>4.4867999999999998E-2</c:v>
                </c:pt>
                <c:pt idx="147300">
                  <c:v>4.4866999999999997E-2</c:v>
                </c:pt>
                <c:pt idx="147301">
                  <c:v>4.4865000000000002E-2</c:v>
                </c:pt>
                <c:pt idx="147302">
                  <c:v>4.4863E-2</c:v>
                </c:pt>
                <c:pt idx="147303">
                  <c:v>4.4860999999999998E-2</c:v>
                </c:pt>
                <c:pt idx="147304">
                  <c:v>4.4859000000000003E-2</c:v>
                </c:pt>
                <c:pt idx="147305">
                  <c:v>4.4857000000000001E-2</c:v>
                </c:pt>
                <c:pt idx="147306">
                  <c:v>4.4854999999999999E-2</c:v>
                </c:pt>
                <c:pt idx="147307">
                  <c:v>4.4852999999999997E-2</c:v>
                </c:pt>
                <c:pt idx="147308">
                  <c:v>4.4850000000000001E-2</c:v>
                </c:pt>
                <c:pt idx="147309">
                  <c:v>4.4847999999999999E-2</c:v>
                </c:pt>
                <c:pt idx="147310">
                  <c:v>4.4845000000000003E-2</c:v>
                </c:pt>
                <c:pt idx="147311">
                  <c:v>4.4843000000000001E-2</c:v>
                </c:pt>
                <c:pt idx="147312">
                  <c:v>4.4839999999999998E-2</c:v>
                </c:pt>
                <c:pt idx="147313">
                  <c:v>4.4837000000000002E-2</c:v>
                </c:pt>
                <c:pt idx="147314">
                  <c:v>4.4833999999999999E-2</c:v>
                </c:pt>
                <c:pt idx="147315">
                  <c:v>4.4831000000000003E-2</c:v>
                </c:pt>
                <c:pt idx="147316">
                  <c:v>4.4826999999999999E-2</c:v>
                </c:pt>
                <c:pt idx="147317">
                  <c:v>4.4824000000000003E-2</c:v>
                </c:pt>
                <c:pt idx="147318">
                  <c:v>4.4821E-2</c:v>
                </c:pt>
                <c:pt idx="147319">
                  <c:v>4.4817999999999997E-2</c:v>
                </c:pt>
                <c:pt idx="147320">
                  <c:v>4.4814E-2</c:v>
                </c:pt>
                <c:pt idx="147321">
                  <c:v>4.4810999999999997E-2</c:v>
                </c:pt>
                <c:pt idx="147322">
                  <c:v>4.4808000000000001E-2</c:v>
                </c:pt>
                <c:pt idx="147323">
                  <c:v>4.4803999999999997E-2</c:v>
                </c:pt>
                <c:pt idx="147324">
                  <c:v>4.4801000000000001E-2</c:v>
                </c:pt>
                <c:pt idx="147325">
                  <c:v>4.4797999999999998E-2</c:v>
                </c:pt>
                <c:pt idx="147326">
                  <c:v>4.4794E-2</c:v>
                </c:pt>
                <c:pt idx="147327">
                  <c:v>4.4790999999999997E-2</c:v>
                </c:pt>
                <c:pt idx="147328">
                  <c:v>4.4787E-2</c:v>
                </c:pt>
                <c:pt idx="147329">
                  <c:v>4.4783999999999997E-2</c:v>
                </c:pt>
                <c:pt idx="147330">
                  <c:v>4.4781000000000001E-2</c:v>
                </c:pt>
                <c:pt idx="147331">
                  <c:v>4.4777999999999998E-2</c:v>
                </c:pt>
                <c:pt idx="147332">
                  <c:v>4.4774000000000001E-2</c:v>
                </c:pt>
                <c:pt idx="147333">
                  <c:v>4.4771999999999999E-2</c:v>
                </c:pt>
                <c:pt idx="147334">
                  <c:v>4.4769000000000003E-2</c:v>
                </c:pt>
                <c:pt idx="147335">
                  <c:v>4.4766E-2</c:v>
                </c:pt>
                <c:pt idx="147336">
                  <c:v>4.4762999999999997E-2</c:v>
                </c:pt>
                <c:pt idx="147337">
                  <c:v>4.4760000000000001E-2</c:v>
                </c:pt>
                <c:pt idx="147338">
                  <c:v>4.4757999999999999E-2</c:v>
                </c:pt>
                <c:pt idx="147339">
                  <c:v>4.4755000000000003E-2</c:v>
                </c:pt>
                <c:pt idx="147340">
                  <c:v>4.4753000000000001E-2</c:v>
                </c:pt>
                <c:pt idx="147341">
                  <c:v>4.4750999999999999E-2</c:v>
                </c:pt>
                <c:pt idx="147342">
                  <c:v>4.4748999999999997E-2</c:v>
                </c:pt>
                <c:pt idx="147343">
                  <c:v>4.4747000000000002E-2</c:v>
                </c:pt>
                <c:pt idx="147344">
                  <c:v>4.4746000000000001E-2</c:v>
                </c:pt>
                <c:pt idx="147345">
                  <c:v>4.4745E-2</c:v>
                </c:pt>
                <c:pt idx="147346">
                  <c:v>4.4743999999999999E-2</c:v>
                </c:pt>
                <c:pt idx="147347">
                  <c:v>4.4742999999999998E-2</c:v>
                </c:pt>
                <c:pt idx="147348">
                  <c:v>4.4741999999999997E-2</c:v>
                </c:pt>
                <c:pt idx="147349">
                  <c:v>4.4741000000000003E-2</c:v>
                </c:pt>
                <c:pt idx="147350">
                  <c:v>4.4741000000000003E-2</c:v>
                </c:pt>
                <c:pt idx="147351">
                  <c:v>4.4741000000000003E-2</c:v>
                </c:pt>
                <c:pt idx="147352">
                  <c:v>4.4741000000000003E-2</c:v>
                </c:pt>
                <c:pt idx="147353">
                  <c:v>4.4741000000000003E-2</c:v>
                </c:pt>
                <c:pt idx="147354">
                  <c:v>4.4741999999999997E-2</c:v>
                </c:pt>
                <c:pt idx="147355">
                  <c:v>4.4742999999999998E-2</c:v>
                </c:pt>
                <c:pt idx="147356">
                  <c:v>4.4743999999999999E-2</c:v>
                </c:pt>
                <c:pt idx="147357">
                  <c:v>4.4745E-2</c:v>
                </c:pt>
                <c:pt idx="147358">
                  <c:v>4.4747000000000002E-2</c:v>
                </c:pt>
                <c:pt idx="147359">
                  <c:v>4.4748000000000003E-2</c:v>
                </c:pt>
                <c:pt idx="147360">
                  <c:v>4.4749999999999998E-2</c:v>
                </c:pt>
                <c:pt idx="147361">
                  <c:v>4.4752E-2</c:v>
                </c:pt>
                <c:pt idx="147362">
                  <c:v>4.4755000000000003E-2</c:v>
                </c:pt>
                <c:pt idx="147363">
                  <c:v>4.4756999999999998E-2</c:v>
                </c:pt>
                <c:pt idx="147364">
                  <c:v>4.4760000000000001E-2</c:v>
                </c:pt>
                <c:pt idx="147365">
                  <c:v>4.4762999999999997E-2</c:v>
                </c:pt>
                <c:pt idx="147366">
                  <c:v>4.4766E-2</c:v>
                </c:pt>
                <c:pt idx="147367">
                  <c:v>4.4769000000000003E-2</c:v>
                </c:pt>
                <c:pt idx="147368">
                  <c:v>4.4773E-2</c:v>
                </c:pt>
                <c:pt idx="147369">
                  <c:v>4.4776999999999997E-2</c:v>
                </c:pt>
                <c:pt idx="147370">
                  <c:v>4.4781000000000001E-2</c:v>
                </c:pt>
                <c:pt idx="147371">
                  <c:v>4.4784999999999998E-2</c:v>
                </c:pt>
                <c:pt idx="147372">
                  <c:v>4.4789000000000002E-2</c:v>
                </c:pt>
                <c:pt idx="147373">
                  <c:v>4.4792999999999999E-2</c:v>
                </c:pt>
                <c:pt idx="147374">
                  <c:v>4.4797999999999998E-2</c:v>
                </c:pt>
                <c:pt idx="147375">
                  <c:v>4.4802000000000002E-2</c:v>
                </c:pt>
                <c:pt idx="147376">
                  <c:v>4.4807E-2</c:v>
                </c:pt>
                <c:pt idx="147377">
                  <c:v>4.4810999999999997E-2</c:v>
                </c:pt>
                <c:pt idx="147378">
                  <c:v>4.4816000000000002E-2</c:v>
                </c:pt>
                <c:pt idx="147379">
                  <c:v>4.4821E-2</c:v>
                </c:pt>
                <c:pt idx="147380">
                  <c:v>4.4825999999999998E-2</c:v>
                </c:pt>
                <c:pt idx="147381">
                  <c:v>4.4831000000000003E-2</c:v>
                </c:pt>
                <c:pt idx="147382">
                  <c:v>4.4836000000000001E-2</c:v>
                </c:pt>
                <c:pt idx="147383">
                  <c:v>4.4840999999999999E-2</c:v>
                </c:pt>
                <c:pt idx="147384">
                  <c:v>4.4845999999999997E-2</c:v>
                </c:pt>
                <c:pt idx="147385">
                  <c:v>4.4851000000000002E-2</c:v>
                </c:pt>
                <c:pt idx="147386">
                  <c:v>4.4856E-2</c:v>
                </c:pt>
                <c:pt idx="147387">
                  <c:v>4.4860999999999998E-2</c:v>
                </c:pt>
                <c:pt idx="147388">
                  <c:v>4.4866000000000003E-2</c:v>
                </c:pt>
                <c:pt idx="147389">
                  <c:v>4.4871000000000001E-2</c:v>
                </c:pt>
                <c:pt idx="147390">
                  <c:v>4.4875999999999999E-2</c:v>
                </c:pt>
                <c:pt idx="147391">
                  <c:v>4.4880999999999997E-2</c:v>
                </c:pt>
                <c:pt idx="147392">
                  <c:v>4.4885000000000001E-2</c:v>
                </c:pt>
                <c:pt idx="147393">
                  <c:v>4.4889999999999999E-2</c:v>
                </c:pt>
                <c:pt idx="147394">
                  <c:v>4.4894999999999997E-2</c:v>
                </c:pt>
                <c:pt idx="147395">
                  <c:v>4.4899000000000001E-2</c:v>
                </c:pt>
                <c:pt idx="147396">
                  <c:v>4.4902999999999998E-2</c:v>
                </c:pt>
                <c:pt idx="147397">
                  <c:v>4.4907000000000002E-2</c:v>
                </c:pt>
                <c:pt idx="147398">
                  <c:v>4.4911E-2</c:v>
                </c:pt>
                <c:pt idx="147399">
                  <c:v>4.4914999999999997E-2</c:v>
                </c:pt>
                <c:pt idx="147400">
                  <c:v>4.4919000000000001E-2</c:v>
                </c:pt>
                <c:pt idx="147401">
                  <c:v>4.4921999999999997E-2</c:v>
                </c:pt>
                <c:pt idx="147402">
                  <c:v>4.4926000000000001E-2</c:v>
                </c:pt>
                <c:pt idx="147403">
                  <c:v>4.4928999999999997E-2</c:v>
                </c:pt>
                <c:pt idx="147404">
                  <c:v>4.4932E-2</c:v>
                </c:pt>
                <c:pt idx="147405">
                  <c:v>4.4935000000000003E-2</c:v>
                </c:pt>
                <c:pt idx="147406">
                  <c:v>4.4937999999999999E-2</c:v>
                </c:pt>
                <c:pt idx="147407">
                  <c:v>4.4940000000000001E-2</c:v>
                </c:pt>
                <c:pt idx="147408">
                  <c:v>4.4942000000000003E-2</c:v>
                </c:pt>
                <c:pt idx="147409">
                  <c:v>4.4943999999999998E-2</c:v>
                </c:pt>
                <c:pt idx="147410">
                  <c:v>4.4946E-2</c:v>
                </c:pt>
                <c:pt idx="147411">
                  <c:v>4.4947000000000001E-2</c:v>
                </c:pt>
                <c:pt idx="147412">
                  <c:v>4.4949000000000003E-2</c:v>
                </c:pt>
                <c:pt idx="147413">
                  <c:v>4.4949999999999997E-2</c:v>
                </c:pt>
                <c:pt idx="147414">
                  <c:v>4.4950999999999998E-2</c:v>
                </c:pt>
                <c:pt idx="147415">
                  <c:v>4.4951999999999999E-2</c:v>
                </c:pt>
                <c:pt idx="147416">
                  <c:v>4.4951999999999999E-2</c:v>
                </c:pt>
                <c:pt idx="147417">
                  <c:v>4.4953E-2</c:v>
                </c:pt>
                <c:pt idx="147418">
                  <c:v>4.4953E-2</c:v>
                </c:pt>
                <c:pt idx="147419">
                  <c:v>4.4951999999999999E-2</c:v>
                </c:pt>
                <c:pt idx="147420">
                  <c:v>4.4951999999999999E-2</c:v>
                </c:pt>
                <c:pt idx="147421">
                  <c:v>4.4950999999999998E-2</c:v>
                </c:pt>
                <c:pt idx="147422">
                  <c:v>4.4950999999999998E-2</c:v>
                </c:pt>
                <c:pt idx="147423">
                  <c:v>4.4949999999999997E-2</c:v>
                </c:pt>
                <c:pt idx="147424">
                  <c:v>4.4948000000000002E-2</c:v>
                </c:pt>
                <c:pt idx="147425">
                  <c:v>4.4947000000000001E-2</c:v>
                </c:pt>
                <c:pt idx="147426">
                  <c:v>4.4946E-2</c:v>
                </c:pt>
                <c:pt idx="147427">
                  <c:v>4.4943999999999998E-2</c:v>
                </c:pt>
                <c:pt idx="147428">
                  <c:v>4.4942000000000003E-2</c:v>
                </c:pt>
                <c:pt idx="147429">
                  <c:v>4.4940000000000001E-2</c:v>
                </c:pt>
                <c:pt idx="147430">
                  <c:v>4.4937999999999999E-2</c:v>
                </c:pt>
                <c:pt idx="147431">
                  <c:v>4.4935999999999997E-2</c:v>
                </c:pt>
                <c:pt idx="147432">
                  <c:v>4.4933000000000001E-2</c:v>
                </c:pt>
                <c:pt idx="147433">
                  <c:v>4.4929999999999998E-2</c:v>
                </c:pt>
                <c:pt idx="147434">
                  <c:v>4.4927000000000002E-2</c:v>
                </c:pt>
                <c:pt idx="147435">
                  <c:v>4.4923999999999999E-2</c:v>
                </c:pt>
                <c:pt idx="147436">
                  <c:v>4.4921000000000003E-2</c:v>
                </c:pt>
                <c:pt idx="147437">
                  <c:v>4.4918E-2</c:v>
                </c:pt>
                <c:pt idx="147438">
                  <c:v>4.4914999999999997E-2</c:v>
                </c:pt>
                <c:pt idx="147439">
                  <c:v>4.4912000000000001E-2</c:v>
                </c:pt>
                <c:pt idx="147440">
                  <c:v>4.4908999999999998E-2</c:v>
                </c:pt>
                <c:pt idx="147441">
                  <c:v>4.4905E-2</c:v>
                </c:pt>
                <c:pt idx="147442">
                  <c:v>4.4901999999999997E-2</c:v>
                </c:pt>
                <c:pt idx="147443">
                  <c:v>4.4898E-2</c:v>
                </c:pt>
                <c:pt idx="147444">
                  <c:v>4.4894999999999997E-2</c:v>
                </c:pt>
                <c:pt idx="147445">
                  <c:v>4.4891E-2</c:v>
                </c:pt>
                <c:pt idx="147446">
                  <c:v>4.4887999999999997E-2</c:v>
                </c:pt>
                <c:pt idx="147447">
                  <c:v>4.4884E-2</c:v>
                </c:pt>
                <c:pt idx="147448">
                  <c:v>4.4880000000000003E-2</c:v>
                </c:pt>
                <c:pt idx="147449">
                  <c:v>4.4877E-2</c:v>
                </c:pt>
                <c:pt idx="147450">
                  <c:v>4.4873999999999997E-2</c:v>
                </c:pt>
                <c:pt idx="147451">
                  <c:v>4.487E-2</c:v>
                </c:pt>
                <c:pt idx="147452">
                  <c:v>4.4866999999999997E-2</c:v>
                </c:pt>
                <c:pt idx="147453">
                  <c:v>4.4864000000000001E-2</c:v>
                </c:pt>
                <c:pt idx="147454">
                  <c:v>4.4859999999999997E-2</c:v>
                </c:pt>
                <c:pt idx="147455">
                  <c:v>4.4857000000000001E-2</c:v>
                </c:pt>
                <c:pt idx="147456">
                  <c:v>4.4853999999999998E-2</c:v>
                </c:pt>
                <c:pt idx="147457">
                  <c:v>4.4851000000000002E-2</c:v>
                </c:pt>
                <c:pt idx="147458">
                  <c:v>4.4847999999999999E-2</c:v>
                </c:pt>
                <c:pt idx="147459">
                  <c:v>4.4845000000000003E-2</c:v>
                </c:pt>
                <c:pt idx="147460">
                  <c:v>4.4842E-2</c:v>
                </c:pt>
                <c:pt idx="147461">
                  <c:v>4.4839999999999998E-2</c:v>
                </c:pt>
                <c:pt idx="147462">
                  <c:v>4.4838000000000003E-2</c:v>
                </c:pt>
                <c:pt idx="147463">
                  <c:v>4.4835E-2</c:v>
                </c:pt>
                <c:pt idx="147464">
                  <c:v>4.4832999999999998E-2</c:v>
                </c:pt>
                <c:pt idx="147465">
                  <c:v>4.4831000000000003E-2</c:v>
                </c:pt>
                <c:pt idx="147466">
                  <c:v>4.4829000000000001E-2</c:v>
                </c:pt>
                <c:pt idx="147467">
                  <c:v>4.4826999999999999E-2</c:v>
                </c:pt>
                <c:pt idx="147468">
                  <c:v>4.4824999999999997E-2</c:v>
                </c:pt>
                <c:pt idx="147469">
                  <c:v>4.4824000000000003E-2</c:v>
                </c:pt>
                <c:pt idx="147470">
                  <c:v>4.4823000000000002E-2</c:v>
                </c:pt>
                <c:pt idx="147471">
                  <c:v>4.4821E-2</c:v>
                </c:pt>
                <c:pt idx="147472">
                  <c:v>4.4819999999999999E-2</c:v>
                </c:pt>
                <c:pt idx="147473">
                  <c:v>4.4819999999999999E-2</c:v>
                </c:pt>
                <c:pt idx="147474">
                  <c:v>4.4818999999999998E-2</c:v>
                </c:pt>
                <c:pt idx="147475">
                  <c:v>4.4817999999999997E-2</c:v>
                </c:pt>
                <c:pt idx="147476">
                  <c:v>4.4817999999999997E-2</c:v>
                </c:pt>
                <c:pt idx="147477">
                  <c:v>4.4817999999999997E-2</c:v>
                </c:pt>
                <c:pt idx="147478">
                  <c:v>4.4817000000000003E-2</c:v>
                </c:pt>
                <c:pt idx="147479">
                  <c:v>4.4817000000000003E-2</c:v>
                </c:pt>
                <c:pt idx="147480">
                  <c:v>4.4817000000000003E-2</c:v>
                </c:pt>
                <c:pt idx="147481">
                  <c:v>4.4817999999999997E-2</c:v>
                </c:pt>
                <c:pt idx="147482">
                  <c:v>4.4817999999999997E-2</c:v>
                </c:pt>
                <c:pt idx="147483">
                  <c:v>4.4818999999999998E-2</c:v>
                </c:pt>
                <c:pt idx="147484">
                  <c:v>4.4819999999999999E-2</c:v>
                </c:pt>
                <c:pt idx="147485">
                  <c:v>4.4819999999999999E-2</c:v>
                </c:pt>
                <c:pt idx="147486">
                  <c:v>4.4822000000000001E-2</c:v>
                </c:pt>
                <c:pt idx="147487">
                  <c:v>4.4823000000000002E-2</c:v>
                </c:pt>
                <c:pt idx="147488">
                  <c:v>4.4824000000000003E-2</c:v>
                </c:pt>
                <c:pt idx="147489">
                  <c:v>4.4824999999999997E-2</c:v>
                </c:pt>
                <c:pt idx="147490">
                  <c:v>4.4826999999999999E-2</c:v>
                </c:pt>
                <c:pt idx="147491">
                  <c:v>4.4828E-2</c:v>
                </c:pt>
                <c:pt idx="147492">
                  <c:v>4.4830000000000002E-2</c:v>
                </c:pt>
                <c:pt idx="147493">
                  <c:v>4.4831999999999997E-2</c:v>
                </c:pt>
                <c:pt idx="147494">
                  <c:v>4.4833999999999999E-2</c:v>
                </c:pt>
                <c:pt idx="147495">
                  <c:v>4.4836000000000001E-2</c:v>
                </c:pt>
                <c:pt idx="147496">
                  <c:v>4.4838000000000003E-2</c:v>
                </c:pt>
                <c:pt idx="147497">
                  <c:v>4.4839999999999998E-2</c:v>
                </c:pt>
                <c:pt idx="147498">
                  <c:v>4.4843000000000001E-2</c:v>
                </c:pt>
                <c:pt idx="147499">
                  <c:v>4.4845000000000003E-2</c:v>
                </c:pt>
                <c:pt idx="147500">
                  <c:v>4.4847999999999999E-2</c:v>
                </c:pt>
                <c:pt idx="147501">
                  <c:v>4.4850000000000001E-2</c:v>
                </c:pt>
                <c:pt idx="147502">
                  <c:v>4.4852999999999997E-2</c:v>
                </c:pt>
                <c:pt idx="147503">
                  <c:v>4.4854999999999999E-2</c:v>
                </c:pt>
                <c:pt idx="147504">
                  <c:v>4.4858000000000002E-2</c:v>
                </c:pt>
                <c:pt idx="147505">
                  <c:v>4.4859999999999997E-2</c:v>
                </c:pt>
                <c:pt idx="147506">
                  <c:v>4.4863E-2</c:v>
                </c:pt>
                <c:pt idx="147507">
                  <c:v>4.4866000000000003E-2</c:v>
                </c:pt>
                <c:pt idx="147508">
                  <c:v>4.4868999999999999E-2</c:v>
                </c:pt>
                <c:pt idx="147509">
                  <c:v>4.4871000000000001E-2</c:v>
                </c:pt>
                <c:pt idx="147510">
                  <c:v>4.4873999999999997E-2</c:v>
                </c:pt>
                <c:pt idx="147511">
                  <c:v>4.4877E-2</c:v>
                </c:pt>
                <c:pt idx="147512">
                  <c:v>4.4880000000000003E-2</c:v>
                </c:pt>
                <c:pt idx="147513">
                  <c:v>4.4881999999999998E-2</c:v>
                </c:pt>
                <c:pt idx="147514">
                  <c:v>4.4885000000000001E-2</c:v>
                </c:pt>
                <c:pt idx="147515">
                  <c:v>4.4887999999999997E-2</c:v>
                </c:pt>
                <c:pt idx="147516">
                  <c:v>4.4889999999999999E-2</c:v>
                </c:pt>
                <c:pt idx="147517">
                  <c:v>4.4893000000000002E-2</c:v>
                </c:pt>
                <c:pt idx="147518">
                  <c:v>4.4894999999999997E-2</c:v>
                </c:pt>
                <c:pt idx="147519">
                  <c:v>4.4898E-2</c:v>
                </c:pt>
                <c:pt idx="147520">
                  <c:v>4.4900000000000002E-2</c:v>
                </c:pt>
                <c:pt idx="147521">
                  <c:v>4.4902999999999998E-2</c:v>
                </c:pt>
                <c:pt idx="147522">
                  <c:v>4.4905E-2</c:v>
                </c:pt>
                <c:pt idx="147523">
                  <c:v>4.4908000000000003E-2</c:v>
                </c:pt>
                <c:pt idx="147524">
                  <c:v>4.4909999999999999E-2</c:v>
                </c:pt>
                <c:pt idx="147525">
                  <c:v>4.4912000000000001E-2</c:v>
                </c:pt>
                <c:pt idx="147526">
                  <c:v>4.4914000000000003E-2</c:v>
                </c:pt>
                <c:pt idx="147527">
                  <c:v>4.4914999999999997E-2</c:v>
                </c:pt>
                <c:pt idx="147528">
                  <c:v>4.4916999999999999E-2</c:v>
                </c:pt>
                <c:pt idx="147529">
                  <c:v>4.4919000000000001E-2</c:v>
                </c:pt>
                <c:pt idx="147530">
                  <c:v>4.4920000000000002E-2</c:v>
                </c:pt>
                <c:pt idx="147531">
                  <c:v>4.4921999999999997E-2</c:v>
                </c:pt>
                <c:pt idx="147532">
                  <c:v>4.4922999999999998E-2</c:v>
                </c:pt>
                <c:pt idx="147533">
                  <c:v>4.4923999999999999E-2</c:v>
                </c:pt>
                <c:pt idx="147534">
                  <c:v>4.4925E-2</c:v>
                </c:pt>
                <c:pt idx="147535">
                  <c:v>4.4926000000000001E-2</c:v>
                </c:pt>
                <c:pt idx="147536">
                  <c:v>4.4927000000000002E-2</c:v>
                </c:pt>
                <c:pt idx="147537">
                  <c:v>4.4928000000000003E-2</c:v>
                </c:pt>
                <c:pt idx="147538">
                  <c:v>4.4928000000000003E-2</c:v>
                </c:pt>
                <c:pt idx="147539">
                  <c:v>4.4928000000000003E-2</c:v>
                </c:pt>
                <c:pt idx="147540">
                  <c:v>4.4928000000000003E-2</c:v>
                </c:pt>
                <c:pt idx="147541">
                  <c:v>4.4928000000000003E-2</c:v>
                </c:pt>
                <c:pt idx="147542">
                  <c:v>4.4928000000000003E-2</c:v>
                </c:pt>
                <c:pt idx="147543">
                  <c:v>4.4928000000000003E-2</c:v>
                </c:pt>
                <c:pt idx="147544">
                  <c:v>4.4928000000000003E-2</c:v>
                </c:pt>
                <c:pt idx="147545">
                  <c:v>4.4927000000000002E-2</c:v>
                </c:pt>
                <c:pt idx="147546">
                  <c:v>4.4927000000000002E-2</c:v>
                </c:pt>
                <c:pt idx="147547">
                  <c:v>4.4926000000000001E-2</c:v>
                </c:pt>
                <c:pt idx="147548">
                  <c:v>4.4925E-2</c:v>
                </c:pt>
                <c:pt idx="147549">
                  <c:v>4.4923999999999999E-2</c:v>
                </c:pt>
                <c:pt idx="147550">
                  <c:v>4.4922999999999998E-2</c:v>
                </c:pt>
                <c:pt idx="147551">
                  <c:v>4.4921000000000003E-2</c:v>
                </c:pt>
                <c:pt idx="147552">
                  <c:v>4.4920000000000002E-2</c:v>
                </c:pt>
                <c:pt idx="147553">
                  <c:v>4.4918E-2</c:v>
                </c:pt>
                <c:pt idx="147554">
                  <c:v>4.4916999999999999E-2</c:v>
                </c:pt>
                <c:pt idx="147555">
                  <c:v>4.4914999999999997E-2</c:v>
                </c:pt>
                <c:pt idx="147556">
                  <c:v>4.4914000000000003E-2</c:v>
                </c:pt>
                <c:pt idx="147557">
                  <c:v>4.4912000000000001E-2</c:v>
                </c:pt>
                <c:pt idx="147558">
                  <c:v>4.4909999999999999E-2</c:v>
                </c:pt>
                <c:pt idx="147559">
                  <c:v>4.4908000000000003E-2</c:v>
                </c:pt>
                <c:pt idx="147560">
                  <c:v>4.4906000000000001E-2</c:v>
                </c:pt>
                <c:pt idx="147561">
                  <c:v>4.4902999999999998E-2</c:v>
                </c:pt>
                <c:pt idx="147562">
                  <c:v>4.4901000000000003E-2</c:v>
                </c:pt>
                <c:pt idx="147563">
                  <c:v>4.4899000000000001E-2</c:v>
                </c:pt>
                <c:pt idx="147564">
                  <c:v>4.4896999999999999E-2</c:v>
                </c:pt>
                <c:pt idx="147565">
                  <c:v>4.4894000000000003E-2</c:v>
                </c:pt>
                <c:pt idx="147566">
                  <c:v>4.4892000000000001E-2</c:v>
                </c:pt>
                <c:pt idx="147567">
                  <c:v>4.4889999999999999E-2</c:v>
                </c:pt>
                <c:pt idx="147568">
                  <c:v>4.4887999999999997E-2</c:v>
                </c:pt>
                <c:pt idx="147569">
                  <c:v>4.4886000000000002E-2</c:v>
                </c:pt>
                <c:pt idx="147570">
                  <c:v>4.4882999999999999E-2</c:v>
                </c:pt>
                <c:pt idx="147571">
                  <c:v>4.4880999999999997E-2</c:v>
                </c:pt>
                <c:pt idx="147572">
                  <c:v>4.4879000000000002E-2</c:v>
                </c:pt>
                <c:pt idx="147573">
                  <c:v>4.4877E-2</c:v>
                </c:pt>
                <c:pt idx="147574">
                  <c:v>4.4873999999999997E-2</c:v>
                </c:pt>
                <c:pt idx="147575">
                  <c:v>4.4872000000000002E-2</c:v>
                </c:pt>
                <c:pt idx="147576">
                  <c:v>4.487E-2</c:v>
                </c:pt>
                <c:pt idx="147577">
                  <c:v>4.4868999999999999E-2</c:v>
                </c:pt>
                <c:pt idx="147578">
                  <c:v>4.4866999999999997E-2</c:v>
                </c:pt>
                <c:pt idx="147579">
                  <c:v>4.4865000000000002E-2</c:v>
                </c:pt>
                <c:pt idx="147580">
                  <c:v>4.4864000000000001E-2</c:v>
                </c:pt>
                <c:pt idx="147581">
                  <c:v>4.4861999999999999E-2</c:v>
                </c:pt>
                <c:pt idx="147582">
                  <c:v>4.4860999999999998E-2</c:v>
                </c:pt>
                <c:pt idx="147583">
                  <c:v>4.4859999999999997E-2</c:v>
                </c:pt>
                <c:pt idx="147584">
                  <c:v>4.4858000000000002E-2</c:v>
                </c:pt>
                <c:pt idx="147585">
                  <c:v>4.4857000000000001E-2</c:v>
                </c:pt>
                <c:pt idx="147586">
                  <c:v>4.4856E-2</c:v>
                </c:pt>
                <c:pt idx="147587">
                  <c:v>4.4856E-2</c:v>
                </c:pt>
                <c:pt idx="147588">
                  <c:v>4.4854999999999999E-2</c:v>
                </c:pt>
                <c:pt idx="147589">
                  <c:v>4.4854999999999999E-2</c:v>
                </c:pt>
                <c:pt idx="147590">
                  <c:v>4.4854999999999999E-2</c:v>
                </c:pt>
                <c:pt idx="147591">
                  <c:v>4.4854999999999999E-2</c:v>
                </c:pt>
                <c:pt idx="147592">
                  <c:v>4.4854999999999999E-2</c:v>
                </c:pt>
                <c:pt idx="147593">
                  <c:v>4.4854999999999999E-2</c:v>
                </c:pt>
                <c:pt idx="147594">
                  <c:v>4.4854999999999999E-2</c:v>
                </c:pt>
                <c:pt idx="147595">
                  <c:v>4.4856E-2</c:v>
                </c:pt>
                <c:pt idx="147596">
                  <c:v>4.4856E-2</c:v>
                </c:pt>
                <c:pt idx="147597">
                  <c:v>4.4857000000000001E-2</c:v>
                </c:pt>
                <c:pt idx="147598">
                  <c:v>4.4858000000000002E-2</c:v>
                </c:pt>
                <c:pt idx="147599">
                  <c:v>4.4859000000000003E-2</c:v>
                </c:pt>
                <c:pt idx="147600">
                  <c:v>4.4859999999999997E-2</c:v>
                </c:pt>
                <c:pt idx="147601">
                  <c:v>4.4861999999999999E-2</c:v>
                </c:pt>
                <c:pt idx="147602">
                  <c:v>4.4863E-2</c:v>
                </c:pt>
                <c:pt idx="147603">
                  <c:v>4.4865000000000002E-2</c:v>
                </c:pt>
                <c:pt idx="147604">
                  <c:v>4.4866999999999997E-2</c:v>
                </c:pt>
                <c:pt idx="147605">
                  <c:v>4.4868999999999999E-2</c:v>
                </c:pt>
                <c:pt idx="147606">
                  <c:v>4.487E-2</c:v>
                </c:pt>
                <c:pt idx="147607">
                  <c:v>4.4872000000000002E-2</c:v>
                </c:pt>
                <c:pt idx="147608">
                  <c:v>4.4873999999999997E-2</c:v>
                </c:pt>
                <c:pt idx="147609">
                  <c:v>4.4875999999999999E-2</c:v>
                </c:pt>
                <c:pt idx="147610">
                  <c:v>4.4879000000000002E-2</c:v>
                </c:pt>
                <c:pt idx="147611">
                  <c:v>4.4880999999999997E-2</c:v>
                </c:pt>
                <c:pt idx="147612">
                  <c:v>4.4882999999999999E-2</c:v>
                </c:pt>
                <c:pt idx="147613">
                  <c:v>4.4886000000000002E-2</c:v>
                </c:pt>
                <c:pt idx="147614">
                  <c:v>4.4887999999999997E-2</c:v>
                </c:pt>
                <c:pt idx="147615">
                  <c:v>4.4891E-2</c:v>
                </c:pt>
                <c:pt idx="147616">
                  <c:v>4.4893000000000002E-2</c:v>
                </c:pt>
                <c:pt idx="147617">
                  <c:v>4.4895999999999998E-2</c:v>
                </c:pt>
                <c:pt idx="147618">
                  <c:v>4.4898E-2</c:v>
                </c:pt>
                <c:pt idx="147619">
                  <c:v>4.4900000000000002E-2</c:v>
                </c:pt>
                <c:pt idx="147620">
                  <c:v>4.4902999999999998E-2</c:v>
                </c:pt>
                <c:pt idx="147621">
                  <c:v>4.4905E-2</c:v>
                </c:pt>
                <c:pt idx="147622">
                  <c:v>4.4907000000000002E-2</c:v>
                </c:pt>
                <c:pt idx="147623">
                  <c:v>4.4909999999999999E-2</c:v>
                </c:pt>
                <c:pt idx="147624">
                  <c:v>4.4912000000000001E-2</c:v>
                </c:pt>
                <c:pt idx="147625">
                  <c:v>4.4914999999999997E-2</c:v>
                </c:pt>
                <c:pt idx="147626">
                  <c:v>4.4916999999999999E-2</c:v>
                </c:pt>
                <c:pt idx="147627">
                  <c:v>4.4919000000000001E-2</c:v>
                </c:pt>
                <c:pt idx="147628">
                  <c:v>4.4921999999999997E-2</c:v>
                </c:pt>
                <c:pt idx="147629">
                  <c:v>4.4923999999999999E-2</c:v>
                </c:pt>
                <c:pt idx="147630">
                  <c:v>4.4926000000000001E-2</c:v>
                </c:pt>
                <c:pt idx="147631">
                  <c:v>4.4928000000000003E-2</c:v>
                </c:pt>
                <c:pt idx="147632">
                  <c:v>4.4929999999999998E-2</c:v>
                </c:pt>
                <c:pt idx="147633">
                  <c:v>4.4930999999999999E-2</c:v>
                </c:pt>
                <c:pt idx="147634">
                  <c:v>4.4933000000000001E-2</c:v>
                </c:pt>
                <c:pt idx="147635">
                  <c:v>4.4935000000000003E-2</c:v>
                </c:pt>
                <c:pt idx="147636">
                  <c:v>4.4936999999999998E-2</c:v>
                </c:pt>
                <c:pt idx="147637">
                  <c:v>4.4937999999999999E-2</c:v>
                </c:pt>
                <c:pt idx="147638">
                  <c:v>4.4940000000000001E-2</c:v>
                </c:pt>
                <c:pt idx="147639">
                  <c:v>4.4942000000000003E-2</c:v>
                </c:pt>
                <c:pt idx="147640">
                  <c:v>4.4942999999999997E-2</c:v>
                </c:pt>
                <c:pt idx="147641">
                  <c:v>4.4944999999999999E-2</c:v>
                </c:pt>
                <c:pt idx="147642">
                  <c:v>4.4946E-2</c:v>
                </c:pt>
                <c:pt idx="147643">
                  <c:v>4.4947000000000001E-2</c:v>
                </c:pt>
                <c:pt idx="147644">
                  <c:v>4.4948000000000002E-2</c:v>
                </c:pt>
                <c:pt idx="147645">
                  <c:v>4.4949000000000003E-2</c:v>
                </c:pt>
                <c:pt idx="147646">
                  <c:v>4.4949999999999997E-2</c:v>
                </c:pt>
                <c:pt idx="147647">
                  <c:v>4.4950999999999998E-2</c:v>
                </c:pt>
                <c:pt idx="147648">
                  <c:v>4.4953E-2</c:v>
                </c:pt>
                <c:pt idx="147649">
                  <c:v>4.4954000000000001E-2</c:v>
                </c:pt>
                <c:pt idx="147650">
                  <c:v>4.4954000000000001E-2</c:v>
                </c:pt>
                <c:pt idx="147651">
                  <c:v>4.4955000000000002E-2</c:v>
                </c:pt>
                <c:pt idx="147652">
                  <c:v>4.4956000000000003E-2</c:v>
                </c:pt>
                <c:pt idx="147653">
                  <c:v>4.4956999999999997E-2</c:v>
                </c:pt>
                <c:pt idx="147654">
                  <c:v>4.4957999999999998E-2</c:v>
                </c:pt>
                <c:pt idx="147655">
                  <c:v>4.4957999999999998E-2</c:v>
                </c:pt>
                <c:pt idx="147656">
                  <c:v>4.4958999999999999E-2</c:v>
                </c:pt>
                <c:pt idx="147657">
                  <c:v>4.496E-2</c:v>
                </c:pt>
                <c:pt idx="147658">
                  <c:v>4.496E-2</c:v>
                </c:pt>
                <c:pt idx="147659">
                  <c:v>4.4961000000000001E-2</c:v>
                </c:pt>
                <c:pt idx="147660">
                  <c:v>4.4961000000000001E-2</c:v>
                </c:pt>
                <c:pt idx="147661">
                  <c:v>4.4962000000000002E-2</c:v>
                </c:pt>
                <c:pt idx="147662">
                  <c:v>4.4963000000000003E-2</c:v>
                </c:pt>
                <c:pt idx="147663">
                  <c:v>4.4963000000000003E-2</c:v>
                </c:pt>
                <c:pt idx="147664">
                  <c:v>4.4963999999999997E-2</c:v>
                </c:pt>
                <c:pt idx="147665">
                  <c:v>4.4963999999999997E-2</c:v>
                </c:pt>
                <c:pt idx="147666">
                  <c:v>4.4964999999999998E-2</c:v>
                </c:pt>
                <c:pt idx="147667">
                  <c:v>4.4964999999999998E-2</c:v>
                </c:pt>
                <c:pt idx="147668">
                  <c:v>4.4965999999999999E-2</c:v>
                </c:pt>
                <c:pt idx="147669">
                  <c:v>4.4965999999999999E-2</c:v>
                </c:pt>
                <c:pt idx="147670">
                  <c:v>4.4967E-2</c:v>
                </c:pt>
                <c:pt idx="147671">
                  <c:v>4.4967E-2</c:v>
                </c:pt>
                <c:pt idx="147672">
                  <c:v>4.4968000000000001E-2</c:v>
                </c:pt>
                <c:pt idx="147673">
                  <c:v>4.4969000000000002E-2</c:v>
                </c:pt>
                <c:pt idx="147674">
                  <c:v>4.4969000000000002E-2</c:v>
                </c:pt>
                <c:pt idx="147675">
                  <c:v>4.4970000000000003E-2</c:v>
                </c:pt>
                <c:pt idx="147676">
                  <c:v>4.4970999999999997E-2</c:v>
                </c:pt>
                <c:pt idx="147677">
                  <c:v>4.4970999999999997E-2</c:v>
                </c:pt>
                <c:pt idx="147678">
                  <c:v>4.4971999999999998E-2</c:v>
                </c:pt>
                <c:pt idx="147679">
                  <c:v>4.4971999999999998E-2</c:v>
                </c:pt>
                <c:pt idx="147680">
                  <c:v>4.4972999999999999E-2</c:v>
                </c:pt>
                <c:pt idx="147681">
                  <c:v>4.4974E-2</c:v>
                </c:pt>
                <c:pt idx="147682">
                  <c:v>4.4974E-2</c:v>
                </c:pt>
                <c:pt idx="147683">
                  <c:v>4.4975000000000001E-2</c:v>
                </c:pt>
                <c:pt idx="147684">
                  <c:v>4.4976000000000002E-2</c:v>
                </c:pt>
                <c:pt idx="147685">
                  <c:v>4.4976000000000002E-2</c:v>
                </c:pt>
                <c:pt idx="147686">
                  <c:v>4.4977000000000003E-2</c:v>
                </c:pt>
                <c:pt idx="147687">
                  <c:v>4.4977999999999997E-2</c:v>
                </c:pt>
                <c:pt idx="147688">
                  <c:v>4.4977999999999997E-2</c:v>
                </c:pt>
                <c:pt idx="147689">
                  <c:v>4.4978999999999998E-2</c:v>
                </c:pt>
                <c:pt idx="147690">
                  <c:v>4.4979999999999999E-2</c:v>
                </c:pt>
                <c:pt idx="147691">
                  <c:v>4.4979999999999999E-2</c:v>
                </c:pt>
                <c:pt idx="147692">
                  <c:v>4.4981E-2</c:v>
                </c:pt>
                <c:pt idx="147693">
                  <c:v>4.4981E-2</c:v>
                </c:pt>
                <c:pt idx="147694">
                  <c:v>4.4982000000000001E-2</c:v>
                </c:pt>
                <c:pt idx="147695">
                  <c:v>4.4982000000000001E-2</c:v>
                </c:pt>
                <c:pt idx="147696">
                  <c:v>4.4983000000000002E-2</c:v>
                </c:pt>
                <c:pt idx="147697">
                  <c:v>4.4984000000000003E-2</c:v>
                </c:pt>
                <c:pt idx="147698">
                  <c:v>4.4984000000000003E-2</c:v>
                </c:pt>
                <c:pt idx="147699">
                  <c:v>4.4984999999999997E-2</c:v>
                </c:pt>
                <c:pt idx="147700">
                  <c:v>4.4984999999999997E-2</c:v>
                </c:pt>
                <c:pt idx="147701">
                  <c:v>4.4984999999999997E-2</c:v>
                </c:pt>
                <c:pt idx="147702">
                  <c:v>4.4984999999999997E-2</c:v>
                </c:pt>
                <c:pt idx="147703">
                  <c:v>4.4985999999999998E-2</c:v>
                </c:pt>
                <c:pt idx="147704">
                  <c:v>4.4985999999999998E-2</c:v>
                </c:pt>
                <c:pt idx="147705">
                  <c:v>4.4985999999999998E-2</c:v>
                </c:pt>
                <c:pt idx="147706">
                  <c:v>4.4985999999999998E-2</c:v>
                </c:pt>
                <c:pt idx="147707">
                  <c:v>4.4985999999999998E-2</c:v>
                </c:pt>
                <c:pt idx="147708">
                  <c:v>4.4986999999999999E-2</c:v>
                </c:pt>
                <c:pt idx="147709">
                  <c:v>4.4986999999999999E-2</c:v>
                </c:pt>
                <c:pt idx="147710">
                  <c:v>4.4986999999999999E-2</c:v>
                </c:pt>
                <c:pt idx="147711">
                  <c:v>4.4986999999999999E-2</c:v>
                </c:pt>
                <c:pt idx="147712">
                  <c:v>4.4986999999999999E-2</c:v>
                </c:pt>
                <c:pt idx="147713">
                  <c:v>4.4986999999999999E-2</c:v>
                </c:pt>
                <c:pt idx="147714">
                  <c:v>4.4986999999999999E-2</c:v>
                </c:pt>
                <c:pt idx="147715">
                  <c:v>4.4986999999999999E-2</c:v>
                </c:pt>
                <c:pt idx="147716">
                  <c:v>4.4985999999999998E-2</c:v>
                </c:pt>
                <c:pt idx="147717">
                  <c:v>4.4985999999999998E-2</c:v>
                </c:pt>
                <c:pt idx="147718">
                  <c:v>4.4985999999999998E-2</c:v>
                </c:pt>
                <c:pt idx="147719">
                  <c:v>4.4985999999999998E-2</c:v>
                </c:pt>
                <c:pt idx="147720">
                  <c:v>4.4985999999999998E-2</c:v>
                </c:pt>
                <c:pt idx="147721">
                  <c:v>4.4985999999999998E-2</c:v>
                </c:pt>
                <c:pt idx="147722">
                  <c:v>4.4985999999999998E-2</c:v>
                </c:pt>
                <c:pt idx="147723">
                  <c:v>4.4984999999999997E-2</c:v>
                </c:pt>
                <c:pt idx="147724">
                  <c:v>4.4984999999999997E-2</c:v>
                </c:pt>
                <c:pt idx="147725">
                  <c:v>4.4984999999999997E-2</c:v>
                </c:pt>
                <c:pt idx="147726">
                  <c:v>4.4984999999999997E-2</c:v>
                </c:pt>
                <c:pt idx="147727">
                  <c:v>4.4984000000000003E-2</c:v>
                </c:pt>
                <c:pt idx="147728">
                  <c:v>4.4984000000000003E-2</c:v>
                </c:pt>
                <c:pt idx="147729">
                  <c:v>4.4984000000000003E-2</c:v>
                </c:pt>
                <c:pt idx="147730">
                  <c:v>4.4984000000000003E-2</c:v>
                </c:pt>
                <c:pt idx="147731">
                  <c:v>4.4984000000000003E-2</c:v>
                </c:pt>
                <c:pt idx="147732">
                  <c:v>4.4984000000000003E-2</c:v>
                </c:pt>
                <c:pt idx="147733">
                  <c:v>4.4984000000000003E-2</c:v>
                </c:pt>
                <c:pt idx="147734">
                  <c:v>4.4984000000000003E-2</c:v>
                </c:pt>
                <c:pt idx="147735">
                  <c:v>4.4984000000000003E-2</c:v>
                </c:pt>
                <c:pt idx="147736">
                  <c:v>4.4984000000000003E-2</c:v>
                </c:pt>
                <c:pt idx="147737">
                  <c:v>4.4984000000000003E-2</c:v>
                </c:pt>
                <c:pt idx="147738">
                  <c:v>4.4984000000000003E-2</c:v>
                </c:pt>
                <c:pt idx="147739">
                  <c:v>4.4984000000000003E-2</c:v>
                </c:pt>
                <c:pt idx="147740">
                  <c:v>4.4984999999999997E-2</c:v>
                </c:pt>
                <c:pt idx="147741">
                  <c:v>4.4984999999999997E-2</c:v>
                </c:pt>
                <c:pt idx="147742">
                  <c:v>4.4984999999999997E-2</c:v>
                </c:pt>
                <c:pt idx="147743">
                  <c:v>4.4985999999999998E-2</c:v>
                </c:pt>
                <c:pt idx="147744">
                  <c:v>4.4985999999999998E-2</c:v>
                </c:pt>
                <c:pt idx="147745">
                  <c:v>4.4986999999999999E-2</c:v>
                </c:pt>
                <c:pt idx="147746">
                  <c:v>4.4986999999999999E-2</c:v>
                </c:pt>
                <c:pt idx="147747">
                  <c:v>4.4988E-2</c:v>
                </c:pt>
                <c:pt idx="147748">
                  <c:v>4.4988E-2</c:v>
                </c:pt>
                <c:pt idx="147749">
                  <c:v>4.4989000000000001E-2</c:v>
                </c:pt>
                <c:pt idx="147750">
                  <c:v>4.4990000000000002E-2</c:v>
                </c:pt>
                <c:pt idx="147751">
                  <c:v>4.4990000000000002E-2</c:v>
                </c:pt>
                <c:pt idx="147752">
                  <c:v>4.4991000000000003E-2</c:v>
                </c:pt>
                <c:pt idx="147753">
                  <c:v>4.4991999999999997E-2</c:v>
                </c:pt>
                <c:pt idx="147754">
                  <c:v>4.4992999999999998E-2</c:v>
                </c:pt>
                <c:pt idx="147755">
                  <c:v>4.4992999999999998E-2</c:v>
                </c:pt>
                <c:pt idx="147756">
                  <c:v>4.4993999999999999E-2</c:v>
                </c:pt>
                <c:pt idx="147757">
                  <c:v>4.4995E-2</c:v>
                </c:pt>
                <c:pt idx="147758">
                  <c:v>4.4996000000000001E-2</c:v>
                </c:pt>
                <c:pt idx="147759">
                  <c:v>4.4997000000000002E-2</c:v>
                </c:pt>
                <c:pt idx="147760">
                  <c:v>4.4998000000000003E-2</c:v>
                </c:pt>
                <c:pt idx="147761">
                  <c:v>4.4998999999999997E-2</c:v>
                </c:pt>
                <c:pt idx="147762">
                  <c:v>4.4999999999999998E-2</c:v>
                </c:pt>
                <c:pt idx="147763">
                  <c:v>4.4999999999999998E-2</c:v>
                </c:pt>
                <c:pt idx="147764">
                  <c:v>4.5000999999999999E-2</c:v>
                </c:pt>
                <c:pt idx="147765">
                  <c:v>4.5002E-2</c:v>
                </c:pt>
                <c:pt idx="147766">
                  <c:v>4.5003000000000001E-2</c:v>
                </c:pt>
                <c:pt idx="147767">
                  <c:v>4.5004000000000002E-2</c:v>
                </c:pt>
                <c:pt idx="147768">
                  <c:v>4.5005000000000003E-2</c:v>
                </c:pt>
                <c:pt idx="147769">
                  <c:v>4.5005999999999997E-2</c:v>
                </c:pt>
                <c:pt idx="147770">
                  <c:v>4.5006999999999998E-2</c:v>
                </c:pt>
                <c:pt idx="147771">
                  <c:v>4.5007999999999999E-2</c:v>
                </c:pt>
                <c:pt idx="147772">
                  <c:v>4.5007999999999999E-2</c:v>
                </c:pt>
                <c:pt idx="147773">
                  <c:v>4.5009E-2</c:v>
                </c:pt>
                <c:pt idx="147774">
                  <c:v>4.5010000000000001E-2</c:v>
                </c:pt>
                <c:pt idx="147775">
                  <c:v>4.5011000000000002E-2</c:v>
                </c:pt>
                <c:pt idx="147776">
                  <c:v>4.5011000000000002E-2</c:v>
                </c:pt>
                <c:pt idx="147777">
                  <c:v>4.5012000000000003E-2</c:v>
                </c:pt>
                <c:pt idx="147778">
                  <c:v>4.5012999999999997E-2</c:v>
                </c:pt>
                <c:pt idx="147779">
                  <c:v>4.5012999999999997E-2</c:v>
                </c:pt>
                <c:pt idx="147780">
                  <c:v>4.5013999999999998E-2</c:v>
                </c:pt>
                <c:pt idx="147781">
                  <c:v>4.5014999999999999E-2</c:v>
                </c:pt>
                <c:pt idx="147782">
                  <c:v>4.5014999999999999E-2</c:v>
                </c:pt>
                <c:pt idx="147783">
                  <c:v>4.5016E-2</c:v>
                </c:pt>
                <c:pt idx="147784">
                  <c:v>4.5016E-2</c:v>
                </c:pt>
                <c:pt idx="147785">
                  <c:v>4.5016E-2</c:v>
                </c:pt>
                <c:pt idx="147786">
                  <c:v>4.5017000000000001E-2</c:v>
                </c:pt>
                <c:pt idx="147787">
                  <c:v>4.5017000000000001E-2</c:v>
                </c:pt>
                <c:pt idx="147788">
                  <c:v>4.5017000000000001E-2</c:v>
                </c:pt>
                <c:pt idx="147789">
                  <c:v>4.5018000000000002E-2</c:v>
                </c:pt>
                <c:pt idx="147790">
                  <c:v>4.5018000000000002E-2</c:v>
                </c:pt>
                <c:pt idx="147791">
                  <c:v>4.5018000000000002E-2</c:v>
                </c:pt>
                <c:pt idx="147792">
                  <c:v>4.5018000000000002E-2</c:v>
                </c:pt>
                <c:pt idx="147793">
                  <c:v>4.5018000000000002E-2</c:v>
                </c:pt>
                <c:pt idx="147794">
                  <c:v>4.5019000000000003E-2</c:v>
                </c:pt>
                <c:pt idx="147795">
                  <c:v>4.5019000000000003E-2</c:v>
                </c:pt>
                <c:pt idx="147796">
                  <c:v>4.5018000000000002E-2</c:v>
                </c:pt>
                <c:pt idx="147797">
                  <c:v>4.5018000000000002E-2</c:v>
                </c:pt>
                <c:pt idx="147798">
                  <c:v>4.5018000000000002E-2</c:v>
                </c:pt>
                <c:pt idx="147799">
                  <c:v>4.5018000000000002E-2</c:v>
                </c:pt>
                <c:pt idx="147800">
                  <c:v>4.5018000000000002E-2</c:v>
                </c:pt>
                <c:pt idx="147801">
                  <c:v>4.5018000000000002E-2</c:v>
                </c:pt>
                <c:pt idx="147802">
                  <c:v>4.5018000000000002E-2</c:v>
                </c:pt>
                <c:pt idx="147803">
                  <c:v>4.5018000000000002E-2</c:v>
                </c:pt>
                <c:pt idx="147804">
                  <c:v>4.5018000000000002E-2</c:v>
                </c:pt>
                <c:pt idx="147805">
                  <c:v>4.5018000000000002E-2</c:v>
                </c:pt>
                <c:pt idx="147806">
                  <c:v>4.5017000000000001E-2</c:v>
                </c:pt>
                <c:pt idx="147807">
                  <c:v>4.5017000000000001E-2</c:v>
                </c:pt>
                <c:pt idx="147808">
                  <c:v>4.5017000000000001E-2</c:v>
                </c:pt>
                <c:pt idx="147809">
                  <c:v>4.5017000000000001E-2</c:v>
                </c:pt>
                <c:pt idx="147810">
                  <c:v>4.5016E-2</c:v>
                </c:pt>
                <c:pt idx="147811">
                  <c:v>4.5016E-2</c:v>
                </c:pt>
                <c:pt idx="147812">
                  <c:v>4.5016E-2</c:v>
                </c:pt>
                <c:pt idx="147813">
                  <c:v>4.5016E-2</c:v>
                </c:pt>
                <c:pt idx="147814">
                  <c:v>4.5014999999999999E-2</c:v>
                </c:pt>
                <c:pt idx="147815">
                  <c:v>4.5014999999999999E-2</c:v>
                </c:pt>
                <c:pt idx="147816">
                  <c:v>4.5014999999999999E-2</c:v>
                </c:pt>
                <c:pt idx="147817">
                  <c:v>4.5014999999999999E-2</c:v>
                </c:pt>
                <c:pt idx="147818">
                  <c:v>4.5014999999999999E-2</c:v>
                </c:pt>
                <c:pt idx="147819">
                  <c:v>4.5013999999999998E-2</c:v>
                </c:pt>
                <c:pt idx="147820">
                  <c:v>4.5013999999999998E-2</c:v>
                </c:pt>
                <c:pt idx="147821">
                  <c:v>4.5013999999999998E-2</c:v>
                </c:pt>
                <c:pt idx="147822">
                  <c:v>4.5012999999999997E-2</c:v>
                </c:pt>
                <c:pt idx="147823">
                  <c:v>4.5012999999999997E-2</c:v>
                </c:pt>
                <c:pt idx="147824">
                  <c:v>4.5012999999999997E-2</c:v>
                </c:pt>
                <c:pt idx="147825">
                  <c:v>4.5012999999999997E-2</c:v>
                </c:pt>
                <c:pt idx="147826">
                  <c:v>4.5012999999999997E-2</c:v>
                </c:pt>
                <c:pt idx="147827">
                  <c:v>4.5012000000000003E-2</c:v>
                </c:pt>
                <c:pt idx="147828">
                  <c:v>4.5012000000000003E-2</c:v>
                </c:pt>
                <c:pt idx="147829">
                  <c:v>4.5012000000000003E-2</c:v>
                </c:pt>
                <c:pt idx="147830">
                  <c:v>4.5012000000000003E-2</c:v>
                </c:pt>
                <c:pt idx="147831">
                  <c:v>4.5011000000000002E-2</c:v>
                </c:pt>
                <c:pt idx="147832">
                  <c:v>4.5011000000000002E-2</c:v>
                </c:pt>
                <c:pt idx="147833">
                  <c:v>4.5011000000000002E-2</c:v>
                </c:pt>
                <c:pt idx="147834">
                  <c:v>4.5011000000000002E-2</c:v>
                </c:pt>
                <c:pt idx="147835">
                  <c:v>4.5010000000000001E-2</c:v>
                </c:pt>
                <c:pt idx="147836">
                  <c:v>4.5010000000000001E-2</c:v>
                </c:pt>
                <c:pt idx="147837">
                  <c:v>4.5010000000000001E-2</c:v>
                </c:pt>
                <c:pt idx="147838">
                  <c:v>4.5010000000000001E-2</c:v>
                </c:pt>
                <c:pt idx="147839">
                  <c:v>4.5009E-2</c:v>
                </c:pt>
                <c:pt idx="147840">
                  <c:v>4.5009E-2</c:v>
                </c:pt>
                <c:pt idx="147841">
                  <c:v>4.5009E-2</c:v>
                </c:pt>
                <c:pt idx="147842">
                  <c:v>4.5007999999999999E-2</c:v>
                </c:pt>
                <c:pt idx="147843">
                  <c:v>4.5007999999999999E-2</c:v>
                </c:pt>
                <c:pt idx="147844">
                  <c:v>4.5006999999999998E-2</c:v>
                </c:pt>
                <c:pt idx="147845">
                  <c:v>4.5006999999999998E-2</c:v>
                </c:pt>
                <c:pt idx="147846">
                  <c:v>4.5005999999999997E-2</c:v>
                </c:pt>
                <c:pt idx="147847">
                  <c:v>4.5005999999999997E-2</c:v>
                </c:pt>
                <c:pt idx="147848">
                  <c:v>4.5005000000000003E-2</c:v>
                </c:pt>
                <c:pt idx="147849">
                  <c:v>4.5005000000000003E-2</c:v>
                </c:pt>
                <c:pt idx="147850">
                  <c:v>4.5005000000000003E-2</c:v>
                </c:pt>
                <c:pt idx="147851">
                  <c:v>4.5004000000000002E-2</c:v>
                </c:pt>
                <c:pt idx="147852">
                  <c:v>4.5004000000000002E-2</c:v>
                </c:pt>
                <c:pt idx="147853">
                  <c:v>4.5003000000000001E-2</c:v>
                </c:pt>
                <c:pt idx="147854">
                  <c:v>4.5002E-2</c:v>
                </c:pt>
                <c:pt idx="147855">
                  <c:v>4.5000999999999999E-2</c:v>
                </c:pt>
                <c:pt idx="147856">
                  <c:v>4.5000999999999999E-2</c:v>
                </c:pt>
                <c:pt idx="147857">
                  <c:v>4.4999999999999998E-2</c:v>
                </c:pt>
                <c:pt idx="147858">
                  <c:v>4.4998999999999997E-2</c:v>
                </c:pt>
                <c:pt idx="147859">
                  <c:v>4.4998000000000003E-2</c:v>
                </c:pt>
                <c:pt idx="147860">
                  <c:v>4.4997000000000002E-2</c:v>
                </c:pt>
                <c:pt idx="147861">
                  <c:v>4.4997000000000002E-2</c:v>
                </c:pt>
                <c:pt idx="147862">
                  <c:v>4.4996000000000001E-2</c:v>
                </c:pt>
                <c:pt idx="147863">
                  <c:v>4.4995E-2</c:v>
                </c:pt>
                <c:pt idx="147864">
                  <c:v>4.4993999999999999E-2</c:v>
                </c:pt>
                <c:pt idx="147865">
                  <c:v>4.4992999999999998E-2</c:v>
                </c:pt>
                <c:pt idx="147866">
                  <c:v>4.4991999999999997E-2</c:v>
                </c:pt>
                <c:pt idx="147867">
                  <c:v>4.4991000000000003E-2</c:v>
                </c:pt>
                <c:pt idx="147868">
                  <c:v>4.4990000000000002E-2</c:v>
                </c:pt>
                <c:pt idx="147869">
                  <c:v>4.4989000000000001E-2</c:v>
                </c:pt>
                <c:pt idx="147870">
                  <c:v>4.4988E-2</c:v>
                </c:pt>
                <c:pt idx="147871">
                  <c:v>4.4986999999999999E-2</c:v>
                </c:pt>
                <c:pt idx="147872">
                  <c:v>4.4985999999999998E-2</c:v>
                </c:pt>
                <c:pt idx="147873">
                  <c:v>4.4984999999999997E-2</c:v>
                </c:pt>
                <c:pt idx="147874">
                  <c:v>4.4984000000000003E-2</c:v>
                </c:pt>
                <c:pt idx="147875">
                  <c:v>4.4983000000000002E-2</c:v>
                </c:pt>
                <c:pt idx="147876">
                  <c:v>4.4982000000000001E-2</c:v>
                </c:pt>
                <c:pt idx="147877">
                  <c:v>4.4981E-2</c:v>
                </c:pt>
                <c:pt idx="147878">
                  <c:v>4.4979999999999999E-2</c:v>
                </c:pt>
                <c:pt idx="147879">
                  <c:v>4.4978999999999998E-2</c:v>
                </c:pt>
                <c:pt idx="147880">
                  <c:v>4.4977999999999997E-2</c:v>
                </c:pt>
                <c:pt idx="147881">
                  <c:v>4.4977000000000003E-2</c:v>
                </c:pt>
                <c:pt idx="147882">
                  <c:v>4.4976000000000002E-2</c:v>
                </c:pt>
                <c:pt idx="147883">
                  <c:v>4.4975000000000001E-2</c:v>
                </c:pt>
                <c:pt idx="147884">
                  <c:v>4.4975000000000001E-2</c:v>
                </c:pt>
                <c:pt idx="147885">
                  <c:v>4.4974E-2</c:v>
                </c:pt>
                <c:pt idx="147886">
                  <c:v>4.4972999999999999E-2</c:v>
                </c:pt>
                <c:pt idx="147887">
                  <c:v>4.4972999999999999E-2</c:v>
                </c:pt>
                <c:pt idx="147888">
                  <c:v>4.4971999999999998E-2</c:v>
                </c:pt>
                <c:pt idx="147889">
                  <c:v>4.4971999999999998E-2</c:v>
                </c:pt>
                <c:pt idx="147890">
                  <c:v>4.4970999999999997E-2</c:v>
                </c:pt>
                <c:pt idx="147891">
                  <c:v>4.4970000000000003E-2</c:v>
                </c:pt>
                <c:pt idx="147892">
                  <c:v>4.4970000000000003E-2</c:v>
                </c:pt>
                <c:pt idx="147893">
                  <c:v>4.4969000000000002E-2</c:v>
                </c:pt>
                <c:pt idx="147894">
                  <c:v>4.4969000000000002E-2</c:v>
                </c:pt>
                <c:pt idx="147895">
                  <c:v>4.4969000000000002E-2</c:v>
                </c:pt>
                <c:pt idx="147896">
                  <c:v>4.4969000000000002E-2</c:v>
                </c:pt>
                <c:pt idx="147897">
                  <c:v>4.4969000000000002E-2</c:v>
                </c:pt>
                <c:pt idx="147898">
                  <c:v>4.4969000000000002E-2</c:v>
                </c:pt>
                <c:pt idx="147899">
                  <c:v>4.4968000000000001E-2</c:v>
                </c:pt>
                <c:pt idx="147900">
                  <c:v>4.4968000000000001E-2</c:v>
                </c:pt>
                <c:pt idx="147901">
                  <c:v>4.4968000000000001E-2</c:v>
                </c:pt>
                <c:pt idx="147902">
                  <c:v>4.4968000000000001E-2</c:v>
                </c:pt>
                <c:pt idx="147903">
                  <c:v>4.4969000000000002E-2</c:v>
                </c:pt>
                <c:pt idx="147904">
                  <c:v>4.4969000000000002E-2</c:v>
                </c:pt>
                <c:pt idx="147905">
                  <c:v>4.4969000000000002E-2</c:v>
                </c:pt>
                <c:pt idx="147906">
                  <c:v>4.4969000000000002E-2</c:v>
                </c:pt>
                <c:pt idx="147907">
                  <c:v>4.4969000000000002E-2</c:v>
                </c:pt>
                <c:pt idx="147908">
                  <c:v>4.4970000000000003E-2</c:v>
                </c:pt>
                <c:pt idx="147909">
                  <c:v>4.4970000000000003E-2</c:v>
                </c:pt>
                <c:pt idx="147910">
                  <c:v>4.4970999999999997E-2</c:v>
                </c:pt>
                <c:pt idx="147911">
                  <c:v>4.4970999999999997E-2</c:v>
                </c:pt>
                <c:pt idx="147912">
                  <c:v>4.4971999999999998E-2</c:v>
                </c:pt>
                <c:pt idx="147913">
                  <c:v>4.4971999999999998E-2</c:v>
                </c:pt>
                <c:pt idx="147914">
                  <c:v>4.4972999999999999E-2</c:v>
                </c:pt>
                <c:pt idx="147915">
                  <c:v>4.4972999999999999E-2</c:v>
                </c:pt>
                <c:pt idx="147916">
                  <c:v>4.4972999999999999E-2</c:v>
                </c:pt>
                <c:pt idx="147917">
                  <c:v>4.4974E-2</c:v>
                </c:pt>
                <c:pt idx="147918">
                  <c:v>4.4975000000000001E-2</c:v>
                </c:pt>
                <c:pt idx="147919">
                  <c:v>4.4975000000000001E-2</c:v>
                </c:pt>
                <c:pt idx="147920">
                  <c:v>4.4976000000000002E-2</c:v>
                </c:pt>
                <c:pt idx="147921">
                  <c:v>4.4976000000000002E-2</c:v>
                </c:pt>
                <c:pt idx="147922">
                  <c:v>4.4977000000000003E-2</c:v>
                </c:pt>
                <c:pt idx="147923">
                  <c:v>4.4977999999999997E-2</c:v>
                </c:pt>
                <c:pt idx="147924">
                  <c:v>4.4977999999999997E-2</c:v>
                </c:pt>
                <c:pt idx="147925">
                  <c:v>4.4978999999999998E-2</c:v>
                </c:pt>
                <c:pt idx="147926">
                  <c:v>4.4978999999999998E-2</c:v>
                </c:pt>
                <c:pt idx="147927">
                  <c:v>4.4979999999999999E-2</c:v>
                </c:pt>
                <c:pt idx="147928">
                  <c:v>4.4979999999999999E-2</c:v>
                </c:pt>
                <c:pt idx="147929">
                  <c:v>4.4981E-2</c:v>
                </c:pt>
                <c:pt idx="147930">
                  <c:v>4.4981E-2</c:v>
                </c:pt>
                <c:pt idx="147931">
                  <c:v>4.4982000000000001E-2</c:v>
                </c:pt>
                <c:pt idx="147932">
                  <c:v>4.4982000000000001E-2</c:v>
                </c:pt>
                <c:pt idx="147933">
                  <c:v>4.4983000000000002E-2</c:v>
                </c:pt>
                <c:pt idx="147934">
                  <c:v>4.4983000000000002E-2</c:v>
                </c:pt>
                <c:pt idx="147935">
                  <c:v>4.4983000000000002E-2</c:v>
                </c:pt>
                <c:pt idx="147936">
                  <c:v>4.4984000000000003E-2</c:v>
                </c:pt>
                <c:pt idx="147937">
                  <c:v>4.4984000000000003E-2</c:v>
                </c:pt>
                <c:pt idx="147938">
                  <c:v>4.4984000000000003E-2</c:v>
                </c:pt>
                <c:pt idx="147939">
                  <c:v>4.4984000000000003E-2</c:v>
                </c:pt>
                <c:pt idx="147940">
                  <c:v>4.4984999999999997E-2</c:v>
                </c:pt>
                <c:pt idx="147941">
                  <c:v>4.4984999999999997E-2</c:v>
                </c:pt>
                <c:pt idx="147942">
                  <c:v>4.4984999999999997E-2</c:v>
                </c:pt>
                <c:pt idx="147943">
                  <c:v>4.4984999999999997E-2</c:v>
                </c:pt>
                <c:pt idx="147944">
                  <c:v>4.4985999999999998E-2</c:v>
                </c:pt>
                <c:pt idx="147945">
                  <c:v>4.4985999999999998E-2</c:v>
                </c:pt>
                <c:pt idx="147946">
                  <c:v>4.4985999999999998E-2</c:v>
                </c:pt>
                <c:pt idx="147947">
                  <c:v>4.4985999999999998E-2</c:v>
                </c:pt>
                <c:pt idx="147948">
                  <c:v>4.4985999999999998E-2</c:v>
                </c:pt>
                <c:pt idx="147949">
                  <c:v>4.4985999999999998E-2</c:v>
                </c:pt>
                <c:pt idx="147950">
                  <c:v>4.4985999999999998E-2</c:v>
                </c:pt>
                <c:pt idx="147951">
                  <c:v>4.4985999999999998E-2</c:v>
                </c:pt>
                <c:pt idx="147952">
                  <c:v>4.4985999999999998E-2</c:v>
                </c:pt>
                <c:pt idx="147953">
                  <c:v>4.4985999999999998E-2</c:v>
                </c:pt>
                <c:pt idx="147954">
                  <c:v>4.4985999999999998E-2</c:v>
                </c:pt>
                <c:pt idx="147955">
                  <c:v>4.4985999999999998E-2</c:v>
                </c:pt>
                <c:pt idx="147956">
                  <c:v>4.4985999999999998E-2</c:v>
                </c:pt>
                <c:pt idx="147957">
                  <c:v>4.4985999999999998E-2</c:v>
                </c:pt>
                <c:pt idx="147958">
                  <c:v>4.4985999999999998E-2</c:v>
                </c:pt>
                <c:pt idx="147959">
                  <c:v>4.4985999999999998E-2</c:v>
                </c:pt>
                <c:pt idx="147960">
                  <c:v>4.4985999999999998E-2</c:v>
                </c:pt>
                <c:pt idx="147961">
                  <c:v>4.4985999999999998E-2</c:v>
                </c:pt>
                <c:pt idx="147962">
                  <c:v>4.4985999999999998E-2</c:v>
                </c:pt>
                <c:pt idx="147963">
                  <c:v>4.4985999999999998E-2</c:v>
                </c:pt>
                <c:pt idx="147964">
                  <c:v>4.4985999999999998E-2</c:v>
                </c:pt>
                <c:pt idx="147965">
                  <c:v>4.4986999999999999E-2</c:v>
                </c:pt>
                <c:pt idx="147966">
                  <c:v>4.4986999999999999E-2</c:v>
                </c:pt>
                <c:pt idx="147967">
                  <c:v>4.4986999999999999E-2</c:v>
                </c:pt>
                <c:pt idx="147968">
                  <c:v>4.4986999999999999E-2</c:v>
                </c:pt>
                <c:pt idx="147969">
                  <c:v>4.4986999999999999E-2</c:v>
                </c:pt>
                <c:pt idx="147970">
                  <c:v>4.4988E-2</c:v>
                </c:pt>
                <c:pt idx="147971">
                  <c:v>4.4988E-2</c:v>
                </c:pt>
                <c:pt idx="147972">
                  <c:v>4.4988E-2</c:v>
                </c:pt>
                <c:pt idx="147973">
                  <c:v>4.4988E-2</c:v>
                </c:pt>
                <c:pt idx="147974">
                  <c:v>4.4988E-2</c:v>
                </c:pt>
                <c:pt idx="147975">
                  <c:v>4.4988E-2</c:v>
                </c:pt>
                <c:pt idx="147976">
                  <c:v>4.4989000000000001E-2</c:v>
                </c:pt>
                <c:pt idx="147977">
                  <c:v>4.4989000000000001E-2</c:v>
                </c:pt>
                <c:pt idx="147978">
                  <c:v>4.4989000000000001E-2</c:v>
                </c:pt>
                <c:pt idx="147979">
                  <c:v>4.4990000000000002E-2</c:v>
                </c:pt>
                <c:pt idx="147980">
                  <c:v>4.4990000000000002E-2</c:v>
                </c:pt>
                <c:pt idx="147981">
                  <c:v>4.4990000000000002E-2</c:v>
                </c:pt>
                <c:pt idx="147982">
                  <c:v>4.4991000000000003E-2</c:v>
                </c:pt>
                <c:pt idx="147983">
                  <c:v>4.4991000000000003E-2</c:v>
                </c:pt>
                <c:pt idx="147984">
                  <c:v>4.4991000000000003E-2</c:v>
                </c:pt>
                <c:pt idx="147985">
                  <c:v>4.4991999999999997E-2</c:v>
                </c:pt>
                <c:pt idx="147986">
                  <c:v>4.4991999999999997E-2</c:v>
                </c:pt>
                <c:pt idx="147987">
                  <c:v>4.4991999999999997E-2</c:v>
                </c:pt>
                <c:pt idx="147988">
                  <c:v>4.4992999999999998E-2</c:v>
                </c:pt>
                <c:pt idx="147989">
                  <c:v>4.4992999999999998E-2</c:v>
                </c:pt>
                <c:pt idx="147990">
                  <c:v>4.4992999999999998E-2</c:v>
                </c:pt>
                <c:pt idx="147991">
                  <c:v>4.4993999999999999E-2</c:v>
                </c:pt>
                <c:pt idx="147992">
                  <c:v>4.4993999999999999E-2</c:v>
                </c:pt>
                <c:pt idx="147993">
                  <c:v>4.4995E-2</c:v>
                </c:pt>
                <c:pt idx="147994">
                  <c:v>4.4995E-2</c:v>
                </c:pt>
                <c:pt idx="147995">
                  <c:v>4.4995E-2</c:v>
                </c:pt>
                <c:pt idx="147996">
                  <c:v>4.4996000000000001E-2</c:v>
                </c:pt>
                <c:pt idx="147997">
                  <c:v>4.4996000000000001E-2</c:v>
                </c:pt>
                <c:pt idx="147998">
                  <c:v>4.4996000000000001E-2</c:v>
                </c:pt>
                <c:pt idx="147999">
                  <c:v>4.4997000000000002E-2</c:v>
                </c:pt>
                <c:pt idx="148000">
                  <c:v>4.4997000000000002E-2</c:v>
                </c:pt>
                <c:pt idx="148001">
                  <c:v>4.4997000000000002E-2</c:v>
                </c:pt>
                <c:pt idx="148002">
                  <c:v>4.4998000000000003E-2</c:v>
                </c:pt>
                <c:pt idx="148003">
                  <c:v>4.4998000000000003E-2</c:v>
                </c:pt>
                <c:pt idx="148004">
                  <c:v>4.4998000000000003E-2</c:v>
                </c:pt>
                <c:pt idx="148005">
                  <c:v>4.4998999999999997E-2</c:v>
                </c:pt>
                <c:pt idx="148006">
                  <c:v>4.4998999999999997E-2</c:v>
                </c:pt>
                <c:pt idx="148007">
                  <c:v>4.4998999999999997E-2</c:v>
                </c:pt>
                <c:pt idx="148008">
                  <c:v>4.4999999999999998E-2</c:v>
                </c:pt>
                <c:pt idx="148009">
                  <c:v>4.4999999999999998E-2</c:v>
                </c:pt>
                <c:pt idx="148010">
                  <c:v>4.4999999999999998E-2</c:v>
                </c:pt>
                <c:pt idx="148011">
                  <c:v>4.5000999999999999E-2</c:v>
                </c:pt>
                <c:pt idx="148012">
                  <c:v>4.5000999999999999E-2</c:v>
                </c:pt>
                <c:pt idx="148013">
                  <c:v>4.5002E-2</c:v>
                </c:pt>
                <c:pt idx="148014">
                  <c:v>4.5002E-2</c:v>
                </c:pt>
                <c:pt idx="148015">
                  <c:v>4.5003000000000001E-2</c:v>
                </c:pt>
                <c:pt idx="148016">
                  <c:v>4.5003000000000001E-2</c:v>
                </c:pt>
                <c:pt idx="148017">
                  <c:v>4.5004000000000002E-2</c:v>
                </c:pt>
                <c:pt idx="148018">
                  <c:v>4.5004000000000002E-2</c:v>
                </c:pt>
                <c:pt idx="148019">
                  <c:v>4.5005000000000003E-2</c:v>
                </c:pt>
                <c:pt idx="148020">
                  <c:v>4.5005000000000003E-2</c:v>
                </c:pt>
                <c:pt idx="148021">
                  <c:v>4.5005999999999997E-2</c:v>
                </c:pt>
                <c:pt idx="148022">
                  <c:v>4.5005999999999997E-2</c:v>
                </c:pt>
                <c:pt idx="148023">
                  <c:v>4.5006999999999998E-2</c:v>
                </c:pt>
                <c:pt idx="148024">
                  <c:v>4.5007999999999999E-2</c:v>
                </c:pt>
                <c:pt idx="148025">
                  <c:v>4.5007999999999999E-2</c:v>
                </c:pt>
                <c:pt idx="148026">
                  <c:v>4.5009E-2</c:v>
                </c:pt>
                <c:pt idx="148027">
                  <c:v>4.5010000000000001E-2</c:v>
                </c:pt>
                <c:pt idx="148028">
                  <c:v>4.5011000000000002E-2</c:v>
                </c:pt>
                <c:pt idx="148029">
                  <c:v>4.5012000000000003E-2</c:v>
                </c:pt>
                <c:pt idx="148030">
                  <c:v>4.5012999999999997E-2</c:v>
                </c:pt>
                <c:pt idx="148031">
                  <c:v>4.5013999999999998E-2</c:v>
                </c:pt>
                <c:pt idx="148032">
                  <c:v>4.5014999999999999E-2</c:v>
                </c:pt>
                <c:pt idx="148033">
                  <c:v>4.5016E-2</c:v>
                </c:pt>
                <c:pt idx="148034">
                  <c:v>4.5017000000000001E-2</c:v>
                </c:pt>
                <c:pt idx="148035">
                  <c:v>4.5018000000000002E-2</c:v>
                </c:pt>
                <c:pt idx="148036">
                  <c:v>4.5019000000000003E-2</c:v>
                </c:pt>
                <c:pt idx="148037">
                  <c:v>4.5020999999999999E-2</c:v>
                </c:pt>
                <c:pt idx="148038">
                  <c:v>4.5022E-2</c:v>
                </c:pt>
                <c:pt idx="148039">
                  <c:v>4.5023000000000001E-2</c:v>
                </c:pt>
                <c:pt idx="148040">
                  <c:v>4.5025000000000003E-2</c:v>
                </c:pt>
                <c:pt idx="148041">
                  <c:v>4.5025999999999997E-2</c:v>
                </c:pt>
                <c:pt idx="148042">
                  <c:v>4.5027999999999999E-2</c:v>
                </c:pt>
                <c:pt idx="148043">
                  <c:v>4.5029E-2</c:v>
                </c:pt>
                <c:pt idx="148044">
                  <c:v>4.5031000000000002E-2</c:v>
                </c:pt>
                <c:pt idx="148045">
                  <c:v>4.5032000000000003E-2</c:v>
                </c:pt>
                <c:pt idx="148046">
                  <c:v>4.5033999999999998E-2</c:v>
                </c:pt>
                <c:pt idx="148047">
                  <c:v>4.5036E-2</c:v>
                </c:pt>
                <c:pt idx="148048">
                  <c:v>4.5037000000000001E-2</c:v>
                </c:pt>
                <c:pt idx="148049">
                  <c:v>4.5039000000000003E-2</c:v>
                </c:pt>
                <c:pt idx="148050">
                  <c:v>4.5040999999999998E-2</c:v>
                </c:pt>
                <c:pt idx="148051">
                  <c:v>4.5043E-2</c:v>
                </c:pt>
                <c:pt idx="148052">
                  <c:v>4.5045000000000002E-2</c:v>
                </c:pt>
                <c:pt idx="148053">
                  <c:v>4.5046000000000003E-2</c:v>
                </c:pt>
                <c:pt idx="148054">
                  <c:v>4.5047999999999998E-2</c:v>
                </c:pt>
                <c:pt idx="148055">
                  <c:v>4.505E-2</c:v>
                </c:pt>
                <c:pt idx="148056">
                  <c:v>4.5052000000000002E-2</c:v>
                </c:pt>
                <c:pt idx="148057">
                  <c:v>4.5053000000000003E-2</c:v>
                </c:pt>
                <c:pt idx="148058">
                  <c:v>4.5054999999999998E-2</c:v>
                </c:pt>
                <c:pt idx="148059">
                  <c:v>4.5057E-2</c:v>
                </c:pt>
                <c:pt idx="148060">
                  <c:v>4.5059000000000002E-2</c:v>
                </c:pt>
                <c:pt idx="148061">
                  <c:v>4.5060999999999997E-2</c:v>
                </c:pt>
                <c:pt idx="148062">
                  <c:v>4.5062999999999999E-2</c:v>
                </c:pt>
                <c:pt idx="148063">
                  <c:v>4.5065000000000001E-2</c:v>
                </c:pt>
                <c:pt idx="148064">
                  <c:v>4.5067000000000003E-2</c:v>
                </c:pt>
                <c:pt idx="148065">
                  <c:v>4.5067999999999997E-2</c:v>
                </c:pt>
                <c:pt idx="148066">
                  <c:v>4.5069999999999999E-2</c:v>
                </c:pt>
                <c:pt idx="148067">
                  <c:v>4.5072000000000001E-2</c:v>
                </c:pt>
                <c:pt idx="148068">
                  <c:v>4.5073000000000002E-2</c:v>
                </c:pt>
                <c:pt idx="148069">
                  <c:v>4.5074999999999997E-2</c:v>
                </c:pt>
                <c:pt idx="148070">
                  <c:v>4.5075999999999998E-2</c:v>
                </c:pt>
                <c:pt idx="148071">
                  <c:v>4.5078E-2</c:v>
                </c:pt>
                <c:pt idx="148072">
                  <c:v>4.5079000000000001E-2</c:v>
                </c:pt>
                <c:pt idx="148073">
                  <c:v>4.5081000000000003E-2</c:v>
                </c:pt>
                <c:pt idx="148074">
                  <c:v>4.5081999999999997E-2</c:v>
                </c:pt>
                <c:pt idx="148075">
                  <c:v>4.5083999999999999E-2</c:v>
                </c:pt>
                <c:pt idx="148076">
                  <c:v>4.5085E-2</c:v>
                </c:pt>
                <c:pt idx="148077">
                  <c:v>4.5086000000000001E-2</c:v>
                </c:pt>
                <c:pt idx="148078">
                  <c:v>4.5087000000000002E-2</c:v>
                </c:pt>
                <c:pt idx="148079">
                  <c:v>4.5088000000000003E-2</c:v>
                </c:pt>
                <c:pt idx="148080">
                  <c:v>4.5088999999999997E-2</c:v>
                </c:pt>
                <c:pt idx="148081">
                  <c:v>4.5089999999999998E-2</c:v>
                </c:pt>
                <c:pt idx="148082">
                  <c:v>4.5089999999999998E-2</c:v>
                </c:pt>
                <c:pt idx="148083">
                  <c:v>4.5090999999999999E-2</c:v>
                </c:pt>
                <c:pt idx="148084">
                  <c:v>4.5092E-2</c:v>
                </c:pt>
                <c:pt idx="148085">
                  <c:v>4.5092E-2</c:v>
                </c:pt>
                <c:pt idx="148086">
                  <c:v>4.5093000000000001E-2</c:v>
                </c:pt>
                <c:pt idx="148087">
                  <c:v>4.5094000000000002E-2</c:v>
                </c:pt>
                <c:pt idx="148088">
                  <c:v>4.5094000000000002E-2</c:v>
                </c:pt>
                <c:pt idx="148089">
                  <c:v>4.5094000000000002E-2</c:v>
                </c:pt>
                <c:pt idx="148090">
                  <c:v>4.5094000000000002E-2</c:v>
                </c:pt>
                <c:pt idx="148091">
                  <c:v>4.5094000000000002E-2</c:v>
                </c:pt>
                <c:pt idx="148092">
                  <c:v>4.5094000000000002E-2</c:v>
                </c:pt>
                <c:pt idx="148093">
                  <c:v>4.5094000000000002E-2</c:v>
                </c:pt>
                <c:pt idx="148094">
                  <c:v>4.5094000000000002E-2</c:v>
                </c:pt>
                <c:pt idx="148095">
                  <c:v>4.5094000000000002E-2</c:v>
                </c:pt>
                <c:pt idx="148096">
                  <c:v>4.5094000000000002E-2</c:v>
                </c:pt>
                <c:pt idx="148097">
                  <c:v>4.5094000000000002E-2</c:v>
                </c:pt>
                <c:pt idx="148098">
                  <c:v>4.5094000000000002E-2</c:v>
                </c:pt>
                <c:pt idx="148099">
                  <c:v>4.5094000000000002E-2</c:v>
                </c:pt>
                <c:pt idx="148100">
                  <c:v>4.5094000000000002E-2</c:v>
                </c:pt>
                <c:pt idx="148101">
                  <c:v>4.5093000000000001E-2</c:v>
                </c:pt>
                <c:pt idx="148102">
                  <c:v>4.5093000000000001E-2</c:v>
                </c:pt>
                <c:pt idx="148103">
                  <c:v>4.5093000000000001E-2</c:v>
                </c:pt>
                <c:pt idx="148104">
                  <c:v>4.5092E-2</c:v>
                </c:pt>
                <c:pt idx="148105">
                  <c:v>4.5092E-2</c:v>
                </c:pt>
                <c:pt idx="148106">
                  <c:v>4.5090999999999999E-2</c:v>
                </c:pt>
                <c:pt idx="148107">
                  <c:v>4.5090999999999999E-2</c:v>
                </c:pt>
                <c:pt idx="148108">
                  <c:v>4.5090999999999999E-2</c:v>
                </c:pt>
                <c:pt idx="148109">
                  <c:v>4.5089999999999998E-2</c:v>
                </c:pt>
                <c:pt idx="148110">
                  <c:v>4.5089999999999998E-2</c:v>
                </c:pt>
                <c:pt idx="148111">
                  <c:v>4.5089999999999998E-2</c:v>
                </c:pt>
                <c:pt idx="148112">
                  <c:v>4.5088999999999997E-2</c:v>
                </c:pt>
                <c:pt idx="148113">
                  <c:v>4.5088999999999997E-2</c:v>
                </c:pt>
                <c:pt idx="148114">
                  <c:v>4.5088000000000003E-2</c:v>
                </c:pt>
                <c:pt idx="148115">
                  <c:v>4.5088000000000003E-2</c:v>
                </c:pt>
                <c:pt idx="148116">
                  <c:v>4.5088000000000003E-2</c:v>
                </c:pt>
                <c:pt idx="148117">
                  <c:v>4.5087000000000002E-2</c:v>
                </c:pt>
                <c:pt idx="148118">
                  <c:v>4.5087000000000002E-2</c:v>
                </c:pt>
                <c:pt idx="148119">
                  <c:v>4.5087000000000002E-2</c:v>
                </c:pt>
                <c:pt idx="148120">
                  <c:v>4.5087000000000002E-2</c:v>
                </c:pt>
                <c:pt idx="148121">
                  <c:v>4.5087000000000002E-2</c:v>
                </c:pt>
                <c:pt idx="148122">
                  <c:v>4.5086000000000001E-2</c:v>
                </c:pt>
                <c:pt idx="148123">
                  <c:v>4.5086000000000001E-2</c:v>
                </c:pt>
                <c:pt idx="148124">
                  <c:v>4.5086000000000001E-2</c:v>
                </c:pt>
                <c:pt idx="148125">
                  <c:v>4.5086000000000001E-2</c:v>
                </c:pt>
                <c:pt idx="148126">
                  <c:v>4.5086000000000001E-2</c:v>
                </c:pt>
                <c:pt idx="148127">
                  <c:v>4.5086000000000001E-2</c:v>
                </c:pt>
                <c:pt idx="148128">
                  <c:v>4.5086000000000001E-2</c:v>
                </c:pt>
                <c:pt idx="148129">
                  <c:v>4.5086000000000001E-2</c:v>
                </c:pt>
                <c:pt idx="148130">
                  <c:v>4.5086000000000001E-2</c:v>
                </c:pt>
                <c:pt idx="148131">
                  <c:v>4.5086000000000001E-2</c:v>
                </c:pt>
                <c:pt idx="148132">
                  <c:v>4.5087000000000002E-2</c:v>
                </c:pt>
                <c:pt idx="148133">
                  <c:v>4.5087000000000002E-2</c:v>
                </c:pt>
                <c:pt idx="148134">
                  <c:v>4.5087000000000002E-2</c:v>
                </c:pt>
                <c:pt idx="148135">
                  <c:v>4.5088000000000003E-2</c:v>
                </c:pt>
                <c:pt idx="148136">
                  <c:v>4.5088000000000003E-2</c:v>
                </c:pt>
                <c:pt idx="148137">
                  <c:v>4.5088000000000003E-2</c:v>
                </c:pt>
                <c:pt idx="148138">
                  <c:v>4.5088999999999997E-2</c:v>
                </c:pt>
                <c:pt idx="148139">
                  <c:v>4.5088999999999997E-2</c:v>
                </c:pt>
                <c:pt idx="148140">
                  <c:v>4.5088999999999997E-2</c:v>
                </c:pt>
                <c:pt idx="148141">
                  <c:v>4.5089999999999998E-2</c:v>
                </c:pt>
                <c:pt idx="148142">
                  <c:v>4.5089999999999998E-2</c:v>
                </c:pt>
                <c:pt idx="148143">
                  <c:v>4.5090999999999999E-2</c:v>
                </c:pt>
                <c:pt idx="148144">
                  <c:v>4.5092E-2</c:v>
                </c:pt>
                <c:pt idx="148145">
                  <c:v>4.5092E-2</c:v>
                </c:pt>
                <c:pt idx="148146">
                  <c:v>4.5093000000000001E-2</c:v>
                </c:pt>
                <c:pt idx="148147">
                  <c:v>4.5094000000000002E-2</c:v>
                </c:pt>
                <c:pt idx="148148">
                  <c:v>4.5095000000000003E-2</c:v>
                </c:pt>
                <c:pt idx="148149">
                  <c:v>4.5095000000000003E-2</c:v>
                </c:pt>
                <c:pt idx="148150">
                  <c:v>4.5095999999999997E-2</c:v>
                </c:pt>
                <c:pt idx="148151">
                  <c:v>4.5096999999999998E-2</c:v>
                </c:pt>
                <c:pt idx="148152">
                  <c:v>4.5096999999999998E-2</c:v>
                </c:pt>
                <c:pt idx="148153">
                  <c:v>4.5097999999999999E-2</c:v>
                </c:pt>
                <c:pt idx="148154">
                  <c:v>4.5099E-2</c:v>
                </c:pt>
                <c:pt idx="148155">
                  <c:v>4.5100000000000001E-2</c:v>
                </c:pt>
                <c:pt idx="148156">
                  <c:v>4.5101000000000002E-2</c:v>
                </c:pt>
                <c:pt idx="148157">
                  <c:v>4.5102000000000003E-2</c:v>
                </c:pt>
                <c:pt idx="148158">
                  <c:v>4.5102999999999997E-2</c:v>
                </c:pt>
                <c:pt idx="148159">
                  <c:v>4.5103999999999998E-2</c:v>
                </c:pt>
                <c:pt idx="148160">
                  <c:v>4.5103999999999998E-2</c:v>
                </c:pt>
                <c:pt idx="148161">
                  <c:v>4.5104999999999999E-2</c:v>
                </c:pt>
                <c:pt idx="148162">
                  <c:v>4.5106E-2</c:v>
                </c:pt>
                <c:pt idx="148163">
                  <c:v>4.5107000000000001E-2</c:v>
                </c:pt>
                <c:pt idx="148164">
                  <c:v>4.5108000000000002E-2</c:v>
                </c:pt>
                <c:pt idx="148165">
                  <c:v>4.5109000000000003E-2</c:v>
                </c:pt>
                <c:pt idx="148166">
                  <c:v>4.5109999999999997E-2</c:v>
                </c:pt>
                <c:pt idx="148167">
                  <c:v>4.5109999999999997E-2</c:v>
                </c:pt>
                <c:pt idx="148168">
                  <c:v>4.5110999999999998E-2</c:v>
                </c:pt>
                <c:pt idx="148169">
                  <c:v>4.5111999999999999E-2</c:v>
                </c:pt>
                <c:pt idx="148170">
                  <c:v>4.5113E-2</c:v>
                </c:pt>
                <c:pt idx="148171">
                  <c:v>4.5114000000000001E-2</c:v>
                </c:pt>
                <c:pt idx="148172">
                  <c:v>4.5115000000000002E-2</c:v>
                </c:pt>
                <c:pt idx="148173">
                  <c:v>4.5115000000000002E-2</c:v>
                </c:pt>
                <c:pt idx="148174">
                  <c:v>4.5116000000000003E-2</c:v>
                </c:pt>
                <c:pt idx="148175">
                  <c:v>4.5116999999999997E-2</c:v>
                </c:pt>
                <c:pt idx="148176">
                  <c:v>4.5116999999999997E-2</c:v>
                </c:pt>
                <c:pt idx="148177">
                  <c:v>4.5117999999999998E-2</c:v>
                </c:pt>
                <c:pt idx="148178">
                  <c:v>4.5118999999999999E-2</c:v>
                </c:pt>
                <c:pt idx="148179">
                  <c:v>4.5118999999999999E-2</c:v>
                </c:pt>
                <c:pt idx="148180">
                  <c:v>4.512E-2</c:v>
                </c:pt>
                <c:pt idx="148181">
                  <c:v>4.512E-2</c:v>
                </c:pt>
                <c:pt idx="148182">
                  <c:v>4.5121000000000001E-2</c:v>
                </c:pt>
                <c:pt idx="148183">
                  <c:v>4.5121000000000001E-2</c:v>
                </c:pt>
                <c:pt idx="148184">
                  <c:v>4.5122000000000002E-2</c:v>
                </c:pt>
                <c:pt idx="148185">
                  <c:v>4.5122000000000002E-2</c:v>
                </c:pt>
                <c:pt idx="148186">
                  <c:v>4.5122000000000002E-2</c:v>
                </c:pt>
                <c:pt idx="148187">
                  <c:v>4.5122000000000002E-2</c:v>
                </c:pt>
                <c:pt idx="148188">
                  <c:v>4.5123000000000003E-2</c:v>
                </c:pt>
                <c:pt idx="148189">
                  <c:v>4.5123000000000003E-2</c:v>
                </c:pt>
                <c:pt idx="148190">
                  <c:v>4.5123000000000003E-2</c:v>
                </c:pt>
                <c:pt idx="148191">
                  <c:v>4.5123000000000003E-2</c:v>
                </c:pt>
                <c:pt idx="148192">
                  <c:v>4.5123999999999997E-2</c:v>
                </c:pt>
                <c:pt idx="148193">
                  <c:v>4.5123999999999997E-2</c:v>
                </c:pt>
                <c:pt idx="148194">
                  <c:v>4.5123999999999997E-2</c:v>
                </c:pt>
                <c:pt idx="148195">
                  <c:v>4.5123999999999997E-2</c:v>
                </c:pt>
                <c:pt idx="148196">
                  <c:v>4.5123999999999997E-2</c:v>
                </c:pt>
                <c:pt idx="148197">
                  <c:v>4.5123000000000003E-2</c:v>
                </c:pt>
                <c:pt idx="148198">
                  <c:v>4.5123000000000003E-2</c:v>
                </c:pt>
                <c:pt idx="148199">
                  <c:v>4.5123000000000003E-2</c:v>
                </c:pt>
                <c:pt idx="148200">
                  <c:v>4.5123000000000003E-2</c:v>
                </c:pt>
                <c:pt idx="148201">
                  <c:v>4.5123000000000003E-2</c:v>
                </c:pt>
                <c:pt idx="148202">
                  <c:v>4.5123000000000003E-2</c:v>
                </c:pt>
                <c:pt idx="148203">
                  <c:v>4.5123000000000003E-2</c:v>
                </c:pt>
                <c:pt idx="148204">
                  <c:v>4.5123000000000003E-2</c:v>
                </c:pt>
                <c:pt idx="148205">
                  <c:v>4.5123000000000003E-2</c:v>
                </c:pt>
                <c:pt idx="148206">
                  <c:v>4.5122000000000002E-2</c:v>
                </c:pt>
                <c:pt idx="148207">
                  <c:v>4.5122000000000002E-2</c:v>
                </c:pt>
                <c:pt idx="148208">
                  <c:v>4.5122000000000002E-2</c:v>
                </c:pt>
                <c:pt idx="148209">
                  <c:v>4.5122000000000002E-2</c:v>
                </c:pt>
                <c:pt idx="148210">
                  <c:v>4.5121000000000001E-2</c:v>
                </c:pt>
                <c:pt idx="148211">
                  <c:v>4.5121000000000001E-2</c:v>
                </c:pt>
                <c:pt idx="148212">
                  <c:v>4.5121000000000001E-2</c:v>
                </c:pt>
                <c:pt idx="148213">
                  <c:v>4.5121000000000001E-2</c:v>
                </c:pt>
                <c:pt idx="148214">
                  <c:v>4.5121000000000001E-2</c:v>
                </c:pt>
                <c:pt idx="148215">
                  <c:v>4.5121000000000001E-2</c:v>
                </c:pt>
                <c:pt idx="148216">
                  <c:v>4.5121000000000001E-2</c:v>
                </c:pt>
                <c:pt idx="148217">
                  <c:v>4.5121000000000001E-2</c:v>
                </c:pt>
                <c:pt idx="148218">
                  <c:v>4.5121000000000001E-2</c:v>
                </c:pt>
                <c:pt idx="148219">
                  <c:v>4.5121000000000001E-2</c:v>
                </c:pt>
                <c:pt idx="148220">
                  <c:v>4.5121000000000001E-2</c:v>
                </c:pt>
                <c:pt idx="148221">
                  <c:v>4.5121000000000001E-2</c:v>
                </c:pt>
                <c:pt idx="148222">
                  <c:v>4.5121000000000001E-2</c:v>
                </c:pt>
                <c:pt idx="148223">
                  <c:v>4.5121000000000001E-2</c:v>
                </c:pt>
                <c:pt idx="148224">
                  <c:v>4.5121000000000001E-2</c:v>
                </c:pt>
                <c:pt idx="148225">
                  <c:v>4.5122000000000002E-2</c:v>
                </c:pt>
                <c:pt idx="148226">
                  <c:v>4.5122000000000002E-2</c:v>
                </c:pt>
                <c:pt idx="148227">
                  <c:v>4.5122000000000002E-2</c:v>
                </c:pt>
                <c:pt idx="148228">
                  <c:v>4.5123000000000003E-2</c:v>
                </c:pt>
                <c:pt idx="148229">
                  <c:v>4.5123000000000003E-2</c:v>
                </c:pt>
                <c:pt idx="148230">
                  <c:v>4.5123000000000003E-2</c:v>
                </c:pt>
                <c:pt idx="148231">
                  <c:v>4.5123999999999997E-2</c:v>
                </c:pt>
                <c:pt idx="148232">
                  <c:v>4.5123999999999997E-2</c:v>
                </c:pt>
                <c:pt idx="148233">
                  <c:v>4.5124999999999998E-2</c:v>
                </c:pt>
                <c:pt idx="148234">
                  <c:v>4.5124999999999998E-2</c:v>
                </c:pt>
                <c:pt idx="148235">
                  <c:v>4.5125999999999999E-2</c:v>
                </c:pt>
                <c:pt idx="148236">
                  <c:v>4.5127E-2</c:v>
                </c:pt>
                <c:pt idx="148237">
                  <c:v>4.5127E-2</c:v>
                </c:pt>
                <c:pt idx="148238">
                  <c:v>4.5128000000000001E-2</c:v>
                </c:pt>
                <c:pt idx="148239">
                  <c:v>4.5129000000000002E-2</c:v>
                </c:pt>
                <c:pt idx="148240">
                  <c:v>4.5130000000000003E-2</c:v>
                </c:pt>
                <c:pt idx="148241">
                  <c:v>4.5130999999999998E-2</c:v>
                </c:pt>
                <c:pt idx="148242">
                  <c:v>4.5130999999999998E-2</c:v>
                </c:pt>
                <c:pt idx="148243">
                  <c:v>4.5131999999999999E-2</c:v>
                </c:pt>
                <c:pt idx="148244">
                  <c:v>4.5133E-2</c:v>
                </c:pt>
                <c:pt idx="148245">
                  <c:v>4.5134000000000001E-2</c:v>
                </c:pt>
                <c:pt idx="148246">
                  <c:v>4.5135000000000002E-2</c:v>
                </c:pt>
                <c:pt idx="148247">
                  <c:v>4.5135000000000002E-2</c:v>
                </c:pt>
                <c:pt idx="148248">
                  <c:v>4.5136000000000003E-2</c:v>
                </c:pt>
                <c:pt idx="148249">
                  <c:v>4.5136999999999997E-2</c:v>
                </c:pt>
                <c:pt idx="148250">
                  <c:v>4.5137999999999998E-2</c:v>
                </c:pt>
                <c:pt idx="148251">
                  <c:v>4.5138999999999999E-2</c:v>
                </c:pt>
                <c:pt idx="148252">
                  <c:v>4.514E-2</c:v>
                </c:pt>
                <c:pt idx="148253">
                  <c:v>4.5141000000000001E-2</c:v>
                </c:pt>
                <c:pt idx="148254">
                  <c:v>4.5142000000000002E-2</c:v>
                </c:pt>
                <c:pt idx="148255">
                  <c:v>4.5142000000000002E-2</c:v>
                </c:pt>
                <c:pt idx="148256">
                  <c:v>4.5143000000000003E-2</c:v>
                </c:pt>
                <c:pt idx="148257">
                  <c:v>4.5143999999999997E-2</c:v>
                </c:pt>
                <c:pt idx="148258">
                  <c:v>4.5144999999999998E-2</c:v>
                </c:pt>
                <c:pt idx="148259">
                  <c:v>4.5144999999999998E-2</c:v>
                </c:pt>
                <c:pt idx="148260">
                  <c:v>4.5145999999999999E-2</c:v>
                </c:pt>
                <c:pt idx="148261">
                  <c:v>4.5147E-2</c:v>
                </c:pt>
                <c:pt idx="148262">
                  <c:v>4.5148000000000001E-2</c:v>
                </c:pt>
                <c:pt idx="148263">
                  <c:v>4.5149000000000002E-2</c:v>
                </c:pt>
                <c:pt idx="148264">
                  <c:v>4.5149000000000002E-2</c:v>
                </c:pt>
                <c:pt idx="148265">
                  <c:v>4.5150000000000003E-2</c:v>
                </c:pt>
                <c:pt idx="148266">
                  <c:v>4.5150000000000003E-2</c:v>
                </c:pt>
                <c:pt idx="148267">
                  <c:v>4.5150999999999997E-2</c:v>
                </c:pt>
                <c:pt idx="148268">
                  <c:v>4.5150999999999997E-2</c:v>
                </c:pt>
                <c:pt idx="148269">
                  <c:v>4.5151999999999998E-2</c:v>
                </c:pt>
                <c:pt idx="148270">
                  <c:v>4.5151999999999998E-2</c:v>
                </c:pt>
                <c:pt idx="148271">
                  <c:v>4.5152999999999999E-2</c:v>
                </c:pt>
                <c:pt idx="148272">
                  <c:v>4.5152999999999999E-2</c:v>
                </c:pt>
                <c:pt idx="148273">
                  <c:v>4.5154E-2</c:v>
                </c:pt>
                <c:pt idx="148274">
                  <c:v>4.5154E-2</c:v>
                </c:pt>
                <c:pt idx="148275">
                  <c:v>4.5155000000000001E-2</c:v>
                </c:pt>
                <c:pt idx="148276">
                  <c:v>4.5155000000000001E-2</c:v>
                </c:pt>
                <c:pt idx="148277">
                  <c:v>4.5155000000000001E-2</c:v>
                </c:pt>
                <c:pt idx="148278">
                  <c:v>4.5156000000000002E-2</c:v>
                </c:pt>
                <c:pt idx="148279">
                  <c:v>4.5156000000000002E-2</c:v>
                </c:pt>
                <c:pt idx="148280">
                  <c:v>4.5156000000000002E-2</c:v>
                </c:pt>
                <c:pt idx="148281">
                  <c:v>4.5156000000000002E-2</c:v>
                </c:pt>
                <c:pt idx="148282">
                  <c:v>4.5156000000000002E-2</c:v>
                </c:pt>
                <c:pt idx="148283">
                  <c:v>4.5157000000000003E-2</c:v>
                </c:pt>
                <c:pt idx="148284">
                  <c:v>4.5157000000000003E-2</c:v>
                </c:pt>
                <c:pt idx="148285">
                  <c:v>4.5157000000000003E-2</c:v>
                </c:pt>
                <c:pt idx="148286">
                  <c:v>4.5157000000000003E-2</c:v>
                </c:pt>
                <c:pt idx="148287">
                  <c:v>4.5157999999999997E-2</c:v>
                </c:pt>
                <c:pt idx="148288">
                  <c:v>4.5157999999999997E-2</c:v>
                </c:pt>
                <c:pt idx="148289">
                  <c:v>4.5157999999999997E-2</c:v>
                </c:pt>
                <c:pt idx="148290">
                  <c:v>4.5157999999999997E-2</c:v>
                </c:pt>
                <c:pt idx="148291">
                  <c:v>4.5157999999999997E-2</c:v>
                </c:pt>
                <c:pt idx="148292">
                  <c:v>4.5157999999999997E-2</c:v>
                </c:pt>
                <c:pt idx="148293">
                  <c:v>4.5157999999999997E-2</c:v>
                </c:pt>
                <c:pt idx="148294">
                  <c:v>4.5157999999999997E-2</c:v>
                </c:pt>
                <c:pt idx="148295">
                  <c:v>4.5157999999999997E-2</c:v>
                </c:pt>
                <c:pt idx="148296">
                  <c:v>4.5157999999999997E-2</c:v>
                </c:pt>
                <c:pt idx="148297">
                  <c:v>4.5157999999999997E-2</c:v>
                </c:pt>
                <c:pt idx="148298">
                  <c:v>4.5157999999999997E-2</c:v>
                </c:pt>
                <c:pt idx="148299">
                  <c:v>4.5157999999999997E-2</c:v>
                </c:pt>
                <c:pt idx="148300">
                  <c:v>4.5157999999999997E-2</c:v>
                </c:pt>
                <c:pt idx="148301">
                  <c:v>4.5157999999999997E-2</c:v>
                </c:pt>
                <c:pt idx="148302">
                  <c:v>4.5157999999999997E-2</c:v>
                </c:pt>
                <c:pt idx="148303">
                  <c:v>4.5157999999999997E-2</c:v>
                </c:pt>
                <c:pt idx="148304">
                  <c:v>4.5157999999999997E-2</c:v>
                </c:pt>
                <c:pt idx="148305">
                  <c:v>4.5157999999999997E-2</c:v>
                </c:pt>
                <c:pt idx="148306">
                  <c:v>4.5157999999999997E-2</c:v>
                </c:pt>
                <c:pt idx="148307">
                  <c:v>4.5157999999999997E-2</c:v>
                </c:pt>
                <c:pt idx="148308">
                  <c:v>4.5157999999999997E-2</c:v>
                </c:pt>
                <c:pt idx="148309">
                  <c:v>4.5157999999999997E-2</c:v>
                </c:pt>
                <c:pt idx="148310">
                  <c:v>4.5158999999999998E-2</c:v>
                </c:pt>
                <c:pt idx="148311">
                  <c:v>4.5158999999999998E-2</c:v>
                </c:pt>
                <c:pt idx="148312">
                  <c:v>4.5158999999999998E-2</c:v>
                </c:pt>
                <c:pt idx="148313">
                  <c:v>4.5158999999999998E-2</c:v>
                </c:pt>
                <c:pt idx="148314">
                  <c:v>4.5158999999999998E-2</c:v>
                </c:pt>
                <c:pt idx="148315">
                  <c:v>4.5157999999999997E-2</c:v>
                </c:pt>
                <c:pt idx="148316">
                  <c:v>4.5157999999999997E-2</c:v>
                </c:pt>
                <c:pt idx="148317">
                  <c:v>4.5157999999999997E-2</c:v>
                </c:pt>
                <c:pt idx="148318">
                  <c:v>4.5157999999999997E-2</c:v>
                </c:pt>
                <c:pt idx="148319">
                  <c:v>4.5158999999999998E-2</c:v>
                </c:pt>
                <c:pt idx="148320">
                  <c:v>4.5158999999999998E-2</c:v>
                </c:pt>
                <c:pt idx="148321">
                  <c:v>4.5158999999999998E-2</c:v>
                </c:pt>
                <c:pt idx="148322">
                  <c:v>4.5158999999999998E-2</c:v>
                </c:pt>
                <c:pt idx="148323">
                  <c:v>4.5158999999999998E-2</c:v>
                </c:pt>
                <c:pt idx="148324">
                  <c:v>4.5158999999999998E-2</c:v>
                </c:pt>
                <c:pt idx="148325">
                  <c:v>4.5158999999999998E-2</c:v>
                </c:pt>
                <c:pt idx="148326">
                  <c:v>4.5158999999999998E-2</c:v>
                </c:pt>
                <c:pt idx="148327">
                  <c:v>4.5158999999999998E-2</c:v>
                </c:pt>
                <c:pt idx="148328">
                  <c:v>4.5157999999999997E-2</c:v>
                </c:pt>
                <c:pt idx="148329">
                  <c:v>4.5157999999999997E-2</c:v>
                </c:pt>
                <c:pt idx="148330">
                  <c:v>4.5157999999999997E-2</c:v>
                </c:pt>
                <c:pt idx="148331">
                  <c:v>4.5157999999999997E-2</c:v>
                </c:pt>
                <c:pt idx="148332">
                  <c:v>4.5157999999999997E-2</c:v>
                </c:pt>
                <c:pt idx="148333">
                  <c:v>4.5157999999999997E-2</c:v>
                </c:pt>
                <c:pt idx="148334">
                  <c:v>4.5157999999999997E-2</c:v>
                </c:pt>
                <c:pt idx="148335">
                  <c:v>4.5157999999999997E-2</c:v>
                </c:pt>
                <c:pt idx="148336">
                  <c:v>4.5157999999999997E-2</c:v>
                </c:pt>
                <c:pt idx="148337">
                  <c:v>4.5157999999999997E-2</c:v>
                </c:pt>
                <c:pt idx="148338">
                  <c:v>4.5157000000000003E-2</c:v>
                </c:pt>
                <c:pt idx="148339">
                  <c:v>4.5157000000000003E-2</c:v>
                </c:pt>
                <c:pt idx="148340">
                  <c:v>4.5157000000000003E-2</c:v>
                </c:pt>
                <c:pt idx="148341">
                  <c:v>4.5156000000000002E-2</c:v>
                </c:pt>
                <c:pt idx="148342">
                  <c:v>4.5156000000000002E-2</c:v>
                </c:pt>
                <c:pt idx="148343">
                  <c:v>4.5156000000000002E-2</c:v>
                </c:pt>
                <c:pt idx="148344">
                  <c:v>4.5155000000000001E-2</c:v>
                </c:pt>
                <c:pt idx="148345">
                  <c:v>4.5155000000000001E-2</c:v>
                </c:pt>
                <c:pt idx="148346">
                  <c:v>4.5155000000000001E-2</c:v>
                </c:pt>
                <c:pt idx="148347">
                  <c:v>4.5154E-2</c:v>
                </c:pt>
                <c:pt idx="148348">
                  <c:v>4.5152999999999999E-2</c:v>
                </c:pt>
                <c:pt idx="148349">
                  <c:v>4.5152999999999999E-2</c:v>
                </c:pt>
                <c:pt idx="148350">
                  <c:v>4.5151999999999998E-2</c:v>
                </c:pt>
                <c:pt idx="148351">
                  <c:v>4.5150999999999997E-2</c:v>
                </c:pt>
                <c:pt idx="148352">
                  <c:v>4.5150000000000003E-2</c:v>
                </c:pt>
                <c:pt idx="148353">
                  <c:v>4.5150000000000003E-2</c:v>
                </c:pt>
                <c:pt idx="148354">
                  <c:v>4.5149000000000002E-2</c:v>
                </c:pt>
                <c:pt idx="148355">
                  <c:v>4.5148000000000001E-2</c:v>
                </c:pt>
                <c:pt idx="148356">
                  <c:v>4.5147E-2</c:v>
                </c:pt>
                <c:pt idx="148357">
                  <c:v>4.5145999999999999E-2</c:v>
                </c:pt>
                <c:pt idx="148358">
                  <c:v>4.5144999999999998E-2</c:v>
                </c:pt>
                <c:pt idx="148359">
                  <c:v>4.5143999999999997E-2</c:v>
                </c:pt>
                <c:pt idx="148360">
                  <c:v>4.5143000000000003E-2</c:v>
                </c:pt>
                <c:pt idx="148361">
                  <c:v>4.5141000000000001E-2</c:v>
                </c:pt>
                <c:pt idx="148362">
                  <c:v>4.514E-2</c:v>
                </c:pt>
                <c:pt idx="148363">
                  <c:v>4.5138999999999999E-2</c:v>
                </c:pt>
                <c:pt idx="148364">
                  <c:v>4.5136999999999997E-2</c:v>
                </c:pt>
                <c:pt idx="148365">
                  <c:v>4.5136000000000003E-2</c:v>
                </c:pt>
                <c:pt idx="148366">
                  <c:v>4.5134000000000001E-2</c:v>
                </c:pt>
                <c:pt idx="148367">
                  <c:v>4.5133E-2</c:v>
                </c:pt>
                <c:pt idx="148368">
                  <c:v>4.5130999999999998E-2</c:v>
                </c:pt>
                <c:pt idx="148369">
                  <c:v>4.5130000000000003E-2</c:v>
                </c:pt>
                <c:pt idx="148370">
                  <c:v>4.5128000000000001E-2</c:v>
                </c:pt>
                <c:pt idx="148371">
                  <c:v>4.5125999999999999E-2</c:v>
                </c:pt>
                <c:pt idx="148372">
                  <c:v>4.5124999999999998E-2</c:v>
                </c:pt>
                <c:pt idx="148373">
                  <c:v>4.5123000000000003E-2</c:v>
                </c:pt>
                <c:pt idx="148374">
                  <c:v>4.5121000000000001E-2</c:v>
                </c:pt>
                <c:pt idx="148375">
                  <c:v>4.5118999999999999E-2</c:v>
                </c:pt>
                <c:pt idx="148376">
                  <c:v>4.5116999999999997E-2</c:v>
                </c:pt>
                <c:pt idx="148377">
                  <c:v>4.5115000000000002E-2</c:v>
                </c:pt>
                <c:pt idx="148378">
                  <c:v>4.5113E-2</c:v>
                </c:pt>
                <c:pt idx="148379">
                  <c:v>4.5110999999999998E-2</c:v>
                </c:pt>
                <c:pt idx="148380">
                  <c:v>4.5109999999999997E-2</c:v>
                </c:pt>
                <c:pt idx="148381">
                  <c:v>4.5108000000000002E-2</c:v>
                </c:pt>
                <c:pt idx="148382">
                  <c:v>4.5106E-2</c:v>
                </c:pt>
                <c:pt idx="148383">
                  <c:v>4.5103999999999998E-2</c:v>
                </c:pt>
                <c:pt idx="148384">
                  <c:v>4.5101000000000002E-2</c:v>
                </c:pt>
                <c:pt idx="148385">
                  <c:v>4.5099E-2</c:v>
                </c:pt>
                <c:pt idx="148386">
                  <c:v>4.5096999999999998E-2</c:v>
                </c:pt>
                <c:pt idx="148387">
                  <c:v>4.5095000000000003E-2</c:v>
                </c:pt>
                <c:pt idx="148388">
                  <c:v>4.5093000000000001E-2</c:v>
                </c:pt>
                <c:pt idx="148389">
                  <c:v>4.5090999999999999E-2</c:v>
                </c:pt>
                <c:pt idx="148390">
                  <c:v>4.5088999999999997E-2</c:v>
                </c:pt>
                <c:pt idx="148391">
                  <c:v>4.5087000000000002E-2</c:v>
                </c:pt>
                <c:pt idx="148392">
                  <c:v>4.5085E-2</c:v>
                </c:pt>
                <c:pt idx="148393">
                  <c:v>4.5082999999999998E-2</c:v>
                </c:pt>
                <c:pt idx="148394">
                  <c:v>4.5081000000000003E-2</c:v>
                </c:pt>
                <c:pt idx="148395">
                  <c:v>4.5079000000000001E-2</c:v>
                </c:pt>
                <c:pt idx="148396">
                  <c:v>4.5076999999999999E-2</c:v>
                </c:pt>
                <c:pt idx="148397">
                  <c:v>4.5075999999999998E-2</c:v>
                </c:pt>
                <c:pt idx="148398">
                  <c:v>4.5074000000000003E-2</c:v>
                </c:pt>
                <c:pt idx="148399">
                  <c:v>4.5072000000000001E-2</c:v>
                </c:pt>
                <c:pt idx="148400">
                  <c:v>4.5069999999999999E-2</c:v>
                </c:pt>
                <c:pt idx="148401">
                  <c:v>4.5068999999999998E-2</c:v>
                </c:pt>
                <c:pt idx="148402">
                  <c:v>4.5067000000000003E-2</c:v>
                </c:pt>
                <c:pt idx="148403">
                  <c:v>4.5066000000000002E-2</c:v>
                </c:pt>
                <c:pt idx="148404">
                  <c:v>4.5064E-2</c:v>
                </c:pt>
                <c:pt idx="148405">
                  <c:v>4.5062999999999999E-2</c:v>
                </c:pt>
                <c:pt idx="148406">
                  <c:v>4.5061999999999998E-2</c:v>
                </c:pt>
                <c:pt idx="148407">
                  <c:v>4.5060000000000003E-2</c:v>
                </c:pt>
                <c:pt idx="148408">
                  <c:v>4.5059000000000002E-2</c:v>
                </c:pt>
                <c:pt idx="148409">
                  <c:v>4.5058000000000001E-2</c:v>
                </c:pt>
                <c:pt idx="148410">
                  <c:v>4.5057E-2</c:v>
                </c:pt>
                <c:pt idx="148411">
                  <c:v>4.5055999999999999E-2</c:v>
                </c:pt>
                <c:pt idx="148412">
                  <c:v>4.5054999999999998E-2</c:v>
                </c:pt>
                <c:pt idx="148413">
                  <c:v>4.5054999999999998E-2</c:v>
                </c:pt>
                <c:pt idx="148414">
                  <c:v>4.5053999999999997E-2</c:v>
                </c:pt>
                <c:pt idx="148415">
                  <c:v>4.5053999999999997E-2</c:v>
                </c:pt>
                <c:pt idx="148416">
                  <c:v>4.5053000000000003E-2</c:v>
                </c:pt>
                <c:pt idx="148417">
                  <c:v>4.5053000000000003E-2</c:v>
                </c:pt>
                <c:pt idx="148418">
                  <c:v>4.5053000000000003E-2</c:v>
                </c:pt>
                <c:pt idx="148419">
                  <c:v>4.5053000000000003E-2</c:v>
                </c:pt>
                <c:pt idx="148420">
                  <c:v>4.5052000000000002E-2</c:v>
                </c:pt>
                <c:pt idx="148421">
                  <c:v>4.5052000000000002E-2</c:v>
                </c:pt>
                <c:pt idx="148422">
                  <c:v>4.5052000000000002E-2</c:v>
                </c:pt>
                <c:pt idx="148423">
                  <c:v>4.5053000000000003E-2</c:v>
                </c:pt>
                <c:pt idx="148424">
                  <c:v>4.5053000000000003E-2</c:v>
                </c:pt>
                <c:pt idx="148425">
                  <c:v>4.5053000000000003E-2</c:v>
                </c:pt>
                <c:pt idx="148426">
                  <c:v>4.5053999999999997E-2</c:v>
                </c:pt>
                <c:pt idx="148427">
                  <c:v>4.5053999999999997E-2</c:v>
                </c:pt>
                <c:pt idx="148428">
                  <c:v>4.5054999999999998E-2</c:v>
                </c:pt>
                <c:pt idx="148429">
                  <c:v>4.5055999999999999E-2</c:v>
                </c:pt>
                <c:pt idx="148430">
                  <c:v>4.5057E-2</c:v>
                </c:pt>
                <c:pt idx="148431">
                  <c:v>4.5057E-2</c:v>
                </c:pt>
                <c:pt idx="148432">
                  <c:v>4.5058000000000001E-2</c:v>
                </c:pt>
                <c:pt idx="148433">
                  <c:v>4.5059000000000002E-2</c:v>
                </c:pt>
                <c:pt idx="148434">
                  <c:v>4.5060000000000003E-2</c:v>
                </c:pt>
                <c:pt idx="148435">
                  <c:v>4.5060999999999997E-2</c:v>
                </c:pt>
                <c:pt idx="148436">
                  <c:v>4.5061999999999998E-2</c:v>
                </c:pt>
                <c:pt idx="148437">
                  <c:v>4.5064E-2</c:v>
                </c:pt>
                <c:pt idx="148438">
                  <c:v>4.5065000000000001E-2</c:v>
                </c:pt>
                <c:pt idx="148439">
                  <c:v>4.5066000000000002E-2</c:v>
                </c:pt>
                <c:pt idx="148440">
                  <c:v>4.5067999999999997E-2</c:v>
                </c:pt>
                <c:pt idx="148441">
                  <c:v>4.5068999999999998E-2</c:v>
                </c:pt>
                <c:pt idx="148442">
                  <c:v>4.5071E-2</c:v>
                </c:pt>
                <c:pt idx="148443">
                  <c:v>4.5072000000000001E-2</c:v>
                </c:pt>
                <c:pt idx="148444">
                  <c:v>4.5074000000000003E-2</c:v>
                </c:pt>
                <c:pt idx="148445">
                  <c:v>4.5074999999999997E-2</c:v>
                </c:pt>
                <c:pt idx="148446">
                  <c:v>4.5076999999999999E-2</c:v>
                </c:pt>
                <c:pt idx="148447">
                  <c:v>4.5078E-2</c:v>
                </c:pt>
                <c:pt idx="148448">
                  <c:v>4.5080000000000002E-2</c:v>
                </c:pt>
                <c:pt idx="148449">
                  <c:v>4.5081000000000003E-2</c:v>
                </c:pt>
                <c:pt idx="148450">
                  <c:v>4.5082999999999998E-2</c:v>
                </c:pt>
                <c:pt idx="148451">
                  <c:v>4.5085E-2</c:v>
                </c:pt>
                <c:pt idx="148452">
                  <c:v>4.5087000000000002E-2</c:v>
                </c:pt>
                <c:pt idx="148453">
                  <c:v>4.5088000000000003E-2</c:v>
                </c:pt>
                <c:pt idx="148454">
                  <c:v>4.5089999999999998E-2</c:v>
                </c:pt>
                <c:pt idx="148455">
                  <c:v>4.5090999999999999E-2</c:v>
                </c:pt>
                <c:pt idx="148456">
                  <c:v>4.5093000000000001E-2</c:v>
                </c:pt>
                <c:pt idx="148457">
                  <c:v>4.5094000000000002E-2</c:v>
                </c:pt>
                <c:pt idx="148458">
                  <c:v>4.5095999999999997E-2</c:v>
                </c:pt>
                <c:pt idx="148459">
                  <c:v>4.5096999999999998E-2</c:v>
                </c:pt>
                <c:pt idx="148460">
                  <c:v>4.5099E-2</c:v>
                </c:pt>
                <c:pt idx="148461">
                  <c:v>4.5101000000000002E-2</c:v>
                </c:pt>
                <c:pt idx="148462">
                  <c:v>4.5102000000000003E-2</c:v>
                </c:pt>
                <c:pt idx="148463">
                  <c:v>4.5103999999999998E-2</c:v>
                </c:pt>
                <c:pt idx="148464">
                  <c:v>4.5104999999999999E-2</c:v>
                </c:pt>
                <c:pt idx="148465">
                  <c:v>4.5106E-2</c:v>
                </c:pt>
                <c:pt idx="148466">
                  <c:v>4.5108000000000002E-2</c:v>
                </c:pt>
                <c:pt idx="148467">
                  <c:v>4.5109000000000003E-2</c:v>
                </c:pt>
                <c:pt idx="148468">
                  <c:v>4.5109999999999997E-2</c:v>
                </c:pt>
                <c:pt idx="148469">
                  <c:v>4.5110999999999998E-2</c:v>
                </c:pt>
                <c:pt idx="148470">
                  <c:v>4.5111999999999999E-2</c:v>
                </c:pt>
                <c:pt idx="148471">
                  <c:v>4.5113E-2</c:v>
                </c:pt>
                <c:pt idx="148472">
                  <c:v>4.5114000000000001E-2</c:v>
                </c:pt>
                <c:pt idx="148473">
                  <c:v>4.5115000000000002E-2</c:v>
                </c:pt>
                <c:pt idx="148474">
                  <c:v>4.5116000000000003E-2</c:v>
                </c:pt>
                <c:pt idx="148475">
                  <c:v>4.5116999999999997E-2</c:v>
                </c:pt>
                <c:pt idx="148476">
                  <c:v>4.5117999999999998E-2</c:v>
                </c:pt>
                <c:pt idx="148477">
                  <c:v>4.5117999999999998E-2</c:v>
                </c:pt>
                <c:pt idx="148478">
                  <c:v>4.5118999999999999E-2</c:v>
                </c:pt>
                <c:pt idx="148479">
                  <c:v>4.5118999999999999E-2</c:v>
                </c:pt>
                <c:pt idx="148480">
                  <c:v>4.512E-2</c:v>
                </c:pt>
                <c:pt idx="148481">
                  <c:v>4.512E-2</c:v>
                </c:pt>
                <c:pt idx="148482">
                  <c:v>4.5121000000000001E-2</c:v>
                </c:pt>
                <c:pt idx="148483">
                  <c:v>4.5121000000000001E-2</c:v>
                </c:pt>
                <c:pt idx="148484">
                  <c:v>4.5122000000000002E-2</c:v>
                </c:pt>
                <c:pt idx="148485">
                  <c:v>4.5122000000000002E-2</c:v>
                </c:pt>
                <c:pt idx="148486">
                  <c:v>4.5123000000000003E-2</c:v>
                </c:pt>
                <c:pt idx="148487">
                  <c:v>4.5123000000000003E-2</c:v>
                </c:pt>
                <c:pt idx="148488">
                  <c:v>4.5123000000000003E-2</c:v>
                </c:pt>
                <c:pt idx="148489">
                  <c:v>4.5123999999999997E-2</c:v>
                </c:pt>
                <c:pt idx="148490">
                  <c:v>4.5123999999999997E-2</c:v>
                </c:pt>
                <c:pt idx="148491">
                  <c:v>4.5123999999999997E-2</c:v>
                </c:pt>
                <c:pt idx="148492">
                  <c:v>4.5123999999999997E-2</c:v>
                </c:pt>
                <c:pt idx="148493">
                  <c:v>4.5123999999999997E-2</c:v>
                </c:pt>
                <c:pt idx="148494">
                  <c:v>4.5124999999999998E-2</c:v>
                </c:pt>
                <c:pt idx="148495">
                  <c:v>4.5124999999999998E-2</c:v>
                </c:pt>
                <c:pt idx="148496">
                  <c:v>4.5124999999999998E-2</c:v>
                </c:pt>
                <c:pt idx="148497">
                  <c:v>4.5124999999999998E-2</c:v>
                </c:pt>
                <c:pt idx="148498">
                  <c:v>4.5125999999999999E-2</c:v>
                </c:pt>
                <c:pt idx="148499">
                  <c:v>4.5125999999999999E-2</c:v>
                </c:pt>
                <c:pt idx="148500">
                  <c:v>4.5125999999999999E-2</c:v>
                </c:pt>
                <c:pt idx="148501">
                  <c:v>4.5127E-2</c:v>
                </c:pt>
                <c:pt idx="148502">
                  <c:v>4.5127E-2</c:v>
                </c:pt>
                <c:pt idx="148503">
                  <c:v>4.5127E-2</c:v>
                </c:pt>
                <c:pt idx="148504">
                  <c:v>4.5127E-2</c:v>
                </c:pt>
                <c:pt idx="148505">
                  <c:v>4.5127E-2</c:v>
                </c:pt>
                <c:pt idx="148506">
                  <c:v>4.5128000000000001E-2</c:v>
                </c:pt>
                <c:pt idx="148507">
                  <c:v>4.5128000000000001E-2</c:v>
                </c:pt>
                <c:pt idx="148508">
                  <c:v>4.5129000000000002E-2</c:v>
                </c:pt>
                <c:pt idx="148509">
                  <c:v>4.5129000000000002E-2</c:v>
                </c:pt>
                <c:pt idx="148510">
                  <c:v>4.5130000000000003E-2</c:v>
                </c:pt>
                <c:pt idx="148511">
                  <c:v>4.5130000000000003E-2</c:v>
                </c:pt>
                <c:pt idx="148512">
                  <c:v>4.5130000000000003E-2</c:v>
                </c:pt>
                <c:pt idx="148513">
                  <c:v>4.5130999999999998E-2</c:v>
                </c:pt>
                <c:pt idx="148514">
                  <c:v>4.5130999999999998E-2</c:v>
                </c:pt>
                <c:pt idx="148515">
                  <c:v>4.5130999999999998E-2</c:v>
                </c:pt>
                <c:pt idx="148516">
                  <c:v>4.5131999999999999E-2</c:v>
                </c:pt>
                <c:pt idx="148517">
                  <c:v>4.5131999999999999E-2</c:v>
                </c:pt>
                <c:pt idx="148518">
                  <c:v>4.5133E-2</c:v>
                </c:pt>
                <c:pt idx="148519">
                  <c:v>4.5133E-2</c:v>
                </c:pt>
                <c:pt idx="148520">
                  <c:v>4.5134000000000001E-2</c:v>
                </c:pt>
                <c:pt idx="148521">
                  <c:v>4.5134000000000001E-2</c:v>
                </c:pt>
                <c:pt idx="148522">
                  <c:v>4.5135000000000002E-2</c:v>
                </c:pt>
                <c:pt idx="148523">
                  <c:v>4.5135000000000002E-2</c:v>
                </c:pt>
                <c:pt idx="148524">
                  <c:v>4.5136000000000003E-2</c:v>
                </c:pt>
                <c:pt idx="148525">
                  <c:v>4.5136000000000003E-2</c:v>
                </c:pt>
                <c:pt idx="148526">
                  <c:v>4.5136999999999997E-2</c:v>
                </c:pt>
                <c:pt idx="148527">
                  <c:v>4.5136999999999997E-2</c:v>
                </c:pt>
                <c:pt idx="148528">
                  <c:v>4.5136999999999997E-2</c:v>
                </c:pt>
                <c:pt idx="148529">
                  <c:v>4.5137999999999998E-2</c:v>
                </c:pt>
                <c:pt idx="148530">
                  <c:v>4.5137999999999998E-2</c:v>
                </c:pt>
                <c:pt idx="148531">
                  <c:v>4.5138999999999999E-2</c:v>
                </c:pt>
                <c:pt idx="148532">
                  <c:v>4.5138999999999999E-2</c:v>
                </c:pt>
                <c:pt idx="148533">
                  <c:v>4.514E-2</c:v>
                </c:pt>
                <c:pt idx="148534">
                  <c:v>4.5141000000000001E-2</c:v>
                </c:pt>
                <c:pt idx="148535">
                  <c:v>4.5141000000000001E-2</c:v>
                </c:pt>
                <c:pt idx="148536">
                  <c:v>4.5141000000000001E-2</c:v>
                </c:pt>
                <c:pt idx="148537">
                  <c:v>4.5142000000000002E-2</c:v>
                </c:pt>
                <c:pt idx="148538">
                  <c:v>4.5142000000000002E-2</c:v>
                </c:pt>
                <c:pt idx="148539">
                  <c:v>4.5143000000000003E-2</c:v>
                </c:pt>
                <c:pt idx="148540">
                  <c:v>4.5143000000000003E-2</c:v>
                </c:pt>
                <c:pt idx="148541">
                  <c:v>4.5143000000000003E-2</c:v>
                </c:pt>
                <c:pt idx="148542">
                  <c:v>4.5143999999999997E-2</c:v>
                </c:pt>
                <c:pt idx="148543">
                  <c:v>4.5143999999999997E-2</c:v>
                </c:pt>
                <c:pt idx="148544">
                  <c:v>4.5144999999999998E-2</c:v>
                </c:pt>
                <c:pt idx="148545">
                  <c:v>4.5144999999999998E-2</c:v>
                </c:pt>
                <c:pt idx="148546">
                  <c:v>4.5145999999999999E-2</c:v>
                </c:pt>
                <c:pt idx="148547">
                  <c:v>4.5145999999999999E-2</c:v>
                </c:pt>
                <c:pt idx="148548">
                  <c:v>4.5147E-2</c:v>
                </c:pt>
                <c:pt idx="148549">
                  <c:v>4.5147E-2</c:v>
                </c:pt>
                <c:pt idx="148550">
                  <c:v>4.5148000000000001E-2</c:v>
                </c:pt>
                <c:pt idx="148551">
                  <c:v>4.5148000000000001E-2</c:v>
                </c:pt>
                <c:pt idx="148552">
                  <c:v>4.5149000000000002E-2</c:v>
                </c:pt>
                <c:pt idx="148553">
                  <c:v>4.5149000000000002E-2</c:v>
                </c:pt>
                <c:pt idx="148554">
                  <c:v>4.5150000000000003E-2</c:v>
                </c:pt>
                <c:pt idx="148555">
                  <c:v>4.5150999999999997E-2</c:v>
                </c:pt>
                <c:pt idx="148556">
                  <c:v>4.5150999999999997E-2</c:v>
                </c:pt>
                <c:pt idx="148557">
                  <c:v>4.5151999999999998E-2</c:v>
                </c:pt>
                <c:pt idx="148558">
                  <c:v>4.5152999999999999E-2</c:v>
                </c:pt>
                <c:pt idx="148559">
                  <c:v>4.5152999999999999E-2</c:v>
                </c:pt>
                <c:pt idx="148560">
                  <c:v>4.5154E-2</c:v>
                </c:pt>
                <c:pt idx="148561">
                  <c:v>4.5155000000000001E-2</c:v>
                </c:pt>
                <c:pt idx="148562">
                  <c:v>4.5155000000000001E-2</c:v>
                </c:pt>
                <c:pt idx="148563">
                  <c:v>4.5156000000000002E-2</c:v>
                </c:pt>
                <c:pt idx="148564">
                  <c:v>4.5157000000000003E-2</c:v>
                </c:pt>
                <c:pt idx="148565">
                  <c:v>4.5157999999999997E-2</c:v>
                </c:pt>
                <c:pt idx="148566">
                  <c:v>4.5158999999999998E-2</c:v>
                </c:pt>
                <c:pt idx="148567">
                  <c:v>4.5159999999999999E-2</c:v>
                </c:pt>
                <c:pt idx="148568">
                  <c:v>4.5161E-2</c:v>
                </c:pt>
                <c:pt idx="148569">
                  <c:v>4.5162000000000001E-2</c:v>
                </c:pt>
                <c:pt idx="148570">
                  <c:v>4.5163000000000002E-2</c:v>
                </c:pt>
                <c:pt idx="148571">
                  <c:v>4.5164000000000003E-2</c:v>
                </c:pt>
                <c:pt idx="148572">
                  <c:v>4.5164999999999997E-2</c:v>
                </c:pt>
                <c:pt idx="148573">
                  <c:v>4.5165999999999998E-2</c:v>
                </c:pt>
                <c:pt idx="148574">
                  <c:v>4.5166999999999999E-2</c:v>
                </c:pt>
                <c:pt idx="148575">
                  <c:v>4.5168E-2</c:v>
                </c:pt>
                <c:pt idx="148576">
                  <c:v>4.5170000000000002E-2</c:v>
                </c:pt>
                <c:pt idx="148577">
                  <c:v>4.5171000000000003E-2</c:v>
                </c:pt>
                <c:pt idx="148578">
                  <c:v>4.5171999999999997E-2</c:v>
                </c:pt>
                <c:pt idx="148579">
                  <c:v>4.5173999999999999E-2</c:v>
                </c:pt>
                <c:pt idx="148580">
                  <c:v>4.5175E-2</c:v>
                </c:pt>
                <c:pt idx="148581">
                  <c:v>4.5176000000000001E-2</c:v>
                </c:pt>
                <c:pt idx="148582">
                  <c:v>4.5178000000000003E-2</c:v>
                </c:pt>
                <c:pt idx="148583">
                  <c:v>4.5178999999999997E-2</c:v>
                </c:pt>
                <c:pt idx="148584">
                  <c:v>4.5180999999999999E-2</c:v>
                </c:pt>
                <c:pt idx="148585">
                  <c:v>4.5182E-2</c:v>
                </c:pt>
                <c:pt idx="148586">
                  <c:v>4.5183000000000001E-2</c:v>
                </c:pt>
                <c:pt idx="148587">
                  <c:v>4.5185000000000003E-2</c:v>
                </c:pt>
                <c:pt idx="148588">
                  <c:v>4.5185999999999997E-2</c:v>
                </c:pt>
                <c:pt idx="148589">
                  <c:v>4.5187999999999999E-2</c:v>
                </c:pt>
                <c:pt idx="148590">
                  <c:v>4.5189E-2</c:v>
                </c:pt>
                <c:pt idx="148591">
                  <c:v>4.5191000000000002E-2</c:v>
                </c:pt>
                <c:pt idx="148592">
                  <c:v>4.5192000000000003E-2</c:v>
                </c:pt>
                <c:pt idx="148593">
                  <c:v>4.5192999999999997E-2</c:v>
                </c:pt>
                <c:pt idx="148594">
                  <c:v>4.5194999999999999E-2</c:v>
                </c:pt>
                <c:pt idx="148595">
                  <c:v>4.5196E-2</c:v>
                </c:pt>
                <c:pt idx="148596">
                  <c:v>4.5197000000000001E-2</c:v>
                </c:pt>
                <c:pt idx="148597">
                  <c:v>4.5198000000000002E-2</c:v>
                </c:pt>
                <c:pt idx="148598">
                  <c:v>4.5199000000000003E-2</c:v>
                </c:pt>
                <c:pt idx="148599">
                  <c:v>4.5199999999999997E-2</c:v>
                </c:pt>
                <c:pt idx="148600">
                  <c:v>4.5200999999999998E-2</c:v>
                </c:pt>
                <c:pt idx="148601">
                  <c:v>4.5201999999999999E-2</c:v>
                </c:pt>
                <c:pt idx="148602">
                  <c:v>4.5203E-2</c:v>
                </c:pt>
                <c:pt idx="148603">
                  <c:v>4.5204000000000001E-2</c:v>
                </c:pt>
                <c:pt idx="148604">
                  <c:v>4.5205000000000002E-2</c:v>
                </c:pt>
                <c:pt idx="148605">
                  <c:v>4.5206000000000003E-2</c:v>
                </c:pt>
                <c:pt idx="148606">
                  <c:v>4.5206000000000003E-2</c:v>
                </c:pt>
                <c:pt idx="148607">
                  <c:v>4.5206999999999997E-2</c:v>
                </c:pt>
                <c:pt idx="148608">
                  <c:v>4.5206999999999997E-2</c:v>
                </c:pt>
                <c:pt idx="148609">
                  <c:v>4.5206999999999997E-2</c:v>
                </c:pt>
                <c:pt idx="148610">
                  <c:v>4.5206999999999997E-2</c:v>
                </c:pt>
                <c:pt idx="148611">
                  <c:v>4.5206999999999997E-2</c:v>
                </c:pt>
                <c:pt idx="148612">
                  <c:v>4.5206999999999997E-2</c:v>
                </c:pt>
                <c:pt idx="148613">
                  <c:v>4.5206999999999997E-2</c:v>
                </c:pt>
                <c:pt idx="148614">
                  <c:v>4.5206999999999997E-2</c:v>
                </c:pt>
                <c:pt idx="148615">
                  <c:v>4.5206000000000003E-2</c:v>
                </c:pt>
                <c:pt idx="148616">
                  <c:v>4.5206000000000003E-2</c:v>
                </c:pt>
                <c:pt idx="148617">
                  <c:v>4.5205000000000002E-2</c:v>
                </c:pt>
                <c:pt idx="148618">
                  <c:v>4.5204000000000001E-2</c:v>
                </c:pt>
                <c:pt idx="148619">
                  <c:v>4.5203E-2</c:v>
                </c:pt>
                <c:pt idx="148620">
                  <c:v>4.5201999999999999E-2</c:v>
                </c:pt>
                <c:pt idx="148621">
                  <c:v>4.5200999999999998E-2</c:v>
                </c:pt>
                <c:pt idx="148622">
                  <c:v>4.5199999999999997E-2</c:v>
                </c:pt>
                <c:pt idx="148623">
                  <c:v>4.5198000000000002E-2</c:v>
                </c:pt>
                <c:pt idx="148624">
                  <c:v>4.5197000000000001E-2</c:v>
                </c:pt>
                <c:pt idx="148625">
                  <c:v>4.5196E-2</c:v>
                </c:pt>
                <c:pt idx="148626">
                  <c:v>4.5193999999999998E-2</c:v>
                </c:pt>
                <c:pt idx="148627">
                  <c:v>4.5192999999999997E-2</c:v>
                </c:pt>
                <c:pt idx="148628">
                  <c:v>4.5191000000000002E-2</c:v>
                </c:pt>
                <c:pt idx="148629">
                  <c:v>4.5189E-2</c:v>
                </c:pt>
                <c:pt idx="148630">
                  <c:v>4.5186999999999998E-2</c:v>
                </c:pt>
                <c:pt idx="148631">
                  <c:v>4.5185000000000003E-2</c:v>
                </c:pt>
                <c:pt idx="148632">
                  <c:v>4.5183000000000001E-2</c:v>
                </c:pt>
                <c:pt idx="148633">
                  <c:v>4.5180999999999999E-2</c:v>
                </c:pt>
                <c:pt idx="148634">
                  <c:v>4.5178999999999997E-2</c:v>
                </c:pt>
                <c:pt idx="148635">
                  <c:v>4.5177000000000002E-2</c:v>
                </c:pt>
                <c:pt idx="148636">
                  <c:v>4.5175E-2</c:v>
                </c:pt>
                <c:pt idx="148637">
                  <c:v>4.5172999999999998E-2</c:v>
                </c:pt>
                <c:pt idx="148638">
                  <c:v>4.5171000000000003E-2</c:v>
                </c:pt>
                <c:pt idx="148639">
                  <c:v>4.5169000000000001E-2</c:v>
                </c:pt>
                <c:pt idx="148640">
                  <c:v>4.5166999999999999E-2</c:v>
                </c:pt>
                <c:pt idx="148641">
                  <c:v>4.5165999999999998E-2</c:v>
                </c:pt>
                <c:pt idx="148642">
                  <c:v>4.5164000000000003E-2</c:v>
                </c:pt>
                <c:pt idx="148643">
                  <c:v>4.5162000000000001E-2</c:v>
                </c:pt>
                <c:pt idx="148644">
                  <c:v>4.5159999999999999E-2</c:v>
                </c:pt>
                <c:pt idx="148645">
                  <c:v>4.5157999999999997E-2</c:v>
                </c:pt>
                <c:pt idx="148646">
                  <c:v>4.5156000000000002E-2</c:v>
                </c:pt>
                <c:pt idx="148647">
                  <c:v>4.5154E-2</c:v>
                </c:pt>
                <c:pt idx="148648">
                  <c:v>4.5152999999999999E-2</c:v>
                </c:pt>
                <c:pt idx="148649">
                  <c:v>4.5150999999999997E-2</c:v>
                </c:pt>
                <c:pt idx="148650">
                  <c:v>4.5150000000000003E-2</c:v>
                </c:pt>
                <c:pt idx="148651">
                  <c:v>4.5148000000000001E-2</c:v>
                </c:pt>
                <c:pt idx="148652">
                  <c:v>4.5147E-2</c:v>
                </c:pt>
                <c:pt idx="148653">
                  <c:v>4.5145999999999999E-2</c:v>
                </c:pt>
                <c:pt idx="148654">
                  <c:v>4.5143999999999997E-2</c:v>
                </c:pt>
                <c:pt idx="148655">
                  <c:v>4.5143000000000003E-2</c:v>
                </c:pt>
                <c:pt idx="148656">
                  <c:v>4.5142000000000002E-2</c:v>
                </c:pt>
                <c:pt idx="148657">
                  <c:v>4.5141000000000001E-2</c:v>
                </c:pt>
                <c:pt idx="148658">
                  <c:v>4.514E-2</c:v>
                </c:pt>
                <c:pt idx="148659">
                  <c:v>4.514E-2</c:v>
                </c:pt>
                <c:pt idx="148660">
                  <c:v>4.5138999999999999E-2</c:v>
                </c:pt>
                <c:pt idx="148661">
                  <c:v>4.5138999999999999E-2</c:v>
                </c:pt>
                <c:pt idx="148662">
                  <c:v>4.5137999999999998E-2</c:v>
                </c:pt>
                <c:pt idx="148663">
                  <c:v>4.5137999999999998E-2</c:v>
                </c:pt>
                <c:pt idx="148664">
                  <c:v>4.5137999999999998E-2</c:v>
                </c:pt>
                <c:pt idx="148665">
                  <c:v>4.5136999999999997E-2</c:v>
                </c:pt>
                <c:pt idx="148666">
                  <c:v>4.5136999999999997E-2</c:v>
                </c:pt>
                <c:pt idx="148667">
                  <c:v>4.5136999999999997E-2</c:v>
                </c:pt>
                <c:pt idx="148668">
                  <c:v>4.5136999999999997E-2</c:v>
                </c:pt>
                <c:pt idx="148669">
                  <c:v>4.5136999999999997E-2</c:v>
                </c:pt>
                <c:pt idx="148670">
                  <c:v>4.5137999999999998E-2</c:v>
                </c:pt>
                <c:pt idx="148671">
                  <c:v>4.5137999999999998E-2</c:v>
                </c:pt>
                <c:pt idx="148672">
                  <c:v>4.5138999999999999E-2</c:v>
                </c:pt>
                <c:pt idx="148673">
                  <c:v>4.5138999999999999E-2</c:v>
                </c:pt>
                <c:pt idx="148674">
                  <c:v>4.514E-2</c:v>
                </c:pt>
                <c:pt idx="148675">
                  <c:v>4.5141000000000001E-2</c:v>
                </c:pt>
                <c:pt idx="148676">
                  <c:v>4.5141000000000001E-2</c:v>
                </c:pt>
                <c:pt idx="148677">
                  <c:v>4.5142000000000002E-2</c:v>
                </c:pt>
                <c:pt idx="148678">
                  <c:v>4.5143000000000003E-2</c:v>
                </c:pt>
                <c:pt idx="148679">
                  <c:v>4.5143999999999997E-2</c:v>
                </c:pt>
                <c:pt idx="148680">
                  <c:v>4.5144999999999998E-2</c:v>
                </c:pt>
                <c:pt idx="148681">
                  <c:v>4.5145999999999999E-2</c:v>
                </c:pt>
                <c:pt idx="148682">
                  <c:v>4.5147E-2</c:v>
                </c:pt>
                <c:pt idx="148683">
                  <c:v>4.5148000000000001E-2</c:v>
                </c:pt>
                <c:pt idx="148684">
                  <c:v>4.5149000000000002E-2</c:v>
                </c:pt>
                <c:pt idx="148685">
                  <c:v>4.5150000000000003E-2</c:v>
                </c:pt>
                <c:pt idx="148686">
                  <c:v>4.5150999999999997E-2</c:v>
                </c:pt>
                <c:pt idx="148687">
                  <c:v>4.5152999999999999E-2</c:v>
                </c:pt>
                <c:pt idx="148688">
                  <c:v>4.5154E-2</c:v>
                </c:pt>
                <c:pt idx="148689">
                  <c:v>4.5155000000000001E-2</c:v>
                </c:pt>
                <c:pt idx="148690">
                  <c:v>4.5156000000000002E-2</c:v>
                </c:pt>
                <c:pt idx="148691">
                  <c:v>4.5157000000000003E-2</c:v>
                </c:pt>
                <c:pt idx="148692">
                  <c:v>4.5157999999999997E-2</c:v>
                </c:pt>
                <c:pt idx="148693">
                  <c:v>4.5159999999999999E-2</c:v>
                </c:pt>
                <c:pt idx="148694">
                  <c:v>4.5161E-2</c:v>
                </c:pt>
                <c:pt idx="148695">
                  <c:v>4.5162000000000001E-2</c:v>
                </c:pt>
                <c:pt idx="148696">
                  <c:v>4.5163000000000002E-2</c:v>
                </c:pt>
                <c:pt idx="148697">
                  <c:v>4.5164999999999997E-2</c:v>
                </c:pt>
                <c:pt idx="148698">
                  <c:v>4.5165999999999998E-2</c:v>
                </c:pt>
                <c:pt idx="148699">
                  <c:v>4.5166999999999999E-2</c:v>
                </c:pt>
                <c:pt idx="148700">
                  <c:v>4.5168E-2</c:v>
                </c:pt>
                <c:pt idx="148701">
                  <c:v>4.5169000000000001E-2</c:v>
                </c:pt>
                <c:pt idx="148702">
                  <c:v>4.5170000000000002E-2</c:v>
                </c:pt>
                <c:pt idx="148703">
                  <c:v>4.5171000000000003E-2</c:v>
                </c:pt>
                <c:pt idx="148704">
                  <c:v>4.5171999999999997E-2</c:v>
                </c:pt>
                <c:pt idx="148705">
                  <c:v>4.5172999999999998E-2</c:v>
                </c:pt>
                <c:pt idx="148706">
                  <c:v>4.5172999999999998E-2</c:v>
                </c:pt>
                <c:pt idx="148707">
                  <c:v>4.5173999999999999E-2</c:v>
                </c:pt>
                <c:pt idx="148708">
                  <c:v>4.5175E-2</c:v>
                </c:pt>
                <c:pt idx="148709">
                  <c:v>4.5176000000000001E-2</c:v>
                </c:pt>
                <c:pt idx="148710">
                  <c:v>4.5177000000000002E-2</c:v>
                </c:pt>
                <c:pt idx="148711">
                  <c:v>4.5178000000000003E-2</c:v>
                </c:pt>
                <c:pt idx="148712">
                  <c:v>4.5178000000000003E-2</c:v>
                </c:pt>
                <c:pt idx="148713">
                  <c:v>4.5178999999999997E-2</c:v>
                </c:pt>
                <c:pt idx="148714">
                  <c:v>4.5178999999999997E-2</c:v>
                </c:pt>
                <c:pt idx="148715">
                  <c:v>4.5179999999999998E-2</c:v>
                </c:pt>
                <c:pt idx="148716">
                  <c:v>4.5179999999999998E-2</c:v>
                </c:pt>
                <c:pt idx="148717">
                  <c:v>4.5180999999999999E-2</c:v>
                </c:pt>
                <c:pt idx="148718">
                  <c:v>4.5180999999999999E-2</c:v>
                </c:pt>
                <c:pt idx="148719">
                  <c:v>4.5182E-2</c:v>
                </c:pt>
                <c:pt idx="148720">
                  <c:v>4.5182E-2</c:v>
                </c:pt>
                <c:pt idx="148721">
                  <c:v>4.5183000000000001E-2</c:v>
                </c:pt>
                <c:pt idx="148722">
                  <c:v>4.5183000000000001E-2</c:v>
                </c:pt>
                <c:pt idx="148723">
                  <c:v>4.5184000000000002E-2</c:v>
                </c:pt>
                <c:pt idx="148724">
                  <c:v>4.5184000000000002E-2</c:v>
                </c:pt>
                <c:pt idx="148725">
                  <c:v>4.5184000000000002E-2</c:v>
                </c:pt>
                <c:pt idx="148726">
                  <c:v>4.5184000000000002E-2</c:v>
                </c:pt>
                <c:pt idx="148727">
                  <c:v>4.5185000000000003E-2</c:v>
                </c:pt>
                <c:pt idx="148728">
                  <c:v>4.5185000000000003E-2</c:v>
                </c:pt>
                <c:pt idx="148729">
                  <c:v>4.5185000000000003E-2</c:v>
                </c:pt>
                <c:pt idx="148730">
                  <c:v>4.5185000000000003E-2</c:v>
                </c:pt>
                <c:pt idx="148731">
                  <c:v>4.5185000000000003E-2</c:v>
                </c:pt>
                <c:pt idx="148732">
                  <c:v>4.5185000000000003E-2</c:v>
                </c:pt>
                <c:pt idx="148733">
                  <c:v>4.5185999999999997E-2</c:v>
                </c:pt>
                <c:pt idx="148734">
                  <c:v>4.5185999999999997E-2</c:v>
                </c:pt>
                <c:pt idx="148735">
                  <c:v>4.5185999999999997E-2</c:v>
                </c:pt>
                <c:pt idx="148736">
                  <c:v>4.5185999999999997E-2</c:v>
                </c:pt>
                <c:pt idx="148737">
                  <c:v>4.5185999999999997E-2</c:v>
                </c:pt>
                <c:pt idx="148738">
                  <c:v>4.5185000000000003E-2</c:v>
                </c:pt>
                <c:pt idx="148739">
                  <c:v>4.5185000000000003E-2</c:v>
                </c:pt>
                <c:pt idx="148740">
                  <c:v>4.5185000000000003E-2</c:v>
                </c:pt>
                <c:pt idx="148741">
                  <c:v>4.5185000000000003E-2</c:v>
                </c:pt>
                <c:pt idx="148742">
                  <c:v>4.5185000000000003E-2</c:v>
                </c:pt>
                <c:pt idx="148743">
                  <c:v>4.5185000000000003E-2</c:v>
                </c:pt>
                <c:pt idx="148744">
                  <c:v>4.5185000000000003E-2</c:v>
                </c:pt>
                <c:pt idx="148745">
                  <c:v>4.5185000000000003E-2</c:v>
                </c:pt>
                <c:pt idx="148746">
                  <c:v>4.5184000000000002E-2</c:v>
                </c:pt>
                <c:pt idx="148747">
                  <c:v>4.5184000000000002E-2</c:v>
                </c:pt>
                <c:pt idx="148748">
                  <c:v>4.5184000000000002E-2</c:v>
                </c:pt>
                <c:pt idx="148749">
                  <c:v>4.5183000000000001E-2</c:v>
                </c:pt>
                <c:pt idx="148750">
                  <c:v>4.5183000000000001E-2</c:v>
                </c:pt>
                <c:pt idx="148751">
                  <c:v>4.5182E-2</c:v>
                </c:pt>
                <c:pt idx="148752">
                  <c:v>4.5182E-2</c:v>
                </c:pt>
                <c:pt idx="148753">
                  <c:v>4.5180999999999999E-2</c:v>
                </c:pt>
                <c:pt idx="148754">
                  <c:v>4.5180999999999999E-2</c:v>
                </c:pt>
                <c:pt idx="148755">
                  <c:v>4.5179999999999998E-2</c:v>
                </c:pt>
                <c:pt idx="148756">
                  <c:v>4.5179999999999998E-2</c:v>
                </c:pt>
                <c:pt idx="148757">
                  <c:v>4.5179999999999998E-2</c:v>
                </c:pt>
                <c:pt idx="148758">
                  <c:v>4.5178999999999997E-2</c:v>
                </c:pt>
                <c:pt idx="148759">
                  <c:v>4.5178000000000003E-2</c:v>
                </c:pt>
                <c:pt idx="148760">
                  <c:v>4.5178000000000003E-2</c:v>
                </c:pt>
                <c:pt idx="148761">
                  <c:v>4.5177000000000002E-2</c:v>
                </c:pt>
                <c:pt idx="148762">
                  <c:v>4.5176000000000001E-2</c:v>
                </c:pt>
                <c:pt idx="148763">
                  <c:v>4.5176000000000001E-2</c:v>
                </c:pt>
                <c:pt idx="148764">
                  <c:v>4.5175E-2</c:v>
                </c:pt>
                <c:pt idx="148765">
                  <c:v>4.5173999999999999E-2</c:v>
                </c:pt>
                <c:pt idx="148766">
                  <c:v>4.5173999999999999E-2</c:v>
                </c:pt>
                <c:pt idx="148767">
                  <c:v>4.5172999999999998E-2</c:v>
                </c:pt>
                <c:pt idx="148768">
                  <c:v>4.5171999999999997E-2</c:v>
                </c:pt>
                <c:pt idx="148769">
                  <c:v>4.5171999999999997E-2</c:v>
                </c:pt>
                <c:pt idx="148770">
                  <c:v>4.5171000000000003E-2</c:v>
                </c:pt>
                <c:pt idx="148771">
                  <c:v>4.5171000000000003E-2</c:v>
                </c:pt>
                <c:pt idx="148772">
                  <c:v>4.5170000000000002E-2</c:v>
                </c:pt>
                <c:pt idx="148773">
                  <c:v>4.5169000000000001E-2</c:v>
                </c:pt>
                <c:pt idx="148774">
                  <c:v>4.5169000000000001E-2</c:v>
                </c:pt>
                <c:pt idx="148775">
                  <c:v>4.5168E-2</c:v>
                </c:pt>
                <c:pt idx="148776">
                  <c:v>4.5168E-2</c:v>
                </c:pt>
                <c:pt idx="148777">
                  <c:v>4.5166999999999999E-2</c:v>
                </c:pt>
                <c:pt idx="148778">
                  <c:v>4.5166999999999999E-2</c:v>
                </c:pt>
                <c:pt idx="148779">
                  <c:v>4.5166999999999999E-2</c:v>
                </c:pt>
                <c:pt idx="148780">
                  <c:v>4.5166999999999999E-2</c:v>
                </c:pt>
                <c:pt idx="148781">
                  <c:v>4.5165999999999998E-2</c:v>
                </c:pt>
                <c:pt idx="148782">
                  <c:v>4.5165999999999998E-2</c:v>
                </c:pt>
                <c:pt idx="148783">
                  <c:v>4.5165999999999998E-2</c:v>
                </c:pt>
                <c:pt idx="148784">
                  <c:v>4.5165999999999998E-2</c:v>
                </c:pt>
                <c:pt idx="148785">
                  <c:v>4.5165999999999998E-2</c:v>
                </c:pt>
                <c:pt idx="148786">
                  <c:v>4.5165999999999998E-2</c:v>
                </c:pt>
                <c:pt idx="148787">
                  <c:v>4.5165999999999998E-2</c:v>
                </c:pt>
                <c:pt idx="148788">
                  <c:v>4.5165999999999998E-2</c:v>
                </c:pt>
                <c:pt idx="148789">
                  <c:v>4.5165999999999998E-2</c:v>
                </c:pt>
                <c:pt idx="148790">
                  <c:v>4.5166999999999999E-2</c:v>
                </c:pt>
                <c:pt idx="148791">
                  <c:v>4.5166999999999999E-2</c:v>
                </c:pt>
                <c:pt idx="148792">
                  <c:v>4.5166999999999999E-2</c:v>
                </c:pt>
                <c:pt idx="148793">
                  <c:v>4.5168E-2</c:v>
                </c:pt>
                <c:pt idx="148794">
                  <c:v>4.5168E-2</c:v>
                </c:pt>
                <c:pt idx="148795">
                  <c:v>4.5169000000000001E-2</c:v>
                </c:pt>
                <c:pt idx="148796">
                  <c:v>4.5170000000000002E-2</c:v>
                </c:pt>
                <c:pt idx="148797">
                  <c:v>4.5170000000000002E-2</c:v>
                </c:pt>
                <c:pt idx="148798">
                  <c:v>4.5171000000000003E-2</c:v>
                </c:pt>
                <c:pt idx="148799">
                  <c:v>4.5171000000000003E-2</c:v>
                </c:pt>
                <c:pt idx="148800">
                  <c:v>4.5171999999999997E-2</c:v>
                </c:pt>
                <c:pt idx="148801">
                  <c:v>4.5172999999999998E-2</c:v>
                </c:pt>
                <c:pt idx="148802">
                  <c:v>4.5173999999999999E-2</c:v>
                </c:pt>
                <c:pt idx="148803">
                  <c:v>4.5175E-2</c:v>
                </c:pt>
                <c:pt idx="148804">
                  <c:v>4.5176000000000001E-2</c:v>
                </c:pt>
                <c:pt idx="148805">
                  <c:v>4.5177000000000002E-2</c:v>
                </c:pt>
                <c:pt idx="148806">
                  <c:v>4.5178000000000003E-2</c:v>
                </c:pt>
                <c:pt idx="148807">
                  <c:v>4.5178999999999997E-2</c:v>
                </c:pt>
                <c:pt idx="148808">
                  <c:v>4.5179999999999998E-2</c:v>
                </c:pt>
                <c:pt idx="148809">
                  <c:v>4.5180999999999999E-2</c:v>
                </c:pt>
                <c:pt idx="148810">
                  <c:v>4.5182E-2</c:v>
                </c:pt>
                <c:pt idx="148811">
                  <c:v>4.5183000000000001E-2</c:v>
                </c:pt>
                <c:pt idx="148812">
                  <c:v>4.5184000000000002E-2</c:v>
                </c:pt>
                <c:pt idx="148813">
                  <c:v>4.5185999999999997E-2</c:v>
                </c:pt>
                <c:pt idx="148814">
                  <c:v>4.5186999999999998E-2</c:v>
                </c:pt>
                <c:pt idx="148815">
                  <c:v>4.5187999999999999E-2</c:v>
                </c:pt>
                <c:pt idx="148816">
                  <c:v>4.5189E-2</c:v>
                </c:pt>
                <c:pt idx="148817">
                  <c:v>4.5190000000000001E-2</c:v>
                </c:pt>
                <c:pt idx="148818">
                  <c:v>4.5191000000000002E-2</c:v>
                </c:pt>
                <c:pt idx="148819">
                  <c:v>4.5192000000000003E-2</c:v>
                </c:pt>
                <c:pt idx="148820">
                  <c:v>4.5192999999999997E-2</c:v>
                </c:pt>
                <c:pt idx="148821">
                  <c:v>4.5193999999999998E-2</c:v>
                </c:pt>
                <c:pt idx="148822">
                  <c:v>4.5194999999999999E-2</c:v>
                </c:pt>
                <c:pt idx="148823">
                  <c:v>4.5194999999999999E-2</c:v>
                </c:pt>
                <c:pt idx="148824">
                  <c:v>4.5196E-2</c:v>
                </c:pt>
                <c:pt idx="148825">
                  <c:v>4.5197000000000001E-2</c:v>
                </c:pt>
                <c:pt idx="148826">
                  <c:v>4.5198000000000002E-2</c:v>
                </c:pt>
                <c:pt idx="148827">
                  <c:v>4.5199000000000003E-2</c:v>
                </c:pt>
                <c:pt idx="148828">
                  <c:v>4.5199000000000003E-2</c:v>
                </c:pt>
                <c:pt idx="148829">
                  <c:v>4.5199999999999997E-2</c:v>
                </c:pt>
                <c:pt idx="148830">
                  <c:v>4.5199999999999997E-2</c:v>
                </c:pt>
                <c:pt idx="148831">
                  <c:v>4.5199999999999997E-2</c:v>
                </c:pt>
                <c:pt idx="148832">
                  <c:v>4.5200999999999998E-2</c:v>
                </c:pt>
                <c:pt idx="148833">
                  <c:v>4.5200999999999998E-2</c:v>
                </c:pt>
                <c:pt idx="148834">
                  <c:v>4.5200999999999998E-2</c:v>
                </c:pt>
                <c:pt idx="148835">
                  <c:v>4.5200999999999998E-2</c:v>
                </c:pt>
                <c:pt idx="148836">
                  <c:v>4.5200999999999998E-2</c:v>
                </c:pt>
                <c:pt idx="148837">
                  <c:v>4.5201999999999999E-2</c:v>
                </c:pt>
                <c:pt idx="148838">
                  <c:v>4.5201999999999999E-2</c:v>
                </c:pt>
                <c:pt idx="148839">
                  <c:v>4.5201999999999999E-2</c:v>
                </c:pt>
                <c:pt idx="148840">
                  <c:v>4.5201999999999999E-2</c:v>
                </c:pt>
                <c:pt idx="148841">
                  <c:v>4.5200999999999998E-2</c:v>
                </c:pt>
                <c:pt idx="148842">
                  <c:v>4.5200999999999998E-2</c:v>
                </c:pt>
                <c:pt idx="148843">
                  <c:v>4.5200999999999998E-2</c:v>
                </c:pt>
                <c:pt idx="148844">
                  <c:v>4.5199999999999997E-2</c:v>
                </c:pt>
                <c:pt idx="148845">
                  <c:v>4.5199999999999997E-2</c:v>
                </c:pt>
                <c:pt idx="148846">
                  <c:v>4.5199000000000003E-2</c:v>
                </c:pt>
                <c:pt idx="148847">
                  <c:v>4.5199000000000003E-2</c:v>
                </c:pt>
                <c:pt idx="148848">
                  <c:v>4.5198000000000002E-2</c:v>
                </c:pt>
                <c:pt idx="148849">
                  <c:v>4.5198000000000002E-2</c:v>
                </c:pt>
                <c:pt idx="148850">
                  <c:v>4.5197000000000001E-2</c:v>
                </c:pt>
                <c:pt idx="148851">
                  <c:v>4.5197000000000001E-2</c:v>
                </c:pt>
                <c:pt idx="148852">
                  <c:v>4.5196E-2</c:v>
                </c:pt>
                <c:pt idx="148853">
                  <c:v>4.5194999999999999E-2</c:v>
                </c:pt>
                <c:pt idx="148854">
                  <c:v>4.5193999999999998E-2</c:v>
                </c:pt>
                <c:pt idx="148855">
                  <c:v>4.5192999999999997E-2</c:v>
                </c:pt>
                <c:pt idx="148856">
                  <c:v>4.5192999999999997E-2</c:v>
                </c:pt>
                <c:pt idx="148857">
                  <c:v>4.5192000000000003E-2</c:v>
                </c:pt>
                <c:pt idx="148858">
                  <c:v>4.5191000000000002E-2</c:v>
                </c:pt>
                <c:pt idx="148859">
                  <c:v>4.5190000000000001E-2</c:v>
                </c:pt>
                <c:pt idx="148860">
                  <c:v>4.5189E-2</c:v>
                </c:pt>
                <c:pt idx="148861">
                  <c:v>4.5189E-2</c:v>
                </c:pt>
                <c:pt idx="148862">
                  <c:v>4.5187999999999999E-2</c:v>
                </c:pt>
                <c:pt idx="148863">
                  <c:v>4.5186999999999998E-2</c:v>
                </c:pt>
                <c:pt idx="148864">
                  <c:v>4.5186999999999998E-2</c:v>
                </c:pt>
                <c:pt idx="148865">
                  <c:v>4.5185999999999997E-2</c:v>
                </c:pt>
                <c:pt idx="148866">
                  <c:v>4.5185000000000003E-2</c:v>
                </c:pt>
                <c:pt idx="148867">
                  <c:v>4.5184000000000002E-2</c:v>
                </c:pt>
                <c:pt idx="148868">
                  <c:v>4.5184000000000002E-2</c:v>
                </c:pt>
                <c:pt idx="148869">
                  <c:v>4.5183000000000001E-2</c:v>
                </c:pt>
                <c:pt idx="148870">
                  <c:v>4.5182E-2</c:v>
                </c:pt>
                <c:pt idx="148871">
                  <c:v>4.5182E-2</c:v>
                </c:pt>
                <c:pt idx="148872">
                  <c:v>4.5180999999999999E-2</c:v>
                </c:pt>
                <c:pt idx="148873">
                  <c:v>4.5180999999999999E-2</c:v>
                </c:pt>
                <c:pt idx="148874">
                  <c:v>4.5179999999999998E-2</c:v>
                </c:pt>
                <c:pt idx="148875">
                  <c:v>4.5179999999999998E-2</c:v>
                </c:pt>
                <c:pt idx="148876">
                  <c:v>4.5178999999999997E-2</c:v>
                </c:pt>
                <c:pt idx="148877">
                  <c:v>4.5178999999999997E-2</c:v>
                </c:pt>
                <c:pt idx="148878">
                  <c:v>4.5178999999999997E-2</c:v>
                </c:pt>
                <c:pt idx="148879">
                  <c:v>4.5178000000000003E-2</c:v>
                </c:pt>
                <c:pt idx="148880">
                  <c:v>4.5178000000000003E-2</c:v>
                </c:pt>
                <c:pt idx="148881">
                  <c:v>4.5177000000000002E-2</c:v>
                </c:pt>
                <c:pt idx="148882">
                  <c:v>4.5177000000000002E-2</c:v>
                </c:pt>
                <c:pt idx="148883">
                  <c:v>4.5177000000000002E-2</c:v>
                </c:pt>
                <c:pt idx="148884">
                  <c:v>4.5177000000000002E-2</c:v>
                </c:pt>
                <c:pt idx="148885">
                  <c:v>4.5177000000000002E-2</c:v>
                </c:pt>
                <c:pt idx="148886">
                  <c:v>4.5176000000000001E-2</c:v>
                </c:pt>
                <c:pt idx="148887">
                  <c:v>4.5176000000000001E-2</c:v>
                </c:pt>
                <c:pt idx="148888">
                  <c:v>4.5176000000000001E-2</c:v>
                </c:pt>
                <c:pt idx="148889">
                  <c:v>4.5176000000000001E-2</c:v>
                </c:pt>
                <c:pt idx="148890">
                  <c:v>4.5176000000000001E-2</c:v>
                </c:pt>
                <c:pt idx="148891">
                  <c:v>4.5175E-2</c:v>
                </c:pt>
                <c:pt idx="148892">
                  <c:v>4.5175E-2</c:v>
                </c:pt>
                <c:pt idx="148893">
                  <c:v>4.5175E-2</c:v>
                </c:pt>
                <c:pt idx="148894">
                  <c:v>4.5175E-2</c:v>
                </c:pt>
                <c:pt idx="148895">
                  <c:v>4.5175E-2</c:v>
                </c:pt>
                <c:pt idx="148896">
                  <c:v>4.5175E-2</c:v>
                </c:pt>
                <c:pt idx="148897">
                  <c:v>4.5173999999999999E-2</c:v>
                </c:pt>
                <c:pt idx="148898">
                  <c:v>4.5173999999999999E-2</c:v>
                </c:pt>
                <c:pt idx="148899">
                  <c:v>4.5173999999999999E-2</c:v>
                </c:pt>
                <c:pt idx="148900">
                  <c:v>4.5172999999999998E-2</c:v>
                </c:pt>
                <c:pt idx="148901">
                  <c:v>4.5172999999999998E-2</c:v>
                </c:pt>
                <c:pt idx="148902">
                  <c:v>4.5172999999999998E-2</c:v>
                </c:pt>
                <c:pt idx="148903">
                  <c:v>4.5171999999999997E-2</c:v>
                </c:pt>
                <c:pt idx="148904">
                  <c:v>4.5171000000000003E-2</c:v>
                </c:pt>
                <c:pt idx="148905">
                  <c:v>4.5171000000000003E-2</c:v>
                </c:pt>
                <c:pt idx="148906">
                  <c:v>4.5170000000000002E-2</c:v>
                </c:pt>
                <c:pt idx="148907">
                  <c:v>4.5170000000000002E-2</c:v>
                </c:pt>
                <c:pt idx="148908">
                  <c:v>4.5169000000000001E-2</c:v>
                </c:pt>
                <c:pt idx="148909">
                  <c:v>4.5168E-2</c:v>
                </c:pt>
                <c:pt idx="148910">
                  <c:v>4.5166999999999999E-2</c:v>
                </c:pt>
                <c:pt idx="148911">
                  <c:v>4.5166999999999999E-2</c:v>
                </c:pt>
                <c:pt idx="148912">
                  <c:v>4.5165999999999998E-2</c:v>
                </c:pt>
                <c:pt idx="148913">
                  <c:v>4.5164000000000003E-2</c:v>
                </c:pt>
                <c:pt idx="148914">
                  <c:v>4.5163000000000002E-2</c:v>
                </c:pt>
                <c:pt idx="148915">
                  <c:v>4.5162000000000001E-2</c:v>
                </c:pt>
                <c:pt idx="148916">
                  <c:v>4.5161E-2</c:v>
                </c:pt>
                <c:pt idx="148917">
                  <c:v>4.5158999999999998E-2</c:v>
                </c:pt>
                <c:pt idx="148918">
                  <c:v>4.5157999999999997E-2</c:v>
                </c:pt>
                <c:pt idx="148919">
                  <c:v>4.5157000000000003E-2</c:v>
                </c:pt>
                <c:pt idx="148920">
                  <c:v>4.5155000000000001E-2</c:v>
                </c:pt>
                <c:pt idx="148921">
                  <c:v>4.5154E-2</c:v>
                </c:pt>
                <c:pt idx="148922">
                  <c:v>4.5152999999999999E-2</c:v>
                </c:pt>
                <c:pt idx="148923">
                  <c:v>4.5150999999999997E-2</c:v>
                </c:pt>
                <c:pt idx="148924">
                  <c:v>4.5149000000000002E-2</c:v>
                </c:pt>
                <c:pt idx="148925">
                  <c:v>4.5148000000000001E-2</c:v>
                </c:pt>
                <c:pt idx="148926">
                  <c:v>4.5145999999999999E-2</c:v>
                </c:pt>
                <c:pt idx="148927">
                  <c:v>4.5143999999999997E-2</c:v>
                </c:pt>
                <c:pt idx="148928">
                  <c:v>4.5142000000000002E-2</c:v>
                </c:pt>
                <c:pt idx="148929">
                  <c:v>4.514E-2</c:v>
                </c:pt>
                <c:pt idx="148930">
                  <c:v>4.5138999999999999E-2</c:v>
                </c:pt>
                <c:pt idx="148931">
                  <c:v>4.5136999999999997E-2</c:v>
                </c:pt>
                <c:pt idx="148932">
                  <c:v>4.5135000000000002E-2</c:v>
                </c:pt>
                <c:pt idx="148933">
                  <c:v>4.5133E-2</c:v>
                </c:pt>
                <c:pt idx="148934">
                  <c:v>4.5131999999999999E-2</c:v>
                </c:pt>
                <c:pt idx="148935">
                  <c:v>4.5130000000000003E-2</c:v>
                </c:pt>
                <c:pt idx="148936">
                  <c:v>4.5128000000000001E-2</c:v>
                </c:pt>
                <c:pt idx="148937">
                  <c:v>4.5125999999999999E-2</c:v>
                </c:pt>
                <c:pt idx="148938">
                  <c:v>4.5123999999999997E-2</c:v>
                </c:pt>
                <c:pt idx="148939">
                  <c:v>4.5122000000000002E-2</c:v>
                </c:pt>
                <c:pt idx="148940">
                  <c:v>4.5121000000000001E-2</c:v>
                </c:pt>
                <c:pt idx="148941">
                  <c:v>4.5118999999999999E-2</c:v>
                </c:pt>
                <c:pt idx="148942">
                  <c:v>4.5116999999999997E-2</c:v>
                </c:pt>
                <c:pt idx="148943">
                  <c:v>4.5116000000000003E-2</c:v>
                </c:pt>
                <c:pt idx="148944">
                  <c:v>4.5115000000000002E-2</c:v>
                </c:pt>
                <c:pt idx="148945">
                  <c:v>4.5113E-2</c:v>
                </c:pt>
                <c:pt idx="148946">
                  <c:v>4.5111999999999999E-2</c:v>
                </c:pt>
                <c:pt idx="148947">
                  <c:v>4.5110999999999998E-2</c:v>
                </c:pt>
                <c:pt idx="148948">
                  <c:v>4.5109000000000003E-2</c:v>
                </c:pt>
                <c:pt idx="148949">
                  <c:v>4.5108000000000002E-2</c:v>
                </c:pt>
                <c:pt idx="148950">
                  <c:v>4.5107000000000001E-2</c:v>
                </c:pt>
                <c:pt idx="148951">
                  <c:v>4.5106E-2</c:v>
                </c:pt>
                <c:pt idx="148952">
                  <c:v>4.5104999999999999E-2</c:v>
                </c:pt>
                <c:pt idx="148953">
                  <c:v>4.5104999999999999E-2</c:v>
                </c:pt>
                <c:pt idx="148954">
                  <c:v>4.5103999999999998E-2</c:v>
                </c:pt>
                <c:pt idx="148955">
                  <c:v>4.5103999999999998E-2</c:v>
                </c:pt>
                <c:pt idx="148956">
                  <c:v>4.5103999999999998E-2</c:v>
                </c:pt>
                <c:pt idx="148957">
                  <c:v>4.5102999999999997E-2</c:v>
                </c:pt>
                <c:pt idx="148958">
                  <c:v>4.5102999999999997E-2</c:v>
                </c:pt>
                <c:pt idx="148959">
                  <c:v>4.5102999999999997E-2</c:v>
                </c:pt>
                <c:pt idx="148960">
                  <c:v>4.5102999999999997E-2</c:v>
                </c:pt>
                <c:pt idx="148961">
                  <c:v>4.5102999999999997E-2</c:v>
                </c:pt>
                <c:pt idx="148962">
                  <c:v>4.5103999999999998E-2</c:v>
                </c:pt>
                <c:pt idx="148963">
                  <c:v>4.5103999999999998E-2</c:v>
                </c:pt>
                <c:pt idx="148964">
                  <c:v>4.5103999999999998E-2</c:v>
                </c:pt>
                <c:pt idx="148965">
                  <c:v>4.5104999999999999E-2</c:v>
                </c:pt>
                <c:pt idx="148966">
                  <c:v>4.5106E-2</c:v>
                </c:pt>
                <c:pt idx="148967">
                  <c:v>4.5107000000000001E-2</c:v>
                </c:pt>
                <c:pt idx="148968">
                  <c:v>4.5108000000000002E-2</c:v>
                </c:pt>
                <c:pt idx="148969">
                  <c:v>4.5109000000000003E-2</c:v>
                </c:pt>
                <c:pt idx="148970">
                  <c:v>4.5109999999999997E-2</c:v>
                </c:pt>
                <c:pt idx="148971">
                  <c:v>4.5110999999999998E-2</c:v>
                </c:pt>
                <c:pt idx="148972">
                  <c:v>4.5113E-2</c:v>
                </c:pt>
                <c:pt idx="148973">
                  <c:v>4.5114000000000001E-2</c:v>
                </c:pt>
                <c:pt idx="148974">
                  <c:v>4.5115000000000002E-2</c:v>
                </c:pt>
                <c:pt idx="148975">
                  <c:v>4.5116999999999997E-2</c:v>
                </c:pt>
                <c:pt idx="148976">
                  <c:v>4.5118999999999999E-2</c:v>
                </c:pt>
                <c:pt idx="148977">
                  <c:v>4.512E-2</c:v>
                </c:pt>
                <c:pt idx="148978">
                  <c:v>4.5122000000000002E-2</c:v>
                </c:pt>
                <c:pt idx="148979">
                  <c:v>4.5123999999999997E-2</c:v>
                </c:pt>
                <c:pt idx="148980">
                  <c:v>4.5125999999999999E-2</c:v>
                </c:pt>
                <c:pt idx="148981">
                  <c:v>4.5128000000000001E-2</c:v>
                </c:pt>
                <c:pt idx="148982">
                  <c:v>4.5130000000000003E-2</c:v>
                </c:pt>
                <c:pt idx="148983">
                  <c:v>4.5131999999999999E-2</c:v>
                </c:pt>
                <c:pt idx="148984">
                  <c:v>4.5134000000000001E-2</c:v>
                </c:pt>
                <c:pt idx="148985">
                  <c:v>4.5136000000000003E-2</c:v>
                </c:pt>
                <c:pt idx="148986">
                  <c:v>4.5137999999999998E-2</c:v>
                </c:pt>
                <c:pt idx="148987">
                  <c:v>4.514E-2</c:v>
                </c:pt>
                <c:pt idx="148988">
                  <c:v>4.5143000000000003E-2</c:v>
                </c:pt>
                <c:pt idx="148989">
                  <c:v>4.5144999999999998E-2</c:v>
                </c:pt>
                <c:pt idx="148990">
                  <c:v>4.5147E-2</c:v>
                </c:pt>
                <c:pt idx="148991">
                  <c:v>4.5149000000000002E-2</c:v>
                </c:pt>
                <c:pt idx="148992">
                  <c:v>4.5150999999999997E-2</c:v>
                </c:pt>
                <c:pt idx="148993">
                  <c:v>4.5152999999999999E-2</c:v>
                </c:pt>
                <c:pt idx="148994">
                  <c:v>4.5155000000000001E-2</c:v>
                </c:pt>
                <c:pt idx="148995">
                  <c:v>4.5157000000000003E-2</c:v>
                </c:pt>
                <c:pt idx="148996">
                  <c:v>4.5158999999999998E-2</c:v>
                </c:pt>
                <c:pt idx="148997">
                  <c:v>4.5161E-2</c:v>
                </c:pt>
                <c:pt idx="148998">
                  <c:v>4.5163000000000002E-2</c:v>
                </c:pt>
                <c:pt idx="148999">
                  <c:v>4.5164000000000003E-2</c:v>
                </c:pt>
                <c:pt idx="149000">
                  <c:v>4.5165999999999998E-2</c:v>
                </c:pt>
                <c:pt idx="149001">
                  <c:v>4.5168E-2</c:v>
                </c:pt>
                <c:pt idx="149002">
                  <c:v>4.5169000000000001E-2</c:v>
                </c:pt>
                <c:pt idx="149003">
                  <c:v>4.5171000000000003E-2</c:v>
                </c:pt>
                <c:pt idx="149004">
                  <c:v>4.5171999999999997E-2</c:v>
                </c:pt>
                <c:pt idx="149005">
                  <c:v>4.5172999999999998E-2</c:v>
                </c:pt>
                <c:pt idx="149006">
                  <c:v>4.5173999999999999E-2</c:v>
                </c:pt>
                <c:pt idx="149007">
                  <c:v>4.5175E-2</c:v>
                </c:pt>
                <c:pt idx="149008">
                  <c:v>4.5176000000000001E-2</c:v>
                </c:pt>
                <c:pt idx="149009">
                  <c:v>4.5176000000000001E-2</c:v>
                </c:pt>
                <c:pt idx="149010">
                  <c:v>4.5177000000000002E-2</c:v>
                </c:pt>
                <c:pt idx="149011">
                  <c:v>4.5177000000000002E-2</c:v>
                </c:pt>
                <c:pt idx="149012">
                  <c:v>4.5177000000000002E-2</c:v>
                </c:pt>
                <c:pt idx="149013">
                  <c:v>4.5178000000000003E-2</c:v>
                </c:pt>
                <c:pt idx="149014">
                  <c:v>4.5178000000000003E-2</c:v>
                </c:pt>
                <c:pt idx="149015">
                  <c:v>4.5178000000000003E-2</c:v>
                </c:pt>
                <c:pt idx="149016">
                  <c:v>4.5178000000000003E-2</c:v>
                </c:pt>
                <c:pt idx="149017">
                  <c:v>4.5178000000000003E-2</c:v>
                </c:pt>
                <c:pt idx="149018">
                  <c:v>4.5177000000000002E-2</c:v>
                </c:pt>
                <c:pt idx="149019">
                  <c:v>4.5177000000000002E-2</c:v>
                </c:pt>
                <c:pt idx="149020">
                  <c:v>4.5176000000000001E-2</c:v>
                </c:pt>
                <c:pt idx="149021">
                  <c:v>4.5175E-2</c:v>
                </c:pt>
                <c:pt idx="149022">
                  <c:v>4.5173999999999999E-2</c:v>
                </c:pt>
                <c:pt idx="149023">
                  <c:v>4.5172999999999998E-2</c:v>
                </c:pt>
                <c:pt idx="149024">
                  <c:v>4.5171999999999997E-2</c:v>
                </c:pt>
                <c:pt idx="149025">
                  <c:v>4.5171000000000003E-2</c:v>
                </c:pt>
                <c:pt idx="149026">
                  <c:v>4.5170000000000002E-2</c:v>
                </c:pt>
                <c:pt idx="149027">
                  <c:v>4.5169000000000001E-2</c:v>
                </c:pt>
                <c:pt idx="149028">
                  <c:v>4.5168E-2</c:v>
                </c:pt>
                <c:pt idx="149029">
                  <c:v>4.5166999999999999E-2</c:v>
                </c:pt>
                <c:pt idx="149030">
                  <c:v>4.5164999999999997E-2</c:v>
                </c:pt>
                <c:pt idx="149031">
                  <c:v>4.5164000000000003E-2</c:v>
                </c:pt>
                <c:pt idx="149032">
                  <c:v>4.5162000000000001E-2</c:v>
                </c:pt>
                <c:pt idx="149033">
                  <c:v>4.5161E-2</c:v>
                </c:pt>
                <c:pt idx="149034">
                  <c:v>4.5158999999999998E-2</c:v>
                </c:pt>
                <c:pt idx="149035">
                  <c:v>4.5157999999999997E-2</c:v>
                </c:pt>
                <c:pt idx="149036">
                  <c:v>4.5156000000000002E-2</c:v>
                </c:pt>
                <c:pt idx="149037">
                  <c:v>4.5155000000000001E-2</c:v>
                </c:pt>
                <c:pt idx="149038">
                  <c:v>4.5154E-2</c:v>
                </c:pt>
                <c:pt idx="149039">
                  <c:v>4.5151999999999998E-2</c:v>
                </c:pt>
                <c:pt idx="149040">
                  <c:v>4.5150999999999997E-2</c:v>
                </c:pt>
                <c:pt idx="149041">
                  <c:v>4.5150000000000003E-2</c:v>
                </c:pt>
                <c:pt idx="149042">
                  <c:v>4.5149000000000002E-2</c:v>
                </c:pt>
                <c:pt idx="149043">
                  <c:v>4.5147E-2</c:v>
                </c:pt>
                <c:pt idx="149044">
                  <c:v>4.5145999999999999E-2</c:v>
                </c:pt>
                <c:pt idx="149045">
                  <c:v>4.5144999999999998E-2</c:v>
                </c:pt>
                <c:pt idx="149046">
                  <c:v>4.5143999999999997E-2</c:v>
                </c:pt>
                <c:pt idx="149047">
                  <c:v>4.5143000000000003E-2</c:v>
                </c:pt>
                <c:pt idx="149048">
                  <c:v>4.5142000000000002E-2</c:v>
                </c:pt>
                <c:pt idx="149049">
                  <c:v>4.5142000000000002E-2</c:v>
                </c:pt>
                <c:pt idx="149050">
                  <c:v>4.5141000000000001E-2</c:v>
                </c:pt>
                <c:pt idx="149051">
                  <c:v>4.514E-2</c:v>
                </c:pt>
                <c:pt idx="149052">
                  <c:v>4.514E-2</c:v>
                </c:pt>
                <c:pt idx="149053">
                  <c:v>4.5138999999999999E-2</c:v>
                </c:pt>
                <c:pt idx="149054">
                  <c:v>4.5138999999999999E-2</c:v>
                </c:pt>
                <c:pt idx="149055">
                  <c:v>4.5137999999999998E-2</c:v>
                </c:pt>
                <c:pt idx="149056">
                  <c:v>4.5137999999999998E-2</c:v>
                </c:pt>
                <c:pt idx="149057">
                  <c:v>4.5137999999999998E-2</c:v>
                </c:pt>
                <c:pt idx="149058">
                  <c:v>4.5137999999999998E-2</c:v>
                </c:pt>
                <c:pt idx="149059">
                  <c:v>4.5137999999999998E-2</c:v>
                </c:pt>
                <c:pt idx="149060">
                  <c:v>4.5137999999999998E-2</c:v>
                </c:pt>
                <c:pt idx="149061">
                  <c:v>4.5137999999999998E-2</c:v>
                </c:pt>
                <c:pt idx="149062">
                  <c:v>4.5137999999999998E-2</c:v>
                </c:pt>
                <c:pt idx="149063">
                  <c:v>4.5137999999999998E-2</c:v>
                </c:pt>
                <c:pt idx="149064">
                  <c:v>4.5138999999999999E-2</c:v>
                </c:pt>
                <c:pt idx="149065">
                  <c:v>4.5138999999999999E-2</c:v>
                </c:pt>
                <c:pt idx="149066">
                  <c:v>4.5138999999999999E-2</c:v>
                </c:pt>
                <c:pt idx="149067">
                  <c:v>4.5138999999999999E-2</c:v>
                </c:pt>
                <c:pt idx="149068">
                  <c:v>4.514E-2</c:v>
                </c:pt>
                <c:pt idx="149069">
                  <c:v>4.514E-2</c:v>
                </c:pt>
                <c:pt idx="149070">
                  <c:v>4.5141000000000001E-2</c:v>
                </c:pt>
                <c:pt idx="149071">
                  <c:v>4.5141000000000001E-2</c:v>
                </c:pt>
                <c:pt idx="149072">
                  <c:v>4.5142000000000002E-2</c:v>
                </c:pt>
                <c:pt idx="149073">
                  <c:v>4.5142000000000002E-2</c:v>
                </c:pt>
                <c:pt idx="149074">
                  <c:v>4.5143000000000003E-2</c:v>
                </c:pt>
                <c:pt idx="149075">
                  <c:v>4.5143000000000003E-2</c:v>
                </c:pt>
                <c:pt idx="149076">
                  <c:v>4.5143999999999997E-2</c:v>
                </c:pt>
                <c:pt idx="149077">
                  <c:v>4.5143999999999997E-2</c:v>
                </c:pt>
                <c:pt idx="149078">
                  <c:v>4.5144999999999998E-2</c:v>
                </c:pt>
                <c:pt idx="149079">
                  <c:v>4.5144999999999998E-2</c:v>
                </c:pt>
                <c:pt idx="149080">
                  <c:v>4.5144999999999998E-2</c:v>
                </c:pt>
                <c:pt idx="149081">
                  <c:v>4.5145999999999999E-2</c:v>
                </c:pt>
                <c:pt idx="149082">
                  <c:v>4.5145999999999999E-2</c:v>
                </c:pt>
                <c:pt idx="149083">
                  <c:v>4.5147E-2</c:v>
                </c:pt>
                <c:pt idx="149084">
                  <c:v>4.5147E-2</c:v>
                </c:pt>
                <c:pt idx="149085">
                  <c:v>4.5147E-2</c:v>
                </c:pt>
                <c:pt idx="149086">
                  <c:v>4.5148000000000001E-2</c:v>
                </c:pt>
                <c:pt idx="149087">
                  <c:v>4.5148000000000001E-2</c:v>
                </c:pt>
                <c:pt idx="149088">
                  <c:v>4.5148000000000001E-2</c:v>
                </c:pt>
                <c:pt idx="149089">
                  <c:v>4.5148000000000001E-2</c:v>
                </c:pt>
                <c:pt idx="149090">
                  <c:v>4.5148000000000001E-2</c:v>
                </c:pt>
                <c:pt idx="149091">
                  <c:v>4.5148000000000001E-2</c:v>
                </c:pt>
                <c:pt idx="149092">
                  <c:v>4.5148000000000001E-2</c:v>
                </c:pt>
                <c:pt idx="149093">
                  <c:v>4.5148000000000001E-2</c:v>
                </c:pt>
                <c:pt idx="149094">
                  <c:v>4.5149000000000002E-2</c:v>
                </c:pt>
                <c:pt idx="149095">
                  <c:v>4.5149000000000002E-2</c:v>
                </c:pt>
                <c:pt idx="149096">
                  <c:v>4.5149000000000002E-2</c:v>
                </c:pt>
                <c:pt idx="149097">
                  <c:v>4.5149000000000002E-2</c:v>
                </c:pt>
                <c:pt idx="149098">
                  <c:v>4.5149000000000002E-2</c:v>
                </c:pt>
                <c:pt idx="149099">
                  <c:v>4.5149000000000002E-2</c:v>
                </c:pt>
                <c:pt idx="149100">
                  <c:v>4.5149000000000002E-2</c:v>
                </c:pt>
                <c:pt idx="149101">
                  <c:v>4.5148000000000001E-2</c:v>
                </c:pt>
                <c:pt idx="149102">
                  <c:v>4.5148000000000001E-2</c:v>
                </c:pt>
                <c:pt idx="149103">
                  <c:v>4.5148000000000001E-2</c:v>
                </c:pt>
                <c:pt idx="149104">
                  <c:v>4.5148000000000001E-2</c:v>
                </c:pt>
                <c:pt idx="149105">
                  <c:v>4.5148000000000001E-2</c:v>
                </c:pt>
                <c:pt idx="149106">
                  <c:v>4.5147E-2</c:v>
                </c:pt>
                <c:pt idx="149107">
                  <c:v>4.5147E-2</c:v>
                </c:pt>
                <c:pt idx="149108">
                  <c:v>4.5147E-2</c:v>
                </c:pt>
                <c:pt idx="149109">
                  <c:v>4.5147E-2</c:v>
                </c:pt>
                <c:pt idx="149110">
                  <c:v>4.5147E-2</c:v>
                </c:pt>
                <c:pt idx="149111">
                  <c:v>4.5147E-2</c:v>
                </c:pt>
                <c:pt idx="149112">
                  <c:v>4.5145999999999999E-2</c:v>
                </c:pt>
                <c:pt idx="149113">
                  <c:v>4.5145999999999999E-2</c:v>
                </c:pt>
                <c:pt idx="149114">
                  <c:v>4.5145999999999999E-2</c:v>
                </c:pt>
                <c:pt idx="149115">
                  <c:v>4.5145999999999999E-2</c:v>
                </c:pt>
                <c:pt idx="149116">
                  <c:v>4.5144999999999998E-2</c:v>
                </c:pt>
                <c:pt idx="149117">
                  <c:v>4.5144999999999998E-2</c:v>
                </c:pt>
                <c:pt idx="149118">
                  <c:v>4.5144999999999998E-2</c:v>
                </c:pt>
                <c:pt idx="149119">
                  <c:v>4.5144999999999998E-2</c:v>
                </c:pt>
                <c:pt idx="149120">
                  <c:v>4.5144999999999998E-2</c:v>
                </c:pt>
                <c:pt idx="149121">
                  <c:v>4.5144999999999998E-2</c:v>
                </c:pt>
                <c:pt idx="149122">
                  <c:v>4.5144999999999998E-2</c:v>
                </c:pt>
                <c:pt idx="149123">
                  <c:v>4.5144999999999998E-2</c:v>
                </c:pt>
                <c:pt idx="149124">
                  <c:v>4.5144999999999998E-2</c:v>
                </c:pt>
                <c:pt idx="149125">
                  <c:v>4.5144999999999998E-2</c:v>
                </c:pt>
                <c:pt idx="149126">
                  <c:v>4.5144999999999998E-2</c:v>
                </c:pt>
                <c:pt idx="149127">
                  <c:v>4.5143999999999997E-2</c:v>
                </c:pt>
                <c:pt idx="149128">
                  <c:v>4.5143999999999997E-2</c:v>
                </c:pt>
                <c:pt idx="149129">
                  <c:v>4.5143999999999997E-2</c:v>
                </c:pt>
                <c:pt idx="149130">
                  <c:v>4.5143999999999997E-2</c:v>
                </c:pt>
                <c:pt idx="149131">
                  <c:v>4.5143999999999997E-2</c:v>
                </c:pt>
                <c:pt idx="149132">
                  <c:v>4.5143999999999997E-2</c:v>
                </c:pt>
                <c:pt idx="149133">
                  <c:v>4.5143999999999997E-2</c:v>
                </c:pt>
                <c:pt idx="149134">
                  <c:v>4.5144999999999998E-2</c:v>
                </c:pt>
                <c:pt idx="149135">
                  <c:v>4.5144999999999998E-2</c:v>
                </c:pt>
                <c:pt idx="149136">
                  <c:v>4.5144999999999998E-2</c:v>
                </c:pt>
                <c:pt idx="149137">
                  <c:v>4.5143999999999997E-2</c:v>
                </c:pt>
                <c:pt idx="149138">
                  <c:v>4.5143999999999997E-2</c:v>
                </c:pt>
                <c:pt idx="149139">
                  <c:v>4.5143999999999997E-2</c:v>
                </c:pt>
                <c:pt idx="149140">
                  <c:v>4.5143999999999997E-2</c:v>
                </c:pt>
                <c:pt idx="149141">
                  <c:v>4.5143999999999997E-2</c:v>
                </c:pt>
                <c:pt idx="149142">
                  <c:v>4.5144999999999998E-2</c:v>
                </c:pt>
                <c:pt idx="149143">
                  <c:v>4.5144999999999998E-2</c:v>
                </c:pt>
                <c:pt idx="149144">
                  <c:v>4.5144999999999998E-2</c:v>
                </c:pt>
                <c:pt idx="149145">
                  <c:v>4.5144999999999998E-2</c:v>
                </c:pt>
                <c:pt idx="149146">
                  <c:v>4.5144999999999998E-2</c:v>
                </c:pt>
                <c:pt idx="149147">
                  <c:v>4.5144999999999998E-2</c:v>
                </c:pt>
                <c:pt idx="149148">
                  <c:v>4.5144999999999998E-2</c:v>
                </c:pt>
                <c:pt idx="149149">
                  <c:v>4.5144999999999998E-2</c:v>
                </c:pt>
                <c:pt idx="149150">
                  <c:v>4.5144999999999998E-2</c:v>
                </c:pt>
                <c:pt idx="149151">
                  <c:v>4.5144999999999998E-2</c:v>
                </c:pt>
                <c:pt idx="149152">
                  <c:v>4.5144999999999998E-2</c:v>
                </c:pt>
                <c:pt idx="149153">
                  <c:v>4.5144999999999998E-2</c:v>
                </c:pt>
                <c:pt idx="149154">
                  <c:v>4.5144999999999998E-2</c:v>
                </c:pt>
                <c:pt idx="149155">
                  <c:v>4.5144999999999998E-2</c:v>
                </c:pt>
                <c:pt idx="149156">
                  <c:v>4.5143999999999997E-2</c:v>
                </c:pt>
                <c:pt idx="149157">
                  <c:v>4.5143999999999997E-2</c:v>
                </c:pt>
                <c:pt idx="149158">
                  <c:v>4.5143999999999997E-2</c:v>
                </c:pt>
                <c:pt idx="149159">
                  <c:v>4.5143999999999997E-2</c:v>
                </c:pt>
                <c:pt idx="149160">
                  <c:v>4.5143999999999997E-2</c:v>
                </c:pt>
                <c:pt idx="149161">
                  <c:v>4.5143000000000003E-2</c:v>
                </c:pt>
                <c:pt idx="149162">
                  <c:v>4.5143000000000003E-2</c:v>
                </c:pt>
                <c:pt idx="149163">
                  <c:v>4.5143000000000003E-2</c:v>
                </c:pt>
                <c:pt idx="149164">
                  <c:v>4.5142000000000002E-2</c:v>
                </c:pt>
                <c:pt idx="149165">
                  <c:v>4.5142000000000002E-2</c:v>
                </c:pt>
                <c:pt idx="149166">
                  <c:v>4.5142000000000002E-2</c:v>
                </c:pt>
                <c:pt idx="149167">
                  <c:v>4.5141000000000001E-2</c:v>
                </c:pt>
                <c:pt idx="149168">
                  <c:v>4.5141000000000001E-2</c:v>
                </c:pt>
                <c:pt idx="149169">
                  <c:v>4.514E-2</c:v>
                </c:pt>
                <c:pt idx="149170">
                  <c:v>4.514E-2</c:v>
                </c:pt>
                <c:pt idx="149171">
                  <c:v>4.5138999999999999E-2</c:v>
                </c:pt>
                <c:pt idx="149172">
                  <c:v>4.5137999999999998E-2</c:v>
                </c:pt>
                <c:pt idx="149173">
                  <c:v>4.5137999999999998E-2</c:v>
                </c:pt>
                <c:pt idx="149174">
                  <c:v>4.5136999999999997E-2</c:v>
                </c:pt>
                <c:pt idx="149175">
                  <c:v>4.5136000000000003E-2</c:v>
                </c:pt>
                <c:pt idx="149176">
                  <c:v>4.5135000000000002E-2</c:v>
                </c:pt>
                <c:pt idx="149177">
                  <c:v>4.5135000000000002E-2</c:v>
                </c:pt>
                <c:pt idx="149178">
                  <c:v>4.5134000000000001E-2</c:v>
                </c:pt>
                <c:pt idx="149179">
                  <c:v>4.5133E-2</c:v>
                </c:pt>
                <c:pt idx="149180">
                  <c:v>4.5131999999999999E-2</c:v>
                </c:pt>
                <c:pt idx="149181">
                  <c:v>4.5130999999999998E-2</c:v>
                </c:pt>
                <c:pt idx="149182">
                  <c:v>4.5130000000000003E-2</c:v>
                </c:pt>
                <c:pt idx="149183">
                  <c:v>4.5130000000000003E-2</c:v>
                </c:pt>
                <c:pt idx="149184">
                  <c:v>4.5129000000000002E-2</c:v>
                </c:pt>
                <c:pt idx="149185">
                  <c:v>4.5128000000000001E-2</c:v>
                </c:pt>
                <c:pt idx="149186">
                  <c:v>4.5127E-2</c:v>
                </c:pt>
                <c:pt idx="149187">
                  <c:v>4.5125999999999999E-2</c:v>
                </c:pt>
                <c:pt idx="149188">
                  <c:v>4.5124999999999998E-2</c:v>
                </c:pt>
                <c:pt idx="149189">
                  <c:v>4.5123999999999997E-2</c:v>
                </c:pt>
                <c:pt idx="149190">
                  <c:v>4.5123000000000003E-2</c:v>
                </c:pt>
                <c:pt idx="149191">
                  <c:v>4.5122000000000002E-2</c:v>
                </c:pt>
                <c:pt idx="149192">
                  <c:v>4.5121000000000001E-2</c:v>
                </c:pt>
                <c:pt idx="149193">
                  <c:v>4.512E-2</c:v>
                </c:pt>
                <c:pt idx="149194">
                  <c:v>4.5118999999999999E-2</c:v>
                </c:pt>
                <c:pt idx="149195">
                  <c:v>4.5117999999999998E-2</c:v>
                </c:pt>
                <c:pt idx="149196">
                  <c:v>4.5116999999999997E-2</c:v>
                </c:pt>
                <c:pt idx="149197">
                  <c:v>4.5116000000000003E-2</c:v>
                </c:pt>
                <c:pt idx="149198">
                  <c:v>4.5115000000000002E-2</c:v>
                </c:pt>
                <c:pt idx="149199">
                  <c:v>4.5115000000000002E-2</c:v>
                </c:pt>
                <c:pt idx="149200">
                  <c:v>4.5114000000000001E-2</c:v>
                </c:pt>
                <c:pt idx="149201">
                  <c:v>4.5113E-2</c:v>
                </c:pt>
                <c:pt idx="149202">
                  <c:v>4.5111999999999999E-2</c:v>
                </c:pt>
                <c:pt idx="149203">
                  <c:v>4.5111999999999999E-2</c:v>
                </c:pt>
                <c:pt idx="149204">
                  <c:v>4.5110999999999998E-2</c:v>
                </c:pt>
                <c:pt idx="149205">
                  <c:v>4.5109999999999997E-2</c:v>
                </c:pt>
                <c:pt idx="149206">
                  <c:v>4.5109999999999997E-2</c:v>
                </c:pt>
                <c:pt idx="149207">
                  <c:v>4.5109000000000003E-2</c:v>
                </c:pt>
                <c:pt idx="149208">
                  <c:v>4.5108000000000002E-2</c:v>
                </c:pt>
                <c:pt idx="149209">
                  <c:v>4.5108000000000002E-2</c:v>
                </c:pt>
                <c:pt idx="149210">
                  <c:v>4.5107000000000001E-2</c:v>
                </c:pt>
                <c:pt idx="149211">
                  <c:v>4.5107000000000001E-2</c:v>
                </c:pt>
                <c:pt idx="149212">
                  <c:v>4.5106E-2</c:v>
                </c:pt>
                <c:pt idx="149213">
                  <c:v>4.5106E-2</c:v>
                </c:pt>
                <c:pt idx="149214">
                  <c:v>4.5106E-2</c:v>
                </c:pt>
                <c:pt idx="149215">
                  <c:v>4.5106E-2</c:v>
                </c:pt>
                <c:pt idx="149216">
                  <c:v>4.5106E-2</c:v>
                </c:pt>
                <c:pt idx="149217">
                  <c:v>4.5106E-2</c:v>
                </c:pt>
                <c:pt idx="149218">
                  <c:v>4.5104999999999999E-2</c:v>
                </c:pt>
                <c:pt idx="149219">
                  <c:v>4.5104999999999999E-2</c:v>
                </c:pt>
                <c:pt idx="149220">
                  <c:v>4.5106E-2</c:v>
                </c:pt>
                <c:pt idx="149221">
                  <c:v>4.5106E-2</c:v>
                </c:pt>
                <c:pt idx="149222">
                  <c:v>4.5106E-2</c:v>
                </c:pt>
                <c:pt idx="149223">
                  <c:v>4.5106E-2</c:v>
                </c:pt>
                <c:pt idx="149224">
                  <c:v>4.5107000000000001E-2</c:v>
                </c:pt>
                <c:pt idx="149225">
                  <c:v>4.5108000000000002E-2</c:v>
                </c:pt>
                <c:pt idx="149226">
                  <c:v>4.5108000000000002E-2</c:v>
                </c:pt>
                <c:pt idx="149227">
                  <c:v>4.5109000000000003E-2</c:v>
                </c:pt>
                <c:pt idx="149228">
                  <c:v>4.5109999999999997E-2</c:v>
                </c:pt>
                <c:pt idx="149229">
                  <c:v>4.5110999999999998E-2</c:v>
                </c:pt>
                <c:pt idx="149230">
                  <c:v>4.5111999999999999E-2</c:v>
                </c:pt>
                <c:pt idx="149231">
                  <c:v>4.5113E-2</c:v>
                </c:pt>
                <c:pt idx="149232">
                  <c:v>4.5114000000000001E-2</c:v>
                </c:pt>
                <c:pt idx="149233">
                  <c:v>4.5115000000000002E-2</c:v>
                </c:pt>
                <c:pt idx="149234">
                  <c:v>4.5116999999999997E-2</c:v>
                </c:pt>
                <c:pt idx="149235">
                  <c:v>4.5117999999999998E-2</c:v>
                </c:pt>
                <c:pt idx="149236">
                  <c:v>4.512E-2</c:v>
                </c:pt>
                <c:pt idx="149237">
                  <c:v>4.5121000000000001E-2</c:v>
                </c:pt>
                <c:pt idx="149238">
                  <c:v>4.5123000000000003E-2</c:v>
                </c:pt>
                <c:pt idx="149239">
                  <c:v>4.5124999999999998E-2</c:v>
                </c:pt>
                <c:pt idx="149240">
                  <c:v>4.5125999999999999E-2</c:v>
                </c:pt>
                <c:pt idx="149241">
                  <c:v>4.5128000000000001E-2</c:v>
                </c:pt>
                <c:pt idx="149242">
                  <c:v>4.5130000000000003E-2</c:v>
                </c:pt>
                <c:pt idx="149243">
                  <c:v>4.5131999999999999E-2</c:v>
                </c:pt>
                <c:pt idx="149244">
                  <c:v>4.5133E-2</c:v>
                </c:pt>
                <c:pt idx="149245">
                  <c:v>4.5135000000000002E-2</c:v>
                </c:pt>
                <c:pt idx="149246">
                  <c:v>4.5136999999999997E-2</c:v>
                </c:pt>
                <c:pt idx="149247">
                  <c:v>4.5138999999999999E-2</c:v>
                </c:pt>
                <c:pt idx="149248">
                  <c:v>4.5141000000000001E-2</c:v>
                </c:pt>
                <c:pt idx="149249">
                  <c:v>4.5143000000000003E-2</c:v>
                </c:pt>
                <c:pt idx="149250">
                  <c:v>4.5143999999999997E-2</c:v>
                </c:pt>
                <c:pt idx="149251">
                  <c:v>4.5145999999999999E-2</c:v>
                </c:pt>
                <c:pt idx="149252">
                  <c:v>4.5148000000000001E-2</c:v>
                </c:pt>
                <c:pt idx="149253">
                  <c:v>4.5149000000000002E-2</c:v>
                </c:pt>
                <c:pt idx="149254">
                  <c:v>4.5150999999999997E-2</c:v>
                </c:pt>
                <c:pt idx="149255">
                  <c:v>4.5151999999999998E-2</c:v>
                </c:pt>
                <c:pt idx="149256">
                  <c:v>4.5152999999999999E-2</c:v>
                </c:pt>
                <c:pt idx="149257">
                  <c:v>4.5154E-2</c:v>
                </c:pt>
                <c:pt idx="149258">
                  <c:v>4.5155000000000001E-2</c:v>
                </c:pt>
                <c:pt idx="149259">
                  <c:v>4.5156000000000002E-2</c:v>
                </c:pt>
                <c:pt idx="149260">
                  <c:v>4.5157000000000003E-2</c:v>
                </c:pt>
                <c:pt idx="149261">
                  <c:v>4.5157999999999997E-2</c:v>
                </c:pt>
                <c:pt idx="149262">
                  <c:v>4.5158999999999998E-2</c:v>
                </c:pt>
                <c:pt idx="149263">
                  <c:v>4.5158999999999998E-2</c:v>
                </c:pt>
                <c:pt idx="149264">
                  <c:v>4.5158999999999998E-2</c:v>
                </c:pt>
                <c:pt idx="149265">
                  <c:v>4.5159999999999999E-2</c:v>
                </c:pt>
                <c:pt idx="149266">
                  <c:v>4.5158999999999998E-2</c:v>
                </c:pt>
                <c:pt idx="149267">
                  <c:v>4.5158999999999998E-2</c:v>
                </c:pt>
                <c:pt idx="149268">
                  <c:v>4.5158999999999998E-2</c:v>
                </c:pt>
                <c:pt idx="149269">
                  <c:v>4.5157999999999997E-2</c:v>
                </c:pt>
                <c:pt idx="149270">
                  <c:v>4.5157999999999997E-2</c:v>
                </c:pt>
                <c:pt idx="149271">
                  <c:v>4.5157000000000003E-2</c:v>
                </c:pt>
                <c:pt idx="149272">
                  <c:v>4.5156000000000002E-2</c:v>
                </c:pt>
                <c:pt idx="149273">
                  <c:v>4.5155000000000001E-2</c:v>
                </c:pt>
                <c:pt idx="149274">
                  <c:v>4.5154E-2</c:v>
                </c:pt>
                <c:pt idx="149275">
                  <c:v>4.5151999999999998E-2</c:v>
                </c:pt>
                <c:pt idx="149276">
                  <c:v>4.5150999999999997E-2</c:v>
                </c:pt>
                <c:pt idx="149277">
                  <c:v>4.5149000000000002E-2</c:v>
                </c:pt>
                <c:pt idx="149278">
                  <c:v>4.5147E-2</c:v>
                </c:pt>
                <c:pt idx="149279">
                  <c:v>4.5144999999999998E-2</c:v>
                </c:pt>
                <c:pt idx="149280">
                  <c:v>4.5143000000000003E-2</c:v>
                </c:pt>
                <c:pt idx="149281">
                  <c:v>4.5141000000000001E-2</c:v>
                </c:pt>
                <c:pt idx="149282">
                  <c:v>4.5138999999999999E-2</c:v>
                </c:pt>
                <c:pt idx="149283">
                  <c:v>4.5136000000000003E-2</c:v>
                </c:pt>
                <c:pt idx="149284">
                  <c:v>4.5134000000000001E-2</c:v>
                </c:pt>
                <c:pt idx="149285">
                  <c:v>4.5130999999999998E-2</c:v>
                </c:pt>
                <c:pt idx="149286">
                  <c:v>4.5129000000000002E-2</c:v>
                </c:pt>
                <c:pt idx="149287">
                  <c:v>4.5125999999999999E-2</c:v>
                </c:pt>
                <c:pt idx="149288">
                  <c:v>4.5123000000000003E-2</c:v>
                </c:pt>
                <c:pt idx="149289">
                  <c:v>4.512E-2</c:v>
                </c:pt>
                <c:pt idx="149290">
                  <c:v>4.5116999999999997E-2</c:v>
                </c:pt>
                <c:pt idx="149291">
                  <c:v>4.5114000000000001E-2</c:v>
                </c:pt>
                <c:pt idx="149292">
                  <c:v>4.5110999999999998E-2</c:v>
                </c:pt>
                <c:pt idx="149293">
                  <c:v>4.5108000000000002E-2</c:v>
                </c:pt>
                <c:pt idx="149294">
                  <c:v>4.5104999999999999E-2</c:v>
                </c:pt>
                <c:pt idx="149295">
                  <c:v>4.5102999999999997E-2</c:v>
                </c:pt>
                <c:pt idx="149296">
                  <c:v>4.5100000000000001E-2</c:v>
                </c:pt>
                <c:pt idx="149297">
                  <c:v>4.5096999999999998E-2</c:v>
                </c:pt>
                <c:pt idx="149298">
                  <c:v>4.5094000000000002E-2</c:v>
                </c:pt>
                <c:pt idx="149299">
                  <c:v>4.5090999999999999E-2</c:v>
                </c:pt>
                <c:pt idx="149300">
                  <c:v>4.5088000000000003E-2</c:v>
                </c:pt>
                <c:pt idx="149301">
                  <c:v>4.5086000000000001E-2</c:v>
                </c:pt>
                <c:pt idx="149302">
                  <c:v>4.5082999999999998E-2</c:v>
                </c:pt>
                <c:pt idx="149303">
                  <c:v>4.5080000000000002E-2</c:v>
                </c:pt>
                <c:pt idx="149304">
                  <c:v>4.5076999999999999E-2</c:v>
                </c:pt>
                <c:pt idx="149305">
                  <c:v>4.5074999999999997E-2</c:v>
                </c:pt>
                <c:pt idx="149306">
                  <c:v>4.5073000000000002E-2</c:v>
                </c:pt>
                <c:pt idx="149307">
                  <c:v>4.5069999999999999E-2</c:v>
                </c:pt>
                <c:pt idx="149308">
                  <c:v>4.5067999999999997E-2</c:v>
                </c:pt>
                <c:pt idx="149309">
                  <c:v>4.5066000000000002E-2</c:v>
                </c:pt>
                <c:pt idx="149310">
                  <c:v>4.5064E-2</c:v>
                </c:pt>
                <c:pt idx="149311">
                  <c:v>4.5061999999999998E-2</c:v>
                </c:pt>
                <c:pt idx="149312">
                  <c:v>4.5060000000000003E-2</c:v>
                </c:pt>
                <c:pt idx="149313">
                  <c:v>4.5059000000000002E-2</c:v>
                </c:pt>
                <c:pt idx="149314">
                  <c:v>4.5057E-2</c:v>
                </c:pt>
                <c:pt idx="149315">
                  <c:v>4.5054999999999998E-2</c:v>
                </c:pt>
                <c:pt idx="149316">
                  <c:v>4.5053999999999997E-2</c:v>
                </c:pt>
                <c:pt idx="149317">
                  <c:v>4.5053000000000003E-2</c:v>
                </c:pt>
                <c:pt idx="149318">
                  <c:v>4.5051000000000001E-2</c:v>
                </c:pt>
                <c:pt idx="149319">
                  <c:v>4.505E-2</c:v>
                </c:pt>
                <c:pt idx="149320">
                  <c:v>4.505E-2</c:v>
                </c:pt>
                <c:pt idx="149321">
                  <c:v>4.5048999999999999E-2</c:v>
                </c:pt>
                <c:pt idx="149322">
                  <c:v>4.5047999999999998E-2</c:v>
                </c:pt>
                <c:pt idx="149323">
                  <c:v>4.5046999999999997E-2</c:v>
                </c:pt>
                <c:pt idx="149324">
                  <c:v>4.5046999999999997E-2</c:v>
                </c:pt>
                <c:pt idx="149325">
                  <c:v>4.5046000000000003E-2</c:v>
                </c:pt>
                <c:pt idx="149326">
                  <c:v>4.5046000000000003E-2</c:v>
                </c:pt>
                <c:pt idx="149327">
                  <c:v>4.5046000000000003E-2</c:v>
                </c:pt>
                <c:pt idx="149328">
                  <c:v>4.5046000000000003E-2</c:v>
                </c:pt>
                <c:pt idx="149329">
                  <c:v>4.5046000000000003E-2</c:v>
                </c:pt>
                <c:pt idx="149330">
                  <c:v>4.5046000000000003E-2</c:v>
                </c:pt>
                <c:pt idx="149331">
                  <c:v>4.5046000000000003E-2</c:v>
                </c:pt>
                <c:pt idx="149332">
                  <c:v>4.5046999999999997E-2</c:v>
                </c:pt>
                <c:pt idx="149333">
                  <c:v>4.5046999999999997E-2</c:v>
                </c:pt>
                <c:pt idx="149334">
                  <c:v>4.5046999999999997E-2</c:v>
                </c:pt>
                <c:pt idx="149335">
                  <c:v>4.5047999999999998E-2</c:v>
                </c:pt>
                <c:pt idx="149336">
                  <c:v>4.5048999999999999E-2</c:v>
                </c:pt>
                <c:pt idx="149337">
                  <c:v>4.5048999999999999E-2</c:v>
                </c:pt>
                <c:pt idx="149338">
                  <c:v>4.505E-2</c:v>
                </c:pt>
                <c:pt idx="149339">
                  <c:v>4.5051000000000001E-2</c:v>
                </c:pt>
                <c:pt idx="149340">
                  <c:v>4.5051000000000001E-2</c:v>
                </c:pt>
                <c:pt idx="149341">
                  <c:v>4.5052000000000002E-2</c:v>
                </c:pt>
                <c:pt idx="149342">
                  <c:v>4.5053999999999997E-2</c:v>
                </c:pt>
                <c:pt idx="149343">
                  <c:v>4.5054999999999998E-2</c:v>
                </c:pt>
                <c:pt idx="149344">
                  <c:v>4.5055999999999999E-2</c:v>
                </c:pt>
                <c:pt idx="149345">
                  <c:v>4.5057E-2</c:v>
                </c:pt>
                <c:pt idx="149346">
                  <c:v>4.5058000000000001E-2</c:v>
                </c:pt>
                <c:pt idx="149347">
                  <c:v>4.5059000000000002E-2</c:v>
                </c:pt>
                <c:pt idx="149348">
                  <c:v>4.5060999999999997E-2</c:v>
                </c:pt>
                <c:pt idx="149349">
                  <c:v>4.5061999999999998E-2</c:v>
                </c:pt>
                <c:pt idx="149350">
                  <c:v>4.5062999999999999E-2</c:v>
                </c:pt>
                <c:pt idx="149351">
                  <c:v>4.5064E-2</c:v>
                </c:pt>
                <c:pt idx="149352">
                  <c:v>4.5066000000000002E-2</c:v>
                </c:pt>
                <c:pt idx="149353">
                  <c:v>4.5067000000000003E-2</c:v>
                </c:pt>
                <c:pt idx="149354">
                  <c:v>4.5067999999999997E-2</c:v>
                </c:pt>
                <c:pt idx="149355">
                  <c:v>4.5069999999999999E-2</c:v>
                </c:pt>
                <c:pt idx="149356">
                  <c:v>4.5071E-2</c:v>
                </c:pt>
                <c:pt idx="149357">
                  <c:v>4.5073000000000002E-2</c:v>
                </c:pt>
                <c:pt idx="149358">
                  <c:v>4.5074000000000003E-2</c:v>
                </c:pt>
                <c:pt idx="149359">
                  <c:v>4.5074999999999997E-2</c:v>
                </c:pt>
                <c:pt idx="149360">
                  <c:v>4.5075999999999998E-2</c:v>
                </c:pt>
                <c:pt idx="149361">
                  <c:v>4.5076999999999999E-2</c:v>
                </c:pt>
                <c:pt idx="149362">
                  <c:v>4.5078E-2</c:v>
                </c:pt>
                <c:pt idx="149363">
                  <c:v>4.5079000000000001E-2</c:v>
                </c:pt>
                <c:pt idx="149364">
                  <c:v>4.5080000000000002E-2</c:v>
                </c:pt>
                <c:pt idx="149365">
                  <c:v>4.5081000000000003E-2</c:v>
                </c:pt>
                <c:pt idx="149366">
                  <c:v>4.5081999999999997E-2</c:v>
                </c:pt>
                <c:pt idx="149367">
                  <c:v>4.5081999999999997E-2</c:v>
                </c:pt>
                <c:pt idx="149368">
                  <c:v>4.5082999999999998E-2</c:v>
                </c:pt>
                <c:pt idx="149369">
                  <c:v>4.5082999999999998E-2</c:v>
                </c:pt>
                <c:pt idx="149370">
                  <c:v>4.5082999999999998E-2</c:v>
                </c:pt>
                <c:pt idx="149371">
                  <c:v>4.5081999999999997E-2</c:v>
                </c:pt>
                <c:pt idx="149372">
                  <c:v>4.5081999999999997E-2</c:v>
                </c:pt>
                <c:pt idx="149373">
                  <c:v>4.5081000000000003E-2</c:v>
                </c:pt>
                <c:pt idx="149374">
                  <c:v>4.5079000000000001E-2</c:v>
                </c:pt>
                <c:pt idx="149375">
                  <c:v>4.5078E-2</c:v>
                </c:pt>
                <c:pt idx="149376">
                  <c:v>4.5075999999999998E-2</c:v>
                </c:pt>
                <c:pt idx="149377">
                  <c:v>4.5073000000000002E-2</c:v>
                </c:pt>
                <c:pt idx="149378">
                  <c:v>4.5069999999999999E-2</c:v>
                </c:pt>
                <c:pt idx="149379">
                  <c:v>4.5067000000000003E-2</c:v>
                </c:pt>
                <c:pt idx="149380">
                  <c:v>4.5062999999999999E-2</c:v>
                </c:pt>
                <c:pt idx="149381">
                  <c:v>4.5059000000000002E-2</c:v>
                </c:pt>
                <c:pt idx="149382">
                  <c:v>4.5053999999999997E-2</c:v>
                </c:pt>
                <c:pt idx="149383">
                  <c:v>4.5047999999999998E-2</c:v>
                </c:pt>
                <c:pt idx="149384">
                  <c:v>4.5041999999999999E-2</c:v>
                </c:pt>
                <c:pt idx="149385">
                  <c:v>4.5034999999999999E-2</c:v>
                </c:pt>
                <c:pt idx="149386">
                  <c:v>4.5026999999999998E-2</c:v>
                </c:pt>
                <c:pt idx="149387">
                  <c:v>4.5019000000000003E-2</c:v>
                </c:pt>
                <c:pt idx="149388">
                  <c:v>4.5010000000000001E-2</c:v>
                </c:pt>
                <c:pt idx="149389">
                  <c:v>4.4999999999999998E-2</c:v>
                </c:pt>
                <c:pt idx="149390">
                  <c:v>4.4989000000000001E-2</c:v>
                </c:pt>
                <c:pt idx="149391">
                  <c:v>4.4977999999999997E-2</c:v>
                </c:pt>
                <c:pt idx="149392">
                  <c:v>4.4965999999999999E-2</c:v>
                </c:pt>
                <c:pt idx="149393">
                  <c:v>4.4951999999999999E-2</c:v>
                </c:pt>
                <c:pt idx="149394">
                  <c:v>4.4937999999999999E-2</c:v>
                </c:pt>
                <c:pt idx="149395">
                  <c:v>4.4922999999999998E-2</c:v>
                </c:pt>
                <c:pt idx="149396">
                  <c:v>4.4908000000000003E-2</c:v>
                </c:pt>
                <c:pt idx="149397">
                  <c:v>4.4891E-2</c:v>
                </c:pt>
                <c:pt idx="149398">
                  <c:v>4.4873000000000003E-2</c:v>
                </c:pt>
                <c:pt idx="149399">
                  <c:v>4.4854999999999999E-2</c:v>
                </c:pt>
                <c:pt idx="149400">
                  <c:v>4.4835E-2</c:v>
                </c:pt>
                <c:pt idx="149401">
                  <c:v>4.4815000000000001E-2</c:v>
                </c:pt>
                <c:pt idx="149402">
                  <c:v>4.4794E-2</c:v>
                </c:pt>
                <c:pt idx="149403">
                  <c:v>4.4771999999999999E-2</c:v>
                </c:pt>
                <c:pt idx="149404">
                  <c:v>4.4748999999999997E-2</c:v>
                </c:pt>
                <c:pt idx="149405">
                  <c:v>4.4725000000000001E-2</c:v>
                </c:pt>
                <c:pt idx="149406">
                  <c:v>4.4699999999999997E-2</c:v>
                </c:pt>
                <c:pt idx="149407">
                  <c:v>4.4674999999999999E-2</c:v>
                </c:pt>
                <c:pt idx="149408">
                  <c:v>4.4648E-2</c:v>
                </c:pt>
                <c:pt idx="149409">
                  <c:v>4.4621000000000001E-2</c:v>
                </c:pt>
                <c:pt idx="149410">
                  <c:v>4.4593000000000001E-2</c:v>
                </c:pt>
                <c:pt idx="149411">
                  <c:v>4.4563999999999999E-2</c:v>
                </c:pt>
                <c:pt idx="149412">
                  <c:v>4.4534999999999998E-2</c:v>
                </c:pt>
                <c:pt idx="149413">
                  <c:v>4.4504000000000002E-2</c:v>
                </c:pt>
                <c:pt idx="149414">
                  <c:v>4.4474E-2</c:v>
                </c:pt>
                <c:pt idx="149415">
                  <c:v>4.4442000000000002E-2</c:v>
                </c:pt>
                <c:pt idx="149416">
                  <c:v>4.4409999999999998E-2</c:v>
                </c:pt>
                <c:pt idx="149417">
                  <c:v>4.4378000000000001E-2</c:v>
                </c:pt>
                <c:pt idx="149418">
                  <c:v>4.4345000000000002E-2</c:v>
                </c:pt>
                <c:pt idx="149419">
                  <c:v>4.4311000000000003E-2</c:v>
                </c:pt>
                <c:pt idx="149420">
                  <c:v>4.4276999999999997E-2</c:v>
                </c:pt>
                <c:pt idx="149421">
                  <c:v>4.4242999999999998E-2</c:v>
                </c:pt>
                <c:pt idx="149422">
                  <c:v>4.4207999999999997E-2</c:v>
                </c:pt>
                <c:pt idx="149423">
                  <c:v>4.4172999999999997E-2</c:v>
                </c:pt>
                <c:pt idx="149424">
                  <c:v>4.4137999999999997E-2</c:v>
                </c:pt>
                <c:pt idx="149425">
                  <c:v>4.4103000000000003E-2</c:v>
                </c:pt>
                <c:pt idx="149426">
                  <c:v>4.4068000000000003E-2</c:v>
                </c:pt>
                <c:pt idx="149427">
                  <c:v>4.4032000000000002E-2</c:v>
                </c:pt>
                <c:pt idx="149428">
                  <c:v>4.3997000000000001E-2</c:v>
                </c:pt>
                <c:pt idx="149429">
                  <c:v>4.3961E-2</c:v>
                </c:pt>
                <c:pt idx="149430">
                  <c:v>4.3926E-2</c:v>
                </c:pt>
                <c:pt idx="149431">
                  <c:v>4.3890999999999999E-2</c:v>
                </c:pt>
                <c:pt idx="149432">
                  <c:v>4.3854999999999998E-2</c:v>
                </c:pt>
                <c:pt idx="149433">
                  <c:v>4.3820999999999999E-2</c:v>
                </c:pt>
                <c:pt idx="149434">
                  <c:v>4.3785999999999999E-2</c:v>
                </c:pt>
                <c:pt idx="149435">
                  <c:v>4.3751999999999999E-2</c:v>
                </c:pt>
                <c:pt idx="149436">
                  <c:v>4.3718E-2</c:v>
                </c:pt>
                <c:pt idx="149437">
                  <c:v>4.3684000000000001E-2</c:v>
                </c:pt>
                <c:pt idx="149438">
                  <c:v>4.3651000000000002E-2</c:v>
                </c:pt>
                <c:pt idx="149439">
                  <c:v>4.3618999999999998E-2</c:v>
                </c:pt>
                <c:pt idx="149440">
                  <c:v>4.3587000000000001E-2</c:v>
                </c:pt>
                <c:pt idx="149441">
                  <c:v>4.3555000000000003E-2</c:v>
                </c:pt>
                <c:pt idx="149442">
                  <c:v>4.3525000000000001E-2</c:v>
                </c:pt>
                <c:pt idx="149443">
                  <c:v>4.3493999999999998E-2</c:v>
                </c:pt>
                <c:pt idx="149444">
                  <c:v>4.3464999999999997E-2</c:v>
                </c:pt>
                <c:pt idx="149445">
                  <c:v>4.3436000000000002E-2</c:v>
                </c:pt>
                <c:pt idx="149446">
                  <c:v>4.3407000000000001E-2</c:v>
                </c:pt>
                <c:pt idx="149447">
                  <c:v>4.3380000000000002E-2</c:v>
                </c:pt>
                <c:pt idx="149448">
                  <c:v>4.3353000000000003E-2</c:v>
                </c:pt>
                <c:pt idx="149449">
                  <c:v>4.3326999999999997E-2</c:v>
                </c:pt>
                <c:pt idx="149450">
                  <c:v>4.3302E-2</c:v>
                </c:pt>
                <c:pt idx="149451">
                  <c:v>4.3277999999999997E-2</c:v>
                </c:pt>
                <c:pt idx="149452">
                  <c:v>4.3254000000000001E-2</c:v>
                </c:pt>
                <c:pt idx="149453">
                  <c:v>4.3232E-2</c:v>
                </c:pt>
                <c:pt idx="149454">
                  <c:v>4.3209999999999998E-2</c:v>
                </c:pt>
                <c:pt idx="149455">
                  <c:v>4.3188999999999998E-2</c:v>
                </c:pt>
                <c:pt idx="149456">
                  <c:v>4.3167999999999998E-2</c:v>
                </c:pt>
                <c:pt idx="149457">
                  <c:v>4.3149E-2</c:v>
                </c:pt>
                <c:pt idx="149458">
                  <c:v>4.3130000000000002E-2</c:v>
                </c:pt>
                <c:pt idx="149459">
                  <c:v>4.3112999999999999E-2</c:v>
                </c:pt>
                <c:pt idx="149460">
                  <c:v>4.3096000000000002E-2</c:v>
                </c:pt>
                <c:pt idx="149461">
                  <c:v>4.308E-2</c:v>
                </c:pt>
                <c:pt idx="149462">
                  <c:v>4.3064999999999999E-2</c:v>
                </c:pt>
                <c:pt idx="149463">
                  <c:v>4.3049999999999998E-2</c:v>
                </c:pt>
                <c:pt idx="149464">
                  <c:v>4.3036999999999999E-2</c:v>
                </c:pt>
                <c:pt idx="149465">
                  <c:v>4.3024E-2</c:v>
                </c:pt>
                <c:pt idx="149466">
                  <c:v>4.3012000000000002E-2</c:v>
                </c:pt>
                <c:pt idx="149467">
                  <c:v>4.2999999999999997E-2</c:v>
                </c:pt>
                <c:pt idx="149468">
                  <c:v>4.2988999999999999E-2</c:v>
                </c:pt>
                <c:pt idx="149469">
                  <c:v>4.2979000000000003E-2</c:v>
                </c:pt>
                <c:pt idx="149470">
                  <c:v>4.2970000000000001E-2</c:v>
                </c:pt>
                <c:pt idx="149471">
                  <c:v>4.2960999999999999E-2</c:v>
                </c:pt>
                <c:pt idx="149472">
                  <c:v>4.2952999999999998E-2</c:v>
                </c:pt>
                <c:pt idx="149473">
                  <c:v>4.2945999999999998E-2</c:v>
                </c:pt>
                <c:pt idx="149474">
                  <c:v>4.2938999999999998E-2</c:v>
                </c:pt>
                <c:pt idx="149475">
                  <c:v>4.2932999999999999E-2</c:v>
                </c:pt>
                <c:pt idx="149476">
                  <c:v>4.2927E-2</c:v>
                </c:pt>
                <c:pt idx="149477">
                  <c:v>4.2921000000000001E-2</c:v>
                </c:pt>
                <c:pt idx="149478">
                  <c:v>4.2916000000000003E-2</c:v>
                </c:pt>
                <c:pt idx="149479">
                  <c:v>4.2911999999999999E-2</c:v>
                </c:pt>
                <c:pt idx="149480">
                  <c:v>4.2907000000000001E-2</c:v>
                </c:pt>
                <c:pt idx="149481">
                  <c:v>4.2902999999999997E-2</c:v>
                </c:pt>
                <c:pt idx="149482">
                  <c:v>4.2900000000000001E-2</c:v>
                </c:pt>
                <c:pt idx="149483">
                  <c:v>4.2896999999999998E-2</c:v>
                </c:pt>
                <c:pt idx="149484">
                  <c:v>4.2894000000000002E-2</c:v>
                </c:pt>
                <c:pt idx="149485">
                  <c:v>4.2890999999999999E-2</c:v>
                </c:pt>
                <c:pt idx="149486">
                  <c:v>4.2888000000000003E-2</c:v>
                </c:pt>
                <c:pt idx="149487">
                  <c:v>4.2886000000000001E-2</c:v>
                </c:pt>
                <c:pt idx="149488">
                  <c:v>4.2882999999999998E-2</c:v>
                </c:pt>
                <c:pt idx="149489">
                  <c:v>4.2881000000000002E-2</c:v>
                </c:pt>
                <c:pt idx="149490">
                  <c:v>4.2877999999999999E-2</c:v>
                </c:pt>
                <c:pt idx="149491">
                  <c:v>4.2875999999999997E-2</c:v>
                </c:pt>
                <c:pt idx="149492">
                  <c:v>4.2874000000000002E-2</c:v>
                </c:pt>
                <c:pt idx="149493">
                  <c:v>4.2870999999999999E-2</c:v>
                </c:pt>
                <c:pt idx="149494">
                  <c:v>4.2868999999999997E-2</c:v>
                </c:pt>
                <c:pt idx="149495">
                  <c:v>4.2867000000000002E-2</c:v>
                </c:pt>
                <c:pt idx="149496">
                  <c:v>4.2863999999999999E-2</c:v>
                </c:pt>
                <c:pt idx="149497">
                  <c:v>4.2861999999999997E-2</c:v>
                </c:pt>
                <c:pt idx="149498">
                  <c:v>4.2859000000000001E-2</c:v>
                </c:pt>
                <c:pt idx="149499">
                  <c:v>4.2855999999999998E-2</c:v>
                </c:pt>
                <c:pt idx="149500">
                  <c:v>4.2852000000000001E-2</c:v>
                </c:pt>
                <c:pt idx="149501">
                  <c:v>4.2848999999999998E-2</c:v>
                </c:pt>
                <c:pt idx="149502">
                  <c:v>4.2845000000000001E-2</c:v>
                </c:pt>
                <c:pt idx="149503">
                  <c:v>4.2840999999999997E-2</c:v>
                </c:pt>
                <c:pt idx="149504">
                  <c:v>4.2837E-2</c:v>
                </c:pt>
                <c:pt idx="149505">
                  <c:v>4.2832000000000002E-2</c:v>
                </c:pt>
                <c:pt idx="149506">
                  <c:v>4.2826999999999997E-2</c:v>
                </c:pt>
                <c:pt idx="149507">
                  <c:v>4.2821999999999999E-2</c:v>
                </c:pt>
                <c:pt idx="149508">
                  <c:v>4.2817000000000001E-2</c:v>
                </c:pt>
                <c:pt idx="149509">
                  <c:v>4.2811000000000002E-2</c:v>
                </c:pt>
                <c:pt idx="149510">
                  <c:v>4.2805000000000003E-2</c:v>
                </c:pt>
                <c:pt idx="149511">
                  <c:v>4.2798999999999997E-2</c:v>
                </c:pt>
                <c:pt idx="149512">
                  <c:v>4.2791999999999997E-2</c:v>
                </c:pt>
                <c:pt idx="149513">
                  <c:v>4.2784999999999997E-2</c:v>
                </c:pt>
                <c:pt idx="149514">
                  <c:v>4.2777000000000003E-2</c:v>
                </c:pt>
                <c:pt idx="149515">
                  <c:v>4.2770000000000002E-2</c:v>
                </c:pt>
                <c:pt idx="149516">
                  <c:v>4.2762000000000001E-2</c:v>
                </c:pt>
                <c:pt idx="149517">
                  <c:v>4.2752999999999999E-2</c:v>
                </c:pt>
                <c:pt idx="149518">
                  <c:v>4.2744999999999998E-2</c:v>
                </c:pt>
                <c:pt idx="149519">
                  <c:v>4.2736000000000003E-2</c:v>
                </c:pt>
                <c:pt idx="149520">
                  <c:v>4.2726E-2</c:v>
                </c:pt>
                <c:pt idx="149521">
                  <c:v>4.2716999999999998E-2</c:v>
                </c:pt>
                <c:pt idx="149522">
                  <c:v>4.2707000000000002E-2</c:v>
                </c:pt>
                <c:pt idx="149523">
                  <c:v>4.2696999999999999E-2</c:v>
                </c:pt>
                <c:pt idx="149524">
                  <c:v>4.2686000000000002E-2</c:v>
                </c:pt>
                <c:pt idx="149525">
                  <c:v>4.2675999999999999E-2</c:v>
                </c:pt>
                <c:pt idx="149526">
                  <c:v>4.2665000000000002E-2</c:v>
                </c:pt>
                <c:pt idx="149527">
                  <c:v>4.2653000000000003E-2</c:v>
                </c:pt>
                <c:pt idx="149528">
                  <c:v>4.2641999999999999E-2</c:v>
                </c:pt>
                <c:pt idx="149529">
                  <c:v>4.2630000000000001E-2</c:v>
                </c:pt>
                <c:pt idx="149530">
                  <c:v>4.2618999999999997E-2</c:v>
                </c:pt>
                <c:pt idx="149531">
                  <c:v>4.2606999999999999E-2</c:v>
                </c:pt>
                <c:pt idx="149532">
                  <c:v>4.2595000000000001E-2</c:v>
                </c:pt>
                <c:pt idx="149533">
                  <c:v>4.2582000000000002E-2</c:v>
                </c:pt>
                <c:pt idx="149534">
                  <c:v>4.2569999999999997E-2</c:v>
                </c:pt>
                <c:pt idx="149535">
                  <c:v>4.2556999999999998E-2</c:v>
                </c:pt>
                <c:pt idx="149536">
                  <c:v>4.2544999999999999E-2</c:v>
                </c:pt>
                <c:pt idx="149537">
                  <c:v>4.2532E-2</c:v>
                </c:pt>
                <c:pt idx="149538">
                  <c:v>4.2519000000000001E-2</c:v>
                </c:pt>
                <c:pt idx="149539">
                  <c:v>4.2506000000000002E-2</c:v>
                </c:pt>
                <c:pt idx="149540">
                  <c:v>4.2493999999999997E-2</c:v>
                </c:pt>
                <c:pt idx="149541">
                  <c:v>4.2480999999999998E-2</c:v>
                </c:pt>
                <c:pt idx="149542">
                  <c:v>4.2467999999999999E-2</c:v>
                </c:pt>
                <c:pt idx="149543">
                  <c:v>4.2455E-2</c:v>
                </c:pt>
                <c:pt idx="149544">
                  <c:v>4.2443000000000002E-2</c:v>
                </c:pt>
                <c:pt idx="149545">
                  <c:v>4.2430000000000002E-2</c:v>
                </c:pt>
                <c:pt idx="149546">
                  <c:v>4.2417000000000003E-2</c:v>
                </c:pt>
                <c:pt idx="149547">
                  <c:v>4.2404999999999998E-2</c:v>
                </c:pt>
                <c:pt idx="149548">
                  <c:v>4.2391999999999999E-2</c:v>
                </c:pt>
                <c:pt idx="149549">
                  <c:v>4.2380000000000001E-2</c:v>
                </c:pt>
                <c:pt idx="149550">
                  <c:v>4.2368000000000003E-2</c:v>
                </c:pt>
                <c:pt idx="149551">
                  <c:v>4.2355999999999998E-2</c:v>
                </c:pt>
                <c:pt idx="149552">
                  <c:v>4.2344E-2</c:v>
                </c:pt>
                <c:pt idx="149553">
                  <c:v>4.2332000000000002E-2</c:v>
                </c:pt>
                <c:pt idx="149554">
                  <c:v>4.2320999999999998E-2</c:v>
                </c:pt>
                <c:pt idx="149555">
                  <c:v>4.2308999999999999E-2</c:v>
                </c:pt>
                <c:pt idx="149556">
                  <c:v>4.2298000000000002E-2</c:v>
                </c:pt>
                <c:pt idx="149557">
                  <c:v>4.2286999999999998E-2</c:v>
                </c:pt>
                <c:pt idx="149558">
                  <c:v>4.2277000000000002E-2</c:v>
                </c:pt>
                <c:pt idx="149559">
                  <c:v>4.2265999999999998E-2</c:v>
                </c:pt>
                <c:pt idx="149560">
                  <c:v>4.2256000000000002E-2</c:v>
                </c:pt>
                <c:pt idx="149561">
                  <c:v>4.2245999999999999E-2</c:v>
                </c:pt>
                <c:pt idx="149562">
                  <c:v>4.2236000000000003E-2</c:v>
                </c:pt>
                <c:pt idx="149563">
                  <c:v>4.2226E-2</c:v>
                </c:pt>
                <c:pt idx="149564">
                  <c:v>4.2216999999999998E-2</c:v>
                </c:pt>
                <c:pt idx="149565">
                  <c:v>4.2208000000000002E-2</c:v>
                </c:pt>
                <c:pt idx="149566">
                  <c:v>4.2200000000000001E-2</c:v>
                </c:pt>
                <c:pt idx="149567">
                  <c:v>4.2190999999999999E-2</c:v>
                </c:pt>
                <c:pt idx="149568">
                  <c:v>4.2182999999999998E-2</c:v>
                </c:pt>
                <c:pt idx="149569">
                  <c:v>4.2174999999999997E-2</c:v>
                </c:pt>
                <c:pt idx="149570">
                  <c:v>4.2167999999999997E-2</c:v>
                </c:pt>
                <c:pt idx="149571">
                  <c:v>4.2160000000000003E-2</c:v>
                </c:pt>
                <c:pt idx="149572">
                  <c:v>4.2153000000000003E-2</c:v>
                </c:pt>
                <c:pt idx="149573">
                  <c:v>4.2146999999999997E-2</c:v>
                </c:pt>
                <c:pt idx="149574">
                  <c:v>4.2139999999999997E-2</c:v>
                </c:pt>
                <c:pt idx="149575">
                  <c:v>4.2133999999999998E-2</c:v>
                </c:pt>
                <c:pt idx="149576">
                  <c:v>4.2127999999999999E-2</c:v>
                </c:pt>
                <c:pt idx="149577">
                  <c:v>4.2123000000000001E-2</c:v>
                </c:pt>
                <c:pt idx="149578">
                  <c:v>4.2117000000000002E-2</c:v>
                </c:pt>
                <c:pt idx="149579">
                  <c:v>4.2111999999999997E-2</c:v>
                </c:pt>
                <c:pt idx="149580">
                  <c:v>4.2108E-2</c:v>
                </c:pt>
                <c:pt idx="149581">
                  <c:v>4.2103000000000002E-2</c:v>
                </c:pt>
                <c:pt idx="149582">
                  <c:v>4.2098999999999998E-2</c:v>
                </c:pt>
                <c:pt idx="149583">
                  <c:v>4.2095E-2</c:v>
                </c:pt>
                <c:pt idx="149584">
                  <c:v>4.2091999999999997E-2</c:v>
                </c:pt>
                <c:pt idx="149585">
                  <c:v>4.2088E-2</c:v>
                </c:pt>
                <c:pt idx="149586">
                  <c:v>4.2084999999999997E-2</c:v>
                </c:pt>
                <c:pt idx="149587">
                  <c:v>4.2082000000000001E-2</c:v>
                </c:pt>
                <c:pt idx="149588">
                  <c:v>4.2079999999999999E-2</c:v>
                </c:pt>
                <c:pt idx="149589">
                  <c:v>4.2077000000000003E-2</c:v>
                </c:pt>
                <c:pt idx="149590">
                  <c:v>4.2075000000000001E-2</c:v>
                </c:pt>
                <c:pt idx="149591">
                  <c:v>4.2074E-2</c:v>
                </c:pt>
                <c:pt idx="149592">
                  <c:v>4.2071999999999998E-2</c:v>
                </c:pt>
                <c:pt idx="149593">
                  <c:v>4.2070999999999997E-2</c:v>
                </c:pt>
                <c:pt idx="149594">
                  <c:v>4.2070000000000003E-2</c:v>
                </c:pt>
                <c:pt idx="149595">
                  <c:v>4.2069000000000002E-2</c:v>
                </c:pt>
                <c:pt idx="149596">
                  <c:v>4.2068000000000001E-2</c:v>
                </c:pt>
                <c:pt idx="149597">
                  <c:v>4.2067E-2</c:v>
                </c:pt>
                <c:pt idx="149598">
                  <c:v>4.2067E-2</c:v>
                </c:pt>
                <c:pt idx="149599">
                  <c:v>4.2065999999999999E-2</c:v>
                </c:pt>
                <c:pt idx="149600">
                  <c:v>4.2065999999999999E-2</c:v>
                </c:pt>
                <c:pt idx="149601">
                  <c:v>4.2067E-2</c:v>
                </c:pt>
                <c:pt idx="149602">
                  <c:v>4.2067E-2</c:v>
                </c:pt>
                <c:pt idx="149603">
                  <c:v>4.2067E-2</c:v>
                </c:pt>
                <c:pt idx="149604">
                  <c:v>4.2068000000000001E-2</c:v>
                </c:pt>
                <c:pt idx="149605">
                  <c:v>4.2069000000000002E-2</c:v>
                </c:pt>
                <c:pt idx="149606">
                  <c:v>4.2069000000000002E-2</c:v>
                </c:pt>
                <c:pt idx="149607">
                  <c:v>4.2070000000000003E-2</c:v>
                </c:pt>
                <c:pt idx="149608">
                  <c:v>4.2070999999999997E-2</c:v>
                </c:pt>
                <c:pt idx="149609">
                  <c:v>4.2071999999999998E-2</c:v>
                </c:pt>
                <c:pt idx="149610">
                  <c:v>4.2072999999999999E-2</c:v>
                </c:pt>
                <c:pt idx="149611">
                  <c:v>4.2074E-2</c:v>
                </c:pt>
                <c:pt idx="149612">
                  <c:v>4.2075000000000001E-2</c:v>
                </c:pt>
                <c:pt idx="149613">
                  <c:v>4.2076000000000002E-2</c:v>
                </c:pt>
                <c:pt idx="149614">
                  <c:v>4.2077999999999997E-2</c:v>
                </c:pt>
                <c:pt idx="149615">
                  <c:v>4.2078999999999998E-2</c:v>
                </c:pt>
                <c:pt idx="149616">
                  <c:v>4.2079999999999999E-2</c:v>
                </c:pt>
                <c:pt idx="149617">
                  <c:v>4.2081E-2</c:v>
                </c:pt>
                <c:pt idx="149618">
                  <c:v>4.2082000000000001E-2</c:v>
                </c:pt>
                <c:pt idx="149619">
                  <c:v>4.2083000000000002E-2</c:v>
                </c:pt>
                <c:pt idx="149620">
                  <c:v>4.2084000000000003E-2</c:v>
                </c:pt>
                <c:pt idx="149621">
                  <c:v>4.2084999999999997E-2</c:v>
                </c:pt>
                <c:pt idx="149622">
                  <c:v>4.2085999999999998E-2</c:v>
                </c:pt>
                <c:pt idx="149623">
                  <c:v>4.2085999999999998E-2</c:v>
                </c:pt>
                <c:pt idx="149624">
                  <c:v>4.2086999999999999E-2</c:v>
                </c:pt>
                <c:pt idx="149625">
                  <c:v>4.2088E-2</c:v>
                </c:pt>
                <c:pt idx="149626">
                  <c:v>4.2088E-2</c:v>
                </c:pt>
                <c:pt idx="149627">
                  <c:v>4.2089000000000001E-2</c:v>
                </c:pt>
                <c:pt idx="149628">
                  <c:v>4.2089000000000001E-2</c:v>
                </c:pt>
                <c:pt idx="149629">
                  <c:v>4.2089000000000001E-2</c:v>
                </c:pt>
                <c:pt idx="149630">
                  <c:v>4.2089000000000001E-2</c:v>
                </c:pt>
                <c:pt idx="149631">
                  <c:v>4.2089000000000001E-2</c:v>
                </c:pt>
                <c:pt idx="149632">
                  <c:v>4.2088E-2</c:v>
                </c:pt>
                <c:pt idx="149633">
                  <c:v>4.2088E-2</c:v>
                </c:pt>
                <c:pt idx="149634">
                  <c:v>4.2086999999999999E-2</c:v>
                </c:pt>
                <c:pt idx="149635">
                  <c:v>4.2085999999999998E-2</c:v>
                </c:pt>
                <c:pt idx="149636">
                  <c:v>4.2084999999999997E-2</c:v>
                </c:pt>
                <c:pt idx="149637">
                  <c:v>4.2084999999999997E-2</c:v>
                </c:pt>
                <c:pt idx="149638">
                  <c:v>4.2084000000000003E-2</c:v>
                </c:pt>
                <c:pt idx="149639">
                  <c:v>4.2082000000000001E-2</c:v>
                </c:pt>
                <c:pt idx="149640">
                  <c:v>4.2081E-2</c:v>
                </c:pt>
                <c:pt idx="149641">
                  <c:v>4.2078999999999998E-2</c:v>
                </c:pt>
                <c:pt idx="149642">
                  <c:v>4.2077999999999997E-2</c:v>
                </c:pt>
                <c:pt idx="149643">
                  <c:v>4.2076000000000002E-2</c:v>
                </c:pt>
                <c:pt idx="149644">
                  <c:v>4.2074E-2</c:v>
                </c:pt>
                <c:pt idx="149645">
                  <c:v>4.2071999999999998E-2</c:v>
                </c:pt>
                <c:pt idx="149646">
                  <c:v>4.2070000000000003E-2</c:v>
                </c:pt>
                <c:pt idx="149647">
                  <c:v>4.2068000000000001E-2</c:v>
                </c:pt>
                <c:pt idx="149648">
                  <c:v>4.2064999999999998E-2</c:v>
                </c:pt>
                <c:pt idx="149649">
                  <c:v>4.2063000000000003E-2</c:v>
                </c:pt>
                <c:pt idx="149650">
                  <c:v>4.2061000000000001E-2</c:v>
                </c:pt>
                <c:pt idx="149651">
                  <c:v>4.2057999999999998E-2</c:v>
                </c:pt>
                <c:pt idx="149652">
                  <c:v>4.2056000000000003E-2</c:v>
                </c:pt>
                <c:pt idx="149653">
                  <c:v>4.2053E-2</c:v>
                </c:pt>
                <c:pt idx="149654">
                  <c:v>4.2050999999999998E-2</c:v>
                </c:pt>
                <c:pt idx="149655">
                  <c:v>4.2048000000000002E-2</c:v>
                </c:pt>
                <c:pt idx="149656">
                  <c:v>4.2046E-2</c:v>
                </c:pt>
                <c:pt idx="149657">
                  <c:v>4.2042999999999997E-2</c:v>
                </c:pt>
                <c:pt idx="149658">
                  <c:v>4.2040000000000001E-2</c:v>
                </c:pt>
                <c:pt idx="149659">
                  <c:v>4.2037999999999999E-2</c:v>
                </c:pt>
                <c:pt idx="149660">
                  <c:v>4.2035000000000003E-2</c:v>
                </c:pt>
                <c:pt idx="149661">
                  <c:v>4.2033000000000001E-2</c:v>
                </c:pt>
                <c:pt idx="149662">
                  <c:v>4.2030999999999999E-2</c:v>
                </c:pt>
                <c:pt idx="149663">
                  <c:v>4.2028000000000003E-2</c:v>
                </c:pt>
                <c:pt idx="149664">
                  <c:v>4.2026000000000001E-2</c:v>
                </c:pt>
                <c:pt idx="149665">
                  <c:v>4.2023999999999999E-2</c:v>
                </c:pt>
                <c:pt idx="149666">
                  <c:v>4.2021999999999997E-2</c:v>
                </c:pt>
                <c:pt idx="149667">
                  <c:v>4.2019000000000001E-2</c:v>
                </c:pt>
                <c:pt idx="149668">
                  <c:v>4.2016999999999999E-2</c:v>
                </c:pt>
                <c:pt idx="149669">
                  <c:v>4.2014999999999997E-2</c:v>
                </c:pt>
                <c:pt idx="149670">
                  <c:v>4.2014000000000003E-2</c:v>
                </c:pt>
                <c:pt idx="149671">
                  <c:v>4.2012000000000001E-2</c:v>
                </c:pt>
                <c:pt idx="149672">
                  <c:v>4.2011E-2</c:v>
                </c:pt>
                <c:pt idx="149673">
                  <c:v>4.2008999999999998E-2</c:v>
                </c:pt>
                <c:pt idx="149674">
                  <c:v>4.2007999999999997E-2</c:v>
                </c:pt>
                <c:pt idx="149675">
                  <c:v>4.2007000000000003E-2</c:v>
                </c:pt>
                <c:pt idx="149676">
                  <c:v>4.2006000000000002E-2</c:v>
                </c:pt>
                <c:pt idx="149677">
                  <c:v>4.2005000000000001E-2</c:v>
                </c:pt>
                <c:pt idx="149678">
                  <c:v>4.2004E-2</c:v>
                </c:pt>
                <c:pt idx="149679">
                  <c:v>4.2002999999999999E-2</c:v>
                </c:pt>
                <c:pt idx="149680">
                  <c:v>4.2002999999999999E-2</c:v>
                </c:pt>
                <c:pt idx="149681">
                  <c:v>4.2001999999999998E-2</c:v>
                </c:pt>
                <c:pt idx="149682">
                  <c:v>4.2001999999999998E-2</c:v>
                </c:pt>
                <c:pt idx="149683">
                  <c:v>4.2001999999999998E-2</c:v>
                </c:pt>
                <c:pt idx="149684">
                  <c:v>4.2001999999999998E-2</c:v>
                </c:pt>
                <c:pt idx="149685">
                  <c:v>4.2001999999999998E-2</c:v>
                </c:pt>
                <c:pt idx="149686">
                  <c:v>4.2001999999999998E-2</c:v>
                </c:pt>
                <c:pt idx="149687">
                  <c:v>4.2001999999999998E-2</c:v>
                </c:pt>
                <c:pt idx="149688">
                  <c:v>4.2001999999999998E-2</c:v>
                </c:pt>
                <c:pt idx="149689">
                  <c:v>4.2001999999999998E-2</c:v>
                </c:pt>
                <c:pt idx="149690">
                  <c:v>4.2002999999999999E-2</c:v>
                </c:pt>
                <c:pt idx="149691">
                  <c:v>4.2002999999999999E-2</c:v>
                </c:pt>
                <c:pt idx="149692">
                  <c:v>4.2002999999999999E-2</c:v>
                </c:pt>
                <c:pt idx="149693">
                  <c:v>4.2004E-2</c:v>
                </c:pt>
                <c:pt idx="149694">
                  <c:v>4.2004E-2</c:v>
                </c:pt>
                <c:pt idx="149695">
                  <c:v>4.2005000000000001E-2</c:v>
                </c:pt>
                <c:pt idx="149696">
                  <c:v>4.2005000000000001E-2</c:v>
                </c:pt>
                <c:pt idx="149697">
                  <c:v>4.2005000000000001E-2</c:v>
                </c:pt>
                <c:pt idx="149698">
                  <c:v>4.2006000000000002E-2</c:v>
                </c:pt>
                <c:pt idx="149699">
                  <c:v>4.2006000000000002E-2</c:v>
                </c:pt>
                <c:pt idx="149700">
                  <c:v>4.2007000000000003E-2</c:v>
                </c:pt>
                <c:pt idx="149701">
                  <c:v>4.2007000000000003E-2</c:v>
                </c:pt>
                <c:pt idx="149702">
                  <c:v>4.2007000000000003E-2</c:v>
                </c:pt>
                <c:pt idx="149703">
                  <c:v>4.2007000000000003E-2</c:v>
                </c:pt>
                <c:pt idx="149704">
                  <c:v>4.2007000000000003E-2</c:v>
                </c:pt>
                <c:pt idx="149705">
                  <c:v>4.2007000000000003E-2</c:v>
                </c:pt>
                <c:pt idx="149706">
                  <c:v>4.2007000000000003E-2</c:v>
                </c:pt>
                <c:pt idx="149707">
                  <c:v>4.2007000000000003E-2</c:v>
                </c:pt>
                <c:pt idx="149708">
                  <c:v>4.2007000000000003E-2</c:v>
                </c:pt>
                <c:pt idx="149709">
                  <c:v>4.2006000000000002E-2</c:v>
                </c:pt>
                <c:pt idx="149710">
                  <c:v>4.2006000000000002E-2</c:v>
                </c:pt>
                <c:pt idx="149711">
                  <c:v>4.2005000000000001E-2</c:v>
                </c:pt>
                <c:pt idx="149712">
                  <c:v>4.2004E-2</c:v>
                </c:pt>
                <c:pt idx="149713">
                  <c:v>4.2002999999999999E-2</c:v>
                </c:pt>
                <c:pt idx="149714">
                  <c:v>4.2001999999999998E-2</c:v>
                </c:pt>
                <c:pt idx="149715">
                  <c:v>4.2000000000000003E-2</c:v>
                </c:pt>
                <c:pt idx="149716">
                  <c:v>4.1999000000000002E-2</c:v>
                </c:pt>
                <c:pt idx="149717">
                  <c:v>4.1997E-2</c:v>
                </c:pt>
                <c:pt idx="149718">
                  <c:v>4.1995999999999999E-2</c:v>
                </c:pt>
                <c:pt idx="149719">
                  <c:v>4.1993999999999997E-2</c:v>
                </c:pt>
                <c:pt idx="149720">
                  <c:v>4.1992000000000002E-2</c:v>
                </c:pt>
                <c:pt idx="149721">
                  <c:v>4.1988999999999999E-2</c:v>
                </c:pt>
                <c:pt idx="149722">
                  <c:v>4.1986999999999997E-2</c:v>
                </c:pt>
                <c:pt idx="149723">
                  <c:v>4.1985000000000001E-2</c:v>
                </c:pt>
                <c:pt idx="149724">
                  <c:v>4.1981999999999998E-2</c:v>
                </c:pt>
                <c:pt idx="149725">
                  <c:v>4.1979000000000002E-2</c:v>
                </c:pt>
                <c:pt idx="149726">
                  <c:v>4.1975999999999999E-2</c:v>
                </c:pt>
                <c:pt idx="149727">
                  <c:v>4.1973000000000003E-2</c:v>
                </c:pt>
                <c:pt idx="149728">
                  <c:v>4.1968999999999999E-2</c:v>
                </c:pt>
                <c:pt idx="149729">
                  <c:v>4.1966000000000003E-2</c:v>
                </c:pt>
                <c:pt idx="149730">
                  <c:v>4.1963E-2</c:v>
                </c:pt>
                <c:pt idx="149731">
                  <c:v>4.1959000000000003E-2</c:v>
                </c:pt>
                <c:pt idx="149732">
                  <c:v>4.1956E-2</c:v>
                </c:pt>
                <c:pt idx="149733">
                  <c:v>4.1952000000000003E-2</c:v>
                </c:pt>
                <c:pt idx="149734">
                  <c:v>4.1947999999999999E-2</c:v>
                </c:pt>
                <c:pt idx="149735">
                  <c:v>4.1944000000000002E-2</c:v>
                </c:pt>
                <c:pt idx="149736">
                  <c:v>4.1939999999999998E-2</c:v>
                </c:pt>
                <c:pt idx="149737">
                  <c:v>4.1936000000000001E-2</c:v>
                </c:pt>
                <c:pt idx="149738">
                  <c:v>4.1931999999999997E-2</c:v>
                </c:pt>
                <c:pt idx="149739">
                  <c:v>4.1926999999999999E-2</c:v>
                </c:pt>
                <c:pt idx="149740">
                  <c:v>4.1923000000000002E-2</c:v>
                </c:pt>
                <c:pt idx="149741">
                  <c:v>4.1918999999999998E-2</c:v>
                </c:pt>
                <c:pt idx="149742">
                  <c:v>4.1915000000000001E-2</c:v>
                </c:pt>
                <c:pt idx="149743">
                  <c:v>4.1910000000000003E-2</c:v>
                </c:pt>
                <c:pt idx="149744">
                  <c:v>4.1905999999999999E-2</c:v>
                </c:pt>
                <c:pt idx="149745">
                  <c:v>4.1902000000000002E-2</c:v>
                </c:pt>
                <c:pt idx="149746">
                  <c:v>4.1897999999999998E-2</c:v>
                </c:pt>
                <c:pt idx="149747">
                  <c:v>4.1893E-2</c:v>
                </c:pt>
                <c:pt idx="149748">
                  <c:v>4.1889000000000003E-2</c:v>
                </c:pt>
                <c:pt idx="149749">
                  <c:v>4.1884999999999999E-2</c:v>
                </c:pt>
                <c:pt idx="149750">
                  <c:v>4.1880000000000001E-2</c:v>
                </c:pt>
                <c:pt idx="149751">
                  <c:v>4.1875999999999997E-2</c:v>
                </c:pt>
                <c:pt idx="149752">
                  <c:v>4.1871999999999999E-2</c:v>
                </c:pt>
                <c:pt idx="149753">
                  <c:v>4.1868000000000002E-2</c:v>
                </c:pt>
                <c:pt idx="149754">
                  <c:v>4.1864999999999999E-2</c:v>
                </c:pt>
                <c:pt idx="149755">
                  <c:v>4.1861000000000002E-2</c:v>
                </c:pt>
                <c:pt idx="149756">
                  <c:v>4.1856999999999998E-2</c:v>
                </c:pt>
                <c:pt idx="149757">
                  <c:v>4.1854000000000002E-2</c:v>
                </c:pt>
                <c:pt idx="149758">
                  <c:v>4.1849999999999998E-2</c:v>
                </c:pt>
                <c:pt idx="149759">
                  <c:v>4.1847000000000002E-2</c:v>
                </c:pt>
                <c:pt idx="149760">
                  <c:v>4.1842999999999998E-2</c:v>
                </c:pt>
                <c:pt idx="149761">
                  <c:v>4.1840000000000002E-2</c:v>
                </c:pt>
                <c:pt idx="149762">
                  <c:v>4.1836999999999999E-2</c:v>
                </c:pt>
                <c:pt idx="149763">
                  <c:v>4.1834000000000003E-2</c:v>
                </c:pt>
                <c:pt idx="149764">
                  <c:v>4.1831E-2</c:v>
                </c:pt>
                <c:pt idx="149765">
                  <c:v>4.1827999999999997E-2</c:v>
                </c:pt>
                <c:pt idx="149766">
                  <c:v>4.1825000000000001E-2</c:v>
                </c:pt>
                <c:pt idx="149767">
                  <c:v>4.1822999999999999E-2</c:v>
                </c:pt>
                <c:pt idx="149768">
                  <c:v>4.1820999999999997E-2</c:v>
                </c:pt>
                <c:pt idx="149769">
                  <c:v>4.1818000000000001E-2</c:v>
                </c:pt>
                <c:pt idx="149770">
                  <c:v>4.1815999999999999E-2</c:v>
                </c:pt>
                <c:pt idx="149771">
                  <c:v>4.1813999999999997E-2</c:v>
                </c:pt>
                <c:pt idx="149772">
                  <c:v>4.1812000000000002E-2</c:v>
                </c:pt>
                <c:pt idx="149773">
                  <c:v>4.181E-2</c:v>
                </c:pt>
                <c:pt idx="149774">
                  <c:v>4.1807999999999998E-2</c:v>
                </c:pt>
                <c:pt idx="149775">
                  <c:v>4.1806999999999997E-2</c:v>
                </c:pt>
                <c:pt idx="149776">
                  <c:v>4.1805000000000002E-2</c:v>
                </c:pt>
                <c:pt idx="149777">
                  <c:v>4.1804000000000001E-2</c:v>
                </c:pt>
                <c:pt idx="149778">
                  <c:v>4.1801999999999999E-2</c:v>
                </c:pt>
                <c:pt idx="149779">
                  <c:v>4.1800999999999998E-2</c:v>
                </c:pt>
                <c:pt idx="149780">
                  <c:v>4.1799999999999997E-2</c:v>
                </c:pt>
                <c:pt idx="149781">
                  <c:v>4.1799000000000003E-2</c:v>
                </c:pt>
                <c:pt idx="149782">
                  <c:v>4.1798000000000002E-2</c:v>
                </c:pt>
                <c:pt idx="149783">
                  <c:v>4.1797000000000001E-2</c:v>
                </c:pt>
                <c:pt idx="149784">
                  <c:v>4.1796E-2</c:v>
                </c:pt>
                <c:pt idx="149785">
                  <c:v>4.1794999999999999E-2</c:v>
                </c:pt>
                <c:pt idx="149786">
                  <c:v>4.1793999999999998E-2</c:v>
                </c:pt>
                <c:pt idx="149787">
                  <c:v>4.1792999999999997E-2</c:v>
                </c:pt>
                <c:pt idx="149788">
                  <c:v>4.1792999999999997E-2</c:v>
                </c:pt>
                <c:pt idx="149789">
                  <c:v>4.1792000000000003E-2</c:v>
                </c:pt>
                <c:pt idx="149790">
                  <c:v>4.1792000000000003E-2</c:v>
                </c:pt>
                <c:pt idx="149791">
                  <c:v>4.1791000000000002E-2</c:v>
                </c:pt>
                <c:pt idx="149792">
                  <c:v>4.1791000000000002E-2</c:v>
                </c:pt>
                <c:pt idx="149793">
                  <c:v>4.1790000000000001E-2</c:v>
                </c:pt>
                <c:pt idx="149794">
                  <c:v>4.1790000000000001E-2</c:v>
                </c:pt>
                <c:pt idx="149795">
                  <c:v>4.1789E-2</c:v>
                </c:pt>
                <c:pt idx="149796">
                  <c:v>4.1789E-2</c:v>
                </c:pt>
                <c:pt idx="149797">
                  <c:v>4.1787999999999999E-2</c:v>
                </c:pt>
                <c:pt idx="149798">
                  <c:v>4.1787999999999999E-2</c:v>
                </c:pt>
                <c:pt idx="149799">
                  <c:v>4.1786999999999998E-2</c:v>
                </c:pt>
                <c:pt idx="149800">
                  <c:v>4.1786999999999998E-2</c:v>
                </c:pt>
                <c:pt idx="149801">
                  <c:v>4.1786999999999998E-2</c:v>
                </c:pt>
                <c:pt idx="149802">
                  <c:v>4.1785999999999997E-2</c:v>
                </c:pt>
                <c:pt idx="149803">
                  <c:v>4.1785999999999997E-2</c:v>
                </c:pt>
                <c:pt idx="149804">
                  <c:v>4.1785999999999997E-2</c:v>
                </c:pt>
                <c:pt idx="149805">
                  <c:v>4.1785000000000003E-2</c:v>
                </c:pt>
                <c:pt idx="149806">
                  <c:v>4.1785000000000003E-2</c:v>
                </c:pt>
                <c:pt idx="149807">
                  <c:v>4.1784000000000002E-2</c:v>
                </c:pt>
                <c:pt idx="149808">
                  <c:v>4.1783000000000001E-2</c:v>
                </c:pt>
                <c:pt idx="149809">
                  <c:v>4.1783000000000001E-2</c:v>
                </c:pt>
                <c:pt idx="149810">
                  <c:v>4.1782E-2</c:v>
                </c:pt>
                <c:pt idx="149811">
                  <c:v>4.1780999999999999E-2</c:v>
                </c:pt>
                <c:pt idx="149812">
                  <c:v>4.1780999999999999E-2</c:v>
                </c:pt>
                <c:pt idx="149813">
                  <c:v>4.1779999999999998E-2</c:v>
                </c:pt>
                <c:pt idx="149814">
                  <c:v>4.1778999999999997E-2</c:v>
                </c:pt>
                <c:pt idx="149815">
                  <c:v>4.1778000000000003E-2</c:v>
                </c:pt>
                <c:pt idx="149816">
                  <c:v>4.1777000000000002E-2</c:v>
                </c:pt>
                <c:pt idx="149817">
                  <c:v>4.1776000000000001E-2</c:v>
                </c:pt>
                <c:pt idx="149818">
                  <c:v>4.1775E-2</c:v>
                </c:pt>
                <c:pt idx="149819">
                  <c:v>4.1773999999999999E-2</c:v>
                </c:pt>
                <c:pt idx="149820">
                  <c:v>4.1772999999999998E-2</c:v>
                </c:pt>
                <c:pt idx="149821">
                  <c:v>4.1771999999999997E-2</c:v>
                </c:pt>
                <c:pt idx="149822">
                  <c:v>4.1770000000000002E-2</c:v>
                </c:pt>
                <c:pt idx="149823">
                  <c:v>4.1769000000000001E-2</c:v>
                </c:pt>
                <c:pt idx="149824">
                  <c:v>4.1768E-2</c:v>
                </c:pt>
                <c:pt idx="149825">
                  <c:v>4.1765999999999998E-2</c:v>
                </c:pt>
                <c:pt idx="149826">
                  <c:v>4.1764999999999997E-2</c:v>
                </c:pt>
                <c:pt idx="149827">
                  <c:v>4.1763000000000002E-2</c:v>
                </c:pt>
                <c:pt idx="149828">
                  <c:v>4.1762000000000001E-2</c:v>
                </c:pt>
                <c:pt idx="149829">
                  <c:v>4.1759999999999999E-2</c:v>
                </c:pt>
                <c:pt idx="149830">
                  <c:v>4.1758000000000003E-2</c:v>
                </c:pt>
                <c:pt idx="149831">
                  <c:v>4.1756000000000001E-2</c:v>
                </c:pt>
                <c:pt idx="149832">
                  <c:v>4.1753999999999999E-2</c:v>
                </c:pt>
                <c:pt idx="149833">
                  <c:v>4.1751999999999997E-2</c:v>
                </c:pt>
                <c:pt idx="149834">
                  <c:v>4.1750000000000002E-2</c:v>
                </c:pt>
                <c:pt idx="149835">
                  <c:v>4.1749000000000001E-2</c:v>
                </c:pt>
                <c:pt idx="149836">
                  <c:v>4.1746999999999999E-2</c:v>
                </c:pt>
                <c:pt idx="149837">
                  <c:v>4.1744999999999997E-2</c:v>
                </c:pt>
                <c:pt idx="149838">
                  <c:v>4.1742000000000001E-2</c:v>
                </c:pt>
                <c:pt idx="149839">
                  <c:v>4.1739999999999999E-2</c:v>
                </c:pt>
                <c:pt idx="149840">
                  <c:v>4.1737999999999997E-2</c:v>
                </c:pt>
                <c:pt idx="149841">
                  <c:v>4.1736000000000002E-2</c:v>
                </c:pt>
                <c:pt idx="149842">
                  <c:v>4.1734E-2</c:v>
                </c:pt>
                <c:pt idx="149843">
                  <c:v>4.1731999999999998E-2</c:v>
                </c:pt>
                <c:pt idx="149844">
                  <c:v>4.1729000000000002E-2</c:v>
                </c:pt>
                <c:pt idx="149845">
                  <c:v>4.1727E-2</c:v>
                </c:pt>
                <c:pt idx="149846">
                  <c:v>4.1724999999999998E-2</c:v>
                </c:pt>
                <c:pt idx="149847">
                  <c:v>4.1723000000000003E-2</c:v>
                </c:pt>
                <c:pt idx="149848">
                  <c:v>4.1721000000000001E-2</c:v>
                </c:pt>
                <c:pt idx="149849">
                  <c:v>4.1718999999999999E-2</c:v>
                </c:pt>
                <c:pt idx="149850">
                  <c:v>4.1716999999999997E-2</c:v>
                </c:pt>
                <c:pt idx="149851">
                  <c:v>4.1715000000000002E-2</c:v>
                </c:pt>
                <c:pt idx="149852">
                  <c:v>4.1713E-2</c:v>
                </c:pt>
                <c:pt idx="149853">
                  <c:v>4.1710999999999998E-2</c:v>
                </c:pt>
                <c:pt idx="149854">
                  <c:v>4.1709000000000003E-2</c:v>
                </c:pt>
                <c:pt idx="149855">
                  <c:v>4.1707000000000001E-2</c:v>
                </c:pt>
                <c:pt idx="149856">
                  <c:v>4.1704999999999999E-2</c:v>
                </c:pt>
                <c:pt idx="149857">
                  <c:v>4.1702999999999997E-2</c:v>
                </c:pt>
                <c:pt idx="149858">
                  <c:v>4.1702000000000003E-2</c:v>
                </c:pt>
                <c:pt idx="149859">
                  <c:v>4.1700000000000001E-2</c:v>
                </c:pt>
                <c:pt idx="149860">
                  <c:v>4.1699E-2</c:v>
                </c:pt>
                <c:pt idx="149861">
                  <c:v>4.1697999999999999E-2</c:v>
                </c:pt>
                <c:pt idx="149862">
                  <c:v>4.1695999999999997E-2</c:v>
                </c:pt>
                <c:pt idx="149863">
                  <c:v>4.1695000000000003E-2</c:v>
                </c:pt>
                <c:pt idx="149864">
                  <c:v>4.1694000000000002E-2</c:v>
                </c:pt>
                <c:pt idx="149865">
                  <c:v>4.1693000000000001E-2</c:v>
                </c:pt>
                <c:pt idx="149866">
                  <c:v>4.1692E-2</c:v>
                </c:pt>
                <c:pt idx="149867">
                  <c:v>4.1690999999999999E-2</c:v>
                </c:pt>
                <c:pt idx="149868">
                  <c:v>4.1690999999999999E-2</c:v>
                </c:pt>
                <c:pt idx="149869">
                  <c:v>4.1689999999999998E-2</c:v>
                </c:pt>
                <c:pt idx="149870">
                  <c:v>4.1689999999999998E-2</c:v>
                </c:pt>
                <c:pt idx="149871">
                  <c:v>4.1688999999999997E-2</c:v>
                </c:pt>
                <c:pt idx="149872">
                  <c:v>4.1688999999999997E-2</c:v>
                </c:pt>
                <c:pt idx="149873">
                  <c:v>4.1688999999999997E-2</c:v>
                </c:pt>
                <c:pt idx="149874">
                  <c:v>4.1689999999999998E-2</c:v>
                </c:pt>
                <c:pt idx="149875">
                  <c:v>4.1689999999999998E-2</c:v>
                </c:pt>
                <c:pt idx="149876">
                  <c:v>4.1689999999999998E-2</c:v>
                </c:pt>
                <c:pt idx="149877">
                  <c:v>4.1689999999999998E-2</c:v>
                </c:pt>
                <c:pt idx="149878">
                  <c:v>4.1690999999999999E-2</c:v>
                </c:pt>
                <c:pt idx="149879">
                  <c:v>4.1692E-2</c:v>
                </c:pt>
                <c:pt idx="149880">
                  <c:v>4.1692E-2</c:v>
                </c:pt>
                <c:pt idx="149881">
                  <c:v>4.1693000000000001E-2</c:v>
                </c:pt>
                <c:pt idx="149882">
                  <c:v>4.1694000000000002E-2</c:v>
                </c:pt>
                <c:pt idx="149883">
                  <c:v>4.1695000000000003E-2</c:v>
                </c:pt>
                <c:pt idx="149884">
                  <c:v>4.1696999999999998E-2</c:v>
                </c:pt>
                <c:pt idx="149885">
                  <c:v>4.1697999999999999E-2</c:v>
                </c:pt>
                <c:pt idx="149886">
                  <c:v>4.1700000000000001E-2</c:v>
                </c:pt>
                <c:pt idx="149887">
                  <c:v>4.1701000000000002E-2</c:v>
                </c:pt>
                <c:pt idx="149888">
                  <c:v>4.1702999999999997E-2</c:v>
                </c:pt>
                <c:pt idx="149889">
                  <c:v>4.1704999999999999E-2</c:v>
                </c:pt>
                <c:pt idx="149890">
                  <c:v>4.1706E-2</c:v>
                </c:pt>
                <c:pt idx="149891">
                  <c:v>4.1708000000000002E-2</c:v>
                </c:pt>
                <c:pt idx="149892">
                  <c:v>4.1709999999999997E-2</c:v>
                </c:pt>
                <c:pt idx="149893">
                  <c:v>4.1711999999999999E-2</c:v>
                </c:pt>
                <c:pt idx="149894">
                  <c:v>4.1714000000000001E-2</c:v>
                </c:pt>
                <c:pt idx="149895">
                  <c:v>4.1716999999999997E-2</c:v>
                </c:pt>
                <c:pt idx="149896">
                  <c:v>4.1718999999999999E-2</c:v>
                </c:pt>
                <c:pt idx="149897">
                  <c:v>4.1721000000000001E-2</c:v>
                </c:pt>
                <c:pt idx="149898">
                  <c:v>4.1723999999999997E-2</c:v>
                </c:pt>
                <c:pt idx="149899">
                  <c:v>4.1725999999999999E-2</c:v>
                </c:pt>
                <c:pt idx="149900">
                  <c:v>4.1729000000000002E-2</c:v>
                </c:pt>
                <c:pt idx="149901">
                  <c:v>4.1730999999999997E-2</c:v>
                </c:pt>
                <c:pt idx="149902">
                  <c:v>4.1734E-2</c:v>
                </c:pt>
                <c:pt idx="149903">
                  <c:v>4.1737000000000003E-2</c:v>
                </c:pt>
                <c:pt idx="149904">
                  <c:v>4.1738999999999998E-2</c:v>
                </c:pt>
                <c:pt idx="149905">
                  <c:v>4.1742000000000001E-2</c:v>
                </c:pt>
                <c:pt idx="149906">
                  <c:v>4.1744999999999997E-2</c:v>
                </c:pt>
                <c:pt idx="149907">
                  <c:v>4.1746999999999999E-2</c:v>
                </c:pt>
                <c:pt idx="149908">
                  <c:v>4.1750000000000002E-2</c:v>
                </c:pt>
                <c:pt idx="149909">
                  <c:v>4.1752999999999998E-2</c:v>
                </c:pt>
                <c:pt idx="149910">
                  <c:v>4.1756000000000001E-2</c:v>
                </c:pt>
                <c:pt idx="149911">
                  <c:v>4.1758000000000003E-2</c:v>
                </c:pt>
                <c:pt idx="149912">
                  <c:v>4.1761E-2</c:v>
                </c:pt>
                <c:pt idx="149913">
                  <c:v>4.1764000000000003E-2</c:v>
                </c:pt>
                <c:pt idx="149914">
                  <c:v>4.1765999999999998E-2</c:v>
                </c:pt>
                <c:pt idx="149915">
                  <c:v>4.1769000000000001E-2</c:v>
                </c:pt>
                <c:pt idx="149916">
                  <c:v>4.1771000000000003E-2</c:v>
                </c:pt>
                <c:pt idx="149917">
                  <c:v>4.1773999999999999E-2</c:v>
                </c:pt>
                <c:pt idx="149918">
                  <c:v>4.1776000000000001E-2</c:v>
                </c:pt>
                <c:pt idx="149919">
                  <c:v>4.1778999999999997E-2</c:v>
                </c:pt>
                <c:pt idx="149920">
                  <c:v>4.1780999999999999E-2</c:v>
                </c:pt>
                <c:pt idx="149921">
                  <c:v>4.1784000000000002E-2</c:v>
                </c:pt>
                <c:pt idx="149922">
                  <c:v>4.1785999999999997E-2</c:v>
                </c:pt>
                <c:pt idx="149923">
                  <c:v>4.1787999999999999E-2</c:v>
                </c:pt>
                <c:pt idx="149924">
                  <c:v>4.1790000000000001E-2</c:v>
                </c:pt>
                <c:pt idx="149925">
                  <c:v>4.1792000000000003E-2</c:v>
                </c:pt>
                <c:pt idx="149926">
                  <c:v>4.1793999999999998E-2</c:v>
                </c:pt>
                <c:pt idx="149927">
                  <c:v>4.1794999999999999E-2</c:v>
                </c:pt>
                <c:pt idx="149928">
                  <c:v>4.1797000000000001E-2</c:v>
                </c:pt>
                <c:pt idx="149929">
                  <c:v>4.1799000000000003E-2</c:v>
                </c:pt>
                <c:pt idx="149930">
                  <c:v>4.1799999999999997E-2</c:v>
                </c:pt>
                <c:pt idx="149931">
                  <c:v>4.1801999999999999E-2</c:v>
                </c:pt>
                <c:pt idx="149932">
                  <c:v>4.1803E-2</c:v>
                </c:pt>
                <c:pt idx="149933">
                  <c:v>4.1804000000000001E-2</c:v>
                </c:pt>
                <c:pt idx="149934">
                  <c:v>4.1806000000000003E-2</c:v>
                </c:pt>
                <c:pt idx="149935">
                  <c:v>4.1806999999999997E-2</c:v>
                </c:pt>
                <c:pt idx="149936">
                  <c:v>4.1806999999999997E-2</c:v>
                </c:pt>
                <c:pt idx="149937">
                  <c:v>4.1807999999999998E-2</c:v>
                </c:pt>
                <c:pt idx="149938">
                  <c:v>4.1808999999999999E-2</c:v>
                </c:pt>
                <c:pt idx="149939">
                  <c:v>4.1808999999999999E-2</c:v>
                </c:pt>
                <c:pt idx="149940">
                  <c:v>4.181E-2</c:v>
                </c:pt>
                <c:pt idx="149941">
                  <c:v>4.181E-2</c:v>
                </c:pt>
                <c:pt idx="149942">
                  <c:v>4.181E-2</c:v>
                </c:pt>
                <c:pt idx="149943">
                  <c:v>4.1811000000000001E-2</c:v>
                </c:pt>
                <c:pt idx="149944">
                  <c:v>4.1811000000000001E-2</c:v>
                </c:pt>
                <c:pt idx="149945">
                  <c:v>4.1811000000000001E-2</c:v>
                </c:pt>
                <c:pt idx="149946">
                  <c:v>4.1811000000000001E-2</c:v>
                </c:pt>
                <c:pt idx="149947">
                  <c:v>4.181E-2</c:v>
                </c:pt>
                <c:pt idx="149948">
                  <c:v>4.181E-2</c:v>
                </c:pt>
                <c:pt idx="149949">
                  <c:v>4.181E-2</c:v>
                </c:pt>
                <c:pt idx="149950">
                  <c:v>4.1808999999999999E-2</c:v>
                </c:pt>
                <c:pt idx="149951">
                  <c:v>4.1807999999999998E-2</c:v>
                </c:pt>
                <c:pt idx="149952">
                  <c:v>4.1807999999999998E-2</c:v>
                </c:pt>
                <c:pt idx="149953">
                  <c:v>4.1806999999999997E-2</c:v>
                </c:pt>
                <c:pt idx="149954">
                  <c:v>4.1806000000000003E-2</c:v>
                </c:pt>
                <c:pt idx="149955">
                  <c:v>4.1805000000000002E-2</c:v>
                </c:pt>
                <c:pt idx="149956">
                  <c:v>4.1804000000000001E-2</c:v>
                </c:pt>
                <c:pt idx="149957">
                  <c:v>4.1803E-2</c:v>
                </c:pt>
                <c:pt idx="149958">
                  <c:v>4.1801999999999999E-2</c:v>
                </c:pt>
                <c:pt idx="149959">
                  <c:v>4.1800999999999998E-2</c:v>
                </c:pt>
                <c:pt idx="149960">
                  <c:v>4.1799999999999997E-2</c:v>
                </c:pt>
                <c:pt idx="149961">
                  <c:v>4.1798000000000002E-2</c:v>
                </c:pt>
                <c:pt idx="149962">
                  <c:v>4.1797000000000001E-2</c:v>
                </c:pt>
                <c:pt idx="149963">
                  <c:v>4.1796E-2</c:v>
                </c:pt>
                <c:pt idx="149964">
                  <c:v>4.1793999999999998E-2</c:v>
                </c:pt>
                <c:pt idx="149965">
                  <c:v>4.1792999999999997E-2</c:v>
                </c:pt>
                <c:pt idx="149966">
                  <c:v>4.1791000000000002E-2</c:v>
                </c:pt>
                <c:pt idx="149967">
                  <c:v>4.1790000000000001E-2</c:v>
                </c:pt>
                <c:pt idx="149968">
                  <c:v>4.1787999999999999E-2</c:v>
                </c:pt>
                <c:pt idx="149969">
                  <c:v>4.1786999999999998E-2</c:v>
                </c:pt>
                <c:pt idx="149970">
                  <c:v>4.1785000000000003E-2</c:v>
                </c:pt>
                <c:pt idx="149971">
                  <c:v>4.1784000000000002E-2</c:v>
                </c:pt>
                <c:pt idx="149972">
                  <c:v>4.1782E-2</c:v>
                </c:pt>
                <c:pt idx="149973">
                  <c:v>4.1779999999999998E-2</c:v>
                </c:pt>
                <c:pt idx="149974">
                  <c:v>4.1778000000000003E-2</c:v>
                </c:pt>
                <c:pt idx="149975">
                  <c:v>4.1777000000000002E-2</c:v>
                </c:pt>
                <c:pt idx="149976">
                  <c:v>4.1775E-2</c:v>
                </c:pt>
                <c:pt idx="149977">
                  <c:v>4.1772999999999998E-2</c:v>
                </c:pt>
                <c:pt idx="149978">
                  <c:v>4.1771999999999997E-2</c:v>
                </c:pt>
                <c:pt idx="149979">
                  <c:v>4.1770000000000002E-2</c:v>
                </c:pt>
                <c:pt idx="149980">
                  <c:v>4.1768E-2</c:v>
                </c:pt>
                <c:pt idx="149981">
                  <c:v>4.1766999999999999E-2</c:v>
                </c:pt>
                <c:pt idx="149982">
                  <c:v>4.1764999999999997E-2</c:v>
                </c:pt>
                <c:pt idx="149983">
                  <c:v>4.1763000000000002E-2</c:v>
                </c:pt>
                <c:pt idx="149984">
                  <c:v>4.1762000000000001E-2</c:v>
                </c:pt>
                <c:pt idx="149985">
                  <c:v>4.1759999999999999E-2</c:v>
                </c:pt>
                <c:pt idx="149986">
                  <c:v>4.1758000000000003E-2</c:v>
                </c:pt>
                <c:pt idx="149987">
                  <c:v>4.1757000000000002E-2</c:v>
                </c:pt>
                <c:pt idx="149988">
                  <c:v>4.1755E-2</c:v>
                </c:pt>
                <c:pt idx="149989">
                  <c:v>4.1752999999999998E-2</c:v>
                </c:pt>
                <c:pt idx="149990">
                  <c:v>4.1751999999999997E-2</c:v>
                </c:pt>
                <c:pt idx="149991">
                  <c:v>4.1750000000000002E-2</c:v>
                </c:pt>
                <c:pt idx="149992">
                  <c:v>4.1749000000000001E-2</c:v>
                </c:pt>
                <c:pt idx="149993">
                  <c:v>4.1746999999999999E-2</c:v>
                </c:pt>
                <c:pt idx="149994">
                  <c:v>4.1744999999999997E-2</c:v>
                </c:pt>
                <c:pt idx="149995">
                  <c:v>4.1744000000000003E-2</c:v>
                </c:pt>
                <c:pt idx="149996">
                  <c:v>4.1742000000000001E-2</c:v>
                </c:pt>
                <c:pt idx="149997">
                  <c:v>4.1739999999999999E-2</c:v>
                </c:pt>
                <c:pt idx="149998">
                  <c:v>4.1738999999999998E-2</c:v>
                </c:pt>
                <c:pt idx="149999">
                  <c:v>4.1737000000000003E-2</c:v>
                </c:pt>
                <c:pt idx="150000">
                  <c:v>4.1736000000000002E-2</c:v>
                </c:pt>
                <c:pt idx="150001">
                  <c:v>4.1734E-2</c:v>
                </c:pt>
                <c:pt idx="150002">
                  <c:v>4.1732999999999999E-2</c:v>
                </c:pt>
                <c:pt idx="150003">
                  <c:v>4.1730999999999997E-2</c:v>
                </c:pt>
                <c:pt idx="150004">
                  <c:v>4.1730000000000003E-2</c:v>
                </c:pt>
                <c:pt idx="150005">
                  <c:v>4.1728000000000001E-2</c:v>
                </c:pt>
                <c:pt idx="150006">
                  <c:v>4.1725999999999999E-2</c:v>
                </c:pt>
                <c:pt idx="150007">
                  <c:v>4.1724999999999998E-2</c:v>
                </c:pt>
                <c:pt idx="150008">
                  <c:v>4.1723000000000003E-2</c:v>
                </c:pt>
                <c:pt idx="150009">
                  <c:v>4.1722000000000002E-2</c:v>
                </c:pt>
                <c:pt idx="150010">
                  <c:v>4.172E-2</c:v>
                </c:pt>
                <c:pt idx="150011">
                  <c:v>4.1718999999999999E-2</c:v>
                </c:pt>
                <c:pt idx="150012">
                  <c:v>4.1716999999999997E-2</c:v>
                </c:pt>
                <c:pt idx="150013">
                  <c:v>4.1716000000000003E-2</c:v>
                </c:pt>
                <c:pt idx="150014">
                  <c:v>4.1715000000000002E-2</c:v>
                </c:pt>
                <c:pt idx="150015">
                  <c:v>4.1713E-2</c:v>
                </c:pt>
                <c:pt idx="150016">
                  <c:v>4.1711999999999999E-2</c:v>
                </c:pt>
                <c:pt idx="150017">
                  <c:v>4.1710999999999998E-2</c:v>
                </c:pt>
                <c:pt idx="150018">
                  <c:v>4.1709999999999997E-2</c:v>
                </c:pt>
                <c:pt idx="150019">
                  <c:v>4.1708000000000002E-2</c:v>
                </c:pt>
                <c:pt idx="150020">
                  <c:v>4.1707000000000001E-2</c:v>
                </c:pt>
                <c:pt idx="150021">
                  <c:v>4.1706E-2</c:v>
                </c:pt>
                <c:pt idx="150022">
                  <c:v>4.1704999999999999E-2</c:v>
                </c:pt>
                <c:pt idx="150023">
                  <c:v>4.1703999999999998E-2</c:v>
                </c:pt>
                <c:pt idx="150024">
                  <c:v>4.1702999999999997E-2</c:v>
                </c:pt>
                <c:pt idx="150025">
                  <c:v>4.1702000000000003E-2</c:v>
                </c:pt>
                <c:pt idx="150026">
                  <c:v>4.1701000000000002E-2</c:v>
                </c:pt>
                <c:pt idx="150027">
                  <c:v>4.1700000000000001E-2</c:v>
                </c:pt>
                <c:pt idx="150028">
                  <c:v>4.1699E-2</c:v>
                </c:pt>
                <c:pt idx="150029">
                  <c:v>4.1699E-2</c:v>
                </c:pt>
                <c:pt idx="150030">
                  <c:v>4.1697999999999999E-2</c:v>
                </c:pt>
                <c:pt idx="150031">
                  <c:v>4.1696999999999998E-2</c:v>
                </c:pt>
                <c:pt idx="150032">
                  <c:v>4.1695999999999997E-2</c:v>
                </c:pt>
                <c:pt idx="150033">
                  <c:v>4.1695999999999997E-2</c:v>
                </c:pt>
                <c:pt idx="150034">
                  <c:v>4.1695000000000003E-2</c:v>
                </c:pt>
                <c:pt idx="150035">
                  <c:v>4.1695000000000003E-2</c:v>
                </c:pt>
                <c:pt idx="150036">
                  <c:v>4.1694000000000002E-2</c:v>
                </c:pt>
                <c:pt idx="150037">
                  <c:v>4.1694000000000002E-2</c:v>
                </c:pt>
                <c:pt idx="150038">
                  <c:v>4.1694000000000002E-2</c:v>
                </c:pt>
                <c:pt idx="150039">
                  <c:v>4.1693000000000001E-2</c:v>
                </c:pt>
                <c:pt idx="150040">
                  <c:v>4.1693000000000001E-2</c:v>
                </c:pt>
                <c:pt idx="150041">
                  <c:v>4.1693000000000001E-2</c:v>
                </c:pt>
                <c:pt idx="150042">
                  <c:v>4.1692E-2</c:v>
                </c:pt>
                <c:pt idx="150043">
                  <c:v>4.1692E-2</c:v>
                </c:pt>
                <c:pt idx="150044">
                  <c:v>4.1692E-2</c:v>
                </c:pt>
                <c:pt idx="150045">
                  <c:v>4.1690999999999999E-2</c:v>
                </c:pt>
                <c:pt idx="150046">
                  <c:v>4.1690999999999999E-2</c:v>
                </c:pt>
                <c:pt idx="150047">
                  <c:v>4.1690999999999999E-2</c:v>
                </c:pt>
                <c:pt idx="150048">
                  <c:v>4.1690999999999999E-2</c:v>
                </c:pt>
                <c:pt idx="150049">
                  <c:v>4.1689999999999998E-2</c:v>
                </c:pt>
                <c:pt idx="150050">
                  <c:v>4.1689999999999998E-2</c:v>
                </c:pt>
                <c:pt idx="150051">
                  <c:v>4.1689999999999998E-2</c:v>
                </c:pt>
                <c:pt idx="150052">
                  <c:v>4.1689999999999998E-2</c:v>
                </c:pt>
                <c:pt idx="150053">
                  <c:v>4.1689999999999998E-2</c:v>
                </c:pt>
                <c:pt idx="150054">
                  <c:v>4.1688999999999997E-2</c:v>
                </c:pt>
                <c:pt idx="150055">
                  <c:v>4.1688999999999997E-2</c:v>
                </c:pt>
                <c:pt idx="150056">
                  <c:v>4.1688000000000003E-2</c:v>
                </c:pt>
                <c:pt idx="150057">
                  <c:v>4.1688000000000003E-2</c:v>
                </c:pt>
                <c:pt idx="150058">
                  <c:v>4.1688000000000003E-2</c:v>
                </c:pt>
                <c:pt idx="150059">
                  <c:v>4.1687000000000002E-2</c:v>
                </c:pt>
                <c:pt idx="150060">
                  <c:v>4.1687000000000002E-2</c:v>
                </c:pt>
                <c:pt idx="150061">
                  <c:v>4.1686000000000001E-2</c:v>
                </c:pt>
                <c:pt idx="150062">
                  <c:v>4.1686000000000001E-2</c:v>
                </c:pt>
                <c:pt idx="150063">
                  <c:v>4.1685E-2</c:v>
                </c:pt>
                <c:pt idx="150064">
                  <c:v>4.1683999999999999E-2</c:v>
                </c:pt>
                <c:pt idx="150065">
                  <c:v>4.1683999999999999E-2</c:v>
                </c:pt>
                <c:pt idx="150066">
                  <c:v>4.1682999999999998E-2</c:v>
                </c:pt>
                <c:pt idx="150067">
                  <c:v>4.1681999999999997E-2</c:v>
                </c:pt>
                <c:pt idx="150068">
                  <c:v>4.1681000000000003E-2</c:v>
                </c:pt>
                <c:pt idx="150069">
                  <c:v>4.1680000000000002E-2</c:v>
                </c:pt>
                <c:pt idx="150070">
                  <c:v>4.1679000000000001E-2</c:v>
                </c:pt>
                <c:pt idx="150071">
                  <c:v>4.1676999999999999E-2</c:v>
                </c:pt>
                <c:pt idx="150072">
                  <c:v>4.1675999999999998E-2</c:v>
                </c:pt>
                <c:pt idx="150073">
                  <c:v>4.1674999999999997E-2</c:v>
                </c:pt>
                <c:pt idx="150074">
                  <c:v>4.1674000000000003E-2</c:v>
                </c:pt>
                <c:pt idx="150075">
                  <c:v>4.1672000000000001E-2</c:v>
                </c:pt>
                <c:pt idx="150076">
                  <c:v>4.1671E-2</c:v>
                </c:pt>
                <c:pt idx="150077">
                  <c:v>4.1668999999999998E-2</c:v>
                </c:pt>
                <c:pt idx="150078">
                  <c:v>4.1667999999999997E-2</c:v>
                </c:pt>
                <c:pt idx="150079">
                  <c:v>4.1666000000000002E-2</c:v>
                </c:pt>
                <c:pt idx="150080">
                  <c:v>4.1664E-2</c:v>
                </c:pt>
                <c:pt idx="150081">
                  <c:v>4.1661999999999998E-2</c:v>
                </c:pt>
                <c:pt idx="150082">
                  <c:v>4.1660000000000003E-2</c:v>
                </c:pt>
                <c:pt idx="150083">
                  <c:v>4.1658000000000001E-2</c:v>
                </c:pt>
                <c:pt idx="150084">
                  <c:v>4.1657E-2</c:v>
                </c:pt>
                <c:pt idx="150085">
                  <c:v>4.1654999999999998E-2</c:v>
                </c:pt>
                <c:pt idx="150086">
                  <c:v>4.1653000000000003E-2</c:v>
                </c:pt>
                <c:pt idx="150087">
                  <c:v>4.1651000000000001E-2</c:v>
                </c:pt>
                <c:pt idx="150088">
                  <c:v>4.1647999999999998E-2</c:v>
                </c:pt>
                <c:pt idx="150089">
                  <c:v>4.1646000000000002E-2</c:v>
                </c:pt>
                <c:pt idx="150090">
                  <c:v>4.1644E-2</c:v>
                </c:pt>
                <c:pt idx="150091">
                  <c:v>4.1641999999999998E-2</c:v>
                </c:pt>
                <c:pt idx="150092">
                  <c:v>4.1639000000000002E-2</c:v>
                </c:pt>
                <c:pt idx="150093">
                  <c:v>4.1637E-2</c:v>
                </c:pt>
                <c:pt idx="150094">
                  <c:v>4.1634999999999998E-2</c:v>
                </c:pt>
                <c:pt idx="150095">
                  <c:v>4.1632000000000002E-2</c:v>
                </c:pt>
                <c:pt idx="150096">
                  <c:v>4.163E-2</c:v>
                </c:pt>
                <c:pt idx="150097">
                  <c:v>4.1627999999999998E-2</c:v>
                </c:pt>
                <c:pt idx="150098">
                  <c:v>4.1626000000000003E-2</c:v>
                </c:pt>
                <c:pt idx="150099">
                  <c:v>4.1623E-2</c:v>
                </c:pt>
                <c:pt idx="150100">
                  <c:v>4.1620999999999998E-2</c:v>
                </c:pt>
                <c:pt idx="150101">
                  <c:v>4.1619000000000003E-2</c:v>
                </c:pt>
                <c:pt idx="150102">
                  <c:v>4.1617000000000001E-2</c:v>
                </c:pt>
                <c:pt idx="150103">
                  <c:v>4.1613999999999998E-2</c:v>
                </c:pt>
                <c:pt idx="150104">
                  <c:v>4.1612000000000003E-2</c:v>
                </c:pt>
                <c:pt idx="150105">
                  <c:v>4.1610000000000001E-2</c:v>
                </c:pt>
                <c:pt idx="150106">
                  <c:v>4.1607999999999999E-2</c:v>
                </c:pt>
                <c:pt idx="150107">
                  <c:v>4.1605999999999997E-2</c:v>
                </c:pt>
                <c:pt idx="150108">
                  <c:v>4.1605000000000003E-2</c:v>
                </c:pt>
                <c:pt idx="150109">
                  <c:v>4.1603000000000001E-2</c:v>
                </c:pt>
                <c:pt idx="150110">
                  <c:v>4.1600999999999999E-2</c:v>
                </c:pt>
                <c:pt idx="150111">
                  <c:v>4.1599999999999998E-2</c:v>
                </c:pt>
                <c:pt idx="150112">
                  <c:v>4.1598000000000003E-2</c:v>
                </c:pt>
                <c:pt idx="150113">
                  <c:v>4.1597000000000002E-2</c:v>
                </c:pt>
                <c:pt idx="150114">
                  <c:v>4.1595E-2</c:v>
                </c:pt>
                <c:pt idx="150115">
                  <c:v>4.1593999999999999E-2</c:v>
                </c:pt>
                <c:pt idx="150116">
                  <c:v>4.1592999999999998E-2</c:v>
                </c:pt>
                <c:pt idx="150117">
                  <c:v>4.1591999999999997E-2</c:v>
                </c:pt>
                <c:pt idx="150118">
                  <c:v>4.1591000000000003E-2</c:v>
                </c:pt>
                <c:pt idx="150119">
                  <c:v>4.1590000000000002E-2</c:v>
                </c:pt>
                <c:pt idx="150120">
                  <c:v>4.1589000000000001E-2</c:v>
                </c:pt>
                <c:pt idx="150121">
                  <c:v>4.1589000000000001E-2</c:v>
                </c:pt>
                <c:pt idx="150122">
                  <c:v>4.1588E-2</c:v>
                </c:pt>
                <c:pt idx="150123">
                  <c:v>4.1588E-2</c:v>
                </c:pt>
                <c:pt idx="150124">
                  <c:v>4.1586999999999999E-2</c:v>
                </c:pt>
                <c:pt idx="150125">
                  <c:v>4.1586999999999999E-2</c:v>
                </c:pt>
                <c:pt idx="150126">
                  <c:v>4.1586999999999999E-2</c:v>
                </c:pt>
                <c:pt idx="150127">
                  <c:v>4.1586999999999999E-2</c:v>
                </c:pt>
                <c:pt idx="150128">
                  <c:v>4.1586999999999999E-2</c:v>
                </c:pt>
                <c:pt idx="150129">
                  <c:v>4.1586999999999999E-2</c:v>
                </c:pt>
                <c:pt idx="150130">
                  <c:v>4.1586999999999999E-2</c:v>
                </c:pt>
                <c:pt idx="150131">
                  <c:v>4.1588E-2</c:v>
                </c:pt>
                <c:pt idx="150132">
                  <c:v>4.1588E-2</c:v>
                </c:pt>
                <c:pt idx="150133">
                  <c:v>4.1589000000000001E-2</c:v>
                </c:pt>
                <c:pt idx="150134">
                  <c:v>4.1589000000000001E-2</c:v>
                </c:pt>
                <c:pt idx="150135">
                  <c:v>4.1590000000000002E-2</c:v>
                </c:pt>
                <c:pt idx="150136">
                  <c:v>4.1590000000000002E-2</c:v>
                </c:pt>
                <c:pt idx="150137">
                  <c:v>4.1591000000000003E-2</c:v>
                </c:pt>
                <c:pt idx="150138">
                  <c:v>4.1591999999999997E-2</c:v>
                </c:pt>
                <c:pt idx="150139">
                  <c:v>4.1592999999999998E-2</c:v>
                </c:pt>
                <c:pt idx="150140">
                  <c:v>4.1592999999999998E-2</c:v>
                </c:pt>
                <c:pt idx="150141">
                  <c:v>4.1593999999999999E-2</c:v>
                </c:pt>
                <c:pt idx="150142">
                  <c:v>4.1595E-2</c:v>
                </c:pt>
                <c:pt idx="150143">
                  <c:v>4.1596000000000001E-2</c:v>
                </c:pt>
                <c:pt idx="150144">
                  <c:v>4.1597000000000002E-2</c:v>
                </c:pt>
                <c:pt idx="150145">
                  <c:v>4.1598000000000003E-2</c:v>
                </c:pt>
                <c:pt idx="150146">
                  <c:v>4.1598999999999997E-2</c:v>
                </c:pt>
                <c:pt idx="150147">
                  <c:v>4.1599999999999998E-2</c:v>
                </c:pt>
                <c:pt idx="150148">
                  <c:v>4.1600999999999999E-2</c:v>
                </c:pt>
                <c:pt idx="150149">
                  <c:v>4.1602E-2</c:v>
                </c:pt>
                <c:pt idx="150150">
                  <c:v>4.1603000000000001E-2</c:v>
                </c:pt>
                <c:pt idx="150151">
                  <c:v>4.1604000000000002E-2</c:v>
                </c:pt>
                <c:pt idx="150152">
                  <c:v>4.1604000000000002E-2</c:v>
                </c:pt>
                <c:pt idx="150153">
                  <c:v>4.1605000000000003E-2</c:v>
                </c:pt>
                <c:pt idx="150154">
                  <c:v>4.1605999999999997E-2</c:v>
                </c:pt>
                <c:pt idx="150155">
                  <c:v>4.1606999999999998E-2</c:v>
                </c:pt>
                <c:pt idx="150156">
                  <c:v>4.1607999999999999E-2</c:v>
                </c:pt>
                <c:pt idx="150157">
                  <c:v>4.1609E-2</c:v>
                </c:pt>
                <c:pt idx="150158">
                  <c:v>4.1610000000000001E-2</c:v>
                </c:pt>
                <c:pt idx="150159">
                  <c:v>4.1610000000000001E-2</c:v>
                </c:pt>
                <c:pt idx="150160">
                  <c:v>4.1611000000000002E-2</c:v>
                </c:pt>
                <c:pt idx="150161">
                  <c:v>4.1611000000000002E-2</c:v>
                </c:pt>
                <c:pt idx="150162">
                  <c:v>4.1612000000000003E-2</c:v>
                </c:pt>
                <c:pt idx="150163">
                  <c:v>4.1612000000000003E-2</c:v>
                </c:pt>
                <c:pt idx="150164">
                  <c:v>4.1612000000000003E-2</c:v>
                </c:pt>
                <c:pt idx="150165">
                  <c:v>4.1612999999999997E-2</c:v>
                </c:pt>
                <c:pt idx="150166">
                  <c:v>4.1612999999999997E-2</c:v>
                </c:pt>
                <c:pt idx="150167">
                  <c:v>4.1613999999999998E-2</c:v>
                </c:pt>
                <c:pt idx="150168">
                  <c:v>4.1613999999999998E-2</c:v>
                </c:pt>
                <c:pt idx="150169">
                  <c:v>4.1613999999999998E-2</c:v>
                </c:pt>
                <c:pt idx="150170">
                  <c:v>4.1613999999999998E-2</c:v>
                </c:pt>
                <c:pt idx="150171">
                  <c:v>4.1613999999999998E-2</c:v>
                </c:pt>
                <c:pt idx="150172">
                  <c:v>4.1613999999999998E-2</c:v>
                </c:pt>
                <c:pt idx="150173">
                  <c:v>4.1613999999999998E-2</c:v>
                </c:pt>
                <c:pt idx="150174">
                  <c:v>4.1613999999999998E-2</c:v>
                </c:pt>
                <c:pt idx="150175">
                  <c:v>4.1613999999999998E-2</c:v>
                </c:pt>
                <c:pt idx="150176">
                  <c:v>4.1613999999999998E-2</c:v>
                </c:pt>
                <c:pt idx="150177">
                  <c:v>4.1613999999999998E-2</c:v>
                </c:pt>
                <c:pt idx="150178">
                  <c:v>4.1613999999999998E-2</c:v>
                </c:pt>
                <c:pt idx="150179">
                  <c:v>4.1613999999999998E-2</c:v>
                </c:pt>
                <c:pt idx="150180">
                  <c:v>4.1612999999999997E-2</c:v>
                </c:pt>
                <c:pt idx="150181">
                  <c:v>4.1612999999999997E-2</c:v>
                </c:pt>
                <c:pt idx="150182">
                  <c:v>4.1612999999999997E-2</c:v>
                </c:pt>
                <c:pt idx="150183">
                  <c:v>4.1612000000000003E-2</c:v>
                </c:pt>
                <c:pt idx="150184">
                  <c:v>4.1612000000000003E-2</c:v>
                </c:pt>
                <c:pt idx="150185">
                  <c:v>4.1612000000000003E-2</c:v>
                </c:pt>
                <c:pt idx="150186">
                  <c:v>4.1611000000000002E-2</c:v>
                </c:pt>
                <c:pt idx="150187">
                  <c:v>4.1611000000000002E-2</c:v>
                </c:pt>
                <c:pt idx="150188">
                  <c:v>4.1610000000000001E-2</c:v>
                </c:pt>
                <c:pt idx="150189">
                  <c:v>4.1610000000000001E-2</c:v>
                </c:pt>
                <c:pt idx="150190">
                  <c:v>4.1609E-2</c:v>
                </c:pt>
                <c:pt idx="150191">
                  <c:v>4.1609E-2</c:v>
                </c:pt>
                <c:pt idx="150192">
                  <c:v>4.1607999999999999E-2</c:v>
                </c:pt>
                <c:pt idx="150193">
                  <c:v>4.1607999999999999E-2</c:v>
                </c:pt>
                <c:pt idx="150194">
                  <c:v>4.1606999999999998E-2</c:v>
                </c:pt>
                <c:pt idx="150195">
                  <c:v>4.1606999999999998E-2</c:v>
                </c:pt>
                <c:pt idx="150196">
                  <c:v>4.1605999999999997E-2</c:v>
                </c:pt>
                <c:pt idx="150197">
                  <c:v>4.1605999999999997E-2</c:v>
                </c:pt>
                <c:pt idx="150198">
                  <c:v>4.1605000000000003E-2</c:v>
                </c:pt>
                <c:pt idx="150199">
                  <c:v>4.1605000000000003E-2</c:v>
                </c:pt>
                <c:pt idx="150200">
                  <c:v>4.1604000000000002E-2</c:v>
                </c:pt>
                <c:pt idx="150201">
                  <c:v>4.1604000000000002E-2</c:v>
                </c:pt>
                <c:pt idx="150202">
                  <c:v>4.1603000000000001E-2</c:v>
                </c:pt>
                <c:pt idx="150203">
                  <c:v>4.1603000000000001E-2</c:v>
                </c:pt>
                <c:pt idx="150204">
                  <c:v>4.1602E-2</c:v>
                </c:pt>
                <c:pt idx="150205">
                  <c:v>4.1602E-2</c:v>
                </c:pt>
                <c:pt idx="150206">
                  <c:v>4.1600999999999999E-2</c:v>
                </c:pt>
                <c:pt idx="150207">
                  <c:v>4.1600999999999999E-2</c:v>
                </c:pt>
                <c:pt idx="150208">
                  <c:v>4.1599999999999998E-2</c:v>
                </c:pt>
                <c:pt idx="150209">
                  <c:v>4.1598999999999997E-2</c:v>
                </c:pt>
                <c:pt idx="150210">
                  <c:v>4.1598999999999997E-2</c:v>
                </c:pt>
                <c:pt idx="150211">
                  <c:v>4.1598000000000003E-2</c:v>
                </c:pt>
                <c:pt idx="150212">
                  <c:v>4.1598000000000003E-2</c:v>
                </c:pt>
                <c:pt idx="150213">
                  <c:v>4.1597000000000002E-2</c:v>
                </c:pt>
                <c:pt idx="150214">
                  <c:v>4.1597000000000002E-2</c:v>
                </c:pt>
                <c:pt idx="150215">
                  <c:v>4.1596000000000001E-2</c:v>
                </c:pt>
                <c:pt idx="150216">
                  <c:v>4.1596000000000001E-2</c:v>
                </c:pt>
                <c:pt idx="150217">
                  <c:v>4.1595E-2</c:v>
                </c:pt>
                <c:pt idx="150218">
                  <c:v>4.1595E-2</c:v>
                </c:pt>
                <c:pt idx="150219">
                  <c:v>4.1593999999999999E-2</c:v>
                </c:pt>
                <c:pt idx="150220">
                  <c:v>4.1593999999999999E-2</c:v>
                </c:pt>
                <c:pt idx="150221">
                  <c:v>4.1592999999999998E-2</c:v>
                </c:pt>
                <c:pt idx="150222">
                  <c:v>4.1591999999999997E-2</c:v>
                </c:pt>
                <c:pt idx="150223">
                  <c:v>4.1591999999999997E-2</c:v>
                </c:pt>
                <c:pt idx="150224">
                  <c:v>4.1591000000000003E-2</c:v>
                </c:pt>
                <c:pt idx="150225">
                  <c:v>4.1591000000000003E-2</c:v>
                </c:pt>
                <c:pt idx="150226">
                  <c:v>4.1590000000000002E-2</c:v>
                </c:pt>
                <c:pt idx="150227">
                  <c:v>4.1590000000000002E-2</c:v>
                </c:pt>
                <c:pt idx="150228">
                  <c:v>4.1589000000000001E-2</c:v>
                </c:pt>
                <c:pt idx="150229">
                  <c:v>4.1589000000000001E-2</c:v>
                </c:pt>
                <c:pt idx="150230">
                  <c:v>4.1588E-2</c:v>
                </c:pt>
                <c:pt idx="150231">
                  <c:v>4.1586999999999999E-2</c:v>
                </c:pt>
                <c:pt idx="150232">
                  <c:v>4.1586999999999999E-2</c:v>
                </c:pt>
                <c:pt idx="150233">
                  <c:v>4.1585999999999998E-2</c:v>
                </c:pt>
                <c:pt idx="150234">
                  <c:v>4.1585999999999998E-2</c:v>
                </c:pt>
                <c:pt idx="150235">
                  <c:v>4.1584999999999997E-2</c:v>
                </c:pt>
                <c:pt idx="150236">
                  <c:v>4.1584000000000003E-2</c:v>
                </c:pt>
                <c:pt idx="150237">
                  <c:v>4.1584000000000003E-2</c:v>
                </c:pt>
                <c:pt idx="150238">
                  <c:v>4.1583000000000002E-2</c:v>
                </c:pt>
                <c:pt idx="150239">
                  <c:v>4.1583000000000002E-2</c:v>
                </c:pt>
                <c:pt idx="150240">
                  <c:v>4.1582000000000001E-2</c:v>
                </c:pt>
                <c:pt idx="150241">
                  <c:v>4.1581E-2</c:v>
                </c:pt>
                <c:pt idx="150242">
                  <c:v>4.1581E-2</c:v>
                </c:pt>
                <c:pt idx="150243">
                  <c:v>4.1579999999999999E-2</c:v>
                </c:pt>
                <c:pt idx="150244">
                  <c:v>4.1578999999999998E-2</c:v>
                </c:pt>
                <c:pt idx="150245">
                  <c:v>4.1577999999999997E-2</c:v>
                </c:pt>
                <c:pt idx="150246">
                  <c:v>4.1577999999999997E-2</c:v>
                </c:pt>
                <c:pt idx="150247">
                  <c:v>4.1577000000000003E-2</c:v>
                </c:pt>
                <c:pt idx="150248">
                  <c:v>4.1577000000000003E-2</c:v>
                </c:pt>
                <c:pt idx="150249">
                  <c:v>4.1576000000000002E-2</c:v>
                </c:pt>
                <c:pt idx="150250">
                  <c:v>4.1575000000000001E-2</c:v>
                </c:pt>
                <c:pt idx="150251">
                  <c:v>4.1575000000000001E-2</c:v>
                </c:pt>
                <c:pt idx="150252">
                  <c:v>4.1574E-2</c:v>
                </c:pt>
                <c:pt idx="150253">
                  <c:v>4.1572999999999999E-2</c:v>
                </c:pt>
                <c:pt idx="150254">
                  <c:v>4.1571999999999998E-2</c:v>
                </c:pt>
                <c:pt idx="150255">
                  <c:v>4.1571999999999998E-2</c:v>
                </c:pt>
                <c:pt idx="150256">
                  <c:v>4.1570999999999997E-2</c:v>
                </c:pt>
                <c:pt idx="150257">
                  <c:v>4.1570000000000003E-2</c:v>
                </c:pt>
                <c:pt idx="150258">
                  <c:v>4.1569000000000002E-2</c:v>
                </c:pt>
                <c:pt idx="150259">
                  <c:v>4.1569000000000002E-2</c:v>
                </c:pt>
                <c:pt idx="150260">
                  <c:v>4.1568000000000001E-2</c:v>
                </c:pt>
                <c:pt idx="150261">
                  <c:v>4.1567E-2</c:v>
                </c:pt>
                <c:pt idx="150262">
                  <c:v>4.1567E-2</c:v>
                </c:pt>
                <c:pt idx="150263">
                  <c:v>4.1565999999999999E-2</c:v>
                </c:pt>
                <c:pt idx="150264">
                  <c:v>4.1564999999999998E-2</c:v>
                </c:pt>
                <c:pt idx="150265">
                  <c:v>4.1564999999999998E-2</c:v>
                </c:pt>
                <c:pt idx="150266">
                  <c:v>4.1563999999999997E-2</c:v>
                </c:pt>
                <c:pt idx="150267">
                  <c:v>4.1563000000000003E-2</c:v>
                </c:pt>
                <c:pt idx="150268">
                  <c:v>4.1562000000000002E-2</c:v>
                </c:pt>
                <c:pt idx="150269">
                  <c:v>4.1561000000000001E-2</c:v>
                </c:pt>
                <c:pt idx="150270">
                  <c:v>4.1561000000000001E-2</c:v>
                </c:pt>
                <c:pt idx="150271">
                  <c:v>4.156E-2</c:v>
                </c:pt>
                <c:pt idx="150272">
                  <c:v>4.1558999999999999E-2</c:v>
                </c:pt>
                <c:pt idx="150273">
                  <c:v>4.1558999999999999E-2</c:v>
                </c:pt>
                <c:pt idx="150274">
                  <c:v>4.1557999999999998E-2</c:v>
                </c:pt>
                <c:pt idx="150275">
                  <c:v>4.1556999999999997E-2</c:v>
                </c:pt>
                <c:pt idx="150276">
                  <c:v>4.1556999999999997E-2</c:v>
                </c:pt>
                <c:pt idx="150277">
                  <c:v>4.1556000000000003E-2</c:v>
                </c:pt>
                <c:pt idx="150278">
                  <c:v>4.1555000000000002E-2</c:v>
                </c:pt>
                <c:pt idx="150279">
                  <c:v>4.1554000000000001E-2</c:v>
                </c:pt>
                <c:pt idx="150280">
                  <c:v>4.1554000000000001E-2</c:v>
                </c:pt>
                <c:pt idx="150281">
                  <c:v>4.1553E-2</c:v>
                </c:pt>
                <c:pt idx="150282">
                  <c:v>4.1551999999999999E-2</c:v>
                </c:pt>
                <c:pt idx="150283">
                  <c:v>4.1551999999999999E-2</c:v>
                </c:pt>
                <c:pt idx="150284">
                  <c:v>4.1550999999999998E-2</c:v>
                </c:pt>
                <c:pt idx="150285">
                  <c:v>4.1549999999999997E-2</c:v>
                </c:pt>
                <c:pt idx="150286">
                  <c:v>4.1549999999999997E-2</c:v>
                </c:pt>
                <c:pt idx="150287">
                  <c:v>4.1549000000000003E-2</c:v>
                </c:pt>
                <c:pt idx="150288">
                  <c:v>4.1549000000000003E-2</c:v>
                </c:pt>
                <c:pt idx="150289">
                  <c:v>4.1548000000000002E-2</c:v>
                </c:pt>
                <c:pt idx="150290">
                  <c:v>4.1548000000000002E-2</c:v>
                </c:pt>
                <c:pt idx="150291">
                  <c:v>4.1547000000000001E-2</c:v>
                </c:pt>
                <c:pt idx="150292">
                  <c:v>4.1547000000000001E-2</c:v>
                </c:pt>
                <c:pt idx="150293">
                  <c:v>4.1546E-2</c:v>
                </c:pt>
                <c:pt idx="150294">
                  <c:v>4.1546E-2</c:v>
                </c:pt>
                <c:pt idx="150295">
                  <c:v>4.1546E-2</c:v>
                </c:pt>
                <c:pt idx="150296">
                  <c:v>4.1544999999999999E-2</c:v>
                </c:pt>
                <c:pt idx="150297">
                  <c:v>4.1544999999999999E-2</c:v>
                </c:pt>
                <c:pt idx="150298">
                  <c:v>4.1544999999999999E-2</c:v>
                </c:pt>
                <c:pt idx="150299">
                  <c:v>4.1544999999999999E-2</c:v>
                </c:pt>
                <c:pt idx="150300">
                  <c:v>4.1544999999999999E-2</c:v>
                </c:pt>
                <c:pt idx="150301">
                  <c:v>4.1544999999999999E-2</c:v>
                </c:pt>
                <c:pt idx="150302">
                  <c:v>4.1544999999999999E-2</c:v>
                </c:pt>
                <c:pt idx="150303">
                  <c:v>4.1544999999999999E-2</c:v>
                </c:pt>
                <c:pt idx="150304">
                  <c:v>4.1546E-2</c:v>
                </c:pt>
                <c:pt idx="150305">
                  <c:v>4.1546E-2</c:v>
                </c:pt>
                <c:pt idx="150306">
                  <c:v>4.1546E-2</c:v>
                </c:pt>
                <c:pt idx="150307">
                  <c:v>4.1547000000000001E-2</c:v>
                </c:pt>
                <c:pt idx="150308">
                  <c:v>4.1547000000000001E-2</c:v>
                </c:pt>
                <c:pt idx="150309">
                  <c:v>4.1548000000000002E-2</c:v>
                </c:pt>
                <c:pt idx="150310">
                  <c:v>4.1549000000000003E-2</c:v>
                </c:pt>
                <c:pt idx="150311">
                  <c:v>4.1549999999999997E-2</c:v>
                </c:pt>
                <c:pt idx="150312">
                  <c:v>4.1550999999999998E-2</c:v>
                </c:pt>
                <c:pt idx="150313">
                  <c:v>4.1550999999999998E-2</c:v>
                </c:pt>
                <c:pt idx="150314">
                  <c:v>4.1551999999999999E-2</c:v>
                </c:pt>
                <c:pt idx="150315">
                  <c:v>4.1554000000000001E-2</c:v>
                </c:pt>
                <c:pt idx="150316">
                  <c:v>4.1555000000000002E-2</c:v>
                </c:pt>
                <c:pt idx="150317">
                  <c:v>4.1556000000000003E-2</c:v>
                </c:pt>
                <c:pt idx="150318">
                  <c:v>4.1556999999999997E-2</c:v>
                </c:pt>
                <c:pt idx="150319">
                  <c:v>4.1558999999999999E-2</c:v>
                </c:pt>
                <c:pt idx="150320">
                  <c:v>4.1561000000000001E-2</c:v>
                </c:pt>
                <c:pt idx="150321">
                  <c:v>4.1562000000000002E-2</c:v>
                </c:pt>
                <c:pt idx="150322">
                  <c:v>4.1563999999999997E-2</c:v>
                </c:pt>
                <c:pt idx="150323">
                  <c:v>4.1565999999999999E-2</c:v>
                </c:pt>
                <c:pt idx="150324">
                  <c:v>4.1567E-2</c:v>
                </c:pt>
                <c:pt idx="150325">
                  <c:v>4.1569000000000002E-2</c:v>
                </c:pt>
                <c:pt idx="150326">
                  <c:v>4.1570999999999997E-2</c:v>
                </c:pt>
                <c:pt idx="150327">
                  <c:v>4.1571999999999998E-2</c:v>
                </c:pt>
                <c:pt idx="150328">
                  <c:v>4.1574E-2</c:v>
                </c:pt>
                <c:pt idx="150329">
                  <c:v>4.1576000000000002E-2</c:v>
                </c:pt>
                <c:pt idx="150330">
                  <c:v>4.1577999999999997E-2</c:v>
                </c:pt>
                <c:pt idx="150331">
                  <c:v>4.1579999999999999E-2</c:v>
                </c:pt>
                <c:pt idx="150332">
                  <c:v>4.1582000000000001E-2</c:v>
                </c:pt>
                <c:pt idx="150333">
                  <c:v>4.1584000000000003E-2</c:v>
                </c:pt>
                <c:pt idx="150334">
                  <c:v>4.1585999999999998E-2</c:v>
                </c:pt>
                <c:pt idx="150335">
                  <c:v>4.1588E-2</c:v>
                </c:pt>
                <c:pt idx="150336">
                  <c:v>4.1590000000000002E-2</c:v>
                </c:pt>
                <c:pt idx="150337">
                  <c:v>4.1591999999999997E-2</c:v>
                </c:pt>
                <c:pt idx="150338">
                  <c:v>4.1593999999999999E-2</c:v>
                </c:pt>
                <c:pt idx="150339">
                  <c:v>4.1596000000000001E-2</c:v>
                </c:pt>
                <c:pt idx="150340">
                  <c:v>4.1598000000000003E-2</c:v>
                </c:pt>
                <c:pt idx="150341">
                  <c:v>4.1598999999999997E-2</c:v>
                </c:pt>
                <c:pt idx="150342">
                  <c:v>4.1600999999999999E-2</c:v>
                </c:pt>
                <c:pt idx="150343">
                  <c:v>4.1603000000000001E-2</c:v>
                </c:pt>
                <c:pt idx="150344">
                  <c:v>4.1605000000000003E-2</c:v>
                </c:pt>
                <c:pt idx="150345">
                  <c:v>4.1606999999999998E-2</c:v>
                </c:pt>
                <c:pt idx="150346">
                  <c:v>4.1609E-2</c:v>
                </c:pt>
                <c:pt idx="150347">
                  <c:v>4.1610000000000001E-2</c:v>
                </c:pt>
                <c:pt idx="150348">
                  <c:v>4.1612000000000003E-2</c:v>
                </c:pt>
                <c:pt idx="150349">
                  <c:v>4.1612999999999997E-2</c:v>
                </c:pt>
                <c:pt idx="150350">
                  <c:v>4.1614999999999999E-2</c:v>
                </c:pt>
                <c:pt idx="150351">
                  <c:v>4.1616E-2</c:v>
                </c:pt>
                <c:pt idx="150352">
                  <c:v>4.1617000000000001E-2</c:v>
                </c:pt>
                <c:pt idx="150353">
                  <c:v>4.1618000000000002E-2</c:v>
                </c:pt>
                <c:pt idx="150354">
                  <c:v>4.1619999999999997E-2</c:v>
                </c:pt>
                <c:pt idx="150355">
                  <c:v>4.1620999999999998E-2</c:v>
                </c:pt>
                <c:pt idx="150356">
                  <c:v>4.1621999999999999E-2</c:v>
                </c:pt>
                <c:pt idx="150357">
                  <c:v>4.1623E-2</c:v>
                </c:pt>
                <c:pt idx="150358">
                  <c:v>4.1624000000000001E-2</c:v>
                </c:pt>
                <c:pt idx="150359">
                  <c:v>4.1625000000000002E-2</c:v>
                </c:pt>
                <c:pt idx="150360">
                  <c:v>4.1625000000000002E-2</c:v>
                </c:pt>
                <c:pt idx="150361">
                  <c:v>4.1626000000000003E-2</c:v>
                </c:pt>
                <c:pt idx="150362">
                  <c:v>4.1626000000000003E-2</c:v>
                </c:pt>
                <c:pt idx="150363">
                  <c:v>4.1626999999999997E-2</c:v>
                </c:pt>
                <c:pt idx="150364">
                  <c:v>4.1626999999999997E-2</c:v>
                </c:pt>
                <c:pt idx="150365">
                  <c:v>4.1627999999999998E-2</c:v>
                </c:pt>
                <c:pt idx="150366">
                  <c:v>4.1627999999999998E-2</c:v>
                </c:pt>
                <c:pt idx="150367">
                  <c:v>4.1627999999999998E-2</c:v>
                </c:pt>
                <c:pt idx="150368">
                  <c:v>4.1628999999999999E-2</c:v>
                </c:pt>
                <c:pt idx="150369">
                  <c:v>4.1628999999999999E-2</c:v>
                </c:pt>
                <c:pt idx="150370">
                  <c:v>4.1628999999999999E-2</c:v>
                </c:pt>
                <c:pt idx="150371">
                  <c:v>4.1627999999999998E-2</c:v>
                </c:pt>
                <c:pt idx="150372">
                  <c:v>4.1627999999999998E-2</c:v>
                </c:pt>
                <c:pt idx="150373">
                  <c:v>4.1627999999999998E-2</c:v>
                </c:pt>
                <c:pt idx="150374">
                  <c:v>4.1626999999999997E-2</c:v>
                </c:pt>
                <c:pt idx="150375">
                  <c:v>4.1626999999999997E-2</c:v>
                </c:pt>
                <c:pt idx="150376">
                  <c:v>4.1626999999999997E-2</c:v>
                </c:pt>
                <c:pt idx="150377">
                  <c:v>4.1626000000000003E-2</c:v>
                </c:pt>
                <c:pt idx="150378">
                  <c:v>4.1626000000000003E-2</c:v>
                </c:pt>
                <c:pt idx="150379">
                  <c:v>4.1625000000000002E-2</c:v>
                </c:pt>
                <c:pt idx="150380">
                  <c:v>4.1625000000000002E-2</c:v>
                </c:pt>
                <c:pt idx="150381">
                  <c:v>4.1624000000000001E-2</c:v>
                </c:pt>
                <c:pt idx="150382">
                  <c:v>4.1623E-2</c:v>
                </c:pt>
                <c:pt idx="150383">
                  <c:v>4.1623E-2</c:v>
                </c:pt>
                <c:pt idx="150384">
                  <c:v>4.1621999999999999E-2</c:v>
                </c:pt>
                <c:pt idx="150385">
                  <c:v>4.1620999999999998E-2</c:v>
                </c:pt>
                <c:pt idx="150386">
                  <c:v>4.1619999999999997E-2</c:v>
                </c:pt>
                <c:pt idx="150387">
                  <c:v>4.1619000000000003E-2</c:v>
                </c:pt>
                <c:pt idx="150388">
                  <c:v>4.1619000000000003E-2</c:v>
                </c:pt>
                <c:pt idx="150389">
                  <c:v>4.1618000000000002E-2</c:v>
                </c:pt>
                <c:pt idx="150390">
                  <c:v>4.1617000000000001E-2</c:v>
                </c:pt>
                <c:pt idx="150391">
                  <c:v>4.1617000000000001E-2</c:v>
                </c:pt>
                <c:pt idx="150392">
                  <c:v>4.1616E-2</c:v>
                </c:pt>
                <c:pt idx="150393">
                  <c:v>4.1614999999999999E-2</c:v>
                </c:pt>
                <c:pt idx="150394">
                  <c:v>4.1614999999999999E-2</c:v>
                </c:pt>
                <c:pt idx="150395">
                  <c:v>4.1613999999999998E-2</c:v>
                </c:pt>
                <c:pt idx="150396">
                  <c:v>4.1612999999999997E-2</c:v>
                </c:pt>
                <c:pt idx="150397">
                  <c:v>4.1612999999999997E-2</c:v>
                </c:pt>
                <c:pt idx="150398">
                  <c:v>4.1612000000000003E-2</c:v>
                </c:pt>
                <c:pt idx="150399">
                  <c:v>4.1611000000000002E-2</c:v>
                </c:pt>
                <c:pt idx="150400">
                  <c:v>4.1611000000000002E-2</c:v>
                </c:pt>
                <c:pt idx="150401">
                  <c:v>4.1611000000000002E-2</c:v>
                </c:pt>
                <c:pt idx="150402">
                  <c:v>4.1610000000000001E-2</c:v>
                </c:pt>
                <c:pt idx="150403">
                  <c:v>4.1610000000000001E-2</c:v>
                </c:pt>
                <c:pt idx="150404">
                  <c:v>4.1609E-2</c:v>
                </c:pt>
                <c:pt idx="150405">
                  <c:v>4.1609E-2</c:v>
                </c:pt>
                <c:pt idx="150406">
                  <c:v>4.1609E-2</c:v>
                </c:pt>
                <c:pt idx="150407">
                  <c:v>4.1607999999999999E-2</c:v>
                </c:pt>
                <c:pt idx="150408">
                  <c:v>4.1607999999999999E-2</c:v>
                </c:pt>
                <c:pt idx="150409">
                  <c:v>4.1607999999999999E-2</c:v>
                </c:pt>
                <c:pt idx="150410">
                  <c:v>4.1607999999999999E-2</c:v>
                </c:pt>
                <c:pt idx="150411">
                  <c:v>4.1607999999999999E-2</c:v>
                </c:pt>
                <c:pt idx="150412">
                  <c:v>4.1607999999999999E-2</c:v>
                </c:pt>
                <c:pt idx="150413">
                  <c:v>4.1607999999999999E-2</c:v>
                </c:pt>
                <c:pt idx="150414">
                  <c:v>4.1607999999999999E-2</c:v>
                </c:pt>
                <c:pt idx="150415">
                  <c:v>4.1607999999999999E-2</c:v>
                </c:pt>
                <c:pt idx="150416">
                  <c:v>4.1607999999999999E-2</c:v>
                </c:pt>
                <c:pt idx="150417">
                  <c:v>4.1607999999999999E-2</c:v>
                </c:pt>
                <c:pt idx="150418">
                  <c:v>4.1607999999999999E-2</c:v>
                </c:pt>
                <c:pt idx="150419">
                  <c:v>4.1607999999999999E-2</c:v>
                </c:pt>
                <c:pt idx="150420">
                  <c:v>4.1609E-2</c:v>
                </c:pt>
                <c:pt idx="150421">
                  <c:v>4.1609E-2</c:v>
                </c:pt>
                <c:pt idx="150422">
                  <c:v>4.1609E-2</c:v>
                </c:pt>
                <c:pt idx="150423">
                  <c:v>4.1609E-2</c:v>
                </c:pt>
                <c:pt idx="150424">
                  <c:v>4.1609E-2</c:v>
                </c:pt>
                <c:pt idx="150425">
                  <c:v>4.1610000000000001E-2</c:v>
                </c:pt>
                <c:pt idx="150426">
                  <c:v>4.1610000000000001E-2</c:v>
                </c:pt>
                <c:pt idx="150427">
                  <c:v>4.1610000000000001E-2</c:v>
                </c:pt>
                <c:pt idx="150428">
                  <c:v>4.1611000000000002E-2</c:v>
                </c:pt>
                <c:pt idx="150429">
                  <c:v>4.1611000000000002E-2</c:v>
                </c:pt>
                <c:pt idx="150430">
                  <c:v>4.1611000000000002E-2</c:v>
                </c:pt>
                <c:pt idx="150431">
                  <c:v>4.1611000000000002E-2</c:v>
                </c:pt>
                <c:pt idx="150432">
                  <c:v>4.1611000000000002E-2</c:v>
                </c:pt>
                <c:pt idx="150433">
                  <c:v>4.1612000000000003E-2</c:v>
                </c:pt>
                <c:pt idx="150434">
                  <c:v>4.1612000000000003E-2</c:v>
                </c:pt>
                <c:pt idx="150435">
                  <c:v>4.1612000000000003E-2</c:v>
                </c:pt>
                <c:pt idx="150436">
                  <c:v>4.1612999999999997E-2</c:v>
                </c:pt>
                <c:pt idx="150437">
                  <c:v>4.1612999999999997E-2</c:v>
                </c:pt>
                <c:pt idx="150438">
                  <c:v>4.1612999999999997E-2</c:v>
                </c:pt>
                <c:pt idx="150439">
                  <c:v>4.1612999999999997E-2</c:v>
                </c:pt>
                <c:pt idx="150440">
                  <c:v>4.1613999999999998E-2</c:v>
                </c:pt>
                <c:pt idx="150441">
                  <c:v>4.1613999999999998E-2</c:v>
                </c:pt>
                <c:pt idx="150442">
                  <c:v>4.1613999999999998E-2</c:v>
                </c:pt>
                <c:pt idx="150443">
                  <c:v>4.1613999999999998E-2</c:v>
                </c:pt>
                <c:pt idx="150444">
                  <c:v>4.1613999999999998E-2</c:v>
                </c:pt>
                <c:pt idx="150445">
                  <c:v>4.1613999999999998E-2</c:v>
                </c:pt>
                <c:pt idx="150446">
                  <c:v>4.1613999999999998E-2</c:v>
                </c:pt>
                <c:pt idx="150447">
                  <c:v>4.1613999999999998E-2</c:v>
                </c:pt>
                <c:pt idx="150448">
                  <c:v>4.1613999999999998E-2</c:v>
                </c:pt>
                <c:pt idx="150449">
                  <c:v>4.1614999999999999E-2</c:v>
                </c:pt>
                <c:pt idx="150450">
                  <c:v>4.1614999999999999E-2</c:v>
                </c:pt>
                <c:pt idx="150451">
                  <c:v>4.1614999999999999E-2</c:v>
                </c:pt>
                <c:pt idx="150452">
                  <c:v>4.1614999999999999E-2</c:v>
                </c:pt>
                <c:pt idx="150453">
                  <c:v>4.1614999999999999E-2</c:v>
                </c:pt>
                <c:pt idx="150454">
                  <c:v>4.1613999999999998E-2</c:v>
                </c:pt>
                <c:pt idx="150455">
                  <c:v>4.1613999999999998E-2</c:v>
                </c:pt>
                <c:pt idx="150456">
                  <c:v>4.1613999999999998E-2</c:v>
                </c:pt>
                <c:pt idx="150457">
                  <c:v>4.1613999999999998E-2</c:v>
                </c:pt>
                <c:pt idx="150458">
                  <c:v>4.1613999999999998E-2</c:v>
                </c:pt>
                <c:pt idx="150459">
                  <c:v>4.1612999999999997E-2</c:v>
                </c:pt>
                <c:pt idx="150460">
                  <c:v>4.1612999999999997E-2</c:v>
                </c:pt>
                <c:pt idx="150461">
                  <c:v>4.1612999999999997E-2</c:v>
                </c:pt>
                <c:pt idx="150462">
                  <c:v>4.1612999999999997E-2</c:v>
                </c:pt>
                <c:pt idx="150463">
                  <c:v>4.1612000000000003E-2</c:v>
                </c:pt>
                <c:pt idx="150464">
                  <c:v>4.1612000000000003E-2</c:v>
                </c:pt>
                <c:pt idx="150465">
                  <c:v>4.1611000000000002E-2</c:v>
                </c:pt>
                <c:pt idx="150466">
                  <c:v>4.1611000000000002E-2</c:v>
                </c:pt>
                <c:pt idx="150467">
                  <c:v>4.1610000000000001E-2</c:v>
                </c:pt>
                <c:pt idx="150468">
                  <c:v>4.1609E-2</c:v>
                </c:pt>
                <c:pt idx="150469">
                  <c:v>4.1609E-2</c:v>
                </c:pt>
                <c:pt idx="150470">
                  <c:v>4.1607999999999999E-2</c:v>
                </c:pt>
                <c:pt idx="150471">
                  <c:v>4.1606999999999998E-2</c:v>
                </c:pt>
                <c:pt idx="150472">
                  <c:v>4.1606999999999998E-2</c:v>
                </c:pt>
                <c:pt idx="150473">
                  <c:v>4.1605999999999997E-2</c:v>
                </c:pt>
                <c:pt idx="150474">
                  <c:v>4.1605000000000003E-2</c:v>
                </c:pt>
                <c:pt idx="150475">
                  <c:v>4.1604000000000002E-2</c:v>
                </c:pt>
                <c:pt idx="150476">
                  <c:v>4.1604000000000002E-2</c:v>
                </c:pt>
                <c:pt idx="150477">
                  <c:v>4.1603000000000001E-2</c:v>
                </c:pt>
                <c:pt idx="150478">
                  <c:v>4.1602E-2</c:v>
                </c:pt>
                <c:pt idx="150479">
                  <c:v>4.1600999999999999E-2</c:v>
                </c:pt>
                <c:pt idx="150480">
                  <c:v>4.1599999999999998E-2</c:v>
                </c:pt>
                <c:pt idx="150481">
                  <c:v>4.1598999999999997E-2</c:v>
                </c:pt>
                <c:pt idx="150482">
                  <c:v>4.1598000000000003E-2</c:v>
                </c:pt>
                <c:pt idx="150483">
                  <c:v>4.1597000000000002E-2</c:v>
                </c:pt>
                <c:pt idx="150484">
                  <c:v>4.1596000000000001E-2</c:v>
                </c:pt>
                <c:pt idx="150485">
                  <c:v>4.1595E-2</c:v>
                </c:pt>
                <c:pt idx="150486">
                  <c:v>4.1593999999999999E-2</c:v>
                </c:pt>
                <c:pt idx="150487">
                  <c:v>4.1592999999999998E-2</c:v>
                </c:pt>
                <c:pt idx="150488">
                  <c:v>4.1591999999999997E-2</c:v>
                </c:pt>
                <c:pt idx="150489">
                  <c:v>4.1591000000000003E-2</c:v>
                </c:pt>
                <c:pt idx="150490">
                  <c:v>4.1589000000000001E-2</c:v>
                </c:pt>
                <c:pt idx="150491">
                  <c:v>4.1588E-2</c:v>
                </c:pt>
                <c:pt idx="150492">
                  <c:v>4.1586999999999999E-2</c:v>
                </c:pt>
                <c:pt idx="150493">
                  <c:v>4.1585999999999998E-2</c:v>
                </c:pt>
                <c:pt idx="150494">
                  <c:v>4.1584999999999997E-2</c:v>
                </c:pt>
                <c:pt idx="150495">
                  <c:v>4.1584000000000003E-2</c:v>
                </c:pt>
                <c:pt idx="150496">
                  <c:v>4.1583000000000002E-2</c:v>
                </c:pt>
                <c:pt idx="150497">
                  <c:v>4.1582000000000001E-2</c:v>
                </c:pt>
                <c:pt idx="150498">
                  <c:v>4.1581E-2</c:v>
                </c:pt>
                <c:pt idx="150499">
                  <c:v>4.1579999999999999E-2</c:v>
                </c:pt>
                <c:pt idx="150500">
                  <c:v>4.1577999999999997E-2</c:v>
                </c:pt>
                <c:pt idx="150501">
                  <c:v>4.1577000000000003E-2</c:v>
                </c:pt>
                <c:pt idx="150502">
                  <c:v>4.1576000000000002E-2</c:v>
                </c:pt>
                <c:pt idx="150503">
                  <c:v>4.1575000000000001E-2</c:v>
                </c:pt>
                <c:pt idx="150504">
                  <c:v>4.1574E-2</c:v>
                </c:pt>
                <c:pt idx="150505">
                  <c:v>4.1572999999999999E-2</c:v>
                </c:pt>
                <c:pt idx="150506">
                  <c:v>4.1571999999999998E-2</c:v>
                </c:pt>
                <c:pt idx="150507">
                  <c:v>4.1570999999999997E-2</c:v>
                </c:pt>
                <c:pt idx="150508">
                  <c:v>4.1570000000000003E-2</c:v>
                </c:pt>
                <c:pt idx="150509">
                  <c:v>4.1569000000000002E-2</c:v>
                </c:pt>
                <c:pt idx="150510">
                  <c:v>4.1568000000000001E-2</c:v>
                </c:pt>
                <c:pt idx="150511">
                  <c:v>4.1567E-2</c:v>
                </c:pt>
                <c:pt idx="150512">
                  <c:v>4.1567E-2</c:v>
                </c:pt>
                <c:pt idx="150513">
                  <c:v>4.1565999999999999E-2</c:v>
                </c:pt>
                <c:pt idx="150514">
                  <c:v>4.1564999999999998E-2</c:v>
                </c:pt>
                <c:pt idx="150515">
                  <c:v>4.1563999999999997E-2</c:v>
                </c:pt>
                <c:pt idx="150516">
                  <c:v>4.1563000000000003E-2</c:v>
                </c:pt>
                <c:pt idx="150517">
                  <c:v>4.1562000000000002E-2</c:v>
                </c:pt>
                <c:pt idx="150518">
                  <c:v>4.1561000000000001E-2</c:v>
                </c:pt>
                <c:pt idx="150519">
                  <c:v>4.1561000000000001E-2</c:v>
                </c:pt>
                <c:pt idx="150520">
                  <c:v>4.156E-2</c:v>
                </c:pt>
                <c:pt idx="150521">
                  <c:v>4.1558999999999999E-2</c:v>
                </c:pt>
                <c:pt idx="150522">
                  <c:v>4.1558999999999999E-2</c:v>
                </c:pt>
                <c:pt idx="150523">
                  <c:v>4.1557999999999998E-2</c:v>
                </c:pt>
                <c:pt idx="150524">
                  <c:v>4.1556999999999997E-2</c:v>
                </c:pt>
                <c:pt idx="150525">
                  <c:v>4.1556999999999997E-2</c:v>
                </c:pt>
                <c:pt idx="150526">
                  <c:v>4.1556000000000003E-2</c:v>
                </c:pt>
                <c:pt idx="150527">
                  <c:v>4.1555000000000002E-2</c:v>
                </c:pt>
                <c:pt idx="150528">
                  <c:v>4.1555000000000002E-2</c:v>
                </c:pt>
                <c:pt idx="150529">
                  <c:v>4.1554000000000001E-2</c:v>
                </c:pt>
                <c:pt idx="150530">
                  <c:v>4.1554000000000001E-2</c:v>
                </c:pt>
                <c:pt idx="150531">
                  <c:v>4.1553E-2</c:v>
                </c:pt>
                <c:pt idx="150532">
                  <c:v>4.1553E-2</c:v>
                </c:pt>
                <c:pt idx="150533">
                  <c:v>4.1553E-2</c:v>
                </c:pt>
                <c:pt idx="150534">
                  <c:v>4.1551999999999999E-2</c:v>
                </c:pt>
                <c:pt idx="150535">
                  <c:v>4.1551999999999999E-2</c:v>
                </c:pt>
                <c:pt idx="150536">
                  <c:v>4.1550999999999998E-2</c:v>
                </c:pt>
                <c:pt idx="150537">
                  <c:v>4.1550999999999998E-2</c:v>
                </c:pt>
                <c:pt idx="150538">
                  <c:v>4.1549999999999997E-2</c:v>
                </c:pt>
                <c:pt idx="150539">
                  <c:v>4.1549999999999997E-2</c:v>
                </c:pt>
                <c:pt idx="150540">
                  <c:v>4.1549000000000003E-2</c:v>
                </c:pt>
                <c:pt idx="150541">
                  <c:v>4.1549000000000003E-2</c:v>
                </c:pt>
                <c:pt idx="150542">
                  <c:v>4.1548000000000002E-2</c:v>
                </c:pt>
                <c:pt idx="150543">
                  <c:v>4.1548000000000002E-2</c:v>
                </c:pt>
                <c:pt idx="150544">
                  <c:v>4.1547000000000001E-2</c:v>
                </c:pt>
                <c:pt idx="150545">
                  <c:v>4.1547000000000001E-2</c:v>
                </c:pt>
                <c:pt idx="150546">
                  <c:v>4.1547000000000001E-2</c:v>
                </c:pt>
                <c:pt idx="150547">
                  <c:v>4.1546E-2</c:v>
                </c:pt>
                <c:pt idx="150548">
                  <c:v>4.1546E-2</c:v>
                </c:pt>
                <c:pt idx="150549">
                  <c:v>4.1544999999999999E-2</c:v>
                </c:pt>
                <c:pt idx="150550">
                  <c:v>4.1544999999999999E-2</c:v>
                </c:pt>
                <c:pt idx="150551">
                  <c:v>4.1543999999999998E-2</c:v>
                </c:pt>
                <c:pt idx="150552">
                  <c:v>4.1543999999999998E-2</c:v>
                </c:pt>
                <c:pt idx="150553">
                  <c:v>4.1543999999999998E-2</c:v>
                </c:pt>
                <c:pt idx="150554">
                  <c:v>4.1542999999999997E-2</c:v>
                </c:pt>
                <c:pt idx="150555">
                  <c:v>4.1542999999999997E-2</c:v>
                </c:pt>
                <c:pt idx="150556">
                  <c:v>4.1542999999999997E-2</c:v>
                </c:pt>
                <c:pt idx="150557">
                  <c:v>4.1542999999999997E-2</c:v>
                </c:pt>
                <c:pt idx="150558">
                  <c:v>4.1542000000000003E-2</c:v>
                </c:pt>
                <c:pt idx="150559">
                  <c:v>4.1542000000000003E-2</c:v>
                </c:pt>
                <c:pt idx="150560">
                  <c:v>4.1542000000000003E-2</c:v>
                </c:pt>
                <c:pt idx="150561">
                  <c:v>4.1542000000000003E-2</c:v>
                </c:pt>
                <c:pt idx="150562">
                  <c:v>4.1541000000000002E-2</c:v>
                </c:pt>
                <c:pt idx="150563">
                  <c:v>4.1541000000000002E-2</c:v>
                </c:pt>
                <c:pt idx="150564">
                  <c:v>4.1541000000000002E-2</c:v>
                </c:pt>
                <c:pt idx="150565">
                  <c:v>4.1541000000000002E-2</c:v>
                </c:pt>
                <c:pt idx="150566">
                  <c:v>4.1541000000000002E-2</c:v>
                </c:pt>
                <c:pt idx="150567">
                  <c:v>4.1541000000000002E-2</c:v>
                </c:pt>
                <c:pt idx="150568">
                  <c:v>4.1541000000000002E-2</c:v>
                </c:pt>
                <c:pt idx="150569">
                  <c:v>4.1541000000000002E-2</c:v>
                </c:pt>
                <c:pt idx="150570">
                  <c:v>4.1540000000000001E-2</c:v>
                </c:pt>
                <c:pt idx="150571">
                  <c:v>4.1540000000000001E-2</c:v>
                </c:pt>
                <c:pt idx="150572">
                  <c:v>4.1540000000000001E-2</c:v>
                </c:pt>
                <c:pt idx="150573">
                  <c:v>4.1540000000000001E-2</c:v>
                </c:pt>
                <c:pt idx="150574">
                  <c:v>4.1540000000000001E-2</c:v>
                </c:pt>
                <c:pt idx="150575">
                  <c:v>4.1540000000000001E-2</c:v>
                </c:pt>
                <c:pt idx="150576">
                  <c:v>4.1540000000000001E-2</c:v>
                </c:pt>
                <c:pt idx="150577">
                  <c:v>4.1541000000000002E-2</c:v>
                </c:pt>
                <c:pt idx="150578">
                  <c:v>4.1541000000000002E-2</c:v>
                </c:pt>
                <c:pt idx="150579">
                  <c:v>4.1541000000000002E-2</c:v>
                </c:pt>
                <c:pt idx="150580">
                  <c:v>4.1541000000000002E-2</c:v>
                </c:pt>
                <c:pt idx="150581">
                  <c:v>4.1541000000000002E-2</c:v>
                </c:pt>
                <c:pt idx="150582">
                  <c:v>4.1542000000000003E-2</c:v>
                </c:pt>
                <c:pt idx="150583">
                  <c:v>4.1542000000000003E-2</c:v>
                </c:pt>
                <c:pt idx="150584">
                  <c:v>4.1542000000000003E-2</c:v>
                </c:pt>
                <c:pt idx="150585">
                  <c:v>4.1542000000000003E-2</c:v>
                </c:pt>
                <c:pt idx="150586">
                  <c:v>4.1542000000000003E-2</c:v>
                </c:pt>
                <c:pt idx="150587">
                  <c:v>4.1542000000000003E-2</c:v>
                </c:pt>
                <c:pt idx="150588">
                  <c:v>4.1542999999999997E-2</c:v>
                </c:pt>
                <c:pt idx="150589">
                  <c:v>4.1542999999999997E-2</c:v>
                </c:pt>
                <c:pt idx="150590">
                  <c:v>4.1542999999999997E-2</c:v>
                </c:pt>
                <c:pt idx="150591">
                  <c:v>4.1543999999999998E-2</c:v>
                </c:pt>
                <c:pt idx="150592">
                  <c:v>4.1543999999999998E-2</c:v>
                </c:pt>
                <c:pt idx="150593">
                  <c:v>4.1544999999999999E-2</c:v>
                </c:pt>
                <c:pt idx="150594">
                  <c:v>4.1544999999999999E-2</c:v>
                </c:pt>
                <c:pt idx="150595">
                  <c:v>4.1544999999999999E-2</c:v>
                </c:pt>
                <c:pt idx="150596">
                  <c:v>4.1546E-2</c:v>
                </c:pt>
                <c:pt idx="150597">
                  <c:v>4.1546E-2</c:v>
                </c:pt>
                <c:pt idx="150598">
                  <c:v>4.1547000000000001E-2</c:v>
                </c:pt>
                <c:pt idx="150599">
                  <c:v>4.1547000000000001E-2</c:v>
                </c:pt>
                <c:pt idx="150600">
                  <c:v>4.1548000000000002E-2</c:v>
                </c:pt>
                <c:pt idx="150601">
                  <c:v>4.1548000000000002E-2</c:v>
                </c:pt>
                <c:pt idx="150602">
                  <c:v>4.1549000000000003E-2</c:v>
                </c:pt>
                <c:pt idx="150603">
                  <c:v>4.1549999999999997E-2</c:v>
                </c:pt>
                <c:pt idx="150604">
                  <c:v>4.1549999999999997E-2</c:v>
                </c:pt>
                <c:pt idx="150605">
                  <c:v>4.1550999999999998E-2</c:v>
                </c:pt>
                <c:pt idx="150606">
                  <c:v>4.1551999999999999E-2</c:v>
                </c:pt>
                <c:pt idx="150607">
                  <c:v>4.1551999999999999E-2</c:v>
                </c:pt>
                <c:pt idx="150608">
                  <c:v>4.1553E-2</c:v>
                </c:pt>
                <c:pt idx="150609">
                  <c:v>4.1554000000000001E-2</c:v>
                </c:pt>
                <c:pt idx="150610">
                  <c:v>4.1554000000000001E-2</c:v>
                </c:pt>
                <c:pt idx="150611">
                  <c:v>4.1555000000000002E-2</c:v>
                </c:pt>
                <c:pt idx="150612">
                  <c:v>4.1556000000000003E-2</c:v>
                </c:pt>
                <c:pt idx="150613">
                  <c:v>4.1556999999999997E-2</c:v>
                </c:pt>
                <c:pt idx="150614">
                  <c:v>4.1557999999999998E-2</c:v>
                </c:pt>
                <c:pt idx="150615">
                  <c:v>4.1557999999999998E-2</c:v>
                </c:pt>
                <c:pt idx="150616">
                  <c:v>4.1558999999999999E-2</c:v>
                </c:pt>
                <c:pt idx="150617">
                  <c:v>4.156E-2</c:v>
                </c:pt>
                <c:pt idx="150618">
                  <c:v>4.1561000000000001E-2</c:v>
                </c:pt>
                <c:pt idx="150619">
                  <c:v>4.1561000000000001E-2</c:v>
                </c:pt>
                <c:pt idx="150620">
                  <c:v>4.1562000000000002E-2</c:v>
                </c:pt>
                <c:pt idx="150621">
                  <c:v>4.1563000000000003E-2</c:v>
                </c:pt>
                <c:pt idx="150622">
                  <c:v>4.1563999999999997E-2</c:v>
                </c:pt>
                <c:pt idx="150623">
                  <c:v>4.1563999999999997E-2</c:v>
                </c:pt>
                <c:pt idx="150624">
                  <c:v>4.1564999999999998E-2</c:v>
                </c:pt>
                <c:pt idx="150625">
                  <c:v>4.1565999999999999E-2</c:v>
                </c:pt>
                <c:pt idx="150626">
                  <c:v>4.1565999999999999E-2</c:v>
                </c:pt>
                <c:pt idx="150627">
                  <c:v>4.1567E-2</c:v>
                </c:pt>
                <c:pt idx="150628">
                  <c:v>4.1567E-2</c:v>
                </c:pt>
                <c:pt idx="150629">
                  <c:v>4.1568000000000001E-2</c:v>
                </c:pt>
                <c:pt idx="150630">
                  <c:v>4.1568000000000001E-2</c:v>
                </c:pt>
                <c:pt idx="150631">
                  <c:v>4.1568000000000001E-2</c:v>
                </c:pt>
                <c:pt idx="150632">
                  <c:v>4.1568000000000001E-2</c:v>
                </c:pt>
                <c:pt idx="150633">
                  <c:v>4.1568000000000001E-2</c:v>
                </c:pt>
                <c:pt idx="150634">
                  <c:v>4.1568000000000001E-2</c:v>
                </c:pt>
                <c:pt idx="150635">
                  <c:v>4.1568000000000001E-2</c:v>
                </c:pt>
                <c:pt idx="150636">
                  <c:v>4.1568000000000001E-2</c:v>
                </c:pt>
                <c:pt idx="150637">
                  <c:v>4.1568000000000001E-2</c:v>
                </c:pt>
                <c:pt idx="150638">
                  <c:v>4.1567E-2</c:v>
                </c:pt>
                <c:pt idx="150639">
                  <c:v>4.1567E-2</c:v>
                </c:pt>
                <c:pt idx="150640">
                  <c:v>4.1565999999999999E-2</c:v>
                </c:pt>
                <c:pt idx="150641">
                  <c:v>4.1565999999999999E-2</c:v>
                </c:pt>
                <c:pt idx="150642">
                  <c:v>4.1564999999999998E-2</c:v>
                </c:pt>
                <c:pt idx="150643">
                  <c:v>4.1563999999999997E-2</c:v>
                </c:pt>
                <c:pt idx="150644">
                  <c:v>4.1563000000000003E-2</c:v>
                </c:pt>
                <c:pt idx="150645">
                  <c:v>4.1562000000000002E-2</c:v>
                </c:pt>
                <c:pt idx="150646">
                  <c:v>4.156E-2</c:v>
                </c:pt>
                <c:pt idx="150647">
                  <c:v>4.1558999999999999E-2</c:v>
                </c:pt>
                <c:pt idx="150648">
                  <c:v>4.1557999999999998E-2</c:v>
                </c:pt>
                <c:pt idx="150649">
                  <c:v>4.1556000000000003E-2</c:v>
                </c:pt>
                <c:pt idx="150650">
                  <c:v>4.1555000000000002E-2</c:v>
                </c:pt>
                <c:pt idx="150651">
                  <c:v>4.1553E-2</c:v>
                </c:pt>
                <c:pt idx="150652">
                  <c:v>4.1550999999999998E-2</c:v>
                </c:pt>
                <c:pt idx="150653">
                  <c:v>4.1549000000000003E-2</c:v>
                </c:pt>
                <c:pt idx="150654">
                  <c:v>4.1547000000000001E-2</c:v>
                </c:pt>
                <c:pt idx="150655">
                  <c:v>4.1544999999999999E-2</c:v>
                </c:pt>
                <c:pt idx="150656">
                  <c:v>4.1542000000000003E-2</c:v>
                </c:pt>
                <c:pt idx="150657">
                  <c:v>4.1540000000000001E-2</c:v>
                </c:pt>
                <c:pt idx="150658">
                  <c:v>4.1536999999999998E-2</c:v>
                </c:pt>
                <c:pt idx="150659">
                  <c:v>4.1535000000000002E-2</c:v>
                </c:pt>
                <c:pt idx="150660">
                  <c:v>4.1531999999999999E-2</c:v>
                </c:pt>
                <c:pt idx="150661">
                  <c:v>4.1529999999999997E-2</c:v>
                </c:pt>
                <c:pt idx="150662">
                  <c:v>4.1527000000000001E-2</c:v>
                </c:pt>
                <c:pt idx="150663">
                  <c:v>4.1523999999999998E-2</c:v>
                </c:pt>
                <c:pt idx="150664">
                  <c:v>4.1521000000000002E-2</c:v>
                </c:pt>
                <c:pt idx="150665">
                  <c:v>4.1517999999999999E-2</c:v>
                </c:pt>
                <c:pt idx="150666">
                  <c:v>4.1515000000000003E-2</c:v>
                </c:pt>
                <c:pt idx="150667">
                  <c:v>4.1510999999999999E-2</c:v>
                </c:pt>
                <c:pt idx="150668">
                  <c:v>4.1508000000000003E-2</c:v>
                </c:pt>
                <c:pt idx="150669">
                  <c:v>4.1505E-2</c:v>
                </c:pt>
                <c:pt idx="150670">
                  <c:v>4.1501999999999997E-2</c:v>
                </c:pt>
                <c:pt idx="150671">
                  <c:v>4.1498E-2</c:v>
                </c:pt>
                <c:pt idx="150672">
                  <c:v>4.1494999999999997E-2</c:v>
                </c:pt>
                <c:pt idx="150673">
                  <c:v>4.1492000000000001E-2</c:v>
                </c:pt>
                <c:pt idx="150674">
                  <c:v>4.1487999999999997E-2</c:v>
                </c:pt>
                <c:pt idx="150675">
                  <c:v>4.1485000000000001E-2</c:v>
                </c:pt>
                <c:pt idx="150676">
                  <c:v>4.1481999999999998E-2</c:v>
                </c:pt>
                <c:pt idx="150677">
                  <c:v>4.1478000000000001E-2</c:v>
                </c:pt>
                <c:pt idx="150678">
                  <c:v>4.1473999999999997E-2</c:v>
                </c:pt>
                <c:pt idx="150679">
                  <c:v>4.1471000000000001E-2</c:v>
                </c:pt>
                <c:pt idx="150680">
                  <c:v>4.1466999999999997E-2</c:v>
                </c:pt>
                <c:pt idx="150681">
                  <c:v>4.1464000000000001E-2</c:v>
                </c:pt>
                <c:pt idx="150682">
                  <c:v>4.1460999999999998E-2</c:v>
                </c:pt>
                <c:pt idx="150683">
                  <c:v>4.1457000000000001E-2</c:v>
                </c:pt>
                <c:pt idx="150684">
                  <c:v>4.1453999999999998E-2</c:v>
                </c:pt>
                <c:pt idx="150685">
                  <c:v>4.1451000000000002E-2</c:v>
                </c:pt>
                <c:pt idx="150686">
                  <c:v>4.1446999999999998E-2</c:v>
                </c:pt>
                <c:pt idx="150687">
                  <c:v>4.1444000000000002E-2</c:v>
                </c:pt>
                <c:pt idx="150688">
                  <c:v>4.1440999999999999E-2</c:v>
                </c:pt>
                <c:pt idx="150689">
                  <c:v>4.1438000000000003E-2</c:v>
                </c:pt>
                <c:pt idx="150690">
                  <c:v>4.1435E-2</c:v>
                </c:pt>
                <c:pt idx="150691">
                  <c:v>4.1431999999999997E-2</c:v>
                </c:pt>
                <c:pt idx="150692">
                  <c:v>4.1429000000000001E-2</c:v>
                </c:pt>
                <c:pt idx="150693">
                  <c:v>4.1425999999999998E-2</c:v>
                </c:pt>
                <c:pt idx="150694">
                  <c:v>4.1423000000000001E-2</c:v>
                </c:pt>
                <c:pt idx="150695">
                  <c:v>4.1420999999999999E-2</c:v>
                </c:pt>
                <c:pt idx="150696">
                  <c:v>4.1418000000000003E-2</c:v>
                </c:pt>
                <c:pt idx="150697">
                  <c:v>4.1416000000000001E-2</c:v>
                </c:pt>
                <c:pt idx="150698">
                  <c:v>4.1413999999999999E-2</c:v>
                </c:pt>
                <c:pt idx="150699">
                  <c:v>4.1411999999999997E-2</c:v>
                </c:pt>
                <c:pt idx="150700">
                  <c:v>4.1410000000000002E-2</c:v>
                </c:pt>
                <c:pt idx="150701">
                  <c:v>4.1408E-2</c:v>
                </c:pt>
                <c:pt idx="150702">
                  <c:v>4.1405999999999998E-2</c:v>
                </c:pt>
                <c:pt idx="150703">
                  <c:v>4.1404000000000003E-2</c:v>
                </c:pt>
                <c:pt idx="150704">
                  <c:v>4.1403000000000002E-2</c:v>
                </c:pt>
                <c:pt idx="150705">
                  <c:v>4.1401E-2</c:v>
                </c:pt>
                <c:pt idx="150706">
                  <c:v>4.1399999999999999E-2</c:v>
                </c:pt>
                <c:pt idx="150707">
                  <c:v>4.1398999999999998E-2</c:v>
                </c:pt>
                <c:pt idx="150708">
                  <c:v>4.1397999999999997E-2</c:v>
                </c:pt>
                <c:pt idx="150709">
                  <c:v>4.1397000000000003E-2</c:v>
                </c:pt>
                <c:pt idx="150710">
                  <c:v>4.1397000000000003E-2</c:v>
                </c:pt>
                <c:pt idx="150711">
                  <c:v>4.1396000000000002E-2</c:v>
                </c:pt>
                <c:pt idx="150712">
                  <c:v>4.1396000000000002E-2</c:v>
                </c:pt>
                <c:pt idx="150713">
                  <c:v>4.1395000000000001E-2</c:v>
                </c:pt>
                <c:pt idx="150714">
                  <c:v>4.1395000000000001E-2</c:v>
                </c:pt>
                <c:pt idx="150715">
                  <c:v>4.1395000000000001E-2</c:v>
                </c:pt>
                <c:pt idx="150716">
                  <c:v>4.1395000000000001E-2</c:v>
                </c:pt>
                <c:pt idx="150717">
                  <c:v>4.1396000000000002E-2</c:v>
                </c:pt>
                <c:pt idx="150718">
                  <c:v>4.1396000000000002E-2</c:v>
                </c:pt>
                <c:pt idx="150719">
                  <c:v>4.1397000000000003E-2</c:v>
                </c:pt>
                <c:pt idx="150720">
                  <c:v>4.1397999999999997E-2</c:v>
                </c:pt>
                <c:pt idx="150721">
                  <c:v>4.1397999999999997E-2</c:v>
                </c:pt>
                <c:pt idx="150722">
                  <c:v>4.1399999999999999E-2</c:v>
                </c:pt>
                <c:pt idx="150723">
                  <c:v>4.1401E-2</c:v>
                </c:pt>
                <c:pt idx="150724">
                  <c:v>4.1402000000000001E-2</c:v>
                </c:pt>
                <c:pt idx="150725">
                  <c:v>4.1403000000000002E-2</c:v>
                </c:pt>
                <c:pt idx="150726">
                  <c:v>4.1404000000000003E-2</c:v>
                </c:pt>
                <c:pt idx="150727">
                  <c:v>4.1405999999999998E-2</c:v>
                </c:pt>
                <c:pt idx="150728">
                  <c:v>4.1406999999999999E-2</c:v>
                </c:pt>
                <c:pt idx="150729">
                  <c:v>4.1409000000000001E-2</c:v>
                </c:pt>
                <c:pt idx="150730">
                  <c:v>4.1411000000000003E-2</c:v>
                </c:pt>
                <c:pt idx="150731">
                  <c:v>4.1412999999999998E-2</c:v>
                </c:pt>
                <c:pt idx="150732">
                  <c:v>4.1415E-2</c:v>
                </c:pt>
                <c:pt idx="150733">
                  <c:v>4.1417000000000002E-2</c:v>
                </c:pt>
                <c:pt idx="150734">
                  <c:v>4.1418999999999997E-2</c:v>
                </c:pt>
                <c:pt idx="150735">
                  <c:v>4.1420999999999999E-2</c:v>
                </c:pt>
                <c:pt idx="150736">
                  <c:v>4.1423000000000001E-2</c:v>
                </c:pt>
                <c:pt idx="150737">
                  <c:v>4.1424999999999997E-2</c:v>
                </c:pt>
                <c:pt idx="150738">
                  <c:v>4.1428E-2</c:v>
                </c:pt>
                <c:pt idx="150739">
                  <c:v>4.1430000000000002E-2</c:v>
                </c:pt>
                <c:pt idx="150740">
                  <c:v>4.1431999999999997E-2</c:v>
                </c:pt>
                <c:pt idx="150741">
                  <c:v>4.1433999999999999E-2</c:v>
                </c:pt>
                <c:pt idx="150742">
                  <c:v>4.1437000000000002E-2</c:v>
                </c:pt>
                <c:pt idx="150743">
                  <c:v>4.1438999999999997E-2</c:v>
                </c:pt>
                <c:pt idx="150744">
                  <c:v>4.1440999999999999E-2</c:v>
                </c:pt>
                <c:pt idx="150745">
                  <c:v>4.1444000000000002E-2</c:v>
                </c:pt>
                <c:pt idx="150746">
                  <c:v>4.1445999999999997E-2</c:v>
                </c:pt>
                <c:pt idx="150747">
                  <c:v>4.1447999999999999E-2</c:v>
                </c:pt>
                <c:pt idx="150748">
                  <c:v>4.1450000000000001E-2</c:v>
                </c:pt>
                <c:pt idx="150749">
                  <c:v>4.1452000000000003E-2</c:v>
                </c:pt>
                <c:pt idx="150750">
                  <c:v>4.1453999999999998E-2</c:v>
                </c:pt>
                <c:pt idx="150751">
                  <c:v>4.1456E-2</c:v>
                </c:pt>
                <c:pt idx="150752">
                  <c:v>4.1458000000000002E-2</c:v>
                </c:pt>
                <c:pt idx="150753">
                  <c:v>4.1459999999999997E-2</c:v>
                </c:pt>
                <c:pt idx="150754">
                  <c:v>4.1461999999999999E-2</c:v>
                </c:pt>
                <c:pt idx="150755">
                  <c:v>4.1464000000000001E-2</c:v>
                </c:pt>
                <c:pt idx="150756">
                  <c:v>4.1466000000000003E-2</c:v>
                </c:pt>
                <c:pt idx="150757">
                  <c:v>4.1467999999999998E-2</c:v>
                </c:pt>
                <c:pt idx="150758">
                  <c:v>4.1468999999999999E-2</c:v>
                </c:pt>
                <c:pt idx="150759">
                  <c:v>4.1471000000000001E-2</c:v>
                </c:pt>
                <c:pt idx="150760">
                  <c:v>4.1472000000000002E-2</c:v>
                </c:pt>
                <c:pt idx="150761">
                  <c:v>4.1473000000000003E-2</c:v>
                </c:pt>
                <c:pt idx="150762">
                  <c:v>4.1473999999999997E-2</c:v>
                </c:pt>
                <c:pt idx="150763">
                  <c:v>4.1474999999999998E-2</c:v>
                </c:pt>
                <c:pt idx="150764">
                  <c:v>4.1475999999999999E-2</c:v>
                </c:pt>
                <c:pt idx="150765">
                  <c:v>4.1477E-2</c:v>
                </c:pt>
                <c:pt idx="150766">
                  <c:v>4.1478000000000001E-2</c:v>
                </c:pt>
                <c:pt idx="150767">
                  <c:v>4.1479000000000002E-2</c:v>
                </c:pt>
                <c:pt idx="150768">
                  <c:v>4.1480000000000003E-2</c:v>
                </c:pt>
                <c:pt idx="150769">
                  <c:v>4.1480000000000003E-2</c:v>
                </c:pt>
                <c:pt idx="150770">
                  <c:v>4.1480000000000003E-2</c:v>
                </c:pt>
                <c:pt idx="150771">
                  <c:v>4.1480000000000003E-2</c:v>
                </c:pt>
                <c:pt idx="150772">
                  <c:v>4.1480000000000003E-2</c:v>
                </c:pt>
                <c:pt idx="150773">
                  <c:v>4.1480000000000003E-2</c:v>
                </c:pt>
                <c:pt idx="150774">
                  <c:v>4.1480000000000003E-2</c:v>
                </c:pt>
                <c:pt idx="150775">
                  <c:v>4.1480000000000003E-2</c:v>
                </c:pt>
                <c:pt idx="150776">
                  <c:v>4.1479000000000002E-2</c:v>
                </c:pt>
                <c:pt idx="150777">
                  <c:v>4.1479000000000002E-2</c:v>
                </c:pt>
                <c:pt idx="150778">
                  <c:v>4.1478000000000001E-2</c:v>
                </c:pt>
                <c:pt idx="150779">
                  <c:v>4.1477E-2</c:v>
                </c:pt>
                <c:pt idx="150780">
                  <c:v>4.1475999999999999E-2</c:v>
                </c:pt>
                <c:pt idx="150781">
                  <c:v>4.1474999999999998E-2</c:v>
                </c:pt>
                <c:pt idx="150782">
                  <c:v>4.1473999999999997E-2</c:v>
                </c:pt>
                <c:pt idx="150783">
                  <c:v>4.1473000000000003E-2</c:v>
                </c:pt>
                <c:pt idx="150784">
                  <c:v>4.1471000000000001E-2</c:v>
                </c:pt>
                <c:pt idx="150785">
                  <c:v>4.147E-2</c:v>
                </c:pt>
                <c:pt idx="150786">
                  <c:v>4.1467999999999998E-2</c:v>
                </c:pt>
                <c:pt idx="150787">
                  <c:v>4.1466000000000003E-2</c:v>
                </c:pt>
                <c:pt idx="150788">
                  <c:v>4.1464000000000001E-2</c:v>
                </c:pt>
                <c:pt idx="150789">
                  <c:v>4.1461999999999999E-2</c:v>
                </c:pt>
                <c:pt idx="150790">
                  <c:v>4.1459999999999997E-2</c:v>
                </c:pt>
                <c:pt idx="150791">
                  <c:v>4.1458000000000002E-2</c:v>
                </c:pt>
                <c:pt idx="150792">
                  <c:v>4.1456E-2</c:v>
                </c:pt>
                <c:pt idx="150793">
                  <c:v>4.1453999999999998E-2</c:v>
                </c:pt>
                <c:pt idx="150794">
                  <c:v>4.1451000000000002E-2</c:v>
                </c:pt>
                <c:pt idx="150795">
                  <c:v>4.1447999999999999E-2</c:v>
                </c:pt>
                <c:pt idx="150796">
                  <c:v>4.1445999999999997E-2</c:v>
                </c:pt>
                <c:pt idx="150797">
                  <c:v>4.1443000000000001E-2</c:v>
                </c:pt>
                <c:pt idx="150798">
                  <c:v>4.1439999999999998E-2</c:v>
                </c:pt>
                <c:pt idx="150799">
                  <c:v>4.1437000000000002E-2</c:v>
                </c:pt>
                <c:pt idx="150800">
                  <c:v>4.1433999999999999E-2</c:v>
                </c:pt>
                <c:pt idx="150801">
                  <c:v>4.1431000000000003E-2</c:v>
                </c:pt>
                <c:pt idx="150802">
                  <c:v>4.1428E-2</c:v>
                </c:pt>
                <c:pt idx="150803">
                  <c:v>4.1424000000000002E-2</c:v>
                </c:pt>
                <c:pt idx="150804">
                  <c:v>4.1420999999999999E-2</c:v>
                </c:pt>
                <c:pt idx="150805">
                  <c:v>4.1418000000000003E-2</c:v>
                </c:pt>
                <c:pt idx="150806">
                  <c:v>4.1413999999999999E-2</c:v>
                </c:pt>
                <c:pt idx="150807">
                  <c:v>4.1411000000000003E-2</c:v>
                </c:pt>
                <c:pt idx="150808">
                  <c:v>4.1406999999999999E-2</c:v>
                </c:pt>
                <c:pt idx="150809">
                  <c:v>4.1403000000000002E-2</c:v>
                </c:pt>
                <c:pt idx="150810">
                  <c:v>4.1399999999999999E-2</c:v>
                </c:pt>
                <c:pt idx="150811">
                  <c:v>4.1396000000000002E-2</c:v>
                </c:pt>
                <c:pt idx="150812">
                  <c:v>4.1391999999999998E-2</c:v>
                </c:pt>
                <c:pt idx="150813">
                  <c:v>4.1389000000000002E-2</c:v>
                </c:pt>
                <c:pt idx="150814">
                  <c:v>4.1384999999999998E-2</c:v>
                </c:pt>
                <c:pt idx="150815">
                  <c:v>4.1381000000000001E-2</c:v>
                </c:pt>
                <c:pt idx="150816">
                  <c:v>4.1377999999999998E-2</c:v>
                </c:pt>
                <c:pt idx="150817">
                  <c:v>4.1374000000000001E-2</c:v>
                </c:pt>
                <c:pt idx="150818">
                  <c:v>4.1369999999999997E-2</c:v>
                </c:pt>
                <c:pt idx="150819">
                  <c:v>4.1366E-2</c:v>
                </c:pt>
                <c:pt idx="150820">
                  <c:v>4.1362999999999997E-2</c:v>
                </c:pt>
                <c:pt idx="150821">
                  <c:v>4.1359E-2</c:v>
                </c:pt>
                <c:pt idx="150822">
                  <c:v>4.1355000000000003E-2</c:v>
                </c:pt>
                <c:pt idx="150823">
                  <c:v>4.1352E-2</c:v>
                </c:pt>
                <c:pt idx="150824">
                  <c:v>4.1348000000000003E-2</c:v>
                </c:pt>
                <c:pt idx="150825">
                  <c:v>4.1345E-2</c:v>
                </c:pt>
                <c:pt idx="150826">
                  <c:v>4.1341000000000003E-2</c:v>
                </c:pt>
                <c:pt idx="150827">
                  <c:v>4.1338E-2</c:v>
                </c:pt>
                <c:pt idx="150828">
                  <c:v>4.1334999999999997E-2</c:v>
                </c:pt>
                <c:pt idx="150829">
                  <c:v>4.1332000000000001E-2</c:v>
                </c:pt>
                <c:pt idx="150830">
                  <c:v>4.1328999999999998E-2</c:v>
                </c:pt>
                <c:pt idx="150831">
                  <c:v>4.1326000000000002E-2</c:v>
                </c:pt>
                <c:pt idx="150832">
                  <c:v>4.1322999999999999E-2</c:v>
                </c:pt>
                <c:pt idx="150833">
                  <c:v>4.1320000000000003E-2</c:v>
                </c:pt>
                <c:pt idx="150834">
                  <c:v>4.1317E-2</c:v>
                </c:pt>
                <c:pt idx="150835">
                  <c:v>4.1314999999999998E-2</c:v>
                </c:pt>
                <c:pt idx="150836">
                  <c:v>4.1312000000000001E-2</c:v>
                </c:pt>
                <c:pt idx="150837">
                  <c:v>4.1309999999999999E-2</c:v>
                </c:pt>
                <c:pt idx="150838">
                  <c:v>4.1307999999999997E-2</c:v>
                </c:pt>
                <c:pt idx="150839">
                  <c:v>4.1306000000000002E-2</c:v>
                </c:pt>
                <c:pt idx="150840">
                  <c:v>4.1305000000000001E-2</c:v>
                </c:pt>
                <c:pt idx="150841">
                  <c:v>4.1302999999999999E-2</c:v>
                </c:pt>
                <c:pt idx="150842">
                  <c:v>4.1300999999999997E-2</c:v>
                </c:pt>
                <c:pt idx="150843">
                  <c:v>4.1300000000000003E-2</c:v>
                </c:pt>
                <c:pt idx="150844">
                  <c:v>4.1299000000000002E-2</c:v>
                </c:pt>
                <c:pt idx="150845">
                  <c:v>4.1298000000000001E-2</c:v>
                </c:pt>
                <c:pt idx="150846">
                  <c:v>4.1297E-2</c:v>
                </c:pt>
                <c:pt idx="150847">
                  <c:v>4.1295999999999999E-2</c:v>
                </c:pt>
                <c:pt idx="150848">
                  <c:v>4.1295999999999999E-2</c:v>
                </c:pt>
                <c:pt idx="150849">
                  <c:v>4.1295999999999999E-2</c:v>
                </c:pt>
                <c:pt idx="150850">
                  <c:v>4.1295999999999999E-2</c:v>
                </c:pt>
                <c:pt idx="150851">
                  <c:v>4.1295999999999999E-2</c:v>
                </c:pt>
                <c:pt idx="150852">
                  <c:v>4.1295999999999999E-2</c:v>
                </c:pt>
                <c:pt idx="150853">
                  <c:v>4.1295999999999999E-2</c:v>
                </c:pt>
                <c:pt idx="150854">
                  <c:v>4.1297E-2</c:v>
                </c:pt>
                <c:pt idx="150855">
                  <c:v>4.1297E-2</c:v>
                </c:pt>
                <c:pt idx="150856">
                  <c:v>4.1298000000000001E-2</c:v>
                </c:pt>
                <c:pt idx="150857">
                  <c:v>4.1299000000000002E-2</c:v>
                </c:pt>
                <c:pt idx="150858">
                  <c:v>4.1300000000000003E-2</c:v>
                </c:pt>
                <c:pt idx="150859">
                  <c:v>4.1301999999999998E-2</c:v>
                </c:pt>
                <c:pt idx="150860">
                  <c:v>4.1302999999999999E-2</c:v>
                </c:pt>
                <c:pt idx="150861">
                  <c:v>4.1305000000000001E-2</c:v>
                </c:pt>
                <c:pt idx="150862">
                  <c:v>4.1307000000000003E-2</c:v>
                </c:pt>
                <c:pt idx="150863">
                  <c:v>4.1308999999999998E-2</c:v>
                </c:pt>
                <c:pt idx="150864">
                  <c:v>4.1311E-2</c:v>
                </c:pt>
                <c:pt idx="150865">
                  <c:v>4.1313000000000002E-2</c:v>
                </c:pt>
                <c:pt idx="150866">
                  <c:v>4.1314999999999998E-2</c:v>
                </c:pt>
                <c:pt idx="150867">
                  <c:v>4.1317E-2</c:v>
                </c:pt>
                <c:pt idx="150868">
                  <c:v>4.1320000000000003E-2</c:v>
                </c:pt>
                <c:pt idx="150869">
                  <c:v>4.1321999999999998E-2</c:v>
                </c:pt>
                <c:pt idx="150870">
                  <c:v>4.1325000000000001E-2</c:v>
                </c:pt>
                <c:pt idx="150871">
                  <c:v>4.1327999999999997E-2</c:v>
                </c:pt>
                <c:pt idx="150872">
                  <c:v>4.1329999999999999E-2</c:v>
                </c:pt>
                <c:pt idx="150873">
                  <c:v>4.1333000000000002E-2</c:v>
                </c:pt>
                <c:pt idx="150874">
                  <c:v>4.1335999999999998E-2</c:v>
                </c:pt>
                <c:pt idx="150875">
                  <c:v>4.1339000000000001E-2</c:v>
                </c:pt>
                <c:pt idx="150876">
                  <c:v>4.1341999999999997E-2</c:v>
                </c:pt>
                <c:pt idx="150877">
                  <c:v>4.1345E-2</c:v>
                </c:pt>
                <c:pt idx="150878">
                  <c:v>4.1347000000000002E-2</c:v>
                </c:pt>
                <c:pt idx="150879">
                  <c:v>4.1349999999999998E-2</c:v>
                </c:pt>
                <c:pt idx="150880">
                  <c:v>4.1353000000000001E-2</c:v>
                </c:pt>
                <c:pt idx="150881">
                  <c:v>4.1355999999999997E-2</c:v>
                </c:pt>
                <c:pt idx="150882">
                  <c:v>4.1359E-2</c:v>
                </c:pt>
                <c:pt idx="150883">
                  <c:v>4.1362000000000003E-2</c:v>
                </c:pt>
                <c:pt idx="150884">
                  <c:v>4.1364999999999999E-2</c:v>
                </c:pt>
                <c:pt idx="150885">
                  <c:v>4.1368000000000002E-2</c:v>
                </c:pt>
                <c:pt idx="150886">
                  <c:v>4.1369999999999997E-2</c:v>
                </c:pt>
                <c:pt idx="150887">
                  <c:v>4.1373E-2</c:v>
                </c:pt>
                <c:pt idx="150888">
                  <c:v>4.1376000000000003E-2</c:v>
                </c:pt>
                <c:pt idx="150889">
                  <c:v>4.1377999999999998E-2</c:v>
                </c:pt>
                <c:pt idx="150890">
                  <c:v>4.1381000000000001E-2</c:v>
                </c:pt>
                <c:pt idx="150891">
                  <c:v>4.1383000000000003E-2</c:v>
                </c:pt>
                <c:pt idx="150892">
                  <c:v>4.1384999999999998E-2</c:v>
                </c:pt>
                <c:pt idx="150893">
                  <c:v>4.1388000000000001E-2</c:v>
                </c:pt>
                <c:pt idx="150894">
                  <c:v>4.1390000000000003E-2</c:v>
                </c:pt>
                <c:pt idx="150895">
                  <c:v>4.1391999999999998E-2</c:v>
                </c:pt>
                <c:pt idx="150896">
                  <c:v>4.1394E-2</c:v>
                </c:pt>
                <c:pt idx="150897">
                  <c:v>4.1396000000000002E-2</c:v>
                </c:pt>
                <c:pt idx="150898">
                  <c:v>4.1397999999999997E-2</c:v>
                </c:pt>
                <c:pt idx="150899">
                  <c:v>4.1399999999999999E-2</c:v>
                </c:pt>
                <c:pt idx="150900">
                  <c:v>4.1401E-2</c:v>
                </c:pt>
                <c:pt idx="150901">
                  <c:v>4.1403000000000002E-2</c:v>
                </c:pt>
                <c:pt idx="150902">
                  <c:v>4.1404000000000003E-2</c:v>
                </c:pt>
                <c:pt idx="150903">
                  <c:v>4.1405999999999998E-2</c:v>
                </c:pt>
                <c:pt idx="150904">
                  <c:v>4.1406999999999999E-2</c:v>
                </c:pt>
                <c:pt idx="150905">
                  <c:v>4.1408E-2</c:v>
                </c:pt>
                <c:pt idx="150906">
                  <c:v>4.1409000000000001E-2</c:v>
                </c:pt>
                <c:pt idx="150907">
                  <c:v>4.1410000000000002E-2</c:v>
                </c:pt>
                <c:pt idx="150908">
                  <c:v>4.1411000000000003E-2</c:v>
                </c:pt>
                <c:pt idx="150909">
                  <c:v>4.1411999999999997E-2</c:v>
                </c:pt>
                <c:pt idx="150910">
                  <c:v>4.1412999999999998E-2</c:v>
                </c:pt>
                <c:pt idx="150911">
                  <c:v>4.1412999999999998E-2</c:v>
                </c:pt>
                <c:pt idx="150912">
                  <c:v>4.1413999999999999E-2</c:v>
                </c:pt>
                <c:pt idx="150913">
                  <c:v>4.1413999999999999E-2</c:v>
                </c:pt>
                <c:pt idx="150914">
                  <c:v>4.1413999999999999E-2</c:v>
                </c:pt>
                <c:pt idx="150915">
                  <c:v>4.1413999999999999E-2</c:v>
                </c:pt>
                <c:pt idx="150916">
                  <c:v>4.1415E-2</c:v>
                </c:pt>
                <c:pt idx="150917">
                  <c:v>4.1415E-2</c:v>
                </c:pt>
                <c:pt idx="150918">
                  <c:v>4.1415E-2</c:v>
                </c:pt>
                <c:pt idx="150919">
                  <c:v>4.1415E-2</c:v>
                </c:pt>
                <c:pt idx="150920">
                  <c:v>4.1415E-2</c:v>
                </c:pt>
                <c:pt idx="150921">
                  <c:v>4.1413999999999999E-2</c:v>
                </c:pt>
                <c:pt idx="150922">
                  <c:v>4.1413999999999999E-2</c:v>
                </c:pt>
                <c:pt idx="150923">
                  <c:v>4.1413999999999999E-2</c:v>
                </c:pt>
                <c:pt idx="150924">
                  <c:v>4.1412999999999998E-2</c:v>
                </c:pt>
                <c:pt idx="150925">
                  <c:v>4.1412999999999998E-2</c:v>
                </c:pt>
                <c:pt idx="150926">
                  <c:v>4.1411999999999997E-2</c:v>
                </c:pt>
                <c:pt idx="150927">
                  <c:v>4.1411000000000003E-2</c:v>
                </c:pt>
                <c:pt idx="150928">
                  <c:v>4.1411000000000003E-2</c:v>
                </c:pt>
                <c:pt idx="150929">
                  <c:v>4.1410000000000002E-2</c:v>
                </c:pt>
                <c:pt idx="150930">
                  <c:v>4.1409000000000001E-2</c:v>
                </c:pt>
                <c:pt idx="150931">
                  <c:v>4.1409000000000001E-2</c:v>
                </c:pt>
                <c:pt idx="150932">
                  <c:v>4.1408E-2</c:v>
                </c:pt>
                <c:pt idx="150933">
                  <c:v>4.1406999999999999E-2</c:v>
                </c:pt>
                <c:pt idx="150934">
                  <c:v>4.1405999999999998E-2</c:v>
                </c:pt>
                <c:pt idx="150935">
                  <c:v>4.1404999999999997E-2</c:v>
                </c:pt>
                <c:pt idx="150936">
                  <c:v>4.1404000000000003E-2</c:v>
                </c:pt>
                <c:pt idx="150937">
                  <c:v>4.1403000000000002E-2</c:v>
                </c:pt>
                <c:pt idx="150938">
                  <c:v>4.1402000000000001E-2</c:v>
                </c:pt>
                <c:pt idx="150939">
                  <c:v>4.1401E-2</c:v>
                </c:pt>
                <c:pt idx="150940">
                  <c:v>4.1399999999999999E-2</c:v>
                </c:pt>
                <c:pt idx="150941">
                  <c:v>4.1398999999999998E-2</c:v>
                </c:pt>
                <c:pt idx="150942">
                  <c:v>4.1397999999999997E-2</c:v>
                </c:pt>
                <c:pt idx="150943">
                  <c:v>4.1397000000000003E-2</c:v>
                </c:pt>
                <c:pt idx="150944">
                  <c:v>4.1397000000000003E-2</c:v>
                </c:pt>
                <c:pt idx="150945">
                  <c:v>4.1396000000000002E-2</c:v>
                </c:pt>
                <c:pt idx="150946">
                  <c:v>4.1395000000000001E-2</c:v>
                </c:pt>
                <c:pt idx="150947">
                  <c:v>4.1394E-2</c:v>
                </c:pt>
                <c:pt idx="150948">
                  <c:v>4.1392999999999999E-2</c:v>
                </c:pt>
                <c:pt idx="150949">
                  <c:v>4.1391999999999998E-2</c:v>
                </c:pt>
                <c:pt idx="150950">
                  <c:v>4.1390999999999997E-2</c:v>
                </c:pt>
                <c:pt idx="150951">
                  <c:v>4.1390000000000003E-2</c:v>
                </c:pt>
                <c:pt idx="150952">
                  <c:v>4.1389000000000002E-2</c:v>
                </c:pt>
                <c:pt idx="150953">
                  <c:v>4.1388000000000001E-2</c:v>
                </c:pt>
                <c:pt idx="150954">
                  <c:v>4.1388000000000001E-2</c:v>
                </c:pt>
                <c:pt idx="150955">
                  <c:v>4.1387E-2</c:v>
                </c:pt>
                <c:pt idx="150956">
                  <c:v>4.1385999999999999E-2</c:v>
                </c:pt>
                <c:pt idx="150957">
                  <c:v>4.1385999999999999E-2</c:v>
                </c:pt>
                <c:pt idx="150958">
                  <c:v>4.1384999999999998E-2</c:v>
                </c:pt>
                <c:pt idx="150959">
                  <c:v>4.1383999999999997E-2</c:v>
                </c:pt>
                <c:pt idx="150960">
                  <c:v>4.1383999999999997E-2</c:v>
                </c:pt>
                <c:pt idx="150961">
                  <c:v>4.1383000000000003E-2</c:v>
                </c:pt>
                <c:pt idx="150962">
                  <c:v>4.1383000000000003E-2</c:v>
                </c:pt>
                <c:pt idx="150963">
                  <c:v>4.1382000000000002E-2</c:v>
                </c:pt>
                <c:pt idx="150964">
                  <c:v>4.1382000000000002E-2</c:v>
                </c:pt>
                <c:pt idx="150965">
                  <c:v>4.1382000000000002E-2</c:v>
                </c:pt>
                <c:pt idx="150966">
                  <c:v>4.1382000000000002E-2</c:v>
                </c:pt>
                <c:pt idx="150967">
                  <c:v>4.1382000000000002E-2</c:v>
                </c:pt>
                <c:pt idx="150968">
                  <c:v>4.1382000000000002E-2</c:v>
                </c:pt>
                <c:pt idx="150969">
                  <c:v>4.1381000000000001E-2</c:v>
                </c:pt>
                <c:pt idx="150970">
                  <c:v>4.1381000000000001E-2</c:v>
                </c:pt>
                <c:pt idx="150971">
                  <c:v>4.1381000000000001E-2</c:v>
                </c:pt>
                <c:pt idx="150972">
                  <c:v>4.1381000000000001E-2</c:v>
                </c:pt>
                <c:pt idx="150973">
                  <c:v>4.1381000000000001E-2</c:v>
                </c:pt>
                <c:pt idx="150974">
                  <c:v>4.1381000000000001E-2</c:v>
                </c:pt>
                <c:pt idx="150975">
                  <c:v>4.1381000000000001E-2</c:v>
                </c:pt>
                <c:pt idx="150976">
                  <c:v>4.1382000000000002E-2</c:v>
                </c:pt>
                <c:pt idx="150977">
                  <c:v>4.1382000000000002E-2</c:v>
                </c:pt>
                <c:pt idx="150978">
                  <c:v>4.1382000000000002E-2</c:v>
                </c:pt>
                <c:pt idx="150979">
                  <c:v>4.1383000000000003E-2</c:v>
                </c:pt>
                <c:pt idx="150980">
                  <c:v>4.1383000000000003E-2</c:v>
                </c:pt>
                <c:pt idx="150981">
                  <c:v>4.1383000000000003E-2</c:v>
                </c:pt>
                <c:pt idx="150982">
                  <c:v>4.1383000000000003E-2</c:v>
                </c:pt>
                <c:pt idx="150983">
                  <c:v>4.1383999999999997E-2</c:v>
                </c:pt>
                <c:pt idx="150984">
                  <c:v>4.1383999999999997E-2</c:v>
                </c:pt>
                <c:pt idx="150985">
                  <c:v>4.1383999999999997E-2</c:v>
                </c:pt>
                <c:pt idx="150986">
                  <c:v>4.1383999999999997E-2</c:v>
                </c:pt>
                <c:pt idx="150987">
                  <c:v>4.1384999999999998E-2</c:v>
                </c:pt>
                <c:pt idx="150988">
                  <c:v>4.1384999999999998E-2</c:v>
                </c:pt>
                <c:pt idx="150989">
                  <c:v>4.1384999999999998E-2</c:v>
                </c:pt>
                <c:pt idx="150990">
                  <c:v>4.1384999999999998E-2</c:v>
                </c:pt>
                <c:pt idx="150991">
                  <c:v>4.1385999999999999E-2</c:v>
                </c:pt>
                <c:pt idx="150992">
                  <c:v>4.1385999999999999E-2</c:v>
                </c:pt>
                <c:pt idx="150993">
                  <c:v>4.1385999999999999E-2</c:v>
                </c:pt>
                <c:pt idx="150994">
                  <c:v>4.1385999999999999E-2</c:v>
                </c:pt>
                <c:pt idx="150995">
                  <c:v>4.1385999999999999E-2</c:v>
                </c:pt>
                <c:pt idx="150996">
                  <c:v>4.1385999999999999E-2</c:v>
                </c:pt>
                <c:pt idx="150997">
                  <c:v>4.1385999999999999E-2</c:v>
                </c:pt>
                <c:pt idx="150998">
                  <c:v>4.1384999999999998E-2</c:v>
                </c:pt>
                <c:pt idx="150999">
                  <c:v>4.1384999999999998E-2</c:v>
                </c:pt>
                <c:pt idx="151000">
                  <c:v>4.1384999999999998E-2</c:v>
                </c:pt>
                <c:pt idx="151001">
                  <c:v>4.1384999999999998E-2</c:v>
                </c:pt>
                <c:pt idx="151002">
                  <c:v>4.1383999999999997E-2</c:v>
                </c:pt>
                <c:pt idx="151003">
                  <c:v>4.1383999999999997E-2</c:v>
                </c:pt>
                <c:pt idx="151004">
                  <c:v>4.1383000000000003E-2</c:v>
                </c:pt>
                <c:pt idx="151005">
                  <c:v>4.1383000000000003E-2</c:v>
                </c:pt>
                <c:pt idx="151006">
                  <c:v>4.1382000000000002E-2</c:v>
                </c:pt>
                <c:pt idx="151007">
                  <c:v>4.1381000000000001E-2</c:v>
                </c:pt>
                <c:pt idx="151008">
                  <c:v>4.138E-2</c:v>
                </c:pt>
                <c:pt idx="151009">
                  <c:v>4.138E-2</c:v>
                </c:pt>
                <c:pt idx="151010">
                  <c:v>4.1378999999999999E-2</c:v>
                </c:pt>
                <c:pt idx="151011">
                  <c:v>4.1377999999999998E-2</c:v>
                </c:pt>
                <c:pt idx="151012">
                  <c:v>4.1376000000000003E-2</c:v>
                </c:pt>
                <c:pt idx="151013">
                  <c:v>4.1375000000000002E-2</c:v>
                </c:pt>
                <c:pt idx="151014">
                  <c:v>4.1374000000000001E-2</c:v>
                </c:pt>
                <c:pt idx="151015">
                  <c:v>4.1373E-2</c:v>
                </c:pt>
                <c:pt idx="151016">
                  <c:v>4.1371999999999999E-2</c:v>
                </c:pt>
                <c:pt idx="151017">
                  <c:v>4.1369999999999997E-2</c:v>
                </c:pt>
                <c:pt idx="151018">
                  <c:v>4.1369000000000003E-2</c:v>
                </c:pt>
                <c:pt idx="151019">
                  <c:v>4.1367000000000001E-2</c:v>
                </c:pt>
                <c:pt idx="151020">
                  <c:v>4.1366E-2</c:v>
                </c:pt>
                <c:pt idx="151021">
                  <c:v>4.1363999999999998E-2</c:v>
                </c:pt>
                <c:pt idx="151022">
                  <c:v>4.1362000000000003E-2</c:v>
                </c:pt>
                <c:pt idx="151023">
                  <c:v>4.1361000000000002E-2</c:v>
                </c:pt>
                <c:pt idx="151024">
                  <c:v>4.1359E-2</c:v>
                </c:pt>
                <c:pt idx="151025">
                  <c:v>4.1356999999999998E-2</c:v>
                </c:pt>
                <c:pt idx="151026">
                  <c:v>4.1355999999999997E-2</c:v>
                </c:pt>
                <c:pt idx="151027">
                  <c:v>4.1354000000000002E-2</c:v>
                </c:pt>
                <c:pt idx="151028">
                  <c:v>4.1352E-2</c:v>
                </c:pt>
                <c:pt idx="151029">
                  <c:v>4.1349999999999998E-2</c:v>
                </c:pt>
                <c:pt idx="151030">
                  <c:v>4.1348000000000003E-2</c:v>
                </c:pt>
                <c:pt idx="151031">
                  <c:v>4.1347000000000002E-2</c:v>
                </c:pt>
                <c:pt idx="151032">
                  <c:v>4.1345E-2</c:v>
                </c:pt>
                <c:pt idx="151033">
                  <c:v>4.1342999999999998E-2</c:v>
                </c:pt>
                <c:pt idx="151034">
                  <c:v>4.1341000000000003E-2</c:v>
                </c:pt>
                <c:pt idx="151035">
                  <c:v>4.1339000000000001E-2</c:v>
                </c:pt>
                <c:pt idx="151036">
                  <c:v>4.1338E-2</c:v>
                </c:pt>
                <c:pt idx="151037">
                  <c:v>4.1335999999999998E-2</c:v>
                </c:pt>
                <c:pt idx="151038">
                  <c:v>4.1334000000000003E-2</c:v>
                </c:pt>
                <c:pt idx="151039">
                  <c:v>4.1333000000000002E-2</c:v>
                </c:pt>
                <c:pt idx="151040">
                  <c:v>4.1331E-2</c:v>
                </c:pt>
                <c:pt idx="151041">
                  <c:v>4.1329999999999999E-2</c:v>
                </c:pt>
                <c:pt idx="151042">
                  <c:v>4.1327999999999997E-2</c:v>
                </c:pt>
                <c:pt idx="151043">
                  <c:v>4.1327000000000003E-2</c:v>
                </c:pt>
                <c:pt idx="151044">
                  <c:v>4.1325000000000001E-2</c:v>
                </c:pt>
                <c:pt idx="151045">
                  <c:v>4.1324E-2</c:v>
                </c:pt>
                <c:pt idx="151046">
                  <c:v>4.1322999999999999E-2</c:v>
                </c:pt>
                <c:pt idx="151047">
                  <c:v>4.1320999999999997E-2</c:v>
                </c:pt>
                <c:pt idx="151048">
                  <c:v>4.1320000000000003E-2</c:v>
                </c:pt>
                <c:pt idx="151049">
                  <c:v>4.1319000000000002E-2</c:v>
                </c:pt>
                <c:pt idx="151050">
                  <c:v>4.1319000000000002E-2</c:v>
                </c:pt>
                <c:pt idx="151051">
                  <c:v>4.1318000000000001E-2</c:v>
                </c:pt>
                <c:pt idx="151052">
                  <c:v>4.1317E-2</c:v>
                </c:pt>
                <c:pt idx="151053">
                  <c:v>4.1315999999999999E-2</c:v>
                </c:pt>
                <c:pt idx="151054">
                  <c:v>4.1314999999999998E-2</c:v>
                </c:pt>
                <c:pt idx="151055">
                  <c:v>4.1314999999999998E-2</c:v>
                </c:pt>
                <c:pt idx="151056">
                  <c:v>4.1313999999999997E-2</c:v>
                </c:pt>
                <c:pt idx="151057">
                  <c:v>4.1313999999999997E-2</c:v>
                </c:pt>
                <c:pt idx="151058">
                  <c:v>4.1313000000000002E-2</c:v>
                </c:pt>
                <c:pt idx="151059">
                  <c:v>4.1313000000000002E-2</c:v>
                </c:pt>
                <c:pt idx="151060">
                  <c:v>4.1313000000000002E-2</c:v>
                </c:pt>
                <c:pt idx="151061">
                  <c:v>4.1312000000000001E-2</c:v>
                </c:pt>
                <c:pt idx="151062">
                  <c:v>4.1312000000000001E-2</c:v>
                </c:pt>
                <c:pt idx="151063">
                  <c:v>4.1312000000000001E-2</c:v>
                </c:pt>
                <c:pt idx="151064">
                  <c:v>4.1312000000000001E-2</c:v>
                </c:pt>
                <c:pt idx="151065">
                  <c:v>4.1312000000000001E-2</c:v>
                </c:pt>
                <c:pt idx="151066">
                  <c:v>4.1312000000000001E-2</c:v>
                </c:pt>
                <c:pt idx="151067">
                  <c:v>4.1312000000000001E-2</c:v>
                </c:pt>
                <c:pt idx="151068">
                  <c:v>4.1312000000000001E-2</c:v>
                </c:pt>
                <c:pt idx="151069">
                  <c:v>4.1312000000000001E-2</c:v>
                </c:pt>
                <c:pt idx="151070">
                  <c:v>4.1312000000000001E-2</c:v>
                </c:pt>
                <c:pt idx="151071">
                  <c:v>4.1312000000000001E-2</c:v>
                </c:pt>
                <c:pt idx="151072">
                  <c:v>4.1312000000000001E-2</c:v>
                </c:pt>
                <c:pt idx="151073">
                  <c:v>4.1312000000000001E-2</c:v>
                </c:pt>
                <c:pt idx="151074">
                  <c:v>4.1313000000000002E-2</c:v>
                </c:pt>
                <c:pt idx="151075">
                  <c:v>4.1313000000000002E-2</c:v>
                </c:pt>
                <c:pt idx="151076">
                  <c:v>4.1313000000000002E-2</c:v>
                </c:pt>
                <c:pt idx="151077">
                  <c:v>4.1313000000000002E-2</c:v>
                </c:pt>
                <c:pt idx="151078">
                  <c:v>4.1313000000000002E-2</c:v>
                </c:pt>
                <c:pt idx="151079">
                  <c:v>4.1313000000000002E-2</c:v>
                </c:pt>
                <c:pt idx="151080">
                  <c:v>4.1313000000000002E-2</c:v>
                </c:pt>
                <c:pt idx="151081">
                  <c:v>4.1313000000000002E-2</c:v>
                </c:pt>
                <c:pt idx="151082">
                  <c:v>4.1313000000000002E-2</c:v>
                </c:pt>
                <c:pt idx="151083">
                  <c:v>4.1313000000000002E-2</c:v>
                </c:pt>
                <c:pt idx="151084">
                  <c:v>4.1313000000000002E-2</c:v>
                </c:pt>
                <c:pt idx="151085">
                  <c:v>4.1313000000000002E-2</c:v>
                </c:pt>
                <c:pt idx="151086">
                  <c:v>4.1313000000000002E-2</c:v>
                </c:pt>
                <c:pt idx="151087">
                  <c:v>4.1312000000000001E-2</c:v>
                </c:pt>
                <c:pt idx="151088">
                  <c:v>4.1312000000000001E-2</c:v>
                </c:pt>
                <c:pt idx="151089">
                  <c:v>4.1312000000000001E-2</c:v>
                </c:pt>
                <c:pt idx="151090">
                  <c:v>4.1311E-2</c:v>
                </c:pt>
                <c:pt idx="151091">
                  <c:v>4.1311E-2</c:v>
                </c:pt>
                <c:pt idx="151092">
                  <c:v>4.1309999999999999E-2</c:v>
                </c:pt>
                <c:pt idx="151093">
                  <c:v>4.1309999999999999E-2</c:v>
                </c:pt>
                <c:pt idx="151094">
                  <c:v>4.1308999999999998E-2</c:v>
                </c:pt>
                <c:pt idx="151095">
                  <c:v>4.1308999999999998E-2</c:v>
                </c:pt>
                <c:pt idx="151096">
                  <c:v>4.1307999999999997E-2</c:v>
                </c:pt>
                <c:pt idx="151097">
                  <c:v>4.1307999999999997E-2</c:v>
                </c:pt>
                <c:pt idx="151098">
                  <c:v>4.1307000000000003E-2</c:v>
                </c:pt>
                <c:pt idx="151099">
                  <c:v>4.1306000000000002E-2</c:v>
                </c:pt>
                <c:pt idx="151100">
                  <c:v>4.1306000000000002E-2</c:v>
                </c:pt>
                <c:pt idx="151101">
                  <c:v>4.1305000000000001E-2</c:v>
                </c:pt>
                <c:pt idx="151102">
                  <c:v>4.1304E-2</c:v>
                </c:pt>
                <c:pt idx="151103">
                  <c:v>4.1302999999999999E-2</c:v>
                </c:pt>
                <c:pt idx="151104">
                  <c:v>4.1301999999999998E-2</c:v>
                </c:pt>
                <c:pt idx="151105">
                  <c:v>4.1300999999999997E-2</c:v>
                </c:pt>
                <c:pt idx="151106">
                  <c:v>4.1300000000000003E-2</c:v>
                </c:pt>
                <c:pt idx="151107">
                  <c:v>4.1299000000000002E-2</c:v>
                </c:pt>
                <c:pt idx="151108">
                  <c:v>4.1299000000000002E-2</c:v>
                </c:pt>
                <c:pt idx="151109">
                  <c:v>4.1298000000000001E-2</c:v>
                </c:pt>
                <c:pt idx="151110">
                  <c:v>4.1297E-2</c:v>
                </c:pt>
                <c:pt idx="151111">
                  <c:v>4.1295999999999999E-2</c:v>
                </c:pt>
                <c:pt idx="151112">
                  <c:v>4.1294999999999998E-2</c:v>
                </c:pt>
                <c:pt idx="151113">
                  <c:v>4.1293999999999997E-2</c:v>
                </c:pt>
                <c:pt idx="151114">
                  <c:v>4.1293000000000003E-2</c:v>
                </c:pt>
                <c:pt idx="151115">
                  <c:v>4.1292000000000002E-2</c:v>
                </c:pt>
                <c:pt idx="151116">
                  <c:v>4.1291000000000001E-2</c:v>
                </c:pt>
                <c:pt idx="151117">
                  <c:v>4.129E-2</c:v>
                </c:pt>
                <c:pt idx="151118">
                  <c:v>4.1288999999999999E-2</c:v>
                </c:pt>
                <c:pt idx="151119">
                  <c:v>4.1288999999999999E-2</c:v>
                </c:pt>
                <c:pt idx="151120">
                  <c:v>4.1287999999999998E-2</c:v>
                </c:pt>
                <c:pt idx="151121">
                  <c:v>4.1286999999999997E-2</c:v>
                </c:pt>
                <c:pt idx="151122">
                  <c:v>4.1286999999999997E-2</c:v>
                </c:pt>
                <c:pt idx="151123">
                  <c:v>4.1286000000000003E-2</c:v>
                </c:pt>
                <c:pt idx="151124">
                  <c:v>4.1285000000000002E-2</c:v>
                </c:pt>
                <c:pt idx="151125">
                  <c:v>4.1285000000000002E-2</c:v>
                </c:pt>
                <c:pt idx="151126">
                  <c:v>4.1284000000000001E-2</c:v>
                </c:pt>
                <c:pt idx="151127">
                  <c:v>4.1283E-2</c:v>
                </c:pt>
                <c:pt idx="151128">
                  <c:v>4.1283E-2</c:v>
                </c:pt>
                <c:pt idx="151129">
                  <c:v>4.1281999999999999E-2</c:v>
                </c:pt>
                <c:pt idx="151130">
                  <c:v>4.1281999999999999E-2</c:v>
                </c:pt>
                <c:pt idx="151131">
                  <c:v>4.1281999999999999E-2</c:v>
                </c:pt>
                <c:pt idx="151132">
                  <c:v>4.1280999999999998E-2</c:v>
                </c:pt>
                <c:pt idx="151133">
                  <c:v>4.1280999999999998E-2</c:v>
                </c:pt>
                <c:pt idx="151134">
                  <c:v>4.1280999999999998E-2</c:v>
                </c:pt>
                <c:pt idx="151135">
                  <c:v>4.1279999999999997E-2</c:v>
                </c:pt>
                <c:pt idx="151136">
                  <c:v>4.1279999999999997E-2</c:v>
                </c:pt>
                <c:pt idx="151137">
                  <c:v>4.1279999999999997E-2</c:v>
                </c:pt>
                <c:pt idx="151138">
                  <c:v>4.1279999999999997E-2</c:v>
                </c:pt>
                <c:pt idx="151139">
                  <c:v>4.1279999999999997E-2</c:v>
                </c:pt>
                <c:pt idx="151140">
                  <c:v>4.1279000000000003E-2</c:v>
                </c:pt>
                <c:pt idx="151141">
                  <c:v>4.1279000000000003E-2</c:v>
                </c:pt>
                <c:pt idx="151142">
                  <c:v>4.1279000000000003E-2</c:v>
                </c:pt>
                <c:pt idx="151143">
                  <c:v>4.1279999999999997E-2</c:v>
                </c:pt>
                <c:pt idx="151144">
                  <c:v>4.1279999999999997E-2</c:v>
                </c:pt>
                <c:pt idx="151145">
                  <c:v>4.1279999999999997E-2</c:v>
                </c:pt>
                <c:pt idx="151146">
                  <c:v>4.1279999999999997E-2</c:v>
                </c:pt>
                <c:pt idx="151147">
                  <c:v>4.1279999999999997E-2</c:v>
                </c:pt>
                <c:pt idx="151148">
                  <c:v>4.1279999999999997E-2</c:v>
                </c:pt>
                <c:pt idx="151149">
                  <c:v>4.1279999999999997E-2</c:v>
                </c:pt>
                <c:pt idx="151150">
                  <c:v>4.1279000000000003E-2</c:v>
                </c:pt>
                <c:pt idx="151151">
                  <c:v>4.1279000000000003E-2</c:v>
                </c:pt>
                <c:pt idx="151152">
                  <c:v>4.1279000000000003E-2</c:v>
                </c:pt>
                <c:pt idx="151153">
                  <c:v>4.1279000000000003E-2</c:v>
                </c:pt>
                <c:pt idx="151154">
                  <c:v>4.1279999999999997E-2</c:v>
                </c:pt>
                <c:pt idx="151155">
                  <c:v>4.1279999999999997E-2</c:v>
                </c:pt>
                <c:pt idx="151156">
                  <c:v>4.1279999999999997E-2</c:v>
                </c:pt>
                <c:pt idx="151157">
                  <c:v>4.1279000000000003E-2</c:v>
                </c:pt>
                <c:pt idx="151158">
                  <c:v>4.1279000000000003E-2</c:v>
                </c:pt>
                <c:pt idx="151159">
                  <c:v>4.1279000000000003E-2</c:v>
                </c:pt>
                <c:pt idx="151160">
                  <c:v>4.1279000000000003E-2</c:v>
                </c:pt>
                <c:pt idx="151161">
                  <c:v>4.1279000000000003E-2</c:v>
                </c:pt>
                <c:pt idx="151162">
                  <c:v>4.1278000000000002E-2</c:v>
                </c:pt>
                <c:pt idx="151163">
                  <c:v>4.1278000000000002E-2</c:v>
                </c:pt>
                <c:pt idx="151164">
                  <c:v>4.1278000000000002E-2</c:v>
                </c:pt>
                <c:pt idx="151165">
                  <c:v>4.1278000000000002E-2</c:v>
                </c:pt>
                <c:pt idx="151166">
                  <c:v>4.1277000000000001E-2</c:v>
                </c:pt>
                <c:pt idx="151167">
                  <c:v>4.1277000000000001E-2</c:v>
                </c:pt>
                <c:pt idx="151168">
                  <c:v>4.1277000000000001E-2</c:v>
                </c:pt>
                <c:pt idx="151169">
                  <c:v>4.1276E-2</c:v>
                </c:pt>
                <c:pt idx="151170">
                  <c:v>4.1276E-2</c:v>
                </c:pt>
                <c:pt idx="151171">
                  <c:v>4.1274999999999999E-2</c:v>
                </c:pt>
                <c:pt idx="151172">
                  <c:v>4.1274999999999999E-2</c:v>
                </c:pt>
                <c:pt idx="151173">
                  <c:v>4.1273999999999998E-2</c:v>
                </c:pt>
                <c:pt idx="151174">
                  <c:v>4.1273999999999998E-2</c:v>
                </c:pt>
                <c:pt idx="151175">
                  <c:v>4.1272999999999997E-2</c:v>
                </c:pt>
                <c:pt idx="151176">
                  <c:v>4.1272999999999997E-2</c:v>
                </c:pt>
                <c:pt idx="151177">
                  <c:v>4.1272000000000003E-2</c:v>
                </c:pt>
                <c:pt idx="151178">
                  <c:v>4.1272000000000003E-2</c:v>
                </c:pt>
                <c:pt idx="151179">
                  <c:v>4.1271000000000002E-2</c:v>
                </c:pt>
                <c:pt idx="151180">
                  <c:v>4.1270000000000001E-2</c:v>
                </c:pt>
                <c:pt idx="151181">
                  <c:v>4.1270000000000001E-2</c:v>
                </c:pt>
                <c:pt idx="151182">
                  <c:v>4.1269E-2</c:v>
                </c:pt>
                <c:pt idx="151183">
                  <c:v>4.1269E-2</c:v>
                </c:pt>
                <c:pt idx="151184">
                  <c:v>4.1267999999999999E-2</c:v>
                </c:pt>
                <c:pt idx="151185">
                  <c:v>4.1266999999999998E-2</c:v>
                </c:pt>
                <c:pt idx="151186">
                  <c:v>4.1266999999999998E-2</c:v>
                </c:pt>
                <c:pt idx="151187">
                  <c:v>4.1265999999999997E-2</c:v>
                </c:pt>
                <c:pt idx="151188">
                  <c:v>4.1265999999999997E-2</c:v>
                </c:pt>
                <c:pt idx="151189">
                  <c:v>4.1265000000000003E-2</c:v>
                </c:pt>
                <c:pt idx="151190">
                  <c:v>4.1265000000000003E-2</c:v>
                </c:pt>
                <c:pt idx="151191">
                  <c:v>4.1264000000000002E-2</c:v>
                </c:pt>
                <c:pt idx="151192">
                  <c:v>4.1264000000000002E-2</c:v>
                </c:pt>
                <c:pt idx="151193">
                  <c:v>4.1263000000000001E-2</c:v>
                </c:pt>
                <c:pt idx="151194">
                  <c:v>4.1263000000000001E-2</c:v>
                </c:pt>
                <c:pt idx="151195">
                  <c:v>4.1262E-2</c:v>
                </c:pt>
                <c:pt idx="151196">
                  <c:v>4.1260999999999999E-2</c:v>
                </c:pt>
                <c:pt idx="151197">
                  <c:v>4.1260999999999999E-2</c:v>
                </c:pt>
                <c:pt idx="151198">
                  <c:v>4.1259999999999998E-2</c:v>
                </c:pt>
                <c:pt idx="151199">
                  <c:v>4.1259999999999998E-2</c:v>
                </c:pt>
                <c:pt idx="151200">
                  <c:v>4.1258999999999997E-2</c:v>
                </c:pt>
                <c:pt idx="151201">
                  <c:v>4.1258999999999997E-2</c:v>
                </c:pt>
                <c:pt idx="151202">
                  <c:v>4.1258999999999997E-2</c:v>
                </c:pt>
                <c:pt idx="151203">
                  <c:v>4.1258000000000003E-2</c:v>
                </c:pt>
                <c:pt idx="151204">
                  <c:v>4.1258000000000003E-2</c:v>
                </c:pt>
                <c:pt idx="151205">
                  <c:v>4.1257000000000002E-2</c:v>
                </c:pt>
                <c:pt idx="151206">
                  <c:v>4.1257000000000002E-2</c:v>
                </c:pt>
                <c:pt idx="151207">
                  <c:v>4.1256000000000001E-2</c:v>
                </c:pt>
                <c:pt idx="151208">
                  <c:v>4.1255E-2</c:v>
                </c:pt>
                <c:pt idx="151209">
                  <c:v>4.1255E-2</c:v>
                </c:pt>
                <c:pt idx="151210">
                  <c:v>4.1253999999999999E-2</c:v>
                </c:pt>
                <c:pt idx="151211">
                  <c:v>4.1253999999999999E-2</c:v>
                </c:pt>
                <c:pt idx="151212">
                  <c:v>4.1252999999999998E-2</c:v>
                </c:pt>
                <c:pt idx="151213">
                  <c:v>4.1252999999999998E-2</c:v>
                </c:pt>
                <c:pt idx="151214">
                  <c:v>4.1251999999999997E-2</c:v>
                </c:pt>
                <c:pt idx="151215">
                  <c:v>4.1251999999999997E-2</c:v>
                </c:pt>
                <c:pt idx="151216">
                  <c:v>4.1251000000000003E-2</c:v>
                </c:pt>
                <c:pt idx="151217">
                  <c:v>4.1250000000000002E-2</c:v>
                </c:pt>
                <c:pt idx="151218">
                  <c:v>4.1250000000000002E-2</c:v>
                </c:pt>
                <c:pt idx="151219">
                  <c:v>4.1249000000000001E-2</c:v>
                </c:pt>
                <c:pt idx="151220">
                  <c:v>4.1248E-2</c:v>
                </c:pt>
                <c:pt idx="151221">
                  <c:v>4.1248E-2</c:v>
                </c:pt>
                <c:pt idx="151222">
                  <c:v>4.1246999999999999E-2</c:v>
                </c:pt>
                <c:pt idx="151223">
                  <c:v>4.1245999999999998E-2</c:v>
                </c:pt>
                <c:pt idx="151224">
                  <c:v>4.1244999999999997E-2</c:v>
                </c:pt>
                <c:pt idx="151225">
                  <c:v>4.1244999999999997E-2</c:v>
                </c:pt>
                <c:pt idx="151226">
                  <c:v>4.1244000000000003E-2</c:v>
                </c:pt>
                <c:pt idx="151227">
                  <c:v>4.1243000000000002E-2</c:v>
                </c:pt>
                <c:pt idx="151228">
                  <c:v>4.1242000000000001E-2</c:v>
                </c:pt>
                <c:pt idx="151229">
                  <c:v>4.1242000000000001E-2</c:v>
                </c:pt>
                <c:pt idx="151230">
                  <c:v>4.1241E-2</c:v>
                </c:pt>
                <c:pt idx="151231">
                  <c:v>4.1239999999999999E-2</c:v>
                </c:pt>
                <c:pt idx="151232">
                  <c:v>4.1238999999999998E-2</c:v>
                </c:pt>
                <c:pt idx="151233">
                  <c:v>4.1237999999999997E-2</c:v>
                </c:pt>
                <c:pt idx="151234">
                  <c:v>4.1237000000000003E-2</c:v>
                </c:pt>
                <c:pt idx="151235">
                  <c:v>4.1237000000000003E-2</c:v>
                </c:pt>
                <c:pt idx="151236">
                  <c:v>4.1236000000000002E-2</c:v>
                </c:pt>
                <c:pt idx="151237">
                  <c:v>4.1235000000000001E-2</c:v>
                </c:pt>
                <c:pt idx="151238">
                  <c:v>4.1235000000000001E-2</c:v>
                </c:pt>
                <c:pt idx="151239">
                  <c:v>4.1234E-2</c:v>
                </c:pt>
                <c:pt idx="151240">
                  <c:v>4.1232999999999999E-2</c:v>
                </c:pt>
                <c:pt idx="151241">
                  <c:v>4.1231999999999998E-2</c:v>
                </c:pt>
                <c:pt idx="151242">
                  <c:v>4.1231999999999998E-2</c:v>
                </c:pt>
                <c:pt idx="151243">
                  <c:v>4.1230999999999997E-2</c:v>
                </c:pt>
                <c:pt idx="151244">
                  <c:v>4.1230000000000003E-2</c:v>
                </c:pt>
                <c:pt idx="151245">
                  <c:v>4.1230000000000003E-2</c:v>
                </c:pt>
                <c:pt idx="151246">
                  <c:v>4.1229000000000002E-2</c:v>
                </c:pt>
                <c:pt idx="151247">
                  <c:v>4.1229000000000002E-2</c:v>
                </c:pt>
                <c:pt idx="151248">
                  <c:v>4.1228000000000001E-2</c:v>
                </c:pt>
                <c:pt idx="151249">
                  <c:v>4.1228000000000001E-2</c:v>
                </c:pt>
                <c:pt idx="151250">
                  <c:v>4.1227E-2</c:v>
                </c:pt>
                <c:pt idx="151251">
                  <c:v>4.1227E-2</c:v>
                </c:pt>
                <c:pt idx="151252">
                  <c:v>4.1227E-2</c:v>
                </c:pt>
                <c:pt idx="151253">
                  <c:v>4.1227E-2</c:v>
                </c:pt>
                <c:pt idx="151254">
                  <c:v>4.1225999999999999E-2</c:v>
                </c:pt>
                <c:pt idx="151255">
                  <c:v>4.1225999999999999E-2</c:v>
                </c:pt>
                <c:pt idx="151256">
                  <c:v>4.1225999999999999E-2</c:v>
                </c:pt>
                <c:pt idx="151257">
                  <c:v>4.1225999999999999E-2</c:v>
                </c:pt>
                <c:pt idx="151258">
                  <c:v>4.1225999999999999E-2</c:v>
                </c:pt>
                <c:pt idx="151259">
                  <c:v>4.1225999999999999E-2</c:v>
                </c:pt>
                <c:pt idx="151260">
                  <c:v>4.1227E-2</c:v>
                </c:pt>
                <c:pt idx="151261">
                  <c:v>4.1227E-2</c:v>
                </c:pt>
                <c:pt idx="151262">
                  <c:v>4.1228000000000001E-2</c:v>
                </c:pt>
                <c:pt idx="151263">
                  <c:v>4.1228000000000001E-2</c:v>
                </c:pt>
                <c:pt idx="151264">
                  <c:v>4.1229000000000002E-2</c:v>
                </c:pt>
                <c:pt idx="151265">
                  <c:v>4.1229000000000002E-2</c:v>
                </c:pt>
                <c:pt idx="151266">
                  <c:v>4.1230000000000003E-2</c:v>
                </c:pt>
                <c:pt idx="151267">
                  <c:v>4.1230000000000003E-2</c:v>
                </c:pt>
                <c:pt idx="151268">
                  <c:v>4.1230999999999997E-2</c:v>
                </c:pt>
                <c:pt idx="151269">
                  <c:v>4.1231999999999998E-2</c:v>
                </c:pt>
                <c:pt idx="151270">
                  <c:v>4.1231999999999998E-2</c:v>
                </c:pt>
                <c:pt idx="151271">
                  <c:v>4.1232999999999999E-2</c:v>
                </c:pt>
                <c:pt idx="151272">
                  <c:v>4.1234E-2</c:v>
                </c:pt>
                <c:pt idx="151273">
                  <c:v>4.1235000000000001E-2</c:v>
                </c:pt>
                <c:pt idx="151274">
                  <c:v>4.1236000000000002E-2</c:v>
                </c:pt>
                <c:pt idx="151275">
                  <c:v>4.1237000000000003E-2</c:v>
                </c:pt>
                <c:pt idx="151276">
                  <c:v>4.1237999999999997E-2</c:v>
                </c:pt>
                <c:pt idx="151277">
                  <c:v>4.1238999999999998E-2</c:v>
                </c:pt>
                <c:pt idx="151278">
                  <c:v>4.1239999999999999E-2</c:v>
                </c:pt>
                <c:pt idx="151279">
                  <c:v>4.1241E-2</c:v>
                </c:pt>
                <c:pt idx="151280">
                  <c:v>4.1242000000000001E-2</c:v>
                </c:pt>
                <c:pt idx="151281">
                  <c:v>4.1243000000000002E-2</c:v>
                </c:pt>
                <c:pt idx="151282">
                  <c:v>4.1244000000000003E-2</c:v>
                </c:pt>
                <c:pt idx="151283">
                  <c:v>4.1244999999999997E-2</c:v>
                </c:pt>
                <c:pt idx="151284">
                  <c:v>4.1245999999999998E-2</c:v>
                </c:pt>
                <c:pt idx="151285">
                  <c:v>4.1246999999999999E-2</c:v>
                </c:pt>
                <c:pt idx="151286">
                  <c:v>4.1248E-2</c:v>
                </c:pt>
                <c:pt idx="151287">
                  <c:v>4.1249000000000001E-2</c:v>
                </c:pt>
                <c:pt idx="151288">
                  <c:v>4.1250000000000002E-2</c:v>
                </c:pt>
                <c:pt idx="151289">
                  <c:v>4.1251000000000003E-2</c:v>
                </c:pt>
                <c:pt idx="151290">
                  <c:v>4.1251999999999997E-2</c:v>
                </c:pt>
                <c:pt idx="151291">
                  <c:v>4.1251999999999997E-2</c:v>
                </c:pt>
                <c:pt idx="151292">
                  <c:v>4.1252999999999998E-2</c:v>
                </c:pt>
                <c:pt idx="151293">
                  <c:v>4.1253999999999999E-2</c:v>
                </c:pt>
                <c:pt idx="151294">
                  <c:v>4.1253999999999999E-2</c:v>
                </c:pt>
                <c:pt idx="151295">
                  <c:v>4.1255E-2</c:v>
                </c:pt>
                <c:pt idx="151296">
                  <c:v>4.1255E-2</c:v>
                </c:pt>
                <c:pt idx="151297">
                  <c:v>4.1256000000000001E-2</c:v>
                </c:pt>
                <c:pt idx="151298">
                  <c:v>4.1256000000000001E-2</c:v>
                </c:pt>
                <c:pt idx="151299">
                  <c:v>4.1256000000000001E-2</c:v>
                </c:pt>
                <c:pt idx="151300">
                  <c:v>4.1257000000000002E-2</c:v>
                </c:pt>
                <c:pt idx="151301">
                  <c:v>4.1257000000000002E-2</c:v>
                </c:pt>
                <c:pt idx="151302">
                  <c:v>4.1257000000000002E-2</c:v>
                </c:pt>
                <c:pt idx="151303">
                  <c:v>4.1257000000000002E-2</c:v>
                </c:pt>
                <c:pt idx="151304">
                  <c:v>4.1257000000000002E-2</c:v>
                </c:pt>
                <c:pt idx="151305">
                  <c:v>4.1256000000000001E-2</c:v>
                </c:pt>
                <c:pt idx="151306">
                  <c:v>4.1256000000000001E-2</c:v>
                </c:pt>
                <c:pt idx="151307">
                  <c:v>4.1256000000000001E-2</c:v>
                </c:pt>
                <c:pt idx="151308">
                  <c:v>4.1256000000000001E-2</c:v>
                </c:pt>
                <c:pt idx="151309">
                  <c:v>4.1256000000000001E-2</c:v>
                </c:pt>
                <c:pt idx="151310">
                  <c:v>4.1255E-2</c:v>
                </c:pt>
                <c:pt idx="151311">
                  <c:v>4.1255E-2</c:v>
                </c:pt>
                <c:pt idx="151312">
                  <c:v>4.1253999999999999E-2</c:v>
                </c:pt>
                <c:pt idx="151313">
                  <c:v>4.1253999999999999E-2</c:v>
                </c:pt>
                <c:pt idx="151314">
                  <c:v>4.1252999999999998E-2</c:v>
                </c:pt>
                <c:pt idx="151315">
                  <c:v>4.1251999999999997E-2</c:v>
                </c:pt>
                <c:pt idx="151316">
                  <c:v>4.1251000000000003E-2</c:v>
                </c:pt>
                <c:pt idx="151317">
                  <c:v>4.1251000000000003E-2</c:v>
                </c:pt>
                <c:pt idx="151318">
                  <c:v>4.1250000000000002E-2</c:v>
                </c:pt>
                <c:pt idx="151319">
                  <c:v>4.1249000000000001E-2</c:v>
                </c:pt>
                <c:pt idx="151320">
                  <c:v>4.1248E-2</c:v>
                </c:pt>
                <c:pt idx="151321">
                  <c:v>4.1246999999999999E-2</c:v>
                </c:pt>
                <c:pt idx="151322">
                  <c:v>4.1245999999999998E-2</c:v>
                </c:pt>
                <c:pt idx="151323">
                  <c:v>4.1244999999999997E-2</c:v>
                </c:pt>
                <c:pt idx="151324">
                  <c:v>4.1244000000000003E-2</c:v>
                </c:pt>
                <c:pt idx="151325">
                  <c:v>4.1243000000000002E-2</c:v>
                </c:pt>
                <c:pt idx="151326">
                  <c:v>4.1242000000000001E-2</c:v>
                </c:pt>
                <c:pt idx="151327">
                  <c:v>4.1239999999999999E-2</c:v>
                </c:pt>
                <c:pt idx="151328">
                  <c:v>4.1238999999999998E-2</c:v>
                </c:pt>
                <c:pt idx="151329">
                  <c:v>4.1237999999999997E-2</c:v>
                </c:pt>
                <c:pt idx="151330">
                  <c:v>4.1237000000000003E-2</c:v>
                </c:pt>
                <c:pt idx="151331">
                  <c:v>4.1236000000000002E-2</c:v>
                </c:pt>
                <c:pt idx="151332">
                  <c:v>4.1235000000000001E-2</c:v>
                </c:pt>
                <c:pt idx="151333">
                  <c:v>4.1232999999999999E-2</c:v>
                </c:pt>
                <c:pt idx="151334">
                  <c:v>4.1231999999999998E-2</c:v>
                </c:pt>
                <c:pt idx="151335">
                  <c:v>4.1230999999999997E-2</c:v>
                </c:pt>
                <c:pt idx="151336">
                  <c:v>4.1229000000000002E-2</c:v>
                </c:pt>
                <c:pt idx="151337">
                  <c:v>4.1228000000000001E-2</c:v>
                </c:pt>
                <c:pt idx="151338">
                  <c:v>4.1227E-2</c:v>
                </c:pt>
                <c:pt idx="151339">
                  <c:v>4.1225999999999999E-2</c:v>
                </c:pt>
                <c:pt idx="151340">
                  <c:v>4.1223999999999997E-2</c:v>
                </c:pt>
                <c:pt idx="151341">
                  <c:v>4.1223000000000003E-2</c:v>
                </c:pt>
                <c:pt idx="151342">
                  <c:v>4.1222000000000002E-2</c:v>
                </c:pt>
                <c:pt idx="151343">
                  <c:v>4.1221000000000001E-2</c:v>
                </c:pt>
                <c:pt idx="151344">
                  <c:v>4.122E-2</c:v>
                </c:pt>
                <c:pt idx="151345">
                  <c:v>4.1218999999999999E-2</c:v>
                </c:pt>
                <c:pt idx="151346">
                  <c:v>4.1217999999999998E-2</c:v>
                </c:pt>
                <c:pt idx="151347">
                  <c:v>4.1216999999999997E-2</c:v>
                </c:pt>
                <c:pt idx="151348">
                  <c:v>4.1215000000000002E-2</c:v>
                </c:pt>
                <c:pt idx="151349">
                  <c:v>4.1214000000000001E-2</c:v>
                </c:pt>
                <c:pt idx="151350">
                  <c:v>4.1213E-2</c:v>
                </c:pt>
                <c:pt idx="151351">
                  <c:v>4.1213E-2</c:v>
                </c:pt>
                <c:pt idx="151352">
                  <c:v>4.1211999999999999E-2</c:v>
                </c:pt>
                <c:pt idx="151353">
                  <c:v>4.1210999999999998E-2</c:v>
                </c:pt>
                <c:pt idx="151354">
                  <c:v>4.1210999999999998E-2</c:v>
                </c:pt>
                <c:pt idx="151355">
                  <c:v>4.1209999999999997E-2</c:v>
                </c:pt>
                <c:pt idx="151356">
                  <c:v>4.1209000000000003E-2</c:v>
                </c:pt>
                <c:pt idx="151357">
                  <c:v>4.1209000000000003E-2</c:v>
                </c:pt>
                <c:pt idx="151358">
                  <c:v>4.1209000000000003E-2</c:v>
                </c:pt>
                <c:pt idx="151359">
                  <c:v>4.1208000000000002E-2</c:v>
                </c:pt>
                <c:pt idx="151360">
                  <c:v>4.1208000000000002E-2</c:v>
                </c:pt>
                <c:pt idx="151361">
                  <c:v>4.1208000000000002E-2</c:v>
                </c:pt>
                <c:pt idx="151362">
                  <c:v>4.1207000000000001E-2</c:v>
                </c:pt>
                <c:pt idx="151363">
                  <c:v>4.1207000000000001E-2</c:v>
                </c:pt>
                <c:pt idx="151364">
                  <c:v>4.1207000000000001E-2</c:v>
                </c:pt>
                <c:pt idx="151365">
                  <c:v>4.1208000000000002E-2</c:v>
                </c:pt>
                <c:pt idx="151366">
                  <c:v>4.1208000000000002E-2</c:v>
                </c:pt>
                <c:pt idx="151367">
                  <c:v>4.1208000000000002E-2</c:v>
                </c:pt>
                <c:pt idx="151368">
                  <c:v>4.1209000000000003E-2</c:v>
                </c:pt>
                <c:pt idx="151369">
                  <c:v>4.1209000000000003E-2</c:v>
                </c:pt>
                <c:pt idx="151370">
                  <c:v>4.1209000000000003E-2</c:v>
                </c:pt>
                <c:pt idx="151371">
                  <c:v>4.1209999999999997E-2</c:v>
                </c:pt>
                <c:pt idx="151372">
                  <c:v>4.1209999999999997E-2</c:v>
                </c:pt>
                <c:pt idx="151373">
                  <c:v>4.1210999999999998E-2</c:v>
                </c:pt>
                <c:pt idx="151374">
                  <c:v>4.1211999999999999E-2</c:v>
                </c:pt>
                <c:pt idx="151375">
                  <c:v>4.1213E-2</c:v>
                </c:pt>
                <c:pt idx="151376">
                  <c:v>4.1214000000000001E-2</c:v>
                </c:pt>
                <c:pt idx="151377">
                  <c:v>4.1215000000000002E-2</c:v>
                </c:pt>
                <c:pt idx="151378">
                  <c:v>4.1216000000000003E-2</c:v>
                </c:pt>
                <c:pt idx="151379">
                  <c:v>4.1216999999999997E-2</c:v>
                </c:pt>
                <c:pt idx="151380">
                  <c:v>4.1217999999999998E-2</c:v>
                </c:pt>
                <c:pt idx="151381">
                  <c:v>4.1218999999999999E-2</c:v>
                </c:pt>
                <c:pt idx="151382">
                  <c:v>4.122E-2</c:v>
                </c:pt>
                <c:pt idx="151383">
                  <c:v>4.1221000000000001E-2</c:v>
                </c:pt>
                <c:pt idx="151384">
                  <c:v>4.1223000000000003E-2</c:v>
                </c:pt>
                <c:pt idx="151385">
                  <c:v>4.1223999999999997E-2</c:v>
                </c:pt>
                <c:pt idx="151386">
                  <c:v>4.1224999999999998E-2</c:v>
                </c:pt>
                <c:pt idx="151387">
                  <c:v>4.1225999999999999E-2</c:v>
                </c:pt>
                <c:pt idx="151388">
                  <c:v>4.1228000000000001E-2</c:v>
                </c:pt>
                <c:pt idx="151389">
                  <c:v>4.1229000000000002E-2</c:v>
                </c:pt>
                <c:pt idx="151390">
                  <c:v>4.1230999999999997E-2</c:v>
                </c:pt>
                <c:pt idx="151391">
                  <c:v>4.1231999999999998E-2</c:v>
                </c:pt>
                <c:pt idx="151392">
                  <c:v>4.1232999999999999E-2</c:v>
                </c:pt>
                <c:pt idx="151393">
                  <c:v>4.1235000000000001E-2</c:v>
                </c:pt>
                <c:pt idx="151394">
                  <c:v>4.1236000000000002E-2</c:v>
                </c:pt>
                <c:pt idx="151395">
                  <c:v>4.1237000000000003E-2</c:v>
                </c:pt>
                <c:pt idx="151396">
                  <c:v>4.1237999999999997E-2</c:v>
                </c:pt>
                <c:pt idx="151397">
                  <c:v>4.1238999999999998E-2</c:v>
                </c:pt>
                <c:pt idx="151398">
                  <c:v>4.1241E-2</c:v>
                </c:pt>
                <c:pt idx="151399">
                  <c:v>4.1242000000000001E-2</c:v>
                </c:pt>
                <c:pt idx="151400">
                  <c:v>4.1243000000000002E-2</c:v>
                </c:pt>
                <c:pt idx="151401">
                  <c:v>4.1244000000000003E-2</c:v>
                </c:pt>
                <c:pt idx="151402">
                  <c:v>4.1244999999999997E-2</c:v>
                </c:pt>
                <c:pt idx="151403">
                  <c:v>4.1245999999999998E-2</c:v>
                </c:pt>
                <c:pt idx="151404">
                  <c:v>4.1246999999999999E-2</c:v>
                </c:pt>
                <c:pt idx="151405">
                  <c:v>4.1248E-2</c:v>
                </c:pt>
                <c:pt idx="151406">
                  <c:v>4.1249000000000001E-2</c:v>
                </c:pt>
                <c:pt idx="151407">
                  <c:v>4.1249000000000001E-2</c:v>
                </c:pt>
                <c:pt idx="151408">
                  <c:v>4.1250000000000002E-2</c:v>
                </c:pt>
                <c:pt idx="151409">
                  <c:v>4.1250000000000002E-2</c:v>
                </c:pt>
                <c:pt idx="151410">
                  <c:v>4.1251000000000003E-2</c:v>
                </c:pt>
                <c:pt idx="151411">
                  <c:v>4.1251000000000003E-2</c:v>
                </c:pt>
                <c:pt idx="151412">
                  <c:v>4.1251000000000003E-2</c:v>
                </c:pt>
                <c:pt idx="151413">
                  <c:v>4.1251000000000003E-2</c:v>
                </c:pt>
                <c:pt idx="151414">
                  <c:v>4.1251999999999997E-2</c:v>
                </c:pt>
                <c:pt idx="151415">
                  <c:v>4.1251999999999997E-2</c:v>
                </c:pt>
                <c:pt idx="151416">
                  <c:v>4.1251999999999997E-2</c:v>
                </c:pt>
                <c:pt idx="151417">
                  <c:v>4.1251000000000003E-2</c:v>
                </c:pt>
                <c:pt idx="151418">
                  <c:v>4.1251000000000003E-2</c:v>
                </c:pt>
                <c:pt idx="151419">
                  <c:v>4.1250000000000002E-2</c:v>
                </c:pt>
                <c:pt idx="151420">
                  <c:v>4.1250000000000002E-2</c:v>
                </c:pt>
                <c:pt idx="151421">
                  <c:v>4.1249000000000001E-2</c:v>
                </c:pt>
                <c:pt idx="151422">
                  <c:v>4.1249000000000001E-2</c:v>
                </c:pt>
                <c:pt idx="151423">
                  <c:v>4.1248E-2</c:v>
                </c:pt>
                <c:pt idx="151424">
                  <c:v>4.1246999999999999E-2</c:v>
                </c:pt>
                <c:pt idx="151425">
                  <c:v>4.1245999999999998E-2</c:v>
                </c:pt>
                <c:pt idx="151426">
                  <c:v>4.1244999999999997E-2</c:v>
                </c:pt>
                <c:pt idx="151427">
                  <c:v>4.1244000000000003E-2</c:v>
                </c:pt>
                <c:pt idx="151428">
                  <c:v>4.1243000000000002E-2</c:v>
                </c:pt>
                <c:pt idx="151429">
                  <c:v>4.1242000000000001E-2</c:v>
                </c:pt>
                <c:pt idx="151430">
                  <c:v>4.1241E-2</c:v>
                </c:pt>
                <c:pt idx="151431">
                  <c:v>4.1239999999999999E-2</c:v>
                </c:pt>
                <c:pt idx="151432">
                  <c:v>4.1237999999999997E-2</c:v>
                </c:pt>
                <c:pt idx="151433">
                  <c:v>4.1237000000000003E-2</c:v>
                </c:pt>
                <c:pt idx="151434">
                  <c:v>4.1235000000000001E-2</c:v>
                </c:pt>
                <c:pt idx="151435">
                  <c:v>4.1234E-2</c:v>
                </c:pt>
                <c:pt idx="151436">
                  <c:v>4.1231999999999998E-2</c:v>
                </c:pt>
                <c:pt idx="151437">
                  <c:v>4.1230999999999997E-2</c:v>
                </c:pt>
                <c:pt idx="151438">
                  <c:v>4.1229000000000002E-2</c:v>
                </c:pt>
                <c:pt idx="151439">
                  <c:v>4.1228000000000001E-2</c:v>
                </c:pt>
                <c:pt idx="151440">
                  <c:v>4.1225999999999999E-2</c:v>
                </c:pt>
                <c:pt idx="151441">
                  <c:v>4.1224999999999998E-2</c:v>
                </c:pt>
                <c:pt idx="151442">
                  <c:v>4.1223000000000003E-2</c:v>
                </c:pt>
                <c:pt idx="151443">
                  <c:v>4.1221000000000001E-2</c:v>
                </c:pt>
                <c:pt idx="151444">
                  <c:v>4.122E-2</c:v>
                </c:pt>
                <c:pt idx="151445">
                  <c:v>4.1217999999999998E-2</c:v>
                </c:pt>
                <c:pt idx="151446">
                  <c:v>4.1216999999999997E-2</c:v>
                </c:pt>
                <c:pt idx="151447">
                  <c:v>4.1215000000000002E-2</c:v>
                </c:pt>
                <c:pt idx="151448">
                  <c:v>4.1214000000000001E-2</c:v>
                </c:pt>
                <c:pt idx="151449">
                  <c:v>4.1213E-2</c:v>
                </c:pt>
                <c:pt idx="151450">
                  <c:v>4.1210999999999998E-2</c:v>
                </c:pt>
                <c:pt idx="151451">
                  <c:v>4.1209999999999997E-2</c:v>
                </c:pt>
                <c:pt idx="151452">
                  <c:v>4.1209000000000003E-2</c:v>
                </c:pt>
                <c:pt idx="151453">
                  <c:v>4.1207000000000001E-2</c:v>
                </c:pt>
                <c:pt idx="151454">
                  <c:v>4.1206E-2</c:v>
                </c:pt>
                <c:pt idx="151455">
                  <c:v>4.1204999999999999E-2</c:v>
                </c:pt>
                <c:pt idx="151456">
                  <c:v>4.1203999999999998E-2</c:v>
                </c:pt>
                <c:pt idx="151457">
                  <c:v>4.1202999999999997E-2</c:v>
                </c:pt>
                <c:pt idx="151458">
                  <c:v>4.1202000000000003E-2</c:v>
                </c:pt>
                <c:pt idx="151459">
                  <c:v>4.1201000000000002E-2</c:v>
                </c:pt>
                <c:pt idx="151460">
                  <c:v>4.1200000000000001E-2</c:v>
                </c:pt>
                <c:pt idx="151461">
                  <c:v>4.1200000000000001E-2</c:v>
                </c:pt>
                <c:pt idx="151462">
                  <c:v>4.1199E-2</c:v>
                </c:pt>
                <c:pt idx="151463">
                  <c:v>4.1199E-2</c:v>
                </c:pt>
                <c:pt idx="151464">
                  <c:v>4.1197999999999999E-2</c:v>
                </c:pt>
                <c:pt idx="151465">
                  <c:v>4.1197999999999999E-2</c:v>
                </c:pt>
                <c:pt idx="151466">
                  <c:v>4.1196999999999998E-2</c:v>
                </c:pt>
                <c:pt idx="151467">
                  <c:v>4.1196999999999998E-2</c:v>
                </c:pt>
                <c:pt idx="151468">
                  <c:v>4.1196999999999998E-2</c:v>
                </c:pt>
                <c:pt idx="151469">
                  <c:v>4.1196999999999998E-2</c:v>
                </c:pt>
                <c:pt idx="151470">
                  <c:v>4.1196000000000003E-2</c:v>
                </c:pt>
                <c:pt idx="151471">
                  <c:v>4.1196999999999998E-2</c:v>
                </c:pt>
                <c:pt idx="151472">
                  <c:v>4.1196999999999998E-2</c:v>
                </c:pt>
                <c:pt idx="151473">
                  <c:v>4.1196999999999998E-2</c:v>
                </c:pt>
                <c:pt idx="151474">
                  <c:v>4.1196999999999998E-2</c:v>
                </c:pt>
                <c:pt idx="151475">
                  <c:v>4.1196999999999998E-2</c:v>
                </c:pt>
                <c:pt idx="151476">
                  <c:v>4.1197999999999999E-2</c:v>
                </c:pt>
                <c:pt idx="151477">
                  <c:v>4.1197999999999999E-2</c:v>
                </c:pt>
                <c:pt idx="151478">
                  <c:v>4.1197999999999999E-2</c:v>
                </c:pt>
                <c:pt idx="151479">
                  <c:v>4.1199E-2</c:v>
                </c:pt>
                <c:pt idx="151480">
                  <c:v>4.1199E-2</c:v>
                </c:pt>
                <c:pt idx="151481">
                  <c:v>4.1200000000000001E-2</c:v>
                </c:pt>
                <c:pt idx="151482">
                  <c:v>4.1200000000000001E-2</c:v>
                </c:pt>
                <c:pt idx="151483">
                  <c:v>4.1201000000000002E-2</c:v>
                </c:pt>
                <c:pt idx="151484">
                  <c:v>4.1202000000000003E-2</c:v>
                </c:pt>
                <c:pt idx="151485">
                  <c:v>4.1202000000000003E-2</c:v>
                </c:pt>
                <c:pt idx="151486">
                  <c:v>4.1202999999999997E-2</c:v>
                </c:pt>
                <c:pt idx="151487">
                  <c:v>4.1203999999999998E-2</c:v>
                </c:pt>
                <c:pt idx="151488">
                  <c:v>4.1203999999999998E-2</c:v>
                </c:pt>
                <c:pt idx="151489">
                  <c:v>4.1204999999999999E-2</c:v>
                </c:pt>
                <c:pt idx="151490">
                  <c:v>4.1206E-2</c:v>
                </c:pt>
                <c:pt idx="151491">
                  <c:v>4.1206E-2</c:v>
                </c:pt>
                <c:pt idx="151492">
                  <c:v>4.1207000000000001E-2</c:v>
                </c:pt>
                <c:pt idx="151493">
                  <c:v>4.1208000000000002E-2</c:v>
                </c:pt>
                <c:pt idx="151494">
                  <c:v>4.1208000000000002E-2</c:v>
                </c:pt>
                <c:pt idx="151495">
                  <c:v>4.1209000000000003E-2</c:v>
                </c:pt>
                <c:pt idx="151496">
                  <c:v>4.1209999999999997E-2</c:v>
                </c:pt>
                <c:pt idx="151497">
                  <c:v>4.1209999999999997E-2</c:v>
                </c:pt>
                <c:pt idx="151498">
                  <c:v>4.1210999999999998E-2</c:v>
                </c:pt>
                <c:pt idx="151499">
                  <c:v>4.1210999999999998E-2</c:v>
                </c:pt>
                <c:pt idx="151500">
                  <c:v>4.1211999999999999E-2</c:v>
                </c:pt>
                <c:pt idx="151501">
                  <c:v>4.1211999999999999E-2</c:v>
                </c:pt>
                <c:pt idx="151502">
                  <c:v>4.1211999999999999E-2</c:v>
                </c:pt>
                <c:pt idx="151503">
                  <c:v>4.1213E-2</c:v>
                </c:pt>
                <c:pt idx="151504">
                  <c:v>4.1213E-2</c:v>
                </c:pt>
                <c:pt idx="151505">
                  <c:v>4.1213E-2</c:v>
                </c:pt>
                <c:pt idx="151506">
                  <c:v>4.1213E-2</c:v>
                </c:pt>
                <c:pt idx="151507">
                  <c:v>4.1213E-2</c:v>
                </c:pt>
                <c:pt idx="151508">
                  <c:v>4.1213E-2</c:v>
                </c:pt>
                <c:pt idx="151509">
                  <c:v>4.1213E-2</c:v>
                </c:pt>
                <c:pt idx="151510">
                  <c:v>4.1213E-2</c:v>
                </c:pt>
                <c:pt idx="151511">
                  <c:v>4.1213E-2</c:v>
                </c:pt>
                <c:pt idx="151512">
                  <c:v>4.1213E-2</c:v>
                </c:pt>
                <c:pt idx="151513">
                  <c:v>4.1213E-2</c:v>
                </c:pt>
                <c:pt idx="151514">
                  <c:v>4.1211999999999999E-2</c:v>
                </c:pt>
                <c:pt idx="151515">
                  <c:v>4.1211999999999999E-2</c:v>
                </c:pt>
                <c:pt idx="151516">
                  <c:v>4.1211999999999999E-2</c:v>
                </c:pt>
                <c:pt idx="151517">
                  <c:v>4.1210999999999998E-2</c:v>
                </c:pt>
                <c:pt idx="151518">
                  <c:v>4.1210999999999998E-2</c:v>
                </c:pt>
                <c:pt idx="151519">
                  <c:v>4.1209999999999997E-2</c:v>
                </c:pt>
                <c:pt idx="151520">
                  <c:v>4.1209999999999997E-2</c:v>
                </c:pt>
                <c:pt idx="151521">
                  <c:v>4.1209000000000003E-2</c:v>
                </c:pt>
                <c:pt idx="151522">
                  <c:v>4.1208000000000002E-2</c:v>
                </c:pt>
                <c:pt idx="151523">
                  <c:v>4.1208000000000002E-2</c:v>
                </c:pt>
                <c:pt idx="151524">
                  <c:v>4.1207000000000001E-2</c:v>
                </c:pt>
                <c:pt idx="151525">
                  <c:v>4.1206E-2</c:v>
                </c:pt>
                <c:pt idx="151526">
                  <c:v>4.1204999999999999E-2</c:v>
                </c:pt>
                <c:pt idx="151527">
                  <c:v>4.1203999999999998E-2</c:v>
                </c:pt>
                <c:pt idx="151528">
                  <c:v>4.1202999999999997E-2</c:v>
                </c:pt>
                <c:pt idx="151529">
                  <c:v>4.1202000000000003E-2</c:v>
                </c:pt>
                <c:pt idx="151530">
                  <c:v>4.1201000000000002E-2</c:v>
                </c:pt>
                <c:pt idx="151531">
                  <c:v>4.1200000000000001E-2</c:v>
                </c:pt>
                <c:pt idx="151532">
                  <c:v>4.1199E-2</c:v>
                </c:pt>
                <c:pt idx="151533">
                  <c:v>4.1197999999999999E-2</c:v>
                </c:pt>
                <c:pt idx="151534">
                  <c:v>4.1196999999999998E-2</c:v>
                </c:pt>
                <c:pt idx="151535">
                  <c:v>4.1195000000000002E-2</c:v>
                </c:pt>
                <c:pt idx="151536">
                  <c:v>4.1194000000000001E-2</c:v>
                </c:pt>
                <c:pt idx="151537">
                  <c:v>4.1193E-2</c:v>
                </c:pt>
                <c:pt idx="151538">
                  <c:v>4.1190999999999998E-2</c:v>
                </c:pt>
                <c:pt idx="151539">
                  <c:v>4.1189999999999997E-2</c:v>
                </c:pt>
                <c:pt idx="151540">
                  <c:v>4.1189000000000003E-2</c:v>
                </c:pt>
                <c:pt idx="151541">
                  <c:v>4.1188000000000002E-2</c:v>
                </c:pt>
                <c:pt idx="151542">
                  <c:v>4.1186E-2</c:v>
                </c:pt>
                <c:pt idx="151543">
                  <c:v>4.1184999999999999E-2</c:v>
                </c:pt>
                <c:pt idx="151544">
                  <c:v>4.1183999999999998E-2</c:v>
                </c:pt>
                <c:pt idx="151545">
                  <c:v>4.1182999999999997E-2</c:v>
                </c:pt>
                <c:pt idx="151546">
                  <c:v>4.1181000000000002E-2</c:v>
                </c:pt>
                <c:pt idx="151547">
                  <c:v>4.1180000000000001E-2</c:v>
                </c:pt>
                <c:pt idx="151548">
                  <c:v>4.1177999999999999E-2</c:v>
                </c:pt>
                <c:pt idx="151549">
                  <c:v>4.1176999999999998E-2</c:v>
                </c:pt>
                <c:pt idx="151550">
                  <c:v>4.1175999999999997E-2</c:v>
                </c:pt>
                <c:pt idx="151551">
                  <c:v>4.1174000000000002E-2</c:v>
                </c:pt>
                <c:pt idx="151552">
                  <c:v>4.1173000000000001E-2</c:v>
                </c:pt>
                <c:pt idx="151553">
                  <c:v>4.1172E-2</c:v>
                </c:pt>
                <c:pt idx="151554">
                  <c:v>4.1169999999999998E-2</c:v>
                </c:pt>
                <c:pt idx="151555">
                  <c:v>4.1168999999999997E-2</c:v>
                </c:pt>
                <c:pt idx="151556">
                  <c:v>4.1168000000000003E-2</c:v>
                </c:pt>
                <c:pt idx="151557">
                  <c:v>4.1167000000000002E-2</c:v>
                </c:pt>
                <c:pt idx="151558">
                  <c:v>4.1165E-2</c:v>
                </c:pt>
                <c:pt idx="151559">
                  <c:v>4.1163999999999999E-2</c:v>
                </c:pt>
                <c:pt idx="151560">
                  <c:v>4.1162999999999998E-2</c:v>
                </c:pt>
                <c:pt idx="151561">
                  <c:v>4.1161000000000003E-2</c:v>
                </c:pt>
                <c:pt idx="151562">
                  <c:v>4.1160000000000002E-2</c:v>
                </c:pt>
                <c:pt idx="151563">
                  <c:v>4.1159000000000001E-2</c:v>
                </c:pt>
                <c:pt idx="151564">
                  <c:v>4.1158E-2</c:v>
                </c:pt>
                <c:pt idx="151565">
                  <c:v>4.1155999999999998E-2</c:v>
                </c:pt>
                <c:pt idx="151566">
                  <c:v>4.1154999999999997E-2</c:v>
                </c:pt>
                <c:pt idx="151567">
                  <c:v>4.1154000000000003E-2</c:v>
                </c:pt>
                <c:pt idx="151568">
                  <c:v>4.1153000000000002E-2</c:v>
                </c:pt>
                <c:pt idx="151569">
                  <c:v>4.1152000000000001E-2</c:v>
                </c:pt>
                <c:pt idx="151570">
                  <c:v>4.1151E-2</c:v>
                </c:pt>
                <c:pt idx="151571">
                  <c:v>4.1149999999999999E-2</c:v>
                </c:pt>
                <c:pt idx="151572">
                  <c:v>4.1148999999999998E-2</c:v>
                </c:pt>
                <c:pt idx="151573">
                  <c:v>4.1147000000000003E-2</c:v>
                </c:pt>
                <c:pt idx="151574">
                  <c:v>4.1146000000000002E-2</c:v>
                </c:pt>
                <c:pt idx="151575">
                  <c:v>4.1145000000000001E-2</c:v>
                </c:pt>
                <c:pt idx="151576">
                  <c:v>4.1144E-2</c:v>
                </c:pt>
                <c:pt idx="151577">
                  <c:v>4.1142999999999999E-2</c:v>
                </c:pt>
                <c:pt idx="151578">
                  <c:v>4.1141999999999998E-2</c:v>
                </c:pt>
                <c:pt idx="151579">
                  <c:v>4.1140999999999997E-2</c:v>
                </c:pt>
                <c:pt idx="151580">
                  <c:v>4.1140999999999997E-2</c:v>
                </c:pt>
                <c:pt idx="151581">
                  <c:v>4.1140000000000003E-2</c:v>
                </c:pt>
                <c:pt idx="151582">
                  <c:v>4.1139000000000002E-2</c:v>
                </c:pt>
                <c:pt idx="151583">
                  <c:v>4.1138000000000001E-2</c:v>
                </c:pt>
                <c:pt idx="151584">
                  <c:v>4.1137E-2</c:v>
                </c:pt>
                <c:pt idx="151585">
                  <c:v>4.1135999999999999E-2</c:v>
                </c:pt>
                <c:pt idx="151586">
                  <c:v>4.1134999999999998E-2</c:v>
                </c:pt>
                <c:pt idx="151587">
                  <c:v>4.1134999999999998E-2</c:v>
                </c:pt>
                <c:pt idx="151588">
                  <c:v>4.1133999999999997E-2</c:v>
                </c:pt>
                <c:pt idx="151589">
                  <c:v>4.1133000000000003E-2</c:v>
                </c:pt>
                <c:pt idx="151590">
                  <c:v>4.1133000000000003E-2</c:v>
                </c:pt>
                <c:pt idx="151591">
                  <c:v>4.1132000000000002E-2</c:v>
                </c:pt>
                <c:pt idx="151592">
                  <c:v>4.1132000000000002E-2</c:v>
                </c:pt>
                <c:pt idx="151593">
                  <c:v>4.1131000000000001E-2</c:v>
                </c:pt>
                <c:pt idx="151594">
                  <c:v>4.1131000000000001E-2</c:v>
                </c:pt>
                <c:pt idx="151595">
                  <c:v>4.113E-2</c:v>
                </c:pt>
                <c:pt idx="151596">
                  <c:v>4.113E-2</c:v>
                </c:pt>
                <c:pt idx="151597">
                  <c:v>4.113E-2</c:v>
                </c:pt>
                <c:pt idx="151598">
                  <c:v>4.113E-2</c:v>
                </c:pt>
                <c:pt idx="151599">
                  <c:v>4.1128999999999999E-2</c:v>
                </c:pt>
                <c:pt idx="151600">
                  <c:v>4.1128999999999999E-2</c:v>
                </c:pt>
                <c:pt idx="151601">
                  <c:v>4.1128999999999999E-2</c:v>
                </c:pt>
                <c:pt idx="151602">
                  <c:v>4.1128999999999999E-2</c:v>
                </c:pt>
                <c:pt idx="151603">
                  <c:v>4.113E-2</c:v>
                </c:pt>
                <c:pt idx="151604">
                  <c:v>4.113E-2</c:v>
                </c:pt>
                <c:pt idx="151605">
                  <c:v>4.113E-2</c:v>
                </c:pt>
                <c:pt idx="151606">
                  <c:v>4.113E-2</c:v>
                </c:pt>
                <c:pt idx="151607">
                  <c:v>4.113E-2</c:v>
                </c:pt>
                <c:pt idx="151608">
                  <c:v>4.1131000000000001E-2</c:v>
                </c:pt>
                <c:pt idx="151609">
                  <c:v>4.1131000000000001E-2</c:v>
                </c:pt>
                <c:pt idx="151610">
                  <c:v>4.1132000000000002E-2</c:v>
                </c:pt>
                <c:pt idx="151611">
                  <c:v>4.1132000000000002E-2</c:v>
                </c:pt>
                <c:pt idx="151612">
                  <c:v>4.1133000000000003E-2</c:v>
                </c:pt>
                <c:pt idx="151613">
                  <c:v>4.1133999999999997E-2</c:v>
                </c:pt>
                <c:pt idx="151614">
                  <c:v>4.1134999999999998E-2</c:v>
                </c:pt>
                <c:pt idx="151615">
                  <c:v>4.1135999999999999E-2</c:v>
                </c:pt>
                <c:pt idx="151616">
                  <c:v>4.1137E-2</c:v>
                </c:pt>
                <c:pt idx="151617">
                  <c:v>4.1138000000000001E-2</c:v>
                </c:pt>
                <c:pt idx="151618">
                  <c:v>4.1139000000000002E-2</c:v>
                </c:pt>
                <c:pt idx="151619">
                  <c:v>4.1140000000000003E-2</c:v>
                </c:pt>
                <c:pt idx="151620">
                  <c:v>4.1140999999999997E-2</c:v>
                </c:pt>
                <c:pt idx="151621">
                  <c:v>4.1141999999999998E-2</c:v>
                </c:pt>
                <c:pt idx="151622">
                  <c:v>4.1142999999999999E-2</c:v>
                </c:pt>
                <c:pt idx="151623">
                  <c:v>4.1144E-2</c:v>
                </c:pt>
                <c:pt idx="151624">
                  <c:v>4.1145000000000001E-2</c:v>
                </c:pt>
                <c:pt idx="151625">
                  <c:v>4.1147000000000003E-2</c:v>
                </c:pt>
                <c:pt idx="151626">
                  <c:v>4.1147999999999997E-2</c:v>
                </c:pt>
                <c:pt idx="151627">
                  <c:v>4.1148999999999998E-2</c:v>
                </c:pt>
                <c:pt idx="151628">
                  <c:v>4.1151E-2</c:v>
                </c:pt>
                <c:pt idx="151629">
                  <c:v>4.1152000000000001E-2</c:v>
                </c:pt>
                <c:pt idx="151630">
                  <c:v>4.1153000000000002E-2</c:v>
                </c:pt>
                <c:pt idx="151631">
                  <c:v>4.1154000000000003E-2</c:v>
                </c:pt>
                <c:pt idx="151632">
                  <c:v>4.1154999999999997E-2</c:v>
                </c:pt>
                <c:pt idx="151633">
                  <c:v>4.1156999999999999E-2</c:v>
                </c:pt>
                <c:pt idx="151634">
                  <c:v>4.1158E-2</c:v>
                </c:pt>
                <c:pt idx="151635">
                  <c:v>4.1159000000000001E-2</c:v>
                </c:pt>
                <c:pt idx="151636">
                  <c:v>4.1160000000000002E-2</c:v>
                </c:pt>
                <c:pt idx="151637">
                  <c:v>4.1161000000000003E-2</c:v>
                </c:pt>
                <c:pt idx="151638">
                  <c:v>4.1162999999999998E-2</c:v>
                </c:pt>
                <c:pt idx="151639">
                  <c:v>4.1163999999999999E-2</c:v>
                </c:pt>
                <c:pt idx="151640">
                  <c:v>4.1165E-2</c:v>
                </c:pt>
                <c:pt idx="151641">
                  <c:v>4.1166000000000001E-2</c:v>
                </c:pt>
                <c:pt idx="151642">
                  <c:v>4.1166000000000001E-2</c:v>
                </c:pt>
                <c:pt idx="151643">
                  <c:v>4.1167000000000002E-2</c:v>
                </c:pt>
                <c:pt idx="151644">
                  <c:v>4.1168000000000003E-2</c:v>
                </c:pt>
                <c:pt idx="151645">
                  <c:v>4.1168000000000003E-2</c:v>
                </c:pt>
                <c:pt idx="151646">
                  <c:v>4.1168999999999997E-2</c:v>
                </c:pt>
                <c:pt idx="151647">
                  <c:v>4.1169999999999998E-2</c:v>
                </c:pt>
                <c:pt idx="151648">
                  <c:v>4.1169999999999998E-2</c:v>
                </c:pt>
                <c:pt idx="151649">
                  <c:v>4.1170999999999999E-2</c:v>
                </c:pt>
                <c:pt idx="151650">
                  <c:v>4.1170999999999999E-2</c:v>
                </c:pt>
                <c:pt idx="151651">
                  <c:v>4.1170999999999999E-2</c:v>
                </c:pt>
                <c:pt idx="151652">
                  <c:v>4.1170999999999999E-2</c:v>
                </c:pt>
                <c:pt idx="151653">
                  <c:v>4.1170999999999999E-2</c:v>
                </c:pt>
                <c:pt idx="151654">
                  <c:v>4.1170999999999999E-2</c:v>
                </c:pt>
                <c:pt idx="151655">
                  <c:v>4.1170999999999999E-2</c:v>
                </c:pt>
                <c:pt idx="151656">
                  <c:v>4.1170999999999999E-2</c:v>
                </c:pt>
                <c:pt idx="151657">
                  <c:v>4.1169999999999998E-2</c:v>
                </c:pt>
                <c:pt idx="151658">
                  <c:v>4.1169999999999998E-2</c:v>
                </c:pt>
                <c:pt idx="151659">
                  <c:v>4.1168999999999997E-2</c:v>
                </c:pt>
                <c:pt idx="151660">
                  <c:v>4.1168999999999997E-2</c:v>
                </c:pt>
                <c:pt idx="151661">
                  <c:v>4.1168000000000003E-2</c:v>
                </c:pt>
                <c:pt idx="151662">
                  <c:v>4.1168000000000003E-2</c:v>
                </c:pt>
                <c:pt idx="151663">
                  <c:v>4.1167000000000002E-2</c:v>
                </c:pt>
                <c:pt idx="151664">
                  <c:v>4.1166000000000001E-2</c:v>
                </c:pt>
                <c:pt idx="151665">
                  <c:v>4.1165E-2</c:v>
                </c:pt>
                <c:pt idx="151666">
                  <c:v>4.1162999999999998E-2</c:v>
                </c:pt>
                <c:pt idx="151667">
                  <c:v>4.1161999999999997E-2</c:v>
                </c:pt>
                <c:pt idx="151668">
                  <c:v>4.1161000000000003E-2</c:v>
                </c:pt>
                <c:pt idx="151669">
                  <c:v>4.1159000000000001E-2</c:v>
                </c:pt>
                <c:pt idx="151670">
                  <c:v>4.1158E-2</c:v>
                </c:pt>
                <c:pt idx="151671">
                  <c:v>4.1155999999999998E-2</c:v>
                </c:pt>
                <c:pt idx="151672">
                  <c:v>4.1154999999999997E-2</c:v>
                </c:pt>
                <c:pt idx="151673">
                  <c:v>4.1153000000000002E-2</c:v>
                </c:pt>
                <c:pt idx="151674">
                  <c:v>4.1152000000000001E-2</c:v>
                </c:pt>
                <c:pt idx="151675">
                  <c:v>4.1149999999999999E-2</c:v>
                </c:pt>
                <c:pt idx="151676">
                  <c:v>4.1147999999999997E-2</c:v>
                </c:pt>
                <c:pt idx="151677">
                  <c:v>4.1146000000000002E-2</c:v>
                </c:pt>
                <c:pt idx="151678">
                  <c:v>4.1144E-2</c:v>
                </c:pt>
                <c:pt idx="151679">
                  <c:v>4.1141999999999998E-2</c:v>
                </c:pt>
                <c:pt idx="151680">
                  <c:v>4.1140000000000003E-2</c:v>
                </c:pt>
                <c:pt idx="151681">
                  <c:v>4.1138000000000001E-2</c:v>
                </c:pt>
                <c:pt idx="151682">
                  <c:v>4.1135999999999999E-2</c:v>
                </c:pt>
                <c:pt idx="151683">
                  <c:v>4.1133999999999997E-2</c:v>
                </c:pt>
                <c:pt idx="151684">
                  <c:v>4.1132000000000002E-2</c:v>
                </c:pt>
                <c:pt idx="151685">
                  <c:v>4.113E-2</c:v>
                </c:pt>
                <c:pt idx="151686">
                  <c:v>4.1127999999999998E-2</c:v>
                </c:pt>
                <c:pt idx="151687">
                  <c:v>4.1126000000000003E-2</c:v>
                </c:pt>
                <c:pt idx="151688">
                  <c:v>4.1124000000000001E-2</c:v>
                </c:pt>
                <c:pt idx="151689">
                  <c:v>4.1121999999999999E-2</c:v>
                </c:pt>
                <c:pt idx="151690">
                  <c:v>4.1119999999999997E-2</c:v>
                </c:pt>
                <c:pt idx="151691">
                  <c:v>4.1118000000000002E-2</c:v>
                </c:pt>
                <c:pt idx="151692">
                  <c:v>4.1116E-2</c:v>
                </c:pt>
                <c:pt idx="151693">
                  <c:v>4.1112999999999997E-2</c:v>
                </c:pt>
                <c:pt idx="151694">
                  <c:v>4.1111000000000002E-2</c:v>
                </c:pt>
                <c:pt idx="151695">
                  <c:v>4.1109E-2</c:v>
                </c:pt>
                <c:pt idx="151696">
                  <c:v>4.1107999999999999E-2</c:v>
                </c:pt>
                <c:pt idx="151697">
                  <c:v>4.1105999999999997E-2</c:v>
                </c:pt>
                <c:pt idx="151698">
                  <c:v>4.1104000000000002E-2</c:v>
                </c:pt>
                <c:pt idx="151699">
                  <c:v>4.1102E-2</c:v>
                </c:pt>
                <c:pt idx="151700">
                  <c:v>4.1099999999999998E-2</c:v>
                </c:pt>
                <c:pt idx="151701">
                  <c:v>4.1098000000000003E-2</c:v>
                </c:pt>
                <c:pt idx="151702">
                  <c:v>4.1096000000000001E-2</c:v>
                </c:pt>
                <c:pt idx="151703">
                  <c:v>4.1093999999999999E-2</c:v>
                </c:pt>
                <c:pt idx="151704">
                  <c:v>4.1091999999999997E-2</c:v>
                </c:pt>
                <c:pt idx="151705">
                  <c:v>4.1091000000000003E-2</c:v>
                </c:pt>
                <c:pt idx="151706">
                  <c:v>4.1089000000000001E-2</c:v>
                </c:pt>
                <c:pt idx="151707">
                  <c:v>4.1088E-2</c:v>
                </c:pt>
                <c:pt idx="151708">
                  <c:v>4.1085999999999998E-2</c:v>
                </c:pt>
                <c:pt idx="151709">
                  <c:v>4.1085000000000003E-2</c:v>
                </c:pt>
                <c:pt idx="151710">
                  <c:v>4.1084000000000002E-2</c:v>
                </c:pt>
                <c:pt idx="151711">
                  <c:v>4.1082E-2</c:v>
                </c:pt>
                <c:pt idx="151712">
                  <c:v>4.1080999999999999E-2</c:v>
                </c:pt>
                <c:pt idx="151713">
                  <c:v>4.1079999999999998E-2</c:v>
                </c:pt>
                <c:pt idx="151714">
                  <c:v>4.1078999999999997E-2</c:v>
                </c:pt>
                <c:pt idx="151715">
                  <c:v>4.1078000000000003E-2</c:v>
                </c:pt>
                <c:pt idx="151716">
                  <c:v>4.1077000000000002E-2</c:v>
                </c:pt>
                <c:pt idx="151717">
                  <c:v>4.1076000000000001E-2</c:v>
                </c:pt>
                <c:pt idx="151718">
                  <c:v>4.1075E-2</c:v>
                </c:pt>
                <c:pt idx="151719">
                  <c:v>4.1075E-2</c:v>
                </c:pt>
                <c:pt idx="151720">
                  <c:v>4.1073999999999999E-2</c:v>
                </c:pt>
                <c:pt idx="151721">
                  <c:v>4.1073999999999999E-2</c:v>
                </c:pt>
                <c:pt idx="151722">
                  <c:v>4.1072999999999998E-2</c:v>
                </c:pt>
                <c:pt idx="151723">
                  <c:v>4.1072999999999998E-2</c:v>
                </c:pt>
                <c:pt idx="151724">
                  <c:v>4.1072999999999998E-2</c:v>
                </c:pt>
                <c:pt idx="151725">
                  <c:v>4.1072999999999998E-2</c:v>
                </c:pt>
                <c:pt idx="151726">
                  <c:v>4.1071999999999997E-2</c:v>
                </c:pt>
                <c:pt idx="151727">
                  <c:v>4.1072999999999998E-2</c:v>
                </c:pt>
                <c:pt idx="151728">
                  <c:v>4.1072999999999998E-2</c:v>
                </c:pt>
                <c:pt idx="151729">
                  <c:v>4.1072999999999998E-2</c:v>
                </c:pt>
                <c:pt idx="151730">
                  <c:v>4.1072999999999998E-2</c:v>
                </c:pt>
                <c:pt idx="151731">
                  <c:v>4.1073999999999999E-2</c:v>
                </c:pt>
                <c:pt idx="151732">
                  <c:v>4.1075E-2</c:v>
                </c:pt>
                <c:pt idx="151733">
                  <c:v>4.1075E-2</c:v>
                </c:pt>
                <c:pt idx="151734">
                  <c:v>4.1076000000000001E-2</c:v>
                </c:pt>
                <c:pt idx="151735">
                  <c:v>4.1077000000000002E-2</c:v>
                </c:pt>
                <c:pt idx="151736">
                  <c:v>4.1077000000000002E-2</c:v>
                </c:pt>
                <c:pt idx="151737">
                  <c:v>4.1078000000000003E-2</c:v>
                </c:pt>
                <c:pt idx="151738">
                  <c:v>4.1078999999999997E-2</c:v>
                </c:pt>
                <c:pt idx="151739">
                  <c:v>4.1079999999999998E-2</c:v>
                </c:pt>
                <c:pt idx="151740">
                  <c:v>4.1080999999999999E-2</c:v>
                </c:pt>
                <c:pt idx="151741">
                  <c:v>4.1082E-2</c:v>
                </c:pt>
                <c:pt idx="151742">
                  <c:v>4.1083000000000001E-2</c:v>
                </c:pt>
                <c:pt idx="151743">
                  <c:v>4.1085000000000003E-2</c:v>
                </c:pt>
                <c:pt idx="151744">
                  <c:v>4.1085999999999998E-2</c:v>
                </c:pt>
                <c:pt idx="151745">
                  <c:v>4.1086999999999999E-2</c:v>
                </c:pt>
                <c:pt idx="151746">
                  <c:v>4.1089000000000001E-2</c:v>
                </c:pt>
                <c:pt idx="151747">
                  <c:v>4.1090000000000002E-2</c:v>
                </c:pt>
                <c:pt idx="151748">
                  <c:v>4.1091000000000003E-2</c:v>
                </c:pt>
                <c:pt idx="151749">
                  <c:v>4.1091999999999997E-2</c:v>
                </c:pt>
                <c:pt idx="151750">
                  <c:v>4.1093999999999999E-2</c:v>
                </c:pt>
                <c:pt idx="151751">
                  <c:v>4.1095E-2</c:v>
                </c:pt>
                <c:pt idx="151752">
                  <c:v>4.1097000000000002E-2</c:v>
                </c:pt>
                <c:pt idx="151753">
                  <c:v>4.1098000000000003E-2</c:v>
                </c:pt>
                <c:pt idx="151754">
                  <c:v>4.1099999999999998E-2</c:v>
                </c:pt>
                <c:pt idx="151755">
                  <c:v>4.1100999999999999E-2</c:v>
                </c:pt>
                <c:pt idx="151756">
                  <c:v>4.1103000000000001E-2</c:v>
                </c:pt>
                <c:pt idx="151757">
                  <c:v>4.1104000000000002E-2</c:v>
                </c:pt>
                <c:pt idx="151758">
                  <c:v>4.1105000000000003E-2</c:v>
                </c:pt>
                <c:pt idx="151759">
                  <c:v>4.1106999999999998E-2</c:v>
                </c:pt>
                <c:pt idx="151760">
                  <c:v>4.1107999999999999E-2</c:v>
                </c:pt>
                <c:pt idx="151761">
                  <c:v>4.1109E-2</c:v>
                </c:pt>
                <c:pt idx="151762">
                  <c:v>4.1111000000000002E-2</c:v>
                </c:pt>
                <c:pt idx="151763">
                  <c:v>4.1112000000000003E-2</c:v>
                </c:pt>
                <c:pt idx="151764">
                  <c:v>4.1112999999999997E-2</c:v>
                </c:pt>
                <c:pt idx="151765">
                  <c:v>4.1113999999999998E-2</c:v>
                </c:pt>
                <c:pt idx="151766">
                  <c:v>4.1116E-2</c:v>
                </c:pt>
                <c:pt idx="151767">
                  <c:v>4.1117000000000001E-2</c:v>
                </c:pt>
                <c:pt idx="151768">
                  <c:v>4.1118000000000002E-2</c:v>
                </c:pt>
                <c:pt idx="151769">
                  <c:v>4.1119000000000003E-2</c:v>
                </c:pt>
                <c:pt idx="151770">
                  <c:v>4.1119999999999997E-2</c:v>
                </c:pt>
                <c:pt idx="151771">
                  <c:v>4.1120999999999998E-2</c:v>
                </c:pt>
                <c:pt idx="151772">
                  <c:v>4.1121999999999999E-2</c:v>
                </c:pt>
                <c:pt idx="151773">
                  <c:v>4.1123E-2</c:v>
                </c:pt>
                <c:pt idx="151774">
                  <c:v>4.1124000000000001E-2</c:v>
                </c:pt>
                <c:pt idx="151775">
                  <c:v>4.1125000000000002E-2</c:v>
                </c:pt>
                <c:pt idx="151776">
                  <c:v>4.1126000000000003E-2</c:v>
                </c:pt>
                <c:pt idx="151777">
                  <c:v>4.1126999999999997E-2</c:v>
                </c:pt>
                <c:pt idx="151778">
                  <c:v>4.1127999999999998E-2</c:v>
                </c:pt>
                <c:pt idx="151779">
                  <c:v>4.1127999999999998E-2</c:v>
                </c:pt>
                <c:pt idx="151780">
                  <c:v>4.1128999999999999E-2</c:v>
                </c:pt>
                <c:pt idx="151781">
                  <c:v>4.113E-2</c:v>
                </c:pt>
                <c:pt idx="151782">
                  <c:v>4.1131000000000001E-2</c:v>
                </c:pt>
                <c:pt idx="151783">
                  <c:v>4.1131000000000001E-2</c:v>
                </c:pt>
                <c:pt idx="151784">
                  <c:v>4.1132000000000002E-2</c:v>
                </c:pt>
                <c:pt idx="151785">
                  <c:v>4.1133000000000003E-2</c:v>
                </c:pt>
                <c:pt idx="151786">
                  <c:v>4.1133000000000003E-2</c:v>
                </c:pt>
                <c:pt idx="151787">
                  <c:v>4.1133999999999997E-2</c:v>
                </c:pt>
                <c:pt idx="151788">
                  <c:v>4.1133999999999997E-2</c:v>
                </c:pt>
                <c:pt idx="151789">
                  <c:v>4.1134999999999998E-2</c:v>
                </c:pt>
                <c:pt idx="151790">
                  <c:v>4.1134999999999998E-2</c:v>
                </c:pt>
                <c:pt idx="151791">
                  <c:v>4.1135999999999999E-2</c:v>
                </c:pt>
                <c:pt idx="151792">
                  <c:v>4.1137E-2</c:v>
                </c:pt>
                <c:pt idx="151793">
                  <c:v>4.1137E-2</c:v>
                </c:pt>
                <c:pt idx="151794">
                  <c:v>4.1137E-2</c:v>
                </c:pt>
                <c:pt idx="151795">
                  <c:v>4.1138000000000001E-2</c:v>
                </c:pt>
                <c:pt idx="151796">
                  <c:v>4.1138000000000001E-2</c:v>
                </c:pt>
                <c:pt idx="151797">
                  <c:v>4.1139000000000002E-2</c:v>
                </c:pt>
                <c:pt idx="151798">
                  <c:v>4.1139000000000002E-2</c:v>
                </c:pt>
                <c:pt idx="151799">
                  <c:v>4.1139000000000002E-2</c:v>
                </c:pt>
                <c:pt idx="151800">
                  <c:v>4.1140000000000003E-2</c:v>
                </c:pt>
                <c:pt idx="151801">
                  <c:v>4.1140999999999997E-2</c:v>
                </c:pt>
                <c:pt idx="151802">
                  <c:v>4.1140999999999997E-2</c:v>
                </c:pt>
                <c:pt idx="151803">
                  <c:v>4.1141999999999998E-2</c:v>
                </c:pt>
                <c:pt idx="151804">
                  <c:v>4.1141999999999998E-2</c:v>
                </c:pt>
                <c:pt idx="151805">
                  <c:v>4.1142999999999999E-2</c:v>
                </c:pt>
                <c:pt idx="151806">
                  <c:v>4.1142999999999999E-2</c:v>
                </c:pt>
                <c:pt idx="151807">
                  <c:v>4.1144E-2</c:v>
                </c:pt>
                <c:pt idx="151808">
                  <c:v>4.1145000000000001E-2</c:v>
                </c:pt>
                <c:pt idx="151809">
                  <c:v>4.1145000000000001E-2</c:v>
                </c:pt>
                <c:pt idx="151810">
                  <c:v>4.1146000000000002E-2</c:v>
                </c:pt>
                <c:pt idx="151811">
                  <c:v>4.1147000000000003E-2</c:v>
                </c:pt>
                <c:pt idx="151812">
                  <c:v>4.1147000000000003E-2</c:v>
                </c:pt>
                <c:pt idx="151813">
                  <c:v>4.1147999999999997E-2</c:v>
                </c:pt>
                <c:pt idx="151814">
                  <c:v>4.1148999999999998E-2</c:v>
                </c:pt>
                <c:pt idx="151815">
                  <c:v>4.1149999999999999E-2</c:v>
                </c:pt>
                <c:pt idx="151816">
                  <c:v>4.1151E-2</c:v>
                </c:pt>
                <c:pt idx="151817">
                  <c:v>4.1152000000000001E-2</c:v>
                </c:pt>
                <c:pt idx="151818">
                  <c:v>4.1153000000000002E-2</c:v>
                </c:pt>
                <c:pt idx="151819">
                  <c:v>4.1154000000000003E-2</c:v>
                </c:pt>
                <c:pt idx="151820">
                  <c:v>4.1154999999999997E-2</c:v>
                </c:pt>
                <c:pt idx="151821">
                  <c:v>4.1156999999999999E-2</c:v>
                </c:pt>
                <c:pt idx="151822">
                  <c:v>4.1158E-2</c:v>
                </c:pt>
                <c:pt idx="151823">
                  <c:v>4.1159000000000001E-2</c:v>
                </c:pt>
                <c:pt idx="151824">
                  <c:v>4.1161000000000003E-2</c:v>
                </c:pt>
                <c:pt idx="151825">
                  <c:v>4.1161999999999997E-2</c:v>
                </c:pt>
                <c:pt idx="151826">
                  <c:v>4.1163999999999999E-2</c:v>
                </c:pt>
                <c:pt idx="151827">
                  <c:v>4.1165E-2</c:v>
                </c:pt>
                <c:pt idx="151828">
                  <c:v>4.1166000000000001E-2</c:v>
                </c:pt>
                <c:pt idx="151829">
                  <c:v>4.1168000000000003E-2</c:v>
                </c:pt>
                <c:pt idx="151830">
                  <c:v>4.1168999999999997E-2</c:v>
                </c:pt>
                <c:pt idx="151831">
                  <c:v>4.1170999999999999E-2</c:v>
                </c:pt>
                <c:pt idx="151832">
                  <c:v>4.1172E-2</c:v>
                </c:pt>
                <c:pt idx="151833">
                  <c:v>4.1174000000000002E-2</c:v>
                </c:pt>
                <c:pt idx="151834">
                  <c:v>4.1175000000000003E-2</c:v>
                </c:pt>
                <c:pt idx="151835">
                  <c:v>4.1176999999999998E-2</c:v>
                </c:pt>
                <c:pt idx="151836">
                  <c:v>4.1177999999999999E-2</c:v>
                </c:pt>
                <c:pt idx="151837">
                  <c:v>4.1180000000000001E-2</c:v>
                </c:pt>
                <c:pt idx="151838">
                  <c:v>4.1182000000000003E-2</c:v>
                </c:pt>
                <c:pt idx="151839">
                  <c:v>4.1182999999999997E-2</c:v>
                </c:pt>
                <c:pt idx="151840">
                  <c:v>4.1184999999999999E-2</c:v>
                </c:pt>
                <c:pt idx="151841">
                  <c:v>4.1186E-2</c:v>
                </c:pt>
                <c:pt idx="151842">
                  <c:v>4.1187000000000001E-2</c:v>
                </c:pt>
                <c:pt idx="151843">
                  <c:v>4.1189000000000003E-2</c:v>
                </c:pt>
                <c:pt idx="151844">
                  <c:v>4.1189999999999997E-2</c:v>
                </c:pt>
                <c:pt idx="151845">
                  <c:v>4.1190999999999998E-2</c:v>
                </c:pt>
                <c:pt idx="151846">
                  <c:v>4.1193E-2</c:v>
                </c:pt>
                <c:pt idx="151847">
                  <c:v>4.1194000000000001E-2</c:v>
                </c:pt>
                <c:pt idx="151848">
                  <c:v>4.1195000000000002E-2</c:v>
                </c:pt>
                <c:pt idx="151849">
                  <c:v>4.1196000000000003E-2</c:v>
                </c:pt>
                <c:pt idx="151850">
                  <c:v>4.1196999999999998E-2</c:v>
                </c:pt>
                <c:pt idx="151851">
                  <c:v>4.1197999999999999E-2</c:v>
                </c:pt>
                <c:pt idx="151852">
                  <c:v>4.1199E-2</c:v>
                </c:pt>
                <c:pt idx="151853">
                  <c:v>4.1200000000000001E-2</c:v>
                </c:pt>
                <c:pt idx="151854">
                  <c:v>4.1201000000000002E-2</c:v>
                </c:pt>
                <c:pt idx="151855">
                  <c:v>4.1201000000000002E-2</c:v>
                </c:pt>
                <c:pt idx="151856">
                  <c:v>4.1202000000000003E-2</c:v>
                </c:pt>
                <c:pt idx="151857">
                  <c:v>4.1202999999999997E-2</c:v>
                </c:pt>
                <c:pt idx="151858">
                  <c:v>4.1202999999999997E-2</c:v>
                </c:pt>
                <c:pt idx="151859">
                  <c:v>4.1202999999999997E-2</c:v>
                </c:pt>
                <c:pt idx="151860">
                  <c:v>4.1203999999999998E-2</c:v>
                </c:pt>
                <c:pt idx="151861">
                  <c:v>4.1203999999999998E-2</c:v>
                </c:pt>
                <c:pt idx="151862">
                  <c:v>4.1203999999999998E-2</c:v>
                </c:pt>
                <c:pt idx="151863">
                  <c:v>4.1203999999999998E-2</c:v>
                </c:pt>
                <c:pt idx="151864">
                  <c:v>4.1203999999999998E-2</c:v>
                </c:pt>
                <c:pt idx="151865">
                  <c:v>4.1203999999999998E-2</c:v>
                </c:pt>
                <c:pt idx="151866">
                  <c:v>4.1202999999999997E-2</c:v>
                </c:pt>
                <c:pt idx="151867">
                  <c:v>4.1202999999999997E-2</c:v>
                </c:pt>
                <c:pt idx="151868">
                  <c:v>4.1202000000000003E-2</c:v>
                </c:pt>
                <c:pt idx="151869">
                  <c:v>4.1202000000000003E-2</c:v>
                </c:pt>
                <c:pt idx="151870">
                  <c:v>4.1201000000000002E-2</c:v>
                </c:pt>
                <c:pt idx="151871">
                  <c:v>4.1200000000000001E-2</c:v>
                </c:pt>
                <c:pt idx="151872">
                  <c:v>4.1200000000000001E-2</c:v>
                </c:pt>
                <c:pt idx="151873">
                  <c:v>4.1199E-2</c:v>
                </c:pt>
                <c:pt idx="151874">
                  <c:v>4.1197999999999999E-2</c:v>
                </c:pt>
                <c:pt idx="151875">
                  <c:v>4.1196999999999998E-2</c:v>
                </c:pt>
                <c:pt idx="151876">
                  <c:v>4.1195000000000002E-2</c:v>
                </c:pt>
                <c:pt idx="151877">
                  <c:v>4.1194000000000001E-2</c:v>
                </c:pt>
                <c:pt idx="151878">
                  <c:v>4.1191999999999999E-2</c:v>
                </c:pt>
                <c:pt idx="151879">
                  <c:v>4.1190999999999998E-2</c:v>
                </c:pt>
                <c:pt idx="151880">
                  <c:v>4.1189000000000003E-2</c:v>
                </c:pt>
                <c:pt idx="151881">
                  <c:v>4.1187000000000001E-2</c:v>
                </c:pt>
                <c:pt idx="151882">
                  <c:v>4.1186E-2</c:v>
                </c:pt>
                <c:pt idx="151883">
                  <c:v>4.1183999999999998E-2</c:v>
                </c:pt>
                <c:pt idx="151884">
                  <c:v>4.1182000000000003E-2</c:v>
                </c:pt>
                <c:pt idx="151885">
                  <c:v>4.1180000000000001E-2</c:v>
                </c:pt>
                <c:pt idx="151886">
                  <c:v>4.1177999999999999E-2</c:v>
                </c:pt>
                <c:pt idx="151887">
                  <c:v>4.1175999999999997E-2</c:v>
                </c:pt>
                <c:pt idx="151888">
                  <c:v>4.1174000000000002E-2</c:v>
                </c:pt>
                <c:pt idx="151889">
                  <c:v>4.1172E-2</c:v>
                </c:pt>
                <c:pt idx="151890">
                  <c:v>4.1169999999999998E-2</c:v>
                </c:pt>
                <c:pt idx="151891">
                  <c:v>4.1167000000000002E-2</c:v>
                </c:pt>
                <c:pt idx="151892">
                  <c:v>4.1165E-2</c:v>
                </c:pt>
                <c:pt idx="151893">
                  <c:v>4.1162999999999998E-2</c:v>
                </c:pt>
                <c:pt idx="151894">
                  <c:v>4.1161000000000003E-2</c:v>
                </c:pt>
                <c:pt idx="151895">
                  <c:v>4.1158E-2</c:v>
                </c:pt>
                <c:pt idx="151896">
                  <c:v>4.1155999999999998E-2</c:v>
                </c:pt>
                <c:pt idx="151897">
                  <c:v>4.1154000000000003E-2</c:v>
                </c:pt>
                <c:pt idx="151898">
                  <c:v>4.1152000000000001E-2</c:v>
                </c:pt>
                <c:pt idx="151899">
                  <c:v>4.1148999999999998E-2</c:v>
                </c:pt>
                <c:pt idx="151900">
                  <c:v>4.1147000000000003E-2</c:v>
                </c:pt>
                <c:pt idx="151901">
                  <c:v>4.1145000000000001E-2</c:v>
                </c:pt>
                <c:pt idx="151902">
                  <c:v>4.1142999999999999E-2</c:v>
                </c:pt>
                <c:pt idx="151903">
                  <c:v>4.1140000000000003E-2</c:v>
                </c:pt>
                <c:pt idx="151904">
                  <c:v>4.1138000000000001E-2</c:v>
                </c:pt>
                <c:pt idx="151905">
                  <c:v>4.1135999999999999E-2</c:v>
                </c:pt>
                <c:pt idx="151906">
                  <c:v>4.1133999999999997E-2</c:v>
                </c:pt>
                <c:pt idx="151907">
                  <c:v>4.1132000000000002E-2</c:v>
                </c:pt>
                <c:pt idx="151908">
                  <c:v>4.113E-2</c:v>
                </c:pt>
                <c:pt idx="151909">
                  <c:v>4.1127999999999998E-2</c:v>
                </c:pt>
                <c:pt idx="151910">
                  <c:v>4.1126999999999997E-2</c:v>
                </c:pt>
                <c:pt idx="151911">
                  <c:v>4.1125000000000002E-2</c:v>
                </c:pt>
                <c:pt idx="151912">
                  <c:v>4.1123E-2</c:v>
                </c:pt>
                <c:pt idx="151913">
                  <c:v>4.1121999999999999E-2</c:v>
                </c:pt>
                <c:pt idx="151914">
                  <c:v>4.1119999999999997E-2</c:v>
                </c:pt>
                <c:pt idx="151915">
                  <c:v>4.1119000000000003E-2</c:v>
                </c:pt>
                <c:pt idx="151916">
                  <c:v>4.1118000000000002E-2</c:v>
                </c:pt>
                <c:pt idx="151917">
                  <c:v>4.1117000000000001E-2</c:v>
                </c:pt>
                <c:pt idx="151918">
                  <c:v>4.1116E-2</c:v>
                </c:pt>
                <c:pt idx="151919">
                  <c:v>4.1114999999999999E-2</c:v>
                </c:pt>
                <c:pt idx="151920">
                  <c:v>4.1113999999999998E-2</c:v>
                </c:pt>
                <c:pt idx="151921">
                  <c:v>4.1112999999999997E-2</c:v>
                </c:pt>
                <c:pt idx="151922">
                  <c:v>4.1112999999999997E-2</c:v>
                </c:pt>
                <c:pt idx="151923">
                  <c:v>4.1112000000000003E-2</c:v>
                </c:pt>
                <c:pt idx="151924">
                  <c:v>4.1112000000000003E-2</c:v>
                </c:pt>
                <c:pt idx="151925">
                  <c:v>4.1112000000000003E-2</c:v>
                </c:pt>
                <c:pt idx="151926">
                  <c:v>4.1111000000000002E-2</c:v>
                </c:pt>
                <c:pt idx="151927">
                  <c:v>4.1111000000000002E-2</c:v>
                </c:pt>
                <c:pt idx="151928">
                  <c:v>4.1111000000000002E-2</c:v>
                </c:pt>
                <c:pt idx="151929">
                  <c:v>4.1111000000000002E-2</c:v>
                </c:pt>
                <c:pt idx="151930">
                  <c:v>4.1112000000000003E-2</c:v>
                </c:pt>
                <c:pt idx="151931">
                  <c:v>4.1112000000000003E-2</c:v>
                </c:pt>
                <c:pt idx="151932">
                  <c:v>4.1112999999999997E-2</c:v>
                </c:pt>
                <c:pt idx="151933">
                  <c:v>4.1112999999999997E-2</c:v>
                </c:pt>
                <c:pt idx="151934">
                  <c:v>4.1113999999999998E-2</c:v>
                </c:pt>
                <c:pt idx="151935">
                  <c:v>4.1113999999999998E-2</c:v>
                </c:pt>
                <c:pt idx="151936">
                  <c:v>4.1114999999999999E-2</c:v>
                </c:pt>
                <c:pt idx="151937">
                  <c:v>4.1114999999999999E-2</c:v>
                </c:pt>
                <c:pt idx="151938">
                  <c:v>4.1116E-2</c:v>
                </c:pt>
                <c:pt idx="151939">
                  <c:v>4.1117000000000001E-2</c:v>
                </c:pt>
                <c:pt idx="151940">
                  <c:v>4.1118000000000002E-2</c:v>
                </c:pt>
                <c:pt idx="151941">
                  <c:v>4.1119000000000003E-2</c:v>
                </c:pt>
                <c:pt idx="151942">
                  <c:v>4.1119999999999997E-2</c:v>
                </c:pt>
                <c:pt idx="151943">
                  <c:v>4.1120999999999998E-2</c:v>
                </c:pt>
                <c:pt idx="151944">
                  <c:v>4.1120999999999998E-2</c:v>
                </c:pt>
                <c:pt idx="151945">
                  <c:v>4.1121999999999999E-2</c:v>
                </c:pt>
                <c:pt idx="151946">
                  <c:v>4.1123E-2</c:v>
                </c:pt>
                <c:pt idx="151947">
                  <c:v>4.1124000000000001E-2</c:v>
                </c:pt>
                <c:pt idx="151948">
                  <c:v>4.1125000000000002E-2</c:v>
                </c:pt>
                <c:pt idx="151949">
                  <c:v>4.1125000000000002E-2</c:v>
                </c:pt>
                <c:pt idx="151950">
                  <c:v>4.1126000000000003E-2</c:v>
                </c:pt>
                <c:pt idx="151951">
                  <c:v>4.1126999999999997E-2</c:v>
                </c:pt>
                <c:pt idx="151952">
                  <c:v>4.1126999999999997E-2</c:v>
                </c:pt>
                <c:pt idx="151953">
                  <c:v>4.1127999999999998E-2</c:v>
                </c:pt>
                <c:pt idx="151954">
                  <c:v>4.1128999999999999E-2</c:v>
                </c:pt>
                <c:pt idx="151955">
                  <c:v>4.1128999999999999E-2</c:v>
                </c:pt>
                <c:pt idx="151956">
                  <c:v>4.113E-2</c:v>
                </c:pt>
                <c:pt idx="151957">
                  <c:v>4.113E-2</c:v>
                </c:pt>
                <c:pt idx="151958">
                  <c:v>4.113E-2</c:v>
                </c:pt>
                <c:pt idx="151959">
                  <c:v>4.113E-2</c:v>
                </c:pt>
                <c:pt idx="151960">
                  <c:v>4.113E-2</c:v>
                </c:pt>
                <c:pt idx="151961">
                  <c:v>4.113E-2</c:v>
                </c:pt>
                <c:pt idx="151962">
                  <c:v>4.113E-2</c:v>
                </c:pt>
                <c:pt idx="151963">
                  <c:v>4.113E-2</c:v>
                </c:pt>
                <c:pt idx="151964">
                  <c:v>4.113E-2</c:v>
                </c:pt>
                <c:pt idx="151965">
                  <c:v>4.113E-2</c:v>
                </c:pt>
                <c:pt idx="151966">
                  <c:v>4.1128999999999999E-2</c:v>
                </c:pt>
                <c:pt idx="151967">
                  <c:v>4.1128999999999999E-2</c:v>
                </c:pt>
                <c:pt idx="151968">
                  <c:v>4.1127999999999998E-2</c:v>
                </c:pt>
                <c:pt idx="151969">
                  <c:v>4.1127999999999998E-2</c:v>
                </c:pt>
                <c:pt idx="151970">
                  <c:v>4.1126999999999997E-2</c:v>
                </c:pt>
                <c:pt idx="151971">
                  <c:v>4.1126000000000003E-2</c:v>
                </c:pt>
                <c:pt idx="151972">
                  <c:v>4.1125000000000002E-2</c:v>
                </c:pt>
                <c:pt idx="151973">
                  <c:v>4.1124000000000001E-2</c:v>
                </c:pt>
                <c:pt idx="151974">
                  <c:v>4.1123E-2</c:v>
                </c:pt>
                <c:pt idx="151975">
                  <c:v>4.1121999999999999E-2</c:v>
                </c:pt>
                <c:pt idx="151976">
                  <c:v>4.1120999999999998E-2</c:v>
                </c:pt>
                <c:pt idx="151977">
                  <c:v>4.1119999999999997E-2</c:v>
                </c:pt>
                <c:pt idx="151978">
                  <c:v>4.1119000000000003E-2</c:v>
                </c:pt>
                <c:pt idx="151979">
                  <c:v>4.1118000000000002E-2</c:v>
                </c:pt>
                <c:pt idx="151980">
                  <c:v>4.1117000000000001E-2</c:v>
                </c:pt>
                <c:pt idx="151981">
                  <c:v>4.1114999999999999E-2</c:v>
                </c:pt>
                <c:pt idx="151982">
                  <c:v>4.1113999999999998E-2</c:v>
                </c:pt>
                <c:pt idx="151983">
                  <c:v>4.1112999999999997E-2</c:v>
                </c:pt>
                <c:pt idx="151984">
                  <c:v>4.1111000000000002E-2</c:v>
                </c:pt>
                <c:pt idx="151985">
                  <c:v>4.1110000000000001E-2</c:v>
                </c:pt>
                <c:pt idx="151986">
                  <c:v>4.1109E-2</c:v>
                </c:pt>
                <c:pt idx="151987">
                  <c:v>4.1106999999999998E-2</c:v>
                </c:pt>
                <c:pt idx="151988">
                  <c:v>4.1105999999999997E-2</c:v>
                </c:pt>
                <c:pt idx="151989">
                  <c:v>4.1105000000000003E-2</c:v>
                </c:pt>
                <c:pt idx="151990">
                  <c:v>4.1104000000000002E-2</c:v>
                </c:pt>
                <c:pt idx="151991">
                  <c:v>4.1102E-2</c:v>
                </c:pt>
                <c:pt idx="151992">
                  <c:v>4.1100999999999999E-2</c:v>
                </c:pt>
                <c:pt idx="151993">
                  <c:v>4.1099999999999998E-2</c:v>
                </c:pt>
                <c:pt idx="151994">
                  <c:v>4.1098999999999997E-2</c:v>
                </c:pt>
                <c:pt idx="151995">
                  <c:v>4.1098000000000003E-2</c:v>
                </c:pt>
                <c:pt idx="151996">
                  <c:v>4.1096000000000001E-2</c:v>
                </c:pt>
                <c:pt idx="151997">
                  <c:v>4.1095E-2</c:v>
                </c:pt>
                <c:pt idx="151998">
                  <c:v>4.1093999999999999E-2</c:v>
                </c:pt>
                <c:pt idx="151999">
                  <c:v>4.1092999999999998E-2</c:v>
                </c:pt>
                <c:pt idx="152000">
                  <c:v>4.1092999999999998E-2</c:v>
                </c:pt>
                <c:pt idx="152001">
                  <c:v>4.1091999999999997E-2</c:v>
                </c:pt>
                <c:pt idx="152002">
                  <c:v>4.1091000000000003E-2</c:v>
                </c:pt>
                <c:pt idx="152003">
                  <c:v>4.1090000000000002E-2</c:v>
                </c:pt>
                <c:pt idx="152004">
                  <c:v>4.1090000000000002E-2</c:v>
                </c:pt>
                <c:pt idx="152005">
                  <c:v>4.1089000000000001E-2</c:v>
                </c:pt>
                <c:pt idx="152006">
                  <c:v>4.1089000000000001E-2</c:v>
                </c:pt>
                <c:pt idx="152007">
                  <c:v>4.1088E-2</c:v>
                </c:pt>
                <c:pt idx="152008">
                  <c:v>4.1086999999999999E-2</c:v>
                </c:pt>
                <c:pt idx="152009">
                  <c:v>4.1086999999999999E-2</c:v>
                </c:pt>
                <c:pt idx="152010">
                  <c:v>4.1086999999999999E-2</c:v>
                </c:pt>
                <c:pt idx="152011">
                  <c:v>4.1085999999999998E-2</c:v>
                </c:pt>
                <c:pt idx="152012">
                  <c:v>4.1085999999999998E-2</c:v>
                </c:pt>
                <c:pt idx="152013">
                  <c:v>4.1085999999999998E-2</c:v>
                </c:pt>
                <c:pt idx="152014">
                  <c:v>4.1085999999999998E-2</c:v>
                </c:pt>
                <c:pt idx="152015">
                  <c:v>4.1085999999999998E-2</c:v>
                </c:pt>
                <c:pt idx="152016">
                  <c:v>4.1085999999999998E-2</c:v>
                </c:pt>
                <c:pt idx="152017">
                  <c:v>4.1085999999999998E-2</c:v>
                </c:pt>
                <c:pt idx="152018">
                  <c:v>4.1085999999999998E-2</c:v>
                </c:pt>
                <c:pt idx="152019">
                  <c:v>4.1085999999999998E-2</c:v>
                </c:pt>
                <c:pt idx="152020">
                  <c:v>4.1085000000000003E-2</c:v>
                </c:pt>
                <c:pt idx="152021">
                  <c:v>4.1085000000000003E-2</c:v>
                </c:pt>
                <c:pt idx="152022">
                  <c:v>4.1085000000000003E-2</c:v>
                </c:pt>
                <c:pt idx="152023">
                  <c:v>4.1085000000000003E-2</c:v>
                </c:pt>
                <c:pt idx="152024">
                  <c:v>4.1085000000000003E-2</c:v>
                </c:pt>
                <c:pt idx="152025">
                  <c:v>4.1085999999999998E-2</c:v>
                </c:pt>
                <c:pt idx="152026">
                  <c:v>4.1085999999999998E-2</c:v>
                </c:pt>
                <c:pt idx="152027">
                  <c:v>4.1085999999999998E-2</c:v>
                </c:pt>
                <c:pt idx="152028">
                  <c:v>4.1085999999999998E-2</c:v>
                </c:pt>
                <c:pt idx="152029">
                  <c:v>4.1085999999999998E-2</c:v>
                </c:pt>
                <c:pt idx="152030">
                  <c:v>4.1085000000000003E-2</c:v>
                </c:pt>
                <c:pt idx="152031">
                  <c:v>4.1085000000000003E-2</c:v>
                </c:pt>
                <c:pt idx="152032">
                  <c:v>4.1085000000000003E-2</c:v>
                </c:pt>
                <c:pt idx="152033">
                  <c:v>4.1085000000000003E-2</c:v>
                </c:pt>
                <c:pt idx="152034">
                  <c:v>4.1085000000000003E-2</c:v>
                </c:pt>
                <c:pt idx="152035">
                  <c:v>4.1085000000000003E-2</c:v>
                </c:pt>
                <c:pt idx="152036">
                  <c:v>4.1085000000000003E-2</c:v>
                </c:pt>
                <c:pt idx="152037">
                  <c:v>4.1084000000000002E-2</c:v>
                </c:pt>
                <c:pt idx="152038">
                  <c:v>4.1084000000000002E-2</c:v>
                </c:pt>
                <c:pt idx="152039">
                  <c:v>4.1084000000000002E-2</c:v>
                </c:pt>
                <c:pt idx="152040">
                  <c:v>4.1084000000000002E-2</c:v>
                </c:pt>
                <c:pt idx="152041">
                  <c:v>4.1083000000000001E-2</c:v>
                </c:pt>
                <c:pt idx="152042">
                  <c:v>4.1083000000000001E-2</c:v>
                </c:pt>
                <c:pt idx="152043">
                  <c:v>4.1082E-2</c:v>
                </c:pt>
                <c:pt idx="152044">
                  <c:v>4.1082E-2</c:v>
                </c:pt>
                <c:pt idx="152045">
                  <c:v>4.1080999999999999E-2</c:v>
                </c:pt>
                <c:pt idx="152046">
                  <c:v>4.1080999999999999E-2</c:v>
                </c:pt>
                <c:pt idx="152047">
                  <c:v>4.1079999999999998E-2</c:v>
                </c:pt>
                <c:pt idx="152048">
                  <c:v>4.1079999999999998E-2</c:v>
                </c:pt>
                <c:pt idx="152049">
                  <c:v>4.1078999999999997E-2</c:v>
                </c:pt>
                <c:pt idx="152050">
                  <c:v>4.1078999999999997E-2</c:v>
                </c:pt>
                <c:pt idx="152051">
                  <c:v>4.1078000000000003E-2</c:v>
                </c:pt>
                <c:pt idx="152052">
                  <c:v>4.1078000000000003E-2</c:v>
                </c:pt>
                <c:pt idx="152053">
                  <c:v>4.1077000000000002E-2</c:v>
                </c:pt>
                <c:pt idx="152054">
                  <c:v>4.1076000000000001E-2</c:v>
                </c:pt>
                <c:pt idx="152055">
                  <c:v>4.1075E-2</c:v>
                </c:pt>
                <c:pt idx="152056">
                  <c:v>4.1075E-2</c:v>
                </c:pt>
                <c:pt idx="152057">
                  <c:v>4.1073999999999999E-2</c:v>
                </c:pt>
                <c:pt idx="152058">
                  <c:v>4.1072999999999998E-2</c:v>
                </c:pt>
                <c:pt idx="152059">
                  <c:v>4.1072999999999998E-2</c:v>
                </c:pt>
                <c:pt idx="152060">
                  <c:v>4.1071999999999997E-2</c:v>
                </c:pt>
                <c:pt idx="152061">
                  <c:v>4.1071999999999997E-2</c:v>
                </c:pt>
                <c:pt idx="152062">
                  <c:v>4.1071000000000003E-2</c:v>
                </c:pt>
                <c:pt idx="152063">
                  <c:v>4.1071000000000003E-2</c:v>
                </c:pt>
                <c:pt idx="152064">
                  <c:v>4.1070000000000002E-2</c:v>
                </c:pt>
                <c:pt idx="152065">
                  <c:v>4.1070000000000002E-2</c:v>
                </c:pt>
                <c:pt idx="152066">
                  <c:v>4.1069000000000001E-2</c:v>
                </c:pt>
                <c:pt idx="152067">
                  <c:v>4.1069000000000001E-2</c:v>
                </c:pt>
                <c:pt idx="152068">
                  <c:v>4.1069000000000001E-2</c:v>
                </c:pt>
                <c:pt idx="152069">
                  <c:v>4.1068E-2</c:v>
                </c:pt>
                <c:pt idx="152070">
                  <c:v>4.1068E-2</c:v>
                </c:pt>
                <c:pt idx="152071">
                  <c:v>4.1068E-2</c:v>
                </c:pt>
                <c:pt idx="152072">
                  <c:v>4.1068E-2</c:v>
                </c:pt>
                <c:pt idx="152073">
                  <c:v>4.1068E-2</c:v>
                </c:pt>
                <c:pt idx="152074">
                  <c:v>4.1068E-2</c:v>
                </c:pt>
                <c:pt idx="152075">
                  <c:v>4.1068E-2</c:v>
                </c:pt>
                <c:pt idx="152076">
                  <c:v>4.1068E-2</c:v>
                </c:pt>
                <c:pt idx="152077">
                  <c:v>4.1068E-2</c:v>
                </c:pt>
                <c:pt idx="152078">
                  <c:v>4.1068E-2</c:v>
                </c:pt>
                <c:pt idx="152079">
                  <c:v>4.1068E-2</c:v>
                </c:pt>
                <c:pt idx="152080">
                  <c:v>4.1069000000000001E-2</c:v>
                </c:pt>
                <c:pt idx="152081">
                  <c:v>4.1069000000000001E-2</c:v>
                </c:pt>
                <c:pt idx="152082">
                  <c:v>4.1069000000000001E-2</c:v>
                </c:pt>
                <c:pt idx="152083">
                  <c:v>4.1070000000000002E-2</c:v>
                </c:pt>
                <c:pt idx="152084">
                  <c:v>4.1070000000000002E-2</c:v>
                </c:pt>
                <c:pt idx="152085">
                  <c:v>4.1071000000000003E-2</c:v>
                </c:pt>
                <c:pt idx="152086">
                  <c:v>4.1071999999999997E-2</c:v>
                </c:pt>
                <c:pt idx="152087">
                  <c:v>4.1071999999999997E-2</c:v>
                </c:pt>
                <c:pt idx="152088">
                  <c:v>4.1072999999999998E-2</c:v>
                </c:pt>
                <c:pt idx="152089">
                  <c:v>4.1073999999999999E-2</c:v>
                </c:pt>
                <c:pt idx="152090">
                  <c:v>4.1073999999999999E-2</c:v>
                </c:pt>
                <c:pt idx="152091">
                  <c:v>4.1075E-2</c:v>
                </c:pt>
                <c:pt idx="152092">
                  <c:v>4.1076000000000001E-2</c:v>
                </c:pt>
                <c:pt idx="152093">
                  <c:v>4.1076000000000001E-2</c:v>
                </c:pt>
                <c:pt idx="152094">
                  <c:v>4.1077000000000002E-2</c:v>
                </c:pt>
                <c:pt idx="152095">
                  <c:v>4.1078000000000003E-2</c:v>
                </c:pt>
                <c:pt idx="152096">
                  <c:v>4.1078999999999997E-2</c:v>
                </c:pt>
                <c:pt idx="152097">
                  <c:v>4.1079999999999998E-2</c:v>
                </c:pt>
                <c:pt idx="152098">
                  <c:v>4.1080999999999999E-2</c:v>
                </c:pt>
                <c:pt idx="152099">
                  <c:v>4.1082E-2</c:v>
                </c:pt>
                <c:pt idx="152100">
                  <c:v>4.1082E-2</c:v>
                </c:pt>
                <c:pt idx="152101">
                  <c:v>4.1083000000000001E-2</c:v>
                </c:pt>
                <c:pt idx="152102">
                  <c:v>4.1084000000000002E-2</c:v>
                </c:pt>
                <c:pt idx="152103">
                  <c:v>4.1085000000000003E-2</c:v>
                </c:pt>
                <c:pt idx="152104">
                  <c:v>4.1085999999999998E-2</c:v>
                </c:pt>
                <c:pt idx="152105">
                  <c:v>4.1086999999999999E-2</c:v>
                </c:pt>
                <c:pt idx="152106">
                  <c:v>4.1086999999999999E-2</c:v>
                </c:pt>
                <c:pt idx="152107">
                  <c:v>4.1088E-2</c:v>
                </c:pt>
                <c:pt idx="152108">
                  <c:v>4.1089000000000001E-2</c:v>
                </c:pt>
                <c:pt idx="152109">
                  <c:v>4.1090000000000002E-2</c:v>
                </c:pt>
                <c:pt idx="152110">
                  <c:v>4.1091000000000003E-2</c:v>
                </c:pt>
                <c:pt idx="152111">
                  <c:v>4.1091999999999997E-2</c:v>
                </c:pt>
                <c:pt idx="152112">
                  <c:v>4.1091999999999997E-2</c:v>
                </c:pt>
                <c:pt idx="152113">
                  <c:v>4.1092999999999998E-2</c:v>
                </c:pt>
                <c:pt idx="152114">
                  <c:v>4.1093999999999999E-2</c:v>
                </c:pt>
                <c:pt idx="152115">
                  <c:v>4.1093999999999999E-2</c:v>
                </c:pt>
                <c:pt idx="152116">
                  <c:v>4.1095E-2</c:v>
                </c:pt>
                <c:pt idx="152117">
                  <c:v>4.1095E-2</c:v>
                </c:pt>
                <c:pt idx="152118">
                  <c:v>4.1096000000000001E-2</c:v>
                </c:pt>
                <c:pt idx="152119">
                  <c:v>4.1097000000000002E-2</c:v>
                </c:pt>
                <c:pt idx="152120">
                  <c:v>4.1097000000000002E-2</c:v>
                </c:pt>
                <c:pt idx="152121">
                  <c:v>4.1098000000000003E-2</c:v>
                </c:pt>
                <c:pt idx="152122">
                  <c:v>4.1098000000000003E-2</c:v>
                </c:pt>
                <c:pt idx="152123">
                  <c:v>4.1098000000000003E-2</c:v>
                </c:pt>
                <c:pt idx="152124">
                  <c:v>4.1098999999999997E-2</c:v>
                </c:pt>
                <c:pt idx="152125">
                  <c:v>4.1098999999999997E-2</c:v>
                </c:pt>
                <c:pt idx="152126">
                  <c:v>4.1098999999999997E-2</c:v>
                </c:pt>
                <c:pt idx="152127">
                  <c:v>4.1099999999999998E-2</c:v>
                </c:pt>
                <c:pt idx="152128">
                  <c:v>4.1099999999999998E-2</c:v>
                </c:pt>
                <c:pt idx="152129">
                  <c:v>4.1099999999999998E-2</c:v>
                </c:pt>
                <c:pt idx="152130">
                  <c:v>4.1100999999999999E-2</c:v>
                </c:pt>
                <c:pt idx="152131">
                  <c:v>4.1100999999999999E-2</c:v>
                </c:pt>
                <c:pt idx="152132">
                  <c:v>4.1100999999999999E-2</c:v>
                </c:pt>
                <c:pt idx="152133">
                  <c:v>4.1100999999999999E-2</c:v>
                </c:pt>
                <c:pt idx="152134">
                  <c:v>4.1102E-2</c:v>
                </c:pt>
                <c:pt idx="152135">
                  <c:v>4.1102E-2</c:v>
                </c:pt>
                <c:pt idx="152136">
                  <c:v>4.1102E-2</c:v>
                </c:pt>
                <c:pt idx="152137">
                  <c:v>4.1102E-2</c:v>
                </c:pt>
                <c:pt idx="152138">
                  <c:v>4.1102E-2</c:v>
                </c:pt>
                <c:pt idx="152139">
                  <c:v>4.1102E-2</c:v>
                </c:pt>
                <c:pt idx="152140">
                  <c:v>4.1102E-2</c:v>
                </c:pt>
                <c:pt idx="152141">
                  <c:v>4.1103000000000001E-2</c:v>
                </c:pt>
                <c:pt idx="152142">
                  <c:v>4.1103000000000001E-2</c:v>
                </c:pt>
                <c:pt idx="152143">
                  <c:v>4.1103000000000001E-2</c:v>
                </c:pt>
                <c:pt idx="152144">
                  <c:v>4.1103000000000001E-2</c:v>
                </c:pt>
                <c:pt idx="152145">
                  <c:v>4.1103000000000001E-2</c:v>
                </c:pt>
                <c:pt idx="152146">
                  <c:v>4.1103000000000001E-2</c:v>
                </c:pt>
                <c:pt idx="152147">
                  <c:v>4.1104000000000002E-2</c:v>
                </c:pt>
                <c:pt idx="152148">
                  <c:v>4.1104000000000002E-2</c:v>
                </c:pt>
                <c:pt idx="152149">
                  <c:v>4.1104000000000002E-2</c:v>
                </c:pt>
                <c:pt idx="152150">
                  <c:v>4.1104000000000002E-2</c:v>
                </c:pt>
                <c:pt idx="152151">
                  <c:v>4.1104000000000002E-2</c:v>
                </c:pt>
                <c:pt idx="152152">
                  <c:v>4.1104000000000002E-2</c:v>
                </c:pt>
                <c:pt idx="152153">
                  <c:v>4.1105000000000003E-2</c:v>
                </c:pt>
                <c:pt idx="152154">
                  <c:v>4.1105000000000003E-2</c:v>
                </c:pt>
                <c:pt idx="152155">
                  <c:v>4.1105000000000003E-2</c:v>
                </c:pt>
                <c:pt idx="152156">
                  <c:v>4.1105000000000003E-2</c:v>
                </c:pt>
                <c:pt idx="152157">
                  <c:v>4.1105999999999997E-2</c:v>
                </c:pt>
                <c:pt idx="152158">
                  <c:v>4.1105999999999997E-2</c:v>
                </c:pt>
                <c:pt idx="152159">
                  <c:v>4.1105999999999997E-2</c:v>
                </c:pt>
                <c:pt idx="152160">
                  <c:v>4.1105999999999997E-2</c:v>
                </c:pt>
                <c:pt idx="152161">
                  <c:v>4.1105999999999997E-2</c:v>
                </c:pt>
                <c:pt idx="152162">
                  <c:v>4.1106999999999998E-2</c:v>
                </c:pt>
                <c:pt idx="152163">
                  <c:v>4.1106999999999998E-2</c:v>
                </c:pt>
                <c:pt idx="152164">
                  <c:v>4.1106999999999998E-2</c:v>
                </c:pt>
                <c:pt idx="152165">
                  <c:v>4.1106999999999998E-2</c:v>
                </c:pt>
                <c:pt idx="152166">
                  <c:v>4.1107999999999999E-2</c:v>
                </c:pt>
                <c:pt idx="152167">
                  <c:v>4.1107999999999999E-2</c:v>
                </c:pt>
                <c:pt idx="152168">
                  <c:v>4.1107999999999999E-2</c:v>
                </c:pt>
                <c:pt idx="152169">
                  <c:v>4.1107999999999999E-2</c:v>
                </c:pt>
                <c:pt idx="152170">
                  <c:v>4.1109E-2</c:v>
                </c:pt>
                <c:pt idx="152171">
                  <c:v>4.1109E-2</c:v>
                </c:pt>
                <c:pt idx="152172">
                  <c:v>4.1109E-2</c:v>
                </c:pt>
                <c:pt idx="152173">
                  <c:v>4.1109E-2</c:v>
                </c:pt>
                <c:pt idx="152174">
                  <c:v>4.1109E-2</c:v>
                </c:pt>
                <c:pt idx="152175">
                  <c:v>4.1109E-2</c:v>
                </c:pt>
                <c:pt idx="152176">
                  <c:v>4.1109E-2</c:v>
                </c:pt>
                <c:pt idx="152177">
                  <c:v>4.1110000000000001E-2</c:v>
                </c:pt>
                <c:pt idx="152178">
                  <c:v>4.1110000000000001E-2</c:v>
                </c:pt>
                <c:pt idx="152179">
                  <c:v>4.1110000000000001E-2</c:v>
                </c:pt>
                <c:pt idx="152180">
                  <c:v>4.1110000000000001E-2</c:v>
                </c:pt>
                <c:pt idx="152181">
                  <c:v>4.1110000000000001E-2</c:v>
                </c:pt>
                <c:pt idx="152182">
                  <c:v>4.1110000000000001E-2</c:v>
                </c:pt>
                <c:pt idx="152183">
                  <c:v>4.1110000000000001E-2</c:v>
                </c:pt>
                <c:pt idx="152184">
                  <c:v>4.1110000000000001E-2</c:v>
                </c:pt>
                <c:pt idx="152185">
                  <c:v>4.1110000000000001E-2</c:v>
                </c:pt>
                <c:pt idx="152186">
                  <c:v>4.1110000000000001E-2</c:v>
                </c:pt>
                <c:pt idx="152187">
                  <c:v>4.1110000000000001E-2</c:v>
                </c:pt>
                <c:pt idx="152188">
                  <c:v>4.1110000000000001E-2</c:v>
                </c:pt>
                <c:pt idx="152189">
                  <c:v>4.1110000000000001E-2</c:v>
                </c:pt>
                <c:pt idx="152190">
                  <c:v>4.1110000000000001E-2</c:v>
                </c:pt>
                <c:pt idx="152191">
                  <c:v>4.1110000000000001E-2</c:v>
                </c:pt>
                <c:pt idx="152192">
                  <c:v>4.1110000000000001E-2</c:v>
                </c:pt>
                <c:pt idx="152193">
                  <c:v>4.1110000000000001E-2</c:v>
                </c:pt>
                <c:pt idx="152194">
                  <c:v>4.1110000000000001E-2</c:v>
                </c:pt>
                <c:pt idx="152195">
                  <c:v>4.1109E-2</c:v>
                </c:pt>
                <c:pt idx="152196">
                  <c:v>4.1109E-2</c:v>
                </c:pt>
                <c:pt idx="152197">
                  <c:v>4.1109E-2</c:v>
                </c:pt>
                <c:pt idx="152198">
                  <c:v>4.1109E-2</c:v>
                </c:pt>
                <c:pt idx="152199">
                  <c:v>4.1109E-2</c:v>
                </c:pt>
                <c:pt idx="152200">
                  <c:v>4.1107999999999999E-2</c:v>
                </c:pt>
                <c:pt idx="152201">
                  <c:v>4.1107999999999999E-2</c:v>
                </c:pt>
                <c:pt idx="152202">
                  <c:v>4.1107999999999999E-2</c:v>
                </c:pt>
                <c:pt idx="152203">
                  <c:v>4.1107999999999999E-2</c:v>
                </c:pt>
                <c:pt idx="152204">
                  <c:v>4.1107999999999999E-2</c:v>
                </c:pt>
                <c:pt idx="152205">
                  <c:v>4.1107999999999999E-2</c:v>
                </c:pt>
                <c:pt idx="152206">
                  <c:v>4.1106999999999998E-2</c:v>
                </c:pt>
                <c:pt idx="152207">
                  <c:v>4.1106999999999998E-2</c:v>
                </c:pt>
                <c:pt idx="152208">
                  <c:v>4.1106999999999998E-2</c:v>
                </c:pt>
                <c:pt idx="152209">
                  <c:v>4.1106999999999998E-2</c:v>
                </c:pt>
                <c:pt idx="152210">
                  <c:v>4.1106999999999998E-2</c:v>
                </c:pt>
                <c:pt idx="152211">
                  <c:v>4.1105999999999997E-2</c:v>
                </c:pt>
                <c:pt idx="152212">
                  <c:v>4.1105999999999997E-2</c:v>
                </c:pt>
                <c:pt idx="152213">
                  <c:v>4.1105999999999997E-2</c:v>
                </c:pt>
                <c:pt idx="152214">
                  <c:v>4.1105999999999997E-2</c:v>
                </c:pt>
                <c:pt idx="152215">
                  <c:v>4.1105999999999997E-2</c:v>
                </c:pt>
                <c:pt idx="152216">
                  <c:v>4.1105999999999997E-2</c:v>
                </c:pt>
                <c:pt idx="152217">
                  <c:v>4.1105999999999997E-2</c:v>
                </c:pt>
                <c:pt idx="152218">
                  <c:v>4.1105999999999997E-2</c:v>
                </c:pt>
                <c:pt idx="152219">
                  <c:v>4.1105999999999997E-2</c:v>
                </c:pt>
                <c:pt idx="152220">
                  <c:v>4.1105999999999997E-2</c:v>
                </c:pt>
                <c:pt idx="152221">
                  <c:v>4.1105999999999997E-2</c:v>
                </c:pt>
                <c:pt idx="152222">
                  <c:v>4.1105999999999997E-2</c:v>
                </c:pt>
                <c:pt idx="152223">
                  <c:v>4.1105999999999997E-2</c:v>
                </c:pt>
                <c:pt idx="152224">
                  <c:v>4.1106999999999998E-2</c:v>
                </c:pt>
                <c:pt idx="152225">
                  <c:v>4.1106999999999998E-2</c:v>
                </c:pt>
                <c:pt idx="152226">
                  <c:v>4.1106999999999998E-2</c:v>
                </c:pt>
                <c:pt idx="152227">
                  <c:v>4.1106999999999998E-2</c:v>
                </c:pt>
                <c:pt idx="152228">
                  <c:v>4.1107999999999999E-2</c:v>
                </c:pt>
                <c:pt idx="152229">
                  <c:v>4.1107999999999999E-2</c:v>
                </c:pt>
                <c:pt idx="152230">
                  <c:v>4.1107999999999999E-2</c:v>
                </c:pt>
                <c:pt idx="152231">
                  <c:v>4.1109E-2</c:v>
                </c:pt>
                <c:pt idx="152232">
                  <c:v>4.1109E-2</c:v>
                </c:pt>
                <c:pt idx="152233">
                  <c:v>4.1109E-2</c:v>
                </c:pt>
                <c:pt idx="152234">
                  <c:v>4.1110000000000001E-2</c:v>
                </c:pt>
                <c:pt idx="152235">
                  <c:v>4.1110000000000001E-2</c:v>
                </c:pt>
                <c:pt idx="152236">
                  <c:v>4.1111000000000002E-2</c:v>
                </c:pt>
                <c:pt idx="152237">
                  <c:v>4.1112000000000003E-2</c:v>
                </c:pt>
                <c:pt idx="152238">
                  <c:v>4.1112000000000003E-2</c:v>
                </c:pt>
                <c:pt idx="152239">
                  <c:v>4.1112999999999997E-2</c:v>
                </c:pt>
                <c:pt idx="152240">
                  <c:v>4.1112999999999997E-2</c:v>
                </c:pt>
                <c:pt idx="152241">
                  <c:v>4.1113999999999998E-2</c:v>
                </c:pt>
                <c:pt idx="152242">
                  <c:v>4.1114999999999999E-2</c:v>
                </c:pt>
                <c:pt idx="152243">
                  <c:v>4.1114999999999999E-2</c:v>
                </c:pt>
                <c:pt idx="152244">
                  <c:v>4.1116E-2</c:v>
                </c:pt>
                <c:pt idx="152245">
                  <c:v>4.1116E-2</c:v>
                </c:pt>
                <c:pt idx="152246">
                  <c:v>4.1117000000000001E-2</c:v>
                </c:pt>
                <c:pt idx="152247">
                  <c:v>4.1118000000000002E-2</c:v>
                </c:pt>
                <c:pt idx="152248">
                  <c:v>4.1119000000000003E-2</c:v>
                </c:pt>
                <c:pt idx="152249">
                  <c:v>4.1119999999999997E-2</c:v>
                </c:pt>
                <c:pt idx="152250">
                  <c:v>4.1119999999999997E-2</c:v>
                </c:pt>
                <c:pt idx="152251">
                  <c:v>4.1120999999999998E-2</c:v>
                </c:pt>
                <c:pt idx="152252">
                  <c:v>4.1121999999999999E-2</c:v>
                </c:pt>
                <c:pt idx="152253">
                  <c:v>4.1121999999999999E-2</c:v>
                </c:pt>
                <c:pt idx="152254">
                  <c:v>4.1123E-2</c:v>
                </c:pt>
                <c:pt idx="152255">
                  <c:v>4.1124000000000001E-2</c:v>
                </c:pt>
                <c:pt idx="152256">
                  <c:v>4.1124000000000001E-2</c:v>
                </c:pt>
                <c:pt idx="152257">
                  <c:v>4.1125000000000002E-2</c:v>
                </c:pt>
                <c:pt idx="152258">
                  <c:v>4.1126000000000003E-2</c:v>
                </c:pt>
                <c:pt idx="152259">
                  <c:v>4.1126999999999997E-2</c:v>
                </c:pt>
                <c:pt idx="152260">
                  <c:v>4.1126999999999997E-2</c:v>
                </c:pt>
                <c:pt idx="152261">
                  <c:v>4.1127999999999998E-2</c:v>
                </c:pt>
                <c:pt idx="152262">
                  <c:v>4.1128999999999999E-2</c:v>
                </c:pt>
                <c:pt idx="152263">
                  <c:v>4.1128999999999999E-2</c:v>
                </c:pt>
                <c:pt idx="152264">
                  <c:v>4.113E-2</c:v>
                </c:pt>
                <c:pt idx="152265">
                  <c:v>4.113E-2</c:v>
                </c:pt>
                <c:pt idx="152266">
                  <c:v>4.1131000000000001E-2</c:v>
                </c:pt>
                <c:pt idx="152267">
                  <c:v>4.1131000000000001E-2</c:v>
                </c:pt>
                <c:pt idx="152268">
                  <c:v>4.1132000000000002E-2</c:v>
                </c:pt>
                <c:pt idx="152269">
                  <c:v>4.1132000000000002E-2</c:v>
                </c:pt>
                <c:pt idx="152270">
                  <c:v>4.1133000000000003E-2</c:v>
                </c:pt>
                <c:pt idx="152271">
                  <c:v>4.1133000000000003E-2</c:v>
                </c:pt>
                <c:pt idx="152272">
                  <c:v>4.1133999999999997E-2</c:v>
                </c:pt>
                <c:pt idx="152273">
                  <c:v>4.1133999999999997E-2</c:v>
                </c:pt>
                <c:pt idx="152274">
                  <c:v>4.1134999999999998E-2</c:v>
                </c:pt>
                <c:pt idx="152275">
                  <c:v>4.1134999999999998E-2</c:v>
                </c:pt>
                <c:pt idx="152276">
                  <c:v>4.1134999999999998E-2</c:v>
                </c:pt>
                <c:pt idx="152277">
                  <c:v>4.1135999999999999E-2</c:v>
                </c:pt>
                <c:pt idx="152278">
                  <c:v>4.1135999999999999E-2</c:v>
                </c:pt>
                <c:pt idx="152279">
                  <c:v>4.1135999999999999E-2</c:v>
                </c:pt>
                <c:pt idx="152280">
                  <c:v>4.1135999999999999E-2</c:v>
                </c:pt>
                <c:pt idx="152281">
                  <c:v>4.1135999999999999E-2</c:v>
                </c:pt>
                <c:pt idx="152282">
                  <c:v>4.1135999999999999E-2</c:v>
                </c:pt>
                <c:pt idx="152283">
                  <c:v>4.1135999999999999E-2</c:v>
                </c:pt>
                <c:pt idx="152284">
                  <c:v>4.1135999999999999E-2</c:v>
                </c:pt>
                <c:pt idx="152285">
                  <c:v>4.1135999999999999E-2</c:v>
                </c:pt>
                <c:pt idx="152286">
                  <c:v>4.1135999999999999E-2</c:v>
                </c:pt>
                <c:pt idx="152287">
                  <c:v>4.1135999999999999E-2</c:v>
                </c:pt>
                <c:pt idx="152288">
                  <c:v>4.1135999999999999E-2</c:v>
                </c:pt>
                <c:pt idx="152289">
                  <c:v>4.1135999999999999E-2</c:v>
                </c:pt>
                <c:pt idx="152290">
                  <c:v>4.1135999999999999E-2</c:v>
                </c:pt>
                <c:pt idx="152291">
                  <c:v>4.1135999999999999E-2</c:v>
                </c:pt>
                <c:pt idx="152292">
                  <c:v>4.1135999999999999E-2</c:v>
                </c:pt>
                <c:pt idx="152293">
                  <c:v>4.1135999999999999E-2</c:v>
                </c:pt>
                <c:pt idx="152294">
                  <c:v>4.1135999999999999E-2</c:v>
                </c:pt>
                <c:pt idx="152295">
                  <c:v>4.1135999999999999E-2</c:v>
                </c:pt>
                <c:pt idx="152296">
                  <c:v>4.1135999999999999E-2</c:v>
                </c:pt>
                <c:pt idx="152297">
                  <c:v>4.1135999999999999E-2</c:v>
                </c:pt>
                <c:pt idx="152298">
                  <c:v>4.1135999999999999E-2</c:v>
                </c:pt>
                <c:pt idx="152299">
                  <c:v>4.1135999999999999E-2</c:v>
                </c:pt>
                <c:pt idx="152300">
                  <c:v>4.1135999999999999E-2</c:v>
                </c:pt>
                <c:pt idx="152301">
                  <c:v>4.1134999999999998E-2</c:v>
                </c:pt>
                <c:pt idx="152302">
                  <c:v>4.1134999999999998E-2</c:v>
                </c:pt>
                <c:pt idx="152303">
                  <c:v>4.1134999999999998E-2</c:v>
                </c:pt>
                <c:pt idx="152304">
                  <c:v>4.1134999999999998E-2</c:v>
                </c:pt>
                <c:pt idx="152305">
                  <c:v>4.1134999999999998E-2</c:v>
                </c:pt>
                <c:pt idx="152306">
                  <c:v>4.1135999999999999E-2</c:v>
                </c:pt>
                <c:pt idx="152307">
                  <c:v>4.1135999999999999E-2</c:v>
                </c:pt>
                <c:pt idx="152308">
                  <c:v>4.1135999999999999E-2</c:v>
                </c:pt>
                <c:pt idx="152309">
                  <c:v>4.1135999999999999E-2</c:v>
                </c:pt>
                <c:pt idx="152310">
                  <c:v>4.1135999999999999E-2</c:v>
                </c:pt>
                <c:pt idx="152311">
                  <c:v>4.1137E-2</c:v>
                </c:pt>
                <c:pt idx="152312">
                  <c:v>4.1137E-2</c:v>
                </c:pt>
                <c:pt idx="152313">
                  <c:v>4.1137E-2</c:v>
                </c:pt>
                <c:pt idx="152314">
                  <c:v>4.1137E-2</c:v>
                </c:pt>
                <c:pt idx="152315">
                  <c:v>4.1138000000000001E-2</c:v>
                </c:pt>
                <c:pt idx="152316">
                  <c:v>4.1138000000000001E-2</c:v>
                </c:pt>
                <c:pt idx="152317">
                  <c:v>4.1139000000000002E-2</c:v>
                </c:pt>
                <c:pt idx="152318">
                  <c:v>4.1139000000000002E-2</c:v>
                </c:pt>
                <c:pt idx="152319">
                  <c:v>4.1140000000000003E-2</c:v>
                </c:pt>
                <c:pt idx="152320">
                  <c:v>4.1140000000000003E-2</c:v>
                </c:pt>
                <c:pt idx="152321">
                  <c:v>4.1140999999999997E-2</c:v>
                </c:pt>
                <c:pt idx="152322">
                  <c:v>4.1141999999999998E-2</c:v>
                </c:pt>
                <c:pt idx="152323">
                  <c:v>4.1141999999999998E-2</c:v>
                </c:pt>
                <c:pt idx="152324">
                  <c:v>4.1142999999999999E-2</c:v>
                </c:pt>
                <c:pt idx="152325">
                  <c:v>4.1142999999999999E-2</c:v>
                </c:pt>
                <c:pt idx="152326">
                  <c:v>4.1144E-2</c:v>
                </c:pt>
                <c:pt idx="152327">
                  <c:v>4.1144E-2</c:v>
                </c:pt>
                <c:pt idx="152328">
                  <c:v>4.1145000000000001E-2</c:v>
                </c:pt>
                <c:pt idx="152329">
                  <c:v>4.1146000000000002E-2</c:v>
                </c:pt>
                <c:pt idx="152330">
                  <c:v>4.1146000000000002E-2</c:v>
                </c:pt>
                <c:pt idx="152331">
                  <c:v>4.1147000000000003E-2</c:v>
                </c:pt>
                <c:pt idx="152332">
                  <c:v>4.1147999999999997E-2</c:v>
                </c:pt>
                <c:pt idx="152333">
                  <c:v>4.1147999999999997E-2</c:v>
                </c:pt>
                <c:pt idx="152334">
                  <c:v>4.1148999999999998E-2</c:v>
                </c:pt>
                <c:pt idx="152335">
                  <c:v>4.1148999999999998E-2</c:v>
                </c:pt>
                <c:pt idx="152336">
                  <c:v>4.1149999999999999E-2</c:v>
                </c:pt>
                <c:pt idx="152337">
                  <c:v>4.1151E-2</c:v>
                </c:pt>
                <c:pt idx="152338">
                  <c:v>4.1151E-2</c:v>
                </c:pt>
                <c:pt idx="152339">
                  <c:v>4.1152000000000001E-2</c:v>
                </c:pt>
                <c:pt idx="152340">
                  <c:v>4.1152000000000001E-2</c:v>
                </c:pt>
                <c:pt idx="152341">
                  <c:v>4.1153000000000002E-2</c:v>
                </c:pt>
                <c:pt idx="152342">
                  <c:v>4.1153000000000002E-2</c:v>
                </c:pt>
                <c:pt idx="152343">
                  <c:v>4.1154000000000003E-2</c:v>
                </c:pt>
                <c:pt idx="152344">
                  <c:v>4.1154999999999997E-2</c:v>
                </c:pt>
                <c:pt idx="152345">
                  <c:v>4.1154999999999997E-2</c:v>
                </c:pt>
                <c:pt idx="152346">
                  <c:v>4.1154999999999997E-2</c:v>
                </c:pt>
                <c:pt idx="152347">
                  <c:v>4.1155999999999998E-2</c:v>
                </c:pt>
                <c:pt idx="152348">
                  <c:v>4.1155999999999998E-2</c:v>
                </c:pt>
                <c:pt idx="152349">
                  <c:v>4.1155999999999998E-2</c:v>
                </c:pt>
                <c:pt idx="152350">
                  <c:v>4.1156999999999999E-2</c:v>
                </c:pt>
                <c:pt idx="152351">
                  <c:v>4.1156999999999999E-2</c:v>
                </c:pt>
                <c:pt idx="152352">
                  <c:v>4.1156999999999999E-2</c:v>
                </c:pt>
                <c:pt idx="152353">
                  <c:v>4.1156999999999999E-2</c:v>
                </c:pt>
                <c:pt idx="152354">
                  <c:v>4.1156999999999999E-2</c:v>
                </c:pt>
                <c:pt idx="152355">
                  <c:v>4.1158E-2</c:v>
                </c:pt>
                <c:pt idx="152356">
                  <c:v>4.1158E-2</c:v>
                </c:pt>
                <c:pt idx="152357">
                  <c:v>4.1158E-2</c:v>
                </c:pt>
                <c:pt idx="152358">
                  <c:v>4.1158E-2</c:v>
                </c:pt>
                <c:pt idx="152359">
                  <c:v>4.1158E-2</c:v>
                </c:pt>
                <c:pt idx="152360">
                  <c:v>4.1158E-2</c:v>
                </c:pt>
                <c:pt idx="152361">
                  <c:v>4.1156999999999999E-2</c:v>
                </c:pt>
                <c:pt idx="152362">
                  <c:v>4.1156999999999999E-2</c:v>
                </c:pt>
                <c:pt idx="152363">
                  <c:v>4.1156999999999999E-2</c:v>
                </c:pt>
                <c:pt idx="152364">
                  <c:v>4.1156999999999999E-2</c:v>
                </c:pt>
                <c:pt idx="152365">
                  <c:v>4.1156999999999999E-2</c:v>
                </c:pt>
                <c:pt idx="152366">
                  <c:v>4.1156999999999999E-2</c:v>
                </c:pt>
                <c:pt idx="152367">
                  <c:v>4.1156999999999999E-2</c:v>
                </c:pt>
                <c:pt idx="152368">
                  <c:v>4.1155999999999998E-2</c:v>
                </c:pt>
                <c:pt idx="152369">
                  <c:v>4.1155999999999998E-2</c:v>
                </c:pt>
                <c:pt idx="152370">
                  <c:v>4.1155999999999998E-2</c:v>
                </c:pt>
                <c:pt idx="152371">
                  <c:v>4.1154999999999997E-2</c:v>
                </c:pt>
                <c:pt idx="152372">
                  <c:v>4.1154999999999997E-2</c:v>
                </c:pt>
                <c:pt idx="152373">
                  <c:v>4.1154999999999997E-2</c:v>
                </c:pt>
                <c:pt idx="152374">
                  <c:v>4.1154000000000003E-2</c:v>
                </c:pt>
                <c:pt idx="152375">
                  <c:v>4.1154000000000003E-2</c:v>
                </c:pt>
                <c:pt idx="152376">
                  <c:v>4.1153000000000002E-2</c:v>
                </c:pt>
                <c:pt idx="152377">
                  <c:v>4.1153000000000002E-2</c:v>
                </c:pt>
                <c:pt idx="152378">
                  <c:v>4.1152000000000001E-2</c:v>
                </c:pt>
                <c:pt idx="152379">
                  <c:v>4.1152000000000001E-2</c:v>
                </c:pt>
                <c:pt idx="152380">
                  <c:v>4.1152000000000001E-2</c:v>
                </c:pt>
                <c:pt idx="152381">
                  <c:v>4.1151E-2</c:v>
                </c:pt>
                <c:pt idx="152382">
                  <c:v>4.1151E-2</c:v>
                </c:pt>
                <c:pt idx="152383">
                  <c:v>4.1149999999999999E-2</c:v>
                </c:pt>
                <c:pt idx="152384">
                  <c:v>4.1148999999999998E-2</c:v>
                </c:pt>
                <c:pt idx="152385">
                  <c:v>4.1148999999999998E-2</c:v>
                </c:pt>
                <c:pt idx="152386">
                  <c:v>4.1147999999999997E-2</c:v>
                </c:pt>
                <c:pt idx="152387">
                  <c:v>4.1147999999999997E-2</c:v>
                </c:pt>
                <c:pt idx="152388">
                  <c:v>4.1147000000000003E-2</c:v>
                </c:pt>
                <c:pt idx="152389">
                  <c:v>4.1147000000000003E-2</c:v>
                </c:pt>
                <c:pt idx="152390">
                  <c:v>4.1146000000000002E-2</c:v>
                </c:pt>
                <c:pt idx="152391">
                  <c:v>4.1146000000000002E-2</c:v>
                </c:pt>
                <c:pt idx="152392">
                  <c:v>4.1145000000000001E-2</c:v>
                </c:pt>
                <c:pt idx="152393">
                  <c:v>4.1145000000000001E-2</c:v>
                </c:pt>
                <c:pt idx="152394">
                  <c:v>4.1144E-2</c:v>
                </c:pt>
                <c:pt idx="152395">
                  <c:v>4.1144E-2</c:v>
                </c:pt>
                <c:pt idx="152396">
                  <c:v>4.1142999999999999E-2</c:v>
                </c:pt>
                <c:pt idx="152397">
                  <c:v>4.1141999999999998E-2</c:v>
                </c:pt>
                <c:pt idx="152398">
                  <c:v>4.1141999999999998E-2</c:v>
                </c:pt>
                <c:pt idx="152399">
                  <c:v>4.1140999999999997E-2</c:v>
                </c:pt>
                <c:pt idx="152400">
                  <c:v>4.1140999999999997E-2</c:v>
                </c:pt>
                <c:pt idx="152401">
                  <c:v>4.1140000000000003E-2</c:v>
                </c:pt>
                <c:pt idx="152402">
                  <c:v>4.1140000000000003E-2</c:v>
                </c:pt>
                <c:pt idx="152403">
                  <c:v>4.1139000000000002E-2</c:v>
                </c:pt>
                <c:pt idx="152404">
                  <c:v>4.1138000000000001E-2</c:v>
                </c:pt>
                <c:pt idx="152405">
                  <c:v>4.1138000000000001E-2</c:v>
                </c:pt>
                <c:pt idx="152406">
                  <c:v>4.1137E-2</c:v>
                </c:pt>
                <c:pt idx="152407">
                  <c:v>4.1135999999999999E-2</c:v>
                </c:pt>
                <c:pt idx="152408">
                  <c:v>4.1135999999999999E-2</c:v>
                </c:pt>
                <c:pt idx="152409">
                  <c:v>4.1134999999999998E-2</c:v>
                </c:pt>
                <c:pt idx="152410">
                  <c:v>4.1134999999999998E-2</c:v>
                </c:pt>
                <c:pt idx="152411">
                  <c:v>4.1133999999999997E-2</c:v>
                </c:pt>
                <c:pt idx="152412">
                  <c:v>4.1133999999999997E-2</c:v>
                </c:pt>
                <c:pt idx="152413">
                  <c:v>4.1133000000000003E-2</c:v>
                </c:pt>
                <c:pt idx="152414">
                  <c:v>4.1133000000000003E-2</c:v>
                </c:pt>
                <c:pt idx="152415">
                  <c:v>4.1132000000000002E-2</c:v>
                </c:pt>
                <c:pt idx="152416">
                  <c:v>4.1132000000000002E-2</c:v>
                </c:pt>
                <c:pt idx="152417">
                  <c:v>4.1131000000000001E-2</c:v>
                </c:pt>
                <c:pt idx="152418">
                  <c:v>4.113E-2</c:v>
                </c:pt>
                <c:pt idx="152419">
                  <c:v>4.113E-2</c:v>
                </c:pt>
                <c:pt idx="152420">
                  <c:v>4.1128999999999999E-2</c:v>
                </c:pt>
                <c:pt idx="152421">
                  <c:v>4.1128999999999999E-2</c:v>
                </c:pt>
                <c:pt idx="152422">
                  <c:v>4.1127999999999998E-2</c:v>
                </c:pt>
                <c:pt idx="152423">
                  <c:v>4.1127999999999998E-2</c:v>
                </c:pt>
                <c:pt idx="152424">
                  <c:v>4.1126999999999997E-2</c:v>
                </c:pt>
                <c:pt idx="152425">
                  <c:v>4.1126999999999997E-2</c:v>
                </c:pt>
                <c:pt idx="152426">
                  <c:v>4.1126999999999997E-2</c:v>
                </c:pt>
                <c:pt idx="152427">
                  <c:v>4.1126000000000003E-2</c:v>
                </c:pt>
                <c:pt idx="152428">
                  <c:v>4.1126000000000003E-2</c:v>
                </c:pt>
                <c:pt idx="152429">
                  <c:v>4.1126000000000003E-2</c:v>
                </c:pt>
                <c:pt idx="152430">
                  <c:v>4.1125000000000002E-2</c:v>
                </c:pt>
                <c:pt idx="152431">
                  <c:v>4.1125000000000002E-2</c:v>
                </c:pt>
                <c:pt idx="152432">
                  <c:v>4.1125000000000002E-2</c:v>
                </c:pt>
                <c:pt idx="152433">
                  <c:v>4.1124000000000001E-2</c:v>
                </c:pt>
                <c:pt idx="152434">
                  <c:v>4.1124000000000001E-2</c:v>
                </c:pt>
                <c:pt idx="152435">
                  <c:v>4.1124000000000001E-2</c:v>
                </c:pt>
                <c:pt idx="152436">
                  <c:v>4.1124000000000001E-2</c:v>
                </c:pt>
                <c:pt idx="152437">
                  <c:v>4.1124000000000001E-2</c:v>
                </c:pt>
                <c:pt idx="152438">
                  <c:v>4.1124000000000001E-2</c:v>
                </c:pt>
                <c:pt idx="152439">
                  <c:v>4.1124000000000001E-2</c:v>
                </c:pt>
                <c:pt idx="152440">
                  <c:v>4.1124000000000001E-2</c:v>
                </c:pt>
                <c:pt idx="152441">
                  <c:v>4.1124000000000001E-2</c:v>
                </c:pt>
                <c:pt idx="152442">
                  <c:v>4.1124000000000001E-2</c:v>
                </c:pt>
                <c:pt idx="152443">
                  <c:v>4.1124000000000001E-2</c:v>
                </c:pt>
                <c:pt idx="152444">
                  <c:v>4.1124000000000001E-2</c:v>
                </c:pt>
                <c:pt idx="152445">
                  <c:v>4.1125000000000002E-2</c:v>
                </c:pt>
                <c:pt idx="152446">
                  <c:v>4.1125000000000002E-2</c:v>
                </c:pt>
                <c:pt idx="152447">
                  <c:v>4.1125000000000002E-2</c:v>
                </c:pt>
                <c:pt idx="152448">
                  <c:v>4.1125000000000002E-2</c:v>
                </c:pt>
                <c:pt idx="152449">
                  <c:v>4.1126000000000003E-2</c:v>
                </c:pt>
                <c:pt idx="152450">
                  <c:v>4.1126000000000003E-2</c:v>
                </c:pt>
                <c:pt idx="152451">
                  <c:v>4.1126000000000003E-2</c:v>
                </c:pt>
                <c:pt idx="152452">
                  <c:v>4.1126999999999997E-2</c:v>
                </c:pt>
                <c:pt idx="152453">
                  <c:v>4.1126999999999997E-2</c:v>
                </c:pt>
                <c:pt idx="152454">
                  <c:v>4.1126999999999997E-2</c:v>
                </c:pt>
                <c:pt idx="152455">
                  <c:v>4.1126999999999997E-2</c:v>
                </c:pt>
                <c:pt idx="152456">
                  <c:v>4.1127999999999998E-2</c:v>
                </c:pt>
                <c:pt idx="152457">
                  <c:v>4.1127999999999998E-2</c:v>
                </c:pt>
                <c:pt idx="152458">
                  <c:v>4.1128999999999999E-2</c:v>
                </c:pt>
                <c:pt idx="152459">
                  <c:v>4.1128999999999999E-2</c:v>
                </c:pt>
                <c:pt idx="152460">
                  <c:v>4.113E-2</c:v>
                </c:pt>
                <c:pt idx="152461">
                  <c:v>4.113E-2</c:v>
                </c:pt>
                <c:pt idx="152462">
                  <c:v>4.113E-2</c:v>
                </c:pt>
                <c:pt idx="152463">
                  <c:v>4.1131000000000001E-2</c:v>
                </c:pt>
                <c:pt idx="152464">
                  <c:v>4.1131000000000001E-2</c:v>
                </c:pt>
                <c:pt idx="152465">
                  <c:v>4.1131000000000001E-2</c:v>
                </c:pt>
                <c:pt idx="152466">
                  <c:v>4.1131000000000001E-2</c:v>
                </c:pt>
                <c:pt idx="152467">
                  <c:v>4.1132000000000002E-2</c:v>
                </c:pt>
                <c:pt idx="152468">
                  <c:v>4.1132000000000002E-2</c:v>
                </c:pt>
                <c:pt idx="152469">
                  <c:v>4.1132000000000002E-2</c:v>
                </c:pt>
                <c:pt idx="152470">
                  <c:v>4.1132000000000002E-2</c:v>
                </c:pt>
                <c:pt idx="152471">
                  <c:v>4.1132000000000002E-2</c:v>
                </c:pt>
                <c:pt idx="152472">
                  <c:v>4.1132000000000002E-2</c:v>
                </c:pt>
                <c:pt idx="152473">
                  <c:v>4.1132000000000002E-2</c:v>
                </c:pt>
                <c:pt idx="152474">
                  <c:v>4.1132000000000002E-2</c:v>
                </c:pt>
                <c:pt idx="152475">
                  <c:v>4.1132000000000002E-2</c:v>
                </c:pt>
                <c:pt idx="152476">
                  <c:v>4.1132000000000002E-2</c:v>
                </c:pt>
                <c:pt idx="152477">
                  <c:v>4.1132000000000002E-2</c:v>
                </c:pt>
                <c:pt idx="152478">
                  <c:v>4.1132000000000002E-2</c:v>
                </c:pt>
                <c:pt idx="152479">
                  <c:v>4.1132000000000002E-2</c:v>
                </c:pt>
                <c:pt idx="152480">
                  <c:v>4.1131000000000001E-2</c:v>
                </c:pt>
                <c:pt idx="152481">
                  <c:v>4.1131000000000001E-2</c:v>
                </c:pt>
                <c:pt idx="152482">
                  <c:v>4.1131000000000001E-2</c:v>
                </c:pt>
                <c:pt idx="152483">
                  <c:v>4.1131000000000001E-2</c:v>
                </c:pt>
                <c:pt idx="152484">
                  <c:v>4.1131000000000001E-2</c:v>
                </c:pt>
                <c:pt idx="152485">
                  <c:v>4.1131000000000001E-2</c:v>
                </c:pt>
                <c:pt idx="152486">
                  <c:v>4.113E-2</c:v>
                </c:pt>
                <c:pt idx="152487">
                  <c:v>4.113E-2</c:v>
                </c:pt>
                <c:pt idx="152488">
                  <c:v>4.113E-2</c:v>
                </c:pt>
                <c:pt idx="152489">
                  <c:v>4.113E-2</c:v>
                </c:pt>
                <c:pt idx="152490">
                  <c:v>4.1128999999999999E-2</c:v>
                </c:pt>
                <c:pt idx="152491">
                  <c:v>4.1128999999999999E-2</c:v>
                </c:pt>
                <c:pt idx="152492">
                  <c:v>4.1128999999999999E-2</c:v>
                </c:pt>
                <c:pt idx="152493">
                  <c:v>4.1128999999999999E-2</c:v>
                </c:pt>
                <c:pt idx="152494">
                  <c:v>4.1128999999999999E-2</c:v>
                </c:pt>
                <c:pt idx="152495">
                  <c:v>4.1128999999999999E-2</c:v>
                </c:pt>
                <c:pt idx="152496">
                  <c:v>4.1128999999999999E-2</c:v>
                </c:pt>
                <c:pt idx="152497">
                  <c:v>4.1128999999999999E-2</c:v>
                </c:pt>
                <c:pt idx="152498">
                  <c:v>4.1128999999999999E-2</c:v>
                </c:pt>
                <c:pt idx="152499">
                  <c:v>4.1128999999999999E-2</c:v>
                </c:pt>
                <c:pt idx="152500">
                  <c:v>4.1128999999999999E-2</c:v>
                </c:pt>
                <c:pt idx="152501">
                  <c:v>4.1128999999999999E-2</c:v>
                </c:pt>
                <c:pt idx="152502">
                  <c:v>4.113E-2</c:v>
                </c:pt>
                <c:pt idx="152503">
                  <c:v>4.113E-2</c:v>
                </c:pt>
                <c:pt idx="152504">
                  <c:v>4.113E-2</c:v>
                </c:pt>
                <c:pt idx="152505">
                  <c:v>4.1131000000000001E-2</c:v>
                </c:pt>
                <c:pt idx="152506">
                  <c:v>4.1132000000000002E-2</c:v>
                </c:pt>
                <c:pt idx="152507">
                  <c:v>4.1132000000000002E-2</c:v>
                </c:pt>
                <c:pt idx="152508">
                  <c:v>4.1133000000000003E-2</c:v>
                </c:pt>
                <c:pt idx="152509">
                  <c:v>4.1133999999999997E-2</c:v>
                </c:pt>
                <c:pt idx="152510">
                  <c:v>4.1134999999999998E-2</c:v>
                </c:pt>
                <c:pt idx="152511">
                  <c:v>4.1134999999999998E-2</c:v>
                </c:pt>
                <c:pt idx="152512">
                  <c:v>4.1135999999999999E-2</c:v>
                </c:pt>
                <c:pt idx="152513">
                  <c:v>4.1137E-2</c:v>
                </c:pt>
                <c:pt idx="152514">
                  <c:v>4.1138000000000001E-2</c:v>
                </c:pt>
                <c:pt idx="152515">
                  <c:v>4.1139000000000002E-2</c:v>
                </c:pt>
                <c:pt idx="152516">
                  <c:v>4.1140000000000003E-2</c:v>
                </c:pt>
                <c:pt idx="152517">
                  <c:v>4.1140999999999997E-2</c:v>
                </c:pt>
                <c:pt idx="152518">
                  <c:v>4.1142999999999999E-2</c:v>
                </c:pt>
                <c:pt idx="152519">
                  <c:v>4.1144E-2</c:v>
                </c:pt>
                <c:pt idx="152520">
                  <c:v>4.1145000000000001E-2</c:v>
                </c:pt>
                <c:pt idx="152521">
                  <c:v>4.1147000000000003E-2</c:v>
                </c:pt>
                <c:pt idx="152522">
                  <c:v>4.1147999999999997E-2</c:v>
                </c:pt>
                <c:pt idx="152523">
                  <c:v>4.1148999999999998E-2</c:v>
                </c:pt>
                <c:pt idx="152524">
                  <c:v>4.1149999999999999E-2</c:v>
                </c:pt>
                <c:pt idx="152525">
                  <c:v>4.1152000000000001E-2</c:v>
                </c:pt>
                <c:pt idx="152526">
                  <c:v>4.1153000000000002E-2</c:v>
                </c:pt>
                <c:pt idx="152527">
                  <c:v>4.1154000000000003E-2</c:v>
                </c:pt>
                <c:pt idx="152528">
                  <c:v>4.1155999999999998E-2</c:v>
                </c:pt>
                <c:pt idx="152529">
                  <c:v>4.1156999999999999E-2</c:v>
                </c:pt>
                <c:pt idx="152530">
                  <c:v>4.1159000000000001E-2</c:v>
                </c:pt>
                <c:pt idx="152531">
                  <c:v>4.1160000000000002E-2</c:v>
                </c:pt>
                <c:pt idx="152532">
                  <c:v>4.1161999999999997E-2</c:v>
                </c:pt>
                <c:pt idx="152533">
                  <c:v>4.1162999999999998E-2</c:v>
                </c:pt>
                <c:pt idx="152534">
                  <c:v>4.1163999999999999E-2</c:v>
                </c:pt>
                <c:pt idx="152535">
                  <c:v>4.1166000000000001E-2</c:v>
                </c:pt>
                <c:pt idx="152536">
                  <c:v>4.1167000000000002E-2</c:v>
                </c:pt>
                <c:pt idx="152537">
                  <c:v>4.1168000000000003E-2</c:v>
                </c:pt>
                <c:pt idx="152538">
                  <c:v>4.1168999999999997E-2</c:v>
                </c:pt>
                <c:pt idx="152539">
                  <c:v>4.1170999999999999E-2</c:v>
                </c:pt>
                <c:pt idx="152540">
                  <c:v>4.1172E-2</c:v>
                </c:pt>
                <c:pt idx="152541">
                  <c:v>4.1173000000000001E-2</c:v>
                </c:pt>
                <c:pt idx="152542">
                  <c:v>4.1174000000000002E-2</c:v>
                </c:pt>
                <c:pt idx="152543">
                  <c:v>4.1175000000000003E-2</c:v>
                </c:pt>
                <c:pt idx="152544">
                  <c:v>4.1176999999999998E-2</c:v>
                </c:pt>
                <c:pt idx="152545">
                  <c:v>4.1177999999999999E-2</c:v>
                </c:pt>
                <c:pt idx="152546">
                  <c:v>4.1179E-2</c:v>
                </c:pt>
                <c:pt idx="152547">
                  <c:v>4.1179E-2</c:v>
                </c:pt>
                <c:pt idx="152548">
                  <c:v>4.1180000000000001E-2</c:v>
                </c:pt>
                <c:pt idx="152549">
                  <c:v>4.1181000000000002E-2</c:v>
                </c:pt>
                <c:pt idx="152550">
                  <c:v>4.1182000000000003E-2</c:v>
                </c:pt>
                <c:pt idx="152551">
                  <c:v>4.1182999999999997E-2</c:v>
                </c:pt>
                <c:pt idx="152552">
                  <c:v>4.1182999999999997E-2</c:v>
                </c:pt>
                <c:pt idx="152553">
                  <c:v>4.1183999999999998E-2</c:v>
                </c:pt>
                <c:pt idx="152554">
                  <c:v>4.1184999999999999E-2</c:v>
                </c:pt>
                <c:pt idx="152555">
                  <c:v>4.1186E-2</c:v>
                </c:pt>
                <c:pt idx="152556">
                  <c:v>4.1186E-2</c:v>
                </c:pt>
                <c:pt idx="152557">
                  <c:v>4.1187000000000001E-2</c:v>
                </c:pt>
                <c:pt idx="152558">
                  <c:v>4.1187000000000001E-2</c:v>
                </c:pt>
                <c:pt idx="152559">
                  <c:v>4.1187000000000001E-2</c:v>
                </c:pt>
                <c:pt idx="152560">
                  <c:v>4.1188000000000002E-2</c:v>
                </c:pt>
                <c:pt idx="152561">
                  <c:v>4.1188000000000002E-2</c:v>
                </c:pt>
                <c:pt idx="152562">
                  <c:v>4.1188000000000002E-2</c:v>
                </c:pt>
                <c:pt idx="152563">
                  <c:v>4.1188000000000002E-2</c:v>
                </c:pt>
                <c:pt idx="152564">
                  <c:v>4.1188000000000002E-2</c:v>
                </c:pt>
                <c:pt idx="152565">
                  <c:v>4.1189000000000003E-2</c:v>
                </c:pt>
                <c:pt idx="152566">
                  <c:v>4.1189000000000003E-2</c:v>
                </c:pt>
                <c:pt idx="152567">
                  <c:v>4.1189000000000003E-2</c:v>
                </c:pt>
                <c:pt idx="152568">
                  <c:v>4.1189000000000003E-2</c:v>
                </c:pt>
                <c:pt idx="152569">
                  <c:v>4.1189000000000003E-2</c:v>
                </c:pt>
                <c:pt idx="152570">
                  <c:v>4.1188000000000002E-2</c:v>
                </c:pt>
                <c:pt idx="152571">
                  <c:v>4.1188000000000002E-2</c:v>
                </c:pt>
                <c:pt idx="152572">
                  <c:v>4.1188000000000002E-2</c:v>
                </c:pt>
                <c:pt idx="152573">
                  <c:v>4.1188000000000002E-2</c:v>
                </c:pt>
                <c:pt idx="152574">
                  <c:v>4.1187000000000001E-2</c:v>
                </c:pt>
                <c:pt idx="152575">
                  <c:v>4.1187000000000001E-2</c:v>
                </c:pt>
                <c:pt idx="152576">
                  <c:v>4.1187000000000001E-2</c:v>
                </c:pt>
                <c:pt idx="152577">
                  <c:v>4.1187000000000001E-2</c:v>
                </c:pt>
                <c:pt idx="152578">
                  <c:v>4.1186E-2</c:v>
                </c:pt>
                <c:pt idx="152579">
                  <c:v>4.1186E-2</c:v>
                </c:pt>
                <c:pt idx="152580">
                  <c:v>4.1186E-2</c:v>
                </c:pt>
                <c:pt idx="152581">
                  <c:v>4.1184999999999999E-2</c:v>
                </c:pt>
                <c:pt idx="152582">
                  <c:v>4.1184999999999999E-2</c:v>
                </c:pt>
                <c:pt idx="152583">
                  <c:v>4.1184999999999999E-2</c:v>
                </c:pt>
                <c:pt idx="152584">
                  <c:v>4.1183999999999998E-2</c:v>
                </c:pt>
                <c:pt idx="152585">
                  <c:v>4.1183999999999998E-2</c:v>
                </c:pt>
                <c:pt idx="152586">
                  <c:v>4.1182999999999997E-2</c:v>
                </c:pt>
                <c:pt idx="152587">
                  <c:v>4.1182999999999997E-2</c:v>
                </c:pt>
                <c:pt idx="152588">
                  <c:v>4.1182000000000003E-2</c:v>
                </c:pt>
                <c:pt idx="152589">
                  <c:v>4.1182000000000003E-2</c:v>
                </c:pt>
                <c:pt idx="152590">
                  <c:v>4.1182000000000003E-2</c:v>
                </c:pt>
                <c:pt idx="152591">
                  <c:v>4.1182000000000003E-2</c:v>
                </c:pt>
                <c:pt idx="152592">
                  <c:v>4.1181000000000002E-2</c:v>
                </c:pt>
                <c:pt idx="152593">
                  <c:v>4.1181000000000002E-2</c:v>
                </c:pt>
                <c:pt idx="152594">
                  <c:v>4.1181000000000002E-2</c:v>
                </c:pt>
                <c:pt idx="152595">
                  <c:v>4.1180000000000001E-2</c:v>
                </c:pt>
                <c:pt idx="152596">
                  <c:v>4.1180000000000001E-2</c:v>
                </c:pt>
                <c:pt idx="152597">
                  <c:v>4.1180000000000001E-2</c:v>
                </c:pt>
                <c:pt idx="152598">
                  <c:v>4.1180000000000001E-2</c:v>
                </c:pt>
                <c:pt idx="152599">
                  <c:v>4.1180000000000001E-2</c:v>
                </c:pt>
                <c:pt idx="152600">
                  <c:v>4.1180000000000001E-2</c:v>
                </c:pt>
                <c:pt idx="152601">
                  <c:v>4.1180000000000001E-2</c:v>
                </c:pt>
                <c:pt idx="152602">
                  <c:v>4.1180000000000001E-2</c:v>
                </c:pt>
                <c:pt idx="152603">
                  <c:v>4.1180000000000001E-2</c:v>
                </c:pt>
                <c:pt idx="152604">
                  <c:v>4.1180000000000001E-2</c:v>
                </c:pt>
                <c:pt idx="152605">
                  <c:v>4.1179E-2</c:v>
                </c:pt>
                <c:pt idx="152606">
                  <c:v>4.1179E-2</c:v>
                </c:pt>
                <c:pt idx="152607">
                  <c:v>4.1179E-2</c:v>
                </c:pt>
                <c:pt idx="152608">
                  <c:v>4.1179E-2</c:v>
                </c:pt>
                <c:pt idx="152609">
                  <c:v>4.1179E-2</c:v>
                </c:pt>
                <c:pt idx="152610">
                  <c:v>4.1179E-2</c:v>
                </c:pt>
                <c:pt idx="152611">
                  <c:v>4.1179E-2</c:v>
                </c:pt>
                <c:pt idx="152612">
                  <c:v>4.1179E-2</c:v>
                </c:pt>
                <c:pt idx="152613">
                  <c:v>4.1180000000000001E-2</c:v>
                </c:pt>
                <c:pt idx="152614">
                  <c:v>4.1180000000000001E-2</c:v>
                </c:pt>
                <c:pt idx="152615">
                  <c:v>4.1180000000000001E-2</c:v>
                </c:pt>
                <c:pt idx="152616">
                  <c:v>4.1180000000000001E-2</c:v>
                </c:pt>
                <c:pt idx="152617">
                  <c:v>4.1180000000000001E-2</c:v>
                </c:pt>
                <c:pt idx="152618">
                  <c:v>4.1180000000000001E-2</c:v>
                </c:pt>
                <c:pt idx="152619">
                  <c:v>4.1180000000000001E-2</c:v>
                </c:pt>
                <c:pt idx="152620">
                  <c:v>4.1180000000000001E-2</c:v>
                </c:pt>
                <c:pt idx="152621">
                  <c:v>4.1180000000000001E-2</c:v>
                </c:pt>
                <c:pt idx="152622">
                  <c:v>4.1180000000000001E-2</c:v>
                </c:pt>
                <c:pt idx="152623">
                  <c:v>4.1180000000000001E-2</c:v>
                </c:pt>
                <c:pt idx="152624">
                  <c:v>4.1180000000000001E-2</c:v>
                </c:pt>
                <c:pt idx="152625">
                  <c:v>4.1180000000000001E-2</c:v>
                </c:pt>
                <c:pt idx="152626">
                  <c:v>4.1180000000000001E-2</c:v>
                </c:pt>
                <c:pt idx="152627">
                  <c:v>4.1179E-2</c:v>
                </c:pt>
                <c:pt idx="152628">
                  <c:v>4.1179E-2</c:v>
                </c:pt>
                <c:pt idx="152629">
                  <c:v>4.1179E-2</c:v>
                </c:pt>
                <c:pt idx="152630">
                  <c:v>4.1179E-2</c:v>
                </c:pt>
                <c:pt idx="152631">
                  <c:v>4.1177999999999999E-2</c:v>
                </c:pt>
                <c:pt idx="152632">
                  <c:v>4.1177999999999999E-2</c:v>
                </c:pt>
                <c:pt idx="152633">
                  <c:v>4.1177999999999999E-2</c:v>
                </c:pt>
                <c:pt idx="152634">
                  <c:v>4.1176999999999998E-2</c:v>
                </c:pt>
                <c:pt idx="152635">
                  <c:v>4.1176999999999998E-2</c:v>
                </c:pt>
                <c:pt idx="152636">
                  <c:v>4.1175999999999997E-2</c:v>
                </c:pt>
                <c:pt idx="152637">
                  <c:v>4.1175999999999997E-2</c:v>
                </c:pt>
                <c:pt idx="152638">
                  <c:v>4.1175000000000003E-2</c:v>
                </c:pt>
                <c:pt idx="152639">
                  <c:v>4.1175000000000003E-2</c:v>
                </c:pt>
                <c:pt idx="152640">
                  <c:v>4.1174000000000002E-2</c:v>
                </c:pt>
                <c:pt idx="152641">
                  <c:v>4.1174000000000002E-2</c:v>
                </c:pt>
                <c:pt idx="152642">
                  <c:v>4.1173000000000001E-2</c:v>
                </c:pt>
                <c:pt idx="152643">
                  <c:v>4.1172E-2</c:v>
                </c:pt>
                <c:pt idx="152644">
                  <c:v>4.1170999999999999E-2</c:v>
                </c:pt>
                <c:pt idx="152645">
                  <c:v>4.1170999999999999E-2</c:v>
                </c:pt>
                <c:pt idx="152646">
                  <c:v>4.1169999999999998E-2</c:v>
                </c:pt>
                <c:pt idx="152647">
                  <c:v>4.1168999999999997E-2</c:v>
                </c:pt>
                <c:pt idx="152648">
                  <c:v>4.1168999999999997E-2</c:v>
                </c:pt>
                <c:pt idx="152649">
                  <c:v>4.1168000000000003E-2</c:v>
                </c:pt>
                <c:pt idx="152650">
                  <c:v>4.1167000000000002E-2</c:v>
                </c:pt>
                <c:pt idx="152651">
                  <c:v>4.1167000000000002E-2</c:v>
                </c:pt>
                <c:pt idx="152652">
                  <c:v>4.1166000000000001E-2</c:v>
                </c:pt>
                <c:pt idx="152653">
                  <c:v>4.1165E-2</c:v>
                </c:pt>
                <c:pt idx="152654">
                  <c:v>4.1163999999999999E-2</c:v>
                </c:pt>
                <c:pt idx="152655">
                  <c:v>4.1162999999999998E-2</c:v>
                </c:pt>
                <c:pt idx="152656">
                  <c:v>4.1162999999999998E-2</c:v>
                </c:pt>
                <c:pt idx="152657">
                  <c:v>4.1161999999999997E-2</c:v>
                </c:pt>
                <c:pt idx="152658">
                  <c:v>4.1161000000000003E-2</c:v>
                </c:pt>
                <c:pt idx="152659">
                  <c:v>4.1161000000000003E-2</c:v>
                </c:pt>
                <c:pt idx="152660">
                  <c:v>4.1160000000000002E-2</c:v>
                </c:pt>
                <c:pt idx="152661">
                  <c:v>4.1160000000000002E-2</c:v>
                </c:pt>
                <c:pt idx="152662">
                  <c:v>4.1159000000000001E-2</c:v>
                </c:pt>
                <c:pt idx="152663">
                  <c:v>4.1159000000000001E-2</c:v>
                </c:pt>
                <c:pt idx="152664">
                  <c:v>4.1158E-2</c:v>
                </c:pt>
                <c:pt idx="152665">
                  <c:v>4.1158E-2</c:v>
                </c:pt>
                <c:pt idx="152666">
                  <c:v>4.1156999999999999E-2</c:v>
                </c:pt>
                <c:pt idx="152667">
                  <c:v>4.1156999999999999E-2</c:v>
                </c:pt>
                <c:pt idx="152668">
                  <c:v>4.1156999999999999E-2</c:v>
                </c:pt>
                <c:pt idx="152669">
                  <c:v>4.1156999999999999E-2</c:v>
                </c:pt>
                <c:pt idx="152670">
                  <c:v>4.1156999999999999E-2</c:v>
                </c:pt>
                <c:pt idx="152671">
                  <c:v>4.1156999999999999E-2</c:v>
                </c:pt>
                <c:pt idx="152672">
                  <c:v>4.1156999999999999E-2</c:v>
                </c:pt>
                <c:pt idx="152673">
                  <c:v>4.1156999999999999E-2</c:v>
                </c:pt>
                <c:pt idx="152674">
                  <c:v>4.1158E-2</c:v>
                </c:pt>
                <c:pt idx="152675">
                  <c:v>4.1158E-2</c:v>
                </c:pt>
                <c:pt idx="152676">
                  <c:v>4.1158E-2</c:v>
                </c:pt>
                <c:pt idx="152677">
                  <c:v>4.1159000000000001E-2</c:v>
                </c:pt>
                <c:pt idx="152678">
                  <c:v>4.1159000000000001E-2</c:v>
                </c:pt>
                <c:pt idx="152679">
                  <c:v>4.1160000000000002E-2</c:v>
                </c:pt>
                <c:pt idx="152680">
                  <c:v>4.1161000000000003E-2</c:v>
                </c:pt>
                <c:pt idx="152681">
                  <c:v>4.1161000000000003E-2</c:v>
                </c:pt>
                <c:pt idx="152682">
                  <c:v>4.1161999999999997E-2</c:v>
                </c:pt>
                <c:pt idx="152683">
                  <c:v>4.1162999999999998E-2</c:v>
                </c:pt>
                <c:pt idx="152684">
                  <c:v>4.1163999999999999E-2</c:v>
                </c:pt>
                <c:pt idx="152685">
                  <c:v>4.1165E-2</c:v>
                </c:pt>
                <c:pt idx="152686">
                  <c:v>4.1166000000000001E-2</c:v>
                </c:pt>
                <c:pt idx="152687">
                  <c:v>4.1167000000000002E-2</c:v>
                </c:pt>
                <c:pt idx="152688">
                  <c:v>4.1168999999999997E-2</c:v>
                </c:pt>
                <c:pt idx="152689">
                  <c:v>4.1169999999999998E-2</c:v>
                </c:pt>
                <c:pt idx="152690">
                  <c:v>4.1170999999999999E-2</c:v>
                </c:pt>
                <c:pt idx="152691">
                  <c:v>4.1172E-2</c:v>
                </c:pt>
                <c:pt idx="152692">
                  <c:v>4.1173000000000001E-2</c:v>
                </c:pt>
                <c:pt idx="152693">
                  <c:v>4.1175000000000003E-2</c:v>
                </c:pt>
                <c:pt idx="152694">
                  <c:v>4.1175999999999997E-2</c:v>
                </c:pt>
                <c:pt idx="152695">
                  <c:v>4.1177999999999999E-2</c:v>
                </c:pt>
                <c:pt idx="152696">
                  <c:v>4.1179E-2</c:v>
                </c:pt>
                <c:pt idx="152697">
                  <c:v>4.1180000000000001E-2</c:v>
                </c:pt>
                <c:pt idx="152698">
                  <c:v>4.1182000000000003E-2</c:v>
                </c:pt>
                <c:pt idx="152699">
                  <c:v>4.1182999999999997E-2</c:v>
                </c:pt>
                <c:pt idx="152700">
                  <c:v>4.1184999999999999E-2</c:v>
                </c:pt>
                <c:pt idx="152701">
                  <c:v>4.1186E-2</c:v>
                </c:pt>
                <c:pt idx="152702">
                  <c:v>4.1187000000000001E-2</c:v>
                </c:pt>
                <c:pt idx="152703">
                  <c:v>4.1188000000000002E-2</c:v>
                </c:pt>
                <c:pt idx="152704">
                  <c:v>4.1189999999999997E-2</c:v>
                </c:pt>
                <c:pt idx="152705">
                  <c:v>4.1190999999999998E-2</c:v>
                </c:pt>
                <c:pt idx="152706">
                  <c:v>4.1191999999999999E-2</c:v>
                </c:pt>
                <c:pt idx="152707">
                  <c:v>4.1194000000000001E-2</c:v>
                </c:pt>
                <c:pt idx="152708">
                  <c:v>4.1195000000000002E-2</c:v>
                </c:pt>
                <c:pt idx="152709">
                  <c:v>4.1196000000000003E-2</c:v>
                </c:pt>
                <c:pt idx="152710">
                  <c:v>4.1196999999999998E-2</c:v>
                </c:pt>
                <c:pt idx="152711">
                  <c:v>4.1197999999999999E-2</c:v>
                </c:pt>
                <c:pt idx="152712">
                  <c:v>4.1199E-2</c:v>
                </c:pt>
                <c:pt idx="152713">
                  <c:v>4.1200000000000001E-2</c:v>
                </c:pt>
                <c:pt idx="152714">
                  <c:v>4.1201000000000002E-2</c:v>
                </c:pt>
                <c:pt idx="152715">
                  <c:v>4.1202000000000003E-2</c:v>
                </c:pt>
                <c:pt idx="152716">
                  <c:v>4.1202000000000003E-2</c:v>
                </c:pt>
                <c:pt idx="152717">
                  <c:v>4.1202999999999997E-2</c:v>
                </c:pt>
                <c:pt idx="152718">
                  <c:v>4.1203999999999998E-2</c:v>
                </c:pt>
                <c:pt idx="152719">
                  <c:v>4.1204999999999999E-2</c:v>
                </c:pt>
                <c:pt idx="152720">
                  <c:v>4.1204999999999999E-2</c:v>
                </c:pt>
                <c:pt idx="152721">
                  <c:v>4.1206E-2</c:v>
                </c:pt>
                <c:pt idx="152722">
                  <c:v>4.1207000000000001E-2</c:v>
                </c:pt>
                <c:pt idx="152723">
                  <c:v>4.1207000000000001E-2</c:v>
                </c:pt>
                <c:pt idx="152724">
                  <c:v>4.1207000000000001E-2</c:v>
                </c:pt>
                <c:pt idx="152725">
                  <c:v>4.1207000000000001E-2</c:v>
                </c:pt>
                <c:pt idx="152726">
                  <c:v>4.1208000000000002E-2</c:v>
                </c:pt>
                <c:pt idx="152727">
                  <c:v>4.1208000000000002E-2</c:v>
                </c:pt>
                <c:pt idx="152728">
                  <c:v>4.1208000000000002E-2</c:v>
                </c:pt>
                <c:pt idx="152729">
                  <c:v>4.1208000000000002E-2</c:v>
                </c:pt>
                <c:pt idx="152730">
                  <c:v>4.1208000000000002E-2</c:v>
                </c:pt>
                <c:pt idx="152731">
                  <c:v>4.1208000000000002E-2</c:v>
                </c:pt>
                <c:pt idx="152732">
                  <c:v>4.1209000000000003E-2</c:v>
                </c:pt>
                <c:pt idx="152733">
                  <c:v>4.1209000000000003E-2</c:v>
                </c:pt>
                <c:pt idx="152734">
                  <c:v>4.1209000000000003E-2</c:v>
                </c:pt>
                <c:pt idx="152735">
                  <c:v>4.1208000000000002E-2</c:v>
                </c:pt>
                <c:pt idx="152736">
                  <c:v>4.1208000000000002E-2</c:v>
                </c:pt>
                <c:pt idx="152737">
                  <c:v>4.1208000000000002E-2</c:v>
                </c:pt>
                <c:pt idx="152738">
                  <c:v>4.1208000000000002E-2</c:v>
                </c:pt>
                <c:pt idx="152739">
                  <c:v>4.1208000000000002E-2</c:v>
                </c:pt>
                <c:pt idx="152740">
                  <c:v>4.1208000000000002E-2</c:v>
                </c:pt>
                <c:pt idx="152741">
                  <c:v>4.1208000000000002E-2</c:v>
                </c:pt>
                <c:pt idx="152742">
                  <c:v>4.1208000000000002E-2</c:v>
                </c:pt>
                <c:pt idx="152743">
                  <c:v>4.1208000000000002E-2</c:v>
                </c:pt>
                <c:pt idx="152744">
                  <c:v>4.1208000000000002E-2</c:v>
                </c:pt>
                <c:pt idx="152745">
                  <c:v>4.1208000000000002E-2</c:v>
                </c:pt>
                <c:pt idx="152746">
                  <c:v>4.1208000000000002E-2</c:v>
                </c:pt>
                <c:pt idx="152747">
                  <c:v>4.1207000000000001E-2</c:v>
                </c:pt>
                <c:pt idx="152748">
                  <c:v>4.1207000000000001E-2</c:v>
                </c:pt>
                <c:pt idx="152749">
                  <c:v>4.1207000000000001E-2</c:v>
                </c:pt>
                <c:pt idx="152750">
                  <c:v>4.1207000000000001E-2</c:v>
                </c:pt>
                <c:pt idx="152751">
                  <c:v>4.1207000000000001E-2</c:v>
                </c:pt>
                <c:pt idx="152752">
                  <c:v>4.1207000000000001E-2</c:v>
                </c:pt>
                <c:pt idx="152753">
                  <c:v>4.1208000000000002E-2</c:v>
                </c:pt>
                <c:pt idx="152754">
                  <c:v>4.1208000000000002E-2</c:v>
                </c:pt>
                <c:pt idx="152755">
                  <c:v>4.1208000000000002E-2</c:v>
                </c:pt>
                <c:pt idx="152756">
                  <c:v>4.1208000000000002E-2</c:v>
                </c:pt>
                <c:pt idx="152757">
                  <c:v>4.1209000000000003E-2</c:v>
                </c:pt>
                <c:pt idx="152758">
                  <c:v>4.1209000000000003E-2</c:v>
                </c:pt>
                <c:pt idx="152759">
                  <c:v>4.1209000000000003E-2</c:v>
                </c:pt>
                <c:pt idx="152760">
                  <c:v>4.1209000000000003E-2</c:v>
                </c:pt>
                <c:pt idx="152761">
                  <c:v>4.1209999999999997E-2</c:v>
                </c:pt>
                <c:pt idx="152762">
                  <c:v>4.1209999999999997E-2</c:v>
                </c:pt>
                <c:pt idx="152763">
                  <c:v>4.1210999999999998E-2</c:v>
                </c:pt>
                <c:pt idx="152764">
                  <c:v>4.1210999999999998E-2</c:v>
                </c:pt>
                <c:pt idx="152765">
                  <c:v>4.1211999999999999E-2</c:v>
                </c:pt>
                <c:pt idx="152766">
                  <c:v>4.1211999999999999E-2</c:v>
                </c:pt>
                <c:pt idx="152767">
                  <c:v>4.1213E-2</c:v>
                </c:pt>
                <c:pt idx="152768">
                  <c:v>4.1214000000000001E-2</c:v>
                </c:pt>
                <c:pt idx="152769">
                  <c:v>4.1215000000000002E-2</c:v>
                </c:pt>
                <c:pt idx="152770">
                  <c:v>4.1215000000000002E-2</c:v>
                </c:pt>
                <c:pt idx="152771">
                  <c:v>4.1216000000000003E-2</c:v>
                </c:pt>
                <c:pt idx="152772">
                  <c:v>4.1216999999999997E-2</c:v>
                </c:pt>
                <c:pt idx="152773">
                  <c:v>4.1216999999999997E-2</c:v>
                </c:pt>
                <c:pt idx="152774">
                  <c:v>4.1217999999999998E-2</c:v>
                </c:pt>
                <c:pt idx="152775">
                  <c:v>4.1218999999999999E-2</c:v>
                </c:pt>
                <c:pt idx="152776">
                  <c:v>4.122E-2</c:v>
                </c:pt>
                <c:pt idx="152777">
                  <c:v>4.122E-2</c:v>
                </c:pt>
                <c:pt idx="152778">
                  <c:v>4.1221000000000001E-2</c:v>
                </c:pt>
                <c:pt idx="152779">
                  <c:v>4.1222000000000002E-2</c:v>
                </c:pt>
                <c:pt idx="152780">
                  <c:v>4.1223000000000003E-2</c:v>
                </c:pt>
                <c:pt idx="152781">
                  <c:v>4.1223999999999997E-2</c:v>
                </c:pt>
                <c:pt idx="152782">
                  <c:v>4.1224999999999998E-2</c:v>
                </c:pt>
                <c:pt idx="152783">
                  <c:v>4.1224999999999998E-2</c:v>
                </c:pt>
                <c:pt idx="152784">
                  <c:v>4.1225999999999999E-2</c:v>
                </c:pt>
                <c:pt idx="152785">
                  <c:v>4.1227E-2</c:v>
                </c:pt>
                <c:pt idx="152786">
                  <c:v>4.1228000000000001E-2</c:v>
                </c:pt>
                <c:pt idx="152787">
                  <c:v>4.1228000000000001E-2</c:v>
                </c:pt>
                <c:pt idx="152788">
                  <c:v>4.1229000000000002E-2</c:v>
                </c:pt>
                <c:pt idx="152789">
                  <c:v>4.1230000000000003E-2</c:v>
                </c:pt>
                <c:pt idx="152790">
                  <c:v>4.1230999999999997E-2</c:v>
                </c:pt>
                <c:pt idx="152791">
                  <c:v>4.1230999999999997E-2</c:v>
                </c:pt>
                <c:pt idx="152792">
                  <c:v>4.1231999999999998E-2</c:v>
                </c:pt>
                <c:pt idx="152793">
                  <c:v>4.1231999999999998E-2</c:v>
                </c:pt>
                <c:pt idx="152794">
                  <c:v>4.1232999999999999E-2</c:v>
                </c:pt>
                <c:pt idx="152795">
                  <c:v>4.1232999999999999E-2</c:v>
                </c:pt>
                <c:pt idx="152796">
                  <c:v>4.1232999999999999E-2</c:v>
                </c:pt>
                <c:pt idx="152797">
                  <c:v>4.1234E-2</c:v>
                </c:pt>
                <c:pt idx="152798">
                  <c:v>4.1234E-2</c:v>
                </c:pt>
                <c:pt idx="152799">
                  <c:v>4.1234E-2</c:v>
                </c:pt>
                <c:pt idx="152800">
                  <c:v>4.1235000000000001E-2</c:v>
                </c:pt>
                <c:pt idx="152801">
                  <c:v>4.1235000000000001E-2</c:v>
                </c:pt>
                <c:pt idx="152802">
                  <c:v>4.1235000000000001E-2</c:v>
                </c:pt>
                <c:pt idx="152803">
                  <c:v>4.1235000000000001E-2</c:v>
                </c:pt>
                <c:pt idx="152804">
                  <c:v>4.1236000000000002E-2</c:v>
                </c:pt>
                <c:pt idx="152805">
                  <c:v>4.1236000000000002E-2</c:v>
                </c:pt>
                <c:pt idx="152806">
                  <c:v>4.1236000000000002E-2</c:v>
                </c:pt>
                <c:pt idx="152807">
                  <c:v>4.1236000000000002E-2</c:v>
                </c:pt>
                <c:pt idx="152808">
                  <c:v>4.1236000000000002E-2</c:v>
                </c:pt>
                <c:pt idx="152809">
                  <c:v>4.1236000000000002E-2</c:v>
                </c:pt>
                <c:pt idx="152810">
                  <c:v>4.1236000000000002E-2</c:v>
                </c:pt>
                <c:pt idx="152811">
                  <c:v>4.1237000000000003E-2</c:v>
                </c:pt>
                <c:pt idx="152812">
                  <c:v>4.1237000000000003E-2</c:v>
                </c:pt>
                <c:pt idx="152813">
                  <c:v>4.1237999999999997E-2</c:v>
                </c:pt>
                <c:pt idx="152814">
                  <c:v>4.1238999999999998E-2</c:v>
                </c:pt>
                <c:pt idx="152815">
                  <c:v>4.1239999999999999E-2</c:v>
                </c:pt>
                <c:pt idx="152816">
                  <c:v>4.1241E-2</c:v>
                </c:pt>
                <c:pt idx="152817">
                  <c:v>4.1242000000000001E-2</c:v>
                </c:pt>
                <c:pt idx="152818">
                  <c:v>4.1244000000000003E-2</c:v>
                </c:pt>
                <c:pt idx="152819">
                  <c:v>4.1245999999999998E-2</c:v>
                </c:pt>
                <c:pt idx="152820">
                  <c:v>4.1248E-2</c:v>
                </c:pt>
                <c:pt idx="152821">
                  <c:v>4.1250000000000002E-2</c:v>
                </c:pt>
                <c:pt idx="152822">
                  <c:v>4.1252999999999998E-2</c:v>
                </c:pt>
                <c:pt idx="152823">
                  <c:v>4.1256000000000001E-2</c:v>
                </c:pt>
                <c:pt idx="152824">
                  <c:v>4.1259999999999998E-2</c:v>
                </c:pt>
                <c:pt idx="152825">
                  <c:v>4.1264000000000002E-2</c:v>
                </c:pt>
                <c:pt idx="152826">
                  <c:v>4.1269E-2</c:v>
                </c:pt>
                <c:pt idx="152827">
                  <c:v>4.1273999999999998E-2</c:v>
                </c:pt>
                <c:pt idx="152828">
                  <c:v>4.1279999999999997E-2</c:v>
                </c:pt>
                <c:pt idx="152829">
                  <c:v>4.1286000000000003E-2</c:v>
                </c:pt>
                <c:pt idx="152830">
                  <c:v>4.1293000000000003E-2</c:v>
                </c:pt>
                <c:pt idx="152831">
                  <c:v>4.1300000000000003E-2</c:v>
                </c:pt>
                <c:pt idx="152832">
                  <c:v>4.1307999999999997E-2</c:v>
                </c:pt>
                <c:pt idx="152833">
                  <c:v>4.1317E-2</c:v>
                </c:pt>
                <c:pt idx="152834">
                  <c:v>4.1327000000000003E-2</c:v>
                </c:pt>
                <c:pt idx="152835">
                  <c:v>4.1336999999999999E-2</c:v>
                </c:pt>
                <c:pt idx="152836">
                  <c:v>4.1348000000000003E-2</c:v>
                </c:pt>
                <c:pt idx="152837">
                  <c:v>4.1360000000000001E-2</c:v>
                </c:pt>
                <c:pt idx="152838">
                  <c:v>4.1373E-2</c:v>
                </c:pt>
                <c:pt idx="152839">
                  <c:v>4.1385999999999999E-2</c:v>
                </c:pt>
                <c:pt idx="152840">
                  <c:v>4.1401E-2</c:v>
                </c:pt>
                <c:pt idx="152841">
                  <c:v>4.1416000000000001E-2</c:v>
                </c:pt>
                <c:pt idx="152842">
                  <c:v>4.1431000000000003E-2</c:v>
                </c:pt>
                <c:pt idx="152843">
                  <c:v>4.1447999999999999E-2</c:v>
                </c:pt>
                <c:pt idx="152844">
                  <c:v>4.1466000000000003E-2</c:v>
                </c:pt>
                <c:pt idx="152845">
                  <c:v>4.1484E-2</c:v>
                </c:pt>
                <c:pt idx="152846">
                  <c:v>4.1503999999999999E-2</c:v>
                </c:pt>
                <c:pt idx="152847">
                  <c:v>4.1523999999999998E-2</c:v>
                </c:pt>
                <c:pt idx="152848">
                  <c:v>4.1546E-2</c:v>
                </c:pt>
                <c:pt idx="152849">
                  <c:v>4.1568000000000001E-2</c:v>
                </c:pt>
                <c:pt idx="152850">
                  <c:v>4.1591000000000003E-2</c:v>
                </c:pt>
                <c:pt idx="152851">
                  <c:v>4.1614999999999999E-2</c:v>
                </c:pt>
                <c:pt idx="152852">
                  <c:v>4.1640000000000003E-2</c:v>
                </c:pt>
                <c:pt idx="152853">
                  <c:v>4.1665000000000001E-2</c:v>
                </c:pt>
                <c:pt idx="152854">
                  <c:v>4.1692E-2</c:v>
                </c:pt>
                <c:pt idx="152855">
                  <c:v>4.1718999999999999E-2</c:v>
                </c:pt>
                <c:pt idx="152856">
                  <c:v>4.1746999999999999E-2</c:v>
                </c:pt>
                <c:pt idx="152857">
                  <c:v>4.1776000000000001E-2</c:v>
                </c:pt>
                <c:pt idx="152858">
                  <c:v>4.1806000000000003E-2</c:v>
                </c:pt>
                <c:pt idx="152859">
                  <c:v>4.1836999999999999E-2</c:v>
                </c:pt>
                <c:pt idx="152860">
                  <c:v>4.1868000000000002E-2</c:v>
                </c:pt>
                <c:pt idx="152861">
                  <c:v>4.19E-2</c:v>
                </c:pt>
                <c:pt idx="152862">
                  <c:v>4.1932999999999998E-2</c:v>
                </c:pt>
                <c:pt idx="152863">
                  <c:v>4.1966999999999997E-2</c:v>
                </c:pt>
                <c:pt idx="152864">
                  <c:v>4.2000000000000003E-2</c:v>
                </c:pt>
                <c:pt idx="152865">
                  <c:v>4.2035000000000003E-2</c:v>
                </c:pt>
                <c:pt idx="152866">
                  <c:v>4.2070000000000003E-2</c:v>
                </c:pt>
                <c:pt idx="152867">
                  <c:v>4.2104999999999997E-2</c:v>
                </c:pt>
                <c:pt idx="152868">
                  <c:v>4.2140999999999998E-2</c:v>
                </c:pt>
                <c:pt idx="152869">
                  <c:v>4.2178E-2</c:v>
                </c:pt>
                <c:pt idx="152870">
                  <c:v>4.2215000000000003E-2</c:v>
                </c:pt>
                <c:pt idx="152871">
                  <c:v>4.2251999999999998E-2</c:v>
                </c:pt>
                <c:pt idx="152872">
                  <c:v>4.2290000000000001E-2</c:v>
                </c:pt>
                <c:pt idx="152873">
                  <c:v>4.2326999999999997E-2</c:v>
                </c:pt>
                <c:pt idx="152874">
                  <c:v>4.2365E-2</c:v>
                </c:pt>
                <c:pt idx="152875">
                  <c:v>4.2403000000000003E-2</c:v>
                </c:pt>
                <c:pt idx="152876">
                  <c:v>4.2441E-2</c:v>
                </c:pt>
                <c:pt idx="152877">
                  <c:v>4.2479999999999997E-2</c:v>
                </c:pt>
                <c:pt idx="152878">
                  <c:v>4.2518E-2</c:v>
                </c:pt>
                <c:pt idx="152879">
                  <c:v>4.2555999999999997E-2</c:v>
                </c:pt>
                <c:pt idx="152880">
                  <c:v>4.2594E-2</c:v>
                </c:pt>
                <c:pt idx="152881">
                  <c:v>4.2632000000000003E-2</c:v>
                </c:pt>
                <c:pt idx="152882">
                  <c:v>4.267E-2</c:v>
                </c:pt>
                <c:pt idx="152883">
                  <c:v>4.2708000000000003E-2</c:v>
                </c:pt>
                <c:pt idx="152884">
                  <c:v>4.2744999999999998E-2</c:v>
                </c:pt>
                <c:pt idx="152885">
                  <c:v>4.2782000000000001E-2</c:v>
                </c:pt>
                <c:pt idx="152886">
                  <c:v>4.2819000000000003E-2</c:v>
                </c:pt>
                <c:pt idx="152887">
                  <c:v>4.2855999999999998E-2</c:v>
                </c:pt>
                <c:pt idx="152888">
                  <c:v>4.2890999999999999E-2</c:v>
                </c:pt>
                <c:pt idx="152889">
                  <c:v>4.2927E-2</c:v>
                </c:pt>
                <c:pt idx="152890">
                  <c:v>4.2960999999999999E-2</c:v>
                </c:pt>
                <c:pt idx="152891">
                  <c:v>4.2995999999999999E-2</c:v>
                </c:pt>
                <c:pt idx="152892">
                  <c:v>4.3028999999999998E-2</c:v>
                </c:pt>
                <c:pt idx="152893">
                  <c:v>4.3062000000000003E-2</c:v>
                </c:pt>
                <c:pt idx="152894">
                  <c:v>4.3095000000000001E-2</c:v>
                </c:pt>
                <c:pt idx="152895">
                  <c:v>4.3126999999999999E-2</c:v>
                </c:pt>
                <c:pt idx="152896">
                  <c:v>4.3158000000000002E-2</c:v>
                </c:pt>
                <c:pt idx="152897">
                  <c:v>4.3187999999999997E-2</c:v>
                </c:pt>
                <c:pt idx="152898">
                  <c:v>4.3216999999999998E-2</c:v>
                </c:pt>
                <c:pt idx="152899">
                  <c:v>4.3246E-2</c:v>
                </c:pt>
                <c:pt idx="152900">
                  <c:v>4.3272999999999999E-2</c:v>
                </c:pt>
                <c:pt idx="152901">
                  <c:v>4.3299999999999998E-2</c:v>
                </c:pt>
                <c:pt idx="152902">
                  <c:v>4.3326000000000003E-2</c:v>
                </c:pt>
                <c:pt idx="152903">
                  <c:v>4.3351000000000001E-2</c:v>
                </c:pt>
                <c:pt idx="152904">
                  <c:v>4.3374999999999997E-2</c:v>
                </c:pt>
                <c:pt idx="152905">
                  <c:v>4.3399E-2</c:v>
                </c:pt>
                <c:pt idx="152906">
                  <c:v>4.3421000000000001E-2</c:v>
                </c:pt>
                <c:pt idx="152907">
                  <c:v>4.3443000000000002E-2</c:v>
                </c:pt>
                <c:pt idx="152908">
                  <c:v>4.3464000000000003E-2</c:v>
                </c:pt>
                <c:pt idx="152909">
                  <c:v>4.3484000000000002E-2</c:v>
                </c:pt>
                <c:pt idx="152910">
                  <c:v>4.3501999999999999E-2</c:v>
                </c:pt>
                <c:pt idx="152911">
                  <c:v>4.3520000000000003E-2</c:v>
                </c:pt>
                <c:pt idx="152912">
                  <c:v>4.3536999999999999E-2</c:v>
                </c:pt>
                <c:pt idx="152913">
                  <c:v>4.3553000000000001E-2</c:v>
                </c:pt>
                <c:pt idx="152914">
                  <c:v>4.3568000000000003E-2</c:v>
                </c:pt>
                <c:pt idx="152915">
                  <c:v>4.3582999999999997E-2</c:v>
                </c:pt>
                <c:pt idx="152916">
                  <c:v>4.3596000000000003E-2</c:v>
                </c:pt>
                <c:pt idx="152917">
                  <c:v>4.3609000000000002E-2</c:v>
                </c:pt>
                <c:pt idx="152918">
                  <c:v>4.3621E-2</c:v>
                </c:pt>
                <c:pt idx="152919">
                  <c:v>4.3631999999999997E-2</c:v>
                </c:pt>
                <c:pt idx="152920">
                  <c:v>4.3642E-2</c:v>
                </c:pt>
                <c:pt idx="152921">
                  <c:v>4.3651000000000002E-2</c:v>
                </c:pt>
                <c:pt idx="152922">
                  <c:v>4.3659999999999997E-2</c:v>
                </c:pt>
                <c:pt idx="152923">
                  <c:v>4.3667999999999998E-2</c:v>
                </c:pt>
                <c:pt idx="152924">
                  <c:v>4.3674999999999999E-2</c:v>
                </c:pt>
                <c:pt idx="152925">
                  <c:v>4.3681999999999999E-2</c:v>
                </c:pt>
                <c:pt idx="152926">
                  <c:v>4.3687999999999998E-2</c:v>
                </c:pt>
                <c:pt idx="152927">
                  <c:v>4.3693000000000003E-2</c:v>
                </c:pt>
                <c:pt idx="152928">
                  <c:v>4.3698000000000001E-2</c:v>
                </c:pt>
                <c:pt idx="152929">
                  <c:v>4.3702999999999999E-2</c:v>
                </c:pt>
                <c:pt idx="152930">
                  <c:v>4.3707000000000003E-2</c:v>
                </c:pt>
                <c:pt idx="152931">
                  <c:v>4.3709999999999999E-2</c:v>
                </c:pt>
                <c:pt idx="152932">
                  <c:v>4.3713000000000002E-2</c:v>
                </c:pt>
                <c:pt idx="152933">
                  <c:v>4.3715999999999998E-2</c:v>
                </c:pt>
                <c:pt idx="152934">
                  <c:v>4.3718E-2</c:v>
                </c:pt>
                <c:pt idx="152935">
                  <c:v>4.3720000000000002E-2</c:v>
                </c:pt>
                <c:pt idx="152936">
                  <c:v>4.3721999999999997E-2</c:v>
                </c:pt>
                <c:pt idx="152937">
                  <c:v>4.3722999999999998E-2</c:v>
                </c:pt>
                <c:pt idx="152938">
                  <c:v>4.3723999999999999E-2</c:v>
                </c:pt>
                <c:pt idx="152939">
                  <c:v>4.3725E-2</c:v>
                </c:pt>
                <c:pt idx="152940">
                  <c:v>4.3726000000000001E-2</c:v>
                </c:pt>
                <c:pt idx="152941">
                  <c:v>4.3727000000000002E-2</c:v>
                </c:pt>
                <c:pt idx="152942">
                  <c:v>4.3728000000000003E-2</c:v>
                </c:pt>
                <c:pt idx="152943">
                  <c:v>4.3728000000000003E-2</c:v>
                </c:pt>
                <c:pt idx="152944">
                  <c:v>4.3728999999999997E-2</c:v>
                </c:pt>
                <c:pt idx="152945">
                  <c:v>4.3729999999999998E-2</c:v>
                </c:pt>
                <c:pt idx="152946">
                  <c:v>4.3729999999999998E-2</c:v>
                </c:pt>
                <c:pt idx="152947">
                  <c:v>4.3730999999999999E-2</c:v>
                </c:pt>
                <c:pt idx="152948">
                  <c:v>4.3732E-2</c:v>
                </c:pt>
                <c:pt idx="152949">
                  <c:v>4.3732E-2</c:v>
                </c:pt>
                <c:pt idx="152950">
                  <c:v>4.3733000000000001E-2</c:v>
                </c:pt>
                <c:pt idx="152951">
                  <c:v>4.3734000000000002E-2</c:v>
                </c:pt>
                <c:pt idx="152952">
                  <c:v>4.3735000000000003E-2</c:v>
                </c:pt>
                <c:pt idx="152953">
                  <c:v>4.3736999999999998E-2</c:v>
                </c:pt>
                <c:pt idx="152954">
                  <c:v>4.3737999999999999E-2</c:v>
                </c:pt>
                <c:pt idx="152955">
                  <c:v>4.3740000000000001E-2</c:v>
                </c:pt>
                <c:pt idx="152956">
                  <c:v>4.3742000000000003E-2</c:v>
                </c:pt>
                <c:pt idx="152957">
                  <c:v>4.3743999999999998E-2</c:v>
                </c:pt>
                <c:pt idx="152958">
                  <c:v>4.3747000000000001E-2</c:v>
                </c:pt>
                <c:pt idx="152959">
                  <c:v>4.3749000000000003E-2</c:v>
                </c:pt>
                <c:pt idx="152960">
                  <c:v>4.3751999999999999E-2</c:v>
                </c:pt>
                <c:pt idx="152961">
                  <c:v>4.3755000000000002E-2</c:v>
                </c:pt>
                <c:pt idx="152962">
                  <c:v>4.3757999999999998E-2</c:v>
                </c:pt>
                <c:pt idx="152963">
                  <c:v>4.3761000000000001E-2</c:v>
                </c:pt>
                <c:pt idx="152964">
                  <c:v>4.3764999999999998E-2</c:v>
                </c:pt>
                <c:pt idx="152965">
                  <c:v>4.3769000000000002E-2</c:v>
                </c:pt>
                <c:pt idx="152966">
                  <c:v>4.3772999999999999E-2</c:v>
                </c:pt>
                <c:pt idx="152967">
                  <c:v>4.3777999999999997E-2</c:v>
                </c:pt>
                <c:pt idx="152968">
                  <c:v>4.3783000000000002E-2</c:v>
                </c:pt>
                <c:pt idx="152969">
                  <c:v>4.3788000000000001E-2</c:v>
                </c:pt>
                <c:pt idx="152970">
                  <c:v>4.3792999999999999E-2</c:v>
                </c:pt>
                <c:pt idx="152971">
                  <c:v>4.3797999999999997E-2</c:v>
                </c:pt>
                <c:pt idx="152972">
                  <c:v>4.3804000000000003E-2</c:v>
                </c:pt>
                <c:pt idx="152973">
                  <c:v>4.3809000000000001E-2</c:v>
                </c:pt>
                <c:pt idx="152974">
                  <c:v>4.3816000000000001E-2</c:v>
                </c:pt>
                <c:pt idx="152975">
                  <c:v>4.3822E-2</c:v>
                </c:pt>
                <c:pt idx="152976">
                  <c:v>4.3827999999999999E-2</c:v>
                </c:pt>
                <c:pt idx="152977">
                  <c:v>4.3834999999999999E-2</c:v>
                </c:pt>
                <c:pt idx="152978">
                  <c:v>4.3841999999999999E-2</c:v>
                </c:pt>
                <c:pt idx="152979">
                  <c:v>4.3848999999999999E-2</c:v>
                </c:pt>
                <c:pt idx="152980">
                  <c:v>4.3857E-2</c:v>
                </c:pt>
                <c:pt idx="152981">
                  <c:v>4.3864E-2</c:v>
                </c:pt>
                <c:pt idx="152982">
                  <c:v>4.3871E-2</c:v>
                </c:pt>
                <c:pt idx="152983">
                  <c:v>4.3879000000000001E-2</c:v>
                </c:pt>
                <c:pt idx="152984">
                  <c:v>4.3887000000000002E-2</c:v>
                </c:pt>
                <c:pt idx="152985">
                  <c:v>4.3895000000000003E-2</c:v>
                </c:pt>
                <c:pt idx="152986">
                  <c:v>4.3902999999999998E-2</c:v>
                </c:pt>
                <c:pt idx="152987">
                  <c:v>4.3910999999999999E-2</c:v>
                </c:pt>
                <c:pt idx="152988">
                  <c:v>4.3919E-2</c:v>
                </c:pt>
                <c:pt idx="152989">
                  <c:v>4.3928000000000002E-2</c:v>
                </c:pt>
                <c:pt idx="152990">
                  <c:v>4.3936000000000003E-2</c:v>
                </c:pt>
                <c:pt idx="152991">
                  <c:v>4.3943999999999997E-2</c:v>
                </c:pt>
                <c:pt idx="152992">
                  <c:v>4.3952999999999999E-2</c:v>
                </c:pt>
                <c:pt idx="152993">
                  <c:v>4.3961E-2</c:v>
                </c:pt>
                <c:pt idx="152994">
                  <c:v>4.3970000000000002E-2</c:v>
                </c:pt>
                <c:pt idx="152995">
                  <c:v>4.3978000000000003E-2</c:v>
                </c:pt>
                <c:pt idx="152996">
                  <c:v>4.3986999999999998E-2</c:v>
                </c:pt>
                <c:pt idx="152997">
                  <c:v>4.3994999999999999E-2</c:v>
                </c:pt>
                <c:pt idx="152998">
                  <c:v>4.4004000000000001E-2</c:v>
                </c:pt>
                <c:pt idx="152999">
                  <c:v>4.4012000000000003E-2</c:v>
                </c:pt>
                <c:pt idx="153000">
                  <c:v>4.4020999999999998E-2</c:v>
                </c:pt>
                <c:pt idx="153001">
                  <c:v>4.4028999999999999E-2</c:v>
                </c:pt>
                <c:pt idx="153002">
                  <c:v>4.4038000000000001E-2</c:v>
                </c:pt>
                <c:pt idx="153003">
                  <c:v>4.4046000000000002E-2</c:v>
                </c:pt>
                <c:pt idx="153004">
                  <c:v>4.4054000000000003E-2</c:v>
                </c:pt>
                <c:pt idx="153005">
                  <c:v>4.4061999999999997E-2</c:v>
                </c:pt>
                <c:pt idx="153006">
                  <c:v>4.4069999999999998E-2</c:v>
                </c:pt>
                <c:pt idx="153007">
                  <c:v>4.4077999999999999E-2</c:v>
                </c:pt>
                <c:pt idx="153008">
                  <c:v>4.4086E-2</c:v>
                </c:pt>
                <c:pt idx="153009">
                  <c:v>4.4093E-2</c:v>
                </c:pt>
                <c:pt idx="153010">
                  <c:v>4.4101000000000001E-2</c:v>
                </c:pt>
                <c:pt idx="153011">
                  <c:v>4.4108000000000001E-2</c:v>
                </c:pt>
                <c:pt idx="153012">
                  <c:v>4.4116000000000002E-2</c:v>
                </c:pt>
                <c:pt idx="153013">
                  <c:v>4.4123000000000002E-2</c:v>
                </c:pt>
                <c:pt idx="153014">
                  <c:v>4.4130000000000003E-2</c:v>
                </c:pt>
                <c:pt idx="153015">
                  <c:v>4.4137000000000003E-2</c:v>
                </c:pt>
                <c:pt idx="153016">
                  <c:v>4.4143000000000002E-2</c:v>
                </c:pt>
                <c:pt idx="153017">
                  <c:v>4.4150000000000002E-2</c:v>
                </c:pt>
                <c:pt idx="153018">
                  <c:v>4.4156000000000001E-2</c:v>
                </c:pt>
                <c:pt idx="153019">
                  <c:v>4.4162E-2</c:v>
                </c:pt>
                <c:pt idx="153020">
                  <c:v>4.4167999999999999E-2</c:v>
                </c:pt>
                <c:pt idx="153021">
                  <c:v>4.4173999999999998E-2</c:v>
                </c:pt>
                <c:pt idx="153022">
                  <c:v>4.4179999999999997E-2</c:v>
                </c:pt>
                <c:pt idx="153023">
                  <c:v>4.4185000000000002E-2</c:v>
                </c:pt>
                <c:pt idx="153024">
                  <c:v>4.4191000000000001E-2</c:v>
                </c:pt>
                <c:pt idx="153025">
                  <c:v>4.4195999999999999E-2</c:v>
                </c:pt>
                <c:pt idx="153026">
                  <c:v>4.4200999999999997E-2</c:v>
                </c:pt>
                <c:pt idx="153027">
                  <c:v>4.4205000000000001E-2</c:v>
                </c:pt>
                <c:pt idx="153028">
                  <c:v>4.4209999999999999E-2</c:v>
                </c:pt>
                <c:pt idx="153029">
                  <c:v>4.4214000000000003E-2</c:v>
                </c:pt>
                <c:pt idx="153030">
                  <c:v>4.4218E-2</c:v>
                </c:pt>
                <c:pt idx="153031">
                  <c:v>4.4221999999999997E-2</c:v>
                </c:pt>
                <c:pt idx="153032">
                  <c:v>4.4226000000000001E-2</c:v>
                </c:pt>
                <c:pt idx="153033">
                  <c:v>4.4228999999999997E-2</c:v>
                </c:pt>
                <c:pt idx="153034">
                  <c:v>4.4233000000000001E-2</c:v>
                </c:pt>
                <c:pt idx="153035">
                  <c:v>4.4235999999999998E-2</c:v>
                </c:pt>
                <c:pt idx="153036">
                  <c:v>4.4239000000000001E-2</c:v>
                </c:pt>
                <c:pt idx="153037">
                  <c:v>4.4241999999999997E-2</c:v>
                </c:pt>
                <c:pt idx="153038">
                  <c:v>4.4245E-2</c:v>
                </c:pt>
                <c:pt idx="153039">
                  <c:v>4.4247000000000002E-2</c:v>
                </c:pt>
                <c:pt idx="153040">
                  <c:v>4.4248999999999997E-2</c:v>
                </c:pt>
                <c:pt idx="153041">
                  <c:v>4.4250999999999999E-2</c:v>
                </c:pt>
                <c:pt idx="153042">
                  <c:v>4.4253000000000001E-2</c:v>
                </c:pt>
                <c:pt idx="153043">
                  <c:v>4.4255000000000003E-2</c:v>
                </c:pt>
                <c:pt idx="153044">
                  <c:v>4.4255999999999997E-2</c:v>
                </c:pt>
                <c:pt idx="153045">
                  <c:v>4.4257999999999999E-2</c:v>
                </c:pt>
                <c:pt idx="153046">
                  <c:v>4.4259E-2</c:v>
                </c:pt>
                <c:pt idx="153047">
                  <c:v>4.4260000000000001E-2</c:v>
                </c:pt>
                <c:pt idx="153048">
                  <c:v>4.4261000000000002E-2</c:v>
                </c:pt>
                <c:pt idx="153049">
                  <c:v>4.4262000000000003E-2</c:v>
                </c:pt>
                <c:pt idx="153050">
                  <c:v>4.4262999999999997E-2</c:v>
                </c:pt>
                <c:pt idx="153051">
                  <c:v>4.4262999999999997E-2</c:v>
                </c:pt>
                <c:pt idx="153052">
                  <c:v>4.4263999999999998E-2</c:v>
                </c:pt>
                <c:pt idx="153053">
                  <c:v>4.4263999999999998E-2</c:v>
                </c:pt>
                <c:pt idx="153054">
                  <c:v>4.4263999999999998E-2</c:v>
                </c:pt>
                <c:pt idx="153055">
                  <c:v>4.4263999999999998E-2</c:v>
                </c:pt>
                <c:pt idx="153056">
                  <c:v>4.4263999999999998E-2</c:v>
                </c:pt>
                <c:pt idx="153057">
                  <c:v>4.4263999999999998E-2</c:v>
                </c:pt>
                <c:pt idx="153058">
                  <c:v>4.4263999999999998E-2</c:v>
                </c:pt>
                <c:pt idx="153059">
                  <c:v>4.4263999999999998E-2</c:v>
                </c:pt>
                <c:pt idx="153060">
                  <c:v>4.4262999999999997E-2</c:v>
                </c:pt>
                <c:pt idx="153061">
                  <c:v>4.4262999999999997E-2</c:v>
                </c:pt>
                <c:pt idx="153062">
                  <c:v>4.4262999999999997E-2</c:v>
                </c:pt>
                <c:pt idx="153063">
                  <c:v>4.4262000000000003E-2</c:v>
                </c:pt>
                <c:pt idx="153064">
                  <c:v>4.4261000000000002E-2</c:v>
                </c:pt>
                <c:pt idx="153065">
                  <c:v>4.4261000000000002E-2</c:v>
                </c:pt>
                <c:pt idx="153066">
                  <c:v>4.4260000000000001E-2</c:v>
                </c:pt>
                <c:pt idx="153067">
                  <c:v>4.4259E-2</c:v>
                </c:pt>
                <c:pt idx="153068">
                  <c:v>4.4257999999999999E-2</c:v>
                </c:pt>
                <c:pt idx="153069">
                  <c:v>4.4257999999999999E-2</c:v>
                </c:pt>
                <c:pt idx="153070">
                  <c:v>4.4256999999999998E-2</c:v>
                </c:pt>
                <c:pt idx="153071">
                  <c:v>4.4255999999999997E-2</c:v>
                </c:pt>
                <c:pt idx="153072">
                  <c:v>4.4255000000000003E-2</c:v>
                </c:pt>
                <c:pt idx="153073">
                  <c:v>4.4255000000000003E-2</c:v>
                </c:pt>
                <c:pt idx="153074">
                  <c:v>4.4254000000000002E-2</c:v>
                </c:pt>
                <c:pt idx="153075">
                  <c:v>4.4253000000000001E-2</c:v>
                </c:pt>
                <c:pt idx="153076">
                  <c:v>4.4252E-2</c:v>
                </c:pt>
                <c:pt idx="153077">
                  <c:v>4.4250999999999999E-2</c:v>
                </c:pt>
                <c:pt idx="153078">
                  <c:v>4.4249999999999998E-2</c:v>
                </c:pt>
                <c:pt idx="153079">
                  <c:v>4.4248999999999997E-2</c:v>
                </c:pt>
                <c:pt idx="153080">
                  <c:v>4.4248000000000003E-2</c:v>
                </c:pt>
                <c:pt idx="153081">
                  <c:v>4.4248000000000003E-2</c:v>
                </c:pt>
                <c:pt idx="153082">
                  <c:v>4.4247000000000002E-2</c:v>
                </c:pt>
                <c:pt idx="153083">
                  <c:v>4.4246000000000001E-2</c:v>
                </c:pt>
                <c:pt idx="153084">
                  <c:v>4.4246000000000001E-2</c:v>
                </c:pt>
                <c:pt idx="153085">
                  <c:v>4.4245E-2</c:v>
                </c:pt>
                <c:pt idx="153086">
                  <c:v>4.4243999999999999E-2</c:v>
                </c:pt>
                <c:pt idx="153087">
                  <c:v>4.4243999999999999E-2</c:v>
                </c:pt>
                <c:pt idx="153088">
                  <c:v>4.4242999999999998E-2</c:v>
                </c:pt>
                <c:pt idx="153089">
                  <c:v>4.4241999999999997E-2</c:v>
                </c:pt>
                <c:pt idx="153090">
                  <c:v>4.4241000000000003E-2</c:v>
                </c:pt>
                <c:pt idx="153091">
                  <c:v>4.4241000000000003E-2</c:v>
                </c:pt>
                <c:pt idx="153092">
                  <c:v>4.4240000000000002E-2</c:v>
                </c:pt>
                <c:pt idx="153093">
                  <c:v>4.4240000000000002E-2</c:v>
                </c:pt>
                <c:pt idx="153094">
                  <c:v>4.4239000000000001E-2</c:v>
                </c:pt>
                <c:pt idx="153095">
                  <c:v>4.4239000000000001E-2</c:v>
                </c:pt>
                <c:pt idx="153096">
                  <c:v>4.4238E-2</c:v>
                </c:pt>
                <c:pt idx="153097">
                  <c:v>4.4238E-2</c:v>
                </c:pt>
                <c:pt idx="153098">
                  <c:v>4.4236999999999999E-2</c:v>
                </c:pt>
                <c:pt idx="153099">
                  <c:v>4.4236999999999999E-2</c:v>
                </c:pt>
                <c:pt idx="153100">
                  <c:v>4.4235999999999998E-2</c:v>
                </c:pt>
                <c:pt idx="153101">
                  <c:v>4.4235999999999998E-2</c:v>
                </c:pt>
                <c:pt idx="153102">
                  <c:v>4.4234999999999997E-2</c:v>
                </c:pt>
                <c:pt idx="153103">
                  <c:v>4.4234999999999997E-2</c:v>
                </c:pt>
                <c:pt idx="153104">
                  <c:v>4.4234000000000002E-2</c:v>
                </c:pt>
                <c:pt idx="153105">
                  <c:v>4.4234000000000002E-2</c:v>
                </c:pt>
                <c:pt idx="153106">
                  <c:v>4.4233000000000001E-2</c:v>
                </c:pt>
                <c:pt idx="153107">
                  <c:v>4.4233000000000001E-2</c:v>
                </c:pt>
                <c:pt idx="153108">
                  <c:v>4.4232E-2</c:v>
                </c:pt>
                <c:pt idx="153109">
                  <c:v>4.4232E-2</c:v>
                </c:pt>
                <c:pt idx="153110">
                  <c:v>4.4230999999999999E-2</c:v>
                </c:pt>
                <c:pt idx="153111">
                  <c:v>4.4230999999999999E-2</c:v>
                </c:pt>
                <c:pt idx="153112">
                  <c:v>4.4229999999999998E-2</c:v>
                </c:pt>
                <c:pt idx="153113">
                  <c:v>4.4228999999999997E-2</c:v>
                </c:pt>
                <c:pt idx="153114">
                  <c:v>4.4228999999999997E-2</c:v>
                </c:pt>
                <c:pt idx="153115">
                  <c:v>4.4228000000000003E-2</c:v>
                </c:pt>
                <c:pt idx="153116">
                  <c:v>4.4227000000000002E-2</c:v>
                </c:pt>
                <c:pt idx="153117">
                  <c:v>4.4227000000000002E-2</c:v>
                </c:pt>
                <c:pt idx="153118">
                  <c:v>4.4226000000000001E-2</c:v>
                </c:pt>
                <c:pt idx="153119">
                  <c:v>4.4226000000000001E-2</c:v>
                </c:pt>
                <c:pt idx="153120">
                  <c:v>4.4225E-2</c:v>
                </c:pt>
                <c:pt idx="153121">
                  <c:v>4.4225E-2</c:v>
                </c:pt>
                <c:pt idx="153122">
                  <c:v>4.4223999999999999E-2</c:v>
                </c:pt>
                <c:pt idx="153123">
                  <c:v>4.4223999999999999E-2</c:v>
                </c:pt>
                <c:pt idx="153124">
                  <c:v>4.4222999999999998E-2</c:v>
                </c:pt>
                <c:pt idx="153125">
                  <c:v>4.4222999999999998E-2</c:v>
                </c:pt>
                <c:pt idx="153126">
                  <c:v>4.4221999999999997E-2</c:v>
                </c:pt>
                <c:pt idx="153127">
                  <c:v>4.4221999999999997E-2</c:v>
                </c:pt>
                <c:pt idx="153128">
                  <c:v>4.4221000000000003E-2</c:v>
                </c:pt>
                <c:pt idx="153129">
                  <c:v>4.4221000000000003E-2</c:v>
                </c:pt>
                <c:pt idx="153130">
                  <c:v>4.4221000000000003E-2</c:v>
                </c:pt>
                <c:pt idx="153131">
                  <c:v>4.4220000000000002E-2</c:v>
                </c:pt>
                <c:pt idx="153132">
                  <c:v>4.4220000000000002E-2</c:v>
                </c:pt>
                <c:pt idx="153133">
                  <c:v>4.4220000000000002E-2</c:v>
                </c:pt>
                <c:pt idx="153134">
                  <c:v>4.4220000000000002E-2</c:v>
                </c:pt>
                <c:pt idx="153135">
                  <c:v>4.4220000000000002E-2</c:v>
                </c:pt>
                <c:pt idx="153136">
                  <c:v>4.4220000000000002E-2</c:v>
                </c:pt>
                <c:pt idx="153137">
                  <c:v>4.4220000000000002E-2</c:v>
                </c:pt>
                <c:pt idx="153138">
                  <c:v>4.4220000000000002E-2</c:v>
                </c:pt>
                <c:pt idx="153139">
                  <c:v>4.4220000000000002E-2</c:v>
                </c:pt>
                <c:pt idx="153140">
                  <c:v>4.4221000000000003E-2</c:v>
                </c:pt>
                <c:pt idx="153141">
                  <c:v>4.4221000000000003E-2</c:v>
                </c:pt>
                <c:pt idx="153142">
                  <c:v>4.4221999999999997E-2</c:v>
                </c:pt>
                <c:pt idx="153143">
                  <c:v>4.4221999999999997E-2</c:v>
                </c:pt>
                <c:pt idx="153144">
                  <c:v>4.4222999999999998E-2</c:v>
                </c:pt>
                <c:pt idx="153145">
                  <c:v>4.4223999999999999E-2</c:v>
                </c:pt>
                <c:pt idx="153146">
                  <c:v>4.4225E-2</c:v>
                </c:pt>
                <c:pt idx="153147">
                  <c:v>4.4226000000000001E-2</c:v>
                </c:pt>
                <c:pt idx="153148">
                  <c:v>4.4227000000000002E-2</c:v>
                </c:pt>
                <c:pt idx="153149">
                  <c:v>4.4228999999999997E-2</c:v>
                </c:pt>
                <c:pt idx="153150">
                  <c:v>4.4229999999999998E-2</c:v>
                </c:pt>
                <c:pt idx="153151">
                  <c:v>4.4232E-2</c:v>
                </c:pt>
                <c:pt idx="153152">
                  <c:v>4.4234000000000002E-2</c:v>
                </c:pt>
                <c:pt idx="153153">
                  <c:v>4.4235999999999998E-2</c:v>
                </c:pt>
                <c:pt idx="153154">
                  <c:v>4.4238E-2</c:v>
                </c:pt>
                <c:pt idx="153155">
                  <c:v>4.4240000000000002E-2</c:v>
                </c:pt>
                <c:pt idx="153156">
                  <c:v>4.4242999999999998E-2</c:v>
                </c:pt>
                <c:pt idx="153157">
                  <c:v>4.4245E-2</c:v>
                </c:pt>
                <c:pt idx="153158">
                  <c:v>4.4248000000000003E-2</c:v>
                </c:pt>
                <c:pt idx="153159">
                  <c:v>4.4250999999999999E-2</c:v>
                </c:pt>
                <c:pt idx="153160">
                  <c:v>4.4254000000000002E-2</c:v>
                </c:pt>
                <c:pt idx="153161">
                  <c:v>4.4256999999999998E-2</c:v>
                </c:pt>
                <c:pt idx="153162">
                  <c:v>4.4260000000000001E-2</c:v>
                </c:pt>
                <c:pt idx="153163">
                  <c:v>4.4262999999999997E-2</c:v>
                </c:pt>
                <c:pt idx="153164">
                  <c:v>4.4267000000000001E-2</c:v>
                </c:pt>
                <c:pt idx="153165">
                  <c:v>4.4269999999999997E-2</c:v>
                </c:pt>
                <c:pt idx="153166">
                  <c:v>4.4274000000000001E-2</c:v>
                </c:pt>
                <c:pt idx="153167">
                  <c:v>4.4277999999999998E-2</c:v>
                </c:pt>
                <c:pt idx="153168">
                  <c:v>4.4282000000000002E-2</c:v>
                </c:pt>
                <c:pt idx="153169">
                  <c:v>4.4285999999999999E-2</c:v>
                </c:pt>
                <c:pt idx="153170">
                  <c:v>4.4290000000000003E-2</c:v>
                </c:pt>
                <c:pt idx="153171">
                  <c:v>4.4295000000000001E-2</c:v>
                </c:pt>
                <c:pt idx="153172">
                  <c:v>4.4298999999999998E-2</c:v>
                </c:pt>
                <c:pt idx="153173">
                  <c:v>4.4303000000000002E-2</c:v>
                </c:pt>
                <c:pt idx="153174">
                  <c:v>4.4308E-2</c:v>
                </c:pt>
                <c:pt idx="153175">
                  <c:v>4.4312999999999998E-2</c:v>
                </c:pt>
                <c:pt idx="153176">
                  <c:v>4.4317000000000002E-2</c:v>
                </c:pt>
                <c:pt idx="153177">
                  <c:v>4.4322E-2</c:v>
                </c:pt>
                <c:pt idx="153178">
                  <c:v>4.4326999999999998E-2</c:v>
                </c:pt>
                <c:pt idx="153179">
                  <c:v>4.4332000000000003E-2</c:v>
                </c:pt>
                <c:pt idx="153180">
                  <c:v>4.4337000000000001E-2</c:v>
                </c:pt>
                <c:pt idx="153181">
                  <c:v>4.4341999999999999E-2</c:v>
                </c:pt>
                <c:pt idx="153182">
                  <c:v>4.4346999999999998E-2</c:v>
                </c:pt>
                <c:pt idx="153183">
                  <c:v>4.4352000000000003E-2</c:v>
                </c:pt>
                <c:pt idx="153184">
                  <c:v>4.4357000000000001E-2</c:v>
                </c:pt>
                <c:pt idx="153185">
                  <c:v>4.4361999999999999E-2</c:v>
                </c:pt>
                <c:pt idx="153186">
                  <c:v>4.4366999999999997E-2</c:v>
                </c:pt>
                <c:pt idx="153187">
                  <c:v>4.4372000000000002E-2</c:v>
                </c:pt>
                <c:pt idx="153188">
                  <c:v>4.4377E-2</c:v>
                </c:pt>
                <c:pt idx="153189">
                  <c:v>4.4381999999999998E-2</c:v>
                </c:pt>
                <c:pt idx="153190">
                  <c:v>4.4387000000000003E-2</c:v>
                </c:pt>
                <c:pt idx="153191">
                  <c:v>4.4392000000000001E-2</c:v>
                </c:pt>
                <c:pt idx="153192">
                  <c:v>4.4396999999999999E-2</c:v>
                </c:pt>
                <c:pt idx="153193">
                  <c:v>4.4401999999999997E-2</c:v>
                </c:pt>
                <c:pt idx="153194">
                  <c:v>4.4407000000000002E-2</c:v>
                </c:pt>
                <c:pt idx="153195">
                  <c:v>4.4412E-2</c:v>
                </c:pt>
                <c:pt idx="153196">
                  <c:v>4.4415999999999997E-2</c:v>
                </c:pt>
                <c:pt idx="153197">
                  <c:v>4.4421000000000002E-2</c:v>
                </c:pt>
                <c:pt idx="153198">
                  <c:v>4.4424999999999999E-2</c:v>
                </c:pt>
                <c:pt idx="153199">
                  <c:v>4.4429999999999997E-2</c:v>
                </c:pt>
                <c:pt idx="153200">
                  <c:v>4.4434000000000001E-2</c:v>
                </c:pt>
                <c:pt idx="153201">
                  <c:v>4.4437999999999998E-2</c:v>
                </c:pt>
                <c:pt idx="153202">
                  <c:v>4.4442000000000002E-2</c:v>
                </c:pt>
                <c:pt idx="153203">
                  <c:v>4.4445999999999999E-2</c:v>
                </c:pt>
                <c:pt idx="153204">
                  <c:v>4.4450000000000003E-2</c:v>
                </c:pt>
                <c:pt idx="153205">
                  <c:v>4.4454E-2</c:v>
                </c:pt>
                <c:pt idx="153206">
                  <c:v>4.4457000000000003E-2</c:v>
                </c:pt>
                <c:pt idx="153207">
                  <c:v>4.4461000000000001E-2</c:v>
                </c:pt>
                <c:pt idx="153208">
                  <c:v>4.4463999999999997E-2</c:v>
                </c:pt>
                <c:pt idx="153209">
                  <c:v>4.4467E-2</c:v>
                </c:pt>
                <c:pt idx="153210">
                  <c:v>4.4470000000000003E-2</c:v>
                </c:pt>
                <c:pt idx="153211">
                  <c:v>4.4472999999999999E-2</c:v>
                </c:pt>
                <c:pt idx="153212">
                  <c:v>4.4476000000000002E-2</c:v>
                </c:pt>
                <c:pt idx="153213">
                  <c:v>4.4478999999999998E-2</c:v>
                </c:pt>
                <c:pt idx="153214">
                  <c:v>4.4482000000000001E-2</c:v>
                </c:pt>
                <c:pt idx="153215">
                  <c:v>4.4484000000000003E-2</c:v>
                </c:pt>
                <c:pt idx="153216">
                  <c:v>4.4485999999999998E-2</c:v>
                </c:pt>
                <c:pt idx="153217">
                  <c:v>4.4488E-2</c:v>
                </c:pt>
                <c:pt idx="153218">
                  <c:v>4.4490000000000002E-2</c:v>
                </c:pt>
                <c:pt idx="153219">
                  <c:v>4.4491999999999997E-2</c:v>
                </c:pt>
                <c:pt idx="153220">
                  <c:v>4.4493999999999999E-2</c:v>
                </c:pt>
                <c:pt idx="153221">
                  <c:v>4.4495E-2</c:v>
                </c:pt>
                <c:pt idx="153222">
                  <c:v>4.4497000000000002E-2</c:v>
                </c:pt>
                <c:pt idx="153223">
                  <c:v>4.4498000000000003E-2</c:v>
                </c:pt>
                <c:pt idx="153224">
                  <c:v>4.4498999999999997E-2</c:v>
                </c:pt>
                <c:pt idx="153225">
                  <c:v>4.4499999999999998E-2</c:v>
                </c:pt>
                <c:pt idx="153226">
                  <c:v>4.4500999999999999E-2</c:v>
                </c:pt>
                <c:pt idx="153227">
                  <c:v>4.4502E-2</c:v>
                </c:pt>
                <c:pt idx="153228">
                  <c:v>4.4502E-2</c:v>
                </c:pt>
                <c:pt idx="153229">
                  <c:v>4.4503000000000001E-2</c:v>
                </c:pt>
                <c:pt idx="153230">
                  <c:v>4.4503000000000001E-2</c:v>
                </c:pt>
                <c:pt idx="153231">
                  <c:v>4.4504000000000002E-2</c:v>
                </c:pt>
                <c:pt idx="153232">
                  <c:v>4.4504000000000002E-2</c:v>
                </c:pt>
                <c:pt idx="153233">
                  <c:v>4.4504000000000002E-2</c:v>
                </c:pt>
                <c:pt idx="153234">
                  <c:v>4.4504000000000002E-2</c:v>
                </c:pt>
                <c:pt idx="153235">
                  <c:v>4.4504000000000002E-2</c:v>
                </c:pt>
                <c:pt idx="153236">
                  <c:v>4.4504000000000002E-2</c:v>
                </c:pt>
                <c:pt idx="153237">
                  <c:v>4.4504000000000002E-2</c:v>
                </c:pt>
                <c:pt idx="153238">
                  <c:v>4.4504000000000002E-2</c:v>
                </c:pt>
                <c:pt idx="153239">
                  <c:v>4.4504000000000002E-2</c:v>
                </c:pt>
                <c:pt idx="153240">
                  <c:v>4.4503000000000001E-2</c:v>
                </c:pt>
                <c:pt idx="153241">
                  <c:v>4.4503000000000001E-2</c:v>
                </c:pt>
                <c:pt idx="153242">
                  <c:v>4.4503000000000001E-2</c:v>
                </c:pt>
                <c:pt idx="153243">
                  <c:v>4.4502E-2</c:v>
                </c:pt>
                <c:pt idx="153244">
                  <c:v>4.4502E-2</c:v>
                </c:pt>
                <c:pt idx="153245">
                  <c:v>4.4500999999999999E-2</c:v>
                </c:pt>
                <c:pt idx="153246">
                  <c:v>4.4500999999999999E-2</c:v>
                </c:pt>
                <c:pt idx="153247">
                  <c:v>4.4500999999999999E-2</c:v>
                </c:pt>
                <c:pt idx="153248">
                  <c:v>4.4499999999999998E-2</c:v>
                </c:pt>
                <c:pt idx="153249">
                  <c:v>4.4499999999999998E-2</c:v>
                </c:pt>
                <c:pt idx="153250">
                  <c:v>4.4499999999999998E-2</c:v>
                </c:pt>
                <c:pt idx="153251">
                  <c:v>4.4499999999999998E-2</c:v>
                </c:pt>
                <c:pt idx="153252">
                  <c:v>4.4498999999999997E-2</c:v>
                </c:pt>
                <c:pt idx="153253">
                  <c:v>4.4498999999999997E-2</c:v>
                </c:pt>
                <c:pt idx="153254">
                  <c:v>4.4498999999999997E-2</c:v>
                </c:pt>
                <c:pt idx="153255">
                  <c:v>4.4498999999999997E-2</c:v>
                </c:pt>
                <c:pt idx="153256">
                  <c:v>4.4498000000000003E-2</c:v>
                </c:pt>
                <c:pt idx="153257">
                  <c:v>4.4498000000000003E-2</c:v>
                </c:pt>
                <c:pt idx="153258">
                  <c:v>4.4498999999999997E-2</c:v>
                </c:pt>
                <c:pt idx="153259">
                  <c:v>4.4498999999999997E-2</c:v>
                </c:pt>
                <c:pt idx="153260">
                  <c:v>4.4498999999999997E-2</c:v>
                </c:pt>
                <c:pt idx="153261">
                  <c:v>4.4499999999999998E-2</c:v>
                </c:pt>
                <c:pt idx="153262">
                  <c:v>4.4499999999999998E-2</c:v>
                </c:pt>
                <c:pt idx="153263">
                  <c:v>4.4499999999999998E-2</c:v>
                </c:pt>
                <c:pt idx="153264">
                  <c:v>4.4500999999999999E-2</c:v>
                </c:pt>
                <c:pt idx="153265">
                  <c:v>4.4500999999999999E-2</c:v>
                </c:pt>
                <c:pt idx="153266">
                  <c:v>4.4502E-2</c:v>
                </c:pt>
                <c:pt idx="153267">
                  <c:v>4.4503000000000001E-2</c:v>
                </c:pt>
                <c:pt idx="153268">
                  <c:v>4.4504000000000002E-2</c:v>
                </c:pt>
                <c:pt idx="153269">
                  <c:v>4.4505000000000003E-2</c:v>
                </c:pt>
                <c:pt idx="153270">
                  <c:v>4.4505999999999997E-2</c:v>
                </c:pt>
                <c:pt idx="153271">
                  <c:v>4.4506999999999998E-2</c:v>
                </c:pt>
                <c:pt idx="153272">
                  <c:v>4.4507999999999999E-2</c:v>
                </c:pt>
                <c:pt idx="153273">
                  <c:v>4.4510000000000001E-2</c:v>
                </c:pt>
                <c:pt idx="153274">
                  <c:v>4.4511000000000002E-2</c:v>
                </c:pt>
                <c:pt idx="153275">
                  <c:v>4.4512999999999997E-2</c:v>
                </c:pt>
                <c:pt idx="153276">
                  <c:v>4.4513999999999998E-2</c:v>
                </c:pt>
                <c:pt idx="153277">
                  <c:v>4.4516E-2</c:v>
                </c:pt>
                <c:pt idx="153278">
                  <c:v>4.4517000000000001E-2</c:v>
                </c:pt>
                <c:pt idx="153279">
                  <c:v>4.4519000000000003E-2</c:v>
                </c:pt>
                <c:pt idx="153280">
                  <c:v>4.4520999999999998E-2</c:v>
                </c:pt>
                <c:pt idx="153281">
                  <c:v>4.4523E-2</c:v>
                </c:pt>
                <c:pt idx="153282">
                  <c:v>4.4525000000000002E-2</c:v>
                </c:pt>
                <c:pt idx="153283">
                  <c:v>4.4526999999999997E-2</c:v>
                </c:pt>
                <c:pt idx="153284">
                  <c:v>4.4528999999999999E-2</c:v>
                </c:pt>
                <c:pt idx="153285">
                  <c:v>4.4531000000000001E-2</c:v>
                </c:pt>
                <c:pt idx="153286">
                  <c:v>4.4533000000000003E-2</c:v>
                </c:pt>
                <c:pt idx="153287">
                  <c:v>4.4534999999999998E-2</c:v>
                </c:pt>
                <c:pt idx="153288">
                  <c:v>4.4535999999999999E-2</c:v>
                </c:pt>
                <c:pt idx="153289">
                  <c:v>4.4538000000000001E-2</c:v>
                </c:pt>
                <c:pt idx="153290">
                  <c:v>4.4540000000000003E-2</c:v>
                </c:pt>
                <c:pt idx="153291">
                  <c:v>4.4541999999999998E-2</c:v>
                </c:pt>
                <c:pt idx="153292">
                  <c:v>4.4544E-2</c:v>
                </c:pt>
                <c:pt idx="153293">
                  <c:v>4.4546000000000002E-2</c:v>
                </c:pt>
                <c:pt idx="153294">
                  <c:v>4.4547999999999997E-2</c:v>
                </c:pt>
                <c:pt idx="153295">
                  <c:v>4.4549999999999999E-2</c:v>
                </c:pt>
                <c:pt idx="153296">
                  <c:v>4.4552000000000001E-2</c:v>
                </c:pt>
                <c:pt idx="153297">
                  <c:v>4.4554000000000003E-2</c:v>
                </c:pt>
                <c:pt idx="153298">
                  <c:v>4.4555999999999998E-2</c:v>
                </c:pt>
                <c:pt idx="153299">
                  <c:v>4.4556999999999999E-2</c:v>
                </c:pt>
                <c:pt idx="153300">
                  <c:v>4.4559000000000001E-2</c:v>
                </c:pt>
                <c:pt idx="153301">
                  <c:v>4.4560000000000002E-2</c:v>
                </c:pt>
                <c:pt idx="153302">
                  <c:v>4.4561999999999997E-2</c:v>
                </c:pt>
                <c:pt idx="153303">
                  <c:v>4.4562999999999998E-2</c:v>
                </c:pt>
                <c:pt idx="153304">
                  <c:v>4.4563999999999999E-2</c:v>
                </c:pt>
                <c:pt idx="153305">
                  <c:v>4.4566000000000001E-2</c:v>
                </c:pt>
                <c:pt idx="153306">
                  <c:v>4.4567000000000002E-2</c:v>
                </c:pt>
                <c:pt idx="153307">
                  <c:v>4.4568000000000003E-2</c:v>
                </c:pt>
                <c:pt idx="153308">
                  <c:v>4.4568999999999998E-2</c:v>
                </c:pt>
                <c:pt idx="153309">
                  <c:v>4.4568999999999998E-2</c:v>
                </c:pt>
                <c:pt idx="153310">
                  <c:v>4.4569999999999999E-2</c:v>
                </c:pt>
                <c:pt idx="153311">
                  <c:v>4.4571E-2</c:v>
                </c:pt>
                <c:pt idx="153312">
                  <c:v>4.4571E-2</c:v>
                </c:pt>
                <c:pt idx="153313">
                  <c:v>4.4571E-2</c:v>
                </c:pt>
                <c:pt idx="153314">
                  <c:v>4.4571E-2</c:v>
                </c:pt>
                <c:pt idx="153315">
                  <c:v>4.4571E-2</c:v>
                </c:pt>
                <c:pt idx="153316">
                  <c:v>4.4571E-2</c:v>
                </c:pt>
                <c:pt idx="153317">
                  <c:v>4.4571E-2</c:v>
                </c:pt>
                <c:pt idx="153318">
                  <c:v>4.4569999999999999E-2</c:v>
                </c:pt>
                <c:pt idx="153319">
                  <c:v>4.4569999999999999E-2</c:v>
                </c:pt>
                <c:pt idx="153320">
                  <c:v>4.4568999999999998E-2</c:v>
                </c:pt>
                <c:pt idx="153321">
                  <c:v>4.4568000000000003E-2</c:v>
                </c:pt>
                <c:pt idx="153322">
                  <c:v>4.4567000000000002E-2</c:v>
                </c:pt>
                <c:pt idx="153323">
                  <c:v>4.4566000000000001E-2</c:v>
                </c:pt>
                <c:pt idx="153324">
                  <c:v>4.4565E-2</c:v>
                </c:pt>
                <c:pt idx="153325">
                  <c:v>4.4563999999999999E-2</c:v>
                </c:pt>
                <c:pt idx="153326">
                  <c:v>4.4561999999999997E-2</c:v>
                </c:pt>
                <c:pt idx="153327">
                  <c:v>4.4561000000000003E-2</c:v>
                </c:pt>
                <c:pt idx="153328">
                  <c:v>4.4559000000000001E-2</c:v>
                </c:pt>
                <c:pt idx="153329">
                  <c:v>4.4556999999999999E-2</c:v>
                </c:pt>
                <c:pt idx="153330">
                  <c:v>4.4554999999999997E-2</c:v>
                </c:pt>
                <c:pt idx="153331">
                  <c:v>4.4554000000000003E-2</c:v>
                </c:pt>
                <c:pt idx="153332">
                  <c:v>4.4552000000000001E-2</c:v>
                </c:pt>
                <c:pt idx="153333">
                  <c:v>4.4548999999999998E-2</c:v>
                </c:pt>
                <c:pt idx="153334">
                  <c:v>4.4547000000000003E-2</c:v>
                </c:pt>
                <c:pt idx="153335">
                  <c:v>4.4545000000000001E-2</c:v>
                </c:pt>
                <c:pt idx="153336">
                  <c:v>4.4541999999999998E-2</c:v>
                </c:pt>
                <c:pt idx="153337">
                  <c:v>4.4540000000000003E-2</c:v>
                </c:pt>
                <c:pt idx="153338">
                  <c:v>4.4537E-2</c:v>
                </c:pt>
                <c:pt idx="153339">
                  <c:v>4.4534999999999998E-2</c:v>
                </c:pt>
                <c:pt idx="153340">
                  <c:v>4.4532000000000002E-2</c:v>
                </c:pt>
                <c:pt idx="153341">
                  <c:v>4.453E-2</c:v>
                </c:pt>
                <c:pt idx="153342">
                  <c:v>4.4526999999999997E-2</c:v>
                </c:pt>
                <c:pt idx="153343">
                  <c:v>4.4525000000000002E-2</c:v>
                </c:pt>
                <c:pt idx="153344">
                  <c:v>4.4521999999999999E-2</c:v>
                </c:pt>
                <c:pt idx="153345">
                  <c:v>4.4519999999999997E-2</c:v>
                </c:pt>
                <c:pt idx="153346">
                  <c:v>4.4517000000000001E-2</c:v>
                </c:pt>
                <c:pt idx="153347">
                  <c:v>4.4514999999999999E-2</c:v>
                </c:pt>
                <c:pt idx="153348">
                  <c:v>4.4512000000000003E-2</c:v>
                </c:pt>
                <c:pt idx="153349">
                  <c:v>4.4509E-2</c:v>
                </c:pt>
                <c:pt idx="153350">
                  <c:v>4.4506999999999998E-2</c:v>
                </c:pt>
                <c:pt idx="153351">
                  <c:v>4.4505000000000003E-2</c:v>
                </c:pt>
                <c:pt idx="153352">
                  <c:v>4.4502E-2</c:v>
                </c:pt>
                <c:pt idx="153353">
                  <c:v>4.4499999999999998E-2</c:v>
                </c:pt>
                <c:pt idx="153354">
                  <c:v>4.4498000000000003E-2</c:v>
                </c:pt>
                <c:pt idx="153355">
                  <c:v>4.4496000000000001E-2</c:v>
                </c:pt>
                <c:pt idx="153356">
                  <c:v>4.4493999999999999E-2</c:v>
                </c:pt>
                <c:pt idx="153357">
                  <c:v>4.4491999999999997E-2</c:v>
                </c:pt>
                <c:pt idx="153358">
                  <c:v>4.4490000000000002E-2</c:v>
                </c:pt>
                <c:pt idx="153359">
                  <c:v>4.4488E-2</c:v>
                </c:pt>
                <c:pt idx="153360">
                  <c:v>4.4485999999999998E-2</c:v>
                </c:pt>
                <c:pt idx="153361">
                  <c:v>4.4484999999999997E-2</c:v>
                </c:pt>
                <c:pt idx="153362">
                  <c:v>4.4483000000000002E-2</c:v>
                </c:pt>
                <c:pt idx="153363">
                  <c:v>4.4482000000000001E-2</c:v>
                </c:pt>
                <c:pt idx="153364">
                  <c:v>4.4479999999999999E-2</c:v>
                </c:pt>
                <c:pt idx="153365">
                  <c:v>4.4478999999999998E-2</c:v>
                </c:pt>
                <c:pt idx="153366">
                  <c:v>4.4477999999999997E-2</c:v>
                </c:pt>
                <c:pt idx="153367">
                  <c:v>4.4477000000000003E-2</c:v>
                </c:pt>
                <c:pt idx="153368">
                  <c:v>4.4477000000000003E-2</c:v>
                </c:pt>
                <c:pt idx="153369">
                  <c:v>4.4476000000000002E-2</c:v>
                </c:pt>
                <c:pt idx="153370">
                  <c:v>4.4475000000000001E-2</c:v>
                </c:pt>
                <c:pt idx="153371">
                  <c:v>4.4475000000000001E-2</c:v>
                </c:pt>
                <c:pt idx="153372">
                  <c:v>4.4475000000000001E-2</c:v>
                </c:pt>
                <c:pt idx="153373">
                  <c:v>4.4474E-2</c:v>
                </c:pt>
                <c:pt idx="153374">
                  <c:v>4.4474E-2</c:v>
                </c:pt>
                <c:pt idx="153375">
                  <c:v>4.4474E-2</c:v>
                </c:pt>
                <c:pt idx="153376">
                  <c:v>4.4475000000000001E-2</c:v>
                </c:pt>
                <c:pt idx="153377">
                  <c:v>4.4475000000000001E-2</c:v>
                </c:pt>
                <c:pt idx="153378">
                  <c:v>4.4476000000000002E-2</c:v>
                </c:pt>
                <c:pt idx="153379">
                  <c:v>4.4476000000000002E-2</c:v>
                </c:pt>
                <c:pt idx="153380">
                  <c:v>4.4477000000000003E-2</c:v>
                </c:pt>
                <c:pt idx="153381">
                  <c:v>4.4477999999999997E-2</c:v>
                </c:pt>
                <c:pt idx="153382">
                  <c:v>4.4478999999999998E-2</c:v>
                </c:pt>
                <c:pt idx="153383">
                  <c:v>4.4479999999999999E-2</c:v>
                </c:pt>
                <c:pt idx="153384">
                  <c:v>4.4481E-2</c:v>
                </c:pt>
                <c:pt idx="153385">
                  <c:v>4.4482000000000001E-2</c:v>
                </c:pt>
                <c:pt idx="153386">
                  <c:v>4.4484000000000003E-2</c:v>
                </c:pt>
                <c:pt idx="153387">
                  <c:v>4.4484999999999997E-2</c:v>
                </c:pt>
                <c:pt idx="153388">
                  <c:v>4.4486999999999999E-2</c:v>
                </c:pt>
                <c:pt idx="153389">
                  <c:v>4.4488E-2</c:v>
                </c:pt>
                <c:pt idx="153390">
                  <c:v>4.4490000000000002E-2</c:v>
                </c:pt>
                <c:pt idx="153391">
                  <c:v>4.4491999999999997E-2</c:v>
                </c:pt>
                <c:pt idx="153392">
                  <c:v>4.4493999999999999E-2</c:v>
                </c:pt>
                <c:pt idx="153393">
                  <c:v>4.4496000000000001E-2</c:v>
                </c:pt>
                <c:pt idx="153394">
                  <c:v>4.4498000000000003E-2</c:v>
                </c:pt>
                <c:pt idx="153395">
                  <c:v>4.4499999999999998E-2</c:v>
                </c:pt>
                <c:pt idx="153396">
                  <c:v>4.4502E-2</c:v>
                </c:pt>
                <c:pt idx="153397">
                  <c:v>4.4504000000000002E-2</c:v>
                </c:pt>
                <c:pt idx="153398">
                  <c:v>4.4505999999999997E-2</c:v>
                </c:pt>
                <c:pt idx="153399">
                  <c:v>4.4509E-2</c:v>
                </c:pt>
                <c:pt idx="153400">
                  <c:v>4.4511000000000002E-2</c:v>
                </c:pt>
                <c:pt idx="153401">
                  <c:v>4.4513999999999998E-2</c:v>
                </c:pt>
                <c:pt idx="153402">
                  <c:v>4.4516E-2</c:v>
                </c:pt>
                <c:pt idx="153403">
                  <c:v>4.4518000000000002E-2</c:v>
                </c:pt>
                <c:pt idx="153404">
                  <c:v>4.4520999999999998E-2</c:v>
                </c:pt>
                <c:pt idx="153405">
                  <c:v>4.4523E-2</c:v>
                </c:pt>
                <c:pt idx="153406">
                  <c:v>4.4525000000000002E-2</c:v>
                </c:pt>
                <c:pt idx="153407">
                  <c:v>4.4527999999999998E-2</c:v>
                </c:pt>
                <c:pt idx="153408">
                  <c:v>4.453E-2</c:v>
                </c:pt>
                <c:pt idx="153409">
                  <c:v>4.4532000000000002E-2</c:v>
                </c:pt>
                <c:pt idx="153410">
                  <c:v>4.4533999999999997E-2</c:v>
                </c:pt>
                <c:pt idx="153411">
                  <c:v>4.4537E-2</c:v>
                </c:pt>
                <c:pt idx="153412">
                  <c:v>4.4539000000000002E-2</c:v>
                </c:pt>
                <c:pt idx="153413">
                  <c:v>4.4540999999999997E-2</c:v>
                </c:pt>
                <c:pt idx="153414">
                  <c:v>4.4542999999999999E-2</c:v>
                </c:pt>
                <c:pt idx="153415">
                  <c:v>4.4545000000000001E-2</c:v>
                </c:pt>
                <c:pt idx="153416">
                  <c:v>4.4547000000000003E-2</c:v>
                </c:pt>
                <c:pt idx="153417">
                  <c:v>4.4548999999999998E-2</c:v>
                </c:pt>
                <c:pt idx="153418">
                  <c:v>4.4551E-2</c:v>
                </c:pt>
                <c:pt idx="153419">
                  <c:v>4.4552000000000001E-2</c:v>
                </c:pt>
                <c:pt idx="153420">
                  <c:v>4.4554000000000003E-2</c:v>
                </c:pt>
                <c:pt idx="153421">
                  <c:v>4.4555999999999998E-2</c:v>
                </c:pt>
                <c:pt idx="153422">
                  <c:v>4.4556999999999999E-2</c:v>
                </c:pt>
                <c:pt idx="153423">
                  <c:v>4.4559000000000001E-2</c:v>
                </c:pt>
                <c:pt idx="153424">
                  <c:v>4.4560000000000002E-2</c:v>
                </c:pt>
                <c:pt idx="153425">
                  <c:v>4.4561999999999997E-2</c:v>
                </c:pt>
                <c:pt idx="153426">
                  <c:v>4.4562999999999998E-2</c:v>
                </c:pt>
                <c:pt idx="153427">
                  <c:v>4.4563999999999999E-2</c:v>
                </c:pt>
                <c:pt idx="153428">
                  <c:v>4.4565E-2</c:v>
                </c:pt>
                <c:pt idx="153429">
                  <c:v>4.4566000000000001E-2</c:v>
                </c:pt>
                <c:pt idx="153430">
                  <c:v>4.4567000000000002E-2</c:v>
                </c:pt>
                <c:pt idx="153431">
                  <c:v>4.4568000000000003E-2</c:v>
                </c:pt>
                <c:pt idx="153432">
                  <c:v>4.4568000000000003E-2</c:v>
                </c:pt>
                <c:pt idx="153433">
                  <c:v>4.4568999999999998E-2</c:v>
                </c:pt>
                <c:pt idx="153434">
                  <c:v>4.4569999999999999E-2</c:v>
                </c:pt>
                <c:pt idx="153435">
                  <c:v>4.4569999999999999E-2</c:v>
                </c:pt>
                <c:pt idx="153436">
                  <c:v>4.4571E-2</c:v>
                </c:pt>
                <c:pt idx="153437">
                  <c:v>4.4571E-2</c:v>
                </c:pt>
                <c:pt idx="153438">
                  <c:v>4.4571E-2</c:v>
                </c:pt>
                <c:pt idx="153439">
                  <c:v>4.4572000000000001E-2</c:v>
                </c:pt>
                <c:pt idx="153440">
                  <c:v>4.4572000000000001E-2</c:v>
                </c:pt>
                <c:pt idx="153441">
                  <c:v>4.4572000000000001E-2</c:v>
                </c:pt>
                <c:pt idx="153442">
                  <c:v>4.4572000000000001E-2</c:v>
                </c:pt>
                <c:pt idx="153443">
                  <c:v>4.4572000000000001E-2</c:v>
                </c:pt>
                <c:pt idx="153444">
                  <c:v>4.4571E-2</c:v>
                </c:pt>
                <c:pt idx="153445">
                  <c:v>4.4571E-2</c:v>
                </c:pt>
                <c:pt idx="153446">
                  <c:v>4.4571E-2</c:v>
                </c:pt>
                <c:pt idx="153447">
                  <c:v>4.4571E-2</c:v>
                </c:pt>
                <c:pt idx="153448">
                  <c:v>4.4571E-2</c:v>
                </c:pt>
                <c:pt idx="153449">
                  <c:v>4.4571E-2</c:v>
                </c:pt>
                <c:pt idx="153450">
                  <c:v>4.4569999999999999E-2</c:v>
                </c:pt>
                <c:pt idx="153451">
                  <c:v>4.4569999999999999E-2</c:v>
                </c:pt>
                <c:pt idx="153452">
                  <c:v>4.4569999999999999E-2</c:v>
                </c:pt>
                <c:pt idx="153453">
                  <c:v>4.4568999999999998E-2</c:v>
                </c:pt>
                <c:pt idx="153454">
                  <c:v>4.4568999999999998E-2</c:v>
                </c:pt>
                <c:pt idx="153455">
                  <c:v>4.4568000000000003E-2</c:v>
                </c:pt>
                <c:pt idx="153456">
                  <c:v>4.4568000000000003E-2</c:v>
                </c:pt>
                <c:pt idx="153457">
                  <c:v>4.4568000000000003E-2</c:v>
                </c:pt>
                <c:pt idx="153458">
                  <c:v>4.4567000000000002E-2</c:v>
                </c:pt>
                <c:pt idx="153459">
                  <c:v>4.4567000000000002E-2</c:v>
                </c:pt>
                <c:pt idx="153460">
                  <c:v>4.4567000000000002E-2</c:v>
                </c:pt>
                <c:pt idx="153461">
                  <c:v>4.4566000000000001E-2</c:v>
                </c:pt>
                <c:pt idx="153462">
                  <c:v>4.4566000000000001E-2</c:v>
                </c:pt>
                <c:pt idx="153463">
                  <c:v>4.4565E-2</c:v>
                </c:pt>
                <c:pt idx="153464">
                  <c:v>4.4565E-2</c:v>
                </c:pt>
                <c:pt idx="153465">
                  <c:v>4.4565E-2</c:v>
                </c:pt>
                <c:pt idx="153466">
                  <c:v>4.4563999999999999E-2</c:v>
                </c:pt>
                <c:pt idx="153467">
                  <c:v>4.4563999999999999E-2</c:v>
                </c:pt>
                <c:pt idx="153468">
                  <c:v>4.4563999999999999E-2</c:v>
                </c:pt>
                <c:pt idx="153469">
                  <c:v>4.4562999999999998E-2</c:v>
                </c:pt>
                <c:pt idx="153470">
                  <c:v>4.4562999999999998E-2</c:v>
                </c:pt>
                <c:pt idx="153471">
                  <c:v>4.4562999999999998E-2</c:v>
                </c:pt>
                <c:pt idx="153472">
                  <c:v>4.4562999999999998E-2</c:v>
                </c:pt>
                <c:pt idx="153473">
                  <c:v>4.4562999999999998E-2</c:v>
                </c:pt>
                <c:pt idx="153474">
                  <c:v>4.4562999999999998E-2</c:v>
                </c:pt>
                <c:pt idx="153475">
                  <c:v>4.4562999999999998E-2</c:v>
                </c:pt>
                <c:pt idx="153476">
                  <c:v>4.4562999999999998E-2</c:v>
                </c:pt>
                <c:pt idx="153477">
                  <c:v>4.4562999999999998E-2</c:v>
                </c:pt>
                <c:pt idx="153478">
                  <c:v>4.4563999999999999E-2</c:v>
                </c:pt>
                <c:pt idx="153479">
                  <c:v>4.4563999999999999E-2</c:v>
                </c:pt>
                <c:pt idx="153480">
                  <c:v>4.4563999999999999E-2</c:v>
                </c:pt>
                <c:pt idx="153481">
                  <c:v>4.4563999999999999E-2</c:v>
                </c:pt>
                <c:pt idx="153482">
                  <c:v>4.4565E-2</c:v>
                </c:pt>
                <c:pt idx="153483">
                  <c:v>4.4566000000000001E-2</c:v>
                </c:pt>
                <c:pt idx="153484">
                  <c:v>4.4566000000000001E-2</c:v>
                </c:pt>
                <c:pt idx="153485">
                  <c:v>4.4567000000000002E-2</c:v>
                </c:pt>
                <c:pt idx="153486">
                  <c:v>4.4568000000000003E-2</c:v>
                </c:pt>
                <c:pt idx="153487">
                  <c:v>4.4568000000000003E-2</c:v>
                </c:pt>
                <c:pt idx="153488">
                  <c:v>4.4568999999999998E-2</c:v>
                </c:pt>
                <c:pt idx="153489">
                  <c:v>4.4569999999999999E-2</c:v>
                </c:pt>
                <c:pt idx="153490">
                  <c:v>4.4571E-2</c:v>
                </c:pt>
                <c:pt idx="153491">
                  <c:v>4.4572000000000001E-2</c:v>
                </c:pt>
                <c:pt idx="153492">
                  <c:v>4.4573000000000002E-2</c:v>
                </c:pt>
                <c:pt idx="153493">
                  <c:v>4.4574000000000003E-2</c:v>
                </c:pt>
                <c:pt idx="153494">
                  <c:v>4.4575999999999998E-2</c:v>
                </c:pt>
                <c:pt idx="153495">
                  <c:v>4.4576999999999999E-2</c:v>
                </c:pt>
                <c:pt idx="153496">
                  <c:v>4.4578E-2</c:v>
                </c:pt>
                <c:pt idx="153497">
                  <c:v>4.4580000000000002E-2</c:v>
                </c:pt>
                <c:pt idx="153498">
                  <c:v>4.4581999999999997E-2</c:v>
                </c:pt>
                <c:pt idx="153499">
                  <c:v>4.4582999999999998E-2</c:v>
                </c:pt>
                <c:pt idx="153500">
                  <c:v>4.4585E-2</c:v>
                </c:pt>
                <c:pt idx="153501">
                  <c:v>4.4586000000000001E-2</c:v>
                </c:pt>
                <c:pt idx="153502">
                  <c:v>4.4588000000000003E-2</c:v>
                </c:pt>
                <c:pt idx="153503">
                  <c:v>4.4589999999999998E-2</c:v>
                </c:pt>
                <c:pt idx="153504">
                  <c:v>4.4592E-2</c:v>
                </c:pt>
                <c:pt idx="153505">
                  <c:v>4.4593000000000001E-2</c:v>
                </c:pt>
                <c:pt idx="153506">
                  <c:v>4.4595999999999997E-2</c:v>
                </c:pt>
                <c:pt idx="153507">
                  <c:v>4.4597999999999999E-2</c:v>
                </c:pt>
                <c:pt idx="153508">
                  <c:v>4.4600000000000001E-2</c:v>
                </c:pt>
                <c:pt idx="153509">
                  <c:v>4.4602000000000003E-2</c:v>
                </c:pt>
                <c:pt idx="153510">
                  <c:v>4.4603999999999998E-2</c:v>
                </c:pt>
                <c:pt idx="153511">
                  <c:v>4.4606E-2</c:v>
                </c:pt>
                <c:pt idx="153512">
                  <c:v>4.4608000000000002E-2</c:v>
                </c:pt>
                <c:pt idx="153513">
                  <c:v>4.4609999999999997E-2</c:v>
                </c:pt>
                <c:pt idx="153514">
                  <c:v>4.4611999999999999E-2</c:v>
                </c:pt>
                <c:pt idx="153515">
                  <c:v>4.4614000000000001E-2</c:v>
                </c:pt>
                <c:pt idx="153516">
                  <c:v>4.4616000000000003E-2</c:v>
                </c:pt>
                <c:pt idx="153517">
                  <c:v>4.4618999999999999E-2</c:v>
                </c:pt>
                <c:pt idx="153518">
                  <c:v>4.4621000000000001E-2</c:v>
                </c:pt>
                <c:pt idx="153519">
                  <c:v>4.4623000000000003E-2</c:v>
                </c:pt>
                <c:pt idx="153520">
                  <c:v>4.4625999999999999E-2</c:v>
                </c:pt>
                <c:pt idx="153521">
                  <c:v>4.4628000000000001E-2</c:v>
                </c:pt>
                <c:pt idx="153522">
                  <c:v>4.4630000000000003E-2</c:v>
                </c:pt>
                <c:pt idx="153523">
                  <c:v>4.4631999999999998E-2</c:v>
                </c:pt>
                <c:pt idx="153524">
                  <c:v>4.4634E-2</c:v>
                </c:pt>
                <c:pt idx="153525">
                  <c:v>4.4636000000000002E-2</c:v>
                </c:pt>
                <c:pt idx="153526">
                  <c:v>4.4637999999999997E-2</c:v>
                </c:pt>
                <c:pt idx="153527">
                  <c:v>4.4639999999999999E-2</c:v>
                </c:pt>
                <c:pt idx="153528">
                  <c:v>4.4642000000000001E-2</c:v>
                </c:pt>
                <c:pt idx="153529">
                  <c:v>4.4644000000000003E-2</c:v>
                </c:pt>
                <c:pt idx="153530">
                  <c:v>4.4645999999999998E-2</c:v>
                </c:pt>
                <c:pt idx="153531">
                  <c:v>4.4648E-2</c:v>
                </c:pt>
                <c:pt idx="153532">
                  <c:v>4.4650000000000002E-2</c:v>
                </c:pt>
                <c:pt idx="153533">
                  <c:v>4.4651000000000003E-2</c:v>
                </c:pt>
                <c:pt idx="153534">
                  <c:v>4.4652999999999998E-2</c:v>
                </c:pt>
                <c:pt idx="153535">
                  <c:v>4.4655E-2</c:v>
                </c:pt>
                <c:pt idx="153536">
                  <c:v>4.4656000000000001E-2</c:v>
                </c:pt>
                <c:pt idx="153537">
                  <c:v>4.4657000000000002E-2</c:v>
                </c:pt>
                <c:pt idx="153538">
                  <c:v>4.4658999999999997E-2</c:v>
                </c:pt>
                <c:pt idx="153539">
                  <c:v>4.4659999999999998E-2</c:v>
                </c:pt>
                <c:pt idx="153540">
                  <c:v>4.4660999999999999E-2</c:v>
                </c:pt>
                <c:pt idx="153541">
                  <c:v>4.4663000000000001E-2</c:v>
                </c:pt>
                <c:pt idx="153542">
                  <c:v>4.4664000000000002E-2</c:v>
                </c:pt>
                <c:pt idx="153543">
                  <c:v>4.4665000000000003E-2</c:v>
                </c:pt>
                <c:pt idx="153544">
                  <c:v>4.4665999999999997E-2</c:v>
                </c:pt>
                <c:pt idx="153545">
                  <c:v>4.4666999999999998E-2</c:v>
                </c:pt>
                <c:pt idx="153546">
                  <c:v>4.4666999999999998E-2</c:v>
                </c:pt>
                <c:pt idx="153547">
                  <c:v>4.4667999999999999E-2</c:v>
                </c:pt>
                <c:pt idx="153548">
                  <c:v>4.4669E-2</c:v>
                </c:pt>
                <c:pt idx="153549">
                  <c:v>4.4669E-2</c:v>
                </c:pt>
                <c:pt idx="153550">
                  <c:v>4.4669E-2</c:v>
                </c:pt>
                <c:pt idx="153551">
                  <c:v>4.4670000000000001E-2</c:v>
                </c:pt>
                <c:pt idx="153552">
                  <c:v>4.4670000000000001E-2</c:v>
                </c:pt>
                <c:pt idx="153553">
                  <c:v>4.4671000000000002E-2</c:v>
                </c:pt>
                <c:pt idx="153554">
                  <c:v>4.4671000000000002E-2</c:v>
                </c:pt>
                <c:pt idx="153555">
                  <c:v>4.4671000000000002E-2</c:v>
                </c:pt>
                <c:pt idx="153556">
                  <c:v>4.4671000000000002E-2</c:v>
                </c:pt>
                <c:pt idx="153557">
                  <c:v>4.4671000000000002E-2</c:v>
                </c:pt>
                <c:pt idx="153558">
                  <c:v>4.4671000000000002E-2</c:v>
                </c:pt>
                <c:pt idx="153559">
                  <c:v>4.4671000000000002E-2</c:v>
                </c:pt>
                <c:pt idx="153560">
                  <c:v>4.4670000000000001E-2</c:v>
                </c:pt>
                <c:pt idx="153561">
                  <c:v>4.4670000000000001E-2</c:v>
                </c:pt>
                <c:pt idx="153562">
                  <c:v>4.4670000000000001E-2</c:v>
                </c:pt>
                <c:pt idx="153563">
                  <c:v>4.4669E-2</c:v>
                </c:pt>
                <c:pt idx="153564">
                  <c:v>4.4669E-2</c:v>
                </c:pt>
                <c:pt idx="153565">
                  <c:v>4.4667999999999999E-2</c:v>
                </c:pt>
                <c:pt idx="153566">
                  <c:v>4.4667999999999999E-2</c:v>
                </c:pt>
                <c:pt idx="153567">
                  <c:v>4.4666999999999998E-2</c:v>
                </c:pt>
                <c:pt idx="153568">
                  <c:v>4.4666999999999998E-2</c:v>
                </c:pt>
                <c:pt idx="153569">
                  <c:v>4.4665999999999997E-2</c:v>
                </c:pt>
                <c:pt idx="153570">
                  <c:v>4.4665999999999997E-2</c:v>
                </c:pt>
                <c:pt idx="153571">
                  <c:v>4.4665000000000003E-2</c:v>
                </c:pt>
                <c:pt idx="153572">
                  <c:v>4.4664000000000002E-2</c:v>
                </c:pt>
                <c:pt idx="153573">
                  <c:v>4.4663000000000001E-2</c:v>
                </c:pt>
                <c:pt idx="153574">
                  <c:v>4.4663000000000001E-2</c:v>
                </c:pt>
                <c:pt idx="153575">
                  <c:v>4.4662E-2</c:v>
                </c:pt>
                <c:pt idx="153576">
                  <c:v>4.4660999999999999E-2</c:v>
                </c:pt>
                <c:pt idx="153577">
                  <c:v>4.4660999999999999E-2</c:v>
                </c:pt>
                <c:pt idx="153578">
                  <c:v>4.4659999999999998E-2</c:v>
                </c:pt>
                <c:pt idx="153579">
                  <c:v>4.4659999999999998E-2</c:v>
                </c:pt>
                <c:pt idx="153580">
                  <c:v>4.4658999999999997E-2</c:v>
                </c:pt>
                <c:pt idx="153581">
                  <c:v>4.4658000000000003E-2</c:v>
                </c:pt>
                <c:pt idx="153582">
                  <c:v>4.4658000000000003E-2</c:v>
                </c:pt>
                <c:pt idx="153583">
                  <c:v>4.4657000000000002E-2</c:v>
                </c:pt>
                <c:pt idx="153584">
                  <c:v>4.4656000000000001E-2</c:v>
                </c:pt>
                <c:pt idx="153585">
                  <c:v>4.4656000000000001E-2</c:v>
                </c:pt>
                <c:pt idx="153586">
                  <c:v>4.4655E-2</c:v>
                </c:pt>
                <c:pt idx="153587">
                  <c:v>4.4655E-2</c:v>
                </c:pt>
                <c:pt idx="153588">
                  <c:v>4.4655E-2</c:v>
                </c:pt>
                <c:pt idx="153589">
                  <c:v>4.4653999999999999E-2</c:v>
                </c:pt>
                <c:pt idx="153590">
                  <c:v>4.4653999999999999E-2</c:v>
                </c:pt>
                <c:pt idx="153591">
                  <c:v>4.4653999999999999E-2</c:v>
                </c:pt>
                <c:pt idx="153592">
                  <c:v>4.4652999999999998E-2</c:v>
                </c:pt>
                <c:pt idx="153593">
                  <c:v>4.4652999999999998E-2</c:v>
                </c:pt>
                <c:pt idx="153594">
                  <c:v>4.4652999999999998E-2</c:v>
                </c:pt>
                <c:pt idx="153595">
                  <c:v>4.4652999999999998E-2</c:v>
                </c:pt>
                <c:pt idx="153596">
                  <c:v>4.4651999999999997E-2</c:v>
                </c:pt>
                <c:pt idx="153597">
                  <c:v>4.4651999999999997E-2</c:v>
                </c:pt>
                <c:pt idx="153598">
                  <c:v>4.4651999999999997E-2</c:v>
                </c:pt>
                <c:pt idx="153599">
                  <c:v>4.4651999999999997E-2</c:v>
                </c:pt>
                <c:pt idx="153600">
                  <c:v>4.4651999999999997E-2</c:v>
                </c:pt>
                <c:pt idx="153601">
                  <c:v>4.4651999999999997E-2</c:v>
                </c:pt>
                <c:pt idx="153602">
                  <c:v>4.4651999999999997E-2</c:v>
                </c:pt>
                <c:pt idx="153603">
                  <c:v>4.4651999999999997E-2</c:v>
                </c:pt>
                <c:pt idx="153604">
                  <c:v>4.4651999999999997E-2</c:v>
                </c:pt>
                <c:pt idx="153605">
                  <c:v>4.4651999999999997E-2</c:v>
                </c:pt>
                <c:pt idx="153606">
                  <c:v>4.4651999999999997E-2</c:v>
                </c:pt>
                <c:pt idx="153607">
                  <c:v>4.4652999999999998E-2</c:v>
                </c:pt>
                <c:pt idx="153608">
                  <c:v>4.4652999999999998E-2</c:v>
                </c:pt>
                <c:pt idx="153609">
                  <c:v>4.4652999999999998E-2</c:v>
                </c:pt>
                <c:pt idx="153610">
                  <c:v>4.4652999999999998E-2</c:v>
                </c:pt>
                <c:pt idx="153611">
                  <c:v>4.4652999999999998E-2</c:v>
                </c:pt>
                <c:pt idx="153612">
                  <c:v>4.4653999999999999E-2</c:v>
                </c:pt>
                <c:pt idx="153613">
                  <c:v>4.4653999999999999E-2</c:v>
                </c:pt>
                <c:pt idx="153614">
                  <c:v>4.4653999999999999E-2</c:v>
                </c:pt>
                <c:pt idx="153615">
                  <c:v>4.4653999999999999E-2</c:v>
                </c:pt>
                <c:pt idx="153616">
                  <c:v>4.4655E-2</c:v>
                </c:pt>
                <c:pt idx="153617">
                  <c:v>4.4655E-2</c:v>
                </c:pt>
                <c:pt idx="153618">
                  <c:v>4.4655E-2</c:v>
                </c:pt>
                <c:pt idx="153619">
                  <c:v>4.4655E-2</c:v>
                </c:pt>
                <c:pt idx="153620">
                  <c:v>4.4655E-2</c:v>
                </c:pt>
                <c:pt idx="153621">
                  <c:v>4.4655E-2</c:v>
                </c:pt>
                <c:pt idx="153622">
                  <c:v>4.4655E-2</c:v>
                </c:pt>
                <c:pt idx="153623">
                  <c:v>4.4656000000000001E-2</c:v>
                </c:pt>
                <c:pt idx="153624">
                  <c:v>4.4656000000000001E-2</c:v>
                </c:pt>
                <c:pt idx="153625">
                  <c:v>4.4656000000000001E-2</c:v>
                </c:pt>
                <c:pt idx="153626">
                  <c:v>4.4656000000000001E-2</c:v>
                </c:pt>
                <c:pt idx="153627">
                  <c:v>4.4656000000000001E-2</c:v>
                </c:pt>
                <c:pt idx="153628">
                  <c:v>4.4656000000000001E-2</c:v>
                </c:pt>
                <c:pt idx="153629">
                  <c:v>4.4656000000000001E-2</c:v>
                </c:pt>
                <c:pt idx="153630">
                  <c:v>4.4656000000000001E-2</c:v>
                </c:pt>
                <c:pt idx="153631">
                  <c:v>4.4656000000000001E-2</c:v>
                </c:pt>
                <c:pt idx="153632">
                  <c:v>4.4657000000000002E-2</c:v>
                </c:pt>
                <c:pt idx="153633">
                  <c:v>4.4657000000000002E-2</c:v>
                </c:pt>
                <c:pt idx="153634">
                  <c:v>4.4657000000000002E-2</c:v>
                </c:pt>
                <c:pt idx="153635">
                  <c:v>4.4657000000000002E-2</c:v>
                </c:pt>
                <c:pt idx="153636">
                  <c:v>4.4657000000000002E-2</c:v>
                </c:pt>
                <c:pt idx="153637">
                  <c:v>4.4657000000000002E-2</c:v>
                </c:pt>
                <c:pt idx="153638">
                  <c:v>4.4657000000000002E-2</c:v>
                </c:pt>
                <c:pt idx="153639">
                  <c:v>4.4657000000000002E-2</c:v>
                </c:pt>
                <c:pt idx="153640">
                  <c:v>4.4657000000000002E-2</c:v>
                </c:pt>
                <c:pt idx="153641">
                  <c:v>4.4658000000000003E-2</c:v>
                </c:pt>
                <c:pt idx="153642">
                  <c:v>4.4658000000000003E-2</c:v>
                </c:pt>
                <c:pt idx="153643">
                  <c:v>4.4658000000000003E-2</c:v>
                </c:pt>
                <c:pt idx="153644">
                  <c:v>4.4658000000000003E-2</c:v>
                </c:pt>
                <c:pt idx="153645">
                  <c:v>4.4658000000000003E-2</c:v>
                </c:pt>
                <c:pt idx="153646">
                  <c:v>4.4658000000000003E-2</c:v>
                </c:pt>
                <c:pt idx="153647">
                  <c:v>4.4658999999999997E-2</c:v>
                </c:pt>
                <c:pt idx="153648">
                  <c:v>4.4658999999999997E-2</c:v>
                </c:pt>
                <c:pt idx="153649">
                  <c:v>4.4659999999999998E-2</c:v>
                </c:pt>
                <c:pt idx="153650">
                  <c:v>4.4659999999999998E-2</c:v>
                </c:pt>
                <c:pt idx="153651">
                  <c:v>4.4660999999999999E-2</c:v>
                </c:pt>
                <c:pt idx="153652">
                  <c:v>4.4660999999999999E-2</c:v>
                </c:pt>
                <c:pt idx="153653">
                  <c:v>4.4660999999999999E-2</c:v>
                </c:pt>
                <c:pt idx="153654">
                  <c:v>4.4662E-2</c:v>
                </c:pt>
                <c:pt idx="153655">
                  <c:v>4.4663000000000001E-2</c:v>
                </c:pt>
                <c:pt idx="153656">
                  <c:v>4.4663000000000001E-2</c:v>
                </c:pt>
                <c:pt idx="153657">
                  <c:v>4.4664000000000002E-2</c:v>
                </c:pt>
                <c:pt idx="153658">
                  <c:v>4.4665000000000003E-2</c:v>
                </c:pt>
                <c:pt idx="153659">
                  <c:v>4.4665999999999997E-2</c:v>
                </c:pt>
                <c:pt idx="153660">
                  <c:v>4.4666999999999998E-2</c:v>
                </c:pt>
                <c:pt idx="153661">
                  <c:v>4.4667999999999999E-2</c:v>
                </c:pt>
                <c:pt idx="153662">
                  <c:v>4.4669E-2</c:v>
                </c:pt>
                <c:pt idx="153663">
                  <c:v>4.4671000000000002E-2</c:v>
                </c:pt>
                <c:pt idx="153664">
                  <c:v>4.4672000000000003E-2</c:v>
                </c:pt>
                <c:pt idx="153665">
                  <c:v>4.4672999999999997E-2</c:v>
                </c:pt>
                <c:pt idx="153666">
                  <c:v>4.4673999999999998E-2</c:v>
                </c:pt>
                <c:pt idx="153667">
                  <c:v>4.4674999999999999E-2</c:v>
                </c:pt>
                <c:pt idx="153668">
                  <c:v>4.4677000000000001E-2</c:v>
                </c:pt>
                <c:pt idx="153669">
                  <c:v>4.4678000000000002E-2</c:v>
                </c:pt>
                <c:pt idx="153670">
                  <c:v>4.4679999999999997E-2</c:v>
                </c:pt>
                <c:pt idx="153671">
                  <c:v>4.4680999999999998E-2</c:v>
                </c:pt>
                <c:pt idx="153672">
                  <c:v>4.4683E-2</c:v>
                </c:pt>
                <c:pt idx="153673">
                  <c:v>4.4684000000000001E-2</c:v>
                </c:pt>
                <c:pt idx="153674">
                  <c:v>4.4685999999999997E-2</c:v>
                </c:pt>
                <c:pt idx="153675">
                  <c:v>4.4687999999999999E-2</c:v>
                </c:pt>
                <c:pt idx="153676">
                  <c:v>4.4689E-2</c:v>
                </c:pt>
                <c:pt idx="153677">
                  <c:v>4.4691000000000002E-2</c:v>
                </c:pt>
                <c:pt idx="153678">
                  <c:v>4.4692000000000003E-2</c:v>
                </c:pt>
                <c:pt idx="153679">
                  <c:v>4.4693999999999998E-2</c:v>
                </c:pt>
                <c:pt idx="153680">
                  <c:v>4.4694999999999999E-2</c:v>
                </c:pt>
                <c:pt idx="153681">
                  <c:v>4.4697000000000001E-2</c:v>
                </c:pt>
                <c:pt idx="153682">
                  <c:v>4.4699000000000003E-2</c:v>
                </c:pt>
                <c:pt idx="153683">
                  <c:v>4.4699999999999997E-2</c:v>
                </c:pt>
                <c:pt idx="153684">
                  <c:v>4.4701999999999999E-2</c:v>
                </c:pt>
                <c:pt idx="153685">
                  <c:v>4.4703E-2</c:v>
                </c:pt>
                <c:pt idx="153686">
                  <c:v>4.4705000000000002E-2</c:v>
                </c:pt>
                <c:pt idx="153687">
                  <c:v>4.4706000000000003E-2</c:v>
                </c:pt>
                <c:pt idx="153688">
                  <c:v>4.4706999999999997E-2</c:v>
                </c:pt>
                <c:pt idx="153689">
                  <c:v>4.4708999999999999E-2</c:v>
                </c:pt>
                <c:pt idx="153690">
                  <c:v>4.471E-2</c:v>
                </c:pt>
                <c:pt idx="153691">
                  <c:v>4.4711000000000001E-2</c:v>
                </c:pt>
                <c:pt idx="153692">
                  <c:v>4.4712000000000002E-2</c:v>
                </c:pt>
                <c:pt idx="153693">
                  <c:v>4.4713000000000003E-2</c:v>
                </c:pt>
                <c:pt idx="153694">
                  <c:v>4.4713999999999997E-2</c:v>
                </c:pt>
                <c:pt idx="153695">
                  <c:v>4.4714999999999998E-2</c:v>
                </c:pt>
                <c:pt idx="153696">
                  <c:v>4.4715999999999999E-2</c:v>
                </c:pt>
                <c:pt idx="153697">
                  <c:v>4.4717E-2</c:v>
                </c:pt>
                <c:pt idx="153698">
                  <c:v>4.4718000000000001E-2</c:v>
                </c:pt>
                <c:pt idx="153699">
                  <c:v>4.4719000000000002E-2</c:v>
                </c:pt>
                <c:pt idx="153700">
                  <c:v>4.4719000000000002E-2</c:v>
                </c:pt>
                <c:pt idx="153701">
                  <c:v>4.4720000000000003E-2</c:v>
                </c:pt>
                <c:pt idx="153702">
                  <c:v>4.4720000000000003E-2</c:v>
                </c:pt>
                <c:pt idx="153703">
                  <c:v>4.4720999999999997E-2</c:v>
                </c:pt>
                <c:pt idx="153704">
                  <c:v>4.4720999999999997E-2</c:v>
                </c:pt>
                <c:pt idx="153705">
                  <c:v>4.4720999999999997E-2</c:v>
                </c:pt>
                <c:pt idx="153706">
                  <c:v>4.4721999999999998E-2</c:v>
                </c:pt>
                <c:pt idx="153707">
                  <c:v>4.4721999999999998E-2</c:v>
                </c:pt>
                <c:pt idx="153708">
                  <c:v>4.4721999999999998E-2</c:v>
                </c:pt>
                <c:pt idx="153709">
                  <c:v>4.4721999999999998E-2</c:v>
                </c:pt>
                <c:pt idx="153710">
                  <c:v>4.4721999999999998E-2</c:v>
                </c:pt>
                <c:pt idx="153711">
                  <c:v>4.4721999999999998E-2</c:v>
                </c:pt>
                <c:pt idx="153712">
                  <c:v>4.4721999999999998E-2</c:v>
                </c:pt>
                <c:pt idx="153713">
                  <c:v>4.4720999999999997E-2</c:v>
                </c:pt>
                <c:pt idx="153714">
                  <c:v>4.4720999999999997E-2</c:v>
                </c:pt>
                <c:pt idx="153715">
                  <c:v>4.4720999999999997E-2</c:v>
                </c:pt>
                <c:pt idx="153716">
                  <c:v>4.4720000000000003E-2</c:v>
                </c:pt>
                <c:pt idx="153717">
                  <c:v>4.4720000000000003E-2</c:v>
                </c:pt>
                <c:pt idx="153718">
                  <c:v>4.4720000000000003E-2</c:v>
                </c:pt>
                <c:pt idx="153719">
                  <c:v>4.4719000000000002E-2</c:v>
                </c:pt>
                <c:pt idx="153720">
                  <c:v>4.4719000000000002E-2</c:v>
                </c:pt>
                <c:pt idx="153721">
                  <c:v>4.4718000000000001E-2</c:v>
                </c:pt>
                <c:pt idx="153722">
                  <c:v>4.4717E-2</c:v>
                </c:pt>
                <c:pt idx="153723">
                  <c:v>4.4717E-2</c:v>
                </c:pt>
                <c:pt idx="153724">
                  <c:v>4.4715999999999999E-2</c:v>
                </c:pt>
                <c:pt idx="153725">
                  <c:v>4.4714999999999998E-2</c:v>
                </c:pt>
                <c:pt idx="153726">
                  <c:v>4.4713999999999997E-2</c:v>
                </c:pt>
                <c:pt idx="153727">
                  <c:v>4.4713000000000003E-2</c:v>
                </c:pt>
                <c:pt idx="153728">
                  <c:v>4.4713000000000003E-2</c:v>
                </c:pt>
                <c:pt idx="153729">
                  <c:v>4.4712000000000002E-2</c:v>
                </c:pt>
                <c:pt idx="153730">
                  <c:v>4.4711000000000001E-2</c:v>
                </c:pt>
                <c:pt idx="153731">
                  <c:v>4.471E-2</c:v>
                </c:pt>
                <c:pt idx="153732">
                  <c:v>4.4708999999999999E-2</c:v>
                </c:pt>
                <c:pt idx="153733">
                  <c:v>4.4707999999999998E-2</c:v>
                </c:pt>
                <c:pt idx="153734">
                  <c:v>4.4706999999999997E-2</c:v>
                </c:pt>
                <c:pt idx="153735">
                  <c:v>4.4706000000000003E-2</c:v>
                </c:pt>
                <c:pt idx="153736">
                  <c:v>4.4705000000000002E-2</c:v>
                </c:pt>
                <c:pt idx="153737">
                  <c:v>4.4704000000000001E-2</c:v>
                </c:pt>
                <c:pt idx="153738">
                  <c:v>4.4703E-2</c:v>
                </c:pt>
                <c:pt idx="153739">
                  <c:v>4.4701999999999999E-2</c:v>
                </c:pt>
                <c:pt idx="153740">
                  <c:v>4.4700999999999998E-2</c:v>
                </c:pt>
                <c:pt idx="153741">
                  <c:v>4.4699999999999997E-2</c:v>
                </c:pt>
                <c:pt idx="153742">
                  <c:v>4.4699000000000003E-2</c:v>
                </c:pt>
                <c:pt idx="153743">
                  <c:v>4.4698000000000002E-2</c:v>
                </c:pt>
                <c:pt idx="153744">
                  <c:v>4.4697000000000001E-2</c:v>
                </c:pt>
                <c:pt idx="153745">
                  <c:v>4.4696E-2</c:v>
                </c:pt>
                <c:pt idx="153746">
                  <c:v>4.4694999999999999E-2</c:v>
                </c:pt>
                <c:pt idx="153747">
                  <c:v>4.4693999999999998E-2</c:v>
                </c:pt>
                <c:pt idx="153748">
                  <c:v>4.4692999999999997E-2</c:v>
                </c:pt>
                <c:pt idx="153749">
                  <c:v>4.4692000000000003E-2</c:v>
                </c:pt>
                <c:pt idx="153750">
                  <c:v>4.4691000000000002E-2</c:v>
                </c:pt>
                <c:pt idx="153751">
                  <c:v>4.4690000000000001E-2</c:v>
                </c:pt>
                <c:pt idx="153752">
                  <c:v>4.4687999999999999E-2</c:v>
                </c:pt>
                <c:pt idx="153753">
                  <c:v>4.4686999999999998E-2</c:v>
                </c:pt>
                <c:pt idx="153754">
                  <c:v>4.4685999999999997E-2</c:v>
                </c:pt>
                <c:pt idx="153755">
                  <c:v>4.4685000000000002E-2</c:v>
                </c:pt>
                <c:pt idx="153756">
                  <c:v>4.4684000000000001E-2</c:v>
                </c:pt>
                <c:pt idx="153757">
                  <c:v>4.4683E-2</c:v>
                </c:pt>
                <c:pt idx="153758">
                  <c:v>4.4681999999999999E-2</c:v>
                </c:pt>
                <c:pt idx="153759">
                  <c:v>4.4679999999999997E-2</c:v>
                </c:pt>
                <c:pt idx="153760">
                  <c:v>4.4679000000000003E-2</c:v>
                </c:pt>
                <c:pt idx="153761">
                  <c:v>4.4678000000000002E-2</c:v>
                </c:pt>
                <c:pt idx="153762">
                  <c:v>4.4676E-2</c:v>
                </c:pt>
                <c:pt idx="153763">
                  <c:v>4.4674999999999999E-2</c:v>
                </c:pt>
                <c:pt idx="153764">
                  <c:v>4.4673999999999998E-2</c:v>
                </c:pt>
                <c:pt idx="153765">
                  <c:v>4.4672999999999997E-2</c:v>
                </c:pt>
                <c:pt idx="153766">
                  <c:v>4.4671000000000002E-2</c:v>
                </c:pt>
                <c:pt idx="153767">
                  <c:v>4.4670000000000001E-2</c:v>
                </c:pt>
                <c:pt idx="153768">
                  <c:v>4.4669E-2</c:v>
                </c:pt>
                <c:pt idx="153769">
                  <c:v>4.4667999999999999E-2</c:v>
                </c:pt>
                <c:pt idx="153770">
                  <c:v>4.4665999999999997E-2</c:v>
                </c:pt>
                <c:pt idx="153771">
                  <c:v>4.4665000000000003E-2</c:v>
                </c:pt>
                <c:pt idx="153772">
                  <c:v>4.4663000000000001E-2</c:v>
                </c:pt>
                <c:pt idx="153773">
                  <c:v>4.4662E-2</c:v>
                </c:pt>
                <c:pt idx="153774">
                  <c:v>4.4659999999999998E-2</c:v>
                </c:pt>
                <c:pt idx="153775">
                  <c:v>4.4658999999999997E-2</c:v>
                </c:pt>
                <c:pt idx="153776">
                  <c:v>4.4658000000000003E-2</c:v>
                </c:pt>
                <c:pt idx="153777">
                  <c:v>4.4656000000000001E-2</c:v>
                </c:pt>
                <c:pt idx="153778">
                  <c:v>4.4655E-2</c:v>
                </c:pt>
                <c:pt idx="153779">
                  <c:v>4.4653999999999999E-2</c:v>
                </c:pt>
                <c:pt idx="153780">
                  <c:v>4.4651999999999997E-2</c:v>
                </c:pt>
                <c:pt idx="153781">
                  <c:v>4.4651000000000003E-2</c:v>
                </c:pt>
                <c:pt idx="153782">
                  <c:v>4.4649000000000001E-2</c:v>
                </c:pt>
                <c:pt idx="153783">
                  <c:v>4.4648E-2</c:v>
                </c:pt>
                <c:pt idx="153784">
                  <c:v>4.4646999999999999E-2</c:v>
                </c:pt>
                <c:pt idx="153785">
                  <c:v>4.4644999999999997E-2</c:v>
                </c:pt>
                <c:pt idx="153786">
                  <c:v>4.4644000000000003E-2</c:v>
                </c:pt>
                <c:pt idx="153787">
                  <c:v>4.4642000000000001E-2</c:v>
                </c:pt>
                <c:pt idx="153788">
                  <c:v>4.4641E-2</c:v>
                </c:pt>
                <c:pt idx="153789">
                  <c:v>4.4639999999999999E-2</c:v>
                </c:pt>
                <c:pt idx="153790">
                  <c:v>4.4638999999999998E-2</c:v>
                </c:pt>
                <c:pt idx="153791">
                  <c:v>4.4637999999999997E-2</c:v>
                </c:pt>
                <c:pt idx="153792">
                  <c:v>4.4636000000000002E-2</c:v>
                </c:pt>
                <c:pt idx="153793">
                  <c:v>4.4635000000000001E-2</c:v>
                </c:pt>
                <c:pt idx="153794">
                  <c:v>4.4634E-2</c:v>
                </c:pt>
                <c:pt idx="153795">
                  <c:v>4.4631999999999998E-2</c:v>
                </c:pt>
                <c:pt idx="153796">
                  <c:v>4.4630999999999997E-2</c:v>
                </c:pt>
                <c:pt idx="153797">
                  <c:v>4.4630000000000003E-2</c:v>
                </c:pt>
                <c:pt idx="153798">
                  <c:v>4.4629000000000002E-2</c:v>
                </c:pt>
                <c:pt idx="153799">
                  <c:v>4.4628000000000001E-2</c:v>
                </c:pt>
                <c:pt idx="153800">
                  <c:v>4.4627E-2</c:v>
                </c:pt>
                <c:pt idx="153801">
                  <c:v>4.4625999999999999E-2</c:v>
                </c:pt>
                <c:pt idx="153802">
                  <c:v>4.4624999999999998E-2</c:v>
                </c:pt>
                <c:pt idx="153803">
                  <c:v>4.4624999999999998E-2</c:v>
                </c:pt>
                <c:pt idx="153804">
                  <c:v>4.4623999999999997E-2</c:v>
                </c:pt>
                <c:pt idx="153805">
                  <c:v>4.4623000000000003E-2</c:v>
                </c:pt>
                <c:pt idx="153806">
                  <c:v>4.4622000000000002E-2</c:v>
                </c:pt>
                <c:pt idx="153807">
                  <c:v>4.4621000000000001E-2</c:v>
                </c:pt>
                <c:pt idx="153808">
                  <c:v>4.4621000000000001E-2</c:v>
                </c:pt>
                <c:pt idx="153809">
                  <c:v>4.462E-2</c:v>
                </c:pt>
                <c:pt idx="153810">
                  <c:v>4.4618999999999999E-2</c:v>
                </c:pt>
                <c:pt idx="153811">
                  <c:v>4.4618999999999999E-2</c:v>
                </c:pt>
                <c:pt idx="153812">
                  <c:v>4.4618999999999999E-2</c:v>
                </c:pt>
                <c:pt idx="153813">
                  <c:v>4.4617999999999998E-2</c:v>
                </c:pt>
                <c:pt idx="153814">
                  <c:v>4.4617999999999998E-2</c:v>
                </c:pt>
                <c:pt idx="153815">
                  <c:v>4.4617999999999998E-2</c:v>
                </c:pt>
                <c:pt idx="153816">
                  <c:v>4.4617999999999998E-2</c:v>
                </c:pt>
                <c:pt idx="153817">
                  <c:v>4.4616999999999997E-2</c:v>
                </c:pt>
                <c:pt idx="153818">
                  <c:v>4.4616999999999997E-2</c:v>
                </c:pt>
                <c:pt idx="153819">
                  <c:v>4.4616999999999997E-2</c:v>
                </c:pt>
                <c:pt idx="153820">
                  <c:v>4.4616999999999997E-2</c:v>
                </c:pt>
                <c:pt idx="153821">
                  <c:v>4.4616999999999997E-2</c:v>
                </c:pt>
                <c:pt idx="153822">
                  <c:v>4.4616999999999997E-2</c:v>
                </c:pt>
                <c:pt idx="153823">
                  <c:v>4.4617999999999998E-2</c:v>
                </c:pt>
                <c:pt idx="153824">
                  <c:v>4.4617999999999998E-2</c:v>
                </c:pt>
                <c:pt idx="153825">
                  <c:v>4.4617999999999998E-2</c:v>
                </c:pt>
                <c:pt idx="153826">
                  <c:v>4.4617999999999998E-2</c:v>
                </c:pt>
                <c:pt idx="153827">
                  <c:v>4.4618999999999999E-2</c:v>
                </c:pt>
                <c:pt idx="153828">
                  <c:v>4.4618999999999999E-2</c:v>
                </c:pt>
                <c:pt idx="153829">
                  <c:v>4.4618999999999999E-2</c:v>
                </c:pt>
                <c:pt idx="153830">
                  <c:v>4.462E-2</c:v>
                </c:pt>
                <c:pt idx="153831">
                  <c:v>4.462E-2</c:v>
                </c:pt>
                <c:pt idx="153832">
                  <c:v>4.462E-2</c:v>
                </c:pt>
                <c:pt idx="153833">
                  <c:v>4.4621000000000001E-2</c:v>
                </c:pt>
                <c:pt idx="153834">
                  <c:v>4.4621000000000001E-2</c:v>
                </c:pt>
                <c:pt idx="153835">
                  <c:v>4.4622000000000002E-2</c:v>
                </c:pt>
                <c:pt idx="153836">
                  <c:v>4.4623000000000003E-2</c:v>
                </c:pt>
                <c:pt idx="153837">
                  <c:v>4.4623000000000003E-2</c:v>
                </c:pt>
                <c:pt idx="153838">
                  <c:v>4.4623999999999997E-2</c:v>
                </c:pt>
                <c:pt idx="153839">
                  <c:v>4.4623999999999997E-2</c:v>
                </c:pt>
                <c:pt idx="153840">
                  <c:v>4.4624999999999998E-2</c:v>
                </c:pt>
                <c:pt idx="153841">
                  <c:v>4.4624999999999998E-2</c:v>
                </c:pt>
                <c:pt idx="153842">
                  <c:v>4.4625999999999999E-2</c:v>
                </c:pt>
                <c:pt idx="153843">
                  <c:v>4.4625999999999999E-2</c:v>
                </c:pt>
                <c:pt idx="153844">
                  <c:v>4.4627E-2</c:v>
                </c:pt>
                <c:pt idx="153845">
                  <c:v>4.4627E-2</c:v>
                </c:pt>
                <c:pt idx="153846">
                  <c:v>4.4628000000000001E-2</c:v>
                </c:pt>
                <c:pt idx="153847">
                  <c:v>4.4628000000000001E-2</c:v>
                </c:pt>
                <c:pt idx="153848">
                  <c:v>4.4629000000000002E-2</c:v>
                </c:pt>
                <c:pt idx="153849">
                  <c:v>4.4629000000000002E-2</c:v>
                </c:pt>
                <c:pt idx="153850">
                  <c:v>4.4630000000000003E-2</c:v>
                </c:pt>
                <c:pt idx="153851">
                  <c:v>4.4630000000000003E-2</c:v>
                </c:pt>
                <c:pt idx="153852">
                  <c:v>4.4630999999999997E-2</c:v>
                </c:pt>
                <c:pt idx="153853">
                  <c:v>4.4630999999999997E-2</c:v>
                </c:pt>
                <c:pt idx="153854">
                  <c:v>4.4630999999999997E-2</c:v>
                </c:pt>
                <c:pt idx="153855">
                  <c:v>4.4630999999999997E-2</c:v>
                </c:pt>
                <c:pt idx="153856">
                  <c:v>4.4631999999999998E-2</c:v>
                </c:pt>
                <c:pt idx="153857">
                  <c:v>4.4631999999999998E-2</c:v>
                </c:pt>
                <c:pt idx="153858">
                  <c:v>4.4631999999999998E-2</c:v>
                </c:pt>
                <c:pt idx="153859">
                  <c:v>4.4632999999999999E-2</c:v>
                </c:pt>
                <c:pt idx="153860">
                  <c:v>4.4632999999999999E-2</c:v>
                </c:pt>
                <c:pt idx="153861">
                  <c:v>4.4632999999999999E-2</c:v>
                </c:pt>
                <c:pt idx="153862">
                  <c:v>4.4632999999999999E-2</c:v>
                </c:pt>
                <c:pt idx="153863">
                  <c:v>4.4632999999999999E-2</c:v>
                </c:pt>
                <c:pt idx="153864">
                  <c:v>4.4632999999999999E-2</c:v>
                </c:pt>
                <c:pt idx="153865">
                  <c:v>4.4632999999999999E-2</c:v>
                </c:pt>
                <c:pt idx="153866">
                  <c:v>4.4632999999999999E-2</c:v>
                </c:pt>
                <c:pt idx="153867">
                  <c:v>4.4632999999999999E-2</c:v>
                </c:pt>
                <c:pt idx="153868">
                  <c:v>4.4632999999999999E-2</c:v>
                </c:pt>
                <c:pt idx="153869">
                  <c:v>4.4632999999999999E-2</c:v>
                </c:pt>
                <c:pt idx="153870">
                  <c:v>4.4632999999999999E-2</c:v>
                </c:pt>
                <c:pt idx="153871">
                  <c:v>4.4632999999999999E-2</c:v>
                </c:pt>
                <c:pt idx="153872">
                  <c:v>4.4632999999999999E-2</c:v>
                </c:pt>
                <c:pt idx="153873">
                  <c:v>4.4632999999999999E-2</c:v>
                </c:pt>
                <c:pt idx="153874">
                  <c:v>4.4632999999999999E-2</c:v>
                </c:pt>
                <c:pt idx="153875">
                  <c:v>4.4631999999999998E-2</c:v>
                </c:pt>
                <c:pt idx="153876">
                  <c:v>4.4631999999999998E-2</c:v>
                </c:pt>
                <c:pt idx="153877">
                  <c:v>4.4631999999999998E-2</c:v>
                </c:pt>
                <c:pt idx="153878">
                  <c:v>4.4630999999999997E-2</c:v>
                </c:pt>
                <c:pt idx="153879">
                  <c:v>4.4630999999999997E-2</c:v>
                </c:pt>
                <c:pt idx="153880">
                  <c:v>4.4630000000000003E-2</c:v>
                </c:pt>
                <c:pt idx="153881">
                  <c:v>4.4630000000000003E-2</c:v>
                </c:pt>
                <c:pt idx="153882">
                  <c:v>4.4630000000000003E-2</c:v>
                </c:pt>
                <c:pt idx="153883">
                  <c:v>4.4629000000000002E-2</c:v>
                </c:pt>
                <c:pt idx="153884">
                  <c:v>4.4629000000000002E-2</c:v>
                </c:pt>
                <c:pt idx="153885">
                  <c:v>4.4628000000000001E-2</c:v>
                </c:pt>
                <c:pt idx="153886">
                  <c:v>4.4628000000000001E-2</c:v>
                </c:pt>
                <c:pt idx="153887">
                  <c:v>4.4627E-2</c:v>
                </c:pt>
                <c:pt idx="153888">
                  <c:v>4.4625999999999999E-2</c:v>
                </c:pt>
                <c:pt idx="153889">
                  <c:v>4.4625999999999999E-2</c:v>
                </c:pt>
                <c:pt idx="153890">
                  <c:v>4.4624999999999998E-2</c:v>
                </c:pt>
                <c:pt idx="153891">
                  <c:v>4.4623999999999997E-2</c:v>
                </c:pt>
                <c:pt idx="153892">
                  <c:v>4.4623000000000003E-2</c:v>
                </c:pt>
                <c:pt idx="153893">
                  <c:v>4.4623000000000003E-2</c:v>
                </c:pt>
                <c:pt idx="153894">
                  <c:v>4.4622000000000002E-2</c:v>
                </c:pt>
                <c:pt idx="153895">
                  <c:v>4.4621000000000001E-2</c:v>
                </c:pt>
                <c:pt idx="153896">
                  <c:v>4.462E-2</c:v>
                </c:pt>
                <c:pt idx="153897">
                  <c:v>4.462E-2</c:v>
                </c:pt>
                <c:pt idx="153898">
                  <c:v>4.4618999999999999E-2</c:v>
                </c:pt>
                <c:pt idx="153899">
                  <c:v>4.4617999999999998E-2</c:v>
                </c:pt>
                <c:pt idx="153900">
                  <c:v>4.4616999999999997E-2</c:v>
                </c:pt>
                <c:pt idx="153901">
                  <c:v>4.4616000000000003E-2</c:v>
                </c:pt>
                <c:pt idx="153902">
                  <c:v>4.4615000000000002E-2</c:v>
                </c:pt>
                <c:pt idx="153903">
                  <c:v>4.4614000000000001E-2</c:v>
                </c:pt>
                <c:pt idx="153904">
                  <c:v>4.4613E-2</c:v>
                </c:pt>
                <c:pt idx="153905">
                  <c:v>4.4611999999999999E-2</c:v>
                </c:pt>
                <c:pt idx="153906">
                  <c:v>4.4611999999999999E-2</c:v>
                </c:pt>
                <c:pt idx="153907">
                  <c:v>4.4610999999999998E-2</c:v>
                </c:pt>
                <c:pt idx="153908">
                  <c:v>4.4609999999999997E-2</c:v>
                </c:pt>
                <c:pt idx="153909">
                  <c:v>4.4609000000000003E-2</c:v>
                </c:pt>
                <c:pt idx="153910">
                  <c:v>4.4608000000000002E-2</c:v>
                </c:pt>
                <c:pt idx="153911">
                  <c:v>4.4607000000000001E-2</c:v>
                </c:pt>
                <c:pt idx="153912">
                  <c:v>4.4606E-2</c:v>
                </c:pt>
                <c:pt idx="153913">
                  <c:v>4.4604999999999999E-2</c:v>
                </c:pt>
                <c:pt idx="153914">
                  <c:v>4.4604999999999999E-2</c:v>
                </c:pt>
                <c:pt idx="153915">
                  <c:v>4.4603999999999998E-2</c:v>
                </c:pt>
                <c:pt idx="153916">
                  <c:v>4.4602999999999997E-2</c:v>
                </c:pt>
                <c:pt idx="153917">
                  <c:v>4.4602999999999997E-2</c:v>
                </c:pt>
                <c:pt idx="153918">
                  <c:v>4.4602000000000003E-2</c:v>
                </c:pt>
                <c:pt idx="153919">
                  <c:v>4.4602000000000003E-2</c:v>
                </c:pt>
                <c:pt idx="153920">
                  <c:v>4.4601000000000002E-2</c:v>
                </c:pt>
                <c:pt idx="153921">
                  <c:v>4.4601000000000002E-2</c:v>
                </c:pt>
                <c:pt idx="153922">
                  <c:v>4.4600000000000001E-2</c:v>
                </c:pt>
                <c:pt idx="153923">
                  <c:v>4.4600000000000001E-2</c:v>
                </c:pt>
                <c:pt idx="153924">
                  <c:v>4.4599E-2</c:v>
                </c:pt>
                <c:pt idx="153925">
                  <c:v>4.4599E-2</c:v>
                </c:pt>
                <c:pt idx="153926">
                  <c:v>4.4599E-2</c:v>
                </c:pt>
                <c:pt idx="153927">
                  <c:v>4.4599E-2</c:v>
                </c:pt>
                <c:pt idx="153928">
                  <c:v>4.4599E-2</c:v>
                </c:pt>
                <c:pt idx="153929">
                  <c:v>4.4599E-2</c:v>
                </c:pt>
                <c:pt idx="153930">
                  <c:v>4.4599E-2</c:v>
                </c:pt>
                <c:pt idx="153931">
                  <c:v>4.4599E-2</c:v>
                </c:pt>
                <c:pt idx="153932">
                  <c:v>4.4600000000000001E-2</c:v>
                </c:pt>
                <c:pt idx="153933">
                  <c:v>4.4600000000000001E-2</c:v>
                </c:pt>
                <c:pt idx="153934">
                  <c:v>4.4600000000000001E-2</c:v>
                </c:pt>
                <c:pt idx="153935">
                  <c:v>4.4601000000000002E-2</c:v>
                </c:pt>
                <c:pt idx="153936">
                  <c:v>4.4601000000000002E-2</c:v>
                </c:pt>
                <c:pt idx="153937">
                  <c:v>4.4602000000000003E-2</c:v>
                </c:pt>
                <c:pt idx="153938">
                  <c:v>4.4602999999999997E-2</c:v>
                </c:pt>
                <c:pt idx="153939">
                  <c:v>4.4602999999999997E-2</c:v>
                </c:pt>
                <c:pt idx="153940">
                  <c:v>4.4603999999999998E-2</c:v>
                </c:pt>
                <c:pt idx="153941">
                  <c:v>4.4604999999999999E-2</c:v>
                </c:pt>
                <c:pt idx="153942">
                  <c:v>4.4606E-2</c:v>
                </c:pt>
                <c:pt idx="153943">
                  <c:v>4.4607000000000001E-2</c:v>
                </c:pt>
                <c:pt idx="153944">
                  <c:v>4.4609000000000003E-2</c:v>
                </c:pt>
                <c:pt idx="153945">
                  <c:v>4.4609999999999997E-2</c:v>
                </c:pt>
                <c:pt idx="153946">
                  <c:v>4.4610999999999998E-2</c:v>
                </c:pt>
                <c:pt idx="153947">
                  <c:v>4.4611999999999999E-2</c:v>
                </c:pt>
                <c:pt idx="153948">
                  <c:v>4.4613E-2</c:v>
                </c:pt>
                <c:pt idx="153949">
                  <c:v>4.4615000000000002E-2</c:v>
                </c:pt>
                <c:pt idx="153950">
                  <c:v>4.4616000000000003E-2</c:v>
                </c:pt>
                <c:pt idx="153951">
                  <c:v>4.4617999999999998E-2</c:v>
                </c:pt>
                <c:pt idx="153952">
                  <c:v>4.4618999999999999E-2</c:v>
                </c:pt>
                <c:pt idx="153953">
                  <c:v>4.4621000000000001E-2</c:v>
                </c:pt>
                <c:pt idx="153954">
                  <c:v>4.4623000000000003E-2</c:v>
                </c:pt>
                <c:pt idx="153955">
                  <c:v>4.4623999999999997E-2</c:v>
                </c:pt>
                <c:pt idx="153956">
                  <c:v>4.4625999999999999E-2</c:v>
                </c:pt>
                <c:pt idx="153957">
                  <c:v>4.4628000000000001E-2</c:v>
                </c:pt>
                <c:pt idx="153958">
                  <c:v>4.4629000000000002E-2</c:v>
                </c:pt>
                <c:pt idx="153959">
                  <c:v>4.4630999999999997E-2</c:v>
                </c:pt>
                <c:pt idx="153960">
                  <c:v>4.4632999999999999E-2</c:v>
                </c:pt>
                <c:pt idx="153961">
                  <c:v>4.4634E-2</c:v>
                </c:pt>
                <c:pt idx="153962">
                  <c:v>4.4636000000000002E-2</c:v>
                </c:pt>
                <c:pt idx="153963">
                  <c:v>4.4637999999999997E-2</c:v>
                </c:pt>
                <c:pt idx="153964">
                  <c:v>4.4639999999999999E-2</c:v>
                </c:pt>
                <c:pt idx="153965">
                  <c:v>4.4641E-2</c:v>
                </c:pt>
                <c:pt idx="153966">
                  <c:v>4.4643000000000002E-2</c:v>
                </c:pt>
                <c:pt idx="153967">
                  <c:v>4.4644999999999997E-2</c:v>
                </c:pt>
                <c:pt idx="153968">
                  <c:v>4.4646999999999999E-2</c:v>
                </c:pt>
                <c:pt idx="153969">
                  <c:v>4.4648E-2</c:v>
                </c:pt>
                <c:pt idx="153970">
                  <c:v>4.4650000000000002E-2</c:v>
                </c:pt>
                <c:pt idx="153971">
                  <c:v>4.4651000000000003E-2</c:v>
                </c:pt>
                <c:pt idx="153972">
                  <c:v>4.4652999999999998E-2</c:v>
                </c:pt>
                <c:pt idx="153973">
                  <c:v>4.4653999999999999E-2</c:v>
                </c:pt>
                <c:pt idx="153974">
                  <c:v>4.4656000000000001E-2</c:v>
                </c:pt>
                <c:pt idx="153975">
                  <c:v>4.4657000000000002E-2</c:v>
                </c:pt>
                <c:pt idx="153976">
                  <c:v>4.4658999999999997E-2</c:v>
                </c:pt>
                <c:pt idx="153977">
                  <c:v>4.4659999999999998E-2</c:v>
                </c:pt>
                <c:pt idx="153978">
                  <c:v>4.4662E-2</c:v>
                </c:pt>
                <c:pt idx="153979">
                  <c:v>4.4663000000000001E-2</c:v>
                </c:pt>
                <c:pt idx="153980">
                  <c:v>4.4665000000000003E-2</c:v>
                </c:pt>
                <c:pt idx="153981">
                  <c:v>4.4665999999999997E-2</c:v>
                </c:pt>
                <c:pt idx="153982">
                  <c:v>4.4666999999999998E-2</c:v>
                </c:pt>
                <c:pt idx="153983">
                  <c:v>4.4667999999999999E-2</c:v>
                </c:pt>
                <c:pt idx="153984">
                  <c:v>4.4669E-2</c:v>
                </c:pt>
                <c:pt idx="153985">
                  <c:v>4.4670000000000001E-2</c:v>
                </c:pt>
                <c:pt idx="153986">
                  <c:v>4.4671000000000002E-2</c:v>
                </c:pt>
                <c:pt idx="153987">
                  <c:v>4.4672000000000003E-2</c:v>
                </c:pt>
                <c:pt idx="153988">
                  <c:v>4.4672999999999997E-2</c:v>
                </c:pt>
                <c:pt idx="153989">
                  <c:v>4.4673999999999998E-2</c:v>
                </c:pt>
                <c:pt idx="153990">
                  <c:v>4.4674999999999999E-2</c:v>
                </c:pt>
                <c:pt idx="153991">
                  <c:v>4.4676E-2</c:v>
                </c:pt>
                <c:pt idx="153992">
                  <c:v>4.4676E-2</c:v>
                </c:pt>
                <c:pt idx="153993">
                  <c:v>4.4677000000000001E-2</c:v>
                </c:pt>
                <c:pt idx="153994">
                  <c:v>4.4677000000000001E-2</c:v>
                </c:pt>
                <c:pt idx="153995">
                  <c:v>4.4678000000000002E-2</c:v>
                </c:pt>
                <c:pt idx="153996">
                  <c:v>4.4678000000000002E-2</c:v>
                </c:pt>
                <c:pt idx="153997">
                  <c:v>4.4679000000000003E-2</c:v>
                </c:pt>
                <c:pt idx="153998">
                  <c:v>4.4679000000000003E-2</c:v>
                </c:pt>
                <c:pt idx="153999">
                  <c:v>4.4679000000000003E-2</c:v>
                </c:pt>
                <c:pt idx="154000">
                  <c:v>4.4679999999999997E-2</c:v>
                </c:pt>
                <c:pt idx="154001">
                  <c:v>4.4679999999999997E-2</c:v>
                </c:pt>
                <c:pt idx="154002">
                  <c:v>4.4679999999999997E-2</c:v>
                </c:pt>
                <c:pt idx="154003">
                  <c:v>4.4679999999999997E-2</c:v>
                </c:pt>
                <c:pt idx="154004">
                  <c:v>4.4679999999999997E-2</c:v>
                </c:pt>
                <c:pt idx="154005">
                  <c:v>4.4679999999999997E-2</c:v>
                </c:pt>
                <c:pt idx="154006">
                  <c:v>4.4679999999999997E-2</c:v>
                </c:pt>
                <c:pt idx="154007">
                  <c:v>4.4679999999999997E-2</c:v>
                </c:pt>
                <c:pt idx="154008">
                  <c:v>4.4679000000000003E-2</c:v>
                </c:pt>
                <c:pt idx="154009">
                  <c:v>4.4679000000000003E-2</c:v>
                </c:pt>
                <c:pt idx="154010">
                  <c:v>4.4679000000000003E-2</c:v>
                </c:pt>
                <c:pt idx="154011">
                  <c:v>4.4679000000000003E-2</c:v>
                </c:pt>
                <c:pt idx="154012">
                  <c:v>4.4678000000000002E-2</c:v>
                </c:pt>
                <c:pt idx="154013">
                  <c:v>4.4678000000000002E-2</c:v>
                </c:pt>
                <c:pt idx="154014">
                  <c:v>4.4677000000000001E-2</c:v>
                </c:pt>
                <c:pt idx="154015">
                  <c:v>4.4677000000000001E-2</c:v>
                </c:pt>
                <c:pt idx="154016">
                  <c:v>4.4676E-2</c:v>
                </c:pt>
                <c:pt idx="154017">
                  <c:v>4.4674999999999999E-2</c:v>
                </c:pt>
                <c:pt idx="154018">
                  <c:v>4.4674999999999999E-2</c:v>
                </c:pt>
                <c:pt idx="154019">
                  <c:v>4.4673999999999998E-2</c:v>
                </c:pt>
                <c:pt idx="154020">
                  <c:v>4.4672999999999997E-2</c:v>
                </c:pt>
                <c:pt idx="154021">
                  <c:v>4.4672000000000003E-2</c:v>
                </c:pt>
                <c:pt idx="154022">
                  <c:v>4.4671000000000002E-2</c:v>
                </c:pt>
                <c:pt idx="154023">
                  <c:v>4.4671000000000002E-2</c:v>
                </c:pt>
                <c:pt idx="154024">
                  <c:v>4.4670000000000001E-2</c:v>
                </c:pt>
                <c:pt idx="154025">
                  <c:v>4.4669E-2</c:v>
                </c:pt>
                <c:pt idx="154026">
                  <c:v>4.4667999999999999E-2</c:v>
                </c:pt>
                <c:pt idx="154027">
                  <c:v>4.4666999999999998E-2</c:v>
                </c:pt>
                <c:pt idx="154028">
                  <c:v>4.4665999999999997E-2</c:v>
                </c:pt>
                <c:pt idx="154029">
                  <c:v>4.4665000000000003E-2</c:v>
                </c:pt>
                <c:pt idx="154030">
                  <c:v>4.4664000000000002E-2</c:v>
                </c:pt>
                <c:pt idx="154031">
                  <c:v>4.4663000000000001E-2</c:v>
                </c:pt>
                <c:pt idx="154032">
                  <c:v>4.4660999999999999E-2</c:v>
                </c:pt>
                <c:pt idx="154033">
                  <c:v>4.4659999999999998E-2</c:v>
                </c:pt>
                <c:pt idx="154034">
                  <c:v>4.4658999999999997E-2</c:v>
                </c:pt>
                <c:pt idx="154035">
                  <c:v>4.4658000000000003E-2</c:v>
                </c:pt>
                <c:pt idx="154036">
                  <c:v>4.4657000000000002E-2</c:v>
                </c:pt>
                <c:pt idx="154037">
                  <c:v>4.4656000000000001E-2</c:v>
                </c:pt>
                <c:pt idx="154038">
                  <c:v>4.4655E-2</c:v>
                </c:pt>
                <c:pt idx="154039">
                  <c:v>4.4655E-2</c:v>
                </c:pt>
                <c:pt idx="154040">
                  <c:v>4.4653999999999999E-2</c:v>
                </c:pt>
                <c:pt idx="154041">
                  <c:v>4.4652999999999998E-2</c:v>
                </c:pt>
                <c:pt idx="154042">
                  <c:v>4.4651999999999997E-2</c:v>
                </c:pt>
                <c:pt idx="154043">
                  <c:v>4.4651000000000003E-2</c:v>
                </c:pt>
                <c:pt idx="154044">
                  <c:v>4.4650000000000002E-2</c:v>
                </c:pt>
                <c:pt idx="154045">
                  <c:v>4.4649000000000001E-2</c:v>
                </c:pt>
                <c:pt idx="154046">
                  <c:v>4.4648E-2</c:v>
                </c:pt>
                <c:pt idx="154047">
                  <c:v>4.4648E-2</c:v>
                </c:pt>
                <c:pt idx="154048">
                  <c:v>4.4646999999999999E-2</c:v>
                </c:pt>
                <c:pt idx="154049">
                  <c:v>4.4646999999999999E-2</c:v>
                </c:pt>
                <c:pt idx="154050">
                  <c:v>4.4645999999999998E-2</c:v>
                </c:pt>
                <c:pt idx="154051">
                  <c:v>4.4645999999999998E-2</c:v>
                </c:pt>
                <c:pt idx="154052">
                  <c:v>4.4644999999999997E-2</c:v>
                </c:pt>
                <c:pt idx="154053">
                  <c:v>4.4644999999999997E-2</c:v>
                </c:pt>
                <c:pt idx="154054">
                  <c:v>4.4644000000000003E-2</c:v>
                </c:pt>
                <c:pt idx="154055">
                  <c:v>4.4644000000000003E-2</c:v>
                </c:pt>
                <c:pt idx="154056">
                  <c:v>4.4644000000000003E-2</c:v>
                </c:pt>
                <c:pt idx="154057">
                  <c:v>4.4644000000000003E-2</c:v>
                </c:pt>
                <c:pt idx="154058">
                  <c:v>4.4644000000000003E-2</c:v>
                </c:pt>
                <c:pt idx="154059">
                  <c:v>4.4644000000000003E-2</c:v>
                </c:pt>
                <c:pt idx="154060">
                  <c:v>4.4644000000000003E-2</c:v>
                </c:pt>
                <c:pt idx="154061">
                  <c:v>4.4644000000000003E-2</c:v>
                </c:pt>
                <c:pt idx="154062">
                  <c:v>4.4644999999999997E-2</c:v>
                </c:pt>
                <c:pt idx="154063">
                  <c:v>4.4644999999999997E-2</c:v>
                </c:pt>
                <c:pt idx="154064">
                  <c:v>4.4644999999999997E-2</c:v>
                </c:pt>
                <c:pt idx="154065">
                  <c:v>4.4645999999999998E-2</c:v>
                </c:pt>
                <c:pt idx="154066">
                  <c:v>4.4645999999999998E-2</c:v>
                </c:pt>
                <c:pt idx="154067">
                  <c:v>4.4646999999999999E-2</c:v>
                </c:pt>
                <c:pt idx="154068">
                  <c:v>4.4646999999999999E-2</c:v>
                </c:pt>
                <c:pt idx="154069">
                  <c:v>4.4648E-2</c:v>
                </c:pt>
                <c:pt idx="154070">
                  <c:v>4.4649000000000001E-2</c:v>
                </c:pt>
                <c:pt idx="154071">
                  <c:v>4.4650000000000002E-2</c:v>
                </c:pt>
                <c:pt idx="154072">
                  <c:v>4.4651000000000003E-2</c:v>
                </c:pt>
                <c:pt idx="154073">
                  <c:v>4.4651999999999997E-2</c:v>
                </c:pt>
                <c:pt idx="154074">
                  <c:v>4.4652999999999998E-2</c:v>
                </c:pt>
                <c:pt idx="154075">
                  <c:v>4.4653999999999999E-2</c:v>
                </c:pt>
                <c:pt idx="154076">
                  <c:v>4.4655E-2</c:v>
                </c:pt>
                <c:pt idx="154077">
                  <c:v>4.4656000000000001E-2</c:v>
                </c:pt>
                <c:pt idx="154078">
                  <c:v>4.4658000000000003E-2</c:v>
                </c:pt>
                <c:pt idx="154079">
                  <c:v>4.4658999999999997E-2</c:v>
                </c:pt>
                <c:pt idx="154080">
                  <c:v>4.4659999999999998E-2</c:v>
                </c:pt>
                <c:pt idx="154081">
                  <c:v>4.4662E-2</c:v>
                </c:pt>
                <c:pt idx="154082">
                  <c:v>4.4664000000000002E-2</c:v>
                </c:pt>
                <c:pt idx="154083">
                  <c:v>4.4665000000000003E-2</c:v>
                </c:pt>
                <c:pt idx="154084">
                  <c:v>4.4666999999999998E-2</c:v>
                </c:pt>
                <c:pt idx="154085">
                  <c:v>4.4669E-2</c:v>
                </c:pt>
                <c:pt idx="154086">
                  <c:v>4.4670000000000001E-2</c:v>
                </c:pt>
                <c:pt idx="154087">
                  <c:v>4.4672000000000003E-2</c:v>
                </c:pt>
                <c:pt idx="154088">
                  <c:v>4.4673999999999998E-2</c:v>
                </c:pt>
                <c:pt idx="154089">
                  <c:v>4.4676E-2</c:v>
                </c:pt>
                <c:pt idx="154090">
                  <c:v>4.4677000000000001E-2</c:v>
                </c:pt>
                <c:pt idx="154091">
                  <c:v>4.4679000000000003E-2</c:v>
                </c:pt>
                <c:pt idx="154092">
                  <c:v>4.4680999999999998E-2</c:v>
                </c:pt>
                <c:pt idx="154093">
                  <c:v>4.4683E-2</c:v>
                </c:pt>
                <c:pt idx="154094">
                  <c:v>4.4685000000000002E-2</c:v>
                </c:pt>
                <c:pt idx="154095">
                  <c:v>4.4686999999999998E-2</c:v>
                </c:pt>
                <c:pt idx="154096">
                  <c:v>4.4689E-2</c:v>
                </c:pt>
                <c:pt idx="154097">
                  <c:v>4.4691000000000002E-2</c:v>
                </c:pt>
                <c:pt idx="154098">
                  <c:v>4.4692999999999997E-2</c:v>
                </c:pt>
                <c:pt idx="154099">
                  <c:v>4.4694999999999999E-2</c:v>
                </c:pt>
                <c:pt idx="154100">
                  <c:v>4.4697000000000001E-2</c:v>
                </c:pt>
                <c:pt idx="154101">
                  <c:v>4.4699000000000003E-2</c:v>
                </c:pt>
                <c:pt idx="154102">
                  <c:v>4.4700999999999998E-2</c:v>
                </c:pt>
                <c:pt idx="154103">
                  <c:v>4.4703E-2</c:v>
                </c:pt>
                <c:pt idx="154104">
                  <c:v>4.4705000000000002E-2</c:v>
                </c:pt>
                <c:pt idx="154105">
                  <c:v>4.4706999999999997E-2</c:v>
                </c:pt>
                <c:pt idx="154106">
                  <c:v>4.4708999999999999E-2</c:v>
                </c:pt>
                <c:pt idx="154107">
                  <c:v>4.4711000000000001E-2</c:v>
                </c:pt>
                <c:pt idx="154108">
                  <c:v>4.4713000000000003E-2</c:v>
                </c:pt>
                <c:pt idx="154109">
                  <c:v>4.4714999999999998E-2</c:v>
                </c:pt>
                <c:pt idx="154110">
                  <c:v>4.4717E-2</c:v>
                </c:pt>
                <c:pt idx="154111">
                  <c:v>4.4719000000000002E-2</c:v>
                </c:pt>
                <c:pt idx="154112">
                  <c:v>4.4721999999999998E-2</c:v>
                </c:pt>
                <c:pt idx="154113">
                  <c:v>4.4724E-2</c:v>
                </c:pt>
                <c:pt idx="154114">
                  <c:v>4.4726000000000002E-2</c:v>
                </c:pt>
                <c:pt idx="154115">
                  <c:v>4.4727999999999997E-2</c:v>
                </c:pt>
                <c:pt idx="154116">
                  <c:v>4.4729999999999999E-2</c:v>
                </c:pt>
                <c:pt idx="154117">
                  <c:v>4.4733000000000002E-2</c:v>
                </c:pt>
                <c:pt idx="154118">
                  <c:v>4.4734999999999997E-2</c:v>
                </c:pt>
                <c:pt idx="154119">
                  <c:v>4.4738E-2</c:v>
                </c:pt>
                <c:pt idx="154120">
                  <c:v>4.4740000000000002E-2</c:v>
                </c:pt>
                <c:pt idx="154121">
                  <c:v>4.4742999999999998E-2</c:v>
                </c:pt>
                <c:pt idx="154122">
                  <c:v>4.4745E-2</c:v>
                </c:pt>
                <c:pt idx="154123">
                  <c:v>4.4748000000000003E-2</c:v>
                </c:pt>
                <c:pt idx="154124">
                  <c:v>4.4749999999999998E-2</c:v>
                </c:pt>
                <c:pt idx="154125">
                  <c:v>4.4753000000000001E-2</c:v>
                </c:pt>
                <c:pt idx="154126">
                  <c:v>4.4755000000000003E-2</c:v>
                </c:pt>
                <c:pt idx="154127">
                  <c:v>4.4757999999999999E-2</c:v>
                </c:pt>
                <c:pt idx="154128">
                  <c:v>4.4761000000000002E-2</c:v>
                </c:pt>
                <c:pt idx="154129">
                  <c:v>4.4763999999999998E-2</c:v>
                </c:pt>
                <c:pt idx="154130">
                  <c:v>4.4767000000000001E-2</c:v>
                </c:pt>
                <c:pt idx="154131">
                  <c:v>4.4769999999999997E-2</c:v>
                </c:pt>
                <c:pt idx="154132">
                  <c:v>4.4773E-2</c:v>
                </c:pt>
                <c:pt idx="154133">
                  <c:v>4.4776000000000003E-2</c:v>
                </c:pt>
                <c:pt idx="154134">
                  <c:v>4.4778999999999999E-2</c:v>
                </c:pt>
                <c:pt idx="154135">
                  <c:v>4.4782000000000002E-2</c:v>
                </c:pt>
                <c:pt idx="154136">
                  <c:v>4.4785999999999999E-2</c:v>
                </c:pt>
                <c:pt idx="154137">
                  <c:v>4.4789000000000002E-2</c:v>
                </c:pt>
                <c:pt idx="154138">
                  <c:v>4.4791999999999998E-2</c:v>
                </c:pt>
                <c:pt idx="154139">
                  <c:v>4.4795000000000001E-2</c:v>
                </c:pt>
                <c:pt idx="154140">
                  <c:v>4.4798999999999999E-2</c:v>
                </c:pt>
                <c:pt idx="154141">
                  <c:v>4.4802000000000002E-2</c:v>
                </c:pt>
                <c:pt idx="154142">
                  <c:v>4.4805999999999999E-2</c:v>
                </c:pt>
                <c:pt idx="154143">
                  <c:v>4.4809000000000002E-2</c:v>
                </c:pt>
                <c:pt idx="154144">
                  <c:v>4.4812999999999999E-2</c:v>
                </c:pt>
                <c:pt idx="154145">
                  <c:v>4.4816000000000002E-2</c:v>
                </c:pt>
                <c:pt idx="154146">
                  <c:v>4.4818999999999998E-2</c:v>
                </c:pt>
                <c:pt idx="154147">
                  <c:v>4.4823000000000002E-2</c:v>
                </c:pt>
                <c:pt idx="154148">
                  <c:v>4.4825999999999998E-2</c:v>
                </c:pt>
                <c:pt idx="154149">
                  <c:v>4.4829000000000001E-2</c:v>
                </c:pt>
                <c:pt idx="154150">
                  <c:v>4.4832999999999998E-2</c:v>
                </c:pt>
                <c:pt idx="154151">
                  <c:v>4.4836000000000001E-2</c:v>
                </c:pt>
                <c:pt idx="154152">
                  <c:v>4.4838999999999997E-2</c:v>
                </c:pt>
                <c:pt idx="154153">
                  <c:v>4.4842E-2</c:v>
                </c:pt>
                <c:pt idx="154154">
                  <c:v>4.4845999999999997E-2</c:v>
                </c:pt>
                <c:pt idx="154155">
                  <c:v>4.4849E-2</c:v>
                </c:pt>
                <c:pt idx="154156">
                  <c:v>4.4852000000000003E-2</c:v>
                </c:pt>
                <c:pt idx="154157">
                  <c:v>4.4854999999999999E-2</c:v>
                </c:pt>
                <c:pt idx="154158">
                  <c:v>4.4857000000000001E-2</c:v>
                </c:pt>
                <c:pt idx="154159">
                  <c:v>4.4859999999999997E-2</c:v>
                </c:pt>
                <c:pt idx="154160">
                  <c:v>4.4861999999999999E-2</c:v>
                </c:pt>
                <c:pt idx="154161">
                  <c:v>4.4865000000000002E-2</c:v>
                </c:pt>
                <c:pt idx="154162">
                  <c:v>4.4866999999999997E-2</c:v>
                </c:pt>
                <c:pt idx="154163">
                  <c:v>4.4868999999999999E-2</c:v>
                </c:pt>
                <c:pt idx="154164">
                  <c:v>4.4872000000000002E-2</c:v>
                </c:pt>
                <c:pt idx="154165">
                  <c:v>4.4873999999999997E-2</c:v>
                </c:pt>
                <c:pt idx="154166">
                  <c:v>4.4874999999999998E-2</c:v>
                </c:pt>
                <c:pt idx="154167">
                  <c:v>4.4877E-2</c:v>
                </c:pt>
                <c:pt idx="154168">
                  <c:v>4.4879000000000002E-2</c:v>
                </c:pt>
                <c:pt idx="154169">
                  <c:v>4.4880000000000003E-2</c:v>
                </c:pt>
                <c:pt idx="154170">
                  <c:v>4.4880999999999997E-2</c:v>
                </c:pt>
                <c:pt idx="154171">
                  <c:v>4.4881999999999998E-2</c:v>
                </c:pt>
                <c:pt idx="154172">
                  <c:v>4.4882999999999999E-2</c:v>
                </c:pt>
                <c:pt idx="154173">
                  <c:v>4.4882999999999999E-2</c:v>
                </c:pt>
                <c:pt idx="154174">
                  <c:v>4.4884E-2</c:v>
                </c:pt>
                <c:pt idx="154175">
                  <c:v>4.4884E-2</c:v>
                </c:pt>
                <c:pt idx="154176">
                  <c:v>4.4885000000000001E-2</c:v>
                </c:pt>
                <c:pt idx="154177">
                  <c:v>4.4885000000000001E-2</c:v>
                </c:pt>
                <c:pt idx="154178">
                  <c:v>4.4884E-2</c:v>
                </c:pt>
                <c:pt idx="154179">
                  <c:v>4.4884E-2</c:v>
                </c:pt>
                <c:pt idx="154180">
                  <c:v>4.4884E-2</c:v>
                </c:pt>
                <c:pt idx="154181">
                  <c:v>4.4882999999999999E-2</c:v>
                </c:pt>
                <c:pt idx="154182">
                  <c:v>4.4881999999999998E-2</c:v>
                </c:pt>
                <c:pt idx="154183">
                  <c:v>4.4880999999999997E-2</c:v>
                </c:pt>
                <c:pt idx="154184">
                  <c:v>4.4880000000000003E-2</c:v>
                </c:pt>
                <c:pt idx="154185">
                  <c:v>4.4879000000000002E-2</c:v>
                </c:pt>
                <c:pt idx="154186">
                  <c:v>4.4877E-2</c:v>
                </c:pt>
                <c:pt idx="154187">
                  <c:v>4.4875999999999999E-2</c:v>
                </c:pt>
                <c:pt idx="154188">
                  <c:v>4.4873999999999997E-2</c:v>
                </c:pt>
                <c:pt idx="154189">
                  <c:v>4.4872000000000002E-2</c:v>
                </c:pt>
                <c:pt idx="154190">
                  <c:v>4.487E-2</c:v>
                </c:pt>
                <c:pt idx="154191">
                  <c:v>4.4867999999999998E-2</c:v>
                </c:pt>
                <c:pt idx="154192">
                  <c:v>4.4866000000000003E-2</c:v>
                </c:pt>
                <c:pt idx="154193">
                  <c:v>4.4864000000000001E-2</c:v>
                </c:pt>
                <c:pt idx="154194">
                  <c:v>4.4861999999999999E-2</c:v>
                </c:pt>
                <c:pt idx="154195">
                  <c:v>4.4859000000000003E-2</c:v>
                </c:pt>
                <c:pt idx="154196">
                  <c:v>4.4857000000000001E-2</c:v>
                </c:pt>
                <c:pt idx="154197">
                  <c:v>4.4853999999999998E-2</c:v>
                </c:pt>
                <c:pt idx="154198">
                  <c:v>4.4852000000000003E-2</c:v>
                </c:pt>
                <c:pt idx="154199">
                  <c:v>4.4850000000000001E-2</c:v>
                </c:pt>
                <c:pt idx="154200">
                  <c:v>4.4846999999999998E-2</c:v>
                </c:pt>
                <c:pt idx="154201">
                  <c:v>4.4845000000000003E-2</c:v>
                </c:pt>
                <c:pt idx="154202">
                  <c:v>4.4842E-2</c:v>
                </c:pt>
                <c:pt idx="154203">
                  <c:v>4.4839999999999998E-2</c:v>
                </c:pt>
                <c:pt idx="154204">
                  <c:v>4.4837000000000002E-2</c:v>
                </c:pt>
                <c:pt idx="154205">
                  <c:v>4.4833999999999999E-2</c:v>
                </c:pt>
                <c:pt idx="154206">
                  <c:v>4.4831999999999997E-2</c:v>
                </c:pt>
                <c:pt idx="154207">
                  <c:v>4.4829000000000001E-2</c:v>
                </c:pt>
                <c:pt idx="154208">
                  <c:v>4.4826999999999999E-2</c:v>
                </c:pt>
                <c:pt idx="154209">
                  <c:v>4.4824999999999997E-2</c:v>
                </c:pt>
                <c:pt idx="154210">
                  <c:v>4.4822000000000001E-2</c:v>
                </c:pt>
                <c:pt idx="154211">
                  <c:v>4.4819999999999999E-2</c:v>
                </c:pt>
                <c:pt idx="154212">
                  <c:v>4.4817999999999997E-2</c:v>
                </c:pt>
                <c:pt idx="154213">
                  <c:v>4.4816000000000002E-2</c:v>
                </c:pt>
                <c:pt idx="154214">
                  <c:v>4.4814E-2</c:v>
                </c:pt>
                <c:pt idx="154215">
                  <c:v>4.4811999999999998E-2</c:v>
                </c:pt>
                <c:pt idx="154216">
                  <c:v>4.4810999999999997E-2</c:v>
                </c:pt>
                <c:pt idx="154217">
                  <c:v>4.4809000000000002E-2</c:v>
                </c:pt>
                <c:pt idx="154218">
                  <c:v>4.4807E-2</c:v>
                </c:pt>
                <c:pt idx="154219">
                  <c:v>4.4805999999999999E-2</c:v>
                </c:pt>
                <c:pt idx="154220">
                  <c:v>4.4803999999999997E-2</c:v>
                </c:pt>
                <c:pt idx="154221">
                  <c:v>4.4803000000000003E-2</c:v>
                </c:pt>
                <c:pt idx="154222">
                  <c:v>4.4802000000000002E-2</c:v>
                </c:pt>
                <c:pt idx="154223">
                  <c:v>4.4801000000000001E-2</c:v>
                </c:pt>
                <c:pt idx="154224">
                  <c:v>4.4801000000000001E-2</c:v>
                </c:pt>
                <c:pt idx="154225">
                  <c:v>4.48E-2</c:v>
                </c:pt>
                <c:pt idx="154226">
                  <c:v>4.48E-2</c:v>
                </c:pt>
                <c:pt idx="154227">
                  <c:v>4.4798999999999999E-2</c:v>
                </c:pt>
                <c:pt idx="154228">
                  <c:v>4.4798999999999999E-2</c:v>
                </c:pt>
                <c:pt idx="154229">
                  <c:v>4.4798999999999999E-2</c:v>
                </c:pt>
                <c:pt idx="154230">
                  <c:v>4.4798999999999999E-2</c:v>
                </c:pt>
                <c:pt idx="154231">
                  <c:v>4.4798999999999999E-2</c:v>
                </c:pt>
                <c:pt idx="154232">
                  <c:v>4.48E-2</c:v>
                </c:pt>
                <c:pt idx="154233">
                  <c:v>4.48E-2</c:v>
                </c:pt>
                <c:pt idx="154234">
                  <c:v>4.4801000000000001E-2</c:v>
                </c:pt>
                <c:pt idx="154235">
                  <c:v>4.4802000000000002E-2</c:v>
                </c:pt>
                <c:pt idx="154236">
                  <c:v>4.4803000000000003E-2</c:v>
                </c:pt>
                <c:pt idx="154237">
                  <c:v>4.4803999999999997E-2</c:v>
                </c:pt>
                <c:pt idx="154238">
                  <c:v>4.4805999999999999E-2</c:v>
                </c:pt>
                <c:pt idx="154239">
                  <c:v>4.4807E-2</c:v>
                </c:pt>
                <c:pt idx="154240">
                  <c:v>4.4809000000000002E-2</c:v>
                </c:pt>
                <c:pt idx="154241">
                  <c:v>4.4810000000000003E-2</c:v>
                </c:pt>
                <c:pt idx="154242">
                  <c:v>4.4811999999999998E-2</c:v>
                </c:pt>
                <c:pt idx="154243">
                  <c:v>4.4814E-2</c:v>
                </c:pt>
                <c:pt idx="154244">
                  <c:v>4.4816000000000002E-2</c:v>
                </c:pt>
                <c:pt idx="154245">
                  <c:v>4.4817999999999997E-2</c:v>
                </c:pt>
                <c:pt idx="154246">
                  <c:v>4.4819999999999999E-2</c:v>
                </c:pt>
                <c:pt idx="154247">
                  <c:v>4.4823000000000002E-2</c:v>
                </c:pt>
                <c:pt idx="154248">
                  <c:v>4.4824999999999997E-2</c:v>
                </c:pt>
                <c:pt idx="154249">
                  <c:v>4.4828E-2</c:v>
                </c:pt>
                <c:pt idx="154250">
                  <c:v>4.4831000000000003E-2</c:v>
                </c:pt>
                <c:pt idx="154251">
                  <c:v>4.4832999999999998E-2</c:v>
                </c:pt>
                <c:pt idx="154252">
                  <c:v>4.4836000000000001E-2</c:v>
                </c:pt>
                <c:pt idx="154253">
                  <c:v>4.4838999999999997E-2</c:v>
                </c:pt>
                <c:pt idx="154254">
                  <c:v>4.4842E-2</c:v>
                </c:pt>
                <c:pt idx="154255">
                  <c:v>4.4844000000000002E-2</c:v>
                </c:pt>
                <c:pt idx="154256">
                  <c:v>4.4846999999999998E-2</c:v>
                </c:pt>
                <c:pt idx="154257">
                  <c:v>4.4850000000000001E-2</c:v>
                </c:pt>
                <c:pt idx="154258">
                  <c:v>4.4853999999999998E-2</c:v>
                </c:pt>
                <c:pt idx="154259">
                  <c:v>4.4857000000000001E-2</c:v>
                </c:pt>
                <c:pt idx="154260">
                  <c:v>4.4859999999999997E-2</c:v>
                </c:pt>
                <c:pt idx="154261">
                  <c:v>4.4863E-2</c:v>
                </c:pt>
                <c:pt idx="154262">
                  <c:v>4.4866000000000003E-2</c:v>
                </c:pt>
                <c:pt idx="154263">
                  <c:v>4.4868999999999999E-2</c:v>
                </c:pt>
                <c:pt idx="154264">
                  <c:v>4.4872000000000002E-2</c:v>
                </c:pt>
                <c:pt idx="154265">
                  <c:v>4.4874999999999998E-2</c:v>
                </c:pt>
                <c:pt idx="154266">
                  <c:v>4.4878000000000001E-2</c:v>
                </c:pt>
                <c:pt idx="154267">
                  <c:v>4.4881999999999998E-2</c:v>
                </c:pt>
                <c:pt idx="154268">
                  <c:v>4.4885000000000001E-2</c:v>
                </c:pt>
                <c:pt idx="154269">
                  <c:v>4.4887999999999997E-2</c:v>
                </c:pt>
                <c:pt idx="154270">
                  <c:v>4.4891E-2</c:v>
                </c:pt>
                <c:pt idx="154271">
                  <c:v>4.4894000000000003E-2</c:v>
                </c:pt>
                <c:pt idx="154272">
                  <c:v>4.4896999999999999E-2</c:v>
                </c:pt>
                <c:pt idx="154273">
                  <c:v>4.4900000000000002E-2</c:v>
                </c:pt>
                <c:pt idx="154274">
                  <c:v>4.4902999999999998E-2</c:v>
                </c:pt>
                <c:pt idx="154275">
                  <c:v>4.4905E-2</c:v>
                </c:pt>
                <c:pt idx="154276">
                  <c:v>4.4908000000000003E-2</c:v>
                </c:pt>
                <c:pt idx="154277">
                  <c:v>4.4911E-2</c:v>
                </c:pt>
                <c:pt idx="154278">
                  <c:v>4.4913000000000002E-2</c:v>
                </c:pt>
                <c:pt idx="154279">
                  <c:v>4.4915999999999998E-2</c:v>
                </c:pt>
                <c:pt idx="154280">
                  <c:v>4.4918E-2</c:v>
                </c:pt>
                <c:pt idx="154281">
                  <c:v>4.4920000000000002E-2</c:v>
                </c:pt>
                <c:pt idx="154282">
                  <c:v>4.4922999999999998E-2</c:v>
                </c:pt>
                <c:pt idx="154283">
                  <c:v>4.4925E-2</c:v>
                </c:pt>
                <c:pt idx="154284">
                  <c:v>4.4927000000000002E-2</c:v>
                </c:pt>
                <c:pt idx="154285">
                  <c:v>4.4928999999999997E-2</c:v>
                </c:pt>
                <c:pt idx="154286">
                  <c:v>4.4930999999999999E-2</c:v>
                </c:pt>
                <c:pt idx="154287">
                  <c:v>4.4933000000000001E-2</c:v>
                </c:pt>
                <c:pt idx="154288">
                  <c:v>4.4934000000000002E-2</c:v>
                </c:pt>
                <c:pt idx="154289">
                  <c:v>4.4935999999999997E-2</c:v>
                </c:pt>
                <c:pt idx="154290">
                  <c:v>4.4936999999999998E-2</c:v>
                </c:pt>
                <c:pt idx="154291">
                  <c:v>4.4937999999999999E-2</c:v>
                </c:pt>
                <c:pt idx="154292">
                  <c:v>4.4939E-2</c:v>
                </c:pt>
                <c:pt idx="154293">
                  <c:v>4.4940000000000001E-2</c:v>
                </c:pt>
                <c:pt idx="154294">
                  <c:v>4.4941000000000002E-2</c:v>
                </c:pt>
                <c:pt idx="154295">
                  <c:v>4.4942000000000003E-2</c:v>
                </c:pt>
                <c:pt idx="154296">
                  <c:v>4.4942999999999997E-2</c:v>
                </c:pt>
                <c:pt idx="154297">
                  <c:v>4.4942999999999997E-2</c:v>
                </c:pt>
                <c:pt idx="154298">
                  <c:v>4.4943999999999998E-2</c:v>
                </c:pt>
                <c:pt idx="154299">
                  <c:v>4.4943999999999998E-2</c:v>
                </c:pt>
                <c:pt idx="154300">
                  <c:v>4.4943999999999998E-2</c:v>
                </c:pt>
                <c:pt idx="154301">
                  <c:v>4.4943999999999998E-2</c:v>
                </c:pt>
                <c:pt idx="154302">
                  <c:v>4.4943999999999998E-2</c:v>
                </c:pt>
                <c:pt idx="154303">
                  <c:v>4.4942999999999997E-2</c:v>
                </c:pt>
                <c:pt idx="154304">
                  <c:v>4.4942999999999997E-2</c:v>
                </c:pt>
                <c:pt idx="154305">
                  <c:v>4.4942000000000003E-2</c:v>
                </c:pt>
                <c:pt idx="154306">
                  <c:v>4.4942000000000003E-2</c:v>
                </c:pt>
                <c:pt idx="154307">
                  <c:v>4.4941000000000002E-2</c:v>
                </c:pt>
                <c:pt idx="154308">
                  <c:v>4.4940000000000001E-2</c:v>
                </c:pt>
                <c:pt idx="154309">
                  <c:v>4.4939E-2</c:v>
                </c:pt>
                <c:pt idx="154310">
                  <c:v>4.4937999999999999E-2</c:v>
                </c:pt>
                <c:pt idx="154311">
                  <c:v>4.4936999999999998E-2</c:v>
                </c:pt>
                <c:pt idx="154312">
                  <c:v>4.4935000000000003E-2</c:v>
                </c:pt>
                <c:pt idx="154313">
                  <c:v>4.4934000000000002E-2</c:v>
                </c:pt>
                <c:pt idx="154314">
                  <c:v>4.4932E-2</c:v>
                </c:pt>
                <c:pt idx="154315">
                  <c:v>4.4929999999999998E-2</c:v>
                </c:pt>
                <c:pt idx="154316">
                  <c:v>4.4928999999999997E-2</c:v>
                </c:pt>
                <c:pt idx="154317">
                  <c:v>4.4927000000000002E-2</c:v>
                </c:pt>
                <c:pt idx="154318">
                  <c:v>4.4925E-2</c:v>
                </c:pt>
                <c:pt idx="154319">
                  <c:v>4.4922999999999998E-2</c:v>
                </c:pt>
                <c:pt idx="154320">
                  <c:v>4.4921000000000003E-2</c:v>
                </c:pt>
                <c:pt idx="154321">
                  <c:v>4.4919000000000001E-2</c:v>
                </c:pt>
                <c:pt idx="154322">
                  <c:v>4.4915999999999998E-2</c:v>
                </c:pt>
                <c:pt idx="154323">
                  <c:v>4.4914000000000003E-2</c:v>
                </c:pt>
                <c:pt idx="154324">
                  <c:v>4.4912000000000001E-2</c:v>
                </c:pt>
                <c:pt idx="154325">
                  <c:v>4.4908999999999998E-2</c:v>
                </c:pt>
                <c:pt idx="154326">
                  <c:v>4.4907000000000002E-2</c:v>
                </c:pt>
                <c:pt idx="154327">
                  <c:v>4.4903999999999999E-2</c:v>
                </c:pt>
                <c:pt idx="154328">
                  <c:v>4.4901999999999997E-2</c:v>
                </c:pt>
                <c:pt idx="154329">
                  <c:v>4.4900000000000002E-2</c:v>
                </c:pt>
                <c:pt idx="154330">
                  <c:v>4.4896999999999999E-2</c:v>
                </c:pt>
                <c:pt idx="154331">
                  <c:v>4.4894999999999997E-2</c:v>
                </c:pt>
                <c:pt idx="154332">
                  <c:v>4.4892000000000001E-2</c:v>
                </c:pt>
                <c:pt idx="154333">
                  <c:v>4.4889999999999999E-2</c:v>
                </c:pt>
                <c:pt idx="154334">
                  <c:v>4.4887999999999997E-2</c:v>
                </c:pt>
                <c:pt idx="154335">
                  <c:v>4.4885000000000001E-2</c:v>
                </c:pt>
                <c:pt idx="154336">
                  <c:v>4.4882999999999999E-2</c:v>
                </c:pt>
                <c:pt idx="154337">
                  <c:v>4.4880000000000003E-2</c:v>
                </c:pt>
                <c:pt idx="154338">
                  <c:v>4.4878000000000001E-2</c:v>
                </c:pt>
                <c:pt idx="154339">
                  <c:v>4.4875999999999999E-2</c:v>
                </c:pt>
                <c:pt idx="154340">
                  <c:v>4.4873999999999997E-2</c:v>
                </c:pt>
                <c:pt idx="154341">
                  <c:v>4.4872000000000002E-2</c:v>
                </c:pt>
                <c:pt idx="154342">
                  <c:v>4.487E-2</c:v>
                </c:pt>
                <c:pt idx="154343">
                  <c:v>4.4867999999999998E-2</c:v>
                </c:pt>
                <c:pt idx="154344">
                  <c:v>4.4866000000000003E-2</c:v>
                </c:pt>
                <c:pt idx="154345">
                  <c:v>4.4865000000000002E-2</c:v>
                </c:pt>
                <c:pt idx="154346">
                  <c:v>4.4863E-2</c:v>
                </c:pt>
                <c:pt idx="154347">
                  <c:v>4.4860999999999998E-2</c:v>
                </c:pt>
                <c:pt idx="154348">
                  <c:v>4.4859999999999997E-2</c:v>
                </c:pt>
                <c:pt idx="154349">
                  <c:v>4.4858000000000002E-2</c:v>
                </c:pt>
                <c:pt idx="154350">
                  <c:v>4.4857000000000001E-2</c:v>
                </c:pt>
                <c:pt idx="154351">
                  <c:v>4.4856E-2</c:v>
                </c:pt>
                <c:pt idx="154352">
                  <c:v>4.4854999999999999E-2</c:v>
                </c:pt>
                <c:pt idx="154353">
                  <c:v>4.4853999999999998E-2</c:v>
                </c:pt>
                <c:pt idx="154354">
                  <c:v>4.4852999999999997E-2</c:v>
                </c:pt>
                <c:pt idx="154355">
                  <c:v>4.4852000000000003E-2</c:v>
                </c:pt>
                <c:pt idx="154356">
                  <c:v>4.4851000000000002E-2</c:v>
                </c:pt>
                <c:pt idx="154357">
                  <c:v>4.4851000000000002E-2</c:v>
                </c:pt>
                <c:pt idx="154358">
                  <c:v>4.4850000000000001E-2</c:v>
                </c:pt>
                <c:pt idx="154359">
                  <c:v>4.4850000000000001E-2</c:v>
                </c:pt>
                <c:pt idx="154360">
                  <c:v>4.4849E-2</c:v>
                </c:pt>
                <c:pt idx="154361">
                  <c:v>4.4849E-2</c:v>
                </c:pt>
                <c:pt idx="154362">
                  <c:v>4.4847999999999999E-2</c:v>
                </c:pt>
                <c:pt idx="154363">
                  <c:v>4.4847999999999999E-2</c:v>
                </c:pt>
                <c:pt idx="154364">
                  <c:v>4.4847999999999999E-2</c:v>
                </c:pt>
                <c:pt idx="154365">
                  <c:v>4.4847999999999999E-2</c:v>
                </c:pt>
                <c:pt idx="154366">
                  <c:v>4.4849E-2</c:v>
                </c:pt>
                <c:pt idx="154367">
                  <c:v>4.4849E-2</c:v>
                </c:pt>
                <c:pt idx="154368">
                  <c:v>4.4849E-2</c:v>
                </c:pt>
                <c:pt idx="154369">
                  <c:v>4.4849E-2</c:v>
                </c:pt>
                <c:pt idx="154370">
                  <c:v>4.4849E-2</c:v>
                </c:pt>
                <c:pt idx="154371">
                  <c:v>4.4850000000000001E-2</c:v>
                </c:pt>
                <c:pt idx="154372">
                  <c:v>4.4850000000000001E-2</c:v>
                </c:pt>
                <c:pt idx="154373">
                  <c:v>4.4850000000000001E-2</c:v>
                </c:pt>
                <c:pt idx="154374">
                  <c:v>4.4851000000000002E-2</c:v>
                </c:pt>
                <c:pt idx="154375">
                  <c:v>4.4852000000000003E-2</c:v>
                </c:pt>
                <c:pt idx="154376">
                  <c:v>4.4852000000000003E-2</c:v>
                </c:pt>
                <c:pt idx="154377">
                  <c:v>4.4852999999999997E-2</c:v>
                </c:pt>
                <c:pt idx="154378">
                  <c:v>4.4852999999999997E-2</c:v>
                </c:pt>
                <c:pt idx="154379">
                  <c:v>4.4853999999999998E-2</c:v>
                </c:pt>
                <c:pt idx="154380">
                  <c:v>4.4854999999999999E-2</c:v>
                </c:pt>
                <c:pt idx="154381">
                  <c:v>4.4854999999999999E-2</c:v>
                </c:pt>
                <c:pt idx="154382">
                  <c:v>4.4856E-2</c:v>
                </c:pt>
                <c:pt idx="154383">
                  <c:v>4.4856E-2</c:v>
                </c:pt>
                <c:pt idx="154384">
                  <c:v>4.4857000000000001E-2</c:v>
                </c:pt>
                <c:pt idx="154385">
                  <c:v>4.4858000000000002E-2</c:v>
                </c:pt>
                <c:pt idx="154386">
                  <c:v>4.4858000000000002E-2</c:v>
                </c:pt>
                <c:pt idx="154387">
                  <c:v>4.4859000000000003E-2</c:v>
                </c:pt>
                <c:pt idx="154388">
                  <c:v>4.4859999999999997E-2</c:v>
                </c:pt>
                <c:pt idx="154389">
                  <c:v>4.4859999999999997E-2</c:v>
                </c:pt>
                <c:pt idx="154390">
                  <c:v>4.4860999999999998E-2</c:v>
                </c:pt>
                <c:pt idx="154391">
                  <c:v>4.4860999999999998E-2</c:v>
                </c:pt>
                <c:pt idx="154392">
                  <c:v>4.4861999999999999E-2</c:v>
                </c:pt>
                <c:pt idx="154393">
                  <c:v>4.4861999999999999E-2</c:v>
                </c:pt>
                <c:pt idx="154394">
                  <c:v>4.4861999999999999E-2</c:v>
                </c:pt>
                <c:pt idx="154395">
                  <c:v>4.4861999999999999E-2</c:v>
                </c:pt>
                <c:pt idx="154396">
                  <c:v>4.4863E-2</c:v>
                </c:pt>
                <c:pt idx="154397">
                  <c:v>4.4863E-2</c:v>
                </c:pt>
                <c:pt idx="154398">
                  <c:v>4.4863E-2</c:v>
                </c:pt>
                <c:pt idx="154399">
                  <c:v>4.4863E-2</c:v>
                </c:pt>
                <c:pt idx="154400">
                  <c:v>4.4863E-2</c:v>
                </c:pt>
                <c:pt idx="154401">
                  <c:v>4.4863E-2</c:v>
                </c:pt>
                <c:pt idx="154402">
                  <c:v>4.4863E-2</c:v>
                </c:pt>
                <c:pt idx="154403">
                  <c:v>4.4863E-2</c:v>
                </c:pt>
                <c:pt idx="154404">
                  <c:v>4.4861999999999999E-2</c:v>
                </c:pt>
                <c:pt idx="154405">
                  <c:v>4.4861999999999999E-2</c:v>
                </c:pt>
                <c:pt idx="154406">
                  <c:v>4.4861999999999999E-2</c:v>
                </c:pt>
                <c:pt idx="154407">
                  <c:v>4.4860999999999998E-2</c:v>
                </c:pt>
                <c:pt idx="154408">
                  <c:v>4.4859999999999997E-2</c:v>
                </c:pt>
                <c:pt idx="154409">
                  <c:v>4.4859999999999997E-2</c:v>
                </c:pt>
                <c:pt idx="154410">
                  <c:v>4.4859000000000003E-2</c:v>
                </c:pt>
                <c:pt idx="154411">
                  <c:v>4.4858000000000002E-2</c:v>
                </c:pt>
                <c:pt idx="154412">
                  <c:v>4.4858000000000002E-2</c:v>
                </c:pt>
                <c:pt idx="154413">
                  <c:v>4.4857000000000001E-2</c:v>
                </c:pt>
                <c:pt idx="154414">
                  <c:v>4.4856E-2</c:v>
                </c:pt>
                <c:pt idx="154415">
                  <c:v>4.4854999999999999E-2</c:v>
                </c:pt>
                <c:pt idx="154416">
                  <c:v>4.4853999999999998E-2</c:v>
                </c:pt>
                <c:pt idx="154417">
                  <c:v>4.4852999999999997E-2</c:v>
                </c:pt>
                <c:pt idx="154418">
                  <c:v>4.4852000000000003E-2</c:v>
                </c:pt>
                <c:pt idx="154419">
                  <c:v>4.4850000000000001E-2</c:v>
                </c:pt>
                <c:pt idx="154420">
                  <c:v>4.4849E-2</c:v>
                </c:pt>
                <c:pt idx="154421">
                  <c:v>4.4847999999999999E-2</c:v>
                </c:pt>
                <c:pt idx="154422">
                  <c:v>4.4846999999999998E-2</c:v>
                </c:pt>
                <c:pt idx="154423">
                  <c:v>4.4845999999999997E-2</c:v>
                </c:pt>
                <c:pt idx="154424">
                  <c:v>4.4844000000000002E-2</c:v>
                </c:pt>
                <c:pt idx="154425">
                  <c:v>4.4843000000000001E-2</c:v>
                </c:pt>
                <c:pt idx="154426">
                  <c:v>4.4842E-2</c:v>
                </c:pt>
                <c:pt idx="154427">
                  <c:v>4.4839999999999998E-2</c:v>
                </c:pt>
                <c:pt idx="154428">
                  <c:v>4.4838999999999997E-2</c:v>
                </c:pt>
                <c:pt idx="154429">
                  <c:v>4.4837000000000002E-2</c:v>
                </c:pt>
                <c:pt idx="154430">
                  <c:v>4.4836000000000001E-2</c:v>
                </c:pt>
                <c:pt idx="154431">
                  <c:v>4.4835E-2</c:v>
                </c:pt>
                <c:pt idx="154432">
                  <c:v>4.4832999999999998E-2</c:v>
                </c:pt>
                <c:pt idx="154433">
                  <c:v>4.4831999999999997E-2</c:v>
                </c:pt>
                <c:pt idx="154434">
                  <c:v>4.4831000000000003E-2</c:v>
                </c:pt>
                <c:pt idx="154435">
                  <c:v>4.4829000000000001E-2</c:v>
                </c:pt>
                <c:pt idx="154436">
                  <c:v>4.4828E-2</c:v>
                </c:pt>
                <c:pt idx="154437">
                  <c:v>4.4826999999999999E-2</c:v>
                </c:pt>
                <c:pt idx="154438">
                  <c:v>4.4825999999999998E-2</c:v>
                </c:pt>
                <c:pt idx="154439">
                  <c:v>4.4824999999999997E-2</c:v>
                </c:pt>
                <c:pt idx="154440">
                  <c:v>4.4824000000000003E-2</c:v>
                </c:pt>
                <c:pt idx="154441">
                  <c:v>4.4823000000000002E-2</c:v>
                </c:pt>
                <c:pt idx="154442">
                  <c:v>4.4822000000000001E-2</c:v>
                </c:pt>
                <c:pt idx="154443">
                  <c:v>4.4821E-2</c:v>
                </c:pt>
                <c:pt idx="154444">
                  <c:v>4.4819999999999999E-2</c:v>
                </c:pt>
                <c:pt idx="154445">
                  <c:v>4.4818999999999998E-2</c:v>
                </c:pt>
                <c:pt idx="154446">
                  <c:v>4.4818999999999998E-2</c:v>
                </c:pt>
                <c:pt idx="154447">
                  <c:v>4.4817999999999997E-2</c:v>
                </c:pt>
                <c:pt idx="154448">
                  <c:v>4.4817999999999997E-2</c:v>
                </c:pt>
                <c:pt idx="154449">
                  <c:v>4.4817000000000003E-2</c:v>
                </c:pt>
                <c:pt idx="154450">
                  <c:v>4.4817000000000003E-2</c:v>
                </c:pt>
                <c:pt idx="154451">
                  <c:v>4.4817000000000003E-2</c:v>
                </c:pt>
                <c:pt idx="154452">
                  <c:v>4.4817000000000003E-2</c:v>
                </c:pt>
                <c:pt idx="154453">
                  <c:v>4.4817000000000003E-2</c:v>
                </c:pt>
                <c:pt idx="154454">
                  <c:v>4.4817000000000003E-2</c:v>
                </c:pt>
                <c:pt idx="154455">
                  <c:v>4.4817000000000003E-2</c:v>
                </c:pt>
                <c:pt idx="154456">
                  <c:v>4.4817000000000003E-2</c:v>
                </c:pt>
                <c:pt idx="154457">
                  <c:v>4.4817000000000003E-2</c:v>
                </c:pt>
                <c:pt idx="154458">
                  <c:v>4.4817999999999997E-2</c:v>
                </c:pt>
                <c:pt idx="154459">
                  <c:v>4.4817999999999997E-2</c:v>
                </c:pt>
                <c:pt idx="154460">
                  <c:v>4.4818999999999998E-2</c:v>
                </c:pt>
                <c:pt idx="154461">
                  <c:v>4.4819999999999999E-2</c:v>
                </c:pt>
                <c:pt idx="154462">
                  <c:v>4.4821E-2</c:v>
                </c:pt>
                <c:pt idx="154463">
                  <c:v>4.4822000000000001E-2</c:v>
                </c:pt>
                <c:pt idx="154464">
                  <c:v>4.4823000000000002E-2</c:v>
                </c:pt>
                <c:pt idx="154465">
                  <c:v>4.4824000000000003E-2</c:v>
                </c:pt>
                <c:pt idx="154466">
                  <c:v>4.4824999999999997E-2</c:v>
                </c:pt>
                <c:pt idx="154467">
                  <c:v>4.4825999999999998E-2</c:v>
                </c:pt>
                <c:pt idx="154468">
                  <c:v>4.4826999999999999E-2</c:v>
                </c:pt>
                <c:pt idx="154469">
                  <c:v>4.4829000000000001E-2</c:v>
                </c:pt>
                <c:pt idx="154470">
                  <c:v>4.4831000000000003E-2</c:v>
                </c:pt>
                <c:pt idx="154471">
                  <c:v>4.4831999999999997E-2</c:v>
                </c:pt>
                <c:pt idx="154472">
                  <c:v>4.4833999999999999E-2</c:v>
                </c:pt>
                <c:pt idx="154473">
                  <c:v>4.4836000000000001E-2</c:v>
                </c:pt>
                <c:pt idx="154474">
                  <c:v>4.4838000000000003E-2</c:v>
                </c:pt>
                <c:pt idx="154475">
                  <c:v>4.4839999999999998E-2</c:v>
                </c:pt>
                <c:pt idx="154476">
                  <c:v>4.4840999999999999E-2</c:v>
                </c:pt>
                <c:pt idx="154477">
                  <c:v>4.4843000000000001E-2</c:v>
                </c:pt>
                <c:pt idx="154478">
                  <c:v>4.4845000000000003E-2</c:v>
                </c:pt>
                <c:pt idx="154479">
                  <c:v>4.4847999999999999E-2</c:v>
                </c:pt>
                <c:pt idx="154480">
                  <c:v>4.4850000000000001E-2</c:v>
                </c:pt>
                <c:pt idx="154481">
                  <c:v>4.4852000000000003E-2</c:v>
                </c:pt>
                <c:pt idx="154482">
                  <c:v>4.4853999999999998E-2</c:v>
                </c:pt>
                <c:pt idx="154483">
                  <c:v>4.4857000000000001E-2</c:v>
                </c:pt>
                <c:pt idx="154484">
                  <c:v>4.4859000000000003E-2</c:v>
                </c:pt>
                <c:pt idx="154485">
                  <c:v>4.4861999999999999E-2</c:v>
                </c:pt>
                <c:pt idx="154486">
                  <c:v>4.4864000000000001E-2</c:v>
                </c:pt>
                <c:pt idx="154487">
                  <c:v>4.4866999999999997E-2</c:v>
                </c:pt>
                <c:pt idx="154488">
                  <c:v>4.4868999999999999E-2</c:v>
                </c:pt>
                <c:pt idx="154489">
                  <c:v>4.4871000000000001E-2</c:v>
                </c:pt>
                <c:pt idx="154490">
                  <c:v>4.4873999999999997E-2</c:v>
                </c:pt>
                <c:pt idx="154491">
                  <c:v>4.4877E-2</c:v>
                </c:pt>
                <c:pt idx="154492">
                  <c:v>4.4879000000000002E-2</c:v>
                </c:pt>
                <c:pt idx="154493">
                  <c:v>4.4881999999999998E-2</c:v>
                </c:pt>
                <c:pt idx="154494">
                  <c:v>4.4885000000000001E-2</c:v>
                </c:pt>
                <c:pt idx="154495">
                  <c:v>4.4887000000000003E-2</c:v>
                </c:pt>
                <c:pt idx="154496">
                  <c:v>4.4889999999999999E-2</c:v>
                </c:pt>
                <c:pt idx="154497">
                  <c:v>4.4893000000000002E-2</c:v>
                </c:pt>
                <c:pt idx="154498">
                  <c:v>4.4894999999999997E-2</c:v>
                </c:pt>
                <c:pt idx="154499">
                  <c:v>4.4898E-2</c:v>
                </c:pt>
                <c:pt idx="154500">
                  <c:v>4.4901000000000003E-2</c:v>
                </c:pt>
                <c:pt idx="154501">
                  <c:v>4.4902999999999998E-2</c:v>
                </c:pt>
                <c:pt idx="154502">
                  <c:v>4.4906000000000001E-2</c:v>
                </c:pt>
                <c:pt idx="154503">
                  <c:v>4.4908999999999998E-2</c:v>
                </c:pt>
                <c:pt idx="154504">
                  <c:v>4.4911E-2</c:v>
                </c:pt>
                <c:pt idx="154505">
                  <c:v>4.4914000000000003E-2</c:v>
                </c:pt>
                <c:pt idx="154506">
                  <c:v>4.4916999999999999E-2</c:v>
                </c:pt>
                <c:pt idx="154507">
                  <c:v>4.4920000000000002E-2</c:v>
                </c:pt>
                <c:pt idx="154508">
                  <c:v>4.4921999999999997E-2</c:v>
                </c:pt>
                <c:pt idx="154509">
                  <c:v>4.4925E-2</c:v>
                </c:pt>
                <c:pt idx="154510">
                  <c:v>4.4928000000000003E-2</c:v>
                </c:pt>
                <c:pt idx="154511">
                  <c:v>4.4929999999999998E-2</c:v>
                </c:pt>
                <c:pt idx="154512">
                  <c:v>4.4933000000000001E-2</c:v>
                </c:pt>
                <c:pt idx="154513">
                  <c:v>4.4935000000000003E-2</c:v>
                </c:pt>
                <c:pt idx="154514">
                  <c:v>4.4937999999999999E-2</c:v>
                </c:pt>
                <c:pt idx="154515">
                  <c:v>4.4940000000000001E-2</c:v>
                </c:pt>
                <c:pt idx="154516">
                  <c:v>4.4942999999999997E-2</c:v>
                </c:pt>
                <c:pt idx="154517">
                  <c:v>4.4946E-2</c:v>
                </c:pt>
                <c:pt idx="154518">
                  <c:v>4.4948000000000002E-2</c:v>
                </c:pt>
                <c:pt idx="154519">
                  <c:v>4.4950999999999998E-2</c:v>
                </c:pt>
                <c:pt idx="154520">
                  <c:v>4.4953E-2</c:v>
                </c:pt>
                <c:pt idx="154521">
                  <c:v>4.4955000000000002E-2</c:v>
                </c:pt>
                <c:pt idx="154522">
                  <c:v>4.4957999999999998E-2</c:v>
                </c:pt>
                <c:pt idx="154523">
                  <c:v>4.496E-2</c:v>
                </c:pt>
                <c:pt idx="154524">
                  <c:v>4.4962000000000002E-2</c:v>
                </c:pt>
                <c:pt idx="154525">
                  <c:v>4.4963999999999997E-2</c:v>
                </c:pt>
                <c:pt idx="154526">
                  <c:v>4.4965999999999999E-2</c:v>
                </c:pt>
                <c:pt idx="154527">
                  <c:v>4.4968000000000001E-2</c:v>
                </c:pt>
                <c:pt idx="154528">
                  <c:v>4.4970000000000003E-2</c:v>
                </c:pt>
                <c:pt idx="154529">
                  <c:v>4.4971999999999998E-2</c:v>
                </c:pt>
                <c:pt idx="154530">
                  <c:v>4.4974E-2</c:v>
                </c:pt>
                <c:pt idx="154531">
                  <c:v>4.4975000000000001E-2</c:v>
                </c:pt>
                <c:pt idx="154532">
                  <c:v>4.4977000000000003E-2</c:v>
                </c:pt>
                <c:pt idx="154533">
                  <c:v>4.4978999999999998E-2</c:v>
                </c:pt>
                <c:pt idx="154534">
                  <c:v>4.4979999999999999E-2</c:v>
                </c:pt>
                <c:pt idx="154535">
                  <c:v>4.4981E-2</c:v>
                </c:pt>
                <c:pt idx="154536">
                  <c:v>4.4983000000000002E-2</c:v>
                </c:pt>
                <c:pt idx="154537">
                  <c:v>4.4984000000000003E-2</c:v>
                </c:pt>
                <c:pt idx="154538">
                  <c:v>4.4984999999999997E-2</c:v>
                </c:pt>
                <c:pt idx="154539">
                  <c:v>4.4985999999999998E-2</c:v>
                </c:pt>
                <c:pt idx="154540">
                  <c:v>4.4986999999999999E-2</c:v>
                </c:pt>
                <c:pt idx="154541">
                  <c:v>4.4988E-2</c:v>
                </c:pt>
                <c:pt idx="154542">
                  <c:v>4.4989000000000001E-2</c:v>
                </c:pt>
                <c:pt idx="154543">
                  <c:v>4.4990000000000002E-2</c:v>
                </c:pt>
                <c:pt idx="154544">
                  <c:v>4.4991000000000003E-2</c:v>
                </c:pt>
                <c:pt idx="154545">
                  <c:v>4.4991000000000003E-2</c:v>
                </c:pt>
                <c:pt idx="154546">
                  <c:v>4.4991999999999997E-2</c:v>
                </c:pt>
                <c:pt idx="154547">
                  <c:v>4.4991999999999997E-2</c:v>
                </c:pt>
                <c:pt idx="154548">
                  <c:v>4.4992999999999998E-2</c:v>
                </c:pt>
                <c:pt idx="154549">
                  <c:v>4.4992999999999998E-2</c:v>
                </c:pt>
                <c:pt idx="154550">
                  <c:v>4.4992999999999998E-2</c:v>
                </c:pt>
                <c:pt idx="154551">
                  <c:v>4.4993999999999999E-2</c:v>
                </c:pt>
                <c:pt idx="154552">
                  <c:v>4.4993999999999999E-2</c:v>
                </c:pt>
                <c:pt idx="154553">
                  <c:v>4.4993999999999999E-2</c:v>
                </c:pt>
                <c:pt idx="154554">
                  <c:v>4.4993999999999999E-2</c:v>
                </c:pt>
                <c:pt idx="154555">
                  <c:v>4.4995E-2</c:v>
                </c:pt>
                <c:pt idx="154556">
                  <c:v>4.4995E-2</c:v>
                </c:pt>
                <c:pt idx="154557">
                  <c:v>4.4995E-2</c:v>
                </c:pt>
                <c:pt idx="154558">
                  <c:v>4.4995E-2</c:v>
                </c:pt>
                <c:pt idx="154559">
                  <c:v>4.4995E-2</c:v>
                </c:pt>
                <c:pt idx="154560">
                  <c:v>4.4995E-2</c:v>
                </c:pt>
                <c:pt idx="154561">
                  <c:v>4.4993999999999999E-2</c:v>
                </c:pt>
                <c:pt idx="154562">
                  <c:v>4.4993999999999999E-2</c:v>
                </c:pt>
                <c:pt idx="154563">
                  <c:v>4.4993999999999999E-2</c:v>
                </c:pt>
                <c:pt idx="154564">
                  <c:v>4.4993999999999999E-2</c:v>
                </c:pt>
                <c:pt idx="154565">
                  <c:v>4.4993999999999999E-2</c:v>
                </c:pt>
                <c:pt idx="154566">
                  <c:v>4.4993999999999999E-2</c:v>
                </c:pt>
                <c:pt idx="154567">
                  <c:v>4.4993999999999999E-2</c:v>
                </c:pt>
                <c:pt idx="154568">
                  <c:v>4.4993999999999999E-2</c:v>
                </c:pt>
                <c:pt idx="154569">
                  <c:v>4.4993999999999999E-2</c:v>
                </c:pt>
                <c:pt idx="154570">
                  <c:v>4.4992999999999998E-2</c:v>
                </c:pt>
                <c:pt idx="154571">
                  <c:v>4.4992999999999998E-2</c:v>
                </c:pt>
                <c:pt idx="154572">
                  <c:v>4.4992999999999998E-2</c:v>
                </c:pt>
                <c:pt idx="154573">
                  <c:v>4.4992999999999998E-2</c:v>
                </c:pt>
                <c:pt idx="154574">
                  <c:v>4.4991999999999997E-2</c:v>
                </c:pt>
                <c:pt idx="154575">
                  <c:v>4.4991999999999997E-2</c:v>
                </c:pt>
                <c:pt idx="154576">
                  <c:v>4.4991999999999997E-2</c:v>
                </c:pt>
                <c:pt idx="154577">
                  <c:v>4.4991999999999997E-2</c:v>
                </c:pt>
                <c:pt idx="154578">
                  <c:v>4.4991999999999997E-2</c:v>
                </c:pt>
                <c:pt idx="154579">
                  <c:v>4.4991000000000003E-2</c:v>
                </c:pt>
                <c:pt idx="154580">
                  <c:v>4.4991000000000003E-2</c:v>
                </c:pt>
                <c:pt idx="154581">
                  <c:v>4.4991000000000003E-2</c:v>
                </c:pt>
                <c:pt idx="154582">
                  <c:v>4.4990000000000002E-2</c:v>
                </c:pt>
                <c:pt idx="154583">
                  <c:v>4.4990000000000002E-2</c:v>
                </c:pt>
                <c:pt idx="154584">
                  <c:v>4.4989000000000001E-2</c:v>
                </c:pt>
                <c:pt idx="154585">
                  <c:v>4.4989000000000001E-2</c:v>
                </c:pt>
                <c:pt idx="154586">
                  <c:v>4.4989000000000001E-2</c:v>
                </c:pt>
                <c:pt idx="154587">
                  <c:v>4.4988E-2</c:v>
                </c:pt>
                <c:pt idx="154588">
                  <c:v>4.4988E-2</c:v>
                </c:pt>
                <c:pt idx="154589">
                  <c:v>4.4986999999999999E-2</c:v>
                </c:pt>
                <c:pt idx="154590">
                  <c:v>4.4986999999999999E-2</c:v>
                </c:pt>
                <c:pt idx="154591">
                  <c:v>4.4985999999999998E-2</c:v>
                </c:pt>
                <c:pt idx="154592">
                  <c:v>4.4985999999999998E-2</c:v>
                </c:pt>
                <c:pt idx="154593">
                  <c:v>4.4984999999999997E-2</c:v>
                </c:pt>
                <c:pt idx="154594">
                  <c:v>4.4984999999999997E-2</c:v>
                </c:pt>
                <c:pt idx="154595">
                  <c:v>4.4984000000000003E-2</c:v>
                </c:pt>
                <c:pt idx="154596">
                  <c:v>4.4983000000000002E-2</c:v>
                </c:pt>
                <c:pt idx="154597">
                  <c:v>4.4982000000000001E-2</c:v>
                </c:pt>
                <c:pt idx="154598">
                  <c:v>4.4982000000000001E-2</c:v>
                </c:pt>
                <c:pt idx="154599">
                  <c:v>4.4981E-2</c:v>
                </c:pt>
                <c:pt idx="154600">
                  <c:v>4.4979999999999999E-2</c:v>
                </c:pt>
                <c:pt idx="154601">
                  <c:v>4.4979999999999999E-2</c:v>
                </c:pt>
                <c:pt idx="154602">
                  <c:v>4.4978999999999998E-2</c:v>
                </c:pt>
                <c:pt idx="154603">
                  <c:v>4.4977999999999997E-2</c:v>
                </c:pt>
                <c:pt idx="154604">
                  <c:v>4.4977000000000003E-2</c:v>
                </c:pt>
                <c:pt idx="154605">
                  <c:v>4.4976000000000002E-2</c:v>
                </c:pt>
                <c:pt idx="154606">
                  <c:v>4.4975000000000001E-2</c:v>
                </c:pt>
                <c:pt idx="154607">
                  <c:v>4.4974E-2</c:v>
                </c:pt>
                <c:pt idx="154608">
                  <c:v>4.4972999999999999E-2</c:v>
                </c:pt>
                <c:pt idx="154609">
                  <c:v>4.4971999999999998E-2</c:v>
                </c:pt>
                <c:pt idx="154610">
                  <c:v>4.4970999999999997E-2</c:v>
                </c:pt>
                <c:pt idx="154611">
                  <c:v>4.4970000000000003E-2</c:v>
                </c:pt>
                <c:pt idx="154612">
                  <c:v>4.4969000000000002E-2</c:v>
                </c:pt>
                <c:pt idx="154613">
                  <c:v>4.4969000000000002E-2</c:v>
                </c:pt>
                <c:pt idx="154614">
                  <c:v>4.4968000000000001E-2</c:v>
                </c:pt>
                <c:pt idx="154615">
                  <c:v>4.4967E-2</c:v>
                </c:pt>
                <c:pt idx="154616">
                  <c:v>4.4965999999999999E-2</c:v>
                </c:pt>
                <c:pt idx="154617">
                  <c:v>4.4964999999999998E-2</c:v>
                </c:pt>
                <c:pt idx="154618">
                  <c:v>4.4963999999999997E-2</c:v>
                </c:pt>
                <c:pt idx="154619">
                  <c:v>4.4963000000000003E-2</c:v>
                </c:pt>
                <c:pt idx="154620">
                  <c:v>4.4962000000000002E-2</c:v>
                </c:pt>
                <c:pt idx="154621">
                  <c:v>4.4961000000000001E-2</c:v>
                </c:pt>
                <c:pt idx="154622">
                  <c:v>4.496E-2</c:v>
                </c:pt>
                <c:pt idx="154623">
                  <c:v>4.4958999999999999E-2</c:v>
                </c:pt>
                <c:pt idx="154624">
                  <c:v>4.4957999999999998E-2</c:v>
                </c:pt>
                <c:pt idx="154625">
                  <c:v>4.4957999999999998E-2</c:v>
                </c:pt>
                <c:pt idx="154626">
                  <c:v>4.4956999999999997E-2</c:v>
                </c:pt>
                <c:pt idx="154627">
                  <c:v>4.4956000000000003E-2</c:v>
                </c:pt>
                <c:pt idx="154628">
                  <c:v>4.4956000000000003E-2</c:v>
                </c:pt>
                <c:pt idx="154629">
                  <c:v>4.4955000000000002E-2</c:v>
                </c:pt>
                <c:pt idx="154630">
                  <c:v>4.4955000000000002E-2</c:v>
                </c:pt>
                <c:pt idx="154631">
                  <c:v>4.4954000000000001E-2</c:v>
                </c:pt>
                <c:pt idx="154632">
                  <c:v>4.4954000000000001E-2</c:v>
                </c:pt>
                <c:pt idx="154633">
                  <c:v>4.4953E-2</c:v>
                </c:pt>
                <c:pt idx="154634">
                  <c:v>4.4953E-2</c:v>
                </c:pt>
                <c:pt idx="154635">
                  <c:v>4.4953E-2</c:v>
                </c:pt>
                <c:pt idx="154636">
                  <c:v>4.4953E-2</c:v>
                </c:pt>
                <c:pt idx="154637">
                  <c:v>4.4953E-2</c:v>
                </c:pt>
                <c:pt idx="154638">
                  <c:v>4.4953E-2</c:v>
                </c:pt>
                <c:pt idx="154639">
                  <c:v>4.4953E-2</c:v>
                </c:pt>
                <c:pt idx="154640">
                  <c:v>4.4953E-2</c:v>
                </c:pt>
                <c:pt idx="154641">
                  <c:v>4.4953E-2</c:v>
                </c:pt>
                <c:pt idx="154642">
                  <c:v>4.4953E-2</c:v>
                </c:pt>
                <c:pt idx="154643">
                  <c:v>4.4953E-2</c:v>
                </c:pt>
                <c:pt idx="154644">
                  <c:v>4.4953E-2</c:v>
                </c:pt>
                <c:pt idx="154645">
                  <c:v>4.4953E-2</c:v>
                </c:pt>
                <c:pt idx="154646">
                  <c:v>4.4954000000000001E-2</c:v>
                </c:pt>
                <c:pt idx="154647">
                  <c:v>4.4954000000000001E-2</c:v>
                </c:pt>
                <c:pt idx="154648">
                  <c:v>4.4955000000000002E-2</c:v>
                </c:pt>
                <c:pt idx="154649">
                  <c:v>4.4955000000000002E-2</c:v>
                </c:pt>
                <c:pt idx="154650">
                  <c:v>4.4956000000000003E-2</c:v>
                </c:pt>
                <c:pt idx="154651">
                  <c:v>4.4956000000000003E-2</c:v>
                </c:pt>
                <c:pt idx="154652">
                  <c:v>4.4956999999999997E-2</c:v>
                </c:pt>
                <c:pt idx="154653">
                  <c:v>4.4957999999999998E-2</c:v>
                </c:pt>
                <c:pt idx="154654">
                  <c:v>4.4957999999999998E-2</c:v>
                </c:pt>
                <c:pt idx="154655">
                  <c:v>4.4958999999999999E-2</c:v>
                </c:pt>
                <c:pt idx="154656">
                  <c:v>4.4958999999999999E-2</c:v>
                </c:pt>
                <c:pt idx="154657">
                  <c:v>4.496E-2</c:v>
                </c:pt>
                <c:pt idx="154658">
                  <c:v>4.4961000000000001E-2</c:v>
                </c:pt>
                <c:pt idx="154659">
                  <c:v>4.4962000000000002E-2</c:v>
                </c:pt>
                <c:pt idx="154660">
                  <c:v>4.4963000000000003E-2</c:v>
                </c:pt>
                <c:pt idx="154661">
                  <c:v>4.4963999999999997E-2</c:v>
                </c:pt>
                <c:pt idx="154662">
                  <c:v>4.4963999999999997E-2</c:v>
                </c:pt>
                <c:pt idx="154663">
                  <c:v>4.4964999999999998E-2</c:v>
                </c:pt>
                <c:pt idx="154664">
                  <c:v>4.4965999999999999E-2</c:v>
                </c:pt>
                <c:pt idx="154665">
                  <c:v>4.4967E-2</c:v>
                </c:pt>
                <c:pt idx="154666">
                  <c:v>4.4968000000000001E-2</c:v>
                </c:pt>
                <c:pt idx="154667">
                  <c:v>4.4969000000000002E-2</c:v>
                </c:pt>
                <c:pt idx="154668">
                  <c:v>4.4969000000000002E-2</c:v>
                </c:pt>
                <c:pt idx="154669">
                  <c:v>4.4970000000000003E-2</c:v>
                </c:pt>
                <c:pt idx="154670">
                  <c:v>4.4970999999999997E-2</c:v>
                </c:pt>
                <c:pt idx="154671">
                  <c:v>4.4971999999999998E-2</c:v>
                </c:pt>
                <c:pt idx="154672">
                  <c:v>4.4972999999999999E-2</c:v>
                </c:pt>
                <c:pt idx="154673">
                  <c:v>4.4974E-2</c:v>
                </c:pt>
                <c:pt idx="154674">
                  <c:v>4.4975000000000001E-2</c:v>
                </c:pt>
                <c:pt idx="154675">
                  <c:v>4.4976000000000002E-2</c:v>
                </c:pt>
                <c:pt idx="154676">
                  <c:v>4.4977000000000003E-2</c:v>
                </c:pt>
                <c:pt idx="154677">
                  <c:v>4.4977000000000003E-2</c:v>
                </c:pt>
                <c:pt idx="154678">
                  <c:v>4.4977999999999997E-2</c:v>
                </c:pt>
                <c:pt idx="154679">
                  <c:v>4.4978999999999998E-2</c:v>
                </c:pt>
                <c:pt idx="154680">
                  <c:v>4.4979999999999999E-2</c:v>
                </c:pt>
                <c:pt idx="154681">
                  <c:v>4.4981E-2</c:v>
                </c:pt>
                <c:pt idx="154682">
                  <c:v>4.4981E-2</c:v>
                </c:pt>
                <c:pt idx="154683">
                  <c:v>4.4982000000000001E-2</c:v>
                </c:pt>
                <c:pt idx="154684">
                  <c:v>4.4983000000000002E-2</c:v>
                </c:pt>
                <c:pt idx="154685">
                  <c:v>4.4984000000000003E-2</c:v>
                </c:pt>
                <c:pt idx="154686">
                  <c:v>4.4984000000000003E-2</c:v>
                </c:pt>
                <c:pt idx="154687">
                  <c:v>4.4984999999999997E-2</c:v>
                </c:pt>
                <c:pt idx="154688">
                  <c:v>4.4984999999999997E-2</c:v>
                </c:pt>
                <c:pt idx="154689">
                  <c:v>4.4985999999999998E-2</c:v>
                </c:pt>
                <c:pt idx="154690">
                  <c:v>4.4985999999999998E-2</c:v>
                </c:pt>
                <c:pt idx="154691">
                  <c:v>4.4986999999999999E-2</c:v>
                </c:pt>
                <c:pt idx="154692">
                  <c:v>4.4986999999999999E-2</c:v>
                </c:pt>
                <c:pt idx="154693">
                  <c:v>4.4988E-2</c:v>
                </c:pt>
                <c:pt idx="154694">
                  <c:v>4.4988E-2</c:v>
                </c:pt>
                <c:pt idx="154695">
                  <c:v>4.4989000000000001E-2</c:v>
                </c:pt>
                <c:pt idx="154696">
                  <c:v>4.4989000000000001E-2</c:v>
                </c:pt>
                <c:pt idx="154697">
                  <c:v>4.4990000000000002E-2</c:v>
                </c:pt>
                <c:pt idx="154698">
                  <c:v>4.4990000000000002E-2</c:v>
                </c:pt>
                <c:pt idx="154699">
                  <c:v>4.4990000000000002E-2</c:v>
                </c:pt>
                <c:pt idx="154700">
                  <c:v>4.4990000000000002E-2</c:v>
                </c:pt>
                <c:pt idx="154701">
                  <c:v>4.4990000000000002E-2</c:v>
                </c:pt>
                <c:pt idx="154702">
                  <c:v>4.4990000000000002E-2</c:v>
                </c:pt>
                <c:pt idx="154703">
                  <c:v>4.4990000000000002E-2</c:v>
                </c:pt>
                <c:pt idx="154704">
                  <c:v>4.4990000000000002E-2</c:v>
                </c:pt>
                <c:pt idx="154705">
                  <c:v>4.4990000000000002E-2</c:v>
                </c:pt>
                <c:pt idx="154706">
                  <c:v>4.4990000000000002E-2</c:v>
                </c:pt>
                <c:pt idx="154707">
                  <c:v>4.4990000000000002E-2</c:v>
                </c:pt>
                <c:pt idx="154708">
                  <c:v>4.4990000000000002E-2</c:v>
                </c:pt>
                <c:pt idx="154709">
                  <c:v>4.4990000000000002E-2</c:v>
                </c:pt>
                <c:pt idx="154710">
                  <c:v>4.4989000000000001E-2</c:v>
                </c:pt>
                <c:pt idx="154711">
                  <c:v>4.4989000000000001E-2</c:v>
                </c:pt>
                <c:pt idx="154712">
                  <c:v>4.4988E-2</c:v>
                </c:pt>
                <c:pt idx="154713">
                  <c:v>4.4988E-2</c:v>
                </c:pt>
                <c:pt idx="154714">
                  <c:v>4.4986999999999999E-2</c:v>
                </c:pt>
                <c:pt idx="154715">
                  <c:v>4.4986999999999999E-2</c:v>
                </c:pt>
                <c:pt idx="154716">
                  <c:v>4.4985999999999998E-2</c:v>
                </c:pt>
                <c:pt idx="154717">
                  <c:v>4.4985999999999998E-2</c:v>
                </c:pt>
                <c:pt idx="154718">
                  <c:v>4.4984999999999997E-2</c:v>
                </c:pt>
                <c:pt idx="154719">
                  <c:v>4.4984999999999997E-2</c:v>
                </c:pt>
                <c:pt idx="154720">
                  <c:v>4.4984000000000003E-2</c:v>
                </c:pt>
                <c:pt idx="154721">
                  <c:v>4.4983000000000002E-2</c:v>
                </c:pt>
                <c:pt idx="154722">
                  <c:v>4.4983000000000002E-2</c:v>
                </c:pt>
                <c:pt idx="154723">
                  <c:v>4.4982000000000001E-2</c:v>
                </c:pt>
                <c:pt idx="154724">
                  <c:v>4.4981E-2</c:v>
                </c:pt>
                <c:pt idx="154725">
                  <c:v>4.4979999999999999E-2</c:v>
                </c:pt>
                <c:pt idx="154726">
                  <c:v>4.4978999999999998E-2</c:v>
                </c:pt>
                <c:pt idx="154727">
                  <c:v>4.4978999999999998E-2</c:v>
                </c:pt>
                <c:pt idx="154728">
                  <c:v>4.4977999999999997E-2</c:v>
                </c:pt>
                <c:pt idx="154729">
                  <c:v>4.4977000000000003E-2</c:v>
                </c:pt>
                <c:pt idx="154730">
                  <c:v>4.4976000000000002E-2</c:v>
                </c:pt>
                <c:pt idx="154731">
                  <c:v>4.4975000000000001E-2</c:v>
                </c:pt>
                <c:pt idx="154732">
                  <c:v>4.4974E-2</c:v>
                </c:pt>
                <c:pt idx="154733">
                  <c:v>4.4974E-2</c:v>
                </c:pt>
                <c:pt idx="154734">
                  <c:v>4.4972999999999999E-2</c:v>
                </c:pt>
                <c:pt idx="154735">
                  <c:v>4.4971999999999998E-2</c:v>
                </c:pt>
                <c:pt idx="154736">
                  <c:v>4.4970999999999997E-2</c:v>
                </c:pt>
                <c:pt idx="154737">
                  <c:v>4.4970000000000003E-2</c:v>
                </c:pt>
                <c:pt idx="154738">
                  <c:v>4.4969000000000002E-2</c:v>
                </c:pt>
                <c:pt idx="154739">
                  <c:v>4.4968000000000001E-2</c:v>
                </c:pt>
                <c:pt idx="154740">
                  <c:v>4.4967E-2</c:v>
                </c:pt>
                <c:pt idx="154741">
                  <c:v>4.4967E-2</c:v>
                </c:pt>
                <c:pt idx="154742">
                  <c:v>4.4965999999999999E-2</c:v>
                </c:pt>
                <c:pt idx="154743">
                  <c:v>4.4964999999999998E-2</c:v>
                </c:pt>
                <c:pt idx="154744">
                  <c:v>4.4964999999999998E-2</c:v>
                </c:pt>
                <c:pt idx="154745">
                  <c:v>4.4963999999999997E-2</c:v>
                </c:pt>
                <c:pt idx="154746">
                  <c:v>4.4963000000000003E-2</c:v>
                </c:pt>
                <c:pt idx="154747">
                  <c:v>4.4962000000000002E-2</c:v>
                </c:pt>
                <c:pt idx="154748">
                  <c:v>4.4962000000000002E-2</c:v>
                </c:pt>
                <c:pt idx="154749">
                  <c:v>4.4961000000000001E-2</c:v>
                </c:pt>
                <c:pt idx="154750">
                  <c:v>4.4961000000000001E-2</c:v>
                </c:pt>
                <c:pt idx="154751">
                  <c:v>4.496E-2</c:v>
                </c:pt>
                <c:pt idx="154752">
                  <c:v>4.496E-2</c:v>
                </c:pt>
                <c:pt idx="154753">
                  <c:v>4.496E-2</c:v>
                </c:pt>
                <c:pt idx="154754">
                  <c:v>4.4958999999999999E-2</c:v>
                </c:pt>
                <c:pt idx="154755">
                  <c:v>4.4958999999999999E-2</c:v>
                </c:pt>
                <c:pt idx="154756">
                  <c:v>4.4958999999999999E-2</c:v>
                </c:pt>
                <c:pt idx="154757">
                  <c:v>4.4958999999999999E-2</c:v>
                </c:pt>
                <c:pt idx="154758">
                  <c:v>4.4957999999999998E-2</c:v>
                </c:pt>
                <c:pt idx="154759">
                  <c:v>4.4957999999999998E-2</c:v>
                </c:pt>
                <c:pt idx="154760">
                  <c:v>4.4957999999999998E-2</c:v>
                </c:pt>
                <c:pt idx="154761">
                  <c:v>4.4957999999999998E-2</c:v>
                </c:pt>
                <c:pt idx="154762">
                  <c:v>4.4957999999999998E-2</c:v>
                </c:pt>
                <c:pt idx="154763">
                  <c:v>4.4957999999999998E-2</c:v>
                </c:pt>
                <c:pt idx="154764">
                  <c:v>4.4957999999999998E-2</c:v>
                </c:pt>
                <c:pt idx="154765">
                  <c:v>4.4957999999999998E-2</c:v>
                </c:pt>
                <c:pt idx="154766">
                  <c:v>4.4958999999999999E-2</c:v>
                </c:pt>
                <c:pt idx="154767">
                  <c:v>4.4958999999999999E-2</c:v>
                </c:pt>
                <c:pt idx="154768">
                  <c:v>4.4958999999999999E-2</c:v>
                </c:pt>
                <c:pt idx="154769">
                  <c:v>4.4958999999999999E-2</c:v>
                </c:pt>
                <c:pt idx="154770">
                  <c:v>4.4958999999999999E-2</c:v>
                </c:pt>
                <c:pt idx="154771">
                  <c:v>4.4958999999999999E-2</c:v>
                </c:pt>
                <c:pt idx="154772">
                  <c:v>4.496E-2</c:v>
                </c:pt>
                <c:pt idx="154773">
                  <c:v>4.496E-2</c:v>
                </c:pt>
                <c:pt idx="154774">
                  <c:v>4.496E-2</c:v>
                </c:pt>
                <c:pt idx="154775">
                  <c:v>4.4961000000000001E-2</c:v>
                </c:pt>
                <c:pt idx="154776">
                  <c:v>4.4961000000000001E-2</c:v>
                </c:pt>
                <c:pt idx="154777">
                  <c:v>4.4962000000000002E-2</c:v>
                </c:pt>
                <c:pt idx="154778">
                  <c:v>4.4962000000000002E-2</c:v>
                </c:pt>
                <c:pt idx="154779">
                  <c:v>4.4962000000000002E-2</c:v>
                </c:pt>
                <c:pt idx="154780">
                  <c:v>4.4963000000000003E-2</c:v>
                </c:pt>
                <c:pt idx="154781">
                  <c:v>4.4963000000000003E-2</c:v>
                </c:pt>
                <c:pt idx="154782">
                  <c:v>4.4963000000000003E-2</c:v>
                </c:pt>
                <c:pt idx="154783">
                  <c:v>4.4963999999999997E-2</c:v>
                </c:pt>
                <c:pt idx="154784">
                  <c:v>4.4963999999999997E-2</c:v>
                </c:pt>
                <c:pt idx="154785">
                  <c:v>4.4963999999999997E-2</c:v>
                </c:pt>
                <c:pt idx="154786">
                  <c:v>4.4964999999999998E-2</c:v>
                </c:pt>
                <c:pt idx="154787">
                  <c:v>4.4964999999999998E-2</c:v>
                </c:pt>
                <c:pt idx="154788">
                  <c:v>4.4965999999999999E-2</c:v>
                </c:pt>
                <c:pt idx="154789">
                  <c:v>4.4965999999999999E-2</c:v>
                </c:pt>
                <c:pt idx="154790">
                  <c:v>4.4967E-2</c:v>
                </c:pt>
                <c:pt idx="154791">
                  <c:v>4.4967E-2</c:v>
                </c:pt>
                <c:pt idx="154792">
                  <c:v>4.4968000000000001E-2</c:v>
                </c:pt>
                <c:pt idx="154793">
                  <c:v>4.4968000000000001E-2</c:v>
                </c:pt>
                <c:pt idx="154794">
                  <c:v>4.4969000000000002E-2</c:v>
                </c:pt>
                <c:pt idx="154795">
                  <c:v>4.4969000000000002E-2</c:v>
                </c:pt>
                <c:pt idx="154796">
                  <c:v>4.4969000000000002E-2</c:v>
                </c:pt>
                <c:pt idx="154797">
                  <c:v>4.4970000000000003E-2</c:v>
                </c:pt>
                <c:pt idx="154798">
                  <c:v>4.4970999999999997E-2</c:v>
                </c:pt>
                <c:pt idx="154799">
                  <c:v>4.4970999999999997E-2</c:v>
                </c:pt>
                <c:pt idx="154800">
                  <c:v>4.4971999999999998E-2</c:v>
                </c:pt>
                <c:pt idx="154801">
                  <c:v>4.4971999999999998E-2</c:v>
                </c:pt>
                <c:pt idx="154802">
                  <c:v>4.4972999999999999E-2</c:v>
                </c:pt>
                <c:pt idx="154803">
                  <c:v>4.4974E-2</c:v>
                </c:pt>
                <c:pt idx="154804">
                  <c:v>4.4974E-2</c:v>
                </c:pt>
                <c:pt idx="154805">
                  <c:v>4.4975000000000001E-2</c:v>
                </c:pt>
                <c:pt idx="154806">
                  <c:v>4.4976000000000002E-2</c:v>
                </c:pt>
                <c:pt idx="154807">
                  <c:v>4.4976000000000002E-2</c:v>
                </c:pt>
                <c:pt idx="154808">
                  <c:v>4.4977000000000003E-2</c:v>
                </c:pt>
                <c:pt idx="154809">
                  <c:v>4.4977999999999997E-2</c:v>
                </c:pt>
                <c:pt idx="154810">
                  <c:v>4.4978999999999998E-2</c:v>
                </c:pt>
                <c:pt idx="154811">
                  <c:v>4.4979999999999999E-2</c:v>
                </c:pt>
                <c:pt idx="154812">
                  <c:v>4.4981E-2</c:v>
                </c:pt>
                <c:pt idx="154813">
                  <c:v>4.4981E-2</c:v>
                </c:pt>
                <c:pt idx="154814">
                  <c:v>4.4982000000000001E-2</c:v>
                </c:pt>
                <c:pt idx="154815">
                  <c:v>4.4983000000000002E-2</c:v>
                </c:pt>
                <c:pt idx="154816">
                  <c:v>4.4984000000000003E-2</c:v>
                </c:pt>
                <c:pt idx="154817">
                  <c:v>4.4984999999999997E-2</c:v>
                </c:pt>
                <c:pt idx="154818">
                  <c:v>4.4985999999999998E-2</c:v>
                </c:pt>
                <c:pt idx="154819">
                  <c:v>4.4986999999999999E-2</c:v>
                </c:pt>
                <c:pt idx="154820">
                  <c:v>4.4988E-2</c:v>
                </c:pt>
                <c:pt idx="154821">
                  <c:v>4.4988E-2</c:v>
                </c:pt>
                <c:pt idx="154822">
                  <c:v>4.4989000000000001E-2</c:v>
                </c:pt>
                <c:pt idx="154823">
                  <c:v>4.4990000000000002E-2</c:v>
                </c:pt>
                <c:pt idx="154824">
                  <c:v>4.4991000000000003E-2</c:v>
                </c:pt>
                <c:pt idx="154825">
                  <c:v>4.4991999999999997E-2</c:v>
                </c:pt>
                <c:pt idx="154826">
                  <c:v>4.4992999999999998E-2</c:v>
                </c:pt>
                <c:pt idx="154827">
                  <c:v>4.4993999999999999E-2</c:v>
                </c:pt>
                <c:pt idx="154828">
                  <c:v>4.4995E-2</c:v>
                </c:pt>
                <c:pt idx="154829">
                  <c:v>4.4995E-2</c:v>
                </c:pt>
                <c:pt idx="154830">
                  <c:v>4.4996000000000001E-2</c:v>
                </c:pt>
                <c:pt idx="154831">
                  <c:v>4.4997000000000002E-2</c:v>
                </c:pt>
                <c:pt idx="154832">
                  <c:v>4.4997000000000002E-2</c:v>
                </c:pt>
                <c:pt idx="154833">
                  <c:v>4.4998000000000003E-2</c:v>
                </c:pt>
                <c:pt idx="154834">
                  <c:v>4.4998000000000003E-2</c:v>
                </c:pt>
                <c:pt idx="154835">
                  <c:v>4.4998999999999997E-2</c:v>
                </c:pt>
                <c:pt idx="154836">
                  <c:v>4.4998999999999997E-2</c:v>
                </c:pt>
                <c:pt idx="154837">
                  <c:v>4.4999999999999998E-2</c:v>
                </c:pt>
                <c:pt idx="154838">
                  <c:v>4.4999999999999998E-2</c:v>
                </c:pt>
                <c:pt idx="154839">
                  <c:v>4.4999999999999998E-2</c:v>
                </c:pt>
                <c:pt idx="154840">
                  <c:v>4.4999999999999998E-2</c:v>
                </c:pt>
                <c:pt idx="154841">
                  <c:v>4.4999999999999998E-2</c:v>
                </c:pt>
                <c:pt idx="154842">
                  <c:v>4.4999999999999998E-2</c:v>
                </c:pt>
                <c:pt idx="154843">
                  <c:v>4.4999999999999998E-2</c:v>
                </c:pt>
                <c:pt idx="154844">
                  <c:v>4.4999999999999998E-2</c:v>
                </c:pt>
                <c:pt idx="154845">
                  <c:v>4.4998999999999997E-2</c:v>
                </c:pt>
                <c:pt idx="154846">
                  <c:v>4.4998999999999997E-2</c:v>
                </c:pt>
                <c:pt idx="154847">
                  <c:v>4.4998999999999997E-2</c:v>
                </c:pt>
                <c:pt idx="154848">
                  <c:v>4.4998000000000003E-2</c:v>
                </c:pt>
                <c:pt idx="154849">
                  <c:v>4.4998000000000003E-2</c:v>
                </c:pt>
                <c:pt idx="154850">
                  <c:v>4.4997000000000002E-2</c:v>
                </c:pt>
                <c:pt idx="154851">
                  <c:v>4.4996000000000001E-2</c:v>
                </c:pt>
                <c:pt idx="154852">
                  <c:v>4.4995E-2</c:v>
                </c:pt>
                <c:pt idx="154853">
                  <c:v>4.4993999999999999E-2</c:v>
                </c:pt>
                <c:pt idx="154854">
                  <c:v>4.4992999999999998E-2</c:v>
                </c:pt>
                <c:pt idx="154855">
                  <c:v>4.4991999999999997E-2</c:v>
                </c:pt>
                <c:pt idx="154856">
                  <c:v>4.4991000000000003E-2</c:v>
                </c:pt>
                <c:pt idx="154857">
                  <c:v>4.4990000000000002E-2</c:v>
                </c:pt>
                <c:pt idx="154858">
                  <c:v>4.4989000000000001E-2</c:v>
                </c:pt>
                <c:pt idx="154859">
                  <c:v>4.4986999999999999E-2</c:v>
                </c:pt>
                <c:pt idx="154860">
                  <c:v>4.4985999999999998E-2</c:v>
                </c:pt>
                <c:pt idx="154861">
                  <c:v>4.4984999999999997E-2</c:v>
                </c:pt>
                <c:pt idx="154862">
                  <c:v>4.4983000000000002E-2</c:v>
                </c:pt>
                <c:pt idx="154863">
                  <c:v>4.4982000000000001E-2</c:v>
                </c:pt>
                <c:pt idx="154864">
                  <c:v>4.4979999999999999E-2</c:v>
                </c:pt>
                <c:pt idx="154865">
                  <c:v>4.4977999999999997E-2</c:v>
                </c:pt>
                <c:pt idx="154866">
                  <c:v>4.4977000000000003E-2</c:v>
                </c:pt>
                <c:pt idx="154867">
                  <c:v>4.4975000000000001E-2</c:v>
                </c:pt>
                <c:pt idx="154868">
                  <c:v>4.4972999999999999E-2</c:v>
                </c:pt>
                <c:pt idx="154869">
                  <c:v>4.4971999999999998E-2</c:v>
                </c:pt>
                <c:pt idx="154870">
                  <c:v>4.4970000000000003E-2</c:v>
                </c:pt>
                <c:pt idx="154871">
                  <c:v>4.4969000000000002E-2</c:v>
                </c:pt>
                <c:pt idx="154872">
                  <c:v>4.4967E-2</c:v>
                </c:pt>
                <c:pt idx="154873">
                  <c:v>4.4965999999999999E-2</c:v>
                </c:pt>
                <c:pt idx="154874">
                  <c:v>4.4963999999999997E-2</c:v>
                </c:pt>
                <c:pt idx="154875">
                  <c:v>4.4963000000000003E-2</c:v>
                </c:pt>
                <c:pt idx="154876">
                  <c:v>4.4961000000000001E-2</c:v>
                </c:pt>
                <c:pt idx="154877">
                  <c:v>4.496E-2</c:v>
                </c:pt>
                <c:pt idx="154878">
                  <c:v>4.4957999999999998E-2</c:v>
                </c:pt>
                <c:pt idx="154879">
                  <c:v>4.4956999999999997E-2</c:v>
                </c:pt>
                <c:pt idx="154880">
                  <c:v>4.4956000000000003E-2</c:v>
                </c:pt>
                <c:pt idx="154881">
                  <c:v>4.4955000000000002E-2</c:v>
                </c:pt>
                <c:pt idx="154882">
                  <c:v>4.4954000000000001E-2</c:v>
                </c:pt>
                <c:pt idx="154883">
                  <c:v>4.4953E-2</c:v>
                </c:pt>
                <c:pt idx="154884">
                  <c:v>4.4951999999999999E-2</c:v>
                </c:pt>
                <c:pt idx="154885">
                  <c:v>4.4950999999999998E-2</c:v>
                </c:pt>
                <c:pt idx="154886">
                  <c:v>4.4950999999999998E-2</c:v>
                </c:pt>
                <c:pt idx="154887">
                  <c:v>4.4949999999999997E-2</c:v>
                </c:pt>
                <c:pt idx="154888">
                  <c:v>4.4949000000000003E-2</c:v>
                </c:pt>
                <c:pt idx="154889">
                  <c:v>4.4949000000000003E-2</c:v>
                </c:pt>
                <c:pt idx="154890">
                  <c:v>4.4949000000000003E-2</c:v>
                </c:pt>
                <c:pt idx="154891">
                  <c:v>4.4948000000000002E-2</c:v>
                </c:pt>
                <c:pt idx="154892">
                  <c:v>4.4948000000000002E-2</c:v>
                </c:pt>
                <c:pt idx="154893">
                  <c:v>4.4948000000000002E-2</c:v>
                </c:pt>
                <c:pt idx="154894">
                  <c:v>4.4949000000000003E-2</c:v>
                </c:pt>
                <c:pt idx="154895">
                  <c:v>4.4949000000000003E-2</c:v>
                </c:pt>
                <c:pt idx="154896">
                  <c:v>4.4949000000000003E-2</c:v>
                </c:pt>
                <c:pt idx="154897">
                  <c:v>4.4949999999999997E-2</c:v>
                </c:pt>
                <c:pt idx="154898">
                  <c:v>4.4949999999999997E-2</c:v>
                </c:pt>
                <c:pt idx="154899">
                  <c:v>4.4950999999999998E-2</c:v>
                </c:pt>
                <c:pt idx="154900">
                  <c:v>4.4951999999999999E-2</c:v>
                </c:pt>
                <c:pt idx="154901">
                  <c:v>4.4953E-2</c:v>
                </c:pt>
                <c:pt idx="154902">
                  <c:v>4.4953E-2</c:v>
                </c:pt>
                <c:pt idx="154903">
                  <c:v>4.4955000000000002E-2</c:v>
                </c:pt>
                <c:pt idx="154904">
                  <c:v>4.4956000000000003E-2</c:v>
                </c:pt>
                <c:pt idx="154905">
                  <c:v>4.4956999999999997E-2</c:v>
                </c:pt>
                <c:pt idx="154906">
                  <c:v>4.4957999999999998E-2</c:v>
                </c:pt>
                <c:pt idx="154907">
                  <c:v>4.496E-2</c:v>
                </c:pt>
                <c:pt idx="154908">
                  <c:v>4.4961000000000001E-2</c:v>
                </c:pt>
                <c:pt idx="154909">
                  <c:v>4.4963000000000003E-2</c:v>
                </c:pt>
                <c:pt idx="154910">
                  <c:v>4.4963999999999997E-2</c:v>
                </c:pt>
                <c:pt idx="154911">
                  <c:v>4.4965999999999999E-2</c:v>
                </c:pt>
                <c:pt idx="154912">
                  <c:v>4.4968000000000001E-2</c:v>
                </c:pt>
                <c:pt idx="154913">
                  <c:v>4.4969000000000002E-2</c:v>
                </c:pt>
                <c:pt idx="154914">
                  <c:v>4.4970999999999997E-2</c:v>
                </c:pt>
                <c:pt idx="154915">
                  <c:v>4.4972999999999999E-2</c:v>
                </c:pt>
                <c:pt idx="154916">
                  <c:v>4.4975000000000001E-2</c:v>
                </c:pt>
                <c:pt idx="154917">
                  <c:v>4.4977000000000003E-2</c:v>
                </c:pt>
                <c:pt idx="154918">
                  <c:v>4.4978999999999998E-2</c:v>
                </c:pt>
                <c:pt idx="154919">
                  <c:v>4.4981E-2</c:v>
                </c:pt>
                <c:pt idx="154920">
                  <c:v>4.4983000000000002E-2</c:v>
                </c:pt>
                <c:pt idx="154921">
                  <c:v>4.4985999999999998E-2</c:v>
                </c:pt>
                <c:pt idx="154922">
                  <c:v>4.4988E-2</c:v>
                </c:pt>
                <c:pt idx="154923">
                  <c:v>4.4990000000000002E-2</c:v>
                </c:pt>
                <c:pt idx="154924">
                  <c:v>4.4991999999999997E-2</c:v>
                </c:pt>
                <c:pt idx="154925">
                  <c:v>4.4993999999999999E-2</c:v>
                </c:pt>
                <c:pt idx="154926">
                  <c:v>4.4996000000000001E-2</c:v>
                </c:pt>
                <c:pt idx="154927">
                  <c:v>4.4998000000000003E-2</c:v>
                </c:pt>
                <c:pt idx="154928">
                  <c:v>4.4999999999999998E-2</c:v>
                </c:pt>
                <c:pt idx="154929">
                  <c:v>4.5003000000000001E-2</c:v>
                </c:pt>
                <c:pt idx="154930">
                  <c:v>4.5005000000000003E-2</c:v>
                </c:pt>
                <c:pt idx="154931">
                  <c:v>4.5006999999999998E-2</c:v>
                </c:pt>
                <c:pt idx="154932">
                  <c:v>4.5009E-2</c:v>
                </c:pt>
                <c:pt idx="154933">
                  <c:v>4.5011000000000002E-2</c:v>
                </c:pt>
                <c:pt idx="154934">
                  <c:v>4.5012999999999997E-2</c:v>
                </c:pt>
                <c:pt idx="154935">
                  <c:v>4.5014999999999999E-2</c:v>
                </c:pt>
                <c:pt idx="154936">
                  <c:v>4.5017000000000001E-2</c:v>
                </c:pt>
                <c:pt idx="154937">
                  <c:v>4.5019000000000003E-2</c:v>
                </c:pt>
                <c:pt idx="154938">
                  <c:v>4.5020999999999999E-2</c:v>
                </c:pt>
                <c:pt idx="154939">
                  <c:v>4.5023000000000001E-2</c:v>
                </c:pt>
                <c:pt idx="154940">
                  <c:v>4.5025000000000003E-2</c:v>
                </c:pt>
                <c:pt idx="154941">
                  <c:v>4.5027999999999999E-2</c:v>
                </c:pt>
                <c:pt idx="154942">
                  <c:v>4.5030000000000001E-2</c:v>
                </c:pt>
                <c:pt idx="154943">
                  <c:v>4.5031000000000002E-2</c:v>
                </c:pt>
                <c:pt idx="154944">
                  <c:v>4.5032999999999997E-2</c:v>
                </c:pt>
                <c:pt idx="154945">
                  <c:v>4.5034999999999999E-2</c:v>
                </c:pt>
                <c:pt idx="154946">
                  <c:v>4.5037000000000001E-2</c:v>
                </c:pt>
                <c:pt idx="154947">
                  <c:v>4.5039000000000003E-2</c:v>
                </c:pt>
                <c:pt idx="154948">
                  <c:v>4.5039999999999997E-2</c:v>
                </c:pt>
                <c:pt idx="154949">
                  <c:v>4.5041999999999999E-2</c:v>
                </c:pt>
                <c:pt idx="154950">
                  <c:v>4.5044000000000001E-2</c:v>
                </c:pt>
                <c:pt idx="154951">
                  <c:v>4.5046000000000003E-2</c:v>
                </c:pt>
                <c:pt idx="154952">
                  <c:v>4.5046999999999997E-2</c:v>
                </c:pt>
                <c:pt idx="154953">
                  <c:v>4.5048999999999999E-2</c:v>
                </c:pt>
                <c:pt idx="154954">
                  <c:v>4.5051000000000001E-2</c:v>
                </c:pt>
                <c:pt idx="154955">
                  <c:v>4.5052000000000002E-2</c:v>
                </c:pt>
                <c:pt idx="154956">
                  <c:v>4.5053999999999997E-2</c:v>
                </c:pt>
                <c:pt idx="154957">
                  <c:v>4.5055999999999999E-2</c:v>
                </c:pt>
                <c:pt idx="154958">
                  <c:v>4.5057E-2</c:v>
                </c:pt>
                <c:pt idx="154959">
                  <c:v>4.5059000000000002E-2</c:v>
                </c:pt>
                <c:pt idx="154960">
                  <c:v>4.5060000000000003E-2</c:v>
                </c:pt>
                <c:pt idx="154961">
                  <c:v>4.5060999999999997E-2</c:v>
                </c:pt>
                <c:pt idx="154962">
                  <c:v>4.5062999999999999E-2</c:v>
                </c:pt>
                <c:pt idx="154963">
                  <c:v>4.5064E-2</c:v>
                </c:pt>
                <c:pt idx="154964">
                  <c:v>4.5066000000000002E-2</c:v>
                </c:pt>
                <c:pt idx="154965">
                  <c:v>4.5067000000000003E-2</c:v>
                </c:pt>
                <c:pt idx="154966">
                  <c:v>4.5068999999999998E-2</c:v>
                </c:pt>
                <c:pt idx="154967">
                  <c:v>4.5069999999999999E-2</c:v>
                </c:pt>
                <c:pt idx="154968">
                  <c:v>4.5072000000000001E-2</c:v>
                </c:pt>
                <c:pt idx="154969">
                  <c:v>4.5073000000000002E-2</c:v>
                </c:pt>
                <c:pt idx="154970">
                  <c:v>4.5074000000000003E-2</c:v>
                </c:pt>
                <c:pt idx="154971">
                  <c:v>4.5075999999999998E-2</c:v>
                </c:pt>
                <c:pt idx="154972">
                  <c:v>4.5076999999999999E-2</c:v>
                </c:pt>
                <c:pt idx="154973">
                  <c:v>4.5078E-2</c:v>
                </c:pt>
                <c:pt idx="154974">
                  <c:v>4.5079000000000001E-2</c:v>
                </c:pt>
                <c:pt idx="154975">
                  <c:v>4.5081000000000003E-2</c:v>
                </c:pt>
                <c:pt idx="154976">
                  <c:v>4.5081999999999997E-2</c:v>
                </c:pt>
                <c:pt idx="154977">
                  <c:v>4.5082999999999998E-2</c:v>
                </c:pt>
                <c:pt idx="154978">
                  <c:v>4.5083999999999999E-2</c:v>
                </c:pt>
                <c:pt idx="154979">
                  <c:v>4.5086000000000001E-2</c:v>
                </c:pt>
                <c:pt idx="154980">
                  <c:v>4.5087000000000002E-2</c:v>
                </c:pt>
                <c:pt idx="154981">
                  <c:v>4.5088000000000003E-2</c:v>
                </c:pt>
                <c:pt idx="154982">
                  <c:v>4.5088999999999997E-2</c:v>
                </c:pt>
                <c:pt idx="154983">
                  <c:v>4.5089999999999998E-2</c:v>
                </c:pt>
                <c:pt idx="154984">
                  <c:v>4.5090999999999999E-2</c:v>
                </c:pt>
                <c:pt idx="154985">
                  <c:v>4.5090999999999999E-2</c:v>
                </c:pt>
                <c:pt idx="154986">
                  <c:v>4.5092E-2</c:v>
                </c:pt>
                <c:pt idx="154987">
                  <c:v>4.5093000000000001E-2</c:v>
                </c:pt>
                <c:pt idx="154988">
                  <c:v>4.5094000000000002E-2</c:v>
                </c:pt>
                <c:pt idx="154989">
                  <c:v>4.5095000000000003E-2</c:v>
                </c:pt>
                <c:pt idx="154990">
                  <c:v>4.5095999999999997E-2</c:v>
                </c:pt>
                <c:pt idx="154991">
                  <c:v>4.5096999999999998E-2</c:v>
                </c:pt>
                <c:pt idx="154992">
                  <c:v>4.5096999999999998E-2</c:v>
                </c:pt>
                <c:pt idx="154993">
                  <c:v>4.5097999999999999E-2</c:v>
                </c:pt>
                <c:pt idx="154994">
                  <c:v>4.5097999999999999E-2</c:v>
                </c:pt>
                <c:pt idx="154995">
                  <c:v>4.5099E-2</c:v>
                </c:pt>
                <c:pt idx="154996">
                  <c:v>4.5099E-2</c:v>
                </c:pt>
                <c:pt idx="154997">
                  <c:v>4.5100000000000001E-2</c:v>
                </c:pt>
                <c:pt idx="154998">
                  <c:v>4.5100000000000001E-2</c:v>
                </c:pt>
                <c:pt idx="154999">
                  <c:v>4.5100000000000001E-2</c:v>
                </c:pt>
                <c:pt idx="155000">
                  <c:v>4.5101000000000002E-2</c:v>
                </c:pt>
                <c:pt idx="155001">
                  <c:v>4.5101000000000002E-2</c:v>
                </c:pt>
                <c:pt idx="155002">
                  <c:v>4.5101000000000002E-2</c:v>
                </c:pt>
                <c:pt idx="155003">
                  <c:v>4.5101000000000002E-2</c:v>
                </c:pt>
                <c:pt idx="155004">
                  <c:v>4.5101000000000002E-2</c:v>
                </c:pt>
                <c:pt idx="155005">
                  <c:v>4.5101000000000002E-2</c:v>
                </c:pt>
                <c:pt idx="155006">
                  <c:v>4.5101000000000002E-2</c:v>
                </c:pt>
                <c:pt idx="155007">
                  <c:v>4.5101000000000002E-2</c:v>
                </c:pt>
                <c:pt idx="155008">
                  <c:v>4.5101000000000002E-2</c:v>
                </c:pt>
                <c:pt idx="155009">
                  <c:v>4.5100000000000001E-2</c:v>
                </c:pt>
                <c:pt idx="155010">
                  <c:v>4.5100000000000001E-2</c:v>
                </c:pt>
                <c:pt idx="155011">
                  <c:v>4.5100000000000001E-2</c:v>
                </c:pt>
                <c:pt idx="155012">
                  <c:v>4.5100000000000001E-2</c:v>
                </c:pt>
                <c:pt idx="155013">
                  <c:v>4.5099E-2</c:v>
                </c:pt>
                <c:pt idx="155014">
                  <c:v>4.5099E-2</c:v>
                </c:pt>
                <c:pt idx="155015">
                  <c:v>4.5097999999999999E-2</c:v>
                </c:pt>
                <c:pt idx="155016">
                  <c:v>4.5096999999999998E-2</c:v>
                </c:pt>
                <c:pt idx="155017">
                  <c:v>4.5096999999999998E-2</c:v>
                </c:pt>
                <c:pt idx="155018">
                  <c:v>4.5095999999999997E-2</c:v>
                </c:pt>
                <c:pt idx="155019">
                  <c:v>4.5095000000000003E-2</c:v>
                </c:pt>
                <c:pt idx="155020">
                  <c:v>4.5094000000000002E-2</c:v>
                </c:pt>
                <c:pt idx="155021">
                  <c:v>4.5093000000000001E-2</c:v>
                </c:pt>
                <c:pt idx="155022">
                  <c:v>4.5092E-2</c:v>
                </c:pt>
                <c:pt idx="155023">
                  <c:v>4.5090999999999999E-2</c:v>
                </c:pt>
                <c:pt idx="155024">
                  <c:v>4.5089999999999998E-2</c:v>
                </c:pt>
                <c:pt idx="155025">
                  <c:v>4.5088999999999997E-2</c:v>
                </c:pt>
                <c:pt idx="155026">
                  <c:v>4.5088000000000003E-2</c:v>
                </c:pt>
                <c:pt idx="155027">
                  <c:v>4.5087000000000002E-2</c:v>
                </c:pt>
                <c:pt idx="155028">
                  <c:v>4.5086000000000001E-2</c:v>
                </c:pt>
                <c:pt idx="155029">
                  <c:v>4.5085E-2</c:v>
                </c:pt>
                <c:pt idx="155030">
                  <c:v>4.5083999999999999E-2</c:v>
                </c:pt>
                <c:pt idx="155031">
                  <c:v>4.5081999999999997E-2</c:v>
                </c:pt>
                <c:pt idx="155032">
                  <c:v>4.5081000000000003E-2</c:v>
                </c:pt>
                <c:pt idx="155033">
                  <c:v>4.5080000000000002E-2</c:v>
                </c:pt>
                <c:pt idx="155034">
                  <c:v>4.5079000000000001E-2</c:v>
                </c:pt>
                <c:pt idx="155035">
                  <c:v>4.5078E-2</c:v>
                </c:pt>
                <c:pt idx="155036">
                  <c:v>4.5076999999999999E-2</c:v>
                </c:pt>
                <c:pt idx="155037">
                  <c:v>4.5075999999999998E-2</c:v>
                </c:pt>
                <c:pt idx="155038">
                  <c:v>4.5074000000000003E-2</c:v>
                </c:pt>
                <c:pt idx="155039">
                  <c:v>4.5073000000000002E-2</c:v>
                </c:pt>
                <c:pt idx="155040">
                  <c:v>4.5072000000000001E-2</c:v>
                </c:pt>
                <c:pt idx="155041">
                  <c:v>4.5071E-2</c:v>
                </c:pt>
                <c:pt idx="155042">
                  <c:v>4.5069999999999999E-2</c:v>
                </c:pt>
                <c:pt idx="155043">
                  <c:v>4.5068999999999998E-2</c:v>
                </c:pt>
                <c:pt idx="155044">
                  <c:v>4.5067999999999997E-2</c:v>
                </c:pt>
                <c:pt idx="155045">
                  <c:v>4.5067000000000003E-2</c:v>
                </c:pt>
                <c:pt idx="155046">
                  <c:v>4.5066000000000002E-2</c:v>
                </c:pt>
                <c:pt idx="155047">
                  <c:v>4.5065000000000001E-2</c:v>
                </c:pt>
                <c:pt idx="155048">
                  <c:v>4.5065000000000001E-2</c:v>
                </c:pt>
                <c:pt idx="155049">
                  <c:v>4.5064E-2</c:v>
                </c:pt>
                <c:pt idx="155050">
                  <c:v>4.5062999999999999E-2</c:v>
                </c:pt>
                <c:pt idx="155051">
                  <c:v>4.5062999999999999E-2</c:v>
                </c:pt>
                <c:pt idx="155052">
                  <c:v>4.5061999999999998E-2</c:v>
                </c:pt>
                <c:pt idx="155053">
                  <c:v>4.5061999999999998E-2</c:v>
                </c:pt>
                <c:pt idx="155054">
                  <c:v>4.5060999999999997E-2</c:v>
                </c:pt>
                <c:pt idx="155055">
                  <c:v>4.5060999999999997E-2</c:v>
                </c:pt>
                <c:pt idx="155056">
                  <c:v>4.5060999999999997E-2</c:v>
                </c:pt>
                <c:pt idx="155057">
                  <c:v>4.5060999999999997E-2</c:v>
                </c:pt>
                <c:pt idx="155058">
                  <c:v>4.5060999999999997E-2</c:v>
                </c:pt>
                <c:pt idx="155059">
                  <c:v>4.5060999999999997E-2</c:v>
                </c:pt>
                <c:pt idx="155060">
                  <c:v>4.5060999999999997E-2</c:v>
                </c:pt>
                <c:pt idx="155061">
                  <c:v>4.5060999999999997E-2</c:v>
                </c:pt>
                <c:pt idx="155062">
                  <c:v>4.5060999999999997E-2</c:v>
                </c:pt>
                <c:pt idx="155063">
                  <c:v>4.5060999999999997E-2</c:v>
                </c:pt>
                <c:pt idx="155064">
                  <c:v>4.5061999999999998E-2</c:v>
                </c:pt>
                <c:pt idx="155065">
                  <c:v>4.5061999999999998E-2</c:v>
                </c:pt>
                <c:pt idx="155066">
                  <c:v>4.5062999999999999E-2</c:v>
                </c:pt>
                <c:pt idx="155067">
                  <c:v>4.5062999999999999E-2</c:v>
                </c:pt>
                <c:pt idx="155068">
                  <c:v>4.5064E-2</c:v>
                </c:pt>
                <c:pt idx="155069">
                  <c:v>4.5065000000000001E-2</c:v>
                </c:pt>
                <c:pt idx="155070">
                  <c:v>4.5065000000000001E-2</c:v>
                </c:pt>
                <c:pt idx="155071">
                  <c:v>4.5066000000000002E-2</c:v>
                </c:pt>
                <c:pt idx="155072">
                  <c:v>4.5067000000000003E-2</c:v>
                </c:pt>
                <c:pt idx="155073">
                  <c:v>4.5067999999999997E-2</c:v>
                </c:pt>
                <c:pt idx="155074">
                  <c:v>4.5068999999999998E-2</c:v>
                </c:pt>
                <c:pt idx="155075">
                  <c:v>4.5069999999999999E-2</c:v>
                </c:pt>
                <c:pt idx="155076">
                  <c:v>4.5071E-2</c:v>
                </c:pt>
                <c:pt idx="155077">
                  <c:v>4.5072000000000001E-2</c:v>
                </c:pt>
                <c:pt idx="155078">
                  <c:v>4.5073000000000002E-2</c:v>
                </c:pt>
                <c:pt idx="155079">
                  <c:v>4.5074000000000003E-2</c:v>
                </c:pt>
                <c:pt idx="155080">
                  <c:v>4.5074999999999997E-2</c:v>
                </c:pt>
                <c:pt idx="155081">
                  <c:v>4.5076999999999999E-2</c:v>
                </c:pt>
                <c:pt idx="155082">
                  <c:v>4.5078E-2</c:v>
                </c:pt>
                <c:pt idx="155083">
                  <c:v>4.5079000000000001E-2</c:v>
                </c:pt>
                <c:pt idx="155084">
                  <c:v>4.5081000000000003E-2</c:v>
                </c:pt>
                <c:pt idx="155085">
                  <c:v>4.5081999999999997E-2</c:v>
                </c:pt>
                <c:pt idx="155086">
                  <c:v>4.5082999999999998E-2</c:v>
                </c:pt>
                <c:pt idx="155087">
                  <c:v>4.5083999999999999E-2</c:v>
                </c:pt>
                <c:pt idx="155088">
                  <c:v>4.5085E-2</c:v>
                </c:pt>
                <c:pt idx="155089">
                  <c:v>4.5087000000000002E-2</c:v>
                </c:pt>
                <c:pt idx="155090">
                  <c:v>4.5088000000000003E-2</c:v>
                </c:pt>
                <c:pt idx="155091">
                  <c:v>4.5088999999999997E-2</c:v>
                </c:pt>
                <c:pt idx="155092">
                  <c:v>4.5089999999999998E-2</c:v>
                </c:pt>
                <c:pt idx="155093">
                  <c:v>4.5092E-2</c:v>
                </c:pt>
                <c:pt idx="155094">
                  <c:v>4.5093000000000001E-2</c:v>
                </c:pt>
                <c:pt idx="155095">
                  <c:v>4.5094000000000002E-2</c:v>
                </c:pt>
                <c:pt idx="155096">
                  <c:v>4.5095999999999997E-2</c:v>
                </c:pt>
                <c:pt idx="155097">
                  <c:v>4.5096999999999998E-2</c:v>
                </c:pt>
                <c:pt idx="155098">
                  <c:v>4.5097999999999999E-2</c:v>
                </c:pt>
                <c:pt idx="155099">
                  <c:v>4.5099E-2</c:v>
                </c:pt>
                <c:pt idx="155100">
                  <c:v>4.5100000000000001E-2</c:v>
                </c:pt>
                <c:pt idx="155101">
                  <c:v>4.5101000000000002E-2</c:v>
                </c:pt>
                <c:pt idx="155102">
                  <c:v>4.5102999999999997E-2</c:v>
                </c:pt>
                <c:pt idx="155103">
                  <c:v>4.5103999999999998E-2</c:v>
                </c:pt>
                <c:pt idx="155104">
                  <c:v>4.5104999999999999E-2</c:v>
                </c:pt>
                <c:pt idx="155105">
                  <c:v>4.5106E-2</c:v>
                </c:pt>
                <c:pt idx="155106">
                  <c:v>4.5107000000000001E-2</c:v>
                </c:pt>
                <c:pt idx="155107">
                  <c:v>4.5109000000000003E-2</c:v>
                </c:pt>
                <c:pt idx="155108">
                  <c:v>4.5109999999999997E-2</c:v>
                </c:pt>
                <c:pt idx="155109">
                  <c:v>4.5110999999999998E-2</c:v>
                </c:pt>
                <c:pt idx="155110">
                  <c:v>4.5111999999999999E-2</c:v>
                </c:pt>
                <c:pt idx="155111">
                  <c:v>4.5113E-2</c:v>
                </c:pt>
                <c:pt idx="155112">
                  <c:v>4.5114000000000001E-2</c:v>
                </c:pt>
                <c:pt idx="155113">
                  <c:v>4.5115000000000002E-2</c:v>
                </c:pt>
                <c:pt idx="155114">
                  <c:v>4.5116000000000003E-2</c:v>
                </c:pt>
                <c:pt idx="155115">
                  <c:v>4.5116999999999997E-2</c:v>
                </c:pt>
                <c:pt idx="155116">
                  <c:v>4.5117999999999998E-2</c:v>
                </c:pt>
                <c:pt idx="155117">
                  <c:v>4.512E-2</c:v>
                </c:pt>
                <c:pt idx="155118">
                  <c:v>4.5121000000000001E-2</c:v>
                </c:pt>
                <c:pt idx="155119">
                  <c:v>4.5122000000000002E-2</c:v>
                </c:pt>
                <c:pt idx="155120">
                  <c:v>4.5123000000000003E-2</c:v>
                </c:pt>
                <c:pt idx="155121">
                  <c:v>4.5123999999999997E-2</c:v>
                </c:pt>
                <c:pt idx="155122">
                  <c:v>4.5124999999999998E-2</c:v>
                </c:pt>
                <c:pt idx="155123">
                  <c:v>4.5125999999999999E-2</c:v>
                </c:pt>
                <c:pt idx="155124">
                  <c:v>4.5127E-2</c:v>
                </c:pt>
                <c:pt idx="155125">
                  <c:v>4.5128000000000001E-2</c:v>
                </c:pt>
                <c:pt idx="155126">
                  <c:v>4.5129000000000002E-2</c:v>
                </c:pt>
                <c:pt idx="155127">
                  <c:v>4.5130000000000003E-2</c:v>
                </c:pt>
                <c:pt idx="155128">
                  <c:v>4.5130999999999998E-2</c:v>
                </c:pt>
                <c:pt idx="155129">
                  <c:v>4.5133E-2</c:v>
                </c:pt>
                <c:pt idx="155130">
                  <c:v>4.5134000000000001E-2</c:v>
                </c:pt>
                <c:pt idx="155131">
                  <c:v>4.5135000000000002E-2</c:v>
                </c:pt>
                <c:pt idx="155132">
                  <c:v>4.5136000000000003E-2</c:v>
                </c:pt>
                <c:pt idx="155133">
                  <c:v>4.5136999999999997E-2</c:v>
                </c:pt>
                <c:pt idx="155134">
                  <c:v>4.5136999999999997E-2</c:v>
                </c:pt>
                <c:pt idx="155135">
                  <c:v>4.5137999999999998E-2</c:v>
                </c:pt>
                <c:pt idx="155136">
                  <c:v>4.5138999999999999E-2</c:v>
                </c:pt>
                <c:pt idx="155137">
                  <c:v>4.514E-2</c:v>
                </c:pt>
                <c:pt idx="155138">
                  <c:v>4.5141000000000001E-2</c:v>
                </c:pt>
                <c:pt idx="155139">
                  <c:v>4.5142000000000002E-2</c:v>
                </c:pt>
                <c:pt idx="155140">
                  <c:v>4.5142000000000002E-2</c:v>
                </c:pt>
                <c:pt idx="155141">
                  <c:v>4.5143000000000003E-2</c:v>
                </c:pt>
                <c:pt idx="155142">
                  <c:v>4.5143999999999997E-2</c:v>
                </c:pt>
                <c:pt idx="155143">
                  <c:v>4.5144999999999998E-2</c:v>
                </c:pt>
                <c:pt idx="155144">
                  <c:v>4.5144999999999998E-2</c:v>
                </c:pt>
                <c:pt idx="155145">
                  <c:v>4.5145999999999999E-2</c:v>
                </c:pt>
                <c:pt idx="155146">
                  <c:v>4.5145999999999999E-2</c:v>
                </c:pt>
                <c:pt idx="155147">
                  <c:v>4.5147E-2</c:v>
                </c:pt>
                <c:pt idx="155148">
                  <c:v>4.5147E-2</c:v>
                </c:pt>
                <c:pt idx="155149">
                  <c:v>4.5148000000000001E-2</c:v>
                </c:pt>
                <c:pt idx="155150">
                  <c:v>4.5148000000000001E-2</c:v>
                </c:pt>
                <c:pt idx="155151">
                  <c:v>4.5148000000000001E-2</c:v>
                </c:pt>
                <c:pt idx="155152">
                  <c:v>4.5149000000000002E-2</c:v>
                </c:pt>
                <c:pt idx="155153">
                  <c:v>4.5149000000000002E-2</c:v>
                </c:pt>
                <c:pt idx="155154">
                  <c:v>4.5149000000000002E-2</c:v>
                </c:pt>
                <c:pt idx="155155">
                  <c:v>4.5150000000000003E-2</c:v>
                </c:pt>
                <c:pt idx="155156">
                  <c:v>4.5150000000000003E-2</c:v>
                </c:pt>
                <c:pt idx="155157">
                  <c:v>4.5150000000000003E-2</c:v>
                </c:pt>
                <c:pt idx="155158">
                  <c:v>4.5150000000000003E-2</c:v>
                </c:pt>
                <c:pt idx="155159">
                  <c:v>4.5149000000000002E-2</c:v>
                </c:pt>
                <c:pt idx="155160">
                  <c:v>4.5149000000000002E-2</c:v>
                </c:pt>
                <c:pt idx="155161">
                  <c:v>4.5149000000000002E-2</c:v>
                </c:pt>
                <c:pt idx="155162">
                  <c:v>4.5149000000000002E-2</c:v>
                </c:pt>
                <c:pt idx="155163">
                  <c:v>4.5149000000000002E-2</c:v>
                </c:pt>
                <c:pt idx="155164">
                  <c:v>4.5148000000000001E-2</c:v>
                </c:pt>
                <c:pt idx="155165">
                  <c:v>4.5148000000000001E-2</c:v>
                </c:pt>
                <c:pt idx="155166">
                  <c:v>4.5148000000000001E-2</c:v>
                </c:pt>
                <c:pt idx="155167">
                  <c:v>4.5147E-2</c:v>
                </c:pt>
                <c:pt idx="155168">
                  <c:v>4.5147E-2</c:v>
                </c:pt>
                <c:pt idx="155169">
                  <c:v>4.5145999999999999E-2</c:v>
                </c:pt>
                <c:pt idx="155170">
                  <c:v>4.5145999999999999E-2</c:v>
                </c:pt>
                <c:pt idx="155171">
                  <c:v>4.5144999999999998E-2</c:v>
                </c:pt>
                <c:pt idx="155172">
                  <c:v>4.5143999999999997E-2</c:v>
                </c:pt>
                <c:pt idx="155173">
                  <c:v>4.5143999999999997E-2</c:v>
                </c:pt>
                <c:pt idx="155174">
                  <c:v>4.5143000000000003E-2</c:v>
                </c:pt>
                <c:pt idx="155175">
                  <c:v>4.5142000000000002E-2</c:v>
                </c:pt>
                <c:pt idx="155176">
                  <c:v>4.5142000000000002E-2</c:v>
                </c:pt>
                <c:pt idx="155177">
                  <c:v>4.5141000000000001E-2</c:v>
                </c:pt>
                <c:pt idx="155178">
                  <c:v>4.514E-2</c:v>
                </c:pt>
                <c:pt idx="155179">
                  <c:v>4.514E-2</c:v>
                </c:pt>
                <c:pt idx="155180">
                  <c:v>4.5138999999999999E-2</c:v>
                </c:pt>
                <c:pt idx="155181">
                  <c:v>4.5137999999999998E-2</c:v>
                </c:pt>
                <c:pt idx="155182">
                  <c:v>4.5136999999999997E-2</c:v>
                </c:pt>
                <c:pt idx="155183">
                  <c:v>4.5136000000000003E-2</c:v>
                </c:pt>
                <c:pt idx="155184">
                  <c:v>4.5135000000000002E-2</c:v>
                </c:pt>
                <c:pt idx="155185">
                  <c:v>4.5135000000000002E-2</c:v>
                </c:pt>
                <c:pt idx="155186">
                  <c:v>4.5134000000000001E-2</c:v>
                </c:pt>
                <c:pt idx="155187">
                  <c:v>4.5133E-2</c:v>
                </c:pt>
                <c:pt idx="155188">
                  <c:v>4.5133E-2</c:v>
                </c:pt>
                <c:pt idx="155189">
                  <c:v>4.5131999999999999E-2</c:v>
                </c:pt>
                <c:pt idx="155190">
                  <c:v>4.5130999999999998E-2</c:v>
                </c:pt>
                <c:pt idx="155191">
                  <c:v>4.5130000000000003E-2</c:v>
                </c:pt>
                <c:pt idx="155192">
                  <c:v>4.5130000000000003E-2</c:v>
                </c:pt>
                <c:pt idx="155193">
                  <c:v>4.5129000000000002E-2</c:v>
                </c:pt>
                <c:pt idx="155194">
                  <c:v>4.5128000000000001E-2</c:v>
                </c:pt>
                <c:pt idx="155195">
                  <c:v>4.5128000000000001E-2</c:v>
                </c:pt>
                <c:pt idx="155196">
                  <c:v>4.5127E-2</c:v>
                </c:pt>
                <c:pt idx="155197">
                  <c:v>4.5125999999999999E-2</c:v>
                </c:pt>
                <c:pt idx="155198">
                  <c:v>4.5125999999999999E-2</c:v>
                </c:pt>
                <c:pt idx="155199">
                  <c:v>4.5124999999999998E-2</c:v>
                </c:pt>
                <c:pt idx="155200">
                  <c:v>4.5124999999999998E-2</c:v>
                </c:pt>
                <c:pt idx="155201">
                  <c:v>4.5123999999999997E-2</c:v>
                </c:pt>
                <c:pt idx="155202">
                  <c:v>4.5123999999999997E-2</c:v>
                </c:pt>
                <c:pt idx="155203">
                  <c:v>4.5123000000000003E-2</c:v>
                </c:pt>
                <c:pt idx="155204">
                  <c:v>4.5123000000000003E-2</c:v>
                </c:pt>
                <c:pt idx="155205">
                  <c:v>4.5122000000000002E-2</c:v>
                </c:pt>
                <c:pt idx="155206">
                  <c:v>4.5122000000000002E-2</c:v>
                </c:pt>
                <c:pt idx="155207">
                  <c:v>4.5121000000000001E-2</c:v>
                </c:pt>
                <c:pt idx="155208">
                  <c:v>4.5121000000000001E-2</c:v>
                </c:pt>
                <c:pt idx="155209">
                  <c:v>4.5121000000000001E-2</c:v>
                </c:pt>
                <c:pt idx="155210">
                  <c:v>4.512E-2</c:v>
                </c:pt>
                <c:pt idx="155211">
                  <c:v>4.512E-2</c:v>
                </c:pt>
                <c:pt idx="155212">
                  <c:v>4.512E-2</c:v>
                </c:pt>
                <c:pt idx="155213">
                  <c:v>4.512E-2</c:v>
                </c:pt>
                <c:pt idx="155214">
                  <c:v>4.5118999999999999E-2</c:v>
                </c:pt>
                <c:pt idx="155215">
                  <c:v>4.5118999999999999E-2</c:v>
                </c:pt>
                <c:pt idx="155216">
                  <c:v>4.5118999999999999E-2</c:v>
                </c:pt>
                <c:pt idx="155217">
                  <c:v>4.5117999999999998E-2</c:v>
                </c:pt>
                <c:pt idx="155218">
                  <c:v>4.5117999999999998E-2</c:v>
                </c:pt>
                <c:pt idx="155219">
                  <c:v>4.5117999999999998E-2</c:v>
                </c:pt>
                <c:pt idx="155220">
                  <c:v>4.5117999999999998E-2</c:v>
                </c:pt>
                <c:pt idx="155221">
                  <c:v>4.5116999999999997E-2</c:v>
                </c:pt>
                <c:pt idx="155222">
                  <c:v>4.5116999999999997E-2</c:v>
                </c:pt>
                <c:pt idx="155223">
                  <c:v>4.5116999999999997E-2</c:v>
                </c:pt>
                <c:pt idx="155224">
                  <c:v>4.5116999999999997E-2</c:v>
                </c:pt>
                <c:pt idx="155225">
                  <c:v>4.5116999999999997E-2</c:v>
                </c:pt>
                <c:pt idx="155226">
                  <c:v>4.5116000000000003E-2</c:v>
                </c:pt>
                <c:pt idx="155227">
                  <c:v>4.5116000000000003E-2</c:v>
                </c:pt>
                <c:pt idx="155228">
                  <c:v>4.5116000000000003E-2</c:v>
                </c:pt>
                <c:pt idx="155229">
                  <c:v>4.5115000000000002E-2</c:v>
                </c:pt>
                <c:pt idx="155230">
                  <c:v>4.5115000000000002E-2</c:v>
                </c:pt>
                <c:pt idx="155231">
                  <c:v>4.5114000000000001E-2</c:v>
                </c:pt>
                <c:pt idx="155232">
                  <c:v>4.5114000000000001E-2</c:v>
                </c:pt>
                <c:pt idx="155233">
                  <c:v>4.5114000000000001E-2</c:v>
                </c:pt>
                <c:pt idx="155234">
                  <c:v>4.5113E-2</c:v>
                </c:pt>
                <c:pt idx="155235">
                  <c:v>4.5113E-2</c:v>
                </c:pt>
                <c:pt idx="155236">
                  <c:v>4.5111999999999999E-2</c:v>
                </c:pt>
                <c:pt idx="155237">
                  <c:v>4.5110999999999998E-2</c:v>
                </c:pt>
                <c:pt idx="155238">
                  <c:v>4.5110999999999998E-2</c:v>
                </c:pt>
                <c:pt idx="155239">
                  <c:v>4.5109999999999997E-2</c:v>
                </c:pt>
                <c:pt idx="155240">
                  <c:v>4.5109000000000003E-2</c:v>
                </c:pt>
                <c:pt idx="155241">
                  <c:v>4.5108000000000002E-2</c:v>
                </c:pt>
                <c:pt idx="155242">
                  <c:v>4.5107000000000001E-2</c:v>
                </c:pt>
                <c:pt idx="155243">
                  <c:v>4.5106E-2</c:v>
                </c:pt>
                <c:pt idx="155244">
                  <c:v>4.5104999999999999E-2</c:v>
                </c:pt>
                <c:pt idx="155245">
                  <c:v>4.5103999999999998E-2</c:v>
                </c:pt>
                <c:pt idx="155246">
                  <c:v>4.5102999999999997E-2</c:v>
                </c:pt>
                <c:pt idx="155247">
                  <c:v>4.5102000000000003E-2</c:v>
                </c:pt>
                <c:pt idx="155248">
                  <c:v>4.5100000000000001E-2</c:v>
                </c:pt>
                <c:pt idx="155249">
                  <c:v>4.5099E-2</c:v>
                </c:pt>
                <c:pt idx="155250">
                  <c:v>4.5097999999999999E-2</c:v>
                </c:pt>
                <c:pt idx="155251">
                  <c:v>4.5095999999999997E-2</c:v>
                </c:pt>
                <c:pt idx="155252">
                  <c:v>4.5094000000000002E-2</c:v>
                </c:pt>
                <c:pt idx="155253">
                  <c:v>4.5093000000000001E-2</c:v>
                </c:pt>
                <c:pt idx="155254">
                  <c:v>4.5090999999999999E-2</c:v>
                </c:pt>
                <c:pt idx="155255">
                  <c:v>4.5088999999999997E-2</c:v>
                </c:pt>
                <c:pt idx="155256">
                  <c:v>4.5087000000000002E-2</c:v>
                </c:pt>
                <c:pt idx="155257">
                  <c:v>4.5086000000000001E-2</c:v>
                </c:pt>
                <c:pt idx="155258">
                  <c:v>4.5083999999999999E-2</c:v>
                </c:pt>
                <c:pt idx="155259">
                  <c:v>4.5081999999999997E-2</c:v>
                </c:pt>
                <c:pt idx="155260">
                  <c:v>4.5080000000000002E-2</c:v>
                </c:pt>
                <c:pt idx="155261">
                  <c:v>4.5078E-2</c:v>
                </c:pt>
                <c:pt idx="155262">
                  <c:v>4.5076999999999999E-2</c:v>
                </c:pt>
                <c:pt idx="155263">
                  <c:v>4.5074999999999997E-2</c:v>
                </c:pt>
                <c:pt idx="155264">
                  <c:v>4.5073000000000002E-2</c:v>
                </c:pt>
                <c:pt idx="155265">
                  <c:v>4.5069999999999999E-2</c:v>
                </c:pt>
                <c:pt idx="155266">
                  <c:v>4.5067999999999997E-2</c:v>
                </c:pt>
                <c:pt idx="155267">
                  <c:v>4.5067000000000003E-2</c:v>
                </c:pt>
                <c:pt idx="155268">
                  <c:v>4.5065000000000001E-2</c:v>
                </c:pt>
                <c:pt idx="155269">
                  <c:v>4.5062999999999999E-2</c:v>
                </c:pt>
                <c:pt idx="155270">
                  <c:v>4.5060999999999997E-2</c:v>
                </c:pt>
                <c:pt idx="155271">
                  <c:v>4.5059000000000002E-2</c:v>
                </c:pt>
                <c:pt idx="155272">
                  <c:v>4.5058000000000001E-2</c:v>
                </c:pt>
                <c:pt idx="155273">
                  <c:v>4.5055999999999999E-2</c:v>
                </c:pt>
                <c:pt idx="155274">
                  <c:v>4.5053999999999997E-2</c:v>
                </c:pt>
                <c:pt idx="155275">
                  <c:v>4.5053000000000003E-2</c:v>
                </c:pt>
                <c:pt idx="155276">
                  <c:v>4.5051000000000001E-2</c:v>
                </c:pt>
                <c:pt idx="155277">
                  <c:v>4.505E-2</c:v>
                </c:pt>
                <c:pt idx="155278">
                  <c:v>4.5048999999999999E-2</c:v>
                </c:pt>
                <c:pt idx="155279">
                  <c:v>4.5046999999999997E-2</c:v>
                </c:pt>
                <c:pt idx="155280">
                  <c:v>4.5046000000000003E-2</c:v>
                </c:pt>
                <c:pt idx="155281">
                  <c:v>4.5045000000000002E-2</c:v>
                </c:pt>
                <c:pt idx="155282">
                  <c:v>4.5044000000000001E-2</c:v>
                </c:pt>
                <c:pt idx="155283">
                  <c:v>4.5044000000000001E-2</c:v>
                </c:pt>
                <c:pt idx="155284">
                  <c:v>4.5043E-2</c:v>
                </c:pt>
                <c:pt idx="155285">
                  <c:v>4.5043E-2</c:v>
                </c:pt>
                <c:pt idx="155286">
                  <c:v>4.5041999999999999E-2</c:v>
                </c:pt>
                <c:pt idx="155287">
                  <c:v>4.5041999999999999E-2</c:v>
                </c:pt>
                <c:pt idx="155288">
                  <c:v>4.5040999999999998E-2</c:v>
                </c:pt>
                <c:pt idx="155289">
                  <c:v>4.5040999999999998E-2</c:v>
                </c:pt>
                <c:pt idx="155290">
                  <c:v>4.5040999999999998E-2</c:v>
                </c:pt>
                <c:pt idx="155291">
                  <c:v>4.5040999999999998E-2</c:v>
                </c:pt>
                <c:pt idx="155292">
                  <c:v>4.5041999999999999E-2</c:v>
                </c:pt>
                <c:pt idx="155293">
                  <c:v>4.5041999999999999E-2</c:v>
                </c:pt>
                <c:pt idx="155294">
                  <c:v>4.5043E-2</c:v>
                </c:pt>
                <c:pt idx="155295">
                  <c:v>4.5043E-2</c:v>
                </c:pt>
                <c:pt idx="155296">
                  <c:v>4.5044000000000001E-2</c:v>
                </c:pt>
                <c:pt idx="155297">
                  <c:v>4.5045000000000002E-2</c:v>
                </c:pt>
                <c:pt idx="155298">
                  <c:v>4.5046000000000003E-2</c:v>
                </c:pt>
                <c:pt idx="155299">
                  <c:v>4.5046999999999997E-2</c:v>
                </c:pt>
                <c:pt idx="155300">
                  <c:v>4.5047999999999998E-2</c:v>
                </c:pt>
                <c:pt idx="155301">
                  <c:v>4.5048999999999999E-2</c:v>
                </c:pt>
                <c:pt idx="155302">
                  <c:v>4.505E-2</c:v>
                </c:pt>
                <c:pt idx="155303">
                  <c:v>4.5052000000000002E-2</c:v>
                </c:pt>
                <c:pt idx="155304">
                  <c:v>4.5053000000000003E-2</c:v>
                </c:pt>
                <c:pt idx="155305">
                  <c:v>4.5054999999999998E-2</c:v>
                </c:pt>
                <c:pt idx="155306">
                  <c:v>4.5055999999999999E-2</c:v>
                </c:pt>
                <c:pt idx="155307">
                  <c:v>4.5058000000000001E-2</c:v>
                </c:pt>
                <c:pt idx="155308">
                  <c:v>4.5060000000000003E-2</c:v>
                </c:pt>
                <c:pt idx="155309">
                  <c:v>4.5061999999999998E-2</c:v>
                </c:pt>
                <c:pt idx="155310">
                  <c:v>4.5062999999999999E-2</c:v>
                </c:pt>
                <c:pt idx="155311">
                  <c:v>4.5065000000000001E-2</c:v>
                </c:pt>
                <c:pt idx="155312">
                  <c:v>4.5067000000000003E-2</c:v>
                </c:pt>
                <c:pt idx="155313">
                  <c:v>4.5068999999999998E-2</c:v>
                </c:pt>
                <c:pt idx="155314">
                  <c:v>4.5071E-2</c:v>
                </c:pt>
                <c:pt idx="155315">
                  <c:v>4.5073000000000002E-2</c:v>
                </c:pt>
                <c:pt idx="155316">
                  <c:v>4.5074999999999997E-2</c:v>
                </c:pt>
                <c:pt idx="155317">
                  <c:v>4.5076999999999999E-2</c:v>
                </c:pt>
                <c:pt idx="155318">
                  <c:v>4.5080000000000002E-2</c:v>
                </c:pt>
                <c:pt idx="155319">
                  <c:v>4.5081999999999997E-2</c:v>
                </c:pt>
                <c:pt idx="155320">
                  <c:v>4.5083999999999999E-2</c:v>
                </c:pt>
                <c:pt idx="155321">
                  <c:v>4.5086000000000001E-2</c:v>
                </c:pt>
                <c:pt idx="155322">
                  <c:v>4.5088000000000003E-2</c:v>
                </c:pt>
                <c:pt idx="155323">
                  <c:v>4.5089999999999998E-2</c:v>
                </c:pt>
                <c:pt idx="155324">
                  <c:v>4.5092E-2</c:v>
                </c:pt>
                <c:pt idx="155325">
                  <c:v>4.5094000000000002E-2</c:v>
                </c:pt>
                <c:pt idx="155326">
                  <c:v>4.5095999999999997E-2</c:v>
                </c:pt>
                <c:pt idx="155327">
                  <c:v>4.5099E-2</c:v>
                </c:pt>
                <c:pt idx="155328">
                  <c:v>4.5101000000000002E-2</c:v>
                </c:pt>
                <c:pt idx="155329">
                  <c:v>4.5102999999999997E-2</c:v>
                </c:pt>
                <c:pt idx="155330">
                  <c:v>4.5104999999999999E-2</c:v>
                </c:pt>
                <c:pt idx="155331">
                  <c:v>4.5107000000000001E-2</c:v>
                </c:pt>
                <c:pt idx="155332">
                  <c:v>4.5109000000000003E-2</c:v>
                </c:pt>
                <c:pt idx="155333">
                  <c:v>4.5110999999999998E-2</c:v>
                </c:pt>
                <c:pt idx="155334">
                  <c:v>4.5113E-2</c:v>
                </c:pt>
                <c:pt idx="155335">
                  <c:v>4.5115000000000002E-2</c:v>
                </c:pt>
                <c:pt idx="155336">
                  <c:v>4.5116000000000003E-2</c:v>
                </c:pt>
                <c:pt idx="155337">
                  <c:v>4.5117999999999998E-2</c:v>
                </c:pt>
                <c:pt idx="155338">
                  <c:v>4.512E-2</c:v>
                </c:pt>
                <c:pt idx="155339">
                  <c:v>4.5122000000000002E-2</c:v>
                </c:pt>
                <c:pt idx="155340">
                  <c:v>4.5123000000000003E-2</c:v>
                </c:pt>
                <c:pt idx="155341">
                  <c:v>4.5124999999999998E-2</c:v>
                </c:pt>
                <c:pt idx="155342">
                  <c:v>4.5125999999999999E-2</c:v>
                </c:pt>
                <c:pt idx="155343">
                  <c:v>4.5128000000000001E-2</c:v>
                </c:pt>
                <c:pt idx="155344">
                  <c:v>4.5129000000000002E-2</c:v>
                </c:pt>
                <c:pt idx="155345">
                  <c:v>4.5130000000000003E-2</c:v>
                </c:pt>
                <c:pt idx="155346">
                  <c:v>4.5130999999999998E-2</c:v>
                </c:pt>
                <c:pt idx="155347">
                  <c:v>4.5131999999999999E-2</c:v>
                </c:pt>
                <c:pt idx="155348">
                  <c:v>4.5133E-2</c:v>
                </c:pt>
                <c:pt idx="155349">
                  <c:v>4.5134000000000001E-2</c:v>
                </c:pt>
                <c:pt idx="155350">
                  <c:v>4.5135000000000002E-2</c:v>
                </c:pt>
                <c:pt idx="155351">
                  <c:v>4.5135000000000002E-2</c:v>
                </c:pt>
                <c:pt idx="155352">
                  <c:v>4.5136000000000003E-2</c:v>
                </c:pt>
                <c:pt idx="155353">
                  <c:v>4.5136000000000003E-2</c:v>
                </c:pt>
                <c:pt idx="155354">
                  <c:v>4.5136999999999997E-2</c:v>
                </c:pt>
                <c:pt idx="155355">
                  <c:v>4.5136999999999997E-2</c:v>
                </c:pt>
                <c:pt idx="155356">
                  <c:v>4.5136999999999997E-2</c:v>
                </c:pt>
                <c:pt idx="155357">
                  <c:v>4.5136999999999997E-2</c:v>
                </c:pt>
                <c:pt idx="155358">
                  <c:v>4.5136999999999997E-2</c:v>
                </c:pt>
                <c:pt idx="155359">
                  <c:v>4.5136999999999997E-2</c:v>
                </c:pt>
                <c:pt idx="155360">
                  <c:v>4.5136000000000003E-2</c:v>
                </c:pt>
                <c:pt idx="155361">
                  <c:v>4.5136000000000003E-2</c:v>
                </c:pt>
                <c:pt idx="155362">
                  <c:v>4.5135000000000002E-2</c:v>
                </c:pt>
                <c:pt idx="155363">
                  <c:v>4.5135000000000002E-2</c:v>
                </c:pt>
                <c:pt idx="155364">
                  <c:v>4.5134000000000001E-2</c:v>
                </c:pt>
                <c:pt idx="155365">
                  <c:v>4.5133E-2</c:v>
                </c:pt>
                <c:pt idx="155366">
                  <c:v>4.5131999999999999E-2</c:v>
                </c:pt>
                <c:pt idx="155367">
                  <c:v>4.5130999999999998E-2</c:v>
                </c:pt>
                <c:pt idx="155368">
                  <c:v>4.5130000000000003E-2</c:v>
                </c:pt>
                <c:pt idx="155369">
                  <c:v>4.5129000000000002E-2</c:v>
                </c:pt>
                <c:pt idx="155370">
                  <c:v>4.5128000000000001E-2</c:v>
                </c:pt>
                <c:pt idx="155371">
                  <c:v>4.5125999999999999E-2</c:v>
                </c:pt>
                <c:pt idx="155372">
                  <c:v>4.5124999999999998E-2</c:v>
                </c:pt>
                <c:pt idx="155373">
                  <c:v>4.5123000000000003E-2</c:v>
                </c:pt>
                <c:pt idx="155374">
                  <c:v>4.5122000000000002E-2</c:v>
                </c:pt>
                <c:pt idx="155375">
                  <c:v>4.5121000000000001E-2</c:v>
                </c:pt>
                <c:pt idx="155376">
                  <c:v>4.5118999999999999E-2</c:v>
                </c:pt>
                <c:pt idx="155377">
                  <c:v>4.5117999999999998E-2</c:v>
                </c:pt>
                <c:pt idx="155378">
                  <c:v>4.5116000000000003E-2</c:v>
                </c:pt>
                <c:pt idx="155379">
                  <c:v>4.5115000000000002E-2</c:v>
                </c:pt>
                <c:pt idx="155380">
                  <c:v>4.5113E-2</c:v>
                </c:pt>
                <c:pt idx="155381">
                  <c:v>4.5111999999999999E-2</c:v>
                </c:pt>
                <c:pt idx="155382">
                  <c:v>4.5110999999999998E-2</c:v>
                </c:pt>
                <c:pt idx="155383">
                  <c:v>4.5109000000000003E-2</c:v>
                </c:pt>
                <c:pt idx="155384">
                  <c:v>4.5108000000000002E-2</c:v>
                </c:pt>
                <c:pt idx="155385">
                  <c:v>4.5106E-2</c:v>
                </c:pt>
                <c:pt idx="155386">
                  <c:v>4.5104999999999999E-2</c:v>
                </c:pt>
                <c:pt idx="155387">
                  <c:v>4.5103999999999998E-2</c:v>
                </c:pt>
                <c:pt idx="155388">
                  <c:v>4.5102999999999997E-2</c:v>
                </c:pt>
                <c:pt idx="155389">
                  <c:v>4.5102000000000003E-2</c:v>
                </c:pt>
                <c:pt idx="155390">
                  <c:v>4.5102000000000003E-2</c:v>
                </c:pt>
                <c:pt idx="155391">
                  <c:v>4.5101000000000002E-2</c:v>
                </c:pt>
                <c:pt idx="155392">
                  <c:v>4.5100000000000001E-2</c:v>
                </c:pt>
                <c:pt idx="155393">
                  <c:v>4.5100000000000001E-2</c:v>
                </c:pt>
                <c:pt idx="155394">
                  <c:v>4.5099E-2</c:v>
                </c:pt>
                <c:pt idx="155395">
                  <c:v>4.5099E-2</c:v>
                </c:pt>
                <c:pt idx="155396">
                  <c:v>4.5097999999999999E-2</c:v>
                </c:pt>
                <c:pt idx="155397">
                  <c:v>4.5097999999999999E-2</c:v>
                </c:pt>
                <c:pt idx="155398">
                  <c:v>4.5097999999999999E-2</c:v>
                </c:pt>
                <c:pt idx="155399">
                  <c:v>4.5099E-2</c:v>
                </c:pt>
                <c:pt idx="155400">
                  <c:v>4.5099E-2</c:v>
                </c:pt>
                <c:pt idx="155401">
                  <c:v>4.5099E-2</c:v>
                </c:pt>
                <c:pt idx="155402">
                  <c:v>4.5100000000000001E-2</c:v>
                </c:pt>
                <c:pt idx="155403">
                  <c:v>4.5101000000000002E-2</c:v>
                </c:pt>
                <c:pt idx="155404">
                  <c:v>4.5101000000000002E-2</c:v>
                </c:pt>
                <c:pt idx="155405">
                  <c:v>4.5102000000000003E-2</c:v>
                </c:pt>
                <c:pt idx="155406">
                  <c:v>4.5102999999999997E-2</c:v>
                </c:pt>
                <c:pt idx="155407">
                  <c:v>4.5103999999999998E-2</c:v>
                </c:pt>
                <c:pt idx="155408">
                  <c:v>4.5106E-2</c:v>
                </c:pt>
                <c:pt idx="155409">
                  <c:v>4.5107000000000001E-2</c:v>
                </c:pt>
                <c:pt idx="155410">
                  <c:v>4.5109000000000003E-2</c:v>
                </c:pt>
                <c:pt idx="155411">
                  <c:v>4.5109999999999997E-2</c:v>
                </c:pt>
                <c:pt idx="155412">
                  <c:v>4.5111999999999999E-2</c:v>
                </c:pt>
                <c:pt idx="155413">
                  <c:v>4.5114000000000001E-2</c:v>
                </c:pt>
                <c:pt idx="155414">
                  <c:v>4.5116000000000003E-2</c:v>
                </c:pt>
                <c:pt idx="155415">
                  <c:v>4.5117999999999998E-2</c:v>
                </c:pt>
                <c:pt idx="155416">
                  <c:v>4.512E-2</c:v>
                </c:pt>
                <c:pt idx="155417">
                  <c:v>4.5122000000000002E-2</c:v>
                </c:pt>
                <c:pt idx="155418">
                  <c:v>4.5123999999999997E-2</c:v>
                </c:pt>
                <c:pt idx="155419">
                  <c:v>4.5125999999999999E-2</c:v>
                </c:pt>
                <c:pt idx="155420">
                  <c:v>4.5128000000000001E-2</c:v>
                </c:pt>
                <c:pt idx="155421">
                  <c:v>4.5130000000000003E-2</c:v>
                </c:pt>
                <c:pt idx="155422">
                  <c:v>4.5131999999999999E-2</c:v>
                </c:pt>
                <c:pt idx="155423">
                  <c:v>4.5135000000000002E-2</c:v>
                </c:pt>
                <c:pt idx="155424">
                  <c:v>4.5136999999999997E-2</c:v>
                </c:pt>
                <c:pt idx="155425">
                  <c:v>4.514E-2</c:v>
                </c:pt>
                <c:pt idx="155426">
                  <c:v>4.5142000000000002E-2</c:v>
                </c:pt>
                <c:pt idx="155427">
                  <c:v>4.5143999999999997E-2</c:v>
                </c:pt>
                <c:pt idx="155428">
                  <c:v>4.5145999999999999E-2</c:v>
                </c:pt>
                <c:pt idx="155429">
                  <c:v>4.5148000000000001E-2</c:v>
                </c:pt>
                <c:pt idx="155430">
                  <c:v>4.5150000000000003E-2</c:v>
                </c:pt>
                <c:pt idx="155431">
                  <c:v>4.5151999999999998E-2</c:v>
                </c:pt>
                <c:pt idx="155432">
                  <c:v>4.5154E-2</c:v>
                </c:pt>
                <c:pt idx="155433">
                  <c:v>4.5156000000000002E-2</c:v>
                </c:pt>
                <c:pt idx="155434">
                  <c:v>4.5157999999999997E-2</c:v>
                </c:pt>
                <c:pt idx="155435">
                  <c:v>4.5159999999999999E-2</c:v>
                </c:pt>
                <c:pt idx="155436">
                  <c:v>4.5162000000000001E-2</c:v>
                </c:pt>
                <c:pt idx="155437">
                  <c:v>4.5164000000000003E-2</c:v>
                </c:pt>
                <c:pt idx="155438">
                  <c:v>4.5164999999999997E-2</c:v>
                </c:pt>
                <c:pt idx="155439">
                  <c:v>4.5166999999999999E-2</c:v>
                </c:pt>
                <c:pt idx="155440">
                  <c:v>4.5168E-2</c:v>
                </c:pt>
                <c:pt idx="155441">
                  <c:v>4.5169000000000001E-2</c:v>
                </c:pt>
                <c:pt idx="155442">
                  <c:v>4.5171000000000003E-2</c:v>
                </c:pt>
                <c:pt idx="155443">
                  <c:v>4.5171999999999997E-2</c:v>
                </c:pt>
                <c:pt idx="155444">
                  <c:v>4.5172999999999998E-2</c:v>
                </c:pt>
                <c:pt idx="155445">
                  <c:v>4.5172999999999998E-2</c:v>
                </c:pt>
                <c:pt idx="155446">
                  <c:v>4.5173999999999999E-2</c:v>
                </c:pt>
                <c:pt idx="155447">
                  <c:v>4.5175E-2</c:v>
                </c:pt>
                <c:pt idx="155448">
                  <c:v>4.5176000000000001E-2</c:v>
                </c:pt>
                <c:pt idx="155449">
                  <c:v>4.5176000000000001E-2</c:v>
                </c:pt>
                <c:pt idx="155450">
                  <c:v>4.5176000000000001E-2</c:v>
                </c:pt>
                <c:pt idx="155451">
                  <c:v>4.5177000000000002E-2</c:v>
                </c:pt>
                <c:pt idx="155452">
                  <c:v>4.5177000000000002E-2</c:v>
                </c:pt>
                <c:pt idx="155453">
                  <c:v>4.5177000000000002E-2</c:v>
                </c:pt>
                <c:pt idx="155454">
                  <c:v>4.5177000000000002E-2</c:v>
                </c:pt>
                <c:pt idx="155455">
                  <c:v>4.5177000000000002E-2</c:v>
                </c:pt>
                <c:pt idx="155456">
                  <c:v>4.5176000000000001E-2</c:v>
                </c:pt>
                <c:pt idx="155457">
                  <c:v>4.5176000000000001E-2</c:v>
                </c:pt>
                <c:pt idx="155458">
                  <c:v>4.5176000000000001E-2</c:v>
                </c:pt>
                <c:pt idx="155459">
                  <c:v>4.5176000000000001E-2</c:v>
                </c:pt>
                <c:pt idx="155460">
                  <c:v>4.5175E-2</c:v>
                </c:pt>
                <c:pt idx="155461">
                  <c:v>4.5175E-2</c:v>
                </c:pt>
                <c:pt idx="155462">
                  <c:v>4.5175E-2</c:v>
                </c:pt>
                <c:pt idx="155463">
                  <c:v>4.5173999999999999E-2</c:v>
                </c:pt>
                <c:pt idx="155464">
                  <c:v>4.5172999999999998E-2</c:v>
                </c:pt>
                <c:pt idx="155465">
                  <c:v>4.5172999999999998E-2</c:v>
                </c:pt>
                <c:pt idx="155466">
                  <c:v>4.5171999999999997E-2</c:v>
                </c:pt>
                <c:pt idx="155467">
                  <c:v>4.5171999999999997E-2</c:v>
                </c:pt>
                <c:pt idx="155468">
                  <c:v>4.5171000000000003E-2</c:v>
                </c:pt>
                <c:pt idx="155469">
                  <c:v>4.5171000000000003E-2</c:v>
                </c:pt>
                <c:pt idx="155470">
                  <c:v>4.5170000000000002E-2</c:v>
                </c:pt>
                <c:pt idx="155471">
                  <c:v>4.5170000000000002E-2</c:v>
                </c:pt>
                <c:pt idx="155472">
                  <c:v>4.5170000000000002E-2</c:v>
                </c:pt>
                <c:pt idx="155473">
                  <c:v>4.5169000000000001E-2</c:v>
                </c:pt>
                <c:pt idx="155474">
                  <c:v>4.5169000000000001E-2</c:v>
                </c:pt>
                <c:pt idx="155475">
                  <c:v>4.5168E-2</c:v>
                </c:pt>
                <c:pt idx="155476">
                  <c:v>4.5168E-2</c:v>
                </c:pt>
                <c:pt idx="155477">
                  <c:v>4.5168E-2</c:v>
                </c:pt>
                <c:pt idx="155478">
                  <c:v>4.5168E-2</c:v>
                </c:pt>
                <c:pt idx="155479">
                  <c:v>4.5168E-2</c:v>
                </c:pt>
                <c:pt idx="155480">
                  <c:v>4.5168E-2</c:v>
                </c:pt>
                <c:pt idx="155481">
                  <c:v>4.5168E-2</c:v>
                </c:pt>
                <c:pt idx="155482">
                  <c:v>4.5168E-2</c:v>
                </c:pt>
                <c:pt idx="155483">
                  <c:v>4.5168E-2</c:v>
                </c:pt>
                <c:pt idx="155484">
                  <c:v>4.5168E-2</c:v>
                </c:pt>
                <c:pt idx="155485">
                  <c:v>4.5169000000000001E-2</c:v>
                </c:pt>
                <c:pt idx="155486">
                  <c:v>4.5169000000000001E-2</c:v>
                </c:pt>
                <c:pt idx="155487">
                  <c:v>4.5169000000000001E-2</c:v>
                </c:pt>
                <c:pt idx="155488">
                  <c:v>4.5169000000000001E-2</c:v>
                </c:pt>
                <c:pt idx="155489">
                  <c:v>4.5170000000000002E-2</c:v>
                </c:pt>
                <c:pt idx="155490">
                  <c:v>4.5170000000000002E-2</c:v>
                </c:pt>
                <c:pt idx="155491">
                  <c:v>4.5171000000000003E-2</c:v>
                </c:pt>
                <c:pt idx="155492">
                  <c:v>4.5171000000000003E-2</c:v>
                </c:pt>
                <c:pt idx="155493">
                  <c:v>4.5171999999999997E-2</c:v>
                </c:pt>
                <c:pt idx="155494">
                  <c:v>4.5172999999999998E-2</c:v>
                </c:pt>
                <c:pt idx="155495">
                  <c:v>4.5173999999999999E-2</c:v>
                </c:pt>
                <c:pt idx="155496">
                  <c:v>4.5173999999999999E-2</c:v>
                </c:pt>
                <c:pt idx="155497">
                  <c:v>4.5175E-2</c:v>
                </c:pt>
                <c:pt idx="155498">
                  <c:v>4.5176000000000001E-2</c:v>
                </c:pt>
                <c:pt idx="155499">
                  <c:v>4.5176000000000001E-2</c:v>
                </c:pt>
                <c:pt idx="155500">
                  <c:v>4.5177000000000002E-2</c:v>
                </c:pt>
                <c:pt idx="155501">
                  <c:v>4.5178000000000003E-2</c:v>
                </c:pt>
                <c:pt idx="155502">
                  <c:v>4.5178000000000003E-2</c:v>
                </c:pt>
                <c:pt idx="155503">
                  <c:v>4.5178999999999997E-2</c:v>
                </c:pt>
                <c:pt idx="155504">
                  <c:v>4.5179999999999998E-2</c:v>
                </c:pt>
                <c:pt idx="155505">
                  <c:v>4.5180999999999999E-2</c:v>
                </c:pt>
                <c:pt idx="155506">
                  <c:v>4.5180999999999999E-2</c:v>
                </c:pt>
                <c:pt idx="155507">
                  <c:v>4.5182E-2</c:v>
                </c:pt>
                <c:pt idx="155508">
                  <c:v>4.5183000000000001E-2</c:v>
                </c:pt>
                <c:pt idx="155509">
                  <c:v>4.5183000000000001E-2</c:v>
                </c:pt>
                <c:pt idx="155510">
                  <c:v>4.5184000000000002E-2</c:v>
                </c:pt>
                <c:pt idx="155511">
                  <c:v>4.5184000000000002E-2</c:v>
                </c:pt>
                <c:pt idx="155512">
                  <c:v>4.5184000000000002E-2</c:v>
                </c:pt>
                <c:pt idx="155513">
                  <c:v>4.5185000000000003E-2</c:v>
                </c:pt>
                <c:pt idx="155514">
                  <c:v>4.5185000000000003E-2</c:v>
                </c:pt>
                <c:pt idx="155515">
                  <c:v>4.5185000000000003E-2</c:v>
                </c:pt>
                <c:pt idx="155516">
                  <c:v>4.5185999999999997E-2</c:v>
                </c:pt>
                <c:pt idx="155517">
                  <c:v>4.5185999999999997E-2</c:v>
                </c:pt>
                <c:pt idx="155518">
                  <c:v>4.5185999999999997E-2</c:v>
                </c:pt>
                <c:pt idx="155519">
                  <c:v>4.5185999999999997E-2</c:v>
                </c:pt>
                <c:pt idx="155520">
                  <c:v>4.5185999999999997E-2</c:v>
                </c:pt>
                <c:pt idx="155521">
                  <c:v>4.5185999999999997E-2</c:v>
                </c:pt>
                <c:pt idx="155522">
                  <c:v>4.5185999999999997E-2</c:v>
                </c:pt>
                <c:pt idx="155523">
                  <c:v>4.5185999999999997E-2</c:v>
                </c:pt>
                <c:pt idx="155524">
                  <c:v>4.5185999999999997E-2</c:v>
                </c:pt>
                <c:pt idx="155525">
                  <c:v>4.5185999999999997E-2</c:v>
                </c:pt>
                <c:pt idx="155526">
                  <c:v>4.5185000000000003E-2</c:v>
                </c:pt>
                <c:pt idx="155527">
                  <c:v>4.5185000000000003E-2</c:v>
                </c:pt>
                <c:pt idx="155528">
                  <c:v>4.5185000000000003E-2</c:v>
                </c:pt>
                <c:pt idx="155529">
                  <c:v>4.5185000000000003E-2</c:v>
                </c:pt>
                <c:pt idx="155530">
                  <c:v>4.5184000000000002E-2</c:v>
                </c:pt>
                <c:pt idx="155531">
                  <c:v>4.5184000000000002E-2</c:v>
                </c:pt>
                <c:pt idx="155532">
                  <c:v>4.5184000000000002E-2</c:v>
                </c:pt>
                <c:pt idx="155533">
                  <c:v>4.5183000000000001E-2</c:v>
                </c:pt>
                <c:pt idx="155534">
                  <c:v>4.5183000000000001E-2</c:v>
                </c:pt>
                <c:pt idx="155535">
                  <c:v>4.5182E-2</c:v>
                </c:pt>
                <c:pt idx="155536">
                  <c:v>4.5182E-2</c:v>
                </c:pt>
                <c:pt idx="155537">
                  <c:v>4.5180999999999999E-2</c:v>
                </c:pt>
                <c:pt idx="155538">
                  <c:v>4.5179999999999998E-2</c:v>
                </c:pt>
                <c:pt idx="155539">
                  <c:v>4.5179999999999998E-2</c:v>
                </c:pt>
                <c:pt idx="155540">
                  <c:v>4.5179999999999998E-2</c:v>
                </c:pt>
                <c:pt idx="155541">
                  <c:v>4.5178999999999997E-2</c:v>
                </c:pt>
                <c:pt idx="155542">
                  <c:v>4.5178999999999997E-2</c:v>
                </c:pt>
                <c:pt idx="155543">
                  <c:v>4.5178000000000003E-2</c:v>
                </c:pt>
                <c:pt idx="155544">
                  <c:v>4.5178000000000003E-2</c:v>
                </c:pt>
                <c:pt idx="155545">
                  <c:v>4.5178000000000003E-2</c:v>
                </c:pt>
                <c:pt idx="155546">
                  <c:v>4.5177000000000002E-2</c:v>
                </c:pt>
                <c:pt idx="155547">
                  <c:v>4.5177000000000002E-2</c:v>
                </c:pt>
                <c:pt idx="155548">
                  <c:v>4.5176000000000001E-2</c:v>
                </c:pt>
                <c:pt idx="155549">
                  <c:v>4.5176000000000001E-2</c:v>
                </c:pt>
                <c:pt idx="155550">
                  <c:v>4.5175E-2</c:v>
                </c:pt>
                <c:pt idx="155551">
                  <c:v>4.5175E-2</c:v>
                </c:pt>
                <c:pt idx="155552">
                  <c:v>4.5175E-2</c:v>
                </c:pt>
                <c:pt idx="155553">
                  <c:v>4.5175E-2</c:v>
                </c:pt>
                <c:pt idx="155554">
                  <c:v>4.5175E-2</c:v>
                </c:pt>
                <c:pt idx="155555">
                  <c:v>4.5173999999999999E-2</c:v>
                </c:pt>
                <c:pt idx="155556">
                  <c:v>4.5173999999999999E-2</c:v>
                </c:pt>
                <c:pt idx="155557">
                  <c:v>4.5173999999999999E-2</c:v>
                </c:pt>
                <c:pt idx="155558">
                  <c:v>4.5173999999999999E-2</c:v>
                </c:pt>
                <c:pt idx="155559">
                  <c:v>4.5172999999999998E-2</c:v>
                </c:pt>
                <c:pt idx="155560">
                  <c:v>4.5172999999999998E-2</c:v>
                </c:pt>
                <c:pt idx="155561">
                  <c:v>4.5172999999999998E-2</c:v>
                </c:pt>
                <c:pt idx="155562">
                  <c:v>4.5172999999999998E-2</c:v>
                </c:pt>
                <c:pt idx="155563">
                  <c:v>4.5172999999999998E-2</c:v>
                </c:pt>
                <c:pt idx="155564">
                  <c:v>4.5172999999999998E-2</c:v>
                </c:pt>
                <c:pt idx="155565">
                  <c:v>4.5172999999999998E-2</c:v>
                </c:pt>
                <c:pt idx="155566">
                  <c:v>4.5172999999999998E-2</c:v>
                </c:pt>
                <c:pt idx="155567">
                  <c:v>4.5172999999999998E-2</c:v>
                </c:pt>
                <c:pt idx="155568">
                  <c:v>4.5172999999999998E-2</c:v>
                </c:pt>
                <c:pt idx="155569">
                  <c:v>4.5172999999999998E-2</c:v>
                </c:pt>
                <c:pt idx="155570">
                  <c:v>4.5172999999999998E-2</c:v>
                </c:pt>
                <c:pt idx="155571">
                  <c:v>4.5172999999999998E-2</c:v>
                </c:pt>
                <c:pt idx="155572">
                  <c:v>4.5173999999999999E-2</c:v>
                </c:pt>
                <c:pt idx="155573">
                  <c:v>4.5173999999999999E-2</c:v>
                </c:pt>
                <c:pt idx="155574">
                  <c:v>4.5173999999999999E-2</c:v>
                </c:pt>
                <c:pt idx="155575">
                  <c:v>4.5173999999999999E-2</c:v>
                </c:pt>
                <c:pt idx="155576">
                  <c:v>4.5173999999999999E-2</c:v>
                </c:pt>
                <c:pt idx="155577">
                  <c:v>4.5175E-2</c:v>
                </c:pt>
                <c:pt idx="155578">
                  <c:v>4.5175E-2</c:v>
                </c:pt>
                <c:pt idx="155579">
                  <c:v>4.5175E-2</c:v>
                </c:pt>
                <c:pt idx="155580">
                  <c:v>4.5175E-2</c:v>
                </c:pt>
                <c:pt idx="155581">
                  <c:v>4.5176000000000001E-2</c:v>
                </c:pt>
                <c:pt idx="155582">
                  <c:v>4.5176000000000001E-2</c:v>
                </c:pt>
                <c:pt idx="155583">
                  <c:v>4.5176000000000001E-2</c:v>
                </c:pt>
                <c:pt idx="155584">
                  <c:v>4.5176000000000001E-2</c:v>
                </c:pt>
                <c:pt idx="155585">
                  <c:v>4.5176000000000001E-2</c:v>
                </c:pt>
                <c:pt idx="155586">
                  <c:v>4.5177000000000002E-2</c:v>
                </c:pt>
                <c:pt idx="155587">
                  <c:v>4.5177000000000002E-2</c:v>
                </c:pt>
                <c:pt idx="155588">
                  <c:v>4.5177000000000002E-2</c:v>
                </c:pt>
                <c:pt idx="155589">
                  <c:v>4.5178000000000003E-2</c:v>
                </c:pt>
                <c:pt idx="155590">
                  <c:v>4.5178000000000003E-2</c:v>
                </c:pt>
                <c:pt idx="155591">
                  <c:v>4.5178000000000003E-2</c:v>
                </c:pt>
                <c:pt idx="155592">
                  <c:v>4.5178999999999997E-2</c:v>
                </c:pt>
                <c:pt idx="155593">
                  <c:v>4.5178999999999997E-2</c:v>
                </c:pt>
                <c:pt idx="155594">
                  <c:v>4.5178999999999997E-2</c:v>
                </c:pt>
                <c:pt idx="155595">
                  <c:v>4.5178999999999997E-2</c:v>
                </c:pt>
                <c:pt idx="155596">
                  <c:v>4.5178999999999997E-2</c:v>
                </c:pt>
                <c:pt idx="155597">
                  <c:v>4.5179999999999998E-2</c:v>
                </c:pt>
                <c:pt idx="155598">
                  <c:v>4.5179999999999998E-2</c:v>
                </c:pt>
                <c:pt idx="155599">
                  <c:v>4.5179999999999998E-2</c:v>
                </c:pt>
                <c:pt idx="155600">
                  <c:v>4.5179999999999998E-2</c:v>
                </c:pt>
                <c:pt idx="155601">
                  <c:v>4.5180999999999999E-2</c:v>
                </c:pt>
                <c:pt idx="155602">
                  <c:v>4.5180999999999999E-2</c:v>
                </c:pt>
                <c:pt idx="155603">
                  <c:v>4.5180999999999999E-2</c:v>
                </c:pt>
                <c:pt idx="155604">
                  <c:v>4.5180999999999999E-2</c:v>
                </c:pt>
                <c:pt idx="155605">
                  <c:v>4.5180999999999999E-2</c:v>
                </c:pt>
                <c:pt idx="155606">
                  <c:v>4.5180999999999999E-2</c:v>
                </c:pt>
                <c:pt idx="155607">
                  <c:v>4.5182E-2</c:v>
                </c:pt>
                <c:pt idx="155608">
                  <c:v>4.5182E-2</c:v>
                </c:pt>
                <c:pt idx="155609">
                  <c:v>4.5182E-2</c:v>
                </c:pt>
                <c:pt idx="155610">
                  <c:v>4.5182E-2</c:v>
                </c:pt>
                <c:pt idx="155611">
                  <c:v>4.5182E-2</c:v>
                </c:pt>
                <c:pt idx="155612">
                  <c:v>4.5182E-2</c:v>
                </c:pt>
                <c:pt idx="155613">
                  <c:v>4.5182E-2</c:v>
                </c:pt>
                <c:pt idx="155614">
                  <c:v>4.5182E-2</c:v>
                </c:pt>
                <c:pt idx="155615">
                  <c:v>4.5182E-2</c:v>
                </c:pt>
                <c:pt idx="155616">
                  <c:v>4.5182E-2</c:v>
                </c:pt>
                <c:pt idx="155617">
                  <c:v>4.5182E-2</c:v>
                </c:pt>
                <c:pt idx="155618">
                  <c:v>4.5182E-2</c:v>
                </c:pt>
                <c:pt idx="155619">
                  <c:v>4.5182E-2</c:v>
                </c:pt>
                <c:pt idx="155620">
                  <c:v>4.5182E-2</c:v>
                </c:pt>
                <c:pt idx="155621">
                  <c:v>4.5182E-2</c:v>
                </c:pt>
                <c:pt idx="155622">
                  <c:v>4.5182E-2</c:v>
                </c:pt>
                <c:pt idx="155623">
                  <c:v>4.5182E-2</c:v>
                </c:pt>
                <c:pt idx="155624">
                  <c:v>4.5182E-2</c:v>
                </c:pt>
                <c:pt idx="155625">
                  <c:v>4.5182E-2</c:v>
                </c:pt>
                <c:pt idx="155626">
                  <c:v>4.5182E-2</c:v>
                </c:pt>
                <c:pt idx="155627">
                  <c:v>4.5182E-2</c:v>
                </c:pt>
                <c:pt idx="155628">
                  <c:v>4.5182E-2</c:v>
                </c:pt>
                <c:pt idx="155629">
                  <c:v>4.5182E-2</c:v>
                </c:pt>
                <c:pt idx="155630">
                  <c:v>4.5180999999999999E-2</c:v>
                </c:pt>
                <c:pt idx="155631">
                  <c:v>4.5180999999999999E-2</c:v>
                </c:pt>
                <c:pt idx="155632">
                  <c:v>4.5180999999999999E-2</c:v>
                </c:pt>
                <c:pt idx="155633">
                  <c:v>4.5180999999999999E-2</c:v>
                </c:pt>
                <c:pt idx="155634">
                  <c:v>4.5180999999999999E-2</c:v>
                </c:pt>
                <c:pt idx="155635">
                  <c:v>4.5179999999999998E-2</c:v>
                </c:pt>
                <c:pt idx="155636">
                  <c:v>4.5179999999999998E-2</c:v>
                </c:pt>
                <c:pt idx="155637">
                  <c:v>4.5179999999999998E-2</c:v>
                </c:pt>
                <c:pt idx="155638">
                  <c:v>4.5179999999999998E-2</c:v>
                </c:pt>
                <c:pt idx="155639">
                  <c:v>4.5178999999999997E-2</c:v>
                </c:pt>
                <c:pt idx="155640">
                  <c:v>4.5178999999999997E-2</c:v>
                </c:pt>
                <c:pt idx="155641">
                  <c:v>4.5178999999999997E-2</c:v>
                </c:pt>
                <c:pt idx="155642">
                  <c:v>4.5178000000000003E-2</c:v>
                </c:pt>
                <c:pt idx="155643">
                  <c:v>4.5178000000000003E-2</c:v>
                </c:pt>
                <c:pt idx="155644">
                  <c:v>4.5178000000000003E-2</c:v>
                </c:pt>
                <c:pt idx="155645">
                  <c:v>4.5177000000000002E-2</c:v>
                </c:pt>
                <c:pt idx="155646">
                  <c:v>4.5177000000000002E-2</c:v>
                </c:pt>
                <c:pt idx="155647">
                  <c:v>4.5177000000000002E-2</c:v>
                </c:pt>
                <c:pt idx="155648">
                  <c:v>4.5177000000000002E-2</c:v>
                </c:pt>
                <c:pt idx="155649">
                  <c:v>4.5177000000000002E-2</c:v>
                </c:pt>
                <c:pt idx="155650">
                  <c:v>4.5176000000000001E-2</c:v>
                </c:pt>
                <c:pt idx="155651">
                  <c:v>4.5176000000000001E-2</c:v>
                </c:pt>
                <c:pt idx="155652">
                  <c:v>4.5176000000000001E-2</c:v>
                </c:pt>
                <c:pt idx="155653">
                  <c:v>4.5175E-2</c:v>
                </c:pt>
                <c:pt idx="155654">
                  <c:v>4.5175E-2</c:v>
                </c:pt>
                <c:pt idx="155655">
                  <c:v>4.5175E-2</c:v>
                </c:pt>
                <c:pt idx="155656">
                  <c:v>4.5173999999999999E-2</c:v>
                </c:pt>
                <c:pt idx="155657">
                  <c:v>4.5173999999999999E-2</c:v>
                </c:pt>
                <c:pt idx="155658">
                  <c:v>4.5173999999999999E-2</c:v>
                </c:pt>
                <c:pt idx="155659">
                  <c:v>4.5173999999999999E-2</c:v>
                </c:pt>
                <c:pt idx="155660">
                  <c:v>4.5172999999999998E-2</c:v>
                </c:pt>
                <c:pt idx="155661">
                  <c:v>4.5172999999999998E-2</c:v>
                </c:pt>
                <c:pt idx="155662">
                  <c:v>4.5172999999999998E-2</c:v>
                </c:pt>
                <c:pt idx="155663">
                  <c:v>4.5172999999999998E-2</c:v>
                </c:pt>
                <c:pt idx="155664">
                  <c:v>4.5172999999999998E-2</c:v>
                </c:pt>
                <c:pt idx="155665">
                  <c:v>4.5171999999999997E-2</c:v>
                </c:pt>
                <c:pt idx="155666">
                  <c:v>4.5171999999999997E-2</c:v>
                </c:pt>
                <c:pt idx="155667">
                  <c:v>4.5171999999999997E-2</c:v>
                </c:pt>
                <c:pt idx="155668">
                  <c:v>4.5171999999999997E-2</c:v>
                </c:pt>
                <c:pt idx="155669">
                  <c:v>4.5171999999999997E-2</c:v>
                </c:pt>
                <c:pt idx="155670">
                  <c:v>4.5171999999999997E-2</c:v>
                </c:pt>
                <c:pt idx="155671">
                  <c:v>4.5171999999999997E-2</c:v>
                </c:pt>
                <c:pt idx="155672">
                  <c:v>4.5171999999999997E-2</c:v>
                </c:pt>
                <c:pt idx="155673">
                  <c:v>4.5171999999999997E-2</c:v>
                </c:pt>
                <c:pt idx="155674">
                  <c:v>4.5171000000000003E-2</c:v>
                </c:pt>
                <c:pt idx="155675">
                  <c:v>4.5171000000000003E-2</c:v>
                </c:pt>
                <c:pt idx="155676">
                  <c:v>4.5171000000000003E-2</c:v>
                </c:pt>
                <c:pt idx="155677">
                  <c:v>4.5171000000000003E-2</c:v>
                </c:pt>
                <c:pt idx="155678">
                  <c:v>4.5171000000000003E-2</c:v>
                </c:pt>
                <c:pt idx="155679">
                  <c:v>4.5171000000000003E-2</c:v>
                </c:pt>
                <c:pt idx="155680">
                  <c:v>4.5171000000000003E-2</c:v>
                </c:pt>
                <c:pt idx="155681">
                  <c:v>4.5171999999999997E-2</c:v>
                </c:pt>
                <c:pt idx="155682">
                  <c:v>4.5171999999999997E-2</c:v>
                </c:pt>
                <c:pt idx="155683">
                  <c:v>4.5171999999999997E-2</c:v>
                </c:pt>
                <c:pt idx="155684">
                  <c:v>4.5171999999999997E-2</c:v>
                </c:pt>
                <c:pt idx="155685">
                  <c:v>4.5172999999999998E-2</c:v>
                </c:pt>
                <c:pt idx="155686">
                  <c:v>4.5172999999999998E-2</c:v>
                </c:pt>
                <c:pt idx="155687">
                  <c:v>4.5172999999999998E-2</c:v>
                </c:pt>
                <c:pt idx="155688">
                  <c:v>4.5172999999999998E-2</c:v>
                </c:pt>
                <c:pt idx="155689">
                  <c:v>4.5172999999999998E-2</c:v>
                </c:pt>
                <c:pt idx="155690">
                  <c:v>4.5173999999999999E-2</c:v>
                </c:pt>
                <c:pt idx="155691">
                  <c:v>4.5173999999999999E-2</c:v>
                </c:pt>
                <c:pt idx="155692">
                  <c:v>4.5173999999999999E-2</c:v>
                </c:pt>
                <c:pt idx="155693">
                  <c:v>4.5173999999999999E-2</c:v>
                </c:pt>
                <c:pt idx="155694">
                  <c:v>4.5175E-2</c:v>
                </c:pt>
                <c:pt idx="155695">
                  <c:v>4.5175E-2</c:v>
                </c:pt>
                <c:pt idx="155696">
                  <c:v>4.5176000000000001E-2</c:v>
                </c:pt>
                <c:pt idx="155697">
                  <c:v>4.5176000000000001E-2</c:v>
                </c:pt>
                <c:pt idx="155698">
                  <c:v>4.5176000000000001E-2</c:v>
                </c:pt>
                <c:pt idx="155699">
                  <c:v>4.5176000000000001E-2</c:v>
                </c:pt>
                <c:pt idx="155700">
                  <c:v>4.5176000000000001E-2</c:v>
                </c:pt>
                <c:pt idx="155701">
                  <c:v>4.5177000000000002E-2</c:v>
                </c:pt>
                <c:pt idx="155702">
                  <c:v>4.5177000000000002E-2</c:v>
                </c:pt>
                <c:pt idx="155703">
                  <c:v>4.5177000000000002E-2</c:v>
                </c:pt>
                <c:pt idx="155704">
                  <c:v>4.5177000000000002E-2</c:v>
                </c:pt>
                <c:pt idx="155705">
                  <c:v>4.5178000000000003E-2</c:v>
                </c:pt>
                <c:pt idx="155706">
                  <c:v>4.5178000000000003E-2</c:v>
                </c:pt>
                <c:pt idx="155707">
                  <c:v>4.5178000000000003E-2</c:v>
                </c:pt>
                <c:pt idx="155708">
                  <c:v>4.5178000000000003E-2</c:v>
                </c:pt>
                <c:pt idx="155709">
                  <c:v>4.5178000000000003E-2</c:v>
                </c:pt>
                <c:pt idx="155710">
                  <c:v>4.5178000000000003E-2</c:v>
                </c:pt>
                <c:pt idx="155711">
                  <c:v>4.5178000000000003E-2</c:v>
                </c:pt>
                <c:pt idx="155712">
                  <c:v>4.5178000000000003E-2</c:v>
                </c:pt>
                <c:pt idx="155713">
                  <c:v>4.5178000000000003E-2</c:v>
                </c:pt>
                <c:pt idx="155714">
                  <c:v>4.5177000000000002E-2</c:v>
                </c:pt>
                <c:pt idx="155715">
                  <c:v>4.5177000000000002E-2</c:v>
                </c:pt>
                <c:pt idx="155716">
                  <c:v>4.5177000000000002E-2</c:v>
                </c:pt>
                <c:pt idx="155717">
                  <c:v>4.5177000000000002E-2</c:v>
                </c:pt>
                <c:pt idx="155718">
                  <c:v>4.5177000000000002E-2</c:v>
                </c:pt>
                <c:pt idx="155719">
                  <c:v>4.5177000000000002E-2</c:v>
                </c:pt>
                <c:pt idx="155720">
                  <c:v>4.5176000000000001E-2</c:v>
                </c:pt>
                <c:pt idx="155721">
                  <c:v>4.5176000000000001E-2</c:v>
                </c:pt>
                <c:pt idx="155722">
                  <c:v>4.5176000000000001E-2</c:v>
                </c:pt>
                <c:pt idx="155723">
                  <c:v>4.5175E-2</c:v>
                </c:pt>
                <c:pt idx="155724">
                  <c:v>4.5175E-2</c:v>
                </c:pt>
                <c:pt idx="155725">
                  <c:v>4.5173999999999999E-2</c:v>
                </c:pt>
                <c:pt idx="155726">
                  <c:v>4.5173999999999999E-2</c:v>
                </c:pt>
                <c:pt idx="155727">
                  <c:v>4.5172999999999998E-2</c:v>
                </c:pt>
                <c:pt idx="155728">
                  <c:v>4.5172999999999998E-2</c:v>
                </c:pt>
                <c:pt idx="155729">
                  <c:v>4.5172999999999998E-2</c:v>
                </c:pt>
                <c:pt idx="155730">
                  <c:v>4.5171999999999997E-2</c:v>
                </c:pt>
                <c:pt idx="155731">
                  <c:v>4.5171999999999997E-2</c:v>
                </c:pt>
                <c:pt idx="155732">
                  <c:v>4.5171000000000003E-2</c:v>
                </c:pt>
                <c:pt idx="155733">
                  <c:v>4.5170000000000002E-2</c:v>
                </c:pt>
                <c:pt idx="155734">
                  <c:v>4.5170000000000002E-2</c:v>
                </c:pt>
                <c:pt idx="155735">
                  <c:v>4.5169000000000001E-2</c:v>
                </c:pt>
                <c:pt idx="155736">
                  <c:v>4.5168E-2</c:v>
                </c:pt>
                <c:pt idx="155737">
                  <c:v>4.5168E-2</c:v>
                </c:pt>
                <c:pt idx="155738">
                  <c:v>4.5166999999999999E-2</c:v>
                </c:pt>
                <c:pt idx="155739">
                  <c:v>4.5165999999999998E-2</c:v>
                </c:pt>
                <c:pt idx="155740">
                  <c:v>4.5165999999999998E-2</c:v>
                </c:pt>
                <c:pt idx="155741">
                  <c:v>4.5164999999999997E-2</c:v>
                </c:pt>
                <c:pt idx="155742">
                  <c:v>4.5164999999999997E-2</c:v>
                </c:pt>
                <c:pt idx="155743">
                  <c:v>4.5164000000000003E-2</c:v>
                </c:pt>
                <c:pt idx="155744">
                  <c:v>4.5163000000000002E-2</c:v>
                </c:pt>
                <c:pt idx="155745">
                  <c:v>4.5162000000000001E-2</c:v>
                </c:pt>
                <c:pt idx="155746">
                  <c:v>4.5161E-2</c:v>
                </c:pt>
                <c:pt idx="155747">
                  <c:v>4.5161E-2</c:v>
                </c:pt>
                <c:pt idx="155748">
                  <c:v>4.5159999999999999E-2</c:v>
                </c:pt>
                <c:pt idx="155749">
                  <c:v>4.5158999999999998E-2</c:v>
                </c:pt>
                <c:pt idx="155750">
                  <c:v>4.5157999999999997E-2</c:v>
                </c:pt>
                <c:pt idx="155751">
                  <c:v>4.5157000000000003E-2</c:v>
                </c:pt>
                <c:pt idx="155752">
                  <c:v>4.5157000000000003E-2</c:v>
                </c:pt>
                <c:pt idx="155753">
                  <c:v>4.5156000000000002E-2</c:v>
                </c:pt>
                <c:pt idx="155754">
                  <c:v>4.5155000000000001E-2</c:v>
                </c:pt>
                <c:pt idx="155755">
                  <c:v>4.5154E-2</c:v>
                </c:pt>
                <c:pt idx="155756">
                  <c:v>4.5152999999999999E-2</c:v>
                </c:pt>
                <c:pt idx="155757">
                  <c:v>4.5151999999999998E-2</c:v>
                </c:pt>
                <c:pt idx="155758">
                  <c:v>4.5150999999999997E-2</c:v>
                </c:pt>
                <c:pt idx="155759">
                  <c:v>4.5150000000000003E-2</c:v>
                </c:pt>
                <c:pt idx="155760">
                  <c:v>4.5149000000000002E-2</c:v>
                </c:pt>
                <c:pt idx="155761">
                  <c:v>4.5149000000000002E-2</c:v>
                </c:pt>
                <c:pt idx="155762">
                  <c:v>4.5148000000000001E-2</c:v>
                </c:pt>
                <c:pt idx="155763">
                  <c:v>4.5147E-2</c:v>
                </c:pt>
                <c:pt idx="155764">
                  <c:v>4.5145999999999999E-2</c:v>
                </c:pt>
                <c:pt idx="155765">
                  <c:v>4.5144999999999998E-2</c:v>
                </c:pt>
                <c:pt idx="155766">
                  <c:v>4.5143999999999997E-2</c:v>
                </c:pt>
                <c:pt idx="155767">
                  <c:v>4.5143000000000003E-2</c:v>
                </c:pt>
                <c:pt idx="155768">
                  <c:v>4.5142000000000002E-2</c:v>
                </c:pt>
                <c:pt idx="155769">
                  <c:v>4.5141000000000001E-2</c:v>
                </c:pt>
                <c:pt idx="155770">
                  <c:v>4.514E-2</c:v>
                </c:pt>
                <c:pt idx="155771">
                  <c:v>4.5138999999999999E-2</c:v>
                </c:pt>
                <c:pt idx="155772">
                  <c:v>4.5137999999999998E-2</c:v>
                </c:pt>
                <c:pt idx="155773">
                  <c:v>4.5136999999999997E-2</c:v>
                </c:pt>
                <c:pt idx="155774">
                  <c:v>4.5136000000000003E-2</c:v>
                </c:pt>
                <c:pt idx="155775">
                  <c:v>4.5136000000000003E-2</c:v>
                </c:pt>
                <c:pt idx="155776">
                  <c:v>4.5135000000000002E-2</c:v>
                </c:pt>
                <c:pt idx="155777">
                  <c:v>4.5134000000000001E-2</c:v>
                </c:pt>
                <c:pt idx="155778">
                  <c:v>4.5133E-2</c:v>
                </c:pt>
                <c:pt idx="155779">
                  <c:v>4.5131999999999999E-2</c:v>
                </c:pt>
                <c:pt idx="155780">
                  <c:v>4.5130999999999998E-2</c:v>
                </c:pt>
                <c:pt idx="155781">
                  <c:v>4.5130000000000003E-2</c:v>
                </c:pt>
                <c:pt idx="155782">
                  <c:v>4.5129000000000002E-2</c:v>
                </c:pt>
                <c:pt idx="155783">
                  <c:v>4.5128000000000001E-2</c:v>
                </c:pt>
                <c:pt idx="155784">
                  <c:v>4.5127E-2</c:v>
                </c:pt>
                <c:pt idx="155785">
                  <c:v>4.5127E-2</c:v>
                </c:pt>
                <c:pt idx="155786">
                  <c:v>4.5125999999999999E-2</c:v>
                </c:pt>
                <c:pt idx="155787">
                  <c:v>4.5124999999999998E-2</c:v>
                </c:pt>
                <c:pt idx="155788">
                  <c:v>4.5123999999999997E-2</c:v>
                </c:pt>
                <c:pt idx="155789">
                  <c:v>4.5123999999999997E-2</c:v>
                </c:pt>
                <c:pt idx="155790">
                  <c:v>4.5123000000000003E-2</c:v>
                </c:pt>
                <c:pt idx="155791">
                  <c:v>4.5122000000000002E-2</c:v>
                </c:pt>
                <c:pt idx="155792">
                  <c:v>4.5121000000000001E-2</c:v>
                </c:pt>
                <c:pt idx="155793">
                  <c:v>4.512E-2</c:v>
                </c:pt>
                <c:pt idx="155794">
                  <c:v>4.512E-2</c:v>
                </c:pt>
                <c:pt idx="155795">
                  <c:v>4.5118999999999999E-2</c:v>
                </c:pt>
                <c:pt idx="155796">
                  <c:v>4.5117999999999998E-2</c:v>
                </c:pt>
                <c:pt idx="155797">
                  <c:v>4.5117999999999998E-2</c:v>
                </c:pt>
                <c:pt idx="155798">
                  <c:v>4.5116999999999997E-2</c:v>
                </c:pt>
                <c:pt idx="155799">
                  <c:v>4.5116999999999997E-2</c:v>
                </c:pt>
                <c:pt idx="155800">
                  <c:v>4.5116000000000003E-2</c:v>
                </c:pt>
                <c:pt idx="155801">
                  <c:v>4.5116000000000003E-2</c:v>
                </c:pt>
                <c:pt idx="155802">
                  <c:v>4.5115000000000002E-2</c:v>
                </c:pt>
                <c:pt idx="155803">
                  <c:v>4.5115000000000002E-2</c:v>
                </c:pt>
                <c:pt idx="155804">
                  <c:v>4.5114000000000001E-2</c:v>
                </c:pt>
                <c:pt idx="155805">
                  <c:v>4.5114000000000001E-2</c:v>
                </c:pt>
                <c:pt idx="155806">
                  <c:v>4.5113E-2</c:v>
                </c:pt>
                <c:pt idx="155807">
                  <c:v>4.5113E-2</c:v>
                </c:pt>
                <c:pt idx="155808">
                  <c:v>4.5111999999999999E-2</c:v>
                </c:pt>
                <c:pt idx="155809">
                  <c:v>4.5111999999999999E-2</c:v>
                </c:pt>
                <c:pt idx="155810">
                  <c:v>4.5111999999999999E-2</c:v>
                </c:pt>
                <c:pt idx="155811">
                  <c:v>4.5111999999999999E-2</c:v>
                </c:pt>
                <c:pt idx="155812">
                  <c:v>4.5110999999999998E-2</c:v>
                </c:pt>
                <c:pt idx="155813">
                  <c:v>4.5110999999999998E-2</c:v>
                </c:pt>
                <c:pt idx="155814">
                  <c:v>4.5110999999999998E-2</c:v>
                </c:pt>
                <c:pt idx="155815">
                  <c:v>4.5110999999999998E-2</c:v>
                </c:pt>
                <c:pt idx="155816">
                  <c:v>4.5110999999999998E-2</c:v>
                </c:pt>
                <c:pt idx="155817">
                  <c:v>4.5110999999999998E-2</c:v>
                </c:pt>
                <c:pt idx="155818">
                  <c:v>4.5110999999999998E-2</c:v>
                </c:pt>
                <c:pt idx="155819">
                  <c:v>4.5109999999999997E-2</c:v>
                </c:pt>
                <c:pt idx="155820">
                  <c:v>4.5109999999999997E-2</c:v>
                </c:pt>
                <c:pt idx="155821">
                  <c:v>4.5110999999999998E-2</c:v>
                </c:pt>
                <c:pt idx="155822">
                  <c:v>4.5110999999999998E-2</c:v>
                </c:pt>
                <c:pt idx="155823">
                  <c:v>4.5110999999999998E-2</c:v>
                </c:pt>
                <c:pt idx="155824">
                  <c:v>4.5110999999999998E-2</c:v>
                </c:pt>
                <c:pt idx="155825">
                  <c:v>4.5111999999999999E-2</c:v>
                </c:pt>
                <c:pt idx="155826">
                  <c:v>4.5111999999999999E-2</c:v>
                </c:pt>
                <c:pt idx="155827">
                  <c:v>4.5111999999999999E-2</c:v>
                </c:pt>
                <c:pt idx="155828">
                  <c:v>4.5111999999999999E-2</c:v>
                </c:pt>
                <c:pt idx="155829">
                  <c:v>4.5113E-2</c:v>
                </c:pt>
                <c:pt idx="155830">
                  <c:v>4.5113E-2</c:v>
                </c:pt>
                <c:pt idx="155831">
                  <c:v>4.5114000000000001E-2</c:v>
                </c:pt>
                <c:pt idx="155832">
                  <c:v>4.5114000000000001E-2</c:v>
                </c:pt>
                <c:pt idx="155833">
                  <c:v>4.5115000000000002E-2</c:v>
                </c:pt>
                <c:pt idx="155834">
                  <c:v>4.5115000000000002E-2</c:v>
                </c:pt>
                <c:pt idx="155835">
                  <c:v>4.5116000000000003E-2</c:v>
                </c:pt>
                <c:pt idx="155836">
                  <c:v>4.5116999999999997E-2</c:v>
                </c:pt>
                <c:pt idx="155837">
                  <c:v>4.5117999999999998E-2</c:v>
                </c:pt>
                <c:pt idx="155838">
                  <c:v>4.5117999999999998E-2</c:v>
                </c:pt>
                <c:pt idx="155839">
                  <c:v>4.5118999999999999E-2</c:v>
                </c:pt>
                <c:pt idx="155840">
                  <c:v>4.512E-2</c:v>
                </c:pt>
                <c:pt idx="155841">
                  <c:v>4.5121000000000001E-2</c:v>
                </c:pt>
                <c:pt idx="155842">
                  <c:v>4.5122000000000002E-2</c:v>
                </c:pt>
                <c:pt idx="155843">
                  <c:v>4.5123000000000003E-2</c:v>
                </c:pt>
                <c:pt idx="155844">
                  <c:v>4.5123999999999997E-2</c:v>
                </c:pt>
                <c:pt idx="155845">
                  <c:v>4.5124999999999998E-2</c:v>
                </c:pt>
                <c:pt idx="155846">
                  <c:v>4.5125999999999999E-2</c:v>
                </c:pt>
                <c:pt idx="155847">
                  <c:v>4.5127E-2</c:v>
                </c:pt>
                <c:pt idx="155848">
                  <c:v>4.5128000000000001E-2</c:v>
                </c:pt>
                <c:pt idx="155849">
                  <c:v>4.5129000000000002E-2</c:v>
                </c:pt>
                <c:pt idx="155850">
                  <c:v>4.5130000000000003E-2</c:v>
                </c:pt>
                <c:pt idx="155851">
                  <c:v>4.5131999999999999E-2</c:v>
                </c:pt>
                <c:pt idx="155852">
                  <c:v>4.5133E-2</c:v>
                </c:pt>
                <c:pt idx="155853">
                  <c:v>4.5134000000000001E-2</c:v>
                </c:pt>
                <c:pt idx="155854">
                  <c:v>4.5135000000000002E-2</c:v>
                </c:pt>
                <c:pt idx="155855">
                  <c:v>4.5136000000000003E-2</c:v>
                </c:pt>
                <c:pt idx="155856">
                  <c:v>4.5137999999999998E-2</c:v>
                </c:pt>
                <c:pt idx="155857">
                  <c:v>4.5138999999999999E-2</c:v>
                </c:pt>
                <c:pt idx="155858">
                  <c:v>4.5141000000000001E-2</c:v>
                </c:pt>
                <c:pt idx="155859">
                  <c:v>4.5142000000000002E-2</c:v>
                </c:pt>
                <c:pt idx="155860">
                  <c:v>4.5143000000000003E-2</c:v>
                </c:pt>
                <c:pt idx="155861">
                  <c:v>4.5144999999999998E-2</c:v>
                </c:pt>
                <c:pt idx="155862">
                  <c:v>4.5145999999999999E-2</c:v>
                </c:pt>
                <c:pt idx="155863">
                  <c:v>4.5147E-2</c:v>
                </c:pt>
                <c:pt idx="155864">
                  <c:v>4.5149000000000002E-2</c:v>
                </c:pt>
                <c:pt idx="155865">
                  <c:v>4.5150000000000003E-2</c:v>
                </c:pt>
                <c:pt idx="155866">
                  <c:v>4.5150999999999997E-2</c:v>
                </c:pt>
                <c:pt idx="155867">
                  <c:v>4.5151999999999998E-2</c:v>
                </c:pt>
                <c:pt idx="155868">
                  <c:v>4.5154E-2</c:v>
                </c:pt>
                <c:pt idx="155869">
                  <c:v>4.5155000000000001E-2</c:v>
                </c:pt>
                <c:pt idx="155870">
                  <c:v>4.5156000000000002E-2</c:v>
                </c:pt>
                <c:pt idx="155871">
                  <c:v>4.5157999999999997E-2</c:v>
                </c:pt>
                <c:pt idx="155872">
                  <c:v>4.5158999999999998E-2</c:v>
                </c:pt>
                <c:pt idx="155873">
                  <c:v>4.5159999999999999E-2</c:v>
                </c:pt>
                <c:pt idx="155874">
                  <c:v>4.5161E-2</c:v>
                </c:pt>
                <c:pt idx="155875">
                  <c:v>4.5162000000000001E-2</c:v>
                </c:pt>
                <c:pt idx="155876">
                  <c:v>4.5163000000000002E-2</c:v>
                </c:pt>
                <c:pt idx="155877">
                  <c:v>4.5164000000000003E-2</c:v>
                </c:pt>
                <c:pt idx="155878">
                  <c:v>4.5164000000000003E-2</c:v>
                </c:pt>
                <c:pt idx="155879">
                  <c:v>4.5164999999999997E-2</c:v>
                </c:pt>
                <c:pt idx="155880">
                  <c:v>4.5165999999999998E-2</c:v>
                </c:pt>
                <c:pt idx="155881">
                  <c:v>4.5166999999999999E-2</c:v>
                </c:pt>
                <c:pt idx="155882">
                  <c:v>4.5166999999999999E-2</c:v>
                </c:pt>
                <c:pt idx="155883">
                  <c:v>4.5168E-2</c:v>
                </c:pt>
                <c:pt idx="155884">
                  <c:v>4.5168E-2</c:v>
                </c:pt>
                <c:pt idx="155885">
                  <c:v>4.5169000000000001E-2</c:v>
                </c:pt>
                <c:pt idx="155886">
                  <c:v>4.5169000000000001E-2</c:v>
                </c:pt>
                <c:pt idx="155887">
                  <c:v>4.5169000000000001E-2</c:v>
                </c:pt>
                <c:pt idx="155888">
                  <c:v>4.5169000000000001E-2</c:v>
                </c:pt>
                <c:pt idx="155889">
                  <c:v>4.5169000000000001E-2</c:v>
                </c:pt>
                <c:pt idx="155890">
                  <c:v>4.5169000000000001E-2</c:v>
                </c:pt>
                <c:pt idx="155891">
                  <c:v>4.5169000000000001E-2</c:v>
                </c:pt>
                <c:pt idx="155892">
                  <c:v>4.5169000000000001E-2</c:v>
                </c:pt>
                <c:pt idx="155893">
                  <c:v>4.5169000000000001E-2</c:v>
                </c:pt>
                <c:pt idx="155894">
                  <c:v>4.5169000000000001E-2</c:v>
                </c:pt>
                <c:pt idx="155895">
                  <c:v>4.5169000000000001E-2</c:v>
                </c:pt>
                <c:pt idx="155896">
                  <c:v>4.5168E-2</c:v>
                </c:pt>
                <c:pt idx="155897">
                  <c:v>4.5168E-2</c:v>
                </c:pt>
                <c:pt idx="155898">
                  <c:v>4.5166999999999999E-2</c:v>
                </c:pt>
                <c:pt idx="155899">
                  <c:v>4.5165999999999998E-2</c:v>
                </c:pt>
                <c:pt idx="155900">
                  <c:v>4.5165999999999998E-2</c:v>
                </c:pt>
                <c:pt idx="155901">
                  <c:v>4.5164999999999997E-2</c:v>
                </c:pt>
                <c:pt idx="155902">
                  <c:v>4.5164000000000003E-2</c:v>
                </c:pt>
                <c:pt idx="155903">
                  <c:v>4.5163000000000002E-2</c:v>
                </c:pt>
                <c:pt idx="155904">
                  <c:v>4.5162000000000001E-2</c:v>
                </c:pt>
                <c:pt idx="155905">
                  <c:v>4.5162000000000001E-2</c:v>
                </c:pt>
                <c:pt idx="155906">
                  <c:v>4.5161E-2</c:v>
                </c:pt>
                <c:pt idx="155907">
                  <c:v>4.5159999999999999E-2</c:v>
                </c:pt>
                <c:pt idx="155908">
                  <c:v>4.5158999999999998E-2</c:v>
                </c:pt>
                <c:pt idx="155909">
                  <c:v>4.5157999999999997E-2</c:v>
                </c:pt>
                <c:pt idx="155910">
                  <c:v>4.5157000000000003E-2</c:v>
                </c:pt>
                <c:pt idx="155911">
                  <c:v>4.5155000000000001E-2</c:v>
                </c:pt>
                <c:pt idx="155912">
                  <c:v>4.5154E-2</c:v>
                </c:pt>
                <c:pt idx="155913">
                  <c:v>4.5152999999999999E-2</c:v>
                </c:pt>
                <c:pt idx="155914">
                  <c:v>4.5151999999999998E-2</c:v>
                </c:pt>
                <c:pt idx="155915">
                  <c:v>4.5150999999999997E-2</c:v>
                </c:pt>
                <c:pt idx="155916">
                  <c:v>4.5150000000000003E-2</c:v>
                </c:pt>
                <c:pt idx="155917">
                  <c:v>4.5149000000000002E-2</c:v>
                </c:pt>
                <c:pt idx="155918">
                  <c:v>4.5148000000000001E-2</c:v>
                </c:pt>
                <c:pt idx="155919">
                  <c:v>4.5147E-2</c:v>
                </c:pt>
                <c:pt idx="155920">
                  <c:v>4.5144999999999998E-2</c:v>
                </c:pt>
                <c:pt idx="155921">
                  <c:v>4.5143999999999997E-2</c:v>
                </c:pt>
                <c:pt idx="155922">
                  <c:v>4.5143000000000003E-2</c:v>
                </c:pt>
                <c:pt idx="155923">
                  <c:v>4.5142000000000002E-2</c:v>
                </c:pt>
                <c:pt idx="155924">
                  <c:v>4.5141000000000001E-2</c:v>
                </c:pt>
                <c:pt idx="155925">
                  <c:v>4.514E-2</c:v>
                </c:pt>
                <c:pt idx="155926">
                  <c:v>4.5138999999999999E-2</c:v>
                </c:pt>
                <c:pt idx="155927">
                  <c:v>4.5137999999999998E-2</c:v>
                </c:pt>
                <c:pt idx="155928">
                  <c:v>4.5136999999999997E-2</c:v>
                </c:pt>
                <c:pt idx="155929">
                  <c:v>4.5136000000000003E-2</c:v>
                </c:pt>
                <c:pt idx="155930">
                  <c:v>4.5135000000000002E-2</c:v>
                </c:pt>
                <c:pt idx="155931">
                  <c:v>4.5134000000000001E-2</c:v>
                </c:pt>
                <c:pt idx="155932">
                  <c:v>4.5134000000000001E-2</c:v>
                </c:pt>
                <c:pt idx="155933">
                  <c:v>4.5133E-2</c:v>
                </c:pt>
                <c:pt idx="155934">
                  <c:v>4.5131999999999999E-2</c:v>
                </c:pt>
                <c:pt idx="155935">
                  <c:v>4.5130999999999998E-2</c:v>
                </c:pt>
                <c:pt idx="155936">
                  <c:v>4.5130000000000003E-2</c:v>
                </c:pt>
                <c:pt idx="155937">
                  <c:v>4.5130000000000003E-2</c:v>
                </c:pt>
                <c:pt idx="155938">
                  <c:v>4.5129000000000002E-2</c:v>
                </c:pt>
                <c:pt idx="155939">
                  <c:v>4.5129000000000002E-2</c:v>
                </c:pt>
                <c:pt idx="155940">
                  <c:v>4.5128000000000001E-2</c:v>
                </c:pt>
                <c:pt idx="155941">
                  <c:v>4.5128000000000001E-2</c:v>
                </c:pt>
                <c:pt idx="155942">
                  <c:v>4.5127E-2</c:v>
                </c:pt>
                <c:pt idx="155943">
                  <c:v>4.5127E-2</c:v>
                </c:pt>
                <c:pt idx="155944">
                  <c:v>4.5127E-2</c:v>
                </c:pt>
                <c:pt idx="155945">
                  <c:v>4.5125999999999999E-2</c:v>
                </c:pt>
                <c:pt idx="155946">
                  <c:v>4.5125999999999999E-2</c:v>
                </c:pt>
                <c:pt idx="155947">
                  <c:v>4.5125999999999999E-2</c:v>
                </c:pt>
                <c:pt idx="155948">
                  <c:v>4.5124999999999998E-2</c:v>
                </c:pt>
                <c:pt idx="155949">
                  <c:v>4.5124999999999998E-2</c:v>
                </c:pt>
                <c:pt idx="155950">
                  <c:v>4.5124999999999998E-2</c:v>
                </c:pt>
                <c:pt idx="155951">
                  <c:v>4.5124999999999998E-2</c:v>
                </c:pt>
                <c:pt idx="155952">
                  <c:v>4.5124999999999998E-2</c:v>
                </c:pt>
                <c:pt idx="155953">
                  <c:v>4.5124999999999998E-2</c:v>
                </c:pt>
                <c:pt idx="155954">
                  <c:v>4.5124999999999998E-2</c:v>
                </c:pt>
                <c:pt idx="155955">
                  <c:v>4.5124999999999998E-2</c:v>
                </c:pt>
                <c:pt idx="155956">
                  <c:v>4.5124999999999998E-2</c:v>
                </c:pt>
                <c:pt idx="155957">
                  <c:v>4.5124999999999998E-2</c:v>
                </c:pt>
                <c:pt idx="155958">
                  <c:v>4.5125999999999999E-2</c:v>
                </c:pt>
                <c:pt idx="155959">
                  <c:v>4.5125999999999999E-2</c:v>
                </c:pt>
                <c:pt idx="155960">
                  <c:v>4.5125999999999999E-2</c:v>
                </c:pt>
                <c:pt idx="155961">
                  <c:v>4.5125999999999999E-2</c:v>
                </c:pt>
                <c:pt idx="155962">
                  <c:v>4.5125999999999999E-2</c:v>
                </c:pt>
                <c:pt idx="155963">
                  <c:v>4.5127E-2</c:v>
                </c:pt>
                <c:pt idx="155964">
                  <c:v>4.5127E-2</c:v>
                </c:pt>
                <c:pt idx="155965">
                  <c:v>4.5128000000000001E-2</c:v>
                </c:pt>
                <c:pt idx="155966">
                  <c:v>4.5128000000000001E-2</c:v>
                </c:pt>
                <c:pt idx="155967">
                  <c:v>4.5128000000000001E-2</c:v>
                </c:pt>
                <c:pt idx="155968">
                  <c:v>4.5129000000000002E-2</c:v>
                </c:pt>
                <c:pt idx="155969">
                  <c:v>4.5129000000000002E-2</c:v>
                </c:pt>
                <c:pt idx="155970">
                  <c:v>4.5130000000000003E-2</c:v>
                </c:pt>
                <c:pt idx="155971">
                  <c:v>4.5130000000000003E-2</c:v>
                </c:pt>
                <c:pt idx="155972">
                  <c:v>4.5130999999999998E-2</c:v>
                </c:pt>
                <c:pt idx="155973">
                  <c:v>4.5130999999999998E-2</c:v>
                </c:pt>
                <c:pt idx="155974">
                  <c:v>4.5131999999999999E-2</c:v>
                </c:pt>
                <c:pt idx="155975">
                  <c:v>4.5131999999999999E-2</c:v>
                </c:pt>
                <c:pt idx="155976">
                  <c:v>4.5133E-2</c:v>
                </c:pt>
                <c:pt idx="155977">
                  <c:v>4.5134000000000001E-2</c:v>
                </c:pt>
                <c:pt idx="155978">
                  <c:v>4.5134000000000001E-2</c:v>
                </c:pt>
                <c:pt idx="155979">
                  <c:v>4.5135000000000002E-2</c:v>
                </c:pt>
                <c:pt idx="155980">
                  <c:v>4.5136000000000003E-2</c:v>
                </c:pt>
                <c:pt idx="155981">
                  <c:v>4.5136000000000003E-2</c:v>
                </c:pt>
                <c:pt idx="155982">
                  <c:v>4.5136999999999997E-2</c:v>
                </c:pt>
                <c:pt idx="155983">
                  <c:v>4.5136999999999997E-2</c:v>
                </c:pt>
                <c:pt idx="155984">
                  <c:v>4.5137999999999998E-2</c:v>
                </c:pt>
                <c:pt idx="155985">
                  <c:v>4.5138999999999999E-2</c:v>
                </c:pt>
                <c:pt idx="155986">
                  <c:v>4.5138999999999999E-2</c:v>
                </c:pt>
                <c:pt idx="155987">
                  <c:v>4.514E-2</c:v>
                </c:pt>
                <c:pt idx="155988">
                  <c:v>4.514E-2</c:v>
                </c:pt>
                <c:pt idx="155989">
                  <c:v>4.5141000000000001E-2</c:v>
                </c:pt>
                <c:pt idx="155990">
                  <c:v>4.5141000000000001E-2</c:v>
                </c:pt>
                <c:pt idx="155991">
                  <c:v>4.5142000000000002E-2</c:v>
                </c:pt>
                <c:pt idx="155992">
                  <c:v>4.5142000000000002E-2</c:v>
                </c:pt>
                <c:pt idx="155993">
                  <c:v>4.5142000000000002E-2</c:v>
                </c:pt>
                <c:pt idx="155994">
                  <c:v>4.5143000000000003E-2</c:v>
                </c:pt>
                <c:pt idx="155995">
                  <c:v>4.5143000000000003E-2</c:v>
                </c:pt>
                <c:pt idx="155996">
                  <c:v>4.5143000000000003E-2</c:v>
                </c:pt>
                <c:pt idx="155997">
                  <c:v>4.5143000000000003E-2</c:v>
                </c:pt>
                <c:pt idx="155998">
                  <c:v>4.5143000000000003E-2</c:v>
                </c:pt>
                <c:pt idx="155999">
                  <c:v>4.5143000000000003E-2</c:v>
                </c:pt>
                <c:pt idx="156000">
                  <c:v>4.5143000000000003E-2</c:v>
                </c:pt>
                <c:pt idx="156001">
                  <c:v>4.5143000000000003E-2</c:v>
                </c:pt>
                <c:pt idx="156002">
                  <c:v>4.5143000000000003E-2</c:v>
                </c:pt>
                <c:pt idx="156003">
                  <c:v>4.5143000000000003E-2</c:v>
                </c:pt>
                <c:pt idx="156004">
                  <c:v>4.5142000000000002E-2</c:v>
                </c:pt>
                <c:pt idx="156005">
                  <c:v>4.5142000000000002E-2</c:v>
                </c:pt>
                <c:pt idx="156006">
                  <c:v>4.5141000000000001E-2</c:v>
                </c:pt>
                <c:pt idx="156007">
                  <c:v>4.5141000000000001E-2</c:v>
                </c:pt>
                <c:pt idx="156008">
                  <c:v>4.514E-2</c:v>
                </c:pt>
                <c:pt idx="156009">
                  <c:v>4.514E-2</c:v>
                </c:pt>
                <c:pt idx="156010">
                  <c:v>4.5138999999999999E-2</c:v>
                </c:pt>
                <c:pt idx="156011">
                  <c:v>4.5137999999999998E-2</c:v>
                </c:pt>
                <c:pt idx="156012">
                  <c:v>4.5136999999999997E-2</c:v>
                </c:pt>
                <c:pt idx="156013">
                  <c:v>4.5136999999999997E-2</c:v>
                </c:pt>
                <c:pt idx="156014">
                  <c:v>4.5136000000000003E-2</c:v>
                </c:pt>
                <c:pt idx="156015">
                  <c:v>4.5135000000000002E-2</c:v>
                </c:pt>
                <c:pt idx="156016">
                  <c:v>4.5133E-2</c:v>
                </c:pt>
                <c:pt idx="156017">
                  <c:v>4.5131999999999999E-2</c:v>
                </c:pt>
                <c:pt idx="156018">
                  <c:v>4.5130999999999998E-2</c:v>
                </c:pt>
                <c:pt idx="156019">
                  <c:v>4.5130000000000003E-2</c:v>
                </c:pt>
                <c:pt idx="156020">
                  <c:v>4.5129000000000002E-2</c:v>
                </c:pt>
                <c:pt idx="156021">
                  <c:v>4.5127E-2</c:v>
                </c:pt>
                <c:pt idx="156022">
                  <c:v>4.5125999999999999E-2</c:v>
                </c:pt>
                <c:pt idx="156023">
                  <c:v>4.5124999999999998E-2</c:v>
                </c:pt>
                <c:pt idx="156024">
                  <c:v>4.5123999999999997E-2</c:v>
                </c:pt>
                <c:pt idx="156025">
                  <c:v>4.5123000000000003E-2</c:v>
                </c:pt>
                <c:pt idx="156026">
                  <c:v>4.5121000000000001E-2</c:v>
                </c:pt>
                <c:pt idx="156027">
                  <c:v>4.512E-2</c:v>
                </c:pt>
                <c:pt idx="156028">
                  <c:v>4.5118999999999999E-2</c:v>
                </c:pt>
                <c:pt idx="156029">
                  <c:v>4.5116999999999997E-2</c:v>
                </c:pt>
                <c:pt idx="156030">
                  <c:v>4.5116000000000003E-2</c:v>
                </c:pt>
                <c:pt idx="156031">
                  <c:v>4.5115000000000002E-2</c:v>
                </c:pt>
                <c:pt idx="156032">
                  <c:v>4.5113E-2</c:v>
                </c:pt>
                <c:pt idx="156033">
                  <c:v>4.5111999999999999E-2</c:v>
                </c:pt>
                <c:pt idx="156034">
                  <c:v>4.5110999999999998E-2</c:v>
                </c:pt>
                <c:pt idx="156035">
                  <c:v>4.5109999999999997E-2</c:v>
                </c:pt>
                <c:pt idx="156036">
                  <c:v>4.5109000000000003E-2</c:v>
                </c:pt>
                <c:pt idx="156037">
                  <c:v>4.5108000000000002E-2</c:v>
                </c:pt>
                <c:pt idx="156038">
                  <c:v>4.5107000000000001E-2</c:v>
                </c:pt>
                <c:pt idx="156039">
                  <c:v>4.5106E-2</c:v>
                </c:pt>
                <c:pt idx="156040">
                  <c:v>4.5104999999999999E-2</c:v>
                </c:pt>
                <c:pt idx="156041">
                  <c:v>4.5103999999999998E-2</c:v>
                </c:pt>
                <c:pt idx="156042">
                  <c:v>4.5102999999999997E-2</c:v>
                </c:pt>
                <c:pt idx="156043">
                  <c:v>4.5102000000000003E-2</c:v>
                </c:pt>
                <c:pt idx="156044">
                  <c:v>4.5101000000000002E-2</c:v>
                </c:pt>
                <c:pt idx="156045">
                  <c:v>4.5100000000000001E-2</c:v>
                </c:pt>
                <c:pt idx="156046">
                  <c:v>4.5100000000000001E-2</c:v>
                </c:pt>
                <c:pt idx="156047">
                  <c:v>4.5099E-2</c:v>
                </c:pt>
                <c:pt idx="156048">
                  <c:v>4.5097999999999999E-2</c:v>
                </c:pt>
                <c:pt idx="156049">
                  <c:v>4.5097999999999999E-2</c:v>
                </c:pt>
                <c:pt idx="156050">
                  <c:v>4.5096999999999998E-2</c:v>
                </c:pt>
                <c:pt idx="156051">
                  <c:v>4.5096999999999998E-2</c:v>
                </c:pt>
                <c:pt idx="156052">
                  <c:v>4.5095999999999997E-2</c:v>
                </c:pt>
                <c:pt idx="156053">
                  <c:v>4.5095999999999997E-2</c:v>
                </c:pt>
                <c:pt idx="156054">
                  <c:v>4.5095999999999997E-2</c:v>
                </c:pt>
                <c:pt idx="156055">
                  <c:v>4.5095999999999997E-2</c:v>
                </c:pt>
                <c:pt idx="156056">
                  <c:v>4.5095000000000003E-2</c:v>
                </c:pt>
                <c:pt idx="156057">
                  <c:v>4.5095000000000003E-2</c:v>
                </c:pt>
                <c:pt idx="156058">
                  <c:v>4.5095000000000003E-2</c:v>
                </c:pt>
                <c:pt idx="156059">
                  <c:v>4.5095000000000003E-2</c:v>
                </c:pt>
                <c:pt idx="156060">
                  <c:v>4.5095999999999997E-2</c:v>
                </c:pt>
                <c:pt idx="156061">
                  <c:v>4.5095999999999997E-2</c:v>
                </c:pt>
                <c:pt idx="156062">
                  <c:v>4.5095999999999997E-2</c:v>
                </c:pt>
                <c:pt idx="156063">
                  <c:v>4.5095999999999997E-2</c:v>
                </c:pt>
                <c:pt idx="156064">
                  <c:v>4.5095999999999997E-2</c:v>
                </c:pt>
                <c:pt idx="156065">
                  <c:v>4.5095999999999997E-2</c:v>
                </c:pt>
                <c:pt idx="156066">
                  <c:v>4.5096999999999998E-2</c:v>
                </c:pt>
                <c:pt idx="156067">
                  <c:v>4.5096999999999998E-2</c:v>
                </c:pt>
                <c:pt idx="156068">
                  <c:v>4.5096999999999998E-2</c:v>
                </c:pt>
                <c:pt idx="156069">
                  <c:v>4.5097999999999999E-2</c:v>
                </c:pt>
                <c:pt idx="156070">
                  <c:v>4.5097999999999999E-2</c:v>
                </c:pt>
                <c:pt idx="156071">
                  <c:v>4.5099E-2</c:v>
                </c:pt>
                <c:pt idx="156072">
                  <c:v>4.5099E-2</c:v>
                </c:pt>
                <c:pt idx="156073">
                  <c:v>4.5100000000000001E-2</c:v>
                </c:pt>
                <c:pt idx="156074">
                  <c:v>4.5100000000000001E-2</c:v>
                </c:pt>
                <c:pt idx="156075">
                  <c:v>4.5101000000000002E-2</c:v>
                </c:pt>
                <c:pt idx="156076">
                  <c:v>4.5101000000000002E-2</c:v>
                </c:pt>
                <c:pt idx="156077">
                  <c:v>4.5101000000000002E-2</c:v>
                </c:pt>
                <c:pt idx="156078">
                  <c:v>4.5102000000000003E-2</c:v>
                </c:pt>
                <c:pt idx="156079">
                  <c:v>4.5102000000000003E-2</c:v>
                </c:pt>
                <c:pt idx="156080">
                  <c:v>4.5102999999999997E-2</c:v>
                </c:pt>
                <c:pt idx="156081">
                  <c:v>4.5102999999999997E-2</c:v>
                </c:pt>
                <c:pt idx="156082">
                  <c:v>4.5103999999999998E-2</c:v>
                </c:pt>
                <c:pt idx="156083">
                  <c:v>4.5103999999999998E-2</c:v>
                </c:pt>
                <c:pt idx="156084">
                  <c:v>4.5104999999999999E-2</c:v>
                </c:pt>
                <c:pt idx="156085">
                  <c:v>4.5104999999999999E-2</c:v>
                </c:pt>
                <c:pt idx="156086">
                  <c:v>4.5106E-2</c:v>
                </c:pt>
                <c:pt idx="156087">
                  <c:v>4.5106E-2</c:v>
                </c:pt>
                <c:pt idx="156088">
                  <c:v>4.5106E-2</c:v>
                </c:pt>
                <c:pt idx="156089">
                  <c:v>4.5106E-2</c:v>
                </c:pt>
                <c:pt idx="156090">
                  <c:v>4.5107000000000001E-2</c:v>
                </c:pt>
                <c:pt idx="156091">
                  <c:v>4.5107000000000001E-2</c:v>
                </c:pt>
                <c:pt idx="156092">
                  <c:v>4.5107000000000001E-2</c:v>
                </c:pt>
                <c:pt idx="156093">
                  <c:v>4.5108000000000002E-2</c:v>
                </c:pt>
                <c:pt idx="156094">
                  <c:v>4.5108000000000002E-2</c:v>
                </c:pt>
                <c:pt idx="156095">
                  <c:v>4.5108000000000002E-2</c:v>
                </c:pt>
                <c:pt idx="156096">
                  <c:v>4.5108000000000002E-2</c:v>
                </c:pt>
                <c:pt idx="156097">
                  <c:v>4.5109000000000003E-2</c:v>
                </c:pt>
                <c:pt idx="156098">
                  <c:v>4.5109000000000003E-2</c:v>
                </c:pt>
                <c:pt idx="156099">
                  <c:v>4.5109000000000003E-2</c:v>
                </c:pt>
                <c:pt idx="156100">
                  <c:v>4.5109000000000003E-2</c:v>
                </c:pt>
                <c:pt idx="156101">
                  <c:v>4.5109000000000003E-2</c:v>
                </c:pt>
                <c:pt idx="156102">
                  <c:v>4.5109000000000003E-2</c:v>
                </c:pt>
                <c:pt idx="156103">
                  <c:v>4.5109999999999997E-2</c:v>
                </c:pt>
                <c:pt idx="156104">
                  <c:v>4.5109999999999997E-2</c:v>
                </c:pt>
                <c:pt idx="156105">
                  <c:v>4.5109999999999997E-2</c:v>
                </c:pt>
                <c:pt idx="156106">
                  <c:v>4.5109999999999997E-2</c:v>
                </c:pt>
                <c:pt idx="156107">
                  <c:v>4.5110999999999998E-2</c:v>
                </c:pt>
                <c:pt idx="156108">
                  <c:v>4.5110999999999998E-2</c:v>
                </c:pt>
                <c:pt idx="156109">
                  <c:v>4.5110999999999998E-2</c:v>
                </c:pt>
                <c:pt idx="156110">
                  <c:v>4.5110999999999998E-2</c:v>
                </c:pt>
                <c:pt idx="156111">
                  <c:v>4.5110999999999998E-2</c:v>
                </c:pt>
                <c:pt idx="156112">
                  <c:v>4.5111999999999999E-2</c:v>
                </c:pt>
                <c:pt idx="156113">
                  <c:v>4.5111999999999999E-2</c:v>
                </c:pt>
                <c:pt idx="156114">
                  <c:v>4.5111999999999999E-2</c:v>
                </c:pt>
                <c:pt idx="156115">
                  <c:v>4.5111999999999999E-2</c:v>
                </c:pt>
                <c:pt idx="156116">
                  <c:v>4.5113E-2</c:v>
                </c:pt>
                <c:pt idx="156117">
                  <c:v>4.5113E-2</c:v>
                </c:pt>
                <c:pt idx="156118">
                  <c:v>4.5113E-2</c:v>
                </c:pt>
                <c:pt idx="156119">
                  <c:v>4.5114000000000001E-2</c:v>
                </c:pt>
                <c:pt idx="156120">
                  <c:v>4.5114000000000001E-2</c:v>
                </c:pt>
                <c:pt idx="156121">
                  <c:v>4.5114000000000001E-2</c:v>
                </c:pt>
                <c:pt idx="156122">
                  <c:v>4.5115000000000002E-2</c:v>
                </c:pt>
                <c:pt idx="156123">
                  <c:v>4.5115000000000002E-2</c:v>
                </c:pt>
                <c:pt idx="156124">
                  <c:v>4.5115000000000002E-2</c:v>
                </c:pt>
                <c:pt idx="156125">
                  <c:v>4.5115000000000002E-2</c:v>
                </c:pt>
                <c:pt idx="156126">
                  <c:v>4.5116000000000003E-2</c:v>
                </c:pt>
                <c:pt idx="156127">
                  <c:v>4.5116000000000003E-2</c:v>
                </c:pt>
                <c:pt idx="156128">
                  <c:v>4.5116000000000003E-2</c:v>
                </c:pt>
                <c:pt idx="156129">
                  <c:v>4.5116999999999997E-2</c:v>
                </c:pt>
                <c:pt idx="156130">
                  <c:v>4.5116999999999997E-2</c:v>
                </c:pt>
                <c:pt idx="156131">
                  <c:v>4.5116999999999997E-2</c:v>
                </c:pt>
                <c:pt idx="156132">
                  <c:v>4.5117999999999998E-2</c:v>
                </c:pt>
                <c:pt idx="156133">
                  <c:v>4.5117999999999998E-2</c:v>
                </c:pt>
                <c:pt idx="156134">
                  <c:v>4.5117999999999998E-2</c:v>
                </c:pt>
                <c:pt idx="156135">
                  <c:v>4.5117999999999998E-2</c:v>
                </c:pt>
                <c:pt idx="156136">
                  <c:v>4.5117999999999998E-2</c:v>
                </c:pt>
                <c:pt idx="156137">
                  <c:v>4.5116999999999997E-2</c:v>
                </c:pt>
                <c:pt idx="156138">
                  <c:v>4.5116999999999997E-2</c:v>
                </c:pt>
                <c:pt idx="156139">
                  <c:v>4.5116999999999997E-2</c:v>
                </c:pt>
                <c:pt idx="156140">
                  <c:v>4.5116999999999997E-2</c:v>
                </c:pt>
                <c:pt idx="156141">
                  <c:v>4.5116999999999997E-2</c:v>
                </c:pt>
                <c:pt idx="156142">
                  <c:v>4.5116000000000003E-2</c:v>
                </c:pt>
                <c:pt idx="156143">
                  <c:v>4.5116000000000003E-2</c:v>
                </c:pt>
                <c:pt idx="156144">
                  <c:v>4.5115000000000002E-2</c:v>
                </c:pt>
                <c:pt idx="156145">
                  <c:v>4.5115000000000002E-2</c:v>
                </c:pt>
                <c:pt idx="156146">
                  <c:v>4.5114000000000001E-2</c:v>
                </c:pt>
                <c:pt idx="156147">
                  <c:v>4.5113E-2</c:v>
                </c:pt>
                <c:pt idx="156148">
                  <c:v>4.5111999999999999E-2</c:v>
                </c:pt>
                <c:pt idx="156149">
                  <c:v>4.5110999999999998E-2</c:v>
                </c:pt>
                <c:pt idx="156150">
                  <c:v>4.5109999999999997E-2</c:v>
                </c:pt>
                <c:pt idx="156151">
                  <c:v>4.5109000000000003E-2</c:v>
                </c:pt>
                <c:pt idx="156152">
                  <c:v>4.5108000000000002E-2</c:v>
                </c:pt>
                <c:pt idx="156153">
                  <c:v>4.5107000000000001E-2</c:v>
                </c:pt>
                <c:pt idx="156154">
                  <c:v>4.5106E-2</c:v>
                </c:pt>
                <c:pt idx="156155">
                  <c:v>4.5103999999999998E-2</c:v>
                </c:pt>
                <c:pt idx="156156">
                  <c:v>4.5102999999999997E-2</c:v>
                </c:pt>
                <c:pt idx="156157">
                  <c:v>4.5101000000000002E-2</c:v>
                </c:pt>
                <c:pt idx="156158">
                  <c:v>4.5100000000000001E-2</c:v>
                </c:pt>
                <c:pt idx="156159">
                  <c:v>4.5097999999999999E-2</c:v>
                </c:pt>
                <c:pt idx="156160">
                  <c:v>4.5095999999999997E-2</c:v>
                </c:pt>
                <c:pt idx="156161">
                  <c:v>4.5094000000000002E-2</c:v>
                </c:pt>
                <c:pt idx="156162">
                  <c:v>4.5093000000000001E-2</c:v>
                </c:pt>
                <c:pt idx="156163">
                  <c:v>4.5090999999999999E-2</c:v>
                </c:pt>
                <c:pt idx="156164">
                  <c:v>4.5088999999999997E-2</c:v>
                </c:pt>
                <c:pt idx="156165">
                  <c:v>4.5087000000000002E-2</c:v>
                </c:pt>
                <c:pt idx="156166">
                  <c:v>4.5086000000000001E-2</c:v>
                </c:pt>
                <c:pt idx="156167">
                  <c:v>4.5083999999999999E-2</c:v>
                </c:pt>
                <c:pt idx="156168">
                  <c:v>4.5081999999999997E-2</c:v>
                </c:pt>
                <c:pt idx="156169">
                  <c:v>4.5080000000000002E-2</c:v>
                </c:pt>
                <c:pt idx="156170">
                  <c:v>4.5078E-2</c:v>
                </c:pt>
                <c:pt idx="156171">
                  <c:v>4.5075999999999998E-2</c:v>
                </c:pt>
                <c:pt idx="156172">
                  <c:v>4.5074000000000003E-2</c:v>
                </c:pt>
                <c:pt idx="156173">
                  <c:v>4.5072000000000001E-2</c:v>
                </c:pt>
                <c:pt idx="156174">
                  <c:v>4.5069999999999999E-2</c:v>
                </c:pt>
                <c:pt idx="156175">
                  <c:v>4.5067999999999997E-2</c:v>
                </c:pt>
                <c:pt idx="156176">
                  <c:v>4.5067000000000003E-2</c:v>
                </c:pt>
                <c:pt idx="156177">
                  <c:v>4.5065000000000001E-2</c:v>
                </c:pt>
                <c:pt idx="156178">
                  <c:v>4.5062999999999999E-2</c:v>
                </c:pt>
                <c:pt idx="156179">
                  <c:v>4.5061999999999998E-2</c:v>
                </c:pt>
                <c:pt idx="156180">
                  <c:v>4.5060000000000003E-2</c:v>
                </c:pt>
                <c:pt idx="156181">
                  <c:v>4.5058000000000001E-2</c:v>
                </c:pt>
                <c:pt idx="156182">
                  <c:v>4.5057E-2</c:v>
                </c:pt>
                <c:pt idx="156183">
                  <c:v>4.5054999999999998E-2</c:v>
                </c:pt>
                <c:pt idx="156184">
                  <c:v>4.5053999999999997E-2</c:v>
                </c:pt>
                <c:pt idx="156185">
                  <c:v>4.5052000000000002E-2</c:v>
                </c:pt>
                <c:pt idx="156186">
                  <c:v>4.5051000000000001E-2</c:v>
                </c:pt>
                <c:pt idx="156187">
                  <c:v>4.505E-2</c:v>
                </c:pt>
                <c:pt idx="156188">
                  <c:v>4.5048999999999999E-2</c:v>
                </c:pt>
                <c:pt idx="156189">
                  <c:v>4.5047999999999998E-2</c:v>
                </c:pt>
                <c:pt idx="156190">
                  <c:v>4.5046999999999997E-2</c:v>
                </c:pt>
                <c:pt idx="156191">
                  <c:v>4.5046000000000003E-2</c:v>
                </c:pt>
                <c:pt idx="156192">
                  <c:v>4.5045000000000002E-2</c:v>
                </c:pt>
                <c:pt idx="156193">
                  <c:v>4.5044000000000001E-2</c:v>
                </c:pt>
                <c:pt idx="156194">
                  <c:v>4.5044000000000001E-2</c:v>
                </c:pt>
                <c:pt idx="156195">
                  <c:v>4.5043E-2</c:v>
                </c:pt>
                <c:pt idx="156196">
                  <c:v>4.5041999999999999E-2</c:v>
                </c:pt>
                <c:pt idx="156197">
                  <c:v>4.5041999999999999E-2</c:v>
                </c:pt>
                <c:pt idx="156198">
                  <c:v>4.5040999999999998E-2</c:v>
                </c:pt>
                <c:pt idx="156199">
                  <c:v>4.5040999999999998E-2</c:v>
                </c:pt>
                <c:pt idx="156200">
                  <c:v>4.5040999999999998E-2</c:v>
                </c:pt>
                <c:pt idx="156201">
                  <c:v>4.5040999999999998E-2</c:v>
                </c:pt>
                <c:pt idx="156202">
                  <c:v>4.5040999999999998E-2</c:v>
                </c:pt>
                <c:pt idx="156203">
                  <c:v>4.5039999999999997E-2</c:v>
                </c:pt>
                <c:pt idx="156204">
                  <c:v>4.5039999999999997E-2</c:v>
                </c:pt>
                <c:pt idx="156205">
                  <c:v>4.5039999999999997E-2</c:v>
                </c:pt>
                <c:pt idx="156206">
                  <c:v>4.5039999999999997E-2</c:v>
                </c:pt>
                <c:pt idx="156207">
                  <c:v>4.5039999999999997E-2</c:v>
                </c:pt>
                <c:pt idx="156208">
                  <c:v>4.5040999999999998E-2</c:v>
                </c:pt>
                <c:pt idx="156209">
                  <c:v>4.5040999999999998E-2</c:v>
                </c:pt>
                <c:pt idx="156210">
                  <c:v>4.5040999999999998E-2</c:v>
                </c:pt>
                <c:pt idx="156211">
                  <c:v>4.5041999999999999E-2</c:v>
                </c:pt>
                <c:pt idx="156212">
                  <c:v>4.5041999999999999E-2</c:v>
                </c:pt>
                <c:pt idx="156213">
                  <c:v>4.5043E-2</c:v>
                </c:pt>
                <c:pt idx="156214">
                  <c:v>4.5043E-2</c:v>
                </c:pt>
                <c:pt idx="156215">
                  <c:v>4.5044000000000001E-2</c:v>
                </c:pt>
                <c:pt idx="156216">
                  <c:v>4.5044000000000001E-2</c:v>
                </c:pt>
                <c:pt idx="156217">
                  <c:v>4.5045000000000002E-2</c:v>
                </c:pt>
                <c:pt idx="156218">
                  <c:v>4.5046000000000003E-2</c:v>
                </c:pt>
                <c:pt idx="156219">
                  <c:v>4.5046000000000003E-2</c:v>
                </c:pt>
                <c:pt idx="156220">
                  <c:v>4.5046999999999997E-2</c:v>
                </c:pt>
                <c:pt idx="156221">
                  <c:v>4.5047999999999998E-2</c:v>
                </c:pt>
                <c:pt idx="156222">
                  <c:v>4.5048999999999999E-2</c:v>
                </c:pt>
                <c:pt idx="156223">
                  <c:v>4.505E-2</c:v>
                </c:pt>
                <c:pt idx="156224">
                  <c:v>4.5051000000000001E-2</c:v>
                </c:pt>
                <c:pt idx="156225">
                  <c:v>4.5052000000000002E-2</c:v>
                </c:pt>
                <c:pt idx="156226">
                  <c:v>4.5053000000000003E-2</c:v>
                </c:pt>
                <c:pt idx="156227">
                  <c:v>4.5054999999999998E-2</c:v>
                </c:pt>
                <c:pt idx="156228">
                  <c:v>4.5055999999999999E-2</c:v>
                </c:pt>
                <c:pt idx="156229">
                  <c:v>4.5057E-2</c:v>
                </c:pt>
                <c:pt idx="156230">
                  <c:v>4.5058000000000001E-2</c:v>
                </c:pt>
                <c:pt idx="156231">
                  <c:v>4.5059000000000002E-2</c:v>
                </c:pt>
                <c:pt idx="156232">
                  <c:v>4.5060000000000003E-2</c:v>
                </c:pt>
                <c:pt idx="156233">
                  <c:v>4.5060999999999997E-2</c:v>
                </c:pt>
                <c:pt idx="156234">
                  <c:v>4.5062999999999999E-2</c:v>
                </c:pt>
                <c:pt idx="156235">
                  <c:v>4.5064E-2</c:v>
                </c:pt>
                <c:pt idx="156236">
                  <c:v>4.5065000000000001E-2</c:v>
                </c:pt>
                <c:pt idx="156237">
                  <c:v>4.5066000000000002E-2</c:v>
                </c:pt>
                <c:pt idx="156238">
                  <c:v>4.5067000000000003E-2</c:v>
                </c:pt>
                <c:pt idx="156239">
                  <c:v>4.5067999999999997E-2</c:v>
                </c:pt>
                <c:pt idx="156240">
                  <c:v>4.5068999999999998E-2</c:v>
                </c:pt>
                <c:pt idx="156241">
                  <c:v>4.5069999999999999E-2</c:v>
                </c:pt>
                <c:pt idx="156242">
                  <c:v>4.5071E-2</c:v>
                </c:pt>
                <c:pt idx="156243">
                  <c:v>4.5071E-2</c:v>
                </c:pt>
                <c:pt idx="156244">
                  <c:v>4.5072000000000001E-2</c:v>
                </c:pt>
                <c:pt idx="156245">
                  <c:v>4.5072000000000001E-2</c:v>
                </c:pt>
                <c:pt idx="156246">
                  <c:v>4.5072000000000001E-2</c:v>
                </c:pt>
                <c:pt idx="156247">
                  <c:v>4.5072000000000001E-2</c:v>
                </c:pt>
                <c:pt idx="156248">
                  <c:v>4.5072000000000001E-2</c:v>
                </c:pt>
                <c:pt idx="156249">
                  <c:v>4.5071E-2</c:v>
                </c:pt>
                <c:pt idx="156250">
                  <c:v>4.5069999999999999E-2</c:v>
                </c:pt>
                <c:pt idx="156251">
                  <c:v>4.5068999999999998E-2</c:v>
                </c:pt>
                <c:pt idx="156252">
                  <c:v>4.5067000000000003E-2</c:v>
                </c:pt>
                <c:pt idx="156253">
                  <c:v>4.5065000000000001E-2</c:v>
                </c:pt>
                <c:pt idx="156254">
                  <c:v>4.5062999999999999E-2</c:v>
                </c:pt>
                <c:pt idx="156255">
                  <c:v>4.5060000000000003E-2</c:v>
                </c:pt>
                <c:pt idx="156256">
                  <c:v>4.5057E-2</c:v>
                </c:pt>
                <c:pt idx="156257">
                  <c:v>4.5053000000000003E-2</c:v>
                </c:pt>
                <c:pt idx="156258">
                  <c:v>4.5048999999999999E-2</c:v>
                </c:pt>
                <c:pt idx="156259">
                  <c:v>4.5044000000000001E-2</c:v>
                </c:pt>
                <c:pt idx="156260">
                  <c:v>4.5039000000000003E-2</c:v>
                </c:pt>
                <c:pt idx="156261">
                  <c:v>4.5032999999999997E-2</c:v>
                </c:pt>
                <c:pt idx="156262">
                  <c:v>4.5025999999999997E-2</c:v>
                </c:pt>
                <c:pt idx="156263">
                  <c:v>4.5019000000000003E-2</c:v>
                </c:pt>
                <c:pt idx="156264">
                  <c:v>4.5011000000000002E-2</c:v>
                </c:pt>
                <c:pt idx="156265">
                  <c:v>4.5002E-2</c:v>
                </c:pt>
                <c:pt idx="156266">
                  <c:v>4.4991999999999997E-2</c:v>
                </c:pt>
                <c:pt idx="156267">
                  <c:v>4.4982000000000001E-2</c:v>
                </c:pt>
                <c:pt idx="156268">
                  <c:v>4.4970999999999997E-2</c:v>
                </c:pt>
                <c:pt idx="156269">
                  <c:v>4.4958999999999999E-2</c:v>
                </c:pt>
                <c:pt idx="156270">
                  <c:v>4.4946E-2</c:v>
                </c:pt>
                <c:pt idx="156271">
                  <c:v>4.4932E-2</c:v>
                </c:pt>
                <c:pt idx="156272">
                  <c:v>4.4918E-2</c:v>
                </c:pt>
                <c:pt idx="156273">
                  <c:v>4.4901999999999997E-2</c:v>
                </c:pt>
                <c:pt idx="156274">
                  <c:v>4.4886000000000002E-2</c:v>
                </c:pt>
                <c:pt idx="156275">
                  <c:v>4.4868999999999999E-2</c:v>
                </c:pt>
                <c:pt idx="156276">
                  <c:v>4.4850000000000001E-2</c:v>
                </c:pt>
                <c:pt idx="156277">
                  <c:v>4.4831000000000003E-2</c:v>
                </c:pt>
                <c:pt idx="156278">
                  <c:v>4.4810999999999997E-2</c:v>
                </c:pt>
                <c:pt idx="156279">
                  <c:v>4.4790000000000003E-2</c:v>
                </c:pt>
                <c:pt idx="156280">
                  <c:v>4.4768000000000002E-2</c:v>
                </c:pt>
                <c:pt idx="156281">
                  <c:v>4.4745E-2</c:v>
                </c:pt>
                <c:pt idx="156282">
                  <c:v>4.4721999999999998E-2</c:v>
                </c:pt>
                <c:pt idx="156283">
                  <c:v>4.4697000000000001E-2</c:v>
                </c:pt>
                <c:pt idx="156284">
                  <c:v>4.4671000000000002E-2</c:v>
                </c:pt>
                <c:pt idx="156285">
                  <c:v>4.4644999999999997E-2</c:v>
                </c:pt>
                <c:pt idx="156286">
                  <c:v>4.4617999999999998E-2</c:v>
                </c:pt>
                <c:pt idx="156287">
                  <c:v>4.4588999999999997E-2</c:v>
                </c:pt>
                <c:pt idx="156288">
                  <c:v>4.4560000000000002E-2</c:v>
                </c:pt>
                <c:pt idx="156289">
                  <c:v>4.4531000000000001E-2</c:v>
                </c:pt>
                <c:pt idx="156290">
                  <c:v>4.4499999999999998E-2</c:v>
                </c:pt>
                <c:pt idx="156291">
                  <c:v>4.4469000000000002E-2</c:v>
                </c:pt>
                <c:pt idx="156292">
                  <c:v>4.4436999999999997E-2</c:v>
                </c:pt>
                <c:pt idx="156293">
                  <c:v>4.4403999999999999E-2</c:v>
                </c:pt>
                <c:pt idx="156294">
                  <c:v>4.4371000000000001E-2</c:v>
                </c:pt>
                <c:pt idx="156295">
                  <c:v>4.4338000000000002E-2</c:v>
                </c:pt>
                <c:pt idx="156296">
                  <c:v>4.4303000000000002E-2</c:v>
                </c:pt>
                <c:pt idx="156297">
                  <c:v>4.4268000000000002E-2</c:v>
                </c:pt>
                <c:pt idx="156298">
                  <c:v>4.4233000000000001E-2</c:v>
                </c:pt>
                <c:pt idx="156299">
                  <c:v>4.4198000000000001E-2</c:v>
                </c:pt>
                <c:pt idx="156300">
                  <c:v>4.4160999999999999E-2</c:v>
                </c:pt>
                <c:pt idx="156301">
                  <c:v>4.4124999999999998E-2</c:v>
                </c:pt>
                <c:pt idx="156302">
                  <c:v>4.4089000000000003E-2</c:v>
                </c:pt>
                <c:pt idx="156303">
                  <c:v>4.4052000000000001E-2</c:v>
                </c:pt>
                <c:pt idx="156304">
                  <c:v>4.4014999999999999E-2</c:v>
                </c:pt>
                <c:pt idx="156305">
                  <c:v>4.3978000000000003E-2</c:v>
                </c:pt>
                <c:pt idx="156306">
                  <c:v>4.3941000000000001E-2</c:v>
                </c:pt>
                <c:pt idx="156307">
                  <c:v>4.3905E-2</c:v>
                </c:pt>
                <c:pt idx="156308">
                  <c:v>4.3867999999999997E-2</c:v>
                </c:pt>
                <c:pt idx="156309">
                  <c:v>4.3831000000000002E-2</c:v>
                </c:pt>
                <c:pt idx="156310">
                  <c:v>4.3794E-2</c:v>
                </c:pt>
                <c:pt idx="156311">
                  <c:v>4.3757999999999998E-2</c:v>
                </c:pt>
                <c:pt idx="156312">
                  <c:v>4.3721999999999997E-2</c:v>
                </c:pt>
                <c:pt idx="156313">
                  <c:v>4.3686000000000003E-2</c:v>
                </c:pt>
                <c:pt idx="156314">
                  <c:v>4.3650000000000001E-2</c:v>
                </c:pt>
                <c:pt idx="156315">
                  <c:v>4.3615000000000001E-2</c:v>
                </c:pt>
                <c:pt idx="156316">
                  <c:v>4.3581000000000002E-2</c:v>
                </c:pt>
                <c:pt idx="156317">
                  <c:v>4.3547000000000002E-2</c:v>
                </c:pt>
                <c:pt idx="156318">
                  <c:v>4.3513999999999997E-2</c:v>
                </c:pt>
                <c:pt idx="156319">
                  <c:v>4.3480999999999999E-2</c:v>
                </c:pt>
                <c:pt idx="156320">
                  <c:v>4.3449000000000002E-2</c:v>
                </c:pt>
                <c:pt idx="156321">
                  <c:v>4.3416999999999997E-2</c:v>
                </c:pt>
                <c:pt idx="156322">
                  <c:v>4.3386000000000001E-2</c:v>
                </c:pt>
                <c:pt idx="156323">
                  <c:v>4.3355999999999999E-2</c:v>
                </c:pt>
                <c:pt idx="156324">
                  <c:v>4.3326999999999997E-2</c:v>
                </c:pt>
                <c:pt idx="156325">
                  <c:v>4.3298000000000003E-2</c:v>
                </c:pt>
                <c:pt idx="156326">
                  <c:v>4.3270999999999997E-2</c:v>
                </c:pt>
                <c:pt idx="156327">
                  <c:v>4.3243999999999998E-2</c:v>
                </c:pt>
                <c:pt idx="156328">
                  <c:v>4.3217999999999999E-2</c:v>
                </c:pt>
                <c:pt idx="156329">
                  <c:v>4.3193000000000002E-2</c:v>
                </c:pt>
                <c:pt idx="156330">
                  <c:v>4.3168999999999999E-2</c:v>
                </c:pt>
                <c:pt idx="156331">
                  <c:v>4.3145999999999997E-2</c:v>
                </c:pt>
                <c:pt idx="156332">
                  <c:v>4.3124000000000003E-2</c:v>
                </c:pt>
                <c:pt idx="156333">
                  <c:v>4.3103000000000002E-2</c:v>
                </c:pt>
                <c:pt idx="156334">
                  <c:v>4.3083000000000003E-2</c:v>
                </c:pt>
                <c:pt idx="156335">
                  <c:v>4.3062999999999997E-2</c:v>
                </c:pt>
                <c:pt idx="156336">
                  <c:v>4.3045E-2</c:v>
                </c:pt>
                <c:pt idx="156337">
                  <c:v>4.3027999999999997E-2</c:v>
                </c:pt>
                <c:pt idx="156338">
                  <c:v>4.3011000000000001E-2</c:v>
                </c:pt>
                <c:pt idx="156339">
                  <c:v>4.2995999999999999E-2</c:v>
                </c:pt>
                <c:pt idx="156340">
                  <c:v>4.2981999999999999E-2</c:v>
                </c:pt>
                <c:pt idx="156341">
                  <c:v>4.2967999999999999E-2</c:v>
                </c:pt>
                <c:pt idx="156342">
                  <c:v>4.2956000000000001E-2</c:v>
                </c:pt>
                <c:pt idx="156343">
                  <c:v>4.2944000000000003E-2</c:v>
                </c:pt>
                <c:pt idx="156344">
                  <c:v>4.2932999999999999E-2</c:v>
                </c:pt>
                <c:pt idx="156345">
                  <c:v>4.2923000000000003E-2</c:v>
                </c:pt>
                <c:pt idx="156346">
                  <c:v>4.2914000000000001E-2</c:v>
                </c:pt>
                <c:pt idx="156347">
                  <c:v>4.2906E-2</c:v>
                </c:pt>
                <c:pt idx="156348">
                  <c:v>4.2897999999999999E-2</c:v>
                </c:pt>
                <c:pt idx="156349">
                  <c:v>4.2890999999999999E-2</c:v>
                </c:pt>
                <c:pt idx="156350">
                  <c:v>4.2885E-2</c:v>
                </c:pt>
                <c:pt idx="156351">
                  <c:v>4.2880000000000001E-2</c:v>
                </c:pt>
                <c:pt idx="156352">
                  <c:v>4.2875000000000003E-2</c:v>
                </c:pt>
                <c:pt idx="156353">
                  <c:v>4.2870999999999999E-2</c:v>
                </c:pt>
                <c:pt idx="156354">
                  <c:v>4.2868000000000003E-2</c:v>
                </c:pt>
                <c:pt idx="156355">
                  <c:v>4.2865E-2</c:v>
                </c:pt>
                <c:pt idx="156356">
                  <c:v>4.2861999999999997E-2</c:v>
                </c:pt>
                <c:pt idx="156357">
                  <c:v>4.2860000000000002E-2</c:v>
                </c:pt>
                <c:pt idx="156358">
                  <c:v>4.2859000000000001E-2</c:v>
                </c:pt>
                <c:pt idx="156359">
                  <c:v>4.2856999999999999E-2</c:v>
                </c:pt>
                <c:pt idx="156360">
                  <c:v>4.2856999999999999E-2</c:v>
                </c:pt>
                <c:pt idx="156361">
                  <c:v>4.2855999999999998E-2</c:v>
                </c:pt>
                <c:pt idx="156362">
                  <c:v>4.2855999999999998E-2</c:v>
                </c:pt>
                <c:pt idx="156363">
                  <c:v>4.2855999999999998E-2</c:v>
                </c:pt>
                <c:pt idx="156364">
                  <c:v>4.2855999999999998E-2</c:v>
                </c:pt>
                <c:pt idx="156365">
                  <c:v>4.2856999999999999E-2</c:v>
                </c:pt>
                <c:pt idx="156366">
                  <c:v>4.2856999999999999E-2</c:v>
                </c:pt>
                <c:pt idx="156367">
                  <c:v>4.2858E-2</c:v>
                </c:pt>
                <c:pt idx="156368">
                  <c:v>4.2858E-2</c:v>
                </c:pt>
                <c:pt idx="156369">
                  <c:v>4.2858E-2</c:v>
                </c:pt>
                <c:pt idx="156370">
                  <c:v>4.2859000000000001E-2</c:v>
                </c:pt>
                <c:pt idx="156371">
                  <c:v>4.2859000000000001E-2</c:v>
                </c:pt>
                <c:pt idx="156372">
                  <c:v>4.2859000000000001E-2</c:v>
                </c:pt>
                <c:pt idx="156373">
                  <c:v>4.2859000000000001E-2</c:v>
                </c:pt>
                <c:pt idx="156374">
                  <c:v>4.2859000000000001E-2</c:v>
                </c:pt>
                <c:pt idx="156375">
                  <c:v>4.2858E-2</c:v>
                </c:pt>
                <c:pt idx="156376">
                  <c:v>4.2858E-2</c:v>
                </c:pt>
                <c:pt idx="156377">
                  <c:v>4.2856999999999999E-2</c:v>
                </c:pt>
                <c:pt idx="156378">
                  <c:v>4.2855999999999998E-2</c:v>
                </c:pt>
                <c:pt idx="156379">
                  <c:v>4.2854000000000003E-2</c:v>
                </c:pt>
                <c:pt idx="156380">
                  <c:v>4.2852000000000001E-2</c:v>
                </c:pt>
                <c:pt idx="156381">
                  <c:v>4.2849999999999999E-2</c:v>
                </c:pt>
                <c:pt idx="156382">
                  <c:v>4.2847000000000003E-2</c:v>
                </c:pt>
                <c:pt idx="156383">
                  <c:v>4.2844E-2</c:v>
                </c:pt>
                <c:pt idx="156384">
                  <c:v>4.2840000000000003E-2</c:v>
                </c:pt>
                <c:pt idx="156385">
                  <c:v>4.2835999999999999E-2</c:v>
                </c:pt>
                <c:pt idx="156386">
                  <c:v>4.2832000000000002E-2</c:v>
                </c:pt>
                <c:pt idx="156387">
                  <c:v>4.2826999999999997E-2</c:v>
                </c:pt>
                <c:pt idx="156388">
                  <c:v>4.2820999999999998E-2</c:v>
                </c:pt>
                <c:pt idx="156389">
                  <c:v>4.2816E-2</c:v>
                </c:pt>
                <c:pt idx="156390">
                  <c:v>4.2809E-2</c:v>
                </c:pt>
                <c:pt idx="156391">
                  <c:v>4.2803000000000001E-2</c:v>
                </c:pt>
                <c:pt idx="156392">
                  <c:v>4.2795E-2</c:v>
                </c:pt>
                <c:pt idx="156393">
                  <c:v>4.2788E-2</c:v>
                </c:pt>
                <c:pt idx="156394">
                  <c:v>4.2778999999999998E-2</c:v>
                </c:pt>
                <c:pt idx="156395">
                  <c:v>4.2771000000000003E-2</c:v>
                </c:pt>
                <c:pt idx="156396">
                  <c:v>4.2762000000000001E-2</c:v>
                </c:pt>
                <c:pt idx="156397">
                  <c:v>4.2751999999999998E-2</c:v>
                </c:pt>
                <c:pt idx="156398">
                  <c:v>4.2742000000000002E-2</c:v>
                </c:pt>
                <c:pt idx="156399">
                  <c:v>4.2731999999999999E-2</c:v>
                </c:pt>
                <c:pt idx="156400">
                  <c:v>4.2722000000000003E-2</c:v>
                </c:pt>
                <c:pt idx="156401">
                  <c:v>4.2710999999999999E-2</c:v>
                </c:pt>
                <c:pt idx="156402">
                  <c:v>4.2699000000000001E-2</c:v>
                </c:pt>
                <c:pt idx="156403">
                  <c:v>4.2687999999999997E-2</c:v>
                </c:pt>
                <c:pt idx="156404">
                  <c:v>4.2675999999999999E-2</c:v>
                </c:pt>
                <c:pt idx="156405">
                  <c:v>4.2663E-2</c:v>
                </c:pt>
                <c:pt idx="156406">
                  <c:v>4.2651000000000001E-2</c:v>
                </c:pt>
                <c:pt idx="156407">
                  <c:v>4.2638000000000002E-2</c:v>
                </c:pt>
                <c:pt idx="156408">
                  <c:v>4.2625000000000003E-2</c:v>
                </c:pt>
                <c:pt idx="156409">
                  <c:v>4.2611000000000003E-2</c:v>
                </c:pt>
                <c:pt idx="156410">
                  <c:v>4.2597999999999997E-2</c:v>
                </c:pt>
                <c:pt idx="156411">
                  <c:v>4.2583999999999997E-2</c:v>
                </c:pt>
                <c:pt idx="156412">
                  <c:v>4.2570999999999998E-2</c:v>
                </c:pt>
                <c:pt idx="156413">
                  <c:v>4.2556999999999998E-2</c:v>
                </c:pt>
                <c:pt idx="156414">
                  <c:v>4.2542999999999997E-2</c:v>
                </c:pt>
                <c:pt idx="156415">
                  <c:v>4.2528999999999997E-2</c:v>
                </c:pt>
                <c:pt idx="156416">
                  <c:v>4.2514999999999997E-2</c:v>
                </c:pt>
                <c:pt idx="156417">
                  <c:v>4.2500000000000003E-2</c:v>
                </c:pt>
                <c:pt idx="156418">
                  <c:v>4.2486000000000003E-2</c:v>
                </c:pt>
                <c:pt idx="156419">
                  <c:v>4.2472000000000003E-2</c:v>
                </c:pt>
                <c:pt idx="156420">
                  <c:v>4.2458000000000003E-2</c:v>
                </c:pt>
                <c:pt idx="156421">
                  <c:v>4.2444000000000003E-2</c:v>
                </c:pt>
                <c:pt idx="156422">
                  <c:v>4.2430000000000002E-2</c:v>
                </c:pt>
                <c:pt idx="156423">
                  <c:v>4.2416000000000002E-2</c:v>
                </c:pt>
                <c:pt idx="156424">
                  <c:v>4.2403000000000003E-2</c:v>
                </c:pt>
                <c:pt idx="156425">
                  <c:v>4.2389000000000003E-2</c:v>
                </c:pt>
                <c:pt idx="156426">
                  <c:v>4.2375999999999997E-2</c:v>
                </c:pt>
                <c:pt idx="156427">
                  <c:v>4.2362999999999998E-2</c:v>
                </c:pt>
                <c:pt idx="156428">
                  <c:v>4.2349999999999999E-2</c:v>
                </c:pt>
                <c:pt idx="156429">
                  <c:v>4.2337E-2</c:v>
                </c:pt>
                <c:pt idx="156430">
                  <c:v>4.2325000000000002E-2</c:v>
                </c:pt>
                <c:pt idx="156431">
                  <c:v>4.2312000000000002E-2</c:v>
                </c:pt>
                <c:pt idx="156432">
                  <c:v>4.2299999999999997E-2</c:v>
                </c:pt>
                <c:pt idx="156433">
                  <c:v>4.2289E-2</c:v>
                </c:pt>
                <c:pt idx="156434">
                  <c:v>4.2278000000000003E-2</c:v>
                </c:pt>
                <c:pt idx="156435">
                  <c:v>4.2266999999999999E-2</c:v>
                </c:pt>
                <c:pt idx="156436">
                  <c:v>4.2256000000000002E-2</c:v>
                </c:pt>
                <c:pt idx="156437">
                  <c:v>4.2245999999999999E-2</c:v>
                </c:pt>
                <c:pt idx="156438">
                  <c:v>4.2236000000000003E-2</c:v>
                </c:pt>
                <c:pt idx="156439">
                  <c:v>4.2226E-2</c:v>
                </c:pt>
                <c:pt idx="156440">
                  <c:v>4.2215999999999997E-2</c:v>
                </c:pt>
                <c:pt idx="156441">
                  <c:v>4.2207000000000001E-2</c:v>
                </c:pt>
                <c:pt idx="156442">
                  <c:v>4.2199E-2</c:v>
                </c:pt>
                <c:pt idx="156443">
                  <c:v>4.2189999999999998E-2</c:v>
                </c:pt>
                <c:pt idx="156444">
                  <c:v>4.2181999999999997E-2</c:v>
                </c:pt>
                <c:pt idx="156445">
                  <c:v>4.2174999999999997E-2</c:v>
                </c:pt>
                <c:pt idx="156446">
                  <c:v>4.2167000000000003E-2</c:v>
                </c:pt>
                <c:pt idx="156447">
                  <c:v>4.2160999999999997E-2</c:v>
                </c:pt>
                <c:pt idx="156448">
                  <c:v>4.2153999999999997E-2</c:v>
                </c:pt>
                <c:pt idx="156449">
                  <c:v>4.2147999999999998E-2</c:v>
                </c:pt>
                <c:pt idx="156450">
                  <c:v>4.2141999999999999E-2</c:v>
                </c:pt>
                <c:pt idx="156451">
                  <c:v>4.2137000000000001E-2</c:v>
                </c:pt>
                <c:pt idx="156452">
                  <c:v>4.2131000000000002E-2</c:v>
                </c:pt>
                <c:pt idx="156453">
                  <c:v>4.2125999999999997E-2</c:v>
                </c:pt>
                <c:pt idx="156454">
                  <c:v>4.2122E-2</c:v>
                </c:pt>
                <c:pt idx="156455">
                  <c:v>4.2118000000000003E-2</c:v>
                </c:pt>
                <c:pt idx="156456">
                  <c:v>4.2113999999999999E-2</c:v>
                </c:pt>
                <c:pt idx="156457">
                  <c:v>4.2110000000000002E-2</c:v>
                </c:pt>
                <c:pt idx="156458">
                  <c:v>4.2106999999999999E-2</c:v>
                </c:pt>
                <c:pt idx="156459">
                  <c:v>4.2104000000000003E-2</c:v>
                </c:pt>
                <c:pt idx="156460">
                  <c:v>4.2101E-2</c:v>
                </c:pt>
                <c:pt idx="156461">
                  <c:v>4.2098999999999998E-2</c:v>
                </c:pt>
                <c:pt idx="156462">
                  <c:v>4.2097000000000002E-2</c:v>
                </c:pt>
                <c:pt idx="156463">
                  <c:v>4.2095E-2</c:v>
                </c:pt>
                <c:pt idx="156464">
                  <c:v>4.2092999999999998E-2</c:v>
                </c:pt>
                <c:pt idx="156465">
                  <c:v>4.2091999999999997E-2</c:v>
                </c:pt>
                <c:pt idx="156466">
                  <c:v>4.2090000000000002E-2</c:v>
                </c:pt>
                <c:pt idx="156467">
                  <c:v>4.2089000000000001E-2</c:v>
                </c:pt>
                <c:pt idx="156468">
                  <c:v>4.2088E-2</c:v>
                </c:pt>
                <c:pt idx="156469">
                  <c:v>4.2088E-2</c:v>
                </c:pt>
                <c:pt idx="156470">
                  <c:v>4.2086999999999999E-2</c:v>
                </c:pt>
                <c:pt idx="156471">
                  <c:v>4.2086999999999999E-2</c:v>
                </c:pt>
                <c:pt idx="156472">
                  <c:v>4.2086999999999999E-2</c:v>
                </c:pt>
                <c:pt idx="156473">
                  <c:v>4.2086999999999999E-2</c:v>
                </c:pt>
                <c:pt idx="156474">
                  <c:v>4.2086999999999999E-2</c:v>
                </c:pt>
                <c:pt idx="156475">
                  <c:v>4.2086999999999999E-2</c:v>
                </c:pt>
                <c:pt idx="156476">
                  <c:v>4.2086999999999999E-2</c:v>
                </c:pt>
                <c:pt idx="156477">
                  <c:v>4.2086999999999999E-2</c:v>
                </c:pt>
                <c:pt idx="156478">
                  <c:v>4.2086999999999999E-2</c:v>
                </c:pt>
                <c:pt idx="156479">
                  <c:v>4.2088E-2</c:v>
                </c:pt>
                <c:pt idx="156480">
                  <c:v>4.2088E-2</c:v>
                </c:pt>
                <c:pt idx="156481">
                  <c:v>4.2089000000000001E-2</c:v>
                </c:pt>
                <c:pt idx="156482">
                  <c:v>4.2090000000000002E-2</c:v>
                </c:pt>
                <c:pt idx="156483">
                  <c:v>4.2090000000000002E-2</c:v>
                </c:pt>
                <c:pt idx="156484">
                  <c:v>4.2091000000000003E-2</c:v>
                </c:pt>
                <c:pt idx="156485">
                  <c:v>4.2091999999999997E-2</c:v>
                </c:pt>
                <c:pt idx="156486">
                  <c:v>4.2091999999999997E-2</c:v>
                </c:pt>
                <c:pt idx="156487">
                  <c:v>4.2092999999999998E-2</c:v>
                </c:pt>
                <c:pt idx="156488">
                  <c:v>4.2092999999999998E-2</c:v>
                </c:pt>
                <c:pt idx="156489">
                  <c:v>4.2093999999999999E-2</c:v>
                </c:pt>
                <c:pt idx="156490">
                  <c:v>4.2093999999999999E-2</c:v>
                </c:pt>
                <c:pt idx="156491">
                  <c:v>4.2095E-2</c:v>
                </c:pt>
                <c:pt idx="156492">
                  <c:v>4.2095E-2</c:v>
                </c:pt>
                <c:pt idx="156493">
                  <c:v>4.2096000000000001E-2</c:v>
                </c:pt>
                <c:pt idx="156494">
                  <c:v>4.2096000000000001E-2</c:v>
                </c:pt>
                <c:pt idx="156495">
                  <c:v>4.2096000000000001E-2</c:v>
                </c:pt>
                <c:pt idx="156496">
                  <c:v>4.2097000000000002E-2</c:v>
                </c:pt>
                <c:pt idx="156497">
                  <c:v>4.2097000000000002E-2</c:v>
                </c:pt>
                <c:pt idx="156498">
                  <c:v>4.2097000000000002E-2</c:v>
                </c:pt>
                <c:pt idx="156499">
                  <c:v>4.2097000000000002E-2</c:v>
                </c:pt>
                <c:pt idx="156500">
                  <c:v>4.2096000000000001E-2</c:v>
                </c:pt>
                <c:pt idx="156501">
                  <c:v>4.2096000000000001E-2</c:v>
                </c:pt>
                <c:pt idx="156502">
                  <c:v>4.2096000000000001E-2</c:v>
                </c:pt>
                <c:pt idx="156503">
                  <c:v>4.2095E-2</c:v>
                </c:pt>
                <c:pt idx="156504">
                  <c:v>4.2095E-2</c:v>
                </c:pt>
                <c:pt idx="156505">
                  <c:v>4.2093999999999999E-2</c:v>
                </c:pt>
                <c:pt idx="156506">
                  <c:v>4.2093999999999999E-2</c:v>
                </c:pt>
                <c:pt idx="156507">
                  <c:v>4.2092999999999998E-2</c:v>
                </c:pt>
                <c:pt idx="156508">
                  <c:v>4.2091999999999997E-2</c:v>
                </c:pt>
                <c:pt idx="156509">
                  <c:v>4.2091000000000003E-2</c:v>
                </c:pt>
                <c:pt idx="156510">
                  <c:v>4.2090000000000002E-2</c:v>
                </c:pt>
                <c:pt idx="156511">
                  <c:v>4.2088E-2</c:v>
                </c:pt>
                <c:pt idx="156512">
                  <c:v>4.2086999999999999E-2</c:v>
                </c:pt>
                <c:pt idx="156513">
                  <c:v>4.2084999999999997E-2</c:v>
                </c:pt>
                <c:pt idx="156514">
                  <c:v>4.2084000000000003E-2</c:v>
                </c:pt>
                <c:pt idx="156515">
                  <c:v>4.2082000000000001E-2</c:v>
                </c:pt>
                <c:pt idx="156516">
                  <c:v>4.2081E-2</c:v>
                </c:pt>
                <c:pt idx="156517">
                  <c:v>4.2078999999999998E-2</c:v>
                </c:pt>
                <c:pt idx="156518">
                  <c:v>4.2077000000000003E-2</c:v>
                </c:pt>
                <c:pt idx="156519">
                  <c:v>4.2075000000000001E-2</c:v>
                </c:pt>
                <c:pt idx="156520">
                  <c:v>4.2072999999999999E-2</c:v>
                </c:pt>
                <c:pt idx="156521">
                  <c:v>4.2070999999999997E-2</c:v>
                </c:pt>
                <c:pt idx="156522">
                  <c:v>4.2069000000000002E-2</c:v>
                </c:pt>
                <c:pt idx="156523">
                  <c:v>4.2067E-2</c:v>
                </c:pt>
                <c:pt idx="156524">
                  <c:v>4.2064999999999998E-2</c:v>
                </c:pt>
                <c:pt idx="156525">
                  <c:v>4.2063000000000003E-2</c:v>
                </c:pt>
                <c:pt idx="156526">
                  <c:v>4.206E-2</c:v>
                </c:pt>
                <c:pt idx="156527">
                  <c:v>4.2057999999999998E-2</c:v>
                </c:pt>
                <c:pt idx="156528">
                  <c:v>4.2056000000000003E-2</c:v>
                </c:pt>
                <c:pt idx="156529">
                  <c:v>4.2054000000000001E-2</c:v>
                </c:pt>
                <c:pt idx="156530">
                  <c:v>4.2051999999999999E-2</c:v>
                </c:pt>
                <c:pt idx="156531">
                  <c:v>4.2049000000000003E-2</c:v>
                </c:pt>
                <c:pt idx="156532">
                  <c:v>4.2047000000000001E-2</c:v>
                </c:pt>
                <c:pt idx="156533">
                  <c:v>4.2044999999999999E-2</c:v>
                </c:pt>
                <c:pt idx="156534">
                  <c:v>4.2042999999999997E-2</c:v>
                </c:pt>
                <c:pt idx="156535">
                  <c:v>4.2040000000000001E-2</c:v>
                </c:pt>
                <c:pt idx="156536">
                  <c:v>4.2037999999999999E-2</c:v>
                </c:pt>
                <c:pt idx="156537">
                  <c:v>4.2035999999999997E-2</c:v>
                </c:pt>
                <c:pt idx="156538">
                  <c:v>4.2034000000000002E-2</c:v>
                </c:pt>
                <c:pt idx="156539">
                  <c:v>4.2032E-2</c:v>
                </c:pt>
                <c:pt idx="156540">
                  <c:v>4.2029999999999998E-2</c:v>
                </c:pt>
                <c:pt idx="156541">
                  <c:v>4.2028000000000003E-2</c:v>
                </c:pt>
                <c:pt idx="156542">
                  <c:v>4.2027000000000002E-2</c:v>
                </c:pt>
                <c:pt idx="156543">
                  <c:v>4.2025E-2</c:v>
                </c:pt>
                <c:pt idx="156544">
                  <c:v>4.2022999999999998E-2</c:v>
                </c:pt>
                <c:pt idx="156545">
                  <c:v>4.2021999999999997E-2</c:v>
                </c:pt>
                <c:pt idx="156546">
                  <c:v>4.2020000000000002E-2</c:v>
                </c:pt>
                <c:pt idx="156547">
                  <c:v>4.2019000000000001E-2</c:v>
                </c:pt>
                <c:pt idx="156548">
                  <c:v>4.2016999999999999E-2</c:v>
                </c:pt>
                <c:pt idx="156549">
                  <c:v>4.2015999999999998E-2</c:v>
                </c:pt>
                <c:pt idx="156550">
                  <c:v>4.2014999999999997E-2</c:v>
                </c:pt>
                <c:pt idx="156551">
                  <c:v>4.2014000000000003E-2</c:v>
                </c:pt>
                <c:pt idx="156552">
                  <c:v>4.2013000000000002E-2</c:v>
                </c:pt>
                <c:pt idx="156553">
                  <c:v>4.2012000000000001E-2</c:v>
                </c:pt>
                <c:pt idx="156554">
                  <c:v>4.2012000000000001E-2</c:v>
                </c:pt>
                <c:pt idx="156555">
                  <c:v>4.2011E-2</c:v>
                </c:pt>
                <c:pt idx="156556">
                  <c:v>4.2009999999999999E-2</c:v>
                </c:pt>
                <c:pt idx="156557">
                  <c:v>4.2009999999999999E-2</c:v>
                </c:pt>
                <c:pt idx="156558">
                  <c:v>4.2008999999999998E-2</c:v>
                </c:pt>
                <c:pt idx="156559">
                  <c:v>4.2007999999999997E-2</c:v>
                </c:pt>
                <c:pt idx="156560">
                  <c:v>4.2007999999999997E-2</c:v>
                </c:pt>
                <c:pt idx="156561">
                  <c:v>4.2007999999999997E-2</c:v>
                </c:pt>
                <c:pt idx="156562">
                  <c:v>4.2007000000000003E-2</c:v>
                </c:pt>
                <c:pt idx="156563">
                  <c:v>4.2007000000000003E-2</c:v>
                </c:pt>
                <c:pt idx="156564">
                  <c:v>4.2007000000000003E-2</c:v>
                </c:pt>
                <c:pt idx="156565">
                  <c:v>4.2007000000000003E-2</c:v>
                </c:pt>
                <c:pt idx="156566">
                  <c:v>4.2006000000000002E-2</c:v>
                </c:pt>
                <c:pt idx="156567">
                  <c:v>4.2006000000000002E-2</c:v>
                </c:pt>
                <c:pt idx="156568">
                  <c:v>4.2006000000000002E-2</c:v>
                </c:pt>
                <c:pt idx="156569">
                  <c:v>4.2006000000000002E-2</c:v>
                </c:pt>
                <c:pt idx="156570">
                  <c:v>4.2005000000000001E-2</c:v>
                </c:pt>
                <c:pt idx="156571">
                  <c:v>4.2005000000000001E-2</c:v>
                </c:pt>
                <c:pt idx="156572">
                  <c:v>4.2005000000000001E-2</c:v>
                </c:pt>
                <c:pt idx="156573">
                  <c:v>4.2004E-2</c:v>
                </c:pt>
                <c:pt idx="156574">
                  <c:v>4.2004E-2</c:v>
                </c:pt>
                <c:pt idx="156575">
                  <c:v>4.2004E-2</c:v>
                </c:pt>
                <c:pt idx="156576">
                  <c:v>4.2002999999999999E-2</c:v>
                </c:pt>
                <c:pt idx="156577">
                  <c:v>4.2002999999999999E-2</c:v>
                </c:pt>
                <c:pt idx="156578">
                  <c:v>4.2001999999999998E-2</c:v>
                </c:pt>
                <c:pt idx="156579">
                  <c:v>4.2000999999999997E-2</c:v>
                </c:pt>
                <c:pt idx="156580">
                  <c:v>4.2000999999999997E-2</c:v>
                </c:pt>
                <c:pt idx="156581">
                  <c:v>4.2000000000000003E-2</c:v>
                </c:pt>
                <c:pt idx="156582">
                  <c:v>4.1999000000000002E-2</c:v>
                </c:pt>
                <c:pt idx="156583">
                  <c:v>4.1997E-2</c:v>
                </c:pt>
                <c:pt idx="156584">
                  <c:v>4.1995999999999999E-2</c:v>
                </c:pt>
                <c:pt idx="156585">
                  <c:v>4.1994999999999998E-2</c:v>
                </c:pt>
                <c:pt idx="156586">
                  <c:v>4.1993000000000003E-2</c:v>
                </c:pt>
                <c:pt idx="156587">
                  <c:v>4.1992000000000002E-2</c:v>
                </c:pt>
                <c:pt idx="156588">
                  <c:v>4.199E-2</c:v>
                </c:pt>
                <c:pt idx="156589">
                  <c:v>4.1988999999999999E-2</c:v>
                </c:pt>
                <c:pt idx="156590">
                  <c:v>4.1986999999999997E-2</c:v>
                </c:pt>
                <c:pt idx="156591">
                  <c:v>4.1985000000000001E-2</c:v>
                </c:pt>
                <c:pt idx="156592">
                  <c:v>4.1981999999999998E-2</c:v>
                </c:pt>
                <c:pt idx="156593">
                  <c:v>4.1980000000000003E-2</c:v>
                </c:pt>
                <c:pt idx="156594">
                  <c:v>4.1977E-2</c:v>
                </c:pt>
                <c:pt idx="156595">
                  <c:v>4.1974999999999998E-2</c:v>
                </c:pt>
                <c:pt idx="156596">
                  <c:v>4.1972000000000002E-2</c:v>
                </c:pt>
                <c:pt idx="156597">
                  <c:v>4.1968999999999999E-2</c:v>
                </c:pt>
                <c:pt idx="156598">
                  <c:v>4.1966000000000003E-2</c:v>
                </c:pt>
                <c:pt idx="156599">
                  <c:v>4.1964000000000001E-2</c:v>
                </c:pt>
                <c:pt idx="156600">
                  <c:v>4.1959999999999997E-2</c:v>
                </c:pt>
                <c:pt idx="156601">
                  <c:v>4.1957000000000001E-2</c:v>
                </c:pt>
                <c:pt idx="156602">
                  <c:v>4.1953999999999998E-2</c:v>
                </c:pt>
                <c:pt idx="156603">
                  <c:v>4.1951000000000002E-2</c:v>
                </c:pt>
                <c:pt idx="156604">
                  <c:v>4.1946999999999998E-2</c:v>
                </c:pt>
                <c:pt idx="156605">
                  <c:v>4.1943000000000001E-2</c:v>
                </c:pt>
                <c:pt idx="156606">
                  <c:v>4.1939999999999998E-2</c:v>
                </c:pt>
                <c:pt idx="156607">
                  <c:v>4.1936000000000001E-2</c:v>
                </c:pt>
                <c:pt idx="156608">
                  <c:v>4.1931999999999997E-2</c:v>
                </c:pt>
                <c:pt idx="156609">
                  <c:v>4.1928E-2</c:v>
                </c:pt>
                <c:pt idx="156610">
                  <c:v>4.1924000000000003E-2</c:v>
                </c:pt>
                <c:pt idx="156611">
                  <c:v>4.1919999999999999E-2</c:v>
                </c:pt>
                <c:pt idx="156612">
                  <c:v>4.1916000000000002E-2</c:v>
                </c:pt>
                <c:pt idx="156613">
                  <c:v>4.1911999999999998E-2</c:v>
                </c:pt>
                <c:pt idx="156614">
                  <c:v>4.1909000000000002E-2</c:v>
                </c:pt>
                <c:pt idx="156615">
                  <c:v>4.1904999999999998E-2</c:v>
                </c:pt>
                <c:pt idx="156616">
                  <c:v>4.19E-2</c:v>
                </c:pt>
                <c:pt idx="156617">
                  <c:v>4.1896000000000003E-2</c:v>
                </c:pt>
                <c:pt idx="156618">
                  <c:v>4.1891999999999999E-2</c:v>
                </c:pt>
                <c:pt idx="156619">
                  <c:v>4.1889000000000003E-2</c:v>
                </c:pt>
                <c:pt idx="156620">
                  <c:v>4.1884999999999999E-2</c:v>
                </c:pt>
                <c:pt idx="156621">
                  <c:v>4.1881000000000002E-2</c:v>
                </c:pt>
                <c:pt idx="156622">
                  <c:v>4.1876999999999998E-2</c:v>
                </c:pt>
                <c:pt idx="156623">
                  <c:v>4.1874000000000001E-2</c:v>
                </c:pt>
                <c:pt idx="156624">
                  <c:v>4.1869999999999997E-2</c:v>
                </c:pt>
                <c:pt idx="156625">
                  <c:v>4.1867000000000001E-2</c:v>
                </c:pt>
                <c:pt idx="156626">
                  <c:v>4.1862999999999997E-2</c:v>
                </c:pt>
                <c:pt idx="156627">
                  <c:v>4.1860000000000001E-2</c:v>
                </c:pt>
                <c:pt idx="156628">
                  <c:v>4.1856999999999998E-2</c:v>
                </c:pt>
                <c:pt idx="156629">
                  <c:v>4.1853000000000001E-2</c:v>
                </c:pt>
                <c:pt idx="156630">
                  <c:v>4.1849999999999998E-2</c:v>
                </c:pt>
                <c:pt idx="156631">
                  <c:v>4.1848000000000003E-2</c:v>
                </c:pt>
                <c:pt idx="156632">
                  <c:v>4.1845E-2</c:v>
                </c:pt>
                <c:pt idx="156633">
                  <c:v>4.1841999999999997E-2</c:v>
                </c:pt>
                <c:pt idx="156634">
                  <c:v>4.1840000000000002E-2</c:v>
                </c:pt>
                <c:pt idx="156635">
                  <c:v>4.1836999999999999E-2</c:v>
                </c:pt>
                <c:pt idx="156636">
                  <c:v>4.1834999999999997E-2</c:v>
                </c:pt>
                <c:pt idx="156637">
                  <c:v>4.1833000000000002E-2</c:v>
                </c:pt>
                <c:pt idx="156638">
                  <c:v>4.1831E-2</c:v>
                </c:pt>
                <c:pt idx="156639">
                  <c:v>4.1829999999999999E-2</c:v>
                </c:pt>
                <c:pt idx="156640">
                  <c:v>4.1827999999999997E-2</c:v>
                </c:pt>
                <c:pt idx="156641">
                  <c:v>4.1826000000000002E-2</c:v>
                </c:pt>
                <c:pt idx="156642">
                  <c:v>4.1825000000000001E-2</c:v>
                </c:pt>
                <c:pt idx="156643">
                  <c:v>4.1824E-2</c:v>
                </c:pt>
                <c:pt idx="156644">
                  <c:v>4.1822999999999999E-2</c:v>
                </c:pt>
                <c:pt idx="156645">
                  <c:v>4.1821999999999998E-2</c:v>
                </c:pt>
                <c:pt idx="156646">
                  <c:v>4.1820999999999997E-2</c:v>
                </c:pt>
                <c:pt idx="156647">
                  <c:v>4.1820999999999997E-2</c:v>
                </c:pt>
                <c:pt idx="156648">
                  <c:v>4.1820000000000003E-2</c:v>
                </c:pt>
                <c:pt idx="156649">
                  <c:v>4.1820000000000003E-2</c:v>
                </c:pt>
                <c:pt idx="156650">
                  <c:v>4.1820000000000003E-2</c:v>
                </c:pt>
                <c:pt idx="156651">
                  <c:v>4.1820000000000003E-2</c:v>
                </c:pt>
                <c:pt idx="156652">
                  <c:v>4.1819000000000002E-2</c:v>
                </c:pt>
                <c:pt idx="156653">
                  <c:v>4.1820000000000003E-2</c:v>
                </c:pt>
                <c:pt idx="156654">
                  <c:v>4.1820000000000003E-2</c:v>
                </c:pt>
                <c:pt idx="156655">
                  <c:v>4.1820000000000003E-2</c:v>
                </c:pt>
                <c:pt idx="156656">
                  <c:v>4.1820000000000003E-2</c:v>
                </c:pt>
                <c:pt idx="156657">
                  <c:v>4.1820999999999997E-2</c:v>
                </c:pt>
                <c:pt idx="156658">
                  <c:v>4.1821999999999998E-2</c:v>
                </c:pt>
                <c:pt idx="156659">
                  <c:v>4.1821999999999998E-2</c:v>
                </c:pt>
                <c:pt idx="156660">
                  <c:v>4.1822999999999999E-2</c:v>
                </c:pt>
                <c:pt idx="156661">
                  <c:v>4.1824E-2</c:v>
                </c:pt>
                <c:pt idx="156662">
                  <c:v>4.1825000000000001E-2</c:v>
                </c:pt>
                <c:pt idx="156663">
                  <c:v>4.1825000000000001E-2</c:v>
                </c:pt>
                <c:pt idx="156664">
                  <c:v>4.1826000000000002E-2</c:v>
                </c:pt>
                <c:pt idx="156665">
                  <c:v>4.1827000000000003E-2</c:v>
                </c:pt>
                <c:pt idx="156666">
                  <c:v>4.1827999999999997E-2</c:v>
                </c:pt>
                <c:pt idx="156667">
                  <c:v>4.1828999999999998E-2</c:v>
                </c:pt>
                <c:pt idx="156668">
                  <c:v>4.1829999999999999E-2</c:v>
                </c:pt>
                <c:pt idx="156669">
                  <c:v>4.1831E-2</c:v>
                </c:pt>
                <c:pt idx="156670">
                  <c:v>4.1832000000000001E-2</c:v>
                </c:pt>
                <c:pt idx="156671">
                  <c:v>4.1833000000000002E-2</c:v>
                </c:pt>
                <c:pt idx="156672">
                  <c:v>4.1833000000000002E-2</c:v>
                </c:pt>
                <c:pt idx="156673">
                  <c:v>4.1834000000000003E-2</c:v>
                </c:pt>
                <c:pt idx="156674">
                  <c:v>4.1834999999999997E-2</c:v>
                </c:pt>
                <c:pt idx="156675">
                  <c:v>4.1835999999999998E-2</c:v>
                </c:pt>
                <c:pt idx="156676">
                  <c:v>4.1835999999999998E-2</c:v>
                </c:pt>
                <c:pt idx="156677">
                  <c:v>4.1836999999999999E-2</c:v>
                </c:pt>
                <c:pt idx="156678">
                  <c:v>4.1836999999999999E-2</c:v>
                </c:pt>
                <c:pt idx="156679">
                  <c:v>4.1838E-2</c:v>
                </c:pt>
                <c:pt idx="156680">
                  <c:v>4.1838E-2</c:v>
                </c:pt>
                <c:pt idx="156681">
                  <c:v>4.1838E-2</c:v>
                </c:pt>
                <c:pt idx="156682">
                  <c:v>4.1839000000000001E-2</c:v>
                </c:pt>
                <c:pt idx="156683">
                  <c:v>4.1839000000000001E-2</c:v>
                </c:pt>
                <c:pt idx="156684">
                  <c:v>4.1839000000000001E-2</c:v>
                </c:pt>
                <c:pt idx="156685">
                  <c:v>4.1839000000000001E-2</c:v>
                </c:pt>
                <c:pt idx="156686">
                  <c:v>4.1839000000000001E-2</c:v>
                </c:pt>
                <c:pt idx="156687">
                  <c:v>4.1838E-2</c:v>
                </c:pt>
                <c:pt idx="156688">
                  <c:v>4.1838E-2</c:v>
                </c:pt>
                <c:pt idx="156689">
                  <c:v>4.1836999999999999E-2</c:v>
                </c:pt>
                <c:pt idx="156690">
                  <c:v>4.1836999999999999E-2</c:v>
                </c:pt>
                <c:pt idx="156691">
                  <c:v>4.1835999999999998E-2</c:v>
                </c:pt>
                <c:pt idx="156692">
                  <c:v>4.1834999999999997E-2</c:v>
                </c:pt>
                <c:pt idx="156693">
                  <c:v>4.1834999999999997E-2</c:v>
                </c:pt>
                <c:pt idx="156694">
                  <c:v>4.1834000000000003E-2</c:v>
                </c:pt>
                <c:pt idx="156695">
                  <c:v>4.1832000000000001E-2</c:v>
                </c:pt>
                <c:pt idx="156696">
                  <c:v>4.1831E-2</c:v>
                </c:pt>
                <c:pt idx="156697">
                  <c:v>4.1829999999999999E-2</c:v>
                </c:pt>
                <c:pt idx="156698">
                  <c:v>4.1827999999999997E-2</c:v>
                </c:pt>
                <c:pt idx="156699">
                  <c:v>4.1827000000000003E-2</c:v>
                </c:pt>
                <c:pt idx="156700">
                  <c:v>4.1825000000000001E-2</c:v>
                </c:pt>
                <c:pt idx="156701">
                  <c:v>4.1822999999999999E-2</c:v>
                </c:pt>
                <c:pt idx="156702">
                  <c:v>4.1820999999999997E-2</c:v>
                </c:pt>
                <c:pt idx="156703">
                  <c:v>4.1819000000000002E-2</c:v>
                </c:pt>
                <c:pt idx="156704">
                  <c:v>4.1817E-2</c:v>
                </c:pt>
                <c:pt idx="156705">
                  <c:v>4.1814999999999998E-2</c:v>
                </c:pt>
                <c:pt idx="156706">
                  <c:v>4.1812000000000002E-2</c:v>
                </c:pt>
                <c:pt idx="156707">
                  <c:v>4.181E-2</c:v>
                </c:pt>
                <c:pt idx="156708">
                  <c:v>4.1806999999999997E-2</c:v>
                </c:pt>
                <c:pt idx="156709">
                  <c:v>4.1805000000000002E-2</c:v>
                </c:pt>
                <c:pt idx="156710">
                  <c:v>4.1801999999999999E-2</c:v>
                </c:pt>
                <c:pt idx="156711">
                  <c:v>4.1799000000000003E-2</c:v>
                </c:pt>
                <c:pt idx="156712">
                  <c:v>4.1796E-2</c:v>
                </c:pt>
                <c:pt idx="156713">
                  <c:v>4.1792999999999997E-2</c:v>
                </c:pt>
                <c:pt idx="156714">
                  <c:v>4.1790000000000001E-2</c:v>
                </c:pt>
                <c:pt idx="156715">
                  <c:v>4.1785999999999997E-2</c:v>
                </c:pt>
                <c:pt idx="156716">
                  <c:v>4.1783000000000001E-2</c:v>
                </c:pt>
                <c:pt idx="156717">
                  <c:v>4.1779999999999998E-2</c:v>
                </c:pt>
                <c:pt idx="156718">
                  <c:v>4.1776000000000001E-2</c:v>
                </c:pt>
                <c:pt idx="156719">
                  <c:v>4.1772999999999998E-2</c:v>
                </c:pt>
                <c:pt idx="156720">
                  <c:v>4.1770000000000002E-2</c:v>
                </c:pt>
                <c:pt idx="156721">
                  <c:v>4.1765999999999998E-2</c:v>
                </c:pt>
                <c:pt idx="156722">
                  <c:v>4.1762000000000001E-2</c:v>
                </c:pt>
                <c:pt idx="156723">
                  <c:v>4.1758999999999998E-2</c:v>
                </c:pt>
                <c:pt idx="156724">
                  <c:v>4.1755E-2</c:v>
                </c:pt>
                <c:pt idx="156725">
                  <c:v>4.1751000000000003E-2</c:v>
                </c:pt>
                <c:pt idx="156726">
                  <c:v>4.1746999999999999E-2</c:v>
                </c:pt>
                <c:pt idx="156727">
                  <c:v>4.1744000000000003E-2</c:v>
                </c:pt>
                <c:pt idx="156728">
                  <c:v>4.1739999999999999E-2</c:v>
                </c:pt>
                <c:pt idx="156729">
                  <c:v>4.1736000000000002E-2</c:v>
                </c:pt>
                <c:pt idx="156730">
                  <c:v>4.1732999999999999E-2</c:v>
                </c:pt>
                <c:pt idx="156731">
                  <c:v>4.1729000000000002E-2</c:v>
                </c:pt>
                <c:pt idx="156732">
                  <c:v>4.1724999999999998E-2</c:v>
                </c:pt>
                <c:pt idx="156733">
                  <c:v>4.1722000000000002E-2</c:v>
                </c:pt>
                <c:pt idx="156734">
                  <c:v>4.1717999999999998E-2</c:v>
                </c:pt>
                <c:pt idx="156735">
                  <c:v>4.1715000000000002E-2</c:v>
                </c:pt>
                <c:pt idx="156736">
                  <c:v>4.1710999999999998E-2</c:v>
                </c:pt>
                <c:pt idx="156737">
                  <c:v>4.1708000000000002E-2</c:v>
                </c:pt>
                <c:pt idx="156738">
                  <c:v>4.1704999999999999E-2</c:v>
                </c:pt>
                <c:pt idx="156739">
                  <c:v>4.1702000000000003E-2</c:v>
                </c:pt>
                <c:pt idx="156740">
                  <c:v>4.1699E-2</c:v>
                </c:pt>
                <c:pt idx="156741">
                  <c:v>4.1695999999999997E-2</c:v>
                </c:pt>
                <c:pt idx="156742">
                  <c:v>4.1693000000000001E-2</c:v>
                </c:pt>
                <c:pt idx="156743">
                  <c:v>4.1690999999999999E-2</c:v>
                </c:pt>
                <c:pt idx="156744">
                  <c:v>4.1688000000000003E-2</c:v>
                </c:pt>
                <c:pt idx="156745">
                  <c:v>4.1686000000000001E-2</c:v>
                </c:pt>
                <c:pt idx="156746">
                  <c:v>4.1683999999999999E-2</c:v>
                </c:pt>
                <c:pt idx="156747">
                  <c:v>4.1681999999999997E-2</c:v>
                </c:pt>
                <c:pt idx="156748">
                  <c:v>4.1680000000000002E-2</c:v>
                </c:pt>
                <c:pt idx="156749">
                  <c:v>4.1678E-2</c:v>
                </c:pt>
                <c:pt idx="156750">
                  <c:v>4.1676999999999999E-2</c:v>
                </c:pt>
                <c:pt idx="156751">
                  <c:v>4.1675999999999998E-2</c:v>
                </c:pt>
                <c:pt idx="156752">
                  <c:v>4.1674999999999997E-2</c:v>
                </c:pt>
                <c:pt idx="156753">
                  <c:v>4.1674000000000003E-2</c:v>
                </c:pt>
                <c:pt idx="156754">
                  <c:v>4.1674000000000003E-2</c:v>
                </c:pt>
                <c:pt idx="156755">
                  <c:v>4.1673000000000002E-2</c:v>
                </c:pt>
                <c:pt idx="156756">
                  <c:v>4.1673000000000002E-2</c:v>
                </c:pt>
                <c:pt idx="156757">
                  <c:v>4.1673000000000002E-2</c:v>
                </c:pt>
                <c:pt idx="156758">
                  <c:v>4.1673000000000002E-2</c:v>
                </c:pt>
                <c:pt idx="156759">
                  <c:v>4.1674000000000003E-2</c:v>
                </c:pt>
                <c:pt idx="156760">
                  <c:v>4.1674000000000003E-2</c:v>
                </c:pt>
                <c:pt idx="156761">
                  <c:v>4.1674999999999997E-2</c:v>
                </c:pt>
                <c:pt idx="156762">
                  <c:v>4.1675999999999998E-2</c:v>
                </c:pt>
                <c:pt idx="156763">
                  <c:v>4.1678E-2</c:v>
                </c:pt>
                <c:pt idx="156764">
                  <c:v>4.1679000000000001E-2</c:v>
                </c:pt>
                <c:pt idx="156765">
                  <c:v>4.1681000000000003E-2</c:v>
                </c:pt>
                <c:pt idx="156766">
                  <c:v>4.1682999999999998E-2</c:v>
                </c:pt>
                <c:pt idx="156767">
                  <c:v>4.1685E-2</c:v>
                </c:pt>
                <c:pt idx="156768">
                  <c:v>4.1687000000000002E-2</c:v>
                </c:pt>
                <c:pt idx="156769">
                  <c:v>4.1688999999999997E-2</c:v>
                </c:pt>
                <c:pt idx="156770">
                  <c:v>4.1692E-2</c:v>
                </c:pt>
                <c:pt idx="156771">
                  <c:v>4.1694000000000002E-2</c:v>
                </c:pt>
                <c:pt idx="156772">
                  <c:v>4.1696999999999998E-2</c:v>
                </c:pt>
                <c:pt idx="156773">
                  <c:v>4.1700000000000001E-2</c:v>
                </c:pt>
                <c:pt idx="156774">
                  <c:v>4.1702999999999997E-2</c:v>
                </c:pt>
                <c:pt idx="156775">
                  <c:v>4.1706E-2</c:v>
                </c:pt>
                <c:pt idx="156776">
                  <c:v>4.1709000000000003E-2</c:v>
                </c:pt>
                <c:pt idx="156777">
                  <c:v>4.1713E-2</c:v>
                </c:pt>
                <c:pt idx="156778">
                  <c:v>4.1716000000000003E-2</c:v>
                </c:pt>
                <c:pt idx="156779">
                  <c:v>4.1718999999999999E-2</c:v>
                </c:pt>
                <c:pt idx="156780">
                  <c:v>4.1723000000000003E-2</c:v>
                </c:pt>
                <c:pt idx="156781">
                  <c:v>4.1725999999999999E-2</c:v>
                </c:pt>
                <c:pt idx="156782">
                  <c:v>4.1730000000000003E-2</c:v>
                </c:pt>
                <c:pt idx="156783">
                  <c:v>4.1732999999999999E-2</c:v>
                </c:pt>
                <c:pt idx="156784">
                  <c:v>4.1737000000000003E-2</c:v>
                </c:pt>
                <c:pt idx="156785">
                  <c:v>4.1739999999999999E-2</c:v>
                </c:pt>
                <c:pt idx="156786">
                  <c:v>4.1744000000000003E-2</c:v>
                </c:pt>
                <c:pt idx="156787">
                  <c:v>4.1748E-2</c:v>
                </c:pt>
                <c:pt idx="156788">
                  <c:v>4.1751000000000003E-2</c:v>
                </c:pt>
                <c:pt idx="156789">
                  <c:v>4.1755E-2</c:v>
                </c:pt>
                <c:pt idx="156790">
                  <c:v>4.1758000000000003E-2</c:v>
                </c:pt>
                <c:pt idx="156791">
                  <c:v>4.1761E-2</c:v>
                </c:pt>
                <c:pt idx="156792">
                  <c:v>4.1764000000000003E-2</c:v>
                </c:pt>
                <c:pt idx="156793">
                  <c:v>4.1768E-2</c:v>
                </c:pt>
                <c:pt idx="156794">
                  <c:v>4.1770000000000002E-2</c:v>
                </c:pt>
                <c:pt idx="156795">
                  <c:v>4.1772999999999998E-2</c:v>
                </c:pt>
                <c:pt idx="156796">
                  <c:v>4.1776000000000001E-2</c:v>
                </c:pt>
                <c:pt idx="156797">
                  <c:v>4.1778999999999997E-2</c:v>
                </c:pt>
                <c:pt idx="156798">
                  <c:v>4.1780999999999999E-2</c:v>
                </c:pt>
                <c:pt idx="156799">
                  <c:v>4.1784000000000002E-2</c:v>
                </c:pt>
                <c:pt idx="156800">
                  <c:v>4.1785999999999997E-2</c:v>
                </c:pt>
                <c:pt idx="156801">
                  <c:v>4.1789E-2</c:v>
                </c:pt>
                <c:pt idx="156802">
                  <c:v>4.1791000000000002E-2</c:v>
                </c:pt>
                <c:pt idx="156803">
                  <c:v>4.1792000000000003E-2</c:v>
                </c:pt>
                <c:pt idx="156804">
                  <c:v>4.1793999999999998E-2</c:v>
                </c:pt>
                <c:pt idx="156805">
                  <c:v>4.1796E-2</c:v>
                </c:pt>
                <c:pt idx="156806">
                  <c:v>4.1797000000000001E-2</c:v>
                </c:pt>
                <c:pt idx="156807">
                  <c:v>4.1798000000000002E-2</c:v>
                </c:pt>
                <c:pt idx="156808">
                  <c:v>4.1799000000000003E-2</c:v>
                </c:pt>
                <c:pt idx="156809">
                  <c:v>4.1799999999999997E-2</c:v>
                </c:pt>
                <c:pt idx="156810">
                  <c:v>4.1800999999999998E-2</c:v>
                </c:pt>
                <c:pt idx="156811">
                  <c:v>4.1801999999999999E-2</c:v>
                </c:pt>
                <c:pt idx="156812">
                  <c:v>4.1801999999999999E-2</c:v>
                </c:pt>
                <c:pt idx="156813">
                  <c:v>4.1803E-2</c:v>
                </c:pt>
                <c:pt idx="156814">
                  <c:v>4.1803E-2</c:v>
                </c:pt>
                <c:pt idx="156815">
                  <c:v>4.1803E-2</c:v>
                </c:pt>
                <c:pt idx="156816">
                  <c:v>4.1803E-2</c:v>
                </c:pt>
                <c:pt idx="156817">
                  <c:v>4.1803E-2</c:v>
                </c:pt>
                <c:pt idx="156818">
                  <c:v>4.1801999999999999E-2</c:v>
                </c:pt>
                <c:pt idx="156819">
                  <c:v>4.1801999999999999E-2</c:v>
                </c:pt>
                <c:pt idx="156820">
                  <c:v>4.1800999999999998E-2</c:v>
                </c:pt>
                <c:pt idx="156821">
                  <c:v>4.1800999999999998E-2</c:v>
                </c:pt>
                <c:pt idx="156822">
                  <c:v>4.1799999999999997E-2</c:v>
                </c:pt>
                <c:pt idx="156823">
                  <c:v>4.1799000000000003E-2</c:v>
                </c:pt>
                <c:pt idx="156824">
                  <c:v>4.1798000000000002E-2</c:v>
                </c:pt>
                <c:pt idx="156825">
                  <c:v>4.1797000000000001E-2</c:v>
                </c:pt>
                <c:pt idx="156826">
                  <c:v>4.1796E-2</c:v>
                </c:pt>
                <c:pt idx="156827">
                  <c:v>4.1794999999999999E-2</c:v>
                </c:pt>
                <c:pt idx="156828">
                  <c:v>4.1792999999999997E-2</c:v>
                </c:pt>
                <c:pt idx="156829">
                  <c:v>4.1792000000000003E-2</c:v>
                </c:pt>
                <c:pt idx="156830">
                  <c:v>4.1791000000000002E-2</c:v>
                </c:pt>
                <c:pt idx="156831">
                  <c:v>4.1789E-2</c:v>
                </c:pt>
                <c:pt idx="156832">
                  <c:v>4.1786999999999998E-2</c:v>
                </c:pt>
                <c:pt idx="156833">
                  <c:v>4.1785999999999997E-2</c:v>
                </c:pt>
                <c:pt idx="156834">
                  <c:v>4.1784000000000002E-2</c:v>
                </c:pt>
                <c:pt idx="156835">
                  <c:v>4.1783000000000001E-2</c:v>
                </c:pt>
                <c:pt idx="156836">
                  <c:v>4.1780999999999999E-2</c:v>
                </c:pt>
                <c:pt idx="156837">
                  <c:v>4.1779999999999998E-2</c:v>
                </c:pt>
                <c:pt idx="156838">
                  <c:v>4.1778000000000003E-2</c:v>
                </c:pt>
                <c:pt idx="156839">
                  <c:v>4.1776000000000001E-2</c:v>
                </c:pt>
                <c:pt idx="156840">
                  <c:v>4.1775E-2</c:v>
                </c:pt>
                <c:pt idx="156841">
                  <c:v>4.1772999999999998E-2</c:v>
                </c:pt>
                <c:pt idx="156842">
                  <c:v>4.1771000000000003E-2</c:v>
                </c:pt>
                <c:pt idx="156843">
                  <c:v>4.1769000000000001E-2</c:v>
                </c:pt>
                <c:pt idx="156844">
                  <c:v>4.1768E-2</c:v>
                </c:pt>
                <c:pt idx="156845">
                  <c:v>4.1765999999999998E-2</c:v>
                </c:pt>
                <c:pt idx="156846">
                  <c:v>4.1764000000000003E-2</c:v>
                </c:pt>
                <c:pt idx="156847">
                  <c:v>4.1763000000000002E-2</c:v>
                </c:pt>
                <c:pt idx="156848">
                  <c:v>4.1761E-2</c:v>
                </c:pt>
                <c:pt idx="156849">
                  <c:v>4.1759999999999999E-2</c:v>
                </c:pt>
                <c:pt idx="156850">
                  <c:v>4.1758000000000003E-2</c:v>
                </c:pt>
                <c:pt idx="156851">
                  <c:v>4.1756000000000001E-2</c:v>
                </c:pt>
                <c:pt idx="156852">
                  <c:v>4.1755E-2</c:v>
                </c:pt>
                <c:pt idx="156853">
                  <c:v>4.1752999999999998E-2</c:v>
                </c:pt>
                <c:pt idx="156854">
                  <c:v>4.1751999999999997E-2</c:v>
                </c:pt>
                <c:pt idx="156855">
                  <c:v>4.1750000000000002E-2</c:v>
                </c:pt>
                <c:pt idx="156856">
                  <c:v>4.1749000000000001E-2</c:v>
                </c:pt>
                <c:pt idx="156857">
                  <c:v>4.1748E-2</c:v>
                </c:pt>
                <c:pt idx="156858">
                  <c:v>4.1745999999999998E-2</c:v>
                </c:pt>
                <c:pt idx="156859">
                  <c:v>4.1744999999999997E-2</c:v>
                </c:pt>
                <c:pt idx="156860">
                  <c:v>4.1744000000000003E-2</c:v>
                </c:pt>
                <c:pt idx="156861">
                  <c:v>4.1743000000000002E-2</c:v>
                </c:pt>
                <c:pt idx="156862">
                  <c:v>4.1741E-2</c:v>
                </c:pt>
                <c:pt idx="156863">
                  <c:v>4.1739999999999999E-2</c:v>
                </c:pt>
                <c:pt idx="156864">
                  <c:v>4.1738999999999998E-2</c:v>
                </c:pt>
                <c:pt idx="156865">
                  <c:v>4.1737999999999997E-2</c:v>
                </c:pt>
                <c:pt idx="156866">
                  <c:v>4.1737000000000003E-2</c:v>
                </c:pt>
                <c:pt idx="156867">
                  <c:v>4.1735000000000001E-2</c:v>
                </c:pt>
                <c:pt idx="156868">
                  <c:v>4.1734E-2</c:v>
                </c:pt>
                <c:pt idx="156869">
                  <c:v>4.1732999999999999E-2</c:v>
                </c:pt>
                <c:pt idx="156870">
                  <c:v>4.1732999999999999E-2</c:v>
                </c:pt>
                <c:pt idx="156871">
                  <c:v>4.1731999999999998E-2</c:v>
                </c:pt>
                <c:pt idx="156872">
                  <c:v>4.1730999999999997E-2</c:v>
                </c:pt>
                <c:pt idx="156873">
                  <c:v>4.1730000000000003E-2</c:v>
                </c:pt>
                <c:pt idx="156874">
                  <c:v>4.1729000000000002E-2</c:v>
                </c:pt>
                <c:pt idx="156875">
                  <c:v>4.1728000000000001E-2</c:v>
                </c:pt>
                <c:pt idx="156876">
                  <c:v>4.1727E-2</c:v>
                </c:pt>
                <c:pt idx="156877">
                  <c:v>4.1725999999999999E-2</c:v>
                </c:pt>
                <c:pt idx="156878">
                  <c:v>4.1725999999999999E-2</c:v>
                </c:pt>
                <c:pt idx="156879">
                  <c:v>4.1724999999999998E-2</c:v>
                </c:pt>
                <c:pt idx="156880">
                  <c:v>4.1723999999999997E-2</c:v>
                </c:pt>
                <c:pt idx="156881">
                  <c:v>4.1723999999999997E-2</c:v>
                </c:pt>
                <c:pt idx="156882">
                  <c:v>4.1723000000000003E-2</c:v>
                </c:pt>
                <c:pt idx="156883">
                  <c:v>4.1722000000000002E-2</c:v>
                </c:pt>
                <c:pt idx="156884">
                  <c:v>4.1722000000000002E-2</c:v>
                </c:pt>
                <c:pt idx="156885">
                  <c:v>4.1721000000000001E-2</c:v>
                </c:pt>
                <c:pt idx="156886">
                  <c:v>4.1721000000000001E-2</c:v>
                </c:pt>
                <c:pt idx="156887">
                  <c:v>4.172E-2</c:v>
                </c:pt>
                <c:pt idx="156888">
                  <c:v>4.1718999999999999E-2</c:v>
                </c:pt>
                <c:pt idx="156889">
                  <c:v>4.1718999999999999E-2</c:v>
                </c:pt>
                <c:pt idx="156890">
                  <c:v>4.1717999999999998E-2</c:v>
                </c:pt>
                <c:pt idx="156891">
                  <c:v>4.1717999999999998E-2</c:v>
                </c:pt>
                <c:pt idx="156892">
                  <c:v>4.1716999999999997E-2</c:v>
                </c:pt>
                <c:pt idx="156893">
                  <c:v>4.1716999999999997E-2</c:v>
                </c:pt>
                <c:pt idx="156894">
                  <c:v>4.1716999999999997E-2</c:v>
                </c:pt>
                <c:pt idx="156895">
                  <c:v>4.1716000000000003E-2</c:v>
                </c:pt>
                <c:pt idx="156896">
                  <c:v>4.1716000000000003E-2</c:v>
                </c:pt>
                <c:pt idx="156897">
                  <c:v>4.1715000000000002E-2</c:v>
                </c:pt>
                <c:pt idx="156898">
                  <c:v>4.1715000000000002E-2</c:v>
                </c:pt>
                <c:pt idx="156899">
                  <c:v>4.1714000000000001E-2</c:v>
                </c:pt>
                <c:pt idx="156900">
                  <c:v>4.1714000000000001E-2</c:v>
                </c:pt>
                <c:pt idx="156901">
                  <c:v>4.1713E-2</c:v>
                </c:pt>
                <c:pt idx="156902">
                  <c:v>4.1713E-2</c:v>
                </c:pt>
                <c:pt idx="156903">
                  <c:v>4.1713E-2</c:v>
                </c:pt>
                <c:pt idx="156904">
                  <c:v>4.1711999999999999E-2</c:v>
                </c:pt>
                <c:pt idx="156905">
                  <c:v>4.1711999999999999E-2</c:v>
                </c:pt>
                <c:pt idx="156906">
                  <c:v>4.1711999999999999E-2</c:v>
                </c:pt>
                <c:pt idx="156907">
                  <c:v>4.1710999999999998E-2</c:v>
                </c:pt>
                <c:pt idx="156908">
                  <c:v>4.1710999999999998E-2</c:v>
                </c:pt>
                <c:pt idx="156909">
                  <c:v>4.1709999999999997E-2</c:v>
                </c:pt>
                <c:pt idx="156910">
                  <c:v>4.1709999999999997E-2</c:v>
                </c:pt>
                <c:pt idx="156911">
                  <c:v>4.1709000000000003E-2</c:v>
                </c:pt>
                <c:pt idx="156912">
                  <c:v>4.1709000000000003E-2</c:v>
                </c:pt>
                <c:pt idx="156913">
                  <c:v>4.1708000000000002E-2</c:v>
                </c:pt>
                <c:pt idx="156914">
                  <c:v>4.1708000000000002E-2</c:v>
                </c:pt>
                <c:pt idx="156915">
                  <c:v>4.1707000000000001E-2</c:v>
                </c:pt>
                <c:pt idx="156916">
                  <c:v>4.1707000000000001E-2</c:v>
                </c:pt>
                <c:pt idx="156917">
                  <c:v>4.1706E-2</c:v>
                </c:pt>
                <c:pt idx="156918">
                  <c:v>4.1706E-2</c:v>
                </c:pt>
                <c:pt idx="156919">
                  <c:v>4.1704999999999999E-2</c:v>
                </c:pt>
                <c:pt idx="156920">
                  <c:v>4.1704999999999999E-2</c:v>
                </c:pt>
                <c:pt idx="156921">
                  <c:v>4.1703999999999998E-2</c:v>
                </c:pt>
                <c:pt idx="156922">
                  <c:v>4.1702999999999997E-2</c:v>
                </c:pt>
                <c:pt idx="156923">
                  <c:v>4.1702999999999997E-2</c:v>
                </c:pt>
                <c:pt idx="156924">
                  <c:v>4.1702000000000003E-2</c:v>
                </c:pt>
                <c:pt idx="156925">
                  <c:v>4.1701000000000002E-2</c:v>
                </c:pt>
                <c:pt idx="156926">
                  <c:v>4.1700000000000001E-2</c:v>
                </c:pt>
                <c:pt idx="156927">
                  <c:v>4.1699E-2</c:v>
                </c:pt>
                <c:pt idx="156928">
                  <c:v>4.1699E-2</c:v>
                </c:pt>
                <c:pt idx="156929">
                  <c:v>4.1697999999999999E-2</c:v>
                </c:pt>
                <c:pt idx="156930">
                  <c:v>4.1696999999999998E-2</c:v>
                </c:pt>
                <c:pt idx="156931">
                  <c:v>4.1695999999999997E-2</c:v>
                </c:pt>
                <c:pt idx="156932">
                  <c:v>4.1695000000000003E-2</c:v>
                </c:pt>
                <c:pt idx="156933">
                  <c:v>4.1694000000000002E-2</c:v>
                </c:pt>
                <c:pt idx="156934">
                  <c:v>4.1693000000000001E-2</c:v>
                </c:pt>
                <c:pt idx="156935">
                  <c:v>4.1690999999999999E-2</c:v>
                </c:pt>
                <c:pt idx="156936">
                  <c:v>4.1689999999999998E-2</c:v>
                </c:pt>
                <c:pt idx="156937">
                  <c:v>4.1688999999999997E-2</c:v>
                </c:pt>
                <c:pt idx="156938">
                  <c:v>4.1688000000000003E-2</c:v>
                </c:pt>
                <c:pt idx="156939">
                  <c:v>4.1686000000000001E-2</c:v>
                </c:pt>
                <c:pt idx="156940">
                  <c:v>4.1685E-2</c:v>
                </c:pt>
                <c:pt idx="156941">
                  <c:v>4.1683999999999999E-2</c:v>
                </c:pt>
                <c:pt idx="156942">
                  <c:v>4.1681999999999997E-2</c:v>
                </c:pt>
                <c:pt idx="156943">
                  <c:v>4.1681000000000003E-2</c:v>
                </c:pt>
                <c:pt idx="156944">
                  <c:v>4.1679000000000001E-2</c:v>
                </c:pt>
                <c:pt idx="156945">
                  <c:v>4.1676999999999999E-2</c:v>
                </c:pt>
                <c:pt idx="156946">
                  <c:v>4.1675999999999998E-2</c:v>
                </c:pt>
                <c:pt idx="156947">
                  <c:v>4.1674000000000003E-2</c:v>
                </c:pt>
                <c:pt idx="156948">
                  <c:v>4.1672000000000001E-2</c:v>
                </c:pt>
                <c:pt idx="156949">
                  <c:v>4.1669999999999999E-2</c:v>
                </c:pt>
                <c:pt idx="156950">
                  <c:v>4.1668999999999998E-2</c:v>
                </c:pt>
                <c:pt idx="156951">
                  <c:v>4.1667000000000003E-2</c:v>
                </c:pt>
                <c:pt idx="156952">
                  <c:v>4.1665000000000001E-2</c:v>
                </c:pt>
                <c:pt idx="156953">
                  <c:v>4.1662999999999999E-2</c:v>
                </c:pt>
                <c:pt idx="156954">
                  <c:v>4.1661999999999998E-2</c:v>
                </c:pt>
                <c:pt idx="156955">
                  <c:v>4.1660000000000003E-2</c:v>
                </c:pt>
                <c:pt idx="156956">
                  <c:v>4.1658000000000001E-2</c:v>
                </c:pt>
                <c:pt idx="156957">
                  <c:v>4.1655999999999999E-2</c:v>
                </c:pt>
                <c:pt idx="156958">
                  <c:v>4.1653999999999997E-2</c:v>
                </c:pt>
                <c:pt idx="156959">
                  <c:v>4.1652000000000002E-2</c:v>
                </c:pt>
                <c:pt idx="156960">
                  <c:v>4.165E-2</c:v>
                </c:pt>
                <c:pt idx="156961">
                  <c:v>4.1647999999999998E-2</c:v>
                </c:pt>
                <c:pt idx="156962">
                  <c:v>4.1646000000000002E-2</c:v>
                </c:pt>
                <c:pt idx="156963">
                  <c:v>4.1644E-2</c:v>
                </c:pt>
                <c:pt idx="156964">
                  <c:v>4.1641999999999998E-2</c:v>
                </c:pt>
                <c:pt idx="156965">
                  <c:v>4.1640000000000003E-2</c:v>
                </c:pt>
                <c:pt idx="156966">
                  <c:v>4.1638000000000001E-2</c:v>
                </c:pt>
                <c:pt idx="156967">
                  <c:v>4.1635999999999999E-2</c:v>
                </c:pt>
                <c:pt idx="156968">
                  <c:v>4.1633999999999997E-2</c:v>
                </c:pt>
                <c:pt idx="156969">
                  <c:v>4.1632000000000002E-2</c:v>
                </c:pt>
                <c:pt idx="156970">
                  <c:v>4.163E-2</c:v>
                </c:pt>
                <c:pt idx="156971">
                  <c:v>4.1627999999999998E-2</c:v>
                </c:pt>
                <c:pt idx="156972">
                  <c:v>4.1626000000000003E-2</c:v>
                </c:pt>
                <c:pt idx="156973">
                  <c:v>4.1624000000000001E-2</c:v>
                </c:pt>
                <c:pt idx="156974">
                  <c:v>4.1623E-2</c:v>
                </c:pt>
                <c:pt idx="156975">
                  <c:v>4.1620999999999998E-2</c:v>
                </c:pt>
                <c:pt idx="156976">
                  <c:v>4.1619000000000003E-2</c:v>
                </c:pt>
                <c:pt idx="156977">
                  <c:v>4.1618000000000002E-2</c:v>
                </c:pt>
                <c:pt idx="156978">
                  <c:v>4.1616E-2</c:v>
                </c:pt>
                <c:pt idx="156979">
                  <c:v>4.1613999999999998E-2</c:v>
                </c:pt>
                <c:pt idx="156980">
                  <c:v>4.1612999999999997E-2</c:v>
                </c:pt>
                <c:pt idx="156981">
                  <c:v>4.1611000000000002E-2</c:v>
                </c:pt>
                <c:pt idx="156982">
                  <c:v>4.1610000000000001E-2</c:v>
                </c:pt>
                <c:pt idx="156983">
                  <c:v>4.1607999999999999E-2</c:v>
                </c:pt>
                <c:pt idx="156984">
                  <c:v>4.1606999999999998E-2</c:v>
                </c:pt>
                <c:pt idx="156985">
                  <c:v>4.1605000000000003E-2</c:v>
                </c:pt>
                <c:pt idx="156986">
                  <c:v>4.1604000000000002E-2</c:v>
                </c:pt>
                <c:pt idx="156987">
                  <c:v>4.1603000000000001E-2</c:v>
                </c:pt>
                <c:pt idx="156988">
                  <c:v>4.1602E-2</c:v>
                </c:pt>
                <c:pt idx="156989">
                  <c:v>4.1600999999999999E-2</c:v>
                </c:pt>
                <c:pt idx="156990">
                  <c:v>4.1599999999999998E-2</c:v>
                </c:pt>
                <c:pt idx="156991">
                  <c:v>4.1598999999999997E-2</c:v>
                </c:pt>
                <c:pt idx="156992">
                  <c:v>4.1598000000000003E-2</c:v>
                </c:pt>
                <c:pt idx="156993">
                  <c:v>4.1597000000000002E-2</c:v>
                </c:pt>
                <c:pt idx="156994">
                  <c:v>4.1596000000000001E-2</c:v>
                </c:pt>
                <c:pt idx="156995">
                  <c:v>4.1595E-2</c:v>
                </c:pt>
                <c:pt idx="156996">
                  <c:v>4.1593999999999999E-2</c:v>
                </c:pt>
                <c:pt idx="156997">
                  <c:v>4.1593999999999999E-2</c:v>
                </c:pt>
                <c:pt idx="156998">
                  <c:v>4.1592999999999998E-2</c:v>
                </c:pt>
                <c:pt idx="156999">
                  <c:v>4.1592999999999998E-2</c:v>
                </c:pt>
                <c:pt idx="157000">
                  <c:v>4.1591999999999997E-2</c:v>
                </c:pt>
                <c:pt idx="157001">
                  <c:v>4.1591999999999997E-2</c:v>
                </c:pt>
                <c:pt idx="157002">
                  <c:v>4.1591999999999997E-2</c:v>
                </c:pt>
                <c:pt idx="157003">
                  <c:v>4.1591999999999997E-2</c:v>
                </c:pt>
                <c:pt idx="157004">
                  <c:v>4.1591000000000003E-2</c:v>
                </c:pt>
                <c:pt idx="157005">
                  <c:v>4.1591000000000003E-2</c:v>
                </c:pt>
                <c:pt idx="157006">
                  <c:v>4.1591000000000003E-2</c:v>
                </c:pt>
                <c:pt idx="157007">
                  <c:v>4.1591000000000003E-2</c:v>
                </c:pt>
                <c:pt idx="157008">
                  <c:v>4.1591000000000003E-2</c:v>
                </c:pt>
                <c:pt idx="157009">
                  <c:v>4.1591000000000003E-2</c:v>
                </c:pt>
                <c:pt idx="157010">
                  <c:v>4.1591000000000003E-2</c:v>
                </c:pt>
                <c:pt idx="157011">
                  <c:v>4.1591999999999997E-2</c:v>
                </c:pt>
                <c:pt idx="157012">
                  <c:v>4.1591999999999997E-2</c:v>
                </c:pt>
                <c:pt idx="157013">
                  <c:v>4.1592999999999998E-2</c:v>
                </c:pt>
                <c:pt idx="157014">
                  <c:v>4.1592999999999998E-2</c:v>
                </c:pt>
                <c:pt idx="157015">
                  <c:v>4.1592999999999998E-2</c:v>
                </c:pt>
                <c:pt idx="157016">
                  <c:v>4.1593999999999999E-2</c:v>
                </c:pt>
                <c:pt idx="157017">
                  <c:v>4.1595E-2</c:v>
                </c:pt>
                <c:pt idx="157018">
                  <c:v>4.1595E-2</c:v>
                </c:pt>
                <c:pt idx="157019">
                  <c:v>4.1596000000000001E-2</c:v>
                </c:pt>
                <c:pt idx="157020">
                  <c:v>4.1597000000000002E-2</c:v>
                </c:pt>
                <c:pt idx="157021">
                  <c:v>4.1598000000000003E-2</c:v>
                </c:pt>
                <c:pt idx="157022">
                  <c:v>4.1598999999999997E-2</c:v>
                </c:pt>
                <c:pt idx="157023">
                  <c:v>4.1599999999999998E-2</c:v>
                </c:pt>
                <c:pt idx="157024">
                  <c:v>4.1600999999999999E-2</c:v>
                </c:pt>
                <c:pt idx="157025">
                  <c:v>4.1602E-2</c:v>
                </c:pt>
                <c:pt idx="157026">
                  <c:v>4.1603000000000001E-2</c:v>
                </c:pt>
                <c:pt idx="157027">
                  <c:v>4.1604000000000002E-2</c:v>
                </c:pt>
                <c:pt idx="157028">
                  <c:v>4.1605999999999997E-2</c:v>
                </c:pt>
                <c:pt idx="157029">
                  <c:v>4.1606999999999998E-2</c:v>
                </c:pt>
                <c:pt idx="157030">
                  <c:v>4.1607999999999999E-2</c:v>
                </c:pt>
                <c:pt idx="157031">
                  <c:v>4.1609E-2</c:v>
                </c:pt>
                <c:pt idx="157032">
                  <c:v>4.1610000000000001E-2</c:v>
                </c:pt>
                <c:pt idx="157033">
                  <c:v>4.1612000000000003E-2</c:v>
                </c:pt>
                <c:pt idx="157034">
                  <c:v>4.1612999999999997E-2</c:v>
                </c:pt>
                <c:pt idx="157035">
                  <c:v>4.1613999999999998E-2</c:v>
                </c:pt>
                <c:pt idx="157036">
                  <c:v>4.1616E-2</c:v>
                </c:pt>
                <c:pt idx="157037">
                  <c:v>4.1617000000000001E-2</c:v>
                </c:pt>
                <c:pt idx="157038">
                  <c:v>4.1618000000000002E-2</c:v>
                </c:pt>
                <c:pt idx="157039">
                  <c:v>4.1619999999999997E-2</c:v>
                </c:pt>
                <c:pt idx="157040">
                  <c:v>4.1620999999999998E-2</c:v>
                </c:pt>
                <c:pt idx="157041">
                  <c:v>4.1621999999999999E-2</c:v>
                </c:pt>
                <c:pt idx="157042">
                  <c:v>4.1623E-2</c:v>
                </c:pt>
                <c:pt idx="157043">
                  <c:v>4.1624000000000001E-2</c:v>
                </c:pt>
                <c:pt idx="157044">
                  <c:v>4.1625000000000002E-2</c:v>
                </c:pt>
                <c:pt idx="157045">
                  <c:v>4.1626999999999997E-2</c:v>
                </c:pt>
                <c:pt idx="157046">
                  <c:v>4.1627999999999998E-2</c:v>
                </c:pt>
                <c:pt idx="157047">
                  <c:v>4.1628999999999999E-2</c:v>
                </c:pt>
                <c:pt idx="157048">
                  <c:v>4.163E-2</c:v>
                </c:pt>
                <c:pt idx="157049">
                  <c:v>4.1631000000000001E-2</c:v>
                </c:pt>
                <c:pt idx="157050">
                  <c:v>4.1632000000000002E-2</c:v>
                </c:pt>
                <c:pt idx="157051">
                  <c:v>4.1633000000000003E-2</c:v>
                </c:pt>
                <c:pt idx="157052">
                  <c:v>4.1633999999999997E-2</c:v>
                </c:pt>
                <c:pt idx="157053">
                  <c:v>4.1634999999999998E-2</c:v>
                </c:pt>
                <c:pt idx="157054">
                  <c:v>4.1634999999999998E-2</c:v>
                </c:pt>
                <c:pt idx="157055">
                  <c:v>4.1635999999999999E-2</c:v>
                </c:pt>
                <c:pt idx="157056">
                  <c:v>4.1637E-2</c:v>
                </c:pt>
                <c:pt idx="157057">
                  <c:v>4.1637E-2</c:v>
                </c:pt>
                <c:pt idx="157058">
                  <c:v>4.1638000000000001E-2</c:v>
                </c:pt>
                <c:pt idx="157059">
                  <c:v>4.1639000000000002E-2</c:v>
                </c:pt>
                <c:pt idx="157060">
                  <c:v>4.1639000000000002E-2</c:v>
                </c:pt>
                <c:pt idx="157061">
                  <c:v>4.1640000000000003E-2</c:v>
                </c:pt>
                <c:pt idx="157062">
                  <c:v>4.1640000000000003E-2</c:v>
                </c:pt>
                <c:pt idx="157063">
                  <c:v>4.1640000000000003E-2</c:v>
                </c:pt>
                <c:pt idx="157064">
                  <c:v>4.1640999999999997E-2</c:v>
                </c:pt>
                <c:pt idx="157065">
                  <c:v>4.1640999999999997E-2</c:v>
                </c:pt>
                <c:pt idx="157066">
                  <c:v>4.1640999999999997E-2</c:v>
                </c:pt>
                <c:pt idx="157067">
                  <c:v>4.1640999999999997E-2</c:v>
                </c:pt>
                <c:pt idx="157068">
                  <c:v>4.1640999999999997E-2</c:v>
                </c:pt>
                <c:pt idx="157069">
                  <c:v>4.1640999999999997E-2</c:v>
                </c:pt>
                <c:pt idx="157070">
                  <c:v>4.1640999999999997E-2</c:v>
                </c:pt>
                <c:pt idx="157071">
                  <c:v>4.1640999999999997E-2</c:v>
                </c:pt>
                <c:pt idx="157072">
                  <c:v>4.1640999999999997E-2</c:v>
                </c:pt>
                <c:pt idx="157073">
                  <c:v>4.1640999999999997E-2</c:v>
                </c:pt>
                <c:pt idx="157074">
                  <c:v>4.1640999999999997E-2</c:v>
                </c:pt>
                <c:pt idx="157075">
                  <c:v>4.1640999999999997E-2</c:v>
                </c:pt>
                <c:pt idx="157076">
                  <c:v>4.1640000000000003E-2</c:v>
                </c:pt>
                <c:pt idx="157077">
                  <c:v>4.1640000000000003E-2</c:v>
                </c:pt>
                <c:pt idx="157078">
                  <c:v>4.1640000000000003E-2</c:v>
                </c:pt>
                <c:pt idx="157079">
                  <c:v>4.1639000000000002E-2</c:v>
                </c:pt>
                <c:pt idx="157080">
                  <c:v>4.1639000000000002E-2</c:v>
                </c:pt>
                <c:pt idx="157081">
                  <c:v>4.1639000000000002E-2</c:v>
                </c:pt>
                <c:pt idx="157082">
                  <c:v>4.1638000000000001E-2</c:v>
                </c:pt>
                <c:pt idx="157083">
                  <c:v>4.1638000000000001E-2</c:v>
                </c:pt>
                <c:pt idx="157084">
                  <c:v>4.1637E-2</c:v>
                </c:pt>
                <c:pt idx="157085">
                  <c:v>4.1637E-2</c:v>
                </c:pt>
                <c:pt idx="157086">
                  <c:v>4.1635999999999999E-2</c:v>
                </c:pt>
                <c:pt idx="157087">
                  <c:v>4.1634999999999998E-2</c:v>
                </c:pt>
                <c:pt idx="157088">
                  <c:v>4.1634999999999998E-2</c:v>
                </c:pt>
                <c:pt idx="157089">
                  <c:v>4.1633999999999997E-2</c:v>
                </c:pt>
                <c:pt idx="157090">
                  <c:v>4.1633000000000003E-2</c:v>
                </c:pt>
                <c:pt idx="157091">
                  <c:v>4.1633000000000003E-2</c:v>
                </c:pt>
                <c:pt idx="157092">
                  <c:v>4.1632000000000002E-2</c:v>
                </c:pt>
                <c:pt idx="157093">
                  <c:v>4.1631000000000001E-2</c:v>
                </c:pt>
                <c:pt idx="157094">
                  <c:v>4.1631000000000001E-2</c:v>
                </c:pt>
                <c:pt idx="157095">
                  <c:v>4.163E-2</c:v>
                </c:pt>
                <c:pt idx="157096">
                  <c:v>4.1628999999999999E-2</c:v>
                </c:pt>
                <c:pt idx="157097">
                  <c:v>4.1627999999999998E-2</c:v>
                </c:pt>
                <c:pt idx="157098">
                  <c:v>4.1626999999999997E-2</c:v>
                </c:pt>
                <c:pt idx="157099">
                  <c:v>4.1626000000000003E-2</c:v>
                </c:pt>
                <c:pt idx="157100">
                  <c:v>4.1626000000000003E-2</c:v>
                </c:pt>
                <c:pt idx="157101">
                  <c:v>4.1625000000000002E-2</c:v>
                </c:pt>
                <c:pt idx="157102">
                  <c:v>4.1624000000000001E-2</c:v>
                </c:pt>
                <c:pt idx="157103">
                  <c:v>4.1623E-2</c:v>
                </c:pt>
                <c:pt idx="157104">
                  <c:v>4.1621999999999999E-2</c:v>
                </c:pt>
                <c:pt idx="157105">
                  <c:v>4.1620999999999998E-2</c:v>
                </c:pt>
                <c:pt idx="157106">
                  <c:v>4.1619999999999997E-2</c:v>
                </c:pt>
                <c:pt idx="157107">
                  <c:v>4.1619000000000003E-2</c:v>
                </c:pt>
                <c:pt idx="157108">
                  <c:v>4.1618000000000002E-2</c:v>
                </c:pt>
                <c:pt idx="157109">
                  <c:v>4.1617000000000001E-2</c:v>
                </c:pt>
                <c:pt idx="157110">
                  <c:v>4.1616E-2</c:v>
                </c:pt>
                <c:pt idx="157111">
                  <c:v>4.1614999999999999E-2</c:v>
                </c:pt>
                <c:pt idx="157112">
                  <c:v>4.1613999999999998E-2</c:v>
                </c:pt>
                <c:pt idx="157113">
                  <c:v>4.1612999999999997E-2</c:v>
                </c:pt>
                <c:pt idx="157114">
                  <c:v>4.1612000000000003E-2</c:v>
                </c:pt>
                <c:pt idx="157115">
                  <c:v>4.1611000000000002E-2</c:v>
                </c:pt>
                <c:pt idx="157116">
                  <c:v>4.1611000000000002E-2</c:v>
                </c:pt>
                <c:pt idx="157117">
                  <c:v>4.1610000000000001E-2</c:v>
                </c:pt>
                <c:pt idx="157118">
                  <c:v>4.1609E-2</c:v>
                </c:pt>
                <c:pt idx="157119">
                  <c:v>4.1607999999999999E-2</c:v>
                </c:pt>
                <c:pt idx="157120">
                  <c:v>4.1606999999999998E-2</c:v>
                </c:pt>
                <c:pt idx="157121">
                  <c:v>4.1605999999999997E-2</c:v>
                </c:pt>
                <c:pt idx="157122">
                  <c:v>4.1605000000000003E-2</c:v>
                </c:pt>
                <c:pt idx="157123">
                  <c:v>4.1604000000000002E-2</c:v>
                </c:pt>
                <c:pt idx="157124">
                  <c:v>4.1603000000000001E-2</c:v>
                </c:pt>
                <c:pt idx="157125">
                  <c:v>4.1603000000000001E-2</c:v>
                </c:pt>
                <c:pt idx="157126">
                  <c:v>4.1602E-2</c:v>
                </c:pt>
                <c:pt idx="157127">
                  <c:v>4.1600999999999999E-2</c:v>
                </c:pt>
                <c:pt idx="157128">
                  <c:v>4.1599999999999998E-2</c:v>
                </c:pt>
                <c:pt idx="157129">
                  <c:v>4.1599999999999998E-2</c:v>
                </c:pt>
                <c:pt idx="157130">
                  <c:v>4.1598999999999997E-2</c:v>
                </c:pt>
                <c:pt idx="157131">
                  <c:v>4.1598000000000003E-2</c:v>
                </c:pt>
                <c:pt idx="157132">
                  <c:v>4.1597000000000002E-2</c:v>
                </c:pt>
                <c:pt idx="157133">
                  <c:v>4.1597000000000002E-2</c:v>
                </c:pt>
                <c:pt idx="157134">
                  <c:v>4.1596000000000001E-2</c:v>
                </c:pt>
                <c:pt idx="157135">
                  <c:v>4.1595E-2</c:v>
                </c:pt>
                <c:pt idx="157136">
                  <c:v>4.1595E-2</c:v>
                </c:pt>
                <c:pt idx="157137">
                  <c:v>4.1593999999999999E-2</c:v>
                </c:pt>
                <c:pt idx="157138">
                  <c:v>4.1593999999999999E-2</c:v>
                </c:pt>
                <c:pt idx="157139">
                  <c:v>4.1592999999999998E-2</c:v>
                </c:pt>
                <c:pt idx="157140">
                  <c:v>4.1592999999999998E-2</c:v>
                </c:pt>
                <c:pt idx="157141">
                  <c:v>4.1591999999999997E-2</c:v>
                </c:pt>
                <c:pt idx="157142">
                  <c:v>4.1591999999999997E-2</c:v>
                </c:pt>
                <c:pt idx="157143">
                  <c:v>4.1591999999999997E-2</c:v>
                </c:pt>
                <c:pt idx="157144">
                  <c:v>4.1591000000000003E-2</c:v>
                </c:pt>
                <c:pt idx="157145">
                  <c:v>4.1591000000000003E-2</c:v>
                </c:pt>
                <c:pt idx="157146">
                  <c:v>4.1591000000000003E-2</c:v>
                </c:pt>
                <c:pt idx="157147">
                  <c:v>4.1590000000000002E-2</c:v>
                </c:pt>
                <c:pt idx="157148">
                  <c:v>4.1590000000000002E-2</c:v>
                </c:pt>
                <c:pt idx="157149">
                  <c:v>4.1590000000000002E-2</c:v>
                </c:pt>
                <c:pt idx="157150">
                  <c:v>4.1590000000000002E-2</c:v>
                </c:pt>
                <c:pt idx="157151">
                  <c:v>4.1590000000000002E-2</c:v>
                </c:pt>
                <c:pt idx="157152">
                  <c:v>4.1590000000000002E-2</c:v>
                </c:pt>
                <c:pt idx="157153">
                  <c:v>4.1590000000000002E-2</c:v>
                </c:pt>
                <c:pt idx="157154">
                  <c:v>4.1590000000000002E-2</c:v>
                </c:pt>
                <c:pt idx="157155">
                  <c:v>4.1590000000000002E-2</c:v>
                </c:pt>
                <c:pt idx="157156">
                  <c:v>4.1590000000000002E-2</c:v>
                </c:pt>
                <c:pt idx="157157">
                  <c:v>4.1590000000000002E-2</c:v>
                </c:pt>
                <c:pt idx="157158">
                  <c:v>4.1590000000000002E-2</c:v>
                </c:pt>
                <c:pt idx="157159">
                  <c:v>4.1590000000000002E-2</c:v>
                </c:pt>
                <c:pt idx="157160">
                  <c:v>4.1590000000000002E-2</c:v>
                </c:pt>
                <c:pt idx="157161">
                  <c:v>4.1590000000000002E-2</c:v>
                </c:pt>
                <c:pt idx="157162">
                  <c:v>4.1591000000000003E-2</c:v>
                </c:pt>
                <c:pt idx="157163">
                  <c:v>4.1591000000000003E-2</c:v>
                </c:pt>
                <c:pt idx="157164">
                  <c:v>4.1591000000000003E-2</c:v>
                </c:pt>
                <c:pt idx="157165">
                  <c:v>4.1591999999999997E-2</c:v>
                </c:pt>
                <c:pt idx="157166">
                  <c:v>4.1591999999999997E-2</c:v>
                </c:pt>
                <c:pt idx="157167">
                  <c:v>4.1592999999999998E-2</c:v>
                </c:pt>
                <c:pt idx="157168">
                  <c:v>4.1592999999999998E-2</c:v>
                </c:pt>
                <c:pt idx="157169">
                  <c:v>4.1592999999999998E-2</c:v>
                </c:pt>
                <c:pt idx="157170">
                  <c:v>4.1593999999999999E-2</c:v>
                </c:pt>
                <c:pt idx="157171">
                  <c:v>4.1593999999999999E-2</c:v>
                </c:pt>
                <c:pt idx="157172">
                  <c:v>4.1593999999999999E-2</c:v>
                </c:pt>
                <c:pt idx="157173">
                  <c:v>4.1595E-2</c:v>
                </c:pt>
                <c:pt idx="157174">
                  <c:v>4.1595E-2</c:v>
                </c:pt>
                <c:pt idx="157175">
                  <c:v>4.1596000000000001E-2</c:v>
                </c:pt>
                <c:pt idx="157176">
                  <c:v>4.1596000000000001E-2</c:v>
                </c:pt>
                <c:pt idx="157177">
                  <c:v>4.1596000000000001E-2</c:v>
                </c:pt>
                <c:pt idx="157178">
                  <c:v>4.1597000000000002E-2</c:v>
                </c:pt>
                <c:pt idx="157179">
                  <c:v>4.1597000000000002E-2</c:v>
                </c:pt>
                <c:pt idx="157180">
                  <c:v>4.1597000000000002E-2</c:v>
                </c:pt>
                <c:pt idx="157181">
                  <c:v>4.1597000000000002E-2</c:v>
                </c:pt>
                <c:pt idx="157182">
                  <c:v>4.1597000000000002E-2</c:v>
                </c:pt>
                <c:pt idx="157183">
                  <c:v>4.1598000000000003E-2</c:v>
                </c:pt>
                <c:pt idx="157184">
                  <c:v>4.1598000000000003E-2</c:v>
                </c:pt>
                <c:pt idx="157185">
                  <c:v>4.1598000000000003E-2</c:v>
                </c:pt>
                <c:pt idx="157186">
                  <c:v>4.1598000000000003E-2</c:v>
                </c:pt>
                <c:pt idx="157187">
                  <c:v>4.1598000000000003E-2</c:v>
                </c:pt>
                <c:pt idx="157188">
                  <c:v>4.1598000000000003E-2</c:v>
                </c:pt>
                <c:pt idx="157189">
                  <c:v>4.1598000000000003E-2</c:v>
                </c:pt>
                <c:pt idx="157190">
                  <c:v>4.1598000000000003E-2</c:v>
                </c:pt>
                <c:pt idx="157191">
                  <c:v>4.1597000000000002E-2</c:v>
                </c:pt>
                <c:pt idx="157192">
                  <c:v>4.1597000000000002E-2</c:v>
                </c:pt>
                <c:pt idx="157193">
                  <c:v>4.1597000000000002E-2</c:v>
                </c:pt>
                <c:pt idx="157194">
                  <c:v>4.1596000000000001E-2</c:v>
                </c:pt>
                <c:pt idx="157195">
                  <c:v>4.1596000000000001E-2</c:v>
                </c:pt>
                <c:pt idx="157196">
                  <c:v>4.1595E-2</c:v>
                </c:pt>
                <c:pt idx="157197">
                  <c:v>4.1595E-2</c:v>
                </c:pt>
                <c:pt idx="157198">
                  <c:v>4.1593999999999999E-2</c:v>
                </c:pt>
                <c:pt idx="157199">
                  <c:v>4.1592999999999998E-2</c:v>
                </c:pt>
                <c:pt idx="157200">
                  <c:v>4.1592999999999998E-2</c:v>
                </c:pt>
                <c:pt idx="157201">
                  <c:v>4.1591999999999997E-2</c:v>
                </c:pt>
                <c:pt idx="157202">
                  <c:v>4.1591000000000003E-2</c:v>
                </c:pt>
                <c:pt idx="157203">
                  <c:v>4.1590000000000002E-2</c:v>
                </c:pt>
                <c:pt idx="157204">
                  <c:v>4.1589000000000001E-2</c:v>
                </c:pt>
                <c:pt idx="157205">
                  <c:v>4.1588E-2</c:v>
                </c:pt>
                <c:pt idx="157206">
                  <c:v>4.1586999999999999E-2</c:v>
                </c:pt>
                <c:pt idx="157207">
                  <c:v>4.1585999999999998E-2</c:v>
                </c:pt>
                <c:pt idx="157208">
                  <c:v>4.1584999999999997E-2</c:v>
                </c:pt>
                <c:pt idx="157209">
                  <c:v>4.1584000000000003E-2</c:v>
                </c:pt>
                <c:pt idx="157210">
                  <c:v>4.1583000000000002E-2</c:v>
                </c:pt>
                <c:pt idx="157211">
                  <c:v>4.1582000000000001E-2</c:v>
                </c:pt>
                <c:pt idx="157212">
                  <c:v>4.1581E-2</c:v>
                </c:pt>
                <c:pt idx="157213">
                  <c:v>4.1579999999999999E-2</c:v>
                </c:pt>
                <c:pt idx="157214">
                  <c:v>4.1578999999999998E-2</c:v>
                </c:pt>
                <c:pt idx="157215">
                  <c:v>4.1577999999999997E-2</c:v>
                </c:pt>
                <c:pt idx="157216">
                  <c:v>4.1577000000000003E-2</c:v>
                </c:pt>
                <c:pt idx="157217">
                  <c:v>4.1576000000000002E-2</c:v>
                </c:pt>
                <c:pt idx="157218">
                  <c:v>4.1575000000000001E-2</c:v>
                </c:pt>
                <c:pt idx="157219">
                  <c:v>4.1574E-2</c:v>
                </c:pt>
                <c:pt idx="157220">
                  <c:v>4.1572999999999999E-2</c:v>
                </c:pt>
                <c:pt idx="157221">
                  <c:v>4.1571999999999998E-2</c:v>
                </c:pt>
                <c:pt idx="157222">
                  <c:v>4.1570999999999997E-2</c:v>
                </c:pt>
                <c:pt idx="157223">
                  <c:v>4.1570000000000003E-2</c:v>
                </c:pt>
                <c:pt idx="157224">
                  <c:v>4.1569000000000002E-2</c:v>
                </c:pt>
                <c:pt idx="157225">
                  <c:v>4.1569000000000002E-2</c:v>
                </c:pt>
                <c:pt idx="157226">
                  <c:v>4.1568000000000001E-2</c:v>
                </c:pt>
                <c:pt idx="157227">
                  <c:v>4.1567E-2</c:v>
                </c:pt>
                <c:pt idx="157228">
                  <c:v>4.1565999999999999E-2</c:v>
                </c:pt>
                <c:pt idx="157229">
                  <c:v>4.1565999999999999E-2</c:v>
                </c:pt>
                <c:pt idx="157230">
                  <c:v>4.1564999999999998E-2</c:v>
                </c:pt>
                <c:pt idx="157231">
                  <c:v>4.1563999999999997E-2</c:v>
                </c:pt>
                <c:pt idx="157232">
                  <c:v>4.1563999999999997E-2</c:v>
                </c:pt>
                <c:pt idx="157233">
                  <c:v>4.1563999999999997E-2</c:v>
                </c:pt>
                <c:pt idx="157234">
                  <c:v>4.1563000000000003E-2</c:v>
                </c:pt>
                <c:pt idx="157235">
                  <c:v>4.1563000000000003E-2</c:v>
                </c:pt>
                <c:pt idx="157236">
                  <c:v>4.1563000000000003E-2</c:v>
                </c:pt>
                <c:pt idx="157237">
                  <c:v>4.1563000000000003E-2</c:v>
                </c:pt>
                <c:pt idx="157238">
                  <c:v>4.1563000000000003E-2</c:v>
                </c:pt>
                <c:pt idx="157239">
                  <c:v>4.1563000000000003E-2</c:v>
                </c:pt>
                <c:pt idx="157240">
                  <c:v>4.1563000000000003E-2</c:v>
                </c:pt>
                <c:pt idx="157241">
                  <c:v>4.1563000000000003E-2</c:v>
                </c:pt>
                <c:pt idx="157242">
                  <c:v>4.1563000000000003E-2</c:v>
                </c:pt>
                <c:pt idx="157243">
                  <c:v>4.1563000000000003E-2</c:v>
                </c:pt>
                <c:pt idx="157244">
                  <c:v>4.1563000000000003E-2</c:v>
                </c:pt>
                <c:pt idx="157245">
                  <c:v>4.1563999999999997E-2</c:v>
                </c:pt>
                <c:pt idx="157246">
                  <c:v>4.1563999999999997E-2</c:v>
                </c:pt>
                <c:pt idx="157247">
                  <c:v>4.1564999999999998E-2</c:v>
                </c:pt>
                <c:pt idx="157248">
                  <c:v>4.1564999999999998E-2</c:v>
                </c:pt>
                <c:pt idx="157249">
                  <c:v>4.1565999999999999E-2</c:v>
                </c:pt>
                <c:pt idx="157250">
                  <c:v>4.1567E-2</c:v>
                </c:pt>
                <c:pt idx="157251">
                  <c:v>4.1567E-2</c:v>
                </c:pt>
                <c:pt idx="157252">
                  <c:v>4.1568000000000001E-2</c:v>
                </c:pt>
                <c:pt idx="157253">
                  <c:v>4.1569000000000002E-2</c:v>
                </c:pt>
                <c:pt idx="157254">
                  <c:v>4.1569000000000002E-2</c:v>
                </c:pt>
                <c:pt idx="157255">
                  <c:v>4.1570000000000003E-2</c:v>
                </c:pt>
                <c:pt idx="157256">
                  <c:v>4.1570999999999997E-2</c:v>
                </c:pt>
                <c:pt idx="157257">
                  <c:v>4.1571999999999998E-2</c:v>
                </c:pt>
                <c:pt idx="157258">
                  <c:v>4.1574E-2</c:v>
                </c:pt>
                <c:pt idx="157259">
                  <c:v>4.1575000000000001E-2</c:v>
                </c:pt>
                <c:pt idx="157260">
                  <c:v>4.1576000000000002E-2</c:v>
                </c:pt>
                <c:pt idx="157261">
                  <c:v>4.1577000000000003E-2</c:v>
                </c:pt>
                <c:pt idx="157262">
                  <c:v>4.1577999999999997E-2</c:v>
                </c:pt>
                <c:pt idx="157263">
                  <c:v>4.1579999999999999E-2</c:v>
                </c:pt>
                <c:pt idx="157264">
                  <c:v>4.1581E-2</c:v>
                </c:pt>
                <c:pt idx="157265">
                  <c:v>4.1582000000000001E-2</c:v>
                </c:pt>
                <c:pt idx="157266">
                  <c:v>4.1583000000000002E-2</c:v>
                </c:pt>
                <c:pt idx="157267">
                  <c:v>4.1584999999999997E-2</c:v>
                </c:pt>
                <c:pt idx="157268">
                  <c:v>4.1585999999999998E-2</c:v>
                </c:pt>
                <c:pt idx="157269">
                  <c:v>4.1588E-2</c:v>
                </c:pt>
                <c:pt idx="157270">
                  <c:v>4.1589000000000001E-2</c:v>
                </c:pt>
                <c:pt idx="157271">
                  <c:v>4.1591000000000003E-2</c:v>
                </c:pt>
                <c:pt idx="157272">
                  <c:v>4.1591999999999997E-2</c:v>
                </c:pt>
                <c:pt idx="157273">
                  <c:v>4.1593999999999999E-2</c:v>
                </c:pt>
                <c:pt idx="157274">
                  <c:v>4.1595E-2</c:v>
                </c:pt>
                <c:pt idx="157275">
                  <c:v>4.1596000000000001E-2</c:v>
                </c:pt>
                <c:pt idx="157276">
                  <c:v>4.1598000000000003E-2</c:v>
                </c:pt>
                <c:pt idx="157277">
                  <c:v>4.1598999999999997E-2</c:v>
                </c:pt>
                <c:pt idx="157278">
                  <c:v>4.1600999999999999E-2</c:v>
                </c:pt>
                <c:pt idx="157279">
                  <c:v>4.1602E-2</c:v>
                </c:pt>
                <c:pt idx="157280">
                  <c:v>4.1604000000000002E-2</c:v>
                </c:pt>
                <c:pt idx="157281">
                  <c:v>4.1605000000000003E-2</c:v>
                </c:pt>
                <c:pt idx="157282">
                  <c:v>4.1606999999999998E-2</c:v>
                </c:pt>
                <c:pt idx="157283">
                  <c:v>4.1607999999999999E-2</c:v>
                </c:pt>
                <c:pt idx="157284">
                  <c:v>4.1610000000000001E-2</c:v>
                </c:pt>
                <c:pt idx="157285">
                  <c:v>4.1611000000000002E-2</c:v>
                </c:pt>
                <c:pt idx="157286">
                  <c:v>4.1612000000000003E-2</c:v>
                </c:pt>
                <c:pt idx="157287">
                  <c:v>4.1613999999999998E-2</c:v>
                </c:pt>
                <c:pt idx="157288">
                  <c:v>4.1614999999999999E-2</c:v>
                </c:pt>
                <c:pt idx="157289">
                  <c:v>4.1616E-2</c:v>
                </c:pt>
                <c:pt idx="157290">
                  <c:v>4.1618000000000002E-2</c:v>
                </c:pt>
                <c:pt idx="157291">
                  <c:v>4.1619000000000003E-2</c:v>
                </c:pt>
                <c:pt idx="157292">
                  <c:v>4.1620999999999998E-2</c:v>
                </c:pt>
                <c:pt idx="157293">
                  <c:v>4.1621999999999999E-2</c:v>
                </c:pt>
                <c:pt idx="157294">
                  <c:v>4.1623E-2</c:v>
                </c:pt>
                <c:pt idx="157295">
                  <c:v>4.1625000000000002E-2</c:v>
                </c:pt>
                <c:pt idx="157296">
                  <c:v>4.1626000000000003E-2</c:v>
                </c:pt>
                <c:pt idx="157297">
                  <c:v>4.1626999999999997E-2</c:v>
                </c:pt>
                <c:pt idx="157298">
                  <c:v>4.1627999999999998E-2</c:v>
                </c:pt>
                <c:pt idx="157299">
                  <c:v>4.163E-2</c:v>
                </c:pt>
                <c:pt idx="157300">
                  <c:v>4.1631000000000001E-2</c:v>
                </c:pt>
                <c:pt idx="157301">
                  <c:v>4.1632000000000002E-2</c:v>
                </c:pt>
                <c:pt idx="157302">
                  <c:v>4.1633000000000003E-2</c:v>
                </c:pt>
                <c:pt idx="157303">
                  <c:v>4.1633999999999997E-2</c:v>
                </c:pt>
                <c:pt idx="157304">
                  <c:v>4.1634999999999998E-2</c:v>
                </c:pt>
                <c:pt idx="157305">
                  <c:v>4.1637E-2</c:v>
                </c:pt>
                <c:pt idx="157306">
                  <c:v>4.1638000000000001E-2</c:v>
                </c:pt>
                <c:pt idx="157307">
                  <c:v>4.1639000000000002E-2</c:v>
                </c:pt>
                <c:pt idx="157308">
                  <c:v>4.1640000000000003E-2</c:v>
                </c:pt>
                <c:pt idx="157309">
                  <c:v>4.1640999999999997E-2</c:v>
                </c:pt>
                <c:pt idx="157310">
                  <c:v>4.1641999999999998E-2</c:v>
                </c:pt>
                <c:pt idx="157311">
                  <c:v>4.1641999999999998E-2</c:v>
                </c:pt>
                <c:pt idx="157312">
                  <c:v>4.1642999999999999E-2</c:v>
                </c:pt>
                <c:pt idx="157313">
                  <c:v>4.1644E-2</c:v>
                </c:pt>
                <c:pt idx="157314">
                  <c:v>4.1645000000000001E-2</c:v>
                </c:pt>
                <c:pt idx="157315">
                  <c:v>4.1646000000000002E-2</c:v>
                </c:pt>
                <c:pt idx="157316">
                  <c:v>4.1646000000000002E-2</c:v>
                </c:pt>
                <c:pt idx="157317">
                  <c:v>4.1647000000000003E-2</c:v>
                </c:pt>
                <c:pt idx="157318">
                  <c:v>4.1647999999999998E-2</c:v>
                </c:pt>
                <c:pt idx="157319">
                  <c:v>4.1648999999999999E-2</c:v>
                </c:pt>
                <c:pt idx="157320">
                  <c:v>4.1648999999999999E-2</c:v>
                </c:pt>
                <c:pt idx="157321">
                  <c:v>4.165E-2</c:v>
                </c:pt>
                <c:pt idx="157322">
                  <c:v>4.165E-2</c:v>
                </c:pt>
                <c:pt idx="157323">
                  <c:v>4.165E-2</c:v>
                </c:pt>
                <c:pt idx="157324">
                  <c:v>4.1651000000000001E-2</c:v>
                </c:pt>
                <c:pt idx="157325">
                  <c:v>4.1651000000000001E-2</c:v>
                </c:pt>
                <c:pt idx="157326">
                  <c:v>4.1651000000000001E-2</c:v>
                </c:pt>
                <c:pt idx="157327">
                  <c:v>4.1652000000000002E-2</c:v>
                </c:pt>
                <c:pt idx="157328">
                  <c:v>4.1652000000000002E-2</c:v>
                </c:pt>
                <c:pt idx="157329">
                  <c:v>4.1652000000000002E-2</c:v>
                </c:pt>
                <c:pt idx="157330">
                  <c:v>4.1652000000000002E-2</c:v>
                </c:pt>
                <c:pt idx="157331">
                  <c:v>4.1653000000000003E-2</c:v>
                </c:pt>
                <c:pt idx="157332">
                  <c:v>4.1653000000000003E-2</c:v>
                </c:pt>
                <c:pt idx="157333">
                  <c:v>4.1653000000000003E-2</c:v>
                </c:pt>
                <c:pt idx="157334">
                  <c:v>4.1652000000000002E-2</c:v>
                </c:pt>
                <c:pt idx="157335">
                  <c:v>4.1652000000000002E-2</c:v>
                </c:pt>
                <c:pt idx="157336">
                  <c:v>4.1652000000000002E-2</c:v>
                </c:pt>
                <c:pt idx="157337">
                  <c:v>4.1652000000000002E-2</c:v>
                </c:pt>
                <c:pt idx="157338">
                  <c:v>4.1651000000000001E-2</c:v>
                </c:pt>
                <c:pt idx="157339">
                  <c:v>4.1651000000000001E-2</c:v>
                </c:pt>
                <c:pt idx="157340">
                  <c:v>4.1651000000000001E-2</c:v>
                </c:pt>
                <c:pt idx="157341">
                  <c:v>4.1651000000000001E-2</c:v>
                </c:pt>
                <c:pt idx="157342">
                  <c:v>4.165E-2</c:v>
                </c:pt>
                <c:pt idx="157343">
                  <c:v>4.165E-2</c:v>
                </c:pt>
                <c:pt idx="157344">
                  <c:v>4.1648999999999999E-2</c:v>
                </c:pt>
                <c:pt idx="157345">
                  <c:v>4.1647999999999998E-2</c:v>
                </c:pt>
                <c:pt idx="157346">
                  <c:v>4.1647999999999998E-2</c:v>
                </c:pt>
                <c:pt idx="157347">
                  <c:v>4.1647000000000003E-2</c:v>
                </c:pt>
                <c:pt idx="157348">
                  <c:v>4.1646000000000002E-2</c:v>
                </c:pt>
                <c:pt idx="157349">
                  <c:v>4.1645000000000001E-2</c:v>
                </c:pt>
                <c:pt idx="157350">
                  <c:v>4.1645000000000001E-2</c:v>
                </c:pt>
                <c:pt idx="157351">
                  <c:v>4.1644E-2</c:v>
                </c:pt>
                <c:pt idx="157352">
                  <c:v>4.1642999999999999E-2</c:v>
                </c:pt>
                <c:pt idx="157353">
                  <c:v>4.1641999999999998E-2</c:v>
                </c:pt>
                <c:pt idx="157354">
                  <c:v>4.1640999999999997E-2</c:v>
                </c:pt>
                <c:pt idx="157355">
                  <c:v>4.1640000000000003E-2</c:v>
                </c:pt>
                <c:pt idx="157356">
                  <c:v>4.1639000000000002E-2</c:v>
                </c:pt>
                <c:pt idx="157357">
                  <c:v>4.1638000000000001E-2</c:v>
                </c:pt>
                <c:pt idx="157358">
                  <c:v>4.1635999999999999E-2</c:v>
                </c:pt>
                <c:pt idx="157359">
                  <c:v>4.1634999999999998E-2</c:v>
                </c:pt>
                <c:pt idx="157360">
                  <c:v>4.1633999999999997E-2</c:v>
                </c:pt>
                <c:pt idx="157361">
                  <c:v>4.1633000000000003E-2</c:v>
                </c:pt>
                <c:pt idx="157362">
                  <c:v>4.1631000000000001E-2</c:v>
                </c:pt>
                <c:pt idx="157363">
                  <c:v>4.163E-2</c:v>
                </c:pt>
                <c:pt idx="157364">
                  <c:v>4.1627999999999998E-2</c:v>
                </c:pt>
                <c:pt idx="157365">
                  <c:v>4.1626999999999997E-2</c:v>
                </c:pt>
                <c:pt idx="157366">
                  <c:v>4.1626000000000003E-2</c:v>
                </c:pt>
                <c:pt idx="157367">
                  <c:v>4.1624000000000001E-2</c:v>
                </c:pt>
                <c:pt idx="157368">
                  <c:v>4.1621999999999999E-2</c:v>
                </c:pt>
                <c:pt idx="157369">
                  <c:v>4.1620999999999998E-2</c:v>
                </c:pt>
                <c:pt idx="157370">
                  <c:v>4.1619000000000003E-2</c:v>
                </c:pt>
                <c:pt idx="157371">
                  <c:v>4.1617000000000001E-2</c:v>
                </c:pt>
                <c:pt idx="157372">
                  <c:v>4.1616E-2</c:v>
                </c:pt>
                <c:pt idx="157373">
                  <c:v>4.1613999999999998E-2</c:v>
                </c:pt>
                <c:pt idx="157374">
                  <c:v>4.1612000000000003E-2</c:v>
                </c:pt>
                <c:pt idx="157375">
                  <c:v>4.1611000000000002E-2</c:v>
                </c:pt>
                <c:pt idx="157376">
                  <c:v>4.1609E-2</c:v>
                </c:pt>
                <c:pt idx="157377">
                  <c:v>4.1606999999999998E-2</c:v>
                </c:pt>
                <c:pt idx="157378">
                  <c:v>4.1605000000000003E-2</c:v>
                </c:pt>
                <c:pt idx="157379">
                  <c:v>4.1604000000000002E-2</c:v>
                </c:pt>
                <c:pt idx="157380">
                  <c:v>4.1602E-2</c:v>
                </c:pt>
                <c:pt idx="157381">
                  <c:v>4.1599999999999998E-2</c:v>
                </c:pt>
                <c:pt idx="157382">
                  <c:v>4.1598000000000003E-2</c:v>
                </c:pt>
                <c:pt idx="157383">
                  <c:v>4.1596000000000001E-2</c:v>
                </c:pt>
                <c:pt idx="157384">
                  <c:v>4.1593999999999999E-2</c:v>
                </c:pt>
                <c:pt idx="157385">
                  <c:v>4.1591999999999997E-2</c:v>
                </c:pt>
                <c:pt idx="157386">
                  <c:v>4.1590000000000002E-2</c:v>
                </c:pt>
                <c:pt idx="157387">
                  <c:v>4.1588E-2</c:v>
                </c:pt>
                <c:pt idx="157388">
                  <c:v>4.1585999999999998E-2</c:v>
                </c:pt>
                <c:pt idx="157389">
                  <c:v>4.1584000000000003E-2</c:v>
                </c:pt>
                <c:pt idx="157390">
                  <c:v>4.1582000000000001E-2</c:v>
                </c:pt>
                <c:pt idx="157391">
                  <c:v>4.1579999999999999E-2</c:v>
                </c:pt>
                <c:pt idx="157392">
                  <c:v>4.1577999999999997E-2</c:v>
                </c:pt>
                <c:pt idx="157393">
                  <c:v>4.1576000000000002E-2</c:v>
                </c:pt>
                <c:pt idx="157394">
                  <c:v>4.1574E-2</c:v>
                </c:pt>
                <c:pt idx="157395">
                  <c:v>4.1571999999999998E-2</c:v>
                </c:pt>
                <c:pt idx="157396">
                  <c:v>4.1570000000000003E-2</c:v>
                </c:pt>
                <c:pt idx="157397">
                  <c:v>4.1568000000000001E-2</c:v>
                </c:pt>
                <c:pt idx="157398">
                  <c:v>4.1565999999999999E-2</c:v>
                </c:pt>
                <c:pt idx="157399">
                  <c:v>4.1564999999999998E-2</c:v>
                </c:pt>
                <c:pt idx="157400">
                  <c:v>4.1563000000000003E-2</c:v>
                </c:pt>
                <c:pt idx="157401">
                  <c:v>4.1561000000000001E-2</c:v>
                </c:pt>
                <c:pt idx="157402">
                  <c:v>4.1558999999999999E-2</c:v>
                </c:pt>
                <c:pt idx="157403">
                  <c:v>4.1557999999999998E-2</c:v>
                </c:pt>
                <c:pt idx="157404">
                  <c:v>4.1556000000000003E-2</c:v>
                </c:pt>
                <c:pt idx="157405">
                  <c:v>4.1555000000000002E-2</c:v>
                </c:pt>
                <c:pt idx="157406">
                  <c:v>4.1553E-2</c:v>
                </c:pt>
                <c:pt idx="157407">
                  <c:v>4.1551999999999999E-2</c:v>
                </c:pt>
                <c:pt idx="157408">
                  <c:v>4.1549999999999997E-2</c:v>
                </c:pt>
                <c:pt idx="157409">
                  <c:v>4.1549000000000003E-2</c:v>
                </c:pt>
                <c:pt idx="157410">
                  <c:v>4.1548000000000002E-2</c:v>
                </c:pt>
                <c:pt idx="157411">
                  <c:v>4.1547000000000001E-2</c:v>
                </c:pt>
                <c:pt idx="157412">
                  <c:v>4.1546E-2</c:v>
                </c:pt>
                <c:pt idx="157413">
                  <c:v>4.1544999999999999E-2</c:v>
                </c:pt>
                <c:pt idx="157414">
                  <c:v>4.1543999999999998E-2</c:v>
                </c:pt>
                <c:pt idx="157415">
                  <c:v>4.1543999999999998E-2</c:v>
                </c:pt>
                <c:pt idx="157416">
                  <c:v>4.1542999999999997E-2</c:v>
                </c:pt>
                <c:pt idx="157417">
                  <c:v>4.1542000000000003E-2</c:v>
                </c:pt>
                <c:pt idx="157418">
                  <c:v>4.1542000000000003E-2</c:v>
                </c:pt>
                <c:pt idx="157419">
                  <c:v>4.1541000000000002E-2</c:v>
                </c:pt>
                <c:pt idx="157420">
                  <c:v>4.1541000000000002E-2</c:v>
                </c:pt>
                <c:pt idx="157421">
                  <c:v>4.1541000000000002E-2</c:v>
                </c:pt>
                <c:pt idx="157422">
                  <c:v>4.1541000000000002E-2</c:v>
                </c:pt>
                <c:pt idx="157423">
                  <c:v>4.1541000000000002E-2</c:v>
                </c:pt>
                <c:pt idx="157424">
                  <c:v>4.1541000000000002E-2</c:v>
                </c:pt>
                <c:pt idx="157425">
                  <c:v>4.1542000000000003E-2</c:v>
                </c:pt>
                <c:pt idx="157426">
                  <c:v>4.1542000000000003E-2</c:v>
                </c:pt>
                <c:pt idx="157427">
                  <c:v>4.1542000000000003E-2</c:v>
                </c:pt>
                <c:pt idx="157428">
                  <c:v>4.1542999999999997E-2</c:v>
                </c:pt>
                <c:pt idx="157429">
                  <c:v>4.1542999999999997E-2</c:v>
                </c:pt>
                <c:pt idx="157430">
                  <c:v>4.1543999999999998E-2</c:v>
                </c:pt>
                <c:pt idx="157431">
                  <c:v>4.1543999999999998E-2</c:v>
                </c:pt>
                <c:pt idx="157432">
                  <c:v>4.1544999999999999E-2</c:v>
                </c:pt>
                <c:pt idx="157433">
                  <c:v>4.1546E-2</c:v>
                </c:pt>
                <c:pt idx="157434">
                  <c:v>4.1547000000000001E-2</c:v>
                </c:pt>
                <c:pt idx="157435">
                  <c:v>4.1548000000000002E-2</c:v>
                </c:pt>
                <c:pt idx="157436">
                  <c:v>4.1549999999999997E-2</c:v>
                </c:pt>
                <c:pt idx="157437">
                  <c:v>4.1550999999999998E-2</c:v>
                </c:pt>
                <c:pt idx="157438">
                  <c:v>4.1551999999999999E-2</c:v>
                </c:pt>
                <c:pt idx="157439">
                  <c:v>4.1553E-2</c:v>
                </c:pt>
                <c:pt idx="157440">
                  <c:v>4.1555000000000002E-2</c:v>
                </c:pt>
                <c:pt idx="157441">
                  <c:v>4.1556000000000003E-2</c:v>
                </c:pt>
                <c:pt idx="157442">
                  <c:v>4.1557999999999998E-2</c:v>
                </c:pt>
                <c:pt idx="157443">
                  <c:v>4.1558999999999999E-2</c:v>
                </c:pt>
                <c:pt idx="157444">
                  <c:v>4.1561000000000001E-2</c:v>
                </c:pt>
                <c:pt idx="157445">
                  <c:v>4.1562000000000002E-2</c:v>
                </c:pt>
                <c:pt idx="157446">
                  <c:v>4.1563999999999997E-2</c:v>
                </c:pt>
                <c:pt idx="157447">
                  <c:v>4.1565999999999999E-2</c:v>
                </c:pt>
                <c:pt idx="157448">
                  <c:v>4.1568000000000001E-2</c:v>
                </c:pt>
                <c:pt idx="157449">
                  <c:v>4.1570000000000003E-2</c:v>
                </c:pt>
                <c:pt idx="157450">
                  <c:v>4.1570999999999997E-2</c:v>
                </c:pt>
                <c:pt idx="157451">
                  <c:v>4.1572999999999999E-2</c:v>
                </c:pt>
                <c:pt idx="157452">
                  <c:v>4.1575000000000001E-2</c:v>
                </c:pt>
                <c:pt idx="157453">
                  <c:v>4.1577000000000003E-2</c:v>
                </c:pt>
                <c:pt idx="157454">
                  <c:v>4.1577999999999997E-2</c:v>
                </c:pt>
                <c:pt idx="157455">
                  <c:v>4.1579999999999999E-2</c:v>
                </c:pt>
                <c:pt idx="157456">
                  <c:v>4.1582000000000001E-2</c:v>
                </c:pt>
                <c:pt idx="157457">
                  <c:v>4.1584000000000003E-2</c:v>
                </c:pt>
                <c:pt idx="157458">
                  <c:v>4.1584999999999997E-2</c:v>
                </c:pt>
                <c:pt idx="157459">
                  <c:v>4.1586999999999999E-2</c:v>
                </c:pt>
                <c:pt idx="157460">
                  <c:v>4.1589000000000001E-2</c:v>
                </c:pt>
                <c:pt idx="157461">
                  <c:v>4.1590000000000002E-2</c:v>
                </c:pt>
                <c:pt idx="157462">
                  <c:v>4.1591999999999997E-2</c:v>
                </c:pt>
                <c:pt idx="157463">
                  <c:v>4.1592999999999998E-2</c:v>
                </c:pt>
                <c:pt idx="157464">
                  <c:v>4.1595E-2</c:v>
                </c:pt>
                <c:pt idx="157465">
                  <c:v>4.1596000000000001E-2</c:v>
                </c:pt>
                <c:pt idx="157466">
                  <c:v>4.1597000000000002E-2</c:v>
                </c:pt>
                <c:pt idx="157467">
                  <c:v>4.1598999999999997E-2</c:v>
                </c:pt>
                <c:pt idx="157468">
                  <c:v>4.1599999999999998E-2</c:v>
                </c:pt>
                <c:pt idx="157469">
                  <c:v>4.1600999999999999E-2</c:v>
                </c:pt>
                <c:pt idx="157470">
                  <c:v>4.1602E-2</c:v>
                </c:pt>
                <c:pt idx="157471">
                  <c:v>4.1604000000000002E-2</c:v>
                </c:pt>
                <c:pt idx="157472">
                  <c:v>4.1604000000000002E-2</c:v>
                </c:pt>
                <c:pt idx="157473">
                  <c:v>4.1605000000000003E-2</c:v>
                </c:pt>
                <c:pt idx="157474">
                  <c:v>4.1605999999999997E-2</c:v>
                </c:pt>
                <c:pt idx="157475">
                  <c:v>4.1606999999999998E-2</c:v>
                </c:pt>
                <c:pt idx="157476">
                  <c:v>4.1606999999999998E-2</c:v>
                </c:pt>
                <c:pt idx="157477">
                  <c:v>4.1607999999999999E-2</c:v>
                </c:pt>
                <c:pt idx="157478">
                  <c:v>4.1607999999999999E-2</c:v>
                </c:pt>
                <c:pt idx="157479">
                  <c:v>4.1609E-2</c:v>
                </c:pt>
                <c:pt idx="157480">
                  <c:v>4.1609E-2</c:v>
                </c:pt>
                <c:pt idx="157481">
                  <c:v>4.1609E-2</c:v>
                </c:pt>
                <c:pt idx="157482">
                  <c:v>4.1609E-2</c:v>
                </c:pt>
                <c:pt idx="157483">
                  <c:v>4.1610000000000001E-2</c:v>
                </c:pt>
                <c:pt idx="157484">
                  <c:v>4.1610000000000001E-2</c:v>
                </c:pt>
                <c:pt idx="157485">
                  <c:v>4.1609E-2</c:v>
                </c:pt>
                <c:pt idx="157486">
                  <c:v>4.1609E-2</c:v>
                </c:pt>
                <c:pt idx="157487">
                  <c:v>4.1609E-2</c:v>
                </c:pt>
                <c:pt idx="157488">
                  <c:v>4.1607999999999999E-2</c:v>
                </c:pt>
                <c:pt idx="157489">
                  <c:v>4.1607999999999999E-2</c:v>
                </c:pt>
                <c:pt idx="157490">
                  <c:v>4.1607999999999999E-2</c:v>
                </c:pt>
                <c:pt idx="157491">
                  <c:v>4.1606999999999998E-2</c:v>
                </c:pt>
                <c:pt idx="157492">
                  <c:v>4.1606999999999998E-2</c:v>
                </c:pt>
                <c:pt idx="157493">
                  <c:v>4.1605999999999997E-2</c:v>
                </c:pt>
                <c:pt idx="157494">
                  <c:v>4.1605000000000003E-2</c:v>
                </c:pt>
                <c:pt idx="157495">
                  <c:v>4.1605000000000003E-2</c:v>
                </c:pt>
                <c:pt idx="157496">
                  <c:v>4.1604000000000002E-2</c:v>
                </c:pt>
                <c:pt idx="157497">
                  <c:v>4.1603000000000001E-2</c:v>
                </c:pt>
                <c:pt idx="157498">
                  <c:v>4.1602E-2</c:v>
                </c:pt>
                <c:pt idx="157499">
                  <c:v>4.1600999999999999E-2</c:v>
                </c:pt>
                <c:pt idx="157500">
                  <c:v>4.1599999999999998E-2</c:v>
                </c:pt>
                <c:pt idx="157501">
                  <c:v>4.1598999999999997E-2</c:v>
                </c:pt>
                <c:pt idx="157502">
                  <c:v>4.1597000000000002E-2</c:v>
                </c:pt>
                <c:pt idx="157503">
                  <c:v>4.1596000000000001E-2</c:v>
                </c:pt>
                <c:pt idx="157504">
                  <c:v>4.1595E-2</c:v>
                </c:pt>
                <c:pt idx="157505">
                  <c:v>4.1593999999999999E-2</c:v>
                </c:pt>
                <c:pt idx="157506">
                  <c:v>4.1592999999999998E-2</c:v>
                </c:pt>
                <c:pt idx="157507">
                  <c:v>4.1591000000000003E-2</c:v>
                </c:pt>
                <c:pt idx="157508">
                  <c:v>4.1590000000000002E-2</c:v>
                </c:pt>
                <c:pt idx="157509">
                  <c:v>4.1589000000000001E-2</c:v>
                </c:pt>
                <c:pt idx="157510">
                  <c:v>4.1586999999999999E-2</c:v>
                </c:pt>
                <c:pt idx="157511">
                  <c:v>4.1585999999999998E-2</c:v>
                </c:pt>
                <c:pt idx="157512">
                  <c:v>4.1584000000000003E-2</c:v>
                </c:pt>
                <c:pt idx="157513">
                  <c:v>4.1583000000000002E-2</c:v>
                </c:pt>
                <c:pt idx="157514">
                  <c:v>4.1581E-2</c:v>
                </c:pt>
                <c:pt idx="157515">
                  <c:v>4.1579999999999999E-2</c:v>
                </c:pt>
                <c:pt idx="157516">
                  <c:v>4.1578999999999998E-2</c:v>
                </c:pt>
                <c:pt idx="157517">
                  <c:v>4.1577000000000003E-2</c:v>
                </c:pt>
                <c:pt idx="157518">
                  <c:v>4.1576000000000002E-2</c:v>
                </c:pt>
                <c:pt idx="157519">
                  <c:v>4.1574E-2</c:v>
                </c:pt>
                <c:pt idx="157520">
                  <c:v>4.1572999999999999E-2</c:v>
                </c:pt>
                <c:pt idx="157521">
                  <c:v>4.1570999999999997E-2</c:v>
                </c:pt>
                <c:pt idx="157522">
                  <c:v>4.1569000000000002E-2</c:v>
                </c:pt>
                <c:pt idx="157523">
                  <c:v>4.1568000000000001E-2</c:v>
                </c:pt>
                <c:pt idx="157524">
                  <c:v>4.1565999999999999E-2</c:v>
                </c:pt>
                <c:pt idx="157525">
                  <c:v>4.1563999999999997E-2</c:v>
                </c:pt>
                <c:pt idx="157526">
                  <c:v>4.1562000000000002E-2</c:v>
                </c:pt>
                <c:pt idx="157527">
                  <c:v>4.1561000000000001E-2</c:v>
                </c:pt>
                <c:pt idx="157528">
                  <c:v>4.1558999999999999E-2</c:v>
                </c:pt>
                <c:pt idx="157529">
                  <c:v>4.1556999999999997E-2</c:v>
                </c:pt>
                <c:pt idx="157530">
                  <c:v>4.1556000000000003E-2</c:v>
                </c:pt>
                <c:pt idx="157531">
                  <c:v>4.1554000000000001E-2</c:v>
                </c:pt>
                <c:pt idx="157532">
                  <c:v>4.1551999999999999E-2</c:v>
                </c:pt>
                <c:pt idx="157533">
                  <c:v>4.1549999999999997E-2</c:v>
                </c:pt>
                <c:pt idx="157534">
                  <c:v>4.1548000000000002E-2</c:v>
                </c:pt>
                <c:pt idx="157535">
                  <c:v>4.1546E-2</c:v>
                </c:pt>
                <c:pt idx="157536">
                  <c:v>4.1543999999999998E-2</c:v>
                </c:pt>
                <c:pt idx="157537">
                  <c:v>4.1542000000000003E-2</c:v>
                </c:pt>
                <c:pt idx="157538">
                  <c:v>4.1540000000000001E-2</c:v>
                </c:pt>
                <c:pt idx="157539">
                  <c:v>4.1537999999999999E-2</c:v>
                </c:pt>
                <c:pt idx="157540">
                  <c:v>4.1535999999999997E-2</c:v>
                </c:pt>
                <c:pt idx="157541">
                  <c:v>4.1534000000000001E-2</c:v>
                </c:pt>
                <c:pt idx="157542">
                  <c:v>4.1531999999999999E-2</c:v>
                </c:pt>
                <c:pt idx="157543">
                  <c:v>4.1529999999999997E-2</c:v>
                </c:pt>
                <c:pt idx="157544">
                  <c:v>4.1528000000000002E-2</c:v>
                </c:pt>
                <c:pt idx="157545">
                  <c:v>4.1526E-2</c:v>
                </c:pt>
                <c:pt idx="157546">
                  <c:v>4.1522999999999997E-2</c:v>
                </c:pt>
                <c:pt idx="157547">
                  <c:v>4.1521000000000002E-2</c:v>
                </c:pt>
                <c:pt idx="157548">
                  <c:v>4.1517999999999999E-2</c:v>
                </c:pt>
                <c:pt idx="157549">
                  <c:v>4.1515999999999997E-2</c:v>
                </c:pt>
                <c:pt idx="157550">
                  <c:v>4.1513000000000001E-2</c:v>
                </c:pt>
                <c:pt idx="157551">
                  <c:v>4.1510999999999999E-2</c:v>
                </c:pt>
                <c:pt idx="157552">
                  <c:v>4.1508000000000003E-2</c:v>
                </c:pt>
                <c:pt idx="157553">
                  <c:v>4.1506000000000001E-2</c:v>
                </c:pt>
                <c:pt idx="157554">
                  <c:v>4.1502999999999998E-2</c:v>
                </c:pt>
                <c:pt idx="157555">
                  <c:v>4.1501000000000003E-2</c:v>
                </c:pt>
                <c:pt idx="157556">
                  <c:v>4.1498E-2</c:v>
                </c:pt>
                <c:pt idx="157557">
                  <c:v>4.1494999999999997E-2</c:v>
                </c:pt>
                <c:pt idx="157558">
                  <c:v>4.1492000000000001E-2</c:v>
                </c:pt>
                <c:pt idx="157559">
                  <c:v>4.1488999999999998E-2</c:v>
                </c:pt>
                <c:pt idx="157560">
                  <c:v>4.1486000000000002E-2</c:v>
                </c:pt>
                <c:pt idx="157561">
                  <c:v>4.1484E-2</c:v>
                </c:pt>
                <c:pt idx="157562">
                  <c:v>4.1480999999999997E-2</c:v>
                </c:pt>
                <c:pt idx="157563">
                  <c:v>4.1478000000000001E-2</c:v>
                </c:pt>
                <c:pt idx="157564">
                  <c:v>4.1474999999999998E-2</c:v>
                </c:pt>
                <c:pt idx="157565">
                  <c:v>4.1472000000000002E-2</c:v>
                </c:pt>
                <c:pt idx="157566">
                  <c:v>4.1468999999999999E-2</c:v>
                </c:pt>
                <c:pt idx="157567">
                  <c:v>4.1466999999999997E-2</c:v>
                </c:pt>
                <c:pt idx="157568">
                  <c:v>4.1464000000000001E-2</c:v>
                </c:pt>
                <c:pt idx="157569">
                  <c:v>4.1460999999999998E-2</c:v>
                </c:pt>
                <c:pt idx="157570">
                  <c:v>4.1458000000000002E-2</c:v>
                </c:pt>
                <c:pt idx="157571">
                  <c:v>4.1454999999999999E-2</c:v>
                </c:pt>
                <c:pt idx="157572">
                  <c:v>4.1452000000000003E-2</c:v>
                </c:pt>
                <c:pt idx="157573">
                  <c:v>4.1449E-2</c:v>
                </c:pt>
                <c:pt idx="157574">
                  <c:v>4.1446999999999998E-2</c:v>
                </c:pt>
                <c:pt idx="157575">
                  <c:v>4.1444000000000002E-2</c:v>
                </c:pt>
                <c:pt idx="157576">
                  <c:v>4.1442E-2</c:v>
                </c:pt>
                <c:pt idx="157577">
                  <c:v>4.1438999999999997E-2</c:v>
                </c:pt>
                <c:pt idx="157578">
                  <c:v>4.1437000000000002E-2</c:v>
                </c:pt>
                <c:pt idx="157579">
                  <c:v>4.1433999999999999E-2</c:v>
                </c:pt>
                <c:pt idx="157580">
                  <c:v>4.1431999999999997E-2</c:v>
                </c:pt>
                <c:pt idx="157581">
                  <c:v>4.1430000000000002E-2</c:v>
                </c:pt>
                <c:pt idx="157582">
                  <c:v>4.1426999999999999E-2</c:v>
                </c:pt>
                <c:pt idx="157583">
                  <c:v>4.1424999999999997E-2</c:v>
                </c:pt>
                <c:pt idx="157584">
                  <c:v>4.1423000000000001E-2</c:v>
                </c:pt>
                <c:pt idx="157585">
                  <c:v>4.1420999999999999E-2</c:v>
                </c:pt>
                <c:pt idx="157586">
                  <c:v>4.1418999999999997E-2</c:v>
                </c:pt>
                <c:pt idx="157587">
                  <c:v>4.1418000000000003E-2</c:v>
                </c:pt>
                <c:pt idx="157588">
                  <c:v>4.1416000000000001E-2</c:v>
                </c:pt>
                <c:pt idx="157589">
                  <c:v>4.1415E-2</c:v>
                </c:pt>
                <c:pt idx="157590">
                  <c:v>4.1412999999999998E-2</c:v>
                </c:pt>
                <c:pt idx="157591">
                  <c:v>4.1411999999999997E-2</c:v>
                </c:pt>
                <c:pt idx="157592">
                  <c:v>4.1411000000000003E-2</c:v>
                </c:pt>
                <c:pt idx="157593">
                  <c:v>4.1410000000000002E-2</c:v>
                </c:pt>
                <c:pt idx="157594">
                  <c:v>4.1408E-2</c:v>
                </c:pt>
                <c:pt idx="157595">
                  <c:v>4.1408E-2</c:v>
                </c:pt>
                <c:pt idx="157596">
                  <c:v>4.1406999999999999E-2</c:v>
                </c:pt>
                <c:pt idx="157597">
                  <c:v>4.1405999999999998E-2</c:v>
                </c:pt>
                <c:pt idx="157598">
                  <c:v>4.1405999999999998E-2</c:v>
                </c:pt>
                <c:pt idx="157599">
                  <c:v>4.1404999999999997E-2</c:v>
                </c:pt>
                <c:pt idx="157600">
                  <c:v>4.1404999999999997E-2</c:v>
                </c:pt>
                <c:pt idx="157601">
                  <c:v>4.1404999999999997E-2</c:v>
                </c:pt>
                <c:pt idx="157602">
                  <c:v>4.1404999999999997E-2</c:v>
                </c:pt>
                <c:pt idx="157603">
                  <c:v>4.1404999999999997E-2</c:v>
                </c:pt>
                <c:pt idx="157604">
                  <c:v>4.1405999999999998E-2</c:v>
                </c:pt>
                <c:pt idx="157605">
                  <c:v>4.1405999999999998E-2</c:v>
                </c:pt>
                <c:pt idx="157606">
                  <c:v>4.1405999999999998E-2</c:v>
                </c:pt>
                <c:pt idx="157607">
                  <c:v>4.1406999999999999E-2</c:v>
                </c:pt>
                <c:pt idx="157608">
                  <c:v>4.1408E-2</c:v>
                </c:pt>
                <c:pt idx="157609">
                  <c:v>4.1408E-2</c:v>
                </c:pt>
                <c:pt idx="157610">
                  <c:v>4.1409000000000001E-2</c:v>
                </c:pt>
                <c:pt idx="157611">
                  <c:v>4.1411000000000003E-2</c:v>
                </c:pt>
                <c:pt idx="157612">
                  <c:v>4.1411999999999997E-2</c:v>
                </c:pt>
                <c:pt idx="157613">
                  <c:v>4.1412999999999998E-2</c:v>
                </c:pt>
                <c:pt idx="157614">
                  <c:v>4.1413999999999999E-2</c:v>
                </c:pt>
                <c:pt idx="157615">
                  <c:v>4.1416000000000001E-2</c:v>
                </c:pt>
                <c:pt idx="157616">
                  <c:v>4.1417000000000002E-2</c:v>
                </c:pt>
                <c:pt idx="157617">
                  <c:v>4.1418999999999997E-2</c:v>
                </c:pt>
                <c:pt idx="157618">
                  <c:v>4.1420999999999999E-2</c:v>
                </c:pt>
                <c:pt idx="157619">
                  <c:v>4.1422E-2</c:v>
                </c:pt>
                <c:pt idx="157620">
                  <c:v>4.1424000000000002E-2</c:v>
                </c:pt>
                <c:pt idx="157621">
                  <c:v>4.1425999999999998E-2</c:v>
                </c:pt>
                <c:pt idx="157622">
                  <c:v>4.1428E-2</c:v>
                </c:pt>
                <c:pt idx="157623">
                  <c:v>4.1430000000000002E-2</c:v>
                </c:pt>
                <c:pt idx="157624">
                  <c:v>4.1431999999999997E-2</c:v>
                </c:pt>
                <c:pt idx="157625">
                  <c:v>4.1433999999999999E-2</c:v>
                </c:pt>
                <c:pt idx="157626">
                  <c:v>4.1436000000000001E-2</c:v>
                </c:pt>
                <c:pt idx="157627">
                  <c:v>4.1438000000000003E-2</c:v>
                </c:pt>
                <c:pt idx="157628">
                  <c:v>4.1439999999999998E-2</c:v>
                </c:pt>
                <c:pt idx="157629">
                  <c:v>4.1442E-2</c:v>
                </c:pt>
                <c:pt idx="157630">
                  <c:v>4.1445000000000003E-2</c:v>
                </c:pt>
                <c:pt idx="157631">
                  <c:v>4.1446999999999998E-2</c:v>
                </c:pt>
                <c:pt idx="157632">
                  <c:v>4.1449E-2</c:v>
                </c:pt>
                <c:pt idx="157633">
                  <c:v>4.1451000000000002E-2</c:v>
                </c:pt>
                <c:pt idx="157634">
                  <c:v>4.1452999999999997E-2</c:v>
                </c:pt>
                <c:pt idx="157635">
                  <c:v>4.1454999999999999E-2</c:v>
                </c:pt>
                <c:pt idx="157636">
                  <c:v>4.1457000000000001E-2</c:v>
                </c:pt>
                <c:pt idx="157637">
                  <c:v>4.1459999999999997E-2</c:v>
                </c:pt>
                <c:pt idx="157638">
                  <c:v>4.1460999999999998E-2</c:v>
                </c:pt>
                <c:pt idx="157639">
                  <c:v>4.1463E-2</c:v>
                </c:pt>
                <c:pt idx="157640">
                  <c:v>4.1465000000000002E-2</c:v>
                </c:pt>
                <c:pt idx="157641">
                  <c:v>4.1466999999999997E-2</c:v>
                </c:pt>
                <c:pt idx="157642">
                  <c:v>4.1468999999999999E-2</c:v>
                </c:pt>
                <c:pt idx="157643">
                  <c:v>4.147E-2</c:v>
                </c:pt>
                <c:pt idx="157644">
                  <c:v>4.1472000000000002E-2</c:v>
                </c:pt>
                <c:pt idx="157645">
                  <c:v>4.1473999999999997E-2</c:v>
                </c:pt>
                <c:pt idx="157646">
                  <c:v>4.1474999999999998E-2</c:v>
                </c:pt>
                <c:pt idx="157647">
                  <c:v>4.1477E-2</c:v>
                </c:pt>
                <c:pt idx="157648">
                  <c:v>4.1478000000000001E-2</c:v>
                </c:pt>
                <c:pt idx="157649">
                  <c:v>4.1479000000000002E-2</c:v>
                </c:pt>
                <c:pt idx="157650">
                  <c:v>4.1480999999999997E-2</c:v>
                </c:pt>
                <c:pt idx="157651">
                  <c:v>4.1481999999999998E-2</c:v>
                </c:pt>
                <c:pt idx="157652">
                  <c:v>4.1482999999999999E-2</c:v>
                </c:pt>
                <c:pt idx="157653">
                  <c:v>4.1484E-2</c:v>
                </c:pt>
                <c:pt idx="157654">
                  <c:v>4.1484E-2</c:v>
                </c:pt>
                <c:pt idx="157655">
                  <c:v>4.1485000000000001E-2</c:v>
                </c:pt>
                <c:pt idx="157656">
                  <c:v>4.1486000000000002E-2</c:v>
                </c:pt>
                <c:pt idx="157657">
                  <c:v>4.1487000000000003E-2</c:v>
                </c:pt>
                <c:pt idx="157658">
                  <c:v>4.1487000000000003E-2</c:v>
                </c:pt>
                <c:pt idx="157659">
                  <c:v>4.1487999999999997E-2</c:v>
                </c:pt>
                <c:pt idx="157660">
                  <c:v>4.1487999999999997E-2</c:v>
                </c:pt>
                <c:pt idx="157661">
                  <c:v>4.1487999999999997E-2</c:v>
                </c:pt>
                <c:pt idx="157662">
                  <c:v>4.1487999999999997E-2</c:v>
                </c:pt>
                <c:pt idx="157663">
                  <c:v>4.1487999999999997E-2</c:v>
                </c:pt>
                <c:pt idx="157664">
                  <c:v>4.1487999999999997E-2</c:v>
                </c:pt>
                <c:pt idx="157665">
                  <c:v>4.1487999999999997E-2</c:v>
                </c:pt>
                <c:pt idx="157666">
                  <c:v>4.1487999999999997E-2</c:v>
                </c:pt>
                <c:pt idx="157667">
                  <c:v>4.1487000000000003E-2</c:v>
                </c:pt>
                <c:pt idx="157668">
                  <c:v>4.1487000000000003E-2</c:v>
                </c:pt>
                <c:pt idx="157669">
                  <c:v>4.1486000000000002E-2</c:v>
                </c:pt>
                <c:pt idx="157670">
                  <c:v>4.1485000000000001E-2</c:v>
                </c:pt>
                <c:pt idx="157671">
                  <c:v>4.1485000000000001E-2</c:v>
                </c:pt>
                <c:pt idx="157672">
                  <c:v>4.1482999999999999E-2</c:v>
                </c:pt>
                <c:pt idx="157673">
                  <c:v>4.1481999999999998E-2</c:v>
                </c:pt>
                <c:pt idx="157674">
                  <c:v>4.1480999999999997E-2</c:v>
                </c:pt>
                <c:pt idx="157675">
                  <c:v>4.1480000000000003E-2</c:v>
                </c:pt>
                <c:pt idx="157676">
                  <c:v>4.1478000000000001E-2</c:v>
                </c:pt>
                <c:pt idx="157677">
                  <c:v>4.1475999999999999E-2</c:v>
                </c:pt>
                <c:pt idx="157678">
                  <c:v>4.1473999999999997E-2</c:v>
                </c:pt>
                <c:pt idx="157679">
                  <c:v>4.1473000000000003E-2</c:v>
                </c:pt>
                <c:pt idx="157680">
                  <c:v>4.1471000000000001E-2</c:v>
                </c:pt>
                <c:pt idx="157681">
                  <c:v>4.1467999999999998E-2</c:v>
                </c:pt>
                <c:pt idx="157682">
                  <c:v>4.1466000000000003E-2</c:v>
                </c:pt>
                <c:pt idx="157683">
                  <c:v>4.1464000000000001E-2</c:v>
                </c:pt>
                <c:pt idx="157684">
                  <c:v>4.1460999999999998E-2</c:v>
                </c:pt>
                <c:pt idx="157685">
                  <c:v>4.1459000000000003E-2</c:v>
                </c:pt>
                <c:pt idx="157686">
                  <c:v>4.1456E-2</c:v>
                </c:pt>
                <c:pt idx="157687">
                  <c:v>4.1452999999999997E-2</c:v>
                </c:pt>
                <c:pt idx="157688">
                  <c:v>4.1450000000000001E-2</c:v>
                </c:pt>
                <c:pt idx="157689">
                  <c:v>4.1446999999999998E-2</c:v>
                </c:pt>
                <c:pt idx="157690">
                  <c:v>4.1444000000000002E-2</c:v>
                </c:pt>
                <c:pt idx="157691">
                  <c:v>4.1439999999999998E-2</c:v>
                </c:pt>
                <c:pt idx="157692">
                  <c:v>4.1437000000000002E-2</c:v>
                </c:pt>
                <c:pt idx="157693">
                  <c:v>4.1433999999999999E-2</c:v>
                </c:pt>
                <c:pt idx="157694">
                  <c:v>4.1430000000000002E-2</c:v>
                </c:pt>
                <c:pt idx="157695">
                  <c:v>4.1426999999999999E-2</c:v>
                </c:pt>
                <c:pt idx="157696">
                  <c:v>4.1423000000000001E-2</c:v>
                </c:pt>
                <c:pt idx="157697">
                  <c:v>4.1418999999999997E-2</c:v>
                </c:pt>
                <c:pt idx="157698">
                  <c:v>4.1416000000000001E-2</c:v>
                </c:pt>
                <c:pt idx="157699">
                  <c:v>4.1411999999999997E-2</c:v>
                </c:pt>
                <c:pt idx="157700">
                  <c:v>4.1408E-2</c:v>
                </c:pt>
                <c:pt idx="157701">
                  <c:v>4.1404000000000003E-2</c:v>
                </c:pt>
                <c:pt idx="157702">
                  <c:v>4.1401E-2</c:v>
                </c:pt>
                <c:pt idx="157703">
                  <c:v>4.1397000000000003E-2</c:v>
                </c:pt>
                <c:pt idx="157704">
                  <c:v>4.1392999999999999E-2</c:v>
                </c:pt>
                <c:pt idx="157705">
                  <c:v>4.1390000000000003E-2</c:v>
                </c:pt>
                <c:pt idx="157706">
                  <c:v>4.1385999999999999E-2</c:v>
                </c:pt>
                <c:pt idx="157707">
                  <c:v>4.1383000000000003E-2</c:v>
                </c:pt>
                <c:pt idx="157708">
                  <c:v>4.138E-2</c:v>
                </c:pt>
                <c:pt idx="157709">
                  <c:v>4.1376000000000003E-2</c:v>
                </c:pt>
                <c:pt idx="157710">
                  <c:v>4.1373E-2</c:v>
                </c:pt>
                <c:pt idx="157711">
                  <c:v>4.1369000000000003E-2</c:v>
                </c:pt>
                <c:pt idx="157712">
                  <c:v>4.1366E-2</c:v>
                </c:pt>
                <c:pt idx="157713">
                  <c:v>4.1362999999999997E-2</c:v>
                </c:pt>
                <c:pt idx="157714">
                  <c:v>4.1360000000000001E-2</c:v>
                </c:pt>
                <c:pt idx="157715">
                  <c:v>4.1357999999999999E-2</c:v>
                </c:pt>
                <c:pt idx="157716">
                  <c:v>4.1355000000000003E-2</c:v>
                </c:pt>
                <c:pt idx="157717">
                  <c:v>4.1353000000000001E-2</c:v>
                </c:pt>
                <c:pt idx="157718">
                  <c:v>4.1349999999999998E-2</c:v>
                </c:pt>
                <c:pt idx="157719">
                  <c:v>4.1348000000000003E-2</c:v>
                </c:pt>
                <c:pt idx="157720">
                  <c:v>4.1346000000000001E-2</c:v>
                </c:pt>
                <c:pt idx="157721">
                  <c:v>4.1343999999999999E-2</c:v>
                </c:pt>
                <c:pt idx="157722">
                  <c:v>4.1341999999999997E-2</c:v>
                </c:pt>
                <c:pt idx="157723">
                  <c:v>4.1341000000000003E-2</c:v>
                </c:pt>
                <c:pt idx="157724">
                  <c:v>4.1339000000000001E-2</c:v>
                </c:pt>
                <c:pt idx="157725">
                  <c:v>4.1338E-2</c:v>
                </c:pt>
                <c:pt idx="157726">
                  <c:v>4.1336999999999999E-2</c:v>
                </c:pt>
                <c:pt idx="157727">
                  <c:v>4.1335999999999998E-2</c:v>
                </c:pt>
                <c:pt idx="157728">
                  <c:v>4.1335999999999998E-2</c:v>
                </c:pt>
                <c:pt idx="157729">
                  <c:v>4.1334999999999997E-2</c:v>
                </c:pt>
                <c:pt idx="157730">
                  <c:v>4.1334999999999997E-2</c:v>
                </c:pt>
                <c:pt idx="157731">
                  <c:v>4.1334999999999997E-2</c:v>
                </c:pt>
                <c:pt idx="157732">
                  <c:v>4.1334999999999997E-2</c:v>
                </c:pt>
                <c:pt idx="157733">
                  <c:v>4.1335999999999998E-2</c:v>
                </c:pt>
                <c:pt idx="157734">
                  <c:v>4.1335999999999998E-2</c:v>
                </c:pt>
                <c:pt idx="157735">
                  <c:v>4.1335999999999998E-2</c:v>
                </c:pt>
                <c:pt idx="157736">
                  <c:v>4.1336999999999999E-2</c:v>
                </c:pt>
                <c:pt idx="157737">
                  <c:v>4.1338E-2</c:v>
                </c:pt>
                <c:pt idx="157738">
                  <c:v>4.1339000000000001E-2</c:v>
                </c:pt>
                <c:pt idx="157739">
                  <c:v>4.1340000000000002E-2</c:v>
                </c:pt>
                <c:pt idx="157740">
                  <c:v>4.1341999999999997E-2</c:v>
                </c:pt>
                <c:pt idx="157741">
                  <c:v>4.1342999999999998E-2</c:v>
                </c:pt>
                <c:pt idx="157742">
                  <c:v>4.1345E-2</c:v>
                </c:pt>
                <c:pt idx="157743">
                  <c:v>4.1347000000000002E-2</c:v>
                </c:pt>
                <c:pt idx="157744">
                  <c:v>4.1348999999999997E-2</c:v>
                </c:pt>
                <c:pt idx="157745">
                  <c:v>4.1350999999999999E-2</c:v>
                </c:pt>
                <c:pt idx="157746">
                  <c:v>4.1353000000000001E-2</c:v>
                </c:pt>
                <c:pt idx="157747">
                  <c:v>4.1355000000000003E-2</c:v>
                </c:pt>
                <c:pt idx="157748">
                  <c:v>4.1356999999999998E-2</c:v>
                </c:pt>
                <c:pt idx="157749">
                  <c:v>4.1359E-2</c:v>
                </c:pt>
                <c:pt idx="157750">
                  <c:v>4.1362000000000003E-2</c:v>
                </c:pt>
                <c:pt idx="157751">
                  <c:v>4.1363999999999998E-2</c:v>
                </c:pt>
                <c:pt idx="157752">
                  <c:v>4.1367000000000001E-2</c:v>
                </c:pt>
                <c:pt idx="157753">
                  <c:v>4.1369000000000003E-2</c:v>
                </c:pt>
                <c:pt idx="157754">
                  <c:v>4.1371999999999999E-2</c:v>
                </c:pt>
                <c:pt idx="157755">
                  <c:v>4.1374000000000001E-2</c:v>
                </c:pt>
                <c:pt idx="157756">
                  <c:v>4.1376999999999997E-2</c:v>
                </c:pt>
                <c:pt idx="157757">
                  <c:v>4.1378999999999999E-2</c:v>
                </c:pt>
                <c:pt idx="157758">
                  <c:v>4.1382000000000002E-2</c:v>
                </c:pt>
                <c:pt idx="157759">
                  <c:v>4.1383999999999997E-2</c:v>
                </c:pt>
                <c:pt idx="157760">
                  <c:v>4.1387E-2</c:v>
                </c:pt>
                <c:pt idx="157761">
                  <c:v>4.1389000000000002E-2</c:v>
                </c:pt>
                <c:pt idx="157762">
                  <c:v>4.1391999999999998E-2</c:v>
                </c:pt>
                <c:pt idx="157763">
                  <c:v>4.1394E-2</c:v>
                </c:pt>
                <c:pt idx="157764">
                  <c:v>4.1396000000000002E-2</c:v>
                </c:pt>
                <c:pt idx="157765">
                  <c:v>4.1398999999999998E-2</c:v>
                </c:pt>
                <c:pt idx="157766">
                  <c:v>4.1401E-2</c:v>
                </c:pt>
                <c:pt idx="157767">
                  <c:v>4.1403000000000002E-2</c:v>
                </c:pt>
                <c:pt idx="157768">
                  <c:v>4.1404999999999997E-2</c:v>
                </c:pt>
                <c:pt idx="157769">
                  <c:v>4.1406999999999999E-2</c:v>
                </c:pt>
                <c:pt idx="157770">
                  <c:v>4.1409000000000001E-2</c:v>
                </c:pt>
                <c:pt idx="157771">
                  <c:v>4.1410000000000002E-2</c:v>
                </c:pt>
                <c:pt idx="157772">
                  <c:v>4.1411999999999997E-2</c:v>
                </c:pt>
                <c:pt idx="157773">
                  <c:v>4.1413999999999999E-2</c:v>
                </c:pt>
                <c:pt idx="157774">
                  <c:v>4.1416000000000001E-2</c:v>
                </c:pt>
                <c:pt idx="157775">
                  <c:v>4.1417000000000002E-2</c:v>
                </c:pt>
                <c:pt idx="157776">
                  <c:v>4.1418999999999997E-2</c:v>
                </c:pt>
                <c:pt idx="157777">
                  <c:v>4.1419999999999998E-2</c:v>
                </c:pt>
                <c:pt idx="157778">
                  <c:v>4.1420999999999999E-2</c:v>
                </c:pt>
                <c:pt idx="157779">
                  <c:v>4.1422E-2</c:v>
                </c:pt>
                <c:pt idx="157780">
                  <c:v>4.1424000000000002E-2</c:v>
                </c:pt>
                <c:pt idx="157781">
                  <c:v>4.1424000000000002E-2</c:v>
                </c:pt>
                <c:pt idx="157782">
                  <c:v>4.1424999999999997E-2</c:v>
                </c:pt>
                <c:pt idx="157783">
                  <c:v>4.1425999999999998E-2</c:v>
                </c:pt>
                <c:pt idx="157784">
                  <c:v>4.1426999999999999E-2</c:v>
                </c:pt>
                <c:pt idx="157785">
                  <c:v>4.1428E-2</c:v>
                </c:pt>
                <c:pt idx="157786">
                  <c:v>4.1428E-2</c:v>
                </c:pt>
                <c:pt idx="157787">
                  <c:v>4.1429000000000001E-2</c:v>
                </c:pt>
                <c:pt idx="157788">
                  <c:v>4.1429000000000001E-2</c:v>
                </c:pt>
                <c:pt idx="157789">
                  <c:v>4.1430000000000002E-2</c:v>
                </c:pt>
                <c:pt idx="157790">
                  <c:v>4.1430000000000002E-2</c:v>
                </c:pt>
                <c:pt idx="157791">
                  <c:v>4.1430000000000002E-2</c:v>
                </c:pt>
                <c:pt idx="157792">
                  <c:v>4.1430000000000002E-2</c:v>
                </c:pt>
                <c:pt idx="157793">
                  <c:v>4.1431000000000003E-2</c:v>
                </c:pt>
                <c:pt idx="157794">
                  <c:v>4.1431000000000003E-2</c:v>
                </c:pt>
                <c:pt idx="157795">
                  <c:v>4.1431000000000003E-2</c:v>
                </c:pt>
                <c:pt idx="157796">
                  <c:v>4.1430000000000002E-2</c:v>
                </c:pt>
                <c:pt idx="157797">
                  <c:v>4.1430000000000002E-2</c:v>
                </c:pt>
                <c:pt idx="157798">
                  <c:v>4.1430000000000002E-2</c:v>
                </c:pt>
                <c:pt idx="157799">
                  <c:v>4.1430000000000002E-2</c:v>
                </c:pt>
                <c:pt idx="157800">
                  <c:v>4.1430000000000002E-2</c:v>
                </c:pt>
                <c:pt idx="157801">
                  <c:v>4.1430000000000002E-2</c:v>
                </c:pt>
                <c:pt idx="157802">
                  <c:v>4.1430000000000002E-2</c:v>
                </c:pt>
                <c:pt idx="157803">
                  <c:v>4.1429000000000001E-2</c:v>
                </c:pt>
                <c:pt idx="157804">
                  <c:v>4.1429000000000001E-2</c:v>
                </c:pt>
                <c:pt idx="157805">
                  <c:v>4.1429000000000001E-2</c:v>
                </c:pt>
                <c:pt idx="157806">
                  <c:v>4.1428E-2</c:v>
                </c:pt>
                <c:pt idx="157807">
                  <c:v>4.1428E-2</c:v>
                </c:pt>
                <c:pt idx="157808">
                  <c:v>4.1426999999999999E-2</c:v>
                </c:pt>
                <c:pt idx="157809">
                  <c:v>4.1426999999999999E-2</c:v>
                </c:pt>
                <c:pt idx="157810">
                  <c:v>4.1425999999999998E-2</c:v>
                </c:pt>
                <c:pt idx="157811">
                  <c:v>4.1425999999999998E-2</c:v>
                </c:pt>
                <c:pt idx="157812">
                  <c:v>4.1425999999999998E-2</c:v>
                </c:pt>
                <c:pt idx="157813">
                  <c:v>4.1424999999999997E-2</c:v>
                </c:pt>
                <c:pt idx="157814">
                  <c:v>4.1424999999999997E-2</c:v>
                </c:pt>
                <c:pt idx="157815">
                  <c:v>4.1424000000000002E-2</c:v>
                </c:pt>
                <c:pt idx="157816">
                  <c:v>4.1423000000000001E-2</c:v>
                </c:pt>
                <c:pt idx="157817">
                  <c:v>4.1423000000000001E-2</c:v>
                </c:pt>
                <c:pt idx="157818">
                  <c:v>4.1422E-2</c:v>
                </c:pt>
                <c:pt idx="157819">
                  <c:v>4.1422E-2</c:v>
                </c:pt>
                <c:pt idx="157820">
                  <c:v>4.1420999999999999E-2</c:v>
                </c:pt>
                <c:pt idx="157821">
                  <c:v>4.1420999999999999E-2</c:v>
                </c:pt>
                <c:pt idx="157822">
                  <c:v>4.1419999999999998E-2</c:v>
                </c:pt>
                <c:pt idx="157823">
                  <c:v>4.1419999999999998E-2</c:v>
                </c:pt>
                <c:pt idx="157824">
                  <c:v>4.1419999999999998E-2</c:v>
                </c:pt>
                <c:pt idx="157825">
                  <c:v>4.1418999999999997E-2</c:v>
                </c:pt>
                <c:pt idx="157826">
                  <c:v>4.1418999999999997E-2</c:v>
                </c:pt>
                <c:pt idx="157827">
                  <c:v>4.1418000000000003E-2</c:v>
                </c:pt>
                <c:pt idx="157828">
                  <c:v>4.1417000000000002E-2</c:v>
                </c:pt>
                <c:pt idx="157829">
                  <c:v>4.1417000000000002E-2</c:v>
                </c:pt>
                <c:pt idx="157830">
                  <c:v>4.1416000000000001E-2</c:v>
                </c:pt>
                <c:pt idx="157831">
                  <c:v>4.1416000000000001E-2</c:v>
                </c:pt>
                <c:pt idx="157832">
                  <c:v>4.1415E-2</c:v>
                </c:pt>
                <c:pt idx="157833">
                  <c:v>4.1415E-2</c:v>
                </c:pt>
                <c:pt idx="157834">
                  <c:v>4.1413999999999999E-2</c:v>
                </c:pt>
                <c:pt idx="157835">
                  <c:v>4.1413999999999999E-2</c:v>
                </c:pt>
                <c:pt idx="157836">
                  <c:v>4.1413999999999999E-2</c:v>
                </c:pt>
                <c:pt idx="157837">
                  <c:v>4.1412999999999998E-2</c:v>
                </c:pt>
                <c:pt idx="157838">
                  <c:v>4.1412999999999998E-2</c:v>
                </c:pt>
                <c:pt idx="157839">
                  <c:v>4.1411999999999997E-2</c:v>
                </c:pt>
                <c:pt idx="157840">
                  <c:v>4.1411000000000003E-2</c:v>
                </c:pt>
                <c:pt idx="157841">
                  <c:v>4.1411000000000003E-2</c:v>
                </c:pt>
                <c:pt idx="157842">
                  <c:v>4.1410000000000002E-2</c:v>
                </c:pt>
                <c:pt idx="157843">
                  <c:v>4.1410000000000002E-2</c:v>
                </c:pt>
                <c:pt idx="157844">
                  <c:v>4.1409000000000001E-2</c:v>
                </c:pt>
                <c:pt idx="157845">
                  <c:v>4.1409000000000001E-2</c:v>
                </c:pt>
                <c:pt idx="157846">
                  <c:v>4.1408E-2</c:v>
                </c:pt>
                <c:pt idx="157847">
                  <c:v>4.1408E-2</c:v>
                </c:pt>
                <c:pt idx="157848">
                  <c:v>4.1406999999999999E-2</c:v>
                </c:pt>
                <c:pt idx="157849">
                  <c:v>4.1405999999999998E-2</c:v>
                </c:pt>
                <c:pt idx="157850">
                  <c:v>4.1405999999999998E-2</c:v>
                </c:pt>
                <c:pt idx="157851">
                  <c:v>4.1404999999999997E-2</c:v>
                </c:pt>
                <c:pt idx="157852">
                  <c:v>4.1404000000000003E-2</c:v>
                </c:pt>
                <c:pt idx="157853">
                  <c:v>4.1403000000000002E-2</c:v>
                </c:pt>
                <c:pt idx="157854">
                  <c:v>4.1402000000000001E-2</c:v>
                </c:pt>
                <c:pt idx="157855">
                  <c:v>4.1402000000000001E-2</c:v>
                </c:pt>
                <c:pt idx="157856">
                  <c:v>4.1401E-2</c:v>
                </c:pt>
                <c:pt idx="157857">
                  <c:v>4.1399999999999999E-2</c:v>
                </c:pt>
                <c:pt idx="157858">
                  <c:v>4.1398999999999998E-2</c:v>
                </c:pt>
                <c:pt idx="157859">
                  <c:v>4.1397999999999997E-2</c:v>
                </c:pt>
                <c:pt idx="157860">
                  <c:v>4.1397000000000003E-2</c:v>
                </c:pt>
                <c:pt idx="157861">
                  <c:v>4.1396000000000002E-2</c:v>
                </c:pt>
                <c:pt idx="157862">
                  <c:v>4.1395000000000001E-2</c:v>
                </c:pt>
                <c:pt idx="157863">
                  <c:v>4.1394E-2</c:v>
                </c:pt>
                <c:pt idx="157864">
                  <c:v>4.1392999999999999E-2</c:v>
                </c:pt>
                <c:pt idx="157865">
                  <c:v>4.1391999999999998E-2</c:v>
                </c:pt>
                <c:pt idx="157866">
                  <c:v>4.1390999999999997E-2</c:v>
                </c:pt>
                <c:pt idx="157867">
                  <c:v>4.1390000000000003E-2</c:v>
                </c:pt>
                <c:pt idx="157868">
                  <c:v>4.1389000000000002E-2</c:v>
                </c:pt>
                <c:pt idx="157869">
                  <c:v>4.1388000000000001E-2</c:v>
                </c:pt>
                <c:pt idx="157870">
                  <c:v>4.1387E-2</c:v>
                </c:pt>
                <c:pt idx="157871">
                  <c:v>4.1385999999999999E-2</c:v>
                </c:pt>
                <c:pt idx="157872">
                  <c:v>4.1384999999999998E-2</c:v>
                </c:pt>
                <c:pt idx="157873">
                  <c:v>4.1383999999999997E-2</c:v>
                </c:pt>
                <c:pt idx="157874">
                  <c:v>4.1383000000000003E-2</c:v>
                </c:pt>
                <c:pt idx="157875">
                  <c:v>4.1382000000000002E-2</c:v>
                </c:pt>
                <c:pt idx="157876">
                  <c:v>4.1381000000000001E-2</c:v>
                </c:pt>
                <c:pt idx="157877">
                  <c:v>4.138E-2</c:v>
                </c:pt>
                <c:pt idx="157878">
                  <c:v>4.1378999999999999E-2</c:v>
                </c:pt>
                <c:pt idx="157879">
                  <c:v>4.1377999999999998E-2</c:v>
                </c:pt>
                <c:pt idx="157880">
                  <c:v>4.1376999999999997E-2</c:v>
                </c:pt>
                <c:pt idx="157881">
                  <c:v>4.1376000000000003E-2</c:v>
                </c:pt>
                <c:pt idx="157882">
                  <c:v>4.1375000000000002E-2</c:v>
                </c:pt>
                <c:pt idx="157883">
                  <c:v>4.1374000000000001E-2</c:v>
                </c:pt>
                <c:pt idx="157884">
                  <c:v>4.1373E-2</c:v>
                </c:pt>
                <c:pt idx="157885">
                  <c:v>4.1371999999999999E-2</c:v>
                </c:pt>
                <c:pt idx="157886">
                  <c:v>4.1370999999999998E-2</c:v>
                </c:pt>
                <c:pt idx="157887">
                  <c:v>4.1369999999999997E-2</c:v>
                </c:pt>
                <c:pt idx="157888">
                  <c:v>4.1369000000000003E-2</c:v>
                </c:pt>
                <c:pt idx="157889">
                  <c:v>4.1368000000000002E-2</c:v>
                </c:pt>
                <c:pt idx="157890">
                  <c:v>4.1367000000000001E-2</c:v>
                </c:pt>
                <c:pt idx="157891">
                  <c:v>4.1366E-2</c:v>
                </c:pt>
                <c:pt idx="157892">
                  <c:v>4.1366E-2</c:v>
                </c:pt>
                <c:pt idx="157893">
                  <c:v>4.1364999999999999E-2</c:v>
                </c:pt>
                <c:pt idx="157894">
                  <c:v>4.1363999999999998E-2</c:v>
                </c:pt>
                <c:pt idx="157895">
                  <c:v>4.1362999999999997E-2</c:v>
                </c:pt>
                <c:pt idx="157896">
                  <c:v>4.1362000000000003E-2</c:v>
                </c:pt>
                <c:pt idx="157897">
                  <c:v>4.1362000000000003E-2</c:v>
                </c:pt>
                <c:pt idx="157898">
                  <c:v>4.1361000000000002E-2</c:v>
                </c:pt>
                <c:pt idx="157899">
                  <c:v>4.1360000000000001E-2</c:v>
                </c:pt>
                <c:pt idx="157900">
                  <c:v>4.1359E-2</c:v>
                </c:pt>
                <c:pt idx="157901">
                  <c:v>4.1357999999999999E-2</c:v>
                </c:pt>
                <c:pt idx="157902">
                  <c:v>4.1356999999999998E-2</c:v>
                </c:pt>
                <c:pt idx="157903">
                  <c:v>4.1355999999999997E-2</c:v>
                </c:pt>
                <c:pt idx="157904">
                  <c:v>4.1355999999999997E-2</c:v>
                </c:pt>
                <c:pt idx="157905">
                  <c:v>4.1355000000000003E-2</c:v>
                </c:pt>
                <c:pt idx="157906">
                  <c:v>4.1354000000000002E-2</c:v>
                </c:pt>
                <c:pt idx="157907">
                  <c:v>4.1354000000000002E-2</c:v>
                </c:pt>
                <c:pt idx="157908">
                  <c:v>4.1353000000000001E-2</c:v>
                </c:pt>
                <c:pt idx="157909">
                  <c:v>4.1352E-2</c:v>
                </c:pt>
                <c:pt idx="157910">
                  <c:v>4.1350999999999999E-2</c:v>
                </c:pt>
                <c:pt idx="157911">
                  <c:v>4.1349999999999998E-2</c:v>
                </c:pt>
                <c:pt idx="157912">
                  <c:v>4.1349999999999998E-2</c:v>
                </c:pt>
                <c:pt idx="157913">
                  <c:v>4.1348999999999997E-2</c:v>
                </c:pt>
                <c:pt idx="157914">
                  <c:v>4.1348000000000003E-2</c:v>
                </c:pt>
                <c:pt idx="157915">
                  <c:v>4.1348000000000003E-2</c:v>
                </c:pt>
                <c:pt idx="157916">
                  <c:v>4.1347000000000002E-2</c:v>
                </c:pt>
                <c:pt idx="157917">
                  <c:v>4.1346000000000001E-2</c:v>
                </c:pt>
                <c:pt idx="157918">
                  <c:v>4.1346000000000001E-2</c:v>
                </c:pt>
                <c:pt idx="157919">
                  <c:v>4.1345E-2</c:v>
                </c:pt>
                <c:pt idx="157920">
                  <c:v>4.1343999999999999E-2</c:v>
                </c:pt>
                <c:pt idx="157921">
                  <c:v>4.1343999999999999E-2</c:v>
                </c:pt>
                <c:pt idx="157922">
                  <c:v>4.1342999999999998E-2</c:v>
                </c:pt>
                <c:pt idx="157923">
                  <c:v>4.1341999999999997E-2</c:v>
                </c:pt>
                <c:pt idx="157924">
                  <c:v>4.1341999999999997E-2</c:v>
                </c:pt>
                <c:pt idx="157925">
                  <c:v>4.1341000000000003E-2</c:v>
                </c:pt>
                <c:pt idx="157926">
                  <c:v>4.1340000000000002E-2</c:v>
                </c:pt>
                <c:pt idx="157927">
                  <c:v>4.1340000000000002E-2</c:v>
                </c:pt>
                <c:pt idx="157928">
                  <c:v>4.1339000000000001E-2</c:v>
                </c:pt>
                <c:pt idx="157929">
                  <c:v>4.1339000000000001E-2</c:v>
                </c:pt>
                <c:pt idx="157930">
                  <c:v>4.1338E-2</c:v>
                </c:pt>
                <c:pt idx="157931">
                  <c:v>4.1336999999999999E-2</c:v>
                </c:pt>
                <c:pt idx="157932">
                  <c:v>4.1336999999999999E-2</c:v>
                </c:pt>
                <c:pt idx="157933">
                  <c:v>4.1335999999999998E-2</c:v>
                </c:pt>
                <c:pt idx="157934">
                  <c:v>4.1334999999999997E-2</c:v>
                </c:pt>
                <c:pt idx="157935">
                  <c:v>4.1334999999999997E-2</c:v>
                </c:pt>
                <c:pt idx="157936">
                  <c:v>4.1334000000000003E-2</c:v>
                </c:pt>
                <c:pt idx="157937">
                  <c:v>4.1334000000000003E-2</c:v>
                </c:pt>
                <c:pt idx="157938">
                  <c:v>4.1333000000000002E-2</c:v>
                </c:pt>
                <c:pt idx="157939">
                  <c:v>4.1333000000000002E-2</c:v>
                </c:pt>
                <c:pt idx="157940">
                  <c:v>4.1332000000000001E-2</c:v>
                </c:pt>
                <c:pt idx="157941">
                  <c:v>4.1332000000000001E-2</c:v>
                </c:pt>
                <c:pt idx="157942">
                  <c:v>4.1331E-2</c:v>
                </c:pt>
                <c:pt idx="157943">
                  <c:v>4.1331E-2</c:v>
                </c:pt>
                <c:pt idx="157944">
                  <c:v>4.1329999999999999E-2</c:v>
                </c:pt>
                <c:pt idx="157945">
                  <c:v>4.1329999999999999E-2</c:v>
                </c:pt>
                <c:pt idx="157946">
                  <c:v>4.1328999999999998E-2</c:v>
                </c:pt>
                <c:pt idx="157947">
                  <c:v>4.1328999999999998E-2</c:v>
                </c:pt>
                <c:pt idx="157948">
                  <c:v>4.1327999999999997E-2</c:v>
                </c:pt>
                <c:pt idx="157949">
                  <c:v>4.1327999999999997E-2</c:v>
                </c:pt>
                <c:pt idx="157950">
                  <c:v>4.1327000000000003E-2</c:v>
                </c:pt>
                <c:pt idx="157951">
                  <c:v>4.1327000000000003E-2</c:v>
                </c:pt>
                <c:pt idx="157952">
                  <c:v>4.1327000000000003E-2</c:v>
                </c:pt>
                <c:pt idx="157953">
                  <c:v>4.1327000000000003E-2</c:v>
                </c:pt>
                <c:pt idx="157954">
                  <c:v>4.1326000000000002E-2</c:v>
                </c:pt>
                <c:pt idx="157955">
                  <c:v>4.1326000000000002E-2</c:v>
                </c:pt>
                <c:pt idx="157956">
                  <c:v>4.1326000000000002E-2</c:v>
                </c:pt>
                <c:pt idx="157957">
                  <c:v>4.1325000000000001E-2</c:v>
                </c:pt>
                <c:pt idx="157958">
                  <c:v>4.1325000000000001E-2</c:v>
                </c:pt>
                <c:pt idx="157959">
                  <c:v>4.1324E-2</c:v>
                </c:pt>
                <c:pt idx="157960">
                  <c:v>4.1324E-2</c:v>
                </c:pt>
                <c:pt idx="157961">
                  <c:v>4.1324E-2</c:v>
                </c:pt>
                <c:pt idx="157962">
                  <c:v>4.1324E-2</c:v>
                </c:pt>
                <c:pt idx="157963">
                  <c:v>4.1324E-2</c:v>
                </c:pt>
                <c:pt idx="157964">
                  <c:v>4.1322999999999999E-2</c:v>
                </c:pt>
                <c:pt idx="157965">
                  <c:v>4.1322999999999999E-2</c:v>
                </c:pt>
                <c:pt idx="157966">
                  <c:v>4.1322999999999999E-2</c:v>
                </c:pt>
                <c:pt idx="157967">
                  <c:v>4.1322999999999999E-2</c:v>
                </c:pt>
                <c:pt idx="157968">
                  <c:v>4.1322999999999999E-2</c:v>
                </c:pt>
                <c:pt idx="157969">
                  <c:v>4.1321999999999998E-2</c:v>
                </c:pt>
                <c:pt idx="157970">
                  <c:v>4.1321999999999998E-2</c:v>
                </c:pt>
                <c:pt idx="157971">
                  <c:v>4.1321999999999998E-2</c:v>
                </c:pt>
                <c:pt idx="157972">
                  <c:v>4.1321999999999998E-2</c:v>
                </c:pt>
                <c:pt idx="157973">
                  <c:v>4.1320999999999997E-2</c:v>
                </c:pt>
                <c:pt idx="157974">
                  <c:v>4.1320999999999997E-2</c:v>
                </c:pt>
                <c:pt idx="157975">
                  <c:v>4.1320999999999997E-2</c:v>
                </c:pt>
                <c:pt idx="157976">
                  <c:v>4.1320999999999997E-2</c:v>
                </c:pt>
                <c:pt idx="157977">
                  <c:v>4.1320999999999997E-2</c:v>
                </c:pt>
                <c:pt idx="157978">
                  <c:v>4.1320999999999997E-2</c:v>
                </c:pt>
                <c:pt idx="157979">
                  <c:v>4.1320000000000003E-2</c:v>
                </c:pt>
                <c:pt idx="157980">
                  <c:v>4.1320000000000003E-2</c:v>
                </c:pt>
                <c:pt idx="157981">
                  <c:v>4.1320000000000003E-2</c:v>
                </c:pt>
                <c:pt idx="157982">
                  <c:v>4.1319000000000002E-2</c:v>
                </c:pt>
                <c:pt idx="157983">
                  <c:v>4.1319000000000002E-2</c:v>
                </c:pt>
                <c:pt idx="157984">
                  <c:v>4.1319000000000002E-2</c:v>
                </c:pt>
                <c:pt idx="157985">
                  <c:v>4.1319000000000002E-2</c:v>
                </c:pt>
                <c:pt idx="157986">
                  <c:v>4.1318000000000001E-2</c:v>
                </c:pt>
                <c:pt idx="157987">
                  <c:v>4.1318000000000001E-2</c:v>
                </c:pt>
                <c:pt idx="157988">
                  <c:v>4.1318000000000001E-2</c:v>
                </c:pt>
                <c:pt idx="157989">
                  <c:v>4.1317E-2</c:v>
                </c:pt>
                <c:pt idx="157990">
                  <c:v>4.1317E-2</c:v>
                </c:pt>
                <c:pt idx="157991">
                  <c:v>4.1317E-2</c:v>
                </c:pt>
                <c:pt idx="157992">
                  <c:v>4.1315999999999999E-2</c:v>
                </c:pt>
                <c:pt idx="157993">
                  <c:v>4.1315999999999999E-2</c:v>
                </c:pt>
                <c:pt idx="157994">
                  <c:v>4.1314999999999998E-2</c:v>
                </c:pt>
                <c:pt idx="157995">
                  <c:v>4.1313999999999997E-2</c:v>
                </c:pt>
                <c:pt idx="157996">
                  <c:v>4.1313999999999997E-2</c:v>
                </c:pt>
                <c:pt idx="157997">
                  <c:v>4.1313000000000002E-2</c:v>
                </c:pt>
                <c:pt idx="157998">
                  <c:v>4.1313000000000002E-2</c:v>
                </c:pt>
                <c:pt idx="157999">
                  <c:v>4.1312000000000001E-2</c:v>
                </c:pt>
                <c:pt idx="158000">
                  <c:v>4.1311E-2</c:v>
                </c:pt>
                <c:pt idx="158001">
                  <c:v>4.1311E-2</c:v>
                </c:pt>
                <c:pt idx="158002">
                  <c:v>4.1309999999999999E-2</c:v>
                </c:pt>
                <c:pt idx="158003">
                  <c:v>4.1308999999999998E-2</c:v>
                </c:pt>
                <c:pt idx="158004">
                  <c:v>4.1307999999999997E-2</c:v>
                </c:pt>
                <c:pt idx="158005">
                  <c:v>4.1307000000000003E-2</c:v>
                </c:pt>
                <c:pt idx="158006">
                  <c:v>4.1306000000000002E-2</c:v>
                </c:pt>
                <c:pt idx="158007">
                  <c:v>4.1305000000000001E-2</c:v>
                </c:pt>
                <c:pt idx="158008">
                  <c:v>4.1304E-2</c:v>
                </c:pt>
                <c:pt idx="158009">
                  <c:v>4.1302999999999999E-2</c:v>
                </c:pt>
                <c:pt idx="158010">
                  <c:v>4.1301999999999998E-2</c:v>
                </c:pt>
                <c:pt idx="158011">
                  <c:v>4.1300999999999997E-2</c:v>
                </c:pt>
                <c:pt idx="158012">
                  <c:v>4.1300000000000003E-2</c:v>
                </c:pt>
                <c:pt idx="158013">
                  <c:v>4.1299000000000002E-2</c:v>
                </c:pt>
                <c:pt idx="158014">
                  <c:v>4.1298000000000001E-2</c:v>
                </c:pt>
                <c:pt idx="158015">
                  <c:v>4.1297E-2</c:v>
                </c:pt>
                <c:pt idx="158016">
                  <c:v>4.1294999999999998E-2</c:v>
                </c:pt>
                <c:pt idx="158017">
                  <c:v>4.1293999999999997E-2</c:v>
                </c:pt>
                <c:pt idx="158018">
                  <c:v>4.1293000000000003E-2</c:v>
                </c:pt>
                <c:pt idx="158019">
                  <c:v>4.1292000000000002E-2</c:v>
                </c:pt>
                <c:pt idx="158020">
                  <c:v>4.129E-2</c:v>
                </c:pt>
                <c:pt idx="158021">
                  <c:v>4.1288999999999999E-2</c:v>
                </c:pt>
                <c:pt idx="158022">
                  <c:v>4.1287999999999998E-2</c:v>
                </c:pt>
                <c:pt idx="158023">
                  <c:v>4.1286999999999997E-2</c:v>
                </c:pt>
                <c:pt idx="158024">
                  <c:v>4.1285000000000002E-2</c:v>
                </c:pt>
                <c:pt idx="158025">
                  <c:v>4.1284000000000001E-2</c:v>
                </c:pt>
                <c:pt idx="158026">
                  <c:v>4.1283E-2</c:v>
                </c:pt>
                <c:pt idx="158027">
                  <c:v>4.1281999999999999E-2</c:v>
                </c:pt>
                <c:pt idx="158028">
                  <c:v>4.1279999999999997E-2</c:v>
                </c:pt>
                <c:pt idx="158029">
                  <c:v>4.1279000000000003E-2</c:v>
                </c:pt>
                <c:pt idx="158030">
                  <c:v>4.1278000000000002E-2</c:v>
                </c:pt>
                <c:pt idx="158031">
                  <c:v>4.1276E-2</c:v>
                </c:pt>
                <c:pt idx="158032">
                  <c:v>4.1274999999999999E-2</c:v>
                </c:pt>
                <c:pt idx="158033">
                  <c:v>4.1273999999999998E-2</c:v>
                </c:pt>
                <c:pt idx="158034">
                  <c:v>4.1272999999999997E-2</c:v>
                </c:pt>
                <c:pt idx="158035">
                  <c:v>4.1272000000000003E-2</c:v>
                </c:pt>
                <c:pt idx="158036">
                  <c:v>4.1271000000000002E-2</c:v>
                </c:pt>
                <c:pt idx="158037">
                  <c:v>4.1270000000000001E-2</c:v>
                </c:pt>
                <c:pt idx="158038">
                  <c:v>4.1267999999999999E-2</c:v>
                </c:pt>
                <c:pt idx="158039">
                  <c:v>4.1266999999999998E-2</c:v>
                </c:pt>
                <c:pt idx="158040">
                  <c:v>4.1265999999999997E-2</c:v>
                </c:pt>
                <c:pt idx="158041">
                  <c:v>4.1265000000000003E-2</c:v>
                </c:pt>
                <c:pt idx="158042">
                  <c:v>4.1264000000000002E-2</c:v>
                </c:pt>
                <c:pt idx="158043">
                  <c:v>4.1263000000000001E-2</c:v>
                </c:pt>
                <c:pt idx="158044">
                  <c:v>4.1262E-2</c:v>
                </c:pt>
                <c:pt idx="158045">
                  <c:v>4.1260999999999999E-2</c:v>
                </c:pt>
                <c:pt idx="158046">
                  <c:v>4.1259999999999998E-2</c:v>
                </c:pt>
                <c:pt idx="158047">
                  <c:v>4.1259999999999998E-2</c:v>
                </c:pt>
                <c:pt idx="158048">
                  <c:v>4.1258999999999997E-2</c:v>
                </c:pt>
                <c:pt idx="158049">
                  <c:v>4.1258000000000003E-2</c:v>
                </c:pt>
                <c:pt idx="158050">
                  <c:v>4.1257000000000002E-2</c:v>
                </c:pt>
                <c:pt idx="158051">
                  <c:v>4.1257000000000002E-2</c:v>
                </c:pt>
                <c:pt idx="158052">
                  <c:v>4.1256000000000001E-2</c:v>
                </c:pt>
                <c:pt idx="158053">
                  <c:v>4.1255E-2</c:v>
                </c:pt>
                <c:pt idx="158054">
                  <c:v>4.1255E-2</c:v>
                </c:pt>
                <c:pt idx="158055">
                  <c:v>4.1253999999999999E-2</c:v>
                </c:pt>
                <c:pt idx="158056">
                  <c:v>4.1253999999999999E-2</c:v>
                </c:pt>
                <c:pt idx="158057">
                  <c:v>4.1252999999999998E-2</c:v>
                </c:pt>
                <c:pt idx="158058">
                  <c:v>4.1252999999999998E-2</c:v>
                </c:pt>
                <c:pt idx="158059">
                  <c:v>4.1251999999999997E-2</c:v>
                </c:pt>
                <c:pt idx="158060">
                  <c:v>4.1251999999999997E-2</c:v>
                </c:pt>
                <c:pt idx="158061">
                  <c:v>4.1251999999999997E-2</c:v>
                </c:pt>
                <c:pt idx="158062">
                  <c:v>4.1251000000000003E-2</c:v>
                </c:pt>
                <c:pt idx="158063">
                  <c:v>4.1251000000000003E-2</c:v>
                </c:pt>
                <c:pt idx="158064">
                  <c:v>4.1251000000000003E-2</c:v>
                </c:pt>
                <c:pt idx="158065">
                  <c:v>4.1250000000000002E-2</c:v>
                </c:pt>
                <c:pt idx="158066">
                  <c:v>4.1250000000000002E-2</c:v>
                </c:pt>
                <c:pt idx="158067">
                  <c:v>4.1250000000000002E-2</c:v>
                </c:pt>
                <c:pt idx="158068">
                  <c:v>4.1250000000000002E-2</c:v>
                </c:pt>
                <c:pt idx="158069">
                  <c:v>4.1250000000000002E-2</c:v>
                </c:pt>
                <c:pt idx="158070">
                  <c:v>4.1250000000000002E-2</c:v>
                </c:pt>
                <c:pt idx="158071">
                  <c:v>4.1250000000000002E-2</c:v>
                </c:pt>
                <c:pt idx="158072">
                  <c:v>4.1250000000000002E-2</c:v>
                </c:pt>
                <c:pt idx="158073">
                  <c:v>4.1250000000000002E-2</c:v>
                </c:pt>
                <c:pt idx="158074">
                  <c:v>4.1250000000000002E-2</c:v>
                </c:pt>
                <c:pt idx="158075">
                  <c:v>4.1250000000000002E-2</c:v>
                </c:pt>
                <c:pt idx="158076">
                  <c:v>4.1249000000000001E-2</c:v>
                </c:pt>
                <c:pt idx="158077">
                  <c:v>4.1249000000000001E-2</c:v>
                </c:pt>
                <c:pt idx="158078">
                  <c:v>4.1249000000000001E-2</c:v>
                </c:pt>
                <c:pt idx="158079">
                  <c:v>4.1250000000000002E-2</c:v>
                </c:pt>
                <c:pt idx="158080">
                  <c:v>4.1250000000000002E-2</c:v>
                </c:pt>
                <c:pt idx="158081">
                  <c:v>4.1250000000000002E-2</c:v>
                </c:pt>
                <c:pt idx="158082">
                  <c:v>4.1250000000000002E-2</c:v>
                </c:pt>
                <c:pt idx="158083">
                  <c:v>4.1250000000000002E-2</c:v>
                </c:pt>
                <c:pt idx="158084">
                  <c:v>4.1250000000000002E-2</c:v>
                </c:pt>
                <c:pt idx="158085">
                  <c:v>4.1250000000000002E-2</c:v>
                </c:pt>
                <c:pt idx="158086">
                  <c:v>4.1250000000000002E-2</c:v>
                </c:pt>
                <c:pt idx="158087">
                  <c:v>4.1250000000000002E-2</c:v>
                </c:pt>
                <c:pt idx="158088">
                  <c:v>4.1250000000000002E-2</c:v>
                </c:pt>
                <c:pt idx="158089">
                  <c:v>4.1250000000000002E-2</c:v>
                </c:pt>
                <c:pt idx="158090">
                  <c:v>4.1251000000000003E-2</c:v>
                </c:pt>
                <c:pt idx="158091">
                  <c:v>4.1251000000000003E-2</c:v>
                </c:pt>
                <c:pt idx="158092">
                  <c:v>4.1251000000000003E-2</c:v>
                </c:pt>
                <c:pt idx="158093">
                  <c:v>4.1251000000000003E-2</c:v>
                </c:pt>
                <c:pt idx="158094">
                  <c:v>4.1251000000000003E-2</c:v>
                </c:pt>
                <c:pt idx="158095">
                  <c:v>4.1251000000000003E-2</c:v>
                </c:pt>
                <c:pt idx="158096">
                  <c:v>4.1251000000000003E-2</c:v>
                </c:pt>
                <c:pt idx="158097">
                  <c:v>4.1251999999999997E-2</c:v>
                </c:pt>
                <c:pt idx="158098">
                  <c:v>4.1251999999999997E-2</c:v>
                </c:pt>
                <c:pt idx="158099">
                  <c:v>4.1251999999999997E-2</c:v>
                </c:pt>
                <c:pt idx="158100">
                  <c:v>4.1251999999999997E-2</c:v>
                </c:pt>
                <c:pt idx="158101">
                  <c:v>4.1251999999999997E-2</c:v>
                </c:pt>
                <c:pt idx="158102">
                  <c:v>4.1251999999999997E-2</c:v>
                </c:pt>
                <c:pt idx="158103">
                  <c:v>4.1251999999999997E-2</c:v>
                </c:pt>
                <c:pt idx="158104">
                  <c:v>4.1252999999999998E-2</c:v>
                </c:pt>
                <c:pt idx="158105">
                  <c:v>4.1252999999999998E-2</c:v>
                </c:pt>
                <c:pt idx="158106">
                  <c:v>4.1252999999999998E-2</c:v>
                </c:pt>
                <c:pt idx="158107">
                  <c:v>4.1253999999999999E-2</c:v>
                </c:pt>
                <c:pt idx="158108">
                  <c:v>4.1253999999999999E-2</c:v>
                </c:pt>
                <c:pt idx="158109">
                  <c:v>4.1253999999999999E-2</c:v>
                </c:pt>
                <c:pt idx="158110">
                  <c:v>4.1253999999999999E-2</c:v>
                </c:pt>
                <c:pt idx="158111">
                  <c:v>4.1255E-2</c:v>
                </c:pt>
                <c:pt idx="158112">
                  <c:v>4.1255E-2</c:v>
                </c:pt>
                <c:pt idx="158113">
                  <c:v>4.1255E-2</c:v>
                </c:pt>
                <c:pt idx="158114">
                  <c:v>4.1256000000000001E-2</c:v>
                </c:pt>
                <c:pt idx="158115">
                  <c:v>4.1256000000000001E-2</c:v>
                </c:pt>
                <c:pt idx="158116">
                  <c:v>4.1256000000000001E-2</c:v>
                </c:pt>
                <c:pt idx="158117">
                  <c:v>4.1257000000000002E-2</c:v>
                </c:pt>
                <c:pt idx="158118">
                  <c:v>4.1258000000000003E-2</c:v>
                </c:pt>
                <c:pt idx="158119">
                  <c:v>4.1258000000000003E-2</c:v>
                </c:pt>
                <c:pt idx="158120">
                  <c:v>4.1258000000000003E-2</c:v>
                </c:pt>
                <c:pt idx="158121">
                  <c:v>4.1258999999999997E-2</c:v>
                </c:pt>
                <c:pt idx="158122">
                  <c:v>4.1258999999999997E-2</c:v>
                </c:pt>
                <c:pt idx="158123">
                  <c:v>4.1259999999999998E-2</c:v>
                </c:pt>
                <c:pt idx="158124">
                  <c:v>4.1259999999999998E-2</c:v>
                </c:pt>
                <c:pt idx="158125">
                  <c:v>4.1260999999999999E-2</c:v>
                </c:pt>
                <c:pt idx="158126">
                  <c:v>4.1262E-2</c:v>
                </c:pt>
                <c:pt idx="158127">
                  <c:v>4.1262E-2</c:v>
                </c:pt>
                <c:pt idx="158128">
                  <c:v>4.1263000000000001E-2</c:v>
                </c:pt>
                <c:pt idx="158129">
                  <c:v>4.1264000000000002E-2</c:v>
                </c:pt>
                <c:pt idx="158130">
                  <c:v>4.1264000000000002E-2</c:v>
                </c:pt>
                <c:pt idx="158131">
                  <c:v>4.1265000000000003E-2</c:v>
                </c:pt>
                <c:pt idx="158132">
                  <c:v>4.1265000000000003E-2</c:v>
                </c:pt>
                <c:pt idx="158133">
                  <c:v>4.1265999999999997E-2</c:v>
                </c:pt>
                <c:pt idx="158134">
                  <c:v>4.1265999999999997E-2</c:v>
                </c:pt>
                <c:pt idx="158135">
                  <c:v>4.1266999999999998E-2</c:v>
                </c:pt>
                <c:pt idx="158136">
                  <c:v>4.1266999999999998E-2</c:v>
                </c:pt>
                <c:pt idx="158137">
                  <c:v>4.1267999999999999E-2</c:v>
                </c:pt>
                <c:pt idx="158138">
                  <c:v>4.1267999999999999E-2</c:v>
                </c:pt>
                <c:pt idx="158139">
                  <c:v>4.1269E-2</c:v>
                </c:pt>
                <c:pt idx="158140">
                  <c:v>4.1270000000000001E-2</c:v>
                </c:pt>
                <c:pt idx="158141">
                  <c:v>4.1270000000000001E-2</c:v>
                </c:pt>
                <c:pt idx="158142">
                  <c:v>4.1271000000000002E-2</c:v>
                </c:pt>
                <c:pt idx="158143">
                  <c:v>4.1271000000000002E-2</c:v>
                </c:pt>
                <c:pt idx="158144">
                  <c:v>4.1271000000000002E-2</c:v>
                </c:pt>
                <c:pt idx="158145">
                  <c:v>4.1272000000000003E-2</c:v>
                </c:pt>
                <c:pt idx="158146">
                  <c:v>4.1272000000000003E-2</c:v>
                </c:pt>
                <c:pt idx="158147">
                  <c:v>4.1272000000000003E-2</c:v>
                </c:pt>
                <c:pt idx="158148">
                  <c:v>4.1272999999999997E-2</c:v>
                </c:pt>
                <c:pt idx="158149">
                  <c:v>4.1272999999999997E-2</c:v>
                </c:pt>
                <c:pt idx="158150">
                  <c:v>4.1272999999999997E-2</c:v>
                </c:pt>
                <c:pt idx="158151">
                  <c:v>4.1273999999999998E-2</c:v>
                </c:pt>
                <c:pt idx="158152">
                  <c:v>4.1273999999999998E-2</c:v>
                </c:pt>
                <c:pt idx="158153">
                  <c:v>4.1273999999999998E-2</c:v>
                </c:pt>
                <c:pt idx="158154">
                  <c:v>4.1273999999999998E-2</c:v>
                </c:pt>
                <c:pt idx="158155">
                  <c:v>4.1273999999999998E-2</c:v>
                </c:pt>
                <c:pt idx="158156">
                  <c:v>4.1274999999999999E-2</c:v>
                </c:pt>
                <c:pt idx="158157">
                  <c:v>4.1274999999999999E-2</c:v>
                </c:pt>
                <c:pt idx="158158">
                  <c:v>4.1274999999999999E-2</c:v>
                </c:pt>
                <c:pt idx="158159">
                  <c:v>4.1273999999999998E-2</c:v>
                </c:pt>
                <c:pt idx="158160">
                  <c:v>4.1273999999999998E-2</c:v>
                </c:pt>
                <c:pt idx="158161">
                  <c:v>4.1273999999999998E-2</c:v>
                </c:pt>
                <c:pt idx="158162">
                  <c:v>4.1273999999999998E-2</c:v>
                </c:pt>
                <c:pt idx="158163">
                  <c:v>4.1273999999999998E-2</c:v>
                </c:pt>
                <c:pt idx="158164">
                  <c:v>4.1273999999999998E-2</c:v>
                </c:pt>
                <c:pt idx="158165">
                  <c:v>4.1273999999999998E-2</c:v>
                </c:pt>
                <c:pt idx="158166">
                  <c:v>4.1273999999999998E-2</c:v>
                </c:pt>
                <c:pt idx="158167">
                  <c:v>4.1272999999999997E-2</c:v>
                </c:pt>
                <c:pt idx="158168">
                  <c:v>4.1272999999999997E-2</c:v>
                </c:pt>
                <c:pt idx="158169">
                  <c:v>4.1272999999999997E-2</c:v>
                </c:pt>
                <c:pt idx="158170">
                  <c:v>4.1272000000000003E-2</c:v>
                </c:pt>
                <c:pt idx="158171">
                  <c:v>4.1272000000000003E-2</c:v>
                </c:pt>
                <c:pt idx="158172">
                  <c:v>4.1271000000000002E-2</c:v>
                </c:pt>
                <c:pt idx="158173">
                  <c:v>4.1271000000000002E-2</c:v>
                </c:pt>
                <c:pt idx="158174">
                  <c:v>4.1270000000000001E-2</c:v>
                </c:pt>
                <c:pt idx="158175">
                  <c:v>4.1270000000000001E-2</c:v>
                </c:pt>
                <c:pt idx="158176">
                  <c:v>4.1269E-2</c:v>
                </c:pt>
                <c:pt idx="158177">
                  <c:v>4.1269E-2</c:v>
                </c:pt>
                <c:pt idx="158178">
                  <c:v>4.1267999999999999E-2</c:v>
                </c:pt>
                <c:pt idx="158179">
                  <c:v>4.1266999999999998E-2</c:v>
                </c:pt>
                <c:pt idx="158180">
                  <c:v>4.1265999999999997E-2</c:v>
                </c:pt>
                <c:pt idx="158181">
                  <c:v>4.1265999999999997E-2</c:v>
                </c:pt>
                <c:pt idx="158182">
                  <c:v>4.1265000000000003E-2</c:v>
                </c:pt>
                <c:pt idx="158183">
                  <c:v>4.1264000000000002E-2</c:v>
                </c:pt>
                <c:pt idx="158184">
                  <c:v>4.1263000000000001E-2</c:v>
                </c:pt>
                <c:pt idx="158185">
                  <c:v>4.1262E-2</c:v>
                </c:pt>
                <c:pt idx="158186">
                  <c:v>4.1260999999999999E-2</c:v>
                </c:pt>
                <c:pt idx="158187">
                  <c:v>4.1259999999999998E-2</c:v>
                </c:pt>
                <c:pt idx="158188">
                  <c:v>4.1259999999999998E-2</c:v>
                </c:pt>
                <c:pt idx="158189">
                  <c:v>4.1258999999999997E-2</c:v>
                </c:pt>
                <c:pt idx="158190">
                  <c:v>4.1258000000000003E-2</c:v>
                </c:pt>
                <c:pt idx="158191">
                  <c:v>4.1257000000000002E-2</c:v>
                </c:pt>
                <c:pt idx="158192">
                  <c:v>4.1256000000000001E-2</c:v>
                </c:pt>
                <c:pt idx="158193">
                  <c:v>4.1255E-2</c:v>
                </c:pt>
                <c:pt idx="158194">
                  <c:v>4.1253999999999999E-2</c:v>
                </c:pt>
                <c:pt idx="158195">
                  <c:v>4.1252999999999998E-2</c:v>
                </c:pt>
                <c:pt idx="158196">
                  <c:v>4.1251999999999997E-2</c:v>
                </c:pt>
                <c:pt idx="158197">
                  <c:v>4.1251000000000003E-2</c:v>
                </c:pt>
                <c:pt idx="158198">
                  <c:v>4.1250000000000002E-2</c:v>
                </c:pt>
                <c:pt idx="158199">
                  <c:v>4.1249000000000001E-2</c:v>
                </c:pt>
                <c:pt idx="158200">
                  <c:v>4.1248E-2</c:v>
                </c:pt>
                <c:pt idx="158201">
                  <c:v>4.1248E-2</c:v>
                </c:pt>
                <c:pt idx="158202">
                  <c:v>4.1246999999999999E-2</c:v>
                </c:pt>
                <c:pt idx="158203">
                  <c:v>4.1245999999999998E-2</c:v>
                </c:pt>
                <c:pt idx="158204">
                  <c:v>4.1244999999999997E-2</c:v>
                </c:pt>
                <c:pt idx="158205">
                  <c:v>4.1244000000000003E-2</c:v>
                </c:pt>
                <c:pt idx="158206">
                  <c:v>4.1244000000000003E-2</c:v>
                </c:pt>
                <c:pt idx="158207">
                  <c:v>4.1243000000000002E-2</c:v>
                </c:pt>
                <c:pt idx="158208">
                  <c:v>4.1242000000000001E-2</c:v>
                </c:pt>
                <c:pt idx="158209">
                  <c:v>4.1241E-2</c:v>
                </c:pt>
                <c:pt idx="158210">
                  <c:v>4.1241E-2</c:v>
                </c:pt>
                <c:pt idx="158211">
                  <c:v>4.1239999999999999E-2</c:v>
                </c:pt>
                <c:pt idx="158212">
                  <c:v>4.1239999999999999E-2</c:v>
                </c:pt>
                <c:pt idx="158213">
                  <c:v>4.1238999999999998E-2</c:v>
                </c:pt>
                <c:pt idx="158214">
                  <c:v>4.1238999999999998E-2</c:v>
                </c:pt>
                <c:pt idx="158215">
                  <c:v>4.1237999999999997E-2</c:v>
                </c:pt>
                <c:pt idx="158216">
                  <c:v>4.1237999999999997E-2</c:v>
                </c:pt>
                <c:pt idx="158217">
                  <c:v>4.1237000000000003E-2</c:v>
                </c:pt>
                <c:pt idx="158218">
                  <c:v>4.1237000000000003E-2</c:v>
                </c:pt>
                <c:pt idx="158219">
                  <c:v>4.1236000000000002E-2</c:v>
                </c:pt>
                <c:pt idx="158220">
                  <c:v>4.1236000000000002E-2</c:v>
                </c:pt>
                <c:pt idx="158221">
                  <c:v>4.1236000000000002E-2</c:v>
                </c:pt>
                <c:pt idx="158222">
                  <c:v>4.1235000000000001E-2</c:v>
                </c:pt>
                <c:pt idx="158223">
                  <c:v>4.1235000000000001E-2</c:v>
                </c:pt>
                <c:pt idx="158224">
                  <c:v>4.1235000000000001E-2</c:v>
                </c:pt>
                <c:pt idx="158225">
                  <c:v>4.1235000000000001E-2</c:v>
                </c:pt>
                <c:pt idx="158226">
                  <c:v>4.1234E-2</c:v>
                </c:pt>
                <c:pt idx="158227">
                  <c:v>4.1234E-2</c:v>
                </c:pt>
                <c:pt idx="158228">
                  <c:v>4.1234E-2</c:v>
                </c:pt>
                <c:pt idx="158229">
                  <c:v>4.1234E-2</c:v>
                </c:pt>
                <c:pt idx="158230">
                  <c:v>4.1232999999999999E-2</c:v>
                </c:pt>
                <c:pt idx="158231">
                  <c:v>4.1232999999999999E-2</c:v>
                </c:pt>
                <c:pt idx="158232">
                  <c:v>4.1232999999999999E-2</c:v>
                </c:pt>
                <c:pt idx="158233">
                  <c:v>4.1232999999999999E-2</c:v>
                </c:pt>
                <c:pt idx="158234">
                  <c:v>4.1232999999999999E-2</c:v>
                </c:pt>
                <c:pt idx="158235">
                  <c:v>4.1232999999999999E-2</c:v>
                </c:pt>
                <c:pt idx="158236">
                  <c:v>4.1232999999999999E-2</c:v>
                </c:pt>
                <c:pt idx="158237">
                  <c:v>4.1232999999999999E-2</c:v>
                </c:pt>
                <c:pt idx="158238">
                  <c:v>4.1232999999999999E-2</c:v>
                </c:pt>
                <c:pt idx="158239">
                  <c:v>4.1232999999999999E-2</c:v>
                </c:pt>
                <c:pt idx="158240">
                  <c:v>4.1232999999999999E-2</c:v>
                </c:pt>
                <c:pt idx="158241">
                  <c:v>4.1232999999999999E-2</c:v>
                </c:pt>
                <c:pt idx="158242">
                  <c:v>4.1232999999999999E-2</c:v>
                </c:pt>
                <c:pt idx="158243">
                  <c:v>4.1232999999999999E-2</c:v>
                </c:pt>
                <c:pt idx="158244">
                  <c:v>4.1234E-2</c:v>
                </c:pt>
                <c:pt idx="158245">
                  <c:v>4.1234E-2</c:v>
                </c:pt>
                <c:pt idx="158246">
                  <c:v>4.1234E-2</c:v>
                </c:pt>
                <c:pt idx="158247">
                  <c:v>4.1235000000000001E-2</c:v>
                </c:pt>
                <c:pt idx="158248">
                  <c:v>4.1235000000000001E-2</c:v>
                </c:pt>
                <c:pt idx="158249">
                  <c:v>4.1235000000000001E-2</c:v>
                </c:pt>
                <c:pt idx="158250">
                  <c:v>4.1236000000000002E-2</c:v>
                </c:pt>
                <c:pt idx="158251">
                  <c:v>4.1236000000000002E-2</c:v>
                </c:pt>
                <c:pt idx="158252">
                  <c:v>4.1237000000000003E-2</c:v>
                </c:pt>
                <c:pt idx="158253">
                  <c:v>4.1237000000000003E-2</c:v>
                </c:pt>
                <c:pt idx="158254">
                  <c:v>4.1237999999999997E-2</c:v>
                </c:pt>
                <c:pt idx="158255">
                  <c:v>4.1237999999999997E-2</c:v>
                </c:pt>
                <c:pt idx="158256">
                  <c:v>4.1238999999999998E-2</c:v>
                </c:pt>
                <c:pt idx="158257">
                  <c:v>4.1239999999999999E-2</c:v>
                </c:pt>
                <c:pt idx="158258">
                  <c:v>4.1241E-2</c:v>
                </c:pt>
                <c:pt idx="158259">
                  <c:v>4.1241E-2</c:v>
                </c:pt>
                <c:pt idx="158260">
                  <c:v>4.1242000000000001E-2</c:v>
                </c:pt>
                <c:pt idx="158261">
                  <c:v>4.1243000000000002E-2</c:v>
                </c:pt>
                <c:pt idx="158262">
                  <c:v>4.1244000000000003E-2</c:v>
                </c:pt>
                <c:pt idx="158263">
                  <c:v>4.1244999999999997E-2</c:v>
                </c:pt>
                <c:pt idx="158264">
                  <c:v>4.1245999999999998E-2</c:v>
                </c:pt>
                <c:pt idx="158265">
                  <c:v>4.1246999999999999E-2</c:v>
                </c:pt>
                <c:pt idx="158266">
                  <c:v>4.1248E-2</c:v>
                </c:pt>
                <c:pt idx="158267">
                  <c:v>4.1249000000000001E-2</c:v>
                </c:pt>
                <c:pt idx="158268">
                  <c:v>4.1250000000000002E-2</c:v>
                </c:pt>
                <c:pt idx="158269">
                  <c:v>4.1251000000000003E-2</c:v>
                </c:pt>
                <c:pt idx="158270">
                  <c:v>4.1251999999999997E-2</c:v>
                </c:pt>
                <c:pt idx="158271">
                  <c:v>4.1252999999999998E-2</c:v>
                </c:pt>
                <c:pt idx="158272">
                  <c:v>4.1255E-2</c:v>
                </c:pt>
                <c:pt idx="158273">
                  <c:v>4.1256000000000001E-2</c:v>
                </c:pt>
                <c:pt idx="158274">
                  <c:v>4.1257000000000002E-2</c:v>
                </c:pt>
                <c:pt idx="158275">
                  <c:v>4.1258000000000003E-2</c:v>
                </c:pt>
                <c:pt idx="158276">
                  <c:v>4.1258999999999997E-2</c:v>
                </c:pt>
                <c:pt idx="158277">
                  <c:v>4.1259999999999998E-2</c:v>
                </c:pt>
                <c:pt idx="158278">
                  <c:v>4.1260999999999999E-2</c:v>
                </c:pt>
                <c:pt idx="158279">
                  <c:v>4.1263000000000001E-2</c:v>
                </c:pt>
                <c:pt idx="158280">
                  <c:v>4.1264000000000002E-2</c:v>
                </c:pt>
                <c:pt idx="158281">
                  <c:v>4.1265000000000003E-2</c:v>
                </c:pt>
                <c:pt idx="158282">
                  <c:v>4.1265999999999997E-2</c:v>
                </c:pt>
                <c:pt idx="158283">
                  <c:v>4.1266999999999998E-2</c:v>
                </c:pt>
                <c:pt idx="158284">
                  <c:v>4.1269E-2</c:v>
                </c:pt>
                <c:pt idx="158285">
                  <c:v>4.1270000000000001E-2</c:v>
                </c:pt>
                <c:pt idx="158286">
                  <c:v>4.1271000000000002E-2</c:v>
                </c:pt>
                <c:pt idx="158287">
                  <c:v>4.1271000000000002E-2</c:v>
                </c:pt>
                <c:pt idx="158288">
                  <c:v>4.1272000000000003E-2</c:v>
                </c:pt>
                <c:pt idx="158289">
                  <c:v>4.1272999999999997E-2</c:v>
                </c:pt>
                <c:pt idx="158290">
                  <c:v>4.1273999999999998E-2</c:v>
                </c:pt>
                <c:pt idx="158291">
                  <c:v>4.1274999999999999E-2</c:v>
                </c:pt>
                <c:pt idx="158292">
                  <c:v>4.1276E-2</c:v>
                </c:pt>
                <c:pt idx="158293">
                  <c:v>4.1277000000000001E-2</c:v>
                </c:pt>
                <c:pt idx="158294">
                  <c:v>4.1277000000000001E-2</c:v>
                </c:pt>
                <c:pt idx="158295">
                  <c:v>4.1278000000000002E-2</c:v>
                </c:pt>
                <c:pt idx="158296">
                  <c:v>4.1279000000000003E-2</c:v>
                </c:pt>
                <c:pt idx="158297">
                  <c:v>4.1279000000000003E-2</c:v>
                </c:pt>
                <c:pt idx="158298">
                  <c:v>4.1279000000000003E-2</c:v>
                </c:pt>
                <c:pt idx="158299">
                  <c:v>4.1279999999999997E-2</c:v>
                </c:pt>
                <c:pt idx="158300">
                  <c:v>4.1279999999999997E-2</c:v>
                </c:pt>
                <c:pt idx="158301">
                  <c:v>4.1279999999999997E-2</c:v>
                </c:pt>
                <c:pt idx="158302">
                  <c:v>4.1279999999999997E-2</c:v>
                </c:pt>
                <c:pt idx="158303">
                  <c:v>4.1280999999999998E-2</c:v>
                </c:pt>
                <c:pt idx="158304">
                  <c:v>4.1280999999999998E-2</c:v>
                </c:pt>
                <c:pt idx="158305">
                  <c:v>4.1280999999999998E-2</c:v>
                </c:pt>
                <c:pt idx="158306">
                  <c:v>4.1280999999999998E-2</c:v>
                </c:pt>
                <c:pt idx="158307">
                  <c:v>4.1280999999999998E-2</c:v>
                </c:pt>
                <c:pt idx="158308">
                  <c:v>4.1279999999999997E-2</c:v>
                </c:pt>
                <c:pt idx="158309">
                  <c:v>4.1279999999999997E-2</c:v>
                </c:pt>
                <c:pt idx="158310">
                  <c:v>4.1279999999999997E-2</c:v>
                </c:pt>
                <c:pt idx="158311">
                  <c:v>4.1279000000000003E-2</c:v>
                </c:pt>
                <c:pt idx="158312">
                  <c:v>4.1279000000000003E-2</c:v>
                </c:pt>
                <c:pt idx="158313">
                  <c:v>4.1278000000000002E-2</c:v>
                </c:pt>
                <c:pt idx="158314">
                  <c:v>4.1278000000000002E-2</c:v>
                </c:pt>
                <c:pt idx="158315">
                  <c:v>4.1277000000000001E-2</c:v>
                </c:pt>
                <c:pt idx="158316">
                  <c:v>4.1277000000000001E-2</c:v>
                </c:pt>
                <c:pt idx="158317">
                  <c:v>4.1276E-2</c:v>
                </c:pt>
                <c:pt idx="158318">
                  <c:v>4.1274999999999999E-2</c:v>
                </c:pt>
                <c:pt idx="158319">
                  <c:v>4.1273999999999998E-2</c:v>
                </c:pt>
                <c:pt idx="158320">
                  <c:v>4.1272999999999997E-2</c:v>
                </c:pt>
                <c:pt idx="158321">
                  <c:v>4.1272999999999997E-2</c:v>
                </c:pt>
                <c:pt idx="158322">
                  <c:v>4.1271000000000002E-2</c:v>
                </c:pt>
                <c:pt idx="158323">
                  <c:v>4.1270000000000001E-2</c:v>
                </c:pt>
                <c:pt idx="158324">
                  <c:v>4.1269E-2</c:v>
                </c:pt>
                <c:pt idx="158325">
                  <c:v>4.1267999999999999E-2</c:v>
                </c:pt>
                <c:pt idx="158326">
                  <c:v>4.1266999999999998E-2</c:v>
                </c:pt>
                <c:pt idx="158327">
                  <c:v>4.1265999999999997E-2</c:v>
                </c:pt>
                <c:pt idx="158328">
                  <c:v>4.1265000000000003E-2</c:v>
                </c:pt>
                <c:pt idx="158329">
                  <c:v>4.1264000000000002E-2</c:v>
                </c:pt>
                <c:pt idx="158330">
                  <c:v>4.1263000000000001E-2</c:v>
                </c:pt>
                <c:pt idx="158331">
                  <c:v>4.1260999999999999E-2</c:v>
                </c:pt>
                <c:pt idx="158332">
                  <c:v>4.1259999999999998E-2</c:v>
                </c:pt>
                <c:pt idx="158333">
                  <c:v>4.1258999999999997E-2</c:v>
                </c:pt>
                <c:pt idx="158334">
                  <c:v>4.1258000000000003E-2</c:v>
                </c:pt>
                <c:pt idx="158335">
                  <c:v>4.1256000000000001E-2</c:v>
                </c:pt>
                <c:pt idx="158336">
                  <c:v>4.1255E-2</c:v>
                </c:pt>
                <c:pt idx="158337">
                  <c:v>4.1253999999999999E-2</c:v>
                </c:pt>
                <c:pt idx="158338">
                  <c:v>4.1252999999999998E-2</c:v>
                </c:pt>
                <c:pt idx="158339">
                  <c:v>4.1251999999999997E-2</c:v>
                </c:pt>
                <c:pt idx="158340">
                  <c:v>4.1251000000000003E-2</c:v>
                </c:pt>
                <c:pt idx="158341">
                  <c:v>4.1250000000000002E-2</c:v>
                </c:pt>
                <c:pt idx="158342">
                  <c:v>4.1249000000000001E-2</c:v>
                </c:pt>
                <c:pt idx="158343">
                  <c:v>4.1248E-2</c:v>
                </c:pt>
                <c:pt idx="158344">
                  <c:v>4.1246999999999999E-2</c:v>
                </c:pt>
                <c:pt idx="158345">
                  <c:v>4.1245999999999998E-2</c:v>
                </c:pt>
                <c:pt idx="158346">
                  <c:v>4.1244999999999997E-2</c:v>
                </c:pt>
                <c:pt idx="158347">
                  <c:v>4.1244000000000003E-2</c:v>
                </c:pt>
                <c:pt idx="158348">
                  <c:v>4.1243000000000002E-2</c:v>
                </c:pt>
                <c:pt idx="158349">
                  <c:v>4.1242000000000001E-2</c:v>
                </c:pt>
                <c:pt idx="158350">
                  <c:v>4.1241E-2</c:v>
                </c:pt>
                <c:pt idx="158351">
                  <c:v>4.1239999999999999E-2</c:v>
                </c:pt>
                <c:pt idx="158352">
                  <c:v>4.1238999999999998E-2</c:v>
                </c:pt>
                <c:pt idx="158353">
                  <c:v>4.1238999999999998E-2</c:v>
                </c:pt>
                <c:pt idx="158354">
                  <c:v>4.1237999999999997E-2</c:v>
                </c:pt>
                <c:pt idx="158355">
                  <c:v>4.1237000000000003E-2</c:v>
                </c:pt>
                <c:pt idx="158356">
                  <c:v>4.1237000000000003E-2</c:v>
                </c:pt>
                <c:pt idx="158357">
                  <c:v>4.1236000000000002E-2</c:v>
                </c:pt>
                <c:pt idx="158358">
                  <c:v>4.1235000000000001E-2</c:v>
                </c:pt>
                <c:pt idx="158359">
                  <c:v>4.1235000000000001E-2</c:v>
                </c:pt>
                <c:pt idx="158360">
                  <c:v>4.1234E-2</c:v>
                </c:pt>
                <c:pt idx="158361">
                  <c:v>4.1232999999999999E-2</c:v>
                </c:pt>
                <c:pt idx="158362">
                  <c:v>4.1232999999999999E-2</c:v>
                </c:pt>
                <c:pt idx="158363">
                  <c:v>4.1232999999999999E-2</c:v>
                </c:pt>
                <c:pt idx="158364">
                  <c:v>4.1231999999999998E-2</c:v>
                </c:pt>
                <c:pt idx="158365">
                  <c:v>4.1231999999999998E-2</c:v>
                </c:pt>
                <c:pt idx="158366">
                  <c:v>4.1230999999999997E-2</c:v>
                </c:pt>
                <c:pt idx="158367">
                  <c:v>4.1230999999999997E-2</c:v>
                </c:pt>
                <c:pt idx="158368">
                  <c:v>4.1230000000000003E-2</c:v>
                </c:pt>
                <c:pt idx="158369">
                  <c:v>4.1230000000000003E-2</c:v>
                </c:pt>
                <c:pt idx="158370">
                  <c:v>4.1229000000000002E-2</c:v>
                </c:pt>
                <c:pt idx="158371">
                  <c:v>4.1228000000000001E-2</c:v>
                </c:pt>
                <c:pt idx="158372">
                  <c:v>4.1228000000000001E-2</c:v>
                </c:pt>
                <c:pt idx="158373">
                  <c:v>4.1227E-2</c:v>
                </c:pt>
                <c:pt idx="158374">
                  <c:v>4.1227E-2</c:v>
                </c:pt>
                <c:pt idx="158375">
                  <c:v>4.1225999999999999E-2</c:v>
                </c:pt>
                <c:pt idx="158376">
                  <c:v>4.1225999999999999E-2</c:v>
                </c:pt>
                <c:pt idx="158377">
                  <c:v>4.1224999999999998E-2</c:v>
                </c:pt>
                <c:pt idx="158378">
                  <c:v>4.1224999999999998E-2</c:v>
                </c:pt>
                <c:pt idx="158379">
                  <c:v>4.1223999999999997E-2</c:v>
                </c:pt>
                <c:pt idx="158380">
                  <c:v>4.1223000000000003E-2</c:v>
                </c:pt>
                <c:pt idx="158381">
                  <c:v>4.1223000000000003E-2</c:v>
                </c:pt>
                <c:pt idx="158382">
                  <c:v>4.1222000000000002E-2</c:v>
                </c:pt>
                <c:pt idx="158383">
                  <c:v>4.1221000000000001E-2</c:v>
                </c:pt>
                <c:pt idx="158384">
                  <c:v>4.122E-2</c:v>
                </c:pt>
                <c:pt idx="158385">
                  <c:v>4.122E-2</c:v>
                </c:pt>
                <c:pt idx="158386">
                  <c:v>4.1218999999999999E-2</c:v>
                </c:pt>
                <c:pt idx="158387">
                  <c:v>4.1217999999999998E-2</c:v>
                </c:pt>
                <c:pt idx="158388">
                  <c:v>4.1216999999999997E-2</c:v>
                </c:pt>
                <c:pt idx="158389">
                  <c:v>4.1216999999999997E-2</c:v>
                </c:pt>
                <c:pt idx="158390">
                  <c:v>4.1216000000000003E-2</c:v>
                </c:pt>
                <c:pt idx="158391">
                  <c:v>4.1215000000000002E-2</c:v>
                </c:pt>
                <c:pt idx="158392">
                  <c:v>4.1214000000000001E-2</c:v>
                </c:pt>
                <c:pt idx="158393">
                  <c:v>4.1213E-2</c:v>
                </c:pt>
                <c:pt idx="158394">
                  <c:v>4.1211999999999999E-2</c:v>
                </c:pt>
                <c:pt idx="158395">
                  <c:v>4.1210999999999998E-2</c:v>
                </c:pt>
                <c:pt idx="158396">
                  <c:v>4.1209999999999997E-2</c:v>
                </c:pt>
                <c:pt idx="158397">
                  <c:v>4.1209000000000003E-2</c:v>
                </c:pt>
                <c:pt idx="158398">
                  <c:v>4.1209000000000003E-2</c:v>
                </c:pt>
                <c:pt idx="158399">
                  <c:v>4.1208000000000002E-2</c:v>
                </c:pt>
                <c:pt idx="158400">
                  <c:v>4.1207000000000001E-2</c:v>
                </c:pt>
                <c:pt idx="158401">
                  <c:v>4.1206E-2</c:v>
                </c:pt>
                <c:pt idx="158402">
                  <c:v>4.1204999999999999E-2</c:v>
                </c:pt>
                <c:pt idx="158403">
                  <c:v>4.1203999999999998E-2</c:v>
                </c:pt>
                <c:pt idx="158404">
                  <c:v>4.1202999999999997E-2</c:v>
                </c:pt>
                <c:pt idx="158405">
                  <c:v>4.1202000000000003E-2</c:v>
                </c:pt>
                <c:pt idx="158406">
                  <c:v>4.1201000000000002E-2</c:v>
                </c:pt>
                <c:pt idx="158407">
                  <c:v>4.1201000000000002E-2</c:v>
                </c:pt>
                <c:pt idx="158408">
                  <c:v>4.1200000000000001E-2</c:v>
                </c:pt>
                <c:pt idx="158409">
                  <c:v>4.1199E-2</c:v>
                </c:pt>
                <c:pt idx="158410">
                  <c:v>4.1197999999999999E-2</c:v>
                </c:pt>
                <c:pt idx="158411">
                  <c:v>4.1197999999999999E-2</c:v>
                </c:pt>
                <c:pt idx="158412">
                  <c:v>4.1196999999999998E-2</c:v>
                </c:pt>
                <c:pt idx="158413">
                  <c:v>4.1196000000000003E-2</c:v>
                </c:pt>
                <c:pt idx="158414">
                  <c:v>4.1195000000000002E-2</c:v>
                </c:pt>
                <c:pt idx="158415">
                  <c:v>4.1195000000000002E-2</c:v>
                </c:pt>
                <c:pt idx="158416">
                  <c:v>4.1194000000000001E-2</c:v>
                </c:pt>
                <c:pt idx="158417">
                  <c:v>4.1193E-2</c:v>
                </c:pt>
                <c:pt idx="158418">
                  <c:v>4.1191999999999999E-2</c:v>
                </c:pt>
                <c:pt idx="158419">
                  <c:v>4.1191999999999999E-2</c:v>
                </c:pt>
                <c:pt idx="158420">
                  <c:v>4.1190999999999998E-2</c:v>
                </c:pt>
                <c:pt idx="158421">
                  <c:v>4.1189999999999997E-2</c:v>
                </c:pt>
                <c:pt idx="158422">
                  <c:v>4.1189999999999997E-2</c:v>
                </c:pt>
                <c:pt idx="158423">
                  <c:v>4.1189000000000003E-2</c:v>
                </c:pt>
                <c:pt idx="158424">
                  <c:v>4.1188000000000002E-2</c:v>
                </c:pt>
                <c:pt idx="158425">
                  <c:v>4.1188000000000002E-2</c:v>
                </c:pt>
                <c:pt idx="158426">
                  <c:v>4.1187000000000001E-2</c:v>
                </c:pt>
                <c:pt idx="158427">
                  <c:v>4.1186E-2</c:v>
                </c:pt>
                <c:pt idx="158428">
                  <c:v>4.1186E-2</c:v>
                </c:pt>
                <c:pt idx="158429">
                  <c:v>4.1184999999999999E-2</c:v>
                </c:pt>
                <c:pt idx="158430">
                  <c:v>4.1183999999999998E-2</c:v>
                </c:pt>
                <c:pt idx="158431">
                  <c:v>4.1183999999999998E-2</c:v>
                </c:pt>
                <c:pt idx="158432">
                  <c:v>4.1182999999999997E-2</c:v>
                </c:pt>
                <c:pt idx="158433">
                  <c:v>4.1182999999999997E-2</c:v>
                </c:pt>
                <c:pt idx="158434">
                  <c:v>4.1182000000000003E-2</c:v>
                </c:pt>
                <c:pt idx="158435">
                  <c:v>4.1181000000000002E-2</c:v>
                </c:pt>
                <c:pt idx="158436">
                  <c:v>4.1181000000000002E-2</c:v>
                </c:pt>
                <c:pt idx="158437">
                  <c:v>4.1180000000000001E-2</c:v>
                </c:pt>
                <c:pt idx="158438">
                  <c:v>4.1180000000000001E-2</c:v>
                </c:pt>
                <c:pt idx="158439">
                  <c:v>4.1179E-2</c:v>
                </c:pt>
                <c:pt idx="158440">
                  <c:v>4.1177999999999999E-2</c:v>
                </c:pt>
                <c:pt idx="158441">
                  <c:v>4.1177999999999999E-2</c:v>
                </c:pt>
                <c:pt idx="158442">
                  <c:v>4.1176999999999998E-2</c:v>
                </c:pt>
                <c:pt idx="158443">
                  <c:v>4.1175999999999997E-2</c:v>
                </c:pt>
                <c:pt idx="158444">
                  <c:v>4.1175999999999997E-2</c:v>
                </c:pt>
                <c:pt idx="158445">
                  <c:v>4.1175000000000003E-2</c:v>
                </c:pt>
                <c:pt idx="158446">
                  <c:v>4.1175000000000003E-2</c:v>
                </c:pt>
                <c:pt idx="158447">
                  <c:v>4.1174000000000002E-2</c:v>
                </c:pt>
                <c:pt idx="158448">
                  <c:v>4.1174000000000002E-2</c:v>
                </c:pt>
                <c:pt idx="158449">
                  <c:v>4.1173000000000001E-2</c:v>
                </c:pt>
                <c:pt idx="158450">
                  <c:v>4.1173000000000001E-2</c:v>
                </c:pt>
                <c:pt idx="158451">
                  <c:v>4.1172E-2</c:v>
                </c:pt>
                <c:pt idx="158452">
                  <c:v>4.1172E-2</c:v>
                </c:pt>
                <c:pt idx="158453">
                  <c:v>4.1170999999999999E-2</c:v>
                </c:pt>
                <c:pt idx="158454">
                  <c:v>4.1170999999999999E-2</c:v>
                </c:pt>
                <c:pt idx="158455">
                  <c:v>4.1170999999999999E-2</c:v>
                </c:pt>
                <c:pt idx="158456">
                  <c:v>4.1170999999999999E-2</c:v>
                </c:pt>
                <c:pt idx="158457">
                  <c:v>4.1169999999999998E-2</c:v>
                </c:pt>
                <c:pt idx="158458">
                  <c:v>4.1169999999999998E-2</c:v>
                </c:pt>
                <c:pt idx="158459">
                  <c:v>4.1169999999999998E-2</c:v>
                </c:pt>
                <c:pt idx="158460">
                  <c:v>4.1169999999999998E-2</c:v>
                </c:pt>
                <c:pt idx="158461">
                  <c:v>4.1169999999999998E-2</c:v>
                </c:pt>
                <c:pt idx="158462">
                  <c:v>4.1169999999999998E-2</c:v>
                </c:pt>
                <c:pt idx="158463">
                  <c:v>4.1169999999999998E-2</c:v>
                </c:pt>
                <c:pt idx="158464">
                  <c:v>4.1169999999999998E-2</c:v>
                </c:pt>
                <c:pt idx="158465">
                  <c:v>4.1169999999999998E-2</c:v>
                </c:pt>
                <c:pt idx="158466">
                  <c:v>4.1169999999999998E-2</c:v>
                </c:pt>
                <c:pt idx="158467">
                  <c:v>4.1169999999999998E-2</c:v>
                </c:pt>
                <c:pt idx="158468">
                  <c:v>4.1169999999999998E-2</c:v>
                </c:pt>
                <c:pt idx="158469">
                  <c:v>4.1169999999999998E-2</c:v>
                </c:pt>
                <c:pt idx="158470">
                  <c:v>4.1170999999999999E-2</c:v>
                </c:pt>
                <c:pt idx="158471">
                  <c:v>4.1170999999999999E-2</c:v>
                </c:pt>
                <c:pt idx="158472">
                  <c:v>4.1170999999999999E-2</c:v>
                </c:pt>
                <c:pt idx="158473">
                  <c:v>4.1172E-2</c:v>
                </c:pt>
                <c:pt idx="158474">
                  <c:v>4.1172E-2</c:v>
                </c:pt>
                <c:pt idx="158475">
                  <c:v>4.1172E-2</c:v>
                </c:pt>
                <c:pt idx="158476">
                  <c:v>4.1172E-2</c:v>
                </c:pt>
                <c:pt idx="158477">
                  <c:v>4.1173000000000001E-2</c:v>
                </c:pt>
                <c:pt idx="158478">
                  <c:v>4.1173000000000001E-2</c:v>
                </c:pt>
                <c:pt idx="158479">
                  <c:v>4.1173000000000001E-2</c:v>
                </c:pt>
                <c:pt idx="158480">
                  <c:v>4.1174000000000002E-2</c:v>
                </c:pt>
                <c:pt idx="158481">
                  <c:v>4.1174000000000002E-2</c:v>
                </c:pt>
                <c:pt idx="158482">
                  <c:v>4.1175000000000003E-2</c:v>
                </c:pt>
                <c:pt idx="158483">
                  <c:v>4.1175000000000003E-2</c:v>
                </c:pt>
                <c:pt idx="158484">
                  <c:v>4.1175999999999997E-2</c:v>
                </c:pt>
                <c:pt idx="158485">
                  <c:v>4.1175999999999997E-2</c:v>
                </c:pt>
                <c:pt idx="158486">
                  <c:v>4.1175999999999997E-2</c:v>
                </c:pt>
                <c:pt idx="158487">
                  <c:v>4.1176999999999998E-2</c:v>
                </c:pt>
                <c:pt idx="158488">
                  <c:v>4.1176999999999998E-2</c:v>
                </c:pt>
                <c:pt idx="158489">
                  <c:v>4.1176999999999998E-2</c:v>
                </c:pt>
                <c:pt idx="158490">
                  <c:v>4.1176999999999998E-2</c:v>
                </c:pt>
                <c:pt idx="158491">
                  <c:v>4.1177999999999999E-2</c:v>
                </c:pt>
                <c:pt idx="158492">
                  <c:v>4.1177999999999999E-2</c:v>
                </c:pt>
                <c:pt idx="158493">
                  <c:v>4.1177999999999999E-2</c:v>
                </c:pt>
                <c:pt idx="158494">
                  <c:v>4.1179E-2</c:v>
                </c:pt>
                <c:pt idx="158495">
                  <c:v>4.1179E-2</c:v>
                </c:pt>
                <c:pt idx="158496">
                  <c:v>4.1179E-2</c:v>
                </c:pt>
                <c:pt idx="158497">
                  <c:v>4.1179E-2</c:v>
                </c:pt>
                <c:pt idx="158498">
                  <c:v>4.1179E-2</c:v>
                </c:pt>
                <c:pt idx="158499">
                  <c:v>4.1179E-2</c:v>
                </c:pt>
                <c:pt idx="158500">
                  <c:v>4.1179E-2</c:v>
                </c:pt>
                <c:pt idx="158501">
                  <c:v>4.1179E-2</c:v>
                </c:pt>
                <c:pt idx="158502">
                  <c:v>4.1179E-2</c:v>
                </c:pt>
                <c:pt idx="158503">
                  <c:v>4.1179E-2</c:v>
                </c:pt>
                <c:pt idx="158504">
                  <c:v>4.1179E-2</c:v>
                </c:pt>
                <c:pt idx="158505">
                  <c:v>4.1179E-2</c:v>
                </c:pt>
                <c:pt idx="158506">
                  <c:v>4.1180000000000001E-2</c:v>
                </c:pt>
                <c:pt idx="158507">
                  <c:v>4.1180000000000001E-2</c:v>
                </c:pt>
                <c:pt idx="158508">
                  <c:v>4.1179E-2</c:v>
                </c:pt>
                <c:pt idx="158509">
                  <c:v>4.1179E-2</c:v>
                </c:pt>
                <c:pt idx="158510">
                  <c:v>4.1179E-2</c:v>
                </c:pt>
                <c:pt idx="158511">
                  <c:v>4.1179E-2</c:v>
                </c:pt>
                <c:pt idx="158512">
                  <c:v>4.1179E-2</c:v>
                </c:pt>
                <c:pt idx="158513">
                  <c:v>4.1179E-2</c:v>
                </c:pt>
                <c:pt idx="158514">
                  <c:v>4.1177999999999999E-2</c:v>
                </c:pt>
                <c:pt idx="158515">
                  <c:v>4.1177999999999999E-2</c:v>
                </c:pt>
                <c:pt idx="158516">
                  <c:v>4.1177999999999999E-2</c:v>
                </c:pt>
                <c:pt idx="158517">
                  <c:v>4.1177999999999999E-2</c:v>
                </c:pt>
                <c:pt idx="158518">
                  <c:v>4.1177999999999999E-2</c:v>
                </c:pt>
                <c:pt idx="158519">
                  <c:v>4.1177999999999999E-2</c:v>
                </c:pt>
                <c:pt idx="158520">
                  <c:v>4.1176999999999998E-2</c:v>
                </c:pt>
                <c:pt idx="158521">
                  <c:v>4.1176999999999998E-2</c:v>
                </c:pt>
                <c:pt idx="158522">
                  <c:v>4.1175999999999997E-2</c:v>
                </c:pt>
                <c:pt idx="158523">
                  <c:v>4.1175999999999997E-2</c:v>
                </c:pt>
                <c:pt idx="158524">
                  <c:v>4.1175999999999997E-2</c:v>
                </c:pt>
                <c:pt idx="158525">
                  <c:v>4.1175000000000003E-2</c:v>
                </c:pt>
                <c:pt idx="158526">
                  <c:v>4.1175000000000003E-2</c:v>
                </c:pt>
                <c:pt idx="158527">
                  <c:v>4.1174000000000002E-2</c:v>
                </c:pt>
                <c:pt idx="158528">
                  <c:v>4.1174000000000002E-2</c:v>
                </c:pt>
                <c:pt idx="158529">
                  <c:v>4.1173000000000001E-2</c:v>
                </c:pt>
                <c:pt idx="158530">
                  <c:v>4.1173000000000001E-2</c:v>
                </c:pt>
                <c:pt idx="158531">
                  <c:v>4.1172E-2</c:v>
                </c:pt>
                <c:pt idx="158532">
                  <c:v>4.1172E-2</c:v>
                </c:pt>
                <c:pt idx="158533">
                  <c:v>4.1170999999999999E-2</c:v>
                </c:pt>
                <c:pt idx="158534">
                  <c:v>4.1169999999999998E-2</c:v>
                </c:pt>
                <c:pt idx="158535">
                  <c:v>4.1168999999999997E-2</c:v>
                </c:pt>
                <c:pt idx="158536">
                  <c:v>4.1168999999999997E-2</c:v>
                </c:pt>
                <c:pt idx="158537">
                  <c:v>4.1168000000000003E-2</c:v>
                </c:pt>
                <c:pt idx="158538">
                  <c:v>4.1167000000000002E-2</c:v>
                </c:pt>
                <c:pt idx="158539">
                  <c:v>4.1166000000000001E-2</c:v>
                </c:pt>
                <c:pt idx="158540">
                  <c:v>4.1165E-2</c:v>
                </c:pt>
                <c:pt idx="158541">
                  <c:v>4.1163999999999999E-2</c:v>
                </c:pt>
                <c:pt idx="158542">
                  <c:v>4.1162999999999998E-2</c:v>
                </c:pt>
                <c:pt idx="158543">
                  <c:v>4.1161999999999997E-2</c:v>
                </c:pt>
                <c:pt idx="158544">
                  <c:v>4.1161000000000003E-2</c:v>
                </c:pt>
                <c:pt idx="158545">
                  <c:v>4.1160000000000002E-2</c:v>
                </c:pt>
                <c:pt idx="158546">
                  <c:v>4.1158E-2</c:v>
                </c:pt>
                <c:pt idx="158547">
                  <c:v>4.1156999999999999E-2</c:v>
                </c:pt>
                <c:pt idx="158548">
                  <c:v>4.1155999999999998E-2</c:v>
                </c:pt>
                <c:pt idx="158549">
                  <c:v>4.1154000000000003E-2</c:v>
                </c:pt>
                <c:pt idx="158550">
                  <c:v>4.1153000000000002E-2</c:v>
                </c:pt>
                <c:pt idx="158551">
                  <c:v>4.1152000000000001E-2</c:v>
                </c:pt>
                <c:pt idx="158552">
                  <c:v>4.1149999999999999E-2</c:v>
                </c:pt>
                <c:pt idx="158553">
                  <c:v>4.1148999999999998E-2</c:v>
                </c:pt>
                <c:pt idx="158554">
                  <c:v>4.1147000000000003E-2</c:v>
                </c:pt>
                <c:pt idx="158555">
                  <c:v>4.1145000000000001E-2</c:v>
                </c:pt>
                <c:pt idx="158556">
                  <c:v>4.1144E-2</c:v>
                </c:pt>
                <c:pt idx="158557">
                  <c:v>4.1141999999999998E-2</c:v>
                </c:pt>
                <c:pt idx="158558">
                  <c:v>4.1140000000000003E-2</c:v>
                </c:pt>
                <c:pt idx="158559">
                  <c:v>4.1138000000000001E-2</c:v>
                </c:pt>
                <c:pt idx="158560">
                  <c:v>4.1137E-2</c:v>
                </c:pt>
                <c:pt idx="158561">
                  <c:v>4.1134999999999998E-2</c:v>
                </c:pt>
                <c:pt idx="158562">
                  <c:v>4.1133000000000003E-2</c:v>
                </c:pt>
                <c:pt idx="158563">
                  <c:v>4.1131000000000001E-2</c:v>
                </c:pt>
                <c:pt idx="158564">
                  <c:v>4.113E-2</c:v>
                </c:pt>
                <c:pt idx="158565">
                  <c:v>4.1127999999999998E-2</c:v>
                </c:pt>
                <c:pt idx="158566">
                  <c:v>4.1126000000000003E-2</c:v>
                </c:pt>
                <c:pt idx="158567">
                  <c:v>4.1124000000000001E-2</c:v>
                </c:pt>
                <c:pt idx="158568">
                  <c:v>4.1121999999999999E-2</c:v>
                </c:pt>
                <c:pt idx="158569">
                  <c:v>4.1120999999999998E-2</c:v>
                </c:pt>
                <c:pt idx="158570">
                  <c:v>4.1119000000000003E-2</c:v>
                </c:pt>
                <c:pt idx="158571">
                  <c:v>4.1117000000000001E-2</c:v>
                </c:pt>
                <c:pt idx="158572">
                  <c:v>4.1114999999999999E-2</c:v>
                </c:pt>
                <c:pt idx="158573">
                  <c:v>4.1113999999999998E-2</c:v>
                </c:pt>
                <c:pt idx="158574">
                  <c:v>4.1112000000000003E-2</c:v>
                </c:pt>
                <c:pt idx="158575">
                  <c:v>4.1111000000000002E-2</c:v>
                </c:pt>
                <c:pt idx="158576">
                  <c:v>4.1110000000000001E-2</c:v>
                </c:pt>
                <c:pt idx="158577">
                  <c:v>4.1107999999999999E-2</c:v>
                </c:pt>
                <c:pt idx="158578">
                  <c:v>4.1106999999999998E-2</c:v>
                </c:pt>
                <c:pt idx="158579">
                  <c:v>4.1105999999999997E-2</c:v>
                </c:pt>
                <c:pt idx="158580">
                  <c:v>4.1105000000000003E-2</c:v>
                </c:pt>
                <c:pt idx="158581">
                  <c:v>4.1103000000000001E-2</c:v>
                </c:pt>
                <c:pt idx="158582">
                  <c:v>4.1102E-2</c:v>
                </c:pt>
                <c:pt idx="158583">
                  <c:v>4.1100999999999999E-2</c:v>
                </c:pt>
                <c:pt idx="158584">
                  <c:v>4.1099999999999998E-2</c:v>
                </c:pt>
                <c:pt idx="158585">
                  <c:v>4.1099999999999998E-2</c:v>
                </c:pt>
                <c:pt idx="158586">
                  <c:v>4.1098999999999997E-2</c:v>
                </c:pt>
                <c:pt idx="158587">
                  <c:v>4.1098000000000003E-2</c:v>
                </c:pt>
                <c:pt idx="158588">
                  <c:v>4.1098000000000003E-2</c:v>
                </c:pt>
                <c:pt idx="158589">
                  <c:v>4.1097000000000002E-2</c:v>
                </c:pt>
                <c:pt idx="158590">
                  <c:v>4.1097000000000002E-2</c:v>
                </c:pt>
                <c:pt idx="158591">
                  <c:v>4.1097000000000002E-2</c:v>
                </c:pt>
                <c:pt idx="158592">
                  <c:v>4.1096000000000001E-2</c:v>
                </c:pt>
                <c:pt idx="158593">
                  <c:v>4.1096000000000001E-2</c:v>
                </c:pt>
                <c:pt idx="158594">
                  <c:v>4.1096000000000001E-2</c:v>
                </c:pt>
                <c:pt idx="158595">
                  <c:v>4.1096000000000001E-2</c:v>
                </c:pt>
                <c:pt idx="158596">
                  <c:v>4.1096000000000001E-2</c:v>
                </c:pt>
                <c:pt idx="158597">
                  <c:v>4.1096000000000001E-2</c:v>
                </c:pt>
                <c:pt idx="158598">
                  <c:v>4.1097000000000002E-2</c:v>
                </c:pt>
                <c:pt idx="158599">
                  <c:v>4.1097000000000002E-2</c:v>
                </c:pt>
                <c:pt idx="158600">
                  <c:v>4.1097000000000002E-2</c:v>
                </c:pt>
                <c:pt idx="158601">
                  <c:v>4.1098000000000003E-2</c:v>
                </c:pt>
                <c:pt idx="158602">
                  <c:v>4.1098000000000003E-2</c:v>
                </c:pt>
                <c:pt idx="158603">
                  <c:v>4.1098999999999997E-2</c:v>
                </c:pt>
                <c:pt idx="158604">
                  <c:v>4.1098999999999997E-2</c:v>
                </c:pt>
                <c:pt idx="158605">
                  <c:v>4.1099999999999998E-2</c:v>
                </c:pt>
                <c:pt idx="158606">
                  <c:v>4.1099999999999998E-2</c:v>
                </c:pt>
                <c:pt idx="158607">
                  <c:v>4.1100999999999999E-2</c:v>
                </c:pt>
                <c:pt idx="158608">
                  <c:v>4.1102E-2</c:v>
                </c:pt>
                <c:pt idx="158609">
                  <c:v>4.1102E-2</c:v>
                </c:pt>
                <c:pt idx="158610">
                  <c:v>4.1103000000000001E-2</c:v>
                </c:pt>
                <c:pt idx="158611">
                  <c:v>4.1104000000000002E-2</c:v>
                </c:pt>
                <c:pt idx="158612">
                  <c:v>4.1105000000000003E-2</c:v>
                </c:pt>
                <c:pt idx="158613">
                  <c:v>4.1105999999999997E-2</c:v>
                </c:pt>
                <c:pt idx="158614">
                  <c:v>4.1106999999999998E-2</c:v>
                </c:pt>
                <c:pt idx="158615">
                  <c:v>4.1106999999999998E-2</c:v>
                </c:pt>
                <c:pt idx="158616">
                  <c:v>4.1107999999999999E-2</c:v>
                </c:pt>
                <c:pt idx="158617">
                  <c:v>4.1109E-2</c:v>
                </c:pt>
                <c:pt idx="158618">
                  <c:v>4.1110000000000001E-2</c:v>
                </c:pt>
                <c:pt idx="158619">
                  <c:v>4.1111000000000002E-2</c:v>
                </c:pt>
                <c:pt idx="158620">
                  <c:v>4.1111000000000002E-2</c:v>
                </c:pt>
                <c:pt idx="158621">
                  <c:v>4.1112000000000003E-2</c:v>
                </c:pt>
                <c:pt idx="158622">
                  <c:v>4.1112999999999997E-2</c:v>
                </c:pt>
                <c:pt idx="158623">
                  <c:v>4.1113999999999998E-2</c:v>
                </c:pt>
                <c:pt idx="158624">
                  <c:v>4.1114999999999999E-2</c:v>
                </c:pt>
                <c:pt idx="158625">
                  <c:v>4.1116E-2</c:v>
                </c:pt>
                <c:pt idx="158626">
                  <c:v>4.1117000000000001E-2</c:v>
                </c:pt>
                <c:pt idx="158627">
                  <c:v>4.1117000000000001E-2</c:v>
                </c:pt>
                <c:pt idx="158628">
                  <c:v>4.1118000000000002E-2</c:v>
                </c:pt>
                <c:pt idx="158629">
                  <c:v>4.1119000000000003E-2</c:v>
                </c:pt>
                <c:pt idx="158630">
                  <c:v>4.1119999999999997E-2</c:v>
                </c:pt>
                <c:pt idx="158631">
                  <c:v>4.1119999999999997E-2</c:v>
                </c:pt>
                <c:pt idx="158632">
                  <c:v>4.1120999999999998E-2</c:v>
                </c:pt>
                <c:pt idx="158633">
                  <c:v>4.1121999999999999E-2</c:v>
                </c:pt>
                <c:pt idx="158634">
                  <c:v>4.1123E-2</c:v>
                </c:pt>
                <c:pt idx="158635">
                  <c:v>4.1124000000000001E-2</c:v>
                </c:pt>
                <c:pt idx="158636">
                  <c:v>4.1125000000000002E-2</c:v>
                </c:pt>
                <c:pt idx="158637">
                  <c:v>4.1125000000000002E-2</c:v>
                </c:pt>
                <c:pt idx="158638">
                  <c:v>4.1126000000000003E-2</c:v>
                </c:pt>
                <c:pt idx="158639">
                  <c:v>4.1126999999999997E-2</c:v>
                </c:pt>
                <c:pt idx="158640">
                  <c:v>4.1127999999999998E-2</c:v>
                </c:pt>
                <c:pt idx="158641">
                  <c:v>4.1127999999999998E-2</c:v>
                </c:pt>
                <c:pt idx="158642">
                  <c:v>4.1128999999999999E-2</c:v>
                </c:pt>
                <c:pt idx="158643">
                  <c:v>4.113E-2</c:v>
                </c:pt>
                <c:pt idx="158644">
                  <c:v>4.1131000000000001E-2</c:v>
                </c:pt>
                <c:pt idx="158645">
                  <c:v>4.1132000000000002E-2</c:v>
                </c:pt>
                <c:pt idx="158646">
                  <c:v>4.1132000000000002E-2</c:v>
                </c:pt>
                <c:pt idx="158647">
                  <c:v>4.1133000000000003E-2</c:v>
                </c:pt>
                <c:pt idx="158648">
                  <c:v>4.1133999999999997E-2</c:v>
                </c:pt>
                <c:pt idx="158649">
                  <c:v>4.1134999999999998E-2</c:v>
                </c:pt>
                <c:pt idx="158650">
                  <c:v>4.1135999999999999E-2</c:v>
                </c:pt>
                <c:pt idx="158651">
                  <c:v>4.1137E-2</c:v>
                </c:pt>
                <c:pt idx="158652">
                  <c:v>4.1138000000000001E-2</c:v>
                </c:pt>
                <c:pt idx="158653">
                  <c:v>4.1139000000000002E-2</c:v>
                </c:pt>
                <c:pt idx="158654">
                  <c:v>4.1139000000000002E-2</c:v>
                </c:pt>
                <c:pt idx="158655">
                  <c:v>4.1140000000000003E-2</c:v>
                </c:pt>
                <c:pt idx="158656">
                  <c:v>4.1140999999999997E-2</c:v>
                </c:pt>
                <c:pt idx="158657">
                  <c:v>4.1142999999999999E-2</c:v>
                </c:pt>
                <c:pt idx="158658">
                  <c:v>4.1144E-2</c:v>
                </c:pt>
                <c:pt idx="158659">
                  <c:v>4.1145000000000001E-2</c:v>
                </c:pt>
                <c:pt idx="158660">
                  <c:v>4.1146000000000002E-2</c:v>
                </c:pt>
                <c:pt idx="158661">
                  <c:v>4.1147000000000003E-2</c:v>
                </c:pt>
                <c:pt idx="158662">
                  <c:v>4.1147999999999997E-2</c:v>
                </c:pt>
                <c:pt idx="158663">
                  <c:v>4.1148999999999998E-2</c:v>
                </c:pt>
                <c:pt idx="158664">
                  <c:v>4.1149999999999999E-2</c:v>
                </c:pt>
                <c:pt idx="158665">
                  <c:v>4.1152000000000001E-2</c:v>
                </c:pt>
                <c:pt idx="158666">
                  <c:v>4.1153000000000002E-2</c:v>
                </c:pt>
                <c:pt idx="158667">
                  <c:v>4.1154000000000003E-2</c:v>
                </c:pt>
                <c:pt idx="158668">
                  <c:v>4.1154999999999997E-2</c:v>
                </c:pt>
                <c:pt idx="158669">
                  <c:v>4.1156999999999999E-2</c:v>
                </c:pt>
                <c:pt idx="158670">
                  <c:v>4.1158E-2</c:v>
                </c:pt>
                <c:pt idx="158671">
                  <c:v>4.1160000000000002E-2</c:v>
                </c:pt>
                <c:pt idx="158672">
                  <c:v>4.1161000000000003E-2</c:v>
                </c:pt>
                <c:pt idx="158673">
                  <c:v>4.1161999999999997E-2</c:v>
                </c:pt>
                <c:pt idx="158674">
                  <c:v>4.1163999999999999E-2</c:v>
                </c:pt>
                <c:pt idx="158675">
                  <c:v>4.1165E-2</c:v>
                </c:pt>
                <c:pt idx="158676">
                  <c:v>4.1166000000000001E-2</c:v>
                </c:pt>
                <c:pt idx="158677">
                  <c:v>4.1167000000000002E-2</c:v>
                </c:pt>
                <c:pt idx="158678">
                  <c:v>4.1168999999999997E-2</c:v>
                </c:pt>
                <c:pt idx="158679">
                  <c:v>4.1169999999999998E-2</c:v>
                </c:pt>
                <c:pt idx="158680">
                  <c:v>4.1172E-2</c:v>
                </c:pt>
                <c:pt idx="158681">
                  <c:v>4.1173000000000001E-2</c:v>
                </c:pt>
                <c:pt idx="158682">
                  <c:v>4.1174000000000002E-2</c:v>
                </c:pt>
                <c:pt idx="158683">
                  <c:v>4.1175999999999997E-2</c:v>
                </c:pt>
                <c:pt idx="158684">
                  <c:v>4.1176999999999998E-2</c:v>
                </c:pt>
                <c:pt idx="158685">
                  <c:v>4.1177999999999999E-2</c:v>
                </c:pt>
                <c:pt idx="158686">
                  <c:v>4.1180000000000001E-2</c:v>
                </c:pt>
                <c:pt idx="158687">
                  <c:v>4.1181000000000002E-2</c:v>
                </c:pt>
                <c:pt idx="158688">
                  <c:v>4.1182000000000003E-2</c:v>
                </c:pt>
                <c:pt idx="158689">
                  <c:v>4.1182999999999997E-2</c:v>
                </c:pt>
                <c:pt idx="158690">
                  <c:v>4.1184999999999999E-2</c:v>
                </c:pt>
                <c:pt idx="158691">
                  <c:v>4.1186E-2</c:v>
                </c:pt>
                <c:pt idx="158692">
                  <c:v>4.1187000000000001E-2</c:v>
                </c:pt>
                <c:pt idx="158693">
                  <c:v>4.1188000000000002E-2</c:v>
                </c:pt>
                <c:pt idx="158694">
                  <c:v>4.1189999999999997E-2</c:v>
                </c:pt>
                <c:pt idx="158695">
                  <c:v>4.1190999999999998E-2</c:v>
                </c:pt>
                <c:pt idx="158696">
                  <c:v>4.1191999999999999E-2</c:v>
                </c:pt>
                <c:pt idx="158697">
                  <c:v>4.1193E-2</c:v>
                </c:pt>
                <c:pt idx="158698">
                  <c:v>4.1194000000000001E-2</c:v>
                </c:pt>
                <c:pt idx="158699">
                  <c:v>4.1195000000000002E-2</c:v>
                </c:pt>
                <c:pt idx="158700">
                  <c:v>4.1196000000000003E-2</c:v>
                </c:pt>
                <c:pt idx="158701">
                  <c:v>4.1196999999999998E-2</c:v>
                </c:pt>
                <c:pt idx="158702">
                  <c:v>4.1197999999999999E-2</c:v>
                </c:pt>
                <c:pt idx="158703">
                  <c:v>4.1199E-2</c:v>
                </c:pt>
                <c:pt idx="158704">
                  <c:v>4.1200000000000001E-2</c:v>
                </c:pt>
                <c:pt idx="158705">
                  <c:v>4.1201000000000002E-2</c:v>
                </c:pt>
                <c:pt idx="158706">
                  <c:v>4.1202000000000003E-2</c:v>
                </c:pt>
                <c:pt idx="158707">
                  <c:v>4.1202000000000003E-2</c:v>
                </c:pt>
                <c:pt idx="158708">
                  <c:v>4.1202999999999997E-2</c:v>
                </c:pt>
                <c:pt idx="158709">
                  <c:v>4.1203999999999998E-2</c:v>
                </c:pt>
                <c:pt idx="158710">
                  <c:v>4.1203999999999998E-2</c:v>
                </c:pt>
                <c:pt idx="158711">
                  <c:v>4.1204999999999999E-2</c:v>
                </c:pt>
                <c:pt idx="158712">
                  <c:v>4.1204999999999999E-2</c:v>
                </c:pt>
                <c:pt idx="158713">
                  <c:v>4.1206E-2</c:v>
                </c:pt>
                <c:pt idx="158714">
                  <c:v>4.1206E-2</c:v>
                </c:pt>
                <c:pt idx="158715">
                  <c:v>4.1207000000000001E-2</c:v>
                </c:pt>
                <c:pt idx="158716">
                  <c:v>4.1207000000000001E-2</c:v>
                </c:pt>
                <c:pt idx="158717">
                  <c:v>4.1207000000000001E-2</c:v>
                </c:pt>
                <c:pt idx="158718">
                  <c:v>4.1208000000000002E-2</c:v>
                </c:pt>
                <c:pt idx="158719">
                  <c:v>4.1208000000000002E-2</c:v>
                </c:pt>
                <c:pt idx="158720">
                  <c:v>4.1208000000000002E-2</c:v>
                </c:pt>
                <c:pt idx="158721">
                  <c:v>4.1208000000000002E-2</c:v>
                </c:pt>
                <c:pt idx="158722">
                  <c:v>4.1208000000000002E-2</c:v>
                </c:pt>
                <c:pt idx="158723">
                  <c:v>4.1207000000000001E-2</c:v>
                </c:pt>
                <c:pt idx="158724">
                  <c:v>4.1207000000000001E-2</c:v>
                </c:pt>
                <c:pt idx="158725">
                  <c:v>4.1207000000000001E-2</c:v>
                </c:pt>
                <c:pt idx="158726">
                  <c:v>4.1206E-2</c:v>
                </c:pt>
                <c:pt idx="158727">
                  <c:v>4.1206E-2</c:v>
                </c:pt>
                <c:pt idx="158728">
                  <c:v>4.1206E-2</c:v>
                </c:pt>
                <c:pt idx="158729">
                  <c:v>4.1204999999999999E-2</c:v>
                </c:pt>
                <c:pt idx="158730">
                  <c:v>4.1204999999999999E-2</c:v>
                </c:pt>
                <c:pt idx="158731">
                  <c:v>4.1203999999999998E-2</c:v>
                </c:pt>
                <c:pt idx="158732">
                  <c:v>4.1202999999999997E-2</c:v>
                </c:pt>
                <c:pt idx="158733">
                  <c:v>4.1202999999999997E-2</c:v>
                </c:pt>
                <c:pt idx="158734">
                  <c:v>4.1202000000000003E-2</c:v>
                </c:pt>
                <c:pt idx="158735">
                  <c:v>4.1201000000000002E-2</c:v>
                </c:pt>
                <c:pt idx="158736">
                  <c:v>4.1200000000000001E-2</c:v>
                </c:pt>
                <c:pt idx="158737">
                  <c:v>4.1199E-2</c:v>
                </c:pt>
                <c:pt idx="158738">
                  <c:v>4.1197999999999999E-2</c:v>
                </c:pt>
                <c:pt idx="158739">
                  <c:v>4.1196999999999998E-2</c:v>
                </c:pt>
                <c:pt idx="158740">
                  <c:v>4.1196000000000003E-2</c:v>
                </c:pt>
                <c:pt idx="158741">
                  <c:v>4.1195000000000002E-2</c:v>
                </c:pt>
                <c:pt idx="158742">
                  <c:v>4.1193E-2</c:v>
                </c:pt>
                <c:pt idx="158743">
                  <c:v>4.1191999999999999E-2</c:v>
                </c:pt>
                <c:pt idx="158744">
                  <c:v>4.1190999999999998E-2</c:v>
                </c:pt>
                <c:pt idx="158745">
                  <c:v>4.1189999999999997E-2</c:v>
                </c:pt>
                <c:pt idx="158746">
                  <c:v>4.1188000000000002E-2</c:v>
                </c:pt>
                <c:pt idx="158747">
                  <c:v>4.1187000000000001E-2</c:v>
                </c:pt>
                <c:pt idx="158748">
                  <c:v>4.1184999999999999E-2</c:v>
                </c:pt>
                <c:pt idx="158749">
                  <c:v>4.1183999999999998E-2</c:v>
                </c:pt>
                <c:pt idx="158750">
                  <c:v>4.1182999999999997E-2</c:v>
                </c:pt>
                <c:pt idx="158751">
                  <c:v>4.1181000000000002E-2</c:v>
                </c:pt>
                <c:pt idx="158752">
                  <c:v>4.1180000000000001E-2</c:v>
                </c:pt>
                <c:pt idx="158753">
                  <c:v>4.1179E-2</c:v>
                </c:pt>
                <c:pt idx="158754">
                  <c:v>4.1176999999999998E-2</c:v>
                </c:pt>
                <c:pt idx="158755">
                  <c:v>4.1175999999999997E-2</c:v>
                </c:pt>
                <c:pt idx="158756">
                  <c:v>4.1175000000000003E-2</c:v>
                </c:pt>
                <c:pt idx="158757">
                  <c:v>4.1173000000000001E-2</c:v>
                </c:pt>
                <c:pt idx="158758">
                  <c:v>4.1172E-2</c:v>
                </c:pt>
                <c:pt idx="158759">
                  <c:v>4.1170999999999999E-2</c:v>
                </c:pt>
                <c:pt idx="158760">
                  <c:v>4.1168999999999997E-2</c:v>
                </c:pt>
                <c:pt idx="158761">
                  <c:v>4.1168000000000003E-2</c:v>
                </c:pt>
                <c:pt idx="158762">
                  <c:v>4.1167000000000002E-2</c:v>
                </c:pt>
                <c:pt idx="158763">
                  <c:v>4.1166000000000001E-2</c:v>
                </c:pt>
                <c:pt idx="158764">
                  <c:v>4.1165E-2</c:v>
                </c:pt>
                <c:pt idx="158765">
                  <c:v>4.1163999999999999E-2</c:v>
                </c:pt>
                <c:pt idx="158766">
                  <c:v>4.1162999999999998E-2</c:v>
                </c:pt>
                <c:pt idx="158767">
                  <c:v>4.1162999999999998E-2</c:v>
                </c:pt>
                <c:pt idx="158768">
                  <c:v>4.1161999999999997E-2</c:v>
                </c:pt>
                <c:pt idx="158769">
                  <c:v>4.1161000000000003E-2</c:v>
                </c:pt>
                <c:pt idx="158770">
                  <c:v>4.1160000000000002E-2</c:v>
                </c:pt>
                <c:pt idx="158771">
                  <c:v>4.1160000000000002E-2</c:v>
                </c:pt>
                <c:pt idx="158772">
                  <c:v>4.1159000000000001E-2</c:v>
                </c:pt>
                <c:pt idx="158773">
                  <c:v>4.1159000000000001E-2</c:v>
                </c:pt>
                <c:pt idx="158774">
                  <c:v>4.1158E-2</c:v>
                </c:pt>
                <c:pt idx="158775">
                  <c:v>4.1158E-2</c:v>
                </c:pt>
                <c:pt idx="158776">
                  <c:v>4.1158E-2</c:v>
                </c:pt>
                <c:pt idx="158777">
                  <c:v>4.1158E-2</c:v>
                </c:pt>
                <c:pt idx="158778">
                  <c:v>4.1158E-2</c:v>
                </c:pt>
                <c:pt idx="158779">
                  <c:v>4.1158E-2</c:v>
                </c:pt>
                <c:pt idx="158780">
                  <c:v>4.1158E-2</c:v>
                </c:pt>
                <c:pt idx="158781">
                  <c:v>4.1158E-2</c:v>
                </c:pt>
                <c:pt idx="158782">
                  <c:v>4.1158E-2</c:v>
                </c:pt>
                <c:pt idx="158783">
                  <c:v>4.1158E-2</c:v>
                </c:pt>
                <c:pt idx="158784">
                  <c:v>4.1159000000000001E-2</c:v>
                </c:pt>
                <c:pt idx="158785">
                  <c:v>4.1159000000000001E-2</c:v>
                </c:pt>
                <c:pt idx="158786">
                  <c:v>4.1160000000000002E-2</c:v>
                </c:pt>
                <c:pt idx="158787">
                  <c:v>4.1160000000000002E-2</c:v>
                </c:pt>
                <c:pt idx="158788">
                  <c:v>4.1161000000000003E-2</c:v>
                </c:pt>
                <c:pt idx="158789">
                  <c:v>4.1161999999999997E-2</c:v>
                </c:pt>
                <c:pt idx="158790">
                  <c:v>4.1162999999999998E-2</c:v>
                </c:pt>
                <c:pt idx="158791">
                  <c:v>4.1162999999999998E-2</c:v>
                </c:pt>
                <c:pt idx="158792">
                  <c:v>4.1163999999999999E-2</c:v>
                </c:pt>
                <c:pt idx="158793">
                  <c:v>4.1165E-2</c:v>
                </c:pt>
                <c:pt idx="158794">
                  <c:v>4.1166000000000001E-2</c:v>
                </c:pt>
                <c:pt idx="158795">
                  <c:v>4.1167000000000002E-2</c:v>
                </c:pt>
                <c:pt idx="158796">
                  <c:v>4.1168000000000003E-2</c:v>
                </c:pt>
                <c:pt idx="158797">
                  <c:v>4.1168999999999997E-2</c:v>
                </c:pt>
                <c:pt idx="158798">
                  <c:v>4.1169999999999998E-2</c:v>
                </c:pt>
                <c:pt idx="158799">
                  <c:v>4.1170999999999999E-2</c:v>
                </c:pt>
                <c:pt idx="158800">
                  <c:v>4.1172E-2</c:v>
                </c:pt>
                <c:pt idx="158801">
                  <c:v>4.1173000000000001E-2</c:v>
                </c:pt>
                <c:pt idx="158802">
                  <c:v>4.1174000000000002E-2</c:v>
                </c:pt>
                <c:pt idx="158803">
                  <c:v>4.1174000000000002E-2</c:v>
                </c:pt>
                <c:pt idx="158804">
                  <c:v>4.1175000000000003E-2</c:v>
                </c:pt>
                <c:pt idx="158805">
                  <c:v>4.1175999999999997E-2</c:v>
                </c:pt>
                <c:pt idx="158806">
                  <c:v>4.1176999999999998E-2</c:v>
                </c:pt>
                <c:pt idx="158807">
                  <c:v>4.1176999999999998E-2</c:v>
                </c:pt>
                <c:pt idx="158808">
                  <c:v>4.1177999999999999E-2</c:v>
                </c:pt>
                <c:pt idx="158809">
                  <c:v>4.1179E-2</c:v>
                </c:pt>
                <c:pt idx="158810">
                  <c:v>4.1179E-2</c:v>
                </c:pt>
                <c:pt idx="158811">
                  <c:v>4.1180000000000001E-2</c:v>
                </c:pt>
                <c:pt idx="158812">
                  <c:v>4.1180000000000001E-2</c:v>
                </c:pt>
                <c:pt idx="158813">
                  <c:v>4.1181000000000002E-2</c:v>
                </c:pt>
                <c:pt idx="158814">
                  <c:v>4.1181000000000002E-2</c:v>
                </c:pt>
                <c:pt idx="158815">
                  <c:v>4.1181000000000002E-2</c:v>
                </c:pt>
                <c:pt idx="158816">
                  <c:v>4.1181000000000002E-2</c:v>
                </c:pt>
                <c:pt idx="158817">
                  <c:v>4.1181000000000002E-2</c:v>
                </c:pt>
                <c:pt idx="158818">
                  <c:v>4.1181000000000002E-2</c:v>
                </c:pt>
                <c:pt idx="158819">
                  <c:v>4.1180000000000001E-2</c:v>
                </c:pt>
                <c:pt idx="158820">
                  <c:v>4.1180000000000001E-2</c:v>
                </c:pt>
                <c:pt idx="158821">
                  <c:v>4.1180000000000001E-2</c:v>
                </c:pt>
                <c:pt idx="158822">
                  <c:v>4.1179E-2</c:v>
                </c:pt>
                <c:pt idx="158823">
                  <c:v>4.1179E-2</c:v>
                </c:pt>
                <c:pt idx="158824">
                  <c:v>4.1177999999999999E-2</c:v>
                </c:pt>
                <c:pt idx="158825">
                  <c:v>4.1176999999999998E-2</c:v>
                </c:pt>
                <c:pt idx="158826">
                  <c:v>4.1175999999999997E-2</c:v>
                </c:pt>
                <c:pt idx="158827">
                  <c:v>4.1175000000000003E-2</c:v>
                </c:pt>
                <c:pt idx="158828">
                  <c:v>4.1174000000000002E-2</c:v>
                </c:pt>
                <c:pt idx="158829">
                  <c:v>4.1173000000000001E-2</c:v>
                </c:pt>
                <c:pt idx="158830">
                  <c:v>4.1172E-2</c:v>
                </c:pt>
                <c:pt idx="158831">
                  <c:v>4.1169999999999998E-2</c:v>
                </c:pt>
                <c:pt idx="158832">
                  <c:v>4.1168999999999997E-2</c:v>
                </c:pt>
                <c:pt idx="158833">
                  <c:v>4.1168000000000003E-2</c:v>
                </c:pt>
                <c:pt idx="158834">
                  <c:v>4.1166000000000001E-2</c:v>
                </c:pt>
                <c:pt idx="158835">
                  <c:v>4.1165E-2</c:v>
                </c:pt>
                <c:pt idx="158836">
                  <c:v>4.1162999999999998E-2</c:v>
                </c:pt>
                <c:pt idx="158837">
                  <c:v>4.1161000000000003E-2</c:v>
                </c:pt>
                <c:pt idx="158838">
                  <c:v>4.1160000000000002E-2</c:v>
                </c:pt>
                <c:pt idx="158839">
                  <c:v>4.1158E-2</c:v>
                </c:pt>
                <c:pt idx="158840">
                  <c:v>4.1155999999999998E-2</c:v>
                </c:pt>
                <c:pt idx="158841">
                  <c:v>4.1154000000000003E-2</c:v>
                </c:pt>
                <c:pt idx="158842">
                  <c:v>4.1152000000000001E-2</c:v>
                </c:pt>
                <c:pt idx="158843">
                  <c:v>4.1149999999999999E-2</c:v>
                </c:pt>
                <c:pt idx="158844">
                  <c:v>4.1147999999999997E-2</c:v>
                </c:pt>
                <c:pt idx="158845">
                  <c:v>4.1147000000000003E-2</c:v>
                </c:pt>
                <c:pt idx="158846">
                  <c:v>4.1145000000000001E-2</c:v>
                </c:pt>
                <c:pt idx="158847">
                  <c:v>4.1142999999999999E-2</c:v>
                </c:pt>
                <c:pt idx="158848">
                  <c:v>4.1140999999999997E-2</c:v>
                </c:pt>
                <c:pt idx="158849">
                  <c:v>4.1139000000000002E-2</c:v>
                </c:pt>
                <c:pt idx="158850">
                  <c:v>4.1137E-2</c:v>
                </c:pt>
                <c:pt idx="158851">
                  <c:v>4.1134999999999998E-2</c:v>
                </c:pt>
                <c:pt idx="158852">
                  <c:v>4.1133000000000003E-2</c:v>
                </c:pt>
                <c:pt idx="158853">
                  <c:v>4.1131000000000001E-2</c:v>
                </c:pt>
                <c:pt idx="158854">
                  <c:v>4.1128999999999999E-2</c:v>
                </c:pt>
                <c:pt idx="158855">
                  <c:v>4.1127999999999998E-2</c:v>
                </c:pt>
                <c:pt idx="158856">
                  <c:v>4.1126000000000003E-2</c:v>
                </c:pt>
                <c:pt idx="158857">
                  <c:v>4.1125000000000002E-2</c:v>
                </c:pt>
                <c:pt idx="158858">
                  <c:v>4.1123E-2</c:v>
                </c:pt>
                <c:pt idx="158859">
                  <c:v>4.1121999999999999E-2</c:v>
                </c:pt>
                <c:pt idx="158860">
                  <c:v>4.1119999999999997E-2</c:v>
                </c:pt>
                <c:pt idx="158861">
                  <c:v>4.1119000000000003E-2</c:v>
                </c:pt>
                <c:pt idx="158862">
                  <c:v>4.1117000000000001E-2</c:v>
                </c:pt>
                <c:pt idx="158863">
                  <c:v>4.1116E-2</c:v>
                </c:pt>
                <c:pt idx="158864">
                  <c:v>4.1114999999999999E-2</c:v>
                </c:pt>
                <c:pt idx="158865">
                  <c:v>4.1113999999999998E-2</c:v>
                </c:pt>
                <c:pt idx="158866">
                  <c:v>4.1112999999999997E-2</c:v>
                </c:pt>
                <c:pt idx="158867">
                  <c:v>4.1112000000000003E-2</c:v>
                </c:pt>
                <c:pt idx="158868">
                  <c:v>4.1111000000000002E-2</c:v>
                </c:pt>
                <c:pt idx="158869">
                  <c:v>4.1110000000000001E-2</c:v>
                </c:pt>
                <c:pt idx="158870">
                  <c:v>4.1110000000000001E-2</c:v>
                </c:pt>
                <c:pt idx="158871">
                  <c:v>4.1109E-2</c:v>
                </c:pt>
                <c:pt idx="158872">
                  <c:v>4.1109E-2</c:v>
                </c:pt>
                <c:pt idx="158873">
                  <c:v>4.1107999999999999E-2</c:v>
                </c:pt>
                <c:pt idx="158874">
                  <c:v>4.1107999999999999E-2</c:v>
                </c:pt>
                <c:pt idx="158875">
                  <c:v>4.1107999999999999E-2</c:v>
                </c:pt>
                <c:pt idx="158876">
                  <c:v>4.1107999999999999E-2</c:v>
                </c:pt>
                <c:pt idx="158877">
                  <c:v>4.1107999999999999E-2</c:v>
                </c:pt>
                <c:pt idx="158878">
                  <c:v>4.1107999999999999E-2</c:v>
                </c:pt>
                <c:pt idx="158879">
                  <c:v>4.1107999999999999E-2</c:v>
                </c:pt>
                <c:pt idx="158880">
                  <c:v>4.1107999999999999E-2</c:v>
                </c:pt>
                <c:pt idx="158881">
                  <c:v>4.1109E-2</c:v>
                </c:pt>
                <c:pt idx="158882">
                  <c:v>4.1109E-2</c:v>
                </c:pt>
                <c:pt idx="158883">
                  <c:v>4.1110000000000001E-2</c:v>
                </c:pt>
                <c:pt idx="158884">
                  <c:v>4.1111000000000002E-2</c:v>
                </c:pt>
                <c:pt idx="158885">
                  <c:v>4.1111000000000002E-2</c:v>
                </c:pt>
                <c:pt idx="158886">
                  <c:v>4.1112000000000003E-2</c:v>
                </c:pt>
                <c:pt idx="158887">
                  <c:v>4.1112999999999997E-2</c:v>
                </c:pt>
                <c:pt idx="158888">
                  <c:v>4.1113999999999998E-2</c:v>
                </c:pt>
                <c:pt idx="158889">
                  <c:v>4.1114999999999999E-2</c:v>
                </c:pt>
                <c:pt idx="158890">
                  <c:v>4.1116E-2</c:v>
                </c:pt>
                <c:pt idx="158891">
                  <c:v>4.1117000000000001E-2</c:v>
                </c:pt>
                <c:pt idx="158892">
                  <c:v>4.1118000000000002E-2</c:v>
                </c:pt>
                <c:pt idx="158893">
                  <c:v>4.1119000000000003E-2</c:v>
                </c:pt>
                <c:pt idx="158894">
                  <c:v>4.1119999999999997E-2</c:v>
                </c:pt>
                <c:pt idx="158895">
                  <c:v>4.1121999999999999E-2</c:v>
                </c:pt>
                <c:pt idx="158896">
                  <c:v>4.1123E-2</c:v>
                </c:pt>
                <c:pt idx="158897">
                  <c:v>4.1124000000000001E-2</c:v>
                </c:pt>
                <c:pt idx="158898">
                  <c:v>4.1125000000000002E-2</c:v>
                </c:pt>
                <c:pt idx="158899">
                  <c:v>4.1126000000000003E-2</c:v>
                </c:pt>
                <c:pt idx="158900">
                  <c:v>4.1126999999999997E-2</c:v>
                </c:pt>
                <c:pt idx="158901">
                  <c:v>4.1127999999999998E-2</c:v>
                </c:pt>
                <c:pt idx="158902">
                  <c:v>4.113E-2</c:v>
                </c:pt>
                <c:pt idx="158903">
                  <c:v>4.1131000000000001E-2</c:v>
                </c:pt>
                <c:pt idx="158904">
                  <c:v>4.1132000000000002E-2</c:v>
                </c:pt>
                <c:pt idx="158905">
                  <c:v>4.1133000000000003E-2</c:v>
                </c:pt>
                <c:pt idx="158906">
                  <c:v>4.1133999999999997E-2</c:v>
                </c:pt>
                <c:pt idx="158907">
                  <c:v>4.1134999999999998E-2</c:v>
                </c:pt>
                <c:pt idx="158908">
                  <c:v>4.1135999999999999E-2</c:v>
                </c:pt>
                <c:pt idx="158909">
                  <c:v>4.1137E-2</c:v>
                </c:pt>
                <c:pt idx="158910">
                  <c:v>4.1138000000000001E-2</c:v>
                </c:pt>
                <c:pt idx="158911">
                  <c:v>4.1138000000000001E-2</c:v>
                </c:pt>
                <c:pt idx="158912">
                  <c:v>4.1139000000000002E-2</c:v>
                </c:pt>
                <c:pt idx="158913">
                  <c:v>4.1139000000000002E-2</c:v>
                </c:pt>
                <c:pt idx="158914">
                  <c:v>4.1140000000000003E-2</c:v>
                </c:pt>
                <c:pt idx="158915">
                  <c:v>4.1140000000000003E-2</c:v>
                </c:pt>
                <c:pt idx="158916">
                  <c:v>4.1140999999999997E-2</c:v>
                </c:pt>
                <c:pt idx="158917">
                  <c:v>4.1140999999999997E-2</c:v>
                </c:pt>
                <c:pt idx="158918">
                  <c:v>4.1141999999999998E-2</c:v>
                </c:pt>
                <c:pt idx="158919">
                  <c:v>4.1141999999999998E-2</c:v>
                </c:pt>
                <c:pt idx="158920">
                  <c:v>4.1141999999999998E-2</c:v>
                </c:pt>
                <c:pt idx="158921">
                  <c:v>4.1141999999999998E-2</c:v>
                </c:pt>
                <c:pt idx="158922">
                  <c:v>4.1141999999999998E-2</c:v>
                </c:pt>
                <c:pt idx="158923">
                  <c:v>4.1140999999999997E-2</c:v>
                </c:pt>
                <c:pt idx="158924">
                  <c:v>4.1140999999999997E-2</c:v>
                </c:pt>
                <c:pt idx="158925">
                  <c:v>4.1140999999999997E-2</c:v>
                </c:pt>
                <c:pt idx="158926">
                  <c:v>4.1140999999999997E-2</c:v>
                </c:pt>
                <c:pt idx="158927">
                  <c:v>4.1140000000000003E-2</c:v>
                </c:pt>
                <c:pt idx="158928">
                  <c:v>4.1140000000000003E-2</c:v>
                </c:pt>
                <c:pt idx="158929">
                  <c:v>4.1139000000000002E-2</c:v>
                </c:pt>
                <c:pt idx="158930">
                  <c:v>4.1139000000000002E-2</c:v>
                </c:pt>
                <c:pt idx="158931">
                  <c:v>4.1138000000000001E-2</c:v>
                </c:pt>
                <c:pt idx="158932">
                  <c:v>4.1137E-2</c:v>
                </c:pt>
                <c:pt idx="158933">
                  <c:v>4.1135999999999999E-2</c:v>
                </c:pt>
                <c:pt idx="158934">
                  <c:v>4.1134999999999998E-2</c:v>
                </c:pt>
                <c:pt idx="158935">
                  <c:v>4.1133999999999997E-2</c:v>
                </c:pt>
                <c:pt idx="158936">
                  <c:v>4.1133000000000003E-2</c:v>
                </c:pt>
                <c:pt idx="158937">
                  <c:v>4.1132000000000002E-2</c:v>
                </c:pt>
                <c:pt idx="158938">
                  <c:v>4.1131000000000001E-2</c:v>
                </c:pt>
                <c:pt idx="158939">
                  <c:v>4.113E-2</c:v>
                </c:pt>
                <c:pt idx="158940">
                  <c:v>4.1128999999999999E-2</c:v>
                </c:pt>
                <c:pt idx="158941">
                  <c:v>4.1127999999999998E-2</c:v>
                </c:pt>
                <c:pt idx="158942">
                  <c:v>4.1126999999999997E-2</c:v>
                </c:pt>
                <c:pt idx="158943">
                  <c:v>4.1126000000000003E-2</c:v>
                </c:pt>
                <c:pt idx="158944">
                  <c:v>4.1125000000000002E-2</c:v>
                </c:pt>
                <c:pt idx="158945">
                  <c:v>4.1124000000000001E-2</c:v>
                </c:pt>
                <c:pt idx="158946">
                  <c:v>4.1121999999999999E-2</c:v>
                </c:pt>
                <c:pt idx="158947">
                  <c:v>4.1120999999999998E-2</c:v>
                </c:pt>
                <c:pt idx="158948">
                  <c:v>4.1119999999999997E-2</c:v>
                </c:pt>
                <c:pt idx="158949">
                  <c:v>4.1119000000000003E-2</c:v>
                </c:pt>
                <c:pt idx="158950">
                  <c:v>4.1118000000000002E-2</c:v>
                </c:pt>
                <c:pt idx="158951">
                  <c:v>4.1117000000000001E-2</c:v>
                </c:pt>
                <c:pt idx="158952">
                  <c:v>4.1116E-2</c:v>
                </c:pt>
                <c:pt idx="158953">
                  <c:v>4.1114999999999999E-2</c:v>
                </c:pt>
                <c:pt idx="158954">
                  <c:v>4.1113999999999998E-2</c:v>
                </c:pt>
                <c:pt idx="158955">
                  <c:v>4.1112999999999997E-2</c:v>
                </c:pt>
                <c:pt idx="158956">
                  <c:v>4.1112000000000003E-2</c:v>
                </c:pt>
                <c:pt idx="158957">
                  <c:v>4.1111000000000002E-2</c:v>
                </c:pt>
                <c:pt idx="158958">
                  <c:v>4.1110000000000001E-2</c:v>
                </c:pt>
                <c:pt idx="158959">
                  <c:v>4.1109E-2</c:v>
                </c:pt>
                <c:pt idx="158960">
                  <c:v>4.1107999999999999E-2</c:v>
                </c:pt>
                <c:pt idx="158961">
                  <c:v>4.1107999999999999E-2</c:v>
                </c:pt>
                <c:pt idx="158962">
                  <c:v>4.1106999999999998E-2</c:v>
                </c:pt>
                <c:pt idx="158963">
                  <c:v>4.1105999999999997E-2</c:v>
                </c:pt>
                <c:pt idx="158964">
                  <c:v>4.1105999999999997E-2</c:v>
                </c:pt>
                <c:pt idx="158965">
                  <c:v>4.1105000000000003E-2</c:v>
                </c:pt>
                <c:pt idx="158966">
                  <c:v>4.1105000000000003E-2</c:v>
                </c:pt>
                <c:pt idx="158967">
                  <c:v>4.1104000000000002E-2</c:v>
                </c:pt>
                <c:pt idx="158968">
                  <c:v>4.1104000000000002E-2</c:v>
                </c:pt>
                <c:pt idx="158969">
                  <c:v>4.1103000000000001E-2</c:v>
                </c:pt>
                <c:pt idx="158970">
                  <c:v>4.1103000000000001E-2</c:v>
                </c:pt>
                <c:pt idx="158971">
                  <c:v>4.1103000000000001E-2</c:v>
                </c:pt>
                <c:pt idx="158972">
                  <c:v>4.1102E-2</c:v>
                </c:pt>
                <c:pt idx="158973">
                  <c:v>4.1102E-2</c:v>
                </c:pt>
                <c:pt idx="158974">
                  <c:v>4.1102E-2</c:v>
                </c:pt>
                <c:pt idx="158975">
                  <c:v>4.1102E-2</c:v>
                </c:pt>
                <c:pt idx="158976">
                  <c:v>4.1102E-2</c:v>
                </c:pt>
                <c:pt idx="158977">
                  <c:v>4.1102E-2</c:v>
                </c:pt>
                <c:pt idx="158978">
                  <c:v>4.1102E-2</c:v>
                </c:pt>
                <c:pt idx="158979">
                  <c:v>4.1102E-2</c:v>
                </c:pt>
                <c:pt idx="158980">
                  <c:v>4.1102E-2</c:v>
                </c:pt>
                <c:pt idx="158981">
                  <c:v>4.1102E-2</c:v>
                </c:pt>
                <c:pt idx="158982">
                  <c:v>4.1100999999999999E-2</c:v>
                </c:pt>
                <c:pt idx="158983">
                  <c:v>4.1100999999999999E-2</c:v>
                </c:pt>
                <c:pt idx="158984">
                  <c:v>4.1102E-2</c:v>
                </c:pt>
                <c:pt idx="158985">
                  <c:v>4.1102E-2</c:v>
                </c:pt>
                <c:pt idx="158986">
                  <c:v>4.1102E-2</c:v>
                </c:pt>
                <c:pt idx="158987">
                  <c:v>4.1102E-2</c:v>
                </c:pt>
                <c:pt idx="158988">
                  <c:v>4.1102E-2</c:v>
                </c:pt>
                <c:pt idx="158989">
                  <c:v>4.1102E-2</c:v>
                </c:pt>
                <c:pt idx="158990">
                  <c:v>4.1102E-2</c:v>
                </c:pt>
                <c:pt idx="158991">
                  <c:v>4.1102E-2</c:v>
                </c:pt>
                <c:pt idx="158992">
                  <c:v>4.1102E-2</c:v>
                </c:pt>
                <c:pt idx="158993">
                  <c:v>4.1102E-2</c:v>
                </c:pt>
                <c:pt idx="158994">
                  <c:v>4.1102E-2</c:v>
                </c:pt>
                <c:pt idx="158995">
                  <c:v>4.1102E-2</c:v>
                </c:pt>
                <c:pt idx="158996">
                  <c:v>4.1102E-2</c:v>
                </c:pt>
                <c:pt idx="158997">
                  <c:v>4.1103000000000001E-2</c:v>
                </c:pt>
                <c:pt idx="158998">
                  <c:v>4.1103000000000001E-2</c:v>
                </c:pt>
                <c:pt idx="158999">
                  <c:v>4.1103000000000001E-2</c:v>
                </c:pt>
                <c:pt idx="159000">
                  <c:v>4.1103000000000001E-2</c:v>
                </c:pt>
                <c:pt idx="159001">
                  <c:v>4.1103000000000001E-2</c:v>
                </c:pt>
                <c:pt idx="159002">
                  <c:v>4.1103000000000001E-2</c:v>
                </c:pt>
                <c:pt idx="159003">
                  <c:v>4.1103000000000001E-2</c:v>
                </c:pt>
                <c:pt idx="159004">
                  <c:v>4.1103000000000001E-2</c:v>
                </c:pt>
                <c:pt idx="159005">
                  <c:v>4.1103000000000001E-2</c:v>
                </c:pt>
                <c:pt idx="159006">
                  <c:v>4.1103000000000001E-2</c:v>
                </c:pt>
                <c:pt idx="159007">
                  <c:v>4.1103000000000001E-2</c:v>
                </c:pt>
                <c:pt idx="159008">
                  <c:v>4.1104000000000002E-2</c:v>
                </c:pt>
                <c:pt idx="159009">
                  <c:v>4.1104000000000002E-2</c:v>
                </c:pt>
                <c:pt idx="159010">
                  <c:v>4.1104000000000002E-2</c:v>
                </c:pt>
                <c:pt idx="159011">
                  <c:v>4.1104000000000002E-2</c:v>
                </c:pt>
                <c:pt idx="159012">
                  <c:v>4.1104000000000002E-2</c:v>
                </c:pt>
                <c:pt idx="159013">
                  <c:v>4.1105000000000003E-2</c:v>
                </c:pt>
                <c:pt idx="159014">
                  <c:v>4.1105000000000003E-2</c:v>
                </c:pt>
                <c:pt idx="159015">
                  <c:v>4.1105000000000003E-2</c:v>
                </c:pt>
                <c:pt idx="159016">
                  <c:v>4.1105000000000003E-2</c:v>
                </c:pt>
                <c:pt idx="159017">
                  <c:v>4.1105000000000003E-2</c:v>
                </c:pt>
                <c:pt idx="159018">
                  <c:v>4.1105000000000003E-2</c:v>
                </c:pt>
                <c:pt idx="159019">
                  <c:v>4.1105999999999997E-2</c:v>
                </c:pt>
                <c:pt idx="159020">
                  <c:v>4.1105999999999997E-2</c:v>
                </c:pt>
                <c:pt idx="159021">
                  <c:v>4.1105999999999997E-2</c:v>
                </c:pt>
                <c:pt idx="159022">
                  <c:v>4.1106999999999998E-2</c:v>
                </c:pt>
                <c:pt idx="159023">
                  <c:v>4.1106999999999998E-2</c:v>
                </c:pt>
                <c:pt idx="159024">
                  <c:v>4.1107999999999999E-2</c:v>
                </c:pt>
                <c:pt idx="159025">
                  <c:v>4.1107999999999999E-2</c:v>
                </c:pt>
                <c:pt idx="159026">
                  <c:v>4.1109E-2</c:v>
                </c:pt>
                <c:pt idx="159027">
                  <c:v>4.1109E-2</c:v>
                </c:pt>
                <c:pt idx="159028">
                  <c:v>4.1110000000000001E-2</c:v>
                </c:pt>
                <c:pt idx="159029">
                  <c:v>4.1110000000000001E-2</c:v>
                </c:pt>
                <c:pt idx="159030">
                  <c:v>4.1111000000000002E-2</c:v>
                </c:pt>
                <c:pt idx="159031">
                  <c:v>4.1112000000000003E-2</c:v>
                </c:pt>
                <c:pt idx="159032">
                  <c:v>4.1112000000000003E-2</c:v>
                </c:pt>
                <c:pt idx="159033">
                  <c:v>4.1112999999999997E-2</c:v>
                </c:pt>
                <c:pt idx="159034">
                  <c:v>4.1113999999999998E-2</c:v>
                </c:pt>
                <c:pt idx="159035">
                  <c:v>4.1114999999999999E-2</c:v>
                </c:pt>
                <c:pt idx="159036">
                  <c:v>4.1116E-2</c:v>
                </c:pt>
                <c:pt idx="159037">
                  <c:v>4.1117000000000001E-2</c:v>
                </c:pt>
                <c:pt idx="159038">
                  <c:v>4.1117000000000001E-2</c:v>
                </c:pt>
                <c:pt idx="159039">
                  <c:v>4.1118000000000002E-2</c:v>
                </c:pt>
                <c:pt idx="159040">
                  <c:v>4.1119000000000003E-2</c:v>
                </c:pt>
                <c:pt idx="159041">
                  <c:v>4.1119999999999997E-2</c:v>
                </c:pt>
                <c:pt idx="159042">
                  <c:v>4.1120999999999998E-2</c:v>
                </c:pt>
                <c:pt idx="159043">
                  <c:v>4.1121999999999999E-2</c:v>
                </c:pt>
                <c:pt idx="159044">
                  <c:v>4.1123E-2</c:v>
                </c:pt>
                <c:pt idx="159045">
                  <c:v>4.1124000000000001E-2</c:v>
                </c:pt>
                <c:pt idx="159046">
                  <c:v>4.1125000000000002E-2</c:v>
                </c:pt>
                <c:pt idx="159047">
                  <c:v>4.1126000000000003E-2</c:v>
                </c:pt>
                <c:pt idx="159048">
                  <c:v>4.1126999999999997E-2</c:v>
                </c:pt>
                <c:pt idx="159049">
                  <c:v>4.1127999999999998E-2</c:v>
                </c:pt>
                <c:pt idx="159050">
                  <c:v>4.1128999999999999E-2</c:v>
                </c:pt>
                <c:pt idx="159051">
                  <c:v>4.113E-2</c:v>
                </c:pt>
                <c:pt idx="159052">
                  <c:v>4.113E-2</c:v>
                </c:pt>
                <c:pt idx="159053">
                  <c:v>4.1131000000000001E-2</c:v>
                </c:pt>
                <c:pt idx="159054">
                  <c:v>4.1132000000000002E-2</c:v>
                </c:pt>
                <c:pt idx="159055">
                  <c:v>4.1133000000000003E-2</c:v>
                </c:pt>
                <c:pt idx="159056">
                  <c:v>4.1133999999999997E-2</c:v>
                </c:pt>
                <c:pt idx="159057">
                  <c:v>4.1133999999999997E-2</c:v>
                </c:pt>
                <c:pt idx="159058">
                  <c:v>4.1134999999999998E-2</c:v>
                </c:pt>
                <c:pt idx="159059">
                  <c:v>4.1135999999999999E-2</c:v>
                </c:pt>
                <c:pt idx="159060">
                  <c:v>4.1135999999999999E-2</c:v>
                </c:pt>
                <c:pt idx="159061">
                  <c:v>4.1137E-2</c:v>
                </c:pt>
                <c:pt idx="159062">
                  <c:v>4.1137E-2</c:v>
                </c:pt>
                <c:pt idx="159063">
                  <c:v>4.1137E-2</c:v>
                </c:pt>
                <c:pt idx="159064">
                  <c:v>4.1138000000000001E-2</c:v>
                </c:pt>
                <c:pt idx="159065">
                  <c:v>4.1138000000000001E-2</c:v>
                </c:pt>
                <c:pt idx="159066">
                  <c:v>4.1138000000000001E-2</c:v>
                </c:pt>
                <c:pt idx="159067">
                  <c:v>4.1138000000000001E-2</c:v>
                </c:pt>
                <c:pt idx="159068">
                  <c:v>4.1139000000000002E-2</c:v>
                </c:pt>
                <c:pt idx="159069">
                  <c:v>4.1139000000000002E-2</c:v>
                </c:pt>
                <c:pt idx="159070">
                  <c:v>4.1139000000000002E-2</c:v>
                </c:pt>
                <c:pt idx="159071">
                  <c:v>4.1139000000000002E-2</c:v>
                </c:pt>
                <c:pt idx="159072">
                  <c:v>4.1139000000000002E-2</c:v>
                </c:pt>
                <c:pt idx="159073">
                  <c:v>4.1139000000000002E-2</c:v>
                </c:pt>
                <c:pt idx="159074">
                  <c:v>4.1138000000000001E-2</c:v>
                </c:pt>
                <c:pt idx="159075">
                  <c:v>4.1138000000000001E-2</c:v>
                </c:pt>
                <c:pt idx="159076">
                  <c:v>4.1138000000000001E-2</c:v>
                </c:pt>
                <c:pt idx="159077">
                  <c:v>4.1137E-2</c:v>
                </c:pt>
                <c:pt idx="159078">
                  <c:v>4.1137E-2</c:v>
                </c:pt>
                <c:pt idx="159079">
                  <c:v>4.1135999999999999E-2</c:v>
                </c:pt>
                <c:pt idx="159080">
                  <c:v>4.1135999999999999E-2</c:v>
                </c:pt>
                <c:pt idx="159081">
                  <c:v>4.1134999999999998E-2</c:v>
                </c:pt>
                <c:pt idx="159082">
                  <c:v>4.1134999999999998E-2</c:v>
                </c:pt>
                <c:pt idx="159083">
                  <c:v>4.1133999999999997E-2</c:v>
                </c:pt>
                <c:pt idx="159084">
                  <c:v>4.1133999999999997E-2</c:v>
                </c:pt>
                <c:pt idx="159085">
                  <c:v>4.1133000000000003E-2</c:v>
                </c:pt>
                <c:pt idx="159086">
                  <c:v>4.1132000000000002E-2</c:v>
                </c:pt>
                <c:pt idx="159087">
                  <c:v>4.1131000000000001E-2</c:v>
                </c:pt>
                <c:pt idx="159088">
                  <c:v>4.1131000000000001E-2</c:v>
                </c:pt>
                <c:pt idx="159089">
                  <c:v>4.113E-2</c:v>
                </c:pt>
                <c:pt idx="159090">
                  <c:v>4.1128999999999999E-2</c:v>
                </c:pt>
                <c:pt idx="159091">
                  <c:v>4.1127999999999998E-2</c:v>
                </c:pt>
                <c:pt idx="159092">
                  <c:v>4.1127999999999998E-2</c:v>
                </c:pt>
                <c:pt idx="159093">
                  <c:v>4.1126999999999997E-2</c:v>
                </c:pt>
                <c:pt idx="159094">
                  <c:v>4.1126000000000003E-2</c:v>
                </c:pt>
                <c:pt idx="159095">
                  <c:v>4.1126000000000003E-2</c:v>
                </c:pt>
                <c:pt idx="159096">
                  <c:v>4.1125000000000002E-2</c:v>
                </c:pt>
                <c:pt idx="159097">
                  <c:v>4.1124000000000001E-2</c:v>
                </c:pt>
                <c:pt idx="159098">
                  <c:v>4.1123E-2</c:v>
                </c:pt>
                <c:pt idx="159099">
                  <c:v>4.1121999999999999E-2</c:v>
                </c:pt>
                <c:pt idx="159100">
                  <c:v>4.1121999999999999E-2</c:v>
                </c:pt>
                <c:pt idx="159101">
                  <c:v>4.1120999999999998E-2</c:v>
                </c:pt>
                <c:pt idx="159102">
                  <c:v>4.1119999999999997E-2</c:v>
                </c:pt>
                <c:pt idx="159103">
                  <c:v>4.1119999999999997E-2</c:v>
                </c:pt>
                <c:pt idx="159104">
                  <c:v>4.1119000000000003E-2</c:v>
                </c:pt>
                <c:pt idx="159105">
                  <c:v>4.1118000000000002E-2</c:v>
                </c:pt>
                <c:pt idx="159106">
                  <c:v>4.1118000000000002E-2</c:v>
                </c:pt>
                <c:pt idx="159107">
                  <c:v>4.1117000000000001E-2</c:v>
                </c:pt>
                <c:pt idx="159108">
                  <c:v>4.1117000000000001E-2</c:v>
                </c:pt>
                <c:pt idx="159109">
                  <c:v>4.1116E-2</c:v>
                </c:pt>
                <c:pt idx="159110">
                  <c:v>4.1116E-2</c:v>
                </c:pt>
                <c:pt idx="159111">
                  <c:v>4.1116E-2</c:v>
                </c:pt>
                <c:pt idx="159112">
                  <c:v>4.1114999999999999E-2</c:v>
                </c:pt>
                <c:pt idx="159113">
                  <c:v>4.1114999999999999E-2</c:v>
                </c:pt>
                <c:pt idx="159114">
                  <c:v>4.1114999999999999E-2</c:v>
                </c:pt>
                <c:pt idx="159115">
                  <c:v>4.1114999999999999E-2</c:v>
                </c:pt>
                <c:pt idx="159116">
                  <c:v>4.1114999999999999E-2</c:v>
                </c:pt>
                <c:pt idx="159117">
                  <c:v>4.1114999999999999E-2</c:v>
                </c:pt>
                <c:pt idx="159118">
                  <c:v>4.1114999999999999E-2</c:v>
                </c:pt>
                <c:pt idx="159119">
                  <c:v>4.1114999999999999E-2</c:v>
                </c:pt>
                <c:pt idx="159120">
                  <c:v>4.1114999999999999E-2</c:v>
                </c:pt>
                <c:pt idx="159121">
                  <c:v>4.1114999999999999E-2</c:v>
                </c:pt>
                <c:pt idx="159122">
                  <c:v>4.1116E-2</c:v>
                </c:pt>
                <c:pt idx="159123">
                  <c:v>4.1116E-2</c:v>
                </c:pt>
                <c:pt idx="159124">
                  <c:v>4.1116E-2</c:v>
                </c:pt>
                <c:pt idx="159125">
                  <c:v>4.1117000000000001E-2</c:v>
                </c:pt>
                <c:pt idx="159126">
                  <c:v>4.1117000000000001E-2</c:v>
                </c:pt>
                <c:pt idx="159127">
                  <c:v>4.1118000000000002E-2</c:v>
                </c:pt>
                <c:pt idx="159128">
                  <c:v>4.1118000000000002E-2</c:v>
                </c:pt>
                <c:pt idx="159129">
                  <c:v>4.1119000000000003E-2</c:v>
                </c:pt>
                <c:pt idx="159130">
                  <c:v>4.1119000000000003E-2</c:v>
                </c:pt>
                <c:pt idx="159131">
                  <c:v>4.1119999999999997E-2</c:v>
                </c:pt>
                <c:pt idx="159132">
                  <c:v>4.1120999999999998E-2</c:v>
                </c:pt>
                <c:pt idx="159133">
                  <c:v>4.1120999999999998E-2</c:v>
                </c:pt>
                <c:pt idx="159134">
                  <c:v>4.1121999999999999E-2</c:v>
                </c:pt>
                <c:pt idx="159135">
                  <c:v>4.1123E-2</c:v>
                </c:pt>
                <c:pt idx="159136">
                  <c:v>4.1124000000000001E-2</c:v>
                </c:pt>
                <c:pt idx="159137">
                  <c:v>4.1124000000000001E-2</c:v>
                </c:pt>
                <c:pt idx="159138">
                  <c:v>4.1125000000000002E-2</c:v>
                </c:pt>
                <c:pt idx="159139">
                  <c:v>4.1126000000000003E-2</c:v>
                </c:pt>
                <c:pt idx="159140">
                  <c:v>4.1126999999999997E-2</c:v>
                </c:pt>
                <c:pt idx="159141">
                  <c:v>4.1127999999999998E-2</c:v>
                </c:pt>
                <c:pt idx="159142">
                  <c:v>4.1128999999999999E-2</c:v>
                </c:pt>
                <c:pt idx="159143">
                  <c:v>4.113E-2</c:v>
                </c:pt>
                <c:pt idx="159144">
                  <c:v>4.1131000000000001E-2</c:v>
                </c:pt>
                <c:pt idx="159145">
                  <c:v>4.1131000000000001E-2</c:v>
                </c:pt>
                <c:pt idx="159146">
                  <c:v>4.1132000000000002E-2</c:v>
                </c:pt>
                <c:pt idx="159147">
                  <c:v>4.1133000000000003E-2</c:v>
                </c:pt>
                <c:pt idx="159148">
                  <c:v>4.1133999999999997E-2</c:v>
                </c:pt>
                <c:pt idx="159149">
                  <c:v>4.1133999999999997E-2</c:v>
                </c:pt>
                <c:pt idx="159150">
                  <c:v>4.1134999999999998E-2</c:v>
                </c:pt>
                <c:pt idx="159151">
                  <c:v>4.1135999999999999E-2</c:v>
                </c:pt>
                <c:pt idx="159152">
                  <c:v>4.1137E-2</c:v>
                </c:pt>
                <c:pt idx="159153">
                  <c:v>4.1138000000000001E-2</c:v>
                </c:pt>
                <c:pt idx="159154">
                  <c:v>4.1138000000000001E-2</c:v>
                </c:pt>
                <c:pt idx="159155">
                  <c:v>4.1139000000000002E-2</c:v>
                </c:pt>
                <c:pt idx="159156">
                  <c:v>4.1139000000000002E-2</c:v>
                </c:pt>
                <c:pt idx="159157">
                  <c:v>4.1140000000000003E-2</c:v>
                </c:pt>
                <c:pt idx="159158">
                  <c:v>4.1140999999999997E-2</c:v>
                </c:pt>
                <c:pt idx="159159">
                  <c:v>4.1140999999999997E-2</c:v>
                </c:pt>
                <c:pt idx="159160">
                  <c:v>4.1141999999999998E-2</c:v>
                </c:pt>
                <c:pt idx="159161">
                  <c:v>4.1141999999999998E-2</c:v>
                </c:pt>
                <c:pt idx="159162">
                  <c:v>4.1142999999999999E-2</c:v>
                </c:pt>
                <c:pt idx="159163">
                  <c:v>4.1142999999999999E-2</c:v>
                </c:pt>
                <c:pt idx="159164">
                  <c:v>4.1144E-2</c:v>
                </c:pt>
                <c:pt idx="159165">
                  <c:v>4.1144E-2</c:v>
                </c:pt>
                <c:pt idx="159166">
                  <c:v>4.1145000000000001E-2</c:v>
                </c:pt>
                <c:pt idx="159167">
                  <c:v>4.1145000000000001E-2</c:v>
                </c:pt>
                <c:pt idx="159168">
                  <c:v>4.1145000000000001E-2</c:v>
                </c:pt>
                <c:pt idx="159169">
                  <c:v>4.1146000000000002E-2</c:v>
                </c:pt>
                <c:pt idx="159170">
                  <c:v>4.1146000000000002E-2</c:v>
                </c:pt>
                <c:pt idx="159171">
                  <c:v>4.1146000000000002E-2</c:v>
                </c:pt>
                <c:pt idx="159172">
                  <c:v>4.1146000000000002E-2</c:v>
                </c:pt>
                <c:pt idx="159173">
                  <c:v>4.1147000000000003E-2</c:v>
                </c:pt>
                <c:pt idx="159174">
                  <c:v>4.1147000000000003E-2</c:v>
                </c:pt>
                <c:pt idx="159175">
                  <c:v>4.1147000000000003E-2</c:v>
                </c:pt>
                <c:pt idx="159176">
                  <c:v>4.1147999999999997E-2</c:v>
                </c:pt>
                <c:pt idx="159177">
                  <c:v>4.1147999999999997E-2</c:v>
                </c:pt>
                <c:pt idx="159178">
                  <c:v>4.1147999999999997E-2</c:v>
                </c:pt>
                <c:pt idx="159179">
                  <c:v>4.1148999999999998E-2</c:v>
                </c:pt>
                <c:pt idx="159180">
                  <c:v>4.1148999999999998E-2</c:v>
                </c:pt>
                <c:pt idx="159181">
                  <c:v>4.1148999999999998E-2</c:v>
                </c:pt>
                <c:pt idx="159182">
                  <c:v>4.1148999999999998E-2</c:v>
                </c:pt>
                <c:pt idx="159183">
                  <c:v>4.1149999999999999E-2</c:v>
                </c:pt>
                <c:pt idx="159184">
                  <c:v>4.1149999999999999E-2</c:v>
                </c:pt>
                <c:pt idx="159185">
                  <c:v>4.1149999999999999E-2</c:v>
                </c:pt>
                <c:pt idx="159186">
                  <c:v>4.1151E-2</c:v>
                </c:pt>
                <c:pt idx="159187">
                  <c:v>4.1151E-2</c:v>
                </c:pt>
                <c:pt idx="159188">
                  <c:v>4.1152000000000001E-2</c:v>
                </c:pt>
                <c:pt idx="159189">
                  <c:v>4.1152000000000001E-2</c:v>
                </c:pt>
                <c:pt idx="159190">
                  <c:v>4.1153000000000002E-2</c:v>
                </c:pt>
                <c:pt idx="159191">
                  <c:v>4.1153000000000002E-2</c:v>
                </c:pt>
                <c:pt idx="159192">
                  <c:v>4.1154000000000003E-2</c:v>
                </c:pt>
                <c:pt idx="159193">
                  <c:v>4.1154000000000003E-2</c:v>
                </c:pt>
                <c:pt idx="159194">
                  <c:v>4.1154999999999997E-2</c:v>
                </c:pt>
                <c:pt idx="159195">
                  <c:v>4.1154999999999997E-2</c:v>
                </c:pt>
                <c:pt idx="159196">
                  <c:v>4.1155999999999998E-2</c:v>
                </c:pt>
                <c:pt idx="159197">
                  <c:v>4.1156999999999999E-2</c:v>
                </c:pt>
                <c:pt idx="159198">
                  <c:v>4.1156999999999999E-2</c:v>
                </c:pt>
                <c:pt idx="159199">
                  <c:v>4.1158E-2</c:v>
                </c:pt>
                <c:pt idx="159200">
                  <c:v>4.1159000000000001E-2</c:v>
                </c:pt>
                <c:pt idx="159201">
                  <c:v>4.1160000000000002E-2</c:v>
                </c:pt>
                <c:pt idx="159202">
                  <c:v>4.1161000000000003E-2</c:v>
                </c:pt>
                <c:pt idx="159203">
                  <c:v>4.1161000000000003E-2</c:v>
                </c:pt>
                <c:pt idx="159204">
                  <c:v>4.1161999999999997E-2</c:v>
                </c:pt>
                <c:pt idx="159205">
                  <c:v>4.1162999999999998E-2</c:v>
                </c:pt>
                <c:pt idx="159206">
                  <c:v>4.1163999999999999E-2</c:v>
                </c:pt>
                <c:pt idx="159207">
                  <c:v>4.1165E-2</c:v>
                </c:pt>
                <c:pt idx="159208">
                  <c:v>4.1166000000000001E-2</c:v>
                </c:pt>
                <c:pt idx="159209">
                  <c:v>4.1167000000000002E-2</c:v>
                </c:pt>
                <c:pt idx="159210">
                  <c:v>4.1168000000000003E-2</c:v>
                </c:pt>
                <c:pt idx="159211">
                  <c:v>4.1168999999999997E-2</c:v>
                </c:pt>
                <c:pt idx="159212">
                  <c:v>4.1169999999999998E-2</c:v>
                </c:pt>
                <c:pt idx="159213">
                  <c:v>4.1170999999999999E-2</c:v>
                </c:pt>
                <c:pt idx="159214">
                  <c:v>4.1172E-2</c:v>
                </c:pt>
                <c:pt idx="159215">
                  <c:v>4.1173000000000001E-2</c:v>
                </c:pt>
                <c:pt idx="159216">
                  <c:v>4.1174000000000002E-2</c:v>
                </c:pt>
                <c:pt idx="159217">
                  <c:v>4.1175000000000003E-2</c:v>
                </c:pt>
                <c:pt idx="159218">
                  <c:v>4.1175999999999997E-2</c:v>
                </c:pt>
                <c:pt idx="159219">
                  <c:v>4.1176999999999998E-2</c:v>
                </c:pt>
                <c:pt idx="159220">
                  <c:v>4.1177999999999999E-2</c:v>
                </c:pt>
                <c:pt idx="159221">
                  <c:v>4.1180000000000001E-2</c:v>
                </c:pt>
                <c:pt idx="159222">
                  <c:v>4.1181000000000002E-2</c:v>
                </c:pt>
                <c:pt idx="159223">
                  <c:v>4.1182000000000003E-2</c:v>
                </c:pt>
                <c:pt idx="159224">
                  <c:v>4.1182999999999997E-2</c:v>
                </c:pt>
                <c:pt idx="159225">
                  <c:v>4.1183999999999998E-2</c:v>
                </c:pt>
                <c:pt idx="159226">
                  <c:v>4.1184999999999999E-2</c:v>
                </c:pt>
                <c:pt idx="159227">
                  <c:v>4.1186E-2</c:v>
                </c:pt>
                <c:pt idx="159228">
                  <c:v>4.1187000000000001E-2</c:v>
                </c:pt>
                <c:pt idx="159229">
                  <c:v>4.1187000000000001E-2</c:v>
                </c:pt>
                <c:pt idx="159230">
                  <c:v>4.1188000000000002E-2</c:v>
                </c:pt>
                <c:pt idx="159231">
                  <c:v>4.1189000000000003E-2</c:v>
                </c:pt>
                <c:pt idx="159232">
                  <c:v>4.1189999999999997E-2</c:v>
                </c:pt>
                <c:pt idx="159233">
                  <c:v>4.1190999999999998E-2</c:v>
                </c:pt>
                <c:pt idx="159234">
                  <c:v>4.1191999999999999E-2</c:v>
                </c:pt>
                <c:pt idx="159235">
                  <c:v>4.1193E-2</c:v>
                </c:pt>
                <c:pt idx="159236">
                  <c:v>4.1194000000000001E-2</c:v>
                </c:pt>
                <c:pt idx="159237">
                  <c:v>4.1194000000000001E-2</c:v>
                </c:pt>
                <c:pt idx="159238">
                  <c:v>4.1195000000000002E-2</c:v>
                </c:pt>
                <c:pt idx="159239">
                  <c:v>4.1196000000000003E-2</c:v>
                </c:pt>
                <c:pt idx="159240">
                  <c:v>4.1196000000000003E-2</c:v>
                </c:pt>
                <c:pt idx="159241">
                  <c:v>4.1196999999999998E-2</c:v>
                </c:pt>
                <c:pt idx="159242">
                  <c:v>4.1196999999999998E-2</c:v>
                </c:pt>
                <c:pt idx="159243">
                  <c:v>4.1197999999999999E-2</c:v>
                </c:pt>
                <c:pt idx="159244">
                  <c:v>4.1199E-2</c:v>
                </c:pt>
                <c:pt idx="159245">
                  <c:v>4.1199E-2</c:v>
                </c:pt>
                <c:pt idx="159246">
                  <c:v>4.1200000000000001E-2</c:v>
                </c:pt>
                <c:pt idx="159247">
                  <c:v>4.1200000000000001E-2</c:v>
                </c:pt>
                <c:pt idx="159248">
                  <c:v>4.1201000000000002E-2</c:v>
                </c:pt>
                <c:pt idx="159249">
                  <c:v>4.1201000000000002E-2</c:v>
                </c:pt>
                <c:pt idx="159250">
                  <c:v>4.1201000000000002E-2</c:v>
                </c:pt>
                <c:pt idx="159251">
                  <c:v>4.1202000000000003E-2</c:v>
                </c:pt>
                <c:pt idx="159252">
                  <c:v>4.1202000000000003E-2</c:v>
                </c:pt>
                <c:pt idx="159253">
                  <c:v>4.1202000000000003E-2</c:v>
                </c:pt>
                <c:pt idx="159254">
                  <c:v>4.1202000000000003E-2</c:v>
                </c:pt>
                <c:pt idx="159255">
                  <c:v>4.1202000000000003E-2</c:v>
                </c:pt>
                <c:pt idx="159256">
                  <c:v>4.1202999999999997E-2</c:v>
                </c:pt>
                <c:pt idx="159257">
                  <c:v>4.1202999999999997E-2</c:v>
                </c:pt>
                <c:pt idx="159258">
                  <c:v>4.1202999999999997E-2</c:v>
                </c:pt>
                <c:pt idx="159259">
                  <c:v>4.1202999999999997E-2</c:v>
                </c:pt>
                <c:pt idx="159260">
                  <c:v>4.1202999999999997E-2</c:v>
                </c:pt>
                <c:pt idx="159261">
                  <c:v>4.1202999999999997E-2</c:v>
                </c:pt>
                <c:pt idx="159262">
                  <c:v>4.1202000000000003E-2</c:v>
                </c:pt>
                <c:pt idx="159263">
                  <c:v>4.1202000000000003E-2</c:v>
                </c:pt>
                <c:pt idx="159264">
                  <c:v>4.1202000000000003E-2</c:v>
                </c:pt>
                <c:pt idx="159265">
                  <c:v>4.1201000000000002E-2</c:v>
                </c:pt>
                <c:pt idx="159266">
                  <c:v>4.1201000000000002E-2</c:v>
                </c:pt>
                <c:pt idx="159267">
                  <c:v>4.1200000000000001E-2</c:v>
                </c:pt>
                <c:pt idx="159268">
                  <c:v>4.1200000000000001E-2</c:v>
                </c:pt>
                <c:pt idx="159269">
                  <c:v>4.1199E-2</c:v>
                </c:pt>
                <c:pt idx="159270">
                  <c:v>4.1199E-2</c:v>
                </c:pt>
                <c:pt idx="159271">
                  <c:v>4.1197999999999999E-2</c:v>
                </c:pt>
                <c:pt idx="159272">
                  <c:v>4.1196999999999998E-2</c:v>
                </c:pt>
                <c:pt idx="159273">
                  <c:v>4.1196000000000003E-2</c:v>
                </c:pt>
                <c:pt idx="159274">
                  <c:v>4.1195000000000002E-2</c:v>
                </c:pt>
                <c:pt idx="159275">
                  <c:v>4.1194000000000001E-2</c:v>
                </c:pt>
                <c:pt idx="159276">
                  <c:v>4.1193E-2</c:v>
                </c:pt>
                <c:pt idx="159277">
                  <c:v>4.1191999999999999E-2</c:v>
                </c:pt>
                <c:pt idx="159278">
                  <c:v>4.1190999999999998E-2</c:v>
                </c:pt>
                <c:pt idx="159279">
                  <c:v>4.1189999999999997E-2</c:v>
                </c:pt>
                <c:pt idx="159280">
                  <c:v>4.1188000000000002E-2</c:v>
                </c:pt>
                <c:pt idx="159281">
                  <c:v>4.1187000000000001E-2</c:v>
                </c:pt>
                <c:pt idx="159282">
                  <c:v>4.1186E-2</c:v>
                </c:pt>
                <c:pt idx="159283">
                  <c:v>4.1183999999999998E-2</c:v>
                </c:pt>
                <c:pt idx="159284">
                  <c:v>4.1182999999999997E-2</c:v>
                </c:pt>
                <c:pt idx="159285">
                  <c:v>4.1181000000000002E-2</c:v>
                </c:pt>
                <c:pt idx="159286">
                  <c:v>4.1179E-2</c:v>
                </c:pt>
                <c:pt idx="159287">
                  <c:v>4.1176999999999998E-2</c:v>
                </c:pt>
                <c:pt idx="159288">
                  <c:v>4.1175000000000003E-2</c:v>
                </c:pt>
                <c:pt idx="159289">
                  <c:v>4.1173000000000001E-2</c:v>
                </c:pt>
                <c:pt idx="159290">
                  <c:v>4.1170999999999999E-2</c:v>
                </c:pt>
                <c:pt idx="159291">
                  <c:v>4.1168999999999997E-2</c:v>
                </c:pt>
                <c:pt idx="159292">
                  <c:v>4.1167000000000002E-2</c:v>
                </c:pt>
                <c:pt idx="159293">
                  <c:v>4.1165E-2</c:v>
                </c:pt>
                <c:pt idx="159294">
                  <c:v>4.1162999999999998E-2</c:v>
                </c:pt>
                <c:pt idx="159295">
                  <c:v>4.1161000000000003E-2</c:v>
                </c:pt>
                <c:pt idx="159296">
                  <c:v>4.1159000000000001E-2</c:v>
                </c:pt>
                <c:pt idx="159297">
                  <c:v>4.1156999999999999E-2</c:v>
                </c:pt>
                <c:pt idx="159298">
                  <c:v>4.1154999999999997E-2</c:v>
                </c:pt>
                <c:pt idx="159299">
                  <c:v>4.1152000000000001E-2</c:v>
                </c:pt>
                <c:pt idx="159300">
                  <c:v>4.1149999999999999E-2</c:v>
                </c:pt>
                <c:pt idx="159301">
                  <c:v>4.1147999999999997E-2</c:v>
                </c:pt>
                <c:pt idx="159302">
                  <c:v>4.1146000000000002E-2</c:v>
                </c:pt>
                <c:pt idx="159303">
                  <c:v>4.1144E-2</c:v>
                </c:pt>
                <c:pt idx="159304">
                  <c:v>4.1141999999999998E-2</c:v>
                </c:pt>
                <c:pt idx="159305">
                  <c:v>4.1140000000000003E-2</c:v>
                </c:pt>
                <c:pt idx="159306">
                  <c:v>4.1138000000000001E-2</c:v>
                </c:pt>
                <c:pt idx="159307">
                  <c:v>4.1135999999999999E-2</c:v>
                </c:pt>
                <c:pt idx="159308">
                  <c:v>4.1133999999999997E-2</c:v>
                </c:pt>
                <c:pt idx="159309">
                  <c:v>4.1132000000000002E-2</c:v>
                </c:pt>
                <c:pt idx="159310">
                  <c:v>4.113E-2</c:v>
                </c:pt>
                <c:pt idx="159311">
                  <c:v>4.1127999999999998E-2</c:v>
                </c:pt>
                <c:pt idx="159312">
                  <c:v>4.1126000000000003E-2</c:v>
                </c:pt>
                <c:pt idx="159313">
                  <c:v>4.1124000000000001E-2</c:v>
                </c:pt>
                <c:pt idx="159314">
                  <c:v>4.1123E-2</c:v>
                </c:pt>
                <c:pt idx="159315">
                  <c:v>4.1121999999999999E-2</c:v>
                </c:pt>
                <c:pt idx="159316">
                  <c:v>4.1119999999999997E-2</c:v>
                </c:pt>
                <c:pt idx="159317">
                  <c:v>4.1119000000000003E-2</c:v>
                </c:pt>
                <c:pt idx="159318">
                  <c:v>4.1118000000000002E-2</c:v>
                </c:pt>
                <c:pt idx="159319">
                  <c:v>4.1117000000000001E-2</c:v>
                </c:pt>
                <c:pt idx="159320">
                  <c:v>4.1116E-2</c:v>
                </c:pt>
                <c:pt idx="159321">
                  <c:v>4.1114999999999999E-2</c:v>
                </c:pt>
                <c:pt idx="159322">
                  <c:v>4.1113999999999998E-2</c:v>
                </c:pt>
                <c:pt idx="159323">
                  <c:v>4.1113999999999998E-2</c:v>
                </c:pt>
                <c:pt idx="159324">
                  <c:v>4.1112999999999997E-2</c:v>
                </c:pt>
                <c:pt idx="159325">
                  <c:v>4.1112999999999997E-2</c:v>
                </c:pt>
                <c:pt idx="159326">
                  <c:v>4.1112999999999997E-2</c:v>
                </c:pt>
                <c:pt idx="159327">
                  <c:v>4.1112999999999997E-2</c:v>
                </c:pt>
                <c:pt idx="159328">
                  <c:v>4.1112999999999997E-2</c:v>
                </c:pt>
                <c:pt idx="159329">
                  <c:v>4.1112999999999997E-2</c:v>
                </c:pt>
                <c:pt idx="159330">
                  <c:v>4.1112999999999997E-2</c:v>
                </c:pt>
                <c:pt idx="159331">
                  <c:v>4.1112999999999997E-2</c:v>
                </c:pt>
                <c:pt idx="159332">
                  <c:v>4.1113999999999998E-2</c:v>
                </c:pt>
                <c:pt idx="159333">
                  <c:v>4.1113999999999998E-2</c:v>
                </c:pt>
                <c:pt idx="159334">
                  <c:v>4.1114999999999999E-2</c:v>
                </c:pt>
                <c:pt idx="159335">
                  <c:v>4.1116E-2</c:v>
                </c:pt>
                <c:pt idx="159336">
                  <c:v>4.1116E-2</c:v>
                </c:pt>
                <c:pt idx="159337">
                  <c:v>4.1117000000000001E-2</c:v>
                </c:pt>
                <c:pt idx="159338">
                  <c:v>4.1118000000000002E-2</c:v>
                </c:pt>
                <c:pt idx="159339">
                  <c:v>4.1119999999999997E-2</c:v>
                </c:pt>
                <c:pt idx="159340">
                  <c:v>4.1120999999999998E-2</c:v>
                </c:pt>
                <c:pt idx="159341">
                  <c:v>4.1121999999999999E-2</c:v>
                </c:pt>
                <c:pt idx="159342">
                  <c:v>4.1123E-2</c:v>
                </c:pt>
                <c:pt idx="159343">
                  <c:v>4.1125000000000002E-2</c:v>
                </c:pt>
                <c:pt idx="159344">
                  <c:v>4.1126000000000003E-2</c:v>
                </c:pt>
                <c:pt idx="159345">
                  <c:v>4.1126999999999997E-2</c:v>
                </c:pt>
                <c:pt idx="159346">
                  <c:v>4.1128999999999999E-2</c:v>
                </c:pt>
                <c:pt idx="159347">
                  <c:v>4.113E-2</c:v>
                </c:pt>
                <c:pt idx="159348">
                  <c:v>4.1132000000000002E-2</c:v>
                </c:pt>
                <c:pt idx="159349">
                  <c:v>4.1133000000000003E-2</c:v>
                </c:pt>
                <c:pt idx="159350">
                  <c:v>4.1134999999999998E-2</c:v>
                </c:pt>
                <c:pt idx="159351">
                  <c:v>4.1135999999999999E-2</c:v>
                </c:pt>
                <c:pt idx="159352">
                  <c:v>4.1138000000000001E-2</c:v>
                </c:pt>
                <c:pt idx="159353">
                  <c:v>4.1139000000000002E-2</c:v>
                </c:pt>
                <c:pt idx="159354">
                  <c:v>4.1140999999999997E-2</c:v>
                </c:pt>
                <c:pt idx="159355">
                  <c:v>4.1141999999999998E-2</c:v>
                </c:pt>
                <c:pt idx="159356">
                  <c:v>4.1144E-2</c:v>
                </c:pt>
                <c:pt idx="159357">
                  <c:v>4.1145000000000001E-2</c:v>
                </c:pt>
                <c:pt idx="159358">
                  <c:v>4.1146000000000002E-2</c:v>
                </c:pt>
                <c:pt idx="159359">
                  <c:v>4.1147000000000003E-2</c:v>
                </c:pt>
                <c:pt idx="159360">
                  <c:v>4.1148999999999998E-2</c:v>
                </c:pt>
                <c:pt idx="159361">
                  <c:v>4.1149999999999999E-2</c:v>
                </c:pt>
                <c:pt idx="159362">
                  <c:v>4.1151E-2</c:v>
                </c:pt>
                <c:pt idx="159363">
                  <c:v>4.1152000000000001E-2</c:v>
                </c:pt>
                <c:pt idx="159364">
                  <c:v>4.1153000000000002E-2</c:v>
                </c:pt>
                <c:pt idx="159365">
                  <c:v>4.1154000000000003E-2</c:v>
                </c:pt>
                <c:pt idx="159366">
                  <c:v>4.1154999999999997E-2</c:v>
                </c:pt>
                <c:pt idx="159367">
                  <c:v>4.1155999999999998E-2</c:v>
                </c:pt>
                <c:pt idx="159368">
                  <c:v>4.1155999999999998E-2</c:v>
                </c:pt>
                <c:pt idx="159369">
                  <c:v>4.1156999999999999E-2</c:v>
                </c:pt>
                <c:pt idx="159370">
                  <c:v>4.1156999999999999E-2</c:v>
                </c:pt>
                <c:pt idx="159371">
                  <c:v>4.1158E-2</c:v>
                </c:pt>
                <c:pt idx="159372">
                  <c:v>4.1158E-2</c:v>
                </c:pt>
                <c:pt idx="159373">
                  <c:v>4.1159000000000001E-2</c:v>
                </c:pt>
                <c:pt idx="159374">
                  <c:v>4.1159000000000001E-2</c:v>
                </c:pt>
                <c:pt idx="159375">
                  <c:v>4.1159000000000001E-2</c:v>
                </c:pt>
                <c:pt idx="159376">
                  <c:v>4.1160000000000002E-2</c:v>
                </c:pt>
                <c:pt idx="159377">
                  <c:v>4.1160000000000002E-2</c:v>
                </c:pt>
                <c:pt idx="159378">
                  <c:v>4.1160000000000002E-2</c:v>
                </c:pt>
                <c:pt idx="159379">
                  <c:v>4.1160000000000002E-2</c:v>
                </c:pt>
                <c:pt idx="159380">
                  <c:v>4.1160000000000002E-2</c:v>
                </c:pt>
                <c:pt idx="159381">
                  <c:v>4.1160000000000002E-2</c:v>
                </c:pt>
                <c:pt idx="159382">
                  <c:v>4.1160000000000002E-2</c:v>
                </c:pt>
                <c:pt idx="159383">
                  <c:v>4.1160000000000002E-2</c:v>
                </c:pt>
                <c:pt idx="159384">
                  <c:v>4.1160000000000002E-2</c:v>
                </c:pt>
                <c:pt idx="159385">
                  <c:v>4.1160000000000002E-2</c:v>
                </c:pt>
                <c:pt idx="159386">
                  <c:v>4.1160000000000002E-2</c:v>
                </c:pt>
                <c:pt idx="159387">
                  <c:v>4.1160000000000002E-2</c:v>
                </c:pt>
                <c:pt idx="159388">
                  <c:v>4.1160000000000002E-2</c:v>
                </c:pt>
                <c:pt idx="159389">
                  <c:v>4.1160000000000002E-2</c:v>
                </c:pt>
                <c:pt idx="159390">
                  <c:v>4.1160000000000002E-2</c:v>
                </c:pt>
                <c:pt idx="159391">
                  <c:v>4.1160000000000002E-2</c:v>
                </c:pt>
                <c:pt idx="159392">
                  <c:v>4.1160000000000002E-2</c:v>
                </c:pt>
                <c:pt idx="159393">
                  <c:v>4.1160000000000002E-2</c:v>
                </c:pt>
                <c:pt idx="159394">
                  <c:v>4.1160000000000002E-2</c:v>
                </c:pt>
                <c:pt idx="159395">
                  <c:v>4.1160000000000002E-2</c:v>
                </c:pt>
                <c:pt idx="159396">
                  <c:v>4.1160000000000002E-2</c:v>
                </c:pt>
                <c:pt idx="159397">
                  <c:v>4.1161000000000003E-2</c:v>
                </c:pt>
                <c:pt idx="159398">
                  <c:v>4.1161000000000003E-2</c:v>
                </c:pt>
                <c:pt idx="159399">
                  <c:v>4.1161999999999997E-2</c:v>
                </c:pt>
                <c:pt idx="159400">
                  <c:v>4.1161999999999997E-2</c:v>
                </c:pt>
                <c:pt idx="159401">
                  <c:v>4.1161999999999997E-2</c:v>
                </c:pt>
                <c:pt idx="159402">
                  <c:v>4.1162999999999998E-2</c:v>
                </c:pt>
                <c:pt idx="159403">
                  <c:v>4.1162999999999998E-2</c:v>
                </c:pt>
                <c:pt idx="159404">
                  <c:v>4.1163999999999999E-2</c:v>
                </c:pt>
                <c:pt idx="159405">
                  <c:v>4.1165E-2</c:v>
                </c:pt>
                <c:pt idx="159406">
                  <c:v>4.1165E-2</c:v>
                </c:pt>
                <c:pt idx="159407">
                  <c:v>4.1166000000000001E-2</c:v>
                </c:pt>
                <c:pt idx="159408">
                  <c:v>4.1167000000000002E-2</c:v>
                </c:pt>
                <c:pt idx="159409">
                  <c:v>4.1168000000000003E-2</c:v>
                </c:pt>
                <c:pt idx="159410">
                  <c:v>4.1168999999999997E-2</c:v>
                </c:pt>
                <c:pt idx="159411">
                  <c:v>4.1169999999999998E-2</c:v>
                </c:pt>
                <c:pt idx="159412">
                  <c:v>4.1170999999999999E-2</c:v>
                </c:pt>
                <c:pt idx="159413">
                  <c:v>4.1172E-2</c:v>
                </c:pt>
                <c:pt idx="159414">
                  <c:v>4.1173000000000001E-2</c:v>
                </c:pt>
                <c:pt idx="159415">
                  <c:v>4.1174000000000002E-2</c:v>
                </c:pt>
                <c:pt idx="159416">
                  <c:v>4.1174000000000002E-2</c:v>
                </c:pt>
                <c:pt idx="159417">
                  <c:v>4.1175999999999997E-2</c:v>
                </c:pt>
                <c:pt idx="159418">
                  <c:v>4.1176999999999998E-2</c:v>
                </c:pt>
                <c:pt idx="159419">
                  <c:v>4.1177999999999999E-2</c:v>
                </c:pt>
                <c:pt idx="159420">
                  <c:v>4.1179E-2</c:v>
                </c:pt>
                <c:pt idx="159421">
                  <c:v>4.1180000000000001E-2</c:v>
                </c:pt>
                <c:pt idx="159422">
                  <c:v>4.1181000000000002E-2</c:v>
                </c:pt>
                <c:pt idx="159423">
                  <c:v>4.1182000000000003E-2</c:v>
                </c:pt>
                <c:pt idx="159424">
                  <c:v>4.1183999999999998E-2</c:v>
                </c:pt>
                <c:pt idx="159425">
                  <c:v>4.1184999999999999E-2</c:v>
                </c:pt>
                <c:pt idx="159426">
                  <c:v>4.1186E-2</c:v>
                </c:pt>
                <c:pt idx="159427">
                  <c:v>4.1187000000000001E-2</c:v>
                </c:pt>
                <c:pt idx="159428">
                  <c:v>4.1188000000000002E-2</c:v>
                </c:pt>
                <c:pt idx="159429">
                  <c:v>4.1189000000000003E-2</c:v>
                </c:pt>
                <c:pt idx="159430">
                  <c:v>4.1189999999999997E-2</c:v>
                </c:pt>
                <c:pt idx="159431">
                  <c:v>4.1190999999999998E-2</c:v>
                </c:pt>
                <c:pt idx="159432">
                  <c:v>4.1190999999999998E-2</c:v>
                </c:pt>
                <c:pt idx="159433">
                  <c:v>4.1191999999999999E-2</c:v>
                </c:pt>
                <c:pt idx="159434">
                  <c:v>4.1193E-2</c:v>
                </c:pt>
                <c:pt idx="159435">
                  <c:v>4.1194000000000001E-2</c:v>
                </c:pt>
                <c:pt idx="159436">
                  <c:v>4.1195000000000002E-2</c:v>
                </c:pt>
                <c:pt idx="159437">
                  <c:v>4.1196000000000003E-2</c:v>
                </c:pt>
                <c:pt idx="159438">
                  <c:v>4.1196000000000003E-2</c:v>
                </c:pt>
                <c:pt idx="159439">
                  <c:v>4.1196999999999998E-2</c:v>
                </c:pt>
                <c:pt idx="159440">
                  <c:v>4.1197999999999999E-2</c:v>
                </c:pt>
                <c:pt idx="159441">
                  <c:v>4.1197999999999999E-2</c:v>
                </c:pt>
                <c:pt idx="159442">
                  <c:v>4.1199E-2</c:v>
                </c:pt>
                <c:pt idx="159443">
                  <c:v>4.1199E-2</c:v>
                </c:pt>
                <c:pt idx="159444">
                  <c:v>4.1200000000000001E-2</c:v>
                </c:pt>
                <c:pt idx="159445">
                  <c:v>4.1200000000000001E-2</c:v>
                </c:pt>
                <c:pt idx="159446">
                  <c:v>4.1201000000000002E-2</c:v>
                </c:pt>
                <c:pt idx="159447">
                  <c:v>4.1201000000000002E-2</c:v>
                </c:pt>
                <c:pt idx="159448">
                  <c:v>4.1201000000000002E-2</c:v>
                </c:pt>
                <c:pt idx="159449">
                  <c:v>4.1202000000000003E-2</c:v>
                </c:pt>
                <c:pt idx="159450">
                  <c:v>4.1202000000000003E-2</c:v>
                </c:pt>
                <c:pt idx="159451">
                  <c:v>4.1202000000000003E-2</c:v>
                </c:pt>
                <c:pt idx="159452">
                  <c:v>4.1202000000000003E-2</c:v>
                </c:pt>
                <c:pt idx="159453">
                  <c:v>4.1202000000000003E-2</c:v>
                </c:pt>
                <c:pt idx="159454">
                  <c:v>4.1202000000000003E-2</c:v>
                </c:pt>
                <c:pt idx="159455">
                  <c:v>4.1202000000000003E-2</c:v>
                </c:pt>
                <c:pt idx="159456">
                  <c:v>4.1202000000000003E-2</c:v>
                </c:pt>
                <c:pt idx="159457">
                  <c:v>4.1202000000000003E-2</c:v>
                </c:pt>
                <c:pt idx="159458">
                  <c:v>4.1202999999999997E-2</c:v>
                </c:pt>
                <c:pt idx="159459">
                  <c:v>4.1202999999999997E-2</c:v>
                </c:pt>
                <c:pt idx="159460">
                  <c:v>4.1202999999999997E-2</c:v>
                </c:pt>
                <c:pt idx="159461">
                  <c:v>4.1202000000000003E-2</c:v>
                </c:pt>
                <c:pt idx="159462">
                  <c:v>4.1202000000000003E-2</c:v>
                </c:pt>
                <c:pt idx="159463">
                  <c:v>4.1202000000000003E-2</c:v>
                </c:pt>
                <c:pt idx="159464">
                  <c:v>4.1202000000000003E-2</c:v>
                </c:pt>
                <c:pt idx="159465">
                  <c:v>4.1202000000000003E-2</c:v>
                </c:pt>
                <c:pt idx="159466">
                  <c:v>4.1202000000000003E-2</c:v>
                </c:pt>
                <c:pt idx="159467">
                  <c:v>4.1201000000000002E-2</c:v>
                </c:pt>
                <c:pt idx="159468">
                  <c:v>4.1201000000000002E-2</c:v>
                </c:pt>
                <c:pt idx="159469">
                  <c:v>4.1201000000000002E-2</c:v>
                </c:pt>
                <c:pt idx="159470">
                  <c:v>4.1201000000000002E-2</c:v>
                </c:pt>
                <c:pt idx="159471">
                  <c:v>4.1201000000000002E-2</c:v>
                </c:pt>
                <c:pt idx="159472">
                  <c:v>4.1201000000000002E-2</c:v>
                </c:pt>
                <c:pt idx="159473">
                  <c:v>4.1201000000000002E-2</c:v>
                </c:pt>
                <c:pt idx="159474">
                  <c:v>4.1200000000000001E-2</c:v>
                </c:pt>
                <c:pt idx="159475">
                  <c:v>4.1200000000000001E-2</c:v>
                </c:pt>
                <c:pt idx="159476">
                  <c:v>4.1200000000000001E-2</c:v>
                </c:pt>
                <c:pt idx="159477">
                  <c:v>4.1200000000000001E-2</c:v>
                </c:pt>
                <c:pt idx="159478">
                  <c:v>4.1199E-2</c:v>
                </c:pt>
                <c:pt idx="159479">
                  <c:v>4.1199E-2</c:v>
                </c:pt>
                <c:pt idx="159480">
                  <c:v>4.1199E-2</c:v>
                </c:pt>
                <c:pt idx="159481">
                  <c:v>4.1199E-2</c:v>
                </c:pt>
                <c:pt idx="159482">
                  <c:v>4.1199E-2</c:v>
                </c:pt>
                <c:pt idx="159483">
                  <c:v>4.1199E-2</c:v>
                </c:pt>
                <c:pt idx="159484">
                  <c:v>4.1199E-2</c:v>
                </c:pt>
                <c:pt idx="159485">
                  <c:v>4.1197999999999999E-2</c:v>
                </c:pt>
                <c:pt idx="159486">
                  <c:v>4.1197999999999999E-2</c:v>
                </c:pt>
                <c:pt idx="159487">
                  <c:v>4.1197999999999999E-2</c:v>
                </c:pt>
                <c:pt idx="159488">
                  <c:v>4.1197999999999999E-2</c:v>
                </c:pt>
                <c:pt idx="159489">
                  <c:v>4.1197999999999999E-2</c:v>
                </c:pt>
                <c:pt idx="159490">
                  <c:v>4.1196999999999998E-2</c:v>
                </c:pt>
                <c:pt idx="159491">
                  <c:v>4.1196999999999998E-2</c:v>
                </c:pt>
                <c:pt idx="159492">
                  <c:v>4.1196999999999998E-2</c:v>
                </c:pt>
                <c:pt idx="159493">
                  <c:v>4.1196999999999998E-2</c:v>
                </c:pt>
                <c:pt idx="159494">
                  <c:v>4.1196999999999998E-2</c:v>
                </c:pt>
                <c:pt idx="159495">
                  <c:v>4.1196999999999998E-2</c:v>
                </c:pt>
                <c:pt idx="159496">
                  <c:v>4.1196999999999998E-2</c:v>
                </c:pt>
                <c:pt idx="159497">
                  <c:v>4.1196000000000003E-2</c:v>
                </c:pt>
                <c:pt idx="159498">
                  <c:v>4.1196000000000003E-2</c:v>
                </c:pt>
                <c:pt idx="159499">
                  <c:v>4.1196000000000003E-2</c:v>
                </c:pt>
                <c:pt idx="159500">
                  <c:v>4.1195000000000002E-2</c:v>
                </c:pt>
                <c:pt idx="159501">
                  <c:v>4.1195000000000002E-2</c:v>
                </c:pt>
                <c:pt idx="159502">
                  <c:v>4.1195000000000002E-2</c:v>
                </c:pt>
                <c:pt idx="159503">
                  <c:v>4.1195000000000002E-2</c:v>
                </c:pt>
                <c:pt idx="159504">
                  <c:v>4.1194000000000001E-2</c:v>
                </c:pt>
                <c:pt idx="159505">
                  <c:v>4.1194000000000001E-2</c:v>
                </c:pt>
                <c:pt idx="159506">
                  <c:v>4.1193E-2</c:v>
                </c:pt>
                <c:pt idx="159507">
                  <c:v>4.1193E-2</c:v>
                </c:pt>
                <c:pt idx="159508">
                  <c:v>4.1191999999999999E-2</c:v>
                </c:pt>
                <c:pt idx="159509">
                  <c:v>4.1191999999999999E-2</c:v>
                </c:pt>
                <c:pt idx="159510">
                  <c:v>4.1190999999999998E-2</c:v>
                </c:pt>
                <c:pt idx="159511">
                  <c:v>4.1190999999999998E-2</c:v>
                </c:pt>
                <c:pt idx="159512">
                  <c:v>4.1189999999999997E-2</c:v>
                </c:pt>
                <c:pt idx="159513">
                  <c:v>4.1189000000000003E-2</c:v>
                </c:pt>
                <c:pt idx="159514">
                  <c:v>4.1188000000000002E-2</c:v>
                </c:pt>
                <c:pt idx="159515">
                  <c:v>4.1188000000000002E-2</c:v>
                </c:pt>
                <c:pt idx="159516">
                  <c:v>4.1187000000000001E-2</c:v>
                </c:pt>
                <c:pt idx="159517">
                  <c:v>4.1186E-2</c:v>
                </c:pt>
                <c:pt idx="159518">
                  <c:v>4.1184999999999999E-2</c:v>
                </c:pt>
                <c:pt idx="159519">
                  <c:v>4.1183999999999998E-2</c:v>
                </c:pt>
                <c:pt idx="159520">
                  <c:v>4.1182999999999997E-2</c:v>
                </c:pt>
                <c:pt idx="159521">
                  <c:v>4.1182000000000003E-2</c:v>
                </c:pt>
                <c:pt idx="159522">
                  <c:v>4.1181000000000002E-2</c:v>
                </c:pt>
                <c:pt idx="159523">
                  <c:v>4.1180000000000001E-2</c:v>
                </c:pt>
                <c:pt idx="159524">
                  <c:v>4.1179E-2</c:v>
                </c:pt>
                <c:pt idx="159525">
                  <c:v>4.1177999999999999E-2</c:v>
                </c:pt>
                <c:pt idx="159526">
                  <c:v>4.1175999999999997E-2</c:v>
                </c:pt>
                <c:pt idx="159527">
                  <c:v>4.1175000000000003E-2</c:v>
                </c:pt>
                <c:pt idx="159528">
                  <c:v>4.1174000000000002E-2</c:v>
                </c:pt>
                <c:pt idx="159529">
                  <c:v>4.1173000000000001E-2</c:v>
                </c:pt>
                <c:pt idx="159530">
                  <c:v>4.1172E-2</c:v>
                </c:pt>
                <c:pt idx="159531">
                  <c:v>4.1169999999999998E-2</c:v>
                </c:pt>
                <c:pt idx="159532">
                  <c:v>4.1168999999999997E-2</c:v>
                </c:pt>
                <c:pt idx="159533">
                  <c:v>4.1168000000000003E-2</c:v>
                </c:pt>
                <c:pt idx="159534">
                  <c:v>4.1166000000000001E-2</c:v>
                </c:pt>
                <c:pt idx="159535">
                  <c:v>4.1165E-2</c:v>
                </c:pt>
                <c:pt idx="159536">
                  <c:v>4.1162999999999998E-2</c:v>
                </c:pt>
                <c:pt idx="159537">
                  <c:v>4.1161999999999997E-2</c:v>
                </c:pt>
                <c:pt idx="159538">
                  <c:v>4.1161000000000003E-2</c:v>
                </c:pt>
                <c:pt idx="159539">
                  <c:v>4.1160000000000002E-2</c:v>
                </c:pt>
                <c:pt idx="159540">
                  <c:v>4.1158E-2</c:v>
                </c:pt>
                <c:pt idx="159541">
                  <c:v>4.1156999999999999E-2</c:v>
                </c:pt>
                <c:pt idx="159542">
                  <c:v>4.1155999999999998E-2</c:v>
                </c:pt>
                <c:pt idx="159543">
                  <c:v>4.1154999999999997E-2</c:v>
                </c:pt>
                <c:pt idx="159544">
                  <c:v>4.1154000000000003E-2</c:v>
                </c:pt>
                <c:pt idx="159545">
                  <c:v>4.1153000000000002E-2</c:v>
                </c:pt>
                <c:pt idx="159546">
                  <c:v>4.1151E-2</c:v>
                </c:pt>
                <c:pt idx="159547">
                  <c:v>4.1149999999999999E-2</c:v>
                </c:pt>
                <c:pt idx="159548">
                  <c:v>4.1148999999999998E-2</c:v>
                </c:pt>
                <c:pt idx="159549">
                  <c:v>4.1148999999999998E-2</c:v>
                </c:pt>
                <c:pt idx="159550">
                  <c:v>4.1147999999999997E-2</c:v>
                </c:pt>
                <c:pt idx="159551">
                  <c:v>4.1147000000000003E-2</c:v>
                </c:pt>
                <c:pt idx="159552">
                  <c:v>4.1147000000000003E-2</c:v>
                </c:pt>
                <c:pt idx="159553">
                  <c:v>4.1146000000000002E-2</c:v>
                </c:pt>
                <c:pt idx="159554">
                  <c:v>4.1146000000000002E-2</c:v>
                </c:pt>
                <c:pt idx="159555">
                  <c:v>4.1145000000000001E-2</c:v>
                </c:pt>
                <c:pt idx="159556">
                  <c:v>4.1145000000000001E-2</c:v>
                </c:pt>
                <c:pt idx="159557">
                  <c:v>4.1144E-2</c:v>
                </c:pt>
                <c:pt idx="159558">
                  <c:v>4.1144E-2</c:v>
                </c:pt>
                <c:pt idx="159559">
                  <c:v>4.1144E-2</c:v>
                </c:pt>
                <c:pt idx="159560">
                  <c:v>4.1144E-2</c:v>
                </c:pt>
                <c:pt idx="159561">
                  <c:v>4.1144E-2</c:v>
                </c:pt>
                <c:pt idx="159562">
                  <c:v>4.1145000000000001E-2</c:v>
                </c:pt>
                <c:pt idx="159563">
                  <c:v>4.1145000000000001E-2</c:v>
                </c:pt>
                <c:pt idx="159564">
                  <c:v>4.1146000000000002E-2</c:v>
                </c:pt>
                <c:pt idx="159565">
                  <c:v>4.1146000000000002E-2</c:v>
                </c:pt>
                <c:pt idx="159566">
                  <c:v>4.1147000000000003E-2</c:v>
                </c:pt>
                <c:pt idx="159567">
                  <c:v>4.1147999999999997E-2</c:v>
                </c:pt>
                <c:pt idx="159568">
                  <c:v>4.1147999999999997E-2</c:v>
                </c:pt>
                <c:pt idx="159569">
                  <c:v>4.1148999999999998E-2</c:v>
                </c:pt>
                <c:pt idx="159570">
                  <c:v>4.1149999999999999E-2</c:v>
                </c:pt>
                <c:pt idx="159571">
                  <c:v>4.1152000000000001E-2</c:v>
                </c:pt>
                <c:pt idx="159572">
                  <c:v>4.1153000000000002E-2</c:v>
                </c:pt>
                <c:pt idx="159573">
                  <c:v>4.1154000000000003E-2</c:v>
                </c:pt>
                <c:pt idx="159574">
                  <c:v>4.1155999999999998E-2</c:v>
                </c:pt>
                <c:pt idx="159575">
                  <c:v>4.1156999999999999E-2</c:v>
                </c:pt>
                <c:pt idx="159576">
                  <c:v>4.1159000000000001E-2</c:v>
                </c:pt>
                <c:pt idx="159577">
                  <c:v>4.1161000000000003E-2</c:v>
                </c:pt>
                <c:pt idx="159578">
                  <c:v>4.1162999999999998E-2</c:v>
                </c:pt>
                <c:pt idx="159579">
                  <c:v>4.1163999999999999E-2</c:v>
                </c:pt>
                <c:pt idx="159580">
                  <c:v>4.1166000000000001E-2</c:v>
                </c:pt>
                <c:pt idx="159581">
                  <c:v>4.1168000000000003E-2</c:v>
                </c:pt>
                <c:pt idx="159582">
                  <c:v>4.1169999999999998E-2</c:v>
                </c:pt>
                <c:pt idx="159583">
                  <c:v>4.1172E-2</c:v>
                </c:pt>
                <c:pt idx="159584">
                  <c:v>4.1174000000000002E-2</c:v>
                </c:pt>
                <c:pt idx="159585">
                  <c:v>4.1176999999999998E-2</c:v>
                </c:pt>
                <c:pt idx="159586">
                  <c:v>4.1179E-2</c:v>
                </c:pt>
                <c:pt idx="159587">
                  <c:v>4.1181000000000002E-2</c:v>
                </c:pt>
                <c:pt idx="159588">
                  <c:v>4.1182999999999997E-2</c:v>
                </c:pt>
                <c:pt idx="159589">
                  <c:v>4.1186E-2</c:v>
                </c:pt>
                <c:pt idx="159590">
                  <c:v>4.1188000000000002E-2</c:v>
                </c:pt>
                <c:pt idx="159591">
                  <c:v>4.1189999999999997E-2</c:v>
                </c:pt>
                <c:pt idx="159592">
                  <c:v>4.1191999999999999E-2</c:v>
                </c:pt>
                <c:pt idx="159593">
                  <c:v>4.1195000000000002E-2</c:v>
                </c:pt>
                <c:pt idx="159594">
                  <c:v>4.1196999999999998E-2</c:v>
                </c:pt>
                <c:pt idx="159595">
                  <c:v>4.1199E-2</c:v>
                </c:pt>
                <c:pt idx="159596">
                  <c:v>4.1201000000000002E-2</c:v>
                </c:pt>
                <c:pt idx="159597">
                  <c:v>4.1203999999999998E-2</c:v>
                </c:pt>
                <c:pt idx="159598">
                  <c:v>4.1206E-2</c:v>
                </c:pt>
                <c:pt idx="159599">
                  <c:v>4.1208000000000002E-2</c:v>
                </c:pt>
                <c:pt idx="159600">
                  <c:v>4.1209999999999997E-2</c:v>
                </c:pt>
                <c:pt idx="159601">
                  <c:v>4.1211999999999999E-2</c:v>
                </c:pt>
                <c:pt idx="159602">
                  <c:v>4.1214000000000001E-2</c:v>
                </c:pt>
                <c:pt idx="159603">
                  <c:v>4.1216000000000003E-2</c:v>
                </c:pt>
                <c:pt idx="159604">
                  <c:v>4.1217999999999998E-2</c:v>
                </c:pt>
                <c:pt idx="159605">
                  <c:v>4.122E-2</c:v>
                </c:pt>
                <c:pt idx="159606">
                  <c:v>4.1221000000000001E-2</c:v>
                </c:pt>
                <c:pt idx="159607">
                  <c:v>4.1223000000000003E-2</c:v>
                </c:pt>
                <c:pt idx="159608">
                  <c:v>4.1224999999999998E-2</c:v>
                </c:pt>
                <c:pt idx="159609">
                  <c:v>4.1225999999999999E-2</c:v>
                </c:pt>
                <c:pt idx="159610">
                  <c:v>4.1228000000000001E-2</c:v>
                </c:pt>
                <c:pt idx="159611">
                  <c:v>4.1229000000000002E-2</c:v>
                </c:pt>
                <c:pt idx="159612">
                  <c:v>4.1230999999999997E-2</c:v>
                </c:pt>
                <c:pt idx="159613">
                  <c:v>4.1231999999999998E-2</c:v>
                </c:pt>
                <c:pt idx="159614">
                  <c:v>4.1232999999999999E-2</c:v>
                </c:pt>
                <c:pt idx="159615">
                  <c:v>4.1234E-2</c:v>
                </c:pt>
                <c:pt idx="159616">
                  <c:v>4.1235000000000001E-2</c:v>
                </c:pt>
                <c:pt idx="159617">
                  <c:v>4.1236000000000002E-2</c:v>
                </c:pt>
                <c:pt idx="159618">
                  <c:v>4.1237000000000003E-2</c:v>
                </c:pt>
                <c:pt idx="159619">
                  <c:v>4.1237999999999997E-2</c:v>
                </c:pt>
                <c:pt idx="159620">
                  <c:v>4.1238999999999998E-2</c:v>
                </c:pt>
                <c:pt idx="159621">
                  <c:v>4.1239999999999999E-2</c:v>
                </c:pt>
                <c:pt idx="159622">
                  <c:v>4.1239999999999999E-2</c:v>
                </c:pt>
                <c:pt idx="159623">
                  <c:v>4.1241E-2</c:v>
                </c:pt>
                <c:pt idx="159624">
                  <c:v>4.1241E-2</c:v>
                </c:pt>
                <c:pt idx="159625">
                  <c:v>4.1242000000000001E-2</c:v>
                </c:pt>
                <c:pt idx="159626">
                  <c:v>4.1242000000000001E-2</c:v>
                </c:pt>
                <c:pt idx="159627">
                  <c:v>4.1243000000000002E-2</c:v>
                </c:pt>
                <c:pt idx="159628">
                  <c:v>4.1243000000000002E-2</c:v>
                </c:pt>
                <c:pt idx="159629">
                  <c:v>4.1243000000000002E-2</c:v>
                </c:pt>
                <c:pt idx="159630">
                  <c:v>4.1243000000000002E-2</c:v>
                </c:pt>
                <c:pt idx="159631">
                  <c:v>4.1243000000000002E-2</c:v>
                </c:pt>
                <c:pt idx="159632">
                  <c:v>4.1243000000000002E-2</c:v>
                </c:pt>
                <c:pt idx="159633">
                  <c:v>4.1243000000000002E-2</c:v>
                </c:pt>
                <c:pt idx="159634">
                  <c:v>4.1243000000000002E-2</c:v>
                </c:pt>
                <c:pt idx="159635">
                  <c:v>4.1243000000000002E-2</c:v>
                </c:pt>
                <c:pt idx="159636">
                  <c:v>4.1243000000000002E-2</c:v>
                </c:pt>
                <c:pt idx="159637">
                  <c:v>4.1243000000000002E-2</c:v>
                </c:pt>
                <c:pt idx="159638">
                  <c:v>4.1243000000000002E-2</c:v>
                </c:pt>
                <c:pt idx="159639">
                  <c:v>4.1242000000000001E-2</c:v>
                </c:pt>
                <c:pt idx="159640">
                  <c:v>4.1242000000000001E-2</c:v>
                </c:pt>
                <c:pt idx="159641">
                  <c:v>4.1241E-2</c:v>
                </c:pt>
                <c:pt idx="159642">
                  <c:v>4.1241E-2</c:v>
                </c:pt>
                <c:pt idx="159643">
                  <c:v>4.1239999999999999E-2</c:v>
                </c:pt>
                <c:pt idx="159644">
                  <c:v>4.1239999999999999E-2</c:v>
                </c:pt>
                <c:pt idx="159645">
                  <c:v>4.1238999999999998E-2</c:v>
                </c:pt>
                <c:pt idx="159646">
                  <c:v>4.1238999999999998E-2</c:v>
                </c:pt>
                <c:pt idx="159647">
                  <c:v>4.1237999999999997E-2</c:v>
                </c:pt>
                <c:pt idx="159648">
                  <c:v>4.1237999999999997E-2</c:v>
                </c:pt>
                <c:pt idx="159649">
                  <c:v>4.1237000000000003E-2</c:v>
                </c:pt>
                <c:pt idx="159650">
                  <c:v>4.1236000000000002E-2</c:v>
                </c:pt>
                <c:pt idx="159651">
                  <c:v>4.1235000000000001E-2</c:v>
                </c:pt>
                <c:pt idx="159652">
                  <c:v>4.1234E-2</c:v>
                </c:pt>
                <c:pt idx="159653">
                  <c:v>4.1234E-2</c:v>
                </c:pt>
                <c:pt idx="159654">
                  <c:v>4.1232999999999999E-2</c:v>
                </c:pt>
                <c:pt idx="159655">
                  <c:v>4.1231999999999998E-2</c:v>
                </c:pt>
                <c:pt idx="159656">
                  <c:v>4.1230999999999997E-2</c:v>
                </c:pt>
                <c:pt idx="159657">
                  <c:v>4.1230000000000003E-2</c:v>
                </c:pt>
                <c:pt idx="159658">
                  <c:v>4.1229000000000002E-2</c:v>
                </c:pt>
                <c:pt idx="159659">
                  <c:v>4.1228000000000001E-2</c:v>
                </c:pt>
                <c:pt idx="159660">
                  <c:v>4.1227E-2</c:v>
                </c:pt>
                <c:pt idx="159661">
                  <c:v>4.1225999999999999E-2</c:v>
                </c:pt>
                <c:pt idx="159662">
                  <c:v>4.1224999999999998E-2</c:v>
                </c:pt>
                <c:pt idx="159663">
                  <c:v>4.1223999999999997E-2</c:v>
                </c:pt>
                <c:pt idx="159664">
                  <c:v>4.1222000000000002E-2</c:v>
                </c:pt>
                <c:pt idx="159665">
                  <c:v>4.1221000000000001E-2</c:v>
                </c:pt>
                <c:pt idx="159666">
                  <c:v>4.122E-2</c:v>
                </c:pt>
                <c:pt idx="159667">
                  <c:v>4.1218999999999999E-2</c:v>
                </c:pt>
                <c:pt idx="159668">
                  <c:v>4.1217999999999998E-2</c:v>
                </c:pt>
                <c:pt idx="159669">
                  <c:v>4.1216999999999997E-2</c:v>
                </c:pt>
                <c:pt idx="159670">
                  <c:v>4.1216000000000003E-2</c:v>
                </c:pt>
                <c:pt idx="159671">
                  <c:v>4.1215000000000002E-2</c:v>
                </c:pt>
                <c:pt idx="159672">
                  <c:v>4.1214000000000001E-2</c:v>
                </c:pt>
                <c:pt idx="159673">
                  <c:v>4.1213E-2</c:v>
                </c:pt>
                <c:pt idx="159674">
                  <c:v>4.1210999999999998E-2</c:v>
                </c:pt>
                <c:pt idx="159675">
                  <c:v>4.1209999999999997E-2</c:v>
                </c:pt>
                <c:pt idx="159676">
                  <c:v>4.1209000000000003E-2</c:v>
                </c:pt>
                <c:pt idx="159677">
                  <c:v>4.1208000000000002E-2</c:v>
                </c:pt>
                <c:pt idx="159678">
                  <c:v>4.1208000000000002E-2</c:v>
                </c:pt>
                <c:pt idx="159679">
                  <c:v>4.1207000000000001E-2</c:v>
                </c:pt>
                <c:pt idx="159680">
                  <c:v>4.1206E-2</c:v>
                </c:pt>
                <c:pt idx="159681">
                  <c:v>4.1206E-2</c:v>
                </c:pt>
                <c:pt idx="159682">
                  <c:v>4.1204999999999999E-2</c:v>
                </c:pt>
                <c:pt idx="159683">
                  <c:v>4.1204999999999999E-2</c:v>
                </c:pt>
                <c:pt idx="159684">
                  <c:v>4.1204999999999999E-2</c:v>
                </c:pt>
                <c:pt idx="159685">
                  <c:v>4.1204999999999999E-2</c:v>
                </c:pt>
                <c:pt idx="159686">
                  <c:v>4.1204999999999999E-2</c:v>
                </c:pt>
                <c:pt idx="159687">
                  <c:v>4.1204999999999999E-2</c:v>
                </c:pt>
                <c:pt idx="159688">
                  <c:v>4.1204999999999999E-2</c:v>
                </c:pt>
                <c:pt idx="159689">
                  <c:v>4.1206E-2</c:v>
                </c:pt>
                <c:pt idx="159690">
                  <c:v>4.1206E-2</c:v>
                </c:pt>
                <c:pt idx="159691">
                  <c:v>4.1207000000000001E-2</c:v>
                </c:pt>
                <c:pt idx="159692">
                  <c:v>4.1209000000000003E-2</c:v>
                </c:pt>
                <c:pt idx="159693">
                  <c:v>4.1209999999999997E-2</c:v>
                </c:pt>
                <c:pt idx="159694">
                  <c:v>4.1211999999999999E-2</c:v>
                </c:pt>
                <c:pt idx="159695">
                  <c:v>4.1214000000000001E-2</c:v>
                </c:pt>
                <c:pt idx="159696">
                  <c:v>4.1216999999999997E-2</c:v>
                </c:pt>
                <c:pt idx="159697">
                  <c:v>4.122E-2</c:v>
                </c:pt>
                <c:pt idx="159698">
                  <c:v>4.1223000000000003E-2</c:v>
                </c:pt>
                <c:pt idx="159699">
                  <c:v>4.1225999999999999E-2</c:v>
                </c:pt>
                <c:pt idx="159700">
                  <c:v>4.1230000000000003E-2</c:v>
                </c:pt>
                <c:pt idx="159701">
                  <c:v>4.1235000000000001E-2</c:v>
                </c:pt>
                <c:pt idx="159702">
                  <c:v>4.1239999999999999E-2</c:v>
                </c:pt>
                <c:pt idx="159703">
                  <c:v>4.1245999999999998E-2</c:v>
                </c:pt>
                <c:pt idx="159704">
                  <c:v>4.1251999999999997E-2</c:v>
                </c:pt>
                <c:pt idx="159705">
                  <c:v>4.1258999999999997E-2</c:v>
                </c:pt>
                <c:pt idx="159706">
                  <c:v>4.1265999999999997E-2</c:v>
                </c:pt>
                <c:pt idx="159707">
                  <c:v>4.1273999999999998E-2</c:v>
                </c:pt>
                <c:pt idx="159708">
                  <c:v>4.1281999999999999E-2</c:v>
                </c:pt>
                <c:pt idx="159709">
                  <c:v>4.1291000000000001E-2</c:v>
                </c:pt>
                <c:pt idx="159710">
                  <c:v>4.1300999999999997E-2</c:v>
                </c:pt>
                <c:pt idx="159711">
                  <c:v>4.1311E-2</c:v>
                </c:pt>
                <c:pt idx="159712">
                  <c:v>4.1321999999999998E-2</c:v>
                </c:pt>
                <c:pt idx="159713">
                  <c:v>4.1334000000000003E-2</c:v>
                </c:pt>
                <c:pt idx="159714">
                  <c:v>4.1347000000000002E-2</c:v>
                </c:pt>
                <c:pt idx="159715">
                  <c:v>4.1360000000000001E-2</c:v>
                </c:pt>
                <c:pt idx="159716">
                  <c:v>4.1374000000000001E-2</c:v>
                </c:pt>
                <c:pt idx="159717">
                  <c:v>4.1389000000000002E-2</c:v>
                </c:pt>
                <c:pt idx="159718">
                  <c:v>4.1404999999999997E-2</c:v>
                </c:pt>
                <c:pt idx="159719">
                  <c:v>4.1420999999999999E-2</c:v>
                </c:pt>
                <c:pt idx="159720">
                  <c:v>4.1438999999999997E-2</c:v>
                </c:pt>
                <c:pt idx="159721">
                  <c:v>4.1457000000000001E-2</c:v>
                </c:pt>
                <c:pt idx="159722">
                  <c:v>4.1474999999999998E-2</c:v>
                </c:pt>
                <c:pt idx="159723">
                  <c:v>4.1494999999999997E-2</c:v>
                </c:pt>
                <c:pt idx="159724">
                  <c:v>4.1515000000000003E-2</c:v>
                </c:pt>
                <c:pt idx="159725">
                  <c:v>4.1535999999999997E-2</c:v>
                </c:pt>
                <c:pt idx="159726">
                  <c:v>4.1557999999999998E-2</c:v>
                </c:pt>
                <c:pt idx="159727">
                  <c:v>4.1581E-2</c:v>
                </c:pt>
                <c:pt idx="159728">
                  <c:v>4.1605000000000003E-2</c:v>
                </c:pt>
                <c:pt idx="159729">
                  <c:v>4.1628999999999999E-2</c:v>
                </c:pt>
                <c:pt idx="159730">
                  <c:v>4.1654999999999998E-2</c:v>
                </c:pt>
                <c:pt idx="159731">
                  <c:v>4.1680000000000002E-2</c:v>
                </c:pt>
                <c:pt idx="159732">
                  <c:v>4.1707000000000001E-2</c:v>
                </c:pt>
                <c:pt idx="159733">
                  <c:v>4.1734E-2</c:v>
                </c:pt>
                <c:pt idx="159734">
                  <c:v>4.1762000000000001E-2</c:v>
                </c:pt>
                <c:pt idx="159735">
                  <c:v>4.1791000000000002E-2</c:v>
                </c:pt>
                <c:pt idx="159736">
                  <c:v>4.1820999999999997E-2</c:v>
                </c:pt>
                <c:pt idx="159737">
                  <c:v>4.1850999999999999E-2</c:v>
                </c:pt>
                <c:pt idx="159738">
                  <c:v>4.1882000000000003E-2</c:v>
                </c:pt>
                <c:pt idx="159739">
                  <c:v>4.1912999999999999E-2</c:v>
                </c:pt>
                <c:pt idx="159740">
                  <c:v>4.1945000000000003E-2</c:v>
                </c:pt>
                <c:pt idx="159741">
                  <c:v>4.1978000000000001E-2</c:v>
                </c:pt>
                <c:pt idx="159742">
                  <c:v>4.2011E-2</c:v>
                </c:pt>
                <c:pt idx="159743">
                  <c:v>4.2043999999999998E-2</c:v>
                </c:pt>
                <c:pt idx="159744">
                  <c:v>4.2077999999999997E-2</c:v>
                </c:pt>
                <c:pt idx="159745">
                  <c:v>4.2111999999999997E-2</c:v>
                </c:pt>
                <c:pt idx="159746">
                  <c:v>4.2146999999999997E-2</c:v>
                </c:pt>
                <c:pt idx="159747">
                  <c:v>4.2181999999999997E-2</c:v>
                </c:pt>
                <c:pt idx="159748">
                  <c:v>4.2217999999999999E-2</c:v>
                </c:pt>
                <c:pt idx="159749">
                  <c:v>4.2252999999999999E-2</c:v>
                </c:pt>
                <c:pt idx="159750">
                  <c:v>4.2289E-2</c:v>
                </c:pt>
                <c:pt idx="159751">
                  <c:v>4.2325000000000002E-2</c:v>
                </c:pt>
                <c:pt idx="159752">
                  <c:v>4.2361999999999997E-2</c:v>
                </c:pt>
                <c:pt idx="159753">
                  <c:v>4.2397999999999998E-2</c:v>
                </c:pt>
                <c:pt idx="159754">
                  <c:v>4.2435E-2</c:v>
                </c:pt>
                <c:pt idx="159755">
                  <c:v>4.2471000000000002E-2</c:v>
                </c:pt>
                <c:pt idx="159756">
                  <c:v>4.2507999999999997E-2</c:v>
                </c:pt>
                <c:pt idx="159757">
                  <c:v>4.2543999999999998E-2</c:v>
                </c:pt>
                <c:pt idx="159758">
                  <c:v>4.258E-2</c:v>
                </c:pt>
                <c:pt idx="159759">
                  <c:v>4.2617000000000002E-2</c:v>
                </c:pt>
                <c:pt idx="159760">
                  <c:v>4.2653000000000003E-2</c:v>
                </c:pt>
                <c:pt idx="159761">
                  <c:v>4.2688999999999998E-2</c:v>
                </c:pt>
                <c:pt idx="159762">
                  <c:v>4.2723999999999998E-2</c:v>
                </c:pt>
                <c:pt idx="159763">
                  <c:v>4.2759999999999999E-2</c:v>
                </c:pt>
                <c:pt idx="159764">
                  <c:v>4.2795E-2</c:v>
                </c:pt>
                <c:pt idx="159765">
                  <c:v>4.283E-2</c:v>
                </c:pt>
                <c:pt idx="159766">
                  <c:v>4.2863999999999999E-2</c:v>
                </c:pt>
                <c:pt idx="159767">
                  <c:v>4.2897999999999999E-2</c:v>
                </c:pt>
                <c:pt idx="159768">
                  <c:v>4.2930999999999997E-2</c:v>
                </c:pt>
                <c:pt idx="159769">
                  <c:v>4.2964000000000002E-2</c:v>
                </c:pt>
                <c:pt idx="159770">
                  <c:v>4.2995999999999999E-2</c:v>
                </c:pt>
                <c:pt idx="159771">
                  <c:v>4.3027999999999997E-2</c:v>
                </c:pt>
                <c:pt idx="159772">
                  <c:v>4.3059E-2</c:v>
                </c:pt>
                <c:pt idx="159773">
                  <c:v>4.3090000000000003E-2</c:v>
                </c:pt>
                <c:pt idx="159774">
                  <c:v>4.3119999999999999E-2</c:v>
                </c:pt>
                <c:pt idx="159775">
                  <c:v>4.3149E-2</c:v>
                </c:pt>
                <c:pt idx="159776">
                  <c:v>4.3178000000000001E-2</c:v>
                </c:pt>
                <c:pt idx="159777">
                  <c:v>4.3206000000000001E-2</c:v>
                </c:pt>
                <c:pt idx="159778">
                  <c:v>4.3233000000000001E-2</c:v>
                </c:pt>
                <c:pt idx="159779">
                  <c:v>4.3258999999999999E-2</c:v>
                </c:pt>
                <c:pt idx="159780">
                  <c:v>4.3284000000000003E-2</c:v>
                </c:pt>
                <c:pt idx="159781">
                  <c:v>4.3309E-2</c:v>
                </c:pt>
                <c:pt idx="159782">
                  <c:v>4.3333000000000003E-2</c:v>
                </c:pt>
                <c:pt idx="159783">
                  <c:v>4.3355999999999999E-2</c:v>
                </c:pt>
                <c:pt idx="159784">
                  <c:v>4.3378E-2</c:v>
                </c:pt>
                <c:pt idx="159785">
                  <c:v>4.3400000000000001E-2</c:v>
                </c:pt>
                <c:pt idx="159786">
                  <c:v>4.342E-2</c:v>
                </c:pt>
                <c:pt idx="159787">
                  <c:v>4.3439999999999999E-2</c:v>
                </c:pt>
                <c:pt idx="159788">
                  <c:v>4.3458999999999998E-2</c:v>
                </c:pt>
                <c:pt idx="159789">
                  <c:v>4.3477000000000002E-2</c:v>
                </c:pt>
                <c:pt idx="159790">
                  <c:v>4.3493999999999998E-2</c:v>
                </c:pt>
                <c:pt idx="159791">
                  <c:v>4.3511000000000001E-2</c:v>
                </c:pt>
                <c:pt idx="159792">
                  <c:v>4.3526000000000002E-2</c:v>
                </c:pt>
                <c:pt idx="159793">
                  <c:v>4.3541000000000003E-2</c:v>
                </c:pt>
                <c:pt idx="159794">
                  <c:v>4.3555000000000003E-2</c:v>
                </c:pt>
                <c:pt idx="159795">
                  <c:v>4.3568000000000003E-2</c:v>
                </c:pt>
                <c:pt idx="159796">
                  <c:v>4.3580000000000001E-2</c:v>
                </c:pt>
                <c:pt idx="159797">
                  <c:v>4.3591999999999999E-2</c:v>
                </c:pt>
                <c:pt idx="159798">
                  <c:v>4.3603000000000003E-2</c:v>
                </c:pt>
                <c:pt idx="159799">
                  <c:v>4.3612999999999999E-2</c:v>
                </c:pt>
                <c:pt idx="159800">
                  <c:v>4.3623000000000002E-2</c:v>
                </c:pt>
                <c:pt idx="159801">
                  <c:v>4.3631999999999997E-2</c:v>
                </c:pt>
                <c:pt idx="159802">
                  <c:v>4.3639999999999998E-2</c:v>
                </c:pt>
                <c:pt idx="159803">
                  <c:v>4.3647999999999999E-2</c:v>
                </c:pt>
                <c:pt idx="159804">
                  <c:v>4.3654999999999999E-2</c:v>
                </c:pt>
                <c:pt idx="159805">
                  <c:v>4.3660999999999998E-2</c:v>
                </c:pt>
                <c:pt idx="159806">
                  <c:v>4.3666999999999997E-2</c:v>
                </c:pt>
                <c:pt idx="159807">
                  <c:v>4.3672000000000002E-2</c:v>
                </c:pt>
                <c:pt idx="159808">
                  <c:v>4.3677000000000001E-2</c:v>
                </c:pt>
                <c:pt idx="159809">
                  <c:v>4.3681999999999999E-2</c:v>
                </c:pt>
                <c:pt idx="159810">
                  <c:v>4.3686000000000003E-2</c:v>
                </c:pt>
                <c:pt idx="159811">
                  <c:v>4.369E-2</c:v>
                </c:pt>
                <c:pt idx="159812">
                  <c:v>4.3693000000000003E-2</c:v>
                </c:pt>
                <c:pt idx="159813">
                  <c:v>4.3695999999999999E-2</c:v>
                </c:pt>
                <c:pt idx="159814">
                  <c:v>4.3699000000000002E-2</c:v>
                </c:pt>
                <c:pt idx="159815">
                  <c:v>4.3700999999999997E-2</c:v>
                </c:pt>
                <c:pt idx="159816">
                  <c:v>4.3702999999999999E-2</c:v>
                </c:pt>
                <c:pt idx="159817">
                  <c:v>4.3705000000000001E-2</c:v>
                </c:pt>
                <c:pt idx="159818">
                  <c:v>4.3707000000000003E-2</c:v>
                </c:pt>
                <c:pt idx="159819">
                  <c:v>4.3708999999999998E-2</c:v>
                </c:pt>
                <c:pt idx="159820">
                  <c:v>4.3711E-2</c:v>
                </c:pt>
                <c:pt idx="159821">
                  <c:v>4.3712000000000001E-2</c:v>
                </c:pt>
                <c:pt idx="159822">
                  <c:v>4.3714000000000003E-2</c:v>
                </c:pt>
                <c:pt idx="159823">
                  <c:v>4.3715999999999998E-2</c:v>
                </c:pt>
                <c:pt idx="159824">
                  <c:v>4.3716999999999999E-2</c:v>
                </c:pt>
                <c:pt idx="159825">
                  <c:v>4.3719000000000001E-2</c:v>
                </c:pt>
                <c:pt idx="159826">
                  <c:v>4.3721000000000003E-2</c:v>
                </c:pt>
                <c:pt idx="159827">
                  <c:v>4.3721999999999997E-2</c:v>
                </c:pt>
                <c:pt idx="159828">
                  <c:v>4.3723999999999999E-2</c:v>
                </c:pt>
                <c:pt idx="159829">
                  <c:v>4.3726000000000001E-2</c:v>
                </c:pt>
                <c:pt idx="159830">
                  <c:v>4.3728000000000003E-2</c:v>
                </c:pt>
                <c:pt idx="159831">
                  <c:v>4.3729999999999998E-2</c:v>
                </c:pt>
                <c:pt idx="159832">
                  <c:v>4.3733000000000001E-2</c:v>
                </c:pt>
                <c:pt idx="159833">
                  <c:v>4.3735999999999997E-2</c:v>
                </c:pt>
                <c:pt idx="159834">
                  <c:v>4.3737999999999999E-2</c:v>
                </c:pt>
                <c:pt idx="159835">
                  <c:v>4.3741000000000002E-2</c:v>
                </c:pt>
                <c:pt idx="159836">
                  <c:v>4.3744999999999999E-2</c:v>
                </c:pt>
                <c:pt idx="159837">
                  <c:v>4.3748000000000002E-2</c:v>
                </c:pt>
                <c:pt idx="159838">
                  <c:v>4.3751999999999999E-2</c:v>
                </c:pt>
                <c:pt idx="159839">
                  <c:v>4.3755000000000002E-2</c:v>
                </c:pt>
                <c:pt idx="159840">
                  <c:v>4.3758999999999999E-2</c:v>
                </c:pt>
                <c:pt idx="159841">
                  <c:v>4.3763000000000003E-2</c:v>
                </c:pt>
                <c:pt idx="159842">
                  <c:v>4.3768000000000001E-2</c:v>
                </c:pt>
                <c:pt idx="159843">
                  <c:v>4.3772999999999999E-2</c:v>
                </c:pt>
                <c:pt idx="159844">
                  <c:v>4.3777999999999997E-2</c:v>
                </c:pt>
                <c:pt idx="159845">
                  <c:v>4.3783000000000002E-2</c:v>
                </c:pt>
                <c:pt idx="159846">
                  <c:v>4.3789000000000002E-2</c:v>
                </c:pt>
                <c:pt idx="159847">
                  <c:v>4.3794E-2</c:v>
                </c:pt>
                <c:pt idx="159848">
                  <c:v>4.3799999999999999E-2</c:v>
                </c:pt>
                <c:pt idx="159849">
                  <c:v>4.3805999999999998E-2</c:v>
                </c:pt>
                <c:pt idx="159850">
                  <c:v>4.3811999999999997E-2</c:v>
                </c:pt>
                <c:pt idx="159851">
                  <c:v>4.3818999999999997E-2</c:v>
                </c:pt>
                <c:pt idx="159852">
                  <c:v>4.3825000000000003E-2</c:v>
                </c:pt>
                <c:pt idx="159853">
                  <c:v>4.3832000000000003E-2</c:v>
                </c:pt>
                <c:pt idx="159854">
                  <c:v>4.3839000000000003E-2</c:v>
                </c:pt>
                <c:pt idx="159855">
                  <c:v>4.3846000000000003E-2</c:v>
                </c:pt>
                <c:pt idx="159856">
                  <c:v>4.3853999999999997E-2</c:v>
                </c:pt>
                <c:pt idx="159857">
                  <c:v>4.3860999999999997E-2</c:v>
                </c:pt>
                <c:pt idx="159858">
                  <c:v>4.3868999999999998E-2</c:v>
                </c:pt>
                <c:pt idx="159859">
                  <c:v>4.3876999999999999E-2</c:v>
                </c:pt>
                <c:pt idx="159860">
                  <c:v>4.3885E-2</c:v>
                </c:pt>
                <c:pt idx="159861">
                  <c:v>4.3892E-2</c:v>
                </c:pt>
                <c:pt idx="159862">
                  <c:v>4.3900000000000002E-2</c:v>
                </c:pt>
                <c:pt idx="159863">
                  <c:v>4.3908999999999997E-2</c:v>
                </c:pt>
                <c:pt idx="159864">
                  <c:v>4.3916999999999998E-2</c:v>
                </c:pt>
                <c:pt idx="159865">
                  <c:v>4.3924999999999999E-2</c:v>
                </c:pt>
                <c:pt idx="159866">
                  <c:v>4.3933E-2</c:v>
                </c:pt>
                <c:pt idx="159867">
                  <c:v>4.3942000000000002E-2</c:v>
                </c:pt>
                <c:pt idx="159868">
                  <c:v>4.3950000000000003E-2</c:v>
                </c:pt>
                <c:pt idx="159869">
                  <c:v>4.3958999999999998E-2</c:v>
                </c:pt>
                <c:pt idx="159870">
                  <c:v>4.3966999999999999E-2</c:v>
                </c:pt>
                <c:pt idx="159871">
                  <c:v>4.3976000000000001E-2</c:v>
                </c:pt>
                <c:pt idx="159872">
                  <c:v>4.3984000000000002E-2</c:v>
                </c:pt>
                <c:pt idx="159873">
                  <c:v>4.3992999999999997E-2</c:v>
                </c:pt>
                <c:pt idx="159874">
                  <c:v>4.4000999999999998E-2</c:v>
                </c:pt>
                <c:pt idx="159875">
                  <c:v>4.4009E-2</c:v>
                </c:pt>
                <c:pt idx="159876">
                  <c:v>4.4018000000000002E-2</c:v>
                </c:pt>
                <c:pt idx="159877">
                  <c:v>4.4026000000000003E-2</c:v>
                </c:pt>
                <c:pt idx="159878">
                  <c:v>4.4033999999999997E-2</c:v>
                </c:pt>
                <c:pt idx="159879">
                  <c:v>4.4042999999999999E-2</c:v>
                </c:pt>
                <c:pt idx="159880">
                  <c:v>4.4051E-2</c:v>
                </c:pt>
                <c:pt idx="159881">
                  <c:v>4.4059000000000001E-2</c:v>
                </c:pt>
                <c:pt idx="159882">
                  <c:v>4.4067000000000002E-2</c:v>
                </c:pt>
                <c:pt idx="159883">
                  <c:v>4.4075000000000003E-2</c:v>
                </c:pt>
                <c:pt idx="159884">
                  <c:v>4.4082999999999997E-2</c:v>
                </c:pt>
                <c:pt idx="159885">
                  <c:v>4.4090999999999998E-2</c:v>
                </c:pt>
                <c:pt idx="159886">
                  <c:v>4.4097999999999998E-2</c:v>
                </c:pt>
                <c:pt idx="159887">
                  <c:v>4.4105999999999999E-2</c:v>
                </c:pt>
                <c:pt idx="159888">
                  <c:v>4.4112999999999999E-2</c:v>
                </c:pt>
                <c:pt idx="159889">
                  <c:v>4.4121E-2</c:v>
                </c:pt>
                <c:pt idx="159890">
                  <c:v>4.4128000000000001E-2</c:v>
                </c:pt>
                <c:pt idx="159891">
                  <c:v>4.4135000000000001E-2</c:v>
                </c:pt>
                <c:pt idx="159892">
                  <c:v>4.4142000000000001E-2</c:v>
                </c:pt>
                <c:pt idx="159893">
                  <c:v>4.4149000000000001E-2</c:v>
                </c:pt>
                <c:pt idx="159894">
                  <c:v>4.4156000000000001E-2</c:v>
                </c:pt>
                <c:pt idx="159895">
                  <c:v>4.4162E-2</c:v>
                </c:pt>
                <c:pt idx="159896">
                  <c:v>4.4169E-2</c:v>
                </c:pt>
                <c:pt idx="159897">
                  <c:v>4.4174999999999999E-2</c:v>
                </c:pt>
                <c:pt idx="159898">
                  <c:v>4.4180999999999998E-2</c:v>
                </c:pt>
                <c:pt idx="159899">
                  <c:v>4.4186999999999997E-2</c:v>
                </c:pt>
                <c:pt idx="159900">
                  <c:v>4.4192000000000002E-2</c:v>
                </c:pt>
                <c:pt idx="159901">
                  <c:v>4.4198000000000001E-2</c:v>
                </c:pt>
                <c:pt idx="159902">
                  <c:v>4.4202999999999999E-2</c:v>
                </c:pt>
                <c:pt idx="159903">
                  <c:v>4.4207999999999997E-2</c:v>
                </c:pt>
                <c:pt idx="159904">
                  <c:v>4.4213000000000002E-2</c:v>
                </c:pt>
                <c:pt idx="159905">
                  <c:v>4.4218E-2</c:v>
                </c:pt>
                <c:pt idx="159906">
                  <c:v>4.4222999999999998E-2</c:v>
                </c:pt>
                <c:pt idx="159907">
                  <c:v>4.4227000000000002E-2</c:v>
                </c:pt>
                <c:pt idx="159908">
                  <c:v>4.4232E-2</c:v>
                </c:pt>
                <c:pt idx="159909">
                  <c:v>4.4234999999999997E-2</c:v>
                </c:pt>
                <c:pt idx="159910">
                  <c:v>4.4239000000000001E-2</c:v>
                </c:pt>
                <c:pt idx="159911">
                  <c:v>4.4242999999999998E-2</c:v>
                </c:pt>
                <c:pt idx="159912">
                  <c:v>4.4246000000000001E-2</c:v>
                </c:pt>
                <c:pt idx="159913">
                  <c:v>4.4248999999999997E-2</c:v>
                </c:pt>
                <c:pt idx="159914">
                  <c:v>4.4252E-2</c:v>
                </c:pt>
                <c:pt idx="159915">
                  <c:v>4.4255000000000003E-2</c:v>
                </c:pt>
                <c:pt idx="159916">
                  <c:v>4.4256999999999998E-2</c:v>
                </c:pt>
                <c:pt idx="159917">
                  <c:v>4.4260000000000001E-2</c:v>
                </c:pt>
                <c:pt idx="159918">
                  <c:v>4.4262000000000003E-2</c:v>
                </c:pt>
                <c:pt idx="159919">
                  <c:v>4.4263999999999998E-2</c:v>
                </c:pt>
                <c:pt idx="159920">
                  <c:v>4.4264999999999999E-2</c:v>
                </c:pt>
                <c:pt idx="159921">
                  <c:v>4.4266E-2</c:v>
                </c:pt>
                <c:pt idx="159922">
                  <c:v>4.4268000000000002E-2</c:v>
                </c:pt>
                <c:pt idx="159923">
                  <c:v>4.4269000000000003E-2</c:v>
                </c:pt>
                <c:pt idx="159924">
                  <c:v>4.4269000000000003E-2</c:v>
                </c:pt>
                <c:pt idx="159925">
                  <c:v>4.4269999999999997E-2</c:v>
                </c:pt>
                <c:pt idx="159926">
                  <c:v>4.4269999999999997E-2</c:v>
                </c:pt>
                <c:pt idx="159927">
                  <c:v>4.4269999999999997E-2</c:v>
                </c:pt>
                <c:pt idx="159928">
                  <c:v>4.4270999999999998E-2</c:v>
                </c:pt>
                <c:pt idx="159929">
                  <c:v>4.4269999999999997E-2</c:v>
                </c:pt>
                <c:pt idx="159930">
                  <c:v>4.4269999999999997E-2</c:v>
                </c:pt>
                <c:pt idx="159931">
                  <c:v>4.4269000000000003E-2</c:v>
                </c:pt>
                <c:pt idx="159932">
                  <c:v>4.4269000000000003E-2</c:v>
                </c:pt>
                <c:pt idx="159933">
                  <c:v>4.4268000000000002E-2</c:v>
                </c:pt>
                <c:pt idx="159934">
                  <c:v>4.4267000000000001E-2</c:v>
                </c:pt>
                <c:pt idx="159935">
                  <c:v>4.4264999999999999E-2</c:v>
                </c:pt>
                <c:pt idx="159936">
                  <c:v>4.4263999999999998E-2</c:v>
                </c:pt>
                <c:pt idx="159937">
                  <c:v>4.4262999999999997E-2</c:v>
                </c:pt>
                <c:pt idx="159938">
                  <c:v>4.4261000000000002E-2</c:v>
                </c:pt>
                <c:pt idx="159939">
                  <c:v>4.4259E-2</c:v>
                </c:pt>
                <c:pt idx="159940">
                  <c:v>4.4257999999999999E-2</c:v>
                </c:pt>
                <c:pt idx="159941">
                  <c:v>4.4255999999999997E-2</c:v>
                </c:pt>
                <c:pt idx="159942">
                  <c:v>4.4254000000000002E-2</c:v>
                </c:pt>
                <c:pt idx="159943">
                  <c:v>4.4252E-2</c:v>
                </c:pt>
                <c:pt idx="159944">
                  <c:v>4.4249999999999998E-2</c:v>
                </c:pt>
                <c:pt idx="159945">
                  <c:v>4.4248000000000003E-2</c:v>
                </c:pt>
                <c:pt idx="159946">
                  <c:v>4.4245E-2</c:v>
                </c:pt>
                <c:pt idx="159947">
                  <c:v>4.4242999999999998E-2</c:v>
                </c:pt>
                <c:pt idx="159948">
                  <c:v>4.4241000000000003E-2</c:v>
                </c:pt>
                <c:pt idx="159949">
                  <c:v>4.4239000000000001E-2</c:v>
                </c:pt>
                <c:pt idx="159950">
                  <c:v>4.4235999999999998E-2</c:v>
                </c:pt>
                <c:pt idx="159951">
                  <c:v>4.4234000000000002E-2</c:v>
                </c:pt>
                <c:pt idx="159952">
                  <c:v>4.4232E-2</c:v>
                </c:pt>
                <c:pt idx="159953">
                  <c:v>4.4229999999999998E-2</c:v>
                </c:pt>
                <c:pt idx="159954">
                  <c:v>4.4228000000000003E-2</c:v>
                </c:pt>
                <c:pt idx="159955">
                  <c:v>4.4226000000000001E-2</c:v>
                </c:pt>
                <c:pt idx="159956">
                  <c:v>4.4223999999999999E-2</c:v>
                </c:pt>
                <c:pt idx="159957">
                  <c:v>4.4221999999999997E-2</c:v>
                </c:pt>
                <c:pt idx="159958">
                  <c:v>4.4220000000000002E-2</c:v>
                </c:pt>
                <c:pt idx="159959">
                  <c:v>4.4218E-2</c:v>
                </c:pt>
                <c:pt idx="159960">
                  <c:v>4.4215999999999998E-2</c:v>
                </c:pt>
                <c:pt idx="159961">
                  <c:v>4.4214999999999997E-2</c:v>
                </c:pt>
                <c:pt idx="159962">
                  <c:v>4.4213000000000002E-2</c:v>
                </c:pt>
                <c:pt idx="159963">
                  <c:v>4.4212000000000001E-2</c:v>
                </c:pt>
                <c:pt idx="159964">
                  <c:v>4.4209999999999999E-2</c:v>
                </c:pt>
                <c:pt idx="159965">
                  <c:v>4.4208999999999998E-2</c:v>
                </c:pt>
                <c:pt idx="159966">
                  <c:v>4.4207999999999997E-2</c:v>
                </c:pt>
                <c:pt idx="159967">
                  <c:v>4.4207000000000003E-2</c:v>
                </c:pt>
                <c:pt idx="159968">
                  <c:v>4.4206000000000002E-2</c:v>
                </c:pt>
                <c:pt idx="159969">
                  <c:v>4.4205000000000001E-2</c:v>
                </c:pt>
                <c:pt idx="159970">
                  <c:v>4.4205000000000001E-2</c:v>
                </c:pt>
                <c:pt idx="159971">
                  <c:v>4.4204E-2</c:v>
                </c:pt>
                <c:pt idx="159972">
                  <c:v>4.4204E-2</c:v>
                </c:pt>
                <c:pt idx="159973">
                  <c:v>4.4202999999999999E-2</c:v>
                </c:pt>
                <c:pt idx="159974">
                  <c:v>4.4202999999999999E-2</c:v>
                </c:pt>
                <c:pt idx="159975">
                  <c:v>4.4202999999999999E-2</c:v>
                </c:pt>
                <c:pt idx="159976">
                  <c:v>4.4202999999999999E-2</c:v>
                </c:pt>
                <c:pt idx="159977">
                  <c:v>4.4204E-2</c:v>
                </c:pt>
                <c:pt idx="159978">
                  <c:v>4.4204E-2</c:v>
                </c:pt>
                <c:pt idx="159979">
                  <c:v>4.4204E-2</c:v>
                </c:pt>
                <c:pt idx="159980">
                  <c:v>4.4204E-2</c:v>
                </c:pt>
                <c:pt idx="159981">
                  <c:v>4.4205000000000001E-2</c:v>
                </c:pt>
                <c:pt idx="159982">
                  <c:v>4.4205000000000001E-2</c:v>
                </c:pt>
                <c:pt idx="159983">
                  <c:v>4.4206000000000002E-2</c:v>
                </c:pt>
                <c:pt idx="159984">
                  <c:v>4.4207000000000003E-2</c:v>
                </c:pt>
                <c:pt idx="159985">
                  <c:v>4.4207999999999997E-2</c:v>
                </c:pt>
                <c:pt idx="159986">
                  <c:v>4.4208999999999998E-2</c:v>
                </c:pt>
                <c:pt idx="159987">
                  <c:v>4.4209999999999999E-2</c:v>
                </c:pt>
                <c:pt idx="159988">
                  <c:v>4.4211E-2</c:v>
                </c:pt>
                <c:pt idx="159989">
                  <c:v>4.4212000000000001E-2</c:v>
                </c:pt>
                <c:pt idx="159990">
                  <c:v>4.4213000000000002E-2</c:v>
                </c:pt>
                <c:pt idx="159991">
                  <c:v>4.4214000000000003E-2</c:v>
                </c:pt>
                <c:pt idx="159992">
                  <c:v>4.4214999999999997E-2</c:v>
                </c:pt>
                <c:pt idx="159993">
                  <c:v>4.4215999999999998E-2</c:v>
                </c:pt>
                <c:pt idx="159994">
                  <c:v>4.4216999999999999E-2</c:v>
                </c:pt>
                <c:pt idx="159995">
                  <c:v>4.4219000000000001E-2</c:v>
                </c:pt>
                <c:pt idx="159996">
                  <c:v>4.4220000000000002E-2</c:v>
                </c:pt>
                <c:pt idx="159997">
                  <c:v>4.4221000000000003E-2</c:v>
                </c:pt>
                <c:pt idx="159998">
                  <c:v>4.4222999999999998E-2</c:v>
                </c:pt>
                <c:pt idx="159999">
                  <c:v>4.4223999999999999E-2</c:v>
                </c:pt>
                <c:pt idx="160000">
                  <c:v>4.4226000000000001E-2</c:v>
                </c:pt>
                <c:pt idx="160001">
                  <c:v>4.4227000000000002E-2</c:v>
                </c:pt>
                <c:pt idx="160002">
                  <c:v>4.4228000000000003E-2</c:v>
                </c:pt>
                <c:pt idx="160003">
                  <c:v>4.4228999999999997E-2</c:v>
                </c:pt>
                <c:pt idx="160004">
                  <c:v>4.4230999999999999E-2</c:v>
                </c:pt>
                <c:pt idx="160005">
                  <c:v>4.4232E-2</c:v>
                </c:pt>
                <c:pt idx="160006">
                  <c:v>4.4233000000000001E-2</c:v>
                </c:pt>
                <c:pt idx="160007">
                  <c:v>4.4234000000000002E-2</c:v>
                </c:pt>
                <c:pt idx="160008">
                  <c:v>4.4235999999999998E-2</c:v>
                </c:pt>
                <c:pt idx="160009">
                  <c:v>4.4236999999999999E-2</c:v>
                </c:pt>
                <c:pt idx="160010">
                  <c:v>4.4238E-2</c:v>
                </c:pt>
                <c:pt idx="160011">
                  <c:v>4.4239000000000001E-2</c:v>
                </c:pt>
                <c:pt idx="160012">
                  <c:v>4.4241000000000003E-2</c:v>
                </c:pt>
                <c:pt idx="160013">
                  <c:v>4.4241999999999997E-2</c:v>
                </c:pt>
                <c:pt idx="160014">
                  <c:v>4.4242999999999998E-2</c:v>
                </c:pt>
                <c:pt idx="160015">
                  <c:v>4.4243999999999999E-2</c:v>
                </c:pt>
                <c:pt idx="160016">
                  <c:v>4.4245E-2</c:v>
                </c:pt>
                <c:pt idx="160017">
                  <c:v>4.4246000000000001E-2</c:v>
                </c:pt>
                <c:pt idx="160018">
                  <c:v>4.4247000000000002E-2</c:v>
                </c:pt>
                <c:pt idx="160019">
                  <c:v>4.4248000000000003E-2</c:v>
                </c:pt>
                <c:pt idx="160020">
                  <c:v>4.4248999999999997E-2</c:v>
                </c:pt>
                <c:pt idx="160021">
                  <c:v>4.4250999999999999E-2</c:v>
                </c:pt>
                <c:pt idx="160022">
                  <c:v>4.4252E-2</c:v>
                </c:pt>
                <c:pt idx="160023">
                  <c:v>4.4253000000000001E-2</c:v>
                </c:pt>
                <c:pt idx="160024">
                  <c:v>4.4254000000000002E-2</c:v>
                </c:pt>
                <c:pt idx="160025">
                  <c:v>4.4255000000000003E-2</c:v>
                </c:pt>
                <c:pt idx="160026">
                  <c:v>4.4255999999999997E-2</c:v>
                </c:pt>
                <c:pt idx="160027">
                  <c:v>4.4256999999999998E-2</c:v>
                </c:pt>
                <c:pt idx="160028">
                  <c:v>4.4259E-2</c:v>
                </c:pt>
                <c:pt idx="160029">
                  <c:v>4.4260000000000001E-2</c:v>
                </c:pt>
                <c:pt idx="160030">
                  <c:v>4.4261000000000002E-2</c:v>
                </c:pt>
                <c:pt idx="160031">
                  <c:v>4.4262000000000003E-2</c:v>
                </c:pt>
                <c:pt idx="160032">
                  <c:v>4.4263999999999998E-2</c:v>
                </c:pt>
                <c:pt idx="160033">
                  <c:v>4.4264999999999999E-2</c:v>
                </c:pt>
                <c:pt idx="160034">
                  <c:v>4.4267000000000001E-2</c:v>
                </c:pt>
                <c:pt idx="160035">
                  <c:v>4.4268000000000002E-2</c:v>
                </c:pt>
                <c:pt idx="160036">
                  <c:v>4.4269999999999997E-2</c:v>
                </c:pt>
                <c:pt idx="160037">
                  <c:v>4.4270999999999998E-2</c:v>
                </c:pt>
                <c:pt idx="160038">
                  <c:v>4.4273E-2</c:v>
                </c:pt>
                <c:pt idx="160039">
                  <c:v>4.4275000000000002E-2</c:v>
                </c:pt>
                <c:pt idx="160040">
                  <c:v>4.4276000000000003E-2</c:v>
                </c:pt>
                <c:pt idx="160041">
                  <c:v>4.4277999999999998E-2</c:v>
                </c:pt>
                <c:pt idx="160042">
                  <c:v>4.428E-2</c:v>
                </c:pt>
                <c:pt idx="160043">
                  <c:v>4.4282000000000002E-2</c:v>
                </c:pt>
                <c:pt idx="160044">
                  <c:v>4.4283999999999997E-2</c:v>
                </c:pt>
                <c:pt idx="160045">
                  <c:v>4.4285999999999999E-2</c:v>
                </c:pt>
                <c:pt idx="160046">
                  <c:v>4.4289000000000002E-2</c:v>
                </c:pt>
                <c:pt idx="160047">
                  <c:v>4.4290999999999997E-2</c:v>
                </c:pt>
                <c:pt idx="160048">
                  <c:v>4.4292999999999999E-2</c:v>
                </c:pt>
                <c:pt idx="160049">
                  <c:v>4.4296000000000002E-2</c:v>
                </c:pt>
                <c:pt idx="160050">
                  <c:v>4.4297999999999997E-2</c:v>
                </c:pt>
                <c:pt idx="160051">
                  <c:v>4.4301E-2</c:v>
                </c:pt>
                <c:pt idx="160052">
                  <c:v>4.4304000000000003E-2</c:v>
                </c:pt>
                <c:pt idx="160053">
                  <c:v>4.4305999999999998E-2</c:v>
                </c:pt>
                <c:pt idx="160054">
                  <c:v>4.4309000000000001E-2</c:v>
                </c:pt>
                <c:pt idx="160055">
                  <c:v>4.4311999999999997E-2</c:v>
                </c:pt>
                <c:pt idx="160056">
                  <c:v>4.4315E-2</c:v>
                </c:pt>
                <c:pt idx="160057">
                  <c:v>4.4318999999999997E-2</c:v>
                </c:pt>
                <c:pt idx="160058">
                  <c:v>4.4322E-2</c:v>
                </c:pt>
                <c:pt idx="160059">
                  <c:v>4.4325000000000003E-2</c:v>
                </c:pt>
                <c:pt idx="160060">
                  <c:v>4.4329E-2</c:v>
                </c:pt>
                <c:pt idx="160061">
                  <c:v>4.4332000000000003E-2</c:v>
                </c:pt>
                <c:pt idx="160062">
                  <c:v>4.4336E-2</c:v>
                </c:pt>
                <c:pt idx="160063">
                  <c:v>4.4339000000000003E-2</c:v>
                </c:pt>
                <c:pt idx="160064">
                  <c:v>4.4343E-2</c:v>
                </c:pt>
                <c:pt idx="160065">
                  <c:v>4.4345999999999997E-2</c:v>
                </c:pt>
                <c:pt idx="160066">
                  <c:v>4.4350000000000001E-2</c:v>
                </c:pt>
                <c:pt idx="160067">
                  <c:v>4.4353999999999998E-2</c:v>
                </c:pt>
                <c:pt idx="160068">
                  <c:v>4.4358000000000002E-2</c:v>
                </c:pt>
                <c:pt idx="160069">
                  <c:v>4.4361999999999999E-2</c:v>
                </c:pt>
                <c:pt idx="160070">
                  <c:v>4.4366000000000003E-2</c:v>
                </c:pt>
                <c:pt idx="160071">
                  <c:v>4.437E-2</c:v>
                </c:pt>
                <c:pt idx="160072">
                  <c:v>4.4373999999999997E-2</c:v>
                </c:pt>
                <c:pt idx="160073">
                  <c:v>4.4378000000000001E-2</c:v>
                </c:pt>
                <c:pt idx="160074">
                  <c:v>4.4381999999999998E-2</c:v>
                </c:pt>
                <c:pt idx="160075">
                  <c:v>4.4386000000000002E-2</c:v>
                </c:pt>
                <c:pt idx="160076">
                  <c:v>4.4389999999999999E-2</c:v>
                </c:pt>
                <c:pt idx="160077">
                  <c:v>4.4394000000000003E-2</c:v>
                </c:pt>
                <c:pt idx="160078">
                  <c:v>4.4398E-2</c:v>
                </c:pt>
                <c:pt idx="160079">
                  <c:v>4.4401999999999997E-2</c:v>
                </c:pt>
                <c:pt idx="160080">
                  <c:v>4.4406000000000001E-2</c:v>
                </c:pt>
                <c:pt idx="160081">
                  <c:v>4.4410999999999999E-2</c:v>
                </c:pt>
                <c:pt idx="160082">
                  <c:v>4.4415000000000003E-2</c:v>
                </c:pt>
                <c:pt idx="160083">
                  <c:v>4.4419E-2</c:v>
                </c:pt>
                <c:pt idx="160084">
                  <c:v>4.4422999999999997E-2</c:v>
                </c:pt>
                <c:pt idx="160085">
                  <c:v>4.4427000000000001E-2</c:v>
                </c:pt>
                <c:pt idx="160086">
                  <c:v>4.4429999999999997E-2</c:v>
                </c:pt>
                <c:pt idx="160087">
                  <c:v>4.4434000000000001E-2</c:v>
                </c:pt>
                <c:pt idx="160088">
                  <c:v>4.4437999999999998E-2</c:v>
                </c:pt>
                <c:pt idx="160089">
                  <c:v>4.4442000000000002E-2</c:v>
                </c:pt>
                <c:pt idx="160090">
                  <c:v>4.4445999999999999E-2</c:v>
                </c:pt>
                <c:pt idx="160091">
                  <c:v>4.4450000000000003E-2</c:v>
                </c:pt>
                <c:pt idx="160092">
                  <c:v>4.4452999999999999E-2</c:v>
                </c:pt>
                <c:pt idx="160093">
                  <c:v>4.4457000000000003E-2</c:v>
                </c:pt>
                <c:pt idx="160094">
                  <c:v>4.4461000000000001E-2</c:v>
                </c:pt>
                <c:pt idx="160095">
                  <c:v>4.4463999999999997E-2</c:v>
                </c:pt>
                <c:pt idx="160096">
                  <c:v>4.4468000000000001E-2</c:v>
                </c:pt>
                <c:pt idx="160097">
                  <c:v>4.4470999999999997E-2</c:v>
                </c:pt>
                <c:pt idx="160098">
                  <c:v>4.4474E-2</c:v>
                </c:pt>
                <c:pt idx="160099">
                  <c:v>4.4477000000000003E-2</c:v>
                </c:pt>
                <c:pt idx="160100">
                  <c:v>4.4481E-2</c:v>
                </c:pt>
                <c:pt idx="160101">
                  <c:v>4.4484000000000003E-2</c:v>
                </c:pt>
                <c:pt idx="160102">
                  <c:v>4.4486999999999999E-2</c:v>
                </c:pt>
                <c:pt idx="160103">
                  <c:v>4.4490000000000002E-2</c:v>
                </c:pt>
                <c:pt idx="160104">
                  <c:v>4.4491999999999997E-2</c:v>
                </c:pt>
                <c:pt idx="160105">
                  <c:v>4.4495E-2</c:v>
                </c:pt>
                <c:pt idx="160106">
                  <c:v>4.4498000000000003E-2</c:v>
                </c:pt>
                <c:pt idx="160107">
                  <c:v>4.4499999999999998E-2</c:v>
                </c:pt>
                <c:pt idx="160108">
                  <c:v>4.4503000000000001E-2</c:v>
                </c:pt>
                <c:pt idx="160109">
                  <c:v>4.4505000000000003E-2</c:v>
                </c:pt>
                <c:pt idx="160110">
                  <c:v>4.4506999999999998E-2</c:v>
                </c:pt>
                <c:pt idx="160111">
                  <c:v>4.4509E-2</c:v>
                </c:pt>
                <c:pt idx="160112">
                  <c:v>4.4511000000000002E-2</c:v>
                </c:pt>
                <c:pt idx="160113">
                  <c:v>4.4512999999999997E-2</c:v>
                </c:pt>
                <c:pt idx="160114">
                  <c:v>4.4513999999999998E-2</c:v>
                </c:pt>
                <c:pt idx="160115">
                  <c:v>4.4516E-2</c:v>
                </c:pt>
                <c:pt idx="160116">
                  <c:v>4.4517000000000001E-2</c:v>
                </c:pt>
                <c:pt idx="160117">
                  <c:v>4.4519000000000003E-2</c:v>
                </c:pt>
                <c:pt idx="160118">
                  <c:v>4.4519999999999997E-2</c:v>
                </c:pt>
                <c:pt idx="160119">
                  <c:v>4.4520999999999998E-2</c:v>
                </c:pt>
                <c:pt idx="160120">
                  <c:v>4.4521999999999999E-2</c:v>
                </c:pt>
                <c:pt idx="160121">
                  <c:v>4.4523E-2</c:v>
                </c:pt>
                <c:pt idx="160122">
                  <c:v>4.4523E-2</c:v>
                </c:pt>
                <c:pt idx="160123">
                  <c:v>4.4524000000000001E-2</c:v>
                </c:pt>
                <c:pt idx="160124">
                  <c:v>4.4524000000000001E-2</c:v>
                </c:pt>
                <c:pt idx="160125">
                  <c:v>4.4525000000000002E-2</c:v>
                </c:pt>
                <c:pt idx="160126">
                  <c:v>4.4525000000000002E-2</c:v>
                </c:pt>
                <c:pt idx="160127">
                  <c:v>4.4525000000000002E-2</c:v>
                </c:pt>
                <c:pt idx="160128">
                  <c:v>4.4525000000000002E-2</c:v>
                </c:pt>
                <c:pt idx="160129">
                  <c:v>4.4525000000000002E-2</c:v>
                </c:pt>
                <c:pt idx="160130">
                  <c:v>4.4525000000000002E-2</c:v>
                </c:pt>
                <c:pt idx="160131">
                  <c:v>4.4525000000000002E-2</c:v>
                </c:pt>
                <c:pt idx="160132">
                  <c:v>4.4525000000000002E-2</c:v>
                </c:pt>
                <c:pt idx="160133">
                  <c:v>4.4524000000000001E-2</c:v>
                </c:pt>
                <c:pt idx="160134">
                  <c:v>4.4524000000000001E-2</c:v>
                </c:pt>
                <c:pt idx="160135">
                  <c:v>4.4523E-2</c:v>
                </c:pt>
                <c:pt idx="160136">
                  <c:v>4.4521999999999999E-2</c:v>
                </c:pt>
                <c:pt idx="160137">
                  <c:v>4.4521999999999999E-2</c:v>
                </c:pt>
                <c:pt idx="160138">
                  <c:v>4.4520999999999998E-2</c:v>
                </c:pt>
                <c:pt idx="160139">
                  <c:v>4.4519999999999997E-2</c:v>
                </c:pt>
                <c:pt idx="160140">
                  <c:v>4.4519000000000003E-2</c:v>
                </c:pt>
                <c:pt idx="160141">
                  <c:v>4.4519000000000003E-2</c:v>
                </c:pt>
                <c:pt idx="160142">
                  <c:v>4.4518000000000002E-2</c:v>
                </c:pt>
                <c:pt idx="160143">
                  <c:v>4.4517000000000001E-2</c:v>
                </c:pt>
                <c:pt idx="160144">
                  <c:v>4.4516E-2</c:v>
                </c:pt>
                <c:pt idx="160145">
                  <c:v>4.4514999999999999E-2</c:v>
                </c:pt>
                <c:pt idx="160146">
                  <c:v>4.4513999999999998E-2</c:v>
                </c:pt>
                <c:pt idx="160147">
                  <c:v>4.4512999999999997E-2</c:v>
                </c:pt>
                <c:pt idx="160148">
                  <c:v>4.4512000000000003E-2</c:v>
                </c:pt>
                <c:pt idx="160149">
                  <c:v>4.4511000000000002E-2</c:v>
                </c:pt>
                <c:pt idx="160150">
                  <c:v>4.4510000000000001E-2</c:v>
                </c:pt>
                <c:pt idx="160151">
                  <c:v>4.4509E-2</c:v>
                </c:pt>
                <c:pt idx="160152">
                  <c:v>4.4507999999999999E-2</c:v>
                </c:pt>
                <c:pt idx="160153">
                  <c:v>4.4506999999999998E-2</c:v>
                </c:pt>
                <c:pt idx="160154">
                  <c:v>4.4505999999999997E-2</c:v>
                </c:pt>
                <c:pt idx="160155">
                  <c:v>4.4505000000000003E-2</c:v>
                </c:pt>
                <c:pt idx="160156">
                  <c:v>4.4504000000000002E-2</c:v>
                </c:pt>
                <c:pt idx="160157">
                  <c:v>4.4504000000000002E-2</c:v>
                </c:pt>
                <c:pt idx="160158">
                  <c:v>4.4503000000000001E-2</c:v>
                </c:pt>
                <c:pt idx="160159">
                  <c:v>4.4502E-2</c:v>
                </c:pt>
                <c:pt idx="160160">
                  <c:v>4.4500999999999999E-2</c:v>
                </c:pt>
                <c:pt idx="160161">
                  <c:v>4.4500999999999999E-2</c:v>
                </c:pt>
                <c:pt idx="160162">
                  <c:v>4.4499999999999998E-2</c:v>
                </c:pt>
                <c:pt idx="160163">
                  <c:v>4.4499999999999998E-2</c:v>
                </c:pt>
                <c:pt idx="160164">
                  <c:v>4.4499999999999998E-2</c:v>
                </c:pt>
                <c:pt idx="160165">
                  <c:v>4.4498999999999997E-2</c:v>
                </c:pt>
                <c:pt idx="160166">
                  <c:v>4.4498999999999997E-2</c:v>
                </c:pt>
                <c:pt idx="160167">
                  <c:v>4.4498999999999997E-2</c:v>
                </c:pt>
                <c:pt idx="160168">
                  <c:v>4.4498999999999997E-2</c:v>
                </c:pt>
                <c:pt idx="160169">
                  <c:v>4.4498999999999997E-2</c:v>
                </c:pt>
                <c:pt idx="160170">
                  <c:v>4.4498999999999997E-2</c:v>
                </c:pt>
                <c:pt idx="160171">
                  <c:v>4.4498999999999997E-2</c:v>
                </c:pt>
                <c:pt idx="160172">
                  <c:v>4.4498999999999997E-2</c:v>
                </c:pt>
                <c:pt idx="160173">
                  <c:v>4.4498999999999997E-2</c:v>
                </c:pt>
                <c:pt idx="160174">
                  <c:v>4.4499999999999998E-2</c:v>
                </c:pt>
                <c:pt idx="160175">
                  <c:v>4.4499999999999998E-2</c:v>
                </c:pt>
                <c:pt idx="160176">
                  <c:v>4.4500999999999999E-2</c:v>
                </c:pt>
                <c:pt idx="160177">
                  <c:v>4.4502E-2</c:v>
                </c:pt>
                <c:pt idx="160178">
                  <c:v>4.4502E-2</c:v>
                </c:pt>
                <c:pt idx="160179">
                  <c:v>4.4503000000000001E-2</c:v>
                </c:pt>
                <c:pt idx="160180">
                  <c:v>4.4504000000000002E-2</c:v>
                </c:pt>
                <c:pt idx="160181">
                  <c:v>4.4505000000000003E-2</c:v>
                </c:pt>
                <c:pt idx="160182">
                  <c:v>4.4505999999999997E-2</c:v>
                </c:pt>
                <c:pt idx="160183">
                  <c:v>4.4506999999999998E-2</c:v>
                </c:pt>
                <c:pt idx="160184">
                  <c:v>4.4507999999999999E-2</c:v>
                </c:pt>
                <c:pt idx="160185">
                  <c:v>4.4510000000000001E-2</c:v>
                </c:pt>
                <c:pt idx="160186">
                  <c:v>4.4511000000000002E-2</c:v>
                </c:pt>
                <c:pt idx="160187">
                  <c:v>4.4512999999999997E-2</c:v>
                </c:pt>
                <c:pt idx="160188">
                  <c:v>4.4513999999999998E-2</c:v>
                </c:pt>
                <c:pt idx="160189">
                  <c:v>4.4516E-2</c:v>
                </c:pt>
                <c:pt idx="160190">
                  <c:v>4.4517000000000001E-2</c:v>
                </c:pt>
                <c:pt idx="160191">
                  <c:v>4.4519000000000003E-2</c:v>
                </c:pt>
                <c:pt idx="160192">
                  <c:v>4.4519999999999997E-2</c:v>
                </c:pt>
                <c:pt idx="160193">
                  <c:v>4.4520999999999998E-2</c:v>
                </c:pt>
                <c:pt idx="160194">
                  <c:v>4.4523E-2</c:v>
                </c:pt>
                <c:pt idx="160195">
                  <c:v>4.4524000000000001E-2</c:v>
                </c:pt>
                <c:pt idx="160196">
                  <c:v>4.4526000000000003E-2</c:v>
                </c:pt>
                <c:pt idx="160197">
                  <c:v>4.4527999999999998E-2</c:v>
                </c:pt>
                <c:pt idx="160198">
                  <c:v>4.4528999999999999E-2</c:v>
                </c:pt>
                <c:pt idx="160199">
                  <c:v>4.4531000000000001E-2</c:v>
                </c:pt>
                <c:pt idx="160200">
                  <c:v>4.4532000000000002E-2</c:v>
                </c:pt>
                <c:pt idx="160201">
                  <c:v>4.4533000000000003E-2</c:v>
                </c:pt>
                <c:pt idx="160202">
                  <c:v>4.4534999999999998E-2</c:v>
                </c:pt>
                <c:pt idx="160203">
                  <c:v>4.4535999999999999E-2</c:v>
                </c:pt>
                <c:pt idx="160204">
                  <c:v>4.4537E-2</c:v>
                </c:pt>
                <c:pt idx="160205">
                  <c:v>4.4538000000000001E-2</c:v>
                </c:pt>
                <c:pt idx="160206">
                  <c:v>4.4539000000000002E-2</c:v>
                </c:pt>
                <c:pt idx="160207">
                  <c:v>4.4540000000000003E-2</c:v>
                </c:pt>
                <c:pt idx="160208">
                  <c:v>4.4540000000000003E-2</c:v>
                </c:pt>
                <c:pt idx="160209">
                  <c:v>4.4540999999999997E-2</c:v>
                </c:pt>
                <c:pt idx="160210">
                  <c:v>4.4541999999999998E-2</c:v>
                </c:pt>
                <c:pt idx="160211">
                  <c:v>4.4541999999999998E-2</c:v>
                </c:pt>
                <c:pt idx="160212">
                  <c:v>4.4542999999999999E-2</c:v>
                </c:pt>
                <c:pt idx="160213">
                  <c:v>4.4542999999999999E-2</c:v>
                </c:pt>
                <c:pt idx="160214">
                  <c:v>4.4542999999999999E-2</c:v>
                </c:pt>
                <c:pt idx="160215">
                  <c:v>4.4542999999999999E-2</c:v>
                </c:pt>
                <c:pt idx="160216">
                  <c:v>4.4542999999999999E-2</c:v>
                </c:pt>
                <c:pt idx="160217">
                  <c:v>4.4541999999999998E-2</c:v>
                </c:pt>
                <c:pt idx="160218">
                  <c:v>4.4541999999999998E-2</c:v>
                </c:pt>
                <c:pt idx="160219">
                  <c:v>4.4540999999999997E-2</c:v>
                </c:pt>
                <c:pt idx="160220">
                  <c:v>4.4540999999999997E-2</c:v>
                </c:pt>
                <c:pt idx="160221">
                  <c:v>4.4540000000000003E-2</c:v>
                </c:pt>
                <c:pt idx="160222">
                  <c:v>4.4540000000000003E-2</c:v>
                </c:pt>
                <c:pt idx="160223">
                  <c:v>4.4539000000000002E-2</c:v>
                </c:pt>
                <c:pt idx="160224">
                  <c:v>4.4538000000000001E-2</c:v>
                </c:pt>
                <c:pt idx="160225">
                  <c:v>4.4537E-2</c:v>
                </c:pt>
                <c:pt idx="160226">
                  <c:v>4.4534999999999998E-2</c:v>
                </c:pt>
                <c:pt idx="160227">
                  <c:v>4.4533999999999997E-2</c:v>
                </c:pt>
                <c:pt idx="160228">
                  <c:v>4.4533000000000003E-2</c:v>
                </c:pt>
                <c:pt idx="160229">
                  <c:v>4.4531000000000001E-2</c:v>
                </c:pt>
                <c:pt idx="160230">
                  <c:v>4.4528999999999999E-2</c:v>
                </c:pt>
                <c:pt idx="160231">
                  <c:v>4.4527999999999998E-2</c:v>
                </c:pt>
                <c:pt idx="160232">
                  <c:v>4.4526000000000003E-2</c:v>
                </c:pt>
                <c:pt idx="160233">
                  <c:v>4.4524000000000001E-2</c:v>
                </c:pt>
                <c:pt idx="160234">
                  <c:v>4.4523E-2</c:v>
                </c:pt>
                <c:pt idx="160235">
                  <c:v>4.4520999999999998E-2</c:v>
                </c:pt>
                <c:pt idx="160236">
                  <c:v>4.4519000000000003E-2</c:v>
                </c:pt>
                <c:pt idx="160237">
                  <c:v>4.4517000000000001E-2</c:v>
                </c:pt>
                <c:pt idx="160238">
                  <c:v>4.4514999999999999E-2</c:v>
                </c:pt>
                <c:pt idx="160239">
                  <c:v>4.4512999999999997E-2</c:v>
                </c:pt>
                <c:pt idx="160240">
                  <c:v>4.4511000000000002E-2</c:v>
                </c:pt>
                <c:pt idx="160241">
                  <c:v>4.4509E-2</c:v>
                </c:pt>
                <c:pt idx="160242">
                  <c:v>4.4506999999999998E-2</c:v>
                </c:pt>
                <c:pt idx="160243">
                  <c:v>4.4505000000000003E-2</c:v>
                </c:pt>
                <c:pt idx="160244">
                  <c:v>4.4503000000000001E-2</c:v>
                </c:pt>
                <c:pt idx="160245">
                  <c:v>4.4500999999999999E-2</c:v>
                </c:pt>
                <c:pt idx="160246">
                  <c:v>4.4498999999999997E-2</c:v>
                </c:pt>
                <c:pt idx="160247">
                  <c:v>4.4497000000000002E-2</c:v>
                </c:pt>
                <c:pt idx="160248">
                  <c:v>4.4495E-2</c:v>
                </c:pt>
                <c:pt idx="160249">
                  <c:v>4.4492999999999998E-2</c:v>
                </c:pt>
                <c:pt idx="160250">
                  <c:v>4.4491000000000003E-2</c:v>
                </c:pt>
                <c:pt idx="160251">
                  <c:v>4.4490000000000002E-2</c:v>
                </c:pt>
                <c:pt idx="160252">
                  <c:v>4.4488E-2</c:v>
                </c:pt>
                <c:pt idx="160253">
                  <c:v>4.4485999999999998E-2</c:v>
                </c:pt>
                <c:pt idx="160254">
                  <c:v>4.4484000000000003E-2</c:v>
                </c:pt>
                <c:pt idx="160255">
                  <c:v>4.4483000000000002E-2</c:v>
                </c:pt>
                <c:pt idx="160256">
                  <c:v>4.4481E-2</c:v>
                </c:pt>
                <c:pt idx="160257">
                  <c:v>4.4479999999999999E-2</c:v>
                </c:pt>
                <c:pt idx="160258">
                  <c:v>4.4478999999999998E-2</c:v>
                </c:pt>
                <c:pt idx="160259">
                  <c:v>4.4477999999999997E-2</c:v>
                </c:pt>
                <c:pt idx="160260">
                  <c:v>4.4476000000000002E-2</c:v>
                </c:pt>
                <c:pt idx="160261">
                  <c:v>4.4475000000000001E-2</c:v>
                </c:pt>
                <c:pt idx="160262">
                  <c:v>4.4474E-2</c:v>
                </c:pt>
                <c:pt idx="160263">
                  <c:v>4.4472999999999999E-2</c:v>
                </c:pt>
                <c:pt idx="160264">
                  <c:v>4.4471999999999998E-2</c:v>
                </c:pt>
                <c:pt idx="160265">
                  <c:v>4.4470999999999997E-2</c:v>
                </c:pt>
                <c:pt idx="160266">
                  <c:v>4.4470999999999997E-2</c:v>
                </c:pt>
                <c:pt idx="160267">
                  <c:v>4.4470000000000003E-2</c:v>
                </c:pt>
                <c:pt idx="160268">
                  <c:v>4.4470000000000003E-2</c:v>
                </c:pt>
                <c:pt idx="160269">
                  <c:v>4.4470000000000003E-2</c:v>
                </c:pt>
                <c:pt idx="160270">
                  <c:v>4.4469000000000002E-2</c:v>
                </c:pt>
                <c:pt idx="160271">
                  <c:v>4.4469000000000002E-2</c:v>
                </c:pt>
                <c:pt idx="160272">
                  <c:v>4.4469000000000002E-2</c:v>
                </c:pt>
                <c:pt idx="160273">
                  <c:v>4.4469000000000002E-2</c:v>
                </c:pt>
                <c:pt idx="160274">
                  <c:v>4.4469000000000002E-2</c:v>
                </c:pt>
                <c:pt idx="160275">
                  <c:v>4.4469000000000002E-2</c:v>
                </c:pt>
                <c:pt idx="160276">
                  <c:v>4.4469000000000002E-2</c:v>
                </c:pt>
                <c:pt idx="160277">
                  <c:v>4.4470000000000003E-2</c:v>
                </c:pt>
                <c:pt idx="160278">
                  <c:v>4.4470000000000003E-2</c:v>
                </c:pt>
                <c:pt idx="160279">
                  <c:v>4.4470999999999997E-2</c:v>
                </c:pt>
                <c:pt idx="160280">
                  <c:v>4.4470999999999997E-2</c:v>
                </c:pt>
                <c:pt idx="160281">
                  <c:v>4.4471999999999998E-2</c:v>
                </c:pt>
                <c:pt idx="160282">
                  <c:v>4.4472999999999999E-2</c:v>
                </c:pt>
                <c:pt idx="160283">
                  <c:v>4.4472999999999999E-2</c:v>
                </c:pt>
                <c:pt idx="160284">
                  <c:v>4.4474E-2</c:v>
                </c:pt>
                <c:pt idx="160285">
                  <c:v>4.4475000000000001E-2</c:v>
                </c:pt>
                <c:pt idx="160286">
                  <c:v>4.4476000000000002E-2</c:v>
                </c:pt>
                <c:pt idx="160287">
                  <c:v>4.4477000000000003E-2</c:v>
                </c:pt>
                <c:pt idx="160288">
                  <c:v>4.4477999999999997E-2</c:v>
                </c:pt>
                <c:pt idx="160289">
                  <c:v>4.4478999999999998E-2</c:v>
                </c:pt>
                <c:pt idx="160290">
                  <c:v>4.4479999999999999E-2</c:v>
                </c:pt>
                <c:pt idx="160291">
                  <c:v>4.4481E-2</c:v>
                </c:pt>
                <c:pt idx="160292">
                  <c:v>4.4482000000000001E-2</c:v>
                </c:pt>
                <c:pt idx="160293">
                  <c:v>4.4483000000000002E-2</c:v>
                </c:pt>
                <c:pt idx="160294">
                  <c:v>4.4484000000000003E-2</c:v>
                </c:pt>
                <c:pt idx="160295">
                  <c:v>4.4485999999999998E-2</c:v>
                </c:pt>
                <c:pt idx="160296">
                  <c:v>4.4486999999999999E-2</c:v>
                </c:pt>
                <c:pt idx="160297">
                  <c:v>4.4488E-2</c:v>
                </c:pt>
                <c:pt idx="160298">
                  <c:v>4.4489000000000001E-2</c:v>
                </c:pt>
                <c:pt idx="160299">
                  <c:v>4.4490000000000002E-2</c:v>
                </c:pt>
                <c:pt idx="160300">
                  <c:v>4.4491000000000003E-2</c:v>
                </c:pt>
                <c:pt idx="160301">
                  <c:v>4.4492999999999998E-2</c:v>
                </c:pt>
                <c:pt idx="160302">
                  <c:v>4.4493999999999999E-2</c:v>
                </c:pt>
                <c:pt idx="160303">
                  <c:v>4.4495E-2</c:v>
                </c:pt>
                <c:pt idx="160304">
                  <c:v>4.4496000000000001E-2</c:v>
                </c:pt>
                <c:pt idx="160305">
                  <c:v>4.4498000000000003E-2</c:v>
                </c:pt>
                <c:pt idx="160306">
                  <c:v>4.4498999999999997E-2</c:v>
                </c:pt>
                <c:pt idx="160307">
                  <c:v>4.4499999999999998E-2</c:v>
                </c:pt>
                <c:pt idx="160308">
                  <c:v>4.4500999999999999E-2</c:v>
                </c:pt>
                <c:pt idx="160309">
                  <c:v>4.4502E-2</c:v>
                </c:pt>
                <c:pt idx="160310">
                  <c:v>4.4503000000000001E-2</c:v>
                </c:pt>
                <c:pt idx="160311">
                  <c:v>4.4504000000000002E-2</c:v>
                </c:pt>
                <c:pt idx="160312">
                  <c:v>4.4505000000000003E-2</c:v>
                </c:pt>
                <c:pt idx="160313">
                  <c:v>4.4505999999999997E-2</c:v>
                </c:pt>
                <c:pt idx="160314">
                  <c:v>4.4506999999999998E-2</c:v>
                </c:pt>
                <c:pt idx="160315">
                  <c:v>4.4507999999999999E-2</c:v>
                </c:pt>
                <c:pt idx="160316">
                  <c:v>4.4509E-2</c:v>
                </c:pt>
                <c:pt idx="160317">
                  <c:v>4.4510000000000001E-2</c:v>
                </c:pt>
                <c:pt idx="160318">
                  <c:v>4.4511000000000002E-2</c:v>
                </c:pt>
                <c:pt idx="160319">
                  <c:v>4.4512000000000003E-2</c:v>
                </c:pt>
                <c:pt idx="160320">
                  <c:v>4.4512999999999997E-2</c:v>
                </c:pt>
                <c:pt idx="160321">
                  <c:v>4.4513999999999998E-2</c:v>
                </c:pt>
                <c:pt idx="160322">
                  <c:v>4.4513999999999998E-2</c:v>
                </c:pt>
                <c:pt idx="160323">
                  <c:v>4.4514999999999999E-2</c:v>
                </c:pt>
                <c:pt idx="160324">
                  <c:v>4.4516E-2</c:v>
                </c:pt>
                <c:pt idx="160325">
                  <c:v>4.4517000000000001E-2</c:v>
                </c:pt>
                <c:pt idx="160326">
                  <c:v>4.4518000000000002E-2</c:v>
                </c:pt>
                <c:pt idx="160327">
                  <c:v>4.4519000000000003E-2</c:v>
                </c:pt>
                <c:pt idx="160328">
                  <c:v>4.4519000000000003E-2</c:v>
                </c:pt>
                <c:pt idx="160329">
                  <c:v>4.4519999999999997E-2</c:v>
                </c:pt>
                <c:pt idx="160330">
                  <c:v>4.4520999999999998E-2</c:v>
                </c:pt>
                <c:pt idx="160331">
                  <c:v>4.4521999999999999E-2</c:v>
                </c:pt>
                <c:pt idx="160332">
                  <c:v>4.4523E-2</c:v>
                </c:pt>
                <c:pt idx="160333">
                  <c:v>4.4523E-2</c:v>
                </c:pt>
                <c:pt idx="160334">
                  <c:v>4.4524000000000001E-2</c:v>
                </c:pt>
                <c:pt idx="160335">
                  <c:v>4.4525000000000002E-2</c:v>
                </c:pt>
                <c:pt idx="160336">
                  <c:v>4.4526000000000003E-2</c:v>
                </c:pt>
                <c:pt idx="160337">
                  <c:v>4.4526999999999997E-2</c:v>
                </c:pt>
                <c:pt idx="160338">
                  <c:v>4.4527999999999998E-2</c:v>
                </c:pt>
                <c:pt idx="160339">
                  <c:v>4.4528999999999999E-2</c:v>
                </c:pt>
                <c:pt idx="160340">
                  <c:v>4.453E-2</c:v>
                </c:pt>
                <c:pt idx="160341">
                  <c:v>4.4531000000000001E-2</c:v>
                </c:pt>
                <c:pt idx="160342">
                  <c:v>4.4532000000000002E-2</c:v>
                </c:pt>
                <c:pt idx="160343">
                  <c:v>4.4533000000000003E-2</c:v>
                </c:pt>
                <c:pt idx="160344">
                  <c:v>4.4533999999999997E-2</c:v>
                </c:pt>
                <c:pt idx="160345">
                  <c:v>4.4534999999999998E-2</c:v>
                </c:pt>
                <c:pt idx="160346">
                  <c:v>4.4535999999999999E-2</c:v>
                </c:pt>
                <c:pt idx="160347">
                  <c:v>4.4538000000000001E-2</c:v>
                </c:pt>
                <c:pt idx="160348">
                  <c:v>4.4539000000000002E-2</c:v>
                </c:pt>
                <c:pt idx="160349">
                  <c:v>4.4540000000000003E-2</c:v>
                </c:pt>
                <c:pt idx="160350">
                  <c:v>4.4541999999999998E-2</c:v>
                </c:pt>
                <c:pt idx="160351">
                  <c:v>4.4544E-2</c:v>
                </c:pt>
                <c:pt idx="160352">
                  <c:v>4.4545000000000001E-2</c:v>
                </c:pt>
                <c:pt idx="160353">
                  <c:v>4.4547000000000003E-2</c:v>
                </c:pt>
                <c:pt idx="160354">
                  <c:v>4.4548999999999998E-2</c:v>
                </c:pt>
                <c:pt idx="160355">
                  <c:v>4.4549999999999999E-2</c:v>
                </c:pt>
                <c:pt idx="160356">
                  <c:v>4.4552000000000001E-2</c:v>
                </c:pt>
                <c:pt idx="160357">
                  <c:v>4.4554000000000003E-2</c:v>
                </c:pt>
                <c:pt idx="160358">
                  <c:v>4.4555999999999998E-2</c:v>
                </c:pt>
                <c:pt idx="160359">
                  <c:v>4.4558E-2</c:v>
                </c:pt>
                <c:pt idx="160360">
                  <c:v>4.4560000000000002E-2</c:v>
                </c:pt>
                <c:pt idx="160361">
                  <c:v>4.4561999999999997E-2</c:v>
                </c:pt>
                <c:pt idx="160362">
                  <c:v>4.4563999999999999E-2</c:v>
                </c:pt>
                <c:pt idx="160363">
                  <c:v>4.4566000000000001E-2</c:v>
                </c:pt>
                <c:pt idx="160364">
                  <c:v>4.4568999999999998E-2</c:v>
                </c:pt>
                <c:pt idx="160365">
                  <c:v>4.4571E-2</c:v>
                </c:pt>
                <c:pt idx="160366">
                  <c:v>4.4573000000000002E-2</c:v>
                </c:pt>
                <c:pt idx="160367">
                  <c:v>4.4575999999999998E-2</c:v>
                </c:pt>
                <c:pt idx="160368">
                  <c:v>4.4578E-2</c:v>
                </c:pt>
                <c:pt idx="160369">
                  <c:v>4.4580000000000002E-2</c:v>
                </c:pt>
                <c:pt idx="160370">
                  <c:v>4.4582999999999998E-2</c:v>
                </c:pt>
                <c:pt idx="160371">
                  <c:v>4.4585E-2</c:v>
                </c:pt>
                <c:pt idx="160372">
                  <c:v>4.4588000000000003E-2</c:v>
                </c:pt>
                <c:pt idx="160373">
                  <c:v>4.4589999999999998E-2</c:v>
                </c:pt>
                <c:pt idx="160374">
                  <c:v>4.4593000000000001E-2</c:v>
                </c:pt>
                <c:pt idx="160375">
                  <c:v>4.4595999999999997E-2</c:v>
                </c:pt>
                <c:pt idx="160376">
                  <c:v>4.4597999999999999E-2</c:v>
                </c:pt>
                <c:pt idx="160377">
                  <c:v>4.4601000000000002E-2</c:v>
                </c:pt>
                <c:pt idx="160378">
                  <c:v>4.4602999999999997E-2</c:v>
                </c:pt>
                <c:pt idx="160379">
                  <c:v>4.4606E-2</c:v>
                </c:pt>
                <c:pt idx="160380">
                  <c:v>4.4608000000000002E-2</c:v>
                </c:pt>
                <c:pt idx="160381">
                  <c:v>4.4610999999999998E-2</c:v>
                </c:pt>
                <c:pt idx="160382">
                  <c:v>4.4613E-2</c:v>
                </c:pt>
                <c:pt idx="160383">
                  <c:v>4.4616000000000003E-2</c:v>
                </c:pt>
                <c:pt idx="160384">
                  <c:v>4.4617999999999998E-2</c:v>
                </c:pt>
                <c:pt idx="160385">
                  <c:v>4.4621000000000001E-2</c:v>
                </c:pt>
                <c:pt idx="160386">
                  <c:v>4.4623000000000003E-2</c:v>
                </c:pt>
                <c:pt idx="160387">
                  <c:v>4.4625999999999999E-2</c:v>
                </c:pt>
                <c:pt idx="160388">
                  <c:v>4.4628000000000001E-2</c:v>
                </c:pt>
                <c:pt idx="160389">
                  <c:v>4.4630000000000003E-2</c:v>
                </c:pt>
                <c:pt idx="160390">
                  <c:v>4.4631999999999998E-2</c:v>
                </c:pt>
                <c:pt idx="160391">
                  <c:v>4.4634E-2</c:v>
                </c:pt>
                <c:pt idx="160392">
                  <c:v>4.4636000000000002E-2</c:v>
                </c:pt>
                <c:pt idx="160393">
                  <c:v>4.4637999999999997E-2</c:v>
                </c:pt>
                <c:pt idx="160394">
                  <c:v>4.4639999999999999E-2</c:v>
                </c:pt>
                <c:pt idx="160395">
                  <c:v>4.4642000000000001E-2</c:v>
                </c:pt>
                <c:pt idx="160396">
                  <c:v>4.4644000000000003E-2</c:v>
                </c:pt>
                <c:pt idx="160397">
                  <c:v>4.4645999999999998E-2</c:v>
                </c:pt>
                <c:pt idx="160398">
                  <c:v>4.4648E-2</c:v>
                </c:pt>
                <c:pt idx="160399">
                  <c:v>4.4649000000000001E-2</c:v>
                </c:pt>
                <c:pt idx="160400">
                  <c:v>4.4651000000000003E-2</c:v>
                </c:pt>
                <c:pt idx="160401">
                  <c:v>4.4651999999999997E-2</c:v>
                </c:pt>
                <c:pt idx="160402">
                  <c:v>4.4653999999999999E-2</c:v>
                </c:pt>
                <c:pt idx="160403">
                  <c:v>4.4655E-2</c:v>
                </c:pt>
                <c:pt idx="160404">
                  <c:v>4.4656000000000001E-2</c:v>
                </c:pt>
                <c:pt idx="160405">
                  <c:v>4.4657000000000002E-2</c:v>
                </c:pt>
                <c:pt idx="160406">
                  <c:v>4.4658000000000003E-2</c:v>
                </c:pt>
                <c:pt idx="160407">
                  <c:v>4.4659999999999998E-2</c:v>
                </c:pt>
                <c:pt idx="160408">
                  <c:v>4.4660999999999999E-2</c:v>
                </c:pt>
                <c:pt idx="160409">
                  <c:v>4.4662E-2</c:v>
                </c:pt>
                <c:pt idx="160410">
                  <c:v>4.4663000000000001E-2</c:v>
                </c:pt>
                <c:pt idx="160411">
                  <c:v>4.4663000000000001E-2</c:v>
                </c:pt>
                <c:pt idx="160412">
                  <c:v>4.4664000000000002E-2</c:v>
                </c:pt>
                <c:pt idx="160413">
                  <c:v>4.4665000000000003E-2</c:v>
                </c:pt>
                <c:pt idx="160414">
                  <c:v>4.4665999999999997E-2</c:v>
                </c:pt>
                <c:pt idx="160415">
                  <c:v>4.4665999999999997E-2</c:v>
                </c:pt>
                <c:pt idx="160416">
                  <c:v>4.4666999999999998E-2</c:v>
                </c:pt>
                <c:pt idx="160417">
                  <c:v>4.4666999999999998E-2</c:v>
                </c:pt>
                <c:pt idx="160418">
                  <c:v>4.4666999999999998E-2</c:v>
                </c:pt>
                <c:pt idx="160419">
                  <c:v>4.4667999999999999E-2</c:v>
                </c:pt>
                <c:pt idx="160420">
                  <c:v>4.4667999999999999E-2</c:v>
                </c:pt>
                <c:pt idx="160421">
                  <c:v>4.4669E-2</c:v>
                </c:pt>
                <c:pt idx="160422">
                  <c:v>4.4669E-2</c:v>
                </c:pt>
                <c:pt idx="160423">
                  <c:v>4.4670000000000001E-2</c:v>
                </c:pt>
                <c:pt idx="160424">
                  <c:v>4.4670000000000001E-2</c:v>
                </c:pt>
                <c:pt idx="160425">
                  <c:v>4.4670000000000001E-2</c:v>
                </c:pt>
                <c:pt idx="160426">
                  <c:v>4.4670000000000001E-2</c:v>
                </c:pt>
                <c:pt idx="160427">
                  <c:v>4.4670000000000001E-2</c:v>
                </c:pt>
                <c:pt idx="160428">
                  <c:v>4.4670000000000001E-2</c:v>
                </c:pt>
                <c:pt idx="160429">
                  <c:v>4.4670000000000001E-2</c:v>
                </c:pt>
                <c:pt idx="160430">
                  <c:v>4.4671000000000002E-2</c:v>
                </c:pt>
                <c:pt idx="160431">
                  <c:v>4.4671000000000002E-2</c:v>
                </c:pt>
                <c:pt idx="160432">
                  <c:v>4.4671000000000002E-2</c:v>
                </c:pt>
                <c:pt idx="160433">
                  <c:v>4.4671000000000002E-2</c:v>
                </c:pt>
                <c:pt idx="160434">
                  <c:v>4.4671000000000002E-2</c:v>
                </c:pt>
                <c:pt idx="160435">
                  <c:v>4.4671000000000002E-2</c:v>
                </c:pt>
                <c:pt idx="160436">
                  <c:v>4.4671000000000002E-2</c:v>
                </c:pt>
                <c:pt idx="160437">
                  <c:v>4.4671000000000002E-2</c:v>
                </c:pt>
                <c:pt idx="160438">
                  <c:v>4.4671000000000002E-2</c:v>
                </c:pt>
                <c:pt idx="160439">
                  <c:v>4.4671000000000002E-2</c:v>
                </c:pt>
                <c:pt idx="160440">
                  <c:v>4.4671000000000002E-2</c:v>
                </c:pt>
                <c:pt idx="160441">
                  <c:v>4.4671000000000002E-2</c:v>
                </c:pt>
                <c:pt idx="160442">
                  <c:v>4.4672000000000003E-2</c:v>
                </c:pt>
                <c:pt idx="160443">
                  <c:v>4.4672000000000003E-2</c:v>
                </c:pt>
                <c:pt idx="160444">
                  <c:v>4.4672000000000003E-2</c:v>
                </c:pt>
                <c:pt idx="160445">
                  <c:v>4.4672000000000003E-2</c:v>
                </c:pt>
                <c:pt idx="160446">
                  <c:v>4.4672000000000003E-2</c:v>
                </c:pt>
                <c:pt idx="160447">
                  <c:v>4.4672000000000003E-2</c:v>
                </c:pt>
                <c:pt idx="160448">
                  <c:v>4.4672000000000003E-2</c:v>
                </c:pt>
                <c:pt idx="160449">
                  <c:v>4.4672000000000003E-2</c:v>
                </c:pt>
                <c:pt idx="160450">
                  <c:v>4.4672000000000003E-2</c:v>
                </c:pt>
                <c:pt idx="160451">
                  <c:v>4.4672000000000003E-2</c:v>
                </c:pt>
                <c:pt idx="160452">
                  <c:v>4.4672000000000003E-2</c:v>
                </c:pt>
                <c:pt idx="160453">
                  <c:v>4.4672999999999997E-2</c:v>
                </c:pt>
                <c:pt idx="160454">
                  <c:v>4.4672999999999997E-2</c:v>
                </c:pt>
                <c:pt idx="160455">
                  <c:v>4.4672999999999997E-2</c:v>
                </c:pt>
                <c:pt idx="160456">
                  <c:v>4.4672999999999997E-2</c:v>
                </c:pt>
                <c:pt idx="160457">
                  <c:v>4.4672999999999997E-2</c:v>
                </c:pt>
                <c:pt idx="160458">
                  <c:v>4.4672999999999997E-2</c:v>
                </c:pt>
                <c:pt idx="160459">
                  <c:v>4.4672999999999997E-2</c:v>
                </c:pt>
                <c:pt idx="160460">
                  <c:v>4.4672999999999997E-2</c:v>
                </c:pt>
                <c:pt idx="160461">
                  <c:v>4.4672999999999997E-2</c:v>
                </c:pt>
                <c:pt idx="160462">
                  <c:v>4.4672999999999997E-2</c:v>
                </c:pt>
                <c:pt idx="160463">
                  <c:v>4.4672999999999997E-2</c:v>
                </c:pt>
                <c:pt idx="160464">
                  <c:v>4.4672999999999997E-2</c:v>
                </c:pt>
                <c:pt idx="160465">
                  <c:v>4.4672999999999997E-2</c:v>
                </c:pt>
                <c:pt idx="160466">
                  <c:v>4.4672999999999997E-2</c:v>
                </c:pt>
                <c:pt idx="160467">
                  <c:v>4.4672999999999997E-2</c:v>
                </c:pt>
                <c:pt idx="160468">
                  <c:v>4.4672999999999997E-2</c:v>
                </c:pt>
                <c:pt idx="160469">
                  <c:v>4.4672000000000003E-2</c:v>
                </c:pt>
                <c:pt idx="160470">
                  <c:v>4.4672000000000003E-2</c:v>
                </c:pt>
                <c:pt idx="160471">
                  <c:v>4.4672000000000003E-2</c:v>
                </c:pt>
                <c:pt idx="160472">
                  <c:v>4.4672000000000003E-2</c:v>
                </c:pt>
                <c:pt idx="160473">
                  <c:v>4.4671000000000002E-2</c:v>
                </c:pt>
                <c:pt idx="160474">
                  <c:v>4.4671000000000002E-2</c:v>
                </c:pt>
                <c:pt idx="160475">
                  <c:v>4.4670000000000001E-2</c:v>
                </c:pt>
                <c:pt idx="160476">
                  <c:v>4.4670000000000001E-2</c:v>
                </c:pt>
                <c:pt idx="160477">
                  <c:v>4.4669E-2</c:v>
                </c:pt>
                <c:pt idx="160478">
                  <c:v>4.4667999999999999E-2</c:v>
                </c:pt>
                <c:pt idx="160479">
                  <c:v>4.4667999999999999E-2</c:v>
                </c:pt>
                <c:pt idx="160480">
                  <c:v>4.4666999999999998E-2</c:v>
                </c:pt>
                <c:pt idx="160481">
                  <c:v>4.4665999999999997E-2</c:v>
                </c:pt>
                <c:pt idx="160482">
                  <c:v>4.4665000000000003E-2</c:v>
                </c:pt>
                <c:pt idx="160483">
                  <c:v>4.4664000000000002E-2</c:v>
                </c:pt>
                <c:pt idx="160484">
                  <c:v>4.4663000000000001E-2</c:v>
                </c:pt>
                <c:pt idx="160485">
                  <c:v>4.4662E-2</c:v>
                </c:pt>
                <c:pt idx="160486">
                  <c:v>4.4660999999999999E-2</c:v>
                </c:pt>
                <c:pt idx="160487">
                  <c:v>4.4659999999999998E-2</c:v>
                </c:pt>
                <c:pt idx="160488">
                  <c:v>4.4658999999999997E-2</c:v>
                </c:pt>
                <c:pt idx="160489">
                  <c:v>4.4657000000000002E-2</c:v>
                </c:pt>
                <c:pt idx="160490">
                  <c:v>4.4656000000000001E-2</c:v>
                </c:pt>
                <c:pt idx="160491">
                  <c:v>4.4655E-2</c:v>
                </c:pt>
                <c:pt idx="160492">
                  <c:v>4.4652999999999998E-2</c:v>
                </c:pt>
                <c:pt idx="160493">
                  <c:v>4.4651999999999997E-2</c:v>
                </c:pt>
                <c:pt idx="160494">
                  <c:v>4.4650000000000002E-2</c:v>
                </c:pt>
                <c:pt idx="160495">
                  <c:v>4.4649000000000001E-2</c:v>
                </c:pt>
                <c:pt idx="160496">
                  <c:v>4.4646999999999999E-2</c:v>
                </c:pt>
                <c:pt idx="160497">
                  <c:v>4.4644999999999997E-2</c:v>
                </c:pt>
                <c:pt idx="160498">
                  <c:v>4.4643000000000002E-2</c:v>
                </c:pt>
                <c:pt idx="160499">
                  <c:v>4.4642000000000001E-2</c:v>
                </c:pt>
                <c:pt idx="160500">
                  <c:v>4.4639999999999999E-2</c:v>
                </c:pt>
                <c:pt idx="160501">
                  <c:v>4.4637999999999997E-2</c:v>
                </c:pt>
                <c:pt idx="160502">
                  <c:v>4.4636000000000002E-2</c:v>
                </c:pt>
                <c:pt idx="160503">
                  <c:v>4.4635000000000001E-2</c:v>
                </c:pt>
                <c:pt idx="160504">
                  <c:v>4.4632999999999999E-2</c:v>
                </c:pt>
                <c:pt idx="160505">
                  <c:v>4.4630999999999997E-2</c:v>
                </c:pt>
                <c:pt idx="160506">
                  <c:v>4.4630000000000003E-2</c:v>
                </c:pt>
                <c:pt idx="160507">
                  <c:v>4.4628000000000001E-2</c:v>
                </c:pt>
                <c:pt idx="160508">
                  <c:v>4.4625999999999999E-2</c:v>
                </c:pt>
                <c:pt idx="160509">
                  <c:v>4.4623999999999997E-2</c:v>
                </c:pt>
                <c:pt idx="160510">
                  <c:v>4.4623000000000003E-2</c:v>
                </c:pt>
                <c:pt idx="160511">
                  <c:v>4.4621000000000001E-2</c:v>
                </c:pt>
                <c:pt idx="160512">
                  <c:v>4.462E-2</c:v>
                </c:pt>
                <c:pt idx="160513">
                  <c:v>4.4617999999999998E-2</c:v>
                </c:pt>
                <c:pt idx="160514">
                  <c:v>4.4616999999999997E-2</c:v>
                </c:pt>
                <c:pt idx="160515">
                  <c:v>4.4616000000000003E-2</c:v>
                </c:pt>
                <c:pt idx="160516">
                  <c:v>4.4615000000000002E-2</c:v>
                </c:pt>
                <c:pt idx="160517">
                  <c:v>4.4614000000000001E-2</c:v>
                </c:pt>
                <c:pt idx="160518">
                  <c:v>4.4613E-2</c:v>
                </c:pt>
                <c:pt idx="160519">
                  <c:v>4.4611999999999999E-2</c:v>
                </c:pt>
                <c:pt idx="160520">
                  <c:v>4.4610999999999998E-2</c:v>
                </c:pt>
                <c:pt idx="160521">
                  <c:v>4.4610999999999998E-2</c:v>
                </c:pt>
                <c:pt idx="160522">
                  <c:v>4.4609999999999997E-2</c:v>
                </c:pt>
                <c:pt idx="160523">
                  <c:v>4.4609999999999997E-2</c:v>
                </c:pt>
                <c:pt idx="160524">
                  <c:v>4.4609000000000003E-2</c:v>
                </c:pt>
                <c:pt idx="160525">
                  <c:v>4.4609000000000003E-2</c:v>
                </c:pt>
                <c:pt idx="160526">
                  <c:v>4.4609999999999997E-2</c:v>
                </c:pt>
                <c:pt idx="160527">
                  <c:v>4.4609999999999997E-2</c:v>
                </c:pt>
                <c:pt idx="160528">
                  <c:v>4.4609999999999997E-2</c:v>
                </c:pt>
                <c:pt idx="160529">
                  <c:v>4.4610999999999998E-2</c:v>
                </c:pt>
                <c:pt idx="160530">
                  <c:v>4.4611999999999999E-2</c:v>
                </c:pt>
                <c:pt idx="160531">
                  <c:v>4.4613E-2</c:v>
                </c:pt>
                <c:pt idx="160532">
                  <c:v>4.4614000000000001E-2</c:v>
                </c:pt>
                <c:pt idx="160533">
                  <c:v>4.4615000000000002E-2</c:v>
                </c:pt>
                <c:pt idx="160534">
                  <c:v>4.4616000000000003E-2</c:v>
                </c:pt>
                <c:pt idx="160535">
                  <c:v>4.4616999999999997E-2</c:v>
                </c:pt>
                <c:pt idx="160536">
                  <c:v>4.4618999999999999E-2</c:v>
                </c:pt>
                <c:pt idx="160537">
                  <c:v>4.4621000000000001E-2</c:v>
                </c:pt>
                <c:pt idx="160538">
                  <c:v>4.4623000000000003E-2</c:v>
                </c:pt>
                <c:pt idx="160539">
                  <c:v>4.4624999999999998E-2</c:v>
                </c:pt>
                <c:pt idx="160540">
                  <c:v>4.4628000000000001E-2</c:v>
                </c:pt>
                <c:pt idx="160541">
                  <c:v>4.4630000000000003E-2</c:v>
                </c:pt>
                <c:pt idx="160542">
                  <c:v>4.4632999999999999E-2</c:v>
                </c:pt>
                <c:pt idx="160543">
                  <c:v>4.4636000000000002E-2</c:v>
                </c:pt>
                <c:pt idx="160544">
                  <c:v>4.4638999999999998E-2</c:v>
                </c:pt>
                <c:pt idx="160545">
                  <c:v>4.4641E-2</c:v>
                </c:pt>
                <c:pt idx="160546">
                  <c:v>4.4644000000000003E-2</c:v>
                </c:pt>
                <c:pt idx="160547">
                  <c:v>4.4648E-2</c:v>
                </c:pt>
                <c:pt idx="160548">
                  <c:v>4.4651000000000003E-2</c:v>
                </c:pt>
                <c:pt idx="160549">
                  <c:v>4.4653999999999999E-2</c:v>
                </c:pt>
                <c:pt idx="160550">
                  <c:v>4.4658000000000003E-2</c:v>
                </c:pt>
                <c:pt idx="160551">
                  <c:v>4.4662E-2</c:v>
                </c:pt>
                <c:pt idx="160552">
                  <c:v>4.4665000000000003E-2</c:v>
                </c:pt>
                <c:pt idx="160553">
                  <c:v>4.4669E-2</c:v>
                </c:pt>
                <c:pt idx="160554">
                  <c:v>4.4672999999999997E-2</c:v>
                </c:pt>
                <c:pt idx="160555">
                  <c:v>4.4677000000000001E-2</c:v>
                </c:pt>
                <c:pt idx="160556">
                  <c:v>4.4679999999999997E-2</c:v>
                </c:pt>
                <c:pt idx="160557">
                  <c:v>4.4684000000000001E-2</c:v>
                </c:pt>
                <c:pt idx="160558">
                  <c:v>4.4687999999999999E-2</c:v>
                </c:pt>
                <c:pt idx="160559">
                  <c:v>4.4692000000000003E-2</c:v>
                </c:pt>
                <c:pt idx="160560">
                  <c:v>4.4694999999999999E-2</c:v>
                </c:pt>
                <c:pt idx="160561">
                  <c:v>4.4699000000000003E-2</c:v>
                </c:pt>
                <c:pt idx="160562">
                  <c:v>4.4703E-2</c:v>
                </c:pt>
                <c:pt idx="160563">
                  <c:v>4.4706999999999997E-2</c:v>
                </c:pt>
                <c:pt idx="160564">
                  <c:v>4.4711000000000001E-2</c:v>
                </c:pt>
                <c:pt idx="160565">
                  <c:v>4.4713999999999997E-2</c:v>
                </c:pt>
                <c:pt idx="160566">
                  <c:v>4.4718000000000001E-2</c:v>
                </c:pt>
                <c:pt idx="160567">
                  <c:v>4.4720999999999997E-2</c:v>
                </c:pt>
                <c:pt idx="160568">
                  <c:v>4.4725000000000001E-2</c:v>
                </c:pt>
                <c:pt idx="160569">
                  <c:v>4.4727999999999997E-2</c:v>
                </c:pt>
                <c:pt idx="160570">
                  <c:v>4.4731E-2</c:v>
                </c:pt>
                <c:pt idx="160571">
                  <c:v>4.4734000000000003E-2</c:v>
                </c:pt>
                <c:pt idx="160572">
                  <c:v>4.4736999999999999E-2</c:v>
                </c:pt>
                <c:pt idx="160573">
                  <c:v>4.4740000000000002E-2</c:v>
                </c:pt>
                <c:pt idx="160574">
                  <c:v>4.4742999999999998E-2</c:v>
                </c:pt>
                <c:pt idx="160575">
                  <c:v>4.4746000000000001E-2</c:v>
                </c:pt>
                <c:pt idx="160576">
                  <c:v>4.4748000000000003E-2</c:v>
                </c:pt>
                <c:pt idx="160577">
                  <c:v>4.4750999999999999E-2</c:v>
                </c:pt>
                <c:pt idx="160578">
                  <c:v>4.4753000000000001E-2</c:v>
                </c:pt>
                <c:pt idx="160579">
                  <c:v>4.4755000000000003E-2</c:v>
                </c:pt>
                <c:pt idx="160580">
                  <c:v>4.4756999999999998E-2</c:v>
                </c:pt>
                <c:pt idx="160581">
                  <c:v>4.4759E-2</c:v>
                </c:pt>
                <c:pt idx="160582">
                  <c:v>4.4760000000000001E-2</c:v>
                </c:pt>
                <c:pt idx="160583">
                  <c:v>4.4762000000000003E-2</c:v>
                </c:pt>
                <c:pt idx="160584">
                  <c:v>4.4762999999999997E-2</c:v>
                </c:pt>
                <c:pt idx="160585">
                  <c:v>4.4764999999999999E-2</c:v>
                </c:pt>
                <c:pt idx="160586">
                  <c:v>4.4766E-2</c:v>
                </c:pt>
                <c:pt idx="160587">
                  <c:v>4.4767000000000001E-2</c:v>
                </c:pt>
                <c:pt idx="160588">
                  <c:v>4.4768000000000002E-2</c:v>
                </c:pt>
                <c:pt idx="160589">
                  <c:v>4.4768000000000002E-2</c:v>
                </c:pt>
                <c:pt idx="160590">
                  <c:v>4.4769000000000003E-2</c:v>
                </c:pt>
                <c:pt idx="160591">
                  <c:v>4.4769000000000003E-2</c:v>
                </c:pt>
                <c:pt idx="160592">
                  <c:v>4.4769000000000003E-2</c:v>
                </c:pt>
                <c:pt idx="160593">
                  <c:v>4.4769000000000003E-2</c:v>
                </c:pt>
                <c:pt idx="160594">
                  <c:v>4.4769000000000003E-2</c:v>
                </c:pt>
                <c:pt idx="160595">
                  <c:v>4.4768000000000002E-2</c:v>
                </c:pt>
                <c:pt idx="160596">
                  <c:v>4.4768000000000002E-2</c:v>
                </c:pt>
                <c:pt idx="160597">
                  <c:v>4.4767000000000001E-2</c:v>
                </c:pt>
                <c:pt idx="160598">
                  <c:v>4.4767000000000001E-2</c:v>
                </c:pt>
                <c:pt idx="160599">
                  <c:v>4.4766E-2</c:v>
                </c:pt>
                <c:pt idx="160600">
                  <c:v>4.4764999999999999E-2</c:v>
                </c:pt>
                <c:pt idx="160601">
                  <c:v>4.4763999999999998E-2</c:v>
                </c:pt>
                <c:pt idx="160602">
                  <c:v>4.4762999999999997E-2</c:v>
                </c:pt>
                <c:pt idx="160603">
                  <c:v>4.4762000000000003E-2</c:v>
                </c:pt>
                <c:pt idx="160604">
                  <c:v>4.4760000000000001E-2</c:v>
                </c:pt>
                <c:pt idx="160605">
                  <c:v>4.4759E-2</c:v>
                </c:pt>
                <c:pt idx="160606">
                  <c:v>4.4756999999999998E-2</c:v>
                </c:pt>
                <c:pt idx="160607">
                  <c:v>4.4755000000000003E-2</c:v>
                </c:pt>
                <c:pt idx="160608">
                  <c:v>4.4754000000000002E-2</c:v>
                </c:pt>
                <c:pt idx="160609">
                  <c:v>4.4752E-2</c:v>
                </c:pt>
                <c:pt idx="160610">
                  <c:v>4.4749999999999998E-2</c:v>
                </c:pt>
                <c:pt idx="160611">
                  <c:v>4.4748000000000003E-2</c:v>
                </c:pt>
                <c:pt idx="160612">
                  <c:v>4.4746000000000001E-2</c:v>
                </c:pt>
                <c:pt idx="160613">
                  <c:v>4.4743999999999999E-2</c:v>
                </c:pt>
                <c:pt idx="160614">
                  <c:v>4.4741999999999997E-2</c:v>
                </c:pt>
                <c:pt idx="160615">
                  <c:v>4.4740000000000002E-2</c:v>
                </c:pt>
                <c:pt idx="160616">
                  <c:v>4.4738E-2</c:v>
                </c:pt>
                <c:pt idx="160617">
                  <c:v>4.4735999999999998E-2</c:v>
                </c:pt>
                <c:pt idx="160618">
                  <c:v>4.4734000000000003E-2</c:v>
                </c:pt>
                <c:pt idx="160619">
                  <c:v>4.4732000000000001E-2</c:v>
                </c:pt>
                <c:pt idx="160620">
                  <c:v>4.4729999999999999E-2</c:v>
                </c:pt>
                <c:pt idx="160621">
                  <c:v>4.4727999999999997E-2</c:v>
                </c:pt>
                <c:pt idx="160622">
                  <c:v>4.4726000000000002E-2</c:v>
                </c:pt>
                <c:pt idx="160623">
                  <c:v>4.4724E-2</c:v>
                </c:pt>
                <c:pt idx="160624">
                  <c:v>4.4721999999999998E-2</c:v>
                </c:pt>
                <c:pt idx="160625">
                  <c:v>4.4720000000000003E-2</c:v>
                </c:pt>
                <c:pt idx="160626">
                  <c:v>4.4718000000000001E-2</c:v>
                </c:pt>
                <c:pt idx="160627">
                  <c:v>4.4715999999999999E-2</c:v>
                </c:pt>
                <c:pt idx="160628">
                  <c:v>4.4713999999999997E-2</c:v>
                </c:pt>
                <c:pt idx="160629">
                  <c:v>4.4712000000000002E-2</c:v>
                </c:pt>
                <c:pt idx="160630">
                  <c:v>4.471E-2</c:v>
                </c:pt>
                <c:pt idx="160631">
                  <c:v>4.4708999999999999E-2</c:v>
                </c:pt>
                <c:pt idx="160632">
                  <c:v>4.4706999999999997E-2</c:v>
                </c:pt>
                <c:pt idx="160633">
                  <c:v>4.4706000000000003E-2</c:v>
                </c:pt>
                <c:pt idx="160634">
                  <c:v>4.4704000000000001E-2</c:v>
                </c:pt>
                <c:pt idx="160635">
                  <c:v>4.4703E-2</c:v>
                </c:pt>
                <c:pt idx="160636">
                  <c:v>4.4700999999999998E-2</c:v>
                </c:pt>
                <c:pt idx="160637">
                  <c:v>4.4699999999999997E-2</c:v>
                </c:pt>
                <c:pt idx="160638">
                  <c:v>4.4699000000000003E-2</c:v>
                </c:pt>
                <c:pt idx="160639">
                  <c:v>4.4698000000000002E-2</c:v>
                </c:pt>
                <c:pt idx="160640">
                  <c:v>4.4696E-2</c:v>
                </c:pt>
                <c:pt idx="160641">
                  <c:v>4.4694999999999999E-2</c:v>
                </c:pt>
                <c:pt idx="160642">
                  <c:v>4.4693999999999998E-2</c:v>
                </c:pt>
                <c:pt idx="160643">
                  <c:v>4.4692999999999997E-2</c:v>
                </c:pt>
                <c:pt idx="160644">
                  <c:v>4.4692999999999997E-2</c:v>
                </c:pt>
                <c:pt idx="160645">
                  <c:v>4.4692000000000003E-2</c:v>
                </c:pt>
                <c:pt idx="160646">
                  <c:v>4.4691000000000002E-2</c:v>
                </c:pt>
                <c:pt idx="160647">
                  <c:v>4.4690000000000001E-2</c:v>
                </c:pt>
                <c:pt idx="160648">
                  <c:v>4.4690000000000001E-2</c:v>
                </c:pt>
                <c:pt idx="160649">
                  <c:v>4.4689E-2</c:v>
                </c:pt>
                <c:pt idx="160650">
                  <c:v>4.4687999999999999E-2</c:v>
                </c:pt>
                <c:pt idx="160651">
                  <c:v>4.4687999999999999E-2</c:v>
                </c:pt>
                <c:pt idx="160652">
                  <c:v>4.4686999999999998E-2</c:v>
                </c:pt>
                <c:pt idx="160653">
                  <c:v>4.4685999999999997E-2</c:v>
                </c:pt>
                <c:pt idx="160654">
                  <c:v>4.4685999999999997E-2</c:v>
                </c:pt>
                <c:pt idx="160655">
                  <c:v>4.4685999999999997E-2</c:v>
                </c:pt>
                <c:pt idx="160656">
                  <c:v>4.4685000000000002E-2</c:v>
                </c:pt>
                <c:pt idx="160657">
                  <c:v>4.4685000000000002E-2</c:v>
                </c:pt>
                <c:pt idx="160658">
                  <c:v>4.4684000000000001E-2</c:v>
                </c:pt>
                <c:pt idx="160659">
                  <c:v>4.4684000000000001E-2</c:v>
                </c:pt>
                <c:pt idx="160660">
                  <c:v>4.4683E-2</c:v>
                </c:pt>
                <c:pt idx="160661">
                  <c:v>4.4683E-2</c:v>
                </c:pt>
                <c:pt idx="160662">
                  <c:v>4.4681999999999999E-2</c:v>
                </c:pt>
                <c:pt idx="160663">
                  <c:v>4.4680999999999998E-2</c:v>
                </c:pt>
                <c:pt idx="160664">
                  <c:v>4.4680999999999998E-2</c:v>
                </c:pt>
                <c:pt idx="160665">
                  <c:v>4.4679999999999997E-2</c:v>
                </c:pt>
                <c:pt idx="160666">
                  <c:v>4.4679999999999997E-2</c:v>
                </c:pt>
                <c:pt idx="160667">
                  <c:v>4.4679000000000003E-2</c:v>
                </c:pt>
                <c:pt idx="160668">
                  <c:v>4.4678000000000002E-2</c:v>
                </c:pt>
                <c:pt idx="160669">
                  <c:v>4.4678000000000002E-2</c:v>
                </c:pt>
                <c:pt idx="160670">
                  <c:v>4.4677000000000001E-2</c:v>
                </c:pt>
                <c:pt idx="160671">
                  <c:v>4.4676E-2</c:v>
                </c:pt>
                <c:pt idx="160672">
                  <c:v>4.4674999999999999E-2</c:v>
                </c:pt>
                <c:pt idx="160673">
                  <c:v>4.4673999999999998E-2</c:v>
                </c:pt>
                <c:pt idx="160674">
                  <c:v>4.4672999999999997E-2</c:v>
                </c:pt>
                <c:pt idx="160675">
                  <c:v>4.4672000000000003E-2</c:v>
                </c:pt>
                <c:pt idx="160676">
                  <c:v>4.4671000000000002E-2</c:v>
                </c:pt>
                <c:pt idx="160677">
                  <c:v>4.4670000000000001E-2</c:v>
                </c:pt>
                <c:pt idx="160678">
                  <c:v>4.4669E-2</c:v>
                </c:pt>
                <c:pt idx="160679">
                  <c:v>4.4667999999999999E-2</c:v>
                </c:pt>
                <c:pt idx="160680">
                  <c:v>4.4666999999999998E-2</c:v>
                </c:pt>
                <c:pt idx="160681">
                  <c:v>4.4665999999999997E-2</c:v>
                </c:pt>
                <c:pt idx="160682">
                  <c:v>4.4665000000000003E-2</c:v>
                </c:pt>
                <c:pt idx="160683">
                  <c:v>4.4664000000000002E-2</c:v>
                </c:pt>
                <c:pt idx="160684">
                  <c:v>4.4662E-2</c:v>
                </c:pt>
                <c:pt idx="160685">
                  <c:v>4.4660999999999999E-2</c:v>
                </c:pt>
                <c:pt idx="160686">
                  <c:v>4.4658999999999997E-2</c:v>
                </c:pt>
                <c:pt idx="160687">
                  <c:v>4.4658000000000003E-2</c:v>
                </c:pt>
                <c:pt idx="160688">
                  <c:v>4.4657000000000002E-2</c:v>
                </c:pt>
                <c:pt idx="160689">
                  <c:v>4.4655E-2</c:v>
                </c:pt>
                <c:pt idx="160690">
                  <c:v>4.4653999999999999E-2</c:v>
                </c:pt>
                <c:pt idx="160691">
                  <c:v>4.4652999999999998E-2</c:v>
                </c:pt>
                <c:pt idx="160692">
                  <c:v>4.4651000000000003E-2</c:v>
                </c:pt>
                <c:pt idx="160693">
                  <c:v>4.4650000000000002E-2</c:v>
                </c:pt>
                <c:pt idx="160694">
                  <c:v>4.4649000000000001E-2</c:v>
                </c:pt>
                <c:pt idx="160695">
                  <c:v>4.4648E-2</c:v>
                </c:pt>
                <c:pt idx="160696">
                  <c:v>4.4645999999999998E-2</c:v>
                </c:pt>
                <c:pt idx="160697">
                  <c:v>4.4644999999999997E-2</c:v>
                </c:pt>
                <c:pt idx="160698">
                  <c:v>4.4644000000000003E-2</c:v>
                </c:pt>
                <c:pt idx="160699">
                  <c:v>4.4642000000000001E-2</c:v>
                </c:pt>
                <c:pt idx="160700">
                  <c:v>4.4641E-2</c:v>
                </c:pt>
                <c:pt idx="160701">
                  <c:v>4.4639999999999999E-2</c:v>
                </c:pt>
                <c:pt idx="160702">
                  <c:v>4.4638999999999998E-2</c:v>
                </c:pt>
                <c:pt idx="160703">
                  <c:v>4.4637999999999997E-2</c:v>
                </c:pt>
                <c:pt idx="160704">
                  <c:v>4.4637000000000003E-2</c:v>
                </c:pt>
                <c:pt idx="160705">
                  <c:v>4.4636000000000002E-2</c:v>
                </c:pt>
                <c:pt idx="160706">
                  <c:v>4.4635000000000001E-2</c:v>
                </c:pt>
                <c:pt idx="160707">
                  <c:v>4.4634E-2</c:v>
                </c:pt>
                <c:pt idx="160708">
                  <c:v>4.4634E-2</c:v>
                </c:pt>
                <c:pt idx="160709">
                  <c:v>4.4632999999999999E-2</c:v>
                </c:pt>
                <c:pt idx="160710">
                  <c:v>4.4631999999999998E-2</c:v>
                </c:pt>
                <c:pt idx="160711">
                  <c:v>4.4631999999999998E-2</c:v>
                </c:pt>
                <c:pt idx="160712">
                  <c:v>4.4630999999999997E-2</c:v>
                </c:pt>
                <c:pt idx="160713">
                  <c:v>4.4630999999999997E-2</c:v>
                </c:pt>
                <c:pt idx="160714">
                  <c:v>4.4630000000000003E-2</c:v>
                </c:pt>
                <c:pt idx="160715">
                  <c:v>4.4630000000000003E-2</c:v>
                </c:pt>
                <c:pt idx="160716">
                  <c:v>4.4630000000000003E-2</c:v>
                </c:pt>
                <c:pt idx="160717">
                  <c:v>4.4630000000000003E-2</c:v>
                </c:pt>
                <c:pt idx="160718">
                  <c:v>4.4630000000000003E-2</c:v>
                </c:pt>
                <c:pt idx="160719">
                  <c:v>4.4629000000000002E-2</c:v>
                </c:pt>
                <c:pt idx="160720">
                  <c:v>4.4629000000000002E-2</c:v>
                </c:pt>
                <c:pt idx="160721">
                  <c:v>4.4629000000000002E-2</c:v>
                </c:pt>
                <c:pt idx="160722">
                  <c:v>4.4629000000000002E-2</c:v>
                </c:pt>
                <c:pt idx="160723">
                  <c:v>4.4629000000000002E-2</c:v>
                </c:pt>
                <c:pt idx="160724">
                  <c:v>4.4630000000000003E-2</c:v>
                </c:pt>
                <c:pt idx="160725">
                  <c:v>4.4630000000000003E-2</c:v>
                </c:pt>
                <c:pt idx="160726">
                  <c:v>4.4630000000000003E-2</c:v>
                </c:pt>
                <c:pt idx="160727">
                  <c:v>4.4630999999999997E-2</c:v>
                </c:pt>
                <c:pt idx="160728">
                  <c:v>4.4630999999999997E-2</c:v>
                </c:pt>
                <c:pt idx="160729">
                  <c:v>4.4631999999999998E-2</c:v>
                </c:pt>
                <c:pt idx="160730">
                  <c:v>4.4631999999999998E-2</c:v>
                </c:pt>
                <c:pt idx="160731">
                  <c:v>4.4631999999999998E-2</c:v>
                </c:pt>
                <c:pt idx="160732">
                  <c:v>4.4632999999999999E-2</c:v>
                </c:pt>
                <c:pt idx="160733">
                  <c:v>4.4632999999999999E-2</c:v>
                </c:pt>
                <c:pt idx="160734">
                  <c:v>4.4634E-2</c:v>
                </c:pt>
                <c:pt idx="160735">
                  <c:v>4.4634E-2</c:v>
                </c:pt>
                <c:pt idx="160736">
                  <c:v>4.4634E-2</c:v>
                </c:pt>
                <c:pt idx="160737">
                  <c:v>4.4635000000000001E-2</c:v>
                </c:pt>
                <c:pt idx="160738">
                  <c:v>4.4635000000000001E-2</c:v>
                </c:pt>
                <c:pt idx="160739">
                  <c:v>4.4636000000000002E-2</c:v>
                </c:pt>
                <c:pt idx="160740">
                  <c:v>4.4637000000000003E-2</c:v>
                </c:pt>
                <c:pt idx="160741">
                  <c:v>4.4637000000000003E-2</c:v>
                </c:pt>
                <c:pt idx="160742">
                  <c:v>4.4637999999999997E-2</c:v>
                </c:pt>
                <c:pt idx="160743">
                  <c:v>4.4637999999999997E-2</c:v>
                </c:pt>
                <c:pt idx="160744">
                  <c:v>4.4637999999999997E-2</c:v>
                </c:pt>
                <c:pt idx="160745">
                  <c:v>4.4638999999999998E-2</c:v>
                </c:pt>
                <c:pt idx="160746">
                  <c:v>4.4638999999999998E-2</c:v>
                </c:pt>
                <c:pt idx="160747">
                  <c:v>4.4638999999999998E-2</c:v>
                </c:pt>
                <c:pt idx="160748">
                  <c:v>4.4638999999999998E-2</c:v>
                </c:pt>
                <c:pt idx="160749">
                  <c:v>4.4639999999999999E-2</c:v>
                </c:pt>
                <c:pt idx="160750">
                  <c:v>4.4639999999999999E-2</c:v>
                </c:pt>
                <c:pt idx="160751">
                  <c:v>4.4639999999999999E-2</c:v>
                </c:pt>
                <c:pt idx="160752">
                  <c:v>4.4641E-2</c:v>
                </c:pt>
                <c:pt idx="160753">
                  <c:v>4.4641E-2</c:v>
                </c:pt>
                <c:pt idx="160754">
                  <c:v>4.4641E-2</c:v>
                </c:pt>
                <c:pt idx="160755">
                  <c:v>4.4641E-2</c:v>
                </c:pt>
                <c:pt idx="160756">
                  <c:v>4.4641E-2</c:v>
                </c:pt>
                <c:pt idx="160757">
                  <c:v>4.4639999999999999E-2</c:v>
                </c:pt>
                <c:pt idx="160758">
                  <c:v>4.4639999999999999E-2</c:v>
                </c:pt>
                <c:pt idx="160759">
                  <c:v>4.4639999999999999E-2</c:v>
                </c:pt>
                <c:pt idx="160760">
                  <c:v>4.4639999999999999E-2</c:v>
                </c:pt>
                <c:pt idx="160761">
                  <c:v>4.4638999999999998E-2</c:v>
                </c:pt>
                <c:pt idx="160762">
                  <c:v>4.4638999999999998E-2</c:v>
                </c:pt>
                <c:pt idx="160763">
                  <c:v>4.4638999999999998E-2</c:v>
                </c:pt>
                <c:pt idx="160764">
                  <c:v>4.4637999999999997E-2</c:v>
                </c:pt>
                <c:pt idx="160765">
                  <c:v>4.4637999999999997E-2</c:v>
                </c:pt>
                <c:pt idx="160766">
                  <c:v>4.4637000000000003E-2</c:v>
                </c:pt>
                <c:pt idx="160767">
                  <c:v>4.4636000000000002E-2</c:v>
                </c:pt>
                <c:pt idx="160768">
                  <c:v>4.4636000000000002E-2</c:v>
                </c:pt>
                <c:pt idx="160769">
                  <c:v>4.4635000000000001E-2</c:v>
                </c:pt>
                <c:pt idx="160770">
                  <c:v>4.4634E-2</c:v>
                </c:pt>
                <c:pt idx="160771">
                  <c:v>4.4632999999999999E-2</c:v>
                </c:pt>
                <c:pt idx="160772">
                  <c:v>4.4631999999999998E-2</c:v>
                </c:pt>
                <c:pt idx="160773">
                  <c:v>4.4630999999999997E-2</c:v>
                </c:pt>
                <c:pt idx="160774">
                  <c:v>4.4630999999999997E-2</c:v>
                </c:pt>
                <c:pt idx="160775">
                  <c:v>4.4630000000000003E-2</c:v>
                </c:pt>
                <c:pt idx="160776">
                  <c:v>4.4629000000000002E-2</c:v>
                </c:pt>
                <c:pt idx="160777">
                  <c:v>4.4628000000000001E-2</c:v>
                </c:pt>
                <c:pt idx="160778">
                  <c:v>4.4627E-2</c:v>
                </c:pt>
                <c:pt idx="160779">
                  <c:v>4.4624999999999998E-2</c:v>
                </c:pt>
                <c:pt idx="160780">
                  <c:v>4.4623999999999997E-2</c:v>
                </c:pt>
                <c:pt idx="160781">
                  <c:v>4.4623000000000003E-2</c:v>
                </c:pt>
                <c:pt idx="160782">
                  <c:v>4.4622000000000002E-2</c:v>
                </c:pt>
                <c:pt idx="160783">
                  <c:v>4.4621000000000001E-2</c:v>
                </c:pt>
                <c:pt idx="160784">
                  <c:v>4.462E-2</c:v>
                </c:pt>
                <c:pt idx="160785">
                  <c:v>4.4618999999999999E-2</c:v>
                </c:pt>
                <c:pt idx="160786">
                  <c:v>4.4617999999999998E-2</c:v>
                </c:pt>
                <c:pt idx="160787">
                  <c:v>4.4616999999999997E-2</c:v>
                </c:pt>
                <c:pt idx="160788">
                  <c:v>4.4616000000000003E-2</c:v>
                </c:pt>
                <c:pt idx="160789">
                  <c:v>4.4615000000000002E-2</c:v>
                </c:pt>
                <c:pt idx="160790">
                  <c:v>4.4614000000000001E-2</c:v>
                </c:pt>
                <c:pt idx="160791">
                  <c:v>4.4613E-2</c:v>
                </c:pt>
                <c:pt idx="160792">
                  <c:v>4.4611999999999999E-2</c:v>
                </c:pt>
                <c:pt idx="160793">
                  <c:v>4.4610999999999998E-2</c:v>
                </c:pt>
                <c:pt idx="160794">
                  <c:v>4.4609999999999997E-2</c:v>
                </c:pt>
                <c:pt idx="160795">
                  <c:v>4.4609000000000003E-2</c:v>
                </c:pt>
                <c:pt idx="160796">
                  <c:v>4.4609000000000003E-2</c:v>
                </c:pt>
                <c:pt idx="160797">
                  <c:v>4.4608000000000002E-2</c:v>
                </c:pt>
                <c:pt idx="160798">
                  <c:v>4.4608000000000002E-2</c:v>
                </c:pt>
                <c:pt idx="160799">
                  <c:v>4.4607000000000001E-2</c:v>
                </c:pt>
                <c:pt idx="160800">
                  <c:v>4.4607000000000001E-2</c:v>
                </c:pt>
                <c:pt idx="160801">
                  <c:v>4.4607000000000001E-2</c:v>
                </c:pt>
                <c:pt idx="160802">
                  <c:v>4.4606E-2</c:v>
                </c:pt>
                <c:pt idx="160803">
                  <c:v>4.4606E-2</c:v>
                </c:pt>
                <c:pt idx="160804">
                  <c:v>4.4606E-2</c:v>
                </c:pt>
                <c:pt idx="160805">
                  <c:v>4.4606E-2</c:v>
                </c:pt>
                <c:pt idx="160806">
                  <c:v>4.4606E-2</c:v>
                </c:pt>
                <c:pt idx="160807">
                  <c:v>4.4606E-2</c:v>
                </c:pt>
                <c:pt idx="160808">
                  <c:v>4.4607000000000001E-2</c:v>
                </c:pt>
                <c:pt idx="160809">
                  <c:v>4.4607000000000001E-2</c:v>
                </c:pt>
                <c:pt idx="160810">
                  <c:v>4.4608000000000002E-2</c:v>
                </c:pt>
                <c:pt idx="160811">
                  <c:v>4.4609000000000003E-2</c:v>
                </c:pt>
                <c:pt idx="160812">
                  <c:v>4.4609999999999997E-2</c:v>
                </c:pt>
                <c:pt idx="160813">
                  <c:v>4.4609999999999997E-2</c:v>
                </c:pt>
                <c:pt idx="160814">
                  <c:v>4.4610999999999998E-2</c:v>
                </c:pt>
                <c:pt idx="160815">
                  <c:v>4.4611999999999999E-2</c:v>
                </c:pt>
                <c:pt idx="160816">
                  <c:v>4.4614000000000001E-2</c:v>
                </c:pt>
                <c:pt idx="160817">
                  <c:v>4.4615000000000002E-2</c:v>
                </c:pt>
                <c:pt idx="160818">
                  <c:v>4.4616000000000003E-2</c:v>
                </c:pt>
                <c:pt idx="160819">
                  <c:v>4.4617999999999998E-2</c:v>
                </c:pt>
                <c:pt idx="160820">
                  <c:v>4.462E-2</c:v>
                </c:pt>
                <c:pt idx="160821">
                  <c:v>4.4621000000000001E-2</c:v>
                </c:pt>
                <c:pt idx="160822">
                  <c:v>4.4623000000000003E-2</c:v>
                </c:pt>
                <c:pt idx="160823">
                  <c:v>4.4624999999999998E-2</c:v>
                </c:pt>
                <c:pt idx="160824">
                  <c:v>4.4628000000000001E-2</c:v>
                </c:pt>
                <c:pt idx="160825">
                  <c:v>4.4630000000000003E-2</c:v>
                </c:pt>
                <c:pt idx="160826">
                  <c:v>4.4631999999999998E-2</c:v>
                </c:pt>
                <c:pt idx="160827">
                  <c:v>4.4634E-2</c:v>
                </c:pt>
                <c:pt idx="160828">
                  <c:v>4.4636000000000002E-2</c:v>
                </c:pt>
                <c:pt idx="160829">
                  <c:v>4.4638999999999998E-2</c:v>
                </c:pt>
                <c:pt idx="160830">
                  <c:v>4.4641E-2</c:v>
                </c:pt>
                <c:pt idx="160831">
                  <c:v>4.4644000000000003E-2</c:v>
                </c:pt>
                <c:pt idx="160832">
                  <c:v>4.4646999999999999E-2</c:v>
                </c:pt>
                <c:pt idx="160833">
                  <c:v>4.4650000000000002E-2</c:v>
                </c:pt>
                <c:pt idx="160834">
                  <c:v>4.4651999999999997E-2</c:v>
                </c:pt>
                <c:pt idx="160835">
                  <c:v>4.4655E-2</c:v>
                </c:pt>
                <c:pt idx="160836">
                  <c:v>4.4658000000000003E-2</c:v>
                </c:pt>
                <c:pt idx="160837">
                  <c:v>4.4660999999999999E-2</c:v>
                </c:pt>
                <c:pt idx="160838">
                  <c:v>4.4664000000000002E-2</c:v>
                </c:pt>
                <c:pt idx="160839">
                  <c:v>4.4666999999999998E-2</c:v>
                </c:pt>
                <c:pt idx="160840">
                  <c:v>4.4669E-2</c:v>
                </c:pt>
                <c:pt idx="160841">
                  <c:v>4.4672000000000003E-2</c:v>
                </c:pt>
                <c:pt idx="160842">
                  <c:v>4.4674999999999999E-2</c:v>
                </c:pt>
                <c:pt idx="160843">
                  <c:v>4.4678000000000002E-2</c:v>
                </c:pt>
                <c:pt idx="160844">
                  <c:v>4.4680999999999998E-2</c:v>
                </c:pt>
                <c:pt idx="160845">
                  <c:v>4.4684000000000001E-2</c:v>
                </c:pt>
                <c:pt idx="160846">
                  <c:v>4.4686999999999998E-2</c:v>
                </c:pt>
                <c:pt idx="160847">
                  <c:v>4.4689E-2</c:v>
                </c:pt>
                <c:pt idx="160848">
                  <c:v>4.4692000000000003E-2</c:v>
                </c:pt>
                <c:pt idx="160849">
                  <c:v>4.4694999999999999E-2</c:v>
                </c:pt>
                <c:pt idx="160850">
                  <c:v>4.4697000000000001E-2</c:v>
                </c:pt>
                <c:pt idx="160851">
                  <c:v>4.4699999999999997E-2</c:v>
                </c:pt>
                <c:pt idx="160852">
                  <c:v>4.4701999999999999E-2</c:v>
                </c:pt>
                <c:pt idx="160853">
                  <c:v>4.4704000000000001E-2</c:v>
                </c:pt>
                <c:pt idx="160854">
                  <c:v>4.4706000000000003E-2</c:v>
                </c:pt>
                <c:pt idx="160855">
                  <c:v>4.4707999999999998E-2</c:v>
                </c:pt>
                <c:pt idx="160856">
                  <c:v>4.4711000000000001E-2</c:v>
                </c:pt>
                <c:pt idx="160857">
                  <c:v>4.4712000000000002E-2</c:v>
                </c:pt>
                <c:pt idx="160858">
                  <c:v>4.4713999999999997E-2</c:v>
                </c:pt>
                <c:pt idx="160859">
                  <c:v>4.4715999999999999E-2</c:v>
                </c:pt>
                <c:pt idx="160860">
                  <c:v>4.4718000000000001E-2</c:v>
                </c:pt>
                <c:pt idx="160861">
                  <c:v>4.4719000000000002E-2</c:v>
                </c:pt>
                <c:pt idx="160862">
                  <c:v>4.4720000000000003E-2</c:v>
                </c:pt>
                <c:pt idx="160863">
                  <c:v>4.4720999999999997E-2</c:v>
                </c:pt>
                <c:pt idx="160864">
                  <c:v>4.4721999999999998E-2</c:v>
                </c:pt>
                <c:pt idx="160865">
                  <c:v>4.4722999999999999E-2</c:v>
                </c:pt>
                <c:pt idx="160866">
                  <c:v>4.4724E-2</c:v>
                </c:pt>
                <c:pt idx="160867">
                  <c:v>4.4725000000000001E-2</c:v>
                </c:pt>
                <c:pt idx="160868">
                  <c:v>4.4725000000000001E-2</c:v>
                </c:pt>
                <c:pt idx="160869">
                  <c:v>4.4726000000000002E-2</c:v>
                </c:pt>
                <c:pt idx="160870">
                  <c:v>4.4726000000000002E-2</c:v>
                </c:pt>
                <c:pt idx="160871">
                  <c:v>4.4726000000000002E-2</c:v>
                </c:pt>
                <c:pt idx="160872">
                  <c:v>4.4726000000000002E-2</c:v>
                </c:pt>
                <c:pt idx="160873">
                  <c:v>4.4726000000000002E-2</c:v>
                </c:pt>
                <c:pt idx="160874">
                  <c:v>4.4726000000000002E-2</c:v>
                </c:pt>
                <c:pt idx="160875">
                  <c:v>4.4726000000000002E-2</c:v>
                </c:pt>
                <c:pt idx="160876">
                  <c:v>4.4725000000000001E-2</c:v>
                </c:pt>
                <c:pt idx="160877">
                  <c:v>4.4724E-2</c:v>
                </c:pt>
                <c:pt idx="160878">
                  <c:v>4.4724E-2</c:v>
                </c:pt>
                <c:pt idx="160879">
                  <c:v>4.4722999999999999E-2</c:v>
                </c:pt>
                <c:pt idx="160880">
                  <c:v>4.4721999999999998E-2</c:v>
                </c:pt>
                <c:pt idx="160881">
                  <c:v>4.4720999999999997E-2</c:v>
                </c:pt>
                <c:pt idx="160882">
                  <c:v>4.4720000000000003E-2</c:v>
                </c:pt>
                <c:pt idx="160883">
                  <c:v>4.4719000000000002E-2</c:v>
                </c:pt>
                <c:pt idx="160884">
                  <c:v>4.4717E-2</c:v>
                </c:pt>
                <c:pt idx="160885">
                  <c:v>4.4715999999999999E-2</c:v>
                </c:pt>
                <c:pt idx="160886">
                  <c:v>4.4713999999999997E-2</c:v>
                </c:pt>
                <c:pt idx="160887">
                  <c:v>4.4713000000000003E-2</c:v>
                </c:pt>
                <c:pt idx="160888">
                  <c:v>4.4711000000000001E-2</c:v>
                </c:pt>
                <c:pt idx="160889">
                  <c:v>4.4708999999999999E-2</c:v>
                </c:pt>
                <c:pt idx="160890">
                  <c:v>4.4706999999999997E-2</c:v>
                </c:pt>
                <c:pt idx="160891">
                  <c:v>4.4705000000000002E-2</c:v>
                </c:pt>
                <c:pt idx="160892">
                  <c:v>4.4704000000000001E-2</c:v>
                </c:pt>
                <c:pt idx="160893">
                  <c:v>4.4701999999999999E-2</c:v>
                </c:pt>
                <c:pt idx="160894">
                  <c:v>4.4699999999999997E-2</c:v>
                </c:pt>
                <c:pt idx="160895">
                  <c:v>4.4697000000000001E-2</c:v>
                </c:pt>
                <c:pt idx="160896">
                  <c:v>4.4694999999999999E-2</c:v>
                </c:pt>
                <c:pt idx="160897">
                  <c:v>4.4692999999999997E-2</c:v>
                </c:pt>
                <c:pt idx="160898">
                  <c:v>4.4691000000000002E-2</c:v>
                </c:pt>
                <c:pt idx="160899">
                  <c:v>4.4687999999999999E-2</c:v>
                </c:pt>
                <c:pt idx="160900">
                  <c:v>4.4685999999999997E-2</c:v>
                </c:pt>
                <c:pt idx="160901">
                  <c:v>4.4684000000000001E-2</c:v>
                </c:pt>
                <c:pt idx="160902">
                  <c:v>4.4681999999999999E-2</c:v>
                </c:pt>
                <c:pt idx="160903">
                  <c:v>4.4679000000000003E-2</c:v>
                </c:pt>
                <c:pt idx="160904">
                  <c:v>4.4677000000000001E-2</c:v>
                </c:pt>
                <c:pt idx="160905">
                  <c:v>4.4674999999999999E-2</c:v>
                </c:pt>
                <c:pt idx="160906">
                  <c:v>4.4672999999999997E-2</c:v>
                </c:pt>
                <c:pt idx="160907">
                  <c:v>4.4671000000000002E-2</c:v>
                </c:pt>
                <c:pt idx="160908">
                  <c:v>4.4667999999999999E-2</c:v>
                </c:pt>
                <c:pt idx="160909">
                  <c:v>4.4665999999999997E-2</c:v>
                </c:pt>
                <c:pt idx="160910">
                  <c:v>4.4664000000000002E-2</c:v>
                </c:pt>
                <c:pt idx="160911">
                  <c:v>4.4662E-2</c:v>
                </c:pt>
                <c:pt idx="160912">
                  <c:v>4.4658999999999997E-2</c:v>
                </c:pt>
                <c:pt idx="160913">
                  <c:v>4.4657000000000002E-2</c:v>
                </c:pt>
                <c:pt idx="160914">
                  <c:v>4.4655E-2</c:v>
                </c:pt>
                <c:pt idx="160915">
                  <c:v>4.4652999999999998E-2</c:v>
                </c:pt>
                <c:pt idx="160916">
                  <c:v>4.4651999999999997E-2</c:v>
                </c:pt>
                <c:pt idx="160917">
                  <c:v>4.4650000000000002E-2</c:v>
                </c:pt>
                <c:pt idx="160918">
                  <c:v>4.4648E-2</c:v>
                </c:pt>
                <c:pt idx="160919">
                  <c:v>4.4645999999999998E-2</c:v>
                </c:pt>
                <c:pt idx="160920">
                  <c:v>4.4644000000000003E-2</c:v>
                </c:pt>
                <c:pt idx="160921">
                  <c:v>4.4642000000000001E-2</c:v>
                </c:pt>
                <c:pt idx="160922">
                  <c:v>4.4641E-2</c:v>
                </c:pt>
                <c:pt idx="160923">
                  <c:v>4.4638999999999998E-2</c:v>
                </c:pt>
                <c:pt idx="160924">
                  <c:v>4.4637000000000003E-2</c:v>
                </c:pt>
                <c:pt idx="160925">
                  <c:v>4.4636000000000002E-2</c:v>
                </c:pt>
                <c:pt idx="160926">
                  <c:v>4.4634E-2</c:v>
                </c:pt>
                <c:pt idx="160927">
                  <c:v>4.4632999999999999E-2</c:v>
                </c:pt>
                <c:pt idx="160928">
                  <c:v>4.4631999999999998E-2</c:v>
                </c:pt>
                <c:pt idx="160929">
                  <c:v>4.4630999999999997E-2</c:v>
                </c:pt>
                <c:pt idx="160930">
                  <c:v>4.4629000000000002E-2</c:v>
                </c:pt>
                <c:pt idx="160931">
                  <c:v>4.4628000000000001E-2</c:v>
                </c:pt>
                <c:pt idx="160932">
                  <c:v>4.4627E-2</c:v>
                </c:pt>
                <c:pt idx="160933">
                  <c:v>4.4625999999999999E-2</c:v>
                </c:pt>
                <c:pt idx="160934">
                  <c:v>4.4624999999999998E-2</c:v>
                </c:pt>
                <c:pt idx="160935">
                  <c:v>4.4623999999999997E-2</c:v>
                </c:pt>
                <c:pt idx="160936">
                  <c:v>4.4623000000000003E-2</c:v>
                </c:pt>
                <c:pt idx="160937">
                  <c:v>4.4623000000000003E-2</c:v>
                </c:pt>
                <c:pt idx="160938">
                  <c:v>4.4622000000000002E-2</c:v>
                </c:pt>
                <c:pt idx="160939">
                  <c:v>4.4622000000000002E-2</c:v>
                </c:pt>
                <c:pt idx="160940">
                  <c:v>4.4621000000000001E-2</c:v>
                </c:pt>
                <c:pt idx="160941">
                  <c:v>4.4621000000000001E-2</c:v>
                </c:pt>
                <c:pt idx="160942">
                  <c:v>4.4621000000000001E-2</c:v>
                </c:pt>
                <c:pt idx="160943">
                  <c:v>4.4621000000000001E-2</c:v>
                </c:pt>
                <c:pt idx="160944">
                  <c:v>4.462E-2</c:v>
                </c:pt>
                <c:pt idx="160945">
                  <c:v>4.462E-2</c:v>
                </c:pt>
                <c:pt idx="160946">
                  <c:v>4.462E-2</c:v>
                </c:pt>
                <c:pt idx="160947">
                  <c:v>4.462E-2</c:v>
                </c:pt>
                <c:pt idx="160948">
                  <c:v>4.4621000000000001E-2</c:v>
                </c:pt>
                <c:pt idx="160949">
                  <c:v>4.4621000000000001E-2</c:v>
                </c:pt>
                <c:pt idx="160950">
                  <c:v>4.4622000000000002E-2</c:v>
                </c:pt>
                <c:pt idx="160951">
                  <c:v>4.4622000000000002E-2</c:v>
                </c:pt>
                <c:pt idx="160952">
                  <c:v>4.4623000000000003E-2</c:v>
                </c:pt>
                <c:pt idx="160953">
                  <c:v>4.4623999999999997E-2</c:v>
                </c:pt>
                <c:pt idx="160954">
                  <c:v>4.4624999999999998E-2</c:v>
                </c:pt>
                <c:pt idx="160955">
                  <c:v>4.4624999999999998E-2</c:v>
                </c:pt>
                <c:pt idx="160956">
                  <c:v>4.4625999999999999E-2</c:v>
                </c:pt>
                <c:pt idx="160957">
                  <c:v>4.4628000000000001E-2</c:v>
                </c:pt>
                <c:pt idx="160958">
                  <c:v>4.4629000000000002E-2</c:v>
                </c:pt>
                <c:pt idx="160959">
                  <c:v>4.4630000000000003E-2</c:v>
                </c:pt>
                <c:pt idx="160960">
                  <c:v>4.4631999999999998E-2</c:v>
                </c:pt>
                <c:pt idx="160961">
                  <c:v>4.4634E-2</c:v>
                </c:pt>
                <c:pt idx="160962">
                  <c:v>4.4635000000000001E-2</c:v>
                </c:pt>
                <c:pt idx="160963">
                  <c:v>4.4637000000000003E-2</c:v>
                </c:pt>
                <c:pt idx="160964">
                  <c:v>4.4638999999999998E-2</c:v>
                </c:pt>
                <c:pt idx="160965">
                  <c:v>4.4641E-2</c:v>
                </c:pt>
                <c:pt idx="160966">
                  <c:v>4.4644000000000003E-2</c:v>
                </c:pt>
                <c:pt idx="160967">
                  <c:v>4.4645999999999998E-2</c:v>
                </c:pt>
                <c:pt idx="160968">
                  <c:v>4.4648E-2</c:v>
                </c:pt>
                <c:pt idx="160969">
                  <c:v>4.4651000000000003E-2</c:v>
                </c:pt>
                <c:pt idx="160970">
                  <c:v>4.4652999999999998E-2</c:v>
                </c:pt>
                <c:pt idx="160971">
                  <c:v>4.4656000000000001E-2</c:v>
                </c:pt>
                <c:pt idx="160972">
                  <c:v>4.4658999999999997E-2</c:v>
                </c:pt>
                <c:pt idx="160973">
                  <c:v>4.4662E-2</c:v>
                </c:pt>
                <c:pt idx="160974">
                  <c:v>4.4665000000000003E-2</c:v>
                </c:pt>
                <c:pt idx="160975">
                  <c:v>4.4667999999999999E-2</c:v>
                </c:pt>
                <c:pt idx="160976">
                  <c:v>4.4671000000000002E-2</c:v>
                </c:pt>
                <c:pt idx="160977">
                  <c:v>4.4674999999999999E-2</c:v>
                </c:pt>
                <c:pt idx="160978">
                  <c:v>4.4678000000000002E-2</c:v>
                </c:pt>
                <c:pt idx="160979">
                  <c:v>4.4680999999999998E-2</c:v>
                </c:pt>
                <c:pt idx="160980">
                  <c:v>4.4685000000000002E-2</c:v>
                </c:pt>
                <c:pt idx="160981">
                  <c:v>4.4687999999999999E-2</c:v>
                </c:pt>
                <c:pt idx="160982">
                  <c:v>4.4692000000000003E-2</c:v>
                </c:pt>
                <c:pt idx="160983">
                  <c:v>4.4696E-2</c:v>
                </c:pt>
                <c:pt idx="160984">
                  <c:v>4.4699000000000003E-2</c:v>
                </c:pt>
                <c:pt idx="160985">
                  <c:v>4.4703E-2</c:v>
                </c:pt>
                <c:pt idx="160986">
                  <c:v>4.4706999999999997E-2</c:v>
                </c:pt>
                <c:pt idx="160987">
                  <c:v>4.4711000000000001E-2</c:v>
                </c:pt>
                <c:pt idx="160988">
                  <c:v>4.4714999999999998E-2</c:v>
                </c:pt>
                <c:pt idx="160989">
                  <c:v>4.4719000000000002E-2</c:v>
                </c:pt>
                <c:pt idx="160990">
                  <c:v>4.4722999999999999E-2</c:v>
                </c:pt>
                <c:pt idx="160991">
                  <c:v>4.4726000000000002E-2</c:v>
                </c:pt>
                <c:pt idx="160992">
                  <c:v>4.4729999999999999E-2</c:v>
                </c:pt>
                <c:pt idx="160993">
                  <c:v>4.4734000000000003E-2</c:v>
                </c:pt>
                <c:pt idx="160994">
                  <c:v>4.4738E-2</c:v>
                </c:pt>
                <c:pt idx="160995">
                  <c:v>4.4741999999999997E-2</c:v>
                </c:pt>
                <c:pt idx="160996">
                  <c:v>4.4746000000000001E-2</c:v>
                </c:pt>
                <c:pt idx="160997">
                  <c:v>4.4748999999999997E-2</c:v>
                </c:pt>
                <c:pt idx="160998">
                  <c:v>4.4753000000000001E-2</c:v>
                </c:pt>
                <c:pt idx="160999">
                  <c:v>4.4756999999999998E-2</c:v>
                </c:pt>
                <c:pt idx="161000">
                  <c:v>4.4761000000000002E-2</c:v>
                </c:pt>
                <c:pt idx="161001">
                  <c:v>4.4763999999999998E-2</c:v>
                </c:pt>
                <c:pt idx="161002">
                  <c:v>4.4768000000000002E-2</c:v>
                </c:pt>
                <c:pt idx="161003">
                  <c:v>4.4770999999999998E-2</c:v>
                </c:pt>
                <c:pt idx="161004">
                  <c:v>4.4775000000000002E-2</c:v>
                </c:pt>
                <c:pt idx="161005">
                  <c:v>4.4777999999999998E-2</c:v>
                </c:pt>
                <c:pt idx="161006">
                  <c:v>4.4781000000000001E-2</c:v>
                </c:pt>
                <c:pt idx="161007">
                  <c:v>4.4784999999999998E-2</c:v>
                </c:pt>
                <c:pt idx="161008">
                  <c:v>4.4788000000000001E-2</c:v>
                </c:pt>
                <c:pt idx="161009">
                  <c:v>4.4790999999999997E-2</c:v>
                </c:pt>
                <c:pt idx="161010">
                  <c:v>4.4794E-2</c:v>
                </c:pt>
                <c:pt idx="161011">
                  <c:v>4.4796999999999997E-2</c:v>
                </c:pt>
                <c:pt idx="161012">
                  <c:v>4.48E-2</c:v>
                </c:pt>
                <c:pt idx="161013">
                  <c:v>4.4803000000000003E-2</c:v>
                </c:pt>
                <c:pt idx="161014">
                  <c:v>4.4805999999999999E-2</c:v>
                </c:pt>
                <c:pt idx="161015">
                  <c:v>4.4809000000000002E-2</c:v>
                </c:pt>
                <c:pt idx="161016">
                  <c:v>4.4810999999999997E-2</c:v>
                </c:pt>
                <c:pt idx="161017">
                  <c:v>4.4814E-2</c:v>
                </c:pt>
                <c:pt idx="161018">
                  <c:v>4.4816000000000002E-2</c:v>
                </c:pt>
                <c:pt idx="161019">
                  <c:v>4.4817999999999997E-2</c:v>
                </c:pt>
                <c:pt idx="161020">
                  <c:v>4.4821E-2</c:v>
                </c:pt>
                <c:pt idx="161021">
                  <c:v>4.4823000000000002E-2</c:v>
                </c:pt>
                <c:pt idx="161022">
                  <c:v>4.4824999999999997E-2</c:v>
                </c:pt>
                <c:pt idx="161023">
                  <c:v>4.4828E-2</c:v>
                </c:pt>
                <c:pt idx="161024">
                  <c:v>4.4830000000000002E-2</c:v>
                </c:pt>
                <c:pt idx="161025">
                  <c:v>4.4831999999999997E-2</c:v>
                </c:pt>
                <c:pt idx="161026">
                  <c:v>4.4832999999999998E-2</c:v>
                </c:pt>
                <c:pt idx="161027">
                  <c:v>4.4835E-2</c:v>
                </c:pt>
                <c:pt idx="161028">
                  <c:v>4.4837000000000002E-2</c:v>
                </c:pt>
                <c:pt idx="161029">
                  <c:v>4.4838000000000003E-2</c:v>
                </c:pt>
                <c:pt idx="161030">
                  <c:v>4.4839999999999998E-2</c:v>
                </c:pt>
                <c:pt idx="161031">
                  <c:v>4.4840999999999999E-2</c:v>
                </c:pt>
                <c:pt idx="161032">
                  <c:v>4.4843000000000001E-2</c:v>
                </c:pt>
                <c:pt idx="161033">
                  <c:v>4.4844000000000002E-2</c:v>
                </c:pt>
                <c:pt idx="161034">
                  <c:v>4.4845999999999997E-2</c:v>
                </c:pt>
                <c:pt idx="161035">
                  <c:v>4.4846999999999998E-2</c:v>
                </c:pt>
                <c:pt idx="161036">
                  <c:v>4.4847999999999999E-2</c:v>
                </c:pt>
                <c:pt idx="161037">
                  <c:v>4.4849E-2</c:v>
                </c:pt>
                <c:pt idx="161038">
                  <c:v>4.4850000000000001E-2</c:v>
                </c:pt>
                <c:pt idx="161039">
                  <c:v>4.4850000000000001E-2</c:v>
                </c:pt>
                <c:pt idx="161040">
                  <c:v>4.4851000000000002E-2</c:v>
                </c:pt>
                <c:pt idx="161041">
                  <c:v>4.4852000000000003E-2</c:v>
                </c:pt>
                <c:pt idx="161042">
                  <c:v>4.4852000000000003E-2</c:v>
                </c:pt>
                <c:pt idx="161043">
                  <c:v>4.4852999999999997E-2</c:v>
                </c:pt>
                <c:pt idx="161044">
                  <c:v>4.4853999999999998E-2</c:v>
                </c:pt>
                <c:pt idx="161045">
                  <c:v>4.4853999999999998E-2</c:v>
                </c:pt>
                <c:pt idx="161046">
                  <c:v>4.4853999999999998E-2</c:v>
                </c:pt>
                <c:pt idx="161047">
                  <c:v>4.4854999999999999E-2</c:v>
                </c:pt>
                <c:pt idx="161048">
                  <c:v>4.4854999999999999E-2</c:v>
                </c:pt>
                <c:pt idx="161049">
                  <c:v>4.4854999999999999E-2</c:v>
                </c:pt>
                <c:pt idx="161050">
                  <c:v>4.4854999999999999E-2</c:v>
                </c:pt>
                <c:pt idx="161051">
                  <c:v>4.4853999999999998E-2</c:v>
                </c:pt>
                <c:pt idx="161052">
                  <c:v>4.4853999999999998E-2</c:v>
                </c:pt>
                <c:pt idx="161053">
                  <c:v>4.4853999999999998E-2</c:v>
                </c:pt>
                <c:pt idx="161054">
                  <c:v>4.4853999999999998E-2</c:v>
                </c:pt>
                <c:pt idx="161055">
                  <c:v>4.4852999999999997E-2</c:v>
                </c:pt>
                <c:pt idx="161056">
                  <c:v>4.4852999999999997E-2</c:v>
                </c:pt>
                <c:pt idx="161057">
                  <c:v>4.4852000000000003E-2</c:v>
                </c:pt>
                <c:pt idx="161058">
                  <c:v>4.4851000000000002E-2</c:v>
                </c:pt>
                <c:pt idx="161059">
                  <c:v>4.4851000000000002E-2</c:v>
                </c:pt>
                <c:pt idx="161060">
                  <c:v>4.4850000000000001E-2</c:v>
                </c:pt>
                <c:pt idx="161061">
                  <c:v>4.4849E-2</c:v>
                </c:pt>
                <c:pt idx="161062">
                  <c:v>4.4846999999999998E-2</c:v>
                </c:pt>
                <c:pt idx="161063">
                  <c:v>4.4845999999999997E-2</c:v>
                </c:pt>
                <c:pt idx="161064">
                  <c:v>4.4845000000000003E-2</c:v>
                </c:pt>
                <c:pt idx="161065">
                  <c:v>4.4843000000000001E-2</c:v>
                </c:pt>
                <c:pt idx="161066">
                  <c:v>4.4842E-2</c:v>
                </c:pt>
                <c:pt idx="161067">
                  <c:v>4.4839999999999998E-2</c:v>
                </c:pt>
                <c:pt idx="161068">
                  <c:v>4.4838999999999997E-2</c:v>
                </c:pt>
                <c:pt idx="161069">
                  <c:v>4.4837000000000002E-2</c:v>
                </c:pt>
                <c:pt idx="161070">
                  <c:v>4.4835E-2</c:v>
                </c:pt>
                <c:pt idx="161071">
                  <c:v>4.4832999999999998E-2</c:v>
                </c:pt>
                <c:pt idx="161072">
                  <c:v>4.4831000000000003E-2</c:v>
                </c:pt>
                <c:pt idx="161073">
                  <c:v>4.4829000000000001E-2</c:v>
                </c:pt>
                <c:pt idx="161074">
                  <c:v>4.4826999999999999E-2</c:v>
                </c:pt>
                <c:pt idx="161075">
                  <c:v>4.4824000000000003E-2</c:v>
                </c:pt>
                <c:pt idx="161076">
                  <c:v>4.4822000000000001E-2</c:v>
                </c:pt>
                <c:pt idx="161077">
                  <c:v>4.4818999999999998E-2</c:v>
                </c:pt>
                <c:pt idx="161078">
                  <c:v>4.4817000000000003E-2</c:v>
                </c:pt>
                <c:pt idx="161079">
                  <c:v>4.4814E-2</c:v>
                </c:pt>
                <c:pt idx="161080">
                  <c:v>4.4811999999999998E-2</c:v>
                </c:pt>
                <c:pt idx="161081">
                  <c:v>4.4809000000000002E-2</c:v>
                </c:pt>
                <c:pt idx="161082">
                  <c:v>4.4805999999999999E-2</c:v>
                </c:pt>
                <c:pt idx="161083">
                  <c:v>4.4803999999999997E-2</c:v>
                </c:pt>
                <c:pt idx="161084">
                  <c:v>4.4801000000000001E-2</c:v>
                </c:pt>
                <c:pt idx="161085">
                  <c:v>4.4797999999999998E-2</c:v>
                </c:pt>
                <c:pt idx="161086">
                  <c:v>4.4795000000000001E-2</c:v>
                </c:pt>
                <c:pt idx="161087">
                  <c:v>4.4791999999999998E-2</c:v>
                </c:pt>
                <c:pt idx="161088">
                  <c:v>4.4789000000000002E-2</c:v>
                </c:pt>
                <c:pt idx="161089">
                  <c:v>4.4785999999999999E-2</c:v>
                </c:pt>
                <c:pt idx="161090">
                  <c:v>4.4783999999999997E-2</c:v>
                </c:pt>
                <c:pt idx="161091">
                  <c:v>4.4781000000000001E-2</c:v>
                </c:pt>
                <c:pt idx="161092">
                  <c:v>4.4777999999999998E-2</c:v>
                </c:pt>
                <c:pt idx="161093">
                  <c:v>4.4775000000000002E-2</c:v>
                </c:pt>
                <c:pt idx="161094">
                  <c:v>4.4773E-2</c:v>
                </c:pt>
                <c:pt idx="161095">
                  <c:v>4.4769999999999997E-2</c:v>
                </c:pt>
                <c:pt idx="161096">
                  <c:v>4.4767000000000001E-2</c:v>
                </c:pt>
                <c:pt idx="161097">
                  <c:v>4.4764999999999999E-2</c:v>
                </c:pt>
                <c:pt idx="161098">
                  <c:v>4.4762000000000003E-2</c:v>
                </c:pt>
                <c:pt idx="161099">
                  <c:v>4.4760000000000001E-2</c:v>
                </c:pt>
                <c:pt idx="161100">
                  <c:v>4.4757999999999999E-2</c:v>
                </c:pt>
                <c:pt idx="161101">
                  <c:v>4.4755999999999997E-2</c:v>
                </c:pt>
                <c:pt idx="161102">
                  <c:v>4.4754000000000002E-2</c:v>
                </c:pt>
                <c:pt idx="161103">
                  <c:v>4.4752E-2</c:v>
                </c:pt>
                <c:pt idx="161104">
                  <c:v>4.4749999999999998E-2</c:v>
                </c:pt>
                <c:pt idx="161105">
                  <c:v>4.4748999999999997E-2</c:v>
                </c:pt>
                <c:pt idx="161106">
                  <c:v>4.4747000000000002E-2</c:v>
                </c:pt>
                <c:pt idx="161107">
                  <c:v>4.4746000000000001E-2</c:v>
                </c:pt>
                <c:pt idx="161108">
                  <c:v>4.4745E-2</c:v>
                </c:pt>
                <c:pt idx="161109">
                  <c:v>4.4743999999999999E-2</c:v>
                </c:pt>
                <c:pt idx="161110">
                  <c:v>4.4742999999999998E-2</c:v>
                </c:pt>
                <c:pt idx="161111">
                  <c:v>4.4741999999999997E-2</c:v>
                </c:pt>
                <c:pt idx="161112">
                  <c:v>4.4741999999999997E-2</c:v>
                </c:pt>
                <c:pt idx="161113">
                  <c:v>4.4741999999999997E-2</c:v>
                </c:pt>
                <c:pt idx="161114">
                  <c:v>4.4741999999999997E-2</c:v>
                </c:pt>
                <c:pt idx="161115">
                  <c:v>4.4741999999999997E-2</c:v>
                </c:pt>
                <c:pt idx="161116">
                  <c:v>4.4742999999999998E-2</c:v>
                </c:pt>
                <c:pt idx="161117">
                  <c:v>4.4742999999999998E-2</c:v>
                </c:pt>
                <c:pt idx="161118">
                  <c:v>4.4743999999999999E-2</c:v>
                </c:pt>
                <c:pt idx="161119">
                  <c:v>4.4745E-2</c:v>
                </c:pt>
                <c:pt idx="161120">
                  <c:v>4.4746000000000001E-2</c:v>
                </c:pt>
                <c:pt idx="161121">
                  <c:v>4.4747000000000002E-2</c:v>
                </c:pt>
                <c:pt idx="161122">
                  <c:v>4.4748999999999997E-2</c:v>
                </c:pt>
                <c:pt idx="161123">
                  <c:v>4.4749999999999998E-2</c:v>
                </c:pt>
                <c:pt idx="161124">
                  <c:v>4.4752E-2</c:v>
                </c:pt>
                <c:pt idx="161125">
                  <c:v>4.4754000000000002E-2</c:v>
                </c:pt>
                <c:pt idx="161126">
                  <c:v>4.4756999999999998E-2</c:v>
                </c:pt>
                <c:pt idx="161127">
                  <c:v>4.4759E-2</c:v>
                </c:pt>
                <c:pt idx="161128">
                  <c:v>4.4762000000000003E-2</c:v>
                </c:pt>
                <c:pt idx="161129">
                  <c:v>4.4764999999999999E-2</c:v>
                </c:pt>
                <c:pt idx="161130">
                  <c:v>4.4768000000000002E-2</c:v>
                </c:pt>
                <c:pt idx="161131">
                  <c:v>4.4770999999999998E-2</c:v>
                </c:pt>
                <c:pt idx="161132">
                  <c:v>4.4774000000000001E-2</c:v>
                </c:pt>
                <c:pt idx="161133">
                  <c:v>4.4776999999999997E-2</c:v>
                </c:pt>
                <c:pt idx="161134">
                  <c:v>4.4781000000000001E-2</c:v>
                </c:pt>
                <c:pt idx="161135">
                  <c:v>4.4783999999999997E-2</c:v>
                </c:pt>
                <c:pt idx="161136">
                  <c:v>4.4788000000000001E-2</c:v>
                </c:pt>
                <c:pt idx="161137">
                  <c:v>4.4791999999999998E-2</c:v>
                </c:pt>
                <c:pt idx="161138">
                  <c:v>4.4796000000000002E-2</c:v>
                </c:pt>
                <c:pt idx="161139">
                  <c:v>4.48E-2</c:v>
                </c:pt>
                <c:pt idx="161140">
                  <c:v>4.4803999999999997E-2</c:v>
                </c:pt>
                <c:pt idx="161141">
                  <c:v>4.4808000000000001E-2</c:v>
                </c:pt>
                <c:pt idx="161142">
                  <c:v>4.4811999999999998E-2</c:v>
                </c:pt>
                <c:pt idx="161143">
                  <c:v>4.4816000000000002E-2</c:v>
                </c:pt>
                <c:pt idx="161144">
                  <c:v>4.4819999999999999E-2</c:v>
                </c:pt>
                <c:pt idx="161145">
                  <c:v>4.4824000000000003E-2</c:v>
                </c:pt>
                <c:pt idx="161146">
                  <c:v>4.4828E-2</c:v>
                </c:pt>
                <c:pt idx="161147">
                  <c:v>4.4831999999999997E-2</c:v>
                </c:pt>
                <c:pt idx="161148">
                  <c:v>4.4836000000000001E-2</c:v>
                </c:pt>
                <c:pt idx="161149">
                  <c:v>4.4839999999999998E-2</c:v>
                </c:pt>
                <c:pt idx="161150">
                  <c:v>4.4844000000000002E-2</c:v>
                </c:pt>
                <c:pt idx="161151">
                  <c:v>4.4847999999999999E-2</c:v>
                </c:pt>
                <c:pt idx="161152">
                  <c:v>4.4852000000000003E-2</c:v>
                </c:pt>
                <c:pt idx="161153">
                  <c:v>4.4856E-2</c:v>
                </c:pt>
                <c:pt idx="161154">
                  <c:v>4.4859999999999997E-2</c:v>
                </c:pt>
                <c:pt idx="161155">
                  <c:v>4.4863E-2</c:v>
                </c:pt>
                <c:pt idx="161156">
                  <c:v>4.4866000000000003E-2</c:v>
                </c:pt>
                <c:pt idx="161157">
                  <c:v>4.487E-2</c:v>
                </c:pt>
                <c:pt idx="161158">
                  <c:v>4.4873000000000003E-2</c:v>
                </c:pt>
                <c:pt idx="161159">
                  <c:v>4.4875999999999999E-2</c:v>
                </c:pt>
                <c:pt idx="161160">
                  <c:v>4.4879000000000002E-2</c:v>
                </c:pt>
                <c:pt idx="161161">
                  <c:v>4.4881999999999998E-2</c:v>
                </c:pt>
                <c:pt idx="161162">
                  <c:v>4.4885000000000001E-2</c:v>
                </c:pt>
                <c:pt idx="161163">
                  <c:v>4.4887000000000003E-2</c:v>
                </c:pt>
                <c:pt idx="161164">
                  <c:v>4.4889999999999999E-2</c:v>
                </c:pt>
                <c:pt idx="161165">
                  <c:v>4.4892000000000001E-2</c:v>
                </c:pt>
                <c:pt idx="161166">
                  <c:v>4.4894000000000003E-2</c:v>
                </c:pt>
                <c:pt idx="161167">
                  <c:v>4.4895999999999998E-2</c:v>
                </c:pt>
                <c:pt idx="161168">
                  <c:v>4.4898E-2</c:v>
                </c:pt>
                <c:pt idx="161169">
                  <c:v>4.4899000000000001E-2</c:v>
                </c:pt>
                <c:pt idx="161170">
                  <c:v>4.4900000000000002E-2</c:v>
                </c:pt>
                <c:pt idx="161171">
                  <c:v>4.4901999999999997E-2</c:v>
                </c:pt>
                <c:pt idx="161172">
                  <c:v>4.4902999999999998E-2</c:v>
                </c:pt>
                <c:pt idx="161173">
                  <c:v>4.4903999999999999E-2</c:v>
                </c:pt>
                <c:pt idx="161174">
                  <c:v>4.4903999999999999E-2</c:v>
                </c:pt>
                <c:pt idx="161175">
                  <c:v>4.4905E-2</c:v>
                </c:pt>
                <c:pt idx="161176">
                  <c:v>4.4905E-2</c:v>
                </c:pt>
                <c:pt idx="161177">
                  <c:v>4.4905E-2</c:v>
                </c:pt>
                <c:pt idx="161178">
                  <c:v>4.4905E-2</c:v>
                </c:pt>
                <c:pt idx="161179">
                  <c:v>4.4905E-2</c:v>
                </c:pt>
                <c:pt idx="161180">
                  <c:v>4.4905E-2</c:v>
                </c:pt>
                <c:pt idx="161181">
                  <c:v>4.4903999999999999E-2</c:v>
                </c:pt>
                <c:pt idx="161182">
                  <c:v>4.4902999999999998E-2</c:v>
                </c:pt>
                <c:pt idx="161183">
                  <c:v>4.4901999999999997E-2</c:v>
                </c:pt>
                <c:pt idx="161184">
                  <c:v>4.4901000000000003E-2</c:v>
                </c:pt>
                <c:pt idx="161185">
                  <c:v>4.4900000000000002E-2</c:v>
                </c:pt>
                <c:pt idx="161186">
                  <c:v>4.4899000000000001E-2</c:v>
                </c:pt>
                <c:pt idx="161187">
                  <c:v>4.4898E-2</c:v>
                </c:pt>
                <c:pt idx="161188">
                  <c:v>4.4895999999999998E-2</c:v>
                </c:pt>
                <c:pt idx="161189">
                  <c:v>4.4894000000000003E-2</c:v>
                </c:pt>
                <c:pt idx="161190">
                  <c:v>4.4893000000000002E-2</c:v>
                </c:pt>
                <c:pt idx="161191">
                  <c:v>4.4891E-2</c:v>
                </c:pt>
                <c:pt idx="161192">
                  <c:v>4.4887999999999997E-2</c:v>
                </c:pt>
                <c:pt idx="161193">
                  <c:v>4.4886000000000002E-2</c:v>
                </c:pt>
                <c:pt idx="161194">
                  <c:v>4.4884E-2</c:v>
                </c:pt>
                <c:pt idx="161195">
                  <c:v>4.4881999999999998E-2</c:v>
                </c:pt>
                <c:pt idx="161196">
                  <c:v>4.4879000000000002E-2</c:v>
                </c:pt>
                <c:pt idx="161197">
                  <c:v>4.4877E-2</c:v>
                </c:pt>
                <c:pt idx="161198">
                  <c:v>4.4874999999999998E-2</c:v>
                </c:pt>
                <c:pt idx="161199">
                  <c:v>4.4872000000000002E-2</c:v>
                </c:pt>
                <c:pt idx="161200">
                  <c:v>4.487E-2</c:v>
                </c:pt>
                <c:pt idx="161201">
                  <c:v>4.4866999999999997E-2</c:v>
                </c:pt>
                <c:pt idx="161202">
                  <c:v>4.4864000000000001E-2</c:v>
                </c:pt>
                <c:pt idx="161203">
                  <c:v>4.4860999999999998E-2</c:v>
                </c:pt>
                <c:pt idx="161204">
                  <c:v>4.4859000000000003E-2</c:v>
                </c:pt>
                <c:pt idx="161205">
                  <c:v>4.4856E-2</c:v>
                </c:pt>
                <c:pt idx="161206">
                  <c:v>4.4852999999999997E-2</c:v>
                </c:pt>
                <c:pt idx="161207">
                  <c:v>4.4851000000000002E-2</c:v>
                </c:pt>
                <c:pt idx="161208">
                  <c:v>4.4847999999999999E-2</c:v>
                </c:pt>
                <c:pt idx="161209">
                  <c:v>4.4845999999999997E-2</c:v>
                </c:pt>
                <c:pt idx="161210">
                  <c:v>4.4843000000000001E-2</c:v>
                </c:pt>
                <c:pt idx="161211">
                  <c:v>4.4840999999999999E-2</c:v>
                </c:pt>
                <c:pt idx="161212">
                  <c:v>4.4838000000000003E-2</c:v>
                </c:pt>
                <c:pt idx="161213">
                  <c:v>4.4836000000000001E-2</c:v>
                </c:pt>
                <c:pt idx="161214">
                  <c:v>4.4833999999999999E-2</c:v>
                </c:pt>
                <c:pt idx="161215">
                  <c:v>4.4831000000000003E-2</c:v>
                </c:pt>
                <c:pt idx="161216">
                  <c:v>4.4829000000000001E-2</c:v>
                </c:pt>
                <c:pt idx="161217">
                  <c:v>4.4826999999999999E-2</c:v>
                </c:pt>
                <c:pt idx="161218">
                  <c:v>4.4824999999999997E-2</c:v>
                </c:pt>
                <c:pt idx="161219">
                  <c:v>4.4823000000000002E-2</c:v>
                </c:pt>
                <c:pt idx="161220">
                  <c:v>4.4821E-2</c:v>
                </c:pt>
                <c:pt idx="161221">
                  <c:v>4.4819999999999999E-2</c:v>
                </c:pt>
                <c:pt idx="161222">
                  <c:v>4.4817999999999997E-2</c:v>
                </c:pt>
                <c:pt idx="161223">
                  <c:v>4.4817000000000003E-2</c:v>
                </c:pt>
                <c:pt idx="161224">
                  <c:v>4.4815000000000001E-2</c:v>
                </c:pt>
                <c:pt idx="161225">
                  <c:v>4.4814E-2</c:v>
                </c:pt>
                <c:pt idx="161226">
                  <c:v>4.4812999999999999E-2</c:v>
                </c:pt>
                <c:pt idx="161227">
                  <c:v>4.4811999999999998E-2</c:v>
                </c:pt>
                <c:pt idx="161228">
                  <c:v>4.4810999999999997E-2</c:v>
                </c:pt>
                <c:pt idx="161229">
                  <c:v>4.4810000000000003E-2</c:v>
                </c:pt>
                <c:pt idx="161230">
                  <c:v>4.4809000000000002E-2</c:v>
                </c:pt>
                <c:pt idx="161231">
                  <c:v>4.4809000000000002E-2</c:v>
                </c:pt>
                <c:pt idx="161232">
                  <c:v>4.4808000000000001E-2</c:v>
                </c:pt>
                <c:pt idx="161233">
                  <c:v>4.4808000000000001E-2</c:v>
                </c:pt>
                <c:pt idx="161234">
                  <c:v>4.4808000000000001E-2</c:v>
                </c:pt>
                <c:pt idx="161235">
                  <c:v>4.4808000000000001E-2</c:v>
                </c:pt>
                <c:pt idx="161236">
                  <c:v>4.4808000000000001E-2</c:v>
                </c:pt>
                <c:pt idx="161237">
                  <c:v>4.4808000000000001E-2</c:v>
                </c:pt>
                <c:pt idx="161238">
                  <c:v>4.4808000000000001E-2</c:v>
                </c:pt>
                <c:pt idx="161239">
                  <c:v>4.4808000000000001E-2</c:v>
                </c:pt>
                <c:pt idx="161240">
                  <c:v>4.4809000000000002E-2</c:v>
                </c:pt>
                <c:pt idx="161241">
                  <c:v>4.4809000000000002E-2</c:v>
                </c:pt>
                <c:pt idx="161242">
                  <c:v>4.4810000000000003E-2</c:v>
                </c:pt>
                <c:pt idx="161243">
                  <c:v>4.4810000000000003E-2</c:v>
                </c:pt>
                <c:pt idx="161244">
                  <c:v>4.4810999999999997E-2</c:v>
                </c:pt>
                <c:pt idx="161245">
                  <c:v>4.4811999999999998E-2</c:v>
                </c:pt>
                <c:pt idx="161246">
                  <c:v>4.4812999999999999E-2</c:v>
                </c:pt>
                <c:pt idx="161247">
                  <c:v>4.4814E-2</c:v>
                </c:pt>
                <c:pt idx="161248">
                  <c:v>4.4816000000000002E-2</c:v>
                </c:pt>
                <c:pt idx="161249">
                  <c:v>4.4817000000000003E-2</c:v>
                </c:pt>
                <c:pt idx="161250">
                  <c:v>4.4817999999999997E-2</c:v>
                </c:pt>
                <c:pt idx="161251">
                  <c:v>4.4818999999999998E-2</c:v>
                </c:pt>
                <c:pt idx="161252">
                  <c:v>4.4821E-2</c:v>
                </c:pt>
                <c:pt idx="161253">
                  <c:v>4.4822000000000001E-2</c:v>
                </c:pt>
                <c:pt idx="161254">
                  <c:v>4.4824000000000003E-2</c:v>
                </c:pt>
                <c:pt idx="161255">
                  <c:v>4.4824999999999997E-2</c:v>
                </c:pt>
                <c:pt idx="161256">
                  <c:v>4.4826999999999999E-2</c:v>
                </c:pt>
                <c:pt idx="161257">
                  <c:v>4.4829000000000001E-2</c:v>
                </c:pt>
                <c:pt idx="161258">
                  <c:v>4.4831000000000003E-2</c:v>
                </c:pt>
                <c:pt idx="161259">
                  <c:v>4.4832999999999998E-2</c:v>
                </c:pt>
                <c:pt idx="161260">
                  <c:v>4.4833999999999999E-2</c:v>
                </c:pt>
                <c:pt idx="161261">
                  <c:v>4.4836000000000001E-2</c:v>
                </c:pt>
                <c:pt idx="161262">
                  <c:v>4.4838000000000003E-2</c:v>
                </c:pt>
                <c:pt idx="161263">
                  <c:v>4.4839999999999998E-2</c:v>
                </c:pt>
                <c:pt idx="161264">
                  <c:v>4.4840999999999999E-2</c:v>
                </c:pt>
                <c:pt idx="161265">
                  <c:v>4.4843000000000001E-2</c:v>
                </c:pt>
                <c:pt idx="161266">
                  <c:v>4.4845000000000003E-2</c:v>
                </c:pt>
                <c:pt idx="161267">
                  <c:v>4.4846999999999998E-2</c:v>
                </c:pt>
                <c:pt idx="161268">
                  <c:v>4.4849E-2</c:v>
                </c:pt>
                <c:pt idx="161269">
                  <c:v>4.4851000000000002E-2</c:v>
                </c:pt>
                <c:pt idx="161270">
                  <c:v>4.4852999999999997E-2</c:v>
                </c:pt>
                <c:pt idx="161271">
                  <c:v>4.4853999999999998E-2</c:v>
                </c:pt>
                <c:pt idx="161272">
                  <c:v>4.4856E-2</c:v>
                </c:pt>
                <c:pt idx="161273">
                  <c:v>4.4858000000000002E-2</c:v>
                </c:pt>
                <c:pt idx="161274">
                  <c:v>4.4859000000000003E-2</c:v>
                </c:pt>
                <c:pt idx="161275">
                  <c:v>4.4860999999999998E-2</c:v>
                </c:pt>
                <c:pt idx="161276">
                  <c:v>4.4861999999999999E-2</c:v>
                </c:pt>
                <c:pt idx="161277">
                  <c:v>4.4864000000000001E-2</c:v>
                </c:pt>
                <c:pt idx="161278">
                  <c:v>4.4865000000000002E-2</c:v>
                </c:pt>
                <c:pt idx="161279">
                  <c:v>4.4866000000000003E-2</c:v>
                </c:pt>
                <c:pt idx="161280">
                  <c:v>4.4867999999999998E-2</c:v>
                </c:pt>
                <c:pt idx="161281">
                  <c:v>4.4868999999999999E-2</c:v>
                </c:pt>
                <c:pt idx="161282">
                  <c:v>4.487E-2</c:v>
                </c:pt>
                <c:pt idx="161283">
                  <c:v>4.4871000000000001E-2</c:v>
                </c:pt>
                <c:pt idx="161284">
                  <c:v>4.4872000000000002E-2</c:v>
                </c:pt>
                <c:pt idx="161285">
                  <c:v>4.4873000000000003E-2</c:v>
                </c:pt>
                <c:pt idx="161286">
                  <c:v>4.4873999999999997E-2</c:v>
                </c:pt>
                <c:pt idx="161287">
                  <c:v>4.4873999999999997E-2</c:v>
                </c:pt>
                <c:pt idx="161288">
                  <c:v>4.4874999999999998E-2</c:v>
                </c:pt>
                <c:pt idx="161289">
                  <c:v>4.4875999999999999E-2</c:v>
                </c:pt>
                <c:pt idx="161290">
                  <c:v>4.4875999999999999E-2</c:v>
                </c:pt>
                <c:pt idx="161291">
                  <c:v>4.4877E-2</c:v>
                </c:pt>
                <c:pt idx="161292">
                  <c:v>4.4877E-2</c:v>
                </c:pt>
                <c:pt idx="161293">
                  <c:v>4.4877E-2</c:v>
                </c:pt>
                <c:pt idx="161294">
                  <c:v>4.4877E-2</c:v>
                </c:pt>
                <c:pt idx="161295">
                  <c:v>4.4877E-2</c:v>
                </c:pt>
                <c:pt idx="161296">
                  <c:v>4.4877E-2</c:v>
                </c:pt>
                <c:pt idx="161297">
                  <c:v>4.4877E-2</c:v>
                </c:pt>
                <c:pt idx="161298">
                  <c:v>4.4875999999999999E-2</c:v>
                </c:pt>
                <c:pt idx="161299">
                  <c:v>4.4875999999999999E-2</c:v>
                </c:pt>
                <c:pt idx="161300">
                  <c:v>4.4874999999999998E-2</c:v>
                </c:pt>
                <c:pt idx="161301">
                  <c:v>4.4873999999999997E-2</c:v>
                </c:pt>
                <c:pt idx="161302">
                  <c:v>4.4873999999999997E-2</c:v>
                </c:pt>
                <c:pt idx="161303">
                  <c:v>4.4873000000000003E-2</c:v>
                </c:pt>
                <c:pt idx="161304">
                  <c:v>4.4872000000000002E-2</c:v>
                </c:pt>
                <c:pt idx="161305">
                  <c:v>4.4871000000000001E-2</c:v>
                </c:pt>
                <c:pt idx="161306">
                  <c:v>4.487E-2</c:v>
                </c:pt>
                <c:pt idx="161307">
                  <c:v>4.4868999999999999E-2</c:v>
                </c:pt>
                <c:pt idx="161308">
                  <c:v>4.4866999999999997E-2</c:v>
                </c:pt>
                <c:pt idx="161309">
                  <c:v>4.4866000000000003E-2</c:v>
                </c:pt>
                <c:pt idx="161310">
                  <c:v>4.4864000000000001E-2</c:v>
                </c:pt>
                <c:pt idx="161311">
                  <c:v>4.4863E-2</c:v>
                </c:pt>
                <c:pt idx="161312">
                  <c:v>4.4860999999999998E-2</c:v>
                </c:pt>
                <c:pt idx="161313">
                  <c:v>4.4859999999999997E-2</c:v>
                </c:pt>
                <c:pt idx="161314">
                  <c:v>4.4858000000000002E-2</c:v>
                </c:pt>
                <c:pt idx="161315">
                  <c:v>4.4857000000000001E-2</c:v>
                </c:pt>
                <c:pt idx="161316">
                  <c:v>4.4854999999999999E-2</c:v>
                </c:pt>
                <c:pt idx="161317">
                  <c:v>4.4852999999999997E-2</c:v>
                </c:pt>
                <c:pt idx="161318">
                  <c:v>4.4852000000000003E-2</c:v>
                </c:pt>
                <c:pt idx="161319">
                  <c:v>4.4850000000000001E-2</c:v>
                </c:pt>
                <c:pt idx="161320">
                  <c:v>4.4847999999999999E-2</c:v>
                </c:pt>
                <c:pt idx="161321">
                  <c:v>4.4845999999999997E-2</c:v>
                </c:pt>
                <c:pt idx="161322">
                  <c:v>4.4844000000000002E-2</c:v>
                </c:pt>
                <c:pt idx="161323">
                  <c:v>4.4842E-2</c:v>
                </c:pt>
                <c:pt idx="161324">
                  <c:v>4.4840999999999999E-2</c:v>
                </c:pt>
                <c:pt idx="161325">
                  <c:v>4.4838999999999997E-2</c:v>
                </c:pt>
                <c:pt idx="161326">
                  <c:v>4.4837000000000002E-2</c:v>
                </c:pt>
                <c:pt idx="161327">
                  <c:v>4.4836000000000001E-2</c:v>
                </c:pt>
                <c:pt idx="161328">
                  <c:v>4.4833999999999999E-2</c:v>
                </c:pt>
                <c:pt idx="161329">
                  <c:v>4.4832999999999998E-2</c:v>
                </c:pt>
                <c:pt idx="161330">
                  <c:v>4.4831000000000003E-2</c:v>
                </c:pt>
                <c:pt idx="161331">
                  <c:v>4.4830000000000002E-2</c:v>
                </c:pt>
                <c:pt idx="161332">
                  <c:v>4.4828E-2</c:v>
                </c:pt>
                <c:pt idx="161333">
                  <c:v>4.4826999999999999E-2</c:v>
                </c:pt>
                <c:pt idx="161334">
                  <c:v>4.4825999999999998E-2</c:v>
                </c:pt>
                <c:pt idx="161335">
                  <c:v>4.4824000000000003E-2</c:v>
                </c:pt>
                <c:pt idx="161336">
                  <c:v>4.4823000000000002E-2</c:v>
                </c:pt>
                <c:pt idx="161337">
                  <c:v>4.4823000000000002E-2</c:v>
                </c:pt>
                <c:pt idx="161338">
                  <c:v>4.4822000000000001E-2</c:v>
                </c:pt>
                <c:pt idx="161339">
                  <c:v>4.4821E-2</c:v>
                </c:pt>
                <c:pt idx="161340">
                  <c:v>4.4821E-2</c:v>
                </c:pt>
                <c:pt idx="161341">
                  <c:v>4.4819999999999999E-2</c:v>
                </c:pt>
                <c:pt idx="161342">
                  <c:v>4.4819999999999999E-2</c:v>
                </c:pt>
                <c:pt idx="161343">
                  <c:v>4.4818999999999998E-2</c:v>
                </c:pt>
                <c:pt idx="161344">
                  <c:v>4.4818999999999998E-2</c:v>
                </c:pt>
                <c:pt idx="161345">
                  <c:v>4.4818999999999998E-2</c:v>
                </c:pt>
                <c:pt idx="161346">
                  <c:v>4.4818999999999998E-2</c:v>
                </c:pt>
                <c:pt idx="161347">
                  <c:v>4.4818999999999998E-2</c:v>
                </c:pt>
                <c:pt idx="161348">
                  <c:v>4.4819999999999999E-2</c:v>
                </c:pt>
                <c:pt idx="161349">
                  <c:v>4.4819999999999999E-2</c:v>
                </c:pt>
                <c:pt idx="161350">
                  <c:v>4.4821E-2</c:v>
                </c:pt>
                <c:pt idx="161351">
                  <c:v>4.4822000000000001E-2</c:v>
                </c:pt>
                <c:pt idx="161352">
                  <c:v>4.4823000000000002E-2</c:v>
                </c:pt>
                <c:pt idx="161353">
                  <c:v>4.4824000000000003E-2</c:v>
                </c:pt>
                <c:pt idx="161354">
                  <c:v>4.4824999999999997E-2</c:v>
                </c:pt>
                <c:pt idx="161355">
                  <c:v>4.4826999999999999E-2</c:v>
                </c:pt>
                <c:pt idx="161356">
                  <c:v>4.4828E-2</c:v>
                </c:pt>
                <c:pt idx="161357">
                  <c:v>4.4830000000000002E-2</c:v>
                </c:pt>
                <c:pt idx="161358">
                  <c:v>4.4831000000000003E-2</c:v>
                </c:pt>
                <c:pt idx="161359">
                  <c:v>4.4832999999999998E-2</c:v>
                </c:pt>
                <c:pt idx="161360">
                  <c:v>4.4835E-2</c:v>
                </c:pt>
                <c:pt idx="161361">
                  <c:v>4.4838000000000003E-2</c:v>
                </c:pt>
                <c:pt idx="161362">
                  <c:v>4.4839999999999998E-2</c:v>
                </c:pt>
                <c:pt idx="161363">
                  <c:v>4.4842E-2</c:v>
                </c:pt>
                <c:pt idx="161364">
                  <c:v>4.4845000000000003E-2</c:v>
                </c:pt>
                <c:pt idx="161365">
                  <c:v>4.4847999999999999E-2</c:v>
                </c:pt>
                <c:pt idx="161366">
                  <c:v>4.4850000000000001E-2</c:v>
                </c:pt>
                <c:pt idx="161367">
                  <c:v>4.4852999999999997E-2</c:v>
                </c:pt>
                <c:pt idx="161368">
                  <c:v>4.4856E-2</c:v>
                </c:pt>
                <c:pt idx="161369">
                  <c:v>4.4859000000000003E-2</c:v>
                </c:pt>
                <c:pt idx="161370">
                  <c:v>4.4861999999999999E-2</c:v>
                </c:pt>
                <c:pt idx="161371">
                  <c:v>4.4865000000000002E-2</c:v>
                </c:pt>
                <c:pt idx="161372">
                  <c:v>4.4867999999999998E-2</c:v>
                </c:pt>
                <c:pt idx="161373">
                  <c:v>4.4872000000000002E-2</c:v>
                </c:pt>
                <c:pt idx="161374">
                  <c:v>4.4874999999999998E-2</c:v>
                </c:pt>
                <c:pt idx="161375">
                  <c:v>4.4878000000000001E-2</c:v>
                </c:pt>
                <c:pt idx="161376">
                  <c:v>4.4881999999999998E-2</c:v>
                </c:pt>
                <c:pt idx="161377">
                  <c:v>4.4885000000000001E-2</c:v>
                </c:pt>
                <c:pt idx="161378">
                  <c:v>4.4887999999999997E-2</c:v>
                </c:pt>
                <c:pt idx="161379">
                  <c:v>4.4892000000000001E-2</c:v>
                </c:pt>
                <c:pt idx="161380">
                  <c:v>4.4894999999999997E-2</c:v>
                </c:pt>
                <c:pt idx="161381">
                  <c:v>4.4898E-2</c:v>
                </c:pt>
                <c:pt idx="161382">
                  <c:v>4.4901999999999997E-2</c:v>
                </c:pt>
                <c:pt idx="161383">
                  <c:v>4.4905E-2</c:v>
                </c:pt>
                <c:pt idx="161384">
                  <c:v>4.4908000000000003E-2</c:v>
                </c:pt>
                <c:pt idx="161385">
                  <c:v>4.4911E-2</c:v>
                </c:pt>
                <c:pt idx="161386">
                  <c:v>4.4914999999999997E-2</c:v>
                </c:pt>
                <c:pt idx="161387">
                  <c:v>4.4918E-2</c:v>
                </c:pt>
                <c:pt idx="161388">
                  <c:v>4.4921000000000003E-2</c:v>
                </c:pt>
                <c:pt idx="161389">
                  <c:v>4.4923999999999999E-2</c:v>
                </c:pt>
                <c:pt idx="161390">
                  <c:v>4.4927000000000002E-2</c:v>
                </c:pt>
                <c:pt idx="161391">
                  <c:v>4.4928999999999997E-2</c:v>
                </c:pt>
                <c:pt idx="161392">
                  <c:v>4.4932E-2</c:v>
                </c:pt>
                <c:pt idx="161393">
                  <c:v>4.4935000000000003E-2</c:v>
                </c:pt>
                <c:pt idx="161394">
                  <c:v>4.4936999999999998E-2</c:v>
                </c:pt>
                <c:pt idx="161395">
                  <c:v>4.4940000000000001E-2</c:v>
                </c:pt>
                <c:pt idx="161396">
                  <c:v>4.4942000000000003E-2</c:v>
                </c:pt>
                <c:pt idx="161397">
                  <c:v>4.4943999999999998E-2</c:v>
                </c:pt>
                <c:pt idx="161398">
                  <c:v>4.4946E-2</c:v>
                </c:pt>
                <c:pt idx="161399">
                  <c:v>4.4949000000000003E-2</c:v>
                </c:pt>
                <c:pt idx="161400">
                  <c:v>4.4950999999999998E-2</c:v>
                </c:pt>
                <c:pt idx="161401">
                  <c:v>4.4951999999999999E-2</c:v>
                </c:pt>
                <c:pt idx="161402">
                  <c:v>4.4954000000000001E-2</c:v>
                </c:pt>
                <c:pt idx="161403">
                  <c:v>4.4955000000000002E-2</c:v>
                </c:pt>
                <c:pt idx="161404">
                  <c:v>4.4956999999999997E-2</c:v>
                </c:pt>
                <c:pt idx="161405">
                  <c:v>4.4957999999999998E-2</c:v>
                </c:pt>
                <c:pt idx="161406">
                  <c:v>4.496E-2</c:v>
                </c:pt>
                <c:pt idx="161407">
                  <c:v>4.4961000000000001E-2</c:v>
                </c:pt>
                <c:pt idx="161408">
                  <c:v>4.4962000000000002E-2</c:v>
                </c:pt>
                <c:pt idx="161409">
                  <c:v>4.4963000000000003E-2</c:v>
                </c:pt>
                <c:pt idx="161410">
                  <c:v>4.4963999999999997E-2</c:v>
                </c:pt>
                <c:pt idx="161411">
                  <c:v>4.4964999999999998E-2</c:v>
                </c:pt>
                <c:pt idx="161412">
                  <c:v>4.4965999999999999E-2</c:v>
                </c:pt>
                <c:pt idx="161413">
                  <c:v>4.4965999999999999E-2</c:v>
                </c:pt>
                <c:pt idx="161414">
                  <c:v>4.4967E-2</c:v>
                </c:pt>
                <c:pt idx="161415">
                  <c:v>4.4967E-2</c:v>
                </c:pt>
                <c:pt idx="161416">
                  <c:v>4.4968000000000001E-2</c:v>
                </c:pt>
                <c:pt idx="161417">
                  <c:v>4.4968000000000001E-2</c:v>
                </c:pt>
                <c:pt idx="161418">
                  <c:v>4.4968000000000001E-2</c:v>
                </c:pt>
                <c:pt idx="161419">
                  <c:v>4.4969000000000002E-2</c:v>
                </c:pt>
                <c:pt idx="161420">
                  <c:v>4.4969000000000002E-2</c:v>
                </c:pt>
                <c:pt idx="161421">
                  <c:v>4.4969000000000002E-2</c:v>
                </c:pt>
                <c:pt idx="161422">
                  <c:v>4.4969000000000002E-2</c:v>
                </c:pt>
                <c:pt idx="161423">
                  <c:v>4.4970000000000003E-2</c:v>
                </c:pt>
                <c:pt idx="161424">
                  <c:v>4.4970000000000003E-2</c:v>
                </c:pt>
                <c:pt idx="161425">
                  <c:v>4.4970000000000003E-2</c:v>
                </c:pt>
                <c:pt idx="161426">
                  <c:v>4.4969000000000002E-2</c:v>
                </c:pt>
                <c:pt idx="161427">
                  <c:v>4.4969000000000002E-2</c:v>
                </c:pt>
                <c:pt idx="161428">
                  <c:v>4.4969000000000002E-2</c:v>
                </c:pt>
                <c:pt idx="161429">
                  <c:v>4.4969000000000002E-2</c:v>
                </c:pt>
                <c:pt idx="161430">
                  <c:v>4.4969000000000002E-2</c:v>
                </c:pt>
                <c:pt idx="161431">
                  <c:v>4.4969000000000002E-2</c:v>
                </c:pt>
                <c:pt idx="161432">
                  <c:v>4.4969000000000002E-2</c:v>
                </c:pt>
                <c:pt idx="161433">
                  <c:v>4.4969000000000002E-2</c:v>
                </c:pt>
                <c:pt idx="161434">
                  <c:v>4.4968000000000001E-2</c:v>
                </c:pt>
                <c:pt idx="161435">
                  <c:v>4.4968000000000001E-2</c:v>
                </c:pt>
                <c:pt idx="161436">
                  <c:v>4.4968000000000001E-2</c:v>
                </c:pt>
                <c:pt idx="161437">
                  <c:v>4.4968000000000001E-2</c:v>
                </c:pt>
                <c:pt idx="161438">
                  <c:v>4.4967E-2</c:v>
                </c:pt>
                <c:pt idx="161439">
                  <c:v>4.4967E-2</c:v>
                </c:pt>
                <c:pt idx="161440">
                  <c:v>4.4967E-2</c:v>
                </c:pt>
                <c:pt idx="161441">
                  <c:v>4.4965999999999999E-2</c:v>
                </c:pt>
                <c:pt idx="161442">
                  <c:v>4.4965999999999999E-2</c:v>
                </c:pt>
                <c:pt idx="161443">
                  <c:v>4.4965999999999999E-2</c:v>
                </c:pt>
                <c:pt idx="161444">
                  <c:v>4.4964999999999998E-2</c:v>
                </c:pt>
                <c:pt idx="161445">
                  <c:v>4.4964999999999998E-2</c:v>
                </c:pt>
                <c:pt idx="161446">
                  <c:v>4.4964999999999998E-2</c:v>
                </c:pt>
                <c:pt idx="161447">
                  <c:v>4.4963999999999997E-2</c:v>
                </c:pt>
                <c:pt idx="161448">
                  <c:v>4.4963999999999997E-2</c:v>
                </c:pt>
                <c:pt idx="161449">
                  <c:v>4.4963000000000003E-2</c:v>
                </c:pt>
                <c:pt idx="161450">
                  <c:v>4.4963000000000003E-2</c:v>
                </c:pt>
                <c:pt idx="161451">
                  <c:v>4.4962000000000002E-2</c:v>
                </c:pt>
                <c:pt idx="161452">
                  <c:v>4.4962000000000002E-2</c:v>
                </c:pt>
                <c:pt idx="161453">
                  <c:v>4.4961000000000001E-2</c:v>
                </c:pt>
                <c:pt idx="161454">
                  <c:v>4.4961000000000001E-2</c:v>
                </c:pt>
                <c:pt idx="161455">
                  <c:v>4.496E-2</c:v>
                </c:pt>
                <c:pt idx="161456">
                  <c:v>4.496E-2</c:v>
                </c:pt>
                <c:pt idx="161457">
                  <c:v>4.4958999999999999E-2</c:v>
                </c:pt>
                <c:pt idx="161458">
                  <c:v>4.4958999999999999E-2</c:v>
                </c:pt>
                <c:pt idx="161459">
                  <c:v>4.4957999999999998E-2</c:v>
                </c:pt>
                <c:pt idx="161460">
                  <c:v>4.4956999999999997E-2</c:v>
                </c:pt>
                <c:pt idx="161461">
                  <c:v>4.4956999999999997E-2</c:v>
                </c:pt>
                <c:pt idx="161462">
                  <c:v>4.4956000000000003E-2</c:v>
                </c:pt>
                <c:pt idx="161463">
                  <c:v>4.4955000000000002E-2</c:v>
                </c:pt>
                <c:pt idx="161464">
                  <c:v>4.4955000000000002E-2</c:v>
                </c:pt>
                <c:pt idx="161465">
                  <c:v>4.4954000000000001E-2</c:v>
                </c:pt>
                <c:pt idx="161466">
                  <c:v>4.4954000000000001E-2</c:v>
                </c:pt>
                <c:pt idx="161467">
                  <c:v>4.4953E-2</c:v>
                </c:pt>
                <c:pt idx="161468">
                  <c:v>4.4953E-2</c:v>
                </c:pt>
                <c:pt idx="161469">
                  <c:v>4.4951999999999999E-2</c:v>
                </c:pt>
                <c:pt idx="161470">
                  <c:v>4.4951999999999999E-2</c:v>
                </c:pt>
                <c:pt idx="161471">
                  <c:v>4.4950999999999998E-2</c:v>
                </c:pt>
                <c:pt idx="161472">
                  <c:v>4.4950999999999998E-2</c:v>
                </c:pt>
                <c:pt idx="161473">
                  <c:v>4.4949999999999997E-2</c:v>
                </c:pt>
                <c:pt idx="161474">
                  <c:v>4.4949000000000003E-2</c:v>
                </c:pt>
                <c:pt idx="161475">
                  <c:v>4.4949000000000003E-2</c:v>
                </c:pt>
                <c:pt idx="161476">
                  <c:v>4.4949000000000003E-2</c:v>
                </c:pt>
                <c:pt idx="161477">
                  <c:v>4.4948000000000002E-2</c:v>
                </c:pt>
                <c:pt idx="161478">
                  <c:v>4.4948000000000002E-2</c:v>
                </c:pt>
                <c:pt idx="161479">
                  <c:v>4.4948000000000002E-2</c:v>
                </c:pt>
                <c:pt idx="161480">
                  <c:v>4.4948000000000002E-2</c:v>
                </c:pt>
                <c:pt idx="161481">
                  <c:v>4.4948000000000002E-2</c:v>
                </c:pt>
                <c:pt idx="161482">
                  <c:v>4.4947000000000001E-2</c:v>
                </c:pt>
                <c:pt idx="161483">
                  <c:v>4.4947000000000001E-2</c:v>
                </c:pt>
                <c:pt idx="161484">
                  <c:v>4.4947000000000001E-2</c:v>
                </c:pt>
                <c:pt idx="161485">
                  <c:v>4.4947000000000001E-2</c:v>
                </c:pt>
                <c:pt idx="161486">
                  <c:v>4.4947000000000001E-2</c:v>
                </c:pt>
                <c:pt idx="161487">
                  <c:v>4.4948000000000002E-2</c:v>
                </c:pt>
                <c:pt idx="161488">
                  <c:v>4.4948000000000002E-2</c:v>
                </c:pt>
                <c:pt idx="161489">
                  <c:v>4.4948000000000002E-2</c:v>
                </c:pt>
                <c:pt idx="161490">
                  <c:v>4.4949000000000003E-2</c:v>
                </c:pt>
                <c:pt idx="161491">
                  <c:v>4.4949000000000003E-2</c:v>
                </c:pt>
                <c:pt idx="161492">
                  <c:v>4.4949999999999997E-2</c:v>
                </c:pt>
                <c:pt idx="161493">
                  <c:v>4.4949999999999997E-2</c:v>
                </c:pt>
                <c:pt idx="161494">
                  <c:v>4.4950999999999998E-2</c:v>
                </c:pt>
                <c:pt idx="161495">
                  <c:v>4.4951999999999999E-2</c:v>
                </c:pt>
                <c:pt idx="161496">
                  <c:v>4.4951999999999999E-2</c:v>
                </c:pt>
                <c:pt idx="161497">
                  <c:v>4.4953E-2</c:v>
                </c:pt>
                <c:pt idx="161498">
                  <c:v>4.4954000000000001E-2</c:v>
                </c:pt>
                <c:pt idx="161499">
                  <c:v>4.4955000000000002E-2</c:v>
                </c:pt>
                <c:pt idx="161500">
                  <c:v>4.4956000000000003E-2</c:v>
                </c:pt>
                <c:pt idx="161501">
                  <c:v>4.4956999999999997E-2</c:v>
                </c:pt>
                <c:pt idx="161502">
                  <c:v>4.4957999999999998E-2</c:v>
                </c:pt>
                <c:pt idx="161503">
                  <c:v>4.4958999999999999E-2</c:v>
                </c:pt>
                <c:pt idx="161504">
                  <c:v>4.496E-2</c:v>
                </c:pt>
                <c:pt idx="161505">
                  <c:v>4.4961000000000001E-2</c:v>
                </c:pt>
                <c:pt idx="161506">
                  <c:v>4.4962000000000002E-2</c:v>
                </c:pt>
                <c:pt idx="161507">
                  <c:v>4.4963000000000003E-2</c:v>
                </c:pt>
                <c:pt idx="161508">
                  <c:v>4.4964999999999998E-2</c:v>
                </c:pt>
                <c:pt idx="161509">
                  <c:v>4.4965999999999999E-2</c:v>
                </c:pt>
                <c:pt idx="161510">
                  <c:v>4.4967E-2</c:v>
                </c:pt>
                <c:pt idx="161511">
                  <c:v>4.4968000000000001E-2</c:v>
                </c:pt>
                <c:pt idx="161512">
                  <c:v>4.4969000000000002E-2</c:v>
                </c:pt>
                <c:pt idx="161513">
                  <c:v>4.4970000000000003E-2</c:v>
                </c:pt>
                <c:pt idx="161514">
                  <c:v>4.4970999999999997E-2</c:v>
                </c:pt>
                <c:pt idx="161515">
                  <c:v>4.4972999999999999E-2</c:v>
                </c:pt>
                <c:pt idx="161516">
                  <c:v>4.4974E-2</c:v>
                </c:pt>
                <c:pt idx="161517">
                  <c:v>4.4975000000000001E-2</c:v>
                </c:pt>
                <c:pt idx="161518">
                  <c:v>4.4976000000000002E-2</c:v>
                </c:pt>
                <c:pt idx="161519">
                  <c:v>4.4977000000000003E-2</c:v>
                </c:pt>
                <c:pt idx="161520">
                  <c:v>4.4977999999999997E-2</c:v>
                </c:pt>
                <c:pt idx="161521">
                  <c:v>4.4977999999999997E-2</c:v>
                </c:pt>
                <c:pt idx="161522">
                  <c:v>4.4978999999999998E-2</c:v>
                </c:pt>
                <c:pt idx="161523">
                  <c:v>4.4979999999999999E-2</c:v>
                </c:pt>
                <c:pt idx="161524">
                  <c:v>4.4981E-2</c:v>
                </c:pt>
                <c:pt idx="161525">
                  <c:v>4.4981E-2</c:v>
                </c:pt>
                <c:pt idx="161526">
                  <c:v>4.4982000000000001E-2</c:v>
                </c:pt>
                <c:pt idx="161527">
                  <c:v>4.4983000000000002E-2</c:v>
                </c:pt>
                <c:pt idx="161528">
                  <c:v>4.4983000000000002E-2</c:v>
                </c:pt>
                <c:pt idx="161529">
                  <c:v>4.4984000000000003E-2</c:v>
                </c:pt>
                <c:pt idx="161530">
                  <c:v>4.4984000000000003E-2</c:v>
                </c:pt>
                <c:pt idx="161531">
                  <c:v>4.4984000000000003E-2</c:v>
                </c:pt>
                <c:pt idx="161532">
                  <c:v>4.4984000000000003E-2</c:v>
                </c:pt>
                <c:pt idx="161533">
                  <c:v>4.4984000000000003E-2</c:v>
                </c:pt>
                <c:pt idx="161534">
                  <c:v>4.4984000000000003E-2</c:v>
                </c:pt>
                <c:pt idx="161535">
                  <c:v>4.4984000000000003E-2</c:v>
                </c:pt>
                <c:pt idx="161536">
                  <c:v>4.4984000000000003E-2</c:v>
                </c:pt>
                <c:pt idx="161537">
                  <c:v>4.4984000000000003E-2</c:v>
                </c:pt>
                <c:pt idx="161538">
                  <c:v>4.4984000000000003E-2</c:v>
                </c:pt>
                <c:pt idx="161539">
                  <c:v>4.4984000000000003E-2</c:v>
                </c:pt>
                <c:pt idx="161540">
                  <c:v>4.4984000000000003E-2</c:v>
                </c:pt>
                <c:pt idx="161541">
                  <c:v>4.4984000000000003E-2</c:v>
                </c:pt>
                <c:pt idx="161542">
                  <c:v>4.4983000000000002E-2</c:v>
                </c:pt>
                <c:pt idx="161543">
                  <c:v>4.4983000000000002E-2</c:v>
                </c:pt>
                <c:pt idx="161544">
                  <c:v>4.4983000000000002E-2</c:v>
                </c:pt>
                <c:pt idx="161545">
                  <c:v>4.4982000000000001E-2</c:v>
                </c:pt>
                <c:pt idx="161546">
                  <c:v>4.4982000000000001E-2</c:v>
                </c:pt>
                <c:pt idx="161547">
                  <c:v>4.4981E-2</c:v>
                </c:pt>
                <c:pt idx="161548">
                  <c:v>4.4981E-2</c:v>
                </c:pt>
                <c:pt idx="161549">
                  <c:v>4.4979999999999999E-2</c:v>
                </c:pt>
                <c:pt idx="161550">
                  <c:v>4.4979999999999999E-2</c:v>
                </c:pt>
                <c:pt idx="161551">
                  <c:v>4.4978999999999998E-2</c:v>
                </c:pt>
                <c:pt idx="161552">
                  <c:v>4.4978999999999998E-2</c:v>
                </c:pt>
                <c:pt idx="161553">
                  <c:v>4.4978999999999998E-2</c:v>
                </c:pt>
                <c:pt idx="161554">
                  <c:v>4.4977999999999997E-2</c:v>
                </c:pt>
                <c:pt idx="161555">
                  <c:v>4.4977000000000003E-2</c:v>
                </c:pt>
                <c:pt idx="161556">
                  <c:v>4.4977000000000003E-2</c:v>
                </c:pt>
                <c:pt idx="161557">
                  <c:v>4.4976000000000002E-2</c:v>
                </c:pt>
                <c:pt idx="161558">
                  <c:v>4.4976000000000002E-2</c:v>
                </c:pt>
                <c:pt idx="161559">
                  <c:v>4.4975000000000001E-2</c:v>
                </c:pt>
                <c:pt idx="161560">
                  <c:v>4.4975000000000001E-2</c:v>
                </c:pt>
                <c:pt idx="161561">
                  <c:v>4.4975000000000001E-2</c:v>
                </c:pt>
                <c:pt idx="161562">
                  <c:v>4.4974E-2</c:v>
                </c:pt>
                <c:pt idx="161563">
                  <c:v>4.4974E-2</c:v>
                </c:pt>
                <c:pt idx="161564">
                  <c:v>4.4974E-2</c:v>
                </c:pt>
                <c:pt idx="161565">
                  <c:v>4.4974E-2</c:v>
                </c:pt>
                <c:pt idx="161566">
                  <c:v>4.4972999999999999E-2</c:v>
                </c:pt>
                <c:pt idx="161567">
                  <c:v>4.4972999999999999E-2</c:v>
                </c:pt>
                <c:pt idx="161568">
                  <c:v>4.4972999999999999E-2</c:v>
                </c:pt>
                <c:pt idx="161569">
                  <c:v>4.4971999999999998E-2</c:v>
                </c:pt>
                <c:pt idx="161570">
                  <c:v>4.4971999999999998E-2</c:v>
                </c:pt>
                <c:pt idx="161571">
                  <c:v>4.4971999999999998E-2</c:v>
                </c:pt>
                <c:pt idx="161572">
                  <c:v>4.4971999999999998E-2</c:v>
                </c:pt>
                <c:pt idx="161573">
                  <c:v>4.4971999999999998E-2</c:v>
                </c:pt>
                <c:pt idx="161574">
                  <c:v>4.4971999999999998E-2</c:v>
                </c:pt>
                <c:pt idx="161575">
                  <c:v>4.4971999999999998E-2</c:v>
                </c:pt>
                <c:pt idx="161576">
                  <c:v>4.4971999999999998E-2</c:v>
                </c:pt>
                <c:pt idx="161577">
                  <c:v>4.4971999999999998E-2</c:v>
                </c:pt>
                <c:pt idx="161578">
                  <c:v>4.4971999999999998E-2</c:v>
                </c:pt>
                <c:pt idx="161579">
                  <c:v>4.4971999999999998E-2</c:v>
                </c:pt>
                <c:pt idx="161580">
                  <c:v>4.4971999999999998E-2</c:v>
                </c:pt>
                <c:pt idx="161581">
                  <c:v>4.4971999999999998E-2</c:v>
                </c:pt>
                <c:pt idx="161582">
                  <c:v>4.4971999999999998E-2</c:v>
                </c:pt>
                <c:pt idx="161583">
                  <c:v>4.4971999999999998E-2</c:v>
                </c:pt>
                <c:pt idx="161584">
                  <c:v>4.4971999999999998E-2</c:v>
                </c:pt>
                <c:pt idx="161585">
                  <c:v>4.4971999999999998E-2</c:v>
                </c:pt>
                <c:pt idx="161586">
                  <c:v>4.4971999999999998E-2</c:v>
                </c:pt>
                <c:pt idx="161587">
                  <c:v>4.4971999999999998E-2</c:v>
                </c:pt>
                <c:pt idx="161588">
                  <c:v>4.4972999999999999E-2</c:v>
                </c:pt>
                <c:pt idx="161589">
                  <c:v>4.4972999999999999E-2</c:v>
                </c:pt>
                <c:pt idx="161590">
                  <c:v>4.4972999999999999E-2</c:v>
                </c:pt>
                <c:pt idx="161591">
                  <c:v>4.4972999999999999E-2</c:v>
                </c:pt>
                <c:pt idx="161592">
                  <c:v>4.4972999999999999E-2</c:v>
                </c:pt>
                <c:pt idx="161593">
                  <c:v>4.4972999999999999E-2</c:v>
                </c:pt>
                <c:pt idx="161594">
                  <c:v>4.4972999999999999E-2</c:v>
                </c:pt>
                <c:pt idx="161595">
                  <c:v>4.4972999999999999E-2</c:v>
                </c:pt>
                <c:pt idx="161596">
                  <c:v>4.4972999999999999E-2</c:v>
                </c:pt>
                <c:pt idx="161597">
                  <c:v>4.4972999999999999E-2</c:v>
                </c:pt>
                <c:pt idx="161598">
                  <c:v>4.4974E-2</c:v>
                </c:pt>
                <c:pt idx="161599">
                  <c:v>4.4974E-2</c:v>
                </c:pt>
                <c:pt idx="161600">
                  <c:v>4.4974E-2</c:v>
                </c:pt>
                <c:pt idx="161601">
                  <c:v>4.4974E-2</c:v>
                </c:pt>
                <c:pt idx="161602">
                  <c:v>4.4974E-2</c:v>
                </c:pt>
                <c:pt idx="161603">
                  <c:v>4.4974E-2</c:v>
                </c:pt>
                <c:pt idx="161604">
                  <c:v>4.4974E-2</c:v>
                </c:pt>
                <c:pt idx="161605">
                  <c:v>4.4974E-2</c:v>
                </c:pt>
                <c:pt idx="161606">
                  <c:v>4.4974E-2</c:v>
                </c:pt>
                <c:pt idx="161607">
                  <c:v>4.4975000000000001E-2</c:v>
                </c:pt>
                <c:pt idx="161608">
                  <c:v>4.4975000000000001E-2</c:v>
                </c:pt>
                <c:pt idx="161609">
                  <c:v>4.4975000000000001E-2</c:v>
                </c:pt>
                <c:pt idx="161610">
                  <c:v>4.4975000000000001E-2</c:v>
                </c:pt>
                <c:pt idx="161611">
                  <c:v>4.4975000000000001E-2</c:v>
                </c:pt>
                <c:pt idx="161612">
                  <c:v>4.4976000000000002E-2</c:v>
                </c:pt>
                <c:pt idx="161613">
                  <c:v>4.4976000000000002E-2</c:v>
                </c:pt>
                <c:pt idx="161614">
                  <c:v>4.4976000000000002E-2</c:v>
                </c:pt>
                <c:pt idx="161615">
                  <c:v>4.4976000000000002E-2</c:v>
                </c:pt>
                <c:pt idx="161616">
                  <c:v>4.4976000000000002E-2</c:v>
                </c:pt>
                <c:pt idx="161617">
                  <c:v>4.4976000000000002E-2</c:v>
                </c:pt>
                <c:pt idx="161618">
                  <c:v>4.4976000000000002E-2</c:v>
                </c:pt>
                <c:pt idx="161619">
                  <c:v>4.4976000000000002E-2</c:v>
                </c:pt>
                <c:pt idx="161620">
                  <c:v>4.4977000000000003E-2</c:v>
                </c:pt>
                <c:pt idx="161621">
                  <c:v>4.4977000000000003E-2</c:v>
                </c:pt>
                <c:pt idx="161622">
                  <c:v>4.4977000000000003E-2</c:v>
                </c:pt>
                <c:pt idx="161623">
                  <c:v>4.4977000000000003E-2</c:v>
                </c:pt>
                <c:pt idx="161624">
                  <c:v>4.4977999999999997E-2</c:v>
                </c:pt>
                <c:pt idx="161625">
                  <c:v>4.4977999999999997E-2</c:v>
                </c:pt>
                <c:pt idx="161626">
                  <c:v>4.4977999999999997E-2</c:v>
                </c:pt>
                <c:pt idx="161627">
                  <c:v>4.4977999999999997E-2</c:v>
                </c:pt>
                <c:pt idx="161628">
                  <c:v>4.4977999999999997E-2</c:v>
                </c:pt>
                <c:pt idx="161629">
                  <c:v>4.4977999999999997E-2</c:v>
                </c:pt>
                <c:pt idx="161630">
                  <c:v>4.4977999999999997E-2</c:v>
                </c:pt>
                <c:pt idx="161631">
                  <c:v>4.4977999999999997E-2</c:v>
                </c:pt>
                <c:pt idx="161632">
                  <c:v>4.4978999999999998E-2</c:v>
                </c:pt>
                <c:pt idx="161633">
                  <c:v>4.4978999999999998E-2</c:v>
                </c:pt>
                <c:pt idx="161634">
                  <c:v>4.4978999999999998E-2</c:v>
                </c:pt>
                <c:pt idx="161635">
                  <c:v>4.4978999999999998E-2</c:v>
                </c:pt>
                <c:pt idx="161636">
                  <c:v>4.4978999999999998E-2</c:v>
                </c:pt>
                <c:pt idx="161637">
                  <c:v>4.4978999999999998E-2</c:v>
                </c:pt>
                <c:pt idx="161638">
                  <c:v>4.4978999999999998E-2</c:v>
                </c:pt>
                <c:pt idx="161639">
                  <c:v>4.4978999999999998E-2</c:v>
                </c:pt>
                <c:pt idx="161640">
                  <c:v>4.4978999999999998E-2</c:v>
                </c:pt>
                <c:pt idx="161641">
                  <c:v>4.4978999999999998E-2</c:v>
                </c:pt>
                <c:pt idx="161642">
                  <c:v>4.4978999999999998E-2</c:v>
                </c:pt>
                <c:pt idx="161643">
                  <c:v>4.4979999999999999E-2</c:v>
                </c:pt>
                <c:pt idx="161644">
                  <c:v>4.4979999999999999E-2</c:v>
                </c:pt>
                <c:pt idx="161645">
                  <c:v>4.4979999999999999E-2</c:v>
                </c:pt>
                <c:pt idx="161646">
                  <c:v>4.4979999999999999E-2</c:v>
                </c:pt>
                <c:pt idx="161647">
                  <c:v>4.4979999999999999E-2</c:v>
                </c:pt>
                <c:pt idx="161648">
                  <c:v>4.4979999999999999E-2</c:v>
                </c:pt>
                <c:pt idx="161649">
                  <c:v>4.4979999999999999E-2</c:v>
                </c:pt>
                <c:pt idx="161650">
                  <c:v>4.4979999999999999E-2</c:v>
                </c:pt>
                <c:pt idx="161651">
                  <c:v>4.4979999999999999E-2</c:v>
                </c:pt>
                <c:pt idx="161652">
                  <c:v>4.4979999999999999E-2</c:v>
                </c:pt>
                <c:pt idx="161653">
                  <c:v>4.4978999999999998E-2</c:v>
                </c:pt>
                <c:pt idx="161654">
                  <c:v>4.4978999999999998E-2</c:v>
                </c:pt>
                <c:pt idx="161655">
                  <c:v>4.4978999999999998E-2</c:v>
                </c:pt>
                <c:pt idx="161656">
                  <c:v>4.4979999999999999E-2</c:v>
                </c:pt>
                <c:pt idx="161657">
                  <c:v>4.4979999999999999E-2</c:v>
                </c:pt>
                <c:pt idx="161658">
                  <c:v>4.4979999999999999E-2</c:v>
                </c:pt>
                <c:pt idx="161659">
                  <c:v>4.4979999999999999E-2</c:v>
                </c:pt>
                <c:pt idx="161660">
                  <c:v>4.4979999999999999E-2</c:v>
                </c:pt>
                <c:pt idx="161661">
                  <c:v>4.4979999999999999E-2</c:v>
                </c:pt>
                <c:pt idx="161662">
                  <c:v>4.4979999999999999E-2</c:v>
                </c:pt>
                <c:pt idx="161663">
                  <c:v>4.4979999999999999E-2</c:v>
                </c:pt>
                <c:pt idx="161664">
                  <c:v>4.4979999999999999E-2</c:v>
                </c:pt>
                <c:pt idx="161665">
                  <c:v>4.4979999999999999E-2</c:v>
                </c:pt>
                <c:pt idx="161666">
                  <c:v>4.4979999999999999E-2</c:v>
                </c:pt>
                <c:pt idx="161667">
                  <c:v>4.4979999999999999E-2</c:v>
                </c:pt>
                <c:pt idx="161668">
                  <c:v>4.4979999999999999E-2</c:v>
                </c:pt>
                <c:pt idx="161669">
                  <c:v>4.4979999999999999E-2</c:v>
                </c:pt>
                <c:pt idx="161670">
                  <c:v>4.4981E-2</c:v>
                </c:pt>
                <c:pt idx="161671">
                  <c:v>4.4981E-2</c:v>
                </c:pt>
                <c:pt idx="161672">
                  <c:v>4.4981E-2</c:v>
                </c:pt>
                <c:pt idx="161673">
                  <c:v>4.4981E-2</c:v>
                </c:pt>
                <c:pt idx="161674">
                  <c:v>4.4981E-2</c:v>
                </c:pt>
                <c:pt idx="161675">
                  <c:v>4.4982000000000001E-2</c:v>
                </c:pt>
                <c:pt idx="161676">
                  <c:v>4.4982000000000001E-2</c:v>
                </c:pt>
                <c:pt idx="161677">
                  <c:v>4.4982000000000001E-2</c:v>
                </c:pt>
                <c:pt idx="161678">
                  <c:v>4.4983000000000002E-2</c:v>
                </c:pt>
                <c:pt idx="161679">
                  <c:v>4.4983000000000002E-2</c:v>
                </c:pt>
                <c:pt idx="161680">
                  <c:v>4.4984000000000003E-2</c:v>
                </c:pt>
                <c:pt idx="161681">
                  <c:v>4.4984000000000003E-2</c:v>
                </c:pt>
                <c:pt idx="161682">
                  <c:v>4.4984999999999997E-2</c:v>
                </c:pt>
                <c:pt idx="161683">
                  <c:v>4.4985999999999998E-2</c:v>
                </c:pt>
                <c:pt idx="161684">
                  <c:v>4.4985999999999998E-2</c:v>
                </c:pt>
                <c:pt idx="161685">
                  <c:v>4.4986999999999999E-2</c:v>
                </c:pt>
                <c:pt idx="161686">
                  <c:v>4.4988E-2</c:v>
                </c:pt>
                <c:pt idx="161687">
                  <c:v>4.4988E-2</c:v>
                </c:pt>
                <c:pt idx="161688">
                  <c:v>4.4989000000000001E-2</c:v>
                </c:pt>
                <c:pt idx="161689">
                  <c:v>4.4990000000000002E-2</c:v>
                </c:pt>
                <c:pt idx="161690">
                  <c:v>4.4991000000000003E-2</c:v>
                </c:pt>
                <c:pt idx="161691">
                  <c:v>4.4991999999999997E-2</c:v>
                </c:pt>
                <c:pt idx="161692">
                  <c:v>4.4992999999999998E-2</c:v>
                </c:pt>
                <c:pt idx="161693">
                  <c:v>4.4993999999999999E-2</c:v>
                </c:pt>
                <c:pt idx="161694">
                  <c:v>4.4995E-2</c:v>
                </c:pt>
                <c:pt idx="161695">
                  <c:v>4.4996000000000001E-2</c:v>
                </c:pt>
                <c:pt idx="161696">
                  <c:v>4.4997000000000002E-2</c:v>
                </c:pt>
                <c:pt idx="161697">
                  <c:v>4.4997000000000002E-2</c:v>
                </c:pt>
                <c:pt idx="161698">
                  <c:v>4.4998000000000003E-2</c:v>
                </c:pt>
                <c:pt idx="161699">
                  <c:v>4.4998999999999997E-2</c:v>
                </c:pt>
                <c:pt idx="161700">
                  <c:v>4.4999999999999998E-2</c:v>
                </c:pt>
                <c:pt idx="161701">
                  <c:v>4.5000999999999999E-2</c:v>
                </c:pt>
                <c:pt idx="161702">
                  <c:v>4.5002E-2</c:v>
                </c:pt>
                <c:pt idx="161703">
                  <c:v>4.5003000000000001E-2</c:v>
                </c:pt>
                <c:pt idx="161704">
                  <c:v>4.5004000000000002E-2</c:v>
                </c:pt>
                <c:pt idx="161705">
                  <c:v>4.5005000000000003E-2</c:v>
                </c:pt>
                <c:pt idx="161706">
                  <c:v>4.5005999999999997E-2</c:v>
                </c:pt>
                <c:pt idx="161707">
                  <c:v>4.5006999999999998E-2</c:v>
                </c:pt>
                <c:pt idx="161708">
                  <c:v>4.5007999999999999E-2</c:v>
                </c:pt>
                <c:pt idx="161709">
                  <c:v>4.5007999999999999E-2</c:v>
                </c:pt>
                <c:pt idx="161710">
                  <c:v>4.5009E-2</c:v>
                </c:pt>
                <c:pt idx="161711">
                  <c:v>4.5009E-2</c:v>
                </c:pt>
                <c:pt idx="161712">
                  <c:v>4.5010000000000001E-2</c:v>
                </c:pt>
                <c:pt idx="161713">
                  <c:v>4.5010000000000001E-2</c:v>
                </c:pt>
                <c:pt idx="161714">
                  <c:v>4.5011000000000002E-2</c:v>
                </c:pt>
                <c:pt idx="161715">
                  <c:v>4.5011000000000002E-2</c:v>
                </c:pt>
                <c:pt idx="161716">
                  <c:v>4.5012000000000003E-2</c:v>
                </c:pt>
                <c:pt idx="161717">
                  <c:v>4.5012000000000003E-2</c:v>
                </c:pt>
                <c:pt idx="161718">
                  <c:v>4.5012000000000003E-2</c:v>
                </c:pt>
                <c:pt idx="161719">
                  <c:v>4.5012000000000003E-2</c:v>
                </c:pt>
                <c:pt idx="161720">
                  <c:v>4.5012000000000003E-2</c:v>
                </c:pt>
                <c:pt idx="161721">
                  <c:v>4.5011000000000002E-2</c:v>
                </c:pt>
                <c:pt idx="161722">
                  <c:v>4.5011000000000002E-2</c:v>
                </c:pt>
                <c:pt idx="161723">
                  <c:v>4.5010000000000001E-2</c:v>
                </c:pt>
                <c:pt idx="161724">
                  <c:v>4.5010000000000001E-2</c:v>
                </c:pt>
                <c:pt idx="161725">
                  <c:v>4.5009E-2</c:v>
                </c:pt>
                <c:pt idx="161726">
                  <c:v>4.5009E-2</c:v>
                </c:pt>
                <c:pt idx="161727">
                  <c:v>4.5007999999999999E-2</c:v>
                </c:pt>
                <c:pt idx="161728">
                  <c:v>4.5006999999999998E-2</c:v>
                </c:pt>
                <c:pt idx="161729">
                  <c:v>4.5005999999999997E-2</c:v>
                </c:pt>
                <c:pt idx="161730">
                  <c:v>4.5005000000000003E-2</c:v>
                </c:pt>
                <c:pt idx="161731">
                  <c:v>4.5004000000000002E-2</c:v>
                </c:pt>
                <c:pt idx="161732">
                  <c:v>4.5003000000000001E-2</c:v>
                </c:pt>
                <c:pt idx="161733">
                  <c:v>4.5000999999999999E-2</c:v>
                </c:pt>
                <c:pt idx="161734">
                  <c:v>4.4999999999999998E-2</c:v>
                </c:pt>
                <c:pt idx="161735">
                  <c:v>4.4998999999999997E-2</c:v>
                </c:pt>
                <c:pt idx="161736">
                  <c:v>4.4997000000000002E-2</c:v>
                </c:pt>
                <c:pt idx="161737">
                  <c:v>4.4996000000000001E-2</c:v>
                </c:pt>
                <c:pt idx="161738">
                  <c:v>4.4993999999999999E-2</c:v>
                </c:pt>
                <c:pt idx="161739">
                  <c:v>4.4992999999999998E-2</c:v>
                </c:pt>
                <c:pt idx="161740">
                  <c:v>4.4991000000000003E-2</c:v>
                </c:pt>
                <c:pt idx="161741">
                  <c:v>4.4990000000000002E-2</c:v>
                </c:pt>
                <c:pt idx="161742">
                  <c:v>4.4988E-2</c:v>
                </c:pt>
                <c:pt idx="161743">
                  <c:v>4.4986999999999999E-2</c:v>
                </c:pt>
                <c:pt idx="161744">
                  <c:v>4.4984999999999997E-2</c:v>
                </c:pt>
                <c:pt idx="161745">
                  <c:v>4.4983000000000002E-2</c:v>
                </c:pt>
                <c:pt idx="161746">
                  <c:v>4.4981E-2</c:v>
                </c:pt>
                <c:pt idx="161747">
                  <c:v>4.4979999999999999E-2</c:v>
                </c:pt>
                <c:pt idx="161748">
                  <c:v>4.4977999999999997E-2</c:v>
                </c:pt>
                <c:pt idx="161749">
                  <c:v>4.4977000000000003E-2</c:v>
                </c:pt>
                <c:pt idx="161750">
                  <c:v>4.4975000000000001E-2</c:v>
                </c:pt>
                <c:pt idx="161751">
                  <c:v>4.4974E-2</c:v>
                </c:pt>
                <c:pt idx="161752">
                  <c:v>4.4971999999999998E-2</c:v>
                </c:pt>
                <c:pt idx="161753">
                  <c:v>4.4970999999999997E-2</c:v>
                </c:pt>
                <c:pt idx="161754">
                  <c:v>4.4970000000000003E-2</c:v>
                </c:pt>
                <c:pt idx="161755">
                  <c:v>4.4968000000000001E-2</c:v>
                </c:pt>
                <c:pt idx="161756">
                  <c:v>4.4967E-2</c:v>
                </c:pt>
                <c:pt idx="161757">
                  <c:v>4.4964999999999998E-2</c:v>
                </c:pt>
                <c:pt idx="161758">
                  <c:v>4.4963999999999997E-2</c:v>
                </c:pt>
                <c:pt idx="161759">
                  <c:v>4.4963000000000003E-2</c:v>
                </c:pt>
                <c:pt idx="161760">
                  <c:v>4.4962000000000002E-2</c:v>
                </c:pt>
                <c:pt idx="161761">
                  <c:v>4.4961000000000001E-2</c:v>
                </c:pt>
                <c:pt idx="161762">
                  <c:v>4.496E-2</c:v>
                </c:pt>
                <c:pt idx="161763">
                  <c:v>4.496E-2</c:v>
                </c:pt>
                <c:pt idx="161764">
                  <c:v>4.4958999999999999E-2</c:v>
                </c:pt>
                <c:pt idx="161765">
                  <c:v>4.4957999999999998E-2</c:v>
                </c:pt>
                <c:pt idx="161766">
                  <c:v>4.4956999999999997E-2</c:v>
                </c:pt>
                <c:pt idx="161767">
                  <c:v>4.4956999999999997E-2</c:v>
                </c:pt>
                <c:pt idx="161768">
                  <c:v>4.4956000000000003E-2</c:v>
                </c:pt>
                <c:pt idx="161769">
                  <c:v>4.4956000000000003E-2</c:v>
                </c:pt>
                <c:pt idx="161770">
                  <c:v>4.4956000000000003E-2</c:v>
                </c:pt>
                <c:pt idx="161771">
                  <c:v>4.4955000000000002E-2</c:v>
                </c:pt>
                <c:pt idx="161772">
                  <c:v>4.4955000000000002E-2</c:v>
                </c:pt>
                <c:pt idx="161773">
                  <c:v>4.4955000000000002E-2</c:v>
                </c:pt>
                <c:pt idx="161774">
                  <c:v>4.4955000000000002E-2</c:v>
                </c:pt>
                <c:pt idx="161775">
                  <c:v>4.4956000000000003E-2</c:v>
                </c:pt>
                <c:pt idx="161776">
                  <c:v>4.4956000000000003E-2</c:v>
                </c:pt>
                <c:pt idx="161777">
                  <c:v>4.4956000000000003E-2</c:v>
                </c:pt>
                <c:pt idx="161778">
                  <c:v>4.4956000000000003E-2</c:v>
                </c:pt>
                <c:pt idx="161779">
                  <c:v>4.4956999999999997E-2</c:v>
                </c:pt>
                <c:pt idx="161780">
                  <c:v>4.4956999999999997E-2</c:v>
                </c:pt>
                <c:pt idx="161781">
                  <c:v>4.4957999999999998E-2</c:v>
                </c:pt>
                <c:pt idx="161782">
                  <c:v>4.4957999999999998E-2</c:v>
                </c:pt>
                <c:pt idx="161783">
                  <c:v>4.4958999999999999E-2</c:v>
                </c:pt>
                <c:pt idx="161784">
                  <c:v>4.496E-2</c:v>
                </c:pt>
                <c:pt idx="161785">
                  <c:v>4.4961000000000001E-2</c:v>
                </c:pt>
                <c:pt idx="161786">
                  <c:v>4.4962000000000002E-2</c:v>
                </c:pt>
                <c:pt idx="161787">
                  <c:v>4.4963000000000003E-2</c:v>
                </c:pt>
                <c:pt idx="161788">
                  <c:v>4.4963999999999997E-2</c:v>
                </c:pt>
                <c:pt idx="161789">
                  <c:v>4.4964999999999998E-2</c:v>
                </c:pt>
                <c:pt idx="161790">
                  <c:v>4.4965999999999999E-2</c:v>
                </c:pt>
                <c:pt idx="161791">
                  <c:v>4.4967E-2</c:v>
                </c:pt>
                <c:pt idx="161792">
                  <c:v>4.4968000000000001E-2</c:v>
                </c:pt>
                <c:pt idx="161793">
                  <c:v>4.4969000000000002E-2</c:v>
                </c:pt>
                <c:pt idx="161794">
                  <c:v>4.4970000000000003E-2</c:v>
                </c:pt>
                <c:pt idx="161795">
                  <c:v>4.4971999999999998E-2</c:v>
                </c:pt>
                <c:pt idx="161796">
                  <c:v>4.4972999999999999E-2</c:v>
                </c:pt>
                <c:pt idx="161797">
                  <c:v>4.4974E-2</c:v>
                </c:pt>
                <c:pt idx="161798">
                  <c:v>4.4976000000000002E-2</c:v>
                </c:pt>
                <c:pt idx="161799">
                  <c:v>4.4977000000000003E-2</c:v>
                </c:pt>
                <c:pt idx="161800">
                  <c:v>4.4977999999999997E-2</c:v>
                </c:pt>
                <c:pt idx="161801">
                  <c:v>4.4979999999999999E-2</c:v>
                </c:pt>
                <c:pt idx="161802">
                  <c:v>4.4981E-2</c:v>
                </c:pt>
                <c:pt idx="161803">
                  <c:v>4.4982000000000001E-2</c:v>
                </c:pt>
                <c:pt idx="161804">
                  <c:v>4.4984000000000003E-2</c:v>
                </c:pt>
                <c:pt idx="161805">
                  <c:v>4.4984999999999997E-2</c:v>
                </c:pt>
                <c:pt idx="161806">
                  <c:v>4.4985999999999998E-2</c:v>
                </c:pt>
                <c:pt idx="161807">
                  <c:v>4.4988E-2</c:v>
                </c:pt>
                <c:pt idx="161808">
                  <c:v>4.4989000000000001E-2</c:v>
                </c:pt>
                <c:pt idx="161809">
                  <c:v>4.4991000000000003E-2</c:v>
                </c:pt>
                <c:pt idx="161810">
                  <c:v>4.4991999999999997E-2</c:v>
                </c:pt>
                <c:pt idx="161811">
                  <c:v>4.4993999999999999E-2</c:v>
                </c:pt>
                <c:pt idx="161812">
                  <c:v>4.4995E-2</c:v>
                </c:pt>
                <c:pt idx="161813">
                  <c:v>4.4997000000000002E-2</c:v>
                </c:pt>
                <c:pt idx="161814">
                  <c:v>4.4998000000000003E-2</c:v>
                </c:pt>
                <c:pt idx="161815">
                  <c:v>4.4999999999999998E-2</c:v>
                </c:pt>
                <c:pt idx="161816">
                  <c:v>4.5000999999999999E-2</c:v>
                </c:pt>
                <c:pt idx="161817">
                  <c:v>4.5003000000000001E-2</c:v>
                </c:pt>
                <c:pt idx="161818">
                  <c:v>4.5004000000000002E-2</c:v>
                </c:pt>
                <c:pt idx="161819">
                  <c:v>4.5005999999999997E-2</c:v>
                </c:pt>
                <c:pt idx="161820">
                  <c:v>4.5006999999999998E-2</c:v>
                </c:pt>
                <c:pt idx="161821">
                  <c:v>4.5009E-2</c:v>
                </c:pt>
                <c:pt idx="161822">
                  <c:v>4.5011000000000002E-2</c:v>
                </c:pt>
                <c:pt idx="161823">
                  <c:v>4.5012000000000003E-2</c:v>
                </c:pt>
                <c:pt idx="161824">
                  <c:v>4.5013999999999998E-2</c:v>
                </c:pt>
                <c:pt idx="161825">
                  <c:v>4.5014999999999999E-2</c:v>
                </c:pt>
                <c:pt idx="161826">
                  <c:v>4.5017000000000001E-2</c:v>
                </c:pt>
                <c:pt idx="161827">
                  <c:v>4.5018000000000002E-2</c:v>
                </c:pt>
                <c:pt idx="161828">
                  <c:v>4.5019999999999998E-2</c:v>
                </c:pt>
                <c:pt idx="161829">
                  <c:v>4.5020999999999999E-2</c:v>
                </c:pt>
                <c:pt idx="161830">
                  <c:v>4.5023000000000001E-2</c:v>
                </c:pt>
                <c:pt idx="161831">
                  <c:v>4.5024000000000002E-2</c:v>
                </c:pt>
                <c:pt idx="161832">
                  <c:v>4.5025999999999997E-2</c:v>
                </c:pt>
                <c:pt idx="161833">
                  <c:v>4.5026999999999998E-2</c:v>
                </c:pt>
                <c:pt idx="161834">
                  <c:v>4.5029E-2</c:v>
                </c:pt>
                <c:pt idx="161835">
                  <c:v>4.5031000000000002E-2</c:v>
                </c:pt>
                <c:pt idx="161836">
                  <c:v>4.5032000000000003E-2</c:v>
                </c:pt>
                <c:pt idx="161837">
                  <c:v>4.5033999999999998E-2</c:v>
                </c:pt>
                <c:pt idx="161838">
                  <c:v>4.5034999999999999E-2</c:v>
                </c:pt>
                <c:pt idx="161839">
                  <c:v>4.5037000000000001E-2</c:v>
                </c:pt>
                <c:pt idx="161840">
                  <c:v>4.5038000000000002E-2</c:v>
                </c:pt>
                <c:pt idx="161841">
                  <c:v>4.5039999999999997E-2</c:v>
                </c:pt>
                <c:pt idx="161842">
                  <c:v>4.5040999999999998E-2</c:v>
                </c:pt>
                <c:pt idx="161843">
                  <c:v>4.5043E-2</c:v>
                </c:pt>
                <c:pt idx="161844">
                  <c:v>4.5044000000000001E-2</c:v>
                </c:pt>
                <c:pt idx="161845">
                  <c:v>4.5046000000000003E-2</c:v>
                </c:pt>
                <c:pt idx="161846">
                  <c:v>4.5046999999999997E-2</c:v>
                </c:pt>
                <c:pt idx="161847">
                  <c:v>4.5048999999999999E-2</c:v>
                </c:pt>
                <c:pt idx="161848">
                  <c:v>4.505E-2</c:v>
                </c:pt>
                <c:pt idx="161849">
                  <c:v>4.5051000000000001E-2</c:v>
                </c:pt>
                <c:pt idx="161850">
                  <c:v>4.5053000000000003E-2</c:v>
                </c:pt>
                <c:pt idx="161851">
                  <c:v>4.5053999999999997E-2</c:v>
                </c:pt>
                <c:pt idx="161852">
                  <c:v>4.5054999999999998E-2</c:v>
                </c:pt>
                <c:pt idx="161853">
                  <c:v>4.5055999999999999E-2</c:v>
                </c:pt>
                <c:pt idx="161854">
                  <c:v>4.5057E-2</c:v>
                </c:pt>
                <c:pt idx="161855">
                  <c:v>4.5058000000000001E-2</c:v>
                </c:pt>
                <c:pt idx="161856">
                  <c:v>4.5059000000000002E-2</c:v>
                </c:pt>
                <c:pt idx="161857">
                  <c:v>4.5060000000000003E-2</c:v>
                </c:pt>
                <c:pt idx="161858">
                  <c:v>4.5060999999999997E-2</c:v>
                </c:pt>
                <c:pt idx="161859">
                  <c:v>4.5061999999999998E-2</c:v>
                </c:pt>
                <c:pt idx="161860">
                  <c:v>4.5062999999999999E-2</c:v>
                </c:pt>
                <c:pt idx="161861">
                  <c:v>4.5062999999999999E-2</c:v>
                </c:pt>
                <c:pt idx="161862">
                  <c:v>4.5064E-2</c:v>
                </c:pt>
                <c:pt idx="161863">
                  <c:v>4.5064E-2</c:v>
                </c:pt>
                <c:pt idx="161864">
                  <c:v>4.5064E-2</c:v>
                </c:pt>
                <c:pt idx="161865">
                  <c:v>4.5065000000000001E-2</c:v>
                </c:pt>
                <c:pt idx="161866">
                  <c:v>4.5065000000000001E-2</c:v>
                </c:pt>
                <c:pt idx="161867">
                  <c:v>4.5065000000000001E-2</c:v>
                </c:pt>
                <c:pt idx="161868">
                  <c:v>4.5065000000000001E-2</c:v>
                </c:pt>
                <c:pt idx="161869">
                  <c:v>4.5065000000000001E-2</c:v>
                </c:pt>
                <c:pt idx="161870">
                  <c:v>4.5065000000000001E-2</c:v>
                </c:pt>
                <c:pt idx="161871">
                  <c:v>4.5065000000000001E-2</c:v>
                </c:pt>
                <c:pt idx="161872">
                  <c:v>4.5064E-2</c:v>
                </c:pt>
                <c:pt idx="161873">
                  <c:v>4.5064E-2</c:v>
                </c:pt>
                <c:pt idx="161874">
                  <c:v>4.5064E-2</c:v>
                </c:pt>
                <c:pt idx="161875">
                  <c:v>4.5062999999999999E-2</c:v>
                </c:pt>
                <c:pt idx="161876">
                  <c:v>4.5062999999999999E-2</c:v>
                </c:pt>
                <c:pt idx="161877">
                  <c:v>4.5061999999999998E-2</c:v>
                </c:pt>
                <c:pt idx="161878">
                  <c:v>4.5061999999999998E-2</c:v>
                </c:pt>
                <c:pt idx="161879">
                  <c:v>4.5060999999999997E-2</c:v>
                </c:pt>
                <c:pt idx="161880">
                  <c:v>4.5060000000000003E-2</c:v>
                </c:pt>
                <c:pt idx="161881">
                  <c:v>4.5060000000000003E-2</c:v>
                </c:pt>
                <c:pt idx="161882">
                  <c:v>4.5059000000000002E-2</c:v>
                </c:pt>
                <c:pt idx="161883">
                  <c:v>4.5059000000000002E-2</c:v>
                </c:pt>
                <c:pt idx="161884">
                  <c:v>4.5058000000000001E-2</c:v>
                </c:pt>
                <c:pt idx="161885">
                  <c:v>4.5057E-2</c:v>
                </c:pt>
                <c:pt idx="161886">
                  <c:v>4.5055999999999999E-2</c:v>
                </c:pt>
                <c:pt idx="161887">
                  <c:v>4.5054999999999998E-2</c:v>
                </c:pt>
                <c:pt idx="161888">
                  <c:v>4.5054999999999998E-2</c:v>
                </c:pt>
                <c:pt idx="161889">
                  <c:v>4.5053999999999997E-2</c:v>
                </c:pt>
                <c:pt idx="161890">
                  <c:v>4.5053000000000003E-2</c:v>
                </c:pt>
                <c:pt idx="161891">
                  <c:v>4.5053000000000003E-2</c:v>
                </c:pt>
                <c:pt idx="161892">
                  <c:v>4.5052000000000002E-2</c:v>
                </c:pt>
                <c:pt idx="161893">
                  <c:v>4.5052000000000002E-2</c:v>
                </c:pt>
                <c:pt idx="161894">
                  <c:v>4.5051000000000001E-2</c:v>
                </c:pt>
                <c:pt idx="161895">
                  <c:v>4.5051000000000001E-2</c:v>
                </c:pt>
                <c:pt idx="161896">
                  <c:v>4.505E-2</c:v>
                </c:pt>
                <c:pt idx="161897">
                  <c:v>4.505E-2</c:v>
                </c:pt>
                <c:pt idx="161898">
                  <c:v>4.5048999999999999E-2</c:v>
                </c:pt>
                <c:pt idx="161899">
                  <c:v>4.5048999999999999E-2</c:v>
                </c:pt>
                <c:pt idx="161900">
                  <c:v>4.5048999999999999E-2</c:v>
                </c:pt>
                <c:pt idx="161901">
                  <c:v>4.5047999999999998E-2</c:v>
                </c:pt>
                <c:pt idx="161902">
                  <c:v>4.5047999999999998E-2</c:v>
                </c:pt>
                <c:pt idx="161903">
                  <c:v>4.5047999999999998E-2</c:v>
                </c:pt>
                <c:pt idx="161904">
                  <c:v>4.5047999999999998E-2</c:v>
                </c:pt>
                <c:pt idx="161905">
                  <c:v>4.5047999999999998E-2</c:v>
                </c:pt>
                <c:pt idx="161906">
                  <c:v>4.5047999999999998E-2</c:v>
                </c:pt>
                <c:pt idx="161907">
                  <c:v>4.5047999999999998E-2</c:v>
                </c:pt>
                <c:pt idx="161908">
                  <c:v>4.5047999999999998E-2</c:v>
                </c:pt>
                <c:pt idx="161909">
                  <c:v>4.5047999999999998E-2</c:v>
                </c:pt>
                <c:pt idx="161910">
                  <c:v>4.5048999999999999E-2</c:v>
                </c:pt>
                <c:pt idx="161911">
                  <c:v>4.5048999999999999E-2</c:v>
                </c:pt>
                <c:pt idx="161912">
                  <c:v>4.5048999999999999E-2</c:v>
                </c:pt>
                <c:pt idx="161913">
                  <c:v>4.505E-2</c:v>
                </c:pt>
                <c:pt idx="161914">
                  <c:v>4.505E-2</c:v>
                </c:pt>
                <c:pt idx="161915">
                  <c:v>4.5051000000000001E-2</c:v>
                </c:pt>
                <c:pt idx="161916">
                  <c:v>4.5051000000000001E-2</c:v>
                </c:pt>
                <c:pt idx="161917">
                  <c:v>4.5052000000000002E-2</c:v>
                </c:pt>
                <c:pt idx="161918">
                  <c:v>4.5052000000000002E-2</c:v>
                </c:pt>
                <c:pt idx="161919">
                  <c:v>4.5053000000000003E-2</c:v>
                </c:pt>
                <c:pt idx="161920">
                  <c:v>4.5053999999999997E-2</c:v>
                </c:pt>
                <c:pt idx="161921">
                  <c:v>4.5053999999999997E-2</c:v>
                </c:pt>
                <c:pt idx="161922">
                  <c:v>4.5054999999999998E-2</c:v>
                </c:pt>
                <c:pt idx="161923">
                  <c:v>4.5055999999999999E-2</c:v>
                </c:pt>
                <c:pt idx="161924">
                  <c:v>4.5057E-2</c:v>
                </c:pt>
                <c:pt idx="161925">
                  <c:v>4.5058000000000001E-2</c:v>
                </c:pt>
                <c:pt idx="161926">
                  <c:v>4.5059000000000002E-2</c:v>
                </c:pt>
                <c:pt idx="161927">
                  <c:v>4.5060000000000003E-2</c:v>
                </c:pt>
                <c:pt idx="161928">
                  <c:v>4.5060999999999997E-2</c:v>
                </c:pt>
                <c:pt idx="161929">
                  <c:v>4.5061999999999998E-2</c:v>
                </c:pt>
                <c:pt idx="161930">
                  <c:v>4.5062999999999999E-2</c:v>
                </c:pt>
                <c:pt idx="161931">
                  <c:v>4.5064E-2</c:v>
                </c:pt>
                <c:pt idx="161932">
                  <c:v>4.5065000000000001E-2</c:v>
                </c:pt>
                <c:pt idx="161933">
                  <c:v>4.5066000000000002E-2</c:v>
                </c:pt>
                <c:pt idx="161934">
                  <c:v>4.5067000000000003E-2</c:v>
                </c:pt>
                <c:pt idx="161935">
                  <c:v>4.5067999999999997E-2</c:v>
                </c:pt>
                <c:pt idx="161936">
                  <c:v>4.5069999999999999E-2</c:v>
                </c:pt>
                <c:pt idx="161937">
                  <c:v>4.5071E-2</c:v>
                </c:pt>
                <c:pt idx="161938">
                  <c:v>4.5072000000000001E-2</c:v>
                </c:pt>
                <c:pt idx="161939">
                  <c:v>4.5074000000000003E-2</c:v>
                </c:pt>
                <c:pt idx="161940">
                  <c:v>4.5074999999999997E-2</c:v>
                </c:pt>
                <c:pt idx="161941">
                  <c:v>4.5076999999999999E-2</c:v>
                </c:pt>
                <c:pt idx="161942">
                  <c:v>4.5078E-2</c:v>
                </c:pt>
                <c:pt idx="161943">
                  <c:v>4.5079000000000001E-2</c:v>
                </c:pt>
                <c:pt idx="161944">
                  <c:v>4.5081000000000003E-2</c:v>
                </c:pt>
                <c:pt idx="161945">
                  <c:v>4.5081999999999997E-2</c:v>
                </c:pt>
                <c:pt idx="161946">
                  <c:v>4.5082999999999998E-2</c:v>
                </c:pt>
                <c:pt idx="161947">
                  <c:v>4.5085E-2</c:v>
                </c:pt>
                <c:pt idx="161948">
                  <c:v>4.5086000000000001E-2</c:v>
                </c:pt>
                <c:pt idx="161949">
                  <c:v>4.5088000000000003E-2</c:v>
                </c:pt>
                <c:pt idx="161950">
                  <c:v>4.5089999999999998E-2</c:v>
                </c:pt>
                <c:pt idx="161951">
                  <c:v>4.5090999999999999E-2</c:v>
                </c:pt>
                <c:pt idx="161952">
                  <c:v>4.5093000000000001E-2</c:v>
                </c:pt>
                <c:pt idx="161953">
                  <c:v>4.5095000000000003E-2</c:v>
                </c:pt>
                <c:pt idx="161954">
                  <c:v>4.5095999999999997E-2</c:v>
                </c:pt>
                <c:pt idx="161955">
                  <c:v>4.5097999999999999E-2</c:v>
                </c:pt>
                <c:pt idx="161956">
                  <c:v>4.5099E-2</c:v>
                </c:pt>
                <c:pt idx="161957">
                  <c:v>4.5101000000000002E-2</c:v>
                </c:pt>
                <c:pt idx="161958">
                  <c:v>4.5102999999999997E-2</c:v>
                </c:pt>
                <c:pt idx="161959">
                  <c:v>4.5103999999999998E-2</c:v>
                </c:pt>
                <c:pt idx="161960">
                  <c:v>4.5106E-2</c:v>
                </c:pt>
                <c:pt idx="161961">
                  <c:v>4.5108000000000002E-2</c:v>
                </c:pt>
                <c:pt idx="161962">
                  <c:v>4.5109999999999997E-2</c:v>
                </c:pt>
                <c:pt idx="161963">
                  <c:v>4.5111999999999999E-2</c:v>
                </c:pt>
                <c:pt idx="161964">
                  <c:v>4.5113E-2</c:v>
                </c:pt>
                <c:pt idx="161965">
                  <c:v>4.5115000000000002E-2</c:v>
                </c:pt>
                <c:pt idx="161966">
                  <c:v>4.5116999999999997E-2</c:v>
                </c:pt>
                <c:pt idx="161967">
                  <c:v>4.5117999999999998E-2</c:v>
                </c:pt>
                <c:pt idx="161968">
                  <c:v>4.512E-2</c:v>
                </c:pt>
                <c:pt idx="161969">
                  <c:v>4.5122000000000002E-2</c:v>
                </c:pt>
                <c:pt idx="161970">
                  <c:v>4.5123000000000003E-2</c:v>
                </c:pt>
                <c:pt idx="161971">
                  <c:v>4.5124999999999998E-2</c:v>
                </c:pt>
                <c:pt idx="161972">
                  <c:v>4.5125999999999999E-2</c:v>
                </c:pt>
                <c:pt idx="161973">
                  <c:v>4.5128000000000001E-2</c:v>
                </c:pt>
                <c:pt idx="161974">
                  <c:v>4.5130000000000003E-2</c:v>
                </c:pt>
                <c:pt idx="161975">
                  <c:v>4.5130999999999998E-2</c:v>
                </c:pt>
                <c:pt idx="161976">
                  <c:v>4.5133E-2</c:v>
                </c:pt>
                <c:pt idx="161977">
                  <c:v>4.5134000000000001E-2</c:v>
                </c:pt>
                <c:pt idx="161978">
                  <c:v>4.5136000000000003E-2</c:v>
                </c:pt>
                <c:pt idx="161979">
                  <c:v>4.5136999999999997E-2</c:v>
                </c:pt>
                <c:pt idx="161980">
                  <c:v>4.5137999999999998E-2</c:v>
                </c:pt>
                <c:pt idx="161981">
                  <c:v>4.5138999999999999E-2</c:v>
                </c:pt>
                <c:pt idx="161982">
                  <c:v>4.514E-2</c:v>
                </c:pt>
                <c:pt idx="161983">
                  <c:v>4.5141000000000001E-2</c:v>
                </c:pt>
                <c:pt idx="161984">
                  <c:v>4.5143000000000003E-2</c:v>
                </c:pt>
                <c:pt idx="161985">
                  <c:v>4.5143999999999997E-2</c:v>
                </c:pt>
                <c:pt idx="161986">
                  <c:v>4.5144999999999998E-2</c:v>
                </c:pt>
                <c:pt idx="161987">
                  <c:v>4.5145999999999999E-2</c:v>
                </c:pt>
                <c:pt idx="161988">
                  <c:v>4.5145999999999999E-2</c:v>
                </c:pt>
                <c:pt idx="161989">
                  <c:v>4.5147E-2</c:v>
                </c:pt>
                <c:pt idx="161990">
                  <c:v>4.5148000000000001E-2</c:v>
                </c:pt>
                <c:pt idx="161991">
                  <c:v>4.5148000000000001E-2</c:v>
                </c:pt>
                <c:pt idx="161992">
                  <c:v>4.5149000000000002E-2</c:v>
                </c:pt>
                <c:pt idx="161993">
                  <c:v>4.5149000000000002E-2</c:v>
                </c:pt>
                <c:pt idx="161994">
                  <c:v>4.5150000000000003E-2</c:v>
                </c:pt>
                <c:pt idx="161995">
                  <c:v>4.5150000000000003E-2</c:v>
                </c:pt>
                <c:pt idx="161996">
                  <c:v>4.5150000000000003E-2</c:v>
                </c:pt>
                <c:pt idx="161997">
                  <c:v>4.5150999999999997E-2</c:v>
                </c:pt>
                <c:pt idx="161998">
                  <c:v>4.5150999999999997E-2</c:v>
                </c:pt>
                <c:pt idx="161999">
                  <c:v>4.5150999999999997E-2</c:v>
                </c:pt>
                <c:pt idx="162000">
                  <c:v>4.5150999999999997E-2</c:v>
                </c:pt>
                <c:pt idx="162001">
                  <c:v>4.5150999999999997E-2</c:v>
                </c:pt>
                <c:pt idx="162002">
                  <c:v>4.5150999999999997E-2</c:v>
                </c:pt>
                <c:pt idx="162003">
                  <c:v>4.5150000000000003E-2</c:v>
                </c:pt>
                <c:pt idx="162004">
                  <c:v>4.5150000000000003E-2</c:v>
                </c:pt>
                <c:pt idx="162005">
                  <c:v>4.5150000000000003E-2</c:v>
                </c:pt>
                <c:pt idx="162006">
                  <c:v>4.5149000000000002E-2</c:v>
                </c:pt>
                <c:pt idx="162007">
                  <c:v>4.5149000000000002E-2</c:v>
                </c:pt>
                <c:pt idx="162008">
                  <c:v>4.5148000000000001E-2</c:v>
                </c:pt>
                <c:pt idx="162009">
                  <c:v>4.5148000000000001E-2</c:v>
                </c:pt>
                <c:pt idx="162010">
                  <c:v>4.5147E-2</c:v>
                </c:pt>
                <c:pt idx="162011">
                  <c:v>4.5147E-2</c:v>
                </c:pt>
                <c:pt idx="162012">
                  <c:v>4.5145999999999999E-2</c:v>
                </c:pt>
                <c:pt idx="162013">
                  <c:v>4.5144999999999998E-2</c:v>
                </c:pt>
                <c:pt idx="162014">
                  <c:v>4.5143999999999997E-2</c:v>
                </c:pt>
                <c:pt idx="162015">
                  <c:v>4.5143000000000003E-2</c:v>
                </c:pt>
                <c:pt idx="162016">
                  <c:v>4.5142000000000002E-2</c:v>
                </c:pt>
                <c:pt idx="162017">
                  <c:v>4.5141000000000001E-2</c:v>
                </c:pt>
                <c:pt idx="162018">
                  <c:v>4.514E-2</c:v>
                </c:pt>
                <c:pt idx="162019">
                  <c:v>4.5138999999999999E-2</c:v>
                </c:pt>
                <c:pt idx="162020">
                  <c:v>4.5137999999999998E-2</c:v>
                </c:pt>
                <c:pt idx="162021">
                  <c:v>4.5136999999999997E-2</c:v>
                </c:pt>
                <c:pt idx="162022">
                  <c:v>4.5136000000000003E-2</c:v>
                </c:pt>
                <c:pt idx="162023">
                  <c:v>4.5135000000000002E-2</c:v>
                </c:pt>
                <c:pt idx="162024">
                  <c:v>4.5134000000000001E-2</c:v>
                </c:pt>
                <c:pt idx="162025">
                  <c:v>4.5133E-2</c:v>
                </c:pt>
                <c:pt idx="162026">
                  <c:v>4.5131999999999999E-2</c:v>
                </c:pt>
                <c:pt idx="162027">
                  <c:v>4.5130999999999998E-2</c:v>
                </c:pt>
                <c:pt idx="162028">
                  <c:v>4.5130000000000003E-2</c:v>
                </c:pt>
                <c:pt idx="162029">
                  <c:v>4.5128000000000001E-2</c:v>
                </c:pt>
                <c:pt idx="162030">
                  <c:v>4.5127E-2</c:v>
                </c:pt>
                <c:pt idx="162031">
                  <c:v>4.5125999999999999E-2</c:v>
                </c:pt>
                <c:pt idx="162032">
                  <c:v>4.5124999999999998E-2</c:v>
                </c:pt>
                <c:pt idx="162033">
                  <c:v>4.5123999999999997E-2</c:v>
                </c:pt>
                <c:pt idx="162034">
                  <c:v>4.5123999999999997E-2</c:v>
                </c:pt>
                <c:pt idx="162035">
                  <c:v>4.5123000000000003E-2</c:v>
                </c:pt>
                <c:pt idx="162036">
                  <c:v>4.5122000000000002E-2</c:v>
                </c:pt>
                <c:pt idx="162037">
                  <c:v>4.5121000000000001E-2</c:v>
                </c:pt>
                <c:pt idx="162038">
                  <c:v>4.512E-2</c:v>
                </c:pt>
                <c:pt idx="162039">
                  <c:v>4.5118999999999999E-2</c:v>
                </c:pt>
                <c:pt idx="162040">
                  <c:v>4.5117999999999998E-2</c:v>
                </c:pt>
                <c:pt idx="162041">
                  <c:v>4.5116999999999997E-2</c:v>
                </c:pt>
                <c:pt idx="162042">
                  <c:v>4.5116000000000003E-2</c:v>
                </c:pt>
                <c:pt idx="162043">
                  <c:v>4.5116000000000003E-2</c:v>
                </c:pt>
                <c:pt idx="162044">
                  <c:v>4.5115000000000002E-2</c:v>
                </c:pt>
                <c:pt idx="162045">
                  <c:v>4.5115000000000002E-2</c:v>
                </c:pt>
                <c:pt idx="162046">
                  <c:v>4.5114000000000001E-2</c:v>
                </c:pt>
                <c:pt idx="162047">
                  <c:v>4.5114000000000001E-2</c:v>
                </c:pt>
                <c:pt idx="162048">
                  <c:v>4.5113E-2</c:v>
                </c:pt>
                <c:pt idx="162049">
                  <c:v>4.5113E-2</c:v>
                </c:pt>
                <c:pt idx="162050">
                  <c:v>4.5111999999999999E-2</c:v>
                </c:pt>
                <c:pt idx="162051">
                  <c:v>4.5111999999999999E-2</c:v>
                </c:pt>
                <c:pt idx="162052">
                  <c:v>4.5111999999999999E-2</c:v>
                </c:pt>
                <c:pt idx="162053">
                  <c:v>4.5110999999999998E-2</c:v>
                </c:pt>
                <c:pt idx="162054">
                  <c:v>4.5110999999999998E-2</c:v>
                </c:pt>
                <c:pt idx="162055">
                  <c:v>4.5110999999999998E-2</c:v>
                </c:pt>
                <c:pt idx="162056">
                  <c:v>4.5110999999999998E-2</c:v>
                </c:pt>
                <c:pt idx="162057">
                  <c:v>4.5110999999999998E-2</c:v>
                </c:pt>
                <c:pt idx="162058">
                  <c:v>4.5110999999999998E-2</c:v>
                </c:pt>
                <c:pt idx="162059">
                  <c:v>4.5110999999999998E-2</c:v>
                </c:pt>
                <c:pt idx="162060">
                  <c:v>4.5110999999999998E-2</c:v>
                </c:pt>
                <c:pt idx="162061">
                  <c:v>4.5110999999999998E-2</c:v>
                </c:pt>
                <c:pt idx="162062">
                  <c:v>4.5110999999999998E-2</c:v>
                </c:pt>
                <c:pt idx="162063">
                  <c:v>4.5110999999999998E-2</c:v>
                </c:pt>
                <c:pt idx="162064">
                  <c:v>4.5111999999999999E-2</c:v>
                </c:pt>
                <c:pt idx="162065">
                  <c:v>4.5111999999999999E-2</c:v>
                </c:pt>
                <c:pt idx="162066">
                  <c:v>4.5111999999999999E-2</c:v>
                </c:pt>
                <c:pt idx="162067">
                  <c:v>4.5113E-2</c:v>
                </c:pt>
                <c:pt idx="162068">
                  <c:v>4.5113E-2</c:v>
                </c:pt>
                <c:pt idx="162069">
                  <c:v>4.5113E-2</c:v>
                </c:pt>
                <c:pt idx="162070">
                  <c:v>4.5114000000000001E-2</c:v>
                </c:pt>
                <c:pt idx="162071">
                  <c:v>4.5114000000000001E-2</c:v>
                </c:pt>
                <c:pt idx="162072">
                  <c:v>4.5115000000000002E-2</c:v>
                </c:pt>
                <c:pt idx="162073">
                  <c:v>4.5115000000000002E-2</c:v>
                </c:pt>
                <c:pt idx="162074">
                  <c:v>4.5115000000000002E-2</c:v>
                </c:pt>
                <c:pt idx="162075">
                  <c:v>4.5116000000000003E-2</c:v>
                </c:pt>
                <c:pt idx="162076">
                  <c:v>4.5116000000000003E-2</c:v>
                </c:pt>
                <c:pt idx="162077">
                  <c:v>4.5116999999999997E-2</c:v>
                </c:pt>
                <c:pt idx="162078">
                  <c:v>4.5116999999999997E-2</c:v>
                </c:pt>
                <c:pt idx="162079">
                  <c:v>4.5117999999999998E-2</c:v>
                </c:pt>
                <c:pt idx="162080">
                  <c:v>4.5117999999999998E-2</c:v>
                </c:pt>
                <c:pt idx="162081">
                  <c:v>4.5118999999999999E-2</c:v>
                </c:pt>
                <c:pt idx="162082">
                  <c:v>4.5118999999999999E-2</c:v>
                </c:pt>
                <c:pt idx="162083">
                  <c:v>4.512E-2</c:v>
                </c:pt>
                <c:pt idx="162084">
                  <c:v>4.512E-2</c:v>
                </c:pt>
                <c:pt idx="162085">
                  <c:v>4.5121000000000001E-2</c:v>
                </c:pt>
                <c:pt idx="162086">
                  <c:v>4.5121000000000001E-2</c:v>
                </c:pt>
                <c:pt idx="162087">
                  <c:v>4.5121000000000001E-2</c:v>
                </c:pt>
                <c:pt idx="162088">
                  <c:v>4.5121000000000001E-2</c:v>
                </c:pt>
                <c:pt idx="162089">
                  <c:v>4.5122000000000002E-2</c:v>
                </c:pt>
                <c:pt idx="162090">
                  <c:v>4.5122000000000002E-2</c:v>
                </c:pt>
                <c:pt idx="162091">
                  <c:v>4.5123000000000003E-2</c:v>
                </c:pt>
                <c:pt idx="162092">
                  <c:v>4.5123000000000003E-2</c:v>
                </c:pt>
                <c:pt idx="162093">
                  <c:v>4.5123000000000003E-2</c:v>
                </c:pt>
                <c:pt idx="162094">
                  <c:v>4.5123000000000003E-2</c:v>
                </c:pt>
                <c:pt idx="162095">
                  <c:v>4.5123000000000003E-2</c:v>
                </c:pt>
                <c:pt idx="162096">
                  <c:v>4.5123999999999997E-2</c:v>
                </c:pt>
                <c:pt idx="162097">
                  <c:v>4.5123999999999997E-2</c:v>
                </c:pt>
                <c:pt idx="162098">
                  <c:v>4.5123999999999997E-2</c:v>
                </c:pt>
                <c:pt idx="162099">
                  <c:v>4.5123000000000003E-2</c:v>
                </c:pt>
                <c:pt idx="162100">
                  <c:v>4.5123000000000003E-2</c:v>
                </c:pt>
                <c:pt idx="162101">
                  <c:v>4.5123000000000003E-2</c:v>
                </c:pt>
                <c:pt idx="162102">
                  <c:v>4.5123000000000003E-2</c:v>
                </c:pt>
                <c:pt idx="162103">
                  <c:v>4.5123000000000003E-2</c:v>
                </c:pt>
                <c:pt idx="162104">
                  <c:v>4.5123000000000003E-2</c:v>
                </c:pt>
                <c:pt idx="162105">
                  <c:v>4.5123000000000003E-2</c:v>
                </c:pt>
                <c:pt idx="162106">
                  <c:v>4.5123000000000003E-2</c:v>
                </c:pt>
                <c:pt idx="162107">
                  <c:v>4.5122000000000002E-2</c:v>
                </c:pt>
                <c:pt idx="162108">
                  <c:v>4.5122000000000002E-2</c:v>
                </c:pt>
                <c:pt idx="162109">
                  <c:v>4.5122000000000002E-2</c:v>
                </c:pt>
                <c:pt idx="162110">
                  <c:v>4.5121000000000001E-2</c:v>
                </c:pt>
                <c:pt idx="162111">
                  <c:v>4.5121000000000001E-2</c:v>
                </c:pt>
                <c:pt idx="162112">
                  <c:v>4.512E-2</c:v>
                </c:pt>
                <c:pt idx="162113">
                  <c:v>4.512E-2</c:v>
                </c:pt>
                <c:pt idx="162114">
                  <c:v>4.5118999999999999E-2</c:v>
                </c:pt>
                <c:pt idx="162115">
                  <c:v>4.5118999999999999E-2</c:v>
                </c:pt>
                <c:pt idx="162116">
                  <c:v>4.5117999999999998E-2</c:v>
                </c:pt>
                <c:pt idx="162117">
                  <c:v>4.5116999999999997E-2</c:v>
                </c:pt>
                <c:pt idx="162118">
                  <c:v>4.5116999999999997E-2</c:v>
                </c:pt>
                <c:pt idx="162119">
                  <c:v>4.5116000000000003E-2</c:v>
                </c:pt>
                <c:pt idx="162120">
                  <c:v>4.5115000000000002E-2</c:v>
                </c:pt>
                <c:pt idx="162121">
                  <c:v>4.5114000000000001E-2</c:v>
                </c:pt>
                <c:pt idx="162122">
                  <c:v>4.5113E-2</c:v>
                </c:pt>
                <c:pt idx="162123">
                  <c:v>4.5111999999999999E-2</c:v>
                </c:pt>
                <c:pt idx="162124">
                  <c:v>4.5110999999999998E-2</c:v>
                </c:pt>
                <c:pt idx="162125">
                  <c:v>4.5109999999999997E-2</c:v>
                </c:pt>
                <c:pt idx="162126">
                  <c:v>4.5109999999999997E-2</c:v>
                </c:pt>
                <c:pt idx="162127">
                  <c:v>4.5109000000000003E-2</c:v>
                </c:pt>
                <c:pt idx="162128">
                  <c:v>4.5108000000000002E-2</c:v>
                </c:pt>
                <c:pt idx="162129">
                  <c:v>4.5107000000000001E-2</c:v>
                </c:pt>
                <c:pt idx="162130">
                  <c:v>4.5104999999999999E-2</c:v>
                </c:pt>
                <c:pt idx="162131">
                  <c:v>4.5103999999999998E-2</c:v>
                </c:pt>
                <c:pt idx="162132">
                  <c:v>4.5102999999999997E-2</c:v>
                </c:pt>
                <c:pt idx="162133">
                  <c:v>4.5102000000000003E-2</c:v>
                </c:pt>
                <c:pt idx="162134">
                  <c:v>4.5100000000000001E-2</c:v>
                </c:pt>
                <c:pt idx="162135">
                  <c:v>4.5099E-2</c:v>
                </c:pt>
                <c:pt idx="162136">
                  <c:v>4.5097999999999999E-2</c:v>
                </c:pt>
                <c:pt idx="162137">
                  <c:v>4.5095999999999997E-2</c:v>
                </c:pt>
                <c:pt idx="162138">
                  <c:v>4.5095000000000003E-2</c:v>
                </c:pt>
                <c:pt idx="162139">
                  <c:v>4.5094000000000002E-2</c:v>
                </c:pt>
                <c:pt idx="162140">
                  <c:v>4.5092E-2</c:v>
                </c:pt>
                <c:pt idx="162141">
                  <c:v>4.5090999999999999E-2</c:v>
                </c:pt>
                <c:pt idx="162142">
                  <c:v>4.5088999999999997E-2</c:v>
                </c:pt>
                <c:pt idx="162143">
                  <c:v>4.5088000000000003E-2</c:v>
                </c:pt>
                <c:pt idx="162144">
                  <c:v>4.5086000000000001E-2</c:v>
                </c:pt>
                <c:pt idx="162145">
                  <c:v>4.5083999999999999E-2</c:v>
                </c:pt>
                <c:pt idx="162146">
                  <c:v>4.5082999999999998E-2</c:v>
                </c:pt>
                <c:pt idx="162147">
                  <c:v>4.5081000000000003E-2</c:v>
                </c:pt>
                <c:pt idx="162148">
                  <c:v>4.5079000000000001E-2</c:v>
                </c:pt>
                <c:pt idx="162149">
                  <c:v>4.5078E-2</c:v>
                </c:pt>
                <c:pt idx="162150">
                  <c:v>4.5075999999999998E-2</c:v>
                </c:pt>
                <c:pt idx="162151">
                  <c:v>4.5074999999999997E-2</c:v>
                </c:pt>
                <c:pt idx="162152">
                  <c:v>4.5073000000000002E-2</c:v>
                </c:pt>
                <c:pt idx="162153">
                  <c:v>4.5071E-2</c:v>
                </c:pt>
                <c:pt idx="162154">
                  <c:v>4.5068999999999998E-2</c:v>
                </c:pt>
                <c:pt idx="162155">
                  <c:v>4.5067999999999997E-2</c:v>
                </c:pt>
                <c:pt idx="162156">
                  <c:v>4.5066000000000002E-2</c:v>
                </c:pt>
                <c:pt idx="162157">
                  <c:v>4.5064E-2</c:v>
                </c:pt>
                <c:pt idx="162158">
                  <c:v>4.5061999999999998E-2</c:v>
                </c:pt>
                <c:pt idx="162159">
                  <c:v>4.5060999999999997E-2</c:v>
                </c:pt>
                <c:pt idx="162160">
                  <c:v>4.5059000000000002E-2</c:v>
                </c:pt>
                <c:pt idx="162161">
                  <c:v>4.5057E-2</c:v>
                </c:pt>
                <c:pt idx="162162">
                  <c:v>4.5055999999999999E-2</c:v>
                </c:pt>
                <c:pt idx="162163">
                  <c:v>4.5053999999999997E-2</c:v>
                </c:pt>
                <c:pt idx="162164">
                  <c:v>4.5053000000000003E-2</c:v>
                </c:pt>
                <c:pt idx="162165">
                  <c:v>4.5051000000000001E-2</c:v>
                </c:pt>
                <c:pt idx="162166">
                  <c:v>4.505E-2</c:v>
                </c:pt>
                <c:pt idx="162167">
                  <c:v>4.5047999999999998E-2</c:v>
                </c:pt>
                <c:pt idx="162168">
                  <c:v>4.5046999999999997E-2</c:v>
                </c:pt>
                <c:pt idx="162169">
                  <c:v>4.5045000000000002E-2</c:v>
                </c:pt>
                <c:pt idx="162170">
                  <c:v>4.5044000000000001E-2</c:v>
                </c:pt>
                <c:pt idx="162171">
                  <c:v>4.5043E-2</c:v>
                </c:pt>
                <c:pt idx="162172">
                  <c:v>4.5041999999999999E-2</c:v>
                </c:pt>
                <c:pt idx="162173">
                  <c:v>4.5040999999999998E-2</c:v>
                </c:pt>
                <c:pt idx="162174">
                  <c:v>4.5039999999999997E-2</c:v>
                </c:pt>
                <c:pt idx="162175">
                  <c:v>4.5039000000000003E-2</c:v>
                </c:pt>
                <c:pt idx="162176">
                  <c:v>4.5038000000000002E-2</c:v>
                </c:pt>
                <c:pt idx="162177">
                  <c:v>4.5038000000000002E-2</c:v>
                </c:pt>
                <c:pt idx="162178">
                  <c:v>4.5037000000000001E-2</c:v>
                </c:pt>
                <c:pt idx="162179">
                  <c:v>4.5036E-2</c:v>
                </c:pt>
                <c:pt idx="162180">
                  <c:v>4.5036E-2</c:v>
                </c:pt>
                <c:pt idx="162181">
                  <c:v>4.5036E-2</c:v>
                </c:pt>
                <c:pt idx="162182">
                  <c:v>4.5034999999999999E-2</c:v>
                </c:pt>
                <c:pt idx="162183">
                  <c:v>4.5034999999999999E-2</c:v>
                </c:pt>
                <c:pt idx="162184">
                  <c:v>4.5034999999999999E-2</c:v>
                </c:pt>
                <c:pt idx="162185">
                  <c:v>4.5034999999999999E-2</c:v>
                </c:pt>
                <c:pt idx="162186">
                  <c:v>4.5034999999999999E-2</c:v>
                </c:pt>
                <c:pt idx="162187">
                  <c:v>4.5036E-2</c:v>
                </c:pt>
                <c:pt idx="162188">
                  <c:v>4.5036E-2</c:v>
                </c:pt>
                <c:pt idx="162189">
                  <c:v>4.5036E-2</c:v>
                </c:pt>
                <c:pt idx="162190">
                  <c:v>4.5037000000000001E-2</c:v>
                </c:pt>
                <c:pt idx="162191">
                  <c:v>4.5037000000000001E-2</c:v>
                </c:pt>
                <c:pt idx="162192">
                  <c:v>4.5038000000000002E-2</c:v>
                </c:pt>
                <c:pt idx="162193">
                  <c:v>4.5039000000000003E-2</c:v>
                </c:pt>
                <c:pt idx="162194">
                  <c:v>4.5039000000000003E-2</c:v>
                </c:pt>
                <c:pt idx="162195">
                  <c:v>4.5039999999999997E-2</c:v>
                </c:pt>
                <c:pt idx="162196">
                  <c:v>4.5040999999999998E-2</c:v>
                </c:pt>
                <c:pt idx="162197">
                  <c:v>4.5041999999999999E-2</c:v>
                </c:pt>
                <c:pt idx="162198">
                  <c:v>4.5043E-2</c:v>
                </c:pt>
                <c:pt idx="162199">
                  <c:v>4.5044000000000001E-2</c:v>
                </c:pt>
                <c:pt idx="162200">
                  <c:v>4.5046000000000003E-2</c:v>
                </c:pt>
                <c:pt idx="162201">
                  <c:v>4.5046999999999997E-2</c:v>
                </c:pt>
                <c:pt idx="162202">
                  <c:v>4.5047999999999998E-2</c:v>
                </c:pt>
                <c:pt idx="162203">
                  <c:v>4.5048999999999999E-2</c:v>
                </c:pt>
                <c:pt idx="162204">
                  <c:v>4.505E-2</c:v>
                </c:pt>
                <c:pt idx="162205">
                  <c:v>4.5051000000000001E-2</c:v>
                </c:pt>
                <c:pt idx="162206">
                  <c:v>4.5053000000000003E-2</c:v>
                </c:pt>
                <c:pt idx="162207">
                  <c:v>4.5053999999999997E-2</c:v>
                </c:pt>
                <c:pt idx="162208">
                  <c:v>4.5054999999999998E-2</c:v>
                </c:pt>
                <c:pt idx="162209">
                  <c:v>4.5057E-2</c:v>
                </c:pt>
                <c:pt idx="162210">
                  <c:v>4.5058000000000001E-2</c:v>
                </c:pt>
                <c:pt idx="162211">
                  <c:v>4.5060000000000003E-2</c:v>
                </c:pt>
                <c:pt idx="162212">
                  <c:v>4.5060999999999997E-2</c:v>
                </c:pt>
                <c:pt idx="162213">
                  <c:v>4.5061999999999998E-2</c:v>
                </c:pt>
                <c:pt idx="162214">
                  <c:v>4.5062999999999999E-2</c:v>
                </c:pt>
                <c:pt idx="162215">
                  <c:v>4.5064E-2</c:v>
                </c:pt>
                <c:pt idx="162216">
                  <c:v>4.5065000000000001E-2</c:v>
                </c:pt>
                <c:pt idx="162217">
                  <c:v>4.5067000000000003E-2</c:v>
                </c:pt>
                <c:pt idx="162218">
                  <c:v>4.5067999999999997E-2</c:v>
                </c:pt>
                <c:pt idx="162219">
                  <c:v>4.5068999999999998E-2</c:v>
                </c:pt>
                <c:pt idx="162220">
                  <c:v>4.5069999999999999E-2</c:v>
                </c:pt>
                <c:pt idx="162221">
                  <c:v>4.5071E-2</c:v>
                </c:pt>
                <c:pt idx="162222">
                  <c:v>4.5072000000000001E-2</c:v>
                </c:pt>
                <c:pt idx="162223">
                  <c:v>4.5073000000000002E-2</c:v>
                </c:pt>
                <c:pt idx="162224">
                  <c:v>4.5074000000000003E-2</c:v>
                </c:pt>
                <c:pt idx="162225">
                  <c:v>4.5074000000000003E-2</c:v>
                </c:pt>
                <c:pt idx="162226">
                  <c:v>4.5074999999999997E-2</c:v>
                </c:pt>
                <c:pt idx="162227">
                  <c:v>4.5075999999999998E-2</c:v>
                </c:pt>
                <c:pt idx="162228">
                  <c:v>4.5075999999999998E-2</c:v>
                </c:pt>
                <c:pt idx="162229">
                  <c:v>4.5076999999999999E-2</c:v>
                </c:pt>
                <c:pt idx="162230">
                  <c:v>4.5076999999999999E-2</c:v>
                </c:pt>
                <c:pt idx="162231">
                  <c:v>4.5078E-2</c:v>
                </c:pt>
                <c:pt idx="162232">
                  <c:v>4.5078E-2</c:v>
                </c:pt>
                <c:pt idx="162233">
                  <c:v>4.5079000000000001E-2</c:v>
                </c:pt>
                <c:pt idx="162234">
                  <c:v>4.5079000000000001E-2</c:v>
                </c:pt>
                <c:pt idx="162235">
                  <c:v>4.5079000000000001E-2</c:v>
                </c:pt>
                <c:pt idx="162236">
                  <c:v>4.5079000000000001E-2</c:v>
                </c:pt>
                <c:pt idx="162237">
                  <c:v>4.5079000000000001E-2</c:v>
                </c:pt>
                <c:pt idx="162238">
                  <c:v>4.5079000000000001E-2</c:v>
                </c:pt>
                <c:pt idx="162239">
                  <c:v>4.5079000000000001E-2</c:v>
                </c:pt>
                <c:pt idx="162240">
                  <c:v>4.5079000000000001E-2</c:v>
                </c:pt>
                <c:pt idx="162241">
                  <c:v>4.5079000000000001E-2</c:v>
                </c:pt>
                <c:pt idx="162242">
                  <c:v>4.5079000000000001E-2</c:v>
                </c:pt>
                <c:pt idx="162243">
                  <c:v>4.5079000000000001E-2</c:v>
                </c:pt>
                <c:pt idx="162244">
                  <c:v>4.5079000000000001E-2</c:v>
                </c:pt>
                <c:pt idx="162245">
                  <c:v>4.5079000000000001E-2</c:v>
                </c:pt>
                <c:pt idx="162246">
                  <c:v>4.5079000000000001E-2</c:v>
                </c:pt>
                <c:pt idx="162247">
                  <c:v>4.5079000000000001E-2</c:v>
                </c:pt>
                <c:pt idx="162248">
                  <c:v>4.5079000000000001E-2</c:v>
                </c:pt>
                <c:pt idx="162249">
                  <c:v>4.5079000000000001E-2</c:v>
                </c:pt>
                <c:pt idx="162250">
                  <c:v>4.5079000000000001E-2</c:v>
                </c:pt>
                <c:pt idx="162251">
                  <c:v>4.5079000000000001E-2</c:v>
                </c:pt>
                <c:pt idx="162252">
                  <c:v>4.5078E-2</c:v>
                </c:pt>
                <c:pt idx="162253">
                  <c:v>4.5078E-2</c:v>
                </c:pt>
                <c:pt idx="162254">
                  <c:v>4.5078E-2</c:v>
                </c:pt>
                <c:pt idx="162255">
                  <c:v>4.5078E-2</c:v>
                </c:pt>
                <c:pt idx="162256">
                  <c:v>4.5078E-2</c:v>
                </c:pt>
                <c:pt idx="162257">
                  <c:v>4.5079000000000001E-2</c:v>
                </c:pt>
                <c:pt idx="162258">
                  <c:v>4.5079000000000001E-2</c:v>
                </c:pt>
                <c:pt idx="162259">
                  <c:v>4.5079000000000001E-2</c:v>
                </c:pt>
                <c:pt idx="162260">
                  <c:v>4.5079000000000001E-2</c:v>
                </c:pt>
                <c:pt idx="162261">
                  <c:v>4.5079000000000001E-2</c:v>
                </c:pt>
                <c:pt idx="162262">
                  <c:v>4.5079000000000001E-2</c:v>
                </c:pt>
                <c:pt idx="162263">
                  <c:v>4.5079000000000001E-2</c:v>
                </c:pt>
                <c:pt idx="162264">
                  <c:v>4.5079000000000001E-2</c:v>
                </c:pt>
                <c:pt idx="162265">
                  <c:v>4.5080000000000002E-2</c:v>
                </c:pt>
                <c:pt idx="162266">
                  <c:v>4.5080000000000002E-2</c:v>
                </c:pt>
                <c:pt idx="162267">
                  <c:v>4.5081000000000003E-2</c:v>
                </c:pt>
                <c:pt idx="162268">
                  <c:v>4.5081000000000003E-2</c:v>
                </c:pt>
                <c:pt idx="162269">
                  <c:v>4.5081999999999997E-2</c:v>
                </c:pt>
                <c:pt idx="162270">
                  <c:v>4.5082999999999998E-2</c:v>
                </c:pt>
                <c:pt idx="162271">
                  <c:v>4.5082999999999998E-2</c:v>
                </c:pt>
                <c:pt idx="162272">
                  <c:v>4.5083999999999999E-2</c:v>
                </c:pt>
                <c:pt idx="162273">
                  <c:v>4.5085E-2</c:v>
                </c:pt>
                <c:pt idx="162274">
                  <c:v>4.5085E-2</c:v>
                </c:pt>
                <c:pt idx="162275">
                  <c:v>4.5086000000000001E-2</c:v>
                </c:pt>
                <c:pt idx="162276">
                  <c:v>4.5087000000000002E-2</c:v>
                </c:pt>
                <c:pt idx="162277">
                  <c:v>4.5088000000000003E-2</c:v>
                </c:pt>
                <c:pt idx="162278">
                  <c:v>4.5088999999999997E-2</c:v>
                </c:pt>
                <c:pt idx="162279">
                  <c:v>4.5090999999999999E-2</c:v>
                </c:pt>
                <c:pt idx="162280">
                  <c:v>4.5092E-2</c:v>
                </c:pt>
                <c:pt idx="162281">
                  <c:v>4.5093000000000001E-2</c:v>
                </c:pt>
                <c:pt idx="162282">
                  <c:v>4.5094000000000002E-2</c:v>
                </c:pt>
                <c:pt idx="162283">
                  <c:v>4.5095999999999997E-2</c:v>
                </c:pt>
                <c:pt idx="162284">
                  <c:v>4.5096999999999998E-2</c:v>
                </c:pt>
                <c:pt idx="162285">
                  <c:v>4.5097999999999999E-2</c:v>
                </c:pt>
                <c:pt idx="162286">
                  <c:v>4.5100000000000001E-2</c:v>
                </c:pt>
                <c:pt idx="162287">
                  <c:v>4.5101000000000002E-2</c:v>
                </c:pt>
                <c:pt idx="162288">
                  <c:v>4.5102999999999997E-2</c:v>
                </c:pt>
                <c:pt idx="162289">
                  <c:v>4.5104999999999999E-2</c:v>
                </c:pt>
                <c:pt idx="162290">
                  <c:v>4.5106E-2</c:v>
                </c:pt>
                <c:pt idx="162291">
                  <c:v>4.5108000000000002E-2</c:v>
                </c:pt>
                <c:pt idx="162292">
                  <c:v>4.5109999999999997E-2</c:v>
                </c:pt>
                <c:pt idx="162293">
                  <c:v>4.5111999999999999E-2</c:v>
                </c:pt>
                <c:pt idx="162294">
                  <c:v>4.5113E-2</c:v>
                </c:pt>
                <c:pt idx="162295">
                  <c:v>4.5115000000000002E-2</c:v>
                </c:pt>
                <c:pt idx="162296">
                  <c:v>4.5116999999999997E-2</c:v>
                </c:pt>
                <c:pt idx="162297">
                  <c:v>4.5117999999999998E-2</c:v>
                </c:pt>
                <c:pt idx="162298">
                  <c:v>4.512E-2</c:v>
                </c:pt>
                <c:pt idx="162299">
                  <c:v>4.5122000000000002E-2</c:v>
                </c:pt>
                <c:pt idx="162300">
                  <c:v>4.5123999999999997E-2</c:v>
                </c:pt>
                <c:pt idx="162301">
                  <c:v>4.5124999999999998E-2</c:v>
                </c:pt>
                <c:pt idx="162302">
                  <c:v>4.5127E-2</c:v>
                </c:pt>
                <c:pt idx="162303">
                  <c:v>4.5129000000000002E-2</c:v>
                </c:pt>
                <c:pt idx="162304">
                  <c:v>4.5130999999999998E-2</c:v>
                </c:pt>
                <c:pt idx="162305">
                  <c:v>4.5131999999999999E-2</c:v>
                </c:pt>
                <c:pt idx="162306">
                  <c:v>4.5134000000000001E-2</c:v>
                </c:pt>
                <c:pt idx="162307">
                  <c:v>4.5135000000000002E-2</c:v>
                </c:pt>
                <c:pt idx="162308">
                  <c:v>4.5136999999999997E-2</c:v>
                </c:pt>
                <c:pt idx="162309">
                  <c:v>4.5137999999999998E-2</c:v>
                </c:pt>
                <c:pt idx="162310">
                  <c:v>4.514E-2</c:v>
                </c:pt>
                <c:pt idx="162311">
                  <c:v>4.5141000000000001E-2</c:v>
                </c:pt>
                <c:pt idx="162312">
                  <c:v>4.5142000000000002E-2</c:v>
                </c:pt>
                <c:pt idx="162313">
                  <c:v>4.5143999999999997E-2</c:v>
                </c:pt>
                <c:pt idx="162314">
                  <c:v>4.5144999999999998E-2</c:v>
                </c:pt>
                <c:pt idx="162315">
                  <c:v>4.5147E-2</c:v>
                </c:pt>
                <c:pt idx="162316">
                  <c:v>4.5148000000000001E-2</c:v>
                </c:pt>
                <c:pt idx="162317">
                  <c:v>4.5149000000000002E-2</c:v>
                </c:pt>
                <c:pt idx="162318">
                  <c:v>4.5150000000000003E-2</c:v>
                </c:pt>
                <c:pt idx="162319">
                  <c:v>4.5150999999999997E-2</c:v>
                </c:pt>
                <c:pt idx="162320">
                  <c:v>4.5151999999999998E-2</c:v>
                </c:pt>
                <c:pt idx="162321">
                  <c:v>4.5152999999999999E-2</c:v>
                </c:pt>
                <c:pt idx="162322">
                  <c:v>4.5154E-2</c:v>
                </c:pt>
                <c:pt idx="162323">
                  <c:v>4.5155000000000001E-2</c:v>
                </c:pt>
                <c:pt idx="162324">
                  <c:v>4.5156000000000002E-2</c:v>
                </c:pt>
                <c:pt idx="162325">
                  <c:v>4.5157000000000003E-2</c:v>
                </c:pt>
                <c:pt idx="162326">
                  <c:v>4.5157999999999997E-2</c:v>
                </c:pt>
                <c:pt idx="162327">
                  <c:v>4.5158999999999998E-2</c:v>
                </c:pt>
                <c:pt idx="162328">
                  <c:v>4.5159999999999999E-2</c:v>
                </c:pt>
                <c:pt idx="162329">
                  <c:v>4.5161E-2</c:v>
                </c:pt>
                <c:pt idx="162330">
                  <c:v>4.5161E-2</c:v>
                </c:pt>
                <c:pt idx="162331">
                  <c:v>4.5162000000000001E-2</c:v>
                </c:pt>
                <c:pt idx="162332">
                  <c:v>4.5163000000000002E-2</c:v>
                </c:pt>
                <c:pt idx="162333">
                  <c:v>4.5163000000000002E-2</c:v>
                </c:pt>
                <c:pt idx="162334">
                  <c:v>4.5164000000000003E-2</c:v>
                </c:pt>
                <c:pt idx="162335">
                  <c:v>4.5164000000000003E-2</c:v>
                </c:pt>
                <c:pt idx="162336">
                  <c:v>4.5164999999999997E-2</c:v>
                </c:pt>
                <c:pt idx="162337">
                  <c:v>4.5165999999999998E-2</c:v>
                </c:pt>
                <c:pt idx="162338">
                  <c:v>4.5165999999999998E-2</c:v>
                </c:pt>
                <c:pt idx="162339">
                  <c:v>4.5166999999999999E-2</c:v>
                </c:pt>
                <c:pt idx="162340">
                  <c:v>4.5168E-2</c:v>
                </c:pt>
                <c:pt idx="162341">
                  <c:v>4.5168E-2</c:v>
                </c:pt>
                <c:pt idx="162342">
                  <c:v>4.5169000000000001E-2</c:v>
                </c:pt>
                <c:pt idx="162343">
                  <c:v>4.5169000000000001E-2</c:v>
                </c:pt>
                <c:pt idx="162344">
                  <c:v>4.5169000000000001E-2</c:v>
                </c:pt>
                <c:pt idx="162345">
                  <c:v>4.5170000000000002E-2</c:v>
                </c:pt>
                <c:pt idx="162346">
                  <c:v>4.5170000000000002E-2</c:v>
                </c:pt>
                <c:pt idx="162347">
                  <c:v>4.5170000000000002E-2</c:v>
                </c:pt>
                <c:pt idx="162348">
                  <c:v>4.5171000000000003E-2</c:v>
                </c:pt>
                <c:pt idx="162349">
                  <c:v>4.5171000000000003E-2</c:v>
                </c:pt>
                <c:pt idx="162350">
                  <c:v>4.5171000000000003E-2</c:v>
                </c:pt>
                <c:pt idx="162351">
                  <c:v>4.5171000000000003E-2</c:v>
                </c:pt>
                <c:pt idx="162352">
                  <c:v>4.5171999999999997E-2</c:v>
                </c:pt>
                <c:pt idx="162353">
                  <c:v>4.5171999999999997E-2</c:v>
                </c:pt>
                <c:pt idx="162354">
                  <c:v>4.5171999999999997E-2</c:v>
                </c:pt>
                <c:pt idx="162355">
                  <c:v>4.5171999999999997E-2</c:v>
                </c:pt>
                <c:pt idx="162356">
                  <c:v>4.5171999999999997E-2</c:v>
                </c:pt>
                <c:pt idx="162357">
                  <c:v>4.5171999999999997E-2</c:v>
                </c:pt>
                <c:pt idx="162358">
                  <c:v>4.5171999999999997E-2</c:v>
                </c:pt>
                <c:pt idx="162359">
                  <c:v>4.5171999999999997E-2</c:v>
                </c:pt>
                <c:pt idx="162360">
                  <c:v>4.5171999999999997E-2</c:v>
                </c:pt>
                <c:pt idx="162361">
                  <c:v>4.5171999999999997E-2</c:v>
                </c:pt>
                <c:pt idx="162362">
                  <c:v>4.5171999999999997E-2</c:v>
                </c:pt>
                <c:pt idx="162363">
                  <c:v>4.5171999999999997E-2</c:v>
                </c:pt>
                <c:pt idx="162364">
                  <c:v>4.5171999999999997E-2</c:v>
                </c:pt>
                <c:pt idx="162365">
                  <c:v>4.5171999999999997E-2</c:v>
                </c:pt>
                <c:pt idx="162366">
                  <c:v>4.5171999999999997E-2</c:v>
                </c:pt>
                <c:pt idx="162367">
                  <c:v>4.5171999999999997E-2</c:v>
                </c:pt>
                <c:pt idx="162368">
                  <c:v>4.5171000000000003E-2</c:v>
                </c:pt>
                <c:pt idx="162369">
                  <c:v>4.5171000000000003E-2</c:v>
                </c:pt>
                <c:pt idx="162370">
                  <c:v>4.5171000000000003E-2</c:v>
                </c:pt>
                <c:pt idx="162371">
                  <c:v>4.5171000000000003E-2</c:v>
                </c:pt>
                <c:pt idx="162372">
                  <c:v>4.5171000000000003E-2</c:v>
                </c:pt>
                <c:pt idx="162373">
                  <c:v>4.5171000000000003E-2</c:v>
                </c:pt>
                <c:pt idx="162374">
                  <c:v>4.5171000000000003E-2</c:v>
                </c:pt>
                <c:pt idx="162375">
                  <c:v>4.5170000000000002E-2</c:v>
                </c:pt>
                <c:pt idx="162376">
                  <c:v>4.5170000000000002E-2</c:v>
                </c:pt>
                <c:pt idx="162377">
                  <c:v>4.5170000000000002E-2</c:v>
                </c:pt>
                <c:pt idx="162378">
                  <c:v>4.5170000000000002E-2</c:v>
                </c:pt>
                <c:pt idx="162379">
                  <c:v>4.5170000000000002E-2</c:v>
                </c:pt>
                <c:pt idx="162380">
                  <c:v>4.5170000000000002E-2</c:v>
                </c:pt>
                <c:pt idx="162381">
                  <c:v>4.5170000000000002E-2</c:v>
                </c:pt>
                <c:pt idx="162382">
                  <c:v>4.5170000000000002E-2</c:v>
                </c:pt>
                <c:pt idx="162383">
                  <c:v>4.5170000000000002E-2</c:v>
                </c:pt>
                <c:pt idx="162384">
                  <c:v>4.5170000000000002E-2</c:v>
                </c:pt>
                <c:pt idx="162385">
                  <c:v>4.5170000000000002E-2</c:v>
                </c:pt>
                <c:pt idx="162386">
                  <c:v>4.5170000000000002E-2</c:v>
                </c:pt>
                <c:pt idx="162387">
                  <c:v>4.5170000000000002E-2</c:v>
                </c:pt>
                <c:pt idx="162388">
                  <c:v>4.5170000000000002E-2</c:v>
                </c:pt>
                <c:pt idx="162389">
                  <c:v>4.5170000000000002E-2</c:v>
                </c:pt>
                <c:pt idx="162390">
                  <c:v>4.5170000000000002E-2</c:v>
                </c:pt>
                <c:pt idx="162391">
                  <c:v>4.5170000000000002E-2</c:v>
                </c:pt>
                <c:pt idx="162392">
                  <c:v>4.5171000000000003E-2</c:v>
                </c:pt>
                <c:pt idx="162393">
                  <c:v>4.5171000000000003E-2</c:v>
                </c:pt>
                <c:pt idx="162394">
                  <c:v>4.5171000000000003E-2</c:v>
                </c:pt>
                <c:pt idx="162395">
                  <c:v>4.5171000000000003E-2</c:v>
                </c:pt>
                <c:pt idx="162396">
                  <c:v>4.5171999999999997E-2</c:v>
                </c:pt>
                <c:pt idx="162397">
                  <c:v>4.5171999999999997E-2</c:v>
                </c:pt>
                <c:pt idx="162398">
                  <c:v>4.5171999999999997E-2</c:v>
                </c:pt>
                <c:pt idx="162399">
                  <c:v>4.5172999999999998E-2</c:v>
                </c:pt>
                <c:pt idx="162400">
                  <c:v>4.5172999999999998E-2</c:v>
                </c:pt>
                <c:pt idx="162401">
                  <c:v>4.5172999999999998E-2</c:v>
                </c:pt>
                <c:pt idx="162402">
                  <c:v>4.5173999999999999E-2</c:v>
                </c:pt>
                <c:pt idx="162403">
                  <c:v>4.5173999999999999E-2</c:v>
                </c:pt>
                <c:pt idx="162404">
                  <c:v>4.5173999999999999E-2</c:v>
                </c:pt>
                <c:pt idx="162405">
                  <c:v>4.5173999999999999E-2</c:v>
                </c:pt>
                <c:pt idx="162406">
                  <c:v>4.5175E-2</c:v>
                </c:pt>
                <c:pt idx="162407">
                  <c:v>4.5175E-2</c:v>
                </c:pt>
                <c:pt idx="162408">
                  <c:v>4.5176000000000001E-2</c:v>
                </c:pt>
                <c:pt idx="162409">
                  <c:v>4.5176000000000001E-2</c:v>
                </c:pt>
                <c:pt idx="162410">
                  <c:v>4.5176000000000001E-2</c:v>
                </c:pt>
                <c:pt idx="162411">
                  <c:v>4.5177000000000002E-2</c:v>
                </c:pt>
                <c:pt idx="162412">
                  <c:v>4.5177000000000002E-2</c:v>
                </c:pt>
                <c:pt idx="162413">
                  <c:v>4.5177000000000002E-2</c:v>
                </c:pt>
                <c:pt idx="162414">
                  <c:v>4.5177000000000002E-2</c:v>
                </c:pt>
                <c:pt idx="162415">
                  <c:v>4.5177000000000002E-2</c:v>
                </c:pt>
                <c:pt idx="162416">
                  <c:v>4.5178000000000003E-2</c:v>
                </c:pt>
                <c:pt idx="162417">
                  <c:v>4.5178000000000003E-2</c:v>
                </c:pt>
                <c:pt idx="162418">
                  <c:v>4.5178000000000003E-2</c:v>
                </c:pt>
                <c:pt idx="162419">
                  <c:v>4.5178000000000003E-2</c:v>
                </c:pt>
                <c:pt idx="162420">
                  <c:v>4.5178000000000003E-2</c:v>
                </c:pt>
                <c:pt idx="162421">
                  <c:v>4.5178999999999997E-2</c:v>
                </c:pt>
                <c:pt idx="162422">
                  <c:v>4.5178999999999997E-2</c:v>
                </c:pt>
                <c:pt idx="162423">
                  <c:v>4.5178999999999997E-2</c:v>
                </c:pt>
                <c:pt idx="162424">
                  <c:v>4.5178999999999997E-2</c:v>
                </c:pt>
                <c:pt idx="162425">
                  <c:v>4.5178999999999997E-2</c:v>
                </c:pt>
                <c:pt idx="162426">
                  <c:v>4.5178999999999997E-2</c:v>
                </c:pt>
                <c:pt idx="162427">
                  <c:v>4.5178999999999997E-2</c:v>
                </c:pt>
                <c:pt idx="162428">
                  <c:v>4.5178999999999997E-2</c:v>
                </c:pt>
                <c:pt idx="162429">
                  <c:v>4.5178999999999997E-2</c:v>
                </c:pt>
                <c:pt idx="162430">
                  <c:v>4.5178999999999997E-2</c:v>
                </c:pt>
                <c:pt idx="162431">
                  <c:v>4.5179999999999998E-2</c:v>
                </c:pt>
                <c:pt idx="162432">
                  <c:v>4.5179999999999998E-2</c:v>
                </c:pt>
                <c:pt idx="162433">
                  <c:v>4.5179999999999998E-2</c:v>
                </c:pt>
                <c:pt idx="162434">
                  <c:v>4.5179999999999998E-2</c:v>
                </c:pt>
                <c:pt idx="162435">
                  <c:v>4.5179999999999998E-2</c:v>
                </c:pt>
                <c:pt idx="162436">
                  <c:v>4.5179999999999998E-2</c:v>
                </c:pt>
                <c:pt idx="162437">
                  <c:v>4.5179999999999998E-2</c:v>
                </c:pt>
                <c:pt idx="162438">
                  <c:v>4.5179999999999998E-2</c:v>
                </c:pt>
                <c:pt idx="162439">
                  <c:v>4.5179999999999998E-2</c:v>
                </c:pt>
                <c:pt idx="162440">
                  <c:v>4.5179999999999998E-2</c:v>
                </c:pt>
                <c:pt idx="162441">
                  <c:v>4.5179999999999998E-2</c:v>
                </c:pt>
                <c:pt idx="162442">
                  <c:v>4.5179999999999998E-2</c:v>
                </c:pt>
                <c:pt idx="162443">
                  <c:v>4.5180999999999999E-2</c:v>
                </c:pt>
                <c:pt idx="162444">
                  <c:v>4.5180999999999999E-2</c:v>
                </c:pt>
                <c:pt idx="162445">
                  <c:v>4.5180999999999999E-2</c:v>
                </c:pt>
                <c:pt idx="162446">
                  <c:v>4.5180999999999999E-2</c:v>
                </c:pt>
                <c:pt idx="162447">
                  <c:v>4.5180999999999999E-2</c:v>
                </c:pt>
                <c:pt idx="162448">
                  <c:v>4.5182E-2</c:v>
                </c:pt>
                <c:pt idx="162449">
                  <c:v>4.5182E-2</c:v>
                </c:pt>
                <c:pt idx="162450">
                  <c:v>4.5182E-2</c:v>
                </c:pt>
                <c:pt idx="162451">
                  <c:v>4.5182E-2</c:v>
                </c:pt>
                <c:pt idx="162452">
                  <c:v>4.5182E-2</c:v>
                </c:pt>
                <c:pt idx="162453">
                  <c:v>4.5182E-2</c:v>
                </c:pt>
                <c:pt idx="162454">
                  <c:v>4.5182E-2</c:v>
                </c:pt>
                <c:pt idx="162455">
                  <c:v>4.5183000000000001E-2</c:v>
                </c:pt>
                <c:pt idx="162456">
                  <c:v>4.5183000000000001E-2</c:v>
                </c:pt>
                <c:pt idx="162457">
                  <c:v>4.5183000000000001E-2</c:v>
                </c:pt>
                <c:pt idx="162458">
                  <c:v>4.5184000000000002E-2</c:v>
                </c:pt>
                <c:pt idx="162459">
                  <c:v>4.5184000000000002E-2</c:v>
                </c:pt>
                <c:pt idx="162460">
                  <c:v>4.5184000000000002E-2</c:v>
                </c:pt>
                <c:pt idx="162461">
                  <c:v>4.5184000000000002E-2</c:v>
                </c:pt>
                <c:pt idx="162462">
                  <c:v>4.5184000000000002E-2</c:v>
                </c:pt>
                <c:pt idx="162463">
                  <c:v>4.5184000000000002E-2</c:v>
                </c:pt>
                <c:pt idx="162464">
                  <c:v>4.5184000000000002E-2</c:v>
                </c:pt>
                <c:pt idx="162465">
                  <c:v>4.5185000000000003E-2</c:v>
                </c:pt>
                <c:pt idx="162466">
                  <c:v>4.5185000000000003E-2</c:v>
                </c:pt>
                <c:pt idx="162467">
                  <c:v>4.5185000000000003E-2</c:v>
                </c:pt>
                <c:pt idx="162468">
                  <c:v>4.5185000000000003E-2</c:v>
                </c:pt>
                <c:pt idx="162469">
                  <c:v>4.5185000000000003E-2</c:v>
                </c:pt>
                <c:pt idx="162470">
                  <c:v>4.5185999999999997E-2</c:v>
                </c:pt>
                <c:pt idx="162471">
                  <c:v>4.5185999999999997E-2</c:v>
                </c:pt>
                <c:pt idx="162472">
                  <c:v>4.5185999999999997E-2</c:v>
                </c:pt>
                <c:pt idx="162473">
                  <c:v>4.5185000000000003E-2</c:v>
                </c:pt>
                <c:pt idx="162474">
                  <c:v>4.5185000000000003E-2</c:v>
                </c:pt>
                <c:pt idx="162475">
                  <c:v>4.5185000000000003E-2</c:v>
                </c:pt>
                <c:pt idx="162476">
                  <c:v>4.5185000000000003E-2</c:v>
                </c:pt>
                <c:pt idx="162477">
                  <c:v>4.5185000000000003E-2</c:v>
                </c:pt>
                <c:pt idx="162478">
                  <c:v>4.5185000000000003E-2</c:v>
                </c:pt>
                <c:pt idx="162479">
                  <c:v>4.5184000000000002E-2</c:v>
                </c:pt>
                <c:pt idx="162480">
                  <c:v>4.5184000000000002E-2</c:v>
                </c:pt>
                <c:pt idx="162481">
                  <c:v>4.5184000000000002E-2</c:v>
                </c:pt>
                <c:pt idx="162482">
                  <c:v>4.5184000000000002E-2</c:v>
                </c:pt>
                <c:pt idx="162483">
                  <c:v>4.5183000000000001E-2</c:v>
                </c:pt>
                <c:pt idx="162484">
                  <c:v>4.5183000000000001E-2</c:v>
                </c:pt>
                <c:pt idx="162485">
                  <c:v>4.5182E-2</c:v>
                </c:pt>
                <c:pt idx="162486">
                  <c:v>4.5182E-2</c:v>
                </c:pt>
                <c:pt idx="162487">
                  <c:v>4.5180999999999999E-2</c:v>
                </c:pt>
                <c:pt idx="162488">
                  <c:v>4.5180999999999999E-2</c:v>
                </c:pt>
                <c:pt idx="162489">
                  <c:v>4.5179999999999998E-2</c:v>
                </c:pt>
                <c:pt idx="162490">
                  <c:v>4.5179999999999998E-2</c:v>
                </c:pt>
                <c:pt idx="162491">
                  <c:v>4.5178999999999997E-2</c:v>
                </c:pt>
                <c:pt idx="162492">
                  <c:v>4.5178999999999997E-2</c:v>
                </c:pt>
                <c:pt idx="162493">
                  <c:v>4.5178000000000003E-2</c:v>
                </c:pt>
                <c:pt idx="162494">
                  <c:v>4.5177000000000002E-2</c:v>
                </c:pt>
                <c:pt idx="162495">
                  <c:v>4.5177000000000002E-2</c:v>
                </c:pt>
                <c:pt idx="162496">
                  <c:v>4.5176000000000001E-2</c:v>
                </c:pt>
                <c:pt idx="162497">
                  <c:v>4.5175E-2</c:v>
                </c:pt>
                <c:pt idx="162498">
                  <c:v>4.5173999999999999E-2</c:v>
                </c:pt>
                <c:pt idx="162499">
                  <c:v>4.5173999999999999E-2</c:v>
                </c:pt>
                <c:pt idx="162500">
                  <c:v>4.5172999999999998E-2</c:v>
                </c:pt>
                <c:pt idx="162501">
                  <c:v>4.5171999999999997E-2</c:v>
                </c:pt>
                <c:pt idx="162502">
                  <c:v>4.5171999999999997E-2</c:v>
                </c:pt>
                <c:pt idx="162503">
                  <c:v>4.5171000000000003E-2</c:v>
                </c:pt>
                <c:pt idx="162504">
                  <c:v>4.5171000000000003E-2</c:v>
                </c:pt>
                <c:pt idx="162505">
                  <c:v>4.5170000000000002E-2</c:v>
                </c:pt>
                <c:pt idx="162506">
                  <c:v>4.5169000000000001E-2</c:v>
                </c:pt>
                <c:pt idx="162507">
                  <c:v>4.5169000000000001E-2</c:v>
                </c:pt>
                <c:pt idx="162508">
                  <c:v>4.5168E-2</c:v>
                </c:pt>
                <c:pt idx="162509">
                  <c:v>4.5168E-2</c:v>
                </c:pt>
                <c:pt idx="162510">
                  <c:v>4.5166999999999999E-2</c:v>
                </c:pt>
                <c:pt idx="162511">
                  <c:v>4.5166999999999999E-2</c:v>
                </c:pt>
                <c:pt idx="162512">
                  <c:v>4.5165999999999998E-2</c:v>
                </c:pt>
                <c:pt idx="162513">
                  <c:v>4.5165999999999998E-2</c:v>
                </c:pt>
                <c:pt idx="162514">
                  <c:v>4.5164999999999997E-2</c:v>
                </c:pt>
                <c:pt idx="162515">
                  <c:v>4.5164999999999997E-2</c:v>
                </c:pt>
                <c:pt idx="162516">
                  <c:v>4.5164999999999997E-2</c:v>
                </c:pt>
                <c:pt idx="162517">
                  <c:v>4.5164000000000003E-2</c:v>
                </c:pt>
                <c:pt idx="162518">
                  <c:v>4.5164000000000003E-2</c:v>
                </c:pt>
                <c:pt idx="162519">
                  <c:v>4.5164000000000003E-2</c:v>
                </c:pt>
                <c:pt idx="162520">
                  <c:v>4.5164000000000003E-2</c:v>
                </c:pt>
                <c:pt idx="162521">
                  <c:v>4.5163000000000002E-2</c:v>
                </c:pt>
                <c:pt idx="162522">
                  <c:v>4.5163000000000002E-2</c:v>
                </c:pt>
                <c:pt idx="162523">
                  <c:v>4.5163000000000002E-2</c:v>
                </c:pt>
                <c:pt idx="162524">
                  <c:v>4.5163000000000002E-2</c:v>
                </c:pt>
                <c:pt idx="162525">
                  <c:v>4.5163000000000002E-2</c:v>
                </c:pt>
                <c:pt idx="162526">
                  <c:v>4.5163000000000002E-2</c:v>
                </c:pt>
                <c:pt idx="162527">
                  <c:v>4.5163000000000002E-2</c:v>
                </c:pt>
                <c:pt idx="162528">
                  <c:v>4.5163000000000002E-2</c:v>
                </c:pt>
                <c:pt idx="162529">
                  <c:v>4.5163000000000002E-2</c:v>
                </c:pt>
                <c:pt idx="162530">
                  <c:v>4.5163000000000002E-2</c:v>
                </c:pt>
                <c:pt idx="162531">
                  <c:v>4.5163000000000002E-2</c:v>
                </c:pt>
                <c:pt idx="162532">
                  <c:v>4.5163000000000002E-2</c:v>
                </c:pt>
                <c:pt idx="162533">
                  <c:v>4.5163000000000002E-2</c:v>
                </c:pt>
                <c:pt idx="162534">
                  <c:v>4.5163000000000002E-2</c:v>
                </c:pt>
                <c:pt idx="162535">
                  <c:v>4.5163000000000002E-2</c:v>
                </c:pt>
                <c:pt idx="162536">
                  <c:v>4.5164000000000003E-2</c:v>
                </c:pt>
                <c:pt idx="162537">
                  <c:v>4.5164000000000003E-2</c:v>
                </c:pt>
                <c:pt idx="162538">
                  <c:v>4.5164000000000003E-2</c:v>
                </c:pt>
                <c:pt idx="162539">
                  <c:v>4.5164000000000003E-2</c:v>
                </c:pt>
                <c:pt idx="162540">
                  <c:v>4.5164999999999997E-2</c:v>
                </c:pt>
                <c:pt idx="162541">
                  <c:v>4.5164999999999997E-2</c:v>
                </c:pt>
                <c:pt idx="162542">
                  <c:v>4.5164999999999997E-2</c:v>
                </c:pt>
                <c:pt idx="162543">
                  <c:v>4.5164999999999997E-2</c:v>
                </c:pt>
                <c:pt idx="162544">
                  <c:v>4.5164999999999997E-2</c:v>
                </c:pt>
                <c:pt idx="162545">
                  <c:v>4.5165999999999998E-2</c:v>
                </c:pt>
                <c:pt idx="162546">
                  <c:v>4.5165999999999998E-2</c:v>
                </c:pt>
                <c:pt idx="162547">
                  <c:v>4.5165999999999998E-2</c:v>
                </c:pt>
                <c:pt idx="162548">
                  <c:v>4.5165999999999998E-2</c:v>
                </c:pt>
                <c:pt idx="162549">
                  <c:v>4.5165999999999998E-2</c:v>
                </c:pt>
                <c:pt idx="162550">
                  <c:v>4.5166999999999999E-2</c:v>
                </c:pt>
                <c:pt idx="162551">
                  <c:v>4.5166999999999999E-2</c:v>
                </c:pt>
                <c:pt idx="162552">
                  <c:v>4.5166999999999999E-2</c:v>
                </c:pt>
                <c:pt idx="162553">
                  <c:v>4.5166999999999999E-2</c:v>
                </c:pt>
                <c:pt idx="162554">
                  <c:v>4.5166999999999999E-2</c:v>
                </c:pt>
                <c:pt idx="162555">
                  <c:v>4.5166999999999999E-2</c:v>
                </c:pt>
                <c:pt idx="162556">
                  <c:v>4.5166999999999999E-2</c:v>
                </c:pt>
                <c:pt idx="162557">
                  <c:v>4.5166999999999999E-2</c:v>
                </c:pt>
                <c:pt idx="162558">
                  <c:v>4.5166999999999999E-2</c:v>
                </c:pt>
                <c:pt idx="162559">
                  <c:v>4.5166999999999999E-2</c:v>
                </c:pt>
                <c:pt idx="162560">
                  <c:v>4.5166999999999999E-2</c:v>
                </c:pt>
                <c:pt idx="162561">
                  <c:v>4.5166999999999999E-2</c:v>
                </c:pt>
                <c:pt idx="162562">
                  <c:v>4.5168E-2</c:v>
                </c:pt>
                <c:pt idx="162563">
                  <c:v>4.5168E-2</c:v>
                </c:pt>
                <c:pt idx="162564">
                  <c:v>4.5168E-2</c:v>
                </c:pt>
                <c:pt idx="162565">
                  <c:v>4.5166999999999999E-2</c:v>
                </c:pt>
                <c:pt idx="162566">
                  <c:v>4.5166999999999999E-2</c:v>
                </c:pt>
                <c:pt idx="162567">
                  <c:v>4.5166999999999999E-2</c:v>
                </c:pt>
                <c:pt idx="162568">
                  <c:v>4.5166999999999999E-2</c:v>
                </c:pt>
                <c:pt idx="162569">
                  <c:v>4.5166999999999999E-2</c:v>
                </c:pt>
                <c:pt idx="162570">
                  <c:v>4.5165999999999998E-2</c:v>
                </c:pt>
                <c:pt idx="162571">
                  <c:v>4.5165999999999998E-2</c:v>
                </c:pt>
                <c:pt idx="162572">
                  <c:v>4.5165999999999998E-2</c:v>
                </c:pt>
                <c:pt idx="162573">
                  <c:v>4.5165999999999998E-2</c:v>
                </c:pt>
                <c:pt idx="162574">
                  <c:v>4.5165999999999998E-2</c:v>
                </c:pt>
                <c:pt idx="162575">
                  <c:v>4.5165999999999998E-2</c:v>
                </c:pt>
                <c:pt idx="162576">
                  <c:v>4.5164999999999997E-2</c:v>
                </c:pt>
                <c:pt idx="162577">
                  <c:v>4.5164999999999997E-2</c:v>
                </c:pt>
                <c:pt idx="162578">
                  <c:v>4.5164999999999997E-2</c:v>
                </c:pt>
                <c:pt idx="162579">
                  <c:v>4.5164000000000003E-2</c:v>
                </c:pt>
                <c:pt idx="162580">
                  <c:v>4.5164000000000003E-2</c:v>
                </c:pt>
                <c:pt idx="162581">
                  <c:v>4.5163000000000002E-2</c:v>
                </c:pt>
                <c:pt idx="162582">
                  <c:v>4.5163000000000002E-2</c:v>
                </c:pt>
                <c:pt idx="162583">
                  <c:v>4.5162000000000001E-2</c:v>
                </c:pt>
                <c:pt idx="162584">
                  <c:v>4.5162000000000001E-2</c:v>
                </c:pt>
                <c:pt idx="162585">
                  <c:v>4.5162000000000001E-2</c:v>
                </c:pt>
                <c:pt idx="162586">
                  <c:v>4.5161E-2</c:v>
                </c:pt>
                <c:pt idx="162587">
                  <c:v>4.5161E-2</c:v>
                </c:pt>
                <c:pt idx="162588">
                  <c:v>4.5159999999999999E-2</c:v>
                </c:pt>
                <c:pt idx="162589">
                  <c:v>4.5159999999999999E-2</c:v>
                </c:pt>
                <c:pt idx="162590">
                  <c:v>4.5158999999999998E-2</c:v>
                </c:pt>
                <c:pt idx="162591">
                  <c:v>4.5158999999999998E-2</c:v>
                </c:pt>
                <c:pt idx="162592">
                  <c:v>4.5157999999999997E-2</c:v>
                </c:pt>
                <c:pt idx="162593">
                  <c:v>4.5157000000000003E-2</c:v>
                </c:pt>
                <c:pt idx="162594">
                  <c:v>4.5157000000000003E-2</c:v>
                </c:pt>
                <c:pt idx="162595">
                  <c:v>4.5156000000000002E-2</c:v>
                </c:pt>
                <c:pt idx="162596">
                  <c:v>4.5155000000000001E-2</c:v>
                </c:pt>
                <c:pt idx="162597">
                  <c:v>4.5155000000000001E-2</c:v>
                </c:pt>
                <c:pt idx="162598">
                  <c:v>4.5154E-2</c:v>
                </c:pt>
                <c:pt idx="162599">
                  <c:v>4.5154E-2</c:v>
                </c:pt>
                <c:pt idx="162600">
                  <c:v>4.5152999999999999E-2</c:v>
                </c:pt>
                <c:pt idx="162601">
                  <c:v>4.5151999999999998E-2</c:v>
                </c:pt>
                <c:pt idx="162602">
                  <c:v>4.5151999999999998E-2</c:v>
                </c:pt>
                <c:pt idx="162603">
                  <c:v>4.5150999999999997E-2</c:v>
                </c:pt>
                <c:pt idx="162604">
                  <c:v>4.5150000000000003E-2</c:v>
                </c:pt>
                <c:pt idx="162605">
                  <c:v>4.5149000000000002E-2</c:v>
                </c:pt>
                <c:pt idx="162606">
                  <c:v>4.5149000000000002E-2</c:v>
                </c:pt>
                <c:pt idx="162607">
                  <c:v>4.5148000000000001E-2</c:v>
                </c:pt>
                <c:pt idx="162608">
                  <c:v>4.5147E-2</c:v>
                </c:pt>
                <c:pt idx="162609">
                  <c:v>4.5145999999999999E-2</c:v>
                </c:pt>
                <c:pt idx="162610">
                  <c:v>4.5145999999999999E-2</c:v>
                </c:pt>
                <c:pt idx="162611">
                  <c:v>4.5144999999999998E-2</c:v>
                </c:pt>
                <c:pt idx="162612">
                  <c:v>4.5143999999999997E-2</c:v>
                </c:pt>
                <c:pt idx="162613">
                  <c:v>4.5143000000000003E-2</c:v>
                </c:pt>
                <c:pt idx="162614">
                  <c:v>4.5142000000000002E-2</c:v>
                </c:pt>
                <c:pt idx="162615">
                  <c:v>4.5142000000000002E-2</c:v>
                </c:pt>
                <c:pt idx="162616">
                  <c:v>4.5141000000000001E-2</c:v>
                </c:pt>
                <c:pt idx="162617">
                  <c:v>4.514E-2</c:v>
                </c:pt>
                <c:pt idx="162618">
                  <c:v>4.5138999999999999E-2</c:v>
                </c:pt>
                <c:pt idx="162619">
                  <c:v>4.5137999999999998E-2</c:v>
                </c:pt>
                <c:pt idx="162620">
                  <c:v>4.5136999999999997E-2</c:v>
                </c:pt>
                <c:pt idx="162621">
                  <c:v>4.5136000000000003E-2</c:v>
                </c:pt>
                <c:pt idx="162622">
                  <c:v>4.5135000000000002E-2</c:v>
                </c:pt>
                <c:pt idx="162623">
                  <c:v>4.5134000000000001E-2</c:v>
                </c:pt>
                <c:pt idx="162624">
                  <c:v>4.5133E-2</c:v>
                </c:pt>
                <c:pt idx="162625">
                  <c:v>4.5131999999999999E-2</c:v>
                </c:pt>
                <c:pt idx="162626">
                  <c:v>4.5130999999999998E-2</c:v>
                </c:pt>
                <c:pt idx="162627">
                  <c:v>4.5130000000000003E-2</c:v>
                </c:pt>
                <c:pt idx="162628">
                  <c:v>4.5129000000000002E-2</c:v>
                </c:pt>
                <c:pt idx="162629">
                  <c:v>4.5128000000000001E-2</c:v>
                </c:pt>
                <c:pt idx="162630">
                  <c:v>4.5125999999999999E-2</c:v>
                </c:pt>
                <c:pt idx="162631">
                  <c:v>4.5124999999999998E-2</c:v>
                </c:pt>
                <c:pt idx="162632">
                  <c:v>4.5123999999999997E-2</c:v>
                </c:pt>
                <c:pt idx="162633">
                  <c:v>4.5123000000000003E-2</c:v>
                </c:pt>
                <c:pt idx="162634">
                  <c:v>4.5122000000000002E-2</c:v>
                </c:pt>
                <c:pt idx="162635">
                  <c:v>4.5121000000000001E-2</c:v>
                </c:pt>
                <c:pt idx="162636">
                  <c:v>4.5118999999999999E-2</c:v>
                </c:pt>
                <c:pt idx="162637">
                  <c:v>4.5117999999999998E-2</c:v>
                </c:pt>
                <c:pt idx="162638">
                  <c:v>4.5116000000000003E-2</c:v>
                </c:pt>
                <c:pt idx="162639">
                  <c:v>4.5115000000000002E-2</c:v>
                </c:pt>
                <c:pt idx="162640">
                  <c:v>4.5114000000000001E-2</c:v>
                </c:pt>
                <c:pt idx="162641">
                  <c:v>4.5111999999999999E-2</c:v>
                </c:pt>
                <c:pt idx="162642">
                  <c:v>4.5110999999999998E-2</c:v>
                </c:pt>
                <c:pt idx="162643">
                  <c:v>4.5109999999999997E-2</c:v>
                </c:pt>
                <c:pt idx="162644">
                  <c:v>4.5108000000000002E-2</c:v>
                </c:pt>
                <c:pt idx="162645">
                  <c:v>4.5107000000000001E-2</c:v>
                </c:pt>
                <c:pt idx="162646">
                  <c:v>4.5106E-2</c:v>
                </c:pt>
                <c:pt idx="162647">
                  <c:v>4.5104999999999999E-2</c:v>
                </c:pt>
                <c:pt idx="162648">
                  <c:v>4.5102999999999997E-2</c:v>
                </c:pt>
                <c:pt idx="162649">
                  <c:v>4.5102000000000003E-2</c:v>
                </c:pt>
                <c:pt idx="162650">
                  <c:v>4.5101000000000002E-2</c:v>
                </c:pt>
                <c:pt idx="162651">
                  <c:v>4.5100000000000001E-2</c:v>
                </c:pt>
                <c:pt idx="162652">
                  <c:v>4.5097999999999999E-2</c:v>
                </c:pt>
                <c:pt idx="162653">
                  <c:v>4.5096999999999998E-2</c:v>
                </c:pt>
                <c:pt idx="162654">
                  <c:v>4.5095999999999997E-2</c:v>
                </c:pt>
                <c:pt idx="162655">
                  <c:v>4.5095000000000003E-2</c:v>
                </c:pt>
                <c:pt idx="162656">
                  <c:v>4.5094000000000002E-2</c:v>
                </c:pt>
                <c:pt idx="162657">
                  <c:v>4.5094000000000002E-2</c:v>
                </c:pt>
                <c:pt idx="162658">
                  <c:v>4.5093000000000001E-2</c:v>
                </c:pt>
                <c:pt idx="162659">
                  <c:v>4.5092E-2</c:v>
                </c:pt>
                <c:pt idx="162660">
                  <c:v>4.5090999999999999E-2</c:v>
                </c:pt>
                <c:pt idx="162661">
                  <c:v>4.5089999999999998E-2</c:v>
                </c:pt>
                <c:pt idx="162662">
                  <c:v>4.5089999999999998E-2</c:v>
                </c:pt>
                <c:pt idx="162663">
                  <c:v>4.5088999999999997E-2</c:v>
                </c:pt>
                <c:pt idx="162664">
                  <c:v>4.5088000000000003E-2</c:v>
                </c:pt>
                <c:pt idx="162665">
                  <c:v>4.5088000000000003E-2</c:v>
                </c:pt>
                <c:pt idx="162666">
                  <c:v>4.5088000000000003E-2</c:v>
                </c:pt>
                <c:pt idx="162667">
                  <c:v>4.5087000000000002E-2</c:v>
                </c:pt>
                <c:pt idx="162668">
                  <c:v>4.5087000000000002E-2</c:v>
                </c:pt>
                <c:pt idx="162669">
                  <c:v>4.5087000000000002E-2</c:v>
                </c:pt>
                <c:pt idx="162670">
                  <c:v>4.5087000000000002E-2</c:v>
                </c:pt>
                <c:pt idx="162671">
                  <c:v>4.5087000000000002E-2</c:v>
                </c:pt>
                <c:pt idx="162672">
                  <c:v>4.5087000000000002E-2</c:v>
                </c:pt>
                <c:pt idx="162673">
                  <c:v>4.5087000000000002E-2</c:v>
                </c:pt>
                <c:pt idx="162674">
                  <c:v>4.5087000000000002E-2</c:v>
                </c:pt>
                <c:pt idx="162675">
                  <c:v>4.5087000000000002E-2</c:v>
                </c:pt>
                <c:pt idx="162676">
                  <c:v>4.5087000000000002E-2</c:v>
                </c:pt>
                <c:pt idx="162677">
                  <c:v>4.5088000000000003E-2</c:v>
                </c:pt>
                <c:pt idx="162678">
                  <c:v>4.5088000000000003E-2</c:v>
                </c:pt>
                <c:pt idx="162679">
                  <c:v>4.5088999999999997E-2</c:v>
                </c:pt>
                <c:pt idx="162680">
                  <c:v>4.5088999999999997E-2</c:v>
                </c:pt>
                <c:pt idx="162681">
                  <c:v>4.5089999999999998E-2</c:v>
                </c:pt>
                <c:pt idx="162682">
                  <c:v>4.5089999999999998E-2</c:v>
                </c:pt>
                <c:pt idx="162683">
                  <c:v>4.5090999999999999E-2</c:v>
                </c:pt>
                <c:pt idx="162684">
                  <c:v>4.5092E-2</c:v>
                </c:pt>
                <c:pt idx="162685">
                  <c:v>4.5093000000000001E-2</c:v>
                </c:pt>
                <c:pt idx="162686">
                  <c:v>4.5093000000000001E-2</c:v>
                </c:pt>
                <c:pt idx="162687">
                  <c:v>4.5094000000000002E-2</c:v>
                </c:pt>
                <c:pt idx="162688">
                  <c:v>4.5095000000000003E-2</c:v>
                </c:pt>
                <c:pt idx="162689">
                  <c:v>4.5095999999999997E-2</c:v>
                </c:pt>
                <c:pt idx="162690">
                  <c:v>4.5097999999999999E-2</c:v>
                </c:pt>
                <c:pt idx="162691">
                  <c:v>4.5099E-2</c:v>
                </c:pt>
                <c:pt idx="162692">
                  <c:v>4.5100000000000001E-2</c:v>
                </c:pt>
                <c:pt idx="162693">
                  <c:v>4.5101000000000002E-2</c:v>
                </c:pt>
                <c:pt idx="162694">
                  <c:v>4.5102999999999997E-2</c:v>
                </c:pt>
                <c:pt idx="162695">
                  <c:v>4.5103999999999998E-2</c:v>
                </c:pt>
                <c:pt idx="162696">
                  <c:v>4.5104999999999999E-2</c:v>
                </c:pt>
                <c:pt idx="162697">
                  <c:v>4.5107000000000001E-2</c:v>
                </c:pt>
                <c:pt idx="162698">
                  <c:v>4.5108000000000002E-2</c:v>
                </c:pt>
                <c:pt idx="162699">
                  <c:v>4.5109000000000003E-2</c:v>
                </c:pt>
                <c:pt idx="162700">
                  <c:v>4.5110999999999998E-2</c:v>
                </c:pt>
                <c:pt idx="162701">
                  <c:v>4.5113E-2</c:v>
                </c:pt>
                <c:pt idx="162702">
                  <c:v>4.5114000000000001E-2</c:v>
                </c:pt>
                <c:pt idx="162703">
                  <c:v>4.5116000000000003E-2</c:v>
                </c:pt>
                <c:pt idx="162704">
                  <c:v>4.5117999999999998E-2</c:v>
                </c:pt>
                <c:pt idx="162705">
                  <c:v>4.512E-2</c:v>
                </c:pt>
                <c:pt idx="162706">
                  <c:v>4.5121000000000001E-2</c:v>
                </c:pt>
                <c:pt idx="162707">
                  <c:v>4.5123000000000003E-2</c:v>
                </c:pt>
                <c:pt idx="162708">
                  <c:v>4.5124999999999998E-2</c:v>
                </c:pt>
                <c:pt idx="162709">
                  <c:v>4.5125999999999999E-2</c:v>
                </c:pt>
                <c:pt idx="162710">
                  <c:v>4.5128000000000001E-2</c:v>
                </c:pt>
                <c:pt idx="162711">
                  <c:v>4.5130000000000003E-2</c:v>
                </c:pt>
                <c:pt idx="162712">
                  <c:v>4.5131999999999999E-2</c:v>
                </c:pt>
                <c:pt idx="162713">
                  <c:v>4.5134000000000001E-2</c:v>
                </c:pt>
                <c:pt idx="162714">
                  <c:v>4.5136000000000003E-2</c:v>
                </c:pt>
                <c:pt idx="162715">
                  <c:v>4.5136999999999997E-2</c:v>
                </c:pt>
                <c:pt idx="162716">
                  <c:v>4.5138999999999999E-2</c:v>
                </c:pt>
                <c:pt idx="162717">
                  <c:v>4.5141000000000001E-2</c:v>
                </c:pt>
                <c:pt idx="162718">
                  <c:v>4.5143000000000003E-2</c:v>
                </c:pt>
                <c:pt idx="162719">
                  <c:v>4.5144999999999998E-2</c:v>
                </c:pt>
                <c:pt idx="162720">
                  <c:v>4.5147E-2</c:v>
                </c:pt>
                <c:pt idx="162721">
                  <c:v>4.5149000000000002E-2</c:v>
                </c:pt>
                <c:pt idx="162722">
                  <c:v>4.5150000000000003E-2</c:v>
                </c:pt>
                <c:pt idx="162723">
                  <c:v>4.5151999999999998E-2</c:v>
                </c:pt>
                <c:pt idx="162724">
                  <c:v>4.5154E-2</c:v>
                </c:pt>
                <c:pt idx="162725">
                  <c:v>4.5156000000000002E-2</c:v>
                </c:pt>
                <c:pt idx="162726">
                  <c:v>4.5157999999999997E-2</c:v>
                </c:pt>
                <c:pt idx="162727">
                  <c:v>4.5159999999999999E-2</c:v>
                </c:pt>
                <c:pt idx="162728">
                  <c:v>4.5161E-2</c:v>
                </c:pt>
                <c:pt idx="162729">
                  <c:v>4.5163000000000002E-2</c:v>
                </c:pt>
                <c:pt idx="162730">
                  <c:v>4.5164999999999997E-2</c:v>
                </c:pt>
                <c:pt idx="162731">
                  <c:v>4.5165999999999998E-2</c:v>
                </c:pt>
                <c:pt idx="162732">
                  <c:v>4.5168E-2</c:v>
                </c:pt>
                <c:pt idx="162733">
                  <c:v>4.5170000000000002E-2</c:v>
                </c:pt>
                <c:pt idx="162734">
                  <c:v>4.5171000000000003E-2</c:v>
                </c:pt>
                <c:pt idx="162735">
                  <c:v>4.5172999999999998E-2</c:v>
                </c:pt>
                <c:pt idx="162736">
                  <c:v>4.5173999999999999E-2</c:v>
                </c:pt>
                <c:pt idx="162737">
                  <c:v>4.5176000000000001E-2</c:v>
                </c:pt>
                <c:pt idx="162738">
                  <c:v>4.5177000000000002E-2</c:v>
                </c:pt>
                <c:pt idx="162739">
                  <c:v>4.5178999999999997E-2</c:v>
                </c:pt>
                <c:pt idx="162740">
                  <c:v>4.5179999999999998E-2</c:v>
                </c:pt>
                <c:pt idx="162741">
                  <c:v>4.5180999999999999E-2</c:v>
                </c:pt>
                <c:pt idx="162742">
                  <c:v>4.5183000000000001E-2</c:v>
                </c:pt>
                <c:pt idx="162743">
                  <c:v>4.5184000000000002E-2</c:v>
                </c:pt>
                <c:pt idx="162744">
                  <c:v>4.5185000000000003E-2</c:v>
                </c:pt>
                <c:pt idx="162745">
                  <c:v>4.5185999999999997E-2</c:v>
                </c:pt>
                <c:pt idx="162746">
                  <c:v>4.5186999999999998E-2</c:v>
                </c:pt>
                <c:pt idx="162747">
                  <c:v>4.5187999999999999E-2</c:v>
                </c:pt>
                <c:pt idx="162748">
                  <c:v>4.5189E-2</c:v>
                </c:pt>
                <c:pt idx="162749">
                  <c:v>4.5190000000000001E-2</c:v>
                </c:pt>
                <c:pt idx="162750">
                  <c:v>4.5191000000000002E-2</c:v>
                </c:pt>
                <c:pt idx="162751">
                  <c:v>4.5192000000000003E-2</c:v>
                </c:pt>
                <c:pt idx="162752">
                  <c:v>4.5192999999999997E-2</c:v>
                </c:pt>
                <c:pt idx="162753">
                  <c:v>4.5193999999999998E-2</c:v>
                </c:pt>
                <c:pt idx="162754">
                  <c:v>4.5193999999999998E-2</c:v>
                </c:pt>
                <c:pt idx="162755">
                  <c:v>4.5194999999999999E-2</c:v>
                </c:pt>
                <c:pt idx="162756">
                  <c:v>4.5194999999999999E-2</c:v>
                </c:pt>
                <c:pt idx="162757">
                  <c:v>4.5196E-2</c:v>
                </c:pt>
                <c:pt idx="162758">
                  <c:v>4.5196E-2</c:v>
                </c:pt>
                <c:pt idx="162759">
                  <c:v>4.5197000000000001E-2</c:v>
                </c:pt>
                <c:pt idx="162760">
                  <c:v>4.5197000000000001E-2</c:v>
                </c:pt>
                <c:pt idx="162761">
                  <c:v>4.5197000000000001E-2</c:v>
                </c:pt>
                <c:pt idx="162762">
                  <c:v>4.5198000000000002E-2</c:v>
                </c:pt>
                <c:pt idx="162763">
                  <c:v>4.5198000000000002E-2</c:v>
                </c:pt>
                <c:pt idx="162764">
                  <c:v>4.5198000000000002E-2</c:v>
                </c:pt>
                <c:pt idx="162765">
                  <c:v>4.5198000000000002E-2</c:v>
                </c:pt>
                <c:pt idx="162766">
                  <c:v>4.5198000000000002E-2</c:v>
                </c:pt>
                <c:pt idx="162767">
                  <c:v>4.5198000000000002E-2</c:v>
                </c:pt>
                <c:pt idx="162768">
                  <c:v>4.5198000000000002E-2</c:v>
                </c:pt>
                <c:pt idx="162769">
                  <c:v>4.5198000000000002E-2</c:v>
                </c:pt>
                <c:pt idx="162770">
                  <c:v>4.5197000000000001E-2</c:v>
                </c:pt>
                <c:pt idx="162771">
                  <c:v>4.5197000000000001E-2</c:v>
                </c:pt>
                <c:pt idx="162772">
                  <c:v>4.5197000000000001E-2</c:v>
                </c:pt>
                <c:pt idx="162773">
                  <c:v>4.5196E-2</c:v>
                </c:pt>
                <c:pt idx="162774">
                  <c:v>4.5196E-2</c:v>
                </c:pt>
                <c:pt idx="162775">
                  <c:v>4.5196E-2</c:v>
                </c:pt>
                <c:pt idx="162776">
                  <c:v>4.5194999999999999E-2</c:v>
                </c:pt>
                <c:pt idx="162777">
                  <c:v>4.5193999999999998E-2</c:v>
                </c:pt>
                <c:pt idx="162778">
                  <c:v>4.5193999999999998E-2</c:v>
                </c:pt>
                <c:pt idx="162779">
                  <c:v>4.5192999999999997E-2</c:v>
                </c:pt>
                <c:pt idx="162780">
                  <c:v>4.5192000000000003E-2</c:v>
                </c:pt>
                <c:pt idx="162781">
                  <c:v>4.5191000000000002E-2</c:v>
                </c:pt>
                <c:pt idx="162782">
                  <c:v>4.5190000000000001E-2</c:v>
                </c:pt>
                <c:pt idx="162783">
                  <c:v>4.5189E-2</c:v>
                </c:pt>
                <c:pt idx="162784">
                  <c:v>4.5187999999999999E-2</c:v>
                </c:pt>
                <c:pt idx="162785">
                  <c:v>4.5187999999999999E-2</c:v>
                </c:pt>
                <c:pt idx="162786">
                  <c:v>4.5186999999999998E-2</c:v>
                </c:pt>
                <c:pt idx="162787">
                  <c:v>4.5185999999999997E-2</c:v>
                </c:pt>
                <c:pt idx="162788">
                  <c:v>4.5185000000000003E-2</c:v>
                </c:pt>
                <c:pt idx="162789">
                  <c:v>4.5184000000000002E-2</c:v>
                </c:pt>
                <c:pt idx="162790">
                  <c:v>4.5182E-2</c:v>
                </c:pt>
                <c:pt idx="162791">
                  <c:v>4.5180999999999999E-2</c:v>
                </c:pt>
                <c:pt idx="162792">
                  <c:v>4.5179999999999998E-2</c:v>
                </c:pt>
                <c:pt idx="162793">
                  <c:v>4.5178999999999997E-2</c:v>
                </c:pt>
                <c:pt idx="162794">
                  <c:v>4.5178000000000003E-2</c:v>
                </c:pt>
                <c:pt idx="162795">
                  <c:v>4.5176000000000001E-2</c:v>
                </c:pt>
                <c:pt idx="162796">
                  <c:v>4.5175E-2</c:v>
                </c:pt>
                <c:pt idx="162797">
                  <c:v>4.5173999999999999E-2</c:v>
                </c:pt>
                <c:pt idx="162798">
                  <c:v>4.5172999999999998E-2</c:v>
                </c:pt>
                <c:pt idx="162799">
                  <c:v>4.5171999999999997E-2</c:v>
                </c:pt>
                <c:pt idx="162800">
                  <c:v>4.5171000000000003E-2</c:v>
                </c:pt>
                <c:pt idx="162801">
                  <c:v>4.5169000000000001E-2</c:v>
                </c:pt>
                <c:pt idx="162802">
                  <c:v>4.5168E-2</c:v>
                </c:pt>
                <c:pt idx="162803">
                  <c:v>4.5166999999999999E-2</c:v>
                </c:pt>
                <c:pt idx="162804">
                  <c:v>4.5165999999999998E-2</c:v>
                </c:pt>
                <c:pt idx="162805">
                  <c:v>4.5164999999999997E-2</c:v>
                </c:pt>
                <c:pt idx="162806">
                  <c:v>4.5163000000000002E-2</c:v>
                </c:pt>
                <c:pt idx="162807">
                  <c:v>4.5162000000000001E-2</c:v>
                </c:pt>
                <c:pt idx="162808">
                  <c:v>4.5161E-2</c:v>
                </c:pt>
                <c:pt idx="162809">
                  <c:v>4.5159999999999999E-2</c:v>
                </c:pt>
                <c:pt idx="162810">
                  <c:v>4.5158999999999998E-2</c:v>
                </c:pt>
                <c:pt idx="162811">
                  <c:v>4.5157999999999997E-2</c:v>
                </c:pt>
                <c:pt idx="162812">
                  <c:v>4.5157000000000003E-2</c:v>
                </c:pt>
                <c:pt idx="162813">
                  <c:v>4.5156000000000002E-2</c:v>
                </c:pt>
                <c:pt idx="162814">
                  <c:v>4.5155000000000001E-2</c:v>
                </c:pt>
                <c:pt idx="162815">
                  <c:v>4.5154E-2</c:v>
                </c:pt>
                <c:pt idx="162816">
                  <c:v>4.5152999999999999E-2</c:v>
                </c:pt>
                <c:pt idx="162817">
                  <c:v>4.5152999999999999E-2</c:v>
                </c:pt>
                <c:pt idx="162818">
                  <c:v>4.5151999999999998E-2</c:v>
                </c:pt>
                <c:pt idx="162819">
                  <c:v>4.5150999999999997E-2</c:v>
                </c:pt>
                <c:pt idx="162820">
                  <c:v>4.5150000000000003E-2</c:v>
                </c:pt>
                <c:pt idx="162821">
                  <c:v>4.5150000000000003E-2</c:v>
                </c:pt>
                <c:pt idx="162822">
                  <c:v>4.5149000000000002E-2</c:v>
                </c:pt>
                <c:pt idx="162823">
                  <c:v>4.5149000000000002E-2</c:v>
                </c:pt>
                <c:pt idx="162824">
                  <c:v>4.5148000000000001E-2</c:v>
                </c:pt>
                <c:pt idx="162825">
                  <c:v>4.5148000000000001E-2</c:v>
                </c:pt>
                <c:pt idx="162826">
                  <c:v>4.5147E-2</c:v>
                </c:pt>
                <c:pt idx="162827">
                  <c:v>4.5147E-2</c:v>
                </c:pt>
                <c:pt idx="162828">
                  <c:v>4.5145999999999999E-2</c:v>
                </c:pt>
                <c:pt idx="162829">
                  <c:v>4.5145999999999999E-2</c:v>
                </c:pt>
                <c:pt idx="162830">
                  <c:v>4.5145999999999999E-2</c:v>
                </c:pt>
                <c:pt idx="162831">
                  <c:v>4.5145999999999999E-2</c:v>
                </c:pt>
                <c:pt idx="162832">
                  <c:v>4.5145999999999999E-2</c:v>
                </c:pt>
                <c:pt idx="162833">
                  <c:v>4.5145999999999999E-2</c:v>
                </c:pt>
                <c:pt idx="162834">
                  <c:v>4.5145999999999999E-2</c:v>
                </c:pt>
                <c:pt idx="162835">
                  <c:v>4.5145999999999999E-2</c:v>
                </c:pt>
                <c:pt idx="162836">
                  <c:v>4.5145999999999999E-2</c:v>
                </c:pt>
                <c:pt idx="162837">
                  <c:v>4.5145999999999999E-2</c:v>
                </c:pt>
                <c:pt idx="162838">
                  <c:v>4.5145999999999999E-2</c:v>
                </c:pt>
                <c:pt idx="162839">
                  <c:v>4.5145999999999999E-2</c:v>
                </c:pt>
                <c:pt idx="162840">
                  <c:v>4.5145999999999999E-2</c:v>
                </c:pt>
                <c:pt idx="162841">
                  <c:v>4.5145999999999999E-2</c:v>
                </c:pt>
                <c:pt idx="162842">
                  <c:v>4.5145999999999999E-2</c:v>
                </c:pt>
                <c:pt idx="162843">
                  <c:v>4.5147E-2</c:v>
                </c:pt>
                <c:pt idx="162844">
                  <c:v>4.5147E-2</c:v>
                </c:pt>
                <c:pt idx="162845">
                  <c:v>4.5148000000000001E-2</c:v>
                </c:pt>
                <c:pt idx="162846">
                  <c:v>4.5148000000000001E-2</c:v>
                </c:pt>
                <c:pt idx="162847">
                  <c:v>4.5149000000000002E-2</c:v>
                </c:pt>
                <c:pt idx="162848">
                  <c:v>4.5149000000000002E-2</c:v>
                </c:pt>
                <c:pt idx="162849">
                  <c:v>4.5149000000000002E-2</c:v>
                </c:pt>
                <c:pt idx="162850">
                  <c:v>4.5150000000000003E-2</c:v>
                </c:pt>
                <c:pt idx="162851">
                  <c:v>4.5150000000000003E-2</c:v>
                </c:pt>
                <c:pt idx="162852">
                  <c:v>4.5150999999999997E-2</c:v>
                </c:pt>
                <c:pt idx="162853">
                  <c:v>4.5150999999999997E-2</c:v>
                </c:pt>
                <c:pt idx="162854">
                  <c:v>4.5151999999999998E-2</c:v>
                </c:pt>
                <c:pt idx="162855">
                  <c:v>4.5152999999999999E-2</c:v>
                </c:pt>
                <c:pt idx="162856">
                  <c:v>4.5152999999999999E-2</c:v>
                </c:pt>
                <c:pt idx="162857">
                  <c:v>4.5154E-2</c:v>
                </c:pt>
                <c:pt idx="162858">
                  <c:v>4.5154E-2</c:v>
                </c:pt>
                <c:pt idx="162859">
                  <c:v>4.5155000000000001E-2</c:v>
                </c:pt>
                <c:pt idx="162860">
                  <c:v>4.5155000000000001E-2</c:v>
                </c:pt>
                <c:pt idx="162861">
                  <c:v>4.5156000000000002E-2</c:v>
                </c:pt>
                <c:pt idx="162862">
                  <c:v>4.5156000000000002E-2</c:v>
                </c:pt>
                <c:pt idx="162863">
                  <c:v>4.5157000000000003E-2</c:v>
                </c:pt>
                <c:pt idx="162864">
                  <c:v>4.5157000000000003E-2</c:v>
                </c:pt>
                <c:pt idx="162865">
                  <c:v>4.5157000000000003E-2</c:v>
                </c:pt>
                <c:pt idx="162866">
                  <c:v>4.5157999999999997E-2</c:v>
                </c:pt>
                <c:pt idx="162867">
                  <c:v>4.5157999999999997E-2</c:v>
                </c:pt>
                <c:pt idx="162868">
                  <c:v>4.5158999999999998E-2</c:v>
                </c:pt>
                <c:pt idx="162869">
                  <c:v>4.5158999999999998E-2</c:v>
                </c:pt>
                <c:pt idx="162870">
                  <c:v>4.5158999999999998E-2</c:v>
                </c:pt>
                <c:pt idx="162871">
                  <c:v>4.5159999999999999E-2</c:v>
                </c:pt>
                <c:pt idx="162872">
                  <c:v>4.5159999999999999E-2</c:v>
                </c:pt>
                <c:pt idx="162873">
                  <c:v>4.5159999999999999E-2</c:v>
                </c:pt>
                <c:pt idx="162874">
                  <c:v>4.5159999999999999E-2</c:v>
                </c:pt>
                <c:pt idx="162875">
                  <c:v>4.5159999999999999E-2</c:v>
                </c:pt>
                <c:pt idx="162876">
                  <c:v>4.5159999999999999E-2</c:v>
                </c:pt>
                <c:pt idx="162877">
                  <c:v>4.5159999999999999E-2</c:v>
                </c:pt>
                <c:pt idx="162878">
                  <c:v>4.5159999999999999E-2</c:v>
                </c:pt>
                <c:pt idx="162879">
                  <c:v>4.5159999999999999E-2</c:v>
                </c:pt>
                <c:pt idx="162880">
                  <c:v>4.5159999999999999E-2</c:v>
                </c:pt>
                <c:pt idx="162881">
                  <c:v>4.5159999999999999E-2</c:v>
                </c:pt>
                <c:pt idx="162882">
                  <c:v>4.5159999999999999E-2</c:v>
                </c:pt>
                <c:pt idx="162883">
                  <c:v>4.5159999999999999E-2</c:v>
                </c:pt>
                <c:pt idx="162884">
                  <c:v>4.5158999999999998E-2</c:v>
                </c:pt>
                <c:pt idx="162885">
                  <c:v>4.5158999999999998E-2</c:v>
                </c:pt>
                <c:pt idx="162886">
                  <c:v>4.5158999999999998E-2</c:v>
                </c:pt>
                <c:pt idx="162887">
                  <c:v>4.5157999999999997E-2</c:v>
                </c:pt>
                <c:pt idx="162888">
                  <c:v>4.5157999999999997E-2</c:v>
                </c:pt>
                <c:pt idx="162889">
                  <c:v>4.5157000000000003E-2</c:v>
                </c:pt>
                <c:pt idx="162890">
                  <c:v>4.5157000000000003E-2</c:v>
                </c:pt>
                <c:pt idx="162891">
                  <c:v>4.5157000000000003E-2</c:v>
                </c:pt>
                <c:pt idx="162892">
                  <c:v>4.5156000000000002E-2</c:v>
                </c:pt>
                <c:pt idx="162893">
                  <c:v>4.5156000000000002E-2</c:v>
                </c:pt>
                <c:pt idx="162894">
                  <c:v>4.5155000000000001E-2</c:v>
                </c:pt>
                <c:pt idx="162895">
                  <c:v>4.5155000000000001E-2</c:v>
                </c:pt>
                <c:pt idx="162896">
                  <c:v>4.5154E-2</c:v>
                </c:pt>
                <c:pt idx="162897">
                  <c:v>4.5152999999999999E-2</c:v>
                </c:pt>
                <c:pt idx="162898">
                  <c:v>4.5152999999999999E-2</c:v>
                </c:pt>
                <c:pt idx="162899">
                  <c:v>4.5151999999999998E-2</c:v>
                </c:pt>
                <c:pt idx="162900">
                  <c:v>4.5150999999999997E-2</c:v>
                </c:pt>
                <c:pt idx="162901">
                  <c:v>4.5150999999999997E-2</c:v>
                </c:pt>
                <c:pt idx="162902">
                  <c:v>4.5150000000000003E-2</c:v>
                </c:pt>
                <c:pt idx="162903">
                  <c:v>4.5150000000000003E-2</c:v>
                </c:pt>
                <c:pt idx="162904">
                  <c:v>4.5149000000000002E-2</c:v>
                </c:pt>
                <c:pt idx="162905">
                  <c:v>4.5148000000000001E-2</c:v>
                </c:pt>
                <c:pt idx="162906">
                  <c:v>4.5148000000000001E-2</c:v>
                </c:pt>
                <c:pt idx="162907">
                  <c:v>4.5147E-2</c:v>
                </c:pt>
                <c:pt idx="162908">
                  <c:v>4.5145999999999999E-2</c:v>
                </c:pt>
                <c:pt idx="162909">
                  <c:v>4.5145999999999999E-2</c:v>
                </c:pt>
                <c:pt idx="162910">
                  <c:v>4.5144999999999998E-2</c:v>
                </c:pt>
                <c:pt idx="162911">
                  <c:v>4.5143999999999997E-2</c:v>
                </c:pt>
                <c:pt idx="162912">
                  <c:v>4.5143999999999997E-2</c:v>
                </c:pt>
                <c:pt idx="162913">
                  <c:v>4.5143000000000003E-2</c:v>
                </c:pt>
                <c:pt idx="162914">
                  <c:v>4.5143000000000003E-2</c:v>
                </c:pt>
                <c:pt idx="162915">
                  <c:v>4.5142000000000002E-2</c:v>
                </c:pt>
                <c:pt idx="162916">
                  <c:v>4.5142000000000002E-2</c:v>
                </c:pt>
                <c:pt idx="162917">
                  <c:v>4.5141000000000001E-2</c:v>
                </c:pt>
                <c:pt idx="162918">
                  <c:v>4.5141000000000001E-2</c:v>
                </c:pt>
                <c:pt idx="162919">
                  <c:v>4.514E-2</c:v>
                </c:pt>
                <c:pt idx="162920">
                  <c:v>4.514E-2</c:v>
                </c:pt>
                <c:pt idx="162921">
                  <c:v>4.5138999999999999E-2</c:v>
                </c:pt>
                <c:pt idx="162922">
                  <c:v>4.5138999999999999E-2</c:v>
                </c:pt>
                <c:pt idx="162923">
                  <c:v>4.5137999999999998E-2</c:v>
                </c:pt>
                <c:pt idx="162924">
                  <c:v>4.5137999999999998E-2</c:v>
                </c:pt>
                <c:pt idx="162925">
                  <c:v>4.5136999999999997E-2</c:v>
                </c:pt>
                <c:pt idx="162926">
                  <c:v>4.5136999999999997E-2</c:v>
                </c:pt>
                <c:pt idx="162927">
                  <c:v>4.5136000000000003E-2</c:v>
                </c:pt>
                <c:pt idx="162928">
                  <c:v>4.5136000000000003E-2</c:v>
                </c:pt>
                <c:pt idx="162929">
                  <c:v>4.5135000000000002E-2</c:v>
                </c:pt>
                <c:pt idx="162930">
                  <c:v>4.5135000000000002E-2</c:v>
                </c:pt>
                <c:pt idx="162931">
                  <c:v>4.5134000000000001E-2</c:v>
                </c:pt>
                <c:pt idx="162932">
                  <c:v>4.5134000000000001E-2</c:v>
                </c:pt>
                <c:pt idx="162933">
                  <c:v>4.5133E-2</c:v>
                </c:pt>
                <c:pt idx="162934">
                  <c:v>4.5133E-2</c:v>
                </c:pt>
                <c:pt idx="162935">
                  <c:v>4.5131999999999999E-2</c:v>
                </c:pt>
                <c:pt idx="162936">
                  <c:v>4.5131999999999999E-2</c:v>
                </c:pt>
                <c:pt idx="162937">
                  <c:v>4.5130999999999998E-2</c:v>
                </c:pt>
                <c:pt idx="162938">
                  <c:v>4.5130999999999998E-2</c:v>
                </c:pt>
                <c:pt idx="162939">
                  <c:v>4.5130000000000003E-2</c:v>
                </c:pt>
                <c:pt idx="162940">
                  <c:v>4.5130000000000003E-2</c:v>
                </c:pt>
                <c:pt idx="162941">
                  <c:v>4.5129000000000002E-2</c:v>
                </c:pt>
                <c:pt idx="162942">
                  <c:v>4.5128000000000001E-2</c:v>
                </c:pt>
                <c:pt idx="162943">
                  <c:v>4.5128000000000001E-2</c:v>
                </c:pt>
                <c:pt idx="162944">
                  <c:v>4.5127E-2</c:v>
                </c:pt>
                <c:pt idx="162945">
                  <c:v>4.5125999999999999E-2</c:v>
                </c:pt>
                <c:pt idx="162946">
                  <c:v>4.5124999999999998E-2</c:v>
                </c:pt>
                <c:pt idx="162947">
                  <c:v>4.5124999999999998E-2</c:v>
                </c:pt>
                <c:pt idx="162948">
                  <c:v>4.5123999999999997E-2</c:v>
                </c:pt>
                <c:pt idx="162949">
                  <c:v>4.5123000000000003E-2</c:v>
                </c:pt>
                <c:pt idx="162950">
                  <c:v>4.5123000000000003E-2</c:v>
                </c:pt>
                <c:pt idx="162951">
                  <c:v>4.5122000000000002E-2</c:v>
                </c:pt>
                <c:pt idx="162952">
                  <c:v>4.5121000000000001E-2</c:v>
                </c:pt>
                <c:pt idx="162953">
                  <c:v>4.512E-2</c:v>
                </c:pt>
                <c:pt idx="162954">
                  <c:v>4.512E-2</c:v>
                </c:pt>
                <c:pt idx="162955">
                  <c:v>4.5118999999999999E-2</c:v>
                </c:pt>
                <c:pt idx="162956">
                  <c:v>4.5117999999999998E-2</c:v>
                </c:pt>
                <c:pt idx="162957">
                  <c:v>4.5116999999999997E-2</c:v>
                </c:pt>
                <c:pt idx="162958">
                  <c:v>4.5116000000000003E-2</c:v>
                </c:pt>
                <c:pt idx="162959">
                  <c:v>4.5115000000000002E-2</c:v>
                </c:pt>
                <c:pt idx="162960">
                  <c:v>4.5115000000000002E-2</c:v>
                </c:pt>
                <c:pt idx="162961">
                  <c:v>4.5114000000000001E-2</c:v>
                </c:pt>
                <c:pt idx="162962">
                  <c:v>4.5113E-2</c:v>
                </c:pt>
                <c:pt idx="162963">
                  <c:v>4.5113E-2</c:v>
                </c:pt>
                <c:pt idx="162964">
                  <c:v>4.5111999999999999E-2</c:v>
                </c:pt>
                <c:pt idx="162965">
                  <c:v>4.5110999999999998E-2</c:v>
                </c:pt>
                <c:pt idx="162966">
                  <c:v>4.5110999999999998E-2</c:v>
                </c:pt>
                <c:pt idx="162967">
                  <c:v>4.5109999999999997E-2</c:v>
                </c:pt>
                <c:pt idx="162968">
                  <c:v>4.5109000000000003E-2</c:v>
                </c:pt>
                <c:pt idx="162969">
                  <c:v>4.5108000000000002E-2</c:v>
                </c:pt>
                <c:pt idx="162970">
                  <c:v>4.5108000000000002E-2</c:v>
                </c:pt>
                <c:pt idx="162971">
                  <c:v>4.5107000000000001E-2</c:v>
                </c:pt>
                <c:pt idx="162972">
                  <c:v>4.5107000000000001E-2</c:v>
                </c:pt>
                <c:pt idx="162973">
                  <c:v>4.5106E-2</c:v>
                </c:pt>
                <c:pt idx="162974">
                  <c:v>4.5106E-2</c:v>
                </c:pt>
                <c:pt idx="162975">
                  <c:v>4.5104999999999999E-2</c:v>
                </c:pt>
                <c:pt idx="162976">
                  <c:v>4.5104999999999999E-2</c:v>
                </c:pt>
                <c:pt idx="162977">
                  <c:v>4.5103999999999998E-2</c:v>
                </c:pt>
                <c:pt idx="162978">
                  <c:v>4.5103999999999998E-2</c:v>
                </c:pt>
                <c:pt idx="162979">
                  <c:v>4.5103999999999998E-2</c:v>
                </c:pt>
                <c:pt idx="162980">
                  <c:v>4.5102999999999997E-2</c:v>
                </c:pt>
                <c:pt idx="162981">
                  <c:v>4.5102999999999997E-2</c:v>
                </c:pt>
                <c:pt idx="162982">
                  <c:v>4.5102999999999997E-2</c:v>
                </c:pt>
                <c:pt idx="162983">
                  <c:v>4.5102999999999997E-2</c:v>
                </c:pt>
                <c:pt idx="162984">
                  <c:v>4.5102999999999997E-2</c:v>
                </c:pt>
                <c:pt idx="162985">
                  <c:v>4.5102999999999997E-2</c:v>
                </c:pt>
                <c:pt idx="162986">
                  <c:v>4.5102999999999997E-2</c:v>
                </c:pt>
                <c:pt idx="162987">
                  <c:v>4.5102999999999997E-2</c:v>
                </c:pt>
                <c:pt idx="162988">
                  <c:v>4.5102999999999997E-2</c:v>
                </c:pt>
                <c:pt idx="162989">
                  <c:v>4.5102999999999997E-2</c:v>
                </c:pt>
                <c:pt idx="162990">
                  <c:v>4.5102999999999997E-2</c:v>
                </c:pt>
                <c:pt idx="162991">
                  <c:v>4.5102999999999997E-2</c:v>
                </c:pt>
                <c:pt idx="162992">
                  <c:v>4.5103999999999998E-2</c:v>
                </c:pt>
                <c:pt idx="162993">
                  <c:v>4.5103999999999998E-2</c:v>
                </c:pt>
                <c:pt idx="162994">
                  <c:v>4.5103999999999998E-2</c:v>
                </c:pt>
                <c:pt idx="162995">
                  <c:v>4.5104999999999999E-2</c:v>
                </c:pt>
                <c:pt idx="162996">
                  <c:v>4.5106E-2</c:v>
                </c:pt>
                <c:pt idx="162997">
                  <c:v>4.5106E-2</c:v>
                </c:pt>
                <c:pt idx="162998">
                  <c:v>4.5107000000000001E-2</c:v>
                </c:pt>
                <c:pt idx="162999">
                  <c:v>4.5108000000000002E-2</c:v>
                </c:pt>
                <c:pt idx="163000">
                  <c:v>4.5108000000000002E-2</c:v>
                </c:pt>
                <c:pt idx="163001">
                  <c:v>4.5109000000000003E-2</c:v>
                </c:pt>
                <c:pt idx="163002">
                  <c:v>4.5109999999999997E-2</c:v>
                </c:pt>
                <c:pt idx="163003">
                  <c:v>4.5109999999999997E-2</c:v>
                </c:pt>
                <c:pt idx="163004">
                  <c:v>4.5110999999999998E-2</c:v>
                </c:pt>
                <c:pt idx="163005">
                  <c:v>4.5111999999999999E-2</c:v>
                </c:pt>
                <c:pt idx="163006">
                  <c:v>4.5113E-2</c:v>
                </c:pt>
                <c:pt idx="163007">
                  <c:v>4.5114000000000001E-2</c:v>
                </c:pt>
                <c:pt idx="163008">
                  <c:v>4.5115000000000002E-2</c:v>
                </c:pt>
                <c:pt idx="163009">
                  <c:v>4.5116000000000003E-2</c:v>
                </c:pt>
                <c:pt idx="163010">
                  <c:v>4.5116000000000003E-2</c:v>
                </c:pt>
                <c:pt idx="163011">
                  <c:v>4.5116999999999997E-2</c:v>
                </c:pt>
                <c:pt idx="163012">
                  <c:v>4.5117999999999998E-2</c:v>
                </c:pt>
                <c:pt idx="163013">
                  <c:v>4.5118999999999999E-2</c:v>
                </c:pt>
                <c:pt idx="163014">
                  <c:v>4.512E-2</c:v>
                </c:pt>
                <c:pt idx="163015">
                  <c:v>4.512E-2</c:v>
                </c:pt>
                <c:pt idx="163016">
                  <c:v>4.5121000000000001E-2</c:v>
                </c:pt>
                <c:pt idx="163017">
                  <c:v>4.5122000000000002E-2</c:v>
                </c:pt>
                <c:pt idx="163018">
                  <c:v>4.5122000000000002E-2</c:v>
                </c:pt>
                <c:pt idx="163019">
                  <c:v>4.5123000000000003E-2</c:v>
                </c:pt>
                <c:pt idx="163020">
                  <c:v>4.5123999999999997E-2</c:v>
                </c:pt>
                <c:pt idx="163021">
                  <c:v>4.5123999999999997E-2</c:v>
                </c:pt>
                <c:pt idx="163022">
                  <c:v>4.5124999999999998E-2</c:v>
                </c:pt>
                <c:pt idx="163023">
                  <c:v>4.5124999999999998E-2</c:v>
                </c:pt>
                <c:pt idx="163024">
                  <c:v>4.5124999999999998E-2</c:v>
                </c:pt>
                <c:pt idx="163025">
                  <c:v>4.5124999999999998E-2</c:v>
                </c:pt>
                <c:pt idx="163026">
                  <c:v>4.5124999999999998E-2</c:v>
                </c:pt>
                <c:pt idx="163027">
                  <c:v>4.5124999999999998E-2</c:v>
                </c:pt>
                <c:pt idx="163028">
                  <c:v>4.5124999999999998E-2</c:v>
                </c:pt>
                <c:pt idx="163029">
                  <c:v>4.5124999999999998E-2</c:v>
                </c:pt>
                <c:pt idx="163030">
                  <c:v>4.5124999999999998E-2</c:v>
                </c:pt>
                <c:pt idx="163031">
                  <c:v>4.5124999999999998E-2</c:v>
                </c:pt>
                <c:pt idx="163032">
                  <c:v>4.5124999999999998E-2</c:v>
                </c:pt>
                <c:pt idx="163033">
                  <c:v>4.5123999999999997E-2</c:v>
                </c:pt>
                <c:pt idx="163034">
                  <c:v>4.5123999999999997E-2</c:v>
                </c:pt>
                <c:pt idx="163035">
                  <c:v>4.5123000000000003E-2</c:v>
                </c:pt>
                <c:pt idx="163036">
                  <c:v>4.5122000000000002E-2</c:v>
                </c:pt>
                <c:pt idx="163037">
                  <c:v>4.5122000000000002E-2</c:v>
                </c:pt>
                <c:pt idx="163038">
                  <c:v>4.5121000000000001E-2</c:v>
                </c:pt>
                <c:pt idx="163039">
                  <c:v>4.512E-2</c:v>
                </c:pt>
                <c:pt idx="163040">
                  <c:v>4.5118999999999999E-2</c:v>
                </c:pt>
                <c:pt idx="163041">
                  <c:v>4.5117999999999998E-2</c:v>
                </c:pt>
                <c:pt idx="163042">
                  <c:v>4.5116000000000003E-2</c:v>
                </c:pt>
                <c:pt idx="163043">
                  <c:v>4.5115000000000002E-2</c:v>
                </c:pt>
                <c:pt idx="163044">
                  <c:v>4.5114000000000001E-2</c:v>
                </c:pt>
                <c:pt idx="163045">
                  <c:v>4.5113E-2</c:v>
                </c:pt>
                <c:pt idx="163046">
                  <c:v>4.5111999999999999E-2</c:v>
                </c:pt>
                <c:pt idx="163047">
                  <c:v>4.5109999999999997E-2</c:v>
                </c:pt>
                <c:pt idx="163048">
                  <c:v>4.5109000000000003E-2</c:v>
                </c:pt>
                <c:pt idx="163049">
                  <c:v>4.5107000000000001E-2</c:v>
                </c:pt>
                <c:pt idx="163050">
                  <c:v>4.5106E-2</c:v>
                </c:pt>
                <c:pt idx="163051">
                  <c:v>4.5103999999999998E-2</c:v>
                </c:pt>
                <c:pt idx="163052">
                  <c:v>4.5102000000000003E-2</c:v>
                </c:pt>
                <c:pt idx="163053">
                  <c:v>4.5101000000000002E-2</c:v>
                </c:pt>
                <c:pt idx="163054">
                  <c:v>4.5099E-2</c:v>
                </c:pt>
                <c:pt idx="163055">
                  <c:v>4.5097999999999999E-2</c:v>
                </c:pt>
                <c:pt idx="163056">
                  <c:v>4.5095999999999997E-2</c:v>
                </c:pt>
                <c:pt idx="163057">
                  <c:v>4.5095000000000003E-2</c:v>
                </c:pt>
                <c:pt idx="163058">
                  <c:v>4.5093000000000001E-2</c:v>
                </c:pt>
                <c:pt idx="163059">
                  <c:v>4.5090999999999999E-2</c:v>
                </c:pt>
                <c:pt idx="163060">
                  <c:v>4.5089999999999998E-2</c:v>
                </c:pt>
                <c:pt idx="163061">
                  <c:v>4.5088000000000003E-2</c:v>
                </c:pt>
                <c:pt idx="163062">
                  <c:v>4.5086000000000001E-2</c:v>
                </c:pt>
                <c:pt idx="163063">
                  <c:v>4.5085E-2</c:v>
                </c:pt>
                <c:pt idx="163064">
                  <c:v>4.5082999999999998E-2</c:v>
                </c:pt>
                <c:pt idx="163065">
                  <c:v>4.5081999999999997E-2</c:v>
                </c:pt>
                <c:pt idx="163066">
                  <c:v>4.5080000000000002E-2</c:v>
                </c:pt>
                <c:pt idx="163067">
                  <c:v>4.5079000000000001E-2</c:v>
                </c:pt>
                <c:pt idx="163068">
                  <c:v>4.5078E-2</c:v>
                </c:pt>
                <c:pt idx="163069">
                  <c:v>4.5076999999999999E-2</c:v>
                </c:pt>
                <c:pt idx="163070">
                  <c:v>4.5074999999999997E-2</c:v>
                </c:pt>
                <c:pt idx="163071">
                  <c:v>4.5074000000000003E-2</c:v>
                </c:pt>
                <c:pt idx="163072">
                  <c:v>4.5073000000000002E-2</c:v>
                </c:pt>
                <c:pt idx="163073">
                  <c:v>4.5072000000000001E-2</c:v>
                </c:pt>
                <c:pt idx="163074">
                  <c:v>4.5071E-2</c:v>
                </c:pt>
                <c:pt idx="163075">
                  <c:v>4.5069999999999999E-2</c:v>
                </c:pt>
                <c:pt idx="163076">
                  <c:v>4.5068999999999998E-2</c:v>
                </c:pt>
                <c:pt idx="163077">
                  <c:v>4.5067999999999997E-2</c:v>
                </c:pt>
                <c:pt idx="163078">
                  <c:v>4.5067999999999997E-2</c:v>
                </c:pt>
                <c:pt idx="163079">
                  <c:v>4.5067000000000003E-2</c:v>
                </c:pt>
                <c:pt idx="163080">
                  <c:v>4.5067000000000003E-2</c:v>
                </c:pt>
                <c:pt idx="163081">
                  <c:v>4.5066000000000002E-2</c:v>
                </c:pt>
                <c:pt idx="163082">
                  <c:v>4.5066000000000002E-2</c:v>
                </c:pt>
                <c:pt idx="163083">
                  <c:v>4.5066000000000002E-2</c:v>
                </c:pt>
                <c:pt idx="163084">
                  <c:v>4.5065000000000001E-2</c:v>
                </c:pt>
                <c:pt idx="163085">
                  <c:v>4.5065000000000001E-2</c:v>
                </c:pt>
                <c:pt idx="163086">
                  <c:v>4.5065000000000001E-2</c:v>
                </c:pt>
                <c:pt idx="163087">
                  <c:v>4.5065000000000001E-2</c:v>
                </c:pt>
                <c:pt idx="163088">
                  <c:v>4.5065000000000001E-2</c:v>
                </c:pt>
                <c:pt idx="163089">
                  <c:v>4.5065000000000001E-2</c:v>
                </c:pt>
                <c:pt idx="163090">
                  <c:v>4.5065000000000001E-2</c:v>
                </c:pt>
                <c:pt idx="163091">
                  <c:v>4.5066000000000002E-2</c:v>
                </c:pt>
                <c:pt idx="163092">
                  <c:v>4.5066000000000002E-2</c:v>
                </c:pt>
                <c:pt idx="163093">
                  <c:v>4.5067000000000003E-2</c:v>
                </c:pt>
                <c:pt idx="163094">
                  <c:v>4.5067000000000003E-2</c:v>
                </c:pt>
                <c:pt idx="163095">
                  <c:v>4.5067999999999997E-2</c:v>
                </c:pt>
                <c:pt idx="163096">
                  <c:v>4.5067999999999997E-2</c:v>
                </c:pt>
                <c:pt idx="163097">
                  <c:v>4.5068999999999998E-2</c:v>
                </c:pt>
                <c:pt idx="163098">
                  <c:v>4.5069999999999999E-2</c:v>
                </c:pt>
                <c:pt idx="163099">
                  <c:v>4.5069999999999999E-2</c:v>
                </c:pt>
                <c:pt idx="163100">
                  <c:v>4.5071E-2</c:v>
                </c:pt>
                <c:pt idx="163101">
                  <c:v>4.5072000000000001E-2</c:v>
                </c:pt>
                <c:pt idx="163102">
                  <c:v>4.5073000000000002E-2</c:v>
                </c:pt>
                <c:pt idx="163103">
                  <c:v>4.5074999999999997E-2</c:v>
                </c:pt>
                <c:pt idx="163104">
                  <c:v>4.5075999999999998E-2</c:v>
                </c:pt>
                <c:pt idx="163105">
                  <c:v>4.5076999999999999E-2</c:v>
                </c:pt>
                <c:pt idx="163106">
                  <c:v>4.5078E-2</c:v>
                </c:pt>
                <c:pt idx="163107">
                  <c:v>4.5079000000000001E-2</c:v>
                </c:pt>
                <c:pt idx="163108">
                  <c:v>4.5081000000000003E-2</c:v>
                </c:pt>
                <c:pt idx="163109">
                  <c:v>4.5081999999999997E-2</c:v>
                </c:pt>
                <c:pt idx="163110">
                  <c:v>4.5082999999999998E-2</c:v>
                </c:pt>
                <c:pt idx="163111">
                  <c:v>4.5083999999999999E-2</c:v>
                </c:pt>
                <c:pt idx="163112">
                  <c:v>4.5086000000000001E-2</c:v>
                </c:pt>
                <c:pt idx="163113">
                  <c:v>4.5087000000000002E-2</c:v>
                </c:pt>
                <c:pt idx="163114">
                  <c:v>4.5088000000000003E-2</c:v>
                </c:pt>
                <c:pt idx="163115">
                  <c:v>4.5089999999999998E-2</c:v>
                </c:pt>
                <c:pt idx="163116">
                  <c:v>4.5090999999999999E-2</c:v>
                </c:pt>
                <c:pt idx="163117">
                  <c:v>4.5093000000000001E-2</c:v>
                </c:pt>
                <c:pt idx="163118">
                  <c:v>4.5094000000000002E-2</c:v>
                </c:pt>
                <c:pt idx="163119">
                  <c:v>4.5095000000000003E-2</c:v>
                </c:pt>
                <c:pt idx="163120">
                  <c:v>4.5095999999999997E-2</c:v>
                </c:pt>
                <c:pt idx="163121">
                  <c:v>4.5096999999999998E-2</c:v>
                </c:pt>
                <c:pt idx="163122">
                  <c:v>4.5097999999999999E-2</c:v>
                </c:pt>
                <c:pt idx="163123">
                  <c:v>4.5099E-2</c:v>
                </c:pt>
                <c:pt idx="163124">
                  <c:v>4.5100000000000001E-2</c:v>
                </c:pt>
                <c:pt idx="163125">
                  <c:v>4.5100000000000001E-2</c:v>
                </c:pt>
                <c:pt idx="163126">
                  <c:v>4.5101000000000002E-2</c:v>
                </c:pt>
                <c:pt idx="163127">
                  <c:v>4.5101000000000002E-2</c:v>
                </c:pt>
                <c:pt idx="163128">
                  <c:v>4.5101000000000002E-2</c:v>
                </c:pt>
                <c:pt idx="163129">
                  <c:v>4.5101000000000002E-2</c:v>
                </c:pt>
                <c:pt idx="163130">
                  <c:v>4.5101000000000002E-2</c:v>
                </c:pt>
                <c:pt idx="163131">
                  <c:v>4.5100000000000001E-2</c:v>
                </c:pt>
                <c:pt idx="163132">
                  <c:v>4.5099E-2</c:v>
                </c:pt>
                <c:pt idx="163133">
                  <c:v>4.5097999999999999E-2</c:v>
                </c:pt>
                <c:pt idx="163134">
                  <c:v>4.5095999999999997E-2</c:v>
                </c:pt>
                <c:pt idx="163135">
                  <c:v>4.5094000000000002E-2</c:v>
                </c:pt>
                <c:pt idx="163136">
                  <c:v>4.5092E-2</c:v>
                </c:pt>
                <c:pt idx="163137">
                  <c:v>4.5088999999999997E-2</c:v>
                </c:pt>
                <c:pt idx="163138">
                  <c:v>4.5086000000000001E-2</c:v>
                </c:pt>
                <c:pt idx="163139">
                  <c:v>4.5081999999999997E-2</c:v>
                </c:pt>
                <c:pt idx="163140">
                  <c:v>4.5078E-2</c:v>
                </c:pt>
                <c:pt idx="163141">
                  <c:v>4.5073000000000002E-2</c:v>
                </c:pt>
                <c:pt idx="163142">
                  <c:v>4.5067000000000003E-2</c:v>
                </c:pt>
                <c:pt idx="163143">
                  <c:v>4.5060999999999997E-2</c:v>
                </c:pt>
                <c:pt idx="163144">
                  <c:v>4.5054999999999998E-2</c:v>
                </c:pt>
                <c:pt idx="163145">
                  <c:v>4.5046999999999997E-2</c:v>
                </c:pt>
                <c:pt idx="163146">
                  <c:v>4.5039000000000003E-2</c:v>
                </c:pt>
                <c:pt idx="163147">
                  <c:v>4.5030000000000001E-2</c:v>
                </c:pt>
                <c:pt idx="163148">
                  <c:v>4.5020999999999999E-2</c:v>
                </c:pt>
                <c:pt idx="163149">
                  <c:v>4.5011000000000002E-2</c:v>
                </c:pt>
                <c:pt idx="163150">
                  <c:v>4.4999999999999998E-2</c:v>
                </c:pt>
                <c:pt idx="163151">
                  <c:v>4.4988E-2</c:v>
                </c:pt>
                <c:pt idx="163152">
                  <c:v>4.4976000000000002E-2</c:v>
                </c:pt>
                <c:pt idx="163153">
                  <c:v>4.4962000000000002E-2</c:v>
                </c:pt>
                <c:pt idx="163154">
                  <c:v>4.4948000000000002E-2</c:v>
                </c:pt>
                <c:pt idx="163155">
                  <c:v>4.4932E-2</c:v>
                </c:pt>
                <c:pt idx="163156">
                  <c:v>4.4915999999999998E-2</c:v>
                </c:pt>
                <c:pt idx="163157">
                  <c:v>4.4899000000000001E-2</c:v>
                </c:pt>
                <c:pt idx="163158">
                  <c:v>4.4880999999999997E-2</c:v>
                </c:pt>
                <c:pt idx="163159">
                  <c:v>4.4861999999999999E-2</c:v>
                </c:pt>
                <c:pt idx="163160">
                  <c:v>4.4842E-2</c:v>
                </c:pt>
                <c:pt idx="163161">
                  <c:v>4.4821E-2</c:v>
                </c:pt>
                <c:pt idx="163162">
                  <c:v>4.48E-2</c:v>
                </c:pt>
                <c:pt idx="163163">
                  <c:v>4.4776999999999997E-2</c:v>
                </c:pt>
                <c:pt idx="163164">
                  <c:v>4.4754000000000002E-2</c:v>
                </c:pt>
                <c:pt idx="163165">
                  <c:v>4.4728999999999998E-2</c:v>
                </c:pt>
                <c:pt idx="163166">
                  <c:v>4.4704000000000001E-2</c:v>
                </c:pt>
                <c:pt idx="163167">
                  <c:v>4.4678000000000002E-2</c:v>
                </c:pt>
                <c:pt idx="163168">
                  <c:v>4.4651000000000003E-2</c:v>
                </c:pt>
                <c:pt idx="163169">
                  <c:v>4.4623000000000003E-2</c:v>
                </c:pt>
                <c:pt idx="163170">
                  <c:v>4.4594000000000002E-2</c:v>
                </c:pt>
                <c:pt idx="163171">
                  <c:v>4.4565E-2</c:v>
                </c:pt>
                <c:pt idx="163172">
                  <c:v>4.4534999999999998E-2</c:v>
                </c:pt>
                <c:pt idx="163173">
                  <c:v>4.4504000000000002E-2</c:v>
                </c:pt>
                <c:pt idx="163174">
                  <c:v>4.4471999999999998E-2</c:v>
                </c:pt>
                <c:pt idx="163175">
                  <c:v>4.444E-2</c:v>
                </c:pt>
                <c:pt idx="163176">
                  <c:v>4.4407000000000002E-2</c:v>
                </c:pt>
                <c:pt idx="163177">
                  <c:v>4.4373999999999997E-2</c:v>
                </c:pt>
                <c:pt idx="163178">
                  <c:v>4.4339999999999997E-2</c:v>
                </c:pt>
                <c:pt idx="163179">
                  <c:v>4.4305999999999998E-2</c:v>
                </c:pt>
                <c:pt idx="163180">
                  <c:v>4.4270999999999998E-2</c:v>
                </c:pt>
                <c:pt idx="163181">
                  <c:v>4.4235999999999998E-2</c:v>
                </c:pt>
                <c:pt idx="163182">
                  <c:v>4.4200000000000003E-2</c:v>
                </c:pt>
                <c:pt idx="163183">
                  <c:v>4.4165000000000003E-2</c:v>
                </c:pt>
                <c:pt idx="163184">
                  <c:v>4.4129000000000002E-2</c:v>
                </c:pt>
                <c:pt idx="163185">
                  <c:v>4.4093E-2</c:v>
                </c:pt>
                <c:pt idx="163186">
                  <c:v>4.4055999999999998E-2</c:v>
                </c:pt>
                <c:pt idx="163187">
                  <c:v>4.4019999999999997E-2</c:v>
                </c:pt>
                <c:pt idx="163188">
                  <c:v>4.3984000000000002E-2</c:v>
                </c:pt>
                <c:pt idx="163189">
                  <c:v>4.3948000000000001E-2</c:v>
                </c:pt>
                <c:pt idx="163190">
                  <c:v>4.3910999999999999E-2</c:v>
                </c:pt>
                <c:pt idx="163191">
                  <c:v>4.3874999999999997E-2</c:v>
                </c:pt>
                <c:pt idx="163192">
                  <c:v>4.3839000000000003E-2</c:v>
                </c:pt>
                <c:pt idx="163193">
                  <c:v>4.3804000000000003E-2</c:v>
                </c:pt>
                <c:pt idx="163194">
                  <c:v>4.3768000000000001E-2</c:v>
                </c:pt>
                <c:pt idx="163195">
                  <c:v>4.3734000000000002E-2</c:v>
                </c:pt>
                <c:pt idx="163196">
                  <c:v>4.3699000000000002E-2</c:v>
                </c:pt>
                <c:pt idx="163197">
                  <c:v>4.3665000000000002E-2</c:v>
                </c:pt>
                <c:pt idx="163198">
                  <c:v>4.3631999999999997E-2</c:v>
                </c:pt>
                <c:pt idx="163199">
                  <c:v>4.3598999999999999E-2</c:v>
                </c:pt>
                <c:pt idx="163200">
                  <c:v>4.3566000000000001E-2</c:v>
                </c:pt>
                <c:pt idx="163201">
                  <c:v>4.3534000000000003E-2</c:v>
                </c:pt>
                <c:pt idx="163202">
                  <c:v>4.3503E-2</c:v>
                </c:pt>
                <c:pt idx="163203">
                  <c:v>4.3471999999999997E-2</c:v>
                </c:pt>
                <c:pt idx="163204">
                  <c:v>4.3442000000000001E-2</c:v>
                </c:pt>
                <c:pt idx="163205">
                  <c:v>4.3413E-2</c:v>
                </c:pt>
                <c:pt idx="163206">
                  <c:v>4.3385E-2</c:v>
                </c:pt>
                <c:pt idx="163207">
                  <c:v>4.3357E-2</c:v>
                </c:pt>
                <c:pt idx="163208">
                  <c:v>4.3331000000000001E-2</c:v>
                </c:pt>
                <c:pt idx="163209">
                  <c:v>4.3305000000000003E-2</c:v>
                </c:pt>
                <c:pt idx="163210">
                  <c:v>4.3279999999999999E-2</c:v>
                </c:pt>
                <c:pt idx="163211">
                  <c:v>4.3256000000000003E-2</c:v>
                </c:pt>
                <c:pt idx="163212">
                  <c:v>4.3232E-2</c:v>
                </c:pt>
                <c:pt idx="163213">
                  <c:v>4.3209999999999998E-2</c:v>
                </c:pt>
                <c:pt idx="163214">
                  <c:v>4.3187999999999997E-2</c:v>
                </c:pt>
                <c:pt idx="163215">
                  <c:v>4.3166999999999997E-2</c:v>
                </c:pt>
                <c:pt idx="163216">
                  <c:v>4.3147999999999999E-2</c:v>
                </c:pt>
                <c:pt idx="163217">
                  <c:v>4.3129000000000001E-2</c:v>
                </c:pt>
                <c:pt idx="163218">
                  <c:v>4.3110999999999997E-2</c:v>
                </c:pt>
                <c:pt idx="163219">
                  <c:v>4.3094E-2</c:v>
                </c:pt>
                <c:pt idx="163220">
                  <c:v>4.3077999999999998E-2</c:v>
                </c:pt>
                <c:pt idx="163221">
                  <c:v>4.3062000000000003E-2</c:v>
                </c:pt>
                <c:pt idx="163222">
                  <c:v>4.3048000000000003E-2</c:v>
                </c:pt>
                <c:pt idx="163223">
                  <c:v>4.3034000000000003E-2</c:v>
                </c:pt>
                <c:pt idx="163224">
                  <c:v>4.3021999999999998E-2</c:v>
                </c:pt>
                <c:pt idx="163225">
                  <c:v>4.3008999999999999E-2</c:v>
                </c:pt>
                <c:pt idx="163226">
                  <c:v>4.2998000000000001E-2</c:v>
                </c:pt>
                <c:pt idx="163227">
                  <c:v>4.2987999999999998E-2</c:v>
                </c:pt>
                <c:pt idx="163228">
                  <c:v>4.2978000000000002E-2</c:v>
                </c:pt>
                <c:pt idx="163229">
                  <c:v>4.2969E-2</c:v>
                </c:pt>
                <c:pt idx="163230">
                  <c:v>4.2960999999999999E-2</c:v>
                </c:pt>
                <c:pt idx="163231">
                  <c:v>4.2952999999999998E-2</c:v>
                </c:pt>
                <c:pt idx="163232">
                  <c:v>4.2945999999999998E-2</c:v>
                </c:pt>
                <c:pt idx="163233">
                  <c:v>4.2939999999999999E-2</c:v>
                </c:pt>
                <c:pt idx="163234">
                  <c:v>4.2934E-2</c:v>
                </c:pt>
                <c:pt idx="163235">
                  <c:v>4.2928000000000001E-2</c:v>
                </c:pt>
                <c:pt idx="163236">
                  <c:v>4.2923000000000003E-2</c:v>
                </c:pt>
                <c:pt idx="163237">
                  <c:v>4.2918999999999999E-2</c:v>
                </c:pt>
                <c:pt idx="163238">
                  <c:v>4.2915000000000002E-2</c:v>
                </c:pt>
                <c:pt idx="163239">
                  <c:v>4.2910999999999998E-2</c:v>
                </c:pt>
                <c:pt idx="163240">
                  <c:v>4.2908000000000002E-2</c:v>
                </c:pt>
                <c:pt idx="163241">
                  <c:v>4.2904999999999999E-2</c:v>
                </c:pt>
                <c:pt idx="163242">
                  <c:v>4.2902000000000003E-2</c:v>
                </c:pt>
                <c:pt idx="163243">
                  <c:v>4.2900000000000001E-2</c:v>
                </c:pt>
                <c:pt idx="163244">
                  <c:v>4.2897999999999999E-2</c:v>
                </c:pt>
                <c:pt idx="163245">
                  <c:v>4.2895999999999997E-2</c:v>
                </c:pt>
                <c:pt idx="163246">
                  <c:v>4.2894000000000002E-2</c:v>
                </c:pt>
                <c:pt idx="163247">
                  <c:v>4.2893000000000001E-2</c:v>
                </c:pt>
                <c:pt idx="163248">
                  <c:v>4.2890999999999999E-2</c:v>
                </c:pt>
                <c:pt idx="163249">
                  <c:v>4.2889999999999998E-2</c:v>
                </c:pt>
                <c:pt idx="163250">
                  <c:v>4.2888000000000003E-2</c:v>
                </c:pt>
                <c:pt idx="163251">
                  <c:v>4.2886000000000001E-2</c:v>
                </c:pt>
                <c:pt idx="163252">
                  <c:v>4.2885E-2</c:v>
                </c:pt>
                <c:pt idx="163253">
                  <c:v>4.2882999999999998E-2</c:v>
                </c:pt>
                <c:pt idx="163254">
                  <c:v>4.2882000000000003E-2</c:v>
                </c:pt>
                <c:pt idx="163255">
                  <c:v>4.2880000000000001E-2</c:v>
                </c:pt>
                <c:pt idx="163256">
                  <c:v>4.2877999999999999E-2</c:v>
                </c:pt>
                <c:pt idx="163257">
                  <c:v>4.2875999999999997E-2</c:v>
                </c:pt>
                <c:pt idx="163258">
                  <c:v>4.2874000000000002E-2</c:v>
                </c:pt>
                <c:pt idx="163259">
                  <c:v>4.2870999999999999E-2</c:v>
                </c:pt>
                <c:pt idx="163260">
                  <c:v>4.2868000000000003E-2</c:v>
                </c:pt>
                <c:pt idx="163261">
                  <c:v>4.2865E-2</c:v>
                </c:pt>
                <c:pt idx="163262">
                  <c:v>4.2861999999999997E-2</c:v>
                </c:pt>
                <c:pt idx="163263">
                  <c:v>4.2858E-2</c:v>
                </c:pt>
                <c:pt idx="163264">
                  <c:v>4.2854999999999997E-2</c:v>
                </c:pt>
                <c:pt idx="163265">
                  <c:v>4.2851E-2</c:v>
                </c:pt>
                <c:pt idx="163266">
                  <c:v>4.2846000000000002E-2</c:v>
                </c:pt>
                <c:pt idx="163267">
                  <c:v>4.2840999999999997E-2</c:v>
                </c:pt>
                <c:pt idx="163268">
                  <c:v>4.2835999999999999E-2</c:v>
                </c:pt>
                <c:pt idx="163269">
                  <c:v>4.2831000000000001E-2</c:v>
                </c:pt>
                <c:pt idx="163270">
                  <c:v>4.2825000000000002E-2</c:v>
                </c:pt>
                <c:pt idx="163271">
                  <c:v>4.2819000000000003E-2</c:v>
                </c:pt>
                <c:pt idx="163272">
                  <c:v>4.2812999999999997E-2</c:v>
                </c:pt>
                <c:pt idx="163273">
                  <c:v>4.2805999999999997E-2</c:v>
                </c:pt>
                <c:pt idx="163274">
                  <c:v>4.2798000000000003E-2</c:v>
                </c:pt>
                <c:pt idx="163275">
                  <c:v>4.2791000000000003E-2</c:v>
                </c:pt>
                <c:pt idx="163276">
                  <c:v>4.2783000000000002E-2</c:v>
                </c:pt>
                <c:pt idx="163277">
                  <c:v>4.2774E-2</c:v>
                </c:pt>
                <c:pt idx="163278">
                  <c:v>4.2765999999999998E-2</c:v>
                </c:pt>
                <c:pt idx="163279">
                  <c:v>4.2757000000000003E-2</c:v>
                </c:pt>
                <c:pt idx="163280">
                  <c:v>4.2748000000000001E-2</c:v>
                </c:pt>
                <c:pt idx="163281">
                  <c:v>4.2737999999999998E-2</c:v>
                </c:pt>
                <c:pt idx="163282">
                  <c:v>4.2728000000000002E-2</c:v>
                </c:pt>
                <c:pt idx="163283">
                  <c:v>4.2717999999999999E-2</c:v>
                </c:pt>
                <c:pt idx="163284">
                  <c:v>4.2707000000000002E-2</c:v>
                </c:pt>
                <c:pt idx="163285">
                  <c:v>4.2695999999999998E-2</c:v>
                </c:pt>
                <c:pt idx="163286">
                  <c:v>4.2685000000000001E-2</c:v>
                </c:pt>
                <c:pt idx="163287">
                  <c:v>4.2673000000000003E-2</c:v>
                </c:pt>
                <c:pt idx="163288">
                  <c:v>4.2661999999999999E-2</c:v>
                </c:pt>
                <c:pt idx="163289">
                  <c:v>4.265E-2</c:v>
                </c:pt>
                <c:pt idx="163290">
                  <c:v>4.2638000000000002E-2</c:v>
                </c:pt>
                <c:pt idx="163291">
                  <c:v>4.2625999999999997E-2</c:v>
                </c:pt>
                <c:pt idx="163292">
                  <c:v>4.2612999999999998E-2</c:v>
                </c:pt>
                <c:pt idx="163293">
                  <c:v>4.2601E-2</c:v>
                </c:pt>
                <c:pt idx="163294">
                  <c:v>4.2588000000000001E-2</c:v>
                </c:pt>
                <c:pt idx="163295">
                  <c:v>4.2575000000000002E-2</c:v>
                </c:pt>
                <c:pt idx="163296">
                  <c:v>4.2562000000000003E-2</c:v>
                </c:pt>
                <c:pt idx="163297">
                  <c:v>4.2548999999999997E-2</c:v>
                </c:pt>
                <c:pt idx="163298">
                  <c:v>4.2535999999999997E-2</c:v>
                </c:pt>
                <c:pt idx="163299">
                  <c:v>4.2522999999999998E-2</c:v>
                </c:pt>
                <c:pt idx="163300">
                  <c:v>4.2509999999999999E-2</c:v>
                </c:pt>
                <c:pt idx="163301">
                  <c:v>4.2497E-2</c:v>
                </c:pt>
                <c:pt idx="163302">
                  <c:v>4.2483E-2</c:v>
                </c:pt>
                <c:pt idx="163303">
                  <c:v>4.2470000000000001E-2</c:v>
                </c:pt>
                <c:pt idx="163304">
                  <c:v>4.2457000000000002E-2</c:v>
                </c:pt>
                <c:pt idx="163305">
                  <c:v>4.2444000000000003E-2</c:v>
                </c:pt>
                <c:pt idx="163306">
                  <c:v>4.2431000000000003E-2</c:v>
                </c:pt>
                <c:pt idx="163307">
                  <c:v>4.2417999999999997E-2</c:v>
                </c:pt>
                <c:pt idx="163308">
                  <c:v>4.2405999999999999E-2</c:v>
                </c:pt>
                <c:pt idx="163309">
                  <c:v>4.2393E-2</c:v>
                </c:pt>
                <c:pt idx="163310">
                  <c:v>4.2380000000000001E-2</c:v>
                </c:pt>
                <c:pt idx="163311">
                  <c:v>4.2368000000000003E-2</c:v>
                </c:pt>
                <c:pt idx="163312">
                  <c:v>4.2354999999999997E-2</c:v>
                </c:pt>
                <c:pt idx="163313">
                  <c:v>4.2342999999999999E-2</c:v>
                </c:pt>
                <c:pt idx="163314">
                  <c:v>4.2332000000000002E-2</c:v>
                </c:pt>
                <c:pt idx="163315">
                  <c:v>4.2320000000000003E-2</c:v>
                </c:pt>
                <c:pt idx="163316">
                  <c:v>4.2307999999999998E-2</c:v>
                </c:pt>
                <c:pt idx="163317">
                  <c:v>4.2297000000000001E-2</c:v>
                </c:pt>
                <c:pt idx="163318">
                  <c:v>4.2285999999999997E-2</c:v>
                </c:pt>
                <c:pt idx="163319">
                  <c:v>4.2275E-2</c:v>
                </c:pt>
                <c:pt idx="163320">
                  <c:v>4.2264000000000003E-2</c:v>
                </c:pt>
                <c:pt idx="163321">
                  <c:v>4.2254E-2</c:v>
                </c:pt>
                <c:pt idx="163322">
                  <c:v>4.2243999999999997E-2</c:v>
                </c:pt>
                <c:pt idx="163323">
                  <c:v>4.2234000000000001E-2</c:v>
                </c:pt>
                <c:pt idx="163324">
                  <c:v>4.2223999999999998E-2</c:v>
                </c:pt>
                <c:pt idx="163325">
                  <c:v>4.2215000000000003E-2</c:v>
                </c:pt>
                <c:pt idx="163326">
                  <c:v>4.2206E-2</c:v>
                </c:pt>
                <c:pt idx="163327">
                  <c:v>4.2196999999999998E-2</c:v>
                </c:pt>
                <c:pt idx="163328">
                  <c:v>4.2188000000000003E-2</c:v>
                </c:pt>
                <c:pt idx="163329">
                  <c:v>4.2180000000000002E-2</c:v>
                </c:pt>
                <c:pt idx="163330">
                  <c:v>4.2172000000000001E-2</c:v>
                </c:pt>
                <c:pt idx="163331">
                  <c:v>4.2164E-2</c:v>
                </c:pt>
                <c:pt idx="163332">
                  <c:v>4.2155999999999999E-2</c:v>
                </c:pt>
                <c:pt idx="163333">
                  <c:v>4.2148999999999999E-2</c:v>
                </c:pt>
                <c:pt idx="163334">
                  <c:v>4.2141999999999999E-2</c:v>
                </c:pt>
                <c:pt idx="163335">
                  <c:v>4.2134999999999999E-2</c:v>
                </c:pt>
                <c:pt idx="163336">
                  <c:v>4.2129E-2</c:v>
                </c:pt>
                <c:pt idx="163337">
                  <c:v>4.2122E-2</c:v>
                </c:pt>
                <c:pt idx="163338">
                  <c:v>4.2116000000000001E-2</c:v>
                </c:pt>
                <c:pt idx="163339">
                  <c:v>4.2111000000000003E-2</c:v>
                </c:pt>
                <c:pt idx="163340">
                  <c:v>4.2104999999999997E-2</c:v>
                </c:pt>
                <c:pt idx="163341">
                  <c:v>4.2099999999999999E-2</c:v>
                </c:pt>
                <c:pt idx="163342">
                  <c:v>4.2095E-2</c:v>
                </c:pt>
                <c:pt idx="163343">
                  <c:v>4.2090000000000002E-2</c:v>
                </c:pt>
                <c:pt idx="163344">
                  <c:v>4.2085999999999998E-2</c:v>
                </c:pt>
                <c:pt idx="163345">
                  <c:v>4.2081E-2</c:v>
                </c:pt>
                <c:pt idx="163346">
                  <c:v>4.2077000000000003E-2</c:v>
                </c:pt>
                <c:pt idx="163347">
                  <c:v>4.2072999999999999E-2</c:v>
                </c:pt>
                <c:pt idx="163348">
                  <c:v>4.2070000000000003E-2</c:v>
                </c:pt>
                <c:pt idx="163349">
                  <c:v>4.2067E-2</c:v>
                </c:pt>
                <c:pt idx="163350">
                  <c:v>4.2063999999999997E-2</c:v>
                </c:pt>
                <c:pt idx="163351">
                  <c:v>4.2061000000000001E-2</c:v>
                </c:pt>
                <c:pt idx="163352">
                  <c:v>4.2057999999999998E-2</c:v>
                </c:pt>
                <c:pt idx="163353">
                  <c:v>4.2056000000000003E-2</c:v>
                </c:pt>
                <c:pt idx="163354">
                  <c:v>4.2053E-2</c:v>
                </c:pt>
                <c:pt idx="163355">
                  <c:v>4.2050999999999998E-2</c:v>
                </c:pt>
                <c:pt idx="163356">
                  <c:v>4.2049000000000003E-2</c:v>
                </c:pt>
                <c:pt idx="163357">
                  <c:v>4.2047000000000001E-2</c:v>
                </c:pt>
                <c:pt idx="163358">
                  <c:v>4.2046E-2</c:v>
                </c:pt>
                <c:pt idx="163359">
                  <c:v>4.2044999999999999E-2</c:v>
                </c:pt>
                <c:pt idx="163360">
                  <c:v>4.2043999999999998E-2</c:v>
                </c:pt>
                <c:pt idx="163361">
                  <c:v>4.2042999999999997E-2</c:v>
                </c:pt>
                <c:pt idx="163362">
                  <c:v>4.2042000000000003E-2</c:v>
                </c:pt>
                <c:pt idx="163363">
                  <c:v>4.2041000000000002E-2</c:v>
                </c:pt>
                <c:pt idx="163364">
                  <c:v>4.2041000000000002E-2</c:v>
                </c:pt>
                <c:pt idx="163365">
                  <c:v>4.2041000000000002E-2</c:v>
                </c:pt>
                <c:pt idx="163366">
                  <c:v>4.2041000000000002E-2</c:v>
                </c:pt>
                <c:pt idx="163367">
                  <c:v>4.2041000000000002E-2</c:v>
                </c:pt>
                <c:pt idx="163368">
                  <c:v>4.2041000000000002E-2</c:v>
                </c:pt>
                <c:pt idx="163369">
                  <c:v>4.2041000000000002E-2</c:v>
                </c:pt>
                <c:pt idx="163370">
                  <c:v>4.2041000000000002E-2</c:v>
                </c:pt>
                <c:pt idx="163371">
                  <c:v>4.2042000000000003E-2</c:v>
                </c:pt>
                <c:pt idx="163372">
                  <c:v>4.2042999999999997E-2</c:v>
                </c:pt>
                <c:pt idx="163373">
                  <c:v>4.2043999999999998E-2</c:v>
                </c:pt>
                <c:pt idx="163374">
                  <c:v>4.2044999999999999E-2</c:v>
                </c:pt>
                <c:pt idx="163375">
                  <c:v>4.2046E-2</c:v>
                </c:pt>
                <c:pt idx="163376">
                  <c:v>4.2047000000000001E-2</c:v>
                </c:pt>
                <c:pt idx="163377">
                  <c:v>4.2048000000000002E-2</c:v>
                </c:pt>
                <c:pt idx="163378">
                  <c:v>4.2049999999999997E-2</c:v>
                </c:pt>
                <c:pt idx="163379">
                  <c:v>4.2050999999999998E-2</c:v>
                </c:pt>
                <c:pt idx="163380">
                  <c:v>4.2051999999999999E-2</c:v>
                </c:pt>
                <c:pt idx="163381">
                  <c:v>4.2054000000000001E-2</c:v>
                </c:pt>
                <c:pt idx="163382">
                  <c:v>4.2055000000000002E-2</c:v>
                </c:pt>
                <c:pt idx="163383">
                  <c:v>4.2056999999999997E-2</c:v>
                </c:pt>
                <c:pt idx="163384">
                  <c:v>4.2058999999999999E-2</c:v>
                </c:pt>
                <c:pt idx="163385">
                  <c:v>4.206E-2</c:v>
                </c:pt>
                <c:pt idx="163386">
                  <c:v>4.2062000000000002E-2</c:v>
                </c:pt>
                <c:pt idx="163387">
                  <c:v>4.2063999999999997E-2</c:v>
                </c:pt>
                <c:pt idx="163388">
                  <c:v>4.2064999999999998E-2</c:v>
                </c:pt>
                <c:pt idx="163389">
                  <c:v>4.2067E-2</c:v>
                </c:pt>
                <c:pt idx="163390">
                  <c:v>4.2069000000000002E-2</c:v>
                </c:pt>
                <c:pt idx="163391">
                  <c:v>4.2070000000000003E-2</c:v>
                </c:pt>
                <c:pt idx="163392">
                  <c:v>4.2071999999999998E-2</c:v>
                </c:pt>
                <c:pt idx="163393">
                  <c:v>4.2072999999999999E-2</c:v>
                </c:pt>
                <c:pt idx="163394">
                  <c:v>4.2075000000000001E-2</c:v>
                </c:pt>
                <c:pt idx="163395">
                  <c:v>4.2077000000000003E-2</c:v>
                </c:pt>
                <c:pt idx="163396">
                  <c:v>4.2077999999999997E-2</c:v>
                </c:pt>
                <c:pt idx="163397">
                  <c:v>4.2079999999999999E-2</c:v>
                </c:pt>
                <c:pt idx="163398">
                  <c:v>4.2081E-2</c:v>
                </c:pt>
                <c:pt idx="163399">
                  <c:v>4.2082000000000001E-2</c:v>
                </c:pt>
                <c:pt idx="163400">
                  <c:v>4.2083000000000002E-2</c:v>
                </c:pt>
                <c:pt idx="163401">
                  <c:v>4.2084000000000003E-2</c:v>
                </c:pt>
                <c:pt idx="163402">
                  <c:v>4.2084999999999997E-2</c:v>
                </c:pt>
                <c:pt idx="163403">
                  <c:v>4.2085999999999998E-2</c:v>
                </c:pt>
                <c:pt idx="163404">
                  <c:v>4.2086999999999999E-2</c:v>
                </c:pt>
                <c:pt idx="163405">
                  <c:v>4.2086999999999999E-2</c:v>
                </c:pt>
                <c:pt idx="163406">
                  <c:v>4.2088E-2</c:v>
                </c:pt>
                <c:pt idx="163407">
                  <c:v>4.2088E-2</c:v>
                </c:pt>
                <c:pt idx="163408">
                  <c:v>4.2089000000000001E-2</c:v>
                </c:pt>
                <c:pt idx="163409">
                  <c:v>4.2089000000000001E-2</c:v>
                </c:pt>
                <c:pt idx="163410">
                  <c:v>4.2089000000000001E-2</c:v>
                </c:pt>
                <c:pt idx="163411">
                  <c:v>4.2089000000000001E-2</c:v>
                </c:pt>
                <c:pt idx="163412">
                  <c:v>4.2089000000000001E-2</c:v>
                </c:pt>
                <c:pt idx="163413">
                  <c:v>4.2089000000000001E-2</c:v>
                </c:pt>
                <c:pt idx="163414">
                  <c:v>4.2088E-2</c:v>
                </c:pt>
                <c:pt idx="163415">
                  <c:v>4.2088E-2</c:v>
                </c:pt>
                <c:pt idx="163416">
                  <c:v>4.2086999999999999E-2</c:v>
                </c:pt>
                <c:pt idx="163417">
                  <c:v>4.2086999999999999E-2</c:v>
                </c:pt>
                <c:pt idx="163418">
                  <c:v>4.2085999999999998E-2</c:v>
                </c:pt>
                <c:pt idx="163419">
                  <c:v>4.2084999999999997E-2</c:v>
                </c:pt>
                <c:pt idx="163420">
                  <c:v>4.2084000000000003E-2</c:v>
                </c:pt>
                <c:pt idx="163421">
                  <c:v>4.2083000000000002E-2</c:v>
                </c:pt>
                <c:pt idx="163422">
                  <c:v>4.2082000000000001E-2</c:v>
                </c:pt>
                <c:pt idx="163423">
                  <c:v>4.2081E-2</c:v>
                </c:pt>
                <c:pt idx="163424">
                  <c:v>4.2078999999999998E-2</c:v>
                </c:pt>
                <c:pt idx="163425">
                  <c:v>4.2077999999999997E-2</c:v>
                </c:pt>
                <c:pt idx="163426">
                  <c:v>4.2076000000000002E-2</c:v>
                </c:pt>
                <c:pt idx="163427">
                  <c:v>4.2075000000000001E-2</c:v>
                </c:pt>
                <c:pt idx="163428">
                  <c:v>4.2072999999999999E-2</c:v>
                </c:pt>
                <c:pt idx="163429">
                  <c:v>4.2070999999999997E-2</c:v>
                </c:pt>
                <c:pt idx="163430">
                  <c:v>4.2070000000000003E-2</c:v>
                </c:pt>
                <c:pt idx="163431">
                  <c:v>4.2068000000000001E-2</c:v>
                </c:pt>
                <c:pt idx="163432">
                  <c:v>4.2065999999999999E-2</c:v>
                </c:pt>
                <c:pt idx="163433">
                  <c:v>4.2063999999999997E-2</c:v>
                </c:pt>
                <c:pt idx="163434">
                  <c:v>4.2062000000000002E-2</c:v>
                </c:pt>
                <c:pt idx="163435">
                  <c:v>4.206E-2</c:v>
                </c:pt>
                <c:pt idx="163436">
                  <c:v>4.2057999999999998E-2</c:v>
                </c:pt>
                <c:pt idx="163437">
                  <c:v>4.2056000000000003E-2</c:v>
                </c:pt>
                <c:pt idx="163438">
                  <c:v>4.2054000000000001E-2</c:v>
                </c:pt>
                <c:pt idx="163439">
                  <c:v>4.2051999999999999E-2</c:v>
                </c:pt>
                <c:pt idx="163440">
                  <c:v>4.2049000000000003E-2</c:v>
                </c:pt>
                <c:pt idx="163441">
                  <c:v>4.2047000000000001E-2</c:v>
                </c:pt>
                <c:pt idx="163442">
                  <c:v>4.2044999999999999E-2</c:v>
                </c:pt>
                <c:pt idx="163443">
                  <c:v>4.2042999999999997E-2</c:v>
                </c:pt>
                <c:pt idx="163444">
                  <c:v>4.2041000000000002E-2</c:v>
                </c:pt>
                <c:pt idx="163445">
                  <c:v>4.2039E-2</c:v>
                </c:pt>
                <c:pt idx="163446">
                  <c:v>4.2035999999999997E-2</c:v>
                </c:pt>
                <c:pt idx="163447">
                  <c:v>4.2034000000000002E-2</c:v>
                </c:pt>
                <c:pt idx="163448">
                  <c:v>4.2032E-2</c:v>
                </c:pt>
                <c:pt idx="163449">
                  <c:v>4.2028999999999997E-2</c:v>
                </c:pt>
                <c:pt idx="163450">
                  <c:v>4.2027000000000002E-2</c:v>
                </c:pt>
                <c:pt idx="163451">
                  <c:v>4.2025E-2</c:v>
                </c:pt>
                <c:pt idx="163452">
                  <c:v>4.2021999999999997E-2</c:v>
                </c:pt>
                <c:pt idx="163453">
                  <c:v>4.2020000000000002E-2</c:v>
                </c:pt>
                <c:pt idx="163454">
                  <c:v>4.2018E-2</c:v>
                </c:pt>
                <c:pt idx="163455">
                  <c:v>4.2015999999999998E-2</c:v>
                </c:pt>
                <c:pt idx="163456">
                  <c:v>4.2014000000000003E-2</c:v>
                </c:pt>
                <c:pt idx="163457">
                  <c:v>4.2011E-2</c:v>
                </c:pt>
                <c:pt idx="163458">
                  <c:v>4.2008999999999998E-2</c:v>
                </c:pt>
                <c:pt idx="163459">
                  <c:v>4.2007000000000003E-2</c:v>
                </c:pt>
                <c:pt idx="163460">
                  <c:v>4.2004E-2</c:v>
                </c:pt>
                <c:pt idx="163461">
                  <c:v>4.2001999999999998E-2</c:v>
                </c:pt>
                <c:pt idx="163462">
                  <c:v>4.2000000000000003E-2</c:v>
                </c:pt>
                <c:pt idx="163463">
                  <c:v>4.1997E-2</c:v>
                </c:pt>
                <c:pt idx="163464">
                  <c:v>4.1994999999999998E-2</c:v>
                </c:pt>
                <c:pt idx="163465">
                  <c:v>4.1992000000000002E-2</c:v>
                </c:pt>
                <c:pt idx="163466">
                  <c:v>4.199E-2</c:v>
                </c:pt>
                <c:pt idx="163467">
                  <c:v>4.1987999999999998E-2</c:v>
                </c:pt>
                <c:pt idx="163468">
                  <c:v>4.1986000000000002E-2</c:v>
                </c:pt>
                <c:pt idx="163469">
                  <c:v>4.1982999999999999E-2</c:v>
                </c:pt>
                <c:pt idx="163470">
                  <c:v>4.1980999999999997E-2</c:v>
                </c:pt>
                <c:pt idx="163471">
                  <c:v>4.1978000000000001E-2</c:v>
                </c:pt>
                <c:pt idx="163472">
                  <c:v>4.1975999999999999E-2</c:v>
                </c:pt>
                <c:pt idx="163473">
                  <c:v>4.1973000000000003E-2</c:v>
                </c:pt>
                <c:pt idx="163474">
                  <c:v>4.1971000000000001E-2</c:v>
                </c:pt>
                <c:pt idx="163475">
                  <c:v>4.1967999999999998E-2</c:v>
                </c:pt>
                <c:pt idx="163476">
                  <c:v>4.1966000000000003E-2</c:v>
                </c:pt>
                <c:pt idx="163477">
                  <c:v>4.1963E-2</c:v>
                </c:pt>
                <c:pt idx="163478">
                  <c:v>4.1960999999999998E-2</c:v>
                </c:pt>
                <c:pt idx="163479">
                  <c:v>4.1959000000000003E-2</c:v>
                </c:pt>
                <c:pt idx="163480">
                  <c:v>4.1956E-2</c:v>
                </c:pt>
                <c:pt idx="163481">
                  <c:v>4.1953999999999998E-2</c:v>
                </c:pt>
                <c:pt idx="163482">
                  <c:v>4.1951000000000002E-2</c:v>
                </c:pt>
                <c:pt idx="163483">
                  <c:v>4.1949E-2</c:v>
                </c:pt>
                <c:pt idx="163484">
                  <c:v>4.1945999999999997E-2</c:v>
                </c:pt>
                <c:pt idx="163485">
                  <c:v>4.1943000000000001E-2</c:v>
                </c:pt>
                <c:pt idx="163486">
                  <c:v>4.1940999999999999E-2</c:v>
                </c:pt>
                <c:pt idx="163487">
                  <c:v>4.1938000000000003E-2</c:v>
                </c:pt>
                <c:pt idx="163488">
                  <c:v>4.1936000000000001E-2</c:v>
                </c:pt>
                <c:pt idx="163489">
                  <c:v>4.1932999999999998E-2</c:v>
                </c:pt>
                <c:pt idx="163490">
                  <c:v>4.1931000000000003E-2</c:v>
                </c:pt>
                <c:pt idx="163491">
                  <c:v>4.1928E-2</c:v>
                </c:pt>
                <c:pt idx="163492">
                  <c:v>4.1925999999999998E-2</c:v>
                </c:pt>
                <c:pt idx="163493">
                  <c:v>4.1923000000000002E-2</c:v>
                </c:pt>
                <c:pt idx="163494">
                  <c:v>4.1921E-2</c:v>
                </c:pt>
                <c:pt idx="163495">
                  <c:v>4.1918999999999998E-2</c:v>
                </c:pt>
                <c:pt idx="163496">
                  <c:v>4.1916000000000002E-2</c:v>
                </c:pt>
                <c:pt idx="163497">
                  <c:v>4.1914E-2</c:v>
                </c:pt>
                <c:pt idx="163498">
                  <c:v>4.1910999999999997E-2</c:v>
                </c:pt>
                <c:pt idx="163499">
                  <c:v>4.1909000000000002E-2</c:v>
                </c:pt>
                <c:pt idx="163500">
                  <c:v>4.1905999999999999E-2</c:v>
                </c:pt>
                <c:pt idx="163501">
                  <c:v>4.1903999999999997E-2</c:v>
                </c:pt>
                <c:pt idx="163502">
                  <c:v>4.1902000000000002E-2</c:v>
                </c:pt>
                <c:pt idx="163503">
                  <c:v>4.19E-2</c:v>
                </c:pt>
                <c:pt idx="163504">
                  <c:v>4.1896999999999997E-2</c:v>
                </c:pt>
                <c:pt idx="163505">
                  <c:v>4.1895000000000002E-2</c:v>
                </c:pt>
                <c:pt idx="163506">
                  <c:v>4.1893E-2</c:v>
                </c:pt>
                <c:pt idx="163507">
                  <c:v>4.1890999999999998E-2</c:v>
                </c:pt>
                <c:pt idx="163508">
                  <c:v>4.1889000000000003E-2</c:v>
                </c:pt>
                <c:pt idx="163509">
                  <c:v>4.1887000000000001E-2</c:v>
                </c:pt>
                <c:pt idx="163510">
                  <c:v>4.1883999999999998E-2</c:v>
                </c:pt>
                <c:pt idx="163511">
                  <c:v>4.1882000000000003E-2</c:v>
                </c:pt>
                <c:pt idx="163512">
                  <c:v>4.1880000000000001E-2</c:v>
                </c:pt>
                <c:pt idx="163513">
                  <c:v>4.1879E-2</c:v>
                </c:pt>
                <c:pt idx="163514">
                  <c:v>4.1876999999999998E-2</c:v>
                </c:pt>
                <c:pt idx="163515">
                  <c:v>4.1875000000000002E-2</c:v>
                </c:pt>
                <c:pt idx="163516">
                  <c:v>4.1873E-2</c:v>
                </c:pt>
                <c:pt idx="163517">
                  <c:v>4.1870999999999998E-2</c:v>
                </c:pt>
                <c:pt idx="163518">
                  <c:v>4.1869999999999997E-2</c:v>
                </c:pt>
                <c:pt idx="163519">
                  <c:v>4.1868000000000002E-2</c:v>
                </c:pt>
                <c:pt idx="163520">
                  <c:v>4.1866E-2</c:v>
                </c:pt>
                <c:pt idx="163521">
                  <c:v>4.1864999999999999E-2</c:v>
                </c:pt>
                <c:pt idx="163522">
                  <c:v>4.1862999999999997E-2</c:v>
                </c:pt>
                <c:pt idx="163523">
                  <c:v>4.1862000000000003E-2</c:v>
                </c:pt>
                <c:pt idx="163524">
                  <c:v>4.1860000000000001E-2</c:v>
                </c:pt>
                <c:pt idx="163525">
                  <c:v>4.1859E-2</c:v>
                </c:pt>
                <c:pt idx="163526">
                  <c:v>4.1856999999999998E-2</c:v>
                </c:pt>
                <c:pt idx="163527">
                  <c:v>4.1855999999999997E-2</c:v>
                </c:pt>
                <c:pt idx="163528">
                  <c:v>4.1855000000000003E-2</c:v>
                </c:pt>
                <c:pt idx="163529">
                  <c:v>4.1854000000000002E-2</c:v>
                </c:pt>
                <c:pt idx="163530">
                  <c:v>4.1852E-2</c:v>
                </c:pt>
                <c:pt idx="163531">
                  <c:v>4.1850999999999999E-2</c:v>
                </c:pt>
                <c:pt idx="163532">
                  <c:v>4.1849999999999998E-2</c:v>
                </c:pt>
                <c:pt idx="163533">
                  <c:v>4.1848999999999997E-2</c:v>
                </c:pt>
                <c:pt idx="163534">
                  <c:v>4.1848000000000003E-2</c:v>
                </c:pt>
                <c:pt idx="163535">
                  <c:v>4.1847000000000002E-2</c:v>
                </c:pt>
                <c:pt idx="163536">
                  <c:v>4.1846000000000001E-2</c:v>
                </c:pt>
                <c:pt idx="163537">
                  <c:v>4.1845E-2</c:v>
                </c:pt>
                <c:pt idx="163538">
                  <c:v>4.1843999999999999E-2</c:v>
                </c:pt>
                <c:pt idx="163539">
                  <c:v>4.1842999999999998E-2</c:v>
                </c:pt>
                <c:pt idx="163540">
                  <c:v>4.1841999999999997E-2</c:v>
                </c:pt>
                <c:pt idx="163541">
                  <c:v>4.1841000000000003E-2</c:v>
                </c:pt>
                <c:pt idx="163542">
                  <c:v>4.1840000000000002E-2</c:v>
                </c:pt>
                <c:pt idx="163543">
                  <c:v>4.1839000000000001E-2</c:v>
                </c:pt>
                <c:pt idx="163544">
                  <c:v>4.1838E-2</c:v>
                </c:pt>
                <c:pt idx="163545">
                  <c:v>4.1836999999999999E-2</c:v>
                </c:pt>
                <c:pt idx="163546">
                  <c:v>4.1835999999999998E-2</c:v>
                </c:pt>
                <c:pt idx="163547">
                  <c:v>4.1834999999999997E-2</c:v>
                </c:pt>
                <c:pt idx="163548">
                  <c:v>4.1834000000000003E-2</c:v>
                </c:pt>
                <c:pt idx="163549">
                  <c:v>4.1833000000000002E-2</c:v>
                </c:pt>
                <c:pt idx="163550">
                  <c:v>4.1832000000000001E-2</c:v>
                </c:pt>
                <c:pt idx="163551">
                  <c:v>4.1831E-2</c:v>
                </c:pt>
                <c:pt idx="163552">
                  <c:v>4.1829999999999999E-2</c:v>
                </c:pt>
                <c:pt idx="163553">
                  <c:v>4.1828999999999998E-2</c:v>
                </c:pt>
                <c:pt idx="163554">
                  <c:v>4.1827000000000003E-2</c:v>
                </c:pt>
                <c:pt idx="163555">
                  <c:v>4.1826000000000002E-2</c:v>
                </c:pt>
                <c:pt idx="163556">
                  <c:v>4.1825000000000001E-2</c:v>
                </c:pt>
                <c:pt idx="163557">
                  <c:v>4.1822999999999999E-2</c:v>
                </c:pt>
                <c:pt idx="163558">
                  <c:v>4.1821999999999998E-2</c:v>
                </c:pt>
                <c:pt idx="163559">
                  <c:v>4.1820999999999997E-2</c:v>
                </c:pt>
                <c:pt idx="163560">
                  <c:v>4.1820000000000003E-2</c:v>
                </c:pt>
                <c:pt idx="163561">
                  <c:v>4.1818000000000001E-2</c:v>
                </c:pt>
                <c:pt idx="163562">
                  <c:v>4.1817E-2</c:v>
                </c:pt>
                <c:pt idx="163563">
                  <c:v>4.1815999999999999E-2</c:v>
                </c:pt>
                <c:pt idx="163564">
                  <c:v>4.1813999999999997E-2</c:v>
                </c:pt>
                <c:pt idx="163565">
                  <c:v>4.1813000000000003E-2</c:v>
                </c:pt>
                <c:pt idx="163566">
                  <c:v>4.1811000000000001E-2</c:v>
                </c:pt>
                <c:pt idx="163567">
                  <c:v>4.1808999999999999E-2</c:v>
                </c:pt>
                <c:pt idx="163568">
                  <c:v>4.1807999999999998E-2</c:v>
                </c:pt>
                <c:pt idx="163569">
                  <c:v>4.1806000000000003E-2</c:v>
                </c:pt>
                <c:pt idx="163570">
                  <c:v>4.1805000000000002E-2</c:v>
                </c:pt>
                <c:pt idx="163571">
                  <c:v>4.1803E-2</c:v>
                </c:pt>
                <c:pt idx="163572">
                  <c:v>4.1801999999999999E-2</c:v>
                </c:pt>
                <c:pt idx="163573">
                  <c:v>4.1799999999999997E-2</c:v>
                </c:pt>
                <c:pt idx="163574">
                  <c:v>4.1798000000000002E-2</c:v>
                </c:pt>
                <c:pt idx="163575">
                  <c:v>4.1797000000000001E-2</c:v>
                </c:pt>
                <c:pt idx="163576">
                  <c:v>4.1794999999999999E-2</c:v>
                </c:pt>
                <c:pt idx="163577">
                  <c:v>4.1792999999999997E-2</c:v>
                </c:pt>
                <c:pt idx="163578">
                  <c:v>4.1792000000000003E-2</c:v>
                </c:pt>
                <c:pt idx="163579">
                  <c:v>4.1790000000000001E-2</c:v>
                </c:pt>
                <c:pt idx="163580">
                  <c:v>4.1787999999999999E-2</c:v>
                </c:pt>
                <c:pt idx="163581">
                  <c:v>4.1785999999999997E-2</c:v>
                </c:pt>
                <c:pt idx="163582">
                  <c:v>4.1785000000000003E-2</c:v>
                </c:pt>
                <c:pt idx="163583">
                  <c:v>4.1783000000000001E-2</c:v>
                </c:pt>
                <c:pt idx="163584">
                  <c:v>4.1780999999999999E-2</c:v>
                </c:pt>
                <c:pt idx="163585">
                  <c:v>4.1779999999999998E-2</c:v>
                </c:pt>
                <c:pt idx="163586">
                  <c:v>4.1778000000000003E-2</c:v>
                </c:pt>
                <c:pt idx="163587">
                  <c:v>4.1776000000000001E-2</c:v>
                </c:pt>
                <c:pt idx="163588">
                  <c:v>4.1773999999999999E-2</c:v>
                </c:pt>
                <c:pt idx="163589">
                  <c:v>4.1772999999999998E-2</c:v>
                </c:pt>
                <c:pt idx="163590">
                  <c:v>4.1771000000000003E-2</c:v>
                </c:pt>
                <c:pt idx="163591">
                  <c:v>4.1769000000000001E-2</c:v>
                </c:pt>
                <c:pt idx="163592">
                  <c:v>4.1766999999999999E-2</c:v>
                </c:pt>
                <c:pt idx="163593">
                  <c:v>4.1764999999999997E-2</c:v>
                </c:pt>
                <c:pt idx="163594">
                  <c:v>4.1763000000000002E-2</c:v>
                </c:pt>
                <c:pt idx="163595">
                  <c:v>4.1761E-2</c:v>
                </c:pt>
                <c:pt idx="163596">
                  <c:v>4.1758999999999998E-2</c:v>
                </c:pt>
                <c:pt idx="163597">
                  <c:v>4.1757000000000002E-2</c:v>
                </c:pt>
                <c:pt idx="163598">
                  <c:v>4.1755E-2</c:v>
                </c:pt>
                <c:pt idx="163599">
                  <c:v>4.1752999999999998E-2</c:v>
                </c:pt>
                <c:pt idx="163600">
                  <c:v>4.1751000000000003E-2</c:v>
                </c:pt>
                <c:pt idx="163601">
                  <c:v>4.1749000000000001E-2</c:v>
                </c:pt>
                <c:pt idx="163602">
                  <c:v>4.1746999999999999E-2</c:v>
                </c:pt>
                <c:pt idx="163603">
                  <c:v>4.1744999999999997E-2</c:v>
                </c:pt>
                <c:pt idx="163604">
                  <c:v>4.1743000000000002E-2</c:v>
                </c:pt>
                <c:pt idx="163605">
                  <c:v>4.1739999999999999E-2</c:v>
                </c:pt>
                <c:pt idx="163606">
                  <c:v>4.1737999999999997E-2</c:v>
                </c:pt>
                <c:pt idx="163607">
                  <c:v>4.1736000000000002E-2</c:v>
                </c:pt>
                <c:pt idx="163608">
                  <c:v>4.1734E-2</c:v>
                </c:pt>
                <c:pt idx="163609">
                  <c:v>4.1731999999999998E-2</c:v>
                </c:pt>
                <c:pt idx="163610">
                  <c:v>4.1730000000000003E-2</c:v>
                </c:pt>
                <c:pt idx="163611">
                  <c:v>4.1728000000000001E-2</c:v>
                </c:pt>
                <c:pt idx="163612">
                  <c:v>4.1724999999999998E-2</c:v>
                </c:pt>
                <c:pt idx="163613">
                  <c:v>4.1723000000000003E-2</c:v>
                </c:pt>
                <c:pt idx="163614">
                  <c:v>4.1721000000000001E-2</c:v>
                </c:pt>
                <c:pt idx="163615">
                  <c:v>4.1717999999999998E-2</c:v>
                </c:pt>
                <c:pt idx="163616">
                  <c:v>4.1716000000000003E-2</c:v>
                </c:pt>
                <c:pt idx="163617">
                  <c:v>4.1714000000000001E-2</c:v>
                </c:pt>
                <c:pt idx="163618">
                  <c:v>4.1711999999999999E-2</c:v>
                </c:pt>
                <c:pt idx="163619">
                  <c:v>4.1709000000000003E-2</c:v>
                </c:pt>
                <c:pt idx="163620">
                  <c:v>4.1707000000000001E-2</c:v>
                </c:pt>
                <c:pt idx="163621">
                  <c:v>4.1704999999999999E-2</c:v>
                </c:pt>
                <c:pt idx="163622">
                  <c:v>4.1702999999999997E-2</c:v>
                </c:pt>
                <c:pt idx="163623">
                  <c:v>4.1701000000000002E-2</c:v>
                </c:pt>
                <c:pt idx="163624">
                  <c:v>4.1699E-2</c:v>
                </c:pt>
                <c:pt idx="163625">
                  <c:v>4.1696999999999998E-2</c:v>
                </c:pt>
                <c:pt idx="163626">
                  <c:v>4.1695000000000003E-2</c:v>
                </c:pt>
                <c:pt idx="163627">
                  <c:v>4.1693000000000001E-2</c:v>
                </c:pt>
                <c:pt idx="163628">
                  <c:v>4.1690999999999999E-2</c:v>
                </c:pt>
                <c:pt idx="163629">
                  <c:v>4.1688999999999997E-2</c:v>
                </c:pt>
                <c:pt idx="163630">
                  <c:v>4.1688000000000003E-2</c:v>
                </c:pt>
                <c:pt idx="163631">
                  <c:v>4.1686000000000001E-2</c:v>
                </c:pt>
                <c:pt idx="163632">
                  <c:v>4.1685E-2</c:v>
                </c:pt>
                <c:pt idx="163633">
                  <c:v>4.1682999999999998E-2</c:v>
                </c:pt>
                <c:pt idx="163634">
                  <c:v>4.1681999999999997E-2</c:v>
                </c:pt>
                <c:pt idx="163635">
                  <c:v>4.1681000000000003E-2</c:v>
                </c:pt>
                <c:pt idx="163636">
                  <c:v>4.1680000000000002E-2</c:v>
                </c:pt>
                <c:pt idx="163637">
                  <c:v>4.1679000000000001E-2</c:v>
                </c:pt>
                <c:pt idx="163638">
                  <c:v>4.1678E-2</c:v>
                </c:pt>
                <c:pt idx="163639">
                  <c:v>4.1676999999999999E-2</c:v>
                </c:pt>
                <c:pt idx="163640">
                  <c:v>4.1676999999999999E-2</c:v>
                </c:pt>
                <c:pt idx="163641">
                  <c:v>4.1675999999999998E-2</c:v>
                </c:pt>
                <c:pt idx="163642">
                  <c:v>4.1675999999999998E-2</c:v>
                </c:pt>
                <c:pt idx="163643">
                  <c:v>4.1675999999999998E-2</c:v>
                </c:pt>
                <c:pt idx="163644">
                  <c:v>4.1675999999999998E-2</c:v>
                </c:pt>
                <c:pt idx="163645">
                  <c:v>4.1676999999999999E-2</c:v>
                </c:pt>
                <c:pt idx="163646">
                  <c:v>4.1676999999999999E-2</c:v>
                </c:pt>
                <c:pt idx="163647">
                  <c:v>4.1678E-2</c:v>
                </c:pt>
                <c:pt idx="163648">
                  <c:v>4.1679000000000001E-2</c:v>
                </c:pt>
                <c:pt idx="163649">
                  <c:v>4.1679000000000001E-2</c:v>
                </c:pt>
                <c:pt idx="163650">
                  <c:v>4.1680000000000002E-2</c:v>
                </c:pt>
                <c:pt idx="163651">
                  <c:v>4.1681999999999997E-2</c:v>
                </c:pt>
                <c:pt idx="163652">
                  <c:v>4.1682999999999998E-2</c:v>
                </c:pt>
                <c:pt idx="163653">
                  <c:v>4.1685E-2</c:v>
                </c:pt>
                <c:pt idx="163654">
                  <c:v>4.1686000000000001E-2</c:v>
                </c:pt>
                <c:pt idx="163655">
                  <c:v>4.1688000000000003E-2</c:v>
                </c:pt>
                <c:pt idx="163656">
                  <c:v>4.1690999999999999E-2</c:v>
                </c:pt>
                <c:pt idx="163657">
                  <c:v>4.1693000000000001E-2</c:v>
                </c:pt>
                <c:pt idx="163658">
                  <c:v>4.1695000000000003E-2</c:v>
                </c:pt>
                <c:pt idx="163659">
                  <c:v>4.1697999999999999E-2</c:v>
                </c:pt>
                <c:pt idx="163660">
                  <c:v>4.1700000000000001E-2</c:v>
                </c:pt>
                <c:pt idx="163661">
                  <c:v>4.1702999999999997E-2</c:v>
                </c:pt>
                <c:pt idx="163662">
                  <c:v>4.1706E-2</c:v>
                </c:pt>
                <c:pt idx="163663">
                  <c:v>4.1709000000000003E-2</c:v>
                </c:pt>
                <c:pt idx="163664">
                  <c:v>4.1711999999999999E-2</c:v>
                </c:pt>
                <c:pt idx="163665">
                  <c:v>4.1715000000000002E-2</c:v>
                </c:pt>
                <c:pt idx="163666">
                  <c:v>4.1717999999999998E-2</c:v>
                </c:pt>
                <c:pt idx="163667">
                  <c:v>4.1722000000000002E-2</c:v>
                </c:pt>
                <c:pt idx="163668">
                  <c:v>4.1724999999999998E-2</c:v>
                </c:pt>
                <c:pt idx="163669">
                  <c:v>4.1729000000000002E-2</c:v>
                </c:pt>
                <c:pt idx="163670">
                  <c:v>4.1731999999999998E-2</c:v>
                </c:pt>
                <c:pt idx="163671">
                  <c:v>4.1736000000000002E-2</c:v>
                </c:pt>
                <c:pt idx="163672">
                  <c:v>4.1738999999999998E-2</c:v>
                </c:pt>
                <c:pt idx="163673">
                  <c:v>4.1742000000000001E-2</c:v>
                </c:pt>
                <c:pt idx="163674">
                  <c:v>4.1745999999999998E-2</c:v>
                </c:pt>
                <c:pt idx="163675">
                  <c:v>4.1749000000000001E-2</c:v>
                </c:pt>
                <c:pt idx="163676">
                  <c:v>4.1752999999999998E-2</c:v>
                </c:pt>
                <c:pt idx="163677">
                  <c:v>4.1756000000000001E-2</c:v>
                </c:pt>
                <c:pt idx="163678">
                  <c:v>4.1759999999999999E-2</c:v>
                </c:pt>
                <c:pt idx="163679">
                  <c:v>4.1763000000000002E-2</c:v>
                </c:pt>
                <c:pt idx="163680">
                  <c:v>4.1766999999999999E-2</c:v>
                </c:pt>
                <c:pt idx="163681">
                  <c:v>4.1770000000000002E-2</c:v>
                </c:pt>
                <c:pt idx="163682">
                  <c:v>4.1772999999999998E-2</c:v>
                </c:pt>
                <c:pt idx="163683">
                  <c:v>4.1776000000000001E-2</c:v>
                </c:pt>
                <c:pt idx="163684">
                  <c:v>4.1778999999999997E-2</c:v>
                </c:pt>
                <c:pt idx="163685">
                  <c:v>4.1782E-2</c:v>
                </c:pt>
                <c:pt idx="163686">
                  <c:v>4.1785000000000003E-2</c:v>
                </c:pt>
                <c:pt idx="163687">
                  <c:v>4.1787999999999999E-2</c:v>
                </c:pt>
                <c:pt idx="163688">
                  <c:v>4.1790000000000001E-2</c:v>
                </c:pt>
                <c:pt idx="163689">
                  <c:v>4.1792999999999997E-2</c:v>
                </c:pt>
                <c:pt idx="163690">
                  <c:v>4.1794999999999999E-2</c:v>
                </c:pt>
                <c:pt idx="163691">
                  <c:v>4.1798000000000002E-2</c:v>
                </c:pt>
                <c:pt idx="163692">
                  <c:v>4.1799999999999997E-2</c:v>
                </c:pt>
                <c:pt idx="163693">
                  <c:v>4.1801999999999999E-2</c:v>
                </c:pt>
                <c:pt idx="163694">
                  <c:v>4.1804000000000001E-2</c:v>
                </c:pt>
                <c:pt idx="163695">
                  <c:v>4.1806000000000003E-2</c:v>
                </c:pt>
                <c:pt idx="163696">
                  <c:v>4.1806999999999997E-2</c:v>
                </c:pt>
                <c:pt idx="163697">
                  <c:v>4.1808999999999999E-2</c:v>
                </c:pt>
                <c:pt idx="163698">
                  <c:v>4.181E-2</c:v>
                </c:pt>
                <c:pt idx="163699">
                  <c:v>4.1812000000000002E-2</c:v>
                </c:pt>
                <c:pt idx="163700">
                  <c:v>4.1813000000000003E-2</c:v>
                </c:pt>
                <c:pt idx="163701">
                  <c:v>4.1813999999999997E-2</c:v>
                </c:pt>
                <c:pt idx="163702">
                  <c:v>4.1814999999999998E-2</c:v>
                </c:pt>
                <c:pt idx="163703">
                  <c:v>4.1815999999999999E-2</c:v>
                </c:pt>
                <c:pt idx="163704">
                  <c:v>4.1817E-2</c:v>
                </c:pt>
                <c:pt idx="163705">
                  <c:v>4.1818000000000001E-2</c:v>
                </c:pt>
                <c:pt idx="163706">
                  <c:v>4.1819000000000002E-2</c:v>
                </c:pt>
                <c:pt idx="163707">
                  <c:v>4.1819000000000002E-2</c:v>
                </c:pt>
                <c:pt idx="163708">
                  <c:v>4.1820000000000003E-2</c:v>
                </c:pt>
                <c:pt idx="163709">
                  <c:v>4.1820000000000003E-2</c:v>
                </c:pt>
                <c:pt idx="163710">
                  <c:v>4.1820000000000003E-2</c:v>
                </c:pt>
                <c:pt idx="163711">
                  <c:v>4.1820000000000003E-2</c:v>
                </c:pt>
                <c:pt idx="163712">
                  <c:v>4.1820000000000003E-2</c:v>
                </c:pt>
                <c:pt idx="163713">
                  <c:v>4.1820999999999997E-2</c:v>
                </c:pt>
                <c:pt idx="163714">
                  <c:v>4.1820999999999997E-2</c:v>
                </c:pt>
                <c:pt idx="163715">
                  <c:v>4.1820999999999997E-2</c:v>
                </c:pt>
                <c:pt idx="163716">
                  <c:v>4.1820000000000003E-2</c:v>
                </c:pt>
                <c:pt idx="163717">
                  <c:v>4.1820000000000003E-2</c:v>
                </c:pt>
                <c:pt idx="163718">
                  <c:v>4.1820000000000003E-2</c:v>
                </c:pt>
                <c:pt idx="163719">
                  <c:v>4.1819000000000002E-2</c:v>
                </c:pt>
                <c:pt idx="163720">
                  <c:v>4.1819000000000002E-2</c:v>
                </c:pt>
                <c:pt idx="163721">
                  <c:v>4.1818000000000001E-2</c:v>
                </c:pt>
                <c:pt idx="163722">
                  <c:v>4.1818000000000001E-2</c:v>
                </c:pt>
                <c:pt idx="163723">
                  <c:v>4.1817E-2</c:v>
                </c:pt>
                <c:pt idx="163724">
                  <c:v>4.1817E-2</c:v>
                </c:pt>
                <c:pt idx="163725">
                  <c:v>4.1815999999999999E-2</c:v>
                </c:pt>
                <c:pt idx="163726">
                  <c:v>4.1814999999999998E-2</c:v>
                </c:pt>
                <c:pt idx="163727">
                  <c:v>4.1813999999999997E-2</c:v>
                </c:pt>
                <c:pt idx="163728">
                  <c:v>4.1813999999999997E-2</c:v>
                </c:pt>
                <c:pt idx="163729">
                  <c:v>4.1813000000000003E-2</c:v>
                </c:pt>
                <c:pt idx="163730">
                  <c:v>4.1812000000000002E-2</c:v>
                </c:pt>
                <c:pt idx="163731">
                  <c:v>4.1811000000000001E-2</c:v>
                </c:pt>
                <c:pt idx="163732">
                  <c:v>4.181E-2</c:v>
                </c:pt>
                <c:pt idx="163733">
                  <c:v>4.1807999999999998E-2</c:v>
                </c:pt>
                <c:pt idx="163734">
                  <c:v>4.1806999999999997E-2</c:v>
                </c:pt>
                <c:pt idx="163735">
                  <c:v>4.1806000000000003E-2</c:v>
                </c:pt>
                <c:pt idx="163736">
                  <c:v>4.1805000000000002E-2</c:v>
                </c:pt>
                <c:pt idx="163737">
                  <c:v>4.1803E-2</c:v>
                </c:pt>
                <c:pt idx="163738">
                  <c:v>4.1801999999999999E-2</c:v>
                </c:pt>
                <c:pt idx="163739">
                  <c:v>4.1800999999999998E-2</c:v>
                </c:pt>
                <c:pt idx="163740">
                  <c:v>4.1799999999999997E-2</c:v>
                </c:pt>
                <c:pt idx="163741">
                  <c:v>4.1798000000000002E-2</c:v>
                </c:pt>
                <c:pt idx="163742">
                  <c:v>4.1797000000000001E-2</c:v>
                </c:pt>
                <c:pt idx="163743">
                  <c:v>4.1794999999999999E-2</c:v>
                </c:pt>
                <c:pt idx="163744">
                  <c:v>4.1792999999999997E-2</c:v>
                </c:pt>
                <c:pt idx="163745">
                  <c:v>4.1792000000000003E-2</c:v>
                </c:pt>
                <c:pt idx="163746">
                  <c:v>4.1790000000000001E-2</c:v>
                </c:pt>
                <c:pt idx="163747">
                  <c:v>4.1789E-2</c:v>
                </c:pt>
                <c:pt idx="163748">
                  <c:v>4.1786999999999998E-2</c:v>
                </c:pt>
                <c:pt idx="163749">
                  <c:v>4.1785000000000003E-2</c:v>
                </c:pt>
                <c:pt idx="163750">
                  <c:v>4.1784000000000002E-2</c:v>
                </c:pt>
                <c:pt idx="163751">
                  <c:v>4.1782E-2</c:v>
                </c:pt>
                <c:pt idx="163752">
                  <c:v>4.1779999999999998E-2</c:v>
                </c:pt>
                <c:pt idx="163753">
                  <c:v>4.1778000000000003E-2</c:v>
                </c:pt>
                <c:pt idx="163754">
                  <c:v>4.1777000000000002E-2</c:v>
                </c:pt>
                <c:pt idx="163755">
                  <c:v>4.1775E-2</c:v>
                </c:pt>
                <c:pt idx="163756">
                  <c:v>4.1772999999999998E-2</c:v>
                </c:pt>
                <c:pt idx="163757">
                  <c:v>4.1771000000000003E-2</c:v>
                </c:pt>
                <c:pt idx="163758">
                  <c:v>4.1769000000000001E-2</c:v>
                </c:pt>
                <c:pt idx="163759">
                  <c:v>4.1766999999999999E-2</c:v>
                </c:pt>
                <c:pt idx="163760">
                  <c:v>4.1764999999999997E-2</c:v>
                </c:pt>
                <c:pt idx="163761">
                  <c:v>4.1763000000000002E-2</c:v>
                </c:pt>
                <c:pt idx="163762">
                  <c:v>4.1761E-2</c:v>
                </c:pt>
                <c:pt idx="163763">
                  <c:v>4.1758999999999998E-2</c:v>
                </c:pt>
                <c:pt idx="163764">
                  <c:v>4.1757000000000002E-2</c:v>
                </c:pt>
                <c:pt idx="163765">
                  <c:v>4.1755E-2</c:v>
                </c:pt>
                <c:pt idx="163766">
                  <c:v>4.1752999999999998E-2</c:v>
                </c:pt>
                <c:pt idx="163767">
                  <c:v>4.1751000000000003E-2</c:v>
                </c:pt>
                <c:pt idx="163768">
                  <c:v>4.1748E-2</c:v>
                </c:pt>
                <c:pt idx="163769">
                  <c:v>4.1745999999999998E-2</c:v>
                </c:pt>
                <c:pt idx="163770">
                  <c:v>4.1744000000000003E-2</c:v>
                </c:pt>
                <c:pt idx="163771">
                  <c:v>4.1742000000000001E-2</c:v>
                </c:pt>
                <c:pt idx="163772">
                  <c:v>4.1739999999999999E-2</c:v>
                </c:pt>
                <c:pt idx="163773">
                  <c:v>4.1737000000000003E-2</c:v>
                </c:pt>
                <c:pt idx="163774">
                  <c:v>4.1735000000000001E-2</c:v>
                </c:pt>
                <c:pt idx="163775">
                  <c:v>4.1732999999999999E-2</c:v>
                </c:pt>
                <c:pt idx="163776">
                  <c:v>4.1730999999999997E-2</c:v>
                </c:pt>
                <c:pt idx="163777">
                  <c:v>4.1728000000000001E-2</c:v>
                </c:pt>
                <c:pt idx="163778">
                  <c:v>4.1725999999999999E-2</c:v>
                </c:pt>
                <c:pt idx="163779">
                  <c:v>4.1723000000000003E-2</c:v>
                </c:pt>
                <c:pt idx="163780">
                  <c:v>4.1721000000000001E-2</c:v>
                </c:pt>
                <c:pt idx="163781">
                  <c:v>4.1717999999999998E-2</c:v>
                </c:pt>
                <c:pt idx="163782">
                  <c:v>4.1716000000000003E-2</c:v>
                </c:pt>
                <c:pt idx="163783">
                  <c:v>4.1713E-2</c:v>
                </c:pt>
                <c:pt idx="163784">
                  <c:v>4.1710999999999998E-2</c:v>
                </c:pt>
                <c:pt idx="163785">
                  <c:v>4.1708000000000002E-2</c:v>
                </c:pt>
                <c:pt idx="163786">
                  <c:v>4.1706E-2</c:v>
                </c:pt>
                <c:pt idx="163787">
                  <c:v>4.1702999999999997E-2</c:v>
                </c:pt>
                <c:pt idx="163788">
                  <c:v>4.1701000000000002E-2</c:v>
                </c:pt>
                <c:pt idx="163789">
                  <c:v>4.1697999999999999E-2</c:v>
                </c:pt>
                <c:pt idx="163790">
                  <c:v>4.1695999999999997E-2</c:v>
                </c:pt>
                <c:pt idx="163791">
                  <c:v>4.1693000000000001E-2</c:v>
                </c:pt>
                <c:pt idx="163792">
                  <c:v>4.1689999999999998E-2</c:v>
                </c:pt>
                <c:pt idx="163793">
                  <c:v>4.1688000000000003E-2</c:v>
                </c:pt>
                <c:pt idx="163794">
                  <c:v>4.1685E-2</c:v>
                </c:pt>
                <c:pt idx="163795">
                  <c:v>4.1682999999999998E-2</c:v>
                </c:pt>
                <c:pt idx="163796">
                  <c:v>4.1680000000000002E-2</c:v>
                </c:pt>
                <c:pt idx="163797">
                  <c:v>4.1678E-2</c:v>
                </c:pt>
                <c:pt idx="163798">
                  <c:v>4.1674999999999997E-2</c:v>
                </c:pt>
                <c:pt idx="163799">
                  <c:v>4.1673000000000002E-2</c:v>
                </c:pt>
                <c:pt idx="163800">
                  <c:v>4.1671E-2</c:v>
                </c:pt>
                <c:pt idx="163801">
                  <c:v>4.1667999999999997E-2</c:v>
                </c:pt>
                <c:pt idx="163802">
                  <c:v>4.1666000000000002E-2</c:v>
                </c:pt>
                <c:pt idx="163803">
                  <c:v>4.1662999999999999E-2</c:v>
                </c:pt>
                <c:pt idx="163804">
                  <c:v>4.1660999999999997E-2</c:v>
                </c:pt>
                <c:pt idx="163805">
                  <c:v>4.1658000000000001E-2</c:v>
                </c:pt>
                <c:pt idx="163806">
                  <c:v>4.1655999999999999E-2</c:v>
                </c:pt>
                <c:pt idx="163807">
                  <c:v>4.1653999999999997E-2</c:v>
                </c:pt>
                <c:pt idx="163808">
                  <c:v>4.1652000000000002E-2</c:v>
                </c:pt>
                <c:pt idx="163809">
                  <c:v>4.165E-2</c:v>
                </c:pt>
                <c:pt idx="163810">
                  <c:v>4.1647999999999998E-2</c:v>
                </c:pt>
                <c:pt idx="163811">
                  <c:v>4.1646000000000002E-2</c:v>
                </c:pt>
                <c:pt idx="163812">
                  <c:v>4.1644E-2</c:v>
                </c:pt>
                <c:pt idx="163813">
                  <c:v>4.1641999999999998E-2</c:v>
                </c:pt>
                <c:pt idx="163814">
                  <c:v>4.1640999999999997E-2</c:v>
                </c:pt>
                <c:pt idx="163815">
                  <c:v>4.1639000000000002E-2</c:v>
                </c:pt>
                <c:pt idx="163816">
                  <c:v>4.1637E-2</c:v>
                </c:pt>
                <c:pt idx="163817">
                  <c:v>4.1635999999999999E-2</c:v>
                </c:pt>
                <c:pt idx="163818">
                  <c:v>4.1633999999999997E-2</c:v>
                </c:pt>
                <c:pt idx="163819">
                  <c:v>4.1633000000000003E-2</c:v>
                </c:pt>
                <c:pt idx="163820">
                  <c:v>4.1632000000000002E-2</c:v>
                </c:pt>
                <c:pt idx="163821">
                  <c:v>4.1631000000000001E-2</c:v>
                </c:pt>
                <c:pt idx="163822">
                  <c:v>4.163E-2</c:v>
                </c:pt>
                <c:pt idx="163823">
                  <c:v>4.1628999999999999E-2</c:v>
                </c:pt>
                <c:pt idx="163824">
                  <c:v>4.1627999999999998E-2</c:v>
                </c:pt>
                <c:pt idx="163825">
                  <c:v>4.1627999999999998E-2</c:v>
                </c:pt>
                <c:pt idx="163826">
                  <c:v>4.1626999999999997E-2</c:v>
                </c:pt>
                <c:pt idx="163827">
                  <c:v>4.1626000000000003E-2</c:v>
                </c:pt>
                <c:pt idx="163828">
                  <c:v>4.1626000000000003E-2</c:v>
                </c:pt>
                <c:pt idx="163829">
                  <c:v>4.1625000000000002E-2</c:v>
                </c:pt>
                <c:pt idx="163830">
                  <c:v>4.1625000000000002E-2</c:v>
                </c:pt>
                <c:pt idx="163831">
                  <c:v>4.1625000000000002E-2</c:v>
                </c:pt>
                <c:pt idx="163832">
                  <c:v>4.1625000000000002E-2</c:v>
                </c:pt>
                <c:pt idx="163833">
                  <c:v>4.1625000000000002E-2</c:v>
                </c:pt>
                <c:pt idx="163834">
                  <c:v>4.1625000000000002E-2</c:v>
                </c:pt>
                <c:pt idx="163835">
                  <c:v>4.1626000000000003E-2</c:v>
                </c:pt>
                <c:pt idx="163836">
                  <c:v>4.1626000000000003E-2</c:v>
                </c:pt>
                <c:pt idx="163837">
                  <c:v>4.1626000000000003E-2</c:v>
                </c:pt>
                <c:pt idx="163838">
                  <c:v>4.1626000000000003E-2</c:v>
                </c:pt>
                <c:pt idx="163839">
                  <c:v>4.1626999999999997E-2</c:v>
                </c:pt>
                <c:pt idx="163840">
                  <c:v>4.1626999999999997E-2</c:v>
                </c:pt>
                <c:pt idx="163841">
                  <c:v>4.1627999999999998E-2</c:v>
                </c:pt>
                <c:pt idx="163842">
                  <c:v>4.1628999999999999E-2</c:v>
                </c:pt>
                <c:pt idx="163843">
                  <c:v>4.163E-2</c:v>
                </c:pt>
                <c:pt idx="163844">
                  <c:v>4.163E-2</c:v>
                </c:pt>
                <c:pt idx="163845">
                  <c:v>4.1631000000000001E-2</c:v>
                </c:pt>
                <c:pt idx="163846">
                  <c:v>4.1632000000000002E-2</c:v>
                </c:pt>
                <c:pt idx="163847">
                  <c:v>4.1633000000000003E-2</c:v>
                </c:pt>
                <c:pt idx="163848">
                  <c:v>4.1633999999999997E-2</c:v>
                </c:pt>
                <c:pt idx="163849">
                  <c:v>4.1634999999999998E-2</c:v>
                </c:pt>
                <c:pt idx="163850">
                  <c:v>4.1634999999999998E-2</c:v>
                </c:pt>
                <c:pt idx="163851">
                  <c:v>4.1635999999999999E-2</c:v>
                </c:pt>
                <c:pt idx="163852">
                  <c:v>4.1637E-2</c:v>
                </c:pt>
                <c:pt idx="163853">
                  <c:v>4.1638000000000001E-2</c:v>
                </c:pt>
                <c:pt idx="163854">
                  <c:v>4.1639000000000002E-2</c:v>
                </c:pt>
                <c:pt idx="163855">
                  <c:v>4.1640000000000003E-2</c:v>
                </c:pt>
                <c:pt idx="163856">
                  <c:v>4.1640999999999997E-2</c:v>
                </c:pt>
                <c:pt idx="163857">
                  <c:v>4.1641999999999998E-2</c:v>
                </c:pt>
                <c:pt idx="163858">
                  <c:v>4.1641999999999998E-2</c:v>
                </c:pt>
                <c:pt idx="163859">
                  <c:v>4.1642999999999999E-2</c:v>
                </c:pt>
                <c:pt idx="163860">
                  <c:v>4.1644E-2</c:v>
                </c:pt>
                <c:pt idx="163861">
                  <c:v>4.1644E-2</c:v>
                </c:pt>
                <c:pt idx="163862">
                  <c:v>4.1645000000000001E-2</c:v>
                </c:pt>
                <c:pt idx="163863">
                  <c:v>4.1645000000000001E-2</c:v>
                </c:pt>
                <c:pt idx="163864">
                  <c:v>4.1646000000000002E-2</c:v>
                </c:pt>
                <c:pt idx="163865">
                  <c:v>4.1646000000000002E-2</c:v>
                </c:pt>
                <c:pt idx="163866">
                  <c:v>4.1647000000000003E-2</c:v>
                </c:pt>
                <c:pt idx="163867">
                  <c:v>4.1647000000000003E-2</c:v>
                </c:pt>
                <c:pt idx="163868">
                  <c:v>4.1647999999999998E-2</c:v>
                </c:pt>
                <c:pt idx="163869">
                  <c:v>4.1647999999999998E-2</c:v>
                </c:pt>
                <c:pt idx="163870">
                  <c:v>4.1647999999999998E-2</c:v>
                </c:pt>
                <c:pt idx="163871">
                  <c:v>4.1647999999999998E-2</c:v>
                </c:pt>
                <c:pt idx="163872">
                  <c:v>4.1647999999999998E-2</c:v>
                </c:pt>
                <c:pt idx="163873">
                  <c:v>4.1647999999999998E-2</c:v>
                </c:pt>
                <c:pt idx="163874">
                  <c:v>4.1647999999999998E-2</c:v>
                </c:pt>
                <c:pt idx="163875">
                  <c:v>4.1647999999999998E-2</c:v>
                </c:pt>
                <c:pt idx="163876">
                  <c:v>4.1647000000000003E-2</c:v>
                </c:pt>
                <c:pt idx="163877">
                  <c:v>4.1647000000000003E-2</c:v>
                </c:pt>
                <c:pt idx="163878">
                  <c:v>4.1647000000000003E-2</c:v>
                </c:pt>
                <c:pt idx="163879">
                  <c:v>4.1646000000000002E-2</c:v>
                </c:pt>
                <c:pt idx="163880">
                  <c:v>4.1646000000000002E-2</c:v>
                </c:pt>
                <c:pt idx="163881">
                  <c:v>4.1645000000000001E-2</c:v>
                </c:pt>
                <c:pt idx="163882">
                  <c:v>4.1645000000000001E-2</c:v>
                </c:pt>
                <c:pt idx="163883">
                  <c:v>4.1644E-2</c:v>
                </c:pt>
                <c:pt idx="163884">
                  <c:v>4.1642999999999999E-2</c:v>
                </c:pt>
                <c:pt idx="163885">
                  <c:v>4.1641999999999998E-2</c:v>
                </c:pt>
                <c:pt idx="163886">
                  <c:v>4.1641999999999998E-2</c:v>
                </c:pt>
                <c:pt idx="163887">
                  <c:v>4.1640999999999997E-2</c:v>
                </c:pt>
                <c:pt idx="163888">
                  <c:v>4.1640000000000003E-2</c:v>
                </c:pt>
                <c:pt idx="163889">
                  <c:v>4.1639000000000002E-2</c:v>
                </c:pt>
                <c:pt idx="163890">
                  <c:v>4.1638000000000001E-2</c:v>
                </c:pt>
                <c:pt idx="163891">
                  <c:v>4.1637E-2</c:v>
                </c:pt>
                <c:pt idx="163892">
                  <c:v>4.1635999999999999E-2</c:v>
                </c:pt>
                <c:pt idx="163893">
                  <c:v>4.1634999999999998E-2</c:v>
                </c:pt>
                <c:pt idx="163894">
                  <c:v>4.1633999999999997E-2</c:v>
                </c:pt>
                <c:pt idx="163895">
                  <c:v>4.1633000000000003E-2</c:v>
                </c:pt>
                <c:pt idx="163896">
                  <c:v>4.1632000000000002E-2</c:v>
                </c:pt>
                <c:pt idx="163897">
                  <c:v>4.1631000000000001E-2</c:v>
                </c:pt>
                <c:pt idx="163898">
                  <c:v>4.1628999999999999E-2</c:v>
                </c:pt>
                <c:pt idx="163899">
                  <c:v>4.1627999999999998E-2</c:v>
                </c:pt>
                <c:pt idx="163900">
                  <c:v>4.1626999999999997E-2</c:v>
                </c:pt>
                <c:pt idx="163901">
                  <c:v>4.1626000000000003E-2</c:v>
                </c:pt>
                <c:pt idx="163902">
                  <c:v>4.1625000000000002E-2</c:v>
                </c:pt>
                <c:pt idx="163903">
                  <c:v>4.1624000000000001E-2</c:v>
                </c:pt>
                <c:pt idx="163904">
                  <c:v>4.1623E-2</c:v>
                </c:pt>
                <c:pt idx="163905">
                  <c:v>4.1621999999999999E-2</c:v>
                </c:pt>
                <c:pt idx="163906">
                  <c:v>4.1620999999999998E-2</c:v>
                </c:pt>
                <c:pt idx="163907">
                  <c:v>4.1619999999999997E-2</c:v>
                </c:pt>
                <c:pt idx="163908">
                  <c:v>4.1619000000000003E-2</c:v>
                </c:pt>
                <c:pt idx="163909">
                  <c:v>4.1618000000000002E-2</c:v>
                </c:pt>
                <c:pt idx="163910">
                  <c:v>4.1618000000000002E-2</c:v>
                </c:pt>
                <c:pt idx="163911">
                  <c:v>4.1617000000000001E-2</c:v>
                </c:pt>
                <c:pt idx="163912">
                  <c:v>4.1616E-2</c:v>
                </c:pt>
                <c:pt idx="163913">
                  <c:v>4.1614999999999999E-2</c:v>
                </c:pt>
                <c:pt idx="163914">
                  <c:v>4.1614999999999999E-2</c:v>
                </c:pt>
                <c:pt idx="163915">
                  <c:v>4.1613999999999998E-2</c:v>
                </c:pt>
                <c:pt idx="163916">
                  <c:v>4.1613999999999998E-2</c:v>
                </c:pt>
                <c:pt idx="163917">
                  <c:v>4.1613999999999998E-2</c:v>
                </c:pt>
                <c:pt idx="163918">
                  <c:v>4.1612999999999997E-2</c:v>
                </c:pt>
                <c:pt idx="163919">
                  <c:v>4.1612999999999997E-2</c:v>
                </c:pt>
                <c:pt idx="163920">
                  <c:v>4.1612999999999997E-2</c:v>
                </c:pt>
                <c:pt idx="163921">
                  <c:v>4.1612000000000003E-2</c:v>
                </c:pt>
                <c:pt idx="163922">
                  <c:v>4.1612000000000003E-2</c:v>
                </c:pt>
                <c:pt idx="163923">
                  <c:v>4.1612000000000003E-2</c:v>
                </c:pt>
                <c:pt idx="163924">
                  <c:v>4.1612000000000003E-2</c:v>
                </c:pt>
                <c:pt idx="163925">
                  <c:v>4.1612000000000003E-2</c:v>
                </c:pt>
                <c:pt idx="163926">
                  <c:v>4.1612999999999997E-2</c:v>
                </c:pt>
                <c:pt idx="163927">
                  <c:v>4.1612999999999997E-2</c:v>
                </c:pt>
                <c:pt idx="163928">
                  <c:v>4.1612999999999997E-2</c:v>
                </c:pt>
                <c:pt idx="163929">
                  <c:v>4.1613999999999998E-2</c:v>
                </c:pt>
                <c:pt idx="163930">
                  <c:v>4.1613999999999998E-2</c:v>
                </c:pt>
                <c:pt idx="163931">
                  <c:v>4.1613999999999998E-2</c:v>
                </c:pt>
                <c:pt idx="163932">
                  <c:v>4.1614999999999999E-2</c:v>
                </c:pt>
                <c:pt idx="163933">
                  <c:v>4.1614999999999999E-2</c:v>
                </c:pt>
                <c:pt idx="163934">
                  <c:v>4.1616E-2</c:v>
                </c:pt>
                <c:pt idx="163935">
                  <c:v>4.1617000000000001E-2</c:v>
                </c:pt>
                <c:pt idx="163936">
                  <c:v>4.1617000000000001E-2</c:v>
                </c:pt>
                <c:pt idx="163937">
                  <c:v>4.1618000000000002E-2</c:v>
                </c:pt>
                <c:pt idx="163938">
                  <c:v>4.1619000000000003E-2</c:v>
                </c:pt>
                <c:pt idx="163939">
                  <c:v>4.1619999999999997E-2</c:v>
                </c:pt>
                <c:pt idx="163940">
                  <c:v>4.1620999999999998E-2</c:v>
                </c:pt>
                <c:pt idx="163941">
                  <c:v>4.1621999999999999E-2</c:v>
                </c:pt>
                <c:pt idx="163942">
                  <c:v>4.1623E-2</c:v>
                </c:pt>
                <c:pt idx="163943">
                  <c:v>4.1623E-2</c:v>
                </c:pt>
                <c:pt idx="163944">
                  <c:v>4.1624000000000001E-2</c:v>
                </c:pt>
                <c:pt idx="163945">
                  <c:v>4.1625000000000002E-2</c:v>
                </c:pt>
                <c:pt idx="163946">
                  <c:v>4.1626000000000003E-2</c:v>
                </c:pt>
                <c:pt idx="163947">
                  <c:v>4.1626999999999997E-2</c:v>
                </c:pt>
                <c:pt idx="163948">
                  <c:v>4.1627999999999998E-2</c:v>
                </c:pt>
                <c:pt idx="163949">
                  <c:v>4.1627999999999998E-2</c:v>
                </c:pt>
                <c:pt idx="163950">
                  <c:v>4.1628999999999999E-2</c:v>
                </c:pt>
                <c:pt idx="163951">
                  <c:v>4.163E-2</c:v>
                </c:pt>
                <c:pt idx="163952">
                  <c:v>4.1631000000000001E-2</c:v>
                </c:pt>
                <c:pt idx="163953">
                  <c:v>4.1631000000000001E-2</c:v>
                </c:pt>
                <c:pt idx="163954">
                  <c:v>4.1632000000000002E-2</c:v>
                </c:pt>
                <c:pt idx="163955">
                  <c:v>4.1632000000000002E-2</c:v>
                </c:pt>
                <c:pt idx="163956">
                  <c:v>4.1633000000000003E-2</c:v>
                </c:pt>
                <c:pt idx="163957">
                  <c:v>4.1633000000000003E-2</c:v>
                </c:pt>
                <c:pt idx="163958">
                  <c:v>4.1633000000000003E-2</c:v>
                </c:pt>
                <c:pt idx="163959">
                  <c:v>4.1633999999999997E-2</c:v>
                </c:pt>
                <c:pt idx="163960">
                  <c:v>4.1633999999999997E-2</c:v>
                </c:pt>
                <c:pt idx="163961">
                  <c:v>4.1633999999999997E-2</c:v>
                </c:pt>
                <c:pt idx="163962">
                  <c:v>4.1633999999999997E-2</c:v>
                </c:pt>
                <c:pt idx="163963">
                  <c:v>4.1633999999999997E-2</c:v>
                </c:pt>
                <c:pt idx="163964">
                  <c:v>4.1633999999999997E-2</c:v>
                </c:pt>
                <c:pt idx="163965">
                  <c:v>4.1633999999999997E-2</c:v>
                </c:pt>
                <c:pt idx="163966">
                  <c:v>4.1633000000000003E-2</c:v>
                </c:pt>
                <c:pt idx="163967">
                  <c:v>4.1633000000000003E-2</c:v>
                </c:pt>
                <c:pt idx="163968">
                  <c:v>4.1632000000000002E-2</c:v>
                </c:pt>
                <c:pt idx="163969">
                  <c:v>4.1631000000000001E-2</c:v>
                </c:pt>
                <c:pt idx="163970">
                  <c:v>4.1631000000000001E-2</c:v>
                </c:pt>
                <c:pt idx="163971">
                  <c:v>4.163E-2</c:v>
                </c:pt>
                <c:pt idx="163972">
                  <c:v>4.1628999999999999E-2</c:v>
                </c:pt>
                <c:pt idx="163973">
                  <c:v>4.1627999999999998E-2</c:v>
                </c:pt>
                <c:pt idx="163974">
                  <c:v>4.1626999999999997E-2</c:v>
                </c:pt>
                <c:pt idx="163975">
                  <c:v>4.1626000000000003E-2</c:v>
                </c:pt>
                <c:pt idx="163976">
                  <c:v>4.1624000000000001E-2</c:v>
                </c:pt>
                <c:pt idx="163977">
                  <c:v>4.1623E-2</c:v>
                </c:pt>
                <c:pt idx="163978">
                  <c:v>4.1620999999999998E-2</c:v>
                </c:pt>
                <c:pt idx="163979">
                  <c:v>4.1619999999999997E-2</c:v>
                </c:pt>
                <c:pt idx="163980">
                  <c:v>4.1618000000000002E-2</c:v>
                </c:pt>
                <c:pt idx="163981">
                  <c:v>4.1616E-2</c:v>
                </c:pt>
                <c:pt idx="163982">
                  <c:v>4.1613999999999998E-2</c:v>
                </c:pt>
                <c:pt idx="163983">
                  <c:v>4.1612000000000003E-2</c:v>
                </c:pt>
                <c:pt idx="163984">
                  <c:v>4.1610000000000001E-2</c:v>
                </c:pt>
                <c:pt idx="163985">
                  <c:v>4.1607999999999999E-2</c:v>
                </c:pt>
                <c:pt idx="163986">
                  <c:v>4.1605999999999997E-2</c:v>
                </c:pt>
                <c:pt idx="163987">
                  <c:v>4.1604000000000002E-2</c:v>
                </c:pt>
                <c:pt idx="163988">
                  <c:v>4.1602E-2</c:v>
                </c:pt>
                <c:pt idx="163989">
                  <c:v>4.1599999999999998E-2</c:v>
                </c:pt>
                <c:pt idx="163990">
                  <c:v>4.1598000000000003E-2</c:v>
                </c:pt>
                <c:pt idx="163991">
                  <c:v>4.1595E-2</c:v>
                </c:pt>
                <c:pt idx="163992">
                  <c:v>4.1592999999999998E-2</c:v>
                </c:pt>
                <c:pt idx="163993">
                  <c:v>4.1591000000000003E-2</c:v>
                </c:pt>
                <c:pt idx="163994">
                  <c:v>4.1588E-2</c:v>
                </c:pt>
                <c:pt idx="163995">
                  <c:v>4.1585999999999998E-2</c:v>
                </c:pt>
                <c:pt idx="163996">
                  <c:v>4.1584000000000003E-2</c:v>
                </c:pt>
                <c:pt idx="163997">
                  <c:v>4.1582000000000001E-2</c:v>
                </c:pt>
                <c:pt idx="163998">
                  <c:v>4.1579999999999999E-2</c:v>
                </c:pt>
                <c:pt idx="163999">
                  <c:v>4.1577999999999997E-2</c:v>
                </c:pt>
                <c:pt idx="164000">
                  <c:v>4.1576000000000002E-2</c:v>
                </c:pt>
                <c:pt idx="164001">
                  <c:v>4.1572999999999999E-2</c:v>
                </c:pt>
                <c:pt idx="164002">
                  <c:v>4.1570999999999997E-2</c:v>
                </c:pt>
                <c:pt idx="164003">
                  <c:v>4.1569000000000002E-2</c:v>
                </c:pt>
                <c:pt idx="164004">
                  <c:v>4.1568000000000001E-2</c:v>
                </c:pt>
                <c:pt idx="164005">
                  <c:v>4.1565999999999999E-2</c:v>
                </c:pt>
                <c:pt idx="164006">
                  <c:v>4.1563999999999997E-2</c:v>
                </c:pt>
                <c:pt idx="164007">
                  <c:v>4.1563000000000003E-2</c:v>
                </c:pt>
                <c:pt idx="164008">
                  <c:v>4.1561000000000001E-2</c:v>
                </c:pt>
                <c:pt idx="164009">
                  <c:v>4.156E-2</c:v>
                </c:pt>
                <c:pt idx="164010">
                  <c:v>4.1558999999999999E-2</c:v>
                </c:pt>
                <c:pt idx="164011">
                  <c:v>4.1557999999999998E-2</c:v>
                </c:pt>
                <c:pt idx="164012">
                  <c:v>4.1556999999999997E-2</c:v>
                </c:pt>
                <c:pt idx="164013">
                  <c:v>4.1556000000000003E-2</c:v>
                </c:pt>
                <c:pt idx="164014">
                  <c:v>4.1555000000000002E-2</c:v>
                </c:pt>
                <c:pt idx="164015">
                  <c:v>4.1554000000000001E-2</c:v>
                </c:pt>
                <c:pt idx="164016">
                  <c:v>4.1553E-2</c:v>
                </c:pt>
                <c:pt idx="164017">
                  <c:v>4.1553E-2</c:v>
                </c:pt>
                <c:pt idx="164018">
                  <c:v>4.1553E-2</c:v>
                </c:pt>
                <c:pt idx="164019">
                  <c:v>4.1551999999999999E-2</c:v>
                </c:pt>
                <c:pt idx="164020">
                  <c:v>4.1551999999999999E-2</c:v>
                </c:pt>
                <c:pt idx="164021">
                  <c:v>4.1551999999999999E-2</c:v>
                </c:pt>
                <c:pt idx="164022">
                  <c:v>4.1553E-2</c:v>
                </c:pt>
                <c:pt idx="164023">
                  <c:v>4.1553E-2</c:v>
                </c:pt>
                <c:pt idx="164024">
                  <c:v>4.1553E-2</c:v>
                </c:pt>
                <c:pt idx="164025">
                  <c:v>4.1553E-2</c:v>
                </c:pt>
                <c:pt idx="164026">
                  <c:v>4.1554000000000001E-2</c:v>
                </c:pt>
                <c:pt idx="164027">
                  <c:v>4.1554000000000001E-2</c:v>
                </c:pt>
                <c:pt idx="164028">
                  <c:v>4.1555000000000002E-2</c:v>
                </c:pt>
                <c:pt idx="164029">
                  <c:v>4.1556000000000003E-2</c:v>
                </c:pt>
                <c:pt idx="164030">
                  <c:v>4.1556999999999997E-2</c:v>
                </c:pt>
                <c:pt idx="164031">
                  <c:v>4.1557999999999998E-2</c:v>
                </c:pt>
                <c:pt idx="164032">
                  <c:v>4.1558999999999999E-2</c:v>
                </c:pt>
                <c:pt idx="164033">
                  <c:v>4.156E-2</c:v>
                </c:pt>
                <c:pt idx="164034">
                  <c:v>4.1561000000000001E-2</c:v>
                </c:pt>
                <c:pt idx="164035">
                  <c:v>4.1562000000000002E-2</c:v>
                </c:pt>
                <c:pt idx="164036">
                  <c:v>4.1563000000000003E-2</c:v>
                </c:pt>
                <c:pt idx="164037">
                  <c:v>4.1563999999999997E-2</c:v>
                </c:pt>
                <c:pt idx="164038">
                  <c:v>4.1564999999999998E-2</c:v>
                </c:pt>
                <c:pt idx="164039">
                  <c:v>4.1565999999999999E-2</c:v>
                </c:pt>
                <c:pt idx="164040">
                  <c:v>4.1568000000000001E-2</c:v>
                </c:pt>
                <c:pt idx="164041">
                  <c:v>4.1569000000000002E-2</c:v>
                </c:pt>
                <c:pt idx="164042">
                  <c:v>4.1570000000000003E-2</c:v>
                </c:pt>
                <c:pt idx="164043">
                  <c:v>4.1570999999999997E-2</c:v>
                </c:pt>
                <c:pt idx="164044">
                  <c:v>4.1572999999999999E-2</c:v>
                </c:pt>
                <c:pt idx="164045">
                  <c:v>4.1574E-2</c:v>
                </c:pt>
                <c:pt idx="164046">
                  <c:v>4.1575000000000001E-2</c:v>
                </c:pt>
                <c:pt idx="164047">
                  <c:v>4.1576000000000002E-2</c:v>
                </c:pt>
                <c:pt idx="164048">
                  <c:v>4.1577000000000003E-2</c:v>
                </c:pt>
                <c:pt idx="164049">
                  <c:v>4.1577999999999997E-2</c:v>
                </c:pt>
                <c:pt idx="164050">
                  <c:v>4.1578999999999998E-2</c:v>
                </c:pt>
                <c:pt idx="164051">
                  <c:v>4.1579999999999999E-2</c:v>
                </c:pt>
                <c:pt idx="164052">
                  <c:v>4.1581E-2</c:v>
                </c:pt>
                <c:pt idx="164053">
                  <c:v>4.1582000000000001E-2</c:v>
                </c:pt>
                <c:pt idx="164054">
                  <c:v>4.1583000000000002E-2</c:v>
                </c:pt>
                <c:pt idx="164055">
                  <c:v>4.1584000000000003E-2</c:v>
                </c:pt>
                <c:pt idx="164056">
                  <c:v>4.1584999999999997E-2</c:v>
                </c:pt>
                <c:pt idx="164057">
                  <c:v>4.1585999999999998E-2</c:v>
                </c:pt>
                <c:pt idx="164058">
                  <c:v>4.1586999999999999E-2</c:v>
                </c:pt>
                <c:pt idx="164059">
                  <c:v>4.1586999999999999E-2</c:v>
                </c:pt>
                <c:pt idx="164060">
                  <c:v>4.1588E-2</c:v>
                </c:pt>
                <c:pt idx="164061">
                  <c:v>4.1588E-2</c:v>
                </c:pt>
                <c:pt idx="164062">
                  <c:v>4.1589000000000001E-2</c:v>
                </c:pt>
                <c:pt idx="164063">
                  <c:v>4.1589000000000001E-2</c:v>
                </c:pt>
                <c:pt idx="164064">
                  <c:v>4.1589000000000001E-2</c:v>
                </c:pt>
                <c:pt idx="164065">
                  <c:v>4.1590000000000002E-2</c:v>
                </c:pt>
                <c:pt idx="164066">
                  <c:v>4.1590000000000002E-2</c:v>
                </c:pt>
                <c:pt idx="164067">
                  <c:v>4.1590000000000002E-2</c:v>
                </c:pt>
                <c:pt idx="164068">
                  <c:v>4.1591000000000003E-2</c:v>
                </c:pt>
                <c:pt idx="164069">
                  <c:v>4.1591000000000003E-2</c:v>
                </c:pt>
                <c:pt idx="164070">
                  <c:v>4.1591000000000003E-2</c:v>
                </c:pt>
                <c:pt idx="164071">
                  <c:v>4.1591000000000003E-2</c:v>
                </c:pt>
                <c:pt idx="164072">
                  <c:v>4.1591000000000003E-2</c:v>
                </c:pt>
                <c:pt idx="164073">
                  <c:v>4.1591000000000003E-2</c:v>
                </c:pt>
                <c:pt idx="164074">
                  <c:v>4.1591000000000003E-2</c:v>
                </c:pt>
                <c:pt idx="164075">
                  <c:v>4.1591000000000003E-2</c:v>
                </c:pt>
                <c:pt idx="164076">
                  <c:v>4.1591000000000003E-2</c:v>
                </c:pt>
                <c:pt idx="164077">
                  <c:v>4.1591000000000003E-2</c:v>
                </c:pt>
                <c:pt idx="164078">
                  <c:v>4.1591000000000003E-2</c:v>
                </c:pt>
                <c:pt idx="164079">
                  <c:v>4.1591000000000003E-2</c:v>
                </c:pt>
                <c:pt idx="164080">
                  <c:v>4.1591000000000003E-2</c:v>
                </c:pt>
                <c:pt idx="164081">
                  <c:v>4.1591000000000003E-2</c:v>
                </c:pt>
                <c:pt idx="164082">
                  <c:v>4.1591000000000003E-2</c:v>
                </c:pt>
                <c:pt idx="164083">
                  <c:v>4.1591000000000003E-2</c:v>
                </c:pt>
                <c:pt idx="164084">
                  <c:v>4.1591000000000003E-2</c:v>
                </c:pt>
                <c:pt idx="164085">
                  <c:v>4.1591000000000003E-2</c:v>
                </c:pt>
                <c:pt idx="164086">
                  <c:v>4.1591000000000003E-2</c:v>
                </c:pt>
                <c:pt idx="164087">
                  <c:v>4.1591999999999997E-2</c:v>
                </c:pt>
                <c:pt idx="164088">
                  <c:v>4.1591999999999997E-2</c:v>
                </c:pt>
                <c:pt idx="164089">
                  <c:v>4.1591999999999997E-2</c:v>
                </c:pt>
                <c:pt idx="164090">
                  <c:v>4.1592999999999998E-2</c:v>
                </c:pt>
                <c:pt idx="164091">
                  <c:v>4.1592999999999998E-2</c:v>
                </c:pt>
                <c:pt idx="164092">
                  <c:v>4.1593999999999999E-2</c:v>
                </c:pt>
                <c:pt idx="164093">
                  <c:v>4.1593999999999999E-2</c:v>
                </c:pt>
                <c:pt idx="164094">
                  <c:v>4.1595E-2</c:v>
                </c:pt>
                <c:pt idx="164095">
                  <c:v>4.1595E-2</c:v>
                </c:pt>
                <c:pt idx="164096">
                  <c:v>4.1596000000000001E-2</c:v>
                </c:pt>
                <c:pt idx="164097">
                  <c:v>4.1597000000000002E-2</c:v>
                </c:pt>
                <c:pt idx="164098">
                  <c:v>4.1597000000000002E-2</c:v>
                </c:pt>
                <c:pt idx="164099">
                  <c:v>4.1598000000000003E-2</c:v>
                </c:pt>
                <c:pt idx="164100">
                  <c:v>4.1598999999999997E-2</c:v>
                </c:pt>
                <c:pt idx="164101">
                  <c:v>4.1599999999999998E-2</c:v>
                </c:pt>
                <c:pt idx="164102">
                  <c:v>4.1600999999999999E-2</c:v>
                </c:pt>
                <c:pt idx="164103">
                  <c:v>4.1602E-2</c:v>
                </c:pt>
                <c:pt idx="164104">
                  <c:v>4.1603000000000001E-2</c:v>
                </c:pt>
                <c:pt idx="164105">
                  <c:v>4.1605000000000003E-2</c:v>
                </c:pt>
                <c:pt idx="164106">
                  <c:v>4.1605999999999997E-2</c:v>
                </c:pt>
                <c:pt idx="164107">
                  <c:v>4.1606999999999998E-2</c:v>
                </c:pt>
                <c:pt idx="164108">
                  <c:v>4.1607999999999999E-2</c:v>
                </c:pt>
                <c:pt idx="164109">
                  <c:v>4.1609E-2</c:v>
                </c:pt>
                <c:pt idx="164110">
                  <c:v>4.1611000000000002E-2</c:v>
                </c:pt>
                <c:pt idx="164111">
                  <c:v>4.1612000000000003E-2</c:v>
                </c:pt>
                <c:pt idx="164112">
                  <c:v>4.1612999999999997E-2</c:v>
                </c:pt>
                <c:pt idx="164113">
                  <c:v>4.1614999999999999E-2</c:v>
                </c:pt>
                <c:pt idx="164114">
                  <c:v>4.1616E-2</c:v>
                </c:pt>
                <c:pt idx="164115">
                  <c:v>4.1617000000000001E-2</c:v>
                </c:pt>
                <c:pt idx="164116">
                  <c:v>4.1619000000000003E-2</c:v>
                </c:pt>
                <c:pt idx="164117">
                  <c:v>4.1619999999999997E-2</c:v>
                </c:pt>
                <c:pt idx="164118">
                  <c:v>4.1620999999999998E-2</c:v>
                </c:pt>
                <c:pt idx="164119">
                  <c:v>4.1623E-2</c:v>
                </c:pt>
                <c:pt idx="164120">
                  <c:v>4.1624000000000001E-2</c:v>
                </c:pt>
                <c:pt idx="164121">
                  <c:v>4.1625000000000002E-2</c:v>
                </c:pt>
                <c:pt idx="164122">
                  <c:v>4.1626000000000003E-2</c:v>
                </c:pt>
                <c:pt idx="164123">
                  <c:v>4.1626999999999997E-2</c:v>
                </c:pt>
                <c:pt idx="164124">
                  <c:v>4.1627999999999998E-2</c:v>
                </c:pt>
                <c:pt idx="164125">
                  <c:v>4.163E-2</c:v>
                </c:pt>
                <c:pt idx="164126">
                  <c:v>4.1631000000000001E-2</c:v>
                </c:pt>
                <c:pt idx="164127">
                  <c:v>4.1632000000000002E-2</c:v>
                </c:pt>
                <c:pt idx="164128">
                  <c:v>4.1633000000000003E-2</c:v>
                </c:pt>
                <c:pt idx="164129">
                  <c:v>4.1633999999999997E-2</c:v>
                </c:pt>
                <c:pt idx="164130">
                  <c:v>4.1634999999999998E-2</c:v>
                </c:pt>
                <c:pt idx="164131">
                  <c:v>4.1634999999999998E-2</c:v>
                </c:pt>
                <c:pt idx="164132">
                  <c:v>4.1635999999999999E-2</c:v>
                </c:pt>
                <c:pt idx="164133">
                  <c:v>4.1637E-2</c:v>
                </c:pt>
                <c:pt idx="164134">
                  <c:v>4.1637E-2</c:v>
                </c:pt>
                <c:pt idx="164135">
                  <c:v>4.1638000000000001E-2</c:v>
                </c:pt>
                <c:pt idx="164136">
                  <c:v>4.1639000000000002E-2</c:v>
                </c:pt>
                <c:pt idx="164137">
                  <c:v>4.1639000000000002E-2</c:v>
                </c:pt>
                <c:pt idx="164138">
                  <c:v>4.1640000000000003E-2</c:v>
                </c:pt>
                <c:pt idx="164139">
                  <c:v>4.1640000000000003E-2</c:v>
                </c:pt>
                <c:pt idx="164140">
                  <c:v>4.1640000000000003E-2</c:v>
                </c:pt>
                <c:pt idx="164141">
                  <c:v>4.1640999999999997E-2</c:v>
                </c:pt>
                <c:pt idx="164142">
                  <c:v>4.1640999999999997E-2</c:v>
                </c:pt>
                <c:pt idx="164143">
                  <c:v>4.1640999999999997E-2</c:v>
                </c:pt>
                <c:pt idx="164144">
                  <c:v>4.1640999999999997E-2</c:v>
                </c:pt>
                <c:pt idx="164145">
                  <c:v>4.1640999999999997E-2</c:v>
                </c:pt>
                <c:pt idx="164146">
                  <c:v>4.1640999999999997E-2</c:v>
                </c:pt>
                <c:pt idx="164147">
                  <c:v>4.1640999999999997E-2</c:v>
                </c:pt>
                <c:pt idx="164148">
                  <c:v>4.1640999999999997E-2</c:v>
                </c:pt>
                <c:pt idx="164149">
                  <c:v>4.1640999999999997E-2</c:v>
                </c:pt>
                <c:pt idx="164150">
                  <c:v>4.1640999999999997E-2</c:v>
                </c:pt>
                <c:pt idx="164151">
                  <c:v>4.1640999999999997E-2</c:v>
                </c:pt>
                <c:pt idx="164152">
                  <c:v>4.1640999999999997E-2</c:v>
                </c:pt>
                <c:pt idx="164153">
                  <c:v>4.1640000000000003E-2</c:v>
                </c:pt>
                <c:pt idx="164154">
                  <c:v>4.1640000000000003E-2</c:v>
                </c:pt>
                <c:pt idx="164155">
                  <c:v>4.1640000000000003E-2</c:v>
                </c:pt>
                <c:pt idx="164156">
                  <c:v>4.1639000000000002E-2</c:v>
                </c:pt>
                <c:pt idx="164157">
                  <c:v>4.1639000000000002E-2</c:v>
                </c:pt>
                <c:pt idx="164158">
                  <c:v>4.1639000000000002E-2</c:v>
                </c:pt>
                <c:pt idx="164159">
                  <c:v>4.1639000000000002E-2</c:v>
                </c:pt>
                <c:pt idx="164160">
                  <c:v>4.1638000000000001E-2</c:v>
                </c:pt>
                <c:pt idx="164161">
                  <c:v>4.1638000000000001E-2</c:v>
                </c:pt>
                <c:pt idx="164162">
                  <c:v>4.1638000000000001E-2</c:v>
                </c:pt>
                <c:pt idx="164163">
                  <c:v>4.1638000000000001E-2</c:v>
                </c:pt>
                <c:pt idx="164164">
                  <c:v>4.1637E-2</c:v>
                </c:pt>
                <c:pt idx="164165">
                  <c:v>4.1637E-2</c:v>
                </c:pt>
                <c:pt idx="164166">
                  <c:v>4.1637E-2</c:v>
                </c:pt>
                <c:pt idx="164167">
                  <c:v>4.1637E-2</c:v>
                </c:pt>
                <c:pt idx="164168">
                  <c:v>4.1635999999999999E-2</c:v>
                </c:pt>
                <c:pt idx="164169">
                  <c:v>4.1635999999999999E-2</c:v>
                </c:pt>
                <c:pt idx="164170">
                  <c:v>4.1635999999999999E-2</c:v>
                </c:pt>
                <c:pt idx="164171">
                  <c:v>4.1635999999999999E-2</c:v>
                </c:pt>
                <c:pt idx="164172">
                  <c:v>4.1635999999999999E-2</c:v>
                </c:pt>
                <c:pt idx="164173">
                  <c:v>4.1635999999999999E-2</c:v>
                </c:pt>
                <c:pt idx="164174">
                  <c:v>4.1635999999999999E-2</c:v>
                </c:pt>
                <c:pt idx="164175">
                  <c:v>4.1635999999999999E-2</c:v>
                </c:pt>
                <c:pt idx="164176">
                  <c:v>4.1635999999999999E-2</c:v>
                </c:pt>
                <c:pt idx="164177">
                  <c:v>4.1635999999999999E-2</c:v>
                </c:pt>
                <c:pt idx="164178">
                  <c:v>4.1637E-2</c:v>
                </c:pt>
                <c:pt idx="164179">
                  <c:v>4.1637E-2</c:v>
                </c:pt>
                <c:pt idx="164180">
                  <c:v>4.1637E-2</c:v>
                </c:pt>
                <c:pt idx="164181">
                  <c:v>4.1637E-2</c:v>
                </c:pt>
                <c:pt idx="164182">
                  <c:v>4.1637E-2</c:v>
                </c:pt>
                <c:pt idx="164183">
                  <c:v>4.1638000000000001E-2</c:v>
                </c:pt>
                <c:pt idx="164184">
                  <c:v>4.1638000000000001E-2</c:v>
                </c:pt>
                <c:pt idx="164185">
                  <c:v>4.1639000000000002E-2</c:v>
                </c:pt>
                <c:pt idx="164186">
                  <c:v>4.1639000000000002E-2</c:v>
                </c:pt>
                <c:pt idx="164187">
                  <c:v>4.1640000000000003E-2</c:v>
                </c:pt>
                <c:pt idx="164188">
                  <c:v>4.1640000000000003E-2</c:v>
                </c:pt>
                <c:pt idx="164189">
                  <c:v>4.1640999999999997E-2</c:v>
                </c:pt>
                <c:pt idx="164190">
                  <c:v>4.1641999999999998E-2</c:v>
                </c:pt>
                <c:pt idx="164191">
                  <c:v>4.1641999999999998E-2</c:v>
                </c:pt>
                <c:pt idx="164192">
                  <c:v>4.1642999999999999E-2</c:v>
                </c:pt>
                <c:pt idx="164193">
                  <c:v>4.1642999999999999E-2</c:v>
                </c:pt>
                <c:pt idx="164194">
                  <c:v>4.1644E-2</c:v>
                </c:pt>
                <c:pt idx="164195">
                  <c:v>4.1645000000000001E-2</c:v>
                </c:pt>
                <c:pt idx="164196">
                  <c:v>4.1646000000000002E-2</c:v>
                </c:pt>
                <c:pt idx="164197">
                  <c:v>4.1647000000000003E-2</c:v>
                </c:pt>
                <c:pt idx="164198">
                  <c:v>4.1647000000000003E-2</c:v>
                </c:pt>
                <c:pt idx="164199">
                  <c:v>4.1647999999999998E-2</c:v>
                </c:pt>
                <c:pt idx="164200">
                  <c:v>4.1648999999999999E-2</c:v>
                </c:pt>
                <c:pt idx="164201">
                  <c:v>4.165E-2</c:v>
                </c:pt>
                <c:pt idx="164202">
                  <c:v>4.165E-2</c:v>
                </c:pt>
                <c:pt idx="164203">
                  <c:v>4.1651000000000001E-2</c:v>
                </c:pt>
                <c:pt idx="164204">
                  <c:v>4.1652000000000002E-2</c:v>
                </c:pt>
                <c:pt idx="164205">
                  <c:v>4.1653000000000003E-2</c:v>
                </c:pt>
                <c:pt idx="164206">
                  <c:v>4.1653000000000003E-2</c:v>
                </c:pt>
                <c:pt idx="164207">
                  <c:v>4.1653999999999997E-2</c:v>
                </c:pt>
                <c:pt idx="164208">
                  <c:v>4.1654999999999998E-2</c:v>
                </c:pt>
                <c:pt idx="164209">
                  <c:v>4.1655999999999999E-2</c:v>
                </c:pt>
                <c:pt idx="164210">
                  <c:v>4.1655999999999999E-2</c:v>
                </c:pt>
                <c:pt idx="164211">
                  <c:v>4.1657E-2</c:v>
                </c:pt>
                <c:pt idx="164212">
                  <c:v>4.1657E-2</c:v>
                </c:pt>
                <c:pt idx="164213">
                  <c:v>4.1658000000000001E-2</c:v>
                </c:pt>
                <c:pt idx="164214">
                  <c:v>4.1658000000000001E-2</c:v>
                </c:pt>
                <c:pt idx="164215">
                  <c:v>4.1658000000000001E-2</c:v>
                </c:pt>
                <c:pt idx="164216">
                  <c:v>4.1658000000000001E-2</c:v>
                </c:pt>
                <c:pt idx="164217">
                  <c:v>4.1659000000000002E-2</c:v>
                </c:pt>
                <c:pt idx="164218">
                  <c:v>4.1659000000000002E-2</c:v>
                </c:pt>
                <c:pt idx="164219">
                  <c:v>4.1659000000000002E-2</c:v>
                </c:pt>
                <c:pt idx="164220">
                  <c:v>4.1659000000000002E-2</c:v>
                </c:pt>
                <c:pt idx="164221">
                  <c:v>4.1659000000000002E-2</c:v>
                </c:pt>
                <c:pt idx="164222">
                  <c:v>4.1659000000000002E-2</c:v>
                </c:pt>
                <c:pt idx="164223">
                  <c:v>4.1659000000000002E-2</c:v>
                </c:pt>
                <c:pt idx="164224">
                  <c:v>4.1658000000000001E-2</c:v>
                </c:pt>
                <c:pt idx="164225">
                  <c:v>4.1658000000000001E-2</c:v>
                </c:pt>
                <c:pt idx="164226">
                  <c:v>4.1657E-2</c:v>
                </c:pt>
                <c:pt idx="164227">
                  <c:v>4.1657E-2</c:v>
                </c:pt>
                <c:pt idx="164228">
                  <c:v>4.1655999999999999E-2</c:v>
                </c:pt>
                <c:pt idx="164229">
                  <c:v>4.1654999999999998E-2</c:v>
                </c:pt>
                <c:pt idx="164230">
                  <c:v>4.1653999999999997E-2</c:v>
                </c:pt>
                <c:pt idx="164231">
                  <c:v>4.1653000000000003E-2</c:v>
                </c:pt>
                <c:pt idx="164232">
                  <c:v>4.1652000000000002E-2</c:v>
                </c:pt>
                <c:pt idx="164233">
                  <c:v>4.1651000000000001E-2</c:v>
                </c:pt>
                <c:pt idx="164234">
                  <c:v>4.165E-2</c:v>
                </c:pt>
                <c:pt idx="164235">
                  <c:v>4.1648999999999999E-2</c:v>
                </c:pt>
                <c:pt idx="164236">
                  <c:v>4.1647000000000003E-2</c:v>
                </c:pt>
                <c:pt idx="164237">
                  <c:v>4.1646000000000002E-2</c:v>
                </c:pt>
                <c:pt idx="164238">
                  <c:v>4.1644E-2</c:v>
                </c:pt>
                <c:pt idx="164239">
                  <c:v>4.1641999999999998E-2</c:v>
                </c:pt>
                <c:pt idx="164240">
                  <c:v>4.1640000000000003E-2</c:v>
                </c:pt>
                <c:pt idx="164241">
                  <c:v>4.1639000000000002E-2</c:v>
                </c:pt>
                <c:pt idx="164242">
                  <c:v>4.1637E-2</c:v>
                </c:pt>
                <c:pt idx="164243">
                  <c:v>4.1634999999999998E-2</c:v>
                </c:pt>
                <c:pt idx="164244">
                  <c:v>4.1633000000000003E-2</c:v>
                </c:pt>
                <c:pt idx="164245">
                  <c:v>4.1631000000000001E-2</c:v>
                </c:pt>
                <c:pt idx="164246">
                  <c:v>4.1628999999999999E-2</c:v>
                </c:pt>
                <c:pt idx="164247">
                  <c:v>4.1626999999999997E-2</c:v>
                </c:pt>
                <c:pt idx="164248">
                  <c:v>4.1624000000000001E-2</c:v>
                </c:pt>
                <c:pt idx="164249">
                  <c:v>4.1621999999999999E-2</c:v>
                </c:pt>
                <c:pt idx="164250">
                  <c:v>4.1619999999999997E-2</c:v>
                </c:pt>
                <c:pt idx="164251">
                  <c:v>4.1617000000000001E-2</c:v>
                </c:pt>
                <c:pt idx="164252">
                  <c:v>4.1614999999999999E-2</c:v>
                </c:pt>
                <c:pt idx="164253">
                  <c:v>4.1612000000000003E-2</c:v>
                </c:pt>
                <c:pt idx="164254">
                  <c:v>4.1610000000000001E-2</c:v>
                </c:pt>
                <c:pt idx="164255">
                  <c:v>4.1607999999999999E-2</c:v>
                </c:pt>
                <c:pt idx="164256">
                  <c:v>4.1605999999999997E-2</c:v>
                </c:pt>
                <c:pt idx="164257">
                  <c:v>4.1603000000000001E-2</c:v>
                </c:pt>
                <c:pt idx="164258">
                  <c:v>4.1600999999999999E-2</c:v>
                </c:pt>
                <c:pt idx="164259">
                  <c:v>4.1598999999999997E-2</c:v>
                </c:pt>
                <c:pt idx="164260">
                  <c:v>4.1596000000000001E-2</c:v>
                </c:pt>
                <c:pt idx="164261">
                  <c:v>4.1593999999999999E-2</c:v>
                </c:pt>
                <c:pt idx="164262">
                  <c:v>4.1591999999999997E-2</c:v>
                </c:pt>
                <c:pt idx="164263">
                  <c:v>4.1590000000000002E-2</c:v>
                </c:pt>
                <c:pt idx="164264">
                  <c:v>4.1588E-2</c:v>
                </c:pt>
                <c:pt idx="164265">
                  <c:v>4.1585999999999998E-2</c:v>
                </c:pt>
                <c:pt idx="164266">
                  <c:v>4.1584000000000003E-2</c:v>
                </c:pt>
                <c:pt idx="164267">
                  <c:v>4.1582000000000001E-2</c:v>
                </c:pt>
                <c:pt idx="164268">
                  <c:v>4.1579999999999999E-2</c:v>
                </c:pt>
                <c:pt idx="164269">
                  <c:v>4.1578999999999998E-2</c:v>
                </c:pt>
                <c:pt idx="164270">
                  <c:v>4.1577000000000003E-2</c:v>
                </c:pt>
                <c:pt idx="164271">
                  <c:v>4.1576000000000002E-2</c:v>
                </c:pt>
                <c:pt idx="164272">
                  <c:v>4.1574E-2</c:v>
                </c:pt>
                <c:pt idx="164273">
                  <c:v>4.1572999999999999E-2</c:v>
                </c:pt>
                <c:pt idx="164274">
                  <c:v>4.1571999999999998E-2</c:v>
                </c:pt>
                <c:pt idx="164275">
                  <c:v>4.1570000000000003E-2</c:v>
                </c:pt>
                <c:pt idx="164276">
                  <c:v>4.1569000000000002E-2</c:v>
                </c:pt>
                <c:pt idx="164277">
                  <c:v>4.1568000000000001E-2</c:v>
                </c:pt>
                <c:pt idx="164278">
                  <c:v>4.1568000000000001E-2</c:v>
                </c:pt>
                <c:pt idx="164279">
                  <c:v>4.1567E-2</c:v>
                </c:pt>
                <c:pt idx="164280">
                  <c:v>4.1565999999999999E-2</c:v>
                </c:pt>
                <c:pt idx="164281">
                  <c:v>4.1565999999999999E-2</c:v>
                </c:pt>
                <c:pt idx="164282">
                  <c:v>4.1564999999999998E-2</c:v>
                </c:pt>
                <c:pt idx="164283">
                  <c:v>4.1564999999999998E-2</c:v>
                </c:pt>
                <c:pt idx="164284">
                  <c:v>4.1564999999999998E-2</c:v>
                </c:pt>
                <c:pt idx="164285">
                  <c:v>4.1563999999999997E-2</c:v>
                </c:pt>
                <c:pt idx="164286">
                  <c:v>4.1563999999999997E-2</c:v>
                </c:pt>
                <c:pt idx="164287">
                  <c:v>4.1563999999999997E-2</c:v>
                </c:pt>
                <c:pt idx="164288">
                  <c:v>4.1563999999999997E-2</c:v>
                </c:pt>
                <c:pt idx="164289">
                  <c:v>4.1563999999999997E-2</c:v>
                </c:pt>
                <c:pt idx="164290">
                  <c:v>4.1564999999999998E-2</c:v>
                </c:pt>
                <c:pt idx="164291">
                  <c:v>4.1564999999999998E-2</c:v>
                </c:pt>
                <c:pt idx="164292">
                  <c:v>4.1565999999999999E-2</c:v>
                </c:pt>
                <c:pt idx="164293">
                  <c:v>4.1565999999999999E-2</c:v>
                </c:pt>
                <c:pt idx="164294">
                  <c:v>4.1567E-2</c:v>
                </c:pt>
                <c:pt idx="164295">
                  <c:v>4.1567E-2</c:v>
                </c:pt>
                <c:pt idx="164296">
                  <c:v>4.1568000000000001E-2</c:v>
                </c:pt>
                <c:pt idx="164297">
                  <c:v>4.1569000000000002E-2</c:v>
                </c:pt>
                <c:pt idx="164298">
                  <c:v>4.1569000000000002E-2</c:v>
                </c:pt>
                <c:pt idx="164299">
                  <c:v>4.1570000000000003E-2</c:v>
                </c:pt>
                <c:pt idx="164300">
                  <c:v>4.1570999999999997E-2</c:v>
                </c:pt>
                <c:pt idx="164301">
                  <c:v>4.1571999999999998E-2</c:v>
                </c:pt>
                <c:pt idx="164302">
                  <c:v>4.1572999999999999E-2</c:v>
                </c:pt>
                <c:pt idx="164303">
                  <c:v>4.1574E-2</c:v>
                </c:pt>
                <c:pt idx="164304">
                  <c:v>4.1575000000000001E-2</c:v>
                </c:pt>
                <c:pt idx="164305">
                  <c:v>4.1576000000000002E-2</c:v>
                </c:pt>
                <c:pt idx="164306">
                  <c:v>4.1577000000000003E-2</c:v>
                </c:pt>
                <c:pt idx="164307">
                  <c:v>4.1577999999999997E-2</c:v>
                </c:pt>
                <c:pt idx="164308">
                  <c:v>4.1578999999999998E-2</c:v>
                </c:pt>
                <c:pt idx="164309">
                  <c:v>4.1581E-2</c:v>
                </c:pt>
                <c:pt idx="164310">
                  <c:v>4.1582000000000001E-2</c:v>
                </c:pt>
                <c:pt idx="164311">
                  <c:v>4.1583000000000002E-2</c:v>
                </c:pt>
                <c:pt idx="164312">
                  <c:v>4.1584000000000003E-2</c:v>
                </c:pt>
                <c:pt idx="164313">
                  <c:v>4.1584999999999997E-2</c:v>
                </c:pt>
                <c:pt idx="164314">
                  <c:v>4.1586999999999999E-2</c:v>
                </c:pt>
                <c:pt idx="164315">
                  <c:v>4.1588E-2</c:v>
                </c:pt>
                <c:pt idx="164316">
                  <c:v>4.1589000000000001E-2</c:v>
                </c:pt>
                <c:pt idx="164317">
                  <c:v>4.1590000000000002E-2</c:v>
                </c:pt>
                <c:pt idx="164318">
                  <c:v>4.1591999999999997E-2</c:v>
                </c:pt>
                <c:pt idx="164319">
                  <c:v>4.1592999999999998E-2</c:v>
                </c:pt>
                <c:pt idx="164320">
                  <c:v>4.1593999999999999E-2</c:v>
                </c:pt>
                <c:pt idx="164321">
                  <c:v>4.1595E-2</c:v>
                </c:pt>
                <c:pt idx="164322">
                  <c:v>4.1596000000000001E-2</c:v>
                </c:pt>
                <c:pt idx="164323">
                  <c:v>4.1597000000000002E-2</c:v>
                </c:pt>
                <c:pt idx="164324">
                  <c:v>4.1598999999999997E-2</c:v>
                </c:pt>
                <c:pt idx="164325">
                  <c:v>4.1599999999999998E-2</c:v>
                </c:pt>
                <c:pt idx="164326">
                  <c:v>4.1600999999999999E-2</c:v>
                </c:pt>
                <c:pt idx="164327">
                  <c:v>4.1602E-2</c:v>
                </c:pt>
                <c:pt idx="164328">
                  <c:v>4.1603000000000001E-2</c:v>
                </c:pt>
                <c:pt idx="164329">
                  <c:v>4.1605000000000003E-2</c:v>
                </c:pt>
                <c:pt idx="164330">
                  <c:v>4.1605999999999997E-2</c:v>
                </c:pt>
                <c:pt idx="164331">
                  <c:v>4.1606999999999998E-2</c:v>
                </c:pt>
                <c:pt idx="164332">
                  <c:v>4.1607999999999999E-2</c:v>
                </c:pt>
                <c:pt idx="164333">
                  <c:v>4.1609E-2</c:v>
                </c:pt>
                <c:pt idx="164334">
                  <c:v>4.1610000000000001E-2</c:v>
                </c:pt>
                <c:pt idx="164335">
                  <c:v>4.1611000000000002E-2</c:v>
                </c:pt>
                <c:pt idx="164336">
                  <c:v>4.1612000000000003E-2</c:v>
                </c:pt>
                <c:pt idx="164337">
                  <c:v>4.1612999999999997E-2</c:v>
                </c:pt>
                <c:pt idx="164338">
                  <c:v>4.1613999999999998E-2</c:v>
                </c:pt>
                <c:pt idx="164339">
                  <c:v>4.1614999999999999E-2</c:v>
                </c:pt>
                <c:pt idx="164340">
                  <c:v>4.1616E-2</c:v>
                </c:pt>
                <c:pt idx="164341">
                  <c:v>4.1617000000000001E-2</c:v>
                </c:pt>
                <c:pt idx="164342">
                  <c:v>4.1618000000000002E-2</c:v>
                </c:pt>
                <c:pt idx="164343">
                  <c:v>4.1619000000000003E-2</c:v>
                </c:pt>
                <c:pt idx="164344">
                  <c:v>4.1619999999999997E-2</c:v>
                </c:pt>
                <c:pt idx="164345">
                  <c:v>4.1620999999999998E-2</c:v>
                </c:pt>
                <c:pt idx="164346">
                  <c:v>4.1620999999999998E-2</c:v>
                </c:pt>
                <c:pt idx="164347">
                  <c:v>4.1621999999999999E-2</c:v>
                </c:pt>
                <c:pt idx="164348">
                  <c:v>4.1623E-2</c:v>
                </c:pt>
                <c:pt idx="164349">
                  <c:v>4.1624000000000001E-2</c:v>
                </c:pt>
                <c:pt idx="164350">
                  <c:v>4.1625000000000002E-2</c:v>
                </c:pt>
                <c:pt idx="164351">
                  <c:v>4.1626000000000003E-2</c:v>
                </c:pt>
                <c:pt idx="164352">
                  <c:v>4.1626000000000003E-2</c:v>
                </c:pt>
                <c:pt idx="164353">
                  <c:v>4.1626999999999997E-2</c:v>
                </c:pt>
                <c:pt idx="164354">
                  <c:v>4.1626999999999997E-2</c:v>
                </c:pt>
                <c:pt idx="164355">
                  <c:v>4.1627999999999998E-2</c:v>
                </c:pt>
                <c:pt idx="164356">
                  <c:v>4.1627999999999998E-2</c:v>
                </c:pt>
                <c:pt idx="164357">
                  <c:v>4.1628999999999999E-2</c:v>
                </c:pt>
                <c:pt idx="164358">
                  <c:v>4.1628999999999999E-2</c:v>
                </c:pt>
                <c:pt idx="164359">
                  <c:v>4.163E-2</c:v>
                </c:pt>
                <c:pt idx="164360">
                  <c:v>4.163E-2</c:v>
                </c:pt>
                <c:pt idx="164361">
                  <c:v>4.163E-2</c:v>
                </c:pt>
                <c:pt idx="164362">
                  <c:v>4.1631000000000001E-2</c:v>
                </c:pt>
                <c:pt idx="164363">
                  <c:v>4.1631000000000001E-2</c:v>
                </c:pt>
                <c:pt idx="164364">
                  <c:v>4.1631000000000001E-2</c:v>
                </c:pt>
                <c:pt idx="164365">
                  <c:v>4.1631000000000001E-2</c:v>
                </c:pt>
                <c:pt idx="164366">
                  <c:v>4.1631000000000001E-2</c:v>
                </c:pt>
                <c:pt idx="164367">
                  <c:v>4.1631000000000001E-2</c:v>
                </c:pt>
                <c:pt idx="164368">
                  <c:v>4.163E-2</c:v>
                </c:pt>
                <c:pt idx="164369">
                  <c:v>4.163E-2</c:v>
                </c:pt>
                <c:pt idx="164370">
                  <c:v>4.163E-2</c:v>
                </c:pt>
                <c:pt idx="164371">
                  <c:v>4.1628999999999999E-2</c:v>
                </c:pt>
                <c:pt idx="164372">
                  <c:v>4.1628999999999999E-2</c:v>
                </c:pt>
                <c:pt idx="164373">
                  <c:v>4.1627999999999998E-2</c:v>
                </c:pt>
                <c:pt idx="164374">
                  <c:v>4.1627999999999998E-2</c:v>
                </c:pt>
                <c:pt idx="164375">
                  <c:v>4.1626999999999997E-2</c:v>
                </c:pt>
                <c:pt idx="164376">
                  <c:v>4.1626000000000003E-2</c:v>
                </c:pt>
                <c:pt idx="164377">
                  <c:v>4.1625000000000002E-2</c:v>
                </c:pt>
                <c:pt idx="164378">
                  <c:v>4.1624000000000001E-2</c:v>
                </c:pt>
                <c:pt idx="164379">
                  <c:v>4.1623E-2</c:v>
                </c:pt>
                <c:pt idx="164380">
                  <c:v>4.1621999999999999E-2</c:v>
                </c:pt>
                <c:pt idx="164381">
                  <c:v>4.1620999999999998E-2</c:v>
                </c:pt>
                <c:pt idx="164382">
                  <c:v>4.1619999999999997E-2</c:v>
                </c:pt>
                <c:pt idx="164383">
                  <c:v>4.1619000000000003E-2</c:v>
                </c:pt>
                <c:pt idx="164384">
                  <c:v>4.1618000000000002E-2</c:v>
                </c:pt>
                <c:pt idx="164385">
                  <c:v>4.1616E-2</c:v>
                </c:pt>
                <c:pt idx="164386">
                  <c:v>4.1614999999999999E-2</c:v>
                </c:pt>
                <c:pt idx="164387">
                  <c:v>4.1612999999999997E-2</c:v>
                </c:pt>
                <c:pt idx="164388">
                  <c:v>4.1612000000000003E-2</c:v>
                </c:pt>
                <c:pt idx="164389">
                  <c:v>4.1610000000000001E-2</c:v>
                </c:pt>
                <c:pt idx="164390">
                  <c:v>4.1609E-2</c:v>
                </c:pt>
                <c:pt idx="164391">
                  <c:v>4.1606999999999998E-2</c:v>
                </c:pt>
                <c:pt idx="164392">
                  <c:v>4.1605000000000003E-2</c:v>
                </c:pt>
                <c:pt idx="164393">
                  <c:v>4.1603000000000001E-2</c:v>
                </c:pt>
                <c:pt idx="164394">
                  <c:v>4.1602E-2</c:v>
                </c:pt>
                <c:pt idx="164395">
                  <c:v>4.1599999999999998E-2</c:v>
                </c:pt>
                <c:pt idx="164396">
                  <c:v>4.1598000000000003E-2</c:v>
                </c:pt>
                <c:pt idx="164397">
                  <c:v>4.1596000000000001E-2</c:v>
                </c:pt>
                <c:pt idx="164398">
                  <c:v>4.1593999999999999E-2</c:v>
                </c:pt>
                <c:pt idx="164399">
                  <c:v>4.1591999999999997E-2</c:v>
                </c:pt>
                <c:pt idx="164400">
                  <c:v>4.1590000000000002E-2</c:v>
                </c:pt>
                <c:pt idx="164401">
                  <c:v>4.1588E-2</c:v>
                </c:pt>
                <c:pt idx="164402">
                  <c:v>4.1585999999999998E-2</c:v>
                </c:pt>
                <c:pt idx="164403">
                  <c:v>4.1584000000000003E-2</c:v>
                </c:pt>
                <c:pt idx="164404">
                  <c:v>4.1582000000000001E-2</c:v>
                </c:pt>
                <c:pt idx="164405">
                  <c:v>4.1579999999999999E-2</c:v>
                </c:pt>
                <c:pt idx="164406">
                  <c:v>4.1577999999999997E-2</c:v>
                </c:pt>
                <c:pt idx="164407">
                  <c:v>4.1576000000000002E-2</c:v>
                </c:pt>
                <c:pt idx="164408">
                  <c:v>4.1574E-2</c:v>
                </c:pt>
                <c:pt idx="164409">
                  <c:v>4.1571999999999998E-2</c:v>
                </c:pt>
                <c:pt idx="164410">
                  <c:v>4.1570000000000003E-2</c:v>
                </c:pt>
                <c:pt idx="164411">
                  <c:v>4.1568000000000001E-2</c:v>
                </c:pt>
                <c:pt idx="164412">
                  <c:v>4.1565999999999999E-2</c:v>
                </c:pt>
                <c:pt idx="164413">
                  <c:v>4.1563999999999997E-2</c:v>
                </c:pt>
                <c:pt idx="164414">
                  <c:v>4.1561000000000001E-2</c:v>
                </c:pt>
                <c:pt idx="164415">
                  <c:v>4.1558999999999999E-2</c:v>
                </c:pt>
                <c:pt idx="164416">
                  <c:v>4.1556999999999997E-2</c:v>
                </c:pt>
                <c:pt idx="164417">
                  <c:v>4.1555000000000002E-2</c:v>
                </c:pt>
                <c:pt idx="164418">
                  <c:v>4.1553E-2</c:v>
                </c:pt>
                <c:pt idx="164419">
                  <c:v>4.1550999999999998E-2</c:v>
                </c:pt>
                <c:pt idx="164420">
                  <c:v>4.1548000000000002E-2</c:v>
                </c:pt>
                <c:pt idx="164421">
                  <c:v>4.1546E-2</c:v>
                </c:pt>
                <c:pt idx="164422">
                  <c:v>4.1543999999999998E-2</c:v>
                </c:pt>
                <c:pt idx="164423">
                  <c:v>4.1542000000000003E-2</c:v>
                </c:pt>
                <c:pt idx="164424">
                  <c:v>4.1540000000000001E-2</c:v>
                </c:pt>
                <c:pt idx="164425">
                  <c:v>4.1537999999999999E-2</c:v>
                </c:pt>
                <c:pt idx="164426">
                  <c:v>4.1535000000000002E-2</c:v>
                </c:pt>
                <c:pt idx="164427">
                  <c:v>4.1533E-2</c:v>
                </c:pt>
                <c:pt idx="164428">
                  <c:v>4.1530999999999998E-2</c:v>
                </c:pt>
                <c:pt idx="164429">
                  <c:v>4.1529000000000003E-2</c:v>
                </c:pt>
                <c:pt idx="164430">
                  <c:v>4.1526E-2</c:v>
                </c:pt>
                <c:pt idx="164431">
                  <c:v>4.1523999999999998E-2</c:v>
                </c:pt>
                <c:pt idx="164432">
                  <c:v>4.1522000000000003E-2</c:v>
                </c:pt>
                <c:pt idx="164433">
                  <c:v>4.1520000000000001E-2</c:v>
                </c:pt>
                <c:pt idx="164434">
                  <c:v>4.1517999999999999E-2</c:v>
                </c:pt>
                <c:pt idx="164435">
                  <c:v>4.1515999999999997E-2</c:v>
                </c:pt>
                <c:pt idx="164436">
                  <c:v>4.1513000000000001E-2</c:v>
                </c:pt>
                <c:pt idx="164437">
                  <c:v>4.1510999999999999E-2</c:v>
                </c:pt>
                <c:pt idx="164438">
                  <c:v>4.1508999999999997E-2</c:v>
                </c:pt>
                <c:pt idx="164439">
                  <c:v>4.1507000000000002E-2</c:v>
                </c:pt>
                <c:pt idx="164440">
                  <c:v>4.1503999999999999E-2</c:v>
                </c:pt>
                <c:pt idx="164441">
                  <c:v>4.1501999999999997E-2</c:v>
                </c:pt>
                <c:pt idx="164442">
                  <c:v>4.1500000000000002E-2</c:v>
                </c:pt>
                <c:pt idx="164443">
                  <c:v>4.1498E-2</c:v>
                </c:pt>
                <c:pt idx="164444">
                  <c:v>4.1495999999999998E-2</c:v>
                </c:pt>
                <c:pt idx="164445">
                  <c:v>4.1493000000000002E-2</c:v>
                </c:pt>
                <c:pt idx="164446">
                  <c:v>4.1491E-2</c:v>
                </c:pt>
                <c:pt idx="164447">
                  <c:v>4.1488999999999998E-2</c:v>
                </c:pt>
                <c:pt idx="164448">
                  <c:v>4.1487000000000003E-2</c:v>
                </c:pt>
                <c:pt idx="164449">
                  <c:v>4.1485000000000001E-2</c:v>
                </c:pt>
                <c:pt idx="164450">
                  <c:v>4.1481999999999998E-2</c:v>
                </c:pt>
                <c:pt idx="164451">
                  <c:v>4.1480000000000003E-2</c:v>
                </c:pt>
                <c:pt idx="164452">
                  <c:v>4.1478000000000001E-2</c:v>
                </c:pt>
                <c:pt idx="164453">
                  <c:v>4.1475999999999999E-2</c:v>
                </c:pt>
                <c:pt idx="164454">
                  <c:v>4.1473999999999997E-2</c:v>
                </c:pt>
                <c:pt idx="164455">
                  <c:v>4.1472000000000002E-2</c:v>
                </c:pt>
                <c:pt idx="164456">
                  <c:v>4.147E-2</c:v>
                </c:pt>
                <c:pt idx="164457">
                  <c:v>4.1467999999999998E-2</c:v>
                </c:pt>
                <c:pt idx="164458">
                  <c:v>4.1466000000000003E-2</c:v>
                </c:pt>
                <c:pt idx="164459">
                  <c:v>4.1464000000000001E-2</c:v>
                </c:pt>
                <c:pt idx="164460">
                  <c:v>4.1461999999999999E-2</c:v>
                </c:pt>
                <c:pt idx="164461">
                  <c:v>4.1459999999999997E-2</c:v>
                </c:pt>
                <c:pt idx="164462">
                  <c:v>4.1458000000000002E-2</c:v>
                </c:pt>
                <c:pt idx="164463">
                  <c:v>4.1456E-2</c:v>
                </c:pt>
                <c:pt idx="164464">
                  <c:v>4.1453999999999998E-2</c:v>
                </c:pt>
                <c:pt idx="164465">
                  <c:v>4.1452999999999997E-2</c:v>
                </c:pt>
                <c:pt idx="164466">
                  <c:v>4.1451000000000002E-2</c:v>
                </c:pt>
                <c:pt idx="164467">
                  <c:v>4.1449E-2</c:v>
                </c:pt>
                <c:pt idx="164468">
                  <c:v>4.1447999999999999E-2</c:v>
                </c:pt>
                <c:pt idx="164469">
                  <c:v>4.1445999999999997E-2</c:v>
                </c:pt>
                <c:pt idx="164470">
                  <c:v>4.1444000000000002E-2</c:v>
                </c:pt>
                <c:pt idx="164471">
                  <c:v>4.1443000000000001E-2</c:v>
                </c:pt>
                <c:pt idx="164472">
                  <c:v>4.1440999999999999E-2</c:v>
                </c:pt>
                <c:pt idx="164473">
                  <c:v>4.1439999999999998E-2</c:v>
                </c:pt>
                <c:pt idx="164474">
                  <c:v>4.1438000000000003E-2</c:v>
                </c:pt>
                <c:pt idx="164475">
                  <c:v>4.1437000000000002E-2</c:v>
                </c:pt>
                <c:pt idx="164476">
                  <c:v>4.1435E-2</c:v>
                </c:pt>
                <c:pt idx="164477">
                  <c:v>4.1433999999999999E-2</c:v>
                </c:pt>
                <c:pt idx="164478">
                  <c:v>4.1432999999999998E-2</c:v>
                </c:pt>
                <c:pt idx="164479">
                  <c:v>4.1431999999999997E-2</c:v>
                </c:pt>
                <c:pt idx="164480">
                  <c:v>4.1431000000000003E-2</c:v>
                </c:pt>
                <c:pt idx="164481">
                  <c:v>4.1430000000000002E-2</c:v>
                </c:pt>
                <c:pt idx="164482">
                  <c:v>4.1429000000000001E-2</c:v>
                </c:pt>
                <c:pt idx="164483">
                  <c:v>4.1428E-2</c:v>
                </c:pt>
                <c:pt idx="164484">
                  <c:v>4.1426999999999999E-2</c:v>
                </c:pt>
                <c:pt idx="164485">
                  <c:v>4.1425999999999998E-2</c:v>
                </c:pt>
                <c:pt idx="164486">
                  <c:v>4.1424999999999997E-2</c:v>
                </c:pt>
                <c:pt idx="164487">
                  <c:v>4.1424999999999997E-2</c:v>
                </c:pt>
                <c:pt idx="164488">
                  <c:v>4.1424000000000002E-2</c:v>
                </c:pt>
                <c:pt idx="164489">
                  <c:v>4.1424000000000002E-2</c:v>
                </c:pt>
                <c:pt idx="164490">
                  <c:v>4.1423000000000001E-2</c:v>
                </c:pt>
                <c:pt idx="164491">
                  <c:v>4.1423000000000001E-2</c:v>
                </c:pt>
                <c:pt idx="164492">
                  <c:v>4.1423000000000001E-2</c:v>
                </c:pt>
                <c:pt idx="164493">
                  <c:v>4.1423000000000001E-2</c:v>
                </c:pt>
                <c:pt idx="164494">
                  <c:v>4.1423000000000001E-2</c:v>
                </c:pt>
                <c:pt idx="164495">
                  <c:v>4.1423000000000001E-2</c:v>
                </c:pt>
                <c:pt idx="164496">
                  <c:v>4.1423000000000001E-2</c:v>
                </c:pt>
                <c:pt idx="164497">
                  <c:v>4.1423000000000001E-2</c:v>
                </c:pt>
                <c:pt idx="164498">
                  <c:v>4.1423000000000001E-2</c:v>
                </c:pt>
                <c:pt idx="164499">
                  <c:v>4.1424000000000002E-2</c:v>
                </c:pt>
                <c:pt idx="164500">
                  <c:v>4.1424000000000002E-2</c:v>
                </c:pt>
                <c:pt idx="164501">
                  <c:v>4.1424999999999997E-2</c:v>
                </c:pt>
                <c:pt idx="164502">
                  <c:v>4.1425999999999998E-2</c:v>
                </c:pt>
                <c:pt idx="164503">
                  <c:v>4.1426999999999999E-2</c:v>
                </c:pt>
                <c:pt idx="164504">
                  <c:v>4.1426999999999999E-2</c:v>
                </c:pt>
                <c:pt idx="164505">
                  <c:v>4.1428E-2</c:v>
                </c:pt>
                <c:pt idx="164506">
                  <c:v>4.1430000000000002E-2</c:v>
                </c:pt>
                <c:pt idx="164507">
                  <c:v>4.1431000000000003E-2</c:v>
                </c:pt>
                <c:pt idx="164508">
                  <c:v>4.1431999999999997E-2</c:v>
                </c:pt>
                <c:pt idx="164509">
                  <c:v>4.1432999999999998E-2</c:v>
                </c:pt>
                <c:pt idx="164510">
                  <c:v>4.1433999999999999E-2</c:v>
                </c:pt>
                <c:pt idx="164511">
                  <c:v>4.1436000000000001E-2</c:v>
                </c:pt>
                <c:pt idx="164512">
                  <c:v>4.1437000000000002E-2</c:v>
                </c:pt>
                <c:pt idx="164513">
                  <c:v>4.1438999999999997E-2</c:v>
                </c:pt>
                <c:pt idx="164514">
                  <c:v>4.1440999999999999E-2</c:v>
                </c:pt>
                <c:pt idx="164515">
                  <c:v>4.1443000000000001E-2</c:v>
                </c:pt>
                <c:pt idx="164516">
                  <c:v>4.1445000000000003E-2</c:v>
                </c:pt>
                <c:pt idx="164517">
                  <c:v>4.1445999999999997E-2</c:v>
                </c:pt>
                <c:pt idx="164518">
                  <c:v>4.1447999999999999E-2</c:v>
                </c:pt>
                <c:pt idx="164519">
                  <c:v>4.1450000000000001E-2</c:v>
                </c:pt>
                <c:pt idx="164520">
                  <c:v>4.1452000000000003E-2</c:v>
                </c:pt>
                <c:pt idx="164521">
                  <c:v>4.1453999999999998E-2</c:v>
                </c:pt>
                <c:pt idx="164522">
                  <c:v>4.1456E-2</c:v>
                </c:pt>
                <c:pt idx="164523">
                  <c:v>4.1458000000000002E-2</c:v>
                </c:pt>
                <c:pt idx="164524">
                  <c:v>4.1459999999999997E-2</c:v>
                </c:pt>
                <c:pt idx="164525">
                  <c:v>4.1461999999999999E-2</c:v>
                </c:pt>
                <c:pt idx="164526">
                  <c:v>4.1464000000000001E-2</c:v>
                </c:pt>
                <c:pt idx="164527">
                  <c:v>4.1466999999999997E-2</c:v>
                </c:pt>
                <c:pt idx="164528">
                  <c:v>4.1468999999999999E-2</c:v>
                </c:pt>
                <c:pt idx="164529">
                  <c:v>4.1471000000000001E-2</c:v>
                </c:pt>
                <c:pt idx="164530">
                  <c:v>4.1473000000000003E-2</c:v>
                </c:pt>
                <c:pt idx="164531">
                  <c:v>4.1474999999999998E-2</c:v>
                </c:pt>
                <c:pt idx="164532">
                  <c:v>4.1475999999999999E-2</c:v>
                </c:pt>
                <c:pt idx="164533">
                  <c:v>4.1478000000000001E-2</c:v>
                </c:pt>
                <c:pt idx="164534">
                  <c:v>4.1480000000000003E-2</c:v>
                </c:pt>
                <c:pt idx="164535">
                  <c:v>4.1481999999999998E-2</c:v>
                </c:pt>
                <c:pt idx="164536">
                  <c:v>4.1482999999999999E-2</c:v>
                </c:pt>
                <c:pt idx="164537">
                  <c:v>4.1485000000000001E-2</c:v>
                </c:pt>
                <c:pt idx="164538">
                  <c:v>4.1486000000000002E-2</c:v>
                </c:pt>
                <c:pt idx="164539">
                  <c:v>4.1487999999999997E-2</c:v>
                </c:pt>
                <c:pt idx="164540">
                  <c:v>4.1488999999999998E-2</c:v>
                </c:pt>
                <c:pt idx="164541">
                  <c:v>4.1489999999999999E-2</c:v>
                </c:pt>
                <c:pt idx="164542">
                  <c:v>4.1491E-2</c:v>
                </c:pt>
                <c:pt idx="164543">
                  <c:v>4.1492000000000001E-2</c:v>
                </c:pt>
                <c:pt idx="164544">
                  <c:v>4.1493000000000002E-2</c:v>
                </c:pt>
                <c:pt idx="164545">
                  <c:v>4.1493000000000002E-2</c:v>
                </c:pt>
                <c:pt idx="164546">
                  <c:v>4.1494000000000003E-2</c:v>
                </c:pt>
                <c:pt idx="164547">
                  <c:v>4.1494000000000003E-2</c:v>
                </c:pt>
                <c:pt idx="164548">
                  <c:v>4.1494000000000003E-2</c:v>
                </c:pt>
                <c:pt idx="164549">
                  <c:v>4.1494000000000003E-2</c:v>
                </c:pt>
                <c:pt idx="164550">
                  <c:v>4.1494000000000003E-2</c:v>
                </c:pt>
                <c:pt idx="164551">
                  <c:v>4.1494000000000003E-2</c:v>
                </c:pt>
                <c:pt idx="164552">
                  <c:v>4.1493000000000002E-2</c:v>
                </c:pt>
                <c:pt idx="164553">
                  <c:v>4.1493000000000002E-2</c:v>
                </c:pt>
                <c:pt idx="164554">
                  <c:v>4.1492000000000001E-2</c:v>
                </c:pt>
                <c:pt idx="164555">
                  <c:v>4.1491E-2</c:v>
                </c:pt>
                <c:pt idx="164556">
                  <c:v>4.1488999999999998E-2</c:v>
                </c:pt>
                <c:pt idx="164557">
                  <c:v>4.1487999999999997E-2</c:v>
                </c:pt>
                <c:pt idx="164558">
                  <c:v>4.1486000000000002E-2</c:v>
                </c:pt>
                <c:pt idx="164559">
                  <c:v>4.1485000000000001E-2</c:v>
                </c:pt>
                <c:pt idx="164560">
                  <c:v>4.1482999999999999E-2</c:v>
                </c:pt>
                <c:pt idx="164561">
                  <c:v>4.1480999999999997E-2</c:v>
                </c:pt>
                <c:pt idx="164562">
                  <c:v>4.1479000000000002E-2</c:v>
                </c:pt>
                <c:pt idx="164563">
                  <c:v>4.1475999999999999E-2</c:v>
                </c:pt>
                <c:pt idx="164564">
                  <c:v>4.1473999999999997E-2</c:v>
                </c:pt>
                <c:pt idx="164565">
                  <c:v>4.1471000000000001E-2</c:v>
                </c:pt>
                <c:pt idx="164566">
                  <c:v>4.1467999999999998E-2</c:v>
                </c:pt>
                <c:pt idx="164567">
                  <c:v>4.1465000000000002E-2</c:v>
                </c:pt>
                <c:pt idx="164568">
                  <c:v>4.1461999999999999E-2</c:v>
                </c:pt>
                <c:pt idx="164569">
                  <c:v>4.1459000000000003E-2</c:v>
                </c:pt>
                <c:pt idx="164570">
                  <c:v>4.1456E-2</c:v>
                </c:pt>
                <c:pt idx="164571">
                  <c:v>4.1452000000000003E-2</c:v>
                </c:pt>
                <c:pt idx="164572">
                  <c:v>4.1449E-2</c:v>
                </c:pt>
                <c:pt idx="164573">
                  <c:v>4.1445000000000003E-2</c:v>
                </c:pt>
                <c:pt idx="164574">
                  <c:v>4.1442E-2</c:v>
                </c:pt>
                <c:pt idx="164575">
                  <c:v>4.1438000000000003E-2</c:v>
                </c:pt>
                <c:pt idx="164576">
                  <c:v>4.1433999999999999E-2</c:v>
                </c:pt>
                <c:pt idx="164577">
                  <c:v>4.1430000000000002E-2</c:v>
                </c:pt>
                <c:pt idx="164578">
                  <c:v>4.1425999999999998E-2</c:v>
                </c:pt>
                <c:pt idx="164579">
                  <c:v>4.1422E-2</c:v>
                </c:pt>
                <c:pt idx="164580">
                  <c:v>4.1418000000000003E-2</c:v>
                </c:pt>
                <c:pt idx="164581">
                  <c:v>4.1413999999999999E-2</c:v>
                </c:pt>
                <c:pt idx="164582">
                  <c:v>4.1410000000000002E-2</c:v>
                </c:pt>
                <c:pt idx="164583">
                  <c:v>4.1406999999999999E-2</c:v>
                </c:pt>
                <c:pt idx="164584">
                  <c:v>4.1403000000000002E-2</c:v>
                </c:pt>
                <c:pt idx="164585">
                  <c:v>4.1398999999999998E-2</c:v>
                </c:pt>
                <c:pt idx="164586">
                  <c:v>4.1395000000000001E-2</c:v>
                </c:pt>
                <c:pt idx="164587">
                  <c:v>4.1390999999999997E-2</c:v>
                </c:pt>
                <c:pt idx="164588">
                  <c:v>4.1388000000000001E-2</c:v>
                </c:pt>
                <c:pt idx="164589">
                  <c:v>4.1383999999999997E-2</c:v>
                </c:pt>
                <c:pt idx="164590">
                  <c:v>4.138E-2</c:v>
                </c:pt>
                <c:pt idx="164591">
                  <c:v>4.1376999999999997E-2</c:v>
                </c:pt>
                <c:pt idx="164592">
                  <c:v>4.1374000000000001E-2</c:v>
                </c:pt>
                <c:pt idx="164593">
                  <c:v>4.1369999999999997E-2</c:v>
                </c:pt>
                <c:pt idx="164594">
                  <c:v>4.1367000000000001E-2</c:v>
                </c:pt>
                <c:pt idx="164595">
                  <c:v>4.1364999999999999E-2</c:v>
                </c:pt>
                <c:pt idx="164596">
                  <c:v>4.1362000000000003E-2</c:v>
                </c:pt>
                <c:pt idx="164597">
                  <c:v>4.1359E-2</c:v>
                </c:pt>
                <c:pt idx="164598">
                  <c:v>4.1356999999999998E-2</c:v>
                </c:pt>
                <c:pt idx="164599">
                  <c:v>4.1355000000000003E-2</c:v>
                </c:pt>
                <c:pt idx="164600">
                  <c:v>4.1352E-2</c:v>
                </c:pt>
                <c:pt idx="164601">
                  <c:v>4.1349999999999998E-2</c:v>
                </c:pt>
                <c:pt idx="164602">
                  <c:v>4.1348999999999997E-2</c:v>
                </c:pt>
                <c:pt idx="164603">
                  <c:v>4.1347000000000002E-2</c:v>
                </c:pt>
                <c:pt idx="164604">
                  <c:v>4.1345E-2</c:v>
                </c:pt>
                <c:pt idx="164605">
                  <c:v>4.1343999999999999E-2</c:v>
                </c:pt>
                <c:pt idx="164606">
                  <c:v>4.1342999999999998E-2</c:v>
                </c:pt>
                <c:pt idx="164607">
                  <c:v>4.1341999999999997E-2</c:v>
                </c:pt>
                <c:pt idx="164608">
                  <c:v>4.1341999999999997E-2</c:v>
                </c:pt>
                <c:pt idx="164609">
                  <c:v>4.1341000000000003E-2</c:v>
                </c:pt>
                <c:pt idx="164610">
                  <c:v>4.1341000000000003E-2</c:v>
                </c:pt>
                <c:pt idx="164611">
                  <c:v>4.1341000000000003E-2</c:v>
                </c:pt>
                <c:pt idx="164612">
                  <c:v>4.1341000000000003E-2</c:v>
                </c:pt>
                <c:pt idx="164613">
                  <c:v>4.1341000000000003E-2</c:v>
                </c:pt>
                <c:pt idx="164614">
                  <c:v>4.1341000000000003E-2</c:v>
                </c:pt>
                <c:pt idx="164615">
                  <c:v>4.1341999999999997E-2</c:v>
                </c:pt>
                <c:pt idx="164616">
                  <c:v>4.1341999999999997E-2</c:v>
                </c:pt>
                <c:pt idx="164617">
                  <c:v>4.1342999999999998E-2</c:v>
                </c:pt>
                <c:pt idx="164618">
                  <c:v>4.1343999999999999E-2</c:v>
                </c:pt>
                <c:pt idx="164619">
                  <c:v>4.1346000000000001E-2</c:v>
                </c:pt>
                <c:pt idx="164620">
                  <c:v>4.1347000000000002E-2</c:v>
                </c:pt>
                <c:pt idx="164621">
                  <c:v>4.1348000000000003E-2</c:v>
                </c:pt>
                <c:pt idx="164622">
                  <c:v>4.1349999999999998E-2</c:v>
                </c:pt>
                <c:pt idx="164623">
                  <c:v>4.1352E-2</c:v>
                </c:pt>
                <c:pt idx="164624">
                  <c:v>4.1353000000000001E-2</c:v>
                </c:pt>
                <c:pt idx="164625">
                  <c:v>4.1355000000000003E-2</c:v>
                </c:pt>
                <c:pt idx="164626">
                  <c:v>4.1356999999999998E-2</c:v>
                </c:pt>
                <c:pt idx="164627">
                  <c:v>4.1359E-2</c:v>
                </c:pt>
                <c:pt idx="164628">
                  <c:v>4.1361000000000002E-2</c:v>
                </c:pt>
                <c:pt idx="164629">
                  <c:v>4.1363999999999998E-2</c:v>
                </c:pt>
                <c:pt idx="164630">
                  <c:v>4.1366E-2</c:v>
                </c:pt>
                <c:pt idx="164631">
                  <c:v>4.1369000000000003E-2</c:v>
                </c:pt>
                <c:pt idx="164632">
                  <c:v>4.1370999999999998E-2</c:v>
                </c:pt>
                <c:pt idx="164633">
                  <c:v>4.1374000000000001E-2</c:v>
                </c:pt>
                <c:pt idx="164634">
                  <c:v>4.1376000000000003E-2</c:v>
                </c:pt>
                <c:pt idx="164635">
                  <c:v>4.1378999999999999E-2</c:v>
                </c:pt>
                <c:pt idx="164636">
                  <c:v>4.1382000000000002E-2</c:v>
                </c:pt>
                <c:pt idx="164637">
                  <c:v>4.1383999999999997E-2</c:v>
                </c:pt>
                <c:pt idx="164638">
                  <c:v>4.1387E-2</c:v>
                </c:pt>
                <c:pt idx="164639">
                  <c:v>4.1390000000000003E-2</c:v>
                </c:pt>
                <c:pt idx="164640">
                  <c:v>4.1391999999999998E-2</c:v>
                </c:pt>
                <c:pt idx="164641">
                  <c:v>4.1395000000000001E-2</c:v>
                </c:pt>
                <c:pt idx="164642">
                  <c:v>4.1397999999999997E-2</c:v>
                </c:pt>
                <c:pt idx="164643">
                  <c:v>4.1401E-2</c:v>
                </c:pt>
                <c:pt idx="164644">
                  <c:v>4.1404000000000003E-2</c:v>
                </c:pt>
                <c:pt idx="164645">
                  <c:v>4.1406999999999999E-2</c:v>
                </c:pt>
                <c:pt idx="164646">
                  <c:v>4.1409000000000001E-2</c:v>
                </c:pt>
                <c:pt idx="164647">
                  <c:v>4.1411999999999997E-2</c:v>
                </c:pt>
                <c:pt idx="164648">
                  <c:v>4.1415E-2</c:v>
                </c:pt>
                <c:pt idx="164649">
                  <c:v>4.1417000000000002E-2</c:v>
                </c:pt>
                <c:pt idx="164650">
                  <c:v>4.1419999999999998E-2</c:v>
                </c:pt>
                <c:pt idx="164651">
                  <c:v>4.1423000000000001E-2</c:v>
                </c:pt>
                <c:pt idx="164652">
                  <c:v>4.1424999999999997E-2</c:v>
                </c:pt>
                <c:pt idx="164653">
                  <c:v>4.1428E-2</c:v>
                </c:pt>
                <c:pt idx="164654">
                  <c:v>4.1430000000000002E-2</c:v>
                </c:pt>
                <c:pt idx="164655">
                  <c:v>4.1432999999999998E-2</c:v>
                </c:pt>
                <c:pt idx="164656">
                  <c:v>4.1435E-2</c:v>
                </c:pt>
                <c:pt idx="164657">
                  <c:v>4.1437000000000002E-2</c:v>
                </c:pt>
                <c:pt idx="164658">
                  <c:v>4.1438999999999997E-2</c:v>
                </c:pt>
                <c:pt idx="164659">
                  <c:v>4.1442E-2</c:v>
                </c:pt>
                <c:pt idx="164660">
                  <c:v>4.1444000000000002E-2</c:v>
                </c:pt>
                <c:pt idx="164661">
                  <c:v>4.1445000000000003E-2</c:v>
                </c:pt>
                <c:pt idx="164662">
                  <c:v>4.1446999999999998E-2</c:v>
                </c:pt>
                <c:pt idx="164663">
                  <c:v>4.1449E-2</c:v>
                </c:pt>
                <c:pt idx="164664">
                  <c:v>4.1451000000000002E-2</c:v>
                </c:pt>
                <c:pt idx="164665">
                  <c:v>4.1452000000000003E-2</c:v>
                </c:pt>
                <c:pt idx="164666">
                  <c:v>4.1453999999999998E-2</c:v>
                </c:pt>
                <c:pt idx="164667">
                  <c:v>4.1454999999999999E-2</c:v>
                </c:pt>
                <c:pt idx="164668">
                  <c:v>4.1456E-2</c:v>
                </c:pt>
                <c:pt idx="164669">
                  <c:v>4.1458000000000002E-2</c:v>
                </c:pt>
                <c:pt idx="164670">
                  <c:v>4.1459000000000003E-2</c:v>
                </c:pt>
                <c:pt idx="164671">
                  <c:v>4.1459999999999997E-2</c:v>
                </c:pt>
                <c:pt idx="164672">
                  <c:v>4.1459999999999997E-2</c:v>
                </c:pt>
                <c:pt idx="164673">
                  <c:v>4.1460999999999998E-2</c:v>
                </c:pt>
                <c:pt idx="164674">
                  <c:v>4.1461999999999999E-2</c:v>
                </c:pt>
                <c:pt idx="164675">
                  <c:v>4.1461999999999999E-2</c:v>
                </c:pt>
                <c:pt idx="164676">
                  <c:v>4.1463E-2</c:v>
                </c:pt>
                <c:pt idx="164677">
                  <c:v>4.1463E-2</c:v>
                </c:pt>
                <c:pt idx="164678">
                  <c:v>4.1464000000000001E-2</c:v>
                </c:pt>
                <c:pt idx="164679">
                  <c:v>4.1464000000000001E-2</c:v>
                </c:pt>
                <c:pt idx="164680">
                  <c:v>4.1464000000000001E-2</c:v>
                </c:pt>
                <c:pt idx="164681">
                  <c:v>4.1464000000000001E-2</c:v>
                </c:pt>
                <c:pt idx="164682">
                  <c:v>4.1464000000000001E-2</c:v>
                </c:pt>
                <c:pt idx="164683">
                  <c:v>4.1464000000000001E-2</c:v>
                </c:pt>
                <c:pt idx="164684">
                  <c:v>4.1464000000000001E-2</c:v>
                </c:pt>
                <c:pt idx="164685">
                  <c:v>4.1463E-2</c:v>
                </c:pt>
                <c:pt idx="164686">
                  <c:v>4.1463E-2</c:v>
                </c:pt>
                <c:pt idx="164687">
                  <c:v>4.1463E-2</c:v>
                </c:pt>
                <c:pt idx="164688">
                  <c:v>4.1461999999999999E-2</c:v>
                </c:pt>
                <c:pt idx="164689">
                  <c:v>4.1461999999999999E-2</c:v>
                </c:pt>
                <c:pt idx="164690">
                  <c:v>4.1460999999999998E-2</c:v>
                </c:pt>
                <c:pt idx="164691">
                  <c:v>4.1460999999999998E-2</c:v>
                </c:pt>
                <c:pt idx="164692">
                  <c:v>4.1459999999999997E-2</c:v>
                </c:pt>
                <c:pt idx="164693">
                  <c:v>4.1459999999999997E-2</c:v>
                </c:pt>
                <c:pt idx="164694">
                  <c:v>4.1459000000000003E-2</c:v>
                </c:pt>
                <c:pt idx="164695">
                  <c:v>4.1458000000000002E-2</c:v>
                </c:pt>
                <c:pt idx="164696">
                  <c:v>4.1457000000000001E-2</c:v>
                </c:pt>
                <c:pt idx="164697">
                  <c:v>4.1456E-2</c:v>
                </c:pt>
                <c:pt idx="164698">
                  <c:v>4.1454999999999999E-2</c:v>
                </c:pt>
                <c:pt idx="164699">
                  <c:v>4.1454999999999999E-2</c:v>
                </c:pt>
                <c:pt idx="164700">
                  <c:v>4.1453999999999998E-2</c:v>
                </c:pt>
                <c:pt idx="164701">
                  <c:v>4.1452999999999997E-2</c:v>
                </c:pt>
                <c:pt idx="164702">
                  <c:v>4.1452000000000003E-2</c:v>
                </c:pt>
                <c:pt idx="164703">
                  <c:v>4.1451000000000002E-2</c:v>
                </c:pt>
                <c:pt idx="164704">
                  <c:v>4.1451000000000002E-2</c:v>
                </c:pt>
                <c:pt idx="164705">
                  <c:v>4.1450000000000001E-2</c:v>
                </c:pt>
                <c:pt idx="164706">
                  <c:v>4.1449E-2</c:v>
                </c:pt>
                <c:pt idx="164707">
                  <c:v>4.1447999999999999E-2</c:v>
                </c:pt>
                <c:pt idx="164708">
                  <c:v>4.1446999999999998E-2</c:v>
                </c:pt>
                <c:pt idx="164709">
                  <c:v>4.1445999999999997E-2</c:v>
                </c:pt>
                <c:pt idx="164710">
                  <c:v>4.1445000000000003E-2</c:v>
                </c:pt>
                <c:pt idx="164711">
                  <c:v>4.1444000000000002E-2</c:v>
                </c:pt>
                <c:pt idx="164712">
                  <c:v>4.1444000000000002E-2</c:v>
                </c:pt>
                <c:pt idx="164713">
                  <c:v>4.1443000000000001E-2</c:v>
                </c:pt>
                <c:pt idx="164714">
                  <c:v>4.1442E-2</c:v>
                </c:pt>
                <c:pt idx="164715">
                  <c:v>4.1440999999999999E-2</c:v>
                </c:pt>
                <c:pt idx="164716">
                  <c:v>4.1440999999999999E-2</c:v>
                </c:pt>
                <c:pt idx="164717">
                  <c:v>4.1439999999999998E-2</c:v>
                </c:pt>
                <c:pt idx="164718">
                  <c:v>4.1438999999999997E-2</c:v>
                </c:pt>
                <c:pt idx="164719">
                  <c:v>4.1438999999999997E-2</c:v>
                </c:pt>
                <c:pt idx="164720">
                  <c:v>4.1438000000000003E-2</c:v>
                </c:pt>
                <c:pt idx="164721">
                  <c:v>4.1437000000000002E-2</c:v>
                </c:pt>
                <c:pt idx="164722">
                  <c:v>4.1436000000000001E-2</c:v>
                </c:pt>
                <c:pt idx="164723">
                  <c:v>4.1436000000000001E-2</c:v>
                </c:pt>
                <c:pt idx="164724">
                  <c:v>4.1435E-2</c:v>
                </c:pt>
                <c:pt idx="164725">
                  <c:v>4.1435E-2</c:v>
                </c:pt>
                <c:pt idx="164726">
                  <c:v>4.1433999999999999E-2</c:v>
                </c:pt>
                <c:pt idx="164727">
                  <c:v>4.1433999999999999E-2</c:v>
                </c:pt>
                <c:pt idx="164728">
                  <c:v>4.1432999999999998E-2</c:v>
                </c:pt>
                <c:pt idx="164729">
                  <c:v>4.1431999999999997E-2</c:v>
                </c:pt>
                <c:pt idx="164730">
                  <c:v>4.1431999999999997E-2</c:v>
                </c:pt>
                <c:pt idx="164731">
                  <c:v>4.1431000000000003E-2</c:v>
                </c:pt>
                <c:pt idx="164732">
                  <c:v>4.1430000000000002E-2</c:v>
                </c:pt>
                <c:pt idx="164733">
                  <c:v>4.1430000000000002E-2</c:v>
                </c:pt>
                <c:pt idx="164734">
                  <c:v>4.1429000000000001E-2</c:v>
                </c:pt>
                <c:pt idx="164735">
                  <c:v>4.1429000000000001E-2</c:v>
                </c:pt>
                <c:pt idx="164736">
                  <c:v>4.1428E-2</c:v>
                </c:pt>
                <c:pt idx="164737">
                  <c:v>4.1428E-2</c:v>
                </c:pt>
                <c:pt idx="164738">
                  <c:v>4.1426999999999999E-2</c:v>
                </c:pt>
                <c:pt idx="164739">
                  <c:v>4.1426999999999999E-2</c:v>
                </c:pt>
                <c:pt idx="164740">
                  <c:v>4.1425999999999998E-2</c:v>
                </c:pt>
                <c:pt idx="164741">
                  <c:v>4.1424999999999997E-2</c:v>
                </c:pt>
                <c:pt idx="164742">
                  <c:v>4.1424999999999997E-2</c:v>
                </c:pt>
                <c:pt idx="164743">
                  <c:v>4.1424000000000002E-2</c:v>
                </c:pt>
                <c:pt idx="164744">
                  <c:v>4.1423000000000001E-2</c:v>
                </c:pt>
                <c:pt idx="164745">
                  <c:v>4.1423000000000001E-2</c:v>
                </c:pt>
                <c:pt idx="164746">
                  <c:v>4.1422E-2</c:v>
                </c:pt>
                <c:pt idx="164747">
                  <c:v>4.1420999999999999E-2</c:v>
                </c:pt>
                <c:pt idx="164748">
                  <c:v>4.1420999999999999E-2</c:v>
                </c:pt>
                <c:pt idx="164749">
                  <c:v>4.1419999999999998E-2</c:v>
                </c:pt>
                <c:pt idx="164750">
                  <c:v>4.1418999999999997E-2</c:v>
                </c:pt>
                <c:pt idx="164751">
                  <c:v>4.1418999999999997E-2</c:v>
                </c:pt>
                <c:pt idx="164752">
                  <c:v>4.1418000000000003E-2</c:v>
                </c:pt>
                <c:pt idx="164753">
                  <c:v>4.1417000000000002E-2</c:v>
                </c:pt>
                <c:pt idx="164754">
                  <c:v>4.1416000000000001E-2</c:v>
                </c:pt>
                <c:pt idx="164755">
                  <c:v>4.1416000000000001E-2</c:v>
                </c:pt>
                <c:pt idx="164756">
                  <c:v>4.1415E-2</c:v>
                </c:pt>
                <c:pt idx="164757">
                  <c:v>4.1413999999999999E-2</c:v>
                </c:pt>
                <c:pt idx="164758">
                  <c:v>4.1412999999999998E-2</c:v>
                </c:pt>
                <c:pt idx="164759">
                  <c:v>4.1412999999999998E-2</c:v>
                </c:pt>
                <c:pt idx="164760">
                  <c:v>4.1411999999999997E-2</c:v>
                </c:pt>
                <c:pt idx="164761">
                  <c:v>4.1411000000000003E-2</c:v>
                </c:pt>
                <c:pt idx="164762">
                  <c:v>4.1411000000000003E-2</c:v>
                </c:pt>
                <c:pt idx="164763">
                  <c:v>4.1410000000000002E-2</c:v>
                </c:pt>
                <c:pt idx="164764">
                  <c:v>4.1409000000000001E-2</c:v>
                </c:pt>
                <c:pt idx="164765">
                  <c:v>4.1408E-2</c:v>
                </c:pt>
                <c:pt idx="164766">
                  <c:v>4.1408E-2</c:v>
                </c:pt>
                <c:pt idx="164767">
                  <c:v>4.1406999999999999E-2</c:v>
                </c:pt>
                <c:pt idx="164768">
                  <c:v>4.1405999999999998E-2</c:v>
                </c:pt>
                <c:pt idx="164769">
                  <c:v>4.1404999999999997E-2</c:v>
                </c:pt>
                <c:pt idx="164770">
                  <c:v>4.1404000000000003E-2</c:v>
                </c:pt>
                <c:pt idx="164771">
                  <c:v>4.1403000000000002E-2</c:v>
                </c:pt>
                <c:pt idx="164772">
                  <c:v>4.1403000000000002E-2</c:v>
                </c:pt>
                <c:pt idx="164773">
                  <c:v>4.1402000000000001E-2</c:v>
                </c:pt>
                <c:pt idx="164774">
                  <c:v>4.1401E-2</c:v>
                </c:pt>
                <c:pt idx="164775">
                  <c:v>4.1399999999999999E-2</c:v>
                </c:pt>
                <c:pt idx="164776">
                  <c:v>4.1398999999999998E-2</c:v>
                </c:pt>
                <c:pt idx="164777">
                  <c:v>4.1398999999999998E-2</c:v>
                </c:pt>
                <c:pt idx="164778">
                  <c:v>4.1397999999999997E-2</c:v>
                </c:pt>
                <c:pt idx="164779">
                  <c:v>4.1397000000000003E-2</c:v>
                </c:pt>
                <c:pt idx="164780">
                  <c:v>4.1396000000000002E-2</c:v>
                </c:pt>
                <c:pt idx="164781">
                  <c:v>4.1395000000000001E-2</c:v>
                </c:pt>
                <c:pt idx="164782">
                  <c:v>4.1394E-2</c:v>
                </c:pt>
                <c:pt idx="164783">
                  <c:v>4.1392999999999999E-2</c:v>
                </c:pt>
                <c:pt idx="164784">
                  <c:v>4.1391999999999998E-2</c:v>
                </c:pt>
                <c:pt idx="164785">
                  <c:v>4.1390999999999997E-2</c:v>
                </c:pt>
                <c:pt idx="164786">
                  <c:v>4.1390000000000003E-2</c:v>
                </c:pt>
                <c:pt idx="164787">
                  <c:v>4.1389000000000002E-2</c:v>
                </c:pt>
                <c:pt idx="164788">
                  <c:v>4.1388000000000001E-2</c:v>
                </c:pt>
                <c:pt idx="164789">
                  <c:v>4.1387E-2</c:v>
                </c:pt>
                <c:pt idx="164790">
                  <c:v>4.1385999999999999E-2</c:v>
                </c:pt>
                <c:pt idx="164791">
                  <c:v>4.1384999999999998E-2</c:v>
                </c:pt>
                <c:pt idx="164792">
                  <c:v>4.1383999999999997E-2</c:v>
                </c:pt>
                <c:pt idx="164793">
                  <c:v>4.1383000000000003E-2</c:v>
                </c:pt>
                <c:pt idx="164794">
                  <c:v>4.1382000000000002E-2</c:v>
                </c:pt>
                <c:pt idx="164795">
                  <c:v>4.138E-2</c:v>
                </c:pt>
                <c:pt idx="164796">
                  <c:v>4.1378999999999999E-2</c:v>
                </c:pt>
                <c:pt idx="164797">
                  <c:v>4.1377999999999998E-2</c:v>
                </c:pt>
                <c:pt idx="164798">
                  <c:v>4.1376999999999997E-2</c:v>
                </c:pt>
                <c:pt idx="164799">
                  <c:v>4.1376000000000003E-2</c:v>
                </c:pt>
                <c:pt idx="164800">
                  <c:v>4.1375000000000002E-2</c:v>
                </c:pt>
                <c:pt idx="164801">
                  <c:v>4.1373E-2</c:v>
                </c:pt>
                <c:pt idx="164802">
                  <c:v>4.1371999999999999E-2</c:v>
                </c:pt>
                <c:pt idx="164803">
                  <c:v>4.1370999999999998E-2</c:v>
                </c:pt>
                <c:pt idx="164804">
                  <c:v>4.1369000000000003E-2</c:v>
                </c:pt>
                <c:pt idx="164805">
                  <c:v>4.1368000000000002E-2</c:v>
                </c:pt>
                <c:pt idx="164806">
                  <c:v>4.1367000000000001E-2</c:v>
                </c:pt>
                <c:pt idx="164807">
                  <c:v>4.1366E-2</c:v>
                </c:pt>
                <c:pt idx="164808">
                  <c:v>4.1363999999999998E-2</c:v>
                </c:pt>
                <c:pt idx="164809">
                  <c:v>4.1362999999999997E-2</c:v>
                </c:pt>
                <c:pt idx="164810">
                  <c:v>4.1362000000000003E-2</c:v>
                </c:pt>
                <c:pt idx="164811">
                  <c:v>4.1361000000000002E-2</c:v>
                </c:pt>
                <c:pt idx="164812">
                  <c:v>4.1360000000000001E-2</c:v>
                </c:pt>
                <c:pt idx="164813">
                  <c:v>4.1357999999999999E-2</c:v>
                </c:pt>
                <c:pt idx="164814">
                  <c:v>4.1356999999999998E-2</c:v>
                </c:pt>
                <c:pt idx="164815">
                  <c:v>4.1355999999999997E-2</c:v>
                </c:pt>
                <c:pt idx="164816">
                  <c:v>4.1354000000000002E-2</c:v>
                </c:pt>
                <c:pt idx="164817">
                  <c:v>4.1353000000000001E-2</c:v>
                </c:pt>
                <c:pt idx="164818">
                  <c:v>4.1352E-2</c:v>
                </c:pt>
                <c:pt idx="164819">
                  <c:v>4.1350999999999999E-2</c:v>
                </c:pt>
                <c:pt idx="164820">
                  <c:v>4.1349999999999998E-2</c:v>
                </c:pt>
                <c:pt idx="164821">
                  <c:v>4.1348999999999997E-2</c:v>
                </c:pt>
                <c:pt idx="164822">
                  <c:v>4.1348000000000003E-2</c:v>
                </c:pt>
                <c:pt idx="164823">
                  <c:v>4.1347000000000002E-2</c:v>
                </c:pt>
                <c:pt idx="164824">
                  <c:v>4.1346000000000001E-2</c:v>
                </c:pt>
                <c:pt idx="164825">
                  <c:v>4.1345E-2</c:v>
                </c:pt>
                <c:pt idx="164826">
                  <c:v>4.1343999999999999E-2</c:v>
                </c:pt>
                <c:pt idx="164827">
                  <c:v>4.1342999999999998E-2</c:v>
                </c:pt>
                <c:pt idx="164828">
                  <c:v>4.1341999999999997E-2</c:v>
                </c:pt>
                <c:pt idx="164829">
                  <c:v>4.1341000000000003E-2</c:v>
                </c:pt>
                <c:pt idx="164830">
                  <c:v>4.1341000000000003E-2</c:v>
                </c:pt>
                <c:pt idx="164831">
                  <c:v>4.1340000000000002E-2</c:v>
                </c:pt>
                <c:pt idx="164832">
                  <c:v>4.1339000000000001E-2</c:v>
                </c:pt>
                <c:pt idx="164833">
                  <c:v>4.1339000000000001E-2</c:v>
                </c:pt>
                <c:pt idx="164834">
                  <c:v>4.1338E-2</c:v>
                </c:pt>
                <c:pt idx="164835">
                  <c:v>4.1336999999999999E-2</c:v>
                </c:pt>
                <c:pt idx="164836">
                  <c:v>4.1336999999999999E-2</c:v>
                </c:pt>
                <c:pt idx="164837">
                  <c:v>4.1335999999999998E-2</c:v>
                </c:pt>
                <c:pt idx="164838">
                  <c:v>4.1334999999999997E-2</c:v>
                </c:pt>
                <c:pt idx="164839">
                  <c:v>4.1334999999999997E-2</c:v>
                </c:pt>
                <c:pt idx="164840">
                  <c:v>4.1334000000000003E-2</c:v>
                </c:pt>
                <c:pt idx="164841">
                  <c:v>4.1334000000000003E-2</c:v>
                </c:pt>
                <c:pt idx="164842">
                  <c:v>4.1333000000000002E-2</c:v>
                </c:pt>
                <c:pt idx="164843">
                  <c:v>4.1333000000000002E-2</c:v>
                </c:pt>
                <c:pt idx="164844">
                  <c:v>4.1333000000000002E-2</c:v>
                </c:pt>
                <c:pt idx="164845">
                  <c:v>4.1332000000000001E-2</c:v>
                </c:pt>
                <c:pt idx="164846">
                  <c:v>4.1332000000000001E-2</c:v>
                </c:pt>
                <c:pt idx="164847">
                  <c:v>4.1331E-2</c:v>
                </c:pt>
                <c:pt idx="164848">
                  <c:v>4.1331E-2</c:v>
                </c:pt>
                <c:pt idx="164849">
                  <c:v>4.1331E-2</c:v>
                </c:pt>
                <c:pt idx="164850">
                  <c:v>4.1329999999999999E-2</c:v>
                </c:pt>
                <c:pt idx="164851">
                  <c:v>4.1329999999999999E-2</c:v>
                </c:pt>
                <c:pt idx="164852">
                  <c:v>4.1328999999999998E-2</c:v>
                </c:pt>
                <c:pt idx="164853">
                  <c:v>4.1328999999999998E-2</c:v>
                </c:pt>
                <c:pt idx="164854">
                  <c:v>4.1328999999999998E-2</c:v>
                </c:pt>
                <c:pt idx="164855">
                  <c:v>4.1327999999999997E-2</c:v>
                </c:pt>
                <c:pt idx="164856">
                  <c:v>4.1327999999999997E-2</c:v>
                </c:pt>
                <c:pt idx="164857">
                  <c:v>4.1327999999999997E-2</c:v>
                </c:pt>
                <c:pt idx="164858">
                  <c:v>4.1327000000000003E-2</c:v>
                </c:pt>
                <c:pt idx="164859">
                  <c:v>4.1327000000000003E-2</c:v>
                </c:pt>
                <c:pt idx="164860">
                  <c:v>4.1326000000000002E-2</c:v>
                </c:pt>
                <c:pt idx="164861">
                  <c:v>4.1326000000000002E-2</c:v>
                </c:pt>
                <c:pt idx="164862">
                  <c:v>4.1325000000000001E-2</c:v>
                </c:pt>
                <c:pt idx="164863">
                  <c:v>4.1324E-2</c:v>
                </c:pt>
                <c:pt idx="164864">
                  <c:v>4.1324E-2</c:v>
                </c:pt>
                <c:pt idx="164865">
                  <c:v>4.1322999999999999E-2</c:v>
                </c:pt>
                <c:pt idx="164866">
                  <c:v>4.1322999999999999E-2</c:v>
                </c:pt>
                <c:pt idx="164867">
                  <c:v>4.1321999999999998E-2</c:v>
                </c:pt>
                <c:pt idx="164868">
                  <c:v>4.1321999999999998E-2</c:v>
                </c:pt>
                <c:pt idx="164869">
                  <c:v>4.1320999999999997E-2</c:v>
                </c:pt>
                <c:pt idx="164870">
                  <c:v>4.1320000000000003E-2</c:v>
                </c:pt>
                <c:pt idx="164871">
                  <c:v>4.1320000000000003E-2</c:v>
                </c:pt>
                <c:pt idx="164872">
                  <c:v>4.1319000000000002E-2</c:v>
                </c:pt>
                <c:pt idx="164873">
                  <c:v>4.1318000000000001E-2</c:v>
                </c:pt>
                <c:pt idx="164874">
                  <c:v>4.1317E-2</c:v>
                </c:pt>
                <c:pt idx="164875">
                  <c:v>4.1315999999999999E-2</c:v>
                </c:pt>
                <c:pt idx="164876">
                  <c:v>4.1315999999999999E-2</c:v>
                </c:pt>
                <c:pt idx="164877">
                  <c:v>4.1314999999999998E-2</c:v>
                </c:pt>
                <c:pt idx="164878">
                  <c:v>4.1313999999999997E-2</c:v>
                </c:pt>
                <c:pt idx="164879">
                  <c:v>4.1313999999999997E-2</c:v>
                </c:pt>
                <c:pt idx="164880">
                  <c:v>4.1313000000000002E-2</c:v>
                </c:pt>
                <c:pt idx="164881">
                  <c:v>4.1312000000000001E-2</c:v>
                </c:pt>
                <c:pt idx="164882">
                  <c:v>4.1311E-2</c:v>
                </c:pt>
                <c:pt idx="164883">
                  <c:v>4.1311E-2</c:v>
                </c:pt>
                <c:pt idx="164884">
                  <c:v>4.1309999999999999E-2</c:v>
                </c:pt>
                <c:pt idx="164885">
                  <c:v>4.1308999999999998E-2</c:v>
                </c:pt>
                <c:pt idx="164886">
                  <c:v>4.1307999999999997E-2</c:v>
                </c:pt>
                <c:pt idx="164887">
                  <c:v>4.1307000000000003E-2</c:v>
                </c:pt>
                <c:pt idx="164888">
                  <c:v>4.1307000000000003E-2</c:v>
                </c:pt>
                <c:pt idx="164889">
                  <c:v>4.1306000000000002E-2</c:v>
                </c:pt>
                <c:pt idx="164890">
                  <c:v>4.1306000000000002E-2</c:v>
                </c:pt>
                <c:pt idx="164891">
                  <c:v>4.1305000000000001E-2</c:v>
                </c:pt>
                <c:pt idx="164892">
                  <c:v>4.1304E-2</c:v>
                </c:pt>
                <c:pt idx="164893">
                  <c:v>4.1304E-2</c:v>
                </c:pt>
                <c:pt idx="164894">
                  <c:v>4.1302999999999999E-2</c:v>
                </c:pt>
                <c:pt idx="164895">
                  <c:v>4.1302999999999999E-2</c:v>
                </c:pt>
                <c:pt idx="164896">
                  <c:v>4.1301999999999998E-2</c:v>
                </c:pt>
                <c:pt idx="164897">
                  <c:v>4.1301999999999998E-2</c:v>
                </c:pt>
                <c:pt idx="164898">
                  <c:v>4.1300999999999997E-2</c:v>
                </c:pt>
                <c:pt idx="164899">
                  <c:v>4.1300999999999997E-2</c:v>
                </c:pt>
                <c:pt idx="164900">
                  <c:v>4.1300000000000003E-2</c:v>
                </c:pt>
                <c:pt idx="164901">
                  <c:v>4.1300000000000003E-2</c:v>
                </c:pt>
                <c:pt idx="164902">
                  <c:v>4.1300000000000003E-2</c:v>
                </c:pt>
                <c:pt idx="164903">
                  <c:v>4.1300000000000003E-2</c:v>
                </c:pt>
                <c:pt idx="164904">
                  <c:v>4.1299000000000002E-2</c:v>
                </c:pt>
                <c:pt idx="164905">
                  <c:v>4.1299000000000002E-2</c:v>
                </c:pt>
                <c:pt idx="164906">
                  <c:v>4.1299000000000002E-2</c:v>
                </c:pt>
                <c:pt idx="164907">
                  <c:v>4.1299000000000002E-2</c:v>
                </c:pt>
                <c:pt idx="164908">
                  <c:v>4.1298000000000001E-2</c:v>
                </c:pt>
                <c:pt idx="164909">
                  <c:v>4.1298000000000001E-2</c:v>
                </c:pt>
                <c:pt idx="164910">
                  <c:v>4.1298000000000001E-2</c:v>
                </c:pt>
                <c:pt idx="164911">
                  <c:v>4.1298000000000001E-2</c:v>
                </c:pt>
                <c:pt idx="164912">
                  <c:v>4.1298000000000001E-2</c:v>
                </c:pt>
                <c:pt idx="164913">
                  <c:v>4.1298000000000001E-2</c:v>
                </c:pt>
                <c:pt idx="164914">
                  <c:v>4.1298000000000001E-2</c:v>
                </c:pt>
                <c:pt idx="164915">
                  <c:v>4.1298000000000001E-2</c:v>
                </c:pt>
                <c:pt idx="164916">
                  <c:v>4.1298000000000001E-2</c:v>
                </c:pt>
                <c:pt idx="164917">
                  <c:v>4.1298000000000001E-2</c:v>
                </c:pt>
                <c:pt idx="164918">
                  <c:v>4.1297E-2</c:v>
                </c:pt>
                <c:pt idx="164919">
                  <c:v>4.1297E-2</c:v>
                </c:pt>
                <c:pt idx="164920">
                  <c:v>4.1297E-2</c:v>
                </c:pt>
                <c:pt idx="164921">
                  <c:v>4.1297E-2</c:v>
                </c:pt>
                <c:pt idx="164922">
                  <c:v>4.1297E-2</c:v>
                </c:pt>
                <c:pt idx="164923">
                  <c:v>4.1297E-2</c:v>
                </c:pt>
                <c:pt idx="164924">
                  <c:v>4.1297E-2</c:v>
                </c:pt>
                <c:pt idx="164925">
                  <c:v>4.1297E-2</c:v>
                </c:pt>
                <c:pt idx="164926">
                  <c:v>4.1295999999999999E-2</c:v>
                </c:pt>
                <c:pt idx="164927">
                  <c:v>4.1295999999999999E-2</c:v>
                </c:pt>
                <c:pt idx="164928">
                  <c:v>4.1295999999999999E-2</c:v>
                </c:pt>
                <c:pt idx="164929">
                  <c:v>4.1295999999999999E-2</c:v>
                </c:pt>
                <c:pt idx="164930">
                  <c:v>4.1295999999999999E-2</c:v>
                </c:pt>
                <c:pt idx="164931">
                  <c:v>4.1294999999999998E-2</c:v>
                </c:pt>
                <c:pt idx="164932">
                  <c:v>4.1294999999999998E-2</c:v>
                </c:pt>
                <c:pt idx="164933">
                  <c:v>4.1293999999999997E-2</c:v>
                </c:pt>
                <c:pt idx="164934">
                  <c:v>4.1293999999999997E-2</c:v>
                </c:pt>
                <c:pt idx="164935">
                  <c:v>4.1293999999999997E-2</c:v>
                </c:pt>
                <c:pt idx="164936">
                  <c:v>4.1293000000000003E-2</c:v>
                </c:pt>
                <c:pt idx="164937">
                  <c:v>4.1293000000000003E-2</c:v>
                </c:pt>
                <c:pt idx="164938">
                  <c:v>4.1292000000000002E-2</c:v>
                </c:pt>
                <c:pt idx="164939">
                  <c:v>4.1292000000000002E-2</c:v>
                </c:pt>
                <c:pt idx="164940">
                  <c:v>4.1291000000000001E-2</c:v>
                </c:pt>
                <c:pt idx="164941">
                  <c:v>4.129E-2</c:v>
                </c:pt>
                <c:pt idx="164942">
                  <c:v>4.129E-2</c:v>
                </c:pt>
                <c:pt idx="164943">
                  <c:v>4.1288999999999999E-2</c:v>
                </c:pt>
                <c:pt idx="164944">
                  <c:v>4.1287999999999998E-2</c:v>
                </c:pt>
                <c:pt idx="164945">
                  <c:v>4.1286999999999997E-2</c:v>
                </c:pt>
                <c:pt idx="164946">
                  <c:v>4.1286000000000003E-2</c:v>
                </c:pt>
                <c:pt idx="164947">
                  <c:v>4.1286000000000003E-2</c:v>
                </c:pt>
                <c:pt idx="164948">
                  <c:v>4.1285000000000002E-2</c:v>
                </c:pt>
                <c:pt idx="164949">
                  <c:v>4.1284000000000001E-2</c:v>
                </c:pt>
                <c:pt idx="164950">
                  <c:v>4.1283E-2</c:v>
                </c:pt>
                <c:pt idx="164951">
                  <c:v>4.1281999999999999E-2</c:v>
                </c:pt>
                <c:pt idx="164952">
                  <c:v>4.1280999999999998E-2</c:v>
                </c:pt>
                <c:pt idx="164953">
                  <c:v>4.1279999999999997E-2</c:v>
                </c:pt>
                <c:pt idx="164954">
                  <c:v>4.1279000000000003E-2</c:v>
                </c:pt>
                <c:pt idx="164955">
                  <c:v>4.1278000000000002E-2</c:v>
                </c:pt>
                <c:pt idx="164956">
                  <c:v>4.1277000000000001E-2</c:v>
                </c:pt>
                <c:pt idx="164957">
                  <c:v>4.1274999999999999E-2</c:v>
                </c:pt>
                <c:pt idx="164958">
                  <c:v>4.1273999999999998E-2</c:v>
                </c:pt>
                <c:pt idx="164959">
                  <c:v>4.1272999999999997E-2</c:v>
                </c:pt>
                <c:pt idx="164960">
                  <c:v>4.1272000000000003E-2</c:v>
                </c:pt>
                <c:pt idx="164961">
                  <c:v>4.1271000000000002E-2</c:v>
                </c:pt>
                <c:pt idx="164962">
                  <c:v>4.1270000000000001E-2</c:v>
                </c:pt>
                <c:pt idx="164963">
                  <c:v>4.1269E-2</c:v>
                </c:pt>
                <c:pt idx="164964">
                  <c:v>4.1267999999999999E-2</c:v>
                </c:pt>
                <c:pt idx="164965">
                  <c:v>4.1265999999999997E-2</c:v>
                </c:pt>
                <c:pt idx="164966">
                  <c:v>4.1265000000000003E-2</c:v>
                </c:pt>
                <c:pt idx="164967">
                  <c:v>4.1264000000000002E-2</c:v>
                </c:pt>
                <c:pt idx="164968">
                  <c:v>4.1263000000000001E-2</c:v>
                </c:pt>
                <c:pt idx="164969">
                  <c:v>4.1262E-2</c:v>
                </c:pt>
                <c:pt idx="164970">
                  <c:v>4.1259999999999998E-2</c:v>
                </c:pt>
                <c:pt idx="164971">
                  <c:v>4.1258999999999997E-2</c:v>
                </c:pt>
                <c:pt idx="164972">
                  <c:v>4.1258000000000003E-2</c:v>
                </c:pt>
                <c:pt idx="164973">
                  <c:v>4.1257000000000002E-2</c:v>
                </c:pt>
                <c:pt idx="164974">
                  <c:v>4.1256000000000001E-2</c:v>
                </c:pt>
                <c:pt idx="164975">
                  <c:v>4.1255E-2</c:v>
                </c:pt>
                <c:pt idx="164976">
                  <c:v>4.1253999999999999E-2</c:v>
                </c:pt>
                <c:pt idx="164977">
                  <c:v>4.1252999999999998E-2</c:v>
                </c:pt>
                <c:pt idx="164978">
                  <c:v>4.1251999999999997E-2</c:v>
                </c:pt>
                <c:pt idx="164979">
                  <c:v>4.1251000000000003E-2</c:v>
                </c:pt>
                <c:pt idx="164980">
                  <c:v>4.1250000000000002E-2</c:v>
                </c:pt>
                <c:pt idx="164981">
                  <c:v>4.1249000000000001E-2</c:v>
                </c:pt>
                <c:pt idx="164982">
                  <c:v>4.1249000000000001E-2</c:v>
                </c:pt>
                <c:pt idx="164983">
                  <c:v>4.1248E-2</c:v>
                </c:pt>
                <c:pt idx="164984">
                  <c:v>4.1246999999999999E-2</c:v>
                </c:pt>
                <c:pt idx="164985">
                  <c:v>4.1245999999999998E-2</c:v>
                </c:pt>
                <c:pt idx="164986">
                  <c:v>4.1245999999999998E-2</c:v>
                </c:pt>
                <c:pt idx="164987">
                  <c:v>4.1244999999999997E-2</c:v>
                </c:pt>
                <c:pt idx="164988">
                  <c:v>4.1244999999999997E-2</c:v>
                </c:pt>
                <c:pt idx="164989">
                  <c:v>4.1244000000000003E-2</c:v>
                </c:pt>
                <c:pt idx="164990">
                  <c:v>4.1243000000000002E-2</c:v>
                </c:pt>
                <c:pt idx="164991">
                  <c:v>4.1243000000000002E-2</c:v>
                </c:pt>
                <c:pt idx="164992">
                  <c:v>4.1242000000000001E-2</c:v>
                </c:pt>
                <c:pt idx="164993">
                  <c:v>4.1242000000000001E-2</c:v>
                </c:pt>
                <c:pt idx="164994">
                  <c:v>4.1242000000000001E-2</c:v>
                </c:pt>
                <c:pt idx="164995">
                  <c:v>4.1242000000000001E-2</c:v>
                </c:pt>
                <c:pt idx="164996">
                  <c:v>4.1242000000000001E-2</c:v>
                </c:pt>
                <c:pt idx="164997">
                  <c:v>4.1242000000000001E-2</c:v>
                </c:pt>
                <c:pt idx="164998">
                  <c:v>4.1241E-2</c:v>
                </c:pt>
                <c:pt idx="164999">
                  <c:v>4.1241E-2</c:v>
                </c:pt>
                <c:pt idx="165000">
                  <c:v>4.1242000000000001E-2</c:v>
                </c:pt>
                <c:pt idx="165001">
                  <c:v>4.1242000000000001E-2</c:v>
                </c:pt>
                <c:pt idx="165002">
                  <c:v>4.1242000000000001E-2</c:v>
                </c:pt>
                <c:pt idx="165003">
                  <c:v>4.1242000000000001E-2</c:v>
                </c:pt>
                <c:pt idx="165004">
                  <c:v>4.1242000000000001E-2</c:v>
                </c:pt>
                <c:pt idx="165005">
                  <c:v>4.1242000000000001E-2</c:v>
                </c:pt>
                <c:pt idx="165006">
                  <c:v>4.1243000000000002E-2</c:v>
                </c:pt>
                <c:pt idx="165007">
                  <c:v>4.1243000000000002E-2</c:v>
                </c:pt>
                <c:pt idx="165008">
                  <c:v>4.1244000000000003E-2</c:v>
                </c:pt>
                <c:pt idx="165009">
                  <c:v>4.1244000000000003E-2</c:v>
                </c:pt>
                <c:pt idx="165010">
                  <c:v>4.1244999999999997E-2</c:v>
                </c:pt>
                <c:pt idx="165011">
                  <c:v>4.1244999999999997E-2</c:v>
                </c:pt>
                <c:pt idx="165012">
                  <c:v>4.1245999999999998E-2</c:v>
                </c:pt>
                <c:pt idx="165013">
                  <c:v>4.1246999999999999E-2</c:v>
                </c:pt>
                <c:pt idx="165014">
                  <c:v>4.1246999999999999E-2</c:v>
                </c:pt>
                <c:pt idx="165015">
                  <c:v>4.1248E-2</c:v>
                </c:pt>
                <c:pt idx="165016">
                  <c:v>4.1249000000000001E-2</c:v>
                </c:pt>
                <c:pt idx="165017">
                  <c:v>4.1250000000000002E-2</c:v>
                </c:pt>
                <c:pt idx="165018">
                  <c:v>4.1250000000000002E-2</c:v>
                </c:pt>
                <c:pt idx="165019">
                  <c:v>4.1251000000000003E-2</c:v>
                </c:pt>
                <c:pt idx="165020">
                  <c:v>4.1251999999999997E-2</c:v>
                </c:pt>
                <c:pt idx="165021">
                  <c:v>4.1252999999999998E-2</c:v>
                </c:pt>
                <c:pt idx="165022">
                  <c:v>4.1253999999999999E-2</c:v>
                </c:pt>
                <c:pt idx="165023">
                  <c:v>4.1255E-2</c:v>
                </c:pt>
                <c:pt idx="165024">
                  <c:v>4.1256000000000001E-2</c:v>
                </c:pt>
                <c:pt idx="165025">
                  <c:v>4.1257000000000002E-2</c:v>
                </c:pt>
                <c:pt idx="165026">
                  <c:v>4.1258000000000003E-2</c:v>
                </c:pt>
                <c:pt idx="165027">
                  <c:v>4.1258999999999997E-2</c:v>
                </c:pt>
                <c:pt idx="165028">
                  <c:v>4.1259999999999998E-2</c:v>
                </c:pt>
                <c:pt idx="165029">
                  <c:v>4.1260999999999999E-2</c:v>
                </c:pt>
                <c:pt idx="165030">
                  <c:v>4.1260999999999999E-2</c:v>
                </c:pt>
                <c:pt idx="165031">
                  <c:v>4.1262E-2</c:v>
                </c:pt>
                <c:pt idx="165032">
                  <c:v>4.1263000000000001E-2</c:v>
                </c:pt>
                <c:pt idx="165033">
                  <c:v>4.1264000000000002E-2</c:v>
                </c:pt>
                <c:pt idx="165034">
                  <c:v>4.1265000000000003E-2</c:v>
                </c:pt>
                <c:pt idx="165035">
                  <c:v>4.1265999999999997E-2</c:v>
                </c:pt>
                <c:pt idx="165036">
                  <c:v>4.1265999999999997E-2</c:v>
                </c:pt>
                <c:pt idx="165037">
                  <c:v>4.1266999999999998E-2</c:v>
                </c:pt>
                <c:pt idx="165038">
                  <c:v>4.1267999999999999E-2</c:v>
                </c:pt>
                <c:pt idx="165039">
                  <c:v>4.1267999999999999E-2</c:v>
                </c:pt>
                <c:pt idx="165040">
                  <c:v>4.1269E-2</c:v>
                </c:pt>
                <c:pt idx="165041">
                  <c:v>4.1269E-2</c:v>
                </c:pt>
                <c:pt idx="165042">
                  <c:v>4.1270000000000001E-2</c:v>
                </c:pt>
                <c:pt idx="165043">
                  <c:v>4.1270000000000001E-2</c:v>
                </c:pt>
                <c:pt idx="165044">
                  <c:v>4.1270000000000001E-2</c:v>
                </c:pt>
                <c:pt idx="165045">
                  <c:v>4.1271000000000002E-2</c:v>
                </c:pt>
                <c:pt idx="165046">
                  <c:v>4.1271000000000002E-2</c:v>
                </c:pt>
                <c:pt idx="165047">
                  <c:v>4.1271000000000002E-2</c:v>
                </c:pt>
                <c:pt idx="165048">
                  <c:v>4.1271000000000002E-2</c:v>
                </c:pt>
                <c:pt idx="165049">
                  <c:v>4.1271000000000002E-2</c:v>
                </c:pt>
                <c:pt idx="165050">
                  <c:v>4.1271000000000002E-2</c:v>
                </c:pt>
                <c:pt idx="165051">
                  <c:v>4.1270000000000001E-2</c:v>
                </c:pt>
                <c:pt idx="165052">
                  <c:v>4.1270000000000001E-2</c:v>
                </c:pt>
                <c:pt idx="165053">
                  <c:v>4.1270000000000001E-2</c:v>
                </c:pt>
                <c:pt idx="165054">
                  <c:v>4.1270000000000001E-2</c:v>
                </c:pt>
                <c:pt idx="165055">
                  <c:v>4.1269E-2</c:v>
                </c:pt>
                <c:pt idx="165056">
                  <c:v>4.1269E-2</c:v>
                </c:pt>
                <c:pt idx="165057">
                  <c:v>4.1269E-2</c:v>
                </c:pt>
                <c:pt idx="165058">
                  <c:v>4.1267999999999999E-2</c:v>
                </c:pt>
                <c:pt idx="165059">
                  <c:v>4.1266999999999998E-2</c:v>
                </c:pt>
                <c:pt idx="165060">
                  <c:v>4.1266999999999998E-2</c:v>
                </c:pt>
                <c:pt idx="165061">
                  <c:v>4.1265999999999997E-2</c:v>
                </c:pt>
                <c:pt idx="165062">
                  <c:v>4.1265000000000003E-2</c:v>
                </c:pt>
                <c:pt idx="165063">
                  <c:v>4.1265000000000003E-2</c:v>
                </c:pt>
                <c:pt idx="165064">
                  <c:v>4.1264000000000002E-2</c:v>
                </c:pt>
                <c:pt idx="165065">
                  <c:v>4.1263000000000001E-2</c:v>
                </c:pt>
                <c:pt idx="165066">
                  <c:v>4.1263000000000001E-2</c:v>
                </c:pt>
                <c:pt idx="165067">
                  <c:v>4.1262E-2</c:v>
                </c:pt>
                <c:pt idx="165068">
                  <c:v>4.1260999999999999E-2</c:v>
                </c:pt>
                <c:pt idx="165069">
                  <c:v>4.1260999999999999E-2</c:v>
                </c:pt>
                <c:pt idx="165070">
                  <c:v>4.1259999999999998E-2</c:v>
                </c:pt>
                <c:pt idx="165071">
                  <c:v>4.1258999999999997E-2</c:v>
                </c:pt>
                <c:pt idx="165072">
                  <c:v>4.1258999999999997E-2</c:v>
                </c:pt>
                <c:pt idx="165073">
                  <c:v>4.1258000000000003E-2</c:v>
                </c:pt>
                <c:pt idx="165074">
                  <c:v>4.1257000000000002E-2</c:v>
                </c:pt>
                <c:pt idx="165075">
                  <c:v>4.1257000000000002E-2</c:v>
                </c:pt>
                <c:pt idx="165076">
                  <c:v>4.1256000000000001E-2</c:v>
                </c:pt>
                <c:pt idx="165077">
                  <c:v>4.1256000000000001E-2</c:v>
                </c:pt>
                <c:pt idx="165078">
                  <c:v>4.1256000000000001E-2</c:v>
                </c:pt>
                <c:pt idx="165079">
                  <c:v>4.1255E-2</c:v>
                </c:pt>
                <c:pt idx="165080">
                  <c:v>4.1255E-2</c:v>
                </c:pt>
                <c:pt idx="165081">
                  <c:v>4.1255E-2</c:v>
                </c:pt>
                <c:pt idx="165082">
                  <c:v>4.1255E-2</c:v>
                </c:pt>
                <c:pt idx="165083">
                  <c:v>4.1253999999999999E-2</c:v>
                </c:pt>
                <c:pt idx="165084">
                  <c:v>4.1253999999999999E-2</c:v>
                </c:pt>
                <c:pt idx="165085">
                  <c:v>4.1253999999999999E-2</c:v>
                </c:pt>
                <c:pt idx="165086">
                  <c:v>4.1253999999999999E-2</c:v>
                </c:pt>
                <c:pt idx="165087">
                  <c:v>4.1253999999999999E-2</c:v>
                </c:pt>
                <c:pt idx="165088">
                  <c:v>4.1253999999999999E-2</c:v>
                </c:pt>
                <c:pt idx="165089">
                  <c:v>4.1255E-2</c:v>
                </c:pt>
                <c:pt idx="165090">
                  <c:v>4.1255E-2</c:v>
                </c:pt>
                <c:pt idx="165091">
                  <c:v>4.1256000000000001E-2</c:v>
                </c:pt>
                <c:pt idx="165092">
                  <c:v>4.1256000000000001E-2</c:v>
                </c:pt>
                <c:pt idx="165093">
                  <c:v>4.1257000000000002E-2</c:v>
                </c:pt>
                <c:pt idx="165094">
                  <c:v>4.1257000000000002E-2</c:v>
                </c:pt>
                <c:pt idx="165095">
                  <c:v>4.1258000000000003E-2</c:v>
                </c:pt>
                <c:pt idx="165096">
                  <c:v>4.1258000000000003E-2</c:v>
                </c:pt>
                <c:pt idx="165097">
                  <c:v>4.1258999999999997E-2</c:v>
                </c:pt>
                <c:pt idx="165098">
                  <c:v>4.1259999999999998E-2</c:v>
                </c:pt>
                <c:pt idx="165099">
                  <c:v>4.1259999999999998E-2</c:v>
                </c:pt>
                <c:pt idx="165100">
                  <c:v>4.1260999999999999E-2</c:v>
                </c:pt>
                <c:pt idx="165101">
                  <c:v>4.1262E-2</c:v>
                </c:pt>
                <c:pt idx="165102">
                  <c:v>4.1263000000000001E-2</c:v>
                </c:pt>
                <c:pt idx="165103">
                  <c:v>4.1264000000000002E-2</c:v>
                </c:pt>
                <c:pt idx="165104">
                  <c:v>4.1265000000000003E-2</c:v>
                </c:pt>
                <c:pt idx="165105">
                  <c:v>4.1265999999999997E-2</c:v>
                </c:pt>
                <c:pt idx="165106">
                  <c:v>4.1266999999999998E-2</c:v>
                </c:pt>
                <c:pt idx="165107">
                  <c:v>4.1267999999999999E-2</c:v>
                </c:pt>
                <c:pt idx="165108">
                  <c:v>4.1269E-2</c:v>
                </c:pt>
                <c:pt idx="165109">
                  <c:v>4.1270000000000001E-2</c:v>
                </c:pt>
                <c:pt idx="165110">
                  <c:v>4.1271000000000002E-2</c:v>
                </c:pt>
                <c:pt idx="165111">
                  <c:v>4.1272000000000003E-2</c:v>
                </c:pt>
                <c:pt idx="165112">
                  <c:v>4.1273999999999998E-2</c:v>
                </c:pt>
                <c:pt idx="165113">
                  <c:v>4.1274999999999999E-2</c:v>
                </c:pt>
                <c:pt idx="165114">
                  <c:v>4.1276E-2</c:v>
                </c:pt>
                <c:pt idx="165115">
                  <c:v>4.1277000000000001E-2</c:v>
                </c:pt>
                <c:pt idx="165116">
                  <c:v>4.1278000000000002E-2</c:v>
                </c:pt>
                <c:pt idx="165117">
                  <c:v>4.1279000000000003E-2</c:v>
                </c:pt>
                <c:pt idx="165118">
                  <c:v>4.1279999999999997E-2</c:v>
                </c:pt>
                <c:pt idx="165119">
                  <c:v>4.1280999999999998E-2</c:v>
                </c:pt>
                <c:pt idx="165120">
                  <c:v>4.1281999999999999E-2</c:v>
                </c:pt>
                <c:pt idx="165121">
                  <c:v>4.1283E-2</c:v>
                </c:pt>
                <c:pt idx="165122">
                  <c:v>4.1284000000000001E-2</c:v>
                </c:pt>
                <c:pt idx="165123">
                  <c:v>4.1285000000000002E-2</c:v>
                </c:pt>
                <c:pt idx="165124">
                  <c:v>4.1286000000000003E-2</c:v>
                </c:pt>
                <c:pt idx="165125">
                  <c:v>4.1286999999999997E-2</c:v>
                </c:pt>
                <c:pt idx="165126">
                  <c:v>4.1287999999999998E-2</c:v>
                </c:pt>
                <c:pt idx="165127">
                  <c:v>4.1288999999999999E-2</c:v>
                </c:pt>
                <c:pt idx="165128">
                  <c:v>4.129E-2</c:v>
                </c:pt>
                <c:pt idx="165129">
                  <c:v>4.1291000000000001E-2</c:v>
                </c:pt>
                <c:pt idx="165130">
                  <c:v>4.1292000000000002E-2</c:v>
                </c:pt>
                <c:pt idx="165131">
                  <c:v>4.1292000000000002E-2</c:v>
                </c:pt>
                <c:pt idx="165132">
                  <c:v>4.1293000000000003E-2</c:v>
                </c:pt>
                <c:pt idx="165133">
                  <c:v>4.1293000000000003E-2</c:v>
                </c:pt>
                <c:pt idx="165134">
                  <c:v>4.1293999999999997E-2</c:v>
                </c:pt>
                <c:pt idx="165135">
                  <c:v>4.1293999999999997E-2</c:v>
                </c:pt>
                <c:pt idx="165136">
                  <c:v>4.1294999999999998E-2</c:v>
                </c:pt>
                <c:pt idx="165137">
                  <c:v>4.1294999999999998E-2</c:v>
                </c:pt>
                <c:pt idx="165138">
                  <c:v>4.1295999999999999E-2</c:v>
                </c:pt>
                <c:pt idx="165139">
                  <c:v>4.1295999999999999E-2</c:v>
                </c:pt>
                <c:pt idx="165140">
                  <c:v>4.1295999999999999E-2</c:v>
                </c:pt>
                <c:pt idx="165141">
                  <c:v>4.1295999999999999E-2</c:v>
                </c:pt>
                <c:pt idx="165142">
                  <c:v>4.1295999999999999E-2</c:v>
                </c:pt>
                <c:pt idx="165143">
                  <c:v>4.1295999999999999E-2</c:v>
                </c:pt>
                <c:pt idx="165144">
                  <c:v>4.1295999999999999E-2</c:v>
                </c:pt>
                <c:pt idx="165145">
                  <c:v>4.1295999999999999E-2</c:v>
                </c:pt>
                <c:pt idx="165146">
                  <c:v>4.1295999999999999E-2</c:v>
                </c:pt>
                <c:pt idx="165147">
                  <c:v>4.1295999999999999E-2</c:v>
                </c:pt>
                <c:pt idx="165148">
                  <c:v>4.1294999999999998E-2</c:v>
                </c:pt>
                <c:pt idx="165149">
                  <c:v>4.1294999999999998E-2</c:v>
                </c:pt>
                <c:pt idx="165150">
                  <c:v>4.1293999999999997E-2</c:v>
                </c:pt>
                <c:pt idx="165151">
                  <c:v>4.1293999999999997E-2</c:v>
                </c:pt>
                <c:pt idx="165152">
                  <c:v>4.1293000000000003E-2</c:v>
                </c:pt>
                <c:pt idx="165153">
                  <c:v>4.1292000000000002E-2</c:v>
                </c:pt>
                <c:pt idx="165154">
                  <c:v>4.1292000000000002E-2</c:v>
                </c:pt>
                <c:pt idx="165155">
                  <c:v>4.1291000000000001E-2</c:v>
                </c:pt>
                <c:pt idx="165156">
                  <c:v>4.129E-2</c:v>
                </c:pt>
                <c:pt idx="165157">
                  <c:v>4.1288999999999999E-2</c:v>
                </c:pt>
                <c:pt idx="165158">
                  <c:v>4.1287999999999998E-2</c:v>
                </c:pt>
                <c:pt idx="165159">
                  <c:v>4.1286999999999997E-2</c:v>
                </c:pt>
                <c:pt idx="165160">
                  <c:v>4.1285000000000002E-2</c:v>
                </c:pt>
                <c:pt idx="165161">
                  <c:v>4.1284000000000001E-2</c:v>
                </c:pt>
                <c:pt idx="165162">
                  <c:v>4.1283E-2</c:v>
                </c:pt>
                <c:pt idx="165163">
                  <c:v>4.1281999999999999E-2</c:v>
                </c:pt>
                <c:pt idx="165164">
                  <c:v>4.1279999999999997E-2</c:v>
                </c:pt>
                <c:pt idx="165165">
                  <c:v>4.1279000000000003E-2</c:v>
                </c:pt>
                <c:pt idx="165166">
                  <c:v>4.1277000000000001E-2</c:v>
                </c:pt>
                <c:pt idx="165167">
                  <c:v>4.1276E-2</c:v>
                </c:pt>
                <c:pt idx="165168">
                  <c:v>4.1273999999999998E-2</c:v>
                </c:pt>
                <c:pt idx="165169">
                  <c:v>4.1272000000000003E-2</c:v>
                </c:pt>
                <c:pt idx="165170">
                  <c:v>4.1270000000000001E-2</c:v>
                </c:pt>
                <c:pt idx="165171">
                  <c:v>4.1269E-2</c:v>
                </c:pt>
                <c:pt idx="165172">
                  <c:v>4.1266999999999998E-2</c:v>
                </c:pt>
                <c:pt idx="165173">
                  <c:v>4.1265000000000003E-2</c:v>
                </c:pt>
                <c:pt idx="165174">
                  <c:v>4.1264000000000002E-2</c:v>
                </c:pt>
                <c:pt idx="165175">
                  <c:v>4.1262E-2</c:v>
                </c:pt>
                <c:pt idx="165176">
                  <c:v>4.1259999999999998E-2</c:v>
                </c:pt>
                <c:pt idx="165177">
                  <c:v>4.1258000000000003E-2</c:v>
                </c:pt>
                <c:pt idx="165178">
                  <c:v>4.1256000000000001E-2</c:v>
                </c:pt>
                <c:pt idx="165179">
                  <c:v>4.1255E-2</c:v>
                </c:pt>
                <c:pt idx="165180">
                  <c:v>4.1252999999999998E-2</c:v>
                </c:pt>
                <c:pt idx="165181">
                  <c:v>4.1251000000000003E-2</c:v>
                </c:pt>
                <c:pt idx="165182">
                  <c:v>4.1249000000000001E-2</c:v>
                </c:pt>
                <c:pt idx="165183">
                  <c:v>4.1248E-2</c:v>
                </c:pt>
                <c:pt idx="165184">
                  <c:v>4.1245999999999998E-2</c:v>
                </c:pt>
                <c:pt idx="165185">
                  <c:v>4.1244000000000003E-2</c:v>
                </c:pt>
                <c:pt idx="165186">
                  <c:v>4.1243000000000002E-2</c:v>
                </c:pt>
                <c:pt idx="165187">
                  <c:v>4.1241E-2</c:v>
                </c:pt>
                <c:pt idx="165188">
                  <c:v>4.1239999999999999E-2</c:v>
                </c:pt>
                <c:pt idx="165189">
                  <c:v>4.1237999999999997E-2</c:v>
                </c:pt>
                <c:pt idx="165190">
                  <c:v>4.1237000000000003E-2</c:v>
                </c:pt>
                <c:pt idx="165191">
                  <c:v>4.1235000000000001E-2</c:v>
                </c:pt>
                <c:pt idx="165192">
                  <c:v>4.1234E-2</c:v>
                </c:pt>
                <c:pt idx="165193">
                  <c:v>4.1231999999999998E-2</c:v>
                </c:pt>
                <c:pt idx="165194">
                  <c:v>4.1230999999999997E-2</c:v>
                </c:pt>
                <c:pt idx="165195">
                  <c:v>4.1230000000000003E-2</c:v>
                </c:pt>
                <c:pt idx="165196">
                  <c:v>4.1229000000000002E-2</c:v>
                </c:pt>
                <c:pt idx="165197">
                  <c:v>4.1228000000000001E-2</c:v>
                </c:pt>
                <c:pt idx="165198">
                  <c:v>4.1227E-2</c:v>
                </c:pt>
                <c:pt idx="165199">
                  <c:v>4.1225999999999999E-2</c:v>
                </c:pt>
                <c:pt idx="165200">
                  <c:v>4.1224999999999998E-2</c:v>
                </c:pt>
                <c:pt idx="165201">
                  <c:v>4.1223999999999997E-2</c:v>
                </c:pt>
                <c:pt idx="165202">
                  <c:v>4.1223000000000003E-2</c:v>
                </c:pt>
                <c:pt idx="165203">
                  <c:v>4.1223000000000003E-2</c:v>
                </c:pt>
                <c:pt idx="165204">
                  <c:v>4.1222000000000002E-2</c:v>
                </c:pt>
                <c:pt idx="165205">
                  <c:v>4.1221000000000001E-2</c:v>
                </c:pt>
                <c:pt idx="165206">
                  <c:v>4.1221000000000001E-2</c:v>
                </c:pt>
                <c:pt idx="165207">
                  <c:v>4.122E-2</c:v>
                </c:pt>
                <c:pt idx="165208">
                  <c:v>4.122E-2</c:v>
                </c:pt>
                <c:pt idx="165209">
                  <c:v>4.122E-2</c:v>
                </c:pt>
                <c:pt idx="165210">
                  <c:v>4.122E-2</c:v>
                </c:pt>
                <c:pt idx="165211">
                  <c:v>4.1218999999999999E-2</c:v>
                </c:pt>
                <c:pt idx="165212">
                  <c:v>4.1218999999999999E-2</c:v>
                </c:pt>
                <c:pt idx="165213">
                  <c:v>4.1218999999999999E-2</c:v>
                </c:pt>
                <c:pt idx="165214">
                  <c:v>4.1218999999999999E-2</c:v>
                </c:pt>
                <c:pt idx="165215">
                  <c:v>4.1218999999999999E-2</c:v>
                </c:pt>
                <c:pt idx="165216">
                  <c:v>4.1217999999999998E-2</c:v>
                </c:pt>
                <c:pt idx="165217">
                  <c:v>4.1218999999999999E-2</c:v>
                </c:pt>
                <c:pt idx="165218">
                  <c:v>4.1218999999999999E-2</c:v>
                </c:pt>
                <c:pt idx="165219">
                  <c:v>4.1218999999999999E-2</c:v>
                </c:pt>
                <c:pt idx="165220">
                  <c:v>4.1218999999999999E-2</c:v>
                </c:pt>
                <c:pt idx="165221">
                  <c:v>4.1218999999999999E-2</c:v>
                </c:pt>
                <c:pt idx="165222">
                  <c:v>4.1218999999999999E-2</c:v>
                </c:pt>
                <c:pt idx="165223">
                  <c:v>4.122E-2</c:v>
                </c:pt>
                <c:pt idx="165224">
                  <c:v>4.122E-2</c:v>
                </c:pt>
                <c:pt idx="165225">
                  <c:v>4.122E-2</c:v>
                </c:pt>
                <c:pt idx="165226">
                  <c:v>4.122E-2</c:v>
                </c:pt>
                <c:pt idx="165227">
                  <c:v>4.1221000000000001E-2</c:v>
                </c:pt>
                <c:pt idx="165228">
                  <c:v>4.1221000000000001E-2</c:v>
                </c:pt>
                <c:pt idx="165229">
                  <c:v>4.1221000000000001E-2</c:v>
                </c:pt>
                <c:pt idx="165230">
                  <c:v>4.1222000000000002E-2</c:v>
                </c:pt>
                <c:pt idx="165231">
                  <c:v>4.1222000000000002E-2</c:v>
                </c:pt>
                <c:pt idx="165232">
                  <c:v>4.1223000000000003E-2</c:v>
                </c:pt>
                <c:pt idx="165233">
                  <c:v>4.1223000000000003E-2</c:v>
                </c:pt>
                <c:pt idx="165234">
                  <c:v>4.1223999999999997E-2</c:v>
                </c:pt>
                <c:pt idx="165235">
                  <c:v>4.1223999999999997E-2</c:v>
                </c:pt>
                <c:pt idx="165236">
                  <c:v>4.1224999999999998E-2</c:v>
                </c:pt>
                <c:pt idx="165237">
                  <c:v>4.1224999999999998E-2</c:v>
                </c:pt>
                <c:pt idx="165238">
                  <c:v>4.1225999999999999E-2</c:v>
                </c:pt>
                <c:pt idx="165239">
                  <c:v>4.1225999999999999E-2</c:v>
                </c:pt>
                <c:pt idx="165240">
                  <c:v>4.1227E-2</c:v>
                </c:pt>
                <c:pt idx="165241">
                  <c:v>4.1227E-2</c:v>
                </c:pt>
                <c:pt idx="165242">
                  <c:v>4.1228000000000001E-2</c:v>
                </c:pt>
                <c:pt idx="165243">
                  <c:v>4.1228000000000001E-2</c:v>
                </c:pt>
                <c:pt idx="165244">
                  <c:v>4.1229000000000002E-2</c:v>
                </c:pt>
                <c:pt idx="165245">
                  <c:v>4.1229000000000002E-2</c:v>
                </c:pt>
                <c:pt idx="165246">
                  <c:v>4.1230000000000003E-2</c:v>
                </c:pt>
                <c:pt idx="165247">
                  <c:v>4.1230999999999997E-2</c:v>
                </c:pt>
                <c:pt idx="165248">
                  <c:v>4.1230999999999997E-2</c:v>
                </c:pt>
                <c:pt idx="165249">
                  <c:v>4.1231999999999998E-2</c:v>
                </c:pt>
                <c:pt idx="165250">
                  <c:v>4.1231999999999998E-2</c:v>
                </c:pt>
                <c:pt idx="165251">
                  <c:v>4.1232999999999999E-2</c:v>
                </c:pt>
                <c:pt idx="165252">
                  <c:v>4.1232999999999999E-2</c:v>
                </c:pt>
                <c:pt idx="165253">
                  <c:v>4.1234E-2</c:v>
                </c:pt>
                <c:pt idx="165254">
                  <c:v>4.1234E-2</c:v>
                </c:pt>
                <c:pt idx="165255">
                  <c:v>4.1235000000000001E-2</c:v>
                </c:pt>
                <c:pt idx="165256">
                  <c:v>4.1236000000000002E-2</c:v>
                </c:pt>
                <c:pt idx="165257">
                  <c:v>4.1236000000000002E-2</c:v>
                </c:pt>
                <c:pt idx="165258">
                  <c:v>4.1237000000000003E-2</c:v>
                </c:pt>
                <c:pt idx="165259">
                  <c:v>4.1237999999999997E-2</c:v>
                </c:pt>
                <c:pt idx="165260">
                  <c:v>4.1237999999999997E-2</c:v>
                </c:pt>
                <c:pt idx="165261">
                  <c:v>4.1238999999999998E-2</c:v>
                </c:pt>
                <c:pt idx="165262">
                  <c:v>4.1238999999999998E-2</c:v>
                </c:pt>
                <c:pt idx="165263">
                  <c:v>4.1239999999999999E-2</c:v>
                </c:pt>
                <c:pt idx="165264">
                  <c:v>4.1239999999999999E-2</c:v>
                </c:pt>
                <c:pt idx="165265">
                  <c:v>4.1241E-2</c:v>
                </c:pt>
                <c:pt idx="165266">
                  <c:v>4.1241E-2</c:v>
                </c:pt>
                <c:pt idx="165267">
                  <c:v>4.1242000000000001E-2</c:v>
                </c:pt>
                <c:pt idx="165268">
                  <c:v>4.1242000000000001E-2</c:v>
                </c:pt>
                <c:pt idx="165269">
                  <c:v>4.1243000000000002E-2</c:v>
                </c:pt>
                <c:pt idx="165270">
                  <c:v>4.1243000000000002E-2</c:v>
                </c:pt>
                <c:pt idx="165271">
                  <c:v>4.1244000000000003E-2</c:v>
                </c:pt>
                <c:pt idx="165272">
                  <c:v>4.1244000000000003E-2</c:v>
                </c:pt>
                <c:pt idx="165273">
                  <c:v>4.1244000000000003E-2</c:v>
                </c:pt>
                <c:pt idx="165274">
                  <c:v>4.1244999999999997E-2</c:v>
                </c:pt>
                <c:pt idx="165275">
                  <c:v>4.1244999999999997E-2</c:v>
                </c:pt>
                <c:pt idx="165276">
                  <c:v>4.1244999999999997E-2</c:v>
                </c:pt>
                <c:pt idx="165277">
                  <c:v>4.1245999999999998E-2</c:v>
                </c:pt>
                <c:pt idx="165278">
                  <c:v>4.1245999999999998E-2</c:v>
                </c:pt>
                <c:pt idx="165279">
                  <c:v>4.1245999999999998E-2</c:v>
                </c:pt>
                <c:pt idx="165280">
                  <c:v>4.1246999999999999E-2</c:v>
                </c:pt>
                <c:pt idx="165281">
                  <c:v>4.1246999999999999E-2</c:v>
                </c:pt>
                <c:pt idx="165282">
                  <c:v>4.1246999999999999E-2</c:v>
                </c:pt>
                <c:pt idx="165283">
                  <c:v>4.1246999999999999E-2</c:v>
                </c:pt>
                <c:pt idx="165284">
                  <c:v>4.1246999999999999E-2</c:v>
                </c:pt>
                <c:pt idx="165285">
                  <c:v>4.1246999999999999E-2</c:v>
                </c:pt>
                <c:pt idx="165286">
                  <c:v>4.1246999999999999E-2</c:v>
                </c:pt>
                <c:pt idx="165287">
                  <c:v>4.1246999999999999E-2</c:v>
                </c:pt>
                <c:pt idx="165288">
                  <c:v>4.1245999999999998E-2</c:v>
                </c:pt>
                <c:pt idx="165289">
                  <c:v>4.1245999999999998E-2</c:v>
                </c:pt>
                <c:pt idx="165290">
                  <c:v>4.1245999999999998E-2</c:v>
                </c:pt>
                <c:pt idx="165291">
                  <c:v>4.1245999999999998E-2</c:v>
                </c:pt>
                <c:pt idx="165292">
                  <c:v>4.1244999999999997E-2</c:v>
                </c:pt>
                <c:pt idx="165293">
                  <c:v>4.1244999999999997E-2</c:v>
                </c:pt>
                <c:pt idx="165294">
                  <c:v>4.1244999999999997E-2</c:v>
                </c:pt>
                <c:pt idx="165295">
                  <c:v>4.1244000000000003E-2</c:v>
                </c:pt>
                <c:pt idx="165296">
                  <c:v>4.1243000000000002E-2</c:v>
                </c:pt>
                <c:pt idx="165297">
                  <c:v>4.1243000000000002E-2</c:v>
                </c:pt>
                <c:pt idx="165298">
                  <c:v>4.1242000000000001E-2</c:v>
                </c:pt>
                <c:pt idx="165299">
                  <c:v>4.1241E-2</c:v>
                </c:pt>
                <c:pt idx="165300">
                  <c:v>4.1241E-2</c:v>
                </c:pt>
                <c:pt idx="165301">
                  <c:v>4.1239999999999999E-2</c:v>
                </c:pt>
                <c:pt idx="165302">
                  <c:v>4.1238999999999998E-2</c:v>
                </c:pt>
                <c:pt idx="165303">
                  <c:v>4.1237999999999997E-2</c:v>
                </c:pt>
                <c:pt idx="165304">
                  <c:v>4.1237999999999997E-2</c:v>
                </c:pt>
                <c:pt idx="165305">
                  <c:v>4.1237000000000003E-2</c:v>
                </c:pt>
                <c:pt idx="165306">
                  <c:v>4.1236000000000002E-2</c:v>
                </c:pt>
                <c:pt idx="165307">
                  <c:v>4.1235000000000001E-2</c:v>
                </c:pt>
                <c:pt idx="165308">
                  <c:v>4.1232999999999999E-2</c:v>
                </c:pt>
                <c:pt idx="165309">
                  <c:v>4.1231999999999998E-2</c:v>
                </c:pt>
                <c:pt idx="165310">
                  <c:v>4.1230999999999997E-2</c:v>
                </c:pt>
                <c:pt idx="165311">
                  <c:v>4.1230000000000003E-2</c:v>
                </c:pt>
                <c:pt idx="165312">
                  <c:v>4.1229000000000002E-2</c:v>
                </c:pt>
                <c:pt idx="165313">
                  <c:v>4.1228000000000001E-2</c:v>
                </c:pt>
                <c:pt idx="165314">
                  <c:v>4.1227E-2</c:v>
                </c:pt>
                <c:pt idx="165315">
                  <c:v>4.1225999999999999E-2</c:v>
                </c:pt>
                <c:pt idx="165316">
                  <c:v>4.1223999999999997E-2</c:v>
                </c:pt>
                <c:pt idx="165317">
                  <c:v>4.1223000000000003E-2</c:v>
                </c:pt>
                <c:pt idx="165318">
                  <c:v>4.1222000000000002E-2</c:v>
                </c:pt>
                <c:pt idx="165319">
                  <c:v>4.1221000000000001E-2</c:v>
                </c:pt>
                <c:pt idx="165320">
                  <c:v>4.1218999999999999E-2</c:v>
                </c:pt>
                <c:pt idx="165321">
                  <c:v>4.1217999999999998E-2</c:v>
                </c:pt>
                <c:pt idx="165322">
                  <c:v>4.1216999999999997E-2</c:v>
                </c:pt>
                <c:pt idx="165323">
                  <c:v>4.1216000000000003E-2</c:v>
                </c:pt>
                <c:pt idx="165324">
                  <c:v>4.1214000000000001E-2</c:v>
                </c:pt>
                <c:pt idx="165325">
                  <c:v>4.1213E-2</c:v>
                </c:pt>
                <c:pt idx="165326">
                  <c:v>4.1211999999999999E-2</c:v>
                </c:pt>
                <c:pt idx="165327">
                  <c:v>4.1210999999999998E-2</c:v>
                </c:pt>
                <c:pt idx="165328">
                  <c:v>4.1209999999999997E-2</c:v>
                </c:pt>
                <c:pt idx="165329">
                  <c:v>4.1209000000000003E-2</c:v>
                </c:pt>
                <c:pt idx="165330">
                  <c:v>4.1208000000000002E-2</c:v>
                </c:pt>
                <c:pt idx="165331">
                  <c:v>4.1206E-2</c:v>
                </c:pt>
                <c:pt idx="165332">
                  <c:v>4.1204999999999999E-2</c:v>
                </c:pt>
                <c:pt idx="165333">
                  <c:v>4.1203999999999998E-2</c:v>
                </c:pt>
                <c:pt idx="165334">
                  <c:v>4.1202999999999997E-2</c:v>
                </c:pt>
                <c:pt idx="165335">
                  <c:v>4.1202000000000003E-2</c:v>
                </c:pt>
                <c:pt idx="165336">
                  <c:v>4.1201000000000002E-2</c:v>
                </c:pt>
                <c:pt idx="165337">
                  <c:v>4.1201000000000002E-2</c:v>
                </c:pt>
                <c:pt idx="165338">
                  <c:v>4.1200000000000001E-2</c:v>
                </c:pt>
                <c:pt idx="165339">
                  <c:v>4.1199E-2</c:v>
                </c:pt>
                <c:pt idx="165340">
                  <c:v>4.1197999999999999E-2</c:v>
                </c:pt>
                <c:pt idx="165341">
                  <c:v>4.1197999999999999E-2</c:v>
                </c:pt>
                <c:pt idx="165342">
                  <c:v>4.1196999999999998E-2</c:v>
                </c:pt>
                <c:pt idx="165343">
                  <c:v>4.1196999999999998E-2</c:v>
                </c:pt>
                <c:pt idx="165344">
                  <c:v>4.1196000000000003E-2</c:v>
                </c:pt>
                <c:pt idx="165345">
                  <c:v>4.1196000000000003E-2</c:v>
                </c:pt>
                <c:pt idx="165346">
                  <c:v>4.1195000000000002E-2</c:v>
                </c:pt>
                <c:pt idx="165347">
                  <c:v>4.1195000000000002E-2</c:v>
                </c:pt>
                <c:pt idx="165348">
                  <c:v>4.1195000000000002E-2</c:v>
                </c:pt>
                <c:pt idx="165349">
                  <c:v>4.1195000000000002E-2</c:v>
                </c:pt>
                <c:pt idx="165350">
                  <c:v>4.1195000000000002E-2</c:v>
                </c:pt>
                <c:pt idx="165351">
                  <c:v>4.1195000000000002E-2</c:v>
                </c:pt>
                <c:pt idx="165352">
                  <c:v>4.1195000000000002E-2</c:v>
                </c:pt>
                <c:pt idx="165353">
                  <c:v>4.1195000000000002E-2</c:v>
                </c:pt>
                <c:pt idx="165354">
                  <c:v>4.1195000000000002E-2</c:v>
                </c:pt>
                <c:pt idx="165355">
                  <c:v>4.1196000000000003E-2</c:v>
                </c:pt>
                <c:pt idx="165356">
                  <c:v>4.1196000000000003E-2</c:v>
                </c:pt>
                <c:pt idx="165357">
                  <c:v>4.1196000000000003E-2</c:v>
                </c:pt>
                <c:pt idx="165358">
                  <c:v>4.1196999999999998E-2</c:v>
                </c:pt>
                <c:pt idx="165359">
                  <c:v>4.1196999999999998E-2</c:v>
                </c:pt>
                <c:pt idx="165360">
                  <c:v>4.1197999999999999E-2</c:v>
                </c:pt>
                <c:pt idx="165361">
                  <c:v>4.1197999999999999E-2</c:v>
                </c:pt>
                <c:pt idx="165362">
                  <c:v>4.1199E-2</c:v>
                </c:pt>
                <c:pt idx="165363">
                  <c:v>4.1200000000000001E-2</c:v>
                </c:pt>
                <c:pt idx="165364">
                  <c:v>4.1200000000000001E-2</c:v>
                </c:pt>
                <c:pt idx="165365">
                  <c:v>4.1201000000000002E-2</c:v>
                </c:pt>
                <c:pt idx="165366">
                  <c:v>4.1202000000000003E-2</c:v>
                </c:pt>
                <c:pt idx="165367">
                  <c:v>4.1202999999999997E-2</c:v>
                </c:pt>
                <c:pt idx="165368">
                  <c:v>4.1202999999999997E-2</c:v>
                </c:pt>
                <c:pt idx="165369">
                  <c:v>4.1203999999999998E-2</c:v>
                </c:pt>
                <c:pt idx="165370">
                  <c:v>4.1204999999999999E-2</c:v>
                </c:pt>
                <c:pt idx="165371">
                  <c:v>4.1206E-2</c:v>
                </c:pt>
                <c:pt idx="165372">
                  <c:v>4.1207000000000001E-2</c:v>
                </c:pt>
                <c:pt idx="165373">
                  <c:v>4.1208000000000002E-2</c:v>
                </c:pt>
                <c:pt idx="165374">
                  <c:v>4.1209000000000003E-2</c:v>
                </c:pt>
                <c:pt idx="165375">
                  <c:v>4.1209000000000003E-2</c:v>
                </c:pt>
                <c:pt idx="165376">
                  <c:v>4.1209999999999997E-2</c:v>
                </c:pt>
                <c:pt idx="165377">
                  <c:v>4.1210999999999998E-2</c:v>
                </c:pt>
                <c:pt idx="165378">
                  <c:v>4.1211999999999999E-2</c:v>
                </c:pt>
                <c:pt idx="165379">
                  <c:v>4.1211999999999999E-2</c:v>
                </c:pt>
                <c:pt idx="165380">
                  <c:v>4.1213E-2</c:v>
                </c:pt>
                <c:pt idx="165381">
                  <c:v>4.1214000000000001E-2</c:v>
                </c:pt>
                <c:pt idx="165382">
                  <c:v>4.1214000000000001E-2</c:v>
                </c:pt>
                <c:pt idx="165383">
                  <c:v>4.1215000000000002E-2</c:v>
                </c:pt>
                <c:pt idx="165384">
                  <c:v>4.1216000000000003E-2</c:v>
                </c:pt>
                <c:pt idx="165385">
                  <c:v>4.1216000000000003E-2</c:v>
                </c:pt>
                <c:pt idx="165386">
                  <c:v>4.1216999999999997E-2</c:v>
                </c:pt>
                <c:pt idx="165387">
                  <c:v>4.1216999999999997E-2</c:v>
                </c:pt>
                <c:pt idx="165388">
                  <c:v>4.1216999999999997E-2</c:v>
                </c:pt>
                <c:pt idx="165389">
                  <c:v>4.1216999999999997E-2</c:v>
                </c:pt>
                <c:pt idx="165390">
                  <c:v>4.1216999999999997E-2</c:v>
                </c:pt>
                <c:pt idx="165391">
                  <c:v>4.1216999999999997E-2</c:v>
                </c:pt>
                <c:pt idx="165392">
                  <c:v>4.1216999999999997E-2</c:v>
                </c:pt>
                <c:pt idx="165393">
                  <c:v>4.1216999999999997E-2</c:v>
                </c:pt>
                <c:pt idx="165394">
                  <c:v>4.1216999999999997E-2</c:v>
                </c:pt>
                <c:pt idx="165395">
                  <c:v>4.1216999999999997E-2</c:v>
                </c:pt>
                <c:pt idx="165396">
                  <c:v>4.1216999999999997E-2</c:v>
                </c:pt>
                <c:pt idx="165397">
                  <c:v>4.1216999999999997E-2</c:v>
                </c:pt>
                <c:pt idx="165398">
                  <c:v>4.1216000000000003E-2</c:v>
                </c:pt>
                <c:pt idx="165399">
                  <c:v>4.1216000000000003E-2</c:v>
                </c:pt>
                <c:pt idx="165400">
                  <c:v>4.1215000000000002E-2</c:v>
                </c:pt>
                <c:pt idx="165401">
                  <c:v>4.1214000000000001E-2</c:v>
                </c:pt>
                <c:pt idx="165402">
                  <c:v>4.1213E-2</c:v>
                </c:pt>
                <c:pt idx="165403">
                  <c:v>4.1211999999999999E-2</c:v>
                </c:pt>
                <c:pt idx="165404">
                  <c:v>4.1210999999999998E-2</c:v>
                </c:pt>
                <c:pt idx="165405">
                  <c:v>4.1209999999999997E-2</c:v>
                </c:pt>
                <c:pt idx="165406">
                  <c:v>4.1209000000000003E-2</c:v>
                </c:pt>
                <c:pt idx="165407">
                  <c:v>4.1208000000000002E-2</c:v>
                </c:pt>
                <c:pt idx="165408">
                  <c:v>4.1207000000000001E-2</c:v>
                </c:pt>
                <c:pt idx="165409">
                  <c:v>4.1204999999999999E-2</c:v>
                </c:pt>
                <c:pt idx="165410">
                  <c:v>4.1203999999999998E-2</c:v>
                </c:pt>
                <c:pt idx="165411">
                  <c:v>4.1202000000000003E-2</c:v>
                </c:pt>
                <c:pt idx="165412">
                  <c:v>4.1201000000000002E-2</c:v>
                </c:pt>
                <c:pt idx="165413">
                  <c:v>4.1199E-2</c:v>
                </c:pt>
                <c:pt idx="165414">
                  <c:v>4.1196999999999998E-2</c:v>
                </c:pt>
                <c:pt idx="165415">
                  <c:v>4.1195000000000002E-2</c:v>
                </c:pt>
                <c:pt idx="165416">
                  <c:v>4.1194000000000001E-2</c:v>
                </c:pt>
                <c:pt idx="165417">
                  <c:v>4.1191999999999999E-2</c:v>
                </c:pt>
                <c:pt idx="165418">
                  <c:v>4.1189999999999997E-2</c:v>
                </c:pt>
                <c:pt idx="165419">
                  <c:v>4.1188000000000002E-2</c:v>
                </c:pt>
                <c:pt idx="165420">
                  <c:v>4.1186E-2</c:v>
                </c:pt>
                <c:pt idx="165421">
                  <c:v>4.1183999999999998E-2</c:v>
                </c:pt>
                <c:pt idx="165422">
                  <c:v>4.1182000000000003E-2</c:v>
                </c:pt>
                <c:pt idx="165423">
                  <c:v>4.1180000000000001E-2</c:v>
                </c:pt>
                <c:pt idx="165424">
                  <c:v>4.1177999999999999E-2</c:v>
                </c:pt>
                <c:pt idx="165425">
                  <c:v>4.1175999999999997E-2</c:v>
                </c:pt>
                <c:pt idx="165426">
                  <c:v>4.1174000000000002E-2</c:v>
                </c:pt>
                <c:pt idx="165427">
                  <c:v>4.1172E-2</c:v>
                </c:pt>
                <c:pt idx="165428">
                  <c:v>4.1169999999999998E-2</c:v>
                </c:pt>
                <c:pt idx="165429">
                  <c:v>4.1168000000000003E-2</c:v>
                </c:pt>
                <c:pt idx="165430">
                  <c:v>4.1166000000000001E-2</c:v>
                </c:pt>
                <c:pt idx="165431">
                  <c:v>4.1163999999999999E-2</c:v>
                </c:pt>
                <c:pt idx="165432">
                  <c:v>4.1161999999999997E-2</c:v>
                </c:pt>
                <c:pt idx="165433">
                  <c:v>4.1160000000000002E-2</c:v>
                </c:pt>
                <c:pt idx="165434">
                  <c:v>4.1159000000000001E-2</c:v>
                </c:pt>
                <c:pt idx="165435">
                  <c:v>4.1156999999999999E-2</c:v>
                </c:pt>
                <c:pt idx="165436">
                  <c:v>4.1154999999999997E-2</c:v>
                </c:pt>
                <c:pt idx="165437">
                  <c:v>4.1153000000000002E-2</c:v>
                </c:pt>
                <c:pt idx="165438">
                  <c:v>4.1151E-2</c:v>
                </c:pt>
                <c:pt idx="165439">
                  <c:v>4.1148999999999998E-2</c:v>
                </c:pt>
                <c:pt idx="165440">
                  <c:v>4.1147999999999997E-2</c:v>
                </c:pt>
                <c:pt idx="165441">
                  <c:v>4.1146000000000002E-2</c:v>
                </c:pt>
                <c:pt idx="165442">
                  <c:v>4.1144E-2</c:v>
                </c:pt>
                <c:pt idx="165443">
                  <c:v>4.1142999999999999E-2</c:v>
                </c:pt>
                <c:pt idx="165444">
                  <c:v>4.1140999999999997E-2</c:v>
                </c:pt>
                <c:pt idx="165445">
                  <c:v>4.1140000000000003E-2</c:v>
                </c:pt>
                <c:pt idx="165446">
                  <c:v>4.1139000000000002E-2</c:v>
                </c:pt>
                <c:pt idx="165447">
                  <c:v>4.1137E-2</c:v>
                </c:pt>
                <c:pt idx="165448">
                  <c:v>4.1135999999999999E-2</c:v>
                </c:pt>
                <c:pt idx="165449">
                  <c:v>4.1134999999999998E-2</c:v>
                </c:pt>
                <c:pt idx="165450">
                  <c:v>4.1133000000000003E-2</c:v>
                </c:pt>
                <c:pt idx="165451">
                  <c:v>4.1132000000000002E-2</c:v>
                </c:pt>
                <c:pt idx="165452">
                  <c:v>4.1131000000000001E-2</c:v>
                </c:pt>
                <c:pt idx="165453">
                  <c:v>4.113E-2</c:v>
                </c:pt>
                <c:pt idx="165454">
                  <c:v>4.1128999999999999E-2</c:v>
                </c:pt>
                <c:pt idx="165455">
                  <c:v>4.1127999999999998E-2</c:v>
                </c:pt>
                <c:pt idx="165456">
                  <c:v>4.1126999999999997E-2</c:v>
                </c:pt>
                <c:pt idx="165457">
                  <c:v>4.1126000000000003E-2</c:v>
                </c:pt>
                <c:pt idx="165458">
                  <c:v>4.1126000000000003E-2</c:v>
                </c:pt>
                <c:pt idx="165459">
                  <c:v>4.1125000000000002E-2</c:v>
                </c:pt>
                <c:pt idx="165460">
                  <c:v>4.1124000000000001E-2</c:v>
                </c:pt>
                <c:pt idx="165461">
                  <c:v>4.1123E-2</c:v>
                </c:pt>
                <c:pt idx="165462">
                  <c:v>4.1123E-2</c:v>
                </c:pt>
                <c:pt idx="165463">
                  <c:v>4.1121999999999999E-2</c:v>
                </c:pt>
                <c:pt idx="165464">
                  <c:v>4.1121999999999999E-2</c:v>
                </c:pt>
                <c:pt idx="165465">
                  <c:v>4.1120999999999998E-2</c:v>
                </c:pt>
                <c:pt idx="165466">
                  <c:v>4.1120999999999998E-2</c:v>
                </c:pt>
                <c:pt idx="165467">
                  <c:v>4.1120999999999998E-2</c:v>
                </c:pt>
                <c:pt idx="165468">
                  <c:v>4.1119999999999997E-2</c:v>
                </c:pt>
                <c:pt idx="165469">
                  <c:v>4.1119999999999997E-2</c:v>
                </c:pt>
                <c:pt idx="165470">
                  <c:v>4.1119999999999997E-2</c:v>
                </c:pt>
                <c:pt idx="165471">
                  <c:v>4.1119999999999997E-2</c:v>
                </c:pt>
                <c:pt idx="165472">
                  <c:v>4.1119999999999997E-2</c:v>
                </c:pt>
                <c:pt idx="165473">
                  <c:v>4.1119999999999997E-2</c:v>
                </c:pt>
                <c:pt idx="165474">
                  <c:v>4.1119999999999997E-2</c:v>
                </c:pt>
                <c:pt idx="165475">
                  <c:v>4.1119999999999997E-2</c:v>
                </c:pt>
                <c:pt idx="165476">
                  <c:v>4.1119999999999997E-2</c:v>
                </c:pt>
                <c:pt idx="165477">
                  <c:v>4.1119999999999997E-2</c:v>
                </c:pt>
                <c:pt idx="165478">
                  <c:v>4.1119999999999997E-2</c:v>
                </c:pt>
                <c:pt idx="165479">
                  <c:v>4.1119999999999997E-2</c:v>
                </c:pt>
                <c:pt idx="165480">
                  <c:v>4.1120999999999998E-2</c:v>
                </c:pt>
                <c:pt idx="165481">
                  <c:v>4.1120999999999998E-2</c:v>
                </c:pt>
                <c:pt idx="165482">
                  <c:v>4.1120999999999998E-2</c:v>
                </c:pt>
                <c:pt idx="165483">
                  <c:v>4.1121999999999999E-2</c:v>
                </c:pt>
                <c:pt idx="165484">
                  <c:v>4.1121999999999999E-2</c:v>
                </c:pt>
                <c:pt idx="165485">
                  <c:v>4.1121999999999999E-2</c:v>
                </c:pt>
                <c:pt idx="165486">
                  <c:v>4.1123E-2</c:v>
                </c:pt>
                <c:pt idx="165487">
                  <c:v>4.1123E-2</c:v>
                </c:pt>
                <c:pt idx="165488">
                  <c:v>4.1124000000000001E-2</c:v>
                </c:pt>
                <c:pt idx="165489">
                  <c:v>4.1124000000000001E-2</c:v>
                </c:pt>
                <c:pt idx="165490">
                  <c:v>4.1125000000000002E-2</c:v>
                </c:pt>
                <c:pt idx="165491">
                  <c:v>4.1126000000000003E-2</c:v>
                </c:pt>
                <c:pt idx="165492">
                  <c:v>4.1126000000000003E-2</c:v>
                </c:pt>
                <c:pt idx="165493">
                  <c:v>4.1126999999999997E-2</c:v>
                </c:pt>
                <c:pt idx="165494">
                  <c:v>4.1126999999999997E-2</c:v>
                </c:pt>
                <c:pt idx="165495">
                  <c:v>4.1127999999999998E-2</c:v>
                </c:pt>
                <c:pt idx="165496">
                  <c:v>4.1128999999999999E-2</c:v>
                </c:pt>
                <c:pt idx="165497">
                  <c:v>4.1128999999999999E-2</c:v>
                </c:pt>
                <c:pt idx="165498">
                  <c:v>4.113E-2</c:v>
                </c:pt>
                <c:pt idx="165499">
                  <c:v>4.113E-2</c:v>
                </c:pt>
                <c:pt idx="165500">
                  <c:v>4.1131000000000001E-2</c:v>
                </c:pt>
                <c:pt idx="165501">
                  <c:v>4.1132000000000002E-2</c:v>
                </c:pt>
                <c:pt idx="165502">
                  <c:v>4.1133000000000003E-2</c:v>
                </c:pt>
                <c:pt idx="165503">
                  <c:v>4.1133000000000003E-2</c:v>
                </c:pt>
                <c:pt idx="165504">
                  <c:v>4.1133999999999997E-2</c:v>
                </c:pt>
                <c:pt idx="165505">
                  <c:v>4.1134999999999998E-2</c:v>
                </c:pt>
                <c:pt idx="165506">
                  <c:v>4.1134999999999998E-2</c:v>
                </c:pt>
                <c:pt idx="165507">
                  <c:v>4.1135999999999999E-2</c:v>
                </c:pt>
                <c:pt idx="165508">
                  <c:v>4.1137E-2</c:v>
                </c:pt>
                <c:pt idx="165509">
                  <c:v>4.1137E-2</c:v>
                </c:pt>
                <c:pt idx="165510">
                  <c:v>4.1138000000000001E-2</c:v>
                </c:pt>
                <c:pt idx="165511">
                  <c:v>4.1139000000000002E-2</c:v>
                </c:pt>
                <c:pt idx="165512">
                  <c:v>4.1140000000000003E-2</c:v>
                </c:pt>
                <c:pt idx="165513">
                  <c:v>4.1140000000000003E-2</c:v>
                </c:pt>
                <c:pt idx="165514">
                  <c:v>4.1140999999999997E-2</c:v>
                </c:pt>
                <c:pt idx="165515">
                  <c:v>4.1141999999999998E-2</c:v>
                </c:pt>
                <c:pt idx="165516">
                  <c:v>4.1142999999999999E-2</c:v>
                </c:pt>
                <c:pt idx="165517">
                  <c:v>4.1144E-2</c:v>
                </c:pt>
                <c:pt idx="165518">
                  <c:v>4.1144E-2</c:v>
                </c:pt>
                <c:pt idx="165519">
                  <c:v>4.1145000000000001E-2</c:v>
                </c:pt>
                <c:pt idx="165520">
                  <c:v>4.1146000000000002E-2</c:v>
                </c:pt>
                <c:pt idx="165521">
                  <c:v>4.1146000000000002E-2</c:v>
                </c:pt>
                <c:pt idx="165522">
                  <c:v>4.1147000000000003E-2</c:v>
                </c:pt>
                <c:pt idx="165523">
                  <c:v>4.1147999999999997E-2</c:v>
                </c:pt>
                <c:pt idx="165524">
                  <c:v>4.1148999999999998E-2</c:v>
                </c:pt>
                <c:pt idx="165525">
                  <c:v>4.1149999999999999E-2</c:v>
                </c:pt>
                <c:pt idx="165526">
                  <c:v>4.1151E-2</c:v>
                </c:pt>
                <c:pt idx="165527">
                  <c:v>4.1152000000000001E-2</c:v>
                </c:pt>
                <c:pt idx="165528">
                  <c:v>4.1152000000000001E-2</c:v>
                </c:pt>
                <c:pt idx="165529">
                  <c:v>4.1153000000000002E-2</c:v>
                </c:pt>
                <c:pt idx="165530">
                  <c:v>4.1154000000000003E-2</c:v>
                </c:pt>
                <c:pt idx="165531">
                  <c:v>4.1154999999999997E-2</c:v>
                </c:pt>
                <c:pt idx="165532">
                  <c:v>4.1155999999999998E-2</c:v>
                </c:pt>
                <c:pt idx="165533">
                  <c:v>4.1156999999999999E-2</c:v>
                </c:pt>
                <c:pt idx="165534">
                  <c:v>4.1156999999999999E-2</c:v>
                </c:pt>
                <c:pt idx="165535">
                  <c:v>4.1158E-2</c:v>
                </c:pt>
                <c:pt idx="165536">
                  <c:v>4.1159000000000001E-2</c:v>
                </c:pt>
                <c:pt idx="165537">
                  <c:v>4.1160000000000002E-2</c:v>
                </c:pt>
                <c:pt idx="165538">
                  <c:v>4.1161000000000003E-2</c:v>
                </c:pt>
                <c:pt idx="165539">
                  <c:v>4.1161999999999997E-2</c:v>
                </c:pt>
                <c:pt idx="165540">
                  <c:v>4.1162999999999998E-2</c:v>
                </c:pt>
                <c:pt idx="165541">
                  <c:v>4.1163999999999999E-2</c:v>
                </c:pt>
                <c:pt idx="165542">
                  <c:v>4.1165E-2</c:v>
                </c:pt>
                <c:pt idx="165543">
                  <c:v>4.1166000000000001E-2</c:v>
                </c:pt>
                <c:pt idx="165544">
                  <c:v>4.1167000000000002E-2</c:v>
                </c:pt>
                <c:pt idx="165545">
                  <c:v>4.1168000000000003E-2</c:v>
                </c:pt>
                <c:pt idx="165546">
                  <c:v>4.1168999999999997E-2</c:v>
                </c:pt>
                <c:pt idx="165547">
                  <c:v>4.1169999999999998E-2</c:v>
                </c:pt>
                <c:pt idx="165548">
                  <c:v>4.1170999999999999E-2</c:v>
                </c:pt>
                <c:pt idx="165549">
                  <c:v>4.1172E-2</c:v>
                </c:pt>
                <c:pt idx="165550">
                  <c:v>4.1173000000000001E-2</c:v>
                </c:pt>
                <c:pt idx="165551">
                  <c:v>4.1174000000000002E-2</c:v>
                </c:pt>
                <c:pt idx="165552">
                  <c:v>4.1175000000000003E-2</c:v>
                </c:pt>
                <c:pt idx="165553">
                  <c:v>4.1175999999999997E-2</c:v>
                </c:pt>
                <c:pt idx="165554">
                  <c:v>4.1176999999999998E-2</c:v>
                </c:pt>
                <c:pt idx="165555">
                  <c:v>4.1177999999999999E-2</c:v>
                </c:pt>
                <c:pt idx="165556">
                  <c:v>4.1177999999999999E-2</c:v>
                </c:pt>
                <c:pt idx="165557">
                  <c:v>4.1179E-2</c:v>
                </c:pt>
                <c:pt idx="165558">
                  <c:v>4.1180000000000001E-2</c:v>
                </c:pt>
                <c:pt idx="165559">
                  <c:v>4.1181000000000002E-2</c:v>
                </c:pt>
                <c:pt idx="165560">
                  <c:v>4.1182000000000003E-2</c:v>
                </c:pt>
                <c:pt idx="165561">
                  <c:v>4.1182999999999997E-2</c:v>
                </c:pt>
                <c:pt idx="165562">
                  <c:v>4.1183999999999998E-2</c:v>
                </c:pt>
                <c:pt idx="165563">
                  <c:v>4.1184999999999999E-2</c:v>
                </c:pt>
                <c:pt idx="165564">
                  <c:v>4.1186E-2</c:v>
                </c:pt>
                <c:pt idx="165565">
                  <c:v>4.1187000000000001E-2</c:v>
                </c:pt>
                <c:pt idx="165566">
                  <c:v>4.1188000000000002E-2</c:v>
                </c:pt>
                <c:pt idx="165567">
                  <c:v>4.1189000000000003E-2</c:v>
                </c:pt>
                <c:pt idx="165568">
                  <c:v>4.1189999999999997E-2</c:v>
                </c:pt>
                <c:pt idx="165569">
                  <c:v>4.1190999999999998E-2</c:v>
                </c:pt>
                <c:pt idx="165570">
                  <c:v>4.1191999999999999E-2</c:v>
                </c:pt>
                <c:pt idx="165571">
                  <c:v>4.1193E-2</c:v>
                </c:pt>
                <c:pt idx="165572">
                  <c:v>4.1194000000000001E-2</c:v>
                </c:pt>
                <c:pt idx="165573">
                  <c:v>4.1195000000000002E-2</c:v>
                </c:pt>
                <c:pt idx="165574">
                  <c:v>4.1196000000000003E-2</c:v>
                </c:pt>
                <c:pt idx="165575">
                  <c:v>4.1196999999999998E-2</c:v>
                </c:pt>
                <c:pt idx="165576">
                  <c:v>4.1197999999999999E-2</c:v>
                </c:pt>
                <c:pt idx="165577">
                  <c:v>4.1199E-2</c:v>
                </c:pt>
                <c:pt idx="165578">
                  <c:v>4.1200000000000001E-2</c:v>
                </c:pt>
                <c:pt idx="165579">
                  <c:v>4.1201000000000002E-2</c:v>
                </c:pt>
                <c:pt idx="165580">
                  <c:v>4.1202000000000003E-2</c:v>
                </c:pt>
                <c:pt idx="165581">
                  <c:v>4.1202999999999997E-2</c:v>
                </c:pt>
                <c:pt idx="165582">
                  <c:v>4.1203999999999998E-2</c:v>
                </c:pt>
                <c:pt idx="165583">
                  <c:v>4.1204999999999999E-2</c:v>
                </c:pt>
                <c:pt idx="165584">
                  <c:v>4.1206E-2</c:v>
                </c:pt>
                <c:pt idx="165585">
                  <c:v>4.1207000000000001E-2</c:v>
                </c:pt>
                <c:pt idx="165586">
                  <c:v>4.1208000000000002E-2</c:v>
                </c:pt>
                <c:pt idx="165587">
                  <c:v>4.1209000000000003E-2</c:v>
                </c:pt>
                <c:pt idx="165588">
                  <c:v>4.1209999999999997E-2</c:v>
                </c:pt>
                <c:pt idx="165589">
                  <c:v>4.1210999999999998E-2</c:v>
                </c:pt>
                <c:pt idx="165590">
                  <c:v>4.1211999999999999E-2</c:v>
                </c:pt>
                <c:pt idx="165591">
                  <c:v>4.1213E-2</c:v>
                </c:pt>
                <c:pt idx="165592">
                  <c:v>4.1214000000000001E-2</c:v>
                </c:pt>
                <c:pt idx="165593">
                  <c:v>4.1215000000000002E-2</c:v>
                </c:pt>
                <c:pt idx="165594">
                  <c:v>4.1216000000000003E-2</c:v>
                </c:pt>
                <c:pt idx="165595">
                  <c:v>4.1216000000000003E-2</c:v>
                </c:pt>
                <c:pt idx="165596">
                  <c:v>4.1216999999999997E-2</c:v>
                </c:pt>
                <c:pt idx="165597">
                  <c:v>4.1217999999999998E-2</c:v>
                </c:pt>
                <c:pt idx="165598">
                  <c:v>4.1218999999999999E-2</c:v>
                </c:pt>
                <c:pt idx="165599">
                  <c:v>4.122E-2</c:v>
                </c:pt>
                <c:pt idx="165600">
                  <c:v>4.122E-2</c:v>
                </c:pt>
                <c:pt idx="165601">
                  <c:v>4.1221000000000001E-2</c:v>
                </c:pt>
                <c:pt idx="165602">
                  <c:v>4.1222000000000002E-2</c:v>
                </c:pt>
                <c:pt idx="165603">
                  <c:v>4.1222000000000002E-2</c:v>
                </c:pt>
                <c:pt idx="165604">
                  <c:v>4.1223000000000003E-2</c:v>
                </c:pt>
                <c:pt idx="165605">
                  <c:v>4.1223000000000003E-2</c:v>
                </c:pt>
                <c:pt idx="165606">
                  <c:v>4.1223999999999997E-2</c:v>
                </c:pt>
                <c:pt idx="165607">
                  <c:v>4.1223999999999997E-2</c:v>
                </c:pt>
                <c:pt idx="165608">
                  <c:v>4.1224999999999998E-2</c:v>
                </c:pt>
                <c:pt idx="165609">
                  <c:v>4.1224999999999998E-2</c:v>
                </c:pt>
                <c:pt idx="165610">
                  <c:v>4.1224999999999998E-2</c:v>
                </c:pt>
                <c:pt idx="165611">
                  <c:v>4.1224999999999998E-2</c:v>
                </c:pt>
                <c:pt idx="165612">
                  <c:v>4.1225999999999999E-2</c:v>
                </c:pt>
                <c:pt idx="165613">
                  <c:v>4.1225999999999999E-2</c:v>
                </c:pt>
                <c:pt idx="165614">
                  <c:v>4.1225999999999999E-2</c:v>
                </c:pt>
                <c:pt idx="165615">
                  <c:v>4.1225999999999999E-2</c:v>
                </c:pt>
                <c:pt idx="165616">
                  <c:v>4.1224999999999998E-2</c:v>
                </c:pt>
                <c:pt idx="165617">
                  <c:v>4.1224999999999998E-2</c:v>
                </c:pt>
                <c:pt idx="165618">
                  <c:v>4.1224999999999998E-2</c:v>
                </c:pt>
                <c:pt idx="165619">
                  <c:v>4.1224999999999998E-2</c:v>
                </c:pt>
                <c:pt idx="165620">
                  <c:v>4.1224999999999998E-2</c:v>
                </c:pt>
                <c:pt idx="165621">
                  <c:v>4.1223999999999997E-2</c:v>
                </c:pt>
                <c:pt idx="165622">
                  <c:v>4.1223999999999997E-2</c:v>
                </c:pt>
                <c:pt idx="165623">
                  <c:v>4.1223999999999997E-2</c:v>
                </c:pt>
                <c:pt idx="165624">
                  <c:v>4.1223000000000003E-2</c:v>
                </c:pt>
                <c:pt idx="165625">
                  <c:v>4.1222000000000002E-2</c:v>
                </c:pt>
                <c:pt idx="165626">
                  <c:v>4.1221000000000001E-2</c:v>
                </c:pt>
                <c:pt idx="165627">
                  <c:v>4.1221000000000001E-2</c:v>
                </c:pt>
                <c:pt idx="165628">
                  <c:v>4.122E-2</c:v>
                </c:pt>
                <c:pt idx="165629">
                  <c:v>4.1218999999999999E-2</c:v>
                </c:pt>
                <c:pt idx="165630">
                  <c:v>4.1217999999999998E-2</c:v>
                </c:pt>
                <c:pt idx="165631">
                  <c:v>4.1216999999999997E-2</c:v>
                </c:pt>
                <c:pt idx="165632">
                  <c:v>4.1216000000000003E-2</c:v>
                </c:pt>
                <c:pt idx="165633">
                  <c:v>4.1215000000000002E-2</c:v>
                </c:pt>
                <c:pt idx="165634">
                  <c:v>4.1214000000000001E-2</c:v>
                </c:pt>
                <c:pt idx="165635">
                  <c:v>4.1213E-2</c:v>
                </c:pt>
                <c:pt idx="165636">
                  <c:v>4.1211999999999999E-2</c:v>
                </c:pt>
                <c:pt idx="165637">
                  <c:v>4.1209999999999997E-2</c:v>
                </c:pt>
                <c:pt idx="165638">
                  <c:v>4.1209000000000003E-2</c:v>
                </c:pt>
                <c:pt idx="165639">
                  <c:v>4.1207000000000001E-2</c:v>
                </c:pt>
                <c:pt idx="165640">
                  <c:v>4.1206E-2</c:v>
                </c:pt>
                <c:pt idx="165641">
                  <c:v>4.1204999999999999E-2</c:v>
                </c:pt>
                <c:pt idx="165642">
                  <c:v>4.1202999999999997E-2</c:v>
                </c:pt>
                <c:pt idx="165643">
                  <c:v>4.1202000000000003E-2</c:v>
                </c:pt>
                <c:pt idx="165644">
                  <c:v>4.1200000000000001E-2</c:v>
                </c:pt>
                <c:pt idx="165645">
                  <c:v>4.1199E-2</c:v>
                </c:pt>
                <c:pt idx="165646">
                  <c:v>4.1196999999999998E-2</c:v>
                </c:pt>
                <c:pt idx="165647">
                  <c:v>4.1196000000000003E-2</c:v>
                </c:pt>
                <c:pt idx="165648">
                  <c:v>4.1194000000000001E-2</c:v>
                </c:pt>
                <c:pt idx="165649">
                  <c:v>4.1193E-2</c:v>
                </c:pt>
                <c:pt idx="165650">
                  <c:v>4.1190999999999998E-2</c:v>
                </c:pt>
                <c:pt idx="165651">
                  <c:v>4.1189000000000003E-2</c:v>
                </c:pt>
                <c:pt idx="165652">
                  <c:v>4.1188000000000002E-2</c:v>
                </c:pt>
                <c:pt idx="165653">
                  <c:v>4.1187000000000001E-2</c:v>
                </c:pt>
                <c:pt idx="165654">
                  <c:v>4.1184999999999999E-2</c:v>
                </c:pt>
                <c:pt idx="165655">
                  <c:v>4.1183999999999998E-2</c:v>
                </c:pt>
                <c:pt idx="165656">
                  <c:v>4.1182000000000003E-2</c:v>
                </c:pt>
                <c:pt idx="165657">
                  <c:v>4.1181000000000002E-2</c:v>
                </c:pt>
                <c:pt idx="165658">
                  <c:v>4.1180000000000001E-2</c:v>
                </c:pt>
                <c:pt idx="165659">
                  <c:v>4.1177999999999999E-2</c:v>
                </c:pt>
                <c:pt idx="165660">
                  <c:v>4.1176999999999998E-2</c:v>
                </c:pt>
                <c:pt idx="165661">
                  <c:v>4.1175999999999997E-2</c:v>
                </c:pt>
                <c:pt idx="165662">
                  <c:v>4.1175000000000003E-2</c:v>
                </c:pt>
                <c:pt idx="165663">
                  <c:v>4.1173000000000001E-2</c:v>
                </c:pt>
                <c:pt idx="165664">
                  <c:v>4.1172E-2</c:v>
                </c:pt>
                <c:pt idx="165665">
                  <c:v>4.1170999999999999E-2</c:v>
                </c:pt>
                <c:pt idx="165666">
                  <c:v>4.1169999999999998E-2</c:v>
                </c:pt>
                <c:pt idx="165667">
                  <c:v>4.1168999999999997E-2</c:v>
                </c:pt>
                <c:pt idx="165668">
                  <c:v>4.1168000000000003E-2</c:v>
                </c:pt>
                <c:pt idx="165669">
                  <c:v>4.1167000000000002E-2</c:v>
                </c:pt>
                <c:pt idx="165670">
                  <c:v>4.1166000000000001E-2</c:v>
                </c:pt>
                <c:pt idx="165671">
                  <c:v>4.1165E-2</c:v>
                </c:pt>
                <c:pt idx="165672">
                  <c:v>4.1165E-2</c:v>
                </c:pt>
                <c:pt idx="165673">
                  <c:v>4.1163999999999999E-2</c:v>
                </c:pt>
                <c:pt idx="165674">
                  <c:v>4.1162999999999998E-2</c:v>
                </c:pt>
                <c:pt idx="165675">
                  <c:v>4.1161999999999997E-2</c:v>
                </c:pt>
                <c:pt idx="165676">
                  <c:v>4.1161000000000003E-2</c:v>
                </c:pt>
                <c:pt idx="165677">
                  <c:v>4.1161000000000003E-2</c:v>
                </c:pt>
                <c:pt idx="165678">
                  <c:v>4.1160000000000002E-2</c:v>
                </c:pt>
                <c:pt idx="165679">
                  <c:v>4.1160000000000002E-2</c:v>
                </c:pt>
                <c:pt idx="165680">
                  <c:v>4.1159000000000001E-2</c:v>
                </c:pt>
                <c:pt idx="165681">
                  <c:v>4.1158E-2</c:v>
                </c:pt>
                <c:pt idx="165682">
                  <c:v>4.1158E-2</c:v>
                </c:pt>
                <c:pt idx="165683">
                  <c:v>4.1156999999999999E-2</c:v>
                </c:pt>
                <c:pt idx="165684">
                  <c:v>4.1156999999999999E-2</c:v>
                </c:pt>
                <c:pt idx="165685">
                  <c:v>4.1155999999999998E-2</c:v>
                </c:pt>
                <c:pt idx="165686">
                  <c:v>4.1154999999999997E-2</c:v>
                </c:pt>
                <c:pt idx="165687">
                  <c:v>4.1154999999999997E-2</c:v>
                </c:pt>
                <c:pt idx="165688">
                  <c:v>4.1154999999999997E-2</c:v>
                </c:pt>
                <c:pt idx="165689">
                  <c:v>4.1154000000000003E-2</c:v>
                </c:pt>
                <c:pt idx="165690">
                  <c:v>4.1154000000000003E-2</c:v>
                </c:pt>
                <c:pt idx="165691">
                  <c:v>4.1153000000000002E-2</c:v>
                </c:pt>
                <c:pt idx="165692">
                  <c:v>4.1153000000000002E-2</c:v>
                </c:pt>
                <c:pt idx="165693">
                  <c:v>4.1152000000000001E-2</c:v>
                </c:pt>
                <c:pt idx="165694">
                  <c:v>4.1152000000000001E-2</c:v>
                </c:pt>
                <c:pt idx="165695">
                  <c:v>4.1151E-2</c:v>
                </c:pt>
                <c:pt idx="165696">
                  <c:v>4.1151E-2</c:v>
                </c:pt>
                <c:pt idx="165697">
                  <c:v>4.1149999999999999E-2</c:v>
                </c:pt>
                <c:pt idx="165698">
                  <c:v>4.1149999999999999E-2</c:v>
                </c:pt>
                <c:pt idx="165699">
                  <c:v>4.1148999999999998E-2</c:v>
                </c:pt>
                <c:pt idx="165700">
                  <c:v>4.1148999999999998E-2</c:v>
                </c:pt>
                <c:pt idx="165701">
                  <c:v>4.1147999999999997E-2</c:v>
                </c:pt>
                <c:pt idx="165702">
                  <c:v>4.1147999999999997E-2</c:v>
                </c:pt>
                <c:pt idx="165703">
                  <c:v>4.1147000000000003E-2</c:v>
                </c:pt>
                <c:pt idx="165704">
                  <c:v>4.1147000000000003E-2</c:v>
                </c:pt>
                <c:pt idx="165705">
                  <c:v>4.1146000000000002E-2</c:v>
                </c:pt>
                <c:pt idx="165706">
                  <c:v>4.1146000000000002E-2</c:v>
                </c:pt>
                <c:pt idx="165707">
                  <c:v>4.1145000000000001E-2</c:v>
                </c:pt>
                <c:pt idx="165708">
                  <c:v>4.1144E-2</c:v>
                </c:pt>
                <c:pt idx="165709">
                  <c:v>4.1144E-2</c:v>
                </c:pt>
                <c:pt idx="165710">
                  <c:v>4.1142999999999999E-2</c:v>
                </c:pt>
                <c:pt idx="165711">
                  <c:v>4.1141999999999998E-2</c:v>
                </c:pt>
                <c:pt idx="165712">
                  <c:v>4.1141999999999998E-2</c:v>
                </c:pt>
                <c:pt idx="165713">
                  <c:v>4.1140999999999997E-2</c:v>
                </c:pt>
                <c:pt idx="165714">
                  <c:v>4.1140999999999997E-2</c:v>
                </c:pt>
                <c:pt idx="165715">
                  <c:v>4.1140000000000003E-2</c:v>
                </c:pt>
                <c:pt idx="165716">
                  <c:v>4.1140000000000003E-2</c:v>
                </c:pt>
                <c:pt idx="165717">
                  <c:v>4.1139000000000002E-2</c:v>
                </c:pt>
                <c:pt idx="165718">
                  <c:v>4.1139000000000002E-2</c:v>
                </c:pt>
                <c:pt idx="165719">
                  <c:v>4.1138000000000001E-2</c:v>
                </c:pt>
                <c:pt idx="165720">
                  <c:v>4.1138000000000001E-2</c:v>
                </c:pt>
                <c:pt idx="165721">
                  <c:v>4.1137E-2</c:v>
                </c:pt>
                <c:pt idx="165722">
                  <c:v>4.1137E-2</c:v>
                </c:pt>
                <c:pt idx="165723">
                  <c:v>4.1135999999999999E-2</c:v>
                </c:pt>
                <c:pt idx="165724">
                  <c:v>4.1135999999999999E-2</c:v>
                </c:pt>
                <c:pt idx="165725">
                  <c:v>4.1135999999999999E-2</c:v>
                </c:pt>
                <c:pt idx="165726">
                  <c:v>4.1135999999999999E-2</c:v>
                </c:pt>
                <c:pt idx="165727">
                  <c:v>4.1134999999999998E-2</c:v>
                </c:pt>
                <c:pt idx="165728">
                  <c:v>4.1134999999999998E-2</c:v>
                </c:pt>
                <c:pt idx="165729">
                  <c:v>4.1134999999999998E-2</c:v>
                </c:pt>
                <c:pt idx="165730">
                  <c:v>4.1134999999999998E-2</c:v>
                </c:pt>
                <c:pt idx="165731">
                  <c:v>4.1134999999999998E-2</c:v>
                </c:pt>
                <c:pt idx="165732">
                  <c:v>4.1133999999999997E-2</c:v>
                </c:pt>
                <c:pt idx="165733">
                  <c:v>4.1133999999999997E-2</c:v>
                </c:pt>
                <c:pt idx="165734">
                  <c:v>4.1133999999999997E-2</c:v>
                </c:pt>
                <c:pt idx="165735">
                  <c:v>4.1133999999999997E-2</c:v>
                </c:pt>
                <c:pt idx="165736">
                  <c:v>4.1133999999999997E-2</c:v>
                </c:pt>
                <c:pt idx="165737">
                  <c:v>4.1133999999999997E-2</c:v>
                </c:pt>
                <c:pt idx="165738">
                  <c:v>4.1134999999999998E-2</c:v>
                </c:pt>
                <c:pt idx="165739">
                  <c:v>4.1134999999999998E-2</c:v>
                </c:pt>
                <c:pt idx="165740">
                  <c:v>4.1134999999999998E-2</c:v>
                </c:pt>
                <c:pt idx="165741">
                  <c:v>4.1134999999999998E-2</c:v>
                </c:pt>
                <c:pt idx="165742">
                  <c:v>4.1134999999999998E-2</c:v>
                </c:pt>
                <c:pt idx="165743">
                  <c:v>4.1135999999999999E-2</c:v>
                </c:pt>
                <c:pt idx="165744">
                  <c:v>4.1135999999999999E-2</c:v>
                </c:pt>
                <c:pt idx="165745">
                  <c:v>4.1135999999999999E-2</c:v>
                </c:pt>
                <c:pt idx="165746">
                  <c:v>4.1135999999999999E-2</c:v>
                </c:pt>
                <c:pt idx="165747">
                  <c:v>4.1137E-2</c:v>
                </c:pt>
                <c:pt idx="165748">
                  <c:v>4.1137E-2</c:v>
                </c:pt>
                <c:pt idx="165749">
                  <c:v>4.1138000000000001E-2</c:v>
                </c:pt>
                <c:pt idx="165750">
                  <c:v>4.1139000000000002E-2</c:v>
                </c:pt>
                <c:pt idx="165751">
                  <c:v>4.1139000000000002E-2</c:v>
                </c:pt>
                <c:pt idx="165752">
                  <c:v>4.1140000000000003E-2</c:v>
                </c:pt>
                <c:pt idx="165753">
                  <c:v>4.1140000000000003E-2</c:v>
                </c:pt>
                <c:pt idx="165754">
                  <c:v>4.1140999999999997E-2</c:v>
                </c:pt>
                <c:pt idx="165755">
                  <c:v>4.1140999999999997E-2</c:v>
                </c:pt>
                <c:pt idx="165756">
                  <c:v>4.1141999999999998E-2</c:v>
                </c:pt>
                <c:pt idx="165757">
                  <c:v>4.1142999999999999E-2</c:v>
                </c:pt>
                <c:pt idx="165758">
                  <c:v>4.1142999999999999E-2</c:v>
                </c:pt>
                <c:pt idx="165759">
                  <c:v>4.1144E-2</c:v>
                </c:pt>
                <c:pt idx="165760">
                  <c:v>4.1145000000000001E-2</c:v>
                </c:pt>
                <c:pt idx="165761">
                  <c:v>4.1146000000000002E-2</c:v>
                </c:pt>
                <c:pt idx="165762">
                  <c:v>4.1147000000000003E-2</c:v>
                </c:pt>
                <c:pt idx="165763">
                  <c:v>4.1147000000000003E-2</c:v>
                </c:pt>
                <c:pt idx="165764">
                  <c:v>4.1147999999999997E-2</c:v>
                </c:pt>
                <c:pt idx="165765">
                  <c:v>4.1148999999999998E-2</c:v>
                </c:pt>
                <c:pt idx="165766">
                  <c:v>4.1149999999999999E-2</c:v>
                </c:pt>
                <c:pt idx="165767">
                  <c:v>4.1149999999999999E-2</c:v>
                </c:pt>
                <c:pt idx="165768">
                  <c:v>4.1151E-2</c:v>
                </c:pt>
                <c:pt idx="165769">
                  <c:v>4.1152000000000001E-2</c:v>
                </c:pt>
                <c:pt idx="165770">
                  <c:v>4.1152000000000001E-2</c:v>
                </c:pt>
                <c:pt idx="165771">
                  <c:v>4.1153000000000002E-2</c:v>
                </c:pt>
                <c:pt idx="165772">
                  <c:v>4.1154000000000003E-2</c:v>
                </c:pt>
                <c:pt idx="165773">
                  <c:v>4.1154999999999997E-2</c:v>
                </c:pt>
                <c:pt idx="165774">
                  <c:v>4.1154999999999997E-2</c:v>
                </c:pt>
                <c:pt idx="165775">
                  <c:v>4.1155999999999998E-2</c:v>
                </c:pt>
                <c:pt idx="165776">
                  <c:v>4.1156999999999999E-2</c:v>
                </c:pt>
                <c:pt idx="165777">
                  <c:v>4.1156999999999999E-2</c:v>
                </c:pt>
                <c:pt idx="165778">
                  <c:v>4.1158E-2</c:v>
                </c:pt>
                <c:pt idx="165779">
                  <c:v>4.1158E-2</c:v>
                </c:pt>
                <c:pt idx="165780">
                  <c:v>4.1159000000000001E-2</c:v>
                </c:pt>
                <c:pt idx="165781">
                  <c:v>4.1159000000000001E-2</c:v>
                </c:pt>
                <c:pt idx="165782">
                  <c:v>4.1159000000000001E-2</c:v>
                </c:pt>
                <c:pt idx="165783">
                  <c:v>4.1160000000000002E-2</c:v>
                </c:pt>
                <c:pt idx="165784">
                  <c:v>4.1160000000000002E-2</c:v>
                </c:pt>
                <c:pt idx="165785">
                  <c:v>4.1160000000000002E-2</c:v>
                </c:pt>
                <c:pt idx="165786">
                  <c:v>4.1160000000000002E-2</c:v>
                </c:pt>
                <c:pt idx="165787">
                  <c:v>4.1160000000000002E-2</c:v>
                </c:pt>
                <c:pt idx="165788">
                  <c:v>4.1160000000000002E-2</c:v>
                </c:pt>
                <c:pt idx="165789">
                  <c:v>4.1160000000000002E-2</c:v>
                </c:pt>
                <c:pt idx="165790">
                  <c:v>4.1160000000000002E-2</c:v>
                </c:pt>
                <c:pt idx="165791">
                  <c:v>4.1160000000000002E-2</c:v>
                </c:pt>
                <c:pt idx="165792">
                  <c:v>4.1159000000000001E-2</c:v>
                </c:pt>
                <c:pt idx="165793">
                  <c:v>4.1159000000000001E-2</c:v>
                </c:pt>
                <c:pt idx="165794">
                  <c:v>4.1159000000000001E-2</c:v>
                </c:pt>
                <c:pt idx="165795">
                  <c:v>4.1158E-2</c:v>
                </c:pt>
                <c:pt idx="165796">
                  <c:v>4.1158E-2</c:v>
                </c:pt>
                <c:pt idx="165797">
                  <c:v>4.1156999999999999E-2</c:v>
                </c:pt>
                <c:pt idx="165798">
                  <c:v>4.1155999999999998E-2</c:v>
                </c:pt>
                <c:pt idx="165799">
                  <c:v>4.1155999999999998E-2</c:v>
                </c:pt>
                <c:pt idx="165800">
                  <c:v>4.1154999999999997E-2</c:v>
                </c:pt>
                <c:pt idx="165801">
                  <c:v>4.1154000000000003E-2</c:v>
                </c:pt>
                <c:pt idx="165802">
                  <c:v>4.1153000000000002E-2</c:v>
                </c:pt>
                <c:pt idx="165803">
                  <c:v>4.1151E-2</c:v>
                </c:pt>
                <c:pt idx="165804">
                  <c:v>4.1149999999999999E-2</c:v>
                </c:pt>
                <c:pt idx="165805">
                  <c:v>4.1148999999999998E-2</c:v>
                </c:pt>
                <c:pt idx="165806">
                  <c:v>4.1147999999999997E-2</c:v>
                </c:pt>
                <c:pt idx="165807">
                  <c:v>4.1147000000000003E-2</c:v>
                </c:pt>
                <c:pt idx="165808">
                  <c:v>4.1145000000000001E-2</c:v>
                </c:pt>
                <c:pt idx="165809">
                  <c:v>4.1144E-2</c:v>
                </c:pt>
                <c:pt idx="165810">
                  <c:v>4.1141999999999998E-2</c:v>
                </c:pt>
                <c:pt idx="165811">
                  <c:v>4.1140999999999997E-2</c:v>
                </c:pt>
                <c:pt idx="165812">
                  <c:v>4.1139000000000002E-2</c:v>
                </c:pt>
                <c:pt idx="165813">
                  <c:v>4.1138000000000001E-2</c:v>
                </c:pt>
                <c:pt idx="165814">
                  <c:v>4.1135999999999999E-2</c:v>
                </c:pt>
                <c:pt idx="165815">
                  <c:v>4.1133999999999997E-2</c:v>
                </c:pt>
                <c:pt idx="165816">
                  <c:v>4.1133000000000003E-2</c:v>
                </c:pt>
                <c:pt idx="165817">
                  <c:v>4.1131000000000001E-2</c:v>
                </c:pt>
                <c:pt idx="165818">
                  <c:v>4.113E-2</c:v>
                </c:pt>
                <c:pt idx="165819">
                  <c:v>4.1127999999999998E-2</c:v>
                </c:pt>
                <c:pt idx="165820">
                  <c:v>4.1126999999999997E-2</c:v>
                </c:pt>
                <c:pt idx="165821">
                  <c:v>4.1125000000000002E-2</c:v>
                </c:pt>
                <c:pt idx="165822">
                  <c:v>4.1124000000000001E-2</c:v>
                </c:pt>
                <c:pt idx="165823">
                  <c:v>4.1121999999999999E-2</c:v>
                </c:pt>
                <c:pt idx="165824">
                  <c:v>4.1120999999999998E-2</c:v>
                </c:pt>
                <c:pt idx="165825">
                  <c:v>4.1119000000000003E-2</c:v>
                </c:pt>
                <c:pt idx="165826">
                  <c:v>4.1118000000000002E-2</c:v>
                </c:pt>
                <c:pt idx="165827">
                  <c:v>4.1117000000000001E-2</c:v>
                </c:pt>
                <c:pt idx="165828">
                  <c:v>4.1114999999999999E-2</c:v>
                </c:pt>
                <c:pt idx="165829">
                  <c:v>4.1113999999999998E-2</c:v>
                </c:pt>
                <c:pt idx="165830">
                  <c:v>4.1112999999999997E-2</c:v>
                </c:pt>
                <c:pt idx="165831">
                  <c:v>4.1112000000000003E-2</c:v>
                </c:pt>
                <c:pt idx="165832">
                  <c:v>4.1111000000000002E-2</c:v>
                </c:pt>
                <c:pt idx="165833">
                  <c:v>4.1111000000000002E-2</c:v>
                </c:pt>
                <c:pt idx="165834">
                  <c:v>4.1110000000000001E-2</c:v>
                </c:pt>
                <c:pt idx="165835">
                  <c:v>4.1109E-2</c:v>
                </c:pt>
                <c:pt idx="165836">
                  <c:v>4.1107999999999999E-2</c:v>
                </c:pt>
                <c:pt idx="165837">
                  <c:v>4.1107999999999999E-2</c:v>
                </c:pt>
                <c:pt idx="165838">
                  <c:v>4.1106999999999998E-2</c:v>
                </c:pt>
                <c:pt idx="165839">
                  <c:v>4.1106999999999998E-2</c:v>
                </c:pt>
                <c:pt idx="165840">
                  <c:v>4.1105999999999997E-2</c:v>
                </c:pt>
                <c:pt idx="165841">
                  <c:v>4.1105999999999997E-2</c:v>
                </c:pt>
                <c:pt idx="165842">
                  <c:v>4.1105999999999997E-2</c:v>
                </c:pt>
                <c:pt idx="165843">
                  <c:v>4.1105999999999997E-2</c:v>
                </c:pt>
                <c:pt idx="165844">
                  <c:v>4.1105999999999997E-2</c:v>
                </c:pt>
                <c:pt idx="165845">
                  <c:v>4.1105999999999997E-2</c:v>
                </c:pt>
                <c:pt idx="165846">
                  <c:v>4.1105999999999997E-2</c:v>
                </c:pt>
                <c:pt idx="165847">
                  <c:v>4.1105999999999997E-2</c:v>
                </c:pt>
                <c:pt idx="165848">
                  <c:v>4.1105999999999997E-2</c:v>
                </c:pt>
                <c:pt idx="165849">
                  <c:v>4.1106999999999998E-2</c:v>
                </c:pt>
                <c:pt idx="165850">
                  <c:v>4.1106999999999998E-2</c:v>
                </c:pt>
                <c:pt idx="165851">
                  <c:v>4.1106999999999998E-2</c:v>
                </c:pt>
                <c:pt idx="165852">
                  <c:v>4.1106999999999998E-2</c:v>
                </c:pt>
                <c:pt idx="165853">
                  <c:v>4.1107999999999999E-2</c:v>
                </c:pt>
                <c:pt idx="165854">
                  <c:v>4.1107999999999999E-2</c:v>
                </c:pt>
                <c:pt idx="165855">
                  <c:v>4.1109E-2</c:v>
                </c:pt>
                <c:pt idx="165856">
                  <c:v>4.1109E-2</c:v>
                </c:pt>
                <c:pt idx="165857">
                  <c:v>4.1110000000000001E-2</c:v>
                </c:pt>
                <c:pt idx="165858">
                  <c:v>4.1110000000000001E-2</c:v>
                </c:pt>
                <c:pt idx="165859">
                  <c:v>4.1111000000000002E-2</c:v>
                </c:pt>
                <c:pt idx="165860">
                  <c:v>4.1111000000000002E-2</c:v>
                </c:pt>
                <c:pt idx="165861">
                  <c:v>4.1112000000000003E-2</c:v>
                </c:pt>
                <c:pt idx="165862">
                  <c:v>4.1112000000000003E-2</c:v>
                </c:pt>
                <c:pt idx="165863">
                  <c:v>4.1112999999999997E-2</c:v>
                </c:pt>
                <c:pt idx="165864">
                  <c:v>4.1112999999999997E-2</c:v>
                </c:pt>
                <c:pt idx="165865">
                  <c:v>4.1113999999999998E-2</c:v>
                </c:pt>
                <c:pt idx="165866">
                  <c:v>4.1113999999999998E-2</c:v>
                </c:pt>
                <c:pt idx="165867">
                  <c:v>4.1114999999999999E-2</c:v>
                </c:pt>
                <c:pt idx="165868">
                  <c:v>4.1116E-2</c:v>
                </c:pt>
                <c:pt idx="165869">
                  <c:v>4.1116E-2</c:v>
                </c:pt>
                <c:pt idx="165870">
                  <c:v>4.1117000000000001E-2</c:v>
                </c:pt>
                <c:pt idx="165871">
                  <c:v>4.1117000000000001E-2</c:v>
                </c:pt>
                <c:pt idx="165872">
                  <c:v>4.1118000000000002E-2</c:v>
                </c:pt>
                <c:pt idx="165873">
                  <c:v>4.1118000000000002E-2</c:v>
                </c:pt>
                <c:pt idx="165874">
                  <c:v>4.1118000000000002E-2</c:v>
                </c:pt>
                <c:pt idx="165875">
                  <c:v>4.1119000000000003E-2</c:v>
                </c:pt>
                <c:pt idx="165876">
                  <c:v>4.1119000000000003E-2</c:v>
                </c:pt>
                <c:pt idx="165877">
                  <c:v>4.1119999999999997E-2</c:v>
                </c:pt>
                <c:pt idx="165878">
                  <c:v>4.1119999999999997E-2</c:v>
                </c:pt>
                <c:pt idx="165879">
                  <c:v>4.1119999999999997E-2</c:v>
                </c:pt>
                <c:pt idx="165880">
                  <c:v>4.1120999999999998E-2</c:v>
                </c:pt>
                <c:pt idx="165881">
                  <c:v>4.1120999999999998E-2</c:v>
                </c:pt>
                <c:pt idx="165882">
                  <c:v>4.1120999999999998E-2</c:v>
                </c:pt>
                <c:pt idx="165883">
                  <c:v>4.1121999999999999E-2</c:v>
                </c:pt>
                <c:pt idx="165884">
                  <c:v>4.1121999999999999E-2</c:v>
                </c:pt>
                <c:pt idx="165885">
                  <c:v>4.1121999999999999E-2</c:v>
                </c:pt>
                <c:pt idx="165886">
                  <c:v>4.1121999999999999E-2</c:v>
                </c:pt>
                <c:pt idx="165887">
                  <c:v>4.1121999999999999E-2</c:v>
                </c:pt>
                <c:pt idx="165888">
                  <c:v>4.1123E-2</c:v>
                </c:pt>
                <c:pt idx="165889">
                  <c:v>4.1123E-2</c:v>
                </c:pt>
                <c:pt idx="165890">
                  <c:v>4.1123E-2</c:v>
                </c:pt>
                <c:pt idx="165891">
                  <c:v>4.1124000000000001E-2</c:v>
                </c:pt>
                <c:pt idx="165892">
                  <c:v>4.1124000000000001E-2</c:v>
                </c:pt>
                <c:pt idx="165893">
                  <c:v>4.1124000000000001E-2</c:v>
                </c:pt>
                <c:pt idx="165894">
                  <c:v>4.1124000000000001E-2</c:v>
                </c:pt>
                <c:pt idx="165895">
                  <c:v>4.1124000000000001E-2</c:v>
                </c:pt>
                <c:pt idx="165896">
                  <c:v>4.1125000000000002E-2</c:v>
                </c:pt>
                <c:pt idx="165897">
                  <c:v>4.1125000000000002E-2</c:v>
                </c:pt>
                <c:pt idx="165898">
                  <c:v>4.1125000000000002E-2</c:v>
                </c:pt>
                <c:pt idx="165899">
                  <c:v>4.1125000000000002E-2</c:v>
                </c:pt>
                <c:pt idx="165900">
                  <c:v>4.1125000000000002E-2</c:v>
                </c:pt>
                <c:pt idx="165901">
                  <c:v>4.1126000000000003E-2</c:v>
                </c:pt>
                <c:pt idx="165902">
                  <c:v>4.1126000000000003E-2</c:v>
                </c:pt>
                <c:pt idx="165903">
                  <c:v>4.1126000000000003E-2</c:v>
                </c:pt>
                <c:pt idx="165904">
                  <c:v>4.1126999999999997E-2</c:v>
                </c:pt>
                <c:pt idx="165905">
                  <c:v>4.1126999999999997E-2</c:v>
                </c:pt>
                <c:pt idx="165906">
                  <c:v>4.1126999999999997E-2</c:v>
                </c:pt>
                <c:pt idx="165907">
                  <c:v>4.1127999999999998E-2</c:v>
                </c:pt>
                <c:pt idx="165908">
                  <c:v>4.1127999999999998E-2</c:v>
                </c:pt>
                <c:pt idx="165909">
                  <c:v>4.1127999999999998E-2</c:v>
                </c:pt>
                <c:pt idx="165910">
                  <c:v>4.1128999999999999E-2</c:v>
                </c:pt>
                <c:pt idx="165911">
                  <c:v>4.1128999999999999E-2</c:v>
                </c:pt>
                <c:pt idx="165912">
                  <c:v>4.113E-2</c:v>
                </c:pt>
                <c:pt idx="165913">
                  <c:v>4.113E-2</c:v>
                </c:pt>
                <c:pt idx="165914">
                  <c:v>4.1131000000000001E-2</c:v>
                </c:pt>
                <c:pt idx="165915">
                  <c:v>4.1131000000000001E-2</c:v>
                </c:pt>
                <c:pt idx="165916">
                  <c:v>4.1132000000000002E-2</c:v>
                </c:pt>
                <c:pt idx="165917">
                  <c:v>4.1132000000000002E-2</c:v>
                </c:pt>
                <c:pt idx="165918">
                  <c:v>4.1133000000000003E-2</c:v>
                </c:pt>
                <c:pt idx="165919">
                  <c:v>4.1133000000000003E-2</c:v>
                </c:pt>
                <c:pt idx="165920">
                  <c:v>4.1133999999999997E-2</c:v>
                </c:pt>
                <c:pt idx="165921">
                  <c:v>4.1134999999999998E-2</c:v>
                </c:pt>
                <c:pt idx="165922">
                  <c:v>4.1134999999999998E-2</c:v>
                </c:pt>
                <c:pt idx="165923">
                  <c:v>4.1135999999999999E-2</c:v>
                </c:pt>
                <c:pt idx="165924">
                  <c:v>4.1137E-2</c:v>
                </c:pt>
                <c:pt idx="165925">
                  <c:v>4.1138000000000001E-2</c:v>
                </c:pt>
                <c:pt idx="165926">
                  <c:v>4.1138000000000001E-2</c:v>
                </c:pt>
                <c:pt idx="165927">
                  <c:v>4.1139000000000002E-2</c:v>
                </c:pt>
                <c:pt idx="165928">
                  <c:v>4.1140000000000003E-2</c:v>
                </c:pt>
                <c:pt idx="165929">
                  <c:v>4.1140999999999997E-2</c:v>
                </c:pt>
                <c:pt idx="165930">
                  <c:v>4.1141999999999998E-2</c:v>
                </c:pt>
                <c:pt idx="165931">
                  <c:v>4.1141999999999998E-2</c:v>
                </c:pt>
                <c:pt idx="165932">
                  <c:v>4.1142999999999999E-2</c:v>
                </c:pt>
                <c:pt idx="165933">
                  <c:v>4.1144E-2</c:v>
                </c:pt>
                <c:pt idx="165934">
                  <c:v>4.1145000000000001E-2</c:v>
                </c:pt>
                <c:pt idx="165935">
                  <c:v>4.1146000000000002E-2</c:v>
                </c:pt>
                <c:pt idx="165936">
                  <c:v>4.1147000000000003E-2</c:v>
                </c:pt>
                <c:pt idx="165937">
                  <c:v>4.1147999999999997E-2</c:v>
                </c:pt>
                <c:pt idx="165938">
                  <c:v>4.1148999999999998E-2</c:v>
                </c:pt>
                <c:pt idx="165939">
                  <c:v>4.1148999999999998E-2</c:v>
                </c:pt>
                <c:pt idx="165940">
                  <c:v>4.1149999999999999E-2</c:v>
                </c:pt>
                <c:pt idx="165941">
                  <c:v>4.1151E-2</c:v>
                </c:pt>
                <c:pt idx="165942">
                  <c:v>4.1152000000000001E-2</c:v>
                </c:pt>
                <c:pt idx="165943">
                  <c:v>4.1153000000000002E-2</c:v>
                </c:pt>
                <c:pt idx="165944">
                  <c:v>4.1153000000000002E-2</c:v>
                </c:pt>
                <c:pt idx="165945">
                  <c:v>4.1154000000000003E-2</c:v>
                </c:pt>
                <c:pt idx="165946">
                  <c:v>4.1154999999999997E-2</c:v>
                </c:pt>
                <c:pt idx="165947">
                  <c:v>4.1154999999999997E-2</c:v>
                </c:pt>
                <c:pt idx="165948">
                  <c:v>4.1155999999999998E-2</c:v>
                </c:pt>
                <c:pt idx="165949">
                  <c:v>4.1156999999999999E-2</c:v>
                </c:pt>
                <c:pt idx="165950">
                  <c:v>4.1156999999999999E-2</c:v>
                </c:pt>
                <c:pt idx="165951">
                  <c:v>4.1158E-2</c:v>
                </c:pt>
                <c:pt idx="165952">
                  <c:v>4.1158E-2</c:v>
                </c:pt>
                <c:pt idx="165953">
                  <c:v>4.1159000000000001E-2</c:v>
                </c:pt>
                <c:pt idx="165954">
                  <c:v>4.1159000000000001E-2</c:v>
                </c:pt>
                <c:pt idx="165955">
                  <c:v>4.1159000000000001E-2</c:v>
                </c:pt>
                <c:pt idx="165956">
                  <c:v>4.1159000000000001E-2</c:v>
                </c:pt>
                <c:pt idx="165957">
                  <c:v>4.1160000000000002E-2</c:v>
                </c:pt>
                <c:pt idx="165958">
                  <c:v>4.1160000000000002E-2</c:v>
                </c:pt>
                <c:pt idx="165959">
                  <c:v>4.1160000000000002E-2</c:v>
                </c:pt>
                <c:pt idx="165960">
                  <c:v>4.1160000000000002E-2</c:v>
                </c:pt>
                <c:pt idx="165961">
                  <c:v>4.1160000000000002E-2</c:v>
                </c:pt>
                <c:pt idx="165962">
                  <c:v>4.1160000000000002E-2</c:v>
                </c:pt>
                <c:pt idx="165963">
                  <c:v>4.1160000000000002E-2</c:v>
                </c:pt>
                <c:pt idx="165964">
                  <c:v>4.1160000000000002E-2</c:v>
                </c:pt>
                <c:pt idx="165965">
                  <c:v>4.1159000000000001E-2</c:v>
                </c:pt>
                <c:pt idx="165966">
                  <c:v>4.1159000000000001E-2</c:v>
                </c:pt>
                <c:pt idx="165967">
                  <c:v>4.1159000000000001E-2</c:v>
                </c:pt>
                <c:pt idx="165968">
                  <c:v>4.1158E-2</c:v>
                </c:pt>
                <c:pt idx="165969">
                  <c:v>4.1158E-2</c:v>
                </c:pt>
                <c:pt idx="165970">
                  <c:v>4.1156999999999999E-2</c:v>
                </c:pt>
                <c:pt idx="165971">
                  <c:v>4.1156999999999999E-2</c:v>
                </c:pt>
                <c:pt idx="165972">
                  <c:v>4.1155999999999998E-2</c:v>
                </c:pt>
                <c:pt idx="165973">
                  <c:v>4.1155999999999998E-2</c:v>
                </c:pt>
                <c:pt idx="165974">
                  <c:v>4.1154999999999997E-2</c:v>
                </c:pt>
                <c:pt idx="165975">
                  <c:v>4.1154999999999997E-2</c:v>
                </c:pt>
                <c:pt idx="165976">
                  <c:v>4.1154000000000003E-2</c:v>
                </c:pt>
                <c:pt idx="165977">
                  <c:v>4.1153000000000002E-2</c:v>
                </c:pt>
                <c:pt idx="165978">
                  <c:v>4.1152000000000001E-2</c:v>
                </c:pt>
                <c:pt idx="165979">
                  <c:v>4.1151E-2</c:v>
                </c:pt>
                <c:pt idx="165980">
                  <c:v>4.1151E-2</c:v>
                </c:pt>
                <c:pt idx="165981">
                  <c:v>4.1149999999999999E-2</c:v>
                </c:pt>
                <c:pt idx="165982">
                  <c:v>4.1148999999999998E-2</c:v>
                </c:pt>
                <c:pt idx="165983">
                  <c:v>4.1147999999999997E-2</c:v>
                </c:pt>
                <c:pt idx="165984">
                  <c:v>4.1147000000000003E-2</c:v>
                </c:pt>
                <c:pt idx="165985">
                  <c:v>4.1146000000000002E-2</c:v>
                </c:pt>
                <c:pt idx="165986">
                  <c:v>4.1146000000000002E-2</c:v>
                </c:pt>
                <c:pt idx="165987">
                  <c:v>4.1145000000000001E-2</c:v>
                </c:pt>
                <c:pt idx="165988">
                  <c:v>4.1144E-2</c:v>
                </c:pt>
                <c:pt idx="165989">
                  <c:v>4.1142999999999999E-2</c:v>
                </c:pt>
                <c:pt idx="165990">
                  <c:v>4.1141999999999998E-2</c:v>
                </c:pt>
                <c:pt idx="165991">
                  <c:v>4.1140999999999997E-2</c:v>
                </c:pt>
                <c:pt idx="165992">
                  <c:v>4.1140000000000003E-2</c:v>
                </c:pt>
                <c:pt idx="165993">
                  <c:v>4.1139000000000002E-2</c:v>
                </c:pt>
                <c:pt idx="165994">
                  <c:v>4.1138000000000001E-2</c:v>
                </c:pt>
                <c:pt idx="165995">
                  <c:v>4.1137E-2</c:v>
                </c:pt>
                <c:pt idx="165996">
                  <c:v>4.1135999999999999E-2</c:v>
                </c:pt>
                <c:pt idx="165997">
                  <c:v>4.1134999999999998E-2</c:v>
                </c:pt>
                <c:pt idx="165998">
                  <c:v>4.1133999999999997E-2</c:v>
                </c:pt>
                <c:pt idx="165999">
                  <c:v>4.1133999999999997E-2</c:v>
                </c:pt>
                <c:pt idx="166000">
                  <c:v>4.1133000000000003E-2</c:v>
                </c:pt>
                <c:pt idx="166001">
                  <c:v>4.1132000000000002E-2</c:v>
                </c:pt>
                <c:pt idx="166002">
                  <c:v>4.1131000000000001E-2</c:v>
                </c:pt>
                <c:pt idx="166003">
                  <c:v>4.113E-2</c:v>
                </c:pt>
                <c:pt idx="166004">
                  <c:v>4.113E-2</c:v>
                </c:pt>
                <c:pt idx="166005">
                  <c:v>4.1128999999999999E-2</c:v>
                </c:pt>
                <c:pt idx="166006">
                  <c:v>4.1127999999999998E-2</c:v>
                </c:pt>
                <c:pt idx="166007">
                  <c:v>4.1127999999999998E-2</c:v>
                </c:pt>
                <c:pt idx="166008">
                  <c:v>4.1127999999999998E-2</c:v>
                </c:pt>
                <c:pt idx="166009">
                  <c:v>4.1126999999999997E-2</c:v>
                </c:pt>
                <c:pt idx="166010">
                  <c:v>4.1126999999999997E-2</c:v>
                </c:pt>
                <c:pt idx="166011">
                  <c:v>4.1126999999999997E-2</c:v>
                </c:pt>
                <c:pt idx="166012">
                  <c:v>4.1126000000000003E-2</c:v>
                </c:pt>
                <c:pt idx="166013">
                  <c:v>4.1126000000000003E-2</c:v>
                </c:pt>
                <c:pt idx="166014">
                  <c:v>4.1126000000000003E-2</c:v>
                </c:pt>
                <c:pt idx="166015">
                  <c:v>4.1126000000000003E-2</c:v>
                </c:pt>
                <c:pt idx="166016">
                  <c:v>4.1126000000000003E-2</c:v>
                </c:pt>
                <c:pt idx="166017">
                  <c:v>4.1126000000000003E-2</c:v>
                </c:pt>
                <c:pt idx="166018">
                  <c:v>4.1126000000000003E-2</c:v>
                </c:pt>
                <c:pt idx="166019">
                  <c:v>4.1126000000000003E-2</c:v>
                </c:pt>
                <c:pt idx="166020">
                  <c:v>4.1126999999999997E-2</c:v>
                </c:pt>
                <c:pt idx="166021">
                  <c:v>4.1126999999999997E-2</c:v>
                </c:pt>
                <c:pt idx="166022">
                  <c:v>4.1127999999999998E-2</c:v>
                </c:pt>
                <c:pt idx="166023">
                  <c:v>4.1127999999999998E-2</c:v>
                </c:pt>
                <c:pt idx="166024">
                  <c:v>4.1128999999999999E-2</c:v>
                </c:pt>
                <c:pt idx="166025">
                  <c:v>4.1128999999999999E-2</c:v>
                </c:pt>
                <c:pt idx="166026">
                  <c:v>4.113E-2</c:v>
                </c:pt>
                <c:pt idx="166027">
                  <c:v>4.1131000000000001E-2</c:v>
                </c:pt>
                <c:pt idx="166028">
                  <c:v>4.1132000000000002E-2</c:v>
                </c:pt>
                <c:pt idx="166029">
                  <c:v>4.1133000000000003E-2</c:v>
                </c:pt>
                <c:pt idx="166030">
                  <c:v>4.1133999999999997E-2</c:v>
                </c:pt>
                <c:pt idx="166031">
                  <c:v>4.1134999999999998E-2</c:v>
                </c:pt>
                <c:pt idx="166032">
                  <c:v>4.1135999999999999E-2</c:v>
                </c:pt>
                <c:pt idx="166033">
                  <c:v>4.1137E-2</c:v>
                </c:pt>
                <c:pt idx="166034">
                  <c:v>4.1139000000000002E-2</c:v>
                </c:pt>
                <c:pt idx="166035">
                  <c:v>4.1140000000000003E-2</c:v>
                </c:pt>
                <c:pt idx="166036">
                  <c:v>4.1140999999999997E-2</c:v>
                </c:pt>
                <c:pt idx="166037">
                  <c:v>4.1142999999999999E-2</c:v>
                </c:pt>
                <c:pt idx="166038">
                  <c:v>4.1144E-2</c:v>
                </c:pt>
                <c:pt idx="166039">
                  <c:v>4.1145000000000001E-2</c:v>
                </c:pt>
                <c:pt idx="166040">
                  <c:v>4.1147000000000003E-2</c:v>
                </c:pt>
                <c:pt idx="166041">
                  <c:v>4.1147999999999997E-2</c:v>
                </c:pt>
                <c:pt idx="166042">
                  <c:v>4.1149999999999999E-2</c:v>
                </c:pt>
                <c:pt idx="166043">
                  <c:v>4.1152000000000001E-2</c:v>
                </c:pt>
                <c:pt idx="166044">
                  <c:v>4.1153000000000002E-2</c:v>
                </c:pt>
                <c:pt idx="166045">
                  <c:v>4.1154999999999997E-2</c:v>
                </c:pt>
                <c:pt idx="166046">
                  <c:v>4.1155999999999998E-2</c:v>
                </c:pt>
                <c:pt idx="166047">
                  <c:v>4.1158E-2</c:v>
                </c:pt>
                <c:pt idx="166048">
                  <c:v>4.1159000000000001E-2</c:v>
                </c:pt>
                <c:pt idx="166049">
                  <c:v>4.1161000000000003E-2</c:v>
                </c:pt>
                <c:pt idx="166050">
                  <c:v>4.1161999999999997E-2</c:v>
                </c:pt>
                <c:pt idx="166051">
                  <c:v>4.1163999999999999E-2</c:v>
                </c:pt>
                <c:pt idx="166052">
                  <c:v>4.1165E-2</c:v>
                </c:pt>
                <c:pt idx="166053">
                  <c:v>4.1167000000000002E-2</c:v>
                </c:pt>
                <c:pt idx="166054">
                  <c:v>4.1168999999999997E-2</c:v>
                </c:pt>
                <c:pt idx="166055">
                  <c:v>4.1169999999999998E-2</c:v>
                </c:pt>
                <c:pt idx="166056">
                  <c:v>4.1172E-2</c:v>
                </c:pt>
                <c:pt idx="166057">
                  <c:v>4.1173000000000001E-2</c:v>
                </c:pt>
                <c:pt idx="166058">
                  <c:v>4.1174000000000002E-2</c:v>
                </c:pt>
                <c:pt idx="166059">
                  <c:v>4.1175999999999997E-2</c:v>
                </c:pt>
                <c:pt idx="166060">
                  <c:v>4.1176999999999998E-2</c:v>
                </c:pt>
                <c:pt idx="166061">
                  <c:v>4.1177999999999999E-2</c:v>
                </c:pt>
                <c:pt idx="166062">
                  <c:v>4.1179E-2</c:v>
                </c:pt>
                <c:pt idx="166063">
                  <c:v>4.1180000000000001E-2</c:v>
                </c:pt>
                <c:pt idx="166064">
                  <c:v>4.1181000000000002E-2</c:v>
                </c:pt>
                <c:pt idx="166065">
                  <c:v>4.1182000000000003E-2</c:v>
                </c:pt>
                <c:pt idx="166066">
                  <c:v>4.1182999999999997E-2</c:v>
                </c:pt>
                <c:pt idx="166067">
                  <c:v>4.1183999999999998E-2</c:v>
                </c:pt>
                <c:pt idx="166068">
                  <c:v>4.1184999999999999E-2</c:v>
                </c:pt>
                <c:pt idx="166069">
                  <c:v>4.1186E-2</c:v>
                </c:pt>
                <c:pt idx="166070">
                  <c:v>4.1187000000000001E-2</c:v>
                </c:pt>
                <c:pt idx="166071">
                  <c:v>4.1187000000000001E-2</c:v>
                </c:pt>
                <c:pt idx="166072">
                  <c:v>4.1188000000000002E-2</c:v>
                </c:pt>
                <c:pt idx="166073">
                  <c:v>4.1188000000000002E-2</c:v>
                </c:pt>
                <c:pt idx="166074">
                  <c:v>4.1189000000000003E-2</c:v>
                </c:pt>
                <c:pt idx="166075">
                  <c:v>4.1189000000000003E-2</c:v>
                </c:pt>
                <c:pt idx="166076">
                  <c:v>4.1189000000000003E-2</c:v>
                </c:pt>
                <c:pt idx="166077">
                  <c:v>4.1189999999999997E-2</c:v>
                </c:pt>
                <c:pt idx="166078">
                  <c:v>4.1189999999999997E-2</c:v>
                </c:pt>
                <c:pt idx="166079">
                  <c:v>4.1190999999999998E-2</c:v>
                </c:pt>
                <c:pt idx="166080">
                  <c:v>4.1190999999999998E-2</c:v>
                </c:pt>
                <c:pt idx="166081">
                  <c:v>4.1190999999999998E-2</c:v>
                </c:pt>
                <c:pt idx="166082">
                  <c:v>4.1190999999999998E-2</c:v>
                </c:pt>
                <c:pt idx="166083">
                  <c:v>4.1190999999999998E-2</c:v>
                </c:pt>
                <c:pt idx="166084">
                  <c:v>4.1190999999999998E-2</c:v>
                </c:pt>
                <c:pt idx="166085">
                  <c:v>4.1190999999999998E-2</c:v>
                </c:pt>
                <c:pt idx="166086">
                  <c:v>4.1190999999999998E-2</c:v>
                </c:pt>
                <c:pt idx="166087">
                  <c:v>4.1190999999999998E-2</c:v>
                </c:pt>
                <c:pt idx="166088">
                  <c:v>4.1190999999999998E-2</c:v>
                </c:pt>
                <c:pt idx="166089">
                  <c:v>4.1191999999999999E-2</c:v>
                </c:pt>
                <c:pt idx="166090">
                  <c:v>4.1191999999999999E-2</c:v>
                </c:pt>
                <c:pt idx="166091">
                  <c:v>4.1191999999999999E-2</c:v>
                </c:pt>
                <c:pt idx="166092">
                  <c:v>4.1191999999999999E-2</c:v>
                </c:pt>
                <c:pt idx="166093">
                  <c:v>4.1191999999999999E-2</c:v>
                </c:pt>
                <c:pt idx="166094">
                  <c:v>4.1191999999999999E-2</c:v>
                </c:pt>
                <c:pt idx="166095">
                  <c:v>4.1191999999999999E-2</c:v>
                </c:pt>
                <c:pt idx="166096">
                  <c:v>4.1190999999999998E-2</c:v>
                </c:pt>
                <c:pt idx="166097">
                  <c:v>4.1190999999999998E-2</c:v>
                </c:pt>
                <c:pt idx="166098">
                  <c:v>4.1190999999999998E-2</c:v>
                </c:pt>
                <c:pt idx="166099">
                  <c:v>4.1191999999999999E-2</c:v>
                </c:pt>
                <c:pt idx="166100">
                  <c:v>4.1191999999999999E-2</c:v>
                </c:pt>
                <c:pt idx="166101">
                  <c:v>4.1191999999999999E-2</c:v>
                </c:pt>
                <c:pt idx="166102">
                  <c:v>4.1191999999999999E-2</c:v>
                </c:pt>
                <c:pt idx="166103">
                  <c:v>4.1191999999999999E-2</c:v>
                </c:pt>
                <c:pt idx="166104">
                  <c:v>4.1191999999999999E-2</c:v>
                </c:pt>
                <c:pt idx="166105">
                  <c:v>4.1191999999999999E-2</c:v>
                </c:pt>
                <c:pt idx="166106">
                  <c:v>4.1193E-2</c:v>
                </c:pt>
                <c:pt idx="166107">
                  <c:v>4.1193E-2</c:v>
                </c:pt>
                <c:pt idx="166108">
                  <c:v>4.1193E-2</c:v>
                </c:pt>
                <c:pt idx="166109">
                  <c:v>4.1193E-2</c:v>
                </c:pt>
                <c:pt idx="166110">
                  <c:v>4.1193E-2</c:v>
                </c:pt>
                <c:pt idx="166111">
                  <c:v>4.1193E-2</c:v>
                </c:pt>
                <c:pt idx="166112">
                  <c:v>4.1194000000000001E-2</c:v>
                </c:pt>
                <c:pt idx="166113">
                  <c:v>4.1194000000000001E-2</c:v>
                </c:pt>
                <c:pt idx="166114">
                  <c:v>4.1194000000000001E-2</c:v>
                </c:pt>
                <c:pt idx="166115">
                  <c:v>4.1195000000000002E-2</c:v>
                </c:pt>
                <c:pt idx="166116">
                  <c:v>4.1195000000000002E-2</c:v>
                </c:pt>
                <c:pt idx="166117">
                  <c:v>4.1195000000000002E-2</c:v>
                </c:pt>
                <c:pt idx="166118">
                  <c:v>4.1196000000000003E-2</c:v>
                </c:pt>
                <c:pt idx="166119">
                  <c:v>4.1196000000000003E-2</c:v>
                </c:pt>
                <c:pt idx="166120">
                  <c:v>4.1196000000000003E-2</c:v>
                </c:pt>
                <c:pt idx="166121">
                  <c:v>4.1196000000000003E-2</c:v>
                </c:pt>
                <c:pt idx="166122">
                  <c:v>4.1196999999999998E-2</c:v>
                </c:pt>
                <c:pt idx="166123">
                  <c:v>4.1196999999999998E-2</c:v>
                </c:pt>
                <c:pt idx="166124">
                  <c:v>4.1197999999999999E-2</c:v>
                </c:pt>
                <c:pt idx="166125">
                  <c:v>4.1197999999999999E-2</c:v>
                </c:pt>
                <c:pt idx="166126">
                  <c:v>4.1197999999999999E-2</c:v>
                </c:pt>
                <c:pt idx="166127">
                  <c:v>4.1199E-2</c:v>
                </c:pt>
                <c:pt idx="166128">
                  <c:v>4.1199E-2</c:v>
                </c:pt>
                <c:pt idx="166129">
                  <c:v>4.1199E-2</c:v>
                </c:pt>
                <c:pt idx="166130">
                  <c:v>4.1199E-2</c:v>
                </c:pt>
                <c:pt idx="166131">
                  <c:v>4.1199E-2</c:v>
                </c:pt>
                <c:pt idx="166132">
                  <c:v>4.1199E-2</c:v>
                </c:pt>
                <c:pt idx="166133">
                  <c:v>4.1199E-2</c:v>
                </c:pt>
                <c:pt idx="166134">
                  <c:v>4.1199E-2</c:v>
                </c:pt>
                <c:pt idx="166135">
                  <c:v>4.1199E-2</c:v>
                </c:pt>
                <c:pt idx="166136">
                  <c:v>4.1199E-2</c:v>
                </c:pt>
                <c:pt idx="166137">
                  <c:v>4.1199E-2</c:v>
                </c:pt>
                <c:pt idx="166138">
                  <c:v>4.1199E-2</c:v>
                </c:pt>
                <c:pt idx="166139">
                  <c:v>4.1199E-2</c:v>
                </c:pt>
                <c:pt idx="166140">
                  <c:v>4.1199E-2</c:v>
                </c:pt>
                <c:pt idx="166141">
                  <c:v>4.1197999999999999E-2</c:v>
                </c:pt>
                <c:pt idx="166142">
                  <c:v>4.1197999999999999E-2</c:v>
                </c:pt>
                <c:pt idx="166143">
                  <c:v>4.1196999999999998E-2</c:v>
                </c:pt>
                <c:pt idx="166144">
                  <c:v>4.1196999999999998E-2</c:v>
                </c:pt>
                <c:pt idx="166145">
                  <c:v>4.1196000000000003E-2</c:v>
                </c:pt>
                <c:pt idx="166146">
                  <c:v>4.1195000000000002E-2</c:v>
                </c:pt>
                <c:pt idx="166147">
                  <c:v>4.1194000000000001E-2</c:v>
                </c:pt>
                <c:pt idx="166148">
                  <c:v>4.1194000000000001E-2</c:v>
                </c:pt>
                <c:pt idx="166149">
                  <c:v>4.1193E-2</c:v>
                </c:pt>
                <c:pt idx="166150">
                  <c:v>4.1191999999999999E-2</c:v>
                </c:pt>
                <c:pt idx="166151">
                  <c:v>4.1190999999999998E-2</c:v>
                </c:pt>
                <c:pt idx="166152">
                  <c:v>4.1189999999999997E-2</c:v>
                </c:pt>
                <c:pt idx="166153">
                  <c:v>4.1188000000000002E-2</c:v>
                </c:pt>
                <c:pt idx="166154">
                  <c:v>4.1187000000000001E-2</c:v>
                </c:pt>
                <c:pt idx="166155">
                  <c:v>4.1184999999999999E-2</c:v>
                </c:pt>
                <c:pt idx="166156">
                  <c:v>4.1183999999999998E-2</c:v>
                </c:pt>
                <c:pt idx="166157">
                  <c:v>4.1182000000000003E-2</c:v>
                </c:pt>
                <c:pt idx="166158">
                  <c:v>4.1181000000000002E-2</c:v>
                </c:pt>
                <c:pt idx="166159">
                  <c:v>4.1179E-2</c:v>
                </c:pt>
                <c:pt idx="166160">
                  <c:v>4.1177999999999999E-2</c:v>
                </c:pt>
                <c:pt idx="166161">
                  <c:v>4.1175999999999997E-2</c:v>
                </c:pt>
                <c:pt idx="166162">
                  <c:v>4.1174000000000002E-2</c:v>
                </c:pt>
                <c:pt idx="166163">
                  <c:v>4.1173000000000001E-2</c:v>
                </c:pt>
                <c:pt idx="166164">
                  <c:v>4.1170999999999999E-2</c:v>
                </c:pt>
                <c:pt idx="166165">
                  <c:v>4.1168999999999997E-2</c:v>
                </c:pt>
                <c:pt idx="166166">
                  <c:v>4.1167000000000002E-2</c:v>
                </c:pt>
                <c:pt idx="166167">
                  <c:v>4.1165E-2</c:v>
                </c:pt>
                <c:pt idx="166168">
                  <c:v>4.1162999999999998E-2</c:v>
                </c:pt>
                <c:pt idx="166169">
                  <c:v>4.1161000000000003E-2</c:v>
                </c:pt>
                <c:pt idx="166170">
                  <c:v>4.1159000000000001E-2</c:v>
                </c:pt>
                <c:pt idx="166171">
                  <c:v>4.1156999999999999E-2</c:v>
                </c:pt>
                <c:pt idx="166172">
                  <c:v>4.1154999999999997E-2</c:v>
                </c:pt>
                <c:pt idx="166173">
                  <c:v>4.1153000000000002E-2</c:v>
                </c:pt>
                <c:pt idx="166174">
                  <c:v>4.1151E-2</c:v>
                </c:pt>
                <c:pt idx="166175">
                  <c:v>4.1149999999999999E-2</c:v>
                </c:pt>
                <c:pt idx="166176">
                  <c:v>4.1147999999999997E-2</c:v>
                </c:pt>
                <c:pt idx="166177">
                  <c:v>4.1146000000000002E-2</c:v>
                </c:pt>
                <c:pt idx="166178">
                  <c:v>4.1144E-2</c:v>
                </c:pt>
                <c:pt idx="166179">
                  <c:v>4.1141999999999998E-2</c:v>
                </c:pt>
                <c:pt idx="166180">
                  <c:v>4.1140000000000003E-2</c:v>
                </c:pt>
                <c:pt idx="166181">
                  <c:v>4.1138000000000001E-2</c:v>
                </c:pt>
                <c:pt idx="166182">
                  <c:v>4.1137E-2</c:v>
                </c:pt>
                <c:pt idx="166183">
                  <c:v>4.1134999999999998E-2</c:v>
                </c:pt>
                <c:pt idx="166184">
                  <c:v>4.1133999999999997E-2</c:v>
                </c:pt>
                <c:pt idx="166185">
                  <c:v>4.1132000000000002E-2</c:v>
                </c:pt>
                <c:pt idx="166186">
                  <c:v>4.1131000000000001E-2</c:v>
                </c:pt>
                <c:pt idx="166187">
                  <c:v>4.113E-2</c:v>
                </c:pt>
                <c:pt idx="166188">
                  <c:v>4.1127999999999998E-2</c:v>
                </c:pt>
                <c:pt idx="166189">
                  <c:v>4.1126999999999997E-2</c:v>
                </c:pt>
                <c:pt idx="166190">
                  <c:v>4.1126000000000003E-2</c:v>
                </c:pt>
                <c:pt idx="166191">
                  <c:v>4.1125000000000002E-2</c:v>
                </c:pt>
                <c:pt idx="166192">
                  <c:v>4.1124000000000001E-2</c:v>
                </c:pt>
                <c:pt idx="166193">
                  <c:v>4.1123E-2</c:v>
                </c:pt>
                <c:pt idx="166194">
                  <c:v>4.1123E-2</c:v>
                </c:pt>
                <c:pt idx="166195">
                  <c:v>4.1121999999999999E-2</c:v>
                </c:pt>
                <c:pt idx="166196">
                  <c:v>4.1121999999999999E-2</c:v>
                </c:pt>
                <c:pt idx="166197">
                  <c:v>4.1120999999999998E-2</c:v>
                </c:pt>
                <c:pt idx="166198">
                  <c:v>4.1120999999999998E-2</c:v>
                </c:pt>
                <c:pt idx="166199">
                  <c:v>4.1120999999999998E-2</c:v>
                </c:pt>
                <c:pt idx="166200">
                  <c:v>4.1119999999999997E-2</c:v>
                </c:pt>
                <c:pt idx="166201">
                  <c:v>4.1119999999999997E-2</c:v>
                </c:pt>
                <c:pt idx="166202">
                  <c:v>4.1119999999999997E-2</c:v>
                </c:pt>
                <c:pt idx="166203">
                  <c:v>4.1119999999999997E-2</c:v>
                </c:pt>
                <c:pt idx="166204">
                  <c:v>4.1119999999999997E-2</c:v>
                </c:pt>
                <c:pt idx="166205">
                  <c:v>4.1119999999999997E-2</c:v>
                </c:pt>
                <c:pt idx="166206">
                  <c:v>4.1120999999999998E-2</c:v>
                </c:pt>
                <c:pt idx="166207">
                  <c:v>4.1120999999999998E-2</c:v>
                </c:pt>
                <c:pt idx="166208">
                  <c:v>4.1121999999999999E-2</c:v>
                </c:pt>
                <c:pt idx="166209">
                  <c:v>4.1121999999999999E-2</c:v>
                </c:pt>
                <c:pt idx="166210">
                  <c:v>4.1123E-2</c:v>
                </c:pt>
                <c:pt idx="166211">
                  <c:v>4.1123E-2</c:v>
                </c:pt>
                <c:pt idx="166212">
                  <c:v>4.1124000000000001E-2</c:v>
                </c:pt>
                <c:pt idx="166213">
                  <c:v>4.1125000000000002E-2</c:v>
                </c:pt>
                <c:pt idx="166214">
                  <c:v>4.1125000000000002E-2</c:v>
                </c:pt>
                <c:pt idx="166215">
                  <c:v>4.1126000000000003E-2</c:v>
                </c:pt>
                <c:pt idx="166216">
                  <c:v>4.1126999999999997E-2</c:v>
                </c:pt>
                <c:pt idx="166217">
                  <c:v>4.1127999999999998E-2</c:v>
                </c:pt>
                <c:pt idx="166218">
                  <c:v>4.1128999999999999E-2</c:v>
                </c:pt>
                <c:pt idx="166219">
                  <c:v>4.113E-2</c:v>
                </c:pt>
                <c:pt idx="166220">
                  <c:v>4.1131000000000001E-2</c:v>
                </c:pt>
                <c:pt idx="166221">
                  <c:v>4.1132000000000002E-2</c:v>
                </c:pt>
                <c:pt idx="166222">
                  <c:v>4.1133000000000003E-2</c:v>
                </c:pt>
                <c:pt idx="166223">
                  <c:v>4.1134999999999998E-2</c:v>
                </c:pt>
                <c:pt idx="166224">
                  <c:v>4.1135999999999999E-2</c:v>
                </c:pt>
                <c:pt idx="166225">
                  <c:v>4.1137E-2</c:v>
                </c:pt>
                <c:pt idx="166226">
                  <c:v>4.1138000000000001E-2</c:v>
                </c:pt>
                <c:pt idx="166227">
                  <c:v>4.1139000000000002E-2</c:v>
                </c:pt>
                <c:pt idx="166228">
                  <c:v>4.1140999999999997E-2</c:v>
                </c:pt>
                <c:pt idx="166229">
                  <c:v>4.1141999999999998E-2</c:v>
                </c:pt>
                <c:pt idx="166230">
                  <c:v>4.1142999999999999E-2</c:v>
                </c:pt>
                <c:pt idx="166231">
                  <c:v>4.1145000000000001E-2</c:v>
                </c:pt>
                <c:pt idx="166232">
                  <c:v>4.1146000000000002E-2</c:v>
                </c:pt>
                <c:pt idx="166233">
                  <c:v>4.1147999999999997E-2</c:v>
                </c:pt>
                <c:pt idx="166234">
                  <c:v>4.1148999999999998E-2</c:v>
                </c:pt>
                <c:pt idx="166235">
                  <c:v>4.1151E-2</c:v>
                </c:pt>
                <c:pt idx="166236">
                  <c:v>4.1152000000000001E-2</c:v>
                </c:pt>
                <c:pt idx="166237">
                  <c:v>4.1153000000000002E-2</c:v>
                </c:pt>
                <c:pt idx="166238">
                  <c:v>4.1154999999999997E-2</c:v>
                </c:pt>
                <c:pt idx="166239">
                  <c:v>4.1155999999999998E-2</c:v>
                </c:pt>
                <c:pt idx="166240">
                  <c:v>4.1158E-2</c:v>
                </c:pt>
                <c:pt idx="166241">
                  <c:v>4.1159000000000001E-2</c:v>
                </c:pt>
                <c:pt idx="166242">
                  <c:v>4.1161000000000003E-2</c:v>
                </c:pt>
                <c:pt idx="166243">
                  <c:v>4.1161999999999997E-2</c:v>
                </c:pt>
                <c:pt idx="166244">
                  <c:v>4.1163999999999999E-2</c:v>
                </c:pt>
                <c:pt idx="166245">
                  <c:v>4.1165E-2</c:v>
                </c:pt>
                <c:pt idx="166246">
                  <c:v>4.1167000000000002E-2</c:v>
                </c:pt>
                <c:pt idx="166247">
                  <c:v>4.1168000000000003E-2</c:v>
                </c:pt>
                <c:pt idx="166248">
                  <c:v>4.1168999999999997E-2</c:v>
                </c:pt>
                <c:pt idx="166249">
                  <c:v>4.1170999999999999E-2</c:v>
                </c:pt>
                <c:pt idx="166250">
                  <c:v>4.1172E-2</c:v>
                </c:pt>
                <c:pt idx="166251">
                  <c:v>4.1173000000000001E-2</c:v>
                </c:pt>
                <c:pt idx="166252">
                  <c:v>4.1175000000000003E-2</c:v>
                </c:pt>
                <c:pt idx="166253">
                  <c:v>4.1175999999999997E-2</c:v>
                </c:pt>
                <c:pt idx="166254">
                  <c:v>4.1176999999999998E-2</c:v>
                </c:pt>
                <c:pt idx="166255">
                  <c:v>4.1177999999999999E-2</c:v>
                </c:pt>
                <c:pt idx="166256">
                  <c:v>4.1180000000000001E-2</c:v>
                </c:pt>
                <c:pt idx="166257">
                  <c:v>4.1181000000000002E-2</c:v>
                </c:pt>
                <c:pt idx="166258">
                  <c:v>4.1182000000000003E-2</c:v>
                </c:pt>
                <c:pt idx="166259">
                  <c:v>4.1182000000000003E-2</c:v>
                </c:pt>
                <c:pt idx="166260">
                  <c:v>4.1182999999999997E-2</c:v>
                </c:pt>
                <c:pt idx="166261">
                  <c:v>4.1183999999999998E-2</c:v>
                </c:pt>
                <c:pt idx="166262">
                  <c:v>4.1184999999999999E-2</c:v>
                </c:pt>
                <c:pt idx="166263">
                  <c:v>4.1184999999999999E-2</c:v>
                </c:pt>
                <c:pt idx="166264">
                  <c:v>4.1186E-2</c:v>
                </c:pt>
                <c:pt idx="166265">
                  <c:v>4.1186E-2</c:v>
                </c:pt>
                <c:pt idx="166266">
                  <c:v>4.1187000000000001E-2</c:v>
                </c:pt>
                <c:pt idx="166267">
                  <c:v>4.1187000000000001E-2</c:v>
                </c:pt>
                <c:pt idx="166268">
                  <c:v>4.1188000000000002E-2</c:v>
                </c:pt>
                <c:pt idx="166269">
                  <c:v>4.1188000000000002E-2</c:v>
                </c:pt>
                <c:pt idx="166270">
                  <c:v>4.1188000000000002E-2</c:v>
                </c:pt>
                <c:pt idx="166271">
                  <c:v>4.1188000000000002E-2</c:v>
                </c:pt>
                <c:pt idx="166272">
                  <c:v>4.1188000000000002E-2</c:v>
                </c:pt>
                <c:pt idx="166273">
                  <c:v>4.1187000000000001E-2</c:v>
                </c:pt>
                <c:pt idx="166274">
                  <c:v>4.1187000000000001E-2</c:v>
                </c:pt>
                <c:pt idx="166275">
                  <c:v>4.1187000000000001E-2</c:v>
                </c:pt>
                <c:pt idx="166276">
                  <c:v>4.1186E-2</c:v>
                </c:pt>
                <c:pt idx="166277">
                  <c:v>4.1186E-2</c:v>
                </c:pt>
                <c:pt idx="166278">
                  <c:v>4.1186E-2</c:v>
                </c:pt>
                <c:pt idx="166279">
                  <c:v>4.1184999999999999E-2</c:v>
                </c:pt>
                <c:pt idx="166280">
                  <c:v>4.1184999999999999E-2</c:v>
                </c:pt>
                <c:pt idx="166281">
                  <c:v>4.1183999999999998E-2</c:v>
                </c:pt>
                <c:pt idx="166282">
                  <c:v>4.1182999999999997E-2</c:v>
                </c:pt>
                <c:pt idx="166283">
                  <c:v>4.1182000000000003E-2</c:v>
                </c:pt>
                <c:pt idx="166284">
                  <c:v>4.1181000000000002E-2</c:v>
                </c:pt>
                <c:pt idx="166285">
                  <c:v>4.1181000000000002E-2</c:v>
                </c:pt>
                <c:pt idx="166286">
                  <c:v>4.1180000000000001E-2</c:v>
                </c:pt>
                <c:pt idx="166287">
                  <c:v>4.1179E-2</c:v>
                </c:pt>
                <c:pt idx="166288">
                  <c:v>4.1177999999999999E-2</c:v>
                </c:pt>
                <c:pt idx="166289">
                  <c:v>4.1176999999999998E-2</c:v>
                </c:pt>
                <c:pt idx="166290">
                  <c:v>4.1175999999999997E-2</c:v>
                </c:pt>
                <c:pt idx="166291">
                  <c:v>4.1175000000000003E-2</c:v>
                </c:pt>
                <c:pt idx="166292">
                  <c:v>4.1175000000000003E-2</c:v>
                </c:pt>
                <c:pt idx="166293">
                  <c:v>4.1174000000000002E-2</c:v>
                </c:pt>
                <c:pt idx="166294">
                  <c:v>4.1173000000000001E-2</c:v>
                </c:pt>
                <c:pt idx="166295">
                  <c:v>4.1172E-2</c:v>
                </c:pt>
                <c:pt idx="166296">
                  <c:v>4.1170999999999999E-2</c:v>
                </c:pt>
                <c:pt idx="166297">
                  <c:v>4.1169999999999998E-2</c:v>
                </c:pt>
                <c:pt idx="166298">
                  <c:v>4.1168999999999997E-2</c:v>
                </c:pt>
                <c:pt idx="166299">
                  <c:v>4.1168000000000003E-2</c:v>
                </c:pt>
                <c:pt idx="166300">
                  <c:v>4.1168000000000003E-2</c:v>
                </c:pt>
                <c:pt idx="166301">
                  <c:v>4.1167000000000002E-2</c:v>
                </c:pt>
                <c:pt idx="166302">
                  <c:v>4.1166000000000001E-2</c:v>
                </c:pt>
                <c:pt idx="166303">
                  <c:v>4.1166000000000001E-2</c:v>
                </c:pt>
                <c:pt idx="166304">
                  <c:v>4.1165E-2</c:v>
                </c:pt>
                <c:pt idx="166305">
                  <c:v>4.1165E-2</c:v>
                </c:pt>
                <c:pt idx="166306">
                  <c:v>4.1163999999999999E-2</c:v>
                </c:pt>
                <c:pt idx="166307">
                  <c:v>4.1163999999999999E-2</c:v>
                </c:pt>
                <c:pt idx="166308">
                  <c:v>4.1163999999999999E-2</c:v>
                </c:pt>
                <c:pt idx="166309">
                  <c:v>4.1162999999999998E-2</c:v>
                </c:pt>
                <c:pt idx="166310">
                  <c:v>4.1162999999999998E-2</c:v>
                </c:pt>
                <c:pt idx="166311">
                  <c:v>4.1162999999999998E-2</c:v>
                </c:pt>
                <c:pt idx="166312">
                  <c:v>4.1162999999999998E-2</c:v>
                </c:pt>
                <c:pt idx="166313">
                  <c:v>4.1162999999999998E-2</c:v>
                </c:pt>
                <c:pt idx="166314">
                  <c:v>4.1162999999999998E-2</c:v>
                </c:pt>
                <c:pt idx="166315">
                  <c:v>4.1162999999999998E-2</c:v>
                </c:pt>
                <c:pt idx="166316">
                  <c:v>4.1162999999999998E-2</c:v>
                </c:pt>
                <c:pt idx="166317">
                  <c:v>4.1163999999999999E-2</c:v>
                </c:pt>
                <c:pt idx="166318">
                  <c:v>4.1163999999999999E-2</c:v>
                </c:pt>
                <c:pt idx="166319">
                  <c:v>4.1163999999999999E-2</c:v>
                </c:pt>
                <c:pt idx="166320">
                  <c:v>4.1163999999999999E-2</c:v>
                </c:pt>
                <c:pt idx="166321">
                  <c:v>4.1165E-2</c:v>
                </c:pt>
                <c:pt idx="166322">
                  <c:v>4.1165E-2</c:v>
                </c:pt>
                <c:pt idx="166323">
                  <c:v>4.1166000000000001E-2</c:v>
                </c:pt>
                <c:pt idx="166324">
                  <c:v>4.1166000000000001E-2</c:v>
                </c:pt>
                <c:pt idx="166325">
                  <c:v>4.1167000000000002E-2</c:v>
                </c:pt>
                <c:pt idx="166326">
                  <c:v>4.1167000000000002E-2</c:v>
                </c:pt>
                <c:pt idx="166327">
                  <c:v>4.1168000000000003E-2</c:v>
                </c:pt>
                <c:pt idx="166328">
                  <c:v>4.1168999999999997E-2</c:v>
                </c:pt>
                <c:pt idx="166329">
                  <c:v>4.1168999999999997E-2</c:v>
                </c:pt>
                <c:pt idx="166330">
                  <c:v>4.1169999999999998E-2</c:v>
                </c:pt>
                <c:pt idx="166331">
                  <c:v>4.1169999999999998E-2</c:v>
                </c:pt>
                <c:pt idx="166332">
                  <c:v>4.1170999999999999E-2</c:v>
                </c:pt>
                <c:pt idx="166333">
                  <c:v>4.1172E-2</c:v>
                </c:pt>
                <c:pt idx="166334">
                  <c:v>4.1173000000000001E-2</c:v>
                </c:pt>
                <c:pt idx="166335">
                  <c:v>4.1173000000000001E-2</c:v>
                </c:pt>
                <c:pt idx="166336">
                  <c:v>4.1174000000000002E-2</c:v>
                </c:pt>
                <c:pt idx="166337">
                  <c:v>4.1175000000000003E-2</c:v>
                </c:pt>
                <c:pt idx="166338">
                  <c:v>4.1175999999999997E-2</c:v>
                </c:pt>
                <c:pt idx="166339">
                  <c:v>4.1176999999999998E-2</c:v>
                </c:pt>
                <c:pt idx="166340">
                  <c:v>4.1177999999999999E-2</c:v>
                </c:pt>
                <c:pt idx="166341">
                  <c:v>4.1179E-2</c:v>
                </c:pt>
                <c:pt idx="166342">
                  <c:v>4.1180000000000001E-2</c:v>
                </c:pt>
                <c:pt idx="166343">
                  <c:v>4.1181000000000002E-2</c:v>
                </c:pt>
                <c:pt idx="166344">
                  <c:v>4.1181000000000002E-2</c:v>
                </c:pt>
                <c:pt idx="166345">
                  <c:v>4.1182000000000003E-2</c:v>
                </c:pt>
                <c:pt idx="166346">
                  <c:v>4.1182999999999997E-2</c:v>
                </c:pt>
                <c:pt idx="166347">
                  <c:v>4.1183999999999998E-2</c:v>
                </c:pt>
                <c:pt idx="166348">
                  <c:v>4.1184999999999999E-2</c:v>
                </c:pt>
                <c:pt idx="166349">
                  <c:v>4.1186E-2</c:v>
                </c:pt>
                <c:pt idx="166350">
                  <c:v>4.1188000000000002E-2</c:v>
                </c:pt>
                <c:pt idx="166351">
                  <c:v>4.1189000000000003E-2</c:v>
                </c:pt>
                <c:pt idx="166352">
                  <c:v>4.1189999999999997E-2</c:v>
                </c:pt>
                <c:pt idx="166353">
                  <c:v>4.1190999999999998E-2</c:v>
                </c:pt>
                <c:pt idx="166354">
                  <c:v>4.1191999999999999E-2</c:v>
                </c:pt>
                <c:pt idx="166355">
                  <c:v>4.1193E-2</c:v>
                </c:pt>
                <c:pt idx="166356">
                  <c:v>4.1194000000000001E-2</c:v>
                </c:pt>
                <c:pt idx="166357">
                  <c:v>4.1195000000000002E-2</c:v>
                </c:pt>
                <c:pt idx="166358">
                  <c:v>4.1196000000000003E-2</c:v>
                </c:pt>
                <c:pt idx="166359">
                  <c:v>4.1196999999999998E-2</c:v>
                </c:pt>
                <c:pt idx="166360">
                  <c:v>4.1199E-2</c:v>
                </c:pt>
                <c:pt idx="166361">
                  <c:v>4.1200000000000001E-2</c:v>
                </c:pt>
                <c:pt idx="166362">
                  <c:v>4.1201000000000002E-2</c:v>
                </c:pt>
                <c:pt idx="166363">
                  <c:v>4.1202999999999997E-2</c:v>
                </c:pt>
                <c:pt idx="166364">
                  <c:v>4.1203999999999998E-2</c:v>
                </c:pt>
                <c:pt idx="166365">
                  <c:v>4.1204999999999999E-2</c:v>
                </c:pt>
                <c:pt idx="166366">
                  <c:v>4.1206E-2</c:v>
                </c:pt>
                <c:pt idx="166367">
                  <c:v>4.1207000000000001E-2</c:v>
                </c:pt>
                <c:pt idx="166368">
                  <c:v>4.1208000000000002E-2</c:v>
                </c:pt>
                <c:pt idx="166369">
                  <c:v>4.1209000000000003E-2</c:v>
                </c:pt>
                <c:pt idx="166370">
                  <c:v>4.1210999999999998E-2</c:v>
                </c:pt>
                <c:pt idx="166371">
                  <c:v>4.1211999999999999E-2</c:v>
                </c:pt>
                <c:pt idx="166372">
                  <c:v>4.1213E-2</c:v>
                </c:pt>
                <c:pt idx="166373">
                  <c:v>4.1214000000000001E-2</c:v>
                </c:pt>
                <c:pt idx="166374">
                  <c:v>4.1215000000000002E-2</c:v>
                </c:pt>
                <c:pt idx="166375">
                  <c:v>4.1216000000000003E-2</c:v>
                </c:pt>
                <c:pt idx="166376">
                  <c:v>4.1216999999999997E-2</c:v>
                </c:pt>
                <c:pt idx="166377">
                  <c:v>4.1217999999999998E-2</c:v>
                </c:pt>
                <c:pt idx="166378">
                  <c:v>4.1218999999999999E-2</c:v>
                </c:pt>
                <c:pt idx="166379">
                  <c:v>4.122E-2</c:v>
                </c:pt>
                <c:pt idx="166380">
                  <c:v>4.1221000000000001E-2</c:v>
                </c:pt>
                <c:pt idx="166381">
                  <c:v>4.1222000000000002E-2</c:v>
                </c:pt>
                <c:pt idx="166382">
                  <c:v>4.1223000000000003E-2</c:v>
                </c:pt>
                <c:pt idx="166383">
                  <c:v>4.1223000000000003E-2</c:v>
                </c:pt>
                <c:pt idx="166384">
                  <c:v>4.1223999999999997E-2</c:v>
                </c:pt>
                <c:pt idx="166385">
                  <c:v>4.1224999999999998E-2</c:v>
                </c:pt>
                <c:pt idx="166386">
                  <c:v>4.1224999999999998E-2</c:v>
                </c:pt>
                <c:pt idx="166387">
                  <c:v>4.1225999999999999E-2</c:v>
                </c:pt>
                <c:pt idx="166388">
                  <c:v>4.1225999999999999E-2</c:v>
                </c:pt>
                <c:pt idx="166389">
                  <c:v>4.1225999999999999E-2</c:v>
                </c:pt>
                <c:pt idx="166390">
                  <c:v>4.1227E-2</c:v>
                </c:pt>
                <c:pt idx="166391">
                  <c:v>4.1227E-2</c:v>
                </c:pt>
                <c:pt idx="166392">
                  <c:v>4.1227E-2</c:v>
                </c:pt>
                <c:pt idx="166393">
                  <c:v>4.1227E-2</c:v>
                </c:pt>
                <c:pt idx="166394">
                  <c:v>4.1227E-2</c:v>
                </c:pt>
                <c:pt idx="166395">
                  <c:v>4.1225999999999999E-2</c:v>
                </c:pt>
                <c:pt idx="166396">
                  <c:v>4.1225999999999999E-2</c:v>
                </c:pt>
                <c:pt idx="166397">
                  <c:v>4.1225999999999999E-2</c:v>
                </c:pt>
                <c:pt idx="166398">
                  <c:v>4.1224999999999998E-2</c:v>
                </c:pt>
                <c:pt idx="166399">
                  <c:v>4.1224999999999998E-2</c:v>
                </c:pt>
                <c:pt idx="166400">
                  <c:v>4.1223999999999997E-2</c:v>
                </c:pt>
                <c:pt idx="166401">
                  <c:v>4.1223000000000003E-2</c:v>
                </c:pt>
                <c:pt idx="166402">
                  <c:v>4.1223000000000003E-2</c:v>
                </c:pt>
                <c:pt idx="166403">
                  <c:v>4.1222000000000002E-2</c:v>
                </c:pt>
                <c:pt idx="166404">
                  <c:v>4.1221000000000001E-2</c:v>
                </c:pt>
                <c:pt idx="166405">
                  <c:v>4.122E-2</c:v>
                </c:pt>
                <c:pt idx="166406">
                  <c:v>4.1218999999999999E-2</c:v>
                </c:pt>
                <c:pt idx="166407">
                  <c:v>4.1217999999999998E-2</c:v>
                </c:pt>
                <c:pt idx="166408">
                  <c:v>4.1216000000000003E-2</c:v>
                </c:pt>
                <c:pt idx="166409">
                  <c:v>4.1215000000000002E-2</c:v>
                </c:pt>
                <c:pt idx="166410">
                  <c:v>4.1214000000000001E-2</c:v>
                </c:pt>
                <c:pt idx="166411">
                  <c:v>4.1213E-2</c:v>
                </c:pt>
                <c:pt idx="166412">
                  <c:v>4.1210999999999998E-2</c:v>
                </c:pt>
                <c:pt idx="166413">
                  <c:v>4.1209999999999997E-2</c:v>
                </c:pt>
                <c:pt idx="166414">
                  <c:v>4.1208000000000002E-2</c:v>
                </c:pt>
                <c:pt idx="166415">
                  <c:v>4.1206E-2</c:v>
                </c:pt>
                <c:pt idx="166416">
                  <c:v>4.1204999999999999E-2</c:v>
                </c:pt>
                <c:pt idx="166417">
                  <c:v>4.1202999999999997E-2</c:v>
                </c:pt>
                <c:pt idx="166418">
                  <c:v>4.1201000000000002E-2</c:v>
                </c:pt>
                <c:pt idx="166419">
                  <c:v>4.1200000000000001E-2</c:v>
                </c:pt>
                <c:pt idx="166420">
                  <c:v>4.1197999999999999E-2</c:v>
                </c:pt>
                <c:pt idx="166421">
                  <c:v>4.1196000000000003E-2</c:v>
                </c:pt>
                <c:pt idx="166422">
                  <c:v>4.1194000000000001E-2</c:v>
                </c:pt>
                <c:pt idx="166423">
                  <c:v>4.1193E-2</c:v>
                </c:pt>
                <c:pt idx="166424">
                  <c:v>4.1190999999999998E-2</c:v>
                </c:pt>
                <c:pt idx="166425">
                  <c:v>4.1189000000000003E-2</c:v>
                </c:pt>
                <c:pt idx="166426">
                  <c:v>4.1187000000000001E-2</c:v>
                </c:pt>
                <c:pt idx="166427">
                  <c:v>4.1184999999999999E-2</c:v>
                </c:pt>
                <c:pt idx="166428">
                  <c:v>4.1182999999999997E-2</c:v>
                </c:pt>
                <c:pt idx="166429">
                  <c:v>4.1182000000000003E-2</c:v>
                </c:pt>
                <c:pt idx="166430">
                  <c:v>4.1180000000000001E-2</c:v>
                </c:pt>
                <c:pt idx="166431">
                  <c:v>4.1177999999999999E-2</c:v>
                </c:pt>
                <c:pt idx="166432">
                  <c:v>4.1176999999999998E-2</c:v>
                </c:pt>
                <c:pt idx="166433">
                  <c:v>4.1175000000000003E-2</c:v>
                </c:pt>
                <c:pt idx="166434">
                  <c:v>4.1174000000000002E-2</c:v>
                </c:pt>
                <c:pt idx="166435">
                  <c:v>4.1172E-2</c:v>
                </c:pt>
                <c:pt idx="166436">
                  <c:v>4.1170999999999999E-2</c:v>
                </c:pt>
                <c:pt idx="166437">
                  <c:v>4.1168999999999997E-2</c:v>
                </c:pt>
                <c:pt idx="166438">
                  <c:v>4.1168000000000003E-2</c:v>
                </c:pt>
                <c:pt idx="166439">
                  <c:v>4.1166000000000001E-2</c:v>
                </c:pt>
                <c:pt idx="166440">
                  <c:v>4.1165E-2</c:v>
                </c:pt>
                <c:pt idx="166441">
                  <c:v>4.1163999999999999E-2</c:v>
                </c:pt>
                <c:pt idx="166442">
                  <c:v>4.1162999999999998E-2</c:v>
                </c:pt>
                <c:pt idx="166443">
                  <c:v>4.1161999999999997E-2</c:v>
                </c:pt>
                <c:pt idx="166444">
                  <c:v>4.1161999999999997E-2</c:v>
                </c:pt>
                <c:pt idx="166445">
                  <c:v>4.1161000000000003E-2</c:v>
                </c:pt>
                <c:pt idx="166446">
                  <c:v>4.1160000000000002E-2</c:v>
                </c:pt>
                <c:pt idx="166447">
                  <c:v>4.1160000000000002E-2</c:v>
                </c:pt>
                <c:pt idx="166448">
                  <c:v>4.1159000000000001E-2</c:v>
                </c:pt>
                <c:pt idx="166449">
                  <c:v>4.1159000000000001E-2</c:v>
                </c:pt>
                <c:pt idx="166450">
                  <c:v>4.1159000000000001E-2</c:v>
                </c:pt>
                <c:pt idx="166451">
                  <c:v>4.1159000000000001E-2</c:v>
                </c:pt>
                <c:pt idx="166452">
                  <c:v>4.1159000000000001E-2</c:v>
                </c:pt>
                <c:pt idx="166453">
                  <c:v>4.1159000000000001E-2</c:v>
                </c:pt>
                <c:pt idx="166454">
                  <c:v>4.1160000000000002E-2</c:v>
                </c:pt>
                <c:pt idx="166455">
                  <c:v>4.1160000000000002E-2</c:v>
                </c:pt>
                <c:pt idx="166456">
                  <c:v>4.1161000000000003E-2</c:v>
                </c:pt>
                <c:pt idx="166457">
                  <c:v>4.1161999999999997E-2</c:v>
                </c:pt>
                <c:pt idx="166458">
                  <c:v>4.1161999999999997E-2</c:v>
                </c:pt>
                <c:pt idx="166459">
                  <c:v>4.1162999999999998E-2</c:v>
                </c:pt>
                <c:pt idx="166460">
                  <c:v>4.1163999999999999E-2</c:v>
                </c:pt>
                <c:pt idx="166461">
                  <c:v>4.1165E-2</c:v>
                </c:pt>
                <c:pt idx="166462">
                  <c:v>4.1167000000000002E-2</c:v>
                </c:pt>
                <c:pt idx="166463">
                  <c:v>4.1168000000000003E-2</c:v>
                </c:pt>
                <c:pt idx="166464">
                  <c:v>4.1168999999999997E-2</c:v>
                </c:pt>
                <c:pt idx="166465">
                  <c:v>4.1170999999999999E-2</c:v>
                </c:pt>
                <c:pt idx="166466">
                  <c:v>4.1173000000000001E-2</c:v>
                </c:pt>
                <c:pt idx="166467">
                  <c:v>4.1175000000000003E-2</c:v>
                </c:pt>
                <c:pt idx="166468">
                  <c:v>4.1175999999999997E-2</c:v>
                </c:pt>
                <c:pt idx="166469">
                  <c:v>4.1177999999999999E-2</c:v>
                </c:pt>
                <c:pt idx="166470">
                  <c:v>4.1180000000000001E-2</c:v>
                </c:pt>
                <c:pt idx="166471">
                  <c:v>4.1182000000000003E-2</c:v>
                </c:pt>
                <c:pt idx="166472">
                  <c:v>4.1183999999999998E-2</c:v>
                </c:pt>
                <c:pt idx="166473">
                  <c:v>4.1187000000000001E-2</c:v>
                </c:pt>
                <c:pt idx="166474">
                  <c:v>4.1189000000000003E-2</c:v>
                </c:pt>
                <c:pt idx="166475">
                  <c:v>4.1190999999999998E-2</c:v>
                </c:pt>
                <c:pt idx="166476">
                  <c:v>4.1194000000000001E-2</c:v>
                </c:pt>
                <c:pt idx="166477">
                  <c:v>4.1196000000000003E-2</c:v>
                </c:pt>
                <c:pt idx="166478">
                  <c:v>4.1199E-2</c:v>
                </c:pt>
                <c:pt idx="166479">
                  <c:v>4.1201000000000002E-2</c:v>
                </c:pt>
                <c:pt idx="166480">
                  <c:v>4.1203999999999998E-2</c:v>
                </c:pt>
                <c:pt idx="166481">
                  <c:v>4.1206E-2</c:v>
                </c:pt>
                <c:pt idx="166482">
                  <c:v>4.1209000000000003E-2</c:v>
                </c:pt>
                <c:pt idx="166483">
                  <c:v>4.1210999999999998E-2</c:v>
                </c:pt>
                <c:pt idx="166484">
                  <c:v>4.1213E-2</c:v>
                </c:pt>
                <c:pt idx="166485">
                  <c:v>4.1216000000000003E-2</c:v>
                </c:pt>
                <c:pt idx="166486">
                  <c:v>4.1217999999999998E-2</c:v>
                </c:pt>
                <c:pt idx="166487">
                  <c:v>4.1221000000000001E-2</c:v>
                </c:pt>
                <c:pt idx="166488">
                  <c:v>4.1223000000000003E-2</c:v>
                </c:pt>
                <c:pt idx="166489">
                  <c:v>4.1224999999999998E-2</c:v>
                </c:pt>
                <c:pt idx="166490">
                  <c:v>4.1228000000000001E-2</c:v>
                </c:pt>
                <c:pt idx="166491">
                  <c:v>4.1230000000000003E-2</c:v>
                </c:pt>
                <c:pt idx="166492">
                  <c:v>4.1231999999999998E-2</c:v>
                </c:pt>
                <c:pt idx="166493">
                  <c:v>4.1234E-2</c:v>
                </c:pt>
                <c:pt idx="166494">
                  <c:v>4.1236000000000002E-2</c:v>
                </c:pt>
                <c:pt idx="166495">
                  <c:v>4.1237999999999997E-2</c:v>
                </c:pt>
                <c:pt idx="166496">
                  <c:v>4.1239999999999999E-2</c:v>
                </c:pt>
                <c:pt idx="166497">
                  <c:v>4.1242000000000001E-2</c:v>
                </c:pt>
                <c:pt idx="166498">
                  <c:v>4.1244000000000003E-2</c:v>
                </c:pt>
                <c:pt idx="166499">
                  <c:v>4.1245999999999998E-2</c:v>
                </c:pt>
                <c:pt idx="166500">
                  <c:v>4.1246999999999999E-2</c:v>
                </c:pt>
                <c:pt idx="166501">
                  <c:v>4.1249000000000001E-2</c:v>
                </c:pt>
                <c:pt idx="166502">
                  <c:v>4.1250000000000002E-2</c:v>
                </c:pt>
                <c:pt idx="166503">
                  <c:v>4.1251999999999997E-2</c:v>
                </c:pt>
                <c:pt idx="166504">
                  <c:v>4.1252999999999998E-2</c:v>
                </c:pt>
                <c:pt idx="166505">
                  <c:v>4.1253999999999999E-2</c:v>
                </c:pt>
                <c:pt idx="166506">
                  <c:v>4.1256000000000001E-2</c:v>
                </c:pt>
                <c:pt idx="166507">
                  <c:v>4.1257000000000002E-2</c:v>
                </c:pt>
                <c:pt idx="166508">
                  <c:v>4.1257000000000002E-2</c:v>
                </c:pt>
                <c:pt idx="166509">
                  <c:v>4.1258000000000003E-2</c:v>
                </c:pt>
                <c:pt idx="166510">
                  <c:v>4.1258999999999997E-2</c:v>
                </c:pt>
                <c:pt idx="166511">
                  <c:v>4.1259999999999998E-2</c:v>
                </c:pt>
                <c:pt idx="166512">
                  <c:v>4.1259999999999998E-2</c:v>
                </c:pt>
                <c:pt idx="166513">
                  <c:v>4.1260999999999999E-2</c:v>
                </c:pt>
                <c:pt idx="166514">
                  <c:v>4.1262E-2</c:v>
                </c:pt>
                <c:pt idx="166515">
                  <c:v>4.1262E-2</c:v>
                </c:pt>
                <c:pt idx="166516">
                  <c:v>4.1262E-2</c:v>
                </c:pt>
                <c:pt idx="166517">
                  <c:v>4.1263000000000001E-2</c:v>
                </c:pt>
                <c:pt idx="166518">
                  <c:v>4.1263000000000001E-2</c:v>
                </c:pt>
                <c:pt idx="166519">
                  <c:v>4.1263000000000001E-2</c:v>
                </c:pt>
                <c:pt idx="166520">
                  <c:v>4.1263000000000001E-2</c:v>
                </c:pt>
                <c:pt idx="166521">
                  <c:v>4.1263000000000001E-2</c:v>
                </c:pt>
                <c:pt idx="166522">
                  <c:v>4.1263000000000001E-2</c:v>
                </c:pt>
                <c:pt idx="166523">
                  <c:v>4.1263000000000001E-2</c:v>
                </c:pt>
                <c:pt idx="166524">
                  <c:v>4.1262E-2</c:v>
                </c:pt>
                <c:pt idx="166525">
                  <c:v>4.1262E-2</c:v>
                </c:pt>
                <c:pt idx="166526">
                  <c:v>4.1262E-2</c:v>
                </c:pt>
                <c:pt idx="166527">
                  <c:v>4.1262E-2</c:v>
                </c:pt>
                <c:pt idx="166528">
                  <c:v>4.1260999999999999E-2</c:v>
                </c:pt>
                <c:pt idx="166529">
                  <c:v>4.1260999999999999E-2</c:v>
                </c:pt>
                <c:pt idx="166530">
                  <c:v>4.1259999999999998E-2</c:v>
                </c:pt>
                <c:pt idx="166531">
                  <c:v>4.1259999999999998E-2</c:v>
                </c:pt>
                <c:pt idx="166532">
                  <c:v>4.1258999999999997E-2</c:v>
                </c:pt>
                <c:pt idx="166533">
                  <c:v>4.1258999999999997E-2</c:v>
                </c:pt>
                <c:pt idx="166534">
                  <c:v>4.1258000000000003E-2</c:v>
                </c:pt>
                <c:pt idx="166535">
                  <c:v>4.1258000000000003E-2</c:v>
                </c:pt>
                <c:pt idx="166536">
                  <c:v>4.1257000000000002E-2</c:v>
                </c:pt>
                <c:pt idx="166537">
                  <c:v>4.1256000000000001E-2</c:v>
                </c:pt>
                <c:pt idx="166538">
                  <c:v>4.1256000000000001E-2</c:v>
                </c:pt>
                <c:pt idx="166539">
                  <c:v>4.1255E-2</c:v>
                </c:pt>
                <c:pt idx="166540">
                  <c:v>4.1253999999999999E-2</c:v>
                </c:pt>
                <c:pt idx="166541">
                  <c:v>4.1253999999999999E-2</c:v>
                </c:pt>
                <c:pt idx="166542">
                  <c:v>4.1252999999999998E-2</c:v>
                </c:pt>
                <c:pt idx="166543">
                  <c:v>4.1251999999999997E-2</c:v>
                </c:pt>
                <c:pt idx="166544">
                  <c:v>4.1251000000000003E-2</c:v>
                </c:pt>
                <c:pt idx="166545">
                  <c:v>4.1250000000000002E-2</c:v>
                </c:pt>
                <c:pt idx="166546">
                  <c:v>4.1250000000000002E-2</c:v>
                </c:pt>
                <c:pt idx="166547">
                  <c:v>4.1249000000000001E-2</c:v>
                </c:pt>
                <c:pt idx="166548">
                  <c:v>4.1249000000000001E-2</c:v>
                </c:pt>
                <c:pt idx="166549">
                  <c:v>4.1248E-2</c:v>
                </c:pt>
                <c:pt idx="166550">
                  <c:v>4.1246999999999999E-2</c:v>
                </c:pt>
                <c:pt idx="166551">
                  <c:v>4.1246999999999999E-2</c:v>
                </c:pt>
                <c:pt idx="166552">
                  <c:v>4.1245999999999998E-2</c:v>
                </c:pt>
                <c:pt idx="166553">
                  <c:v>4.1245999999999998E-2</c:v>
                </c:pt>
                <c:pt idx="166554">
                  <c:v>4.1244999999999997E-2</c:v>
                </c:pt>
                <c:pt idx="166555">
                  <c:v>4.1244999999999997E-2</c:v>
                </c:pt>
                <c:pt idx="166556">
                  <c:v>4.1244000000000003E-2</c:v>
                </c:pt>
                <c:pt idx="166557">
                  <c:v>4.1244000000000003E-2</c:v>
                </c:pt>
                <c:pt idx="166558">
                  <c:v>4.1244000000000003E-2</c:v>
                </c:pt>
                <c:pt idx="166559">
                  <c:v>4.1243000000000002E-2</c:v>
                </c:pt>
                <c:pt idx="166560">
                  <c:v>4.1243000000000002E-2</c:v>
                </c:pt>
                <c:pt idx="166561">
                  <c:v>4.1243000000000002E-2</c:v>
                </c:pt>
                <c:pt idx="166562">
                  <c:v>4.1243000000000002E-2</c:v>
                </c:pt>
                <c:pt idx="166563">
                  <c:v>4.1243000000000002E-2</c:v>
                </c:pt>
                <c:pt idx="166564">
                  <c:v>4.1244000000000003E-2</c:v>
                </c:pt>
                <c:pt idx="166565">
                  <c:v>4.1244000000000003E-2</c:v>
                </c:pt>
                <c:pt idx="166566">
                  <c:v>4.1244000000000003E-2</c:v>
                </c:pt>
                <c:pt idx="166567">
                  <c:v>4.1244999999999997E-2</c:v>
                </c:pt>
                <c:pt idx="166568">
                  <c:v>4.1244999999999997E-2</c:v>
                </c:pt>
                <c:pt idx="166569">
                  <c:v>4.1245999999999998E-2</c:v>
                </c:pt>
                <c:pt idx="166570">
                  <c:v>4.1248E-2</c:v>
                </c:pt>
                <c:pt idx="166571">
                  <c:v>4.1249000000000001E-2</c:v>
                </c:pt>
                <c:pt idx="166572">
                  <c:v>4.1250000000000002E-2</c:v>
                </c:pt>
                <c:pt idx="166573">
                  <c:v>4.1251999999999997E-2</c:v>
                </c:pt>
                <c:pt idx="166574">
                  <c:v>4.1253999999999999E-2</c:v>
                </c:pt>
                <c:pt idx="166575">
                  <c:v>4.1257000000000002E-2</c:v>
                </c:pt>
                <c:pt idx="166576">
                  <c:v>4.1258999999999997E-2</c:v>
                </c:pt>
                <c:pt idx="166577">
                  <c:v>4.1262E-2</c:v>
                </c:pt>
                <c:pt idx="166578">
                  <c:v>4.1265000000000003E-2</c:v>
                </c:pt>
                <c:pt idx="166579">
                  <c:v>4.1267999999999999E-2</c:v>
                </c:pt>
                <c:pt idx="166580">
                  <c:v>4.1272000000000003E-2</c:v>
                </c:pt>
                <c:pt idx="166581">
                  <c:v>4.1277000000000001E-2</c:v>
                </c:pt>
                <c:pt idx="166582">
                  <c:v>4.1281999999999999E-2</c:v>
                </c:pt>
                <c:pt idx="166583">
                  <c:v>4.1286999999999997E-2</c:v>
                </c:pt>
                <c:pt idx="166584">
                  <c:v>4.1293000000000003E-2</c:v>
                </c:pt>
                <c:pt idx="166585">
                  <c:v>4.1299000000000002E-2</c:v>
                </c:pt>
                <c:pt idx="166586">
                  <c:v>4.1306000000000002E-2</c:v>
                </c:pt>
                <c:pt idx="166587">
                  <c:v>4.1313000000000002E-2</c:v>
                </c:pt>
                <c:pt idx="166588">
                  <c:v>4.1320999999999997E-2</c:v>
                </c:pt>
                <c:pt idx="166589">
                  <c:v>4.1328999999999998E-2</c:v>
                </c:pt>
                <c:pt idx="166590">
                  <c:v>4.1338E-2</c:v>
                </c:pt>
                <c:pt idx="166591">
                  <c:v>4.1347000000000002E-2</c:v>
                </c:pt>
                <c:pt idx="166592">
                  <c:v>4.1357999999999999E-2</c:v>
                </c:pt>
                <c:pt idx="166593">
                  <c:v>4.1369000000000003E-2</c:v>
                </c:pt>
                <c:pt idx="166594">
                  <c:v>4.138E-2</c:v>
                </c:pt>
                <c:pt idx="166595">
                  <c:v>4.1392999999999999E-2</c:v>
                </c:pt>
                <c:pt idx="166596">
                  <c:v>4.1405999999999998E-2</c:v>
                </c:pt>
                <c:pt idx="166597">
                  <c:v>4.1419999999999998E-2</c:v>
                </c:pt>
                <c:pt idx="166598">
                  <c:v>4.1435E-2</c:v>
                </c:pt>
                <c:pt idx="166599">
                  <c:v>4.1450000000000001E-2</c:v>
                </c:pt>
                <c:pt idx="166600">
                  <c:v>4.1466000000000003E-2</c:v>
                </c:pt>
                <c:pt idx="166601">
                  <c:v>4.1482999999999999E-2</c:v>
                </c:pt>
                <c:pt idx="166602">
                  <c:v>4.1501000000000003E-2</c:v>
                </c:pt>
                <c:pt idx="166603">
                  <c:v>4.1519E-2</c:v>
                </c:pt>
                <c:pt idx="166604">
                  <c:v>4.1539E-2</c:v>
                </c:pt>
                <c:pt idx="166605">
                  <c:v>4.1558999999999999E-2</c:v>
                </c:pt>
                <c:pt idx="166606">
                  <c:v>4.1579999999999999E-2</c:v>
                </c:pt>
                <c:pt idx="166607">
                  <c:v>4.1602E-2</c:v>
                </c:pt>
                <c:pt idx="166608">
                  <c:v>4.1625000000000002E-2</c:v>
                </c:pt>
                <c:pt idx="166609">
                  <c:v>4.1648999999999999E-2</c:v>
                </c:pt>
                <c:pt idx="166610">
                  <c:v>4.1673000000000002E-2</c:v>
                </c:pt>
                <c:pt idx="166611">
                  <c:v>4.1699E-2</c:v>
                </c:pt>
                <c:pt idx="166612">
                  <c:v>4.1724999999999998E-2</c:v>
                </c:pt>
                <c:pt idx="166613">
                  <c:v>4.1751999999999997E-2</c:v>
                </c:pt>
                <c:pt idx="166614">
                  <c:v>4.1778999999999997E-2</c:v>
                </c:pt>
                <c:pt idx="166615">
                  <c:v>4.1807999999999998E-2</c:v>
                </c:pt>
                <c:pt idx="166616">
                  <c:v>4.1836999999999999E-2</c:v>
                </c:pt>
                <c:pt idx="166617">
                  <c:v>4.1867000000000001E-2</c:v>
                </c:pt>
                <c:pt idx="166618">
                  <c:v>4.1897999999999998E-2</c:v>
                </c:pt>
                <c:pt idx="166619">
                  <c:v>4.1930000000000002E-2</c:v>
                </c:pt>
                <c:pt idx="166620">
                  <c:v>4.1961999999999999E-2</c:v>
                </c:pt>
                <c:pt idx="166621">
                  <c:v>4.1994999999999998E-2</c:v>
                </c:pt>
                <c:pt idx="166622">
                  <c:v>4.2028000000000003E-2</c:v>
                </c:pt>
                <c:pt idx="166623">
                  <c:v>4.2062000000000002E-2</c:v>
                </c:pt>
                <c:pt idx="166624">
                  <c:v>4.2097000000000002E-2</c:v>
                </c:pt>
                <c:pt idx="166625">
                  <c:v>4.2132000000000003E-2</c:v>
                </c:pt>
                <c:pt idx="166626">
                  <c:v>4.2167000000000003E-2</c:v>
                </c:pt>
                <c:pt idx="166627">
                  <c:v>4.2202999999999997E-2</c:v>
                </c:pt>
                <c:pt idx="166628">
                  <c:v>4.2238999999999999E-2</c:v>
                </c:pt>
                <c:pt idx="166629">
                  <c:v>4.2276000000000001E-2</c:v>
                </c:pt>
                <c:pt idx="166630">
                  <c:v>4.2313000000000003E-2</c:v>
                </c:pt>
                <c:pt idx="166631">
                  <c:v>4.2351E-2</c:v>
                </c:pt>
                <c:pt idx="166632">
                  <c:v>4.2388000000000002E-2</c:v>
                </c:pt>
                <c:pt idx="166633">
                  <c:v>4.2425999999999998E-2</c:v>
                </c:pt>
                <c:pt idx="166634">
                  <c:v>4.2464000000000002E-2</c:v>
                </c:pt>
                <c:pt idx="166635">
                  <c:v>4.2501999999999998E-2</c:v>
                </c:pt>
                <c:pt idx="166636">
                  <c:v>4.2539E-2</c:v>
                </c:pt>
                <c:pt idx="166637">
                  <c:v>4.2576999999999997E-2</c:v>
                </c:pt>
                <c:pt idx="166638">
                  <c:v>4.2615E-2</c:v>
                </c:pt>
                <c:pt idx="166639">
                  <c:v>4.2653000000000003E-2</c:v>
                </c:pt>
                <c:pt idx="166640">
                  <c:v>4.2691E-2</c:v>
                </c:pt>
                <c:pt idx="166641">
                  <c:v>4.2728000000000002E-2</c:v>
                </c:pt>
                <c:pt idx="166642">
                  <c:v>4.2764999999999997E-2</c:v>
                </c:pt>
                <c:pt idx="166643">
                  <c:v>4.2802E-2</c:v>
                </c:pt>
                <c:pt idx="166644">
                  <c:v>4.2839000000000002E-2</c:v>
                </c:pt>
                <c:pt idx="166645">
                  <c:v>4.2875000000000003E-2</c:v>
                </c:pt>
                <c:pt idx="166646">
                  <c:v>4.2910999999999998E-2</c:v>
                </c:pt>
                <c:pt idx="166647">
                  <c:v>4.2945999999999998E-2</c:v>
                </c:pt>
                <c:pt idx="166648">
                  <c:v>4.2980999999999998E-2</c:v>
                </c:pt>
                <c:pt idx="166649">
                  <c:v>4.3014999999999998E-2</c:v>
                </c:pt>
                <c:pt idx="166650">
                  <c:v>4.3048999999999997E-2</c:v>
                </c:pt>
                <c:pt idx="166651">
                  <c:v>4.3082000000000002E-2</c:v>
                </c:pt>
                <c:pt idx="166652">
                  <c:v>4.3115000000000001E-2</c:v>
                </c:pt>
                <c:pt idx="166653">
                  <c:v>4.3145999999999997E-2</c:v>
                </c:pt>
                <c:pt idx="166654">
                  <c:v>4.3178000000000001E-2</c:v>
                </c:pt>
                <c:pt idx="166655">
                  <c:v>4.3208000000000003E-2</c:v>
                </c:pt>
                <c:pt idx="166656">
                  <c:v>4.3236999999999998E-2</c:v>
                </c:pt>
                <c:pt idx="166657">
                  <c:v>4.3265999999999999E-2</c:v>
                </c:pt>
                <c:pt idx="166658">
                  <c:v>4.3293999999999999E-2</c:v>
                </c:pt>
                <c:pt idx="166659">
                  <c:v>4.3320999999999998E-2</c:v>
                </c:pt>
                <c:pt idx="166660">
                  <c:v>4.3346999999999997E-2</c:v>
                </c:pt>
                <c:pt idx="166661">
                  <c:v>4.3372000000000001E-2</c:v>
                </c:pt>
                <c:pt idx="166662">
                  <c:v>4.3395999999999997E-2</c:v>
                </c:pt>
                <c:pt idx="166663">
                  <c:v>4.342E-2</c:v>
                </c:pt>
                <c:pt idx="166664">
                  <c:v>4.3442000000000001E-2</c:v>
                </c:pt>
                <c:pt idx="166665">
                  <c:v>4.3464000000000003E-2</c:v>
                </c:pt>
                <c:pt idx="166666">
                  <c:v>4.3485000000000003E-2</c:v>
                </c:pt>
                <c:pt idx="166667">
                  <c:v>4.3505000000000002E-2</c:v>
                </c:pt>
                <c:pt idx="166668">
                  <c:v>4.3522999999999999E-2</c:v>
                </c:pt>
                <c:pt idx="166669">
                  <c:v>4.3541000000000003E-2</c:v>
                </c:pt>
                <c:pt idx="166670">
                  <c:v>4.3557999999999999E-2</c:v>
                </c:pt>
                <c:pt idx="166671">
                  <c:v>4.3574000000000002E-2</c:v>
                </c:pt>
                <c:pt idx="166672">
                  <c:v>4.3589000000000003E-2</c:v>
                </c:pt>
                <c:pt idx="166673">
                  <c:v>4.3603000000000003E-2</c:v>
                </c:pt>
                <c:pt idx="166674">
                  <c:v>4.3616000000000002E-2</c:v>
                </c:pt>
                <c:pt idx="166675">
                  <c:v>4.3628E-2</c:v>
                </c:pt>
                <c:pt idx="166676">
                  <c:v>4.3639999999999998E-2</c:v>
                </c:pt>
                <c:pt idx="166677">
                  <c:v>4.3650000000000001E-2</c:v>
                </c:pt>
                <c:pt idx="166678">
                  <c:v>4.3659999999999997E-2</c:v>
                </c:pt>
                <c:pt idx="166679">
                  <c:v>4.3668999999999999E-2</c:v>
                </c:pt>
                <c:pt idx="166680">
                  <c:v>4.3677000000000001E-2</c:v>
                </c:pt>
                <c:pt idx="166681">
                  <c:v>4.3685000000000002E-2</c:v>
                </c:pt>
                <c:pt idx="166682">
                  <c:v>4.3691000000000001E-2</c:v>
                </c:pt>
                <c:pt idx="166683">
                  <c:v>4.3697E-2</c:v>
                </c:pt>
                <c:pt idx="166684">
                  <c:v>4.3701999999999998E-2</c:v>
                </c:pt>
                <c:pt idx="166685">
                  <c:v>4.3707000000000003E-2</c:v>
                </c:pt>
                <c:pt idx="166686">
                  <c:v>4.3711E-2</c:v>
                </c:pt>
                <c:pt idx="166687">
                  <c:v>4.3714000000000003E-2</c:v>
                </c:pt>
                <c:pt idx="166688">
                  <c:v>4.3716999999999999E-2</c:v>
                </c:pt>
                <c:pt idx="166689">
                  <c:v>4.3720000000000002E-2</c:v>
                </c:pt>
                <c:pt idx="166690">
                  <c:v>4.3721999999999997E-2</c:v>
                </c:pt>
                <c:pt idx="166691">
                  <c:v>4.3722999999999998E-2</c:v>
                </c:pt>
                <c:pt idx="166692">
                  <c:v>4.3723999999999999E-2</c:v>
                </c:pt>
                <c:pt idx="166693">
                  <c:v>4.3725E-2</c:v>
                </c:pt>
                <c:pt idx="166694">
                  <c:v>4.3726000000000001E-2</c:v>
                </c:pt>
                <c:pt idx="166695">
                  <c:v>4.3726000000000001E-2</c:v>
                </c:pt>
                <c:pt idx="166696">
                  <c:v>4.3726000000000001E-2</c:v>
                </c:pt>
                <c:pt idx="166697">
                  <c:v>4.3725E-2</c:v>
                </c:pt>
                <c:pt idx="166698">
                  <c:v>4.3725E-2</c:v>
                </c:pt>
                <c:pt idx="166699">
                  <c:v>4.3725E-2</c:v>
                </c:pt>
                <c:pt idx="166700">
                  <c:v>4.3723999999999999E-2</c:v>
                </c:pt>
                <c:pt idx="166701">
                  <c:v>4.3723999999999999E-2</c:v>
                </c:pt>
                <c:pt idx="166702">
                  <c:v>4.3722999999999998E-2</c:v>
                </c:pt>
                <c:pt idx="166703">
                  <c:v>4.3721999999999997E-2</c:v>
                </c:pt>
                <c:pt idx="166704">
                  <c:v>4.3721999999999997E-2</c:v>
                </c:pt>
                <c:pt idx="166705">
                  <c:v>4.3721000000000003E-2</c:v>
                </c:pt>
                <c:pt idx="166706">
                  <c:v>4.3721000000000003E-2</c:v>
                </c:pt>
                <c:pt idx="166707">
                  <c:v>4.3721000000000003E-2</c:v>
                </c:pt>
                <c:pt idx="166708">
                  <c:v>4.3720000000000002E-2</c:v>
                </c:pt>
                <c:pt idx="166709">
                  <c:v>4.3720000000000002E-2</c:v>
                </c:pt>
                <c:pt idx="166710">
                  <c:v>4.3721000000000003E-2</c:v>
                </c:pt>
                <c:pt idx="166711">
                  <c:v>4.3721000000000003E-2</c:v>
                </c:pt>
                <c:pt idx="166712">
                  <c:v>4.3721999999999997E-2</c:v>
                </c:pt>
                <c:pt idx="166713">
                  <c:v>4.3722999999999998E-2</c:v>
                </c:pt>
                <c:pt idx="166714">
                  <c:v>4.3723999999999999E-2</c:v>
                </c:pt>
                <c:pt idx="166715">
                  <c:v>4.3726000000000001E-2</c:v>
                </c:pt>
                <c:pt idx="166716">
                  <c:v>4.3728000000000003E-2</c:v>
                </c:pt>
                <c:pt idx="166717">
                  <c:v>4.3729999999999998E-2</c:v>
                </c:pt>
                <c:pt idx="166718">
                  <c:v>4.3732E-2</c:v>
                </c:pt>
                <c:pt idx="166719">
                  <c:v>4.3735000000000003E-2</c:v>
                </c:pt>
                <c:pt idx="166720">
                  <c:v>4.3737999999999999E-2</c:v>
                </c:pt>
                <c:pt idx="166721">
                  <c:v>4.3741000000000002E-2</c:v>
                </c:pt>
                <c:pt idx="166722">
                  <c:v>4.3744999999999999E-2</c:v>
                </c:pt>
                <c:pt idx="166723">
                  <c:v>4.3749000000000003E-2</c:v>
                </c:pt>
                <c:pt idx="166724">
                  <c:v>4.3753E-2</c:v>
                </c:pt>
                <c:pt idx="166725">
                  <c:v>4.3757999999999998E-2</c:v>
                </c:pt>
                <c:pt idx="166726">
                  <c:v>4.3763000000000003E-2</c:v>
                </c:pt>
                <c:pt idx="166727">
                  <c:v>4.3768000000000001E-2</c:v>
                </c:pt>
                <c:pt idx="166728">
                  <c:v>4.3774E-2</c:v>
                </c:pt>
                <c:pt idx="166729">
                  <c:v>4.3779999999999999E-2</c:v>
                </c:pt>
                <c:pt idx="166730">
                  <c:v>4.3785999999999999E-2</c:v>
                </c:pt>
                <c:pt idx="166731">
                  <c:v>4.3791999999999998E-2</c:v>
                </c:pt>
                <c:pt idx="166732">
                  <c:v>4.3798999999999998E-2</c:v>
                </c:pt>
                <c:pt idx="166733">
                  <c:v>4.3805999999999998E-2</c:v>
                </c:pt>
                <c:pt idx="166734">
                  <c:v>4.3813999999999999E-2</c:v>
                </c:pt>
                <c:pt idx="166735">
                  <c:v>4.3820999999999999E-2</c:v>
                </c:pt>
                <c:pt idx="166736">
                  <c:v>4.3829E-2</c:v>
                </c:pt>
                <c:pt idx="166737">
                  <c:v>4.3837000000000001E-2</c:v>
                </c:pt>
                <c:pt idx="166738">
                  <c:v>4.3846000000000003E-2</c:v>
                </c:pt>
                <c:pt idx="166739">
                  <c:v>4.3853999999999997E-2</c:v>
                </c:pt>
                <c:pt idx="166740">
                  <c:v>4.3862999999999999E-2</c:v>
                </c:pt>
                <c:pt idx="166741">
                  <c:v>4.3872000000000001E-2</c:v>
                </c:pt>
                <c:pt idx="166742">
                  <c:v>4.3881000000000003E-2</c:v>
                </c:pt>
                <c:pt idx="166743">
                  <c:v>4.3889999999999998E-2</c:v>
                </c:pt>
                <c:pt idx="166744">
                  <c:v>4.3899000000000001E-2</c:v>
                </c:pt>
                <c:pt idx="166745">
                  <c:v>4.3908999999999997E-2</c:v>
                </c:pt>
                <c:pt idx="166746">
                  <c:v>4.3917999999999999E-2</c:v>
                </c:pt>
                <c:pt idx="166747">
                  <c:v>4.3928000000000002E-2</c:v>
                </c:pt>
                <c:pt idx="166748">
                  <c:v>4.3937999999999998E-2</c:v>
                </c:pt>
                <c:pt idx="166749">
                  <c:v>4.3948000000000001E-2</c:v>
                </c:pt>
                <c:pt idx="166750">
                  <c:v>4.3957999999999997E-2</c:v>
                </c:pt>
                <c:pt idx="166751">
                  <c:v>4.3968E-2</c:v>
                </c:pt>
                <c:pt idx="166752">
                  <c:v>4.3978000000000003E-2</c:v>
                </c:pt>
                <c:pt idx="166753">
                  <c:v>4.3987999999999999E-2</c:v>
                </c:pt>
                <c:pt idx="166754">
                  <c:v>4.3998000000000002E-2</c:v>
                </c:pt>
                <c:pt idx="166755">
                  <c:v>4.4007999999999999E-2</c:v>
                </c:pt>
                <c:pt idx="166756">
                  <c:v>4.4018000000000002E-2</c:v>
                </c:pt>
                <c:pt idx="166757">
                  <c:v>4.4027999999999998E-2</c:v>
                </c:pt>
                <c:pt idx="166758">
                  <c:v>4.4038000000000001E-2</c:v>
                </c:pt>
                <c:pt idx="166759">
                  <c:v>4.4047999999999997E-2</c:v>
                </c:pt>
                <c:pt idx="166760">
                  <c:v>4.4056999999999999E-2</c:v>
                </c:pt>
                <c:pt idx="166761">
                  <c:v>4.4067000000000002E-2</c:v>
                </c:pt>
                <c:pt idx="166762">
                  <c:v>4.4076999999999998E-2</c:v>
                </c:pt>
                <c:pt idx="166763">
                  <c:v>4.4086E-2</c:v>
                </c:pt>
                <c:pt idx="166764">
                  <c:v>4.4096000000000003E-2</c:v>
                </c:pt>
                <c:pt idx="166765">
                  <c:v>4.4104999999999998E-2</c:v>
                </c:pt>
                <c:pt idx="166766">
                  <c:v>4.4114E-2</c:v>
                </c:pt>
                <c:pt idx="166767">
                  <c:v>4.4123000000000002E-2</c:v>
                </c:pt>
                <c:pt idx="166768">
                  <c:v>4.4131999999999998E-2</c:v>
                </c:pt>
                <c:pt idx="166769">
                  <c:v>4.4141E-2</c:v>
                </c:pt>
                <c:pt idx="166770">
                  <c:v>4.4149000000000001E-2</c:v>
                </c:pt>
                <c:pt idx="166771">
                  <c:v>4.4158000000000003E-2</c:v>
                </c:pt>
                <c:pt idx="166772">
                  <c:v>4.4165999999999997E-2</c:v>
                </c:pt>
                <c:pt idx="166773">
                  <c:v>4.4173999999999998E-2</c:v>
                </c:pt>
                <c:pt idx="166774">
                  <c:v>4.4181999999999999E-2</c:v>
                </c:pt>
                <c:pt idx="166775">
                  <c:v>4.419E-2</c:v>
                </c:pt>
                <c:pt idx="166776">
                  <c:v>4.4197E-2</c:v>
                </c:pt>
                <c:pt idx="166777">
                  <c:v>4.4204E-2</c:v>
                </c:pt>
                <c:pt idx="166778">
                  <c:v>4.4211E-2</c:v>
                </c:pt>
                <c:pt idx="166779">
                  <c:v>4.4218E-2</c:v>
                </c:pt>
                <c:pt idx="166780">
                  <c:v>4.4223999999999999E-2</c:v>
                </c:pt>
                <c:pt idx="166781">
                  <c:v>4.4229999999999998E-2</c:v>
                </c:pt>
                <c:pt idx="166782">
                  <c:v>4.4236999999999999E-2</c:v>
                </c:pt>
                <c:pt idx="166783">
                  <c:v>4.4242999999999998E-2</c:v>
                </c:pt>
                <c:pt idx="166784">
                  <c:v>4.4248000000000003E-2</c:v>
                </c:pt>
                <c:pt idx="166785">
                  <c:v>4.4254000000000002E-2</c:v>
                </c:pt>
                <c:pt idx="166786">
                  <c:v>4.4259E-2</c:v>
                </c:pt>
                <c:pt idx="166787">
                  <c:v>4.4263999999999998E-2</c:v>
                </c:pt>
                <c:pt idx="166788">
                  <c:v>4.4268000000000002E-2</c:v>
                </c:pt>
                <c:pt idx="166789">
                  <c:v>4.4273E-2</c:v>
                </c:pt>
                <c:pt idx="166790">
                  <c:v>4.4276999999999997E-2</c:v>
                </c:pt>
                <c:pt idx="166791">
                  <c:v>4.4281000000000001E-2</c:v>
                </c:pt>
                <c:pt idx="166792">
                  <c:v>4.4283999999999997E-2</c:v>
                </c:pt>
                <c:pt idx="166793">
                  <c:v>4.4288000000000001E-2</c:v>
                </c:pt>
                <c:pt idx="166794">
                  <c:v>4.4290999999999997E-2</c:v>
                </c:pt>
                <c:pt idx="166795">
                  <c:v>4.4294E-2</c:v>
                </c:pt>
                <c:pt idx="166796">
                  <c:v>4.4297000000000003E-2</c:v>
                </c:pt>
                <c:pt idx="166797">
                  <c:v>4.4299999999999999E-2</c:v>
                </c:pt>
                <c:pt idx="166798">
                  <c:v>4.4302000000000001E-2</c:v>
                </c:pt>
                <c:pt idx="166799">
                  <c:v>4.4304000000000003E-2</c:v>
                </c:pt>
                <c:pt idx="166800">
                  <c:v>4.4305999999999998E-2</c:v>
                </c:pt>
                <c:pt idx="166801">
                  <c:v>4.4306999999999999E-2</c:v>
                </c:pt>
                <c:pt idx="166802">
                  <c:v>4.4309000000000001E-2</c:v>
                </c:pt>
                <c:pt idx="166803">
                  <c:v>4.4310000000000002E-2</c:v>
                </c:pt>
                <c:pt idx="166804">
                  <c:v>4.4311000000000003E-2</c:v>
                </c:pt>
                <c:pt idx="166805">
                  <c:v>4.4311999999999997E-2</c:v>
                </c:pt>
                <c:pt idx="166806">
                  <c:v>4.4311999999999997E-2</c:v>
                </c:pt>
                <c:pt idx="166807">
                  <c:v>4.4312999999999998E-2</c:v>
                </c:pt>
                <c:pt idx="166808">
                  <c:v>4.4312999999999998E-2</c:v>
                </c:pt>
                <c:pt idx="166809">
                  <c:v>4.4312999999999998E-2</c:v>
                </c:pt>
                <c:pt idx="166810">
                  <c:v>4.4312999999999998E-2</c:v>
                </c:pt>
                <c:pt idx="166811">
                  <c:v>4.4312999999999998E-2</c:v>
                </c:pt>
                <c:pt idx="166812">
                  <c:v>4.4311999999999997E-2</c:v>
                </c:pt>
                <c:pt idx="166813">
                  <c:v>4.4311999999999997E-2</c:v>
                </c:pt>
                <c:pt idx="166814">
                  <c:v>4.4311000000000003E-2</c:v>
                </c:pt>
                <c:pt idx="166815">
                  <c:v>4.4310000000000002E-2</c:v>
                </c:pt>
                <c:pt idx="166816">
                  <c:v>4.4309000000000001E-2</c:v>
                </c:pt>
                <c:pt idx="166817">
                  <c:v>4.4308E-2</c:v>
                </c:pt>
                <c:pt idx="166818">
                  <c:v>4.4306999999999999E-2</c:v>
                </c:pt>
                <c:pt idx="166819">
                  <c:v>4.4305999999999998E-2</c:v>
                </c:pt>
                <c:pt idx="166820">
                  <c:v>4.4304000000000003E-2</c:v>
                </c:pt>
                <c:pt idx="166821">
                  <c:v>4.4303000000000002E-2</c:v>
                </c:pt>
                <c:pt idx="166822">
                  <c:v>4.4301E-2</c:v>
                </c:pt>
                <c:pt idx="166823">
                  <c:v>4.4298999999999998E-2</c:v>
                </c:pt>
                <c:pt idx="166824">
                  <c:v>4.4297999999999997E-2</c:v>
                </c:pt>
                <c:pt idx="166825">
                  <c:v>4.4296000000000002E-2</c:v>
                </c:pt>
                <c:pt idx="166826">
                  <c:v>4.4294E-2</c:v>
                </c:pt>
                <c:pt idx="166827">
                  <c:v>4.4291999999999998E-2</c:v>
                </c:pt>
                <c:pt idx="166828">
                  <c:v>4.4290000000000003E-2</c:v>
                </c:pt>
                <c:pt idx="166829">
                  <c:v>4.4288000000000001E-2</c:v>
                </c:pt>
                <c:pt idx="166830">
                  <c:v>4.4285999999999999E-2</c:v>
                </c:pt>
                <c:pt idx="166831">
                  <c:v>4.4283999999999997E-2</c:v>
                </c:pt>
                <c:pt idx="166832">
                  <c:v>4.4282000000000002E-2</c:v>
                </c:pt>
                <c:pt idx="166833">
                  <c:v>4.428E-2</c:v>
                </c:pt>
                <c:pt idx="166834">
                  <c:v>4.4277999999999998E-2</c:v>
                </c:pt>
                <c:pt idx="166835">
                  <c:v>4.4276000000000003E-2</c:v>
                </c:pt>
                <c:pt idx="166836">
                  <c:v>4.4274000000000001E-2</c:v>
                </c:pt>
                <c:pt idx="166837">
                  <c:v>4.4271999999999999E-2</c:v>
                </c:pt>
                <c:pt idx="166838">
                  <c:v>4.4269000000000003E-2</c:v>
                </c:pt>
                <c:pt idx="166839">
                  <c:v>4.4267000000000001E-2</c:v>
                </c:pt>
                <c:pt idx="166840">
                  <c:v>4.4264999999999999E-2</c:v>
                </c:pt>
                <c:pt idx="166841">
                  <c:v>4.4263999999999998E-2</c:v>
                </c:pt>
                <c:pt idx="166842">
                  <c:v>4.4262000000000003E-2</c:v>
                </c:pt>
                <c:pt idx="166843">
                  <c:v>4.4260000000000001E-2</c:v>
                </c:pt>
                <c:pt idx="166844">
                  <c:v>4.4257999999999999E-2</c:v>
                </c:pt>
                <c:pt idx="166845">
                  <c:v>4.4255999999999997E-2</c:v>
                </c:pt>
                <c:pt idx="166846">
                  <c:v>4.4255000000000003E-2</c:v>
                </c:pt>
                <c:pt idx="166847">
                  <c:v>4.4253000000000001E-2</c:v>
                </c:pt>
                <c:pt idx="166848">
                  <c:v>4.4250999999999999E-2</c:v>
                </c:pt>
                <c:pt idx="166849">
                  <c:v>4.4249999999999998E-2</c:v>
                </c:pt>
                <c:pt idx="166850">
                  <c:v>4.4248000000000003E-2</c:v>
                </c:pt>
                <c:pt idx="166851">
                  <c:v>4.4247000000000002E-2</c:v>
                </c:pt>
                <c:pt idx="166852">
                  <c:v>4.4245E-2</c:v>
                </c:pt>
                <c:pt idx="166853">
                  <c:v>4.4243999999999999E-2</c:v>
                </c:pt>
                <c:pt idx="166854">
                  <c:v>4.4242999999999998E-2</c:v>
                </c:pt>
                <c:pt idx="166855">
                  <c:v>4.4241999999999997E-2</c:v>
                </c:pt>
                <c:pt idx="166856">
                  <c:v>4.4241000000000003E-2</c:v>
                </c:pt>
                <c:pt idx="166857">
                  <c:v>4.4240000000000002E-2</c:v>
                </c:pt>
                <c:pt idx="166858">
                  <c:v>4.4239000000000001E-2</c:v>
                </c:pt>
                <c:pt idx="166859">
                  <c:v>4.4238E-2</c:v>
                </c:pt>
                <c:pt idx="166860">
                  <c:v>4.4236999999999999E-2</c:v>
                </c:pt>
                <c:pt idx="166861">
                  <c:v>4.4235999999999998E-2</c:v>
                </c:pt>
                <c:pt idx="166862">
                  <c:v>4.4234999999999997E-2</c:v>
                </c:pt>
                <c:pt idx="166863">
                  <c:v>4.4234000000000002E-2</c:v>
                </c:pt>
                <c:pt idx="166864">
                  <c:v>4.4234000000000002E-2</c:v>
                </c:pt>
                <c:pt idx="166865">
                  <c:v>4.4233000000000001E-2</c:v>
                </c:pt>
                <c:pt idx="166866">
                  <c:v>4.4233000000000001E-2</c:v>
                </c:pt>
                <c:pt idx="166867">
                  <c:v>4.4232E-2</c:v>
                </c:pt>
                <c:pt idx="166868">
                  <c:v>4.4232E-2</c:v>
                </c:pt>
                <c:pt idx="166869">
                  <c:v>4.4230999999999999E-2</c:v>
                </c:pt>
                <c:pt idx="166870">
                  <c:v>4.4230999999999999E-2</c:v>
                </c:pt>
                <c:pt idx="166871">
                  <c:v>4.4229999999999998E-2</c:v>
                </c:pt>
                <c:pt idx="166872">
                  <c:v>4.4229999999999998E-2</c:v>
                </c:pt>
                <c:pt idx="166873">
                  <c:v>4.4228999999999997E-2</c:v>
                </c:pt>
                <c:pt idx="166874">
                  <c:v>4.4228999999999997E-2</c:v>
                </c:pt>
                <c:pt idx="166875">
                  <c:v>4.4228999999999997E-2</c:v>
                </c:pt>
                <c:pt idx="166876">
                  <c:v>4.4228000000000003E-2</c:v>
                </c:pt>
                <c:pt idx="166877">
                  <c:v>4.4228000000000003E-2</c:v>
                </c:pt>
                <c:pt idx="166878">
                  <c:v>4.4228000000000003E-2</c:v>
                </c:pt>
                <c:pt idx="166879">
                  <c:v>4.4228000000000003E-2</c:v>
                </c:pt>
                <c:pt idx="166880">
                  <c:v>4.4228000000000003E-2</c:v>
                </c:pt>
                <c:pt idx="166881">
                  <c:v>4.4228000000000003E-2</c:v>
                </c:pt>
                <c:pt idx="166882">
                  <c:v>4.4228000000000003E-2</c:v>
                </c:pt>
                <c:pt idx="166883">
                  <c:v>4.4228000000000003E-2</c:v>
                </c:pt>
                <c:pt idx="166884">
                  <c:v>4.4228999999999997E-2</c:v>
                </c:pt>
                <c:pt idx="166885">
                  <c:v>4.4228999999999997E-2</c:v>
                </c:pt>
                <c:pt idx="166886">
                  <c:v>4.4228999999999997E-2</c:v>
                </c:pt>
                <c:pt idx="166887">
                  <c:v>4.4229999999999998E-2</c:v>
                </c:pt>
                <c:pt idx="166888">
                  <c:v>4.4229999999999998E-2</c:v>
                </c:pt>
                <c:pt idx="166889">
                  <c:v>4.4230999999999999E-2</c:v>
                </c:pt>
                <c:pt idx="166890">
                  <c:v>4.4232E-2</c:v>
                </c:pt>
                <c:pt idx="166891">
                  <c:v>4.4232E-2</c:v>
                </c:pt>
                <c:pt idx="166892">
                  <c:v>4.4233000000000001E-2</c:v>
                </c:pt>
                <c:pt idx="166893">
                  <c:v>4.4234000000000002E-2</c:v>
                </c:pt>
                <c:pt idx="166894">
                  <c:v>4.4234999999999997E-2</c:v>
                </c:pt>
                <c:pt idx="166895">
                  <c:v>4.4235999999999998E-2</c:v>
                </c:pt>
                <c:pt idx="166896">
                  <c:v>4.4236999999999999E-2</c:v>
                </c:pt>
                <c:pt idx="166897">
                  <c:v>4.4239000000000001E-2</c:v>
                </c:pt>
                <c:pt idx="166898">
                  <c:v>4.4240000000000002E-2</c:v>
                </c:pt>
                <c:pt idx="166899">
                  <c:v>4.4241999999999997E-2</c:v>
                </c:pt>
                <c:pt idx="166900">
                  <c:v>4.4242999999999998E-2</c:v>
                </c:pt>
                <c:pt idx="166901">
                  <c:v>4.4245E-2</c:v>
                </c:pt>
                <c:pt idx="166902">
                  <c:v>4.4247000000000002E-2</c:v>
                </c:pt>
                <c:pt idx="166903">
                  <c:v>4.4248999999999997E-2</c:v>
                </c:pt>
                <c:pt idx="166904">
                  <c:v>4.4252E-2</c:v>
                </c:pt>
                <c:pt idx="166905">
                  <c:v>4.4254000000000002E-2</c:v>
                </c:pt>
                <c:pt idx="166906">
                  <c:v>4.4255999999999997E-2</c:v>
                </c:pt>
                <c:pt idx="166907">
                  <c:v>4.4259E-2</c:v>
                </c:pt>
                <c:pt idx="166908">
                  <c:v>4.4261000000000002E-2</c:v>
                </c:pt>
                <c:pt idx="166909">
                  <c:v>4.4263999999999998E-2</c:v>
                </c:pt>
                <c:pt idx="166910">
                  <c:v>4.4267000000000001E-2</c:v>
                </c:pt>
                <c:pt idx="166911">
                  <c:v>4.4269999999999997E-2</c:v>
                </c:pt>
                <c:pt idx="166912">
                  <c:v>4.4273E-2</c:v>
                </c:pt>
                <c:pt idx="166913">
                  <c:v>4.4276000000000003E-2</c:v>
                </c:pt>
                <c:pt idx="166914">
                  <c:v>4.4278999999999999E-2</c:v>
                </c:pt>
                <c:pt idx="166915">
                  <c:v>4.4283000000000003E-2</c:v>
                </c:pt>
                <c:pt idx="166916">
                  <c:v>4.4285999999999999E-2</c:v>
                </c:pt>
                <c:pt idx="166917">
                  <c:v>4.4290000000000003E-2</c:v>
                </c:pt>
                <c:pt idx="166918">
                  <c:v>4.4292999999999999E-2</c:v>
                </c:pt>
                <c:pt idx="166919">
                  <c:v>4.4297000000000003E-2</c:v>
                </c:pt>
                <c:pt idx="166920">
                  <c:v>4.4301E-2</c:v>
                </c:pt>
                <c:pt idx="166921">
                  <c:v>4.4304000000000003E-2</c:v>
                </c:pt>
                <c:pt idx="166922">
                  <c:v>4.4308E-2</c:v>
                </c:pt>
                <c:pt idx="166923">
                  <c:v>4.4311999999999997E-2</c:v>
                </c:pt>
                <c:pt idx="166924">
                  <c:v>4.4316000000000001E-2</c:v>
                </c:pt>
                <c:pt idx="166925">
                  <c:v>4.4320999999999999E-2</c:v>
                </c:pt>
                <c:pt idx="166926">
                  <c:v>4.4325000000000003E-2</c:v>
                </c:pt>
                <c:pt idx="166927">
                  <c:v>4.4329E-2</c:v>
                </c:pt>
                <c:pt idx="166928">
                  <c:v>4.4332999999999997E-2</c:v>
                </c:pt>
                <c:pt idx="166929">
                  <c:v>4.4337000000000001E-2</c:v>
                </c:pt>
                <c:pt idx="166930">
                  <c:v>4.4340999999999998E-2</c:v>
                </c:pt>
                <c:pt idx="166931">
                  <c:v>4.4345000000000002E-2</c:v>
                </c:pt>
                <c:pt idx="166932">
                  <c:v>4.4349E-2</c:v>
                </c:pt>
                <c:pt idx="166933">
                  <c:v>4.4352999999999997E-2</c:v>
                </c:pt>
                <c:pt idx="166934">
                  <c:v>4.4358000000000002E-2</c:v>
                </c:pt>
                <c:pt idx="166935">
                  <c:v>4.4361999999999999E-2</c:v>
                </c:pt>
                <c:pt idx="166936">
                  <c:v>4.4366000000000003E-2</c:v>
                </c:pt>
                <c:pt idx="166937">
                  <c:v>4.437E-2</c:v>
                </c:pt>
                <c:pt idx="166938">
                  <c:v>4.4373999999999997E-2</c:v>
                </c:pt>
                <c:pt idx="166939">
                  <c:v>4.4378000000000001E-2</c:v>
                </c:pt>
                <c:pt idx="166940">
                  <c:v>4.4381999999999998E-2</c:v>
                </c:pt>
                <c:pt idx="166941">
                  <c:v>4.4386000000000002E-2</c:v>
                </c:pt>
                <c:pt idx="166942">
                  <c:v>4.4389999999999999E-2</c:v>
                </c:pt>
                <c:pt idx="166943">
                  <c:v>4.4394000000000003E-2</c:v>
                </c:pt>
                <c:pt idx="166944">
                  <c:v>4.4396999999999999E-2</c:v>
                </c:pt>
                <c:pt idx="166945">
                  <c:v>4.4401000000000003E-2</c:v>
                </c:pt>
                <c:pt idx="166946">
                  <c:v>4.4405E-2</c:v>
                </c:pt>
                <c:pt idx="166947">
                  <c:v>4.4408000000000003E-2</c:v>
                </c:pt>
                <c:pt idx="166948">
                  <c:v>4.4412E-2</c:v>
                </c:pt>
                <c:pt idx="166949">
                  <c:v>4.4415000000000003E-2</c:v>
                </c:pt>
                <c:pt idx="166950">
                  <c:v>4.4419E-2</c:v>
                </c:pt>
                <c:pt idx="166951">
                  <c:v>4.4422000000000003E-2</c:v>
                </c:pt>
                <c:pt idx="166952">
                  <c:v>4.4424999999999999E-2</c:v>
                </c:pt>
                <c:pt idx="166953">
                  <c:v>4.4428000000000002E-2</c:v>
                </c:pt>
                <c:pt idx="166954">
                  <c:v>4.4430999999999998E-2</c:v>
                </c:pt>
                <c:pt idx="166955">
                  <c:v>4.4434000000000001E-2</c:v>
                </c:pt>
                <c:pt idx="166956">
                  <c:v>4.4436000000000003E-2</c:v>
                </c:pt>
                <c:pt idx="166957">
                  <c:v>4.4438999999999999E-2</c:v>
                </c:pt>
                <c:pt idx="166958">
                  <c:v>4.4442000000000002E-2</c:v>
                </c:pt>
                <c:pt idx="166959">
                  <c:v>4.4443999999999997E-2</c:v>
                </c:pt>
                <c:pt idx="166960">
                  <c:v>4.4447E-2</c:v>
                </c:pt>
                <c:pt idx="166961">
                  <c:v>4.4449000000000002E-2</c:v>
                </c:pt>
                <c:pt idx="166962">
                  <c:v>4.4450999999999997E-2</c:v>
                </c:pt>
                <c:pt idx="166963">
                  <c:v>4.4454E-2</c:v>
                </c:pt>
                <c:pt idx="166964">
                  <c:v>4.4456000000000002E-2</c:v>
                </c:pt>
                <c:pt idx="166965">
                  <c:v>4.4457999999999998E-2</c:v>
                </c:pt>
                <c:pt idx="166966">
                  <c:v>4.4458999999999999E-2</c:v>
                </c:pt>
                <c:pt idx="166967">
                  <c:v>4.4461000000000001E-2</c:v>
                </c:pt>
                <c:pt idx="166968">
                  <c:v>4.4463000000000003E-2</c:v>
                </c:pt>
                <c:pt idx="166969">
                  <c:v>4.4464999999999998E-2</c:v>
                </c:pt>
                <c:pt idx="166970">
                  <c:v>4.4465999999999999E-2</c:v>
                </c:pt>
                <c:pt idx="166971">
                  <c:v>4.4468000000000001E-2</c:v>
                </c:pt>
                <c:pt idx="166972">
                  <c:v>4.4469000000000002E-2</c:v>
                </c:pt>
                <c:pt idx="166973">
                  <c:v>4.4470999999999997E-2</c:v>
                </c:pt>
                <c:pt idx="166974">
                  <c:v>4.4471999999999998E-2</c:v>
                </c:pt>
                <c:pt idx="166975">
                  <c:v>4.4474E-2</c:v>
                </c:pt>
                <c:pt idx="166976">
                  <c:v>4.4475000000000001E-2</c:v>
                </c:pt>
                <c:pt idx="166977">
                  <c:v>4.4476000000000002E-2</c:v>
                </c:pt>
                <c:pt idx="166978">
                  <c:v>4.4477000000000003E-2</c:v>
                </c:pt>
                <c:pt idx="166979">
                  <c:v>4.4477999999999997E-2</c:v>
                </c:pt>
                <c:pt idx="166980">
                  <c:v>4.4478999999999998E-2</c:v>
                </c:pt>
                <c:pt idx="166981">
                  <c:v>4.4478999999999998E-2</c:v>
                </c:pt>
                <c:pt idx="166982">
                  <c:v>4.4479999999999999E-2</c:v>
                </c:pt>
                <c:pt idx="166983">
                  <c:v>4.4481E-2</c:v>
                </c:pt>
                <c:pt idx="166984">
                  <c:v>4.4482000000000001E-2</c:v>
                </c:pt>
                <c:pt idx="166985">
                  <c:v>4.4483000000000002E-2</c:v>
                </c:pt>
                <c:pt idx="166986">
                  <c:v>4.4483000000000002E-2</c:v>
                </c:pt>
                <c:pt idx="166987">
                  <c:v>4.4484000000000003E-2</c:v>
                </c:pt>
                <c:pt idx="166988">
                  <c:v>4.4484000000000003E-2</c:v>
                </c:pt>
                <c:pt idx="166989">
                  <c:v>4.4484999999999997E-2</c:v>
                </c:pt>
                <c:pt idx="166990">
                  <c:v>4.4484999999999997E-2</c:v>
                </c:pt>
                <c:pt idx="166991">
                  <c:v>4.4484999999999997E-2</c:v>
                </c:pt>
                <c:pt idx="166992">
                  <c:v>4.4485999999999998E-2</c:v>
                </c:pt>
                <c:pt idx="166993">
                  <c:v>4.4485999999999998E-2</c:v>
                </c:pt>
                <c:pt idx="166994">
                  <c:v>4.4486999999999999E-2</c:v>
                </c:pt>
                <c:pt idx="166995">
                  <c:v>4.4486999999999999E-2</c:v>
                </c:pt>
                <c:pt idx="166996">
                  <c:v>4.4486999999999999E-2</c:v>
                </c:pt>
                <c:pt idx="166997">
                  <c:v>4.4486999999999999E-2</c:v>
                </c:pt>
                <c:pt idx="166998">
                  <c:v>4.4488E-2</c:v>
                </c:pt>
                <c:pt idx="166999">
                  <c:v>4.4488E-2</c:v>
                </c:pt>
                <c:pt idx="167000">
                  <c:v>4.4488E-2</c:v>
                </c:pt>
                <c:pt idx="167001">
                  <c:v>4.4488E-2</c:v>
                </c:pt>
                <c:pt idx="167002">
                  <c:v>4.4488E-2</c:v>
                </c:pt>
                <c:pt idx="167003">
                  <c:v>4.4488E-2</c:v>
                </c:pt>
                <c:pt idx="167004">
                  <c:v>4.4488E-2</c:v>
                </c:pt>
                <c:pt idx="167005">
                  <c:v>4.4488E-2</c:v>
                </c:pt>
                <c:pt idx="167006">
                  <c:v>4.4489000000000001E-2</c:v>
                </c:pt>
                <c:pt idx="167007">
                  <c:v>4.4489000000000001E-2</c:v>
                </c:pt>
                <c:pt idx="167008">
                  <c:v>4.4489000000000001E-2</c:v>
                </c:pt>
                <c:pt idx="167009">
                  <c:v>4.4489000000000001E-2</c:v>
                </c:pt>
                <c:pt idx="167010">
                  <c:v>4.4489000000000001E-2</c:v>
                </c:pt>
                <c:pt idx="167011">
                  <c:v>4.4490000000000002E-2</c:v>
                </c:pt>
                <c:pt idx="167012">
                  <c:v>4.4490000000000002E-2</c:v>
                </c:pt>
                <c:pt idx="167013">
                  <c:v>4.4490000000000002E-2</c:v>
                </c:pt>
                <c:pt idx="167014">
                  <c:v>4.4490000000000002E-2</c:v>
                </c:pt>
                <c:pt idx="167015">
                  <c:v>4.4490000000000002E-2</c:v>
                </c:pt>
                <c:pt idx="167016">
                  <c:v>4.4490000000000002E-2</c:v>
                </c:pt>
                <c:pt idx="167017">
                  <c:v>4.4491000000000003E-2</c:v>
                </c:pt>
                <c:pt idx="167018">
                  <c:v>4.4491000000000003E-2</c:v>
                </c:pt>
                <c:pt idx="167019">
                  <c:v>4.4491000000000003E-2</c:v>
                </c:pt>
                <c:pt idx="167020">
                  <c:v>4.4491999999999997E-2</c:v>
                </c:pt>
                <c:pt idx="167021">
                  <c:v>4.4491999999999997E-2</c:v>
                </c:pt>
                <c:pt idx="167022">
                  <c:v>4.4492999999999998E-2</c:v>
                </c:pt>
                <c:pt idx="167023">
                  <c:v>4.4492999999999998E-2</c:v>
                </c:pt>
                <c:pt idx="167024">
                  <c:v>4.4492999999999998E-2</c:v>
                </c:pt>
                <c:pt idx="167025">
                  <c:v>4.4493999999999999E-2</c:v>
                </c:pt>
                <c:pt idx="167026">
                  <c:v>4.4493999999999999E-2</c:v>
                </c:pt>
                <c:pt idx="167027">
                  <c:v>4.4495E-2</c:v>
                </c:pt>
                <c:pt idx="167028">
                  <c:v>4.4495E-2</c:v>
                </c:pt>
                <c:pt idx="167029">
                  <c:v>4.4496000000000001E-2</c:v>
                </c:pt>
                <c:pt idx="167030">
                  <c:v>4.4497000000000002E-2</c:v>
                </c:pt>
                <c:pt idx="167031">
                  <c:v>4.4497000000000002E-2</c:v>
                </c:pt>
                <c:pt idx="167032">
                  <c:v>4.4498000000000003E-2</c:v>
                </c:pt>
                <c:pt idx="167033">
                  <c:v>4.4498999999999997E-2</c:v>
                </c:pt>
                <c:pt idx="167034">
                  <c:v>4.4499999999999998E-2</c:v>
                </c:pt>
                <c:pt idx="167035">
                  <c:v>4.4499999999999998E-2</c:v>
                </c:pt>
                <c:pt idx="167036">
                  <c:v>4.4500999999999999E-2</c:v>
                </c:pt>
                <c:pt idx="167037">
                  <c:v>4.4502E-2</c:v>
                </c:pt>
                <c:pt idx="167038">
                  <c:v>4.4503000000000001E-2</c:v>
                </c:pt>
                <c:pt idx="167039">
                  <c:v>4.4503000000000001E-2</c:v>
                </c:pt>
                <c:pt idx="167040">
                  <c:v>4.4504000000000002E-2</c:v>
                </c:pt>
                <c:pt idx="167041">
                  <c:v>4.4505000000000003E-2</c:v>
                </c:pt>
                <c:pt idx="167042">
                  <c:v>4.4505999999999997E-2</c:v>
                </c:pt>
                <c:pt idx="167043">
                  <c:v>4.4506999999999998E-2</c:v>
                </c:pt>
                <c:pt idx="167044">
                  <c:v>4.4507999999999999E-2</c:v>
                </c:pt>
                <c:pt idx="167045">
                  <c:v>4.4510000000000001E-2</c:v>
                </c:pt>
                <c:pt idx="167046">
                  <c:v>4.4511000000000002E-2</c:v>
                </c:pt>
                <c:pt idx="167047">
                  <c:v>4.4512000000000003E-2</c:v>
                </c:pt>
                <c:pt idx="167048">
                  <c:v>4.4512999999999997E-2</c:v>
                </c:pt>
                <c:pt idx="167049">
                  <c:v>4.4513999999999998E-2</c:v>
                </c:pt>
                <c:pt idx="167050">
                  <c:v>4.4514999999999999E-2</c:v>
                </c:pt>
                <c:pt idx="167051">
                  <c:v>4.4516E-2</c:v>
                </c:pt>
                <c:pt idx="167052">
                  <c:v>4.4517000000000001E-2</c:v>
                </c:pt>
                <c:pt idx="167053">
                  <c:v>4.4519000000000003E-2</c:v>
                </c:pt>
                <c:pt idx="167054">
                  <c:v>4.4519999999999997E-2</c:v>
                </c:pt>
                <c:pt idx="167055">
                  <c:v>4.4520999999999998E-2</c:v>
                </c:pt>
                <c:pt idx="167056">
                  <c:v>4.4523E-2</c:v>
                </c:pt>
                <c:pt idx="167057">
                  <c:v>4.4524000000000001E-2</c:v>
                </c:pt>
                <c:pt idx="167058">
                  <c:v>4.4525000000000002E-2</c:v>
                </c:pt>
                <c:pt idx="167059">
                  <c:v>4.4526999999999997E-2</c:v>
                </c:pt>
                <c:pt idx="167060">
                  <c:v>4.4527999999999998E-2</c:v>
                </c:pt>
                <c:pt idx="167061">
                  <c:v>4.4528999999999999E-2</c:v>
                </c:pt>
                <c:pt idx="167062">
                  <c:v>4.4531000000000001E-2</c:v>
                </c:pt>
                <c:pt idx="167063">
                  <c:v>4.4532000000000002E-2</c:v>
                </c:pt>
                <c:pt idx="167064">
                  <c:v>4.4533999999999997E-2</c:v>
                </c:pt>
                <c:pt idx="167065">
                  <c:v>4.4534999999999998E-2</c:v>
                </c:pt>
                <c:pt idx="167066">
                  <c:v>4.4535999999999999E-2</c:v>
                </c:pt>
                <c:pt idx="167067">
                  <c:v>4.4538000000000001E-2</c:v>
                </c:pt>
                <c:pt idx="167068">
                  <c:v>4.4539000000000002E-2</c:v>
                </c:pt>
                <c:pt idx="167069">
                  <c:v>4.4540999999999997E-2</c:v>
                </c:pt>
                <c:pt idx="167070">
                  <c:v>4.4541999999999998E-2</c:v>
                </c:pt>
                <c:pt idx="167071">
                  <c:v>4.4542999999999999E-2</c:v>
                </c:pt>
                <c:pt idx="167072">
                  <c:v>4.4544E-2</c:v>
                </c:pt>
                <c:pt idx="167073">
                  <c:v>4.4546000000000002E-2</c:v>
                </c:pt>
                <c:pt idx="167074">
                  <c:v>4.4547000000000003E-2</c:v>
                </c:pt>
                <c:pt idx="167075">
                  <c:v>4.4547999999999997E-2</c:v>
                </c:pt>
                <c:pt idx="167076">
                  <c:v>4.4548999999999998E-2</c:v>
                </c:pt>
                <c:pt idx="167077">
                  <c:v>4.4549999999999999E-2</c:v>
                </c:pt>
                <c:pt idx="167078">
                  <c:v>4.4551E-2</c:v>
                </c:pt>
                <c:pt idx="167079">
                  <c:v>4.4553000000000002E-2</c:v>
                </c:pt>
                <c:pt idx="167080">
                  <c:v>4.4553000000000002E-2</c:v>
                </c:pt>
                <c:pt idx="167081">
                  <c:v>4.4554000000000003E-2</c:v>
                </c:pt>
                <c:pt idx="167082">
                  <c:v>4.4554999999999997E-2</c:v>
                </c:pt>
                <c:pt idx="167083">
                  <c:v>4.4555999999999998E-2</c:v>
                </c:pt>
                <c:pt idx="167084">
                  <c:v>4.4555999999999998E-2</c:v>
                </c:pt>
                <c:pt idx="167085">
                  <c:v>4.4556999999999999E-2</c:v>
                </c:pt>
                <c:pt idx="167086">
                  <c:v>4.4556999999999999E-2</c:v>
                </c:pt>
                <c:pt idx="167087">
                  <c:v>4.4558E-2</c:v>
                </c:pt>
                <c:pt idx="167088">
                  <c:v>4.4558E-2</c:v>
                </c:pt>
                <c:pt idx="167089">
                  <c:v>4.4559000000000001E-2</c:v>
                </c:pt>
                <c:pt idx="167090">
                  <c:v>4.4559000000000001E-2</c:v>
                </c:pt>
                <c:pt idx="167091">
                  <c:v>4.4559000000000001E-2</c:v>
                </c:pt>
                <c:pt idx="167092">
                  <c:v>4.4559000000000001E-2</c:v>
                </c:pt>
                <c:pt idx="167093">
                  <c:v>4.4559000000000001E-2</c:v>
                </c:pt>
                <c:pt idx="167094">
                  <c:v>4.4559000000000001E-2</c:v>
                </c:pt>
                <c:pt idx="167095">
                  <c:v>4.4559000000000001E-2</c:v>
                </c:pt>
                <c:pt idx="167096">
                  <c:v>4.4558E-2</c:v>
                </c:pt>
                <c:pt idx="167097">
                  <c:v>4.4558E-2</c:v>
                </c:pt>
                <c:pt idx="167098">
                  <c:v>4.4556999999999999E-2</c:v>
                </c:pt>
                <c:pt idx="167099">
                  <c:v>4.4556999999999999E-2</c:v>
                </c:pt>
                <c:pt idx="167100">
                  <c:v>4.4555999999999998E-2</c:v>
                </c:pt>
                <c:pt idx="167101">
                  <c:v>4.4555999999999998E-2</c:v>
                </c:pt>
                <c:pt idx="167102">
                  <c:v>4.4554999999999997E-2</c:v>
                </c:pt>
                <c:pt idx="167103">
                  <c:v>4.4554000000000003E-2</c:v>
                </c:pt>
                <c:pt idx="167104">
                  <c:v>4.4554000000000003E-2</c:v>
                </c:pt>
                <c:pt idx="167105">
                  <c:v>4.4553000000000002E-2</c:v>
                </c:pt>
                <c:pt idx="167106">
                  <c:v>4.4552000000000001E-2</c:v>
                </c:pt>
                <c:pt idx="167107">
                  <c:v>4.4549999999999999E-2</c:v>
                </c:pt>
                <c:pt idx="167108">
                  <c:v>4.4548999999999998E-2</c:v>
                </c:pt>
                <c:pt idx="167109">
                  <c:v>4.4547999999999997E-2</c:v>
                </c:pt>
                <c:pt idx="167110">
                  <c:v>4.4547000000000003E-2</c:v>
                </c:pt>
                <c:pt idx="167111">
                  <c:v>4.4546000000000002E-2</c:v>
                </c:pt>
                <c:pt idx="167112">
                  <c:v>4.4545000000000001E-2</c:v>
                </c:pt>
                <c:pt idx="167113">
                  <c:v>4.4542999999999999E-2</c:v>
                </c:pt>
                <c:pt idx="167114">
                  <c:v>4.4541999999999998E-2</c:v>
                </c:pt>
                <c:pt idx="167115">
                  <c:v>4.4540999999999997E-2</c:v>
                </c:pt>
                <c:pt idx="167116">
                  <c:v>4.4539000000000002E-2</c:v>
                </c:pt>
                <c:pt idx="167117">
                  <c:v>4.4538000000000001E-2</c:v>
                </c:pt>
                <c:pt idx="167118">
                  <c:v>4.4537E-2</c:v>
                </c:pt>
                <c:pt idx="167119">
                  <c:v>4.4534999999999998E-2</c:v>
                </c:pt>
                <c:pt idx="167120">
                  <c:v>4.4533999999999997E-2</c:v>
                </c:pt>
                <c:pt idx="167121">
                  <c:v>4.4532000000000002E-2</c:v>
                </c:pt>
                <c:pt idx="167122">
                  <c:v>4.4531000000000001E-2</c:v>
                </c:pt>
                <c:pt idx="167123">
                  <c:v>4.4528999999999999E-2</c:v>
                </c:pt>
                <c:pt idx="167124">
                  <c:v>4.4527999999999998E-2</c:v>
                </c:pt>
                <c:pt idx="167125">
                  <c:v>4.4526999999999997E-2</c:v>
                </c:pt>
                <c:pt idx="167126">
                  <c:v>4.4525000000000002E-2</c:v>
                </c:pt>
                <c:pt idx="167127">
                  <c:v>4.4524000000000001E-2</c:v>
                </c:pt>
                <c:pt idx="167128">
                  <c:v>4.4523E-2</c:v>
                </c:pt>
                <c:pt idx="167129">
                  <c:v>4.4520999999999998E-2</c:v>
                </c:pt>
                <c:pt idx="167130">
                  <c:v>4.4519999999999997E-2</c:v>
                </c:pt>
                <c:pt idx="167131">
                  <c:v>4.4519000000000003E-2</c:v>
                </c:pt>
                <c:pt idx="167132">
                  <c:v>4.4518000000000002E-2</c:v>
                </c:pt>
                <c:pt idx="167133">
                  <c:v>4.4516E-2</c:v>
                </c:pt>
                <c:pt idx="167134">
                  <c:v>4.4514999999999999E-2</c:v>
                </c:pt>
                <c:pt idx="167135">
                  <c:v>4.4513999999999998E-2</c:v>
                </c:pt>
                <c:pt idx="167136">
                  <c:v>4.4512999999999997E-2</c:v>
                </c:pt>
                <c:pt idx="167137">
                  <c:v>4.4512000000000003E-2</c:v>
                </c:pt>
                <c:pt idx="167138">
                  <c:v>4.4511000000000002E-2</c:v>
                </c:pt>
                <c:pt idx="167139">
                  <c:v>4.4510000000000001E-2</c:v>
                </c:pt>
                <c:pt idx="167140">
                  <c:v>4.4509E-2</c:v>
                </c:pt>
                <c:pt idx="167141">
                  <c:v>4.4509E-2</c:v>
                </c:pt>
                <c:pt idx="167142">
                  <c:v>4.4507999999999999E-2</c:v>
                </c:pt>
                <c:pt idx="167143">
                  <c:v>4.4506999999999998E-2</c:v>
                </c:pt>
                <c:pt idx="167144">
                  <c:v>4.4505999999999997E-2</c:v>
                </c:pt>
                <c:pt idx="167145">
                  <c:v>4.4505999999999997E-2</c:v>
                </c:pt>
                <c:pt idx="167146">
                  <c:v>4.4505000000000003E-2</c:v>
                </c:pt>
                <c:pt idx="167147">
                  <c:v>4.4505000000000003E-2</c:v>
                </c:pt>
                <c:pt idx="167148">
                  <c:v>4.4504000000000002E-2</c:v>
                </c:pt>
                <c:pt idx="167149">
                  <c:v>4.4504000000000002E-2</c:v>
                </c:pt>
                <c:pt idx="167150">
                  <c:v>4.4504000000000002E-2</c:v>
                </c:pt>
                <c:pt idx="167151">
                  <c:v>4.4504000000000002E-2</c:v>
                </c:pt>
                <c:pt idx="167152">
                  <c:v>4.4503000000000001E-2</c:v>
                </c:pt>
                <c:pt idx="167153">
                  <c:v>4.4503000000000001E-2</c:v>
                </c:pt>
                <c:pt idx="167154">
                  <c:v>4.4503000000000001E-2</c:v>
                </c:pt>
                <c:pt idx="167155">
                  <c:v>4.4503000000000001E-2</c:v>
                </c:pt>
                <c:pt idx="167156">
                  <c:v>4.4503000000000001E-2</c:v>
                </c:pt>
                <c:pt idx="167157">
                  <c:v>4.4503000000000001E-2</c:v>
                </c:pt>
                <c:pt idx="167158">
                  <c:v>4.4504000000000002E-2</c:v>
                </c:pt>
                <c:pt idx="167159">
                  <c:v>4.4504000000000002E-2</c:v>
                </c:pt>
                <c:pt idx="167160">
                  <c:v>4.4505000000000003E-2</c:v>
                </c:pt>
                <c:pt idx="167161">
                  <c:v>4.4505000000000003E-2</c:v>
                </c:pt>
                <c:pt idx="167162">
                  <c:v>4.4505999999999997E-2</c:v>
                </c:pt>
                <c:pt idx="167163">
                  <c:v>4.4505999999999997E-2</c:v>
                </c:pt>
                <c:pt idx="167164">
                  <c:v>4.4506999999999998E-2</c:v>
                </c:pt>
                <c:pt idx="167165">
                  <c:v>4.4506999999999998E-2</c:v>
                </c:pt>
                <c:pt idx="167166">
                  <c:v>4.4507999999999999E-2</c:v>
                </c:pt>
                <c:pt idx="167167">
                  <c:v>4.4509E-2</c:v>
                </c:pt>
                <c:pt idx="167168">
                  <c:v>4.4509E-2</c:v>
                </c:pt>
                <c:pt idx="167169">
                  <c:v>4.4510000000000001E-2</c:v>
                </c:pt>
                <c:pt idx="167170">
                  <c:v>4.4511000000000002E-2</c:v>
                </c:pt>
                <c:pt idx="167171">
                  <c:v>4.4512000000000003E-2</c:v>
                </c:pt>
                <c:pt idx="167172">
                  <c:v>4.4512999999999997E-2</c:v>
                </c:pt>
                <c:pt idx="167173">
                  <c:v>4.4513999999999998E-2</c:v>
                </c:pt>
                <c:pt idx="167174">
                  <c:v>4.4516E-2</c:v>
                </c:pt>
                <c:pt idx="167175">
                  <c:v>4.4517000000000001E-2</c:v>
                </c:pt>
                <c:pt idx="167176">
                  <c:v>4.4518000000000002E-2</c:v>
                </c:pt>
                <c:pt idx="167177">
                  <c:v>4.4519000000000003E-2</c:v>
                </c:pt>
                <c:pt idx="167178">
                  <c:v>4.4519999999999997E-2</c:v>
                </c:pt>
                <c:pt idx="167179">
                  <c:v>4.4520999999999998E-2</c:v>
                </c:pt>
                <c:pt idx="167180">
                  <c:v>4.4521999999999999E-2</c:v>
                </c:pt>
                <c:pt idx="167181">
                  <c:v>4.4523E-2</c:v>
                </c:pt>
                <c:pt idx="167182">
                  <c:v>4.4525000000000002E-2</c:v>
                </c:pt>
                <c:pt idx="167183">
                  <c:v>4.4526000000000003E-2</c:v>
                </c:pt>
                <c:pt idx="167184">
                  <c:v>4.4526999999999997E-2</c:v>
                </c:pt>
                <c:pt idx="167185">
                  <c:v>4.4528999999999999E-2</c:v>
                </c:pt>
                <c:pt idx="167186">
                  <c:v>4.453E-2</c:v>
                </c:pt>
                <c:pt idx="167187">
                  <c:v>4.4531000000000001E-2</c:v>
                </c:pt>
                <c:pt idx="167188">
                  <c:v>4.4532000000000002E-2</c:v>
                </c:pt>
                <c:pt idx="167189">
                  <c:v>4.4533000000000003E-2</c:v>
                </c:pt>
                <c:pt idx="167190">
                  <c:v>4.4533999999999997E-2</c:v>
                </c:pt>
                <c:pt idx="167191">
                  <c:v>4.4534999999999998E-2</c:v>
                </c:pt>
                <c:pt idx="167192">
                  <c:v>4.4537E-2</c:v>
                </c:pt>
                <c:pt idx="167193">
                  <c:v>4.4538000000000001E-2</c:v>
                </c:pt>
                <c:pt idx="167194">
                  <c:v>4.4539000000000002E-2</c:v>
                </c:pt>
                <c:pt idx="167195">
                  <c:v>4.4540000000000003E-2</c:v>
                </c:pt>
                <c:pt idx="167196">
                  <c:v>4.4540999999999997E-2</c:v>
                </c:pt>
                <c:pt idx="167197">
                  <c:v>4.4541999999999998E-2</c:v>
                </c:pt>
                <c:pt idx="167198">
                  <c:v>4.4544E-2</c:v>
                </c:pt>
                <c:pt idx="167199">
                  <c:v>4.4545000000000001E-2</c:v>
                </c:pt>
                <c:pt idx="167200">
                  <c:v>4.4546000000000002E-2</c:v>
                </c:pt>
                <c:pt idx="167201">
                  <c:v>4.4546000000000002E-2</c:v>
                </c:pt>
                <c:pt idx="167202">
                  <c:v>4.4547000000000003E-2</c:v>
                </c:pt>
                <c:pt idx="167203">
                  <c:v>4.4547999999999997E-2</c:v>
                </c:pt>
                <c:pt idx="167204">
                  <c:v>4.4548999999999998E-2</c:v>
                </c:pt>
                <c:pt idx="167205">
                  <c:v>4.4549999999999999E-2</c:v>
                </c:pt>
                <c:pt idx="167206">
                  <c:v>4.4551E-2</c:v>
                </c:pt>
                <c:pt idx="167207">
                  <c:v>4.4552000000000001E-2</c:v>
                </c:pt>
                <c:pt idx="167208">
                  <c:v>4.4553000000000002E-2</c:v>
                </c:pt>
                <c:pt idx="167209">
                  <c:v>4.4554000000000003E-2</c:v>
                </c:pt>
                <c:pt idx="167210">
                  <c:v>4.4554999999999997E-2</c:v>
                </c:pt>
                <c:pt idx="167211">
                  <c:v>4.4555999999999998E-2</c:v>
                </c:pt>
                <c:pt idx="167212">
                  <c:v>4.4556999999999999E-2</c:v>
                </c:pt>
                <c:pt idx="167213">
                  <c:v>4.4556999999999999E-2</c:v>
                </c:pt>
                <c:pt idx="167214">
                  <c:v>4.4558E-2</c:v>
                </c:pt>
                <c:pt idx="167215">
                  <c:v>4.4559000000000001E-2</c:v>
                </c:pt>
                <c:pt idx="167216">
                  <c:v>4.4560000000000002E-2</c:v>
                </c:pt>
                <c:pt idx="167217">
                  <c:v>4.4561000000000003E-2</c:v>
                </c:pt>
                <c:pt idx="167218">
                  <c:v>4.4561999999999997E-2</c:v>
                </c:pt>
                <c:pt idx="167219">
                  <c:v>4.4562999999999998E-2</c:v>
                </c:pt>
                <c:pt idx="167220">
                  <c:v>4.4563999999999999E-2</c:v>
                </c:pt>
                <c:pt idx="167221">
                  <c:v>4.4563999999999999E-2</c:v>
                </c:pt>
                <c:pt idx="167222">
                  <c:v>4.4565E-2</c:v>
                </c:pt>
                <c:pt idx="167223">
                  <c:v>4.4566000000000001E-2</c:v>
                </c:pt>
                <c:pt idx="167224">
                  <c:v>4.4567000000000002E-2</c:v>
                </c:pt>
                <c:pt idx="167225">
                  <c:v>4.4568000000000003E-2</c:v>
                </c:pt>
                <c:pt idx="167226">
                  <c:v>4.4568999999999998E-2</c:v>
                </c:pt>
                <c:pt idx="167227">
                  <c:v>4.4569999999999999E-2</c:v>
                </c:pt>
                <c:pt idx="167228">
                  <c:v>4.4571E-2</c:v>
                </c:pt>
                <c:pt idx="167229">
                  <c:v>4.4572000000000001E-2</c:v>
                </c:pt>
                <c:pt idx="167230">
                  <c:v>4.4573000000000002E-2</c:v>
                </c:pt>
                <c:pt idx="167231">
                  <c:v>4.4574999999999997E-2</c:v>
                </c:pt>
                <c:pt idx="167232">
                  <c:v>4.4575999999999998E-2</c:v>
                </c:pt>
                <c:pt idx="167233">
                  <c:v>4.4576999999999999E-2</c:v>
                </c:pt>
                <c:pt idx="167234">
                  <c:v>4.4578E-2</c:v>
                </c:pt>
                <c:pt idx="167235">
                  <c:v>4.4579000000000001E-2</c:v>
                </c:pt>
                <c:pt idx="167236">
                  <c:v>4.4581000000000003E-2</c:v>
                </c:pt>
                <c:pt idx="167237">
                  <c:v>4.4581999999999997E-2</c:v>
                </c:pt>
                <c:pt idx="167238">
                  <c:v>4.4582999999999998E-2</c:v>
                </c:pt>
                <c:pt idx="167239">
                  <c:v>4.4585E-2</c:v>
                </c:pt>
                <c:pt idx="167240">
                  <c:v>4.4586000000000001E-2</c:v>
                </c:pt>
                <c:pt idx="167241">
                  <c:v>4.4588000000000003E-2</c:v>
                </c:pt>
                <c:pt idx="167242">
                  <c:v>4.4588999999999997E-2</c:v>
                </c:pt>
                <c:pt idx="167243">
                  <c:v>4.4590999999999999E-2</c:v>
                </c:pt>
                <c:pt idx="167244">
                  <c:v>4.4593000000000001E-2</c:v>
                </c:pt>
                <c:pt idx="167245">
                  <c:v>4.4595000000000003E-2</c:v>
                </c:pt>
                <c:pt idx="167246">
                  <c:v>4.4595999999999997E-2</c:v>
                </c:pt>
                <c:pt idx="167247">
                  <c:v>4.4597999999999999E-2</c:v>
                </c:pt>
                <c:pt idx="167248">
                  <c:v>4.4600000000000001E-2</c:v>
                </c:pt>
                <c:pt idx="167249">
                  <c:v>4.4601000000000002E-2</c:v>
                </c:pt>
                <c:pt idx="167250">
                  <c:v>4.4602999999999997E-2</c:v>
                </c:pt>
                <c:pt idx="167251">
                  <c:v>4.4604999999999999E-2</c:v>
                </c:pt>
                <c:pt idx="167252">
                  <c:v>4.4607000000000001E-2</c:v>
                </c:pt>
                <c:pt idx="167253">
                  <c:v>4.4609000000000003E-2</c:v>
                </c:pt>
                <c:pt idx="167254">
                  <c:v>4.4610999999999998E-2</c:v>
                </c:pt>
                <c:pt idx="167255">
                  <c:v>4.4613E-2</c:v>
                </c:pt>
                <c:pt idx="167256">
                  <c:v>4.4615000000000002E-2</c:v>
                </c:pt>
                <c:pt idx="167257">
                  <c:v>4.4617999999999998E-2</c:v>
                </c:pt>
                <c:pt idx="167258">
                  <c:v>4.462E-2</c:v>
                </c:pt>
                <c:pt idx="167259">
                  <c:v>4.4622000000000002E-2</c:v>
                </c:pt>
                <c:pt idx="167260">
                  <c:v>4.4623999999999997E-2</c:v>
                </c:pt>
                <c:pt idx="167261">
                  <c:v>4.4625999999999999E-2</c:v>
                </c:pt>
                <c:pt idx="167262">
                  <c:v>4.4628000000000001E-2</c:v>
                </c:pt>
                <c:pt idx="167263">
                  <c:v>4.4630000000000003E-2</c:v>
                </c:pt>
                <c:pt idx="167264">
                  <c:v>4.4631999999999998E-2</c:v>
                </c:pt>
                <c:pt idx="167265">
                  <c:v>4.4635000000000001E-2</c:v>
                </c:pt>
                <c:pt idx="167266">
                  <c:v>4.4637000000000003E-2</c:v>
                </c:pt>
                <c:pt idx="167267">
                  <c:v>4.4638999999999998E-2</c:v>
                </c:pt>
                <c:pt idx="167268">
                  <c:v>4.4642000000000001E-2</c:v>
                </c:pt>
                <c:pt idx="167269">
                  <c:v>4.4644000000000003E-2</c:v>
                </c:pt>
                <c:pt idx="167270">
                  <c:v>4.4645999999999998E-2</c:v>
                </c:pt>
                <c:pt idx="167271">
                  <c:v>4.4648E-2</c:v>
                </c:pt>
                <c:pt idx="167272">
                  <c:v>4.4650000000000002E-2</c:v>
                </c:pt>
                <c:pt idx="167273">
                  <c:v>4.4651999999999997E-2</c:v>
                </c:pt>
                <c:pt idx="167274">
                  <c:v>4.4653999999999999E-2</c:v>
                </c:pt>
                <c:pt idx="167275">
                  <c:v>4.4657000000000002E-2</c:v>
                </c:pt>
                <c:pt idx="167276">
                  <c:v>4.4658999999999997E-2</c:v>
                </c:pt>
                <c:pt idx="167277">
                  <c:v>4.4660999999999999E-2</c:v>
                </c:pt>
                <c:pt idx="167278">
                  <c:v>4.4663000000000001E-2</c:v>
                </c:pt>
                <c:pt idx="167279">
                  <c:v>4.4665000000000003E-2</c:v>
                </c:pt>
                <c:pt idx="167280">
                  <c:v>4.4666999999999998E-2</c:v>
                </c:pt>
                <c:pt idx="167281">
                  <c:v>4.4669E-2</c:v>
                </c:pt>
                <c:pt idx="167282">
                  <c:v>4.4671000000000002E-2</c:v>
                </c:pt>
                <c:pt idx="167283">
                  <c:v>4.4672999999999997E-2</c:v>
                </c:pt>
                <c:pt idx="167284">
                  <c:v>4.4673999999999998E-2</c:v>
                </c:pt>
                <c:pt idx="167285">
                  <c:v>4.4676E-2</c:v>
                </c:pt>
                <c:pt idx="167286">
                  <c:v>4.4678000000000002E-2</c:v>
                </c:pt>
                <c:pt idx="167287">
                  <c:v>4.4679999999999997E-2</c:v>
                </c:pt>
                <c:pt idx="167288">
                  <c:v>4.4680999999999998E-2</c:v>
                </c:pt>
                <c:pt idx="167289">
                  <c:v>4.4683E-2</c:v>
                </c:pt>
                <c:pt idx="167290">
                  <c:v>4.4684000000000001E-2</c:v>
                </c:pt>
                <c:pt idx="167291">
                  <c:v>4.4685999999999997E-2</c:v>
                </c:pt>
                <c:pt idx="167292">
                  <c:v>4.4686999999999998E-2</c:v>
                </c:pt>
                <c:pt idx="167293">
                  <c:v>4.4687999999999999E-2</c:v>
                </c:pt>
                <c:pt idx="167294">
                  <c:v>4.4690000000000001E-2</c:v>
                </c:pt>
                <c:pt idx="167295">
                  <c:v>4.4691000000000002E-2</c:v>
                </c:pt>
                <c:pt idx="167296">
                  <c:v>4.4692000000000003E-2</c:v>
                </c:pt>
                <c:pt idx="167297">
                  <c:v>4.4692999999999997E-2</c:v>
                </c:pt>
                <c:pt idx="167298">
                  <c:v>4.4693999999999998E-2</c:v>
                </c:pt>
                <c:pt idx="167299">
                  <c:v>4.4694999999999999E-2</c:v>
                </c:pt>
                <c:pt idx="167300">
                  <c:v>4.4696E-2</c:v>
                </c:pt>
                <c:pt idx="167301">
                  <c:v>4.4696E-2</c:v>
                </c:pt>
                <c:pt idx="167302">
                  <c:v>4.4697000000000001E-2</c:v>
                </c:pt>
                <c:pt idx="167303">
                  <c:v>4.4698000000000002E-2</c:v>
                </c:pt>
                <c:pt idx="167304">
                  <c:v>4.4699000000000003E-2</c:v>
                </c:pt>
                <c:pt idx="167305">
                  <c:v>4.4699000000000003E-2</c:v>
                </c:pt>
                <c:pt idx="167306">
                  <c:v>4.4699000000000003E-2</c:v>
                </c:pt>
                <c:pt idx="167307">
                  <c:v>4.4699999999999997E-2</c:v>
                </c:pt>
                <c:pt idx="167308">
                  <c:v>4.4699999999999997E-2</c:v>
                </c:pt>
                <c:pt idx="167309">
                  <c:v>4.4699999999999997E-2</c:v>
                </c:pt>
                <c:pt idx="167310">
                  <c:v>4.4700999999999998E-2</c:v>
                </c:pt>
                <c:pt idx="167311">
                  <c:v>4.4700999999999998E-2</c:v>
                </c:pt>
                <c:pt idx="167312">
                  <c:v>4.4700999999999998E-2</c:v>
                </c:pt>
                <c:pt idx="167313">
                  <c:v>4.4700999999999998E-2</c:v>
                </c:pt>
                <c:pt idx="167314">
                  <c:v>4.4700999999999998E-2</c:v>
                </c:pt>
                <c:pt idx="167315">
                  <c:v>4.4700999999999998E-2</c:v>
                </c:pt>
                <c:pt idx="167316">
                  <c:v>4.4700999999999998E-2</c:v>
                </c:pt>
                <c:pt idx="167317">
                  <c:v>4.4700999999999998E-2</c:v>
                </c:pt>
                <c:pt idx="167318">
                  <c:v>4.4700999999999998E-2</c:v>
                </c:pt>
                <c:pt idx="167319">
                  <c:v>4.4700999999999998E-2</c:v>
                </c:pt>
                <c:pt idx="167320">
                  <c:v>4.4699999999999997E-2</c:v>
                </c:pt>
                <c:pt idx="167321">
                  <c:v>4.4699999999999997E-2</c:v>
                </c:pt>
                <c:pt idx="167322">
                  <c:v>4.4699999999999997E-2</c:v>
                </c:pt>
                <c:pt idx="167323">
                  <c:v>4.4699000000000003E-2</c:v>
                </c:pt>
                <c:pt idx="167324">
                  <c:v>4.4699000000000003E-2</c:v>
                </c:pt>
                <c:pt idx="167325">
                  <c:v>4.4699000000000003E-2</c:v>
                </c:pt>
                <c:pt idx="167326">
                  <c:v>4.4699000000000003E-2</c:v>
                </c:pt>
                <c:pt idx="167327">
                  <c:v>4.4698000000000002E-2</c:v>
                </c:pt>
                <c:pt idx="167328">
                  <c:v>4.4698000000000002E-2</c:v>
                </c:pt>
                <c:pt idx="167329">
                  <c:v>4.4697000000000001E-2</c:v>
                </c:pt>
                <c:pt idx="167330">
                  <c:v>4.4697000000000001E-2</c:v>
                </c:pt>
                <c:pt idx="167331">
                  <c:v>4.4696E-2</c:v>
                </c:pt>
                <c:pt idx="167332">
                  <c:v>4.4696E-2</c:v>
                </c:pt>
                <c:pt idx="167333">
                  <c:v>4.4694999999999999E-2</c:v>
                </c:pt>
                <c:pt idx="167334">
                  <c:v>4.4694999999999999E-2</c:v>
                </c:pt>
                <c:pt idx="167335">
                  <c:v>4.4693999999999998E-2</c:v>
                </c:pt>
                <c:pt idx="167336">
                  <c:v>4.4693999999999998E-2</c:v>
                </c:pt>
                <c:pt idx="167337">
                  <c:v>4.4692999999999997E-2</c:v>
                </c:pt>
                <c:pt idx="167338">
                  <c:v>4.4692999999999997E-2</c:v>
                </c:pt>
                <c:pt idx="167339">
                  <c:v>4.4692000000000003E-2</c:v>
                </c:pt>
                <c:pt idx="167340">
                  <c:v>4.4692000000000003E-2</c:v>
                </c:pt>
                <c:pt idx="167341">
                  <c:v>4.4691000000000002E-2</c:v>
                </c:pt>
                <c:pt idx="167342">
                  <c:v>4.4691000000000002E-2</c:v>
                </c:pt>
                <c:pt idx="167343">
                  <c:v>4.4690000000000001E-2</c:v>
                </c:pt>
                <c:pt idx="167344">
                  <c:v>4.4690000000000001E-2</c:v>
                </c:pt>
                <c:pt idx="167345">
                  <c:v>4.4689E-2</c:v>
                </c:pt>
                <c:pt idx="167346">
                  <c:v>4.4689E-2</c:v>
                </c:pt>
                <c:pt idx="167347">
                  <c:v>4.4687999999999999E-2</c:v>
                </c:pt>
                <c:pt idx="167348">
                  <c:v>4.4687999999999999E-2</c:v>
                </c:pt>
                <c:pt idx="167349">
                  <c:v>4.4687999999999999E-2</c:v>
                </c:pt>
                <c:pt idx="167350">
                  <c:v>4.4686999999999998E-2</c:v>
                </c:pt>
                <c:pt idx="167351">
                  <c:v>4.4686999999999998E-2</c:v>
                </c:pt>
                <c:pt idx="167352">
                  <c:v>4.4685999999999997E-2</c:v>
                </c:pt>
                <c:pt idx="167353">
                  <c:v>4.4685999999999997E-2</c:v>
                </c:pt>
                <c:pt idx="167354">
                  <c:v>4.4685000000000002E-2</c:v>
                </c:pt>
                <c:pt idx="167355">
                  <c:v>4.4685000000000002E-2</c:v>
                </c:pt>
                <c:pt idx="167356">
                  <c:v>4.4685000000000002E-2</c:v>
                </c:pt>
                <c:pt idx="167357">
                  <c:v>4.4684000000000001E-2</c:v>
                </c:pt>
                <c:pt idx="167358">
                  <c:v>4.4684000000000001E-2</c:v>
                </c:pt>
                <c:pt idx="167359">
                  <c:v>4.4684000000000001E-2</c:v>
                </c:pt>
                <c:pt idx="167360">
                  <c:v>4.4683E-2</c:v>
                </c:pt>
                <c:pt idx="167361">
                  <c:v>4.4683E-2</c:v>
                </c:pt>
                <c:pt idx="167362">
                  <c:v>4.4683E-2</c:v>
                </c:pt>
                <c:pt idx="167363">
                  <c:v>4.4681999999999999E-2</c:v>
                </c:pt>
                <c:pt idx="167364">
                  <c:v>4.4681999999999999E-2</c:v>
                </c:pt>
                <c:pt idx="167365">
                  <c:v>4.4681999999999999E-2</c:v>
                </c:pt>
                <c:pt idx="167366">
                  <c:v>4.4681999999999999E-2</c:v>
                </c:pt>
                <c:pt idx="167367">
                  <c:v>4.4680999999999998E-2</c:v>
                </c:pt>
                <c:pt idx="167368">
                  <c:v>4.4680999999999998E-2</c:v>
                </c:pt>
                <c:pt idx="167369">
                  <c:v>4.4680999999999998E-2</c:v>
                </c:pt>
                <c:pt idx="167370">
                  <c:v>4.4680999999999998E-2</c:v>
                </c:pt>
                <c:pt idx="167371">
                  <c:v>4.4680999999999998E-2</c:v>
                </c:pt>
                <c:pt idx="167372">
                  <c:v>4.4680999999999998E-2</c:v>
                </c:pt>
                <c:pt idx="167373">
                  <c:v>4.4680999999999998E-2</c:v>
                </c:pt>
                <c:pt idx="167374">
                  <c:v>4.4679999999999997E-2</c:v>
                </c:pt>
                <c:pt idx="167375">
                  <c:v>4.4679999999999997E-2</c:v>
                </c:pt>
                <c:pt idx="167376">
                  <c:v>4.4679999999999997E-2</c:v>
                </c:pt>
                <c:pt idx="167377">
                  <c:v>4.4679999999999997E-2</c:v>
                </c:pt>
                <c:pt idx="167378">
                  <c:v>4.4679999999999997E-2</c:v>
                </c:pt>
                <c:pt idx="167379">
                  <c:v>4.4679999999999997E-2</c:v>
                </c:pt>
                <c:pt idx="167380">
                  <c:v>4.4679999999999997E-2</c:v>
                </c:pt>
                <c:pt idx="167381">
                  <c:v>4.4679999999999997E-2</c:v>
                </c:pt>
                <c:pt idx="167382">
                  <c:v>4.4679999999999997E-2</c:v>
                </c:pt>
                <c:pt idx="167383">
                  <c:v>4.4679999999999997E-2</c:v>
                </c:pt>
                <c:pt idx="167384">
                  <c:v>4.4679999999999997E-2</c:v>
                </c:pt>
                <c:pt idx="167385">
                  <c:v>4.4679999999999997E-2</c:v>
                </c:pt>
                <c:pt idx="167386">
                  <c:v>4.4679999999999997E-2</c:v>
                </c:pt>
                <c:pt idx="167387">
                  <c:v>4.4679999999999997E-2</c:v>
                </c:pt>
                <c:pt idx="167388">
                  <c:v>4.4679999999999997E-2</c:v>
                </c:pt>
                <c:pt idx="167389">
                  <c:v>4.4679999999999997E-2</c:v>
                </c:pt>
                <c:pt idx="167390">
                  <c:v>4.4679999999999997E-2</c:v>
                </c:pt>
                <c:pt idx="167391">
                  <c:v>4.4679000000000003E-2</c:v>
                </c:pt>
                <c:pt idx="167392">
                  <c:v>4.4679000000000003E-2</c:v>
                </c:pt>
                <c:pt idx="167393">
                  <c:v>4.4679999999999997E-2</c:v>
                </c:pt>
                <c:pt idx="167394">
                  <c:v>4.4679999999999997E-2</c:v>
                </c:pt>
                <c:pt idx="167395">
                  <c:v>4.4679999999999997E-2</c:v>
                </c:pt>
                <c:pt idx="167396">
                  <c:v>4.4679999999999997E-2</c:v>
                </c:pt>
                <c:pt idx="167397">
                  <c:v>4.4679999999999997E-2</c:v>
                </c:pt>
                <c:pt idx="167398">
                  <c:v>4.4679999999999997E-2</c:v>
                </c:pt>
                <c:pt idx="167399">
                  <c:v>4.4679999999999997E-2</c:v>
                </c:pt>
                <c:pt idx="167400">
                  <c:v>4.4679999999999997E-2</c:v>
                </c:pt>
                <c:pt idx="167401">
                  <c:v>4.4679999999999997E-2</c:v>
                </c:pt>
                <c:pt idx="167402">
                  <c:v>4.4679999999999997E-2</c:v>
                </c:pt>
                <c:pt idx="167403">
                  <c:v>4.4679999999999997E-2</c:v>
                </c:pt>
                <c:pt idx="167404">
                  <c:v>4.4679999999999997E-2</c:v>
                </c:pt>
                <c:pt idx="167405">
                  <c:v>4.4679999999999997E-2</c:v>
                </c:pt>
                <c:pt idx="167406">
                  <c:v>4.4679999999999997E-2</c:v>
                </c:pt>
                <c:pt idx="167407">
                  <c:v>4.4680999999999998E-2</c:v>
                </c:pt>
                <c:pt idx="167408">
                  <c:v>4.4680999999999998E-2</c:v>
                </c:pt>
                <c:pt idx="167409">
                  <c:v>4.4680999999999998E-2</c:v>
                </c:pt>
                <c:pt idx="167410">
                  <c:v>4.4680999999999998E-2</c:v>
                </c:pt>
                <c:pt idx="167411">
                  <c:v>4.4681999999999999E-2</c:v>
                </c:pt>
                <c:pt idx="167412">
                  <c:v>4.4681999999999999E-2</c:v>
                </c:pt>
                <c:pt idx="167413">
                  <c:v>4.4681999999999999E-2</c:v>
                </c:pt>
                <c:pt idx="167414">
                  <c:v>4.4681999999999999E-2</c:v>
                </c:pt>
                <c:pt idx="167415">
                  <c:v>4.4683E-2</c:v>
                </c:pt>
                <c:pt idx="167416">
                  <c:v>4.4683E-2</c:v>
                </c:pt>
                <c:pt idx="167417">
                  <c:v>4.4684000000000001E-2</c:v>
                </c:pt>
                <c:pt idx="167418">
                  <c:v>4.4684000000000001E-2</c:v>
                </c:pt>
                <c:pt idx="167419">
                  <c:v>4.4685000000000002E-2</c:v>
                </c:pt>
                <c:pt idx="167420">
                  <c:v>4.4685000000000002E-2</c:v>
                </c:pt>
                <c:pt idx="167421">
                  <c:v>4.4685999999999997E-2</c:v>
                </c:pt>
                <c:pt idx="167422">
                  <c:v>4.4686999999999998E-2</c:v>
                </c:pt>
                <c:pt idx="167423">
                  <c:v>4.4686999999999998E-2</c:v>
                </c:pt>
                <c:pt idx="167424">
                  <c:v>4.4687999999999999E-2</c:v>
                </c:pt>
                <c:pt idx="167425">
                  <c:v>4.4689E-2</c:v>
                </c:pt>
                <c:pt idx="167426">
                  <c:v>4.4689E-2</c:v>
                </c:pt>
                <c:pt idx="167427">
                  <c:v>4.4690000000000001E-2</c:v>
                </c:pt>
                <c:pt idx="167428">
                  <c:v>4.4691000000000002E-2</c:v>
                </c:pt>
                <c:pt idx="167429">
                  <c:v>4.4692000000000003E-2</c:v>
                </c:pt>
                <c:pt idx="167430">
                  <c:v>4.4692999999999997E-2</c:v>
                </c:pt>
                <c:pt idx="167431">
                  <c:v>4.4693999999999998E-2</c:v>
                </c:pt>
                <c:pt idx="167432">
                  <c:v>4.4694999999999999E-2</c:v>
                </c:pt>
                <c:pt idx="167433">
                  <c:v>4.4696E-2</c:v>
                </c:pt>
                <c:pt idx="167434">
                  <c:v>4.4697000000000001E-2</c:v>
                </c:pt>
                <c:pt idx="167435">
                  <c:v>4.4698000000000002E-2</c:v>
                </c:pt>
                <c:pt idx="167436">
                  <c:v>4.4699000000000003E-2</c:v>
                </c:pt>
                <c:pt idx="167437">
                  <c:v>4.4699999999999997E-2</c:v>
                </c:pt>
                <c:pt idx="167438">
                  <c:v>4.4699999999999997E-2</c:v>
                </c:pt>
                <c:pt idx="167439">
                  <c:v>4.4700999999999998E-2</c:v>
                </c:pt>
                <c:pt idx="167440">
                  <c:v>4.4703E-2</c:v>
                </c:pt>
                <c:pt idx="167441">
                  <c:v>4.4704000000000001E-2</c:v>
                </c:pt>
                <c:pt idx="167442">
                  <c:v>4.4705000000000002E-2</c:v>
                </c:pt>
                <c:pt idx="167443">
                  <c:v>4.4706000000000003E-2</c:v>
                </c:pt>
                <c:pt idx="167444">
                  <c:v>4.4706999999999997E-2</c:v>
                </c:pt>
                <c:pt idx="167445">
                  <c:v>4.4707999999999998E-2</c:v>
                </c:pt>
                <c:pt idx="167446">
                  <c:v>4.4708999999999999E-2</c:v>
                </c:pt>
                <c:pt idx="167447">
                  <c:v>4.471E-2</c:v>
                </c:pt>
                <c:pt idx="167448">
                  <c:v>4.471E-2</c:v>
                </c:pt>
                <c:pt idx="167449">
                  <c:v>4.4711000000000001E-2</c:v>
                </c:pt>
                <c:pt idx="167450">
                  <c:v>4.4712000000000002E-2</c:v>
                </c:pt>
                <c:pt idx="167451">
                  <c:v>4.4713000000000003E-2</c:v>
                </c:pt>
                <c:pt idx="167452">
                  <c:v>4.4713999999999997E-2</c:v>
                </c:pt>
                <c:pt idx="167453">
                  <c:v>4.4714999999999998E-2</c:v>
                </c:pt>
                <c:pt idx="167454">
                  <c:v>4.4715999999999999E-2</c:v>
                </c:pt>
                <c:pt idx="167455">
                  <c:v>4.4715999999999999E-2</c:v>
                </c:pt>
                <c:pt idx="167456">
                  <c:v>4.4717E-2</c:v>
                </c:pt>
                <c:pt idx="167457">
                  <c:v>4.4718000000000001E-2</c:v>
                </c:pt>
                <c:pt idx="167458">
                  <c:v>4.4718000000000001E-2</c:v>
                </c:pt>
                <c:pt idx="167459">
                  <c:v>4.4719000000000002E-2</c:v>
                </c:pt>
                <c:pt idx="167460">
                  <c:v>4.4720000000000003E-2</c:v>
                </c:pt>
                <c:pt idx="167461">
                  <c:v>4.4720000000000003E-2</c:v>
                </c:pt>
                <c:pt idx="167462">
                  <c:v>4.4720999999999997E-2</c:v>
                </c:pt>
                <c:pt idx="167463">
                  <c:v>4.4720999999999997E-2</c:v>
                </c:pt>
                <c:pt idx="167464">
                  <c:v>4.4721999999999998E-2</c:v>
                </c:pt>
                <c:pt idx="167465">
                  <c:v>4.4721999999999998E-2</c:v>
                </c:pt>
                <c:pt idx="167466">
                  <c:v>4.4722999999999999E-2</c:v>
                </c:pt>
                <c:pt idx="167467">
                  <c:v>4.4722999999999999E-2</c:v>
                </c:pt>
                <c:pt idx="167468">
                  <c:v>4.4724E-2</c:v>
                </c:pt>
                <c:pt idx="167469">
                  <c:v>4.4724E-2</c:v>
                </c:pt>
                <c:pt idx="167470">
                  <c:v>4.4724E-2</c:v>
                </c:pt>
                <c:pt idx="167471">
                  <c:v>4.4725000000000001E-2</c:v>
                </c:pt>
                <c:pt idx="167472">
                  <c:v>4.4725000000000001E-2</c:v>
                </c:pt>
                <c:pt idx="167473">
                  <c:v>4.4725000000000001E-2</c:v>
                </c:pt>
                <c:pt idx="167474">
                  <c:v>4.4726000000000002E-2</c:v>
                </c:pt>
                <c:pt idx="167475">
                  <c:v>4.4726000000000002E-2</c:v>
                </c:pt>
                <c:pt idx="167476">
                  <c:v>4.4726000000000002E-2</c:v>
                </c:pt>
                <c:pt idx="167477">
                  <c:v>4.4727000000000003E-2</c:v>
                </c:pt>
                <c:pt idx="167478">
                  <c:v>4.4727000000000003E-2</c:v>
                </c:pt>
                <c:pt idx="167479">
                  <c:v>4.4727000000000003E-2</c:v>
                </c:pt>
                <c:pt idx="167480">
                  <c:v>4.4727999999999997E-2</c:v>
                </c:pt>
                <c:pt idx="167481">
                  <c:v>4.4727999999999997E-2</c:v>
                </c:pt>
                <c:pt idx="167482">
                  <c:v>4.4727999999999997E-2</c:v>
                </c:pt>
                <c:pt idx="167483">
                  <c:v>4.4727999999999997E-2</c:v>
                </c:pt>
                <c:pt idx="167484">
                  <c:v>4.4728999999999998E-2</c:v>
                </c:pt>
                <c:pt idx="167485">
                  <c:v>4.4728999999999998E-2</c:v>
                </c:pt>
                <c:pt idx="167486">
                  <c:v>4.4728999999999998E-2</c:v>
                </c:pt>
                <c:pt idx="167487">
                  <c:v>4.4728999999999998E-2</c:v>
                </c:pt>
                <c:pt idx="167488">
                  <c:v>4.4729999999999999E-2</c:v>
                </c:pt>
                <c:pt idx="167489">
                  <c:v>4.4729999999999999E-2</c:v>
                </c:pt>
                <c:pt idx="167490">
                  <c:v>4.4729999999999999E-2</c:v>
                </c:pt>
                <c:pt idx="167491">
                  <c:v>4.4729999999999999E-2</c:v>
                </c:pt>
                <c:pt idx="167492">
                  <c:v>4.4731E-2</c:v>
                </c:pt>
                <c:pt idx="167493">
                  <c:v>4.4731E-2</c:v>
                </c:pt>
                <c:pt idx="167494">
                  <c:v>4.4731E-2</c:v>
                </c:pt>
                <c:pt idx="167495">
                  <c:v>4.4731E-2</c:v>
                </c:pt>
                <c:pt idx="167496">
                  <c:v>4.4731E-2</c:v>
                </c:pt>
                <c:pt idx="167497">
                  <c:v>4.4731E-2</c:v>
                </c:pt>
                <c:pt idx="167498">
                  <c:v>4.4731E-2</c:v>
                </c:pt>
                <c:pt idx="167499">
                  <c:v>4.4731E-2</c:v>
                </c:pt>
                <c:pt idx="167500">
                  <c:v>4.4731E-2</c:v>
                </c:pt>
                <c:pt idx="167501">
                  <c:v>4.4731E-2</c:v>
                </c:pt>
                <c:pt idx="167502">
                  <c:v>4.4731E-2</c:v>
                </c:pt>
                <c:pt idx="167503">
                  <c:v>4.4731E-2</c:v>
                </c:pt>
                <c:pt idx="167504">
                  <c:v>4.4731E-2</c:v>
                </c:pt>
                <c:pt idx="167505">
                  <c:v>4.4731E-2</c:v>
                </c:pt>
                <c:pt idx="167506">
                  <c:v>4.4729999999999999E-2</c:v>
                </c:pt>
                <c:pt idx="167507">
                  <c:v>4.4729999999999999E-2</c:v>
                </c:pt>
                <c:pt idx="167508">
                  <c:v>4.4728999999999998E-2</c:v>
                </c:pt>
                <c:pt idx="167509">
                  <c:v>4.4728999999999998E-2</c:v>
                </c:pt>
                <c:pt idx="167510">
                  <c:v>4.4727999999999997E-2</c:v>
                </c:pt>
                <c:pt idx="167511">
                  <c:v>4.4727999999999997E-2</c:v>
                </c:pt>
                <c:pt idx="167512">
                  <c:v>4.4727000000000003E-2</c:v>
                </c:pt>
                <c:pt idx="167513">
                  <c:v>4.4726000000000002E-2</c:v>
                </c:pt>
                <c:pt idx="167514">
                  <c:v>4.4726000000000002E-2</c:v>
                </c:pt>
                <c:pt idx="167515">
                  <c:v>4.4725000000000001E-2</c:v>
                </c:pt>
                <c:pt idx="167516">
                  <c:v>4.4724E-2</c:v>
                </c:pt>
                <c:pt idx="167517">
                  <c:v>4.4722999999999999E-2</c:v>
                </c:pt>
                <c:pt idx="167518">
                  <c:v>4.4720999999999997E-2</c:v>
                </c:pt>
                <c:pt idx="167519">
                  <c:v>4.4720000000000003E-2</c:v>
                </c:pt>
                <c:pt idx="167520">
                  <c:v>4.4719000000000002E-2</c:v>
                </c:pt>
                <c:pt idx="167521">
                  <c:v>4.4717E-2</c:v>
                </c:pt>
                <c:pt idx="167522">
                  <c:v>4.4715999999999999E-2</c:v>
                </c:pt>
                <c:pt idx="167523">
                  <c:v>4.4713999999999997E-2</c:v>
                </c:pt>
                <c:pt idx="167524">
                  <c:v>4.4713000000000003E-2</c:v>
                </c:pt>
                <c:pt idx="167525">
                  <c:v>4.4711000000000001E-2</c:v>
                </c:pt>
                <c:pt idx="167526">
                  <c:v>4.471E-2</c:v>
                </c:pt>
                <c:pt idx="167527">
                  <c:v>4.4707999999999998E-2</c:v>
                </c:pt>
                <c:pt idx="167528">
                  <c:v>4.4706000000000003E-2</c:v>
                </c:pt>
                <c:pt idx="167529">
                  <c:v>4.4704000000000001E-2</c:v>
                </c:pt>
                <c:pt idx="167530">
                  <c:v>4.4701999999999999E-2</c:v>
                </c:pt>
                <c:pt idx="167531">
                  <c:v>4.4699999999999997E-2</c:v>
                </c:pt>
                <c:pt idx="167532">
                  <c:v>4.4698000000000002E-2</c:v>
                </c:pt>
                <c:pt idx="167533">
                  <c:v>4.4696E-2</c:v>
                </c:pt>
                <c:pt idx="167534">
                  <c:v>4.4693999999999998E-2</c:v>
                </c:pt>
                <c:pt idx="167535">
                  <c:v>4.4692000000000003E-2</c:v>
                </c:pt>
                <c:pt idx="167536">
                  <c:v>4.4690000000000001E-2</c:v>
                </c:pt>
                <c:pt idx="167537">
                  <c:v>4.4687999999999999E-2</c:v>
                </c:pt>
                <c:pt idx="167538">
                  <c:v>4.4685999999999997E-2</c:v>
                </c:pt>
                <c:pt idx="167539">
                  <c:v>4.4684000000000001E-2</c:v>
                </c:pt>
                <c:pt idx="167540">
                  <c:v>4.4681999999999999E-2</c:v>
                </c:pt>
                <c:pt idx="167541">
                  <c:v>4.4679999999999997E-2</c:v>
                </c:pt>
                <c:pt idx="167542">
                  <c:v>4.4678000000000002E-2</c:v>
                </c:pt>
                <c:pt idx="167543">
                  <c:v>4.4676E-2</c:v>
                </c:pt>
                <c:pt idx="167544">
                  <c:v>4.4673999999999998E-2</c:v>
                </c:pt>
                <c:pt idx="167545">
                  <c:v>4.4671000000000002E-2</c:v>
                </c:pt>
                <c:pt idx="167546">
                  <c:v>4.4670000000000001E-2</c:v>
                </c:pt>
                <c:pt idx="167547">
                  <c:v>4.4667999999999999E-2</c:v>
                </c:pt>
                <c:pt idx="167548">
                  <c:v>4.4665999999999997E-2</c:v>
                </c:pt>
                <c:pt idx="167549">
                  <c:v>4.4664000000000002E-2</c:v>
                </c:pt>
                <c:pt idx="167550">
                  <c:v>4.4662E-2</c:v>
                </c:pt>
                <c:pt idx="167551">
                  <c:v>4.4659999999999998E-2</c:v>
                </c:pt>
                <c:pt idx="167552">
                  <c:v>4.4658000000000003E-2</c:v>
                </c:pt>
                <c:pt idx="167553">
                  <c:v>4.4657000000000002E-2</c:v>
                </c:pt>
                <c:pt idx="167554">
                  <c:v>4.4655E-2</c:v>
                </c:pt>
                <c:pt idx="167555">
                  <c:v>4.4652999999999998E-2</c:v>
                </c:pt>
                <c:pt idx="167556">
                  <c:v>4.4651999999999997E-2</c:v>
                </c:pt>
                <c:pt idx="167557">
                  <c:v>4.4650000000000002E-2</c:v>
                </c:pt>
                <c:pt idx="167558">
                  <c:v>4.4649000000000001E-2</c:v>
                </c:pt>
                <c:pt idx="167559">
                  <c:v>4.4646999999999999E-2</c:v>
                </c:pt>
                <c:pt idx="167560">
                  <c:v>4.4645999999999998E-2</c:v>
                </c:pt>
                <c:pt idx="167561">
                  <c:v>4.4644999999999997E-2</c:v>
                </c:pt>
                <c:pt idx="167562">
                  <c:v>4.4643000000000002E-2</c:v>
                </c:pt>
                <c:pt idx="167563">
                  <c:v>4.4642000000000001E-2</c:v>
                </c:pt>
                <c:pt idx="167564">
                  <c:v>4.4641E-2</c:v>
                </c:pt>
                <c:pt idx="167565">
                  <c:v>4.4639999999999999E-2</c:v>
                </c:pt>
                <c:pt idx="167566">
                  <c:v>4.4638999999999998E-2</c:v>
                </c:pt>
                <c:pt idx="167567">
                  <c:v>4.4637999999999997E-2</c:v>
                </c:pt>
                <c:pt idx="167568">
                  <c:v>4.4637000000000003E-2</c:v>
                </c:pt>
                <c:pt idx="167569">
                  <c:v>4.4636000000000002E-2</c:v>
                </c:pt>
                <c:pt idx="167570">
                  <c:v>4.4635000000000001E-2</c:v>
                </c:pt>
                <c:pt idx="167571">
                  <c:v>4.4634E-2</c:v>
                </c:pt>
                <c:pt idx="167572">
                  <c:v>4.4632999999999999E-2</c:v>
                </c:pt>
                <c:pt idx="167573">
                  <c:v>4.4632999999999999E-2</c:v>
                </c:pt>
                <c:pt idx="167574">
                  <c:v>4.4631999999999998E-2</c:v>
                </c:pt>
                <c:pt idx="167575">
                  <c:v>4.4630999999999997E-2</c:v>
                </c:pt>
                <c:pt idx="167576">
                  <c:v>4.4630999999999997E-2</c:v>
                </c:pt>
                <c:pt idx="167577">
                  <c:v>4.4630000000000003E-2</c:v>
                </c:pt>
                <c:pt idx="167578">
                  <c:v>4.4629000000000002E-2</c:v>
                </c:pt>
                <c:pt idx="167579">
                  <c:v>4.4629000000000002E-2</c:v>
                </c:pt>
                <c:pt idx="167580">
                  <c:v>4.4628000000000001E-2</c:v>
                </c:pt>
                <c:pt idx="167581">
                  <c:v>4.4628000000000001E-2</c:v>
                </c:pt>
                <c:pt idx="167582">
                  <c:v>4.4627E-2</c:v>
                </c:pt>
                <c:pt idx="167583">
                  <c:v>4.4627E-2</c:v>
                </c:pt>
                <c:pt idx="167584">
                  <c:v>4.4625999999999999E-2</c:v>
                </c:pt>
                <c:pt idx="167585">
                  <c:v>4.4625999999999999E-2</c:v>
                </c:pt>
                <c:pt idx="167586">
                  <c:v>4.4625999999999999E-2</c:v>
                </c:pt>
                <c:pt idx="167587">
                  <c:v>4.4624999999999998E-2</c:v>
                </c:pt>
                <c:pt idx="167588">
                  <c:v>4.4624999999999998E-2</c:v>
                </c:pt>
                <c:pt idx="167589">
                  <c:v>4.4623999999999997E-2</c:v>
                </c:pt>
                <c:pt idx="167590">
                  <c:v>4.4623999999999997E-2</c:v>
                </c:pt>
                <c:pt idx="167591">
                  <c:v>4.4623000000000003E-2</c:v>
                </c:pt>
                <c:pt idx="167592">
                  <c:v>4.4623000000000003E-2</c:v>
                </c:pt>
                <c:pt idx="167593">
                  <c:v>4.4622000000000002E-2</c:v>
                </c:pt>
                <c:pt idx="167594">
                  <c:v>4.4622000000000002E-2</c:v>
                </c:pt>
                <c:pt idx="167595">
                  <c:v>4.4622000000000002E-2</c:v>
                </c:pt>
                <c:pt idx="167596">
                  <c:v>4.4621000000000001E-2</c:v>
                </c:pt>
                <c:pt idx="167597">
                  <c:v>4.4621000000000001E-2</c:v>
                </c:pt>
                <c:pt idx="167598">
                  <c:v>4.462E-2</c:v>
                </c:pt>
                <c:pt idx="167599">
                  <c:v>4.462E-2</c:v>
                </c:pt>
                <c:pt idx="167600">
                  <c:v>4.4618999999999999E-2</c:v>
                </c:pt>
                <c:pt idx="167601">
                  <c:v>4.4618999999999999E-2</c:v>
                </c:pt>
                <c:pt idx="167602">
                  <c:v>4.4617999999999998E-2</c:v>
                </c:pt>
                <c:pt idx="167603">
                  <c:v>4.4617999999999998E-2</c:v>
                </c:pt>
                <c:pt idx="167604">
                  <c:v>4.4616999999999997E-2</c:v>
                </c:pt>
                <c:pt idx="167605">
                  <c:v>4.4616999999999997E-2</c:v>
                </c:pt>
                <c:pt idx="167606">
                  <c:v>4.4616000000000003E-2</c:v>
                </c:pt>
                <c:pt idx="167607">
                  <c:v>4.4616000000000003E-2</c:v>
                </c:pt>
                <c:pt idx="167608">
                  <c:v>4.4616000000000003E-2</c:v>
                </c:pt>
                <c:pt idx="167609">
                  <c:v>4.4615000000000002E-2</c:v>
                </c:pt>
                <c:pt idx="167610">
                  <c:v>4.4615000000000002E-2</c:v>
                </c:pt>
                <c:pt idx="167611">
                  <c:v>4.4614000000000001E-2</c:v>
                </c:pt>
                <c:pt idx="167612">
                  <c:v>4.4614000000000001E-2</c:v>
                </c:pt>
                <c:pt idx="167613">
                  <c:v>4.4614000000000001E-2</c:v>
                </c:pt>
                <c:pt idx="167614">
                  <c:v>4.4613E-2</c:v>
                </c:pt>
                <c:pt idx="167615">
                  <c:v>4.4613E-2</c:v>
                </c:pt>
                <c:pt idx="167616">
                  <c:v>4.4611999999999999E-2</c:v>
                </c:pt>
                <c:pt idx="167617">
                  <c:v>4.4611999999999999E-2</c:v>
                </c:pt>
                <c:pt idx="167618">
                  <c:v>4.4611999999999999E-2</c:v>
                </c:pt>
                <c:pt idx="167619">
                  <c:v>4.4610999999999998E-2</c:v>
                </c:pt>
                <c:pt idx="167620">
                  <c:v>4.4610999999999998E-2</c:v>
                </c:pt>
                <c:pt idx="167621">
                  <c:v>4.4610999999999998E-2</c:v>
                </c:pt>
                <c:pt idx="167622">
                  <c:v>4.4609999999999997E-2</c:v>
                </c:pt>
                <c:pt idx="167623">
                  <c:v>4.4609999999999997E-2</c:v>
                </c:pt>
                <c:pt idx="167624">
                  <c:v>4.4609000000000003E-2</c:v>
                </c:pt>
                <c:pt idx="167625">
                  <c:v>4.4609000000000003E-2</c:v>
                </c:pt>
                <c:pt idx="167626">
                  <c:v>4.4608000000000002E-2</c:v>
                </c:pt>
                <c:pt idx="167627">
                  <c:v>4.4608000000000002E-2</c:v>
                </c:pt>
                <c:pt idx="167628">
                  <c:v>4.4608000000000002E-2</c:v>
                </c:pt>
                <c:pt idx="167629">
                  <c:v>4.4607000000000001E-2</c:v>
                </c:pt>
                <c:pt idx="167630">
                  <c:v>4.4607000000000001E-2</c:v>
                </c:pt>
                <c:pt idx="167631">
                  <c:v>4.4607000000000001E-2</c:v>
                </c:pt>
                <c:pt idx="167632">
                  <c:v>4.4606E-2</c:v>
                </c:pt>
                <c:pt idx="167633">
                  <c:v>4.4606E-2</c:v>
                </c:pt>
                <c:pt idx="167634">
                  <c:v>4.4604999999999999E-2</c:v>
                </c:pt>
                <c:pt idx="167635">
                  <c:v>4.4604999999999999E-2</c:v>
                </c:pt>
                <c:pt idx="167636">
                  <c:v>4.4603999999999998E-2</c:v>
                </c:pt>
                <c:pt idx="167637">
                  <c:v>4.4603999999999998E-2</c:v>
                </c:pt>
                <c:pt idx="167638">
                  <c:v>4.4602999999999997E-2</c:v>
                </c:pt>
                <c:pt idx="167639">
                  <c:v>4.4602999999999997E-2</c:v>
                </c:pt>
                <c:pt idx="167640">
                  <c:v>4.4602999999999997E-2</c:v>
                </c:pt>
                <c:pt idx="167641">
                  <c:v>4.4602000000000003E-2</c:v>
                </c:pt>
                <c:pt idx="167642">
                  <c:v>4.4602000000000003E-2</c:v>
                </c:pt>
                <c:pt idx="167643">
                  <c:v>4.4602000000000003E-2</c:v>
                </c:pt>
                <c:pt idx="167644">
                  <c:v>4.4601000000000002E-2</c:v>
                </c:pt>
                <c:pt idx="167645">
                  <c:v>4.4601000000000002E-2</c:v>
                </c:pt>
                <c:pt idx="167646">
                  <c:v>4.4600000000000001E-2</c:v>
                </c:pt>
                <c:pt idx="167647">
                  <c:v>4.4600000000000001E-2</c:v>
                </c:pt>
                <c:pt idx="167648">
                  <c:v>4.4600000000000001E-2</c:v>
                </c:pt>
                <c:pt idx="167649">
                  <c:v>4.4599E-2</c:v>
                </c:pt>
                <c:pt idx="167650">
                  <c:v>4.4599E-2</c:v>
                </c:pt>
                <c:pt idx="167651">
                  <c:v>4.4599E-2</c:v>
                </c:pt>
                <c:pt idx="167652">
                  <c:v>4.4597999999999999E-2</c:v>
                </c:pt>
                <c:pt idx="167653">
                  <c:v>4.4597999999999999E-2</c:v>
                </c:pt>
                <c:pt idx="167654">
                  <c:v>4.4597999999999999E-2</c:v>
                </c:pt>
                <c:pt idx="167655">
                  <c:v>4.4597999999999999E-2</c:v>
                </c:pt>
                <c:pt idx="167656">
                  <c:v>4.4597999999999999E-2</c:v>
                </c:pt>
                <c:pt idx="167657">
                  <c:v>4.4597999999999999E-2</c:v>
                </c:pt>
                <c:pt idx="167658">
                  <c:v>4.4597999999999999E-2</c:v>
                </c:pt>
                <c:pt idx="167659">
                  <c:v>4.4597999999999999E-2</c:v>
                </c:pt>
                <c:pt idx="167660">
                  <c:v>4.4597999999999999E-2</c:v>
                </c:pt>
                <c:pt idx="167661">
                  <c:v>4.4597999999999999E-2</c:v>
                </c:pt>
                <c:pt idx="167662">
                  <c:v>4.4599E-2</c:v>
                </c:pt>
                <c:pt idx="167663">
                  <c:v>4.4599E-2</c:v>
                </c:pt>
                <c:pt idx="167664">
                  <c:v>4.4599E-2</c:v>
                </c:pt>
                <c:pt idx="167665">
                  <c:v>4.4600000000000001E-2</c:v>
                </c:pt>
                <c:pt idx="167666">
                  <c:v>4.4600000000000001E-2</c:v>
                </c:pt>
                <c:pt idx="167667">
                  <c:v>4.4601000000000002E-2</c:v>
                </c:pt>
                <c:pt idx="167668">
                  <c:v>4.4602000000000003E-2</c:v>
                </c:pt>
                <c:pt idx="167669">
                  <c:v>4.4602999999999997E-2</c:v>
                </c:pt>
                <c:pt idx="167670">
                  <c:v>4.4602999999999997E-2</c:v>
                </c:pt>
                <c:pt idx="167671">
                  <c:v>4.4603999999999998E-2</c:v>
                </c:pt>
                <c:pt idx="167672">
                  <c:v>4.4604999999999999E-2</c:v>
                </c:pt>
                <c:pt idx="167673">
                  <c:v>4.4606E-2</c:v>
                </c:pt>
                <c:pt idx="167674">
                  <c:v>4.4607000000000001E-2</c:v>
                </c:pt>
                <c:pt idx="167675">
                  <c:v>4.4609000000000003E-2</c:v>
                </c:pt>
                <c:pt idx="167676">
                  <c:v>4.4609999999999997E-2</c:v>
                </c:pt>
                <c:pt idx="167677">
                  <c:v>4.4611999999999999E-2</c:v>
                </c:pt>
                <c:pt idx="167678">
                  <c:v>4.4613E-2</c:v>
                </c:pt>
                <c:pt idx="167679">
                  <c:v>4.4615000000000002E-2</c:v>
                </c:pt>
                <c:pt idx="167680">
                  <c:v>4.4616999999999997E-2</c:v>
                </c:pt>
                <c:pt idx="167681">
                  <c:v>4.4618999999999999E-2</c:v>
                </c:pt>
                <c:pt idx="167682">
                  <c:v>4.4621000000000001E-2</c:v>
                </c:pt>
                <c:pt idx="167683">
                  <c:v>4.4623000000000003E-2</c:v>
                </c:pt>
                <c:pt idx="167684">
                  <c:v>4.4624999999999998E-2</c:v>
                </c:pt>
                <c:pt idx="167685">
                  <c:v>4.4627E-2</c:v>
                </c:pt>
                <c:pt idx="167686">
                  <c:v>4.4629000000000002E-2</c:v>
                </c:pt>
                <c:pt idx="167687">
                  <c:v>4.4631999999999998E-2</c:v>
                </c:pt>
                <c:pt idx="167688">
                  <c:v>4.4634E-2</c:v>
                </c:pt>
                <c:pt idx="167689">
                  <c:v>4.4637000000000003E-2</c:v>
                </c:pt>
                <c:pt idx="167690">
                  <c:v>4.4638999999999998E-2</c:v>
                </c:pt>
                <c:pt idx="167691">
                  <c:v>4.4642000000000001E-2</c:v>
                </c:pt>
                <c:pt idx="167692">
                  <c:v>4.4644000000000003E-2</c:v>
                </c:pt>
                <c:pt idx="167693">
                  <c:v>4.4646999999999999E-2</c:v>
                </c:pt>
                <c:pt idx="167694">
                  <c:v>4.4650000000000002E-2</c:v>
                </c:pt>
                <c:pt idx="167695">
                  <c:v>4.4651999999999997E-2</c:v>
                </c:pt>
                <c:pt idx="167696">
                  <c:v>4.4655E-2</c:v>
                </c:pt>
                <c:pt idx="167697">
                  <c:v>4.4658000000000003E-2</c:v>
                </c:pt>
                <c:pt idx="167698">
                  <c:v>4.4659999999999998E-2</c:v>
                </c:pt>
                <c:pt idx="167699">
                  <c:v>4.4663000000000001E-2</c:v>
                </c:pt>
                <c:pt idx="167700">
                  <c:v>4.4665999999999997E-2</c:v>
                </c:pt>
                <c:pt idx="167701">
                  <c:v>4.4667999999999999E-2</c:v>
                </c:pt>
                <c:pt idx="167702">
                  <c:v>4.4671000000000002E-2</c:v>
                </c:pt>
                <c:pt idx="167703">
                  <c:v>4.4673999999999998E-2</c:v>
                </c:pt>
                <c:pt idx="167704">
                  <c:v>4.4676E-2</c:v>
                </c:pt>
                <c:pt idx="167705">
                  <c:v>4.4679000000000003E-2</c:v>
                </c:pt>
                <c:pt idx="167706">
                  <c:v>4.4680999999999998E-2</c:v>
                </c:pt>
                <c:pt idx="167707">
                  <c:v>4.4683E-2</c:v>
                </c:pt>
                <c:pt idx="167708">
                  <c:v>4.4685000000000002E-2</c:v>
                </c:pt>
                <c:pt idx="167709">
                  <c:v>4.4687999999999999E-2</c:v>
                </c:pt>
                <c:pt idx="167710">
                  <c:v>4.4690000000000001E-2</c:v>
                </c:pt>
                <c:pt idx="167711">
                  <c:v>4.4692000000000003E-2</c:v>
                </c:pt>
                <c:pt idx="167712">
                  <c:v>4.4693999999999998E-2</c:v>
                </c:pt>
                <c:pt idx="167713">
                  <c:v>4.4696E-2</c:v>
                </c:pt>
                <c:pt idx="167714">
                  <c:v>4.4697000000000001E-2</c:v>
                </c:pt>
                <c:pt idx="167715">
                  <c:v>4.4699000000000003E-2</c:v>
                </c:pt>
                <c:pt idx="167716">
                  <c:v>4.4699999999999997E-2</c:v>
                </c:pt>
                <c:pt idx="167717">
                  <c:v>4.4701999999999999E-2</c:v>
                </c:pt>
                <c:pt idx="167718">
                  <c:v>4.4703E-2</c:v>
                </c:pt>
                <c:pt idx="167719">
                  <c:v>4.4704000000000001E-2</c:v>
                </c:pt>
                <c:pt idx="167720">
                  <c:v>4.4705000000000002E-2</c:v>
                </c:pt>
                <c:pt idx="167721">
                  <c:v>4.4706000000000003E-2</c:v>
                </c:pt>
                <c:pt idx="167722">
                  <c:v>4.4706000000000003E-2</c:v>
                </c:pt>
                <c:pt idx="167723">
                  <c:v>4.4706999999999997E-2</c:v>
                </c:pt>
                <c:pt idx="167724">
                  <c:v>4.4707999999999998E-2</c:v>
                </c:pt>
                <c:pt idx="167725">
                  <c:v>4.4707999999999998E-2</c:v>
                </c:pt>
                <c:pt idx="167726">
                  <c:v>4.4707999999999998E-2</c:v>
                </c:pt>
                <c:pt idx="167727">
                  <c:v>4.4707999999999998E-2</c:v>
                </c:pt>
                <c:pt idx="167728">
                  <c:v>4.4707999999999998E-2</c:v>
                </c:pt>
                <c:pt idx="167729">
                  <c:v>4.4707999999999998E-2</c:v>
                </c:pt>
                <c:pt idx="167730">
                  <c:v>4.4707999999999998E-2</c:v>
                </c:pt>
                <c:pt idx="167731">
                  <c:v>4.4706999999999997E-2</c:v>
                </c:pt>
                <c:pt idx="167732">
                  <c:v>4.4706000000000003E-2</c:v>
                </c:pt>
                <c:pt idx="167733">
                  <c:v>4.4706000000000003E-2</c:v>
                </c:pt>
                <c:pt idx="167734">
                  <c:v>4.4705000000000002E-2</c:v>
                </c:pt>
                <c:pt idx="167735">
                  <c:v>4.4704000000000001E-2</c:v>
                </c:pt>
                <c:pt idx="167736">
                  <c:v>4.4703E-2</c:v>
                </c:pt>
                <c:pt idx="167737">
                  <c:v>4.4701999999999999E-2</c:v>
                </c:pt>
                <c:pt idx="167738">
                  <c:v>4.4700999999999998E-2</c:v>
                </c:pt>
                <c:pt idx="167739">
                  <c:v>4.4699999999999997E-2</c:v>
                </c:pt>
                <c:pt idx="167740">
                  <c:v>4.4698000000000002E-2</c:v>
                </c:pt>
                <c:pt idx="167741">
                  <c:v>4.4697000000000001E-2</c:v>
                </c:pt>
                <c:pt idx="167742">
                  <c:v>4.4694999999999999E-2</c:v>
                </c:pt>
                <c:pt idx="167743">
                  <c:v>4.4692999999999997E-2</c:v>
                </c:pt>
                <c:pt idx="167744">
                  <c:v>4.4692000000000003E-2</c:v>
                </c:pt>
                <c:pt idx="167745">
                  <c:v>4.4690000000000001E-2</c:v>
                </c:pt>
                <c:pt idx="167746">
                  <c:v>4.4687999999999999E-2</c:v>
                </c:pt>
                <c:pt idx="167747">
                  <c:v>4.4685999999999997E-2</c:v>
                </c:pt>
                <c:pt idx="167748">
                  <c:v>4.4684000000000001E-2</c:v>
                </c:pt>
                <c:pt idx="167749">
                  <c:v>4.4681999999999999E-2</c:v>
                </c:pt>
                <c:pt idx="167750">
                  <c:v>4.4679999999999997E-2</c:v>
                </c:pt>
                <c:pt idx="167751">
                  <c:v>4.4678000000000002E-2</c:v>
                </c:pt>
                <c:pt idx="167752">
                  <c:v>4.4676E-2</c:v>
                </c:pt>
                <c:pt idx="167753">
                  <c:v>4.4673999999999998E-2</c:v>
                </c:pt>
                <c:pt idx="167754">
                  <c:v>4.4671000000000002E-2</c:v>
                </c:pt>
                <c:pt idx="167755">
                  <c:v>4.4669E-2</c:v>
                </c:pt>
                <c:pt idx="167756">
                  <c:v>4.4666999999999998E-2</c:v>
                </c:pt>
                <c:pt idx="167757">
                  <c:v>4.4665000000000003E-2</c:v>
                </c:pt>
                <c:pt idx="167758">
                  <c:v>4.4662E-2</c:v>
                </c:pt>
                <c:pt idx="167759">
                  <c:v>4.4659999999999998E-2</c:v>
                </c:pt>
                <c:pt idx="167760">
                  <c:v>4.4658000000000003E-2</c:v>
                </c:pt>
                <c:pt idx="167761">
                  <c:v>4.4656000000000001E-2</c:v>
                </c:pt>
                <c:pt idx="167762">
                  <c:v>4.4653999999999999E-2</c:v>
                </c:pt>
                <c:pt idx="167763">
                  <c:v>4.4651999999999997E-2</c:v>
                </c:pt>
                <c:pt idx="167764">
                  <c:v>4.4649000000000001E-2</c:v>
                </c:pt>
                <c:pt idx="167765">
                  <c:v>4.4646999999999999E-2</c:v>
                </c:pt>
                <c:pt idx="167766">
                  <c:v>4.4644999999999997E-2</c:v>
                </c:pt>
                <c:pt idx="167767">
                  <c:v>4.4643000000000002E-2</c:v>
                </c:pt>
                <c:pt idx="167768">
                  <c:v>4.4641E-2</c:v>
                </c:pt>
                <c:pt idx="167769">
                  <c:v>4.4638999999999998E-2</c:v>
                </c:pt>
                <c:pt idx="167770">
                  <c:v>4.4637999999999997E-2</c:v>
                </c:pt>
                <c:pt idx="167771">
                  <c:v>4.4636000000000002E-2</c:v>
                </c:pt>
                <c:pt idx="167772">
                  <c:v>4.4635000000000001E-2</c:v>
                </c:pt>
                <c:pt idx="167773">
                  <c:v>4.4632999999999999E-2</c:v>
                </c:pt>
                <c:pt idx="167774">
                  <c:v>4.4631999999999998E-2</c:v>
                </c:pt>
                <c:pt idx="167775">
                  <c:v>4.4630999999999997E-2</c:v>
                </c:pt>
                <c:pt idx="167776">
                  <c:v>4.4629000000000002E-2</c:v>
                </c:pt>
                <c:pt idx="167777">
                  <c:v>4.4628000000000001E-2</c:v>
                </c:pt>
                <c:pt idx="167778">
                  <c:v>4.4627E-2</c:v>
                </c:pt>
                <c:pt idx="167779">
                  <c:v>4.4625999999999999E-2</c:v>
                </c:pt>
                <c:pt idx="167780">
                  <c:v>4.4625999999999999E-2</c:v>
                </c:pt>
                <c:pt idx="167781">
                  <c:v>4.4624999999999998E-2</c:v>
                </c:pt>
                <c:pt idx="167782">
                  <c:v>4.4623999999999997E-2</c:v>
                </c:pt>
                <c:pt idx="167783">
                  <c:v>4.4623999999999997E-2</c:v>
                </c:pt>
                <c:pt idx="167784">
                  <c:v>4.4623999999999997E-2</c:v>
                </c:pt>
                <c:pt idx="167785">
                  <c:v>4.4623999999999997E-2</c:v>
                </c:pt>
                <c:pt idx="167786">
                  <c:v>4.4623999999999997E-2</c:v>
                </c:pt>
                <c:pt idx="167787">
                  <c:v>4.4623999999999997E-2</c:v>
                </c:pt>
                <c:pt idx="167788">
                  <c:v>4.4623999999999997E-2</c:v>
                </c:pt>
                <c:pt idx="167789">
                  <c:v>4.4623999999999997E-2</c:v>
                </c:pt>
                <c:pt idx="167790">
                  <c:v>4.4624999999999998E-2</c:v>
                </c:pt>
                <c:pt idx="167791">
                  <c:v>4.4624999999999998E-2</c:v>
                </c:pt>
                <c:pt idx="167792">
                  <c:v>4.4625999999999999E-2</c:v>
                </c:pt>
                <c:pt idx="167793">
                  <c:v>4.4625999999999999E-2</c:v>
                </c:pt>
                <c:pt idx="167794">
                  <c:v>4.4627E-2</c:v>
                </c:pt>
                <c:pt idx="167795">
                  <c:v>4.4628000000000001E-2</c:v>
                </c:pt>
                <c:pt idx="167796">
                  <c:v>4.4629000000000002E-2</c:v>
                </c:pt>
                <c:pt idx="167797">
                  <c:v>4.4630000000000003E-2</c:v>
                </c:pt>
                <c:pt idx="167798">
                  <c:v>4.4631999999999998E-2</c:v>
                </c:pt>
                <c:pt idx="167799">
                  <c:v>4.4632999999999999E-2</c:v>
                </c:pt>
                <c:pt idx="167800">
                  <c:v>4.4634E-2</c:v>
                </c:pt>
                <c:pt idx="167801">
                  <c:v>4.4635000000000001E-2</c:v>
                </c:pt>
                <c:pt idx="167802">
                  <c:v>4.4637000000000003E-2</c:v>
                </c:pt>
                <c:pt idx="167803">
                  <c:v>4.4637999999999997E-2</c:v>
                </c:pt>
                <c:pt idx="167804">
                  <c:v>4.4638999999999998E-2</c:v>
                </c:pt>
                <c:pt idx="167805">
                  <c:v>4.4641E-2</c:v>
                </c:pt>
                <c:pt idx="167806">
                  <c:v>4.4642000000000001E-2</c:v>
                </c:pt>
                <c:pt idx="167807">
                  <c:v>4.4644000000000003E-2</c:v>
                </c:pt>
                <c:pt idx="167808">
                  <c:v>4.4645999999999998E-2</c:v>
                </c:pt>
                <c:pt idx="167809">
                  <c:v>4.4646999999999999E-2</c:v>
                </c:pt>
                <c:pt idx="167810">
                  <c:v>4.4649000000000001E-2</c:v>
                </c:pt>
                <c:pt idx="167811">
                  <c:v>4.4651000000000003E-2</c:v>
                </c:pt>
                <c:pt idx="167812">
                  <c:v>4.4651999999999997E-2</c:v>
                </c:pt>
                <c:pt idx="167813">
                  <c:v>4.4653999999999999E-2</c:v>
                </c:pt>
                <c:pt idx="167814">
                  <c:v>4.4655E-2</c:v>
                </c:pt>
                <c:pt idx="167815">
                  <c:v>4.4657000000000002E-2</c:v>
                </c:pt>
                <c:pt idx="167816">
                  <c:v>4.4658000000000003E-2</c:v>
                </c:pt>
                <c:pt idx="167817">
                  <c:v>4.4659999999999998E-2</c:v>
                </c:pt>
                <c:pt idx="167818">
                  <c:v>4.4660999999999999E-2</c:v>
                </c:pt>
                <c:pt idx="167819">
                  <c:v>4.4663000000000001E-2</c:v>
                </c:pt>
                <c:pt idx="167820">
                  <c:v>4.4664000000000002E-2</c:v>
                </c:pt>
                <c:pt idx="167821">
                  <c:v>4.4665999999999997E-2</c:v>
                </c:pt>
                <c:pt idx="167822">
                  <c:v>4.4666999999999998E-2</c:v>
                </c:pt>
                <c:pt idx="167823">
                  <c:v>4.4669E-2</c:v>
                </c:pt>
                <c:pt idx="167824">
                  <c:v>4.4670000000000001E-2</c:v>
                </c:pt>
                <c:pt idx="167825">
                  <c:v>4.4671000000000002E-2</c:v>
                </c:pt>
                <c:pt idx="167826">
                  <c:v>4.4672000000000003E-2</c:v>
                </c:pt>
                <c:pt idx="167827">
                  <c:v>4.4672999999999997E-2</c:v>
                </c:pt>
                <c:pt idx="167828">
                  <c:v>4.4674999999999999E-2</c:v>
                </c:pt>
                <c:pt idx="167829">
                  <c:v>4.4676E-2</c:v>
                </c:pt>
                <c:pt idx="167830">
                  <c:v>4.4677000000000001E-2</c:v>
                </c:pt>
                <c:pt idx="167831">
                  <c:v>4.4678000000000002E-2</c:v>
                </c:pt>
                <c:pt idx="167832">
                  <c:v>4.4679000000000003E-2</c:v>
                </c:pt>
                <c:pt idx="167833">
                  <c:v>4.4679999999999997E-2</c:v>
                </c:pt>
                <c:pt idx="167834">
                  <c:v>4.4680999999999998E-2</c:v>
                </c:pt>
                <c:pt idx="167835">
                  <c:v>4.4681999999999999E-2</c:v>
                </c:pt>
                <c:pt idx="167836">
                  <c:v>4.4683E-2</c:v>
                </c:pt>
                <c:pt idx="167837">
                  <c:v>4.4684000000000001E-2</c:v>
                </c:pt>
                <c:pt idx="167838">
                  <c:v>4.4685000000000002E-2</c:v>
                </c:pt>
                <c:pt idx="167839">
                  <c:v>4.4685000000000002E-2</c:v>
                </c:pt>
                <c:pt idx="167840">
                  <c:v>4.4685999999999997E-2</c:v>
                </c:pt>
                <c:pt idx="167841">
                  <c:v>4.4686999999999998E-2</c:v>
                </c:pt>
                <c:pt idx="167842">
                  <c:v>4.4687999999999999E-2</c:v>
                </c:pt>
                <c:pt idx="167843">
                  <c:v>4.4689E-2</c:v>
                </c:pt>
                <c:pt idx="167844">
                  <c:v>4.4690000000000001E-2</c:v>
                </c:pt>
                <c:pt idx="167845">
                  <c:v>4.4691000000000002E-2</c:v>
                </c:pt>
                <c:pt idx="167846">
                  <c:v>4.4691000000000002E-2</c:v>
                </c:pt>
                <c:pt idx="167847">
                  <c:v>4.4692000000000003E-2</c:v>
                </c:pt>
                <c:pt idx="167848">
                  <c:v>4.4692999999999997E-2</c:v>
                </c:pt>
                <c:pt idx="167849">
                  <c:v>4.4693999999999998E-2</c:v>
                </c:pt>
                <c:pt idx="167850">
                  <c:v>4.4693999999999998E-2</c:v>
                </c:pt>
                <c:pt idx="167851">
                  <c:v>4.4694999999999999E-2</c:v>
                </c:pt>
                <c:pt idx="167852">
                  <c:v>4.4696E-2</c:v>
                </c:pt>
                <c:pt idx="167853">
                  <c:v>4.4697000000000001E-2</c:v>
                </c:pt>
                <c:pt idx="167854">
                  <c:v>4.4698000000000002E-2</c:v>
                </c:pt>
                <c:pt idx="167855">
                  <c:v>4.4699000000000003E-2</c:v>
                </c:pt>
                <c:pt idx="167856">
                  <c:v>4.4699999999999997E-2</c:v>
                </c:pt>
                <c:pt idx="167857">
                  <c:v>4.4700999999999998E-2</c:v>
                </c:pt>
                <c:pt idx="167858">
                  <c:v>4.4701999999999999E-2</c:v>
                </c:pt>
                <c:pt idx="167859">
                  <c:v>4.4703E-2</c:v>
                </c:pt>
                <c:pt idx="167860">
                  <c:v>4.4704000000000001E-2</c:v>
                </c:pt>
                <c:pt idx="167861">
                  <c:v>4.4705000000000002E-2</c:v>
                </c:pt>
                <c:pt idx="167862">
                  <c:v>4.4706999999999997E-2</c:v>
                </c:pt>
                <c:pt idx="167863">
                  <c:v>4.4707999999999998E-2</c:v>
                </c:pt>
                <c:pt idx="167864">
                  <c:v>4.4708999999999999E-2</c:v>
                </c:pt>
                <c:pt idx="167865">
                  <c:v>4.4711000000000001E-2</c:v>
                </c:pt>
                <c:pt idx="167866">
                  <c:v>4.4712000000000002E-2</c:v>
                </c:pt>
                <c:pt idx="167867">
                  <c:v>4.4713999999999997E-2</c:v>
                </c:pt>
                <c:pt idx="167868">
                  <c:v>4.4714999999999998E-2</c:v>
                </c:pt>
                <c:pt idx="167869">
                  <c:v>4.4717E-2</c:v>
                </c:pt>
                <c:pt idx="167870">
                  <c:v>4.4718000000000001E-2</c:v>
                </c:pt>
                <c:pt idx="167871">
                  <c:v>4.4720000000000003E-2</c:v>
                </c:pt>
                <c:pt idx="167872">
                  <c:v>4.4720999999999997E-2</c:v>
                </c:pt>
                <c:pt idx="167873">
                  <c:v>4.4722999999999999E-2</c:v>
                </c:pt>
                <c:pt idx="167874">
                  <c:v>4.4725000000000001E-2</c:v>
                </c:pt>
                <c:pt idx="167875">
                  <c:v>4.4727000000000003E-2</c:v>
                </c:pt>
                <c:pt idx="167876">
                  <c:v>4.4727999999999997E-2</c:v>
                </c:pt>
                <c:pt idx="167877">
                  <c:v>4.4729999999999999E-2</c:v>
                </c:pt>
                <c:pt idx="167878">
                  <c:v>4.4732000000000001E-2</c:v>
                </c:pt>
                <c:pt idx="167879">
                  <c:v>4.4734000000000003E-2</c:v>
                </c:pt>
                <c:pt idx="167880">
                  <c:v>4.4735999999999998E-2</c:v>
                </c:pt>
                <c:pt idx="167881">
                  <c:v>4.4738E-2</c:v>
                </c:pt>
                <c:pt idx="167882">
                  <c:v>4.4740000000000002E-2</c:v>
                </c:pt>
                <c:pt idx="167883">
                  <c:v>4.4741999999999997E-2</c:v>
                </c:pt>
                <c:pt idx="167884">
                  <c:v>4.4743999999999999E-2</c:v>
                </c:pt>
                <c:pt idx="167885">
                  <c:v>4.4746000000000001E-2</c:v>
                </c:pt>
                <c:pt idx="167886">
                  <c:v>4.4748000000000003E-2</c:v>
                </c:pt>
                <c:pt idx="167887">
                  <c:v>4.4750999999999999E-2</c:v>
                </c:pt>
                <c:pt idx="167888">
                  <c:v>4.4753000000000001E-2</c:v>
                </c:pt>
                <c:pt idx="167889">
                  <c:v>4.4755000000000003E-2</c:v>
                </c:pt>
                <c:pt idx="167890">
                  <c:v>4.4756999999999998E-2</c:v>
                </c:pt>
                <c:pt idx="167891">
                  <c:v>4.4760000000000001E-2</c:v>
                </c:pt>
                <c:pt idx="167892">
                  <c:v>4.4762000000000003E-2</c:v>
                </c:pt>
                <c:pt idx="167893">
                  <c:v>4.4763999999999998E-2</c:v>
                </c:pt>
                <c:pt idx="167894">
                  <c:v>4.4766E-2</c:v>
                </c:pt>
                <c:pt idx="167895">
                  <c:v>4.4769000000000003E-2</c:v>
                </c:pt>
                <c:pt idx="167896">
                  <c:v>4.4770999999999998E-2</c:v>
                </c:pt>
                <c:pt idx="167897">
                  <c:v>4.4773E-2</c:v>
                </c:pt>
                <c:pt idx="167898">
                  <c:v>4.4776000000000003E-2</c:v>
                </c:pt>
                <c:pt idx="167899">
                  <c:v>4.4777999999999998E-2</c:v>
                </c:pt>
                <c:pt idx="167900">
                  <c:v>4.4781000000000001E-2</c:v>
                </c:pt>
                <c:pt idx="167901">
                  <c:v>4.4783000000000003E-2</c:v>
                </c:pt>
                <c:pt idx="167902">
                  <c:v>4.4785999999999999E-2</c:v>
                </c:pt>
                <c:pt idx="167903">
                  <c:v>4.4789000000000002E-2</c:v>
                </c:pt>
                <c:pt idx="167904">
                  <c:v>4.4790999999999997E-2</c:v>
                </c:pt>
                <c:pt idx="167905">
                  <c:v>4.4794E-2</c:v>
                </c:pt>
                <c:pt idx="167906">
                  <c:v>4.4796000000000002E-2</c:v>
                </c:pt>
                <c:pt idx="167907">
                  <c:v>4.4798999999999999E-2</c:v>
                </c:pt>
                <c:pt idx="167908">
                  <c:v>4.4801000000000001E-2</c:v>
                </c:pt>
                <c:pt idx="167909">
                  <c:v>4.4803999999999997E-2</c:v>
                </c:pt>
                <c:pt idx="167910">
                  <c:v>4.4805999999999999E-2</c:v>
                </c:pt>
                <c:pt idx="167911">
                  <c:v>4.4809000000000002E-2</c:v>
                </c:pt>
                <c:pt idx="167912">
                  <c:v>4.4810999999999997E-2</c:v>
                </c:pt>
                <c:pt idx="167913">
                  <c:v>4.4814E-2</c:v>
                </c:pt>
                <c:pt idx="167914">
                  <c:v>4.4817000000000003E-2</c:v>
                </c:pt>
                <c:pt idx="167915">
                  <c:v>4.4818999999999998E-2</c:v>
                </c:pt>
                <c:pt idx="167916">
                  <c:v>4.4821E-2</c:v>
                </c:pt>
                <c:pt idx="167917">
                  <c:v>4.4824000000000003E-2</c:v>
                </c:pt>
                <c:pt idx="167918">
                  <c:v>4.4825999999999998E-2</c:v>
                </c:pt>
                <c:pt idx="167919">
                  <c:v>4.4828E-2</c:v>
                </c:pt>
                <c:pt idx="167920">
                  <c:v>4.4830000000000002E-2</c:v>
                </c:pt>
                <c:pt idx="167921">
                  <c:v>4.4831999999999997E-2</c:v>
                </c:pt>
                <c:pt idx="167922">
                  <c:v>4.4833999999999999E-2</c:v>
                </c:pt>
                <c:pt idx="167923">
                  <c:v>4.4836000000000001E-2</c:v>
                </c:pt>
                <c:pt idx="167924">
                  <c:v>4.4838000000000003E-2</c:v>
                </c:pt>
                <c:pt idx="167925">
                  <c:v>4.4839999999999998E-2</c:v>
                </c:pt>
                <c:pt idx="167926">
                  <c:v>4.4842E-2</c:v>
                </c:pt>
                <c:pt idx="167927">
                  <c:v>4.4843000000000001E-2</c:v>
                </c:pt>
                <c:pt idx="167928">
                  <c:v>4.4845000000000003E-2</c:v>
                </c:pt>
                <c:pt idx="167929">
                  <c:v>4.4845999999999997E-2</c:v>
                </c:pt>
                <c:pt idx="167930">
                  <c:v>4.4846999999999998E-2</c:v>
                </c:pt>
                <c:pt idx="167931">
                  <c:v>4.4847999999999999E-2</c:v>
                </c:pt>
                <c:pt idx="167932">
                  <c:v>4.4849E-2</c:v>
                </c:pt>
                <c:pt idx="167933">
                  <c:v>4.4850000000000001E-2</c:v>
                </c:pt>
                <c:pt idx="167934">
                  <c:v>4.4850000000000001E-2</c:v>
                </c:pt>
                <c:pt idx="167935">
                  <c:v>4.4851000000000002E-2</c:v>
                </c:pt>
                <c:pt idx="167936">
                  <c:v>4.4851000000000002E-2</c:v>
                </c:pt>
                <c:pt idx="167937">
                  <c:v>4.4852000000000003E-2</c:v>
                </c:pt>
                <c:pt idx="167938">
                  <c:v>4.4852000000000003E-2</c:v>
                </c:pt>
                <c:pt idx="167939">
                  <c:v>4.4851000000000002E-2</c:v>
                </c:pt>
                <c:pt idx="167940">
                  <c:v>4.4851000000000002E-2</c:v>
                </c:pt>
                <c:pt idx="167941">
                  <c:v>4.4851000000000002E-2</c:v>
                </c:pt>
                <c:pt idx="167942">
                  <c:v>4.4850000000000001E-2</c:v>
                </c:pt>
                <c:pt idx="167943">
                  <c:v>4.4849E-2</c:v>
                </c:pt>
                <c:pt idx="167944">
                  <c:v>4.4847999999999999E-2</c:v>
                </c:pt>
                <c:pt idx="167945">
                  <c:v>4.4846999999999998E-2</c:v>
                </c:pt>
                <c:pt idx="167946">
                  <c:v>4.4845999999999997E-2</c:v>
                </c:pt>
                <c:pt idx="167947">
                  <c:v>4.4844000000000002E-2</c:v>
                </c:pt>
                <c:pt idx="167948">
                  <c:v>4.4843000000000001E-2</c:v>
                </c:pt>
                <c:pt idx="167949">
                  <c:v>4.4840999999999999E-2</c:v>
                </c:pt>
                <c:pt idx="167950">
                  <c:v>4.4838999999999997E-2</c:v>
                </c:pt>
                <c:pt idx="167951">
                  <c:v>4.4837000000000002E-2</c:v>
                </c:pt>
                <c:pt idx="167952">
                  <c:v>4.4835E-2</c:v>
                </c:pt>
                <c:pt idx="167953">
                  <c:v>4.4832999999999998E-2</c:v>
                </c:pt>
                <c:pt idx="167954">
                  <c:v>4.4830000000000002E-2</c:v>
                </c:pt>
                <c:pt idx="167955">
                  <c:v>4.4828E-2</c:v>
                </c:pt>
                <c:pt idx="167956">
                  <c:v>4.4824999999999997E-2</c:v>
                </c:pt>
                <c:pt idx="167957">
                  <c:v>4.4822000000000001E-2</c:v>
                </c:pt>
                <c:pt idx="167958">
                  <c:v>4.4819999999999999E-2</c:v>
                </c:pt>
                <c:pt idx="167959">
                  <c:v>4.4817000000000003E-2</c:v>
                </c:pt>
                <c:pt idx="167960">
                  <c:v>4.4814E-2</c:v>
                </c:pt>
                <c:pt idx="167961">
                  <c:v>4.4810999999999997E-2</c:v>
                </c:pt>
                <c:pt idx="167962">
                  <c:v>4.4808000000000001E-2</c:v>
                </c:pt>
                <c:pt idx="167963">
                  <c:v>4.4804999999999998E-2</c:v>
                </c:pt>
                <c:pt idx="167964">
                  <c:v>4.4802000000000002E-2</c:v>
                </c:pt>
                <c:pt idx="167965">
                  <c:v>4.4798999999999999E-2</c:v>
                </c:pt>
                <c:pt idx="167966">
                  <c:v>4.4795000000000001E-2</c:v>
                </c:pt>
                <c:pt idx="167967">
                  <c:v>4.4791999999999998E-2</c:v>
                </c:pt>
                <c:pt idx="167968">
                  <c:v>4.4789000000000002E-2</c:v>
                </c:pt>
                <c:pt idx="167969">
                  <c:v>4.4785999999999999E-2</c:v>
                </c:pt>
                <c:pt idx="167970">
                  <c:v>4.4783000000000003E-2</c:v>
                </c:pt>
                <c:pt idx="167971">
                  <c:v>4.478E-2</c:v>
                </c:pt>
                <c:pt idx="167972">
                  <c:v>4.4777999999999998E-2</c:v>
                </c:pt>
                <c:pt idx="167973">
                  <c:v>4.4775000000000002E-2</c:v>
                </c:pt>
                <c:pt idx="167974">
                  <c:v>4.4771999999999999E-2</c:v>
                </c:pt>
                <c:pt idx="167975">
                  <c:v>4.4769000000000003E-2</c:v>
                </c:pt>
                <c:pt idx="167976">
                  <c:v>4.4767000000000001E-2</c:v>
                </c:pt>
                <c:pt idx="167977">
                  <c:v>4.4763999999999998E-2</c:v>
                </c:pt>
                <c:pt idx="167978">
                  <c:v>4.4762000000000003E-2</c:v>
                </c:pt>
                <c:pt idx="167979">
                  <c:v>4.4760000000000001E-2</c:v>
                </c:pt>
                <c:pt idx="167980">
                  <c:v>4.4757999999999999E-2</c:v>
                </c:pt>
                <c:pt idx="167981">
                  <c:v>4.4755999999999997E-2</c:v>
                </c:pt>
                <c:pt idx="167982">
                  <c:v>4.4754000000000002E-2</c:v>
                </c:pt>
                <c:pt idx="167983">
                  <c:v>4.4753000000000001E-2</c:v>
                </c:pt>
                <c:pt idx="167984">
                  <c:v>4.4750999999999999E-2</c:v>
                </c:pt>
                <c:pt idx="167985">
                  <c:v>4.4749999999999998E-2</c:v>
                </c:pt>
                <c:pt idx="167986">
                  <c:v>4.4748999999999997E-2</c:v>
                </c:pt>
                <c:pt idx="167987">
                  <c:v>4.4748000000000003E-2</c:v>
                </c:pt>
                <c:pt idx="167988">
                  <c:v>4.4747000000000002E-2</c:v>
                </c:pt>
                <c:pt idx="167989">
                  <c:v>4.4747000000000002E-2</c:v>
                </c:pt>
                <c:pt idx="167990">
                  <c:v>4.4747000000000002E-2</c:v>
                </c:pt>
                <c:pt idx="167991">
                  <c:v>4.4746000000000001E-2</c:v>
                </c:pt>
                <c:pt idx="167992">
                  <c:v>4.4746000000000001E-2</c:v>
                </c:pt>
                <c:pt idx="167993">
                  <c:v>4.4747000000000002E-2</c:v>
                </c:pt>
                <c:pt idx="167994">
                  <c:v>4.4747000000000002E-2</c:v>
                </c:pt>
                <c:pt idx="167995">
                  <c:v>4.4748000000000003E-2</c:v>
                </c:pt>
                <c:pt idx="167996">
                  <c:v>4.4748999999999997E-2</c:v>
                </c:pt>
                <c:pt idx="167997">
                  <c:v>4.4749999999999998E-2</c:v>
                </c:pt>
                <c:pt idx="167998">
                  <c:v>4.4752E-2</c:v>
                </c:pt>
                <c:pt idx="167999">
                  <c:v>4.4753000000000001E-2</c:v>
                </c:pt>
                <c:pt idx="168000">
                  <c:v>4.4755000000000003E-2</c:v>
                </c:pt>
                <c:pt idx="168001">
                  <c:v>4.4756999999999998E-2</c:v>
                </c:pt>
                <c:pt idx="168002">
                  <c:v>4.4759E-2</c:v>
                </c:pt>
                <c:pt idx="168003">
                  <c:v>4.4761000000000002E-2</c:v>
                </c:pt>
                <c:pt idx="168004">
                  <c:v>4.4763999999999998E-2</c:v>
                </c:pt>
                <c:pt idx="168005">
                  <c:v>4.4766E-2</c:v>
                </c:pt>
                <c:pt idx="168006">
                  <c:v>4.4769000000000003E-2</c:v>
                </c:pt>
                <c:pt idx="168007">
                  <c:v>4.4771999999999999E-2</c:v>
                </c:pt>
                <c:pt idx="168008">
                  <c:v>4.4775000000000002E-2</c:v>
                </c:pt>
                <c:pt idx="168009">
                  <c:v>4.4778999999999999E-2</c:v>
                </c:pt>
                <c:pt idx="168010">
                  <c:v>4.4782000000000002E-2</c:v>
                </c:pt>
                <c:pt idx="168011">
                  <c:v>4.4785999999999999E-2</c:v>
                </c:pt>
                <c:pt idx="168012">
                  <c:v>4.4789000000000002E-2</c:v>
                </c:pt>
                <c:pt idx="168013">
                  <c:v>4.4792999999999999E-2</c:v>
                </c:pt>
                <c:pt idx="168014">
                  <c:v>4.4796999999999997E-2</c:v>
                </c:pt>
                <c:pt idx="168015">
                  <c:v>4.4801000000000001E-2</c:v>
                </c:pt>
                <c:pt idx="168016">
                  <c:v>4.4804999999999998E-2</c:v>
                </c:pt>
                <c:pt idx="168017">
                  <c:v>4.4810000000000003E-2</c:v>
                </c:pt>
                <c:pt idx="168018">
                  <c:v>4.4814E-2</c:v>
                </c:pt>
                <c:pt idx="168019">
                  <c:v>4.4817999999999997E-2</c:v>
                </c:pt>
                <c:pt idx="168020">
                  <c:v>4.4823000000000002E-2</c:v>
                </c:pt>
                <c:pt idx="168021">
                  <c:v>4.4826999999999999E-2</c:v>
                </c:pt>
                <c:pt idx="168022">
                  <c:v>4.4831000000000003E-2</c:v>
                </c:pt>
                <c:pt idx="168023">
                  <c:v>4.4836000000000001E-2</c:v>
                </c:pt>
                <c:pt idx="168024">
                  <c:v>4.4839999999999998E-2</c:v>
                </c:pt>
                <c:pt idx="168025">
                  <c:v>4.4844000000000002E-2</c:v>
                </c:pt>
                <c:pt idx="168026">
                  <c:v>4.4847999999999999E-2</c:v>
                </c:pt>
                <c:pt idx="168027">
                  <c:v>4.4852999999999997E-2</c:v>
                </c:pt>
                <c:pt idx="168028">
                  <c:v>4.4857000000000001E-2</c:v>
                </c:pt>
                <c:pt idx="168029">
                  <c:v>4.4860999999999998E-2</c:v>
                </c:pt>
                <c:pt idx="168030">
                  <c:v>4.4865000000000002E-2</c:v>
                </c:pt>
                <c:pt idx="168031">
                  <c:v>4.4868999999999999E-2</c:v>
                </c:pt>
                <c:pt idx="168032">
                  <c:v>4.4873000000000003E-2</c:v>
                </c:pt>
                <c:pt idx="168033">
                  <c:v>4.4877E-2</c:v>
                </c:pt>
                <c:pt idx="168034">
                  <c:v>4.4880999999999997E-2</c:v>
                </c:pt>
                <c:pt idx="168035">
                  <c:v>4.4884E-2</c:v>
                </c:pt>
                <c:pt idx="168036">
                  <c:v>4.4887000000000003E-2</c:v>
                </c:pt>
                <c:pt idx="168037">
                  <c:v>4.4891E-2</c:v>
                </c:pt>
                <c:pt idx="168038">
                  <c:v>4.4894000000000003E-2</c:v>
                </c:pt>
                <c:pt idx="168039">
                  <c:v>4.4896999999999999E-2</c:v>
                </c:pt>
                <c:pt idx="168040">
                  <c:v>4.4900000000000002E-2</c:v>
                </c:pt>
                <c:pt idx="168041">
                  <c:v>4.4901999999999997E-2</c:v>
                </c:pt>
                <c:pt idx="168042">
                  <c:v>4.4905E-2</c:v>
                </c:pt>
                <c:pt idx="168043">
                  <c:v>4.4907000000000002E-2</c:v>
                </c:pt>
                <c:pt idx="168044">
                  <c:v>4.4908999999999998E-2</c:v>
                </c:pt>
                <c:pt idx="168045">
                  <c:v>4.4911E-2</c:v>
                </c:pt>
                <c:pt idx="168046">
                  <c:v>4.4913000000000002E-2</c:v>
                </c:pt>
                <c:pt idx="168047">
                  <c:v>4.4914999999999997E-2</c:v>
                </c:pt>
                <c:pt idx="168048">
                  <c:v>4.4915999999999998E-2</c:v>
                </c:pt>
                <c:pt idx="168049">
                  <c:v>4.4918E-2</c:v>
                </c:pt>
                <c:pt idx="168050">
                  <c:v>4.4919000000000001E-2</c:v>
                </c:pt>
                <c:pt idx="168051">
                  <c:v>4.4920000000000002E-2</c:v>
                </c:pt>
                <c:pt idx="168052">
                  <c:v>4.4921000000000003E-2</c:v>
                </c:pt>
                <c:pt idx="168053">
                  <c:v>4.4921000000000003E-2</c:v>
                </c:pt>
                <c:pt idx="168054">
                  <c:v>4.4921999999999997E-2</c:v>
                </c:pt>
                <c:pt idx="168055">
                  <c:v>4.4921999999999997E-2</c:v>
                </c:pt>
                <c:pt idx="168056">
                  <c:v>4.4922999999999998E-2</c:v>
                </c:pt>
                <c:pt idx="168057">
                  <c:v>4.4922999999999998E-2</c:v>
                </c:pt>
                <c:pt idx="168058">
                  <c:v>4.4922999999999998E-2</c:v>
                </c:pt>
                <c:pt idx="168059">
                  <c:v>4.4921999999999997E-2</c:v>
                </c:pt>
                <c:pt idx="168060">
                  <c:v>4.4921999999999997E-2</c:v>
                </c:pt>
                <c:pt idx="168061">
                  <c:v>4.4921000000000003E-2</c:v>
                </c:pt>
                <c:pt idx="168062">
                  <c:v>4.4921000000000003E-2</c:v>
                </c:pt>
                <c:pt idx="168063">
                  <c:v>4.4920000000000002E-2</c:v>
                </c:pt>
                <c:pt idx="168064">
                  <c:v>4.4919000000000001E-2</c:v>
                </c:pt>
                <c:pt idx="168065">
                  <c:v>4.4918E-2</c:v>
                </c:pt>
                <c:pt idx="168066">
                  <c:v>4.4916999999999999E-2</c:v>
                </c:pt>
                <c:pt idx="168067">
                  <c:v>4.4915999999999998E-2</c:v>
                </c:pt>
                <c:pt idx="168068">
                  <c:v>4.4914999999999997E-2</c:v>
                </c:pt>
                <c:pt idx="168069">
                  <c:v>4.4914000000000003E-2</c:v>
                </c:pt>
                <c:pt idx="168070">
                  <c:v>4.4912000000000001E-2</c:v>
                </c:pt>
                <c:pt idx="168071">
                  <c:v>4.4909999999999999E-2</c:v>
                </c:pt>
                <c:pt idx="168072">
                  <c:v>4.4908999999999998E-2</c:v>
                </c:pt>
                <c:pt idx="168073">
                  <c:v>4.4907000000000002E-2</c:v>
                </c:pt>
                <c:pt idx="168074">
                  <c:v>4.4905E-2</c:v>
                </c:pt>
                <c:pt idx="168075">
                  <c:v>4.4903999999999999E-2</c:v>
                </c:pt>
                <c:pt idx="168076">
                  <c:v>4.4901999999999997E-2</c:v>
                </c:pt>
                <c:pt idx="168077">
                  <c:v>4.4900000000000002E-2</c:v>
                </c:pt>
                <c:pt idx="168078">
                  <c:v>4.4898E-2</c:v>
                </c:pt>
                <c:pt idx="168079">
                  <c:v>4.4895999999999998E-2</c:v>
                </c:pt>
                <c:pt idx="168080">
                  <c:v>4.4894000000000003E-2</c:v>
                </c:pt>
                <c:pt idx="168081">
                  <c:v>4.4892000000000001E-2</c:v>
                </c:pt>
                <c:pt idx="168082">
                  <c:v>4.4889999999999999E-2</c:v>
                </c:pt>
                <c:pt idx="168083">
                  <c:v>4.4887999999999997E-2</c:v>
                </c:pt>
                <c:pt idx="168084">
                  <c:v>4.4886000000000002E-2</c:v>
                </c:pt>
                <c:pt idx="168085">
                  <c:v>4.4882999999999999E-2</c:v>
                </c:pt>
                <c:pt idx="168086">
                  <c:v>4.4880999999999997E-2</c:v>
                </c:pt>
                <c:pt idx="168087">
                  <c:v>4.4879000000000002E-2</c:v>
                </c:pt>
                <c:pt idx="168088">
                  <c:v>4.4877E-2</c:v>
                </c:pt>
                <c:pt idx="168089">
                  <c:v>4.4874999999999998E-2</c:v>
                </c:pt>
                <c:pt idx="168090">
                  <c:v>4.4873000000000003E-2</c:v>
                </c:pt>
                <c:pt idx="168091">
                  <c:v>4.4871000000000001E-2</c:v>
                </c:pt>
                <c:pt idx="168092">
                  <c:v>4.4868999999999999E-2</c:v>
                </c:pt>
                <c:pt idx="168093">
                  <c:v>4.4866999999999997E-2</c:v>
                </c:pt>
                <c:pt idx="168094">
                  <c:v>4.4864000000000001E-2</c:v>
                </c:pt>
                <c:pt idx="168095">
                  <c:v>4.4861999999999999E-2</c:v>
                </c:pt>
                <c:pt idx="168096">
                  <c:v>4.4859999999999997E-2</c:v>
                </c:pt>
                <c:pt idx="168097">
                  <c:v>4.4858000000000002E-2</c:v>
                </c:pt>
                <c:pt idx="168098">
                  <c:v>4.4856E-2</c:v>
                </c:pt>
                <c:pt idx="168099">
                  <c:v>4.4853999999999998E-2</c:v>
                </c:pt>
                <c:pt idx="168100">
                  <c:v>4.4852000000000003E-2</c:v>
                </c:pt>
                <c:pt idx="168101">
                  <c:v>4.4850000000000001E-2</c:v>
                </c:pt>
                <c:pt idx="168102">
                  <c:v>4.4847999999999999E-2</c:v>
                </c:pt>
                <c:pt idx="168103">
                  <c:v>4.4845999999999997E-2</c:v>
                </c:pt>
                <c:pt idx="168104">
                  <c:v>4.4845000000000003E-2</c:v>
                </c:pt>
                <c:pt idx="168105">
                  <c:v>4.4843000000000001E-2</c:v>
                </c:pt>
                <c:pt idx="168106">
                  <c:v>4.4840999999999999E-2</c:v>
                </c:pt>
                <c:pt idx="168107">
                  <c:v>4.4838999999999997E-2</c:v>
                </c:pt>
                <c:pt idx="168108">
                  <c:v>4.4837000000000002E-2</c:v>
                </c:pt>
                <c:pt idx="168109">
                  <c:v>4.4836000000000001E-2</c:v>
                </c:pt>
                <c:pt idx="168110">
                  <c:v>4.4833999999999999E-2</c:v>
                </c:pt>
                <c:pt idx="168111">
                  <c:v>4.4832999999999998E-2</c:v>
                </c:pt>
                <c:pt idx="168112">
                  <c:v>4.4831000000000003E-2</c:v>
                </c:pt>
                <c:pt idx="168113">
                  <c:v>4.4830000000000002E-2</c:v>
                </c:pt>
                <c:pt idx="168114">
                  <c:v>4.4829000000000001E-2</c:v>
                </c:pt>
                <c:pt idx="168115">
                  <c:v>4.4828E-2</c:v>
                </c:pt>
                <c:pt idx="168116">
                  <c:v>4.4826999999999999E-2</c:v>
                </c:pt>
                <c:pt idx="168117">
                  <c:v>4.4824999999999997E-2</c:v>
                </c:pt>
                <c:pt idx="168118">
                  <c:v>4.4824000000000003E-2</c:v>
                </c:pt>
                <c:pt idx="168119">
                  <c:v>4.4823000000000002E-2</c:v>
                </c:pt>
                <c:pt idx="168120">
                  <c:v>4.4822000000000001E-2</c:v>
                </c:pt>
                <c:pt idx="168121">
                  <c:v>4.4821E-2</c:v>
                </c:pt>
                <c:pt idx="168122">
                  <c:v>4.4821E-2</c:v>
                </c:pt>
                <c:pt idx="168123">
                  <c:v>4.4819999999999999E-2</c:v>
                </c:pt>
                <c:pt idx="168124">
                  <c:v>4.4819999999999999E-2</c:v>
                </c:pt>
                <c:pt idx="168125">
                  <c:v>4.4818999999999998E-2</c:v>
                </c:pt>
                <c:pt idx="168126">
                  <c:v>4.4818999999999998E-2</c:v>
                </c:pt>
                <c:pt idx="168127">
                  <c:v>4.4817999999999997E-2</c:v>
                </c:pt>
                <c:pt idx="168128">
                  <c:v>4.4817999999999997E-2</c:v>
                </c:pt>
                <c:pt idx="168129">
                  <c:v>4.4817999999999997E-2</c:v>
                </c:pt>
                <c:pt idx="168130">
                  <c:v>4.4817000000000003E-2</c:v>
                </c:pt>
                <c:pt idx="168131">
                  <c:v>4.4817000000000003E-2</c:v>
                </c:pt>
                <c:pt idx="168132">
                  <c:v>4.4817000000000003E-2</c:v>
                </c:pt>
                <c:pt idx="168133">
                  <c:v>4.4817000000000003E-2</c:v>
                </c:pt>
                <c:pt idx="168134">
                  <c:v>4.4817000000000003E-2</c:v>
                </c:pt>
                <c:pt idx="168135">
                  <c:v>4.4817000000000003E-2</c:v>
                </c:pt>
                <c:pt idx="168136">
                  <c:v>4.4817999999999997E-2</c:v>
                </c:pt>
                <c:pt idx="168137">
                  <c:v>4.4817999999999997E-2</c:v>
                </c:pt>
                <c:pt idx="168138">
                  <c:v>4.4817999999999997E-2</c:v>
                </c:pt>
                <c:pt idx="168139">
                  <c:v>4.4817999999999997E-2</c:v>
                </c:pt>
                <c:pt idx="168140">
                  <c:v>4.4818999999999998E-2</c:v>
                </c:pt>
                <c:pt idx="168141">
                  <c:v>4.4818999999999998E-2</c:v>
                </c:pt>
                <c:pt idx="168142">
                  <c:v>4.4818999999999998E-2</c:v>
                </c:pt>
                <c:pt idx="168143">
                  <c:v>4.4819999999999999E-2</c:v>
                </c:pt>
                <c:pt idx="168144">
                  <c:v>4.4819999999999999E-2</c:v>
                </c:pt>
                <c:pt idx="168145">
                  <c:v>4.4821E-2</c:v>
                </c:pt>
                <c:pt idx="168146">
                  <c:v>4.4821E-2</c:v>
                </c:pt>
                <c:pt idx="168147">
                  <c:v>4.4822000000000001E-2</c:v>
                </c:pt>
                <c:pt idx="168148">
                  <c:v>4.4823000000000002E-2</c:v>
                </c:pt>
                <c:pt idx="168149">
                  <c:v>4.4823000000000002E-2</c:v>
                </c:pt>
                <c:pt idx="168150">
                  <c:v>4.4824000000000003E-2</c:v>
                </c:pt>
                <c:pt idx="168151">
                  <c:v>4.4824999999999997E-2</c:v>
                </c:pt>
                <c:pt idx="168152">
                  <c:v>4.4824999999999997E-2</c:v>
                </c:pt>
                <c:pt idx="168153">
                  <c:v>4.4825999999999998E-2</c:v>
                </c:pt>
                <c:pt idx="168154">
                  <c:v>4.4825999999999998E-2</c:v>
                </c:pt>
                <c:pt idx="168155">
                  <c:v>4.4826999999999999E-2</c:v>
                </c:pt>
                <c:pt idx="168156">
                  <c:v>4.4828E-2</c:v>
                </c:pt>
                <c:pt idx="168157">
                  <c:v>4.4828E-2</c:v>
                </c:pt>
                <c:pt idx="168158">
                  <c:v>4.4829000000000001E-2</c:v>
                </c:pt>
                <c:pt idx="168159">
                  <c:v>4.4830000000000002E-2</c:v>
                </c:pt>
                <c:pt idx="168160">
                  <c:v>4.4831000000000003E-2</c:v>
                </c:pt>
                <c:pt idx="168161">
                  <c:v>4.4831999999999997E-2</c:v>
                </c:pt>
                <c:pt idx="168162">
                  <c:v>4.4832999999999998E-2</c:v>
                </c:pt>
                <c:pt idx="168163">
                  <c:v>4.4832999999999998E-2</c:v>
                </c:pt>
                <c:pt idx="168164">
                  <c:v>4.4833999999999999E-2</c:v>
                </c:pt>
                <c:pt idx="168165">
                  <c:v>4.4835E-2</c:v>
                </c:pt>
                <c:pt idx="168166">
                  <c:v>4.4836000000000001E-2</c:v>
                </c:pt>
                <c:pt idx="168167">
                  <c:v>4.4836000000000001E-2</c:v>
                </c:pt>
                <c:pt idx="168168">
                  <c:v>4.4837000000000002E-2</c:v>
                </c:pt>
                <c:pt idx="168169">
                  <c:v>4.4838000000000003E-2</c:v>
                </c:pt>
                <c:pt idx="168170">
                  <c:v>4.4838999999999997E-2</c:v>
                </c:pt>
                <c:pt idx="168171">
                  <c:v>4.4839999999999998E-2</c:v>
                </c:pt>
                <c:pt idx="168172">
                  <c:v>4.4840999999999999E-2</c:v>
                </c:pt>
                <c:pt idx="168173">
                  <c:v>4.4842E-2</c:v>
                </c:pt>
                <c:pt idx="168174">
                  <c:v>4.4843000000000001E-2</c:v>
                </c:pt>
                <c:pt idx="168175">
                  <c:v>4.4844000000000002E-2</c:v>
                </c:pt>
                <c:pt idx="168176">
                  <c:v>4.4845000000000003E-2</c:v>
                </c:pt>
                <c:pt idx="168177">
                  <c:v>4.4845999999999997E-2</c:v>
                </c:pt>
                <c:pt idx="168178">
                  <c:v>4.4846999999999998E-2</c:v>
                </c:pt>
                <c:pt idx="168179">
                  <c:v>4.4847999999999999E-2</c:v>
                </c:pt>
                <c:pt idx="168180">
                  <c:v>4.4849E-2</c:v>
                </c:pt>
                <c:pt idx="168181">
                  <c:v>4.4850000000000001E-2</c:v>
                </c:pt>
                <c:pt idx="168182">
                  <c:v>4.4851000000000002E-2</c:v>
                </c:pt>
                <c:pt idx="168183">
                  <c:v>4.4852000000000003E-2</c:v>
                </c:pt>
                <c:pt idx="168184">
                  <c:v>4.4852999999999997E-2</c:v>
                </c:pt>
                <c:pt idx="168185">
                  <c:v>4.4853999999999998E-2</c:v>
                </c:pt>
                <c:pt idx="168186">
                  <c:v>4.4856E-2</c:v>
                </c:pt>
                <c:pt idx="168187">
                  <c:v>4.4857000000000001E-2</c:v>
                </c:pt>
                <c:pt idx="168188">
                  <c:v>4.4858000000000002E-2</c:v>
                </c:pt>
                <c:pt idx="168189">
                  <c:v>4.4859000000000003E-2</c:v>
                </c:pt>
                <c:pt idx="168190">
                  <c:v>4.4859999999999997E-2</c:v>
                </c:pt>
                <c:pt idx="168191">
                  <c:v>4.4860999999999998E-2</c:v>
                </c:pt>
                <c:pt idx="168192">
                  <c:v>4.4861999999999999E-2</c:v>
                </c:pt>
                <c:pt idx="168193">
                  <c:v>4.4864000000000001E-2</c:v>
                </c:pt>
                <c:pt idx="168194">
                  <c:v>4.4865000000000002E-2</c:v>
                </c:pt>
                <c:pt idx="168195">
                  <c:v>4.4866000000000003E-2</c:v>
                </c:pt>
                <c:pt idx="168196">
                  <c:v>4.4867999999999998E-2</c:v>
                </c:pt>
                <c:pt idx="168197">
                  <c:v>4.4868999999999999E-2</c:v>
                </c:pt>
                <c:pt idx="168198">
                  <c:v>4.487E-2</c:v>
                </c:pt>
                <c:pt idx="168199">
                  <c:v>4.4871000000000001E-2</c:v>
                </c:pt>
                <c:pt idx="168200">
                  <c:v>4.4872000000000002E-2</c:v>
                </c:pt>
                <c:pt idx="168201">
                  <c:v>4.4873999999999997E-2</c:v>
                </c:pt>
                <c:pt idx="168202">
                  <c:v>4.4874999999999998E-2</c:v>
                </c:pt>
                <c:pt idx="168203">
                  <c:v>4.4875999999999999E-2</c:v>
                </c:pt>
                <c:pt idx="168204">
                  <c:v>4.4877E-2</c:v>
                </c:pt>
                <c:pt idx="168205">
                  <c:v>4.4878000000000001E-2</c:v>
                </c:pt>
                <c:pt idx="168206">
                  <c:v>4.4880000000000003E-2</c:v>
                </c:pt>
                <c:pt idx="168207">
                  <c:v>4.4880999999999997E-2</c:v>
                </c:pt>
                <c:pt idx="168208">
                  <c:v>4.4881999999999998E-2</c:v>
                </c:pt>
                <c:pt idx="168209">
                  <c:v>4.4882999999999999E-2</c:v>
                </c:pt>
                <c:pt idx="168210">
                  <c:v>4.4885000000000001E-2</c:v>
                </c:pt>
                <c:pt idx="168211">
                  <c:v>4.4886000000000002E-2</c:v>
                </c:pt>
                <c:pt idx="168212">
                  <c:v>4.4887000000000003E-2</c:v>
                </c:pt>
                <c:pt idx="168213">
                  <c:v>4.4887999999999997E-2</c:v>
                </c:pt>
                <c:pt idx="168214">
                  <c:v>4.4888999999999998E-2</c:v>
                </c:pt>
                <c:pt idx="168215">
                  <c:v>4.4889999999999999E-2</c:v>
                </c:pt>
                <c:pt idx="168216">
                  <c:v>4.4891E-2</c:v>
                </c:pt>
                <c:pt idx="168217">
                  <c:v>4.4892000000000001E-2</c:v>
                </c:pt>
                <c:pt idx="168218">
                  <c:v>4.4893000000000002E-2</c:v>
                </c:pt>
                <c:pt idx="168219">
                  <c:v>4.4894999999999997E-2</c:v>
                </c:pt>
                <c:pt idx="168220">
                  <c:v>4.4895999999999998E-2</c:v>
                </c:pt>
                <c:pt idx="168221">
                  <c:v>4.4896999999999999E-2</c:v>
                </c:pt>
                <c:pt idx="168222">
                  <c:v>4.4898E-2</c:v>
                </c:pt>
                <c:pt idx="168223">
                  <c:v>4.4899000000000001E-2</c:v>
                </c:pt>
                <c:pt idx="168224">
                  <c:v>4.4900000000000002E-2</c:v>
                </c:pt>
                <c:pt idx="168225">
                  <c:v>4.4901000000000003E-2</c:v>
                </c:pt>
                <c:pt idx="168226">
                  <c:v>4.4901999999999997E-2</c:v>
                </c:pt>
                <c:pt idx="168227">
                  <c:v>4.4902999999999998E-2</c:v>
                </c:pt>
                <c:pt idx="168228">
                  <c:v>4.4903999999999999E-2</c:v>
                </c:pt>
                <c:pt idx="168229">
                  <c:v>4.4905E-2</c:v>
                </c:pt>
                <c:pt idx="168230">
                  <c:v>4.4906000000000001E-2</c:v>
                </c:pt>
                <c:pt idx="168231">
                  <c:v>4.4907000000000002E-2</c:v>
                </c:pt>
                <c:pt idx="168232">
                  <c:v>4.4908000000000003E-2</c:v>
                </c:pt>
                <c:pt idx="168233">
                  <c:v>4.4908999999999998E-2</c:v>
                </c:pt>
                <c:pt idx="168234">
                  <c:v>4.4909999999999999E-2</c:v>
                </c:pt>
                <c:pt idx="168235">
                  <c:v>4.4911E-2</c:v>
                </c:pt>
                <c:pt idx="168236">
                  <c:v>4.4912000000000001E-2</c:v>
                </c:pt>
                <c:pt idx="168237">
                  <c:v>4.4912000000000001E-2</c:v>
                </c:pt>
                <c:pt idx="168238">
                  <c:v>4.4913000000000002E-2</c:v>
                </c:pt>
                <c:pt idx="168239">
                  <c:v>4.4914000000000003E-2</c:v>
                </c:pt>
                <c:pt idx="168240">
                  <c:v>4.4914999999999997E-2</c:v>
                </c:pt>
                <c:pt idx="168241">
                  <c:v>4.4915999999999998E-2</c:v>
                </c:pt>
                <c:pt idx="168242">
                  <c:v>4.4918E-2</c:v>
                </c:pt>
                <c:pt idx="168243">
                  <c:v>4.4919000000000001E-2</c:v>
                </c:pt>
                <c:pt idx="168244">
                  <c:v>4.4920000000000002E-2</c:v>
                </c:pt>
                <c:pt idx="168245">
                  <c:v>4.4921000000000003E-2</c:v>
                </c:pt>
                <c:pt idx="168246">
                  <c:v>4.4921999999999997E-2</c:v>
                </c:pt>
                <c:pt idx="168247">
                  <c:v>4.4921999999999997E-2</c:v>
                </c:pt>
                <c:pt idx="168248">
                  <c:v>4.4922999999999998E-2</c:v>
                </c:pt>
                <c:pt idx="168249">
                  <c:v>4.4923999999999999E-2</c:v>
                </c:pt>
                <c:pt idx="168250">
                  <c:v>4.4925E-2</c:v>
                </c:pt>
                <c:pt idx="168251">
                  <c:v>4.4926000000000001E-2</c:v>
                </c:pt>
                <c:pt idx="168252">
                  <c:v>4.4927000000000002E-2</c:v>
                </c:pt>
                <c:pt idx="168253">
                  <c:v>4.4928000000000003E-2</c:v>
                </c:pt>
                <c:pt idx="168254">
                  <c:v>4.4928999999999997E-2</c:v>
                </c:pt>
                <c:pt idx="168255">
                  <c:v>4.4929999999999998E-2</c:v>
                </c:pt>
                <c:pt idx="168256">
                  <c:v>4.4930999999999999E-2</c:v>
                </c:pt>
                <c:pt idx="168257">
                  <c:v>4.4930999999999999E-2</c:v>
                </c:pt>
                <c:pt idx="168258">
                  <c:v>4.4932E-2</c:v>
                </c:pt>
                <c:pt idx="168259">
                  <c:v>4.4933000000000001E-2</c:v>
                </c:pt>
                <c:pt idx="168260">
                  <c:v>4.4934000000000002E-2</c:v>
                </c:pt>
                <c:pt idx="168261">
                  <c:v>4.4934000000000002E-2</c:v>
                </c:pt>
                <c:pt idx="168262">
                  <c:v>4.4935000000000003E-2</c:v>
                </c:pt>
                <c:pt idx="168263">
                  <c:v>4.4935999999999997E-2</c:v>
                </c:pt>
                <c:pt idx="168264">
                  <c:v>4.4935999999999997E-2</c:v>
                </c:pt>
                <c:pt idx="168265">
                  <c:v>4.4936999999999998E-2</c:v>
                </c:pt>
                <c:pt idx="168266">
                  <c:v>4.4937999999999999E-2</c:v>
                </c:pt>
                <c:pt idx="168267">
                  <c:v>4.4937999999999999E-2</c:v>
                </c:pt>
                <c:pt idx="168268">
                  <c:v>4.4939E-2</c:v>
                </c:pt>
                <c:pt idx="168269">
                  <c:v>4.4939E-2</c:v>
                </c:pt>
                <c:pt idx="168270">
                  <c:v>4.4940000000000001E-2</c:v>
                </c:pt>
                <c:pt idx="168271">
                  <c:v>4.4940000000000001E-2</c:v>
                </c:pt>
                <c:pt idx="168272">
                  <c:v>4.4940000000000001E-2</c:v>
                </c:pt>
                <c:pt idx="168273">
                  <c:v>4.4940000000000001E-2</c:v>
                </c:pt>
                <c:pt idx="168274">
                  <c:v>4.4941000000000002E-2</c:v>
                </c:pt>
                <c:pt idx="168275">
                  <c:v>4.4941000000000002E-2</c:v>
                </c:pt>
                <c:pt idx="168276">
                  <c:v>4.4941000000000002E-2</c:v>
                </c:pt>
                <c:pt idx="168277">
                  <c:v>4.4941000000000002E-2</c:v>
                </c:pt>
                <c:pt idx="168278">
                  <c:v>4.4942000000000003E-2</c:v>
                </c:pt>
                <c:pt idx="168279">
                  <c:v>4.4942000000000003E-2</c:v>
                </c:pt>
                <c:pt idx="168280">
                  <c:v>4.4942000000000003E-2</c:v>
                </c:pt>
                <c:pt idx="168281">
                  <c:v>4.4942000000000003E-2</c:v>
                </c:pt>
                <c:pt idx="168282">
                  <c:v>4.4942000000000003E-2</c:v>
                </c:pt>
                <c:pt idx="168283">
                  <c:v>4.4942000000000003E-2</c:v>
                </c:pt>
                <c:pt idx="168284">
                  <c:v>4.4942000000000003E-2</c:v>
                </c:pt>
                <c:pt idx="168285">
                  <c:v>4.4942000000000003E-2</c:v>
                </c:pt>
                <c:pt idx="168286">
                  <c:v>4.4942000000000003E-2</c:v>
                </c:pt>
                <c:pt idx="168287">
                  <c:v>4.4941000000000002E-2</c:v>
                </c:pt>
                <c:pt idx="168288">
                  <c:v>4.4941000000000002E-2</c:v>
                </c:pt>
                <c:pt idx="168289">
                  <c:v>4.4941000000000002E-2</c:v>
                </c:pt>
                <c:pt idx="168290">
                  <c:v>4.4941000000000002E-2</c:v>
                </c:pt>
                <c:pt idx="168291">
                  <c:v>4.4941000000000002E-2</c:v>
                </c:pt>
                <c:pt idx="168292">
                  <c:v>4.4941000000000002E-2</c:v>
                </c:pt>
                <c:pt idx="168293">
                  <c:v>4.4941000000000002E-2</c:v>
                </c:pt>
                <c:pt idx="168294">
                  <c:v>4.4941000000000002E-2</c:v>
                </c:pt>
                <c:pt idx="168295">
                  <c:v>4.4940000000000001E-2</c:v>
                </c:pt>
                <c:pt idx="168296">
                  <c:v>4.4940000000000001E-2</c:v>
                </c:pt>
                <c:pt idx="168297">
                  <c:v>4.4940000000000001E-2</c:v>
                </c:pt>
                <c:pt idx="168298">
                  <c:v>4.4940000000000001E-2</c:v>
                </c:pt>
                <c:pt idx="168299">
                  <c:v>4.4940000000000001E-2</c:v>
                </c:pt>
                <c:pt idx="168300">
                  <c:v>4.4940000000000001E-2</c:v>
                </c:pt>
                <c:pt idx="168301">
                  <c:v>4.4939E-2</c:v>
                </c:pt>
                <c:pt idx="168302">
                  <c:v>4.4939E-2</c:v>
                </c:pt>
                <c:pt idx="168303">
                  <c:v>4.4939E-2</c:v>
                </c:pt>
                <c:pt idx="168304">
                  <c:v>4.4939E-2</c:v>
                </c:pt>
                <c:pt idx="168305">
                  <c:v>4.4939E-2</c:v>
                </c:pt>
                <c:pt idx="168306">
                  <c:v>4.4939E-2</c:v>
                </c:pt>
                <c:pt idx="168307">
                  <c:v>4.4939E-2</c:v>
                </c:pt>
                <c:pt idx="168308">
                  <c:v>4.4937999999999999E-2</c:v>
                </c:pt>
                <c:pt idx="168309">
                  <c:v>4.4937999999999999E-2</c:v>
                </c:pt>
                <c:pt idx="168310">
                  <c:v>4.4937999999999999E-2</c:v>
                </c:pt>
                <c:pt idx="168311">
                  <c:v>4.4937999999999999E-2</c:v>
                </c:pt>
                <c:pt idx="168312">
                  <c:v>4.4937999999999999E-2</c:v>
                </c:pt>
                <c:pt idx="168313">
                  <c:v>4.4937999999999999E-2</c:v>
                </c:pt>
                <c:pt idx="168314">
                  <c:v>4.4937999999999999E-2</c:v>
                </c:pt>
                <c:pt idx="168315">
                  <c:v>4.4937999999999999E-2</c:v>
                </c:pt>
                <c:pt idx="168316">
                  <c:v>4.4937999999999999E-2</c:v>
                </c:pt>
                <c:pt idx="168317">
                  <c:v>4.4937999999999999E-2</c:v>
                </c:pt>
                <c:pt idx="168318">
                  <c:v>4.4937999999999999E-2</c:v>
                </c:pt>
                <c:pt idx="168319">
                  <c:v>4.4937999999999999E-2</c:v>
                </c:pt>
                <c:pt idx="168320">
                  <c:v>4.4937999999999999E-2</c:v>
                </c:pt>
                <c:pt idx="168321">
                  <c:v>4.4936999999999998E-2</c:v>
                </c:pt>
                <c:pt idx="168322">
                  <c:v>4.4936999999999998E-2</c:v>
                </c:pt>
                <c:pt idx="168323">
                  <c:v>4.4936999999999998E-2</c:v>
                </c:pt>
                <c:pt idx="168324">
                  <c:v>4.4936999999999998E-2</c:v>
                </c:pt>
                <c:pt idx="168325">
                  <c:v>4.4936999999999998E-2</c:v>
                </c:pt>
                <c:pt idx="168326">
                  <c:v>4.4936999999999998E-2</c:v>
                </c:pt>
                <c:pt idx="168327">
                  <c:v>4.4936999999999998E-2</c:v>
                </c:pt>
                <c:pt idx="168328">
                  <c:v>4.4936999999999998E-2</c:v>
                </c:pt>
                <c:pt idx="168329">
                  <c:v>4.4935999999999997E-2</c:v>
                </c:pt>
                <c:pt idx="168330">
                  <c:v>4.4935999999999997E-2</c:v>
                </c:pt>
                <c:pt idx="168331">
                  <c:v>4.4935999999999997E-2</c:v>
                </c:pt>
                <c:pt idx="168332">
                  <c:v>4.4935000000000003E-2</c:v>
                </c:pt>
                <c:pt idx="168333">
                  <c:v>4.4935000000000003E-2</c:v>
                </c:pt>
                <c:pt idx="168334">
                  <c:v>4.4934000000000002E-2</c:v>
                </c:pt>
                <c:pt idx="168335">
                  <c:v>4.4934000000000002E-2</c:v>
                </c:pt>
                <c:pt idx="168336">
                  <c:v>4.4934000000000002E-2</c:v>
                </c:pt>
                <c:pt idx="168337">
                  <c:v>4.4933000000000001E-2</c:v>
                </c:pt>
                <c:pt idx="168338">
                  <c:v>4.4933000000000001E-2</c:v>
                </c:pt>
                <c:pt idx="168339">
                  <c:v>4.4932E-2</c:v>
                </c:pt>
                <c:pt idx="168340">
                  <c:v>4.4932E-2</c:v>
                </c:pt>
                <c:pt idx="168341">
                  <c:v>4.4930999999999999E-2</c:v>
                </c:pt>
                <c:pt idx="168342">
                  <c:v>4.4929999999999998E-2</c:v>
                </c:pt>
                <c:pt idx="168343">
                  <c:v>4.4929999999999998E-2</c:v>
                </c:pt>
                <c:pt idx="168344">
                  <c:v>4.4928999999999997E-2</c:v>
                </c:pt>
                <c:pt idx="168345">
                  <c:v>4.4928000000000003E-2</c:v>
                </c:pt>
                <c:pt idx="168346">
                  <c:v>4.4928000000000003E-2</c:v>
                </c:pt>
                <c:pt idx="168347">
                  <c:v>4.4927000000000002E-2</c:v>
                </c:pt>
                <c:pt idx="168348">
                  <c:v>4.4926000000000001E-2</c:v>
                </c:pt>
                <c:pt idx="168349">
                  <c:v>4.4926000000000001E-2</c:v>
                </c:pt>
                <c:pt idx="168350">
                  <c:v>4.4925E-2</c:v>
                </c:pt>
                <c:pt idx="168351">
                  <c:v>4.4923999999999999E-2</c:v>
                </c:pt>
                <c:pt idx="168352">
                  <c:v>4.4923999999999999E-2</c:v>
                </c:pt>
                <c:pt idx="168353">
                  <c:v>4.4922999999999998E-2</c:v>
                </c:pt>
                <c:pt idx="168354">
                  <c:v>4.4921999999999997E-2</c:v>
                </c:pt>
                <c:pt idx="168355">
                  <c:v>4.4921000000000003E-2</c:v>
                </c:pt>
                <c:pt idx="168356">
                  <c:v>4.4921000000000003E-2</c:v>
                </c:pt>
                <c:pt idx="168357">
                  <c:v>4.4920000000000002E-2</c:v>
                </c:pt>
                <c:pt idx="168358">
                  <c:v>4.4920000000000002E-2</c:v>
                </c:pt>
                <c:pt idx="168359">
                  <c:v>4.4919000000000001E-2</c:v>
                </c:pt>
                <c:pt idx="168360">
                  <c:v>4.4919000000000001E-2</c:v>
                </c:pt>
                <c:pt idx="168361">
                  <c:v>4.4918E-2</c:v>
                </c:pt>
                <c:pt idx="168362">
                  <c:v>4.4918E-2</c:v>
                </c:pt>
                <c:pt idx="168363">
                  <c:v>4.4918E-2</c:v>
                </c:pt>
                <c:pt idx="168364">
                  <c:v>4.4916999999999999E-2</c:v>
                </c:pt>
                <c:pt idx="168365">
                  <c:v>4.4916999999999999E-2</c:v>
                </c:pt>
                <c:pt idx="168366">
                  <c:v>4.4916999999999999E-2</c:v>
                </c:pt>
                <c:pt idx="168367">
                  <c:v>4.4916999999999999E-2</c:v>
                </c:pt>
                <c:pt idx="168368">
                  <c:v>4.4916999999999999E-2</c:v>
                </c:pt>
                <c:pt idx="168369">
                  <c:v>4.4916999999999999E-2</c:v>
                </c:pt>
                <c:pt idx="168370">
                  <c:v>4.4916999999999999E-2</c:v>
                </c:pt>
                <c:pt idx="168371">
                  <c:v>4.4916999999999999E-2</c:v>
                </c:pt>
                <c:pt idx="168372">
                  <c:v>4.4916999999999999E-2</c:v>
                </c:pt>
                <c:pt idx="168373">
                  <c:v>4.4918E-2</c:v>
                </c:pt>
                <c:pt idx="168374">
                  <c:v>4.4918E-2</c:v>
                </c:pt>
                <c:pt idx="168375">
                  <c:v>4.4919000000000001E-2</c:v>
                </c:pt>
                <c:pt idx="168376">
                  <c:v>4.4919000000000001E-2</c:v>
                </c:pt>
                <c:pt idx="168377">
                  <c:v>4.4920000000000002E-2</c:v>
                </c:pt>
                <c:pt idx="168378">
                  <c:v>4.4921000000000003E-2</c:v>
                </c:pt>
                <c:pt idx="168379">
                  <c:v>4.4921000000000003E-2</c:v>
                </c:pt>
                <c:pt idx="168380">
                  <c:v>4.4921999999999997E-2</c:v>
                </c:pt>
                <c:pt idx="168381">
                  <c:v>4.4922999999999998E-2</c:v>
                </c:pt>
                <c:pt idx="168382">
                  <c:v>4.4923999999999999E-2</c:v>
                </c:pt>
                <c:pt idx="168383">
                  <c:v>4.4926000000000001E-2</c:v>
                </c:pt>
                <c:pt idx="168384">
                  <c:v>4.4927000000000002E-2</c:v>
                </c:pt>
                <c:pt idx="168385">
                  <c:v>4.4928000000000003E-2</c:v>
                </c:pt>
                <c:pt idx="168386">
                  <c:v>4.4928999999999997E-2</c:v>
                </c:pt>
                <c:pt idx="168387">
                  <c:v>4.4930999999999999E-2</c:v>
                </c:pt>
                <c:pt idx="168388">
                  <c:v>4.4932E-2</c:v>
                </c:pt>
                <c:pt idx="168389">
                  <c:v>4.4933000000000001E-2</c:v>
                </c:pt>
                <c:pt idx="168390">
                  <c:v>4.4935000000000003E-2</c:v>
                </c:pt>
                <c:pt idx="168391">
                  <c:v>4.4935999999999997E-2</c:v>
                </c:pt>
                <c:pt idx="168392">
                  <c:v>4.4937999999999999E-2</c:v>
                </c:pt>
                <c:pt idx="168393">
                  <c:v>4.4940000000000001E-2</c:v>
                </c:pt>
                <c:pt idx="168394">
                  <c:v>4.4941000000000002E-2</c:v>
                </c:pt>
                <c:pt idx="168395">
                  <c:v>4.4942999999999997E-2</c:v>
                </c:pt>
                <c:pt idx="168396">
                  <c:v>4.4944999999999999E-2</c:v>
                </c:pt>
                <c:pt idx="168397">
                  <c:v>4.4947000000000001E-2</c:v>
                </c:pt>
                <c:pt idx="168398">
                  <c:v>4.4949000000000003E-2</c:v>
                </c:pt>
                <c:pt idx="168399">
                  <c:v>4.4949999999999997E-2</c:v>
                </c:pt>
                <c:pt idx="168400">
                  <c:v>4.4951999999999999E-2</c:v>
                </c:pt>
                <c:pt idx="168401">
                  <c:v>4.4954000000000001E-2</c:v>
                </c:pt>
                <c:pt idx="168402">
                  <c:v>4.4955000000000002E-2</c:v>
                </c:pt>
                <c:pt idx="168403">
                  <c:v>4.4956999999999997E-2</c:v>
                </c:pt>
                <c:pt idx="168404">
                  <c:v>4.4958999999999999E-2</c:v>
                </c:pt>
                <c:pt idx="168405">
                  <c:v>4.4961000000000001E-2</c:v>
                </c:pt>
                <c:pt idx="168406">
                  <c:v>4.4963000000000003E-2</c:v>
                </c:pt>
                <c:pt idx="168407">
                  <c:v>4.4963999999999997E-2</c:v>
                </c:pt>
                <c:pt idx="168408">
                  <c:v>4.4965999999999999E-2</c:v>
                </c:pt>
                <c:pt idx="168409">
                  <c:v>4.4968000000000001E-2</c:v>
                </c:pt>
                <c:pt idx="168410">
                  <c:v>4.4969000000000002E-2</c:v>
                </c:pt>
                <c:pt idx="168411">
                  <c:v>4.4970999999999997E-2</c:v>
                </c:pt>
                <c:pt idx="168412">
                  <c:v>4.4971999999999998E-2</c:v>
                </c:pt>
                <c:pt idx="168413">
                  <c:v>4.4974E-2</c:v>
                </c:pt>
                <c:pt idx="168414">
                  <c:v>4.4975000000000001E-2</c:v>
                </c:pt>
                <c:pt idx="168415">
                  <c:v>4.4976000000000002E-2</c:v>
                </c:pt>
                <c:pt idx="168416">
                  <c:v>4.4977999999999997E-2</c:v>
                </c:pt>
                <c:pt idx="168417">
                  <c:v>4.4978999999999998E-2</c:v>
                </c:pt>
                <c:pt idx="168418">
                  <c:v>4.4979999999999999E-2</c:v>
                </c:pt>
                <c:pt idx="168419">
                  <c:v>4.4981E-2</c:v>
                </c:pt>
                <c:pt idx="168420">
                  <c:v>4.4983000000000002E-2</c:v>
                </c:pt>
                <c:pt idx="168421">
                  <c:v>4.4984000000000003E-2</c:v>
                </c:pt>
                <c:pt idx="168422">
                  <c:v>4.4984000000000003E-2</c:v>
                </c:pt>
                <c:pt idx="168423">
                  <c:v>4.4984999999999997E-2</c:v>
                </c:pt>
                <c:pt idx="168424">
                  <c:v>4.4985999999999998E-2</c:v>
                </c:pt>
                <c:pt idx="168425">
                  <c:v>4.4986999999999999E-2</c:v>
                </c:pt>
                <c:pt idx="168426">
                  <c:v>4.4986999999999999E-2</c:v>
                </c:pt>
                <c:pt idx="168427">
                  <c:v>4.4988E-2</c:v>
                </c:pt>
                <c:pt idx="168428">
                  <c:v>4.4989000000000001E-2</c:v>
                </c:pt>
                <c:pt idx="168429">
                  <c:v>4.4989000000000001E-2</c:v>
                </c:pt>
                <c:pt idx="168430">
                  <c:v>4.4990000000000002E-2</c:v>
                </c:pt>
                <c:pt idx="168431">
                  <c:v>4.4990000000000002E-2</c:v>
                </c:pt>
                <c:pt idx="168432">
                  <c:v>4.4990000000000002E-2</c:v>
                </c:pt>
                <c:pt idx="168433">
                  <c:v>4.4990000000000002E-2</c:v>
                </c:pt>
                <c:pt idx="168434">
                  <c:v>4.4990000000000002E-2</c:v>
                </c:pt>
                <c:pt idx="168435">
                  <c:v>4.4990000000000002E-2</c:v>
                </c:pt>
                <c:pt idx="168436">
                  <c:v>4.4990000000000002E-2</c:v>
                </c:pt>
                <c:pt idx="168437">
                  <c:v>4.4990000000000002E-2</c:v>
                </c:pt>
                <c:pt idx="168438">
                  <c:v>4.4990000000000002E-2</c:v>
                </c:pt>
                <c:pt idx="168439">
                  <c:v>4.4990000000000002E-2</c:v>
                </c:pt>
                <c:pt idx="168440">
                  <c:v>4.4990000000000002E-2</c:v>
                </c:pt>
                <c:pt idx="168441">
                  <c:v>4.4989000000000001E-2</c:v>
                </c:pt>
                <c:pt idx="168442">
                  <c:v>4.4989000000000001E-2</c:v>
                </c:pt>
                <c:pt idx="168443">
                  <c:v>4.4988E-2</c:v>
                </c:pt>
                <c:pt idx="168444">
                  <c:v>4.4988E-2</c:v>
                </c:pt>
                <c:pt idx="168445">
                  <c:v>4.4986999999999999E-2</c:v>
                </c:pt>
                <c:pt idx="168446">
                  <c:v>4.4986999999999999E-2</c:v>
                </c:pt>
                <c:pt idx="168447">
                  <c:v>4.4985999999999998E-2</c:v>
                </c:pt>
                <c:pt idx="168448">
                  <c:v>4.4984999999999997E-2</c:v>
                </c:pt>
                <c:pt idx="168449">
                  <c:v>4.4984000000000003E-2</c:v>
                </c:pt>
                <c:pt idx="168450">
                  <c:v>4.4983000000000002E-2</c:v>
                </c:pt>
                <c:pt idx="168451">
                  <c:v>4.4982000000000001E-2</c:v>
                </c:pt>
                <c:pt idx="168452">
                  <c:v>4.4981E-2</c:v>
                </c:pt>
                <c:pt idx="168453">
                  <c:v>4.4981E-2</c:v>
                </c:pt>
                <c:pt idx="168454">
                  <c:v>4.4979999999999999E-2</c:v>
                </c:pt>
                <c:pt idx="168455">
                  <c:v>4.4978999999999998E-2</c:v>
                </c:pt>
                <c:pt idx="168456">
                  <c:v>4.4977000000000003E-2</c:v>
                </c:pt>
                <c:pt idx="168457">
                  <c:v>4.4976000000000002E-2</c:v>
                </c:pt>
                <c:pt idx="168458">
                  <c:v>4.4975000000000001E-2</c:v>
                </c:pt>
                <c:pt idx="168459">
                  <c:v>4.4974E-2</c:v>
                </c:pt>
                <c:pt idx="168460">
                  <c:v>4.4971999999999998E-2</c:v>
                </c:pt>
                <c:pt idx="168461">
                  <c:v>4.4970999999999997E-2</c:v>
                </c:pt>
                <c:pt idx="168462">
                  <c:v>4.4970000000000003E-2</c:v>
                </c:pt>
                <c:pt idx="168463">
                  <c:v>4.4968000000000001E-2</c:v>
                </c:pt>
                <c:pt idx="168464">
                  <c:v>4.4967E-2</c:v>
                </c:pt>
                <c:pt idx="168465">
                  <c:v>4.4965999999999999E-2</c:v>
                </c:pt>
                <c:pt idx="168466">
                  <c:v>4.4963999999999997E-2</c:v>
                </c:pt>
                <c:pt idx="168467">
                  <c:v>4.4963000000000003E-2</c:v>
                </c:pt>
                <c:pt idx="168468">
                  <c:v>4.4962000000000002E-2</c:v>
                </c:pt>
                <c:pt idx="168469">
                  <c:v>4.496E-2</c:v>
                </c:pt>
                <c:pt idx="168470">
                  <c:v>4.4958999999999999E-2</c:v>
                </c:pt>
                <c:pt idx="168471">
                  <c:v>4.4956999999999997E-2</c:v>
                </c:pt>
                <c:pt idx="168472">
                  <c:v>4.4956000000000003E-2</c:v>
                </c:pt>
                <c:pt idx="168473">
                  <c:v>4.4954000000000001E-2</c:v>
                </c:pt>
                <c:pt idx="168474">
                  <c:v>4.4953E-2</c:v>
                </c:pt>
                <c:pt idx="168475">
                  <c:v>4.4950999999999998E-2</c:v>
                </c:pt>
                <c:pt idx="168476">
                  <c:v>4.4949999999999997E-2</c:v>
                </c:pt>
                <c:pt idx="168477">
                  <c:v>4.4948000000000002E-2</c:v>
                </c:pt>
                <c:pt idx="168478">
                  <c:v>4.4947000000000001E-2</c:v>
                </c:pt>
                <c:pt idx="168479">
                  <c:v>4.4944999999999999E-2</c:v>
                </c:pt>
                <c:pt idx="168480">
                  <c:v>4.4943999999999998E-2</c:v>
                </c:pt>
                <c:pt idx="168481">
                  <c:v>4.4942000000000003E-2</c:v>
                </c:pt>
                <c:pt idx="168482">
                  <c:v>4.4941000000000002E-2</c:v>
                </c:pt>
                <c:pt idx="168483">
                  <c:v>4.4939E-2</c:v>
                </c:pt>
                <c:pt idx="168484">
                  <c:v>4.4937999999999999E-2</c:v>
                </c:pt>
                <c:pt idx="168485">
                  <c:v>4.4935999999999997E-2</c:v>
                </c:pt>
                <c:pt idx="168486">
                  <c:v>4.4935000000000003E-2</c:v>
                </c:pt>
                <c:pt idx="168487">
                  <c:v>4.4933000000000001E-2</c:v>
                </c:pt>
                <c:pt idx="168488">
                  <c:v>4.4932E-2</c:v>
                </c:pt>
                <c:pt idx="168489">
                  <c:v>4.4930999999999999E-2</c:v>
                </c:pt>
                <c:pt idx="168490">
                  <c:v>4.4928999999999997E-2</c:v>
                </c:pt>
                <c:pt idx="168491">
                  <c:v>4.4928000000000003E-2</c:v>
                </c:pt>
                <c:pt idx="168492">
                  <c:v>4.4927000000000002E-2</c:v>
                </c:pt>
                <c:pt idx="168493">
                  <c:v>4.4926000000000001E-2</c:v>
                </c:pt>
                <c:pt idx="168494">
                  <c:v>4.4923999999999999E-2</c:v>
                </c:pt>
                <c:pt idx="168495">
                  <c:v>4.4922999999999998E-2</c:v>
                </c:pt>
                <c:pt idx="168496">
                  <c:v>4.4921999999999997E-2</c:v>
                </c:pt>
                <c:pt idx="168497">
                  <c:v>4.4921000000000003E-2</c:v>
                </c:pt>
                <c:pt idx="168498">
                  <c:v>4.4920000000000002E-2</c:v>
                </c:pt>
                <c:pt idx="168499">
                  <c:v>4.4919000000000001E-2</c:v>
                </c:pt>
                <c:pt idx="168500">
                  <c:v>4.4918E-2</c:v>
                </c:pt>
                <c:pt idx="168501">
                  <c:v>4.4916999999999999E-2</c:v>
                </c:pt>
                <c:pt idx="168502">
                  <c:v>4.4916999999999999E-2</c:v>
                </c:pt>
                <c:pt idx="168503">
                  <c:v>4.4915999999999998E-2</c:v>
                </c:pt>
                <c:pt idx="168504">
                  <c:v>4.4914999999999997E-2</c:v>
                </c:pt>
                <c:pt idx="168505">
                  <c:v>4.4914999999999997E-2</c:v>
                </c:pt>
                <c:pt idx="168506">
                  <c:v>4.4914000000000003E-2</c:v>
                </c:pt>
                <c:pt idx="168507">
                  <c:v>4.4914000000000003E-2</c:v>
                </c:pt>
                <c:pt idx="168508">
                  <c:v>4.4914000000000003E-2</c:v>
                </c:pt>
                <c:pt idx="168509">
                  <c:v>4.4913000000000002E-2</c:v>
                </c:pt>
                <c:pt idx="168510">
                  <c:v>4.4913000000000002E-2</c:v>
                </c:pt>
                <c:pt idx="168511">
                  <c:v>4.4913000000000002E-2</c:v>
                </c:pt>
                <c:pt idx="168512">
                  <c:v>4.4914000000000003E-2</c:v>
                </c:pt>
                <c:pt idx="168513">
                  <c:v>4.4914000000000003E-2</c:v>
                </c:pt>
                <c:pt idx="168514">
                  <c:v>4.4914000000000003E-2</c:v>
                </c:pt>
                <c:pt idx="168515">
                  <c:v>4.4914999999999997E-2</c:v>
                </c:pt>
                <c:pt idx="168516">
                  <c:v>4.4914999999999997E-2</c:v>
                </c:pt>
                <c:pt idx="168517">
                  <c:v>4.4915999999999998E-2</c:v>
                </c:pt>
                <c:pt idx="168518">
                  <c:v>4.4915999999999998E-2</c:v>
                </c:pt>
                <c:pt idx="168519">
                  <c:v>4.4916999999999999E-2</c:v>
                </c:pt>
                <c:pt idx="168520">
                  <c:v>4.4918E-2</c:v>
                </c:pt>
                <c:pt idx="168521">
                  <c:v>4.4919000000000001E-2</c:v>
                </c:pt>
                <c:pt idx="168522">
                  <c:v>4.4920000000000002E-2</c:v>
                </c:pt>
                <c:pt idx="168523">
                  <c:v>4.4921999999999997E-2</c:v>
                </c:pt>
                <c:pt idx="168524">
                  <c:v>4.4922999999999998E-2</c:v>
                </c:pt>
                <c:pt idx="168525">
                  <c:v>4.4925E-2</c:v>
                </c:pt>
                <c:pt idx="168526">
                  <c:v>4.4926000000000001E-2</c:v>
                </c:pt>
                <c:pt idx="168527">
                  <c:v>4.4928000000000003E-2</c:v>
                </c:pt>
                <c:pt idx="168528">
                  <c:v>4.4929999999999998E-2</c:v>
                </c:pt>
                <c:pt idx="168529">
                  <c:v>4.4932E-2</c:v>
                </c:pt>
                <c:pt idx="168530">
                  <c:v>4.4934000000000002E-2</c:v>
                </c:pt>
                <c:pt idx="168531">
                  <c:v>4.4935999999999997E-2</c:v>
                </c:pt>
                <c:pt idx="168532">
                  <c:v>4.4937999999999999E-2</c:v>
                </c:pt>
                <c:pt idx="168533">
                  <c:v>4.4940000000000001E-2</c:v>
                </c:pt>
                <c:pt idx="168534">
                  <c:v>4.4942000000000003E-2</c:v>
                </c:pt>
                <c:pt idx="168535">
                  <c:v>4.4944999999999999E-2</c:v>
                </c:pt>
                <c:pt idx="168536">
                  <c:v>4.4947000000000001E-2</c:v>
                </c:pt>
                <c:pt idx="168537">
                  <c:v>4.4949999999999997E-2</c:v>
                </c:pt>
                <c:pt idx="168538">
                  <c:v>4.4951999999999999E-2</c:v>
                </c:pt>
                <c:pt idx="168539">
                  <c:v>4.4955000000000002E-2</c:v>
                </c:pt>
                <c:pt idx="168540">
                  <c:v>4.4957999999999998E-2</c:v>
                </c:pt>
                <c:pt idx="168541">
                  <c:v>4.496E-2</c:v>
                </c:pt>
                <c:pt idx="168542">
                  <c:v>4.4963000000000003E-2</c:v>
                </c:pt>
                <c:pt idx="168543">
                  <c:v>4.4964999999999998E-2</c:v>
                </c:pt>
                <c:pt idx="168544">
                  <c:v>4.4968000000000001E-2</c:v>
                </c:pt>
                <c:pt idx="168545">
                  <c:v>4.4970999999999997E-2</c:v>
                </c:pt>
                <c:pt idx="168546">
                  <c:v>4.4974E-2</c:v>
                </c:pt>
                <c:pt idx="168547">
                  <c:v>4.4976000000000002E-2</c:v>
                </c:pt>
                <c:pt idx="168548">
                  <c:v>4.4978999999999998E-2</c:v>
                </c:pt>
                <c:pt idx="168549">
                  <c:v>4.4982000000000001E-2</c:v>
                </c:pt>
                <c:pt idx="168550">
                  <c:v>4.4984999999999997E-2</c:v>
                </c:pt>
                <c:pt idx="168551">
                  <c:v>4.4986999999999999E-2</c:v>
                </c:pt>
                <c:pt idx="168552">
                  <c:v>4.4990000000000002E-2</c:v>
                </c:pt>
                <c:pt idx="168553">
                  <c:v>4.4991999999999997E-2</c:v>
                </c:pt>
                <c:pt idx="168554">
                  <c:v>4.4995E-2</c:v>
                </c:pt>
                <c:pt idx="168555">
                  <c:v>4.4997000000000002E-2</c:v>
                </c:pt>
                <c:pt idx="168556">
                  <c:v>4.4998999999999997E-2</c:v>
                </c:pt>
                <c:pt idx="168557">
                  <c:v>4.5002E-2</c:v>
                </c:pt>
                <c:pt idx="168558">
                  <c:v>4.5004000000000002E-2</c:v>
                </c:pt>
                <c:pt idx="168559">
                  <c:v>4.5005999999999997E-2</c:v>
                </c:pt>
                <c:pt idx="168560">
                  <c:v>4.5007999999999999E-2</c:v>
                </c:pt>
                <c:pt idx="168561">
                  <c:v>4.5010000000000001E-2</c:v>
                </c:pt>
                <c:pt idx="168562">
                  <c:v>4.5012000000000003E-2</c:v>
                </c:pt>
                <c:pt idx="168563">
                  <c:v>4.5013999999999998E-2</c:v>
                </c:pt>
                <c:pt idx="168564">
                  <c:v>4.5016E-2</c:v>
                </c:pt>
                <c:pt idx="168565">
                  <c:v>4.5017000000000001E-2</c:v>
                </c:pt>
                <c:pt idx="168566">
                  <c:v>4.5019000000000003E-2</c:v>
                </c:pt>
                <c:pt idx="168567">
                  <c:v>4.5019999999999998E-2</c:v>
                </c:pt>
                <c:pt idx="168568">
                  <c:v>4.5022E-2</c:v>
                </c:pt>
                <c:pt idx="168569">
                  <c:v>4.5023000000000001E-2</c:v>
                </c:pt>
                <c:pt idx="168570">
                  <c:v>4.5024000000000002E-2</c:v>
                </c:pt>
                <c:pt idx="168571">
                  <c:v>4.5025000000000003E-2</c:v>
                </c:pt>
                <c:pt idx="168572">
                  <c:v>4.5026999999999998E-2</c:v>
                </c:pt>
                <c:pt idx="168573">
                  <c:v>4.5026999999999998E-2</c:v>
                </c:pt>
                <c:pt idx="168574">
                  <c:v>4.5027999999999999E-2</c:v>
                </c:pt>
                <c:pt idx="168575">
                  <c:v>4.5029E-2</c:v>
                </c:pt>
                <c:pt idx="168576">
                  <c:v>4.5030000000000001E-2</c:v>
                </c:pt>
                <c:pt idx="168577">
                  <c:v>4.5030000000000001E-2</c:v>
                </c:pt>
                <c:pt idx="168578">
                  <c:v>4.5030000000000001E-2</c:v>
                </c:pt>
                <c:pt idx="168579">
                  <c:v>4.5031000000000002E-2</c:v>
                </c:pt>
                <c:pt idx="168580">
                  <c:v>4.5031000000000002E-2</c:v>
                </c:pt>
                <c:pt idx="168581">
                  <c:v>4.5031000000000002E-2</c:v>
                </c:pt>
                <c:pt idx="168582">
                  <c:v>4.5031000000000002E-2</c:v>
                </c:pt>
                <c:pt idx="168583">
                  <c:v>4.5031000000000002E-2</c:v>
                </c:pt>
                <c:pt idx="168584">
                  <c:v>4.5031000000000002E-2</c:v>
                </c:pt>
                <c:pt idx="168585">
                  <c:v>4.5031000000000002E-2</c:v>
                </c:pt>
                <c:pt idx="168586">
                  <c:v>4.5031000000000002E-2</c:v>
                </c:pt>
                <c:pt idx="168587">
                  <c:v>4.5030000000000001E-2</c:v>
                </c:pt>
                <c:pt idx="168588">
                  <c:v>4.5029E-2</c:v>
                </c:pt>
                <c:pt idx="168589">
                  <c:v>4.5029E-2</c:v>
                </c:pt>
                <c:pt idx="168590">
                  <c:v>4.5027999999999999E-2</c:v>
                </c:pt>
                <c:pt idx="168591">
                  <c:v>4.5026999999999998E-2</c:v>
                </c:pt>
                <c:pt idx="168592">
                  <c:v>4.5025999999999997E-2</c:v>
                </c:pt>
                <c:pt idx="168593">
                  <c:v>4.5025000000000003E-2</c:v>
                </c:pt>
                <c:pt idx="168594">
                  <c:v>4.5024000000000002E-2</c:v>
                </c:pt>
                <c:pt idx="168595">
                  <c:v>4.5023000000000001E-2</c:v>
                </c:pt>
                <c:pt idx="168596">
                  <c:v>4.5022E-2</c:v>
                </c:pt>
                <c:pt idx="168597">
                  <c:v>4.5020999999999999E-2</c:v>
                </c:pt>
                <c:pt idx="168598">
                  <c:v>4.5019999999999998E-2</c:v>
                </c:pt>
                <c:pt idx="168599">
                  <c:v>4.5018000000000002E-2</c:v>
                </c:pt>
                <c:pt idx="168600">
                  <c:v>4.5017000000000001E-2</c:v>
                </c:pt>
                <c:pt idx="168601">
                  <c:v>4.5014999999999999E-2</c:v>
                </c:pt>
                <c:pt idx="168602">
                  <c:v>4.5012999999999997E-2</c:v>
                </c:pt>
                <c:pt idx="168603">
                  <c:v>4.5012000000000003E-2</c:v>
                </c:pt>
                <c:pt idx="168604">
                  <c:v>4.5010000000000001E-2</c:v>
                </c:pt>
                <c:pt idx="168605">
                  <c:v>4.5007999999999999E-2</c:v>
                </c:pt>
                <c:pt idx="168606">
                  <c:v>4.5006999999999998E-2</c:v>
                </c:pt>
                <c:pt idx="168607">
                  <c:v>4.5005000000000003E-2</c:v>
                </c:pt>
                <c:pt idx="168608">
                  <c:v>4.5003000000000001E-2</c:v>
                </c:pt>
                <c:pt idx="168609">
                  <c:v>4.5000999999999999E-2</c:v>
                </c:pt>
                <c:pt idx="168610">
                  <c:v>4.4998999999999997E-2</c:v>
                </c:pt>
                <c:pt idx="168611">
                  <c:v>4.4997000000000002E-2</c:v>
                </c:pt>
                <c:pt idx="168612">
                  <c:v>4.4995E-2</c:v>
                </c:pt>
                <c:pt idx="168613">
                  <c:v>4.4992999999999998E-2</c:v>
                </c:pt>
                <c:pt idx="168614">
                  <c:v>4.4991000000000003E-2</c:v>
                </c:pt>
                <c:pt idx="168615">
                  <c:v>4.4989000000000001E-2</c:v>
                </c:pt>
                <c:pt idx="168616">
                  <c:v>4.4986999999999999E-2</c:v>
                </c:pt>
                <c:pt idx="168617">
                  <c:v>4.4984999999999997E-2</c:v>
                </c:pt>
                <c:pt idx="168618">
                  <c:v>4.4984000000000003E-2</c:v>
                </c:pt>
                <c:pt idx="168619">
                  <c:v>4.4982000000000001E-2</c:v>
                </c:pt>
                <c:pt idx="168620">
                  <c:v>4.4979999999999999E-2</c:v>
                </c:pt>
                <c:pt idx="168621">
                  <c:v>4.4977999999999997E-2</c:v>
                </c:pt>
                <c:pt idx="168622">
                  <c:v>4.4976000000000002E-2</c:v>
                </c:pt>
                <c:pt idx="168623">
                  <c:v>4.4974E-2</c:v>
                </c:pt>
                <c:pt idx="168624">
                  <c:v>4.4971999999999998E-2</c:v>
                </c:pt>
                <c:pt idx="168625">
                  <c:v>4.4970000000000003E-2</c:v>
                </c:pt>
                <c:pt idx="168626">
                  <c:v>4.4968000000000001E-2</c:v>
                </c:pt>
                <c:pt idx="168627">
                  <c:v>4.4967E-2</c:v>
                </c:pt>
                <c:pt idx="168628">
                  <c:v>4.4964999999999998E-2</c:v>
                </c:pt>
                <c:pt idx="168629">
                  <c:v>4.4963000000000003E-2</c:v>
                </c:pt>
                <c:pt idx="168630">
                  <c:v>4.4962000000000002E-2</c:v>
                </c:pt>
                <c:pt idx="168631">
                  <c:v>4.496E-2</c:v>
                </c:pt>
                <c:pt idx="168632">
                  <c:v>4.4958999999999999E-2</c:v>
                </c:pt>
                <c:pt idx="168633">
                  <c:v>4.4956999999999997E-2</c:v>
                </c:pt>
                <c:pt idx="168634">
                  <c:v>4.4956000000000003E-2</c:v>
                </c:pt>
                <c:pt idx="168635">
                  <c:v>4.4955000000000002E-2</c:v>
                </c:pt>
                <c:pt idx="168636">
                  <c:v>4.4953E-2</c:v>
                </c:pt>
                <c:pt idx="168637">
                  <c:v>4.4951999999999999E-2</c:v>
                </c:pt>
                <c:pt idx="168638">
                  <c:v>4.4950999999999998E-2</c:v>
                </c:pt>
                <c:pt idx="168639">
                  <c:v>4.4949999999999997E-2</c:v>
                </c:pt>
                <c:pt idx="168640">
                  <c:v>4.4949000000000003E-2</c:v>
                </c:pt>
                <c:pt idx="168641">
                  <c:v>4.4948000000000002E-2</c:v>
                </c:pt>
                <c:pt idx="168642">
                  <c:v>4.4947000000000001E-2</c:v>
                </c:pt>
                <c:pt idx="168643">
                  <c:v>4.4947000000000001E-2</c:v>
                </c:pt>
                <c:pt idx="168644">
                  <c:v>4.4946E-2</c:v>
                </c:pt>
                <c:pt idx="168645">
                  <c:v>4.4944999999999999E-2</c:v>
                </c:pt>
                <c:pt idx="168646">
                  <c:v>4.4944999999999999E-2</c:v>
                </c:pt>
                <c:pt idx="168647">
                  <c:v>4.4943999999999998E-2</c:v>
                </c:pt>
                <c:pt idx="168648">
                  <c:v>4.4943999999999998E-2</c:v>
                </c:pt>
                <c:pt idx="168649">
                  <c:v>4.4943999999999998E-2</c:v>
                </c:pt>
                <c:pt idx="168650">
                  <c:v>4.4942999999999997E-2</c:v>
                </c:pt>
                <c:pt idx="168651">
                  <c:v>4.4942999999999997E-2</c:v>
                </c:pt>
                <c:pt idx="168652">
                  <c:v>4.4942999999999997E-2</c:v>
                </c:pt>
                <c:pt idx="168653">
                  <c:v>4.4943999999999998E-2</c:v>
                </c:pt>
                <c:pt idx="168654">
                  <c:v>4.4943999999999998E-2</c:v>
                </c:pt>
                <c:pt idx="168655">
                  <c:v>4.4943999999999998E-2</c:v>
                </c:pt>
                <c:pt idx="168656">
                  <c:v>4.4944999999999999E-2</c:v>
                </c:pt>
                <c:pt idx="168657">
                  <c:v>4.4944999999999999E-2</c:v>
                </c:pt>
                <c:pt idx="168658">
                  <c:v>4.4946E-2</c:v>
                </c:pt>
                <c:pt idx="168659">
                  <c:v>4.4946E-2</c:v>
                </c:pt>
                <c:pt idx="168660">
                  <c:v>4.4947000000000001E-2</c:v>
                </c:pt>
                <c:pt idx="168661">
                  <c:v>4.4948000000000002E-2</c:v>
                </c:pt>
                <c:pt idx="168662">
                  <c:v>4.4948000000000002E-2</c:v>
                </c:pt>
                <c:pt idx="168663">
                  <c:v>4.4949000000000003E-2</c:v>
                </c:pt>
                <c:pt idx="168664">
                  <c:v>4.4949999999999997E-2</c:v>
                </c:pt>
                <c:pt idx="168665">
                  <c:v>4.4951999999999999E-2</c:v>
                </c:pt>
                <c:pt idx="168666">
                  <c:v>4.4953E-2</c:v>
                </c:pt>
                <c:pt idx="168667">
                  <c:v>4.4954000000000001E-2</c:v>
                </c:pt>
                <c:pt idx="168668">
                  <c:v>4.4956000000000003E-2</c:v>
                </c:pt>
                <c:pt idx="168669">
                  <c:v>4.4956999999999997E-2</c:v>
                </c:pt>
                <c:pt idx="168670">
                  <c:v>4.4957999999999998E-2</c:v>
                </c:pt>
                <c:pt idx="168671">
                  <c:v>4.496E-2</c:v>
                </c:pt>
                <c:pt idx="168672">
                  <c:v>4.4961000000000001E-2</c:v>
                </c:pt>
                <c:pt idx="168673">
                  <c:v>4.4963000000000003E-2</c:v>
                </c:pt>
                <c:pt idx="168674">
                  <c:v>4.4963999999999997E-2</c:v>
                </c:pt>
                <c:pt idx="168675">
                  <c:v>4.4965999999999999E-2</c:v>
                </c:pt>
                <c:pt idx="168676">
                  <c:v>4.4968000000000001E-2</c:v>
                </c:pt>
                <c:pt idx="168677">
                  <c:v>4.4970000000000003E-2</c:v>
                </c:pt>
                <c:pt idx="168678">
                  <c:v>4.4971999999999998E-2</c:v>
                </c:pt>
                <c:pt idx="168679">
                  <c:v>4.4974E-2</c:v>
                </c:pt>
                <c:pt idx="168680">
                  <c:v>4.4976000000000002E-2</c:v>
                </c:pt>
                <c:pt idx="168681">
                  <c:v>4.4977000000000003E-2</c:v>
                </c:pt>
                <c:pt idx="168682">
                  <c:v>4.4978999999999998E-2</c:v>
                </c:pt>
                <c:pt idx="168683">
                  <c:v>4.4981E-2</c:v>
                </c:pt>
                <c:pt idx="168684">
                  <c:v>4.4983000000000002E-2</c:v>
                </c:pt>
                <c:pt idx="168685">
                  <c:v>4.4984999999999997E-2</c:v>
                </c:pt>
                <c:pt idx="168686">
                  <c:v>4.4986999999999999E-2</c:v>
                </c:pt>
                <c:pt idx="168687">
                  <c:v>4.4989000000000001E-2</c:v>
                </c:pt>
                <c:pt idx="168688">
                  <c:v>4.4991000000000003E-2</c:v>
                </c:pt>
                <c:pt idx="168689">
                  <c:v>4.4992999999999998E-2</c:v>
                </c:pt>
                <c:pt idx="168690">
                  <c:v>4.4996000000000001E-2</c:v>
                </c:pt>
                <c:pt idx="168691">
                  <c:v>4.4998000000000003E-2</c:v>
                </c:pt>
                <c:pt idx="168692">
                  <c:v>4.4999999999999998E-2</c:v>
                </c:pt>
                <c:pt idx="168693">
                  <c:v>4.5002E-2</c:v>
                </c:pt>
                <c:pt idx="168694">
                  <c:v>4.5004000000000002E-2</c:v>
                </c:pt>
                <c:pt idx="168695">
                  <c:v>4.5005999999999997E-2</c:v>
                </c:pt>
                <c:pt idx="168696">
                  <c:v>4.5007999999999999E-2</c:v>
                </c:pt>
                <c:pt idx="168697">
                  <c:v>4.5010000000000001E-2</c:v>
                </c:pt>
                <c:pt idx="168698">
                  <c:v>4.5012000000000003E-2</c:v>
                </c:pt>
                <c:pt idx="168699">
                  <c:v>4.5013999999999998E-2</c:v>
                </c:pt>
                <c:pt idx="168700">
                  <c:v>4.5016E-2</c:v>
                </c:pt>
                <c:pt idx="168701">
                  <c:v>4.5018000000000002E-2</c:v>
                </c:pt>
                <c:pt idx="168702">
                  <c:v>4.5019999999999998E-2</c:v>
                </c:pt>
                <c:pt idx="168703">
                  <c:v>4.5022E-2</c:v>
                </c:pt>
                <c:pt idx="168704">
                  <c:v>4.5024000000000002E-2</c:v>
                </c:pt>
                <c:pt idx="168705">
                  <c:v>4.5025999999999997E-2</c:v>
                </c:pt>
                <c:pt idx="168706">
                  <c:v>4.5027999999999999E-2</c:v>
                </c:pt>
                <c:pt idx="168707">
                  <c:v>4.5030000000000001E-2</c:v>
                </c:pt>
                <c:pt idx="168708">
                  <c:v>4.5032000000000003E-2</c:v>
                </c:pt>
                <c:pt idx="168709">
                  <c:v>4.5033999999999998E-2</c:v>
                </c:pt>
                <c:pt idx="168710">
                  <c:v>4.5036E-2</c:v>
                </c:pt>
                <c:pt idx="168711">
                  <c:v>4.5038000000000002E-2</c:v>
                </c:pt>
                <c:pt idx="168712">
                  <c:v>4.5039999999999997E-2</c:v>
                </c:pt>
                <c:pt idx="168713">
                  <c:v>4.5041999999999999E-2</c:v>
                </c:pt>
                <c:pt idx="168714">
                  <c:v>4.5043E-2</c:v>
                </c:pt>
                <c:pt idx="168715">
                  <c:v>4.5045000000000002E-2</c:v>
                </c:pt>
                <c:pt idx="168716">
                  <c:v>4.5046999999999997E-2</c:v>
                </c:pt>
                <c:pt idx="168717">
                  <c:v>4.5048999999999999E-2</c:v>
                </c:pt>
                <c:pt idx="168718">
                  <c:v>4.505E-2</c:v>
                </c:pt>
                <c:pt idx="168719">
                  <c:v>4.5052000000000002E-2</c:v>
                </c:pt>
                <c:pt idx="168720">
                  <c:v>4.5053000000000003E-2</c:v>
                </c:pt>
                <c:pt idx="168721">
                  <c:v>4.5054999999999998E-2</c:v>
                </c:pt>
                <c:pt idx="168722">
                  <c:v>4.5055999999999999E-2</c:v>
                </c:pt>
                <c:pt idx="168723">
                  <c:v>4.5058000000000001E-2</c:v>
                </c:pt>
                <c:pt idx="168724">
                  <c:v>4.5059000000000002E-2</c:v>
                </c:pt>
                <c:pt idx="168725">
                  <c:v>4.5060000000000003E-2</c:v>
                </c:pt>
                <c:pt idx="168726">
                  <c:v>4.5061999999999998E-2</c:v>
                </c:pt>
                <c:pt idx="168727">
                  <c:v>4.5062999999999999E-2</c:v>
                </c:pt>
                <c:pt idx="168728">
                  <c:v>4.5064E-2</c:v>
                </c:pt>
                <c:pt idx="168729">
                  <c:v>4.5065000000000001E-2</c:v>
                </c:pt>
                <c:pt idx="168730">
                  <c:v>4.5066000000000002E-2</c:v>
                </c:pt>
                <c:pt idx="168731">
                  <c:v>4.5066000000000002E-2</c:v>
                </c:pt>
                <c:pt idx="168732">
                  <c:v>4.5067000000000003E-2</c:v>
                </c:pt>
                <c:pt idx="168733">
                  <c:v>4.5067999999999997E-2</c:v>
                </c:pt>
                <c:pt idx="168734">
                  <c:v>4.5068999999999998E-2</c:v>
                </c:pt>
                <c:pt idx="168735">
                  <c:v>4.5068999999999998E-2</c:v>
                </c:pt>
                <c:pt idx="168736">
                  <c:v>4.5069999999999999E-2</c:v>
                </c:pt>
                <c:pt idx="168737">
                  <c:v>4.5069999999999999E-2</c:v>
                </c:pt>
                <c:pt idx="168738">
                  <c:v>4.5069999999999999E-2</c:v>
                </c:pt>
                <c:pt idx="168739">
                  <c:v>4.5071E-2</c:v>
                </c:pt>
                <c:pt idx="168740">
                  <c:v>4.5071E-2</c:v>
                </c:pt>
                <c:pt idx="168741">
                  <c:v>4.5071E-2</c:v>
                </c:pt>
                <c:pt idx="168742">
                  <c:v>4.5071E-2</c:v>
                </c:pt>
                <c:pt idx="168743">
                  <c:v>4.5069999999999999E-2</c:v>
                </c:pt>
                <c:pt idx="168744">
                  <c:v>4.5069999999999999E-2</c:v>
                </c:pt>
                <c:pt idx="168745">
                  <c:v>4.5069999999999999E-2</c:v>
                </c:pt>
                <c:pt idx="168746">
                  <c:v>4.5069999999999999E-2</c:v>
                </c:pt>
                <c:pt idx="168747">
                  <c:v>4.5068999999999998E-2</c:v>
                </c:pt>
                <c:pt idx="168748">
                  <c:v>4.5068999999999998E-2</c:v>
                </c:pt>
                <c:pt idx="168749">
                  <c:v>4.5067999999999997E-2</c:v>
                </c:pt>
                <c:pt idx="168750">
                  <c:v>4.5067999999999997E-2</c:v>
                </c:pt>
                <c:pt idx="168751">
                  <c:v>4.5067000000000003E-2</c:v>
                </c:pt>
                <c:pt idx="168752">
                  <c:v>4.5066000000000002E-2</c:v>
                </c:pt>
                <c:pt idx="168753">
                  <c:v>4.5066000000000002E-2</c:v>
                </c:pt>
                <c:pt idx="168754">
                  <c:v>4.5065000000000001E-2</c:v>
                </c:pt>
                <c:pt idx="168755">
                  <c:v>4.5064E-2</c:v>
                </c:pt>
                <c:pt idx="168756">
                  <c:v>4.5062999999999999E-2</c:v>
                </c:pt>
                <c:pt idx="168757">
                  <c:v>4.5061999999999998E-2</c:v>
                </c:pt>
                <c:pt idx="168758">
                  <c:v>4.5060999999999997E-2</c:v>
                </c:pt>
                <c:pt idx="168759">
                  <c:v>4.5060000000000003E-2</c:v>
                </c:pt>
                <c:pt idx="168760">
                  <c:v>4.5059000000000002E-2</c:v>
                </c:pt>
                <c:pt idx="168761">
                  <c:v>4.5058000000000001E-2</c:v>
                </c:pt>
                <c:pt idx="168762">
                  <c:v>4.5057E-2</c:v>
                </c:pt>
                <c:pt idx="168763">
                  <c:v>4.5055999999999999E-2</c:v>
                </c:pt>
                <c:pt idx="168764">
                  <c:v>4.5054999999999998E-2</c:v>
                </c:pt>
                <c:pt idx="168765">
                  <c:v>4.5053999999999997E-2</c:v>
                </c:pt>
                <c:pt idx="168766">
                  <c:v>4.5053000000000003E-2</c:v>
                </c:pt>
                <c:pt idx="168767">
                  <c:v>4.5052000000000002E-2</c:v>
                </c:pt>
                <c:pt idx="168768">
                  <c:v>4.5051000000000001E-2</c:v>
                </c:pt>
                <c:pt idx="168769">
                  <c:v>4.5051000000000001E-2</c:v>
                </c:pt>
                <c:pt idx="168770">
                  <c:v>4.505E-2</c:v>
                </c:pt>
                <c:pt idx="168771">
                  <c:v>4.5048999999999999E-2</c:v>
                </c:pt>
                <c:pt idx="168772">
                  <c:v>4.5047999999999998E-2</c:v>
                </c:pt>
                <c:pt idx="168773">
                  <c:v>4.5047999999999998E-2</c:v>
                </c:pt>
                <c:pt idx="168774">
                  <c:v>4.5046999999999997E-2</c:v>
                </c:pt>
                <c:pt idx="168775">
                  <c:v>4.5046999999999997E-2</c:v>
                </c:pt>
                <c:pt idx="168776">
                  <c:v>4.5046000000000003E-2</c:v>
                </c:pt>
                <c:pt idx="168777">
                  <c:v>4.5046000000000003E-2</c:v>
                </c:pt>
                <c:pt idx="168778">
                  <c:v>4.5045000000000002E-2</c:v>
                </c:pt>
                <c:pt idx="168779">
                  <c:v>4.5045000000000002E-2</c:v>
                </c:pt>
                <c:pt idx="168780">
                  <c:v>4.5044000000000001E-2</c:v>
                </c:pt>
                <c:pt idx="168781">
                  <c:v>4.5044000000000001E-2</c:v>
                </c:pt>
                <c:pt idx="168782">
                  <c:v>4.5044000000000001E-2</c:v>
                </c:pt>
                <c:pt idx="168783">
                  <c:v>4.5044000000000001E-2</c:v>
                </c:pt>
                <c:pt idx="168784">
                  <c:v>4.5044000000000001E-2</c:v>
                </c:pt>
                <c:pt idx="168785">
                  <c:v>4.5045000000000002E-2</c:v>
                </c:pt>
                <c:pt idx="168786">
                  <c:v>4.5045000000000002E-2</c:v>
                </c:pt>
                <c:pt idx="168787">
                  <c:v>4.5045000000000002E-2</c:v>
                </c:pt>
                <c:pt idx="168788">
                  <c:v>4.5045000000000002E-2</c:v>
                </c:pt>
                <c:pt idx="168789">
                  <c:v>4.5046000000000003E-2</c:v>
                </c:pt>
                <c:pt idx="168790">
                  <c:v>4.5046000000000003E-2</c:v>
                </c:pt>
                <c:pt idx="168791">
                  <c:v>4.5046999999999997E-2</c:v>
                </c:pt>
                <c:pt idx="168792">
                  <c:v>4.5046999999999997E-2</c:v>
                </c:pt>
                <c:pt idx="168793">
                  <c:v>4.5047999999999998E-2</c:v>
                </c:pt>
                <c:pt idx="168794">
                  <c:v>4.5048999999999999E-2</c:v>
                </c:pt>
                <c:pt idx="168795">
                  <c:v>4.505E-2</c:v>
                </c:pt>
                <c:pt idx="168796">
                  <c:v>4.5051000000000001E-2</c:v>
                </c:pt>
                <c:pt idx="168797">
                  <c:v>4.5052000000000002E-2</c:v>
                </c:pt>
                <c:pt idx="168798">
                  <c:v>4.5053000000000003E-2</c:v>
                </c:pt>
                <c:pt idx="168799">
                  <c:v>4.5053000000000003E-2</c:v>
                </c:pt>
                <c:pt idx="168800">
                  <c:v>4.5053999999999997E-2</c:v>
                </c:pt>
                <c:pt idx="168801">
                  <c:v>4.5054999999999998E-2</c:v>
                </c:pt>
                <c:pt idx="168802">
                  <c:v>4.5057E-2</c:v>
                </c:pt>
                <c:pt idx="168803">
                  <c:v>4.5058000000000001E-2</c:v>
                </c:pt>
                <c:pt idx="168804">
                  <c:v>4.5059000000000002E-2</c:v>
                </c:pt>
                <c:pt idx="168805">
                  <c:v>4.5060000000000003E-2</c:v>
                </c:pt>
                <c:pt idx="168806">
                  <c:v>4.5060999999999997E-2</c:v>
                </c:pt>
                <c:pt idx="168807">
                  <c:v>4.5062999999999999E-2</c:v>
                </c:pt>
                <c:pt idx="168808">
                  <c:v>4.5064E-2</c:v>
                </c:pt>
                <c:pt idx="168809">
                  <c:v>4.5065000000000001E-2</c:v>
                </c:pt>
                <c:pt idx="168810">
                  <c:v>4.5066000000000002E-2</c:v>
                </c:pt>
                <c:pt idx="168811">
                  <c:v>4.5067000000000003E-2</c:v>
                </c:pt>
                <c:pt idx="168812">
                  <c:v>4.5067999999999997E-2</c:v>
                </c:pt>
                <c:pt idx="168813">
                  <c:v>4.5068999999999998E-2</c:v>
                </c:pt>
                <c:pt idx="168814">
                  <c:v>4.5069999999999999E-2</c:v>
                </c:pt>
                <c:pt idx="168815">
                  <c:v>4.5072000000000001E-2</c:v>
                </c:pt>
                <c:pt idx="168816">
                  <c:v>4.5073000000000002E-2</c:v>
                </c:pt>
                <c:pt idx="168817">
                  <c:v>4.5074000000000003E-2</c:v>
                </c:pt>
                <c:pt idx="168818">
                  <c:v>4.5074999999999997E-2</c:v>
                </c:pt>
                <c:pt idx="168819">
                  <c:v>4.5075999999999998E-2</c:v>
                </c:pt>
                <c:pt idx="168820">
                  <c:v>4.5076999999999999E-2</c:v>
                </c:pt>
                <c:pt idx="168821">
                  <c:v>4.5076999999999999E-2</c:v>
                </c:pt>
                <c:pt idx="168822">
                  <c:v>4.5078E-2</c:v>
                </c:pt>
                <c:pt idx="168823">
                  <c:v>4.5079000000000001E-2</c:v>
                </c:pt>
                <c:pt idx="168824">
                  <c:v>4.5079000000000001E-2</c:v>
                </c:pt>
                <c:pt idx="168825">
                  <c:v>4.5080000000000002E-2</c:v>
                </c:pt>
                <c:pt idx="168826">
                  <c:v>4.5080000000000002E-2</c:v>
                </c:pt>
                <c:pt idx="168827">
                  <c:v>4.5081000000000003E-2</c:v>
                </c:pt>
                <c:pt idx="168828">
                  <c:v>4.5081000000000003E-2</c:v>
                </c:pt>
                <c:pt idx="168829">
                  <c:v>4.5081999999999997E-2</c:v>
                </c:pt>
                <c:pt idx="168830">
                  <c:v>4.5081999999999997E-2</c:v>
                </c:pt>
                <c:pt idx="168831">
                  <c:v>4.5082999999999998E-2</c:v>
                </c:pt>
                <c:pt idx="168832">
                  <c:v>4.5082999999999998E-2</c:v>
                </c:pt>
                <c:pt idx="168833">
                  <c:v>4.5082999999999998E-2</c:v>
                </c:pt>
                <c:pt idx="168834">
                  <c:v>4.5082999999999998E-2</c:v>
                </c:pt>
                <c:pt idx="168835">
                  <c:v>4.5082999999999998E-2</c:v>
                </c:pt>
                <c:pt idx="168836">
                  <c:v>4.5082999999999998E-2</c:v>
                </c:pt>
                <c:pt idx="168837">
                  <c:v>4.5081999999999997E-2</c:v>
                </c:pt>
                <c:pt idx="168838">
                  <c:v>4.5081999999999997E-2</c:v>
                </c:pt>
                <c:pt idx="168839">
                  <c:v>4.5081999999999997E-2</c:v>
                </c:pt>
                <c:pt idx="168840">
                  <c:v>4.5081999999999997E-2</c:v>
                </c:pt>
                <c:pt idx="168841">
                  <c:v>4.5081999999999997E-2</c:v>
                </c:pt>
                <c:pt idx="168842">
                  <c:v>4.5081000000000003E-2</c:v>
                </c:pt>
                <c:pt idx="168843">
                  <c:v>4.5081000000000003E-2</c:v>
                </c:pt>
                <c:pt idx="168844">
                  <c:v>4.5081000000000003E-2</c:v>
                </c:pt>
                <c:pt idx="168845">
                  <c:v>4.5080000000000002E-2</c:v>
                </c:pt>
                <c:pt idx="168846">
                  <c:v>4.5080000000000002E-2</c:v>
                </c:pt>
                <c:pt idx="168847">
                  <c:v>4.5079000000000001E-2</c:v>
                </c:pt>
                <c:pt idx="168848">
                  <c:v>4.5079000000000001E-2</c:v>
                </c:pt>
                <c:pt idx="168849">
                  <c:v>4.5078E-2</c:v>
                </c:pt>
                <c:pt idx="168850">
                  <c:v>4.5078E-2</c:v>
                </c:pt>
                <c:pt idx="168851">
                  <c:v>4.5076999999999999E-2</c:v>
                </c:pt>
                <c:pt idx="168852">
                  <c:v>4.5076999999999999E-2</c:v>
                </c:pt>
                <c:pt idx="168853">
                  <c:v>4.5075999999999998E-2</c:v>
                </c:pt>
                <c:pt idx="168854">
                  <c:v>4.5075999999999998E-2</c:v>
                </c:pt>
                <c:pt idx="168855">
                  <c:v>4.5074999999999997E-2</c:v>
                </c:pt>
                <c:pt idx="168856">
                  <c:v>4.5074999999999997E-2</c:v>
                </c:pt>
                <c:pt idx="168857">
                  <c:v>4.5074999999999997E-2</c:v>
                </c:pt>
                <c:pt idx="168858">
                  <c:v>4.5074000000000003E-2</c:v>
                </c:pt>
                <c:pt idx="168859">
                  <c:v>4.5074000000000003E-2</c:v>
                </c:pt>
                <c:pt idx="168860">
                  <c:v>4.5073000000000002E-2</c:v>
                </c:pt>
                <c:pt idx="168861">
                  <c:v>4.5073000000000002E-2</c:v>
                </c:pt>
                <c:pt idx="168862">
                  <c:v>4.5073000000000002E-2</c:v>
                </c:pt>
                <c:pt idx="168863">
                  <c:v>4.5073000000000002E-2</c:v>
                </c:pt>
                <c:pt idx="168864">
                  <c:v>4.5073000000000002E-2</c:v>
                </c:pt>
                <c:pt idx="168865">
                  <c:v>4.5073000000000002E-2</c:v>
                </c:pt>
                <c:pt idx="168866">
                  <c:v>4.5073000000000002E-2</c:v>
                </c:pt>
                <c:pt idx="168867">
                  <c:v>4.5073000000000002E-2</c:v>
                </c:pt>
                <c:pt idx="168868">
                  <c:v>4.5073000000000002E-2</c:v>
                </c:pt>
                <c:pt idx="168869">
                  <c:v>4.5073000000000002E-2</c:v>
                </c:pt>
                <c:pt idx="168870">
                  <c:v>4.5073000000000002E-2</c:v>
                </c:pt>
                <c:pt idx="168871">
                  <c:v>4.5074000000000003E-2</c:v>
                </c:pt>
                <c:pt idx="168872">
                  <c:v>4.5074000000000003E-2</c:v>
                </c:pt>
                <c:pt idx="168873">
                  <c:v>4.5074000000000003E-2</c:v>
                </c:pt>
                <c:pt idx="168874">
                  <c:v>4.5074999999999997E-2</c:v>
                </c:pt>
                <c:pt idx="168875">
                  <c:v>4.5074999999999997E-2</c:v>
                </c:pt>
                <c:pt idx="168876">
                  <c:v>4.5075999999999998E-2</c:v>
                </c:pt>
                <c:pt idx="168877">
                  <c:v>4.5076999999999999E-2</c:v>
                </c:pt>
                <c:pt idx="168878">
                  <c:v>4.5078E-2</c:v>
                </c:pt>
                <c:pt idx="168879">
                  <c:v>4.5079000000000001E-2</c:v>
                </c:pt>
                <c:pt idx="168880">
                  <c:v>4.5080000000000002E-2</c:v>
                </c:pt>
                <c:pt idx="168881">
                  <c:v>4.5081000000000003E-2</c:v>
                </c:pt>
                <c:pt idx="168882">
                  <c:v>4.5081999999999997E-2</c:v>
                </c:pt>
                <c:pt idx="168883">
                  <c:v>4.5082999999999998E-2</c:v>
                </c:pt>
                <c:pt idx="168884">
                  <c:v>4.5083999999999999E-2</c:v>
                </c:pt>
                <c:pt idx="168885">
                  <c:v>4.5085E-2</c:v>
                </c:pt>
                <c:pt idx="168886">
                  <c:v>4.5087000000000002E-2</c:v>
                </c:pt>
                <c:pt idx="168887">
                  <c:v>4.5088000000000003E-2</c:v>
                </c:pt>
                <c:pt idx="168888">
                  <c:v>4.5088999999999997E-2</c:v>
                </c:pt>
                <c:pt idx="168889">
                  <c:v>4.5090999999999999E-2</c:v>
                </c:pt>
                <c:pt idx="168890">
                  <c:v>4.5093000000000001E-2</c:v>
                </c:pt>
                <c:pt idx="168891">
                  <c:v>4.5094000000000002E-2</c:v>
                </c:pt>
                <c:pt idx="168892">
                  <c:v>4.5095999999999997E-2</c:v>
                </c:pt>
                <c:pt idx="168893">
                  <c:v>4.5096999999999998E-2</c:v>
                </c:pt>
                <c:pt idx="168894">
                  <c:v>4.5097999999999999E-2</c:v>
                </c:pt>
                <c:pt idx="168895">
                  <c:v>4.5100000000000001E-2</c:v>
                </c:pt>
                <c:pt idx="168896">
                  <c:v>4.5101000000000002E-2</c:v>
                </c:pt>
                <c:pt idx="168897">
                  <c:v>4.5102999999999997E-2</c:v>
                </c:pt>
                <c:pt idx="168898">
                  <c:v>4.5103999999999998E-2</c:v>
                </c:pt>
                <c:pt idx="168899">
                  <c:v>4.5106E-2</c:v>
                </c:pt>
                <c:pt idx="168900">
                  <c:v>4.5108000000000002E-2</c:v>
                </c:pt>
                <c:pt idx="168901">
                  <c:v>4.5109000000000003E-2</c:v>
                </c:pt>
                <c:pt idx="168902">
                  <c:v>4.5110999999999998E-2</c:v>
                </c:pt>
                <c:pt idx="168903">
                  <c:v>4.5111999999999999E-2</c:v>
                </c:pt>
                <c:pt idx="168904">
                  <c:v>4.5114000000000001E-2</c:v>
                </c:pt>
                <c:pt idx="168905">
                  <c:v>4.5115000000000002E-2</c:v>
                </c:pt>
                <c:pt idx="168906">
                  <c:v>4.5116000000000003E-2</c:v>
                </c:pt>
                <c:pt idx="168907">
                  <c:v>4.5117999999999998E-2</c:v>
                </c:pt>
                <c:pt idx="168908">
                  <c:v>4.5118999999999999E-2</c:v>
                </c:pt>
                <c:pt idx="168909">
                  <c:v>4.512E-2</c:v>
                </c:pt>
                <c:pt idx="168910">
                  <c:v>4.5121000000000001E-2</c:v>
                </c:pt>
                <c:pt idx="168911">
                  <c:v>4.5123000000000003E-2</c:v>
                </c:pt>
                <c:pt idx="168912">
                  <c:v>4.5123999999999997E-2</c:v>
                </c:pt>
                <c:pt idx="168913">
                  <c:v>4.5124999999999998E-2</c:v>
                </c:pt>
                <c:pt idx="168914">
                  <c:v>4.5125999999999999E-2</c:v>
                </c:pt>
                <c:pt idx="168915">
                  <c:v>4.5127E-2</c:v>
                </c:pt>
                <c:pt idx="168916">
                  <c:v>4.5128000000000001E-2</c:v>
                </c:pt>
                <c:pt idx="168917">
                  <c:v>4.5129000000000002E-2</c:v>
                </c:pt>
                <c:pt idx="168918">
                  <c:v>4.5130000000000003E-2</c:v>
                </c:pt>
                <c:pt idx="168919">
                  <c:v>4.5130000000000003E-2</c:v>
                </c:pt>
                <c:pt idx="168920">
                  <c:v>4.5130999999999998E-2</c:v>
                </c:pt>
                <c:pt idx="168921">
                  <c:v>4.5130999999999998E-2</c:v>
                </c:pt>
                <c:pt idx="168922">
                  <c:v>4.5131999999999999E-2</c:v>
                </c:pt>
                <c:pt idx="168923">
                  <c:v>4.5133E-2</c:v>
                </c:pt>
                <c:pt idx="168924">
                  <c:v>4.5133E-2</c:v>
                </c:pt>
                <c:pt idx="168925">
                  <c:v>4.5133E-2</c:v>
                </c:pt>
                <c:pt idx="168926">
                  <c:v>4.5134000000000001E-2</c:v>
                </c:pt>
                <c:pt idx="168927">
                  <c:v>4.5134000000000001E-2</c:v>
                </c:pt>
                <c:pt idx="168928">
                  <c:v>4.5134000000000001E-2</c:v>
                </c:pt>
                <c:pt idx="168929">
                  <c:v>4.5134000000000001E-2</c:v>
                </c:pt>
                <c:pt idx="168930">
                  <c:v>4.5134000000000001E-2</c:v>
                </c:pt>
                <c:pt idx="168931">
                  <c:v>4.5134000000000001E-2</c:v>
                </c:pt>
                <c:pt idx="168932">
                  <c:v>4.5134000000000001E-2</c:v>
                </c:pt>
                <c:pt idx="168933">
                  <c:v>4.5133E-2</c:v>
                </c:pt>
                <c:pt idx="168934">
                  <c:v>4.5133E-2</c:v>
                </c:pt>
                <c:pt idx="168935">
                  <c:v>4.5133E-2</c:v>
                </c:pt>
                <c:pt idx="168936">
                  <c:v>4.5133E-2</c:v>
                </c:pt>
                <c:pt idx="168937">
                  <c:v>4.5131999999999999E-2</c:v>
                </c:pt>
                <c:pt idx="168938">
                  <c:v>4.5131999999999999E-2</c:v>
                </c:pt>
                <c:pt idx="168939">
                  <c:v>4.5130999999999998E-2</c:v>
                </c:pt>
                <c:pt idx="168940">
                  <c:v>4.5130999999999998E-2</c:v>
                </c:pt>
                <c:pt idx="168941">
                  <c:v>4.5130000000000003E-2</c:v>
                </c:pt>
                <c:pt idx="168942">
                  <c:v>4.5130000000000003E-2</c:v>
                </c:pt>
                <c:pt idx="168943">
                  <c:v>4.5129000000000002E-2</c:v>
                </c:pt>
                <c:pt idx="168944">
                  <c:v>4.5128000000000001E-2</c:v>
                </c:pt>
                <c:pt idx="168945">
                  <c:v>4.5127E-2</c:v>
                </c:pt>
                <c:pt idx="168946">
                  <c:v>4.5127E-2</c:v>
                </c:pt>
                <c:pt idx="168947">
                  <c:v>4.5125999999999999E-2</c:v>
                </c:pt>
                <c:pt idx="168948">
                  <c:v>4.5124999999999998E-2</c:v>
                </c:pt>
                <c:pt idx="168949">
                  <c:v>4.5124999999999998E-2</c:v>
                </c:pt>
                <c:pt idx="168950">
                  <c:v>4.5123999999999997E-2</c:v>
                </c:pt>
                <c:pt idx="168951">
                  <c:v>4.5123000000000003E-2</c:v>
                </c:pt>
                <c:pt idx="168952">
                  <c:v>4.5122000000000002E-2</c:v>
                </c:pt>
                <c:pt idx="168953">
                  <c:v>4.5121000000000001E-2</c:v>
                </c:pt>
                <c:pt idx="168954">
                  <c:v>4.512E-2</c:v>
                </c:pt>
                <c:pt idx="168955">
                  <c:v>4.5118999999999999E-2</c:v>
                </c:pt>
                <c:pt idx="168956">
                  <c:v>4.5117999999999998E-2</c:v>
                </c:pt>
                <c:pt idx="168957">
                  <c:v>4.5116999999999997E-2</c:v>
                </c:pt>
                <c:pt idx="168958">
                  <c:v>4.5116000000000003E-2</c:v>
                </c:pt>
                <c:pt idx="168959">
                  <c:v>4.5115000000000002E-2</c:v>
                </c:pt>
                <c:pt idx="168960">
                  <c:v>4.5115000000000002E-2</c:v>
                </c:pt>
                <c:pt idx="168961">
                  <c:v>4.5114000000000001E-2</c:v>
                </c:pt>
                <c:pt idx="168962">
                  <c:v>4.5113E-2</c:v>
                </c:pt>
                <c:pt idx="168963">
                  <c:v>4.5111999999999999E-2</c:v>
                </c:pt>
                <c:pt idx="168964">
                  <c:v>4.5110999999999998E-2</c:v>
                </c:pt>
                <c:pt idx="168965">
                  <c:v>4.5109999999999997E-2</c:v>
                </c:pt>
                <c:pt idx="168966">
                  <c:v>4.5109000000000003E-2</c:v>
                </c:pt>
                <c:pt idx="168967">
                  <c:v>4.5108000000000002E-2</c:v>
                </c:pt>
                <c:pt idx="168968">
                  <c:v>4.5107000000000001E-2</c:v>
                </c:pt>
                <c:pt idx="168969">
                  <c:v>4.5106E-2</c:v>
                </c:pt>
                <c:pt idx="168970">
                  <c:v>4.5104999999999999E-2</c:v>
                </c:pt>
                <c:pt idx="168971">
                  <c:v>4.5104999999999999E-2</c:v>
                </c:pt>
                <c:pt idx="168972">
                  <c:v>4.5103999999999998E-2</c:v>
                </c:pt>
                <c:pt idx="168973">
                  <c:v>4.5102999999999997E-2</c:v>
                </c:pt>
                <c:pt idx="168974">
                  <c:v>4.5102000000000003E-2</c:v>
                </c:pt>
                <c:pt idx="168975">
                  <c:v>4.5102000000000003E-2</c:v>
                </c:pt>
                <c:pt idx="168976">
                  <c:v>4.5101000000000002E-2</c:v>
                </c:pt>
                <c:pt idx="168977">
                  <c:v>4.5100000000000001E-2</c:v>
                </c:pt>
                <c:pt idx="168978">
                  <c:v>4.5099E-2</c:v>
                </c:pt>
                <c:pt idx="168979">
                  <c:v>4.5097999999999999E-2</c:v>
                </c:pt>
                <c:pt idx="168980">
                  <c:v>4.5097999999999999E-2</c:v>
                </c:pt>
                <c:pt idx="168981">
                  <c:v>4.5096999999999998E-2</c:v>
                </c:pt>
                <c:pt idx="168982">
                  <c:v>4.5095999999999997E-2</c:v>
                </c:pt>
                <c:pt idx="168983">
                  <c:v>4.5095999999999997E-2</c:v>
                </c:pt>
                <c:pt idx="168984">
                  <c:v>4.5095000000000003E-2</c:v>
                </c:pt>
                <c:pt idx="168985">
                  <c:v>4.5095000000000003E-2</c:v>
                </c:pt>
                <c:pt idx="168986">
                  <c:v>4.5094000000000002E-2</c:v>
                </c:pt>
                <c:pt idx="168987">
                  <c:v>4.5093000000000001E-2</c:v>
                </c:pt>
                <c:pt idx="168988">
                  <c:v>4.5093000000000001E-2</c:v>
                </c:pt>
                <c:pt idx="168989">
                  <c:v>4.5092E-2</c:v>
                </c:pt>
                <c:pt idx="168990">
                  <c:v>4.5090999999999999E-2</c:v>
                </c:pt>
                <c:pt idx="168991">
                  <c:v>4.5090999999999999E-2</c:v>
                </c:pt>
                <c:pt idx="168992">
                  <c:v>4.5089999999999998E-2</c:v>
                </c:pt>
                <c:pt idx="168993">
                  <c:v>4.5088999999999997E-2</c:v>
                </c:pt>
                <c:pt idx="168994">
                  <c:v>4.5088999999999997E-2</c:v>
                </c:pt>
                <c:pt idx="168995">
                  <c:v>4.5088000000000003E-2</c:v>
                </c:pt>
                <c:pt idx="168996">
                  <c:v>4.5087000000000002E-2</c:v>
                </c:pt>
                <c:pt idx="168997">
                  <c:v>4.5087000000000002E-2</c:v>
                </c:pt>
                <c:pt idx="168998">
                  <c:v>4.5086000000000001E-2</c:v>
                </c:pt>
                <c:pt idx="168999">
                  <c:v>4.5085E-2</c:v>
                </c:pt>
                <c:pt idx="169000">
                  <c:v>4.5083999999999999E-2</c:v>
                </c:pt>
                <c:pt idx="169001">
                  <c:v>4.5083999999999999E-2</c:v>
                </c:pt>
                <c:pt idx="169002">
                  <c:v>4.5082999999999998E-2</c:v>
                </c:pt>
                <c:pt idx="169003">
                  <c:v>4.5081999999999997E-2</c:v>
                </c:pt>
                <c:pt idx="169004">
                  <c:v>4.5081000000000003E-2</c:v>
                </c:pt>
                <c:pt idx="169005">
                  <c:v>4.5080000000000002E-2</c:v>
                </c:pt>
                <c:pt idx="169006">
                  <c:v>4.5080000000000002E-2</c:v>
                </c:pt>
                <c:pt idx="169007">
                  <c:v>4.5079000000000001E-2</c:v>
                </c:pt>
                <c:pt idx="169008">
                  <c:v>4.5078E-2</c:v>
                </c:pt>
                <c:pt idx="169009">
                  <c:v>4.5076999999999999E-2</c:v>
                </c:pt>
                <c:pt idx="169010">
                  <c:v>4.5075999999999998E-2</c:v>
                </c:pt>
                <c:pt idx="169011">
                  <c:v>4.5074999999999997E-2</c:v>
                </c:pt>
                <c:pt idx="169012">
                  <c:v>4.5074000000000003E-2</c:v>
                </c:pt>
                <c:pt idx="169013">
                  <c:v>4.5073000000000002E-2</c:v>
                </c:pt>
                <c:pt idx="169014">
                  <c:v>4.5072000000000001E-2</c:v>
                </c:pt>
                <c:pt idx="169015">
                  <c:v>4.5071E-2</c:v>
                </c:pt>
                <c:pt idx="169016">
                  <c:v>4.5069999999999999E-2</c:v>
                </c:pt>
                <c:pt idx="169017">
                  <c:v>4.5069999999999999E-2</c:v>
                </c:pt>
                <c:pt idx="169018">
                  <c:v>4.5068999999999998E-2</c:v>
                </c:pt>
                <c:pt idx="169019">
                  <c:v>4.5067999999999997E-2</c:v>
                </c:pt>
                <c:pt idx="169020">
                  <c:v>4.5067000000000003E-2</c:v>
                </c:pt>
                <c:pt idx="169021">
                  <c:v>4.5066000000000002E-2</c:v>
                </c:pt>
                <c:pt idx="169022">
                  <c:v>4.5065000000000001E-2</c:v>
                </c:pt>
                <c:pt idx="169023">
                  <c:v>4.5064E-2</c:v>
                </c:pt>
                <c:pt idx="169024">
                  <c:v>4.5062999999999999E-2</c:v>
                </c:pt>
                <c:pt idx="169025">
                  <c:v>4.5060999999999997E-2</c:v>
                </c:pt>
                <c:pt idx="169026">
                  <c:v>4.5060000000000003E-2</c:v>
                </c:pt>
                <c:pt idx="169027">
                  <c:v>4.5059000000000002E-2</c:v>
                </c:pt>
                <c:pt idx="169028">
                  <c:v>4.5058000000000001E-2</c:v>
                </c:pt>
                <c:pt idx="169029">
                  <c:v>4.5058000000000001E-2</c:v>
                </c:pt>
                <c:pt idx="169030">
                  <c:v>4.5057E-2</c:v>
                </c:pt>
                <c:pt idx="169031">
                  <c:v>4.5055999999999999E-2</c:v>
                </c:pt>
                <c:pt idx="169032">
                  <c:v>4.5054999999999998E-2</c:v>
                </c:pt>
                <c:pt idx="169033">
                  <c:v>4.5053999999999997E-2</c:v>
                </c:pt>
                <c:pt idx="169034">
                  <c:v>4.5053000000000003E-2</c:v>
                </c:pt>
                <c:pt idx="169035">
                  <c:v>4.5052000000000002E-2</c:v>
                </c:pt>
                <c:pt idx="169036">
                  <c:v>4.5051000000000001E-2</c:v>
                </c:pt>
                <c:pt idx="169037">
                  <c:v>4.505E-2</c:v>
                </c:pt>
                <c:pt idx="169038">
                  <c:v>4.5048999999999999E-2</c:v>
                </c:pt>
                <c:pt idx="169039">
                  <c:v>4.5047999999999998E-2</c:v>
                </c:pt>
                <c:pt idx="169040">
                  <c:v>4.5047999999999998E-2</c:v>
                </c:pt>
                <c:pt idx="169041">
                  <c:v>4.5046999999999997E-2</c:v>
                </c:pt>
                <c:pt idx="169042">
                  <c:v>4.5046999999999997E-2</c:v>
                </c:pt>
                <c:pt idx="169043">
                  <c:v>4.5046000000000003E-2</c:v>
                </c:pt>
                <c:pt idx="169044">
                  <c:v>4.5046000000000003E-2</c:v>
                </c:pt>
                <c:pt idx="169045">
                  <c:v>4.5045000000000002E-2</c:v>
                </c:pt>
                <c:pt idx="169046">
                  <c:v>4.5045000000000002E-2</c:v>
                </c:pt>
                <c:pt idx="169047">
                  <c:v>4.5044000000000001E-2</c:v>
                </c:pt>
                <c:pt idx="169048">
                  <c:v>4.5044000000000001E-2</c:v>
                </c:pt>
                <c:pt idx="169049">
                  <c:v>4.5044000000000001E-2</c:v>
                </c:pt>
                <c:pt idx="169050">
                  <c:v>4.5044000000000001E-2</c:v>
                </c:pt>
                <c:pt idx="169051">
                  <c:v>4.5044000000000001E-2</c:v>
                </c:pt>
                <c:pt idx="169052">
                  <c:v>4.5044000000000001E-2</c:v>
                </c:pt>
                <c:pt idx="169053">
                  <c:v>4.5044000000000001E-2</c:v>
                </c:pt>
                <c:pt idx="169054">
                  <c:v>4.5044000000000001E-2</c:v>
                </c:pt>
                <c:pt idx="169055">
                  <c:v>4.5045000000000002E-2</c:v>
                </c:pt>
                <c:pt idx="169056">
                  <c:v>4.5045000000000002E-2</c:v>
                </c:pt>
                <c:pt idx="169057">
                  <c:v>4.5046000000000003E-2</c:v>
                </c:pt>
                <c:pt idx="169058">
                  <c:v>4.5046000000000003E-2</c:v>
                </c:pt>
                <c:pt idx="169059">
                  <c:v>4.5046999999999997E-2</c:v>
                </c:pt>
                <c:pt idx="169060">
                  <c:v>4.5047999999999998E-2</c:v>
                </c:pt>
                <c:pt idx="169061">
                  <c:v>4.5047999999999998E-2</c:v>
                </c:pt>
                <c:pt idx="169062">
                  <c:v>4.5048999999999999E-2</c:v>
                </c:pt>
                <c:pt idx="169063">
                  <c:v>4.505E-2</c:v>
                </c:pt>
                <c:pt idx="169064">
                  <c:v>4.5052000000000002E-2</c:v>
                </c:pt>
                <c:pt idx="169065">
                  <c:v>4.5053000000000003E-2</c:v>
                </c:pt>
                <c:pt idx="169066">
                  <c:v>4.5053999999999997E-2</c:v>
                </c:pt>
                <c:pt idx="169067">
                  <c:v>4.5055999999999999E-2</c:v>
                </c:pt>
                <c:pt idx="169068">
                  <c:v>4.5057E-2</c:v>
                </c:pt>
                <c:pt idx="169069">
                  <c:v>4.5059000000000002E-2</c:v>
                </c:pt>
                <c:pt idx="169070">
                  <c:v>4.5060000000000003E-2</c:v>
                </c:pt>
                <c:pt idx="169071">
                  <c:v>4.5061999999999998E-2</c:v>
                </c:pt>
                <c:pt idx="169072">
                  <c:v>4.5062999999999999E-2</c:v>
                </c:pt>
                <c:pt idx="169073">
                  <c:v>4.5065000000000001E-2</c:v>
                </c:pt>
                <c:pt idx="169074">
                  <c:v>4.5067000000000003E-2</c:v>
                </c:pt>
                <c:pt idx="169075">
                  <c:v>4.5068999999999998E-2</c:v>
                </c:pt>
                <c:pt idx="169076">
                  <c:v>4.5069999999999999E-2</c:v>
                </c:pt>
                <c:pt idx="169077">
                  <c:v>4.5072000000000001E-2</c:v>
                </c:pt>
                <c:pt idx="169078">
                  <c:v>4.5074000000000003E-2</c:v>
                </c:pt>
                <c:pt idx="169079">
                  <c:v>4.5075999999999998E-2</c:v>
                </c:pt>
                <c:pt idx="169080">
                  <c:v>4.5078E-2</c:v>
                </c:pt>
                <c:pt idx="169081">
                  <c:v>4.5080000000000002E-2</c:v>
                </c:pt>
                <c:pt idx="169082">
                  <c:v>4.5081999999999997E-2</c:v>
                </c:pt>
                <c:pt idx="169083">
                  <c:v>4.5083999999999999E-2</c:v>
                </c:pt>
                <c:pt idx="169084">
                  <c:v>4.5085E-2</c:v>
                </c:pt>
                <c:pt idx="169085">
                  <c:v>4.5087000000000002E-2</c:v>
                </c:pt>
                <c:pt idx="169086">
                  <c:v>4.5088999999999997E-2</c:v>
                </c:pt>
                <c:pt idx="169087">
                  <c:v>4.5090999999999999E-2</c:v>
                </c:pt>
                <c:pt idx="169088">
                  <c:v>4.5092E-2</c:v>
                </c:pt>
                <c:pt idx="169089">
                  <c:v>4.5094000000000002E-2</c:v>
                </c:pt>
                <c:pt idx="169090">
                  <c:v>4.5095999999999997E-2</c:v>
                </c:pt>
                <c:pt idx="169091">
                  <c:v>4.5096999999999998E-2</c:v>
                </c:pt>
                <c:pt idx="169092">
                  <c:v>4.5097999999999999E-2</c:v>
                </c:pt>
                <c:pt idx="169093">
                  <c:v>4.5100000000000001E-2</c:v>
                </c:pt>
                <c:pt idx="169094">
                  <c:v>4.5101000000000002E-2</c:v>
                </c:pt>
                <c:pt idx="169095">
                  <c:v>4.5102000000000003E-2</c:v>
                </c:pt>
                <c:pt idx="169096">
                  <c:v>4.5102999999999997E-2</c:v>
                </c:pt>
                <c:pt idx="169097">
                  <c:v>4.5103999999999998E-2</c:v>
                </c:pt>
                <c:pt idx="169098">
                  <c:v>4.5103999999999998E-2</c:v>
                </c:pt>
                <c:pt idx="169099">
                  <c:v>4.5104999999999999E-2</c:v>
                </c:pt>
                <c:pt idx="169100">
                  <c:v>4.5106E-2</c:v>
                </c:pt>
                <c:pt idx="169101">
                  <c:v>4.5106E-2</c:v>
                </c:pt>
                <c:pt idx="169102">
                  <c:v>4.5107000000000001E-2</c:v>
                </c:pt>
                <c:pt idx="169103">
                  <c:v>4.5107000000000001E-2</c:v>
                </c:pt>
                <c:pt idx="169104">
                  <c:v>4.5107000000000001E-2</c:v>
                </c:pt>
                <c:pt idx="169105">
                  <c:v>4.5107000000000001E-2</c:v>
                </c:pt>
                <c:pt idx="169106">
                  <c:v>4.5106E-2</c:v>
                </c:pt>
                <c:pt idx="169107">
                  <c:v>4.5106E-2</c:v>
                </c:pt>
                <c:pt idx="169108">
                  <c:v>4.5104999999999999E-2</c:v>
                </c:pt>
                <c:pt idx="169109">
                  <c:v>4.5104999999999999E-2</c:v>
                </c:pt>
                <c:pt idx="169110">
                  <c:v>4.5103999999999998E-2</c:v>
                </c:pt>
                <c:pt idx="169111">
                  <c:v>4.5103999999999998E-2</c:v>
                </c:pt>
                <c:pt idx="169112">
                  <c:v>4.5102999999999997E-2</c:v>
                </c:pt>
                <c:pt idx="169113">
                  <c:v>4.5102000000000003E-2</c:v>
                </c:pt>
                <c:pt idx="169114">
                  <c:v>4.5101000000000002E-2</c:v>
                </c:pt>
                <c:pt idx="169115">
                  <c:v>4.5100000000000001E-2</c:v>
                </c:pt>
                <c:pt idx="169116">
                  <c:v>4.5097999999999999E-2</c:v>
                </c:pt>
                <c:pt idx="169117">
                  <c:v>4.5096999999999998E-2</c:v>
                </c:pt>
                <c:pt idx="169118">
                  <c:v>4.5095999999999997E-2</c:v>
                </c:pt>
                <c:pt idx="169119">
                  <c:v>4.5094000000000002E-2</c:v>
                </c:pt>
                <c:pt idx="169120">
                  <c:v>4.5093000000000001E-2</c:v>
                </c:pt>
                <c:pt idx="169121">
                  <c:v>4.5090999999999999E-2</c:v>
                </c:pt>
                <c:pt idx="169122">
                  <c:v>4.5089999999999998E-2</c:v>
                </c:pt>
                <c:pt idx="169123">
                  <c:v>4.5088000000000003E-2</c:v>
                </c:pt>
                <c:pt idx="169124">
                  <c:v>4.5087000000000002E-2</c:v>
                </c:pt>
                <c:pt idx="169125">
                  <c:v>4.5085E-2</c:v>
                </c:pt>
                <c:pt idx="169126">
                  <c:v>4.5083999999999999E-2</c:v>
                </c:pt>
                <c:pt idx="169127">
                  <c:v>4.5081999999999997E-2</c:v>
                </c:pt>
                <c:pt idx="169128">
                  <c:v>4.5081000000000003E-2</c:v>
                </c:pt>
                <c:pt idx="169129">
                  <c:v>4.5079000000000001E-2</c:v>
                </c:pt>
                <c:pt idx="169130">
                  <c:v>4.5078E-2</c:v>
                </c:pt>
                <c:pt idx="169131">
                  <c:v>4.5075999999999998E-2</c:v>
                </c:pt>
                <c:pt idx="169132">
                  <c:v>4.5074999999999997E-2</c:v>
                </c:pt>
                <c:pt idx="169133">
                  <c:v>4.5074000000000003E-2</c:v>
                </c:pt>
                <c:pt idx="169134">
                  <c:v>4.5073000000000002E-2</c:v>
                </c:pt>
                <c:pt idx="169135">
                  <c:v>4.5072000000000001E-2</c:v>
                </c:pt>
                <c:pt idx="169136">
                  <c:v>4.5071E-2</c:v>
                </c:pt>
                <c:pt idx="169137">
                  <c:v>4.5069999999999999E-2</c:v>
                </c:pt>
                <c:pt idx="169138">
                  <c:v>4.5068999999999998E-2</c:v>
                </c:pt>
                <c:pt idx="169139">
                  <c:v>4.5068999999999998E-2</c:v>
                </c:pt>
                <c:pt idx="169140">
                  <c:v>4.5067999999999997E-2</c:v>
                </c:pt>
                <c:pt idx="169141">
                  <c:v>4.5067999999999997E-2</c:v>
                </c:pt>
                <c:pt idx="169142">
                  <c:v>4.5067999999999997E-2</c:v>
                </c:pt>
                <c:pt idx="169143">
                  <c:v>4.5067000000000003E-2</c:v>
                </c:pt>
                <c:pt idx="169144">
                  <c:v>4.5067999999999997E-2</c:v>
                </c:pt>
                <c:pt idx="169145">
                  <c:v>4.5067999999999997E-2</c:v>
                </c:pt>
                <c:pt idx="169146">
                  <c:v>4.5067999999999997E-2</c:v>
                </c:pt>
                <c:pt idx="169147">
                  <c:v>4.5068999999999998E-2</c:v>
                </c:pt>
                <c:pt idx="169148">
                  <c:v>4.5068999999999998E-2</c:v>
                </c:pt>
                <c:pt idx="169149">
                  <c:v>4.5069999999999999E-2</c:v>
                </c:pt>
                <c:pt idx="169150">
                  <c:v>4.5071E-2</c:v>
                </c:pt>
                <c:pt idx="169151">
                  <c:v>4.5072000000000001E-2</c:v>
                </c:pt>
                <c:pt idx="169152">
                  <c:v>4.5073000000000002E-2</c:v>
                </c:pt>
                <c:pt idx="169153">
                  <c:v>4.5074000000000003E-2</c:v>
                </c:pt>
                <c:pt idx="169154">
                  <c:v>4.5075999999999998E-2</c:v>
                </c:pt>
                <c:pt idx="169155">
                  <c:v>4.5076999999999999E-2</c:v>
                </c:pt>
                <c:pt idx="169156">
                  <c:v>4.5079000000000001E-2</c:v>
                </c:pt>
                <c:pt idx="169157">
                  <c:v>4.5080000000000002E-2</c:v>
                </c:pt>
                <c:pt idx="169158">
                  <c:v>4.5081999999999997E-2</c:v>
                </c:pt>
                <c:pt idx="169159">
                  <c:v>4.5083999999999999E-2</c:v>
                </c:pt>
                <c:pt idx="169160">
                  <c:v>4.5086000000000001E-2</c:v>
                </c:pt>
                <c:pt idx="169161">
                  <c:v>4.5088000000000003E-2</c:v>
                </c:pt>
                <c:pt idx="169162">
                  <c:v>4.5089999999999998E-2</c:v>
                </c:pt>
                <c:pt idx="169163">
                  <c:v>4.5093000000000001E-2</c:v>
                </c:pt>
                <c:pt idx="169164">
                  <c:v>4.5095000000000003E-2</c:v>
                </c:pt>
                <c:pt idx="169165">
                  <c:v>4.5096999999999998E-2</c:v>
                </c:pt>
                <c:pt idx="169166">
                  <c:v>4.5099E-2</c:v>
                </c:pt>
                <c:pt idx="169167">
                  <c:v>4.5101000000000002E-2</c:v>
                </c:pt>
                <c:pt idx="169168">
                  <c:v>4.5103999999999998E-2</c:v>
                </c:pt>
                <c:pt idx="169169">
                  <c:v>4.5106E-2</c:v>
                </c:pt>
                <c:pt idx="169170">
                  <c:v>4.5109000000000003E-2</c:v>
                </c:pt>
                <c:pt idx="169171">
                  <c:v>4.5110999999999998E-2</c:v>
                </c:pt>
                <c:pt idx="169172">
                  <c:v>4.5114000000000001E-2</c:v>
                </c:pt>
                <c:pt idx="169173">
                  <c:v>4.5116000000000003E-2</c:v>
                </c:pt>
                <c:pt idx="169174">
                  <c:v>4.5117999999999998E-2</c:v>
                </c:pt>
                <c:pt idx="169175">
                  <c:v>4.512E-2</c:v>
                </c:pt>
                <c:pt idx="169176">
                  <c:v>4.5123000000000003E-2</c:v>
                </c:pt>
                <c:pt idx="169177">
                  <c:v>4.5124999999999998E-2</c:v>
                </c:pt>
                <c:pt idx="169178">
                  <c:v>4.5127E-2</c:v>
                </c:pt>
                <c:pt idx="169179">
                  <c:v>4.5129000000000002E-2</c:v>
                </c:pt>
                <c:pt idx="169180">
                  <c:v>4.5130999999999998E-2</c:v>
                </c:pt>
                <c:pt idx="169181">
                  <c:v>4.5133E-2</c:v>
                </c:pt>
                <c:pt idx="169182">
                  <c:v>4.5134000000000001E-2</c:v>
                </c:pt>
                <c:pt idx="169183">
                  <c:v>4.5136000000000003E-2</c:v>
                </c:pt>
                <c:pt idx="169184">
                  <c:v>4.5137999999999998E-2</c:v>
                </c:pt>
                <c:pt idx="169185">
                  <c:v>4.5138999999999999E-2</c:v>
                </c:pt>
                <c:pt idx="169186">
                  <c:v>4.5141000000000001E-2</c:v>
                </c:pt>
                <c:pt idx="169187">
                  <c:v>4.5142000000000002E-2</c:v>
                </c:pt>
                <c:pt idx="169188">
                  <c:v>4.5143000000000003E-2</c:v>
                </c:pt>
                <c:pt idx="169189">
                  <c:v>4.5143999999999997E-2</c:v>
                </c:pt>
                <c:pt idx="169190">
                  <c:v>4.5144999999999998E-2</c:v>
                </c:pt>
                <c:pt idx="169191">
                  <c:v>4.5145999999999999E-2</c:v>
                </c:pt>
                <c:pt idx="169192">
                  <c:v>4.5147E-2</c:v>
                </c:pt>
                <c:pt idx="169193">
                  <c:v>4.5148000000000001E-2</c:v>
                </c:pt>
                <c:pt idx="169194">
                  <c:v>4.5148000000000001E-2</c:v>
                </c:pt>
                <c:pt idx="169195">
                  <c:v>4.5149000000000002E-2</c:v>
                </c:pt>
                <c:pt idx="169196">
                  <c:v>4.5149000000000002E-2</c:v>
                </c:pt>
                <c:pt idx="169197">
                  <c:v>4.5150000000000003E-2</c:v>
                </c:pt>
                <c:pt idx="169198">
                  <c:v>4.5150000000000003E-2</c:v>
                </c:pt>
                <c:pt idx="169199">
                  <c:v>4.5150000000000003E-2</c:v>
                </c:pt>
                <c:pt idx="169200">
                  <c:v>4.5150000000000003E-2</c:v>
                </c:pt>
                <c:pt idx="169201">
                  <c:v>4.5150000000000003E-2</c:v>
                </c:pt>
                <c:pt idx="169202">
                  <c:v>4.5149000000000002E-2</c:v>
                </c:pt>
                <c:pt idx="169203">
                  <c:v>4.5149000000000002E-2</c:v>
                </c:pt>
                <c:pt idx="169204">
                  <c:v>4.5149000000000002E-2</c:v>
                </c:pt>
                <c:pt idx="169205">
                  <c:v>4.5148000000000001E-2</c:v>
                </c:pt>
                <c:pt idx="169206">
                  <c:v>4.5148000000000001E-2</c:v>
                </c:pt>
                <c:pt idx="169207">
                  <c:v>4.5148000000000001E-2</c:v>
                </c:pt>
                <c:pt idx="169208">
                  <c:v>4.5147E-2</c:v>
                </c:pt>
                <c:pt idx="169209">
                  <c:v>4.5145999999999999E-2</c:v>
                </c:pt>
                <c:pt idx="169210">
                  <c:v>4.5145999999999999E-2</c:v>
                </c:pt>
                <c:pt idx="169211">
                  <c:v>4.5144999999999998E-2</c:v>
                </c:pt>
                <c:pt idx="169212">
                  <c:v>4.5143999999999997E-2</c:v>
                </c:pt>
                <c:pt idx="169213">
                  <c:v>4.5143000000000003E-2</c:v>
                </c:pt>
                <c:pt idx="169214">
                  <c:v>4.5142000000000002E-2</c:v>
                </c:pt>
                <c:pt idx="169215">
                  <c:v>4.5141000000000001E-2</c:v>
                </c:pt>
                <c:pt idx="169216">
                  <c:v>4.514E-2</c:v>
                </c:pt>
                <c:pt idx="169217">
                  <c:v>4.5138999999999999E-2</c:v>
                </c:pt>
                <c:pt idx="169218">
                  <c:v>4.5137999999999998E-2</c:v>
                </c:pt>
                <c:pt idx="169219">
                  <c:v>4.5137999999999998E-2</c:v>
                </c:pt>
                <c:pt idx="169220">
                  <c:v>4.5136999999999997E-2</c:v>
                </c:pt>
                <c:pt idx="169221">
                  <c:v>4.5136000000000003E-2</c:v>
                </c:pt>
                <c:pt idx="169222">
                  <c:v>4.5135000000000002E-2</c:v>
                </c:pt>
                <c:pt idx="169223">
                  <c:v>4.5134000000000001E-2</c:v>
                </c:pt>
                <c:pt idx="169224">
                  <c:v>4.5133E-2</c:v>
                </c:pt>
                <c:pt idx="169225">
                  <c:v>4.5131999999999999E-2</c:v>
                </c:pt>
                <c:pt idx="169226">
                  <c:v>4.5130999999999998E-2</c:v>
                </c:pt>
                <c:pt idx="169227">
                  <c:v>4.5130000000000003E-2</c:v>
                </c:pt>
                <c:pt idx="169228">
                  <c:v>4.5129000000000002E-2</c:v>
                </c:pt>
                <c:pt idx="169229">
                  <c:v>4.5129000000000002E-2</c:v>
                </c:pt>
                <c:pt idx="169230">
                  <c:v>4.5128000000000001E-2</c:v>
                </c:pt>
                <c:pt idx="169231">
                  <c:v>4.5127E-2</c:v>
                </c:pt>
                <c:pt idx="169232">
                  <c:v>4.5127E-2</c:v>
                </c:pt>
                <c:pt idx="169233">
                  <c:v>4.5125999999999999E-2</c:v>
                </c:pt>
                <c:pt idx="169234">
                  <c:v>4.5125999999999999E-2</c:v>
                </c:pt>
                <c:pt idx="169235">
                  <c:v>4.5124999999999998E-2</c:v>
                </c:pt>
                <c:pt idx="169236">
                  <c:v>4.5124999999999998E-2</c:v>
                </c:pt>
                <c:pt idx="169237">
                  <c:v>4.5123999999999997E-2</c:v>
                </c:pt>
                <c:pt idx="169238">
                  <c:v>4.5123999999999997E-2</c:v>
                </c:pt>
                <c:pt idx="169239">
                  <c:v>4.5123999999999997E-2</c:v>
                </c:pt>
                <c:pt idx="169240">
                  <c:v>4.5123999999999997E-2</c:v>
                </c:pt>
                <c:pt idx="169241">
                  <c:v>4.5123999999999997E-2</c:v>
                </c:pt>
                <c:pt idx="169242">
                  <c:v>4.5123999999999997E-2</c:v>
                </c:pt>
                <c:pt idx="169243">
                  <c:v>4.5123999999999997E-2</c:v>
                </c:pt>
                <c:pt idx="169244">
                  <c:v>4.5124999999999998E-2</c:v>
                </c:pt>
                <c:pt idx="169245">
                  <c:v>4.5124999999999998E-2</c:v>
                </c:pt>
                <c:pt idx="169246">
                  <c:v>4.5124999999999998E-2</c:v>
                </c:pt>
                <c:pt idx="169247">
                  <c:v>4.5124999999999998E-2</c:v>
                </c:pt>
                <c:pt idx="169248">
                  <c:v>4.5125999999999999E-2</c:v>
                </c:pt>
                <c:pt idx="169249">
                  <c:v>4.5125999999999999E-2</c:v>
                </c:pt>
                <c:pt idx="169250">
                  <c:v>4.5127E-2</c:v>
                </c:pt>
                <c:pt idx="169251">
                  <c:v>4.5128000000000001E-2</c:v>
                </c:pt>
                <c:pt idx="169252">
                  <c:v>4.5129000000000002E-2</c:v>
                </c:pt>
                <c:pt idx="169253">
                  <c:v>4.5129000000000002E-2</c:v>
                </c:pt>
                <c:pt idx="169254">
                  <c:v>4.5130000000000003E-2</c:v>
                </c:pt>
                <c:pt idx="169255">
                  <c:v>4.5131999999999999E-2</c:v>
                </c:pt>
                <c:pt idx="169256">
                  <c:v>4.5133E-2</c:v>
                </c:pt>
                <c:pt idx="169257">
                  <c:v>4.5134000000000001E-2</c:v>
                </c:pt>
                <c:pt idx="169258">
                  <c:v>4.5135000000000002E-2</c:v>
                </c:pt>
                <c:pt idx="169259">
                  <c:v>4.5136000000000003E-2</c:v>
                </c:pt>
                <c:pt idx="169260">
                  <c:v>4.5136999999999997E-2</c:v>
                </c:pt>
                <c:pt idx="169261">
                  <c:v>4.5138999999999999E-2</c:v>
                </c:pt>
                <c:pt idx="169262">
                  <c:v>4.514E-2</c:v>
                </c:pt>
                <c:pt idx="169263">
                  <c:v>4.5142000000000002E-2</c:v>
                </c:pt>
                <c:pt idx="169264">
                  <c:v>4.5143000000000003E-2</c:v>
                </c:pt>
                <c:pt idx="169265">
                  <c:v>4.5144999999999998E-2</c:v>
                </c:pt>
                <c:pt idx="169266">
                  <c:v>4.5147E-2</c:v>
                </c:pt>
                <c:pt idx="169267">
                  <c:v>4.5148000000000001E-2</c:v>
                </c:pt>
                <c:pt idx="169268">
                  <c:v>4.5150000000000003E-2</c:v>
                </c:pt>
                <c:pt idx="169269">
                  <c:v>4.5150999999999997E-2</c:v>
                </c:pt>
                <c:pt idx="169270">
                  <c:v>4.5152999999999999E-2</c:v>
                </c:pt>
                <c:pt idx="169271">
                  <c:v>4.5154E-2</c:v>
                </c:pt>
                <c:pt idx="169272">
                  <c:v>4.5156000000000002E-2</c:v>
                </c:pt>
                <c:pt idx="169273">
                  <c:v>4.5157999999999997E-2</c:v>
                </c:pt>
                <c:pt idx="169274">
                  <c:v>4.5158999999999998E-2</c:v>
                </c:pt>
                <c:pt idx="169275">
                  <c:v>4.5161E-2</c:v>
                </c:pt>
                <c:pt idx="169276">
                  <c:v>4.5162000000000001E-2</c:v>
                </c:pt>
                <c:pt idx="169277">
                  <c:v>4.5164000000000003E-2</c:v>
                </c:pt>
                <c:pt idx="169278">
                  <c:v>4.5164999999999997E-2</c:v>
                </c:pt>
                <c:pt idx="169279">
                  <c:v>4.5166999999999999E-2</c:v>
                </c:pt>
                <c:pt idx="169280">
                  <c:v>4.5168E-2</c:v>
                </c:pt>
                <c:pt idx="169281">
                  <c:v>4.5170000000000002E-2</c:v>
                </c:pt>
                <c:pt idx="169282">
                  <c:v>4.5171000000000003E-2</c:v>
                </c:pt>
                <c:pt idx="169283">
                  <c:v>4.5171999999999997E-2</c:v>
                </c:pt>
                <c:pt idx="169284">
                  <c:v>4.5172999999999998E-2</c:v>
                </c:pt>
                <c:pt idx="169285">
                  <c:v>4.5173999999999999E-2</c:v>
                </c:pt>
                <c:pt idx="169286">
                  <c:v>4.5175E-2</c:v>
                </c:pt>
                <c:pt idx="169287">
                  <c:v>4.5176000000000001E-2</c:v>
                </c:pt>
                <c:pt idx="169288">
                  <c:v>4.5177000000000002E-2</c:v>
                </c:pt>
                <c:pt idx="169289">
                  <c:v>4.5178000000000003E-2</c:v>
                </c:pt>
                <c:pt idx="169290">
                  <c:v>4.5178999999999997E-2</c:v>
                </c:pt>
                <c:pt idx="169291">
                  <c:v>4.5179999999999998E-2</c:v>
                </c:pt>
                <c:pt idx="169292">
                  <c:v>4.5180999999999999E-2</c:v>
                </c:pt>
                <c:pt idx="169293">
                  <c:v>4.5180999999999999E-2</c:v>
                </c:pt>
                <c:pt idx="169294">
                  <c:v>4.5182E-2</c:v>
                </c:pt>
                <c:pt idx="169295">
                  <c:v>4.5182E-2</c:v>
                </c:pt>
                <c:pt idx="169296">
                  <c:v>4.5182E-2</c:v>
                </c:pt>
                <c:pt idx="169297">
                  <c:v>4.5182E-2</c:v>
                </c:pt>
                <c:pt idx="169298">
                  <c:v>4.5183000000000001E-2</c:v>
                </c:pt>
                <c:pt idx="169299">
                  <c:v>4.5183000000000001E-2</c:v>
                </c:pt>
                <c:pt idx="169300">
                  <c:v>4.5183000000000001E-2</c:v>
                </c:pt>
                <c:pt idx="169301">
                  <c:v>4.5183000000000001E-2</c:v>
                </c:pt>
                <c:pt idx="169302">
                  <c:v>4.5183000000000001E-2</c:v>
                </c:pt>
                <c:pt idx="169303">
                  <c:v>4.5183000000000001E-2</c:v>
                </c:pt>
                <c:pt idx="169304">
                  <c:v>4.5183000000000001E-2</c:v>
                </c:pt>
                <c:pt idx="169305">
                  <c:v>4.5183000000000001E-2</c:v>
                </c:pt>
                <c:pt idx="169306">
                  <c:v>4.5182E-2</c:v>
                </c:pt>
                <c:pt idx="169307">
                  <c:v>4.5182E-2</c:v>
                </c:pt>
                <c:pt idx="169308">
                  <c:v>4.5180999999999999E-2</c:v>
                </c:pt>
                <c:pt idx="169309">
                  <c:v>4.5180999999999999E-2</c:v>
                </c:pt>
                <c:pt idx="169310">
                  <c:v>4.5180999999999999E-2</c:v>
                </c:pt>
                <c:pt idx="169311">
                  <c:v>4.5179999999999998E-2</c:v>
                </c:pt>
                <c:pt idx="169312">
                  <c:v>4.5179999999999998E-2</c:v>
                </c:pt>
                <c:pt idx="169313">
                  <c:v>4.5178999999999997E-2</c:v>
                </c:pt>
                <c:pt idx="169314">
                  <c:v>4.5178999999999997E-2</c:v>
                </c:pt>
                <c:pt idx="169315">
                  <c:v>4.5178000000000003E-2</c:v>
                </c:pt>
                <c:pt idx="169316">
                  <c:v>4.5178000000000003E-2</c:v>
                </c:pt>
                <c:pt idx="169317">
                  <c:v>4.5177000000000002E-2</c:v>
                </c:pt>
                <c:pt idx="169318">
                  <c:v>4.5176000000000001E-2</c:v>
                </c:pt>
                <c:pt idx="169319">
                  <c:v>4.5175E-2</c:v>
                </c:pt>
                <c:pt idx="169320">
                  <c:v>4.5175E-2</c:v>
                </c:pt>
                <c:pt idx="169321">
                  <c:v>4.5173999999999999E-2</c:v>
                </c:pt>
                <c:pt idx="169322">
                  <c:v>4.5172999999999998E-2</c:v>
                </c:pt>
                <c:pt idx="169323">
                  <c:v>4.5172999999999998E-2</c:v>
                </c:pt>
                <c:pt idx="169324">
                  <c:v>4.5171999999999997E-2</c:v>
                </c:pt>
                <c:pt idx="169325">
                  <c:v>4.5171000000000003E-2</c:v>
                </c:pt>
                <c:pt idx="169326">
                  <c:v>4.5171000000000003E-2</c:v>
                </c:pt>
                <c:pt idx="169327">
                  <c:v>4.5170000000000002E-2</c:v>
                </c:pt>
                <c:pt idx="169328">
                  <c:v>4.5169000000000001E-2</c:v>
                </c:pt>
                <c:pt idx="169329">
                  <c:v>4.5168E-2</c:v>
                </c:pt>
                <c:pt idx="169330">
                  <c:v>4.5166999999999999E-2</c:v>
                </c:pt>
                <c:pt idx="169331">
                  <c:v>4.5166999999999999E-2</c:v>
                </c:pt>
                <c:pt idx="169332">
                  <c:v>4.5165999999999998E-2</c:v>
                </c:pt>
                <c:pt idx="169333">
                  <c:v>4.5164999999999997E-2</c:v>
                </c:pt>
                <c:pt idx="169334">
                  <c:v>4.5164000000000003E-2</c:v>
                </c:pt>
                <c:pt idx="169335">
                  <c:v>4.5164000000000003E-2</c:v>
                </c:pt>
                <c:pt idx="169336">
                  <c:v>4.5163000000000002E-2</c:v>
                </c:pt>
                <c:pt idx="169337">
                  <c:v>4.5163000000000002E-2</c:v>
                </c:pt>
                <c:pt idx="169338">
                  <c:v>4.5162000000000001E-2</c:v>
                </c:pt>
                <c:pt idx="169339">
                  <c:v>4.5161E-2</c:v>
                </c:pt>
                <c:pt idx="169340">
                  <c:v>4.5159999999999999E-2</c:v>
                </c:pt>
                <c:pt idx="169341">
                  <c:v>4.5159999999999999E-2</c:v>
                </c:pt>
                <c:pt idx="169342">
                  <c:v>4.5158999999999998E-2</c:v>
                </c:pt>
                <c:pt idx="169343">
                  <c:v>4.5157999999999997E-2</c:v>
                </c:pt>
                <c:pt idx="169344">
                  <c:v>4.5157000000000003E-2</c:v>
                </c:pt>
                <c:pt idx="169345">
                  <c:v>4.5157000000000003E-2</c:v>
                </c:pt>
                <c:pt idx="169346">
                  <c:v>4.5156000000000002E-2</c:v>
                </c:pt>
                <c:pt idx="169347">
                  <c:v>4.5155000000000001E-2</c:v>
                </c:pt>
                <c:pt idx="169348">
                  <c:v>4.5155000000000001E-2</c:v>
                </c:pt>
                <c:pt idx="169349">
                  <c:v>4.5154E-2</c:v>
                </c:pt>
                <c:pt idx="169350">
                  <c:v>4.5152999999999999E-2</c:v>
                </c:pt>
                <c:pt idx="169351">
                  <c:v>4.5152999999999999E-2</c:v>
                </c:pt>
                <c:pt idx="169352">
                  <c:v>4.5151999999999998E-2</c:v>
                </c:pt>
                <c:pt idx="169353">
                  <c:v>4.5150999999999997E-2</c:v>
                </c:pt>
                <c:pt idx="169354">
                  <c:v>4.5150999999999997E-2</c:v>
                </c:pt>
                <c:pt idx="169355">
                  <c:v>4.5150000000000003E-2</c:v>
                </c:pt>
                <c:pt idx="169356">
                  <c:v>4.5149000000000002E-2</c:v>
                </c:pt>
                <c:pt idx="169357">
                  <c:v>4.5149000000000002E-2</c:v>
                </c:pt>
                <c:pt idx="169358">
                  <c:v>4.5148000000000001E-2</c:v>
                </c:pt>
                <c:pt idx="169359">
                  <c:v>4.5148000000000001E-2</c:v>
                </c:pt>
                <c:pt idx="169360">
                  <c:v>4.5147E-2</c:v>
                </c:pt>
                <c:pt idx="169361">
                  <c:v>4.5147E-2</c:v>
                </c:pt>
                <c:pt idx="169362">
                  <c:v>4.5145999999999999E-2</c:v>
                </c:pt>
                <c:pt idx="169363">
                  <c:v>4.5145999999999999E-2</c:v>
                </c:pt>
                <c:pt idx="169364">
                  <c:v>4.5144999999999998E-2</c:v>
                </c:pt>
                <c:pt idx="169365">
                  <c:v>4.5144999999999998E-2</c:v>
                </c:pt>
                <c:pt idx="169366">
                  <c:v>4.5143999999999997E-2</c:v>
                </c:pt>
                <c:pt idx="169367">
                  <c:v>4.5143999999999997E-2</c:v>
                </c:pt>
                <c:pt idx="169368">
                  <c:v>4.5143000000000003E-2</c:v>
                </c:pt>
                <c:pt idx="169369">
                  <c:v>4.5143000000000003E-2</c:v>
                </c:pt>
                <c:pt idx="169370">
                  <c:v>4.5143000000000003E-2</c:v>
                </c:pt>
                <c:pt idx="169371">
                  <c:v>4.5143000000000003E-2</c:v>
                </c:pt>
                <c:pt idx="169372">
                  <c:v>4.5142000000000002E-2</c:v>
                </c:pt>
                <c:pt idx="169373">
                  <c:v>4.5142000000000002E-2</c:v>
                </c:pt>
                <c:pt idx="169374">
                  <c:v>4.5142000000000002E-2</c:v>
                </c:pt>
                <c:pt idx="169375">
                  <c:v>4.5142000000000002E-2</c:v>
                </c:pt>
                <c:pt idx="169376">
                  <c:v>4.5142000000000002E-2</c:v>
                </c:pt>
                <c:pt idx="169377">
                  <c:v>4.5141000000000001E-2</c:v>
                </c:pt>
                <c:pt idx="169378">
                  <c:v>4.5141000000000001E-2</c:v>
                </c:pt>
                <c:pt idx="169379">
                  <c:v>4.5141000000000001E-2</c:v>
                </c:pt>
                <c:pt idx="169380">
                  <c:v>4.5141000000000001E-2</c:v>
                </c:pt>
                <c:pt idx="169381">
                  <c:v>4.5141000000000001E-2</c:v>
                </c:pt>
                <c:pt idx="169382">
                  <c:v>4.5142000000000002E-2</c:v>
                </c:pt>
                <c:pt idx="169383">
                  <c:v>4.5142000000000002E-2</c:v>
                </c:pt>
                <c:pt idx="169384">
                  <c:v>4.5142000000000002E-2</c:v>
                </c:pt>
                <c:pt idx="169385">
                  <c:v>4.5142000000000002E-2</c:v>
                </c:pt>
                <c:pt idx="169386">
                  <c:v>4.5142000000000002E-2</c:v>
                </c:pt>
                <c:pt idx="169387">
                  <c:v>4.5142000000000002E-2</c:v>
                </c:pt>
                <c:pt idx="169388">
                  <c:v>4.5143000000000003E-2</c:v>
                </c:pt>
                <c:pt idx="169389">
                  <c:v>4.5143000000000003E-2</c:v>
                </c:pt>
                <c:pt idx="169390">
                  <c:v>4.5143000000000003E-2</c:v>
                </c:pt>
                <c:pt idx="169391">
                  <c:v>4.5143000000000003E-2</c:v>
                </c:pt>
                <c:pt idx="169392">
                  <c:v>4.5143999999999997E-2</c:v>
                </c:pt>
                <c:pt idx="169393">
                  <c:v>4.5143999999999997E-2</c:v>
                </c:pt>
                <c:pt idx="169394">
                  <c:v>4.5144999999999998E-2</c:v>
                </c:pt>
                <c:pt idx="169395">
                  <c:v>4.5144999999999998E-2</c:v>
                </c:pt>
                <c:pt idx="169396">
                  <c:v>4.5145999999999999E-2</c:v>
                </c:pt>
                <c:pt idx="169397">
                  <c:v>4.5145999999999999E-2</c:v>
                </c:pt>
                <c:pt idx="169398">
                  <c:v>4.5147E-2</c:v>
                </c:pt>
                <c:pt idx="169399">
                  <c:v>4.5147E-2</c:v>
                </c:pt>
                <c:pt idx="169400">
                  <c:v>4.5147E-2</c:v>
                </c:pt>
                <c:pt idx="169401">
                  <c:v>4.5148000000000001E-2</c:v>
                </c:pt>
                <c:pt idx="169402">
                  <c:v>4.5148000000000001E-2</c:v>
                </c:pt>
                <c:pt idx="169403">
                  <c:v>4.5148000000000001E-2</c:v>
                </c:pt>
                <c:pt idx="169404">
                  <c:v>4.5149000000000002E-2</c:v>
                </c:pt>
                <c:pt idx="169405">
                  <c:v>4.5149000000000002E-2</c:v>
                </c:pt>
                <c:pt idx="169406">
                  <c:v>4.5150000000000003E-2</c:v>
                </c:pt>
                <c:pt idx="169407">
                  <c:v>4.5150000000000003E-2</c:v>
                </c:pt>
                <c:pt idx="169408">
                  <c:v>4.5150999999999997E-2</c:v>
                </c:pt>
                <c:pt idx="169409">
                  <c:v>4.5150999999999997E-2</c:v>
                </c:pt>
                <c:pt idx="169410">
                  <c:v>4.5150999999999997E-2</c:v>
                </c:pt>
                <c:pt idx="169411">
                  <c:v>4.5150999999999997E-2</c:v>
                </c:pt>
                <c:pt idx="169412">
                  <c:v>4.5150999999999997E-2</c:v>
                </c:pt>
                <c:pt idx="169413">
                  <c:v>4.5150999999999997E-2</c:v>
                </c:pt>
                <c:pt idx="169414">
                  <c:v>4.5150999999999997E-2</c:v>
                </c:pt>
                <c:pt idx="169415">
                  <c:v>4.5150999999999997E-2</c:v>
                </c:pt>
                <c:pt idx="169416">
                  <c:v>4.5150999999999997E-2</c:v>
                </c:pt>
                <c:pt idx="169417">
                  <c:v>4.5150999999999997E-2</c:v>
                </c:pt>
                <c:pt idx="169418">
                  <c:v>4.5150999999999997E-2</c:v>
                </c:pt>
                <c:pt idx="169419">
                  <c:v>4.5150999999999997E-2</c:v>
                </c:pt>
                <c:pt idx="169420">
                  <c:v>4.5150999999999997E-2</c:v>
                </c:pt>
                <c:pt idx="169421">
                  <c:v>4.5150999999999997E-2</c:v>
                </c:pt>
                <c:pt idx="169422">
                  <c:v>4.5150999999999997E-2</c:v>
                </c:pt>
                <c:pt idx="169423">
                  <c:v>4.5150000000000003E-2</c:v>
                </c:pt>
                <c:pt idx="169424">
                  <c:v>4.5150000000000003E-2</c:v>
                </c:pt>
                <c:pt idx="169425">
                  <c:v>4.5149000000000002E-2</c:v>
                </c:pt>
                <c:pt idx="169426">
                  <c:v>4.5149000000000002E-2</c:v>
                </c:pt>
                <c:pt idx="169427">
                  <c:v>4.5148000000000001E-2</c:v>
                </c:pt>
                <c:pt idx="169428">
                  <c:v>4.5148000000000001E-2</c:v>
                </c:pt>
                <c:pt idx="169429">
                  <c:v>4.5148000000000001E-2</c:v>
                </c:pt>
                <c:pt idx="169430">
                  <c:v>4.5147E-2</c:v>
                </c:pt>
                <c:pt idx="169431">
                  <c:v>4.5147E-2</c:v>
                </c:pt>
                <c:pt idx="169432">
                  <c:v>4.5145999999999999E-2</c:v>
                </c:pt>
                <c:pt idx="169433">
                  <c:v>4.5145999999999999E-2</c:v>
                </c:pt>
                <c:pt idx="169434">
                  <c:v>4.5144999999999998E-2</c:v>
                </c:pt>
                <c:pt idx="169435">
                  <c:v>4.5143999999999997E-2</c:v>
                </c:pt>
                <c:pt idx="169436">
                  <c:v>4.5143999999999997E-2</c:v>
                </c:pt>
                <c:pt idx="169437">
                  <c:v>4.5143000000000003E-2</c:v>
                </c:pt>
                <c:pt idx="169438">
                  <c:v>4.5142000000000002E-2</c:v>
                </c:pt>
                <c:pt idx="169439">
                  <c:v>4.5142000000000002E-2</c:v>
                </c:pt>
                <c:pt idx="169440">
                  <c:v>4.5141000000000001E-2</c:v>
                </c:pt>
                <c:pt idx="169441">
                  <c:v>4.5141000000000001E-2</c:v>
                </c:pt>
                <c:pt idx="169442">
                  <c:v>4.5141000000000001E-2</c:v>
                </c:pt>
                <c:pt idx="169443">
                  <c:v>4.514E-2</c:v>
                </c:pt>
                <c:pt idx="169444">
                  <c:v>4.514E-2</c:v>
                </c:pt>
                <c:pt idx="169445">
                  <c:v>4.5138999999999999E-2</c:v>
                </c:pt>
                <c:pt idx="169446">
                  <c:v>4.5138999999999999E-2</c:v>
                </c:pt>
                <c:pt idx="169447">
                  <c:v>4.5138999999999999E-2</c:v>
                </c:pt>
                <c:pt idx="169448">
                  <c:v>4.5137999999999998E-2</c:v>
                </c:pt>
                <c:pt idx="169449">
                  <c:v>4.5137999999999998E-2</c:v>
                </c:pt>
                <c:pt idx="169450">
                  <c:v>4.5137999999999998E-2</c:v>
                </c:pt>
                <c:pt idx="169451">
                  <c:v>4.5137999999999998E-2</c:v>
                </c:pt>
                <c:pt idx="169452">
                  <c:v>4.5137999999999998E-2</c:v>
                </c:pt>
                <c:pt idx="169453">
                  <c:v>4.5137999999999998E-2</c:v>
                </c:pt>
                <c:pt idx="169454">
                  <c:v>4.5137999999999998E-2</c:v>
                </c:pt>
                <c:pt idx="169455">
                  <c:v>4.5137999999999998E-2</c:v>
                </c:pt>
                <c:pt idx="169456">
                  <c:v>4.5137999999999998E-2</c:v>
                </c:pt>
                <c:pt idx="169457">
                  <c:v>4.5137999999999998E-2</c:v>
                </c:pt>
                <c:pt idx="169458">
                  <c:v>4.5137999999999998E-2</c:v>
                </c:pt>
                <c:pt idx="169459">
                  <c:v>4.5137999999999998E-2</c:v>
                </c:pt>
                <c:pt idx="169460">
                  <c:v>4.5138999999999999E-2</c:v>
                </c:pt>
                <c:pt idx="169461">
                  <c:v>4.5138999999999999E-2</c:v>
                </c:pt>
                <c:pt idx="169462">
                  <c:v>4.5138999999999999E-2</c:v>
                </c:pt>
                <c:pt idx="169463">
                  <c:v>4.514E-2</c:v>
                </c:pt>
                <c:pt idx="169464">
                  <c:v>4.514E-2</c:v>
                </c:pt>
                <c:pt idx="169465">
                  <c:v>4.5141000000000001E-2</c:v>
                </c:pt>
                <c:pt idx="169466">
                  <c:v>4.5142000000000002E-2</c:v>
                </c:pt>
                <c:pt idx="169467">
                  <c:v>4.5142000000000002E-2</c:v>
                </c:pt>
                <c:pt idx="169468">
                  <c:v>4.5143000000000003E-2</c:v>
                </c:pt>
                <c:pt idx="169469">
                  <c:v>4.5143000000000003E-2</c:v>
                </c:pt>
                <c:pt idx="169470">
                  <c:v>4.5143999999999997E-2</c:v>
                </c:pt>
                <c:pt idx="169471">
                  <c:v>4.5144999999999998E-2</c:v>
                </c:pt>
                <c:pt idx="169472">
                  <c:v>4.5144999999999998E-2</c:v>
                </c:pt>
                <c:pt idx="169473">
                  <c:v>4.5145999999999999E-2</c:v>
                </c:pt>
                <c:pt idx="169474">
                  <c:v>4.5147E-2</c:v>
                </c:pt>
                <c:pt idx="169475">
                  <c:v>4.5148000000000001E-2</c:v>
                </c:pt>
                <c:pt idx="169476">
                  <c:v>4.5148000000000001E-2</c:v>
                </c:pt>
                <c:pt idx="169477">
                  <c:v>4.5149000000000002E-2</c:v>
                </c:pt>
                <c:pt idx="169478">
                  <c:v>4.5150000000000003E-2</c:v>
                </c:pt>
                <c:pt idx="169479">
                  <c:v>4.5150999999999997E-2</c:v>
                </c:pt>
                <c:pt idx="169480">
                  <c:v>4.5151999999999998E-2</c:v>
                </c:pt>
                <c:pt idx="169481">
                  <c:v>4.5151999999999998E-2</c:v>
                </c:pt>
                <c:pt idx="169482">
                  <c:v>4.5152999999999999E-2</c:v>
                </c:pt>
                <c:pt idx="169483">
                  <c:v>4.5154E-2</c:v>
                </c:pt>
                <c:pt idx="169484">
                  <c:v>4.5154E-2</c:v>
                </c:pt>
                <c:pt idx="169485">
                  <c:v>4.5155000000000001E-2</c:v>
                </c:pt>
                <c:pt idx="169486">
                  <c:v>4.5156000000000002E-2</c:v>
                </c:pt>
                <c:pt idx="169487">
                  <c:v>4.5157000000000003E-2</c:v>
                </c:pt>
                <c:pt idx="169488">
                  <c:v>4.5157000000000003E-2</c:v>
                </c:pt>
                <c:pt idx="169489">
                  <c:v>4.5157999999999997E-2</c:v>
                </c:pt>
                <c:pt idx="169490">
                  <c:v>4.5157999999999997E-2</c:v>
                </c:pt>
                <c:pt idx="169491">
                  <c:v>4.5158999999999998E-2</c:v>
                </c:pt>
                <c:pt idx="169492">
                  <c:v>4.5158999999999998E-2</c:v>
                </c:pt>
                <c:pt idx="169493">
                  <c:v>4.5159999999999999E-2</c:v>
                </c:pt>
                <c:pt idx="169494">
                  <c:v>4.5159999999999999E-2</c:v>
                </c:pt>
                <c:pt idx="169495">
                  <c:v>4.5159999999999999E-2</c:v>
                </c:pt>
                <c:pt idx="169496">
                  <c:v>4.5161E-2</c:v>
                </c:pt>
                <c:pt idx="169497">
                  <c:v>4.5161E-2</c:v>
                </c:pt>
                <c:pt idx="169498">
                  <c:v>4.5161E-2</c:v>
                </c:pt>
                <c:pt idx="169499">
                  <c:v>4.5161E-2</c:v>
                </c:pt>
                <c:pt idx="169500">
                  <c:v>4.5161E-2</c:v>
                </c:pt>
                <c:pt idx="169501">
                  <c:v>4.5161E-2</c:v>
                </c:pt>
                <c:pt idx="169502">
                  <c:v>4.5161E-2</c:v>
                </c:pt>
                <c:pt idx="169503">
                  <c:v>4.5161E-2</c:v>
                </c:pt>
                <c:pt idx="169504">
                  <c:v>4.5161E-2</c:v>
                </c:pt>
                <c:pt idx="169505">
                  <c:v>4.5161E-2</c:v>
                </c:pt>
                <c:pt idx="169506">
                  <c:v>4.5159999999999999E-2</c:v>
                </c:pt>
                <c:pt idx="169507">
                  <c:v>4.5159999999999999E-2</c:v>
                </c:pt>
                <c:pt idx="169508">
                  <c:v>4.5158999999999998E-2</c:v>
                </c:pt>
                <c:pt idx="169509">
                  <c:v>4.5158999999999998E-2</c:v>
                </c:pt>
                <c:pt idx="169510">
                  <c:v>4.5158999999999998E-2</c:v>
                </c:pt>
                <c:pt idx="169511">
                  <c:v>4.5157999999999997E-2</c:v>
                </c:pt>
                <c:pt idx="169512">
                  <c:v>4.5157000000000003E-2</c:v>
                </c:pt>
                <c:pt idx="169513">
                  <c:v>4.5157000000000003E-2</c:v>
                </c:pt>
                <c:pt idx="169514">
                  <c:v>4.5156000000000002E-2</c:v>
                </c:pt>
                <c:pt idx="169515">
                  <c:v>4.5155000000000001E-2</c:v>
                </c:pt>
                <c:pt idx="169516">
                  <c:v>4.5154E-2</c:v>
                </c:pt>
                <c:pt idx="169517">
                  <c:v>4.5152999999999999E-2</c:v>
                </c:pt>
                <c:pt idx="169518">
                  <c:v>4.5151999999999998E-2</c:v>
                </c:pt>
                <c:pt idx="169519">
                  <c:v>4.5150999999999997E-2</c:v>
                </c:pt>
                <c:pt idx="169520">
                  <c:v>4.5150000000000003E-2</c:v>
                </c:pt>
                <c:pt idx="169521">
                  <c:v>4.5149000000000002E-2</c:v>
                </c:pt>
                <c:pt idx="169522">
                  <c:v>4.5148000000000001E-2</c:v>
                </c:pt>
                <c:pt idx="169523">
                  <c:v>4.5147E-2</c:v>
                </c:pt>
                <c:pt idx="169524">
                  <c:v>4.5145999999999999E-2</c:v>
                </c:pt>
                <c:pt idx="169525">
                  <c:v>4.5144999999999998E-2</c:v>
                </c:pt>
                <c:pt idx="169526">
                  <c:v>4.5143999999999997E-2</c:v>
                </c:pt>
                <c:pt idx="169527">
                  <c:v>4.5143000000000003E-2</c:v>
                </c:pt>
                <c:pt idx="169528">
                  <c:v>4.5142000000000002E-2</c:v>
                </c:pt>
                <c:pt idx="169529">
                  <c:v>4.514E-2</c:v>
                </c:pt>
                <c:pt idx="169530">
                  <c:v>4.5138999999999999E-2</c:v>
                </c:pt>
                <c:pt idx="169531">
                  <c:v>4.5137999999999998E-2</c:v>
                </c:pt>
                <c:pt idx="169532">
                  <c:v>4.5136000000000003E-2</c:v>
                </c:pt>
                <c:pt idx="169533">
                  <c:v>4.5135000000000002E-2</c:v>
                </c:pt>
                <c:pt idx="169534">
                  <c:v>4.5134000000000001E-2</c:v>
                </c:pt>
                <c:pt idx="169535">
                  <c:v>4.5133E-2</c:v>
                </c:pt>
                <c:pt idx="169536">
                  <c:v>4.5130999999999998E-2</c:v>
                </c:pt>
                <c:pt idx="169537">
                  <c:v>4.5130000000000003E-2</c:v>
                </c:pt>
                <c:pt idx="169538">
                  <c:v>4.5129000000000002E-2</c:v>
                </c:pt>
                <c:pt idx="169539">
                  <c:v>4.5128000000000001E-2</c:v>
                </c:pt>
                <c:pt idx="169540">
                  <c:v>4.5127E-2</c:v>
                </c:pt>
                <c:pt idx="169541">
                  <c:v>4.5124999999999998E-2</c:v>
                </c:pt>
                <c:pt idx="169542">
                  <c:v>4.5123999999999997E-2</c:v>
                </c:pt>
                <c:pt idx="169543">
                  <c:v>4.5123000000000003E-2</c:v>
                </c:pt>
                <c:pt idx="169544">
                  <c:v>4.5122000000000002E-2</c:v>
                </c:pt>
                <c:pt idx="169545">
                  <c:v>4.5121000000000001E-2</c:v>
                </c:pt>
                <c:pt idx="169546">
                  <c:v>4.512E-2</c:v>
                </c:pt>
                <c:pt idx="169547">
                  <c:v>4.5118999999999999E-2</c:v>
                </c:pt>
                <c:pt idx="169548">
                  <c:v>4.5118999999999999E-2</c:v>
                </c:pt>
                <c:pt idx="169549">
                  <c:v>4.5117999999999998E-2</c:v>
                </c:pt>
                <c:pt idx="169550">
                  <c:v>4.5116999999999997E-2</c:v>
                </c:pt>
                <c:pt idx="169551">
                  <c:v>4.5116000000000003E-2</c:v>
                </c:pt>
                <c:pt idx="169552">
                  <c:v>4.5116000000000003E-2</c:v>
                </c:pt>
                <c:pt idx="169553">
                  <c:v>4.5115000000000002E-2</c:v>
                </c:pt>
                <c:pt idx="169554">
                  <c:v>4.5114000000000001E-2</c:v>
                </c:pt>
                <c:pt idx="169555">
                  <c:v>4.5114000000000001E-2</c:v>
                </c:pt>
                <c:pt idx="169556">
                  <c:v>4.5114000000000001E-2</c:v>
                </c:pt>
                <c:pt idx="169557">
                  <c:v>4.5113E-2</c:v>
                </c:pt>
                <c:pt idx="169558">
                  <c:v>4.5113E-2</c:v>
                </c:pt>
                <c:pt idx="169559">
                  <c:v>4.5113E-2</c:v>
                </c:pt>
                <c:pt idx="169560">
                  <c:v>4.5113E-2</c:v>
                </c:pt>
                <c:pt idx="169561">
                  <c:v>4.5113E-2</c:v>
                </c:pt>
                <c:pt idx="169562">
                  <c:v>4.5113E-2</c:v>
                </c:pt>
                <c:pt idx="169563">
                  <c:v>4.5113E-2</c:v>
                </c:pt>
                <c:pt idx="169564">
                  <c:v>4.5113E-2</c:v>
                </c:pt>
                <c:pt idx="169565">
                  <c:v>4.5113E-2</c:v>
                </c:pt>
                <c:pt idx="169566">
                  <c:v>4.5113E-2</c:v>
                </c:pt>
                <c:pt idx="169567">
                  <c:v>4.5113E-2</c:v>
                </c:pt>
                <c:pt idx="169568">
                  <c:v>4.5114000000000001E-2</c:v>
                </c:pt>
                <c:pt idx="169569">
                  <c:v>4.5114000000000001E-2</c:v>
                </c:pt>
                <c:pt idx="169570">
                  <c:v>4.5114000000000001E-2</c:v>
                </c:pt>
                <c:pt idx="169571">
                  <c:v>4.5115000000000002E-2</c:v>
                </c:pt>
                <c:pt idx="169572">
                  <c:v>4.5115000000000002E-2</c:v>
                </c:pt>
                <c:pt idx="169573">
                  <c:v>4.5116000000000003E-2</c:v>
                </c:pt>
                <c:pt idx="169574">
                  <c:v>4.5116000000000003E-2</c:v>
                </c:pt>
                <c:pt idx="169575">
                  <c:v>4.5116999999999997E-2</c:v>
                </c:pt>
                <c:pt idx="169576">
                  <c:v>4.5116999999999997E-2</c:v>
                </c:pt>
                <c:pt idx="169577">
                  <c:v>4.5117999999999998E-2</c:v>
                </c:pt>
                <c:pt idx="169578">
                  <c:v>4.5117999999999998E-2</c:v>
                </c:pt>
                <c:pt idx="169579">
                  <c:v>4.5117999999999998E-2</c:v>
                </c:pt>
                <c:pt idx="169580">
                  <c:v>4.5118999999999999E-2</c:v>
                </c:pt>
                <c:pt idx="169581">
                  <c:v>4.512E-2</c:v>
                </c:pt>
                <c:pt idx="169582">
                  <c:v>4.512E-2</c:v>
                </c:pt>
                <c:pt idx="169583">
                  <c:v>4.5121000000000001E-2</c:v>
                </c:pt>
                <c:pt idx="169584">
                  <c:v>4.5121000000000001E-2</c:v>
                </c:pt>
                <c:pt idx="169585">
                  <c:v>4.5122000000000002E-2</c:v>
                </c:pt>
                <c:pt idx="169586">
                  <c:v>4.5122000000000002E-2</c:v>
                </c:pt>
                <c:pt idx="169587">
                  <c:v>4.5123000000000003E-2</c:v>
                </c:pt>
                <c:pt idx="169588">
                  <c:v>4.5123000000000003E-2</c:v>
                </c:pt>
                <c:pt idx="169589">
                  <c:v>4.5123000000000003E-2</c:v>
                </c:pt>
                <c:pt idx="169590">
                  <c:v>4.5123999999999997E-2</c:v>
                </c:pt>
                <c:pt idx="169591">
                  <c:v>4.5123999999999997E-2</c:v>
                </c:pt>
                <c:pt idx="169592">
                  <c:v>4.5124999999999998E-2</c:v>
                </c:pt>
                <c:pt idx="169593">
                  <c:v>4.5124999999999998E-2</c:v>
                </c:pt>
                <c:pt idx="169594">
                  <c:v>4.5125999999999999E-2</c:v>
                </c:pt>
                <c:pt idx="169595">
                  <c:v>4.5125999999999999E-2</c:v>
                </c:pt>
                <c:pt idx="169596">
                  <c:v>4.5125999999999999E-2</c:v>
                </c:pt>
                <c:pt idx="169597">
                  <c:v>4.5127E-2</c:v>
                </c:pt>
                <c:pt idx="169598">
                  <c:v>4.5127E-2</c:v>
                </c:pt>
                <c:pt idx="169599">
                  <c:v>4.5127E-2</c:v>
                </c:pt>
                <c:pt idx="169600">
                  <c:v>4.5128000000000001E-2</c:v>
                </c:pt>
                <c:pt idx="169601">
                  <c:v>4.5128000000000001E-2</c:v>
                </c:pt>
                <c:pt idx="169602">
                  <c:v>4.5128000000000001E-2</c:v>
                </c:pt>
                <c:pt idx="169603">
                  <c:v>4.5128000000000001E-2</c:v>
                </c:pt>
                <c:pt idx="169604">
                  <c:v>4.5128000000000001E-2</c:v>
                </c:pt>
                <c:pt idx="169605">
                  <c:v>4.5129000000000002E-2</c:v>
                </c:pt>
                <c:pt idx="169606">
                  <c:v>4.5129000000000002E-2</c:v>
                </c:pt>
                <c:pt idx="169607">
                  <c:v>4.5129000000000002E-2</c:v>
                </c:pt>
                <c:pt idx="169608">
                  <c:v>4.5130000000000003E-2</c:v>
                </c:pt>
                <c:pt idx="169609">
                  <c:v>4.5130000000000003E-2</c:v>
                </c:pt>
                <c:pt idx="169610">
                  <c:v>4.5130000000000003E-2</c:v>
                </c:pt>
                <c:pt idx="169611">
                  <c:v>4.5130000000000003E-2</c:v>
                </c:pt>
                <c:pt idx="169612">
                  <c:v>4.5130000000000003E-2</c:v>
                </c:pt>
                <c:pt idx="169613">
                  <c:v>4.5130999999999998E-2</c:v>
                </c:pt>
                <c:pt idx="169614">
                  <c:v>4.5130999999999998E-2</c:v>
                </c:pt>
                <c:pt idx="169615">
                  <c:v>4.5130999999999998E-2</c:v>
                </c:pt>
                <c:pt idx="169616">
                  <c:v>4.5130999999999998E-2</c:v>
                </c:pt>
                <c:pt idx="169617">
                  <c:v>4.5131999999999999E-2</c:v>
                </c:pt>
                <c:pt idx="169618">
                  <c:v>4.5131999999999999E-2</c:v>
                </c:pt>
                <c:pt idx="169619">
                  <c:v>4.5131999999999999E-2</c:v>
                </c:pt>
                <c:pt idx="169620">
                  <c:v>4.5131999999999999E-2</c:v>
                </c:pt>
                <c:pt idx="169621">
                  <c:v>4.5133E-2</c:v>
                </c:pt>
                <c:pt idx="169622">
                  <c:v>4.5133E-2</c:v>
                </c:pt>
                <c:pt idx="169623">
                  <c:v>4.5133E-2</c:v>
                </c:pt>
                <c:pt idx="169624">
                  <c:v>4.5133E-2</c:v>
                </c:pt>
                <c:pt idx="169625">
                  <c:v>4.5133E-2</c:v>
                </c:pt>
                <c:pt idx="169626">
                  <c:v>4.5133E-2</c:v>
                </c:pt>
                <c:pt idx="169627">
                  <c:v>4.5134000000000001E-2</c:v>
                </c:pt>
                <c:pt idx="169628">
                  <c:v>4.5134000000000001E-2</c:v>
                </c:pt>
                <c:pt idx="169629">
                  <c:v>4.5134000000000001E-2</c:v>
                </c:pt>
                <c:pt idx="169630">
                  <c:v>4.5134000000000001E-2</c:v>
                </c:pt>
                <c:pt idx="169631">
                  <c:v>4.5135000000000002E-2</c:v>
                </c:pt>
                <c:pt idx="169632">
                  <c:v>4.5135000000000002E-2</c:v>
                </c:pt>
                <c:pt idx="169633">
                  <c:v>4.5135000000000002E-2</c:v>
                </c:pt>
                <c:pt idx="169634">
                  <c:v>4.5135000000000002E-2</c:v>
                </c:pt>
                <c:pt idx="169635">
                  <c:v>4.5135000000000002E-2</c:v>
                </c:pt>
                <c:pt idx="169636">
                  <c:v>4.5135000000000002E-2</c:v>
                </c:pt>
                <c:pt idx="169637">
                  <c:v>4.5135000000000002E-2</c:v>
                </c:pt>
                <c:pt idx="169638">
                  <c:v>4.5135000000000002E-2</c:v>
                </c:pt>
                <c:pt idx="169639">
                  <c:v>4.5136000000000003E-2</c:v>
                </c:pt>
                <c:pt idx="169640">
                  <c:v>4.5136000000000003E-2</c:v>
                </c:pt>
                <c:pt idx="169641">
                  <c:v>4.5136000000000003E-2</c:v>
                </c:pt>
                <c:pt idx="169642">
                  <c:v>4.5136000000000003E-2</c:v>
                </c:pt>
                <c:pt idx="169643">
                  <c:v>4.5136000000000003E-2</c:v>
                </c:pt>
                <c:pt idx="169644">
                  <c:v>4.5136000000000003E-2</c:v>
                </c:pt>
                <c:pt idx="169645">
                  <c:v>4.5136000000000003E-2</c:v>
                </c:pt>
                <c:pt idx="169646">
                  <c:v>4.5136000000000003E-2</c:v>
                </c:pt>
                <c:pt idx="169647">
                  <c:v>4.5136000000000003E-2</c:v>
                </c:pt>
                <c:pt idx="169648">
                  <c:v>4.5136000000000003E-2</c:v>
                </c:pt>
                <c:pt idx="169649">
                  <c:v>4.5136000000000003E-2</c:v>
                </c:pt>
                <c:pt idx="169650">
                  <c:v>4.5136000000000003E-2</c:v>
                </c:pt>
                <c:pt idx="169651">
                  <c:v>4.5136000000000003E-2</c:v>
                </c:pt>
                <c:pt idx="169652">
                  <c:v>4.5136000000000003E-2</c:v>
                </c:pt>
                <c:pt idx="169653">
                  <c:v>4.5136000000000003E-2</c:v>
                </c:pt>
                <c:pt idx="169654">
                  <c:v>4.5136000000000003E-2</c:v>
                </c:pt>
                <c:pt idx="169655">
                  <c:v>4.5136000000000003E-2</c:v>
                </c:pt>
                <c:pt idx="169656">
                  <c:v>4.5136999999999997E-2</c:v>
                </c:pt>
                <c:pt idx="169657">
                  <c:v>4.5136999999999997E-2</c:v>
                </c:pt>
                <c:pt idx="169658">
                  <c:v>4.5136999999999997E-2</c:v>
                </c:pt>
                <c:pt idx="169659">
                  <c:v>4.5136999999999997E-2</c:v>
                </c:pt>
                <c:pt idx="169660">
                  <c:v>4.5136999999999997E-2</c:v>
                </c:pt>
                <c:pt idx="169661">
                  <c:v>4.5136999999999997E-2</c:v>
                </c:pt>
                <c:pt idx="169662">
                  <c:v>4.5136999999999997E-2</c:v>
                </c:pt>
                <c:pt idx="169663">
                  <c:v>4.5136999999999997E-2</c:v>
                </c:pt>
                <c:pt idx="169664">
                  <c:v>4.5136999999999997E-2</c:v>
                </c:pt>
                <c:pt idx="169665">
                  <c:v>4.5137999999999998E-2</c:v>
                </c:pt>
                <c:pt idx="169666">
                  <c:v>4.5137999999999998E-2</c:v>
                </c:pt>
                <c:pt idx="169667">
                  <c:v>4.5138999999999999E-2</c:v>
                </c:pt>
                <c:pt idx="169668">
                  <c:v>4.5138999999999999E-2</c:v>
                </c:pt>
                <c:pt idx="169669">
                  <c:v>4.5138999999999999E-2</c:v>
                </c:pt>
                <c:pt idx="169670">
                  <c:v>4.514E-2</c:v>
                </c:pt>
                <c:pt idx="169671">
                  <c:v>4.514E-2</c:v>
                </c:pt>
                <c:pt idx="169672">
                  <c:v>4.514E-2</c:v>
                </c:pt>
                <c:pt idx="169673">
                  <c:v>4.5141000000000001E-2</c:v>
                </c:pt>
                <c:pt idx="169674">
                  <c:v>4.5141000000000001E-2</c:v>
                </c:pt>
                <c:pt idx="169675">
                  <c:v>4.5142000000000002E-2</c:v>
                </c:pt>
                <c:pt idx="169676">
                  <c:v>4.5143000000000003E-2</c:v>
                </c:pt>
                <c:pt idx="169677">
                  <c:v>4.5143000000000003E-2</c:v>
                </c:pt>
                <c:pt idx="169678">
                  <c:v>4.5143999999999997E-2</c:v>
                </c:pt>
                <c:pt idx="169679">
                  <c:v>4.5144999999999998E-2</c:v>
                </c:pt>
                <c:pt idx="169680">
                  <c:v>4.5144999999999998E-2</c:v>
                </c:pt>
                <c:pt idx="169681">
                  <c:v>4.5145999999999999E-2</c:v>
                </c:pt>
                <c:pt idx="169682">
                  <c:v>4.5147E-2</c:v>
                </c:pt>
                <c:pt idx="169683">
                  <c:v>4.5147E-2</c:v>
                </c:pt>
                <c:pt idx="169684">
                  <c:v>4.5148000000000001E-2</c:v>
                </c:pt>
                <c:pt idx="169685">
                  <c:v>4.5149000000000002E-2</c:v>
                </c:pt>
                <c:pt idx="169686">
                  <c:v>4.5149000000000002E-2</c:v>
                </c:pt>
                <c:pt idx="169687">
                  <c:v>4.5150000000000003E-2</c:v>
                </c:pt>
                <c:pt idx="169688">
                  <c:v>4.5150999999999997E-2</c:v>
                </c:pt>
                <c:pt idx="169689">
                  <c:v>4.5151999999999998E-2</c:v>
                </c:pt>
                <c:pt idx="169690">
                  <c:v>4.5151999999999998E-2</c:v>
                </c:pt>
                <c:pt idx="169691">
                  <c:v>4.5152999999999999E-2</c:v>
                </c:pt>
                <c:pt idx="169692">
                  <c:v>4.5154E-2</c:v>
                </c:pt>
                <c:pt idx="169693">
                  <c:v>4.5154E-2</c:v>
                </c:pt>
                <c:pt idx="169694">
                  <c:v>4.5155000000000001E-2</c:v>
                </c:pt>
                <c:pt idx="169695">
                  <c:v>4.5155000000000001E-2</c:v>
                </c:pt>
                <c:pt idx="169696">
                  <c:v>4.5156000000000002E-2</c:v>
                </c:pt>
                <c:pt idx="169697">
                  <c:v>4.5157000000000003E-2</c:v>
                </c:pt>
                <c:pt idx="169698">
                  <c:v>4.5157000000000003E-2</c:v>
                </c:pt>
                <c:pt idx="169699">
                  <c:v>4.5157999999999997E-2</c:v>
                </c:pt>
                <c:pt idx="169700">
                  <c:v>4.5157999999999997E-2</c:v>
                </c:pt>
                <c:pt idx="169701">
                  <c:v>4.5158999999999998E-2</c:v>
                </c:pt>
                <c:pt idx="169702">
                  <c:v>4.5158999999999998E-2</c:v>
                </c:pt>
                <c:pt idx="169703">
                  <c:v>4.5158999999999998E-2</c:v>
                </c:pt>
                <c:pt idx="169704">
                  <c:v>4.5159999999999999E-2</c:v>
                </c:pt>
                <c:pt idx="169705">
                  <c:v>4.5159999999999999E-2</c:v>
                </c:pt>
                <c:pt idx="169706">
                  <c:v>4.5159999999999999E-2</c:v>
                </c:pt>
                <c:pt idx="169707">
                  <c:v>4.5159999999999999E-2</c:v>
                </c:pt>
                <c:pt idx="169708">
                  <c:v>4.5159999999999999E-2</c:v>
                </c:pt>
                <c:pt idx="169709">
                  <c:v>4.5161E-2</c:v>
                </c:pt>
                <c:pt idx="169710">
                  <c:v>4.5161E-2</c:v>
                </c:pt>
                <c:pt idx="169711">
                  <c:v>4.5161E-2</c:v>
                </c:pt>
                <c:pt idx="169712">
                  <c:v>4.5161E-2</c:v>
                </c:pt>
                <c:pt idx="169713">
                  <c:v>4.5161E-2</c:v>
                </c:pt>
                <c:pt idx="169714">
                  <c:v>4.5161E-2</c:v>
                </c:pt>
                <c:pt idx="169715">
                  <c:v>4.5161E-2</c:v>
                </c:pt>
                <c:pt idx="169716">
                  <c:v>4.5161E-2</c:v>
                </c:pt>
                <c:pt idx="169717">
                  <c:v>4.5161E-2</c:v>
                </c:pt>
                <c:pt idx="169718">
                  <c:v>4.5159999999999999E-2</c:v>
                </c:pt>
                <c:pt idx="169719">
                  <c:v>4.5159999999999999E-2</c:v>
                </c:pt>
                <c:pt idx="169720">
                  <c:v>4.5159999999999999E-2</c:v>
                </c:pt>
                <c:pt idx="169721">
                  <c:v>4.5159999999999999E-2</c:v>
                </c:pt>
                <c:pt idx="169722">
                  <c:v>4.5158999999999998E-2</c:v>
                </c:pt>
                <c:pt idx="169723">
                  <c:v>4.5158999999999998E-2</c:v>
                </c:pt>
                <c:pt idx="169724">
                  <c:v>4.5158999999999998E-2</c:v>
                </c:pt>
                <c:pt idx="169725">
                  <c:v>4.5158999999999998E-2</c:v>
                </c:pt>
                <c:pt idx="169726">
                  <c:v>4.5157999999999997E-2</c:v>
                </c:pt>
                <c:pt idx="169727">
                  <c:v>4.5157999999999997E-2</c:v>
                </c:pt>
                <c:pt idx="169728">
                  <c:v>4.5157000000000003E-2</c:v>
                </c:pt>
                <c:pt idx="169729">
                  <c:v>4.5157000000000003E-2</c:v>
                </c:pt>
                <c:pt idx="169730">
                  <c:v>4.5156000000000002E-2</c:v>
                </c:pt>
                <c:pt idx="169731">
                  <c:v>4.5156000000000002E-2</c:v>
                </c:pt>
                <c:pt idx="169732">
                  <c:v>4.5155000000000001E-2</c:v>
                </c:pt>
                <c:pt idx="169733">
                  <c:v>4.5155000000000001E-2</c:v>
                </c:pt>
                <c:pt idx="169734">
                  <c:v>4.5154E-2</c:v>
                </c:pt>
                <c:pt idx="169735">
                  <c:v>4.5154E-2</c:v>
                </c:pt>
                <c:pt idx="169736">
                  <c:v>4.5152999999999999E-2</c:v>
                </c:pt>
                <c:pt idx="169737">
                  <c:v>4.5152999999999999E-2</c:v>
                </c:pt>
                <c:pt idx="169738">
                  <c:v>4.5151999999999998E-2</c:v>
                </c:pt>
                <c:pt idx="169739">
                  <c:v>4.5151999999999998E-2</c:v>
                </c:pt>
                <c:pt idx="169740">
                  <c:v>4.5150999999999997E-2</c:v>
                </c:pt>
                <c:pt idx="169741">
                  <c:v>4.5150000000000003E-2</c:v>
                </c:pt>
                <c:pt idx="169742">
                  <c:v>4.5150000000000003E-2</c:v>
                </c:pt>
                <c:pt idx="169743">
                  <c:v>4.5149000000000002E-2</c:v>
                </c:pt>
                <c:pt idx="169744">
                  <c:v>4.5149000000000002E-2</c:v>
                </c:pt>
                <c:pt idx="169745">
                  <c:v>4.5148000000000001E-2</c:v>
                </c:pt>
                <c:pt idx="169746">
                  <c:v>4.5147E-2</c:v>
                </c:pt>
                <c:pt idx="169747">
                  <c:v>4.5147E-2</c:v>
                </c:pt>
                <c:pt idx="169748">
                  <c:v>4.5145999999999999E-2</c:v>
                </c:pt>
                <c:pt idx="169749">
                  <c:v>4.5145999999999999E-2</c:v>
                </c:pt>
                <c:pt idx="169750">
                  <c:v>4.5144999999999998E-2</c:v>
                </c:pt>
                <c:pt idx="169751">
                  <c:v>4.5143999999999997E-2</c:v>
                </c:pt>
                <c:pt idx="169752">
                  <c:v>4.5143999999999997E-2</c:v>
                </c:pt>
                <c:pt idx="169753">
                  <c:v>4.5143000000000003E-2</c:v>
                </c:pt>
                <c:pt idx="169754">
                  <c:v>4.5142000000000002E-2</c:v>
                </c:pt>
                <c:pt idx="169755">
                  <c:v>4.5141000000000001E-2</c:v>
                </c:pt>
                <c:pt idx="169756">
                  <c:v>4.514E-2</c:v>
                </c:pt>
                <c:pt idx="169757">
                  <c:v>4.514E-2</c:v>
                </c:pt>
                <c:pt idx="169758">
                  <c:v>4.5138999999999999E-2</c:v>
                </c:pt>
                <c:pt idx="169759">
                  <c:v>4.5137999999999998E-2</c:v>
                </c:pt>
                <c:pt idx="169760">
                  <c:v>4.5137999999999998E-2</c:v>
                </c:pt>
                <c:pt idx="169761">
                  <c:v>4.5136999999999997E-2</c:v>
                </c:pt>
                <c:pt idx="169762">
                  <c:v>4.5136000000000003E-2</c:v>
                </c:pt>
                <c:pt idx="169763">
                  <c:v>4.5135000000000002E-2</c:v>
                </c:pt>
                <c:pt idx="169764">
                  <c:v>4.5135000000000002E-2</c:v>
                </c:pt>
                <c:pt idx="169765">
                  <c:v>4.5134000000000001E-2</c:v>
                </c:pt>
                <c:pt idx="169766">
                  <c:v>4.5133E-2</c:v>
                </c:pt>
                <c:pt idx="169767">
                  <c:v>4.5131999999999999E-2</c:v>
                </c:pt>
                <c:pt idx="169768">
                  <c:v>4.5130999999999998E-2</c:v>
                </c:pt>
                <c:pt idx="169769">
                  <c:v>4.5130000000000003E-2</c:v>
                </c:pt>
                <c:pt idx="169770">
                  <c:v>4.5129000000000002E-2</c:v>
                </c:pt>
                <c:pt idx="169771">
                  <c:v>4.5128000000000001E-2</c:v>
                </c:pt>
                <c:pt idx="169772">
                  <c:v>4.5128000000000001E-2</c:v>
                </c:pt>
                <c:pt idx="169773">
                  <c:v>4.5127E-2</c:v>
                </c:pt>
                <c:pt idx="169774">
                  <c:v>4.5125999999999999E-2</c:v>
                </c:pt>
                <c:pt idx="169775">
                  <c:v>4.5124999999999998E-2</c:v>
                </c:pt>
                <c:pt idx="169776">
                  <c:v>4.5123999999999997E-2</c:v>
                </c:pt>
                <c:pt idx="169777">
                  <c:v>4.5123000000000003E-2</c:v>
                </c:pt>
                <c:pt idx="169778">
                  <c:v>4.5122000000000002E-2</c:v>
                </c:pt>
                <c:pt idx="169779">
                  <c:v>4.5121000000000001E-2</c:v>
                </c:pt>
                <c:pt idx="169780">
                  <c:v>4.512E-2</c:v>
                </c:pt>
                <c:pt idx="169781">
                  <c:v>4.5118999999999999E-2</c:v>
                </c:pt>
                <c:pt idx="169782">
                  <c:v>4.5117999999999998E-2</c:v>
                </c:pt>
                <c:pt idx="169783">
                  <c:v>4.5116999999999997E-2</c:v>
                </c:pt>
                <c:pt idx="169784">
                  <c:v>4.5116000000000003E-2</c:v>
                </c:pt>
                <c:pt idx="169785">
                  <c:v>4.5115000000000002E-2</c:v>
                </c:pt>
                <c:pt idx="169786">
                  <c:v>4.5114000000000001E-2</c:v>
                </c:pt>
                <c:pt idx="169787">
                  <c:v>4.5113E-2</c:v>
                </c:pt>
                <c:pt idx="169788">
                  <c:v>4.5111999999999999E-2</c:v>
                </c:pt>
                <c:pt idx="169789">
                  <c:v>4.5110999999999998E-2</c:v>
                </c:pt>
                <c:pt idx="169790">
                  <c:v>4.5110999999999998E-2</c:v>
                </c:pt>
                <c:pt idx="169791">
                  <c:v>4.5109999999999997E-2</c:v>
                </c:pt>
                <c:pt idx="169792">
                  <c:v>4.5109000000000003E-2</c:v>
                </c:pt>
                <c:pt idx="169793">
                  <c:v>4.5108000000000002E-2</c:v>
                </c:pt>
                <c:pt idx="169794">
                  <c:v>4.5108000000000002E-2</c:v>
                </c:pt>
                <c:pt idx="169795">
                  <c:v>4.5107000000000001E-2</c:v>
                </c:pt>
                <c:pt idx="169796">
                  <c:v>4.5106E-2</c:v>
                </c:pt>
                <c:pt idx="169797">
                  <c:v>4.5106E-2</c:v>
                </c:pt>
                <c:pt idx="169798">
                  <c:v>4.5104999999999999E-2</c:v>
                </c:pt>
                <c:pt idx="169799">
                  <c:v>4.5103999999999998E-2</c:v>
                </c:pt>
                <c:pt idx="169800">
                  <c:v>4.5103999999999998E-2</c:v>
                </c:pt>
                <c:pt idx="169801">
                  <c:v>4.5102999999999997E-2</c:v>
                </c:pt>
                <c:pt idx="169802">
                  <c:v>4.5102999999999997E-2</c:v>
                </c:pt>
                <c:pt idx="169803">
                  <c:v>4.5102000000000003E-2</c:v>
                </c:pt>
                <c:pt idx="169804">
                  <c:v>4.5102000000000003E-2</c:v>
                </c:pt>
                <c:pt idx="169805">
                  <c:v>4.5102000000000003E-2</c:v>
                </c:pt>
                <c:pt idx="169806">
                  <c:v>4.5101000000000002E-2</c:v>
                </c:pt>
                <c:pt idx="169807">
                  <c:v>4.5101000000000002E-2</c:v>
                </c:pt>
                <c:pt idx="169808">
                  <c:v>4.5101000000000002E-2</c:v>
                </c:pt>
                <c:pt idx="169809">
                  <c:v>4.5101000000000002E-2</c:v>
                </c:pt>
                <c:pt idx="169810">
                  <c:v>4.5100000000000001E-2</c:v>
                </c:pt>
                <c:pt idx="169811">
                  <c:v>4.5100000000000001E-2</c:v>
                </c:pt>
                <c:pt idx="169812">
                  <c:v>4.5100000000000001E-2</c:v>
                </c:pt>
                <c:pt idx="169813">
                  <c:v>4.5100000000000001E-2</c:v>
                </c:pt>
                <c:pt idx="169814">
                  <c:v>4.5100000000000001E-2</c:v>
                </c:pt>
                <c:pt idx="169815">
                  <c:v>4.5100000000000001E-2</c:v>
                </c:pt>
                <c:pt idx="169816">
                  <c:v>4.5100000000000001E-2</c:v>
                </c:pt>
                <c:pt idx="169817">
                  <c:v>4.5100000000000001E-2</c:v>
                </c:pt>
                <c:pt idx="169818">
                  <c:v>4.5100000000000001E-2</c:v>
                </c:pt>
                <c:pt idx="169819">
                  <c:v>4.5100000000000001E-2</c:v>
                </c:pt>
                <c:pt idx="169820">
                  <c:v>4.5100000000000001E-2</c:v>
                </c:pt>
                <c:pt idx="169821">
                  <c:v>4.5100000000000001E-2</c:v>
                </c:pt>
                <c:pt idx="169822">
                  <c:v>4.5100000000000001E-2</c:v>
                </c:pt>
                <c:pt idx="169823">
                  <c:v>4.5100000000000001E-2</c:v>
                </c:pt>
                <c:pt idx="169824">
                  <c:v>4.5100000000000001E-2</c:v>
                </c:pt>
                <c:pt idx="169825">
                  <c:v>4.5100000000000001E-2</c:v>
                </c:pt>
                <c:pt idx="169826">
                  <c:v>4.5101000000000002E-2</c:v>
                </c:pt>
                <c:pt idx="169827">
                  <c:v>4.5101000000000002E-2</c:v>
                </c:pt>
                <c:pt idx="169828">
                  <c:v>4.5101000000000002E-2</c:v>
                </c:pt>
                <c:pt idx="169829">
                  <c:v>4.5101000000000002E-2</c:v>
                </c:pt>
                <c:pt idx="169830">
                  <c:v>4.5101000000000002E-2</c:v>
                </c:pt>
                <c:pt idx="169831">
                  <c:v>4.5101000000000002E-2</c:v>
                </c:pt>
                <c:pt idx="169832">
                  <c:v>4.5102000000000003E-2</c:v>
                </c:pt>
                <c:pt idx="169833">
                  <c:v>4.5102000000000003E-2</c:v>
                </c:pt>
                <c:pt idx="169834">
                  <c:v>4.5102000000000003E-2</c:v>
                </c:pt>
                <c:pt idx="169835">
                  <c:v>4.5102000000000003E-2</c:v>
                </c:pt>
                <c:pt idx="169836">
                  <c:v>4.5102000000000003E-2</c:v>
                </c:pt>
                <c:pt idx="169837">
                  <c:v>4.5102000000000003E-2</c:v>
                </c:pt>
                <c:pt idx="169838">
                  <c:v>4.5102000000000003E-2</c:v>
                </c:pt>
                <c:pt idx="169839">
                  <c:v>4.5102000000000003E-2</c:v>
                </c:pt>
                <c:pt idx="169840">
                  <c:v>4.5102000000000003E-2</c:v>
                </c:pt>
                <c:pt idx="169841">
                  <c:v>4.5102000000000003E-2</c:v>
                </c:pt>
                <c:pt idx="169842">
                  <c:v>4.5102000000000003E-2</c:v>
                </c:pt>
                <c:pt idx="169843">
                  <c:v>4.5102000000000003E-2</c:v>
                </c:pt>
                <c:pt idx="169844">
                  <c:v>4.5102000000000003E-2</c:v>
                </c:pt>
                <c:pt idx="169845">
                  <c:v>4.5102999999999997E-2</c:v>
                </c:pt>
                <c:pt idx="169846">
                  <c:v>4.5102999999999997E-2</c:v>
                </c:pt>
                <c:pt idx="169847">
                  <c:v>4.5102999999999997E-2</c:v>
                </c:pt>
                <c:pt idx="169848">
                  <c:v>4.5102999999999997E-2</c:v>
                </c:pt>
                <c:pt idx="169849">
                  <c:v>4.5102999999999997E-2</c:v>
                </c:pt>
                <c:pt idx="169850">
                  <c:v>4.5102999999999997E-2</c:v>
                </c:pt>
                <c:pt idx="169851">
                  <c:v>4.5102999999999997E-2</c:v>
                </c:pt>
                <c:pt idx="169852">
                  <c:v>4.5102999999999997E-2</c:v>
                </c:pt>
                <c:pt idx="169853">
                  <c:v>4.5103999999999998E-2</c:v>
                </c:pt>
                <c:pt idx="169854">
                  <c:v>4.5103999999999998E-2</c:v>
                </c:pt>
                <c:pt idx="169855">
                  <c:v>4.5103999999999998E-2</c:v>
                </c:pt>
                <c:pt idx="169856">
                  <c:v>4.5104999999999999E-2</c:v>
                </c:pt>
                <c:pt idx="169857">
                  <c:v>4.5104999999999999E-2</c:v>
                </c:pt>
                <c:pt idx="169858">
                  <c:v>4.5104999999999999E-2</c:v>
                </c:pt>
                <c:pt idx="169859">
                  <c:v>4.5104999999999999E-2</c:v>
                </c:pt>
                <c:pt idx="169860">
                  <c:v>4.5106E-2</c:v>
                </c:pt>
                <c:pt idx="169861">
                  <c:v>4.5106E-2</c:v>
                </c:pt>
                <c:pt idx="169862">
                  <c:v>4.5107000000000001E-2</c:v>
                </c:pt>
                <c:pt idx="169863">
                  <c:v>4.5107000000000001E-2</c:v>
                </c:pt>
                <c:pt idx="169864">
                  <c:v>4.5108000000000002E-2</c:v>
                </c:pt>
                <c:pt idx="169865">
                  <c:v>4.5109000000000003E-2</c:v>
                </c:pt>
                <c:pt idx="169866">
                  <c:v>4.5109999999999997E-2</c:v>
                </c:pt>
                <c:pt idx="169867">
                  <c:v>4.5109999999999997E-2</c:v>
                </c:pt>
                <c:pt idx="169868">
                  <c:v>4.5110999999999998E-2</c:v>
                </c:pt>
                <c:pt idx="169869">
                  <c:v>4.5111999999999999E-2</c:v>
                </c:pt>
                <c:pt idx="169870">
                  <c:v>4.5113E-2</c:v>
                </c:pt>
                <c:pt idx="169871">
                  <c:v>4.5113E-2</c:v>
                </c:pt>
                <c:pt idx="169872">
                  <c:v>4.5114000000000001E-2</c:v>
                </c:pt>
                <c:pt idx="169873">
                  <c:v>4.5115000000000002E-2</c:v>
                </c:pt>
                <c:pt idx="169874">
                  <c:v>4.5116000000000003E-2</c:v>
                </c:pt>
                <c:pt idx="169875">
                  <c:v>4.5116999999999997E-2</c:v>
                </c:pt>
                <c:pt idx="169876">
                  <c:v>4.5117999999999998E-2</c:v>
                </c:pt>
                <c:pt idx="169877">
                  <c:v>4.5118999999999999E-2</c:v>
                </c:pt>
                <c:pt idx="169878">
                  <c:v>4.512E-2</c:v>
                </c:pt>
                <c:pt idx="169879">
                  <c:v>4.5122000000000002E-2</c:v>
                </c:pt>
                <c:pt idx="169880">
                  <c:v>4.5123000000000003E-2</c:v>
                </c:pt>
                <c:pt idx="169881">
                  <c:v>4.5123999999999997E-2</c:v>
                </c:pt>
                <c:pt idx="169882">
                  <c:v>4.5124999999999998E-2</c:v>
                </c:pt>
                <c:pt idx="169883">
                  <c:v>4.5125999999999999E-2</c:v>
                </c:pt>
                <c:pt idx="169884">
                  <c:v>4.5127E-2</c:v>
                </c:pt>
                <c:pt idx="169885">
                  <c:v>4.5127E-2</c:v>
                </c:pt>
                <c:pt idx="169886">
                  <c:v>4.5128000000000001E-2</c:v>
                </c:pt>
                <c:pt idx="169887">
                  <c:v>4.5129000000000002E-2</c:v>
                </c:pt>
                <c:pt idx="169888">
                  <c:v>4.5130000000000003E-2</c:v>
                </c:pt>
                <c:pt idx="169889">
                  <c:v>4.5130999999999998E-2</c:v>
                </c:pt>
                <c:pt idx="169890">
                  <c:v>4.5131999999999999E-2</c:v>
                </c:pt>
                <c:pt idx="169891">
                  <c:v>4.5133E-2</c:v>
                </c:pt>
                <c:pt idx="169892">
                  <c:v>4.5134000000000001E-2</c:v>
                </c:pt>
                <c:pt idx="169893">
                  <c:v>4.5134000000000001E-2</c:v>
                </c:pt>
                <c:pt idx="169894">
                  <c:v>4.5135000000000002E-2</c:v>
                </c:pt>
                <c:pt idx="169895">
                  <c:v>4.5135000000000002E-2</c:v>
                </c:pt>
                <c:pt idx="169896">
                  <c:v>4.5135000000000002E-2</c:v>
                </c:pt>
                <c:pt idx="169897">
                  <c:v>4.5136000000000003E-2</c:v>
                </c:pt>
                <c:pt idx="169898">
                  <c:v>4.5136000000000003E-2</c:v>
                </c:pt>
                <c:pt idx="169899">
                  <c:v>4.5136000000000003E-2</c:v>
                </c:pt>
                <c:pt idx="169900">
                  <c:v>4.5136000000000003E-2</c:v>
                </c:pt>
                <c:pt idx="169901">
                  <c:v>4.5136000000000003E-2</c:v>
                </c:pt>
                <c:pt idx="169902">
                  <c:v>4.5136000000000003E-2</c:v>
                </c:pt>
                <c:pt idx="169903">
                  <c:v>4.5136000000000003E-2</c:v>
                </c:pt>
                <c:pt idx="169904">
                  <c:v>4.5135000000000002E-2</c:v>
                </c:pt>
                <c:pt idx="169905">
                  <c:v>4.5135000000000002E-2</c:v>
                </c:pt>
                <c:pt idx="169906">
                  <c:v>4.5134000000000001E-2</c:v>
                </c:pt>
                <c:pt idx="169907">
                  <c:v>4.5133E-2</c:v>
                </c:pt>
                <c:pt idx="169908">
                  <c:v>4.5131999999999999E-2</c:v>
                </c:pt>
                <c:pt idx="169909">
                  <c:v>4.5130999999999998E-2</c:v>
                </c:pt>
                <c:pt idx="169910">
                  <c:v>4.5130999999999998E-2</c:v>
                </c:pt>
                <c:pt idx="169911">
                  <c:v>4.5130000000000003E-2</c:v>
                </c:pt>
                <c:pt idx="169912">
                  <c:v>4.5128000000000001E-2</c:v>
                </c:pt>
                <c:pt idx="169913">
                  <c:v>4.5127E-2</c:v>
                </c:pt>
                <c:pt idx="169914">
                  <c:v>4.5125999999999999E-2</c:v>
                </c:pt>
                <c:pt idx="169915">
                  <c:v>4.5124999999999998E-2</c:v>
                </c:pt>
                <c:pt idx="169916">
                  <c:v>4.5123000000000003E-2</c:v>
                </c:pt>
                <c:pt idx="169917">
                  <c:v>4.5121000000000001E-2</c:v>
                </c:pt>
                <c:pt idx="169918">
                  <c:v>4.512E-2</c:v>
                </c:pt>
                <c:pt idx="169919">
                  <c:v>4.5117999999999998E-2</c:v>
                </c:pt>
                <c:pt idx="169920">
                  <c:v>4.5116000000000003E-2</c:v>
                </c:pt>
                <c:pt idx="169921">
                  <c:v>4.5114000000000001E-2</c:v>
                </c:pt>
                <c:pt idx="169922">
                  <c:v>4.5113E-2</c:v>
                </c:pt>
                <c:pt idx="169923">
                  <c:v>4.5110999999999998E-2</c:v>
                </c:pt>
                <c:pt idx="169924">
                  <c:v>4.5109000000000003E-2</c:v>
                </c:pt>
                <c:pt idx="169925">
                  <c:v>4.5107000000000001E-2</c:v>
                </c:pt>
                <c:pt idx="169926">
                  <c:v>4.5104999999999999E-2</c:v>
                </c:pt>
                <c:pt idx="169927">
                  <c:v>4.5102999999999997E-2</c:v>
                </c:pt>
                <c:pt idx="169928">
                  <c:v>4.5101000000000002E-2</c:v>
                </c:pt>
                <c:pt idx="169929">
                  <c:v>4.5099E-2</c:v>
                </c:pt>
                <c:pt idx="169930">
                  <c:v>4.5096999999999998E-2</c:v>
                </c:pt>
                <c:pt idx="169931">
                  <c:v>4.5095000000000003E-2</c:v>
                </c:pt>
                <c:pt idx="169932">
                  <c:v>4.5093000000000001E-2</c:v>
                </c:pt>
                <c:pt idx="169933">
                  <c:v>4.5092E-2</c:v>
                </c:pt>
                <c:pt idx="169934">
                  <c:v>4.5089999999999998E-2</c:v>
                </c:pt>
                <c:pt idx="169935">
                  <c:v>4.5088000000000003E-2</c:v>
                </c:pt>
                <c:pt idx="169936">
                  <c:v>4.5086000000000001E-2</c:v>
                </c:pt>
                <c:pt idx="169937">
                  <c:v>4.5083999999999999E-2</c:v>
                </c:pt>
                <c:pt idx="169938">
                  <c:v>4.5081999999999997E-2</c:v>
                </c:pt>
                <c:pt idx="169939">
                  <c:v>4.5081000000000003E-2</c:v>
                </c:pt>
                <c:pt idx="169940">
                  <c:v>4.5079000000000001E-2</c:v>
                </c:pt>
                <c:pt idx="169941">
                  <c:v>4.5076999999999999E-2</c:v>
                </c:pt>
                <c:pt idx="169942">
                  <c:v>4.5074999999999997E-2</c:v>
                </c:pt>
                <c:pt idx="169943">
                  <c:v>4.5074000000000003E-2</c:v>
                </c:pt>
                <c:pt idx="169944">
                  <c:v>4.5072000000000001E-2</c:v>
                </c:pt>
                <c:pt idx="169945">
                  <c:v>4.5071E-2</c:v>
                </c:pt>
                <c:pt idx="169946">
                  <c:v>4.5068999999999998E-2</c:v>
                </c:pt>
                <c:pt idx="169947">
                  <c:v>4.5067999999999997E-2</c:v>
                </c:pt>
                <c:pt idx="169948">
                  <c:v>4.5067000000000003E-2</c:v>
                </c:pt>
                <c:pt idx="169949">
                  <c:v>4.5065000000000001E-2</c:v>
                </c:pt>
                <c:pt idx="169950">
                  <c:v>4.5064E-2</c:v>
                </c:pt>
                <c:pt idx="169951">
                  <c:v>4.5062999999999999E-2</c:v>
                </c:pt>
                <c:pt idx="169952">
                  <c:v>4.5061999999999998E-2</c:v>
                </c:pt>
                <c:pt idx="169953">
                  <c:v>4.5060999999999997E-2</c:v>
                </c:pt>
                <c:pt idx="169954">
                  <c:v>4.5059000000000002E-2</c:v>
                </c:pt>
                <c:pt idx="169955">
                  <c:v>4.5058000000000001E-2</c:v>
                </c:pt>
                <c:pt idx="169956">
                  <c:v>4.5058000000000001E-2</c:v>
                </c:pt>
                <c:pt idx="169957">
                  <c:v>4.5057E-2</c:v>
                </c:pt>
                <c:pt idx="169958">
                  <c:v>4.5055999999999999E-2</c:v>
                </c:pt>
                <c:pt idx="169959">
                  <c:v>4.5054999999999998E-2</c:v>
                </c:pt>
                <c:pt idx="169960">
                  <c:v>4.5054999999999998E-2</c:v>
                </c:pt>
                <c:pt idx="169961">
                  <c:v>4.5053999999999997E-2</c:v>
                </c:pt>
                <c:pt idx="169962">
                  <c:v>4.5053999999999997E-2</c:v>
                </c:pt>
                <c:pt idx="169963">
                  <c:v>4.5053000000000003E-2</c:v>
                </c:pt>
                <c:pt idx="169964">
                  <c:v>4.5053000000000003E-2</c:v>
                </c:pt>
                <c:pt idx="169965">
                  <c:v>4.5052000000000002E-2</c:v>
                </c:pt>
                <c:pt idx="169966">
                  <c:v>4.5052000000000002E-2</c:v>
                </c:pt>
                <c:pt idx="169967">
                  <c:v>4.5052000000000002E-2</c:v>
                </c:pt>
                <c:pt idx="169968">
                  <c:v>4.5052000000000002E-2</c:v>
                </c:pt>
                <c:pt idx="169969">
                  <c:v>4.5052000000000002E-2</c:v>
                </c:pt>
                <c:pt idx="169970">
                  <c:v>4.5052000000000002E-2</c:v>
                </c:pt>
                <c:pt idx="169971">
                  <c:v>4.5052000000000002E-2</c:v>
                </c:pt>
                <c:pt idx="169972">
                  <c:v>4.5052000000000002E-2</c:v>
                </c:pt>
                <c:pt idx="169973">
                  <c:v>4.5053000000000003E-2</c:v>
                </c:pt>
                <c:pt idx="169974">
                  <c:v>4.5053000000000003E-2</c:v>
                </c:pt>
                <c:pt idx="169975">
                  <c:v>4.5053000000000003E-2</c:v>
                </c:pt>
                <c:pt idx="169976">
                  <c:v>4.5053999999999997E-2</c:v>
                </c:pt>
                <c:pt idx="169977">
                  <c:v>4.5053999999999997E-2</c:v>
                </c:pt>
                <c:pt idx="169978">
                  <c:v>4.5054999999999998E-2</c:v>
                </c:pt>
                <c:pt idx="169979">
                  <c:v>4.5054999999999998E-2</c:v>
                </c:pt>
                <c:pt idx="169980">
                  <c:v>4.5055999999999999E-2</c:v>
                </c:pt>
                <c:pt idx="169981">
                  <c:v>4.5057E-2</c:v>
                </c:pt>
                <c:pt idx="169982">
                  <c:v>4.5058000000000001E-2</c:v>
                </c:pt>
                <c:pt idx="169983">
                  <c:v>4.5059000000000002E-2</c:v>
                </c:pt>
                <c:pt idx="169984">
                  <c:v>4.5060000000000003E-2</c:v>
                </c:pt>
                <c:pt idx="169985">
                  <c:v>4.5060999999999997E-2</c:v>
                </c:pt>
                <c:pt idx="169986">
                  <c:v>4.5061999999999998E-2</c:v>
                </c:pt>
                <c:pt idx="169987">
                  <c:v>4.5064E-2</c:v>
                </c:pt>
                <c:pt idx="169988">
                  <c:v>4.5065000000000001E-2</c:v>
                </c:pt>
                <c:pt idx="169989">
                  <c:v>4.5066000000000002E-2</c:v>
                </c:pt>
                <c:pt idx="169990">
                  <c:v>4.5067999999999997E-2</c:v>
                </c:pt>
                <c:pt idx="169991">
                  <c:v>4.5068999999999998E-2</c:v>
                </c:pt>
                <c:pt idx="169992">
                  <c:v>4.5071E-2</c:v>
                </c:pt>
                <c:pt idx="169993">
                  <c:v>4.5072000000000001E-2</c:v>
                </c:pt>
                <c:pt idx="169994">
                  <c:v>4.5074000000000003E-2</c:v>
                </c:pt>
                <c:pt idx="169995">
                  <c:v>4.5075999999999998E-2</c:v>
                </c:pt>
                <c:pt idx="169996">
                  <c:v>4.5078E-2</c:v>
                </c:pt>
                <c:pt idx="169997">
                  <c:v>4.5079000000000001E-2</c:v>
                </c:pt>
                <c:pt idx="169998">
                  <c:v>4.5081000000000003E-2</c:v>
                </c:pt>
                <c:pt idx="169999">
                  <c:v>4.5082999999999998E-2</c:v>
                </c:pt>
                <c:pt idx="170000">
                  <c:v>4.5083999999999999E-2</c:v>
                </c:pt>
                <c:pt idx="170001">
                  <c:v>4.5086000000000001E-2</c:v>
                </c:pt>
                <c:pt idx="170002">
                  <c:v>4.5087000000000002E-2</c:v>
                </c:pt>
                <c:pt idx="170003">
                  <c:v>4.5088999999999997E-2</c:v>
                </c:pt>
                <c:pt idx="170004">
                  <c:v>4.5089999999999998E-2</c:v>
                </c:pt>
                <c:pt idx="170005">
                  <c:v>4.5092E-2</c:v>
                </c:pt>
                <c:pt idx="170006">
                  <c:v>4.5093000000000001E-2</c:v>
                </c:pt>
                <c:pt idx="170007">
                  <c:v>4.5094000000000002E-2</c:v>
                </c:pt>
                <c:pt idx="170008">
                  <c:v>4.5095000000000003E-2</c:v>
                </c:pt>
                <c:pt idx="170009">
                  <c:v>4.5095999999999997E-2</c:v>
                </c:pt>
                <c:pt idx="170010">
                  <c:v>4.5095999999999997E-2</c:v>
                </c:pt>
                <c:pt idx="170011">
                  <c:v>4.5095999999999997E-2</c:v>
                </c:pt>
                <c:pt idx="170012">
                  <c:v>4.5095999999999997E-2</c:v>
                </c:pt>
                <c:pt idx="170013">
                  <c:v>4.5095000000000003E-2</c:v>
                </c:pt>
                <c:pt idx="170014">
                  <c:v>4.5094000000000002E-2</c:v>
                </c:pt>
                <c:pt idx="170015">
                  <c:v>4.5093000000000001E-2</c:v>
                </c:pt>
                <c:pt idx="170016">
                  <c:v>4.5092E-2</c:v>
                </c:pt>
                <c:pt idx="170017">
                  <c:v>4.5089999999999998E-2</c:v>
                </c:pt>
                <c:pt idx="170018">
                  <c:v>4.5088000000000003E-2</c:v>
                </c:pt>
                <c:pt idx="170019">
                  <c:v>4.5085E-2</c:v>
                </c:pt>
                <c:pt idx="170020">
                  <c:v>4.5081000000000003E-2</c:v>
                </c:pt>
                <c:pt idx="170021">
                  <c:v>4.5076999999999999E-2</c:v>
                </c:pt>
                <c:pt idx="170022">
                  <c:v>4.5073000000000002E-2</c:v>
                </c:pt>
                <c:pt idx="170023">
                  <c:v>4.5067999999999997E-2</c:v>
                </c:pt>
                <c:pt idx="170024">
                  <c:v>4.5061999999999998E-2</c:v>
                </c:pt>
                <c:pt idx="170025">
                  <c:v>4.5054999999999998E-2</c:v>
                </c:pt>
                <c:pt idx="170026">
                  <c:v>4.5047999999999998E-2</c:v>
                </c:pt>
                <c:pt idx="170027">
                  <c:v>4.5039999999999997E-2</c:v>
                </c:pt>
                <c:pt idx="170028">
                  <c:v>4.5032000000000003E-2</c:v>
                </c:pt>
                <c:pt idx="170029">
                  <c:v>4.5022E-2</c:v>
                </c:pt>
                <c:pt idx="170030">
                  <c:v>4.5012000000000003E-2</c:v>
                </c:pt>
                <c:pt idx="170031">
                  <c:v>4.5000999999999999E-2</c:v>
                </c:pt>
                <c:pt idx="170032">
                  <c:v>4.4989000000000001E-2</c:v>
                </c:pt>
                <c:pt idx="170033">
                  <c:v>4.4976000000000002E-2</c:v>
                </c:pt>
                <c:pt idx="170034">
                  <c:v>4.4962000000000002E-2</c:v>
                </c:pt>
                <c:pt idx="170035">
                  <c:v>4.4948000000000002E-2</c:v>
                </c:pt>
                <c:pt idx="170036">
                  <c:v>4.4932E-2</c:v>
                </c:pt>
                <c:pt idx="170037">
                  <c:v>4.4915999999999998E-2</c:v>
                </c:pt>
                <c:pt idx="170038">
                  <c:v>4.4898E-2</c:v>
                </c:pt>
                <c:pt idx="170039">
                  <c:v>4.4880000000000003E-2</c:v>
                </c:pt>
                <c:pt idx="170040">
                  <c:v>4.4860999999999998E-2</c:v>
                </c:pt>
                <c:pt idx="170041">
                  <c:v>4.4839999999999998E-2</c:v>
                </c:pt>
                <c:pt idx="170042">
                  <c:v>4.4818999999999998E-2</c:v>
                </c:pt>
                <c:pt idx="170043">
                  <c:v>4.4796999999999997E-2</c:v>
                </c:pt>
                <c:pt idx="170044">
                  <c:v>4.4774000000000001E-2</c:v>
                </c:pt>
                <c:pt idx="170045">
                  <c:v>4.4749999999999998E-2</c:v>
                </c:pt>
                <c:pt idx="170046">
                  <c:v>4.4725000000000001E-2</c:v>
                </c:pt>
                <c:pt idx="170047">
                  <c:v>4.4699000000000003E-2</c:v>
                </c:pt>
                <c:pt idx="170048">
                  <c:v>4.4672000000000003E-2</c:v>
                </c:pt>
                <c:pt idx="170049">
                  <c:v>4.4644000000000003E-2</c:v>
                </c:pt>
                <c:pt idx="170050">
                  <c:v>4.4616000000000003E-2</c:v>
                </c:pt>
                <c:pt idx="170051">
                  <c:v>4.4586000000000001E-2</c:v>
                </c:pt>
                <c:pt idx="170052">
                  <c:v>4.4555999999999998E-2</c:v>
                </c:pt>
                <c:pt idx="170053">
                  <c:v>4.4525000000000002E-2</c:v>
                </c:pt>
                <c:pt idx="170054">
                  <c:v>4.4493999999999999E-2</c:v>
                </c:pt>
                <c:pt idx="170055">
                  <c:v>4.4461000000000001E-2</c:v>
                </c:pt>
                <c:pt idx="170056">
                  <c:v>4.4428000000000002E-2</c:v>
                </c:pt>
                <c:pt idx="170057">
                  <c:v>4.4394999999999997E-2</c:v>
                </c:pt>
                <c:pt idx="170058">
                  <c:v>4.4359999999999997E-2</c:v>
                </c:pt>
                <c:pt idx="170059">
                  <c:v>4.4325999999999997E-2</c:v>
                </c:pt>
                <c:pt idx="170060">
                  <c:v>4.4290000000000003E-2</c:v>
                </c:pt>
                <c:pt idx="170061">
                  <c:v>4.4255000000000003E-2</c:v>
                </c:pt>
                <c:pt idx="170062">
                  <c:v>4.4219000000000001E-2</c:v>
                </c:pt>
                <c:pt idx="170063">
                  <c:v>4.4181999999999999E-2</c:v>
                </c:pt>
                <c:pt idx="170064">
                  <c:v>4.4145999999999998E-2</c:v>
                </c:pt>
                <c:pt idx="170065">
                  <c:v>4.4109000000000002E-2</c:v>
                </c:pt>
                <c:pt idx="170066">
                  <c:v>4.4072E-2</c:v>
                </c:pt>
                <c:pt idx="170067">
                  <c:v>4.4033999999999997E-2</c:v>
                </c:pt>
                <c:pt idx="170068">
                  <c:v>4.3997000000000001E-2</c:v>
                </c:pt>
                <c:pt idx="170069">
                  <c:v>4.3959999999999999E-2</c:v>
                </c:pt>
                <c:pt idx="170070">
                  <c:v>4.3922000000000003E-2</c:v>
                </c:pt>
                <c:pt idx="170071">
                  <c:v>4.3885E-2</c:v>
                </c:pt>
                <c:pt idx="170072">
                  <c:v>4.3847999999999998E-2</c:v>
                </c:pt>
                <c:pt idx="170073">
                  <c:v>4.3811000000000003E-2</c:v>
                </c:pt>
                <c:pt idx="170074">
                  <c:v>4.3774E-2</c:v>
                </c:pt>
                <c:pt idx="170075">
                  <c:v>4.3737999999999999E-2</c:v>
                </c:pt>
                <c:pt idx="170076">
                  <c:v>4.3701999999999998E-2</c:v>
                </c:pt>
                <c:pt idx="170077">
                  <c:v>4.3666000000000003E-2</c:v>
                </c:pt>
                <c:pt idx="170078">
                  <c:v>4.3631000000000003E-2</c:v>
                </c:pt>
                <c:pt idx="170079">
                  <c:v>4.3596000000000003E-2</c:v>
                </c:pt>
                <c:pt idx="170080">
                  <c:v>4.3561999999999997E-2</c:v>
                </c:pt>
                <c:pt idx="170081">
                  <c:v>4.3527999999999997E-2</c:v>
                </c:pt>
                <c:pt idx="170082">
                  <c:v>4.3494999999999999E-2</c:v>
                </c:pt>
                <c:pt idx="170083">
                  <c:v>4.3463000000000002E-2</c:v>
                </c:pt>
                <c:pt idx="170084">
                  <c:v>4.3430999999999997E-2</c:v>
                </c:pt>
                <c:pt idx="170085">
                  <c:v>4.3400000000000001E-2</c:v>
                </c:pt>
                <c:pt idx="170086">
                  <c:v>4.3369999999999999E-2</c:v>
                </c:pt>
                <c:pt idx="170087">
                  <c:v>4.3340999999999998E-2</c:v>
                </c:pt>
                <c:pt idx="170088">
                  <c:v>4.3312999999999997E-2</c:v>
                </c:pt>
                <c:pt idx="170089">
                  <c:v>4.3284999999999997E-2</c:v>
                </c:pt>
                <c:pt idx="170090">
                  <c:v>4.3257999999999998E-2</c:v>
                </c:pt>
                <c:pt idx="170091">
                  <c:v>4.3233000000000001E-2</c:v>
                </c:pt>
                <c:pt idx="170092">
                  <c:v>4.3208000000000003E-2</c:v>
                </c:pt>
                <c:pt idx="170093">
                  <c:v>4.3184E-2</c:v>
                </c:pt>
                <c:pt idx="170094">
                  <c:v>4.3160999999999998E-2</c:v>
                </c:pt>
                <c:pt idx="170095">
                  <c:v>4.3138999999999997E-2</c:v>
                </c:pt>
                <c:pt idx="170096">
                  <c:v>4.3117999999999997E-2</c:v>
                </c:pt>
                <c:pt idx="170097">
                  <c:v>4.3097999999999997E-2</c:v>
                </c:pt>
                <c:pt idx="170098">
                  <c:v>4.3078999999999999E-2</c:v>
                </c:pt>
                <c:pt idx="170099">
                  <c:v>4.3061000000000002E-2</c:v>
                </c:pt>
                <c:pt idx="170100">
                  <c:v>4.3043999999999999E-2</c:v>
                </c:pt>
                <c:pt idx="170101">
                  <c:v>4.3027999999999997E-2</c:v>
                </c:pt>
                <c:pt idx="170102">
                  <c:v>4.3012000000000002E-2</c:v>
                </c:pt>
                <c:pt idx="170103">
                  <c:v>4.2998000000000001E-2</c:v>
                </c:pt>
                <c:pt idx="170104">
                  <c:v>4.2985000000000002E-2</c:v>
                </c:pt>
                <c:pt idx="170105">
                  <c:v>4.2972000000000003E-2</c:v>
                </c:pt>
                <c:pt idx="170106">
                  <c:v>4.2960999999999999E-2</c:v>
                </c:pt>
                <c:pt idx="170107">
                  <c:v>4.2950000000000002E-2</c:v>
                </c:pt>
                <c:pt idx="170108">
                  <c:v>4.2939999999999999E-2</c:v>
                </c:pt>
                <c:pt idx="170109">
                  <c:v>4.2930999999999997E-2</c:v>
                </c:pt>
                <c:pt idx="170110">
                  <c:v>4.2923000000000003E-2</c:v>
                </c:pt>
                <c:pt idx="170111">
                  <c:v>4.2916000000000003E-2</c:v>
                </c:pt>
                <c:pt idx="170112">
                  <c:v>4.2909000000000003E-2</c:v>
                </c:pt>
                <c:pt idx="170113">
                  <c:v>4.2903999999999998E-2</c:v>
                </c:pt>
                <c:pt idx="170114">
                  <c:v>4.2897999999999999E-2</c:v>
                </c:pt>
                <c:pt idx="170115">
                  <c:v>4.2894000000000002E-2</c:v>
                </c:pt>
                <c:pt idx="170116">
                  <c:v>4.2889999999999998E-2</c:v>
                </c:pt>
                <c:pt idx="170117">
                  <c:v>4.2886000000000001E-2</c:v>
                </c:pt>
                <c:pt idx="170118">
                  <c:v>4.2882999999999998E-2</c:v>
                </c:pt>
                <c:pt idx="170119">
                  <c:v>4.2881000000000002E-2</c:v>
                </c:pt>
                <c:pt idx="170120">
                  <c:v>4.2879E-2</c:v>
                </c:pt>
                <c:pt idx="170121">
                  <c:v>4.2877999999999999E-2</c:v>
                </c:pt>
                <c:pt idx="170122">
                  <c:v>4.2876999999999998E-2</c:v>
                </c:pt>
                <c:pt idx="170123">
                  <c:v>4.2875999999999997E-2</c:v>
                </c:pt>
                <c:pt idx="170124">
                  <c:v>4.2875999999999997E-2</c:v>
                </c:pt>
                <c:pt idx="170125">
                  <c:v>4.2875999999999997E-2</c:v>
                </c:pt>
                <c:pt idx="170126">
                  <c:v>4.2875999999999997E-2</c:v>
                </c:pt>
                <c:pt idx="170127">
                  <c:v>4.2875999999999997E-2</c:v>
                </c:pt>
                <c:pt idx="170128">
                  <c:v>4.2875999999999997E-2</c:v>
                </c:pt>
                <c:pt idx="170129">
                  <c:v>4.2876999999999998E-2</c:v>
                </c:pt>
                <c:pt idx="170130">
                  <c:v>4.2876999999999998E-2</c:v>
                </c:pt>
                <c:pt idx="170131">
                  <c:v>4.2877999999999999E-2</c:v>
                </c:pt>
                <c:pt idx="170132">
                  <c:v>4.2879E-2</c:v>
                </c:pt>
                <c:pt idx="170133">
                  <c:v>4.2879E-2</c:v>
                </c:pt>
                <c:pt idx="170134">
                  <c:v>4.2880000000000001E-2</c:v>
                </c:pt>
                <c:pt idx="170135">
                  <c:v>4.2880000000000001E-2</c:v>
                </c:pt>
                <c:pt idx="170136">
                  <c:v>4.2881000000000002E-2</c:v>
                </c:pt>
                <c:pt idx="170137">
                  <c:v>4.2881000000000002E-2</c:v>
                </c:pt>
                <c:pt idx="170138">
                  <c:v>4.2881000000000002E-2</c:v>
                </c:pt>
                <c:pt idx="170139">
                  <c:v>4.2880000000000001E-2</c:v>
                </c:pt>
                <c:pt idx="170140">
                  <c:v>4.2879E-2</c:v>
                </c:pt>
                <c:pt idx="170141">
                  <c:v>4.2877999999999999E-2</c:v>
                </c:pt>
                <c:pt idx="170142">
                  <c:v>4.2876999999999998E-2</c:v>
                </c:pt>
                <c:pt idx="170143">
                  <c:v>4.2875000000000003E-2</c:v>
                </c:pt>
                <c:pt idx="170144">
                  <c:v>4.2874000000000002E-2</c:v>
                </c:pt>
                <c:pt idx="170145">
                  <c:v>4.2870999999999999E-2</c:v>
                </c:pt>
                <c:pt idx="170146">
                  <c:v>4.2868999999999997E-2</c:v>
                </c:pt>
                <c:pt idx="170147">
                  <c:v>4.2865E-2</c:v>
                </c:pt>
                <c:pt idx="170148">
                  <c:v>4.2861999999999997E-2</c:v>
                </c:pt>
                <c:pt idx="170149">
                  <c:v>4.2858E-2</c:v>
                </c:pt>
                <c:pt idx="170150">
                  <c:v>4.2853000000000002E-2</c:v>
                </c:pt>
                <c:pt idx="170151">
                  <c:v>4.2847999999999997E-2</c:v>
                </c:pt>
                <c:pt idx="170152">
                  <c:v>4.2842999999999999E-2</c:v>
                </c:pt>
                <c:pt idx="170153">
                  <c:v>4.2837E-2</c:v>
                </c:pt>
                <c:pt idx="170154">
                  <c:v>4.2831000000000001E-2</c:v>
                </c:pt>
                <c:pt idx="170155">
                  <c:v>4.2824000000000001E-2</c:v>
                </c:pt>
                <c:pt idx="170156">
                  <c:v>4.2816E-2</c:v>
                </c:pt>
                <c:pt idx="170157">
                  <c:v>4.2809E-2</c:v>
                </c:pt>
                <c:pt idx="170158">
                  <c:v>4.2800999999999999E-2</c:v>
                </c:pt>
                <c:pt idx="170159">
                  <c:v>4.2791999999999997E-2</c:v>
                </c:pt>
                <c:pt idx="170160">
                  <c:v>4.2783000000000002E-2</c:v>
                </c:pt>
                <c:pt idx="170161">
                  <c:v>4.2774E-2</c:v>
                </c:pt>
                <c:pt idx="170162">
                  <c:v>4.2764000000000003E-2</c:v>
                </c:pt>
                <c:pt idx="170163">
                  <c:v>4.2752999999999999E-2</c:v>
                </c:pt>
                <c:pt idx="170164">
                  <c:v>4.2742000000000002E-2</c:v>
                </c:pt>
                <c:pt idx="170165">
                  <c:v>4.2730999999999998E-2</c:v>
                </c:pt>
                <c:pt idx="170166">
                  <c:v>4.2720000000000001E-2</c:v>
                </c:pt>
                <c:pt idx="170167">
                  <c:v>4.2708000000000003E-2</c:v>
                </c:pt>
                <c:pt idx="170168">
                  <c:v>4.2695999999999998E-2</c:v>
                </c:pt>
                <c:pt idx="170169">
                  <c:v>4.2684E-2</c:v>
                </c:pt>
                <c:pt idx="170170">
                  <c:v>4.2671000000000001E-2</c:v>
                </c:pt>
                <c:pt idx="170171">
                  <c:v>4.2658000000000001E-2</c:v>
                </c:pt>
                <c:pt idx="170172">
                  <c:v>4.2645000000000002E-2</c:v>
                </c:pt>
                <c:pt idx="170173">
                  <c:v>4.2632000000000003E-2</c:v>
                </c:pt>
                <c:pt idx="170174">
                  <c:v>4.2618000000000003E-2</c:v>
                </c:pt>
                <c:pt idx="170175">
                  <c:v>4.2604999999999997E-2</c:v>
                </c:pt>
                <c:pt idx="170176">
                  <c:v>4.2590999999999997E-2</c:v>
                </c:pt>
                <c:pt idx="170177">
                  <c:v>4.2576999999999997E-2</c:v>
                </c:pt>
                <c:pt idx="170178">
                  <c:v>4.2562999999999997E-2</c:v>
                </c:pt>
                <c:pt idx="170179">
                  <c:v>4.2548999999999997E-2</c:v>
                </c:pt>
                <c:pt idx="170180">
                  <c:v>4.2535000000000003E-2</c:v>
                </c:pt>
                <c:pt idx="170181">
                  <c:v>4.2521000000000003E-2</c:v>
                </c:pt>
                <c:pt idx="170182">
                  <c:v>4.2507000000000003E-2</c:v>
                </c:pt>
                <c:pt idx="170183">
                  <c:v>4.2493000000000003E-2</c:v>
                </c:pt>
                <c:pt idx="170184">
                  <c:v>4.2479999999999997E-2</c:v>
                </c:pt>
                <c:pt idx="170185">
                  <c:v>4.2465999999999997E-2</c:v>
                </c:pt>
                <c:pt idx="170186">
                  <c:v>4.2451999999999997E-2</c:v>
                </c:pt>
                <c:pt idx="170187">
                  <c:v>4.2437999999999997E-2</c:v>
                </c:pt>
                <c:pt idx="170188">
                  <c:v>4.2424999999999997E-2</c:v>
                </c:pt>
                <c:pt idx="170189">
                  <c:v>4.2410999999999997E-2</c:v>
                </c:pt>
                <c:pt idx="170190">
                  <c:v>4.2397999999999998E-2</c:v>
                </c:pt>
                <c:pt idx="170191">
                  <c:v>4.2384999999999999E-2</c:v>
                </c:pt>
                <c:pt idx="170192">
                  <c:v>4.2372E-2</c:v>
                </c:pt>
                <c:pt idx="170193">
                  <c:v>4.2360000000000002E-2</c:v>
                </c:pt>
                <c:pt idx="170194">
                  <c:v>4.2347999999999997E-2</c:v>
                </c:pt>
                <c:pt idx="170195">
                  <c:v>4.2335999999999999E-2</c:v>
                </c:pt>
                <c:pt idx="170196">
                  <c:v>4.2324000000000001E-2</c:v>
                </c:pt>
                <c:pt idx="170197">
                  <c:v>4.2312000000000002E-2</c:v>
                </c:pt>
                <c:pt idx="170198">
                  <c:v>4.2300999999999998E-2</c:v>
                </c:pt>
                <c:pt idx="170199">
                  <c:v>4.2290000000000001E-2</c:v>
                </c:pt>
                <c:pt idx="170200">
                  <c:v>4.2278999999999997E-2</c:v>
                </c:pt>
                <c:pt idx="170201">
                  <c:v>4.2269000000000001E-2</c:v>
                </c:pt>
                <c:pt idx="170202">
                  <c:v>4.2258999999999998E-2</c:v>
                </c:pt>
                <c:pt idx="170203">
                  <c:v>4.2249000000000002E-2</c:v>
                </c:pt>
                <c:pt idx="170204">
                  <c:v>4.2238999999999999E-2</c:v>
                </c:pt>
                <c:pt idx="170205">
                  <c:v>4.2229999999999997E-2</c:v>
                </c:pt>
                <c:pt idx="170206">
                  <c:v>4.2221000000000002E-2</c:v>
                </c:pt>
                <c:pt idx="170207">
                  <c:v>4.2213000000000001E-2</c:v>
                </c:pt>
                <c:pt idx="170208">
                  <c:v>4.2204999999999999E-2</c:v>
                </c:pt>
                <c:pt idx="170209">
                  <c:v>4.2196999999999998E-2</c:v>
                </c:pt>
                <c:pt idx="170210">
                  <c:v>4.2188999999999997E-2</c:v>
                </c:pt>
                <c:pt idx="170211">
                  <c:v>4.2181999999999997E-2</c:v>
                </c:pt>
                <c:pt idx="170212">
                  <c:v>4.2174999999999997E-2</c:v>
                </c:pt>
                <c:pt idx="170213">
                  <c:v>4.2167999999999997E-2</c:v>
                </c:pt>
                <c:pt idx="170214">
                  <c:v>4.2161999999999998E-2</c:v>
                </c:pt>
                <c:pt idx="170215">
                  <c:v>4.2155999999999999E-2</c:v>
                </c:pt>
                <c:pt idx="170216">
                  <c:v>4.215E-2</c:v>
                </c:pt>
                <c:pt idx="170217">
                  <c:v>4.2144000000000001E-2</c:v>
                </c:pt>
                <c:pt idx="170218">
                  <c:v>4.2139000000000003E-2</c:v>
                </c:pt>
                <c:pt idx="170219">
                  <c:v>4.2133999999999998E-2</c:v>
                </c:pt>
                <c:pt idx="170220">
                  <c:v>4.2129E-2</c:v>
                </c:pt>
                <c:pt idx="170221">
                  <c:v>4.2125000000000003E-2</c:v>
                </c:pt>
                <c:pt idx="170222">
                  <c:v>4.2120999999999999E-2</c:v>
                </c:pt>
                <c:pt idx="170223">
                  <c:v>4.2117000000000002E-2</c:v>
                </c:pt>
                <c:pt idx="170224">
                  <c:v>4.2112999999999998E-2</c:v>
                </c:pt>
                <c:pt idx="170225">
                  <c:v>4.2109000000000001E-2</c:v>
                </c:pt>
                <c:pt idx="170226">
                  <c:v>4.2105999999999998E-2</c:v>
                </c:pt>
                <c:pt idx="170227">
                  <c:v>4.2102000000000001E-2</c:v>
                </c:pt>
                <c:pt idx="170228">
                  <c:v>4.2098999999999998E-2</c:v>
                </c:pt>
                <c:pt idx="170229">
                  <c:v>4.2097000000000002E-2</c:v>
                </c:pt>
                <c:pt idx="170230">
                  <c:v>4.2093999999999999E-2</c:v>
                </c:pt>
                <c:pt idx="170231">
                  <c:v>4.2091999999999997E-2</c:v>
                </c:pt>
                <c:pt idx="170232">
                  <c:v>4.2089000000000001E-2</c:v>
                </c:pt>
                <c:pt idx="170233">
                  <c:v>4.2086999999999999E-2</c:v>
                </c:pt>
                <c:pt idx="170234">
                  <c:v>4.2084999999999997E-2</c:v>
                </c:pt>
                <c:pt idx="170235">
                  <c:v>4.2083000000000002E-2</c:v>
                </c:pt>
                <c:pt idx="170236">
                  <c:v>4.2081E-2</c:v>
                </c:pt>
                <c:pt idx="170237">
                  <c:v>4.2078999999999998E-2</c:v>
                </c:pt>
                <c:pt idx="170238">
                  <c:v>4.2077999999999997E-2</c:v>
                </c:pt>
                <c:pt idx="170239">
                  <c:v>4.2076000000000002E-2</c:v>
                </c:pt>
                <c:pt idx="170240">
                  <c:v>4.2075000000000001E-2</c:v>
                </c:pt>
                <c:pt idx="170241">
                  <c:v>4.2074E-2</c:v>
                </c:pt>
                <c:pt idx="170242">
                  <c:v>4.2071999999999998E-2</c:v>
                </c:pt>
                <c:pt idx="170243">
                  <c:v>4.2070999999999997E-2</c:v>
                </c:pt>
                <c:pt idx="170244">
                  <c:v>4.2070000000000003E-2</c:v>
                </c:pt>
                <c:pt idx="170245">
                  <c:v>4.2069000000000002E-2</c:v>
                </c:pt>
                <c:pt idx="170246">
                  <c:v>4.2068000000000001E-2</c:v>
                </c:pt>
                <c:pt idx="170247">
                  <c:v>4.2067E-2</c:v>
                </c:pt>
                <c:pt idx="170248">
                  <c:v>4.2065999999999999E-2</c:v>
                </c:pt>
                <c:pt idx="170249">
                  <c:v>4.2064999999999998E-2</c:v>
                </c:pt>
                <c:pt idx="170250">
                  <c:v>4.2063999999999997E-2</c:v>
                </c:pt>
                <c:pt idx="170251">
                  <c:v>4.2063000000000003E-2</c:v>
                </c:pt>
                <c:pt idx="170252">
                  <c:v>4.2063000000000003E-2</c:v>
                </c:pt>
                <c:pt idx="170253">
                  <c:v>4.2062000000000002E-2</c:v>
                </c:pt>
                <c:pt idx="170254">
                  <c:v>4.2061000000000001E-2</c:v>
                </c:pt>
                <c:pt idx="170255">
                  <c:v>4.2061000000000001E-2</c:v>
                </c:pt>
                <c:pt idx="170256">
                  <c:v>4.206E-2</c:v>
                </c:pt>
                <c:pt idx="170257">
                  <c:v>4.2058999999999999E-2</c:v>
                </c:pt>
                <c:pt idx="170258">
                  <c:v>4.2057999999999998E-2</c:v>
                </c:pt>
                <c:pt idx="170259">
                  <c:v>4.2057999999999998E-2</c:v>
                </c:pt>
                <c:pt idx="170260">
                  <c:v>4.2056999999999997E-2</c:v>
                </c:pt>
                <c:pt idx="170261">
                  <c:v>4.2056000000000003E-2</c:v>
                </c:pt>
                <c:pt idx="170262">
                  <c:v>4.2055000000000002E-2</c:v>
                </c:pt>
                <c:pt idx="170263">
                  <c:v>4.2055000000000002E-2</c:v>
                </c:pt>
                <c:pt idx="170264">
                  <c:v>4.2054000000000001E-2</c:v>
                </c:pt>
                <c:pt idx="170265">
                  <c:v>4.2054000000000001E-2</c:v>
                </c:pt>
                <c:pt idx="170266">
                  <c:v>4.2053E-2</c:v>
                </c:pt>
                <c:pt idx="170267">
                  <c:v>4.2051999999999999E-2</c:v>
                </c:pt>
                <c:pt idx="170268">
                  <c:v>4.2051999999999999E-2</c:v>
                </c:pt>
                <c:pt idx="170269">
                  <c:v>4.2050999999999998E-2</c:v>
                </c:pt>
                <c:pt idx="170270">
                  <c:v>4.2049999999999997E-2</c:v>
                </c:pt>
                <c:pt idx="170271">
                  <c:v>4.2049999999999997E-2</c:v>
                </c:pt>
                <c:pt idx="170272">
                  <c:v>4.2049000000000003E-2</c:v>
                </c:pt>
                <c:pt idx="170273">
                  <c:v>4.2048000000000002E-2</c:v>
                </c:pt>
                <c:pt idx="170274">
                  <c:v>4.2048000000000002E-2</c:v>
                </c:pt>
                <c:pt idx="170275">
                  <c:v>4.2047000000000001E-2</c:v>
                </c:pt>
                <c:pt idx="170276">
                  <c:v>4.2047000000000001E-2</c:v>
                </c:pt>
                <c:pt idx="170277">
                  <c:v>4.2046E-2</c:v>
                </c:pt>
                <c:pt idx="170278">
                  <c:v>4.2046E-2</c:v>
                </c:pt>
                <c:pt idx="170279">
                  <c:v>4.2044999999999999E-2</c:v>
                </c:pt>
                <c:pt idx="170280">
                  <c:v>4.2044999999999999E-2</c:v>
                </c:pt>
                <c:pt idx="170281">
                  <c:v>4.2043999999999998E-2</c:v>
                </c:pt>
                <c:pt idx="170282">
                  <c:v>4.2043999999999998E-2</c:v>
                </c:pt>
                <c:pt idx="170283">
                  <c:v>4.2042999999999997E-2</c:v>
                </c:pt>
                <c:pt idx="170284">
                  <c:v>4.2042999999999997E-2</c:v>
                </c:pt>
                <c:pt idx="170285">
                  <c:v>4.2042000000000003E-2</c:v>
                </c:pt>
                <c:pt idx="170286">
                  <c:v>4.2042000000000003E-2</c:v>
                </c:pt>
                <c:pt idx="170287">
                  <c:v>4.2042000000000003E-2</c:v>
                </c:pt>
                <c:pt idx="170288">
                  <c:v>4.2042000000000003E-2</c:v>
                </c:pt>
                <c:pt idx="170289">
                  <c:v>4.2041000000000002E-2</c:v>
                </c:pt>
                <c:pt idx="170290">
                  <c:v>4.2041000000000002E-2</c:v>
                </c:pt>
                <c:pt idx="170291">
                  <c:v>4.2041000000000002E-2</c:v>
                </c:pt>
                <c:pt idx="170292">
                  <c:v>4.2041000000000002E-2</c:v>
                </c:pt>
                <c:pt idx="170293">
                  <c:v>4.2040000000000001E-2</c:v>
                </c:pt>
                <c:pt idx="170294">
                  <c:v>4.2040000000000001E-2</c:v>
                </c:pt>
                <c:pt idx="170295">
                  <c:v>4.2040000000000001E-2</c:v>
                </c:pt>
                <c:pt idx="170296">
                  <c:v>4.2040000000000001E-2</c:v>
                </c:pt>
                <c:pt idx="170297">
                  <c:v>4.2040000000000001E-2</c:v>
                </c:pt>
                <c:pt idx="170298">
                  <c:v>4.2039E-2</c:v>
                </c:pt>
                <c:pt idx="170299">
                  <c:v>4.2039E-2</c:v>
                </c:pt>
                <c:pt idx="170300">
                  <c:v>4.2039E-2</c:v>
                </c:pt>
                <c:pt idx="170301">
                  <c:v>4.2039E-2</c:v>
                </c:pt>
                <c:pt idx="170302">
                  <c:v>4.2039E-2</c:v>
                </c:pt>
                <c:pt idx="170303">
                  <c:v>4.2039E-2</c:v>
                </c:pt>
                <c:pt idx="170304">
                  <c:v>4.2039E-2</c:v>
                </c:pt>
                <c:pt idx="170305">
                  <c:v>4.2039E-2</c:v>
                </c:pt>
                <c:pt idx="170306">
                  <c:v>4.2039E-2</c:v>
                </c:pt>
                <c:pt idx="170307">
                  <c:v>4.2039E-2</c:v>
                </c:pt>
                <c:pt idx="170308">
                  <c:v>4.2039E-2</c:v>
                </c:pt>
                <c:pt idx="170309">
                  <c:v>4.2039E-2</c:v>
                </c:pt>
                <c:pt idx="170310">
                  <c:v>4.2039E-2</c:v>
                </c:pt>
                <c:pt idx="170311">
                  <c:v>4.2039E-2</c:v>
                </c:pt>
                <c:pt idx="170312">
                  <c:v>4.2039E-2</c:v>
                </c:pt>
                <c:pt idx="170313">
                  <c:v>4.2039E-2</c:v>
                </c:pt>
                <c:pt idx="170314">
                  <c:v>4.2039E-2</c:v>
                </c:pt>
                <c:pt idx="170315">
                  <c:v>4.2039E-2</c:v>
                </c:pt>
                <c:pt idx="170316">
                  <c:v>4.2039E-2</c:v>
                </c:pt>
                <c:pt idx="170317">
                  <c:v>4.2039E-2</c:v>
                </c:pt>
                <c:pt idx="170318">
                  <c:v>4.2039E-2</c:v>
                </c:pt>
                <c:pt idx="170319">
                  <c:v>4.2037999999999999E-2</c:v>
                </c:pt>
                <c:pt idx="170320">
                  <c:v>4.2037999999999999E-2</c:v>
                </c:pt>
                <c:pt idx="170321">
                  <c:v>4.2037999999999999E-2</c:v>
                </c:pt>
                <c:pt idx="170322">
                  <c:v>4.2037999999999999E-2</c:v>
                </c:pt>
                <c:pt idx="170323">
                  <c:v>4.2037999999999999E-2</c:v>
                </c:pt>
                <c:pt idx="170324">
                  <c:v>4.2037999999999999E-2</c:v>
                </c:pt>
                <c:pt idx="170325">
                  <c:v>4.2036999999999998E-2</c:v>
                </c:pt>
                <c:pt idx="170326">
                  <c:v>4.2036999999999998E-2</c:v>
                </c:pt>
                <c:pt idx="170327">
                  <c:v>4.2036999999999998E-2</c:v>
                </c:pt>
                <c:pt idx="170328">
                  <c:v>4.2035999999999997E-2</c:v>
                </c:pt>
                <c:pt idx="170329">
                  <c:v>4.2035999999999997E-2</c:v>
                </c:pt>
                <c:pt idx="170330">
                  <c:v>4.2035000000000003E-2</c:v>
                </c:pt>
                <c:pt idx="170331">
                  <c:v>4.2035000000000003E-2</c:v>
                </c:pt>
                <c:pt idx="170332">
                  <c:v>4.2034000000000002E-2</c:v>
                </c:pt>
                <c:pt idx="170333">
                  <c:v>4.2034000000000002E-2</c:v>
                </c:pt>
                <c:pt idx="170334">
                  <c:v>4.2033000000000001E-2</c:v>
                </c:pt>
                <c:pt idx="170335">
                  <c:v>4.2032E-2</c:v>
                </c:pt>
                <c:pt idx="170336">
                  <c:v>4.2032E-2</c:v>
                </c:pt>
                <c:pt idx="170337">
                  <c:v>4.2030999999999999E-2</c:v>
                </c:pt>
                <c:pt idx="170338">
                  <c:v>4.2029999999999998E-2</c:v>
                </c:pt>
                <c:pt idx="170339">
                  <c:v>4.2028999999999997E-2</c:v>
                </c:pt>
                <c:pt idx="170340">
                  <c:v>4.2027000000000002E-2</c:v>
                </c:pt>
                <c:pt idx="170341">
                  <c:v>4.2026000000000001E-2</c:v>
                </c:pt>
                <c:pt idx="170342">
                  <c:v>4.2025E-2</c:v>
                </c:pt>
                <c:pt idx="170343">
                  <c:v>4.2022999999999998E-2</c:v>
                </c:pt>
                <c:pt idx="170344">
                  <c:v>4.2021999999999997E-2</c:v>
                </c:pt>
                <c:pt idx="170345">
                  <c:v>4.2020000000000002E-2</c:v>
                </c:pt>
                <c:pt idx="170346">
                  <c:v>4.2018E-2</c:v>
                </c:pt>
                <c:pt idx="170347">
                  <c:v>4.2016999999999999E-2</c:v>
                </c:pt>
                <c:pt idx="170348">
                  <c:v>4.2014999999999997E-2</c:v>
                </c:pt>
                <c:pt idx="170349">
                  <c:v>4.2013000000000002E-2</c:v>
                </c:pt>
                <c:pt idx="170350">
                  <c:v>4.2011E-2</c:v>
                </c:pt>
                <c:pt idx="170351">
                  <c:v>4.2007999999999997E-2</c:v>
                </c:pt>
                <c:pt idx="170352">
                  <c:v>4.2006000000000002E-2</c:v>
                </c:pt>
                <c:pt idx="170353">
                  <c:v>4.2002999999999999E-2</c:v>
                </c:pt>
                <c:pt idx="170354">
                  <c:v>4.2000999999999997E-2</c:v>
                </c:pt>
                <c:pt idx="170355">
                  <c:v>4.1998000000000001E-2</c:v>
                </c:pt>
                <c:pt idx="170356">
                  <c:v>4.1994999999999998E-2</c:v>
                </c:pt>
                <c:pt idx="170357">
                  <c:v>4.1993000000000003E-2</c:v>
                </c:pt>
                <c:pt idx="170358">
                  <c:v>4.199E-2</c:v>
                </c:pt>
                <c:pt idx="170359">
                  <c:v>4.1986999999999997E-2</c:v>
                </c:pt>
                <c:pt idx="170360">
                  <c:v>4.1984E-2</c:v>
                </c:pt>
                <c:pt idx="170361">
                  <c:v>4.1980999999999997E-2</c:v>
                </c:pt>
                <c:pt idx="170362">
                  <c:v>4.1977E-2</c:v>
                </c:pt>
                <c:pt idx="170363">
                  <c:v>4.1973999999999997E-2</c:v>
                </c:pt>
                <c:pt idx="170364">
                  <c:v>4.1971000000000001E-2</c:v>
                </c:pt>
                <c:pt idx="170365">
                  <c:v>4.1966999999999997E-2</c:v>
                </c:pt>
                <c:pt idx="170366">
                  <c:v>4.1964000000000001E-2</c:v>
                </c:pt>
                <c:pt idx="170367">
                  <c:v>4.1959999999999997E-2</c:v>
                </c:pt>
                <c:pt idx="170368">
                  <c:v>4.1956E-2</c:v>
                </c:pt>
                <c:pt idx="170369">
                  <c:v>4.1952999999999997E-2</c:v>
                </c:pt>
                <c:pt idx="170370">
                  <c:v>4.1949E-2</c:v>
                </c:pt>
                <c:pt idx="170371">
                  <c:v>4.1945000000000003E-2</c:v>
                </c:pt>
                <c:pt idx="170372">
                  <c:v>4.1942E-2</c:v>
                </c:pt>
                <c:pt idx="170373">
                  <c:v>4.1938000000000003E-2</c:v>
                </c:pt>
                <c:pt idx="170374">
                  <c:v>4.1933999999999999E-2</c:v>
                </c:pt>
                <c:pt idx="170375">
                  <c:v>4.1930000000000002E-2</c:v>
                </c:pt>
                <c:pt idx="170376">
                  <c:v>4.1925999999999998E-2</c:v>
                </c:pt>
                <c:pt idx="170377">
                  <c:v>4.1922000000000001E-2</c:v>
                </c:pt>
                <c:pt idx="170378">
                  <c:v>4.1917999999999997E-2</c:v>
                </c:pt>
                <c:pt idx="170379">
                  <c:v>4.1914E-2</c:v>
                </c:pt>
                <c:pt idx="170380">
                  <c:v>4.1910000000000003E-2</c:v>
                </c:pt>
                <c:pt idx="170381">
                  <c:v>4.1907E-2</c:v>
                </c:pt>
                <c:pt idx="170382">
                  <c:v>4.1903000000000003E-2</c:v>
                </c:pt>
                <c:pt idx="170383">
                  <c:v>4.1898999999999999E-2</c:v>
                </c:pt>
                <c:pt idx="170384">
                  <c:v>4.1895000000000002E-2</c:v>
                </c:pt>
                <c:pt idx="170385">
                  <c:v>4.1891999999999999E-2</c:v>
                </c:pt>
                <c:pt idx="170386">
                  <c:v>4.1888000000000002E-2</c:v>
                </c:pt>
                <c:pt idx="170387">
                  <c:v>4.1883999999999998E-2</c:v>
                </c:pt>
                <c:pt idx="170388">
                  <c:v>4.1881000000000002E-2</c:v>
                </c:pt>
                <c:pt idx="170389">
                  <c:v>4.1876999999999998E-2</c:v>
                </c:pt>
                <c:pt idx="170390">
                  <c:v>4.1873E-2</c:v>
                </c:pt>
                <c:pt idx="170391">
                  <c:v>4.1869999999999997E-2</c:v>
                </c:pt>
                <c:pt idx="170392">
                  <c:v>4.1866E-2</c:v>
                </c:pt>
                <c:pt idx="170393">
                  <c:v>4.1862999999999997E-2</c:v>
                </c:pt>
                <c:pt idx="170394">
                  <c:v>4.1860000000000001E-2</c:v>
                </c:pt>
                <c:pt idx="170395">
                  <c:v>4.1856999999999998E-2</c:v>
                </c:pt>
                <c:pt idx="170396">
                  <c:v>4.1854000000000002E-2</c:v>
                </c:pt>
                <c:pt idx="170397">
                  <c:v>4.1850999999999999E-2</c:v>
                </c:pt>
                <c:pt idx="170398">
                  <c:v>4.1848000000000003E-2</c:v>
                </c:pt>
                <c:pt idx="170399">
                  <c:v>4.1845E-2</c:v>
                </c:pt>
                <c:pt idx="170400">
                  <c:v>4.1841999999999997E-2</c:v>
                </c:pt>
                <c:pt idx="170401">
                  <c:v>4.1839000000000001E-2</c:v>
                </c:pt>
                <c:pt idx="170402">
                  <c:v>4.1835999999999998E-2</c:v>
                </c:pt>
                <c:pt idx="170403">
                  <c:v>4.1833000000000002E-2</c:v>
                </c:pt>
                <c:pt idx="170404">
                  <c:v>4.1831E-2</c:v>
                </c:pt>
                <c:pt idx="170405">
                  <c:v>4.1828999999999998E-2</c:v>
                </c:pt>
                <c:pt idx="170406">
                  <c:v>4.1826000000000002E-2</c:v>
                </c:pt>
                <c:pt idx="170407">
                  <c:v>4.1824E-2</c:v>
                </c:pt>
                <c:pt idx="170408">
                  <c:v>4.1821999999999998E-2</c:v>
                </c:pt>
                <c:pt idx="170409">
                  <c:v>4.1820000000000003E-2</c:v>
                </c:pt>
                <c:pt idx="170410">
                  <c:v>4.1818000000000001E-2</c:v>
                </c:pt>
                <c:pt idx="170411">
                  <c:v>4.1815999999999999E-2</c:v>
                </c:pt>
                <c:pt idx="170412">
                  <c:v>4.1813999999999997E-2</c:v>
                </c:pt>
                <c:pt idx="170413">
                  <c:v>4.1812000000000002E-2</c:v>
                </c:pt>
                <c:pt idx="170414">
                  <c:v>4.181E-2</c:v>
                </c:pt>
                <c:pt idx="170415">
                  <c:v>4.1808999999999999E-2</c:v>
                </c:pt>
                <c:pt idx="170416">
                  <c:v>4.1806999999999997E-2</c:v>
                </c:pt>
                <c:pt idx="170417">
                  <c:v>4.1806000000000003E-2</c:v>
                </c:pt>
                <c:pt idx="170418">
                  <c:v>4.1805000000000002E-2</c:v>
                </c:pt>
                <c:pt idx="170419">
                  <c:v>4.1803E-2</c:v>
                </c:pt>
                <c:pt idx="170420">
                  <c:v>4.1801999999999999E-2</c:v>
                </c:pt>
                <c:pt idx="170421">
                  <c:v>4.1800999999999998E-2</c:v>
                </c:pt>
                <c:pt idx="170422">
                  <c:v>4.1799999999999997E-2</c:v>
                </c:pt>
                <c:pt idx="170423">
                  <c:v>4.1799000000000003E-2</c:v>
                </c:pt>
                <c:pt idx="170424">
                  <c:v>4.1797000000000001E-2</c:v>
                </c:pt>
                <c:pt idx="170425">
                  <c:v>4.1796E-2</c:v>
                </c:pt>
                <c:pt idx="170426">
                  <c:v>4.1796E-2</c:v>
                </c:pt>
                <c:pt idx="170427">
                  <c:v>4.1794999999999999E-2</c:v>
                </c:pt>
                <c:pt idx="170428">
                  <c:v>4.1793999999999998E-2</c:v>
                </c:pt>
                <c:pt idx="170429">
                  <c:v>4.1792999999999997E-2</c:v>
                </c:pt>
                <c:pt idx="170430">
                  <c:v>4.1792999999999997E-2</c:v>
                </c:pt>
                <c:pt idx="170431">
                  <c:v>4.1792000000000003E-2</c:v>
                </c:pt>
                <c:pt idx="170432">
                  <c:v>4.1791000000000002E-2</c:v>
                </c:pt>
                <c:pt idx="170433">
                  <c:v>4.1791000000000002E-2</c:v>
                </c:pt>
                <c:pt idx="170434">
                  <c:v>4.1790000000000001E-2</c:v>
                </c:pt>
                <c:pt idx="170435">
                  <c:v>4.1789E-2</c:v>
                </c:pt>
                <c:pt idx="170436">
                  <c:v>4.1789E-2</c:v>
                </c:pt>
                <c:pt idx="170437">
                  <c:v>4.1787999999999999E-2</c:v>
                </c:pt>
                <c:pt idx="170438">
                  <c:v>4.1787999999999999E-2</c:v>
                </c:pt>
                <c:pt idx="170439">
                  <c:v>4.1786999999999998E-2</c:v>
                </c:pt>
                <c:pt idx="170440">
                  <c:v>4.1786999999999998E-2</c:v>
                </c:pt>
                <c:pt idx="170441">
                  <c:v>4.1785999999999997E-2</c:v>
                </c:pt>
                <c:pt idx="170442">
                  <c:v>4.1785999999999997E-2</c:v>
                </c:pt>
                <c:pt idx="170443">
                  <c:v>4.1785000000000003E-2</c:v>
                </c:pt>
                <c:pt idx="170444">
                  <c:v>4.1785000000000003E-2</c:v>
                </c:pt>
                <c:pt idx="170445">
                  <c:v>4.1784000000000002E-2</c:v>
                </c:pt>
                <c:pt idx="170446">
                  <c:v>4.1784000000000002E-2</c:v>
                </c:pt>
                <c:pt idx="170447">
                  <c:v>4.1783000000000001E-2</c:v>
                </c:pt>
                <c:pt idx="170448">
                  <c:v>4.1783000000000001E-2</c:v>
                </c:pt>
                <c:pt idx="170449">
                  <c:v>4.1782E-2</c:v>
                </c:pt>
                <c:pt idx="170450">
                  <c:v>4.1782E-2</c:v>
                </c:pt>
                <c:pt idx="170451">
                  <c:v>4.1780999999999999E-2</c:v>
                </c:pt>
                <c:pt idx="170452">
                  <c:v>4.1780999999999999E-2</c:v>
                </c:pt>
                <c:pt idx="170453">
                  <c:v>4.1779999999999998E-2</c:v>
                </c:pt>
                <c:pt idx="170454">
                  <c:v>4.1779999999999998E-2</c:v>
                </c:pt>
                <c:pt idx="170455">
                  <c:v>4.1778999999999997E-2</c:v>
                </c:pt>
                <c:pt idx="170456">
                  <c:v>4.1778999999999997E-2</c:v>
                </c:pt>
                <c:pt idx="170457">
                  <c:v>4.1778000000000003E-2</c:v>
                </c:pt>
                <c:pt idx="170458">
                  <c:v>4.1777000000000002E-2</c:v>
                </c:pt>
                <c:pt idx="170459">
                  <c:v>4.1777000000000002E-2</c:v>
                </c:pt>
                <c:pt idx="170460">
                  <c:v>4.1776000000000001E-2</c:v>
                </c:pt>
                <c:pt idx="170461">
                  <c:v>4.1775E-2</c:v>
                </c:pt>
                <c:pt idx="170462">
                  <c:v>4.1775E-2</c:v>
                </c:pt>
                <c:pt idx="170463">
                  <c:v>4.1773999999999999E-2</c:v>
                </c:pt>
                <c:pt idx="170464">
                  <c:v>4.1772999999999998E-2</c:v>
                </c:pt>
                <c:pt idx="170465">
                  <c:v>4.1771999999999997E-2</c:v>
                </c:pt>
                <c:pt idx="170466">
                  <c:v>4.1771999999999997E-2</c:v>
                </c:pt>
                <c:pt idx="170467">
                  <c:v>4.1771000000000003E-2</c:v>
                </c:pt>
                <c:pt idx="170468">
                  <c:v>4.1770000000000002E-2</c:v>
                </c:pt>
                <c:pt idx="170469">
                  <c:v>4.1769000000000001E-2</c:v>
                </c:pt>
                <c:pt idx="170470">
                  <c:v>4.1768E-2</c:v>
                </c:pt>
                <c:pt idx="170471">
                  <c:v>4.1766999999999999E-2</c:v>
                </c:pt>
                <c:pt idx="170472">
                  <c:v>4.1765999999999998E-2</c:v>
                </c:pt>
                <c:pt idx="170473">
                  <c:v>4.1764999999999997E-2</c:v>
                </c:pt>
                <c:pt idx="170474">
                  <c:v>4.1764000000000003E-2</c:v>
                </c:pt>
                <c:pt idx="170475">
                  <c:v>4.1762000000000001E-2</c:v>
                </c:pt>
                <c:pt idx="170476">
                  <c:v>4.1761E-2</c:v>
                </c:pt>
                <c:pt idx="170477">
                  <c:v>4.1759999999999999E-2</c:v>
                </c:pt>
                <c:pt idx="170478">
                  <c:v>4.1758999999999998E-2</c:v>
                </c:pt>
                <c:pt idx="170479">
                  <c:v>4.1758000000000003E-2</c:v>
                </c:pt>
                <c:pt idx="170480">
                  <c:v>4.1756000000000001E-2</c:v>
                </c:pt>
                <c:pt idx="170481">
                  <c:v>4.1755E-2</c:v>
                </c:pt>
                <c:pt idx="170482">
                  <c:v>4.1752999999999998E-2</c:v>
                </c:pt>
                <c:pt idx="170483">
                  <c:v>4.1751999999999997E-2</c:v>
                </c:pt>
                <c:pt idx="170484">
                  <c:v>4.1750000000000002E-2</c:v>
                </c:pt>
                <c:pt idx="170485">
                  <c:v>4.1748E-2</c:v>
                </c:pt>
                <c:pt idx="170486">
                  <c:v>4.1746999999999999E-2</c:v>
                </c:pt>
                <c:pt idx="170487">
                  <c:v>4.1744999999999997E-2</c:v>
                </c:pt>
                <c:pt idx="170488">
                  <c:v>4.1744000000000003E-2</c:v>
                </c:pt>
                <c:pt idx="170489">
                  <c:v>4.1742000000000001E-2</c:v>
                </c:pt>
                <c:pt idx="170490">
                  <c:v>4.1739999999999999E-2</c:v>
                </c:pt>
                <c:pt idx="170491">
                  <c:v>4.1738999999999998E-2</c:v>
                </c:pt>
                <c:pt idx="170492">
                  <c:v>4.1737000000000003E-2</c:v>
                </c:pt>
                <c:pt idx="170493">
                  <c:v>4.1735000000000001E-2</c:v>
                </c:pt>
                <c:pt idx="170494">
                  <c:v>4.1732999999999999E-2</c:v>
                </c:pt>
                <c:pt idx="170495">
                  <c:v>4.1730999999999997E-2</c:v>
                </c:pt>
                <c:pt idx="170496">
                  <c:v>4.1729000000000002E-2</c:v>
                </c:pt>
                <c:pt idx="170497">
                  <c:v>4.1728000000000001E-2</c:v>
                </c:pt>
                <c:pt idx="170498">
                  <c:v>4.1725999999999999E-2</c:v>
                </c:pt>
                <c:pt idx="170499">
                  <c:v>4.1723999999999997E-2</c:v>
                </c:pt>
                <c:pt idx="170500">
                  <c:v>4.1722000000000002E-2</c:v>
                </c:pt>
                <c:pt idx="170501">
                  <c:v>4.1721000000000001E-2</c:v>
                </c:pt>
                <c:pt idx="170502">
                  <c:v>4.1718999999999999E-2</c:v>
                </c:pt>
                <c:pt idx="170503">
                  <c:v>4.1716999999999997E-2</c:v>
                </c:pt>
                <c:pt idx="170504">
                  <c:v>4.1716000000000003E-2</c:v>
                </c:pt>
                <c:pt idx="170505">
                  <c:v>4.1714000000000001E-2</c:v>
                </c:pt>
                <c:pt idx="170506">
                  <c:v>4.1711999999999999E-2</c:v>
                </c:pt>
                <c:pt idx="170507">
                  <c:v>4.1710999999999998E-2</c:v>
                </c:pt>
                <c:pt idx="170508">
                  <c:v>4.1709000000000003E-2</c:v>
                </c:pt>
                <c:pt idx="170509">
                  <c:v>4.1708000000000002E-2</c:v>
                </c:pt>
                <c:pt idx="170510">
                  <c:v>4.1706E-2</c:v>
                </c:pt>
                <c:pt idx="170511">
                  <c:v>4.1704999999999999E-2</c:v>
                </c:pt>
                <c:pt idx="170512">
                  <c:v>4.1703999999999998E-2</c:v>
                </c:pt>
                <c:pt idx="170513">
                  <c:v>4.1702999999999997E-2</c:v>
                </c:pt>
                <c:pt idx="170514">
                  <c:v>4.1702000000000003E-2</c:v>
                </c:pt>
                <c:pt idx="170515">
                  <c:v>4.1701000000000002E-2</c:v>
                </c:pt>
                <c:pt idx="170516">
                  <c:v>4.1701000000000002E-2</c:v>
                </c:pt>
                <c:pt idx="170517">
                  <c:v>4.1700000000000001E-2</c:v>
                </c:pt>
                <c:pt idx="170518">
                  <c:v>4.1699E-2</c:v>
                </c:pt>
                <c:pt idx="170519">
                  <c:v>4.1699E-2</c:v>
                </c:pt>
                <c:pt idx="170520">
                  <c:v>4.1699E-2</c:v>
                </c:pt>
                <c:pt idx="170521">
                  <c:v>4.1697999999999999E-2</c:v>
                </c:pt>
                <c:pt idx="170522">
                  <c:v>4.1697999999999999E-2</c:v>
                </c:pt>
                <c:pt idx="170523">
                  <c:v>4.1699E-2</c:v>
                </c:pt>
                <c:pt idx="170524">
                  <c:v>4.1699E-2</c:v>
                </c:pt>
                <c:pt idx="170525">
                  <c:v>4.1699E-2</c:v>
                </c:pt>
                <c:pt idx="170526">
                  <c:v>4.1700000000000001E-2</c:v>
                </c:pt>
                <c:pt idx="170527">
                  <c:v>4.1701000000000002E-2</c:v>
                </c:pt>
                <c:pt idx="170528">
                  <c:v>4.1702000000000003E-2</c:v>
                </c:pt>
                <c:pt idx="170529">
                  <c:v>4.1702000000000003E-2</c:v>
                </c:pt>
                <c:pt idx="170530">
                  <c:v>4.1703999999999998E-2</c:v>
                </c:pt>
                <c:pt idx="170531">
                  <c:v>4.1704999999999999E-2</c:v>
                </c:pt>
                <c:pt idx="170532">
                  <c:v>4.1706E-2</c:v>
                </c:pt>
                <c:pt idx="170533">
                  <c:v>4.1708000000000002E-2</c:v>
                </c:pt>
                <c:pt idx="170534">
                  <c:v>4.1709000000000003E-2</c:v>
                </c:pt>
                <c:pt idx="170535">
                  <c:v>4.1710999999999998E-2</c:v>
                </c:pt>
                <c:pt idx="170536">
                  <c:v>4.1713E-2</c:v>
                </c:pt>
                <c:pt idx="170537">
                  <c:v>4.1715000000000002E-2</c:v>
                </c:pt>
                <c:pt idx="170538">
                  <c:v>4.1717999999999998E-2</c:v>
                </c:pt>
                <c:pt idx="170539">
                  <c:v>4.172E-2</c:v>
                </c:pt>
                <c:pt idx="170540">
                  <c:v>4.1722000000000002E-2</c:v>
                </c:pt>
                <c:pt idx="170541">
                  <c:v>4.1724999999999998E-2</c:v>
                </c:pt>
                <c:pt idx="170542">
                  <c:v>4.1727E-2</c:v>
                </c:pt>
                <c:pt idx="170543">
                  <c:v>4.1730000000000003E-2</c:v>
                </c:pt>
                <c:pt idx="170544">
                  <c:v>4.1732999999999999E-2</c:v>
                </c:pt>
                <c:pt idx="170545">
                  <c:v>4.1736000000000002E-2</c:v>
                </c:pt>
                <c:pt idx="170546">
                  <c:v>4.1738999999999998E-2</c:v>
                </c:pt>
                <c:pt idx="170547">
                  <c:v>4.1742000000000001E-2</c:v>
                </c:pt>
                <c:pt idx="170548">
                  <c:v>4.1744999999999997E-2</c:v>
                </c:pt>
                <c:pt idx="170549">
                  <c:v>4.1749000000000001E-2</c:v>
                </c:pt>
                <c:pt idx="170550">
                  <c:v>4.1751999999999997E-2</c:v>
                </c:pt>
                <c:pt idx="170551">
                  <c:v>4.1755E-2</c:v>
                </c:pt>
                <c:pt idx="170552">
                  <c:v>4.1758000000000003E-2</c:v>
                </c:pt>
                <c:pt idx="170553">
                  <c:v>4.1761E-2</c:v>
                </c:pt>
                <c:pt idx="170554">
                  <c:v>4.1764999999999997E-2</c:v>
                </c:pt>
                <c:pt idx="170555">
                  <c:v>4.1768E-2</c:v>
                </c:pt>
                <c:pt idx="170556">
                  <c:v>4.1771000000000003E-2</c:v>
                </c:pt>
                <c:pt idx="170557">
                  <c:v>4.1773999999999999E-2</c:v>
                </c:pt>
                <c:pt idx="170558">
                  <c:v>4.1777000000000002E-2</c:v>
                </c:pt>
                <c:pt idx="170559">
                  <c:v>4.1780999999999999E-2</c:v>
                </c:pt>
                <c:pt idx="170560">
                  <c:v>4.1784000000000002E-2</c:v>
                </c:pt>
                <c:pt idx="170561">
                  <c:v>4.1786999999999998E-2</c:v>
                </c:pt>
                <c:pt idx="170562">
                  <c:v>4.1790000000000001E-2</c:v>
                </c:pt>
                <c:pt idx="170563">
                  <c:v>4.1792999999999997E-2</c:v>
                </c:pt>
                <c:pt idx="170564">
                  <c:v>4.1794999999999999E-2</c:v>
                </c:pt>
                <c:pt idx="170565">
                  <c:v>4.1798000000000002E-2</c:v>
                </c:pt>
                <c:pt idx="170566">
                  <c:v>4.1800999999999998E-2</c:v>
                </c:pt>
                <c:pt idx="170567">
                  <c:v>4.1803E-2</c:v>
                </c:pt>
                <c:pt idx="170568">
                  <c:v>4.1806000000000003E-2</c:v>
                </c:pt>
                <c:pt idx="170569">
                  <c:v>4.1807999999999998E-2</c:v>
                </c:pt>
                <c:pt idx="170570">
                  <c:v>4.181E-2</c:v>
                </c:pt>
                <c:pt idx="170571">
                  <c:v>4.1812000000000002E-2</c:v>
                </c:pt>
                <c:pt idx="170572">
                  <c:v>4.1813999999999997E-2</c:v>
                </c:pt>
                <c:pt idx="170573">
                  <c:v>4.1815999999999999E-2</c:v>
                </c:pt>
                <c:pt idx="170574">
                  <c:v>4.1818000000000001E-2</c:v>
                </c:pt>
                <c:pt idx="170575">
                  <c:v>4.1819000000000002E-2</c:v>
                </c:pt>
                <c:pt idx="170576">
                  <c:v>4.1820999999999997E-2</c:v>
                </c:pt>
                <c:pt idx="170577">
                  <c:v>4.1821999999999998E-2</c:v>
                </c:pt>
                <c:pt idx="170578">
                  <c:v>4.1822999999999999E-2</c:v>
                </c:pt>
                <c:pt idx="170579">
                  <c:v>4.1824E-2</c:v>
                </c:pt>
                <c:pt idx="170580">
                  <c:v>4.1825000000000001E-2</c:v>
                </c:pt>
                <c:pt idx="170581">
                  <c:v>4.1826000000000002E-2</c:v>
                </c:pt>
                <c:pt idx="170582">
                  <c:v>4.1827000000000003E-2</c:v>
                </c:pt>
                <c:pt idx="170583">
                  <c:v>4.1827000000000003E-2</c:v>
                </c:pt>
                <c:pt idx="170584">
                  <c:v>4.1827999999999997E-2</c:v>
                </c:pt>
                <c:pt idx="170585">
                  <c:v>4.1827999999999997E-2</c:v>
                </c:pt>
                <c:pt idx="170586">
                  <c:v>4.1827999999999997E-2</c:v>
                </c:pt>
                <c:pt idx="170587">
                  <c:v>4.1827999999999997E-2</c:v>
                </c:pt>
                <c:pt idx="170588">
                  <c:v>4.1827999999999997E-2</c:v>
                </c:pt>
                <c:pt idx="170589">
                  <c:v>4.1827999999999997E-2</c:v>
                </c:pt>
                <c:pt idx="170590">
                  <c:v>4.1827000000000003E-2</c:v>
                </c:pt>
                <c:pt idx="170591">
                  <c:v>4.1827000000000003E-2</c:v>
                </c:pt>
                <c:pt idx="170592">
                  <c:v>4.1827000000000003E-2</c:v>
                </c:pt>
                <c:pt idx="170593">
                  <c:v>4.1826000000000002E-2</c:v>
                </c:pt>
                <c:pt idx="170594">
                  <c:v>4.1825000000000001E-2</c:v>
                </c:pt>
                <c:pt idx="170595">
                  <c:v>4.1825000000000001E-2</c:v>
                </c:pt>
                <c:pt idx="170596">
                  <c:v>4.1824E-2</c:v>
                </c:pt>
                <c:pt idx="170597">
                  <c:v>4.1822999999999999E-2</c:v>
                </c:pt>
                <c:pt idx="170598">
                  <c:v>4.1821999999999998E-2</c:v>
                </c:pt>
                <c:pt idx="170599">
                  <c:v>4.1820999999999997E-2</c:v>
                </c:pt>
                <c:pt idx="170600">
                  <c:v>4.1820000000000003E-2</c:v>
                </c:pt>
                <c:pt idx="170601">
                  <c:v>4.1818000000000001E-2</c:v>
                </c:pt>
                <c:pt idx="170602">
                  <c:v>4.1817E-2</c:v>
                </c:pt>
                <c:pt idx="170603">
                  <c:v>4.1815999999999999E-2</c:v>
                </c:pt>
                <c:pt idx="170604">
                  <c:v>4.1814999999999998E-2</c:v>
                </c:pt>
                <c:pt idx="170605">
                  <c:v>4.1813000000000003E-2</c:v>
                </c:pt>
                <c:pt idx="170606">
                  <c:v>4.1812000000000002E-2</c:v>
                </c:pt>
                <c:pt idx="170607">
                  <c:v>4.1811000000000001E-2</c:v>
                </c:pt>
                <c:pt idx="170608">
                  <c:v>4.1808999999999999E-2</c:v>
                </c:pt>
                <c:pt idx="170609">
                  <c:v>4.1807999999999998E-2</c:v>
                </c:pt>
                <c:pt idx="170610">
                  <c:v>4.1806000000000003E-2</c:v>
                </c:pt>
                <c:pt idx="170611">
                  <c:v>4.1805000000000002E-2</c:v>
                </c:pt>
                <c:pt idx="170612">
                  <c:v>4.1804000000000001E-2</c:v>
                </c:pt>
                <c:pt idx="170613">
                  <c:v>4.1801999999999999E-2</c:v>
                </c:pt>
                <c:pt idx="170614">
                  <c:v>4.1800999999999998E-2</c:v>
                </c:pt>
                <c:pt idx="170615">
                  <c:v>4.1799000000000003E-2</c:v>
                </c:pt>
                <c:pt idx="170616">
                  <c:v>4.1798000000000002E-2</c:v>
                </c:pt>
                <c:pt idx="170617">
                  <c:v>4.1797000000000001E-2</c:v>
                </c:pt>
                <c:pt idx="170618">
                  <c:v>4.1796E-2</c:v>
                </c:pt>
                <c:pt idx="170619">
                  <c:v>4.1793999999999998E-2</c:v>
                </c:pt>
                <c:pt idx="170620">
                  <c:v>4.1792999999999997E-2</c:v>
                </c:pt>
                <c:pt idx="170621">
                  <c:v>4.1792000000000003E-2</c:v>
                </c:pt>
                <c:pt idx="170622">
                  <c:v>4.1791000000000002E-2</c:v>
                </c:pt>
                <c:pt idx="170623">
                  <c:v>4.1789E-2</c:v>
                </c:pt>
                <c:pt idx="170624">
                  <c:v>4.1787999999999999E-2</c:v>
                </c:pt>
                <c:pt idx="170625">
                  <c:v>4.1786999999999998E-2</c:v>
                </c:pt>
                <c:pt idx="170626">
                  <c:v>4.1785999999999997E-2</c:v>
                </c:pt>
                <c:pt idx="170627">
                  <c:v>4.1785000000000003E-2</c:v>
                </c:pt>
                <c:pt idx="170628">
                  <c:v>4.1784000000000002E-2</c:v>
                </c:pt>
                <c:pt idx="170629">
                  <c:v>4.1783000000000001E-2</c:v>
                </c:pt>
                <c:pt idx="170630">
                  <c:v>4.1782E-2</c:v>
                </c:pt>
                <c:pt idx="170631">
                  <c:v>4.1780999999999999E-2</c:v>
                </c:pt>
                <c:pt idx="170632">
                  <c:v>4.1779999999999998E-2</c:v>
                </c:pt>
                <c:pt idx="170633">
                  <c:v>4.1778999999999997E-2</c:v>
                </c:pt>
                <c:pt idx="170634">
                  <c:v>4.1778000000000003E-2</c:v>
                </c:pt>
                <c:pt idx="170635">
                  <c:v>4.1777000000000002E-2</c:v>
                </c:pt>
                <c:pt idx="170636">
                  <c:v>4.1776000000000001E-2</c:v>
                </c:pt>
                <c:pt idx="170637">
                  <c:v>4.1775E-2</c:v>
                </c:pt>
                <c:pt idx="170638">
                  <c:v>4.1775E-2</c:v>
                </c:pt>
                <c:pt idx="170639">
                  <c:v>4.1773999999999999E-2</c:v>
                </c:pt>
                <c:pt idx="170640">
                  <c:v>4.1772999999999998E-2</c:v>
                </c:pt>
                <c:pt idx="170641">
                  <c:v>4.1771999999999997E-2</c:v>
                </c:pt>
                <c:pt idx="170642">
                  <c:v>4.1771000000000003E-2</c:v>
                </c:pt>
                <c:pt idx="170643">
                  <c:v>4.1770000000000002E-2</c:v>
                </c:pt>
                <c:pt idx="170644">
                  <c:v>4.1769000000000001E-2</c:v>
                </c:pt>
                <c:pt idx="170645">
                  <c:v>4.1768E-2</c:v>
                </c:pt>
                <c:pt idx="170646">
                  <c:v>4.1766999999999999E-2</c:v>
                </c:pt>
                <c:pt idx="170647">
                  <c:v>4.1765999999999998E-2</c:v>
                </c:pt>
                <c:pt idx="170648">
                  <c:v>4.1764999999999997E-2</c:v>
                </c:pt>
                <c:pt idx="170649">
                  <c:v>4.1764000000000003E-2</c:v>
                </c:pt>
                <c:pt idx="170650">
                  <c:v>4.1763000000000002E-2</c:v>
                </c:pt>
                <c:pt idx="170651">
                  <c:v>4.1762000000000001E-2</c:v>
                </c:pt>
                <c:pt idx="170652">
                  <c:v>4.1761E-2</c:v>
                </c:pt>
                <c:pt idx="170653">
                  <c:v>4.1759999999999999E-2</c:v>
                </c:pt>
                <c:pt idx="170654">
                  <c:v>4.1758000000000003E-2</c:v>
                </c:pt>
                <c:pt idx="170655">
                  <c:v>4.1757000000000002E-2</c:v>
                </c:pt>
                <c:pt idx="170656">
                  <c:v>4.1756000000000001E-2</c:v>
                </c:pt>
                <c:pt idx="170657">
                  <c:v>4.1753999999999999E-2</c:v>
                </c:pt>
                <c:pt idx="170658">
                  <c:v>4.1752999999999998E-2</c:v>
                </c:pt>
                <c:pt idx="170659">
                  <c:v>4.1751000000000003E-2</c:v>
                </c:pt>
                <c:pt idx="170660">
                  <c:v>4.1750000000000002E-2</c:v>
                </c:pt>
                <c:pt idx="170661">
                  <c:v>4.1748E-2</c:v>
                </c:pt>
                <c:pt idx="170662">
                  <c:v>4.1746999999999999E-2</c:v>
                </c:pt>
                <c:pt idx="170663">
                  <c:v>4.1744999999999997E-2</c:v>
                </c:pt>
                <c:pt idx="170664">
                  <c:v>4.1743000000000002E-2</c:v>
                </c:pt>
                <c:pt idx="170665">
                  <c:v>4.1742000000000001E-2</c:v>
                </c:pt>
                <c:pt idx="170666">
                  <c:v>4.1739999999999999E-2</c:v>
                </c:pt>
                <c:pt idx="170667">
                  <c:v>4.1737999999999997E-2</c:v>
                </c:pt>
                <c:pt idx="170668">
                  <c:v>4.1736000000000002E-2</c:v>
                </c:pt>
                <c:pt idx="170669">
                  <c:v>4.1734E-2</c:v>
                </c:pt>
                <c:pt idx="170670">
                  <c:v>4.1731999999999998E-2</c:v>
                </c:pt>
                <c:pt idx="170671">
                  <c:v>4.1730000000000003E-2</c:v>
                </c:pt>
                <c:pt idx="170672">
                  <c:v>4.1727E-2</c:v>
                </c:pt>
                <c:pt idx="170673">
                  <c:v>4.1724999999999998E-2</c:v>
                </c:pt>
                <c:pt idx="170674">
                  <c:v>4.1723000000000003E-2</c:v>
                </c:pt>
                <c:pt idx="170675">
                  <c:v>4.1721000000000001E-2</c:v>
                </c:pt>
                <c:pt idx="170676">
                  <c:v>4.1717999999999998E-2</c:v>
                </c:pt>
                <c:pt idx="170677">
                  <c:v>4.1716000000000003E-2</c:v>
                </c:pt>
                <c:pt idx="170678">
                  <c:v>4.1713E-2</c:v>
                </c:pt>
                <c:pt idx="170679">
                  <c:v>4.1710999999999998E-2</c:v>
                </c:pt>
                <c:pt idx="170680">
                  <c:v>4.1708000000000002E-2</c:v>
                </c:pt>
                <c:pt idx="170681">
                  <c:v>4.1706E-2</c:v>
                </c:pt>
                <c:pt idx="170682">
                  <c:v>4.1702999999999997E-2</c:v>
                </c:pt>
                <c:pt idx="170683">
                  <c:v>4.1700000000000001E-2</c:v>
                </c:pt>
                <c:pt idx="170684">
                  <c:v>4.1696999999999998E-2</c:v>
                </c:pt>
                <c:pt idx="170685">
                  <c:v>4.1695000000000003E-2</c:v>
                </c:pt>
                <c:pt idx="170686">
                  <c:v>4.1692E-2</c:v>
                </c:pt>
                <c:pt idx="170687">
                  <c:v>4.1688999999999997E-2</c:v>
                </c:pt>
                <c:pt idx="170688">
                  <c:v>4.1687000000000002E-2</c:v>
                </c:pt>
                <c:pt idx="170689">
                  <c:v>4.1683999999999999E-2</c:v>
                </c:pt>
                <c:pt idx="170690">
                  <c:v>4.1681000000000003E-2</c:v>
                </c:pt>
                <c:pt idx="170691">
                  <c:v>4.1678E-2</c:v>
                </c:pt>
                <c:pt idx="170692">
                  <c:v>4.1675999999999998E-2</c:v>
                </c:pt>
                <c:pt idx="170693">
                  <c:v>4.1673000000000002E-2</c:v>
                </c:pt>
                <c:pt idx="170694">
                  <c:v>4.1669999999999999E-2</c:v>
                </c:pt>
                <c:pt idx="170695">
                  <c:v>4.1667000000000003E-2</c:v>
                </c:pt>
                <c:pt idx="170696">
                  <c:v>4.1664E-2</c:v>
                </c:pt>
                <c:pt idx="170697">
                  <c:v>4.1660999999999997E-2</c:v>
                </c:pt>
                <c:pt idx="170698">
                  <c:v>4.1659000000000002E-2</c:v>
                </c:pt>
                <c:pt idx="170699">
                  <c:v>4.1655999999999999E-2</c:v>
                </c:pt>
                <c:pt idx="170700">
                  <c:v>4.1653999999999997E-2</c:v>
                </c:pt>
                <c:pt idx="170701">
                  <c:v>4.1651000000000001E-2</c:v>
                </c:pt>
                <c:pt idx="170702">
                  <c:v>4.1648999999999999E-2</c:v>
                </c:pt>
                <c:pt idx="170703">
                  <c:v>4.1646000000000002E-2</c:v>
                </c:pt>
                <c:pt idx="170704">
                  <c:v>4.1644E-2</c:v>
                </c:pt>
                <c:pt idx="170705">
                  <c:v>4.1640999999999997E-2</c:v>
                </c:pt>
                <c:pt idx="170706">
                  <c:v>4.1639000000000002E-2</c:v>
                </c:pt>
                <c:pt idx="170707">
                  <c:v>4.1635999999999999E-2</c:v>
                </c:pt>
                <c:pt idx="170708">
                  <c:v>4.1633999999999997E-2</c:v>
                </c:pt>
                <c:pt idx="170709">
                  <c:v>4.1632000000000002E-2</c:v>
                </c:pt>
                <c:pt idx="170710">
                  <c:v>4.163E-2</c:v>
                </c:pt>
                <c:pt idx="170711">
                  <c:v>4.1627999999999998E-2</c:v>
                </c:pt>
                <c:pt idx="170712">
                  <c:v>4.1626000000000003E-2</c:v>
                </c:pt>
                <c:pt idx="170713">
                  <c:v>4.1625000000000002E-2</c:v>
                </c:pt>
                <c:pt idx="170714">
                  <c:v>4.1623E-2</c:v>
                </c:pt>
                <c:pt idx="170715">
                  <c:v>4.1621999999999999E-2</c:v>
                </c:pt>
                <c:pt idx="170716">
                  <c:v>4.1619999999999997E-2</c:v>
                </c:pt>
                <c:pt idx="170717">
                  <c:v>4.1619000000000003E-2</c:v>
                </c:pt>
                <c:pt idx="170718">
                  <c:v>4.1617000000000001E-2</c:v>
                </c:pt>
                <c:pt idx="170719">
                  <c:v>4.1616E-2</c:v>
                </c:pt>
                <c:pt idx="170720">
                  <c:v>4.1614999999999999E-2</c:v>
                </c:pt>
                <c:pt idx="170721">
                  <c:v>4.1613999999999998E-2</c:v>
                </c:pt>
                <c:pt idx="170722">
                  <c:v>4.1612999999999997E-2</c:v>
                </c:pt>
                <c:pt idx="170723">
                  <c:v>4.1612000000000003E-2</c:v>
                </c:pt>
                <c:pt idx="170724">
                  <c:v>4.1612000000000003E-2</c:v>
                </c:pt>
                <c:pt idx="170725">
                  <c:v>4.1611000000000002E-2</c:v>
                </c:pt>
                <c:pt idx="170726">
                  <c:v>4.1611000000000002E-2</c:v>
                </c:pt>
                <c:pt idx="170727">
                  <c:v>4.1610000000000001E-2</c:v>
                </c:pt>
                <c:pt idx="170728">
                  <c:v>4.1610000000000001E-2</c:v>
                </c:pt>
                <c:pt idx="170729">
                  <c:v>4.1610000000000001E-2</c:v>
                </c:pt>
                <c:pt idx="170730">
                  <c:v>4.1609E-2</c:v>
                </c:pt>
                <c:pt idx="170731">
                  <c:v>4.1609E-2</c:v>
                </c:pt>
                <c:pt idx="170732">
                  <c:v>4.1609E-2</c:v>
                </c:pt>
                <c:pt idx="170733">
                  <c:v>4.1610000000000001E-2</c:v>
                </c:pt>
                <c:pt idx="170734">
                  <c:v>4.1610000000000001E-2</c:v>
                </c:pt>
                <c:pt idx="170735">
                  <c:v>4.1610000000000001E-2</c:v>
                </c:pt>
                <c:pt idx="170736">
                  <c:v>4.1611000000000002E-2</c:v>
                </c:pt>
                <c:pt idx="170737">
                  <c:v>4.1611000000000002E-2</c:v>
                </c:pt>
                <c:pt idx="170738">
                  <c:v>4.1612000000000003E-2</c:v>
                </c:pt>
                <c:pt idx="170739">
                  <c:v>4.1612000000000003E-2</c:v>
                </c:pt>
                <c:pt idx="170740">
                  <c:v>4.1612999999999997E-2</c:v>
                </c:pt>
                <c:pt idx="170741">
                  <c:v>4.1612999999999997E-2</c:v>
                </c:pt>
                <c:pt idx="170742">
                  <c:v>4.1613999999999998E-2</c:v>
                </c:pt>
                <c:pt idx="170743">
                  <c:v>4.1613999999999998E-2</c:v>
                </c:pt>
                <c:pt idx="170744">
                  <c:v>4.1614999999999999E-2</c:v>
                </c:pt>
                <c:pt idx="170745">
                  <c:v>4.1616E-2</c:v>
                </c:pt>
                <c:pt idx="170746">
                  <c:v>4.1616E-2</c:v>
                </c:pt>
                <c:pt idx="170747">
                  <c:v>4.1617000000000001E-2</c:v>
                </c:pt>
                <c:pt idx="170748">
                  <c:v>4.1618000000000002E-2</c:v>
                </c:pt>
                <c:pt idx="170749">
                  <c:v>4.1619000000000003E-2</c:v>
                </c:pt>
                <c:pt idx="170750">
                  <c:v>4.1619000000000003E-2</c:v>
                </c:pt>
                <c:pt idx="170751">
                  <c:v>4.1619999999999997E-2</c:v>
                </c:pt>
                <c:pt idx="170752">
                  <c:v>4.1620999999999998E-2</c:v>
                </c:pt>
                <c:pt idx="170753">
                  <c:v>4.1620999999999998E-2</c:v>
                </c:pt>
                <c:pt idx="170754">
                  <c:v>4.1621999999999999E-2</c:v>
                </c:pt>
                <c:pt idx="170755">
                  <c:v>4.1621999999999999E-2</c:v>
                </c:pt>
                <c:pt idx="170756">
                  <c:v>4.1623E-2</c:v>
                </c:pt>
                <c:pt idx="170757">
                  <c:v>4.1623E-2</c:v>
                </c:pt>
                <c:pt idx="170758">
                  <c:v>4.1624000000000001E-2</c:v>
                </c:pt>
                <c:pt idx="170759">
                  <c:v>4.1624000000000001E-2</c:v>
                </c:pt>
                <c:pt idx="170760">
                  <c:v>4.1625000000000002E-2</c:v>
                </c:pt>
                <c:pt idx="170761">
                  <c:v>4.1625000000000002E-2</c:v>
                </c:pt>
                <c:pt idx="170762">
                  <c:v>4.1625000000000002E-2</c:v>
                </c:pt>
                <c:pt idx="170763">
                  <c:v>4.1625000000000002E-2</c:v>
                </c:pt>
                <c:pt idx="170764">
                  <c:v>4.1625000000000002E-2</c:v>
                </c:pt>
                <c:pt idx="170765">
                  <c:v>4.1625000000000002E-2</c:v>
                </c:pt>
                <c:pt idx="170766">
                  <c:v>4.1625000000000002E-2</c:v>
                </c:pt>
                <c:pt idx="170767">
                  <c:v>4.1625000000000002E-2</c:v>
                </c:pt>
                <c:pt idx="170768">
                  <c:v>4.1625000000000002E-2</c:v>
                </c:pt>
                <c:pt idx="170769">
                  <c:v>4.1625000000000002E-2</c:v>
                </c:pt>
                <c:pt idx="170770">
                  <c:v>4.1625000000000002E-2</c:v>
                </c:pt>
                <c:pt idx="170771">
                  <c:v>4.1624000000000001E-2</c:v>
                </c:pt>
                <c:pt idx="170772">
                  <c:v>4.1624000000000001E-2</c:v>
                </c:pt>
                <c:pt idx="170773">
                  <c:v>4.1623E-2</c:v>
                </c:pt>
                <c:pt idx="170774">
                  <c:v>4.1623E-2</c:v>
                </c:pt>
                <c:pt idx="170775">
                  <c:v>4.1621999999999999E-2</c:v>
                </c:pt>
                <c:pt idx="170776">
                  <c:v>4.1620999999999998E-2</c:v>
                </c:pt>
                <c:pt idx="170777">
                  <c:v>4.1620999999999998E-2</c:v>
                </c:pt>
                <c:pt idx="170778">
                  <c:v>4.1619999999999997E-2</c:v>
                </c:pt>
                <c:pt idx="170779">
                  <c:v>4.1619000000000003E-2</c:v>
                </c:pt>
                <c:pt idx="170780">
                  <c:v>4.1618000000000002E-2</c:v>
                </c:pt>
                <c:pt idx="170781">
                  <c:v>4.1617000000000001E-2</c:v>
                </c:pt>
                <c:pt idx="170782">
                  <c:v>4.1617000000000001E-2</c:v>
                </c:pt>
                <c:pt idx="170783">
                  <c:v>4.1616E-2</c:v>
                </c:pt>
                <c:pt idx="170784">
                  <c:v>4.1614999999999999E-2</c:v>
                </c:pt>
                <c:pt idx="170785">
                  <c:v>4.1613999999999998E-2</c:v>
                </c:pt>
                <c:pt idx="170786">
                  <c:v>4.1612999999999997E-2</c:v>
                </c:pt>
                <c:pt idx="170787">
                  <c:v>4.1612000000000003E-2</c:v>
                </c:pt>
                <c:pt idx="170788">
                  <c:v>4.1610000000000001E-2</c:v>
                </c:pt>
                <c:pt idx="170789">
                  <c:v>4.1609E-2</c:v>
                </c:pt>
                <c:pt idx="170790">
                  <c:v>4.1607999999999999E-2</c:v>
                </c:pt>
                <c:pt idx="170791">
                  <c:v>4.1606999999999998E-2</c:v>
                </c:pt>
                <c:pt idx="170792">
                  <c:v>4.1605999999999997E-2</c:v>
                </c:pt>
                <c:pt idx="170793">
                  <c:v>4.1605000000000003E-2</c:v>
                </c:pt>
                <c:pt idx="170794">
                  <c:v>4.1604000000000002E-2</c:v>
                </c:pt>
                <c:pt idx="170795">
                  <c:v>4.1603000000000001E-2</c:v>
                </c:pt>
                <c:pt idx="170796">
                  <c:v>4.1602E-2</c:v>
                </c:pt>
                <c:pt idx="170797">
                  <c:v>4.1602E-2</c:v>
                </c:pt>
                <c:pt idx="170798">
                  <c:v>4.1600999999999999E-2</c:v>
                </c:pt>
                <c:pt idx="170799">
                  <c:v>4.1599999999999998E-2</c:v>
                </c:pt>
                <c:pt idx="170800">
                  <c:v>4.1598999999999997E-2</c:v>
                </c:pt>
                <c:pt idx="170801">
                  <c:v>4.1598000000000003E-2</c:v>
                </c:pt>
                <c:pt idx="170802">
                  <c:v>4.1598000000000003E-2</c:v>
                </c:pt>
                <c:pt idx="170803">
                  <c:v>4.1597000000000002E-2</c:v>
                </c:pt>
                <c:pt idx="170804">
                  <c:v>4.1597000000000002E-2</c:v>
                </c:pt>
                <c:pt idx="170805">
                  <c:v>4.1596000000000001E-2</c:v>
                </c:pt>
                <c:pt idx="170806">
                  <c:v>4.1596000000000001E-2</c:v>
                </c:pt>
                <c:pt idx="170807">
                  <c:v>4.1596000000000001E-2</c:v>
                </c:pt>
                <c:pt idx="170808">
                  <c:v>4.1595E-2</c:v>
                </c:pt>
                <c:pt idx="170809">
                  <c:v>4.1595E-2</c:v>
                </c:pt>
                <c:pt idx="170810">
                  <c:v>4.1595E-2</c:v>
                </c:pt>
                <c:pt idx="170811">
                  <c:v>4.1595E-2</c:v>
                </c:pt>
                <c:pt idx="170812">
                  <c:v>4.1595E-2</c:v>
                </c:pt>
                <c:pt idx="170813">
                  <c:v>4.1595E-2</c:v>
                </c:pt>
                <c:pt idx="170814">
                  <c:v>4.1595E-2</c:v>
                </c:pt>
                <c:pt idx="170815">
                  <c:v>4.1596000000000001E-2</c:v>
                </c:pt>
                <c:pt idx="170816">
                  <c:v>4.1596000000000001E-2</c:v>
                </c:pt>
                <c:pt idx="170817">
                  <c:v>4.1597000000000002E-2</c:v>
                </c:pt>
                <c:pt idx="170818">
                  <c:v>4.1597000000000002E-2</c:v>
                </c:pt>
                <c:pt idx="170819">
                  <c:v>4.1598000000000003E-2</c:v>
                </c:pt>
                <c:pt idx="170820">
                  <c:v>4.1598999999999997E-2</c:v>
                </c:pt>
                <c:pt idx="170821">
                  <c:v>4.1598999999999997E-2</c:v>
                </c:pt>
                <c:pt idx="170822">
                  <c:v>4.1599999999999998E-2</c:v>
                </c:pt>
                <c:pt idx="170823">
                  <c:v>4.1600999999999999E-2</c:v>
                </c:pt>
                <c:pt idx="170824">
                  <c:v>4.1602E-2</c:v>
                </c:pt>
                <c:pt idx="170825">
                  <c:v>4.1603000000000001E-2</c:v>
                </c:pt>
                <c:pt idx="170826">
                  <c:v>4.1604000000000002E-2</c:v>
                </c:pt>
                <c:pt idx="170827">
                  <c:v>4.1605000000000003E-2</c:v>
                </c:pt>
                <c:pt idx="170828">
                  <c:v>4.1605999999999997E-2</c:v>
                </c:pt>
                <c:pt idx="170829">
                  <c:v>4.1607999999999999E-2</c:v>
                </c:pt>
                <c:pt idx="170830">
                  <c:v>4.1609E-2</c:v>
                </c:pt>
                <c:pt idx="170831">
                  <c:v>4.1610000000000001E-2</c:v>
                </c:pt>
                <c:pt idx="170832">
                  <c:v>4.1611000000000002E-2</c:v>
                </c:pt>
                <c:pt idx="170833">
                  <c:v>4.1612999999999997E-2</c:v>
                </c:pt>
                <c:pt idx="170834">
                  <c:v>4.1613999999999998E-2</c:v>
                </c:pt>
                <c:pt idx="170835">
                  <c:v>4.1614999999999999E-2</c:v>
                </c:pt>
                <c:pt idx="170836">
                  <c:v>4.1617000000000001E-2</c:v>
                </c:pt>
                <c:pt idx="170837">
                  <c:v>4.1618000000000002E-2</c:v>
                </c:pt>
                <c:pt idx="170838">
                  <c:v>4.1619000000000003E-2</c:v>
                </c:pt>
                <c:pt idx="170839">
                  <c:v>4.1620999999999998E-2</c:v>
                </c:pt>
                <c:pt idx="170840">
                  <c:v>4.1621999999999999E-2</c:v>
                </c:pt>
                <c:pt idx="170841">
                  <c:v>4.1623E-2</c:v>
                </c:pt>
                <c:pt idx="170842">
                  <c:v>4.1625000000000002E-2</c:v>
                </c:pt>
                <c:pt idx="170843">
                  <c:v>4.1626000000000003E-2</c:v>
                </c:pt>
                <c:pt idx="170844">
                  <c:v>4.1626999999999997E-2</c:v>
                </c:pt>
                <c:pt idx="170845">
                  <c:v>4.1628999999999999E-2</c:v>
                </c:pt>
                <c:pt idx="170846">
                  <c:v>4.163E-2</c:v>
                </c:pt>
                <c:pt idx="170847">
                  <c:v>4.1631000000000001E-2</c:v>
                </c:pt>
                <c:pt idx="170848">
                  <c:v>4.1632000000000002E-2</c:v>
                </c:pt>
                <c:pt idx="170849">
                  <c:v>4.1633000000000003E-2</c:v>
                </c:pt>
                <c:pt idx="170850">
                  <c:v>4.1633999999999997E-2</c:v>
                </c:pt>
                <c:pt idx="170851">
                  <c:v>4.1634999999999998E-2</c:v>
                </c:pt>
                <c:pt idx="170852">
                  <c:v>4.1635999999999999E-2</c:v>
                </c:pt>
                <c:pt idx="170853">
                  <c:v>4.1637E-2</c:v>
                </c:pt>
                <c:pt idx="170854">
                  <c:v>4.1638000000000001E-2</c:v>
                </c:pt>
                <c:pt idx="170855">
                  <c:v>4.1639000000000002E-2</c:v>
                </c:pt>
                <c:pt idx="170856">
                  <c:v>4.1639000000000002E-2</c:v>
                </c:pt>
                <c:pt idx="170857">
                  <c:v>4.1640000000000003E-2</c:v>
                </c:pt>
                <c:pt idx="170858">
                  <c:v>4.1640999999999997E-2</c:v>
                </c:pt>
                <c:pt idx="170859">
                  <c:v>4.1640999999999997E-2</c:v>
                </c:pt>
                <c:pt idx="170860">
                  <c:v>4.1641999999999998E-2</c:v>
                </c:pt>
                <c:pt idx="170861">
                  <c:v>4.1641999999999998E-2</c:v>
                </c:pt>
                <c:pt idx="170862">
                  <c:v>4.1641999999999998E-2</c:v>
                </c:pt>
                <c:pt idx="170863">
                  <c:v>4.1642999999999999E-2</c:v>
                </c:pt>
                <c:pt idx="170864">
                  <c:v>4.1642999999999999E-2</c:v>
                </c:pt>
                <c:pt idx="170865">
                  <c:v>4.1642999999999999E-2</c:v>
                </c:pt>
                <c:pt idx="170866">
                  <c:v>4.1642999999999999E-2</c:v>
                </c:pt>
                <c:pt idx="170867">
                  <c:v>4.1642999999999999E-2</c:v>
                </c:pt>
                <c:pt idx="170868">
                  <c:v>4.1642999999999999E-2</c:v>
                </c:pt>
                <c:pt idx="170869">
                  <c:v>4.1642999999999999E-2</c:v>
                </c:pt>
                <c:pt idx="170870">
                  <c:v>4.1642999999999999E-2</c:v>
                </c:pt>
                <c:pt idx="170871">
                  <c:v>4.1642999999999999E-2</c:v>
                </c:pt>
                <c:pt idx="170872">
                  <c:v>4.1641999999999998E-2</c:v>
                </c:pt>
                <c:pt idx="170873">
                  <c:v>4.1641999999999998E-2</c:v>
                </c:pt>
                <c:pt idx="170874">
                  <c:v>4.1640999999999997E-2</c:v>
                </c:pt>
                <c:pt idx="170875">
                  <c:v>4.1640999999999997E-2</c:v>
                </c:pt>
                <c:pt idx="170876">
                  <c:v>4.1640999999999997E-2</c:v>
                </c:pt>
                <c:pt idx="170877">
                  <c:v>4.1640000000000003E-2</c:v>
                </c:pt>
                <c:pt idx="170878">
                  <c:v>4.1639000000000002E-2</c:v>
                </c:pt>
                <c:pt idx="170879">
                  <c:v>4.1639000000000002E-2</c:v>
                </c:pt>
                <c:pt idx="170880">
                  <c:v>4.1638000000000001E-2</c:v>
                </c:pt>
                <c:pt idx="170881">
                  <c:v>4.1637E-2</c:v>
                </c:pt>
                <c:pt idx="170882">
                  <c:v>4.1635999999999999E-2</c:v>
                </c:pt>
                <c:pt idx="170883">
                  <c:v>4.1634999999999998E-2</c:v>
                </c:pt>
                <c:pt idx="170884">
                  <c:v>4.1633999999999997E-2</c:v>
                </c:pt>
                <c:pt idx="170885">
                  <c:v>4.1633000000000003E-2</c:v>
                </c:pt>
                <c:pt idx="170886">
                  <c:v>4.1632000000000002E-2</c:v>
                </c:pt>
                <c:pt idx="170887">
                  <c:v>4.1631000000000001E-2</c:v>
                </c:pt>
                <c:pt idx="170888">
                  <c:v>4.163E-2</c:v>
                </c:pt>
                <c:pt idx="170889">
                  <c:v>4.1628999999999999E-2</c:v>
                </c:pt>
                <c:pt idx="170890">
                  <c:v>4.1626999999999997E-2</c:v>
                </c:pt>
                <c:pt idx="170891">
                  <c:v>4.1626000000000003E-2</c:v>
                </c:pt>
                <c:pt idx="170892">
                  <c:v>4.1625000000000002E-2</c:v>
                </c:pt>
                <c:pt idx="170893">
                  <c:v>4.1623E-2</c:v>
                </c:pt>
                <c:pt idx="170894">
                  <c:v>4.1621999999999999E-2</c:v>
                </c:pt>
                <c:pt idx="170895">
                  <c:v>4.1619999999999997E-2</c:v>
                </c:pt>
                <c:pt idx="170896">
                  <c:v>4.1619000000000003E-2</c:v>
                </c:pt>
                <c:pt idx="170897">
                  <c:v>4.1617000000000001E-2</c:v>
                </c:pt>
                <c:pt idx="170898">
                  <c:v>4.1614999999999999E-2</c:v>
                </c:pt>
                <c:pt idx="170899">
                  <c:v>4.1613999999999998E-2</c:v>
                </c:pt>
                <c:pt idx="170900">
                  <c:v>4.1612000000000003E-2</c:v>
                </c:pt>
                <c:pt idx="170901">
                  <c:v>4.1611000000000002E-2</c:v>
                </c:pt>
                <c:pt idx="170902">
                  <c:v>4.1609E-2</c:v>
                </c:pt>
                <c:pt idx="170903">
                  <c:v>4.1606999999999998E-2</c:v>
                </c:pt>
                <c:pt idx="170904">
                  <c:v>4.1605000000000003E-2</c:v>
                </c:pt>
                <c:pt idx="170905">
                  <c:v>4.1603000000000001E-2</c:v>
                </c:pt>
                <c:pt idx="170906">
                  <c:v>4.1602E-2</c:v>
                </c:pt>
                <c:pt idx="170907">
                  <c:v>4.1599999999999998E-2</c:v>
                </c:pt>
                <c:pt idx="170908">
                  <c:v>4.1598000000000003E-2</c:v>
                </c:pt>
                <c:pt idx="170909">
                  <c:v>4.1596000000000001E-2</c:v>
                </c:pt>
                <c:pt idx="170910">
                  <c:v>4.1593999999999999E-2</c:v>
                </c:pt>
                <c:pt idx="170911">
                  <c:v>4.1591999999999997E-2</c:v>
                </c:pt>
                <c:pt idx="170912">
                  <c:v>4.1590000000000002E-2</c:v>
                </c:pt>
                <c:pt idx="170913">
                  <c:v>4.1589000000000001E-2</c:v>
                </c:pt>
                <c:pt idx="170914">
                  <c:v>4.1586999999999999E-2</c:v>
                </c:pt>
                <c:pt idx="170915">
                  <c:v>4.1584999999999997E-2</c:v>
                </c:pt>
                <c:pt idx="170916">
                  <c:v>4.1583000000000002E-2</c:v>
                </c:pt>
                <c:pt idx="170917">
                  <c:v>4.1581E-2</c:v>
                </c:pt>
                <c:pt idx="170918">
                  <c:v>4.1579999999999999E-2</c:v>
                </c:pt>
                <c:pt idx="170919">
                  <c:v>4.1577999999999997E-2</c:v>
                </c:pt>
                <c:pt idx="170920">
                  <c:v>4.1576000000000002E-2</c:v>
                </c:pt>
                <c:pt idx="170921">
                  <c:v>4.1575000000000001E-2</c:v>
                </c:pt>
                <c:pt idx="170922">
                  <c:v>4.1572999999999999E-2</c:v>
                </c:pt>
                <c:pt idx="170923">
                  <c:v>4.1571999999999998E-2</c:v>
                </c:pt>
                <c:pt idx="170924">
                  <c:v>4.1570000000000003E-2</c:v>
                </c:pt>
                <c:pt idx="170925">
                  <c:v>4.1569000000000002E-2</c:v>
                </c:pt>
                <c:pt idx="170926">
                  <c:v>4.1568000000000001E-2</c:v>
                </c:pt>
                <c:pt idx="170927">
                  <c:v>4.1567E-2</c:v>
                </c:pt>
                <c:pt idx="170928">
                  <c:v>4.1564999999999998E-2</c:v>
                </c:pt>
                <c:pt idx="170929">
                  <c:v>4.1563999999999997E-2</c:v>
                </c:pt>
                <c:pt idx="170930">
                  <c:v>4.1563000000000003E-2</c:v>
                </c:pt>
                <c:pt idx="170931">
                  <c:v>4.1562000000000002E-2</c:v>
                </c:pt>
                <c:pt idx="170932">
                  <c:v>4.1562000000000002E-2</c:v>
                </c:pt>
                <c:pt idx="170933">
                  <c:v>4.1561000000000001E-2</c:v>
                </c:pt>
                <c:pt idx="170934">
                  <c:v>4.156E-2</c:v>
                </c:pt>
                <c:pt idx="170935">
                  <c:v>4.156E-2</c:v>
                </c:pt>
                <c:pt idx="170936">
                  <c:v>4.156E-2</c:v>
                </c:pt>
                <c:pt idx="170937">
                  <c:v>4.156E-2</c:v>
                </c:pt>
                <c:pt idx="170938">
                  <c:v>4.1558999999999999E-2</c:v>
                </c:pt>
                <c:pt idx="170939">
                  <c:v>4.1558999999999999E-2</c:v>
                </c:pt>
                <c:pt idx="170940">
                  <c:v>4.1558999999999999E-2</c:v>
                </c:pt>
                <c:pt idx="170941">
                  <c:v>4.1558999999999999E-2</c:v>
                </c:pt>
                <c:pt idx="170942">
                  <c:v>4.156E-2</c:v>
                </c:pt>
                <c:pt idx="170943">
                  <c:v>4.156E-2</c:v>
                </c:pt>
                <c:pt idx="170944">
                  <c:v>4.1561000000000001E-2</c:v>
                </c:pt>
                <c:pt idx="170945">
                  <c:v>4.1561000000000001E-2</c:v>
                </c:pt>
                <c:pt idx="170946">
                  <c:v>4.1562000000000002E-2</c:v>
                </c:pt>
                <c:pt idx="170947">
                  <c:v>4.1563000000000003E-2</c:v>
                </c:pt>
                <c:pt idx="170948">
                  <c:v>4.1563999999999997E-2</c:v>
                </c:pt>
                <c:pt idx="170949">
                  <c:v>4.1564999999999998E-2</c:v>
                </c:pt>
                <c:pt idx="170950">
                  <c:v>4.1565999999999999E-2</c:v>
                </c:pt>
                <c:pt idx="170951">
                  <c:v>4.1568000000000001E-2</c:v>
                </c:pt>
                <c:pt idx="170952">
                  <c:v>4.1569000000000002E-2</c:v>
                </c:pt>
                <c:pt idx="170953">
                  <c:v>4.1570000000000003E-2</c:v>
                </c:pt>
                <c:pt idx="170954">
                  <c:v>4.1571999999999998E-2</c:v>
                </c:pt>
                <c:pt idx="170955">
                  <c:v>4.1572999999999999E-2</c:v>
                </c:pt>
                <c:pt idx="170956">
                  <c:v>4.1575000000000001E-2</c:v>
                </c:pt>
                <c:pt idx="170957">
                  <c:v>4.1577000000000003E-2</c:v>
                </c:pt>
                <c:pt idx="170958">
                  <c:v>4.1578999999999998E-2</c:v>
                </c:pt>
                <c:pt idx="170959">
                  <c:v>4.1579999999999999E-2</c:v>
                </c:pt>
                <c:pt idx="170960">
                  <c:v>4.1582000000000001E-2</c:v>
                </c:pt>
                <c:pt idx="170961">
                  <c:v>4.1584000000000003E-2</c:v>
                </c:pt>
                <c:pt idx="170962">
                  <c:v>4.1585999999999998E-2</c:v>
                </c:pt>
                <c:pt idx="170963">
                  <c:v>4.1588E-2</c:v>
                </c:pt>
                <c:pt idx="170964">
                  <c:v>4.1590000000000002E-2</c:v>
                </c:pt>
                <c:pt idx="170965">
                  <c:v>4.1591999999999997E-2</c:v>
                </c:pt>
                <c:pt idx="170966">
                  <c:v>4.1593999999999999E-2</c:v>
                </c:pt>
                <c:pt idx="170967">
                  <c:v>4.1597000000000002E-2</c:v>
                </c:pt>
                <c:pt idx="170968">
                  <c:v>4.1598999999999997E-2</c:v>
                </c:pt>
                <c:pt idx="170969">
                  <c:v>4.1600999999999999E-2</c:v>
                </c:pt>
                <c:pt idx="170970">
                  <c:v>4.1603000000000001E-2</c:v>
                </c:pt>
                <c:pt idx="170971">
                  <c:v>4.1605000000000003E-2</c:v>
                </c:pt>
                <c:pt idx="170972">
                  <c:v>4.1606999999999998E-2</c:v>
                </c:pt>
                <c:pt idx="170973">
                  <c:v>4.1610000000000001E-2</c:v>
                </c:pt>
                <c:pt idx="170974">
                  <c:v>4.1612000000000003E-2</c:v>
                </c:pt>
                <c:pt idx="170975">
                  <c:v>4.1613999999999998E-2</c:v>
                </c:pt>
                <c:pt idx="170976">
                  <c:v>4.1616E-2</c:v>
                </c:pt>
                <c:pt idx="170977">
                  <c:v>4.1617000000000001E-2</c:v>
                </c:pt>
                <c:pt idx="170978">
                  <c:v>4.1619000000000003E-2</c:v>
                </c:pt>
                <c:pt idx="170979">
                  <c:v>4.1620999999999998E-2</c:v>
                </c:pt>
                <c:pt idx="170980">
                  <c:v>4.1623E-2</c:v>
                </c:pt>
                <c:pt idx="170981">
                  <c:v>4.1625000000000002E-2</c:v>
                </c:pt>
                <c:pt idx="170982">
                  <c:v>4.1626999999999997E-2</c:v>
                </c:pt>
                <c:pt idx="170983">
                  <c:v>4.1627999999999998E-2</c:v>
                </c:pt>
                <c:pt idx="170984">
                  <c:v>4.163E-2</c:v>
                </c:pt>
                <c:pt idx="170985">
                  <c:v>4.1632000000000002E-2</c:v>
                </c:pt>
                <c:pt idx="170986">
                  <c:v>4.1633000000000003E-2</c:v>
                </c:pt>
                <c:pt idx="170987">
                  <c:v>4.1633999999999997E-2</c:v>
                </c:pt>
                <c:pt idx="170988">
                  <c:v>4.1635999999999999E-2</c:v>
                </c:pt>
                <c:pt idx="170989">
                  <c:v>4.1637E-2</c:v>
                </c:pt>
                <c:pt idx="170990">
                  <c:v>4.1638000000000001E-2</c:v>
                </c:pt>
                <c:pt idx="170991">
                  <c:v>4.1639000000000002E-2</c:v>
                </c:pt>
                <c:pt idx="170992">
                  <c:v>4.1640000000000003E-2</c:v>
                </c:pt>
                <c:pt idx="170993">
                  <c:v>4.1640999999999997E-2</c:v>
                </c:pt>
                <c:pt idx="170994">
                  <c:v>4.1642999999999999E-2</c:v>
                </c:pt>
                <c:pt idx="170995">
                  <c:v>4.1644E-2</c:v>
                </c:pt>
                <c:pt idx="170996">
                  <c:v>4.1644E-2</c:v>
                </c:pt>
                <c:pt idx="170997">
                  <c:v>4.1645000000000001E-2</c:v>
                </c:pt>
                <c:pt idx="170998">
                  <c:v>4.1646000000000002E-2</c:v>
                </c:pt>
                <c:pt idx="170999">
                  <c:v>4.1646000000000002E-2</c:v>
                </c:pt>
                <c:pt idx="171000">
                  <c:v>4.1647000000000003E-2</c:v>
                </c:pt>
                <c:pt idx="171001">
                  <c:v>4.1647000000000003E-2</c:v>
                </c:pt>
                <c:pt idx="171002">
                  <c:v>4.1647999999999998E-2</c:v>
                </c:pt>
                <c:pt idx="171003">
                  <c:v>4.1647999999999998E-2</c:v>
                </c:pt>
                <c:pt idx="171004">
                  <c:v>4.1648999999999999E-2</c:v>
                </c:pt>
                <c:pt idx="171005">
                  <c:v>4.1648999999999999E-2</c:v>
                </c:pt>
                <c:pt idx="171006">
                  <c:v>4.1648999999999999E-2</c:v>
                </c:pt>
                <c:pt idx="171007">
                  <c:v>4.165E-2</c:v>
                </c:pt>
                <c:pt idx="171008">
                  <c:v>4.165E-2</c:v>
                </c:pt>
                <c:pt idx="171009">
                  <c:v>4.165E-2</c:v>
                </c:pt>
                <c:pt idx="171010">
                  <c:v>4.165E-2</c:v>
                </c:pt>
                <c:pt idx="171011">
                  <c:v>4.165E-2</c:v>
                </c:pt>
                <c:pt idx="171012">
                  <c:v>4.165E-2</c:v>
                </c:pt>
                <c:pt idx="171013">
                  <c:v>4.165E-2</c:v>
                </c:pt>
                <c:pt idx="171014">
                  <c:v>4.165E-2</c:v>
                </c:pt>
                <c:pt idx="171015">
                  <c:v>4.165E-2</c:v>
                </c:pt>
                <c:pt idx="171016">
                  <c:v>4.165E-2</c:v>
                </c:pt>
                <c:pt idx="171017">
                  <c:v>4.165E-2</c:v>
                </c:pt>
                <c:pt idx="171018">
                  <c:v>4.165E-2</c:v>
                </c:pt>
                <c:pt idx="171019">
                  <c:v>4.165E-2</c:v>
                </c:pt>
                <c:pt idx="171020">
                  <c:v>4.1648999999999999E-2</c:v>
                </c:pt>
                <c:pt idx="171021">
                  <c:v>4.1648999999999999E-2</c:v>
                </c:pt>
                <c:pt idx="171022">
                  <c:v>4.1648999999999999E-2</c:v>
                </c:pt>
                <c:pt idx="171023">
                  <c:v>4.1648999999999999E-2</c:v>
                </c:pt>
                <c:pt idx="171024">
                  <c:v>4.1647999999999998E-2</c:v>
                </c:pt>
                <c:pt idx="171025">
                  <c:v>4.1647999999999998E-2</c:v>
                </c:pt>
                <c:pt idx="171026">
                  <c:v>4.1647999999999998E-2</c:v>
                </c:pt>
                <c:pt idx="171027">
                  <c:v>4.1647000000000003E-2</c:v>
                </c:pt>
                <c:pt idx="171028">
                  <c:v>4.1647000000000003E-2</c:v>
                </c:pt>
                <c:pt idx="171029">
                  <c:v>4.1647000000000003E-2</c:v>
                </c:pt>
                <c:pt idx="171030">
                  <c:v>4.1646000000000002E-2</c:v>
                </c:pt>
                <c:pt idx="171031">
                  <c:v>4.1646000000000002E-2</c:v>
                </c:pt>
                <c:pt idx="171032">
                  <c:v>4.1646000000000002E-2</c:v>
                </c:pt>
                <c:pt idx="171033">
                  <c:v>4.1645000000000001E-2</c:v>
                </c:pt>
                <c:pt idx="171034">
                  <c:v>4.1645000000000001E-2</c:v>
                </c:pt>
                <c:pt idx="171035">
                  <c:v>4.1644E-2</c:v>
                </c:pt>
                <c:pt idx="171036">
                  <c:v>4.1644E-2</c:v>
                </c:pt>
                <c:pt idx="171037">
                  <c:v>4.1642999999999999E-2</c:v>
                </c:pt>
                <c:pt idx="171038">
                  <c:v>4.1642999999999999E-2</c:v>
                </c:pt>
                <c:pt idx="171039">
                  <c:v>4.1642999999999999E-2</c:v>
                </c:pt>
                <c:pt idx="171040">
                  <c:v>4.1641999999999998E-2</c:v>
                </c:pt>
                <c:pt idx="171041">
                  <c:v>4.1641999999999998E-2</c:v>
                </c:pt>
                <c:pt idx="171042">
                  <c:v>4.1641999999999998E-2</c:v>
                </c:pt>
                <c:pt idx="171043">
                  <c:v>4.1640999999999997E-2</c:v>
                </c:pt>
                <c:pt idx="171044">
                  <c:v>4.1640999999999997E-2</c:v>
                </c:pt>
                <c:pt idx="171045">
                  <c:v>4.1640000000000003E-2</c:v>
                </c:pt>
                <c:pt idx="171046">
                  <c:v>4.1640000000000003E-2</c:v>
                </c:pt>
                <c:pt idx="171047">
                  <c:v>4.1640000000000003E-2</c:v>
                </c:pt>
                <c:pt idx="171048">
                  <c:v>4.1639000000000002E-2</c:v>
                </c:pt>
                <c:pt idx="171049">
                  <c:v>4.1639000000000002E-2</c:v>
                </c:pt>
                <c:pt idx="171050">
                  <c:v>4.1639000000000002E-2</c:v>
                </c:pt>
                <c:pt idx="171051">
                  <c:v>4.1638000000000001E-2</c:v>
                </c:pt>
                <c:pt idx="171052">
                  <c:v>4.1638000000000001E-2</c:v>
                </c:pt>
                <c:pt idx="171053">
                  <c:v>4.1638000000000001E-2</c:v>
                </c:pt>
                <c:pt idx="171054">
                  <c:v>4.1638000000000001E-2</c:v>
                </c:pt>
                <c:pt idx="171055">
                  <c:v>4.1638000000000001E-2</c:v>
                </c:pt>
                <c:pt idx="171056">
                  <c:v>4.1638000000000001E-2</c:v>
                </c:pt>
                <c:pt idx="171057">
                  <c:v>4.1638000000000001E-2</c:v>
                </c:pt>
                <c:pt idx="171058">
                  <c:v>4.1638000000000001E-2</c:v>
                </c:pt>
                <c:pt idx="171059">
                  <c:v>4.1638000000000001E-2</c:v>
                </c:pt>
                <c:pt idx="171060">
                  <c:v>4.1638000000000001E-2</c:v>
                </c:pt>
                <c:pt idx="171061">
                  <c:v>4.1638000000000001E-2</c:v>
                </c:pt>
                <c:pt idx="171062">
                  <c:v>4.1638000000000001E-2</c:v>
                </c:pt>
                <c:pt idx="171063">
                  <c:v>4.1638000000000001E-2</c:v>
                </c:pt>
                <c:pt idx="171064">
                  <c:v>4.1638000000000001E-2</c:v>
                </c:pt>
                <c:pt idx="171065">
                  <c:v>4.1639000000000002E-2</c:v>
                </c:pt>
                <c:pt idx="171066">
                  <c:v>4.1639000000000002E-2</c:v>
                </c:pt>
                <c:pt idx="171067">
                  <c:v>4.1639000000000002E-2</c:v>
                </c:pt>
                <c:pt idx="171068">
                  <c:v>4.1640000000000003E-2</c:v>
                </c:pt>
                <c:pt idx="171069">
                  <c:v>4.1640000000000003E-2</c:v>
                </c:pt>
                <c:pt idx="171070">
                  <c:v>4.1640000000000003E-2</c:v>
                </c:pt>
                <c:pt idx="171071">
                  <c:v>4.1640999999999997E-2</c:v>
                </c:pt>
                <c:pt idx="171072">
                  <c:v>4.1640999999999997E-2</c:v>
                </c:pt>
                <c:pt idx="171073">
                  <c:v>4.1641999999999998E-2</c:v>
                </c:pt>
                <c:pt idx="171074">
                  <c:v>4.1641999999999998E-2</c:v>
                </c:pt>
                <c:pt idx="171075">
                  <c:v>4.1642999999999999E-2</c:v>
                </c:pt>
                <c:pt idx="171076">
                  <c:v>4.1642999999999999E-2</c:v>
                </c:pt>
                <c:pt idx="171077">
                  <c:v>4.1644E-2</c:v>
                </c:pt>
                <c:pt idx="171078">
                  <c:v>4.1645000000000001E-2</c:v>
                </c:pt>
                <c:pt idx="171079">
                  <c:v>4.1645000000000001E-2</c:v>
                </c:pt>
                <c:pt idx="171080">
                  <c:v>4.1646000000000002E-2</c:v>
                </c:pt>
                <c:pt idx="171081">
                  <c:v>4.1647000000000003E-2</c:v>
                </c:pt>
                <c:pt idx="171082">
                  <c:v>4.1647000000000003E-2</c:v>
                </c:pt>
                <c:pt idx="171083">
                  <c:v>4.1647999999999998E-2</c:v>
                </c:pt>
                <c:pt idx="171084">
                  <c:v>4.1648999999999999E-2</c:v>
                </c:pt>
                <c:pt idx="171085">
                  <c:v>4.1648999999999999E-2</c:v>
                </c:pt>
                <c:pt idx="171086">
                  <c:v>4.165E-2</c:v>
                </c:pt>
                <c:pt idx="171087">
                  <c:v>4.1651000000000001E-2</c:v>
                </c:pt>
                <c:pt idx="171088">
                  <c:v>4.1652000000000002E-2</c:v>
                </c:pt>
                <c:pt idx="171089">
                  <c:v>4.1652000000000002E-2</c:v>
                </c:pt>
                <c:pt idx="171090">
                  <c:v>4.1653000000000003E-2</c:v>
                </c:pt>
                <c:pt idx="171091">
                  <c:v>4.1653999999999997E-2</c:v>
                </c:pt>
                <c:pt idx="171092">
                  <c:v>4.1654999999999998E-2</c:v>
                </c:pt>
                <c:pt idx="171093">
                  <c:v>4.1654999999999998E-2</c:v>
                </c:pt>
                <c:pt idx="171094">
                  <c:v>4.1655999999999999E-2</c:v>
                </c:pt>
                <c:pt idx="171095">
                  <c:v>4.1655999999999999E-2</c:v>
                </c:pt>
                <c:pt idx="171096">
                  <c:v>4.1657E-2</c:v>
                </c:pt>
                <c:pt idx="171097">
                  <c:v>4.1658000000000001E-2</c:v>
                </c:pt>
                <c:pt idx="171098">
                  <c:v>4.1658000000000001E-2</c:v>
                </c:pt>
                <c:pt idx="171099">
                  <c:v>4.1659000000000002E-2</c:v>
                </c:pt>
                <c:pt idx="171100">
                  <c:v>4.1659000000000002E-2</c:v>
                </c:pt>
                <c:pt idx="171101">
                  <c:v>4.1660000000000003E-2</c:v>
                </c:pt>
                <c:pt idx="171102">
                  <c:v>4.1660000000000003E-2</c:v>
                </c:pt>
                <c:pt idx="171103">
                  <c:v>4.1660999999999997E-2</c:v>
                </c:pt>
                <c:pt idx="171104">
                  <c:v>4.1660999999999997E-2</c:v>
                </c:pt>
                <c:pt idx="171105">
                  <c:v>4.1660999999999997E-2</c:v>
                </c:pt>
                <c:pt idx="171106">
                  <c:v>4.1660999999999997E-2</c:v>
                </c:pt>
                <c:pt idx="171107">
                  <c:v>4.1660999999999997E-2</c:v>
                </c:pt>
                <c:pt idx="171108">
                  <c:v>4.1660999999999997E-2</c:v>
                </c:pt>
                <c:pt idx="171109">
                  <c:v>4.1660999999999997E-2</c:v>
                </c:pt>
                <c:pt idx="171110">
                  <c:v>4.1660999999999997E-2</c:v>
                </c:pt>
                <c:pt idx="171111">
                  <c:v>4.1660999999999997E-2</c:v>
                </c:pt>
                <c:pt idx="171112">
                  <c:v>4.1660999999999997E-2</c:v>
                </c:pt>
                <c:pt idx="171113">
                  <c:v>4.1660999999999997E-2</c:v>
                </c:pt>
                <c:pt idx="171114">
                  <c:v>4.1660999999999997E-2</c:v>
                </c:pt>
                <c:pt idx="171115">
                  <c:v>4.1660000000000003E-2</c:v>
                </c:pt>
                <c:pt idx="171116">
                  <c:v>4.1659000000000002E-2</c:v>
                </c:pt>
                <c:pt idx="171117">
                  <c:v>4.1659000000000002E-2</c:v>
                </c:pt>
                <c:pt idx="171118">
                  <c:v>4.1658000000000001E-2</c:v>
                </c:pt>
                <c:pt idx="171119">
                  <c:v>4.1657E-2</c:v>
                </c:pt>
                <c:pt idx="171120">
                  <c:v>4.1655999999999999E-2</c:v>
                </c:pt>
                <c:pt idx="171121">
                  <c:v>4.1654999999999998E-2</c:v>
                </c:pt>
                <c:pt idx="171122">
                  <c:v>4.1653999999999997E-2</c:v>
                </c:pt>
                <c:pt idx="171123">
                  <c:v>4.1653000000000003E-2</c:v>
                </c:pt>
                <c:pt idx="171124">
                  <c:v>4.1652000000000002E-2</c:v>
                </c:pt>
                <c:pt idx="171125">
                  <c:v>4.1651000000000001E-2</c:v>
                </c:pt>
                <c:pt idx="171126">
                  <c:v>4.1648999999999999E-2</c:v>
                </c:pt>
                <c:pt idx="171127">
                  <c:v>4.1647999999999998E-2</c:v>
                </c:pt>
                <c:pt idx="171128">
                  <c:v>4.1646000000000002E-2</c:v>
                </c:pt>
                <c:pt idx="171129">
                  <c:v>4.1644E-2</c:v>
                </c:pt>
                <c:pt idx="171130">
                  <c:v>4.1641999999999998E-2</c:v>
                </c:pt>
                <c:pt idx="171131">
                  <c:v>4.1640000000000003E-2</c:v>
                </c:pt>
                <c:pt idx="171132">
                  <c:v>4.1639000000000002E-2</c:v>
                </c:pt>
                <c:pt idx="171133">
                  <c:v>4.1637E-2</c:v>
                </c:pt>
                <c:pt idx="171134">
                  <c:v>4.1634999999999998E-2</c:v>
                </c:pt>
                <c:pt idx="171135">
                  <c:v>4.1633000000000003E-2</c:v>
                </c:pt>
                <c:pt idx="171136">
                  <c:v>4.1631000000000001E-2</c:v>
                </c:pt>
                <c:pt idx="171137">
                  <c:v>4.1627999999999998E-2</c:v>
                </c:pt>
                <c:pt idx="171138">
                  <c:v>4.1626000000000003E-2</c:v>
                </c:pt>
                <c:pt idx="171139">
                  <c:v>4.1624000000000001E-2</c:v>
                </c:pt>
                <c:pt idx="171140">
                  <c:v>4.1620999999999998E-2</c:v>
                </c:pt>
                <c:pt idx="171141">
                  <c:v>4.1619000000000003E-2</c:v>
                </c:pt>
                <c:pt idx="171142">
                  <c:v>4.1617000000000001E-2</c:v>
                </c:pt>
                <c:pt idx="171143">
                  <c:v>4.1613999999999998E-2</c:v>
                </c:pt>
                <c:pt idx="171144">
                  <c:v>4.1612000000000003E-2</c:v>
                </c:pt>
                <c:pt idx="171145">
                  <c:v>4.1610000000000001E-2</c:v>
                </c:pt>
                <c:pt idx="171146">
                  <c:v>4.1606999999999998E-2</c:v>
                </c:pt>
                <c:pt idx="171147">
                  <c:v>4.1605000000000003E-2</c:v>
                </c:pt>
                <c:pt idx="171148">
                  <c:v>4.1603000000000001E-2</c:v>
                </c:pt>
                <c:pt idx="171149">
                  <c:v>4.1599999999999998E-2</c:v>
                </c:pt>
                <c:pt idx="171150">
                  <c:v>4.1598000000000003E-2</c:v>
                </c:pt>
                <c:pt idx="171151">
                  <c:v>4.1596000000000001E-2</c:v>
                </c:pt>
                <c:pt idx="171152">
                  <c:v>4.1592999999999998E-2</c:v>
                </c:pt>
                <c:pt idx="171153">
                  <c:v>4.1591000000000003E-2</c:v>
                </c:pt>
                <c:pt idx="171154">
                  <c:v>4.1589000000000001E-2</c:v>
                </c:pt>
                <c:pt idx="171155">
                  <c:v>4.1585999999999998E-2</c:v>
                </c:pt>
                <c:pt idx="171156">
                  <c:v>4.1584000000000003E-2</c:v>
                </c:pt>
                <c:pt idx="171157">
                  <c:v>4.1582000000000001E-2</c:v>
                </c:pt>
                <c:pt idx="171158">
                  <c:v>4.1579999999999999E-2</c:v>
                </c:pt>
                <c:pt idx="171159">
                  <c:v>4.1577999999999997E-2</c:v>
                </c:pt>
                <c:pt idx="171160">
                  <c:v>4.1577000000000003E-2</c:v>
                </c:pt>
                <c:pt idx="171161">
                  <c:v>4.1575000000000001E-2</c:v>
                </c:pt>
                <c:pt idx="171162">
                  <c:v>4.1572999999999999E-2</c:v>
                </c:pt>
                <c:pt idx="171163">
                  <c:v>4.1570999999999997E-2</c:v>
                </c:pt>
                <c:pt idx="171164">
                  <c:v>4.1570000000000003E-2</c:v>
                </c:pt>
                <c:pt idx="171165">
                  <c:v>4.1568000000000001E-2</c:v>
                </c:pt>
                <c:pt idx="171166">
                  <c:v>4.1565999999999999E-2</c:v>
                </c:pt>
                <c:pt idx="171167">
                  <c:v>4.1564999999999998E-2</c:v>
                </c:pt>
                <c:pt idx="171168">
                  <c:v>4.1563999999999997E-2</c:v>
                </c:pt>
                <c:pt idx="171169">
                  <c:v>4.1562000000000002E-2</c:v>
                </c:pt>
                <c:pt idx="171170">
                  <c:v>4.1561000000000001E-2</c:v>
                </c:pt>
                <c:pt idx="171171">
                  <c:v>4.156E-2</c:v>
                </c:pt>
                <c:pt idx="171172">
                  <c:v>4.1558999999999999E-2</c:v>
                </c:pt>
                <c:pt idx="171173">
                  <c:v>4.1558999999999999E-2</c:v>
                </c:pt>
                <c:pt idx="171174">
                  <c:v>4.1557999999999998E-2</c:v>
                </c:pt>
                <c:pt idx="171175">
                  <c:v>4.1556999999999997E-2</c:v>
                </c:pt>
                <c:pt idx="171176">
                  <c:v>4.1556000000000003E-2</c:v>
                </c:pt>
                <c:pt idx="171177">
                  <c:v>4.1556000000000003E-2</c:v>
                </c:pt>
                <c:pt idx="171178">
                  <c:v>4.1555000000000002E-2</c:v>
                </c:pt>
                <c:pt idx="171179">
                  <c:v>4.1555000000000002E-2</c:v>
                </c:pt>
                <c:pt idx="171180">
                  <c:v>4.1555000000000002E-2</c:v>
                </c:pt>
                <c:pt idx="171181">
                  <c:v>4.1555000000000002E-2</c:v>
                </c:pt>
                <c:pt idx="171182">
                  <c:v>4.1555000000000002E-2</c:v>
                </c:pt>
                <c:pt idx="171183">
                  <c:v>4.1555000000000002E-2</c:v>
                </c:pt>
                <c:pt idx="171184">
                  <c:v>4.1555000000000002E-2</c:v>
                </c:pt>
                <c:pt idx="171185">
                  <c:v>4.1555000000000002E-2</c:v>
                </c:pt>
                <c:pt idx="171186">
                  <c:v>4.1556000000000003E-2</c:v>
                </c:pt>
                <c:pt idx="171187">
                  <c:v>4.1556000000000003E-2</c:v>
                </c:pt>
                <c:pt idx="171188">
                  <c:v>4.1556000000000003E-2</c:v>
                </c:pt>
                <c:pt idx="171189">
                  <c:v>4.1556999999999997E-2</c:v>
                </c:pt>
                <c:pt idx="171190">
                  <c:v>4.1557999999999998E-2</c:v>
                </c:pt>
                <c:pt idx="171191">
                  <c:v>4.1557999999999998E-2</c:v>
                </c:pt>
                <c:pt idx="171192">
                  <c:v>4.1558999999999999E-2</c:v>
                </c:pt>
                <c:pt idx="171193">
                  <c:v>4.156E-2</c:v>
                </c:pt>
                <c:pt idx="171194">
                  <c:v>4.1562000000000002E-2</c:v>
                </c:pt>
                <c:pt idx="171195">
                  <c:v>4.1563000000000003E-2</c:v>
                </c:pt>
                <c:pt idx="171196">
                  <c:v>4.1563999999999997E-2</c:v>
                </c:pt>
                <c:pt idx="171197">
                  <c:v>4.1564999999999998E-2</c:v>
                </c:pt>
                <c:pt idx="171198">
                  <c:v>4.1567E-2</c:v>
                </c:pt>
                <c:pt idx="171199">
                  <c:v>4.1568000000000001E-2</c:v>
                </c:pt>
                <c:pt idx="171200">
                  <c:v>4.1569000000000002E-2</c:v>
                </c:pt>
                <c:pt idx="171201">
                  <c:v>4.1570999999999997E-2</c:v>
                </c:pt>
                <c:pt idx="171202">
                  <c:v>4.1571999999999998E-2</c:v>
                </c:pt>
                <c:pt idx="171203">
                  <c:v>4.1574E-2</c:v>
                </c:pt>
                <c:pt idx="171204">
                  <c:v>4.1576000000000002E-2</c:v>
                </c:pt>
                <c:pt idx="171205">
                  <c:v>4.1577000000000003E-2</c:v>
                </c:pt>
                <c:pt idx="171206">
                  <c:v>4.1578999999999998E-2</c:v>
                </c:pt>
                <c:pt idx="171207">
                  <c:v>4.1581E-2</c:v>
                </c:pt>
                <c:pt idx="171208">
                  <c:v>4.1582000000000001E-2</c:v>
                </c:pt>
                <c:pt idx="171209">
                  <c:v>4.1584000000000003E-2</c:v>
                </c:pt>
                <c:pt idx="171210">
                  <c:v>4.1585999999999998E-2</c:v>
                </c:pt>
                <c:pt idx="171211">
                  <c:v>4.1586999999999999E-2</c:v>
                </c:pt>
                <c:pt idx="171212">
                  <c:v>4.1589000000000001E-2</c:v>
                </c:pt>
                <c:pt idx="171213">
                  <c:v>4.1591000000000003E-2</c:v>
                </c:pt>
                <c:pt idx="171214">
                  <c:v>4.1591999999999997E-2</c:v>
                </c:pt>
                <c:pt idx="171215">
                  <c:v>4.1593999999999999E-2</c:v>
                </c:pt>
                <c:pt idx="171216">
                  <c:v>4.1595E-2</c:v>
                </c:pt>
                <c:pt idx="171217">
                  <c:v>4.1597000000000002E-2</c:v>
                </c:pt>
                <c:pt idx="171218">
                  <c:v>4.1598000000000003E-2</c:v>
                </c:pt>
                <c:pt idx="171219">
                  <c:v>4.1599999999999998E-2</c:v>
                </c:pt>
                <c:pt idx="171220">
                  <c:v>4.1600999999999999E-2</c:v>
                </c:pt>
                <c:pt idx="171221">
                  <c:v>4.1602E-2</c:v>
                </c:pt>
                <c:pt idx="171222">
                  <c:v>4.1604000000000002E-2</c:v>
                </c:pt>
                <c:pt idx="171223">
                  <c:v>4.1605000000000003E-2</c:v>
                </c:pt>
                <c:pt idx="171224">
                  <c:v>4.1605999999999997E-2</c:v>
                </c:pt>
                <c:pt idx="171225">
                  <c:v>4.1606999999999998E-2</c:v>
                </c:pt>
                <c:pt idx="171226">
                  <c:v>4.1606999999999998E-2</c:v>
                </c:pt>
                <c:pt idx="171227">
                  <c:v>4.1607999999999999E-2</c:v>
                </c:pt>
                <c:pt idx="171228">
                  <c:v>4.1609E-2</c:v>
                </c:pt>
                <c:pt idx="171229">
                  <c:v>4.1610000000000001E-2</c:v>
                </c:pt>
                <c:pt idx="171230">
                  <c:v>4.1611000000000002E-2</c:v>
                </c:pt>
                <c:pt idx="171231">
                  <c:v>4.1611000000000002E-2</c:v>
                </c:pt>
                <c:pt idx="171232">
                  <c:v>4.1612000000000003E-2</c:v>
                </c:pt>
                <c:pt idx="171233">
                  <c:v>4.1612000000000003E-2</c:v>
                </c:pt>
                <c:pt idx="171234">
                  <c:v>4.1612000000000003E-2</c:v>
                </c:pt>
                <c:pt idx="171235">
                  <c:v>4.1612000000000003E-2</c:v>
                </c:pt>
                <c:pt idx="171236">
                  <c:v>4.1612000000000003E-2</c:v>
                </c:pt>
                <c:pt idx="171237">
                  <c:v>4.1612000000000003E-2</c:v>
                </c:pt>
                <c:pt idx="171238">
                  <c:v>4.1612000000000003E-2</c:v>
                </c:pt>
                <c:pt idx="171239">
                  <c:v>4.1612000000000003E-2</c:v>
                </c:pt>
                <c:pt idx="171240">
                  <c:v>4.1612000000000003E-2</c:v>
                </c:pt>
                <c:pt idx="171241">
                  <c:v>4.1612000000000003E-2</c:v>
                </c:pt>
                <c:pt idx="171242">
                  <c:v>4.1612000000000003E-2</c:v>
                </c:pt>
                <c:pt idx="171243">
                  <c:v>4.1611000000000002E-2</c:v>
                </c:pt>
                <c:pt idx="171244">
                  <c:v>4.1611000000000002E-2</c:v>
                </c:pt>
                <c:pt idx="171245">
                  <c:v>4.1610000000000001E-2</c:v>
                </c:pt>
                <c:pt idx="171246">
                  <c:v>4.1610000000000001E-2</c:v>
                </c:pt>
                <c:pt idx="171247">
                  <c:v>4.1609E-2</c:v>
                </c:pt>
                <c:pt idx="171248">
                  <c:v>4.1607999999999999E-2</c:v>
                </c:pt>
                <c:pt idx="171249">
                  <c:v>4.1606999999999998E-2</c:v>
                </c:pt>
                <c:pt idx="171250">
                  <c:v>4.1605999999999997E-2</c:v>
                </c:pt>
                <c:pt idx="171251">
                  <c:v>4.1605999999999997E-2</c:v>
                </c:pt>
                <c:pt idx="171252">
                  <c:v>4.1605000000000003E-2</c:v>
                </c:pt>
                <c:pt idx="171253">
                  <c:v>4.1604000000000002E-2</c:v>
                </c:pt>
                <c:pt idx="171254">
                  <c:v>4.1603000000000001E-2</c:v>
                </c:pt>
                <c:pt idx="171255">
                  <c:v>4.1602E-2</c:v>
                </c:pt>
                <c:pt idx="171256">
                  <c:v>4.1600999999999999E-2</c:v>
                </c:pt>
                <c:pt idx="171257">
                  <c:v>4.1599999999999998E-2</c:v>
                </c:pt>
                <c:pt idx="171258">
                  <c:v>4.1598000000000003E-2</c:v>
                </c:pt>
                <c:pt idx="171259">
                  <c:v>4.1597000000000002E-2</c:v>
                </c:pt>
                <c:pt idx="171260">
                  <c:v>4.1596000000000001E-2</c:v>
                </c:pt>
                <c:pt idx="171261">
                  <c:v>4.1595E-2</c:v>
                </c:pt>
                <c:pt idx="171262">
                  <c:v>4.1593999999999999E-2</c:v>
                </c:pt>
                <c:pt idx="171263">
                  <c:v>4.1591999999999997E-2</c:v>
                </c:pt>
                <c:pt idx="171264">
                  <c:v>4.1591000000000003E-2</c:v>
                </c:pt>
                <c:pt idx="171265">
                  <c:v>4.1590000000000002E-2</c:v>
                </c:pt>
                <c:pt idx="171266">
                  <c:v>4.1589000000000001E-2</c:v>
                </c:pt>
                <c:pt idx="171267">
                  <c:v>4.1588E-2</c:v>
                </c:pt>
                <c:pt idx="171268">
                  <c:v>4.1585999999999998E-2</c:v>
                </c:pt>
                <c:pt idx="171269">
                  <c:v>4.1584999999999997E-2</c:v>
                </c:pt>
                <c:pt idx="171270">
                  <c:v>4.1584000000000003E-2</c:v>
                </c:pt>
                <c:pt idx="171271">
                  <c:v>4.1582000000000001E-2</c:v>
                </c:pt>
                <c:pt idx="171272">
                  <c:v>4.1581E-2</c:v>
                </c:pt>
                <c:pt idx="171273">
                  <c:v>4.1579999999999999E-2</c:v>
                </c:pt>
                <c:pt idx="171274">
                  <c:v>4.1578999999999998E-2</c:v>
                </c:pt>
                <c:pt idx="171275">
                  <c:v>4.1577999999999997E-2</c:v>
                </c:pt>
                <c:pt idx="171276">
                  <c:v>4.1576000000000002E-2</c:v>
                </c:pt>
                <c:pt idx="171277">
                  <c:v>4.1575000000000001E-2</c:v>
                </c:pt>
                <c:pt idx="171278">
                  <c:v>4.1574E-2</c:v>
                </c:pt>
                <c:pt idx="171279">
                  <c:v>4.1572999999999999E-2</c:v>
                </c:pt>
                <c:pt idx="171280">
                  <c:v>4.1571999999999998E-2</c:v>
                </c:pt>
                <c:pt idx="171281">
                  <c:v>4.1570999999999997E-2</c:v>
                </c:pt>
                <c:pt idx="171282">
                  <c:v>4.1569000000000002E-2</c:v>
                </c:pt>
                <c:pt idx="171283">
                  <c:v>4.1568000000000001E-2</c:v>
                </c:pt>
                <c:pt idx="171284">
                  <c:v>4.1567E-2</c:v>
                </c:pt>
                <c:pt idx="171285">
                  <c:v>4.1565999999999999E-2</c:v>
                </c:pt>
                <c:pt idx="171286">
                  <c:v>4.1564999999999998E-2</c:v>
                </c:pt>
                <c:pt idx="171287">
                  <c:v>4.1563999999999997E-2</c:v>
                </c:pt>
                <c:pt idx="171288">
                  <c:v>4.1563000000000003E-2</c:v>
                </c:pt>
                <c:pt idx="171289">
                  <c:v>4.1561000000000001E-2</c:v>
                </c:pt>
                <c:pt idx="171290">
                  <c:v>4.156E-2</c:v>
                </c:pt>
                <c:pt idx="171291">
                  <c:v>4.1558999999999999E-2</c:v>
                </c:pt>
                <c:pt idx="171292">
                  <c:v>4.1557999999999998E-2</c:v>
                </c:pt>
                <c:pt idx="171293">
                  <c:v>4.1556999999999997E-2</c:v>
                </c:pt>
                <c:pt idx="171294">
                  <c:v>4.1555000000000002E-2</c:v>
                </c:pt>
                <c:pt idx="171295">
                  <c:v>4.1554000000000001E-2</c:v>
                </c:pt>
                <c:pt idx="171296">
                  <c:v>4.1553E-2</c:v>
                </c:pt>
                <c:pt idx="171297">
                  <c:v>4.1551999999999999E-2</c:v>
                </c:pt>
                <c:pt idx="171298">
                  <c:v>4.1549999999999997E-2</c:v>
                </c:pt>
                <c:pt idx="171299">
                  <c:v>4.1549000000000003E-2</c:v>
                </c:pt>
                <c:pt idx="171300">
                  <c:v>4.1548000000000002E-2</c:v>
                </c:pt>
                <c:pt idx="171301">
                  <c:v>4.1546E-2</c:v>
                </c:pt>
                <c:pt idx="171302">
                  <c:v>4.1544999999999999E-2</c:v>
                </c:pt>
                <c:pt idx="171303">
                  <c:v>4.1543999999999998E-2</c:v>
                </c:pt>
                <c:pt idx="171304">
                  <c:v>4.1542000000000003E-2</c:v>
                </c:pt>
                <c:pt idx="171305">
                  <c:v>4.1540000000000001E-2</c:v>
                </c:pt>
                <c:pt idx="171306">
                  <c:v>4.1539E-2</c:v>
                </c:pt>
                <c:pt idx="171307">
                  <c:v>4.1536999999999998E-2</c:v>
                </c:pt>
                <c:pt idx="171308">
                  <c:v>4.1535000000000002E-2</c:v>
                </c:pt>
                <c:pt idx="171309">
                  <c:v>4.1533E-2</c:v>
                </c:pt>
                <c:pt idx="171310">
                  <c:v>4.1531999999999999E-2</c:v>
                </c:pt>
                <c:pt idx="171311">
                  <c:v>4.1529999999999997E-2</c:v>
                </c:pt>
                <c:pt idx="171312">
                  <c:v>4.1528000000000002E-2</c:v>
                </c:pt>
                <c:pt idx="171313">
                  <c:v>4.1526E-2</c:v>
                </c:pt>
                <c:pt idx="171314">
                  <c:v>4.1523999999999998E-2</c:v>
                </c:pt>
                <c:pt idx="171315">
                  <c:v>4.1522000000000003E-2</c:v>
                </c:pt>
                <c:pt idx="171316">
                  <c:v>4.1520000000000001E-2</c:v>
                </c:pt>
                <c:pt idx="171317">
                  <c:v>4.1517999999999999E-2</c:v>
                </c:pt>
                <c:pt idx="171318">
                  <c:v>4.1515999999999997E-2</c:v>
                </c:pt>
                <c:pt idx="171319">
                  <c:v>4.1513000000000001E-2</c:v>
                </c:pt>
                <c:pt idx="171320">
                  <c:v>4.1510999999999999E-2</c:v>
                </c:pt>
                <c:pt idx="171321">
                  <c:v>4.1508999999999997E-2</c:v>
                </c:pt>
                <c:pt idx="171322">
                  <c:v>4.1506000000000001E-2</c:v>
                </c:pt>
                <c:pt idx="171323">
                  <c:v>4.1503999999999999E-2</c:v>
                </c:pt>
                <c:pt idx="171324">
                  <c:v>4.1501999999999997E-2</c:v>
                </c:pt>
                <c:pt idx="171325">
                  <c:v>4.1499000000000001E-2</c:v>
                </c:pt>
                <c:pt idx="171326">
                  <c:v>4.1496999999999999E-2</c:v>
                </c:pt>
                <c:pt idx="171327">
                  <c:v>4.1494000000000003E-2</c:v>
                </c:pt>
                <c:pt idx="171328">
                  <c:v>4.1491E-2</c:v>
                </c:pt>
                <c:pt idx="171329">
                  <c:v>4.1488999999999998E-2</c:v>
                </c:pt>
                <c:pt idx="171330">
                  <c:v>4.1486000000000002E-2</c:v>
                </c:pt>
                <c:pt idx="171331">
                  <c:v>4.1482999999999999E-2</c:v>
                </c:pt>
                <c:pt idx="171332">
                  <c:v>4.1480000000000003E-2</c:v>
                </c:pt>
                <c:pt idx="171333">
                  <c:v>4.1478000000000001E-2</c:v>
                </c:pt>
                <c:pt idx="171334">
                  <c:v>4.1474999999999998E-2</c:v>
                </c:pt>
                <c:pt idx="171335">
                  <c:v>4.1472000000000002E-2</c:v>
                </c:pt>
                <c:pt idx="171336">
                  <c:v>4.1468999999999999E-2</c:v>
                </c:pt>
                <c:pt idx="171337">
                  <c:v>4.1466999999999997E-2</c:v>
                </c:pt>
                <c:pt idx="171338">
                  <c:v>4.1464000000000001E-2</c:v>
                </c:pt>
                <c:pt idx="171339">
                  <c:v>4.1460999999999998E-2</c:v>
                </c:pt>
                <c:pt idx="171340">
                  <c:v>4.1458000000000002E-2</c:v>
                </c:pt>
                <c:pt idx="171341">
                  <c:v>4.1454999999999999E-2</c:v>
                </c:pt>
                <c:pt idx="171342">
                  <c:v>4.1452000000000003E-2</c:v>
                </c:pt>
                <c:pt idx="171343">
                  <c:v>4.1449E-2</c:v>
                </c:pt>
                <c:pt idx="171344">
                  <c:v>4.1446999999999998E-2</c:v>
                </c:pt>
                <c:pt idx="171345">
                  <c:v>4.1444000000000002E-2</c:v>
                </c:pt>
                <c:pt idx="171346">
                  <c:v>4.1440999999999999E-2</c:v>
                </c:pt>
                <c:pt idx="171347">
                  <c:v>4.1438999999999997E-2</c:v>
                </c:pt>
                <c:pt idx="171348">
                  <c:v>4.1436000000000001E-2</c:v>
                </c:pt>
                <c:pt idx="171349">
                  <c:v>4.1432999999999998E-2</c:v>
                </c:pt>
                <c:pt idx="171350">
                  <c:v>4.1431000000000003E-2</c:v>
                </c:pt>
                <c:pt idx="171351">
                  <c:v>4.1428E-2</c:v>
                </c:pt>
                <c:pt idx="171352">
                  <c:v>4.1425999999999998E-2</c:v>
                </c:pt>
                <c:pt idx="171353">
                  <c:v>4.1423000000000001E-2</c:v>
                </c:pt>
                <c:pt idx="171354">
                  <c:v>4.1420999999999999E-2</c:v>
                </c:pt>
                <c:pt idx="171355">
                  <c:v>4.1418000000000003E-2</c:v>
                </c:pt>
                <c:pt idx="171356">
                  <c:v>4.1416000000000001E-2</c:v>
                </c:pt>
                <c:pt idx="171357">
                  <c:v>4.1413999999999999E-2</c:v>
                </c:pt>
                <c:pt idx="171358">
                  <c:v>4.1411999999999997E-2</c:v>
                </c:pt>
                <c:pt idx="171359">
                  <c:v>4.1410000000000002E-2</c:v>
                </c:pt>
                <c:pt idx="171360">
                  <c:v>4.1409000000000001E-2</c:v>
                </c:pt>
                <c:pt idx="171361">
                  <c:v>4.1406999999999999E-2</c:v>
                </c:pt>
                <c:pt idx="171362">
                  <c:v>4.1404999999999997E-2</c:v>
                </c:pt>
                <c:pt idx="171363">
                  <c:v>4.1404000000000003E-2</c:v>
                </c:pt>
                <c:pt idx="171364">
                  <c:v>4.1402000000000001E-2</c:v>
                </c:pt>
                <c:pt idx="171365">
                  <c:v>4.1401E-2</c:v>
                </c:pt>
                <c:pt idx="171366">
                  <c:v>4.1399999999999999E-2</c:v>
                </c:pt>
                <c:pt idx="171367">
                  <c:v>4.1398999999999998E-2</c:v>
                </c:pt>
                <c:pt idx="171368">
                  <c:v>4.1397999999999997E-2</c:v>
                </c:pt>
                <c:pt idx="171369">
                  <c:v>4.1397999999999997E-2</c:v>
                </c:pt>
                <c:pt idx="171370">
                  <c:v>4.1397000000000003E-2</c:v>
                </c:pt>
                <c:pt idx="171371">
                  <c:v>4.1397000000000003E-2</c:v>
                </c:pt>
                <c:pt idx="171372">
                  <c:v>4.1397000000000003E-2</c:v>
                </c:pt>
                <c:pt idx="171373">
                  <c:v>4.1397000000000003E-2</c:v>
                </c:pt>
                <c:pt idx="171374">
                  <c:v>4.1397000000000003E-2</c:v>
                </c:pt>
                <c:pt idx="171375">
                  <c:v>4.1397000000000003E-2</c:v>
                </c:pt>
                <c:pt idx="171376">
                  <c:v>4.1397999999999997E-2</c:v>
                </c:pt>
                <c:pt idx="171377">
                  <c:v>4.1397999999999997E-2</c:v>
                </c:pt>
                <c:pt idx="171378">
                  <c:v>4.1398999999999998E-2</c:v>
                </c:pt>
                <c:pt idx="171379">
                  <c:v>4.1399999999999999E-2</c:v>
                </c:pt>
                <c:pt idx="171380">
                  <c:v>4.1401E-2</c:v>
                </c:pt>
                <c:pt idx="171381">
                  <c:v>4.1403000000000002E-2</c:v>
                </c:pt>
                <c:pt idx="171382">
                  <c:v>4.1404000000000003E-2</c:v>
                </c:pt>
                <c:pt idx="171383">
                  <c:v>4.1405999999999998E-2</c:v>
                </c:pt>
                <c:pt idx="171384">
                  <c:v>4.1406999999999999E-2</c:v>
                </c:pt>
                <c:pt idx="171385">
                  <c:v>4.1409000000000001E-2</c:v>
                </c:pt>
                <c:pt idx="171386">
                  <c:v>4.1411000000000003E-2</c:v>
                </c:pt>
                <c:pt idx="171387">
                  <c:v>4.1412999999999998E-2</c:v>
                </c:pt>
                <c:pt idx="171388">
                  <c:v>4.1415E-2</c:v>
                </c:pt>
                <c:pt idx="171389">
                  <c:v>4.1417000000000002E-2</c:v>
                </c:pt>
                <c:pt idx="171390">
                  <c:v>4.1419999999999998E-2</c:v>
                </c:pt>
                <c:pt idx="171391">
                  <c:v>4.1422E-2</c:v>
                </c:pt>
                <c:pt idx="171392">
                  <c:v>4.1424999999999997E-2</c:v>
                </c:pt>
                <c:pt idx="171393">
                  <c:v>4.1428E-2</c:v>
                </c:pt>
                <c:pt idx="171394">
                  <c:v>4.1431000000000003E-2</c:v>
                </c:pt>
                <c:pt idx="171395">
                  <c:v>4.1433999999999999E-2</c:v>
                </c:pt>
                <c:pt idx="171396">
                  <c:v>4.1437000000000002E-2</c:v>
                </c:pt>
                <c:pt idx="171397">
                  <c:v>4.1438999999999997E-2</c:v>
                </c:pt>
                <c:pt idx="171398">
                  <c:v>4.1442E-2</c:v>
                </c:pt>
                <c:pt idx="171399">
                  <c:v>4.1445000000000003E-2</c:v>
                </c:pt>
                <c:pt idx="171400">
                  <c:v>4.1447999999999999E-2</c:v>
                </c:pt>
                <c:pt idx="171401">
                  <c:v>4.1451000000000002E-2</c:v>
                </c:pt>
                <c:pt idx="171402">
                  <c:v>4.1454999999999999E-2</c:v>
                </c:pt>
                <c:pt idx="171403">
                  <c:v>4.1458000000000002E-2</c:v>
                </c:pt>
                <c:pt idx="171404">
                  <c:v>4.1460999999999998E-2</c:v>
                </c:pt>
                <c:pt idx="171405">
                  <c:v>4.1464000000000001E-2</c:v>
                </c:pt>
                <c:pt idx="171406">
                  <c:v>4.1466999999999997E-2</c:v>
                </c:pt>
                <c:pt idx="171407">
                  <c:v>4.147E-2</c:v>
                </c:pt>
                <c:pt idx="171408">
                  <c:v>4.1473000000000003E-2</c:v>
                </c:pt>
                <c:pt idx="171409">
                  <c:v>4.1475999999999999E-2</c:v>
                </c:pt>
                <c:pt idx="171410">
                  <c:v>4.1479000000000002E-2</c:v>
                </c:pt>
                <c:pt idx="171411">
                  <c:v>4.1481999999999998E-2</c:v>
                </c:pt>
                <c:pt idx="171412">
                  <c:v>4.1484E-2</c:v>
                </c:pt>
                <c:pt idx="171413">
                  <c:v>4.1487000000000003E-2</c:v>
                </c:pt>
                <c:pt idx="171414">
                  <c:v>4.1489999999999999E-2</c:v>
                </c:pt>
                <c:pt idx="171415">
                  <c:v>4.1492000000000001E-2</c:v>
                </c:pt>
                <c:pt idx="171416">
                  <c:v>4.1494999999999997E-2</c:v>
                </c:pt>
                <c:pt idx="171417">
                  <c:v>4.1496999999999999E-2</c:v>
                </c:pt>
                <c:pt idx="171418">
                  <c:v>4.1499000000000001E-2</c:v>
                </c:pt>
                <c:pt idx="171419">
                  <c:v>4.1501000000000003E-2</c:v>
                </c:pt>
                <c:pt idx="171420">
                  <c:v>4.1502999999999998E-2</c:v>
                </c:pt>
                <c:pt idx="171421">
                  <c:v>4.1505E-2</c:v>
                </c:pt>
                <c:pt idx="171422">
                  <c:v>4.1506000000000001E-2</c:v>
                </c:pt>
                <c:pt idx="171423">
                  <c:v>4.1508000000000003E-2</c:v>
                </c:pt>
                <c:pt idx="171424">
                  <c:v>4.1508999999999997E-2</c:v>
                </c:pt>
                <c:pt idx="171425">
                  <c:v>4.1509999999999998E-2</c:v>
                </c:pt>
                <c:pt idx="171426">
                  <c:v>4.1510999999999999E-2</c:v>
                </c:pt>
                <c:pt idx="171427">
                  <c:v>4.1512E-2</c:v>
                </c:pt>
                <c:pt idx="171428">
                  <c:v>4.1513000000000001E-2</c:v>
                </c:pt>
                <c:pt idx="171429">
                  <c:v>4.1513000000000001E-2</c:v>
                </c:pt>
                <c:pt idx="171430">
                  <c:v>4.1514000000000002E-2</c:v>
                </c:pt>
                <c:pt idx="171431">
                  <c:v>4.1514000000000002E-2</c:v>
                </c:pt>
                <c:pt idx="171432">
                  <c:v>4.1514000000000002E-2</c:v>
                </c:pt>
                <c:pt idx="171433">
                  <c:v>4.1514000000000002E-2</c:v>
                </c:pt>
                <c:pt idx="171434">
                  <c:v>4.1513000000000001E-2</c:v>
                </c:pt>
                <c:pt idx="171435">
                  <c:v>4.1513000000000001E-2</c:v>
                </c:pt>
                <c:pt idx="171436">
                  <c:v>4.1512E-2</c:v>
                </c:pt>
                <c:pt idx="171437">
                  <c:v>4.1510999999999999E-2</c:v>
                </c:pt>
                <c:pt idx="171438">
                  <c:v>4.1509999999999998E-2</c:v>
                </c:pt>
                <c:pt idx="171439">
                  <c:v>4.1508999999999997E-2</c:v>
                </c:pt>
                <c:pt idx="171440">
                  <c:v>4.1507000000000002E-2</c:v>
                </c:pt>
                <c:pt idx="171441">
                  <c:v>4.1506000000000001E-2</c:v>
                </c:pt>
                <c:pt idx="171442">
                  <c:v>4.1503999999999999E-2</c:v>
                </c:pt>
                <c:pt idx="171443">
                  <c:v>4.1501999999999997E-2</c:v>
                </c:pt>
                <c:pt idx="171444">
                  <c:v>4.1500000000000002E-2</c:v>
                </c:pt>
                <c:pt idx="171445">
                  <c:v>4.1496999999999999E-2</c:v>
                </c:pt>
                <c:pt idx="171446">
                  <c:v>4.1494999999999997E-2</c:v>
                </c:pt>
                <c:pt idx="171447">
                  <c:v>4.1492000000000001E-2</c:v>
                </c:pt>
                <c:pt idx="171448">
                  <c:v>4.1488999999999998E-2</c:v>
                </c:pt>
                <c:pt idx="171449">
                  <c:v>4.1486000000000002E-2</c:v>
                </c:pt>
                <c:pt idx="171450">
                  <c:v>4.1481999999999998E-2</c:v>
                </c:pt>
                <c:pt idx="171451">
                  <c:v>4.1479000000000002E-2</c:v>
                </c:pt>
                <c:pt idx="171452">
                  <c:v>4.1474999999999998E-2</c:v>
                </c:pt>
                <c:pt idx="171453">
                  <c:v>4.1472000000000002E-2</c:v>
                </c:pt>
                <c:pt idx="171454">
                  <c:v>4.1467999999999998E-2</c:v>
                </c:pt>
                <c:pt idx="171455">
                  <c:v>4.1464000000000001E-2</c:v>
                </c:pt>
                <c:pt idx="171456">
                  <c:v>4.1459999999999997E-2</c:v>
                </c:pt>
                <c:pt idx="171457">
                  <c:v>4.1454999999999999E-2</c:v>
                </c:pt>
                <c:pt idx="171458">
                  <c:v>4.1451000000000002E-2</c:v>
                </c:pt>
                <c:pt idx="171459">
                  <c:v>4.1445999999999997E-2</c:v>
                </c:pt>
                <c:pt idx="171460">
                  <c:v>4.1442E-2</c:v>
                </c:pt>
                <c:pt idx="171461">
                  <c:v>4.1437000000000002E-2</c:v>
                </c:pt>
                <c:pt idx="171462">
                  <c:v>4.1432999999999998E-2</c:v>
                </c:pt>
                <c:pt idx="171463">
                  <c:v>4.1428E-2</c:v>
                </c:pt>
                <c:pt idx="171464">
                  <c:v>4.1423000000000001E-2</c:v>
                </c:pt>
                <c:pt idx="171465">
                  <c:v>4.1418000000000003E-2</c:v>
                </c:pt>
                <c:pt idx="171466">
                  <c:v>4.1413999999999999E-2</c:v>
                </c:pt>
                <c:pt idx="171467">
                  <c:v>4.1409000000000001E-2</c:v>
                </c:pt>
                <c:pt idx="171468">
                  <c:v>4.1404000000000003E-2</c:v>
                </c:pt>
                <c:pt idx="171469">
                  <c:v>4.1398999999999998E-2</c:v>
                </c:pt>
                <c:pt idx="171470">
                  <c:v>4.1395000000000001E-2</c:v>
                </c:pt>
                <c:pt idx="171471">
                  <c:v>4.1390000000000003E-2</c:v>
                </c:pt>
                <c:pt idx="171472">
                  <c:v>4.1384999999999998E-2</c:v>
                </c:pt>
                <c:pt idx="171473">
                  <c:v>4.1381000000000001E-2</c:v>
                </c:pt>
                <c:pt idx="171474">
                  <c:v>4.1376999999999997E-2</c:v>
                </c:pt>
                <c:pt idx="171475">
                  <c:v>4.1371999999999999E-2</c:v>
                </c:pt>
                <c:pt idx="171476">
                  <c:v>4.1368000000000002E-2</c:v>
                </c:pt>
                <c:pt idx="171477">
                  <c:v>4.1363999999999998E-2</c:v>
                </c:pt>
                <c:pt idx="171478">
                  <c:v>4.1361000000000002E-2</c:v>
                </c:pt>
                <c:pt idx="171479">
                  <c:v>4.1356999999999998E-2</c:v>
                </c:pt>
                <c:pt idx="171480">
                  <c:v>4.1353000000000001E-2</c:v>
                </c:pt>
                <c:pt idx="171481">
                  <c:v>4.1349999999999998E-2</c:v>
                </c:pt>
                <c:pt idx="171482">
                  <c:v>4.1347000000000002E-2</c:v>
                </c:pt>
                <c:pt idx="171483">
                  <c:v>4.1343999999999999E-2</c:v>
                </c:pt>
                <c:pt idx="171484">
                  <c:v>4.1341000000000003E-2</c:v>
                </c:pt>
                <c:pt idx="171485">
                  <c:v>4.1338E-2</c:v>
                </c:pt>
                <c:pt idx="171486">
                  <c:v>4.1335999999999998E-2</c:v>
                </c:pt>
                <c:pt idx="171487">
                  <c:v>4.1334000000000003E-2</c:v>
                </c:pt>
                <c:pt idx="171488">
                  <c:v>4.1332000000000001E-2</c:v>
                </c:pt>
                <c:pt idx="171489">
                  <c:v>4.1331E-2</c:v>
                </c:pt>
                <c:pt idx="171490">
                  <c:v>4.1329999999999999E-2</c:v>
                </c:pt>
                <c:pt idx="171491">
                  <c:v>4.1328999999999998E-2</c:v>
                </c:pt>
                <c:pt idx="171492">
                  <c:v>4.1327999999999997E-2</c:v>
                </c:pt>
                <c:pt idx="171493">
                  <c:v>4.1327000000000003E-2</c:v>
                </c:pt>
                <c:pt idx="171494">
                  <c:v>4.1327000000000003E-2</c:v>
                </c:pt>
                <c:pt idx="171495">
                  <c:v>4.1327000000000003E-2</c:v>
                </c:pt>
                <c:pt idx="171496">
                  <c:v>4.1327000000000003E-2</c:v>
                </c:pt>
                <c:pt idx="171497">
                  <c:v>4.1327000000000003E-2</c:v>
                </c:pt>
                <c:pt idx="171498">
                  <c:v>4.1327999999999997E-2</c:v>
                </c:pt>
                <c:pt idx="171499">
                  <c:v>4.1328999999999998E-2</c:v>
                </c:pt>
                <c:pt idx="171500">
                  <c:v>4.1329999999999999E-2</c:v>
                </c:pt>
                <c:pt idx="171501">
                  <c:v>4.1331E-2</c:v>
                </c:pt>
                <c:pt idx="171502">
                  <c:v>4.1333000000000002E-2</c:v>
                </c:pt>
                <c:pt idx="171503">
                  <c:v>4.1334999999999997E-2</c:v>
                </c:pt>
                <c:pt idx="171504">
                  <c:v>4.1336999999999999E-2</c:v>
                </c:pt>
                <c:pt idx="171505">
                  <c:v>4.1339000000000001E-2</c:v>
                </c:pt>
                <c:pt idx="171506">
                  <c:v>4.1341000000000003E-2</c:v>
                </c:pt>
                <c:pt idx="171507">
                  <c:v>4.1342999999999998E-2</c:v>
                </c:pt>
                <c:pt idx="171508">
                  <c:v>4.1346000000000001E-2</c:v>
                </c:pt>
                <c:pt idx="171509">
                  <c:v>4.1348999999999997E-2</c:v>
                </c:pt>
                <c:pt idx="171510">
                  <c:v>4.1352E-2</c:v>
                </c:pt>
                <c:pt idx="171511">
                  <c:v>4.1355000000000003E-2</c:v>
                </c:pt>
                <c:pt idx="171512">
                  <c:v>4.1357999999999999E-2</c:v>
                </c:pt>
                <c:pt idx="171513">
                  <c:v>4.1362000000000003E-2</c:v>
                </c:pt>
                <c:pt idx="171514">
                  <c:v>4.1364999999999999E-2</c:v>
                </c:pt>
                <c:pt idx="171515">
                  <c:v>4.1369000000000003E-2</c:v>
                </c:pt>
                <c:pt idx="171516">
                  <c:v>4.1371999999999999E-2</c:v>
                </c:pt>
                <c:pt idx="171517">
                  <c:v>4.1376000000000003E-2</c:v>
                </c:pt>
                <c:pt idx="171518">
                  <c:v>4.1378999999999999E-2</c:v>
                </c:pt>
                <c:pt idx="171519">
                  <c:v>4.1383000000000003E-2</c:v>
                </c:pt>
                <c:pt idx="171520">
                  <c:v>4.1385999999999999E-2</c:v>
                </c:pt>
                <c:pt idx="171521">
                  <c:v>4.1390000000000003E-2</c:v>
                </c:pt>
                <c:pt idx="171522">
                  <c:v>4.1394E-2</c:v>
                </c:pt>
                <c:pt idx="171523">
                  <c:v>4.1397000000000003E-2</c:v>
                </c:pt>
                <c:pt idx="171524">
                  <c:v>4.1401E-2</c:v>
                </c:pt>
                <c:pt idx="171525">
                  <c:v>4.1404000000000003E-2</c:v>
                </c:pt>
                <c:pt idx="171526">
                  <c:v>4.1408E-2</c:v>
                </c:pt>
                <c:pt idx="171527">
                  <c:v>4.1411000000000003E-2</c:v>
                </c:pt>
                <c:pt idx="171528">
                  <c:v>4.1413999999999999E-2</c:v>
                </c:pt>
                <c:pt idx="171529">
                  <c:v>4.1417000000000002E-2</c:v>
                </c:pt>
                <c:pt idx="171530">
                  <c:v>4.1419999999999998E-2</c:v>
                </c:pt>
                <c:pt idx="171531">
                  <c:v>4.1423000000000001E-2</c:v>
                </c:pt>
                <c:pt idx="171532">
                  <c:v>4.1425999999999998E-2</c:v>
                </c:pt>
                <c:pt idx="171533">
                  <c:v>4.1428E-2</c:v>
                </c:pt>
                <c:pt idx="171534">
                  <c:v>4.1431000000000003E-2</c:v>
                </c:pt>
                <c:pt idx="171535">
                  <c:v>4.1432999999999998E-2</c:v>
                </c:pt>
                <c:pt idx="171536">
                  <c:v>4.1436000000000001E-2</c:v>
                </c:pt>
                <c:pt idx="171537">
                  <c:v>4.1438000000000003E-2</c:v>
                </c:pt>
                <c:pt idx="171538">
                  <c:v>4.1439999999999998E-2</c:v>
                </c:pt>
                <c:pt idx="171539">
                  <c:v>4.1440999999999999E-2</c:v>
                </c:pt>
                <c:pt idx="171540">
                  <c:v>4.1443000000000001E-2</c:v>
                </c:pt>
                <c:pt idx="171541">
                  <c:v>4.1444000000000002E-2</c:v>
                </c:pt>
                <c:pt idx="171542">
                  <c:v>4.1445000000000003E-2</c:v>
                </c:pt>
                <c:pt idx="171543">
                  <c:v>4.1445999999999997E-2</c:v>
                </c:pt>
                <c:pt idx="171544">
                  <c:v>4.1446999999999998E-2</c:v>
                </c:pt>
                <c:pt idx="171545">
                  <c:v>4.1447999999999999E-2</c:v>
                </c:pt>
                <c:pt idx="171546">
                  <c:v>4.1449E-2</c:v>
                </c:pt>
                <c:pt idx="171547">
                  <c:v>4.1449E-2</c:v>
                </c:pt>
                <c:pt idx="171548">
                  <c:v>4.1449E-2</c:v>
                </c:pt>
                <c:pt idx="171549">
                  <c:v>4.1449E-2</c:v>
                </c:pt>
                <c:pt idx="171550">
                  <c:v>4.1449E-2</c:v>
                </c:pt>
                <c:pt idx="171551">
                  <c:v>4.1449E-2</c:v>
                </c:pt>
                <c:pt idx="171552">
                  <c:v>4.1447999999999999E-2</c:v>
                </c:pt>
                <c:pt idx="171553">
                  <c:v>4.1447999999999999E-2</c:v>
                </c:pt>
                <c:pt idx="171554">
                  <c:v>4.1446999999999998E-2</c:v>
                </c:pt>
                <c:pt idx="171555">
                  <c:v>4.1445999999999997E-2</c:v>
                </c:pt>
                <c:pt idx="171556">
                  <c:v>4.1445000000000003E-2</c:v>
                </c:pt>
                <c:pt idx="171557">
                  <c:v>4.1444000000000002E-2</c:v>
                </c:pt>
                <c:pt idx="171558">
                  <c:v>4.1443000000000001E-2</c:v>
                </c:pt>
                <c:pt idx="171559">
                  <c:v>4.1440999999999999E-2</c:v>
                </c:pt>
                <c:pt idx="171560">
                  <c:v>4.1439999999999998E-2</c:v>
                </c:pt>
                <c:pt idx="171561">
                  <c:v>4.1438000000000003E-2</c:v>
                </c:pt>
                <c:pt idx="171562">
                  <c:v>4.1437000000000002E-2</c:v>
                </c:pt>
                <c:pt idx="171563">
                  <c:v>4.1435E-2</c:v>
                </c:pt>
                <c:pt idx="171564">
                  <c:v>4.1432999999999998E-2</c:v>
                </c:pt>
                <c:pt idx="171565">
                  <c:v>4.1431000000000003E-2</c:v>
                </c:pt>
                <c:pt idx="171566">
                  <c:v>4.1429000000000001E-2</c:v>
                </c:pt>
                <c:pt idx="171567">
                  <c:v>4.1425999999999998E-2</c:v>
                </c:pt>
                <c:pt idx="171568">
                  <c:v>4.1424000000000002E-2</c:v>
                </c:pt>
                <c:pt idx="171569">
                  <c:v>4.1422E-2</c:v>
                </c:pt>
                <c:pt idx="171570">
                  <c:v>4.1419999999999998E-2</c:v>
                </c:pt>
                <c:pt idx="171571">
                  <c:v>4.1418000000000003E-2</c:v>
                </c:pt>
                <c:pt idx="171572">
                  <c:v>4.1415E-2</c:v>
                </c:pt>
                <c:pt idx="171573">
                  <c:v>4.1412999999999998E-2</c:v>
                </c:pt>
                <c:pt idx="171574">
                  <c:v>4.1411000000000003E-2</c:v>
                </c:pt>
                <c:pt idx="171575">
                  <c:v>4.1408E-2</c:v>
                </c:pt>
                <c:pt idx="171576">
                  <c:v>4.1405999999999998E-2</c:v>
                </c:pt>
                <c:pt idx="171577">
                  <c:v>4.1404000000000003E-2</c:v>
                </c:pt>
                <c:pt idx="171578">
                  <c:v>4.1401E-2</c:v>
                </c:pt>
                <c:pt idx="171579">
                  <c:v>4.1398999999999998E-2</c:v>
                </c:pt>
                <c:pt idx="171580">
                  <c:v>4.1397000000000003E-2</c:v>
                </c:pt>
                <c:pt idx="171581">
                  <c:v>4.1394E-2</c:v>
                </c:pt>
                <c:pt idx="171582">
                  <c:v>4.1391999999999998E-2</c:v>
                </c:pt>
                <c:pt idx="171583">
                  <c:v>4.1390000000000003E-2</c:v>
                </c:pt>
                <c:pt idx="171584">
                  <c:v>4.1388000000000001E-2</c:v>
                </c:pt>
                <c:pt idx="171585">
                  <c:v>4.1385999999999999E-2</c:v>
                </c:pt>
                <c:pt idx="171586">
                  <c:v>4.1383999999999997E-2</c:v>
                </c:pt>
                <c:pt idx="171587">
                  <c:v>4.1382000000000002E-2</c:v>
                </c:pt>
                <c:pt idx="171588">
                  <c:v>4.138E-2</c:v>
                </c:pt>
                <c:pt idx="171589">
                  <c:v>4.1377999999999998E-2</c:v>
                </c:pt>
                <c:pt idx="171590">
                  <c:v>4.1376999999999997E-2</c:v>
                </c:pt>
                <c:pt idx="171591">
                  <c:v>4.1375000000000002E-2</c:v>
                </c:pt>
                <c:pt idx="171592">
                  <c:v>4.1373E-2</c:v>
                </c:pt>
                <c:pt idx="171593">
                  <c:v>4.1371999999999999E-2</c:v>
                </c:pt>
                <c:pt idx="171594">
                  <c:v>4.1369999999999997E-2</c:v>
                </c:pt>
                <c:pt idx="171595">
                  <c:v>4.1369000000000003E-2</c:v>
                </c:pt>
                <c:pt idx="171596">
                  <c:v>4.1368000000000002E-2</c:v>
                </c:pt>
                <c:pt idx="171597">
                  <c:v>4.1367000000000001E-2</c:v>
                </c:pt>
                <c:pt idx="171598">
                  <c:v>4.1364999999999999E-2</c:v>
                </c:pt>
                <c:pt idx="171599">
                  <c:v>4.1363999999999998E-2</c:v>
                </c:pt>
                <c:pt idx="171600">
                  <c:v>4.1362999999999997E-2</c:v>
                </c:pt>
                <c:pt idx="171601">
                  <c:v>4.1362000000000003E-2</c:v>
                </c:pt>
                <c:pt idx="171602">
                  <c:v>4.1361000000000002E-2</c:v>
                </c:pt>
                <c:pt idx="171603">
                  <c:v>4.1360000000000001E-2</c:v>
                </c:pt>
                <c:pt idx="171604">
                  <c:v>4.1359E-2</c:v>
                </c:pt>
                <c:pt idx="171605">
                  <c:v>4.1359E-2</c:v>
                </c:pt>
                <c:pt idx="171606">
                  <c:v>4.1357999999999999E-2</c:v>
                </c:pt>
                <c:pt idx="171607">
                  <c:v>4.1357999999999999E-2</c:v>
                </c:pt>
                <c:pt idx="171608">
                  <c:v>4.1356999999999998E-2</c:v>
                </c:pt>
                <c:pt idx="171609">
                  <c:v>4.1355999999999997E-2</c:v>
                </c:pt>
                <c:pt idx="171610">
                  <c:v>4.1355999999999997E-2</c:v>
                </c:pt>
                <c:pt idx="171611">
                  <c:v>4.1355000000000003E-2</c:v>
                </c:pt>
                <c:pt idx="171612">
                  <c:v>4.1355000000000003E-2</c:v>
                </c:pt>
                <c:pt idx="171613">
                  <c:v>4.1355000000000003E-2</c:v>
                </c:pt>
                <c:pt idx="171614">
                  <c:v>4.1354000000000002E-2</c:v>
                </c:pt>
                <c:pt idx="171615">
                  <c:v>4.1354000000000002E-2</c:v>
                </c:pt>
                <c:pt idx="171616">
                  <c:v>4.1354000000000002E-2</c:v>
                </c:pt>
                <c:pt idx="171617">
                  <c:v>4.1353000000000001E-2</c:v>
                </c:pt>
                <c:pt idx="171618">
                  <c:v>4.1353000000000001E-2</c:v>
                </c:pt>
                <c:pt idx="171619">
                  <c:v>4.1353000000000001E-2</c:v>
                </c:pt>
                <c:pt idx="171620">
                  <c:v>4.1353000000000001E-2</c:v>
                </c:pt>
                <c:pt idx="171621">
                  <c:v>4.1353000000000001E-2</c:v>
                </c:pt>
                <c:pt idx="171622">
                  <c:v>4.1353000000000001E-2</c:v>
                </c:pt>
                <c:pt idx="171623">
                  <c:v>4.1353000000000001E-2</c:v>
                </c:pt>
                <c:pt idx="171624">
                  <c:v>4.1352E-2</c:v>
                </c:pt>
                <c:pt idx="171625">
                  <c:v>4.1352E-2</c:v>
                </c:pt>
                <c:pt idx="171626">
                  <c:v>4.1352E-2</c:v>
                </c:pt>
                <c:pt idx="171627">
                  <c:v>4.1352E-2</c:v>
                </c:pt>
                <c:pt idx="171628">
                  <c:v>4.1352E-2</c:v>
                </c:pt>
                <c:pt idx="171629">
                  <c:v>4.1352E-2</c:v>
                </c:pt>
                <c:pt idx="171630">
                  <c:v>4.1352E-2</c:v>
                </c:pt>
                <c:pt idx="171631">
                  <c:v>4.1352E-2</c:v>
                </c:pt>
                <c:pt idx="171632">
                  <c:v>4.1352E-2</c:v>
                </c:pt>
                <c:pt idx="171633">
                  <c:v>4.1352E-2</c:v>
                </c:pt>
                <c:pt idx="171634">
                  <c:v>4.1352E-2</c:v>
                </c:pt>
                <c:pt idx="171635">
                  <c:v>4.1352E-2</c:v>
                </c:pt>
                <c:pt idx="171636">
                  <c:v>4.1352E-2</c:v>
                </c:pt>
                <c:pt idx="171637">
                  <c:v>4.1352E-2</c:v>
                </c:pt>
                <c:pt idx="171638">
                  <c:v>4.1352E-2</c:v>
                </c:pt>
                <c:pt idx="171639">
                  <c:v>4.1352E-2</c:v>
                </c:pt>
                <c:pt idx="171640">
                  <c:v>4.1352E-2</c:v>
                </c:pt>
                <c:pt idx="171641">
                  <c:v>4.1352E-2</c:v>
                </c:pt>
                <c:pt idx="171642">
                  <c:v>4.1352E-2</c:v>
                </c:pt>
                <c:pt idx="171643">
                  <c:v>4.1352E-2</c:v>
                </c:pt>
                <c:pt idx="171644">
                  <c:v>4.1352E-2</c:v>
                </c:pt>
                <c:pt idx="171645">
                  <c:v>4.1352E-2</c:v>
                </c:pt>
                <c:pt idx="171646">
                  <c:v>4.1352E-2</c:v>
                </c:pt>
                <c:pt idx="171647">
                  <c:v>4.1352E-2</c:v>
                </c:pt>
                <c:pt idx="171648">
                  <c:v>4.1352E-2</c:v>
                </c:pt>
                <c:pt idx="171649">
                  <c:v>4.1350999999999999E-2</c:v>
                </c:pt>
                <c:pt idx="171650">
                  <c:v>4.1350999999999999E-2</c:v>
                </c:pt>
                <c:pt idx="171651">
                  <c:v>4.1350999999999999E-2</c:v>
                </c:pt>
                <c:pt idx="171652">
                  <c:v>4.1350999999999999E-2</c:v>
                </c:pt>
                <c:pt idx="171653">
                  <c:v>4.1350999999999999E-2</c:v>
                </c:pt>
                <c:pt idx="171654">
                  <c:v>4.1350999999999999E-2</c:v>
                </c:pt>
                <c:pt idx="171655">
                  <c:v>4.1349999999999998E-2</c:v>
                </c:pt>
                <c:pt idx="171656">
                  <c:v>4.1349999999999998E-2</c:v>
                </c:pt>
                <c:pt idx="171657">
                  <c:v>4.1349999999999998E-2</c:v>
                </c:pt>
                <c:pt idx="171658">
                  <c:v>4.1348999999999997E-2</c:v>
                </c:pt>
                <c:pt idx="171659">
                  <c:v>4.1348999999999997E-2</c:v>
                </c:pt>
                <c:pt idx="171660">
                  <c:v>4.1348999999999997E-2</c:v>
                </c:pt>
                <c:pt idx="171661">
                  <c:v>4.1348000000000003E-2</c:v>
                </c:pt>
                <c:pt idx="171662">
                  <c:v>4.1348000000000003E-2</c:v>
                </c:pt>
                <c:pt idx="171663">
                  <c:v>4.1347000000000002E-2</c:v>
                </c:pt>
                <c:pt idx="171664">
                  <c:v>4.1347000000000002E-2</c:v>
                </c:pt>
                <c:pt idx="171665">
                  <c:v>4.1347000000000002E-2</c:v>
                </c:pt>
                <c:pt idx="171666">
                  <c:v>4.1346000000000001E-2</c:v>
                </c:pt>
                <c:pt idx="171667">
                  <c:v>4.1346000000000001E-2</c:v>
                </c:pt>
                <c:pt idx="171668">
                  <c:v>4.1345E-2</c:v>
                </c:pt>
                <c:pt idx="171669">
                  <c:v>4.1343999999999999E-2</c:v>
                </c:pt>
                <c:pt idx="171670">
                  <c:v>4.1343999999999999E-2</c:v>
                </c:pt>
                <c:pt idx="171671">
                  <c:v>4.1342999999999998E-2</c:v>
                </c:pt>
                <c:pt idx="171672">
                  <c:v>4.1342999999999998E-2</c:v>
                </c:pt>
                <c:pt idx="171673">
                  <c:v>4.1341999999999997E-2</c:v>
                </c:pt>
                <c:pt idx="171674">
                  <c:v>4.1341999999999997E-2</c:v>
                </c:pt>
                <c:pt idx="171675">
                  <c:v>4.1341000000000003E-2</c:v>
                </c:pt>
                <c:pt idx="171676">
                  <c:v>4.1341000000000003E-2</c:v>
                </c:pt>
                <c:pt idx="171677">
                  <c:v>4.1340000000000002E-2</c:v>
                </c:pt>
                <c:pt idx="171678">
                  <c:v>4.1340000000000002E-2</c:v>
                </c:pt>
                <c:pt idx="171679">
                  <c:v>4.1339000000000001E-2</c:v>
                </c:pt>
                <c:pt idx="171680">
                  <c:v>4.1339000000000001E-2</c:v>
                </c:pt>
                <c:pt idx="171681">
                  <c:v>4.1338E-2</c:v>
                </c:pt>
                <c:pt idx="171682">
                  <c:v>4.1336999999999999E-2</c:v>
                </c:pt>
                <c:pt idx="171683">
                  <c:v>4.1336999999999999E-2</c:v>
                </c:pt>
                <c:pt idx="171684">
                  <c:v>4.1335999999999998E-2</c:v>
                </c:pt>
                <c:pt idx="171685">
                  <c:v>4.1335999999999998E-2</c:v>
                </c:pt>
                <c:pt idx="171686">
                  <c:v>4.1334999999999997E-2</c:v>
                </c:pt>
                <c:pt idx="171687">
                  <c:v>4.1334999999999997E-2</c:v>
                </c:pt>
                <c:pt idx="171688">
                  <c:v>4.1334999999999997E-2</c:v>
                </c:pt>
                <c:pt idx="171689">
                  <c:v>4.1334000000000003E-2</c:v>
                </c:pt>
                <c:pt idx="171690">
                  <c:v>4.1334000000000003E-2</c:v>
                </c:pt>
                <c:pt idx="171691">
                  <c:v>4.1334000000000003E-2</c:v>
                </c:pt>
                <c:pt idx="171692">
                  <c:v>4.1333000000000002E-2</c:v>
                </c:pt>
                <c:pt idx="171693">
                  <c:v>4.1333000000000002E-2</c:v>
                </c:pt>
                <c:pt idx="171694">
                  <c:v>4.1333000000000002E-2</c:v>
                </c:pt>
                <c:pt idx="171695">
                  <c:v>4.1332000000000001E-2</c:v>
                </c:pt>
                <c:pt idx="171696">
                  <c:v>4.1332000000000001E-2</c:v>
                </c:pt>
                <c:pt idx="171697">
                  <c:v>4.1332000000000001E-2</c:v>
                </c:pt>
                <c:pt idx="171698">
                  <c:v>4.1332000000000001E-2</c:v>
                </c:pt>
                <c:pt idx="171699">
                  <c:v>4.1331E-2</c:v>
                </c:pt>
                <c:pt idx="171700">
                  <c:v>4.1331E-2</c:v>
                </c:pt>
                <c:pt idx="171701">
                  <c:v>4.1331E-2</c:v>
                </c:pt>
                <c:pt idx="171702">
                  <c:v>4.1331E-2</c:v>
                </c:pt>
                <c:pt idx="171703">
                  <c:v>4.1331E-2</c:v>
                </c:pt>
                <c:pt idx="171704">
                  <c:v>4.1329999999999999E-2</c:v>
                </c:pt>
                <c:pt idx="171705">
                  <c:v>4.1329999999999999E-2</c:v>
                </c:pt>
                <c:pt idx="171706">
                  <c:v>4.1329999999999999E-2</c:v>
                </c:pt>
                <c:pt idx="171707">
                  <c:v>4.1328999999999998E-2</c:v>
                </c:pt>
                <c:pt idx="171708">
                  <c:v>4.1328999999999998E-2</c:v>
                </c:pt>
                <c:pt idx="171709">
                  <c:v>4.1328999999999998E-2</c:v>
                </c:pt>
                <c:pt idx="171710">
                  <c:v>4.1328999999999998E-2</c:v>
                </c:pt>
                <c:pt idx="171711">
                  <c:v>4.1328999999999998E-2</c:v>
                </c:pt>
                <c:pt idx="171712">
                  <c:v>4.1327999999999997E-2</c:v>
                </c:pt>
                <c:pt idx="171713">
                  <c:v>4.1327999999999997E-2</c:v>
                </c:pt>
                <c:pt idx="171714">
                  <c:v>4.1327999999999997E-2</c:v>
                </c:pt>
                <c:pt idx="171715">
                  <c:v>4.1327000000000003E-2</c:v>
                </c:pt>
                <c:pt idx="171716">
                  <c:v>4.1327000000000003E-2</c:v>
                </c:pt>
                <c:pt idx="171717">
                  <c:v>4.1326000000000002E-2</c:v>
                </c:pt>
                <c:pt idx="171718">
                  <c:v>4.1326000000000002E-2</c:v>
                </c:pt>
                <c:pt idx="171719">
                  <c:v>4.1325000000000001E-2</c:v>
                </c:pt>
                <c:pt idx="171720">
                  <c:v>4.1325000000000001E-2</c:v>
                </c:pt>
                <c:pt idx="171721">
                  <c:v>4.1324E-2</c:v>
                </c:pt>
                <c:pt idx="171722">
                  <c:v>4.1324E-2</c:v>
                </c:pt>
                <c:pt idx="171723">
                  <c:v>4.1322999999999999E-2</c:v>
                </c:pt>
                <c:pt idx="171724">
                  <c:v>4.1322999999999999E-2</c:v>
                </c:pt>
                <c:pt idx="171725">
                  <c:v>4.1321999999999998E-2</c:v>
                </c:pt>
                <c:pt idx="171726">
                  <c:v>4.1320999999999997E-2</c:v>
                </c:pt>
                <c:pt idx="171727">
                  <c:v>4.1320000000000003E-2</c:v>
                </c:pt>
                <c:pt idx="171728">
                  <c:v>4.1320000000000003E-2</c:v>
                </c:pt>
                <c:pt idx="171729">
                  <c:v>4.1319000000000002E-2</c:v>
                </c:pt>
                <c:pt idx="171730">
                  <c:v>4.1318000000000001E-2</c:v>
                </c:pt>
                <c:pt idx="171731">
                  <c:v>4.1317E-2</c:v>
                </c:pt>
                <c:pt idx="171732">
                  <c:v>4.1315999999999999E-2</c:v>
                </c:pt>
                <c:pt idx="171733">
                  <c:v>4.1314999999999998E-2</c:v>
                </c:pt>
                <c:pt idx="171734">
                  <c:v>4.1313999999999997E-2</c:v>
                </c:pt>
                <c:pt idx="171735">
                  <c:v>4.1313000000000002E-2</c:v>
                </c:pt>
                <c:pt idx="171736">
                  <c:v>4.1311E-2</c:v>
                </c:pt>
                <c:pt idx="171737">
                  <c:v>4.1309999999999999E-2</c:v>
                </c:pt>
                <c:pt idx="171738">
                  <c:v>4.1308999999999998E-2</c:v>
                </c:pt>
                <c:pt idx="171739">
                  <c:v>4.1307999999999997E-2</c:v>
                </c:pt>
                <c:pt idx="171740">
                  <c:v>4.1307000000000003E-2</c:v>
                </c:pt>
                <c:pt idx="171741">
                  <c:v>4.1305000000000001E-2</c:v>
                </c:pt>
                <c:pt idx="171742">
                  <c:v>4.1304E-2</c:v>
                </c:pt>
                <c:pt idx="171743">
                  <c:v>4.1302999999999999E-2</c:v>
                </c:pt>
                <c:pt idx="171744">
                  <c:v>4.1300999999999997E-2</c:v>
                </c:pt>
                <c:pt idx="171745">
                  <c:v>4.1300000000000003E-2</c:v>
                </c:pt>
                <c:pt idx="171746">
                  <c:v>4.1299000000000002E-2</c:v>
                </c:pt>
                <c:pt idx="171747">
                  <c:v>4.1298000000000001E-2</c:v>
                </c:pt>
                <c:pt idx="171748">
                  <c:v>4.1295999999999999E-2</c:v>
                </c:pt>
                <c:pt idx="171749">
                  <c:v>4.1294999999999998E-2</c:v>
                </c:pt>
                <c:pt idx="171750">
                  <c:v>4.1293999999999997E-2</c:v>
                </c:pt>
                <c:pt idx="171751">
                  <c:v>4.1293000000000003E-2</c:v>
                </c:pt>
                <c:pt idx="171752">
                  <c:v>4.1291000000000001E-2</c:v>
                </c:pt>
                <c:pt idx="171753">
                  <c:v>4.129E-2</c:v>
                </c:pt>
                <c:pt idx="171754">
                  <c:v>4.1288999999999999E-2</c:v>
                </c:pt>
                <c:pt idx="171755">
                  <c:v>4.1286999999999997E-2</c:v>
                </c:pt>
                <c:pt idx="171756">
                  <c:v>4.1286000000000003E-2</c:v>
                </c:pt>
                <c:pt idx="171757">
                  <c:v>4.1285000000000002E-2</c:v>
                </c:pt>
                <c:pt idx="171758">
                  <c:v>4.1284000000000001E-2</c:v>
                </c:pt>
                <c:pt idx="171759">
                  <c:v>4.1283E-2</c:v>
                </c:pt>
                <c:pt idx="171760">
                  <c:v>4.1281999999999999E-2</c:v>
                </c:pt>
                <c:pt idx="171761">
                  <c:v>4.1280999999999998E-2</c:v>
                </c:pt>
                <c:pt idx="171762">
                  <c:v>4.1279999999999997E-2</c:v>
                </c:pt>
                <c:pt idx="171763">
                  <c:v>4.1278000000000002E-2</c:v>
                </c:pt>
                <c:pt idx="171764">
                  <c:v>4.1277000000000001E-2</c:v>
                </c:pt>
                <c:pt idx="171765">
                  <c:v>4.1276E-2</c:v>
                </c:pt>
                <c:pt idx="171766">
                  <c:v>4.1274999999999999E-2</c:v>
                </c:pt>
                <c:pt idx="171767">
                  <c:v>4.1273999999999998E-2</c:v>
                </c:pt>
                <c:pt idx="171768">
                  <c:v>4.1273999999999998E-2</c:v>
                </c:pt>
                <c:pt idx="171769">
                  <c:v>4.1272999999999997E-2</c:v>
                </c:pt>
                <c:pt idx="171770">
                  <c:v>4.1272000000000003E-2</c:v>
                </c:pt>
                <c:pt idx="171771">
                  <c:v>4.1271000000000002E-2</c:v>
                </c:pt>
                <c:pt idx="171772">
                  <c:v>4.1271000000000002E-2</c:v>
                </c:pt>
                <c:pt idx="171773">
                  <c:v>4.1270000000000001E-2</c:v>
                </c:pt>
                <c:pt idx="171774">
                  <c:v>4.1269E-2</c:v>
                </c:pt>
                <c:pt idx="171775">
                  <c:v>4.1269E-2</c:v>
                </c:pt>
                <c:pt idx="171776">
                  <c:v>4.1267999999999999E-2</c:v>
                </c:pt>
                <c:pt idx="171777">
                  <c:v>4.1266999999999998E-2</c:v>
                </c:pt>
                <c:pt idx="171778">
                  <c:v>4.1266999999999998E-2</c:v>
                </c:pt>
                <c:pt idx="171779">
                  <c:v>4.1265999999999997E-2</c:v>
                </c:pt>
                <c:pt idx="171780">
                  <c:v>4.1265999999999997E-2</c:v>
                </c:pt>
                <c:pt idx="171781">
                  <c:v>4.1265999999999997E-2</c:v>
                </c:pt>
                <c:pt idx="171782">
                  <c:v>4.1265000000000003E-2</c:v>
                </c:pt>
                <c:pt idx="171783">
                  <c:v>4.1265000000000003E-2</c:v>
                </c:pt>
                <c:pt idx="171784">
                  <c:v>4.1265000000000003E-2</c:v>
                </c:pt>
                <c:pt idx="171785">
                  <c:v>4.1264000000000002E-2</c:v>
                </c:pt>
                <c:pt idx="171786">
                  <c:v>4.1264000000000002E-2</c:v>
                </c:pt>
                <c:pt idx="171787">
                  <c:v>4.1264000000000002E-2</c:v>
                </c:pt>
                <c:pt idx="171788">
                  <c:v>4.1263000000000001E-2</c:v>
                </c:pt>
                <c:pt idx="171789">
                  <c:v>4.1263000000000001E-2</c:v>
                </c:pt>
                <c:pt idx="171790">
                  <c:v>4.1263000000000001E-2</c:v>
                </c:pt>
                <c:pt idx="171791">
                  <c:v>4.1263000000000001E-2</c:v>
                </c:pt>
                <c:pt idx="171792">
                  <c:v>4.1263000000000001E-2</c:v>
                </c:pt>
                <c:pt idx="171793">
                  <c:v>4.1263000000000001E-2</c:v>
                </c:pt>
                <c:pt idx="171794">
                  <c:v>4.1263000000000001E-2</c:v>
                </c:pt>
                <c:pt idx="171795">
                  <c:v>4.1263000000000001E-2</c:v>
                </c:pt>
                <c:pt idx="171796">
                  <c:v>4.1263000000000001E-2</c:v>
                </c:pt>
                <c:pt idx="171797">
                  <c:v>4.1263000000000001E-2</c:v>
                </c:pt>
                <c:pt idx="171798">
                  <c:v>4.1262E-2</c:v>
                </c:pt>
                <c:pt idx="171799">
                  <c:v>4.1262E-2</c:v>
                </c:pt>
                <c:pt idx="171800">
                  <c:v>4.1262E-2</c:v>
                </c:pt>
                <c:pt idx="171801">
                  <c:v>4.1262E-2</c:v>
                </c:pt>
                <c:pt idx="171802">
                  <c:v>4.1262E-2</c:v>
                </c:pt>
                <c:pt idx="171803">
                  <c:v>4.1263000000000001E-2</c:v>
                </c:pt>
                <c:pt idx="171804">
                  <c:v>4.1263000000000001E-2</c:v>
                </c:pt>
                <c:pt idx="171805">
                  <c:v>4.1263000000000001E-2</c:v>
                </c:pt>
                <c:pt idx="171806">
                  <c:v>4.1263000000000001E-2</c:v>
                </c:pt>
                <c:pt idx="171807">
                  <c:v>4.1263000000000001E-2</c:v>
                </c:pt>
                <c:pt idx="171808">
                  <c:v>4.1263000000000001E-2</c:v>
                </c:pt>
                <c:pt idx="171809">
                  <c:v>4.1264000000000002E-2</c:v>
                </c:pt>
                <c:pt idx="171810">
                  <c:v>4.1264000000000002E-2</c:v>
                </c:pt>
                <c:pt idx="171811">
                  <c:v>4.1264000000000002E-2</c:v>
                </c:pt>
                <c:pt idx="171812">
                  <c:v>4.1264000000000002E-2</c:v>
                </c:pt>
                <c:pt idx="171813">
                  <c:v>4.1264000000000002E-2</c:v>
                </c:pt>
                <c:pt idx="171814">
                  <c:v>4.1264000000000002E-2</c:v>
                </c:pt>
                <c:pt idx="171815">
                  <c:v>4.1265000000000003E-2</c:v>
                </c:pt>
                <c:pt idx="171816">
                  <c:v>4.1265000000000003E-2</c:v>
                </c:pt>
                <c:pt idx="171817">
                  <c:v>4.1265000000000003E-2</c:v>
                </c:pt>
                <c:pt idx="171818">
                  <c:v>4.1265999999999997E-2</c:v>
                </c:pt>
                <c:pt idx="171819">
                  <c:v>4.1265999999999997E-2</c:v>
                </c:pt>
                <c:pt idx="171820">
                  <c:v>4.1265999999999997E-2</c:v>
                </c:pt>
                <c:pt idx="171821">
                  <c:v>4.1265999999999997E-2</c:v>
                </c:pt>
                <c:pt idx="171822">
                  <c:v>4.1266999999999998E-2</c:v>
                </c:pt>
                <c:pt idx="171823">
                  <c:v>4.1266999999999998E-2</c:v>
                </c:pt>
                <c:pt idx="171824">
                  <c:v>4.1266999999999998E-2</c:v>
                </c:pt>
                <c:pt idx="171825">
                  <c:v>4.1266999999999998E-2</c:v>
                </c:pt>
                <c:pt idx="171826">
                  <c:v>4.1267999999999999E-2</c:v>
                </c:pt>
                <c:pt idx="171827">
                  <c:v>4.1267999999999999E-2</c:v>
                </c:pt>
                <c:pt idx="171828">
                  <c:v>4.1267999999999999E-2</c:v>
                </c:pt>
                <c:pt idx="171829">
                  <c:v>4.1269E-2</c:v>
                </c:pt>
                <c:pt idx="171830">
                  <c:v>4.1269E-2</c:v>
                </c:pt>
                <c:pt idx="171831">
                  <c:v>4.1269E-2</c:v>
                </c:pt>
                <c:pt idx="171832">
                  <c:v>4.1270000000000001E-2</c:v>
                </c:pt>
                <c:pt idx="171833">
                  <c:v>4.1270000000000001E-2</c:v>
                </c:pt>
                <c:pt idx="171834">
                  <c:v>4.1270000000000001E-2</c:v>
                </c:pt>
                <c:pt idx="171835">
                  <c:v>4.1270000000000001E-2</c:v>
                </c:pt>
                <c:pt idx="171836">
                  <c:v>4.1270000000000001E-2</c:v>
                </c:pt>
                <c:pt idx="171837">
                  <c:v>4.1271000000000002E-2</c:v>
                </c:pt>
                <c:pt idx="171838">
                  <c:v>4.1271000000000002E-2</c:v>
                </c:pt>
                <c:pt idx="171839">
                  <c:v>4.1271000000000002E-2</c:v>
                </c:pt>
                <c:pt idx="171840">
                  <c:v>4.1271000000000002E-2</c:v>
                </c:pt>
                <c:pt idx="171841">
                  <c:v>4.1272000000000003E-2</c:v>
                </c:pt>
                <c:pt idx="171842">
                  <c:v>4.1272000000000003E-2</c:v>
                </c:pt>
                <c:pt idx="171843">
                  <c:v>4.1272000000000003E-2</c:v>
                </c:pt>
                <c:pt idx="171844">
                  <c:v>4.1272000000000003E-2</c:v>
                </c:pt>
                <c:pt idx="171845">
                  <c:v>4.1272999999999997E-2</c:v>
                </c:pt>
                <c:pt idx="171846">
                  <c:v>4.1272999999999997E-2</c:v>
                </c:pt>
                <c:pt idx="171847">
                  <c:v>4.1272999999999997E-2</c:v>
                </c:pt>
                <c:pt idx="171848">
                  <c:v>4.1272999999999997E-2</c:v>
                </c:pt>
                <c:pt idx="171849">
                  <c:v>4.1272999999999997E-2</c:v>
                </c:pt>
                <c:pt idx="171850">
                  <c:v>4.1272999999999997E-2</c:v>
                </c:pt>
                <c:pt idx="171851">
                  <c:v>4.1273999999999998E-2</c:v>
                </c:pt>
                <c:pt idx="171852">
                  <c:v>4.1273999999999998E-2</c:v>
                </c:pt>
                <c:pt idx="171853">
                  <c:v>4.1273999999999998E-2</c:v>
                </c:pt>
                <c:pt idx="171854">
                  <c:v>4.1273999999999998E-2</c:v>
                </c:pt>
                <c:pt idx="171855">
                  <c:v>4.1274999999999999E-2</c:v>
                </c:pt>
                <c:pt idx="171856">
                  <c:v>4.1274999999999999E-2</c:v>
                </c:pt>
                <c:pt idx="171857">
                  <c:v>4.1274999999999999E-2</c:v>
                </c:pt>
                <c:pt idx="171858">
                  <c:v>4.1274999999999999E-2</c:v>
                </c:pt>
                <c:pt idx="171859">
                  <c:v>4.1274999999999999E-2</c:v>
                </c:pt>
                <c:pt idx="171860">
                  <c:v>4.1276E-2</c:v>
                </c:pt>
                <c:pt idx="171861">
                  <c:v>4.1276E-2</c:v>
                </c:pt>
                <c:pt idx="171862">
                  <c:v>4.1276E-2</c:v>
                </c:pt>
                <c:pt idx="171863">
                  <c:v>4.1276E-2</c:v>
                </c:pt>
                <c:pt idx="171864">
                  <c:v>4.1277000000000001E-2</c:v>
                </c:pt>
                <c:pt idx="171865">
                  <c:v>4.1277000000000001E-2</c:v>
                </c:pt>
                <c:pt idx="171866">
                  <c:v>4.1277000000000001E-2</c:v>
                </c:pt>
                <c:pt idx="171867">
                  <c:v>4.1277000000000001E-2</c:v>
                </c:pt>
                <c:pt idx="171868">
                  <c:v>4.1278000000000002E-2</c:v>
                </c:pt>
                <c:pt idx="171869">
                  <c:v>4.1278000000000002E-2</c:v>
                </c:pt>
                <c:pt idx="171870">
                  <c:v>4.1278000000000002E-2</c:v>
                </c:pt>
                <c:pt idx="171871">
                  <c:v>4.1278000000000002E-2</c:v>
                </c:pt>
                <c:pt idx="171872">
                  <c:v>4.1278000000000002E-2</c:v>
                </c:pt>
                <c:pt idx="171873">
                  <c:v>4.1278000000000002E-2</c:v>
                </c:pt>
                <c:pt idx="171874">
                  <c:v>4.1279000000000003E-2</c:v>
                </c:pt>
                <c:pt idx="171875">
                  <c:v>4.1279000000000003E-2</c:v>
                </c:pt>
                <c:pt idx="171876">
                  <c:v>4.1279000000000003E-2</c:v>
                </c:pt>
                <c:pt idx="171877">
                  <c:v>4.1279000000000003E-2</c:v>
                </c:pt>
                <c:pt idx="171878">
                  <c:v>4.1279000000000003E-2</c:v>
                </c:pt>
                <c:pt idx="171879">
                  <c:v>4.1279000000000003E-2</c:v>
                </c:pt>
                <c:pt idx="171880">
                  <c:v>4.1279000000000003E-2</c:v>
                </c:pt>
                <c:pt idx="171881">
                  <c:v>4.1279000000000003E-2</c:v>
                </c:pt>
                <c:pt idx="171882">
                  <c:v>4.1279000000000003E-2</c:v>
                </c:pt>
                <c:pt idx="171883">
                  <c:v>4.1279000000000003E-2</c:v>
                </c:pt>
                <c:pt idx="171884">
                  <c:v>4.1279000000000003E-2</c:v>
                </c:pt>
                <c:pt idx="171885">
                  <c:v>4.1279999999999997E-2</c:v>
                </c:pt>
                <c:pt idx="171886">
                  <c:v>4.1279999999999997E-2</c:v>
                </c:pt>
                <c:pt idx="171887">
                  <c:v>4.1279999999999997E-2</c:v>
                </c:pt>
                <c:pt idx="171888">
                  <c:v>4.1279999999999997E-2</c:v>
                </c:pt>
                <c:pt idx="171889">
                  <c:v>4.1279999999999997E-2</c:v>
                </c:pt>
                <c:pt idx="171890">
                  <c:v>4.1279999999999997E-2</c:v>
                </c:pt>
                <c:pt idx="171891">
                  <c:v>4.1279999999999997E-2</c:v>
                </c:pt>
                <c:pt idx="171892">
                  <c:v>4.1279999999999997E-2</c:v>
                </c:pt>
                <c:pt idx="171893">
                  <c:v>4.1279999999999997E-2</c:v>
                </c:pt>
                <c:pt idx="171894">
                  <c:v>4.1279000000000003E-2</c:v>
                </c:pt>
                <c:pt idx="171895">
                  <c:v>4.1279000000000003E-2</c:v>
                </c:pt>
                <c:pt idx="171896">
                  <c:v>4.1279000000000003E-2</c:v>
                </c:pt>
                <c:pt idx="171897">
                  <c:v>4.1279000000000003E-2</c:v>
                </c:pt>
                <c:pt idx="171898">
                  <c:v>4.1279000000000003E-2</c:v>
                </c:pt>
                <c:pt idx="171899">
                  <c:v>4.1279000000000003E-2</c:v>
                </c:pt>
                <c:pt idx="171900">
                  <c:v>4.1279000000000003E-2</c:v>
                </c:pt>
                <c:pt idx="171901">
                  <c:v>4.1279000000000003E-2</c:v>
                </c:pt>
                <c:pt idx="171902">
                  <c:v>4.1279000000000003E-2</c:v>
                </c:pt>
                <c:pt idx="171903">
                  <c:v>4.1279000000000003E-2</c:v>
                </c:pt>
                <c:pt idx="171904">
                  <c:v>4.1279000000000003E-2</c:v>
                </c:pt>
                <c:pt idx="171905">
                  <c:v>4.1279000000000003E-2</c:v>
                </c:pt>
                <c:pt idx="171906">
                  <c:v>4.1279000000000003E-2</c:v>
                </c:pt>
                <c:pt idx="171907">
                  <c:v>4.1279000000000003E-2</c:v>
                </c:pt>
                <c:pt idx="171908">
                  <c:v>4.1279000000000003E-2</c:v>
                </c:pt>
                <c:pt idx="171909">
                  <c:v>4.1279000000000003E-2</c:v>
                </c:pt>
                <c:pt idx="171910">
                  <c:v>4.1279000000000003E-2</c:v>
                </c:pt>
                <c:pt idx="171911">
                  <c:v>4.1279000000000003E-2</c:v>
                </c:pt>
                <c:pt idx="171912">
                  <c:v>4.1279000000000003E-2</c:v>
                </c:pt>
                <c:pt idx="171913">
                  <c:v>4.1279000000000003E-2</c:v>
                </c:pt>
                <c:pt idx="171914">
                  <c:v>4.1279000000000003E-2</c:v>
                </c:pt>
                <c:pt idx="171915">
                  <c:v>4.1279000000000003E-2</c:v>
                </c:pt>
                <c:pt idx="171916">
                  <c:v>4.1279000000000003E-2</c:v>
                </c:pt>
                <c:pt idx="171917">
                  <c:v>4.1279000000000003E-2</c:v>
                </c:pt>
                <c:pt idx="171918">
                  <c:v>4.1279000000000003E-2</c:v>
                </c:pt>
                <c:pt idx="171919">
                  <c:v>4.1279000000000003E-2</c:v>
                </c:pt>
                <c:pt idx="171920">
                  <c:v>4.1279000000000003E-2</c:v>
                </c:pt>
                <c:pt idx="171921">
                  <c:v>4.1279000000000003E-2</c:v>
                </c:pt>
                <c:pt idx="171922">
                  <c:v>4.1279000000000003E-2</c:v>
                </c:pt>
                <c:pt idx="171923">
                  <c:v>4.1279000000000003E-2</c:v>
                </c:pt>
                <c:pt idx="171924">
                  <c:v>4.1279000000000003E-2</c:v>
                </c:pt>
                <c:pt idx="171925">
                  <c:v>4.1279999999999997E-2</c:v>
                </c:pt>
                <c:pt idx="171926">
                  <c:v>4.1279999999999997E-2</c:v>
                </c:pt>
                <c:pt idx="171927">
                  <c:v>4.1279999999999997E-2</c:v>
                </c:pt>
                <c:pt idx="171928">
                  <c:v>4.1279999999999997E-2</c:v>
                </c:pt>
                <c:pt idx="171929">
                  <c:v>4.1279999999999997E-2</c:v>
                </c:pt>
                <c:pt idx="171930">
                  <c:v>4.1279999999999997E-2</c:v>
                </c:pt>
                <c:pt idx="171931">
                  <c:v>4.1279999999999997E-2</c:v>
                </c:pt>
                <c:pt idx="171932">
                  <c:v>4.1279999999999997E-2</c:v>
                </c:pt>
                <c:pt idx="171933">
                  <c:v>4.1279999999999997E-2</c:v>
                </c:pt>
                <c:pt idx="171934">
                  <c:v>4.1280999999999998E-2</c:v>
                </c:pt>
                <c:pt idx="171935">
                  <c:v>4.1280999999999998E-2</c:v>
                </c:pt>
                <c:pt idx="171936">
                  <c:v>4.1280999999999998E-2</c:v>
                </c:pt>
                <c:pt idx="171937">
                  <c:v>4.1281999999999999E-2</c:v>
                </c:pt>
                <c:pt idx="171938">
                  <c:v>4.1281999999999999E-2</c:v>
                </c:pt>
                <c:pt idx="171939">
                  <c:v>4.1281999999999999E-2</c:v>
                </c:pt>
                <c:pt idx="171940">
                  <c:v>4.1281999999999999E-2</c:v>
                </c:pt>
                <c:pt idx="171941">
                  <c:v>4.1281999999999999E-2</c:v>
                </c:pt>
                <c:pt idx="171942">
                  <c:v>4.1283E-2</c:v>
                </c:pt>
                <c:pt idx="171943">
                  <c:v>4.1283E-2</c:v>
                </c:pt>
                <c:pt idx="171944">
                  <c:v>4.1283E-2</c:v>
                </c:pt>
                <c:pt idx="171945">
                  <c:v>4.1284000000000001E-2</c:v>
                </c:pt>
                <c:pt idx="171946">
                  <c:v>4.1284000000000001E-2</c:v>
                </c:pt>
                <c:pt idx="171947">
                  <c:v>4.1285000000000002E-2</c:v>
                </c:pt>
                <c:pt idx="171948">
                  <c:v>4.1285000000000002E-2</c:v>
                </c:pt>
                <c:pt idx="171949">
                  <c:v>4.1285000000000002E-2</c:v>
                </c:pt>
                <c:pt idx="171950">
                  <c:v>4.1286000000000003E-2</c:v>
                </c:pt>
                <c:pt idx="171951">
                  <c:v>4.1286000000000003E-2</c:v>
                </c:pt>
                <c:pt idx="171952">
                  <c:v>4.1286999999999997E-2</c:v>
                </c:pt>
                <c:pt idx="171953">
                  <c:v>4.1286999999999997E-2</c:v>
                </c:pt>
                <c:pt idx="171954">
                  <c:v>4.1286999999999997E-2</c:v>
                </c:pt>
                <c:pt idx="171955">
                  <c:v>4.1287999999999998E-2</c:v>
                </c:pt>
                <c:pt idx="171956">
                  <c:v>4.1288999999999999E-2</c:v>
                </c:pt>
                <c:pt idx="171957">
                  <c:v>4.1288999999999999E-2</c:v>
                </c:pt>
                <c:pt idx="171958">
                  <c:v>4.129E-2</c:v>
                </c:pt>
                <c:pt idx="171959">
                  <c:v>4.1291000000000001E-2</c:v>
                </c:pt>
                <c:pt idx="171960">
                  <c:v>4.1291000000000001E-2</c:v>
                </c:pt>
                <c:pt idx="171961">
                  <c:v>4.1292000000000002E-2</c:v>
                </c:pt>
                <c:pt idx="171962">
                  <c:v>4.1293000000000003E-2</c:v>
                </c:pt>
                <c:pt idx="171963">
                  <c:v>4.1293000000000003E-2</c:v>
                </c:pt>
                <c:pt idx="171964">
                  <c:v>4.1293999999999997E-2</c:v>
                </c:pt>
                <c:pt idx="171965">
                  <c:v>4.1293999999999997E-2</c:v>
                </c:pt>
                <c:pt idx="171966">
                  <c:v>4.1294999999999998E-2</c:v>
                </c:pt>
                <c:pt idx="171967">
                  <c:v>4.1295999999999999E-2</c:v>
                </c:pt>
                <c:pt idx="171968">
                  <c:v>4.1297E-2</c:v>
                </c:pt>
                <c:pt idx="171969">
                  <c:v>4.1297E-2</c:v>
                </c:pt>
                <c:pt idx="171970">
                  <c:v>4.1298000000000001E-2</c:v>
                </c:pt>
                <c:pt idx="171971">
                  <c:v>4.1299000000000002E-2</c:v>
                </c:pt>
                <c:pt idx="171972">
                  <c:v>4.1300000000000003E-2</c:v>
                </c:pt>
                <c:pt idx="171973">
                  <c:v>4.1300999999999997E-2</c:v>
                </c:pt>
                <c:pt idx="171974">
                  <c:v>4.1300999999999997E-2</c:v>
                </c:pt>
                <c:pt idx="171975">
                  <c:v>4.1301999999999998E-2</c:v>
                </c:pt>
                <c:pt idx="171976">
                  <c:v>4.1302999999999999E-2</c:v>
                </c:pt>
                <c:pt idx="171977">
                  <c:v>4.1302999999999999E-2</c:v>
                </c:pt>
                <c:pt idx="171978">
                  <c:v>4.1304E-2</c:v>
                </c:pt>
                <c:pt idx="171979">
                  <c:v>4.1305000000000001E-2</c:v>
                </c:pt>
                <c:pt idx="171980">
                  <c:v>4.1306000000000002E-2</c:v>
                </c:pt>
                <c:pt idx="171981">
                  <c:v>4.1307000000000003E-2</c:v>
                </c:pt>
                <c:pt idx="171982">
                  <c:v>4.1307000000000003E-2</c:v>
                </c:pt>
                <c:pt idx="171983">
                  <c:v>4.1307999999999997E-2</c:v>
                </c:pt>
                <c:pt idx="171984">
                  <c:v>4.1308999999999998E-2</c:v>
                </c:pt>
                <c:pt idx="171985">
                  <c:v>4.1309999999999999E-2</c:v>
                </c:pt>
                <c:pt idx="171986">
                  <c:v>4.1309999999999999E-2</c:v>
                </c:pt>
                <c:pt idx="171987">
                  <c:v>4.1311E-2</c:v>
                </c:pt>
                <c:pt idx="171988">
                  <c:v>4.1312000000000001E-2</c:v>
                </c:pt>
                <c:pt idx="171989">
                  <c:v>4.1312000000000001E-2</c:v>
                </c:pt>
                <c:pt idx="171990">
                  <c:v>4.1313000000000002E-2</c:v>
                </c:pt>
                <c:pt idx="171991">
                  <c:v>4.1313000000000002E-2</c:v>
                </c:pt>
                <c:pt idx="171992">
                  <c:v>4.1313999999999997E-2</c:v>
                </c:pt>
                <c:pt idx="171993">
                  <c:v>4.1314999999999998E-2</c:v>
                </c:pt>
                <c:pt idx="171994">
                  <c:v>4.1314999999999998E-2</c:v>
                </c:pt>
                <c:pt idx="171995">
                  <c:v>4.1315999999999999E-2</c:v>
                </c:pt>
                <c:pt idx="171996">
                  <c:v>4.1315999999999999E-2</c:v>
                </c:pt>
                <c:pt idx="171997">
                  <c:v>4.1317E-2</c:v>
                </c:pt>
                <c:pt idx="171998">
                  <c:v>4.1317E-2</c:v>
                </c:pt>
                <c:pt idx="171999">
                  <c:v>4.1317E-2</c:v>
                </c:pt>
                <c:pt idx="172000">
                  <c:v>4.1318000000000001E-2</c:v>
                </c:pt>
                <c:pt idx="172001">
                  <c:v>4.1318000000000001E-2</c:v>
                </c:pt>
                <c:pt idx="172002">
                  <c:v>4.1318000000000001E-2</c:v>
                </c:pt>
                <c:pt idx="172003">
                  <c:v>4.1318000000000001E-2</c:v>
                </c:pt>
                <c:pt idx="172004">
                  <c:v>4.1318000000000001E-2</c:v>
                </c:pt>
                <c:pt idx="172005">
                  <c:v>4.1319000000000002E-2</c:v>
                </c:pt>
                <c:pt idx="172006">
                  <c:v>4.1319000000000002E-2</c:v>
                </c:pt>
                <c:pt idx="172007">
                  <c:v>4.1319000000000002E-2</c:v>
                </c:pt>
                <c:pt idx="172008">
                  <c:v>4.1319000000000002E-2</c:v>
                </c:pt>
                <c:pt idx="172009">
                  <c:v>4.1319000000000002E-2</c:v>
                </c:pt>
                <c:pt idx="172010">
                  <c:v>4.1318000000000001E-2</c:v>
                </c:pt>
                <c:pt idx="172011">
                  <c:v>4.1318000000000001E-2</c:v>
                </c:pt>
                <c:pt idx="172012">
                  <c:v>4.1318000000000001E-2</c:v>
                </c:pt>
                <c:pt idx="172013">
                  <c:v>4.1317E-2</c:v>
                </c:pt>
                <c:pt idx="172014">
                  <c:v>4.1317E-2</c:v>
                </c:pt>
                <c:pt idx="172015">
                  <c:v>4.1315999999999999E-2</c:v>
                </c:pt>
                <c:pt idx="172016">
                  <c:v>4.1315999999999999E-2</c:v>
                </c:pt>
                <c:pt idx="172017">
                  <c:v>4.1314999999999998E-2</c:v>
                </c:pt>
                <c:pt idx="172018">
                  <c:v>4.1314999999999998E-2</c:v>
                </c:pt>
                <c:pt idx="172019">
                  <c:v>4.1313999999999997E-2</c:v>
                </c:pt>
                <c:pt idx="172020">
                  <c:v>4.1313000000000002E-2</c:v>
                </c:pt>
                <c:pt idx="172021">
                  <c:v>4.1313000000000002E-2</c:v>
                </c:pt>
                <c:pt idx="172022">
                  <c:v>4.1312000000000001E-2</c:v>
                </c:pt>
                <c:pt idx="172023">
                  <c:v>4.1311E-2</c:v>
                </c:pt>
                <c:pt idx="172024">
                  <c:v>4.1309999999999999E-2</c:v>
                </c:pt>
                <c:pt idx="172025">
                  <c:v>4.1307999999999997E-2</c:v>
                </c:pt>
                <c:pt idx="172026">
                  <c:v>4.1307000000000003E-2</c:v>
                </c:pt>
                <c:pt idx="172027">
                  <c:v>4.1306000000000002E-2</c:v>
                </c:pt>
                <c:pt idx="172028">
                  <c:v>4.1305000000000001E-2</c:v>
                </c:pt>
                <c:pt idx="172029">
                  <c:v>4.1304E-2</c:v>
                </c:pt>
                <c:pt idx="172030">
                  <c:v>4.1302999999999999E-2</c:v>
                </c:pt>
                <c:pt idx="172031">
                  <c:v>4.1301999999999998E-2</c:v>
                </c:pt>
                <c:pt idx="172032">
                  <c:v>4.1300000000000003E-2</c:v>
                </c:pt>
                <c:pt idx="172033">
                  <c:v>4.1299000000000002E-2</c:v>
                </c:pt>
                <c:pt idx="172034">
                  <c:v>4.1297E-2</c:v>
                </c:pt>
                <c:pt idx="172035">
                  <c:v>4.1295999999999999E-2</c:v>
                </c:pt>
                <c:pt idx="172036">
                  <c:v>4.1293999999999997E-2</c:v>
                </c:pt>
                <c:pt idx="172037">
                  <c:v>4.1293000000000003E-2</c:v>
                </c:pt>
                <c:pt idx="172038">
                  <c:v>4.1292000000000002E-2</c:v>
                </c:pt>
                <c:pt idx="172039">
                  <c:v>4.129E-2</c:v>
                </c:pt>
                <c:pt idx="172040">
                  <c:v>4.1288999999999999E-2</c:v>
                </c:pt>
                <c:pt idx="172041">
                  <c:v>4.1287999999999998E-2</c:v>
                </c:pt>
                <c:pt idx="172042">
                  <c:v>4.1286000000000003E-2</c:v>
                </c:pt>
                <c:pt idx="172043">
                  <c:v>4.1285000000000002E-2</c:v>
                </c:pt>
                <c:pt idx="172044">
                  <c:v>4.1284000000000001E-2</c:v>
                </c:pt>
                <c:pt idx="172045">
                  <c:v>4.1281999999999999E-2</c:v>
                </c:pt>
                <c:pt idx="172046">
                  <c:v>4.1280999999999998E-2</c:v>
                </c:pt>
                <c:pt idx="172047">
                  <c:v>4.1279999999999997E-2</c:v>
                </c:pt>
                <c:pt idx="172048">
                  <c:v>4.1279000000000003E-2</c:v>
                </c:pt>
                <c:pt idx="172049">
                  <c:v>4.1278000000000002E-2</c:v>
                </c:pt>
                <c:pt idx="172050">
                  <c:v>4.1277000000000001E-2</c:v>
                </c:pt>
                <c:pt idx="172051">
                  <c:v>4.1276E-2</c:v>
                </c:pt>
                <c:pt idx="172052">
                  <c:v>4.1274999999999999E-2</c:v>
                </c:pt>
                <c:pt idx="172053">
                  <c:v>4.1273999999999998E-2</c:v>
                </c:pt>
                <c:pt idx="172054">
                  <c:v>4.1273999999999998E-2</c:v>
                </c:pt>
                <c:pt idx="172055">
                  <c:v>4.1272999999999997E-2</c:v>
                </c:pt>
                <c:pt idx="172056">
                  <c:v>4.1272999999999997E-2</c:v>
                </c:pt>
                <c:pt idx="172057">
                  <c:v>4.1272000000000003E-2</c:v>
                </c:pt>
                <c:pt idx="172058">
                  <c:v>4.1271000000000002E-2</c:v>
                </c:pt>
                <c:pt idx="172059">
                  <c:v>4.1271000000000002E-2</c:v>
                </c:pt>
                <c:pt idx="172060">
                  <c:v>4.1271000000000002E-2</c:v>
                </c:pt>
                <c:pt idx="172061">
                  <c:v>4.1270000000000001E-2</c:v>
                </c:pt>
                <c:pt idx="172062">
                  <c:v>4.1270000000000001E-2</c:v>
                </c:pt>
                <c:pt idx="172063">
                  <c:v>4.1270000000000001E-2</c:v>
                </c:pt>
                <c:pt idx="172064">
                  <c:v>4.1270000000000001E-2</c:v>
                </c:pt>
                <c:pt idx="172065">
                  <c:v>4.1271000000000002E-2</c:v>
                </c:pt>
                <c:pt idx="172066">
                  <c:v>4.1271000000000002E-2</c:v>
                </c:pt>
                <c:pt idx="172067">
                  <c:v>4.1271000000000002E-2</c:v>
                </c:pt>
                <c:pt idx="172068">
                  <c:v>4.1271000000000002E-2</c:v>
                </c:pt>
                <c:pt idx="172069">
                  <c:v>4.1271000000000002E-2</c:v>
                </c:pt>
                <c:pt idx="172070">
                  <c:v>4.1272000000000003E-2</c:v>
                </c:pt>
                <c:pt idx="172071">
                  <c:v>4.1272000000000003E-2</c:v>
                </c:pt>
                <c:pt idx="172072">
                  <c:v>4.1272000000000003E-2</c:v>
                </c:pt>
                <c:pt idx="172073">
                  <c:v>4.1272999999999997E-2</c:v>
                </c:pt>
                <c:pt idx="172074">
                  <c:v>4.1272999999999997E-2</c:v>
                </c:pt>
                <c:pt idx="172075">
                  <c:v>4.1273999999999998E-2</c:v>
                </c:pt>
                <c:pt idx="172076">
                  <c:v>4.1273999999999998E-2</c:v>
                </c:pt>
                <c:pt idx="172077">
                  <c:v>4.1274999999999999E-2</c:v>
                </c:pt>
                <c:pt idx="172078">
                  <c:v>4.1276E-2</c:v>
                </c:pt>
                <c:pt idx="172079">
                  <c:v>4.1276E-2</c:v>
                </c:pt>
                <c:pt idx="172080">
                  <c:v>4.1277000000000001E-2</c:v>
                </c:pt>
                <c:pt idx="172081">
                  <c:v>4.1277000000000001E-2</c:v>
                </c:pt>
                <c:pt idx="172082">
                  <c:v>4.1278000000000002E-2</c:v>
                </c:pt>
                <c:pt idx="172083">
                  <c:v>4.1279000000000003E-2</c:v>
                </c:pt>
                <c:pt idx="172084">
                  <c:v>4.1279000000000003E-2</c:v>
                </c:pt>
                <c:pt idx="172085">
                  <c:v>4.1279999999999997E-2</c:v>
                </c:pt>
                <c:pt idx="172086">
                  <c:v>4.1279999999999997E-2</c:v>
                </c:pt>
                <c:pt idx="172087">
                  <c:v>4.1280999999999998E-2</c:v>
                </c:pt>
                <c:pt idx="172088">
                  <c:v>4.1281999999999999E-2</c:v>
                </c:pt>
                <c:pt idx="172089">
                  <c:v>4.1281999999999999E-2</c:v>
                </c:pt>
                <c:pt idx="172090">
                  <c:v>4.1283E-2</c:v>
                </c:pt>
                <c:pt idx="172091">
                  <c:v>4.1283E-2</c:v>
                </c:pt>
                <c:pt idx="172092">
                  <c:v>4.1283E-2</c:v>
                </c:pt>
                <c:pt idx="172093">
                  <c:v>4.1284000000000001E-2</c:v>
                </c:pt>
                <c:pt idx="172094">
                  <c:v>4.1284000000000001E-2</c:v>
                </c:pt>
                <c:pt idx="172095">
                  <c:v>4.1284000000000001E-2</c:v>
                </c:pt>
                <c:pt idx="172096">
                  <c:v>4.1284000000000001E-2</c:v>
                </c:pt>
                <c:pt idx="172097">
                  <c:v>4.1285000000000002E-2</c:v>
                </c:pt>
                <c:pt idx="172098">
                  <c:v>4.1285000000000002E-2</c:v>
                </c:pt>
                <c:pt idx="172099">
                  <c:v>4.1285000000000002E-2</c:v>
                </c:pt>
                <c:pt idx="172100">
                  <c:v>4.1285000000000002E-2</c:v>
                </c:pt>
                <c:pt idx="172101">
                  <c:v>4.1285000000000002E-2</c:v>
                </c:pt>
                <c:pt idx="172102">
                  <c:v>4.1285000000000002E-2</c:v>
                </c:pt>
                <c:pt idx="172103">
                  <c:v>4.1285000000000002E-2</c:v>
                </c:pt>
                <c:pt idx="172104">
                  <c:v>4.1285000000000002E-2</c:v>
                </c:pt>
                <c:pt idx="172105">
                  <c:v>4.1284000000000001E-2</c:v>
                </c:pt>
                <c:pt idx="172106">
                  <c:v>4.1284000000000001E-2</c:v>
                </c:pt>
                <c:pt idx="172107">
                  <c:v>4.1284000000000001E-2</c:v>
                </c:pt>
                <c:pt idx="172108">
                  <c:v>4.1283E-2</c:v>
                </c:pt>
                <c:pt idx="172109">
                  <c:v>4.1283E-2</c:v>
                </c:pt>
                <c:pt idx="172110">
                  <c:v>4.1281999999999999E-2</c:v>
                </c:pt>
                <c:pt idx="172111">
                  <c:v>4.1281999999999999E-2</c:v>
                </c:pt>
                <c:pt idx="172112">
                  <c:v>4.1280999999999998E-2</c:v>
                </c:pt>
                <c:pt idx="172113">
                  <c:v>4.1280999999999998E-2</c:v>
                </c:pt>
                <c:pt idx="172114">
                  <c:v>4.1279999999999997E-2</c:v>
                </c:pt>
                <c:pt idx="172115">
                  <c:v>4.1279000000000003E-2</c:v>
                </c:pt>
                <c:pt idx="172116">
                  <c:v>4.1278000000000002E-2</c:v>
                </c:pt>
                <c:pt idx="172117">
                  <c:v>4.1277000000000001E-2</c:v>
                </c:pt>
                <c:pt idx="172118">
                  <c:v>4.1277000000000001E-2</c:v>
                </c:pt>
                <c:pt idx="172119">
                  <c:v>4.1276E-2</c:v>
                </c:pt>
                <c:pt idx="172120">
                  <c:v>4.1274999999999999E-2</c:v>
                </c:pt>
                <c:pt idx="172121">
                  <c:v>4.1273999999999998E-2</c:v>
                </c:pt>
                <c:pt idx="172122">
                  <c:v>4.1272999999999997E-2</c:v>
                </c:pt>
                <c:pt idx="172123">
                  <c:v>4.1272000000000003E-2</c:v>
                </c:pt>
                <c:pt idx="172124">
                  <c:v>4.1271000000000002E-2</c:v>
                </c:pt>
                <c:pt idx="172125">
                  <c:v>4.1270000000000001E-2</c:v>
                </c:pt>
                <c:pt idx="172126">
                  <c:v>4.1269E-2</c:v>
                </c:pt>
                <c:pt idx="172127">
                  <c:v>4.1267999999999999E-2</c:v>
                </c:pt>
                <c:pt idx="172128">
                  <c:v>4.1266999999999998E-2</c:v>
                </c:pt>
                <c:pt idx="172129">
                  <c:v>4.1265999999999997E-2</c:v>
                </c:pt>
                <c:pt idx="172130">
                  <c:v>4.1265000000000003E-2</c:v>
                </c:pt>
                <c:pt idx="172131">
                  <c:v>4.1263000000000001E-2</c:v>
                </c:pt>
                <c:pt idx="172132">
                  <c:v>4.1262E-2</c:v>
                </c:pt>
                <c:pt idx="172133">
                  <c:v>4.1260999999999999E-2</c:v>
                </c:pt>
                <c:pt idx="172134">
                  <c:v>4.1259999999999998E-2</c:v>
                </c:pt>
                <c:pt idx="172135">
                  <c:v>4.1258999999999997E-2</c:v>
                </c:pt>
                <c:pt idx="172136">
                  <c:v>4.1258000000000003E-2</c:v>
                </c:pt>
                <c:pt idx="172137">
                  <c:v>4.1257000000000002E-2</c:v>
                </c:pt>
                <c:pt idx="172138">
                  <c:v>4.1256000000000001E-2</c:v>
                </c:pt>
                <c:pt idx="172139">
                  <c:v>4.1255E-2</c:v>
                </c:pt>
                <c:pt idx="172140">
                  <c:v>4.1253999999999999E-2</c:v>
                </c:pt>
                <c:pt idx="172141">
                  <c:v>4.1252999999999998E-2</c:v>
                </c:pt>
                <c:pt idx="172142">
                  <c:v>4.1251999999999997E-2</c:v>
                </c:pt>
                <c:pt idx="172143">
                  <c:v>4.1250000000000002E-2</c:v>
                </c:pt>
                <c:pt idx="172144">
                  <c:v>4.1249000000000001E-2</c:v>
                </c:pt>
                <c:pt idx="172145">
                  <c:v>4.1248E-2</c:v>
                </c:pt>
                <c:pt idx="172146">
                  <c:v>4.1246999999999999E-2</c:v>
                </c:pt>
                <c:pt idx="172147">
                  <c:v>4.1245999999999998E-2</c:v>
                </c:pt>
                <c:pt idx="172148">
                  <c:v>4.1244999999999997E-2</c:v>
                </c:pt>
                <c:pt idx="172149">
                  <c:v>4.1244000000000003E-2</c:v>
                </c:pt>
                <c:pt idx="172150">
                  <c:v>4.1243000000000002E-2</c:v>
                </c:pt>
                <c:pt idx="172151">
                  <c:v>4.1242000000000001E-2</c:v>
                </c:pt>
                <c:pt idx="172152">
                  <c:v>4.1241E-2</c:v>
                </c:pt>
                <c:pt idx="172153">
                  <c:v>4.1239999999999999E-2</c:v>
                </c:pt>
                <c:pt idx="172154">
                  <c:v>4.1238999999999998E-2</c:v>
                </c:pt>
                <c:pt idx="172155">
                  <c:v>4.1237999999999997E-2</c:v>
                </c:pt>
                <c:pt idx="172156">
                  <c:v>4.1237000000000003E-2</c:v>
                </c:pt>
                <c:pt idx="172157">
                  <c:v>4.1235000000000001E-2</c:v>
                </c:pt>
                <c:pt idx="172158">
                  <c:v>4.1234E-2</c:v>
                </c:pt>
                <c:pt idx="172159">
                  <c:v>4.1232999999999999E-2</c:v>
                </c:pt>
                <c:pt idx="172160">
                  <c:v>4.1231999999999998E-2</c:v>
                </c:pt>
                <c:pt idx="172161">
                  <c:v>4.1230999999999997E-2</c:v>
                </c:pt>
                <c:pt idx="172162">
                  <c:v>4.1230000000000003E-2</c:v>
                </c:pt>
                <c:pt idx="172163">
                  <c:v>4.1228000000000001E-2</c:v>
                </c:pt>
                <c:pt idx="172164">
                  <c:v>4.1227E-2</c:v>
                </c:pt>
                <c:pt idx="172165">
                  <c:v>4.1225999999999999E-2</c:v>
                </c:pt>
                <c:pt idx="172166">
                  <c:v>4.1223999999999997E-2</c:v>
                </c:pt>
                <c:pt idx="172167">
                  <c:v>4.1223000000000003E-2</c:v>
                </c:pt>
                <c:pt idx="172168">
                  <c:v>4.1222000000000002E-2</c:v>
                </c:pt>
                <c:pt idx="172169">
                  <c:v>4.1221000000000001E-2</c:v>
                </c:pt>
                <c:pt idx="172170">
                  <c:v>4.1218999999999999E-2</c:v>
                </c:pt>
                <c:pt idx="172171">
                  <c:v>4.1217999999999998E-2</c:v>
                </c:pt>
                <c:pt idx="172172">
                  <c:v>4.1216999999999997E-2</c:v>
                </c:pt>
                <c:pt idx="172173">
                  <c:v>4.1216000000000003E-2</c:v>
                </c:pt>
                <c:pt idx="172174">
                  <c:v>4.1214000000000001E-2</c:v>
                </c:pt>
                <c:pt idx="172175">
                  <c:v>4.1213E-2</c:v>
                </c:pt>
                <c:pt idx="172176">
                  <c:v>4.1210999999999998E-2</c:v>
                </c:pt>
                <c:pt idx="172177">
                  <c:v>4.1209999999999997E-2</c:v>
                </c:pt>
                <c:pt idx="172178">
                  <c:v>4.1208000000000002E-2</c:v>
                </c:pt>
                <c:pt idx="172179">
                  <c:v>4.1207000000000001E-2</c:v>
                </c:pt>
                <c:pt idx="172180">
                  <c:v>4.1206E-2</c:v>
                </c:pt>
                <c:pt idx="172181">
                  <c:v>4.1203999999999998E-2</c:v>
                </c:pt>
                <c:pt idx="172182">
                  <c:v>4.1202999999999997E-2</c:v>
                </c:pt>
                <c:pt idx="172183">
                  <c:v>4.1202000000000003E-2</c:v>
                </c:pt>
                <c:pt idx="172184">
                  <c:v>4.1201000000000002E-2</c:v>
                </c:pt>
                <c:pt idx="172185">
                  <c:v>4.1199E-2</c:v>
                </c:pt>
                <c:pt idx="172186">
                  <c:v>4.1197999999999999E-2</c:v>
                </c:pt>
                <c:pt idx="172187">
                  <c:v>4.1196999999999998E-2</c:v>
                </c:pt>
                <c:pt idx="172188">
                  <c:v>4.1195000000000002E-2</c:v>
                </c:pt>
                <c:pt idx="172189">
                  <c:v>4.1194000000000001E-2</c:v>
                </c:pt>
                <c:pt idx="172190">
                  <c:v>4.1193E-2</c:v>
                </c:pt>
                <c:pt idx="172191">
                  <c:v>4.1191999999999999E-2</c:v>
                </c:pt>
                <c:pt idx="172192">
                  <c:v>4.1190999999999998E-2</c:v>
                </c:pt>
                <c:pt idx="172193">
                  <c:v>4.1189999999999997E-2</c:v>
                </c:pt>
                <c:pt idx="172194">
                  <c:v>4.1189000000000003E-2</c:v>
                </c:pt>
                <c:pt idx="172195">
                  <c:v>4.1188000000000002E-2</c:v>
                </c:pt>
                <c:pt idx="172196">
                  <c:v>4.1187000000000001E-2</c:v>
                </c:pt>
                <c:pt idx="172197">
                  <c:v>4.1186E-2</c:v>
                </c:pt>
                <c:pt idx="172198">
                  <c:v>4.1186E-2</c:v>
                </c:pt>
                <c:pt idx="172199">
                  <c:v>4.1184999999999999E-2</c:v>
                </c:pt>
                <c:pt idx="172200">
                  <c:v>4.1183999999999998E-2</c:v>
                </c:pt>
                <c:pt idx="172201">
                  <c:v>4.1182999999999997E-2</c:v>
                </c:pt>
                <c:pt idx="172202">
                  <c:v>4.1182999999999997E-2</c:v>
                </c:pt>
                <c:pt idx="172203">
                  <c:v>4.1182000000000003E-2</c:v>
                </c:pt>
                <c:pt idx="172204">
                  <c:v>4.1182000000000003E-2</c:v>
                </c:pt>
                <c:pt idx="172205">
                  <c:v>4.1181000000000002E-2</c:v>
                </c:pt>
                <c:pt idx="172206">
                  <c:v>4.1181000000000002E-2</c:v>
                </c:pt>
                <c:pt idx="172207">
                  <c:v>4.1181000000000002E-2</c:v>
                </c:pt>
                <c:pt idx="172208">
                  <c:v>4.1180000000000001E-2</c:v>
                </c:pt>
                <c:pt idx="172209">
                  <c:v>4.1180000000000001E-2</c:v>
                </c:pt>
                <c:pt idx="172210">
                  <c:v>4.1180000000000001E-2</c:v>
                </c:pt>
                <c:pt idx="172211">
                  <c:v>4.1180000000000001E-2</c:v>
                </c:pt>
                <c:pt idx="172212">
                  <c:v>4.1179E-2</c:v>
                </c:pt>
                <c:pt idx="172213">
                  <c:v>4.1179E-2</c:v>
                </c:pt>
                <c:pt idx="172214">
                  <c:v>4.1179E-2</c:v>
                </c:pt>
                <c:pt idx="172215">
                  <c:v>4.1179E-2</c:v>
                </c:pt>
                <c:pt idx="172216">
                  <c:v>4.1180000000000001E-2</c:v>
                </c:pt>
                <c:pt idx="172217">
                  <c:v>4.1180000000000001E-2</c:v>
                </c:pt>
                <c:pt idx="172218">
                  <c:v>4.1180000000000001E-2</c:v>
                </c:pt>
                <c:pt idx="172219">
                  <c:v>4.1180000000000001E-2</c:v>
                </c:pt>
                <c:pt idx="172220">
                  <c:v>4.1181000000000002E-2</c:v>
                </c:pt>
                <c:pt idx="172221">
                  <c:v>4.1181000000000002E-2</c:v>
                </c:pt>
                <c:pt idx="172222">
                  <c:v>4.1181000000000002E-2</c:v>
                </c:pt>
                <c:pt idx="172223">
                  <c:v>4.1181000000000002E-2</c:v>
                </c:pt>
                <c:pt idx="172224">
                  <c:v>4.1181000000000002E-2</c:v>
                </c:pt>
                <c:pt idx="172225">
                  <c:v>4.1182000000000003E-2</c:v>
                </c:pt>
                <c:pt idx="172226">
                  <c:v>4.1182000000000003E-2</c:v>
                </c:pt>
                <c:pt idx="172227">
                  <c:v>4.1182999999999997E-2</c:v>
                </c:pt>
                <c:pt idx="172228">
                  <c:v>4.1182999999999997E-2</c:v>
                </c:pt>
                <c:pt idx="172229">
                  <c:v>4.1182999999999997E-2</c:v>
                </c:pt>
                <c:pt idx="172230">
                  <c:v>4.1183999999999998E-2</c:v>
                </c:pt>
                <c:pt idx="172231">
                  <c:v>4.1183999999999998E-2</c:v>
                </c:pt>
                <c:pt idx="172232">
                  <c:v>4.1184999999999999E-2</c:v>
                </c:pt>
                <c:pt idx="172233">
                  <c:v>4.1184999999999999E-2</c:v>
                </c:pt>
                <c:pt idx="172234">
                  <c:v>4.1184999999999999E-2</c:v>
                </c:pt>
                <c:pt idx="172235">
                  <c:v>4.1186E-2</c:v>
                </c:pt>
                <c:pt idx="172236">
                  <c:v>4.1186E-2</c:v>
                </c:pt>
                <c:pt idx="172237">
                  <c:v>4.1186E-2</c:v>
                </c:pt>
                <c:pt idx="172238">
                  <c:v>4.1186E-2</c:v>
                </c:pt>
                <c:pt idx="172239">
                  <c:v>4.1187000000000001E-2</c:v>
                </c:pt>
                <c:pt idx="172240">
                  <c:v>4.1187000000000001E-2</c:v>
                </c:pt>
                <c:pt idx="172241">
                  <c:v>4.1187000000000001E-2</c:v>
                </c:pt>
                <c:pt idx="172242">
                  <c:v>4.1188000000000002E-2</c:v>
                </c:pt>
                <c:pt idx="172243">
                  <c:v>4.1188000000000002E-2</c:v>
                </c:pt>
                <c:pt idx="172244">
                  <c:v>4.1188000000000002E-2</c:v>
                </c:pt>
                <c:pt idx="172245">
                  <c:v>4.1188000000000002E-2</c:v>
                </c:pt>
                <c:pt idx="172246">
                  <c:v>4.1188000000000002E-2</c:v>
                </c:pt>
                <c:pt idx="172247">
                  <c:v>4.1188000000000002E-2</c:v>
                </c:pt>
                <c:pt idx="172248">
                  <c:v>4.1188000000000002E-2</c:v>
                </c:pt>
                <c:pt idx="172249">
                  <c:v>4.1188000000000002E-2</c:v>
                </c:pt>
                <c:pt idx="172250">
                  <c:v>4.1188000000000002E-2</c:v>
                </c:pt>
                <c:pt idx="172251">
                  <c:v>4.1188000000000002E-2</c:v>
                </c:pt>
                <c:pt idx="172252">
                  <c:v>4.1188000000000002E-2</c:v>
                </c:pt>
                <c:pt idx="172253">
                  <c:v>4.1188000000000002E-2</c:v>
                </c:pt>
                <c:pt idx="172254">
                  <c:v>4.1188000000000002E-2</c:v>
                </c:pt>
                <c:pt idx="172255">
                  <c:v>4.1188000000000002E-2</c:v>
                </c:pt>
                <c:pt idx="172256">
                  <c:v>4.1188000000000002E-2</c:v>
                </c:pt>
                <c:pt idx="172257">
                  <c:v>4.1187000000000001E-2</c:v>
                </c:pt>
                <c:pt idx="172258">
                  <c:v>4.1187000000000001E-2</c:v>
                </c:pt>
                <c:pt idx="172259">
                  <c:v>4.1187000000000001E-2</c:v>
                </c:pt>
                <c:pt idx="172260">
                  <c:v>4.1186E-2</c:v>
                </c:pt>
                <c:pt idx="172261">
                  <c:v>4.1186E-2</c:v>
                </c:pt>
                <c:pt idx="172262">
                  <c:v>4.1186E-2</c:v>
                </c:pt>
                <c:pt idx="172263">
                  <c:v>4.1186E-2</c:v>
                </c:pt>
                <c:pt idx="172264">
                  <c:v>4.1184999999999999E-2</c:v>
                </c:pt>
                <c:pt idx="172265">
                  <c:v>4.1184999999999999E-2</c:v>
                </c:pt>
                <c:pt idx="172266">
                  <c:v>4.1183999999999998E-2</c:v>
                </c:pt>
                <c:pt idx="172267">
                  <c:v>4.1183999999999998E-2</c:v>
                </c:pt>
                <c:pt idx="172268">
                  <c:v>4.1182999999999997E-2</c:v>
                </c:pt>
                <c:pt idx="172269">
                  <c:v>4.1182999999999997E-2</c:v>
                </c:pt>
                <c:pt idx="172270">
                  <c:v>4.1182000000000003E-2</c:v>
                </c:pt>
                <c:pt idx="172271">
                  <c:v>4.1182000000000003E-2</c:v>
                </c:pt>
                <c:pt idx="172272">
                  <c:v>4.1181000000000002E-2</c:v>
                </c:pt>
                <c:pt idx="172273">
                  <c:v>4.1180000000000001E-2</c:v>
                </c:pt>
                <c:pt idx="172274">
                  <c:v>4.1180000000000001E-2</c:v>
                </c:pt>
                <c:pt idx="172275">
                  <c:v>4.1179E-2</c:v>
                </c:pt>
                <c:pt idx="172276">
                  <c:v>4.1177999999999999E-2</c:v>
                </c:pt>
                <c:pt idx="172277">
                  <c:v>4.1177999999999999E-2</c:v>
                </c:pt>
                <c:pt idx="172278">
                  <c:v>4.1176999999999998E-2</c:v>
                </c:pt>
                <c:pt idx="172279">
                  <c:v>4.1175999999999997E-2</c:v>
                </c:pt>
                <c:pt idx="172280">
                  <c:v>4.1175000000000003E-2</c:v>
                </c:pt>
                <c:pt idx="172281">
                  <c:v>4.1174000000000002E-2</c:v>
                </c:pt>
                <c:pt idx="172282">
                  <c:v>4.1173000000000001E-2</c:v>
                </c:pt>
                <c:pt idx="172283">
                  <c:v>4.1172E-2</c:v>
                </c:pt>
                <c:pt idx="172284">
                  <c:v>4.1172E-2</c:v>
                </c:pt>
                <c:pt idx="172285">
                  <c:v>4.1170999999999999E-2</c:v>
                </c:pt>
                <c:pt idx="172286">
                  <c:v>4.1169999999999998E-2</c:v>
                </c:pt>
                <c:pt idx="172287">
                  <c:v>4.1168999999999997E-2</c:v>
                </c:pt>
                <c:pt idx="172288">
                  <c:v>4.1168000000000003E-2</c:v>
                </c:pt>
                <c:pt idx="172289">
                  <c:v>4.1168000000000003E-2</c:v>
                </c:pt>
                <c:pt idx="172290">
                  <c:v>4.1167000000000002E-2</c:v>
                </c:pt>
                <c:pt idx="172291">
                  <c:v>4.1166000000000001E-2</c:v>
                </c:pt>
                <c:pt idx="172292">
                  <c:v>4.1165E-2</c:v>
                </c:pt>
                <c:pt idx="172293">
                  <c:v>4.1163999999999999E-2</c:v>
                </c:pt>
                <c:pt idx="172294">
                  <c:v>4.1162999999999998E-2</c:v>
                </c:pt>
                <c:pt idx="172295">
                  <c:v>4.1161999999999997E-2</c:v>
                </c:pt>
                <c:pt idx="172296">
                  <c:v>4.1161000000000003E-2</c:v>
                </c:pt>
                <c:pt idx="172297">
                  <c:v>4.1160000000000002E-2</c:v>
                </c:pt>
                <c:pt idx="172298">
                  <c:v>4.1160000000000002E-2</c:v>
                </c:pt>
                <c:pt idx="172299">
                  <c:v>4.1159000000000001E-2</c:v>
                </c:pt>
                <c:pt idx="172300">
                  <c:v>4.1158E-2</c:v>
                </c:pt>
                <c:pt idx="172301">
                  <c:v>4.1158E-2</c:v>
                </c:pt>
                <c:pt idx="172302">
                  <c:v>4.1156999999999999E-2</c:v>
                </c:pt>
                <c:pt idx="172303">
                  <c:v>4.1155999999999998E-2</c:v>
                </c:pt>
                <c:pt idx="172304">
                  <c:v>4.1155999999999998E-2</c:v>
                </c:pt>
                <c:pt idx="172305">
                  <c:v>4.1154999999999997E-2</c:v>
                </c:pt>
                <c:pt idx="172306">
                  <c:v>4.1154000000000003E-2</c:v>
                </c:pt>
                <c:pt idx="172307">
                  <c:v>4.1154000000000003E-2</c:v>
                </c:pt>
                <c:pt idx="172308">
                  <c:v>4.1153000000000002E-2</c:v>
                </c:pt>
                <c:pt idx="172309">
                  <c:v>4.1153000000000002E-2</c:v>
                </c:pt>
                <c:pt idx="172310">
                  <c:v>4.1152000000000001E-2</c:v>
                </c:pt>
                <c:pt idx="172311">
                  <c:v>4.1152000000000001E-2</c:v>
                </c:pt>
                <c:pt idx="172312">
                  <c:v>4.1152000000000001E-2</c:v>
                </c:pt>
                <c:pt idx="172313">
                  <c:v>4.1151E-2</c:v>
                </c:pt>
                <c:pt idx="172314">
                  <c:v>4.1151E-2</c:v>
                </c:pt>
                <c:pt idx="172315">
                  <c:v>4.1151E-2</c:v>
                </c:pt>
                <c:pt idx="172316">
                  <c:v>4.1149999999999999E-2</c:v>
                </c:pt>
                <c:pt idx="172317">
                  <c:v>4.1149999999999999E-2</c:v>
                </c:pt>
                <c:pt idx="172318">
                  <c:v>4.1149999999999999E-2</c:v>
                </c:pt>
                <c:pt idx="172319">
                  <c:v>4.1149999999999999E-2</c:v>
                </c:pt>
                <c:pt idx="172320">
                  <c:v>4.1148999999999998E-2</c:v>
                </c:pt>
                <c:pt idx="172321">
                  <c:v>4.1148999999999998E-2</c:v>
                </c:pt>
                <c:pt idx="172322">
                  <c:v>4.1148999999999998E-2</c:v>
                </c:pt>
                <c:pt idx="172323">
                  <c:v>4.1148999999999998E-2</c:v>
                </c:pt>
                <c:pt idx="172324">
                  <c:v>4.1148999999999998E-2</c:v>
                </c:pt>
                <c:pt idx="172325">
                  <c:v>4.1148999999999998E-2</c:v>
                </c:pt>
                <c:pt idx="172326">
                  <c:v>4.1148999999999998E-2</c:v>
                </c:pt>
                <c:pt idx="172327">
                  <c:v>4.1148999999999998E-2</c:v>
                </c:pt>
                <c:pt idx="172328">
                  <c:v>4.1148999999999998E-2</c:v>
                </c:pt>
                <c:pt idx="172329">
                  <c:v>4.1148999999999998E-2</c:v>
                </c:pt>
                <c:pt idx="172330">
                  <c:v>4.1148999999999998E-2</c:v>
                </c:pt>
                <c:pt idx="172331">
                  <c:v>4.1147999999999997E-2</c:v>
                </c:pt>
                <c:pt idx="172332">
                  <c:v>4.1147999999999997E-2</c:v>
                </c:pt>
                <c:pt idx="172333">
                  <c:v>4.1147999999999997E-2</c:v>
                </c:pt>
                <c:pt idx="172334">
                  <c:v>4.1147999999999997E-2</c:v>
                </c:pt>
                <c:pt idx="172335">
                  <c:v>4.1147999999999997E-2</c:v>
                </c:pt>
                <c:pt idx="172336">
                  <c:v>4.1147999999999997E-2</c:v>
                </c:pt>
                <c:pt idx="172337">
                  <c:v>4.1147999999999997E-2</c:v>
                </c:pt>
                <c:pt idx="172338">
                  <c:v>4.1147999999999997E-2</c:v>
                </c:pt>
                <c:pt idx="172339">
                  <c:v>4.1147999999999997E-2</c:v>
                </c:pt>
                <c:pt idx="172340">
                  <c:v>4.1147999999999997E-2</c:v>
                </c:pt>
                <c:pt idx="172341">
                  <c:v>4.1147000000000003E-2</c:v>
                </c:pt>
                <c:pt idx="172342">
                  <c:v>4.1147000000000003E-2</c:v>
                </c:pt>
                <c:pt idx="172343">
                  <c:v>4.1147000000000003E-2</c:v>
                </c:pt>
                <c:pt idx="172344">
                  <c:v>4.1146000000000002E-2</c:v>
                </c:pt>
                <c:pt idx="172345">
                  <c:v>4.1146000000000002E-2</c:v>
                </c:pt>
                <c:pt idx="172346">
                  <c:v>4.1146000000000002E-2</c:v>
                </c:pt>
                <c:pt idx="172347">
                  <c:v>4.1145000000000001E-2</c:v>
                </c:pt>
                <c:pt idx="172348">
                  <c:v>4.1145000000000001E-2</c:v>
                </c:pt>
                <c:pt idx="172349">
                  <c:v>4.1145000000000001E-2</c:v>
                </c:pt>
                <c:pt idx="172350">
                  <c:v>4.1144E-2</c:v>
                </c:pt>
                <c:pt idx="172351">
                  <c:v>4.1142999999999999E-2</c:v>
                </c:pt>
                <c:pt idx="172352">
                  <c:v>4.1142999999999999E-2</c:v>
                </c:pt>
                <c:pt idx="172353">
                  <c:v>4.1141999999999998E-2</c:v>
                </c:pt>
                <c:pt idx="172354">
                  <c:v>4.1140999999999997E-2</c:v>
                </c:pt>
                <c:pt idx="172355">
                  <c:v>4.1140999999999997E-2</c:v>
                </c:pt>
                <c:pt idx="172356">
                  <c:v>4.1140000000000003E-2</c:v>
                </c:pt>
                <c:pt idx="172357">
                  <c:v>4.1139000000000002E-2</c:v>
                </c:pt>
                <c:pt idx="172358">
                  <c:v>4.1139000000000002E-2</c:v>
                </c:pt>
                <c:pt idx="172359">
                  <c:v>4.1138000000000001E-2</c:v>
                </c:pt>
                <c:pt idx="172360">
                  <c:v>4.1137E-2</c:v>
                </c:pt>
                <c:pt idx="172361">
                  <c:v>4.1135999999999999E-2</c:v>
                </c:pt>
                <c:pt idx="172362">
                  <c:v>4.1135999999999999E-2</c:v>
                </c:pt>
                <c:pt idx="172363">
                  <c:v>4.1134999999999998E-2</c:v>
                </c:pt>
                <c:pt idx="172364">
                  <c:v>4.1133999999999997E-2</c:v>
                </c:pt>
                <c:pt idx="172365">
                  <c:v>4.1133000000000003E-2</c:v>
                </c:pt>
                <c:pt idx="172366">
                  <c:v>4.1132000000000002E-2</c:v>
                </c:pt>
                <c:pt idx="172367">
                  <c:v>4.1131000000000001E-2</c:v>
                </c:pt>
                <c:pt idx="172368">
                  <c:v>4.113E-2</c:v>
                </c:pt>
                <c:pt idx="172369">
                  <c:v>4.1128999999999999E-2</c:v>
                </c:pt>
                <c:pt idx="172370">
                  <c:v>4.1127999999999998E-2</c:v>
                </c:pt>
                <c:pt idx="172371">
                  <c:v>4.1126999999999997E-2</c:v>
                </c:pt>
                <c:pt idx="172372">
                  <c:v>4.1126000000000003E-2</c:v>
                </c:pt>
                <c:pt idx="172373">
                  <c:v>4.1125000000000002E-2</c:v>
                </c:pt>
                <c:pt idx="172374">
                  <c:v>4.1124000000000001E-2</c:v>
                </c:pt>
                <c:pt idx="172375">
                  <c:v>4.1123E-2</c:v>
                </c:pt>
                <c:pt idx="172376">
                  <c:v>4.1120999999999998E-2</c:v>
                </c:pt>
                <c:pt idx="172377">
                  <c:v>4.1119999999999997E-2</c:v>
                </c:pt>
                <c:pt idx="172378">
                  <c:v>4.1119000000000003E-2</c:v>
                </c:pt>
                <c:pt idx="172379">
                  <c:v>4.1119000000000003E-2</c:v>
                </c:pt>
                <c:pt idx="172380">
                  <c:v>4.1118000000000002E-2</c:v>
                </c:pt>
                <c:pt idx="172381">
                  <c:v>4.1117000000000001E-2</c:v>
                </c:pt>
                <c:pt idx="172382">
                  <c:v>4.1116E-2</c:v>
                </c:pt>
                <c:pt idx="172383">
                  <c:v>4.1114999999999999E-2</c:v>
                </c:pt>
                <c:pt idx="172384">
                  <c:v>4.1114999999999999E-2</c:v>
                </c:pt>
                <c:pt idx="172385">
                  <c:v>4.1113999999999998E-2</c:v>
                </c:pt>
                <c:pt idx="172386">
                  <c:v>4.1112999999999997E-2</c:v>
                </c:pt>
                <c:pt idx="172387">
                  <c:v>4.1112000000000003E-2</c:v>
                </c:pt>
                <c:pt idx="172388">
                  <c:v>4.1112000000000003E-2</c:v>
                </c:pt>
                <c:pt idx="172389">
                  <c:v>4.1111000000000002E-2</c:v>
                </c:pt>
                <c:pt idx="172390">
                  <c:v>4.1111000000000002E-2</c:v>
                </c:pt>
                <c:pt idx="172391">
                  <c:v>4.1110000000000001E-2</c:v>
                </c:pt>
                <c:pt idx="172392">
                  <c:v>4.1110000000000001E-2</c:v>
                </c:pt>
                <c:pt idx="172393">
                  <c:v>4.1110000000000001E-2</c:v>
                </c:pt>
                <c:pt idx="172394">
                  <c:v>4.1110000000000001E-2</c:v>
                </c:pt>
                <c:pt idx="172395">
                  <c:v>4.1110000000000001E-2</c:v>
                </c:pt>
                <c:pt idx="172396">
                  <c:v>4.1110000000000001E-2</c:v>
                </c:pt>
                <c:pt idx="172397">
                  <c:v>4.1110000000000001E-2</c:v>
                </c:pt>
                <c:pt idx="172398">
                  <c:v>4.1110000000000001E-2</c:v>
                </c:pt>
                <c:pt idx="172399">
                  <c:v>4.1110000000000001E-2</c:v>
                </c:pt>
                <c:pt idx="172400">
                  <c:v>4.1110000000000001E-2</c:v>
                </c:pt>
                <c:pt idx="172401">
                  <c:v>4.1110000000000001E-2</c:v>
                </c:pt>
                <c:pt idx="172402">
                  <c:v>4.1110000000000001E-2</c:v>
                </c:pt>
                <c:pt idx="172403">
                  <c:v>4.1110000000000001E-2</c:v>
                </c:pt>
                <c:pt idx="172404">
                  <c:v>4.1111000000000002E-2</c:v>
                </c:pt>
                <c:pt idx="172405">
                  <c:v>4.1111000000000002E-2</c:v>
                </c:pt>
                <c:pt idx="172406">
                  <c:v>4.1112000000000003E-2</c:v>
                </c:pt>
                <c:pt idx="172407">
                  <c:v>4.1112999999999997E-2</c:v>
                </c:pt>
                <c:pt idx="172408">
                  <c:v>4.1112999999999997E-2</c:v>
                </c:pt>
                <c:pt idx="172409">
                  <c:v>4.1113999999999998E-2</c:v>
                </c:pt>
                <c:pt idx="172410">
                  <c:v>4.1114999999999999E-2</c:v>
                </c:pt>
                <c:pt idx="172411">
                  <c:v>4.1114999999999999E-2</c:v>
                </c:pt>
                <c:pt idx="172412">
                  <c:v>4.1116E-2</c:v>
                </c:pt>
                <c:pt idx="172413">
                  <c:v>4.1117000000000001E-2</c:v>
                </c:pt>
                <c:pt idx="172414">
                  <c:v>4.1118000000000002E-2</c:v>
                </c:pt>
                <c:pt idx="172415">
                  <c:v>4.1119000000000003E-2</c:v>
                </c:pt>
                <c:pt idx="172416">
                  <c:v>4.1119999999999997E-2</c:v>
                </c:pt>
                <c:pt idx="172417">
                  <c:v>4.1120999999999998E-2</c:v>
                </c:pt>
                <c:pt idx="172418">
                  <c:v>4.1121999999999999E-2</c:v>
                </c:pt>
                <c:pt idx="172419">
                  <c:v>4.1123E-2</c:v>
                </c:pt>
                <c:pt idx="172420">
                  <c:v>4.1124000000000001E-2</c:v>
                </c:pt>
                <c:pt idx="172421">
                  <c:v>4.1125000000000002E-2</c:v>
                </c:pt>
                <c:pt idx="172422">
                  <c:v>4.1126999999999997E-2</c:v>
                </c:pt>
                <c:pt idx="172423">
                  <c:v>4.1127999999999998E-2</c:v>
                </c:pt>
                <c:pt idx="172424">
                  <c:v>4.1128999999999999E-2</c:v>
                </c:pt>
                <c:pt idx="172425">
                  <c:v>4.113E-2</c:v>
                </c:pt>
                <c:pt idx="172426">
                  <c:v>4.1132000000000002E-2</c:v>
                </c:pt>
                <c:pt idx="172427">
                  <c:v>4.1133000000000003E-2</c:v>
                </c:pt>
                <c:pt idx="172428">
                  <c:v>4.1134999999999998E-2</c:v>
                </c:pt>
                <c:pt idx="172429">
                  <c:v>4.1135999999999999E-2</c:v>
                </c:pt>
                <c:pt idx="172430">
                  <c:v>4.1138000000000001E-2</c:v>
                </c:pt>
                <c:pt idx="172431">
                  <c:v>4.1139000000000002E-2</c:v>
                </c:pt>
                <c:pt idx="172432">
                  <c:v>4.1140999999999997E-2</c:v>
                </c:pt>
                <c:pt idx="172433">
                  <c:v>4.1141999999999998E-2</c:v>
                </c:pt>
                <c:pt idx="172434">
                  <c:v>4.1144E-2</c:v>
                </c:pt>
                <c:pt idx="172435">
                  <c:v>4.1146000000000002E-2</c:v>
                </c:pt>
                <c:pt idx="172436">
                  <c:v>4.1147000000000003E-2</c:v>
                </c:pt>
                <c:pt idx="172437">
                  <c:v>4.1148999999999998E-2</c:v>
                </c:pt>
                <c:pt idx="172438">
                  <c:v>4.1151E-2</c:v>
                </c:pt>
                <c:pt idx="172439">
                  <c:v>4.1153000000000002E-2</c:v>
                </c:pt>
                <c:pt idx="172440">
                  <c:v>4.1154000000000003E-2</c:v>
                </c:pt>
                <c:pt idx="172441">
                  <c:v>4.1155999999999998E-2</c:v>
                </c:pt>
                <c:pt idx="172442">
                  <c:v>4.1158E-2</c:v>
                </c:pt>
                <c:pt idx="172443">
                  <c:v>4.1160000000000002E-2</c:v>
                </c:pt>
                <c:pt idx="172444">
                  <c:v>4.1161999999999997E-2</c:v>
                </c:pt>
                <c:pt idx="172445">
                  <c:v>4.1163999999999999E-2</c:v>
                </c:pt>
                <c:pt idx="172446">
                  <c:v>4.1166000000000001E-2</c:v>
                </c:pt>
                <c:pt idx="172447">
                  <c:v>4.1168000000000003E-2</c:v>
                </c:pt>
                <c:pt idx="172448">
                  <c:v>4.1169999999999998E-2</c:v>
                </c:pt>
                <c:pt idx="172449">
                  <c:v>4.1173000000000001E-2</c:v>
                </c:pt>
                <c:pt idx="172450">
                  <c:v>4.1175000000000003E-2</c:v>
                </c:pt>
                <c:pt idx="172451">
                  <c:v>4.1176999999999998E-2</c:v>
                </c:pt>
                <c:pt idx="172452">
                  <c:v>4.1179E-2</c:v>
                </c:pt>
                <c:pt idx="172453">
                  <c:v>4.1182000000000003E-2</c:v>
                </c:pt>
                <c:pt idx="172454">
                  <c:v>4.1183999999999998E-2</c:v>
                </c:pt>
                <c:pt idx="172455">
                  <c:v>4.1187000000000001E-2</c:v>
                </c:pt>
                <c:pt idx="172456">
                  <c:v>4.1189000000000003E-2</c:v>
                </c:pt>
                <c:pt idx="172457">
                  <c:v>4.1190999999999998E-2</c:v>
                </c:pt>
                <c:pt idx="172458">
                  <c:v>4.1194000000000001E-2</c:v>
                </c:pt>
                <c:pt idx="172459">
                  <c:v>4.1196000000000003E-2</c:v>
                </c:pt>
                <c:pt idx="172460">
                  <c:v>4.1199E-2</c:v>
                </c:pt>
                <c:pt idx="172461">
                  <c:v>4.1201000000000002E-2</c:v>
                </c:pt>
                <c:pt idx="172462">
                  <c:v>4.1203999999999998E-2</c:v>
                </c:pt>
                <c:pt idx="172463">
                  <c:v>4.1207000000000001E-2</c:v>
                </c:pt>
                <c:pt idx="172464">
                  <c:v>4.1209000000000003E-2</c:v>
                </c:pt>
                <c:pt idx="172465">
                  <c:v>4.1211999999999999E-2</c:v>
                </c:pt>
                <c:pt idx="172466">
                  <c:v>4.1215000000000002E-2</c:v>
                </c:pt>
                <c:pt idx="172467">
                  <c:v>4.1216999999999997E-2</c:v>
                </c:pt>
                <c:pt idx="172468">
                  <c:v>4.122E-2</c:v>
                </c:pt>
                <c:pt idx="172469">
                  <c:v>4.1222000000000002E-2</c:v>
                </c:pt>
                <c:pt idx="172470">
                  <c:v>4.1224999999999998E-2</c:v>
                </c:pt>
                <c:pt idx="172471">
                  <c:v>4.1227E-2</c:v>
                </c:pt>
                <c:pt idx="172472">
                  <c:v>4.1230000000000003E-2</c:v>
                </c:pt>
                <c:pt idx="172473">
                  <c:v>4.1231999999999998E-2</c:v>
                </c:pt>
                <c:pt idx="172474">
                  <c:v>4.1235000000000001E-2</c:v>
                </c:pt>
                <c:pt idx="172475">
                  <c:v>4.1237000000000003E-2</c:v>
                </c:pt>
                <c:pt idx="172476">
                  <c:v>4.1239999999999999E-2</c:v>
                </c:pt>
                <c:pt idx="172477">
                  <c:v>4.1242000000000001E-2</c:v>
                </c:pt>
                <c:pt idx="172478">
                  <c:v>4.1244999999999997E-2</c:v>
                </c:pt>
                <c:pt idx="172479">
                  <c:v>4.1246999999999999E-2</c:v>
                </c:pt>
                <c:pt idx="172480">
                  <c:v>4.1249000000000001E-2</c:v>
                </c:pt>
                <c:pt idx="172481">
                  <c:v>4.1251000000000003E-2</c:v>
                </c:pt>
                <c:pt idx="172482">
                  <c:v>4.1252999999999998E-2</c:v>
                </c:pt>
                <c:pt idx="172483">
                  <c:v>4.1255E-2</c:v>
                </c:pt>
                <c:pt idx="172484">
                  <c:v>4.1256000000000001E-2</c:v>
                </c:pt>
                <c:pt idx="172485">
                  <c:v>4.1258000000000003E-2</c:v>
                </c:pt>
                <c:pt idx="172486">
                  <c:v>4.1259999999999998E-2</c:v>
                </c:pt>
                <c:pt idx="172487">
                  <c:v>4.1260999999999999E-2</c:v>
                </c:pt>
                <c:pt idx="172488">
                  <c:v>4.1263000000000001E-2</c:v>
                </c:pt>
                <c:pt idx="172489">
                  <c:v>4.1264000000000002E-2</c:v>
                </c:pt>
                <c:pt idx="172490">
                  <c:v>4.1265000000000003E-2</c:v>
                </c:pt>
                <c:pt idx="172491">
                  <c:v>4.1265999999999997E-2</c:v>
                </c:pt>
                <c:pt idx="172492">
                  <c:v>4.1266999999999998E-2</c:v>
                </c:pt>
                <c:pt idx="172493">
                  <c:v>4.1267999999999999E-2</c:v>
                </c:pt>
                <c:pt idx="172494">
                  <c:v>4.1267999999999999E-2</c:v>
                </c:pt>
                <c:pt idx="172495">
                  <c:v>4.1269E-2</c:v>
                </c:pt>
                <c:pt idx="172496">
                  <c:v>4.1269E-2</c:v>
                </c:pt>
                <c:pt idx="172497">
                  <c:v>4.1269E-2</c:v>
                </c:pt>
                <c:pt idx="172498">
                  <c:v>4.1269E-2</c:v>
                </c:pt>
                <c:pt idx="172499">
                  <c:v>4.1269E-2</c:v>
                </c:pt>
                <c:pt idx="172500">
                  <c:v>4.1269E-2</c:v>
                </c:pt>
                <c:pt idx="172501">
                  <c:v>4.1269E-2</c:v>
                </c:pt>
                <c:pt idx="172502">
                  <c:v>4.1267999999999999E-2</c:v>
                </c:pt>
                <c:pt idx="172503">
                  <c:v>4.1267999999999999E-2</c:v>
                </c:pt>
                <c:pt idx="172504">
                  <c:v>4.1266999999999998E-2</c:v>
                </c:pt>
                <c:pt idx="172505">
                  <c:v>4.1265999999999997E-2</c:v>
                </c:pt>
                <c:pt idx="172506">
                  <c:v>4.1265000000000003E-2</c:v>
                </c:pt>
                <c:pt idx="172507">
                  <c:v>4.1264000000000002E-2</c:v>
                </c:pt>
                <c:pt idx="172508">
                  <c:v>4.1262E-2</c:v>
                </c:pt>
                <c:pt idx="172509">
                  <c:v>4.1260999999999999E-2</c:v>
                </c:pt>
                <c:pt idx="172510">
                  <c:v>4.1259999999999998E-2</c:v>
                </c:pt>
                <c:pt idx="172511">
                  <c:v>4.1258000000000003E-2</c:v>
                </c:pt>
                <c:pt idx="172512">
                  <c:v>4.1257000000000002E-2</c:v>
                </c:pt>
                <c:pt idx="172513">
                  <c:v>4.1255E-2</c:v>
                </c:pt>
                <c:pt idx="172514">
                  <c:v>4.1252999999999998E-2</c:v>
                </c:pt>
                <c:pt idx="172515">
                  <c:v>4.1251000000000003E-2</c:v>
                </c:pt>
                <c:pt idx="172516">
                  <c:v>4.1249000000000001E-2</c:v>
                </c:pt>
                <c:pt idx="172517">
                  <c:v>4.1246999999999999E-2</c:v>
                </c:pt>
                <c:pt idx="172518">
                  <c:v>4.1244999999999997E-2</c:v>
                </c:pt>
                <c:pt idx="172519">
                  <c:v>4.1243000000000002E-2</c:v>
                </c:pt>
                <c:pt idx="172520">
                  <c:v>4.1241E-2</c:v>
                </c:pt>
                <c:pt idx="172521">
                  <c:v>4.1238999999999998E-2</c:v>
                </c:pt>
                <c:pt idx="172522">
                  <c:v>4.1237000000000003E-2</c:v>
                </c:pt>
                <c:pt idx="172523">
                  <c:v>4.1235000000000001E-2</c:v>
                </c:pt>
                <c:pt idx="172524">
                  <c:v>4.1232999999999999E-2</c:v>
                </c:pt>
                <c:pt idx="172525">
                  <c:v>4.1230000000000003E-2</c:v>
                </c:pt>
                <c:pt idx="172526">
                  <c:v>4.1228000000000001E-2</c:v>
                </c:pt>
                <c:pt idx="172527">
                  <c:v>4.1225999999999999E-2</c:v>
                </c:pt>
                <c:pt idx="172528">
                  <c:v>4.1223999999999997E-2</c:v>
                </c:pt>
                <c:pt idx="172529">
                  <c:v>4.1222000000000002E-2</c:v>
                </c:pt>
                <c:pt idx="172530">
                  <c:v>4.122E-2</c:v>
                </c:pt>
                <c:pt idx="172531">
                  <c:v>4.1217999999999998E-2</c:v>
                </c:pt>
                <c:pt idx="172532">
                  <c:v>4.1216000000000003E-2</c:v>
                </c:pt>
                <c:pt idx="172533">
                  <c:v>4.1214000000000001E-2</c:v>
                </c:pt>
                <c:pt idx="172534">
                  <c:v>4.1211999999999999E-2</c:v>
                </c:pt>
                <c:pt idx="172535">
                  <c:v>4.1209999999999997E-2</c:v>
                </c:pt>
                <c:pt idx="172536">
                  <c:v>4.1209000000000003E-2</c:v>
                </c:pt>
                <c:pt idx="172537">
                  <c:v>4.1207000000000001E-2</c:v>
                </c:pt>
                <c:pt idx="172538">
                  <c:v>4.1204999999999999E-2</c:v>
                </c:pt>
                <c:pt idx="172539">
                  <c:v>4.1203999999999998E-2</c:v>
                </c:pt>
                <c:pt idx="172540">
                  <c:v>4.1202000000000003E-2</c:v>
                </c:pt>
                <c:pt idx="172541">
                  <c:v>4.1201000000000002E-2</c:v>
                </c:pt>
                <c:pt idx="172542">
                  <c:v>4.1200000000000001E-2</c:v>
                </c:pt>
                <c:pt idx="172543">
                  <c:v>4.1197999999999999E-2</c:v>
                </c:pt>
                <c:pt idx="172544">
                  <c:v>4.1196999999999998E-2</c:v>
                </c:pt>
                <c:pt idx="172545">
                  <c:v>4.1196000000000003E-2</c:v>
                </c:pt>
                <c:pt idx="172546">
                  <c:v>4.1195000000000002E-2</c:v>
                </c:pt>
                <c:pt idx="172547">
                  <c:v>4.1195000000000002E-2</c:v>
                </c:pt>
                <c:pt idx="172548">
                  <c:v>4.1194000000000001E-2</c:v>
                </c:pt>
                <c:pt idx="172549">
                  <c:v>4.1193E-2</c:v>
                </c:pt>
                <c:pt idx="172550">
                  <c:v>4.1191999999999999E-2</c:v>
                </c:pt>
                <c:pt idx="172551">
                  <c:v>4.1191999999999999E-2</c:v>
                </c:pt>
                <c:pt idx="172552">
                  <c:v>4.1190999999999998E-2</c:v>
                </c:pt>
                <c:pt idx="172553">
                  <c:v>4.1190999999999998E-2</c:v>
                </c:pt>
                <c:pt idx="172554">
                  <c:v>4.1189999999999997E-2</c:v>
                </c:pt>
                <c:pt idx="172555">
                  <c:v>4.1189999999999997E-2</c:v>
                </c:pt>
                <c:pt idx="172556">
                  <c:v>4.1189999999999997E-2</c:v>
                </c:pt>
                <c:pt idx="172557">
                  <c:v>4.1189999999999997E-2</c:v>
                </c:pt>
                <c:pt idx="172558">
                  <c:v>4.1189999999999997E-2</c:v>
                </c:pt>
                <c:pt idx="172559">
                  <c:v>4.1189999999999997E-2</c:v>
                </c:pt>
                <c:pt idx="172560">
                  <c:v>4.1189999999999997E-2</c:v>
                </c:pt>
                <c:pt idx="172561">
                  <c:v>4.1189999999999997E-2</c:v>
                </c:pt>
                <c:pt idx="172562">
                  <c:v>4.1189999999999997E-2</c:v>
                </c:pt>
                <c:pt idx="172563">
                  <c:v>4.1189999999999997E-2</c:v>
                </c:pt>
                <c:pt idx="172564">
                  <c:v>4.1189999999999997E-2</c:v>
                </c:pt>
                <c:pt idx="172565">
                  <c:v>4.1189999999999997E-2</c:v>
                </c:pt>
                <c:pt idx="172566">
                  <c:v>4.1189999999999997E-2</c:v>
                </c:pt>
                <c:pt idx="172567">
                  <c:v>4.1190999999999998E-2</c:v>
                </c:pt>
                <c:pt idx="172568">
                  <c:v>4.1190999999999998E-2</c:v>
                </c:pt>
                <c:pt idx="172569">
                  <c:v>4.1190999999999998E-2</c:v>
                </c:pt>
                <c:pt idx="172570">
                  <c:v>4.1190999999999998E-2</c:v>
                </c:pt>
                <c:pt idx="172571">
                  <c:v>4.1191999999999999E-2</c:v>
                </c:pt>
                <c:pt idx="172572">
                  <c:v>4.1191999999999999E-2</c:v>
                </c:pt>
                <c:pt idx="172573">
                  <c:v>4.1191999999999999E-2</c:v>
                </c:pt>
                <c:pt idx="172574">
                  <c:v>4.1191999999999999E-2</c:v>
                </c:pt>
                <c:pt idx="172575">
                  <c:v>4.1191999999999999E-2</c:v>
                </c:pt>
                <c:pt idx="172576">
                  <c:v>4.1191999999999999E-2</c:v>
                </c:pt>
                <c:pt idx="172577">
                  <c:v>4.1191999999999999E-2</c:v>
                </c:pt>
                <c:pt idx="172578">
                  <c:v>4.1190999999999998E-2</c:v>
                </c:pt>
                <c:pt idx="172579">
                  <c:v>4.1190999999999998E-2</c:v>
                </c:pt>
                <c:pt idx="172580">
                  <c:v>4.1190999999999998E-2</c:v>
                </c:pt>
                <c:pt idx="172581">
                  <c:v>4.1190999999999998E-2</c:v>
                </c:pt>
                <c:pt idx="172582">
                  <c:v>4.1190999999999998E-2</c:v>
                </c:pt>
                <c:pt idx="172583">
                  <c:v>4.1189999999999997E-2</c:v>
                </c:pt>
                <c:pt idx="172584">
                  <c:v>4.1189999999999997E-2</c:v>
                </c:pt>
                <c:pt idx="172585">
                  <c:v>4.1189000000000003E-2</c:v>
                </c:pt>
                <c:pt idx="172586">
                  <c:v>4.1189000000000003E-2</c:v>
                </c:pt>
                <c:pt idx="172587">
                  <c:v>4.1188000000000002E-2</c:v>
                </c:pt>
                <c:pt idx="172588">
                  <c:v>4.1187000000000001E-2</c:v>
                </c:pt>
                <c:pt idx="172589">
                  <c:v>4.1187000000000001E-2</c:v>
                </c:pt>
                <c:pt idx="172590">
                  <c:v>4.1186E-2</c:v>
                </c:pt>
                <c:pt idx="172591">
                  <c:v>4.1184999999999999E-2</c:v>
                </c:pt>
                <c:pt idx="172592">
                  <c:v>4.1183999999999998E-2</c:v>
                </c:pt>
                <c:pt idx="172593">
                  <c:v>4.1182999999999997E-2</c:v>
                </c:pt>
                <c:pt idx="172594">
                  <c:v>4.1182000000000003E-2</c:v>
                </c:pt>
                <c:pt idx="172595">
                  <c:v>4.1181000000000002E-2</c:v>
                </c:pt>
                <c:pt idx="172596">
                  <c:v>4.1180000000000001E-2</c:v>
                </c:pt>
                <c:pt idx="172597">
                  <c:v>4.1179E-2</c:v>
                </c:pt>
                <c:pt idx="172598">
                  <c:v>4.1177999999999999E-2</c:v>
                </c:pt>
                <c:pt idx="172599">
                  <c:v>4.1176999999999998E-2</c:v>
                </c:pt>
                <c:pt idx="172600">
                  <c:v>4.1175999999999997E-2</c:v>
                </c:pt>
                <c:pt idx="172601">
                  <c:v>4.1174000000000002E-2</c:v>
                </c:pt>
                <c:pt idx="172602">
                  <c:v>4.1173000000000001E-2</c:v>
                </c:pt>
                <c:pt idx="172603">
                  <c:v>4.1172E-2</c:v>
                </c:pt>
                <c:pt idx="172604">
                  <c:v>4.1170999999999999E-2</c:v>
                </c:pt>
                <c:pt idx="172605">
                  <c:v>4.1169999999999998E-2</c:v>
                </c:pt>
                <c:pt idx="172606">
                  <c:v>4.1168999999999997E-2</c:v>
                </c:pt>
                <c:pt idx="172607">
                  <c:v>4.1168000000000003E-2</c:v>
                </c:pt>
                <c:pt idx="172608">
                  <c:v>4.1167000000000002E-2</c:v>
                </c:pt>
                <c:pt idx="172609">
                  <c:v>4.1166000000000001E-2</c:v>
                </c:pt>
                <c:pt idx="172610">
                  <c:v>4.1163999999999999E-2</c:v>
                </c:pt>
                <c:pt idx="172611">
                  <c:v>4.1162999999999998E-2</c:v>
                </c:pt>
                <c:pt idx="172612">
                  <c:v>4.1161999999999997E-2</c:v>
                </c:pt>
                <c:pt idx="172613">
                  <c:v>4.1161000000000003E-2</c:v>
                </c:pt>
                <c:pt idx="172614">
                  <c:v>4.1160000000000002E-2</c:v>
                </c:pt>
                <c:pt idx="172615">
                  <c:v>4.1160000000000002E-2</c:v>
                </c:pt>
                <c:pt idx="172616">
                  <c:v>4.1159000000000001E-2</c:v>
                </c:pt>
                <c:pt idx="172617">
                  <c:v>4.1158E-2</c:v>
                </c:pt>
                <c:pt idx="172618">
                  <c:v>4.1158E-2</c:v>
                </c:pt>
                <c:pt idx="172619">
                  <c:v>4.1156999999999999E-2</c:v>
                </c:pt>
                <c:pt idx="172620">
                  <c:v>4.1155999999999998E-2</c:v>
                </c:pt>
                <c:pt idx="172621">
                  <c:v>4.1155999999999998E-2</c:v>
                </c:pt>
                <c:pt idx="172622">
                  <c:v>4.1154999999999997E-2</c:v>
                </c:pt>
                <c:pt idx="172623">
                  <c:v>4.1154999999999997E-2</c:v>
                </c:pt>
                <c:pt idx="172624">
                  <c:v>4.1154000000000003E-2</c:v>
                </c:pt>
                <c:pt idx="172625">
                  <c:v>4.1154000000000003E-2</c:v>
                </c:pt>
                <c:pt idx="172626">
                  <c:v>4.1154000000000003E-2</c:v>
                </c:pt>
                <c:pt idx="172627">
                  <c:v>4.1154000000000003E-2</c:v>
                </c:pt>
                <c:pt idx="172628">
                  <c:v>4.1154000000000003E-2</c:v>
                </c:pt>
                <c:pt idx="172629">
                  <c:v>4.1154000000000003E-2</c:v>
                </c:pt>
                <c:pt idx="172630">
                  <c:v>4.1154000000000003E-2</c:v>
                </c:pt>
                <c:pt idx="172631">
                  <c:v>4.1154000000000003E-2</c:v>
                </c:pt>
                <c:pt idx="172632">
                  <c:v>4.1154000000000003E-2</c:v>
                </c:pt>
                <c:pt idx="172633">
                  <c:v>4.1154000000000003E-2</c:v>
                </c:pt>
                <c:pt idx="172634">
                  <c:v>4.1154000000000003E-2</c:v>
                </c:pt>
                <c:pt idx="172635">
                  <c:v>4.1154000000000003E-2</c:v>
                </c:pt>
                <c:pt idx="172636">
                  <c:v>4.1154000000000003E-2</c:v>
                </c:pt>
                <c:pt idx="172637">
                  <c:v>4.1154999999999997E-2</c:v>
                </c:pt>
                <c:pt idx="172638">
                  <c:v>4.1154999999999997E-2</c:v>
                </c:pt>
                <c:pt idx="172639">
                  <c:v>4.1155999999999998E-2</c:v>
                </c:pt>
                <c:pt idx="172640">
                  <c:v>4.1155999999999998E-2</c:v>
                </c:pt>
                <c:pt idx="172641">
                  <c:v>4.1156999999999999E-2</c:v>
                </c:pt>
                <c:pt idx="172642">
                  <c:v>4.1156999999999999E-2</c:v>
                </c:pt>
                <c:pt idx="172643">
                  <c:v>4.1158E-2</c:v>
                </c:pt>
                <c:pt idx="172644">
                  <c:v>4.1159000000000001E-2</c:v>
                </c:pt>
                <c:pt idx="172645">
                  <c:v>4.1159000000000001E-2</c:v>
                </c:pt>
                <c:pt idx="172646">
                  <c:v>4.1160000000000002E-2</c:v>
                </c:pt>
                <c:pt idx="172647">
                  <c:v>4.1160000000000002E-2</c:v>
                </c:pt>
                <c:pt idx="172648">
                  <c:v>4.1161000000000003E-2</c:v>
                </c:pt>
                <c:pt idx="172649">
                  <c:v>4.1161000000000003E-2</c:v>
                </c:pt>
                <c:pt idx="172650">
                  <c:v>4.1161999999999997E-2</c:v>
                </c:pt>
                <c:pt idx="172651">
                  <c:v>4.1162999999999998E-2</c:v>
                </c:pt>
                <c:pt idx="172652">
                  <c:v>4.1162999999999998E-2</c:v>
                </c:pt>
                <c:pt idx="172653">
                  <c:v>4.1163999999999999E-2</c:v>
                </c:pt>
                <c:pt idx="172654">
                  <c:v>4.1163999999999999E-2</c:v>
                </c:pt>
                <c:pt idx="172655">
                  <c:v>4.1165E-2</c:v>
                </c:pt>
                <c:pt idx="172656">
                  <c:v>4.1165E-2</c:v>
                </c:pt>
                <c:pt idx="172657">
                  <c:v>4.1166000000000001E-2</c:v>
                </c:pt>
                <c:pt idx="172658">
                  <c:v>4.1166000000000001E-2</c:v>
                </c:pt>
                <c:pt idx="172659">
                  <c:v>4.1166000000000001E-2</c:v>
                </c:pt>
                <c:pt idx="172660">
                  <c:v>4.1166000000000001E-2</c:v>
                </c:pt>
                <c:pt idx="172661">
                  <c:v>4.1167000000000002E-2</c:v>
                </c:pt>
                <c:pt idx="172662">
                  <c:v>4.1167000000000002E-2</c:v>
                </c:pt>
                <c:pt idx="172663">
                  <c:v>4.1167000000000002E-2</c:v>
                </c:pt>
                <c:pt idx="172664">
                  <c:v>4.1167000000000002E-2</c:v>
                </c:pt>
                <c:pt idx="172665">
                  <c:v>4.1167000000000002E-2</c:v>
                </c:pt>
                <c:pt idx="172666">
                  <c:v>4.1167000000000002E-2</c:v>
                </c:pt>
                <c:pt idx="172667">
                  <c:v>4.1166000000000001E-2</c:v>
                </c:pt>
                <c:pt idx="172668">
                  <c:v>4.1166000000000001E-2</c:v>
                </c:pt>
                <c:pt idx="172669">
                  <c:v>4.1165E-2</c:v>
                </c:pt>
                <c:pt idx="172670">
                  <c:v>4.1165E-2</c:v>
                </c:pt>
                <c:pt idx="172671">
                  <c:v>4.1163999999999999E-2</c:v>
                </c:pt>
                <c:pt idx="172672">
                  <c:v>4.1162999999999998E-2</c:v>
                </c:pt>
                <c:pt idx="172673">
                  <c:v>4.1161999999999997E-2</c:v>
                </c:pt>
                <c:pt idx="172674">
                  <c:v>4.1161999999999997E-2</c:v>
                </c:pt>
                <c:pt idx="172675">
                  <c:v>4.1161000000000003E-2</c:v>
                </c:pt>
                <c:pt idx="172676">
                  <c:v>4.1159000000000001E-2</c:v>
                </c:pt>
                <c:pt idx="172677">
                  <c:v>4.1158E-2</c:v>
                </c:pt>
                <c:pt idx="172678">
                  <c:v>4.1156999999999999E-2</c:v>
                </c:pt>
                <c:pt idx="172679">
                  <c:v>4.1154999999999997E-2</c:v>
                </c:pt>
                <c:pt idx="172680">
                  <c:v>4.1154000000000003E-2</c:v>
                </c:pt>
                <c:pt idx="172681">
                  <c:v>4.1152000000000001E-2</c:v>
                </c:pt>
                <c:pt idx="172682">
                  <c:v>4.1149999999999999E-2</c:v>
                </c:pt>
                <c:pt idx="172683">
                  <c:v>4.1148999999999998E-2</c:v>
                </c:pt>
                <c:pt idx="172684">
                  <c:v>4.1147000000000003E-2</c:v>
                </c:pt>
                <c:pt idx="172685">
                  <c:v>4.1145000000000001E-2</c:v>
                </c:pt>
                <c:pt idx="172686">
                  <c:v>4.1142999999999999E-2</c:v>
                </c:pt>
                <c:pt idx="172687">
                  <c:v>4.1140999999999997E-2</c:v>
                </c:pt>
                <c:pt idx="172688">
                  <c:v>4.1139000000000002E-2</c:v>
                </c:pt>
                <c:pt idx="172689">
                  <c:v>4.1137E-2</c:v>
                </c:pt>
                <c:pt idx="172690">
                  <c:v>4.1134999999999998E-2</c:v>
                </c:pt>
                <c:pt idx="172691">
                  <c:v>4.1132000000000002E-2</c:v>
                </c:pt>
                <c:pt idx="172692">
                  <c:v>4.113E-2</c:v>
                </c:pt>
                <c:pt idx="172693">
                  <c:v>4.1127999999999998E-2</c:v>
                </c:pt>
                <c:pt idx="172694">
                  <c:v>4.1125000000000002E-2</c:v>
                </c:pt>
                <c:pt idx="172695">
                  <c:v>4.1123E-2</c:v>
                </c:pt>
                <c:pt idx="172696">
                  <c:v>4.1120999999999998E-2</c:v>
                </c:pt>
                <c:pt idx="172697">
                  <c:v>4.1118000000000002E-2</c:v>
                </c:pt>
                <c:pt idx="172698">
                  <c:v>4.1116E-2</c:v>
                </c:pt>
                <c:pt idx="172699">
                  <c:v>4.1113999999999998E-2</c:v>
                </c:pt>
                <c:pt idx="172700">
                  <c:v>4.1112000000000003E-2</c:v>
                </c:pt>
                <c:pt idx="172701">
                  <c:v>4.1110000000000001E-2</c:v>
                </c:pt>
                <c:pt idx="172702">
                  <c:v>4.1107999999999999E-2</c:v>
                </c:pt>
                <c:pt idx="172703">
                  <c:v>4.1105999999999997E-2</c:v>
                </c:pt>
                <c:pt idx="172704">
                  <c:v>4.1104000000000002E-2</c:v>
                </c:pt>
                <c:pt idx="172705">
                  <c:v>4.1102E-2</c:v>
                </c:pt>
                <c:pt idx="172706">
                  <c:v>4.1099999999999998E-2</c:v>
                </c:pt>
                <c:pt idx="172707">
                  <c:v>4.1098000000000003E-2</c:v>
                </c:pt>
                <c:pt idx="172708">
                  <c:v>4.1096000000000001E-2</c:v>
                </c:pt>
                <c:pt idx="172709">
                  <c:v>4.1095E-2</c:v>
                </c:pt>
                <c:pt idx="172710">
                  <c:v>4.1092999999999998E-2</c:v>
                </c:pt>
                <c:pt idx="172711">
                  <c:v>4.1091999999999997E-2</c:v>
                </c:pt>
                <c:pt idx="172712">
                  <c:v>4.1091000000000003E-2</c:v>
                </c:pt>
                <c:pt idx="172713">
                  <c:v>4.1090000000000002E-2</c:v>
                </c:pt>
                <c:pt idx="172714">
                  <c:v>4.1089000000000001E-2</c:v>
                </c:pt>
                <c:pt idx="172715">
                  <c:v>4.1088E-2</c:v>
                </c:pt>
                <c:pt idx="172716">
                  <c:v>4.1086999999999999E-2</c:v>
                </c:pt>
                <c:pt idx="172717">
                  <c:v>4.1085999999999998E-2</c:v>
                </c:pt>
                <c:pt idx="172718">
                  <c:v>4.1085000000000003E-2</c:v>
                </c:pt>
                <c:pt idx="172719">
                  <c:v>4.1085000000000003E-2</c:v>
                </c:pt>
                <c:pt idx="172720">
                  <c:v>4.1085000000000003E-2</c:v>
                </c:pt>
                <c:pt idx="172721">
                  <c:v>4.1084000000000002E-2</c:v>
                </c:pt>
                <c:pt idx="172722">
                  <c:v>4.1084000000000002E-2</c:v>
                </c:pt>
                <c:pt idx="172723">
                  <c:v>4.1084000000000002E-2</c:v>
                </c:pt>
                <c:pt idx="172724">
                  <c:v>4.1084000000000002E-2</c:v>
                </c:pt>
                <c:pt idx="172725">
                  <c:v>4.1085000000000003E-2</c:v>
                </c:pt>
                <c:pt idx="172726">
                  <c:v>4.1085000000000003E-2</c:v>
                </c:pt>
                <c:pt idx="172727">
                  <c:v>4.1085000000000003E-2</c:v>
                </c:pt>
                <c:pt idx="172728">
                  <c:v>4.1085999999999998E-2</c:v>
                </c:pt>
                <c:pt idx="172729">
                  <c:v>4.1085999999999998E-2</c:v>
                </c:pt>
                <c:pt idx="172730">
                  <c:v>4.1086999999999999E-2</c:v>
                </c:pt>
                <c:pt idx="172731">
                  <c:v>4.1088E-2</c:v>
                </c:pt>
                <c:pt idx="172732">
                  <c:v>4.1089000000000001E-2</c:v>
                </c:pt>
                <c:pt idx="172733">
                  <c:v>4.1090000000000002E-2</c:v>
                </c:pt>
                <c:pt idx="172734">
                  <c:v>4.1091000000000003E-2</c:v>
                </c:pt>
                <c:pt idx="172735">
                  <c:v>4.1091999999999997E-2</c:v>
                </c:pt>
                <c:pt idx="172736">
                  <c:v>4.1092999999999998E-2</c:v>
                </c:pt>
                <c:pt idx="172737">
                  <c:v>4.1095E-2</c:v>
                </c:pt>
                <c:pt idx="172738">
                  <c:v>4.1096000000000001E-2</c:v>
                </c:pt>
                <c:pt idx="172739">
                  <c:v>4.1097000000000002E-2</c:v>
                </c:pt>
                <c:pt idx="172740">
                  <c:v>4.1098000000000003E-2</c:v>
                </c:pt>
                <c:pt idx="172741">
                  <c:v>4.1099999999999998E-2</c:v>
                </c:pt>
                <c:pt idx="172742">
                  <c:v>4.1100999999999999E-2</c:v>
                </c:pt>
                <c:pt idx="172743">
                  <c:v>4.1102E-2</c:v>
                </c:pt>
                <c:pt idx="172744">
                  <c:v>4.1104000000000002E-2</c:v>
                </c:pt>
                <c:pt idx="172745">
                  <c:v>4.1105000000000003E-2</c:v>
                </c:pt>
                <c:pt idx="172746">
                  <c:v>4.1106999999999998E-2</c:v>
                </c:pt>
                <c:pt idx="172747">
                  <c:v>4.1107999999999999E-2</c:v>
                </c:pt>
                <c:pt idx="172748">
                  <c:v>4.1110000000000001E-2</c:v>
                </c:pt>
                <c:pt idx="172749">
                  <c:v>4.1111000000000002E-2</c:v>
                </c:pt>
                <c:pt idx="172750">
                  <c:v>4.1112000000000003E-2</c:v>
                </c:pt>
                <c:pt idx="172751">
                  <c:v>4.1112999999999997E-2</c:v>
                </c:pt>
                <c:pt idx="172752">
                  <c:v>4.1114999999999999E-2</c:v>
                </c:pt>
                <c:pt idx="172753">
                  <c:v>4.1116E-2</c:v>
                </c:pt>
                <c:pt idx="172754">
                  <c:v>4.1117000000000001E-2</c:v>
                </c:pt>
                <c:pt idx="172755">
                  <c:v>4.1118000000000002E-2</c:v>
                </c:pt>
                <c:pt idx="172756">
                  <c:v>4.1119000000000003E-2</c:v>
                </c:pt>
                <c:pt idx="172757">
                  <c:v>4.1119999999999997E-2</c:v>
                </c:pt>
                <c:pt idx="172758">
                  <c:v>4.1120999999999998E-2</c:v>
                </c:pt>
                <c:pt idx="172759">
                  <c:v>4.1121999999999999E-2</c:v>
                </c:pt>
                <c:pt idx="172760">
                  <c:v>4.1123E-2</c:v>
                </c:pt>
                <c:pt idx="172761">
                  <c:v>4.1124000000000001E-2</c:v>
                </c:pt>
                <c:pt idx="172762">
                  <c:v>4.1125000000000002E-2</c:v>
                </c:pt>
                <c:pt idx="172763">
                  <c:v>4.1126000000000003E-2</c:v>
                </c:pt>
                <c:pt idx="172764">
                  <c:v>4.1126000000000003E-2</c:v>
                </c:pt>
                <c:pt idx="172765">
                  <c:v>4.1126999999999997E-2</c:v>
                </c:pt>
                <c:pt idx="172766">
                  <c:v>4.1127999999999998E-2</c:v>
                </c:pt>
                <c:pt idx="172767">
                  <c:v>4.1127999999999998E-2</c:v>
                </c:pt>
                <c:pt idx="172768">
                  <c:v>4.1128999999999999E-2</c:v>
                </c:pt>
                <c:pt idx="172769">
                  <c:v>4.1128999999999999E-2</c:v>
                </c:pt>
                <c:pt idx="172770">
                  <c:v>4.113E-2</c:v>
                </c:pt>
                <c:pt idx="172771">
                  <c:v>4.113E-2</c:v>
                </c:pt>
                <c:pt idx="172772">
                  <c:v>4.1131000000000001E-2</c:v>
                </c:pt>
                <c:pt idx="172773">
                  <c:v>4.1131000000000001E-2</c:v>
                </c:pt>
                <c:pt idx="172774">
                  <c:v>4.1131000000000001E-2</c:v>
                </c:pt>
                <c:pt idx="172775">
                  <c:v>4.1132000000000002E-2</c:v>
                </c:pt>
                <c:pt idx="172776">
                  <c:v>4.1132000000000002E-2</c:v>
                </c:pt>
                <c:pt idx="172777">
                  <c:v>4.1132000000000002E-2</c:v>
                </c:pt>
                <c:pt idx="172778">
                  <c:v>4.1132000000000002E-2</c:v>
                </c:pt>
                <c:pt idx="172779">
                  <c:v>4.1132000000000002E-2</c:v>
                </c:pt>
                <c:pt idx="172780">
                  <c:v>4.1133000000000003E-2</c:v>
                </c:pt>
                <c:pt idx="172781">
                  <c:v>4.1133000000000003E-2</c:v>
                </c:pt>
                <c:pt idx="172782">
                  <c:v>4.1133000000000003E-2</c:v>
                </c:pt>
                <c:pt idx="172783">
                  <c:v>4.1133000000000003E-2</c:v>
                </c:pt>
                <c:pt idx="172784">
                  <c:v>4.1133000000000003E-2</c:v>
                </c:pt>
                <c:pt idx="172785">
                  <c:v>4.1133000000000003E-2</c:v>
                </c:pt>
                <c:pt idx="172786">
                  <c:v>4.1133999999999997E-2</c:v>
                </c:pt>
                <c:pt idx="172787">
                  <c:v>4.1133999999999997E-2</c:v>
                </c:pt>
                <c:pt idx="172788">
                  <c:v>4.1133999999999997E-2</c:v>
                </c:pt>
                <c:pt idx="172789">
                  <c:v>4.1133999999999997E-2</c:v>
                </c:pt>
                <c:pt idx="172790">
                  <c:v>4.1133999999999997E-2</c:v>
                </c:pt>
                <c:pt idx="172791">
                  <c:v>4.1133999999999997E-2</c:v>
                </c:pt>
                <c:pt idx="172792">
                  <c:v>4.1133999999999997E-2</c:v>
                </c:pt>
                <c:pt idx="172793">
                  <c:v>4.1133999999999997E-2</c:v>
                </c:pt>
                <c:pt idx="172794">
                  <c:v>4.1133999999999997E-2</c:v>
                </c:pt>
                <c:pt idx="172795">
                  <c:v>4.1134999999999998E-2</c:v>
                </c:pt>
                <c:pt idx="172796">
                  <c:v>4.1134999999999998E-2</c:v>
                </c:pt>
                <c:pt idx="172797">
                  <c:v>4.1134999999999998E-2</c:v>
                </c:pt>
                <c:pt idx="172798">
                  <c:v>4.1134999999999998E-2</c:v>
                </c:pt>
                <c:pt idx="172799">
                  <c:v>4.1134999999999998E-2</c:v>
                </c:pt>
                <c:pt idx="172800">
                  <c:v>4.1134999999999998E-2</c:v>
                </c:pt>
                <c:pt idx="172801">
                  <c:v>4.1134999999999998E-2</c:v>
                </c:pt>
                <c:pt idx="172802">
                  <c:v>4.1134999999999998E-2</c:v>
                </c:pt>
                <c:pt idx="172803">
                  <c:v>4.1134999999999998E-2</c:v>
                </c:pt>
                <c:pt idx="172804">
                  <c:v>4.1134999999999998E-2</c:v>
                </c:pt>
                <c:pt idx="172805">
                  <c:v>4.1135999999999999E-2</c:v>
                </c:pt>
                <c:pt idx="172806">
                  <c:v>4.1135999999999999E-2</c:v>
                </c:pt>
                <c:pt idx="172807">
                  <c:v>4.1135999999999999E-2</c:v>
                </c:pt>
                <c:pt idx="172808">
                  <c:v>4.1135999999999999E-2</c:v>
                </c:pt>
                <c:pt idx="172809">
                  <c:v>4.1135999999999999E-2</c:v>
                </c:pt>
                <c:pt idx="172810">
                  <c:v>4.1135999999999999E-2</c:v>
                </c:pt>
                <c:pt idx="172811">
                  <c:v>4.1135999999999999E-2</c:v>
                </c:pt>
                <c:pt idx="172812">
                  <c:v>4.1135999999999999E-2</c:v>
                </c:pt>
                <c:pt idx="172813">
                  <c:v>4.1135999999999999E-2</c:v>
                </c:pt>
                <c:pt idx="172814">
                  <c:v>4.1135999999999999E-2</c:v>
                </c:pt>
                <c:pt idx="172815">
                  <c:v>4.1135999999999999E-2</c:v>
                </c:pt>
                <c:pt idx="172816">
                  <c:v>4.1135999999999999E-2</c:v>
                </c:pt>
                <c:pt idx="172817">
                  <c:v>4.1135999999999999E-2</c:v>
                </c:pt>
                <c:pt idx="172818">
                  <c:v>4.1135999999999999E-2</c:v>
                </c:pt>
                <c:pt idx="172819">
                  <c:v>4.1135999999999999E-2</c:v>
                </c:pt>
                <c:pt idx="172820">
                  <c:v>4.1135999999999999E-2</c:v>
                </c:pt>
                <c:pt idx="172821">
                  <c:v>4.1135999999999999E-2</c:v>
                </c:pt>
                <c:pt idx="172822">
                  <c:v>4.1135999999999999E-2</c:v>
                </c:pt>
                <c:pt idx="172823">
                  <c:v>4.1134999999999998E-2</c:v>
                </c:pt>
                <c:pt idx="172824">
                  <c:v>4.1134999999999998E-2</c:v>
                </c:pt>
                <c:pt idx="172825">
                  <c:v>4.1134999999999998E-2</c:v>
                </c:pt>
                <c:pt idx="172826">
                  <c:v>4.1134999999999998E-2</c:v>
                </c:pt>
                <c:pt idx="172827">
                  <c:v>4.1133999999999997E-2</c:v>
                </c:pt>
                <c:pt idx="172828">
                  <c:v>4.1133999999999997E-2</c:v>
                </c:pt>
                <c:pt idx="172829">
                  <c:v>4.1133999999999997E-2</c:v>
                </c:pt>
                <c:pt idx="172830">
                  <c:v>4.1133999999999997E-2</c:v>
                </c:pt>
                <c:pt idx="172831">
                  <c:v>4.1133000000000003E-2</c:v>
                </c:pt>
                <c:pt idx="172832">
                  <c:v>4.1133000000000003E-2</c:v>
                </c:pt>
                <c:pt idx="172833">
                  <c:v>4.1132000000000002E-2</c:v>
                </c:pt>
                <c:pt idx="172834">
                  <c:v>4.1132000000000002E-2</c:v>
                </c:pt>
                <c:pt idx="172835">
                  <c:v>4.1132000000000002E-2</c:v>
                </c:pt>
                <c:pt idx="172836">
                  <c:v>4.1131000000000001E-2</c:v>
                </c:pt>
                <c:pt idx="172837">
                  <c:v>4.1131000000000001E-2</c:v>
                </c:pt>
                <c:pt idx="172838">
                  <c:v>4.113E-2</c:v>
                </c:pt>
                <c:pt idx="172839">
                  <c:v>4.113E-2</c:v>
                </c:pt>
                <c:pt idx="172840">
                  <c:v>4.1128999999999999E-2</c:v>
                </c:pt>
                <c:pt idx="172841">
                  <c:v>4.1128999999999999E-2</c:v>
                </c:pt>
                <c:pt idx="172842">
                  <c:v>4.1128999999999999E-2</c:v>
                </c:pt>
                <c:pt idx="172843">
                  <c:v>4.1127999999999998E-2</c:v>
                </c:pt>
                <c:pt idx="172844">
                  <c:v>4.1127999999999998E-2</c:v>
                </c:pt>
                <c:pt idx="172845">
                  <c:v>4.1126999999999997E-2</c:v>
                </c:pt>
                <c:pt idx="172846">
                  <c:v>4.1126999999999997E-2</c:v>
                </c:pt>
                <c:pt idx="172847">
                  <c:v>4.1126000000000003E-2</c:v>
                </c:pt>
                <c:pt idx="172848">
                  <c:v>4.1126000000000003E-2</c:v>
                </c:pt>
                <c:pt idx="172849">
                  <c:v>4.1125000000000002E-2</c:v>
                </c:pt>
                <c:pt idx="172850">
                  <c:v>4.1125000000000002E-2</c:v>
                </c:pt>
                <c:pt idx="172851">
                  <c:v>4.1125000000000002E-2</c:v>
                </c:pt>
                <c:pt idx="172852">
                  <c:v>4.1124000000000001E-2</c:v>
                </c:pt>
                <c:pt idx="172853">
                  <c:v>4.1124000000000001E-2</c:v>
                </c:pt>
                <c:pt idx="172854">
                  <c:v>4.1124000000000001E-2</c:v>
                </c:pt>
                <c:pt idx="172855">
                  <c:v>4.1123E-2</c:v>
                </c:pt>
                <c:pt idx="172856">
                  <c:v>4.1123E-2</c:v>
                </c:pt>
                <c:pt idx="172857">
                  <c:v>4.1121999999999999E-2</c:v>
                </c:pt>
                <c:pt idx="172858">
                  <c:v>4.1121999999999999E-2</c:v>
                </c:pt>
                <c:pt idx="172859">
                  <c:v>4.1121999999999999E-2</c:v>
                </c:pt>
                <c:pt idx="172860">
                  <c:v>4.1120999999999998E-2</c:v>
                </c:pt>
                <c:pt idx="172861">
                  <c:v>4.1120999999999998E-2</c:v>
                </c:pt>
                <c:pt idx="172862">
                  <c:v>4.1120999999999998E-2</c:v>
                </c:pt>
                <c:pt idx="172863">
                  <c:v>4.1120999999999998E-2</c:v>
                </c:pt>
                <c:pt idx="172864">
                  <c:v>4.1120999999999998E-2</c:v>
                </c:pt>
                <c:pt idx="172865">
                  <c:v>4.1120999999999998E-2</c:v>
                </c:pt>
                <c:pt idx="172866">
                  <c:v>4.1120999999999998E-2</c:v>
                </c:pt>
                <c:pt idx="172867">
                  <c:v>4.1120999999999998E-2</c:v>
                </c:pt>
                <c:pt idx="172868">
                  <c:v>4.1119999999999997E-2</c:v>
                </c:pt>
                <c:pt idx="172869">
                  <c:v>4.1119999999999997E-2</c:v>
                </c:pt>
                <c:pt idx="172870">
                  <c:v>4.1119999999999997E-2</c:v>
                </c:pt>
                <c:pt idx="172871">
                  <c:v>4.1119999999999997E-2</c:v>
                </c:pt>
                <c:pt idx="172872">
                  <c:v>4.1119999999999997E-2</c:v>
                </c:pt>
                <c:pt idx="172873">
                  <c:v>4.1120999999999998E-2</c:v>
                </c:pt>
                <c:pt idx="172874">
                  <c:v>4.1120999999999998E-2</c:v>
                </c:pt>
                <c:pt idx="172875">
                  <c:v>4.1120999999999998E-2</c:v>
                </c:pt>
                <c:pt idx="172876">
                  <c:v>4.1120999999999998E-2</c:v>
                </c:pt>
                <c:pt idx="172877">
                  <c:v>4.1121999999999999E-2</c:v>
                </c:pt>
                <c:pt idx="172878">
                  <c:v>4.1121999999999999E-2</c:v>
                </c:pt>
                <c:pt idx="172879">
                  <c:v>4.1123E-2</c:v>
                </c:pt>
                <c:pt idx="172880">
                  <c:v>4.1123E-2</c:v>
                </c:pt>
                <c:pt idx="172881">
                  <c:v>4.1123E-2</c:v>
                </c:pt>
                <c:pt idx="172882">
                  <c:v>4.1124000000000001E-2</c:v>
                </c:pt>
                <c:pt idx="172883">
                  <c:v>4.1124000000000001E-2</c:v>
                </c:pt>
                <c:pt idx="172884">
                  <c:v>4.1125000000000002E-2</c:v>
                </c:pt>
                <c:pt idx="172885">
                  <c:v>4.1125000000000002E-2</c:v>
                </c:pt>
                <c:pt idx="172886">
                  <c:v>4.1126000000000003E-2</c:v>
                </c:pt>
                <c:pt idx="172887">
                  <c:v>4.1126999999999997E-2</c:v>
                </c:pt>
                <c:pt idx="172888">
                  <c:v>4.1126999999999997E-2</c:v>
                </c:pt>
                <c:pt idx="172889">
                  <c:v>4.1127999999999998E-2</c:v>
                </c:pt>
                <c:pt idx="172890">
                  <c:v>4.1128999999999999E-2</c:v>
                </c:pt>
                <c:pt idx="172891">
                  <c:v>4.1128999999999999E-2</c:v>
                </c:pt>
                <c:pt idx="172892">
                  <c:v>4.113E-2</c:v>
                </c:pt>
                <c:pt idx="172893">
                  <c:v>4.1131000000000001E-2</c:v>
                </c:pt>
                <c:pt idx="172894">
                  <c:v>4.1131000000000001E-2</c:v>
                </c:pt>
                <c:pt idx="172895">
                  <c:v>4.1132000000000002E-2</c:v>
                </c:pt>
                <c:pt idx="172896">
                  <c:v>4.1133000000000003E-2</c:v>
                </c:pt>
                <c:pt idx="172897">
                  <c:v>4.1133999999999997E-2</c:v>
                </c:pt>
                <c:pt idx="172898">
                  <c:v>4.1134999999999998E-2</c:v>
                </c:pt>
                <c:pt idx="172899">
                  <c:v>4.1135999999999999E-2</c:v>
                </c:pt>
                <c:pt idx="172900">
                  <c:v>4.1137E-2</c:v>
                </c:pt>
                <c:pt idx="172901">
                  <c:v>4.1137E-2</c:v>
                </c:pt>
                <c:pt idx="172902">
                  <c:v>4.1138000000000001E-2</c:v>
                </c:pt>
                <c:pt idx="172903">
                  <c:v>4.1139000000000002E-2</c:v>
                </c:pt>
                <c:pt idx="172904">
                  <c:v>4.1140000000000003E-2</c:v>
                </c:pt>
                <c:pt idx="172905">
                  <c:v>4.1140999999999997E-2</c:v>
                </c:pt>
                <c:pt idx="172906">
                  <c:v>4.1140999999999997E-2</c:v>
                </c:pt>
                <c:pt idx="172907">
                  <c:v>4.1141999999999998E-2</c:v>
                </c:pt>
                <c:pt idx="172908">
                  <c:v>4.1142999999999999E-2</c:v>
                </c:pt>
                <c:pt idx="172909">
                  <c:v>4.1144E-2</c:v>
                </c:pt>
                <c:pt idx="172910">
                  <c:v>4.1145000000000001E-2</c:v>
                </c:pt>
                <c:pt idx="172911">
                  <c:v>4.1146000000000002E-2</c:v>
                </c:pt>
                <c:pt idx="172912">
                  <c:v>4.1147000000000003E-2</c:v>
                </c:pt>
                <c:pt idx="172913">
                  <c:v>4.1147999999999997E-2</c:v>
                </c:pt>
                <c:pt idx="172914">
                  <c:v>4.1147999999999997E-2</c:v>
                </c:pt>
                <c:pt idx="172915">
                  <c:v>4.1148999999999998E-2</c:v>
                </c:pt>
                <c:pt idx="172916">
                  <c:v>4.1149999999999999E-2</c:v>
                </c:pt>
                <c:pt idx="172917">
                  <c:v>4.1151E-2</c:v>
                </c:pt>
                <c:pt idx="172918">
                  <c:v>4.1152000000000001E-2</c:v>
                </c:pt>
                <c:pt idx="172919">
                  <c:v>4.1153000000000002E-2</c:v>
                </c:pt>
                <c:pt idx="172920">
                  <c:v>4.1154000000000003E-2</c:v>
                </c:pt>
                <c:pt idx="172921">
                  <c:v>4.1154999999999997E-2</c:v>
                </c:pt>
                <c:pt idx="172922">
                  <c:v>4.1155999999999998E-2</c:v>
                </c:pt>
                <c:pt idx="172923">
                  <c:v>4.1156999999999999E-2</c:v>
                </c:pt>
                <c:pt idx="172924">
                  <c:v>4.1158E-2</c:v>
                </c:pt>
                <c:pt idx="172925">
                  <c:v>4.1159000000000001E-2</c:v>
                </c:pt>
                <c:pt idx="172926">
                  <c:v>4.1160000000000002E-2</c:v>
                </c:pt>
                <c:pt idx="172927">
                  <c:v>4.1161000000000003E-2</c:v>
                </c:pt>
                <c:pt idx="172928">
                  <c:v>4.1161000000000003E-2</c:v>
                </c:pt>
                <c:pt idx="172929">
                  <c:v>4.1161999999999997E-2</c:v>
                </c:pt>
                <c:pt idx="172930">
                  <c:v>4.1162999999999998E-2</c:v>
                </c:pt>
                <c:pt idx="172931">
                  <c:v>4.1163999999999999E-2</c:v>
                </c:pt>
                <c:pt idx="172932">
                  <c:v>4.1166000000000001E-2</c:v>
                </c:pt>
                <c:pt idx="172933">
                  <c:v>4.1167000000000002E-2</c:v>
                </c:pt>
                <c:pt idx="172934">
                  <c:v>4.1168000000000003E-2</c:v>
                </c:pt>
                <c:pt idx="172935">
                  <c:v>4.1168999999999997E-2</c:v>
                </c:pt>
                <c:pt idx="172936">
                  <c:v>4.1169999999999998E-2</c:v>
                </c:pt>
                <c:pt idx="172937">
                  <c:v>4.1170999999999999E-2</c:v>
                </c:pt>
                <c:pt idx="172938">
                  <c:v>4.1172E-2</c:v>
                </c:pt>
                <c:pt idx="172939">
                  <c:v>4.1173000000000001E-2</c:v>
                </c:pt>
                <c:pt idx="172940">
                  <c:v>4.1174000000000002E-2</c:v>
                </c:pt>
                <c:pt idx="172941">
                  <c:v>4.1175000000000003E-2</c:v>
                </c:pt>
                <c:pt idx="172942">
                  <c:v>4.1175999999999997E-2</c:v>
                </c:pt>
                <c:pt idx="172943">
                  <c:v>4.1177999999999999E-2</c:v>
                </c:pt>
                <c:pt idx="172944">
                  <c:v>4.1179E-2</c:v>
                </c:pt>
                <c:pt idx="172945">
                  <c:v>4.1180000000000001E-2</c:v>
                </c:pt>
                <c:pt idx="172946">
                  <c:v>4.1181000000000002E-2</c:v>
                </c:pt>
                <c:pt idx="172947">
                  <c:v>4.1182000000000003E-2</c:v>
                </c:pt>
                <c:pt idx="172948">
                  <c:v>4.1182999999999997E-2</c:v>
                </c:pt>
                <c:pt idx="172949">
                  <c:v>4.1183999999999998E-2</c:v>
                </c:pt>
                <c:pt idx="172950">
                  <c:v>4.1184999999999999E-2</c:v>
                </c:pt>
                <c:pt idx="172951">
                  <c:v>4.1186E-2</c:v>
                </c:pt>
                <c:pt idx="172952">
                  <c:v>4.1187000000000001E-2</c:v>
                </c:pt>
                <c:pt idx="172953">
                  <c:v>4.1188000000000002E-2</c:v>
                </c:pt>
                <c:pt idx="172954">
                  <c:v>4.1189000000000003E-2</c:v>
                </c:pt>
                <c:pt idx="172955">
                  <c:v>4.1189999999999997E-2</c:v>
                </c:pt>
                <c:pt idx="172956">
                  <c:v>4.1190999999999998E-2</c:v>
                </c:pt>
                <c:pt idx="172957">
                  <c:v>4.1191999999999999E-2</c:v>
                </c:pt>
                <c:pt idx="172958">
                  <c:v>4.1193E-2</c:v>
                </c:pt>
                <c:pt idx="172959">
                  <c:v>4.1194000000000001E-2</c:v>
                </c:pt>
                <c:pt idx="172960">
                  <c:v>4.1195000000000002E-2</c:v>
                </c:pt>
                <c:pt idx="172961">
                  <c:v>4.1196000000000003E-2</c:v>
                </c:pt>
                <c:pt idx="172962">
                  <c:v>4.1196999999999998E-2</c:v>
                </c:pt>
                <c:pt idx="172963">
                  <c:v>4.1197999999999999E-2</c:v>
                </c:pt>
                <c:pt idx="172964">
                  <c:v>4.1197999999999999E-2</c:v>
                </c:pt>
                <c:pt idx="172965">
                  <c:v>4.1199E-2</c:v>
                </c:pt>
                <c:pt idx="172966">
                  <c:v>4.1200000000000001E-2</c:v>
                </c:pt>
                <c:pt idx="172967">
                  <c:v>4.1201000000000002E-2</c:v>
                </c:pt>
                <c:pt idx="172968">
                  <c:v>4.1201000000000002E-2</c:v>
                </c:pt>
                <c:pt idx="172969">
                  <c:v>4.1202000000000003E-2</c:v>
                </c:pt>
                <c:pt idx="172970">
                  <c:v>4.1202999999999997E-2</c:v>
                </c:pt>
                <c:pt idx="172971">
                  <c:v>4.1202999999999997E-2</c:v>
                </c:pt>
                <c:pt idx="172972">
                  <c:v>4.1203999999999998E-2</c:v>
                </c:pt>
                <c:pt idx="172973">
                  <c:v>4.1204999999999999E-2</c:v>
                </c:pt>
                <c:pt idx="172974">
                  <c:v>4.1204999999999999E-2</c:v>
                </c:pt>
                <c:pt idx="172975">
                  <c:v>4.1204999999999999E-2</c:v>
                </c:pt>
                <c:pt idx="172976">
                  <c:v>4.1206E-2</c:v>
                </c:pt>
                <c:pt idx="172977">
                  <c:v>4.1206E-2</c:v>
                </c:pt>
                <c:pt idx="172978">
                  <c:v>4.1207000000000001E-2</c:v>
                </c:pt>
                <c:pt idx="172979">
                  <c:v>4.1207000000000001E-2</c:v>
                </c:pt>
                <c:pt idx="172980">
                  <c:v>4.1207000000000001E-2</c:v>
                </c:pt>
                <c:pt idx="172981">
                  <c:v>4.1207000000000001E-2</c:v>
                </c:pt>
                <c:pt idx="172982">
                  <c:v>4.1208000000000002E-2</c:v>
                </c:pt>
                <c:pt idx="172983">
                  <c:v>4.1208000000000002E-2</c:v>
                </c:pt>
                <c:pt idx="172984">
                  <c:v>4.1208000000000002E-2</c:v>
                </c:pt>
                <c:pt idx="172985">
                  <c:v>4.1208000000000002E-2</c:v>
                </c:pt>
                <c:pt idx="172986">
                  <c:v>4.1208000000000002E-2</c:v>
                </c:pt>
                <c:pt idx="172987">
                  <c:v>4.1208000000000002E-2</c:v>
                </c:pt>
                <c:pt idx="172988">
                  <c:v>4.1208000000000002E-2</c:v>
                </c:pt>
                <c:pt idx="172989">
                  <c:v>4.1208000000000002E-2</c:v>
                </c:pt>
                <c:pt idx="172990">
                  <c:v>4.1208000000000002E-2</c:v>
                </c:pt>
                <c:pt idx="172991">
                  <c:v>4.1207000000000001E-2</c:v>
                </c:pt>
                <c:pt idx="172992">
                  <c:v>4.1207000000000001E-2</c:v>
                </c:pt>
                <c:pt idx="172993">
                  <c:v>4.1207000000000001E-2</c:v>
                </c:pt>
                <c:pt idx="172994">
                  <c:v>4.1207000000000001E-2</c:v>
                </c:pt>
                <c:pt idx="172995">
                  <c:v>4.1206E-2</c:v>
                </c:pt>
                <c:pt idx="172996">
                  <c:v>4.1206E-2</c:v>
                </c:pt>
                <c:pt idx="172997">
                  <c:v>4.1204999999999999E-2</c:v>
                </c:pt>
                <c:pt idx="172998">
                  <c:v>4.1204999999999999E-2</c:v>
                </c:pt>
                <c:pt idx="172999">
                  <c:v>4.1203999999999998E-2</c:v>
                </c:pt>
                <c:pt idx="173000">
                  <c:v>4.1202999999999997E-2</c:v>
                </c:pt>
                <c:pt idx="173001">
                  <c:v>4.1202999999999997E-2</c:v>
                </c:pt>
                <c:pt idx="173002">
                  <c:v>4.1202000000000003E-2</c:v>
                </c:pt>
                <c:pt idx="173003">
                  <c:v>4.1201000000000002E-2</c:v>
                </c:pt>
                <c:pt idx="173004">
                  <c:v>4.1200000000000001E-2</c:v>
                </c:pt>
                <c:pt idx="173005">
                  <c:v>4.1200000000000001E-2</c:v>
                </c:pt>
                <c:pt idx="173006">
                  <c:v>4.1199E-2</c:v>
                </c:pt>
                <c:pt idx="173007">
                  <c:v>4.1197999999999999E-2</c:v>
                </c:pt>
                <c:pt idx="173008">
                  <c:v>4.1196999999999998E-2</c:v>
                </c:pt>
                <c:pt idx="173009">
                  <c:v>4.1196000000000003E-2</c:v>
                </c:pt>
                <c:pt idx="173010">
                  <c:v>4.1195000000000002E-2</c:v>
                </c:pt>
                <c:pt idx="173011">
                  <c:v>4.1194000000000001E-2</c:v>
                </c:pt>
                <c:pt idx="173012">
                  <c:v>4.1193E-2</c:v>
                </c:pt>
                <c:pt idx="173013">
                  <c:v>4.1191999999999999E-2</c:v>
                </c:pt>
                <c:pt idx="173014">
                  <c:v>4.1190999999999998E-2</c:v>
                </c:pt>
                <c:pt idx="173015">
                  <c:v>4.1189999999999997E-2</c:v>
                </c:pt>
                <c:pt idx="173016">
                  <c:v>4.1189999999999997E-2</c:v>
                </c:pt>
                <c:pt idx="173017">
                  <c:v>4.1189000000000003E-2</c:v>
                </c:pt>
                <c:pt idx="173018">
                  <c:v>4.1188000000000002E-2</c:v>
                </c:pt>
                <c:pt idx="173019">
                  <c:v>4.1187000000000001E-2</c:v>
                </c:pt>
                <c:pt idx="173020">
                  <c:v>4.1186E-2</c:v>
                </c:pt>
                <c:pt idx="173021">
                  <c:v>4.1184999999999999E-2</c:v>
                </c:pt>
                <c:pt idx="173022">
                  <c:v>4.1183999999999998E-2</c:v>
                </c:pt>
                <c:pt idx="173023">
                  <c:v>4.1182999999999997E-2</c:v>
                </c:pt>
                <c:pt idx="173024">
                  <c:v>4.1182000000000003E-2</c:v>
                </c:pt>
                <c:pt idx="173025">
                  <c:v>4.1181000000000002E-2</c:v>
                </c:pt>
                <c:pt idx="173026">
                  <c:v>4.1181000000000002E-2</c:v>
                </c:pt>
                <c:pt idx="173027">
                  <c:v>4.1180000000000001E-2</c:v>
                </c:pt>
                <c:pt idx="173028">
                  <c:v>4.1179E-2</c:v>
                </c:pt>
                <c:pt idx="173029">
                  <c:v>4.1179E-2</c:v>
                </c:pt>
                <c:pt idx="173030">
                  <c:v>4.1177999999999999E-2</c:v>
                </c:pt>
                <c:pt idx="173031">
                  <c:v>4.1176999999999998E-2</c:v>
                </c:pt>
                <c:pt idx="173032">
                  <c:v>4.1176999999999998E-2</c:v>
                </c:pt>
                <c:pt idx="173033">
                  <c:v>4.1175999999999997E-2</c:v>
                </c:pt>
                <c:pt idx="173034">
                  <c:v>4.1175000000000003E-2</c:v>
                </c:pt>
                <c:pt idx="173035">
                  <c:v>4.1175000000000003E-2</c:v>
                </c:pt>
                <c:pt idx="173036">
                  <c:v>4.1174000000000002E-2</c:v>
                </c:pt>
                <c:pt idx="173037">
                  <c:v>4.1174000000000002E-2</c:v>
                </c:pt>
                <c:pt idx="173038">
                  <c:v>4.1173000000000001E-2</c:v>
                </c:pt>
                <c:pt idx="173039">
                  <c:v>4.1173000000000001E-2</c:v>
                </c:pt>
                <c:pt idx="173040">
                  <c:v>4.1173000000000001E-2</c:v>
                </c:pt>
                <c:pt idx="173041">
                  <c:v>4.1172E-2</c:v>
                </c:pt>
                <c:pt idx="173042">
                  <c:v>4.1172E-2</c:v>
                </c:pt>
                <c:pt idx="173043">
                  <c:v>4.1172E-2</c:v>
                </c:pt>
                <c:pt idx="173044">
                  <c:v>4.1170999999999999E-2</c:v>
                </c:pt>
                <c:pt idx="173045">
                  <c:v>4.1170999999999999E-2</c:v>
                </c:pt>
                <c:pt idx="173046">
                  <c:v>4.1170999999999999E-2</c:v>
                </c:pt>
                <c:pt idx="173047">
                  <c:v>4.1170999999999999E-2</c:v>
                </c:pt>
                <c:pt idx="173048">
                  <c:v>4.1170999999999999E-2</c:v>
                </c:pt>
                <c:pt idx="173049">
                  <c:v>4.1169999999999998E-2</c:v>
                </c:pt>
                <c:pt idx="173050">
                  <c:v>4.1169999999999998E-2</c:v>
                </c:pt>
                <c:pt idx="173051">
                  <c:v>4.1169999999999998E-2</c:v>
                </c:pt>
                <c:pt idx="173052">
                  <c:v>4.1170999999999999E-2</c:v>
                </c:pt>
                <c:pt idx="173053">
                  <c:v>4.1170999999999999E-2</c:v>
                </c:pt>
                <c:pt idx="173054">
                  <c:v>4.1170999999999999E-2</c:v>
                </c:pt>
                <c:pt idx="173055">
                  <c:v>4.1170999999999999E-2</c:v>
                </c:pt>
                <c:pt idx="173056">
                  <c:v>4.1170999999999999E-2</c:v>
                </c:pt>
                <c:pt idx="173057">
                  <c:v>4.1170999999999999E-2</c:v>
                </c:pt>
                <c:pt idx="173058">
                  <c:v>4.1170999999999999E-2</c:v>
                </c:pt>
                <c:pt idx="173059">
                  <c:v>4.1170999999999999E-2</c:v>
                </c:pt>
                <c:pt idx="173060">
                  <c:v>4.1170999999999999E-2</c:v>
                </c:pt>
                <c:pt idx="173061">
                  <c:v>4.1170999999999999E-2</c:v>
                </c:pt>
                <c:pt idx="173062">
                  <c:v>4.1170999999999999E-2</c:v>
                </c:pt>
                <c:pt idx="173063">
                  <c:v>4.1170999999999999E-2</c:v>
                </c:pt>
                <c:pt idx="173064">
                  <c:v>4.1172E-2</c:v>
                </c:pt>
                <c:pt idx="173065">
                  <c:v>4.1172E-2</c:v>
                </c:pt>
                <c:pt idx="173066">
                  <c:v>4.1172E-2</c:v>
                </c:pt>
                <c:pt idx="173067">
                  <c:v>4.1172E-2</c:v>
                </c:pt>
                <c:pt idx="173068">
                  <c:v>4.1172E-2</c:v>
                </c:pt>
                <c:pt idx="173069">
                  <c:v>4.1172E-2</c:v>
                </c:pt>
                <c:pt idx="173070">
                  <c:v>4.1172E-2</c:v>
                </c:pt>
                <c:pt idx="173071">
                  <c:v>4.1172E-2</c:v>
                </c:pt>
                <c:pt idx="173072">
                  <c:v>4.1173000000000001E-2</c:v>
                </c:pt>
                <c:pt idx="173073">
                  <c:v>4.1173000000000001E-2</c:v>
                </c:pt>
                <c:pt idx="173074">
                  <c:v>4.1173000000000001E-2</c:v>
                </c:pt>
                <c:pt idx="173075">
                  <c:v>4.1173000000000001E-2</c:v>
                </c:pt>
                <c:pt idx="173076">
                  <c:v>4.1173000000000001E-2</c:v>
                </c:pt>
                <c:pt idx="173077">
                  <c:v>4.1173000000000001E-2</c:v>
                </c:pt>
                <c:pt idx="173078">
                  <c:v>4.1173000000000001E-2</c:v>
                </c:pt>
                <c:pt idx="173079">
                  <c:v>4.1173000000000001E-2</c:v>
                </c:pt>
                <c:pt idx="173080">
                  <c:v>4.1173000000000001E-2</c:v>
                </c:pt>
                <c:pt idx="173081">
                  <c:v>4.1173000000000001E-2</c:v>
                </c:pt>
                <c:pt idx="173082">
                  <c:v>4.1173000000000001E-2</c:v>
                </c:pt>
                <c:pt idx="173083">
                  <c:v>4.1173000000000001E-2</c:v>
                </c:pt>
                <c:pt idx="173084">
                  <c:v>4.1173000000000001E-2</c:v>
                </c:pt>
                <c:pt idx="173085">
                  <c:v>4.1173000000000001E-2</c:v>
                </c:pt>
                <c:pt idx="173086">
                  <c:v>4.1173000000000001E-2</c:v>
                </c:pt>
                <c:pt idx="173087">
                  <c:v>4.1173000000000001E-2</c:v>
                </c:pt>
                <c:pt idx="173088">
                  <c:v>4.1173000000000001E-2</c:v>
                </c:pt>
                <c:pt idx="173089">
                  <c:v>4.1173000000000001E-2</c:v>
                </c:pt>
                <c:pt idx="173090">
                  <c:v>4.1173000000000001E-2</c:v>
                </c:pt>
                <c:pt idx="173091">
                  <c:v>4.1173000000000001E-2</c:v>
                </c:pt>
                <c:pt idx="173092">
                  <c:v>4.1173000000000001E-2</c:v>
                </c:pt>
                <c:pt idx="173093">
                  <c:v>4.1173000000000001E-2</c:v>
                </c:pt>
                <c:pt idx="173094">
                  <c:v>4.1172E-2</c:v>
                </c:pt>
                <c:pt idx="173095">
                  <c:v>4.1172E-2</c:v>
                </c:pt>
                <c:pt idx="173096">
                  <c:v>4.1172E-2</c:v>
                </c:pt>
                <c:pt idx="173097">
                  <c:v>4.1172E-2</c:v>
                </c:pt>
                <c:pt idx="173098">
                  <c:v>4.1172E-2</c:v>
                </c:pt>
                <c:pt idx="173099">
                  <c:v>4.1172E-2</c:v>
                </c:pt>
                <c:pt idx="173100">
                  <c:v>4.1172E-2</c:v>
                </c:pt>
                <c:pt idx="173101">
                  <c:v>4.1170999999999999E-2</c:v>
                </c:pt>
                <c:pt idx="173102">
                  <c:v>4.1170999999999999E-2</c:v>
                </c:pt>
                <c:pt idx="173103">
                  <c:v>4.1170999999999999E-2</c:v>
                </c:pt>
                <c:pt idx="173104">
                  <c:v>4.1170999999999999E-2</c:v>
                </c:pt>
                <c:pt idx="173105">
                  <c:v>4.1169999999999998E-2</c:v>
                </c:pt>
                <c:pt idx="173106">
                  <c:v>4.1169999999999998E-2</c:v>
                </c:pt>
                <c:pt idx="173107">
                  <c:v>4.1169999999999998E-2</c:v>
                </c:pt>
                <c:pt idx="173108">
                  <c:v>4.1168999999999997E-2</c:v>
                </c:pt>
                <c:pt idx="173109">
                  <c:v>4.1168999999999997E-2</c:v>
                </c:pt>
                <c:pt idx="173110">
                  <c:v>4.1168999999999997E-2</c:v>
                </c:pt>
                <c:pt idx="173111">
                  <c:v>4.1168999999999997E-2</c:v>
                </c:pt>
                <c:pt idx="173112">
                  <c:v>4.1168999999999997E-2</c:v>
                </c:pt>
                <c:pt idx="173113">
                  <c:v>4.1168999999999997E-2</c:v>
                </c:pt>
                <c:pt idx="173114">
                  <c:v>4.1168000000000003E-2</c:v>
                </c:pt>
                <c:pt idx="173115">
                  <c:v>4.1168000000000003E-2</c:v>
                </c:pt>
                <c:pt idx="173116">
                  <c:v>4.1168000000000003E-2</c:v>
                </c:pt>
                <c:pt idx="173117">
                  <c:v>4.1168000000000003E-2</c:v>
                </c:pt>
                <c:pt idx="173118">
                  <c:v>4.1167000000000002E-2</c:v>
                </c:pt>
                <c:pt idx="173119">
                  <c:v>4.1167000000000002E-2</c:v>
                </c:pt>
                <c:pt idx="173120">
                  <c:v>4.1167000000000002E-2</c:v>
                </c:pt>
                <c:pt idx="173121">
                  <c:v>4.1167000000000002E-2</c:v>
                </c:pt>
                <c:pt idx="173122">
                  <c:v>4.1167000000000002E-2</c:v>
                </c:pt>
                <c:pt idx="173123">
                  <c:v>4.1167000000000002E-2</c:v>
                </c:pt>
                <c:pt idx="173124">
                  <c:v>4.1167000000000002E-2</c:v>
                </c:pt>
                <c:pt idx="173125">
                  <c:v>4.1167000000000002E-2</c:v>
                </c:pt>
                <c:pt idx="173126">
                  <c:v>4.1167000000000002E-2</c:v>
                </c:pt>
                <c:pt idx="173127">
                  <c:v>4.1167000000000002E-2</c:v>
                </c:pt>
                <c:pt idx="173128">
                  <c:v>4.1167000000000002E-2</c:v>
                </c:pt>
                <c:pt idx="173129">
                  <c:v>4.1167000000000002E-2</c:v>
                </c:pt>
                <c:pt idx="173130">
                  <c:v>4.1167000000000002E-2</c:v>
                </c:pt>
                <c:pt idx="173131">
                  <c:v>4.1167000000000002E-2</c:v>
                </c:pt>
                <c:pt idx="173132">
                  <c:v>4.1167000000000002E-2</c:v>
                </c:pt>
                <c:pt idx="173133">
                  <c:v>4.1168000000000003E-2</c:v>
                </c:pt>
                <c:pt idx="173134">
                  <c:v>4.1168000000000003E-2</c:v>
                </c:pt>
                <c:pt idx="173135">
                  <c:v>4.1168000000000003E-2</c:v>
                </c:pt>
                <c:pt idx="173136">
                  <c:v>4.1168999999999997E-2</c:v>
                </c:pt>
                <c:pt idx="173137">
                  <c:v>4.1168999999999997E-2</c:v>
                </c:pt>
                <c:pt idx="173138">
                  <c:v>4.1169999999999998E-2</c:v>
                </c:pt>
                <c:pt idx="173139">
                  <c:v>4.1169999999999998E-2</c:v>
                </c:pt>
                <c:pt idx="173140">
                  <c:v>4.1170999999999999E-2</c:v>
                </c:pt>
                <c:pt idx="173141">
                  <c:v>4.1170999999999999E-2</c:v>
                </c:pt>
                <c:pt idx="173142">
                  <c:v>4.1172E-2</c:v>
                </c:pt>
                <c:pt idx="173143">
                  <c:v>4.1172E-2</c:v>
                </c:pt>
                <c:pt idx="173144">
                  <c:v>4.1173000000000001E-2</c:v>
                </c:pt>
                <c:pt idx="173145">
                  <c:v>4.1174000000000002E-2</c:v>
                </c:pt>
                <c:pt idx="173146">
                  <c:v>4.1175000000000003E-2</c:v>
                </c:pt>
                <c:pt idx="173147">
                  <c:v>4.1175000000000003E-2</c:v>
                </c:pt>
                <c:pt idx="173148">
                  <c:v>4.1175999999999997E-2</c:v>
                </c:pt>
                <c:pt idx="173149">
                  <c:v>4.1176999999999998E-2</c:v>
                </c:pt>
                <c:pt idx="173150">
                  <c:v>4.1177999999999999E-2</c:v>
                </c:pt>
                <c:pt idx="173151">
                  <c:v>4.1177999999999999E-2</c:v>
                </c:pt>
                <c:pt idx="173152">
                  <c:v>4.1179E-2</c:v>
                </c:pt>
                <c:pt idx="173153">
                  <c:v>4.1180000000000001E-2</c:v>
                </c:pt>
                <c:pt idx="173154">
                  <c:v>4.1181000000000002E-2</c:v>
                </c:pt>
                <c:pt idx="173155">
                  <c:v>4.1181000000000002E-2</c:v>
                </c:pt>
                <c:pt idx="173156">
                  <c:v>4.1182000000000003E-2</c:v>
                </c:pt>
                <c:pt idx="173157">
                  <c:v>4.1182999999999997E-2</c:v>
                </c:pt>
                <c:pt idx="173158">
                  <c:v>4.1183999999999998E-2</c:v>
                </c:pt>
                <c:pt idx="173159">
                  <c:v>4.1183999999999998E-2</c:v>
                </c:pt>
                <c:pt idx="173160">
                  <c:v>4.1184999999999999E-2</c:v>
                </c:pt>
                <c:pt idx="173161">
                  <c:v>4.1186E-2</c:v>
                </c:pt>
                <c:pt idx="173162">
                  <c:v>4.1186E-2</c:v>
                </c:pt>
                <c:pt idx="173163">
                  <c:v>4.1186E-2</c:v>
                </c:pt>
                <c:pt idx="173164">
                  <c:v>4.1187000000000001E-2</c:v>
                </c:pt>
                <c:pt idx="173165">
                  <c:v>4.1187000000000001E-2</c:v>
                </c:pt>
                <c:pt idx="173166">
                  <c:v>4.1187000000000001E-2</c:v>
                </c:pt>
                <c:pt idx="173167">
                  <c:v>4.1188000000000002E-2</c:v>
                </c:pt>
                <c:pt idx="173168">
                  <c:v>4.1188000000000002E-2</c:v>
                </c:pt>
                <c:pt idx="173169">
                  <c:v>4.1188000000000002E-2</c:v>
                </c:pt>
                <c:pt idx="173170">
                  <c:v>4.1188000000000002E-2</c:v>
                </c:pt>
                <c:pt idx="173171">
                  <c:v>4.1188000000000002E-2</c:v>
                </c:pt>
                <c:pt idx="173172">
                  <c:v>4.1188000000000002E-2</c:v>
                </c:pt>
                <c:pt idx="173173">
                  <c:v>4.1188000000000002E-2</c:v>
                </c:pt>
                <c:pt idx="173174">
                  <c:v>4.1188000000000002E-2</c:v>
                </c:pt>
                <c:pt idx="173175">
                  <c:v>4.1187000000000001E-2</c:v>
                </c:pt>
                <c:pt idx="173176">
                  <c:v>4.1187000000000001E-2</c:v>
                </c:pt>
                <c:pt idx="173177">
                  <c:v>4.1186E-2</c:v>
                </c:pt>
                <c:pt idx="173178">
                  <c:v>4.1186E-2</c:v>
                </c:pt>
                <c:pt idx="173179">
                  <c:v>4.1184999999999999E-2</c:v>
                </c:pt>
                <c:pt idx="173180">
                  <c:v>4.1184999999999999E-2</c:v>
                </c:pt>
                <c:pt idx="173181">
                  <c:v>4.1183999999999998E-2</c:v>
                </c:pt>
                <c:pt idx="173182">
                  <c:v>4.1182999999999997E-2</c:v>
                </c:pt>
                <c:pt idx="173183">
                  <c:v>4.1182000000000003E-2</c:v>
                </c:pt>
                <c:pt idx="173184">
                  <c:v>4.1181000000000002E-2</c:v>
                </c:pt>
                <c:pt idx="173185">
                  <c:v>4.1180000000000001E-2</c:v>
                </c:pt>
                <c:pt idx="173186">
                  <c:v>4.1179E-2</c:v>
                </c:pt>
                <c:pt idx="173187">
                  <c:v>4.1177999999999999E-2</c:v>
                </c:pt>
                <c:pt idx="173188">
                  <c:v>4.1176999999999998E-2</c:v>
                </c:pt>
                <c:pt idx="173189">
                  <c:v>4.1175999999999997E-2</c:v>
                </c:pt>
                <c:pt idx="173190">
                  <c:v>4.1175000000000003E-2</c:v>
                </c:pt>
                <c:pt idx="173191">
                  <c:v>4.1174000000000002E-2</c:v>
                </c:pt>
                <c:pt idx="173192">
                  <c:v>4.1173000000000001E-2</c:v>
                </c:pt>
                <c:pt idx="173193">
                  <c:v>4.1172E-2</c:v>
                </c:pt>
                <c:pt idx="173194">
                  <c:v>4.1169999999999998E-2</c:v>
                </c:pt>
                <c:pt idx="173195">
                  <c:v>4.1168999999999997E-2</c:v>
                </c:pt>
                <c:pt idx="173196">
                  <c:v>4.1168000000000003E-2</c:v>
                </c:pt>
                <c:pt idx="173197">
                  <c:v>4.1167000000000002E-2</c:v>
                </c:pt>
                <c:pt idx="173198">
                  <c:v>4.1166000000000001E-2</c:v>
                </c:pt>
                <c:pt idx="173199">
                  <c:v>4.1165E-2</c:v>
                </c:pt>
                <c:pt idx="173200">
                  <c:v>4.1163999999999999E-2</c:v>
                </c:pt>
                <c:pt idx="173201">
                  <c:v>4.1162999999999998E-2</c:v>
                </c:pt>
                <c:pt idx="173202">
                  <c:v>4.1161999999999997E-2</c:v>
                </c:pt>
                <c:pt idx="173203">
                  <c:v>4.1161000000000003E-2</c:v>
                </c:pt>
                <c:pt idx="173204">
                  <c:v>4.1160000000000002E-2</c:v>
                </c:pt>
                <c:pt idx="173205">
                  <c:v>4.1159000000000001E-2</c:v>
                </c:pt>
                <c:pt idx="173206">
                  <c:v>4.1158E-2</c:v>
                </c:pt>
                <c:pt idx="173207">
                  <c:v>4.1158E-2</c:v>
                </c:pt>
                <c:pt idx="173208">
                  <c:v>4.1156999999999999E-2</c:v>
                </c:pt>
                <c:pt idx="173209">
                  <c:v>4.1156999999999999E-2</c:v>
                </c:pt>
                <c:pt idx="173210">
                  <c:v>4.1155999999999998E-2</c:v>
                </c:pt>
                <c:pt idx="173211">
                  <c:v>4.1155999999999998E-2</c:v>
                </c:pt>
                <c:pt idx="173212">
                  <c:v>4.1154999999999997E-2</c:v>
                </c:pt>
                <c:pt idx="173213">
                  <c:v>4.1154999999999997E-2</c:v>
                </c:pt>
                <c:pt idx="173214">
                  <c:v>4.1154999999999997E-2</c:v>
                </c:pt>
                <c:pt idx="173215">
                  <c:v>4.1154999999999997E-2</c:v>
                </c:pt>
                <c:pt idx="173216">
                  <c:v>4.1154999999999997E-2</c:v>
                </c:pt>
                <c:pt idx="173217">
                  <c:v>4.1155999999999998E-2</c:v>
                </c:pt>
                <c:pt idx="173218">
                  <c:v>4.1155999999999998E-2</c:v>
                </c:pt>
                <c:pt idx="173219">
                  <c:v>4.1155999999999998E-2</c:v>
                </c:pt>
                <c:pt idx="173220">
                  <c:v>4.1156999999999999E-2</c:v>
                </c:pt>
                <c:pt idx="173221">
                  <c:v>4.1156999999999999E-2</c:v>
                </c:pt>
                <c:pt idx="173222">
                  <c:v>4.1158E-2</c:v>
                </c:pt>
                <c:pt idx="173223">
                  <c:v>4.1158E-2</c:v>
                </c:pt>
                <c:pt idx="173224">
                  <c:v>4.1159000000000001E-2</c:v>
                </c:pt>
                <c:pt idx="173225">
                  <c:v>4.1160000000000002E-2</c:v>
                </c:pt>
                <c:pt idx="173226">
                  <c:v>4.1161000000000003E-2</c:v>
                </c:pt>
                <c:pt idx="173227">
                  <c:v>4.1161999999999997E-2</c:v>
                </c:pt>
                <c:pt idx="173228">
                  <c:v>4.1163999999999999E-2</c:v>
                </c:pt>
                <c:pt idx="173229">
                  <c:v>4.1165E-2</c:v>
                </c:pt>
                <c:pt idx="173230">
                  <c:v>4.1167000000000002E-2</c:v>
                </c:pt>
                <c:pt idx="173231">
                  <c:v>4.1168000000000003E-2</c:v>
                </c:pt>
                <c:pt idx="173232">
                  <c:v>4.1168999999999997E-2</c:v>
                </c:pt>
                <c:pt idx="173233">
                  <c:v>4.1170999999999999E-2</c:v>
                </c:pt>
                <c:pt idx="173234">
                  <c:v>4.1173000000000001E-2</c:v>
                </c:pt>
                <c:pt idx="173235">
                  <c:v>4.1174000000000002E-2</c:v>
                </c:pt>
                <c:pt idx="173236">
                  <c:v>4.1175999999999997E-2</c:v>
                </c:pt>
                <c:pt idx="173237">
                  <c:v>4.1177999999999999E-2</c:v>
                </c:pt>
                <c:pt idx="173238">
                  <c:v>4.1180000000000001E-2</c:v>
                </c:pt>
                <c:pt idx="173239">
                  <c:v>4.1182000000000003E-2</c:v>
                </c:pt>
                <c:pt idx="173240">
                  <c:v>4.1183999999999998E-2</c:v>
                </c:pt>
                <c:pt idx="173241">
                  <c:v>4.1186E-2</c:v>
                </c:pt>
                <c:pt idx="173242">
                  <c:v>4.1188000000000002E-2</c:v>
                </c:pt>
                <c:pt idx="173243">
                  <c:v>4.1189999999999997E-2</c:v>
                </c:pt>
                <c:pt idx="173244">
                  <c:v>4.1191999999999999E-2</c:v>
                </c:pt>
                <c:pt idx="173245">
                  <c:v>4.1194000000000001E-2</c:v>
                </c:pt>
                <c:pt idx="173246">
                  <c:v>4.1196000000000003E-2</c:v>
                </c:pt>
                <c:pt idx="173247">
                  <c:v>4.1197999999999999E-2</c:v>
                </c:pt>
                <c:pt idx="173248">
                  <c:v>4.1201000000000002E-2</c:v>
                </c:pt>
                <c:pt idx="173249">
                  <c:v>4.1202999999999997E-2</c:v>
                </c:pt>
                <c:pt idx="173250">
                  <c:v>4.1204999999999999E-2</c:v>
                </c:pt>
                <c:pt idx="173251">
                  <c:v>4.1207000000000001E-2</c:v>
                </c:pt>
                <c:pt idx="173252">
                  <c:v>4.1209000000000003E-2</c:v>
                </c:pt>
                <c:pt idx="173253">
                  <c:v>4.1210999999999998E-2</c:v>
                </c:pt>
                <c:pt idx="173254">
                  <c:v>4.1213E-2</c:v>
                </c:pt>
                <c:pt idx="173255">
                  <c:v>4.1216000000000003E-2</c:v>
                </c:pt>
                <c:pt idx="173256">
                  <c:v>4.1216999999999997E-2</c:v>
                </c:pt>
                <c:pt idx="173257">
                  <c:v>4.1218999999999999E-2</c:v>
                </c:pt>
                <c:pt idx="173258">
                  <c:v>4.1221000000000001E-2</c:v>
                </c:pt>
                <c:pt idx="173259">
                  <c:v>4.1223000000000003E-2</c:v>
                </c:pt>
                <c:pt idx="173260">
                  <c:v>4.1224999999999998E-2</c:v>
                </c:pt>
                <c:pt idx="173261">
                  <c:v>4.1225999999999999E-2</c:v>
                </c:pt>
                <c:pt idx="173262">
                  <c:v>4.1228000000000001E-2</c:v>
                </c:pt>
                <c:pt idx="173263">
                  <c:v>4.1230000000000003E-2</c:v>
                </c:pt>
                <c:pt idx="173264">
                  <c:v>4.1230999999999997E-2</c:v>
                </c:pt>
                <c:pt idx="173265">
                  <c:v>4.1232999999999999E-2</c:v>
                </c:pt>
                <c:pt idx="173266">
                  <c:v>4.1234E-2</c:v>
                </c:pt>
                <c:pt idx="173267">
                  <c:v>4.1235000000000001E-2</c:v>
                </c:pt>
                <c:pt idx="173268">
                  <c:v>4.1236000000000002E-2</c:v>
                </c:pt>
                <c:pt idx="173269">
                  <c:v>4.1237000000000003E-2</c:v>
                </c:pt>
                <c:pt idx="173270">
                  <c:v>4.1237999999999997E-2</c:v>
                </c:pt>
                <c:pt idx="173271">
                  <c:v>4.1238999999999998E-2</c:v>
                </c:pt>
                <c:pt idx="173272">
                  <c:v>4.1238999999999998E-2</c:v>
                </c:pt>
                <c:pt idx="173273">
                  <c:v>4.1239999999999999E-2</c:v>
                </c:pt>
                <c:pt idx="173274">
                  <c:v>4.1241E-2</c:v>
                </c:pt>
                <c:pt idx="173275">
                  <c:v>4.1241E-2</c:v>
                </c:pt>
                <c:pt idx="173276">
                  <c:v>4.1242000000000001E-2</c:v>
                </c:pt>
                <c:pt idx="173277">
                  <c:v>4.1242000000000001E-2</c:v>
                </c:pt>
                <c:pt idx="173278">
                  <c:v>4.1242000000000001E-2</c:v>
                </c:pt>
                <c:pt idx="173279">
                  <c:v>4.1242000000000001E-2</c:v>
                </c:pt>
                <c:pt idx="173280">
                  <c:v>4.1242000000000001E-2</c:v>
                </c:pt>
                <c:pt idx="173281">
                  <c:v>4.1242000000000001E-2</c:v>
                </c:pt>
                <c:pt idx="173282">
                  <c:v>4.1241E-2</c:v>
                </c:pt>
                <c:pt idx="173283">
                  <c:v>4.1241E-2</c:v>
                </c:pt>
                <c:pt idx="173284">
                  <c:v>4.1241E-2</c:v>
                </c:pt>
                <c:pt idx="173285">
                  <c:v>4.1239999999999999E-2</c:v>
                </c:pt>
                <c:pt idx="173286">
                  <c:v>4.1239999999999999E-2</c:v>
                </c:pt>
                <c:pt idx="173287">
                  <c:v>4.1238999999999998E-2</c:v>
                </c:pt>
                <c:pt idx="173288">
                  <c:v>4.1238999999999998E-2</c:v>
                </c:pt>
                <c:pt idx="173289">
                  <c:v>4.1237999999999997E-2</c:v>
                </c:pt>
                <c:pt idx="173290">
                  <c:v>4.1237000000000003E-2</c:v>
                </c:pt>
                <c:pt idx="173291">
                  <c:v>4.1236000000000002E-2</c:v>
                </c:pt>
                <c:pt idx="173292">
                  <c:v>4.1235000000000001E-2</c:v>
                </c:pt>
                <c:pt idx="173293">
                  <c:v>4.1234E-2</c:v>
                </c:pt>
                <c:pt idx="173294">
                  <c:v>4.1232999999999999E-2</c:v>
                </c:pt>
                <c:pt idx="173295">
                  <c:v>4.1231999999999998E-2</c:v>
                </c:pt>
                <c:pt idx="173296">
                  <c:v>4.1230999999999997E-2</c:v>
                </c:pt>
                <c:pt idx="173297">
                  <c:v>4.1230000000000003E-2</c:v>
                </c:pt>
                <c:pt idx="173298">
                  <c:v>4.1229000000000002E-2</c:v>
                </c:pt>
                <c:pt idx="173299">
                  <c:v>4.1228000000000001E-2</c:v>
                </c:pt>
                <c:pt idx="173300">
                  <c:v>4.1225999999999999E-2</c:v>
                </c:pt>
                <c:pt idx="173301">
                  <c:v>4.1224999999999998E-2</c:v>
                </c:pt>
                <c:pt idx="173302">
                  <c:v>4.1223999999999997E-2</c:v>
                </c:pt>
                <c:pt idx="173303">
                  <c:v>4.1223000000000003E-2</c:v>
                </c:pt>
                <c:pt idx="173304">
                  <c:v>4.1221000000000001E-2</c:v>
                </c:pt>
                <c:pt idx="173305">
                  <c:v>4.122E-2</c:v>
                </c:pt>
                <c:pt idx="173306">
                  <c:v>4.1218999999999999E-2</c:v>
                </c:pt>
                <c:pt idx="173307">
                  <c:v>4.1217999999999998E-2</c:v>
                </c:pt>
                <c:pt idx="173308">
                  <c:v>4.1216000000000003E-2</c:v>
                </c:pt>
                <c:pt idx="173309">
                  <c:v>4.1215000000000002E-2</c:v>
                </c:pt>
                <c:pt idx="173310">
                  <c:v>4.1214000000000001E-2</c:v>
                </c:pt>
                <c:pt idx="173311">
                  <c:v>4.1213E-2</c:v>
                </c:pt>
                <c:pt idx="173312">
                  <c:v>4.1211999999999999E-2</c:v>
                </c:pt>
                <c:pt idx="173313">
                  <c:v>4.1210999999999998E-2</c:v>
                </c:pt>
                <c:pt idx="173314">
                  <c:v>4.1209000000000003E-2</c:v>
                </c:pt>
                <c:pt idx="173315">
                  <c:v>4.1208000000000002E-2</c:v>
                </c:pt>
                <c:pt idx="173316">
                  <c:v>4.1207000000000001E-2</c:v>
                </c:pt>
                <c:pt idx="173317">
                  <c:v>4.1206E-2</c:v>
                </c:pt>
                <c:pt idx="173318">
                  <c:v>4.1204999999999999E-2</c:v>
                </c:pt>
                <c:pt idx="173319">
                  <c:v>4.1203999999999998E-2</c:v>
                </c:pt>
                <c:pt idx="173320">
                  <c:v>4.1202999999999997E-2</c:v>
                </c:pt>
                <c:pt idx="173321">
                  <c:v>4.1202000000000003E-2</c:v>
                </c:pt>
                <c:pt idx="173322">
                  <c:v>4.1202000000000003E-2</c:v>
                </c:pt>
                <c:pt idx="173323">
                  <c:v>4.1201000000000002E-2</c:v>
                </c:pt>
                <c:pt idx="173324">
                  <c:v>4.1200000000000001E-2</c:v>
                </c:pt>
                <c:pt idx="173325">
                  <c:v>4.1200000000000001E-2</c:v>
                </c:pt>
                <c:pt idx="173326">
                  <c:v>4.1199E-2</c:v>
                </c:pt>
                <c:pt idx="173327">
                  <c:v>4.1197999999999999E-2</c:v>
                </c:pt>
                <c:pt idx="173328">
                  <c:v>4.1197999999999999E-2</c:v>
                </c:pt>
                <c:pt idx="173329">
                  <c:v>4.1196999999999998E-2</c:v>
                </c:pt>
                <c:pt idx="173330">
                  <c:v>4.1196000000000003E-2</c:v>
                </c:pt>
                <c:pt idx="173331">
                  <c:v>4.1196000000000003E-2</c:v>
                </c:pt>
                <c:pt idx="173332">
                  <c:v>4.1196000000000003E-2</c:v>
                </c:pt>
                <c:pt idx="173333">
                  <c:v>4.1195000000000002E-2</c:v>
                </c:pt>
                <c:pt idx="173334">
                  <c:v>4.1195000000000002E-2</c:v>
                </c:pt>
                <c:pt idx="173335">
                  <c:v>4.1195000000000002E-2</c:v>
                </c:pt>
                <c:pt idx="173336">
                  <c:v>4.1195000000000002E-2</c:v>
                </c:pt>
                <c:pt idx="173337">
                  <c:v>4.1195000000000002E-2</c:v>
                </c:pt>
                <c:pt idx="173338">
                  <c:v>4.1194000000000001E-2</c:v>
                </c:pt>
                <c:pt idx="173339">
                  <c:v>4.1194000000000001E-2</c:v>
                </c:pt>
                <c:pt idx="173340">
                  <c:v>4.1194000000000001E-2</c:v>
                </c:pt>
                <c:pt idx="173341">
                  <c:v>4.1194000000000001E-2</c:v>
                </c:pt>
                <c:pt idx="173342">
                  <c:v>4.1194000000000001E-2</c:v>
                </c:pt>
                <c:pt idx="173343">
                  <c:v>4.1194000000000001E-2</c:v>
                </c:pt>
                <c:pt idx="173344">
                  <c:v>4.1195000000000002E-2</c:v>
                </c:pt>
                <c:pt idx="173345">
                  <c:v>4.1195000000000002E-2</c:v>
                </c:pt>
                <c:pt idx="173346">
                  <c:v>4.1195000000000002E-2</c:v>
                </c:pt>
                <c:pt idx="173347">
                  <c:v>4.1196000000000003E-2</c:v>
                </c:pt>
                <c:pt idx="173348">
                  <c:v>4.1196000000000003E-2</c:v>
                </c:pt>
                <c:pt idx="173349">
                  <c:v>4.1196999999999998E-2</c:v>
                </c:pt>
                <c:pt idx="173350">
                  <c:v>4.1196999999999998E-2</c:v>
                </c:pt>
                <c:pt idx="173351">
                  <c:v>4.1197999999999999E-2</c:v>
                </c:pt>
                <c:pt idx="173352">
                  <c:v>4.1197999999999999E-2</c:v>
                </c:pt>
                <c:pt idx="173353">
                  <c:v>4.1199E-2</c:v>
                </c:pt>
                <c:pt idx="173354">
                  <c:v>4.1200000000000001E-2</c:v>
                </c:pt>
                <c:pt idx="173355">
                  <c:v>4.1201000000000002E-2</c:v>
                </c:pt>
                <c:pt idx="173356">
                  <c:v>4.1202000000000003E-2</c:v>
                </c:pt>
                <c:pt idx="173357">
                  <c:v>4.1202000000000003E-2</c:v>
                </c:pt>
                <c:pt idx="173358">
                  <c:v>4.1202999999999997E-2</c:v>
                </c:pt>
                <c:pt idx="173359">
                  <c:v>4.1204999999999999E-2</c:v>
                </c:pt>
                <c:pt idx="173360">
                  <c:v>4.1206E-2</c:v>
                </c:pt>
                <c:pt idx="173361">
                  <c:v>4.1207000000000001E-2</c:v>
                </c:pt>
                <c:pt idx="173362">
                  <c:v>4.1208000000000002E-2</c:v>
                </c:pt>
                <c:pt idx="173363">
                  <c:v>4.1209000000000003E-2</c:v>
                </c:pt>
                <c:pt idx="173364">
                  <c:v>4.1209999999999997E-2</c:v>
                </c:pt>
                <c:pt idx="173365">
                  <c:v>4.1210999999999998E-2</c:v>
                </c:pt>
                <c:pt idx="173366">
                  <c:v>4.1211999999999999E-2</c:v>
                </c:pt>
                <c:pt idx="173367">
                  <c:v>4.1214000000000001E-2</c:v>
                </c:pt>
                <c:pt idx="173368">
                  <c:v>4.1215000000000002E-2</c:v>
                </c:pt>
                <c:pt idx="173369">
                  <c:v>4.1216000000000003E-2</c:v>
                </c:pt>
                <c:pt idx="173370">
                  <c:v>4.1217999999999998E-2</c:v>
                </c:pt>
                <c:pt idx="173371">
                  <c:v>4.1218999999999999E-2</c:v>
                </c:pt>
                <c:pt idx="173372">
                  <c:v>4.1221000000000001E-2</c:v>
                </c:pt>
                <c:pt idx="173373">
                  <c:v>4.1222000000000002E-2</c:v>
                </c:pt>
                <c:pt idx="173374">
                  <c:v>4.1223000000000003E-2</c:v>
                </c:pt>
                <c:pt idx="173375">
                  <c:v>4.1224999999999998E-2</c:v>
                </c:pt>
                <c:pt idx="173376">
                  <c:v>4.1225999999999999E-2</c:v>
                </c:pt>
                <c:pt idx="173377">
                  <c:v>4.1228000000000001E-2</c:v>
                </c:pt>
                <c:pt idx="173378">
                  <c:v>4.1229000000000002E-2</c:v>
                </c:pt>
                <c:pt idx="173379">
                  <c:v>4.1230999999999997E-2</c:v>
                </c:pt>
                <c:pt idx="173380">
                  <c:v>4.1231999999999998E-2</c:v>
                </c:pt>
                <c:pt idx="173381">
                  <c:v>4.1234E-2</c:v>
                </c:pt>
                <c:pt idx="173382">
                  <c:v>4.1235000000000001E-2</c:v>
                </c:pt>
                <c:pt idx="173383">
                  <c:v>4.1237000000000003E-2</c:v>
                </c:pt>
                <c:pt idx="173384">
                  <c:v>4.1237999999999997E-2</c:v>
                </c:pt>
                <c:pt idx="173385">
                  <c:v>4.1239999999999999E-2</c:v>
                </c:pt>
                <c:pt idx="173386">
                  <c:v>4.1241E-2</c:v>
                </c:pt>
                <c:pt idx="173387">
                  <c:v>4.1243000000000002E-2</c:v>
                </c:pt>
                <c:pt idx="173388">
                  <c:v>4.1244000000000003E-2</c:v>
                </c:pt>
                <c:pt idx="173389">
                  <c:v>4.1244999999999997E-2</c:v>
                </c:pt>
                <c:pt idx="173390">
                  <c:v>4.1246999999999999E-2</c:v>
                </c:pt>
                <c:pt idx="173391">
                  <c:v>4.1248E-2</c:v>
                </c:pt>
                <c:pt idx="173392">
                  <c:v>4.1250000000000002E-2</c:v>
                </c:pt>
                <c:pt idx="173393">
                  <c:v>4.1251000000000003E-2</c:v>
                </c:pt>
                <c:pt idx="173394">
                  <c:v>4.1252999999999998E-2</c:v>
                </c:pt>
                <c:pt idx="173395">
                  <c:v>4.1253999999999999E-2</c:v>
                </c:pt>
                <c:pt idx="173396">
                  <c:v>4.1255E-2</c:v>
                </c:pt>
                <c:pt idx="173397">
                  <c:v>4.1257000000000002E-2</c:v>
                </c:pt>
                <c:pt idx="173398">
                  <c:v>4.1258000000000003E-2</c:v>
                </c:pt>
                <c:pt idx="173399">
                  <c:v>4.1258999999999997E-2</c:v>
                </c:pt>
                <c:pt idx="173400">
                  <c:v>4.1259999999999998E-2</c:v>
                </c:pt>
                <c:pt idx="173401">
                  <c:v>4.1260999999999999E-2</c:v>
                </c:pt>
                <c:pt idx="173402">
                  <c:v>4.1262E-2</c:v>
                </c:pt>
                <c:pt idx="173403">
                  <c:v>4.1263000000000001E-2</c:v>
                </c:pt>
                <c:pt idx="173404">
                  <c:v>4.1264000000000002E-2</c:v>
                </c:pt>
                <c:pt idx="173405">
                  <c:v>4.1265000000000003E-2</c:v>
                </c:pt>
                <c:pt idx="173406">
                  <c:v>4.1265999999999997E-2</c:v>
                </c:pt>
                <c:pt idx="173407">
                  <c:v>4.1266999999999998E-2</c:v>
                </c:pt>
                <c:pt idx="173408">
                  <c:v>4.1267999999999999E-2</c:v>
                </c:pt>
                <c:pt idx="173409">
                  <c:v>4.1267999999999999E-2</c:v>
                </c:pt>
                <c:pt idx="173410">
                  <c:v>4.1269E-2</c:v>
                </c:pt>
                <c:pt idx="173411">
                  <c:v>4.1269E-2</c:v>
                </c:pt>
                <c:pt idx="173412">
                  <c:v>4.1269E-2</c:v>
                </c:pt>
                <c:pt idx="173413">
                  <c:v>4.1270000000000001E-2</c:v>
                </c:pt>
                <c:pt idx="173414">
                  <c:v>4.1270000000000001E-2</c:v>
                </c:pt>
                <c:pt idx="173415">
                  <c:v>4.1270000000000001E-2</c:v>
                </c:pt>
                <c:pt idx="173416">
                  <c:v>4.1271000000000002E-2</c:v>
                </c:pt>
                <c:pt idx="173417">
                  <c:v>4.1271000000000002E-2</c:v>
                </c:pt>
                <c:pt idx="173418">
                  <c:v>4.1271000000000002E-2</c:v>
                </c:pt>
                <c:pt idx="173419">
                  <c:v>4.1270000000000001E-2</c:v>
                </c:pt>
                <c:pt idx="173420">
                  <c:v>4.1270000000000001E-2</c:v>
                </c:pt>
                <c:pt idx="173421">
                  <c:v>4.1270000000000001E-2</c:v>
                </c:pt>
                <c:pt idx="173422">
                  <c:v>4.1269E-2</c:v>
                </c:pt>
                <c:pt idx="173423">
                  <c:v>4.1269E-2</c:v>
                </c:pt>
                <c:pt idx="173424">
                  <c:v>4.1267999999999999E-2</c:v>
                </c:pt>
                <c:pt idx="173425">
                  <c:v>4.1266999999999998E-2</c:v>
                </c:pt>
                <c:pt idx="173426">
                  <c:v>4.1266999999999998E-2</c:v>
                </c:pt>
                <c:pt idx="173427">
                  <c:v>4.1265999999999997E-2</c:v>
                </c:pt>
                <c:pt idx="173428">
                  <c:v>4.1265000000000003E-2</c:v>
                </c:pt>
                <c:pt idx="173429">
                  <c:v>4.1264000000000002E-2</c:v>
                </c:pt>
                <c:pt idx="173430">
                  <c:v>4.1263000000000001E-2</c:v>
                </c:pt>
                <c:pt idx="173431">
                  <c:v>4.1262E-2</c:v>
                </c:pt>
                <c:pt idx="173432">
                  <c:v>4.1260999999999999E-2</c:v>
                </c:pt>
                <c:pt idx="173433">
                  <c:v>4.1258999999999997E-2</c:v>
                </c:pt>
                <c:pt idx="173434">
                  <c:v>4.1258000000000003E-2</c:v>
                </c:pt>
                <c:pt idx="173435">
                  <c:v>4.1257000000000002E-2</c:v>
                </c:pt>
                <c:pt idx="173436">
                  <c:v>4.1255E-2</c:v>
                </c:pt>
                <c:pt idx="173437">
                  <c:v>4.1253999999999999E-2</c:v>
                </c:pt>
                <c:pt idx="173438">
                  <c:v>4.1251999999999997E-2</c:v>
                </c:pt>
                <c:pt idx="173439">
                  <c:v>4.1251000000000003E-2</c:v>
                </c:pt>
                <c:pt idx="173440">
                  <c:v>4.1249000000000001E-2</c:v>
                </c:pt>
                <c:pt idx="173441">
                  <c:v>4.1248E-2</c:v>
                </c:pt>
                <c:pt idx="173442">
                  <c:v>4.1246999999999999E-2</c:v>
                </c:pt>
                <c:pt idx="173443">
                  <c:v>4.1244999999999997E-2</c:v>
                </c:pt>
                <c:pt idx="173444">
                  <c:v>4.1244000000000003E-2</c:v>
                </c:pt>
                <c:pt idx="173445">
                  <c:v>4.1242000000000001E-2</c:v>
                </c:pt>
                <c:pt idx="173446">
                  <c:v>4.1241E-2</c:v>
                </c:pt>
                <c:pt idx="173447">
                  <c:v>4.1239999999999999E-2</c:v>
                </c:pt>
                <c:pt idx="173448">
                  <c:v>4.1238999999999998E-2</c:v>
                </c:pt>
                <c:pt idx="173449">
                  <c:v>4.1237999999999997E-2</c:v>
                </c:pt>
                <c:pt idx="173450">
                  <c:v>4.1237000000000003E-2</c:v>
                </c:pt>
                <c:pt idx="173451">
                  <c:v>4.1237000000000003E-2</c:v>
                </c:pt>
                <c:pt idx="173452">
                  <c:v>4.1236000000000002E-2</c:v>
                </c:pt>
                <c:pt idx="173453">
                  <c:v>4.1236000000000002E-2</c:v>
                </c:pt>
                <c:pt idx="173454">
                  <c:v>4.1237000000000003E-2</c:v>
                </c:pt>
                <c:pt idx="173455">
                  <c:v>4.1237000000000003E-2</c:v>
                </c:pt>
                <c:pt idx="173456">
                  <c:v>4.1237999999999997E-2</c:v>
                </c:pt>
                <c:pt idx="173457">
                  <c:v>4.1238999999999998E-2</c:v>
                </c:pt>
                <c:pt idx="173458">
                  <c:v>4.1241E-2</c:v>
                </c:pt>
                <c:pt idx="173459">
                  <c:v>4.1243000000000002E-2</c:v>
                </c:pt>
                <c:pt idx="173460">
                  <c:v>4.1244999999999997E-2</c:v>
                </c:pt>
                <c:pt idx="173461">
                  <c:v>4.1248E-2</c:v>
                </c:pt>
                <c:pt idx="173462">
                  <c:v>4.1251000000000003E-2</c:v>
                </c:pt>
                <c:pt idx="173463">
                  <c:v>4.1255E-2</c:v>
                </c:pt>
                <c:pt idx="173464">
                  <c:v>4.1259999999999998E-2</c:v>
                </c:pt>
                <c:pt idx="173465">
                  <c:v>4.1265000000000003E-2</c:v>
                </c:pt>
                <c:pt idx="173466">
                  <c:v>4.1271000000000002E-2</c:v>
                </c:pt>
                <c:pt idx="173467">
                  <c:v>4.1277000000000001E-2</c:v>
                </c:pt>
                <c:pt idx="173468">
                  <c:v>4.1284000000000001E-2</c:v>
                </c:pt>
                <c:pt idx="173469">
                  <c:v>4.1292000000000002E-2</c:v>
                </c:pt>
                <c:pt idx="173470">
                  <c:v>4.1300000000000003E-2</c:v>
                </c:pt>
                <c:pt idx="173471">
                  <c:v>4.1309999999999999E-2</c:v>
                </c:pt>
                <c:pt idx="173472">
                  <c:v>4.1320000000000003E-2</c:v>
                </c:pt>
                <c:pt idx="173473">
                  <c:v>4.1331E-2</c:v>
                </c:pt>
                <c:pt idx="173474">
                  <c:v>4.1341999999999997E-2</c:v>
                </c:pt>
                <c:pt idx="173475">
                  <c:v>4.1355000000000003E-2</c:v>
                </c:pt>
                <c:pt idx="173476">
                  <c:v>4.1368000000000002E-2</c:v>
                </c:pt>
                <c:pt idx="173477">
                  <c:v>4.1382000000000002E-2</c:v>
                </c:pt>
                <c:pt idx="173478">
                  <c:v>4.1397999999999997E-2</c:v>
                </c:pt>
                <c:pt idx="173479">
                  <c:v>4.1412999999999998E-2</c:v>
                </c:pt>
                <c:pt idx="173480">
                  <c:v>4.1430000000000002E-2</c:v>
                </c:pt>
                <c:pt idx="173481">
                  <c:v>4.1447999999999999E-2</c:v>
                </c:pt>
                <c:pt idx="173482">
                  <c:v>4.1466000000000003E-2</c:v>
                </c:pt>
                <c:pt idx="173483">
                  <c:v>4.1486000000000002E-2</c:v>
                </c:pt>
                <c:pt idx="173484">
                  <c:v>4.1506000000000001E-2</c:v>
                </c:pt>
                <c:pt idx="173485">
                  <c:v>4.1528000000000002E-2</c:v>
                </c:pt>
                <c:pt idx="173486">
                  <c:v>4.1549999999999997E-2</c:v>
                </c:pt>
                <c:pt idx="173487">
                  <c:v>4.1572999999999999E-2</c:v>
                </c:pt>
                <c:pt idx="173488">
                  <c:v>4.1597000000000002E-2</c:v>
                </c:pt>
                <c:pt idx="173489">
                  <c:v>4.1621999999999999E-2</c:v>
                </c:pt>
                <c:pt idx="173490">
                  <c:v>4.1647999999999998E-2</c:v>
                </c:pt>
                <c:pt idx="173491">
                  <c:v>4.1674000000000003E-2</c:v>
                </c:pt>
                <c:pt idx="173492">
                  <c:v>4.1702000000000003E-2</c:v>
                </c:pt>
                <c:pt idx="173493">
                  <c:v>4.1730000000000003E-2</c:v>
                </c:pt>
                <c:pt idx="173494">
                  <c:v>4.1758999999999998E-2</c:v>
                </c:pt>
                <c:pt idx="173495">
                  <c:v>4.1787999999999999E-2</c:v>
                </c:pt>
                <c:pt idx="173496">
                  <c:v>4.1819000000000002E-2</c:v>
                </c:pt>
                <c:pt idx="173497">
                  <c:v>4.1849999999999998E-2</c:v>
                </c:pt>
                <c:pt idx="173498">
                  <c:v>4.1882000000000003E-2</c:v>
                </c:pt>
                <c:pt idx="173499">
                  <c:v>4.1915000000000001E-2</c:v>
                </c:pt>
                <c:pt idx="173500">
                  <c:v>4.1947999999999999E-2</c:v>
                </c:pt>
                <c:pt idx="173501">
                  <c:v>4.1981999999999998E-2</c:v>
                </c:pt>
                <c:pt idx="173502">
                  <c:v>4.2015999999999998E-2</c:v>
                </c:pt>
                <c:pt idx="173503">
                  <c:v>4.2050999999999998E-2</c:v>
                </c:pt>
                <c:pt idx="173504">
                  <c:v>4.2086999999999999E-2</c:v>
                </c:pt>
                <c:pt idx="173505">
                  <c:v>4.2122E-2</c:v>
                </c:pt>
                <c:pt idx="173506">
                  <c:v>4.2159000000000002E-2</c:v>
                </c:pt>
                <c:pt idx="173507">
                  <c:v>4.2195000000000003E-2</c:v>
                </c:pt>
                <c:pt idx="173508">
                  <c:v>4.2231999999999999E-2</c:v>
                </c:pt>
                <c:pt idx="173509">
                  <c:v>4.2269000000000001E-2</c:v>
                </c:pt>
                <c:pt idx="173510">
                  <c:v>4.2306999999999997E-2</c:v>
                </c:pt>
                <c:pt idx="173511">
                  <c:v>4.2344E-2</c:v>
                </c:pt>
                <c:pt idx="173512">
                  <c:v>4.2382000000000003E-2</c:v>
                </c:pt>
                <c:pt idx="173513">
                  <c:v>4.2419999999999999E-2</c:v>
                </c:pt>
                <c:pt idx="173514">
                  <c:v>4.2458000000000003E-2</c:v>
                </c:pt>
                <c:pt idx="173515">
                  <c:v>4.2495999999999999E-2</c:v>
                </c:pt>
                <c:pt idx="173516">
                  <c:v>4.2534000000000002E-2</c:v>
                </c:pt>
                <c:pt idx="173517">
                  <c:v>4.2571999999999999E-2</c:v>
                </c:pt>
                <c:pt idx="173518">
                  <c:v>4.2609000000000001E-2</c:v>
                </c:pt>
                <c:pt idx="173519">
                  <c:v>4.2646999999999997E-2</c:v>
                </c:pt>
                <c:pt idx="173520">
                  <c:v>4.2684E-2</c:v>
                </c:pt>
                <c:pt idx="173521">
                  <c:v>4.2722000000000003E-2</c:v>
                </c:pt>
                <c:pt idx="173522">
                  <c:v>4.2758999999999998E-2</c:v>
                </c:pt>
                <c:pt idx="173523">
                  <c:v>4.2795E-2</c:v>
                </c:pt>
                <c:pt idx="173524">
                  <c:v>4.2832000000000002E-2</c:v>
                </c:pt>
                <c:pt idx="173525">
                  <c:v>4.2868000000000003E-2</c:v>
                </c:pt>
                <c:pt idx="173526">
                  <c:v>4.2902999999999997E-2</c:v>
                </c:pt>
                <c:pt idx="173527">
                  <c:v>4.2937999999999997E-2</c:v>
                </c:pt>
                <c:pt idx="173528">
                  <c:v>4.2972000000000003E-2</c:v>
                </c:pt>
                <c:pt idx="173529">
                  <c:v>4.3006000000000003E-2</c:v>
                </c:pt>
                <c:pt idx="173530">
                  <c:v>4.3039000000000001E-2</c:v>
                </c:pt>
                <c:pt idx="173531">
                  <c:v>4.3071999999999999E-2</c:v>
                </c:pt>
                <c:pt idx="173532">
                  <c:v>4.3104000000000003E-2</c:v>
                </c:pt>
                <c:pt idx="173533">
                  <c:v>4.3135E-2</c:v>
                </c:pt>
                <c:pt idx="173534">
                  <c:v>4.3166000000000003E-2</c:v>
                </c:pt>
                <c:pt idx="173535">
                  <c:v>4.3195999999999998E-2</c:v>
                </c:pt>
                <c:pt idx="173536">
                  <c:v>4.3225E-2</c:v>
                </c:pt>
                <c:pt idx="173537">
                  <c:v>4.3254000000000001E-2</c:v>
                </c:pt>
                <c:pt idx="173538">
                  <c:v>4.3281E-2</c:v>
                </c:pt>
                <c:pt idx="173539">
                  <c:v>4.3307999999999999E-2</c:v>
                </c:pt>
                <c:pt idx="173540">
                  <c:v>4.3333999999999998E-2</c:v>
                </c:pt>
                <c:pt idx="173541">
                  <c:v>4.3359000000000002E-2</c:v>
                </c:pt>
                <c:pt idx="173542">
                  <c:v>4.3382999999999998E-2</c:v>
                </c:pt>
                <c:pt idx="173543">
                  <c:v>4.3407000000000001E-2</c:v>
                </c:pt>
                <c:pt idx="173544">
                  <c:v>4.3429000000000002E-2</c:v>
                </c:pt>
                <c:pt idx="173545">
                  <c:v>4.3450999999999997E-2</c:v>
                </c:pt>
                <c:pt idx="173546">
                  <c:v>4.3471999999999997E-2</c:v>
                </c:pt>
                <c:pt idx="173547">
                  <c:v>4.3491000000000002E-2</c:v>
                </c:pt>
                <c:pt idx="173548">
                  <c:v>4.351E-2</c:v>
                </c:pt>
                <c:pt idx="173549">
                  <c:v>4.3527999999999997E-2</c:v>
                </c:pt>
                <c:pt idx="173550">
                  <c:v>4.3546000000000001E-2</c:v>
                </c:pt>
                <c:pt idx="173551">
                  <c:v>4.3561999999999997E-2</c:v>
                </c:pt>
                <c:pt idx="173552">
                  <c:v>4.3576999999999998E-2</c:v>
                </c:pt>
                <c:pt idx="173553">
                  <c:v>4.3591999999999999E-2</c:v>
                </c:pt>
                <c:pt idx="173554">
                  <c:v>4.3604999999999998E-2</c:v>
                </c:pt>
                <c:pt idx="173555">
                  <c:v>4.3617999999999997E-2</c:v>
                </c:pt>
                <c:pt idx="173556">
                  <c:v>4.3630000000000002E-2</c:v>
                </c:pt>
                <c:pt idx="173557">
                  <c:v>4.3640999999999999E-2</c:v>
                </c:pt>
                <c:pt idx="173558">
                  <c:v>4.3652000000000003E-2</c:v>
                </c:pt>
                <c:pt idx="173559">
                  <c:v>4.3660999999999998E-2</c:v>
                </c:pt>
                <c:pt idx="173560">
                  <c:v>4.367E-2</c:v>
                </c:pt>
                <c:pt idx="173561">
                  <c:v>4.3678000000000002E-2</c:v>
                </c:pt>
                <c:pt idx="173562">
                  <c:v>4.3685000000000002E-2</c:v>
                </c:pt>
                <c:pt idx="173563">
                  <c:v>4.3692000000000002E-2</c:v>
                </c:pt>
                <c:pt idx="173564">
                  <c:v>4.3698000000000001E-2</c:v>
                </c:pt>
                <c:pt idx="173565">
                  <c:v>4.3702999999999999E-2</c:v>
                </c:pt>
                <c:pt idx="173566">
                  <c:v>4.3707999999999997E-2</c:v>
                </c:pt>
                <c:pt idx="173567">
                  <c:v>4.3712000000000001E-2</c:v>
                </c:pt>
                <c:pt idx="173568">
                  <c:v>4.3715999999999998E-2</c:v>
                </c:pt>
                <c:pt idx="173569">
                  <c:v>4.3719000000000001E-2</c:v>
                </c:pt>
                <c:pt idx="173570">
                  <c:v>4.3721999999999997E-2</c:v>
                </c:pt>
                <c:pt idx="173571">
                  <c:v>4.3723999999999999E-2</c:v>
                </c:pt>
                <c:pt idx="173572">
                  <c:v>4.3726000000000001E-2</c:v>
                </c:pt>
                <c:pt idx="173573">
                  <c:v>4.3727000000000002E-2</c:v>
                </c:pt>
                <c:pt idx="173574">
                  <c:v>4.3728000000000003E-2</c:v>
                </c:pt>
                <c:pt idx="173575">
                  <c:v>4.3728000000000003E-2</c:v>
                </c:pt>
                <c:pt idx="173576">
                  <c:v>4.3728999999999997E-2</c:v>
                </c:pt>
                <c:pt idx="173577">
                  <c:v>4.3728999999999997E-2</c:v>
                </c:pt>
                <c:pt idx="173578">
                  <c:v>4.3728999999999997E-2</c:v>
                </c:pt>
                <c:pt idx="173579">
                  <c:v>4.3728999999999997E-2</c:v>
                </c:pt>
                <c:pt idx="173580">
                  <c:v>4.3728999999999997E-2</c:v>
                </c:pt>
                <c:pt idx="173581">
                  <c:v>4.3728000000000003E-2</c:v>
                </c:pt>
                <c:pt idx="173582">
                  <c:v>4.3728000000000003E-2</c:v>
                </c:pt>
                <c:pt idx="173583">
                  <c:v>4.3728000000000003E-2</c:v>
                </c:pt>
                <c:pt idx="173584">
                  <c:v>4.3727000000000002E-2</c:v>
                </c:pt>
                <c:pt idx="173585">
                  <c:v>4.3727000000000002E-2</c:v>
                </c:pt>
                <c:pt idx="173586">
                  <c:v>4.3726000000000001E-2</c:v>
                </c:pt>
                <c:pt idx="173587">
                  <c:v>4.3726000000000001E-2</c:v>
                </c:pt>
                <c:pt idx="173588">
                  <c:v>4.3726000000000001E-2</c:v>
                </c:pt>
                <c:pt idx="173589">
                  <c:v>4.3725E-2</c:v>
                </c:pt>
                <c:pt idx="173590">
                  <c:v>4.3726000000000001E-2</c:v>
                </c:pt>
                <c:pt idx="173591">
                  <c:v>4.3726000000000001E-2</c:v>
                </c:pt>
                <c:pt idx="173592">
                  <c:v>4.3727000000000002E-2</c:v>
                </c:pt>
                <c:pt idx="173593">
                  <c:v>4.3727000000000002E-2</c:v>
                </c:pt>
                <c:pt idx="173594">
                  <c:v>4.3728999999999997E-2</c:v>
                </c:pt>
                <c:pt idx="173595">
                  <c:v>4.3729999999999998E-2</c:v>
                </c:pt>
                <c:pt idx="173596">
                  <c:v>4.3730999999999999E-2</c:v>
                </c:pt>
                <c:pt idx="173597">
                  <c:v>4.3733000000000001E-2</c:v>
                </c:pt>
                <c:pt idx="173598">
                  <c:v>4.3735000000000003E-2</c:v>
                </c:pt>
                <c:pt idx="173599">
                  <c:v>4.3737999999999999E-2</c:v>
                </c:pt>
                <c:pt idx="173600">
                  <c:v>4.3740000000000001E-2</c:v>
                </c:pt>
                <c:pt idx="173601">
                  <c:v>4.3742999999999997E-2</c:v>
                </c:pt>
                <c:pt idx="173602">
                  <c:v>4.3747000000000001E-2</c:v>
                </c:pt>
                <c:pt idx="173603">
                  <c:v>4.3750999999999998E-2</c:v>
                </c:pt>
                <c:pt idx="173604">
                  <c:v>4.3755000000000002E-2</c:v>
                </c:pt>
                <c:pt idx="173605">
                  <c:v>4.3758999999999999E-2</c:v>
                </c:pt>
                <c:pt idx="173606">
                  <c:v>4.3763999999999997E-2</c:v>
                </c:pt>
                <c:pt idx="173607">
                  <c:v>4.3769000000000002E-2</c:v>
                </c:pt>
                <c:pt idx="173608">
                  <c:v>4.3775000000000001E-2</c:v>
                </c:pt>
                <c:pt idx="173609">
                  <c:v>4.3779999999999999E-2</c:v>
                </c:pt>
                <c:pt idx="173610">
                  <c:v>4.3785999999999999E-2</c:v>
                </c:pt>
                <c:pt idx="173611">
                  <c:v>4.3792999999999999E-2</c:v>
                </c:pt>
                <c:pt idx="173612">
                  <c:v>4.3798999999999998E-2</c:v>
                </c:pt>
                <c:pt idx="173613">
                  <c:v>4.3805999999999998E-2</c:v>
                </c:pt>
                <c:pt idx="173614">
                  <c:v>4.3813999999999999E-2</c:v>
                </c:pt>
                <c:pt idx="173615">
                  <c:v>4.3820999999999999E-2</c:v>
                </c:pt>
                <c:pt idx="173616">
                  <c:v>4.3829E-2</c:v>
                </c:pt>
                <c:pt idx="173617">
                  <c:v>4.3838000000000002E-2</c:v>
                </c:pt>
                <c:pt idx="173618">
                  <c:v>4.3846000000000003E-2</c:v>
                </c:pt>
                <c:pt idx="173619">
                  <c:v>4.3854999999999998E-2</c:v>
                </c:pt>
                <c:pt idx="173620">
                  <c:v>4.3862999999999999E-2</c:v>
                </c:pt>
                <c:pt idx="173621">
                  <c:v>4.3872000000000001E-2</c:v>
                </c:pt>
                <c:pt idx="173622">
                  <c:v>4.3881000000000003E-2</c:v>
                </c:pt>
                <c:pt idx="173623">
                  <c:v>4.3890999999999999E-2</c:v>
                </c:pt>
                <c:pt idx="173624">
                  <c:v>4.3900000000000002E-2</c:v>
                </c:pt>
                <c:pt idx="173625">
                  <c:v>4.3909999999999998E-2</c:v>
                </c:pt>
                <c:pt idx="173626">
                  <c:v>4.3919E-2</c:v>
                </c:pt>
                <c:pt idx="173627">
                  <c:v>4.3929000000000003E-2</c:v>
                </c:pt>
                <c:pt idx="173628">
                  <c:v>4.3938999999999999E-2</c:v>
                </c:pt>
                <c:pt idx="173629">
                  <c:v>4.3949000000000002E-2</c:v>
                </c:pt>
                <c:pt idx="173630">
                  <c:v>4.3958999999999998E-2</c:v>
                </c:pt>
                <c:pt idx="173631">
                  <c:v>4.3970000000000002E-2</c:v>
                </c:pt>
                <c:pt idx="173632">
                  <c:v>4.3979999999999998E-2</c:v>
                </c:pt>
                <c:pt idx="173633">
                  <c:v>4.3990000000000001E-2</c:v>
                </c:pt>
                <c:pt idx="173634">
                  <c:v>4.3999999999999997E-2</c:v>
                </c:pt>
                <c:pt idx="173635">
                  <c:v>4.4010000000000001E-2</c:v>
                </c:pt>
                <c:pt idx="173636">
                  <c:v>4.4019999999999997E-2</c:v>
                </c:pt>
                <c:pt idx="173637">
                  <c:v>4.403E-2</c:v>
                </c:pt>
                <c:pt idx="173638">
                  <c:v>4.4039000000000002E-2</c:v>
                </c:pt>
                <c:pt idx="173639">
                  <c:v>4.4048999999999998E-2</c:v>
                </c:pt>
                <c:pt idx="173640">
                  <c:v>4.4059000000000001E-2</c:v>
                </c:pt>
                <c:pt idx="173641">
                  <c:v>4.4068999999999997E-2</c:v>
                </c:pt>
                <c:pt idx="173642">
                  <c:v>4.4077999999999999E-2</c:v>
                </c:pt>
                <c:pt idx="173643">
                  <c:v>4.4088000000000002E-2</c:v>
                </c:pt>
                <c:pt idx="173644">
                  <c:v>4.4096999999999997E-2</c:v>
                </c:pt>
                <c:pt idx="173645">
                  <c:v>4.4105999999999999E-2</c:v>
                </c:pt>
                <c:pt idx="173646">
                  <c:v>4.4115000000000001E-2</c:v>
                </c:pt>
                <c:pt idx="173647">
                  <c:v>4.4123000000000002E-2</c:v>
                </c:pt>
                <c:pt idx="173648">
                  <c:v>4.4131999999999998E-2</c:v>
                </c:pt>
                <c:pt idx="173649">
                  <c:v>4.4139999999999999E-2</c:v>
                </c:pt>
                <c:pt idx="173650">
                  <c:v>4.4148E-2</c:v>
                </c:pt>
                <c:pt idx="173651">
                  <c:v>4.4156000000000001E-2</c:v>
                </c:pt>
                <c:pt idx="173652">
                  <c:v>4.4164000000000002E-2</c:v>
                </c:pt>
                <c:pt idx="173653">
                  <c:v>4.4172000000000003E-2</c:v>
                </c:pt>
                <c:pt idx="173654">
                  <c:v>4.4179000000000003E-2</c:v>
                </c:pt>
                <c:pt idx="173655">
                  <c:v>4.4186000000000003E-2</c:v>
                </c:pt>
                <c:pt idx="173656">
                  <c:v>4.4193000000000003E-2</c:v>
                </c:pt>
                <c:pt idx="173657">
                  <c:v>4.4199000000000002E-2</c:v>
                </c:pt>
                <c:pt idx="173658">
                  <c:v>4.4206000000000002E-2</c:v>
                </c:pt>
                <c:pt idx="173659">
                  <c:v>4.4212000000000001E-2</c:v>
                </c:pt>
                <c:pt idx="173660">
                  <c:v>4.4216999999999999E-2</c:v>
                </c:pt>
                <c:pt idx="173661">
                  <c:v>4.4222999999999998E-2</c:v>
                </c:pt>
                <c:pt idx="173662">
                  <c:v>4.4228999999999997E-2</c:v>
                </c:pt>
                <c:pt idx="173663">
                  <c:v>4.4234000000000002E-2</c:v>
                </c:pt>
                <c:pt idx="173664">
                  <c:v>4.4239000000000001E-2</c:v>
                </c:pt>
                <c:pt idx="173665">
                  <c:v>4.4242999999999998E-2</c:v>
                </c:pt>
                <c:pt idx="173666">
                  <c:v>4.4248000000000003E-2</c:v>
                </c:pt>
                <c:pt idx="173667">
                  <c:v>4.4252E-2</c:v>
                </c:pt>
                <c:pt idx="173668">
                  <c:v>4.4255999999999997E-2</c:v>
                </c:pt>
                <c:pt idx="173669">
                  <c:v>4.4259E-2</c:v>
                </c:pt>
                <c:pt idx="173670">
                  <c:v>4.4262999999999997E-2</c:v>
                </c:pt>
                <c:pt idx="173671">
                  <c:v>4.4266E-2</c:v>
                </c:pt>
                <c:pt idx="173672">
                  <c:v>4.4269000000000003E-2</c:v>
                </c:pt>
                <c:pt idx="173673">
                  <c:v>4.4271999999999999E-2</c:v>
                </c:pt>
                <c:pt idx="173674">
                  <c:v>4.4274000000000001E-2</c:v>
                </c:pt>
                <c:pt idx="173675">
                  <c:v>4.4276000000000003E-2</c:v>
                </c:pt>
                <c:pt idx="173676">
                  <c:v>4.4277999999999998E-2</c:v>
                </c:pt>
                <c:pt idx="173677">
                  <c:v>4.428E-2</c:v>
                </c:pt>
                <c:pt idx="173678">
                  <c:v>4.4282000000000002E-2</c:v>
                </c:pt>
                <c:pt idx="173679">
                  <c:v>4.4283000000000003E-2</c:v>
                </c:pt>
                <c:pt idx="173680">
                  <c:v>4.4283999999999997E-2</c:v>
                </c:pt>
                <c:pt idx="173681">
                  <c:v>4.4284999999999998E-2</c:v>
                </c:pt>
                <c:pt idx="173682">
                  <c:v>4.4285999999999999E-2</c:v>
                </c:pt>
                <c:pt idx="173683">
                  <c:v>4.4287E-2</c:v>
                </c:pt>
                <c:pt idx="173684">
                  <c:v>4.4287E-2</c:v>
                </c:pt>
                <c:pt idx="173685">
                  <c:v>4.4287E-2</c:v>
                </c:pt>
                <c:pt idx="173686">
                  <c:v>4.4288000000000001E-2</c:v>
                </c:pt>
                <c:pt idx="173687">
                  <c:v>4.4288000000000001E-2</c:v>
                </c:pt>
                <c:pt idx="173688">
                  <c:v>4.4287E-2</c:v>
                </c:pt>
                <c:pt idx="173689">
                  <c:v>4.4287E-2</c:v>
                </c:pt>
                <c:pt idx="173690">
                  <c:v>4.4287E-2</c:v>
                </c:pt>
                <c:pt idx="173691">
                  <c:v>4.4285999999999999E-2</c:v>
                </c:pt>
                <c:pt idx="173692">
                  <c:v>4.4284999999999998E-2</c:v>
                </c:pt>
                <c:pt idx="173693">
                  <c:v>4.4283999999999997E-2</c:v>
                </c:pt>
                <c:pt idx="173694">
                  <c:v>4.4283000000000003E-2</c:v>
                </c:pt>
                <c:pt idx="173695">
                  <c:v>4.4282000000000002E-2</c:v>
                </c:pt>
                <c:pt idx="173696">
                  <c:v>4.428E-2</c:v>
                </c:pt>
                <c:pt idx="173697">
                  <c:v>4.4278999999999999E-2</c:v>
                </c:pt>
                <c:pt idx="173698">
                  <c:v>4.4277999999999998E-2</c:v>
                </c:pt>
                <c:pt idx="173699">
                  <c:v>4.4276000000000003E-2</c:v>
                </c:pt>
                <c:pt idx="173700">
                  <c:v>4.4275000000000002E-2</c:v>
                </c:pt>
                <c:pt idx="173701">
                  <c:v>4.4273E-2</c:v>
                </c:pt>
                <c:pt idx="173702">
                  <c:v>4.4270999999999998E-2</c:v>
                </c:pt>
                <c:pt idx="173703">
                  <c:v>4.4269999999999997E-2</c:v>
                </c:pt>
                <c:pt idx="173704">
                  <c:v>4.4268000000000002E-2</c:v>
                </c:pt>
                <c:pt idx="173705">
                  <c:v>4.4266E-2</c:v>
                </c:pt>
                <c:pt idx="173706">
                  <c:v>4.4263999999999998E-2</c:v>
                </c:pt>
                <c:pt idx="173707">
                  <c:v>4.4262000000000003E-2</c:v>
                </c:pt>
                <c:pt idx="173708">
                  <c:v>4.4260000000000001E-2</c:v>
                </c:pt>
                <c:pt idx="173709">
                  <c:v>4.4257999999999999E-2</c:v>
                </c:pt>
                <c:pt idx="173710">
                  <c:v>4.4255999999999997E-2</c:v>
                </c:pt>
                <c:pt idx="173711">
                  <c:v>4.4254000000000002E-2</c:v>
                </c:pt>
                <c:pt idx="173712">
                  <c:v>4.4252E-2</c:v>
                </c:pt>
                <c:pt idx="173713">
                  <c:v>4.4249999999999998E-2</c:v>
                </c:pt>
                <c:pt idx="173714">
                  <c:v>4.4248000000000003E-2</c:v>
                </c:pt>
                <c:pt idx="173715">
                  <c:v>4.4246000000000001E-2</c:v>
                </c:pt>
                <c:pt idx="173716">
                  <c:v>4.4243999999999999E-2</c:v>
                </c:pt>
                <c:pt idx="173717">
                  <c:v>4.4241999999999997E-2</c:v>
                </c:pt>
                <c:pt idx="173718">
                  <c:v>4.4240000000000002E-2</c:v>
                </c:pt>
                <c:pt idx="173719">
                  <c:v>4.4239000000000001E-2</c:v>
                </c:pt>
                <c:pt idx="173720">
                  <c:v>4.4236999999999999E-2</c:v>
                </c:pt>
                <c:pt idx="173721">
                  <c:v>4.4234999999999997E-2</c:v>
                </c:pt>
                <c:pt idx="173722">
                  <c:v>4.4233000000000001E-2</c:v>
                </c:pt>
                <c:pt idx="173723">
                  <c:v>4.4230999999999999E-2</c:v>
                </c:pt>
                <c:pt idx="173724">
                  <c:v>4.4229999999999998E-2</c:v>
                </c:pt>
                <c:pt idx="173725">
                  <c:v>4.4228000000000003E-2</c:v>
                </c:pt>
                <c:pt idx="173726">
                  <c:v>4.4226000000000001E-2</c:v>
                </c:pt>
                <c:pt idx="173727">
                  <c:v>4.4225E-2</c:v>
                </c:pt>
                <c:pt idx="173728">
                  <c:v>4.4222999999999998E-2</c:v>
                </c:pt>
                <c:pt idx="173729">
                  <c:v>4.4221000000000003E-2</c:v>
                </c:pt>
                <c:pt idx="173730">
                  <c:v>4.4220000000000002E-2</c:v>
                </c:pt>
                <c:pt idx="173731">
                  <c:v>4.4218E-2</c:v>
                </c:pt>
                <c:pt idx="173732">
                  <c:v>4.4216999999999999E-2</c:v>
                </c:pt>
                <c:pt idx="173733">
                  <c:v>4.4215999999999998E-2</c:v>
                </c:pt>
                <c:pt idx="173734">
                  <c:v>4.4214000000000003E-2</c:v>
                </c:pt>
                <c:pt idx="173735">
                  <c:v>4.4213000000000002E-2</c:v>
                </c:pt>
                <c:pt idx="173736">
                  <c:v>4.4212000000000001E-2</c:v>
                </c:pt>
                <c:pt idx="173737">
                  <c:v>4.4211E-2</c:v>
                </c:pt>
                <c:pt idx="173738">
                  <c:v>4.4208999999999998E-2</c:v>
                </c:pt>
                <c:pt idx="173739">
                  <c:v>4.4207999999999997E-2</c:v>
                </c:pt>
                <c:pt idx="173740">
                  <c:v>4.4207000000000003E-2</c:v>
                </c:pt>
                <c:pt idx="173741">
                  <c:v>4.4206000000000002E-2</c:v>
                </c:pt>
                <c:pt idx="173742">
                  <c:v>4.4205000000000001E-2</c:v>
                </c:pt>
                <c:pt idx="173743">
                  <c:v>4.4204E-2</c:v>
                </c:pt>
                <c:pt idx="173744">
                  <c:v>4.4202999999999999E-2</c:v>
                </c:pt>
                <c:pt idx="173745">
                  <c:v>4.4201999999999998E-2</c:v>
                </c:pt>
                <c:pt idx="173746">
                  <c:v>4.4200999999999997E-2</c:v>
                </c:pt>
                <c:pt idx="173747">
                  <c:v>4.4200999999999997E-2</c:v>
                </c:pt>
                <c:pt idx="173748">
                  <c:v>4.4200000000000003E-2</c:v>
                </c:pt>
                <c:pt idx="173749">
                  <c:v>4.4199000000000002E-2</c:v>
                </c:pt>
                <c:pt idx="173750">
                  <c:v>4.4198000000000001E-2</c:v>
                </c:pt>
                <c:pt idx="173751">
                  <c:v>4.4198000000000001E-2</c:v>
                </c:pt>
                <c:pt idx="173752">
                  <c:v>4.4197E-2</c:v>
                </c:pt>
                <c:pt idx="173753">
                  <c:v>4.4197E-2</c:v>
                </c:pt>
                <c:pt idx="173754">
                  <c:v>4.4195999999999999E-2</c:v>
                </c:pt>
                <c:pt idx="173755">
                  <c:v>4.4195999999999999E-2</c:v>
                </c:pt>
                <c:pt idx="173756">
                  <c:v>4.4195999999999999E-2</c:v>
                </c:pt>
                <c:pt idx="173757">
                  <c:v>4.4195999999999999E-2</c:v>
                </c:pt>
                <c:pt idx="173758">
                  <c:v>4.4195999999999999E-2</c:v>
                </c:pt>
                <c:pt idx="173759">
                  <c:v>4.4195999999999999E-2</c:v>
                </c:pt>
                <c:pt idx="173760">
                  <c:v>4.4195999999999999E-2</c:v>
                </c:pt>
                <c:pt idx="173761">
                  <c:v>4.4195999999999999E-2</c:v>
                </c:pt>
                <c:pt idx="173762">
                  <c:v>4.4195999999999999E-2</c:v>
                </c:pt>
                <c:pt idx="173763">
                  <c:v>4.4195999999999999E-2</c:v>
                </c:pt>
                <c:pt idx="173764">
                  <c:v>4.4197E-2</c:v>
                </c:pt>
                <c:pt idx="173765">
                  <c:v>4.4197E-2</c:v>
                </c:pt>
                <c:pt idx="173766">
                  <c:v>4.4198000000000001E-2</c:v>
                </c:pt>
                <c:pt idx="173767">
                  <c:v>4.4198000000000001E-2</c:v>
                </c:pt>
                <c:pt idx="173768">
                  <c:v>4.4199000000000002E-2</c:v>
                </c:pt>
                <c:pt idx="173769">
                  <c:v>4.4200000000000003E-2</c:v>
                </c:pt>
                <c:pt idx="173770">
                  <c:v>4.4200999999999997E-2</c:v>
                </c:pt>
                <c:pt idx="173771">
                  <c:v>4.4202999999999999E-2</c:v>
                </c:pt>
                <c:pt idx="173772">
                  <c:v>4.4204E-2</c:v>
                </c:pt>
                <c:pt idx="173773">
                  <c:v>4.4206000000000002E-2</c:v>
                </c:pt>
                <c:pt idx="173774">
                  <c:v>4.4207000000000003E-2</c:v>
                </c:pt>
                <c:pt idx="173775">
                  <c:v>4.4208999999999998E-2</c:v>
                </c:pt>
                <c:pt idx="173776">
                  <c:v>4.4209999999999999E-2</c:v>
                </c:pt>
                <c:pt idx="173777">
                  <c:v>4.4212000000000001E-2</c:v>
                </c:pt>
                <c:pt idx="173778">
                  <c:v>4.4214999999999997E-2</c:v>
                </c:pt>
                <c:pt idx="173779">
                  <c:v>4.4216999999999999E-2</c:v>
                </c:pt>
                <c:pt idx="173780">
                  <c:v>4.4219000000000001E-2</c:v>
                </c:pt>
                <c:pt idx="173781">
                  <c:v>4.4221999999999997E-2</c:v>
                </c:pt>
                <c:pt idx="173782">
                  <c:v>4.4225E-2</c:v>
                </c:pt>
                <c:pt idx="173783">
                  <c:v>4.4228000000000003E-2</c:v>
                </c:pt>
                <c:pt idx="173784">
                  <c:v>4.4229999999999998E-2</c:v>
                </c:pt>
                <c:pt idx="173785">
                  <c:v>4.4234000000000002E-2</c:v>
                </c:pt>
                <c:pt idx="173786">
                  <c:v>4.4236999999999999E-2</c:v>
                </c:pt>
                <c:pt idx="173787">
                  <c:v>4.4240000000000002E-2</c:v>
                </c:pt>
                <c:pt idx="173788">
                  <c:v>4.4242999999999998E-2</c:v>
                </c:pt>
                <c:pt idx="173789">
                  <c:v>4.4247000000000002E-2</c:v>
                </c:pt>
                <c:pt idx="173790">
                  <c:v>4.4250999999999999E-2</c:v>
                </c:pt>
                <c:pt idx="173791">
                  <c:v>4.4255000000000003E-2</c:v>
                </c:pt>
                <c:pt idx="173792">
                  <c:v>4.4259E-2</c:v>
                </c:pt>
                <c:pt idx="173793">
                  <c:v>4.4262999999999997E-2</c:v>
                </c:pt>
                <c:pt idx="173794">
                  <c:v>4.4267000000000001E-2</c:v>
                </c:pt>
                <c:pt idx="173795">
                  <c:v>4.4270999999999998E-2</c:v>
                </c:pt>
                <c:pt idx="173796">
                  <c:v>4.4275000000000002E-2</c:v>
                </c:pt>
                <c:pt idx="173797">
                  <c:v>4.428E-2</c:v>
                </c:pt>
                <c:pt idx="173798">
                  <c:v>4.4283999999999997E-2</c:v>
                </c:pt>
                <c:pt idx="173799">
                  <c:v>4.4289000000000002E-2</c:v>
                </c:pt>
                <c:pt idx="173800">
                  <c:v>4.4292999999999999E-2</c:v>
                </c:pt>
                <c:pt idx="173801">
                  <c:v>4.4297999999999997E-2</c:v>
                </c:pt>
                <c:pt idx="173802">
                  <c:v>4.4303000000000002E-2</c:v>
                </c:pt>
                <c:pt idx="173803">
                  <c:v>4.4308E-2</c:v>
                </c:pt>
                <c:pt idx="173804">
                  <c:v>4.4312999999999998E-2</c:v>
                </c:pt>
                <c:pt idx="173805">
                  <c:v>4.4317000000000002E-2</c:v>
                </c:pt>
                <c:pt idx="173806">
                  <c:v>4.4322E-2</c:v>
                </c:pt>
                <c:pt idx="173807">
                  <c:v>4.4326999999999998E-2</c:v>
                </c:pt>
                <c:pt idx="173808">
                  <c:v>4.4332000000000003E-2</c:v>
                </c:pt>
                <c:pt idx="173809">
                  <c:v>4.4337000000000001E-2</c:v>
                </c:pt>
                <c:pt idx="173810">
                  <c:v>4.4341999999999999E-2</c:v>
                </c:pt>
                <c:pt idx="173811">
                  <c:v>4.4345999999999997E-2</c:v>
                </c:pt>
                <c:pt idx="173812">
                  <c:v>4.4351000000000002E-2</c:v>
                </c:pt>
                <c:pt idx="173813">
                  <c:v>4.4356E-2</c:v>
                </c:pt>
                <c:pt idx="173814">
                  <c:v>4.4360999999999998E-2</c:v>
                </c:pt>
                <c:pt idx="173815">
                  <c:v>4.4365000000000002E-2</c:v>
                </c:pt>
                <c:pt idx="173816">
                  <c:v>4.437E-2</c:v>
                </c:pt>
                <c:pt idx="173817">
                  <c:v>4.4373999999999997E-2</c:v>
                </c:pt>
                <c:pt idx="173818">
                  <c:v>4.4379000000000002E-2</c:v>
                </c:pt>
                <c:pt idx="173819">
                  <c:v>4.4382999999999999E-2</c:v>
                </c:pt>
                <c:pt idx="173820">
                  <c:v>4.4387999999999997E-2</c:v>
                </c:pt>
                <c:pt idx="173821">
                  <c:v>4.4392000000000001E-2</c:v>
                </c:pt>
                <c:pt idx="173822">
                  <c:v>4.4395999999999998E-2</c:v>
                </c:pt>
                <c:pt idx="173823">
                  <c:v>4.4399000000000001E-2</c:v>
                </c:pt>
                <c:pt idx="173824">
                  <c:v>4.4402999999999998E-2</c:v>
                </c:pt>
                <c:pt idx="173825">
                  <c:v>4.4407000000000002E-2</c:v>
                </c:pt>
                <c:pt idx="173826">
                  <c:v>4.4410999999999999E-2</c:v>
                </c:pt>
                <c:pt idx="173827">
                  <c:v>4.4414000000000002E-2</c:v>
                </c:pt>
                <c:pt idx="173828">
                  <c:v>4.4417999999999999E-2</c:v>
                </c:pt>
                <c:pt idx="173829">
                  <c:v>4.4421000000000002E-2</c:v>
                </c:pt>
                <c:pt idx="173830">
                  <c:v>4.4423999999999998E-2</c:v>
                </c:pt>
                <c:pt idx="173831">
                  <c:v>4.4427000000000001E-2</c:v>
                </c:pt>
                <c:pt idx="173832">
                  <c:v>4.4429999999999997E-2</c:v>
                </c:pt>
                <c:pt idx="173833">
                  <c:v>4.4431999999999999E-2</c:v>
                </c:pt>
                <c:pt idx="173834">
                  <c:v>4.4435000000000002E-2</c:v>
                </c:pt>
                <c:pt idx="173835">
                  <c:v>4.4436999999999997E-2</c:v>
                </c:pt>
                <c:pt idx="173836">
                  <c:v>4.4438999999999999E-2</c:v>
                </c:pt>
                <c:pt idx="173837">
                  <c:v>4.4441000000000001E-2</c:v>
                </c:pt>
                <c:pt idx="173838">
                  <c:v>4.4443000000000003E-2</c:v>
                </c:pt>
                <c:pt idx="173839">
                  <c:v>4.4444999999999998E-2</c:v>
                </c:pt>
                <c:pt idx="173840">
                  <c:v>4.4447E-2</c:v>
                </c:pt>
                <c:pt idx="173841">
                  <c:v>4.4448000000000001E-2</c:v>
                </c:pt>
                <c:pt idx="173842">
                  <c:v>4.4449000000000002E-2</c:v>
                </c:pt>
                <c:pt idx="173843">
                  <c:v>4.4450999999999997E-2</c:v>
                </c:pt>
                <c:pt idx="173844">
                  <c:v>4.4451999999999998E-2</c:v>
                </c:pt>
                <c:pt idx="173845">
                  <c:v>4.4452999999999999E-2</c:v>
                </c:pt>
                <c:pt idx="173846">
                  <c:v>4.4452999999999999E-2</c:v>
                </c:pt>
                <c:pt idx="173847">
                  <c:v>4.4454E-2</c:v>
                </c:pt>
                <c:pt idx="173848">
                  <c:v>4.4454E-2</c:v>
                </c:pt>
                <c:pt idx="173849">
                  <c:v>4.4455000000000001E-2</c:v>
                </c:pt>
                <c:pt idx="173850">
                  <c:v>4.4455000000000001E-2</c:v>
                </c:pt>
                <c:pt idx="173851">
                  <c:v>4.4456000000000002E-2</c:v>
                </c:pt>
                <c:pt idx="173852">
                  <c:v>4.4456000000000002E-2</c:v>
                </c:pt>
                <c:pt idx="173853">
                  <c:v>4.4456000000000002E-2</c:v>
                </c:pt>
                <c:pt idx="173854">
                  <c:v>4.4456000000000002E-2</c:v>
                </c:pt>
                <c:pt idx="173855">
                  <c:v>4.4456000000000002E-2</c:v>
                </c:pt>
                <c:pt idx="173856">
                  <c:v>4.4456000000000002E-2</c:v>
                </c:pt>
                <c:pt idx="173857">
                  <c:v>4.4456000000000002E-2</c:v>
                </c:pt>
                <c:pt idx="173858">
                  <c:v>4.4456000000000002E-2</c:v>
                </c:pt>
                <c:pt idx="173859">
                  <c:v>4.4455000000000001E-2</c:v>
                </c:pt>
                <c:pt idx="173860">
                  <c:v>4.4455000000000001E-2</c:v>
                </c:pt>
                <c:pt idx="173861">
                  <c:v>4.4455000000000001E-2</c:v>
                </c:pt>
                <c:pt idx="173862">
                  <c:v>4.4454E-2</c:v>
                </c:pt>
                <c:pt idx="173863">
                  <c:v>4.4454E-2</c:v>
                </c:pt>
                <c:pt idx="173864">
                  <c:v>4.4454E-2</c:v>
                </c:pt>
                <c:pt idx="173865">
                  <c:v>4.4454E-2</c:v>
                </c:pt>
                <c:pt idx="173866">
                  <c:v>4.4452999999999999E-2</c:v>
                </c:pt>
                <c:pt idx="173867">
                  <c:v>4.4452999999999999E-2</c:v>
                </c:pt>
                <c:pt idx="173868">
                  <c:v>4.4452999999999999E-2</c:v>
                </c:pt>
                <c:pt idx="173869">
                  <c:v>4.4451999999999998E-2</c:v>
                </c:pt>
                <c:pt idx="173870">
                  <c:v>4.4451999999999998E-2</c:v>
                </c:pt>
                <c:pt idx="173871">
                  <c:v>4.4451999999999998E-2</c:v>
                </c:pt>
                <c:pt idx="173872">
                  <c:v>4.4450999999999997E-2</c:v>
                </c:pt>
                <c:pt idx="173873">
                  <c:v>4.4450999999999997E-2</c:v>
                </c:pt>
                <c:pt idx="173874">
                  <c:v>4.4450999999999997E-2</c:v>
                </c:pt>
                <c:pt idx="173875">
                  <c:v>4.4451999999999998E-2</c:v>
                </c:pt>
                <c:pt idx="173876">
                  <c:v>4.4451999999999998E-2</c:v>
                </c:pt>
                <c:pt idx="173877">
                  <c:v>4.4451999999999998E-2</c:v>
                </c:pt>
                <c:pt idx="173878">
                  <c:v>4.4451999999999998E-2</c:v>
                </c:pt>
                <c:pt idx="173879">
                  <c:v>4.4451999999999998E-2</c:v>
                </c:pt>
                <c:pt idx="173880">
                  <c:v>4.4451999999999998E-2</c:v>
                </c:pt>
                <c:pt idx="173881">
                  <c:v>4.4452999999999999E-2</c:v>
                </c:pt>
                <c:pt idx="173882">
                  <c:v>4.4452999999999999E-2</c:v>
                </c:pt>
                <c:pt idx="173883">
                  <c:v>4.4454E-2</c:v>
                </c:pt>
                <c:pt idx="173884">
                  <c:v>4.4454E-2</c:v>
                </c:pt>
                <c:pt idx="173885">
                  <c:v>4.4455000000000001E-2</c:v>
                </c:pt>
                <c:pt idx="173886">
                  <c:v>4.4456000000000002E-2</c:v>
                </c:pt>
                <c:pt idx="173887">
                  <c:v>4.4457000000000003E-2</c:v>
                </c:pt>
                <c:pt idx="173888">
                  <c:v>4.4457999999999998E-2</c:v>
                </c:pt>
                <c:pt idx="173889">
                  <c:v>4.4458999999999999E-2</c:v>
                </c:pt>
                <c:pt idx="173890">
                  <c:v>4.446E-2</c:v>
                </c:pt>
                <c:pt idx="173891">
                  <c:v>4.4461000000000001E-2</c:v>
                </c:pt>
                <c:pt idx="173892">
                  <c:v>4.4462000000000002E-2</c:v>
                </c:pt>
                <c:pt idx="173893">
                  <c:v>4.4463000000000003E-2</c:v>
                </c:pt>
                <c:pt idx="173894">
                  <c:v>4.4463999999999997E-2</c:v>
                </c:pt>
                <c:pt idx="173895">
                  <c:v>4.4465999999999999E-2</c:v>
                </c:pt>
                <c:pt idx="173896">
                  <c:v>4.4467E-2</c:v>
                </c:pt>
                <c:pt idx="173897">
                  <c:v>4.4469000000000002E-2</c:v>
                </c:pt>
                <c:pt idx="173898">
                  <c:v>4.4470999999999997E-2</c:v>
                </c:pt>
                <c:pt idx="173899">
                  <c:v>4.4472999999999999E-2</c:v>
                </c:pt>
                <c:pt idx="173900">
                  <c:v>4.4475000000000001E-2</c:v>
                </c:pt>
                <c:pt idx="173901">
                  <c:v>4.4477000000000003E-2</c:v>
                </c:pt>
                <c:pt idx="173902">
                  <c:v>4.4478999999999998E-2</c:v>
                </c:pt>
                <c:pt idx="173903">
                  <c:v>4.4481E-2</c:v>
                </c:pt>
                <c:pt idx="173904">
                  <c:v>4.4483000000000002E-2</c:v>
                </c:pt>
                <c:pt idx="173905">
                  <c:v>4.4484999999999997E-2</c:v>
                </c:pt>
                <c:pt idx="173906">
                  <c:v>4.4486999999999999E-2</c:v>
                </c:pt>
                <c:pt idx="173907">
                  <c:v>4.4489000000000001E-2</c:v>
                </c:pt>
                <c:pt idx="173908">
                  <c:v>4.4491000000000003E-2</c:v>
                </c:pt>
                <c:pt idx="173909">
                  <c:v>4.4492999999999998E-2</c:v>
                </c:pt>
                <c:pt idx="173910">
                  <c:v>4.4496000000000001E-2</c:v>
                </c:pt>
                <c:pt idx="173911">
                  <c:v>4.4498000000000003E-2</c:v>
                </c:pt>
                <c:pt idx="173912">
                  <c:v>4.4500999999999999E-2</c:v>
                </c:pt>
                <c:pt idx="173913">
                  <c:v>4.4503000000000001E-2</c:v>
                </c:pt>
                <c:pt idx="173914">
                  <c:v>4.4505000000000003E-2</c:v>
                </c:pt>
                <c:pt idx="173915">
                  <c:v>4.4507999999999999E-2</c:v>
                </c:pt>
                <c:pt idx="173916">
                  <c:v>4.4510000000000001E-2</c:v>
                </c:pt>
                <c:pt idx="173917">
                  <c:v>4.4512000000000003E-2</c:v>
                </c:pt>
                <c:pt idx="173918">
                  <c:v>4.4513999999999998E-2</c:v>
                </c:pt>
                <c:pt idx="173919">
                  <c:v>4.4517000000000001E-2</c:v>
                </c:pt>
                <c:pt idx="173920">
                  <c:v>4.4519000000000003E-2</c:v>
                </c:pt>
                <c:pt idx="173921">
                  <c:v>4.4520999999999998E-2</c:v>
                </c:pt>
                <c:pt idx="173922">
                  <c:v>4.4524000000000001E-2</c:v>
                </c:pt>
                <c:pt idx="173923">
                  <c:v>4.4526000000000003E-2</c:v>
                </c:pt>
                <c:pt idx="173924">
                  <c:v>4.4527999999999998E-2</c:v>
                </c:pt>
                <c:pt idx="173925">
                  <c:v>4.453E-2</c:v>
                </c:pt>
                <c:pt idx="173926">
                  <c:v>4.4532000000000002E-2</c:v>
                </c:pt>
                <c:pt idx="173927">
                  <c:v>4.4533999999999997E-2</c:v>
                </c:pt>
                <c:pt idx="173928">
                  <c:v>4.4535999999999999E-2</c:v>
                </c:pt>
                <c:pt idx="173929">
                  <c:v>4.4538000000000001E-2</c:v>
                </c:pt>
                <c:pt idx="173930">
                  <c:v>4.4539000000000002E-2</c:v>
                </c:pt>
                <c:pt idx="173931">
                  <c:v>4.4540999999999997E-2</c:v>
                </c:pt>
                <c:pt idx="173932">
                  <c:v>4.4542999999999999E-2</c:v>
                </c:pt>
                <c:pt idx="173933">
                  <c:v>4.4544E-2</c:v>
                </c:pt>
                <c:pt idx="173934">
                  <c:v>4.4546000000000002E-2</c:v>
                </c:pt>
                <c:pt idx="173935">
                  <c:v>4.4547000000000003E-2</c:v>
                </c:pt>
                <c:pt idx="173936">
                  <c:v>4.4547999999999997E-2</c:v>
                </c:pt>
                <c:pt idx="173937">
                  <c:v>4.4548999999999998E-2</c:v>
                </c:pt>
                <c:pt idx="173938">
                  <c:v>4.4549999999999999E-2</c:v>
                </c:pt>
                <c:pt idx="173939">
                  <c:v>4.4551E-2</c:v>
                </c:pt>
                <c:pt idx="173940">
                  <c:v>4.4552000000000001E-2</c:v>
                </c:pt>
                <c:pt idx="173941">
                  <c:v>4.4553000000000002E-2</c:v>
                </c:pt>
                <c:pt idx="173942">
                  <c:v>4.4553000000000002E-2</c:v>
                </c:pt>
                <c:pt idx="173943">
                  <c:v>4.4554000000000003E-2</c:v>
                </c:pt>
                <c:pt idx="173944">
                  <c:v>4.4554000000000003E-2</c:v>
                </c:pt>
                <c:pt idx="173945">
                  <c:v>4.4554999999999997E-2</c:v>
                </c:pt>
                <c:pt idx="173946">
                  <c:v>4.4554999999999997E-2</c:v>
                </c:pt>
                <c:pt idx="173947">
                  <c:v>4.4554999999999997E-2</c:v>
                </c:pt>
                <c:pt idx="173948">
                  <c:v>4.4554999999999997E-2</c:v>
                </c:pt>
                <c:pt idx="173949">
                  <c:v>4.4554999999999997E-2</c:v>
                </c:pt>
                <c:pt idx="173950">
                  <c:v>4.4554999999999997E-2</c:v>
                </c:pt>
                <c:pt idx="173951">
                  <c:v>4.4554999999999997E-2</c:v>
                </c:pt>
                <c:pt idx="173952">
                  <c:v>4.4554999999999997E-2</c:v>
                </c:pt>
                <c:pt idx="173953">
                  <c:v>4.4554999999999997E-2</c:v>
                </c:pt>
                <c:pt idx="173954">
                  <c:v>4.4554000000000003E-2</c:v>
                </c:pt>
                <c:pt idx="173955">
                  <c:v>4.4554000000000003E-2</c:v>
                </c:pt>
                <c:pt idx="173956">
                  <c:v>4.4553000000000002E-2</c:v>
                </c:pt>
                <c:pt idx="173957">
                  <c:v>4.4553000000000002E-2</c:v>
                </c:pt>
                <c:pt idx="173958">
                  <c:v>4.4552000000000001E-2</c:v>
                </c:pt>
                <c:pt idx="173959">
                  <c:v>4.4552000000000001E-2</c:v>
                </c:pt>
                <c:pt idx="173960">
                  <c:v>4.4551E-2</c:v>
                </c:pt>
                <c:pt idx="173961">
                  <c:v>4.4549999999999999E-2</c:v>
                </c:pt>
                <c:pt idx="173962">
                  <c:v>4.4548999999999998E-2</c:v>
                </c:pt>
                <c:pt idx="173963">
                  <c:v>4.4547999999999997E-2</c:v>
                </c:pt>
                <c:pt idx="173964">
                  <c:v>4.4547000000000003E-2</c:v>
                </c:pt>
                <c:pt idx="173965">
                  <c:v>4.4546000000000002E-2</c:v>
                </c:pt>
                <c:pt idx="173966">
                  <c:v>4.4545000000000001E-2</c:v>
                </c:pt>
                <c:pt idx="173967">
                  <c:v>4.4544E-2</c:v>
                </c:pt>
                <c:pt idx="173968">
                  <c:v>4.4544E-2</c:v>
                </c:pt>
                <c:pt idx="173969">
                  <c:v>4.4542999999999999E-2</c:v>
                </c:pt>
                <c:pt idx="173970">
                  <c:v>4.4541999999999998E-2</c:v>
                </c:pt>
                <c:pt idx="173971">
                  <c:v>4.4540999999999997E-2</c:v>
                </c:pt>
                <c:pt idx="173972">
                  <c:v>4.4539000000000002E-2</c:v>
                </c:pt>
                <c:pt idx="173973">
                  <c:v>4.4538000000000001E-2</c:v>
                </c:pt>
                <c:pt idx="173974">
                  <c:v>4.4537E-2</c:v>
                </c:pt>
                <c:pt idx="173975">
                  <c:v>4.4535999999999999E-2</c:v>
                </c:pt>
                <c:pt idx="173976">
                  <c:v>4.4534999999999998E-2</c:v>
                </c:pt>
                <c:pt idx="173977">
                  <c:v>4.4533999999999997E-2</c:v>
                </c:pt>
                <c:pt idx="173978">
                  <c:v>4.4532000000000002E-2</c:v>
                </c:pt>
                <c:pt idx="173979">
                  <c:v>4.4531000000000001E-2</c:v>
                </c:pt>
                <c:pt idx="173980">
                  <c:v>4.453E-2</c:v>
                </c:pt>
                <c:pt idx="173981">
                  <c:v>4.4528999999999999E-2</c:v>
                </c:pt>
                <c:pt idx="173982">
                  <c:v>4.4527999999999998E-2</c:v>
                </c:pt>
                <c:pt idx="173983">
                  <c:v>4.4526999999999997E-2</c:v>
                </c:pt>
                <c:pt idx="173984">
                  <c:v>4.4526000000000003E-2</c:v>
                </c:pt>
                <c:pt idx="173985">
                  <c:v>4.4525000000000002E-2</c:v>
                </c:pt>
                <c:pt idx="173986">
                  <c:v>4.4524000000000001E-2</c:v>
                </c:pt>
                <c:pt idx="173987">
                  <c:v>4.4523E-2</c:v>
                </c:pt>
                <c:pt idx="173988">
                  <c:v>4.4521999999999999E-2</c:v>
                </c:pt>
                <c:pt idx="173989">
                  <c:v>4.4520999999999998E-2</c:v>
                </c:pt>
                <c:pt idx="173990">
                  <c:v>4.4519999999999997E-2</c:v>
                </c:pt>
                <c:pt idx="173991">
                  <c:v>4.4519000000000003E-2</c:v>
                </c:pt>
                <c:pt idx="173992">
                  <c:v>4.4519000000000003E-2</c:v>
                </c:pt>
                <c:pt idx="173993">
                  <c:v>4.4518000000000002E-2</c:v>
                </c:pt>
                <c:pt idx="173994">
                  <c:v>4.4517000000000001E-2</c:v>
                </c:pt>
                <c:pt idx="173995">
                  <c:v>4.4517000000000001E-2</c:v>
                </c:pt>
                <c:pt idx="173996">
                  <c:v>4.4516E-2</c:v>
                </c:pt>
                <c:pt idx="173997">
                  <c:v>4.4514999999999999E-2</c:v>
                </c:pt>
                <c:pt idx="173998">
                  <c:v>4.4513999999999998E-2</c:v>
                </c:pt>
                <c:pt idx="173999">
                  <c:v>4.4513999999999998E-2</c:v>
                </c:pt>
                <c:pt idx="174000">
                  <c:v>4.4512999999999997E-2</c:v>
                </c:pt>
                <c:pt idx="174001">
                  <c:v>4.4512000000000003E-2</c:v>
                </c:pt>
                <c:pt idx="174002">
                  <c:v>4.4512000000000003E-2</c:v>
                </c:pt>
                <c:pt idx="174003">
                  <c:v>4.4512000000000003E-2</c:v>
                </c:pt>
                <c:pt idx="174004">
                  <c:v>4.4511000000000002E-2</c:v>
                </c:pt>
                <c:pt idx="174005">
                  <c:v>4.4511000000000002E-2</c:v>
                </c:pt>
                <c:pt idx="174006">
                  <c:v>4.4510000000000001E-2</c:v>
                </c:pt>
                <c:pt idx="174007">
                  <c:v>4.4510000000000001E-2</c:v>
                </c:pt>
                <c:pt idx="174008">
                  <c:v>4.4510000000000001E-2</c:v>
                </c:pt>
                <c:pt idx="174009">
                  <c:v>4.4509E-2</c:v>
                </c:pt>
                <c:pt idx="174010">
                  <c:v>4.4509E-2</c:v>
                </c:pt>
                <c:pt idx="174011">
                  <c:v>4.4507999999999999E-2</c:v>
                </c:pt>
                <c:pt idx="174012">
                  <c:v>4.4507999999999999E-2</c:v>
                </c:pt>
                <c:pt idx="174013">
                  <c:v>4.4507999999999999E-2</c:v>
                </c:pt>
                <c:pt idx="174014">
                  <c:v>4.4507999999999999E-2</c:v>
                </c:pt>
                <c:pt idx="174015">
                  <c:v>4.4507999999999999E-2</c:v>
                </c:pt>
                <c:pt idx="174016">
                  <c:v>4.4506999999999998E-2</c:v>
                </c:pt>
                <c:pt idx="174017">
                  <c:v>4.4506999999999998E-2</c:v>
                </c:pt>
                <c:pt idx="174018">
                  <c:v>4.4506999999999998E-2</c:v>
                </c:pt>
                <c:pt idx="174019">
                  <c:v>4.4506999999999998E-2</c:v>
                </c:pt>
                <c:pt idx="174020">
                  <c:v>4.4506999999999998E-2</c:v>
                </c:pt>
                <c:pt idx="174021">
                  <c:v>4.4506999999999998E-2</c:v>
                </c:pt>
                <c:pt idx="174022">
                  <c:v>4.4505999999999997E-2</c:v>
                </c:pt>
                <c:pt idx="174023">
                  <c:v>4.4505999999999997E-2</c:v>
                </c:pt>
                <c:pt idx="174024">
                  <c:v>4.4505999999999997E-2</c:v>
                </c:pt>
                <c:pt idx="174025">
                  <c:v>4.4505999999999997E-2</c:v>
                </c:pt>
                <c:pt idx="174026">
                  <c:v>4.4505999999999997E-2</c:v>
                </c:pt>
                <c:pt idx="174027">
                  <c:v>4.4505000000000003E-2</c:v>
                </c:pt>
                <c:pt idx="174028">
                  <c:v>4.4505000000000003E-2</c:v>
                </c:pt>
                <c:pt idx="174029">
                  <c:v>4.4505000000000003E-2</c:v>
                </c:pt>
                <c:pt idx="174030">
                  <c:v>4.4505000000000003E-2</c:v>
                </c:pt>
                <c:pt idx="174031">
                  <c:v>4.4505000000000003E-2</c:v>
                </c:pt>
                <c:pt idx="174032">
                  <c:v>4.4505000000000003E-2</c:v>
                </c:pt>
                <c:pt idx="174033">
                  <c:v>4.4505000000000003E-2</c:v>
                </c:pt>
                <c:pt idx="174034">
                  <c:v>4.4505000000000003E-2</c:v>
                </c:pt>
                <c:pt idx="174035">
                  <c:v>4.4504000000000002E-2</c:v>
                </c:pt>
                <c:pt idx="174036">
                  <c:v>4.4504000000000002E-2</c:v>
                </c:pt>
                <c:pt idx="174037">
                  <c:v>4.4504000000000002E-2</c:v>
                </c:pt>
                <c:pt idx="174038">
                  <c:v>4.4504000000000002E-2</c:v>
                </c:pt>
                <c:pt idx="174039">
                  <c:v>4.4504000000000002E-2</c:v>
                </c:pt>
                <c:pt idx="174040">
                  <c:v>4.4505000000000003E-2</c:v>
                </c:pt>
                <c:pt idx="174041">
                  <c:v>4.4505000000000003E-2</c:v>
                </c:pt>
                <c:pt idx="174042">
                  <c:v>4.4505000000000003E-2</c:v>
                </c:pt>
                <c:pt idx="174043">
                  <c:v>4.4505000000000003E-2</c:v>
                </c:pt>
                <c:pt idx="174044">
                  <c:v>4.4505000000000003E-2</c:v>
                </c:pt>
                <c:pt idx="174045">
                  <c:v>4.4505000000000003E-2</c:v>
                </c:pt>
                <c:pt idx="174046">
                  <c:v>4.4505000000000003E-2</c:v>
                </c:pt>
                <c:pt idx="174047">
                  <c:v>4.4505000000000003E-2</c:v>
                </c:pt>
                <c:pt idx="174048">
                  <c:v>4.4505000000000003E-2</c:v>
                </c:pt>
                <c:pt idx="174049">
                  <c:v>4.4505000000000003E-2</c:v>
                </c:pt>
                <c:pt idx="174050">
                  <c:v>4.4505000000000003E-2</c:v>
                </c:pt>
                <c:pt idx="174051">
                  <c:v>4.4505999999999997E-2</c:v>
                </c:pt>
                <c:pt idx="174052">
                  <c:v>4.4505999999999997E-2</c:v>
                </c:pt>
                <c:pt idx="174053">
                  <c:v>4.4505999999999997E-2</c:v>
                </c:pt>
                <c:pt idx="174054">
                  <c:v>4.4506999999999998E-2</c:v>
                </c:pt>
                <c:pt idx="174055">
                  <c:v>4.4506999999999998E-2</c:v>
                </c:pt>
                <c:pt idx="174056">
                  <c:v>4.4506999999999998E-2</c:v>
                </c:pt>
                <c:pt idx="174057">
                  <c:v>4.4507999999999999E-2</c:v>
                </c:pt>
                <c:pt idx="174058">
                  <c:v>4.4507999999999999E-2</c:v>
                </c:pt>
                <c:pt idx="174059">
                  <c:v>4.4507999999999999E-2</c:v>
                </c:pt>
                <c:pt idx="174060">
                  <c:v>4.4509E-2</c:v>
                </c:pt>
                <c:pt idx="174061">
                  <c:v>4.4509E-2</c:v>
                </c:pt>
                <c:pt idx="174062">
                  <c:v>4.4510000000000001E-2</c:v>
                </c:pt>
                <c:pt idx="174063">
                  <c:v>4.4511000000000002E-2</c:v>
                </c:pt>
                <c:pt idx="174064">
                  <c:v>4.4511000000000002E-2</c:v>
                </c:pt>
                <c:pt idx="174065">
                  <c:v>4.4512000000000003E-2</c:v>
                </c:pt>
                <c:pt idx="174066">
                  <c:v>4.4512000000000003E-2</c:v>
                </c:pt>
                <c:pt idx="174067">
                  <c:v>4.4512999999999997E-2</c:v>
                </c:pt>
                <c:pt idx="174068">
                  <c:v>4.4513999999999998E-2</c:v>
                </c:pt>
                <c:pt idx="174069">
                  <c:v>4.4513999999999998E-2</c:v>
                </c:pt>
                <c:pt idx="174070">
                  <c:v>4.4514999999999999E-2</c:v>
                </c:pt>
                <c:pt idx="174071">
                  <c:v>4.4516E-2</c:v>
                </c:pt>
                <c:pt idx="174072">
                  <c:v>4.4517000000000001E-2</c:v>
                </c:pt>
                <c:pt idx="174073">
                  <c:v>4.4518000000000002E-2</c:v>
                </c:pt>
                <c:pt idx="174074">
                  <c:v>4.4519000000000003E-2</c:v>
                </c:pt>
                <c:pt idx="174075">
                  <c:v>4.4519999999999997E-2</c:v>
                </c:pt>
                <c:pt idx="174076">
                  <c:v>4.4520999999999998E-2</c:v>
                </c:pt>
                <c:pt idx="174077">
                  <c:v>4.4521999999999999E-2</c:v>
                </c:pt>
                <c:pt idx="174078">
                  <c:v>4.4523E-2</c:v>
                </c:pt>
                <c:pt idx="174079">
                  <c:v>4.4524000000000001E-2</c:v>
                </c:pt>
                <c:pt idx="174080">
                  <c:v>4.4525000000000002E-2</c:v>
                </c:pt>
                <c:pt idx="174081">
                  <c:v>4.4526000000000003E-2</c:v>
                </c:pt>
                <c:pt idx="174082">
                  <c:v>4.4526999999999997E-2</c:v>
                </c:pt>
                <c:pt idx="174083">
                  <c:v>4.4527999999999998E-2</c:v>
                </c:pt>
                <c:pt idx="174084">
                  <c:v>4.453E-2</c:v>
                </c:pt>
                <c:pt idx="174085">
                  <c:v>4.4531000000000001E-2</c:v>
                </c:pt>
                <c:pt idx="174086">
                  <c:v>4.4532000000000002E-2</c:v>
                </c:pt>
                <c:pt idx="174087">
                  <c:v>4.4533999999999997E-2</c:v>
                </c:pt>
                <c:pt idx="174088">
                  <c:v>4.4534999999999998E-2</c:v>
                </c:pt>
                <c:pt idx="174089">
                  <c:v>4.4537E-2</c:v>
                </c:pt>
                <c:pt idx="174090">
                  <c:v>4.4538000000000001E-2</c:v>
                </c:pt>
                <c:pt idx="174091">
                  <c:v>4.4540000000000003E-2</c:v>
                </c:pt>
                <c:pt idx="174092">
                  <c:v>4.4540999999999997E-2</c:v>
                </c:pt>
                <c:pt idx="174093">
                  <c:v>4.4542999999999999E-2</c:v>
                </c:pt>
                <c:pt idx="174094">
                  <c:v>4.4544E-2</c:v>
                </c:pt>
                <c:pt idx="174095">
                  <c:v>4.4546000000000002E-2</c:v>
                </c:pt>
                <c:pt idx="174096">
                  <c:v>4.4547999999999997E-2</c:v>
                </c:pt>
                <c:pt idx="174097">
                  <c:v>4.4548999999999998E-2</c:v>
                </c:pt>
                <c:pt idx="174098">
                  <c:v>4.4551E-2</c:v>
                </c:pt>
                <c:pt idx="174099">
                  <c:v>4.4553000000000002E-2</c:v>
                </c:pt>
                <c:pt idx="174100">
                  <c:v>4.4554999999999997E-2</c:v>
                </c:pt>
                <c:pt idx="174101">
                  <c:v>4.4555999999999998E-2</c:v>
                </c:pt>
                <c:pt idx="174102">
                  <c:v>4.4558E-2</c:v>
                </c:pt>
                <c:pt idx="174103">
                  <c:v>4.4560000000000002E-2</c:v>
                </c:pt>
                <c:pt idx="174104">
                  <c:v>4.4561999999999997E-2</c:v>
                </c:pt>
                <c:pt idx="174105">
                  <c:v>4.4562999999999998E-2</c:v>
                </c:pt>
                <c:pt idx="174106">
                  <c:v>4.4565E-2</c:v>
                </c:pt>
                <c:pt idx="174107">
                  <c:v>4.4567000000000002E-2</c:v>
                </c:pt>
                <c:pt idx="174108">
                  <c:v>4.4568999999999998E-2</c:v>
                </c:pt>
                <c:pt idx="174109">
                  <c:v>4.4571E-2</c:v>
                </c:pt>
                <c:pt idx="174110">
                  <c:v>4.4573000000000002E-2</c:v>
                </c:pt>
                <c:pt idx="174111">
                  <c:v>4.4574999999999997E-2</c:v>
                </c:pt>
                <c:pt idx="174112">
                  <c:v>4.4576999999999999E-2</c:v>
                </c:pt>
                <c:pt idx="174113">
                  <c:v>4.4579000000000001E-2</c:v>
                </c:pt>
                <c:pt idx="174114">
                  <c:v>4.4581000000000003E-2</c:v>
                </c:pt>
                <c:pt idx="174115">
                  <c:v>4.4582999999999998E-2</c:v>
                </c:pt>
                <c:pt idx="174116">
                  <c:v>4.4585E-2</c:v>
                </c:pt>
                <c:pt idx="174117">
                  <c:v>4.4587000000000002E-2</c:v>
                </c:pt>
                <c:pt idx="174118">
                  <c:v>4.4588999999999997E-2</c:v>
                </c:pt>
                <c:pt idx="174119">
                  <c:v>4.4592E-2</c:v>
                </c:pt>
                <c:pt idx="174120">
                  <c:v>4.4594000000000002E-2</c:v>
                </c:pt>
                <c:pt idx="174121">
                  <c:v>4.4595999999999997E-2</c:v>
                </c:pt>
                <c:pt idx="174122">
                  <c:v>4.4597999999999999E-2</c:v>
                </c:pt>
                <c:pt idx="174123">
                  <c:v>4.4600000000000001E-2</c:v>
                </c:pt>
                <c:pt idx="174124">
                  <c:v>4.4602999999999997E-2</c:v>
                </c:pt>
                <c:pt idx="174125">
                  <c:v>4.4604999999999999E-2</c:v>
                </c:pt>
                <c:pt idx="174126">
                  <c:v>4.4607000000000001E-2</c:v>
                </c:pt>
                <c:pt idx="174127">
                  <c:v>4.4609000000000003E-2</c:v>
                </c:pt>
                <c:pt idx="174128">
                  <c:v>4.4610999999999998E-2</c:v>
                </c:pt>
                <c:pt idx="174129">
                  <c:v>4.4613E-2</c:v>
                </c:pt>
                <c:pt idx="174130">
                  <c:v>4.4615000000000002E-2</c:v>
                </c:pt>
                <c:pt idx="174131">
                  <c:v>4.4617999999999998E-2</c:v>
                </c:pt>
                <c:pt idx="174132">
                  <c:v>4.462E-2</c:v>
                </c:pt>
                <c:pt idx="174133">
                  <c:v>4.4622000000000002E-2</c:v>
                </c:pt>
                <c:pt idx="174134">
                  <c:v>4.4623999999999997E-2</c:v>
                </c:pt>
                <c:pt idx="174135">
                  <c:v>4.4627E-2</c:v>
                </c:pt>
                <c:pt idx="174136">
                  <c:v>4.4629000000000002E-2</c:v>
                </c:pt>
                <c:pt idx="174137">
                  <c:v>4.4630999999999997E-2</c:v>
                </c:pt>
                <c:pt idx="174138">
                  <c:v>4.4632999999999999E-2</c:v>
                </c:pt>
                <c:pt idx="174139">
                  <c:v>4.4635000000000001E-2</c:v>
                </c:pt>
                <c:pt idx="174140">
                  <c:v>4.4637000000000003E-2</c:v>
                </c:pt>
                <c:pt idx="174141">
                  <c:v>4.4638999999999998E-2</c:v>
                </c:pt>
                <c:pt idx="174142">
                  <c:v>4.4641E-2</c:v>
                </c:pt>
                <c:pt idx="174143">
                  <c:v>4.4643000000000002E-2</c:v>
                </c:pt>
                <c:pt idx="174144">
                  <c:v>4.4645999999999998E-2</c:v>
                </c:pt>
                <c:pt idx="174145">
                  <c:v>4.4648E-2</c:v>
                </c:pt>
                <c:pt idx="174146">
                  <c:v>4.4650000000000002E-2</c:v>
                </c:pt>
                <c:pt idx="174147">
                  <c:v>4.4651999999999997E-2</c:v>
                </c:pt>
                <c:pt idx="174148">
                  <c:v>4.4653999999999999E-2</c:v>
                </c:pt>
                <c:pt idx="174149">
                  <c:v>4.4656000000000001E-2</c:v>
                </c:pt>
                <c:pt idx="174150">
                  <c:v>4.4658000000000003E-2</c:v>
                </c:pt>
                <c:pt idx="174151">
                  <c:v>4.4659999999999998E-2</c:v>
                </c:pt>
                <c:pt idx="174152">
                  <c:v>4.4662E-2</c:v>
                </c:pt>
                <c:pt idx="174153">
                  <c:v>4.4664000000000002E-2</c:v>
                </c:pt>
                <c:pt idx="174154">
                  <c:v>4.4665000000000003E-2</c:v>
                </c:pt>
                <c:pt idx="174155">
                  <c:v>4.4666999999999998E-2</c:v>
                </c:pt>
                <c:pt idx="174156">
                  <c:v>4.4669E-2</c:v>
                </c:pt>
                <c:pt idx="174157">
                  <c:v>4.4671000000000002E-2</c:v>
                </c:pt>
                <c:pt idx="174158">
                  <c:v>4.4672999999999997E-2</c:v>
                </c:pt>
                <c:pt idx="174159">
                  <c:v>4.4674999999999999E-2</c:v>
                </c:pt>
                <c:pt idx="174160">
                  <c:v>4.4677000000000001E-2</c:v>
                </c:pt>
                <c:pt idx="174161">
                  <c:v>4.4679000000000003E-2</c:v>
                </c:pt>
                <c:pt idx="174162">
                  <c:v>4.4680999999999998E-2</c:v>
                </c:pt>
                <c:pt idx="174163">
                  <c:v>4.4681999999999999E-2</c:v>
                </c:pt>
                <c:pt idx="174164">
                  <c:v>4.4684000000000001E-2</c:v>
                </c:pt>
                <c:pt idx="174165">
                  <c:v>4.4685999999999997E-2</c:v>
                </c:pt>
                <c:pt idx="174166">
                  <c:v>4.4687999999999999E-2</c:v>
                </c:pt>
                <c:pt idx="174167">
                  <c:v>4.4689E-2</c:v>
                </c:pt>
                <c:pt idx="174168">
                  <c:v>4.4691000000000002E-2</c:v>
                </c:pt>
                <c:pt idx="174169">
                  <c:v>4.4692999999999997E-2</c:v>
                </c:pt>
                <c:pt idx="174170">
                  <c:v>4.4693999999999998E-2</c:v>
                </c:pt>
                <c:pt idx="174171">
                  <c:v>4.4696E-2</c:v>
                </c:pt>
                <c:pt idx="174172">
                  <c:v>4.4698000000000002E-2</c:v>
                </c:pt>
                <c:pt idx="174173">
                  <c:v>4.4699000000000003E-2</c:v>
                </c:pt>
                <c:pt idx="174174">
                  <c:v>4.4700999999999998E-2</c:v>
                </c:pt>
                <c:pt idx="174175">
                  <c:v>4.4701999999999999E-2</c:v>
                </c:pt>
                <c:pt idx="174176">
                  <c:v>4.4703E-2</c:v>
                </c:pt>
                <c:pt idx="174177">
                  <c:v>4.4705000000000002E-2</c:v>
                </c:pt>
                <c:pt idx="174178">
                  <c:v>4.4706000000000003E-2</c:v>
                </c:pt>
                <c:pt idx="174179">
                  <c:v>4.4706999999999997E-2</c:v>
                </c:pt>
                <c:pt idx="174180">
                  <c:v>4.4708999999999999E-2</c:v>
                </c:pt>
                <c:pt idx="174181">
                  <c:v>4.471E-2</c:v>
                </c:pt>
                <c:pt idx="174182">
                  <c:v>4.4711000000000001E-2</c:v>
                </c:pt>
                <c:pt idx="174183">
                  <c:v>4.4712000000000002E-2</c:v>
                </c:pt>
                <c:pt idx="174184">
                  <c:v>4.4713000000000003E-2</c:v>
                </c:pt>
                <c:pt idx="174185">
                  <c:v>4.4713999999999997E-2</c:v>
                </c:pt>
                <c:pt idx="174186">
                  <c:v>4.4713999999999997E-2</c:v>
                </c:pt>
                <c:pt idx="174187">
                  <c:v>4.4714999999999998E-2</c:v>
                </c:pt>
                <c:pt idx="174188">
                  <c:v>4.4715999999999999E-2</c:v>
                </c:pt>
                <c:pt idx="174189">
                  <c:v>4.4715999999999999E-2</c:v>
                </c:pt>
                <c:pt idx="174190">
                  <c:v>4.4717E-2</c:v>
                </c:pt>
                <c:pt idx="174191">
                  <c:v>4.4717E-2</c:v>
                </c:pt>
                <c:pt idx="174192">
                  <c:v>4.4717E-2</c:v>
                </c:pt>
                <c:pt idx="174193">
                  <c:v>4.4717E-2</c:v>
                </c:pt>
                <c:pt idx="174194">
                  <c:v>4.4718000000000001E-2</c:v>
                </c:pt>
                <c:pt idx="174195">
                  <c:v>4.4717E-2</c:v>
                </c:pt>
                <c:pt idx="174196">
                  <c:v>4.4717E-2</c:v>
                </c:pt>
                <c:pt idx="174197">
                  <c:v>4.4717E-2</c:v>
                </c:pt>
                <c:pt idx="174198">
                  <c:v>4.4717E-2</c:v>
                </c:pt>
                <c:pt idx="174199">
                  <c:v>4.4715999999999999E-2</c:v>
                </c:pt>
                <c:pt idx="174200">
                  <c:v>4.4714999999999998E-2</c:v>
                </c:pt>
                <c:pt idx="174201">
                  <c:v>4.4714999999999998E-2</c:v>
                </c:pt>
                <c:pt idx="174202">
                  <c:v>4.4713999999999997E-2</c:v>
                </c:pt>
                <c:pt idx="174203">
                  <c:v>4.4713000000000003E-2</c:v>
                </c:pt>
                <c:pt idx="174204">
                  <c:v>4.4712000000000002E-2</c:v>
                </c:pt>
                <c:pt idx="174205">
                  <c:v>4.4711000000000001E-2</c:v>
                </c:pt>
                <c:pt idx="174206">
                  <c:v>4.471E-2</c:v>
                </c:pt>
                <c:pt idx="174207">
                  <c:v>4.4708999999999999E-2</c:v>
                </c:pt>
                <c:pt idx="174208">
                  <c:v>4.4707999999999998E-2</c:v>
                </c:pt>
                <c:pt idx="174209">
                  <c:v>4.4706000000000003E-2</c:v>
                </c:pt>
                <c:pt idx="174210">
                  <c:v>4.4705000000000002E-2</c:v>
                </c:pt>
                <c:pt idx="174211">
                  <c:v>4.4703E-2</c:v>
                </c:pt>
                <c:pt idx="174212">
                  <c:v>4.4701999999999999E-2</c:v>
                </c:pt>
                <c:pt idx="174213">
                  <c:v>4.4699999999999997E-2</c:v>
                </c:pt>
                <c:pt idx="174214">
                  <c:v>4.4698000000000002E-2</c:v>
                </c:pt>
                <c:pt idx="174215">
                  <c:v>4.4697000000000001E-2</c:v>
                </c:pt>
                <c:pt idx="174216">
                  <c:v>4.4694999999999999E-2</c:v>
                </c:pt>
                <c:pt idx="174217">
                  <c:v>4.4692999999999997E-2</c:v>
                </c:pt>
                <c:pt idx="174218">
                  <c:v>4.4691000000000002E-2</c:v>
                </c:pt>
                <c:pt idx="174219">
                  <c:v>4.4689E-2</c:v>
                </c:pt>
                <c:pt idx="174220">
                  <c:v>4.4686999999999998E-2</c:v>
                </c:pt>
                <c:pt idx="174221">
                  <c:v>4.4685000000000002E-2</c:v>
                </c:pt>
                <c:pt idx="174222">
                  <c:v>4.4683E-2</c:v>
                </c:pt>
                <c:pt idx="174223">
                  <c:v>4.4680999999999998E-2</c:v>
                </c:pt>
                <c:pt idx="174224">
                  <c:v>4.4679000000000003E-2</c:v>
                </c:pt>
                <c:pt idx="174225">
                  <c:v>4.4677000000000001E-2</c:v>
                </c:pt>
                <c:pt idx="174226">
                  <c:v>4.4674999999999999E-2</c:v>
                </c:pt>
                <c:pt idx="174227">
                  <c:v>4.4672999999999997E-2</c:v>
                </c:pt>
                <c:pt idx="174228">
                  <c:v>4.4671000000000002E-2</c:v>
                </c:pt>
                <c:pt idx="174229">
                  <c:v>4.4669E-2</c:v>
                </c:pt>
                <c:pt idx="174230">
                  <c:v>4.4667999999999999E-2</c:v>
                </c:pt>
                <c:pt idx="174231">
                  <c:v>4.4665999999999997E-2</c:v>
                </c:pt>
                <c:pt idx="174232">
                  <c:v>4.4664000000000002E-2</c:v>
                </c:pt>
                <c:pt idx="174233">
                  <c:v>4.4662E-2</c:v>
                </c:pt>
                <c:pt idx="174234">
                  <c:v>4.4659999999999998E-2</c:v>
                </c:pt>
                <c:pt idx="174235">
                  <c:v>4.4658000000000003E-2</c:v>
                </c:pt>
                <c:pt idx="174236">
                  <c:v>4.4656000000000001E-2</c:v>
                </c:pt>
                <c:pt idx="174237">
                  <c:v>4.4655E-2</c:v>
                </c:pt>
                <c:pt idx="174238">
                  <c:v>4.4652999999999998E-2</c:v>
                </c:pt>
                <c:pt idx="174239">
                  <c:v>4.4651999999999997E-2</c:v>
                </c:pt>
                <c:pt idx="174240">
                  <c:v>4.4650000000000002E-2</c:v>
                </c:pt>
                <c:pt idx="174241">
                  <c:v>4.4649000000000001E-2</c:v>
                </c:pt>
                <c:pt idx="174242">
                  <c:v>4.4648E-2</c:v>
                </c:pt>
                <c:pt idx="174243">
                  <c:v>4.4645999999999998E-2</c:v>
                </c:pt>
                <c:pt idx="174244">
                  <c:v>4.4644999999999997E-2</c:v>
                </c:pt>
                <c:pt idx="174245">
                  <c:v>4.4644000000000003E-2</c:v>
                </c:pt>
                <c:pt idx="174246">
                  <c:v>4.4642000000000001E-2</c:v>
                </c:pt>
                <c:pt idx="174247">
                  <c:v>4.4641E-2</c:v>
                </c:pt>
                <c:pt idx="174248">
                  <c:v>4.4639999999999999E-2</c:v>
                </c:pt>
                <c:pt idx="174249">
                  <c:v>4.4638999999999998E-2</c:v>
                </c:pt>
                <c:pt idx="174250">
                  <c:v>4.4638999999999998E-2</c:v>
                </c:pt>
                <c:pt idx="174251">
                  <c:v>4.4637999999999997E-2</c:v>
                </c:pt>
                <c:pt idx="174252">
                  <c:v>4.4637000000000003E-2</c:v>
                </c:pt>
                <c:pt idx="174253">
                  <c:v>4.4636000000000002E-2</c:v>
                </c:pt>
                <c:pt idx="174254">
                  <c:v>4.4636000000000002E-2</c:v>
                </c:pt>
                <c:pt idx="174255">
                  <c:v>4.4635000000000001E-2</c:v>
                </c:pt>
                <c:pt idx="174256">
                  <c:v>4.4634E-2</c:v>
                </c:pt>
                <c:pt idx="174257">
                  <c:v>4.4634E-2</c:v>
                </c:pt>
                <c:pt idx="174258">
                  <c:v>4.4632999999999999E-2</c:v>
                </c:pt>
                <c:pt idx="174259">
                  <c:v>4.4632999999999999E-2</c:v>
                </c:pt>
                <c:pt idx="174260">
                  <c:v>4.4631999999999998E-2</c:v>
                </c:pt>
                <c:pt idx="174261">
                  <c:v>4.4631999999999998E-2</c:v>
                </c:pt>
                <c:pt idx="174262">
                  <c:v>4.4631999999999998E-2</c:v>
                </c:pt>
                <c:pt idx="174263">
                  <c:v>4.4631999999999998E-2</c:v>
                </c:pt>
                <c:pt idx="174264">
                  <c:v>4.4631999999999998E-2</c:v>
                </c:pt>
                <c:pt idx="174265">
                  <c:v>4.4631999999999998E-2</c:v>
                </c:pt>
                <c:pt idx="174266">
                  <c:v>4.4631999999999998E-2</c:v>
                </c:pt>
                <c:pt idx="174267">
                  <c:v>4.4631999999999998E-2</c:v>
                </c:pt>
                <c:pt idx="174268">
                  <c:v>4.4631999999999998E-2</c:v>
                </c:pt>
                <c:pt idx="174269">
                  <c:v>4.4631999999999998E-2</c:v>
                </c:pt>
                <c:pt idx="174270">
                  <c:v>4.4631999999999998E-2</c:v>
                </c:pt>
                <c:pt idx="174271">
                  <c:v>4.4631999999999998E-2</c:v>
                </c:pt>
                <c:pt idx="174272">
                  <c:v>4.4631999999999998E-2</c:v>
                </c:pt>
                <c:pt idx="174273">
                  <c:v>4.4632999999999999E-2</c:v>
                </c:pt>
                <c:pt idx="174274">
                  <c:v>4.4632999999999999E-2</c:v>
                </c:pt>
                <c:pt idx="174275">
                  <c:v>4.4634E-2</c:v>
                </c:pt>
                <c:pt idx="174276">
                  <c:v>4.4634E-2</c:v>
                </c:pt>
                <c:pt idx="174277">
                  <c:v>4.4635000000000001E-2</c:v>
                </c:pt>
                <c:pt idx="174278">
                  <c:v>4.4636000000000002E-2</c:v>
                </c:pt>
                <c:pt idx="174279">
                  <c:v>4.4636000000000002E-2</c:v>
                </c:pt>
                <c:pt idx="174280">
                  <c:v>4.4637000000000003E-2</c:v>
                </c:pt>
                <c:pt idx="174281">
                  <c:v>4.4637000000000003E-2</c:v>
                </c:pt>
                <c:pt idx="174282">
                  <c:v>4.4637999999999997E-2</c:v>
                </c:pt>
                <c:pt idx="174283">
                  <c:v>4.4638999999999998E-2</c:v>
                </c:pt>
                <c:pt idx="174284">
                  <c:v>4.4639999999999999E-2</c:v>
                </c:pt>
                <c:pt idx="174285">
                  <c:v>4.4641E-2</c:v>
                </c:pt>
                <c:pt idx="174286">
                  <c:v>4.4642000000000001E-2</c:v>
                </c:pt>
                <c:pt idx="174287">
                  <c:v>4.4643000000000002E-2</c:v>
                </c:pt>
                <c:pt idx="174288">
                  <c:v>4.4644000000000003E-2</c:v>
                </c:pt>
                <c:pt idx="174289">
                  <c:v>4.4645999999999998E-2</c:v>
                </c:pt>
                <c:pt idx="174290">
                  <c:v>4.4646999999999999E-2</c:v>
                </c:pt>
                <c:pt idx="174291">
                  <c:v>4.4648E-2</c:v>
                </c:pt>
                <c:pt idx="174292">
                  <c:v>4.4649000000000001E-2</c:v>
                </c:pt>
                <c:pt idx="174293">
                  <c:v>4.4651000000000003E-2</c:v>
                </c:pt>
                <c:pt idx="174294">
                  <c:v>4.4651999999999997E-2</c:v>
                </c:pt>
                <c:pt idx="174295">
                  <c:v>4.4653999999999999E-2</c:v>
                </c:pt>
                <c:pt idx="174296">
                  <c:v>4.4655E-2</c:v>
                </c:pt>
                <c:pt idx="174297">
                  <c:v>4.4657000000000002E-2</c:v>
                </c:pt>
                <c:pt idx="174298">
                  <c:v>4.4658999999999997E-2</c:v>
                </c:pt>
                <c:pt idx="174299">
                  <c:v>4.4659999999999998E-2</c:v>
                </c:pt>
                <c:pt idx="174300">
                  <c:v>4.4662E-2</c:v>
                </c:pt>
                <c:pt idx="174301">
                  <c:v>4.4664000000000002E-2</c:v>
                </c:pt>
                <c:pt idx="174302">
                  <c:v>4.4665999999999997E-2</c:v>
                </c:pt>
                <c:pt idx="174303">
                  <c:v>4.4666999999999998E-2</c:v>
                </c:pt>
                <c:pt idx="174304">
                  <c:v>4.4669E-2</c:v>
                </c:pt>
                <c:pt idx="174305">
                  <c:v>4.4671000000000002E-2</c:v>
                </c:pt>
                <c:pt idx="174306">
                  <c:v>4.4672999999999997E-2</c:v>
                </c:pt>
                <c:pt idx="174307">
                  <c:v>4.4674999999999999E-2</c:v>
                </c:pt>
                <c:pt idx="174308">
                  <c:v>4.4677000000000001E-2</c:v>
                </c:pt>
                <c:pt idx="174309">
                  <c:v>4.4679000000000003E-2</c:v>
                </c:pt>
                <c:pt idx="174310">
                  <c:v>4.4680999999999998E-2</c:v>
                </c:pt>
                <c:pt idx="174311">
                  <c:v>4.4683E-2</c:v>
                </c:pt>
                <c:pt idx="174312">
                  <c:v>4.4685000000000002E-2</c:v>
                </c:pt>
                <c:pt idx="174313">
                  <c:v>4.4686999999999998E-2</c:v>
                </c:pt>
                <c:pt idx="174314">
                  <c:v>4.4689E-2</c:v>
                </c:pt>
                <c:pt idx="174315">
                  <c:v>4.4690000000000001E-2</c:v>
                </c:pt>
                <c:pt idx="174316">
                  <c:v>4.4692000000000003E-2</c:v>
                </c:pt>
                <c:pt idx="174317">
                  <c:v>4.4693999999999998E-2</c:v>
                </c:pt>
                <c:pt idx="174318">
                  <c:v>4.4696E-2</c:v>
                </c:pt>
                <c:pt idx="174319">
                  <c:v>4.4697000000000001E-2</c:v>
                </c:pt>
                <c:pt idx="174320">
                  <c:v>4.4699000000000003E-2</c:v>
                </c:pt>
                <c:pt idx="174321">
                  <c:v>4.4700999999999998E-2</c:v>
                </c:pt>
                <c:pt idx="174322">
                  <c:v>4.4703E-2</c:v>
                </c:pt>
                <c:pt idx="174323">
                  <c:v>4.4704000000000001E-2</c:v>
                </c:pt>
                <c:pt idx="174324">
                  <c:v>4.4706000000000003E-2</c:v>
                </c:pt>
                <c:pt idx="174325">
                  <c:v>4.4706999999999997E-2</c:v>
                </c:pt>
                <c:pt idx="174326">
                  <c:v>4.4708999999999999E-2</c:v>
                </c:pt>
                <c:pt idx="174327">
                  <c:v>4.471E-2</c:v>
                </c:pt>
                <c:pt idx="174328">
                  <c:v>4.4711000000000001E-2</c:v>
                </c:pt>
                <c:pt idx="174329">
                  <c:v>4.4712000000000002E-2</c:v>
                </c:pt>
                <c:pt idx="174330">
                  <c:v>4.4713999999999997E-2</c:v>
                </c:pt>
                <c:pt idx="174331">
                  <c:v>4.4714999999999998E-2</c:v>
                </c:pt>
                <c:pt idx="174332">
                  <c:v>4.4715999999999999E-2</c:v>
                </c:pt>
                <c:pt idx="174333">
                  <c:v>4.4717E-2</c:v>
                </c:pt>
                <c:pt idx="174334">
                  <c:v>4.4718000000000001E-2</c:v>
                </c:pt>
                <c:pt idx="174335">
                  <c:v>4.4719000000000002E-2</c:v>
                </c:pt>
                <c:pt idx="174336">
                  <c:v>4.4720000000000003E-2</c:v>
                </c:pt>
                <c:pt idx="174337">
                  <c:v>4.4720000000000003E-2</c:v>
                </c:pt>
                <c:pt idx="174338">
                  <c:v>4.4720999999999997E-2</c:v>
                </c:pt>
                <c:pt idx="174339">
                  <c:v>4.4720999999999997E-2</c:v>
                </c:pt>
                <c:pt idx="174340">
                  <c:v>4.4721999999999998E-2</c:v>
                </c:pt>
                <c:pt idx="174341">
                  <c:v>4.4721999999999998E-2</c:v>
                </c:pt>
                <c:pt idx="174342">
                  <c:v>4.4722999999999999E-2</c:v>
                </c:pt>
                <c:pt idx="174343">
                  <c:v>4.4722999999999999E-2</c:v>
                </c:pt>
                <c:pt idx="174344">
                  <c:v>4.4722999999999999E-2</c:v>
                </c:pt>
                <c:pt idx="174345">
                  <c:v>4.4724E-2</c:v>
                </c:pt>
                <c:pt idx="174346">
                  <c:v>4.4724E-2</c:v>
                </c:pt>
                <c:pt idx="174347">
                  <c:v>4.4724E-2</c:v>
                </c:pt>
                <c:pt idx="174348">
                  <c:v>4.4724E-2</c:v>
                </c:pt>
                <c:pt idx="174349">
                  <c:v>4.4724E-2</c:v>
                </c:pt>
                <c:pt idx="174350">
                  <c:v>4.4724E-2</c:v>
                </c:pt>
                <c:pt idx="174351">
                  <c:v>4.4724E-2</c:v>
                </c:pt>
                <c:pt idx="174352">
                  <c:v>4.4724E-2</c:v>
                </c:pt>
                <c:pt idx="174353">
                  <c:v>4.4724E-2</c:v>
                </c:pt>
                <c:pt idx="174354">
                  <c:v>4.4722999999999999E-2</c:v>
                </c:pt>
                <c:pt idx="174355">
                  <c:v>4.4722999999999999E-2</c:v>
                </c:pt>
                <c:pt idx="174356">
                  <c:v>4.4722999999999999E-2</c:v>
                </c:pt>
                <c:pt idx="174357">
                  <c:v>4.4722999999999999E-2</c:v>
                </c:pt>
                <c:pt idx="174358">
                  <c:v>4.4721999999999998E-2</c:v>
                </c:pt>
                <c:pt idx="174359">
                  <c:v>4.4721999999999998E-2</c:v>
                </c:pt>
                <c:pt idx="174360">
                  <c:v>4.4721999999999998E-2</c:v>
                </c:pt>
                <c:pt idx="174361">
                  <c:v>4.4720999999999997E-2</c:v>
                </c:pt>
                <c:pt idx="174362">
                  <c:v>4.4720999999999997E-2</c:v>
                </c:pt>
                <c:pt idx="174363">
                  <c:v>4.4720000000000003E-2</c:v>
                </c:pt>
                <c:pt idx="174364">
                  <c:v>4.4720000000000003E-2</c:v>
                </c:pt>
                <c:pt idx="174365">
                  <c:v>4.4719000000000002E-2</c:v>
                </c:pt>
                <c:pt idx="174366">
                  <c:v>4.4719000000000002E-2</c:v>
                </c:pt>
                <c:pt idx="174367">
                  <c:v>4.4718000000000001E-2</c:v>
                </c:pt>
                <c:pt idx="174368">
                  <c:v>4.4718000000000001E-2</c:v>
                </c:pt>
                <c:pt idx="174369">
                  <c:v>4.4717E-2</c:v>
                </c:pt>
                <c:pt idx="174370">
                  <c:v>4.4717E-2</c:v>
                </c:pt>
                <c:pt idx="174371">
                  <c:v>4.4715999999999999E-2</c:v>
                </c:pt>
                <c:pt idx="174372">
                  <c:v>4.4715999999999999E-2</c:v>
                </c:pt>
                <c:pt idx="174373">
                  <c:v>4.4714999999999998E-2</c:v>
                </c:pt>
                <c:pt idx="174374">
                  <c:v>4.4713999999999997E-2</c:v>
                </c:pt>
                <c:pt idx="174375">
                  <c:v>4.4713999999999997E-2</c:v>
                </c:pt>
                <c:pt idx="174376">
                  <c:v>4.4713000000000003E-2</c:v>
                </c:pt>
                <c:pt idx="174377">
                  <c:v>4.4712000000000002E-2</c:v>
                </c:pt>
                <c:pt idx="174378">
                  <c:v>4.4712000000000002E-2</c:v>
                </c:pt>
                <c:pt idx="174379">
                  <c:v>4.4711000000000001E-2</c:v>
                </c:pt>
                <c:pt idx="174380">
                  <c:v>4.471E-2</c:v>
                </c:pt>
                <c:pt idx="174381">
                  <c:v>4.471E-2</c:v>
                </c:pt>
                <c:pt idx="174382">
                  <c:v>4.4708999999999999E-2</c:v>
                </c:pt>
                <c:pt idx="174383">
                  <c:v>4.4707999999999998E-2</c:v>
                </c:pt>
                <c:pt idx="174384">
                  <c:v>4.4707999999999998E-2</c:v>
                </c:pt>
                <c:pt idx="174385">
                  <c:v>4.4706999999999997E-2</c:v>
                </c:pt>
                <c:pt idx="174386">
                  <c:v>4.4706000000000003E-2</c:v>
                </c:pt>
                <c:pt idx="174387">
                  <c:v>4.4705000000000002E-2</c:v>
                </c:pt>
                <c:pt idx="174388">
                  <c:v>4.4704000000000001E-2</c:v>
                </c:pt>
                <c:pt idx="174389">
                  <c:v>4.4703E-2</c:v>
                </c:pt>
                <c:pt idx="174390">
                  <c:v>4.4703E-2</c:v>
                </c:pt>
                <c:pt idx="174391">
                  <c:v>4.4701999999999999E-2</c:v>
                </c:pt>
                <c:pt idx="174392">
                  <c:v>4.4700999999999998E-2</c:v>
                </c:pt>
                <c:pt idx="174393">
                  <c:v>4.4699999999999997E-2</c:v>
                </c:pt>
                <c:pt idx="174394">
                  <c:v>4.4699000000000003E-2</c:v>
                </c:pt>
                <c:pt idx="174395">
                  <c:v>4.4698000000000002E-2</c:v>
                </c:pt>
                <c:pt idx="174396">
                  <c:v>4.4697000000000001E-2</c:v>
                </c:pt>
                <c:pt idx="174397">
                  <c:v>4.4696E-2</c:v>
                </c:pt>
                <c:pt idx="174398">
                  <c:v>4.4694999999999999E-2</c:v>
                </c:pt>
                <c:pt idx="174399">
                  <c:v>4.4693999999999998E-2</c:v>
                </c:pt>
                <c:pt idx="174400">
                  <c:v>4.4692999999999997E-2</c:v>
                </c:pt>
                <c:pt idx="174401">
                  <c:v>4.4692000000000003E-2</c:v>
                </c:pt>
                <c:pt idx="174402">
                  <c:v>4.4691000000000002E-2</c:v>
                </c:pt>
                <c:pt idx="174403">
                  <c:v>4.4690000000000001E-2</c:v>
                </c:pt>
                <c:pt idx="174404">
                  <c:v>4.4689E-2</c:v>
                </c:pt>
                <c:pt idx="174405">
                  <c:v>4.4687999999999999E-2</c:v>
                </c:pt>
                <c:pt idx="174406">
                  <c:v>4.4686999999999998E-2</c:v>
                </c:pt>
                <c:pt idx="174407">
                  <c:v>4.4685999999999997E-2</c:v>
                </c:pt>
                <c:pt idx="174408">
                  <c:v>4.4685000000000002E-2</c:v>
                </c:pt>
                <c:pt idx="174409">
                  <c:v>4.4683E-2</c:v>
                </c:pt>
                <c:pt idx="174410">
                  <c:v>4.4681999999999999E-2</c:v>
                </c:pt>
                <c:pt idx="174411">
                  <c:v>4.4680999999999998E-2</c:v>
                </c:pt>
                <c:pt idx="174412">
                  <c:v>4.4679999999999997E-2</c:v>
                </c:pt>
                <c:pt idx="174413">
                  <c:v>4.4679000000000003E-2</c:v>
                </c:pt>
                <c:pt idx="174414">
                  <c:v>4.4677000000000001E-2</c:v>
                </c:pt>
                <c:pt idx="174415">
                  <c:v>4.4676E-2</c:v>
                </c:pt>
                <c:pt idx="174416">
                  <c:v>4.4674999999999999E-2</c:v>
                </c:pt>
                <c:pt idx="174417">
                  <c:v>4.4673999999999998E-2</c:v>
                </c:pt>
                <c:pt idx="174418">
                  <c:v>4.4672999999999997E-2</c:v>
                </c:pt>
                <c:pt idx="174419">
                  <c:v>4.4672000000000003E-2</c:v>
                </c:pt>
                <c:pt idx="174420">
                  <c:v>4.4671000000000002E-2</c:v>
                </c:pt>
                <c:pt idx="174421">
                  <c:v>4.4669E-2</c:v>
                </c:pt>
                <c:pt idx="174422">
                  <c:v>4.4667999999999999E-2</c:v>
                </c:pt>
                <c:pt idx="174423">
                  <c:v>4.4666999999999998E-2</c:v>
                </c:pt>
                <c:pt idx="174424">
                  <c:v>4.4665999999999997E-2</c:v>
                </c:pt>
                <c:pt idx="174425">
                  <c:v>4.4665000000000003E-2</c:v>
                </c:pt>
                <c:pt idx="174426">
                  <c:v>4.4663000000000001E-2</c:v>
                </c:pt>
                <c:pt idx="174427">
                  <c:v>4.4662E-2</c:v>
                </c:pt>
                <c:pt idx="174428">
                  <c:v>4.4660999999999999E-2</c:v>
                </c:pt>
                <c:pt idx="174429">
                  <c:v>4.4659999999999998E-2</c:v>
                </c:pt>
                <c:pt idx="174430">
                  <c:v>4.4658999999999997E-2</c:v>
                </c:pt>
                <c:pt idx="174431">
                  <c:v>4.4658000000000003E-2</c:v>
                </c:pt>
                <c:pt idx="174432">
                  <c:v>4.4657000000000002E-2</c:v>
                </c:pt>
                <c:pt idx="174433">
                  <c:v>4.4656000000000001E-2</c:v>
                </c:pt>
                <c:pt idx="174434">
                  <c:v>4.4655E-2</c:v>
                </c:pt>
                <c:pt idx="174435">
                  <c:v>4.4653999999999999E-2</c:v>
                </c:pt>
                <c:pt idx="174436">
                  <c:v>4.4652999999999998E-2</c:v>
                </c:pt>
                <c:pt idx="174437">
                  <c:v>4.4651999999999997E-2</c:v>
                </c:pt>
                <c:pt idx="174438">
                  <c:v>4.4651000000000003E-2</c:v>
                </c:pt>
                <c:pt idx="174439">
                  <c:v>4.4650000000000002E-2</c:v>
                </c:pt>
                <c:pt idx="174440">
                  <c:v>4.4650000000000002E-2</c:v>
                </c:pt>
                <c:pt idx="174441">
                  <c:v>4.4649000000000001E-2</c:v>
                </c:pt>
                <c:pt idx="174442">
                  <c:v>4.4648E-2</c:v>
                </c:pt>
                <c:pt idx="174443">
                  <c:v>4.4646999999999999E-2</c:v>
                </c:pt>
                <c:pt idx="174444">
                  <c:v>4.4645999999999998E-2</c:v>
                </c:pt>
                <c:pt idx="174445">
                  <c:v>4.4644999999999997E-2</c:v>
                </c:pt>
                <c:pt idx="174446">
                  <c:v>4.4644000000000003E-2</c:v>
                </c:pt>
                <c:pt idx="174447">
                  <c:v>4.4643000000000002E-2</c:v>
                </c:pt>
                <c:pt idx="174448">
                  <c:v>4.4642000000000001E-2</c:v>
                </c:pt>
                <c:pt idx="174449">
                  <c:v>4.4642000000000001E-2</c:v>
                </c:pt>
                <c:pt idx="174450">
                  <c:v>4.4641E-2</c:v>
                </c:pt>
                <c:pt idx="174451">
                  <c:v>4.4639999999999999E-2</c:v>
                </c:pt>
                <c:pt idx="174452">
                  <c:v>4.4638999999999998E-2</c:v>
                </c:pt>
                <c:pt idx="174453">
                  <c:v>4.4638999999999998E-2</c:v>
                </c:pt>
                <c:pt idx="174454">
                  <c:v>4.4637999999999997E-2</c:v>
                </c:pt>
                <c:pt idx="174455">
                  <c:v>4.4637000000000003E-2</c:v>
                </c:pt>
                <c:pt idx="174456">
                  <c:v>4.4636000000000002E-2</c:v>
                </c:pt>
                <c:pt idx="174457">
                  <c:v>4.4635000000000001E-2</c:v>
                </c:pt>
                <c:pt idx="174458">
                  <c:v>4.4634E-2</c:v>
                </c:pt>
                <c:pt idx="174459">
                  <c:v>4.4634E-2</c:v>
                </c:pt>
                <c:pt idx="174460">
                  <c:v>4.4632999999999999E-2</c:v>
                </c:pt>
                <c:pt idx="174461">
                  <c:v>4.4631999999999998E-2</c:v>
                </c:pt>
                <c:pt idx="174462">
                  <c:v>4.4630999999999997E-2</c:v>
                </c:pt>
                <c:pt idx="174463">
                  <c:v>4.4630999999999997E-2</c:v>
                </c:pt>
                <c:pt idx="174464">
                  <c:v>4.4630000000000003E-2</c:v>
                </c:pt>
                <c:pt idx="174465">
                  <c:v>4.4629000000000002E-2</c:v>
                </c:pt>
                <c:pt idx="174466">
                  <c:v>4.4628000000000001E-2</c:v>
                </c:pt>
                <c:pt idx="174467">
                  <c:v>4.4627E-2</c:v>
                </c:pt>
                <c:pt idx="174468">
                  <c:v>4.4627E-2</c:v>
                </c:pt>
                <c:pt idx="174469">
                  <c:v>4.4625999999999999E-2</c:v>
                </c:pt>
                <c:pt idx="174470">
                  <c:v>4.4624999999999998E-2</c:v>
                </c:pt>
                <c:pt idx="174471">
                  <c:v>4.4623999999999997E-2</c:v>
                </c:pt>
                <c:pt idx="174472">
                  <c:v>4.4623000000000003E-2</c:v>
                </c:pt>
                <c:pt idx="174473">
                  <c:v>4.4622000000000002E-2</c:v>
                </c:pt>
                <c:pt idx="174474">
                  <c:v>4.4622000000000002E-2</c:v>
                </c:pt>
                <c:pt idx="174475">
                  <c:v>4.4621000000000001E-2</c:v>
                </c:pt>
                <c:pt idx="174476">
                  <c:v>4.462E-2</c:v>
                </c:pt>
                <c:pt idx="174477">
                  <c:v>4.4618999999999999E-2</c:v>
                </c:pt>
                <c:pt idx="174478">
                  <c:v>4.4618999999999999E-2</c:v>
                </c:pt>
                <c:pt idx="174479">
                  <c:v>4.4617999999999998E-2</c:v>
                </c:pt>
                <c:pt idx="174480">
                  <c:v>4.4616999999999997E-2</c:v>
                </c:pt>
                <c:pt idx="174481">
                  <c:v>4.4616000000000003E-2</c:v>
                </c:pt>
                <c:pt idx="174482">
                  <c:v>4.4615000000000002E-2</c:v>
                </c:pt>
                <c:pt idx="174483">
                  <c:v>4.4615000000000002E-2</c:v>
                </c:pt>
                <c:pt idx="174484">
                  <c:v>4.4614000000000001E-2</c:v>
                </c:pt>
                <c:pt idx="174485">
                  <c:v>4.4613E-2</c:v>
                </c:pt>
                <c:pt idx="174486">
                  <c:v>4.4613E-2</c:v>
                </c:pt>
                <c:pt idx="174487">
                  <c:v>4.4611999999999999E-2</c:v>
                </c:pt>
                <c:pt idx="174488">
                  <c:v>4.4610999999999998E-2</c:v>
                </c:pt>
                <c:pt idx="174489">
                  <c:v>4.4610999999999998E-2</c:v>
                </c:pt>
                <c:pt idx="174490">
                  <c:v>4.4609999999999997E-2</c:v>
                </c:pt>
                <c:pt idx="174491">
                  <c:v>4.4609000000000003E-2</c:v>
                </c:pt>
                <c:pt idx="174492">
                  <c:v>4.4608000000000002E-2</c:v>
                </c:pt>
                <c:pt idx="174493">
                  <c:v>4.4608000000000002E-2</c:v>
                </c:pt>
                <c:pt idx="174494">
                  <c:v>4.4607000000000001E-2</c:v>
                </c:pt>
                <c:pt idx="174495">
                  <c:v>4.4606E-2</c:v>
                </c:pt>
                <c:pt idx="174496">
                  <c:v>4.4606E-2</c:v>
                </c:pt>
                <c:pt idx="174497">
                  <c:v>4.4604999999999999E-2</c:v>
                </c:pt>
                <c:pt idx="174498">
                  <c:v>4.4604999999999999E-2</c:v>
                </c:pt>
                <c:pt idx="174499">
                  <c:v>4.4603999999999998E-2</c:v>
                </c:pt>
                <c:pt idx="174500">
                  <c:v>4.4603999999999998E-2</c:v>
                </c:pt>
                <c:pt idx="174501">
                  <c:v>4.4602999999999997E-2</c:v>
                </c:pt>
                <c:pt idx="174502">
                  <c:v>4.4602999999999997E-2</c:v>
                </c:pt>
                <c:pt idx="174503">
                  <c:v>4.4602000000000003E-2</c:v>
                </c:pt>
                <c:pt idx="174504">
                  <c:v>4.4602000000000003E-2</c:v>
                </c:pt>
                <c:pt idx="174505">
                  <c:v>4.4602000000000003E-2</c:v>
                </c:pt>
                <c:pt idx="174506">
                  <c:v>4.4601000000000002E-2</c:v>
                </c:pt>
                <c:pt idx="174507">
                  <c:v>4.4601000000000002E-2</c:v>
                </c:pt>
                <c:pt idx="174508">
                  <c:v>4.4601000000000002E-2</c:v>
                </c:pt>
                <c:pt idx="174509">
                  <c:v>4.4600000000000001E-2</c:v>
                </c:pt>
                <c:pt idx="174510">
                  <c:v>4.4600000000000001E-2</c:v>
                </c:pt>
                <c:pt idx="174511">
                  <c:v>4.4600000000000001E-2</c:v>
                </c:pt>
                <c:pt idx="174512">
                  <c:v>4.4600000000000001E-2</c:v>
                </c:pt>
                <c:pt idx="174513">
                  <c:v>4.4600000000000001E-2</c:v>
                </c:pt>
                <c:pt idx="174514">
                  <c:v>4.4600000000000001E-2</c:v>
                </c:pt>
                <c:pt idx="174515">
                  <c:v>4.4599E-2</c:v>
                </c:pt>
                <c:pt idx="174516">
                  <c:v>4.4599E-2</c:v>
                </c:pt>
                <c:pt idx="174517">
                  <c:v>4.4599E-2</c:v>
                </c:pt>
                <c:pt idx="174518">
                  <c:v>4.4599E-2</c:v>
                </c:pt>
                <c:pt idx="174519">
                  <c:v>4.4599E-2</c:v>
                </c:pt>
                <c:pt idx="174520">
                  <c:v>4.4599E-2</c:v>
                </c:pt>
                <c:pt idx="174521">
                  <c:v>4.4600000000000001E-2</c:v>
                </c:pt>
                <c:pt idx="174522">
                  <c:v>4.4600000000000001E-2</c:v>
                </c:pt>
                <c:pt idx="174523">
                  <c:v>4.4600000000000001E-2</c:v>
                </c:pt>
                <c:pt idx="174524">
                  <c:v>4.4600000000000001E-2</c:v>
                </c:pt>
                <c:pt idx="174525">
                  <c:v>4.4600000000000001E-2</c:v>
                </c:pt>
                <c:pt idx="174526">
                  <c:v>4.4601000000000002E-2</c:v>
                </c:pt>
                <c:pt idx="174527">
                  <c:v>4.4601000000000002E-2</c:v>
                </c:pt>
                <c:pt idx="174528">
                  <c:v>4.4601000000000002E-2</c:v>
                </c:pt>
                <c:pt idx="174529">
                  <c:v>4.4601000000000002E-2</c:v>
                </c:pt>
                <c:pt idx="174530">
                  <c:v>4.4602000000000003E-2</c:v>
                </c:pt>
                <c:pt idx="174531">
                  <c:v>4.4602000000000003E-2</c:v>
                </c:pt>
                <c:pt idx="174532">
                  <c:v>4.4602000000000003E-2</c:v>
                </c:pt>
                <c:pt idx="174533">
                  <c:v>4.4602999999999997E-2</c:v>
                </c:pt>
                <c:pt idx="174534">
                  <c:v>4.4602999999999997E-2</c:v>
                </c:pt>
                <c:pt idx="174535">
                  <c:v>4.4603999999999998E-2</c:v>
                </c:pt>
                <c:pt idx="174536">
                  <c:v>4.4603999999999998E-2</c:v>
                </c:pt>
                <c:pt idx="174537">
                  <c:v>4.4604999999999999E-2</c:v>
                </c:pt>
                <c:pt idx="174538">
                  <c:v>4.4604999999999999E-2</c:v>
                </c:pt>
                <c:pt idx="174539">
                  <c:v>4.4606E-2</c:v>
                </c:pt>
                <c:pt idx="174540">
                  <c:v>4.4606E-2</c:v>
                </c:pt>
                <c:pt idx="174541">
                  <c:v>4.4607000000000001E-2</c:v>
                </c:pt>
                <c:pt idx="174542">
                  <c:v>4.4608000000000002E-2</c:v>
                </c:pt>
                <c:pt idx="174543">
                  <c:v>4.4608000000000002E-2</c:v>
                </c:pt>
                <c:pt idx="174544">
                  <c:v>4.4609000000000003E-2</c:v>
                </c:pt>
                <c:pt idx="174545">
                  <c:v>4.4609999999999997E-2</c:v>
                </c:pt>
                <c:pt idx="174546">
                  <c:v>4.4610999999999998E-2</c:v>
                </c:pt>
                <c:pt idx="174547">
                  <c:v>4.4610999999999998E-2</c:v>
                </c:pt>
                <c:pt idx="174548">
                  <c:v>4.4611999999999999E-2</c:v>
                </c:pt>
                <c:pt idx="174549">
                  <c:v>4.4613E-2</c:v>
                </c:pt>
                <c:pt idx="174550">
                  <c:v>4.4614000000000001E-2</c:v>
                </c:pt>
                <c:pt idx="174551">
                  <c:v>4.4615000000000002E-2</c:v>
                </c:pt>
                <c:pt idx="174552">
                  <c:v>4.4616000000000003E-2</c:v>
                </c:pt>
                <c:pt idx="174553">
                  <c:v>4.4616999999999997E-2</c:v>
                </c:pt>
                <c:pt idx="174554">
                  <c:v>4.4617999999999998E-2</c:v>
                </c:pt>
                <c:pt idx="174555">
                  <c:v>4.4618999999999999E-2</c:v>
                </c:pt>
                <c:pt idx="174556">
                  <c:v>4.462E-2</c:v>
                </c:pt>
                <c:pt idx="174557">
                  <c:v>4.4622000000000002E-2</c:v>
                </c:pt>
                <c:pt idx="174558">
                  <c:v>4.4623000000000003E-2</c:v>
                </c:pt>
                <c:pt idx="174559">
                  <c:v>4.4624999999999998E-2</c:v>
                </c:pt>
                <c:pt idx="174560">
                  <c:v>4.4625999999999999E-2</c:v>
                </c:pt>
                <c:pt idx="174561">
                  <c:v>4.4627E-2</c:v>
                </c:pt>
                <c:pt idx="174562">
                  <c:v>4.4629000000000002E-2</c:v>
                </c:pt>
                <c:pt idx="174563">
                  <c:v>4.4630000000000003E-2</c:v>
                </c:pt>
                <c:pt idx="174564">
                  <c:v>4.4631999999999998E-2</c:v>
                </c:pt>
                <c:pt idx="174565">
                  <c:v>4.4634E-2</c:v>
                </c:pt>
                <c:pt idx="174566">
                  <c:v>4.4635000000000001E-2</c:v>
                </c:pt>
                <c:pt idx="174567">
                  <c:v>4.4637000000000003E-2</c:v>
                </c:pt>
                <c:pt idx="174568">
                  <c:v>4.4638999999999998E-2</c:v>
                </c:pt>
                <c:pt idx="174569">
                  <c:v>4.4641E-2</c:v>
                </c:pt>
                <c:pt idx="174570">
                  <c:v>4.4643000000000002E-2</c:v>
                </c:pt>
                <c:pt idx="174571">
                  <c:v>4.4644999999999997E-2</c:v>
                </c:pt>
                <c:pt idx="174572">
                  <c:v>4.4646999999999999E-2</c:v>
                </c:pt>
                <c:pt idx="174573">
                  <c:v>4.4649000000000001E-2</c:v>
                </c:pt>
                <c:pt idx="174574">
                  <c:v>4.4651000000000003E-2</c:v>
                </c:pt>
                <c:pt idx="174575">
                  <c:v>4.4652999999999998E-2</c:v>
                </c:pt>
                <c:pt idx="174576">
                  <c:v>4.4655E-2</c:v>
                </c:pt>
                <c:pt idx="174577">
                  <c:v>4.4657000000000002E-2</c:v>
                </c:pt>
                <c:pt idx="174578">
                  <c:v>4.4658999999999997E-2</c:v>
                </c:pt>
                <c:pt idx="174579">
                  <c:v>4.4660999999999999E-2</c:v>
                </c:pt>
                <c:pt idx="174580">
                  <c:v>4.4663000000000001E-2</c:v>
                </c:pt>
                <c:pt idx="174581">
                  <c:v>4.4665000000000003E-2</c:v>
                </c:pt>
                <c:pt idx="174582">
                  <c:v>4.4666999999999998E-2</c:v>
                </c:pt>
                <c:pt idx="174583">
                  <c:v>4.4669E-2</c:v>
                </c:pt>
                <c:pt idx="174584">
                  <c:v>4.4671000000000002E-2</c:v>
                </c:pt>
                <c:pt idx="174585">
                  <c:v>4.4672999999999997E-2</c:v>
                </c:pt>
                <c:pt idx="174586">
                  <c:v>4.4674999999999999E-2</c:v>
                </c:pt>
                <c:pt idx="174587">
                  <c:v>4.4677000000000001E-2</c:v>
                </c:pt>
                <c:pt idx="174588">
                  <c:v>4.4679000000000003E-2</c:v>
                </c:pt>
                <c:pt idx="174589">
                  <c:v>4.4680999999999998E-2</c:v>
                </c:pt>
                <c:pt idx="174590">
                  <c:v>4.4683E-2</c:v>
                </c:pt>
                <c:pt idx="174591">
                  <c:v>4.4685000000000002E-2</c:v>
                </c:pt>
                <c:pt idx="174592">
                  <c:v>4.4686999999999998E-2</c:v>
                </c:pt>
                <c:pt idx="174593">
                  <c:v>4.4687999999999999E-2</c:v>
                </c:pt>
                <c:pt idx="174594">
                  <c:v>4.4690000000000001E-2</c:v>
                </c:pt>
                <c:pt idx="174595">
                  <c:v>4.4692000000000003E-2</c:v>
                </c:pt>
                <c:pt idx="174596">
                  <c:v>4.4692999999999997E-2</c:v>
                </c:pt>
                <c:pt idx="174597">
                  <c:v>4.4693999999999998E-2</c:v>
                </c:pt>
                <c:pt idx="174598">
                  <c:v>4.4696E-2</c:v>
                </c:pt>
                <c:pt idx="174599">
                  <c:v>4.4697000000000001E-2</c:v>
                </c:pt>
                <c:pt idx="174600">
                  <c:v>4.4698000000000002E-2</c:v>
                </c:pt>
                <c:pt idx="174601">
                  <c:v>4.4699000000000003E-2</c:v>
                </c:pt>
                <c:pt idx="174602">
                  <c:v>4.4699999999999997E-2</c:v>
                </c:pt>
                <c:pt idx="174603">
                  <c:v>4.4700999999999998E-2</c:v>
                </c:pt>
                <c:pt idx="174604">
                  <c:v>4.4701999999999999E-2</c:v>
                </c:pt>
                <c:pt idx="174605">
                  <c:v>4.4703E-2</c:v>
                </c:pt>
                <c:pt idx="174606">
                  <c:v>4.4704000000000001E-2</c:v>
                </c:pt>
                <c:pt idx="174607">
                  <c:v>4.4704000000000001E-2</c:v>
                </c:pt>
                <c:pt idx="174608">
                  <c:v>4.4705000000000002E-2</c:v>
                </c:pt>
                <c:pt idx="174609">
                  <c:v>4.4705000000000002E-2</c:v>
                </c:pt>
                <c:pt idx="174610">
                  <c:v>4.4705000000000002E-2</c:v>
                </c:pt>
                <c:pt idx="174611">
                  <c:v>4.4706000000000003E-2</c:v>
                </c:pt>
                <c:pt idx="174612">
                  <c:v>4.4706000000000003E-2</c:v>
                </c:pt>
                <c:pt idx="174613">
                  <c:v>4.4706000000000003E-2</c:v>
                </c:pt>
                <c:pt idx="174614">
                  <c:v>4.4705000000000002E-2</c:v>
                </c:pt>
                <c:pt idx="174615">
                  <c:v>4.4705000000000002E-2</c:v>
                </c:pt>
                <c:pt idx="174616">
                  <c:v>4.4705000000000002E-2</c:v>
                </c:pt>
                <c:pt idx="174617">
                  <c:v>4.4705000000000002E-2</c:v>
                </c:pt>
                <c:pt idx="174618">
                  <c:v>4.4704000000000001E-2</c:v>
                </c:pt>
                <c:pt idx="174619">
                  <c:v>4.4703E-2</c:v>
                </c:pt>
                <c:pt idx="174620">
                  <c:v>4.4701999999999999E-2</c:v>
                </c:pt>
                <c:pt idx="174621">
                  <c:v>4.4701999999999999E-2</c:v>
                </c:pt>
                <c:pt idx="174622">
                  <c:v>4.4699999999999997E-2</c:v>
                </c:pt>
                <c:pt idx="174623">
                  <c:v>4.4699000000000003E-2</c:v>
                </c:pt>
                <c:pt idx="174624">
                  <c:v>4.4698000000000002E-2</c:v>
                </c:pt>
                <c:pt idx="174625">
                  <c:v>4.4697000000000001E-2</c:v>
                </c:pt>
                <c:pt idx="174626">
                  <c:v>4.4696E-2</c:v>
                </c:pt>
                <c:pt idx="174627">
                  <c:v>4.4693999999999998E-2</c:v>
                </c:pt>
                <c:pt idx="174628">
                  <c:v>4.4692999999999997E-2</c:v>
                </c:pt>
                <c:pt idx="174629">
                  <c:v>4.4691000000000002E-2</c:v>
                </c:pt>
                <c:pt idx="174630">
                  <c:v>4.4690000000000001E-2</c:v>
                </c:pt>
                <c:pt idx="174631">
                  <c:v>4.4687999999999999E-2</c:v>
                </c:pt>
                <c:pt idx="174632">
                  <c:v>4.4685999999999997E-2</c:v>
                </c:pt>
                <c:pt idx="174633">
                  <c:v>4.4685000000000002E-2</c:v>
                </c:pt>
                <c:pt idx="174634">
                  <c:v>4.4683E-2</c:v>
                </c:pt>
                <c:pt idx="174635">
                  <c:v>4.4680999999999998E-2</c:v>
                </c:pt>
                <c:pt idx="174636">
                  <c:v>4.4679000000000003E-2</c:v>
                </c:pt>
                <c:pt idx="174637">
                  <c:v>4.4677000000000001E-2</c:v>
                </c:pt>
                <c:pt idx="174638">
                  <c:v>4.4674999999999999E-2</c:v>
                </c:pt>
                <c:pt idx="174639">
                  <c:v>4.4672999999999997E-2</c:v>
                </c:pt>
                <c:pt idx="174640">
                  <c:v>4.4671000000000002E-2</c:v>
                </c:pt>
                <c:pt idx="174641">
                  <c:v>4.4669E-2</c:v>
                </c:pt>
                <c:pt idx="174642">
                  <c:v>4.4667999999999999E-2</c:v>
                </c:pt>
                <c:pt idx="174643">
                  <c:v>4.4665999999999997E-2</c:v>
                </c:pt>
                <c:pt idx="174644">
                  <c:v>4.4664000000000002E-2</c:v>
                </c:pt>
                <c:pt idx="174645">
                  <c:v>4.4662E-2</c:v>
                </c:pt>
                <c:pt idx="174646">
                  <c:v>4.4659999999999998E-2</c:v>
                </c:pt>
                <c:pt idx="174647">
                  <c:v>4.4658000000000003E-2</c:v>
                </c:pt>
                <c:pt idx="174648">
                  <c:v>4.4656000000000001E-2</c:v>
                </c:pt>
                <c:pt idx="174649">
                  <c:v>4.4653999999999999E-2</c:v>
                </c:pt>
                <c:pt idx="174650">
                  <c:v>4.4652999999999998E-2</c:v>
                </c:pt>
                <c:pt idx="174651">
                  <c:v>4.4651000000000003E-2</c:v>
                </c:pt>
                <c:pt idx="174652">
                  <c:v>4.4650000000000002E-2</c:v>
                </c:pt>
                <c:pt idx="174653">
                  <c:v>4.4648E-2</c:v>
                </c:pt>
                <c:pt idx="174654">
                  <c:v>4.4646999999999999E-2</c:v>
                </c:pt>
                <c:pt idx="174655">
                  <c:v>4.4645999999999998E-2</c:v>
                </c:pt>
                <c:pt idx="174656">
                  <c:v>4.4644000000000003E-2</c:v>
                </c:pt>
                <c:pt idx="174657">
                  <c:v>4.4643000000000002E-2</c:v>
                </c:pt>
                <c:pt idx="174658">
                  <c:v>4.4642000000000001E-2</c:v>
                </c:pt>
                <c:pt idx="174659">
                  <c:v>4.4641E-2</c:v>
                </c:pt>
                <c:pt idx="174660">
                  <c:v>4.4639999999999999E-2</c:v>
                </c:pt>
                <c:pt idx="174661">
                  <c:v>4.4638999999999998E-2</c:v>
                </c:pt>
                <c:pt idx="174662">
                  <c:v>4.4638999999999998E-2</c:v>
                </c:pt>
                <c:pt idx="174663">
                  <c:v>4.4637999999999997E-2</c:v>
                </c:pt>
                <c:pt idx="174664">
                  <c:v>4.4637000000000003E-2</c:v>
                </c:pt>
                <c:pt idx="174665">
                  <c:v>4.4637000000000003E-2</c:v>
                </c:pt>
                <c:pt idx="174666">
                  <c:v>4.4637000000000003E-2</c:v>
                </c:pt>
                <c:pt idx="174667">
                  <c:v>4.4636000000000002E-2</c:v>
                </c:pt>
                <c:pt idx="174668">
                  <c:v>4.4636000000000002E-2</c:v>
                </c:pt>
                <c:pt idx="174669">
                  <c:v>4.4636000000000002E-2</c:v>
                </c:pt>
                <c:pt idx="174670">
                  <c:v>4.4636000000000002E-2</c:v>
                </c:pt>
                <c:pt idx="174671">
                  <c:v>4.4636000000000002E-2</c:v>
                </c:pt>
                <c:pt idx="174672">
                  <c:v>4.4636000000000002E-2</c:v>
                </c:pt>
                <c:pt idx="174673">
                  <c:v>4.4636000000000002E-2</c:v>
                </c:pt>
                <c:pt idx="174674">
                  <c:v>4.4637000000000003E-2</c:v>
                </c:pt>
                <c:pt idx="174675">
                  <c:v>4.4637000000000003E-2</c:v>
                </c:pt>
                <c:pt idx="174676">
                  <c:v>4.4637999999999997E-2</c:v>
                </c:pt>
                <c:pt idx="174677">
                  <c:v>4.4638999999999998E-2</c:v>
                </c:pt>
                <c:pt idx="174678">
                  <c:v>4.4638999999999998E-2</c:v>
                </c:pt>
                <c:pt idx="174679">
                  <c:v>4.4639999999999999E-2</c:v>
                </c:pt>
                <c:pt idx="174680">
                  <c:v>4.4641E-2</c:v>
                </c:pt>
                <c:pt idx="174681">
                  <c:v>4.4642000000000001E-2</c:v>
                </c:pt>
                <c:pt idx="174682">
                  <c:v>4.4643000000000002E-2</c:v>
                </c:pt>
                <c:pt idx="174683">
                  <c:v>4.4644000000000003E-2</c:v>
                </c:pt>
                <c:pt idx="174684">
                  <c:v>4.4644999999999997E-2</c:v>
                </c:pt>
                <c:pt idx="174685">
                  <c:v>4.4645999999999998E-2</c:v>
                </c:pt>
                <c:pt idx="174686">
                  <c:v>4.4648E-2</c:v>
                </c:pt>
                <c:pt idx="174687">
                  <c:v>4.4649000000000001E-2</c:v>
                </c:pt>
                <c:pt idx="174688">
                  <c:v>4.4651000000000003E-2</c:v>
                </c:pt>
                <c:pt idx="174689">
                  <c:v>4.4651999999999997E-2</c:v>
                </c:pt>
                <c:pt idx="174690">
                  <c:v>4.4652999999999998E-2</c:v>
                </c:pt>
                <c:pt idx="174691">
                  <c:v>4.4655E-2</c:v>
                </c:pt>
                <c:pt idx="174692">
                  <c:v>4.4656000000000001E-2</c:v>
                </c:pt>
                <c:pt idx="174693">
                  <c:v>4.4658000000000003E-2</c:v>
                </c:pt>
                <c:pt idx="174694">
                  <c:v>4.4658999999999997E-2</c:v>
                </c:pt>
                <c:pt idx="174695">
                  <c:v>4.4660999999999999E-2</c:v>
                </c:pt>
                <c:pt idx="174696">
                  <c:v>4.4662E-2</c:v>
                </c:pt>
                <c:pt idx="174697">
                  <c:v>4.4664000000000002E-2</c:v>
                </c:pt>
                <c:pt idx="174698">
                  <c:v>4.4665999999999997E-2</c:v>
                </c:pt>
                <c:pt idx="174699">
                  <c:v>4.4667999999999999E-2</c:v>
                </c:pt>
                <c:pt idx="174700">
                  <c:v>4.4669E-2</c:v>
                </c:pt>
                <c:pt idx="174701">
                  <c:v>4.4671000000000002E-2</c:v>
                </c:pt>
                <c:pt idx="174702">
                  <c:v>4.4672999999999997E-2</c:v>
                </c:pt>
                <c:pt idx="174703">
                  <c:v>4.4673999999999998E-2</c:v>
                </c:pt>
                <c:pt idx="174704">
                  <c:v>4.4676E-2</c:v>
                </c:pt>
                <c:pt idx="174705">
                  <c:v>4.4677000000000001E-2</c:v>
                </c:pt>
                <c:pt idx="174706">
                  <c:v>4.4679000000000003E-2</c:v>
                </c:pt>
                <c:pt idx="174707">
                  <c:v>4.4679999999999997E-2</c:v>
                </c:pt>
                <c:pt idx="174708">
                  <c:v>4.4681999999999999E-2</c:v>
                </c:pt>
                <c:pt idx="174709">
                  <c:v>4.4683E-2</c:v>
                </c:pt>
                <c:pt idx="174710">
                  <c:v>4.4685000000000002E-2</c:v>
                </c:pt>
                <c:pt idx="174711">
                  <c:v>4.4685999999999997E-2</c:v>
                </c:pt>
                <c:pt idx="174712">
                  <c:v>4.4687999999999999E-2</c:v>
                </c:pt>
                <c:pt idx="174713">
                  <c:v>4.4689E-2</c:v>
                </c:pt>
                <c:pt idx="174714">
                  <c:v>4.4691000000000002E-2</c:v>
                </c:pt>
                <c:pt idx="174715">
                  <c:v>4.4692000000000003E-2</c:v>
                </c:pt>
                <c:pt idx="174716">
                  <c:v>4.4692999999999997E-2</c:v>
                </c:pt>
                <c:pt idx="174717">
                  <c:v>4.4693999999999998E-2</c:v>
                </c:pt>
                <c:pt idx="174718">
                  <c:v>4.4696E-2</c:v>
                </c:pt>
                <c:pt idx="174719">
                  <c:v>4.4697000000000001E-2</c:v>
                </c:pt>
                <c:pt idx="174720">
                  <c:v>4.4698000000000002E-2</c:v>
                </c:pt>
                <c:pt idx="174721">
                  <c:v>4.4699999999999997E-2</c:v>
                </c:pt>
                <c:pt idx="174722">
                  <c:v>4.4700999999999998E-2</c:v>
                </c:pt>
                <c:pt idx="174723">
                  <c:v>4.4701999999999999E-2</c:v>
                </c:pt>
                <c:pt idx="174724">
                  <c:v>4.4704000000000001E-2</c:v>
                </c:pt>
                <c:pt idx="174725">
                  <c:v>4.4705000000000002E-2</c:v>
                </c:pt>
                <c:pt idx="174726">
                  <c:v>4.4706000000000003E-2</c:v>
                </c:pt>
                <c:pt idx="174727">
                  <c:v>4.4706999999999997E-2</c:v>
                </c:pt>
                <c:pt idx="174728">
                  <c:v>4.4707999999999998E-2</c:v>
                </c:pt>
                <c:pt idx="174729">
                  <c:v>4.471E-2</c:v>
                </c:pt>
                <c:pt idx="174730">
                  <c:v>4.4711000000000001E-2</c:v>
                </c:pt>
                <c:pt idx="174731">
                  <c:v>4.4712000000000002E-2</c:v>
                </c:pt>
                <c:pt idx="174732">
                  <c:v>4.4713000000000003E-2</c:v>
                </c:pt>
                <c:pt idx="174733">
                  <c:v>4.4714999999999998E-2</c:v>
                </c:pt>
                <c:pt idx="174734">
                  <c:v>4.4715999999999999E-2</c:v>
                </c:pt>
                <c:pt idx="174735">
                  <c:v>4.4717E-2</c:v>
                </c:pt>
                <c:pt idx="174736">
                  <c:v>4.4719000000000002E-2</c:v>
                </c:pt>
                <c:pt idx="174737">
                  <c:v>4.4720000000000003E-2</c:v>
                </c:pt>
                <c:pt idx="174738">
                  <c:v>4.4720999999999997E-2</c:v>
                </c:pt>
                <c:pt idx="174739">
                  <c:v>4.4721999999999998E-2</c:v>
                </c:pt>
                <c:pt idx="174740">
                  <c:v>4.4724E-2</c:v>
                </c:pt>
                <c:pt idx="174741">
                  <c:v>4.4725000000000001E-2</c:v>
                </c:pt>
                <c:pt idx="174742">
                  <c:v>4.4726000000000002E-2</c:v>
                </c:pt>
                <c:pt idx="174743">
                  <c:v>4.4727999999999997E-2</c:v>
                </c:pt>
                <c:pt idx="174744">
                  <c:v>4.4728999999999998E-2</c:v>
                </c:pt>
                <c:pt idx="174745">
                  <c:v>4.4731E-2</c:v>
                </c:pt>
                <c:pt idx="174746">
                  <c:v>4.4733000000000002E-2</c:v>
                </c:pt>
                <c:pt idx="174747">
                  <c:v>4.4734000000000003E-2</c:v>
                </c:pt>
                <c:pt idx="174748">
                  <c:v>4.4735999999999998E-2</c:v>
                </c:pt>
                <c:pt idx="174749">
                  <c:v>4.4738E-2</c:v>
                </c:pt>
                <c:pt idx="174750">
                  <c:v>4.4740000000000002E-2</c:v>
                </c:pt>
                <c:pt idx="174751">
                  <c:v>4.4741000000000003E-2</c:v>
                </c:pt>
                <c:pt idx="174752">
                  <c:v>4.4742999999999998E-2</c:v>
                </c:pt>
                <c:pt idx="174753">
                  <c:v>4.4745E-2</c:v>
                </c:pt>
                <c:pt idx="174754">
                  <c:v>4.4747000000000002E-2</c:v>
                </c:pt>
                <c:pt idx="174755">
                  <c:v>4.4748999999999997E-2</c:v>
                </c:pt>
                <c:pt idx="174756">
                  <c:v>4.4750999999999999E-2</c:v>
                </c:pt>
                <c:pt idx="174757">
                  <c:v>4.4753000000000001E-2</c:v>
                </c:pt>
                <c:pt idx="174758">
                  <c:v>4.4755999999999997E-2</c:v>
                </c:pt>
                <c:pt idx="174759">
                  <c:v>4.4757999999999999E-2</c:v>
                </c:pt>
                <c:pt idx="174760">
                  <c:v>4.4760000000000001E-2</c:v>
                </c:pt>
                <c:pt idx="174761">
                  <c:v>4.4762999999999997E-2</c:v>
                </c:pt>
                <c:pt idx="174762">
                  <c:v>4.4764999999999999E-2</c:v>
                </c:pt>
                <c:pt idx="174763">
                  <c:v>4.4767000000000001E-2</c:v>
                </c:pt>
                <c:pt idx="174764">
                  <c:v>4.4769999999999997E-2</c:v>
                </c:pt>
                <c:pt idx="174765">
                  <c:v>4.4771999999999999E-2</c:v>
                </c:pt>
                <c:pt idx="174766">
                  <c:v>4.4775000000000002E-2</c:v>
                </c:pt>
                <c:pt idx="174767">
                  <c:v>4.4777999999999998E-2</c:v>
                </c:pt>
                <c:pt idx="174768">
                  <c:v>4.4781000000000001E-2</c:v>
                </c:pt>
                <c:pt idx="174769">
                  <c:v>4.4783000000000003E-2</c:v>
                </c:pt>
                <c:pt idx="174770">
                  <c:v>4.4785999999999999E-2</c:v>
                </c:pt>
                <c:pt idx="174771">
                  <c:v>4.4789000000000002E-2</c:v>
                </c:pt>
                <c:pt idx="174772">
                  <c:v>4.4791999999999998E-2</c:v>
                </c:pt>
                <c:pt idx="174773">
                  <c:v>4.4795000000000001E-2</c:v>
                </c:pt>
                <c:pt idx="174774">
                  <c:v>4.4797999999999998E-2</c:v>
                </c:pt>
                <c:pt idx="174775">
                  <c:v>4.4801000000000001E-2</c:v>
                </c:pt>
                <c:pt idx="174776">
                  <c:v>4.4803000000000003E-2</c:v>
                </c:pt>
                <c:pt idx="174777">
                  <c:v>4.4805999999999999E-2</c:v>
                </c:pt>
                <c:pt idx="174778">
                  <c:v>4.4809000000000002E-2</c:v>
                </c:pt>
                <c:pt idx="174779">
                  <c:v>4.4811999999999998E-2</c:v>
                </c:pt>
                <c:pt idx="174780">
                  <c:v>4.4815000000000001E-2</c:v>
                </c:pt>
                <c:pt idx="174781">
                  <c:v>4.4817999999999997E-2</c:v>
                </c:pt>
                <c:pt idx="174782">
                  <c:v>4.4821E-2</c:v>
                </c:pt>
                <c:pt idx="174783">
                  <c:v>4.4824000000000003E-2</c:v>
                </c:pt>
                <c:pt idx="174784">
                  <c:v>4.4826999999999999E-2</c:v>
                </c:pt>
                <c:pt idx="174785">
                  <c:v>4.4829000000000001E-2</c:v>
                </c:pt>
                <c:pt idx="174786">
                  <c:v>4.4831999999999997E-2</c:v>
                </c:pt>
                <c:pt idx="174787">
                  <c:v>4.4835E-2</c:v>
                </c:pt>
                <c:pt idx="174788">
                  <c:v>4.4837000000000002E-2</c:v>
                </c:pt>
                <c:pt idx="174789">
                  <c:v>4.4839999999999998E-2</c:v>
                </c:pt>
                <c:pt idx="174790">
                  <c:v>4.4842E-2</c:v>
                </c:pt>
                <c:pt idx="174791">
                  <c:v>4.4845000000000003E-2</c:v>
                </c:pt>
                <c:pt idx="174792">
                  <c:v>4.4846999999999998E-2</c:v>
                </c:pt>
                <c:pt idx="174793">
                  <c:v>4.4849E-2</c:v>
                </c:pt>
                <c:pt idx="174794">
                  <c:v>4.4851000000000002E-2</c:v>
                </c:pt>
                <c:pt idx="174795">
                  <c:v>4.4852999999999997E-2</c:v>
                </c:pt>
                <c:pt idx="174796">
                  <c:v>4.4854999999999999E-2</c:v>
                </c:pt>
                <c:pt idx="174797">
                  <c:v>4.4857000000000001E-2</c:v>
                </c:pt>
                <c:pt idx="174798">
                  <c:v>4.4858000000000002E-2</c:v>
                </c:pt>
                <c:pt idx="174799">
                  <c:v>4.4859999999999997E-2</c:v>
                </c:pt>
                <c:pt idx="174800">
                  <c:v>4.4860999999999998E-2</c:v>
                </c:pt>
                <c:pt idx="174801">
                  <c:v>4.4861999999999999E-2</c:v>
                </c:pt>
                <c:pt idx="174802">
                  <c:v>4.4863E-2</c:v>
                </c:pt>
                <c:pt idx="174803">
                  <c:v>4.4864000000000001E-2</c:v>
                </c:pt>
                <c:pt idx="174804">
                  <c:v>4.4865000000000002E-2</c:v>
                </c:pt>
                <c:pt idx="174805">
                  <c:v>4.4865000000000002E-2</c:v>
                </c:pt>
                <c:pt idx="174806">
                  <c:v>4.4866000000000003E-2</c:v>
                </c:pt>
                <c:pt idx="174807">
                  <c:v>4.4866000000000003E-2</c:v>
                </c:pt>
                <c:pt idx="174808">
                  <c:v>4.4866000000000003E-2</c:v>
                </c:pt>
                <c:pt idx="174809">
                  <c:v>4.4866000000000003E-2</c:v>
                </c:pt>
                <c:pt idx="174810">
                  <c:v>4.4866000000000003E-2</c:v>
                </c:pt>
                <c:pt idx="174811">
                  <c:v>4.4865000000000002E-2</c:v>
                </c:pt>
                <c:pt idx="174812">
                  <c:v>4.4864000000000001E-2</c:v>
                </c:pt>
                <c:pt idx="174813">
                  <c:v>4.4864000000000001E-2</c:v>
                </c:pt>
                <c:pt idx="174814">
                  <c:v>4.4863E-2</c:v>
                </c:pt>
                <c:pt idx="174815">
                  <c:v>4.4861999999999999E-2</c:v>
                </c:pt>
                <c:pt idx="174816">
                  <c:v>4.4860999999999998E-2</c:v>
                </c:pt>
                <c:pt idx="174817">
                  <c:v>4.4859000000000003E-2</c:v>
                </c:pt>
                <c:pt idx="174818">
                  <c:v>4.4858000000000002E-2</c:v>
                </c:pt>
                <c:pt idx="174819">
                  <c:v>4.4856E-2</c:v>
                </c:pt>
                <c:pt idx="174820">
                  <c:v>4.4853999999999998E-2</c:v>
                </c:pt>
                <c:pt idx="174821">
                  <c:v>4.4852000000000003E-2</c:v>
                </c:pt>
                <c:pt idx="174822">
                  <c:v>4.4850000000000001E-2</c:v>
                </c:pt>
                <c:pt idx="174823">
                  <c:v>4.4846999999999998E-2</c:v>
                </c:pt>
                <c:pt idx="174824">
                  <c:v>4.4845000000000003E-2</c:v>
                </c:pt>
                <c:pt idx="174825">
                  <c:v>4.4842E-2</c:v>
                </c:pt>
                <c:pt idx="174826">
                  <c:v>4.4839999999999998E-2</c:v>
                </c:pt>
                <c:pt idx="174827">
                  <c:v>4.4837000000000002E-2</c:v>
                </c:pt>
                <c:pt idx="174828">
                  <c:v>4.4833999999999999E-2</c:v>
                </c:pt>
                <c:pt idx="174829">
                  <c:v>4.4831000000000003E-2</c:v>
                </c:pt>
                <c:pt idx="174830">
                  <c:v>4.4829000000000001E-2</c:v>
                </c:pt>
                <c:pt idx="174831">
                  <c:v>4.4824999999999997E-2</c:v>
                </c:pt>
                <c:pt idx="174832">
                  <c:v>4.4822000000000001E-2</c:v>
                </c:pt>
                <c:pt idx="174833">
                  <c:v>4.4818999999999998E-2</c:v>
                </c:pt>
                <c:pt idx="174834">
                  <c:v>4.4816000000000002E-2</c:v>
                </c:pt>
                <c:pt idx="174835">
                  <c:v>4.4812999999999999E-2</c:v>
                </c:pt>
                <c:pt idx="174836">
                  <c:v>4.4809000000000002E-2</c:v>
                </c:pt>
                <c:pt idx="174837">
                  <c:v>4.4805999999999999E-2</c:v>
                </c:pt>
                <c:pt idx="174838">
                  <c:v>4.4803000000000003E-2</c:v>
                </c:pt>
                <c:pt idx="174839">
                  <c:v>4.48E-2</c:v>
                </c:pt>
                <c:pt idx="174840">
                  <c:v>4.4796999999999997E-2</c:v>
                </c:pt>
                <c:pt idx="174841">
                  <c:v>4.4792999999999999E-2</c:v>
                </c:pt>
                <c:pt idx="174842">
                  <c:v>4.4790000000000003E-2</c:v>
                </c:pt>
                <c:pt idx="174843">
                  <c:v>4.4787E-2</c:v>
                </c:pt>
                <c:pt idx="174844">
                  <c:v>4.4783999999999997E-2</c:v>
                </c:pt>
                <c:pt idx="174845">
                  <c:v>4.4781000000000001E-2</c:v>
                </c:pt>
                <c:pt idx="174846">
                  <c:v>4.4777999999999998E-2</c:v>
                </c:pt>
                <c:pt idx="174847">
                  <c:v>4.4775000000000002E-2</c:v>
                </c:pt>
                <c:pt idx="174848">
                  <c:v>4.4771999999999999E-2</c:v>
                </c:pt>
                <c:pt idx="174849">
                  <c:v>4.4769999999999997E-2</c:v>
                </c:pt>
                <c:pt idx="174850">
                  <c:v>4.4767000000000001E-2</c:v>
                </c:pt>
                <c:pt idx="174851">
                  <c:v>4.4764999999999999E-2</c:v>
                </c:pt>
                <c:pt idx="174852">
                  <c:v>4.4762000000000003E-2</c:v>
                </c:pt>
                <c:pt idx="174853">
                  <c:v>4.4760000000000001E-2</c:v>
                </c:pt>
                <c:pt idx="174854">
                  <c:v>4.4757999999999999E-2</c:v>
                </c:pt>
                <c:pt idx="174855">
                  <c:v>4.4755999999999997E-2</c:v>
                </c:pt>
                <c:pt idx="174856">
                  <c:v>4.4754000000000002E-2</c:v>
                </c:pt>
                <c:pt idx="174857">
                  <c:v>4.4752E-2</c:v>
                </c:pt>
                <c:pt idx="174858">
                  <c:v>4.4750999999999999E-2</c:v>
                </c:pt>
                <c:pt idx="174859">
                  <c:v>4.4748999999999997E-2</c:v>
                </c:pt>
                <c:pt idx="174860">
                  <c:v>4.4748000000000003E-2</c:v>
                </c:pt>
                <c:pt idx="174861">
                  <c:v>4.4747000000000002E-2</c:v>
                </c:pt>
                <c:pt idx="174862">
                  <c:v>4.4746000000000001E-2</c:v>
                </c:pt>
                <c:pt idx="174863">
                  <c:v>4.4746000000000001E-2</c:v>
                </c:pt>
                <c:pt idx="174864">
                  <c:v>4.4745E-2</c:v>
                </c:pt>
                <c:pt idx="174865">
                  <c:v>4.4745E-2</c:v>
                </c:pt>
                <c:pt idx="174866">
                  <c:v>4.4743999999999999E-2</c:v>
                </c:pt>
                <c:pt idx="174867">
                  <c:v>4.4743999999999999E-2</c:v>
                </c:pt>
                <c:pt idx="174868">
                  <c:v>4.4745E-2</c:v>
                </c:pt>
                <c:pt idx="174869">
                  <c:v>4.4745E-2</c:v>
                </c:pt>
                <c:pt idx="174870">
                  <c:v>4.4745E-2</c:v>
                </c:pt>
                <c:pt idx="174871">
                  <c:v>4.4746000000000001E-2</c:v>
                </c:pt>
                <c:pt idx="174872">
                  <c:v>4.4747000000000002E-2</c:v>
                </c:pt>
                <c:pt idx="174873">
                  <c:v>4.4748000000000003E-2</c:v>
                </c:pt>
                <c:pt idx="174874">
                  <c:v>4.4749999999999998E-2</c:v>
                </c:pt>
                <c:pt idx="174875">
                  <c:v>4.4750999999999999E-2</c:v>
                </c:pt>
                <c:pt idx="174876">
                  <c:v>4.4753000000000001E-2</c:v>
                </c:pt>
                <c:pt idx="174877">
                  <c:v>4.4755000000000003E-2</c:v>
                </c:pt>
                <c:pt idx="174878">
                  <c:v>4.4756999999999998E-2</c:v>
                </c:pt>
                <c:pt idx="174879">
                  <c:v>4.4759E-2</c:v>
                </c:pt>
                <c:pt idx="174880">
                  <c:v>4.4762000000000003E-2</c:v>
                </c:pt>
                <c:pt idx="174881">
                  <c:v>4.4763999999999998E-2</c:v>
                </c:pt>
                <c:pt idx="174882">
                  <c:v>4.4767000000000001E-2</c:v>
                </c:pt>
                <c:pt idx="174883">
                  <c:v>4.4769999999999997E-2</c:v>
                </c:pt>
                <c:pt idx="174884">
                  <c:v>4.4773E-2</c:v>
                </c:pt>
                <c:pt idx="174885">
                  <c:v>4.4776999999999997E-2</c:v>
                </c:pt>
                <c:pt idx="174886">
                  <c:v>4.478E-2</c:v>
                </c:pt>
                <c:pt idx="174887">
                  <c:v>4.4783999999999997E-2</c:v>
                </c:pt>
                <c:pt idx="174888">
                  <c:v>4.4787E-2</c:v>
                </c:pt>
                <c:pt idx="174889">
                  <c:v>4.4790999999999997E-2</c:v>
                </c:pt>
                <c:pt idx="174890">
                  <c:v>4.4795000000000001E-2</c:v>
                </c:pt>
                <c:pt idx="174891">
                  <c:v>4.4798999999999999E-2</c:v>
                </c:pt>
                <c:pt idx="174892">
                  <c:v>4.4803000000000003E-2</c:v>
                </c:pt>
                <c:pt idx="174893">
                  <c:v>4.4807E-2</c:v>
                </c:pt>
                <c:pt idx="174894">
                  <c:v>4.4810999999999997E-2</c:v>
                </c:pt>
                <c:pt idx="174895">
                  <c:v>4.4816000000000002E-2</c:v>
                </c:pt>
                <c:pt idx="174896">
                  <c:v>4.4819999999999999E-2</c:v>
                </c:pt>
                <c:pt idx="174897">
                  <c:v>4.4824000000000003E-2</c:v>
                </c:pt>
                <c:pt idx="174898">
                  <c:v>4.4829000000000001E-2</c:v>
                </c:pt>
                <c:pt idx="174899">
                  <c:v>4.4832999999999998E-2</c:v>
                </c:pt>
                <c:pt idx="174900">
                  <c:v>4.4838000000000003E-2</c:v>
                </c:pt>
                <c:pt idx="174901">
                  <c:v>4.4842E-2</c:v>
                </c:pt>
                <c:pt idx="174902">
                  <c:v>4.4845999999999997E-2</c:v>
                </c:pt>
                <c:pt idx="174903">
                  <c:v>4.4851000000000002E-2</c:v>
                </c:pt>
                <c:pt idx="174904">
                  <c:v>4.4854999999999999E-2</c:v>
                </c:pt>
                <c:pt idx="174905">
                  <c:v>4.4859000000000003E-2</c:v>
                </c:pt>
                <c:pt idx="174906">
                  <c:v>4.4863E-2</c:v>
                </c:pt>
                <c:pt idx="174907">
                  <c:v>4.4866999999999997E-2</c:v>
                </c:pt>
                <c:pt idx="174908">
                  <c:v>4.4871000000000001E-2</c:v>
                </c:pt>
                <c:pt idx="174909">
                  <c:v>4.4874999999999998E-2</c:v>
                </c:pt>
                <c:pt idx="174910">
                  <c:v>4.4879000000000002E-2</c:v>
                </c:pt>
                <c:pt idx="174911">
                  <c:v>4.4882999999999999E-2</c:v>
                </c:pt>
                <c:pt idx="174912">
                  <c:v>4.4886000000000002E-2</c:v>
                </c:pt>
                <c:pt idx="174913">
                  <c:v>4.4889999999999999E-2</c:v>
                </c:pt>
                <c:pt idx="174914">
                  <c:v>4.4893000000000002E-2</c:v>
                </c:pt>
                <c:pt idx="174915">
                  <c:v>4.4895999999999998E-2</c:v>
                </c:pt>
                <c:pt idx="174916">
                  <c:v>4.4899000000000001E-2</c:v>
                </c:pt>
                <c:pt idx="174917">
                  <c:v>4.4901000000000003E-2</c:v>
                </c:pt>
                <c:pt idx="174918">
                  <c:v>4.4903999999999999E-2</c:v>
                </c:pt>
                <c:pt idx="174919">
                  <c:v>4.4906000000000001E-2</c:v>
                </c:pt>
                <c:pt idx="174920">
                  <c:v>4.4908999999999998E-2</c:v>
                </c:pt>
                <c:pt idx="174921">
                  <c:v>4.4911E-2</c:v>
                </c:pt>
                <c:pt idx="174922">
                  <c:v>4.4913000000000002E-2</c:v>
                </c:pt>
                <c:pt idx="174923">
                  <c:v>4.4914000000000003E-2</c:v>
                </c:pt>
                <c:pt idx="174924">
                  <c:v>4.4915999999999998E-2</c:v>
                </c:pt>
                <c:pt idx="174925">
                  <c:v>4.4916999999999999E-2</c:v>
                </c:pt>
                <c:pt idx="174926">
                  <c:v>4.4918E-2</c:v>
                </c:pt>
                <c:pt idx="174927">
                  <c:v>4.4919000000000001E-2</c:v>
                </c:pt>
                <c:pt idx="174928">
                  <c:v>4.4920000000000002E-2</c:v>
                </c:pt>
                <c:pt idx="174929">
                  <c:v>4.4920000000000002E-2</c:v>
                </c:pt>
                <c:pt idx="174930">
                  <c:v>4.4921000000000003E-2</c:v>
                </c:pt>
                <c:pt idx="174931">
                  <c:v>4.4921000000000003E-2</c:v>
                </c:pt>
                <c:pt idx="174932">
                  <c:v>4.4921000000000003E-2</c:v>
                </c:pt>
                <c:pt idx="174933">
                  <c:v>4.4921000000000003E-2</c:v>
                </c:pt>
                <c:pt idx="174934">
                  <c:v>4.4920000000000002E-2</c:v>
                </c:pt>
                <c:pt idx="174935">
                  <c:v>4.4920000000000002E-2</c:v>
                </c:pt>
                <c:pt idx="174936">
                  <c:v>4.4919000000000001E-2</c:v>
                </c:pt>
                <c:pt idx="174937">
                  <c:v>4.4919000000000001E-2</c:v>
                </c:pt>
                <c:pt idx="174938">
                  <c:v>4.4918E-2</c:v>
                </c:pt>
                <c:pt idx="174939">
                  <c:v>4.4915999999999998E-2</c:v>
                </c:pt>
                <c:pt idx="174940">
                  <c:v>4.4914999999999997E-2</c:v>
                </c:pt>
                <c:pt idx="174941">
                  <c:v>4.4914000000000003E-2</c:v>
                </c:pt>
                <c:pt idx="174942">
                  <c:v>4.4912000000000001E-2</c:v>
                </c:pt>
                <c:pt idx="174943">
                  <c:v>4.4911E-2</c:v>
                </c:pt>
                <c:pt idx="174944">
                  <c:v>4.4908999999999998E-2</c:v>
                </c:pt>
                <c:pt idx="174945">
                  <c:v>4.4907000000000002E-2</c:v>
                </c:pt>
                <c:pt idx="174946">
                  <c:v>4.4905E-2</c:v>
                </c:pt>
                <c:pt idx="174947">
                  <c:v>4.4902999999999998E-2</c:v>
                </c:pt>
                <c:pt idx="174948">
                  <c:v>4.4901000000000003E-2</c:v>
                </c:pt>
                <c:pt idx="174949">
                  <c:v>4.4899000000000001E-2</c:v>
                </c:pt>
                <c:pt idx="174950">
                  <c:v>4.4896999999999999E-2</c:v>
                </c:pt>
                <c:pt idx="174951">
                  <c:v>4.4894999999999997E-2</c:v>
                </c:pt>
                <c:pt idx="174952">
                  <c:v>4.4893000000000002E-2</c:v>
                </c:pt>
                <c:pt idx="174953">
                  <c:v>4.4889999999999999E-2</c:v>
                </c:pt>
                <c:pt idx="174954">
                  <c:v>4.4887999999999997E-2</c:v>
                </c:pt>
                <c:pt idx="174955">
                  <c:v>4.4886000000000002E-2</c:v>
                </c:pt>
                <c:pt idx="174956">
                  <c:v>4.4882999999999999E-2</c:v>
                </c:pt>
                <c:pt idx="174957">
                  <c:v>4.4880999999999997E-2</c:v>
                </c:pt>
                <c:pt idx="174958">
                  <c:v>4.4879000000000002E-2</c:v>
                </c:pt>
                <c:pt idx="174959">
                  <c:v>4.4877E-2</c:v>
                </c:pt>
                <c:pt idx="174960">
                  <c:v>4.4874999999999998E-2</c:v>
                </c:pt>
                <c:pt idx="174961">
                  <c:v>4.4872000000000002E-2</c:v>
                </c:pt>
                <c:pt idx="174962">
                  <c:v>4.487E-2</c:v>
                </c:pt>
                <c:pt idx="174963">
                  <c:v>4.4867999999999998E-2</c:v>
                </c:pt>
                <c:pt idx="174964">
                  <c:v>4.4866000000000003E-2</c:v>
                </c:pt>
                <c:pt idx="174965">
                  <c:v>4.4864000000000001E-2</c:v>
                </c:pt>
                <c:pt idx="174966">
                  <c:v>4.4861999999999999E-2</c:v>
                </c:pt>
                <c:pt idx="174967">
                  <c:v>4.4859999999999997E-2</c:v>
                </c:pt>
                <c:pt idx="174968">
                  <c:v>4.4858000000000002E-2</c:v>
                </c:pt>
                <c:pt idx="174969">
                  <c:v>4.4856E-2</c:v>
                </c:pt>
                <c:pt idx="174970">
                  <c:v>4.4853999999999998E-2</c:v>
                </c:pt>
                <c:pt idx="174971">
                  <c:v>4.4852999999999997E-2</c:v>
                </c:pt>
                <c:pt idx="174972">
                  <c:v>4.4851000000000002E-2</c:v>
                </c:pt>
                <c:pt idx="174973">
                  <c:v>4.4850000000000001E-2</c:v>
                </c:pt>
                <c:pt idx="174974">
                  <c:v>4.4847999999999999E-2</c:v>
                </c:pt>
                <c:pt idx="174975">
                  <c:v>4.4846999999999998E-2</c:v>
                </c:pt>
                <c:pt idx="174976">
                  <c:v>4.4845000000000003E-2</c:v>
                </c:pt>
                <c:pt idx="174977">
                  <c:v>4.4844000000000002E-2</c:v>
                </c:pt>
                <c:pt idx="174978">
                  <c:v>4.4843000000000001E-2</c:v>
                </c:pt>
                <c:pt idx="174979">
                  <c:v>4.4842E-2</c:v>
                </c:pt>
                <c:pt idx="174980">
                  <c:v>4.4840999999999999E-2</c:v>
                </c:pt>
                <c:pt idx="174981">
                  <c:v>4.4839999999999998E-2</c:v>
                </c:pt>
                <c:pt idx="174982">
                  <c:v>4.4839999999999998E-2</c:v>
                </c:pt>
                <c:pt idx="174983">
                  <c:v>4.4838999999999997E-2</c:v>
                </c:pt>
                <c:pt idx="174984">
                  <c:v>4.4838000000000003E-2</c:v>
                </c:pt>
                <c:pt idx="174985">
                  <c:v>4.4838000000000003E-2</c:v>
                </c:pt>
                <c:pt idx="174986">
                  <c:v>4.4837000000000002E-2</c:v>
                </c:pt>
                <c:pt idx="174987">
                  <c:v>4.4837000000000002E-2</c:v>
                </c:pt>
                <c:pt idx="174988">
                  <c:v>4.4836000000000001E-2</c:v>
                </c:pt>
                <c:pt idx="174989">
                  <c:v>4.4836000000000001E-2</c:v>
                </c:pt>
                <c:pt idx="174990">
                  <c:v>4.4835E-2</c:v>
                </c:pt>
                <c:pt idx="174991">
                  <c:v>4.4835E-2</c:v>
                </c:pt>
                <c:pt idx="174992">
                  <c:v>4.4835E-2</c:v>
                </c:pt>
                <c:pt idx="174993">
                  <c:v>4.4835E-2</c:v>
                </c:pt>
                <c:pt idx="174994">
                  <c:v>4.4835E-2</c:v>
                </c:pt>
                <c:pt idx="174995">
                  <c:v>4.4835E-2</c:v>
                </c:pt>
                <c:pt idx="174996">
                  <c:v>4.4835E-2</c:v>
                </c:pt>
                <c:pt idx="174997">
                  <c:v>4.4833999999999999E-2</c:v>
                </c:pt>
                <c:pt idx="174998">
                  <c:v>4.4833999999999999E-2</c:v>
                </c:pt>
                <c:pt idx="174999">
                  <c:v>4.4833999999999999E-2</c:v>
                </c:pt>
                <c:pt idx="175000">
                  <c:v>4.4833999999999999E-2</c:v>
                </c:pt>
                <c:pt idx="175001">
                  <c:v>4.4833999999999999E-2</c:v>
                </c:pt>
                <c:pt idx="175002">
                  <c:v>4.4833999999999999E-2</c:v>
                </c:pt>
                <c:pt idx="175003">
                  <c:v>4.4833999999999999E-2</c:v>
                </c:pt>
                <c:pt idx="175004">
                  <c:v>4.4835E-2</c:v>
                </c:pt>
                <c:pt idx="175005">
                  <c:v>4.4835E-2</c:v>
                </c:pt>
                <c:pt idx="175006">
                  <c:v>4.4835E-2</c:v>
                </c:pt>
                <c:pt idx="175007">
                  <c:v>4.4835E-2</c:v>
                </c:pt>
                <c:pt idx="175008">
                  <c:v>4.4835E-2</c:v>
                </c:pt>
                <c:pt idx="175009">
                  <c:v>4.4835E-2</c:v>
                </c:pt>
                <c:pt idx="175010">
                  <c:v>4.4835E-2</c:v>
                </c:pt>
                <c:pt idx="175011">
                  <c:v>4.4835E-2</c:v>
                </c:pt>
                <c:pt idx="175012">
                  <c:v>4.4835E-2</c:v>
                </c:pt>
                <c:pt idx="175013">
                  <c:v>4.4835E-2</c:v>
                </c:pt>
                <c:pt idx="175014">
                  <c:v>4.4835E-2</c:v>
                </c:pt>
                <c:pt idx="175015">
                  <c:v>4.4836000000000001E-2</c:v>
                </c:pt>
                <c:pt idx="175016">
                  <c:v>4.4836000000000001E-2</c:v>
                </c:pt>
                <c:pt idx="175017">
                  <c:v>4.4836000000000001E-2</c:v>
                </c:pt>
                <c:pt idx="175018">
                  <c:v>4.4836000000000001E-2</c:v>
                </c:pt>
                <c:pt idx="175019">
                  <c:v>4.4836000000000001E-2</c:v>
                </c:pt>
                <c:pt idx="175020">
                  <c:v>4.4836000000000001E-2</c:v>
                </c:pt>
                <c:pt idx="175021">
                  <c:v>4.4837000000000002E-2</c:v>
                </c:pt>
                <c:pt idx="175022">
                  <c:v>4.4837000000000002E-2</c:v>
                </c:pt>
                <c:pt idx="175023">
                  <c:v>4.4837000000000002E-2</c:v>
                </c:pt>
                <c:pt idx="175024">
                  <c:v>4.4837000000000002E-2</c:v>
                </c:pt>
                <c:pt idx="175025">
                  <c:v>4.4837000000000002E-2</c:v>
                </c:pt>
                <c:pt idx="175026">
                  <c:v>4.4838000000000003E-2</c:v>
                </c:pt>
                <c:pt idx="175027">
                  <c:v>4.4838000000000003E-2</c:v>
                </c:pt>
                <c:pt idx="175028">
                  <c:v>4.4838999999999997E-2</c:v>
                </c:pt>
                <c:pt idx="175029">
                  <c:v>4.4838999999999997E-2</c:v>
                </c:pt>
                <c:pt idx="175030">
                  <c:v>4.4838999999999997E-2</c:v>
                </c:pt>
                <c:pt idx="175031">
                  <c:v>4.4839999999999998E-2</c:v>
                </c:pt>
                <c:pt idx="175032">
                  <c:v>4.4839999999999998E-2</c:v>
                </c:pt>
                <c:pt idx="175033">
                  <c:v>4.4839999999999998E-2</c:v>
                </c:pt>
                <c:pt idx="175034">
                  <c:v>4.4840999999999999E-2</c:v>
                </c:pt>
                <c:pt idx="175035">
                  <c:v>4.4840999999999999E-2</c:v>
                </c:pt>
                <c:pt idx="175036">
                  <c:v>4.4842E-2</c:v>
                </c:pt>
                <c:pt idx="175037">
                  <c:v>4.4842E-2</c:v>
                </c:pt>
                <c:pt idx="175038">
                  <c:v>4.4843000000000001E-2</c:v>
                </c:pt>
                <c:pt idx="175039">
                  <c:v>4.4844000000000002E-2</c:v>
                </c:pt>
                <c:pt idx="175040">
                  <c:v>4.4845000000000003E-2</c:v>
                </c:pt>
                <c:pt idx="175041">
                  <c:v>4.4845000000000003E-2</c:v>
                </c:pt>
                <c:pt idx="175042">
                  <c:v>4.4845999999999997E-2</c:v>
                </c:pt>
                <c:pt idx="175043">
                  <c:v>4.4846999999999998E-2</c:v>
                </c:pt>
                <c:pt idx="175044">
                  <c:v>4.4847999999999999E-2</c:v>
                </c:pt>
                <c:pt idx="175045">
                  <c:v>4.4847999999999999E-2</c:v>
                </c:pt>
                <c:pt idx="175046">
                  <c:v>4.4849E-2</c:v>
                </c:pt>
                <c:pt idx="175047">
                  <c:v>4.4850000000000001E-2</c:v>
                </c:pt>
                <c:pt idx="175048">
                  <c:v>4.4851000000000002E-2</c:v>
                </c:pt>
                <c:pt idx="175049">
                  <c:v>4.4852000000000003E-2</c:v>
                </c:pt>
                <c:pt idx="175050">
                  <c:v>4.4852000000000003E-2</c:v>
                </c:pt>
                <c:pt idx="175051">
                  <c:v>4.4852999999999997E-2</c:v>
                </c:pt>
                <c:pt idx="175052">
                  <c:v>4.4853999999999998E-2</c:v>
                </c:pt>
                <c:pt idx="175053">
                  <c:v>4.4854999999999999E-2</c:v>
                </c:pt>
                <c:pt idx="175054">
                  <c:v>4.4856E-2</c:v>
                </c:pt>
                <c:pt idx="175055">
                  <c:v>4.4857000000000001E-2</c:v>
                </c:pt>
                <c:pt idx="175056">
                  <c:v>4.4858000000000002E-2</c:v>
                </c:pt>
                <c:pt idx="175057">
                  <c:v>4.4858000000000002E-2</c:v>
                </c:pt>
                <c:pt idx="175058">
                  <c:v>4.4859000000000003E-2</c:v>
                </c:pt>
                <c:pt idx="175059">
                  <c:v>4.4859999999999997E-2</c:v>
                </c:pt>
                <c:pt idx="175060">
                  <c:v>4.4860999999999998E-2</c:v>
                </c:pt>
                <c:pt idx="175061">
                  <c:v>4.4860999999999998E-2</c:v>
                </c:pt>
                <c:pt idx="175062">
                  <c:v>4.4861999999999999E-2</c:v>
                </c:pt>
                <c:pt idx="175063">
                  <c:v>4.4863E-2</c:v>
                </c:pt>
                <c:pt idx="175064">
                  <c:v>4.4863E-2</c:v>
                </c:pt>
                <c:pt idx="175065">
                  <c:v>4.4864000000000001E-2</c:v>
                </c:pt>
                <c:pt idx="175066">
                  <c:v>4.4864000000000001E-2</c:v>
                </c:pt>
                <c:pt idx="175067">
                  <c:v>4.4865000000000002E-2</c:v>
                </c:pt>
                <c:pt idx="175068">
                  <c:v>4.4865000000000002E-2</c:v>
                </c:pt>
                <c:pt idx="175069">
                  <c:v>4.4865000000000002E-2</c:v>
                </c:pt>
                <c:pt idx="175070">
                  <c:v>4.4866000000000003E-2</c:v>
                </c:pt>
                <c:pt idx="175071">
                  <c:v>4.4866000000000003E-2</c:v>
                </c:pt>
                <c:pt idx="175072">
                  <c:v>4.4866000000000003E-2</c:v>
                </c:pt>
                <c:pt idx="175073">
                  <c:v>4.4866000000000003E-2</c:v>
                </c:pt>
                <c:pt idx="175074">
                  <c:v>4.4866000000000003E-2</c:v>
                </c:pt>
                <c:pt idx="175075">
                  <c:v>4.4866000000000003E-2</c:v>
                </c:pt>
                <c:pt idx="175076">
                  <c:v>4.4866000000000003E-2</c:v>
                </c:pt>
                <c:pt idx="175077">
                  <c:v>4.4866000000000003E-2</c:v>
                </c:pt>
                <c:pt idx="175078">
                  <c:v>4.4866000000000003E-2</c:v>
                </c:pt>
                <c:pt idx="175079">
                  <c:v>4.4866000000000003E-2</c:v>
                </c:pt>
                <c:pt idx="175080">
                  <c:v>4.4865000000000002E-2</c:v>
                </c:pt>
                <c:pt idx="175081">
                  <c:v>4.4865000000000002E-2</c:v>
                </c:pt>
                <c:pt idx="175082">
                  <c:v>4.4864000000000001E-2</c:v>
                </c:pt>
                <c:pt idx="175083">
                  <c:v>4.4864000000000001E-2</c:v>
                </c:pt>
                <c:pt idx="175084">
                  <c:v>4.4864000000000001E-2</c:v>
                </c:pt>
                <c:pt idx="175085">
                  <c:v>4.4863E-2</c:v>
                </c:pt>
                <c:pt idx="175086">
                  <c:v>4.4863E-2</c:v>
                </c:pt>
                <c:pt idx="175087">
                  <c:v>4.4863E-2</c:v>
                </c:pt>
                <c:pt idx="175088">
                  <c:v>4.4861999999999999E-2</c:v>
                </c:pt>
                <c:pt idx="175089">
                  <c:v>4.4861999999999999E-2</c:v>
                </c:pt>
                <c:pt idx="175090">
                  <c:v>4.4860999999999998E-2</c:v>
                </c:pt>
                <c:pt idx="175091">
                  <c:v>4.4860999999999998E-2</c:v>
                </c:pt>
                <c:pt idx="175092">
                  <c:v>4.4859999999999997E-2</c:v>
                </c:pt>
                <c:pt idx="175093">
                  <c:v>4.4859999999999997E-2</c:v>
                </c:pt>
                <c:pt idx="175094">
                  <c:v>4.4859000000000003E-2</c:v>
                </c:pt>
                <c:pt idx="175095">
                  <c:v>4.4859000000000003E-2</c:v>
                </c:pt>
                <c:pt idx="175096">
                  <c:v>4.4859000000000003E-2</c:v>
                </c:pt>
                <c:pt idx="175097">
                  <c:v>4.4859000000000003E-2</c:v>
                </c:pt>
                <c:pt idx="175098">
                  <c:v>4.4858000000000002E-2</c:v>
                </c:pt>
                <c:pt idx="175099">
                  <c:v>4.4858000000000002E-2</c:v>
                </c:pt>
                <c:pt idx="175100">
                  <c:v>4.4858000000000002E-2</c:v>
                </c:pt>
                <c:pt idx="175101">
                  <c:v>4.4858000000000002E-2</c:v>
                </c:pt>
                <c:pt idx="175102">
                  <c:v>4.4858000000000002E-2</c:v>
                </c:pt>
                <c:pt idx="175103">
                  <c:v>4.4858000000000002E-2</c:v>
                </c:pt>
                <c:pt idx="175104">
                  <c:v>4.4859000000000003E-2</c:v>
                </c:pt>
                <c:pt idx="175105">
                  <c:v>4.4859000000000003E-2</c:v>
                </c:pt>
                <c:pt idx="175106">
                  <c:v>4.4859000000000003E-2</c:v>
                </c:pt>
                <c:pt idx="175107">
                  <c:v>4.4859000000000003E-2</c:v>
                </c:pt>
                <c:pt idx="175108">
                  <c:v>4.4859999999999997E-2</c:v>
                </c:pt>
                <c:pt idx="175109">
                  <c:v>4.4860999999999998E-2</c:v>
                </c:pt>
                <c:pt idx="175110">
                  <c:v>4.4860999999999998E-2</c:v>
                </c:pt>
                <c:pt idx="175111">
                  <c:v>4.4861999999999999E-2</c:v>
                </c:pt>
                <c:pt idx="175112">
                  <c:v>4.4863E-2</c:v>
                </c:pt>
                <c:pt idx="175113">
                  <c:v>4.4864000000000001E-2</c:v>
                </c:pt>
                <c:pt idx="175114">
                  <c:v>4.4865000000000002E-2</c:v>
                </c:pt>
                <c:pt idx="175115">
                  <c:v>4.4866000000000003E-2</c:v>
                </c:pt>
                <c:pt idx="175116">
                  <c:v>4.4866999999999997E-2</c:v>
                </c:pt>
                <c:pt idx="175117">
                  <c:v>4.4867999999999998E-2</c:v>
                </c:pt>
                <c:pt idx="175118">
                  <c:v>4.487E-2</c:v>
                </c:pt>
                <c:pt idx="175119">
                  <c:v>4.4871000000000001E-2</c:v>
                </c:pt>
                <c:pt idx="175120">
                  <c:v>4.4872000000000002E-2</c:v>
                </c:pt>
                <c:pt idx="175121">
                  <c:v>4.4873999999999997E-2</c:v>
                </c:pt>
                <c:pt idx="175122">
                  <c:v>4.4875999999999999E-2</c:v>
                </c:pt>
                <c:pt idx="175123">
                  <c:v>4.4877E-2</c:v>
                </c:pt>
                <c:pt idx="175124">
                  <c:v>4.4879000000000002E-2</c:v>
                </c:pt>
                <c:pt idx="175125">
                  <c:v>4.4880000000000003E-2</c:v>
                </c:pt>
                <c:pt idx="175126">
                  <c:v>4.4881999999999998E-2</c:v>
                </c:pt>
                <c:pt idx="175127">
                  <c:v>4.4884E-2</c:v>
                </c:pt>
                <c:pt idx="175128">
                  <c:v>4.4885000000000001E-2</c:v>
                </c:pt>
                <c:pt idx="175129">
                  <c:v>4.4887000000000003E-2</c:v>
                </c:pt>
                <c:pt idx="175130">
                  <c:v>4.4888999999999998E-2</c:v>
                </c:pt>
                <c:pt idx="175131">
                  <c:v>4.4889999999999999E-2</c:v>
                </c:pt>
                <c:pt idx="175132">
                  <c:v>4.4892000000000001E-2</c:v>
                </c:pt>
                <c:pt idx="175133">
                  <c:v>4.4894000000000003E-2</c:v>
                </c:pt>
                <c:pt idx="175134">
                  <c:v>4.4895999999999998E-2</c:v>
                </c:pt>
                <c:pt idx="175135">
                  <c:v>4.4896999999999999E-2</c:v>
                </c:pt>
                <c:pt idx="175136">
                  <c:v>4.4899000000000001E-2</c:v>
                </c:pt>
                <c:pt idx="175137">
                  <c:v>4.4901000000000003E-2</c:v>
                </c:pt>
                <c:pt idx="175138">
                  <c:v>4.4901999999999997E-2</c:v>
                </c:pt>
                <c:pt idx="175139">
                  <c:v>4.4902999999999998E-2</c:v>
                </c:pt>
                <c:pt idx="175140">
                  <c:v>4.4905E-2</c:v>
                </c:pt>
                <c:pt idx="175141">
                  <c:v>4.4906000000000001E-2</c:v>
                </c:pt>
                <c:pt idx="175142">
                  <c:v>4.4907000000000002E-2</c:v>
                </c:pt>
                <c:pt idx="175143">
                  <c:v>4.4908999999999998E-2</c:v>
                </c:pt>
                <c:pt idx="175144">
                  <c:v>4.4909999999999999E-2</c:v>
                </c:pt>
                <c:pt idx="175145">
                  <c:v>4.4911E-2</c:v>
                </c:pt>
                <c:pt idx="175146">
                  <c:v>4.4913000000000002E-2</c:v>
                </c:pt>
                <c:pt idx="175147">
                  <c:v>4.4914000000000003E-2</c:v>
                </c:pt>
                <c:pt idx="175148">
                  <c:v>4.4914999999999997E-2</c:v>
                </c:pt>
                <c:pt idx="175149">
                  <c:v>4.4915999999999998E-2</c:v>
                </c:pt>
                <c:pt idx="175150">
                  <c:v>4.4915999999999998E-2</c:v>
                </c:pt>
                <c:pt idx="175151">
                  <c:v>4.4916999999999999E-2</c:v>
                </c:pt>
                <c:pt idx="175152">
                  <c:v>4.4918E-2</c:v>
                </c:pt>
                <c:pt idx="175153">
                  <c:v>4.4918E-2</c:v>
                </c:pt>
                <c:pt idx="175154">
                  <c:v>4.4919000000000001E-2</c:v>
                </c:pt>
                <c:pt idx="175155">
                  <c:v>4.4920000000000002E-2</c:v>
                </c:pt>
                <c:pt idx="175156">
                  <c:v>4.4920000000000002E-2</c:v>
                </c:pt>
                <c:pt idx="175157">
                  <c:v>4.4921000000000003E-2</c:v>
                </c:pt>
                <c:pt idx="175158">
                  <c:v>4.4921000000000003E-2</c:v>
                </c:pt>
                <c:pt idx="175159">
                  <c:v>4.4921999999999997E-2</c:v>
                </c:pt>
                <c:pt idx="175160">
                  <c:v>4.4921999999999997E-2</c:v>
                </c:pt>
                <c:pt idx="175161">
                  <c:v>4.4921999999999997E-2</c:v>
                </c:pt>
                <c:pt idx="175162">
                  <c:v>4.4922999999999998E-2</c:v>
                </c:pt>
                <c:pt idx="175163">
                  <c:v>4.4922999999999998E-2</c:v>
                </c:pt>
                <c:pt idx="175164">
                  <c:v>4.4922999999999998E-2</c:v>
                </c:pt>
                <c:pt idx="175165">
                  <c:v>4.4922999999999998E-2</c:v>
                </c:pt>
                <c:pt idx="175166">
                  <c:v>4.4923999999999999E-2</c:v>
                </c:pt>
                <c:pt idx="175167">
                  <c:v>4.4923999999999999E-2</c:v>
                </c:pt>
                <c:pt idx="175168">
                  <c:v>4.4923999999999999E-2</c:v>
                </c:pt>
                <c:pt idx="175169">
                  <c:v>4.4923999999999999E-2</c:v>
                </c:pt>
                <c:pt idx="175170">
                  <c:v>4.4925E-2</c:v>
                </c:pt>
                <c:pt idx="175171">
                  <c:v>4.4925E-2</c:v>
                </c:pt>
                <c:pt idx="175172">
                  <c:v>4.4925E-2</c:v>
                </c:pt>
                <c:pt idx="175173">
                  <c:v>4.4925E-2</c:v>
                </c:pt>
                <c:pt idx="175174">
                  <c:v>4.4925E-2</c:v>
                </c:pt>
                <c:pt idx="175175">
                  <c:v>4.4926000000000001E-2</c:v>
                </c:pt>
                <c:pt idx="175176">
                  <c:v>4.4926000000000001E-2</c:v>
                </c:pt>
                <c:pt idx="175177">
                  <c:v>4.4926000000000001E-2</c:v>
                </c:pt>
                <c:pt idx="175178">
                  <c:v>4.4927000000000002E-2</c:v>
                </c:pt>
                <c:pt idx="175179">
                  <c:v>4.4927000000000002E-2</c:v>
                </c:pt>
                <c:pt idx="175180">
                  <c:v>4.4928000000000003E-2</c:v>
                </c:pt>
                <c:pt idx="175181">
                  <c:v>4.4928000000000003E-2</c:v>
                </c:pt>
                <c:pt idx="175182">
                  <c:v>4.4928999999999997E-2</c:v>
                </c:pt>
                <c:pt idx="175183">
                  <c:v>4.4928999999999997E-2</c:v>
                </c:pt>
                <c:pt idx="175184">
                  <c:v>4.4929999999999998E-2</c:v>
                </c:pt>
                <c:pt idx="175185">
                  <c:v>4.4930999999999999E-2</c:v>
                </c:pt>
                <c:pt idx="175186">
                  <c:v>4.4930999999999999E-2</c:v>
                </c:pt>
                <c:pt idx="175187">
                  <c:v>4.4932E-2</c:v>
                </c:pt>
                <c:pt idx="175188">
                  <c:v>4.4933000000000001E-2</c:v>
                </c:pt>
                <c:pt idx="175189">
                  <c:v>4.4934000000000002E-2</c:v>
                </c:pt>
                <c:pt idx="175190">
                  <c:v>4.4935000000000003E-2</c:v>
                </c:pt>
                <c:pt idx="175191">
                  <c:v>4.4935999999999997E-2</c:v>
                </c:pt>
                <c:pt idx="175192">
                  <c:v>4.4936999999999998E-2</c:v>
                </c:pt>
                <c:pt idx="175193">
                  <c:v>4.4939E-2</c:v>
                </c:pt>
                <c:pt idx="175194">
                  <c:v>4.4940000000000001E-2</c:v>
                </c:pt>
                <c:pt idx="175195">
                  <c:v>4.4941000000000002E-2</c:v>
                </c:pt>
                <c:pt idx="175196">
                  <c:v>4.4942999999999997E-2</c:v>
                </c:pt>
                <c:pt idx="175197">
                  <c:v>4.4943999999999998E-2</c:v>
                </c:pt>
                <c:pt idx="175198">
                  <c:v>4.4944999999999999E-2</c:v>
                </c:pt>
                <c:pt idx="175199">
                  <c:v>4.4947000000000001E-2</c:v>
                </c:pt>
                <c:pt idx="175200">
                  <c:v>4.4948000000000002E-2</c:v>
                </c:pt>
                <c:pt idx="175201">
                  <c:v>4.4949999999999997E-2</c:v>
                </c:pt>
                <c:pt idx="175202">
                  <c:v>4.4950999999999998E-2</c:v>
                </c:pt>
                <c:pt idx="175203">
                  <c:v>4.4953E-2</c:v>
                </c:pt>
                <c:pt idx="175204">
                  <c:v>4.4955000000000002E-2</c:v>
                </c:pt>
                <c:pt idx="175205">
                  <c:v>4.4956999999999997E-2</c:v>
                </c:pt>
                <c:pt idx="175206">
                  <c:v>4.4957999999999998E-2</c:v>
                </c:pt>
                <c:pt idx="175207">
                  <c:v>4.496E-2</c:v>
                </c:pt>
                <c:pt idx="175208">
                  <c:v>4.4962000000000002E-2</c:v>
                </c:pt>
                <c:pt idx="175209">
                  <c:v>4.4963000000000003E-2</c:v>
                </c:pt>
                <c:pt idx="175210">
                  <c:v>4.4964999999999998E-2</c:v>
                </c:pt>
                <c:pt idx="175211">
                  <c:v>4.4965999999999999E-2</c:v>
                </c:pt>
                <c:pt idx="175212">
                  <c:v>4.4968000000000001E-2</c:v>
                </c:pt>
                <c:pt idx="175213">
                  <c:v>4.4969000000000002E-2</c:v>
                </c:pt>
                <c:pt idx="175214">
                  <c:v>4.4970999999999997E-2</c:v>
                </c:pt>
                <c:pt idx="175215">
                  <c:v>4.4972999999999999E-2</c:v>
                </c:pt>
                <c:pt idx="175216">
                  <c:v>4.4974E-2</c:v>
                </c:pt>
                <c:pt idx="175217">
                  <c:v>4.4975000000000001E-2</c:v>
                </c:pt>
                <c:pt idx="175218">
                  <c:v>4.4977000000000003E-2</c:v>
                </c:pt>
                <c:pt idx="175219">
                  <c:v>4.4977999999999997E-2</c:v>
                </c:pt>
                <c:pt idx="175220">
                  <c:v>4.4978999999999998E-2</c:v>
                </c:pt>
                <c:pt idx="175221">
                  <c:v>4.4979999999999999E-2</c:v>
                </c:pt>
                <c:pt idx="175222">
                  <c:v>4.4979999999999999E-2</c:v>
                </c:pt>
                <c:pt idx="175223">
                  <c:v>4.4981E-2</c:v>
                </c:pt>
                <c:pt idx="175224">
                  <c:v>4.4982000000000001E-2</c:v>
                </c:pt>
                <c:pt idx="175225">
                  <c:v>4.4982000000000001E-2</c:v>
                </c:pt>
                <c:pt idx="175226">
                  <c:v>4.4983000000000002E-2</c:v>
                </c:pt>
                <c:pt idx="175227">
                  <c:v>4.4983000000000002E-2</c:v>
                </c:pt>
                <c:pt idx="175228">
                  <c:v>4.4983000000000002E-2</c:v>
                </c:pt>
                <c:pt idx="175229">
                  <c:v>4.4983000000000002E-2</c:v>
                </c:pt>
                <c:pt idx="175230">
                  <c:v>4.4983000000000002E-2</c:v>
                </c:pt>
                <c:pt idx="175231">
                  <c:v>4.4983000000000002E-2</c:v>
                </c:pt>
                <c:pt idx="175232">
                  <c:v>4.4983000000000002E-2</c:v>
                </c:pt>
                <c:pt idx="175233">
                  <c:v>4.4982000000000001E-2</c:v>
                </c:pt>
                <c:pt idx="175234">
                  <c:v>4.4981E-2</c:v>
                </c:pt>
                <c:pt idx="175235">
                  <c:v>4.4981E-2</c:v>
                </c:pt>
                <c:pt idx="175236">
                  <c:v>4.4979999999999999E-2</c:v>
                </c:pt>
                <c:pt idx="175237">
                  <c:v>4.4978999999999998E-2</c:v>
                </c:pt>
                <c:pt idx="175238">
                  <c:v>4.4977999999999997E-2</c:v>
                </c:pt>
                <c:pt idx="175239">
                  <c:v>4.4977000000000003E-2</c:v>
                </c:pt>
                <c:pt idx="175240">
                  <c:v>4.4976000000000002E-2</c:v>
                </c:pt>
                <c:pt idx="175241">
                  <c:v>4.4974E-2</c:v>
                </c:pt>
                <c:pt idx="175242">
                  <c:v>4.4972999999999999E-2</c:v>
                </c:pt>
                <c:pt idx="175243">
                  <c:v>4.4970999999999997E-2</c:v>
                </c:pt>
                <c:pt idx="175244">
                  <c:v>4.4970000000000003E-2</c:v>
                </c:pt>
                <c:pt idx="175245">
                  <c:v>4.4968000000000001E-2</c:v>
                </c:pt>
                <c:pt idx="175246">
                  <c:v>4.4965999999999999E-2</c:v>
                </c:pt>
                <c:pt idx="175247">
                  <c:v>4.4963999999999997E-2</c:v>
                </c:pt>
                <c:pt idx="175248">
                  <c:v>4.4962000000000002E-2</c:v>
                </c:pt>
                <c:pt idx="175249">
                  <c:v>4.496E-2</c:v>
                </c:pt>
                <c:pt idx="175250">
                  <c:v>4.4958999999999999E-2</c:v>
                </c:pt>
                <c:pt idx="175251">
                  <c:v>4.4956999999999997E-2</c:v>
                </c:pt>
                <c:pt idx="175252">
                  <c:v>4.4955000000000002E-2</c:v>
                </c:pt>
                <c:pt idx="175253">
                  <c:v>4.4953E-2</c:v>
                </c:pt>
                <c:pt idx="175254">
                  <c:v>4.4950999999999998E-2</c:v>
                </c:pt>
                <c:pt idx="175255">
                  <c:v>4.4949000000000003E-2</c:v>
                </c:pt>
                <c:pt idx="175256">
                  <c:v>4.4947000000000001E-2</c:v>
                </c:pt>
                <c:pt idx="175257">
                  <c:v>4.4944999999999999E-2</c:v>
                </c:pt>
                <c:pt idx="175258">
                  <c:v>4.4942999999999997E-2</c:v>
                </c:pt>
                <c:pt idx="175259">
                  <c:v>4.4941000000000002E-2</c:v>
                </c:pt>
                <c:pt idx="175260">
                  <c:v>4.4940000000000001E-2</c:v>
                </c:pt>
                <c:pt idx="175261">
                  <c:v>4.4937999999999999E-2</c:v>
                </c:pt>
                <c:pt idx="175262">
                  <c:v>4.4935999999999997E-2</c:v>
                </c:pt>
                <c:pt idx="175263">
                  <c:v>4.4935000000000003E-2</c:v>
                </c:pt>
                <c:pt idx="175264">
                  <c:v>4.4934000000000002E-2</c:v>
                </c:pt>
                <c:pt idx="175265">
                  <c:v>4.4932E-2</c:v>
                </c:pt>
                <c:pt idx="175266">
                  <c:v>4.4930999999999999E-2</c:v>
                </c:pt>
                <c:pt idx="175267">
                  <c:v>4.4929999999999998E-2</c:v>
                </c:pt>
                <c:pt idx="175268">
                  <c:v>4.4928999999999997E-2</c:v>
                </c:pt>
                <c:pt idx="175269">
                  <c:v>4.4928000000000003E-2</c:v>
                </c:pt>
                <c:pt idx="175270">
                  <c:v>4.4927000000000002E-2</c:v>
                </c:pt>
                <c:pt idx="175271">
                  <c:v>4.4926000000000001E-2</c:v>
                </c:pt>
                <c:pt idx="175272">
                  <c:v>4.4926000000000001E-2</c:v>
                </c:pt>
                <c:pt idx="175273">
                  <c:v>4.4926000000000001E-2</c:v>
                </c:pt>
                <c:pt idx="175274">
                  <c:v>4.4925E-2</c:v>
                </c:pt>
                <c:pt idx="175275">
                  <c:v>4.4925E-2</c:v>
                </c:pt>
                <c:pt idx="175276">
                  <c:v>4.4926000000000001E-2</c:v>
                </c:pt>
                <c:pt idx="175277">
                  <c:v>4.4926000000000001E-2</c:v>
                </c:pt>
                <c:pt idx="175278">
                  <c:v>4.4926000000000001E-2</c:v>
                </c:pt>
                <c:pt idx="175279">
                  <c:v>4.4926000000000001E-2</c:v>
                </c:pt>
                <c:pt idx="175280">
                  <c:v>4.4927000000000002E-2</c:v>
                </c:pt>
                <c:pt idx="175281">
                  <c:v>4.4928000000000003E-2</c:v>
                </c:pt>
                <c:pt idx="175282">
                  <c:v>4.4928000000000003E-2</c:v>
                </c:pt>
                <c:pt idx="175283">
                  <c:v>4.4928999999999997E-2</c:v>
                </c:pt>
                <c:pt idx="175284">
                  <c:v>4.4930999999999999E-2</c:v>
                </c:pt>
                <c:pt idx="175285">
                  <c:v>4.4932E-2</c:v>
                </c:pt>
                <c:pt idx="175286">
                  <c:v>4.4933000000000001E-2</c:v>
                </c:pt>
                <c:pt idx="175287">
                  <c:v>4.4935000000000003E-2</c:v>
                </c:pt>
                <c:pt idx="175288">
                  <c:v>4.4936999999999998E-2</c:v>
                </c:pt>
                <c:pt idx="175289">
                  <c:v>4.4937999999999999E-2</c:v>
                </c:pt>
                <c:pt idx="175290">
                  <c:v>4.4940000000000001E-2</c:v>
                </c:pt>
                <c:pt idx="175291">
                  <c:v>4.4942000000000003E-2</c:v>
                </c:pt>
                <c:pt idx="175292">
                  <c:v>4.4943999999999998E-2</c:v>
                </c:pt>
                <c:pt idx="175293">
                  <c:v>4.4946E-2</c:v>
                </c:pt>
                <c:pt idx="175294">
                  <c:v>4.4948000000000002E-2</c:v>
                </c:pt>
                <c:pt idx="175295">
                  <c:v>4.4949999999999997E-2</c:v>
                </c:pt>
                <c:pt idx="175296">
                  <c:v>4.4953E-2</c:v>
                </c:pt>
                <c:pt idx="175297">
                  <c:v>4.4955000000000002E-2</c:v>
                </c:pt>
                <c:pt idx="175298">
                  <c:v>4.4956999999999997E-2</c:v>
                </c:pt>
                <c:pt idx="175299">
                  <c:v>4.496E-2</c:v>
                </c:pt>
                <c:pt idx="175300">
                  <c:v>4.4963000000000003E-2</c:v>
                </c:pt>
                <c:pt idx="175301">
                  <c:v>4.4964999999999998E-2</c:v>
                </c:pt>
                <c:pt idx="175302">
                  <c:v>4.4968000000000001E-2</c:v>
                </c:pt>
                <c:pt idx="175303">
                  <c:v>4.4970000000000003E-2</c:v>
                </c:pt>
                <c:pt idx="175304">
                  <c:v>4.4971999999999998E-2</c:v>
                </c:pt>
                <c:pt idx="175305">
                  <c:v>4.4975000000000001E-2</c:v>
                </c:pt>
                <c:pt idx="175306">
                  <c:v>4.4977000000000003E-2</c:v>
                </c:pt>
                <c:pt idx="175307">
                  <c:v>4.4979999999999999E-2</c:v>
                </c:pt>
                <c:pt idx="175308">
                  <c:v>4.4983000000000002E-2</c:v>
                </c:pt>
                <c:pt idx="175309">
                  <c:v>4.4984999999999997E-2</c:v>
                </c:pt>
                <c:pt idx="175310">
                  <c:v>4.4988E-2</c:v>
                </c:pt>
                <c:pt idx="175311">
                  <c:v>4.4990000000000002E-2</c:v>
                </c:pt>
                <c:pt idx="175312">
                  <c:v>4.4991999999999997E-2</c:v>
                </c:pt>
                <c:pt idx="175313">
                  <c:v>4.4995E-2</c:v>
                </c:pt>
                <c:pt idx="175314">
                  <c:v>4.4997000000000002E-2</c:v>
                </c:pt>
                <c:pt idx="175315">
                  <c:v>4.4998999999999997E-2</c:v>
                </c:pt>
                <c:pt idx="175316">
                  <c:v>4.5000999999999999E-2</c:v>
                </c:pt>
                <c:pt idx="175317">
                  <c:v>4.5003000000000001E-2</c:v>
                </c:pt>
                <c:pt idx="175318">
                  <c:v>4.5004000000000002E-2</c:v>
                </c:pt>
                <c:pt idx="175319">
                  <c:v>4.5005999999999997E-2</c:v>
                </c:pt>
                <c:pt idx="175320">
                  <c:v>4.5007999999999999E-2</c:v>
                </c:pt>
                <c:pt idx="175321">
                  <c:v>4.5009E-2</c:v>
                </c:pt>
                <c:pt idx="175322">
                  <c:v>4.5011000000000002E-2</c:v>
                </c:pt>
                <c:pt idx="175323">
                  <c:v>4.5012000000000003E-2</c:v>
                </c:pt>
                <c:pt idx="175324">
                  <c:v>4.5012999999999997E-2</c:v>
                </c:pt>
                <c:pt idx="175325">
                  <c:v>4.5013999999999998E-2</c:v>
                </c:pt>
                <c:pt idx="175326">
                  <c:v>4.5014999999999999E-2</c:v>
                </c:pt>
                <c:pt idx="175327">
                  <c:v>4.5016E-2</c:v>
                </c:pt>
                <c:pt idx="175328">
                  <c:v>4.5016E-2</c:v>
                </c:pt>
                <c:pt idx="175329">
                  <c:v>4.5017000000000001E-2</c:v>
                </c:pt>
                <c:pt idx="175330">
                  <c:v>4.5017000000000001E-2</c:v>
                </c:pt>
                <c:pt idx="175331">
                  <c:v>4.5017000000000001E-2</c:v>
                </c:pt>
                <c:pt idx="175332">
                  <c:v>4.5018000000000002E-2</c:v>
                </c:pt>
                <c:pt idx="175333">
                  <c:v>4.5018000000000002E-2</c:v>
                </c:pt>
                <c:pt idx="175334">
                  <c:v>4.5017000000000001E-2</c:v>
                </c:pt>
                <c:pt idx="175335">
                  <c:v>4.5017000000000001E-2</c:v>
                </c:pt>
                <c:pt idx="175336">
                  <c:v>4.5017000000000001E-2</c:v>
                </c:pt>
                <c:pt idx="175337">
                  <c:v>4.5016E-2</c:v>
                </c:pt>
                <c:pt idx="175338">
                  <c:v>4.5014999999999999E-2</c:v>
                </c:pt>
                <c:pt idx="175339">
                  <c:v>4.5013999999999998E-2</c:v>
                </c:pt>
                <c:pt idx="175340">
                  <c:v>4.5012999999999997E-2</c:v>
                </c:pt>
                <c:pt idx="175341">
                  <c:v>4.5012000000000003E-2</c:v>
                </c:pt>
                <c:pt idx="175342">
                  <c:v>4.5011000000000002E-2</c:v>
                </c:pt>
                <c:pt idx="175343">
                  <c:v>4.5009E-2</c:v>
                </c:pt>
                <c:pt idx="175344">
                  <c:v>4.5007999999999999E-2</c:v>
                </c:pt>
                <c:pt idx="175345">
                  <c:v>4.5005999999999997E-2</c:v>
                </c:pt>
                <c:pt idx="175346">
                  <c:v>4.5005000000000003E-2</c:v>
                </c:pt>
                <c:pt idx="175347">
                  <c:v>4.5003000000000001E-2</c:v>
                </c:pt>
                <c:pt idx="175348">
                  <c:v>4.5000999999999999E-2</c:v>
                </c:pt>
                <c:pt idx="175349">
                  <c:v>4.4998999999999997E-2</c:v>
                </c:pt>
                <c:pt idx="175350">
                  <c:v>4.4997000000000002E-2</c:v>
                </c:pt>
                <c:pt idx="175351">
                  <c:v>4.4993999999999999E-2</c:v>
                </c:pt>
                <c:pt idx="175352">
                  <c:v>4.4991999999999997E-2</c:v>
                </c:pt>
                <c:pt idx="175353">
                  <c:v>4.4990000000000002E-2</c:v>
                </c:pt>
                <c:pt idx="175354">
                  <c:v>4.4986999999999999E-2</c:v>
                </c:pt>
                <c:pt idx="175355">
                  <c:v>4.4984999999999997E-2</c:v>
                </c:pt>
                <c:pt idx="175356">
                  <c:v>4.4982000000000001E-2</c:v>
                </c:pt>
                <c:pt idx="175357">
                  <c:v>4.4979999999999999E-2</c:v>
                </c:pt>
                <c:pt idx="175358">
                  <c:v>4.4977000000000003E-2</c:v>
                </c:pt>
                <c:pt idx="175359">
                  <c:v>4.4975000000000001E-2</c:v>
                </c:pt>
                <c:pt idx="175360">
                  <c:v>4.4971999999999998E-2</c:v>
                </c:pt>
                <c:pt idx="175361">
                  <c:v>4.4969000000000002E-2</c:v>
                </c:pt>
                <c:pt idx="175362">
                  <c:v>4.4967E-2</c:v>
                </c:pt>
                <c:pt idx="175363">
                  <c:v>4.4963999999999997E-2</c:v>
                </c:pt>
                <c:pt idx="175364">
                  <c:v>4.4961000000000001E-2</c:v>
                </c:pt>
                <c:pt idx="175365">
                  <c:v>4.4957999999999998E-2</c:v>
                </c:pt>
                <c:pt idx="175366">
                  <c:v>4.4956000000000003E-2</c:v>
                </c:pt>
                <c:pt idx="175367">
                  <c:v>4.4953E-2</c:v>
                </c:pt>
                <c:pt idx="175368">
                  <c:v>4.4950999999999998E-2</c:v>
                </c:pt>
                <c:pt idx="175369">
                  <c:v>4.4948000000000002E-2</c:v>
                </c:pt>
                <c:pt idx="175370">
                  <c:v>4.4946E-2</c:v>
                </c:pt>
                <c:pt idx="175371">
                  <c:v>4.4942999999999997E-2</c:v>
                </c:pt>
                <c:pt idx="175372">
                  <c:v>4.4941000000000002E-2</c:v>
                </c:pt>
                <c:pt idx="175373">
                  <c:v>4.4939E-2</c:v>
                </c:pt>
                <c:pt idx="175374">
                  <c:v>4.4935999999999997E-2</c:v>
                </c:pt>
                <c:pt idx="175375">
                  <c:v>4.4934000000000002E-2</c:v>
                </c:pt>
                <c:pt idx="175376">
                  <c:v>4.4932E-2</c:v>
                </c:pt>
                <c:pt idx="175377">
                  <c:v>4.4929999999999998E-2</c:v>
                </c:pt>
                <c:pt idx="175378">
                  <c:v>4.4928999999999997E-2</c:v>
                </c:pt>
                <c:pt idx="175379">
                  <c:v>4.4927000000000002E-2</c:v>
                </c:pt>
                <c:pt idx="175380">
                  <c:v>4.4926000000000001E-2</c:v>
                </c:pt>
                <c:pt idx="175381">
                  <c:v>4.4923999999999999E-2</c:v>
                </c:pt>
                <c:pt idx="175382">
                  <c:v>4.4922999999999998E-2</c:v>
                </c:pt>
                <c:pt idx="175383">
                  <c:v>4.4921999999999997E-2</c:v>
                </c:pt>
                <c:pt idx="175384">
                  <c:v>4.4921000000000003E-2</c:v>
                </c:pt>
                <c:pt idx="175385">
                  <c:v>4.4920000000000002E-2</c:v>
                </c:pt>
                <c:pt idx="175386">
                  <c:v>4.4919000000000001E-2</c:v>
                </c:pt>
                <c:pt idx="175387">
                  <c:v>4.4918E-2</c:v>
                </c:pt>
                <c:pt idx="175388">
                  <c:v>4.4918E-2</c:v>
                </c:pt>
                <c:pt idx="175389">
                  <c:v>4.4916999999999999E-2</c:v>
                </c:pt>
                <c:pt idx="175390">
                  <c:v>4.4916999999999999E-2</c:v>
                </c:pt>
                <c:pt idx="175391">
                  <c:v>4.4916999999999999E-2</c:v>
                </c:pt>
                <c:pt idx="175392">
                  <c:v>4.4916999999999999E-2</c:v>
                </c:pt>
                <c:pt idx="175393">
                  <c:v>4.4916999999999999E-2</c:v>
                </c:pt>
                <c:pt idx="175394">
                  <c:v>4.4916999999999999E-2</c:v>
                </c:pt>
                <c:pt idx="175395">
                  <c:v>4.4918E-2</c:v>
                </c:pt>
                <c:pt idx="175396">
                  <c:v>4.4918E-2</c:v>
                </c:pt>
                <c:pt idx="175397">
                  <c:v>4.4919000000000001E-2</c:v>
                </c:pt>
                <c:pt idx="175398">
                  <c:v>4.4919000000000001E-2</c:v>
                </c:pt>
                <c:pt idx="175399">
                  <c:v>4.4920000000000002E-2</c:v>
                </c:pt>
                <c:pt idx="175400">
                  <c:v>4.4921000000000003E-2</c:v>
                </c:pt>
                <c:pt idx="175401">
                  <c:v>4.4921999999999997E-2</c:v>
                </c:pt>
                <c:pt idx="175402">
                  <c:v>4.4922999999999998E-2</c:v>
                </c:pt>
                <c:pt idx="175403">
                  <c:v>4.4925E-2</c:v>
                </c:pt>
                <c:pt idx="175404">
                  <c:v>4.4926000000000001E-2</c:v>
                </c:pt>
                <c:pt idx="175405">
                  <c:v>4.4927000000000002E-2</c:v>
                </c:pt>
                <c:pt idx="175406">
                  <c:v>4.4928999999999997E-2</c:v>
                </c:pt>
                <c:pt idx="175407">
                  <c:v>4.4929999999999998E-2</c:v>
                </c:pt>
                <c:pt idx="175408">
                  <c:v>4.4932E-2</c:v>
                </c:pt>
                <c:pt idx="175409">
                  <c:v>4.4934000000000002E-2</c:v>
                </c:pt>
                <c:pt idx="175410">
                  <c:v>4.4935000000000003E-2</c:v>
                </c:pt>
                <c:pt idx="175411">
                  <c:v>4.4936999999999998E-2</c:v>
                </c:pt>
                <c:pt idx="175412">
                  <c:v>4.4939E-2</c:v>
                </c:pt>
                <c:pt idx="175413">
                  <c:v>4.4940000000000001E-2</c:v>
                </c:pt>
                <c:pt idx="175414">
                  <c:v>4.4942000000000003E-2</c:v>
                </c:pt>
                <c:pt idx="175415">
                  <c:v>4.4943999999999998E-2</c:v>
                </c:pt>
                <c:pt idx="175416">
                  <c:v>4.4946E-2</c:v>
                </c:pt>
                <c:pt idx="175417">
                  <c:v>4.4948000000000002E-2</c:v>
                </c:pt>
                <c:pt idx="175418">
                  <c:v>4.4949999999999997E-2</c:v>
                </c:pt>
                <c:pt idx="175419">
                  <c:v>4.4951999999999999E-2</c:v>
                </c:pt>
                <c:pt idx="175420">
                  <c:v>4.4954000000000001E-2</c:v>
                </c:pt>
                <c:pt idx="175421">
                  <c:v>4.4956000000000003E-2</c:v>
                </c:pt>
                <c:pt idx="175422">
                  <c:v>4.4956999999999997E-2</c:v>
                </c:pt>
                <c:pt idx="175423">
                  <c:v>4.4958999999999999E-2</c:v>
                </c:pt>
                <c:pt idx="175424">
                  <c:v>4.4961000000000001E-2</c:v>
                </c:pt>
                <c:pt idx="175425">
                  <c:v>4.4963000000000003E-2</c:v>
                </c:pt>
                <c:pt idx="175426">
                  <c:v>4.4964999999999998E-2</c:v>
                </c:pt>
                <c:pt idx="175427">
                  <c:v>4.4967E-2</c:v>
                </c:pt>
                <c:pt idx="175428">
                  <c:v>4.4969000000000002E-2</c:v>
                </c:pt>
                <c:pt idx="175429">
                  <c:v>4.4970999999999997E-2</c:v>
                </c:pt>
                <c:pt idx="175430">
                  <c:v>4.4971999999999998E-2</c:v>
                </c:pt>
                <c:pt idx="175431">
                  <c:v>4.4974E-2</c:v>
                </c:pt>
                <c:pt idx="175432">
                  <c:v>4.4976000000000002E-2</c:v>
                </c:pt>
                <c:pt idx="175433">
                  <c:v>4.4977000000000003E-2</c:v>
                </c:pt>
                <c:pt idx="175434">
                  <c:v>4.4978999999999998E-2</c:v>
                </c:pt>
                <c:pt idx="175435">
                  <c:v>4.4979999999999999E-2</c:v>
                </c:pt>
                <c:pt idx="175436">
                  <c:v>4.4982000000000001E-2</c:v>
                </c:pt>
                <c:pt idx="175437">
                  <c:v>4.4984000000000003E-2</c:v>
                </c:pt>
                <c:pt idx="175438">
                  <c:v>4.4984999999999997E-2</c:v>
                </c:pt>
                <c:pt idx="175439">
                  <c:v>4.4986999999999999E-2</c:v>
                </c:pt>
                <c:pt idx="175440">
                  <c:v>4.4988E-2</c:v>
                </c:pt>
                <c:pt idx="175441">
                  <c:v>4.4990000000000002E-2</c:v>
                </c:pt>
                <c:pt idx="175442">
                  <c:v>4.4991000000000003E-2</c:v>
                </c:pt>
                <c:pt idx="175443">
                  <c:v>4.4991999999999997E-2</c:v>
                </c:pt>
                <c:pt idx="175444">
                  <c:v>4.4993999999999999E-2</c:v>
                </c:pt>
                <c:pt idx="175445">
                  <c:v>4.4995E-2</c:v>
                </c:pt>
                <c:pt idx="175446">
                  <c:v>4.4996000000000001E-2</c:v>
                </c:pt>
                <c:pt idx="175447">
                  <c:v>4.4997000000000002E-2</c:v>
                </c:pt>
                <c:pt idx="175448">
                  <c:v>4.4998000000000003E-2</c:v>
                </c:pt>
                <c:pt idx="175449">
                  <c:v>4.4998999999999997E-2</c:v>
                </c:pt>
                <c:pt idx="175450">
                  <c:v>4.4999999999999998E-2</c:v>
                </c:pt>
                <c:pt idx="175451">
                  <c:v>4.5000999999999999E-2</c:v>
                </c:pt>
                <c:pt idx="175452">
                  <c:v>4.5002E-2</c:v>
                </c:pt>
                <c:pt idx="175453">
                  <c:v>4.5003000000000001E-2</c:v>
                </c:pt>
                <c:pt idx="175454">
                  <c:v>4.5004000000000002E-2</c:v>
                </c:pt>
                <c:pt idx="175455">
                  <c:v>4.5005000000000003E-2</c:v>
                </c:pt>
                <c:pt idx="175456">
                  <c:v>4.5005000000000003E-2</c:v>
                </c:pt>
                <c:pt idx="175457">
                  <c:v>4.5005999999999997E-2</c:v>
                </c:pt>
                <c:pt idx="175458">
                  <c:v>4.5005999999999997E-2</c:v>
                </c:pt>
                <c:pt idx="175459">
                  <c:v>4.5006999999999998E-2</c:v>
                </c:pt>
                <c:pt idx="175460">
                  <c:v>4.5006999999999998E-2</c:v>
                </c:pt>
                <c:pt idx="175461">
                  <c:v>4.5007999999999999E-2</c:v>
                </c:pt>
                <c:pt idx="175462">
                  <c:v>4.5007999999999999E-2</c:v>
                </c:pt>
                <c:pt idx="175463">
                  <c:v>4.5009E-2</c:v>
                </c:pt>
                <c:pt idx="175464">
                  <c:v>4.5009E-2</c:v>
                </c:pt>
                <c:pt idx="175465">
                  <c:v>4.5009E-2</c:v>
                </c:pt>
                <c:pt idx="175466">
                  <c:v>4.5009E-2</c:v>
                </c:pt>
                <c:pt idx="175467">
                  <c:v>4.5010000000000001E-2</c:v>
                </c:pt>
                <c:pt idx="175468">
                  <c:v>4.5010000000000001E-2</c:v>
                </c:pt>
                <c:pt idx="175469">
                  <c:v>4.5010000000000001E-2</c:v>
                </c:pt>
                <c:pt idx="175470">
                  <c:v>4.5010000000000001E-2</c:v>
                </c:pt>
                <c:pt idx="175471">
                  <c:v>4.5010000000000001E-2</c:v>
                </c:pt>
                <c:pt idx="175472">
                  <c:v>4.5010000000000001E-2</c:v>
                </c:pt>
                <c:pt idx="175473">
                  <c:v>4.5010000000000001E-2</c:v>
                </c:pt>
                <c:pt idx="175474">
                  <c:v>4.5010000000000001E-2</c:v>
                </c:pt>
                <c:pt idx="175475">
                  <c:v>4.5009E-2</c:v>
                </c:pt>
                <c:pt idx="175476">
                  <c:v>4.5009E-2</c:v>
                </c:pt>
                <c:pt idx="175477">
                  <c:v>4.5009E-2</c:v>
                </c:pt>
                <c:pt idx="175478">
                  <c:v>4.5009E-2</c:v>
                </c:pt>
                <c:pt idx="175479">
                  <c:v>4.5009E-2</c:v>
                </c:pt>
                <c:pt idx="175480">
                  <c:v>4.5007999999999999E-2</c:v>
                </c:pt>
                <c:pt idx="175481">
                  <c:v>4.5007999999999999E-2</c:v>
                </c:pt>
                <c:pt idx="175482">
                  <c:v>4.5007999999999999E-2</c:v>
                </c:pt>
                <c:pt idx="175483">
                  <c:v>4.5006999999999998E-2</c:v>
                </c:pt>
                <c:pt idx="175484">
                  <c:v>4.5006999999999998E-2</c:v>
                </c:pt>
                <c:pt idx="175485">
                  <c:v>4.5006999999999998E-2</c:v>
                </c:pt>
                <c:pt idx="175486">
                  <c:v>4.5005999999999997E-2</c:v>
                </c:pt>
                <c:pt idx="175487">
                  <c:v>4.5005999999999997E-2</c:v>
                </c:pt>
                <c:pt idx="175488">
                  <c:v>4.5005999999999997E-2</c:v>
                </c:pt>
                <c:pt idx="175489">
                  <c:v>4.5005000000000003E-2</c:v>
                </c:pt>
                <c:pt idx="175490">
                  <c:v>4.5005000000000003E-2</c:v>
                </c:pt>
                <c:pt idx="175491">
                  <c:v>4.5005000000000003E-2</c:v>
                </c:pt>
                <c:pt idx="175492">
                  <c:v>4.5004000000000002E-2</c:v>
                </c:pt>
                <c:pt idx="175493">
                  <c:v>4.5004000000000002E-2</c:v>
                </c:pt>
                <c:pt idx="175494">
                  <c:v>4.5003000000000001E-2</c:v>
                </c:pt>
                <c:pt idx="175495">
                  <c:v>4.5003000000000001E-2</c:v>
                </c:pt>
                <c:pt idx="175496">
                  <c:v>4.5003000000000001E-2</c:v>
                </c:pt>
                <c:pt idx="175497">
                  <c:v>4.5003000000000001E-2</c:v>
                </c:pt>
                <c:pt idx="175498">
                  <c:v>4.5002E-2</c:v>
                </c:pt>
                <c:pt idx="175499">
                  <c:v>4.5002E-2</c:v>
                </c:pt>
                <c:pt idx="175500">
                  <c:v>4.5002E-2</c:v>
                </c:pt>
                <c:pt idx="175501">
                  <c:v>4.5002E-2</c:v>
                </c:pt>
                <c:pt idx="175502">
                  <c:v>4.5000999999999999E-2</c:v>
                </c:pt>
                <c:pt idx="175503">
                  <c:v>4.5000999999999999E-2</c:v>
                </c:pt>
                <c:pt idx="175504">
                  <c:v>4.5000999999999999E-2</c:v>
                </c:pt>
                <c:pt idx="175505">
                  <c:v>4.5000999999999999E-2</c:v>
                </c:pt>
                <c:pt idx="175506">
                  <c:v>4.5000999999999999E-2</c:v>
                </c:pt>
                <c:pt idx="175507">
                  <c:v>4.4999999999999998E-2</c:v>
                </c:pt>
                <c:pt idx="175508">
                  <c:v>4.4999999999999998E-2</c:v>
                </c:pt>
                <c:pt idx="175509">
                  <c:v>4.4999999999999998E-2</c:v>
                </c:pt>
                <c:pt idx="175510">
                  <c:v>4.4999999999999998E-2</c:v>
                </c:pt>
                <c:pt idx="175511">
                  <c:v>4.4999999999999998E-2</c:v>
                </c:pt>
                <c:pt idx="175512">
                  <c:v>4.4999999999999998E-2</c:v>
                </c:pt>
                <c:pt idx="175513">
                  <c:v>4.4999999999999998E-2</c:v>
                </c:pt>
                <c:pt idx="175514">
                  <c:v>4.4999999999999998E-2</c:v>
                </c:pt>
                <c:pt idx="175515">
                  <c:v>4.4999999999999998E-2</c:v>
                </c:pt>
                <c:pt idx="175516">
                  <c:v>4.4999999999999998E-2</c:v>
                </c:pt>
                <c:pt idx="175517">
                  <c:v>4.4999999999999998E-2</c:v>
                </c:pt>
                <c:pt idx="175518">
                  <c:v>4.4999999999999998E-2</c:v>
                </c:pt>
                <c:pt idx="175519">
                  <c:v>4.5000999999999999E-2</c:v>
                </c:pt>
                <c:pt idx="175520">
                  <c:v>4.5000999999999999E-2</c:v>
                </c:pt>
                <c:pt idx="175521">
                  <c:v>4.5000999999999999E-2</c:v>
                </c:pt>
                <c:pt idx="175522">
                  <c:v>4.5000999999999999E-2</c:v>
                </c:pt>
                <c:pt idx="175523">
                  <c:v>4.5002E-2</c:v>
                </c:pt>
                <c:pt idx="175524">
                  <c:v>4.5002E-2</c:v>
                </c:pt>
                <c:pt idx="175525">
                  <c:v>4.5002E-2</c:v>
                </c:pt>
                <c:pt idx="175526">
                  <c:v>4.5002E-2</c:v>
                </c:pt>
                <c:pt idx="175527">
                  <c:v>4.5002E-2</c:v>
                </c:pt>
                <c:pt idx="175528">
                  <c:v>4.5002E-2</c:v>
                </c:pt>
                <c:pt idx="175529">
                  <c:v>4.5002E-2</c:v>
                </c:pt>
                <c:pt idx="175530">
                  <c:v>4.5003000000000001E-2</c:v>
                </c:pt>
                <c:pt idx="175531">
                  <c:v>4.5003000000000001E-2</c:v>
                </c:pt>
                <c:pt idx="175532">
                  <c:v>4.5003000000000001E-2</c:v>
                </c:pt>
                <c:pt idx="175533">
                  <c:v>4.5004000000000002E-2</c:v>
                </c:pt>
                <c:pt idx="175534">
                  <c:v>4.5004000000000002E-2</c:v>
                </c:pt>
                <c:pt idx="175535">
                  <c:v>4.5004000000000002E-2</c:v>
                </c:pt>
                <c:pt idx="175536">
                  <c:v>4.5004000000000002E-2</c:v>
                </c:pt>
                <c:pt idx="175537">
                  <c:v>4.5004000000000002E-2</c:v>
                </c:pt>
                <c:pt idx="175538">
                  <c:v>4.5005000000000003E-2</c:v>
                </c:pt>
                <c:pt idx="175539">
                  <c:v>4.5005000000000003E-2</c:v>
                </c:pt>
                <c:pt idx="175540">
                  <c:v>4.5005000000000003E-2</c:v>
                </c:pt>
                <c:pt idx="175541">
                  <c:v>4.5005000000000003E-2</c:v>
                </c:pt>
                <c:pt idx="175542">
                  <c:v>4.5005000000000003E-2</c:v>
                </c:pt>
                <c:pt idx="175543">
                  <c:v>4.5005000000000003E-2</c:v>
                </c:pt>
                <c:pt idx="175544">
                  <c:v>4.5005999999999997E-2</c:v>
                </c:pt>
                <c:pt idx="175545">
                  <c:v>4.5005999999999997E-2</c:v>
                </c:pt>
                <c:pt idx="175546">
                  <c:v>4.5005999999999997E-2</c:v>
                </c:pt>
                <c:pt idx="175547">
                  <c:v>4.5005999999999997E-2</c:v>
                </c:pt>
                <c:pt idx="175548">
                  <c:v>4.5005999999999997E-2</c:v>
                </c:pt>
                <c:pt idx="175549">
                  <c:v>4.5005999999999997E-2</c:v>
                </c:pt>
                <c:pt idx="175550">
                  <c:v>4.5005999999999997E-2</c:v>
                </c:pt>
                <c:pt idx="175551">
                  <c:v>4.5005999999999997E-2</c:v>
                </c:pt>
                <c:pt idx="175552">
                  <c:v>4.5005999999999997E-2</c:v>
                </c:pt>
                <c:pt idx="175553">
                  <c:v>4.5005999999999997E-2</c:v>
                </c:pt>
                <c:pt idx="175554">
                  <c:v>4.5005999999999997E-2</c:v>
                </c:pt>
                <c:pt idx="175555">
                  <c:v>4.5005999999999997E-2</c:v>
                </c:pt>
                <c:pt idx="175556">
                  <c:v>4.5005999999999997E-2</c:v>
                </c:pt>
                <c:pt idx="175557">
                  <c:v>4.5005999999999997E-2</c:v>
                </c:pt>
                <c:pt idx="175558">
                  <c:v>4.5005999999999997E-2</c:v>
                </c:pt>
                <c:pt idx="175559">
                  <c:v>4.5005999999999997E-2</c:v>
                </c:pt>
                <c:pt idx="175560">
                  <c:v>4.5005999999999997E-2</c:v>
                </c:pt>
                <c:pt idx="175561">
                  <c:v>4.5005000000000003E-2</c:v>
                </c:pt>
                <c:pt idx="175562">
                  <c:v>4.5005000000000003E-2</c:v>
                </c:pt>
                <c:pt idx="175563">
                  <c:v>4.5005000000000003E-2</c:v>
                </c:pt>
                <c:pt idx="175564">
                  <c:v>4.5005000000000003E-2</c:v>
                </c:pt>
                <c:pt idx="175565">
                  <c:v>4.5005000000000003E-2</c:v>
                </c:pt>
                <c:pt idx="175566">
                  <c:v>4.5004000000000002E-2</c:v>
                </c:pt>
                <c:pt idx="175567">
                  <c:v>4.5004000000000002E-2</c:v>
                </c:pt>
                <c:pt idx="175568">
                  <c:v>4.5004000000000002E-2</c:v>
                </c:pt>
                <c:pt idx="175569">
                  <c:v>4.5004000000000002E-2</c:v>
                </c:pt>
                <c:pt idx="175570">
                  <c:v>4.5004000000000002E-2</c:v>
                </c:pt>
                <c:pt idx="175571">
                  <c:v>4.5004000000000002E-2</c:v>
                </c:pt>
                <c:pt idx="175572">
                  <c:v>4.5004000000000002E-2</c:v>
                </c:pt>
                <c:pt idx="175573">
                  <c:v>4.5004000000000002E-2</c:v>
                </c:pt>
                <c:pt idx="175574">
                  <c:v>4.5004000000000002E-2</c:v>
                </c:pt>
                <c:pt idx="175575">
                  <c:v>4.5004000000000002E-2</c:v>
                </c:pt>
                <c:pt idx="175576">
                  <c:v>4.5004000000000002E-2</c:v>
                </c:pt>
                <c:pt idx="175577">
                  <c:v>4.5004000000000002E-2</c:v>
                </c:pt>
                <c:pt idx="175578">
                  <c:v>4.5005000000000003E-2</c:v>
                </c:pt>
                <c:pt idx="175579">
                  <c:v>4.5005000000000003E-2</c:v>
                </c:pt>
                <c:pt idx="175580">
                  <c:v>4.5005000000000003E-2</c:v>
                </c:pt>
                <c:pt idx="175581">
                  <c:v>4.5005999999999997E-2</c:v>
                </c:pt>
                <c:pt idx="175582">
                  <c:v>4.5005999999999997E-2</c:v>
                </c:pt>
                <c:pt idx="175583">
                  <c:v>4.5006999999999998E-2</c:v>
                </c:pt>
                <c:pt idx="175584">
                  <c:v>4.5006999999999998E-2</c:v>
                </c:pt>
                <c:pt idx="175585">
                  <c:v>4.5007999999999999E-2</c:v>
                </c:pt>
                <c:pt idx="175586">
                  <c:v>4.5007999999999999E-2</c:v>
                </c:pt>
                <c:pt idx="175587">
                  <c:v>4.5009E-2</c:v>
                </c:pt>
                <c:pt idx="175588">
                  <c:v>4.5009E-2</c:v>
                </c:pt>
                <c:pt idx="175589">
                  <c:v>4.5010000000000001E-2</c:v>
                </c:pt>
                <c:pt idx="175590">
                  <c:v>4.5011000000000002E-2</c:v>
                </c:pt>
                <c:pt idx="175591">
                  <c:v>4.5012000000000003E-2</c:v>
                </c:pt>
                <c:pt idx="175592">
                  <c:v>4.5012999999999997E-2</c:v>
                </c:pt>
                <c:pt idx="175593">
                  <c:v>4.5014999999999999E-2</c:v>
                </c:pt>
                <c:pt idx="175594">
                  <c:v>4.5016E-2</c:v>
                </c:pt>
                <c:pt idx="175595">
                  <c:v>4.5017000000000001E-2</c:v>
                </c:pt>
                <c:pt idx="175596">
                  <c:v>4.5019000000000003E-2</c:v>
                </c:pt>
                <c:pt idx="175597">
                  <c:v>4.5019999999999998E-2</c:v>
                </c:pt>
                <c:pt idx="175598">
                  <c:v>4.5020999999999999E-2</c:v>
                </c:pt>
                <c:pt idx="175599">
                  <c:v>4.5023000000000001E-2</c:v>
                </c:pt>
                <c:pt idx="175600">
                  <c:v>4.5024000000000002E-2</c:v>
                </c:pt>
                <c:pt idx="175601">
                  <c:v>4.5025999999999997E-2</c:v>
                </c:pt>
                <c:pt idx="175602">
                  <c:v>4.5027999999999999E-2</c:v>
                </c:pt>
                <c:pt idx="175603">
                  <c:v>4.5030000000000001E-2</c:v>
                </c:pt>
                <c:pt idx="175604">
                  <c:v>4.5032000000000003E-2</c:v>
                </c:pt>
                <c:pt idx="175605">
                  <c:v>4.5033999999999998E-2</c:v>
                </c:pt>
                <c:pt idx="175606">
                  <c:v>4.5036E-2</c:v>
                </c:pt>
                <c:pt idx="175607">
                  <c:v>4.5038000000000002E-2</c:v>
                </c:pt>
                <c:pt idx="175608">
                  <c:v>4.5039999999999997E-2</c:v>
                </c:pt>
                <c:pt idx="175609">
                  <c:v>4.5041999999999999E-2</c:v>
                </c:pt>
                <c:pt idx="175610">
                  <c:v>4.5044000000000001E-2</c:v>
                </c:pt>
                <c:pt idx="175611">
                  <c:v>4.5046000000000003E-2</c:v>
                </c:pt>
                <c:pt idx="175612">
                  <c:v>4.5047999999999998E-2</c:v>
                </c:pt>
                <c:pt idx="175613">
                  <c:v>4.5051000000000001E-2</c:v>
                </c:pt>
                <c:pt idx="175614">
                  <c:v>4.5053000000000003E-2</c:v>
                </c:pt>
                <c:pt idx="175615">
                  <c:v>4.5055999999999999E-2</c:v>
                </c:pt>
                <c:pt idx="175616">
                  <c:v>4.5058000000000001E-2</c:v>
                </c:pt>
                <c:pt idx="175617">
                  <c:v>4.5060000000000003E-2</c:v>
                </c:pt>
                <c:pt idx="175618">
                  <c:v>4.5062999999999999E-2</c:v>
                </c:pt>
                <c:pt idx="175619">
                  <c:v>4.5065000000000001E-2</c:v>
                </c:pt>
                <c:pt idx="175620">
                  <c:v>4.5067000000000003E-2</c:v>
                </c:pt>
                <c:pt idx="175621">
                  <c:v>4.5068999999999998E-2</c:v>
                </c:pt>
                <c:pt idx="175622">
                  <c:v>4.5072000000000001E-2</c:v>
                </c:pt>
                <c:pt idx="175623">
                  <c:v>4.5074000000000003E-2</c:v>
                </c:pt>
                <c:pt idx="175624">
                  <c:v>4.5075999999999998E-2</c:v>
                </c:pt>
                <c:pt idx="175625">
                  <c:v>4.5078E-2</c:v>
                </c:pt>
                <c:pt idx="175626">
                  <c:v>4.5080000000000002E-2</c:v>
                </c:pt>
                <c:pt idx="175627">
                  <c:v>4.5081999999999997E-2</c:v>
                </c:pt>
                <c:pt idx="175628">
                  <c:v>4.5083999999999999E-2</c:v>
                </c:pt>
                <c:pt idx="175629">
                  <c:v>4.5086000000000001E-2</c:v>
                </c:pt>
                <c:pt idx="175630">
                  <c:v>4.5088000000000003E-2</c:v>
                </c:pt>
                <c:pt idx="175631">
                  <c:v>4.5088999999999997E-2</c:v>
                </c:pt>
                <c:pt idx="175632">
                  <c:v>4.5090999999999999E-2</c:v>
                </c:pt>
                <c:pt idx="175633">
                  <c:v>4.5092E-2</c:v>
                </c:pt>
                <c:pt idx="175634">
                  <c:v>4.5093000000000001E-2</c:v>
                </c:pt>
                <c:pt idx="175635">
                  <c:v>4.5095000000000003E-2</c:v>
                </c:pt>
                <c:pt idx="175636">
                  <c:v>4.5095999999999997E-2</c:v>
                </c:pt>
                <c:pt idx="175637">
                  <c:v>4.5096999999999998E-2</c:v>
                </c:pt>
                <c:pt idx="175638">
                  <c:v>4.5097999999999999E-2</c:v>
                </c:pt>
                <c:pt idx="175639">
                  <c:v>4.5099E-2</c:v>
                </c:pt>
                <c:pt idx="175640">
                  <c:v>4.5100000000000001E-2</c:v>
                </c:pt>
                <c:pt idx="175641">
                  <c:v>4.5101000000000002E-2</c:v>
                </c:pt>
                <c:pt idx="175642">
                  <c:v>4.5101000000000002E-2</c:v>
                </c:pt>
                <c:pt idx="175643">
                  <c:v>4.5101000000000002E-2</c:v>
                </c:pt>
                <c:pt idx="175644">
                  <c:v>4.5102000000000003E-2</c:v>
                </c:pt>
                <c:pt idx="175645">
                  <c:v>4.5102000000000003E-2</c:v>
                </c:pt>
                <c:pt idx="175646">
                  <c:v>4.5102000000000003E-2</c:v>
                </c:pt>
                <c:pt idx="175647">
                  <c:v>4.5102000000000003E-2</c:v>
                </c:pt>
                <c:pt idx="175648">
                  <c:v>4.5102000000000003E-2</c:v>
                </c:pt>
                <c:pt idx="175649">
                  <c:v>4.5102000000000003E-2</c:v>
                </c:pt>
                <c:pt idx="175650">
                  <c:v>4.5102000000000003E-2</c:v>
                </c:pt>
                <c:pt idx="175651">
                  <c:v>4.5102000000000003E-2</c:v>
                </c:pt>
                <c:pt idx="175652">
                  <c:v>4.5101000000000002E-2</c:v>
                </c:pt>
                <c:pt idx="175653">
                  <c:v>4.5101000000000002E-2</c:v>
                </c:pt>
                <c:pt idx="175654">
                  <c:v>4.5100000000000001E-2</c:v>
                </c:pt>
                <c:pt idx="175655">
                  <c:v>4.5100000000000001E-2</c:v>
                </c:pt>
                <c:pt idx="175656">
                  <c:v>4.5099E-2</c:v>
                </c:pt>
                <c:pt idx="175657">
                  <c:v>4.5099E-2</c:v>
                </c:pt>
                <c:pt idx="175658">
                  <c:v>4.5097999999999999E-2</c:v>
                </c:pt>
                <c:pt idx="175659">
                  <c:v>4.5096999999999998E-2</c:v>
                </c:pt>
                <c:pt idx="175660">
                  <c:v>4.5096999999999998E-2</c:v>
                </c:pt>
                <c:pt idx="175661">
                  <c:v>4.5095999999999997E-2</c:v>
                </c:pt>
                <c:pt idx="175662">
                  <c:v>4.5095000000000003E-2</c:v>
                </c:pt>
                <c:pt idx="175663">
                  <c:v>4.5095000000000003E-2</c:v>
                </c:pt>
                <c:pt idx="175664">
                  <c:v>4.5094000000000002E-2</c:v>
                </c:pt>
                <c:pt idx="175665">
                  <c:v>4.5093000000000001E-2</c:v>
                </c:pt>
                <c:pt idx="175666">
                  <c:v>4.5093000000000001E-2</c:v>
                </c:pt>
                <c:pt idx="175667">
                  <c:v>4.5092E-2</c:v>
                </c:pt>
                <c:pt idx="175668">
                  <c:v>4.5090999999999999E-2</c:v>
                </c:pt>
                <c:pt idx="175669">
                  <c:v>4.5089999999999998E-2</c:v>
                </c:pt>
                <c:pt idx="175670">
                  <c:v>4.5089999999999998E-2</c:v>
                </c:pt>
                <c:pt idx="175671">
                  <c:v>4.5088999999999997E-2</c:v>
                </c:pt>
                <c:pt idx="175672">
                  <c:v>4.5088999999999997E-2</c:v>
                </c:pt>
                <c:pt idx="175673">
                  <c:v>4.5088000000000003E-2</c:v>
                </c:pt>
                <c:pt idx="175674">
                  <c:v>4.5088000000000003E-2</c:v>
                </c:pt>
                <c:pt idx="175675">
                  <c:v>4.5087000000000002E-2</c:v>
                </c:pt>
                <c:pt idx="175676">
                  <c:v>4.5087000000000002E-2</c:v>
                </c:pt>
                <c:pt idx="175677">
                  <c:v>4.5087000000000002E-2</c:v>
                </c:pt>
                <c:pt idx="175678">
                  <c:v>4.5087000000000002E-2</c:v>
                </c:pt>
                <c:pt idx="175679">
                  <c:v>4.5086000000000001E-2</c:v>
                </c:pt>
                <c:pt idx="175680">
                  <c:v>4.5086000000000001E-2</c:v>
                </c:pt>
                <c:pt idx="175681">
                  <c:v>4.5086000000000001E-2</c:v>
                </c:pt>
                <c:pt idx="175682">
                  <c:v>4.5086000000000001E-2</c:v>
                </c:pt>
                <c:pt idx="175683">
                  <c:v>4.5086000000000001E-2</c:v>
                </c:pt>
                <c:pt idx="175684">
                  <c:v>4.5086000000000001E-2</c:v>
                </c:pt>
                <c:pt idx="175685">
                  <c:v>4.5086000000000001E-2</c:v>
                </c:pt>
                <c:pt idx="175686">
                  <c:v>4.5086000000000001E-2</c:v>
                </c:pt>
                <c:pt idx="175687">
                  <c:v>4.5086000000000001E-2</c:v>
                </c:pt>
                <c:pt idx="175688">
                  <c:v>4.5087000000000002E-2</c:v>
                </c:pt>
                <c:pt idx="175689">
                  <c:v>4.5087000000000002E-2</c:v>
                </c:pt>
                <c:pt idx="175690">
                  <c:v>4.5087000000000002E-2</c:v>
                </c:pt>
                <c:pt idx="175691">
                  <c:v>4.5087000000000002E-2</c:v>
                </c:pt>
                <c:pt idx="175692">
                  <c:v>4.5088000000000003E-2</c:v>
                </c:pt>
                <c:pt idx="175693">
                  <c:v>4.5088000000000003E-2</c:v>
                </c:pt>
                <c:pt idx="175694">
                  <c:v>4.5088000000000003E-2</c:v>
                </c:pt>
                <c:pt idx="175695">
                  <c:v>4.5088999999999997E-2</c:v>
                </c:pt>
                <c:pt idx="175696">
                  <c:v>4.5088999999999997E-2</c:v>
                </c:pt>
                <c:pt idx="175697">
                  <c:v>4.5089999999999998E-2</c:v>
                </c:pt>
                <c:pt idx="175698">
                  <c:v>4.5090999999999999E-2</c:v>
                </c:pt>
                <c:pt idx="175699">
                  <c:v>4.5090999999999999E-2</c:v>
                </c:pt>
                <c:pt idx="175700">
                  <c:v>4.5092E-2</c:v>
                </c:pt>
                <c:pt idx="175701">
                  <c:v>4.5092E-2</c:v>
                </c:pt>
                <c:pt idx="175702">
                  <c:v>4.5093000000000001E-2</c:v>
                </c:pt>
                <c:pt idx="175703">
                  <c:v>4.5093000000000001E-2</c:v>
                </c:pt>
                <c:pt idx="175704">
                  <c:v>4.5094000000000002E-2</c:v>
                </c:pt>
                <c:pt idx="175705">
                  <c:v>4.5094000000000002E-2</c:v>
                </c:pt>
                <c:pt idx="175706">
                  <c:v>4.5095000000000003E-2</c:v>
                </c:pt>
                <c:pt idx="175707">
                  <c:v>4.5095000000000003E-2</c:v>
                </c:pt>
                <c:pt idx="175708">
                  <c:v>4.5095999999999997E-2</c:v>
                </c:pt>
                <c:pt idx="175709">
                  <c:v>4.5095999999999997E-2</c:v>
                </c:pt>
                <c:pt idx="175710">
                  <c:v>4.5096999999999998E-2</c:v>
                </c:pt>
                <c:pt idx="175711">
                  <c:v>4.5097999999999999E-2</c:v>
                </c:pt>
                <c:pt idx="175712">
                  <c:v>4.5097999999999999E-2</c:v>
                </c:pt>
                <c:pt idx="175713">
                  <c:v>4.5097999999999999E-2</c:v>
                </c:pt>
                <c:pt idx="175714">
                  <c:v>4.5099E-2</c:v>
                </c:pt>
                <c:pt idx="175715">
                  <c:v>4.5099E-2</c:v>
                </c:pt>
                <c:pt idx="175716">
                  <c:v>4.5099E-2</c:v>
                </c:pt>
                <c:pt idx="175717">
                  <c:v>4.5100000000000001E-2</c:v>
                </c:pt>
                <c:pt idx="175718">
                  <c:v>4.5100000000000001E-2</c:v>
                </c:pt>
                <c:pt idx="175719">
                  <c:v>4.5101000000000002E-2</c:v>
                </c:pt>
                <c:pt idx="175720">
                  <c:v>4.5101000000000002E-2</c:v>
                </c:pt>
                <c:pt idx="175721">
                  <c:v>4.5101000000000002E-2</c:v>
                </c:pt>
                <c:pt idx="175722">
                  <c:v>4.5102000000000003E-2</c:v>
                </c:pt>
                <c:pt idx="175723">
                  <c:v>4.5102000000000003E-2</c:v>
                </c:pt>
                <c:pt idx="175724">
                  <c:v>4.5102000000000003E-2</c:v>
                </c:pt>
                <c:pt idx="175725">
                  <c:v>4.5102999999999997E-2</c:v>
                </c:pt>
                <c:pt idx="175726">
                  <c:v>4.5102999999999997E-2</c:v>
                </c:pt>
                <c:pt idx="175727">
                  <c:v>4.5102999999999997E-2</c:v>
                </c:pt>
                <c:pt idx="175728">
                  <c:v>4.5102999999999997E-2</c:v>
                </c:pt>
                <c:pt idx="175729">
                  <c:v>4.5102999999999997E-2</c:v>
                </c:pt>
                <c:pt idx="175730">
                  <c:v>4.5102999999999997E-2</c:v>
                </c:pt>
                <c:pt idx="175731">
                  <c:v>4.5103999999999998E-2</c:v>
                </c:pt>
                <c:pt idx="175732">
                  <c:v>4.5103999999999998E-2</c:v>
                </c:pt>
                <c:pt idx="175733">
                  <c:v>4.5103999999999998E-2</c:v>
                </c:pt>
                <c:pt idx="175734">
                  <c:v>4.5103999999999998E-2</c:v>
                </c:pt>
                <c:pt idx="175735">
                  <c:v>4.5104999999999999E-2</c:v>
                </c:pt>
                <c:pt idx="175736">
                  <c:v>4.5104999999999999E-2</c:v>
                </c:pt>
                <c:pt idx="175737">
                  <c:v>4.5104999999999999E-2</c:v>
                </c:pt>
                <c:pt idx="175738">
                  <c:v>4.5104999999999999E-2</c:v>
                </c:pt>
                <c:pt idx="175739">
                  <c:v>4.5104999999999999E-2</c:v>
                </c:pt>
                <c:pt idx="175740">
                  <c:v>4.5104999999999999E-2</c:v>
                </c:pt>
                <c:pt idx="175741">
                  <c:v>4.5104999999999999E-2</c:v>
                </c:pt>
                <c:pt idx="175742">
                  <c:v>4.5106E-2</c:v>
                </c:pt>
                <c:pt idx="175743">
                  <c:v>4.5106E-2</c:v>
                </c:pt>
                <c:pt idx="175744">
                  <c:v>4.5106E-2</c:v>
                </c:pt>
                <c:pt idx="175745">
                  <c:v>4.5106E-2</c:v>
                </c:pt>
                <c:pt idx="175746">
                  <c:v>4.5106E-2</c:v>
                </c:pt>
                <c:pt idx="175747">
                  <c:v>4.5107000000000001E-2</c:v>
                </c:pt>
                <c:pt idx="175748">
                  <c:v>4.5107000000000001E-2</c:v>
                </c:pt>
                <c:pt idx="175749">
                  <c:v>4.5107000000000001E-2</c:v>
                </c:pt>
                <c:pt idx="175750">
                  <c:v>4.5107000000000001E-2</c:v>
                </c:pt>
                <c:pt idx="175751">
                  <c:v>4.5107000000000001E-2</c:v>
                </c:pt>
                <c:pt idx="175752">
                  <c:v>4.5107000000000001E-2</c:v>
                </c:pt>
                <c:pt idx="175753">
                  <c:v>4.5107000000000001E-2</c:v>
                </c:pt>
                <c:pt idx="175754">
                  <c:v>4.5107000000000001E-2</c:v>
                </c:pt>
                <c:pt idx="175755">
                  <c:v>4.5108000000000002E-2</c:v>
                </c:pt>
                <c:pt idx="175756">
                  <c:v>4.5108000000000002E-2</c:v>
                </c:pt>
                <c:pt idx="175757">
                  <c:v>4.5108000000000002E-2</c:v>
                </c:pt>
                <c:pt idx="175758">
                  <c:v>4.5108000000000002E-2</c:v>
                </c:pt>
                <c:pt idx="175759">
                  <c:v>4.5108000000000002E-2</c:v>
                </c:pt>
                <c:pt idx="175760">
                  <c:v>4.5109000000000003E-2</c:v>
                </c:pt>
                <c:pt idx="175761">
                  <c:v>4.5109000000000003E-2</c:v>
                </c:pt>
                <c:pt idx="175762">
                  <c:v>4.5109000000000003E-2</c:v>
                </c:pt>
                <c:pt idx="175763">
                  <c:v>4.5109000000000003E-2</c:v>
                </c:pt>
                <c:pt idx="175764">
                  <c:v>4.5109000000000003E-2</c:v>
                </c:pt>
                <c:pt idx="175765">
                  <c:v>4.5109000000000003E-2</c:v>
                </c:pt>
                <c:pt idx="175766">
                  <c:v>4.5109000000000003E-2</c:v>
                </c:pt>
                <c:pt idx="175767">
                  <c:v>4.5109000000000003E-2</c:v>
                </c:pt>
                <c:pt idx="175768">
                  <c:v>4.5109999999999997E-2</c:v>
                </c:pt>
                <c:pt idx="175769">
                  <c:v>4.5109999999999997E-2</c:v>
                </c:pt>
                <c:pt idx="175770">
                  <c:v>4.5109999999999997E-2</c:v>
                </c:pt>
                <c:pt idx="175771">
                  <c:v>4.5109999999999997E-2</c:v>
                </c:pt>
                <c:pt idx="175772">
                  <c:v>4.5110999999999998E-2</c:v>
                </c:pt>
                <c:pt idx="175773">
                  <c:v>4.5110999999999998E-2</c:v>
                </c:pt>
                <c:pt idx="175774">
                  <c:v>4.5110999999999998E-2</c:v>
                </c:pt>
                <c:pt idx="175775">
                  <c:v>4.5110999999999998E-2</c:v>
                </c:pt>
                <c:pt idx="175776">
                  <c:v>4.5110999999999998E-2</c:v>
                </c:pt>
                <c:pt idx="175777">
                  <c:v>4.5111999999999999E-2</c:v>
                </c:pt>
                <c:pt idx="175778">
                  <c:v>4.5111999999999999E-2</c:v>
                </c:pt>
                <c:pt idx="175779">
                  <c:v>4.5111999999999999E-2</c:v>
                </c:pt>
                <c:pt idx="175780">
                  <c:v>4.5113E-2</c:v>
                </c:pt>
                <c:pt idx="175781">
                  <c:v>4.5113E-2</c:v>
                </c:pt>
                <c:pt idx="175782">
                  <c:v>4.5114000000000001E-2</c:v>
                </c:pt>
                <c:pt idx="175783">
                  <c:v>4.5114000000000001E-2</c:v>
                </c:pt>
                <c:pt idx="175784">
                  <c:v>4.5115000000000002E-2</c:v>
                </c:pt>
                <c:pt idx="175785">
                  <c:v>4.5115000000000002E-2</c:v>
                </c:pt>
                <c:pt idx="175786">
                  <c:v>4.5115000000000002E-2</c:v>
                </c:pt>
                <c:pt idx="175787">
                  <c:v>4.5116000000000003E-2</c:v>
                </c:pt>
                <c:pt idx="175788">
                  <c:v>4.5116000000000003E-2</c:v>
                </c:pt>
                <c:pt idx="175789">
                  <c:v>4.5116999999999997E-2</c:v>
                </c:pt>
                <c:pt idx="175790">
                  <c:v>4.5117999999999998E-2</c:v>
                </c:pt>
                <c:pt idx="175791">
                  <c:v>4.5117999999999998E-2</c:v>
                </c:pt>
                <c:pt idx="175792">
                  <c:v>4.5118999999999999E-2</c:v>
                </c:pt>
                <c:pt idx="175793">
                  <c:v>4.512E-2</c:v>
                </c:pt>
                <c:pt idx="175794">
                  <c:v>4.5121000000000001E-2</c:v>
                </c:pt>
                <c:pt idx="175795">
                  <c:v>4.5122000000000002E-2</c:v>
                </c:pt>
                <c:pt idx="175796">
                  <c:v>4.5122000000000002E-2</c:v>
                </c:pt>
                <c:pt idx="175797">
                  <c:v>4.5123000000000003E-2</c:v>
                </c:pt>
                <c:pt idx="175798">
                  <c:v>4.5123999999999997E-2</c:v>
                </c:pt>
                <c:pt idx="175799">
                  <c:v>4.5123999999999997E-2</c:v>
                </c:pt>
                <c:pt idx="175800">
                  <c:v>4.5124999999999998E-2</c:v>
                </c:pt>
                <c:pt idx="175801">
                  <c:v>4.5125999999999999E-2</c:v>
                </c:pt>
                <c:pt idx="175802">
                  <c:v>4.5127E-2</c:v>
                </c:pt>
                <c:pt idx="175803">
                  <c:v>4.5128000000000001E-2</c:v>
                </c:pt>
                <c:pt idx="175804">
                  <c:v>4.5129000000000002E-2</c:v>
                </c:pt>
                <c:pt idx="175805">
                  <c:v>4.5130000000000003E-2</c:v>
                </c:pt>
                <c:pt idx="175806">
                  <c:v>4.5130000000000003E-2</c:v>
                </c:pt>
                <c:pt idx="175807">
                  <c:v>4.5130999999999998E-2</c:v>
                </c:pt>
                <c:pt idx="175808">
                  <c:v>4.5131999999999999E-2</c:v>
                </c:pt>
                <c:pt idx="175809">
                  <c:v>4.5131999999999999E-2</c:v>
                </c:pt>
                <c:pt idx="175810">
                  <c:v>4.5133E-2</c:v>
                </c:pt>
                <c:pt idx="175811">
                  <c:v>4.5133E-2</c:v>
                </c:pt>
                <c:pt idx="175812">
                  <c:v>4.5134000000000001E-2</c:v>
                </c:pt>
                <c:pt idx="175813">
                  <c:v>4.5134000000000001E-2</c:v>
                </c:pt>
                <c:pt idx="175814">
                  <c:v>4.5135000000000002E-2</c:v>
                </c:pt>
                <c:pt idx="175815">
                  <c:v>4.5135000000000002E-2</c:v>
                </c:pt>
                <c:pt idx="175816">
                  <c:v>4.5136000000000003E-2</c:v>
                </c:pt>
                <c:pt idx="175817">
                  <c:v>4.5136000000000003E-2</c:v>
                </c:pt>
                <c:pt idx="175818">
                  <c:v>4.5136000000000003E-2</c:v>
                </c:pt>
                <c:pt idx="175819">
                  <c:v>4.5136000000000003E-2</c:v>
                </c:pt>
                <c:pt idx="175820">
                  <c:v>4.5136000000000003E-2</c:v>
                </c:pt>
                <c:pt idx="175821">
                  <c:v>4.5136000000000003E-2</c:v>
                </c:pt>
                <c:pt idx="175822">
                  <c:v>4.5136000000000003E-2</c:v>
                </c:pt>
                <c:pt idx="175823">
                  <c:v>4.5135000000000002E-2</c:v>
                </c:pt>
                <c:pt idx="175824">
                  <c:v>4.5135000000000002E-2</c:v>
                </c:pt>
                <c:pt idx="175825">
                  <c:v>4.5135000000000002E-2</c:v>
                </c:pt>
                <c:pt idx="175826">
                  <c:v>4.5134000000000001E-2</c:v>
                </c:pt>
                <c:pt idx="175827">
                  <c:v>4.5134000000000001E-2</c:v>
                </c:pt>
                <c:pt idx="175828">
                  <c:v>4.5133E-2</c:v>
                </c:pt>
                <c:pt idx="175829">
                  <c:v>4.5133E-2</c:v>
                </c:pt>
                <c:pt idx="175830">
                  <c:v>4.5131999999999999E-2</c:v>
                </c:pt>
                <c:pt idx="175831">
                  <c:v>4.5130999999999998E-2</c:v>
                </c:pt>
                <c:pt idx="175832">
                  <c:v>4.5130000000000003E-2</c:v>
                </c:pt>
                <c:pt idx="175833">
                  <c:v>4.5129000000000002E-2</c:v>
                </c:pt>
                <c:pt idx="175834">
                  <c:v>4.5128000000000001E-2</c:v>
                </c:pt>
                <c:pt idx="175835">
                  <c:v>4.5127E-2</c:v>
                </c:pt>
                <c:pt idx="175836">
                  <c:v>4.5125999999999999E-2</c:v>
                </c:pt>
                <c:pt idx="175837">
                  <c:v>4.5124999999999998E-2</c:v>
                </c:pt>
                <c:pt idx="175838">
                  <c:v>4.5123000000000003E-2</c:v>
                </c:pt>
                <c:pt idx="175839">
                  <c:v>4.5122000000000002E-2</c:v>
                </c:pt>
                <c:pt idx="175840">
                  <c:v>4.5121000000000001E-2</c:v>
                </c:pt>
                <c:pt idx="175841">
                  <c:v>4.5118999999999999E-2</c:v>
                </c:pt>
                <c:pt idx="175842">
                  <c:v>4.5117999999999998E-2</c:v>
                </c:pt>
                <c:pt idx="175843">
                  <c:v>4.5116000000000003E-2</c:v>
                </c:pt>
                <c:pt idx="175844">
                  <c:v>4.5115000000000002E-2</c:v>
                </c:pt>
                <c:pt idx="175845">
                  <c:v>4.5113E-2</c:v>
                </c:pt>
                <c:pt idx="175846">
                  <c:v>4.5111999999999999E-2</c:v>
                </c:pt>
                <c:pt idx="175847">
                  <c:v>4.5109999999999997E-2</c:v>
                </c:pt>
                <c:pt idx="175848">
                  <c:v>4.5109000000000003E-2</c:v>
                </c:pt>
                <c:pt idx="175849">
                  <c:v>4.5107000000000001E-2</c:v>
                </c:pt>
                <c:pt idx="175850">
                  <c:v>4.5106E-2</c:v>
                </c:pt>
                <c:pt idx="175851">
                  <c:v>4.5103999999999998E-2</c:v>
                </c:pt>
                <c:pt idx="175852">
                  <c:v>4.5102999999999997E-2</c:v>
                </c:pt>
                <c:pt idx="175853">
                  <c:v>4.5102000000000003E-2</c:v>
                </c:pt>
                <c:pt idx="175854">
                  <c:v>4.5100000000000001E-2</c:v>
                </c:pt>
                <c:pt idx="175855">
                  <c:v>4.5099E-2</c:v>
                </c:pt>
                <c:pt idx="175856">
                  <c:v>4.5096999999999998E-2</c:v>
                </c:pt>
                <c:pt idx="175857">
                  <c:v>4.5095999999999997E-2</c:v>
                </c:pt>
                <c:pt idx="175858">
                  <c:v>4.5094000000000002E-2</c:v>
                </c:pt>
                <c:pt idx="175859">
                  <c:v>4.5093000000000001E-2</c:v>
                </c:pt>
                <c:pt idx="175860">
                  <c:v>4.5092E-2</c:v>
                </c:pt>
                <c:pt idx="175861">
                  <c:v>4.5090999999999999E-2</c:v>
                </c:pt>
                <c:pt idx="175862">
                  <c:v>4.5089999999999998E-2</c:v>
                </c:pt>
                <c:pt idx="175863">
                  <c:v>4.5088999999999997E-2</c:v>
                </c:pt>
                <c:pt idx="175864">
                  <c:v>4.5088000000000003E-2</c:v>
                </c:pt>
                <c:pt idx="175865">
                  <c:v>4.5087000000000002E-2</c:v>
                </c:pt>
                <c:pt idx="175866">
                  <c:v>4.5086000000000001E-2</c:v>
                </c:pt>
                <c:pt idx="175867">
                  <c:v>4.5085E-2</c:v>
                </c:pt>
                <c:pt idx="175868">
                  <c:v>4.5083999999999999E-2</c:v>
                </c:pt>
                <c:pt idx="175869">
                  <c:v>4.5082999999999998E-2</c:v>
                </c:pt>
                <c:pt idx="175870">
                  <c:v>4.5081999999999997E-2</c:v>
                </c:pt>
                <c:pt idx="175871">
                  <c:v>4.5081999999999997E-2</c:v>
                </c:pt>
                <c:pt idx="175872">
                  <c:v>4.5081000000000003E-2</c:v>
                </c:pt>
                <c:pt idx="175873">
                  <c:v>4.5081000000000003E-2</c:v>
                </c:pt>
                <c:pt idx="175874">
                  <c:v>4.5080000000000002E-2</c:v>
                </c:pt>
                <c:pt idx="175875">
                  <c:v>4.5080000000000002E-2</c:v>
                </c:pt>
                <c:pt idx="175876">
                  <c:v>4.5079000000000001E-2</c:v>
                </c:pt>
                <c:pt idx="175877">
                  <c:v>4.5079000000000001E-2</c:v>
                </c:pt>
                <c:pt idx="175878">
                  <c:v>4.5078E-2</c:v>
                </c:pt>
                <c:pt idx="175879">
                  <c:v>4.5078E-2</c:v>
                </c:pt>
                <c:pt idx="175880">
                  <c:v>4.5078E-2</c:v>
                </c:pt>
                <c:pt idx="175881">
                  <c:v>4.5076999999999999E-2</c:v>
                </c:pt>
                <c:pt idx="175882">
                  <c:v>4.5076999999999999E-2</c:v>
                </c:pt>
                <c:pt idx="175883">
                  <c:v>4.5075999999999998E-2</c:v>
                </c:pt>
                <c:pt idx="175884">
                  <c:v>4.5075999999999998E-2</c:v>
                </c:pt>
                <c:pt idx="175885">
                  <c:v>4.5075999999999998E-2</c:v>
                </c:pt>
                <c:pt idx="175886">
                  <c:v>4.5075999999999998E-2</c:v>
                </c:pt>
                <c:pt idx="175887">
                  <c:v>4.5074999999999997E-2</c:v>
                </c:pt>
                <c:pt idx="175888">
                  <c:v>4.5074999999999997E-2</c:v>
                </c:pt>
                <c:pt idx="175889">
                  <c:v>4.5074999999999997E-2</c:v>
                </c:pt>
                <c:pt idx="175890">
                  <c:v>4.5074000000000003E-2</c:v>
                </c:pt>
                <c:pt idx="175891">
                  <c:v>4.5074000000000003E-2</c:v>
                </c:pt>
                <c:pt idx="175892">
                  <c:v>4.5073000000000002E-2</c:v>
                </c:pt>
                <c:pt idx="175893">
                  <c:v>4.5072000000000001E-2</c:v>
                </c:pt>
                <c:pt idx="175894">
                  <c:v>4.5072000000000001E-2</c:v>
                </c:pt>
                <c:pt idx="175895">
                  <c:v>4.5071E-2</c:v>
                </c:pt>
                <c:pt idx="175896">
                  <c:v>4.5069999999999999E-2</c:v>
                </c:pt>
                <c:pt idx="175897">
                  <c:v>4.5069999999999999E-2</c:v>
                </c:pt>
                <c:pt idx="175898">
                  <c:v>4.5068999999999998E-2</c:v>
                </c:pt>
                <c:pt idx="175899">
                  <c:v>4.5067999999999997E-2</c:v>
                </c:pt>
                <c:pt idx="175900">
                  <c:v>4.5067000000000003E-2</c:v>
                </c:pt>
                <c:pt idx="175901">
                  <c:v>4.5066000000000002E-2</c:v>
                </c:pt>
                <c:pt idx="175902">
                  <c:v>4.5065000000000001E-2</c:v>
                </c:pt>
                <c:pt idx="175903">
                  <c:v>4.5064E-2</c:v>
                </c:pt>
                <c:pt idx="175904">
                  <c:v>4.5062999999999999E-2</c:v>
                </c:pt>
                <c:pt idx="175905">
                  <c:v>4.5061999999999998E-2</c:v>
                </c:pt>
                <c:pt idx="175906">
                  <c:v>4.5060999999999997E-2</c:v>
                </c:pt>
                <c:pt idx="175907">
                  <c:v>4.5059000000000002E-2</c:v>
                </c:pt>
                <c:pt idx="175908">
                  <c:v>4.5058000000000001E-2</c:v>
                </c:pt>
                <c:pt idx="175909">
                  <c:v>4.5057E-2</c:v>
                </c:pt>
                <c:pt idx="175910">
                  <c:v>4.5055999999999999E-2</c:v>
                </c:pt>
                <c:pt idx="175911">
                  <c:v>4.5053999999999997E-2</c:v>
                </c:pt>
                <c:pt idx="175912">
                  <c:v>4.5053000000000003E-2</c:v>
                </c:pt>
                <c:pt idx="175913">
                  <c:v>4.5051000000000001E-2</c:v>
                </c:pt>
                <c:pt idx="175914">
                  <c:v>4.505E-2</c:v>
                </c:pt>
                <c:pt idx="175915">
                  <c:v>4.5047999999999998E-2</c:v>
                </c:pt>
                <c:pt idx="175916">
                  <c:v>4.5046999999999997E-2</c:v>
                </c:pt>
                <c:pt idx="175917">
                  <c:v>4.5045000000000002E-2</c:v>
                </c:pt>
                <c:pt idx="175918">
                  <c:v>4.5044000000000001E-2</c:v>
                </c:pt>
                <c:pt idx="175919">
                  <c:v>4.5043E-2</c:v>
                </c:pt>
                <c:pt idx="175920">
                  <c:v>4.5040999999999998E-2</c:v>
                </c:pt>
                <c:pt idx="175921">
                  <c:v>4.5039999999999997E-2</c:v>
                </c:pt>
                <c:pt idx="175922">
                  <c:v>4.5039000000000003E-2</c:v>
                </c:pt>
                <c:pt idx="175923">
                  <c:v>4.5038000000000002E-2</c:v>
                </c:pt>
                <c:pt idx="175924">
                  <c:v>4.5037000000000001E-2</c:v>
                </c:pt>
                <c:pt idx="175925">
                  <c:v>4.5034999999999999E-2</c:v>
                </c:pt>
                <c:pt idx="175926">
                  <c:v>4.5033999999999998E-2</c:v>
                </c:pt>
                <c:pt idx="175927">
                  <c:v>4.5032999999999997E-2</c:v>
                </c:pt>
                <c:pt idx="175928">
                  <c:v>4.5032000000000003E-2</c:v>
                </c:pt>
                <c:pt idx="175929">
                  <c:v>4.5032000000000003E-2</c:v>
                </c:pt>
                <c:pt idx="175930">
                  <c:v>4.5031000000000002E-2</c:v>
                </c:pt>
                <c:pt idx="175931">
                  <c:v>4.5030000000000001E-2</c:v>
                </c:pt>
                <c:pt idx="175932">
                  <c:v>4.5030000000000001E-2</c:v>
                </c:pt>
                <c:pt idx="175933">
                  <c:v>4.5029E-2</c:v>
                </c:pt>
                <c:pt idx="175934">
                  <c:v>4.5029E-2</c:v>
                </c:pt>
                <c:pt idx="175935">
                  <c:v>4.5029E-2</c:v>
                </c:pt>
                <c:pt idx="175936">
                  <c:v>4.5029E-2</c:v>
                </c:pt>
                <c:pt idx="175937">
                  <c:v>4.5029E-2</c:v>
                </c:pt>
                <c:pt idx="175938">
                  <c:v>4.5029E-2</c:v>
                </c:pt>
                <c:pt idx="175939">
                  <c:v>4.5029E-2</c:v>
                </c:pt>
                <c:pt idx="175940">
                  <c:v>4.5029E-2</c:v>
                </c:pt>
                <c:pt idx="175941">
                  <c:v>4.5029E-2</c:v>
                </c:pt>
                <c:pt idx="175942">
                  <c:v>4.5030000000000001E-2</c:v>
                </c:pt>
                <c:pt idx="175943">
                  <c:v>4.5031000000000002E-2</c:v>
                </c:pt>
                <c:pt idx="175944">
                  <c:v>4.5031000000000002E-2</c:v>
                </c:pt>
                <c:pt idx="175945">
                  <c:v>4.5032000000000003E-2</c:v>
                </c:pt>
                <c:pt idx="175946">
                  <c:v>4.5032999999999997E-2</c:v>
                </c:pt>
                <c:pt idx="175947">
                  <c:v>4.5033999999999998E-2</c:v>
                </c:pt>
                <c:pt idx="175948">
                  <c:v>4.5036E-2</c:v>
                </c:pt>
                <c:pt idx="175949">
                  <c:v>4.5037000000000001E-2</c:v>
                </c:pt>
                <c:pt idx="175950">
                  <c:v>4.5038000000000002E-2</c:v>
                </c:pt>
                <c:pt idx="175951">
                  <c:v>4.5039000000000003E-2</c:v>
                </c:pt>
                <c:pt idx="175952">
                  <c:v>4.5040999999999998E-2</c:v>
                </c:pt>
                <c:pt idx="175953">
                  <c:v>4.5041999999999999E-2</c:v>
                </c:pt>
                <c:pt idx="175954">
                  <c:v>4.5044000000000001E-2</c:v>
                </c:pt>
                <c:pt idx="175955">
                  <c:v>4.5046000000000003E-2</c:v>
                </c:pt>
                <c:pt idx="175956">
                  <c:v>4.5047999999999998E-2</c:v>
                </c:pt>
                <c:pt idx="175957">
                  <c:v>4.505E-2</c:v>
                </c:pt>
                <c:pt idx="175958">
                  <c:v>4.5052000000000002E-2</c:v>
                </c:pt>
                <c:pt idx="175959">
                  <c:v>4.5053999999999997E-2</c:v>
                </c:pt>
                <c:pt idx="175960">
                  <c:v>4.5055999999999999E-2</c:v>
                </c:pt>
                <c:pt idx="175961">
                  <c:v>4.5058000000000001E-2</c:v>
                </c:pt>
                <c:pt idx="175962">
                  <c:v>4.5060000000000003E-2</c:v>
                </c:pt>
                <c:pt idx="175963">
                  <c:v>4.5062999999999999E-2</c:v>
                </c:pt>
                <c:pt idx="175964">
                  <c:v>4.5065000000000001E-2</c:v>
                </c:pt>
                <c:pt idx="175965">
                  <c:v>4.5067000000000003E-2</c:v>
                </c:pt>
                <c:pt idx="175966">
                  <c:v>4.5069999999999999E-2</c:v>
                </c:pt>
                <c:pt idx="175967">
                  <c:v>4.5072000000000001E-2</c:v>
                </c:pt>
                <c:pt idx="175968">
                  <c:v>4.5074999999999997E-2</c:v>
                </c:pt>
                <c:pt idx="175969">
                  <c:v>4.5076999999999999E-2</c:v>
                </c:pt>
                <c:pt idx="175970">
                  <c:v>4.5080000000000002E-2</c:v>
                </c:pt>
                <c:pt idx="175971">
                  <c:v>4.5081999999999997E-2</c:v>
                </c:pt>
                <c:pt idx="175972">
                  <c:v>4.5085E-2</c:v>
                </c:pt>
                <c:pt idx="175973">
                  <c:v>4.5087000000000002E-2</c:v>
                </c:pt>
                <c:pt idx="175974">
                  <c:v>4.5089999999999998E-2</c:v>
                </c:pt>
                <c:pt idx="175975">
                  <c:v>4.5092E-2</c:v>
                </c:pt>
                <c:pt idx="175976">
                  <c:v>4.5094000000000002E-2</c:v>
                </c:pt>
                <c:pt idx="175977">
                  <c:v>4.5096999999999998E-2</c:v>
                </c:pt>
                <c:pt idx="175978">
                  <c:v>4.5099E-2</c:v>
                </c:pt>
                <c:pt idx="175979">
                  <c:v>4.5101000000000002E-2</c:v>
                </c:pt>
                <c:pt idx="175980">
                  <c:v>4.5102999999999997E-2</c:v>
                </c:pt>
                <c:pt idx="175981">
                  <c:v>4.5106E-2</c:v>
                </c:pt>
                <c:pt idx="175982">
                  <c:v>4.5108000000000002E-2</c:v>
                </c:pt>
                <c:pt idx="175983">
                  <c:v>4.5109999999999997E-2</c:v>
                </c:pt>
                <c:pt idx="175984">
                  <c:v>4.5111999999999999E-2</c:v>
                </c:pt>
                <c:pt idx="175985">
                  <c:v>4.5113E-2</c:v>
                </c:pt>
                <c:pt idx="175986">
                  <c:v>4.5115000000000002E-2</c:v>
                </c:pt>
                <c:pt idx="175987">
                  <c:v>4.5116000000000003E-2</c:v>
                </c:pt>
                <c:pt idx="175988">
                  <c:v>4.5117999999999998E-2</c:v>
                </c:pt>
                <c:pt idx="175989">
                  <c:v>4.5118999999999999E-2</c:v>
                </c:pt>
                <c:pt idx="175990">
                  <c:v>4.5121000000000001E-2</c:v>
                </c:pt>
                <c:pt idx="175991">
                  <c:v>4.5122000000000002E-2</c:v>
                </c:pt>
                <c:pt idx="175992">
                  <c:v>4.5123000000000003E-2</c:v>
                </c:pt>
                <c:pt idx="175993">
                  <c:v>4.5123999999999997E-2</c:v>
                </c:pt>
                <c:pt idx="175994">
                  <c:v>4.5124999999999998E-2</c:v>
                </c:pt>
                <c:pt idx="175995">
                  <c:v>4.5124999999999998E-2</c:v>
                </c:pt>
                <c:pt idx="175996">
                  <c:v>4.5125999999999999E-2</c:v>
                </c:pt>
                <c:pt idx="175997">
                  <c:v>4.5125999999999999E-2</c:v>
                </c:pt>
                <c:pt idx="175998">
                  <c:v>4.5127E-2</c:v>
                </c:pt>
                <c:pt idx="175999">
                  <c:v>4.5127E-2</c:v>
                </c:pt>
                <c:pt idx="176000">
                  <c:v>4.5127E-2</c:v>
                </c:pt>
                <c:pt idx="176001">
                  <c:v>4.5127E-2</c:v>
                </c:pt>
                <c:pt idx="176002">
                  <c:v>4.5127E-2</c:v>
                </c:pt>
                <c:pt idx="176003">
                  <c:v>4.5125999999999999E-2</c:v>
                </c:pt>
                <c:pt idx="176004">
                  <c:v>4.5125999999999999E-2</c:v>
                </c:pt>
                <c:pt idx="176005">
                  <c:v>4.5125999999999999E-2</c:v>
                </c:pt>
                <c:pt idx="176006">
                  <c:v>4.5124999999999998E-2</c:v>
                </c:pt>
                <c:pt idx="176007">
                  <c:v>4.5123999999999997E-2</c:v>
                </c:pt>
                <c:pt idx="176008">
                  <c:v>4.5123999999999997E-2</c:v>
                </c:pt>
                <c:pt idx="176009">
                  <c:v>4.5123000000000003E-2</c:v>
                </c:pt>
                <c:pt idx="176010">
                  <c:v>4.5122000000000002E-2</c:v>
                </c:pt>
                <c:pt idx="176011">
                  <c:v>4.5121000000000001E-2</c:v>
                </c:pt>
                <c:pt idx="176012">
                  <c:v>4.512E-2</c:v>
                </c:pt>
                <c:pt idx="176013">
                  <c:v>4.5118999999999999E-2</c:v>
                </c:pt>
                <c:pt idx="176014">
                  <c:v>4.5117999999999998E-2</c:v>
                </c:pt>
                <c:pt idx="176015">
                  <c:v>4.5116999999999997E-2</c:v>
                </c:pt>
                <c:pt idx="176016">
                  <c:v>4.5116000000000003E-2</c:v>
                </c:pt>
                <c:pt idx="176017">
                  <c:v>4.5115000000000002E-2</c:v>
                </c:pt>
                <c:pt idx="176018">
                  <c:v>4.5114000000000001E-2</c:v>
                </c:pt>
                <c:pt idx="176019">
                  <c:v>4.5111999999999999E-2</c:v>
                </c:pt>
                <c:pt idx="176020">
                  <c:v>4.5110999999999998E-2</c:v>
                </c:pt>
                <c:pt idx="176021">
                  <c:v>4.5109999999999997E-2</c:v>
                </c:pt>
                <c:pt idx="176022">
                  <c:v>4.5109000000000003E-2</c:v>
                </c:pt>
                <c:pt idx="176023">
                  <c:v>4.5107000000000001E-2</c:v>
                </c:pt>
                <c:pt idx="176024">
                  <c:v>4.5106E-2</c:v>
                </c:pt>
                <c:pt idx="176025">
                  <c:v>4.5104999999999999E-2</c:v>
                </c:pt>
                <c:pt idx="176026">
                  <c:v>4.5103999999999998E-2</c:v>
                </c:pt>
                <c:pt idx="176027">
                  <c:v>4.5102999999999997E-2</c:v>
                </c:pt>
                <c:pt idx="176028">
                  <c:v>4.5102000000000003E-2</c:v>
                </c:pt>
                <c:pt idx="176029">
                  <c:v>4.5101000000000002E-2</c:v>
                </c:pt>
                <c:pt idx="176030">
                  <c:v>4.5100000000000001E-2</c:v>
                </c:pt>
                <c:pt idx="176031">
                  <c:v>4.5099E-2</c:v>
                </c:pt>
                <c:pt idx="176032">
                  <c:v>4.5097999999999999E-2</c:v>
                </c:pt>
                <c:pt idx="176033">
                  <c:v>4.5096999999999998E-2</c:v>
                </c:pt>
                <c:pt idx="176034">
                  <c:v>4.5096999999999998E-2</c:v>
                </c:pt>
                <c:pt idx="176035">
                  <c:v>4.5095999999999997E-2</c:v>
                </c:pt>
                <c:pt idx="176036">
                  <c:v>4.5095000000000003E-2</c:v>
                </c:pt>
                <c:pt idx="176037">
                  <c:v>4.5095000000000003E-2</c:v>
                </c:pt>
                <c:pt idx="176038">
                  <c:v>4.5094000000000002E-2</c:v>
                </c:pt>
                <c:pt idx="176039">
                  <c:v>4.5094000000000002E-2</c:v>
                </c:pt>
                <c:pt idx="176040">
                  <c:v>4.5094000000000002E-2</c:v>
                </c:pt>
                <c:pt idx="176041">
                  <c:v>4.5094000000000002E-2</c:v>
                </c:pt>
                <c:pt idx="176042">
                  <c:v>4.5093000000000001E-2</c:v>
                </c:pt>
                <c:pt idx="176043">
                  <c:v>4.5093000000000001E-2</c:v>
                </c:pt>
                <c:pt idx="176044">
                  <c:v>4.5093000000000001E-2</c:v>
                </c:pt>
                <c:pt idx="176045">
                  <c:v>4.5093000000000001E-2</c:v>
                </c:pt>
                <c:pt idx="176046">
                  <c:v>4.5093000000000001E-2</c:v>
                </c:pt>
                <c:pt idx="176047">
                  <c:v>4.5093000000000001E-2</c:v>
                </c:pt>
                <c:pt idx="176048">
                  <c:v>4.5093000000000001E-2</c:v>
                </c:pt>
                <c:pt idx="176049">
                  <c:v>4.5094000000000002E-2</c:v>
                </c:pt>
                <c:pt idx="176050">
                  <c:v>4.5094000000000002E-2</c:v>
                </c:pt>
                <c:pt idx="176051">
                  <c:v>4.5095000000000003E-2</c:v>
                </c:pt>
                <c:pt idx="176052">
                  <c:v>4.5095000000000003E-2</c:v>
                </c:pt>
                <c:pt idx="176053">
                  <c:v>4.5095000000000003E-2</c:v>
                </c:pt>
                <c:pt idx="176054">
                  <c:v>4.5095999999999997E-2</c:v>
                </c:pt>
                <c:pt idx="176055">
                  <c:v>4.5095999999999997E-2</c:v>
                </c:pt>
                <c:pt idx="176056">
                  <c:v>4.5096999999999998E-2</c:v>
                </c:pt>
                <c:pt idx="176057">
                  <c:v>4.5097999999999999E-2</c:v>
                </c:pt>
                <c:pt idx="176058">
                  <c:v>4.5097999999999999E-2</c:v>
                </c:pt>
                <c:pt idx="176059">
                  <c:v>4.5099E-2</c:v>
                </c:pt>
                <c:pt idx="176060">
                  <c:v>4.5100000000000001E-2</c:v>
                </c:pt>
                <c:pt idx="176061">
                  <c:v>4.5100000000000001E-2</c:v>
                </c:pt>
                <c:pt idx="176062">
                  <c:v>4.5101000000000002E-2</c:v>
                </c:pt>
                <c:pt idx="176063">
                  <c:v>4.5102000000000003E-2</c:v>
                </c:pt>
                <c:pt idx="176064">
                  <c:v>4.5102999999999997E-2</c:v>
                </c:pt>
                <c:pt idx="176065">
                  <c:v>4.5103999999999998E-2</c:v>
                </c:pt>
                <c:pt idx="176066">
                  <c:v>4.5104999999999999E-2</c:v>
                </c:pt>
                <c:pt idx="176067">
                  <c:v>4.5104999999999999E-2</c:v>
                </c:pt>
                <c:pt idx="176068">
                  <c:v>4.5106E-2</c:v>
                </c:pt>
                <c:pt idx="176069">
                  <c:v>4.5107000000000001E-2</c:v>
                </c:pt>
                <c:pt idx="176070">
                  <c:v>4.5108000000000002E-2</c:v>
                </c:pt>
                <c:pt idx="176071">
                  <c:v>4.5109000000000003E-2</c:v>
                </c:pt>
                <c:pt idx="176072">
                  <c:v>4.5109999999999997E-2</c:v>
                </c:pt>
                <c:pt idx="176073">
                  <c:v>4.5110999999999998E-2</c:v>
                </c:pt>
                <c:pt idx="176074">
                  <c:v>4.5111999999999999E-2</c:v>
                </c:pt>
                <c:pt idx="176075">
                  <c:v>4.5113E-2</c:v>
                </c:pt>
                <c:pt idx="176076">
                  <c:v>4.5114000000000001E-2</c:v>
                </c:pt>
                <c:pt idx="176077">
                  <c:v>4.5114000000000001E-2</c:v>
                </c:pt>
                <c:pt idx="176078">
                  <c:v>4.5115000000000002E-2</c:v>
                </c:pt>
                <c:pt idx="176079">
                  <c:v>4.5116000000000003E-2</c:v>
                </c:pt>
                <c:pt idx="176080">
                  <c:v>4.5116999999999997E-2</c:v>
                </c:pt>
                <c:pt idx="176081">
                  <c:v>4.5117999999999998E-2</c:v>
                </c:pt>
                <c:pt idx="176082">
                  <c:v>4.5118999999999999E-2</c:v>
                </c:pt>
                <c:pt idx="176083">
                  <c:v>4.5118999999999999E-2</c:v>
                </c:pt>
                <c:pt idx="176084">
                  <c:v>4.512E-2</c:v>
                </c:pt>
                <c:pt idx="176085">
                  <c:v>4.5121000000000001E-2</c:v>
                </c:pt>
                <c:pt idx="176086">
                  <c:v>4.5122000000000002E-2</c:v>
                </c:pt>
                <c:pt idx="176087">
                  <c:v>4.5123000000000003E-2</c:v>
                </c:pt>
                <c:pt idx="176088">
                  <c:v>4.5123999999999997E-2</c:v>
                </c:pt>
                <c:pt idx="176089">
                  <c:v>4.5124999999999998E-2</c:v>
                </c:pt>
                <c:pt idx="176090">
                  <c:v>4.5124999999999998E-2</c:v>
                </c:pt>
                <c:pt idx="176091">
                  <c:v>4.5125999999999999E-2</c:v>
                </c:pt>
                <c:pt idx="176092">
                  <c:v>4.5127E-2</c:v>
                </c:pt>
                <c:pt idx="176093">
                  <c:v>4.5127E-2</c:v>
                </c:pt>
                <c:pt idx="176094">
                  <c:v>4.5128000000000001E-2</c:v>
                </c:pt>
                <c:pt idx="176095">
                  <c:v>4.5129000000000002E-2</c:v>
                </c:pt>
                <c:pt idx="176096">
                  <c:v>4.5130000000000003E-2</c:v>
                </c:pt>
                <c:pt idx="176097">
                  <c:v>4.5130000000000003E-2</c:v>
                </c:pt>
                <c:pt idx="176098">
                  <c:v>4.5130999999999998E-2</c:v>
                </c:pt>
                <c:pt idx="176099">
                  <c:v>4.5131999999999999E-2</c:v>
                </c:pt>
                <c:pt idx="176100">
                  <c:v>4.5131999999999999E-2</c:v>
                </c:pt>
                <c:pt idx="176101">
                  <c:v>4.5133E-2</c:v>
                </c:pt>
                <c:pt idx="176102">
                  <c:v>4.5134000000000001E-2</c:v>
                </c:pt>
                <c:pt idx="176103">
                  <c:v>4.5134000000000001E-2</c:v>
                </c:pt>
                <c:pt idx="176104">
                  <c:v>4.5135000000000002E-2</c:v>
                </c:pt>
                <c:pt idx="176105">
                  <c:v>4.5135000000000002E-2</c:v>
                </c:pt>
                <c:pt idx="176106">
                  <c:v>4.5136000000000003E-2</c:v>
                </c:pt>
                <c:pt idx="176107">
                  <c:v>4.5136000000000003E-2</c:v>
                </c:pt>
                <c:pt idx="176108">
                  <c:v>4.5136999999999997E-2</c:v>
                </c:pt>
                <c:pt idx="176109">
                  <c:v>4.5136999999999997E-2</c:v>
                </c:pt>
                <c:pt idx="176110">
                  <c:v>4.5137999999999998E-2</c:v>
                </c:pt>
                <c:pt idx="176111">
                  <c:v>4.5138999999999999E-2</c:v>
                </c:pt>
                <c:pt idx="176112">
                  <c:v>4.5138999999999999E-2</c:v>
                </c:pt>
                <c:pt idx="176113">
                  <c:v>4.514E-2</c:v>
                </c:pt>
                <c:pt idx="176114">
                  <c:v>4.514E-2</c:v>
                </c:pt>
                <c:pt idx="176115">
                  <c:v>4.514E-2</c:v>
                </c:pt>
                <c:pt idx="176116">
                  <c:v>4.5141000000000001E-2</c:v>
                </c:pt>
                <c:pt idx="176117">
                  <c:v>4.5141000000000001E-2</c:v>
                </c:pt>
                <c:pt idx="176118">
                  <c:v>4.5142000000000002E-2</c:v>
                </c:pt>
                <c:pt idx="176119">
                  <c:v>4.5142000000000002E-2</c:v>
                </c:pt>
                <c:pt idx="176120">
                  <c:v>4.5143000000000003E-2</c:v>
                </c:pt>
                <c:pt idx="176121">
                  <c:v>4.5143000000000003E-2</c:v>
                </c:pt>
                <c:pt idx="176122">
                  <c:v>4.5143999999999997E-2</c:v>
                </c:pt>
                <c:pt idx="176123">
                  <c:v>4.5143999999999997E-2</c:v>
                </c:pt>
                <c:pt idx="176124">
                  <c:v>4.5144999999999998E-2</c:v>
                </c:pt>
                <c:pt idx="176125">
                  <c:v>4.5144999999999998E-2</c:v>
                </c:pt>
                <c:pt idx="176126">
                  <c:v>4.5144999999999998E-2</c:v>
                </c:pt>
                <c:pt idx="176127">
                  <c:v>4.5145999999999999E-2</c:v>
                </c:pt>
                <c:pt idx="176128">
                  <c:v>4.5145999999999999E-2</c:v>
                </c:pt>
                <c:pt idx="176129">
                  <c:v>4.5147E-2</c:v>
                </c:pt>
                <c:pt idx="176130">
                  <c:v>4.5147E-2</c:v>
                </c:pt>
                <c:pt idx="176131">
                  <c:v>4.5148000000000001E-2</c:v>
                </c:pt>
                <c:pt idx="176132">
                  <c:v>4.5148000000000001E-2</c:v>
                </c:pt>
                <c:pt idx="176133">
                  <c:v>4.5149000000000002E-2</c:v>
                </c:pt>
                <c:pt idx="176134">
                  <c:v>4.5149000000000002E-2</c:v>
                </c:pt>
                <c:pt idx="176135">
                  <c:v>4.5150000000000003E-2</c:v>
                </c:pt>
                <c:pt idx="176136">
                  <c:v>4.5150000000000003E-2</c:v>
                </c:pt>
                <c:pt idx="176137">
                  <c:v>4.5150999999999997E-2</c:v>
                </c:pt>
                <c:pt idx="176138">
                  <c:v>4.5150999999999997E-2</c:v>
                </c:pt>
                <c:pt idx="176139">
                  <c:v>4.5151999999999998E-2</c:v>
                </c:pt>
                <c:pt idx="176140">
                  <c:v>4.5151999999999998E-2</c:v>
                </c:pt>
                <c:pt idx="176141">
                  <c:v>4.5152999999999999E-2</c:v>
                </c:pt>
                <c:pt idx="176142">
                  <c:v>4.5152999999999999E-2</c:v>
                </c:pt>
                <c:pt idx="176143">
                  <c:v>4.5154E-2</c:v>
                </c:pt>
                <c:pt idx="176144">
                  <c:v>4.5155000000000001E-2</c:v>
                </c:pt>
                <c:pt idx="176145">
                  <c:v>4.5155000000000001E-2</c:v>
                </c:pt>
                <c:pt idx="176146">
                  <c:v>4.5156000000000002E-2</c:v>
                </c:pt>
                <c:pt idx="176147">
                  <c:v>4.5157000000000003E-2</c:v>
                </c:pt>
                <c:pt idx="176148">
                  <c:v>4.5157000000000003E-2</c:v>
                </c:pt>
                <c:pt idx="176149">
                  <c:v>4.5157999999999997E-2</c:v>
                </c:pt>
                <c:pt idx="176150">
                  <c:v>4.5158999999999998E-2</c:v>
                </c:pt>
                <c:pt idx="176151">
                  <c:v>4.5158999999999998E-2</c:v>
                </c:pt>
                <c:pt idx="176152">
                  <c:v>4.5159999999999999E-2</c:v>
                </c:pt>
                <c:pt idx="176153">
                  <c:v>4.5161E-2</c:v>
                </c:pt>
                <c:pt idx="176154">
                  <c:v>4.5162000000000001E-2</c:v>
                </c:pt>
                <c:pt idx="176155">
                  <c:v>4.5162000000000001E-2</c:v>
                </c:pt>
                <c:pt idx="176156">
                  <c:v>4.5163000000000002E-2</c:v>
                </c:pt>
                <c:pt idx="176157">
                  <c:v>4.5164000000000003E-2</c:v>
                </c:pt>
                <c:pt idx="176158">
                  <c:v>4.5164999999999997E-2</c:v>
                </c:pt>
                <c:pt idx="176159">
                  <c:v>4.5165999999999998E-2</c:v>
                </c:pt>
                <c:pt idx="176160">
                  <c:v>4.5166999999999999E-2</c:v>
                </c:pt>
                <c:pt idx="176161">
                  <c:v>4.5168E-2</c:v>
                </c:pt>
                <c:pt idx="176162">
                  <c:v>4.5168E-2</c:v>
                </c:pt>
                <c:pt idx="176163">
                  <c:v>4.5169000000000001E-2</c:v>
                </c:pt>
                <c:pt idx="176164">
                  <c:v>4.5170000000000002E-2</c:v>
                </c:pt>
                <c:pt idx="176165">
                  <c:v>4.5171000000000003E-2</c:v>
                </c:pt>
                <c:pt idx="176166">
                  <c:v>4.5171999999999997E-2</c:v>
                </c:pt>
                <c:pt idx="176167">
                  <c:v>4.5172999999999998E-2</c:v>
                </c:pt>
                <c:pt idx="176168">
                  <c:v>4.5173999999999999E-2</c:v>
                </c:pt>
                <c:pt idx="176169">
                  <c:v>4.5175E-2</c:v>
                </c:pt>
                <c:pt idx="176170">
                  <c:v>4.5175E-2</c:v>
                </c:pt>
                <c:pt idx="176171">
                  <c:v>4.5176000000000001E-2</c:v>
                </c:pt>
                <c:pt idx="176172">
                  <c:v>4.5177000000000002E-2</c:v>
                </c:pt>
                <c:pt idx="176173">
                  <c:v>4.5178000000000003E-2</c:v>
                </c:pt>
                <c:pt idx="176174">
                  <c:v>4.5178000000000003E-2</c:v>
                </c:pt>
                <c:pt idx="176175">
                  <c:v>4.5178999999999997E-2</c:v>
                </c:pt>
                <c:pt idx="176176">
                  <c:v>4.5179999999999998E-2</c:v>
                </c:pt>
                <c:pt idx="176177">
                  <c:v>4.5180999999999999E-2</c:v>
                </c:pt>
                <c:pt idx="176178">
                  <c:v>4.5180999999999999E-2</c:v>
                </c:pt>
                <c:pt idx="176179">
                  <c:v>4.5182E-2</c:v>
                </c:pt>
                <c:pt idx="176180">
                  <c:v>4.5183000000000001E-2</c:v>
                </c:pt>
                <c:pt idx="176181">
                  <c:v>4.5183000000000001E-2</c:v>
                </c:pt>
                <c:pt idx="176182">
                  <c:v>4.5184000000000002E-2</c:v>
                </c:pt>
                <c:pt idx="176183">
                  <c:v>4.5184000000000002E-2</c:v>
                </c:pt>
                <c:pt idx="176184">
                  <c:v>4.5185000000000003E-2</c:v>
                </c:pt>
                <c:pt idx="176185">
                  <c:v>4.5185000000000003E-2</c:v>
                </c:pt>
                <c:pt idx="176186">
                  <c:v>4.5185000000000003E-2</c:v>
                </c:pt>
                <c:pt idx="176187">
                  <c:v>4.5185999999999997E-2</c:v>
                </c:pt>
                <c:pt idx="176188">
                  <c:v>4.5185999999999997E-2</c:v>
                </c:pt>
                <c:pt idx="176189">
                  <c:v>4.5185999999999997E-2</c:v>
                </c:pt>
                <c:pt idx="176190">
                  <c:v>4.5186999999999998E-2</c:v>
                </c:pt>
                <c:pt idx="176191">
                  <c:v>4.5186999999999998E-2</c:v>
                </c:pt>
                <c:pt idx="176192">
                  <c:v>4.5186999999999998E-2</c:v>
                </c:pt>
                <c:pt idx="176193">
                  <c:v>4.5186999999999998E-2</c:v>
                </c:pt>
                <c:pt idx="176194">
                  <c:v>4.5187999999999999E-2</c:v>
                </c:pt>
                <c:pt idx="176195">
                  <c:v>4.5187999999999999E-2</c:v>
                </c:pt>
                <c:pt idx="176196">
                  <c:v>4.5187999999999999E-2</c:v>
                </c:pt>
                <c:pt idx="176197">
                  <c:v>4.5187999999999999E-2</c:v>
                </c:pt>
                <c:pt idx="176198">
                  <c:v>4.5187999999999999E-2</c:v>
                </c:pt>
                <c:pt idx="176199">
                  <c:v>4.5187999999999999E-2</c:v>
                </c:pt>
                <c:pt idx="176200">
                  <c:v>4.5187999999999999E-2</c:v>
                </c:pt>
                <c:pt idx="176201">
                  <c:v>4.5187999999999999E-2</c:v>
                </c:pt>
                <c:pt idx="176202">
                  <c:v>4.5187999999999999E-2</c:v>
                </c:pt>
                <c:pt idx="176203">
                  <c:v>4.5187999999999999E-2</c:v>
                </c:pt>
                <c:pt idx="176204">
                  <c:v>4.5187999999999999E-2</c:v>
                </c:pt>
                <c:pt idx="176205">
                  <c:v>4.5187999999999999E-2</c:v>
                </c:pt>
                <c:pt idx="176206">
                  <c:v>4.5187999999999999E-2</c:v>
                </c:pt>
                <c:pt idx="176207">
                  <c:v>4.5186999999999998E-2</c:v>
                </c:pt>
                <c:pt idx="176208">
                  <c:v>4.5186999999999998E-2</c:v>
                </c:pt>
                <c:pt idx="176209">
                  <c:v>4.5186999999999998E-2</c:v>
                </c:pt>
                <c:pt idx="176210">
                  <c:v>4.5186999999999998E-2</c:v>
                </c:pt>
                <c:pt idx="176211">
                  <c:v>4.5186999999999998E-2</c:v>
                </c:pt>
                <c:pt idx="176212">
                  <c:v>4.5186999999999998E-2</c:v>
                </c:pt>
                <c:pt idx="176213">
                  <c:v>4.5185999999999997E-2</c:v>
                </c:pt>
                <c:pt idx="176214">
                  <c:v>4.5185999999999997E-2</c:v>
                </c:pt>
                <c:pt idx="176215">
                  <c:v>4.5185999999999997E-2</c:v>
                </c:pt>
                <c:pt idx="176216">
                  <c:v>4.5185999999999997E-2</c:v>
                </c:pt>
                <c:pt idx="176217">
                  <c:v>4.5185999999999997E-2</c:v>
                </c:pt>
                <c:pt idx="176218">
                  <c:v>4.5185999999999997E-2</c:v>
                </c:pt>
                <c:pt idx="176219">
                  <c:v>4.5185000000000003E-2</c:v>
                </c:pt>
                <c:pt idx="176220">
                  <c:v>4.5185000000000003E-2</c:v>
                </c:pt>
                <c:pt idx="176221">
                  <c:v>4.5184000000000002E-2</c:v>
                </c:pt>
                <c:pt idx="176222">
                  <c:v>4.5184000000000002E-2</c:v>
                </c:pt>
                <c:pt idx="176223">
                  <c:v>4.5184000000000002E-2</c:v>
                </c:pt>
                <c:pt idx="176224">
                  <c:v>4.5183000000000001E-2</c:v>
                </c:pt>
                <c:pt idx="176225">
                  <c:v>4.5183000000000001E-2</c:v>
                </c:pt>
                <c:pt idx="176226">
                  <c:v>4.5183000000000001E-2</c:v>
                </c:pt>
                <c:pt idx="176227">
                  <c:v>4.5182E-2</c:v>
                </c:pt>
                <c:pt idx="176228">
                  <c:v>4.5182E-2</c:v>
                </c:pt>
                <c:pt idx="176229">
                  <c:v>4.5180999999999999E-2</c:v>
                </c:pt>
                <c:pt idx="176230">
                  <c:v>4.5180999999999999E-2</c:v>
                </c:pt>
                <c:pt idx="176231">
                  <c:v>4.5179999999999998E-2</c:v>
                </c:pt>
                <c:pt idx="176232">
                  <c:v>4.5179999999999998E-2</c:v>
                </c:pt>
                <c:pt idx="176233">
                  <c:v>4.5178999999999997E-2</c:v>
                </c:pt>
                <c:pt idx="176234">
                  <c:v>4.5178000000000003E-2</c:v>
                </c:pt>
                <c:pt idx="176235">
                  <c:v>4.5177000000000002E-2</c:v>
                </c:pt>
                <c:pt idx="176236">
                  <c:v>4.5177000000000002E-2</c:v>
                </c:pt>
                <c:pt idx="176237">
                  <c:v>4.5176000000000001E-2</c:v>
                </c:pt>
                <c:pt idx="176238">
                  <c:v>4.5175E-2</c:v>
                </c:pt>
                <c:pt idx="176239">
                  <c:v>4.5175E-2</c:v>
                </c:pt>
                <c:pt idx="176240">
                  <c:v>4.5173999999999999E-2</c:v>
                </c:pt>
                <c:pt idx="176241">
                  <c:v>4.5172999999999998E-2</c:v>
                </c:pt>
                <c:pt idx="176242">
                  <c:v>4.5171999999999997E-2</c:v>
                </c:pt>
                <c:pt idx="176243">
                  <c:v>4.5171000000000003E-2</c:v>
                </c:pt>
                <c:pt idx="176244">
                  <c:v>4.5170000000000002E-2</c:v>
                </c:pt>
                <c:pt idx="176245">
                  <c:v>4.5169000000000001E-2</c:v>
                </c:pt>
                <c:pt idx="176246">
                  <c:v>4.5168E-2</c:v>
                </c:pt>
                <c:pt idx="176247">
                  <c:v>4.5166999999999999E-2</c:v>
                </c:pt>
                <c:pt idx="176248">
                  <c:v>4.5165999999999998E-2</c:v>
                </c:pt>
                <c:pt idx="176249">
                  <c:v>4.5164999999999997E-2</c:v>
                </c:pt>
                <c:pt idx="176250">
                  <c:v>4.5164000000000003E-2</c:v>
                </c:pt>
                <c:pt idx="176251">
                  <c:v>4.5163000000000002E-2</c:v>
                </c:pt>
                <c:pt idx="176252">
                  <c:v>4.5162000000000001E-2</c:v>
                </c:pt>
                <c:pt idx="176253">
                  <c:v>4.5161E-2</c:v>
                </c:pt>
                <c:pt idx="176254">
                  <c:v>4.5159999999999999E-2</c:v>
                </c:pt>
                <c:pt idx="176255">
                  <c:v>4.5158999999999998E-2</c:v>
                </c:pt>
                <c:pt idx="176256">
                  <c:v>4.5157999999999997E-2</c:v>
                </c:pt>
                <c:pt idx="176257">
                  <c:v>4.5157000000000003E-2</c:v>
                </c:pt>
                <c:pt idx="176258">
                  <c:v>4.5156000000000002E-2</c:v>
                </c:pt>
                <c:pt idx="176259">
                  <c:v>4.5155000000000001E-2</c:v>
                </c:pt>
                <c:pt idx="176260">
                  <c:v>4.5154E-2</c:v>
                </c:pt>
                <c:pt idx="176261">
                  <c:v>4.5152999999999999E-2</c:v>
                </c:pt>
                <c:pt idx="176262">
                  <c:v>4.5151999999999998E-2</c:v>
                </c:pt>
                <c:pt idx="176263">
                  <c:v>4.5150999999999997E-2</c:v>
                </c:pt>
                <c:pt idx="176264">
                  <c:v>4.5150000000000003E-2</c:v>
                </c:pt>
                <c:pt idx="176265">
                  <c:v>4.5149000000000002E-2</c:v>
                </c:pt>
                <c:pt idx="176266">
                  <c:v>4.5148000000000001E-2</c:v>
                </c:pt>
                <c:pt idx="176267">
                  <c:v>4.5145999999999999E-2</c:v>
                </c:pt>
                <c:pt idx="176268">
                  <c:v>4.5144999999999998E-2</c:v>
                </c:pt>
                <c:pt idx="176269">
                  <c:v>4.5143999999999997E-2</c:v>
                </c:pt>
                <c:pt idx="176270">
                  <c:v>4.5143000000000003E-2</c:v>
                </c:pt>
                <c:pt idx="176271">
                  <c:v>4.5142000000000002E-2</c:v>
                </c:pt>
                <c:pt idx="176272">
                  <c:v>4.5141000000000001E-2</c:v>
                </c:pt>
                <c:pt idx="176273">
                  <c:v>4.514E-2</c:v>
                </c:pt>
                <c:pt idx="176274">
                  <c:v>4.5138999999999999E-2</c:v>
                </c:pt>
                <c:pt idx="176275">
                  <c:v>4.5138999999999999E-2</c:v>
                </c:pt>
                <c:pt idx="176276">
                  <c:v>4.5137999999999998E-2</c:v>
                </c:pt>
                <c:pt idx="176277">
                  <c:v>4.5136999999999997E-2</c:v>
                </c:pt>
                <c:pt idx="176278">
                  <c:v>4.5136000000000003E-2</c:v>
                </c:pt>
                <c:pt idx="176279">
                  <c:v>4.5135000000000002E-2</c:v>
                </c:pt>
                <c:pt idx="176280">
                  <c:v>4.5134000000000001E-2</c:v>
                </c:pt>
                <c:pt idx="176281">
                  <c:v>4.5133E-2</c:v>
                </c:pt>
                <c:pt idx="176282">
                  <c:v>4.5131999999999999E-2</c:v>
                </c:pt>
                <c:pt idx="176283">
                  <c:v>4.5131999999999999E-2</c:v>
                </c:pt>
                <c:pt idx="176284">
                  <c:v>4.5130999999999998E-2</c:v>
                </c:pt>
                <c:pt idx="176285">
                  <c:v>4.5130000000000003E-2</c:v>
                </c:pt>
                <c:pt idx="176286">
                  <c:v>4.5130000000000003E-2</c:v>
                </c:pt>
                <c:pt idx="176287">
                  <c:v>4.5129000000000002E-2</c:v>
                </c:pt>
                <c:pt idx="176288">
                  <c:v>4.5129000000000002E-2</c:v>
                </c:pt>
                <c:pt idx="176289">
                  <c:v>4.5128000000000001E-2</c:v>
                </c:pt>
                <c:pt idx="176290">
                  <c:v>4.5128000000000001E-2</c:v>
                </c:pt>
                <c:pt idx="176291">
                  <c:v>4.5127E-2</c:v>
                </c:pt>
                <c:pt idx="176292">
                  <c:v>4.5127E-2</c:v>
                </c:pt>
                <c:pt idx="176293">
                  <c:v>4.5125999999999999E-2</c:v>
                </c:pt>
                <c:pt idx="176294">
                  <c:v>4.5125999999999999E-2</c:v>
                </c:pt>
                <c:pt idx="176295">
                  <c:v>4.5125999999999999E-2</c:v>
                </c:pt>
                <c:pt idx="176296">
                  <c:v>4.5125999999999999E-2</c:v>
                </c:pt>
                <c:pt idx="176297">
                  <c:v>4.5125999999999999E-2</c:v>
                </c:pt>
                <c:pt idx="176298">
                  <c:v>4.5125999999999999E-2</c:v>
                </c:pt>
                <c:pt idx="176299">
                  <c:v>4.5125999999999999E-2</c:v>
                </c:pt>
                <c:pt idx="176300">
                  <c:v>4.5125999999999999E-2</c:v>
                </c:pt>
                <c:pt idx="176301">
                  <c:v>4.5125999999999999E-2</c:v>
                </c:pt>
                <c:pt idx="176302">
                  <c:v>4.5125999999999999E-2</c:v>
                </c:pt>
                <c:pt idx="176303">
                  <c:v>4.5125999999999999E-2</c:v>
                </c:pt>
                <c:pt idx="176304">
                  <c:v>4.5125999999999999E-2</c:v>
                </c:pt>
                <c:pt idx="176305">
                  <c:v>4.5127E-2</c:v>
                </c:pt>
                <c:pt idx="176306">
                  <c:v>4.5127E-2</c:v>
                </c:pt>
                <c:pt idx="176307">
                  <c:v>4.5127E-2</c:v>
                </c:pt>
                <c:pt idx="176308">
                  <c:v>4.5128000000000001E-2</c:v>
                </c:pt>
                <c:pt idx="176309">
                  <c:v>4.5129000000000002E-2</c:v>
                </c:pt>
                <c:pt idx="176310">
                  <c:v>4.5129000000000002E-2</c:v>
                </c:pt>
                <c:pt idx="176311">
                  <c:v>4.5130000000000003E-2</c:v>
                </c:pt>
                <c:pt idx="176312">
                  <c:v>4.5130999999999998E-2</c:v>
                </c:pt>
                <c:pt idx="176313">
                  <c:v>4.5131999999999999E-2</c:v>
                </c:pt>
                <c:pt idx="176314">
                  <c:v>4.5131999999999999E-2</c:v>
                </c:pt>
                <c:pt idx="176315">
                  <c:v>4.5133E-2</c:v>
                </c:pt>
                <c:pt idx="176316">
                  <c:v>4.5134000000000001E-2</c:v>
                </c:pt>
                <c:pt idx="176317">
                  <c:v>4.5135000000000002E-2</c:v>
                </c:pt>
                <c:pt idx="176318">
                  <c:v>4.5136000000000003E-2</c:v>
                </c:pt>
                <c:pt idx="176319">
                  <c:v>4.5136999999999997E-2</c:v>
                </c:pt>
                <c:pt idx="176320">
                  <c:v>4.5137999999999998E-2</c:v>
                </c:pt>
                <c:pt idx="176321">
                  <c:v>4.514E-2</c:v>
                </c:pt>
                <c:pt idx="176322">
                  <c:v>4.5141000000000001E-2</c:v>
                </c:pt>
                <c:pt idx="176323">
                  <c:v>4.5142000000000002E-2</c:v>
                </c:pt>
                <c:pt idx="176324">
                  <c:v>4.5143000000000003E-2</c:v>
                </c:pt>
                <c:pt idx="176325">
                  <c:v>4.5143999999999997E-2</c:v>
                </c:pt>
                <c:pt idx="176326">
                  <c:v>4.5145999999999999E-2</c:v>
                </c:pt>
                <c:pt idx="176327">
                  <c:v>4.5147E-2</c:v>
                </c:pt>
                <c:pt idx="176328">
                  <c:v>4.5148000000000001E-2</c:v>
                </c:pt>
                <c:pt idx="176329">
                  <c:v>4.5149000000000002E-2</c:v>
                </c:pt>
                <c:pt idx="176330">
                  <c:v>4.5150000000000003E-2</c:v>
                </c:pt>
                <c:pt idx="176331">
                  <c:v>4.5151999999999998E-2</c:v>
                </c:pt>
                <c:pt idx="176332">
                  <c:v>4.5152999999999999E-2</c:v>
                </c:pt>
                <c:pt idx="176333">
                  <c:v>4.5154E-2</c:v>
                </c:pt>
                <c:pt idx="176334">
                  <c:v>4.5155000000000001E-2</c:v>
                </c:pt>
                <c:pt idx="176335">
                  <c:v>4.5157000000000003E-2</c:v>
                </c:pt>
                <c:pt idx="176336">
                  <c:v>4.5157999999999997E-2</c:v>
                </c:pt>
                <c:pt idx="176337">
                  <c:v>4.5158999999999998E-2</c:v>
                </c:pt>
                <c:pt idx="176338">
                  <c:v>4.5159999999999999E-2</c:v>
                </c:pt>
                <c:pt idx="176339">
                  <c:v>4.5161E-2</c:v>
                </c:pt>
                <c:pt idx="176340">
                  <c:v>4.5162000000000001E-2</c:v>
                </c:pt>
                <c:pt idx="176341">
                  <c:v>4.5163000000000002E-2</c:v>
                </c:pt>
                <c:pt idx="176342">
                  <c:v>4.5164000000000003E-2</c:v>
                </c:pt>
                <c:pt idx="176343">
                  <c:v>4.5164999999999997E-2</c:v>
                </c:pt>
                <c:pt idx="176344">
                  <c:v>4.5165999999999998E-2</c:v>
                </c:pt>
                <c:pt idx="176345">
                  <c:v>4.5166999999999999E-2</c:v>
                </c:pt>
                <c:pt idx="176346">
                  <c:v>4.5168E-2</c:v>
                </c:pt>
                <c:pt idx="176347">
                  <c:v>4.5168E-2</c:v>
                </c:pt>
                <c:pt idx="176348">
                  <c:v>4.5169000000000001E-2</c:v>
                </c:pt>
                <c:pt idx="176349">
                  <c:v>4.5169000000000001E-2</c:v>
                </c:pt>
                <c:pt idx="176350">
                  <c:v>4.5170000000000002E-2</c:v>
                </c:pt>
                <c:pt idx="176351">
                  <c:v>4.5170000000000002E-2</c:v>
                </c:pt>
                <c:pt idx="176352">
                  <c:v>4.5170000000000002E-2</c:v>
                </c:pt>
                <c:pt idx="176353">
                  <c:v>4.5171000000000003E-2</c:v>
                </c:pt>
                <c:pt idx="176354">
                  <c:v>4.5171000000000003E-2</c:v>
                </c:pt>
                <c:pt idx="176355">
                  <c:v>4.5171000000000003E-2</c:v>
                </c:pt>
                <c:pt idx="176356">
                  <c:v>4.5171000000000003E-2</c:v>
                </c:pt>
                <c:pt idx="176357">
                  <c:v>4.5171999999999997E-2</c:v>
                </c:pt>
                <c:pt idx="176358">
                  <c:v>4.5171999999999997E-2</c:v>
                </c:pt>
                <c:pt idx="176359">
                  <c:v>4.5171999999999997E-2</c:v>
                </c:pt>
                <c:pt idx="176360">
                  <c:v>4.5171000000000003E-2</c:v>
                </c:pt>
                <c:pt idx="176361">
                  <c:v>4.5171000000000003E-2</c:v>
                </c:pt>
                <c:pt idx="176362">
                  <c:v>4.5171000000000003E-2</c:v>
                </c:pt>
                <c:pt idx="176363">
                  <c:v>4.5170000000000002E-2</c:v>
                </c:pt>
                <c:pt idx="176364">
                  <c:v>4.5170000000000002E-2</c:v>
                </c:pt>
                <c:pt idx="176365">
                  <c:v>4.5170000000000002E-2</c:v>
                </c:pt>
                <c:pt idx="176366">
                  <c:v>4.5169000000000001E-2</c:v>
                </c:pt>
                <c:pt idx="176367">
                  <c:v>4.5169000000000001E-2</c:v>
                </c:pt>
                <c:pt idx="176368">
                  <c:v>4.5169000000000001E-2</c:v>
                </c:pt>
                <c:pt idx="176369">
                  <c:v>4.5168E-2</c:v>
                </c:pt>
                <c:pt idx="176370">
                  <c:v>4.5168E-2</c:v>
                </c:pt>
                <c:pt idx="176371">
                  <c:v>4.5166999999999999E-2</c:v>
                </c:pt>
                <c:pt idx="176372">
                  <c:v>4.5166999999999999E-2</c:v>
                </c:pt>
                <c:pt idx="176373">
                  <c:v>4.5165999999999998E-2</c:v>
                </c:pt>
                <c:pt idx="176374">
                  <c:v>4.5164999999999997E-2</c:v>
                </c:pt>
                <c:pt idx="176375">
                  <c:v>4.5164999999999997E-2</c:v>
                </c:pt>
                <c:pt idx="176376">
                  <c:v>4.5164000000000003E-2</c:v>
                </c:pt>
                <c:pt idx="176377">
                  <c:v>4.5163000000000002E-2</c:v>
                </c:pt>
                <c:pt idx="176378">
                  <c:v>4.5163000000000002E-2</c:v>
                </c:pt>
                <c:pt idx="176379">
                  <c:v>4.5162000000000001E-2</c:v>
                </c:pt>
                <c:pt idx="176380">
                  <c:v>4.5162000000000001E-2</c:v>
                </c:pt>
                <c:pt idx="176381">
                  <c:v>4.5161E-2</c:v>
                </c:pt>
                <c:pt idx="176382">
                  <c:v>4.5161E-2</c:v>
                </c:pt>
                <c:pt idx="176383">
                  <c:v>4.5159999999999999E-2</c:v>
                </c:pt>
                <c:pt idx="176384">
                  <c:v>4.5159999999999999E-2</c:v>
                </c:pt>
                <c:pt idx="176385">
                  <c:v>4.5158999999999998E-2</c:v>
                </c:pt>
                <c:pt idx="176386">
                  <c:v>4.5158999999999998E-2</c:v>
                </c:pt>
                <c:pt idx="176387">
                  <c:v>4.5157999999999997E-2</c:v>
                </c:pt>
                <c:pt idx="176388">
                  <c:v>4.5157999999999997E-2</c:v>
                </c:pt>
                <c:pt idx="176389">
                  <c:v>4.5157000000000003E-2</c:v>
                </c:pt>
                <c:pt idx="176390">
                  <c:v>4.5157000000000003E-2</c:v>
                </c:pt>
                <c:pt idx="176391">
                  <c:v>4.5157000000000003E-2</c:v>
                </c:pt>
                <c:pt idx="176392">
                  <c:v>4.5156000000000002E-2</c:v>
                </c:pt>
                <c:pt idx="176393">
                  <c:v>4.5156000000000002E-2</c:v>
                </c:pt>
                <c:pt idx="176394">
                  <c:v>4.5156000000000002E-2</c:v>
                </c:pt>
                <c:pt idx="176395">
                  <c:v>4.5156000000000002E-2</c:v>
                </c:pt>
                <c:pt idx="176396">
                  <c:v>4.5155000000000001E-2</c:v>
                </c:pt>
                <c:pt idx="176397">
                  <c:v>4.5155000000000001E-2</c:v>
                </c:pt>
                <c:pt idx="176398">
                  <c:v>4.5155000000000001E-2</c:v>
                </c:pt>
                <c:pt idx="176399">
                  <c:v>4.5155000000000001E-2</c:v>
                </c:pt>
                <c:pt idx="176400">
                  <c:v>4.5155000000000001E-2</c:v>
                </c:pt>
                <c:pt idx="176401">
                  <c:v>4.5154E-2</c:v>
                </c:pt>
                <c:pt idx="176402">
                  <c:v>4.5154E-2</c:v>
                </c:pt>
                <c:pt idx="176403">
                  <c:v>4.5154E-2</c:v>
                </c:pt>
                <c:pt idx="176404">
                  <c:v>4.5154E-2</c:v>
                </c:pt>
                <c:pt idx="176405">
                  <c:v>4.5155000000000001E-2</c:v>
                </c:pt>
                <c:pt idx="176406">
                  <c:v>4.5155000000000001E-2</c:v>
                </c:pt>
                <c:pt idx="176407">
                  <c:v>4.5154E-2</c:v>
                </c:pt>
                <c:pt idx="176408">
                  <c:v>4.5154E-2</c:v>
                </c:pt>
                <c:pt idx="176409">
                  <c:v>4.5154E-2</c:v>
                </c:pt>
                <c:pt idx="176410">
                  <c:v>4.5154E-2</c:v>
                </c:pt>
                <c:pt idx="176411">
                  <c:v>4.5154E-2</c:v>
                </c:pt>
                <c:pt idx="176412">
                  <c:v>4.5154E-2</c:v>
                </c:pt>
                <c:pt idx="176413">
                  <c:v>4.5154E-2</c:v>
                </c:pt>
                <c:pt idx="176414">
                  <c:v>4.5154E-2</c:v>
                </c:pt>
                <c:pt idx="176415">
                  <c:v>4.5154E-2</c:v>
                </c:pt>
                <c:pt idx="176416">
                  <c:v>4.5154E-2</c:v>
                </c:pt>
                <c:pt idx="176417">
                  <c:v>4.5154E-2</c:v>
                </c:pt>
                <c:pt idx="176418">
                  <c:v>4.5154E-2</c:v>
                </c:pt>
                <c:pt idx="176419">
                  <c:v>4.5154E-2</c:v>
                </c:pt>
                <c:pt idx="176420">
                  <c:v>4.5154E-2</c:v>
                </c:pt>
                <c:pt idx="176421">
                  <c:v>4.5154E-2</c:v>
                </c:pt>
                <c:pt idx="176422">
                  <c:v>4.5154E-2</c:v>
                </c:pt>
                <c:pt idx="176423">
                  <c:v>4.5154E-2</c:v>
                </c:pt>
                <c:pt idx="176424">
                  <c:v>4.5152999999999999E-2</c:v>
                </c:pt>
                <c:pt idx="176425">
                  <c:v>4.5152999999999999E-2</c:v>
                </c:pt>
                <c:pt idx="176426">
                  <c:v>4.5152999999999999E-2</c:v>
                </c:pt>
                <c:pt idx="176427">
                  <c:v>4.5152999999999999E-2</c:v>
                </c:pt>
                <c:pt idx="176428">
                  <c:v>4.5152999999999999E-2</c:v>
                </c:pt>
                <c:pt idx="176429">
                  <c:v>4.5151999999999998E-2</c:v>
                </c:pt>
                <c:pt idx="176430">
                  <c:v>4.5151999999999998E-2</c:v>
                </c:pt>
                <c:pt idx="176431">
                  <c:v>4.5151999999999998E-2</c:v>
                </c:pt>
                <c:pt idx="176432">
                  <c:v>4.5150999999999997E-2</c:v>
                </c:pt>
                <c:pt idx="176433">
                  <c:v>4.5150999999999997E-2</c:v>
                </c:pt>
                <c:pt idx="176434">
                  <c:v>4.5150000000000003E-2</c:v>
                </c:pt>
                <c:pt idx="176435">
                  <c:v>4.5150000000000003E-2</c:v>
                </c:pt>
                <c:pt idx="176436">
                  <c:v>4.5150000000000003E-2</c:v>
                </c:pt>
                <c:pt idx="176437">
                  <c:v>4.5149000000000002E-2</c:v>
                </c:pt>
                <c:pt idx="176438">
                  <c:v>4.5149000000000002E-2</c:v>
                </c:pt>
                <c:pt idx="176439">
                  <c:v>4.5149000000000002E-2</c:v>
                </c:pt>
                <c:pt idx="176440">
                  <c:v>4.5148000000000001E-2</c:v>
                </c:pt>
                <c:pt idx="176441">
                  <c:v>4.5148000000000001E-2</c:v>
                </c:pt>
                <c:pt idx="176442">
                  <c:v>4.5147E-2</c:v>
                </c:pt>
                <c:pt idx="176443">
                  <c:v>4.5147E-2</c:v>
                </c:pt>
                <c:pt idx="176444">
                  <c:v>4.5145999999999999E-2</c:v>
                </c:pt>
                <c:pt idx="176445">
                  <c:v>4.5145999999999999E-2</c:v>
                </c:pt>
                <c:pt idx="176446">
                  <c:v>4.5145999999999999E-2</c:v>
                </c:pt>
                <c:pt idx="176447">
                  <c:v>4.5144999999999998E-2</c:v>
                </c:pt>
                <c:pt idx="176448">
                  <c:v>4.5144999999999998E-2</c:v>
                </c:pt>
                <c:pt idx="176449">
                  <c:v>4.5144999999999998E-2</c:v>
                </c:pt>
                <c:pt idx="176450">
                  <c:v>4.5143999999999997E-2</c:v>
                </c:pt>
                <c:pt idx="176451">
                  <c:v>4.5143999999999997E-2</c:v>
                </c:pt>
                <c:pt idx="176452">
                  <c:v>4.5143999999999997E-2</c:v>
                </c:pt>
                <c:pt idx="176453">
                  <c:v>4.5143999999999997E-2</c:v>
                </c:pt>
                <c:pt idx="176454">
                  <c:v>4.5143000000000003E-2</c:v>
                </c:pt>
                <c:pt idx="176455">
                  <c:v>4.5143000000000003E-2</c:v>
                </c:pt>
                <c:pt idx="176456">
                  <c:v>4.5143000000000003E-2</c:v>
                </c:pt>
                <c:pt idx="176457">
                  <c:v>4.5143000000000003E-2</c:v>
                </c:pt>
                <c:pt idx="176458">
                  <c:v>4.5142000000000002E-2</c:v>
                </c:pt>
                <c:pt idx="176459">
                  <c:v>4.5142000000000002E-2</c:v>
                </c:pt>
                <c:pt idx="176460">
                  <c:v>4.5142000000000002E-2</c:v>
                </c:pt>
                <c:pt idx="176461">
                  <c:v>4.5142000000000002E-2</c:v>
                </c:pt>
                <c:pt idx="176462">
                  <c:v>4.5142000000000002E-2</c:v>
                </c:pt>
                <c:pt idx="176463">
                  <c:v>4.5142000000000002E-2</c:v>
                </c:pt>
                <c:pt idx="176464">
                  <c:v>4.5142000000000002E-2</c:v>
                </c:pt>
                <c:pt idx="176465">
                  <c:v>4.5143000000000003E-2</c:v>
                </c:pt>
                <c:pt idx="176466">
                  <c:v>4.5143000000000003E-2</c:v>
                </c:pt>
                <c:pt idx="176467">
                  <c:v>4.5143000000000003E-2</c:v>
                </c:pt>
                <c:pt idx="176468">
                  <c:v>4.5143000000000003E-2</c:v>
                </c:pt>
                <c:pt idx="176469">
                  <c:v>4.5143000000000003E-2</c:v>
                </c:pt>
                <c:pt idx="176470">
                  <c:v>4.5143000000000003E-2</c:v>
                </c:pt>
                <c:pt idx="176471">
                  <c:v>4.5143000000000003E-2</c:v>
                </c:pt>
                <c:pt idx="176472">
                  <c:v>4.5143999999999997E-2</c:v>
                </c:pt>
                <c:pt idx="176473">
                  <c:v>4.5143999999999997E-2</c:v>
                </c:pt>
                <c:pt idx="176474">
                  <c:v>4.5143999999999997E-2</c:v>
                </c:pt>
                <c:pt idx="176475">
                  <c:v>4.5144999999999998E-2</c:v>
                </c:pt>
                <c:pt idx="176476">
                  <c:v>4.5144999999999998E-2</c:v>
                </c:pt>
                <c:pt idx="176477">
                  <c:v>4.5145999999999999E-2</c:v>
                </c:pt>
                <c:pt idx="176478">
                  <c:v>4.5145999999999999E-2</c:v>
                </c:pt>
                <c:pt idx="176479">
                  <c:v>4.5147E-2</c:v>
                </c:pt>
                <c:pt idx="176480">
                  <c:v>4.5147E-2</c:v>
                </c:pt>
                <c:pt idx="176481">
                  <c:v>4.5147E-2</c:v>
                </c:pt>
                <c:pt idx="176482">
                  <c:v>4.5148000000000001E-2</c:v>
                </c:pt>
                <c:pt idx="176483">
                  <c:v>4.5148000000000001E-2</c:v>
                </c:pt>
                <c:pt idx="176484">
                  <c:v>4.5149000000000002E-2</c:v>
                </c:pt>
                <c:pt idx="176485">
                  <c:v>4.5150000000000003E-2</c:v>
                </c:pt>
                <c:pt idx="176486">
                  <c:v>4.5150000000000003E-2</c:v>
                </c:pt>
                <c:pt idx="176487">
                  <c:v>4.5150999999999997E-2</c:v>
                </c:pt>
                <c:pt idx="176488">
                  <c:v>4.5150999999999997E-2</c:v>
                </c:pt>
                <c:pt idx="176489">
                  <c:v>4.5151999999999998E-2</c:v>
                </c:pt>
                <c:pt idx="176490">
                  <c:v>4.5151999999999998E-2</c:v>
                </c:pt>
                <c:pt idx="176491">
                  <c:v>4.5152999999999999E-2</c:v>
                </c:pt>
                <c:pt idx="176492">
                  <c:v>4.5152999999999999E-2</c:v>
                </c:pt>
                <c:pt idx="176493">
                  <c:v>4.5152999999999999E-2</c:v>
                </c:pt>
                <c:pt idx="176494">
                  <c:v>4.5154E-2</c:v>
                </c:pt>
                <c:pt idx="176495">
                  <c:v>4.5154E-2</c:v>
                </c:pt>
                <c:pt idx="176496">
                  <c:v>4.5154E-2</c:v>
                </c:pt>
                <c:pt idx="176497">
                  <c:v>4.5154E-2</c:v>
                </c:pt>
                <c:pt idx="176498">
                  <c:v>4.5155000000000001E-2</c:v>
                </c:pt>
                <c:pt idx="176499">
                  <c:v>4.5155000000000001E-2</c:v>
                </c:pt>
                <c:pt idx="176500">
                  <c:v>4.5155000000000001E-2</c:v>
                </c:pt>
                <c:pt idx="176501">
                  <c:v>4.5155000000000001E-2</c:v>
                </c:pt>
                <c:pt idx="176502">
                  <c:v>4.5155000000000001E-2</c:v>
                </c:pt>
                <c:pt idx="176503">
                  <c:v>4.5154E-2</c:v>
                </c:pt>
                <c:pt idx="176504">
                  <c:v>4.5154E-2</c:v>
                </c:pt>
                <c:pt idx="176505">
                  <c:v>4.5154E-2</c:v>
                </c:pt>
                <c:pt idx="176506">
                  <c:v>4.5152999999999999E-2</c:v>
                </c:pt>
                <c:pt idx="176507">
                  <c:v>4.5152999999999999E-2</c:v>
                </c:pt>
                <c:pt idx="176508">
                  <c:v>4.5152999999999999E-2</c:v>
                </c:pt>
                <c:pt idx="176509">
                  <c:v>4.5151999999999998E-2</c:v>
                </c:pt>
                <c:pt idx="176510">
                  <c:v>4.5151999999999998E-2</c:v>
                </c:pt>
                <c:pt idx="176511">
                  <c:v>4.5150999999999997E-2</c:v>
                </c:pt>
                <c:pt idx="176512">
                  <c:v>4.5150000000000003E-2</c:v>
                </c:pt>
                <c:pt idx="176513">
                  <c:v>4.5150000000000003E-2</c:v>
                </c:pt>
                <c:pt idx="176514">
                  <c:v>4.5149000000000002E-2</c:v>
                </c:pt>
                <c:pt idx="176515">
                  <c:v>4.5148000000000001E-2</c:v>
                </c:pt>
                <c:pt idx="176516">
                  <c:v>4.5147E-2</c:v>
                </c:pt>
                <c:pt idx="176517">
                  <c:v>4.5145999999999999E-2</c:v>
                </c:pt>
                <c:pt idx="176518">
                  <c:v>4.5144999999999998E-2</c:v>
                </c:pt>
                <c:pt idx="176519">
                  <c:v>4.5143999999999997E-2</c:v>
                </c:pt>
                <c:pt idx="176520">
                  <c:v>4.5142000000000002E-2</c:v>
                </c:pt>
                <c:pt idx="176521">
                  <c:v>4.5141000000000001E-2</c:v>
                </c:pt>
                <c:pt idx="176522">
                  <c:v>4.514E-2</c:v>
                </c:pt>
                <c:pt idx="176523">
                  <c:v>4.5138999999999999E-2</c:v>
                </c:pt>
                <c:pt idx="176524">
                  <c:v>4.5137999999999998E-2</c:v>
                </c:pt>
                <c:pt idx="176525">
                  <c:v>4.5136000000000003E-2</c:v>
                </c:pt>
                <c:pt idx="176526">
                  <c:v>4.5135000000000002E-2</c:v>
                </c:pt>
                <c:pt idx="176527">
                  <c:v>4.5134000000000001E-2</c:v>
                </c:pt>
                <c:pt idx="176528">
                  <c:v>4.5131999999999999E-2</c:v>
                </c:pt>
                <c:pt idx="176529">
                  <c:v>4.5130999999999998E-2</c:v>
                </c:pt>
                <c:pt idx="176530">
                  <c:v>4.5130000000000003E-2</c:v>
                </c:pt>
                <c:pt idx="176531">
                  <c:v>4.5128000000000001E-2</c:v>
                </c:pt>
                <c:pt idx="176532">
                  <c:v>4.5127E-2</c:v>
                </c:pt>
                <c:pt idx="176533">
                  <c:v>4.5125999999999999E-2</c:v>
                </c:pt>
                <c:pt idx="176534">
                  <c:v>4.5123999999999997E-2</c:v>
                </c:pt>
                <c:pt idx="176535">
                  <c:v>4.5123000000000003E-2</c:v>
                </c:pt>
                <c:pt idx="176536">
                  <c:v>4.5122000000000002E-2</c:v>
                </c:pt>
                <c:pt idx="176537">
                  <c:v>4.512E-2</c:v>
                </c:pt>
                <c:pt idx="176538">
                  <c:v>4.5118999999999999E-2</c:v>
                </c:pt>
                <c:pt idx="176539">
                  <c:v>4.5117999999999998E-2</c:v>
                </c:pt>
                <c:pt idx="176540">
                  <c:v>4.5116000000000003E-2</c:v>
                </c:pt>
                <c:pt idx="176541">
                  <c:v>4.5115000000000002E-2</c:v>
                </c:pt>
                <c:pt idx="176542">
                  <c:v>4.5114000000000001E-2</c:v>
                </c:pt>
                <c:pt idx="176543">
                  <c:v>4.5113E-2</c:v>
                </c:pt>
                <c:pt idx="176544">
                  <c:v>4.5110999999999998E-2</c:v>
                </c:pt>
                <c:pt idx="176545">
                  <c:v>4.5109999999999997E-2</c:v>
                </c:pt>
                <c:pt idx="176546">
                  <c:v>4.5109000000000003E-2</c:v>
                </c:pt>
                <c:pt idx="176547">
                  <c:v>4.5108000000000002E-2</c:v>
                </c:pt>
                <c:pt idx="176548">
                  <c:v>4.5107000000000001E-2</c:v>
                </c:pt>
                <c:pt idx="176549">
                  <c:v>4.5106E-2</c:v>
                </c:pt>
                <c:pt idx="176550">
                  <c:v>4.5104999999999999E-2</c:v>
                </c:pt>
                <c:pt idx="176551">
                  <c:v>4.5103999999999998E-2</c:v>
                </c:pt>
                <c:pt idx="176552">
                  <c:v>4.5102999999999997E-2</c:v>
                </c:pt>
                <c:pt idx="176553">
                  <c:v>4.5102999999999997E-2</c:v>
                </c:pt>
                <c:pt idx="176554">
                  <c:v>4.5102000000000003E-2</c:v>
                </c:pt>
                <c:pt idx="176555">
                  <c:v>4.5101000000000002E-2</c:v>
                </c:pt>
                <c:pt idx="176556">
                  <c:v>4.5101000000000002E-2</c:v>
                </c:pt>
                <c:pt idx="176557">
                  <c:v>4.5100000000000001E-2</c:v>
                </c:pt>
                <c:pt idx="176558">
                  <c:v>4.5100000000000001E-2</c:v>
                </c:pt>
                <c:pt idx="176559">
                  <c:v>4.5099E-2</c:v>
                </c:pt>
                <c:pt idx="176560">
                  <c:v>4.5099E-2</c:v>
                </c:pt>
                <c:pt idx="176561">
                  <c:v>4.5099E-2</c:v>
                </c:pt>
                <c:pt idx="176562">
                  <c:v>4.5097999999999999E-2</c:v>
                </c:pt>
                <c:pt idx="176563">
                  <c:v>4.5097999999999999E-2</c:v>
                </c:pt>
                <c:pt idx="176564">
                  <c:v>4.5097999999999999E-2</c:v>
                </c:pt>
                <c:pt idx="176565">
                  <c:v>4.5097999999999999E-2</c:v>
                </c:pt>
                <c:pt idx="176566">
                  <c:v>4.5097999999999999E-2</c:v>
                </c:pt>
                <c:pt idx="176567">
                  <c:v>4.5097999999999999E-2</c:v>
                </c:pt>
                <c:pt idx="176568">
                  <c:v>4.5097999999999999E-2</c:v>
                </c:pt>
                <c:pt idx="176569">
                  <c:v>4.5097999999999999E-2</c:v>
                </c:pt>
                <c:pt idx="176570">
                  <c:v>4.5099E-2</c:v>
                </c:pt>
                <c:pt idx="176571">
                  <c:v>4.5099E-2</c:v>
                </c:pt>
                <c:pt idx="176572">
                  <c:v>4.5099E-2</c:v>
                </c:pt>
                <c:pt idx="176573">
                  <c:v>4.5099E-2</c:v>
                </c:pt>
                <c:pt idx="176574">
                  <c:v>4.5100000000000001E-2</c:v>
                </c:pt>
                <c:pt idx="176575">
                  <c:v>4.5100000000000001E-2</c:v>
                </c:pt>
                <c:pt idx="176576">
                  <c:v>4.5101000000000002E-2</c:v>
                </c:pt>
                <c:pt idx="176577">
                  <c:v>4.5101000000000002E-2</c:v>
                </c:pt>
                <c:pt idx="176578">
                  <c:v>4.5102000000000003E-2</c:v>
                </c:pt>
                <c:pt idx="176579">
                  <c:v>4.5102000000000003E-2</c:v>
                </c:pt>
                <c:pt idx="176580">
                  <c:v>4.5102999999999997E-2</c:v>
                </c:pt>
                <c:pt idx="176581">
                  <c:v>4.5103999999999998E-2</c:v>
                </c:pt>
                <c:pt idx="176582">
                  <c:v>4.5104999999999999E-2</c:v>
                </c:pt>
                <c:pt idx="176583">
                  <c:v>4.5104999999999999E-2</c:v>
                </c:pt>
                <c:pt idx="176584">
                  <c:v>4.5106E-2</c:v>
                </c:pt>
                <c:pt idx="176585">
                  <c:v>4.5107000000000001E-2</c:v>
                </c:pt>
                <c:pt idx="176586">
                  <c:v>4.5108000000000002E-2</c:v>
                </c:pt>
                <c:pt idx="176587">
                  <c:v>4.5108000000000002E-2</c:v>
                </c:pt>
                <c:pt idx="176588">
                  <c:v>4.5109000000000003E-2</c:v>
                </c:pt>
                <c:pt idx="176589">
                  <c:v>4.5109999999999997E-2</c:v>
                </c:pt>
                <c:pt idx="176590">
                  <c:v>4.5110999999999998E-2</c:v>
                </c:pt>
                <c:pt idx="176591">
                  <c:v>4.5111999999999999E-2</c:v>
                </c:pt>
                <c:pt idx="176592">
                  <c:v>4.5113E-2</c:v>
                </c:pt>
                <c:pt idx="176593">
                  <c:v>4.5114000000000001E-2</c:v>
                </c:pt>
                <c:pt idx="176594">
                  <c:v>4.5115000000000002E-2</c:v>
                </c:pt>
                <c:pt idx="176595">
                  <c:v>4.5116000000000003E-2</c:v>
                </c:pt>
                <c:pt idx="176596">
                  <c:v>4.5116000000000003E-2</c:v>
                </c:pt>
                <c:pt idx="176597">
                  <c:v>4.5116999999999997E-2</c:v>
                </c:pt>
                <c:pt idx="176598">
                  <c:v>4.5117999999999998E-2</c:v>
                </c:pt>
                <c:pt idx="176599">
                  <c:v>4.5118999999999999E-2</c:v>
                </c:pt>
                <c:pt idx="176600">
                  <c:v>4.512E-2</c:v>
                </c:pt>
                <c:pt idx="176601">
                  <c:v>4.512E-2</c:v>
                </c:pt>
                <c:pt idx="176602">
                  <c:v>4.5121000000000001E-2</c:v>
                </c:pt>
                <c:pt idx="176603">
                  <c:v>4.5122000000000002E-2</c:v>
                </c:pt>
                <c:pt idx="176604">
                  <c:v>4.5123000000000003E-2</c:v>
                </c:pt>
                <c:pt idx="176605">
                  <c:v>4.5123999999999997E-2</c:v>
                </c:pt>
                <c:pt idx="176606">
                  <c:v>4.5123999999999997E-2</c:v>
                </c:pt>
                <c:pt idx="176607">
                  <c:v>4.5124999999999998E-2</c:v>
                </c:pt>
                <c:pt idx="176608">
                  <c:v>4.5125999999999999E-2</c:v>
                </c:pt>
                <c:pt idx="176609">
                  <c:v>4.5125999999999999E-2</c:v>
                </c:pt>
                <c:pt idx="176610">
                  <c:v>4.5127E-2</c:v>
                </c:pt>
                <c:pt idx="176611">
                  <c:v>4.5127E-2</c:v>
                </c:pt>
                <c:pt idx="176612">
                  <c:v>4.5128000000000001E-2</c:v>
                </c:pt>
                <c:pt idx="176613">
                  <c:v>4.5128000000000001E-2</c:v>
                </c:pt>
                <c:pt idx="176614">
                  <c:v>4.5129000000000002E-2</c:v>
                </c:pt>
                <c:pt idx="176615">
                  <c:v>4.5129000000000002E-2</c:v>
                </c:pt>
                <c:pt idx="176616">
                  <c:v>4.5130000000000003E-2</c:v>
                </c:pt>
                <c:pt idx="176617">
                  <c:v>4.5130000000000003E-2</c:v>
                </c:pt>
                <c:pt idx="176618">
                  <c:v>4.5130999999999998E-2</c:v>
                </c:pt>
                <c:pt idx="176619">
                  <c:v>4.5130999999999998E-2</c:v>
                </c:pt>
                <c:pt idx="176620">
                  <c:v>4.5130999999999998E-2</c:v>
                </c:pt>
                <c:pt idx="176621">
                  <c:v>4.5130999999999998E-2</c:v>
                </c:pt>
                <c:pt idx="176622">
                  <c:v>4.5130999999999998E-2</c:v>
                </c:pt>
                <c:pt idx="176623">
                  <c:v>4.5131999999999999E-2</c:v>
                </c:pt>
                <c:pt idx="176624">
                  <c:v>4.5131999999999999E-2</c:v>
                </c:pt>
                <c:pt idx="176625">
                  <c:v>4.5131999999999999E-2</c:v>
                </c:pt>
                <c:pt idx="176626">
                  <c:v>4.5131999999999999E-2</c:v>
                </c:pt>
                <c:pt idx="176627">
                  <c:v>4.5131999999999999E-2</c:v>
                </c:pt>
                <c:pt idx="176628">
                  <c:v>4.5133E-2</c:v>
                </c:pt>
                <c:pt idx="176629">
                  <c:v>4.5133E-2</c:v>
                </c:pt>
                <c:pt idx="176630">
                  <c:v>4.5133E-2</c:v>
                </c:pt>
                <c:pt idx="176631">
                  <c:v>4.5133E-2</c:v>
                </c:pt>
                <c:pt idx="176632">
                  <c:v>4.5133E-2</c:v>
                </c:pt>
                <c:pt idx="176633">
                  <c:v>4.5133E-2</c:v>
                </c:pt>
                <c:pt idx="176634">
                  <c:v>4.5131999999999999E-2</c:v>
                </c:pt>
                <c:pt idx="176635">
                  <c:v>4.5131999999999999E-2</c:v>
                </c:pt>
                <c:pt idx="176636">
                  <c:v>4.5131999999999999E-2</c:v>
                </c:pt>
                <c:pt idx="176637">
                  <c:v>4.5131999999999999E-2</c:v>
                </c:pt>
                <c:pt idx="176638">
                  <c:v>4.5131999999999999E-2</c:v>
                </c:pt>
                <c:pt idx="176639">
                  <c:v>4.5131999999999999E-2</c:v>
                </c:pt>
                <c:pt idx="176640">
                  <c:v>4.5131999999999999E-2</c:v>
                </c:pt>
                <c:pt idx="176641">
                  <c:v>4.5131999999999999E-2</c:v>
                </c:pt>
                <c:pt idx="176642">
                  <c:v>4.5131999999999999E-2</c:v>
                </c:pt>
                <c:pt idx="176643">
                  <c:v>4.5131999999999999E-2</c:v>
                </c:pt>
                <c:pt idx="176644">
                  <c:v>4.5130999999999998E-2</c:v>
                </c:pt>
                <c:pt idx="176645">
                  <c:v>4.5130999999999998E-2</c:v>
                </c:pt>
                <c:pt idx="176646">
                  <c:v>4.5130999999999998E-2</c:v>
                </c:pt>
                <c:pt idx="176647">
                  <c:v>4.5130000000000003E-2</c:v>
                </c:pt>
                <c:pt idx="176648">
                  <c:v>4.5130000000000003E-2</c:v>
                </c:pt>
                <c:pt idx="176649">
                  <c:v>4.5130000000000003E-2</c:v>
                </c:pt>
                <c:pt idx="176650">
                  <c:v>4.5130000000000003E-2</c:v>
                </c:pt>
                <c:pt idx="176651">
                  <c:v>4.5129000000000002E-2</c:v>
                </c:pt>
                <c:pt idx="176652">
                  <c:v>4.5129000000000002E-2</c:v>
                </c:pt>
                <c:pt idx="176653">
                  <c:v>4.5129000000000002E-2</c:v>
                </c:pt>
                <c:pt idx="176654">
                  <c:v>4.5128000000000001E-2</c:v>
                </c:pt>
                <c:pt idx="176655">
                  <c:v>4.5128000000000001E-2</c:v>
                </c:pt>
                <c:pt idx="176656">
                  <c:v>4.5127E-2</c:v>
                </c:pt>
                <c:pt idx="176657">
                  <c:v>4.5127E-2</c:v>
                </c:pt>
                <c:pt idx="176658">
                  <c:v>4.5125999999999999E-2</c:v>
                </c:pt>
                <c:pt idx="176659">
                  <c:v>4.5124999999999998E-2</c:v>
                </c:pt>
                <c:pt idx="176660">
                  <c:v>4.5124999999999998E-2</c:v>
                </c:pt>
                <c:pt idx="176661">
                  <c:v>4.5123999999999997E-2</c:v>
                </c:pt>
                <c:pt idx="176662">
                  <c:v>4.5123999999999997E-2</c:v>
                </c:pt>
                <c:pt idx="176663">
                  <c:v>4.5123000000000003E-2</c:v>
                </c:pt>
                <c:pt idx="176664">
                  <c:v>4.5122000000000002E-2</c:v>
                </c:pt>
                <c:pt idx="176665">
                  <c:v>4.5122000000000002E-2</c:v>
                </c:pt>
                <c:pt idx="176666">
                  <c:v>4.5121000000000001E-2</c:v>
                </c:pt>
                <c:pt idx="176667">
                  <c:v>4.512E-2</c:v>
                </c:pt>
                <c:pt idx="176668">
                  <c:v>4.5118999999999999E-2</c:v>
                </c:pt>
                <c:pt idx="176669">
                  <c:v>4.5117999999999998E-2</c:v>
                </c:pt>
                <c:pt idx="176670">
                  <c:v>4.5116999999999997E-2</c:v>
                </c:pt>
                <c:pt idx="176671">
                  <c:v>4.5116000000000003E-2</c:v>
                </c:pt>
                <c:pt idx="176672">
                  <c:v>4.5115000000000002E-2</c:v>
                </c:pt>
                <c:pt idx="176673">
                  <c:v>4.5115000000000002E-2</c:v>
                </c:pt>
                <c:pt idx="176674">
                  <c:v>4.5114000000000001E-2</c:v>
                </c:pt>
                <c:pt idx="176675">
                  <c:v>4.5113E-2</c:v>
                </c:pt>
                <c:pt idx="176676">
                  <c:v>4.5111999999999999E-2</c:v>
                </c:pt>
                <c:pt idx="176677">
                  <c:v>4.5110999999999998E-2</c:v>
                </c:pt>
                <c:pt idx="176678">
                  <c:v>4.5109999999999997E-2</c:v>
                </c:pt>
                <c:pt idx="176679">
                  <c:v>4.5109000000000003E-2</c:v>
                </c:pt>
                <c:pt idx="176680">
                  <c:v>4.5108000000000002E-2</c:v>
                </c:pt>
                <c:pt idx="176681">
                  <c:v>4.5107000000000001E-2</c:v>
                </c:pt>
                <c:pt idx="176682">
                  <c:v>4.5106E-2</c:v>
                </c:pt>
                <c:pt idx="176683">
                  <c:v>4.5106E-2</c:v>
                </c:pt>
                <c:pt idx="176684">
                  <c:v>4.5104999999999999E-2</c:v>
                </c:pt>
                <c:pt idx="176685">
                  <c:v>4.5103999999999998E-2</c:v>
                </c:pt>
                <c:pt idx="176686">
                  <c:v>4.5102999999999997E-2</c:v>
                </c:pt>
                <c:pt idx="176687">
                  <c:v>4.5102999999999997E-2</c:v>
                </c:pt>
                <c:pt idx="176688">
                  <c:v>4.5102000000000003E-2</c:v>
                </c:pt>
                <c:pt idx="176689">
                  <c:v>4.5101000000000002E-2</c:v>
                </c:pt>
                <c:pt idx="176690">
                  <c:v>4.5101000000000002E-2</c:v>
                </c:pt>
                <c:pt idx="176691">
                  <c:v>4.5100000000000001E-2</c:v>
                </c:pt>
                <c:pt idx="176692">
                  <c:v>4.5100000000000001E-2</c:v>
                </c:pt>
                <c:pt idx="176693">
                  <c:v>4.5099E-2</c:v>
                </c:pt>
                <c:pt idx="176694">
                  <c:v>4.5099E-2</c:v>
                </c:pt>
                <c:pt idx="176695">
                  <c:v>4.5097999999999999E-2</c:v>
                </c:pt>
                <c:pt idx="176696">
                  <c:v>4.5097999999999999E-2</c:v>
                </c:pt>
                <c:pt idx="176697">
                  <c:v>4.5097999999999999E-2</c:v>
                </c:pt>
                <c:pt idx="176698">
                  <c:v>4.5097999999999999E-2</c:v>
                </c:pt>
                <c:pt idx="176699">
                  <c:v>4.5096999999999998E-2</c:v>
                </c:pt>
                <c:pt idx="176700">
                  <c:v>4.5096999999999998E-2</c:v>
                </c:pt>
                <c:pt idx="176701">
                  <c:v>4.5096999999999998E-2</c:v>
                </c:pt>
                <c:pt idx="176702">
                  <c:v>4.5096999999999998E-2</c:v>
                </c:pt>
                <c:pt idx="176703">
                  <c:v>4.5096999999999998E-2</c:v>
                </c:pt>
                <c:pt idx="176704">
                  <c:v>4.5096999999999998E-2</c:v>
                </c:pt>
                <c:pt idx="176705">
                  <c:v>4.5096999999999998E-2</c:v>
                </c:pt>
                <c:pt idx="176706">
                  <c:v>4.5096999999999998E-2</c:v>
                </c:pt>
                <c:pt idx="176707">
                  <c:v>4.5096999999999998E-2</c:v>
                </c:pt>
                <c:pt idx="176708">
                  <c:v>4.5096999999999998E-2</c:v>
                </c:pt>
                <c:pt idx="176709">
                  <c:v>4.5096999999999998E-2</c:v>
                </c:pt>
                <c:pt idx="176710">
                  <c:v>4.5097999999999999E-2</c:v>
                </c:pt>
                <c:pt idx="176711">
                  <c:v>4.5097999999999999E-2</c:v>
                </c:pt>
                <c:pt idx="176712">
                  <c:v>4.5097999999999999E-2</c:v>
                </c:pt>
                <c:pt idx="176713">
                  <c:v>4.5099E-2</c:v>
                </c:pt>
                <c:pt idx="176714">
                  <c:v>4.5099E-2</c:v>
                </c:pt>
                <c:pt idx="176715">
                  <c:v>4.5099E-2</c:v>
                </c:pt>
                <c:pt idx="176716">
                  <c:v>4.5100000000000001E-2</c:v>
                </c:pt>
                <c:pt idx="176717">
                  <c:v>4.5100000000000001E-2</c:v>
                </c:pt>
                <c:pt idx="176718">
                  <c:v>4.5100000000000001E-2</c:v>
                </c:pt>
                <c:pt idx="176719">
                  <c:v>4.5101000000000002E-2</c:v>
                </c:pt>
                <c:pt idx="176720">
                  <c:v>4.5102000000000003E-2</c:v>
                </c:pt>
                <c:pt idx="176721">
                  <c:v>4.5102000000000003E-2</c:v>
                </c:pt>
                <c:pt idx="176722">
                  <c:v>4.5102999999999997E-2</c:v>
                </c:pt>
                <c:pt idx="176723">
                  <c:v>4.5103999999999998E-2</c:v>
                </c:pt>
                <c:pt idx="176724">
                  <c:v>4.5103999999999998E-2</c:v>
                </c:pt>
                <c:pt idx="176725">
                  <c:v>4.5104999999999999E-2</c:v>
                </c:pt>
                <c:pt idx="176726">
                  <c:v>4.5106E-2</c:v>
                </c:pt>
                <c:pt idx="176727">
                  <c:v>4.5106E-2</c:v>
                </c:pt>
                <c:pt idx="176728">
                  <c:v>4.5107000000000001E-2</c:v>
                </c:pt>
                <c:pt idx="176729">
                  <c:v>4.5108000000000002E-2</c:v>
                </c:pt>
                <c:pt idx="176730">
                  <c:v>4.5109000000000003E-2</c:v>
                </c:pt>
                <c:pt idx="176731">
                  <c:v>4.5109999999999997E-2</c:v>
                </c:pt>
                <c:pt idx="176732">
                  <c:v>4.5110999999999998E-2</c:v>
                </c:pt>
                <c:pt idx="176733">
                  <c:v>4.5111999999999999E-2</c:v>
                </c:pt>
                <c:pt idx="176734">
                  <c:v>4.5113E-2</c:v>
                </c:pt>
                <c:pt idx="176735">
                  <c:v>4.5114000000000001E-2</c:v>
                </c:pt>
                <c:pt idx="176736">
                  <c:v>4.5115000000000002E-2</c:v>
                </c:pt>
                <c:pt idx="176737">
                  <c:v>4.5116000000000003E-2</c:v>
                </c:pt>
                <c:pt idx="176738">
                  <c:v>4.5116999999999997E-2</c:v>
                </c:pt>
                <c:pt idx="176739">
                  <c:v>4.5117999999999998E-2</c:v>
                </c:pt>
                <c:pt idx="176740">
                  <c:v>4.5118999999999999E-2</c:v>
                </c:pt>
                <c:pt idx="176741">
                  <c:v>4.512E-2</c:v>
                </c:pt>
                <c:pt idx="176742">
                  <c:v>4.5121000000000001E-2</c:v>
                </c:pt>
                <c:pt idx="176743">
                  <c:v>4.5122000000000002E-2</c:v>
                </c:pt>
                <c:pt idx="176744">
                  <c:v>4.5123000000000003E-2</c:v>
                </c:pt>
                <c:pt idx="176745">
                  <c:v>4.5123999999999997E-2</c:v>
                </c:pt>
                <c:pt idx="176746">
                  <c:v>4.5124999999999998E-2</c:v>
                </c:pt>
                <c:pt idx="176747">
                  <c:v>4.5125999999999999E-2</c:v>
                </c:pt>
                <c:pt idx="176748">
                  <c:v>4.5127E-2</c:v>
                </c:pt>
                <c:pt idx="176749">
                  <c:v>4.5128000000000001E-2</c:v>
                </c:pt>
                <c:pt idx="176750">
                  <c:v>4.5129000000000002E-2</c:v>
                </c:pt>
                <c:pt idx="176751">
                  <c:v>4.5130000000000003E-2</c:v>
                </c:pt>
                <c:pt idx="176752">
                  <c:v>4.5130999999999998E-2</c:v>
                </c:pt>
                <c:pt idx="176753">
                  <c:v>4.5131999999999999E-2</c:v>
                </c:pt>
                <c:pt idx="176754">
                  <c:v>4.5133E-2</c:v>
                </c:pt>
                <c:pt idx="176755">
                  <c:v>4.5134000000000001E-2</c:v>
                </c:pt>
                <c:pt idx="176756">
                  <c:v>4.5135000000000002E-2</c:v>
                </c:pt>
                <c:pt idx="176757">
                  <c:v>4.5136000000000003E-2</c:v>
                </c:pt>
                <c:pt idx="176758">
                  <c:v>4.5136999999999997E-2</c:v>
                </c:pt>
                <c:pt idx="176759">
                  <c:v>4.5137999999999998E-2</c:v>
                </c:pt>
                <c:pt idx="176760">
                  <c:v>4.5137999999999998E-2</c:v>
                </c:pt>
                <c:pt idx="176761">
                  <c:v>4.5138999999999999E-2</c:v>
                </c:pt>
                <c:pt idx="176762">
                  <c:v>4.514E-2</c:v>
                </c:pt>
                <c:pt idx="176763">
                  <c:v>4.514E-2</c:v>
                </c:pt>
                <c:pt idx="176764">
                  <c:v>4.5141000000000001E-2</c:v>
                </c:pt>
                <c:pt idx="176765">
                  <c:v>4.5141000000000001E-2</c:v>
                </c:pt>
                <c:pt idx="176766">
                  <c:v>4.5142000000000002E-2</c:v>
                </c:pt>
                <c:pt idx="176767">
                  <c:v>4.5142000000000002E-2</c:v>
                </c:pt>
                <c:pt idx="176768">
                  <c:v>4.5143000000000003E-2</c:v>
                </c:pt>
                <c:pt idx="176769">
                  <c:v>4.5143000000000003E-2</c:v>
                </c:pt>
                <c:pt idx="176770">
                  <c:v>4.5143000000000003E-2</c:v>
                </c:pt>
                <c:pt idx="176771">
                  <c:v>4.5143000000000003E-2</c:v>
                </c:pt>
                <c:pt idx="176772">
                  <c:v>4.5143999999999997E-2</c:v>
                </c:pt>
                <c:pt idx="176773">
                  <c:v>4.5143999999999997E-2</c:v>
                </c:pt>
                <c:pt idx="176774">
                  <c:v>4.5143999999999997E-2</c:v>
                </c:pt>
                <c:pt idx="176775">
                  <c:v>4.5143000000000003E-2</c:v>
                </c:pt>
                <c:pt idx="176776">
                  <c:v>4.5143000000000003E-2</c:v>
                </c:pt>
                <c:pt idx="176777">
                  <c:v>4.5143000000000003E-2</c:v>
                </c:pt>
                <c:pt idx="176778">
                  <c:v>4.5143000000000003E-2</c:v>
                </c:pt>
                <c:pt idx="176779">
                  <c:v>4.5143000000000003E-2</c:v>
                </c:pt>
                <c:pt idx="176780">
                  <c:v>4.5142000000000002E-2</c:v>
                </c:pt>
                <c:pt idx="176781">
                  <c:v>4.5142000000000002E-2</c:v>
                </c:pt>
                <c:pt idx="176782">
                  <c:v>4.5142000000000002E-2</c:v>
                </c:pt>
                <c:pt idx="176783">
                  <c:v>4.5141000000000001E-2</c:v>
                </c:pt>
                <c:pt idx="176784">
                  <c:v>4.514E-2</c:v>
                </c:pt>
                <c:pt idx="176785">
                  <c:v>4.514E-2</c:v>
                </c:pt>
                <c:pt idx="176786">
                  <c:v>4.5138999999999999E-2</c:v>
                </c:pt>
                <c:pt idx="176787">
                  <c:v>4.5137999999999998E-2</c:v>
                </c:pt>
                <c:pt idx="176788">
                  <c:v>4.5136999999999997E-2</c:v>
                </c:pt>
                <c:pt idx="176789">
                  <c:v>4.5136000000000003E-2</c:v>
                </c:pt>
                <c:pt idx="176790">
                  <c:v>4.5135000000000002E-2</c:v>
                </c:pt>
                <c:pt idx="176791">
                  <c:v>4.5133E-2</c:v>
                </c:pt>
                <c:pt idx="176792">
                  <c:v>4.5131999999999999E-2</c:v>
                </c:pt>
                <c:pt idx="176793">
                  <c:v>4.5130999999999998E-2</c:v>
                </c:pt>
                <c:pt idx="176794">
                  <c:v>4.5130000000000003E-2</c:v>
                </c:pt>
                <c:pt idx="176795">
                  <c:v>4.5128000000000001E-2</c:v>
                </c:pt>
                <c:pt idx="176796">
                  <c:v>4.5125999999999999E-2</c:v>
                </c:pt>
                <c:pt idx="176797">
                  <c:v>4.5124999999999998E-2</c:v>
                </c:pt>
                <c:pt idx="176798">
                  <c:v>4.5123000000000003E-2</c:v>
                </c:pt>
                <c:pt idx="176799">
                  <c:v>4.5121000000000001E-2</c:v>
                </c:pt>
                <c:pt idx="176800">
                  <c:v>4.5118999999999999E-2</c:v>
                </c:pt>
                <c:pt idx="176801">
                  <c:v>4.5116999999999997E-2</c:v>
                </c:pt>
                <c:pt idx="176802">
                  <c:v>4.5115000000000002E-2</c:v>
                </c:pt>
                <c:pt idx="176803">
                  <c:v>4.5113E-2</c:v>
                </c:pt>
                <c:pt idx="176804">
                  <c:v>4.5110999999999998E-2</c:v>
                </c:pt>
                <c:pt idx="176805">
                  <c:v>4.5109000000000003E-2</c:v>
                </c:pt>
                <c:pt idx="176806">
                  <c:v>4.5107000000000001E-2</c:v>
                </c:pt>
                <c:pt idx="176807">
                  <c:v>4.5104999999999999E-2</c:v>
                </c:pt>
                <c:pt idx="176808">
                  <c:v>4.5102999999999997E-2</c:v>
                </c:pt>
                <c:pt idx="176809">
                  <c:v>4.5101000000000002E-2</c:v>
                </c:pt>
                <c:pt idx="176810">
                  <c:v>4.5097999999999999E-2</c:v>
                </c:pt>
                <c:pt idx="176811">
                  <c:v>4.5095999999999997E-2</c:v>
                </c:pt>
                <c:pt idx="176812">
                  <c:v>4.5094000000000002E-2</c:v>
                </c:pt>
                <c:pt idx="176813">
                  <c:v>4.5092E-2</c:v>
                </c:pt>
                <c:pt idx="176814">
                  <c:v>4.5088999999999997E-2</c:v>
                </c:pt>
                <c:pt idx="176815">
                  <c:v>4.5087000000000002E-2</c:v>
                </c:pt>
                <c:pt idx="176816">
                  <c:v>4.5085E-2</c:v>
                </c:pt>
                <c:pt idx="176817">
                  <c:v>4.5082999999999998E-2</c:v>
                </c:pt>
                <c:pt idx="176818">
                  <c:v>4.5081000000000003E-2</c:v>
                </c:pt>
                <c:pt idx="176819">
                  <c:v>4.5079000000000001E-2</c:v>
                </c:pt>
                <c:pt idx="176820">
                  <c:v>4.5076999999999999E-2</c:v>
                </c:pt>
                <c:pt idx="176821">
                  <c:v>4.5074000000000003E-2</c:v>
                </c:pt>
                <c:pt idx="176822">
                  <c:v>4.5072000000000001E-2</c:v>
                </c:pt>
                <c:pt idx="176823">
                  <c:v>4.5071E-2</c:v>
                </c:pt>
                <c:pt idx="176824">
                  <c:v>4.5068999999999998E-2</c:v>
                </c:pt>
                <c:pt idx="176825">
                  <c:v>4.5067000000000003E-2</c:v>
                </c:pt>
                <c:pt idx="176826">
                  <c:v>4.5065000000000001E-2</c:v>
                </c:pt>
                <c:pt idx="176827">
                  <c:v>4.5064E-2</c:v>
                </c:pt>
                <c:pt idx="176828">
                  <c:v>4.5061999999999998E-2</c:v>
                </c:pt>
                <c:pt idx="176829">
                  <c:v>4.5060999999999997E-2</c:v>
                </c:pt>
                <c:pt idx="176830">
                  <c:v>4.5060000000000003E-2</c:v>
                </c:pt>
                <c:pt idx="176831">
                  <c:v>4.5058000000000001E-2</c:v>
                </c:pt>
                <c:pt idx="176832">
                  <c:v>4.5057E-2</c:v>
                </c:pt>
                <c:pt idx="176833">
                  <c:v>4.5055999999999999E-2</c:v>
                </c:pt>
                <c:pt idx="176834">
                  <c:v>4.5054999999999998E-2</c:v>
                </c:pt>
                <c:pt idx="176835">
                  <c:v>4.5053999999999997E-2</c:v>
                </c:pt>
                <c:pt idx="176836">
                  <c:v>4.5053000000000003E-2</c:v>
                </c:pt>
                <c:pt idx="176837">
                  <c:v>4.5052000000000002E-2</c:v>
                </c:pt>
                <c:pt idx="176838">
                  <c:v>4.5051000000000001E-2</c:v>
                </c:pt>
                <c:pt idx="176839">
                  <c:v>4.5051000000000001E-2</c:v>
                </c:pt>
                <c:pt idx="176840">
                  <c:v>4.505E-2</c:v>
                </c:pt>
                <c:pt idx="176841">
                  <c:v>4.505E-2</c:v>
                </c:pt>
                <c:pt idx="176842">
                  <c:v>4.505E-2</c:v>
                </c:pt>
                <c:pt idx="176843">
                  <c:v>4.5048999999999999E-2</c:v>
                </c:pt>
                <c:pt idx="176844">
                  <c:v>4.5048999999999999E-2</c:v>
                </c:pt>
                <c:pt idx="176845">
                  <c:v>4.5048999999999999E-2</c:v>
                </c:pt>
                <c:pt idx="176846">
                  <c:v>4.5047999999999998E-2</c:v>
                </c:pt>
                <c:pt idx="176847">
                  <c:v>4.5047999999999998E-2</c:v>
                </c:pt>
                <c:pt idx="176848">
                  <c:v>4.5047999999999998E-2</c:v>
                </c:pt>
                <c:pt idx="176849">
                  <c:v>4.5047999999999998E-2</c:v>
                </c:pt>
                <c:pt idx="176850">
                  <c:v>4.5048999999999999E-2</c:v>
                </c:pt>
                <c:pt idx="176851">
                  <c:v>4.5048999999999999E-2</c:v>
                </c:pt>
                <c:pt idx="176852">
                  <c:v>4.5048999999999999E-2</c:v>
                </c:pt>
                <c:pt idx="176853">
                  <c:v>4.5048999999999999E-2</c:v>
                </c:pt>
                <c:pt idx="176854">
                  <c:v>4.505E-2</c:v>
                </c:pt>
                <c:pt idx="176855">
                  <c:v>4.505E-2</c:v>
                </c:pt>
                <c:pt idx="176856">
                  <c:v>4.505E-2</c:v>
                </c:pt>
                <c:pt idx="176857">
                  <c:v>4.505E-2</c:v>
                </c:pt>
                <c:pt idx="176858">
                  <c:v>4.5051000000000001E-2</c:v>
                </c:pt>
                <c:pt idx="176859">
                  <c:v>4.5051000000000001E-2</c:v>
                </c:pt>
                <c:pt idx="176860">
                  <c:v>4.5052000000000002E-2</c:v>
                </c:pt>
                <c:pt idx="176861">
                  <c:v>4.5053000000000003E-2</c:v>
                </c:pt>
                <c:pt idx="176862">
                  <c:v>4.5053000000000003E-2</c:v>
                </c:pt>
                <c:pt idx="176863">
                  <c:v>4.5053999999999997E-2</c:v>
                </c:pt>
                <c:pt idx="176864">
                  <c:v>4.5054999999999998E-2</c:v>
                </c:pt>
                <c:pt idx="176865">
                  <c:v>4.5054999999999998E-2</c:v>
                </c:pt>
                <c:pt idx="176866">
                  <c:v>4.5055999999999999E-2</c:v>
                </c:pt>
                <c:pt idx="176867">
                  <c:v>4.5057E-2</c:v>
                </c:pt>
                <c:pt idx="176868">
                  <c:v>4.5058000000000001E-2</c:v>
                </c:pt>
                <c:pt idx="176869">
                  <c:v>4.5058000000000001E-2</c:v>
                </c:pt>
                <c:pt idx="176870">
                  <c:v>4.5059000000000002E-2</c:v>
                </c:pt>
                <c:pt idx="176871">
                  <c:v>4.5060000000000003E-2</c:v>
                </c:pt>
                <c:pt idx="176872">
                  <c:v>4.5060999999999997E-2</c:v>
                </c:pt>
                <c:pt idx="176873">
                  <c:v>4.5061999999999998E-2</c:v>
                </c:pt>
                <c:pt idx="176874">
                  <c:v>4.5062999999999999E-2</c:v>
                </c:pt>
                <c:pt idx="176875">
                  <c:v>4.5064E-2</c:v>
                </c:pt>
                <c:pt idx="176876">
                  <c:v>4.5065000000000001E-2</c:v>
                </c:pt>
                <c:pt idx="176877">
                  <c:v>4.5066000000000002E-2</c:v>
                </c:pt>
                <c:pt idx="176878">
                  <c:v>4.5067000000000003E-2</c:v>
                </c:pt>
                <c:pt idx="176879">
                  <c:v>4.5067999999999997E-2</c:v>
                </c:pt>
                <c:pt idx="176880">
                  <c:v>4.5068999999999998E-2</c:v>
                </c:pt>
                <c:pt idx="176881">
                  <c:v>4.5069999999999999E-2</c:v>
                </c:pt>
                <c:pt idx="176882">
                  <c:v>4.5071E-2</c:v>
                </c:pt>
                <c:pt idx="176883">
                  <c:v>4.5072000000000001E-2</c:v>
                </c:pt>
                <c:pt idx="176884">
                  <c:v>4.5073000000000002E-2</c:v>
                </c:pt>
                <c:pt idx="176885">
                  <c:v>4.5073000000000002E-2</c:v>
                </c:pt>
                <c:pt idx="176886">
                  <c:v>4.5074000000000003E-2</c:v>
                </c:pt>
                <c:pt idx="176887">
                  <c:v>4.5074999999999997E-2</c:v>
                </c:pt>
                <c:pt idx="176888">
                  <c:v>4.5074999999999997E-2</c:v>
                </c:pt>
                <c:pt idx="176889">
                  <c:v>4.5074999999999997E-2</c:v>
                </c:pt>
                <c:pt idx="176890">
                  <c:v>4.5074999999999997E-2</c:v>
                </c:pt>
                <c:pt idx="176891">
                  <c:v>4.5074999999999997E-2</c:v>
                </c:pt>
                <c:pt idx="176892">
                  <c:v>4.5074999999999997E-2</c:v>
                </c:pt>
                <c:pt idx="176893">
                  <c:v>4.5074000000000003E-2</c:v>
                </c:pt>
                <c:pt idx="176894">
                  <c:v>4.5073000000000002E-2</c:v>
                </c:pt>
                <c:pt idx="176895">
                  <c:v>4.5072000000000001E-2</c:v>
                </c:pt>
                <c:pt idx="176896">
                  <c:v>4.5071E-2</c:v>
                </c:pt>
                <c:pt idx="176897">
                  <c:v>4.5068999999999998E-2</c:v>
                </c:pt>
                <c:pt idx="176898">
                  <c:v>4.5067000000000003E-2</c:v>
                </c:pt>
                <c:pt idx="176899">
                  <c:v>4.5064E-2</c:v>
                </c:pt>
                <c:pt idx="176900">
                  <c:v>4.5060999999999997E-2</c:v>
                </c:pt>
                <c:pt idx="176901">
                  <c:v>4.5058000000000001E-2</c:v>
                </c:pt>
                <c:pt idx="176902">
                  <c:v>4.5053999999999997E-2</c:v>
                </c:pt>
                <c:pt idx="176903">
                  <c:v>4.5048999999999999E-2</c:v>
                </c:pt>
                <c:pt idx="176904">
                  <c:v>4.5044000000000001E-2</c:v>
                </c:pt>
                <c:pt idx="176905">
                  <c:v>4.5038000000000002E-2</c:v>
                </c:pt>
                <c:pt idx="176906">
                  <c:v>4.5031000000000002E-2</c:v>
                </c:pt>
                <c:pt idx="176907">
                  <c:v>4.5024000000000002E-2</c:v>
                </c:pt>
                <c:pt idx="176908">
                  <c:v>4.5017000000000001E-2</c:v>
                </c:pt>
                <c:pt idx="176909">
                  <c:v>4.5007999999999999E-2</c:v>
                </c:pt>
                <c:pt idx="176910">
                  <c:v>4.4998999999999997E-2</c:v>
                </c:pt>
                <c:pt idx="176911">
                  <c:v>4.4989000000000001E-2</c:v>
                </c:pt>
                <c:pt idx="176912">
                  <c:v>4.4977999999999997E-2</c:v>
                </c:pt>
                <c:pt idx="176913">
                  <c:v>4.4965999999999999E-2</c:v>
                </c:pt>
                <c:pt idx="176914">
                  <c:v>4.4954000000000001E-2</c:v>
                </c:pt>
                <c:pt idx="176915">
                  <c:v>4.4940000000000001E-2</c:v>
                </c:pt>
                <c:pt idx="176916">
                  <c:v>4.4926000000000001E-2</c:v>
                </c:pt>
                <c:pt idx="176917">
                  <c:v>4.4911E-2</c:v>
                </c:pt>
                <c:pt idx="176918">
                  <c:v>4.4894999999999997E-2</c:v>
                </c:pt>
                <c:pt idx="176919">
                  <c:v>4.4878000000000001E-2</c:v>
                </c:pt>
                <c:pt idx="176920">
                  <c:v>4.4859999999999997E-2</c:v>
                </c:pt>
                <c:pt idx="176921">
                  <c:v>4.4840999999999999E-2</c:v>
                </c:pt>
                <c:pt idx="176922">
                  <c:v>4.4821E-2</c:v>
                </c:pt>
                <c:pt idx="176923">
                  <c:v>4.48E-2</c:v>
                </c:pt>
                <c:pt idx="176924">
                  <c:v>4.4778999999999999E-2</c:v>
                </c:pt>
                <c:pt idx="176925">
                  <c:v>4.4755999999999997E-2</c:v>
                </c:pt>
                <c:pt idx="176926">
                  <c:v>4.4732000000000001E-2</c:v>
                </c:pt>
                <c:pt idx="176927">
                  <c:v>4.4707999999999998E-2</c:v>
                </c:pt>
                <c:pt idx="176928">
                  <c:v>4.4681999999999999E-2</c:v>
                </c:pt>
                <c:pt idx="176929">
                  <c:v>4.4656000000000001E-2</c:v>
                </c:pt>
                <c:pt idx="176930">
                  <c:v>4.4629000000000002E-2</c:v>
                </c:pt>
                <c:pt idx="176931">
                  <c:v>4.4601000000000002E-2</c:v>
                </c:pt>
                <c:pt idx="176932">
                  <c:v>4.4572000000000001E-2</c:v>
                </c:pt>
                <c:pt idx="176933">
                  <c:v>4.4541999999999998E-2</c:v>
                </c:pt>
                <c:pt idx="176934">
                  <c:v>4.4512000000000003E-2</c:v>
                </c:pt>
                <c:pt idx="176935">
                  <c:v>4.4481E-2</c:v>
                </c:pt>
                <c:pt idx="176936">
                  <c:v>4.4449000000000002E-2</c:v>
                </c:pt>
                <c:pt idx="176937">
                  <c:v>4.4416999999999998E-2</c:v>
                </c:pt>
                <c:pt idx="176938">
                  <c:v>4.4384E-2</c:v>
                </c:pt>
                <c:pt idx="176939">
                  <c:v>4.4350000000000001E-2</c:v>
                </c:pt>
                <c:pt idx="176940">
                  <c:v>4.4316000000000001E-2</c:v>
                </c:pt>
                <c:pt idx="176941">
                  <c:v>4.4282000000000002E-2</c:v>
                </c:pt>
                <c:pt idx="176942">
                  <c:v>4.4247000000000002E-2</c:v>
                </c:pt>
                <c:pt idx="176943">
                  <c:v>4.4212000000000001E-2</c:v>
                </c:pt>
                <c:pt idx="176944">
                  <c:v>4.4176E-2</c:v>
                </c:pt>
                <c:pt idx="176945">
                  <c:v>4.4139999999999999E-2</c:v>
                </c:pt>
                <c:pt idx="176946">
                  <c:v>4.4103999999999997E-2</c:v>
                </c:pt>
                <c:pt idx="176947">
                  <c:v>4.4068000000000003E-2</c:v>
                </c:pt>
                <c:pt idx="176948">
                  <c:v>4.4031000000000001E-2</c:v>
                </c:pt>
                <c:pt idx="176949">
                  <c:v>4.3994999999999999E-2</c:v>
                </c:pt>
                <c:pt idx="176950">
                  <c:v>4.3957999999999997E-2</c:v>
                </c:pt>
                <c:pt idx="176951">
                  <c:v>4.3922000000000003E-2</c:v>
                </c:pt>
                <c:pt idx="176952">
                  <c:v>4.3885E-2</c:v>
                </c:pt>
                <c:pt idx="176953">
                  <c:v>4.3848999999999999E-2</c:v>
                </c:pt>
                <c:pt idx="176954">
                  <c:v>4.3812999999999998E-2</c:v>
                </c:pt>
                <c:pt idx="176955">
                  <c:v>4.3777000000000003E-2</c:v>
                </c:pt>
                <c:pt idx="176956">
                  <c:v>4.3742000000000003E-2</c:v>
                </c:pt>
                <c:pt idx="176957">
                  <c:v>4.3707000000000003E-2</c:v>
                </c:pt>
                <c:pt idx="176958">
                  <c:v>4.3672000000000002E-2</c:v>
                </c:pt>
                <c:pt idx="176959">
                  <c:v>4.3638000000000003E-2</c:v>
                </c:pt>
                <c:pt idx="176960">
                  <c:v>4.3603999999999997E-2</c:v>
                </c:pt>
                <c:pt idx="176961">
                  <c:v>4.3570999999999999E-2</c:v>
                </c:pt>
                <c:pt idx="176962">
                  <c:v>4.3538E-2</c:v>
                </c:pt>
                <c:pt idx="176963">
                  <c:v>4.3506000000000003E-2</c:v>
                </c:pt>
                <c:pt idx="176964">
                  <c:v>4.3475E-2</c:v>
                </c:pt>
                <c:pt idx="176965">
                  <c:v>4.3444000000000003E-2</c:v>
                </c:pt>
                <c:pt idx="176966">
                  <c:v>4.3414000000000001E-2</c:v>
                </c:pt>
                <c:pt idx="176967">
                  <c:v>4.3385E-2</c:v>
                </c:pt>
                <c:pt idx="176968">
                  <c:v>4.3357E-2</c:v>
                </c:pt>
                <c:pt idx="176969">
                  <c:v>4.3328999999999999E-2</c:v>
                </c:pt>
                <c:pt idx="176970">
                  <c:v>4.3302E-2</c:v>
                </c:pt>
                <c:pt idx="176971">
                  <c:v>4.3276000000000002E-2</c:v>
                </c:pt>
                <c:pt idx="176972">
                  <c:v>4.3250999999999998E-2</c:v>
                </c:pt>
                <c:pt idx="176973">
                  <c:v>4.3227000000000002E-2</c:v>
                </c:pt>
                <c:pt idx="176974">
                  <c:v>4.3202999999999998E-2</c:v>
                </c:pt>
                <c:pt idx="176975">
                  <c:v>4.3180999999999997E-2</c:v>
                </c:pt>
                <c:pt idx="176976">
                  <c:v>4.3159000000000003E-2</c:v>
                </c:pt>
                <c:pt idx="176977">
                  <c:v>4.3138999999999997E-2</c:v>
                </c:pt>
                <c:pt idx="176978">
                  <c:v>4.3118999999999998E-2</c:v>
                </c:pt>
                <c:pt idx="176979">
                  <c:v>4.3099999999999999E-2</c:v>
                </c:pt>
                <c:pt idx="176980">
                  <c:v>4.3082000000000002E-2</c:v>
                </c:pt>
                <c:pt idx="176981">
                  <c:v>4.3066E-2</c:v>
                </c:pt>
                <c:pt idx="176982">
                  <c:v>4.3049999999999998E-2</c:v>
                </c:pt>
                <c:pt idx="176983">
                  <c:v>4.3034000000000003E-2</c:v>
                </c:pt>
                <c:pt idx="176984">
                  <c:v>4.3020000000000003E-2</c:v>
                </c:pt>
                <c:pt idx="176985">
                  <c:v>4.3006000000000003E-2</c:v>
                </c:pt>
                <c:pt idx="176986">
                  <c:v>4.2993999999999997E-2</c:v>
                </c:pt>
                <c:pt idx="176987">
                  <c:v>4.2981999999999999E-2</c:v>
                </c:pt>
                <c:pt idx="176988">
                  <c:v>4.2971000000000002E-2</c:v>
                </c:pt>
                <c:pt idx="176989">
                  <c:v>4.2960999999999999E-2</c:v>
                </c:pt>
                <c:pt idx="176990">
                  <c:v>4.2951999999999997E-2</c:v>
                </c:pt>
                <c:pt idx="176991">
                  <c:v>4.2943000000000002E-2</c:v>
                </c:pt>
                <c:pt idx="176992">
                  <c:v>4.2935000000000001E-2</c:v>
                </c:pt>
                <c:pt idx="176993">
                  <c:v>4.2928000000000001E-2</c:v>
                </c:pt>
                <c:pt idx="176994">
                  <c:v>4.2922000000000002E-2</c:v>
                </c:pt>
                <c:pt idx="176995">
                  <c:v>4.2916000000000003E-2</c:v>
                </c:pt>
                <c:pt idx="176996">
                  <c:v>4.2910999999999998E-2</c:v>
                </c:pt>
                <c:pt idx="176997">
                  <c:v>4.2906E-2</c:v>
                </c:pt>
                <c:pt idx="176998">
                  <c:v>4.2902000000000003E-2</c:v>
                </c:pt>
                <c:pt idx="176999">
                  <c:v>4.2897999999999999E-2</c:v>
                </c:pt>
                <c:pt idx="177000">
                  <c:v>4.2895000000000003E-2</c:v>
                </c:pt>
                <c:pt idx="177001">
                  <c:v>4.2892E-2</c:v>
                </c:pt>
                <c:pt idx="177002">
                  <c:v>4.2889999999999998E-2</c:v>
                </c:pt>
                <c:pt idx="177003">
                  <c:v>4.2888000000000003E-2</c:v>
                </c:pt>
                <c:pt idx="177004">
                  <c:v>4.2886000000000001E-2</c:v>
                </c:pt>
                <c:pt idx="177005">
                  <c:v>4.2883999999999999E-2</c:v>
                </c:pt>
                <c:pt idx="177006">
                  <c:v>4.2882999999999998E-2</c:v>
                </c:pt>
                <c:pt idx="177007">
                  <c:v>4.2882000000000003E-2</c:v>
                </c:pt>
                <c:pt idx="177008">
                  <c:v>4.2881000000000002E-2</c:v>
                </c:pt>
                <c:pt idx="177009">
                  <c:v>4.2881000000000002E-2</c:v>
                </c:pt>
                <c:pt idx="177010">
                  <c:v>4.2880000000000001E-2</c:v>
                </c:pt>
                <c:pt idx="177011">
                  <c:v>4.2879E-2</c:v>
                </c:pt>
                <c:pt idx="177012">
                  <c:v>4.2879E-2</c:v>
                </c:pt>
                <c:pt idx="177013">
                  <c:v>4.2877999999999999E-2</c:v>
                </c:pt>
                <c:pt idx="177014">
                  <c:v>4.2877999999999999E-2</c:v>
                </c:pt>
                <c:pt idx="177015">
                  <c:v>4.2876999999999998E-2</c:v>
                </c:pt>
                <c:pt idx="177016">
                  <c:v>4.2876999999999998E-2</c:v>
                </c:pt>
                <c:pt idx="177017">
                  <c:v>4.2875999999999997E-2</c:v>
                </c:pt>
                <c:pt idx="177018">
                  <c:v>4.2875000000000003E-2</c:v>
                </c:pt>
                <c:pt idx="177019">
                  <c:v>4.2873000000000001E-2</c:v>
                </c:pt>
                <c:pt idx="177020">
                  <c:v>4.2872E-2</c:v>
                </c:pt>
                <c:pt idx="177021">
                  <c:v>4.2869999999999998E-2</c:v>
                </c:pt>
                <c:pt idx="177022">
                  <c:v>4.2868000000000003E-2</c:v>
                </c:pt>
                <c:pt idx="177023">
                  <c:v>4.2865E-2</c:v>
                </c:pt>
                <c:pt idx="177024">
                  <c:v>4.2862999999999998E-2</c:v>
                </c:pt>
                <c:pt idx="177025">
                  <c:v>4.2860000000000002E-2</c:v>
                </c:pt>
                <c:pt idx="177026">
                  <c:v>4.2856999999999999E-2</c:v>
                </c:pt>
                <c:pt idx="177027">
                  <c:v>4.2853000000000002E-2</c:v>
                </c:pt>
                <c:pt idx="177028">
                  <c:v>4.2848999999999998E-2</c:v>
                </c:pt>
                <c:pt idx="177029">
                  <c:v>4.2844E-2</c:v>
                </c:pt>
                <c:pt idx="177030">
                  <c:v>4.2839000000000002E-2</c:v>
                </c:pt>
                <c:pt idx="177031">
                  <c:v>4.2833999999999997E-2</c:v>
                </c:pt>
                <c:pt idx="177032">
                  <c:v>4.2827999999999998E-2</c:v>
                </c:pt>
                <c:pt idx="177033">
                  <c:v>4.2820999999999998E-2</c:v>
                </c:pt>
                <c:pt idx="177034">
                  <c:v>4.2813999999999998E-2</c:v>
                </c:pt>
                <c:pt idx="177035">
                  <c:v>4.2806999999999998E-2</c:v>
                </c:pt>
                <c:pt idx="177036">
                  <c:v>4.2799999999999998E-2</c:v>
                </c:pt>
                <c:pt idx="177037">
                  <c:v>4.2791000000000003E-2</c:v>
                </c:pt>
                <c:pt idx="177038">
                  <c:v>4.2783000000000002E-2</c:v>
                </c:pt>
                <c:pt idx="177039">
                  <c:v>4.2774E-2</c:v>
                </c:pt>
                <c:pt idx="177040">
                  <c:v>4.2764999999999997E-2</c:v>
                </c:pt>
                <c:pt idx="177041">
                  <c:v>4.2755000000000001E-2</c:v>
                </c:pt>
                <c:pt idx="177042">
                  <c:v>4.2743999999999997E-2</c:v>
                </c:pt>
                <c:pt idx="177043">
                  <c:v>4.2733E-2</c:v>
                </c:pt>
                <c:pt idx="177044">
                  <c:v>4.2722000000000003E-2</c:v>
                </c:pt>
                <c:pt idx="177045">
                  <c:v>4.2710999999999999E-2</c:v>
                </c:pt>
                <c:pt idx="177046">
                  <c:v>4.2699000000000001E-2</c:v>
                </c:pt>
                <c:pt idx="177047">
                  <c:v>4.2686000000000002E-2</c:v>
                </c:pt>
                <c:pt idx="177048">
                  <c:v>4.2673999999999997E-2</c:v>
                </c:pt>
                <c:pt idx="177049">
                  <c:v>4.2660999999999998E-2</c:v>
                </c:pt>
                <c:pt idx="177050">
                  <c:v>4.2647999999999998E-2</c:v>
                </c:pt>
                <c:pt idx="177051">
                  <c:v>4.2633999999999998E-2</c:v>
                </c:pt>
                <c:pt idx="177052">
                  <c:v>4.2619999999999998E-2</c:v>
                </c:pt>
                <c:pt idx="177053">
                  <c:v>4.2606999999999999E-2</c:v>
                </c:pt>
                <c:pt idx="177054">
                  <c:v>4.2591999999999998E-2</c:v>
                </c:pt>
                <c:pt idx="177055">
                  <c:v>4.2577999999999998E-2</c:v>
                </c:pt>
                <c:pt idx="177056">
                  <c:v>4.2562999999999997E-2</c:v>
                </c:pt>
                <c:pt idx="177057">
                  <c:v>4.2548999999999997E-2</c:v>
                </c:pt>
                <c:pt idx="177058">
                  <c:v>4.2534000000000002E-2</c:v>
                </c:pt>
                <c:pt idx="177059">
                  <c:v>4.2519000000000001E-2</c:v>
                </c:pt>
                <c:pt idx="177060">
                  <c:v>4.2504E-2</c:v>
                </c:pt>
                <c:pt idx="177061">
                  <c:v>4.2488999999999999E-2</c:v>
                </c:pt>
                <c:pt idx="177062">
                  <c:v>4.2474999999999999E-2</c:v>
                </c:pt>
                <c:pt idx="177063">
                  <c:v>4.2459999999999998E-2</c:v>
                </c:pt>
                <c:pt idx="177064">
                  <c:v>4.2444999999999997E-2</c:v>
                </c:pt>
                <c:pt idx="177065">
                  <c:v>4.2430000000000002E-2</c:v>
                </c:pt>
                <c:pt idx="177066">
                  <c:v>4.2416000000000002E-2</c:v>
                </c:pt>
                <c:pt idx="177067">
                  <c:v>4.2401000000000001E-2</c:v>
                </c:pt>
                <c:pt idx="177068">
                  <c:v>4.2387000000000001E-2</c:v>
                </c:pt>
                <c:pt idx="177069">
                  <c:v>4.2372E-2</c:v>
                </c:pt>
                <c:pt idx="177070">
                  <c:v>4.2358E-2</c:v>
                </c:pt>
                <c:pt idx="177071">
                  <c:v>4.2344E-2</c:v>
                </c:pt>
                <c:pt idx="177072">
                  <c:v>4.2331000000000001E-2</c:v>
                </c:pt>
                <c:pt idx="177073">
                  <c:v>4.2318000000000001E-2</c:v>
                </c:pt>
                <c:pt idx="177074">
                  <c:v>4.2305000000000002E-2</c:v>
                </c:pt>
                <c:pt idx="177075">
                  <c:v>4.2292000000000003E-2</c:v>
                </c:pt>
                <c:pt idx="177076">
                  <c:v>4.2278999999999997E-2</c:v>
                </c:pt>
                <c:pt idx="177077">
                  <c:v>4.2266999999999999E-2</c:v>
                </c:pt>
                <c:pt idx="177078">
                  <c:v>4.2255000000000001E-2</c:v>
                </c:pt>
                <c:pt idx="177079">
                  <c:v>4.2243999999999997E-2</c:v>
                </c:pt>
                <c:pt idx="177080">
                  <c:v>4.2231999999999999E-2</c:v>
                </c:pt>
                <c:pt idx="177081">
                  <c:v>4.2222000000000003E-2</c:v>
                </c:pt>
                <c:pt idx="177082">
                  <c:v>4.2210999999999999E-2</c:v>
                </c:pt>
                <c:pt idx="177083">
                  <c:v>4.2201000000000002E-2</c:v>
                </c:pt>
                <c:pt idx="177084">
                  <c:v>4.2190999999999999E-2</c:v>
                </c:pt>
                <c:pt idx="177085">
                  <c:v>4.2181999999999997E-2</c:v>
                </c:pt>
                <c:pt idx="177086">
                  <c:v>4.2173000000000002E-2</c:v>
                </c:pt>
                <c:pt idx="177087">
                  <c:v>4.2165000000000001E-2</c:v>
                </c:pt>
                <c:pt idx="177088">
                  <c:v>4.2157E-2</c:v>
                </c:pt>
                <c:pt idx="177089">
                  <c:v>4.2148999999999999E-2</c:v>
                </c:pt>
                <c:pt idx="177090">
                  <c:v>4.2140999999999998E-2</c:v>
                </c:pt>
                <c:pt idx="177091">
                  <c:v>4.2133999999999998E-2</c:v>
                </c:pt>
                <c:pt idx="177092">
                  <c:v>4.2127999999999999E-2</c:v>
                </c:pt>
                <c:pt idx="177093">
                  <c:v>4.2122E-2</c:v>
                </c:pt>
                <c:pt idx="177094">
                  <c:v>4.2116000000000001E-2</c:v>
                </c:pt>
                <c:pt idx="177095">
                  <c:v>4.2110000000000002E-2</c:v>
                </c:pt>
                <c:pt idx="177096">
                  <c:v>4.2104999999999997E-2</c:v>
                </c:pt>
                <c:pt idx="177097">
                  <c:v>4.2101E-2</c:v>
                </c:pt>
                <c:pt idx="177098">
                  <c:v>4.2096000000000001E-2</c:v>
                </c:pt>
                <c:pt idx="177099">
                  <c:v>4.2092999999999998E-2</c:v>
                </c:pt>
                <c:pt idx="177100">
                  <c:v>4.2089000000000001E-2</c:v>
                </c:pt>
                <c:pt idx="177101">
                  <c:v>4.2085999999999998E-2</c:v>
                </c:pt>
                <c:pt idx="177102">
                  <c:v>4.2083000000000002E-2</c:v>
                </c:pt>
                <c:pt idx="177103">
                  <c:v>4.2079999999999999E-2</c:v>
                </c:pt>
                <c:pt idx="177104">
                  <c:v>4.2077999999999997E-2</c:v>
                </c:pt>
                <c:pt idx="177105">
                  <c:v>4.2076000000000002E-2</c:v>
                </c:pt>
                <c:pt idx="177106">
                  <c:v>4.2074E-2</c:v>
                </c:pt>
                <c:pt idx="177107">
                  <c:v>4.2071999999999998E-2</c:v>
                </c:pt>
                <c:pt idx="177108">
                  <c:v>4.2070999999999997E-2</c:v>
                </c:pt>
                <c:pt idx="177109">
                  <c:v>4.2070000000000003E-2</c:v>
                </c:pt>
                <c:pt idx="177110">
                  <c:v>4.2070000000000003E-2</c:v>
                </c:pt>
                <c:pt idx="177111">
                  <c:v>4.2069000000000002E-2</c:v>
                </c:pt>
                <c:pt idx="177112">
                  <c:v>4.2069000000000002E-2</c:v>
                </c:pt>
                <c:pt idx="177113">
                  <c:v>4.2069000000000002E-2</c:v>
                </c:pt>
                <c:pt idx="177114">
                  <c:v>4.2069000000000002E-2</c:v>
                </c:pt>
                <c:pt idx="177115">
                  <c:v>4.2069000000000002E-2</c:v>
                </c:pt>
                <c:pt idx="177116">
                  <c:v>4.2070000000000003E-2</c:v>
                </c:pt>
                <c:pt idx="177117">
                  <c:v>4.2070000000000003E-2</c:v>
                </c:pt>
                <c:pt idx="177118">
                  <c:v>4.2070999999999997E-2</c:v>
                </c:pt>
                <c:pt idx="177119">
                  <c:v>4.2071999999999998E-2</c:v>
                </c:pt>
                <c:pt idx="177120">
                  <c:v>4.2072999999999999E-2</c:v>
                </c:pt>
                <c:pt idx="177121">
                  <c:v>4.2074E-2</c:v>
                </c:pt>
                <c:pt idx="177122">
                  <c:v>4.2075000000000001E-2</c:v>
                </c:pt>
                <c:pt idx="177123">
                  <c:v>4.2076000000000002E-2</c:v>
                </c:pt>
                <c:pt idx="177124">
                  <c:v>4.2077000000000003E-2</c:v>
                </c:pt>
                <c:pt idx="177125">
                  <c:v>4.2077999999999997E-2</c:v>
                </c:pt>
                <c:pt idx="177126">
                  <c:v>4.2079999999999999E-2</c:v>
                </c:pt>
                <c:pt idx="177127">
                  <c:v>4.2081E-2</c:v>
                </c:pt>
                <c:pt idx="177128">
                  <c:v>4.2082000000000001E-2</c:v>
                </c:pt>
                <c:pt idx="177129">
                  <c:v>4.2084000000000003E-2</c:v>
                </c:pt>
                <c:pt idx="177130">
                  <c:v>4.2084999999999997E-2</c:v>
                </c:pt>
                <c:pt idx="177131">
                  <c:v>4.2085999999999998E-2</c:v>
                </c:pt>
                <c:pt idx="177132">
                  <c:v>4.2088E-2</c:v>
                </c:pt>
                <c:pt idx="177133">
                  <c:v>4.2089000000000001E-2</c:v>
                </c:pt>
                <c:pt idx="177134">
                  <c:v>4.2090000000000002E-2</c:v>
                </c:pt>
                <c:pt idx="177135">
                  <c:v>4.2091999999999997E-2</c:v>
                </c:pt>
                <c:pt idx="177136">
                  <c:v>4.2092999999999998E-2</c:v>
                </c:pt>
                <c:pt idx="177137">
                  <c:v>4.2093999999999999E-2</c:v>
                </c:pt>
                <c:pt idx="177138">
                  <c:v>4.2095E-2</c:v>
                </c:pt>
                <c:pt idx="177139">
                  <c:v>4.2096000000000001E-2</c:v>
                </c:pt>
                <c:pt idx="177140">
                  <c:v>4.2096000000000001E-2</c:v>
                </c:pt>
                <c:pt idx="177141">
                  <c:v>4.2097000000000002E-2</c:v>
                </c:pt>
                <c:pt idx="177142">
                  <c:v>4.2097999999999997E-2</c:v>
                </c:pt>
                <c:pt idx="177143">
                  <c:v>4.2097999999999997E-2</c:v>
                </c:pt>
                <c:pt idx="177144">
                  <c:v>4.2098999999999998E-2</c:v>
                </c:pt>
                <c:pt idx="177145">
                  <c:v>4.2098999999999998E-2</c:v>
                </c:pt>
                <c:pt idx="177146">
                  <c:v>4.2099999999999999E-2</c:v>
                </c:pt>
                <c:pt idx="177147">
                  <c:v>4.2099999999999999E-2</c:v>
                </c:pt>
                <c:pt idx="177148">
                  <c:v>4.2099999999999999E-2</c:v>
                </c:pt>
                <c:pt idx="177149">
                  <c:v>4.2099999999999999E-2</c:v>
                </c:pt>
                <c:pt idx="177150">
                  <c:v>4.2099999999999999E-2</c:v>
                </c:pt>
                <c:pt idx="177151">
                  <c:v>4.2098999999999998E-2</c:v>
                </c:pt>
                <c:pt idx="177152">
                  <c:v>4.2098999999999998E-2</c:v>
                </c:pt>
                <c:pt idx="177153">
                  <c:v>4.2097999999999997E-2</c:v>
                </c:pt>
                <c:pt idx="177154">
                  <c:v>4.2097999999999997E-2</c:v>
                </c:pt>
                <c:pt idx="177155">
                  <c:v>4.2097000000000002E-2</c:v>
                </c:pt>
                <c:pt idx="177156">
                  <c:v>4.2097000000000002E-2</c:v>
                </c:pt>
                <c:pt idx="177157">
                  <c:v>4.2096000000000001E-2</c:v>
                </c:pt>
                <c:pt idx="177158">
                  <c:v>4.2095E-2</c:v>
                </c:pt>
                <c:pt idx="177159">
                  <c:v>4.2093999999999999E-2</c:v>
                </c:pt>
                <c:pt idx="177160">
                  <c:v>4.2092999999999998E-2</c:v>
                </c:pt>
                <c:pt idx="177161">
                  <c:v>4.2091000000000003E-2</c:v>
                </c:pt>
                <c:pt idx="177162">
                  <c:v>4.2090000000000002E-2</c:v>
                </c:pt>
                <c:pt idx="177163">
                  <c:v>4.2088E-2</c:v>
                </c:pt>
                <c:pt idx="177164">
                  <c:v>4.2086999999999999E-2</c:v>
                </c:pt>
                <c:pt idx="177165">
                  <c:v>4.2084999999999997E-2</c:v>
                </c:pt>
                <c:pt idx="177166">
                  <c:v>4.2083000000000002E-2</c:v>
                </c:pt>
                <c:pt idx="177167">
                  <c:v>4.2082000000000001E-2</c:v>
                </c:pt>
                <c:pt idx="177168">
                  <c:v>4.2079999999999999E-2</c:v>
                </c:pt>
                <c:pt idx="177169">
                  <c:v>4.2077999999999997E-2</c:v>
                </c:pt>
                <c:pt idx="177170">
                  <c:v>4.2076000000000002E-2</c:v>
                </c:pt>
                <c:pt idx="177171">
                  <c:v>4.2074E-2</c:v>
                </c:pt>
                <c:pt idx="177172">
                  <c:v>4.2071999999999998E-2</c:v>
                </c:pt>
                <c:pt idx="177173">
                  <c:v>4.2070000000000003E-2</c:v>
                </c:pt>
                <c:pt idx="177174">
                  <c:v>4.2068000000000001E-2</c:v>
                </c:pt>
                <c:pt idx="177175">
                  <c:v>4.2065999999999999E-2</c:v>
                </c:pt>
                <c:pt idx="177176">
                  <c:v>4.2063999999999997E-2</c:v>
                </c:pt>
                <c:pt idx="177177">
                  <c:v>4.2062000000000002E-2</c:v>
                </c:pt>
                <c:pt idx="177178">
                  <c:v>4.206E-2</c:v>
                </c:pt>
                <c:pt idx="177179">
                  <c:v>4.2057999999999998E-2</c:v>
                </c:pt>
                <c:pt idx="177180">
                  <c:v>4.2056000000000003E-2</c:v>
                </c:pt>
                <c:pt idx="177181">
                  <c:v>4.2054000000000001E-2</c:v>
                </c:pt>
                <c:pt idx="177182">
                  <c:v>4.2050999999999998E-2</c:v>
                </c:pt>
                <c:pt idx="177183">
                  <c:v>4.2049000000000003E-2</c:v>
                </c:pt>
                <c:pt idx="177184">
                  <c:v>4.2047000000000001E-2</c:v>
                </c:pt>
                <c:pt idx="177185">
                  <c:v>4.2044999999999999E-2</c:v>
                </c:pt>
                <c:pt idx="177186">
                  <c:v>4.2042999999999997E-2</c:v>
                </c:pt>
                <c:pt idx="177187">
                  <c:v>4.2041000000000002E-2</c:v>
                </c:pt>
                <c:pt idx="177188">
                  <c:v>4.2039E-2</c:v>
                </c:pt>
                <c:pt idx="177189">
                  <c:v>4.2036999999999998E-2</c:v>
                </c:pt>
                <c:pt idx="177190">
                  <c:v>4.2035000000000003E-2</c:v>
                </c:pt>
                <c:pt idx="177191">
                  <c:v>4.2033000000000001E-2</c:v>
                </c:pt>
                <c:pt idx="177192">
                  <c:v>4.2030999999999999E-2</c:v>
                </c:pt>
                <c:pt idx="177193">
                  <c:v>4.2028999999999997E-2</c:v>
                </c:pt>
                <c:pt idx="177194">
                  <c:v>4.2027000000000002E-2</c:v>
                </c:pt>
                <c:pt idx="177195">
                  <c:v>4.2025E-2</c:v>
                </c:pt>
                <c:pt idx="177196">
                  <c:v>4.2022999999999998E-2</c:v>
                </c:pt>
                <c:pt idx="177197">
                  <c:v>4.2021000000000003E-2</c:v>
                </c:pt>
                <c:pt idx="177198">
                  <c:v>4.2020000000000002E-2</c:v>
                </c:pt>
                <c:pt idx="177199">
                  <c:v>4.2018E-2</c:v>
                </c:pt>
                <c:pt idx="177200">
                  <c:v>4.2015999999999998E-2</c:v>
                </c:pt>
                <c:pt idx="177201">
                  <c:v>4.2014999999999997E-2</c:v>
                </c:pt>
                <c:pt idx="177202">
                  <c:v>4.2013000000000002E-2</c:v>
                </c:pt>
                <c:pt idx="177203">
                  <c:v>4.2012000000000001E-2</c:v>
                </c:pt>
                <c:pt idx="177204">
                  <c:v>4.2009999999999999E-2</c:v>
                </c:pt>
                <c:pt idx="177205">
                  <c:v>4.2008999999999998E-2</c:v>
                </c:pt>
                <c:pt idx="177206">
                  <c:v>4.2007999999999997E-2</c:v>
                </c:pt>
                <c:pt idx="177207">
                  <c:v>4.2006000000000002E-2</c:v>
                </c:pt>
                <c:pt idx="177208">
                  <c:v>4.2005000000000001E-2</c:v>
                </c:pt>
                <c:pt idx="177209">
                  <c:v>4.2002999999999999E-2</c:v>
                </c:pt>
                <c:pt idx="177210">
                  <c:v>4.2001999999999998E-2</c:v>
                </c:pt>
                <c:pt idx="177211">
                  <c:v>4.2000999999999997E-2</c:v>
                </c:pt>
                <c:pt idx="177212">
                  <c:v>4.1999000000000002E-2</c:v>
                </c:pt>
                <c:pt idx="177213">
                  <c:v>4.1998000000000001E-2</c:v>
                </c:pt>
                <c:pt idx="177214">
                  <c:v>4.1997E-2</c:v>
                </c:pt>
                <c:pt idx="177215">
                  <c:v>4.1995999999999999E-2</c:v>
                </c:pt>
                <c:pt idx="177216">
                  <c:v>4.1994999999999998E-2</c:v>
                </c:pt>
                <c:pt idx="177217">
                  <c:v>4.1993000000000003E-2</c:v>
                </c:pt>
                <c:pt idx="177218">
                  <c:v>4.1992000000000002E-2</c:v>
                </c:pt>
                <c:pt idx="177219">
                  <c:v>4.1991000000000001E-2</c:v>
                </c:pt>
                <c:pt idx="177220">
                  <c:v>4.199E-2</c:v>
                </c:pt>
                <c:pt idx="177221">
                  <c:v>4.1987999999999998E-2</c:v>
                </c:pt>
                <c:pt idx="177222">
                  <c:v>4.1986999999999997E-2</c:v>
                </c:pt>
                <c:pt idx="177223">
                  <c:v>4.1986000000000002E-2</c:v>
                </c:pt>
                <c:pt idx="177224">
                  <c:v>4.1984E-2</c:v>
                </c:pt>
                <c:pt idx="177225">
                  <c:v>4.1982999999999999E-2</c:v>
                </c:pt>
                <c:pt idx="177226">
                  <c:v>4.1981999999999998E-2</c:v>
                </c:pt>
                <c:pt idx="177227">
                  <c:v>4.1980999999999997E-2</c:v>
                </c:pt>
                <c:pt idx="177228">
                  <c:v>4.1979000000000002E-2</c:v>
                </c:pt>
                <c:pt idx="177229">
                  <c:v>4.1978000000000001E-2</c:v>
                </c:pt>
                <c:pt idx="177230">
                  <c:v>4.1975999999999999E-2</c:v>
                </c:pt>
                <c:pt idx="177231">
                  <c:v>4.1974999999999998E-2</c:v>
                </c:pt>
                <c:pt idx="177232">
                  <c:v>4.1973000000000003E-2</c:v>
                </c:pt>
                <c:pt idx="177233">
                  <c:v>4.1971000000000001E-2</c:v>
                </c:pt>
                <c:pt idx="177234">
                  <c:v>4.1968999999999999E-2</c:v>
                </c:pt>
                <c:pt idx="177235">
                  <c:v>4.1966999999999997E-2</c:v>
                </c:pt>
                <c:pt idx="177236">
                  <c:v>4.1965000000000002E-2</c:v>
                </c:pt>
                <c:pt idx="177237">
                  <c:v>4.1963E-2</c:v>
                </c:pt>
                <c:pt idx="177238">
                  <c:v>4.1960999999999998E-2</c:v>
                </c:pt>
                <c:pt idx="177239">
                  <c:v>4.1959000000000003E-2</c:v>
                </c:pt>
                <c:pt idx="177240">
                  <c:v>4.1957000000000001E-2</c:v>
                </c:pt>
                <c:pt idx="177241">
                  <c:v>4.1954999999999999E-2</c:v>
                </c:pt>
                <c:pt idx="177242">
                  <c:v>4.1952000000000003E-2</c:v>
                </c:pt>
                <c:pt idx="177243">
                  <c:v>4.1950000000000001E-2</c:v>
                </c:pt>
                <c:pt idx="177244">
                  <c:v>4.1946999999999998E-2</c:v>
                </c:pt>
                <c:pt idx="177245">
                  <c:v>4.1945000000000003E-2</c:v>
                </c:pt>
                <c:pt idx="177246">
                  <c:v>4.1942E-2</c:v>
                </c:pt>
                <c:pt idx="177247">
                  <c:v>4.1938999999999997E-2</c:v>
                </c:pt>
                <c:pt idx="177248">
                  <c:v>4.1936000000000001E-2</c:v>
                </c:pt>
                <c:pt idx="177249">
                  <c:v>4.1933999999999999E-2</c:v>
                </c:pt>
                <c:pt idx="177250">
                  <c:v>4.1931000000000003E-2</c:v>
                </c:pt>
                <c:pt idx="177251">
                  <c:v>4.1928E-2</c:v>
                </c:pt>
                <c:pt idx="177252">
                  <c:v>4.1924999999999997E-2</c:v>
                </c:pt>
                <c:pt idx="177253">
                  <c:v>4.1922000000000001E-2</c:v>
                </c:pt>
                <c:pt idx="177254">
                  <c:v>4.1918999999999998E-2</c:v>
                </c:pt>
                <c:pt idx="177255">
                  <c:v>4.1916000000000002E-2</c:v>
                </c:pt>
                <c:pt idx="177256">
                  <c:v>4.1911999999999998E-2</c:v>
                </c:pt>
                <c:pt idx="177257">
                  <c:v>4.1909000000000002E-2</c:v>
                </c:pt>
                <c:pt idx="177258">
                  <c:v>4.1905999999999999E-2</c:v>
                </c:pt>
                <c:pt idx="177259">
                  <c:v>4.1903000000000003E-2</c:v>
                </c:pt>
                <c:pt idx="177260">
                  <c:v>4.19E-2</c:v>
                </c:pt>
                <c:pt idx="177261">
                  <c:v>4.1896999999999997E-2</c:v>
                </c:pt>
                <c:pt idx="177262">
                  <c:v>4.1894000000000001E-2</c:v>
                </c:pt>
                <c:pt idx="177263">
                  <c:v>4.1890999999999998E-2</c:v>
                </c:pt>
                <c:pt idx="177264">
                  <c:v>4.1888000000000002E-2</c:v>
                </c:pt>
                <c:pt idx="177265">
                  <c:v>4.1884999999999999E-2</c:v>
                </c:pt>
                <c:pt idx="177266">
                  <c:v>4.1882000000000003E-2</c:v>
                </c:pt>
                <c:pt idx="177267">
                  <c:v>4.1879E-2</c:v>
                </c:pt>
                <c:pt idx="177268">
                  <c:v>4.1875999999999997E-2</c:v>
                </c:pt>
                <c:pt idx="177269">
                  <c:v>4.1873E-2</c:v>
                </c:pt>
                <c:pt idx="177270">
                  <c:v>4.1869999999999997E-2</c:v>
                </c:pt>
                <c:pt idx="177271">
                  <c:v>4.1867000000000001E-2</c:v>
                </c:pt>
                <c:pt idx="177272">
                  <c:v>4.1864999999999999E-2</c:v>
                </c:pt>
                <c:pt idx="177273">
                  <c:v>4.1862999999999997E-2</c:v>
                </c:pt>
                <c:pt idx="177274">
                  <c:v>4.1860000000000001E-2</c:v>
                </c:pt>
                <c:pt idx="177275">
                  <c:v>4.1857999999999999E-2</c:v>
                </c:pt>
                <c:pt idx="177276">
                  <c:v>4.1855999999999997E-2</c:v>
                </c:pt>
                <c:pt idx="177277">
                  <c:v>4.1854000000000002E-2</c:v>
                </c:pt>
                <c:pt idx="177278">
                  <c:v>4.1852E-2</c:v>
                </c:pt>
                <c:pt idx="177279">
                  <c:v>4.1849999999999998E-2</c:v>
                </c:pt>
                <c:pt idx="177280">
                  <c:v>4.1848000000000003E-2</c:v>
                </c:pt>
                <c:pt idx="177281">
                  <c:v>4.1846000000000001E-2</c:v>
                </c:pt>
                <c:pt idx="177282">
                  <c:v>4.1845E-2</c:v>
                </c:pt>
                <c:pt idx="177283">
                  <c:v>4.1842999999999998E-2</c:v>
                </c:pt>
                <c:pt idx="177284">
                  <c:v>4.1841999999999997E-2</c:v>
                </c:pt>
                <c:pt idx="177285">
                  <c:v>4.1841000000000003E-2</c:v>
                </c:pt>
                <c:pt idx="177286">
                  <c:v>4.1840000000000002E-2</c:v>
                </c:pt>
                <c:pt idx="177287">
                  <c:v>4.1839000000000001E-2</c:v>
                </c:pt>
                <c:pt idx="177288">
                  <c:v>4.1838E-2</c:v>
                </c:pt>
                <c:pt idx="177289">
                  <c:v>4.1838E-2</c:v>
                </c:pt>
                <c:pt idx="177290">
                  <c:v>4.1836999999999999E-2</c:v>
                </c:pt>
                <c:pt idx="177291">
                  <c:v>4.1835999999999998E-2</c:v>
                </c:pt>
                <c:pt idx="177292">
                  <c:v>4.1835999999999998E-2</c:v>
                </c:pt>
                <c:pt idx="177293">
                  <c:v>4.1834999999999997E-2</c:v>
                </c:pt>
                <c:pt idx="177294">
                  <c:v>4.1834999999999997E-2</c:v>
                </c:pt>
                <c:pt idx="177295">
                  <c:v>4.1834999999999997E-2</c:v>
                </c:pt>
                <c:pt idx="177296">
                  <c:v>4.1834999999999997E-2</c:v>
                </c:pt>
                <c:pt idx="177297">
                  <c:v>4.1834999999999997E-2</c:v>
                </c:pt>
                <c:pt idx="177298">
                  <c:v>4.1835999999999998E-2</c:v>
                </c:pt>
                <c:pt idx="177299">
                  <c:v>4.1835999999999998E-2</c:v>
                </c:pt>
                <c:pt idx="177300">
                  <c:v>4.1835999999999998E-2</c:v>
                </c:pt>
                <c:pt idx="177301">
                  <c:v>4.1836999999999999E-2</c:v>
                </c:pt>
                <c:pt idx="177302">
                  <c:v>4.1836999999999999E-2</c:v>
                </c:pt>
                <c:pt idx="177303">
                  <c:v>4.1836999999999999E-2</c:v>
                </c:pt>
                <c:pt idx="177304">
                  <c:v>4.1838E-2</c:v>
                </c:pt>
                <c:pt idx="177305">
                  <c:v>4.1838E-2</c:v>
                </c:pt>
                <c:pt idx="177306">
                  <c:v>4.1839000000000001E-2</c:v>
                </c:pt>
                <c:pt idx="177307">
                  <c:v>4.1840000000000002E-2</c:v>
                </c:pt>
                <c:pt idx="177308">
                  <c:v>4.1840000000000002E-2</c:v>
                </c:pt>
                <c:pt idx="177309">
                  <c:v>4.1841000000000003E-2</c:v>
                </c:pt>
                <c:pt idx="177310">
                  <c:v>4.1841999999999997E-2</c:v>
                </c:pt>
                <c:pt idx="177311">
                  <c:v>4.1841999999999997E-2</c:v>
                </c:pt>
                <c:pt idx="177312">
                  <c:v>4.1842999999999998E-2</c:v>
                </c:pt>
                <c:pt idx="177313">
                  <c:v>4.1843999999999999E-2</c:v>
                </c:pt>
                <c:pt idx="177314">
                  <c:v>4.1843999999999999E-2</c:v>
                </c:pt>
                <c:pt idx="177315">
                  <c:v>4.1845E-2</c:v>
                </c:pt>
                <c:pt idx="177316">
                  <c:v>4.1845E-2</c:v>
                </c:pt>
                <c:pt idx="177317">
                  <c:v>4.1846000000000001E-2</c:v>
                </c:pt>
                <c:pt idx="177318">
                  <c:v>4.1847000000000002E-2</c:v>
                </c:pt>
                <c:pt idx="177319">
                  <c:v>4.1847000000000002E-2</c:v>
                </c:pt>
                <c:pt idx="177320">
                  <c:v>4.1848000000000003E-2</c:v>
                </c:pt>
                <c:pt idx="177321">
                  <c:v>4.1848000000000003E-2</c:v>
                </c:pt>
                <c:pt idx="177322">
                  <c:v>4.1848999999999997E-2</c:v>
                </c:pt>
                <c:pt idx="177323">
                  <c:v>4.1848999999999997E-2</c:v>
                </c:pt>
                <c:pt idx="177324">
                  <c:v>4.1848999999999997E-2</c:v>
                </c:pt>
                <c:pt idx="177325">
                  <c:v>4.1848999999999997E-2</c:v>
                </c:pt>
                <c:pt idx="177326">
                  <c:v>4.1849999999999998E-2</c:v>
                </c:pt>
                <c:pt idx="177327">
                  <c:v>4.1849999999999998E-2</c:v>
                </c:pt>
                <c:pt idx="177328">
                  <c:v>4.1848999999999997E-2</c:v>
                </c:pt>
                <c:pt idx="177329">
                  <c:v>4.1848999999999997E-2</c:v>
                </c:pt>
                <c:pt idx="177330">
                  <c:v>4.1848999999999997E-2</c:v>
                </c:pt>
                <c:pt idx="177331">
                  <c:v>4.1848999999999997E-2</c:v>
                </c:pt>
                <c:pt idx="177332">
                  <c:v>4.1848999999999997E-2</c:v>
                </c:pt>
                <c:pt idx="177333">
                  <c:v>4.1848999999999997E-2</c:v>
                </c:pt>
                <c:pt idx="177334">
                  <c:v>4.1848000000000003E-2</c:v>
                </c:pt>
                <c:pt idx="177335">
                  <c:v>4.1848000000000003E-2</c:v>
                </c:pt>
                <c:pt idx="177336">
                  <c:v>4.1847000000000002E-2</c:v>
                </c:pt>
                <c:pt idx="177337">
                  <c:v>4.1847000000000002E-2</c:v>
                </c:pt>
                <c:pt idx="177338">
                  <c:v>4.1846000000000001E-2</c:v>
                </c:pt>
                <c:pt idx="177339">
                  <c:v>4.1845E-2</c:v>
                </c:pt>
                <c:pt idx="177340">
                  <c:v>4.1843999999999999E-2</c:v>
                </c:pt>
                <c:pt idx="177341">
                  <c:v>4.1842999999999998E-2</c:v>
                </c:pt>
                <c:pt idx="177342">
                  <c:v>4.1841999999999997E-2</c:v>
                </c:pt>
                <c:pt idx="177343">
                  <c:v>4.1841000000000003E-2</c:v>
                </c:pt>
                <c:pt idx="177344">
                  <c:v>4.1840000000000002E-2</c:v>
                </c:pt>
                <c:pt idx="177345">
                  <c:v>4.1839000000000001E-2</c:v>
                </c:pt>
                <c:pt idx="177346">
                  <c:v>4.1838E-2</c:v>
                </c:pt>
                <c:pt idx="177347">
                  <c:v>4.1835999999999998E-2</c:v>
                </c:pt>
                <c:pt idx="177348">
                  <c:v>4.1834999999999997E-2</c:v>
                </c:pt>
                <c:pt idx="177349">
                  <c:v>4.1833000000000002E-2</c:v>
                </c:pt>
                <c:pt idx="177350">
                  <c:v>4.1831E-2</c:v>
                </c:pt>
                <c:pt idx="177351">
                  <c:v>4.1829999999999999E-2</c:v>
                </c:pt>
                <c:pt idx="177352">
                  <c:v>4.1827999999999997E-2</c:v>
                </c:pt>
                <c:pt idx="177353">
                  <c:v>4.1826000000000002E-2</c:v>
                </c:pt>
                <c:pt idx="177354">
                  <c:v>4.1824E-2</c:v>
                </c:pt>
                <c:pt idx="177355">
                  <c:v>4.1821999999999998E-2</c:v>
                </c:pt>
                <c:pt idx="177356">
                  <c:v>4.1820000000000003E-2</c:v>
                </c:pt>
                <c:pt idx="177357">
                  <c:v>4.1817E-2</c:v>
                </c:pt>
                <c:pt idx="177358">
                  <c:v>4.1814999999999998E-2</c:v>
                </c:pt>
                <c:pt idx="177359">
                  <c:v>4.1813000000000003E-2</c:v>
                </c:pt>
                <c:pt idx="177360">
                  <c:v>4.181E-2</c:v>
                </c:pt>
                <c:pt idx="177361">
                  <c:v>4.1807999999999998E-2</c:v>
                </c:pt>
                <c:pt idx="177362">
                  <c:v>4.1805000000000002E-2</c:v>
                </c:pt>
                <c:pt idx="177363">
                  <c:v>4.1801999999999999E-2</c:v>
                </c:pt>
                <c:pt idx="177364">
                  <c:v>4.1799999999999997E-2</c:v>
                </c:pt>
                <c:pt idx="177365">
                  <c:v>4.1797000000000001E-2</c:v>
                </c:pt>
                <c:pt idx="177366">
                  <c:v>4.1793999999999998E-2</c:v>
                </c:pt>
                <c:pt idx="177367">
                  <c:v>4.1791000000000002E-2</c:v>
                </c:pt>
                <c:pt idx="177368">
                  <c:v>4.1787999999999999E-2</c:v>
                </c:pt>
                <c:pt idx="177369">
                  <c:v>4.1785000000000003E-2</c:v>
                </c:pt>
                <c:pt idx="177370">
                  <c:v>4.1782E-2</c:v>
                </c:pt>
                <c:pt idx="177371">
                  <c:v>4.1778999999999997E-2</c:v>
                </c:pt>
                <c:pt idx="177372">
                  <c:v>4.1776000000000001E-2</c:v>
                </c:pt>
                <c:pt idx="177373">
                  <c:v>4.1772999999999998E-2</c:v>
                </c:pt>
                <c:pt idx="177374">
                  <c:v>4.1769000000000001E-2</c:v>
                </c:pt>
                <c:pt idx="177375">
                  <c:v>4.1765999999999998E-2</c:v>
                </c:pt>
                <c:pt idx="177376">
                  <c:v>4.1763000000000002E-2</c:v>
                </c:pt>
                <c:pt idx="177377">
                  <c:v>4.1758999999999998E-2</c:v>
                </c:pt>
                <c:pt idx="177378">
                  <c:v>4.1756000000000001E-2</c:v>
                </c:pt>
                <c:pt idx="177379">
                  <c:v>4.1752999999999998E-2</c:v>
                </c:pt>
                <c:pt idx="177380">
                  <c:v>4.1750000000000002E-2</c:v>
                </c:pt>
                <c:pt idx="177381">
                  <c:v>4.1745999999999998E-2</c:v>
                </c:pt>
                <c:pt idx="177382">
                  <c:v>4.1743000000000002E-2</c:v>
                </c:pt>
                <c:pt idx="177383">
                  <c:v>4.1739999999999999E-2</c:v>
                </c:pt>
                <c:pt idx="177384">
                  <c:v>4.1736000000000002E-2</c:v>
                </c:pt>
                <c:pt idx="177385">
                  <c:v>4.1732999999999999E-2</c:v>
                </c:pt>
                <c:pt idx="177386">
                  <c:v>4.1730000000000003E-2</c:v>
                </c:pt>
                <c:pt idx="177387">
                  <c:v>4.1725999999999999E-2</c:v>
                </c:pt>
                <c:pt idx="177388">
                  <c:v>4.1723000000000003E-2</c:v>
                </c:pt>
                <c:pt idx="177389">
                  <c:v>4.172E-2</c:v>
                </c:pt>
                <c:pt idx="177390">
                  <c:v>4.1716999999999997E-2</c:v>
                </c:pt>
                <c:pt idx="177391">
                  <c:v>4.1715000000000002E-2</c:v>
                </c:pt>
                <c:pt idx="177392">
                  <c:v>4.1711999999999999E-2</c:v>
                </c:pt>
                <c:pt idx="177393">
                  <c:v>4.1709000000000003E-2</c:v>
                </c:pt>
                <c:pt idx="177394">
                  <c:v>4.1706E-2</c:v>
                </c:pt>
                <c:pt idx="177395">
                  <c:v>4.1703999999999998E-2</c:v>
                </c:pt>
                <c:pt idx="177396">
                  <c:v>4.1701000000000002E-2</c:v>
                </c:pt>
                <c:pt idx="177397">
                  <c:v>4.1699E-2</c:v>
                </c:pt>
                <c:pt idx="177398">
                  <c:v>4.1696999999999998E-2</c:v>
                </c:pt>
                <c:pt idx="177399">
                  <c:v>4.1695000000000003E-2</c:v>
                </c:pt>
                <c:pt idx="177400">
                  <c:v>4.1693000000000001E-2</c:v>
                </c:pt>
                <c:pt idx="177401">
                  <c:v>4.1690999999999999E-2</c:v>
                </c:pt>
                <c:pt idx="177402">
                  <c:v>4.1689999999999998E-2</c:v>
                </c:pt>
                <c:pt idx="177403">
                  <c:v>4.1688000000000003E-2</c:v>
                </c:pt>
                <c:pt idx="177404">
                  <c:v>4.1687000000000002E-2</c:v>
                </c:pt>
                <c:pt idx="177405">
                  <c:v>4.1686000000000001E-2</c:v>
                </c:pt>
                <c:pt idx="177406">
                  <c:v>4.1685E-2</c:v>
                </c:pt>
                <c:pt idx="177407">
                  <c:v>4.1685E-2</c:v>
                </c:pt>
                <c:pt idx="177408">
                  <c:v>4.1683999999999999E-2</c:v>
                </c:pt>
                <c:pt idx="177409">
                  <c:v>4.1683999999999999E-2</c:v>
                </c:pt>
                <c:pt idx="177410">
                  <c:v>4.1683999999999999E-2</c:v>
                </c:pt>
                <c:pt idx="177411">
                  <c:v>4.1683999999999999E-2</c:v>
                </c:pt>
                <c:pt idx="177412">
                  <c:v>4.1683999999999999E-2</c:v>
                </c:pt>
                <c:pt idx="177413">
                  <c:v>4.1683999999999999E-2</c:v>
                </c:pt>
                <c:pt idx="177414">
                  <c:v>4.1685E-2</c:v>
                </c:pt>
                <c:pt idx="177415">
                  <c:v>4.1686000000000001E-2</c:v>
                </c:pt>
                <c:pt idx="177416">
                  <c:v>4.1687000000000002E-2</c:v>
                </c:pt>
                <c:pt idx="177417">
                  <c:v>4.1688999999999997E-2</c:v>
                </c:pt>
                <c:pt idx="177418">
                  <c:v>4.1689999999999998E-2</c:v>
                </c:pt>
                <c:pt idx="177419">
                  <c:v>4.1692E-2</c:v>
                </c:pt>
                <c:pt idx="177420">
                  <c:v>4.1694000000000002E-2</c:v>
                </c:pt>
                <c:pt idx="177421">
                  <c:v>4.1695999999999997E-2</c:v>
                </c:pt>
                <c:pt idx="177422">
                  <c:v>4.1697999999999999E-2</c:v>
                </c:pt>
                <c:pt idx="177423">
                  <c:v>4.1701000000000002E-2</c:v>
                </c:pt>
                <c:pt idx="177424">
                  <c:v>4.1702999999999997E-2</c:v>
                </c:pt>
                <c:pt idx="177425">
                  <c:v>4.1706E-2</c:v>
                </c:pt>
                <c:pt idx="177426">
                  <c:v>4.1709000000000003E-2</c:v>
                </c:pt>
                <c:pt idx="177427">
                  <c:v>4.1711999999999999E-2</c:v>
                </c:pt>
                <c:pt idx="177428">
                  <c:v>4.1716000000000003E-2</c:v>
                </c:pt>
                <c:pt idx="177429">
                  <c:v>4.1718999999999999E-2</c:v>
                </c:pt>
                <c:pt idx="177430">
                  <c:v>4.1723000000000003E-2</c:v>
                </c:pt>
                <c:pt idx="177431">
                  <c:v>4.1725999999999999E-2</c:v>
                </c:pt>
                <c:pt idx="177432">
                  <c:v>4.1730000000000003E-2</c:v>
                </c:pt>
                <c:pt idx="177433">
                  <c:v>4.1734E-2</c:v>
                </c:pt>
                <c:pt idx="177434">
                  <c:v>4.1737999999999997E-2</c:v>
                </c:pt>
                <c:pt idx="177435">
                  <c:v>4.1742000000000001E-2</c:v>
                </c:pt>
                <c:pt idx="177436">
                  <c:v>4.1745999999999998E-2</c:v>
                </c:pt>
                <c:pt idx="177437">
                  <c:v>4.1750000000000002E-2</c:v>
                </c:pt>
                <c:pt idx="177438">
                  <c:v>4.1753999999999999E-2</c:v>
                </c:pt>
                <c:pt idx="177439">
                  <c:v>4.1758000000000003E-2</c:v>
                </c:pt>
                <c:pt idx="177440">
                  <c:v>4.1763000000000002E-2</c:v>
                </c:pt>
                <c:pt idx="177441">
                  <c:v>4.1766999999999999E-2</c:v>
                </c:pt>
                <c:pt idx="177442">
                  <c:v>4.1771000000000003E-2</c:v>
                </c:pt>
                <c:pt idx="177443">
                  <c:v>4.1775E-2</c:v>
                </c:pt>
                <c:pt idx="177444">
                  <c:v>4.1778999999999997E-2</c:v>
                </c:pt>
                <c:pt idx="177445">
                  <c:v>4.1783000000000001E-2</c:v>
                </c:pt>
                <c:pt idx="177446">
                  <c:v>4.1786999999999998E-2</c:v>
                </c:pt>
                <c:pt idx="177447">
                  <c:v>4.1790000000000001E-2</c:v>
                </c:pt>
                <c:pt idx="177448">
                  <c:v>4.1793999999999998E-2</c:v>
                </c:pt>
                <c:pt idx="177449">
                  <c:v>4.1798000000000002E-2</c:v>
                </c:pt>
                <c:pt idx="177450">
                  <c:v>4.1800999999999998E-2</c:v>
                </c:pt>
                <c:pt idx="177451">
                  <c:v>4.1805000000000002E-2</c:v>
                </c:pt>
                <c:pt idx="177452">
                  <c:v>4.1807999999999998E-2</c:v>
                </c:pt>
                <c:pt idx="177453">
                  <c:v>4.1811000000000001E-2</c:v>
                </c:pt>
                <c:pt idx="177454">
                  <c:v>4.1813999999999997E-2</c:v>
                </c:pt>
                <c:pt idx="177455">
                  <c:v>4.1817E-2</c:v>
                </c:pt>
                <c:pt idx="177456">
                  <c:v>4.1819000000000002E-2</c:v>
                </c:pt>
                <c:pt idx="177457">
                  <c:v>4.1820999999999997E-2</c:v>
                </c:pt>
                <c:pt idx="177458">
                  <c:v>4.1824E-2</c:v>
                </c:pt>
                <c:pt idx="177459">
                  <c:v>4.1825000000000001E-2</c:v>
                </c:pt>
                <c:pt idx="177460">
                  <c:v>4.1827000000000003E-2</c:v>
                </c:pt>
                <c:pt idx="177461">
                  <c:v>4.1828999999999998E-2</c:v>
                </c:pt>
                <c:pt idx="177462">
                  <c:v>4.1829999999999999E-2</c:v>
                </c:pt>
                <c:pt idx="177463">
                  <c:v>4.1832000000000001E-2</c:v>
                </c:pt>
                <c:pt idx="177464">
                  <c:v>4.1833000000000002E-2</c:v>
                </c:pt>
                <c:pt idx="177465">
                  <c:v>4.1833000000000002E-2</c:v>
                </c:pt>
                <c:pt idx="177466">
                  <c:v>4.1834000000000003E-2</c:v>
                </c:pt>
                <c:pt idx="177467">
                  <c:v>4.1834000000000003E-2</c:v>
                </c:pt>
                <c:pt idx="177468">
                  <c:v>4.1834000000000003E-2</c:v>
                </c:pt>
                <c:pt idx="177469">
                  <c:v>4.1834000000000003E-2</c:v>
                </c:pt>
                <c:pt idx="177470">
                  <c:v>4.1834000000000003E-2</c:v>
                </c:pt>
                <c:pt idx="177471">
                  <c:v>4.1833000000000002E-2</c:v>
                </c:pt>
                <c:pt idx="177472">
                  <c:v>4.1833000000000002E-2</c:v>
                </c:pt>
                <c:pt idx="177473">
                  <c:v>4.1832000000000001E-2</c:v>
                </c:pt>
                <c:pt idx="177474">
                  <c:v>4.1831E-2</c:v>
                </c:pt>
                <c:pt idx="177475">
                  <c:v>4.1829999999999999E-2</c:v>
                </c:pt>
                <c:pt idx="177476">
                  <c:v>4.1827999999999997E-2</c:v>
                </c:pt>
                <c:pt idx="177477">
                  <c:v>4.1827000000000003E-2</c:v>
                </c:pt>
                <c:pt idx="177478">
                  <c:v>4.1825000000000001E-2</c:v>
                </c:pt>
                <c:pt idx="177479">
                  <c:v>4.1822999999999999E-2</c:v>
                </c:pt>
                <c:pt idx="177480">
                  <c:v>4.1820999999999997E-2</c:v>
                </c:pt>
                <c:pt idx="177481">
                  <c:v>4.1819000000000002E-2</c:v>
                </c:pt>
                <c:pt idx="177482">
                  <c:v>4.1815999999999999E-2</c:v>
                </c:pt>
                <c:pt idx="177483">
                  <c:v>4.1813999999999997E-2</c:v>
                </c:pt>
                <c:pt idx="177484">
                  <c:v>4.1812000000000002E-2</c:v>
                </c:pt>
                <c:pt idx="177485">
                  <c:v>4.1808999999999999E-2</c:v>
                </c:pt>
                <c:pt idx="177486">
                  <c:v>4.1806999999999997E-2</c:v>
                </c:pt>
                <c:pt idx="177487">
                  <c:v>4.1804000000000001E-2</c:v>
                </c:pt>
                <c:pt idx="177488">
                  <c:v>4.1800999999999998E-2</c:v>
                </c:pt>
                <c:pt idx="177489">
                  <c:v>4.1799000000000003E-2</c:v>
                </c:pt>
                <c:pt idx="177490">
                  <c:v>4.1796E-2</c:v>
                </c:pt>
                <c:pt idx="177491">
                  <c:v>4.1792999999999997E-2</c:v>
                </c:pt>
                <c:pt idx="177492">
                  <c:v>4.1790000000000001E-2</c:v>
                </c:pt>
                <c:pt idx="177493">
                  <c:v>4.1786999999999998E-2</c:v>
                </c:pt>
                <c:pt idx="177494">
                  <c:v>4.1784000000000002E-2</c:v>
                </c:pt>
                <c:pt idx="177495">
                  <c:v>4.1780999999999999E-2</c:v>
                </c:pt>
                <c:pt idx="177496">
                  <c:v>4.1778999999999997E-2</c:v>
                </c:pt>
                <c:pt idx="177497">
                  <c:v>4.1776000000000001E-2</c:v>
                </c:pt>
                <c:pt idx="177498">
                  <c:v>4.1772999999999998E-2</c:v>
                </c:pt>
                <c:pt idx="177499">
                  <c:v>4.1771000000000003E-2</c:v>
                </c:pt>
                <c:pt idx="177500">
                  <c:v>4.1768E-2</c:v>
                </c:pt>
                <c:pt idx="177501">
                  <c:v>4.1765999999999998E-2</c:v>
                </c:pt>
                <c:pt idx="177502">
                  <c:v>4.1763000000000002E-2</c:v>
                </c:pt>
                <c:pt idx="177503">
                  <c:v>4.1761E-2</c:v>
                </c:pt>
                <c:pt idx="177504">
                  <c:v>4.1758999999999998E-2</c:v>
                </c:pt>
                <c:pt idx="177505">
                  <c:v>4.1757000000000002E-2</c:v>
                </c:pt>
                <c:pt idx="177506">
                  <c:v>4.1755E-2</c:v>
                </c:pt>
                <c:pt idx="177507">
                  <c:v>4.1752999999999998E-2</c:v>
                </c:pt>
                <c:pt idx="177508">
                  <c:v>4.1751000000000003E-2</c:v>
                </c:pt>
                <c:pt idx="177509">
                  <c:v>4.1749000000000001E-2</c:v>
                </c:pt>
                <c:pt idx="177510">
                  <c:v>4.1748E-2</c:v>
                </c:pt>
                <c:pt idx="177511">
                  <c:v>4.1746999999999999E-2</c:v>
                </c:pt>
                <c:pt idx="177512">
                  <c:v>4.1744999999999997E-2</c:v>
                </c:pt>
                <c:pt idx="177513">
                  <c:v>4.1744000000000003E-2</c:v>
                </c:pt>
                <c:pt idx="177514">
                  <c:v>4.1743000000000002E-2</c:v>
                </c:pt>
                <c:pt idx="177515">
                  <c:v>4.1742000000000001E-2</c:v>
                </c:pt>
                <c:pt idx="177516">
                  <c:v>4.1741E-2</c:v>
                </c:pt>
                <c:pt idx="177517">
                  <c:v>4.1739999999999999E-2</c:v>
                </c:pt>
                <c:pt idx="177518">
                  <c:v>4.1738999999999998E-2</c:v>
                </c:pt>
                <c:pt idx="177519">
                  <c:v>4.1738999999999998E-2</c:v>
                </c:pt>
                <c:pt idx="177520">
                  <c:v>4.1737999999999997E-2</c:v>
                </c:pt>
                <c:pt idx="177521">
                  <c:v>4.1737999999999997E-2</c:v>
                </c:pt>
                <c:pt idx="177522">
                  <c:v>4.1737999999999997E-2</c:v>
                </c:pt>
                <c:pt idx="177523">
                  <c:v>4.1737000000000003E-2</c:v>
                </c:pt>
                <c:pt idx="177524">
                  <c:v>4.1737000000000003E-2</c:v>
                </c:pt>
                <c:pt idx="177525">
                  <c:v>4.1737000000000003E-2</c:v>
                </c:pt>
                <c:pt idx="177526">
                  <c:v>4.1737000000000003E-2</c:v>
                </c:pt>
                <c:pt idx="177527">
                  <c:v>4.1737000000000003E-2</c:v>
                </c:pt>
                <c:pt idx="177528">
                  <c:v>4.1737000000000003E-2</c:v>
                </c:pt>
                <c:pt idx="177529">
                  <c:v>4.1737000000000003E-2</c:v>
                </c:pt>
                <c:pt idx="177530">
                  <c:v>4.1737000000000003E-2</c:v>
                </c:pt>
                <c:pt idx="177531">
                  <c:v>4.1737000000000003E-2</c:v>
                </c:pt>
                <c:pt idx="177532">
                  <c:v>4.1737000000000003E-2</c:v>
                </c:pt>
                <c:pt idx="177533">
                  <c:v>4.1737000000000003E-2</c:v>
                </c:pt>
                <c:pt idx="177534">
                  <c:v>4.1737999999999997E-2</c:v>
                </c:pt>
                <c:pt idx="177535">
                  <c:v>4.1737999999999997E-2</c:v>
                </c:pt>
                <c:pt idx="177536">
                  <c:v>4.1737999999999997E-2</c:v>
                </c:pt>
                <c:pt idx="177537">
                  <c:v>4.1737999999999997E-2</c:v>
                </c:pt>
                <c:pt idx="177538">
                  <c:v>4.1737999999999997E-2</c:v>
                </c:pt>
                <c:pt idx="177539">
                  <c:v>4.1737999999999997E-2</c:v>
                </c:pt>
                <c:pt idx="177540">
                  <c:v>4.1737999999999997E-2</c:v>
                </c:pt>
                <c:pt idx="177541">
                  <c:v>4.1737999999999997E-2</c:v>
                </c:pt>
                <c:pt idx="177542">
                  <c:v>4.1737000000000003E-2</c:v>
                </c:pt>
                <c:pt idx="177543">
                  <c:v>4.1737000000000003E-2</c:v>
                </c:pt>
                <c:pt idx="177544">
                  <c:v>4.1737000000000003E-2</c:v>
                </c:pt>
                <c:pt idx="177545">
                  <c:v>4.1737000000000003E-2</c:v>
                </c:pt>
                <c:pt idx="177546">
                  <c:v>4.1737000000000003E-2</c:v>
                </c:pt>
                <c:pt idx="177547">
                  <c:v>4.1736000000000002E-2</c:v>
                </c:pt>
                <c:pt idx="177548">
                  <c:v>4.1736000000000002E-2</c:v>
                </c:pt>
                <c:pt idx="177549">
                  <c:v>4.1735000000000001E-2</c:v>
                </c:pt>
                <c:pt idx="177550">
                  <c:v>4.1735000000000001E-2</c:v>
                </c:pt>
                <c:pt idx="177551">
                  <c:v>4.1734E-2</c:v>
                </c:pt>
                <c:pt idx="177552">
                  <c:v>4.1732999999999999E-2</c:v>
                </c:pt>
                <c:pt idx="177553">
                  <c:v>4.1731999999999998E-2</c:v>
                </c:pt>
                <c:pt idx="177554">
                  <c:v>4.1731999999999998E-2</c:v>
                </c:pt>
                <c:pt idx="177555">
                  <c:v>4.1730999999999997E-2</c:v>
                </c:pt>
                <c:pt idx="177556">
                  <c:v>4.1730000000000003E-2</c:v>
                </c:pt>
                <c:pt idx="177557">
                  <c:v>4.1729000000000002E-2</c:v>
                </c:pt>
                <c:pt idx="177558">
                  <c:v>4.1728000000000001E-2</c:v>
                </c:pt>
                <c:pt idx="177559">
                  <c:v>4.1727E-2</c:v>
                </c:pt>
                <c:pt idx="177560">
                  <c:v>4.1725999999999999E-2</c:v>
                </c:pt>
                <c:pt idx="177561">
                  <c:v>4.1723999999999997E-2</c:v>
                </c:pt>
                <c:pt idx="177562">
                  <c:v>4.1723000000000003E-2</c:v>
                </c:pt>
                <c:pt idx="177563">
                  <c:v>4.1721000000000001E-2</c:v>
                </c:pt>
                <c:pt idx="177564">
                  <c:v>4.172E-2</c:v>
                </c:pt>
                <c:pt idx="177565">
                  <c:v>4.1717999999999998E-2</c:v>
                </c:pt>
                <c:pt idx="177566">
                  <c:v>4.1716999999999997E-2</c:v>
                </c:pt>
                <c:pt idx="177567">
                  <c:v>4.1715000000000002E-2</c:v>
                </c:pt>
                <c:pt idx="177568">
                  <c:v>4.1713E-2</c:v>
                </c:pt>
                <c:pt idx="177569">
                  <c:v>4.1711999999999999E-2</c:v>
                </c:pt>
                <c:pt idx="177570">
                  <c:v>4.1709999999999997E-2</c:v>
                </c:pt>
                <c:pt idx="177571">
                  <c:v>4.1708000000000002E-2</c:v>
                </c:pt>
                <c:pt idx="177572">
                  <c:v>4.1706E-2</c:v>
                </c:pt>
                <c:pt idx="177573">
                  <c:v>4.1703999999999998E-2</c:v>
                </c:pt>
                <c:pt idx="177574">
                  <c:v>4.1702000000000003E-2</c:v>
                </c:pt>
                <c:pt idx="177575">
                  <c:v>4.1700000000000001E-2</c:v>
                </c:pt>
                <c:pt idx="177576">
                  <c:v>4.1697999999999999E-2</c:v>
                </c:pt>
                <c:pt idx="177577">
                  <c:v>4.1695999999999997E-2</c:v>
                </c:pt>
                <c:pt idx="177578">
                  <c:v>4.1694000000000002E-2</c:v>
                </c:pt>
                <c:pt idx="177579">
                  <c:v>4.1692E-2</c:v>
                </c:pt>
                <c:pt idx="177580">
                  <c:v>4.1689999999999998E-2</c:v>
                </c:pt>
                <c:pt idx="177581">
                  <c:v>4.1688000000000003E-2</c:v>
                </c:pt>
                <c:pt idx="177582">
                  <c:v>4.1685E-2</c:v>
                </c:pt>
                <c:pt idx="177583">
                  <c:v>4.1682999999999998E-2</c:v>
                </c:pt>
                <c:pt idx="177584">
                  <c:v>4.1681000000000003E-2</c:v>
                </c:pt>
                <c:pt idx="177585">
                  <c:v>4.1678E-2</c:v>
                </c:pt>
                <c:pt idx="177586">
                  <c:v>4.1675999999999998E-2</c:v>
                </c:pt>
                <c:pt idx="177587">
                  <c:v>4.1674000000000003E-2</c:v>
                </c:pt>
                <c:pt idx="177588">
                  <c:v>4.1671E-2</c:v>
                </c:pt>
                <c:pt idx="177589">
                  <c:v>4.1668999999999998E-2</c:v>
                </c:pt>
                <c:pt idx="177590">
                  <c:v>4.1667000000000003E-2</c:v>
                </c:pt>
                <c:pt idx="177591">
                  <c:v>4.1664E-2</c:v>
                </c:pt>
                <c:pt idx="177592">
                  <c:v>4.1661999999999998E-2</c:v>
                </c:pt>
                <c:pt idx="177593">
                  <c:v>4.1659000000000002E-2</c:v>
                </c:pt>
                <c:pt idx="177594">
                  <c:v>4.1657E-2</c:v>
                </c:pt>
                <c:pt idx="177595">
                  <c:v>4.1654999999999998E-2</c:v>
                </c:pt>
                <c:pt idx="177596">
                  <c:v>4.1652000000000002E-2</c:v>
                </c:pt>
                <c:pt idx="177597">
                  <c:v>4.165E-2</c:v>
                </c:pt>
                <c:pt idx="177598">
                  <c:v>4.1647000000000003E-2</c:v>
                </c:pt>
                <c:pt idx="177599">
                  <c:v>4.1645000000000001E-2</c:v>
                </c:pt>
                <c:pt idx="177600">
                  <c:v>4.1642999999999999E-2</c:v>
                </c:pt>
                <c:pt idx="177601">
                  <c:v>4.1640000000000003E-2</c:v>
                </c:pt>
                <c:pt idx="177602">
                  <c:v>4.1638000000000001E-2</c:v>
                </c:pt>
                <c:pt idx="177603">
                  <c:v>4.1635999999999999E-2</c:v>
                </c:pt>
                <c:pt idx="177604">
                  <c:v>4.1633999999999997E-2</c:v>
                </c:pt>
                <c:pt idx="177605">
                  <c:v>4.1632000000000002E-2</c:v>
                </c:pt>
                <c:pt idx="177606">
                  <c:v>4.163E-2</c:v>
                </c:pt>
                <c:pt idx="177607">
                  <c:v>4.1626999999999997E-2</c:v>
                </c:pt>
                <c:pt idx="177608">
                  <c:v>4.1625000000000002E-2</c:v>
                </c:pt>
                <c:pt idx="177609">
                  <c:v>4.1623E-2</c:v>
                </c:pt>
                <c:pt idx="177610">
                  <c:v>4.1620999999999998E-2</c:v>
                </c:pt>
                <c:pt idx="177611">
                  <c:v>4.1619000000000003E-2</c:v>
                </c:pt>
                <c:pt idx="177612">
                  <c:v>4.1618000000000002E-2</c:v>
                </c:pt>
                <c:pt idx="177613">
                  <c:v>4.1616E-2</c:v>
                </c:pt>
                <c:pt idx="177614">
                  <c:v>4.1613999999999998E-2</c:v>
                </c:pt>
                <c:pt idx="177615">
                  <c:v>4.1612999999999997E-2</c:v>
                </c:pt>
                <c:pt idx="177616">
                  <c:v>4.1611000000000002E-2</c:v>
                </c:pt>
                <c:pt idx="177617">
                  <c:v>4.1610000000000001E-2</c:v>
                </c:pt>
                <c:pt idx="177618">
                  <c:v>4.1609E-2</c:v>
                </c:pt>
                <c:pt idx="177619">
                  <c:v>4.1606999999999998E-2</c:v>
                </c:pt>
                <c:pt idx="177620">
                  <c:v>4.1605999999999997E-2</c:v>
                </c:pt>
                <c:pt idx="177621">
                  <c:v>4.1605000000000003E-2</c:v>
                </c:pt>
                <c:pt idx="177622">
                  <c:v>4.1604000000000002E-2</c:v>
                </c:pt>
                <c:pt idx="177623">
                  <c:v>4.1603000000000001E-2</c:v>
                </c:pt>
                <c:pt idx="177624">
                  <c:v>4.1602E-2</c:v>
                </c:pt>
                <c:pt idx="177625">
                  <c:v>4.1600999999999999E-2</c:v>
                </c:pt>
                <c:pt idx="177626">
                  <c:v>4.1600999999999999E-2</c:v>
                </c:pt>
                <c:pt idx="177627">
                  <c:v>4.1599999999999998E-2</c:v>
                </c:pt>
                <c:pt idx="177628">
                  <c:v>4.1599999999999998E-2</c:v>
                </c:pt>
                <c:pt idx="177629">
                  <c:v>4.1598999999999997E-2</c:v>
                </c:pt>
                <c:pt idx="177630">
                  <c:v>4.1598999999999997E-2</c:v>
                </c:pt>
                <c:pt idx="177631">
                  <c:v>4.1598999999999997E-2</c:v>
                </c:pt>
                <c:pt idx="177632">
                  <c:v>4.1598999999999997E-2</c:v>
                </c:pt>
                <c:pt idx="177633">
                  <c:v>4.1598999999999997E-2</c:v>
                </c:pt>
                <c:pt idx="177634">
                  <c:v>4.1598999999999997E-2</c:v>
                </c:pt>
                <c:pt idx="177635">
                  <c:v>4.1598999999999997E-2</c:v>
                </c:pt>
                <c:pt idx="177636">
                  <c:v>4.1598999999999997E-2</c:v>
                </c:pt>
                <c:pt idx="177637">
                  <c:v>4.1598999999999997E-2</c:v>
                </c:pt>
                <c:pt idx="177638">
                  <c:v>4.1599999999999998E-2</c:v>
                </c:pt>
                <c:pt idx="177639">
                  <c:v>4.1599999999999998E-2</c:v>
                </c:pt>
                <c:pt idx="177640">
                  <c:v>4.1600999999999999E-2</c:v>
                </c:pt>
                <c:pt idx="177641">
                  <c:v>4.1600999999999999E-2</c:v>
                </c:pt>
                <c:pt idx="177642">
                  <c:v>4.1602E-2</c:v>
                </c:pt>
                <c:pt idx="177643">
                  <c:v>4.1602E-2</c:v>
                </c:pt>
                <c:pt idx="177644">
                  <c:v>4.1603000000000001E-2</c:v>
                </c:pt>
                <c:pt idx="177645">
                  <c:v>4.1604000000000002E-2</c:v>
                </c:pt>
                <c:pt idx="177646">
                  <c:v>4.1605000000000003E-2</c:v>
                </c:pt>
                <c:pt idx="177647">
                  <c:v>4.1605999999999997E-2</c:v>
                </c:pt>
                <c:pt idx="177648">
                  <c:v>4.1606999999999998E-2</c:v>
                </c:pt>
                <c:pt idx="177649">
                  <c:v>4.1607999999999999E-2</c:v>
                </c:pt>
                <c:pt idx="177650">
                  <c:v>4.1609E-2</c:v>
                </c:pt>
                <c:pt idx="177651">
                  <c:v>4.1610000000000001E-2</c:v>
                </c:pt>
                <c:pt idx="177652">
                  <c:v>4.1611000000000002E-2</c:v>
                </c:pt>
                <c:pt idx="177653">
                  <c:v>4.1612000000000003E-2</c:v>
                </c:pt>
                <c:pt idx="177654">
                  <c:v>4.1613999999999998E-2</c:v>
                </c:pt>
                <c:pt idx="177655">
                  <c:v>4.1614999999999999E-2</c:v>
                </c:pt>
                <c:pt idx="177656">
                  <c:v>4.1616E-2</c:v>
                </c:pt>
                <c:pt idx="177657">
                  <c:v>4.1617000000000001E-2</c:v>
                </c:pt>
                <c:pt idx="177658">
                  <c:v>4.1618000000000002E-2</c:v>
                </c:pt>
                <c:pt idx="177659">
                  <c:v>4.1619999999999997E-2</c:v>
                </c:pt>
                <c:pt idx="177660">
                  <c:v>4.1620999999999998E-2</c:v>
                </c:pt>
                <c:pt idx="177661">
                  <c:v>4.1621999999999999E-2</c:v>
                </c:pt>
                <c:pt idx="177662">
                  <c:v>4.1624000000000001E-2</c:v>
                </c:pt>
                <c:pt idx="177663">
                  <c:v>4.1625000000000002E-2</c:v>
                </c:pt>
                <c:pt idx="177664">
                  <c:v>4.1626000000000003E-2</c:v>
                </c:pt>
                <c:pt idx="177665">
                  <c:v>4.1627999999999998E-2</c:v>
                </c:pt>
                <c:pt idx="177666">
                  <c:v>4.1628999999999999E-2</c:v>
                </c:pt>
                <c:pt idx="177667">
                  <c:v>4.163E-2</c:v>
                </c:pt>
                <c:pt idx="177668">
                  <c:v>4.1631000000000001E-2</c:v>
                </c:pt>
                <c:pt idx="177669">
                  <c:v>4.1632000000000002E-2</c:v>
                </c:pt>
                <c:pt idx="177670">
                  <c:v>4.1633000000000003E-2</c:v>
                </c:pt>
                <c:pt idx="177671">
                  <c:v>4.1634999999999998E-2</c:v>
                </c:pt>
                <c:pt idx="177672">
                  <c:v>4.1635999999999999E-2</c:v>
                </c:pt>
                <c:pt idx="177673">
                  <c:v>4.1637E-2</c:v>
                </c:pt>
                <c:pt idx="177674">
                  <c:v>4.1638000000000001E-2</c:v>
                </c:pt>
                <c:pt idx="177675">
                  <c:v>4.1639000000000002E-2</c:v>
                </c:pt>
                <c:pt idx="177676">
                  <c:v>4.1640000000000003E-2</c:v>
                </c:pt>
                <c:pt idx="177677">
                  <c:v>4.1640999999999997E-2</c:v>
                </c:pt>
                <c:pt idx="177678">
                  <c:v>4.1641999999999998E-2</c:v>
                </c:pt>
                <c:pt idx="177679">
                  <c:v>4.1642999999999999E-2</c:v>
                </c:pt>
                <c:pt idx="177680">
                  <c:v>4.1642999999999999E-2</c:v>
                </c:pt>
                <c:pt idx="177681">
                  <c:v>4.1644E-2</c:v>
                </c:pt>
                <c:pt idx="177682">
                  <c:v>4.1645000000000001E-2</c:v>
                </c:pt>
                <c:pt idx="177683">
                  <c:v>4.1645000000000001E-2</c:v>
                </c:pt>
                <c:pt idx="177684">
                  <c:v>4.1646000000000002E-2</c:v>
                </c:pt>
                <c:pt idx="177685">
                  <c:v>4.1647000000000003E-2</c:v>
                </c:pt>
                <c:pt idx="177686">
                  <c:v>4.1647000000000003E-2</c:v>
                </c:pt>
                <c:pt idx="177687">
                  <c:v>4.1647000000000003E-2</c:v>
                </c:pt>
                <c:pt idx="177688">
                  <c:v>4.1647999999999998E-2</c:v>
                </c:pt>
                <c:pt idx="177689">
                  <c:v>4.1647999999999998E-2</c:v>
                </c:pt>
                <c:pt idx="177690">
                  <c:v>4.1647999999999998E-2</c:v>
                </c:pt>
                <c:pt idx="177691">
                  <c:v>4.1647999999999998E-2</c:v>
                </c:pt>
                <c:pt idx="177692">
                  <c:v>4.1647999999999998E-2</c:v>
                </c:pt>
                <c:pt idx="177693">
                  <c:v>4.1647999999999998E-2</c:v>
                </c:pt>
                <c:pt idx="177694">
                  <c:v>4.1647999999999998E-2</c:v>
                </c:pt>
                <c:pt idx="177695">
                  <c:v>4.1647000000000003E-2</c:v>
                </c:pt>
                <c:pt idx="177696">
                  <c:v>4.1647000000000003E-2</c:v>
                </c:pt>
                <c:pt idx="177697">
                  <c:v>4.1647000000000003E-2</c:v>
                </c:pt>
                <c:pt idx="177698">
                  <c:v>4.1647000000000003E-2</c:v>
                </c:pt>
                <c:pt idx="177699">
                  <c:v>4.1646000000000002E-2</c:v>
                </c:pt>
                <c:pt idx="177700">
                  <c:v>4.1646000000000002E-2</c:v>
                </c:pt>
                <c:pt idx="177701">
                  <c:v>4.1645000000000001E-2</c:v>
                </c:pt>
                <c:pt idx="177702">
                  <c:v>4.1644E-2</c:v>
                </c:pt>
                <c:pt idx="177703">
                  <c:v>4.1642999999999999E-2</c:v>
                </c:pt>
                <c:pt idx="177704">
                  <c:v>4.1641999999999998E-2</c:v>
                </c:pt>
                <c:pt idx="177705">
                  <c:v>4.1640999999999997E-2</c:v>
                </c:pt>
                <c:pt idx="177706">
                  <c:v>4.1640000000000003E-2</c:v>
                </c:pt>
                <c:pt idx="177707">
                  <c:v>4.1639000000000002E-2</c:v>
                </c:pt>
                <c:pt idx="177708">
                  <c:v>4.1638000000000001E-2</c:v>
                </c:pt>
                <c:pt idx="177709">
                  <c:v>4.1637E-2</c:v>
                </c:pt>
                <c:pt idx="177710">
                  <c:v>4.1635999999999999E-2</c:v>
                </c:pt>
                <c:pt idx="177711">
                  <c:v>4.1633999999999997E-2</c:v>
                </c:pt>
                <c:pt idx="177712">
                  <c:v>4.1633000000000003E-2</c:v>
                </c:pt>
                <c:pt idx="177713">
                  <c:v>4.1632000000000002E-2</c:v>
                </c:pt>
                <c:pt idx="177714">
                  <c:v>4.163E-2</c:v>
                </c:pt>
                <c:pt idx="177715">
                  <c:v>4.1628999999999999E-2</c:v>
                </c:pt>
                <c:pt idx="177716">
                  <c:v>4.1626999999999997E-2</c:v>
                </c:pt>
                <c:pt idx="177717">
                  <c:v>4.1626000000000003E-2</c:v>
                </c:pt>
                <c:pt idx="177718">
                  <c:v>4.1624000000000001E-2</c:v>
                </c:pt>
                <c:pt idx="177719">
                  <c:v>4.1623E-2</c:v>
                </c:pt>
                <c:pt idx="177720">
                  <c:v>4.1620999999999998E-2</c:v>
                </c:pt>
                <c:pt idx="177721">
                  <c:v>4.1619999999999997E-2</c:v>
                </c:pt>
                <c:pt idx="177722">
                  <c:v>4.1618000000000002E-2</c:v>
                </c:pt>
                <c:pt idx="177723">
                  <c:v>4.1616E-2</c:v>
                </c:pt>
                <c:pt idx="177724">
                  <c:v>4.1614999999999999E-2</c:v>
                </c:pt>
                <c:pt idx="177725">
                  <c:v>4.1612999999999997E-2</c:v>
                </c:pt>
                <c:pt idx="177726">
                  <c:v>4.1612000000000003E-2</c:v>
                </c:pt>
                <c:pt idx="177727">
                  <c:v>4.1610000000000001E-2</c:v>
                </c:pt>
                <c:pt idx="177728">
                  <c:v>4.1607999999999999E-2</c:v>
                </c:pt>
                <c:pt idx="177729">
                  <c:v>4.1606999999999998E-2</c:v>
                </c:pt>
                <c:pt idx="177730">
                  <c:v>4.1605000000000003E-2</c:v>
                </c:pt>
                <c:pt idx="177731">
                  <c:v>4.1603000000000001E-2</c:v>
                </c:pt>
                <c:pt idx="177732">
                  <c:v>4.1602E-2</c:v>
                </c:pt>
                <c:pt idx="177733">
                  <c:v>4.1599999999999998E-2</c:v>
                </c:pt>
                <c:pt idx="177734">
                  <c:v>4.1598999999999997E-2</c:v>
                </c:pt>
                <c:pt idx="177735">
                  <c:v>4.1597000000000002E-2</c:v>
                </c:pt>
                <c:pt idx="177736">
                  <c:v>4.1596000000000001E-2</c:v>
                </c:pt>
                <c:pt idx="177737">
                  <c:v>4.1593999999999999E-2</c:v>
                </c:pt>
                <c:pt idx="177738">
                  <c:v>4.1592999999999998E-2</c:v>
                </c:pt>
                <c:pt idx="177739">
                  <c:v>4.1591000000000003E-2</c:v>
                </c:pt>
                <c:pt idx="177740">
                  <c:v>4.1590000000000002E-2</c:v>
                </c:pt>
                <c:pt idx="177741">
                  <c:v>4.1588E-2</c:v>
                </c:pt>
                <c:pt idx="177742">
                  <c:v>4.1586999999999999E-2</c:v>
                </c:pt>
                <c:pt idx="177743">
                  <c:v>4.1585999999999998E-2</c:v>
                </c:pt>
                <c:pt idx="177744">
                  <c:v>4.1584000000000003E-2</c:v>
                </c:pt>
                <c:pt idx="177745">
                  <c:v>4.1583000000000002E-2</c:v>
                </c:pt>
                <c:pt idx="177746">
                  <c:v>4.1582000000000001E-2</c:v>
                </c:pt>
                <c:pt idx="177747">
                  <c:v>4.1581E-2</c:v>
                </c:pt>
                <c:pt idx="177748">
                  <c:v>4.1578999999999998E-2</c:v>
                </c:pt>
                <c:pt idx="177749">
                  <c:v>4.1577999999999997E-2</c:v>
                </c:pt>
                <c:pt idx="177750">
                  <c:v>4.1577000000000003E-2</c:v>
                </c:pt>
                <c:pt idx="177751">
                  <c:v>4.1575000000000001E-2</c:v>
                </c:pt>
                <c:pt idx="177752">
                  <c:v>4.1574E-2</c:v>
                </c:pt>
                <c:pt idx="177753">
                  <c:v>4.1572999999999999E-2</c:v>
                </c:pt>
                <c:pt idx="177754">
                  <c:v>4.1571999999999998E-2</c:v>
                </c:pt>
                <c:pt idx="177755">
                  <c:v>4.1570999999999997E-2</c:v>
                </c:pt>
                <c:pt idx="177756">
                  <c:v>4.1570000000000003E-2</c:v>
                </c:pt>
                <c:pt idx="177757">
                  <c:v>4.1569000000000002E-2</c:v>
                </c:pt>
                <c:pt idx="177758">
                  <c:v>4.1568000000000001E-2</c:v>
                </c:pt>
                <c:pt idx="177759">
                  <c:v>4.1567E-2</c:v>
                </c:pt>
                <c:pt idx="177760">
                  <c:v>4.1565999999999999E-2</c:v>
                </c:pt>
                <c:pt idx="177761">
                  <c:v>4.1564999999999998E-2</c:v>
                </c:pt>
                <c:pt idx="177762">
                  <c:v>4.1563999999999997E-2</c:v>
                </c:pt>
                <c:pt idx="177763">
                  <c:v>4.1563000000000003E-2</c:v>
                </c:pt>
                <c:pt idx="177764">
                  <c:v>4.1562000000000002E-2</c:v>
                </c:pt>
                <c:pt idx="177765">
                  <c:v>4.1561000000000001E-2</c:v>
                </c:pt>
                <c:pt idx="177766">
                  <c:v>4.1561000000000001E-2</c:v>
                </c:pt>
                <c:pt idx="177767">
                  <c:v>4.156E-2</c:v>
                </c:pt>
                <c:pt idx="177768">
                  <c:v>4.1558999999999999E-2</c:v>
                </c:pt>
                <c:pt idx="177769">
                  <c:v>4.1558999999999999E-2</c:v>
                </c:pt>
                <c:pt idx="177770">
                  <c:v>4.1557999999999998E-2</c:v>
                </c:pt>
                <c:pt idx="177771">
                  <c:v>4.1557999999999998E-2</c:v>
                </c:pt>
                <c:pt idx="177772">
                  <c:v>4.1556999999999997E-2</c:v>
                </c:pt>
                <c:pt idx="177773">
                  <c:v>4.1556999999999997E-2</c:v>
                </c:pt>
                <c:pt idx="177774">
                  <c:v>4.1556000000000003E-2</c:v>
                </c:pt>
                <c:pt idx="177775">
                  <c:v>4.1556000000000003E-2</c:v>
                </c:pt>
                <c:pt idx="177776">
                  <c:v>4.1556000000000003E-2</c:v>
                </c:pt>
                <c:pt idx="177777">
                  <c:v>4.1555000000000002E-2</c:v>
                </c:pt>
                <c:pt idx="177778">
                  <c:v>4.1555000000000002E-2</c:v>
                </c:pt>
                <c:pt idx="177779">
                  <c:v>4.1555000000000002E-2</c:v>
                </c:pt>
                <c:pt idx="177780">
                  <c:v>4.1555000000000002E-2</c:v>
                </c:pt>
                <c:pt idx="177781">
                  <c:v>4.1555000000000002E-2</c:v>
                </c:pt>
                <c:pt idx="177782">
                  <c:v>4.1556000000000003E-2</c:v>
                </c:pt>
                <c:pt idx="177783">
                  <c:v>4.1556000000000003E-2</c:v>
                </c:pt>
                <c:pt idx="177784">
                  <c:v>4.1556000000000003E-2</c:v>
                </c:pt>
                <c:pt idx="177785">
                  <c:v>4.1556000000000003E-2</c:v>
                </c:pt>
                <c:pt idx="177786">
                  <c:v>4.1556000000000003E-2</c:v>
                </c:pt>
                <c:pt idx="177787">
                  <c:v>4.1556999999999997E-2</c:v>
                </c:pt>
                <c:pt idx="177788">
                  <c:v>4.1556999999999997E-2</c:v>
                </c:pt>
                <c:pt idx="177789">
                  <c:v>4.1557999999999998E-2</c:v>
                </c:pt>
                <c:pt idx="177790">
                  <c:v>4.1558999999999999E-2</c:v>
                </c:pt>
                <c:pt idx="177791">
                  <c:v>4.156E-2</c:v>
                </c:pt>
                <c:pt idx="177792">
                  <c:v>4.1561000000000001E-2</c:v>
                </c:pt>
                <c:pt idx="177793">
                  <c:v>4.1561000000000001E-2</c:v>
                </c:pt>
                <c:pt idx="177794">
                  <c:v>4.1562000000000002E-2</c:v>
                </c:pt>
                <c:pt idx="177795">
                  <c:v>4.1563000000000003E-2</c:v>
                </c:pt>
                <c:pt idx="177796">
                  <c:v>4.1563999999999997E-2</c:v>
                </c:pt>
                <c:pt idx="177797">
                  <c:v>4.1564999999999998E-2</c:v>
                </c:pt>
                <c:pt idx="177798">
                  <c:v>4.1565999999999999E-2</c:v>
                </c:pt>
                <c:pt idx="177799">
                  <c:v>4.1567E-2</c:v>
                </c:pt>
                <c:pt idx="177800">
                  <c:v>4.1569000000000002E-2</c:v>
                </c:pt>
                <c:pt idx="177801">
                  <c:v>4.1570000000000003E-2</c:v>
                </c:pt>
                <c:pt idx="177802">
                  <c:v>4.1570999999999997E-2</c:v>
                </c:pt>
                <c:pt idx="177803">
                  <c:v>4.1571999999999998E-2</c:v>
                </c:pt>
                <c:pt idx="177804">
                  <c:v>4.1574E-2</c:v>
                </c:pt>
                <c:pt idx="177805">
                  <c:v>4.1575000000000001E-2</c:v>
                </c:pt>
                <c:pt idx="177806">
                  <c:v>4.1576000000000002E-2</c:v>
                </c:pt>
                <c:pt idx="177807">
                  <c:v>4.1577999999999997E-2</c:v>
                </c:pt>
                <c:pt idx="177808">
                  <c:v>4.1578999999999998E-2</c:v>
                </c:pt>
                <c:pt idx="177809">
                  <c:v>4.1579999999999999E-2</c:v>
                </c:pt>
                <c:pt idx="177810">
                  <c:v>4.1582000000000001E-2</c:v>
                </c:pt>
                <c:pt idx="177811">
                  <c:v>4.1583000000000002E-2</c:v>
                </c:pt>
                <c:pt idx="177812">
                  <c:v>4.1584000000000003E-2</c:v>
                </c:pt>
                <c:pt idx="177813">
                  <c:v>4.1585999999999998E-2</c:v>
                </c:pt>
                <c:pt idx="177814">
                  <c:v>4.1586999999999999E-2</c:v>
                </c:pt>
                <c:pt idx="177815">
                  <c:v>4.1588E-2</c:v>
                </c:pt>
                <c:pt idx="177816">
                  <c:v>4.1590000000000002E-2</c:v>
                </c:pt>
                <c:pt idx="177817">
                  <c:v>4.1591000000000003E-2</c:v>
                </c:pt>
                <c:pt idx="177818">
                  <c:v>4.1591999999999997E-2</c:v>
                </c:pt>
                <c:pt idx="177819">
                  <c:v>4.1593999999999999E-2</c:v>
                </c:pt>
                <c:pt idx="177820">
                  <c:v>4.1595E-2</c:v>
                </c:pt>
                <c:pt idx="177821">
                  <c:v>4.1596000000000001E-2</c:v>
                </c:pt>
                <c:pt idx="177822">
                  <c:v>4.1597000000000002E-2</c:v>
                </c:pt>
                <c:pt idx="177823">
                  <c:v>4.1598000000000003E-2</c:v>
                </c:pt>
                <c:pt idx="177824">
                  <c:v>4.1598999999999997E-2</c:v>
                </c:pt>
                <c:pt idx="177825">
                  <c:v>4.1599999999999998E-2</c:v>
                </c:pt>
                <c:pt idx="177826">
                  <c:v>4.1600999999999999E-2</c:v>
                </c:pt>
                <c:pt idx="177827">
                  <c:v>4.1603000000000001E-2</c:v>
                </c:pt>
                <c:pt idx="177828">
                  <c:v>4.1604000000000002E-2</c:v>
                </c:pt>
                <c:pt idx="177829">
                  <c:v>4.1605000000000003E-2</c:v>
                </c:pt>
                <c:pt idx="177830">
                  <c:v>4.1605999999999997E-2</c:v>
                </c:pt>
                <c:pt idx="177831">
                  <c:v>4.1605999999999997E-2</c:v>
                </c:pt>
                <c:pt idx="177832">
                  <c:v>4.1606999999999998E-2</c:v>
                </c:pt>
                <c:pt idx="177833">
                  <c:v>4.1607999999999999E-2</c:v>
                </c:pt>
                <c:pt idx="177834">
                  <c:v>4.1609E-2</c:v>
                </c:pt>
                <c:pt idx="177835">
                  <c:v>4.1610000000000001E-2</c:v>
                </c:pt>
                <c:pt idx="177836">
                  <c:v>4.1610000000000001E-2</c:v>
                </c:pt>
                <c:pt idx="177837">
                  <c:v>4.1611000000000002E-2</c:v>
                </c:pt>
                <c:pt idx="177838">
                  <c:v>4.1612000000000003E-2</c:v>
                </c:pt>
                <c:pt idx="177839">
                  <c:v>4.1612999999999997E-2</c:v>
                </c:pt>
                <c:pt idx="177840">
                  <c:v>4.1613999999999998E-2</c:v>
                </c:pt>
                <c:pt idx="177841">
                  <c:v>4.1614999999999999E-2</c:v>
                </c:pt>
                <c:pt idx="177842">
                  <c:v>4.1614999999999999E-2</c:v>
                </c:pt>
                <c:pt idx="177843">
                  <c:v>4.1616E-2</c:v>
                </c:pt>
                <c:pt idx="177844">
                  <c:v>4.1616E-2</c:v>
                </c:pt>
                <c:pt idx="177845">
                  <c:v>4.1617000000000001E-2</c:v>
                </c:pt>
                <c:pt idx="177846">
                  <c:v>4.1618000000000002E-2</c:v>
                </c:pt>
                <c:pt idx="177847">
                  <c:v>4.1618000000000002E-2</c:v>
                </c:pt>
                <c:pt idx="177848">
                  <c:v>4.1619000000000003E-2</c:v>
                </c:pt>
                <c:pt idx="177849">
                  <c:v>4.1619999999999997E-2</c:v>
                </c:pt>
                <c:pt idx="177850">
                  <c:v>4.1619999999999997E-2</c:v>
                </c:pt>
                <c:pt idx="177851">
                  <c:v>4.1620999999999998E-2</c:v>
                </c:pt>
                <c:pt idx="177852">
                  <c:v>4.1621999999999999E-2</c:v>
                </c:pt>
                <c:pt idx="177853">
                  <c:v>4.1621999999999999E-2</c:v>
                </c:pt>
                <c:pt idx="177854">
                  <c:v>4.1623E-2</c:v>
                </c:pt>
                <c:pt idx="177855">
                  <c:v>4.1624000000000001E-2</c:v>
                </c:pt>
                <c:pt idx="177856">
                  <c:v>4.1624000000000001E-2</c:v>
                </c:pt>
                <c:pt idx="177857">
                  <c:v>4.1625000000000002E-2</c:v>
                </c:pt>
                <c:pt idx="177858">
                  <c:v>4.1625000000000002E-2</c:v>
                </c:pt>
                <c:pt idx="177859">
                  <c:v>4.1626000000000003E-2</c:v>
                </c:pt>
                <c:pt idx="177860">
                  <c:v>4.1626999999999997E-2</c:v>
                </c:pt>
                <c:pt idx="177861">
                  <c:v>4.1626999999999997E-2</c:v>
                </c:pt>
                <c:pt idx="177862">
                  <c:v>4.1627999999999998E-2</c:v>
                </c:pt>
                <c:pt idx="177863">
                  <c:v>4.1628999999999999E-2</c:v>
                </c:pt>
                <c:pt idx="177864">
                  <c:v>4.1628999999999999E-2</c:v>
                </c:pt>
                <c:pt idx="177865">
                  <c:v>4.163E-2</c:v>
                </c:pt>
                <c:pt idx="177866">
                  <c:v>4.163E-2</c:v>
                </c:pt>
                <c:pt idx="177867">
                  <c:v>4.1631000000000001E-2</c:v>
                </c:pt>
                <c:pt idx="177868">
                  <c:v>4.1631000000000001E-2</c:v>
                </c:pt>
                <c:pt idx="177869">
                  <c:v>4.1632000000000002E-2</c:v>
                </c:pt>
                <c:pt idx="177870">
                  <c:v>4.1632000000000002E-2</c:v>
                </c:pt>
                <c:pt idx="177871">
                  <c:v>4.1633000000000003E-2</c:v>
                </c:pt>
                <c:pt idx="177872">
                  <c:v>4.1633000000000003E-2</c:v>
                </c:pt>
                <c:pt idx="177873">
                  <c:v>4.1633999999999997E-2</c:v>
                </c:pt>
                <c:pt idx="177874">
                  <c:v>4.1633999999999997E-2</c:v>
                </c:pt>
                <c:pt idx="177875">
                  <c:v>4.1633999999999997E-2</c:v>
                </c:pt>
                <c:pt idx="177876">
                  <c:v>4.1634999999999998E-2</c:v>
                </c:pt>
                <c:pt idx="177877">
                  <c:v>4.1634999999999998E-2</c:v>
                </c:pt>
                <c:pt idx="177878">
                  <c:v>4.1634999999999998E-2</c:v>
                </c:pt>
                <c:pt idx="177879">
                  <c:v>4.1635999999999999E-2</c:v>
                </c:pt>
                <c:pt idx="177880">
                  <c:v>4.1635999999999999E-2</c:v>
                </c:pt>
                <c:pt idx="177881">
                  <c:v>4.1635999999999999E-2</c:v>
                </c:pt>
                <c:pt idx="177882">
                  <c:v>4.1635999999999999E-2</c:v>
                </c:pt>
                <c:pt idx="177883">
                  <c:v>4.1635999999999999E-2</c:v>
                </c:pt>
                <c:pt idx="177884">
                  <c:v>4.1637E-2</c:v>
                </c:pt>
                <c:pt idx="177885">
                  <c:v>4.1637E-2</c:v>
                </c:pt>
                <c:pt idx="177886">
                  <c:v>4.1637E-2</c:v>
                </c:pt>
                <c:pt idx="177887">
                  <c:v>4.1637E-2</c:v>
                </c:pt>
                <c:pt idx="177888">
                  <c:v>4.1637E-2</c:v>
                </c:pt>
                <c:pt idx="177889">
                  <c:v>4.1637E-2</c:v>
                </c:pt>
                <c:pt idx="177890">
                  <c:v>4.1637E-2</c:v>
                </c:pt>
                <c:pt idx="177891">
                  <c:v>4.1637E-2</c:v>
                </c:pt>
                <c:pt idx="177892">
                  <c:v>4.1637E-2</c:v>
                </c:pt>
                <c:pt idx="177893">
                  <c:v>4.1637E-2</c:v>
                </c:pt>
                <c:pt idx="177894">
                  <c:v>4.1635999999999999E-2</c:v>
                </c:pt>
                <c:pt idx="177895">
                  <c:v>4.1635999999999999E-2</c:v>
                </c:pt>
                <c:pt idx="177896">
                  <c:v>4.1635999999999999E-2</c:v>
                </c:pt>
                <c:pt idx="177897">
                  <c:v>4.1635999999999999E-2</c:v>
                </c:pt>
                <c:pt idx="177898">
                  <c:v>4.1635999999999999E-2</c:v>
                </c:pt>
                <c:pt idx="177899">
                  <c:v>4.1634999999999998E-2</c:v>
                </c:pt>
                <c:pt idx="177900">
                  <c:v>4.1634999999999998E-2</c:v>
                </c:pt>
                <c:pt idx="177901">
                  <c:v>4.1634999999999998E-2</c:v>
                </c:pt>
                <c:pt idx="177902">
                  <c:v>4.1633999999999997E-2</c:v>
                </c:pt>
                <c:pt idx="177903">
                  <c:v>4.1633999999999997E-2</c:v>
                </c:pt>
                <c:pt idx="177904">
                  <c:v>4.1633000000000003E-2</c:v>
                </c:pt>
                <c:pt idx="177905">
                  <c:v>4.1633000000000003E-2</c:v>
                </c:pt>
                <c:pt idx="177906">
                  <c:v>4.1632000000000002E-2</c:v>
                </c:pt>
                <c:pt idx="177907">
                  <c:v>4.1632000000000002E-2</c:v>
                </c:pt>
                <c:pt idx="177908">
                  <c:v>4.1631000000000001E-2</c:v>
                </c:pt>
                <c:pt idx="177909">
                  <c:v>4.1631000000000001E-2</c:v>
                </c:pt>
                <c:pt idx="177910">
                  <c:v>4.1631000000000001E-2</c:v>
                </c:pt>
                <c:pt idx="177911">
                  <c:v>4.163E-2</c:v>
                </c:pt>
                <c:pt idx="177912">
                  <c:v>4.163E-2</c:v>
                </c:pt>
                <c:pt idx="177913">
                  <c:v>4.1628999999999999E-2</c:v>
                </c:pt>
                <c:pt idx="177914">
                  <c:v>4.1627999999999998E-2</c:v>
                </c:pt>
                <c:pt idx="177915">
                  <c:v>4.1627999999999998E-2</c:v>
                </c:pt>
                <c:pt idx="177916">
                  <c:v>4.1626999999999997E-2</c:v>
                </c:pt>
                <c:pt idx="177917">
                  <c:v>4.1626999999999997E-2</c:v>
                </c:pt>
                <c:pt idx="177918">
                  <c:v>4.1626000000000003E-2</c:v>
                </c:pt>
                <c:pt idx="177919">
                  <c:v>4.1626000000000003E-2</c:v>
                </c:pt>
                <c:pt idx="177920">
                  <c:v>4.1625000000000002E-2</c:v>
                </c:pt>
                <c:pt idx="177921">
                  <c:v>4.1625000000000002E-2</c:v>
                </c:pt>
                <c:pt idx="177922">
                  <c:v>4.1625000000000002E-2</c:v>
                </c:pt>
                <c:pt idx="177923">
                  <c:v>4.1624000000000001E-2</c:v>
                </c:pt>
                <c:pt idx="177924">
                  <c:v>4.1624000000000001E-2</c:v>
                </c:pt>
                <c:pt idx="177925">
                  <c:v>4.1623E-2</c:v>
                </c:pt>
                <c:pt idx="177926">
                  <c:v>4.1623E-2</c:v>
                </c:pt>
                <c:pt idx="177927">
                  <c:v>4.1623E-2</c:v>
                </c:pt>
                <c:pt idx="177928">
                  <c:v>4.1621999999999999E-2</c:v>
                </c:pt>
                <c:pt idx="177929">
                  <c:v>4.1621999999999999E-2</c:v>
                </c:pt>
                <c:pt idx="177930">
                  <c:v>4.1621999999999999E-2</c:v>
                </c:pt>
                <c:pt idx="177931">
                  <c:v>4.1621999999999999E-2</c:v>
                </c:pt>
                <c:pt idx="177932">
                  <c:v>4.1621999999999999E-2</c:v>
                </c:pt>
                <c:pt idx="177933">
                  <c:v>4.1621999999999999E-2</c:v>
                </c:pt>
                <c:pt idx="177934">
                  <c:v>4.1621999999999999E-2</c:v>
                </c:pt>
                <c:pt idx="177935">
                  <c:v>4.1621999999999999E-2</c:v>
                </c:pt>
                <c:pt idx="177936">
                  <c:v>4.1621999999999999E-2</c:v>
                </c:pt>
                <c:pt idx="177937">
                  <c:v>4.1621999999999999E-2</c:v>
                </c:pt>
                <c:pt idx="177938">
                  <c:v>4.1621999999999999E-2</c:v>
                </c:pt>
                <c:pt idx="177939">
                  <c:v>4.1621999999999999E-2</c:v>
                </c:pt>
                <c:pt idx="177940">
                  <c:v>4.1621999999999999E-2</c:v>
                </c:pt>
                <c:pt idx="177941">
                  <c:v>4.1623E-2</c:v>
                </c:pt>
                <c:pt idx="177942">
                  <c:v>4.1623E-2</c:v>
                </c:pt>
                <c:pt idx="177943">
                  <c:v>4.1623E-2</c:v>
                </c:pt>
                <c:pt idx="177944">
                  <c:v>4.1624000000000001E-2</c:v>
                </c:pt>
                <c:pt idx="177945">
                  <c:v>4.1624000000000001E-2</c:v>
                </c:pt>
                <c:pt idx="177946">
                  <c:v>4.1625000000000002E-2</c:v>
                </c:pt>
                <c:pt idx="177947">
                  <c:v>4.1625000000000002E-2</c:v>
                </c:pt>
                <c:pt idx="177948">
                  <c:v>4.1626000000000003E-2</c:v>
                </c:pt>
                <c:pt idx="177949">
                  <c:v>4.1626000000000003E-2</c:v>
                </c:pt>
                <c:pt idx="177950">
                  <c:v>4.1626999999999997E-2</c:v>
                </c:pt>
                <c:pt idx="177951">
                  <c:v>4.1627999999999998E-2</c:v>
                </c:pt>
                <c:pt idx="177952">
                  <c:v>4.1627999999999998E-2</c:v>
                </c:pt>
                <c:pt idx="177953">
                  <c:v>4.1628999999999999E-2</c:v>
                </c:pt>
                <c:pt idx="177954">
                  <c:v>4.163E-2</c:v>
                </c:pt>
                <c:pt idx="177955">
                  <c:v>4.163E-2</c:v>
                </c:pt>
                <c:pt idx="177956">
                  <c:v>4.1631000000000001E-2</c:v>
                </c:pt>
                <c:pt idx="177957">
                  <c:v>4.1632000000000002E-2</c:v>
                </c:pt>
                <c:pt idx="177958">
                  <c:v>4.1633000000000003E-2</c:v>
                </c:pt>
                <c:pt idx="177959">
                  <c:v>4.1633000000000003E-2</c:v>
                </c:pt>
                <c:pt idx="177960">
                  <c:v>4.1633999999999997E-2</c:v>
                </c:pt>
                <c:pt idx="177961">
                  <c:v>4.1633999999999997E-2</c:v>
                </c:pt>
                <c:pt idx="177962">
                  <c:v>4.1634999999999998E-2</c:v>
                </c:pt>
                <c:pt idx="177963">
                  <c:v>4.1634999999999998E-2</c:v>
                </c:pt>
                <c:pt idx="177964">
                  <c:v>4.1635999999999999E-2</c:v>
                </c:pt>
                <c:pt idx="177965">
                  <c:v>4.1635999999999999E-2</c:v>
                </c:pt>
                <c:pt idx="177966">
                  <c:v>4.1637E-2</c:v>
                </c:pt>
                <c:pt idx="177967">
                  <c:v>4.1637E-2</c:v>
                </c:pt>
                <c:pt idx="177968">
                  <c:v>4.1637E-2</c:v>
                </c:pt>
                <c:pt idx="177969">
                  <c:v>4.1638000000000001E-2</c:v>
                </c:pt>
                <c:pt idx="177970">
                  <c:v>4.1638000000000001E-2</c:v>
                </c:pt>
                <c:pt idx="177971">
                  <c:v>4.1638000000000001E-2</c:v>
                </c:pt>
                <c:pt idx="177972">
                  <c:v>4.1638000000000001E-2</c:v>
                </c:pt>
                <c:pt idx="177973">
                  <c:v>4.1638000000000001E-2</c:v>
                </c:pt>
                <c:pt idx="177974">
                  <c:v>4.1638000000000001E-2</c:v>
                </c:pt>
                <c:pt idx="177975">
                  <c:v>4.1637E-2</c:v>
                </c:pt>
                <c:pt idx="177976">
                  <c:v>4.1637E-2</c:v>
                </c:pt>
                <c:pt idx="177977">
                  <c:v>4.1637E-2</c:v>
                </c:pt>
                <c:pt idx="177978">
                  <c:v>4.1635999999999999E-2</c:v>
                </c:pt>
                <c:pt idx="177979">
                  <c:v>4.1635999999999999E-2</c:v>
                </c:pt>
                <c:pt idx="177980">
                  <c:v>4.1634999999999998E-2</c:v>
                </c:pt>
                <c:pt idx="177981">
                  <c:v>4.1634999999999998E-2</c:v>
                </c:pt>
                <c:pt idx="177982">
                  <c:v>4.1633999999999997E-2</c:v>
                </c:pt>
                <c:pt idx="177983">
                  <c:v>4.1633000000000003E-2</c:v>
                </c:pt>
                <c:pt idx="177984">
                  <c:v>4.1632000000000002E-2</c:v>
                </c:pt>
                <c:pt idx="177985">
                  <c:v>4.1631000000000001E-2</c:v>
                </c:pt>
                <c:pt idx="177986">
                  <c:v>4.163E-2</c:v>
                </c:pt>
                <c:pt idx="177987">
                  <c:v>4.1628999999999999E-2</c:v>
                </c:pt>
                <c:pt idx="177988">
                  <c:v>4.1627999999999998E-2</c:v>
                </c:pt>
                <c:pt idx="177989">
                  <c:v>4.1626000000000003E-2</c:v>
                </c:pt>
                <c:pt idx="177990">
                  <c:v>4.1625000000000002E-2</c:v>
                </c:pt>
                <c:pt idx="177991">
                  <c:v>4.1624000000000001E-2</c:v>
                </c:pt>
                <c:pt idx="177992">
                  <c:v>4.1621999999999999E-2</c:v>
                </c:pt>
                <c:pt idx="177993">
                  <c:v>4.1620999999999998E-2</c:v>
                </c:pt>
                <c:pt idx="177994">
                  <c:v>4.1619000000000003E-2</c:v>
                </c:pt>
                <c:pt idx="177995">
                  <c:v>4.1617000000000001E-2</c:v>
                </c:pt>
                <c:pt idx="177996">
                  <c:v>4.1616E-2</c:v>
                </c:pt>
                <c:pt idx="177997">
                  <c:v>4.1613999999999998E-2</c:v>
                </c:pt>
                <c:pt idx="177998">
                  <c:v>4.1612000000000003E-2</c:v>
                </c:pt>
                <c:pt idx="177999">
                  <c:v>4.1610000000000001E-2</c:v>
                </c:pt>
                <c:pt idx="178000">
                  <c:v>4.1609E-2</c:v>
                </c:pt>
                <c:pt idx="178001">
                  <c:v>4.1606999999999998E-2</c:v>
                </c:pt>
                <c:pt idx="178002">
                  <c:v>4.1605000000000003E-2</c:v>
                </c:pt>
                <c:pt idx="178003">
                  <c:v>4.1603000000000001E-2</c:v>
                </c:pt>
                <c:pt idx="178004">
                  <c:v>4.1602E-2</c:v>
                </c:pt>
                <c:pt idx="178005">
                  <c:v>4.1599999999999998E-2</c:v>
                </c:pt>
                <c:pt idx="178006">
                  <c:v>4.1598000000000003E-2</c:v>
                </c:pt>
                <c:pt idx="178007">
                  <c:v>4.1596000000000001E-2</c:v>
                </c:pt>
                <c:pt idx="178008">
                  <c:v>4.1593999999999999E-2</c:v>
                </c:pt>
                <c:pt idx="178009">
                  <c:v>4.1591999999999997E-2</c:v>
                </c:pt>
                <c:pt idx="178010">
                  <c:v>4.1591000000000003E-2</c:v>
                </c:pt>
                <c:pt idx="178011">
                  <c:v>4.1589000000000001E-2</c:v>
                </c:pt>
                <c:pt idx="178012">
                  <c:v>4.1586999999999999E-2</c:v>
                </c:pt>
                <c:pt idx="178013">
                  <c:v>4.1585999999999998E-2</c:v>
                </c:pt>
                <c:pt idx="178014">
                  <c:v>4.1584000000000003E-2</c:v>
                </c:pt>
                <c:pt idx="178015">
                  <c:v>4.1582000000000001E-2</c:v>
                </c:pt>
                <c:pt idx="178016">
                  <c:v>4.1581E-2</c:v>
                </c:pt>
                <c:pt idx="178017">
                  <c:v>4.1579999999999999E-2</c:v>
                </c:pt>
                <c:pt idx="178018">
                  <c:v>4.1577999999999997E-2</c:v>
                </c:pt>
                <c:pt idx="178019">
                  <c:v>4.1577000000000003E-2</c:v>
                </c:pt>
                <c:pt idx="178020">
                  <c:v>4.1575000000000001E-2</c:v>
                </c:pt>
                <c:pt idx="178021">
                  <c:v>4.1574E-2</c:v>
                </c:pt>
                <c:pt idx="178022">
                  <c:v>4.1572999999999999E-2</c:v>
                </c:pt>
                <c:pt idx="178023">
                  <c:v>4.1571999999999998E-2</c:v>
                </c:pt>
                <c:pt idx="178024">
                  <c:v>4.1570999999999997E-2</c:v>
                </c:pt>
                <c:pt idx="178025">
                  <c:v>4.1570000000000003E-2</c:v>
                </c:pt>
                <c:pt idx="178026">
                  <c:v>4.1569000000000002E-2</c:v>
                </c:pt>
                <c:pt idx="178027">
                  <c:v>4.1569000000000002E-2</c:v>
                </c:pt>
                <c:pt idx="178028">
                  <c:v>4.1568000000000001E-2</c:v>
                </c:pt>
                <c:pt idx="178029">
                  <c:v>4.1567E-2</c:v>
                </c:pt>
                <c:pt idx="178030">
                  <c:v>4.1567E-2</c:v>
                </c:pt>
                <c:pt idx="178031">
                  <c:v>4.1565999999999999E-2</c:v>
                </c:pt>
                <c:pt idx="178032">
                  <c:v>4.1565999999999999E-2</c:v>
                </c:pt>
                <c:pt idx="178033">
                  <c:v>4.1564999999999998E-2</c:v>
                </c:pt>
                <c:pt idx="178034">
                  <c:v>4.1564999999999998E-2</c:v>
                </c:pt>
                <c:pt idx="178035">
                  <c:v>4.1564999999999998E-2</c:v>
                </c:pt>
                <c:pt idx="178036">
                  <c:v>4.1563999999999997E-2</c:v>
                </c:pt>
                <c:pt idx="178037">
                  <c:v>4.1563999999999997E-2</c:v>
                </c:pt>
                <c:pt idx="178038">
                  <c:v>4.1563999999999997E-2</c:v>
                </c:pt>
                <c:pt idx="178039">
                  <c:v>4.1563999999999997E-2</c:v>
                </c:pt>
                <c:pt idx="178040">
                  <c:v>4.1563999999999997E-2</c:v>
                </c:pt>
                <c:pt idx="178041">
                  <c:v>4.1563999999999997E-2</c:v>
                </c:pt>
                <c:pt idx="178042">
                  <c:v>4.1563999999999997E-2</c:v>
                </c:pt>
                <c:pt idx="178043">
                  <c:v>4.1563999999999997E-2</c:v>
                </c:pt>
                <c:pt idx="178044">
                  <c:v>4.1563999999999997E-2</c:v>
                </c:pt>
                <c:pt idx="178045">
                  <c:v>4.1564999999999998E-2</c:v>
                </c:pt>
                <c:pt idx="178046">
                  <c:v>4.1564999999999998E-2</c:v>
                </c:pt>
                <c:pt idx="178047">
                  <c:v>4.1564999999999998E-2</c:v>
                </c:pt>
                <c:pt idx="178048">
                  <c:v>4.1564999999999998E-2</c:v>
                </c:pt>
                <c:pt idx="178049">
                  <c:v>4.1565999999999999E-2</c:v>
                </c:pt>
                <c:pt idx="178050">
                  <c:v>4.1565999999999999E-2</c:v>
                </c:pt>
                <c:pt idx="178051">
                  <c:v>4.1565999999999999E-2</c:v>
                </c:pt>
                <c:pt idx="178052">
                  <c:v>4.1567E-2</c:v>
                </c:pt>
                <c:pt idx="178053">
                  <c:v>4.1567E-2</c:v>
                </c:pt>
                <c:pt idx="178054">
                  <c:v>4.1567E-2</c:v>
                </c:pt>
                <c:pt idx="178055">
                  <c:v>4.1567E-2</c:v>
                </c:pt>
                <c:pt idx="178056">
                  <c:v>4.1568000000000001E-2</c:v>
                </c:pt>
                <c:pt idx="178057">
                  <c:v>4.1568000000000001E-2</c:v>
                </c:pt>
                <c:pt idx="178058">
                  <c:v>4.1568000000000001E-2</c:v>
                </c:pt>
                <c:pt idx="178059">
                  <c:v>4.1569000000000002E-2</c:v>
                </c:pt>
                <c:pt idx="178060">
                  <c:v>4.1569000000000002E-2</c:v>
                </c:pt>
                <c:pt idx="178061">
                  <c:v>4.1569000000000002E-2</c:v>
                </c:pt>
                <c:pt idx="178062">
                  <c:v>4.1570000000000003E-2</c:v>
                </c:pt>
                <c:pt idx="178063">
                  <c:v>4.1570000000000003E-2</c:v>
                </c:pt>
                <c:pt idx="178064">
                  <c:v>4.1570000000000003E-2</c:v>
                </c:pt>
                <c:pt idx="178065">
                  <c:v>4.1570999999999997E-2</c:v>
                </c:pt>
                <c:pt idx="178066">
                  <c:v>4.1570999999999997E-2</c:v>
                </c:pt>
                <c:pt idx="178067">
                  <c:v>4.1570999999999997E-2</c:v>
                </c:pt>
                <c:pt idx="178068">
                  <c:v>4.1570999999999997E-2</c:v>
                </c:pt>
                <c:pt idx="178069">
                  <c:v>4.1571999999999998E-2</c:v>
                </c:pt>
                <c:pt idx="178070">
                  <c:v>4.1571999999999998E-2</c:v>
                </c:pt>
                <c:pt idx="178071">
                  <c:v>4.1571999999999998E-2</c:v>
                </c:pt>
                <c:pt idx="178072">
                  <c:v>4.1572999999999999E-2</c:v>
                </c:pt>
                <c:pt idx="178073">
                  <c:v>4.1572999999999999E-2</c:v>
                </c:pt>
                <c:pt idx="178074">
                  <c:v>4.1572999999999999E-2</c:v>
                </c:pt>
                <c:pt idx="178075">
                  <c:v>4.1574E-2</c:v>
                </c:pt>
                <c:pt idx="178076">
                  <c:v>4.1574E-2</c:v>
                </c:pt>
                <c:pt idx="178077">
                  <c:v>4.1574E-2</c:v>
                </c:pt>
                <c:pt idx="178078">
                  <c:v>4.1575000000000001E-2</c:v>
                </c:pt>
                <c:pt idx="178079">
                  <c:v>4.1575000000000001E-2</c:v>
                </c:pt>
                <c:pt idx="178080">
                  <c:v>4.1575000000000001E-2</c:v>
                </c:pt>
                <c:pt idx="178081">
                  <c:v>4.1575000000000001E-2</c:v>
                </c:pt>
                <c:pt idx="178082">
                  <c:v>4.1576000000000002E-2</c:v>
                </c:pt>
                <c:pt idx="178083">
                  <c:v>4.1576000000000002E-2</c:v>
                </c:pt>
                <c:pt idx="178084">
                  <c:v>4.1577000000000003E-2</c:v>
                </c:pt>
                <c:pt idx="178085">
                  <c:v>4.1577000000000003E-2</c:v>
                </c:pt>
                <c:pt idx="178086">
                  <c:v>4.1577000000000003E-2</c:v>
                </c:pt>
                <c:pt idx="178087">
                  <c:v>4.1577999999999997E-2</c:v>
                </c:pt>
                <c:pt idx="178088">
                  <c:v>4.1577999999999997E-2</c:v>
                </c:pt>
                <c:pt idx="178089">
                  <c:v>4.1578999999999998E-2</c:v>
                </c:pt>
                <c:pt idx="178090">
                  <c:v>4.1578999999999998E-2</c:v>
                </c:pt>
                <c:pt idx="178091">
                  <c:v>4.1578999999999998E-2</c:v>
                </c:pt>
                <c:pt idx="178092">
                  <c:v>4.1579999999999999E-2</c:v>
                </c:pt>
                <c:pt idx="178093">
                  <c:v>4.1579999999999999E-2</c:v>
                </c:pt>
                <c:pt idx="178094">
                  <c:v>4.1579999999999999E-2</c:v>
                </c:pt>
                <c:pt idx="178095">
                  <c:v>4.1581E-2</c:v>
                </c:pt>
                <c:pt idx="178096">
                  <c:v>4.1581E-2</c:v>
                </c:pt>
                <c:pt idx="178097">
                  <c:v>4.1582000000000001E-2</c:v>
                </c:pt>
                <c:pt idx="178098">
                  <c:v>4.1582000000000001E-2</c:v>
                </c:pt>
                <c:pt idx="178099">
                  <c:v>4.1583000000000002E-2</c:v>
                </c:pt>
                <c:pt idx="178100">
                  <c:v>4.1583000000000002E-2</c:v>
                </c:pt>
                <c:pt idx="178101">
                  <c:v>4.1584000000000003E-2</c:v>
                </c:pt>
                <c:pt idx="178102">
                  <c:v>4.1584000000000003E-2</c:v>
                </c:pt>
                <c:pt idx="178103">
                  <c:v>4.1584999999999997E-2</c:v>
                </c:pt>
                <c:pt idx="178104">
                  <c:v>4.1584999999999997E-2</c:v>
                </c:pt>
                <c:pt idx="178105">
                  <c:v>4.1585999999999998E-2</c:v>
                </c:pt>
                <c:pt idx="178106">
                  <c:v>4.1585999999999998E-2</c:v>
                </c:pt>
                <c:pt idx="178107">
                  <c:v>4.1586999999999999E-2</c:v>
                </c:pt>
                <c:pt idx="178108">
                  <c:v>4.1586999999999999E-2</c:v>
                </c:pt>
                <c:pt idx="178109">
                  <c:v>4.1588E-2</c:v>
                </c:pt>
                <c:pt idx="178110">
                  <c:v>4.1589000000000001E-2</c:v>
                </c:pt>
                <c:pt idx="178111">
                  <c:v>4.1589000000000001E-2</c:v>
                </c:pt>
                <c:pt idx="178112">
                  <c:v>4.1590000000000002E-2</c:v>
                </c:pt>
                <c:pt idx="178113">
                  <c:v>4.1590000000000002E-2</c:v>
                </c:pt>
                <c:pt idx="178114">
                  <c:v>4.1591000000000003E-2</c:v>
                </c:pt>
                <c:pt idx="178115">
                  <c:v>4.1591000000000003E-2</c:v>
                </c:pt>
                <c:pt idx="178116">
                  <c:v>4.1591000000000003E-2</c:v>
                </c:pt>
                <c:pt idx="178117">
                  <c:v>4.1591999999999997E-2</c:v>
                </c:pt>
                <c:pt idx="178118">
                  <c:v>4.1591999999999997E-2</c:v>
                </c:pt>
                <c:pt idx="178119">
                  <c:v>4.1592999999999998E-2</c:v>
                </c:pt>
                <c:pt idx="178120">
                  <c:v>4.1593999999999999E-2</c:v>
                </c:pt>
                <c:pt idx="178121">
                  <c:v>4.1593999999999999E-2</c:v>
                </c:pt>
                <c:pt idx="178122">
                  <c:v>4.1595E-2</c:v>
                </c:pt>
                <c:pt idx="178123">
                  <c:v>4.1595E-2</c:v>
                </c:pt>
                <c:pt idx="178124">
                  <c:v>4.1595E-2</c:v>
                </c:pt>
                <c:pt idx="178125">
                  <c:v>4.1596000000000001E-2</c:v>
                </c:pt>
                <c:pt idx="178126">
                  <c:v>4.1596000000000001E-2</c:v>
                </c:pt>
                <c:pt idx="178127">
                  <c:v>4.1596000000000001E-2</c:v>
                </c:pt>
                <c:pt idx="178128">
                  <c:v>4.1597000000000002E-2</c:v>
                </c:pt>
                <c:pt idx="178129">
                  <c:v>4.1597000000000002E-2</c:v>
                </c:pt>
                <c:pt idx="178130">
                  <c:v>4.1597000000000002E-2</c:v>
                </c:pt>
                <c:pt idx="178131">
                  <c:v>4.1597000000000002E-2</c:v>
                </c:pt>
                <c:pt idx="178132">
                  <c:v>4.1598000000000003E-2</c:v>
                </c:pt>
                <c:pt idx="178133">
                  <c:v>4.1598000000000003E-2</c:v>
                </c:pt>
                <c:pt idx="178134">
                  <c:v>4.1598000000000003E-2</c:v>
                </c:pt>
                <c:pt idx="178135">
                  <c:v>4.1598000000000003E-2</c:v>
                </c:pt>
                <c:pt idx="178136">
                  <c:v>4.1598000000000003E-2</c:v>
                </c:pt>
                <c:pt idx="178137">
                  <c:v>4.1598000000000003E-2</c:v>
                </c:pt>
                <c:pt idx="178138">
                  <c:v>4.1598000000000003E-2</c:v>
                </c:pt>
                <c:pt idx="178139">
                  <c:v>4.1598000000000003E-2</c:v>
                </c:pt>
                <c:pt idx="178140">
                  <c:v>4.1598000000000003E-2</c:v>
                </c:pt>
                <c:pt idx="178141">
                  <c:v>4.1598000000000003E-2</c:v>
                </c:pt>
                <c:pt idx="178142">
                  <c:v>4.1597000000000002E-2</c:v>
                </c:pt>
                <c:pt idx="178143">
                  <c:v>4.1597000000000002E-2</c:v>
                </c:pt>
                <c:pt idx="178144">
                  <c:v>4.1597000000000002E-2</c:v>
                </c:pt>
                <c:pt idx="178145">
                  <c:v>4.1597000000000002E-2</c:v>
                </c:pt>
                <c:pt idx="178146">
                  <c:v>4.1597000000000002E-2</c:v>
                </c:pt>
                <c:pt idx="178147">
                  <c:v>4.1596000000000001E-2</c:v>
                </c:pt>
                <c:pt idx="178148">
                  <c:v>4.1596000000000001E-2</c:v>
                </c:pt>
                <c:pt idx="178149">
                  <c:v>4.1595E-2</c:v>
                </c:pt>
                <c:pt idx="178150">
                  <c:v>4.1595E-2</c:v>
                </c:pt>
                <c:pt idx="178151">
                  <c:v>4.1593999999999999E-2</c:v>
                </c:pt>
                <c:pt idx="178152">
                  <c:v>4.1592999999999998E-2</c:v>
                </c:pt>
                <c:pt idx="178153">
                  <c:v>4.1592999999999998E-2</c:v>
                </c:pt>
                <c:pt idx="178154">
                  <c:v>4.1591999999999997E-2</c:v>
                </c:pt>
                <c:pt idx="178155">
                  <c:v>4.1591000000000003E-2</c:v>
                </c:pt>
                <c:pt idx="178156">
                  <c:v>4.1591000000000003E-2</c:v>
                </c:pt>
                <c:pt idx="178157">
                  <c:v>4.1590000000000002E-2</c:v>
                </c:pt>
                <c:pt idx="178158">
                  <c:v>4.1589000000000001E-2</c:v>
                </c:pt>
                <c:pt idx="178159">
                  <c:v>4.1588E-2</c:v>
                </c:pt>
                <c:pt idx="178160">
                  <c:v>4.1586999999999999E-2</c:v>
                </c:pt>
                <c:pt idx="178161">
                  <c:v>4.1585999999999998E-2</c:v>
                </c:pt>
                <c:pt idx="178162">
                  <c:v>4.1584999999999997E-2</c:v>
                </c:pt>
                <c:pt idx="178163">
                  <c:v>4.1584000000000003E-2</c:v>
                </c:pt>
                <c:pt idx="178164">
                  <c:v>4.1583000000000002E-2</c:v>
                </c:pt>
                <c:pt idx="178165">
                  <c:v>4.1582000000000001E-2</c:v>
                </c:pt>
                <c:pt idx="178166">
                  <c:v>4.1581E-2</c:v>
                </c:pt>
                <c:pt idx="178167">
                  <c:v>4.1579999999999999E-2</c:v>
                </c:pt>
                <c:pt idx="178168">
                  <c:v>4.1578999999999998E-2</c:v>
                </c:pt>
                <c:pt idx="178169">
                  <c:v>4.1577999999999997E-2</c:v>
                </c:pt>
                <c:pt idx="178170">
                  <c:v>4.1577000000000003E-2</c:v>
                </c:pt>
                <c:pt idx="178171">
                  <c:v>4.1575000000000001E-2</c:v>
                </c:pt>
                <c:pt idx="178172">
                  <c:v>4.1574E-2</c:v>
                </c:pt>
                <c:pt idx="178173">
                  <c:v>4.1571999999999998E-2</c:v>
                </c:pt>
                <c:pt idx="178174">
                  <c:v>4.1570999999999997E-2</c:v>
                </c:pt>
                <c:pt idx="178175">
                  <c:v>4.1569000000000002E-2</c:v>
                </c:pt>
                <c:pt idx="178176">
                  <c:v>4.1568000000000001E-2</c:v>
                </c:pt>
                <c:pt idx="178177">
                  <c:v>4.1565999999999999E-2</c:v>
                </c:pt>
                <c:pt idx="178178">
                  <c:v>4.1563999999999997E-2</c:v>
                </c:pt>
                <c:pt idx="178179">
                  <c:v>4.1563000000000003E-2</c:v>
                </c:pt>
                <c:pt idx="178180">
                  <c:v>4.1561000000000001E-2</c:v>
                </c:pt>
                <c:pt idx="178181">
                  <c:v>4.1558999999999999E-2</c:v>
                </c:pt>
                <c:pt idx="178182">
                  <c:v>4.1556999999999997E-2</c:v>
                </c:pt>
                <c:pt idx="178183">
                  <c:v>4.1555000000000002E-2</c:v>
                </c:pt>
                <c:pt idx="178184">
                  <c:v>4.1553E-2</c:v>
                </c:pt>
                <c:pt idx="178185">
                  <c:v>4.1549999999999997E-2</c:v>
                </c:pt>
                <c:pt idx="178186">
                  <c:v>4.1548000000000002E-2</c:v>
                </c:pt>
                <c:pt idx="178187">
                  <c:v>4.1546E-2</c:v>
                </c:pt>
                <c:pt idx="178188">
                  <c:v>4.1542999999999997E-2</c:v>
                </c:pt>
                <c:pt idx="178189">
                  <c:v>4.1541000000000002E-2</c:v>
                </c:pt>
                <c:pt idx="178190">
                  <c:v>4.1537999999999999E-2</c:v>
                </c:pt>
                <c:pt idx="178191">
                  <c:v>4.1535999999999997E-2</c:v>
                </c:pt>
                <c:pt idx="178192">
                  <c:v>4.1533E-2</c:v>
                </c:pt>
                <c:pt idx="178193">
                  <c:v>4.1529999999999997E-2</c:v>
                </c:pt>
                <c:pt idx="178194">
                  <c:v>4.1528000000000002E-2</c:v>
                </c:pt>
                <c:pt idx="178195">
                  <c:v>4.1524999999999999E-2</c:v>
                </c:pt>
                <c:pt idx="178196">
                  <c:v>4.1522000000000003E-2</c:v>
                </c:pt>
                <c:pt idx="178197">
                  <c:v>4.1519E-2</c:v>
                </c:pt>
                <c:pt idx="178198">
                  <c:v>4.1515000000000003E-2</c:v>
                </c:pt>
                <c:pt idx="178199">
                  <c:v>4.1512E-2</c:v>
                </c:pt>
                <c:pt idx="178200">
                  <c:v>4.1508999999999997E-2</c:v>
                </c:pt>
                <c:pt idx="178201">
                  <c:v>4.1506000000000001E-2</c:v>
                </c:pt>
                <c:pt idx="178202">
                  <c:v>4.1502999999999998E-2</c:v>
                </c:pt>
                <c:pt idx="178203">
                  <c:v>4.1500000000000002E-2</c:v>
                </c:pt>
                <c:pt idx="178204">
                  <c:v>4.1496999999999999E-2</c:v>
                </c:pt>
                <c:pt idx="178205">
                  <c:v>4.1493000000000002E-2</c:v>
                </c:pt>
                <c:pt idx="178206">
                  <c:v>4.1489999999999999E-2</c:v>
                </c:pt>
                <c:pt idx="178207">
                  <c:v>4.1487000000000003E-2</c:v>
                </c:pt>
                <c:pt idx="178208">
                  <c:v>4.1482999999999999E-2</c:v>
                </c:pt>
                <c:pt idx="178209">
                  <c:v>4.1480000000000003E-2</c:v>
                </c:pt>
                <c:pt idx="178210">
                  <c:v>4.1477E-2</c:v>
                </c:pt>
                <c:pt idx="178211">
                  <c:v>4.1473000000000003E-2</c:v>
                </c:pt>
                <c:pt idx="178212">
                  <c:v>4.147E-2</c:v>
                </c:pt>
                <c:pt idx="178213">
                  <c:v>4.1466999999999997E-2</c:v>
                </c:pt>
                <c:pt idx="178214">
                  <c:v>4.1464000000000001E-2</c:v>
                </c:pt>
                <c:pt idx="178215">
                  <c:v>4.1460999999999998E-2</c:v>
                </c:pt>
                <c:pt idx="178216">
                  <c:v>4.1458000000000002E-2</c:v>
                </c:pt>
                <c:pt idx="178217">
                  <c:v>4.1454999999999999E-2</c:v>
                </c:pt>
                <c:pt idx="178218">
                  <c:v>4.1452000000000003E-2</c:v>
                </c:pt>
                <c:pt idx="178219">
                  <c:v>4.1449E-2</c:v>
                </c:pt>
                <c:pt idx="178220">
                  <c:v>4.1445999999999997E-2</c:v>
                </c:pt>
                <c:pt idx="178221">
                  <c:v>4.1443000000000001E-2</c:v>
                </c:pt>
                <c:pt idx="178222">
                  <c:v>4.1439999999999998E-2</c:v>
                </c:pt>
                <c:pt idx="178223">
                  <c:v>4.1437000000000002E-2</c:v>
                </c:pt>
                <c:pt idx="178224">
                  <c:v>4.1435E-2</c:v>
                </c:pt>
                <c:pt idx="178225">
                  <c:v>4.1431999999999997E-2</c:v>
                </c:pt>
                <c:pt idx="178226">
                  <c:v>4.1430000000000002E-2</c:v>
                </c:pt>
                <c:pt idx="178227">
                  <c:v>4.1428E-2</c:v>
                </c:pt>
                <c:pt idx="178228">
                  <c:v>4.1424999999999997E-2</c:v>
                </c:pt>
                <c:pt idx="178229">
                  <c:v>4.1423000000000001E-2</c:v>
                </c:pt>
                <c:pt idx="178230">
                  <c:v>4.1420999999999999E-2</c:v>
                </c:pt>
                <c:pt idx="178231">
                  <c:v>4.1418999999999997E-2</c:v>
                </c:pt>
                <c:pt idx="178232">
                  <c:v>4.1418000000000003E-2</c:v>
                </c:pt>
                <c:pt idx="178233">
                  <c:v>4.1416000000000001E-2</c:v>
                </c:pt>
                <c:pt idx="178234">
                  <c:v>4.1413999999999999E-2</c:v>
                </c:pt>
                <c:pt idx="178235">
                  <c:v>4.1412999999999998E-2</c:v>
                </c:pt>
                <c:pt idx="178236">
                  <c:v>4.1411000000000003E-2</c:v>
                </c:pt>
                <c:pt idx="178237">
                  <c:v>4.1410000000000002E-2</c:v>
                </c:pt>
                <c:pt idx="178238">
                  <c:v>4.1409000000000001E-2</c:v>
                </c:pt>
                <c:pt idx="178239">
                  <c:v>4.1408E-2</c:v>
                </c:pt>
                <c:pt idx="178240">
                  <c:v>4.1408E-2</c:v>
                </c:pt>
                <c:pt idx="178241">
                  <c:v>4.1406999999999999E-2</c:v>
                </c:pt>
                <c:pt idx="178242">
                  <c:v>4.1405999999999998E-2</c:v>
                </c:pt>
                <c:pt idx="178243">
                  <c:v>4.1405999999999998E-2</c:v>
                </c:pt>
                <c:pt idx="178244">
                  <c:v>4.1404999999999997E-2</c:v>
                </c:pt>
                <c:pt idx="178245">
                  <c:v>4.1404999999999997E-2</c:v>
                </c:pt>
                <c:pt idx="178246">
                  <c:v>4.1404999999999997E-2</c:v>
                </c:pt>
                <c:pt idx="178247">
                  <c:v>4.1404999999999997E-2</c:v>
                </c:pt>
                <c:pt idx="178248">
                  <c:v>4.1404999999999997E-2</c:v>
                </c:pt>
                <c:pt idx="178249">
                  <c:v>4.1404999999999997E-2</c:v>
                </c:pt>
                <c:pt idx="178250">
                  <c:v>4.1404999999999997E-2</c:v>
                </c:pt>
                <c:pt idx="178251">
                  <c:v>4.1405999999999998E-2</c:v>
                </c:pt>
                <c:pt idx="178252">
                  <c:v>4.1405999999999998E-2</c:v>
                </c:pt>
                <c:pt idx="178253">
                  <c:v>4.1406999999999999E-2</c:v>
                </c:pt>
                <c:pt idx="178254">
                  <c:v>4.1408E-2</c:v>
                </c:pt>
                <c:pt idx="178255">
                  <c:v>4.1408E-2</c:v>
                </c:pt>
                <c:pt idx="178256">
                  <c:v>4.1409000000000001E-2</c:v>
                </c:pt>
                <c:pt idx="178257">
                  <c:v>4.1410000000000002E-2</c:v>
                </c:pt>
                <c:pt idx="178258">
                  <c:v>4.1411000000000003E-2</c:v>
                </c:pt>
                <c:pt idx="178259">
                  <c:v>4.1411999999999997E-2</c:v>
                </c:pt>
                <c:pt idx="178260">
                  <c:v>4.1413999999999999E-2</c:v>
                </c:pt>
                <c:pt idx="178261">
                  <c:v>4.1415E-2</c:v>
                </c:pt>
                <c:pt idx="178262">
                  <c:v>4.1417000000000002E-2</c:v>
                </c:pt>
                <c:pt idx="178263">
                  <c:v>4.1418000000000003E-2</c:v>
                </c:pt>
                <c:pt idx="178264">
                  <c:v>4.1419999999999998E-2</c:v>
                </c:pt>
                <c:pt idx="178265">
                  <c:v>4.1422E-2</c:v>
                </c:pt>
                <c:pt idx="178266">
                  <c:v>4.1423000000000001E-2</c:v>
                </c:pt>
                <c:pt idx="178267">
                  <c:v>4.1424999999999997E-2</c:v>
                </c:pt>
                <c:pt idx="178268">
                  <c:v>4.1426999999999999E-2</c:v>
                </c:pt>
                <c:pt idx="178269">
                  <c:v>4.1429000000000001E-2</c:v>
                </c:pt>
                <c:pt idx="178270">
                  <c:v>4.1431000000000003E-2</c:v>
                </c:pt>
                <c:pt idx="178271">
                  <c:v>4.1432999999999998E-2</c:v>
                </c:pt>
                <c:pt idx="178272">
                  <c:v>4.1436000000000001E-2</c:v>
                </c:pt>
                <c:pt idx="178273">
                  <c:v>4.1438000000000003E-2</c:v>
                </c:pt>
                <c:pt idx="178274">
                  <c:v>4.1439999999999998E-2</c:v>
                </c:pt>
                <c:pt idx="178275">
                  <c:v>4.1443000000000001E-2</c:v>
                </c:pt>
                <c:pt idx="178276">
                  <c:v>4.1445000000000003E-2</c:v>
                </c:pt>
                <c:pt idx="178277">
                  <c:v>4.1447999999999999E-2</c:v>
                </c:pt>
                <c:pt idx="178278">
                  <c:v>4.1450000000000001E-2</c:v>
                </c:pt>
                <c:pt idx="178279">
                  <c:v>4.1452999999999997E-2</c:v>
                </c:pt>
                <c:pt idx="178280">
                  <c:v>4.1454999999999999E-2</c:v>
                </c:pt>
                <c:pt idx="178281">
                  <c:v>4.1458000000000002E-2</c:v>
                </c:pt>
                <c:pt idx="178282">
                  <c:v>4.1460999999999998E-2</c:v>
                </c:pt>
                <c:pt idx="178283">
                  <c:v>4.1464000000000001E-2</c:v>
                </c:pt>
                <c:pt idx="178284">
                  <c:v>4.1466000000000003E-2</c:v>
                </c:pt>
                <c:pt idx="178285">
                  <c:v>4.1468999999999999E-2</c:v>
                </c:pt>
                <c:pt idx="178286">
                  <c:v>4.1472000000000002E-2</c:v>
                </c:pt>
                <c:pt idx="178287">
                  <c:v>4.1474999999999998E-2</c:v>
                </c:pt>
                <c:pt idx="178288">
                  <c:v>4.1477E-2</c:v>
                </c:pt>
                <c:pt idx="178289">
                  <c:v>4.1480000000000003E-2</c:v>
                </c:pt>
                <c:pt idx="178290">
                  <c:v>4.1481999999999998E-2</c:v>
                </c:pt>
                <c:pt idx="178291">
                  <c:v>4.1485000000000001E-2</c:v>
                </c:pt>
                <c:pt idx="178292">
                  <c:v>4.1487000000000003E-2</c:v>
                </c:pt>
                <c:pt idx="178293">
                  <c:v>4.1489999999999999E-2</c:v>
                </c:pt>
                <c:pt idx="178294">
                  <c:v>4.1492000000000001E-2</c:v>
                </c:pt>
                <c:pt idx="178295">
                  <c:v>4.1494000000000003E-2</c:v>
                </c:pt>
                <c:pt idx="178296">
                  <c:v>4.1496999999999999E-2</c:v>
                </c:pt>
                <c:pt idx="178297">
                  <c:v>4.1499000000000001E-2</c:v>
                </c:pt>
                <c:pt idx="178298">
                  <c:v>4.1501000000000003E-2</c:v>
                </c:pt>
                <c:pt idx="178299">
                  <c:v>4.1502999999999998E-2</c:v>
                </c:pt>
                <c:pt idx="178300">
                  <c:v>4.1503999999999999E-2</c:v>
                </c:pt>
                <c:pt idx="178301">
                  <c:v>4.1506000000000001E-2</c:v>
                </c:pt>
                <c:pt idx="178302">
                  <c:v>4.1507000000000002E-2</c:v>
                </c:pt>
                <c:pt idx="178303">
                  <c:v>4.1508999999999997E-2</c:v>
                </c:pt>
                <c:pt idx="178304">
                  <c:v>4.1509999999999998E-2</c:v>
                </c:pt>
                <c:pt idx="178305">
                  <c:v>4.1510999999999999E-2</c:v>
                </c:pt>
                <c:pt idx="178306">
                  <c:v>4.1510999999999999E-2</c:v>
                </c:pt>
                <c:pt idx="178307">
                  <c:v>4.1512E-2</c:v>
                </c:pt>
                <c:pt idx="178308">
                  <c:v>4.1513000000000001E-2</c:v>
                </c:pt>
                <c:pt idx="178309">
                  <c:v>4.1513000000000001E-2</c:v>
                </c:pt>
                <c:pt idx="178310">
                  <c:v>4.1513000000000001E-2</c:v>
                </c:pt>
                <c:pt idx="178311">
                  <c:v>4.1513000000000001E-2</c:v>
                </c:pt>
                <c:pt idx="178312">
                  <c:v>4.1513000000000001E-2</c:v>
                </c:pt>
                <c:pt idx="178313">
                  <c:v>4.1512E-2</c:v>
                </c:pt>
                <c:pt idx="178314">
                  <c:v>4.1510999999999999E-2</c:v>
                </c:pt>
                <c:pt idx="178315">
                  <c:v>4.1509999999999998E-2</c:v>
                </c:pt>
                <c:pt idx="178316">
                  <c:v>4.1508999999999997E-2</c:v>
                </c:pt>
                <c:pt idx="178317">
                  <c:v>4.1508000000000003E-2</c:v>
                </c:pt>
                <c:pt idx="178318">
                  <c:v>4.1506000000000001E-2</c:v>
                </c:pt>
                <c:pt idx="178319">
                  <c:v>4.1503999999999999E-2</c:v>
                </c:pt>
                <c:pt idx="178320">
                  <c:v>4.1501999999999997E-2</c:v>
                </c:pt>
                <c:pt idx="178321">
                  <c:v>4.1500000000000002E-2</c:v>
                </c:pt>
                <c:pt idx="178322">
                  <c:v>4.1498E-2</c:v>
                </c:pt>
                <c:pt idx="178323">
                  <c:v>4.1494999999999997E-2</c:v>
                </c:pt>
                <c:pt idx="178324">
                  <c:v>4.1492000000000001E-2</c:v>
                </c:pt>
                <c:pt idx="178325">
                  <c:v>4.1488999999999998E-2</c:v>
                </c:pt>
                <c:pt idx="178326">
                  <c:v>4.1486000000000002E-2</c:v>
                </c:pt>
                <c:pt idx="178327">
                  <c:v>4.1481999999999998E-2</c:v>
                </c:pt>
                <c:pt idx="178328">
                  <c:v>4.1479000000000002E-2</c:v>
                </c:pt>
                <c:pt idx="178329">
                  <c:v>4.1474999999999998E-2</c:v>
                </c:pt>
                <c:pt idx="178330">
                  <c:v>4.1471000000000001E-2</c:v>
                </c:pt>
                <c:pt idx="178331">
                  <c:v>4.1466999999999997E-2</c:v>
                </c:pt>
                <c:pt idx="178332">
                  <c:v>4.1463E-2</c:v>
                </c:pt>
                <c:pt idx="178333">
                  <c:v>4.1458000000000002E-2</c:v>
                </c:pt>
                <c:pt idx="178334">
                  <c:v>4.1453999999999998E-2</c:v>
                </c:pt>
                <c:pt idx="178335">
                  <c:v>4.1449E-2</c:v>
                </c:pt>
                <c:pt idx="178336">
                  <c:v>4.1444000000000002E-2</c:v>
                </c:pt>
                <c:pt idx="178337">
                  <c:v>4.1438999999999997E-2</c:v>
                </c:pt>
                <c:pt idx="178338">
                  <c:v>4.1433999999999999E-2</c:v>
                </c:pt>
                <c:pt idx="178339">
                  <c:v>4.1429000000000001E-2</c:v>
                </c:pt>
                <c:pt idx="178340">
                  <c:v>4.1424000000000002E-2</c:v>
                </c:pt>
                <c:pt idx="178341">
                  <c:v>4.1418999999999997E-2</c:v>
                </c:pt>
                <c:pt idx="178342">
                  <c:v>4.1413999999999999E-2</c:v>
                </c:pt>
                <c:pt idx="178343">
                  <c:v>4.1409000000000001E-2</c:v>
                </c:pt>
                <c:pt idx="178344">
                  <c:v>4.1404000000000003E-2</c:v>
                </c:pt>
                <c:pt idx="178345">
                  <c:v>4.1398999999999998E-2</c:v>
                </c:pt>
                <c:pt idx="178346">
                  <c:v>4.1394E-2</c:v>
                </c:pt>
                <c:pt idx="178347">
                  <c:v>4.1389000000000002E-2</c:v>
                </c:pt>
                <c:pt idx="178348">
                  <c:v>4.1383999999999997E-2</c:v>
                </c:pt>
                <c:pt idx="178349">
                  <c:v>4.1378999999999999E-2</c:v>
                </c:pt>
                <c:pt idx="178350">
                  <c:v>4.1374000000000001E-2</c:v>
                </c:pt>
                <c:pt idx="178351">
                  <c:v>4.1369000000000003E-2</c:v>
                </c:pt>
                <c:pt idx="178352">
                  <c:v>4.1363999999999998E-2</c:v>
                </c:pt>
                <c:pt idx="178353">
                  <c:v>4.1360000000000001E-2</c:v>
                </c:pt>
                <c:pt idx="178354">
                  <c:v>4.1355000000000003E-2</c:v>
                </c:pt>
                <c:pt idx="178355">
                  <c:v>4.1350999999999999E-2</c:v>
                </c:pt>
                <c:pt idx="178356">
                  <c:v>4.1347000000000002E-2</c:v>
                </c:pt>
                <c:pt idx="178357">
                  <c:v>4.1342999999999998E-2</c:v>
                </c:pt>
                <c:pt idx="178358">
                  <c:v>4.1339000000000001E-2</c:v>
                </c:pt>
                <c:pt idx="178359">
                  <c:v>4.1334999999999997E-2</c:v>
                </c:pt>
                <c:pt idx="178360">
                  <c:v>4.1332000000000001E-2</c:v>
                </c:pt>
                <c:pt idx="178361">
                  <c:v>4.1327999999999997E-2</c:v>
                </c:pt>
                <c:pt idx="178362">
                  <c:v>4.1325000000000001E-2</c:v>
                </c:pt>
                <c:pt idx="178363">
                  <c:v>4.1321999999999998E-2</c:v>
                </c:pt>
                <c:pt idx="178364">
                  <c:v>4.1319000000000002E-2</c:v>
                </c:pt>
                <c:pt idx="178365">
                  <c:v>4.1317E-2</c:v>
                </c:pt>
                <c:pt idx="178366">
                  <c:v>4.1314999999999998E-2</c:v>
                </c:pt>
                <c:pt idx="178367">
                  <c:v>4.1312000000000001E-2</c:v>
                </c:pt>
                <c:pt idx="178368">
                  <c:v>4.1309999999999999E-2</c:v>
                </c:pt>
                <c:pt idx="178369">
                  <c:v>4.1308999999999998E-2</c:v>
                </c:pt>
                <c:pt idx="178370">
                  <c:v>4.1307000000000003E-2</c:v>
                </c:pt>
                <c:pt idx="178371">
                  <c:v>4.1306000000000002E-2</c:v>
                </c:pt>
                <c:pt idx="178372">
                  <c:v>4.1305000000000001E-2</c:v>
                </c:pt>
                <c:pt idx="178373">
                  <c:v>4.1304E-2</c:v>
                </c:pt>
                <c:pt idx="178374">
                  <c:v>4.1302999999999999E-2</c:v>
                </c:pt>
                <c:pt idx="178375">
                  <c:v>4.1301999999999998E-2</c:v>
                </c:pt>
                <c:pt idx="178376">
                  <c:v>4.1301999999999998E-2</c:v>
                </c:pt>
                <c:pt idx="178377">
                  <c:v>4.1301999999999998E-2</c:v>
                </c:pt>
                <c:pt idx="178378">
                  <c:v>4.1301999999999998E-2</c:v>
                </c:pt>
                <c:pt idx="178379">
                  <c:v>4.1302999999999999E-2</c:v>
                </c:pt>
                <c:pt idx="178380">
                  <c:v>4.1302999999999999E-2</c:v>
                </c:pt>
                <c:pt idx="178381">
                  <c:v>4.1304E-2</c:v>
                </c:pt>
                <c:pt idx="178382">
                  <c:v>4.1305000000000001E-2</c:v>
                </c:pt>
                <c:pt idx="178383">
                  <c:v>4.1306000000000002E-2</c:v>
                </c:pt>
                <c:pt idx="178384">
                  <c:v>4.1307000000000003E-2</c:v>
                </c:pt>
                <c:pt idx="178385">
                  <c:v>4.1307999999999997E-2</c:v>
                </c:pt>
                <c:pt idx="178386">
                  <c:v>4.1309999999999999E-2</c:v>
                </c:pt>
                <c:pt idx="178387">
                  <c:v>4.1312000000000001E-2</c:v>
                </c:pt>
                <c:pt idx="178388">
                  <c:v>4.1313000000000002E-2</c:v>
                </c:pt>
                <c:pt idx="178389">
                  <c:v>4.1314999999999998E-2</c:v>
                </c:pt>
                <c:pt idx="178390">
                  <c:v>4.1317E-2</c:v>
                </c:pt>
                <c:pt idx="178391">
                  <c:v>4.1320000000000003E-2</c:v>
                </c:pt>
                <c:pt idx="178392">
                  <c:v>4.1321999999999998E-2</c:v>
                </c:pt>
                <c:pt idx="178393">
                  <c:v>4.1324E-2</c:v>
                </c:pt>
                <c:pt idx="178394">
                  <c:v>4.1327000000000003E-2</c:v>
                </c:pt>
                <c:pt idx="178395">
                  <c:v>4.1329999999999999E-2</c:v>
                </c:pt>
                <c:pt idx="178396">
                  <c:v>4.1332000000000001E-2</c:v>
                </c:pt>
                <c:pt idx="178397">
                  <c:v>4.1334999999999997E-2</c:v>
                </c:pt>
                <c:pt idx="178398">
                  <c:v>4.1336999999999999E-2</c:v>
                </c:pt>
                <c:pt idx="178399">
                  <c:v>4.1340000000000002E-2</c:v>
                </c:pt>
                <c:pt idx="178400">
                  <c:v>4.1342999999999998E-2</c:v>
                </c:pt>
                <c:pt idx="178401">
                  <c:v>4.1346000000000001E-2</c:v>
                </c:pt>
                <c:pt idx="178402">
                  <c:v>4.1348999999999997E-2</c:v>
                </c:pt>
                <c:pt idx="178403">
                  <c:v>4.1352E-2</c:v>
                </c:pt>
                <c:pt idx="178404">
                  <c:v>4.1355000000000003E-2</c:v>
                </c:pt>
                <c:pt idx="178405">
                  <c:v>4.1357999999999999E-2</c:v>
                </c:pt>
                <c:pt idx="178406">
                  <c:v>4.1361000000000002E-2</c:v>
                </c:pt>
                <c:pt idx="178407">
                  <c:v>4.1363999999999998E-2</c:v>
                </c:pt>
                <c:pt idx="178408">
                  <c:v>4.1367000000000001E-2</c:v>
                </c:pt>
                <c:pt idx="178409">
                  <c:v>4.1369999999999997E-2</c:v>
                </c:pt>
                <c:pt idx="178410">
                  <c:v>4.1371999999999999E-2</c:v>
                </c:pt>
                <c:pt idx="178411">
                  <c:v>4.1375000000000002E-2</c:v>
                </c:pt>
                <c:pt idx="178412">
                  <c:v>4.1377999999999998E-2</c:v>
                </c:pt>
                <c:pt idx="178413">
                  <c:v>4.138E-2</c:v>
                </c:pt>
                <c:pt idx="178414">
                  <c:v>4.1383000000000003E-2</c:v>
                </c:pt>
                <c:pt idx="178415">
                  <c:v>4.1385999999999999E-2</c:v>
                </c:pt>
                <c:pt idx="178416">
                  <c:v>4.1388000000000001E-2</c:v>
                </c:pt>
                <c:pt idx="178417">
                  <c:v>4.1390000000000003E-2</c:v>
                </c:pt>
                <c:pt idx="178418">
                  <c:v>4.1391999999999998E-2</c:v>
                </c:pt>
                <c:pt idx="178419">
                  <c:v>4.1395000000000001E-2</c:v>
                </c:pt>
                <c:pt idx="178420">
                  <c:v>4.1396000000000002E-2</c:v>
                </c:pt>
                <c:pt idx="178421">
                  <c:v>4.1397999999999997E-2</c:v>
                </c:pt>
                <c:pt idx="178422">
                  <c:v>4.1399999999999999E-2</c:v>
                </c:pt>
                <c:pt idx="178423">
                  <c:v>4.1402000000000001E-2</c:v>
                </c:pt>
                <c:pt idx="178424">
                  <c:v>4.1403000000000002E-2</c:v>
                </c:pt>
                <c:pt idx="178425">
                  <c:v>4.1404999999999997E-2</c:v>
                </c:pt>
                <c:pt idx="178426">
                  <c:v>4.1405999999999998E-2</c:v>
                </c:pt>
                <c:pt idx="178427">
                  <c:v>4.1406999999999999E-2</c:v>
                </c:pt>
                <c:pt idx="178428">
                  <c:v>4.1408E-2</c:v>
                </c:pt>
                <c:pt idx="178429">
                  <c:v>4.1409000000000001E-2</c:v>
                </c:pt>
                <c:pt idx="178430">
                  <c:v>4.1410000000000002E-2</c:v>
                </c:pt>
                <c:pt idx="178431">
                  <c:v>4.1411000000000003E-2</c:v>
                </c:pt>
                <c:pt idx="178432">
                  <c:v>4.1411000000000003E-2</c:v>
                </c:pt>
                <c:pt idx="178433">
                  <c:v>4.1411000000000003E-2</c:v>
                </c:pt>
                <c:pt idx="178434">
                  <c:v>4.1411999999999997E-2</c:v>
                </c:pt>
                <c:pt idx="178435">
                  <c:v>4.1411999999999997E-2</c:v>
                </c:pt>
                <c:pt idx="178436">
                  <c:v>4.1411999999999997E-2</c:v>
                </c:pt>
                <c:pt idx="178437">
                  <c:v>4.1411999999999997E-2</c:v>
                </c:pt>
                <c:pt idx="178438">
                  <c:v>4.1411999999999997E-2</c:v>
                </c:pt>
                <c:pt idx="178439">
                  <c:v>4.1411000000000003E-2</c:v>
                </c:pt>
                <c:pt idx="178440">
                  <c:v>4.1411000000000003E-2</c:v>
                </c:pt>
                <c:pt idx="178441">
                  <c:v>4.1410000000000002E-2</c:v>
                </c:pt>
                <c:pt idx="178442">
                  <c:v>4.1410000000000002E-2</c:v>
                </c:pt>
                <c:pt idx="178443">
                  <c:v>4.1409000000000001E-2</c:v>
                </c:pt>
                <c:pt idx="178444">
                  <c:v>4.1408E-2</c:v>
                </c:pt>
                <c:pt idx="178445">
                  <c:v>4.1406999999999999E-2</c:v>
                </c:pt>
                <c:pt idx="178446">
                  <c:v>4.1405999999999998E-2</c:v>
                </c:pt>
                <c:pt idx="178447">
                  <c:v>4.1404999999999997E-2</c:v>
                </c:pt>
                <c:pt idx="178448">
                  <c:v>4.1404000000000003E-2</c:v>
                </c:pt>
                <c:pt idx="178449">
                  <c:v>4.1403000000000002E-2</c:v>
                </c:pt>
                <c:pt idx="178450">
                  <c:v>4.1402000000000001E-2</c:v>
                </c:pt>
                <c:pt idx="178451">
                  <c:v>4.1401E-2</c:v>
                </c:pt>
                <c:pt idx="178452">
                  <c:v>4.1399999999999999E-2</c:v>
                </c:pt>
                <c:pt idx="178453">
                  <c:v>4.1397999999999997E-2</c:v>
                </c:pt>
                <c:pt idx="178454">
                  <c:v>4.1397000000000003E-2</c:v>
                </c:pt>
                <c:pt idx="178455">
                  <c:v>4.1396000000000002E-2</c:v>
                </c:pt>
                <c:pt idx="178456">
                  <c:v>4.1395000000000001E-2</c:v>
                </c:pt>
                <c:pt idx="178457">
                  <c:v>4.1392999999999999E-2</c:v>
                </c:pt>
                <c:pt idx="178458">
                  <c:v>4.1391999999999998E-2</c:v>
                </c:pt>
                <c:pt idx="178459">
                  <c:v>4.1390999999999997E-2</c:v>
                </c:pt>
                <c:pt idx="178460">
                  <c:v>4.1390000000000003E-2</c:v>
                </c:pt>
                <c:pt idx="178461">
                  <c:v>4.1389000000000002E-2</c:v>
                </c:pt>
                <c:pt idx="178462">
                  <c:v>4.1388000000000001E-2</c:v>
                </c:pt>
                <c:pt idx="178463">
                  <c:v>4.1387E-2</c:v>
                </c:pt>
                <c:pt idx="178464">
                  <c:v>4.1385999999999999E-2</c:v>
                </c:pt>
                <c:pt idx="178465">
                  <c:v>4.1384999999999998E-2</c:v>
                </c:pt>
                <c:pt idx="178466">
                  <c:v>4.1383999999999997E-2</c:v>
                </c:pt>
                <c:pt idx="178467">
                  <c:v>4.1383000000000003E-2</c:v>
                </c:pt>
                <c:pt idx="178468">
                  <c:v>4.1382000000000002E-2</c:v>
                </c:pt>
                <c:pt idx="178469">
                  <c:v>4.1382000000000002E-2</c:v>
                </c:pt>
                <c:pt idx="178470">
                  <c:v>4.1381000000000001E-2</c:v>
                </c:pt>
                <c:pt idx="178471">
                  <c:v>4.1381000000000001E-2</c:v>
                </c:pt>
                <c:pt idx="178472">
                  <c:v>4.1381000000000001E-2</c:v>
                </c:pt>
                <c:pt idx="178473">
                  <c:v>4.138E-2</c:v>
                </c:pt>
                <c:pt idx="178474">
                  <c:v>4.138E-2</c:v>
                </c:pt>
                <c:pt idx="178475">
                  <c:v>4.138E-2</c:v>
                </c:pt>
                <c:pt idx="178476">
                  <c:v>4.138E-2</c:v>
                </c:pt>
                <c:pt idx="178477">
                  <c:v>4.1381000000000001E-2</c:v>
                </c:pt>
                <c:pt idx="178478">
                  <c:v>4.1381000000000001E-2</c:v>
                </c:pt>
                <c:pt idx="178479">
                  <c:v>4.1381000000000001E-2</c:v>
                </c:pt>
                <c:pt idx="178480">
                  <c:v>4.1381000000000001E-2</c:v>
                </c:pt>
                <c:pt idx="178481">
                  <c:v>4.1382000000000002E-2</c:v>
                </c:pt>
                <c:pt idx="178482">
                  <c:v>4.1382000000000002E-2</c:v>
                </c:pt>
                <c:pt idx="178483">
                  <c:v>4.1383000000000003E-2</c:v>
                </c:pt>
                <c:pt idx="178484">
                  <c:v>4.1383999999999997E-2</c:v>
                </c:pt>
                <c:pt idx="178485">
                  <c:v>4.1384999999999998E-2</c:v>
                </c:pt>
                <c:pt idx="178486">
                  <c:v>4.1385999999999999E-2</c:v>
                </c:pt>
                <c:pt idx="178487">
                  <c:v>4.1387E-2</c:v>
                </c:pt>
                <c:pt idx="178488">
                  <c:v>4.1388000000000001E-2</c:v>
                </c:pt>
                <c:pt idx="178489">
                  <c:v>4.1389000000000002E-2</c:v>
                </c:pt>
                <c:pt idx="178490">
                  <c:v>4.1390000000000003E-2</c:v>
                </c:pt>
                <c:pt idx="178491">
                  <c:v>4.1390999999999997E-2</c:v>
                </c:pt>
                <c:pt idx="178492">
                  <c:v>4.1391999999999998E-2</c:v>
                </c:pt>
                <c:pt idx="178493">
                  <c:v>4.1392999999999999E-2</c:v>
                </c:pt>
                <c:pt idx="178494">
                  <c:v>4.1395000000000001E-2</c:v>
                </c:pt>
                <c:pt idx="178495">
                  <c:v>4.1396000000000002E-2</c:v>
                </c:pt>
                <c:pt idx="178496">
                  <c:v>4.1397000000000003E-2</c:v>
                </c:pt>
                <c:pt idx="178497">
                  <c:v>4.1398999999999998E-2</c:v>
                </c:pt>
                <c:pt idx="178498">
                  <c:v>4.1399999999999999E-2</c:v>
                </c:pt>
                <c:pt idx="178499">
                  <c:v>4.1402000000000001E-2</c:v>
                </c:pt>
                <c:pt idx="178500">
                  <c:v>4.1403000000000002E-2</c:v>
                </c:pt>
                <c:pt idx="178501">
                  <c:v>4.1404000000000003E-2</c:v>
                </c:pt>
                <c:pt idx="178502">
                  <c:v>4.1404999999999997E-2</c:v>
                </c:pt>
                <c:pt idx="178503">
                  <c:v>4.1405999999999998E-2</c:v>
                </c:pt>
                <c:pt idx="178504">
                  <c:v>4.1406999999999999E-2</c:v>
                </c:pt>
                <c:pt idx="178505">
                  <c:v>4.1408E-2</c:v>
                </c:pt>
                <c:pt idx="178506">
                  <c:v>4.1409000000000001E-2</c:v>
                </c:pt>
                <c:pt idx="178507">
                  <c:v>4.1410000000000002E-2</c:v>
                </c:pt>
                <c:pt idx="178508">
                  <c:v>4.1411000000000003E-2</c:v>
                </c:pt>
                <c:pt idx="178509">
                  <c:v>4.1411999999999997E-2</c:v>
                </c:pt>
                <c:pt idx="178510">
                  <c:v>4.1411999999999997E-2</c:v>
                </c:pt>
                <c:pt idx="178511">
                  <c:v>4.1412999999999998E-2</c:v>
                </c:pt>
                <c:pt idx="178512">
                  <c:v>4.1412999999999998E-2</c:v>
                </c:pt>
                <c:pt idx="178513">
                  <c:v>4.1413999999999999E-2</c:v>
                </c:pt>
                <c:pt idx="178514">
                  <c:v>4.1413999999999999E-2</c:v>
                </c:pt>
                <c:pt idx="178515">
                  <c:v>4.1413999999999999E-2</c:v>
                </c:pt>
                <c:pt idx="178516">
                  <c:v>4.1413999999999999E-2</c:v>
                </c:pt>
                <c:pt idx="178517">
                  <c:v>4.1412999999999998E-2</c:v>
                </c:pt>
                <c:pt idx="178518">
                  <c:v>4.1412999999999998E-2</c:v>
                </c:pt>
                <c:pt idx="178519">
                  <c:v>4.1412999999999998E-2</c:v>
                </c:pt>
                <c:pt idx="178520">
                  <c:v>4.1411999999999997E-2</c:v>
                </c:pt>
                <c:pt idx="178521">
                  <c:v>4.1411000000000003E-2</c:v>
                </c:pt>
                <c:pt idx="178522">
                  <c:v>4.1410000000000002E-2</c:v>
                </c:pt>
                <c:pt idx="178523">
                  <c:v>4.1409000000000001E-2</c:v>
                </c:pt>
                <c:pt idx="178524">
                  <c:v>4.1408E-2</c:v>
                </c:pt>
                <c:pt idx="178525">
                  <c:v>4.1406999999999999E-2</c:v>
                </c:pt>
                <c:pt idx="178526">
                  <c:v>4.1404999999999997E-2</c:v>
                </c:pt>
                <c:pt idx="178527">
                  <c:v>4.1404000000000003E-2</c:v>
                </c:pt>
                <c:pt idx="178528">
                  <c:v>4.1402000000000001E-2</c:v>
                </c:pt>
                <c:pt idx="178529">
                  <c:v>4.1399999999999999E-2</c:v>
                </c:pt>
                <c:pt idx="178530">
                  <c:v>4.1397999999999997E-2</c:v>
                </c:pt>
                <c:pt idx="178531">
                  <c:v>4.1396000000000002E-2</c:v>
                </c:pt>
                <c:pt idx="178532">
                  <c:v>4.1394E-2</c:v>
                </c:pt>
                <c:pt idx="178533">
                  <c:v>4.1391999999999998E-2</c:v>
                </c:pt>
                <c:pt idx="178534">
                  <c:v>4.1389000000000002E-2</c:v>
                </c:pt>
                <c:pt idx="178535">
                  <c:v>4.1387E-2</c:v>
                </c:pt>
                <c:pt idx="178536">
                  <c:v>4.1383999999999997E-2</c:v>
                </c:pt>
                <c:pt idx="178537">
                  <c:v>4.1381000000000001E-2</c:v>
                </c:pt>
                <c:pt idx="178538">
                  <c:v>4.1377999999999998E-2</c:v>
                </c:pt>
                <c:pt idx="178539">
                  <c:v>4.1376000000000003E-2</c:v>
                </c:pt>
                <c:pt idx="178540">
                  <c:v>4.1373E-2</c:v>
                </c:pt>
                <c:pt idx="178541">
                  <c:v>4.1369999999999997E-2</c:v>
                </c:pt>
                <c:pt idx="178542">
                  <c:v>4.1367000000000001E-2</c:v>
                </c:pt>
                <c:pt idx="178543">
                  <c:v>4.1363999999999998E-2</c:v>
                </c:pt>
                <c:pt idx="178544">
                  <c:v>4.1361000000000002E-2</c:v>
                </c:pt>
                <c:pt idx="178545">
                  <c:v>4.1357999999999999E-2</c:v>
                </c:pt>
                <c:pt idx="178546">
                  <c:v>4.1355000000000003E-2</c:v>
                </c:pt>
                <c:pt idx="178547">
                  <c:v>4.1353000000000001E-2</c:v>
                </c:pt>
                <c:pt idx="178548">
                  <c:v>4.1349999999999998E-2</c:v>
                </c:pt>
                <c:pt idx="178549">
                  <c:v>4.1347000000000002E-2</c:v>
                </c:pt>
                <c:pt idx="178550">
                  <c:v>4.1343999999999999E-2</c:v>
                </c:pt>
                <c:pt idx="178551">
                  <c:v>4.1341000000000003E-2</c:v>
                </c:pt>
                <c:pt idx="178552">
                  <c:v>4.1338E-2</c:v>
                </c:pt>
                <c:pt idx="178553">
                  <c:v>4.1334999999999997E-2</c:v>
                </c:pt>
                <c:pt idx="178554">
                  <c:v>4.1333000000000002E-2</c:v>
                </c:pt>
                <c:pt idx="178555">
                  <c:v>4.1329999999999999E-2</c:v>
                </c:pt>
                <c:pt idx="178556">
                  <c:v>4.1327999999999997E-2</c:v>
                </c:pt>
                <c:pt idx="178557">
                  <c:v>4.1326000000000002E-2</c:v>
                </c:pt>
                <c:pt idx="178558">
                  <c:v>4.1322999999999999E-2</c:v>
                </c:pt>
                <c:pt idx="178559">
                  <c:v>4.1320999999999997E-2</c:v>
                </c:pt>
                <c:pt idx="178560">
                  <c:v>4.1319000000000002E-2</c:v>
                </c:pt>
                <c:pt idx="178561">
                  <c:v>4.1317E-2</c:v>
                </c:pt>
                <c:pt idx="178562">
                  <c:v>4.1314999999999998E-2</c:v>
                </c:pt>
                <c:pt idx="178563">
                  <c:v>4.1313999999999997E-2</c:v>
                </c:pt>
                <c:pt idx="178564">
                  <c:v>4.1312000000000001E-2</c:v>
                </c:pt>
                <c:pt idx="178565">
                  <c:v>4.1311E-2</c:v>
                </c:pt>
                <c:pt idx="178566">
                  <c:v>4.1308999999999998E-2</c:v>
                </c:pt>
                <c:pt idx="178567">
                  <c:v>4.1307999999999997E-2</c:v>
                </c:pt>
                <c:pt idx="178568">
                  <c:v>4.1307000000000003E-2</c:v>
                </c:pt>
                <c:pt idx="178569">
                  <c:v>4.1307000000000003E-2</c:v>
                </c:pt>
                <c:pt idx="178570">
                  <c:v>4.1306000000000002E-2</c:v>
                </c:pt>
                <c:pt idx="178571">
                  <c:v>4.1305000000000001E-2</c:v>
                </c:pt>
                <c:pt idx="178572">
                  <c:v>4.1305000000000001E-2</c:v>
                </c:pt>
                <c:pt idx="178573">
                  <c:v>4.1304E-2</c:v>
                </c:pt>
                <c:pt idx="178574">
                  <c:v>4.1304E-2</c:v>
                </c:pt>
                <c:pt idx="178575">
                  <c:v>4.1304E-2</c:v>
                </c:pt>
                <c:pt idx="178576">
                  <c:v>4.1304E-2</c:v>
                </c:pt>
                <c:pt idx="178577">
                  <c:v>4.1304E-2</c:v>
                </c:pt>
                <c:pt idx="178578">
                  <c:v>4.1304E-2</c:v>
                </c:pt>
                <c:pt idx="178579">
                  <c:v>4.1305000000000001E-2</c:v>
                </c:pt>
                <c:pt idx="178580">
                  <c:v>4.1305000000000001E-2</c:v>
                </c:pt>
                <c:pt idx="178581">
                  <c:v>4.1306000000000002E-2</c:v>
                </c:pt>
                <c:pt idx="178582">
                  <c:v>4.1306000000000002E-2</c:v>
                </c:pt>
                <c:pt idx="178583">
                  <c:v>4.1307000000000003E-2</c:v>
                </c:pt>
                <c:pt idx="178584">
                  <c:v>4.1307999999999997E-2</c:v>
                </c:pt>
                <c:pt idx="178585">
                  <c:v>4.1307999999999997E-2</c:v>
                </c:pt>
                <c:pt idx="178586">
                  <c:v>4.1308999999999998E-2</c:v>
                </c:pt>
                <c:pt idx="178587">
                  <c:v>4.1309999999999999E-2</c:v>
                </c:pt>
                <c:pt idx="178588">
                  <c:v>4.1311E-2</c:v>
                </c:pt>
                <c:pt idx="178589">
                  <c:v>4.1312000000000001E-2</c:v>
                </c:pt>
                <c:pt idx="178590">
                  <c:v>4.1313000000000002E-2</c:v>
                </c:pt>
                <c:pt idx="178591">
                  <c:v>4.1314999999999998E-2</c:v>
                </c:pt>
                <c:pt idx="178592">
                  <c:v>4.1315999999999999E-2</c:v>
                </c:pt>
                <c:pt idx="178593">
                  <c:v>4.1317E-2</c:v>
                </c:pt>
                <c:pt idx="178594">
                  <c:v>4.1318000000000001E-2</c:v>
                </c:pt>
                <c:pt idx="178595">
                  <c:v>4.1320000000000003E-2</c:v>
                </c:pt>
                <c:pt idx="178596">
                  <c:v>4.1320999999999997E-2</c:v>
                </c:pt>
                <c:pt idx="178597">
                  <c:v>4.1321999999999998E-2</c:v>
                </c:pt>
                <c:pt idx="178598">
                  <c:v>4.1322999999999999E-2</c:v>
                </c:pt>
                <c:pt idx="178599">
                  <c:v>4.1324E-2</c:v>
                </c:pt>
                <c:pt idx="178600">
                  <c:v>4.1325000000000001E-2</c:v>
                </c:pt>
                <c:pt idx="178601">
                  <c:v>4.1326000000000002E-2</c:v>
                </c:pt>
                <c:pt idx="178602">
                  <c:v>4.1327999999999997E-2</c:v>
                </c:pt>
                <c:pt idx="178603">
                  <c:v>4.1328999999999998E-2</c:v>
                </c:pt>
                <c:pt idx="178604">
                  <c:v>4.1329999999999999E-2</c:v>
                </c:pt>
                <c:pt idx="178605">
                  <c:v>4.1331E-2</c:v>
                </c:pt>
                <c:pt idx="178606">
                  <c:v>4.1332000000000001E-2</c:v>
                </c:pt>
                <c:pt idx="178607">
                  <c:v>4.1333000000000002E-2</c:v>
                </c:pt>
                <c:pt idx="178608">
                  <c:v>4.1333000000000002E-2</c:v>
                </c:pt>
                <c:pt idx="178609">
                  <c:v>4.1334000000000003E-2</c:v>
                </c:pt>
                <c:pt idx="178610">
                  <c:v>4.1334999999999997E-2</c:v>
                </c:pt>
                <c:pt idx="178611">
                  <c:v>4.1334999999999997E-2</c:v>
                </c:pt>
                <c:pt idx="178612">
                  <c:v>4.1335999999999998E-2</c:v>
                </c:pt>
                <c:pt idx="178613">
                  <c:v>4.1335999999999998E-2</c:v>
                </c:pt>
                <c:pt idx="178614">
                  <c:v>4.1336999999999999E-2</c:v>
                </c:pt>
                <c:pt idx="178615">
                  <c:v>4.1336999999999999E-2</c:v>
                </c:pt>
                <c:pt idx="178616">
                  <c:v>4.1338E-2</c:v>
                </c:pt>
                <c:pt idx="178617">
                  <c:v>4.1338E-2</c:v>
                </c:pt>
                <c:pt idx="178618">
                  <c:v>4.1338E-2</c:v>
                </c:pt>
                <c:pt idx="178619">
                  <c:v>4.1338E-2</c:v>
                </c:pt>
                <c:pt idx="178620">
                  <c:v>4.1338E-2</c:v>
                </c:pt>
                <c:pt idx="178621">
                  <c:v>4.1338E-2</c:v>
                </c:pt>
                <c:pt idx="178622">
                  <c:v>4.1338E-2</c:v>
                </c:pt>
                <c:pt idx="178623">
                  <c:v>4.1338E-2</c:v>
                </c:pt>
                <c:pt idx="178624">
                  <c:v>4.1336999999999999E-2</c:v>
                </c:pt>
                <c:pt idx="178625">
                  <c:v>4.1336999999999999E-2</c:v>
                </c:pt>
                <c:pt idx="178626">
                  <c:v>4.1336999999999999E-2</c:v>
                </c:pt>
                <c:pt idx="178627">
                  <c:v>4.1335999999999998E-2</c:v>
                </c:pt>
                <c:pt idx="178628">
                  <c:v>4.1335999999999998E-2</c:v>
                </c:pt>
                <c:pt idx="178629">
                  <c:v>4.1334999999999997E-2</c:v>
                </c:pt>
                <c:pt idx="178630">
                  <c:v>4.1334999999999997E-2</c:v>
                </c:pt>
                <c:pt idx="178631">
                  <c:v>4.1334000000000003E-2</c:v>
                </c:pt>
                <c:pt idx="178632">
                  <c:v>4.1333000000000002E-2</c:v>
                </c:pt>
                <c:pt idx="178633">
                  <c:v>4.1332000000000001E-2</c:v>
                </c:pt>
                <c:pt idx="178634">
                  <c:v>4.1332000000000001E-2</c:v>
                </c:pt>
                <c:pt idx="178635">
                  <c:v>4.1331E-2</c:v>
                </c:pt>
                <c:pt idx="178636">
                  <c:v>4.1329999999999999E-2</c:v>
                </c:pt>
                <c:pt idx="178637">
                  <c:v>4.1328999999999998E-2</c:v>
                </c:pt>
                <c:pt idx="178638">
                  <c:v>4.1327999999999997E-2</c:v>
                </c:pt>
                <c:pt idx="178639">
                  <c:v>4.1327000000000003E-2</c:v>
                </c:pt>
                <c:pt idx="178640">
                  <c:v>4.1327000000000003E-2</c:v>
                </c:pt>
                <c:pt idx="178641">
                  <c:v>4.1326000000000002E-2</c:v>
                </c:pt>
                <c:pt idx="178642">
                  <c:v>4.1325000000000001E-2</c:v>
                </c:pt>
                <c:pt idx="178643">
                  <c:v>4.1324E-2</c:v>
                </c:pt>
                <c:pt idx="178644">
                  <c:v>4.1322999999999999E-2</c:v>
                </c:pt>
                <c:pt idx="178645">
                  <c:v>4.1321999999999998E-2</c:v>
                </c:pt>
                <c:pt idx="178646">
                  <c:v>4.1320999999999997E-2</c:v>
                </c:pt>
                <c:pt idx="178647">
                  <c:v>4.1320000000000003E-2</c:v>
                </c:pt>
                <c:pt idx="178648">
                  <c:v>4.1319000000000002E-2</c:v>
                </c:pt>
                <c:pt idx="178649">
                  <c:v>4.1318000000000001E-2</c:v>
                </c:pt>
                <c:pt idx="178650">
                  <c:v>4.1317E-2</c:v>
                </c:pt>
                <c:pt idx="178651">
                  <c:v>4.1315999999999999E-2</c:v>
                </c:pt>
                <c:pt idx="178652">
                  <c:v>4.1314999999999998E-2</c:v>
                </c:pt>
                <c:pt idx="178653">
                  <c:v>4.1313999999999997E-2</c:v>
                </c:pt>
                <c:pt idx="178654">
                  <c:v>4.1313000000000002E-2</c:v>
                </c:pt>
                <c:pt idx="178655">
                  <c:v>4.1312000000000001E-2</c:v>
                </c:pt>
                <c:pt idx="178656">
                  <c:v>4.1311E-2</c:v>
                </c:pt>
                <c:pt idx="178657">
                  <c:v>4.1309999999999999E-2</c:v>
                </c:pt>
                <c:pt idx="178658">
                  <c:v>4.1308999999999998E-2</c:v>
                </c:pt>
                <c:pt idx="178659">
                  <c:v>4.1307999999999997E-2</c:v>
                </c:pt>
                <c:pt idx="178660">
                  <c:v>4.1307000000000003E-2</c:v>
                </c:pt>
                <c:pt idx="178661">
                  <c:v>4.1307000000000003E-2</c:v>
                </c:pt>
                <c:pt idx="178662">
                  <c:v>4.1306000000000002E-2</c:v>
                </c:pt>
                <c:pt idx="178663">
                  <c:v>4.1305000000000001E-2</c:v>
                </c:pt>
                <c:pt idx="178664">
                  <c:v>4.1304E-2</c:v>
                </c:pt>
                <c:pt idx="178665">
                  <c:v>4.1302999999999999E-2</c:v>
                </c:pt>
                <c:pt idx="178666">
                  <c:v>4.1301999999999998E-2</c:v>
                </c:pt>
                <c:pt idx="178667">
                  <c:v>4.1300999999999997E-2</c:v>
                </c:pt>
                <c:pt idx="178668">
                  <c:v>4.1300000000000003E-2</c:v>
                </c:pt>
                <c:pt idx="178669">
                  <c:v>4.1300000000000003E-2</c:v>
                </c:pt>
                <c:pt idx="178670">
                  <c:v>4.1299000000000002E-2</c:v>
                </c:pt>
                <c:pt idx="178671">
                  <c:v>4.1298000000000001E-2</c:v>
                </c:pt>
                <c:pt idx="178672">
                  <c:v>4.1297E-2</c:v>
                </c:pt>
                <c:pt idx="178673">
                  <c:v>4.1295999999999999E-2</c:v>
                </c:pt>
                <c:pt idx="178674">
                  <c:v>4.1294999999999998E-2</c:v>
                </c:pt>
                <c:pt idx="178675">
                  <c:v>4.1293999999999997E-2</c:v>
                </c:pt>
                <c:pt idx="178676">
                  <c:v>4.1293000000000003E-2</c:v>
                </c:pt>
                <c:pt idx="178677">
                  <c:v>4.1292000000000002E-2</c:v>
                </c:pt>
                <c:pt idx="178678">
                  <c:v>4.1291000000000001E-2</c:v>
                </c:pt>
                <c:pt idx="178679">
                  <c:v>4.129E-2</c:v>
                </c:pt>
                <c:pt idx="178680">
                  <c:v>4.1288999999999999E-2</c:v>
                </c:pt>
                <c:pt idx="178681">
                  <c:v>4.1287999999999998E-2</c:v>
                </c:pt>
                <c:pt idx="178682">
                  <c:v>4.1286999999999997E-2</c:v>
                </c:pt>
                <c:pt idx="178683">
                  <c:v>4.1286000000000003E-2</c:v>
                </c:pt>
                <c:pt idx="178684">
                  <c:v>4.1285000000000002E-2</c:v>
                </c:pt>
                <c:pt idx="178685">
                  <c:v>4.1284000000000001E-2</c:v>
                </c:pt>
                <c:pt idx="178686">
                  <c:v>4.1283E-2</c:v>
                </c:pt>
                <c:pt idx="178687">
                  <c:v>4.1280999999999998E-2</c:v>
                </c:pt>
                <c:pt idx="178688">
                  <c:v>4.1279999999999997E-2</c:v>
                </c:pt>
                <c:pt idx="178689">
                  <c:v>4.1279000000000003E-2</c:v>
                </c:pt>
                <c:pt idx="178690">
                  <c:v>4.1278000000000002E-2</c:v>
                </c:pt>
                <c:pt idx="178691">
                  <c:v>4.1276E-2</c:v>
                </c:pt>
                <c:pt idx="178692">
                  <c:v>4.1274999999999999E-2</c:v>
                </c:pt>
                <c:pt idx="178693">
                  <c:v>4.1273999999999998E-2</c:v>
                </c:pt>
                <c:pt idx="178694">
                  <c:v>4.1272000000000003E-2</c:v>
                </c:pt>
                <c:pt idx="178695">
                  <c:v>4.1271000000000002E-2</c:v>
                </c:pt>
                <c:pt idx="178696">
                  <c:v>4.1270000000000001E-2</c:v>
                </c:pt>
                <c:pt idx="178697">
                  <c:v>4.1269E-2</c:v>
                </c:pt>
                <c:pt idx="178698">
                  <c:v>4.1266999999999998E-2</c:v>
                </c:pt>
                <c:pt idx="178699">
                  <c:v>4.1265999999999997E-2</c:v>
                </c:pt>
                <c:pt idx="178700">
                  <c:v>4.1265000000000003E-2</c:v>
                </c:pt>
                <c:pt idx="178701">
                  <c:v>4.1264000000000002E-2</c:v>
                </c:pt>
                <c:pt idx="178702">
                  <c:v>4.1262E-2</c:v>
                </c:pt>
                <c:pt idx="178703">
                  <c:v>4.1260999999999999E-2</c:v>
                </c:pt>
                <c:pt idx="178704">
                  <c:v>4.1259999999999998E-2</c:v>
                </c:pt>
                <c:pt idx="178705">
                  <c:v>4.1258999999999997E-2</c:v>
                </c:pt>
                <c:pt idx="178706">
                  <c:v>4.1258000000000003E-2</c:v>
                </c:pt>
                <c:pt idx="178707">
                  <c:v>4.1257000000000002E-2</c:v>
                </c:pt>
                <c:pt idx="178708">
                  <c:v>4.1256000000000001E-2</c:v>
                </c:pt>
                <c:pt idx="178709">
                  <c:v>4.1255E-2</c:v>
                </c:pt>
                <c:pt idx="178710">
                  <c:v>4.1255E-2</c:v>
                </c:pt>
                <c:pt idx="178711">
                  <c:v>4.1253999999999999E-2</c:v>
                </c:pt>
                <c:pt idx="178712">
                  <c:v>4.1252999999999998E-2</c:v>
                </c:pt>
                <c:pt idx="178713">
                  <c:v>4.1251999999999997E-2</c:v>
                </c:pt>
                <c:pt idx="178714">
                  <c:v>4.1251999999999997E-2</c:v>
                </c:pt>
                <c:pt idx="178715">
                  <c:v>4.1251000000000003E-2</c:v>
                </c:pt>
                <c:pt idx="178716">
                  <c:v>4.1250000000000002E-2</c:v>
                </c:pt>
                <c:pt idx="178717">
                  <c:v>4.1250000000000002E-2</c:v>
                </c:pt>
                <c:pt idx="178718">
                  <c:v>4.1250000000000002E-2</c:v>
                </c:pt>
                <c:pt idx="178719">
                  <c:v>4.1249000000000001E-2</c:v>
                </c:pt>
                <c:pt idx="178720">
                  <c:v>4.1249000000000001E-2</c:v>
                </c:pt>
                <c:pt idx="178721">
                  <c:v>4.1249000000000001E-2</c:v>
                </c:pt>
                <c:pt idx="178722">
                  <c:v>4.1249000000000001E-2</c:v>
                </c:pt>
                <c:pt idx="178723">
                  <c:v>4.1249000000000001E-2</c:v>
                </c:pt>
                <c:pt idx="178724">
                  <c:v>4.1249000000000001E-2</c:v>
                </c:pt>
                <c:pt idx="178725">
                  <c:v>4.1249000000000001E-2</c:v>
                </c:pt>
                <c:pt idx="178726">
                  <c:v>4.1249000000000001E-2</c:v>
                </c:pt>
                <c:pt idx="178727">
                  <c:v>4.1249000000000001E-2</c:v>
                </c:pt>
                <c:pt idx="178728">
                  <c:v>4.1249000000000001E-2</c:v>
                </c:pt>
                <c:pt idx="178729">
                  <c:v>4.1249000000000001E-2</c:v>
                </c:pt>
                <c:pt idx="178730">
                  <c:v>4.1250000000000002E-2</c:v>
                </c:pt>
                <c:pt idx="178731">
                  <c:v>4.1250000000000002E-2</c:v>
                </c:pt>
                <c:pt idx="178732">
                  <c:v>4.1251000000000003E-2</c:v>
                </c:pt>
                <c:pt idx="178733">
                  <c:v>4.1251000000000003E-2</c:v>
                </c:pt>
                <c:pt idx="178734">
                  <c:v>4.1251999999999997E-2</c:v>
                </c:pt>
                <c:pt idx="178735">
                  <c:v>4.1251999999999997E-2</c:v>
                </c:pt>
                <c:pt idx="178736">
                  <c:v>4.1252999999999998E-2</c:v>
                </c:pt>
                <c:pt idx="178737">
                  <c:v>4.1253999999999999E-2</c:v>
                </c:pt>
                <c:pt idx="178738">
                  <c:v>4.1253999999999999E-2</c:v>
                </c:pt>
                <c:pt idx="178739">
                  <c:v>4.1255E-2</c:v>
                </c:pt>
                <c:pt idx="178740">
                  <c:v>4.1255E-2</c:v>
                </c:pt>
                <c:pt idx="178741">
                  <c:v>4.1256000000000001E-2</c:v>
                </c:pt>
                <c:pt idx="178742">
                  <c:v>4.1257000000000002E-2</c:v>
                </c:pt>
                <c:pt idx="178743">
                  <c:v>4.1257000000000002E-2</c:v>
                </c:pt>
                <c:pt idx="178744">
                  <c:v>4.1258000000000003E-2</c:v>
                </c:pt>
                <c:pt idx="178745">
                  <c:v>4.1258999999999997E-2</c:v>
                </c:pt>
                <c:pt idx="178746">
                  <c:v>4.1258999999999997E-2</c:v>
                </c:pt>
                <c:pt idx="178747">
                  <c:v>4.1259999999999998E-2</c:v>
                </c:pt>
                <c:pt idx="178748">
                  <c:v>4.1259999999999998E-2</c:v>
                </c:pt>
                <c:pt idx="178749">
                  <c:v>4.1260999999999999E-2</c:v>
                </c:pt>
                <c:pt idx="178750">
                  <c:v>4.1260999999999999E-2</c:v>
                </c:pt>
                <c:pt idx="178751">
                  <c:v>4.1262E-2</c:v>
                </c:pt>
                <c:pt idx="178752">
                  <c:v>4.1262E-2</c:v>
                </c:pt>
                <c:pt idx="178753">
                  <c:v>4.1263000000000001E-2</c:v>
                </c:pt>
                <c:pt idx="178754">
                  <c:v>4.1263000000000001E-2</c:v>
                </c:pt>
                <c:pt idx="178755">
                  <c:v>4.1263000000000001E-2</c:v>
                </c:pt>
                <c:pt idx="178756">
                  <c:v>4.1264000000000002E-2</c:v>
                </c:pt>
                <c:pt idx="178757">
                  <c:v>4.1264000000000002E-2</c:v>
                </c:pt>
                <c:pt idx="178758">
                  <c:v>4.1264000000000002E-2</c:v>
                </c:pt>
                <c:pt idx="178759">
                  <c:v>4.1264000000000002E-2</c:v>
                </c:pt>
                <c:pt idx="178760">
                  <c:v>4.1264000000000002E-2</c:v>
                </c:pt>
                <c:pt idx="178761">
                  <c:v>4.1264000000000002E-2</c:v>
                </c:pt>
                <c:pt idx="178762">
                  <c:v>4.1264000000000002E-2</c:v>
                </c:pt>
                <c:pt idx="178763">
                  <c:v>4.1264000000000002E-2</c:v>
                </c:pt>
                <c:pt idx="178764">
                  <c:v>4.1264000000000002E-2</c:v>
                </c:pt>
                <c:pt idx="178765">
                  <c:v>4.1264000000000002E-2</c:v>
                </c:pt>
                <c:pt idx="178766">
                  <c:v>4.1263000000000001E-2</c:v>
                </c:pt>
                <c:pt idx="178767">
                  <c:v>4.1263000000000001E-2</c:v>
                </c:pt>
                <c:pt idx="178768">
                  <c:v>4.1263000000000001E-2</c:v>
                </c:pt>
                <c:pt idx="178769">
                  <c:v>4.1262E-2</c:v>
                </c:pt>
                <c:pt idx="178770">
                  <c:v>4.1262E-2</c:v>
                </c:pt>
                <c:pt idx="178771">
                  <c:v>4.1262E-2</c:v>
                </c:pt>
                <c:pt idx="178772">
                  <c:v>4.1260999999999999E-2</c:v>
                </c:pt>
                <c:pt idx="178773">
                  <c:v>4.1259999999999998E-2</c:v>
                </c:pt>
                <c:pt idx="178774">
                  <c:v>4.1259999999999998E-2</c:v>
                </c:pt>
                <c:pt idx="178775">
                  <c:v>4.1258999999999997E-2</c:v>
                </c:pt>
                <c:pt idx="178776">
                  <c:v>4.1258000000000003E-2</c:v>
                </c:pt>
                <c:pt idx="178777">
                  <c:v>4.1258000000000003E-2</c:v>
                </c:pt>
                <c:pt idx="178778">
                  <c:v>4.1257000000000002E-2</c:v>
                </c:pt>
                <c:pt idx="178779">
                  <c:v>4.1256000000000001E-2</c:v>
                </c:pt>
                <c:pt idx="178780">
                  <c:v>4.1255E-2</c:v>
                </c:pt>
                <c:pt idx="178781">
                  <c:v>4.1255E-2</c:v>
                </c:pt>
                <c:pt idx="178782">
                  <c:v>4.1253999999999999E-2</c:v>
                </c:pt>
                <c:pt idx="178783">
                  <c:v>4.1252999999999998E-2</c:v>
                </c:pt>
                <c:pt idx="178784">
                  <c:v>4.1251999999999997E-2</c:v>
                </c:pt>
                <c:pt idx="178785">
                  <c:v>4.1251000000000003E-2</c:v>
                </c:pt>
                <c:pt idx="178786">
                  <c:v>4.1250000000000002E-2</c:v>
                </c:pt>
                <c:pt idx="178787">
                  <c:v>4.1250000000000002E-2</c:v>
                </c:pt>
                <c:pt idx="178788">
                  <c:v>4.1249000000000001E-2</c:v>
                </c:pt>
                <c:pt idx="178789">
                  <c:v>4.1248E-2</c:v>
                </c:pt>
                <c:pt idx="178790">
                  <c:v>4.1246999999999999E-2</c:v>
                </c:pt>
                <c:pt idx="178791">
                  <c:v>4.1246999999999999E-2</c:v>
                </c:pt>
                <c:pt idx="178792">
                  <c:v>4.1245999999999998E-2</c:v>
                </c:pt>
                <c:pt idx="178793">
                  <c:v>4.1244999999999997E-2</c:v>
                </c:pt>
                <c:pt idx="178794">
                  <c:v>4.1244999999999997E-2</c:v>
                </c:pt>
                <c:pt idx="178795">
                  <c:v>4.1244000000000003E-2</c:v>
                </c:pt>
                <c:pt idx="178796">
                  <c:v>4.1243000000000002E-2</c:v>
                </c:pt>
                <c:pt idx="178797">
                  <c:v>4.1243000000000002E-2</c:v>
                </c:pt>
                <c:pt idx="178798">
                  <c:v>4.1242000000000001E-2</c:v>
                </c:pt>
                <c:pt idx="178799">
                  <c:v>4.1241E-2</c:v>
                </c:pt>
                <c:pt idx="178800">
                  <c:v>4.1241E-2</c:v>
                </c:pt>
                <c:pt idx="178801">
                  <c:v>4.1241E-2</c:v>
                </c:pt>
                <c:pt idx="178802">
                  <c:v>4.1239999999999999E-2</c:v>
                </c:pt>
                <c:pt idx="178803">
                  <c:v>4.1239999999999999E-2</c:v>
                </c:pt>
                <c:pt idx="178804">
                  <c:v>4.1239999999999999E-2</c:v>
                </c:pt>
                <c:pt idx="178805">
                  <c:v>4.1239999999999999E-2</c:v>
                </c:pt>
                <c:pt idx="178806">
                  <c:v>4.1238999999999998E-2</c:v>
                </c:pt>
                <c:pt idx="178807">
                  <c:v>4.1238999999999998E-2</c:v>
                </c:pt>
                <c:pt idx="178808">
                  <c:v>4.1238999999999998E-2</c:v>
                </c:pt>
                <c:pt idx="178809">
                  <c:v>4.1238999999999998E-2</c:v>
                </c:pt>
                <c:pt idx="178810">
                  <c:v>4.1238999999999998E-2</c:v>
                </c:pt>
                <c:pt idx="178811">
                  <c:v>4.1238999999999998E-2</c:v>
                </c:pt>
                <c:pt idx="178812">
                  <c:v>4.1238999999999998E-2</c:v>
                </c:pt>
                <c:pt idx="178813">
                  <c:v>4.1238999999999998E-2</c:v>
                </c:pt>
                <c:pt idx="178814">
                  <c:v>4.1238999999999998E-2</c:v>
                </c:pt>
                <c:pt idx="178815">
                  <c:v>4.1238999999999998E-2</c:v>
                </c:pt>
                <c:pt idx="178816">
                  <c:v>4.1238999999999998E-2</c:v>
                </c:pt>
                <c:pt idx="178817">
                  <c:v>4.1238999999999998E-2</c:v>
                </c:pt>
                <c:pt idx="178818">
                  <c:v>4.1238999999999998E-2</c:v>
                </c:pt>
                <c:pt idx="178819">
                  <c:v>4.1239999999999999E-2</c:v>
                </c:pt>
                <c:pt idx="178820">
                  <c:v>4.1239999999999999E-2</c:v>
                </c:pt>
                <c:pt idx="178821">
                  <c:v>4.1239999999999999E-2</c:v>
                </c:pt>
                <c:pt idx="178822">
                  <c:v>4.1239999999999999E-2</c:v>
                </c:pt>
                <c:pt idx="178823">
                  <c:v>4.1239999999999999E-2</c:v>
                </c:pt>
                <c:pt idx="178824">
                  <c:v>4.1241E-2</c:v>
                </c:pt>
                <c:pt idx="178825">
                  <c:v>4.1241E-2</c:v>
                </c:pt>
                <c:pt idx="178826">
                  <c:v>4.1241E-2</c:v>
                </c:pt>
                <c:pt idx="178827">
                  <c:v>4.1242000000000001E-2</c:v>
                </c:pt>
                <c:pt idx="178828">
                  <c:v>4.1242000000000001E-2</c:v>
                </c:pt>
                <c:pt idx="178829">
                  <c:v>4.1243000000000002E-2</c:v>
                </c:pt>
                <c:pt idx="178830">
                  <c:v>4.1243000000000002E-2</c:v>
                </c:pt>
                <c:pt idx="178831">
                  <c:v>4.1243000000000002E-2</c:v>
                </c:pt>
                <c:pt idx="178832">
                  <c:v>4.1243000000000002E-2</c:v>
                </c:pt>
                <c:pt idx="178833">
                  <c:v>4.1244000000000003E-2</c:v>
                </c:pt>
                <c:pt idx="178834">
                  <c:v>4.1244000000000003E-2</c:v>
                </c:pt>
                <c:pt idx="178835">
                  <c:v>4.1244000000000003E-2</c:v>
                </c:pt>
                <c:pt idx="178836">
                  <c:v>4.1244999999999997E-2</c:v>
                </c:pt>
                <c:pt idx="178837">
                  <c:v>4.1244999999999997E-2</c:v>
                </c:pt>
                <c:pt idx="178838">
                  <c:v>4.1245999999999998E-2</c:v>
                </c:pt>
                <c:pt idx="178839">
                  <c:v>4.1245999999999998E-2</c:v>
                </c:pt>
                <c:pt idx="178840">
                  <c:v>4.1246999999999999E-2</c:v>
                </c:pt>
                <c:pt idx="178841">
                  <c:v>4.1246999999999999E-2</c:v>
                </c:pt>
                <c:pt idx="178842">
                  <c:v>4.1246999999999999E-2</c:v>
                </c:pt>
                <c:pt idx="178843">
                  <c:v>4.1248E-2</c:v>
                </c:pt>
                <c:pt idx="178844">
                  <c:v>4.1248E-2</c:v>
                </c:pt>
                <c:pt idx="178845">
                  <c:v>4.1249000000000001E-2</c:v>
                </c:pt>
                <c:pt idx="178846">
                  <c:v>4.1249000000000001E-2</c:v>
                </c:pt>
                <c:pt idx="178847">
                  <c:v>4.1250000000000002E-2</c:v>
                </c:pt>
                <c:pt idx="178848">
                  <c:v>4.1250000000000002E-2</c:v>
                </c:pt>
                <c:pt idx="178849">
                  <c:v>4.1251000000000003E-2</c:v>
                </c:pt>
                <c:pt idx="178850">
                  <c:v>4.1251999999999997E-2</c:v>
                </c:pt>
                <c:pt idx="178851">
                  <c:v>4.1251999999999997E-2</c:v>
                </c:pt>
                <c:pt idx="178852">
                  <c:v>4.1252999999999998E-2</c:v>
                </c:pt>
                <c:pt idx="178853">
                  <c:v>4.1253999999999999E-2</c:v>
                </c:pt>
                <c:pt idx="178854">
                  <c:v>4.1253999999999999E-2</c:v>
                </c:pt>
                <c:pt idx="178855">
                  <c:v>4.1255E-2</c:v>
                </c:pt>
                <c:pt idx="178856">
                  <c:v>4.1256000000000001E-2</c:v>
                </c:pt>
                <c:pt idx="178857">
                  <c:v>4.1256000000000001E-2</c:v>
                </c:pt>
                <c:pt idx="178858">
                  <c:v>4.1257000000000002E-2</c:v>
                </c:pt>
                <c:pt idx="178859">
                  <c:v>4.1258000000000003E-2</c:v>
                </c:pt>
                <c:pt idx="178860">
                  <c:v>4.1258999999999997E-2</c:v>
                </c:pt>
                <c:pt idx="178861">
                  <c:v>4.1258999999999997E-2</c:v>
                </c:pt>
                <c:pt idx="178862">
                  <c:v>4.1259999999999998E-2</c:v>
                </c:pt>
                <c:pt idx="178863">
                  <c:v>4.1260999999999999E-2</c:v>
                </c:pt>
                <c:pt idx="178864">
                  <c:v>4.1262E-2</c:v>
                </c:pt>
                <c:pt idx="178865">
                  <c:v>4.1263000000000001E-2</c:v>
                </c:pt>
                <c:pt idx="178866">
                  <c:v>4.1264000000000002E-2</c:v>
                </c:pt>
                <c:pt idx="178867">
                  <c:v>4.1264000000000002E-2</c:v>
                </c:pt>
                <c:pt idx="178868">
                  <c:v>4.1265000000000003E-2</c:v>
                </c:pt>
                <c:pt idx="178869">
                  <c:v>4.1265999999999997E-2</c:v>
                </c:pt>
                <c:pt idx="178870">
                  <c:v>4.1266999999999998E-2</c:v>
                </c:pt>
                <c:pt idx="178871">
                  <c:v>4.1267999999999999E-2</c:v>
                </c:pt>
                <c:pt idx="178872">
                  <c:v>4.1269E-2</c:v>
                </c:pt>
                <c:pt idx="178873">
                  <c:v>4.1270000000000001E-2</c:v>
                </c:pt>
                <c:pt idx="178874">
                  <c:v>4.1271000000000002E-2</c:v>
                </c:pt>
                <c:pt idx="178875">
                  <c:v>4.1272000000000003E-2</c:v>
                </c:pt>
                <c:pt idx="178876">
                  <c:v>4.1272999999999997E-2</c:v>
                </c:pt>
                <c:pt idx="178877">
                  <c:v>4.1272999999999997E-2</c:v>
                </c:pt>
                <c:pt idx="178878">
                  <c:v>4.1273999999999998E-2</c:v>
                </c:pt>
                <c:pt idx="178879">
                  <c:v>4.1274999999999999E-2</c:v>
                </c:pt>
                <c:pt idx="178880">
                  <c:v>4.1276E-2</c:v>
                </c:pt>
                <c:pt idx="178881">
                  <c:v>4.1276E-2</c:v>
                </c:pt>
                <c:pt idx="178882">
                  <c:v>4.1277000000000001E-2</c:v>
                </c:pt>
                <c:pt idx="178883">
                  <c:v>4.1278000000000002E-2</c:v>
                </c:pt>
                <c:pt idx="178884">
                  <c:v>4.1279000000000003E-2</c:v>
                </c:pt>
                <c:pt idx="178885">
                  <c:v>4.1279000000000003E-2</c:v>
                </c:pt>
                <c:pt idx="178886">
                  <c:v>4.1279999999999997E-2</c:v>
                </c:pt>
                <c:pt idx="178887">
                  <c:v>4.1280999999999998E-2</c:v>
                </c:pt>
                <c:pt idx="178888">
                  <c:v>4.1280999999999998E-2</c:v>
                </c:pt>
                <c:pt idx="178889">
                  <c:v>4.1280999999999998E-2</c:v>
                </c:pt>
                <c:pt idx="178890">
                  <c:v>4.1281999999999999E-2</c:v>
                </c:pt>
                <c:pt idx="178891">
                  <c:v>4.1281999999999999E-2</c:v>
                </c:pt>
                <c:pt idx="178892">
                  <c:v>4.1281999999999999E-2</c:v>
                </c:pt>
                <c:pt idx="178893">
                  <c:v>4.1283E-2</c:v>
                </c:pt>
                <c:pt idx="178894">
                  <c:v>4.1283E-2</c:v>
                </c:pt>
                <c:pt idx="178895">
                  <c:v>4.1283E-2</c:v>
                </c:pt>
                <c:pt idx="178896">
                  <c:v>4.1283E-2</c:v>
                </c:pt>
                <c:pt idx="178897">
                  <c:v>4.1283E-2</c:v>
                </c:pt>
                <c:pt idx="178898">
                  <c:v>4.1283E-2</c:v>
                </c:pt>
                <c:pt idx="178899">
                  <c:v>4.1283E-2</c:v>
                </c:pt>
                <c:pt idx="178900">
                  <c:v>4.1283E-2</c:v>
                </c:pt>
                <c:pt idx="178901">
                  <c:v>4.1283E-2</c:v>
                </c:pt>
                <c:pt idx="178902">
                  <c:v>4.1283E-2</c:v>
                </c:pt>
                <c:pt idx="178903">
                  <c:v>4.1281999999999999E-2</c:v>
                </c:pt>
                <c:pt idx="178904">
                  <c:v>4.1281999999999999E-2</c:v>
                </c:pt>
                <c:pt idx="178905">
                  <c:v>4.1280999999999998E-2</c:v>
                </c:pt>
                <c:pt idx="178906">
                  <c:v>4.1280999999999998E-2</c:v>
                </c:pt>
                <c:pt idx="178907">
                  <c:v>4.1279999999999997E-2</c:v>
                </c:pt>
                <c:pt idx="178908">
                  <c:v>4.1279999999999997E-2</c:v>
                </c:pt>
                <c:pt idx="178909">
                  <c:v>4.1279000000000003E-2</c:v>
                </c:pt>
                <c:pt idx="178910">
                  <c:v>4.1279000000000003E-2</c:v>
                </c:pt>
                <c:pt idx="178911">
                  <c:v>4.1278000000000002E-2</c:v>
                </c:pt>
                <c:pt idx="178912">
                  <c:v>4.1277000000000001E-2</c:v>
                </c:pt>
                <c:pt idx="178913">
                  <c:v>4.1276E-2</c:v>
                </c:pt>
                <c:pt idx="178914">
                  <c:v>4.1274999999999999E-2</c:v>
                </c:pt>
                <c:pt idx="178915">
                  <c:v>4.1274999999999999E-2</c:v>
                </c:pt>
                <c:pt idx="178916">
                  <c:v>4.1273999999999998E-2</c:v>
                </c:pt>
                <c:pt idx="178917">
                  <c:v>4.1272999999999997E-2</c:v>
                </c:pt>
                <c:pt idx="178918">
                  <c:v>4.1272000000000003E-2</c:v>
                </c:pt>
                <c:pt idx="178919">
                  <c:v>4.1271000000000002E-2</c:v>
                </c:pt>
                <c:pt idx="178920">
                  <c:v>4.1270000000000001E-2</c:v>
                </c:pt>
                <c:pt idx="178921">
                  <c:v>4.1270000000000001E-2</c:v>
                </c:pt>
                <c:pt idx="178922">
                  <c:v>4.1269E-2</c:v>
                </c:pt>
                <c:pt idx="178923">
                  <c:v>4.1267999999999999E-2</c:v>
                </c:pt>
                <c:pt idx="178924">
                  <c:v>4.1266999999999998E-2</c:v>
                </c:pt>
                <c:pt idx="178925">
                  <c:v>4.1265999999999997E-2</c:v>
                </c:pt>
                <c:pt idx="178926">
                  <c:v>4.1265000000000003E-2</c:v>
                </c:pt>
                <c:pt idx="178927">
                  <c:v>4.1264000000000002E-2</c:v>
                </c:pt>
                <c:pt idx="178928">
                  <c:v>4.1263000000000001E-2</c:v>
                </c:pt>
                <c:pt idx="178929">
                  <c:v>4.1262E-2</c:v>
                </c:pt>
                <c:pt idx="178930">
                  <c:v>4.1260999999999999E-2</c:v>
                </c:pt>
                <c:pt idx="178931">
                  <c:v>4.1260999999999999E-2</c:v>
                </c:pt>
                <c:pt idx="178932">
                  <c:v>4.1259999999999998E-2</c:v>
                </c:pt>
                <c:pt idx="178933">
                  <c:v>4.1258999999999997E-2</c:v>
                </c:pt>
                <c:pt idx="178934">
                  <c:v>4.1258000000000003E-2</c:v>
                </c:pt>
                <c:pt idx="178935">
                  <c:v>4.1258000000000003E-2</c:v>
                </c:pt>
                <c:pt idx="178936">
                  <c:v>4.1257000000000002E-2</c:v>
                </c:pt>
                <c:pt idx="178937">
                  <c:v>4.1256000000000001E-2</c:v>
                </c:pt>
                <c:pt idx="178938">
                  <c:v>4.1255E-2</c:v>
                </c:pt>
                <c:pt idx="178939">
                  <c:v>4.1255E-2</c:v>
                </c:pt>
                <c:pt idx="178940">
                  <c:v>4.1253999999999999E-2</c:v>
                </c:pt>
                <c:pt idx="178941">
                  <c:v>4.1253999999999999E-2</c:v>
                </c:pt>
                <c:pt idx="178942">
                  <c:v>4.1252999999999998E-2</c:v>
                </c:pt>
                <c:pt idx="178943">
                  <c:v>4.1252999999999998E-2</c:v>
                </c:pt>
                <c:pt idx="178944">
                  <c:v>4.1251999999999997E-2</c:v>
                </c:pt>
                <c:pt idx="178945">
                  <c:v>4.1251999999999997E-2</c:v>
                </c:pt>
                <c:pt idx="178946">
                  <c:v>4.1251999999999997E-2</c:v>
                </c:pt>
                <c:pt idx="178947">
                  <c:v>4.1251999999999997E-2</c:v>
                </c:pt>
                <c:pt idx="178948">
                  <c:v>4.1251000000000003E-2</c:v>
                </c:pt>
                <c:pt idx="178949">
                  <c:v>4.1251000000000003E-2</c:v>
                </c:pt>
                <c:pt idx="178950">
                  <c:v>4.1251000000000003E-2</c:v>
                </c:pt>
                <c:pt idx="178951">
                  <c:v>4.1251000000000003E-2</c:v>
                </c:pt>
                <c:pt idx="178952">
                  <c:v>4.1251000000000003E-2</c:v>
                </c:pt>
                <c:pt idx="178953">
                  <c:v>4.1251000000000003E-2</c:v>
                </c:pt>
                <c:pt idx="178954">
                  <c:v>4.1251000000000003E-2</c:v>
                </c:pt>
                <c:pt idx="178955">
                  <c:v>4.1251000000000003E-2</c:v>
                </c:pt>
                <c:pt idx="178956">
                  <c:v>4.1251000000000003E-2</c:v>
                </c:pt>
                <c:pt idx="178957">
                  <c:v>4.1251000000000003E-2</c:v>
                </c:pt>
                <c:pt idx="178958">
                  <c:v>4.1251999999999997E-2</c:v>
                </c:pt>
                <c:pt idx="178959">
                  <c:v>4.1251999999999997E-2</c:v>
                </c:pt>
                <c:pt idx="178960">
                  <c:v>4.1251999999999997E-2</c:v>
                </c:pt>
                <c:pt idx="178961">
                  <c:v>4.1251999999999997E-2</c:v>
                </c:pt>
                <c:pt idx="178962">
                  <c:v>4.1252999999999998E-2</c:v>
                </c:pt>
                <c:pt idx="178963">
                  <c:v>4.1252999999999998E-2</c:v>
                </c:pt>
                <c:pt idx="178964">
                  <c:v>4.1252999999999998E-2</c:v>
                </c:pt>
                <c:pt idx="178965">
                  <c:v>4.1253999999999999E-2</c:v>
                </c:pt>
                <c:pt idx="178966">
                  <c:v>4.1253999999999999E-2</c:v>
                </c:pt>
                <c:pt idx="178967">
                  <c:v>4.1255E-2</c:v>
                </c:pt>
                <c:pt idx="178968">
                  <c:v>4.1256000000000001E-2</c:v>
                </c:pt>
                <c:pt idx="178969">
                  <c:v>4.1256000000000001E-2</c:v>
                </c:pt>
                <c:pt idx="178970">
                  <c:v>4.1257000000000002E-2</c:v>
                </c:pt>
                <c:pt idx="178971">
                  <c:v>4.1258000000000003E-2</c:v>
                </c:pt>
                <c:pt idx="178972">
                  <c:v>4.1258000000000003E-2</c:v>
                </c:pt>
                <c:pt idx="178973">
                  <c:v>4.1258999999999997E-2</c:v>
                </c:pt>
                <c:pt idx="178974">
                  <c:v>4.1258999999999997E-2</c:v>
                </c:pt>
                <c:pt idx="178975">
                  <c:v>4.1259999999999998E-2</c:v>
                </c:pt>
                <c:pt idx="178976">
                  <c:v>4.1260999999999999E-2</c:v>
                </c:pt>
                <c:pt idx="178977">
                  <c:v>4.1260999999999999E-2</c:v>
                </c:pt>
                <c:pt idx="178978">
                  <c:v>4.1262E-2</c:v>
                </c:pt>
                <c:pt idx="178979">
                  <c:v>4.1263000000000001E-2</c:v>
                </c:pt>
                <c:pt idx="178980">
                  <c:v>4.1264000000000002E-2</c:v>
                </c:pt>
                <c:pt idx="178981">
                  <c:v>4.1264000000000002E-2</c:v>
                </c:pt>
                <c:pt idx="178982">
                  <c:v>4.1265000000000003E-2</c:v>
                </c:pt>
                <c:pt idx="178983">
                  <c:v>4.1265999999999997E-2</c:v>
                </c:pt>
                <c:pt idx="178984">
                  <c:v>4.1265999999999997E-2</c:v>
                </c:pt>
                <c:pt idx="178985">
                  <c:v>4.1266999999999998E-2</c:v>
                </c:pt>
                <c:pt idx="178986">
                  <c:v>4.1266999999999998E-2</c:v>
                </c:pt>
                <c:pt idx="178987">
                  <c:v>4.1267999999999999E-2</c:v>
                </c:pt>
                <c:pt idx="178988">
                  <c:v>4.1267999999999999E-2</c:v>
                </c:pt>
                <c:pt idx="178989">
                  <c:v>4.1269E-2</c:v>
                </c:pt>
                <c:pt idx="178990">
                  <c:v>4.1269E-2</c:v>
                </c:pt>
                <c:pt idx="178991">
                  <c:v>4.1270000000000001E-2</c:v>
                </c:pt>
                <c:pt idx="178992">
                  <c:v>4.1270000000000001E-2</c:v>
                </c:pt>
                <c:pt idx="178993">
                  <c:v>4.1271000000000002E-2</c:v>
                </c:pt>
                <c:pt idx="178994">
                  <c:v>4.1271000000000002E-2</c:v>
                </c:pt>
                <c:pt idx="178995">
                  <c:v>4.1271000000000002E-2</c:v>
                </c:pt>
                <c:pt idx="178996">
                  <c:v>4.1271000000000002E-2</c:v>
                </c:pt>
                <c:pt idx="178997">
                  <c:v>4.1271000000000002E-2</c:v>
                </c:pt>
                <c:pt idx="178998">
                  <c:v>4.1271000000000002E-2</c:v>
                </c:pt>
                <c:pt idx="178999">
                  <c:v>4.1271000000000002E-2</c:v>
                </c:pt>
                <c:pt idx="179000">
                  <c:v>4.1271000000000002E-2</c:v>
                </c:pt>
                <c:pt idx="179001">
                  <c:v>4.1271000000000002E-2</c:v>
                </c:pt>
                <c:pt idx="179002">
                  <c:v>4.1271000000000002E-2</c:v>
                </c:pt>
                <c:pt idx="179003">
                  <c:v>4.1271000000000002E-2</c:v>
                </c:pt>
                <c:pt idx="179004">
                  <c:v>4.1271000000000002E-2</c:v>
                </c:pt>
                <c:pt idx="179005">
                  <c:v>4.1270000000000001E-2</c:v>
                </c:pt>
                <c:pt idx="179006">
                  <c:v>4.1270000000000001E-2</c:v>
                </c:pt>
                <c:pt idx="179007">
                  <c:v>4.1269E-2</c:v>
                </c:pt>
                <c:pt idx="179008">
                  <c:v>4.1267999999999999E-2</c:v>
                </c:pt>
                <c:pt idx="179009">
                  <c:v>4.1267999999999999E-2</c:v>
                </c:pt>
                <c:pt idx="179010">
                  <c:v>4.1266999999999998E-2</c:v>
                </c:pt>
                <c:pt idx="179011">
                  <c:v>4.1265999999999997E-2</c:v>
                </c:pt>
                <c:pt idx="179012">
                  <c:v>4.1265000000000003E-2</c:v>
                </c:pt>
                <c:pt idx="179013">
                  <c:v>4.1264000000000002E-2</c:v>
                </c:pt>
                <c:pt idx="179014">
                  <c:v>4.1263000000000001E-2</c:v>
                </c:pt>
                <c:pt idx="179015">
                  <c:v>4.1262E-2</c:v>
                </c:pt>
                <c:pt idx="179016">
                  <c:v>4.1260999999999999E-2</c:v>
                </c:pt>
                <c:pt idx="179017">
                  <c:v>4.1259999999999998E-2</c:v>
                </c:pt>
                <c:pt idx="179018">
                  <c:v>4.1258000000000003E-2</c:v>
                </c:pt>
                <c:pt idx="179019">
                  <c:v>4.1257000000000002E-2</c:v>
                </c:pt>
                <c:pt idx="179020">
                  <c:v>4.1255E-2</c:v>
                </c:pt>
                <c:pt idx="179021">
                  <c:v>4.1253999999999999E-2</c:v>
                </c:pt>
                <c:pt idx="179022">
                  <c:v>4.1251999999999997E-2</c:v>
                </c:pt>
                <c:pt idx="179023">
                  <c:v>4.1250000000000002E-2</c:v>
                </c:pt>
                <c:pt idx="179024">
                  <c:v>4.1249000000000001E-2</c:v>
                </c:pt>
                <c:pt idx="179025">
                  <c:v>4.1246999999999999E-2</c:v>
                </c:pt>
                <c:pt idx="179026">
                  <c:v>4.1244999999999997E-2</c:v>
                </c:pt>
                <c:pt idx="179027">
                  <c:v>4.1244000000000003E-2</c:v>
                </c:pt>
                <c:pt idx="179028">
                  <c:v>4.1242000000000001E-2</c:v>
                </c:pt>
                <c:pt idx="179029">
                  <c:v>4.1239999999999999E-2</c:v>
                </c:pt>
                <c:pt idx="179030">
                  <c:v>4.1237999999999997E-2</c:v>
                </c:pt>
                <c:pt idx="179031">
                  <c:v>4.1236000000000002E-2</c:v>
                </c:pt>
                <c:pt idx="179032">
                  <c:v>4.1234E-2</c:v>
                </c:pt>
                <c:pt idx="179033">
                  <c:v>4.1231999999999998E-2</c:v>
                </c:pt>
                <c:pt idx="179034">
                  <c:v>4.1229000000000002E-2</c:v>
                </c:pt>
                <c:pt idx="179035">
                  <c:v>4.1227E-2</c:v>
                </c:pt>
                <c:pt idx="179036">
                  <c:v>4.1224999999999998E-2</c:v>
                </c:pt>
                <c:pt idx="179037">
                  <c:v>4.1223000000000003E-2</c:v>
                </c:pt>
                <c:pt idx="179038">
                  <c:v>4.1221000000000001E-2</c:v>
                </c:pt>
                <c:pt idx="179039">
                  <c:v>4.1218999999999999E-2</c:v>
                </c:pt>
                <c:pt idx="179040">
                  <c:v>4.1216999999999997E-2</c:v>
                </c:pt>
                <c:pt idx="179041">
                  <c:v>4.1215000000000002E-2</c:v>
                </c:pt>
                <c:pt idx="179042">
                  <c:v>4.1213E-2</c:v>
                </c:pt>
                <c:pt idx="179043">
                  <c:v>4.1210999999999998E-2</c:v>
                </c:pt>
                <c:pt idx="179044">
                  <c:v>4.1209000000000003E-2</c:v>
                </c:pt>
                <c:pt idx="179045">
                  <c:v>4.1207000000000001E-2</c:v>
                </c:pt>
                <c:pt idx="179046">
                  <c:v>4.1204999999999999E-2</c:v>
                </c:pt>
                <c:pt idx="179047">
                  <c:v>4.1202999999999997E-2</c:v>
                </c:pt>
                <c:pt idx="179048">
                  <c:v>4.1201000000000002E-2</c:v>
                </c:pt>
                <c:pt idx="179049">
                  <c:v>4.1199E-2</c:v>
                </c:pt>
                <c:pt idx="179050">
                  <c:v>4.1196999999999998E-2</c:v>
                </c:pt>
                <c:pt idx="179051">
                  <c:v>4.1196000000000003E-2</c:v>
                </c:pt>
                <c:pt idx="179052">
                  <c:v>4.1194000000000001E-2</c:v>
                </c:pt>
                <c:pt idx="179053">
                  <c:v>4.1191999999999999E-2</c:v>
                </c:pt>
                <c:pt idx="179054">
                  <c:v>4.1190999999999998E-2</c:v>
                </c:pt>
                <c:pt idx="179055">
                  <c:v>4.1189000000000003E-2</c:v>
                </c:pt>
                <c:pt idx="179056">
                  <c:v>4.1188000000000002E-2</c:v>
                </c:pt>
                <c:pt idx="179057">
                  <c:v>4.1186E-2</c:v>
                </c:pt>
                <c:pt idx="179058">
                  <c:v>4.1184999999999999E-2</c:v>
                </c:pt>
                <c:pt idx="179059">
                  <c:v>4.1183999999999998E-2</c:v>
                </c:pt>
                <c:pt idx="179060">
                  <c:v>4.1182999999999997E-2</c:v>
                </c:pt>
                <c:pt idx="179061">
                  <c:v>4.1182000000000003E-2</c:v>
                </c:pt>
                <c:pt idx="179062">
                  <c:v>4.1181000000000002E-2</c:v>
                </c:pt>
                <c:pt idx="179063">
                  <c:v>4.1180000000000001E-2</c:v>
                </c:pt>
                <c:pt idx="179064">
                  <c:v>4.1179E-2</c:v>
                </c:pt>
                <c:pt idx="179065">
                  <c:v>4.1177999999999999E-2</c:v>
                </c:pt>
                <c:pt idx="179066">
                  <c:v>4.1176999999999998E-2</c:v>
                </c:pt>
                <c:pt idx="179067">
                  <c:v>4.1175999999999997E-2</c:v>
                </c:pt>
                <c:pt idx="179068">
                  <c:v>4.1175000000000003E-2</c:v>
                </c:pt>
                <c:pt idx="179069">
                  <c:v>4.1174000000000002E-2</c:v>
                </c:pt>
                <c:pt idx="179070">
                  <c:v>4.1174000000000002E-2</c:v>
                </c:pt>
                <c:pt idx="179071">
                  <c:v>4.1173000000000001E-2</c:v>
                </c:pt>
                <c:pt idx="179072">
                  <c:v>4.1173000000000001E-2</c:v>
                </c:pt>
                <c:pt idx="179073">
                  <c:v>4.1172E-2</c:v>
                </c:pt>
                <c:pt idx="179074">
                  <c:v>4.1170999999999999E-2</c:v>
                </c:pt>
                <c:pt idx="179075">
                  <c:v>4.1170999999999999E-2</c:v>
                </c:pt>
                <c:pt idx="179076">
                  <c:v>4.1169999999999998E-2</c:v>
                </c:pt>
                <c:pt idx="179077">
                  <c:v>4.1169999999999998E-2</c:v>
                </c:pt>
                <c:pt idx="179078">
                  <c:v>4.1168999999999997E-2</c:v>
                </c:pt>
                <c:pt idx="179079">
                  <c:v>4.1168999999999997E-2</c:v>
                </c:pt>
                <c:pt idx="179080">
                  <c:v>4.1168000000000003E-2</c:v>
                </c:pt>
                <c:pt idx="179081">
                  <c:v>4.1168000000000003E-2</c:v>
                </c:pt>
                <c:pt idx="179082">
                  <c:v>4.1168000000000003E-2</c:v>
                </c:pt>
                <c:pt idx="179083">
                  <c:v>4.1167000000000002E-2</c:v>
                </c:pt>
                <c:pt idx="179084">
                  <c:v>4.1167000000000002E-2</c:v>
                </c:pt>
                <c:pt idx="179085">
                  <c:v>4.1167000000000002E-2</c:v>
                </c:pt>
                <c:pt idx="179086">
                  <c:v>4.1166000000000001E-2</c:v>
                </c:pt>
                <c:pt idx="179087">
                  <c:v>4.1166000000000001E-2</c:v>
                </c:pt>
                <c:pt idx="179088">
                  <c:v>4.1166000000000001E-2</c:v>
                </c:pt>
                <c:pt idx="179089">
                  <c:v>4.1166000000000001E-2</c:v>
                </c:pt>
                <c:pt idx="179090">
                  <c:v>4.1165E-2</c:v>
                </c:pt>
                <c:pt idx="179091">
                  <c:v>4.1165E-2</c:v>
                </c:pt>
                <c:pt idx="179092">
                  <c:v>4.1165E-2</c:v>
                </c:pt>
                <c:pt idx="179093">
                  <c:v>4.1165E-2</c:v>
                </c:pt>
                <c:pt idx="179094">
                  <c:v>4.1165E-2</c:v>
                </c:pt>
                <c:pt idx="179095">
                  <c:v>4.1163999999999999E-2</c:v>
                </c:pt>
                <c:pt idx="179096">
                  <c:v>4.1163999999999999E-2</c:v>
                </c:pt>
                <c:pt idx="179097">
                  <c:v>4.1163999999999999E-2</c:v>
                </c:pt>
                <c:pt idx="179098">
                  <c:v>4.1165E-2</c:v>
                </c:pt>
                <c:pt idx="179099">
                  <c:v>4.1165E-2</c:v>
                </c:pt>
                <c:pt idx="179100">
                  <c:v>4.1165E-2</c:v>
                </c:pt>
                <c:pt idx="179101">
                  <c:v>4.1165E-2</c:v>
                </c:pt>
                <c:pt idx="179102">
                  <c:v>4.1165E-2</c:v>
                </c:pt>
                <c:pt idx="179103">
                  <c:v>4.1165E-2</c:v>
                </c:pt>
                <c:pt idx="179104">
                  <c:v>4.1165E-2</c:v>
                </c:pt>
                <c:pt idx="179105">
                  <c:v>4.1165E-2</c:v>
                </c:pt>
                <c:pt idx="179106">
                  <c:v>4.1165E-2</c:v>
                </c:pt>
                <c:pt idx="179107">
                  <c:v>4.1166000000000001E-2</c:v>
                </c:pt>
                <c:pt idx="179108">
                  <c:v>4.1166000000000001E-2</c:v>
                </c:pt>
                <c:pt idx="179109">
                  <c:v>4.1167000000000002E-2</c:v>
                </c:pt>
                <c:pt idx="179110">
                  <c:v>4.1167000000000002E-2</c:v>
                </c:pt>
                <c:pt idx="179111">
                  <c:v>4.1168000000000003E-2</c:v>
                </c:pt>
                <c:pt idx="179112">
                  <c:v>4.1168000000000003E-2</c:v>
                </c:pt>
                <c:pt idx="179113">
                  <c:v>4.1168000000000003E-2</c:v>
                </c:pt>
                <c:pt idx="179114">
                  <c:v>4.1168999999999997E-2</c:v>
                </c:pt>
                <c:pt idx="179115">
                  <c:v>4.1168999999999997E-2</c:v>
                </c:pt>
                <c:pt idx="179116">
                  <c:v>4.1169999999999998E-2</c:v>
                </c:pt>
                <c:pt idx="179117">
                  <c:v>4.1169999999999998E-2</c:v>
                </c:pt>
                <c:pt idx="179118">
                  <c:v>4.1170999999999999E-2</c:v>
                </c:pt>
                <c:pt idx="179119">
                  <c:v>4.1170999999999999E-2</c:v>
                </c:pt>
                <c:pt idx="179120">
                  <c:v>4.1172E-2</c:v>
                </c:pt>
                <c:pt idx="179121">
                  <c:v>4.1172E-2</c:v>
                </c:pt>
                <c:pt idx="179122">
                  <c:v>4.1173000000000001E-2</c:v>
                </c:pt>
                <c:pt idx="179123">
                  <c:v>4.1174000000000002E-2</c:v>
                </c:pt>
                <c:pt idx="179124">
                  <c:v>4.1174000000000002E-2</c:v>
                </c:pt>
                <c:pt idx="179125">
                  <c:v>4.1175000000000003E-2</c:v>
                </c:pt>
                <c:pt idx="179126">
                  <c:v>4.1175000000000003E-2</c:v>
                </c:pt>
                <c:pt idx="179127">
                  <c:v>4.1175000000000003E-2</c:v>
                </c:pt>
                <c:pt idx="179128">
                  <c:v>4.1175999999999997E-2</c:v>
                </c:pt>
                <c:pt idx="179129">
                  <c:v>4.1175999999999997E-2</c:v>
                </c:pt>
                <c:pt idx="179130">
                  <c:v>4.1176999999999998E-2</c:v>
                </c:pt>
                <c:pt idx="179131">
                  <c:v>4.1176999999999998E-2</c:v>
                </c:pt>
                <c:pt idx="179132">
                  <c:v>4.1177999999999999E-2</c:v>
                </c:pt>
                <c:pt idx="179133">
                  <c:v>4.1177999999999999E-2</c:v>
                </c:pt>
                <c:pt idx="179134">
                  <c:v>4.1179E-2</c:v>
                </c:pt>
                <c:pt idx="179135">
                  <c:v>4.1179E-2</c:v>
                </c:pt>
                <c:pt idx="179136">
                  <c:v>4.1179E-2</c:v>
                </c:pt>
                <c:pt idx="179137">
                  <c:v>4.1179E-2</c:v>
                </c:pt>
                <c:pt idx="179138">
                  <c:v>4.1180000000000001E-2</c:v>
                </c:pt>
                <c:pt idx="179139">
                  <c:v>4.1180000000000001E-2</c:v>
                </c:pt>
                <c:pt idx="179140">
                  <c:v>4.1180000000000001E-2</c:v>
                </c:pt>
                <c:pt idx="179141">
                  <c:v>4.1180000000000001E-2</c:v>
                </c:pt>
                <c:pt idx="179142">
                  <c:v>4.1180000000000001E-2</c:v>
                </c:pt>
                <c:pt idx="179143">
                  <c:v>4.1180000000000001E-2</c:v>
                </c:pt>
                <c:pt idx="179144">
                  <c:v>4.1180000000000001E-2</c:v>
                </c:pt>
                <c:pt idx="179145">
                  <c:v>4.1180000000000001E-2</c:v>
                </c:pt>
                <c:pt idx="179146">
                  <c:v>4.1180000000000001E-2</c:v>
                </c:pt>
                <c:pt idx="179147">
                  <c:v>4.1179E-2</c:v>
                </c:pt>
                <c:pt idx="179148">
                  <c:v>4.1179E-2</c:v>
                </c:pt>
                <c:pt idx="179149">
                  <c:v>4.1179E-2</c:v>
                </c:pt>
                <c:pt idx="179150">
                  <c:v>4.1177999999999999E-2</c:v>
                </c:pt>
                <c:pt idx="179151">
                  <c:v>4.1177999999999999E-2</c:v>
                </c:pt>
                <c:pt idx="179152">
                  <c:v>4.1176999999999998E-2</c:v>
                </c:pt>
                <c:pt idx="179153">
                  <c:v>4.1176999999999998E-2</c:v>
                </c:pt>
                <c:pt idx="179154">
                  <c:v>4.1175999999999997E-2</c:v>
                </c:pt>
                <c:pt idx="179155">
                  <c:v>4.1175999999999997E-2</c:v>
                </c:pt>
                <c:pt idx="179156">
                  <c:v>4.1175000000000003E-2</c:v>
                </c:pt>
                <c:pt idx="179157">
                  <c:v>4.1175000000000003E-2</c:v>
                </c:pt>
                <c:pt idx="179158">
                  <c:v>4.1174000000000002E-2</c:v>
                </c:pt>
                <c:pt idx="179159">
                  <c:v>4.1173000000000001E-2</c:v>
                </c:pt>
                <c:pt idx="179160">
                  <c:v>4.1172E-2</c:v>
                </c:pt>
                <c:pt idx="179161">
                  <c:v>4.1172E-2</c:v>
                </c:pt>
                <c:pt idx="179162">
                  <c:v>4.1170999999999999E-2</c:v>
                </c:pt>
                <c:pt idx="179163">
                  <c:v>4.1169999999999998E-2</c:v>
                </c:pt>
                <c:pt idx="179164">
                  <c:v>4.1168999999999997E-2</c:v>
                </c:pt>
                <c:pt idx="179165">
                  <c:v>4.1168000000000003E-2</c:v>
                </c:pt>
                <c:pt idx="179166">
                  <c:v>4.1168000000000003E-2</c:v>
                </c:pt>
                <c:pt idx="179167">
                  <c:v>4.1167000000000002E-2</c:v>
                </c:pt>
                <c:pt idx="179168">
                  <c:v>4.1166000000000001E-2</c:v>
                </c:pt>
                <c:pt idx="179169">
                  <c:v>4.1165E-2</c:v>
                </c:pt>
                <c:pt idx="179170">
                  <c:v>4.1163999999999999E-2</c:v>
                </c:pt>
                <c:pt idx="179171">
                  <c:v>4.1163999999999999E-2</c:v>
                </c:pt>
                <c:pt idx="179172">
                  <c:v>4.1162999999999998E-2</c:v>
                </c:pt>
                <c:pt idx="179173">
                  <c:v>4.1161999999999997E-2</c:v>
                </c:pt>
                <c:pt idx="179174">
                  <c:v>4.1161000000000003E-2</c:v>
                </c:pt>
                <c:pt idx="179175">
                  <c:v>4.1161000000000003E-2</c:v>
                </c:pt>
                <c:pt idx="179176">
                  <c:v>4.1160000000000002E-2</c:v>
                </c:pt>
                <c:pt idx="179177">
                  <c:v>4.1159000000000001E-2</c:v>
                </c:pt>
                <c:pt idx="179178">
                  <c:v>4.1159000000000001E-2</c:v>
                </c:pt>
                <c:pt idx="179179">
                  <c:v>4.1158E-2</c:v>
                </c:pt>
                <c:pt idx="179180">
                  <c:v>4.1158E-2</c:v>
                </c:pt>
                <c:pt idx="179181">
                  <c:v>4.1158E-2</c:v>
                </c:pt>
                <c:pt idx="179182">
                  <c:v>4.1156999999999999E-2</c:v>
                </c:pt>
                <c:pt idx="179183">
                  <c:v>4.1156999999999999E-2</c:v>
                </c:pt>
                <c:pt idx="179184">
                  <c:v>4.1155999999999998E-2</c:v>
                </c:pt>
                <c:pt idx="179185">
                  <c:v>4.1155999999999998E-2</c:v>
                </c:pt>
                <c:pt idx="179186">
                  <c:v>4.1155999999999998E-2</c:v>
                </c:pt>
                <c:pt idx="179187">
                  <c:v>4.1154999999999997E-2</c:v>
                </c:pt>
                <c:pt idx="179188">
                  <c:v>4.1154999999999997E-2</c:v>
                </c:pt>
                <c:pt idx="179189">
                  <c:v>4.1154999999999997E-2</c:v>
                </c:pt>
                <c:pt idx="179190">
                  <c:v>4.1154999999999997E-2</c:v>
                </c:pt>
                <c:pt idx="179191">
                  <c:v>4.1154999999999997E-2</c:v>
                </c:pt>
                <c:pt idx="179192">
                  <c:v>4.1154999999999997E-2</c:v>
                </c:pt>
                <c:pt idx="179193">
                  <c:v>4.1155999999999998E-2</c:v>
                </c:pt>
                <c:pt idx="179194">
                  <c:v>4.1155999999999998E-2</c:v>
                </c:pt>
                <c:pt idx="179195">
                  <c:v>4.1155999999999998E-2</c:v>
                </c:pt>
                <c:pt idx="179196">
                  <c:v>4.1155999999999998E-2</c:v>
                </c:pt>
                <c:pt idx="179197">
                  <c:v>4.1155999999999998E-2</c:v>
                </c:pt>
                <c:pt idx="179198">
                  <c:v>4.1155999999999998E-2</c:v>
                </c:pt>
                <c:pt idx="179199">
                  <c:v>4.1156999999999999E-2</c:v>
                </c:pt>
                <c:pt idx="179200">
                  <c:v>4.1156999999999999E-2</c:v>
                </c:pt>
                <c:pt idx="179201">
                  <c:v>4.1156999999999999E-2</c:v>
                </c:pt>
                <c:pt idx="179202">
                  <c:v>4.1158E-2</c:v>
                </c:pt>
                <c:pt idx="179203">
                  <c:v>4.1158E-2</c:v>
                </c:pt>
                <c:pt idx="179204">
                  <c:v>4.1159000000000001E-2</c:v>
                </c:pt>
                <c:pt idx="179205">
                  <c:v>4.1159000000000001E-2</c:v>
                </c:pt>
                <c:pt idx="179206">
                  <c:v>4.1160000000000002E-2</c:v>
                </c:pt>
                <c:pt idx="179207">
                  <c:v>4.1160000000000002E-2</c:v>
                </c:pt>
                <c:pt idx="179208">
                  <c:v>4.1160000000000002E-2</c:v>
                </c:pt>
                <c:pt idx="179209">
                  <c:v>4.1161000000000003E-2</c:v>
                </c:pt>
                <c:pt idx="179210">
                  <c:v>4.1161000000000003E-2</c:v>
                </c:pt>
                <c:pt idx="179211">
                  <c:v>4.1161000000000003E-2</c:v>
                </c:pt>
                <c:pt idx="179212">
                  <c:v>4.1161999999999997E-2</c:v>
                </c:pt>
                <c:pt idx="179213">
                  <c:v>4.1161999999999997E-2</c:v>
                </c:pt>
                <c:pt idx="179214">
                  <c:v>4.1161999999999997E-2</c:v>
                </c:pt>
                <c:pt idx="179215">
                  <c:v>4.1162999999999998E-2</c:v>
                </c:pt>
                <c:pt idx="179216">
                  <c:v>4.1162999999999998E-2</c:v>
                </c:pt>
                <c:pt idx="179217">
                  <c:v>4.1162999999999998E-2</c:v>
                </c:pt>
                <c:pt idx="179218">
                  <c:v>4.1163999999999999E-2</c:v>
                </c:pt>
                <c:pt idx="179219">
                  <c:v>4.1163999999999999E-2</c:v>
                </c:pt>
                <c:pt idx="179220">
                  <c:v>4.1163999999999999E-2</c:v>
                </c:pt>
                <c:pt idx="179221">
                  <c:v>4.1163999999999999E-2</c:v>
                </c:pt>
                <c:pt idx="179222">
                  <c:v>4.1163999999999999E-2</c:v>
                </c:pt>
                <c:pt idx="179223">
                  <c:v>4.1163999999999999E-2</c:v>
                </c:pt>
                <c:pt idx="179224">
                  <c:v>4.1163999999999999E-2</c:v>
                </c:pt>
                <c:pt idx="179225">
                  <c:v>4.1163999999999999E-2</c:v>
                </c:pt>
                <c:pt idx="179226">
                  <c:v>4.1163999999999999E-2</c:v>
                </c:pt>
                <c:pt idx="179227">
                  <c:v>4.1163999999999999E-2</c:v>
                </c:pt>
                <c:pt idx="179228">
                  <c:v>4.1163999999999999E-2</c:v>
                </c:pt>
                <c:pt idx="179229">
                  <c:v>4.1162999999999998E-2</c:v>
                </c:pt>
                <c:pt idx="179230">
                  <c:v>4.1162999999999998E-2</c:v>
                </c:pt>
                <c:pt idx="179231">
                  <c:v>4.1162999999999998E-2</c:v>
                </c:pt>
                <c:pt idx="179232">
                  <c:v>4.1161999999999997E-2</c:v>
                </c:pt>
                <c:pt idx="179233">
                  <c:v>4.1161999999999997E-2</c:v>
                </c:pt>
                <c:pt idx="179234">
                  <c:v>4.1161000000000003E-2</c:v>
                </c:pt>
                <c:pt idx="179235">
                  <c:v>4.1161000000000003E-2</c:v>
                </c:pt>
                <c:pt idx="179236">
                  <c:v>4.1160000000000002E-2</c:v>
                </c:pt>
                <c:pt idx="179237">
                  <c:v>4.1160000000000002E-2</c:v>
                </c:pt>
                <c:pt idx="179238">
                  <c:v>4.1159000000000001E-2</c:v>
                </c:pt>
                <c:pt idx="179239">
                  <c:v>4.1158E-2</c:v>
                </c:pt>
                <c:pt idx="179240">
                  <c:v>4.1158E-2</c:v>
                </c:pt>
                <c:pt idx="179241">
                  <c:v>4.1156999999999999E-2</c:v>
                </c:pt>
                <c:pt idx="179242">
                  <c:v>4.1155999999999998E-2</c:v>
                </c:pt>
                <c:pt idx="179243">
                  <c:v>4.1154999999999997E-2</c:v>
                </c:pt>
                <c:pt idx="179244">
                  <c:v>4.1154999999999997E-2</c:v>
                </c:pt>
                <c:pt idx="179245">
                  <c:v>4.1154000000000003E-2</c:v>
                </c:pt>
                <c:pt idx="179246">
                  <c:v>4.1153000000000002E-2</c:v>
                </c:pt>
                <c:pt idx="179247">
                  <c:v>4.1152000000000001E-2</c:v>
                </c:pt>
                <c:pt idx="179248">
                  <c:v>4.1152000000000001E-2</c:v>
                </c:pt>
                <c:pt idx="179249">
                  <c:v>4.1151E-2</c:v>
                </c:pt>
                <c:pt idx="179250">
                  <c:v>4.1149999999999999E-2</c:v>
                </c:pt>
                <c:pt idx="179251">
                  <c:v>4.1148999999999998E-2</c:v>
                </c:pt>
                <c:pt idx="179252">
                  <c:v>4.1148999999999998E-2</c:v>
                </c:pt>
                <c:pt idx="179253">
                  <c:v>4.1147999999999997E-2</c:v>
                </c:pt>
                <c:pt idx="179254">
                  <c:v>4.1147000000000003E-2</c:v>
                </c:pt>
                <c:pt idx="179255">
                  <c:v>4.1146000000000002E-2</c:v>
                </c:pt>
                <c:pt idx="179256">
                  <c:v>4.1146000000000002E-2</c:v>
                </c:pt>
                <c:pt idx="179257">
                  <c:v>4.1145000000000001E-2</c:v>
                </c:pt>
                <c:pt idx="179258">
                  <c:v>4.1145000000000001E-2</c:v>
                </c:pt>
                <c:pt idx="179259">
                  <c:v>4.1144E-2</c:v>
                </c:pt>
                <c:pt idx="179260">
                  <c:v>4.1144E-2</c:v>
                </c:pt>
                <c:pt idx="179261">
                  <c:v>4.1142999999999999E-2</c:v>
                </c:pt>
                <c:pt idx="179262">
                  <c:v>4.1142999999999999E-2</c:v>
                </c:pt>
                <c:pt idx="179263">
                  <c:v>4.1142999999999999E-2</c:v>
                </c:pt>
                <c:pt idx="179264">
                  <c:v>4.1141999999999998E-2</c:v>
                </c:pt>
                <c:pt idx="179265">
                  <c:v>4.1141999999999998E-2</c:v>
                </c:pt>
                <c:pt idx="179266">
                  <c:v>4.1141999999999998E-2</c:v>
                </c:pt>
                <c:pt idx="179267">
                  <c:v>4.1141999999999998E-2</c:v>
                </c:pt>
                <c:pt idx="179268">
                  <c:v>4.1140999999999997E-2</c:v>
                </c:pt>
                <c:pt idx="179269">
                  <c:v>4.1140999999999997E-2</c:v>
                </c:pt>
                <c:pt idx="179270">
                  <c:v>4.1140999999999997E-2</c:v>
                </c:pt>
                <c:pt idx="179271">
                  <c:v>4.1141999999999998E-2</c:v>
                </c:pt>
                <c:pt idx="179272">
                  <c:v>4.1141999999999998E-2</c:v>
                </c:pt>
                <c:pt idx="179273">
                  <c:v>4.1141999999999998E-2</c:v>
                </c:pt>
                <c:pt idx="179274">
                  <c:v>4.1141999999999998E-2</c:v>
                </c:pt>
                <c:pt idx="179275">
                  <c:v>4.1142999999999999E-2</c:v>
                </c:pt>
                <c:pt idx="179276">
                  <c:v>4.1142999999999999E-2</c:v>
                </c:pt>
                <c:pt idx="179277">
                  <c:v>4.1144E-2</c:v>
                </c:pt>
                <c:pt idx="179278">
                  <c:v>4.1144E-2</c:v>
                </c:pt>
                <c:pt idx="179279">
                  <c:v>4.1145000000000001E-2</c:v>
                </c:pt>
                <c:pt idx="179280">
                  <c:v>4.1145000000000001E-2</c:v>
                </c:pt>
                <c:pt idx="179281">
                  <c:v>4.1146000000000002E-2</c:v>
                </c:pt>
                <c:pt idx="179282">
                  <c:v>4.1146000000000002E-2</c:v>
                </c:pt>
                <c:pt idx="179283">
                  <c:v>4.1147000000000003E-2</c:v>
                </c:pt>
                <c:pt idx="179284">
                  <c:v>4.1147999999999997E-2</c:v>
                </c:pt>
                <c:pt idx="179285">
                  <c:v>4.1148999999999998E-2</c:v>
                </c:pt>
                <c:pt idx="179286">
                  <c:v>4.1148999999999998E-2</c:v>
                </c:pt>
                <c:pt idx="179287">
                  <c:v>4.1149999999999999E-2</c:v>
                </c:pt>
                <c:pt idx="179288">
                  <c:v>4.1151E-2</c:v>
                </c:pt>
                <c:pt idx="179289">
                  <c:v>4.1152000000000001E-2</c:v>
                </c:pt>
                <c:pt idx="179290">
                  <c:v>4.1153000000000002E-2</c:v>
                </c:pt>
                <c:pt idx="179291">
                  <c:v>4.1153000000000002E-2</c:v>
                </c:pt>
                <c:pt idx="179292">
                  <c:v>4.1154000000000003E-2</c:v>
                </c:pt>
                <c:pt idx="179293">
                  <c:v>4.1154999999999997E-2</c:v>
                </c:pt>
                <c:pt idx="179294">
                  <c:v>4.1155999999999998E-2</c:v>
                </c:pt>
                <c:pt idx="179295">
                  <c:v>4.1156999999999999E-2</c:v>
                </c:pt>
                <c:pt idx="179296">
                  <c:v>4.1158E-2</c:v>
                </c:pt>
                <c:pt idx="179297">
                  <c:v>4.1159000000000001E-2</c:v>
                </c:pt>
                <c:pt idx="179298">
                  <c:v>4.1160000000000002E-2</c:v>
                </c:pt>
                <c:pt idx="179299">
                  <c:v>4.1160000000000002E-2</c:v>
                </c:pt>
                <c:pt idx="179300">
                  <c:v>4.1161000000000003E-2</c:v>
                </c:pt>
                <c:pt idx="179301">
                  <c:v>4.1161999999999997E-2</c:v>
                </c:pt>
                <c:pt idx="179302">
                  <c:v>4.1161999999999997E-2</c:v>
                </c:pt>
                <c:pt idx="179303">
                  <c:v>4.1162999999999998E-2</c:v>
                </c:pt>
                <c:pt idx="179304">
                  <c:v>4.1162999999999998E-2</c:v>
                </c:pt>
                <c:pt idx="179305">
                  <c:v>4.1163999999999999E-2</c:v>
                </c:pt>
                <c:pt idx="179306">
                  <c:v>4.1163999999999999E-2</c:v>
                </c:pt>
                <c:pt idx="179307">
                  <c:v>4.1165E-2</c:v>
                </c:pt>
                <c:pt idx="179308">
                  <c:v>4.1165E-2</c:v>
                </c:pt>
                <c:pt idx="179309">
                  <c:v>4.1166000000000001E-2</c:v>
                </c:pt>
                <c:pt idx="179310">
                  <c:v>4.1166000000000001E-2</c:v>
                </c:pt>
                <c:pt idx="179311">
                  <c:v>4.1166000000000001E-2</c:v>
                </c:pt>
                <c:pt idx="179312">
                  <c:v>4.1166000000000001E-2</c:v>
                </c:pt>
                <c:pt idx="179313">
                  <c:v>4.1166000000000001E-2</c:v>
                </c:pt>
                <c:pt idx="179314">
                  <c:v>4.1166000000000001E-2</c:v>
                </c:pt>
                <c:pt idx="179315">
                  <c:v>4.1166000000000001E-2</c:v>
                </c:pt>
                <c:pt idx="179316">
                  <c:v>4.1166000000000001E-2</c:v>
                </c:pt>
                <c:pt idx="179317">
                  <c:v>4.1166000000000001E-2</c:v>
                </c:pt>
                <c:pt idx="179318">
                  <c:v>4.1166000000000001E-2</c:v>
                </c:pt>
                <c:pt idx="179319">
                  <c:v>4.1166000000000001E-2</c:v>
                </c:pt>
                <c:pt idx="179320">
                  <c:v>4.1166000000000001E-2</c:v>
                </c:pt>
                <c:pt idx="179321">
                  <c:v>4.1166000000000001E-2</c:v>
                </c:pt>
                <c:pt idx="179322">
                  <c:v>4.1166000000000001E-2</c:v>
                </c:pt>
                <c:pt idx="179323">
                  <c:v>4.1166000000000001E-2</c:v>
                </c:pt>
                <c:pt idx="179324">
                  <c:v>4.1166000000000001E-2</c:v>
                </c:pt>
                <c:pt idx="179325">
                  <c:v>4.1166000000000001E-2</c:v>
                </c:pt>
                <c:pt idx="179326">
                  <c:v>4.1166000000000001E-2</c:v>
                </c:pt>
                <c:pt idx="179327">
                  <c:v>4.1166000000000001E-2</c:v>
                </c:pt>
                <c:pt idx="179328">
                  <c:v>4.1166000000000001E-2</c:v>
                </c:pt>
                <c:pt idx="179329">
                  <c:v>4.1166000000000001E-2</c:v>
                </c:pt>
                <c:pt idx="179330">
                  <c:v>4.1166000000000001E-2</c:v>
                </c:pt>
                <c:pt idx="179331">
                  <c:v>4.1166000000000001E-2</c:v>
                </c:pt>
                <c:pt idx="179332">
                  <c:v>4.1166000000000001E-2</c:v>
                </c:pt>
                <c:pt idx="179333">
                  <c:v>4.1167000000000002E-2</c:v>
                </c:pt>
                <c:pt idx="179334">
                  <c:v>4.1167000000000002E-2</c:v>
                </c:pt>
                <c:pt idx="179335">
                  <c:v>4.1167000000000002E-2</c:v>
                </c:pt>
                <c:pt idx="179336">
                  <c:v>4.1167000000000002E-2</c:v>
                </c:pt>
                <c:pt idx="179337">
                  <c:v>4.1168000000000003E-2</c:v>
                </c:pt>
                <c:pt idx="179338">
                  <c:v>4.1168000000000003E-2</c:v>
                </c:pt>
                <c:pt idx="179339">
                  <c:v>4.1168999999999997E-2</c:v>
                </c:pt>
                <c:pt idx="179340">
                  <c:v>4.1168999999999997E-2</c:v>
                </c:pt>
                <c:pt idx="179341">
                  <c:v>4.1169999999999998E-2</c:v>
                </c:pt>
                <c:pt idx="179342">
                  <c:v>4.1170999999999999E-2</c:v>
                </c:pt>
                <c:pt idx="179343">
                  <c:v>4.1172E-2</c:v>
                </c:pt>
                <c:pt idx="179344">
                  <c:v>4.1173000000000001E-2</c:v>
                </c:pt>
                <c:pt idx="179345">
                  <c:v>4.1174000000000002E-2</c:v>
                </c:pt>
                <c:pt idx="179346">
                  <c:v>4.1175000000000003E-2</c:v>
                </c:pt>
                <c:pt idx="179347">
                  <c:v>4.1175999999999997E-2</c:v>
                </c:pt>
                <c:pt idx="179348">
                  <c:v>4.1176999999999998E-2</c:v>
                </c:pt>
                <c:pt idx="179349">
                  <c:v>4.1177999999999999E-2</c:v>
                </c:pt>
                <c:pt idx="179350">
                  <c:v>4.1179E-2</c:v>
                </c:pt>
                <c:pt idx="179351">
                  <c:v>4.1180000000000001E-2</c:v>
                </c:pt>
                <c:pt idx="179352">
                  <c:v>4.1181000000000002E-2</c:v>
                </c:pt>
                <c:pt idx="179353">
                  <c:v>4.1182999999999997E-2</c:v>
                </c:pt>
                <c:pt idx="179354">
                  <c:v>4.1183999999999998E-2</c:v>
                </c:pt>
                <c:pt idx="179355">
                  <c:v>4.1186E-2</c:v>
                </c:pt>
                <c:pt idx="179356">
                  <c:v>4.1187000000000001E-2</c:v>
                </c:pt>
                <c:pt idx="179357">
                  <c:v>4.1189000000000003E-2</c:v>
                </c:pt>
                <c:pt idx="179358">
                  <c:v>4.1189999999999997E-2</c:v>
                </c:pt>
                <c:pt idx="179359">
                  <c:v>4.1191999999999999E-2</c:v>
                </c:pt>
                <c:pt idx="179360">
                  <c:v>4.1193E-2</c:v>
                </c:pt>
                <c:pt idx="179361">
                  <c:v>4.1195000000000002E-2</c:v>
                </c:pt>
                <c:pt idx="179362">
                  <c:v>4.1196000000000003E-2</c:v>
                </c:pt>
                <c:pt idx="179363">
                  <c:v>4.1196999999999998E-2</c:v>
                </c:pt>
                <c:pt idx="179364">
                  <c:v>4.1199E-2</c:v>
                </c:pt>
                <c:pt idx="179365">
                  <c:v>4.1200000000000001E-2</c:v>
                </c:pt>
                <c:pt idx="179366">
                  <c:v>4.1202000000000003E-2</c:v>
                </c:pt>
                <c:pt idx="179367">
                  <c:v>4.1202999999999997E-2</c:v>
                </c:pt>
                <c:pt idx="179368">
                  <c:v>4.1204999999999999E-2</c:v>
                </c:pt>
                <c:pt idx="179369">
                  <c:v>4.1206E-2</c:v>
                </c:pt>
                <c:pt idx="179370">
                  <c:v>4.1207000000000001E-2</c:v>
                </c:pt>
                <c:pt idx="179371">
                  <c:v>4.1208000000000002E-2</c:v>
                </c:pt>
                <c:pt idx="179372">
                  <c:v>4.1209000000000003E-2</c:v>
                </c:pt>
                <c:pt idx="179373">
                  <c:v>4.1209999999999997E-2</c:v>
                </c:pt>
                <c:pt idx="179374">
                  <c:v>4.1210999999999998E-2</c:v>
                </c:pt>
                <c:pt idx="179375">
                  <c:v>4.1211999999999999E-2</c:v>
                </c:pt>
                <c:pt idx="179376">
                  <c:v>4.1213E-2</c:v>
                </c:pt>
                <c:pt idx="179377">
                  <c:v>4.1213E-2</c:v>
                </c:pt>
                <c:pt idx="179378">
                  <c:v>4.1214000000000001E-2</c:v>
                </c:pt>
                <c:pt idx="179379">
                  <c:v>4.1215000000000002E-2</c:v>
                </c:pt>
                <c:pt idx="179380">
                  <c:v>4.1215000000000002E-2</c:v>
                </c:pt>
                <c:pt idx="179381">
                  <c:v>4.1215000000000002E-2</c:v>
                </c:pt>
                <c:pt idx="179382">
                  <c:v>4.1216000000000003E-2</c:v>
                </c:pt>
                <c:pt idx="179383">
                  <c:v>4.1216000000000003E-2</c:v>
                </c:pt>
                <c:pt idx="179384">
                  <c:v>4.1216000000000003E-2</c:v>
                </c:pt>
                <c:pt idx="179385">
                  <c:v>4.1216000000000003E-2</c:v>
                </c:pt>
                <c:pt idx="179386">
                  <c:v>4.1216000000000003E-2</c:v>
                </c:pt>
                <c:pt idx="179387">
                  <c:v>4.1216000000000003E-2</c:v>
                </c:pt>
                <c:pt idx="179388">
                  <c:v>4.1215000000000002E-2</c:v>
                </c:pt>
                <c:pt idx="179389">
                  <c:v>4.1215000000000002E-2</c:v>
                </c:pt>
                <c:pt idx="179390">
                  <c:v>4.1215000000000002E-2</c:v>
                </c:pt>
                <c:pt idx="179391">
                  <c:v>4.1214000000000001E-2</c:v>
                </c:pt>
                <c:pt idx="179392">
                  <c:v>4.1214000000000001E-2</c:v>
                </c:pt>
                <c:pt idx="179393">
                  <c:v>4.1213E-2</c:v>
                </c:pt>
                <c:pt idx="179394">
                  <c:v>4.1213E-2</c:v>
                </c:pt>
                <c:pt idx="179395">
                  <c:v>4.1211999999999999E-2</c:v>
                </c:pt>
                <c:pt idx="179396">
                  <c:v>4.1210999999999998E-2</c:v>
                </c:pt>
                <c:pt idx="179397">
                  <c:v>4.1210999999999998E-2</c:v>
                </c:pt>
                <c:pt idx="179398">
                  <c:v>4.1209999999999997E-2</c:v>
                </c:pt>
                <c:pt idx="179399">
                  <c:v>4.1209000000000003E-2</c:v>
                </c:pt>
                <c:pt idx="179400">
                  <c:v>4.1208000000000002E-2</c:v>
                </c:pt>
                <c:pt idx="179401">
                  <c:v>4.1207000000000001E-2</c:v>
                </c:pt>
                <c:pt idx="179402">
                  <c:v>4.1206E-2</c:v>
                </c:pt>
                <c:pt idx="179403">
                  <c:v>4.1206E-2</c:v>
                </c:pt>
                <c:pt idx="179404">
                  <c:v>4.1204999999999999E-2</c:v>
                </c:pt>
                <c:pt idx="179405">
                  <c:v>4.1203999999999998E-2</c:v>
                </c:pt>
                <c:pt idx="179406">
                  <c:v>4.1202999999999997E-2</c:v>
                </c:pt>
                <c:pt idx="179407">
                  <c:v>4.1202000000000003E-2</c:v>
                </c:pt>
                <c:pt idx="179408">
                  <c:v>4.1201000000000002E-2</c:v>
                </c:pt>
                <c:pt idx="179409">
                  <c:v>4.1200000000000001E-2</c:v>
                </c:pt>
                <c:pt idx="179410">
                  <c:v>4.1199E-2</c:v>
                </c:pt>
                <c:pt idx="179411">
                  <c:v>4.1197999999999999E-2</c:v>
                </c:pt>
                <c:pt idx="179412">
                  <c:v>4.1196999999999998E-2</c:v>
                </c:pt>
                <c:pt idx="179413">
                  <c:v>4.1196999999999998E-2</c:v>
                </c:pt>
                <c:pt idx="179414">
                  <c:v>4.1196000000000003E-2</c:v>
                </c:pt>
                <c:pt idx="179415">
                  <c:v>4.1195000000000002E-2</c:v>
                </c:pt>
                <c:pt idx="179416">
                  <c:v>4.1195000000000002E-2</c:v>
                </c:pt>
                <c:pt idx="179417">
                  <c:v>4.1194000000000001E-2</c:v>
                </c:pt>
                <c:pt idx="179418">
                  <c:v>4.1193E-2</c:v>
                </c:pt>
                <c:pt idx="179419">
                  <c:v>4.1193E-2</c:v>
                </c:pt>
                <c:pt idx="179420">
                  <c:v>4.1191999999999999E-2</c:v>
                </c:pt>
                <c:pt idx="179421">
                  <c:v>4.1190999999999998E-2</c:v>
                </c:pt>
                <c:pt idx="179422">
                  <c:v>4.1190999999999998E-2</c:v>
                </c:pt>
                <c:pt idx="179423">
                  <c:v>4.1189999999999997E-2</c:v>
                </c:pt>
                <c:pt idx="179424">
                  <c:v>4.1189999999999997E-2</c:v>
                </c:pt>
                <c:pt idx="179425">
                  <c:v>4.1189000000000003E-2</c:v>
                </c:pt>
                <c:pt idx="179426">
                  <c:v>4.1189000000000003E-2</c:v>
                </c:pt>
                <c:pt idx="179427">
                  <c:v>4.1188000000000002E-2</c:v>
                </c:pt>
                <c:pt idx="179428">
                  <c:v>4.1188000000000002E-2</c:v>
                </c:pt>
                <c:pt idx="179429">
                  <c:v>4.1188000000000002E-2</c:v>
                </c:pt>
                <c:pt idx="179430">
                  <c:v>4.1187000000000001E-2</c:v>
                </c:pt>
                <c:pt idx="179431">
                  <c:v>4.1187000000000001E-2</c:v>
                </c:pt>
                <c:pt idx="179432">
                  <c:v>4.1186E-2</c:v>
                </c:pt>
                <c:pt idx="179433">
                  <c:v>4.1186E-2</c:v>
                </c:pt>
                <c:pt idx="179434">
                  <c:v>4.1186E-2</c:v>
                </c:pt>
                <c:pt idx="179435">
                  <c:v>4.1184999999999999E-2</c:v>
                </c:pt>
                <c:pt idx="179436">
                  <c:v>4.1184999999999999E-2</c:v>
                </c:pt>
                <c:pt idx="179437">
                  <c:v>4.1184999999999999E-2</c:v>
                </c:pt>
                <c:pt idx="179438">
                  <c:v>4.1184999999999999E-2</c:v>
                </c:pt>
                <c:pt idx="179439">
                  <c:v>4.1183999999999998E-2</c:v>
                </c:pt>
                <c:pt idx="179440">
                  <c:v>4.1183999999999998E-2</c:v>
                </c:pt>
                <c:pt idx="179441">
                  <c:v>4.1183999999999998E-2</c:v>
                </c:pt>
                <c:pt idx="179442">
                  <c:v>4.1182999999999997E-2</c:v>
                </c:pt>
                <c:pt idx="179443">
                  <c:v>4.1182999999999997E-2</c:v>
                </c:pt>
                <c:pt idx="179444">
                  <c:v>4.1182000000000003E-2</c:v>
                </c:pt>
                <c:pt idx="179445">
                  <c:v>4.1182000000000003E-2</c:v>
                </c:pt>
                <c:pt idx="179446">
                  <c:v>4.1181000000000002E-2</c:v>
                </c:pt>
                <c:pt idx="179447">
                  <c:v>4.1181000000000002E-2</c:v>
                </c:pt>
                <c:pt idx="179448">
                  <c:v>4.1180000000000001E-2</c:v>
                </c:pt>
                <c:pt idx="179449">
                  <c:v>4.1180000000000001E-2</c:v>
                </c:pt>
                <c:pt idx="179450">
                  <c:v>4.1179E-2</c:v>
                </c:pt>
                <c:pt idx="179451">
                  <c:v>4.1179E-2</c:v>
                </c:pt>
                <c:pt idx="179452">
                  <c:v>4.1177999999999999E-2</c:v>
                </c:pt>
                <c:pt idx="179453">
                  <c:v>4.1177999999999999E-2</c:v>
                </c:pt>
                <c:pt idx="179454">
                  <c:v>4.1176999999999998E-2</c:v>
                </c:pt>
                <c:pt idx="179455">
                  <c:v>4.1175999999999997E-2</c:v>
                </c:pt>
                <c:pt idx="179456">
                  <c:v>4.1175000000000003E-2</c:v>
                </c:pt>
                <c:pt idx="179457">
                  <c:v>4.1174000000000002E-2</c:v>
                </c:pt>
                <c:pt idx="179458">
                  <c:v>4.1173000000000001E-2</c:v>
                </c:pt>
                <c:pt idx="179459">
                  <c:v>4.1172E-2</c:v>
                </c:pt>
                <c:pt idx="179460">
                  <c:v>4.1172E-2</c:v>
                </c:pt>
                <c:pt idx="179461">
                  <c:v>4.1170999999999999E-2</c:v>
                </c:pt>
                <c:pt idx="179462">
                  <c:v>4.1169999999999998E-2</c:v>
                </c:pt>
                <c:pt idx="179463">
                  <c:v>4.1168999999999997E-2</c:v>
                </c:pt>
                <c:pt idx="179464">
                  <c:v>4.1168000000000003E-2</c:v>
                </c:pt>
                <c:pt idx="179465">
                  <c:v>4.1167000000000002E-2</c:v>
                </c:pt>
                <c:pt idx="179466">
                  <c:v>4.1166000000000001E-2</c:v>
                </c:pt>
                <c:pt idx="179467">
                  <c:v>4.1163999999999999E-2</c:v>
                </c:pt>
                <c:pt idx="179468">
                  <c:v>4.1162999999999998E-2</c:v>
                </c:pt>
                <c:pt idx="179469">
                  <c:v>4.1161999999999997E-2</c:v>
                </c:pt>
                <c:pt idx="179470">
                  <c:v>4.1161000000000003E-2</c:v>
                </c:pt>
                <c:pt idx="179471">
                  <c:v>4.1160000000000002E-2</c:v>
                </c:pt>
                <c:pt idx="179472">
                  <c:v>4.1159000000000001E-2</c:v>
                </c:pt>
                <c:pt idx="179473">
                  <c:v>4.1156999999999999E-2</c:v>
                </c:pt>
                <c:pt idx="179474">
                  <c:v>4.1155999999999998E-2</c:v>
                </c:pt>
                <c:pt idx="179475">
                  <c:v>4.1154999999999997E-2</c:v>
                </c:pt>
                <c:pt idx="179476">
                  <c:v>4.1154000000000003E-2</c:v>
                </c:pt>
                <c:pt idx="179477">
                  <c:v>4.1153000000000002E-2</c:v>
                </c:pt>
                <c:pt idx="179478">
                  <c:v>4.1151E-2</c:v>
                </c:pt>
                <c:pt idx="179479">
                  <c:v>4.1149999999999999E-2</c:v>
                </c:pt>
                <c:pt idx="179480">
                  <c:v>4.1148999999999998E-2</c:v>
                </c:pt>
                <c:pt idx="179481">
                  <c:v>4.1147999999999997E-2</c:v>
                </c:pt>
                <c:pt idx="179482">
                  <c:v>4.1146000000000002E-2</c:v>
                </c:pt>
                <c:pt idx="179483">
                  <c:v>4.1145000000000001E-2</c:v>
                </c:pt>
                <c:pt idx="179484">
                  <c:v>4.1144E-2</c:v>
                </c:pt>
                <c:pt idx="179485">
                  <c:v>4.1142999999999999E-2</c:v>
                </c:pt>
                <c:pt idx="179486">
                  <c:v>4.1141999999999998E-2</c:v>
                </c:pt>
                <c:pt idx="179487">
                  <c:v>4.1141999999999998E-2</c:v>
                </c:pt>
                <c:pt idx="179488">
                  <c:v>4.1140999999999997E-2</c:v>
                </c:pt>
                <c:pt idx="179489">
                  <c:v>4.1140000000000003E-2</c:v>
                </c:pt>
                <c:pt idx="179490">
                  <c:v>4.1139000000000002E-2</c:v>
                </c:pt>
                <c:pt idx="179491">
                  <c:v>4.1138000000000001E-2</c:v>
                </c:pt>
                <c:pt idx="179492">
                  <c:v>4.1137E-2</c:v>
                </c:pt>
                <c:pt idx="179493">
                  <c:v>4.1135999999999999E-2</c:v>
                </c:pt>
                <c:pt idx="179494">
                  <c:v>4.1134999999999998E-2</c:v>
                </c:pt>
                <c:pt idx="179495">
                  <c:v>4.1134999999999998E-2</c:v>
                </c:pt>
                <c:pt idx="179496">
                  <c:v>4.1133999999999997E-2</c:v>
                </c:pt>
                <c:pt idx="179497">
                  <c:v>4.1133999999999997E-2</c:v>
                </c:pt>
                <c:pt idx="179498">
                  <c:v>4.1133000000000003E-2</c:v>
                </c:pt>
                <c:pt idx="179499">
                  <c:v>4.1133000000000003E-2</c:v>
                </c:pt>
                <c:pt idx="179500">
                  <c:v>4.1132000000000002E-2</c:v>
                </c:pt>
                <c:pt idx="179501">
                  <c:v>4.1132000000000002E-2</c:v>
                </c:pt>
                <c:pt idx="179502">
                  <c:v>4.1131000000000001E-2</c:v>
                </c:pt>
                <c:pt idx="179503">
                  <c:v>4.1131000000000001E-2</c:v>
                </c:pt>
                <c:pt idx="179504">
                  <c:v>4.1131000000000001E-2</c:v>
                </c:pt>
                <c:pt idx="179505">
                  <c:v>4.1131000000000001E-2</c:v>
                </c:pt>
                <c:pt idx="179506">
                  <c:v>4.1131000000000001E-2</c:v>
                </c:pt>
                <c:pt idx="179507">
                  <c:v>4.113E-2</c:v>
                </c:pt>
                <c:pt idx="179508">
                  <c:v>4.1131000000000001E-2</c:v>
                </c:pt>
                <c:pt idx="179509">
                  <c:v>4.1131000000000001E-2</c:v>
                </c:pt>
                <c:pt idx="179510">
                  <c:v>4.1131000000000001E-2</c:v>
                </c:pt>
                <c:pt idx="179511">
                  <c:v>4.1131000000000001E-2</c:v>
                </c:pt>
                <c:pt idx="179512">
                  <c:v>4.1131000000000001E-2</c:v>
                </c:pt>
                <c:pt idx="179513">
                  <c:v>4.1131000000000001E-2</c:v>
                </c:pt>
                <c:pt idx="179514">
                  <c:v>4.1131000000000001E-2</c:v>
                </c:pt>
                <c:pt idx="179515">
                  <c:v>4.1131000000000001E-2</c:v>
                </c:pt>
                <c:pt idx="179516">
                  <c:v>4.1131000000000001E-2</c:v>
                </c:pt>
                <c:pt idx="179517">
                  <c:v>4.1131000000000001E-2</c:v>
                </c:pt>
                <c:pt idx="179518">
                  <c:v>4.1132000000000002E-2</c:v>
                </c:pt>
                <c:pt idx="179519">
                  <c:v>4.1132000000000002E-2</c:v>
                </c:pt>
                <c:pt idx="179520">
                  <c:v>4.1132000000000002E-2</c:v>
                </c:pt>
                <c:pt idx="179521">
                  <c:v>4.1133000000000003E-2</c:v>
                </c:pt>
                <c:pt idx="179522">
                  <c:v>4.1133000000000003E-2</c:v>
                </c:pt>
                <c:pt idx="179523">
                  <c:v>4.1133000000000003E-2</c:v>
                </c:pt>
                <c:pt idx="179524">
                  <c:v>4.1133000000000003E-2</c:v>
                </c:pt>
                <c:pt idx="179525">
                  <c:v>4.1133999999999997E-2</c:v>
                </c:pt>
                <c:pt idx="179526">
                  <c:v>4.1133999999999997E-2</c:v>
                </c:pt>
                <c:pt idx="179527">
                  <c:v>4.1133999999999997E-2</c:v>
                </c:pt>
                <c:pt idx="179528">
                  <c:v>4.1133999999999997E-2</c:v>
                </c:pt>
                <c:pt idx="179529">
                  <c:v>4.1134999999999998E-2</c:v>
                </c:pt>
                <c:pt idx="179530">
                  <c:v>4.1134999999999998E-2</c:v>
                </c:pt>
                <c:pt idx="179531">
                  <c:v>4.1134999999999998E-2</c:v>
                </c:pt>
                <c:pt idx="179532">
                  <c:v>4.1134999999999998E-2</c:v>
                </c:pt>
                <c:pt idx="179533">
                  <c:v>4.1135999999999999E-2</c:v>
                </c:pt>
                <c:pt idx="179534">
                  <c:v>4.1135999999999999E-2</c:v>
                </c:pt>
                <c:pt idx="179535">
                  <c:v>4.1135999999999999E-2</c:v>
                </c:pt>
                <c:pt idx="179536">
                  <c:v>4.1135999999999999E-2</c:v>
                </c:pt>
                <c:pt idx="179537">
                  <c:v>4.1135999999999999E-2</c:v>
                </c:pt>
                <c:pt idx="179538">
                  <c:v>4.1135999999999999E-2</c:v>
                </c:pt>
                <c:pt idx="179539">
                  <c:v>4.1135999999999999E-2</c:v>
                </c:pt>
                <c:pt idx="179540">
                  <c:v>4.1135999999999999E-2</c:v>
                </c:pt>
                <c:pt idx="179541">
                  <c:v>4.1135999999999999E-2</c:v>
                </c:pt>
                <c:pt idx="179542">
                  <c:v>4.1135999999999999E-2</c:v>
                </c:pt>
                <c:pt idx="179543">
                  <c:v>4.1135999999999999E-2</c:v>
                </c:pt>
                <c:pt idx="179544">
                  <c:v>4.1135999999999999E-2</c:v>
                </c:pt>
                <c:pt idx="179545">
                  <c:v>4.1135999999999999E-2</c:v>
                </c:pt>
                <c:pt idx="179546">
                  <c:v>4.1135999999999999E-2</c:v>
                </c:pt>
                <c:pt idx="179547">
                  <c:v>4.1135999999999999E-2</c:v>
                </c:pt>
                <c:pt idx="179548">
                  <c:v>4.1134999999999998E-2</c:v>
                </c:pt>
                <c:pt idx="179549">
                  <c:v>4.1134999999999998E-2</c:v>
                </c:pt>
                <c:pt idx="179550">
                  <c:v>4.1134999999999998E-2</c:v>
                </c:pt>
                <c:pt idx="179551">
                  <c:v>4.1133999999999997E-2</c:v>
                </c:pt>
                <c:pt idx="179552">
                  <c:v>4.1133999999999997E-2</c:v>
                </c:pt>
                <c:pt idx="179553">
                  <c:v>4.1133999999999997E-2</c:v>
                </c:pt>
                <c:pt idx="179554">
                  <c:v>4.1133999999999997E-2</c:v>
                </c:pt>
                <c:pt idx="179555">
                  <c:v>4.1133000000000003E-2</c:v>
                </c:pt>
                <c:pt idx="179556">
                  <c:v>4.1133000000000003E-2</c:v>
                </c:pt>
                <c:pt idx="179557">
                  <c:v>4.1132000000000002E-2</c:v>
                </c:pt>
                <c:pt idx="179558">
                  <c:v>4.1132000000000002E-2</c:v>
                </c:pt>
                <c:pt idx="179559">
                  <c:v>4.1131000000000001E-2</c:v>
                </c:pt>
                <c:pt idx="179560">
                  <c:v>4.1131000000000001E-2</c:v>
                </c:pt>
                <c:pt idx="179561">
                  <c:v>4.113E-2</c:v>
                </c:pt>
                <c:pt idx="179562">
                  <c:v>4.113E-2</c:v>
                </c:pt>
                <c:pt idx="179563">
                  <c:v>4.1128999999999999E-2</c:v>
                </c:pt>
                <c:pt idx="179564">
                  <c:v>4.1128999999999999E-2</c:v>
                </c:pt>
                <c:pt idx="179565">
                  <c:v>4.1127999999999998E-2</c:v>
                </c:pt>
                <c:pt idx="179566">
                  <c:v>4.1127999999999998E-2</c:v>
                </c:pt>
                <c:pt idx="179567">
                  <c:v>4.1126999999999997E-2</c:v>
                </c:pt>
                <c:pt idx="179568">
                  <c:v>4.1126999999999997E-2</c:v>
                </c:pt>
                <c:pt idx="179569">
                  <c:v>4.1126000000000003E-2</c:v>
                </c:pt>
                <c:pt idx="179570">
                  <c:v>4.1126000000000003E-2</c:v>
                </c:pt>
                <c:pt idx="179571">
                  <c:v>4.1125000000000002E-2</c:v>
                </c:pt>
                <c:pt idx="179572">
                  <c:v>4.1125000000000002E-2</c:v>
                </c:pt>
                <c:pt idx="179573">
                  <c:v>4.1124000000000001E-2</c:v>
                </c:pt>
                <c:pt idx="179574">
                  <c:v>4.1124000000000001E-2</c:v>
                </c:pt>
                <c:pt idx="179575">
                  <c:v>4.1123E-2</c:v>
                </c:pt>
                <c:pt idx="179576">
                  <c:v>4.1123E-2</c:v>
                </c:pt>
                <c:pt idx="179577">
                  <c:v>4.1121999999999999E-2</c:v>
                </c:pt>
                <c:pt idx="179578">
                  <c:v>4.1121999999999999E-2</c:v>
                </c:pt>
                <c:pt idx="179579">
                  <c:v>4.1121999999999999E-2</c:v>
                </c:pt>
                <c:pt idx="179580">
                  <c:v>4.1121999999999999E-2</c:v>
                </c:pt>
                <c:pt idx="179581">
                  <c:v>4.1120999999999998E-2</c:v>
                </c:pt>
                <c:pt idx="179582">
                  <c:v>4.1120999999999998E-2</c:v>
                </c:pt>
                <c:pt idx="179583">
                  <c:v>4.1120999999999998E-2</c:v>
                </c:pt>
                <c:pt idx="179584">
                  <c:v>4.1119999999999997E-2</c:v>
                </c:pt>
                <c:pt idx="179585">
                  <c:v>4.1119999999999997E-2</c:v>
                </c:pt>
                <c:pt idx="179586">
                  <c:v>4.1119999999999997E-2</c:v>
                </c:pt>
                <c:pt idx="179587">
                  <c:v>4.1119000000000003E-2</c:v>
                </c:pt>
                <c:pt idx="179588">
                  <c:v>4.1119000000000003E-2</c:v>
                </c:pt>
                <c:pt idx="179589">
                  <c:v>4.1119000000000003E-2</c:v>
                </c:pt>
                <c:pt idx="179590">
                  <c:v>4.1119000000000003E-2</c:v>
                </c:pt>
                <c:pt idx="179591">
                  <c:v>4.1119000000000003E-2</c:v>
                </c:pt>
                <c:pt idx="179592">
                  <c:v>4.1118000000000002E-2</c:v>
                </c:pt>
                <c:pt idx="179593">
                  <c:v>4.1118000000000002E-2</c:v>
                </c:pt>
                <c:pt idx="179594">
                  <c:v>4.1118000000000002E-2</c:v>
                </c:pt>
                <c:pt idx="179595">
                  <c:v>4.1117000000000001E-2</c:v>
                </c:pt>
                <c:pt idx="179596">
                  <c:v>4.1117000000000001E-2</c:v>
                </c:pt>
                <c:pt idx="179597">
                  <c:v>4.1117000000000001E-2</c:v>
                </c:pt>
                <c:pt idx="179598">
                  <c:v>4.1116E-2</c:v>
                </c:pt>
                <c:pt idx="179599">
                  <c:v>4.1116E-2</c:v>
                </c:pt>
                <c:pt idx="179600">
                  <c:v>4.1116E-2</c:v>
                </c:pt>
                <c:pt idx="179601">
                  <c:v>4.1114999999999999E-2</c:v>
                </c:pt>
                <c:pt idx="179602">
                  <c:v>4.1114999999999999E-2</c:v>
                </c:pt>
                <c:pt idx="179603">
                  <c:v>4.1113999999999998E-2</c:v>
                </c:pt>
                <c:pt idx="179604">
                  <c:v>4.1113999999999998E-2</c:v>
                </c:pt>
                <c:pt idx="179605">
                  <c:v>4.1113999999999998E-2</c:v>
                </c:pt>
                <c:pt idx="179606">
                  <c:v>4.1112999999999997E-2</c:v>
                </c:pt>
                <c:pt idx="179607">
                  <c:v>4.1112000000000003E-2</c:v>
                </c:pt>
                <c:pt idx="179608">
                  <c:v>4.1112000000000003E-2</c:v>
                </c:pt>
                <c:pt idx="179609">
                  <c:v>4.1111000000000002E-2</c:v>
                </c:pt>
                <c:pt idx="179610">
                  <c:v>4.1111000000000002E-2</c:v>
                </c:pt>
                <c:pt idx="179611">
                  <c:v>4.1110000000000001E-2</c:v>
                </c:pt>
                <c:pt idx="179612">
                  <c:v>4.1110000000000001E-2</c:v>
                </c:pt>
                <c:pt idx="179613">
                  <c:v>4.1109E-2</c:v>
                </c:pt>
                <c:pt idx="179614">
                  <c:v>4.1107999999999999E-2</c:v>
                </c:pt>
                <c:pt idx="179615">
                  <c:v>4.1107999999999999E-2</c:v>
                </c:pt>
                <c:pt idx="179616">
                  <c:v>4.1106999999999998E-2</c:v>
                </c:pt>
                <c:pt idx="179617">
                  <c:v>4.1106999999999998E-2</c:v>
                </c:pt>
                <c:pt idx="179618">
                  <c:v>4.1105999999999997E-2</c:v>
                </c:pt>
                <c:pt idx="179619">
                  <c:v>4.1105999999999997E-2</c:v>
                </c:pt>
                <c:pt idx="179620">
                  <c:v>4.1105000000000003E-2</c:v>
                </c:pt>
                <c:pt idx="179621">
                  <c:v>4.1104000000000002E-2</c:v>
                </c:pt>
                <c:pt idx="179622">
                  <c:v>4.1104000000000002E-2</c:v>
                </c:pt>
                <c:pt idx="179623">
                  <c:v>4.1103000000000001E-2</c:v>
                </c:pt>
                <c:pt idx="179624">
                  <c:v>4.1103000000000001E-2</c:v>
                </c:pt>
                <c:pt idx="179625">
                  <c:v>4.1103000000000001E-2</c:v>
                </c:pt>
                <c:pt idx="179626">
                  <c:v>4.1102E-2</c:v>
                </c:pt>
                <c:pt idx="179627">
                  <c:v>4.1102E-2</c:v>
                </c:pt>
                <c:pt idx="179628">
                  <c:v>4.1102E-2</c:v>
                </c:pt>
                <c:pt idx="179629">
                  <c:v>4.1102E-2</c:v>
                </c:pt>
                <c:pt idx="179630">
                  <c:v>4.1100999999999999E-2</c:v>
                </c:pt>
                <c:pt idx="179631">
                  <c:v>4.1100999999999999E-2</c:v>
                </c:pt>
                <c:pt idx="179632">
                  <c:v>4.1100999999999999E-2</c:v>
                </c:pt>
                <c:pt idx="179633">
                  <c:v>4.1100999999999999E-2</c:v>
                </c:pt>
                <c:pt idx="179634">
                  <c:v>4.1100999999999999E-2</c:v>
                </c:pt>
                <c:pt idx="179635">
                  <c:v>4.1100999999999999E-2</c:v>
                </c:pt>
                <c:pt idx="179636">
                  <c:v>4.1100999999999999E-2</c:v>
                </c:pt>
                <c:pt idx="179637">
                  <c:v>4.1102E-2</c:v>
                </c:pt>
                <c:pt idx="179638">
                  <c:v>4.1102E-2</c:v>
                </c:pt>
                <c:pt idx="179639">
                  <c:v>4.1102E-2</c:v>
                </c:pt>
                <c:pt idx="179640">
                  <c:v>4.1103000000000001E-2</c:v>
                </c:pt>
                <c:pt idx="179641">
                  <c:v>4.1103000000000001E-2</c:v>
                </c:pt>
                <c:pt idx="179642">
                  <c:v>4.1104000000000002E-2</c:v>
                </c:pt>
                <c:pt idx="179643">
                  <c:v>4.1104000000000002E-2</c:v>
                </c:pt>
                <c:pt idx="179644">
                  <c:v>4.1105000000000003E-2</c:v>
                </c:pt>
                <c:pt idx="179645">
                  <c:v>4.1105000000000003E-2</c:v>
                </c:pt>
                <c:pt idx="179646">
                  <c:v>4.1105999999999997E-2</c:v>
                </c:pt>
                <c:pt idx="179647">
                  <c:v>4.1105999999999997E-2</c:v>
                </c:pt>
                <c:pt idx="179648">
                  <c:v>4.1106999999999998E-2</c:v>
                </c:pt>
                <c:pt idx="179649">
                  <c:v>4.1107999999999999E-2</c:v>
                </c:pt>
                <c:pt idx="179650">
                  <c:v>4.1109E-2</c:v>
                </c:pt>
                <c:pt idx="179651">
                  <c:v>4.1110000000000001E-2</c:v>
                </c:pt>
                <c:pt idx="179652">
                  <c:v>4.1111000000000002E-2</c:v>
                </c:pt>
                <c:pt idx="179653">
                  <c:v>4.1111000000000002E-2</c:v>
                </c:pt>
                <c:pt idx="179654">
                  <c:v>4.1112000000000003E-2</c:v>
                </c:pt>
                <c:pt idx="179655">
                  <c:v>4.1112999999999997E-2</c:v>
                </c:pt>
                <c:pt idx="179656">
                  <c:v>4.1113999999999998E-2</c:v>
                </c:pt>
                <c:pt idx="179657">
                  <c:v>4.1114999999999999E-2</c:v>
                </c:pt>
                <c:pt idx="179658">
                  <c:v>4.1114999999999999E-2</c:v>
                </c:pt>
                <c:pt idx="179659">
                  <c:v>4.1116E-2</c:v>
                </c:pt>
                <c:pt idx="179660">
                  <c:v>4.1117000000000001E-2</c:v>
                </c:pt>
                <c:pt idx="179661">
                  <c:v>4.1118000000000002E-2</c:v>
                </c:pt>
                <c:pt idx="179662">
                  <c:v>4.1119000000000003E-2</c:v>
                </c:pt>
                <c:pt idx="179663">
                  <c:v>4.1119999999999997E-2</c:v>
                </c:pt>
                <c:pt idx="179664">
                  <c:v>4.1119999999999997E-2</c:v>
                </c:pt>
                <c:pt idx="179665">
                  <c:v>4.1120999999999998E-2</c:v>
                </c:pt>
                <c:pt idx="179666">
                  <c:v>4.1121999999999999E-2</c:v>
                </c:pt>
                <c:pt idx="179667">
                  <c:v>4.1121999999999999E-2</c:v>
                </c:pt>
                <c:pt idx="179668">
                  <c:v>4.1123E-2</c:v>
                </c:pt>
                <c:pt idx="179669">
                  <c:v>4.1123E-2</c:v>
                </c:pt>
                <c:pt idx="179670">
                  <c:v>4.1124000000000001E-2</c:v>
                </c:pt>
                <c:pt idx="179671">
                  <c:v>4.1124000000000001E-2</c:v>
                </c:pt>
                <c:pt idx="179672">
                  <c:v>4.1125000000000002E-2</c:v>
                </c:pt>
                <c:pt idx="179673">
                  <c:v>4.1126000000000003E-2</c:v>
                </c:pt>
                <c:pt idx="179674">
                  <c:v>4.1126000000000003E-2</c:v>
                </c:pt>
                <c:pt idx="179675">
                  <c:v>4.1126000000000003E-2</c:v>
                </c:pt>
                <c:pt idx="179676">
                  <c:v>4.1126999999999997E-2</c:v>
                </c:pt>
                <c:pt idx="179677">
                  <c:v>4.1126999999999997E-2</c:v>
                </c:pt>
                <c:pt idx="179678">
                  <c:v>4.1126999999999997E-2</c:v>
                </c:pt>
                <c:pt idx="179679">
                  <c:v>4.1126999999999997E-2</c:v>
                </c:pt>
                <c:pt idx="179680">
                  <c:v>4.1127999999999998E-2</c:v>
                </c:pt>
                <c:pt idx="179681">
                  <c:v>4.1127999999999998E-2</c:v>
                </c:pt>
                <c:pt idx="179682">
                  <c:v>4.1127999999999998E-2</c:v>
                </c:pt>
                <c:pt idx="179683">
                  <c:v>4.1127999999999998E-2</c:v>
                </c:pt>
                <c:pt idx="179684">
                  <c:v>4.1127999999999998E-2</c:v>
                </c:pt>
                <c:pt idx="179685">
                  <c:v>4.1127999999999998E-2</c:v>
                </c:pt>
                <c:pt idx="179686">
                  <c:v>4.1128999999999999E-2</c:v>
                </c:pt>
                <c:pt idx="179687">
                  <c:v>4.1128999999999999E-2</c:v>
                </c:pt>
                <c:pt idx="179688">
                  <c:v>4.1128999999999999E-2</c:v>
                </c:pt>
                <c:pt idx="179689">
                  <c:v>4.1128999999999999E-2</c:v>
                </c:pt>
                <c:pt idx="179690">
                  <c:v>4.1128999999999999E-2</c:v>
                </c:pt>
                <c:pt idx="179691">
                  <c:v>4.1128999999999999E-2</c:v>
                </c:pt>
                <c:pt idx="179692">
                  <c:v>4.1128999999999999E-2</c:v>
                </c:pt>
                <c:pt idx="179693">
                  <c:v>4.1128999999999999E-2</c:v>
                </c:pt>
                <c:pt idx="179694">
                  <c:v>4.1128999999999999E-2</c:v>
                </c:pt>
                <c:pt idx="179695">
                  <c:v>4.1128999999999999E-2</c:v>
                </c:pt>
                <c:pt idx="179696">
                  <c:v>4.1128999999999999E-2</c:v>
                </c:pt>
                <c:pt idx="179697">
                  <c:v>4.1128999999999999E-2</c:v>
                </c:pt>
                <c:pt idx="179698">
                  <c:v>4.1128999999999999E-2</c:v>
                </c:pt>
                <c:pt idx="179699">
                  <c:v>4.1128999999999999E-2</c:v>
                </c:pt>
                <c:pt idx="179700">
                  <c:v>4.1128999999999999E-2</c:v>
                </c:pt>
                <c:pt idx="179701">
                  <c:v>4.1128999999999999E-2</c:v>
                </c:pt>
                <c:pt idx="179702">
                  <c:v>4.113E-2</c:v>
                </c:pt>
                <c:pt idx="179703">
                  <c:v>4.113E-2</c:v>
                </c:pt>
                <c:pt idx="179704">
                  <c:v>4.113E-2</c:v>
                </c:pt>
                <c:pt idx="179705">
                  <c:v>4.113E-2</c:v>
                </c:pt>
                <c:pt idx="179706">
                  <c:v>4.113E-2</c:v>
                </c:pt>
                <c:pt idx="179707">
                  <c:v>4.113E-2</c:v>
                </c:pt>
                <c:pt idx="179708">
                  <c:v>4.1131000000000001E-2</c:v>
                </c:pt>
                <c:pt idx="179709">
                  <c:v>4.1131000000000001E-2</c:v>
                </c:pt>
                <c:pt idx="179710">
                  <c:v>4.1131000000000001E-2</c:v>
                </c:pt>
                <c:pt idx="179711">
                  <c:v>4.1131000000000001E-2</c:v>
                </c:pt>
                <c:pt idx="179712">
                  <c:v>4.1132000000000002E-2</c:v>
                </c:pt>
                <c:pt idx="179713">
                  <c:v>4.1132000000000002E-2</c:v>
                </c:pt>
                <c:pt idx="179714">
                  <c:v>4.1132000000000002E-2</c:v>
                </c:pt>
                <c:pt idx="179715">
                  <c:v>4.1132000000000002E-2</c:v>
                </c:pt>
                <c:pt idx="179716">
                  <c:v>4.1132000000000002E-2</c:v>
                </c:pt>
                <c:pt idx="179717">
                  <c:v>4.1133000000000003E-2</c:v>
                </c:pt>
                <c:pt idx="179718">
                  <c:v>4.1133000000000003E-2</c:v>
                </c:pt>
                <c:pt idx="179719">
                  <c:v>4.1133000000000003E-2</c:v>
                </c:pt>
                <c:pt idx="179720">
                  <c:v>4.1133999999999997E-2</c:v>
                </c:pt>
                <c:pt idx="179721">
                  <c:v>4.1133999999999997E-2</c:v>
                </c:pt>
                <c:pt idx="179722">
                  <c:v>4.1133999999999997E-2</c:v>
                </c:pt>
                <c:pt idx="179723">
                  <c:v>4.1133999999999997E-2</c:v>
                </c:pt>
                <c:pt idx="179724">
                  <c:v>4.1134999999999998E-2</c:v>
                </c:pt>
                <c:pt idx="179725">
                  <c:v>4.1134999999999998E-2</c:v>
                </c:pt>
                <c:pt idx="179726">
                  <c:v>4.1134999999999998E-2</c:v>
                </c:pt>
                <c:pt idx="179727">
                  <c:v>4.1134999999999998E-2</c:v>
                </c:pt>
                <c:pt idx="179728">
                  <c:v>4.1134999999999998E-2</c:v>
                </c:pt>
                <c:pt idx="179729">
                  <c:v>4.1134999999999998E-2</c:v>
                </c:pt>
                <c:pt idx="179730">
                  <c:v>4.1134999999999998E-2</c:v>
                </c:pt>
                <c:pt idx="179731">
                  <c:v>4.1135999999999999E-2</c:v>
                </c:pt>
                <c:pt idx="179732">
                  <c:v>4.1135999999999999E-2</c:v>
                </c:pt>
                <c:pt idx="179733">
                  <c:v>4.1135999999999999E-2</c:v>
                </c:pt>
                <c:pt idx="179734">
                  <c:v>4.1135999999999999E-2</c:v>
                </c:pt>
                <c:pt idx="179735">
                  <c:v>4.1135999999999999E-2</c:v>
                </c:pt>
                <c:pt idx="179736">
                  <c:v>4.1135999999999999E-2</c:v>
                </c:pt>
                <c:pt idx="179737">
                  <c:v>4.1135999999999999E-2</c:v>
                </c:pt>
                <c:pt idx="179738">
                  <c:v>4.1135999999999999E-2</c:v>
                </c:pt>
                <c:pt idx="179739">
                  <c:v>4.1135999999999999E-2</c:v>
                </c:pt>
                <c:pt idx="179740">
                  <c:v>4.1134999999999998E-2</c:v>
                </c:pt>
                <c:pt idx="179741">
                  <c:v>4.1134999999999998E-2</c:v>
                </c:pt>
                <c:pt idx="179742">
                  <c:v>4.1134999999999998E-2</c:v>
                </c:pt>
                <c:pt idx="179743">
                  <c:v>4.1134999999999998E-2</c:v>
                </c:pt>
                <c:pt idx="179744">
                  <c:v>4.1134999999999998E-2</c:v>
                </c:pt>
                <c:pt idx="179745">
                  <c:v>4.1134999999999998E-2</c:v>
                </c:pt>
                <c:pt idx="179746">
                  <c:v>4.1134999999999998E-2</c:v>
                </c:pt>
                <c:pt idx="179747">
                  <c:v>4.1134999999999998E-2</c:v>
                </c:pt>
                <c:pt idx="179748">
                  <c:v>4.1133999999999997E-2</c:v>
                </c:pt>
                <c:pt idx="179749">
                  <c:v>4.1133999999999997E-2</c:v>
                </c:pt>
                <c:pt idx="179750">
                  <c:v>4.1133999999999997E-2</c:v>
                </c:pt>
                <c:pt idx="179751">
                  <c:v>4.1133000000000003E-2</c:v>
                </c:pt>
                <c:pt idx="179752">
                  <c:v>4.1133000000000003E-2</c:v>
                </c:pt>
                <c:pt idx="179753">
                  <c:v>4.1133000000000003E-2</c:v>
                </c:pt>
                <c:pt idx="179754">
                  <c:v>4.1132000000000002E-2</c:v>
                </c:pt>
                <c:pt idx="179755">
                  <c:v>4.1132000000000002E-2</c:v>
                </c:pt>
                <c:pt idx="179756">
                  <c:v>4.1132000000000002E-2</c:v>
                </c:pt>
                <c:pt idx="179757">
                  <c:v>4.1131000000000001E-2</c:v>
                </c:pt>
                <c:pt idx="179758">
                  <c:v>4.1131000000000001E-2</c:v>
                </c:pt>
                <c:pt idx="179759">
                  <c:v>4.113E-2</c:v>
                </c:pt>
                <c:pt idx="179760">
                  <c:v>4.1128999999999999E-2</c:v>
                </c:pt>
                <c:pt idx="179761">
                  <c:v>4.1128999999999999E-2</c:v>
                </c:pt>
                <c:pt idx="179762">
                  <c:v>4.1127999999999998E-2</c:v>
                </c:pt>
                <c:pt idx="179763">
                  <c:v>4.1127999999999998E-2</c:v>
                </c:pt>
                <c:pt idx="179764">
                  <c:v>4.1126999999999997E-2</c:v>
                </c:pt>
                <c:pt idx="179765">
                  <c:v>4.1126000000000003E-2</c:v>
                </c:pt>
                <c:pt idx="179766">
                  <c:v>4.1126000000000003E-2</c:v>
                </c:pt>
                <c:pt idx="179767">
                  <c:v>4.1125000000000002E-2</c:v>
                </c:pt>
                <c:pt idx="179768">
                  <c:v>4.1125000000000002E-2</c:v>
                </c:pt>
                <c:pt idx="179769">
                  <c:v>4.1124000000000001E-2</c:v>
                </c:pt>
                <c:pt idx="179770">
                  <c:v>4.1123E-2</c:v>
                </c:pt>
                <c:pt idx="179771">
                  <c:v>4.1123E-2</c:v>
                </c:pt>
                <c:pt idx="179772">
                  <c:v>4.1121999999999999E-2</c:v>
                </c:pt>
                <c:pt idx="179773">
                  <c:v>4.1121999999999999E-2</c:v>
                </c:pt>
                <c:pt idx="179774">
                  <c:v>4.1120999999999998E-2</c:v>
                </c:pt>
                <c:pt idx="179775">
                  <c:v>4.1119999999999997E-2</c:v>
                </c:pt>
                <c:pt idx="179776">
                  <c:v>4.1119999999999997E-2</c:v>
                </c:pt>
                <c:pt idx="179777">
                  <c:v>4.1119000000000003E-2</c:v>
                </c:pt>
                <c:pt idx="179778">
                  <c:v>4.1119000000000003E-2</c:v>
                </c:pt>
                <c:pt idx="179779">
                  <c:v>4.1119000000000003E-2</c:v>
                </c:pt>
                <c:pt idx="179780">
                  <c:v>4.1118000000000002E-2</c:v>
                </c:pt>
                <c:pt idx="179781">
                  <c:v>4.1118000000000002E-2</c:v>
                </c:pt>
                <c:pt idx="179782">
                  <c:v>4.1117000000000001E-2</c:v>
                </c:pt>
                <c:pt idx="179783">
                  <c:v>4.1117000000000001E-2</c:v>
                </c:pt>
                <c:pt idx="179784">
                  <c:v>4.1117000000000001E-2</c:v>
                </c:pt>
                <c:pt idx="179785">
                  <c:v>4.1117000000000001E-2</c:v>
                </c:pt>
                <c:pt idx="179786">
                  <c:v>4.1116E-2</c:v>
                </c:pt>
                <c:pt idx="179787">
                  <c:v>4.1116E-2</c:v>
                </c:pt>
                <c:pt idx="179788">
                  <c:v>4.1116E-2</c:v>
                </c:pt>
                <c:pt idx="179789">
                  <c:v>4.1116E-2</c:v>
                </c:pt>
                <c:pt idx="179790">
                  <c:v>4.1116E-2</c:v>
                </c:pt>
                <c:pt idx="179791">
                  <c:v>4.1117000000000001E-2</c:v>
                </c:pt>
                <c:pt idx="179792">
                  <c:v>4.1117000000000001E-2</c:v>
                </c:pt>
                <c:pt idx="179793">
                  <c:v>4.1117000000000001E-2</c:v>
                </c:pt>
                <c:pt idx="179794">
                  <c:v>4.1117000000000001E-2</c:v>
                </c:pt>
                <c:pt idx="179795">
                  <c:v>4.1117000000000001E-2</c:v>
                </c:pt>
                <c:pt idx="179796">
                  <c:v>4.1118000000000002E-2</c:v>
                </c:pt>
                <c:pt idx="179797">
                  <c:v>4.1118000000000002E-2</c:v>
                </c:pt>
                <c:pt idx="179798">
                  <c:v>4.1118000000000002E-2</c:v>
                </c:pt>
                <c:pt idx="179799">
                  <c:v>4.1119000000000003E-2</c:v>
                </c:pt>
                <c:pt idx="179800">
                  <c:v>4.1119000000000003E-2</c:v>
                </c:pt>
                <c:pt idx="179801">
                  <c:v>4.1119999999999997E-2</c:v>
                </c:pt>
                <c:pt idx="179802">
                  <c:v>4.1120999999999998E-2</c:v>
                </c:pt>
                <c:pt idx="179803">
                  <c:v>4.1120999999999998E-2</c:v>
                </c:pt>
                <c:pt idx="179804">
                  <c:v>4.1121999999999999E-2</c:v>
                </c:pt>
                <c:pt idx="179805">
                  <c:v>4.1123E-2</c:v>
                </c:pt>
                <c:pt idx="179806">
                  <c:v>4.1124000000000001E-2</c:v>
                </c:pt>
                <c:pt idx="179807">
                  <c:v>4.1124000000000001E-2</c:v>
                </c:pt>
                <c:pt idx="179808">
                  <c:v>4.1125000000000002E-2</c:v>
                </c:pt>
                <c:pt idx="179809">
                  <c:v>4.1126000000000003E-2</c:v>
                </c:pt>
                <c:pt idx="179810">
                  <c:v>4.1126999999999997E-2</c:v>
                </c:pt>
                <c:pt idx="179811">
                  <c:v>4.1126999999999997E-2</c:v>
                </c:pt>
                <c:pt idx="179812">
                  <c:v>4.1127999999999998E-2</c:v>
                </c:pt>
                <c:pt idx="179813">
                  <c:v>4.1128999999999999E-2</c:v>
                </c:pt>
                <c:pt idx="179814">
                  <c:v>4.113E-2</c:v>
                </c:pt>
                <c:pt idx="179815">
                  <c:v>4.1131000000000001E-2</c:v>
                </c:pt>
                <c:pt idx="179816">
                  <c:v>4.1132000000000002E-2</c:v>
                </c:pt>
                <c:pt idx="179817">
                  <c:v>4.1133000000000003E-2</c:v>
                </c:pt>
                <c:pt idx="179818">
                  <c:v>4.1133999999999997E-2</c:v>
                </c:pt>
                <c:pt idx="179819">
                  <c:v>4.1134999999999998E-2</c:v>
                </c:pt>
                <c:pt idx="179820">
                  <c:v>4.1135999999999999E-2</c:v>
                </c:pt>
                <c:pt idx="179821">
                  <c:v>4.1137E-2</c:v>
                </c:pt>
                <c:pt idx="179822">
                  <c:v>4.1137E-2</c:v>
                </c:pt>
                <c:pt idx="179823">
                  <c:v>4.1138000000000001E-2</c:v>
                </c:pt>
                <c:pt idx="179824">
                  <c:v>4.1139000000000002E-2</c:v>
                </c:pt>
                <c:pt idx="179825">
                  <c:v>4.1140000000000003E-2</c:v>
                </c:pt>
                <c:pt idx="179826">
                  <c:v>4.1140999999999997E-2</c:v>
                </c:pt>
                <c:pt idx="179827">
                  <c:v>4.1141999999999998E-2</c:v>
                </c:pt>
                <c:pt idx="179828">
                  <c:v>4.1142999999999999E-2</c:v>
                </c:pt>
                <c:pt idx="179829">
                  <c:v>4.1144E-2</c:v>
                </c:pt>
                <c:pt idx="179830">
                  <c:v>4.1144E-2</c:v>
                </c:pt>
                <c:pt idx="179831">
                  <c:v>4.1145000000000001E-2</c:v>
                </c:pt>
                <c:pt idx="179832">
                  <c:v>4.1146000000000002E-2</c:v>
                </c:pt>
                <c:pt idx="179833">
                  <c:v>4.1146000000000002E-2</c:v>
                </c:pt>
                <c:pt idx="179834">
                  <c:v>4.1147000000000003E-2</c:v>
                </c:pt>
                <c:pt idx="179835">
                  <c:v>4.1147999999999997E-2</c:v>
                </c:pt>
                <c:pt idx="179836">
                  <c:v>4.1147999999999997E-2</c:v>
                </c:pt>
                <c:pt idx="179837">
                  <c:v>4.1148999999999998E-2</c:v>
                </c:pt>
                <c:pt idx="179838">
                  <c:v>4.1149999999999999E-2</c:v>
                </c:pt>
                <c:pt idx="179839">
                  <c:v>4.1151E-2</c:v>
                </c:pt>
                <c:pt idx="179840">
                  <c:v>4.1151E-2</c:v>
                </c:pt>
                <c:pt idx="179841">
                  <c:v>4.1152000000000001E-2</c:v>
                </c:pt>
                <c:pt idx="179842">
                  <c:v>4.1152000000000001E-2</c:v>
                </c:pt>
                <c:pt idx="179843">
                  <c:v>4.1153000000000002E-2</c:v>
                </c:pt>
                <c:pt idx="179844">
                  <c:v>4.1153000000000002E-2</c:v>
                </c:pt>
                <c:pt idx="179845">
                  <c:v>4.1154000000000003E-2</c:v>
                </c:pt>
                <c:pt idx="179846">
                  <c:v>4.1154000000000003E-2</c:v>
                </c:pt>
                <c:pt idx="179847">
                  <c:v>4.1154999999999997E-2</c:v>
                </c:pt>
                <c:pt idx="179848">
                  <c:v>4.1155999999999998E-2</c:v>
                </c:pt>
                <c:pt idx="179849">
                  <c:v>4.1155999999999998E-2</c:v>
                </c:pt>
                <c:pt idx="179850">
                  <c:v>4.1156999999999999E-2</c:v>
                </c:pt>
                <c:pt idx="179851">
                  <c:v>4.1158E-2</c:v>
                </c:pt>
                <c:pt idx="179852">
                  <c:v>4.1158E-2</c:v>
                </c:pt>
                <c:pt idx="179853">
                  <c:v>4.1159000000000001E-2</c:v>
                </c:pt>
                <c:pt idx="179854">
                  <c:v>4.1159000000000001E-2</c:v>
                </c:pt>
                <c:pt idx="179855">
                  <c:v>4.1160000000000002E-2</c:v>
                </c:pt>
                <c:pt idx="179856">
                  <c:v>4.1160000000000002E-2</c:v>
                </c:pt>
                <c:pt idx="179857">
                  <c:v>4.1161000000000003E-2</c:v>
                </c:pt>
                <c:pt idx="179858">
                  <c:v>4.1161000000000003E-2</c:v>
                </c:pt>
                <c:pt idx="179859">
                  <c:v>4.1161999999999997E-2</c:v>
                </c:pt>
                <c:pt idx="179860">
                  <c:v>4.1161999999999997E-2</c:v>
                </c:pt>
                <c:pt idx="179861">
                  <c:v>4.1162999999999998E-2</c:v>
                </c:pt>
                <c:pt idx="179862">
                  <c:v>4.1163999999999999E-2</c:v>
                </c:pt>
                <c:pt idx="179863">
                  <c:v>4.1163999999999999E-2</c:v>
                </c:pt>
                <c:pt idx="179864">
                  <c:v>4.1165E-2</c:v>
                </c:pt>
                <c:pt idx="179865">
                  <c:v>4.1165E-2</c:v>
                </c:pt>
                <c:pt idx="179866">
                  <c:v>4.1166000000000001E-2</c:v>
                </c:pt>
                <c:pt idx="179867">
                  <c:v>4.1166000000000001E-2</c:v>
                </c:pt>
                <c:pt idx="179868">
                  <c:v>4.1167000000000002E-2</c:v>
                </c:pt>
                <c:pt idx="179869">
                  <c:v>4.1168000000000003E-2</c:v>
                </c:pt>
                <c:pt idx="179870">
                  <c:v>4.1168000000000003E-2</c:v>
                </c:pt>
                <c:pt idx="179871">
                  <c:v>4.1168999999999997E-2</c:v>
                </c:pt>
                <c:pt idx="179872">
                  <c:v>4.1168999999999997E-2</c:v>
                </c:pt>
                <c:pt idx="179873">
                  <c:v>4.1169999999999998E-2</c:v>
                </c:pt>
                <c:pt idx="179874">
                  <c:v>4.1169999999999998E-2</c:v>
                </c:pt>
                <c:pt idx="179875">
                  <c:v>4.1170999999999999E-2</c:v>
                </c:pt>
                <c:pt idx="179876">
                  <c:v>4.1170999999999999E-2</c:v>
                </c:pt>
                <c:pt idx="179877">
                  <c:v>4.1172E-2</c:v>
                </c:pt>
                <c:pt idx="179878">
                  <c:v>4.1172E-2</c:v>
                </c:pt>
                <c:pt idx="179879">
                  <c:v>4.1173000000000001E-2</c:v>
                </c:pt>
                <c:pt idx="179880">
                  <c:v>4.1173000000000001E-2</c:v>
                </c:pt>
                <c:pt idx="179881">
                  <c:v>4.1174000000000002E-2</c:v>
                </c:pt>
                <c:pt idx="179882">
                  <c:v>4.1174000000000002E-2</c:v>
                </c:pt>
                <c:pt idx="179883">
                  <c:v>4.1175000000000003E-2</c:v>
                </c:pt>
                <c:pt idx="179884">
                  <c:v>4.1175000000000003E-2</c:v>
                </c:pt>
                <c:pt idx="179885">
                  <c:v>4.1175999999999997E-2</c:v>
                </c:pt>
                <c:pt idx="179886">
                  <c:v>4.1175999999999997E-2</c:v>
                </c:pt>
                <c:pt idx="179887">
                  <c:v>4.1176999999999998E-2</c:v>
                </c:pt>
                <c:pt idx="179888">
                  <c:v>4.1176999999999998E-2</c:v>
                </c:pt>
                <c:pt idx="179889">
                  <c:v>4.1176999999999998E-2</c:v>
                </c:pt>
                <c:pt idx="179890">
                  <c:v>4.1177999999999999E-2</c:v>
                </c:pt>
                <c:pt idx="179891">
                  <c:v>4.1177999999999999E-2</c:v>
                </c:pt>
                <c:pt idx="179892">
                  <c:v>4.1177999999999999E-2</c:v>
                </c:pt>
                <c:pt idx="179893">
                  <c:v>4.1177999999999999E-2</c:v>
                </c:pt>
                <c:pt idx="179894">
                  <c:v>4.1179E-2</c:v>
                </c:pt>
                <c:pt idx="179895">
                  <c:v>4.1179E-2</c:v>
                </c:pt>
                <c:pt idx="179896">
                  <c:v>4.1179E-2</c:v>
                </c:pt>
                <c:pt idx="179897">
                  <c:v>4.1180000000000001E-2</c:v>
                </c:pt>
                <c:pt idx="179898">
                  <c:v>4.1180000000000001E-2</c:v>
                </c:pt>
                <c:pt idx="179899">
                  <c:v>4.1180000000000001E-2</c:v>
                </c:pt>
                <c:pt idx="179900">
                  <c:v>4.1180000000000001E-2</c:v>
                </c:pt>
                <c:pt idx="179901">
                  <c:v>4.1181000000000002E-2</c:v>
                </c:pt>
                <c:pt idx="179902">
                  <c:v>4.1181000000000002E-2</c:v>
                </c:pt>
                <c:pt idx="179903">
                  <c:v>4.1181000000000002E-2</c:v>
                </c:pt>
                <c:pt idx="179904">
                  <c:v>4.1181000000000002E-2</c:v>
                </c:pt>
                <c:pt idx="179905">
                  <c:v>4.1181000000000002E-2</c:v>
                </c:pt>
                <c:pt idx="179906">
                  <c:v>4.1181000000000002E-2</c:v>
                </c:pt>
                <c:pt idx="179907">
                  <c:v>4.1181000000000002E-2</c:v>
                </c:pt>
                <c:pt idx="179908">
                  <c:v>4.1181000000000002E-2</c:v>
                </c:pt>
                <c:pt idx="179909">
                  <c:v>4.1181000000000002E-2</c:v>
                </c:pt>
                <c:pt idx="179910">
                  <c:v>4.1181000000000002E-2</c:v>
                </c:pt>
                <c:pt idx="179911">
                  <c:v>4.1181000000000002E-2</c:v>
                </c:pt>
                <c:pt idx="179912">
                  <c:v>4.1181000000000002E-2</c:v>
                </c:pt>
                <c:pt idx="179913">
                  <c:v>4.1180000000000001E-2</c:v>
                </c:pt>
                <c:pt idx="179914">
                  <c:v>4.1180000000000001E-2</c:v>
                </c:pt>
                <c:pt idx="179915">
                  <c:v>4.1180000000000001E-2</c:v>
                </c:pt>
                <c:pt idx="179916">
                  <c:v>4.1179E-2</c:v>
                </c:pt>
                <c:pt idx="179917">
                  <c:v>4.1179E-2</c:v>
                </c:pt>
                <c:pt idx="179918">
                  <c:v>4.1179E-2</c:v>
                </c:pt>
                <c:pt idx="179919">
                  <c:v>4.1179E-2</c:v>
                </c:pt>
                <c:pt idx="179920">
                  <c:v>4.1177999999999999E-2</c:v>
                </c:pt>
                <c:pt idx="179921">
                  <c:v>4.1177999999999999E-2</c:v>
                </c:pt>
                <c:pt idx="179922">
                  <c:v>4.1176999999999998E-2</c:v>
                </c:pt>
                <c:pt idx="179923">
                  <c:v>4.1176999999999998E-2</c:v>
                </c:pt>
                <c:pt idx="179924">
                  <c:v>4.1175999999999997E-2</c:v>
                </c:pt>
                <c:pt idx="179925">
                  <c:v>4.1175999999999997E-2</c:v>
                </c:pt>
                <c:pt idx="179926">
                  <c:v>4.1175000000000003E-2</c:v>
                </c:pt>
                <c:pt idx="179927">
                  <c:v>4.1175000000000003E-2</c:v>
                </c:pt>
                <c:pt idx="179928">
                  <c:v>4.1174000000000002E-2</c:v>
                </c:pt>
                <c:pt idx="179929">
                  <c:v>4.1174000000000002E-2</c:v>
                </c:pt>
                <c:pt idx="179930">
                  <c:v>4.1173000000000001E-2</c:v>
                </c:pt>
                <c:pt idx="179931">
                  <c:v>4.1172E-2</c:v>
                </c:pt>
                <c:pt idx="179932">
                  <c:v>4.1172E-2</c:v>
                </c:pt>
                <c:pt idx="179933">
                  <c:v>4.1170999999999999E-2</c:v>
                </c:pt>
                <c:pt idx="179934">
                  <c:v>4.1170999999999999E-2</c:v>
                </c:pt>
                <c:pt idx="179935">
                  <c:v>4.1169999999999998E-2</c:v>
                </c:pt>
                <c:pt idx="179936">
                  <c:v>4.1168999999999997E-2</c:v>
                </c:pt>
                <c:pt idx="179937">
                  <c:v>4.1168000000000003E-2</c:v>
                </c:pt>
                <c:pt idx="179938">
                  <c:v>4.1168000000000003E-2</c:v>
                </c:pt>
                <c:pt idx="179939">
                  <c:v>4.1167000000000002E-2</c:v>
                </c:pt>
                <c:pt idx="179940">
                  <c:v>4.1166000000000001E-2</c:v>
                </c:pt>
                <c:pt idx="179941">
                  <c:v>4.1166000000000001E-2</c:v>
                </c:pt>
                <c:pt idx="179942">
                  <c:v>4.1165E-2</c:v>
                </c:pt>
                <c:pt idx="179943">
                  <c:v>4.1163999999999999E-2</c:v>
                </c:pt>
                <c:pt idx="179944">
                  <c:v>4.1163999999999999E-2</c:v>
                </c:pt>
                <c:pt idx="179945">
                  <c:v>4.1162999999999998E-2</c:v>
                </c:pt>
                <c:pt idx="179946">
                  <c:v>4.1161999999999997E-2</c:v>
                </c:pt>
                <c:pt idx="179947">
                  <c:v>4.1161999999999997E-2</c:v>
                </c:pt>
                <c:pt idx="179948">
                  <c:v>4.1161000000000003E-2</c:v>
                </c:pt>
                <c:pt idx="179949">
                  <c:v>4.1160000000000002E-2</c:v>
                </c:pt>
                <c:pt idx="179950">
                  <c:v>4.1160000000000002E-2</c:v>
                </c:pt>
                <c:pt idx="179951">
                  <c:v>4.1159000000000001E-2</c:v>
                </c:pt>
                <c:pt idx="179952">
                  <c:v>4.1159000000000001E-2</c:v>
                </c:pt>
                <c:pt idx="179953">
                  <c:v>4.1158E-2</c:v>
                </c:pt>
                <c:pt idx="179954">
                  <c:v>4.1158E-2</c:v>
                </c:pt>
                <c:pt idx="179955">
                  <c:v>4.1156999999999999E-2</c:v>
                </c:pt>
                <c:pt idx="179956">
                  <c:v>4.1156999999999999E-2</c:v>
                </c:pt>
                <c:pt idx="179957">
                  <c:v>4.1156999999999999E-2</c:v>
                </c:pt>
                <c:pt idx="179958">
                  <c:v>4.1155999999999998E-2</c:v>
                </c:pt>
                <c:pt idx="179959">
                  <c:v>4.1155999999999998E-2</c:v>
                </c:pt>
                <c:pt idx="179960">
                  <c:v>4.1155999999999998E-2</c:v>
                </c:pt>
                <c:pt idx="179961">
                  <c:v>4.1155999999999998E-2</c:v>
                </c:pt>
                <c:pt idx="179962">
                  <c:v>4.1154999999999997E-2</c:v>
                </c:pt>
                <c:pt idx="179963">
                  <c:v>4.1154999999999997E-2</c:v>
                </c:pt>
                <c:pt idx="179964">
                  <c:v>4.1154999999999997E-2</c:v>
                </c:pt>
                <c:pt idx="179965">
                  <c:v>4.1154999999999997E-2</c:v>
                </c:pt>
                <c:pt idx="179966">
                  <c:v>4.1154999999999997E-2</c:v>
                </c:pt>
                <c:pt idx="179967">
                  <c:v>4.1154999999999997E-2</c:v>
                </c:pt>
                <c:pt idx="179968">
                  <c:v>4.1154999999999997E-2</c:v>
                </c:pt>
                <c:pt idx="179969">
                  <c:v>4.1154999999999997E-2</c:v>
                </c:pt>
                <c:pt idx="179970">
                  <c:v>4.1155999999999998E-2</c:v>
                </c:pt>
                <c:pt idx="179971">
                  <c:v>4.1155999999999998E-2</c:v>
                </c:pt>
                <c:pt idx="179972">
                  <c:v>4.1155999999999998E-2</c:v>
                </c:pt>
                <c:pt idx="179973">
                  <c:v>4.1155999999999998E-2</c:v>
                </c:pt>
                <c:pt idx="179974">
                  <c:v>4.1155999999999998E-2</c:v>
                </c:pt>
                <c:pt idx="179975">
                  <c:v>4.1156999999999999E-2</c:v>
                </c:pt>
                <c:pt idx="179976">
                  <c:v>4.1156999999999999E-2</c:v>
                </c:pt>
                <c:pt idx="179977">
                  <c:v>4.1156999999999999E-2</c:v>
                </c:pt>
                <c:pt idx="179978">
                  <c:v>4.1158E-2</c:v>
                </c:pt>
                <c:pt idx="179979">
                  <c:v>4.1158E-2</c:v>
                </c:pt>
                <c:pt idx="179980">
                  <c:v>4.1159000000000001E-2</c:v>
                </c:pt>
                <c:pt idx="179981">
                  <c:v>4.1159000000000001E-2</c:v>
                </c:pt>
                <c:pt idx="179982">
                  <c:v>4.1160000000000002E-2</c:v>
                </c:pt>
                <c:pt idx="179983">
                  <c:v>4.1160000000000002E-2</c:v>
                </c:pt>
                <c:pt idx="179984">
                  <c:v>4.1160000000000002E-2</c:v>
                </c:pt>
                <c:pt idx="179985">
                  <c:v>4.1161000000000003E-2</c:v>
                </c:pt>
                <c:pt idx="179986">
                  <c:v>4.1161000000000003E-2</c:v>
                </c:pt>
                <c:pt idx="179987">
                  <c:v>4.1161999999999997E-2</c:v>
                </c:pt>
                <c:pt idx="179988">
                  <c:v>4.1161999999999997E-2</c:v>
                </c:pt>
                <c:pt idx="179989">
                  <c:v>4.1162999999999998E-2</c:v>
                </c:pt>
                <c:pt idx="179990">
                  <c:v>4.1162999999999998E-2</c:v>
                </c:pt>
                <c:pt idx="179991">
                  <c:v>4.1163999999999999E-2</c:v>
                </c:pt>
                <c:pt idx="179992">
                  <c:v>4.1165E-2</c:v>
                </c:pt>
                <c:pt idx="179993">
                  <c:v>4.1165E-2</c:v>
                </c:pt>
                <c:pt idx="179994">
                  <c:v>4.1166000000000001E-2</c:v>
                </c:pt>
                <c:pt idx="179995">
                  <c:v>4.1166000000000001E-2</c:v>
                </c:pt>
                <c:pt idx="179996">
                  <c:v>4.1167000000000002E-2</c:v>
                </c:pt>
                <c:pt idx="179997">
                  <c:v>4.1167000000000002E-2</c:v>
                </c:pt>
                <c:pt idx="179998">
                  <c:v>4.1167000000000002E-2</c:v>
                </c:pt>
                <c:pt idx="179999">
                  <c:v>4.1168000000000003E-2</c:v>
                </c:pt>
                <c:pt idx="180000">
                  <c:v>4.1168999999999997E-2</c:v>
                </c:pt>
                <c:pt idx="180001">
                  <c:v>4.1168999999999997E-2</c:v>
                </c:pt>
                <c:pt idx="180002">
                  <c:v>4.1169999999999998E-2</c:v>
                </c:pt>
                <c:pt idx="180003">
                  <c:v>4.1169999999999998E-2</c:v>
                </c:pt>
                <c:pt idx="180004">
                  <c:v>4.1170999999999999E-2</c:v>
                </c:pt>
                <c:pt idx="180005">
                  <c:v>4.1170999999999999E-2</c:v>
                </c:pt>
                <c:pt idx="180006">
                  <c:v>4.1172E-2</c:v>
                </c:pt>
                <c:pt idx="180007">
                  <c:v>4.1172E-2</c:v>
                </c:pt>
                <c:pt idx="180008">
                  <c:v>4.1172E-2</c:v>
                </c:pt>
                <c:pt idx="180009">
                  <c:v>4.1173000000000001E-2</c:v>
                </c:pt>
                <c:pt idx="180010">
                  <c:v>4.1173000000000001E-2</c:v>
                </c:pt>
                <c:pt idx="180011">
                  <c:v>4.1174000000000002E-2</c:v>
                </c:pt>
                <c:pt idx="180012">
                  <c:v>4.1174000000000002E-2</c:v>
                </c:pt>
                <c:pt idx="180013">
                  <c:v>4.1174000000000002E-2</c:v>
                </c:pt>
                <c:pt idx="180014">
                  <c:v>4.1175000000000003E-2</c:v>
                </c:pt>
                <c:pt idx="180015">
                  <c:v>4.1175000000000003E-2</c:v>
                </c:pt>
                <c:pt idx="180016">
                  <c:v>4.1175999999999997E-2</c:v>
                </c:pt>
                <c:pt idx="180017">
                  <c:v>4.1175999999999997E-2</c:v>
                </c:pt>
                <c:pt idx="180018">
                  <c:v>4.1175999999999997E-2</c:v>
                </c:pt>
                <c:pt idx="180019">
                  <c:v>4.1175999999999997E-2</c:v>
                </c:pt>
                <c:pt idx="180020">
                  <c:v>4.1176999999999998E-2</c:v>
                </c:pt>
                <c:pt idx="180021">
                  <c:v>4.1176999999999998E-2</c:v>
                </c:pt>
                <c:pt idx="180022">
                  <c:v>4.1176999999999998E-2</c:v>
                </c:pt>
                <c:pt idx="180023">
                  <c:v>4.1176999999999998E-2</c:v>
                </c:pt>
                <c:pt idx="180024">
                  <c:v>4.1176999999999998E-2</c:v>
                </c:pt>
                <c:pt idx="180025">
                  <c:v>4.1177999999999999E-2</c:v>
                </c:pt>
                <c:pt idx="180026">
                  <c:v>4.1177999999999999E-2</c:v>
                </c:pt>
                <c:pt idx="180027">
                  <c:v>4.1177999999999999E-2</c:v>
                </c:pt>
                <c:pt idx="180028">
                  <c:v>4.1177999999999999E-2</c:v>
                </c:pt>
                <c:pt idx="180029">
                  <c:v>4.1177999999999999E-2</c:v>
                </c:pt>
                <c:pt idx="180030">
                  <c:v>4.1177999999999999E-2</c:v>
                </c:pt>
                <c:pt idx="180031">
                  <c:v>4.1177999999999999E-2</c:v>
                </c:pt>
                <c:pt idx="180032">
                  <c:v>4.1177999999999999E-2</c:v>
                </c:pt>
                <c:pt idx="180033">
                  <c:v>4.1177999999999999E-2</c:v>
                </c:pt>
                <c:pt idx="180034">
                  <c:v>4.1177999999999999E-2</c:v>
                </c:pt>
                <c:pt idx="180035">
                  <c:v>4.1177999999999999E-2</c:v>
                </c:pt>
                <c:pt idx="180036">
                  <c:v>4.1179E-2</c:v>
                </c:pt>
                <c:pt idx="180037">
                  <c:v>4.1179E-2</c:v>
                </c:pt>
                <c:pt idx="180038">
                  <c:v>4.1179E-2</c:v>
                </c:pt>
                <c:pt idx="180039">
                  <c:v>4.1179E-2</c:v>
                </c:pt>
                <c:pt idx="180040">
                  <c:v>4.1179E-2</c:v>
                </c:pt>
                <c:pt idx="180041">
                  <c:v>4.1179E-2</c:v>
                </c:pt>
                <c:pt idx="180042">
                  <c:v>4.1179E-2</c:v>
                </c:pt>
                <c:pt idx="180043">
                  <c:v>4.1177999999999999E-2</c:v>
                </c:pt>
                <c:pt idx="180044">
                  <c:v>4.1177999999999999E-2</c:v>
                </c:pt>
                <c:pt idx="180045">
                  <c:v>4.1177999999999999E-2</c:v>
                </c:pt>
                <c:pt idx="180046">
                  <c:v>4.1177999999999999E-2</c:v>
                </c:pt>
                <c:pt idx="180047">
                  <c:v>4.1177999999999999E-2</c:v>
                </c:pt>
                <c:pt idx="180048">
                  <c:v>4.1177999999999999E-2</c:v>
                </c:pt>
                <c:pt idx="180049">
                  <c:v>4.1179E-2</c:v>
                </c:pt>
                <c:pt idx="180050">
                  <c:v>4.1179E-2</c:v>
                </c:pt>
                <c:pt idx="180051">
                  <c:v>4.1179E-2</c:v>
                </c:pt>
                <c:pt idx="180052">
                  <c:v>4.1179E-2</c:v>
                </c:pt>
                <c:pt idx="180053">
                  <c:v>4.1179E-2</c:v>
                </c:pt>
                <c:pt idx="180054">
                  <c:v>4.1179E-2</c:v>
                </c:pt>
                <c:pt idx="180055">
                  <c:v>4.1180000000000001E-2</c:v>
                </c:pt>
                <c:pt idx="180056">
                  <c:v>4.1180000000000001E-2</c:v>
                </c:pt>
                <c:pt idx="180057">
                  <c:v>4.1180000000000001E-2</c:v>
                </c:pt>
                <c:pt idx="180058">
                  <c:v>4.1180000000000001E-2</c:v>
                </c:pt>
                <c:pt idx="180059">
                  <c:v>4.1181000000000002E-2</c:v>
                </c:pt>
                <c:pt idx="180060">
                  <c:v>4.1181000000000002E-2</c:v>
                </c:pt>
                <c:pt idx="180061">
                  <c:v>4.1182000000000003E-2</c:v>
                </c:pt>
                <c:pt idx="180062">
                  <c:v>4.1182999999999997E-2</c:v>
                </c:pt>
                <c:pt idx="180063">
                  <c:v>4.1182999999999997E-2</c:v>
                </c:pt>
                <c:pt idx="180064">
                  <c:v>4.1183999999999998E-2</c:v>
                </c:pt>
                <c:pt idx="180065">
                  <c:v>4.1184999999999999E-2</c:v>
                </c:pt>
                <c:pt idx="180066">
                  <c:v>4.1184999999999999E-2</c:v>
                </c:pt>
                <c:pt idx="180067">
                  <c:v>4.1186E-2</c:v>
                </c:pt>
                <c:pt idx="180068">
                  <c:v>4.1187000000000001E-2</c:v>
                </c:pt>
                <c:pt idx="180069">
                  <c:v>4.1188000000000002E-2</c:v>
                </c:pt>
                <c:pt idx="180070">
                  <c:v>4.1189000000000003E-2</c:v>
                </c:pt>
                <c:pt idx="180071">
                  <c:v>4.1189999999999997E-2</c:v>
                </c:pt>
                <c:pt idx="180072">
                  <c:v>4.1191999999999999E-2</c:v>
                </c:pt>
                <c:pt idx="180073">
                  <c:v>4.1193E-2</c:v>
                </c:pt>
                <c:pt idx="180074">
                  <c:v>4.1194000000000001E-2</c:v>
                </c:pt>
                <c:pt idx="180075">
                  <c:v>4.1196000000000003E-2</c:v>
                </c:pt>
                <c:pt idx="180076">
                  <c:v>4.1196999999999998E-2</c:v>
                </c:pt>
                <c:pt idx="180077">
                  <c:v>4.1199E-2</c:v>
                </c:pt>
                <c:pt idx="180078">
                  <c:v>4.1200000000000001E-2</c:v>
                </c:pt>
                <c:pt idx="180079">
                  <c:v>4.1202000000000003E-2</c:v>
                </c:pt>
                <c:pt idx="180080">
                  <c:v>4.1203999999999998E-2</c:v>
                </c:pt>
                <c:pt idx="180081">
                  <c:v>4.1204999999999999E-2</c:v>
                </c:pt>
                <c:pt idx="180082">
                  <c:v>4.1207000000000001E-2</c:v>
                </c:pt>
                <c:pt idx="180083">
                  <c:v>4.1209000000000003E-2</c:v>
                </c:pt>
                <c:pt idx="180084">
                  <c:v>4.1210999999999998E-2</c:v>
                </c:pt>
                <c:pt idx="180085">
                  <c:v>4.1213E-2</c:v>
                </c:pt>
                <c:pt idx="180086">
                  <c:v>4.1215000000000002E-2</c:v>
                </c:pt>
                <c:pt idx="180087">
                  <c:v>4.1216999999999997E-2</c:v>
                </c:pt>
                <c:pt idx="180088">
                  <c:v>4.1217999999999998E-2</c:v>
                </c:pt>
                <c:pt idx="180089">
                  <c:v>4.122E-2</c:v>
                </c:pt>
                <c:pt idx="180090">
                  <c:v>4.1222000000000002E-2</c:v>
                </c:pt>
                <c:pt idx="180091">
                  <c:v>4.1223999999999997E-2</c:v>
                </c:pt>
                <c:pt idx="180092">
                  <c:v>4.1225999999999999E-2</c:v>
                </c:pt>
                <c:pt idx="180093">
                  <c:v>4.1228000000000001E-2</c:v>
                </c:pt>
                <c:pt idx="180094">
                  <c:v>4.1230000000000003E-2</c:v>
                </c:pt>
                <c:pt idx="180095">
                  <c:v>4.1231999999999998E-2</c:v>
                </c:pt>
                <c:pt idx="180096">
                  <c:v>4.1234E-2</c:v>
                </c:pt>
                <c:pt idx="180097">
                  <c:v>4.1236000000000002E-2</c:v>
                </c:pt>
                <c:pt idx="180098">
                  <c:v>4.1237999999999997E-2</c:v>
                </c:pt>
                <c:pt idx="180099">
                  <c:v>4.1239999999999999E-2</c:v>
                </c:pt>
                <c:pt idx="180100">
                  <c:v>4.1241E-2</c:v>
                </c:pt>
                <c:pt idx="180101">
                  <c:v>4.1243000000000002E-2</c:v>
                </c:pt>
                <c:pt idx="180102">
                  <c:v>4.1244999999999997E-2</c:v>
                </c:pt>
                <c:pt idx="180103">
                  <c:v>4.1245999999999998E-2</c:v>
                </c:pt>
                <c:pt idx="180104">
                  <c:v>4.1248E-2</c:v>
                </c:pt>
                <c:pt idx="180105">
                  <c:v>4.1249000000000001E-2</c:v>
                </c:pt>
                <c:pt idx="180106">
                  <c:v>4.1251000000000003E-2</c:v>
                </c:pt>
                <c:pt idx="180107">
                  <c:v>4.1251999999999997E-2</c:v>
                </c:pt>
                <c:pt idx="180108">
                  <c:v>4.1252999999999998E-2</c:v>
                </c:pt>
                <c:pt idx="180109">
                  <c:v>4.1255E-2</c:v>
                </c:pt>
                <c:pt idx="180110">
                  <c:v>4.1256000000000001E-2</c:v>
                </c:pt>
                <c:pt idx="180111">
                  <c:v>4.1257000000000002E-2</c:v>
                </c:pt>
                <c:pt idx="180112">
                  <c:v>4.1258000000000003E-2</c:v>
                </c:pt>
                <c:pt idx="180113">
                  <c:v>4.1258999999999997E-2</c:v>
                </c:pt>
                <c:pt idx="180114">
                  <c:v>4.1259999999999998E-2</c:v>
                </c:pt>
                <c:pt idx="180115">
                  <c:v>4.1259999999999998E-2</c:v>
                </c:pt>
                <c:pt idx="180116">
                  <c:v>4.1260999999999999E-2</c:v>
                </c:pt>
                <c:pt idx="180117">
                  <c:v>4.1262E-2</c:v>
                </c:pt>
                <c:pt idx="180118">
                  <c:v>4.1262E-2</c:v>
                </c:pt>
                <c:pt idx="180119">
                  <c:v>4.1263000000000001E-2</c:v>
                </c:pt>
                <c:pt idx="180120">
                  <c:v>4.1263000000000001E-2</c:v>
                </c:pt>
                <c:pt idx="180121">
                  <c:v>4.1263000000000001E-2</c:v>
                </c:pt>
                <c:pt idx="180122">
                  <c:v>4.1264000000000002E-2</c:v>
                </c:pt>
                <c:pt idx="180123">
                  <c:v>4.1264000000000002E-2</c:v>
                </c:pt>
                <c:pt idx="180124">
                  <c:v>4.1264000000000002E-2</c:v>
                </c:pt>
                <c:pt idx="180125">
                  <c:v>4.1264000000000002E-2</c:v>
                </c:pt>
                <c:pt idx="180126">
                  <c:v>4.1264000000000002E-2</c:v>
                </c:pt>
                <c:pt idx="180127">
                  <c:v>4.1263000000000001E-2</c:v>
                </c:pt>
                <c:pt idx="180128">
                  <c:v>4.1263000000000001E-2</c:v>
                </c:pt>
                <c:pt idx="180129">
                  <c:v>4.1263000000000001E-2</c:v>
                </c:pt>
                <c:pt idx="180130">
                  <c:v>4.1262E-2</c:v>
                </c:pt>
                <c:pt idx="180131">
                  <c:v>4.1262E-2</c:v>
                </c:pt>
                <c:pt idx="180132">
                  <c:v>4.1260999999999999E-2</c:v>
                </c:pt>
                <c:pt idx="180133">
                  <c:v>4.1260999999999999E-2</c:v>
                </c:pt>
                <c:pt idx="180134">
                  <c:v>4.1259999999999998E-2</c:v>
                </c:pt>
                <c:pt idx="180135">
                  <c:v>4.1258999999999997E-2</c:v>
                </c:pt>
                <c:pt idx="180136">
                  <c:v>4.1258000000000003E-2</c:v>
                </c:pt>
                <c:pt idx="180137">
                  <c:v>4.1257000000000002E-2</c:v>
                </c:pt>
                <c:pt idx="180138">
                  <c:v>4.1256000000000001E-2</c:v>
                </c:pt>
                <c:pt idx="180139">
                  <c:v>4.1255E-2</c:v>
                </c:pt>
                <c:pt idx="180140">
                  <c:v>4.1253999999999999E-2</c:v>
                </c:pt>
                <c:pt idx="180141">
                  <c:v>4.1252999999999998E-2</c:v>
                </c:pt>
                <c:pt idx="180142">
                  <c:v>4.1251999999999997E-2</c:v>
                </c:pt>
                <c:pt idx="180143">
                  <c:v>4.1251000000000003E-2</c:v>
                </c:pt>
                <c:pt idx="180144">
                  <c:v>4.1250000000000002E-2</c:v>
                </c:pt>
                <c:pt idx="180145">
                  <c:v>4.1248E-2</c:v>
                </c:pt>
                <c:pt idx="180146">
                  <c:v>4.1246999999999999E-2</c:v>
                </c:pt>
                <c:pt idx="180147">
                  <c:v>4.1245999999999998E-2</c:v>
                </c:pt>
                <c:pt idx="180148">
                  <c:v>4.1244000000000003E-2</c:v>
                </c:pt>
                <c:pt idx="180149">
                  <c:v>4.1243000000000002E-2</c:v>
                </c:pt>
                <c:pt idx="180150">
                  <c:v>4.1241E-2</c:v>
                </c:pt>
                <c:pt idx="180151">
                  <c:v>4.1238999999999998E-2</c:v>
                </c:pt>
                <c:pt idx="180152">
                  <c:v>4.1237999999999997E-2</c:v>
                </c:pt>
                <c:pt idx="180153">
                  <c:v>4.1236000000000002E-2</c:v>
                </c:pt>
                <c:pt idx="180154">
                  <c:v>4.1235000000000001E-2</c:v>
                </c:pt>
                <c:pt idx="180155">
                  <c:v>4.1232999999999999E-2</c:v>
                </c:pt>
                <c:pt idx="180156">
                  <c:v>4.1231999999999998E-2</c:v>
                </c:pt>
                <c:pt idx="180157">
                  <c:v>4.1230000000000003E-2</c:v>
                </c:pt>
                <c:pt idx="180158">
                  <c:v>4.1229000000000002E-2</c:v>
                </c:pt>
                <c:pt idx="180159">
                  <c:v>4.1227E-2</c:v>
                </c:pt>
                <c:pt idx="180160">
                  <c:v>4.1224999999999998E-2</c:v>
                </c:pt>
                <c:pt idx="180161">
                  <c:v>4.1223999999999997E-2</c:v>
                </c:pt>
                <c:pt idx="180162">
                  <c:v>4.1222000000000002E-2</c:v>
                </c:pt>
                <c:pt idx="180163">
                  <c:v>4.122E-2</c:v>
                </c:pt>
                <c:pt idx="180164">
                  <c:v>4.1218999999999999E-2</c:v>
                </c:pt>
                <c:pt idx="180165">
                  <c:v>4.1216999999999997E-2</c:v>
                </c:pt>
                <c:pt idx="180166">
                  <c:v>4.1216000000000003E-2</c:v>
                </c:pt>
                <c:pt idx="180167">
                  <c:v>4.1214000000000001E-2</c:v>
                </c:pt>
                <c:pt idx="180168">
                  <c:v>4.1213E-2</c:v>
                </c:pt>
                <c:pt idx="180169">
                  <c:v>4.1210999999999998E-2</c:v>
                </c:pt>
                <c:pt idx="180170">
                  <c:v>4.1209999999999997E-2</c:v>
                </c:pt>
                <c:pt idx="180171">
                  <c:v>4.1208000000000002E-2</c:v>
                </c:pt>
                <c:pt idx="180172">
                  <c:v>4.1207000000000001E-2</c:v>
                </c:pt>
                <c:pt idx="180173">
                  <c:v>4.1204999999999999E-2</c:v>
                </c:pt>
                <c:pt idx="180174">
                  <c:v>4.1203999999999998E-2</c:v>
                </c:pt>
                <c:pt idx="180175">
                  <c:v>4.1202000000000003E-2</c:v>
                </c:pt>
                <c:pt idx="180176">
                  <c:v>4.1201000000000002E-2</c:v>
                </c:pt>
                <c:pt idx="180177">
                  <c:v>4.1200000000000001E-2</c:v>
                </c:pt>
                <c:pt idx="180178">
                  <c:v>4.1199E-2</c:v>
                </c:pt>
                <c:pt idx="180179">
                  <c:v>4.1197999999999999E-2</c:v>
                </c:pt>
                <c:pt idx="180180">
                  <c:v>4.1196000000000003E-2</c:v>
                </c:pt>
                <c:pt idx="180181">
                  <c:v>4.1195000000000002E-2</c:v>
                </c:pt>
                <c:pt idx="180182">
                  <c:v>4.1194000000000001E-2</c:v>
                </c:pt>
                <c:pt idx="180183">
                  <c:v>4.1193E-2</c:v>
                </c:pt>
                <c:pt idx="180184">
                  <c:v>4.1191999999999999E-2</c:v>
                </c:pt>
                <c:pt idx="180185">
                  <c:v>4.1190999999999998E-2</c:v>
                </c:pt>
                <c:pt idx="180186">
                  <c:v>4.1189999999999997E-2</c:v>
                </c:pt>
                <c:pt idx="180187">
                  <c:v>4.1189000000000003E-2</c:v>
                </c:pt>
                <c:pt idx="180188">
                  <c:v>4.1188000000000002E-2</c:v>
                </c:pt>
                <c:pt idx="180189">
                  <c:v>4.1187000000000001E-2</c:v>
                </c:pt>
                <c:pt idx="180190">
                  <c:v>4.1187000000000001E-2</c:v>
                </c:pt>
                <c:pt idx="180191">
                  <c:v>4.1186E-2</c:v>
                </c:pt>
                <c:pt idx="180192">
                  <c:v>4.1184999999999999E-2</c:v>
                </c:pt>
                <c:pt idx="180193">
                  <c:v>4.1184999999999999E-2</c:v>
                </c:pt>
                <c:pt idx="180194">
                  <c:v>4.1183999999999998E-2</c:v>
                </c:pt>
                <c:pt idx="180195">
                  <c:v>4.1183999999999998E-2</c:v>
                </c:pt>
                <c:pt idx="180196">
                  <c:v>4.1182999999999997E-2</c:v>
                </c:pt>
                <c:pt idx="180197">
                  <c:v>4.1182999999999997E-2</c:v>
                </c:pt>
                <c:pt idx="180198">
                  <c:v>4.1182000000000003E-2</c:v>
                </c:pt>
                <c:pt idx="180199">
                  <c:v>4.1182000000000003E-2</c:v>
                </c:pt>
                <c:pt idx="180200">
                  <c:v>4.1182000000000003E-2</c:v>
                </c:pt>
                <c:pt idx="180201">
                  <c:v>4.1182000000000003E-2</c:v>
                </c:pt>
                <c:pt idx="180202">
                  <c:v>4.1181000000000002E-2</c:v>
                </c:pt>
                <c:pt idx="180203">
                  <c:v>4.1181000000000002E-2</c:v>
                </c:pt>
                <c:pt idx="180204">
                  <c:v>4.1181000000000002E-2</c:v>
                </c:pt>
                <c:pt idx="180205">
                  <c:v>4.1182000000000003E-2</c:v>
                </c:pt>
                <c:pt idx="180206">
                  <c:v>4.1182000000000003E-2</c:v>
                </c:pt>
                <c:pt idx="180207">
                  <c:v>4.1182000000000003E-2</c:v>
                </c:pt>
                <c:pt idx="180208">
                  <c:v>4.1182000000000003E-2</c:v>
                </c:pt>
                <c:pt idx="180209">
                  <c:v>4.1182000000000003E-2</c:v>
                </c:pt>
                <c:pt idx="180210">
                  <c:v>4.1182000000000003E-2</c:v>
                </c:pt>
                <c:pt idx="180211">
                  <c:v>4.1182999999999997E-2</c:v>
                </c:pt>
                <c:pt idx="180212">
                  <c:v>4.1182999999999997E-2</c:v>
                </c:pt>
                <c:pt idx="180213">
                  <c:v>4.1183999999999998E-2</c:v>
                </c:pt>
                <c:pt idx="180214">
                  <c:v>4.1184999999999999E-2</c:v>
                </c:pt>
                <c:pt idx="180215">
                  <c:v>4.1184999999999999E-2</c:v>
                </c:pt>
                <c:pt idx="180216">
                  <c:v>4.1186E-2</c:v>
                </c:pt>
                <c:pt idx="180217">
                  <c:v>4.1187000000000001E-2</c:v>
                </c:pt>
                <c:pt idx="180218">
                  <c:v>4.1187000000000001E-2</c:v>
                </c:pt>
                <c:pt idx="180219">
                  <c:v>4.1188000000000002E-2</c:v>
                </c:pt>
                <c:pt idx="180220">
                  <c:v>4.1189000000000003E-2</c:v>
                </c:pt>
                <c:pt idx="180221">
                  <c:v>4.1189999999999997E-2</c:v>
                </c:pt>
                <c:pt idx="180222">
                  <c:v>4.1190999999999998E-2</c:v>
                </c:pt>
                <c:pt idx="180223">
                  <c:v>4.1191999999999999E-2</c:v>
                </c:pt>
                <c:pt idx="180224">
                  <c:v>4.1193E-2</c:v>
                </c:pt>
                <c:pt idx="180225">
                  <c:v>4.1194000000000001E-2</c:v>
                </c:pt>
                <c:pt idx="180226">
                  <c:v>4.1195000000000002E-2</c:v>
                </c:pt>
                <c:pt idx="180227">
                  <c:v>4.1196000000000003E-2</c:v>
                </c:pt>
                <c:pt idx="180228">
                  <c:v>4.1196999999999998E-2</c:v>
                </c:pt>
                <c:pt idx="180229">
                  <c:v>4.1199E-2</c:v>
                </c:pt>
                <c:pt idx="180230">
                  <c:v>4.1200000000000001E-2</c:v>
                </c:pt>
                <c:pt idx="180231">
                  <c:v>4.1201000000000002E-2</c:v>
                </c:pt>
                <c:pt idx="180232">
                  <c:v>4.1202000000000003E-2</c:v>
                </c:pt>
                <c:pt idx="180233">
                  <c:v>4.1202999999999997E-2</c:v>
                </c:pt>
                <c:pt idx="180234">
                  <c:v>4.1203999999999998E-2</c:v>
                </c:pt>
                <c:pt idx="180235">
                  <c:v>4.1204999999999999E-2</c:v>
                </c:pt>
                <c:pt idx="180236">
                  <c:v>4.1207000000000001E-2</c:v>
                </c:pt>
                <c:pt idx="180237">
                  <c:v>4.1208000000000002E-2</c:v>
                </c:pt>
                <c:pt idx="180238">
                  <c:v>4.1209000000000003E-2</c:v>
                </c:pt>
                <c:pt idx="180239">
                  <c:v>4.1209999999999997E-2</c:v>
                </c:pt>
                <c:pt idx="180240">
                  <c:v>4.1210999999999998E-2</c:v>
                </c:pt>
                <c:pt idx="180241">
                  <c:v>4.1211999999999999E-2</c:v>
                </c:pt>
                <c:pt idx="180242">
                  <c:v>4.1213E-2</c:v>
                </c:pt>
                <c:pt idx="180243">
                  <c:v>4.1214000000000001E-2</c:v>
                </c:pt>
                <c:pt idx="180244">
                  <c:v>4.1215000000000002E-2</c:v>
                </c:pt>
                <c:pt idx="180245">
                  <c:v>4.1216000000000003E-2</c:v>
                </c:pt>
                <c:pt idx="180246">
                  <c:v>4.1216999999999997E-2</c:v>
                </c:pt>
                <c:pt idx="180247">
                  <c:v>4.1217999999999998E-2</c:v>
                </c:pt>
                <c:pt idx="180248">
                  <c:v>4.1218999999999999E-2</c:v>
                </c:pt>
                <c:pt idx="180249">
                  <c:v>4.122E-2</c:v>
                </c:pt>
                <c:pt idx="180250">
                  <c:v>4.1221000000000001E-2</c:v>
                </c:pt>
                <c:pt idx="180251">
                  <c:v>4.1221000000000001E-2</c:v>
                </c:pt>
                <c:pt idx="180252">
                  <c:v>4.1222000000000002E-2</c:v>
                </c:pt>
                <c:pt idx="180253">
                  <c:v>4.1223000000000003E-2</c:v>
                </c:pt>
                <c:pt idx="180254">
                  <c:v>4.1223000000000003E-2</c:v>
                </c:pt>
                <c:pt idx="180255">
                  <c:v>4.1223999999999997E-2</c:v>
                </c:pt>
                <c:pt idx="180256">
                  <c:v>4.1223999999999997E-2</c:v>
                </c:pt>
                <c:pt idx="180257">
                  <c:v>4.1223999999999997E-2</c:v>
                </c:pt>
                <c:pt idx="180258">
                  <c:v>4.1224999999999998E-2</c:v>
                </c:pt>
                <c:pt idx="180259">
                  <c:v>4.1224999999999998E-2</c:v>
                </c:pt>
                <c:pt idx="180260">
                  <c:v>4.1225999999999999E-2</c:v>
                </c:pt>
                <c:pt idx="180261">
                  <c:v>4.1225999999999999E-2</c:v>
                </c:pt>
                <c:pt idx="180262">
                  <c:v>4.1225999999999999E-2</c:v>
                </c:pt>
                <c:pt idx="180263">
                  <c:v>4.1225999999999999E-2</c:v>
                </c:pt>
                <c:pt idx="180264">
                  <c:v>4.1227E-2</c:v>
                </c:pt>
                <c:pt idx="180265">
                  <c:v>4.1227E-2</c:v>
                </c:pt>
                <c:pt idx="180266">
                  <c:v>4.1227E-2</c:v>
                </c:pt>
                <c:pt idx="180267">
                  <c:v>4.1227E-2</c:v>
                </c:pt>
                <c:pt idx="180268">
                  <c:v>4.1225999999999999E-2</c:v>
                </c:pt>
                <c:pt idx="180269">
                  <c:v>4.1225999999999999E-2</c:v>
                </c:pt>
                <c:pt idx="180270">
                  <c:v>4.1225999999999999E-2</c:v>
                </c:pt>
                <c:pt idx="180271">
                  <c:v>4.1225999999999999E-2</c:v>
                </c:pt>
                <c:pt idx="180272">
                  <c:v>4.1225999999999999E-2</c:v>
                </c:pt>
                <c:pt idx="180273">
                  <c:v>4.1225999999999999E-2</c:v>
                </c:pt>
                <c:pt idx="180274">
                  <c:v>4.1225999999999999E-2</c:v>
                </c:pt>
                <c:pt idx="180275">
                  <c:v>4.1225999999999999E-2</c:v>
                </c:pt>
                <c:pt idx="180276">
                  <c:v>4.1225999999999999E-2</c:v>
                </c:pt>
                <c:pt idx="180277">
                  <c:v>4.1224999999999998E-2</c:v>
                </c:pt>
                <c:pt idx="180278">
                  <c:v>4.1224999999999998E-2</c:v>
                </c:pt>
                <c:pt idx="180279">
                  <c:v>4.1224999999999998E-2</c:v>
                </c:pt>
                <c:pt idx="180280">
                  <c:v>4.1223999999999997E-2</c:v>
                </c:pt>
                <c:pt idx="180281">
                  <c:v>4.1223999999999997E-2</c:v>
                </c:pt>
                <c:pt idx="180282">
                  <c:v>4.1223999999999997E-2</c:v>
                </c:pt>
                <c:pt idx="180283">
                  <c:v>4.1223999999999997E-2</c:v>
                </c:pt>
                <c:pt idx="180284">
                  <c:v>4.1223999999999997E-2</c:v>
                </c:pt>
                <c:pt idx="180285">
                  <c:v>4.1223999999999997E-2</c:v>
                </c:pt>
                <c:pt idx="180286">
                  <c:v>4.1223000000000003E-2</c:v>
                </c:pt>
                <c:pt idx="180287">
                  <c:v>4.1223000000000003E-2</c:v>
                </c:pt>
                <c:pt idx="180288">
                  <c:v>4.1223000000000003E-2</c:v>
                </c:pt>
                <c:pt idx="180289">
                  <c:v>4.1223000000000003E-2</c:v>
                </c:pt>
                <c:pt idx="180290">
                  <c:v>4.1223000000000003E-2</c:v>
                </c:pt>
                <c:pt idx="180291">
                  <c:v>4.1223000000000003E-2</c:v>
                </c:pt>
                <c:pt idx="180292">
                  <c:v>4.1223000000000003E-2</c:v>
                </c:pt>
                <c:pt idx="180293">
                  <c:v>4.1223000000000003E-2</c:v>
                </c:pt>
                <c:pt idx="180294">
                  <c:v>4.1223000000000003E-2</c:v>
                </c:pt>
                <c:pt idx="180295">
                  <c:v>4.1223000000000003E-2</c:v>
                </c:pt>
                <c:pt idx="180296">
                  <c:v>4.1223000000000003E-2</c:v>
                </c:pt>
                <c:pt idx="180297">
                  <c:v>4.1223000000000003E-2</c:v>
                </c:pt>
                <c:pt idx="180298">
                  <c:v>4.1223999999999997E-2</c:v>
                </c:pt>
                <c:pt idx="180299">
                  <c:v>4.1223999999999997E-2</c:v>
                </c:pt>
                <c:pt idx="180300">
                  <c:v>4.1223999999999997E-2</c:v>
                </c:pt>
                <c:pt idx="180301">
                  <c:v>4.1223999999999997E-2</c:v>
                </c:pt>
                <c:pt idx="180302">
                  <c:v>4.1224999999999998E-2</c:v>
                </c:pt>
                <c:pt idx="180303">
                  <c:v>4.1224999999999998E-2</c:v>
                </c:pt>
                <c:pt idx="180304">
                  <c:v>4.1224999999999998E-2</c:v>
                </c:pt>
                <c:pt idx="180305">
                  <c:v>4.1225999999999999E-2</c:v>
                </c:pt>
                <c:pt idx="180306">
                  <c:v>4.1225999999999999E-2</c:v>
                </c:pt>
                <c:pt idx="180307">
                  <c:v>4.1227E-2</c:v>
                </c:pt>
                <c:pt idx="180308">
                  <c:v>4.1227E-2</c:v>
                </c:pt>
                <c:pt idx="180309">
                  <c:v>4.1228000000000001E-2</c:v>
                </c:pt>
                <c:pt idx="180310">
                  <c:v>4.1228000000000001E-2</c:v>
                </c:pt>
                <c:pt idx="180311">
                  <c:v>4.1229000000000002E-2</c:v>
                </c:pt>
                <c:pt idx="180312">
                  <c:v>4.1229000000000002E-2</c:v>
                </c:pt>
                <c:pt idx="180313">
                  <c:v>4.1230000000000003E-2</c:v>
                </c:pt>
                <c:pt idx="180314">
                  <c:v>4.1230000000000003E-2</c:v>
                </c:pt>
                <c:pt idx="180315">
                  <c:v>4.1230999999999997E-2</c:v>
                </c:pt>
                <c:pt idx="180316">
                  <c:v>4.1231999999999998E-2</c:v>
                </c:pt>
                <c:pt idx="180317">
                  <c:v>4.1231999999999998E-2</c:v>
                </c:pt>
                <c:pt idx="180318">
                  <c:v>4.1232999999999999E-2</c:v>
                </c:pt>
                <c:pt idx="180319">
                  <c:v>4.1234E-2</c:v>
                </c:pt>
                <c:pt idx="180320">
                  <c:v>4.1234E-2</c:v>
                </c:pt>
                <c:pt idx="180321">
                  <c:v>4.1235000000000001E-2</c:v>
                </c:pt>
                <c:pt idx="180322">
                  <c:v>4.1236000000000002E-2</c:v>
                </c:pt>
                <c:pt idx="180323">
                  <c:v>4.1237000000000003E-2</c:v>
                </c:pt>
                <c:pt idx="180324">
                  <c:v>4.1237999999999997E-2</c:v>
                </c:pt>
                <c:pt idx="180325">
                  <c:v>4.1237999999999997E-2</c:v>
                </c:pt>
                <c:pt idx="180326">
                  <c:v>4.1238999999999998E-2</c:v>
                </c:pt>
                <c:pt idx="180327">
                  <c:v>4.1239999999999999E-2</c:v>
                </c:pt>
                <c:pt idx="180328">
                  <c:v>4.1241E-2</c:v>
                </c:pt>
                <c:pt idx="180329">
                  <c:v>4.1243000000000002E-2</c:v>
                </c:pt>
                <c:pt idx="180330">
                  <c:v>4.1244000000000003E-2</c:v>
                </c:pt>
                <c:pt idx="180331">
                  <c:v>4.1245999999999998E-2</c:v>
                </c:pt>
                <c:pt idx="180332">
                  <c:v>4.1248E-2</c:v>
                </c:pt>
                <c:pt idx="180333">
                  <c:v>4.1249000000000001E-2</c:v>
                </c:pt>
                <c:pt idx="180334">
                  <c:v>4.1251999999999997E-2</c:v>
                </c:pt>
                <c:pt idx="180335">
                  <c:v>4.1253999999999999E-2</c:v>
                </c:pt>
                <c:pt idx="180336">
                  <c:v>4.1256000000000001E-2</c:v>
                </c:pt>
                <c:pt idx="180337">
                  <c:v>4.1258999999999997E-2</c:v>
                </c:pt>
                <c:pt idx="180338">
                  <c:v>4.1262E-2</c:v>
                </c:pt>
                <c:pt idx="180339">
                  <c:v>4.1265000000000003E-2</c:v>
                </c:pt>
                <c:pt idx="180340">
                  <c:v>4.1269E-2</c:v>
                </c:pt>
                <c:pt idx="180341">
                  <c:v>4.1272999999999997E-2</c:v>
                </c:pt>
                <c:pt idx="180342">
                  <c:v>4.1278000000000002E-2</c:v>
                </c:pt>
                <c:pt idx="180343">
                  <c:v>4.1283E-2</c:v>
                </c:pt>
                <c:pt idx="180344">
                  <c:v>4.1288999999999999E-2</c:v>
                </c:pt>
                <c:pt idx="180345">
                  <c:v>4.1294999999999998E-2</c:v>
                </c:pt>
                <c:pt idx="180346">
                  <c:v>4.1300999999999997E-2</c:v>
                </c:pt>
                <c:pt idx="180347">
                  <c:v>4.1307999999999997E-2</c:v>
                </c:pt>
                <c:pt idx="180348">
                  <c:v>4.1315999999999999E-2</c:v>
                </c:pt>
                <c:pt idx="180349">
                  <c:v>4.1324E-2</c:v>
                </c:pt>
                <c:pt idx="180350">
                  <c:v>4.1332000000000001E-2</c:v>
                </c:pt>
                <c:pt idx="180351">
                  <c:v>4.1341999999999997E-2</c:v>
                </c:pt>
                <c:pt idx="180352">
                  <c:v>4.1352E-2</c:v>
                </c:pt>
                <c:pt idx="180353">
                  <c:v>4.1362999999999997E-2</c:v>
                </c:pt>
                <c:pt idx="180354">
                  <c:v>4.1374000000000001E-2</c:v>
                </c:pt>
                <c:pt idx="180355">
                  <c:v>4.1387E-2</c:v>
                </c:pt>
                <c:pt idx="180356">
                  <c:v>4.1399999999999999E-2</c:v>
                </c:pt>
                <c:pt idx="180357">
                  <c:v>4.1413999999999999E-2</c:v>
                </c:pt>
                <c:pt idx="180358">
                  <c:v>4.1428E-2</c:v>
                </c:pt>
                <c:pt idx="180359">
                  <c:v>4.1444000000000002E-2</c:v>
                </c:pt>
                <c:pt idx="180360">
                  <c:v>4.1459999999999997E-2</c:v>
                </c:pt>
                <c:pt idx="180361">
                  <c:v>4.1477E-2</c:v>
                </c:pt>
                <c:pt idx="180362">
                  <c:v>4.1494999999999997E-2</c:v>
                </c:pt>
                <c:pt idx="180363">
                  <c:v>4.1513000000000001E-2</c:v>
                </c:pt>
                <c:pt idx="180364">
                  <c:v>4.1533E-2</c:v>
                </c:pt>
                <c:pt idx="180365">
                  <c:v>4.1553E-2</c:v>
                </c:pt>
                <c:pt idx="180366">
                  <c:v>4.1575000000000001E-2</c:v>
                </c:pt>
                <c:pt idx="180367">
                  <c:v>4.1597000000000002E-2</c:v>
                </c:pt>
                <c:pt idx="180368">
                  <c:v>4.1619999999999997E-2</c:v>
                </c:pt>
                <c:pt idx="180369">
                  <c:v>4.1645000000000001E-2</c:v>
                </c:pt>
                <c:pt idx="180370">
                  <c:v>4.1668999999999998E-2</c:v>
                </c:pt>
                <c:pt idx="180371">
                  <c:v>4.1695000000000003E-2</c:v>
                </c:pt>
                <c:pt idx="180372">
                  <c:v>4.1722000000000002E-2</c:v>
                </c:pt>
                <c:pt idx="180373">
                  <c:v>4.1749000000000001E-2</c:v>
                </c:pt>
                <c:pt idx="180374">
                  <c:v>4.1777000000000002E-2</c:v>
                </c:pt>
                <c:pt idx="180375">
                  <c:v>4.1806000000000003E-2</c:v>
                </c:pt>
                <c:pt idx="180376">
                  <c:v>4.1835999999999998E-2</c:v>
                </c:pt>
                <c:pt idx="180377">
                  <c:v>4.1867000000000001E-2</c:v>
                </c:pt>
                <c:pt idx="180378">
                  <c:v>4.1897999999999998E-2</c:v>
                </c:pt>
                <c:pt idx="180379">
                  <c:v>4.1930000000000002E-2</c:v>
                </c:pt>
                <c:pt idx="180380">
                  <c:v>4.1963E-2</c:v>
                </c:pt>
                <c:pt idx="180381">
                  <c:v>4.1995999999999999E-2</c:v>
                </c:pt>
                <c:pt idx="180382">
                  <c:v>4.2029999999999998E-2</c:v>
                </c:pt>
                <c:pt idx="180383">
                  <c:v>4.2064999999999998E-2</c:v>
                </c:pt>
                <c:pt idx="180384">
                  <c:v>4.2099999999999999E-2</c:v>
                </c:pt>
                <c:pt idx="180385">
                  <c:v>4.2134999999999999E-2</c:v>
                </c:pt>
                <c:pt idx="180386">
                  <c:v>4.2171E-2</c:v>
                </c:pt>
                <c:pt idx="180387">
                  <c:v>4.2208000000000002E-2</c:v>
                </c:pt>
                <c:pt idx="180388">
                  <c:v>4.2243999999999997E-2</c:v>
                </c:pt>
                <c:pt idx="180389">
                  <c:v>4.2282E-2</c:v>
                </c:pt>
                <c:pt idx="180390">
                  <c:v>4.2319000000000002E-2</c:v>
                </c:pt>
                <c:pt idx="180391">
                  <c:v>4.2356999999999999E-2</c:v>
                </c:pt>
                <c:pt idx="180392">
                  <c:v>4.2395000000000002E-2</c:v>
                </c:pt>
                <c:pt idx="180393">
                  <c:v>4.2432999999999998E-2</c:v>
                </c:pt>
                <c:pt idx="180394">
                  <c:v>4.2471000000000002E-2</c:v>
                </c:pt>
                <c:pt idx="180395">
                  <c:v>4.2508999999999998E-2</c:v>
                </c:pt>
                <c:pt idx="180396">
                  <c:v>4.2547000000000001E-2</c:v>
                </c:pt>
                <c:pt idx="180397">
                  <c:v>4.2584999999999998E-2</c:v>
                </c:pt>
                <c:pt idx="180398">
                  <c:v>4.2623000000000001E-2</c:v>
                </c:pt>
                <c:pt idx="180399">
                  <c:v>4.2660999999999998E-2</c:v>
                </c:pt>
                <c:pt idx="180400">
                  <c:v>4.2698E-2</c:v>
                </c:pt>
                <c:pt idx="180401">
                  <c:v>4.2736000000000003E-2</c:v>
                </c:pt>
                <c:pt idx="180402">
                  <c:v>4.2772999999999999E-2</c:v>
                </c:pt>
                <c:pt idx="180403">
                  <c:v>4.2810000000000001E-2</c:v>
                </c:pt>
                <c:pt idx="180404">
                  <c:v>4.2847000000000003E-2</c:v>
                </c:pt>
                <c:pt idx="180405">
                  <c:v>4.2882999999999998E-2</c:v>
                </c:pt>
                <c:pt idx="180406">
                  <c:v>4.2918999999999999E-2</c:v>
                </c:pt>
                <c:pt idx="180407">
                  <c:v>4.2953999999999999E-2</c:v>
                </c:pt>
                <c:pt idx="180408">
                  <c:v>4.2987999999999998E-2</c:v>
                </c:pt>
                <c:pt idx="180409">
                  <c:v>4.3021999999999998E-2</c:v>
                </c:pt>
                <c:pt idx="180410">
                  <c:v>4.3055999999999997E-2</c:v>
                </c:pt>
                <c:pt idx="180411">
                  <c:v>4.3089000000000002E-2</c:v>
                </c:pt>
                <c:pt idx="180412">
                  <c:v>4.3121E-2</c:v>
                </c:pt>
                <c:pt idx="180413">
                  <c:v>4.3152999999999997E-2</c:v>
                </c:pt>
                <c:pt idx="180414">
                  <c:v>4.3184E-2</c:v>
                </c:pt>
                <c:pt idx="180415">
                  <c:v>4.3214000000000002E-2</c:v>
                </c:pt>
                <c:pt idx="180416">
                  <c:v>4.3242999999999997E-2</c:v>
                </c:pt>
                <c:pt idx="180417">
                  <c:v>4.3271999999999998E-2</c:v>
                </c:pt>
                <c:pt idx="180418">
                  <c:v>4.3298999999999997E-2</c:v>
                </c:pt>
                <c:pt idx="180419">
                  <c:v>4.3326000000000003E-2</c:v>
                </c:pt>
                <c:pt idx="180420">
                  <c:v>4.3352000000000002E-2</c:v>
                </c:pt>
                <c:pt idx="180421">
                  <c:v>4.3376999999999999E-2</c:v>
                </c:pt>
                <c:pt idx="180422">
                  <c:v>4.3401000000000002E-2</c:v>
                </c:pt>
                <c:pt idx="180423">
                  <c:v>4.3423999999999997E-2</c:v>
                </c:pt>
                <c:pt idx="180424">
                  <c:v>4.3447E-2</c:v>
                </c:pt>
                <c:pt idx="180425">
                  <c:v>4.3468E-2</c:v>
                </c:pt>
                <c:pt idx="180426">
                  <c:v>4.3489E-2</c:v>
                </c:pt>
                <c:pt idx="180427">
                  <c:v>4.3508999999999999E-2</c:v>
                </c:pt>
                <c:pt idx="180428">
                  <c:v>4.3527000000000003E-2</c:v>
                </c:pt>
                <c:pt idx="180429">
                  <c:v>4.3545E-2</c:v>
                </c:pt>
                <c:pt idx="180430">
                  <c:v>4.3561999999999997E-2</c:v>
                </c:pt>
                <c:pt idx="180431">
                  <c:v>4.3577999999999999E-2</c:v>
                </c:pt>
                <c:pt idx="180432">
                  <c:v>4.3593E-2</c:v>
                </c:pt>
                <c:pt idx="180433">
                  <c:v>4.3607E-2</c:v>
                </c:pt>
                <c:pt idx="180434">
                  <c:v>4.3619999999999999E-2</c:v>
                </c:pt>
                <c:pt idx="180435">
                  <c:v>4.3632999999999998E-2</c:v>
                </c:pt>
                <c:pt idx="180436">
                  <c:v>4.3644000000000002E-2</c:v>
                </c:pt>
                <c:pt idx="180437">
                  <c:v>4.3654999999999999E-2</c:v>
                </c:pt>
                <c:pt idx="180438">
                  <c:v>4.3665000000000002E-2</c:v>
                </c:pt>
                <c:pt idx="180439">
                  <c:v>4.3673999999999998E-2</c:v>
                </c:pt>
                <c:pt idx="180440">
                  <c:v>4.3683E-2</c:v>
                </c:pt>
                <c:pt idx="180441">
                  <c:v>4.369E-2</c:v>
                </c:pt>
                <c:pt idx="180442">
                  <c:v>4.3697E-2</c:v>
                </c:pt>
                <c:pt idx="180443">
                  <c:v>4.3702999999999999E-2</c:v>
                </c:pt>
                <c:pt idx="180444">
                  <c:v>4.3707999999999997E-2</c:v>
                </c:pt>
                <c:pt idx="180445">
                  <c:v>4.3713000000000002E-2</c:v>
                </c:pt>
                <c:pt idx="180446">
                  <c:v>4.3718E-2</c:v>
                </c:pt>
                <c:pt idx="180447">
                  <c:v>4.3721000000000003E-2</c:v>
                </c:pt>
                <c:pt idx="180448">
                  <c:v>4.3723999999999999E-2</c:v>
                </c:pt>
                <c:pt idx="180449">
                  <c:v>4.3727000000000002E-2</c:v>
                </c:pt>
                <c:pt idx="180450">
                  <c:v>4.3729999999999998E-2</c:v>
                </c:pt>
                <c:pt idx="180451">
                  <c:v>4.3730999999999999E-2</c:v>
                </c:pt>
                <c:pt idx="180452">
                  <c:v>4.3733000000000001E-2</c:v>
                </c:pt>
                <c:pt idx="180453">
                  <c:v>4.3734000000000002E-2</c:v>
                </c:pt>
                <c:pt idx="180454">
                  <c:v>4.3734000000000002E-2</c:v>
                </c:pt>
                <c:pt idx="180455">
                  <c:v>4.3735000000000003E-2</c:v>
                </c:pt>
                <c:pt idx="180456">
                  <c:v>4.3735000000000003E-2</c:v>
                </c:pt>
                <c:pt idx="180457">
                  <c:v>4.3735000000000003E-2</c:v>
                </c:pt>
                <c:pt idx="180458">
                  <c:v>4.3735000000000003E-2</c:v>
                </c:pt>
                <c:pt idx="180459">
                  <c:v>4.3734000000000002E-2</c:v>
                </c:pt>
                <c:pt idx="180460">
                  <c:v>4.3734000000000002E-2</c:v>
                </c:pt>
                <c:pt idx="180461">
                  <c:v>4.3734000000000002E-2</c:v>
                </c:pt>
                <c:pt idx="180462">
                  <c:v>4.3733000000000001E-2</c:v>
                </c:pt>
                <c:pt idx="180463">
                  <c:v>4.3733000000000001E-2</c:v>
                </c:pt>
                <c:pt idx="180464">
                  <c:v>4.3732E-2</c:v>
                </c:pt>
                <c:pt idx="180465">
                  <c:v>4.3732E-2</c:v>
                </c:pt>
                <c:pt idx="180466">
                  <c:v>4.3730999999999999E-2</c:v>
                </c:pt>
                <c:pt idx="180467">
                  <c:v>4.3730999999999999E-2</c:v>
                </c:pt>
                <c:pt idx="180468">
                  <c:v>4.3730999999999999E-2</c:v>
                </c:pt>
                <c:pt idx="180469">
                  <c:v>4.3730999999999999E-2</c:v>
                </c:pt>
                <c:pt idx="180470">
                  <c:v>4.3730999999999999E-2</c:v>
                </c:pt>
                <c:pt idx="180471">
                  <c:v>4.3730999999999999E-2</c:v>
                </c:pt>
                <c:pt idx="180472">
                  <c:v>4.3732E-2</c:v>
                </c:pt>
                <c:pt idx="180473">
                  <c:v>4.3733000000000001E-2</c:v>
                </c:pt>
                <c:pt idx="180474">
                  <c:v>4.3734000000000002E-2</c:v>
                </c:pt>
                <c:pt idx="180475">
                  <c:v>4.3735000000000003E-2</c:v>
                </c:pt>
                <c:pt idx="180476">
                  <c:v>4.3735999999999997E-2</c:v>
                </c:pt>
                <c:pt idx="180477">
                  <c:v>4.3737999999999999E-2</c:v>
                </c:pt>
                <c:pt idx="180478">
                  <c:v>4.3740000000000001E-2</c:v>
                </c:pt>
                <c:pt idx="180479">
                  <c:v>4.3742999999999997E-2</c:v>
                </c:pt>
                <c:pt idx="180480">
                  <c:v>4.3744999999999999E-2</c:v>
                </c:pt>
                <c:pt idx="180481">
                  <c:v>4.3748000000000002E-2</c:v>
                </c:pt>
                <c:pt idx="180482">
                  <c:v>4.3751999999999999E-2</c:v>
                </c:pt>
                <c:pt idx="180483">
                  <c:v>4.3756000000000003E-2</c:v>
                </c:pt>
                <c:pt idx="180484">
                  <c:v>4.376E-2</c:v>
                </c:pt>
                <c:pt idx="180485">
                  <c:v>4.3763999999999997E-2</c:v>
                </c:pt>
                <c:pt idx="180486">
                  <c:v>4.3769000000000002E-2</c:v>
                </c:pt>
                <c:pt idx="180487">
                  <c:v>4.3774E-2</c:v>
                </c:pt>
                <c:pt idx="180488">
                  <c:v>4.3779999999999999E-2</c:v>
                </c:pt>
                <c:pt idx="180489">
                  <c:v>4.3784999999999998E-2</c:v>
                </c:pt>
                <c:pt idx="180490">
                  <c:v>4.3790999999999997E-2</c:v>
                </c:pt>
                <c:pt idx="180491">
                  <c:v>4.3797999999999997E-2</c:v>
                </c:pt>
                <c:pt idx="180492">
                  <c:v>4.3804000000000003E-2</c:v>
                </c:pt>
                <c:pt idx="180493">
                  <c:v>4.3811000000000003E-2</c:v>
                </c:pt>
                <c:pt idx="180494">
                  <c:v>4.3818000000000003E-2</c:v>
                </c:pt>
                <c:pt idx="180495">
                  <c:v>4.3825999999999997E-2</c:v>
                </c:pt>
                <c:pt idx="180496">
                  <c:v>4.3833999999999998E-2</c:v>
                </c:pt>
                <c:pt idx="180497">
                  <c:v>4.3841999999999999E-2</c:v>
                </c:pt>
                <c:pt idx="180498">
                  <c:v>4.385E-2</c:v>
                </c:pt>
                <c:pt idx="180499">
                  <c:v>4.3859000000000002E-2</c:v>
                </c:pt>
                <c:pt idx="180500">
                  <c:v>4.3867999999999997E-2</c:v>
                </c:pt>
                <c:pt idx="180501">
                  <c:v>4.3876999999999999E-2</c:v>
                </c:pt>
                <c:pt idx="180502">
                  <c:v>4.3886000000000001E-2</c:v>
                </c:pt>
                <c:pt idx="180503">
                  <c:v>4.3895000000000003E-2</c:v>
                </c:pt>
                <c:pt idx="180504">
                  <c:v>4.3905E-2</c:v>
                </c:pt>
                <c:pt idx="180505">
                  <c:v>4.3914000000000002E-2</c:v>
                </c:pt>
                <c:pt idx="180506">
                  <c:v>4.3923999999999998E-2</c:v>
                </c:pt>
                <c:pt idx="180507">
                  <c:v>4.3934000000000001E-2</c:v>
                </c:pt>
                <c:pt idx="180508">
                  <c:v>4.3943999999999997E-2</c:v>
                </c:pt>
                <c:pt idx="180509">
                  <c:v>4.3954E-2</c:v>
                </c:pt>
                <c:pt idx="180510">
                  <c:v>4.3964000000000003E-2</c:v>
                </c:pt>
                <c:pt idx="180511">
                  <c:v>4.3973999999999999E-2</c:v>
                </c:pt>
                <c:pt idx="180512">
                  <c:v>4.3985000000000003E-2</c:v>
                </c:pt>
                <c:pt idx="180513">
                  <c:v>4.3994999999999999E-2</c:v>
                </c:pt>
                <c:pt idx="180514">
                  <c:v>4.4005000000000002E-2</c:v>
                </c:pt>
                <c:pt idx="180515">
                  <c:v>4.4014999999999999E-2</c:v>
                </c:pt>
                <c:pt idx="180516">
                  <c:v>4.4025000000000002E-2</c:v>
                </c:pt>
                <c:pt idx="180517">
                  <c:v>4.4034999999999998E-2</c:v>
                </c:pt>
                <c:pt idx="180518">
                  <c:v>4.4045000000000001E-2</c:v>
                </c:pt>
                <c:pt idx="180519">
                  <c:v>4.4054999999999997E-2</c:v>
                </c:pt>
                <c:pt idx="180520">
                  <c:v>4.4065E-2</c:v>
                </c:pt>
                <c:pt idx="180521">
                  <c:v>4.4075000000000003E-2</c:v>
                </c:pt>
                <c:pt idx="180522">
                  <c:v>4.4083999999999998E-2</c:v>
                </c:pt>
                <c:pt idx="180523">
                  <c:v>4.4094000000000001E-2</c:v>
                </c:pt>
                <c:pt idx="180524">
                  <c:v>4.4103000000000003E-2</c:v>
                </c:pt>
                <c:pt idx="180525">
                  <c:v>4.4111999999999998E-2</c:v>
                </c:pt>
                <c:pt idx="180526">
                  <c:v>4.4121E-2</c:v>
                </c:pt>
                <c:pt idx="180527">
                  <c:v>4.4130000000000003E-2</c:v>
                </c:pt>
                <c:pt idx="180528">
                  <c:v>4.4137999999999997E-2</c:v>
                </c:pt>
                <c:pt idx="180529">
                  <c:v>4.4146999999999999E-2</c:v>
                </c:pt>
                <c:pt idx="180530">
                  <c:v>4.4155E-2</c:v>
                </c:pt>
                <c:pt idx="180531">
                  <c:v>4.4163000000000001E-2</c:v>
                </c:pt>
                <c:pt idx="180532">
                  <c:v>4.4171000000000002E-2</c:v>
                </c:pt>
                <c:pt idx="180533">
                  <c:v>4.4179000000000003E-2</c:v>
                </c:pt>
                <c:pt idx="180534">
                  <c:v>4.4186000000000003E-2</c:v>
                </c:pt>
                <c:pt idx="180535">
                  <c:v>4.4193000000000003E-2</c:v>
                </c:pt>
                <c:pt idx="180536">
                  <c:v>4.4200000000000003E-2</c:v>
                </c:pt>
                <c:pt idx="180537">
                  <c:v>4.4207000000000003E-2</c:v>
                </c:pt>
                <c:pt idx="180538">
                  <c:v>4.4213000000000002E-2</c:v>
                </c:pt>
                <c:pt idx="180539">
                  <c:v>4.4219000000000001E-2</c:v>
                </c:pt>
                <c:pt idx="180540">
                  <c:v>4.4225E-2</c:v>
                </c:pt>
                <c:pt idx="180541">
                  <c:v>4.4230999999999999E-2</c:v>
                </c:pt>
                <c:pt idx="180542">
                  <c:v>4.4235999999999998E-2</c:v>
                </c:pt>
                <c:pt idx="180543">
                  <c:v>4.4241999999999997E-2</c:v>
                </c:pt>
                <c:pt idx="180544">
                  <c:v>4.4247000000000002E-2</c:v>
                </c:pt>
                <c:pt idx="180545">
                  <c:v>4.4252E-2</c:v>
                </c:pt>
                <c:pt idx="180546">
                  <c:v>4.4255999999999997E-2</c:v>
                </c:pt>
                <c:pt idx="180547">
                  <c:v>4.4260000000000001E-2</c:v>
                </c:pt>
                <c:pt idx="180548">
                  <c:v>4.4263999999999998E-2</c:v>
                </c:pt>
                <c:pt idx="180549">
                  <c:v>4.4268000000000002E-2</c:v>
                </c:pt>
                <c:pt idx="180550">
                  <c:v>4.4271999999999999E-2</c:v>
                </c:pt>
                <c:pt idx="180551">
                  <c:v>4.4275000000000002E-2</c:v>
                </c:pt>
                <c:pt idx="180552">
                  <c:v>4.4277999999999998E-2</c:v>
                </c:pt>
                <c:pt idx="180553">
                  <c:v>4.4281000000000001E-2</c:v>
                </c:pt>
                <c:pt idx="180554">
                  <c:v>4.4283999999999997E-2</c:v>
                </c:pt>
                <c:pt idx="180555">
                  <c:v>4.4285999999999999E-2</c:v>
                </c:pt>
                <c:pt idx="180556">
                  <c:v>4.4289000000000002E-2</c:v>
                </c:pt>
                <c:pt idx="180557">
                  <c:v>4.4290999999999997E-2</c:v>
                </c:pt>
                <c:pt idx="180558">
                  <c:v>4.4292999999999999E-2</c:v>
                </c:pt>
                <c:pt idx="180559">
                  <c:v>4.4294E-2</c:v>
                </c:pt>
                <c:pt idx="180560">
                  <c:v>4.4295000000000001E-2</c:v>
                </c:pt>
                <c:pt idx="180561">
                  <c:v>4.4297000000000003E-2</c:v>
                </c:pt>
                <c:pt idx="180562">
                  <c:v>4.4297999999999997E-2</c:v>
                </c:pt>
                <c:pt idx="180563">
                  <c:v>4.4298999999999998E-2</c:v>
                </c:pt>
                <c:pt idx="180564">
                  <c:v>4.4298999999999998E-2</c:v>
                </c:pt>
                <c:pt idx="180565">
                  <c:v>4.4299999999999999E-2</c:v>
                </c:pt>
                <c:pt idx="180566">
                  <c:v>4.4299999999999999E-2</c:v>
                </c:pt>
                <c:pt idx="180567">
                  <c:v>4.4301E-2</c:v>
                </c:pt>
                <c:pt idx="180568">
                  <c:v>4.4301E-2</c:v>
                </c:pt>
                <c:pt idx="180569">
                  <c:v>4.4301E-2</c:v>
                </c:pt>
                <c:pt idx="180570">
                  <c:v>4.4301E-2</c:v>
                </c:pt>
                <c:pt idx="180571">
                  <c:v>4.4299999999999999E-2</c:v>
                </c:pt>
                <c:pt idx="180572">
                  <c:v>4.4299999999999999E-2</c:v>
                </c:pt>
                <c:pt idx="180573">
                  <c:v>4.4298999999999998E-2</c:v>
                </c:pt>
                <c:pt idx="180574">
                  <c:v>4.4297999999999997E-2</c:v>
                </c:pt>
                <c:pt idx="180575">
                  <c:v>4.4297999999999997E-2</c:v>
                </c:pt>
                <c:pt idx="180576">
                  <c:v>4.4297000000000003E-2</c:v>
                </c:pt>
                <c:pt idx="180577">
                  <c:v>4.4296000000000002E-2</c:v>
                </c:pt>
                <c:pt idx="180578">
                  <c:v>4.4295000000000001E-2</c:v>
                </c:pt>
                <c:pt idx="180579">
                  <c:v>4.4294E-2</c:v>
                </c:pt>
                <c:pt idx="180580">
                  <c:v>4.4292999999999999E-2</c:v>
                </c:pt>
                <c:pt idx="180581">
                  <c:v>4.4290999999999997E-2</c:v>
                </c:pt>
                <c:pt idx="180582">
                  <c:v>4.4290000000000003E-2</c:v>
                </c:pt>
                <c:pt idx="180583">
                  <c:v>4.4289000000000002E-2</c:v>
                </c:pt>
                <c:pt idx="180584">
                  <c:v>4.4287E-2</c:v>
                </c:pt>
                <c:pt idx="180585">
                  <c:v>4.4285999999999999E-2</c:v>
                </c:pt>
                <c:pt idx="180586">
                  <c:v>4.4283999999999997E-2</c:v>
                </c:pt>
                <c:pt idx="180587">
                  <c:v>4.4282000000000002E-2</c:v>
                </c:pt>
                <c:pt idx="180588">
                  <c:v>4.4281000000000001E-2</c:v>
                </c:pt>
                <c:pt idx="180589">
                  <c:v>4.4278999999999999E-2</c:v>
                </c:pt>
                <c:pt idx="180590">
                  <c:v>4.4277999999999998E-2</c:v>
                </c:pt>
                <c:pt idx="180591">
                  <c:v>4.4276000000000003E-2</c:v>
                </c:pt>
                <c:pt idx="180592">
                  <c:v>4.4274000000000001E-2</c:v>
                </c:pt>
                <c:pt idx="180593">
                  <c:v>4.4273E-2</c:v>
                </c:pt>
                <c:pt idx="180594">
                  <c:v>4.4270999999999998E-2</c:v>
                </c:pt>
                <c:pt idx="180595">
                  <c:v>4.4269000000000003E-2</c:v>
                </c:pt>
                <c:pt idx="180596">
                  <c:v>4.4267000000000001E-2</c:v>
                </c:pt>
                <c:pt idx="180597">
                  <c:v>4.4264999999999999E-2</c:v>
                </c:pt>
                <c:pt idx="180598">
                  <c:v>4.4262999999999997E-2</c:v>
                </c:pt>
                <c:pt idx="180599">
                  <c:v>4.4261000000000002E-2</c:v>
                </c:pt>
                <c:pt idx="180600">
                  <c:v>4.4260000000000001E-2</c:v>
                </c:pt>
                <c:pt idx="180601">
                  <c:v>4.4257999999999999E-2</c:v>
                </c:pt>
                <c:pt idx="180602">
                  <c:v>4.4255999999999997E-2</c:v>
                </c:pt>
                <c:pt idx="180603">
                  <c:v>4.4254000000000002E-2</c:v>
                </c:pt>
                <c:pt idx="180604">
                  <c:v>4.4253000000000001E-2</c:v>
                </c:pt>
                <c:pt idx="180605">
                  <c:v>4.4250999999999999E-2</c:v>
                </c:pt>
                <c:pt idx="180606">
                  <c:v>4.4248999999999997E-2</c:v>
                </c:pt>
                <c:pt idx="180607">
                  <c:v>4.4247000000000002E-2</c:v>
                </c:pt>
                <c:pt idx="180608">
                  <c:v>4.4245E-2</c:v>
                </c:pt>
                <c:pt idx="180609">
                  <c:v>4.4242999999999998E-2</c:v>
                </c:pt>
                <c:pt idx="180610">
                  <c:v>4.4241000000000003E-2</c:v>
                </c:pt>
                <c:pt idx="180611">
                  <c:v>4.4240000000000002E-2</c:v>
                </c:pt>
                <c:pt idx="180612">
                  <c:v>4.4238E-2</c:v>
                </c:pt>
                <c:pt idx="180613">
                  <c:v>4.4235999999999998E-2</c:v>
                </c:pt>
                <c:pt idx="180614">
                  <c:v>4.4234999999999997E-2</c:v>
                </c:pt>
                <c:pt idx="180615">
                  <c:v>4.4233000000000001E-2</c:v>
                </c:pt>
                <c:pt idx="180616">
                  <c:v>4.4230999999999999E-2</c:v>
                </c:pt>
                <c:pt idx="180617">
                  <c:v>4.4229999999999998E-2</c:v>
                </c:pt>
                <c:pt idx="180618">
                  <c:v>4.4228000000000003E-2</c:v>
                </c:pt>
                <c:pt idx="180619">
                  <c:v>4.4227000000000002E-2</c:v>
                </c:pt>
                <c:pt idx="180620">
                  <c:v>4.4225E-2</c:v>
                </c:pt>
                <c:pt idx="180621">
                  <c:v>4.4223999999999999E-2</c:v>
                </c:pt>
                <c:pt idx="180622">
                  <c:v>4.4221999999999997E-2</c:v>
                </c:pt>
                <c:pt idx="180623">
                  <c:v>4.4221000000000003E-2</c:v>
                </c:pt>
                <c:pt idx="180624">
                  <c:v>4.4220000000000002E-2</c:v>
                </c:pt>
                <c:pt idx="180625">
                  <c:v>4.4219000000000001E-2</c:v>
                </c:pt>
                <c:pt idx="180626">
                  <c:v>4.4218E-2</c:v>
                </c:pt>
                <c:pt idx="180627">
                  <c:v>4.4215999999999998E-2</c:v>
                </c:pt>
                <c:pt idx="180628">
                  <c:v>4.4214999999999997E-2</c:v>
                </c:pt>
                <c:pt idx="180629">
                  <c:v>4.4214000000000003E-2</c:v>
                </c:pt>
                <c:pt idx="180630">
                  <c:v>4.4214000000000003E-2</c:v>
                </c:pt>
                <c:pt idx="180631">
                  <c:v>4.4213000000000002E-2</c:v>
                </c:pt>
                <c:pt idx="180632">
                  <c:v>4.4212000000000001E-2</c:v>
                </c:pt>
                <c:pt idx="180633">
                  <c:v>4.4211E-2</c:v>
                </c:pt>
                <c:pt idx="180634">
                  <c:v>4.4211E-2</c:v>
                </c:pt>
                <c:pt idx="180635">
                  <c:v>4.4209999999999999E-2</c:v>
                </c:pt>
                <c:pt idx="180636">
                  <c:v>4.4209999999999999E-2</c:v>
                </c:pt>
                <c:pt idx="180637">
                  <c:v>4.4209999999999999E-2</c:v>
                </c:pt>
                <c:pt idx="180638">
                  <c:v>4.4209999999999999E-2</c:v>
                </c:pt>
                <c:pt idx="180639">
                  <c:v>4.4209999999999999E-2</c:v>
                </c:pt>
                <c:pt idx="180640">
                  <c:v>4.4209999999999999E-2</c:v>
                </c:pt>
                <c:pt idx="180641">
                  <c:v>4.4209999999999999E-2</c:v>
                </c:pt>
                <c:pt idx="180642">
                  <c:v>4.4209999999999999E-2</c:v>
                </c:pt>
                <c:pt idx="180643">
                  <c:v>4.4211E-2</c:v>
                </c:pt>
                <c:pt idx="180644">
                  <c:v>4.4211E-2</c:v>
                </c:pt>
                <c:pt idx="180645">
                  <c:v>4.4212000000000001E-2</c:v>
                </c:pt>
                <c:pt idx="180646">
                  <c:v>4.4213000000000002E-2</c:v>
                </c:pt>
                <c:pt idx="180647">
                  <c:v>4.4214000000000003E-2</c:v>
                </c:pt>
                <c:pt idx="180648">
                  <c:v>4.4214999999999997E-2</c:v>
                </c:pt>
                <c:pt idx="180649">
                  <c:v>4.4215999999999998E-2</c:v>
                </c:pt>
                <c:pt idx="180650">
                  <c:v>4.4218E-2</c:v>
                </c:pt>
                <c:pt idx="180651">
                  <c:v>4.4219000000000001E-2</c:v>
                </c:pt>
                <c:pt idx="180652">
                  <c:v>4.4221000000000003E-2</c:v>
                </c:pt>
                <c:pt idx="180653">
                  <c:v>4.4221999999999997E-2</c:v>
                </c:pt>
                <c:pt idx="180654">
                  <c:v>4.4223999999999999E-2</c:v>
                </c:pt>
                <c:pt idx="180655">
                  <c:v>4.4226000000000001E-2</c:v>
                </c:pt>
                <c:pt idx="180656">
                  <c:v>4.4228000000000003E-2</c:v>
                </c:pt>
                <c:pt idx="180657">
                  <c:v>4.4230999999999999E-2</c:v>
                </c:pt>
                <c:pt idx="180658">
                  <c:v>4.4233000000000001E-2</c:v>
                </c:pt>
                <c:pt idx="180659">
                  <c:v>4.4235999999999998E-2</c:v>
                </c:pt>
                <c:pt idx="180660">
                  <c:v>4.4238E-2</c:v>
                </c:pt>
                <c:pt idx="180661">
                  <c:v>4.4241000000000003E-2</c:v>
                </c:pt>
                <c:pt idx="180662">
                  <c:v>4.4243999999999999E-2</c:v>
                </c:pt>
                <c:pt idx="180663">
                  <c:v>4.4247000000000002E-2</c:v>
                </c:pt>
                <c:pt idx="180664">
                  <c:v>4.4249999999999998E-2</c:v>
                </c:pt>
                <c:pt idx="180665">
                  <c:v>4.4253000000000001E-2</c:v>
                </c:pt>
                <c:pt idx="180666">
                  <c:v>4.4255999999999997E-2</c:v>
                </c:pt>
                <c:pt idx="180667">
                  <c:v>4.4260000000000001E-2</c:v>
                </c:pt>
                <c:pt idx="180668">
                  <c:v>4.4262999999999997E-2</c:v>
                </c:pt>
                <c:pt idx="180669">
                  <c:v>4.4267000000000001E-2</c:v>
                </c:pt>
                <c:pt idx="180670">
                  <c:v>4.4269999999999997E-2</c:v>
                </c:pt>
                <c:pt idx="180671">
                  <c:v>4.4274000000000001E-2</c:v>
                </c:pt>
                <c:pt idx="180672">
                  <c:v>4.4277999999999998E-2</c:v>
                </c:pt>
                <c:pt idx="180673">
                  <c:v>4.4282000000000002E-2</c:v>
                </c:pt>
                <c:pt idx="180674">
                  <c:v>4.4285999999999999E-2</c:v>
                </c:pt>
                <c:pt idx="180675">
                  <c:v>4.4290000000000003E-2</c:v>
                </c:pt>
                <c:pt idx="180676">
                  <c:v>4.4294E-2</c:v>
                </c:pt>
                <c:pt idx="180677">
                  <c:v>4.4297999999999997E-2</c:v>
                </c:pt>
                <c:pt idx="180678">
                  <c:v>4.4302000000000001E-2</c:v>
                </c:pt>
                <c:pt idx="180679">
                  <c:v>4.4305999999999998E-2</c:v>
                </c:pt>
                <c:pt idx="180680">
                  <c:v>4.4310000000000002E-2</c:v>
                </c:pt>
                <c:pt idx="180681">
                  <c:v>4.4313999999999999E-2</c:v>
                </c:pt>
                <c:pt idx="180682">
                  <c:v>4.4318000000000003E-2</c:v>
                </c:pt>
                <c:pt idx="180683">
                  <c:v>4.4322E-2</c:v>
                </c:pt>
                <c:pt idx="180684">
                  <c:v>4.4326999999999998E-2</c:v>
                </c:pt>
                <c:pt idx="180685">
                  <c:v>4.4331000000000002E-2</c:v>
                </c:pt>
                <c:pt idx="180686">
                  <c:v>4.4334999999999999E-2</c:v>
                </c:pt>
                <c:pt idx="180687">
                  <c:v>4.4339000000000003E-2</c:v>
                </c:pt>
                <c:pt idx="180688">
                  <c:v>4.4343E-2</c:v>
                </c:pt>
                <c:pt idx="180689">
                  <c:v>4.4347999999999999E-2</c:v>
                </c:pt>
                <c:pt idx="180690">
                  <c:v>4.4352000000000003E-2</c:v>
                </c:pt>
                <c:pt idx="180691">
                  <c:v>4.4356E-2</c:v>
                </c:pt>
                <c:pt idx="180692">
                  <c:v>4.4359999999999997E-2</c:v>
                </c:pt>
                <c:pt idx="180693">
                  <c:v>4.4364000000000001E-2</c:v>
                </c:pt>
                <c:pt idx="180694">
                  <c:v>4.4367999999999998E-2</c:v>
                </c:pt>
                <c:pt idx="180695">
                  <c:v>4.4373000000000003E-2</c:v>
                </c:pt>
                <c:pt idx="180696">
                  <c:v>4.4377E-2</c:v>
                </c:pt>
                <c:pt idx="180697">
                  <c:v>4.4380999999999997E-2</c:v>
                </c:pt>
                <c:pt idx="180698">
                  <c:v>4.4385000000000001E-2</c:v>
                </c:pt>
                <c:pt idx="180699">
                  <c:v>4.4388999999999998E-2</c:v>
                </c:pt>
                <c:pt idx="180700">
                  <c:v>4.4393000000000002E-2</c:v>
                </c:pt>
                <c:pt idx="180701">
                  <c:v>4.4396999999999999E-2</c:v>
                </c:pt>
                <c:pt idx="180702">
                  <c:v>4.4401000000000003E-2</c:v>
                </c:pt>
                <c:pt idx="180703">
                  <c:v>4.4405E-2</c:v>
                </c:pt>
                <c:pt idx="180704">
                  <c:v>4.4408999999999997E-2</c:v>
                </c:pt>
                <c:pt idx="180705">
                  <c:v>4.4413000000000001E-2</c:v>
                </c:pt>
                <c:pt idx="180706">
                  <c:v>4.4416999999999998E-2</c:v>
                </c:pt>
                <c:pt idx="180707">
                  <c:v>4.4421000000000002E-2</c:v>
                </c:pt>
                <c:pt idx="180708">
                  <c:v>4.4424999999999999E-2</c:v>
                </c:pt>
                <c:pt idx="180709">
                  <c:v>4.4428000000000002E-2</c:v>
                </c:pt>
                <c:pt idx="180710">
                  <c:v>4.4431999999999999E-2</c:v>
                </c:pt>
                <c:pt idx="180711">
                  <c:v>4.4436000000000003E-2</c:v>
                </c:pt>
                <c:pt idx="180712">
                  <c:v>4.4438999999999999E-2</c:v>
                </c:pt>
                <c:pt idx="180713">
                  <c:v>4.4443000000000003E-2</c:v>
                </c:pt>
                <c:pt idx="180714">
                  <c:v>4.4445999999999999E-2</c:v>
                </c:pt>
                <c:pt idx="180715">
                  <c:v>4.4450000000000003E-2</c:v>
                </c:pt>
                <c:pt idx="180716">
                  <c:v>4.4452999999999999E-2</c:v>
                </c:pt>
                <c:pt idx="180717">
                  <c:v>4.4456000000000002E-2</c:v>
                </c:pt>
                <c:pt idx="180718">
                  <c:v>4.446E-2</c:v>
                </c:pt>
                <c:pt idx="180719">
                  <c:v>4.4463000000000003E-2</c:v>
                </c:pt>
                <c:pt idx="180720">
                  <c:v>4.4465999999999999E-2</c:v>
                </c:pt>
                <c:pt idx="180721">
                  <c:v>4.4469000000000002E-2</c:v>
                </c:pt>
                <c:pt idx="180722">
                  <c:v>4.4471999999999998E-2</c:v>
                </c:pt>
                <c:pt idx="180723">
                  <c:v>4.4475000000000001E-2</c:v>
                </c:pt>
                <c:pt idx="180724">
                  <c:v>4.4477999999999997E-2</c:v>
                </c:pt>
                <c:pt idx="180725">
                  <c:v>4.4481E-2</c:v>
                </c:pt>
                <c:pt idx="180726">
                  <c:v>4.4484000000000003E-2</c:v>
                </c:pt>
                <c:pt idx="180727">
                  <c:v>4.4485999999999998E-2</c:v>
                </c:pt>
                <c:pt idx="180728">
                  <c:v>4.4489000000000001E-2</c:v>
                </c:pt>
                <c:pt idx="180729">
                  <c:v>4.4491000000000003E-2</c:v>
                </c:pt>
                <c:pt idx="180730">
                  <c:v>4.4493999999999999E-2</c:v>
                </c:pt>
                <c:pt idx="180731">
                  <c:v>4.4496000000000001E-2</c:v>
                </c:pt>
                <c:pt idx="180732">
                  <c:v>4.4498000000000003E-2</c:v>
                </c:pt>
                <c:pt idx="180733">
                  <c:v>4.4500999999999999E-2</c:v>
                </c:pt>
                <c:pt idx="180734">
                  <c:v>4.4503000000000001E-2</c:v>
                </c:pt>
                <c:pt idx="180735">
                  <c:v>4.4505000000000003E-2</c:v>
                </c:pt>
                <c:pt idx="180736">
                  <c:v>4.4505999999999997E-2</c:v>
                </c:pt>
                <c:pt idx="180737">
                  <c:v>4.4507999999999999E-2</c:v>
                </c:pt>
                <c:pt idx="180738">
                  <c:v>4.4510000000000001E-2</c:v>
                </c:pt>
                <c:pt idx="180739">
                  <c:v>4.4511000000000002E-2</c:v>
                </c:pt>
                <c:pt idx="180740">
                  <c:v>4.4512999999999997E-2</c:v>
                </c:pt>
                <c:pt idx="180741">
                  <c:v>4.4513999999999998E-2</c:v>
                </c:pt>
                <c:pt idx="180742">
                  <c:v>4.4516E-2</c:v>
                </c:pt>
                <c:pt idx="180743">
                  <c:v>4.4517000000000001E-2</c:v>
                </c:pt>
                <c:pt idx="180744">
                  <c:v>4.4518000000000002E-2</c:v>
                </c:pt>
                <c:pt idx="180745">
                  <c:v>4.4519000000000003E-2</c:v>
                </c:pt>
                <c:pt idx="180746">
                  <c:v>4.4519999999999997E-2</c:v>
                </c:pt>
                <c:pt idx="180747">
                  <c:v>4.4520999999999998E-2</c:v>
                </c:pt>
                <c:pt idx="180748">
                  <c:v>4.4521999999999999E-2</c:v>
                </c:pt>
                <c:pt idx="180749">
                  <c:v>4.4523E-2</c:v>
                </c:pt>
                <c:pt idx="180750">
                  <c:v>4.4523E-2</c:v>
                </c:pt>
                <c:pt idx="180751">
                  <c:v>4.4524000000000001E-2</c:v>
                </c:pt>
                <c:pt idx="180752">
                  <c:v>4.4525000000000002E-2</c:v>
                </c:pt>
                <c:pt idx="180753">
                  <c:v>4.4525000000000002E-2</c:v>
                </c:pt>
                <c:pt idx="180754">
                  <c:v>4.4526000000000003E-2</c:v>
                </c:pt>
                <c:pt idx="180755">
                  <c:v>4.4526000000000003E-2</c:v>
                </c:pt>
                <c:pt idx="180756">
                  <c:v>4.4526000000000003E-2</c:v>
                </c:pt>
                <c:pt idx="180757">
                  <c:v>4.4526999999999997E-2</c:v>
                </c:pt>
                <c:pt idx="180758">
                  <c:v>4.4526999999999997E-2</c:v>
                </c:pt>
                <c:pt idx="180759">
                  <c:v>4.4526999999999997E-2</c:v>
                </c:pt>
                <c:pt idx="180760">
                  <c:v>4.4526999999999997E-2</c:v>
                </c:pt>
                <c:pt idx="180761">
                  <c:v>4.4526999999999997E-2</c:v>
                </c:pt>
                <c:pt idx="180762">
                  <c:v>4.4526999999999997E-2</c:v>
                </c:pt>
                <c:pt idx="180763">
                  <c:v>4.4526999999999997E-2</c:v>
                </c:pt>
                <c:pt idx="180764">
                  <c:v>4.4526000000000003E-2</c:v>
                </c:pt>
                <c:pt idx="180765">
                  <c:v>4.4526000000000003E-2</c:v>
                </c:pt>
                <c:pt idx="180766">
                  <c:v>4.4526000000000003E-2</c:v>
                </c:pt>
                <c:pt idx="180767">
                  <c:v>4.4526000000000003E-2</c:v>
                </c:pt>
                <c:pt idx="180768">
                  <c:v>4.4526000000000003E-2</c:v>
                </c:pt>
                <c:pt idx="180769">
                  <c:v>4.4525000000000002E-2</c:v>
                </c:pt>
                <c:pt idx="180770">
                  <c:v>4.4525000000000002E-2</c:v>
                </c:pt>
                <c:pt idx="180771">
                  <c:v>4.4524000000000001E-2</c:v>
                </c:pt>
                <c:pt idx="180772">
                  <c:v>4.4524000000000001E-2</c:v>
                </c:pt>
                <c:pt idx="180773">
                  <c:v>4.4523E-2</c:v>
                </c:pt>
                <c:pt idx="180774">
                  <c:v>4.4521999999999999E-2</c:v>
                </c:pt>
                <c:pt idx="180775">
                  <c:v>4.4521999999999999E-2</c:v>
                </c:pt>
                <c:pt idx="180776">
                  <c:v>4.4520999999999998E-2</c:v>
                </c:pt>
                <c:pt idx="180777">
                  <c:v>4.4520999999999998E-2</c:v>
                </c:pt>
                <c:pt idx="180778">
                  <c:v>4.4519999999999997E-2</c:v>
                </c:pt>
                <c:pt idx="180779">
                  <c:v>4.4519000000000003E-2</c:v>
                </c:pt>
                <c:pt idx="180780">
                  <c:v>4.4519000000000003E-2</c:v>
                </c:pt>
                <c:pt idx="180781">
                  <c:v>4.4518000000000002E-2</c:v>
                </c:pt>
                <c:pt idx="180782">
                  <c:v>4.4517000000000001E-2</c:v>
                </c:pt>
                <c:pt idx="180783">
                  <c:v>4.4516E-2</c:v>
                </c:pt>
                <c:pt idx="180784">
                  <c:v>4.4514999999999999E-2</c:v>
                </c:pt>
                <c:pt idx="180785">
                  <c:v>4.4514999999999999E-2</c:v>
                </c:pt>
                <c:pt idx="180786">
                  <c:v>4.4513999999999998E-2</c:v>
                </c:pt>
                <c:pt idx="180787">
                  <c:v>4.4512999999999997E-2</c:v>
                </c:pt>
                <c:pt idx="180788">
                  <c:v>4.4512000000000003E-2</c:v>
                </c:pt>
                <c:pt idx="180789">
                  <c:v>4.4512000000000003E-2</c:v>
                </c:pt>
                <c:pt idx="180790">
                  <c:v>4.4511000000000002E-2</c:v>
                </c:pt>
                <c:pt idx="180791">
                  <c:v>4.4510000000000001E-2</c:v>
                </c:pt>
                <c:pt idx="180792">
                  <c:v>4.4509E-2</c:v>
                </c:pt>
                <c:pt idx="180793">
                  <c:v>4.4509E-2</c:v>
                </c:pt>
                <c:pt idx="180794">
                  <c:v>4.4507999999999999E-2</c:v>
                </c:pt>
                <c:pt idx="180795">
                  <c:v>4.4506999999999998E-2</c:v>
                </c:pt>
                <c:pt idx="180796">
                  <c:v>4.4505999999999997E-2</c:v>
                </c:pt>
                <c:pt idx="180797">
                  <c:v>4.4505999999999997E-2</c:v>
                </c:pt>
                <c:pt idx="180798">
                  <c:v>4.4505000000000003E-2</c:v>
                </c:pt>
                <c:pt idx="180799">
                  <c:v>4.4504000000000002E-2</c:v>
                </c:pt>
                <c:pt idx="180800">
                  <c:v>4.4504000000000002E-2</c:v>
                </c:pt>
                <c:pt idx="180801">
                  <c:v>4.4503000000000001E-2</c:v>
                </c:pt>
                <c:pt idx="180802">
                  <c:v>4.4503000000000001E-2</c:v>
                </c:pt>
                <c:pt idx="180803">
                  <c:v>4.4503000000000001E-2</c:v>
                </c:pt>
                <c:pt idx="180804">
                  <c:v>4.4502E-2</c:v>
                </c:pt>
                <c:pt idx="180805">
                  <c:v>4.4502E-2</c:v>
                </c:pt>
                <c:pt idx="180806">
                  <c:v>4.4500999999999999E-2</c:v>
                </c:pt>
                <c:pt idx="180807">
                  <c:v>4.4500999999999999E-2</c:v>
                </c:pt>
                <c:pt idx="180808">
                  <c:v>4.4500999999999999E-2</c:v>
                </c:pt>
                <c:pt idx="180809">
                  <c:v>4.4499999999999998E-2</c:v>
                </c:pt>
                <c:pt idx="180810">
                  <c:v>4.4499999999999998E-2</c:v>
                </c:pt>
                <c:pt idx="180811">
                  <c:v>4.4499999999999998E-2</c:v>
                </c:pt>
                <c:pt idx="180812">
                  <c:v>4.4499999999999998E-2</c:v>
                </c:pt>
                <c:pt idx="180813">
                  <c:v>4.4499999999999998E-2</c:v>
                </c:pt>
                <c:pt idx="180814">
                  <c:v>4.4499999999999998E-2</c:v>
                </c:pt>
                <c:pt idx="180815">
                  <c:v>4.4499999999999998E-2</c:v>
                </c:pt>
                <c:pt idx="180816">
                  <c:v>4.4499999999999998E-2</c:v>
                </c:pt>
                <c:pt idx="180817">
                  <c:v>4.4499999999999998E-2</c:v>
                </c:pt>
                <c:pt idx="180818">
                  <c:v>4.4500999999999999E-2</c:v>
                </c:pt>
                <c:pt idx="180819">
                  <c:v>4.4500999999999999E-2</c:v>
                </c:pt>
                <c:pt idx="180820">
                  <c:v>4.4500999999999999E-2</c:v>
                </c:pt>
                <c:pt idx="180821">
                  <c:v>4.4500999999999999E-2</c:v>
                </c:pt>
                <c:pt idx="180822">
                  <c:v>4.4502E-2</c:v>
                </c:pt>
                <c:pt idx="180823">
                  <c:v>4.4502E-2</c:v>
                </c:pt>
                <c:pt idx="180824">
                  <c:v>4.4502E-2</c:v>
                </c:pt>
                <c:pt idx="180825">
                  <c:v>4.4503000000000001E-2</c:v>
                </c:pt>
                <c:pt idx="180826">
                  <c:v>4.4504000000000002E-2</c:v>
                </c:pt>
                <c:pt idx="180827">
                  <c:v>4.4504000000000002E-2</c:v>
                </c:pt>
                <c:pt idx="180828">
                  <c:v>4.4505000000000003E-2</c:v>
                </c:pt>
                <c:pt idx="180829">
                  <c:v>4.4505000000000003E-2</c:v>
                </c:pt>
                <c:pt idx="180830">
                  <c:v>4.4505999999999997E-2</c:v>
                </c:pt>
                <c:pt idx="180831">
                  <c:v>4.4505999999999997E-2</c:v>
                </c:pt>
                <c:pt idx="180832">
                  <c:v>4.4506999999999998E-2</c:v>
                </c:pt>
                <c:pt idx="180833">
                  <c:v>4.4506999999999998E-2</c:v>
                </c:pt>
                <c:pt idx="180834">
                  <c:v>4.4507999999999999E-2</c:v>
                </c:pt>
                <c:pt idx="180835">
                  <c:v>4.4509E-2</c:v>
                </c:pt>
                <c:pt idx="180836">
                  <c:v>4.4509E-2</c:v>
                </c:pt>
                <c:pt idx="180837">
                  <c:v>4.4510000000000001E-2</c:v>
                </c:pt>
                <c:pt idx="180838">
                  <c:v>4.4511000000000002E-2</c:v>
                </c:pt>
                <c:pt idx="180839">
                  <c:v>4.4511000000000002E-2</c:v>
                </c:pt>
                <c:pt idx="180840">
                  <c:v>4.4512000000000003E-2</c:v>
                </c:pt>
                <c:pt idx="180841">
                  <c:v>4.4512999999999997E-2</c:v>
                </c:pt>
                <c:pt idx="180842">
                  <c:v>4.4512999999999997E-2</c:v>
                </c:pt>
                <c:pt idx="180843">
                  <c:v>4.4513999999999998E-2</c:v>
                </c:pt>
                <c:pt idx="180844">
                  <c:v>4.4513999999999998E-2</c:v>
                </c:pt>
                <c:pt idx="180845">
                  <c:v>4.4514999999999999E-2</c:v>
                </c:pt>
                <c:pt idx="180846">
                  <c:v>4.4514999999999999E-2</c:v>
                </c:pt>
                <c:pt idx="180847">
                  <c:v>4.4516E-2</c:v>
                </c:pt>
                <c:pt idx="180848">
                  <c:v>4.4516E-2</c:v>
                </c:pt>
                <c:pt idx="180849">
                  <c:v>4.4517000000000001E-2</c:v>
                </c:pt>
                <c:pt idx="180850">
                  <c:v>4.4517000000000001E-2</c:v>
                </c:pt>
                <c:pt idx="180851">
                  <c:v>4.4518000000000002E-2</c:v>
                </c:pt>
                <c:pt idx="180852">
                  <c:v>4.4518000000000002E-2</c:v>
                </c:pt>
                <c:pt idx="180853">
                  <c:v>4.4518000000000002E-2</c:v>
                </c:pt>
                <c:pt idx="180854">
                  <c:v>4.4518000000000002E-2</c:v>
                </c:pt>
                <c:pt idx="180855">
                  <c:v>4.4519000000000003E-2</c:v>
                </c:pt>
                <c:pt idx="180856">
                  <c:v>4.4519000000000003E-2</c:v>
                </c:pt>
                <c:pt idx="180857">
                  <c:v>4.4519000000000003E-2</c:v>
                </c:pt>
                <c:pt idx="180858">
                  <c:v>4.4519000000000003E-2</c:v>
                </c:pt>
                <c:pt idx="180859">
                  <c:v>4.4519000000000003E-2</c:v>
                </c:pt>
                <c:pt idx="180860">
                  <c:v>4.4519000000000003E-2</c:v>
                </c:pt>
                <c:pt idx="180861">
                  <c:v>4.4519000000000003E-2</c:v>
                </c:pt>
                <c:pt idx="180862">
                  <c:v>4.4519000000000003E-2</c:v>
                </c:pt>
                <c:pt idx="180863">
                  <c:v>4.4519000000000003E-2</c:v>
                </c:pt>
                <c:pt idx="180864">
                  <c:v>4.4518000000000002E-2</c:v>
                </c:pt>
                <c:pt idx="180865">
                  <c:v>4.4518000000000002E-2</c:v>
                </c:pt>
                <c:pt idx="180866">
                  <c:v>4.4518000000000002E-2</c:v>
                </c:pt>
                <c:pt idx="180867">
                  <c:v>4.4517000000000001E-2</c:v>
                </c:pt>
                <c:pt idx="180868">
                  <c:v>4.4516E-2</c:v>
                </c:pt>
                <c:pt idx="180869">
                  <c:v>4.4516E-2</c:v>
                </c:pt>
                <c:pt idx="180870">
                  <c:v>4.4514999999999999E-2</c:v>
                </c:pt>
                <c:pt idx="180871">
                  <c:v>4.4514999999999999E-2</c:v>
                </c:pt>
                <c:pt idx="180872">
                  <c:v>4.4513999999999998E-2</c:v>
                </c:pt>
                <c:pt idx="180873">
                  <c:v>4.4512999999999997E-2</c:v>
                </c:pt>
                <c:pt idx="180874">
                  <c:v>4.4512999999999997E-2</c:v>
                </c:pt>
                <c:pt idx="180875">
                  <c:v>4.4512000000000003E-2</c:v>
                </c:pt>
                <c:pt idx="180876">
                  <c:v>4.4511000000000002E-2</c:v>
                </c:pt>
                <c:pt idx="180877">
                  <c:v>4.4510000000000001E-2</c:v>
                </c:pt>
                <c:pt idx="180878">
                  <c:v>4.4509E-2</c:v>
                </c:pt>
                <c:pt idx="180879">
                  <c:v>4.4507999999999999E-2</c:v>
                </c:pt>
                <c:pt idx="180880">
                  <c:v>4.4506999999999998E-2</c:v>
                </c:pt>
                <c:pt idx="180881">
                  <c:v>4.4505999999999997E-2</c:v>
                </c:pt>
                <c:pt idx="180882">
                  <c:v>4.4505000000000003E-2</c:v>
                </c:pt>
                <c:pt idx="180883">
                  <c:v>4.4504000000000002E-2</c:v>
                </c:pt>
                <c:pt idx="180884">
                  <c:v>4.4503000000000001E-2</c:v>
                </c:pt>
                <c:pt idx="180885">
                  <c:v>4.4502E-2</c:v>
                </c:pt>
                <c:pt idx="180886">
                  <c:v>4.4500999999999999E-2</c:v>
                </c:pt>
                <c:pt idx="180887">
                  <c:v>4.4499999999999998E-2</c:v>
                </c:pt>
                <c:pt idx="180888">
                  <c:v>4.4499999999999998E-2</c:v>
                </c:pt>
                <c:pt idx="180889">
                  <c:v>4.4498999999999997E-2</c:v>
                </c:pt>
                <c:pt idx="180890">
                  <c:v>4.4498000000000003E-2</c:v>
                </c:pt>
                <c:pt idx="180891">
                  <c:v>4.4497000000000002E-2</c:v>
                </c:pt>
                <c:pt idx="180892">
                  <c:v>4.4496000000000001E-2</c:v>
                </c:pt>
                <c:pt idx="180893">
                  <c:v>4.4495E-2</c:v>
                </c:pt>
                <c:pt idx="180894">
                  <c:v>4.4495E-2</c:v>
                </c:pt>
                <c:pt idx="180895">
                  <c:v>4.4493999999999999E-2</c:v>
                </c:pt>
                <c:pt idx="180896">
                  <c:v>4.4493999999999999E-2</c:v>
                </c:pt>
                <c:pt idx="180897">
                  <c:v>4.4492999999999998E-2</c:v>
                </c:pt>
                <c:pt idx="180898">
                  <c:v>4.4492999999999998E-2</c:v>
                </c:pt>
                <c:pt idx="180899">
                  <c:v>4.4492999999999998E-2</c:v>
                </c:pt>
                <c:pt idx="180900">
                  <c:v>4.4491999999999997E-2</c:v>
                </c:pt>
                <c:pt idx="180901">
                  <c:v>4.4491999999999997E-2</c:v>
                </c:pt>
                <c:pt idx="180902">
                  <c:v>4.4491999999999997E-2</c:v>
                </c:pt>
                <c:pt idx="180903">
                  <c:v>4.4491999999999997E-2</c:v>
                </c:pt>
                <c:pt idx="180904">
                  <c:v>4.4491999999999997E-2</c:v>
                </c:pt>
                <c:pt idx="180905">
                  <c:v>4.4492999999999998E-2</c:v>
                </c:pt>
                <c:pt idx="180906">
                  <c:v>4.4492999999999998E-2</c:v>
                </c:pt>
                <c:pt idx="180907">
                  <c:v>4.4493999999999999E-2</c:v>
                </c:pt>
                <c:pt idx="180908">
                  <c:v>4.4493999999999999E-2</c:v>
                </c:pt>
                <c:pt idx="180909">
                  <c:v>4.4495E-2</c:v>
                </c:pt>
                <c:pt idx="180910">
                  <c:v>4.4496000000000001E-2</c:v>
                </c:pt>
                <c:pt idx="180911">
                  <c:v>4.4497000000000002E-2</c:v>
                </c:pt>
                <c:pt idx="180912">
                  <c:v>4.4498000000000003E-2</c:v>
                </c:pt>
                <c:pt idx="180913">
                  <c:v>4.4498999999999997E-2</c:v>
                </c:pt>
                <c:pt idx="180914">
                  <c:v>4.4499999999999998E-2</c:v>
                </c:pt>
                <c:pt idx="180915">
                  <c:v>4.4500999999999999E-2</c:v>
                </c:pt>
                <c:pt idx="180916">
                  <c:v>4.4502E-2</c:v>
                </c:pt>
                <c:pt idx="180917">
                  <c:v>4.4504000000000002E-2</c:v>
                </c:pt>
                <c:pt idx="180918">
                  <c:v>4.4505000000000003E-2</c:v>
                </c:pt>
                <c:pt idx="180919">
                  <c:v>4.4506999999999998E-2</c:v>
                </c:pt>
                <c:pt idx="180920">
                  <c:v>4.4507999999999999E-2</c:v>
                </c:pt>
                <c:pt idx="180921">
                  <c:v>4.4510000000000001E-2</c:v>
                </c:pt>
                <c:pt idx="180922">
                  <c:v>4.4512000000000003E-2</c:v>
                </c:pt>
                <c:pt idx="180923">
                  <c:v>4.4513999999999998E-2</c:v>
                </c:pt>
                <c:pt idx="180924">
                  <c:v>4.4514999999999999E-2</c:v>
                </c:pt>
                <c:pt idx="180925">
                  <c:v>4.4517000000000001E-2</c:v>
                </c:pt>
                <c:pt idx="180926">
                  <c:v>4.4519000000000003E-2</c:v>
                </c:pt>
                <c:pt idx="180927">
                  <c:v>4.4520999999999998E-2</c:v>
                </c:pt>
                <c:pt idx="180928">
                  <c:v>4.4523E-2</c:v>
                </c:pt>
                <c:pt idx="180929">
                  <c:v>4.4525000000000002E-2</c:v>
                </c:pt>
                <c:pt idx="180930">
                  <c:v>4.4526999999999997E-2</c:v>
                </c:pt>
                <c:pt idx="180931">
                  <c:v>4.4528999999999999E-2</c:v>
                </c:pt>
                <c:pt idx="180932">
                  <c:v>4.4531000000000001E-2</c:v>
                </c:pt>
                <c:pt idx="180933">
                  <c:v>4.4533000000000003E-2</c:v>
                </c:pt>
                <c:pt idx="180934">
                  <c:v>4.4534999999999998E-2</c:v>
                </c:pt>
                <c:pt idx="180935">
                  <c:v>4.4537E-2</c:v>
                </c:pt>
                <c:pt idx="180936">
                  <c:v>4.4538000000000001E-2</c:v>
                </c:pt>
                <c:pt idx="180937">
                  <c:v>4.4540000000000003E-2</c:v>
                </c:pt>
                <c:pt idx="180938">
                  <c:v>4.4541999999999998E-2</c:v>
                </c:pt>
                <c:pt idx="180939">
                  <c:v>4.4542999999999999E-2</c:v>
                </c:pt>
                <c:pt idx="180940">
                  <c:v>4.4545000000000001E-2</c:v>
                </c:pt>
                <c:pt idx="180941">
                  <c:v>4.4547000000000003E-2</c:v>
                </c:pt>
                <c:pt idx="180942">
                  <c:v>4.4547999999999997E-2</c:v>
                </c:pt>
                <c:pt idx="180943">
                  <c:v>4.4549999999999999E-2</c:v>
                </c:pt>
                <c:pt idx="180944">
                  <c:v>4.4551E-2</c:v>
                </c:pt>
                <c:pt idx="180945">
                  <c:v>4.4552000000000001E-2</c:v>
                </c:pt>
                <c:pt idx="180946">
                  <c:v>4.4553000000000002E-2</c:v>
                </c:pt>
                <c:pt idx="180947">
                  <c:v>4.4554000000000003E-2</c:v>
                </c:pt>
                <c:pt idx="180948">
                  <c:v>4.4554999999999997E-2</c:v>
                </c:pt>
                <c:pt idx="180949">
                  <c:v>4.4555999999999998E-2</c:v>
                </c:pt>
                <c:pt idx="180950">
                  <c:v>4.4556999999999999E-2</c:v>
                </c:pt>
                <c:pt idx="180951">
                  <c:v>4.4558E-2</c:v>
                </c:pt>
                <c:pt idx="180952">
                  <c:v>4.4558E-2</c:v>
                </c:pt>
                <c:pt idx="180953">
                  <c:v>4.4559000000000001E-2</c:v>
                </c:pt>
                <c:pt idx="180954">
                  <c:v>4.4559000000000001E-2</c:v>
                </c:pt>
                <c:pt idx="180955">
                  <c:v>4.4559000000000001E-2</c:v>
                </c:pt>
                <c:pt idx="180956">
                  <c:v>4.4560000000000002E-2</c:v>
                </c:pt>
                <c:pt idx="180957">
                  <c:v>4.4560000000000002E-2</c:v>
                </c:pt>
                <c:pt idx="180958">
                  <c:v>4.4560000000000002E-2</c:v>
                </c:pt>
                <c:pt idx="180959">
                  <c:v>4.4560000000000002E-2</c:v>
                </c:pt>
                <c:pt idx="180960">
                  <c:v>4.4559000000000001E-2</c:v>
                </c:pt>
                <c:pt idx="180961">
                  <c:v>4.4559000000000001E-2</c:v>
                </c:pt>
                <c:pt idx="180962">
                  <c:v>4.4559000000000001E-2</c:v>
                </c:pt>
                <c:pt idx="180963">
                  <c:v>4.4558E-2</c:v>
                </c:pt>
                <c:pt idx="180964">
                  <c:v>4.4558E-2</c:v>
                </c:pt>
                <c:pt idx="180965">
                  <c:v>4.4556999999999999E-2</c:v>
                </c:pt>
                <c:pt idx="180966">
                  <c:v>4.4556999999999999E-2</c:v>
                </c:pt>
                <c:pt idx="180967">
                  <c:v>4.4555999999999998E-2</c:v>
                </c:pt>
                <c:pt idx="180968">
                  <c:v>4.4554999999999997E-2</c:v>
                </c:pt>
                <c:pt idx="180969">
                  <c:v>4.4554000000000003E-2</c:v>
                </c:pt>
                <c:pt idx="180970">
                  <c:v>4.4554000000000003E-2</c:v>
                </c:pt>
                <c:pt idx="180971">
                  <c:v>4.4553000000000002E-2</c:v>
                </c:pt>
                <c:pt idx="180972">
                  <c:v>4.4552000000000001E-2</c:v>
                </c:pt>
                <c:pt idx="180973">
                  <c:v>4.4551E-2</c:v>
                </c:pt>
                <c:pt idx="180974">
                  <c:v>4.4549999999999999E-2</c:v>
                </c:pt>
                <c:pt idx="180975">
                  <c:v>4.4548999999999998E-2</c:v>
                </c:pt>
                <c:pt idx="180976">
                  <c:v>4.4547999999999997E-2</c:v>
                </c:pt>
                <c:pt idx="180977">
                  <c:v>4.4547999999999997E-2</c:v>
                </c:pt>
                <c:pt idx="180978">
                  <c:v>4.4547000000000003E-2</c:v>
                </c:pt>
                <c:pt idx="180979">
                  <c:v>4.4546000000000002E-2</c:v>
                </c:pt>
                <c:pt idx="180980">
                  <c:v>4.4545000000000001E-2</c:v>
                </c:pt>
                <c:pt idx="180981">
                  <c:v>4.4545000000000001E-2</c:v>
                </c:pt>
                <c:pt idx="180982">
                  <c:v>4.4544E-2</c:v>
                </c:pt>
                <c:pt idx="180983">
                  <c:v>4.4542999999999999E-2</c:v>
                </c:pt>
                <c:pt idx="180984">
                  <c:v>4.4542999999999999E-2</c:v>
                </c:pt>
                <c:pt idx="180985">
                  <c:v>4.4541999999999998E-2</c:v>
                </c:pt>
                <c:pt idx="180986">
                  <c:v>4.4541999999999998E-2</c:v>
                </c:pt>
                <c:pt idx="180987">
                  <c:v>4.4540999999999997E-2</c:v>
                </c:pt>
                <c:pt idx="180988">
                  <c:v>4.4540999999999997E-2</c:v>
                </c:pt>
                <c:pt idx="180989">
                  <c:v>4.4540999999999997E-2</c:v>
                </c:pt>
                <c:pt idx="180990">
                  <c:v>4.4540999999999997E-2</c:v>
                </c:pt>
                <c:pt idx="180991">
                  <c:v>4.4540999999999997E-2</c:v>
                </c:pt>
                <c:pt idx="180992">
                  <c:v>4.4540999999999997E-2</c:v>
                </c:pt>
                <c:pt idx="180993">
                  <c:v>4.4540999999999997E-2</c:v>
                </c:pt>
                <c:pt idx="180994">
                  <c:v>4.4540999999999997E-2</c:v>
                </c:pt>
                <c:pt idx="180995">
                  <c:v>4.4540999999999997E-2</c:v>
                </c:pt>
                <c:pt idx="180996">
                  <c:v>4.4540999999999997E-2</c:v>
                </c:pt>
                <c:pt idx="180997">
                  <c:v>4.4541999999999998E-2</c:v>
                </c:pt>
                <c:pt idx="180998">
                  <c:v>4.4541999999999998E-2</c:v>
                </c:pt>
                <c:pt idx="180999">
                  <c:v>4.4541999999999998E-2</c:v>
                </c:pt>
                <c:pt idx="181000">
                  <c:v>4.4542999999999999E-2</c:v>
                </c:pt>
                <c:pt idx="181001">
                  <c:v>4.4544E-2</c:v>
                </c:pt>
                <c:pt idx="181002">
                  <c:v>4.4545000000000001E-2</c:v>
                </c:pt>
                <c:pt idx="181003">
                  <c:v>4.4546000000000002E-2</c:v>
                </c:pt>
                <c:pt idx="181004">
                  <c:v>4.4546000000000002E-2</c:v>
                </c:pt>
                <c:pt idx="181005">
                  <c:v>4.4547000000000003E-2</c:v>
                </c:pt>
                <c:pt idx="181006">
                  <c:v>4.4547999999999997E-2</c:v>
                </c:pt>
                <c:pt idx="181007">
                  <c:v>4.4548999999999998E-2</c:v>
                </c:pt>
                <c:pt idx="181008">
                  <c:v>4.4549999999999999E-2</c:v>
                </c:pt>
                <c:pt idx="181009">
                  <c:v>4.4552000000000001E-2</c:v>
                </c:pt>
                <c:pt idx="181010">
                  <c:v>4.4553000000000002E-2</c:v>
                </c:pt>
                <c:pt idx="181011">
                  <c:v>4.4554000000000003E-2</c:v>
                </c:pt>
                <c:pt idx="181012">
                  <c:v>4.4555999999999998E-2</c:v>
                </c:pt>
                <c:pt idx="181013">
                  <c:v>4.4556999999999999E-2</c:v>
                </c:pt>
                <c:pt idx="181014">
                  <c:v>4.4559000000000001E-2</c:v>
                </c:pt>
                <c:pt idx="181015">
                  <c:v>4.4560000000000002E-2</c:v>
                </c:pt>
                <c:pt idx="181016">
                  <c:v>4.4561999999999997E-2</c:v>
                </c:pt>
                <c:pt idx="181017">
                  <c:v>4.4562999999999998E-2</c:v>
                </c:pt>
                <c:pt idx="181018">
                  <c:v>4.4565E-2</c:v>
                </c:pt>
                <c:pt idx="181019">
                  <c:v>4.4567000000000002E-2</c:v>
                </c:pt>
                <c:pt idx="181020">
                  <c:v>4.4568000000000003E-2</c:v>
                </c:pt>
                <c:pt idx="181021">
                  <c:v>4.4569999999999999E-2</c:v>
                </c:pt>
                <c:pt idx="181022">
                  <c:v>4.4572000000000001E-2</c:v>
                </c:pt>
                <c:pt idx="181023">
                  <c:v>4.4574000000000003E-2</c:v>
                </c:pt>
                <c:pt idx="181024">
                  <c:v>4.4575999999999998E-2</c:v>
                </c:pt>
                <c:pt idx="181025">
                  <c:v>4.4578E-2</c:v>
                </c:pt>
                <c:pt idx="181026">
                  <c:v>4.4580000000000002E-2</c:v>
                </c:pt>
                <c:pt idx="181027">
                  <c:v>4.4581999999999997E-2</c:v>
                </c:pt>
                <c:pt idx="181028">
                  <c:v>4.4583999999999999E-2</c:v>
                </c:pt>
                <c:pt idx="181029">
                  <c:v>4.4586000000000001E-2</c:v>
                </c:pt>
                <c:pt idx="181030">
                  <c:v>4.4588000000000003E-2</c:v>
                </c:pt>
                <c:pt idx="181031">
                  <c:v>4.4589999999999998E-2</c:v>
                </c:pt>
                <c:pt idx="181032">
                  <c:v>4.4592E-2</c:v>
                </c:pt>
                <c:pt idx="181033">
                  <c:v>4.4595000000000003E-2</c:v>
                </c:pt>
                <c:pt idx="181034">
                  <c:v>4.4596999999999998E-2</c:v>
                </c:pt>
                <c:pt idx="181035">
                  <c:v>4.4599E-2</c:v>
                </c:pt>
                <c:pt idx="181036">
                  <c:v>4.4602000000000003E-2</c:v>
                </c:pt>
                <c:pt idx="181037">
                  <c:v>4.4603999999999998E-2</c:v>
                </c:pt>
                <c:pt idx="181038">
                  <c:v>4.4607000000000001E-2</c:v>
                </c:pt>
                <c:pt idx="181039">
                  <c:v>4.4609000000000003E-2</c:v>
                </c:pt>
                <c:pt idx="181040">
                  <c:v>4.4611999999999999E-2</c:v>
                </c:pt>
                <c:pt idx="181041">
                  <c:v>4.4614000000000001E-2</c:v>
                </c:pt>
                <c:pt idx="181042">
                  <c:v>4.4616999999999997E-2</c:v>
                </c:pt>
                <c:pt idx="181043">
                  <c:v>4.4618999999999999E-2</c:v>
                </c:pt>
                <c:pt idx="181044">
                  <c:v>4.4622000000000002E-2</c:v>
                </c:pt>
                <c:pt idx="181045">
                  <c:v>4.4623999999999997E-2</c:v>
                </c:pt>
                <c:pt idx="181046">
                  <c:v>4.4627E-2</c:v>
                </c:pt>
                <c:pt idx="181047">
                  <c:v>4.4630000000000003E-2</c:v>
                </c:pt>
                <c:pt idx="181048">
                  <c:v>4.4632999999999999E-2</c:v>
                </c:pt>
                <c:pt idx="181049">
                  <c:v>4.4635000000000001E-2</c:v>
                </c:pt>
                <c:pt idx="181050">
                  <c:v>4.4637999999999997E-2</c:v>
                </c:pt>
                <c:pt idx="181051">
                  <c:v>4.4641E-2</c:v>
                </c:pt>
                <c:pt idx="181052">
                  <c:v>4.4644000000000003E-2</c:v>
                </c:pt>
                <c:pt idx="181053">
                  <c:v>4.4645999999999998E-2</c:v>
                </c:pt>
                <c:pt idx="181054">
                  <c:v>4.4649000000000001E-2</c:v>
                </c:pt>
                <c:pt idx="181055">
                  <c:v>4.4651000000000003E-2</c:v>
                </c:pt>
                <c:pt idx="181056">
                  <c:v>4.4653999999999999E-2</c:v>
                </c:pt>
                <c:pt idx="181057">
                  <c:v>4.4657000000000002E-2</c:v>
                </c:pt>
                <c:pt idx="181058">
                  <c:v>4.4658999999999997E-2</c:v>
                </c:pt>
                <c:pt idx="181059">
                  <c:v>4.4662E-2</c:v>
                </c:pt>
                <c:pt idx="181060">
                  <c:v>4.4664000000000002E-2</c:v>
                </c:pt>
                <c:pt idx="181061">
                  <c:v>4.4666999999999998E-2</c:v>
                </c:pt>
                <c:pt idx="181062">
                  <c:v>4.4669E-2</c:v>
                </c:pt>
                <c:pt idx="181063">
                  <c:v>4.4672000000000003E-2</c:v>
                </c:pt>
                <c:pt idx="181064">
                  <c:v>4.4673999999999998E-2</c:v>
                </c:pt>
                <c:pt idx="181065">
                  <c:v>4.4676E-2</c:v>
                </c:pt>
                <c:pt idx="181066">
                  <c:v>4.4678000000000002E-2</c:v>
                </c:pt>
                <c:pt idx="181067">
                  <c:v>4.4679999999999997E-2</c:v>
                </c:pt>
                <c:pt idx="181068">
                  <c:v>4.4681999999999999E-2</c:v>
                </c:pt>
                <c:pt idx="181069">
                  <c:v>4.4683E-2</c:v>
                </c:pt>
                <c:pt idx="181070">
                  <c:v>4.4685000000000002E-2</c:v>
                </c:pt>
                <c:pt idx="181071">
                  <c:v>4.4686999999999998E-2</c:v>
                </c:pt>
                <c:pt idx="181072">
                  <c:v>4.4687999999999999E-2</c:v>
                </c:pt>
                <c:pt idx="181073">
                  <c:v>4.4690000000000001E-2</c:v>
                </c:pt>
                <c:pt idx="181074">
                  <c:v>4.4691000000000002E-2</c:v>
                </c:pt>
                <c:pt idx="181075">
                  <c:v>4.4692000000000003E-2</c:v>
                </c:pt>
                <c:pt idx="181076">
                  <c:v>4.4692999999999997E-2</c:v>
                </c:pt>
                <c:pt idx="181077">
                  <c:v>4.4693999999999998E-2</c:v>
                </c:pt>
                <c:pt idx="181078">
                  <c:v>4.4694999999999999E-2</c:v>
                </c:pt>
                <c:pt idx="181079">
                  <c:v>4.4696E-2</c:v>
                </c:pt>
                <c:pt idx="181080">
                  <c:v>4.4696E-2</c:v>
                </c:pt>
                <c:pt idx="181081">
                  <c:v>4.4697000000000001E-2</c:v>
                </c:pt>
                <c:pt idx="181082">
                  <c:v>4.4697000000000001E-2</c:v>
                </c:pt>
                <c:pt idx="181083">
                  <c:v>4.4697000000000001E-2</c:v>
                </c:pt>
                <c:pt idx="181084">
                  <c:v>4.4698000000000002E-2</c:v>
                </c:pt>
                <c:pt idx="181085">
                  <c:v>4.4698000000000002E-2</c:v>
                </c:pt>
                <c:pt idx="181086">
                  <c:v>4.4698000000000002E-2</c:v>
                </c:pt>
                <c:pt idx="181087">
                  <c:v>4.4698000000000002E-2</c:v>
                </c:pt>
                <c:pt idx="181088">
                  <c:v>4.4697000000000001E-2</c:v>
                </c:pt>
                <c:pt idx="181089">
                  <c:v>4.4697000000000001E-2</c:v>
                </c:pt>
                <c:pt idx="181090">
                  <c:v>4.4697000000000001E-2</c:v>
                </c:pt>
                <c:pt idx="181091">
                  <c:v>4.4696E-2</c:v>
                </c:pt>
                <c:pt idx="181092">
                  <c:v>4.4694999999999999E-2</c:v>
                </c:pt>
                <c:pt idx="181093">
                  <c:v>4.4694999999999999E-2</c:v>
                </c:pt>
                <c:pt idx="181094">
                  <c:v>4.4693999999999998E-2</c:v>
                </c:pt>
                <c:pt idx="181095">
                  <c:v>4.4693999999999998E-2</c:v>
                </c:pt>
                <c:pt idx="181096">
                  <c:v>4.4692999999999997E-2</c:v>
                </c:pt>
                <c:pt idx="181097">
                  <c:v>4.4692000000000003E-2</c:v>
                </c:pt>
                <c:pt idx="181098">
                  <c:v>4.4692000000000003E-2</c:v>
                </c:pt>
                <c:pt idx="181099">
                  <c:v>4.4691000000000002E-2</c:v>
                </c:pt>
                <c:pt idx="181100">
                  <c:v>4.4690000000000001E-2</c:v>
                </c:pt>
                <c:pt idx="181101">
                  <c:v>4.4689E-2</c:v>
                </c:pt>
                <c:pt idx="181102">
                  <c:v>4.4687999999999999E-2</c:v>
                </c:pt>
                <c:pt idx="181103">
                  <c:v>4.4686999999999998E-2</c:v>
                </c:pt>
                <c:pt idx="181104">
                  <c:v>4.4685999999999997E-2</c:v>
                </c:pt>
                <c:pt idx="181105">
                  <c:v>4.4685999999999997E-2</c:v>
                </c:pt>
                <c:pt idx="181106">
                  <c:v>4.4685000000000002E-2</c:v>
                </c:pt>
                <c:pt idx="181107">
                  <c:v>4.4684000000000001E-2</c:v>
                </c:pt>
                <c:pt idx="181108">
                  <c:v>4.4683E-2</c:v>
                </c:pt>
                <c:pt idx="181109">
                  <c:v>4.4681999999999999E-2</c:v>
                </c:pt>
                <c:pt idx="181110">
                  <c:v>4.4681999999999999E-2</c:v>
                </c:pt>
                <c:pt idx="181111">
                  <c:v>4.4680999999999998E-2</c:v>
                </c:pt>
                <c:pt idx="181112">
                  <c:v>4.4679999999999997E-2</c:v>
                </c:pt>
                <c:pt idx="181113">
                  <c:v>4.4679000000000003E-2</c:v>
                </c:pt>
                <c:pt idx="181114">
                  <c:v>4.4679000000000003E-2</c:v>
                </c:pt>
                <c:pt idx="181115">
                  <c:v>4.4678000000000002E-2</c:v>
                </c:pt>
                <c:pt idx="181116">
                  <c:v>4.4677000000000001E-2</c:v>
                </c:pt>
                <c:pt idx="181117">
                  <c:v>4.4677000000000001E-2</c:v>
                </c:pt>
                <c:pt idx="181118">
                  <c:v>4.4676E-2</c:v>
                </c:pt>
                <c:pt idx="181119">
                  <c:v>4.4676E-2</c:v>
                </c:pt>
                <c:pt idx="181120">
                  <c:v>4.4676E-2</c:v>
                </c:pt>
                <c:pt idx="181121">
                  <c:v>4.4674999999999999E-2</c:v>
                </c:pt>
                <c:pt idx="181122">
                  <c:v>4.4674999999999999E-2</c:v>
                </c:pt>
                <c:pt idx="181123">
                  <c:v>4.4674999999999999E-2</c:v>
                </c:pt>
                <c:pt idx="181124">
                  <c:v>4.4673999999999998E-2</c:v>
                </c:pt>
                <c:pt idx="181125">
                  <c:v>4.4673999999999998E-2</c:v>
                </c:pt>
                <c:pt idx="181126">
                  <c:v>4.4673999999999998E-2</c:v>
                </c:pt>
                <c:pt idx="181127">
                  <c:v>4.4672999999999997E-2</c:v>
                </c:pt>
                <c:pt idx="181128">
                  <c:v>4.4672999999999997E-2</c:v>
                </c:pt>
                <c:pt idx="181129">
                  <c:v>4.4672999999999997E-2</c:v>
                </c:pt>
                <c:pt idx="181130">
                  <c:v>4.4672999999999997E-2</c:v>
                </c:pt>
                <c:pt idx="181131">
                  <c:v>4.4672999999999997E-2</c:v>
                </c:pt>
                <c:pt idx="181132">
                  <c:v>4.4673999999999998E-2</c:v>
                </c:pt>
                <c:pt idx="181133">
                  <c:v>4.4673999999999998E-2</c:v>
                </c:pt>
                <c:pt idx="181134">
                  <c:v>4.4673999999999998E-2</c:v>
                </c:pt>
                <c:pt idx="181135">
                  <c:v>4.4673999999999998E-2</c:v>
                </c:pt>
                <c:pt idx="181136">
                  <c:v>4.4673999999999998E-2</c:v>
                </c:pt>
                <c:pt idx="181137">
                  <c:v>4.4673999999999998E-2</c:v>
                </c:pt>
                <c:pt idx="181138">
                  <c:v>4.4673999999999998E-2</c:v>
                </c:pt>
                <c:pt idx="181139">
                  <c:v>4.4673999999999998E-2</c:v>
                </c:pt>
                <c:pt idx="181140">
                  <c:v>4.4673999999999998E-2</c:v>
                </c:pt>
                <c:pt idx="181141">
                  <c:v>4.4674999999999999E-2</c:v>
                </c:pt>
                <c:pt idx="181142">
                  <c:v>4.4674999999999999E-2</c:v>
                </c:pt>
                <c:pt idx="181143">
                  <c:v>4.4674999999999999E-2</c:v>
                </c:pt>
                <c:pt idx="181144">
                  <c:v>4.4676E-2</c:v>
                </c:pt>
                <c:pt idx="181145">
                  <c:v>4.4676E-2</c:v>
                </c:pt>
                <c:pt idx="181146">
                  <c:v>4.4676E-2</c:v>
                </c:pt>
                <c:pt idx="181147">
                  <c:v>4.4676E-2</c:v>
                </c:pt>
                <c:pt idx="181148">
                  <c:v>4.4676E-2</c:v>
                </c:pt>
                <c:pt idx="181149">
                  <c:v>4.4676E-2</c:v>
                </c:pt>
                <c:pt idx="181150">
                  <c:v>4.4677000000000001E-2</c:v>
                </c:pt>
                <c:pt idx="181151">
                  <c:v>4.4677000000000001E-2</c:v>
                </c:pt>
                <c:pt idx="181152">
                  <c:v>4.4677000000000001E-2</c:v>
                </c:pt>
                <c:pt idx="181153">
                  <c:v>4.4677000000000001E-2</c:v>
                </c:pt>
                <c:pt idx="181154">
                  <c:v>4.4677000000000001E-2</c:v>
                </c:pt>
                <c:pt idx="181155">
                  <c:v>4.4677000000000001E-2</c:v>
                </c:pt>
                <c:pt idx="181156">
                  <c:v>4.4678000000000002E-2</c:v>
                </c:pt>
                <c:pt idx="181157">
                  <c:v>4.4678000000000002E-2</c:v>
                </c:pt>
                <c:pt idx="181158">
                  <c:v>4.4678000000000002E-2</c:v>
                </c:pt>
                <c:pt idx="181159">
                  <c:v>4.4678000000000002E-2</c:v>
                </c:pt>
                <c:pt idx="181160">
                  <c:v>4.4678000000000002E-2</c:v>
                </c:pt>
                <c:pt idx="181161">
                  <c:v>4.4678000000000002E-2</c:v>
                </c:pt>
                <c:pt idx="181162">
                  <c:v>4.4678000000000002E-2</c:v>
                </c:pt>
                <c:pt idx="181163">
                  <c:v>4.4678000000000002E-2</c:v>
                </c:pt>
                <c:pt idx="181164">
                  <c:v>4.4678000000000002E-2</c:v>
                </c:pt>
                <c:pt idx="181165">
                  <c:v>4.4678000000000002E-2</c:v>
                </c:pt>
                <c:pt idx="181166">
                  <c:v>4.4678000000000002E-2</c:v>
                </c:pt>
                <c:pt idx="181167">
                  <c:v>4.4678000000000002E-2</c:v>
                </c:pt>
                <c:pt idx="181168">
                  <c:v>4.4678000000000002E-2</c:v>
                </c:pt>
                <c:pt idx="181169">
                  <c:v>4.4679000000000003E-2</c:v>
                </c:pt>
                <c:pt idx="181170">
                  <c:v>4.4679000000000003E-2</c:v>
                </c:pt>
                <c:pt idx="181171">
                  <c:v>4.4679000000000003E-2</c:v>
                </c:pt>
                <c:pt idx="181172">
                  <c:v>4.4679000000000003E-2</c:v>
                </c:pt>
                <c:pt idx="181173">
                  <c:v>4.4679000000000003E-2</c:v>
                </c:pt>
                <c:pt idx="181174">
                  <c:v>4.4679999999999997E-2</c:v>
                </c:pt>
                <c:pt idx="181175">
                  <c:v>4.4679999999999997E-2</c:v>
                </c:pt>
                <c:pt idx="181176">
                  <c:v>4.4680999999999998E-2</c:v>
                </c:pt>
                <c:pt idx="181177">
                  <c:v>4.4680999999999998E-2</c:v>
                </c:pt>
                <c:pt idx="181178">
                  <c:v>4.4681999999999999E-2</c:v>
                </c:pt>
                <c:pt idx="181179">
                  <c:v>4.4681999999999999E-2</c:v>
                </c:pt>
                <c:pt idx="181180">
                  <c:v>4.4683E-2</c:v>
                </c:pt>
                <c:pt idx="181181">
                  <c:v>4.4684000000000001E-2</c:v>
                </c:pt>
                <c:pt idx="181182">
                  <c:v>4.4685000000000002E-2</c:v>
                </c:pt>
                <c:pt idx="181183">
                  <c:v>4.4685999999999997E-2</c:v>
                </c:pt>
                <c:pt idx="181184">
                  <c:v>4.4686999999999998E-2</c:v>
                </c:pt>
                <c:pt idx="181185">
                  <c:v>4.4687999999999999E-2</c:v>
                </c:pt>
                <c:pt idx="181186">
                  <c:v>4.4689E-2</c:v>
                </c:pt>
                <c:pt idx="181187">
                  <c:v>4.4690000000000001E-2</c:v>
                </c:pt>
                <c:pt idx="181188">
                  <c:v>4.4691000000000002E-2</c:v>
                </c:pt>
                <c:pt idx="181189">
                  <c:v>4.4692999999999997E-2</c:v>
                </c:pt>
                <c:pt idx="181190">
                  <c:v>4.4693999999999998E-2</c:v>
                </c:pt>
                <c:pt idx="181191">
                  <c:v>4.4696E-2</c:v>
                </c:pt>
                <c:pt idx="181192">
                  <c:v>4.4697000000000001E-2</c:v>
                </c:pt>
                <c:pt idx="181193">
                  <c:v>4.4699000000000003E-2</c:v>
                </c:pt>
                <c:pt idx="181194">
                  <c:v>4.4700999999999998E-2</c:v>
                </c:pt>
                <c:pt idx="181195">
                  <c:v>4.4701999999999999E-2</c:v>
                </c:pt>
                <c:pt idx="181196">
                  <c:v>4.4704000000000001E-2</c:v>
                </c:pt>
                <c:pt idx="181197">
                  <c:v>4.4706000000000003E-2</c:v>
                </c:pt>
                <c:pt idx="181198">
                  <c:v>4.4707999999999998E-2</c:v>
                </c:pt>
                <c:pt idx="181199">
                  <c:v>4.471E-2</c:v>
                </c:pt>
                <c:pt idx="181200">
                  <c:v>4.4712000000000002E-2</c:v>
                </c:pt>
                <c:pt idx="181201">
                  <c:v>4.4713999999999997E-2</c:v>
                </c:pt>
                <c:pt idx="181202">
                  <c:v>4.4715999999999999E-2</c:v>
                </c:pt>
                <c:pt idx="181203">
                  <c:v>4.4718000000000001E-2</c:v>
                </c:pt>
                <c:pt idx="181204">
                  <c:v>4.4720000000000003E-2</c:v>
                </c:pt>
                <c:pt idx="181205">
                  <c:v>4.4721999999999998E-2</c:v>
                </c:pt>
                <c:pt idx="181206">
                  <c:v>4.4724E-2</c:v>
                </c:pt>
                <c:pt idx="181207">
                  <c:v>4.4725000000000001E-2</c:v>
                </c:pt>
                <c:pt idx="181208">
                  <c:v>4.4727000000000003E-2</c:v>
                </c:pt>
                <c:pt idx="181209">
                  <c:v>4.4728999999999998E-2</c:v>
                </c:pt>
                <c:pt idx="181210">
                  <c:v>4.4731E-2</c:v>
                </c:pt>
                <c:pt idx="181211">
                  <c:v>4.4733000000000002E-2</c:v>
                </c:pt>
                <c:pt idx="181212">
                  <c:v>4.4734999999999997E-2</c:v>
                </c:pt>
                <c:pt idx="181213">
                  <c:v>4.4736999999999999E-2</c:v>
                </c:pt>
                <c:pt idx="181214">
                  <c:v>4.4738E-2</c:v>
                </c:pt>
                <c:pt idx="181215">
                  <c:v>4.4740000000000002E-2</c:v>
                </c:pt>
                <c:pt idx="181216">
                  <c:v>4.4741999999999997E-2</c:v>
                </c:pt>
                <c:pt idx="181217">
                  <c:v>4.4742999999999998E-2</c:v>
                </c:pt>
                <c:pt idx="181218">
                  <c:v>4.4745E-2</c:v>
                </c:pt>
                <c:pt idx="181219">
                  <c:v>4.4746000000000001E-2</c:v>
                </c:pt>
                <c:pt idx="181220">
                  <c:v>4.4747000000000002E-2</c:v>
                </c:pt>
                <c:pt idx="181221">
                  <c:v>4.4748000000000003E-2</c:v>
                </c:pt>
                <c:pt idx="181222">
                  <c:v>4.4748999999999997E-2</c:v>
                </c:pt>
                <c:pt idx="181223">
                  <c:v>4.4749999999999998E-2</c:v>
                </c:pt>
                <c:pt idx="181224">
                  <c:v>4.4749999999999998E-2</c:v>
                </c:pt>
                <c:pt idx="181225">
                  <c:v>4.4750999999999999E-2</c:v>
                </c:pt>
                <c:pt idx="181226">
                  <c:v>4.4752E-2</c:v>
                </c:pt>
                <c:pt idx="181227">
                  <c:v>4.4752E-2</c:v>
                </c:pt>
                <c:pt idx="181228">
                  <c:v>4.4752E-2</c:v>
                </c:pt>
                <c:pt idx="181229">
                  <c:v>4.4752E-2</c:v>
                </c:pt>
                <c:pt idx="181230">
                  <c:v>4.4752E-2</c:v>
                </c:pt>
                <c:pt idx="181231">
                  <c:v>4.4752E-2</c:v>
                </c:pt>
                <c:pt idx="181232">
                  <c:v>4.4750999999999999E-2</c:v>
                </c:pt>
                <c:pt idx="181233">
                  <c:v>4.4750999999999999E-2</c:v>
                </c:pt>
                <c:pt idx="181234">
                  <c:v>4.4749999999999998E-2</c:v>
                </c:pt>
                <c:pt idx="181235">
                  <c:v>4.4748999999999997E-2</c:v>
                </c:pt>
                <c:pt idx="181236">
                  <c:v>4.4748000000000003E-2</c:v>
                </c:pt>
                <c:pt idx="181237">
                  <c:v>4.4747000000000002E-2</c:v>
                </c:pt>
                <c:pt idx="181238">
                  <c:v>4.4746000000000001E-2</c:v>
                </c:pt>
                <c:pt idx="181239">
                  <c:v>4.4745E-2</c:v>
                </c:pt>
                <c:pt idx="181240">
                  <c:v>4.4743999999999999E-2</c:v>
                </c:pt>
                <c:pt idx="181241">
                  <c:v>4.4741999999999997E-2</c:v>
                </c:pt>
                <c:pt idx="181242">
                  <c:v>4.4740000000000002E-2</c:v>
                </c:pt>
                <c:pt idx="181243">
                  <c:v>4.4738E-2</c:v>
                </c:pt>
                <c:pt idx="181244">
                  <c:v>4.4736999999999999E-2</c:v>
                </c:pt>
                <c:pt idx="181245">
                  <c:v>4.4734999999999997E-2</c:v>
                </c:pt>
                <c:pt idx="181246">
                  <c:v>4.4733000000000002E-2</c:v>
                </c:pt>
                <c:pt idx="181247">
                  <c:v>4.4731E-2</c:v>
                </c:pt>
                <c:pt idx="181248">
                  <c:v>4.4727999999999997E-2</c:v>
                </c:pt>
                <c:pt idx="181249">
                  <c:v>4.4726000000000002E-2</c:v>
                </c:pt>
                <c:pt idx="181250">
                  <c:v>4.4724E-2</c:v>
                </c:pt>
                <c:pt idx="181251">
                  <c:v>4.4721999999999998E-2</c:v>
                </c:pt>
                <c:pt idx="181252">
                  <c:v>4.4719000000000002E-2</c:v>
                </c:pt>
                <c:pt idx="181253">
                  <c:v>4.4717E-2</c:v>
                </c:pt>
                <c:pt idx="181254">
                  <c:v>4.4713999999999997E-2</c:v>
                </c:pt>
                <c:pt idx="181255">
                  <c:v>4.4712000000000002E-2</c:v>
                </c:pt>
                <c:pt idx="181256">
                  <c:v>4.4708999999999999E-2</c:v>
                </c:pt>
                <c:pt idx="181257">
                  <c:v>4.4706999999999997E-2</c:v>
                </c:pt>
                <c:pt idx="181258">
                  <c:v>4.4704000000000001E-2</c:v>
                </c:pt>
                <c:pt idx="181259">
                  <c:v>4.4701999999999999E-2</c:v>
                </c:pt>
                <c:pt idx="181260">
                  <c:v>4.4699000000000003E-2</c:v>
                </c:pt>
                <c:pt idx="181261">
                  <c:v>4.4697000000000001E-2</c:v>
                </c:pt>
                <c:pt idx="181262">
                  <c:v>4.4694999999999999E-2</c:v>
                </c:pt>
                <c:pt idx="181263">
                  <c:v>4.4692000000000003E-2</c:v>
                </c:pt>
                <c:pt idx="181264">
                  <c:v>4.4690000000000001E-2</c:v>
                </c:pt>
                <c:pt idx="181265">
                  <c:v>4.4687999999999999E-2</c:v>
                </c:pt>
                <c:pt idx="181266">
                  <c:v>4.4685999999999997E-2</c:v>
                </c:pt>
                <c:pt idx="181267">
                  <c:v>4.4683E-2</c:v>
                </c:pt>
                <c:pt idx="181268">
                  <c:v>4.4680999999999998E-2</c:v>
                </c:pt>
                <c:pt idx="181269">
                  <c:v>4.4679000000000003E-2</c:v>
                </c:pt>
                <c:pt idx="181270">
                  <c:v>4.4677000000000001E-2</c:v>
                </c:pt>
                <c:pt idx="181271">
                  <c:v>4.4674999999999999E-2</c:v>
                </c:pt>
                <c:pt idx="181272">
                  <c:v>4.4673999999999998E-2</c:v>
                </c:pt>
                <c:pt idx="181273">
                  <c:v>4.4672000000000003E-2</c:v>
                </c:pt>
                <c:pt idx="181274">
                  <c:v>4.4670000000000001E-2</c:v>
                </c:pt>
                <c:pt idx="181275">
                  <c:v>4.4669E-2</c:v>
                </c:pt>
                <c:pt idx="181276">
                  <c:v>4.4666999999999998E-2</c:v>
                </c:pt>
                <c:pt idx="181277">
                  <c:v>4.4665999999999997E-2</c:v>
                </c:pt>
                <c:pt idx="181278">
                  <c:v>4.4665000000000003E-2</c:v>
                </c:pt>
                <c:pt idx="181279">
                  <c:v>4.4663000000000001E-2</c:v>
                </c:pt>
                <c:pt idx="181280">
                  <c:v>4.4662E-2</c:v>
                </c:pt>
                <c:pt idx="181281">
                  <c:v>4.4660999999999999E-2</c:v>
                </c:pt>
                <c:pt idx="181282">
                  <c:v>4.4659999999999998E-2</c:v>
                </c:pt>
                <c:pt idx="181283">
                  <c:v>4.4659999999999998E-2</c:v>
                </c:pt>
                <c:pt idx="181284">
                  <c:v>4.4658999999999997E-2</c:v>
                </c:pt>
                <c:pt idx="181285">
                  <c:v>4.4658000000000003E-2</c:v>
                </c:pt>
                <c:pt idx="181286">
                  <c:v>4.4658000000000003E-2</c:v>
                </c:pt>
                <c:pt idx="181287">
                  <c:v>4.4658000000000003E-2</c:v>
                </c:pt>
                <c:pt idx="181288">
                  <c:v>4.4657000000000002E-2</c:v>
                </c:pt>
                <c:pt idx="181289">
                  <c:v>4.4657000000000002E-2</c:v>
                </c:pt>
                <c:pt idx="181290">
                  <c:v>4.4656000000000001E-2</c:v>
                </c:pt>
                <c:pt idx="181291">
                  <c:v>4.4656000000000001E-2</c:v>
                </c:pt>
                <c:pt idx="181292">
                  <c:v>4.4656000000000001E-2</c:v>
                </c:pt>
                <c:pt idx="181293">
                  <c:v>4.4656000000000001E-2</c:v>
                </c:pt>
                <c:pt idx="181294">
                  <c:v>4.4656000000000001E-2</c:v>
                </c:pt>
                <c:pt idx="181295">
                  <c:v>4.4657000000000002E-2</c:v>
                </c:pt>
                <c:pt idx="181296">
                  <c:v>4.4657000000000002E-2</c:v>
                </c:pt>
                <c:pt idx="181297">
                  <c:v>4.4657000000000002E-2</c:v>
                </c:pt>
                <c:pt idx="181298">
                  <c:v>4.4658000000000003E-2</c:v>
                </c:pt>
                <c:pt idx="181299">
                  <c:v>4.4658000000000003E-2</c:v>
                </c:pt>
                <c:pt idx="181300">
                  <c:v>4.4658999999999997E-2</c:v>
                </c:pt>
                <c:pt idx="181301">
                  <c:v>4.4658999999999997E-2</c:v>
                </c:pt>
                <c:pt idx="181302">
                  <c:v>4.4658999999999997E-2</c:v>
                </c:pt>
                <c:pt idx="181303">
                  <c:v>4.4659999999999998E-2</c:v>
                </c:pt>
                <c:pt idx="181304">
                  <c:v>4.4660999999999999E-2</c:v>
                </c:pt>
                <c:pt idx="181305">
                  <c:v>4.4660999999999999E-2</c:v>
                </c:pt>
                <c:pt idx="181306">
                  <c:v>4.4662E-2</c:v>
                </c:pt>
                <c:pt idx="181307">
                  <c:v>4.4663000000000001E-2</c:v>
                </c:pt>
                <c:pt idx="181308">
                  <c:v>4.4664000000000002E-2</c:v>
                </c:pt>
                <c:pt idx="181309">
                  <c:v>4.4665000000000003E-2</c:v>
                </c:pt>
                <c:pt idx="181310">
                  <c:v>4.4665000000000003E-2</c:v>
                </c:pt>
                <c:pt idx="181311">
                  <c:v>4.4665999999999997E-2</c:v>
                </c:pt>
                <c:pt idx="181312">
                  <c:v>4.4666999999999998E-2</c:v>
                </c:pt>
                <c:pt idx="181313">
                  <c:v>4.4667999999999999E-2</c:v>
                </c:pt>
                <c:pt idx="181314">
                  <c:v>4.4667999999999999E-2</c:v>
                </c:pt>
                <c:pt idx="181315">
                  <c:v>4.4669E-2</c:v>
                </c:pt>
                <c:pt idx="181316">
                  <c:v>4.4670000000000001E-2</c:v>
                </c:pt>
                <c:pt idx="181317">
                  <c:v>4.4671000000000002E-2</c:v>
                </c:pt>
                <c:pt idx="181318">
                  <c:v>4.4671000000000002E-2</c:v>
                </c:pt>
                <c:pt idx="181319">
                  <c:v>4.4672000000000003E-2</c:v>
                </c:pt>
                <c:pt idx="181320">
                  <c:v>4.4672999999999997E-2</c:v>
                </c:pt>
                <c:pt idx="181321">
                  <c:v>4.4672999999999997E-2</c:v>
                </c:pt>
                <c:pt idx="181322">
                  <c:v>4.4673999999999998E-2</c:v>
                </c:pt>
                <c:pt idx="181323">
                  <c:v>4.4674999999999999E-2</c:v>
                </c:pt>
                <c:pt idx="181324">
                  <c:v>4.4674999999999999E-2</c:v>
                </c:pt>
                <c:pt idx="181325">
                  <c:v>4.4676E-2</c:v>
                </c:pt>
                <c:pt idx="181326">
                  <c:v>4.4676E-2</c:v>
                </c:pt>
                <c:pt idx="181327">
                  <c:v>4.4676E-2</c:v>
                </c:pt>
                <c:pt idx="181328">
                  <c:v>4.4677000000000001E-2</c:v>
                </c:pt>
                <c:pt idx="181329">
                  <c:v>4.4677000000000001E-2</c:v>
                </c:pt>
                <c:pt idx="181330">
                  <c:v>4.4677000000000001E-2</c:v>
                </c:pt>
                <c:pt idx="181331">
                  <c:v>4.4678000000000002E-2</c:v>
                </c:pt>
                <c:pt idx="181332">
                  <c:v>4.4678000000000002E-2</c:v>
                </c:pt>
                <c:pt idx="181333">
                  <c:v>4.4678000000000002E-2</c:v>
                </c:pt>
                <c:pt idx="181334">
                  <c:v>4.4678000000000002E-2</c:v>
                </c:pt>
                <c:pt idx="181335">
                  <c:v>4.4678000000000002E-2</c:v>
                </c:pt>
                <c:pt idx="181336">
                  <c:v>4.4678000000000002E-2</c:v>
                </c:pt>
                <c:pt idx="181337">
                  <c:v>4.4678000000000002E-2</c:v>
                </c:pt>
                <c:pt idx="181338">
                  <c:v>4.4677000000000001E-2</c:v>
                </c:pt>
                <c:pt idx="181339">
                  <c:v>4.4677000000000001E-2</c:v>
                </c:pt>
                <c:pt idx="181340">
                  <c:v>4.4677000000000001E-2</c:v>
                </c:pt>
                <c:pt idx="181341">
                  <c:v>4.4676E-2</c:v>
                </c:pt>
                <c:pt idx="181342">
                  <c:v>4.4676E-2</c:v>
                </c:pt>
                <c:pt idx="181343">
                  <c:v>4.4674999999999999E-2</c:v>
                </c:pt>
                <c:pt idx="181344">
                  <c:v>4.4674999999999999E-2</c:v>
                </c:pt>
                <c:pt idx="181345">
                  <c:v>4.4673999999999998E-2</c:v>
                </c:pt>
                <c:pt idx="181346">
                  <c:v>4.4672999999999997E-2</c:v>
                </c:pt>
                <c:pt idx="181347">
                  <c:v>4.4672999999999997E-2</c:v>
                </c:pt>
                <c:pt idx="181348">
                  <c:v>4.4672000000000003E-2</c:v>
                </c:pt>
                <c:pt idx="181349">
                  <c:v>4.4671000000000002E-2</c:v>
                </c:pt>
                <c:pt idx="181350">
                  <c:v>4.4670000000000001E-2</c:v>
                </c:pt>
                <c:pt idx="181351">
                  <c:v>4.4669E-2</c:v>
                </c:pt>
                <c:pt idx="181352">
                  <c:v>4.4667999999999999E-2</c:v>
                </c:pt>
                <c:pt idx="181353">
                  <c:v>4.4666999999999998E-2</c:v>
                </c:pt>
                <c:pt idx="181354">
                  <c:v>4.4665999999999997E-2</c:v>
                </c:pt>
                <c:pt idx="181355">
                  <c:v>4.4665000000000003E-2</c:v>
                </c:pt>
                <c:pt idx="181356">
                  <c:v>4.4663000000000001E-2</c:v>
                </c:pt>
                <c:pt idx="181357">
                  <c:v>4.4662E-2</c:v>
                </c:pt>
                <c:pt idx="181358">
                  <c:v>4.4660999999999999E-2</c:v>
                </c:pt>
                <c:pt idx="181359">
                  <c:v>4.4659999999999998E-2</c:v>
                </c:pt>
                <c:pt idx="181360">
                  <c:v>4.4658000000000003E-2</c:v>
                </c:pt>
                <c:pt idx="181361">
                  <c:v>4.4657000000000002E-2</c:v>
                </c:pt>
                <c:pt idx="181362">
                  <c:v>4.4655E-2</c:v>
                </c:pt>
                <c:pt idx="181363">
                  <c:v>4.4653999999999999E-2</c:v>
                </c:pt>
                <c:pt idx="181364">
                  <c:v>4.4651999999999997E-2</c:v>
                </c:pt>
                <c:pt idx="181365">
                  <c:v>4.4651000000000003E-2</c:v>
                </c:pt>
                <c:pt idx="181366">
                  <c:v>4.4649000000000001E-2</c:v>
                </c:pt>
                <c:pt idx="181367">
                  <c:v>4.4648E-2</c:v>
                </c:pt>
                <c:pt idx="181368">
                  <c:v>4.4646999999999999E-2</c:v>
                </c:pt>
                <c:pt idx="181369">
                  <c:v>4.4644999999999997E-2</c:v>
                </c:pt>
                <c:pt idx="181370">
                  <c:v>4.4643000000000002E-2</c:v>
                </c:pt>
                <c:pt idx="181371">
                  <c:v>4.4642000000000001E-2</c:v>
                </c:pt>
                <c:pt idx="181372">
                  <c:v>4.4639999999999999E-2</c:v>
                </c:pt>
                <c:pt idx="181373">
                  <c:v>4.4638999999999998E-2</c:v>
                </c:pt>
                <c:pt idx="181374">
                  <c:v>4.4637000000000003E-2</c:v>
                </c:pt>
                <c:pt idx="181375">
                  <c:v>4.4636000000000002E-2</c:v>
                </c:pt>
                <c:pt idx="181376">
                  <c:v>4.4634E-2</c:v>
                </c:pt>
                <c:pt idx="181377">
                  <c:v>4.4632999999999999E-2</c:v>
                </c:pt>
                <c:pt idx="181378">
                  <c:v>4.4630999999999997E-2</c:v>
                </c:pt>
                <c:pt idx="181379">
                  <c:v>4.4630000000000003E-2</c:v>
                </c:pt>
                <c:pt idx="181380">
                  <c:v>4.4629000000000002E-2</c:v>
                </c:pt>
                <c:pt idx="181381">
                  <c:v>4.4627E-2</c:v>
                </c:pt>
                <c:pt idx="181382">
                  <c:v>4.4625999999999999E-2</c:v>
                </c:pt>
                <c:pt idx="181383">
                  <c:v>4.4624999999999998E-2</c:v>
                </c:pt>
                <c:pt idx="181384">
                  <c:v>4.4623000000000003E-2</c:v>
                </c:pt>
                <c:pt idx="181385">
                  <c:v>4.4622000000000002E-2</c:v>
                </c:pt>
                <c:pt idx="181386">
                  <c:v>4.4621000000000001E-2</c:v>
                </c:pt>
                <c:pt idx="181387">
                  <c:v>4.462E-2</c:v>
                </c:pt>
                <c:pt idx="181388">
                  <c:v>4.4618999999999999E-2</c:v>
                </c:pt>
                <c:pt idx="181389">
                  <c:v>4.4617999999999998E-2</c:v>
                </c:pt>
                <c:pt idx="181390">
                  <c:v>4.4616999999999997E-2</c:v>
                </c:pt>
                <c:pt idx="181391">
                  <c:v>4.4616000000000003E-2</c:v>
                </c:pt>
                <c:pt idx="181392">
                  <c:v>4.4615000000000002E-2</c:v>
                </c:pt>
                <c:pt idx="181393">
                  <c:v>4.4614000000000001E-2</c:v>
                </c:pt>
                <c:pt idx="181394">
                  <c:v>4.4613E-2</c:v>
                </c:pt>
                <c:pt idx="181395">
                  <c:v>4.4611999999999999E-2</c:v>
                </c:pt>
                <c:pt idx="181396">
                  <c:v>4.4611999999999999E-2</c:v>
                </c:pt>
                <c:pt idx="181397">
                  <c:v>4.4610999999999998E-2</c:v>
                </c:pt>
                <c:pt idx="181398">
                  <c:v>4.4609999999999997E-2</c:v>
                </c:pt>
                <c:pt idx="181399">
                  <c:v>4.4609999999999997E-2</c:v>
                </c:pt>
                <c:pt idx="181400">
                  <c:v>4.4609000000000003E-2</c:v>
                </c:pt>
                <c:pt idx="181401">
                  <c:v>4.4609000000000003E-2</c:v>
                </c:pt>
                <c:pt idx="181402">
                  <c:v>4.4609000000000003E-2</c:v>
                </c:pt>
                <c:pt idx="181403">
                  <c:v>4.4609000000000003E-2</c:v>
                </c:pt>
                <c:pt idx="181404">
                  <c:v>4.4608000000000002E-2</c:v>
                </c:pt>
                <c:pt idx="181405">
                  <c:v>4.4608000000000002E-2</c:v>
                </c:pt>
                <c:pt idx="181406">
                  <c:v>4.4608000000000002E-2</c:v>
                </c:pt>
                <c:pt idx="181407">
                  <c:v>4.4608000000000002E-2</c:v>
                </c:pt>
                <c:pt idx="181408">
                  <c:v>4.4608000000000002E-2</c:v>
                </c:pt>
                <c:pt idx="181409">
                  <c:v>4.4608000000000002E-2</c:v>
                </c:pt>
                <c:pt idx="181410">
                  <c:v>4.4608000000000002E-2</c:v>
                </c:pt>
                <c:pt idx="181411">
                  <c:v>4.4609000000000003E-2</c:v>
                </c:pt>
                <c:pt idx="181412">
                  <c:v>4.4609000000000003E-2</c:v>
                </c:pt>
                <c:pt idx="181413">
                  <c:v>4.4609000000000003E-2</c:v>
                </c:pt>
                <c:pt idx="181414">
                  <c:v>4.4609999999999997E-2</c:v>
                </c:pt>
                <c:pt idx="181415">
                  <c:v>4.4609999999999997E-2</c:v>
                </c:pt>
                <c:pt idx="181416">
                  <c:v>4.4610999999999998E-2</c:v>
                </c:pt>
                <c:pt idx="181417">
                  <c:v>4.4611999999999999E-2</c:v>
                </c:pt>
                <c:pt idx="181418">
                  <c:v>4.4611999999999999E-2</c:v>
                </c:pt>
                <c:pt idx="181419">
                  <c:v>4.4613E-2</c:v>
                </c:pt>
                <c:pt idx="181420">
                  <c:v>4.4614000000000001E-2</c:v>
                </c:pt>
                <c:pt idx="181421">
                  <c:v>4.4615000000000002E-2</c:v>
                </c:pt>
                <c:pt idx="181422">
                  <c:v>4.4616000000000003E-2</c:v>
                </c:pt>
                <c:pt idx="181423">
                  <c:v>4.4616999999999997E-2</c:v>
                </c:pt>
                <c:pt idx="181424">
                  <c:v>4.4617999999999998E-2</c:v>
                </c:pt>
                <c:pt idx="181425">
                  <c:v>4.4618999999999999E-2</c:v>
                </c:pt>
                <c:pt idx="181426">
                  <c:v>4.462E-2</c:v>
                </c:pt>
                <c:pt idx="181427">
                  <c:v>4.4622000000000002E-2</c:v>
                </c:pt>
                <c:pt idx="181428">
                  <c:v>4.4623000000000003E-2</c:v>
                </c:pt>
                <c:pt idx="181429">
                  <c:v>4.4624999999999998E-2</c:v>
                </c:pt>
                <c:pt idx="181430">
                  <c:v>4.4625999999999999E-2</c:v>
                </c:pt>
                <c:pt idx="181431">
                  <c:v>4.4627E-2</c:v>
                </c:pt>
                <c:pt idx="181432">
                  <c:v>4.4629000000000002E-2</c:v>
                </c:pt>
                <c:pt idx="181433">
                  <c:v>4.4630999999999997E-2</c:v>
                </c:pt>
                <c:pt idx="181434">
                  <c:v>4.4631999999999998E-2</c:v>
                </c:pt>
                <c:pt idx="181435">
                  <c:v>4.4634E-2</c:v>
                </c:pt>
                <c:pt idx="181436">
                  <c:v>4.4636000000000002E-2</c:v>
                </c:pt>
                <c:pt idx="181437">
                  <c:v>4.4637999999999997E-2</c:v>
                </c:pt>
                <c:pt idx="181438">
                  <c:v>4.4639999999999999E-2</c:v>
                </c:pt>
                <c:pt idx="181439">
                  <c:v>4.4642000000000001E-2</c:v>
                </c:pt>
                <c:pt idx="181440">
                  <c:v>4.4644000000000003E-2</c:v>
                </c:pt>
                <c:pt idx="181441">
                  <c:v>4.4645999999999998E-2</c:v>
                </c:pt>
                <c:pt idx="181442">
                  <c:v>4.4648E-2</c:v>
                </c:pt>
                <c:pt idx="181443">
                  <c:v>4.4650000000000002E-2</c:v>
                </c:pt>
                <c:pt idx="181444">
                  <c:v>4.4651999999999997E-2</c:v>
                </c:pt>
                <c:pt idx="181445">
                  <c:v>4.4653999999999999E-2</c:v>
                </c:pt>
                <c:pt idx="181446">
                  <c:v>4.4656000000000001E-2</c:v>
                </c:pt>
                <c:pt idx="181447">
                  <c:v>4.4658999999999997E-2</c:v>
                </c:pt>
                <c:pt idx="181448">
                  <c:v>4.4660999999999999E-2</c:v>
                </c:pt>
                <c:pt idx="181449">
                  <c:v>4.4664000000000002E-2</c:v>
                </c:pt>
                <c:pt idx="181450">
                  <c:v>4.4665999999999997E-2</c:v>
                </c:pt>
                <c:pt idx="181451">
                  <c:v>4.4667999999999999E-2</c:v>
                </c:pt>
                <c:pt idx="181452">
                  <c:v>4.4671000000000002E-2</c:v>
                </c:pt>
                <c:pt idx="181453">
                  <c:v>4.4672999999999997E-2</c:v>
                </c:pt>
                <c:pt idx="181454">
                  <c:v>4.4674999999999999E-2</c:v>
                </c:pt>
                <c:pt idx="181455">
                  <c:v>4.4677000000000001E-2</c:v>
                </c:pt>
                <c:pt idx="181456">
                  <c:v>4.4679999999999997E-2</c:v>
                </c:pt>
                <c:pt idx="181457">
                  <c:v>4.4681999999999999E-2</c:v>
                </c:pt>
                <c:pt idx="181458">
                  <c:v>4.4684000000000001E-2</c:v>
                </c:pt>
                <c:pt idx="181459">
                  <c:v>4.4686999999999998E-2</c:v>
                </c:pt>
                <c:pt idx="181460">
                  <c:v>4.4689E-2</c:v>
                </c:pt>
                <c:pt idx="181461">
                  <c:v>4.4691000000000002E-2</c:v>
                </c:pt>
                <c:pt idx="181462">
                  <c:v>4.4692999999999997E-2</c:v>
                </c:pt>
                <c:pt idx="181463">
                  <c:v>4.4694999999999999E-2</c:v>
                </c:pt>
                <c:pt idx="181464">
                  <c:v>4.4697000000000001E-2</c:v>
                </c:pt>
                <c:pt idx="181465">
                  <c:v>4.4699000000000003E-2</c:v>
                </c:pt>
                <c:pt idx="181466">
                  <c:v>4.4700999999999998E-2</c:v>
                </c:pt>
                <c:pt idx="181467">
                  <c:v>4.4701999999999999E-2</c:v>
                </c:pt>
                <c:pt idx="181468">
                  <c:v>4.4704000000000001E-2</c:v>
                </c:pt>
                <c:pt idx="181469">
                  <c:v>4.4706000000000003E-2</c:v>
                </c:pt>
                <c:pt idx="181470">
                  <c:v>4.4706999999999997E-2</c:v>
                </c:pt>
                <c:pt idx="181471">
                  <c:v>4.4707999999999998E-2</c:v>
                </c:pt>
                <c:pt idx="181472">
                  <c:v>4.471E-2</c:v>
                </c:pt>
                <c:pt idx="181473">
                  <c:v>4.4711000000000001E-2</c:v>
                </c:pt>
                <c:pt idx="181474">
                  <c:v>4.4712000000000002E-2</c:v>
                </c:pt>
                <c:pt idx="181475">
                  <c:v>4.4713000000000003E-2</c:v>
                </c:pt>
                <c:pt idx="181476">
                  <c:v>4.4713999999999997E-2</c:v>
                </c:pt>
                <c:pt idx="181477">
                  <c:v>4.4713999999999997E-2</c:v>
                </c:pt>
                <c:pt idx="181478">
                  <c:v>4.4714999999999998E-2</c:v>
                </c:pt>
                <c:pt idx="181479">
                  <c:v>4.4714999999999998E-2</c:v>
                </c:pt>
                <c:pt idx="181480">
                  <c:v>4.4714999999999998E-2</c:v>
                </c:pt>
                <c:pt idx="181481">
                  <c:v>4.4715999999999999E-2</c:v>
                </c:pt>
                <c:pt idx="181482">
                  <c:v>4.4715999999999999E-2</c:v>
                </c:pt>
                <c:pt idx="181483">
                  <c:v>4.4715999999999999E-2</c:v>
                </c:pt>
                <c:pt idx="181484">
                  <c:v>4.4714999999999998E-2</c:v>
                </c:pt>
                <c:pt idx="181485">
                  <c:v>4.4714999999999998E-2</c:v>
                </c:pt>
                <c:pt idx="181486">
                  <c:v>4.4714999999999998E-2</c:v>
                </c:pt>
                <c:pt idx="181487">
                  <c:v>4.4713999999999997E-2</c:v>
                </c:pt>
                <c:pt idx="181488">
                  <c:v>4.4713000000000003E-2</c:v>
                </c:pt>
                <c:pt idx="181489">
                  <c:v>4.4712000000000002E-2</c:v>
                </c:pt>
                <c:pt idx="181490">
                  <c:v>4.4711000000000001E-2</c:v>
                </c:pt>
                <c:pt idx="181491">
                  <c:v>4.471E-2</c:v>
                </c:pt>
                <c:pt idx="181492">
                  <c:v>4.4708999999999999E-2</c:v>
                </c:pt>
                <c:pt idx="181493">
                  <c:v>4.4706999999999997E-2</c:v>
                </c:pt>
                <c:pt idx="181494">
                  <c:v>4.4706000000000003E-2</c:v>
                </c:pt>
                <c:pt idx="181495">
                  <c:v>4.4705000000000002E-2</c:v>
                </c:pt>
                <c:pt idx="181496">
                  <c:v>4.4703E-2</c:v>
                </c:pt>
                <c:pt idx="181497">
                  <c:v>4.4700999999999998E-2</c:v>
                </c:pt>
                <c:pt idx="181498">
                  <c:v>4.4699999999999997E-2</c:v>
                </c:pt>
                <c:pt idx="181499">
                  <c:v>4.4698000000000002E-2</c:v>
                </c:pt>
                <c:pt idx="181500">
                  <c:v>4.4696E-2</c:v>
                </c:pt>
                <c:pt idx="181501">
                  <c:v>4.4693999999999998E-2</c:v>
                </c:pt>
                <c:pt idx="181502">
                  <c:v>4.4692000000000003E-2</c:v>
                </c:pt>
                <c:pt idx="181503">
                  <c:v>4.4689E-2</c:v>
                </c:pt>
                <c:pt idx="181504">
                  <c:v>4.4686999999999998E-2</c:v>
                </c:pt>
                <c:pt idx="181505">
                  <c:v>4.4685000000000002E-2</c:v>
                </c:pt>
                <c:pt idx="181506">
                  <c:v>4.4683E-2</c:v>
                </c:pt>
                <c:pt idx="181507">
                  <c:v>4.4680999999999998E-2</c:v>
                </c:pt>
                <c:pt idx="181508">
                  <c:v>4.4679000000000003E-2</c:v>
                </c:pt>
                <c:pt idx="181509">
                  <c:v>4.4677000000000001E-2</c:v>
                </c:pt>
                <c:pt idx="181510">
                  <c:v>4.4673999999999998E-2</c:v>
                </c:pt>
                <c:pt idx="181511">
                  <c:v>4.4672000000000003E-2</c:v>
                </c:pt>
                <c:pt idx="181512">
                  <c:v>4.4670000000000001E-2</c:v>
                </c:pt>
                <c:pt idx="181513">
                  <c:v>4.4667999999999999E-2</c:v>
                </c:pt>
                <c:pt idx="181514">
                  <c:v>4.4665000000000003E-2</c:v>
                </c:pt>
                <c:pt idx="181515">
                  <c:v>4.4663000000000001E-2</c:v>
                </c:pt>
                <c:pt idx="181516">
                  <c:v>4.4660999999999999E-2</c:v>
                </c:pt>
                <c:pt idx="181517">
                  <c:v>4.4658999999999997E-2</c:v>
                </c:pt>
                <c:pt idx="181518">
                  <c:v>4.4658000000000003E-2</c:v>
                </c:pt>
                <c:pt idx="181519">
                  <c:v>4.4656000000000001E-2</c:v>
                </c:pt>
                <c:pt idx="181520">
                  <c:v>4.4653999999999999E-2</c:v>
                </c:pt>
                <c:pt idx="181521">
                  <c:v>4.4651999999999997E-2</c:v>
                </c:pt>
                <c:pt idx="181522">
                  <c:v>4.4651000000000003E-2</c:v>
                </c:pt>
                <c:pt idx="181523">
                  <c:v>4.4649000000000001E-2</c:v>
                </c:pt>
                <c:pt idx="181524">
                  <c:v>4.4648E-2</c:v>
                </c:pt>
                <c:pt idx="181525">
                  <c:v>4.4645999999999998E-2</c:v>
                </c:pt>
                <c:pt idx="181526">
                  <c:v>4.4644999999999997E-2</c:v>
                </c:pt>
                <c:pt idx="181527">
                  <c:v>4.4643000000000002E-2</c:v>
                </c:pt>
                <c:pt idx="181528">
                  <c:v>4.4642000000000001E-2</c:v>
                </c:pt>
                <c:pt idx="181529">
                  <c:v>4.4641E-2</c:v>
                </c:pt>
                <c:pt idx="181530">
                  <c:v>4.4639999999999999E-2</c:v>
                </c:pt>
                <c:pt idx="181531">
                  <c:v>4.4638999999999998E-2</c:v>
                </c:pt>
                <c:pt idx="181532">
                  <c:v>4.4638999999999998E-2</c:v>
                </c:pt>
                <c:pt idx="181533">
                  <c:v>4.4637999999999997E-2</c:v>
                </c:pt>
                <c:pt idx="181534">
                  <c:v>4.4637000000000003E-2</c:v>
                </c:pt>
                <c:pt idx="181535">
                  <c:v>4.4637000000000003E-2</c:v>
                </c:pt>
                <c:pt idx="181536">
                  <c:v>4.4636000000000002E-2</c:v>
                </c:pt>
                <c:pt idx="181537">
                  <c:v>4.4636000000000002E-2</c:v>
                </c:pt>
                <c:pt idx="181538">
                  <c:v>4.4636000000000002E-2</c:v>
                </c:pt>
                <c:pt idx="181539">
                  <c:v>4.4636000000000002E-2</c:v>
                </c:pt>
                <c:pt idx="181540">
                  <c:v>4.4635000000000001E-2</c:v>
                </c:pt>
                <c:pt idx="181541">
                  <c:v>4.4636000000000002E-2</c:v>
                </c:pt>
                <c:pt idx="181542">
                  <c:v>4.4636000000000002E-2</c:v>
                </c:pt>
                <c:pt idx="181543">
                  <c:v>4.4636000000000002E-2</c:v>
                </c:pt>
                <c:pt idx="181544">
                  <c:v>4.4636000000000002E-2</c:v>
                </c:pt>
                <c:pt idx="181545">
                  <c:v>4.4637000000000003E-2</c:v>
                </c:pt>
                <c:pt idx="181546">
                  <c:v>4.4637000000000003E-2</c:v>
                </c:pt>
                <c:pt idx="181547">
                  <c:v>4.4637000000000003E-2</c:v>
                </c:pt>
                <c:pt idx="181548">
                  <c:v>4.4637999999999997E-2</c:v>
                </c:pt>
                <c:pt idx="181549">
                  <c:v>4.4637999999999997E-2</c:v>
                </c:pt>
                <c:pt idx="181550">
                  <c:v>4.4638999999999998E-2</c:v>
                </c:pt>
                <c:pt idx="181551">
                  <c:v>4.4639999999999999E-2</c:v>
                </c:pt>
                <c:pt idx="181552">
                  <c:v>4.4639999999999999E-2</c:v>
                </c:pt>
                <c:pt idx="181553">
                  <c:v>4.4641E-2</c:v>
                </c:pt>
                <c:pt idx="181554">
                  <c:v>4.4642000000000001E-2</c:v>
                </c:pt>
                <c:pt idx="181555">
                  <c:v>4.4643000000000002E-2</c:v>
                </c:pt>
                <c:pt idx="181556">
                  <c:v>4.4644000000000003E-2</c:v>
                </c:pt>
                <c:pt idx="181557">
                  <c:v>4.4644999999999997E-2</c:v>
                </c:pt>
                <c:pt idx="181558">
                  <c:v>4.4645999999999998E-2</c:v>
                </c:pt>
                <c:pt idx="181559">
                  <c:v>4.4646999999999999E-2</c:v>
                </c:pt>
                <c:pt idx="181560">
                  <c:v>4.4648E-2</c:v>
                </c:pt>
                <c:pt idx="181561">
                  <c:v>4.4649000000000001E-2</c:v>
                </c:pt>
                <c:pt idx="181562">
                  <c:v>4.4650000000000002E-2</c:v>
                </c:pt>
                <c:pt idx="181563">
                  <c:v>4.4651000000000003E-2</c:v>
                </c:pt>
                <c:pt idx="181564">
                  <c:v>4.4651999999999997E-2</c:v>
                </c:pt>
                <c:pt idx="181565">
                  <c:v>4.4653999999999999E-2</c:v>
                </c:pt>
                <c:pt idx="181566">
                  <c:v>4.4655E-2</c:v>
                </c:pt>
                <c:pt idx="181567">
                  <c:v>4.4656000000000001E-2</c:v>
                </c:pt>
                <c:pt idx="181568">
                  <c:v>4.4657000000000002E-2</c:v>
                </c:pt>
                <c:pt idx="181569">
                  <c:v>4.4658999999999997E-2</c:v>
                </c:pt>
                <c:pt idx="181570">
                  <c:v>4.4659999999999998E-2</c:v>
                </c:pt>
                <c:pt idx="181571">
                  <c:v>4.4660999999999999E-2</c:v>
                </c:pt>
                <c:pt idx="181572">
                  <c:v>4.4662E-2</c:v>
                </c:pt>
                <c:pt idx="181573">
                  <c:v>4.4663000000000001E-2</c:v>
                </c:pt>
                <c:pt idx="181574">
                  <c:v>4.4665000000000003E-2</c:v>
                </c:pt>
                <c:pt idx="181575">
                  <c:v>4.4665999999999997E-2</c:v>
                </c:pt>
                <c:pt idx="181576">
                  <c:v>4.4666999999999998E-2</c:v>
                </c:pt>
                <c:pt idx="181577">
                  <c:v>4.4669E-2</c:v>
                </c:pt>
                <c:pt idx="181578">
                  <c:v>4.4670000000000001E-2</c:v>
                </c:pt>
                <c:pt idx="181579">
                  <c:v>4.4671000000000002E-2</c:v>
                </c:pt>
                <c:pt idx="181580">
                  <c:v>4.4672999999999997E-2</c:v>
                </c:pt>
                <c:pt idx="181581">
                  <c:v>4.4673999999999998E-2</c:v>
                </c:pt>
                <c:pt idx="181582">
                  <c:v>4.4674999999999999E-2</c:v>
                </c:pt>
                <c:pt idx="181583">
                  <c:v>4.4677000000000001E-2</c:v>
                </c:pt>
                <c:pt idx="181584">
                  <c:v>4.4678000000000002E-2</c:v>
                </c:pt>
                <c:pt idx="181585">
                  <c:v>4.4679000000000003E-2</c:v>
                </c:pt>
                <c:pt idx="181586">
                  <c:v>4.4680999999999998E-2</c:v>
                </c:pt>
                <c:pt idx="181587">
                  <c:v>4.4681999999999999E-2</c:v>
                </c:pt>
                <c:pt idx="181588">
                  <c:v>4.4684000000000001E-2</c:v>
                </c:pt>
                <c:pt idx="181589">
                  <c:v>4.4685000000000002E-2</c:v>
                </c:pt>
                <c:pt idx="181590">
                  <c:v>4.4686999999999998E-2</c:v>
                </c:pt>
                <c:pt idx="181591">
                  <c:v>4.4689E-2</c:v>
                </c:pt>
                <c:pt idx="181592">
                  <c:v>4.4690000000000001E-2</c:v>
                </c:pt>
                <c:pt idx="181593">
                  <c:v>4.4692000000000003E-2</c:v>
                </c:pt>
                <c:pt idx="181594">
                  <c:v>4.4692999999999997E-2</c:v>
                </c:pt>
                <c:pt idx="181595">
                  <c:v>4.4694999999999999E-2</c:v>
                </c:pt>
                <c:pt idx="181596">
                  <c:v>4.4696E-2</c:v>
                </c:pt>
                <c:pt idx="181597">
                  <c:v>4.4698000000000002E-2</c:v>
                </c:pt>
                <c:pt idx="181598">
                  <c:v>4.4699000000000003E-2</c:v>
                </c:pt>
                <c:pt idx="181599">
                  <c:v>4.4700999999999998E-2</c:v>
                </c:pt>
                <c:pt idx="181600">
                  <c:v>4.4703E-2</c:v>
                </c:pt>
                <c:pt idx="181601">
                  <c:v>4.4705000000000002E-2</c:v>
                </c:pt>
                <c:pt idx="181602">
                  <c:v>4.4706000000000003E-2</c:v>
                </c:pt>
                <c:pt idx="181603">
                  <c:v>4.4707999999999998E-2</c:v>
                </c:pt>
                <c:pt idx="181604">
                  <c:v>4.471E-2</c:v>
                </c:pt>
                <c:pt idx="181605">
                  <c:v>4.4711000000000001E-2</c:v>
                </c:pt>
                <c:pt idx="181606">
                  <c:v>4.4713000000000003E-2</c:v>
                </c:pt>
                <c:pt idx="181607">
                  <c:v>4.4714999999999998E-2</c:v>
                </c:pt>
                <c:pt idx="181608">
                  <c:v>4.4715999999999999E-2</c:v>
                </c:pt>
                <c:pt idx="181609">
                  <c:v>4.4718000000000001E-2</c:v>
                </c:pt>
                <c:pt idx="181610">
                  <c:v>4.4720000000000003E-2</c:v>
                </c:pt>
                <c:pt idx="181611">
                  <c:v>4.4721999999999998E-2</c:v>
                </c:pt>
                <c:pt idx="181612">
                  <c:v>4.4722999999999999E-2</c:v>
                </c:pt>
                <c:pt idx="181613">
                  <c:v>4.4725000000000001E-2</c:v>
                </c:pt>
                <c:pt idx="181614">
                  <c:v>4.4727000000000003E-2</c:v>
                </c:pt>
                <c:pt idx="181615">
                  <c:v>4.4728999999999998E-2</c:v>
                </c:pt>
                <c:pt idx="181616">
                  <c:v>4.4731E-2</c:v>
                </c:pt>
                <c:pt idx="181617">
                  <c:v>4.4732000000000001E-2</c:v>
                </c:pt>
                <c:pt idx="181618">
                  <c:v>4.4734000000000003E-2</c:v>
                </c:pt>
                <c:pt idx="181619">
                  <c:v>4.4735999999999998E-2</c:v>
                </c:pt>
                <c:pt idx="181620">
                  <c:v>4.4736999999999999E-2</c:v>
                </c:pt>
                <c:pt idx="181621">
                  <c:v>4.4739000000000001E-2</c:v>
                </c:pt>
                <c:pt idx="181622">
                  <c:v>4.4741000000000003E-2</c:v>
                </c:pt>
                <c:pt idx="181623">
                  <c:v>4.4742999999999998E-2</c:v>
                </c:pt>
                <c:pt idx="181624">
                  <c:v>4.4743999999999999E-2</c:v>
                </c:pt>
                <c:pt idx="181625">
                  <c:v>4.4746000000000001E-2</c:v>
                </c:pt>
                <c:pt idx="181626">
                  <c:v>4.4748000000000003E-2</c:v>
                </c:pt>
                <c:pt idx="181627">
                  <c:v>4.4749999999999998E-2</c:v>
                </c:pt>
                <c:pt idx="181628">
                  <c:v>4.4752E-2</c:v>
                </c:pt>
                <c:pt idx="181629">
                  <c:v>4.4754000000000002E-2</c:v>
                </c:pt>
                <c:pt idx="181630">
                  <c:v>4.4755000000000003E-2</c:v>
                </c:pt>
                <c:pt idx="181631">
                  <c:v>4.4756999999999998E-2</c:v>
                </c:pt>
                <c:pt idx="181632">
                  <c:v>4.4759E-2</c:v>
                </c:pt>
                <c:pt idx="181633">
                  <c:v>4.4761000000000002E-2</c:v>
                </c:pt>
                <c:pt idx="181634">
                  <c:v>4.4762999999999997E-2</c:v>
                </c:pt>
                <c:pt idx="181635">
                  <c:v>4.4764999999999999E-2</c:v>
                </c:pt>
                <c:pt idx="181636">
                  <c:v>4.4767000000000001E-2</c:v>
                </c:pt>
                <c:pt idx="181637">
                  <c:v>4.4769000000000003E-2</c:v>
                </c:pt>
                <c:pt idx="181638">
                  <c:v>4.4770999999999998E-2</c:v>
                </c:pt>
                <c:pt idx="181639">
                  <c:v>4.4773E-2</c:v>
                </c:pt>
                <c:pt idx="181640">
                  <c:v>4.4775000000000002E-2</c:v>
                </c:pt>
                <c:pt idx="181641">
                  <c:v>4.4777999999999998E-2</c:v>
                </c:pt>
                <c:pt idx="181642">
                  <c:v>4.478E-2</c:v>
                </c:pt>
                <c:pt idx="181643">
                  <c:v>4.4782000000000002E-2</c:v>
                </c:pt>
                <c:pt idx="181644">
                  <c:v>4.4783999999999997E-2</c:v>
                </c:pt>
                <c:pt idx="181645">
                  <c:v>4.4785999999999999E-2</c:v>
                </c:pt>
                <c:pt idx="181646">
                  <c:v>4.4789000000000002E-2</c:v>
                </c:pt>
                <c:pt idx="181647">
                  <c:v>4.4790999999999997E-2</c:v>
                </c:pt>
                <c:pt idx="181648">
                  <c:v>4.4794E-2</c:v>
                </c:pt>
                <c:pt idx="181649">
                  <c:v>4.4796000000000002E-2</c:v>
                </c:pt>
                <c:pt idx="181650">
                  <c:v>4.4798999999999999E-2</c:v>
                </c:pt>
                <c:pt idx="181651">
                  <c:v>4.4801000000000001E-2</c:v>
                </c:pt>
                <c:pt idx="181652">
                  <c:v>4.4803999999999997E-2</c:v>
                </c:pt>
                <c:pt idx="181653">
                  <c:v>4.4805999999999999E-2</c:v>
                </c:pt>
                <c:pt idx="181654">
                  <c:v>4.4809000000000002E-2</c:v>
                </c:pt>
                <c:pt idx="181655">
                  <c:v>4.4810999999999997E-2</c:v>
                </c:pt>
                <c:pt idx="181656">
                  <c:v>4.4814E-2</c:v>
                </c:pt>
                <c:pt idx="181657">
                  <c:v>4.4816000000000002E-2</c:v>
                </c:pt>
                <c:pt idx="181658">
                  <c:v>4.4818999999999998E-2</c:v>
                </c:pt>
                <c:pt idx="181659">
                  <c:v>4.4822000000000001E-2</c:v>
                </c:pt>
                <c:pt idx="181660">
                  <c:v>4.4824999999999997E-2</c:v>
                </c:pt>
                <c:pt idx="181661">
                  <c:v>4.4826999999999999E-2</c:v>
                </c:pt>
                <c:pt idx="181662">
                  <c:v>4.4830000000000002E-2</c:v>
                </c:pt>
                <c:pt idx="181663">
                  <c:v>4.4832999999999998E-2</c:v>
                </c:pt>
                <c:pt idx="181664">
                  <c:v>4.4835E-2</c:v>
                </c:pt>
                <c:pt idx="181665">
                  <c:v>4.4838000000000003E-2</c:v>
                </c:pt>
                <c:pt idx="181666">
                  <c:v>4.4840999999999999E-2</c:v>
                </c:pt>
                <c:pt idx="181667">
                  <c:v>4.4843000000000001E-2</c:v>
                </c:pt>
                <c:pt idx="181668">
                  <c:v>4.4845999999999997E-2</c:v>
                </c:pt>
                <c:pt idx="181669">
                  <c:v>4.4847999999999999E-2</c:v>
                </c:pt>
                <c:pt idx="181670">
                  <c:v>4.4851000000000002E-2</c:v>
                </c:pt>
                <c:pt idx="181671">
                  <c:v>4.4852999999999997E-2</c:v>
                </c:pt>
                <c:pt idx="181672">
                  <c:v>4.4856E-2</c:v>
                </c:pt>
                <c:pt idx="181673">
                  <c:v>4.4858000000000002E-2</c:v>
                </c:pt>
                <c:pt idx="181674">
                  <c:v>4.4860999999999998E-2</c:v>
                </c:pt>
                <c:pt idx="181675">
                  <c:v>4.4863E-2</c:v>
                </c:pt>
                <c:pt idx="181676">
                  <c:v>4.4865000000000002E-2</c:v>
                </c:pt>
                <c:pt idx="181677">
                  <c:v>4.4866999999999997E-2</c:v>
                </c:pt>
                <c:pt idx="181678">
                  <c:v>4.4868999999999999E-2</c:v>
                </c:pt>
                <c:pt idx="181679">
                  <c:v>4.4871000000000001E-2</c:v>
                </c:pt>
                <c:pt idx="181680">
                  <c:v>4.4873000000000003E-2</c:v>
                </c:pt>
                <c:pt idx="181681">
                  <c:v>4.4873999999999997E-2</c:v>
                </c:pt>
                <c:pt idx="181682">
                  <c:v>4.4875999999999999E-2</c:v>
                </c:pt>
                <c:pt idx="181683">
                  <c:v>4.4878000000000001E-2</c:v>
                </c:pt>
                <c:pt idx="181684">
                  <c:v>4.4879000000000002E-2</c:v>
                </c:pt>
                <c:pt idx="181685">
                  <c:v>4.4880000000000003E-2</c:v>
                </c:pt>
                <c:pt idx="181686">
                  <c:v>4.4880999999999997E-2</c:v>
                </c:pt>
                <c:pt idx="181687">
                  <c:v>4.4881999999999998E-2</c:v>
                </c:pt>
                <c:pt idx="181688">
                  <c:v>4.4882999999999999E-2</c:v>
                </c:pt>
                <c:pt idx="181689">
                  <c:v>4.4884E-2</c:v>
                </c:pt>
                <c:pt idx="181690">
                  <c:v>4.4884E-2</c:v>
                </c:pt>
                <c:pt idx="181691">
                  <c:v>4.4885000000000001E-2</c:v>
                </c:pt>
                <c:pt idx="181692">
                  <c:v>4.4885000000000001E-2</c:v>
                </c:pt>
                <c:pt idx="181693">
                  <c:v>4.4885000000000001E-2</c:v>
                </c:pt>
                <c:pt idx="181694">
                  <c:v>4.4885000000000001E-2</c:v>
                </c:pt>
                <c:pt idx="181695">
                  <c:v>4.4885000000000001E-2</c:v>
                </c:pt>
                <c:pt idx="181696">
                  <c:v>4.4885000000000001E-2</c:v>
                </c:pt>
                <c:pt idx="181697">
                  <c:v>4.4884E-2</c:v>
                </c:pt>
                <c:pt idx="181698">
                  <c:v>4.4884E-2</c:v>
                </c:pt>
                <c:pt idx="181699">
                  <c:v>4.4882999999999999E-2</c:v>
                </c:pt>
                <c:pt idx="181700">
                  <c:v>4.4881999999999998E-2</c:v>
                </c:pt>
                <c:pt idx="181701">
                  <c:v>4.4880000000000003E-2</c:v>
                </c:pt>
                <c:pt idx="181702">
                  <c:v>4.4879000000000002E-2</c:v>
                </c:pt>
                <c:pt idx="181703">
                  <c:v>4.4877E-2</c:v>
                </c:pt>
                <c:pt idx="181704">
                  <c:v>4.4875999999999999E-2</c:v>
                </c:pt>
                <c:pt idx="181705">
                  <c:v>4.4873999999999997E-2</c:v>
                </c:pt>
                <c:pt idx="181706">
                  <c:v>4.4872000000000002E-2</c:v>
                </c:pt>
                <c:pt idx="181707">
                  <c:v>4.487E-2</c:v>
                </c:pt>
                <c:pt idx="181708">
                  <c:v>4.4867999999999998E-2</c:v>
                </c:pt>
                <c:pt idx="181709">
                  <c:v>4.4865000000000002E-2</c:v>
                </c:pt>
                <c:pt idx="181710">
                  <c:v>4.4861999999999999E-2</c:v>
                </c:pt>
                <c:pt idx="181711">
                  <c:v>4.4859999999999997E-2</c:v>
                </c:pt>
                <c:pt idx="181712">
                  <c:v>4.4857000000000001E-2</c:v>
                </c:pt>
                <c:pt idx="181713">
                  <c:v>4.4853999999999998E-2</c:v>
                </c:pt>
                <c:pt idx="181714">
                  <c:v>4.4850000000000001E-2</c:v>
                </c:pt>
                <c:pt idx="181715">
                  <c:v>4.4846999999999998E-2</c:v>
                </c:pt>
                <c:pt idx="181716">
                  <c:v>4.4844000000000002E-2</c:v>
                </c:pt>
                <c:pt idx="181717">
                  <c:v>4.4839999999999998E-2</c:v>
                </c:pt>
                <c:pt idx="181718">
                  <c:v>4.4836000000000001E-2</c:v>
                </c:pt>
                <c:pt idx="181719">
                  <c:v>4.4832999999999998E-2</c:v>
                </c:pt>
                <c:pt idx="181720">
                  <c:v>4.4829000000000001E-2</c:v>
                </c:pt>
                <c:pt idx="181721">
                  <c:v>4.4824999999999997E-2</c:v>
                </c:pt>
                <c:pt idx="181722">
                  <c:v>4.4821E-2</c:v>
                </c:pt>
                <c:pt idx="181723">
                  <c:v>4.4817000000000003E-2</c:v>
                </c:pt>
                <c:pt idx="181724">
                  <c:v>4.4812999999999999E-2</c:v>
                </c:pt>
                <c:pt idx="181725">
                  <c:v>4.4809000000000002E-2</c:v>
                </c:pt>
                <c:pt idx="181726">
                  <c:v>4.4803999999999997E-2</c:v>
                </c:pt>
                <c:pt idx="181727">
                  <c:v>4.48E-2</c:v>
                </c:pt>
                <c:pt idx="181728">
                  <c:v>4.4796000000000002E-2</c:v>
                </c:pt>
                <c:pt idx="181729">
                  <c:v>4.4791999999999998E-2</c:v>
                </c:pt>
                <c:pt idx="181730">
                  <c:v>4.4787E-2</c:v>
                </c:pt>
                <c:pt idx="181731">
                  <c:v>4.4783000000000003E-2</c:v>
                </c:pt>
                <c:pt idx="181732">
                  <c:v>4.4778999999999999E-2</c:v>
                </c:pt>
                <c:pt idx="181733">
                  <c:v>4.4775000000000002E-2</c:v>
                </c:pt>
                <c:pt idx="181734">
                  <c:v>4.4770999999999998E-2</c:v>
                </c:pt>
                <c:pt idx="181735">
                  <c:v>4.4767000000000001E-2</c:v>
                </c:pt>
                <c:pt idx="181736">
                  <c:v>4.4762999999999997E-2</c:v>
                </c:pt>
                <c:pt idx="181737">
                  <c:v>4.4759E-2</c:v>
                </c:pt>
                <c:pt idx="181738">
                  <c:v>4.4755000000000003E-2</c:v>
                </c:pt>
                <c:pt idx="181739">
                  <c:v>4.4750999999999999E-2</c:v>
                </c:pt>
                <c:pt idx="181740">
                  <c:v>4.4747000000000002E-2</c:v>
                </c:pt>
                <c:pt idx="181741">
                  <c:v>4.4743999999999999E-2</c:v>
                </c:pt>
                <c:pt idx="181742">
                  <c:v>4.4741000000000003E-2</c:v>
                </c:pt>
                <c:pt idx="181743">
                  <c:v>4.4736999999999999E-2</c:v>
                </c:pt>
                <c:pt idx="181744">
                  <c:v>4.4734000000000003E-2</c:v>
                </c:pt>
                <c:pt idx="181745">
                  <c:v>4.4732000000000001E-2</c:v>
                </c:pt>
                <c:pt idx="181746">
                  <c:v>4.4728999999999998E-2</c:v>
                </c:pt>
                <c:pt idx="181747">
                  <c:v>4.4726000000000002E-2</c:v>
                </c:pt>
                <c:pt idx="181748">
                  <c:v>4.4724E-2</c:v>
                </c:pt>
                <c:pt idx="181749">
                  <c:v>4.4721999999999998E-2</c:v>
                </c:pt>
                <c:pt idx="181750">
                  <c:v>4.4720000000000003E-2</c:v>
                </c:pt>
                <c:pt idx="181751">
                  <c:v>4.4718000000000001E-2</c:v>
                </c:pt>
                <c:pt idx="181752">
                  <c:v>4.4717E-2</c:v>
                </c:pt>
                <c:pt idx="181753">
                  <c:v>4.4715999999999999E-2</c:v>
                </c:pt>
                <c:pt idx="181754">
                  <c:v>4.4714999999999998E-2</c:v>
                </c:pt>
                <c:pt idx="181755">
                  <c:v>4.4714999999999998E-2</c:v>
                </c:pt>
                <c:pt idx="181756">
                  <c:v>4.4713999999999997E-2</c:v>
                </c:pt>
                <c:pt idx="181757">
                  <c:v>4.4713999999999997E-2</c:v>
                </c:pt>
                <c:pt idx="181758">
                  <c:v>4.4713999999999997E-2</c:v>
                </c:pt>
                <c:pt idx="181759">
                  <c:v>4.4714999999999998E-2</c:v>
                </c:pt>
                <c:pt idx="181760">
                  <c:v>4.4714999999999998E-2</c:v>
                </c:pt>
                <c:pt idx="181761">
                  <c:v>4.4715999999999999E-2</c:v>
                </c:pt>
                <c:pt idx="181762">
                  <c:v>4.4718000000000001E-2</c:v>
                </c:pt>
                <c:pt idx="181763">
                  <c:v>4.4719000000000002E-2</c:v>
                </c:pt>
                <c:pt idx="181764">
                  <c:v>4.4720999999999997E-2</c:v>
                </c:pt>
                <c:pt idx="181765">
                  <c:v>4.4722999999999999E-2</c:v>
                </c:pt>
                <c:pt idx="181766">
                  <c:v>4.4725000000000001E-2</c:v>
                </c:pt>
                <c:pt idx="181767">
                  <c:v>4.4727999999999997E-2</c:v>
                </c:pt>
                <c:pt idx="181768">
                  <c:v>4.4731E-2</c:v>
                </c:pt>
                <c:pt idx="181769">
                  <c:v>4.4734000000000003E-2</c:v>
                </c:pt>
                <c:pt idx="181770">
                  <c:v>4.4736999999999999E-2</c:v>
                </c:pt>
                <c:pt idx="181771">
                  <c:v>4.4740000000000002E-2</c:v>
                </c:pt>
                <c:pt idx="181772">
                  <c:v>4.4743999999999999E-2</c:v>
                </c:pt>
                <c:pt idx="181773">
                  <c:v>4.4748000000000003E-2</c:v>
                </c:pt>
                <c:pt idx="181774">
                  <c:v>4.4752E-2</c:v>
                </c:pt>
                <c:pt idx="181775">
                  <c:v>4.4755999999999997E-2</c:v>
                </c:pt>
                <c:pt idx="181776">
                  <c:v>4.4761000000000002E-2</c:v>
                </c:pt>
                <c:pt idx="181777">
                  <c:v>4.4764999999999999E-2</c:v>
                </c:pt>
                <c:pt idx="181778">
                  <c:v>4.4769999999999997E-2</c:v>
                </c:pt>
                <c:pt idx="181779">
                  <c:v>4.4775000000000002E-2</c:v>
                </c:pt>
                <c:pt idx="181780">
                  <c:v>4.478E-2</c:v>
                </c:pt>
                <c:pt idx="181781">
                  <c:v>4.4784999999999998E-2</c:v>
                </c:pt>
                <c:pt idx="181782">
                  <c:v>4.4790000000000003E-2</c:v>
                </c:pt>
                <c:pt idx="181783">
                  <c:v>4.4796000000000002E-2</c:v>
                </c:pt>
                <c:pt idx="181784">
                  <c:v>4.4801000000000001E-2</c:v>
                </c:pt>
                <c:pt idx="181785">
                  <c:v>4.4805999999999999E-2</c:v>
                </c:pt>
                <c:pt idx="181786">
                  <c:v>4.4811999999999998E-2</c:v>
                </c:pt>
                <c:pt idx="181787">
                  <c:v>4.4817000000000003E-2</c:v>
                </c:pt>
                <c:pt idx="181788">
                  <c:v>4.4823000000000002E-2</c:v>
                </c:pt>
                <c:pt idx="181789">
                  <c:v>4.4828E-2</c:v>
                </c:pt>
                <c:pt idx="181790">
                  <c:v>4.4833999999999999E-2</c:v>
                </c:pt>
                <c:pt idx="181791">
                  <c:v>4.4838999999999997E-2</c:v>
                </c:pt>
                <c:pt idx="181792">
                  <c:v>4.4845000000000003E-2</c:v>
                </c:pt>
                <c:pt idx="181793">
                  <c:v>4.4850000000000001E-2</c:v>
                </c:pt>
                <c:pt idx="181794">
                  <c:v>4.4854999999999999E-2</c:v>
                </c:pt>
                <c:pt idx="181795">
                  <c:v>4.4859999999999997E-2</c:v>
                </c:pt>
                <c:pt idx="181796">
                  <c:v>4.4865000000000002E-2</c:v>
                </c:pt>
                <c:pt idx="181797">
                  <c:v>4.487E-2</c:v>
                </c:pt>
                <c:pt idx="181798">
                  <c:v>4.4874999999999998E-2</c:v>
                </c:pt>
                <c:pt idx="181799">
                  <c:v>4.4880000000000003E-2</c:v>
                </c:pt>
                <c:pt idx="181800">
                  <c:v>4.4885000000000001E-2</c:v>
                </c:pt>
                <c:pt idx="181801">
                  <c:v>4.4888999999999998E-2</c:v>
                </c:pt>
                <c:pt idx="181802">
                  <c:v>4.4894000000000003E-2</c:v>
                </c:pt>
                <c:pt idx="181803">
                  <c:v>4.4898E-2</c:v>
                </c:pt>
                <c:pt idx="181804">
                  <c:v>4.4901999999999997E-2</c:v>
                </c:pt>
                <c:pt idx="181805">
                  <c:v>4.4906000000000001E-2</c:v>
                </c:pt>
                <c:pt idx="181806">
                  <c:v>4.4908999999999998E-2</c:v>
                </c:pt>
                <c:pt idx="181807">
                  <c:v>4.4913000000000002E-2</c:v>
                </c:pt>
                <c:pt idx="181808">
                  <c:v>4.4915999999999998E-2</c:v>
                </c:pt>
                <c:pt idx="181809">
                  <c:v>4.4919000000000001E-2</c:v>
                </c:pt>
                <c:pt idx="181810">
                  <c:v>4.4921999999999997E-2</c:v>
                </c:pt>
                <c:pt idx="181811">
                  <c:v>4.4923999999999999E-2</c:v>
                </c:pt>
                <c:pt idx="181812">
                  <c:v>4.4927000000000002E-2</c:v>
                </c:pt>
                <c:pt idx="181813">
                  <c:v>4.4928999999999997E-2</c:v>
                </c:pt>
                <c:pt idx="181814">
                  <c:v>4.4930999999999999E-2</c:v>
                </c:pt>
                <c:pt idx="181815">
                  <c:v>4.4933000000000001E-2</c:v>
                </c:pt>
                <c:pt idx="181816">
                  <c:v>4.4935000000000003E-2</c:v>
                </c:pt>
                <c:pt idx="181817">
                  <c:v>4.4935999999999997E-2</c:v>
                </c:pt>
                <c:pt idx="181818">
                  <c:v>4.4936999999999998E-2</c:v>
                </c:pt>
                <c:pt idx="181819">
                  <c:v>4.4937999999999999E-2</c:v>
                </c:pt>
                <c:pt idx="181820">
                  <c:v>4.4939E-2</c:v>
                </c:pt>
                <c:pt idx="181821">
                  <c:v>4.4939E-2</c:v>
                </c:pt>
                <c:pt idx="181822">
                  <c:v>4.4940000000000001E-2</c:v>
                </c:pt>
                <c:pt idx="181823">
                  <c:v>4.4940000000000001E-2</c:v>
                </c:pt>
                <c:pt idx="181824">
                  <c:v>4.4940000000000001E-2</c:v>
                </c:pt>
                <c:pt idx="181825">
                  <c:v>4.4940000000000001E-2</c:v>
                </c:pt>
                <c:pt idx="181826">
                  <c:v>4.4940000000000001E-2</c:v>
                </c:pt>
                <c:pt idx="181827">
                  <c:v>4.4940000000000001E-2</c:v>
                </c:pt>
                <c:pt idx="181828">
                  <c:v>4.4939E-2</c:v>
                </c:pt>
                <c:pt idx="181829">
                  <c:v>4.4937999999999999E-2</c:v>
                </c:pt>
                <c:pt idx="181830">
                  <c:v>4.4936999999999998E-2</c:v>
                </c:pt>
                <c:pt idx="181831">
                  <c:v>4.4935999999999997E-2</c:v>
                </c:pt>
                <c:pt idx="181832">
                  <c:v>4.4935000000000003E-2</c:v>
                </c:pt>
                <c:pt idx="181833">
                  <c:v>4.4933000000000001E-2</c:v>
                </c:pt>
                <c:pt idx="181834">
                  <c:v>4.4932E-2</c:v>
                </c:pt>
                <c:pt idx="181835">
                  <c:v>4.4929999999999998E-2</c:v>
                </c:pt>
                <c:pt idx="181836">
                  <c:v>4.4928000000000003E-2</c:v>
                </c:pt>
                <c:pt idx="181837">
                  <c:v>4.4927000000000002E-2</c:v>
                </c:pt>
                <c:pt idx="181838">
                  <c:v>4.4925E-2</c:v>
                </c:pt>
                <c:pt idx="181839">
                  <c:v>4.4922999999999998E-2</c:v>
                </c:pt>
                <c:pt idx="181840">
                  <c:v>4.4920000000000002E-2</c:v>
                </c:pt>
                <c:pt idx="181841">
                  <c:v>4.4918E-2</c:v>
                </c:pt>
                <c:pt idx="181842">
                  <c:v>4.4915999999999998E-2</c:v>
                </c:pt>
                <c:pt idx="181843">
                  <c:v>4.4913000000000002E-2</c:v>
                </c:pt>
                <c:pt idx="181844">
                  <c:v>4.4911E-2</c:v>
                </c:pt>
                <c:pt idx="181845">
                  <c:v>4.4908000000000003E-2</c:v>
                </c:pt>
                <c:pt idx="181846">
                  <c:v>4.4906000000000001E-2</c:v>
                </c:pt>
                <c:pt idx="181847">
                  <c:v>4.4902999999999998E-2</c:v>
                </c:pt>
                <c:pt idx="181848">
                  <c:v>4.4901000000000003E-2</c:v>
                </c:pt>
                <c:pt idx="181849">
                  <c:v>4.4898E-2</c:v>
                </c:pt>
                <c:pt idx="181850">
                  <c:v>4.4895999999999998E-2</c:v>
                </c:pt>
                <c:pt idx="181851">
                  <c:v>4.4893000000000002E-2</c:v>
                </c:pt>
                <c:pt idx="181852">
                  <c:v>4.4889999999999999E-2</c:v>
                </c:pt>
                <c:pt idx="181853">
                  <c:v>4.4887999999999997E-2</c:v>
                </c:pt>
                <c:pt idx="181854">
                  <c:v>4.4885000000000001E-2</c:v>
                </c:pt>
                <c:pt idx="181855">
                  <c:v>4.4882999999999999E-2</c:v>
                </c:pt>
                <c:pt idx="181856">
                  <c:v>4.4880000000000003E-2</c:v>
                </c:pt>
                <c:pt idx="181857">
                  <c:v>4.4877E-2</c:v>
                </c:pt>
                <c:pt idx="181858">
                  <c:v>4.4874999999999998E-2</c:v>
                </c:pt>
                <c:pt idx="181859">
                  <c:v>4.4873000000000003E-2</c:v>
                </c:pt>
                <c:pt idx="181860">
                  <c:v>4.487E-2</c:v>
                </c:pt>
                <c:pt idx="181861">
                  <c:v>4.4867999999999998E-2</c:v>
                </c:pt>
                <c:pt idx="181862">
                  <c:v>4.4866000000000003E-2</c:v>
                </c:pt>
                <c:pt idx="181863">
                  <c:v>4.4864000000000001E-2</c:v>
                </c:pt>
                <c:pt idx="181864">
                  <c:v>4.4861999999999999E-2</c:v>
                </c:pt>
                <c:pt idx="181865">
                  <c:v>4.4859999999999997E-2</c:v>
                </c:pt>
                <c:pt idx="181866">
                  <c:v>4.4858000000000002E-2</c:v>
                </c:pt>
                <c:pt idx="181867">
                  <c:v>4.4856E-2</c:v>
                </c:pt>
                <c:pt idx="181868">
                  <c:v>4.4853999999999998E-2</c:v>
                </c:pt>
                <c:pt idx="181869">
                  <c:v>4.4852000000000003E-2</c:v>
                </c:pt>
                <c:pt idx="181870">
                  <c:v>4.4851000000000002E-2</c:v>
                </c:pt>
                <c:pt idx="181871">
                  <c:v>4.4849E-2</c:v>
                </c:pt>
                <c:pt idx="181872">
                  <c:v>4.4847999999999999E-2</c:v>
                </c:pt>
                <c:pt idx="181873">
                  <c:v>4.4846999999999998E-2</c:v>
                </c:pt>
                <c:pt idx="181874">
                  <c:v>4.4845999999999997E-2</c:v>
                </c:pt>
                <c:pt idx="181875">
                  <c:v>4.4845000000000003E-2</c:v>
                </c:pt>
                <c:pt idx="181876">
                  <c:v>4.4844000000000002E-2</c:v>
                </c:pt>
                <c:pt idx="181877">
                  <c:v>4.4843000000000001E-2</c:v>
                </c:pt>
                <c:pt idx="181878">
                  <c:v>4.4842E-2</c:v>
                </c:pt>
                <c:pt idx="181879">
                  <c:v>4.4840999999999999E-2</c:v>
                </c:pt>
                <c:pt idx="181880">
                  <c:v>4.4839999999999998E-2</c:v>
                </c:pt>
                <c:pt idx="181881">
                  <c:v>4.4839999999999998E-2</c:v>
                </c:pt>
                <c:pt idx="181882">
                  <c:v>4.4839999999999998E-2</c:v>
                </c:pt>
                <c:pt idx="181883">
                  <c:v>4.4838999999999997E-2</c:v>
                </c:pt>
                <c:pt idx="181884">
                  <c:v>4.4838999999999997E-2</c:v>
                </c:pt>
                <c:pt idx="181885">
                  <c:v>4.4838999999999997E-2</c:v>
                </c:pt>
                <c:pt idx="181886">
                  <c:v>4.4838999999999997E-2</c:v>
                </c:pt>
                <c:pt idx="181887">
                  <c:v>4.4838999999999997E-2</c:v>
                </c:pt>
                <c:pt idx="181888">
                  <c:v>4.4838999999999997E-2</c:v>
                </c:pt>
                <c:pt idx="181889">
                  <c:v>4.4838999999999997E-2</c:v>
                </c:pt>
                <c:pt idx="181890">
                  <c:v>4.4838999999999997E-2</c:v>
                </c:pt>
                <c:pt idx="181891">
                  <c:v>4.4838999999999997E-2</c:v>
                </c:pt>
                <c:pt idx="181892">
                  <c:v>4.4839999999999998E-2</c:v>
                </c:pt>
                <c:pt idx="181893">
                  <c:v>4.4839999999999998E-2</c:v>
                </c:pt>
                <c:pt idx="181894">
                  <c:v>4.4840999999999999E-2</c:v>
                </c:pt>
                <c:pt idx="181895">
                  <c:v>4.4840999999999999E-2</c:v>
                </c:pt>
                <c:pt idx="181896">
                  <c:v>4.4842E-2</c:v>
                </c:pt>
                <c:pt idx="181897">
                  <c:v>4.4842E-2</c:v>
                </c:pt>
                <c:pt idx="181898">
                  <c:v>4.4843000000000001E-2</c:v>
                </c:pt>
                <c:pt idx="181899">
                  <c:v>4.4844000000000002E-2</c:v>
                </c:pt>
                <c:pt idx="181900">
                  <c:v>4.4844000000000002E-2</c:v>
                </c:pt>
                <c:pt idx="181901">
                  <c:v>4.4845000000000003E-2</c:v>
                </c:pt>
                <c:pt idx="181902">
                  <c:v>4.4845999999999997E-2</c:v>
                </c:pt>
                <c:pt idx="181903">
                  <c:v>4.4845999999999997E-2</c:v>
                </c:pt>
                <c:pt idx="181904">
                  <c:v>4.4846999999999998E-2</c:v>
                </c:pt>
                <c:pt idx="181905">
                  <c:v>4.4847999999999999E-2</c:v>
                </c:pt>
                <c:pt idx="181906">
                  <c:v>4.4849E-2</c:v>
                </c:pt>
                <c:pt idx="181907">
                  <c:v>4.4850000000000001E-2</c:v>
                </c:pt>
                <c:pt idx="181908">
                  <c:v>4.4851000000000002E-2</c:v>
                </c:pt>
                <c:pt idx="181909">
                  <c:v>4.4852000000000003E-2</c:v>
                </c:pt>
                <c:pt idx="181910">
                  <c:v>4.4852999999999997E-2</c:v>
                </c:pt>
                <c:pt idx="181911">
                  <c:v>4.4853999999999998E-2</c:v>
                </c:pt>
                <c:pt idx="181912">
                  <c:v>4.4854999999999999E-2</c:v>
                </c:pt>
                <c:pt idx="181913">
                  <c:v>4.4856E-2</c:v>
                </c:pt>
                <c:pt idx="181914">
                  <c:v>4.4857000000000001E-2</c:v>
                </c:pt>
                <c:pt idx="181915">
                  <c:v>4.4858000000000002E-2</c:v>
                </c:pt>
                <c:pt idx="181916">
                  <c:v>4.4859000000000003E-2</c:v>
                </c:pt>
                <c:pt idx="181917">
                  <c:v>4.4859999999999997E-2</c:v>
                </c:pt>
                <c:pt idx="181918">
                  <c:v>4.4860999999999998E-2</c:v>
                </c:pt>
                <c:pt idx="181919">
                  <c:v>4.4861999999999999E-2</c:v>
                </c:pt>
                <c:pt idx="181920">
                  <c:v>4.4863E-2</c:v>
                </c:pt>
                <c:pt idx="181921">
                  <c:v>4.4864000000000001E-2</c:v>
                </c:pt>
                <c:pt idx="181922">
                  <c:v>4.4865000000000002E-2</c:v>
                </c:pt>
                <c:pt idx="181923">
                  <c:v>4.4866000000000003E-2</c:v>
                </c:pt>
                <c:pt idx="181924">
                  <c:v>4.4866999999999997E-2</c:v>
                </c:pt>
                <c:pt idx="181925">
                  <c:v>4.4867999999999998E-2</c:v>
                </c:pt>
                <c:pt idx="181926">
                  <c:v>4.4868999999999999E-2</c:v>
                </c:pt>
                <c:pt idx="181927">
                  <c:v>4.487E-2</c:v>
                </c:pt>
                <c:pt idx="181928">
                  <c:v>4.4871000000000001E-2</c:v>
                </c:pt>
                <c:pt idx="181929">
                  <c:v>4.4872000000000002E-2</c:v>
                </c:pt>
                <c:pt idx="181930">
                  <c:v>4.4873000000000003E-2</c:v>
                </c:pt>
                <c:pt idx="181931">
                  <c:v>4.4873999999999997E-2</c:v>
                </c:pt>
                <c:pt idx="181932">
                  <c:v>4.4873999999999997E-2</c:v>
                </c:pt>
                <c:pt idx="181933">
                  <c:v>4.4874999999999998E-2</c:v>
                </c:pt>
                <c:pt idx="181934">
                  <c:v>4.4875999999999999E-2</c:v>
                </c:pt>
                <c:pt idx="181935">
                  <c:v>4.4877E-2</c:v>
                </c:pt>
                <c:pt idx="181936">
                  <c:v>4.4877E-2</c:v>
                </c:pt>
                <c:pt idx="181937">
                  <c:v>4.4878000000000001E-2</c:v>
                </c:pt>
                <c:pt idx="181938">
                  <c:v>4.4879000000000002E-2</c:v>
                </c:pt>
                <c:pt idx="181939">
                  <c:v>4.4879000000000002E-2</c:v>
                </c:pt>
                <c:pt idx="181940">
                  <c:v>4.4880000000000003E-2</c:v>
                </c:pt>
                <c:pt idx="181941">
                  <c:v>4.4880000000000003E-2</c:v>
                </c:pt>
                <c:pt idx="181942">
                  <c:v>4.4880999999999997E-2</c:v>
                </c:pt>
                <c:pt idx="181943">
                  <c:v>4.4880999999999997E-2</c:v>
                </c:pt>
                <c:pt idx="181944">
                  <c:v>4.4880999999999997E-2</c:v>
                </c:pt>
                <c:pt idx="181945">
                  <c:v>4.4881999999999998E-2</c:v>
                </c:pt>
                <c:pt idx="181946">
                  <c:v>4.4881999999999998E-2</c:v>
                </c:pt>
                <c:pt idx="181947">
                  <c:v>4.4881999999999998E-2</c:v>
                </c:pt>
                <c:pt idx="181948">
                  <c:v>4.4881999999999998E-2</c:v>
                </c:pt>
                <c:pt idx="181949">
                  <c:v>4.4881999999999998E-2</c:v>
                </c:pt>
                <c:pt idx="181950">
                  <c:v>4.4881999999999998E-2</c:v>
                </c:pt>
                <c:pt idx="181951">
                  <c:v>4.4881999999999998E-2</c:v>
                </c:pt>
                <c:pt idx="181952">
                  <c:v>4.4880999999999997E-2</c:v>
                </c:pt>
                <c:pt idx="181953">
                  <c:v>4.4880999999999997E-2</c:v>
                </c:pt>
                <c:pt idx="181954">
                  <c:v>4.4880999999999997E-2</c:v>
                </c:pt>
                <c:pt idx="181955">
                  <c:v>4.4880999999999997E-2</c:v>
                </c:pt>
                <c:pt idx="181956">
                  <c:v>4.4880000000000003E-2</c:v>
                </c:pt>
                <c:pt idx="181957">
                  <c:v>4.4880000000000003E-2</c:v>
                </c:pt>
                <c:pt idx="181958">
                  <c:v>4.4879000000000002E-2</c:v>
                </c:pt>
                <c:pt idx="181959">
                  <c:v>4.4879000000000002E-2</c:v>
                </c:pt>
                <c:pt idx="181960">
                  <c:v>4.4878000000000001E-2</c:v>
                </c:pt>
                <c:pt idx="181961">
                  <c:v>4.4877E-2</c:v>
                </c:pt>
                <c:pt idx="181962">
                  <c:v>4.4877E-2</c:v>
                </c:pt>
                <c:pt idx="181963">
                  <c:v>4.4875999999999999E-2</c:v>
                </c:pt>
                <c:pt idx="181964">
                  <c:v>4.4874999999999998E-2</c:v>
                </c:pt>
                <c:pt idx="181965">
                  <c:v>4.4874999999999998E-2</c:v>
                </c:pt>
                <c:pt idx="181966">
                  <c:v>4.4873999999999997E-2</c:v>
                </c:pt>
                <c:pt idx="181967">
                  <c:v>4.4873000000000003E-2</c:v>
                </c:pt>
                <c:pt idx="181968">
                  <c:v>4.4872000000000002E-2</c:v>
                </c:pt>
                <c:pt idx="181969">
                  <c:v>4.4872000000000002E-2</c:v>
                </c:pt>
                <c:pt idx="181970">
                  <c:v>4.4871000000000001E-2</c:v>
                </c:pt>
                <c:pt idx="181971">
                  <c:v>4.487E-2</c:v>
                </c:pt>
                <c:pt idx="181972">
                  <c:v>4.4868999999999999E-2</c:v>
                </c:pt>
                <c:pt idx="181973">
                  <c:v>4.4867999999999998E-2</c:v>
                </c:pt>
                <c:pt idx="181974">
                  <c:v>4.4867999999999998E-2</c:v>
                </c:pt>
                <c:pt idx="181975">
                  <c:v>4.4866999999999997E-2</c:v>
                </c:pt>
                <c:pt idx="181976">
                  <c:v>4.4866999999999997E-2</c:v>
                </c:pt>
                <c:pt idx="181977">
                  <c:v>4.4866000000000003E-2</c:v>
                </c:pt>
                <c:pt idx="181978">
                  <c:v>4.4866000000000003E-2</c:v>
                </c:pt>
                <c:pt idx="181979">
                  <c:v>4.4865000000000002E-2</c:v>
                </c:pt>
                <c:pt idx="181980">
                  <c:v>4.4865000000000002E-2</c:v>
                </c:pt>
                <c:pt idx="181981">
                  <c:v>4.4864000000000001E-2</c:v>
                </c:pt>
                <c:pt idx="181982">
                  <c:v>4.4864000000000001E-2</c:v>
                </c:pt>
                <c:pt idx="181983">
                  <c:v>4.4864000000000001E-2</c:v>
                </c:pt>
                <c:pt idx="181984">
                  <c:v>4.4863E-2</c:v>
                </c:pt>
                <c:pt idx="181985">
                  <c:v>4.4863E-2</c:v>
                </c:pt>
                <c:pt idx="181986">
                  <c:v>4.4863E-2</c:v>
                </c:pt>
                <c:pt idx="181987">
                  <c:v>4.4863E-2</c:v>
                </c:pt>
                <c:pt idx="181988">
                  <c:v>4.4863E-2</c:v>
                </c:pt>
                <c:pt idx="181989">
                  <c:v>4.4864000000000001E-2</c:v>
                </c:pt>
                <c:pt idx="181990">
                  <c:v>4.4864000000000001E-2</c:v>
                </c:pt>
                <c:pt idx="181991">
                  <c:v>4.4865000000000002E-2</c:v>
                </c:pt>
                <c:pt idx="181992">
                  <c:v>4.4865000000000002E-2</c:v>
                </c:pt>
                <c:pt idx="181993">
                  <c:v>4.4865000000000002E-2</c:v>
                </c:pt>
                <c:pt idx="181994">
                  <c:v>4.4866000000000003E-2</c:v>
                </c:pt>
                <c:pt idx="181995">
                  <c:v>4.4866999999999997E-2</c:v>
                </c:pt>
                <c:pt idx="181996">
                  <c:v>4.4866999999999997E-2</c:v>
                </c:pt>
                <c:pt idx="181997">
                  <c:v>4.4867999999999998E-2</c:v>
                </c:pt>
                <c:pt idx="181998">
                  <c:v>4.4868999999999999E-2</c:v>
                </c:pt>
                <c:pt idx="181999">
                  <c:v>4.487E-2</c:v>
                </c:pt>
                <c:pt idx="182000">
                  <c:v>4.4871000000000001E-2</c:v>
                </c:pt>
                <c:pt idx="182001">
                  <c:v>4.4872000000000002E-2</c:v>
                </c:pt>
                <c:pt idx="182002">
                  <c:v>4.4873000000000003E-2</c:v>
                </c:pt>
                <c:pt idx="182003">
                  <c:v>4.4874999999999998E-2</c:v>
                </c:pt>
                <c:pt idx="182004">
                  <c:v>4.4875999999999999E-2</c:v>
                </c:pt>
                <c:pt idx="182005">
                  <c:v>4.4877E-2</c:v>
                </c:pt>
                <c:pt idx="182006">
                  <c:v>4.4879000000000002E-2</c:v>
                </c:pt>
                <c:pt idx="182007">
                  <c:v>4.4880000000000003E-2</c:v>
                </c:pt>
                <c:pt idx="182008">
                  <c:v>4.4881999999999998E-2</c:v>
                </c:pt>
                <c:pt idx="182009">
                  <c:v>4.4882999999999999E-2</c:v>
                </c:pt>
                <c:pt idx="182010">
                  <c:v>4.4885000000000001E-2</c:v>
                </c:pt>
                <c:pt idx="182011">
                  <c:v>4.4886000000000002E-2</c:v>
                </c:pt>
                <c:pt idx="182012">
                  <c:v>4.4887999999999997E-2</c:v>
                </c:pt>
                <c:pt idx="182013">
                  <c:v>4.4889999999999999E-2</c:v>
                </c:pt>
                <c:pt idx="182014">
                  <c:v>4.4892000000000001E-2</c:v>
                </c:pt>
                <c:pt idx="182015">
                  <c:v>4.4893000000000002E-2</c:v>
                </c:pt>
                <c:pt idx="182016">
                  <c:v>4.4894999999999997E-2</c:v>
                </c:pt>
                <c:pt idx="182017">
                  <c:v>4.4896999999999999E-2</c:v>
                </c:pt>
                <c:pt idx="182018">
                  <c:v>4.4898E-2</c:v>
                </c:pt>
                <c:pt idx="182019">
                  <c:v>4.4900000000000002E-2</c:v>
                </c:pt>
                <c:pt idx="182020">
                  <c:v>4.4901999999999997E-2</c:v>
                </c:pt>
                <c:pt idx="182021">
                  <c:v>4.4902999999999998E-2</c:v>
                </c:pt>
                <c:pt idx="182022">
                  <c:v>4.4905E-2</c:v>
                </c:pt>
                <c:pt idx="182023">
                  <c:v>4.4907000000000002E-2</c:v>
                </c:pt>
                <c:pt idx="182024">
                  <c:v>4.4908000000000003E-2</c:v>
                </c:pt>
                <c:pt idx="182025">
                  <c:v>4.4909999999999999E-2</c:v>
                </c:pt>
                <c:pt idx="182026">
                  <c:v>4.4911E-2</c:v>
                </c:pt>
                <c:pt idx="182027">
                  <c:v>4.4913000000000002E-2</c:v>
                </c:pt>
                <c:pt idx="182028">
                  <c:v>4.4914000000000003E-2</c:v>
                </c:pt>
                <c:pt idx="182029">
                  <c:v>4.4915999999999998E-2</c:v>
                </c:pt>
                <c:pt idx="182030">
                  <c:v>4.4916999999999999E-2</c:v>
                </c:pt>
                <c:pt idx="182031">
                  <c:v>4.4918E-2</c:v>
                </c:pt>
                <c:pt idx="182032">
                  <c:v>4.4919000000000001E-2</c:v>
                </c:pt>
                <c:pt idx="182033">
                  <c:v>4.4920000000000002E-2</c:v>
                </c:pt>
                <c:pt idx="182034">
                  <c:v>4.4921999999999997E-2</c:v>
                </c:pt>
                <c:pt idx="182035">
                  <c:v>4.4922999999999998E-2</c:v>
                </c:pt>
                <c:pt idx="182036">
                  <c:v>4.4923999999999999E-2</c:v>
                </c:pt>
                <c:pt idx="182037">
                  <c:v>4.4925E-2</c:v>
                </c:pt>
                <c:pt idx="182038">
                  <c:v>4.4926000000000001E-2</c:v>
                </c:pt>
                <c:pt idx="182039">
                  <c:v>4.4927000000000002E-2</c:v>
                </c:pt>
                <c:pt idx="182040">
                  <c:v>4.4927000000000002E-2</c:v>
                </c:pt>
                <c:pt idx="182041">
                  <c:v>4.4928000000000003E-2</c:v>
                </c:pt>
                <c:pt idx="182042">
                  <c:v>4.4928999999999997E-2</c:v>
                </c:pt>
                <c:pt idx="182043">
                  <c:v>4.4928999999999997E-2</c:v>
                </c:pt>
                <c:pt idx="182044">
                  <c:v>4.4929999999999998E-2</c:v>
                </c:pt>
                <c:pt idx="182045">
                  <c:v>4.4929999999999998E-2</c:v>
                </c:pt>
                <c:pt idx="182046">
                  <c:v>4.4930999999999999E-2</c:v>
                </c:pt>
                <c:pt idx="182047">
                  <c:v>4.4930999999999999E-2</c:v>
                </c:pt>
                <c:pt idx="182048">
                  <c:v>4.4932E-2</c:v>
                </c:pt>
                <c:pt idx="182049">
                  <c:v>4.4932E-2</c:v>
                </c:pt>
                <c:pt idx="182050">
                  <c:v>4.4933000000000001E-2</c:v>
                </c:pt>
                <c:pt idx="182051">
                  <c:v>4.4933000000000001E-2</c:v>
                </c:pt>
                <c:pt idx="182052">
                  <c:v>4.4934000000000002E-2</c:v>
                </c:pt>
                <c:pt idx="182053">
                  <c:v>4.4934000000000002E-2</c:v>
                </c:pt>
                <c:pt idx="182054">
                  <c:v>4.4934000000000002E-2</c:v>
                </c:pt>
                <c:pt idx="182055">
                  <c:v>4.4934000000000002E-2</c:v>
                </c:pt>
                <c:pt idx="182056">
                  <c:v>4.4934000000000002E-2</c:v>
                </c:pt>
                <c:pt idx="182057">
                  <c:v>4.4935000000000003E-2</c:v>
                </c:pt>
                <c:pt idx="182058">
                  <c:v>4.4935000000000003E-2</c:v>
                </c:pt>
                <c:pt idx="182059">
                  <c:v>4.4935000000000003E-2</c:v>
                </c:pt>
                <c:pt idx="182060">
                  <c:v>4.4935000000000003E-2</c:v>
                </c:pt>
                <c:pt idx="182061">
                  <c:v>4.4935999999999997E-2</c:v>
                </c:pt>
                <c:pt idx="182062">
                  <c:v>4.4935999999999997E-2</c:v>
                </c:pt>
                <c:pt idx="182063">
                  <c:v>4.4935999999999997E-2</c:v>
                </c:pt>
                <c:pt idx="182064">
                  <c:v>4.4935999999999997E-2</c:v>
                </c:pt>
                <c:pt idx="182065">
                  <c:v>4.4935999999999997E-2</c:v>
                </c:pt>
                <c:pt idx="182066">
                  <c:v>4.4935999999999997E-2</c:v>
                </c:pt>
                <c:pt idx="182067">
                  <c:v>4.4935999999999997E-2</c:v>
                </c:pt>
                <c:pt idx="182068">
                  <c:v>4.4936999999999998E-2</c:v>
                </c:pt>
                <c:pt idx="182069">
                  <c:v>4.4936999999999998E-2</c:v>
                </c:pt>
                <c:pt idx="182070">
                  <c:v>4.4936999999999998E-2</c:v>
                </c:pt>
                <c:pt idx="182071">
                  <c:v>4.4936999999999998E-2</c:v>
                </c:pt>
                <c:pt idx="182072">
                  <c:v>4.4937999999999999E-2</c:v>
                </c:pt>
                <c:pt idx="182073">
                  <c:v>4.4937999999999999E-2</c:v>
                </c:pt>
                <c:pt idx="182074">
                  <c:v>4.4937999999999999E-2</c:v>
                </c:pt>
                <c:pt idx="182075">
                  <c:v>4.4937999999999999E-2</c:v>
                </c:pt>
                <c:pt idx="182076">
                  <c:v>4.4937999999999999E-2</c:v>
                </c:pt>
                <c:pt idx="182077">
                  <c:v>4.4939E-2</c:v>
                </c:pt>
                <c:pt idx="182078">
                  <c:v>4.4939E-2</c:v>
                </c:pt>
                <c:pt idx="182079">
                  <c:v>4.4939E-2</c:v>
                </c:pt>
                <c:pt idx="182080">
                  <c:v>4.4939E-2</c:v>
                </c:pt>
                <c:pt idx="182081">
                  <c:v>4.4940000000000001E-2</c:v>
                </c:pt>
                <c:pt idx="182082">
                  <c:v>4.4940000000000001E-2</c:v>
                </c:pt>
                <c:pt idx="182083">
                  <c:v>4.4940000000000001E-2</c:v>
                </c:pt>
                <c:pt idx="182084">
                  <c:v>4.4941000000000002E-2</c:v>
                </c:pt>
                <c:pt idx="182085">
                  <c:v>4.4941000000000002E-2</c:v>
                </c:pt>
                <c:pt idx="182086">
                  <c:v>4.4941000000000002E-2</c:v>
                </c:pt>
                <c:pt idx="182087">
                  <c:v>4.4942000000000003E-2</c:v>
                </c:pt>
                <c:pt idx="182088">
                  <c:v>4.4942000000000003E-2</c:v>
                </c:pt>
                <c:pt idx="182089">
                  <c:v>4.4942000000000003E-2</c:v>
                </c:pt>
                <c:pt idx="182090">
                  <c:v>4.4942000000000003E-2</c:v>
                </c:pt>
                <c:pt idx="182091">
                  <c:v>4.4942000000000003E-2</c:v>
                </c:pt>
                <c:pt idx="182092">
                  <c:v>4.4942000000000003E-2</c:v>
                </c:pt>
                <c:pt idx="182093">
                  <c:v>4.4942000000000003E-2</c:v>
                </c:pt>
                <c:pt idx="182094">
                  <c:v>4.4942000000000003E-2</c:v>
                </c:pt>
                <c:pt idx="182095">
                  <c:v>4.4942999999999997E-2</c:v>
                </c:pt>
                <c:pt idx="182096">
                  <c:v>4.4942999999999997E-2</c:v>
                </c:pt>
                <c:pt idx="182097">
                  <c:v>4.4942999999999997E-2</c:v>
                </c:pt>
                <c:pt idx="182098">
                  <c:v>4.4942999999999997E-2</c:v>
                </c:pt>
                <c:pt idx="182099">
                  <c:v>4.4942000000000003E-2</c:v>
                </c:pt>
                <c:pt idx="182100">
                  <c:v>4.4942000000000003E-2</c:v>
                </c:pt>
                <c:pt idx="182101">
                  <c:v>4.4942000000000003E-2</c:v>
                </c:pt>
                <c:pt idx="182102">
                  <c:v>4.4942000000000003E-2</c:v>
                </c:pt>
                <c:pt idx="182103">
                  <c:v>4.4941000000000002E-2</c:v>
                </c:pt>
                <c:pt idx="182104">
                  <c:v>4.4941000000000002E-2</c:v>
                </c:pt>
                <c:pt idx="182105">
                  <c:v>4.4941000000000002E-2</c:v>
                </c:pt>
                <c:pt idx="182106">
                  <c:v>4.4941000000000002E-2</c:v>
                </c:pt>
                <c:pt idx="182107">
                  <c:v>4.4940000000000001E-2</c:v>
                </c:pt>
                <c:pt idx="182108">
                  <c:v>4.4940000000000001E-2</c:v>
                </c:pt>
                <c:pt idx="182109">
                  <c:v>4.4940000000000001E-2</c:v>
                </c:pt>
                <c:pt idx="182110">
                  <c:v>4.4939E-2</c:v>
                </c:pt>
                <c:pt idx="182111">
                  <c:v>4.4939E-2</c:v>
                </c:pt>
                <c:pt idx="182112">
                  <c:v>4.4937999999999999E-2</c:v>
                </c:pt>
                <c:pt idx="182113">
                  <c:v>4.4936999999999998E-2</c:v>
                </c:pt>
                <c:pt idx="182114">
                  <c:v>4.4936999999999998E-2</c:v>
                </c:pt>
                <c:pt idx="182115">
                  <c:v>4.4935999999999997E-2</c:v>
                </c:pt>
                <c:pt idx="182116">
                  <c:v>4.4935999999999997E-2</c:v>
                </c:pt>
                <c:pt idx="182117">
                  <c:v>4.4935000000000003E-2</c:v>
                </c:pt>
                <c:pt idx="182118">
                  <c:v>4.4935000000000003E-2</c:v>
                </c:pt>
                <c:pt idx="182119">
                  <c:v>4.4934000000000002E-2</c:v>
                </c:pt>
                <c:pt idx="182120">
                  <c:v>4.4934000000000002E-2</c:v>
                </c:pt>
                <c:pt idx="182121">
                  <c:v>4.4933000000000001E-2</c:v>
                </c:pt>
                <c:pt idx="182122">
                  <c:v>4.4933000000000001E-2</c:v>
                </c:pt>
                <c:pt idx="182123">
                  <c:v>4.4932E-2</c:v>
                </c:pt>
                <c:pt idx="182124">
                  <c:v>4.4932E-2</c:v>
                </c:pt>
                <c:pt idx="182125">
                  <c:v>4.4930999999999999E-2</c:v>
                </c:pt>
                <c:pt idx="182126">
                  <c:v>4.4930999999999999E-2</c:v>
                </c:pt>
                <c:pt idx="182127">
                  <c:v>4.4929999999999998E-2</c:v>
                </c:pt>
                <c:pt idx="182128">
                  <c:v>4.4929999999999998E-2</c:v>
                </c:pt>
                <c:pt idx="182129">
                  <c:v>4.4928999999999997E-2</c:v>
                </c:pt>
                <c:pt idx="182130">
                  <c:v>4.4928999999999997E-2</c:v>
                </c:pt>
                <c:pt idx="182131">
                  <c:v>4.4928999999999997E-2</c:v>
                </c:pt>
                <c:pt idx="182132">
                  <c:v>4.4928999999999997E-2</c:v>
                </c:pt>
                <c:pt idx="182133">
                  <c:v>4.4928000000000003E-2</c:v>
                </c:pt>
                <c:pt idx="182134">
                  <c:v>4.4928000000000003E-2</c:v>
                </c:pt>
                <c:pt idx="182135">
                  <c:v>4.4928000000000003E-2</c:v>
                </c:pt>
                <c:pt idx="182136">
                  <c:v>4.4928000000000003E-2</c:v>
                </c:pt>
                <c:pt idx="182137">
                  <c:v>4.4927000000000002E-2</c:v>
                </c:pt>
                <c:pt idx="182138">
                  <c:v>4.4927000000000002E-2</c:v>
                </c:pt>
                <c:pt idx="182139">
                  <c:v>4.4927000000000002E-2</c:v>
                </c:pt>
                <c:pt idx="182140">
                  <c:v>4.4927000000000002E-2</c:v>
                </c:pt>
                <c:pt idx="182141">
                  <c:v>4.4927000000000002E-2</c:v>
                </c:pt>
                <c:pt idx="182142">
                  <c:v>4.4927000000000002E-2</c:v>
                </c:pt>
                <c:pt idx="182143">
                  <c:v>4.4927000000000002E-2</c:v>
                </c:pt>
                <c:pt idx="182144">
                  <c:v>4.4927000000000002E-2</c:v>
                </c:pt>
                <c:pt idx="182145">
                  <c:v>4.4927000000000002E-2</c:v>
                </c:pt>
                <c:pt idx="182146">
                  <c:v>4.4927000000000002E-2</c:v>
                </c:pt>
                <c:pt idx="182147">
                  <c:v>4.4927000000000002E-2</c:v>
                </c:pt>
                <c:pt idx="182148">
                  <c:v>4.4927000000000002E-2</c:v>
                </c:pt>
                <c:pt idx="182149">
                  <c:v>4.4927000000000002E-2</c:v>
                </c:pt>
                <c:pt idx="182150">
                  <c:v>4.4927000000000002E-2</c:v>
                </c:pt>
                <c:pt idx="182151">
                  <c:v>4.4927000000000002E-2</c:v>
                </c:pt>
                <c:pt idx="182152">
                  <c:v>4.4927000000000002E-2</c:v>
                </c:pt>
                <c:pt idx="182153">
                  <c:v>4.4928000000000003E-2</c:v>
                </c:pt>
                <c:pt idx="182154">
                  <c:v>4.4928000000000003E-2</c:v>
                </c:pt>
                <c:pt idx="182155">
                  <c:v>4.4928000000000003E-2</c:v>
                </c:pt>
                <c:pt idx="182156">
                  <c:v>4.4928999999999997E-2</c:v>
                </c:pt>
                <c:pt idx="182157">
                  <c:v>4.4928999999999997E-2</c:v>
                </c:pt>
                <c:pt idx="182158">
                  <c:v>4.4928999999999997E-2</c:v>
                </c:pt>
                <c:pt idx="182159">
                  <c:v>4.4929999999999998E-2</c:v>
                </c:pt>
                <c:pt idx="182160">
                  <c:v>4.4929999999999998E-2</c:v>
                </c:pt>
                <c:pt idx="182161">
                  <c:v>4.4930999999999999E-2</c:v>
                </c:pt>
                <c:pt idx="182162">
                  <c:v>4.4930999999999999E-2</c:v>
                </c:pt>
                <c:pt idx="182163">
                  <c:v>4.4930999999999999E-2</c:v>
                </c:pt>
                <c:pt idx="182164">
                  <c:v>4.4932E-2</c:v>
                </c:pt>
                <c:pt idx="182165">
                  <c:v>4.4933000000000001E-2</c:v>
                </c:pt>
                <c:pt idx="182166">
                  <c:v>4.4933000000000001E-2</c:v>
                </c:pt>
                <c:pt idx="182167">
                  <c:v>4.4934000000000002E-2</c:v>
                </c:pt>
                <c:pt idx="182168">
                  <c:v>4.4935000000000003E-2</c:v>
                </c:pt>
                <c:pt idx="182169">
                  <c:v>4.4935999999999997E-2</c:v>
                </c:pt>
                <c:pt idx="182170">
                  <c:v>4.4935999999999997E-2</c:v>
                </c:pt>
                <c:pt idx="182171">
                  <c:v>4.4936999999999998E-2</c:v>
                </c:pt>
                <c:pt idx="182172">
                  <c:v>4.4937999999999999E-2</c:v>
                </c:pt>
                <c:pt idx="182173">
                  <c:v>4.4939E-2</c:v>
                </c:pt>
                <c:pt idx="182174">
                  <c:v>4.4939E-2</c:v>
                </c:pt>
                <c:pt idx="182175">
                  <c:v>4.4940000000000001E-2</c:v>
                </c:pt>
                <c:pt idx="182176">
                  <c:v>4.4941000000000002E-2</c:v>
                </c:pt>
                <c:pt idx="182177">
                  <c:v>4.4942999999999997E-2</c:v>
                </c:pt>
                <c:pt idx="182178">
                  <c:v>4.4943999999999998E-2</c:v>
                </c:pt>
                <c:pt idx="182179">
                  <c:v>4.4944999999999999E-2</c:v>
                </c:pt>
                <c:pt idx="182180">
                  <c:v>4.4946E-2</c:v>
                </c:pt>
                <c:pt idx="182181">
                  <c:v>4.4947000000000001E-2</c:v>
                </c:pt>
                <c:pt idx="182182">
                  <c:v>4.4948000000000002E-2</c:v>
                </c:pt>
                <c:pt idx="182183">
                  <c:v>4.4949000000000003E-2</c:v>
                </c:pt>
                <c:pt idx="182184">
                  <c:v>4.4949999999999997E-2</c:v>
                </c:pt>
                <c:pt idx="182185">
                  <c:v>4.4951999999999999E-2</c:v>
                </c:pt>
                <c:pt idx="182186">
                  <c:v>4.4953E-2</c:v>
                </c:pt>
                <c:pt idx="182187">
                  <c:v>4.4954000000000001E-2</c:v>
                </c:pt>
                <c:pt idx="182188">
                  <c:v>4.4955000000000002E-2</c:v>
                </c:pt>
                <c:pt idx="182189">
                  <c:v>4.4956999999999997E-2</c:v>
                </c:pt>
                <c:pt idx="182190">
                  <c:v>4.4957999999999998E-2</c:v>
                </c:pt>
                <c:pt idx="182191">
                  <c:v>4.4958999999999999E-2</c:v>
                </c:pt>
                <c:pt idx="182192">
                  <c:v>4.496E-2</c:v>
                </c:pt>
                <c:pt idx="182193">
                  <c:v>4.4962000000000002E-2</c:v>
                </c:pt>
                <c:pt idx="182194">
                  <c:v>4.4963000000000003E-2</c:v>
                </c:pt>
                <c:pt idx="182195">
                  <c:v>4.4963999999999997E-2</c:v>
                </c:pt>
                <c:pt idx="182196">
                  <c:v>4.4964999999999998E-2</c:v>
                </c:pt>
                <c:pt idx="182197">
                  <c:v>4.4965999999999999E-2</c:v>
                </c:pt>
                <c:pt idx="182198">
                  <c:v>4.4968000000000001E-2</c:v>
                </c:pt>
                <c:pt idx="182199">
                  <c:v>4.4969000000000002E-2</c:v>
                </c:pt>
                <c:pt idx="182200">
                  <c:v>4.4970000000000003E-2</c:v>
                </c:pt>
                <c:pt idx="182201">
                  <c:v>4.4970999999999997E-2</c:v>
                </c:pt>
                <c:pt idx="182202">
                  <c:v>4.4971999999999998E-2</c:v>
                </c:pt>
                <c:pt idx="182203">
                  <c:v>4.4972999999999999E-2</c:v>
                </c:pt>
                <c:pt idx="182204">
                  <c:v>4.4975000000000001E-2</c:v>
                </c:pt>
                <c:pt idx="182205">
                  <c:v>4.4975000000000001E-2</c:v>
                </c:pt>
                <c:pt idx="182206">
                  <c:v>4.4976000000000002E-2</c:v>
                </c:pt>
                <c:pt idx="182207">
                  <c:v>4.4977000000000003E-2</c:v>
                </c:pt>
                <c:pt idx="182208">
                  <c:v>4.4977999999999997E-2</c:v>
                </c:pt>
                <c:pt idx="182209">
                  <c:v>4.4978999999999998E-2</c:v>
                </c:pt>
                <c:pt idx="182210">
                  <c:v>4.4979999999999999E-2</c:v>
                </c:pt>
                <c:pt idx="182211">
                  <c:v>4.4979999999999999E-2</c:v>
                </c:pt>
                <c:pt idx="182212">
                  <c:v>4.4981E-2</c:v>
                </c:pt>
                <c:pt idx="182213">
                  <c:v>4.4982000000000001E-2</c:v>
                </c:pt>
                <c:pt idx="182214">
                  <c:v>4.4982000000000001E-2</c:v>
                </c:pt>
                <c:pt idx="182215">
                  <c:v>4.4983000000000002E-2</c:v>
                </c:pt>
                <c:pt idx="182216">
                  <c:v>4.4983000000000002E-2</c:v>
                </c:pt>
                <c:pt idx="182217">
                  <c:v>4.4984000000000003E-2</c:v>
                </c:pt>
                <c:pt idx="182218">
                  <c:v>4.4984000000000003E-2</c:v>
                </c:pt>
                <c:pt idx="182219">
                  <c:v>4.4984000000000003E-2</c:v>
                </c:pt>
                <c:pt idx="182220">
                  <c:v>4.4984999999999997E-2</c:v>
                </c:pt>
                <c:pt idx="182221">
                  <c:v>4.4984999999999997E-2</c:v>
                </c:pt>
                <c:pt idx="182222">
                  <c:v>4.4984999999999997E-2</c:v>
                </c:pt>
                <c:pt idx="182223">
                  <c:v>4.4984999999999997E-2</c:v>
                </c:pt>
                <c:pt idx="182224">
                  <c:v>4.4984999999999997E-2</c:v>
                </c:pt>
                <c:pt idx="182225">
                  <c:v>4.4985999999999998E-2</c:v>
                </c:pt>
                <c:pt idx="182226">
                  <c:v>4.4985999999999998E-2</c:v>
                </c:pt>
                <c:pt idx="182227">
                  <c:v>4.4985999999999998E-2</c:v>
                </c:pt>
                <c:pt idx="182228">
                  <c:v>4.4985999999999998E-2</c:v>
                </c:pt>
                <c:pt idx="182229">
                  <c:v>4.4984999999999997E-2</c:v>
                </c:pt>
                <c:pt idx="182230">
                  <c:v>4.4984999999999997E-2</c:v>
                </c:pt>
                <c:pt idx="182231">
                  <c:v>4.4984999999999997E-2</c:v>
                </c:pt>
                <c:pt idx="182232">
                  <c:v>4.4984999999999997E-2</c:v>
                </c:pt>
                <c:pt idx="182233">
                  <c:v>4.4984000000000003E-2</c:v>
                </c:pt>
                <c:pt idx="182234">
                  <c:v>4.4984000000000003E-2</c:v>
                </c:pt>
                <c:pt idx="182235">
                  <c:v>4.4984000000000003E-2</c:v>
                </c:pt>
                <c:pt idx="182236">
                  <c:v>4.4984000000000003E-2</c:v>
                </c:pt>
                <c:pt idx="182237">
                  <c:v>4.4984000000000003E-2</c:v>
                </c:pt>
                <c:pt idx="182238">
                  <c:v>4.4983000000000002E-2</c:v>
                </c:pt>
                <c:pt idx="182239">
                  <c:v>4.4983000000000002E-2</c:v>
                </c:pt>
                <c:pt idx="182240">
                  <c:v>4.4983000000000002E-2</c:v>
                </c:pt>
                <c:pt idx="182241">
                  <c:v>4.4982000000000001E-2</c:v>
                </c:pt>
                <c:pt idx="182242">
                  <c:v>4.4982000000000001E-2</c:v>
                </c:pt>
                <c:pt idx="182243">
                  <c:v>4.4982000000000001E-2</c:v>
                </c:pt>
                <c:pt idx="182244">
                  <c:v>4.4981E-2</c:v>
                </c:pt>
                <c:pt idx="182245">
                  <c:v>4.4981E-2</c:v>
                </c:pt>
                <c:pt idx="182246">
                  <c:v>4.4981E-2</c:v>
                </c:pt>
                <c:pt idx="182247">
                  <c:v>4.4981E-2</c:v>
                </c:pt>
                <c:pt idx="182248">
                  <c:v>4.4981E-2</c:v>
                </c:pt>
                <c:pt idx="182249">
                  <c:v>4.4981E-2</c:v>
                </c:pt>
                <c:pt idx="182250">
                  <c:v>4.4979999999999999E-2</c:v>
                </c:pt>
                <c:pt idx="182251">
                  <c:v>4.4979999999999999E-2</c:v>
                </c:pt>
                <c:pt idx="182252">
                  <c:v>4.4979999999999999E-2</c:v>
                </c:pt>
                <c:pt idx="182253">
                  <c:v>4.4979999999999999E-2</c:v>
                </c:pt>
                <c:pt idx="182254">
                  <c:v>4.4979999999999999E-2</c:v>
                </c:pt>
                <c:pt idx="182255">
                  <c:v>4.4979999999999999E-2</c:v>
                </c:pt>
                <c:pt idx="182256">
                  <c:v>4.4979999999999999E-2</c:v>
                </c:pt>
                <c:pt idx="182257">
                  <c:v>4.4979999999999999E-2</c:v>
                </c:pt>
                <c:pt idx="182258">
                  <c:v>4.4979999999999999E-2</c:v>
                </c:pt>
                <c:pt idx="182259">
                  <c:v>4.4979999999999999E-2</c:v>
                </c:pt>
                <c:pt idx="182260">
                  <c:v>4.4979999999999999E-2</c:v>
                </c:pt>
                <c:pt idx="182261">
                  <c:v>4.4979999999999999E-2</c:v>
                </c:pt>
                <c:pt idx="182262">
                  <c:v>4.4979999999999999E-2</c:v>
                </c:pt>
                <c:pt idx="182263">
                  <c:v>4.4981E-2</c:v>
                </c:pt>
                <c:pt idx="182264">
                  <c:v>4.4981E-2</c:v>
                </c:pt>
                <c:pt idx="182265">
                  <c:v>4.4981E-2</c:v>
                </c:pt>
                <c:pt idx="182266">
                  <c:v>4.4981E-2</c:v>
                </c:pt>
                <c:pt idx="182267">
                  <c:v>4.4981E-2</c:v>
                </c:pt>
                <c:pt idx="182268">
                  <c:v>4.4982000000000001E-2</c:v>
                </c:pt>
                <c:pt idx="182269">
                  <c:v>4.4982000000000001E-2</c:v>
                </c:pt>
                <c:pt idx="182270">
                  <c:v>4.4983000000000002E-2</c:v>
                </c:pt>
                <c:pt idx="182271">
                  <c:v>4.4983000000000002E-2</c:v>
                </c:pt>
                <c:pt idx="182272">
                  <c:v>4.4983000000000002E-2</c:v>
                </c:pt>
                <c:pt idx="182273">
                  <c:v>4.4984000000000003E-2</c:v>
                </c:pt>
                <c:pt idx="182274">
                  <c:v>4.4984000000000003E-2</c:v>
                </c:pt>
                <c:pt idx="182275">
                  <c:v>4.4984999999999997E-2</c:v>
                </c:pt>
                <c:pt idx="182276">
                  <c:v>4.4984999999999997E-2</c:v>
                </c:pt>
                <c:pt idx="182277">
                  <c:v>4.4985999999999998E-2</c:v>
                </c:pt>
                <c:pt idx="182278">
                  <c:v>4.4985999999999998E-2</c:v>
                </c:pt>
                <c:pt idx="182279">
                  <c:v>4.4986999999999999E-2</c:v>
                </c:pt>
                <c:pt idx="182280">
                  <c:v>4.4986999999999999E-2</c:v>
                </c:pt>
                <c:pt idx="182281">
                  <c:v>4.4988E-2</c:v>
                </c:pt>
                <c:pt idx="182282">
                  <c:v>4.4988E-2</c:v>
                </c:pt>
                <c:pt idx="182283">
                  <c:v>4.4989000000000001E-2</c:v>
                </c:pt>
                <c:pt idx="182284">
                  <c:v>4.4989000000000001E-2</c:v>
                </c:pt>
                <c:pt idx="182285">
                  <c:v>4.4990000000000002E-2</c:v>
                </c:pt>
                <c:pt idx="182286">
                  <c:v>4.4991000000000003E-2</c:v>
                </c:pt>
                <c:pt idx="182287">
                  <c:v>4.4991000000000003E-2</c:v>
                </c:pt>
                <c:pt idx="182288">
                  <c:v>4.4991999999999997E-2</c:v>
                </c:pt>
                <c:pt idx="182289">
                  <c:v>4.4991999999999997E-2</c:v>
                </c:pt>
                <c:pt idx="182290">
                  <c:v>4.4991999999999997E-2</c:v>
                </c:pt>
                <c:pt idx="182291">
                  <c:v>4.4992999999999998E-2</c:v>
                </c:pt>
                <c:pt idx="182292">
                  <c:v>4.4992999999999998E-2</c:v>
                </c:pt>
                <c:pt idx="182293">
                  <c:v>4.4993999999999999E-2</c:v>
                </c:pt>
                <c:pt idx="182294">
                  <c:v>4.4995E-2</c:v>
                </c:pt>
                <c:pt idx="182295">
                  <c:v>4.4995E-2</c:v>
                </c:pt>
                <c:pt idx="182296">
                  <c:v>4.4996000000000001E-2</c:v>
                </c:pt>
                <c:pt idx="182297">
                  <c:v>4.4996000000000001E-2</c:v>
                </c:pt>
                <c:pt idx="182298">
                  <c:v>4.4997000000000002E-2</c:v>
                </c:pt>
                <c:pt idx="182299">
                  <c:v>4.4997000000000002E-2</c:v>
                </c:pt>
                <c:pt idx="182300">
                  <c:v>4.4997000000000002E-2</c:v>
                </c:pt>
                <c:pt idx="182301">
                  <c:v>4.4998000000000003E-2</c:v>
                </c:pt>
                <c:pt idx="182302">
                  <c:v>4.4998000000000003E-2</c:v>
                </c:pt>
                <c:pt idx="182303">
                  <c:v>4.4998000000000003E-2</c:v>
                </c:pt>
                <c:pt idx="182304">
                  <c:v>4.4998999999999997E-2</c:v>
                </c:pt>
                <c:pt idx="182305">
                  <c:v>4.4998999999999997E-2</c:v>
                </c:pt>
                <c:pt idx="182306">
                  <c:v>4.4999999999999998E-2</c:v>
                </c:pt>
                <c:pt idx="182307">
                  <c:v>4.4999999999999998E-2</c:v>
                </c:pt>
                <c:pt idx="182308">
                  <c:v>4.4999999999999998E-2</c:v>
                </c:pt>
                <c:pt idx="182309">
                  <c:v>4.5000999999999999E-2</c:v>
                </c:pt>
                <c:pt idx="182310">
                  <c:v>4.5000999999999999E-2</c:v>
                </c:pt>
                <c:pt idx="182311">
                  <c:v>4.5000999999999999E-2</c:v>
                </c:pt>
                <c:pt idx="182312">
                  <c:v>4.5002E-2</c:v>
                </c:pt>
                <c:pt idx="182313">
                  <c:v>4.5002E-2</c:v>
                </c:pt>
                <c:pt idx="182314">
                  <c:v>4.5002E-2</c:v>
                </c:pt>
                <c:pt idx="182315">
                  <c:v>4.5002E-2</c:v>
                </c:pt>
                <c:pt idx="182316">
                  <c:v>4.5003000000000001E-2</c:v>
                </c:pt>
                <c:pt idx="182317">
                  <c:v>4.5003000000000001E-2</c:v>
                </c:pt>
                <c:pt idx="182318">
                  <c:v>4.5004000000000002E-2</c:v>
                </c:pt>
                <c:pt idx="182319">
                  <c:v>4.5004000000000002E-2</c:v>
                </c:pt>
                <c:pt idx="182320">
                  <c:v>4.5004000000000002E-2</c:v>
                </c:pt>
                <c:pt idx="182321">
                  <c:v>4.5005000000000003E-2</c:v>
                </c:pt>
                <c:pt idx="182322">
                  <c:v>4.5005000000000003E-2</c:v>
                </c:pt>
                <c:pt idx="182323">
                  <c:v>4.5005999999999997E-2</c:v>
                </c:pt>
                <c:pt idx="182324">
                  <c:v>4.5005999999999997E-2</c:v>
                </c:pt>
                <c:pt idx="182325">
                  <c:v>4.5005999999999997E-2</c:v>
                </c:pt>
                <c:pt idx="182326">
                  <c:v>4.5005999999999997E-2</c:v>
                </c:pt>
                <c:pt idx="182327">
                  <c:v>4.5006999999999998E-2</c:v>
                </c:pt>
                <c:pt idx="182328">
                  <c:v>4.5006999999999998E-2</c:v>
                </c:pt>
                <c:pt idx="182329">
                  <c:v>4.5007999999999999E-2</c:v>
                </c:pt>
                <c:pt idx="182330">
                  <c:v>4.5007999999999999E-2</c:v>
                </c:pt>
                <c:pt idx="182331">
                  <c:v>4.5009E-2</c:v>
                </c:pt>
                <c:pt idx="182332">
                  <c:v>4.5009E-2</c:v>
                </c:pt>
                <c:pt idx="182333">
                  <c:v>4.5010000000000001E-2</c:v>
                </c:pt>
                <c:pt idx="182334">
                  <c:v>4.5010000000000001E-2</c:v>
                </c:pt>
                <c:pt idx="182335">
                  <c:v>4.5010000000000001E-2</c:v>
                </c:pt>
                <c:pt idx="182336">
                  <c:v>4.5011000000000002E-2</c:v>
                </c:pt>
                <c:pt idx="182337">
                  <c:v>4.5011000000000002E-2</c:v>
                </c:pt>
                <c:pt idx="182338">
                  <c:v>4.5011000000000002E-2</c:v>
                </c:pt>
                <c:pt idx="182339">
                  <c:v>4.5012000000000003E-2</c:v>
                </c:pt>
                <c:pt idx="182340">
                  <c:v>4.5012000000000003E-2</c:v>
                </c:pt>
                <c:pt idx="182341">
                  <c:v>4.5012999999999997E-2</c:v>
                </c:pt>
                <c:pt idx="182342">
                  <c:v>4.5012999999999997E-2</c:v>
                </c:pt>
                <c:pt idx="182343">
                  <c:v>4.5013999999999998E-2</c:v>
                </c:pt>
                <c:pt idx="182344">
                  <c:v>4.5013999999999998E-2</c:v>
                </c:pt>
                <c:pt idx="182345">
                  <c:v>4.5014999999999999E-2</c:v>
                </c:pt>
                <c:pt idx="182346">
                  <c:v>4.5014999999999999E-2</c:v>
                </c:pt>
                <c:pt idx="182347">
                  <c:v>4.5016E-2</c:v>
                </c:pt>
                <c:pt idx="182348">
                  <c:v>4.5016E-2</c:v>
                </c:pt>
                <c:pt idx="182349">
                  <c:v>4.5016E-2</c:v>
                </c:pt>
                <c:pt idx="182350">
                  <c:v>4.5017000000000001E-2</c:v>
                </c:pt>
                <c:pt idx="182351">
                  <c:v>4.5017000000000001E-2</c:v>
                </c:pt>
                <c:pt idx="182352">
                  <c:v>4.5017000000000001E-2</c:v>
                </c:pt>
                <c:pt idx="182353">
                  <c:v>4.5018000000000002E-2</c:v>
                </c:pt>
                <c:pt idx="182354">
                  <c:v>4.5018000000000002E-2</c:v>
                </c:pt>
                <c:pt idx="182355">
                  <c:v>4.5019000000000003E-2</c:v>
                </c:pt>
                <c:pt idx="182356">
                  <c:v>4.5019000000000003E-2</c:v>
                </c:pt>
                <c:pt idx="182357">
                  <c:v>4.5019000000000003E-2</c:v>
                </c:pt>
                <c:pt idx="182358">
                  <c:v>4.5019999999999998E-2</c:v>
                </c:pt>
                <c:pt idx="182359">
                  <c:v>4.5019999999999998E-2</c:v>
                </c:pt>
                <c:pt idx="182360">
                  <c:v>4.5019999999999998E-2</c:v>
                </c:pt>
                <c:pt idx="182361">
                  <c:v>4.5019999999999998E-2</c:v>
                </c:pt>
                <c:pt idx="182362">
                  <c:v>4.5020999999999999E-2</c:v>
                </c:pt>
                <c:pt idx="182363">
                  <c:v>4.5020999999999999E-2</c:v>
                </c:pt>
                <c:pt idx="182364">
                  <c:v>4.5020999999999999E-2</c:v>
                </c:pt>
                <c:pt idx="182365">
                  <c:v>4.5022E-2</c:v>
                </c:pt>
                <c:pt idx="182366">
                  <c:v>4.5022E-2</c:v>
                </c:pt>
                <c:pt idx="182367">
                  <c:v>4.5022E-2</c:v>
                </c:pt>
                <c:pt idx="182368">
                  <c:v>4.5022E-2</c:v>
                </c:pt>
                <c:pt idx="182369">
                  <c:v>4.5022E-2</c:v>
                </c:pt>
                <c:pt idx="182370">
                  <c:v>4.5023000000000001E-2</c:v>
                </c:pt>
                <c:pt idx="182371">
                  <c:v>4.5023000000000001E-2</c:v>
                </c:pt>
                <c:pt idx="182372">
                  <c:v>4.5023000000000001E-2</c:v>
                </c:pt>
                <c:pt idx="182373">
                  <c:v>4.5023000000000001E-2</c:v>
                </c:pt>
                <c:pt idx="182374">
                  <c:v>4.5023000000000001E-2</c:v>
                </c:pt>
                <c:pt idx="182375">
                  <c:v>4.5023000000000001E-2</c:v>
                </c:pt>
                <c:pt idx="182376">
                  <c:v>4.5023000000000001E-2</c:v>
                </c:pt>
                <c:pt idx="182377">
                  <c:v>4.5023000000000001E-2</c:v>
                </c:pt>
                <c:pt idx="182378">
                  <c:v>4.5023000000000001E-2</c:v>
                </c:pt>
                <c:pt idx="182379">
                  <c:v>4.5023000000000001E-2</c:v>
                </c:pt>
                <c:pt idx="182380">
                  <c:v>4.5023000000000001E-2</c:v>
                </c:pt>
                <c:pt idx="182381">
                  <c:v>4.5022E-2</c:v>
                </c:pt>
                <c:pt idx="182382">
                  <c:v>4.5022E-2</c:v>
                </c:pt>
                <c:pt idx="182383">
                  <c:v>4.5022E-2</c:v>
                </c:pt>
                <c:pt idx="182384">
                  <c:v>4.5022E-2</c:v>
                </c:pt>
                <c:pt idx="182385">
                  <c:v>4.5020999999999999E-2</c:v>
                </c:pt>
                <c:pt idx="182386">
                  <c:v>4.5020999999999999E-2</c:v>
                </c:pt>
                <c:pt idx="182387">
                  <c:v>4.5020999999999999E-2</c:v>
                </c:pt>
                <c:pt idx="182388">
                  <c:v>4.5020999999999999E-2</c:v>
                </c:pt>
                <c:pt idx="182389">
                  <c:v>4.5019999999999998E-2</c:v>
                </c:pt>
                <c:pt idx="182390">
                  <c:v>4.5019999999999998E-2</c:v>
                </c:pt>
                <c:pt idx="182391">
                  <c:v>4.5019999999999998E-2</c:v>
                </c:pt>
                <c:pt idx="182392">
                  <c:v>4.5019000000000003E-2</c:v>
                </c:pt>
                <c:pt idx="182393">
                  <c:v>4.5019000000000003E-2</c:v>
                </c:pt>
                <c:pt idx="182394">
                  <c:v>4.5018000000000002E-2</c:v>
                </c:pt>
                <c:pt idx="182395">
                  <c:v>4.5017000000000001E-2</c:v>
                </c:pt>
                <c:pt idx="182396">
                  <c:v>4.5017000000000001E-2</c:v>
                </c:pt>
                <c:pt idx="182397">
                  <c:v>4.5016E-2</c:v>
                </c:pt>
                <c:pt idx="182398">
                  <c:v>4.5016E-2</c:v>
                </c:pt>
                <c:pt idx="182399">
                  <c:v>4.5014999999999999E-2</c:v>
                </c:pt>
                <c:pt idx="182400">
                  <c:v>4.5013999999999998E-2</c:v>
                </c:pt>
                <c:pt idx="182401">
                  <c:v>4.5013999999999998E-2</c:v>
                </c:pt>
                <c:pt idx="182402">
                  <c:v>4.5012999999999997E-2</c:v>
                </c:pt>
                <c:pt idx="182403">
                  <c:v>4.5012999999999997E-2</c:v>
                </c:pt>
                <c:pt idx="182404">
                  <c:v>4.5012000000000003E-2</c:v>
                </c:pt>
                <c:pt idx="182405">
                  <c:v>4.5011000000000002E-2</c:v>
                </c:pt>
                <c:pt idx="182406">
                  <c:v>4.5011000000000002E-2</c:v>
                </c:pt>
                <c:pt idx="182407">
                  <c:v>4.5010000000000001E-2</c:v>
                </c:pt>
                <c:pt idx="182408">
                  <c:v>4.5009E-2</c:v>
                </c:pt>
                <c:pt idx="182409">
                  <c:v>4.5009E-2</c:v>
                </c:pt>
                <c:pt idx="182410">
                  <c:v>4.5007999999999999E-2</c:v>
                </c:pt>
                <c:pt idx="182411">
                  <c:v>4.5006999999999998E-2</c:v>
                </c:pt>
                <c:pt idx="182412">
                  <c:v>4.5006999999999998E-2</c:v>
                </c:pt>
                <c:pt idx="182413">
                  <c:v>4.5005999999999997E-2</c:v>
                </c:pt>
                <c:pt idx="182414">
                  <c:v>4.5005999999999997E-2</c:v>
                </c:pt>
                <c:pt idx="182415">
                  <c:v>4.5005000000000003E-2</c:v>
                </c:pt>
                <c:pt idx="182416">
                  <c:v>4.5005000000000003E-2</c:v>
                </c:pt>
                <c:pt idx="182417">
                  <c:v>4.5004000000000002E-2</c:v>
                </c:pt>
                <c:pt idx="182418">
                  <c:v>4.5004000000000002E-2</c:v>
                </c:pt>
                <c:pt idx="182419">
                  <c:v>4.5003000000000001E-2</c:v>
                </c:pt>
                <c:pt idx="182420">
                  <c:v>4.5002E-2</c:v>
                </c:pt>
                <c:pt idx="182421">
                  <c:v>4.5002E-2</c:v>
                </c:pt>
                <c:pt idx="182422">
                  <c:v>4.5000999999999999E-2</c:v>
                </c:pt>
                <c:pt idx="182423">
                  <c:v>4.5000999999999999E-2</c:v>
                </c:pt>
                <c:pt idx="182424">
                  <c:v>4.4999999999999998E-2</c:v>
                </c:pt>
                <c:pt idx="182425">
                  <c:v>4.4999999999999998E-2</c:v>
                </c:pt>
                <c:pt idx="182426">
                  <c:v>4.4999999999999998E-2</c:v>
                </c:pt>
                <c:pt idx="182427">
                  <c:v>4.4998999999999997E-2</c:v>
                </c:pt>
                <c:pt idx="182428">
                  <c:v>4.4998999999999997E-2</c:v>
                </c:pt>
                <c:pt idx="182429">
                  <c:v>4.4998000000000003E-2</c:v>
                </c:pt>
                <c:pt idx="182430">
                  <c:v>4.4998000000000003E-2</c:v>
                </c:pt>
                <c:pt idx="182431">
                  <c:v>4.4997000000000002E-2</c:v>
                </c:pt>
                <c:pt idx="182432">
                  <c:v>4.4997000000000002E-2</c:v>
                </c:pt>
                <c:pt idx="182433">
                  <c:v>4.4997000000000002E-2</c:v>
                </c:pt>
                <c:pt idx="182434">
                  <c:v>4.4996000000000001E-2</c:v>
                </c:pt>
                <c:pt idx="182435">
                  <c:v>4.4996000000000001E-2</c:v>
                </c:pt>
                <c:pt idx="182436">
                  <c:v>4.4996000000000001E-2</c:v>
                </c:pt>
                <c:pt idx="182437">
                  <c:v>4.4996000000000001E-2</c:v>
                </c:pt>
                <c:pt idx="182438">
                  <c:v>4.4996000000000001E-2</c:v>
                </c:pt>
                <c:pt idx="182439">
                  <c:v>4.4996000000000001E-2</c:v>
                </c:pt>
                <c:pt idx="182440">
                  <c:v>4.4996000000000001E-2</c:v>
                </c:pt>
                <c:pt idx="182441">
                  <c:v>4.4995E-2</c:v>
                </c:pt>
                <c:pt idx="182442">
                  <c:v>4.4995E-2</c:v>
                </c:pt>
                <c:pt idx="182443">
                  <c:v>4.4995E-2</c:v>
                </c:pt>
                <c:pt idx="182444">
                  <c:v>4.4995E-2</c:v>
                </c:pt>
                <c:pt idx="182445">
                  <c:v>4.4995E-2</c:v>
                </c:pt>
                <c:pt idx="182446">
                  <c:v>4.4995E-2</c:v>
                </c:pt>
                <c:pt idx="182447">
                  <c:v>4.4996000000000001E-2</c:v>
                </c:pt>
                <c:pt idx="182448">
                  <c:v>4.4996000000000001E-2</c:v>
                </c:pt>
                <c:pt idx="182449">
                  <c:v>4.4996000000000001E-2</c:v>
                </c:pt>
                <c:pt idx="182450">
                  <c:v>4.4997000000000002E-2</c:v>
                </c:pt>
                <c:pt idx="182451">
                  <c:v>4.4997000000000002E-2</c:v>
                </c:pt>
                <c:pt idx="182452">
                  <c:v>4.4998000000000003E-2</c:v>
                </c:pt>
                <c:pt idx="182453">
                  <c:v>4.4998000000000003E-2</c:v>
                </c:pt>
                <c:pt idx="182454">
                  <c:v>4.4998000000000003E-2</c:v>
                </c:pt>
                <c:pt idx="182455">
                  <c:v>4.4998999999999997E-2</c:v>
                </c:pt>
                <c:pt idx="182456">
                  <c:v>4.4999999999999998E-2</c:v>
                </c:pt>
                <c:pt idx="182457">
                  <c:v>4.4999999999999998E-2</c:v>
                </c:pt>
                <c:pt idx="182458">
                  <c:v>4.5000999999999999E-2</c:v>
                </c:pt>
                <c:pt idx="182459">
                  <c:v>4.5002E-2</c:v>
                </c:pt>
                <c:pt idx="182460">
                  <c:v>4.5003000000000001E-2</c:v>
                </c:pt>
                <c:pt idx="182461">
                  <c:v>4.5004000000000002E-2</c:v>
                </c:pt>
                <c:pt idx="182462">
                  <c:v>4.5005000000000003E-2</c:v>
                </c:pt>
                <c:pt idx="182463">
                  <c:v>4.5005999999999997E-2</c:v>
                </c:pt>
                <c:pt idx="182464">
                  <c:v>4.5006999999999998E-2</c:v>
                </c:pt>
                <c:pt idx="182465">
                  <c:v>4.5009E-2</c:v>
                </c:pt>
                <c:pt idx="182466">
                  <c:v>4.5010000000000001E-2</c:v>
                </c:pt>
                <c:pt idx="182467">
                  <c:v>4.5011000000000002E-2</c:v>
                </c:pt>
                <c:pt idx="182468">
                  <c:v>4.5012000000000003E-2</c:v>
                </c:pt>
                <c:pt idx="182469">
                  <c:v>4.5013999999999998E-2</c:v>
                </c:pt>
                <c:pt idx="182470">
                  <c:v>4.5014999999999999E-2</c:v>
                </c:pt>
                <c:pt idx="182471">
                  <c:v>4.5017000000000001E-2</c:v>
                </c:pt>
                <c:pt idx="182472">
                  <c:v>4.5018000000000002E-2</c:v>
                </c:pt>
                <c:pt idx="182473">
                  <c:v>4.5019999999999998E-2</c:v>
                </c:pt>
                <c:pt idx="182474">
                  <c:v>4.5022E-2</c:v>
                </c:pt>
                <c:pt idx="182475">
                  <c:v>4.5023000000000001E-2</c:v>
                </c:pt>
                <c:pt idx="182476">
                  <c:v>4.5025000000000003E-2</c:v>
                </c:pt>
                <c:pt idx="182477">
                  <c:v>4.5025999999999997E-2</c:v>
                </c:pt>
                <c:pt idx="182478">
                  <c:v>4.5027999999999999E-2</c:v>
                </c:pt>
                <c:pt idx="182479">
                  <c:v>4.5030000000000001E-2</c:v>
                </c:pt>
                <c:pt idx="182480">
                  <c:v>4.5031000000000002E-2</c:v>
                </c:pt>
                <c:pt idx="182481">
                  <c:v>4.5032999999999997E-2</c:v>
                </c:pt>
                <c:pt idx="182482">
                  <c:v>4.5034999999999999E-2</c:v>
                </c:pt>
                <c:pt idx="182483">
                  <c:v>4.5037000000000001E-2</c:v>
                </c:pt>
                <c:pt idx="182484">
                  <c:v>4.5039000000000003E-2</c:v>
                </c:pt>
                <c:pt idx="182485">
                  <c:v>4.5039999999999997E-2</c:v>
                </c:pt>
                <c:pt idx="182486">
                  <c:v>4.5041999999999999E-2</c:v>
                </c:pt>
                <c:pt idx="182487">
                  <c:v>4.5044000000000001E-2</c:v>
                </c:pt>
                <c:pt idx="182488">
                  <c:v>4.5045000000000002E-2</c:v>
                </c:pt>
                <c:pt idx="182489">
                  <c:v>4.5046999999999997E-2</c:v>
                </c:pt>
                <c:pt idx="182490">
                  <c:v>4.5048999999999999E-2</c:v>
                </c:pt>
                <c:pt idx="182491">
                  <c:v>4.505E-2</c:v>
                </c:pt>
                <c:pt idx="182492">
                  <c:v>4.5052000000000002E-2</c:v>
                </c:pt>
                <c:pt idx="182493">
                  <c:v>4.5053000000000003E-2</c:v>
                </c:pt>
                <c:pt idx="182494">
                  <c:v>4.5054999999999998E-2</c:v>
                </c:pt>
                <c:pt idx="182495">
                  <c:v>4.5057E-2</c:v>
                </c:pt>
                <c:pt idx="182496">
                  <c:v>4.5058000000000001E-2</c:v>
                </c:pt>
                <c:pt idx="182497">
                  <c:v>4.5060000000000003E-2</c:v>
                </c:pt>
                <c:pt idx="182498">
                  <c:v>4.5060999999999997E-2</c:v>
                </c:pt>
                <c:pt idx="182499">
                  <c:v>4.5061999999999998E-2</c:v>
                </c:pt>
                <c:pt idx="182500">
                  <c:v>4.5064E-2</c:v>
                </c:pt>
                <c:pt idx="182501">
                  <c:v>4.5065000000000001E-2</c:v>
                </c:pt>
                <c:pt idx="182502">
                  <c:v>4.5066000000000002E-2</c:v>
                </c:pt>
                <c:pt idx="182503">
                  <c:v>4.5067000000000003E-2</c:v>
                </c:pt>
                <c:pt idx="182504">
                  <c:v>4.5067999999999997E-2</c:v>
                </c:pt>
                <c:pt idx="182505">
                  <c:v>4.5068999999999998E-2</c:v>
                </c:pt>
                <c:pt idx="182506">
                  <c:v>4.5069999999999999E-2</c:v>
                </c:pt>
                <c:pt idx="182507">
                  <c:v>4.5071E-2</c:v>
                </c:pt>
                <c:pt idx="182508">
                  <c:v>4.5072000000000001E-2</c:v>
                </c:pt>
                <c:pt idx="182509">
                  <c:v>4.5073000000000002E-2</c:v>
                </c:pt>
                <c:pt idx="182510">
                  <c:v>4.5074000000000003E-2</c:v>
                </c:pt>
                <c:pt idx="182511">
                  <c:v>4.5074000000000003E-2</c:v>
                </c:pt>
                <c:pt idx="182512">
                  <c:v>4.5074999999999997E-2</c:v>
                </c:pt>
                <c:pt idx="182513">
                  <c:v>4.5075999999999998E-2</c:v>
                </c:pt>
                <c:pt idx="182514">
                  <c:v>4.5075999999999998E-2</c:v>
                </c:pt>
                <c:pt idx="182515">
                  <c:v>4.5076999999999999E-2</c:v>
                </c:pt>
                <c:pt idx="182516">
                  <c:v>4.5076999999999999E-2</c:v>
                </c:pt>
                <c:pt idx="182517">
                  <c:v>4.5078E-2</c:v>
                </c:pt>
                <c:pt idx="182518">
                  <c:v>4.5078E-2</c:v>
                </c:pt>
                <c:pt idx="182519">
                  <c:v>4.5078E-2</c:v>
                </c:pt>
                <c:pt idx="182520">
                  <c:v>4.5079000000000001E-2</c:v>
                </c:pt>
                <c:pt idx="182521">
                  <c:v>4.5079000000000001E-2</c:v>
                </c:pt>
                <c:pt idx="182522">
                  <c:v>4.5079000000000001E-2</c:v>
                </c:pt>
                <c:pt idx="182523">
                  <c:v>4.5079000000000001E-2</c:v>
                </c:pt>
                <c:pt idx="182524">
                  <c:v>4.5079000000000001E-2</c:v>
                </c:pt>
                <c:pt idx="182525">
                  <c:v>4.5079000000000001E-2</c:v>
                </c:pt>
                <c:pt idx="182526">
                  <c:v>4.5079000000000001E-2</c:v>
                </c:pt>
                <c:pt idx="182527">
                  <c:v>4.5079000000000001E-2</c:v>
                </c:pt>
                <c:pt idx="182528">
                  <c:v>4.5079000000000001E-2</c:v>
                </c:pt>
                <c:pt idx="182529">
                  <c:v>4.5079000000000001E-2</c:v>
                </c:pt>
                <c:pt idx="182530">
                  <c:v>4.5080000000000002E-2</c:v>
                </c:pt>
                <c:pt idx="182531">
                  <c:v>4.5080000000000002E-2</c:v>
                </c:pt>
                <c:pt idx="182532">
                  <c:v>4.5080000000000002E-2</c:v>
                </c:pt>
                <c:pt idx="182533">
                  <c:v>4.5079000000000001E-2</c:v>
                </c:pt>
                <c:pt idx="182534">
                  <c:v>4.5079000000000001E-2</c:v>
                </c:pt>
                <c:pt idx="182535">
                  <c:v>4.5079000000000001E-2</c:v>
                </c:pt>
                <c:pt idx="182536">
                  <c:v>4.5079000000000001E-2</c:v>
                </c:pt>
                <c:pt idx="182537">
                  <c:v>4.5079000000000001E-2</c:v>
                </c:pt>
                <c:pt idx="182538">
                  <c:v>4.5078E-2</c:v>
                </c:pt>
                <c:pt idx="182539">
                  <c:v>4.5078E-2</c:v>
                </c:pt>
                <c:pt idx="182540">
                  <c:v>4.5078E-2</c:v>
                </c:pt>
                <c:pt idx="182541">
                  <c:v>4.5078E-2</c:v>
                </c:pt>
                <c:pt idx="182542">
                  <c:v>4.5078E-2</c:v>
                </c:pt>
                <c:pt idx="182543">
                  <c:v>4.5078E-2</c:v>
                </c:pt>
                <c:pt idx="182544">
                  <c:v>4.5076999999999999E-2</c:v>
                </c:pt>
                <c:pt idx="182545">
                  <c:v>4.5076999999999999E-2</c:v>
                </c:pt>
                <c:pt idx="182546">
                  <c:v>4.5076999999999999E-2</c:v>
                </c:pt>
                <c:pt idx="182547">
                  <c:v>4.5075999999999998E-2</c:v>
                </c:pt>
                <c:pt idx="182548">
                  <c:v>4.5075999999999998E-2</c:v>
                </c:pt>
                <c:pt idx="182549">
                  <c:v>4.5075999999999998E-2</c:v>
                </c:pt>
                <c:pt idx="182550">
                  <c:v>4.5074999999999997E-2</c:v>
                </c:pt>
                <c:pt idx="182551">
                  <c:v>4.5074999999999997E-2</c:v>
                </c:pt>
                <c:pt idx="182552">
                  <c:v>4.5074999999999997E-2</c:v>
                </c:pt>
                <c:pt idx="182553">
                  <c:v>4.5074999999999997E-2</c:v>
                </c:pt>
                <c:pt idx="182554">
                  <c:v>4.5074000000000003E-2</c:v>
                </c:pt>
                <c:pt idx="182555">
                  <c:v>4.5074000000000003E-2</c:v>
                </c:pt>
                <c:pt idx="182556">
                  <c:v>4.5074000000000003E-2</c:v>
                </c:pt>
                <c:pt idx="182557">
                  <c:v>4.5074000000000003E-2</c:v>
                </c:pt>
                <c:pt idx="182558">
                  <c:v>4.5073000000000002E-2</c:v>
                </c:pt>
                <c:pt idx="182559">
                  <c:v>4.5073000000000002E-2</c:v>
                </c:pt>
                <c:pt idx="182560">
                  <c:v>4.5073000000000002E-2</c:v>
                </c:pt>
                <c:pt idx="182561">
                  <c:v>4.5073000000000002E-2</c:v>
                </c:pt>
                <c:pt idx="182562">
                  <c:v>4.5072000000000001E-2</c:v>
                </c:pt>
                <c:pt idx="182563">
                  <c:v>4.5072000000000001E-2</c:v>
                </c:pt>
                <c:pt idx="182564">
                  <c:v>4.5072000000000001E-2</c:v>
                </c:pt>
                <c:pt idx="182565">
                  <c:v>4.5072000000000001E-2</c:v>
                </c:pt>
                <c:pt idx="182566">
                  <c:v>4.5072000000000001E-2</c:v>
                </c:pt>
                <c:pt idx="182567">
                  <c:v>4.5072000000000001E-2</c:v>
                </c:pt>
                <c:pt idx="182568">
                  <c:v>4.5072000000000001E-2</c:v>
                </c:pt>
                <c:pt idx="182569">
                  <c:v>4.5072000000000001E-2</c:v>
                </c:pt>
                <c:pt idx="182570">
                  <c:v>4.5072000000000001E-2</c:v>
                </c:pt>
                <c:pt idx="182571">
                  <c:v>4.5072000000000001E-2</c:v>
                </c:pt>
                <c:pt idx="182572">
                  <c:v>4.5072000000000001E-2</c:v>
                </c:pt>
                <c:pt idx="182573">
                  <c:v>4.5072000000000001E-2</c:v>
                </c:pt>
                <c:pt idx="182574">
                  <c:v>4.5072000000000001E-2</c:v>
                </c:pt>
                <c:pt idx="182575">
                  <c:v>4.5072000000000001E-2</c:v>
                </c:pt>
                <c:pt idx="182576">
                  <c:v>4.5072000000000001E-2</c:v>
                </c:pt>
                <c:pt idx="182577">
                  <c:v>4.5072000000000001E-2</c:v>
                </c:pt>
                <c:pt idx="182578">
                  <c:v>4.5073000000000002E-2</c:v>
                </c:pt>
                <c:pt idx="182579">
                  <c:v>4.5073000000000002E-2</c:v>
                </c:pt>
                <c:pt idx="182580">
                  <c:v>4.5073000000000002E-2</c:v>
                </c:pt>
                <c:pt idx="182581">
                  <c:v>4.5074000000000003E-2</c:v>
                </c:pt>
                <c:pt idx="182582">
                  <c:v>4.5074000000000003E-2</c:v>
                </c:pt>
                <c:pt idx="182583">
                  <c:v>4.5074000000000003E-2</c:v>
                </c:pt>
                <c:pt idx="182584">
                  <c:v>4.5074999999999997E-2</c:v>
                </c:pt>
                <c:pt idx="182585">
                  <c:v>4.5074999999999997E-2</c:v>
                </c:pt>
                <c:pt idx="182586">
                  <c:v>4.5075999999999998E-2</c:v>
                </c:pt>
                <c:pt idx="182587">
                  <c:v>4.5075999999999998E-2</c:v>
                </c:pt>
                <c:pt idx="182588">
                  <c:v>4.5076999999999999E-2</c:v>
                </c:pt>
                <c:pt idx="182589">
                  <c:v>4.5076999999999999E-2</c:v>
                </c:pt>
                <c:pt idx="182590">
                  <c:v>4.5078E-2</c:v>
                </c:pt>
                <c:pt idx="182591">
                  <c:v>4.5079000000000001E-2</c:v>
                </c:pt>
                <c:pt idx="182592">
                  <c:v>4.5079000000000001E-2</c:v>
                </c:pt>
                <c:pt idx="182593">
                  <c:v>4.5080000000000002E-2</c:v>
                </c:pt>
                <c:pt idx="182594">
                  <c:v>4.5080000000000002E-2</c:v>
                </c:pt>
                <c:pt idx="182595">
                  <c:v>4.5081000000000003E-2</c:v>
                </c:pt>
                <c:pt idx="182596">
                  <c:v>4.5081999999999997E-2</c:v>
                </c:pt>
                <c:pt idx="182597">
                  <c:v>4.5081999999999997E-2</c:v>
                </c:pt>
                <c:pt idx="182598">
                  <c:v>4.5082999999999998E-2</c:v>
                </c:pt>
                <c:pt idx="182599">
                  <c:v>4.5083999999999999E-2</c:v>
                </c:pt>
                <c:pt idx="182600">
                  <c:v>4.5085E-2</c:v>
                </c:pt>
                <c:pt idx="182601">
                  <c:v>4.5086000000000001E-2</c:v>
                </c:pt>
                <c:pt idx="182602">
                  <c:v>4.5087000000000002E-2</c:v>
                </c:pt>
                <c:pt idx="182603">
                  <c:v>4.5087000000000002E-2</c:v>
                </c:pt>
                <c:pt idx="182604">
                  <c:v>4.5088000000000003E-2</c:v>
                </c:pt>
                <c:pt idx="182605">
                  <c:v>4.5088999999999997E-2</c:v>
                </c:pt>
                <c:pt idx="182606">
                  <c:v>4.5089999999999998E-2</c:v>
                </c:pt>
                <c:pt idx="182607">
                  <c:v>4.5090999999999999E-2</c:v>
                </c:pt>
                <c:pt idx="182608">
                  <c:v>4.5090999999999999E-2</c:v>
                </c:pt>
                <c:pt idx="182609">
                  <c:v>4.5092E-2</c:v>
                </c:pt>
                <c:pt idx="182610">
                  <c:v>4.5093000000000001E-2</c:v>
                </c:pt>
                <c:pt idx="182611">
                  <c:v>4.5094000000000002E-2</c:v>
                </c:pt>
                <c:pt idx="182612">
                  <c:v>4.5095000000000003E-2</c:v>
                </c:pt>
                <c:pt idx="182613">
                  <c:v>4.5095000000000003E-2</c:v>
                </c:pt>
                <c:pt idx="182614">
                  <c:v>4.5095999999999997E-2</c:v>
                </c:pt>
                <c:pt idx="182615">
                  <c:v>4.5096999999999998E-2</c:v>
                </c:pt>
                <c:pt idx="182616">
                  <c:v>4.5097999999999999E-2</c:v>
                </c:pt>
                <c:pt idx="182617">
                  <c:v>4.5097999999999999E-2</c:v>
                </c:pt>
                <c:pt idx="182618">
                  <c:v>4.5099E-2</c:v>
                </c:pt>
                <c:pt idx="182619">
                  <c:v>4.5100000000000001E-2</c:v>
                </c:pt>
                <c:pt idx="182620">
                  <c:v>4.5100000000000001E-2</c:v>
                </c:pt>
                <c:pt idx="182621">
                  <c:v>4.5101000000000002E-2</c:v>
                </c:pt>
                <c:pt idx="182622">
                  <c:v>4.5102000000000003E-2</c:v>
                </c:pt>
                <c:pt idx="182623">
                  <c:v>4.5102000000000003E-2</c:v>
                </c:pt>
                <c:pt idx="182624">
                  <c:v>4.5102999999999997E-2</c:v>
                </c:pt>
                <c:pt idx="182625">
                  <c:v>4.5103999999999998E-2</c:v>
                </c:pt>
                <c:pt idx="182626">
                  <c:v>4.5103999999999998E-2</c:v>
                </c:pt>
                <c:pt idx="182627">
                  <c:v>4.5104999999999999E-2</c:v>
                </c:pt>
                <c:pt idx="182628">
                  <c:v>4.5106E-2</c:v>
                </c:pt>
                <c:pt idx="182629">
                  <c:v>4.5106E-2</c:v>
                </c:pt>
                <c:pt idx="182630">
                  <c:v>4.5107000000000001E-2</c:v>
                </c:pt>
                <c:pt idx="182631">
                  <c:v>4.5107000000000001E-2</c:v>
                </c:pt>
                <c:pt idx="182632">
                  <c:v>4.5108000000000002E-2</c:v>
                </c:pt>
                <c:pt idx="182633">
                  <c:v>4.5108000000000002E-2</c:v>
                </c:pt>
                <c:pt idx="182634">
                  <c:v>4.5109000000000003E-2</c:v>
                </c:pt>
                <c:pt idx="182635">
                  <c:v>4.5109000000000003E-2</c:v>
                </c:pt>
                <c:pt idx="182636">
                  <c:v>4.5109999999999997E-2</c:v>
                </c:pt>
                <c:pt idx="182637">
                  <c:v>4.5109999999999997E-2</c:v>
                </c:pt>
                <c:pt idx="182638">
                  <c:v>4.5110999999999998E-2</c:v>
                </c:pt>
                <c:pt idx="182639">
                  <c:v>4.5110999999999998E-2</c:v>
                </c:pt>
                <c:pt idx="182640">
                  <c:v>4.5111999999999999E-2</c:v>
                </c:pt>
                <c:pt idx="182641">
                  <c:v>4.5111999999999999E-2</c:v>
                </c:pt>
                <c:pt idx="182642">
                  <c:v>4.5113E-2</c:v>
                </c:pt>
                <c:pt idx="182643">
                  <c:v>4.5113E-2</c:v>
                </c:pt>
                <c:pt idx="182644">
                  <c:v>4.5114000000000001E-2</c:v>
                </c:pt>
                <c:pt idx="182645">
                  <c:v>4.5114000000000001E-2</c:v>
                </c:pt>
                <c:pt idx="182646">
                  <c:v>4.5115000000000002E-2</c:v>
                </c:pt>
                <c:pt idx="182647">
                  <c:v>4.5115000000000002E-2</c:v>
                </c:pt>
                <c:pt idx="182648">
                  <c:v>4.5116000000000003E-2</c:v>
                </c:pt>
                <c:pt idx="182649">
                  <c:v>4.5116000000000003E-2</c:v>
                </c:pt>
                <c:pt idx="182650">
                  <c:v>4.5116999999999997E-2</c:v>
                </c:pt>
                <c:pt idx="182651">
                  <c:v>4.5116999999999997E-2</c:v>
                </c:pt>
                <c:pt idx="182652">
                  <c:v>4.5117999999999998E-2</c:v>
                </c:pt>
                <c:pt idx="182653">
                  <c:v>4.5117999999999998E-2</c:v>
                </c:pt>
                <c:pt idx="182654">
                  <c:v>4.5117999999999998E-2</c:v>
                </c:pt>
                <c:pt idx="182655">
                  <c:v>4.5118999999999999E-2</c:v>
                </c:pt>
                <c:pt idx="182656">
                  <c:v>4.5118999999999999E-2</c:v>
                </c:pt>
                <c:pt idx="182657">
                  <c:v>4.512E-2</c:v>
                </c:pt>
                <c:pt idx="182658">
                  <c:v>4.512E-2</c:v>
                </c:pt>
                <c:pt idx="182659">
                  <c:v>4.512E-2</c:v>
                </c:pt>
                <c:pt idx="182660">
                  <c:v>4.5121000000000001E-2</c:v>
                </c:pt>
                <c:pt idx="182661">
                  <c:v>4.5121000000000001E-2</c:v>
                </c:pt>
                <c:pt idx="182662">
                  <c:v>4.5122000000000002E-2</c:v>
                </c:pt>
                <c:pt idx="182663">
                  <c:v>4.5122000000000002E-2</c:v>
                </c:pt>
                <c:pt idx="182664">
                  <c:v>4.5123000000000003E-2</c:v>
                </c:pt>
                <c:pt idx="182665">
                  <c:v>4.5123000000000003E-2</c:v>
                </c:pt>
                <c:pt idx="182666">
                  <c:v>4.5123999999999997E-2</c:v>
                </c:pt>
                <c:pt idx="182667">
                  <c:v>4.5123999999999997E-2</c:v>
                </c:pt>
                <c:pt idx="182668">
                  <c:v>4.5123999999999997E-2</c:v>
                </c:pt>
                <c:pt idx="182669">
                  <c:v>4.5124999999999998E-2</c:v>
                </c:pt>
                <c:pt idx="182670">
                  <c:v>4.5124999999999998E-2</c:v>
                </c:pt>
                <c:pt idx="182671">
                  <c:v>4.5125999999999999E-2</c:v>
                </c:pt>
                <c:pt idx="182672">
                  <c:v>4.5125999999999999E-2</c:v>
                </c:pt>
                <c:pt idx="182673">
                  <c:v>4.5127E-2</c:v>
                </c:pt>
                <c:pt idx="182674">
                  <c:v>4.5128000000000001E-2</c:v>
                </c:pt>
                <c:pt idx="182675">
                  <c:v>4.5128000000000001E-2</c:v>
                </c:pt>
                <c:pt idx="182676">
                  <c:v>4.5128000000000001E-2</c:v>
                </c:pt>
                <c:pt idx="182677">
                  <c:v>4.5129000000000002E-2</c:v>
                </c:pt>
                <c:pt idx="182678">
                  <c:v>4.5129000000000002E-2</c:v>
                </c:pt>
                <c:pt idx="182679">
                  <c:v>4.5130000000000003E-2</c:v>
                </c:pt>
                <c:pt idx="182680">
                  <c:v>4.5130000000000003E-2</c:v>
                </c:pt>
                <c:pt idx="182681">
                  <c:v>4.5130999999999998E-2</c:v>
                </c:pt>
                <c:pt idx="182682">
                  <c:v>4.5130999999999998E-2</c:v>
                </c:pt>
                <c:pt idx="182683">
                  <c:v>4.5131999999999999E-2</c:v>
                </c:pt>
                <c:pt idx="182684">
                  <c:v>4.5133E-2</c:v>
                </c:pt>
                <c:pt idx="182685">
                  <c:v>4.5133E-2</c:v>
                </c:pt>
                <c:pt idx="182686">
                  <c:v>4.5134000000000001E-2</c:v>
                </c:pt>
                <c:pt idx="182687">
                  <c:v>4.5134000000000001E-2</c:v>
                </c:pt>
                <c:pt idx="182688">
                  <c:v>4.5135000000000002E-2</c:v>
                </c:pt>
                <c:pt idx="182689">
                  <c:v>4.5135000000000002E-2</c:v>
                </c:pt>
                <c:pt idx="182690">
                  <c:v>4.5136000000000003E-2</c:v>
                </c:pt>
                <c:pt idx="182691">
                  <c:v>4.5136000000000003E-2</c:v>
                </c:pt>
                <c:pt idx="182692">
                  <c:v>4.5136999999999997E-2</c:v>
                </c:pt>
                <c:pt idx="182693">
                  <c:v>4.5137999999999998E-2</c:v>
                </c:pt>
                <c:pt idx="182694">
                  <c:v>4.5137999999999998E-2</c:v>
                </c:pt>
                <c:pt idx="182695">
                  <c:v>4.5138999999999999E-2</c:v>
                </c:pt>
                <c:pt idx="182696">
                  <c:v>4.514E-2</c:v>
                </c:pt>
                <c:pt idx="182697">
                  <c:v>4.514E-2</c:v>
                </c:pt>
                <c:pt idx="182698">
                  <c:v>4.5141000000000001E-2</c:v>
                </c:pt>
                <c:pt idx="182699">
                  <c:v>4.5142000000000002E-2</c:v>
                </c:pt>
                <c:pt idx="182700">
                  <c:v>4.5142000000000002E-2</c:v>
                </c:pt>
                <c:pt idx="182701">
                  <c:v>4.5143000000000003E-2</c:v>
                </c:pt>
                <c:pt idx="182702">
                  <c:v>4.5143000000000003E-2</c:v>
                </c:pt>
                <c:pt idx="182703">
                  <c:v>4.5143999999999997E-2</c:v>
                </c:pt>
                <c:pt idx="182704">
                  <c:v>4.5143999999999997E-2</c:v>
                </c:pt>
                <c:pt idx="182705">
                  <c:v>4.5144999999999998E-2</c:v>
                </c:pt>
                <c:pt idx="182706">
                  <c:v>4.5145999999999999E-2</c:v>
                </c:pt>
                <c:pt idx="182707">
                  <c:v>4.5145999999999999E-2</c:v>
                </c:pt>
                <c:pt idx="182708">
                  <c:v>4.5147E-2</c:v>
                </c:pt>
                <c:pt idx="182709">
                  <c:v>4.5147E-2</c:v>
                </c:pt>
                <c:pt idx="182710">
                  <c:v>4.5148000000000001E-2</c:v>
                </c:pt>
                <c:pt idx="182711">
                  <c:v>4.5148000000000001E-2</c:v>
                </c:pt>
                <c:pt idx="182712">
                  <c:v>4.5149000000000002E-2</c:v>
                </c:pt>
                <c:pt idx="182713">
                  <c:v>4.5149000000000002E-2</c:v>
                </c:pt>
                <c:pt idx="182714">
                  <c:v>4.5149000000000002E-2</c:v>
                </c:pt>
                <c:pt idx="182715">
                  <c:v>4.5150000000000003E-2</c:v>
                </c:pt>
                <c:pt idx="182716">
                  <c:v>4.5150000000000003E-2</c:v>
                </c:pt>
                <c:pt idx="182717">
                  <c:v>4.5150000000000003E-2</c:v>
                </c:pt>
                <c:pt idx="182718">
                  <c:v>4.5150999999999997E-2</c:v>
                </c:pt>
                <c:pt idx="182719">
                  <c:v>4.5150999999999997E-2</c:v>
                </c:pt>
                <c:pt idx="182720">
                  <c:v>4.5150999999999997E-2</c:v>
                </c:pt>
                <c:pt idx="182721">
                  <c:v>4.5150999999999997E-2</c:v>
                </c:pt>
                <c:pt idx="182722">
                  <c:v>4.5150999999999997E-2</c:v>
                </c:pt>
                <c:pt idx="182723">
                  <c:v>4.5150999999999997E-2</c:v>
                </c:pt>
                <c:pt idx="182724">
                  <c:v>4.5150999999999997E-2</c:v>
                </c:pt>
                <c:pt idx="182725">
                  <c:v>4.5150999999999997E-2</c:v>
                </c:pt>
                <c:pt idx="182726">
                  <c:v>4.5150999999999997E-2</c:v>
                </c:pt>
                <c:pt idx="182727">
                  <c:v>4.5150999999999997E-2</c:v>
                </c:pt>
                <c:pt idx="182728">
                  <c:v>4.5150999999999997E-2</c:v>
                </c:pt>
                <c:pt idx="182729">
                  <c:v>4.5150999999999997E-2</c:v>
                </c:pt>
                <c:pt idx="182730">
                  <c:v>4.5150999999999997E-2</c:v>
                </c:pt>
                <c:pt idx="182731">
                  <c:v>4.5150000000000003E-2</c:v>
                </c:pt>
                <c:pt idx="182732">
                  <c:v>4.5150000000000003E-2</c:v>
                </c:pt>
                <c:pt idx="182733">
                  <c:v>4.5150000000000003E-2</c:v>
                </c:pt>
                <c:pt idx="182734">
                  <c:v>4.5149000000000002E-2</c:v>
                </c:pt>
                <c:pt idx="182735">
                  <c:v>4.5149000000000002E-2</c:v>
                </c:pt>
                <c:pt idx="182736">
                  <c:v>4.5148000000000001E-2</c:v>
                </c:pt>
                <c:pt idx="182737">
                  <c:v>4.5148000000000001E-2</c:v>
                </c:pt>
                <c:pt idx="182738">
                  <c:v>4.5147E-2</c:v>
                </c:pt>
                <c:pt idx="182739">
                  <c:v>4.5145999999999999E-2</c:v>
                </c:pt>
                <c:pt idx="182740">
                  <c:v>4.5145999999999999E-2</c:v>
                </c:pt>
                <c:pt idx="182741">
                  <c:v>4.5144999999999998E-2</c:v>
                </c:pt>
                <c:pt idx="182742">
                  <c:v>4.5144999999999998E-2</c:v>
                </c:pt>
                <c:pt idx="182743">
                  <c:v>4.5143999999999997E-2</c:v>
                </c:pt>
                <c:pt idx="182744">
                  <c:v>4.5143000000000003E-2</c:v>
                </c:pt>
                <c:pt idx="182745">
                  <c:v>4.5142000000000002E-2</c:v>
                </c:pt>
                <c:pt idx="182746">
                  <c:v>4.5141000000000001E-2</c:v>
                </c:pt>
                <c:pt idx="182747">
                  <c:v>4.514E-2</c:v>
                </c:pt>
                <c:pt idx="182748">
                  <c:v>4.5138999999999999E-2</c:v>
                </c:pt>
                <c:pt idx="182749">
                  <c:v>4.5137999999999998E-2</c:v>
                </c:pt>
                <c:pt idx="182750">
                  <c:v>4.5136999999999997E-2</c:v>
                </c:pt>
                <c:pt idx="182751">
                  <c:v>4.5136000000000003E-2</c:v>
                </c:pt>
                <c:pt idx="182752">
                  <c:v>4.5135000000000002E-2</c:v>
                </c:pt>
                <c:pt idx="182753">
                  <c:v>4.5134000000000001E-2</c:v>
                </c:pt>
                <c:pt idx="182754">
                  <c:v>4.5133E-2</c:v>
                </c:pt>
                <c:pt idx="182755">
                  <c:v>4.5131999999999999E-2</c:v>
                </c:pt>
                <c:pt idx="182756">
                  <c:v>4.5130999999999998E-2</c:v>
                </c:pt>
                <c:pt idx="182757">
                  <c:v>4.5129000000000002E-2</c:v>
                </c:pt>
                <c:pt idx="182758">
                  <c:v>4.5128000000000001E-2</c:v>
                </c:pt>
                <c:pt idx="182759">
                  <c:v>4.5127E-2</c:v>
                </c:pt>
                <c:pt idx="182760">
                  <c:v>4.5124999999999998E-2</c:v>
                </c:pt>
                <c:pt idx="182761">
                  <c:v>4.5123999999999997E-2</c:v>
                </c:pt>
                <c:pt idx="182762">
                  <c:v>4.5122000000000002E-2</c:v>
                </c:pt>
                <c:pt idx="182763">
                  <c:v>4.5121000000000001E-2</c:v>
                </c:pt>
                <c:pt idx="182764">
                  <c:v>4.5118999999999999E-2</c:v>
                </c:pt>
                <c:pt idx="182765">
                  <c:v>4.5117999999999998E-2</c:v>
                </c:pt>
                <c:pt idx="182766">
                  <c:v>4.5116000000000003E-2</c:v>
                </c:pt>
                <c:pt idx="182767">
                  <c:v>4.5115000000000002E-2</c:v>
                </c:pt>
                <c:pt idx="182768">
                  <c:v>4.5113E-2</c:v>
                </c:pt>
                <c:pt idx="182769">
                  <c:v>4.5111999999999999E-2</c:v>
                </c:pt>
                <c:pt idx="182770">
                  <c:v>4.5109999999999997E-2</c:v>
                </c:pt>
                <c:pt idx="182771">
                  <c:v>4.5108000000000002E-2</c:v>
                </c:pt>
                <c:pt idx="182772">
                  <c:v>4.5106E-2</c:v>
                </c:pt>
                <c:pt idx="182773">
                  <c:v>4.5104999999999999E-2</c:v>
                </c:pt>
                <c:pt idx="182774">
                  <c:v>4.5102999999999997E-2</c:v>
                </c:pt>
                <c:pt idx="182775">
                  <c:v>4.5101000000000002E-2</c:v>
                </c:pt>
                <c:pt idx="182776">
                  <c:v>4.5100000000000001E-2</c:v>
                </c:pt>
                <c:pt idx="182777">
                  <c:v>4.5097999999999999E-2</c:v>
                </c:pt>
                <c:pt idx="182778">
                  <c:v>4.5095999999999997E-2</c:v>
                </c:pt>
                <c:pt idx="182779">
                  <c:v>4.5095000000000003E-2</c:v>
                </c:pt>
                <c:pt idx="182780">
                  <c:v>4.5093000000000001E-2</c:v>
                </c:pt>
                <c:pt idx="182781">
                  <c:v>4.5090999999999999E-2</c:v>
                </c:pt>
                <c:pt idx="182782">
                  <c:v>4.5088999999999997E-2</c:v>
                </c:pt>
                <c:pt idx="182783">
                  <c:v>4.5088000000000003E-2</c:v>
                </c:pt>
                <c:pt idx="182784">
                  <c:v>4.5086000000000001E-2</c:v>
                </c:pt>
                <c:pt idx="182785">
                  <c:v>4.5083999999999999E-2</c:v>
                </c:pt>
                <c:pt idx="182786">
                  <c:v>4.5081999999999997E-2</c:v>
                </c:pt>
                <c:pt idx="182787">
                  <c:v>4.5081000000000003E-2</c:v>
                </c:pt>
                <c:pt idx="182788">
                  <c:v>4.5079000000000001E-2</c:v>
                </c:pt>
                <c:pt idx="182789">
                  <c:v>4.5076999999999999E-2</c:v>
                </c:pt>
                <c:pt idx="182790">
                  <c:v>4.5075999999999998E-2</c:v>
                </c:pt>
                <c:pt idx="182791">
                  <c:v>4.5074000000000003E-2</c:v>
                </c:pt>
                <c:pt idx="182792">
                  <c:v>4.5072000000000001E-2</c:v>
                </c:pt>
                <c:pt idx="182793">
                  <c:v>4.5071E-2</c:v>
                </c:pt>
                <c:pt idx="182794">
                  <c:v>4.5068999999999998E-2</c:v>
                </c:pt>
                <c:pt idx="182795">
                  <c:v>4.5067000000000003E-2</c:v>
                </c:pt>
                <c:pt idx="182796">
                  <c:v>4.5066000000000002E-2</c:v>
                </c:pt>
                <c:pt idx="182797">
                  <c:v>4.5064E-2</c:v>
                </c:pt>
                <c:pt idx="182798">
                  <c:v>4.5061999999999998E-2</c:v>
                </c:pt>
                <c:pt idx="182799">
                  <c:v>4.5060999999999997E-2</c:v>
                </c:pt>
                <c:pt idx="182800">
                  <c:v>4.5059000000000002E-2</c:v>
                </c:pt>
                <c:pt idx="182801">
                  <c:v>4.5058000000000001E-2</c:v>
                </c:pt>
                <c:pt idx="182802">
                  <c:v>4.5055999999999999E-2</c:v>
                </c:pt>
                <c:pt idx="182803">
                  <c:v>4.5054999999999998E-2</c:v>
                </c:pt>
                <c:pt idx="182804">
                  <c:v>4.5053000000000003E-2</c:v>
                </c:pt>
                <c:pt idx="182805">
                  <c:v>4.5052000000000002E-2</c:v>
                </c:pt>
                <c:pt idx="182806">
                  <c:v>4.5051000000000001E-2</c:v>
                </c:pt>
                <c:pt idx="182807">
                  <c:v>4.5048999999999999E-2</c:v>
                </c:pt>
                <c:pt idx="182808">
                  <c:v>4.5047999999999998E-2</c:v>
                </c:pt>
                <c:pt idx="182809">
                  <c:v>4.5046000000000003E-2</c:v>
                </c:pt>
                <c:pt idx="182810">
                  <c:v>4.5045000000000002E-2</c:v>
                </c:pt>
                <c:pt idx="182811">
                  <c:v>4.5044000000000001E-2</c:v>
                </c:pt>
                <c:pt idx="182812">
                  <c:v>4.5043E-2</c:v>
                </c:pt>
                <c:pt idx="182813">
                  <c:v>4.5041999999999999E-2</c:v>
                </c:pt>
                <c:pt idx="182814">
                  <c:v>4.5040999999999998E-2</c:v>
                </c:pt>
                <c:pt idx="182815">
                  <c:v>4.5039999999999997E-2</c:v>
                </c:pt>
                <c:pt idx="182816">
                  <c:v>4.5039000000000003E-2</c:v>
                </c:pt>
                <c:pt idx="182817">
                  <c:v>4.5038000000000002E-2</c:v>
                </c:pt>
                <c:pt idx="182818">
                  <c:v>4.5037000000000001E-2</c:v>
                </c:pt>
                <c:pt idx="182819">
                  <c:v>4.5036E-2</c:v>
                </c:pt>
                <c:pt idx="182820">
                  <c:v>4.5034999999999999E-2</c:v>
                </c:pt>
                <c:pt idx="182821">
                  <c:v>4.5034999999999999E-2</c:v>
                </c:pt>
                <c:pt idx="182822">
                  <c:v>4.5033999999999998E-2</c:v>
                </c:pt>
                <c:pt idx="182823">
                  <c:v>4.5033999999999998E-2</c:v>
                </c:pt>
                <c:pt idx="182824">
                  <c:v>4.5032999999999997E-2</c:v>
                </c:pt>
                <c:pt idx="182825">
                  <c:v>4.5032999999999997E-2</c:v>
                </c:pt>
                <c:pt idx="182826">
                  <c:v>4.5032999999999997E-2</c:v>
                </c:pt>
                <c:pt idx="182827">
                  <c:v>4.5032000000000003E-2</c:v>
                </c:pt>
                <c:pt idx="182828">
                  <c:v>4.5032000000000003E-2</c:v>
                </c:pt>
                <c:pt idx="182829">
                  <c:v>4.5032000000000003E-2</c:v>
                </c:pt>
                <c:pt idx="182830">
                  <c:v>4.5032000000000003E-2</c:v>
                </c:pt>
                <c:pt idx="182831">
                  <c:v>4.5032000000000003E-2</c:v>
                </c:pt>
                <c:pt idx="182832">
                  <c:v>4.5032000000000003E-2</c:v>
                </c:pt>
                <c:pt idx="182833">
                  <c:v>4.5032000000000003E-2</c:v>
                </c:pt>
                <c:pt idx="182834">
                  <c:v>4.5032000000000003E-2</c:v>
                </c:pt>
                <c:pt idx="182835">
                  <c:v>4.5032000000000003E-2</c:v>
                </c:pt>
                <c:pt idx="182836">
                  <c:v>4.5032999999999997E-2</c:v>
                </c:pt>
                <c:pt idx="182837">
                  <c:v>4.5032999999999997E-2</c:v>
                </c:pt>
                <c:pt idx="182838">
                  <c:v>4.5033999999999998E-2</c:v>
                </c:pt>
                <c:pt idx="182839">
                  <c:v>4.5034999999999999E-2</c:v>
                </c:pt>
                <c:pt idx="182840">
                  <c:v>4.5034999999999999E-2</c:v>
                </c:pt>
                <c:pt idx="182841">
                  <c:v>4.5036E-2</c:v>
                </c:pt>
                <c:pt idx="182842">
                  <c:v>4.5037000000000001E-2</c:v>
                </c:pt>
                <c:pt idx="182843">
                  <c:v>4.5037000000000001E-2</c:v>
                </c:pt>
                <c:pt idx="182844">
                  <c:v>4.5038000000000002E-2</c:v>
                </c:pt>
                <c:pt idx="182845">
                  <c:v>4.5039000000000003E-2</c:v>
                </c:pt>
                <c:pt idx="182846">
                  <c:v>4.5039999999999997E-2</c:v>
                </c:pt>
                <c:pt idx="182847">
                  <c:v>4.5040999999999998E-2</c:v>
                </c:pt>
                <c:pt idx="182848">
                  <c:v>4.5043E-2</c:v>
                </c:pt>
                <c:pt idx="182849">
                  <c:v>4.5044000000000001E-2</c:v>
                </c:pt>
                <c:pt idx="182850">
                  <c:v>4.5045000000000002E-2</c:v>
                </c:pt>
                <c:pt idx="182851">
                  <c:v>4.5046000000000003E-2</c:v>
                </c:pt>
                <c:pt idx="182852">
                  <c:v>4.5047999999999998E-2</c:v>
                </c:pt>
                <c:pt idx="182853">
                  <c:v>4.5048999999999999E-2</c:v>
                </c:pt>
                <c:pt idx="182854">
                  <c:v>4.505E-2</c:v>
                </c:pt>
                <c:pt idx="182855">
                  <c:v>4.5052000000000002E-2</c:v>
                </c:pt>
                <c:pt idx="182856">
                  <c:v>4.5053000000000003E-2</c:v>
                </c:pt>
                <c:pt idx="182857">
                  <c:v>4.5054999999999998E-2</c:v>
                </c:pt>
                <c:pt idx="182858">
                  <c:v>4.5055999999999999E-2</c:v>
                </c:pt>
                <c:pt idx="182859">
                  <c:v>4.5058000000000001E-2</c:v>
                </c:pt>
                <c:pt idx="182860">
                  <c:v>4.5059000000000002E-2</c:v>
                </c:pt>
                <c:pt idx="182861">
                  <c:v>4.5060999999999997E-2</c:v>
                </c:pt>
                <c:pt idx="182862">
                  <c:v>4.5061999999999998E-2</c:v>
                </c:pt>
                <c:pt idx="182863">
                  <c:v>4.5064E-2</c:v>
                </c:pt>
                <c:pt idx="182864">
                  <c:v>4.5065000000000001E-2</c:v>
                </c:pt>
                <c:pt idx="182865">
                  <c:v>4.5067000000000003E-2</c:v>
                </c:pt>
                <c:pt idx="182866">
                  <c:v>4.5067999999999997E-2</c:v>
                </c:pt>
                <c:pt idx="182867">
                  <c:v>4.5069999999999999E-2</c:v>
                </c:pt>
                <c:pt idx="182868">
                  <c:v>4.5071E-2</c:v>
                </c:pt>
                <c:pt idx="182869">
                  <c:v>4.5073000000000002E-2</c:v>
                </c:pt>
                <c:pt idx="182870">
                  <c:v>4.5074000000000003E-2</c:v>
                </c:pt>
                <c:pt idx="182871">
                  <c:v>4.5075999999999998E-2</c:v>
                </c:pt>
                <c:pt idx="182872">
                  <c:v>4.5076999999999999E-2</c:v>
                </c:pt>
                <c:pt idx="182873">
                  <c:v>4.5079000000000001E-2</c:v>
                </c:pt>
                <c:pt idx="182874">
                  <c:v>4.5080000000000002E-2</c:v>
                </c:pt>
                <c:pt idx="182875">
                  <c:v>4.5081000000000003E-2</c:v>
                </c:pt>
                <c:pt idx="182876">
                  <c:v>4.5082999999999998E-2</c:v>
                </c:pt>
                <c:pt idx="182877">
                  <c:v>4.5083999999999999E-2</c:v>
                </c:pt>
                <c:pt idx="182878">
                  <c:v>4.5085E-2</c:v>
                </c:pt>
                <c:pt idx="182879">
                  <c:v>4.5086000000000001E-2</c:v>
                </c:pt>
                <c:pt idx="182880">
                  <c:v>4.5087000000000002E-2</c:v>
                </c:pt>
                <c:pt idx="182881">
                  <c:v>4.5088000000000003E-2</c:v>
                </c:pt>
                <c:pt idx="182882">
                  <c:v>4.5088999999999997E-2</c:v>
                </c:pt>
                <c:pt idx="182883">
                  <c:v>4.5089999999999998E-2</c:v>
                </c:pt>
                <c:pt idx="182884">
                  <c:v>4.5092E-2</c:v>
                </c:pt>
                <c:pt idx="182885">
                  <c:v>4.5093000000000001E-2</c:v>
                </c:pt>
                <c:pt idx="182886">
                  <c:v>4.5094000000000002E-2</c:v>
                </c:pt>
                <c:pt idx="182887">
                  <c:v>4.5094000000000002E-2</c:v>
                </c:pt>
                <c:pt idx="182888">
                  <c:v>4.5095000000000003E-2</c:v>
                </c:pt>
                <c:pt idx="182889">
                  <c:v>4.5095999999999997E-2</c:v>
                </c:pt>
                <c:pt idx="182890">
                  <c:v>4.5096999999999998E-2</c:v>
                </c:pt>
                <c:pt idx="182891">
                  <c:v>4.5096999999999998E-2</c:v>
                </c:pt>
                <c:pt idx="182892">
                  <c:v>4.5097999999999999E-2</c:v>
                </c:pt>
                <c:pt idx="182893">
                  <c:v>4.5099E-2</c:v>
                </c:pt>
                <c:pt idx="182894">
                  <c:v>4.5100000000000001E-2</c:v>
                </c:pt>
                <c:pt idx="182895">
                  <c:v>4.5101000000000002E-2</c:v>
                </c:pt>
                <c:pt idx="182896">
                  <c:v>4.5101000000000002E-2</c:v>
                </c:pt>
                <c:pt idx="182897">
                  <c:v>4.5102000000000003E-2</c:v>
                </c:pt>
                <c:pt idx="182898">
                  <c:v>4.5102000000000003E-2</c:v>
                </c:pt>
                <c:pt idx="182899">
                  <c:v>4.5102999999999997E-2</c:v>
                </c:pt>
                <c:pt idx="182900">
                  <c:v>4.5103999999999998E-2</c:v>
                </c:pt>
                <c:pt idx="182901">
                  <c:v>4.5103999999999998E-2</c:v>
                </c:pt>
                <c:pt idx="182902">
                  <c:v>4.5103999999999998E-2</c:v>
                </c:pt>
                <c:pt idx="182903">
                  <c:v>4.5104999999999999E-2</c:v>
                </c:pt>
                <c:pt idx="182904">
                  <c:v>4.5106E-2</c:v>
                </c:pt>
                <c:pt idx="182905">
                  <c:v>4.5106E-2</c:v>
                </c:pt>
                <c:pt idx="182906">
                  <c:v>4.5107000000000001E-2</c:v>
                </c:pt>
                <c:pt idx="182907">
                  <c:v>4.5107000000000001E-2</c:v>
                </c:pt>
                <c:pt idx="182908">
                  <c:v>4.5108000000000002E-2</c:v>
                </c:pt>
                <c:pt idx="182909">
                  <c:v>4.5108000000000002E-2</c:v>
                </c:pt>
                <c:pt idx="182910">
                  <c:v>4.5109000000000003E-2</c:v>
                </c:pt>
                <c:pt idx="182911">
                  <c:v>4.5109000000000003E-2</c:v>
                </c:pt>
                <c:pt idx="182912">
                  <c:v>4.5109000000000003E-2</c:v>
                </c:pt>
                <c:pt idx="182913">
                  <c:v>4.5109999999999997E-2</c:v>
                </c:pt>
                <c:pt idx="182914">
                  <c:v>4.5109999999999997E-2</c:v>
                </c:pt>
                <c:pt idx="182915">
                  <c:v>4.5110999999999998E-2</c:v>
                </c:pt>
                <c:pt idx="182916">
                  <c:v>4.5110999999999998E-2</c:v>
                </c:pt>
                <c:pt idx="182917">
                  <c:v>4.5111999999999999E-2</c:v>
                </c:pt>
                <c:pt idx="182918">
                  <c:v>4.5111999999999999E-2</c:v>
                </c:pt>
                <c:pt idx="182919">
                  <c:v>4.5113E-2</c:v>
                </c:pt>
                <c:pt idx="182920">
                  <c:v>4.5113E-2</c:v>
                </c:pt>
                <c:pt idx="182921">
                  <c:v>4.5113E-2</c:v>
                </c:pt>
                <c:pt idx="182922">
                  <c:v>4.5114000000000001E-2</c:v>
                </c:pt>
                <c:pt idx="182923">
                  <c:v>4.5114000000000001E-2</c:v>
                </c:pt>
                <c:pt idx="182924">
                  <c:v>4.5115000000000002E-2</c:v>
                </c:pt>
                <c:pt idx="182925">
                  <c:v>4.5115000000000002E-2</c:v>
                </c:pt>
                <c:pt idx="182926">
                  <c:v>4.5115000000000002E-2</c:v>
                </c:pt>
                <c:pt idx="182927">
                  <c:v>4.5116000000000003E-2</c:v>
                </c:pt>
                <c:pt idx="182928">
                  <c:v>4.5116000000000003E-2</c:v>
                </c:pt>
                <c:pt idx="182929">
                  <c:v>4.5116999999999997E-2</c:v>
                </c:pt>
                <c:pt idx="182930">
                  <c:v>4.5116999999999997E-2</c:v>
                </c:pt>
                <c:pt idx="182931">
                  <c:v>4.5117999999999998E-2</c:v>
                </c:pt>
                <c:pt idx="182932">
                  <c:v>4.5117999999999998E-2</c:v>
                </c:pt>
                <c:pt idx="182933">
                  <c:v>4.5117999999999998E-2</c:v>
                </c:pt>
                <c:pt idx="182934">
                  <c:v>4.5118999999999999E-2</c:v>
                </c:pt>
                <c:pt idx="182935">
                  <c:v>4.5118999999999999E-2</c:v>
                </c:pt>
                <c:pt idx="182936">
                  <c:v>4.5118999999999999E-2</c:v>
                </c:pt>
                <c:pt idx="182937">
                  <c:v>4.512E-2</c:v>
                </c:pt>
                <c:pt idx="182938">
                  <c:v>4.512E-2</c:v>
                </c:pt>
                <c:pt idx="182939">
                  <c:v>4.512E-2</c:v>
                </c:pt>
                <c:pt idx="182940">
                  <c:v>4.5121000000000001E-2</c:v>
                </c:pt>
                <c:pt idx="182941">
                  <c:v>4.5121000000000001E-2</c:v>
                </c:pt>
                <c:pt idx="182942">
                  <c:v>4.5121000000000001E-2</c:v>
                </c:pt>
                <c:pt idx="182943">
                  <c:v>4.5122000000000002E-2</c:v>
                </c:pt>
                <c:pt idx="182944">
                  <c:v>4.5122000000000002E-2</c:v>
                </c:pt>
                <c:pt idx="182945">
                  <c:v>4.5123000000000003E-2</c:v>
                </c:pt>
                <c:pt idx="182946">
                  <c:v>4.5123000000000003E-2</c:v>
                </c:pt>
                <c:pt idx="182947">
                  <c:v>4.5123000000000003E-2</c:v>
                </c:pt>
                <c:pt idx="182948">
                  <c:v>4.5123000000000003E-2</c:v>
                </c:pt>
                <c:pt idx="182949">
                  <c:v>4.5123999999999997E-2</c:v>
                </c:pt>
                <c:pt idx="182950">
                  <c:v>4.5123999999999997E-2</c:v>
                </c:pt>
                <c:pt idx="182951">
                  <c:v>4.5123999999999997E-2</c:v>
                </c:pt>
                <c:pt idx="182952">
                  <c:v>4.5124999999999998E-2</c:v>
                </c:pt>
                <c:pt idx="182953">
                  <c:v>4.5124999999999998E-2</c:v>
                </c:pt>
                <c:pt idx="182954">
                  <c:v>4.5125999999999999E-2</c:v>
                </c:pt>
                <c:pt idx="182955">
                  <c:v>4.5125999999999999E-2</c:v>
                </c:pt>
                <c:pt idx="182956">
                  <c:v>4.5127E-2</c:v>
                </c:pt>
                <c:pt idx="182957">
                  <c:v>4.5127E-2</c:v>
                </c:pt>
                <c:pt idx="182958">
                  <c:v>4.5128000000000001E-2</c:v>
                </c:pt>
                <c:pt idx="182959">
                  <c:v>4.5128000000000001E-2</c:v>
                </c:pt>
                <c:pt idx="182960">
                  <c:v>4.5128000000000001E-2</c:v>
                </c:pt>
                <c:pt idx="182961">
                  <c:v>4.5129000000000002E-2</c:v>
                </c:pt>
                <c:pt idx="182962">
                  <c:v>4.5129000000000002E-2</c:v>
                </c:pt>
                <c:pt idx="182963">
                  <c:v>4.5130000000000003E-2</c:v>
                </c:pt>
                <c:pt idx="182964">
                  <c:v>4.5130999999999998E-2</c:v>
                </c:pt>
                <c:pt idx="182965">
                  <c:v>4.5130999999999998E-2</c:v>
                </c:pt>
                <c:pt idx="182966">
                  <c:v>4.5131999999999999E-2</c:v>
                </c:pt>
                <c:pt idx="182967">
                  <c:v>4.5133E-2</c:v>
                </c:pt>
                <c:pt idx="182968">
                  <c:v>4.5133E-2</c:v>
                </c:pt>
                <c:pt idx="182969">
                  <c:v>4.5134000000000001E-2</c:v>
                </c:pt>
                <c:pt idx="182970">
                  <c:v>4.5135000000000002E-2</c:v>
                </c:pt>
                <c:pt idx="182971">
                  <c:v>4.5136000000000003E-2</c:v>
                </c:pt>
                <c:pt idx="182972">
                  <c:v>4.5136999999999997E-2</c:v>
                </c:pt>
                <c:pt idx="182973">
                  <c:v>4.5136999999999997E-2</c:v>
                </c:pt>
                <c:pt idx="182974">
                  <c:v>4.5137999999999998E-2</c:v>
                </c:pt>
                <c:pt idx="182975">
                  <c:v>4.5138999999999999E-2</c:v>
                </c:pt>
                <c:pt idx="182976">
                  <c:v>4.514E-2</c:v>
                </c:pt>
                <c:pt idx="182977">
                  <c:v>4.5142000000000002E-2</c:v>
                </c:pt>
                <c:pt idx="182978">
                  <c:v>4.5143000000000003E-2</c:v>
                </c:pt>
                <c:pt idx="182979">
                  <c:v>4.5143999999999997E-2</c:v>
                </c:pt>
                <c:pt idx="182980">
                  <c:v>4.5144999999999998E-2</c:v>
                </c:pt>
                <c:pt idx="182981">
                  <c:v>4.5145999999999999E-2</c:v>
                </c:pt>
                <c:pt idx="182982">
                  <c:v>4.5148000000000001E-2</c:v>
                </c:pt>
                <c:pt idx="182983">
                  <c:v>4.5149000000000002E-2</c:v>
                </c:pt>
                <c:pt idx="182984">
                  <c:v>4.5150000000000003E-2</c:v>
                </c:pt>
                <c:pt idx="182985">
                  <c:v>4.5150999999999997E-2</c:v>
                </c:pt>
                <c:pt idx="182986">
                  <c:v>4.5152999999999999E-2</c:v>
                </c:pt>
                <c:pt idx="182987">
                  <c:v>4.5154E-2</c:v>
                </c:pt>
                <c:pt idx="182988">
                  <c:v>4.5155000000000001E-2</c:v>
                </c:pt>
                <c:pt idx="182989">
                  <c:v>4.5157000000000003E-2</c:v>
                </c:pt>
                <c:pt idx="182990">
                  <c:v>4.5157999999999997E-2</c:v>
                </c:pt>
                <c:pt idx="182991">
                  <c:v>4.5159999999999999E-2</c:v>
                </c:pt>
                <c:pt idx="182992">
                  <c:v>4.5161E-2</c:v>
                </c:pt>
                <c:pt idx="182993">
                  <c:v>4.5163000000000002E-2</c:v>
                </c:pt>
                <c:pt idx="182994">
                  <c:v>4.5164000000000003E-2</c:v>
                </c:pt>
                <c:pt idx="182995">
                  <c:v>4.5165999999999998E-2</c:v>
                </c:pt>
                <c:pt idx="182996">
                  <c:v>4.5166999999999999E-2</c:v>
                </c:pt>
                <c:pt idx="182997">
                  <c:v>4.5169000000000001E-2</c:v>
                </c:pt>
                <c:pt idx="182998">
                  <c:v>4.5170000000000002E-2</c:v>
                </c:pt>
                <c:pt idx="182999">
                  <c:v>4.5171999999999997E-2</c:v>
                </c:pt>
                <c:pt idx="183000">
                  <c:v>4.5172999999999998E-2</c:v>
                </c:pt>
                <c:pt idx="183001">
                  <c:v>4.5175E-2</c:v>
                </c:pt>
                <c:pt idx="183002">
                  <c:v>4.5176000000000001E-2</c:v>
                </c:pt>
                <c:pt idx="183003">
                  <c:v>4.5178000000000003E-2</c:v>
                </c:pt>
                <c:pt idx="183004">
                  <c:v>4.5178999999999997E-2</c:v>
                </c:pt>
                <c:pt idx="183005">
                  <c:v>4.5180999999999999E-2</c:v>
                </c:pt>
                <c:pt idx="183006">
                  <c:v>4.5182E-2</c:v>
                </c:pt>
                <c:pt idx="183007">
                  <c:v>4.5183000000000001E-2</c:v>
                </c:pt>
                <c:pt idx="183008">
                  <c:v>4.5185000000000003E-2</c:v>
                </c:pt>
                <c:pt idx="183009">
                  <c:v>4.5185999999999997E-2</c:v>
                </c:pt>
                <c:pt idx="183010">
                  <c:v>4.5186999999999998E-2</c:v>
                </c:pt>
                <c:pt idx="183011">
                  <c:v>4.5187999999999999E-2</c:v>
                </c:pt>
                <c:pt idx="183012">
                  <c:v>4.5190000000000001E-2</c:v>
                </c:pt>
                <c:pt idx="183013">
                  <c:v>4.5191000000000002E-2</c:v>
                </c:pt>
                <c:pt idx="183014">
                  <c:v>4.5192000000000003E-2</c:v>
                </c:pt>
                <c:pt idx="183015">
                  <c:v>4.5192999999999997E-2</c:v>
                </c:pt>
                <c:pt idx="183016">
                  <c:v>4.5193999999999998E-2</c:v>
                </c:pt>
                <c:pt idx="183017">
                  <c:v>4.5194999999999999E-2</c:v>
                </c:pt>
                <c:pt idx="183018">
                  <c:v>4.5196E-2</c:v>
                </c:pt>
                <c:pt idx="183019">
                  <c:v>4.5197000000000001E-2</c:v>
                </c:pt>
                <c:pt idx="183020">
                  <c:v>4.5198000000000002E-2</c:v>
                </c:pt>
                <c:pt idx="183021">
                  <c:v>4.5198000000000002E-2</c:v>
                </c:pt>
                <c:pt idx="183022">
                  <c:v>4.5199000000000003E-2</c:v>
                </c:pt>
                <c:pt idx="183023">
                  <c:v>4.5199999999999997E-2</c:v>
                </c:pt>
                <c:pt idx="183024">
                  <c:v>4.5199999999999997E-2</c:v>
                </c:pt>
                <c:pt idx="183025">
                  <c:v>4.5200999999999998E-2</c:v>
                </c:pt>
                <c:pt idx="183026">
                  <c:v>4.5200999999999998E-2</c:v>
                </c:pt>
                <c:pt idx="183027">
                  <c:v>4.5201999999999999E-2</c:v>
                </c:pt>
                <c:pt idx="183028">
                  <c:v>4.5201999999999999E-2</c:v>
                </c:pt>
                <c:pt idx="183029">
                  <c:v>4.5201999999999999E-2</c:v>
                </c:pt>
                <c:pt idx="183030">
                  <c:v>4.5201999999999999E-2</c:v>
                </c:pt>
                <c:pt idx="183031">
                  <c:v>4.5201999999999999E-2</c:v>
                </c:pt>
                <c:pt idx="183032">
                  <c:v>4.5201999999999999E-2</c:v>
                </c:pt>
                <c:pt idx="183033">
                  <c:v>4.5201999999999999E-2</c:v>
                </c:pt>
                <c:pt idx="183034">
                  <c:v>4.5201999999999999E-2</c:v>
                </c:pt>
                <c:pt idx="183035">
                  <c:v>4.5201999999999999E-2</c:v>
                </c:pt>
                <c:pt idx="183036">
                  <c:v>4.5201999999999999E-2</c:v>
                </c:pt>
                <c:pt idx="183037">
                  <c:v>4.5200999999999998E-2</c:v>
                </c:pt>
                <c:pt idx="183038">
                  <c:v>4.5200999999999998E-2</c:v>
                </c:pt>
                <c:pt idx="183039">
                  <c:v>4.5199999999999997E-2</c:v>
                </c:pt>
                <c:pt idx="183040">
                  <c:v>4.5199999999999997E-2</c:v>
                </c:pt>
                <c:pt idx="183041">
                  <c:v>4.5199000000000003E-2</c:v>
                </c:pt>
                <c:pt idx="183042">
                  <c:v>4.5198000000000002E-2</c:v>
                </c:pt>
                <c:pt idx="183043">
                  <c:v>4.5197000000000001E-2</c:v>
                </c:pt>
                <c:pt idx="183044">
                  <c:v>4.5196E-2</c:v>
                </c:pt>
                <c:pt idx="183045">
                  <c:v>4.5196E-2</c:v>
                </c:pt>
                <c:pt idx="183046">
                  <c:v>4.5194999999999999E-2</c:v>
                </c:pt>
                <c:pt idx="183047">
                  <c:v>4.5193999999999998E-2</c:v>
                </c:pt>
                <c:pt idx="183048">
                  <c:v>4.5192999999999997E-2</c:v>
                </c:pt>
                <c:pt idx="183049">
                  <c:v>4.5191000000000002E-2</c:v>
                </c:pt>
                <c:pt idx="183050">
                  <c:v>4.5190000000000001E-2</c:v>
                </c:pt>
                <c:pt idx="183051">
                  <c:v>4.5189E-2</c:v>
                </c:pt>
                <c:pt idx="183052">
                  <c:v>4.5187999999999999E-2</c:v>
                </c:pt>
                <c:pt idx="183053">
                  <c:v>4.5185999999999997E-2</c:v>
                </c:pt>
                <c:pt idx="183054">
                  <c:v>4.5185000000000003E-2</c:v>
                </c:pt>
                <c:pt idx="183055">
                  <c:v>4.5183000000000001E-2</c:v>
                </c:pt>
                <c:pt idx="183056">
                  <c:v>4.5182E-2</c:v>
                </c:pt>
                <c:pt idx="183057">
                  <c:v>4.5179999999999998E-2</c:v>
                </c:pt>
                <c:pt idx="183058">
                  <c:v>4.5178999999999997E-2</c:v>
                </c:pt>
                <c:pt idx="183059">
                  <c:v>4.5178000000000003E-2</c:v>
                </c:pt>
                <c:pt idx="183060">
                  <c:v>4.5176000000000001E-2</c:v>
                </c:pt>
                <c:pt idx="183061">
                  <c:v>4.5175E-2</c:v>
                </c:pt>
                <c:pt idx="183062">
                  <c:v>4.5172999999999998E-2</c:v>
                </c:pt>
                <c:pt idx="183063">
                  <c:v>4.5171999999999997E-2</c:v>
                </c:pt>
                <c:pt idx="183064">
                  <c:v>4.5170000000000002E-2</c:v>
                </c:pt>
                <c:pt idx="183065">
                  <c:v>4.5169000000000001E-2</c:v>
                </c:pt>
                <c:pt idx="183066">
                  <c:v>4.5166999999999999E-2</c:v>
                </c:pt>
                <c:pt idx="183067">
                  <c:v>4.5165999999999998E-2</c:v>
                </c:pt>
                <c:pt idx="183068">
                  <c:v>4.5164000000000003E-2</c:v>
                </c:pt>
                <c:pt idx="183069">
                  <c:v>4.5163000000000002E-2</c:v>
                </c:pt>
                <c:pt idx="183070">
                  <c:v>4.5162000000000001E-2</c:v>
                </c:pt>
                <c:pt idx="183071">
                  <c:v>4.5161E-2</c:v>
                </c:pt>
                <c:pt idx="183072">
                  <c:v>4.5158999999999998E-2</c:v>
                </c:pt>
                <c:pt idx="183073">
                  <c:v>4.5157999999999997E-2</c:v>
                </c:pt>
                <c:pt idx="183074">
                  <c:v>4.5157000000000003E-2</c:v>
                </c:pt>
                <c:pt idx="183075">
                  <c:v>4.5156000000000002E-2</c:v>
                </c:pt>
                <c:pt idx="183076">
                  <c:v>4.5155000000000001E-2</c:v>
                </c:pt>
                <c:pt idx="183077">
                  <c:v>4.5154E-2</c:v>
                </c:pt>
                <c:pt idx="183078">
                  <c:v>4.5152999999999999E-2</c:v>
                </c:pt>
                <c:pt idx="183079">
                  <c:v>4.5151999999999998E-2</c:v>
                </c:pt>
                <c:pt idx="183080">
                  <c:v>4.5150999999999997E-2</c:v>
                </c:pt>
                <c:pt idx="183081">
                  <c:v>4.5150999999999997E-2</c:v>
                </c:pt>
                <c:pt idx="183082">
                  <c:v>4.5150000000000003E-2</c:v>
                </c:pt>
                <c:pt idx="183083">
                  <c:v>4.5149000000000002E-2</c:v>
                </c:pt>
                <c:pt idx="183084">
                  <c:v>4.5149000000000002E-2</c:v>
                </c:pt>
                <c:pt idx="183085">
                  <c:v>4.5149000000000002E-2</c:v>
                </c:pt>
                <c:pt idx="183086">
                  <c:v>4.5148000000000001E-2</c:v>
                </c:pt>
                <c:pt idx="183087">
                  <c:v>4.5148000000000001E-2</c:v>
                </c:pt>
                <c:pt idx="183088">
                  <c:v>4.5147E-2</c:v>
                </c:pt>
                <c:pt idx="183089">
                  <c:v>4.5147E-2</c:v>
                </c:pt>
                <c:pt idx="183090">
                  <c:v>4.5147E-2</c:v>
                </c:pt>
                <c:pt idx="183091">
                  <c:v>4.5145999999999999E-2</c:v>
                </c:pt>
                <c:pt idx="183092">
                  <c:v>4.5145999999999999E-2</c:v>
                </c:pt>
                <c:pt idx="183093">
                  <c:v>4.5145999999999999E-2</c:v>
                </c:pt>
                <c:pt idx="183094">
                  <c:v>4.5145999999999999E-2</c:v>
                </c:pt>
                <c:pt idx="183095">
                  <c:v>4.5147E-2</c:v>
                </c:pt>
                <c:pt idx="183096">
                  <c:v>4.5147E-2</c:v>
                </c:pt>
                <c:pt idx="183097">
                  <c:v>4.5147E-2</c:v>
                </c:pt>
                <c:pt idx="183098">
                  <c:v>4.5147E-2</c:v>
                </c:pt>
                <c:pt idx="183099">
                  <c:v>4.5147E-2</c:v>
                </c:pt>
                <c:pt idx="183100">
                  <c:v>4.5147E-2</c:v>
                </c:pt>
                <c:pt idx="183101">
                  <c:v>4.5147E-2</c:v>
                </c:pt>
                <c:pt idx="183102">
                  <c:v>4.5148000000000001E-2</c:v>
                </c:pt>
                <c:pt idx="183103">
                  <c:v>4.5148000000000001E-2</c:v>
                </c:pt>
                <c:pt idx="183104">
                  <c:v>4.5148000000000001E-2</c:v>
                </c:pt>
                <c:pt idx="183105">
                  <c:v>4.5148000000000001E-2</c:v>
                </c:pt>
                <c:pt idx="183106">
                  <c:v>4.5149000000000002E-2</c:v>
                </c:pt>
                <c:pt idx="183107">
                  <c:v>4.5149000000000002E-2</c:v>
                </c:pt>
                <c:pt idx="183108">
                  <c:v>4.5150000000000003E-2</c:v>
                </c:pt>
                <c:pt idx="183109">
                  <c:v>4.5150000000000003E-2</c:v>
                </c:pt>
                <c:pt idx="183110">
                  <c:v>4.5150000000000003E-2</c:v>
                </c:pt>
                <c:pt idx="183111">
                  <c:v>4.5150999999999997E-2</c:v>
                </c:pt>
                <c:pt idx="183112">
                  <c:v>4.5150999999999997E-2</c:v>
                </c:pt>
                <c:pt idx="183113">
                  <c:v>4.5150999999999997E-2</c:v>
                </c:pt>
                <c:pt idx="183114">
                  <c:v>4.5150999999999997E-2</c:v>
                </c:pt>
                <c:pt idx="183115">
                  <c:v>4.5151999999999998E-2</c:v>
                </c:pt>
                <c:pt idx="183116">
                  <c:v>4.5151999999999998E-2</c:v>
                </c:pt>
                <c:pt idx="183117">
                  <c:v>4.5151999999999998E-2</c:v>
                </c:pt>
                <c:pt idx="183118">
                  <c:v>4.5152999999999999E-2</c:v>
                </c:pt>
                <c:pt idx="183119">
                  <c:v>4.5152999999999999E-2</c:v>
                </c:pt>
                <c:pt idx="183120">
                  <c:v>4.5154E-2</c:v>
                </c:pt>
                <c:pt idx="183121">
                  <c:v>4.5154E-2</c:v>
                </c:pt>
                <c:pt idx="183122">
                  <c:v>4.5154E-2</c:v>
                </c:pt>
                <c:pt idx="183123">
                  <c:v>4.5154E-2</c:v>
                </c:pt>
                <c:pt idx="183124">
                  <c:v>4.5155000000000001E-2</c:v>
                </c:pt>
                <c:pt idx="183125">
                  <c:v>4.5155000000000001E-2</c:v>
                </c:pt>
                <c:pt idx="183126">
                  <c:v>4.5155000000000001E-2</c:v>
                </c:pt>
                <c:pt idx="183127">
                  <c:v>4.5155000000000001E-2</c:v>
                </c:pt>
                <c:pt idx="183128">
                  <c:v>4.5156000000000002E-2</c:v>
                </c:pt>
                <c:pt idx="183129">
                  <c:v>4.5156000000000002E-2</c:v>
                </c:pt>
                <c:pt idx="183130">
                  <c:v>4.5156000000000002E-2</c:v>
                </c:pt>
                <c:pt idx="183131">
                  <c:v>4.5156000000000002E-2</c:v>
                </c:pt>
                <c:pt idx="183132">
                  <c:v>4.5157000000000003E-2</c:v>
                </c:pt>
                <c:pt idx="183133">
                  <c:v>4.5157000000000003E-2</c:v>
                </c:pt>
                <c:pt idx="183134">
                  <c:v>4.5157000000000003E-2</c:v>
                </c:pt>
                <c:pt idx="183135">
                  <c:v>4.5157000000000003E-2</c:v>
                </c:pt>
                <c:pt idx="183136">
                  <c:v>4.5157000000000003E-2</c:v>
                </c:pt>
                <c:pt idx="183137">
                  <c:v>4.5157999999999997E-2</c:v>
                </c:pt>
                <c:pt idx="183138">
                  <c:v>4.5157999999999997E-2</c:v>
                </c:pt>
                <c:pt idx="183139">
                  <c:v>4.5157999999999997E-2</c:v>
                </c:pt>
                <c:pt idx="183140">
                  <c:v>4.5157999999999997E-2</c:v>
                </c:pt>
                <c:pt idx="183141">
                  <c:v>4.5158999999999998E-2</c:v>
                </c:pt>
                <c:pt idx="183142">
                  <c:v>4.5158999999999998E-2</c:v>
                </c:pt>
                <c:pt idx="183143">
                  <c:v>4.5158999999999998E-2</c:v>
                </c:pt>
                <c:pt idx="183144">
                  <c:v>4.5158999999999998E-2</c:v>
                </c:pt>
                <c:pt idx="183145">
                  <c:v>4.5159999999999999E-2</c:v>
                </c:pt>
                <c:pt idx="183146">
                  <c:v>4.5159999999999999E-2</c:v>
                </c:pt>
                <c:pt idx="183147">
                  <c:v>4.5159999999999999E-2</c:v>
                </c:pt>
                <c:pt idx="183148">
                  <c:v>4.5159999999999999E-2</c:v>
                </c:pt>
                <c:pt idx="183149">
                  <c:v>4.5159999999999999E-2</c:v>
                </c:pt>
                <c:pt idx="183150">
                  <c:v>4.5159999999999999E-2</c:v>
                </c:pt>
                <c:pt idx="183151">
                  <c:v>4.5159999999999999E-2</c:v>
                </c:pt>
                <c:pt idx="183152">
                  <c:v>4.5161E-2</c:v>
                </c:pt>
                <c:pt idx="183153">
                  <c:v>4.5161E-2</c:v>
                </c:pt>
                <c:pt idx="183154">
                  <c:v>4.5161E-2</c:v>
                </c:pt>
                <c:pt idx="183155">
                  <c:v>4.5161E-2</c:v>
                </c:pt>
                <c:pt idx="183156">
                  <c:v>4.5161E-2</c:v>
                </c:pt>
                <c:pt idx="183157">
                  <c:v>4.5161E-2</c:v>
                </c:pt>
                <c:pt idx="183158">
                  <c:v>4.5161E-2</c:v>
                </c:pt>
                <c:pt idx="183159">
                  <c:v>4.5161E-2</c:v>
                </c:pt>
                <c:pt idx="183160">
                  <c:v>4.5161E-2</c:v>
                </c:pt>
                <c:pt idx="183161">
                  <c:v>4.5161E-2</c:v>
                </c:pt>
                <c:pt idx="183162">
                  <c:v>4.5161E-2</c:v>
                </c:pt>
                <c:pt idx="183163">
                  <c:v>4.5161E-2</c:v>
                </c:pt>
                <c:pt idx="183164">
                  <c:v>4.5161E-2</c:v>
                </c:pt>
                <c:pt idx="183165">
                  <c:v>4.5161E-2</c:v>
                </c:pt>
                <c:pt idx="183166">
                  <c:v>4.5161E-2</c:v>
                </c:pt>
                <c:pt idx="183167">
                  <c:v>4.5161E-2</c:v>
                </c:pt>
                <c:pt idx="183168">
                  <c:v>4.5161E-2</c:v>
                </c:pt>
                <c:pt idx="183169">
                  <c:v>4.5161E-2</c:v>
                </c:pt>
                <c:pt idx="183170">
                  <c:v>4.5161E-2</c:v>
                </c:pt>
                <c:pt idx="183171">
                  <c:v>4.5161E-2</c:v>
                </c:pt>
                <c:pt idx="183172">
                  <c:v>4.5161E-2</c:v>
                </c:pt>
                <c:pt idx="183173">
                  <c:v>4.5159999999999999E-2</c:v>
                </c:pt>
                <c:pt idx="183174">
                  <c:v>4.5159999999999999E-2</c:v>
                </c:pt>
                <c:pt idx="183175">
                  <c:v>4.5159999999999999E-2</c:v>
                </c:pt>
                <c:pt idx="183176">
                  <c:v>4.5159999999999999E-2</c:v>
                </c:pt>
                <c:pt idx="183177">
                  <c:v>4.5159999999999999E-2</c:v>
                </c:pt>
                <c:pt idx="183178">
                  <c:v>4.5159999999999999E-2</c:v>
                </c:pt>
                <c:pt idx="183179">
                  <c:v>4.5159999999999999E-2</c:v>
                </c:pt>
                <c:pt idx="183180">
                  <c:v>4.5159999999999999E-2</c:v>
                </c:pt>
                <c:pt idx="183181">
                  <c:v>4.5159999999999999E-2</c:v>
                </c:pt>
                <c:pt idx="183182">
                  <c:v>4.5158999999999998E-2</c:v>
                </c:pt>
                <c:pt idx="183183">
                  <c:v>4.5158999999999998E-2</c:v>
                </c:pt>
                <c:pt idx="183184">
                  <c:v>4.5158999999999998E-2</c:v>
                </c:pt>
                <c:pt idx="183185">
                  <c:v>4.5158999999999998E-2</c:v>
                </c:pt>
                <c:pt idx="183186">
                  <c:v>4.5158999999999998E-2</c:v>
                </c:pt>
                <c:pt idx="183187">
                  <c:v>4.5158999999999998E-2</c:v>
                </c:pt>
                <c:pt idx="183188">
                  <c:v>4.5158999999999998E-2</c:v>
                </c:pt>
                <c:pt idx="183189">
                  <c:v>4.5158999999999998E-2</c:v>
                </c:pt>
                <c:pt idx="183190">
                  <c:v>4.5158999999999998E-2</c:v>
                </c:pt>
                <c:pt idx="183191">
                  <c:v>4.5158999999999998E-2</c:v>
                </c:pt>
                <c:pt idx="183192">
                  <c:v>4.5158999999999998E-2</c:v>
                </c:pt>
                <c:pt idx="183193">
                  <c:v>4.5158999999999998E-2</c:v>
                </c:pt>
                <c:pt idx="183194">
                  <c:v>4.5157999999999997E-2</c:v>
                </c:pt>
                <c:pt idx="183195">
                  <c:v>4.5157999999999997E-2</c:v>
                </c:pt>
                <c:pt idx="183196">
                  <c:v>4.5157999999999997E-2</c:v>
                </c:pt>
                <c:pt idx="183197">
                  <c:v>4.5157999999999997E-2</c:v>
                </c:pt>
                <c:pt idx="183198">
                  <c:v>4.5157999999999997E-2</c:v>
                </c:pt>
                <c:pt idx="183199">
                  <c:v>4.5157999999999997E-2</c:v>
                </c:pt>
                <c:pt idx="183200">
                  <c:v>4.5157999999999997E-2</c:v>
                </c:pt>
                <c:pt idx="183201">
                  <c:v>4.5157999999999997E-2</c:v>
                </c:pt>
                <c:pt idx="183202">
                  <c:v>4.5157999999999997E-2</c:v>
                </c:pt>
                <c:pt idx="183203">
                  <c:v>4.5157999999999997E-2</c:v>
                </c:pt>
                <c:pt idx="183204">
                  <c:v>4.5157000000000003E-2</c:v>
                </c:pt>
                <c:pt idx="183205">
                  <c:v>4.5157000000000003E-2</c:v>
                </c:pt>
                <c:pt idx="183206">
                  <c:v>4.5157000000000003E-2</c:v>
                </c:pt>
                <c:pt idx="183207">
                  <c:v>4.5157000000000003E-2</c:v>
                </c:pt>
                <c:pt idx="183208">
                  <c:v>4.5156000000000002E-2</c:v>
                </c:pt>
                <c:pt idx="183209">
                  <c:v>4.5156000000000002E-2</c:v>
                </c:pt>
                <c:pt idx="183210">
                  <c:v>4.5156000000000002E-2</c:v>
                </c:pt>
                <c:pt idx="183211">
                  <c:v>4.5156000000000002E-2</c:v>
                </c:pt>
                <c:pt idx="183212">
                  <c:v>4.5156000000000002E-2</c:v>
                </c:pt>
                <c:pt idx="183213">
                  <c:v>4.5155000000000001E-2</c:v>
                </c:pt>
                <c:pt idx="183214">
                  <c:v>4.5155000000000001E-2</c:v>
                </c:pt>
                <c:pt idx="183215">
                  <c:v>4.5155000000000001E-2</c:v>
                </c:pt>
                <c:pt idx="183216">
                  <c:v>4.5154E-2</c:v>
                </c:pt>
                <c:pt idx="183217">
                  <c:v>4.5154E-2</c:v>
                </c:pt>
                <c:pt idx="183218">
                  <c:v>4.5152999999999999E-2</c:v>
                </c:pt>
                <c:pt idx="183219">
                  <c:v>4.5151999999999998E-2</c:v>
                </c:pt>
                <c:pt idx="183220">
                  <c:v>4.5151999999999998E-2</c:v>
                </c:pt>
                <c:pt idx="183221">
                  <c:v>4.5150999999999997E-2</c:v>
                </c:pt>
                <c:pt idx="183222">
                  <c:v>4.5150999999999997E-2</c:v>
                </c:pt>
                <c:pt idx="183223">
                  <c:v>4.5150000000000003E-2</c:v>
                </c:pt>
                <c:pt idx="183224">
                  <c:v>4.5149000000000002E-2</c:v>
                </c:pt>
                <c:pt idx="183225">
                  <c:v>4.5149000000000002E-2</c:v>
                </c:pt>
                <c:pt idx="183226">
                  <c:v>4.5148000000000001E-2</c:v>
                </c:pt>
                <c:pt idx="183227">
                  <c:v>4.5147E-2</c:v>
                </c:pt>
                <c:pt idx="183228">
                  <c:v>4.5145999999999999E-2</c:v>
                </c:pt>
                <c:pt idx="183229">
                  <c:v>4.5144999999999998E-2</c:v>
                </c:pt>
                <c:pt idx="183230">
                  <c:v>4.5143999999999997E-2</c:v>
                </c:pt>
                <c:pt idx="183231">
                  <c:v>4.5143000000000003E-2</c:v>
                </c:pt>
                <c:pt idx="183232">
                  <c:v>4.5142000000000002E-2</c:v>
                </c:pt>
                <c:pt idx="183233">
                  <c:v>4.5141000000000001E-2</c:v>
                </c:pt>
                <c:pt idx="183234">
                  <c:v>4.514E-2</c:v>
                </c:pt>
                <c:pt idx="183235">
                  <c:v>4.5138999999999999E-2</c:v>
                </c:pt>
                <c:pt idx="183236">
                  <c:v>4.5137999999999998E-2</c:v>
                </c:pt>
                <c:pt idx="183237">
                  <c:v>4.5136999999999997E-2</c:v>
                </c:pt>
                <c:pt idx="183238">
                  <c:v>4.5136000000000003E-2</c:v>
                </c:pt>
                <c:pt idx="183239">
                  <c:v>4.5135000000000002E-2</c:v>
                </c:pt>
                <c:pt idx="183240">
                  <c:v>4.5134000000000001E-2</c:v>
                </c:pt>
                <c:pt idx="183241">
                  <c:v>4.5133E-2</c:v>
                </c:pt>
                <c:pt idx="183242">
                  <c:v>4.5131999999999999E-2</c:v>
                </c:pt>
                <c:pt idx="183243">
                  <c:v>4.5130999999999998E-2</c:v>
                </c:pt>
                <c:pt idx="183244">
                  <c:v>4.5130000000000003E-2</c:v>
                </c:pt>
                <c:pt idx="183245">
                  <c:v>4.5129000000000002E-2</c:v>
                </c:pt>
                <c:pt idx="183246">
                  <c:v>4.5128000000000001E-2</c:v>
                </c:pt>
                <c:pt idx="183247">
                  <c:v>4.5127E-2</c:v>
                </c:pt>
                <c:pt idx="183248">
                  <c:v>4.5125999999999999E-2</c:v>
                </c:pt>
                <c:pt idx="183249">
                  <c:v>4.5124999999999998E-2</c:v>
                </c:pt>
                <c:pt idx="183250">
                  <c:v>4.5124999999999998E-2</c:v>
                </c:pt>
                <c:pt idx="183251">
                  <c:v>4.5123999999999997E-2</c:v>
                </c:pt>
                <c:pt idx="183252">
                  <c:v>4.5123000000000003E-2</c:v>
                </c:pt>
                <c:pt idx="183253">
                  <c:v>4.5123000000000003E-2</c:v>
                </c:pt>
                <c:pt idx="183254">
                  <c:v>4.5122000000000002E-2</c:v>
                </c:pt>
                <c:pt idx="183255">
                  <c:v>4.5121000000000001E-2</c:v>
                </c:pt>
                <c:pt idx="183256">
                  <c:v>4.5121000000000001E-2</c:v>
                </c:pt>
                <c:pt idx="183257">
                  <c:v>4.5121000000000001E-2</c:v>
                </c:pt>
                <c:pt idx="183258">
                  <c:v>4.512E-2</c:v>
                </c:pt>
                <c:pt idx="183259">
                  <c:v>4.512E-2</c:v>
                </c:pt>
                <c:pt idx="183260">
                  <c:v>4.512E-2</c:v>
                </c:pt>
                <c:pt idx="183261">
                  <c:v>4.512E-2</c:v>
                </c:pt>
                <c:pt idx="183262">
                  <c:v>4.512E-2</c:v>
                </c:pt>
                <c:pt idx="183263">
                  <c:v>4.512E-2</c:v>
                </c:pt>
                <c:pt idx="183264">
                  <c:v>4.512E-2</c:v>
                </c:pt>
                <c:pt idx="183265">
                  <c:v>4.512E-2</c:v>
                </c:pt>
                <c:pt idx="183266">
                  <c:v>4.512E-2</c:v>
                </c:pt>
                <c:pt idx="183267">
                  <c:v>4.5121000000000001E-2</c:v>
                </c:pt>
                <c:pt idx="183268">
                  <c:v>4.5121000000000001E-2</c:v>
                </c:pt>
                <c:pt idx="183269">
                  <c:v>4.5121000000000001E-2</c:v>
                </c:pt>
                <c:pt idx="183270">
                  <c:v>4.5122000000000002E-2</c:v>
                </c:pt>
                <c:pt idx="183271">
                  <c:v>4.5123000000000003E-2</c:v>
                </c:pt>
                <c:pt idx="183272">
                  <c:v>4.5123000000000003E-2</c:v>
                </c:pt>
                <c:pt idx="183273">
                  <c:v>4.5123999999999997E-2</c:v>
                </c:pt>
                <c:pt idx="183274">
                  <c:v>4.5124999999999998E-2</c:v>
                </c:pt>
                <c:pt idx="183275">
                  <c:v>4.5124999999999998E-2</c:v>
                </c:pt>
                <c:pt idx="183276">
                  <c:v>4.5125999999999999E-2</c:v>
                </c:pt>
                <c:pt idx="183277">
                  <c:v>4.5127E-2</c:v>
                </c:pt>
                <c:pt idx="183278">
                  <c:v>4.5128000000000001E-2</c:v>
                </c:pt>
                <c:pt idx="183279">
                  <c:v>4.5129000000000002E-2</c:v>
                </c:pt>
                <c:pt idx="183280">
                  <c:v>4.5130000000000003E-2</c:v>
                </c:pt>
                <c:pt idx="183281">
                  <c:v>4.5130999999999998E-2</c:v>
                </c:pt>
                <c:pt idx="183282">
                  <c:v>4.5131999999999999E-2</c:v>
                </c:pt>
                <c:pt idx="183283">
                  <c:v>4.5133E-2</c:v>
                </c:pt>
                <c:pt idx="183284">
                  <c:v>4.5134000000000001E-2</c:v>
                </c:pt>
                <c:pt idx="183285">
                  <c:v>4.5135000000000002E-2</c:v>
                </c:pt>
                <c:pt idx="183286">
                  <c:v>4.5136000000000003E-2</c:v>
                </c:pt>
                <c:pt idx="183287">
                  <c:v>4.5136999999999997E-2</c:v>
                </c:pt>
                <c:pt idx="183288">
                  <c:v>4.5137999999999998E-2</c:v>
                </c:pt>
                <c:pt idx="183289">
                  <c:v>4.5138999999999999E-2</c:v>
                </c:pt>
                <c:pt idx="183290">
                  <c:v>4.514E-2</c:v>
                </c:pt>
                <c:pt idx="183291">
                  <c:v>4.5141000000000001E-2</c:v>
                </c:pt>
                <c:pt idx="183292">
                  <c:v>4.5142000000000002E-2</c:v>
                </c:pt>
                <c:pt idx="183293">
                  <c:v>4.5143000000000003E-2</c:v>
                </c:pt>
                <c:pt idx="183294">
                  <c:v>4.5143999999999997E-2</c:v>
                </c:pt>
                <c:pt idx="183295">
                  <c:v>4.5144999999999998E-2</c:v>
                </c:pt>
                <c:pt idx="183296">
                  <c:v>4.5145999999999999E-2</c:v>
                </c:pt>
                <c:pt idx="183297">
                  <c:v>4.5147E-2</c:v>
                </c:pt>
                <c:pt idx="183298">
                  <c:v>4.5148000000000001E-2</c:v>
                </c:pt>
                <c:pt idx="183299">
                  <c:v>4.5148000000000001E-2</c:v>
                </c:pt>
                <c:pt idx="183300">
                  <c:v>4.5149000000000002E-2</c:v>
                </c:pt>
                <c:pt idx="183301">
                  <c:v>4.5150000000000003E-2</c:v>
                </c:pt>
                <c:pt idx="183302">
                  <c:v>4.5150999999999997E-2</c:v>
                </c:pt>
                <c:pt idx="183303">
                  <c:v>4.5150999999999997E-2</c:v>
                </c:pt>
                <c:pt idx="183304">
                  <c:v>4.5151999999999998E-2</c:v>
                </c:pt>
                <c:pt idx="183305">
                  <c:v>4.5152999999999999E-2</c:v>
                </c:pt>
                <c:pt idx="183306">
                  <c:v>4.5152999999999999E-2</c:v>
                </c:pt>
                <c:pt idx="183307">
                  <c:v>4.5154E-2</c:v>
                </c:pt>
                <c:pt idx="183308">
                  <c:v>4.5154E-2</c:v>
                </c:pt>
                <c:pt idx="183309">
                  <c:v>4.5155000000000001E-2</c:v>
                </c:pt>
                <c:pt idx="183310">
                  <c:v>4.5155000000000001E-2</c:v>
                </c:pt>
                <c:pt idx="183311">
                  <c:v>4.5156000000000002E-2</c:v>
                </c:pt>
                <c:pt idx="183312">
                  <c:v>4.5156000000000002E-2</c:v>
                </c:pt>
                <c:pt idx="183313">
                  <c:v>4.5156000000000002E-2</c:v>
                </c:pt>
                <c:pt idx="183314">
                  <c:v>4.5156000000000002E-2</c:v>
                </c:pt>
                <c:pt idx="183315">
                  <c:v>4.5156000000000002E-2</c:v>
                </c:pt>
                <c:pt idx="183316">
                  <c:v>4.5156000000000002E-2</c:v>
                </c:pt>
                <c:pt idx="183317">
                  <c:v>4.5157000000000003E-2</c:v>
                </c:pt>
                <c:pt idx="183318">
                  <c:v>4.5157000000000003E-2</c:v>
                </c:pt>
                <c:pt idx="183319">
                  <c:v>4.5157000000000003E-2</c:v>
                </c:pt>
                <c:pt idx="183320">
                  <c:v>4.5156000000000002E-2</c:v>
                </c:pt>
                <c:pt idx="183321">
                  <c:v>4.5156000000000002E-2</c:v>
                </c:pt>
                <c:pt idx="183322">
                  <c:v>4.5156000000000002E-2</c:v>
                </c:pt>
                <c:pt idx="183323">
                  <c:v>4.5155000000000001E-2</c:v>
                </c:pt>
                <c:pt idx="183324">
                  <c:v>4.5155000000000001E-2</c:v>
                </c:pt>
                <c:pt idx="183325">
                  <c:v>4.5154E-2</c:v>
                </c:pt>
                <c:pt idx="183326">
                  <c:v>4.5154E-2</c:v>
                </c:pt>
                <c:pt idx="183327">
                  <c:v>4.5152999999999999E-2</c:v>
                </c:pt>
                <c:pt idx="183328">
                  <c:v>4.5152999999999999E-2</c:v>
                </c:pt>
                <c:pt idx="183329">
                  <c:v>4.5151999999999998E-2</c:v>
                </c:pt>
                <c:pt idx="183330">
                  <c:v>4.5150999999999997E-2</c:v>
                </c:pt>
                <c:pt idx="183331">
                  <c:v>4.5150999999999997E-2</c:v>
                </c:pt>
                <c:pt idx="183332">
                  <c:v>4.5150000000000003E-2</c:v>
                </c:pt>
                <c:pt idx="183333">
                  <c:v>4.5149000000000002E-2</c:v>
                </c:pt>
                <c:pt idx="183334">
                  <c:v>4.5148000000000001E-2</c:v>
                </c:pt>
                <c:pt idx="183335">
                  <c:v>4.5147E-2</c:v>
                </c:pt>
                <c:pt idx="183336">
                  <c:v>4.5144999999999998E-2</c:v>
                </c:pt>
                <c:pt idx="183337">
                  <c:v>4.5143999999999997E-2</c:v>
                </c:pt>
                <c:pt idx="183338">
                  <c:v>4.5143000000000003E-2</c:v>
                </c:pt>
                <c:pt idx="183339">
                  <c:v>4.5142000000000002E-2</c:v>
                </c:pt>
                <c:pt idx="183340">
                  <c:v>4.5141000000000001E-2</c:v>
                </c:pt>
                <c:pt idx="183341">
                  <c:v>4.5138999999999999E-2</c:v>
                </c:pt>
                <c:pt idx="183342">
                  <c:v>4.5137999999999998E-2</c:v>
                </c:pt>
                <c:pt idx="183343">
                  <c:v>4.5136999999999997E-2</c:v>
                </c:pt>
                <c:pt idx="183344">
                  <c:v>4.5136000000000003E-2</c:v>
                </c:pt>
                <c:pt idx="183345">
                  <c:v>4.5134000000000001E-2</c:v>
                </c:pt>
                <c:pt idx="183346">
                  <c:v>4.5133E-2</c:v>
                </c:pt>
                <c:pt idx="183347">
                  <c:v>4.5131999999999999E-2</c:v>
                </c:pt>
                <c:pt idx="183348">
                  <c:v>4.5130000000000003E-2</c:v>
                </c:pt>
                <c:pt idx="183349">
                  <c:v>4.5129000000000002E-2</c:v>
                </c:pt>
                <c:pt idx="183350">
                  <c:v>4.5128000000000001E-2</c:v>
                </c:pt>
                <c:pt idx="183351">
                  <c:v>4.5127E-2</c:v>
                </c:pt>
                <c:pt idx="183352">
                  <c:v>4.5125999999999999E-2</c:v>
                </c:pt>
                <c:pt idx="183353">
                  <c:v>4.5124999999999998E-2</c:v>
                </c:pt>
                <c:pt idx="183354">
                  <c:v>4.5123999999999997E-2</c:v>
                </c:pt>
                <c:pt idx="183355">
                  <c:v>4.5123000000000003E-2</c:v>
                </c:pt>
                <c:pt idx="183356">
                  <c:v>4.5122000000000002E-2</c:v>
                </c:pt>
                <c:pt idx="183357">
                  <c:v>4.5121000000000001E-2</c:v>
                </c:pt>
                <c:pt idx="183358">
                  <c:v>4.512E-2</c:v>
                </c:pt>
                <c:pt idx="183359">
                  <c:v>4.5118999999999999E-2</c:v>
                </c:pt>
                <c:pt idx="183360">
                  <c:v>4.5117999999999998E-2</c:v>
                </c:pt>
                <c:pt idx="183361">
                  <c:v>4.5116999999999997E-2</c:v>
                </c:pt>
                <c:pt idx="183362">
                  <c:v>4.5116999999999997E-2</c:v>
                </c:pt>
                <c:pt idx="183363">
                  <c:v>4.5116000000000003E-2</c:v>
                </c:pt>
                <c:pt idx="183364">
                  <c:v>4.5116000000000003E-2</c:v>
                </c:pt>
                <c:pt idx="183365">
                  <c:v>4.5115000000000002E-2</c:v>
                </c:pt>
                <c:pt idx="183366">
                  <c:v>4.5115000000000002E-2</c:v>
                </c:pt>
                <c:pt idx="183367">
                  <c:v>4.5115000000000002E-2</c:v>
                </c:pt>
                <c:pt idx="183368">
                  <c:v>4.5115000000000002E-2</c:v>
                </c:pt>
                <c:pt idx="183369">
                  <c:v>4.5114000000000001E-2</c:v>
                </c:pt>
                <c:pt idx="183370">
                  <c:v>4.5114000000000001E-2</c:v>
                </c:pt>
                <c:pt idx="183371">
                  <c:v>4.5114000000000001E-2</c:v>
                </c:pt>
                <c:pt idx="183372">
                  <c:v>4.5114000000000001E-2</c:v>
                </c:pt>
                <c:pt idx="183373">
                  <c:v>4.5114000000000001E-2</c:v>
                </c:pt>
                <c:pt idx="183374">
                  <c:v>4.5114000000000001E-2</c:v>
                </c:pt>
                <c:pt idx="183375">
                  <c:v>4.5115000000000002E-2</c:v>
                </c:pt>
                <c:pt idx="183376">
                  <c:v>4.5115000000000002E-2</c:v>
                </c:pt>
                <c:pt idx="183377">
                  <c:v>4.5116000000000003E-2</c:v>
                </c:pt>
                <c:pt idx="183378">
                  <c:v>4.5116000000000003E-2</c:v>
                </c:pt>
                <c:pt idx="183379">
                  <c:v>4.5116999999999997E-2</c:v>
                </c:pt>
                <c:pt idx="183380">
                  <c:v>4.5116999999999997E-2</c:v>
                </c:pt>
                <c:pt idx="183381">
                  <c:v>4.5117999999999998E-2</c:v>
                </c:pt>
                <c:pt idx="183382">
                  <c:v>4.5118999999999999E-2</c:v>
                </c:pt>
                <c:pt idx="183383">
                  <c:v>4.5118999999999999E-2</c:v>
                </c:pt>
                <c:pt idx="183384">
                  <c:v>4.512E-2</c:v>
                </c:pt>
                <c:pt idx="183385">
                  <c:v>4.5121000000000001E-2</c:v>
                </c:pt>
                <c:pt idx="183386">
                  <c:v>4.5122000000000002E-2</c:v>
                </c:pt>
                <c:pt idx="183387">
                  <c:v>4.5123000000000003E-2</c:v>
                </c:pt>
                <c:pt idx="183388">
                  <c:v>4.5123999999999997E-2</c:v>
                </c:pt>
                <c:pt idx="183389">
                  <c:v>4.5124999999999998E-2</c:v>
                </c:pt>
                <c:pt idx="183390">
                  <c:v>4.5125999999999999E-2</c:v>
                </c:pt>
                <c:pt idx="183391">
                  <c:v>4.5127E-2</c:v>
                </c:pt>
                <c:pt idx="183392">
                  <c:v>4.5128000000000001E-2</c:v>
                </c:pt>
                <c:pt idx="183393">
                  <c:v>4.5129000000000002E-2</c:v>
                </c:pt>
                <c:pt idx="183394">
                  <c:v>4.5130000000000003E-2</c:v>
                </c:pt>
                <c:pt idx="183395">
                  <c:v>4.5130999999999998E-2</c:v>
                </c:pt>
                <c:pt idx="183396">
                  <c:v>4.5131999999999999E-2</c:v>
                </c:pt>
                <c:pt idx="183397">
                  <c:v>4.5134000000000001E-2</c:v>
                </c:pt>
                <c:pt idx="183398">
                  <c:v>4.5135000000000002E-2</c:v>
                </c:pt>
                <c:pt idx="183399">
                  <c:v>4.5136000000000003E-2</c:v>
                </c:pt>
                <c:pt idx="183400">
                  <c:v>4.5136999999999997E-2</c:v>
                </c:pt>
                <c:pt idx="183401">
                  <c:v>4.5138999999999999E-2</c:v>
                </c:pt>
                <c:pt idx="183402">
                  <c:v>4.514E-2</c:v>
                </c:pt>
                <c:pt idx="183403">
                  <c:v>4.5141000000000001E-2</c:v>
                </c:pt>
                <c:pt idx="183404">
                  <c:v>4.5142000000000002E-2</c:v>
                </c:pt>
                <c:pt idx="183405">
                  <c:v>4.5143999999999997E-2</c:v>
                </c:pt>
                <c:pt idx="183406">
                  <c:v>4.5144999999999998E-2</c:v>
                </c:pt>
                <c:pt idx="183407">
                  <c:v>4.5145999999999999E-2</c:v>
                </c:pt>
                <c:pt idx="183408">
                  <c:v>4.5147E-2</c:v>
                </c:pt>
                <c:pt idx="183409">
                  <c:v>4.5148000000000001E-2</c:v>
                </c:pt>
                <c:pt idx="183410">
                  <c:v>4.5149000000000002E-2</c:v>
                </c:pt>
                <c:pt idx="183411">
                  <c:v>4.5150999999999997E-2</c:v>
                </c:pt>
                <c:pt idx="183412">
                  <c:v>4.5151999999999998E-2</c:v>
                </c:pt>
                <c:pt idx="183413">
                  <c:v>4.5152999999999999E-2</c:v>
                </c:pt>
                <c:pt idx="183414">
                  <c:v>4.5154E-2</c:v>
                </c:pt>
                <c:pt idx="183415">
                  <c:v>4.5155000000000001E-2</c:v>
                </c:pt>
                <c:pt idx="183416">
                  <c:v>4.5156000000000002E-2</c:v>
                </c:pt>
                <c:pt idx="183417">
                  <c:v>4.5157000000000003E-2</c:v>
                </c:pt>
                <c:pt idx="183418">
                  <c:v>4.5157999999999997E-2</c:v>
                </c:pt>
                <c:pt idx="183419">
                  <c:v>4.5157999999999997E-2</c:v>
                </c:pt>
                <c:pt idx="183420">
                  <c:v>4.5158999999999998E-2</c:v>
                </c:pt>
                <c:pt idx="183421">
                  <c:v>4.5159999999999999E-2</c:v>
                </c:pt>
                <c:pt idx="183422">
                  <c:v>4.5159999999999999E-2</c:v>
                </c:pt>
                <c:pt idx="183423">
                  <c:v>4.5161E-2</c:v>
                </c:pt>
                <c:pt idx="183424">
                  <c:v>4.5162000000000001E-2</c:v>
                </c:pt>
                <c:pt idx="183425">
                  <c:v>4.5162000000000001E-2</c:v>
                </c:pt>
                <c:pt idx="183426">
                  <c:v>4.5163000000000002E-2</c:v>
                </c:pt>
                <c:pt idx="183427">
                  <c:v>4.5163000000000002E-2</c:v>
                </c:pt>
                <c:pt idx="183428">
                  <c:v>4.5163000000000002E-2</c:v>
                </c:pt>
                <c:pt idx="183429">
                  <c:v>4.5164000000000003E-2</c:v>
                </c:pt>
                <c:pt idx="183430">
                  <c:v>4.5164000000000003E-2</c:v>
                </c:pt>
                <c:pt idx="183431">
                  <c:v>4.5164000000000003E-2</c:v>
                </c:pt>
                <c:pt idx="183432">
                  <c:v>4.5164000000000003E-2</c:v>
                </c:pt>
                <c:pt idx="183433">
                  <c:v>4.5163000000000002E-2</c:v>
                </c:pt>
                <c:pt idx="183434">
                  <c:v>4.5163000000000002E-2</c:v>
                </c:pt>
                <c:pt idx="183435">
                  <c:v>4.5163000000000002E-2</c:v>
                </c:pt>
                <c:pt idx="183436">
                  <c:v>4.5163000000000002E-2</c:v>
                </c:pt>
                <c:pt idx="183437">
                  <c:v>4.5163000000000002E-2</c:v>
                </c:pt>
                <c:pt idx="183438">
                  <c:v>4.5162000000000001E-2</c:v>
                </c:pt>
                <c:pt idx="183439">
                  <c:v>4.5162000000000001E-2</c:v>
                </c:pt>
                <c:pt idx="183440">
                  <c:v>4.5161E-2</c:v>
                </c:pt>
                <c:pt idx="183441">
                  <c:v>4.5161E-2</c:v>
                </c:pt>
                <c:pt idx="183442">
                  <c:v>4.5159999999999999E-2</c:v>
                </c:pt>
                <c:pt idx="183443">
                  <c:v>4.5158999999999998E-2</c:v>
                </c:pt>
                <c:pt idx="183444">
                  <c:v>4.5157999999999997E-2</c:v>
                </c:pt>
                <c:pt idx="183445">
                  <c:v>4.5157000000000003E-2</c:v>
                </c:pt>
                <c:pt idx="183446">
                  <c:v>4.5157000000000003E-2</c:v>
                </c:pt>
                <c:pt idx="183447">
                  <c:v>4.5156000000000002E-2</c:v>
                </c:pt>
                <c:pt idx="183448">
                  <c:v>4.5155000000000001E-2</c:v>
                </c:pt>
                <c:pt idx="183449">
                  <c:v>4.5154E-2</c:v>
                </c:pt>
                <c:pt idx="183450">
                  <c:v>4.5152999999999999E-2</c:v>
                </c:pt>
                <c:pt idx="183451">
                  <c:v>4.5150999999999997E-2</c:v>
                </c:pt>
                <c:pt idx="183452">
                  <c:v>4.5150000000000003E-2</c:v>
                </c:pt>
                <c:pt idx="183453">
                  <c:v>4.5149000000000002E-2</c:v>
                </c:pt>
                <c:pt idx="183454">
                  <c:v>4.5148000000000001E-2</c:v>
                </c:pt>
                <c:pt idx="183455">
                  <c:v>4.5145999999999999E-2</c:v>
                </c:pt>
                <c:pt idx="183456">
                  <c:v>4.5144999999999998E-2</c:v>
                </c:pt>
                <c:pt idx="183457">
                  <c:v>4.5143999999999997E-2</c:v>
                </c:pt>
                <c:pt idx="183458">
                  <c:v>4.5142000000000002E-2</c:v>
                </c:pt>
                <c:pt idx="183459">
                  <c:v>4.5141000000000001E-2</c:v>
                </c:pt>
                <c:pt idx="183460">
                  <c:v>4.514E-2</c:v>
                </c:pt>
                <c:pt idx="183461">
                  <c:v>4.5137999999999998E-2</c:v>
                </c:pt>
                <c:pt idx="183462">
                  <c:v>4.5136999999999997E-2</c:v>
                </c:pt>
                <c:pt idx="183463">
                  <c:v>4.5136000000000003E-2</c:v>
                </c:pt>
                <c:pt idx="183464">
                  <c:v>4.5134000000000001E-2</c:v>
                </c:pt>
                <c:pt idx="183465">
                  <c:v>4.5133E-2</c:v>
                </c:pt>
                <c:pt idx="183466">
                  <c:v>4.5130999999999998E-2</c:v>
                </c:pt>
                <c:pt idx="183467">
                  <c:v>4.5130000000000003E-2</c:v>
                </c:pt>
                <c:pt idx="183468">
                  <c:v>4.5128000000000001E-2</c:v>
                </c:pt>
                <c:pt idx="183469">
                  <c:v>4.5127E-2</c:v>
                </c:pt>
                <c:pt idx="183470">
                  <c:v>4.5125999999999999E-2</c:v>
                </c:pt>
                <c:pt idx="183471">
                  <c:v>4.5124999999999998E-2</c:v>
                </c:pt>
                <c:pt idx="183472">
                  <c:v>4.5123000000000003E-2</c:v>
                </c:pt>
                <c:pt idx="183473">
                  <c:v>4.5122000000000002E-2</c:v>
                </c:pt>
                <c:pt idx="183474">
                  <c:v>4.5121000000000001E-2</c:v>
                </c:pt>
                <c:pt idx="183475">
                  <c:v>4.512E-2</c:v>
                </c:pt>
                <c:pt idx="183476">
                  <c:v>4.5118999999999999E-2</c:v>
                </c:pt>
                <c:pt idx="183477">
                  <c:v>4.5117999999999998E-2</c:v>
                </c:pt>
                <c:pt idx="183478">
                  <c:v>4.5116999999999997E-2</c:v>
                </c:pt>
                <c:pt idx="183479">
                  <c:v>4.5116000000000003E-2</c:v>
                </c:pt>
                <c:pt idx="183480">
                  <c:v>4.5115000000000002E-2</c:v>
                </c:pt>
                <c:pt idx="183481">
                  <c:v>4.5114000000000001E-2</c:v>
                </c:pt>
                <c:pt idx="183482">
                  <c:v>4.5113E-2</c:v>
                </c:pt>
                <c:pt idx="183483">
                  <c:v>4.5111999999999999E-2</c:v>
                </c:pt>
                <c:pt idx="183484">
                  <c:v>4.5111999999999999E-2</c:v>
                </c:pt>
                <c:pt idx="183485">
                  <c:v>4.5110999999999998E-2</c:v>
                </c:pt>
                <c:pt idx="183486">
                  <c:v>4.5110999999999998E-2</c:v>
                </c:pt>
                <c:pt idx="183487">
                  <c:v>4.5109999999999997E-2</c:v>
                </c:pt>
                <c:pt idx="183488">
                  <c:v>4.5109999999999997E-2</c:v>
                </c:pt>
                <c:pt idx="183489">
                  <c:v>4.5109000000000003E-2</c:v>
                </c:pt>
                <c:pt idx="183490">
                  <c:v>4.5109000000000003E-2</c:v>
                </c:pt>
                <c:pt idx="183491">
                  <c:v>4.5109000000000003E-2</c:v>
                </c:pt>
                <c:pt idx="183492">
                  <c:v>4.5108000000000002E-2</c:v>
                </c:pt>
                <c:pt idx="183493">
                  <c:v>4.5108000000000002E-2</c:v>
                </c:pt>
                <c:pt idx="183494">
                  <c:v>4.5109000000000003E-2</c:v>
                </c:pt>
                <c:pt idx="183495">
                  <c:v>4.5109000000000003E-2</c:v>
                </c:pt>
                <c:pt idx="183496">
                  <c:v>4.5109000000000003E-2</c:v>
                </c:pt>
                <c:pt idx="183497">
                  <c:v>4.5109000000000003E-2</c:v>
                </c:pt>
                <c:pt idx="183498">
                  <c:v>4.5109000000000003E-2</c:v>
                </c:pt>
                <c:pt idx="183499">
                  <c:v>4.5109999999999997E-2</c:v>
                </c:pt>
                <c:pt idx="183500">
                  <c:v>4.5109999999999997E-2</c:v>
                </c:pt>
                <c:pt idx="183501">
                  <c:v>4.5109999999999997E-2</c:v>
                </c:pt>
                <c:pt idx="183502">
                  <c:v>4.5110999999999998E-2</c:v>
                </c:pt>
                <c:pt idx="183503">
                  <c:v>4.5111999999999999E-2</c:v>
                </c:pt>
                <c:pt idx="183504">
                  <c:v>4.5111999999999999E-2</c:v>
                </c:pt>
                <c:pt idx="183505">
                  <c:v>4.5113E-2</c:v>
                </c:pt>
                <c:pt idx="183506">
                  <c:v>4.5114000000000001E-2</c:v>
                </c:pt>
                <c:pt idx="183507">
                  <c:v>4.5115000000000002E-2</c:v>
                </c:pt>
                <c:pt idx="183508">
                  <c:v>4.5116000000000003E-2</c:v>
                </c:pt>
                <c:pt idx="183509">
                  <c:v>4.5116000000000003E-2</c:v>
                </c:pt>
                <c:pt idx="183510">
                  <c:v>4.5116999999999997E-2</c:v>
                </c:pt>
                <c:pt idx="183511">
                  <c:v>4.5117999999999998E-2</c:v>
                </c:pt>
                <c:pt idx="183512">
                  <c:v>4.5118999999999999E-2</c:v>
                </c:pt>
                <c:pt idx="183513">
                  <c:v>4.512E-2</c:v>
                </c:pt>
                <c:pt idx="183514">
                  <c:v>4.5121000000000001E-2</c:v>
                </c:pt>
                <c:pt idx="183515">
                  <c:v>4.5122000000000002E-2</c:v>
                </c:pt>
                <c:pt idx="183516">
                  <c:v>4.5123000000000003E-2</c:v>
                </c:pt>
                <c:pt idx="183517">
                  <c:v>4.5123999999999997E-2</c:v>
                </c:pt>
                <c:pt idx="183518">
                  <c:v>4.5125999999999999E-2</c:v>
                </c:pt>
                <c:pt idx="183519">
                  <c:v>4.5127E-2</c:v>
                </c:pt>
                <c:pt idx="183520">
                  <c:v>4.5128000000000001E-2</c:v>
                </c:pt>
                <c:pt idx="183521">
                  <c:v>4.5129000000000002E-2</c:v>
                </c:pt>
                <c:pt idx="183522">
                  <c:v>4.5130000000000003E-2</c:v>
                </c:pt>
                <c:pt idx="183523">
                  <c:v>4.5130999999999998E-2</c:v>
                </c:pt>
                <c:pt idx="183524">
                  <c:v>4.5131999999999999E-2</c:v>
                </c:pt>
                <c:pt idx="183525">
                  <c:v>4.5133E-2</c:v>
                </c:pt>
                <c:pt idx="183526">
                  <c:v>4.5134000000000001E-2</c:v>
                </c:pt>
                <c:pt idx="183527">
                  <c:v>4.5135000000000002E-2</c:v>
                </c:pt>
                <c:pt idx="183528">
                  <c:v>4.5136000000000003E-2</c:v>
                </c:pt>
                <c:pt idx="183529">
                  <c:v>4.5136000000000003E-2</c:v>
                </c:pt>
                <c:pt idx="183530">
                  <c:v>4.5136999999999997E-2</c:v>
                </c:pt>
                <c:pt idx="183531">
                  <c:v>4.5137999999999998E-2</c:v>
                </c:pt>
                <c:pt idx="183532">
                  <c:v>4.5138999999999999E-2</c:v>
                </c:pt>
                <c:pt idx="183533">
                  <c:v>4.5138999999999999E-2</c:v>
                </c:pt>
                <c:pt idx="183534">
                  <c:v>4.514E-2</c:v>
                </c:pt>
                <c:pt idx="183535">
                  <c:v>4.514E-2</c:v>
                </c:pt>
                <c:pt idx="183536">
                  <c:v>4.5141000000000001E-2</c:v>
                </c:pt>
                <c:pt idx="183537">
                  <c:v>4.5141000000000001E-2</c:v>
                </c:pt>
                <c:pt idx="183538">
                  <c:v>4.5141000000000001E-2</c:v>
                </c:pt>
                <c:pt idx="183539">
                  <c:v>4.5141000000000001E-2</c:v>
                </c:pt>
                <c:pt idx="183540">
                  <c:v>4.5141000000000001E-2</c:v>
                </c:pt>
                <c:pt idx="183541">
                  <c:v>4.5141000000000001E-2</c:v>
                </c:pt>
                <c:pt idx="183542">
                  <c:v>4.5141000000000001E-2</c:v>
                </c:pt>
                <c:pt idx="183543">
                  <c:v>4.5141000000000001E-2</c:v>
                </c:pt>
                <c:pt idx="183544">
                  <c:v>4.5141000000000001E-2</c:v>
                </c:pt>
                <c:pt idx="183545">
                  <c:v>4.5141000000000001E-2</c:v>
                </c:pt>
                <c:pt idx="183546">
                  <c:v>4.514E-2</c:v>
                </c:pt>
                <c:pt idx="183547">
                  <c:v>4.514E-2</c:v>
                </c:pt>
                <c:pt idx="183548">
                  <c:v>4.5138999999999999E-2</c:v>
                </c:pt>
                <c:pt idx="183549">
                  <c:v>4.5138999999999999E-2</c:v>
                </c:pt>
                <c:pt idx="183550">
                  <c:v>4.5137999999999998E-2</c:v>
                </c:pt>
                <c:pt idx="183551">
                  <c:v>4.5136999999999997E-2</c:v>
                </c:pt>
                <c:pt idx="183552">
                  <c:v>4.5136999999999997E-2</c:v>
                </c:pt>
                <c:pt idx="183553">
                  <c:v>4.5136000000000003E-2</c:v>
                </c:pt>
                <c:pt idx="183554">
                  <c:v>4.5135000000000002E-2</c:v>
                </c:pt>
                <c:pt idx="183555">
                  <c:v>4.5134000000000001E-2</c:v>
                </c:pt>
                <c:pt idx="183556">
                  <c:v>4.5133E-2</c:v>
                </c:pt>
                <c:pt idx="183557">
                  <c:v>4.5131999999999999E-2</c:v>
                </c:pt>
                <c:pt idx="183558">
                  <c:v>4.5130999999999998E-2</c:v>
                </c:pt>
                <c:pt idx="183559">
                  <c:v>4.5130000000000003E-2</c:v>
                </c:pt>
                <c:pt idx="183560">
                  <c:v>4.5129000000000002E-2</c:v>
                </c:pt>
                <c:pt idx="183561">
                  <c:v>4.5128000000000001E-2</c:v>
                </c:pt>
                <c:pt idx="183562">
                  <c:v>4.5127E-2</c:v>
                </c:pt>
                <c:pt idx="183563">
                  <c:v>4.5125999999999999E-2</c:v>
                </c:pt>
                <c:pt idx="183564">
                  <c:v>4.5123999999999997E-2</c:v>
                </c:pt>
                <c:pt idx="183565">
                  <c:v>4.5123000000000003E-2</c:v>
                </c:pt>
                <c:pt idx="183566">
                  <c:v>4.5122000000000002E-2</c:v>
                </c:pt>
                <c:pt idx="183567">
                  <c:v>4.5121000000000001E-2</c:v>
                </c:pt>
                <c:pt idx="183568">
                  <c:v>4.512E-2</c:v>
                </c:pt>
                <c:pt idx="183569">
                  <c:v>4.5117999999999998E-2</c:v>
                </c:pt>
                <c:pt idx="183570">
                  <c:v>4.5116999999999997E-2</c:v>
                </c:pt>
                <c:pt idx="183571">
                  <c:v>4.5116000000000003E-2</c:v>
                </c:pt>
                <c:pt idx="183572">
                  <c:v>4.5115000000000002E-2</c:v>
                </c:pt>
                <c:pt idx="183573">
                  <c:v>4.5113E-2</c:v>
                </c:pt>
                <c:pt idx="183574">
                  <c:v>4.5111999999999999E-2</c:v>
                </c:pt>
                <c:pt idx="183575">
                  <c:v>4.5110999999999998E-2</c:v>
                </c:pt>
                <c:pt idx="183576">
                  <c:v>4.5109999999999997E-2</c:v>
                </c:pt>
                <c:pt idx="183577">
                  <c:v>4.5109000000000003E-2</c:v>
                </c:pt>
                <c:pt idx="183578">
                  <c:v>4.5108000000000002E-2</c:v>
                </c:pt>
                <c:pt idx="183579">
                  <c:v>4.5107000000000001E-2</c:v>
                </c:pt>
                <c:pt idx="183580">
                  <c:v>4.5106E-2</c:v>
                </c:pt>
                <c:pt idx="183581">
                  <c:v>4.5104999999999999E-2</c:v>
                </c:pt>
                <c:pt idx="183582">
                  <c:v>4.5103999999999998E-2</c:v>
                </c:pt>
                <c:pt idx="183583">
                  <c:v>4.5102999999999997E-2</c:v>
                </c:pt>
                <c:pt idx="183584">
                  <c:v>4.5102000000000003E-2</c:v>
                </c:pt>
                <c:pt idx="183585">
                  <c:v>4.5101000000000002E-2</c:v>
                </c:pt>
                <c:pt idx="183586">
                  <c:v>4.5100000000000001E-2</c:v>
                </c:pt>
                <c:pt idx="183587">
                  <c:v>4.5099E-2</c:v>
                </c:pt>
                <c:pt idx="183588">
                  <c:v>4.5099E-2</c:v>
                </c:pt>
                <c:pt idx="183589">
                  <c:v>4.5097999999999999E-2</c:v>
                </c:pt>
                <c:pt idx="183590">
                  <c:v>4.5096999999999998E-2</c:v>
                </c:pt>
                <c:pt idx="183591">
                  <c:v>4.5096999999999998E-2</c:v>
                </c:pt>
                <c:pt idx="183592">
                  <c:v>4.5095999999999997E-2</c:v>
                </c:pt>
                <c:pt idx="183593">
                  <c:v>4.5095999999999997E-2</c:v>
                </c:pt>
                <c:pt idx="183594">
                  <c:v>4.5095000000000003E-2</c:v>
                </c:pt>
                <c:pt idx="183595">
                  <c:v>4.5095000000000003E-2</c:v>
                </c:pt>
                <c:pt idx="183596">
                  <c:v>4.5094000000000002E-2</c:v>
                </c:pt>
                <c:pt idx="183597">
                  <c:v>4.5094000000000002E-2</c:v>
                </c:pt>
                <c:pt idx="183598">
                  <c:v>4.5094000000000002E-2</c:v>
                </c:pt>
                <c:pt idx="183599">
                  <c:v>4.5094000000000002E-2</c:v>
                </c:pt>
                <c:pt idx="183600">
                  <c:v>4.5094000000000002E-2</c:v>
                </c:pt>
                <c:pt idx="183601">
                  <c:v>4.5094000000000002E-2</c:v>
                </c:pt>
                <c:pt idx="183602">
                  <c:v>4.5094000000000002E-2</c:v>
                </c:pt>
                <c:pt idx="183603">
                  <c:v>4.5094000000000002E-2</c:v>
                </c:pt>
                <c:pt idx="183604">
                  <c:v>4.5094000000000002E-2</c:v>
                </c:pt>
                <c:pt idx="183605">
                  <c:v>4.5094000000000002E-2</c:v>
                </c:pt>
                <c:pt idx="183606">
                  <c:v>4.5095000000000003E-2</c:v>
                </c:pt>
                <c:pt idx="183607">
                  <c:v>4.5095000000000003E-2</c:v>
                </c:pt>
                <c:pt idx="183608">
                  <c:v>4.5095000000000003E-2</c:v>
                </c:pt>
                <c:pt idx="183609">
                  <c:v>4.5095999999999997E-2</c:v>
                </c:pt>
                <c:pt idx="183610">
                  <c:v>4.5095999999999997E-2</c:v>
                </c:pt>
                <c:pt idx="183611">
                  <c:v>4.5096999999999998E-2</c:v>
                </c:pt>
                <c:pt idx="183612">
                  <c:v>4.5097999999999999E-2</c:v>
                </c:pt>
                <c:pt idx="183613">
                  <c:v>4.5099E-2</c:v>
                </c:pt>
                <c:pt idx="183614">
                  <c:v>4.5099E-2</c:v>
                </c:pt>
                <c:pt idx="183615">
                  <c:v>4.5100000000000001E-2</c:v>
                </c:pt>
                <c:pt idx="183616">
                  <c:v>4.5101000000000002E-2</c:v>
                </c:pt>
                <c:pt idx="183617">
                  <c:v>4.5102000000000003E-2</c:v>
                </c:pt>
                <c:pt idx="183618">
                  <c:v>4.5102999999999997E-2</c:v>
                </c:pt>
                <c:pt idx="183619">
                  <c:v>4.5103999999999998E-2</c:v>
                </c:pt>
                <c:pt idx="183620">
                  <c:v>4.5104999999999999E-2</c:v>
                </c:pt>
                <c:pt idx="183621">
                  <c:v>4.5107000000000001E-2</c:v>
                </c:pt>
                <c:pt idx="183622">
                  <c:v>4.5108000000000002E-2</c:v>
                </c:pt>
                <c:pt idx="183623">
                  <c:v>4.5109000000000003E-2</c:v>
                </c:pt>
                <c:pt idx="183624">
                  <c:v>4.5110999999999998E-2</c:v>
                </c:pt>
                <c:pt idx="183625">
                  <c:v>4.5111999999999999E-2</c:v>
                </c:pt>
                <c:pt idx="183626">
                  <c:v>4.5114000000000001E-2</c:v>
                </c:pt>
                <c:pt idx="183627">
                  <c:v>4.5116000000000003E-2</c:v>
                </c:pt>
                <c:pt idx="183628">
                  <c:v>4.5116999999999997E-2</c:v>
                </c:pt>
                <c:pt idx="183629">
                  <c:v>4.5118999999999999E-2</c:v>
                </c:pt>
                <c:pt idx="183630">
                  <c:v>4.512E-2</c:v>
                </c:pt>
                <c:pt idx="183631">
                  <c:v>4.5122000000000002E-2</c:v>
                </c:pt>
                <c:pt idx="183632">
                  <c:v>4.5123000000000003E-2</c:v>
                </c:pt>
                <c:pt idx="183633">
                  <c:v>4.5124999999999998E-2</c:v>
                </c:pt>
                <c:pt idx="183634">
                  <c:v>4.5127E-2</c:v>
                </c:pt>
                <c:pt idx="183635">
                  <c:v>4.5129000000000002E-2</c:v>
                </c:pt>
                <c:pt idx="183636">
                  <c:v>4.5130000000000003E-2</c:v>
                </c:pt>
                <c:pt idx="183637">
                  <c:v>4.5131999999999999E-2</c:v>
                </c:pt>
                <c:pt idx="183638">
                  <c:v>4.5134000000000001E-2</c:v>
                </c:pt>
                <c:pt idx="183639">
                  <c:v>4.5135000000000002E-2</c:v>
                </c:pt>
                <c:pt idx="183640">
                  <c:v>4.5136999999999997E-2</c:v>
                </c:pt>
                <c:pt idx="183641">
                  <c:v>4.5138999999999999E-2</c:v>
                </c:pt>
                <c:pt idx="183642">
                  <c:v>4.514E-2</c:v>
                </c:pt>
                <c:pt idx="183643">
                  <c:v>4.5142000000000002E-2</c:v>
                </c:pt>
                <c:pt idx="183644">
                  <c:v>4.5143000000000003E-2</c:v>
                </c:pt>
                <c:pt idx="183645">
                  <c:v>4.5143999999999997E-2</c:v>
                </c:pt>
                <c:pt idx="183646">
                  <c:v>4.5145999999999999E-2</c:v>
                </c:pt>
                <c:pt idx="183647">
                  <c:v>4.5147E-2</c:v>
                </c:pt>
                <c:pt idx="183648">
                  <c:v>4.5148000000000001E-2</c:v>
                </c:pt>
                <c:pt idx="183649">
                  <c:v>4.5150000000000003E-2</c:v>
                </c:pt>
                <c:pt idx="183650">
                  <c:v>4.5150999999999997E-2</c:v>
                </c:pt>
                <c:pt idx="183651">
                  <c:v>4.5151999999999998E-2</c:v>
                </c:pt>
                <c:pt idx="183652">
                  <c:v>4.5152999999999999E-2</c:v>
                </c:pt>
                <c:pt idx="183653">
                  <c:v>4.5152999999999999E-2</c:v>
                </c:pt>
                <c:pt idx="183654">
                  <c:v>4.5154E-2</c:v>
                </c:pt>
                <c:pt idx="183655">
                  <c:v>4.5154E-2</c:v>
                </c:pt>
                <c:pt idx="183656">
                  <c:v>4.5155000000000001E-2</c:v>
                </c:pt>
                <c:pt idx="183657">
                  <c:v>4.5155000000000001E-2</c:v>
                </c:pt>
                <c:pt idx="183658">
                  <c:v>4.5156000000000002E-2</c:v>
                </c:pt>
                <c:pt idx="183659">
                  <c:v>4.5156000000000002E-2</c:v>
                </c:pt>
                <c:pt idx="183660">
                  <c:v>4.5156000000000002E-2</c:v>
                </c:pt>
                <c:pt idx="183661">
                  <c:v>4.5156000000000002E-2</c:v>
                </c:pt>
                <c:pt idx="183662">
                  <c:v>4.5156000000000002E-2</c:v>
                </c:pt>
                <c:pt idx="183663">
                  <c:v>4.5155000000000001E-2</c:v>
                </c:pt>
                <c:pt idx="183664">
                  <c:v>4.5155000000000001E-2</c:v>
                </c:pt>
                <c:pt idx="183665">
                  <c:v>4.5154E-2</c:v>
                </c:pt>
                <c:pt idx="183666">
                  <c:v>4.5152999999999999E-2</c:v>
                </c:pt>
                <c:pt idx="183667">
                  <c:v>4.5151999999999998E-2</c:v>
                </c:pt>
                <c:pt idx="183668">
                  <c:v>4.5150999999999997E-2</c:v>
                </c:pt>
                <c:pt idx="183669">
                  <c:v>4.5150000000000003E-2</c:v>
                </c:pt>
                <c:pt idx="183670">
                  <c:v>4.5149000000000002E-2</c:v>
                </c:pt>
                <c:pt idx="183671">
                  <c:v>4.5147E-2</c:v>
                </c:pt>
                <c:pt idx="183672">
                  <c:v>4.5145999999999999E-2</c:v>
                </c:pt>
                <c:pt idx="183673">
                  <c:v>4.5143999999999997E-2</c:v>
                </c:pt>
                <c:pt idx="183674">
                  <c:v>4.5143000000000003E-2</c:v>
                </c:pt>
                <c:pt idx="183675">
                  <c:v>4.5141000000000001E-2</c:v>
                </c:pt>
                <c:pt idx="183676">
                  <c:v>4.5138999999999999E-2</c:v>
                </c:pt>
                <c:pt idx="183677">
                  <c:v>4.5136999999999997E-2</c:v>
                </c:pt>
                <c:pt idx="183678">
                  <c:v>4.5134000000000001E-2</c:v>
                </c:pt>
                <c:pt idx="183679">
                  <c:v>4.5131999999999999E-2</c:v>
                </c:pt>
                <c:pt idx="183680">
                  <c:v>4.5130000000000003E-2</c:v>
                </c:pt>
                <c:pt idx="183681">
                  <c:v>4.5127E-2</c:v>
                </c:pt>
                <c:pt idx="183682">
                  <c:v>4.5124999999999998E-2</c:v>
                </c:pt>
                <c:pt idx="183683">
                  <c:v>4.5122000000000002E-2</c:v>
                </c:pt>
                <c:pt idx="183684">
                  <c:v>4.5118999999999999E-2</c:v>
                </c:pt>
                <c:pt idx="183685">
                  <c:v>4.5116999999999997E-2</c:v>
                </c:pt>
                <c:pt idx="183686">
                  <c:v>4.5114000000000001E-2</c:v>
                </c:pt>
                <c:pt idx="183687">
                  <c:v>4.5110999999999998E-2</c:v>
                </c:pt>
                <c:pt idx="183688">
                  <c:v>4.5108000000000002E-2</c:v>
                </c:pt>
                <c:pt idx="183689">
                  <c:v>4.5104999999999999E-2</c:v>
                </c:pt>
                <c:pt idx="183690">
                  <c:v>4.5102000000000003E-2</c:v>
                </c:pt>
                <c:pt idx="183691">
                  <c:v>4.5097999999999999E-2</c:v>
                </c:pt>
                <c:pt idx="183692">
                  <c:v>4.5095000000000003E-2</c:v>
                </c:pt>
                <c:pt idx="183693">
                  <c:v>4.5092E-2</c:v>
                </c:pt>
                <c:pt idx="183694">
                  <c:v>4.5088999999999997E-2</c:v>
                </c:pt>
                <c:pt idx="183695">
                  <c:v>4.5086000000000001E-2</c:v>
                </c:pt>
                <c:pt idx="183696">
                  <c:v>4.5082999999999998E-2</c:v>
                </c:pt>
                <c:pt idx="183697">
                  <c:v>4.5080000000000002E-2</c:v>
                </c:pt>
                <c:pt idx="183698">
                  <c:v>4.5076999999999999E-2</c:v>
                </c:pt>
                <c:pt idx="183699">
                  <c:v>4.5073000000000002E-2</c:v>
                </c:pt>
                <c:pt idx="183700">
                  <c:v>4.5069999999999999E-2</c:v>
                </c:pt>
                <c:pt idx="183701">
                  <c:v>4.5067000000000003E-2</c:v>
                </c:pt>
                <c:pt idx="183702">
                  <c:v>4.5064E-2</c:v>
                </c:pt>
                <c:pt idx="183703">
                  <c:v>4.5060999999999997E-2</c:v>
                </c:pt>
                <c:pt idx="183704">
                  <c:v>4.5058000000000001E-2</c:v>
                </c:pt>
                <c:pt idx="183705">
                  <c:v>4.5055999999999999E-2</c:v>
                </c:pt>
                <c:pt idx="183706">
                  <c:v>4.5053000000000003E-2</c:v>
                </c:pt>
                <c:pt idx="183707">
                  <c:v>4.505E-2</c:v>
                </c:pt>
                <c:pt idx="183708">
                  <c:v>4.5047999999999998E-2</c:v>
                </c:pt>
                <c:pt idx="183709">
                  <c:v>4.5046000000000003E-2</c:v>
                </c:pt>
                <c:pt idx="183710">
                  <c:v>4.5043E-2</c:v>
                </c:pt>
                <c:pt idx="183711">
                  <c:v>4.5040999999999998E-2</c:v>
                </c:pt>
                <c:pt idx="183712">
                  <c:v>4.5039000000000003E-2</c:v>
                </c:pt>
                <c:pt idx="183713">
                  <c:v>4.5037000000000001E-2</c:v>
                </c:pt>
                <c:pt idx="183714">
                  <c:v>4.5034999999999999E-2</c:v>
                </c:pt>
                <c:pt idx="183715">
                  <c:v>4.5032999999999997E-2</c:v>
                </c:pt>
                <c:pt idx="183716">
                  <c:v>4.5031000000000002E-2</c:v>
                </c:pt>
                <c:pt idx="183717">
                  <c:v>4.5030000000000001E-2</c:v>
                </c:pt>
                <c:pt idx="183718">
                  <c:v>4.5027999999999999E-2</c:v>
                </c:pt>
                <c:pt idx="183719">
                  <c:v>4.5026999999999998E-2</c:v>
                </c:pt>
                <c:pt idx="183720">
                  <c:v>4.5025999999999997E-2</c:v>
                </c:pt>
                <c:pt idx="183721">
                  <c:v>4.5025000000000003E-2</c:v>
                </c:pt>
                <c:pt idx="183722">
                  <c:v>4.5024000000000002E-2</c:v>
                </c:pt>
                <c:pt idx="183723">
                  <c:v>4.5023000000000001E-2</c:v>
                </c:pt>
                <c:pt idx="183724">
                  <c:v>4.5022E-2</c:v>
                </c:pt>
                <c:pt idx="183725">
                  <c:v>4.5022E-2</c:v>
                </c:pt>
                <c:pt idx="183726">
                  <c:v>4.5020999999999999E-2</c:v>
                </c:pt>
                <c:pt idx="183727">
                  <c:v>4.5020999999999999E-2</c:v>
                </c:pt>
                <c:pt idx="183728">
                  <c:v>4.5020999999999999E-2</c:v>
                </c:pt>
                <c:pt idx="183729">
                  <c:v>4.5020999999999999E-2</c:v>
                </c:pt>
                <c:pt idx="183730">
                  <c:v>4.5020999999999999E-2</c:v>
                </c:pt>
                <c:pt idx="183731">
                  <c:v>4.5020999999999999E-2</c:v>
                </c:pt>
                <c:pt idx="183732">
                  <c:v>4.5020999999999999E-2</c:v>
                </c:pt>
                <c:pt idx="183733">
                  <c:v>4.5020999999999999E-2</c:v>
                </c:pt>
                <c:pt idx="183734">
                  <c:v>4.5022E-2</c:v>
                </c:pt>
                <c:pt idx="183735">
                  <c:v>4.5022E-2</c:v>
                </c:pt>
                <c:pt idx="183736">
                  <c:v>4.5023000000000001E-2</c:v>
                </c:pt>
                <c:pt idx="183737">
                  <c:v>4.5023000000000001E-2</c:v>
                </c:pt>
                <c:pt idx="183738">
                  <c:v>4.5024000000000002E-2</c:v>
                </c:pt>
                <c:pt idx="183739">
                  <c:v>4.5025000000000003E-2</c:v>
                </c:pt>
                <c:pt idx="183740">
                  <c:v>4.5025999999999997E-2</c:v>
                </c:pt>
                <c:pt idx="183741">
                  <c:v>4.5026999999999998E-2</c:v>
                </c:pt>
                <c:pt idx="183742">
                  <c:v>4.5027999999999999E-2</c:v>
                </c:pt>
                <c:pt idx="183743">
                  <c:v>4.5029E-2</c:v>
                </c:pt>
                <c:pt idx="183744">
                  <c:v>4.5030000000000001E-2</c:v>
                </c:pt>
                <c:pt idx="183745">
                  <c:v>4.5031000000000002E-2</c:v>
                </c:pt>
                <c:pt idx="183746">
                  <c:v>4.5032999999999997E-2</c:v>
                </c:pt>
                <c:pt idx="183747">
                  <c:v>4.5033999999999998E-2</c:v>
                </c:pt>
                <c:pt idx="183748">
                  <c:v>4.5034999999999999E-2</c:v>
                </c:pt>
                <c:pt idx="183749">
                  <c:v>4.5036E-2</c:v>
                </c:pt>
                <c:pt idx="183750">
                  <c:v>4.5038000000000002E-2</c:v>
                </c:pt>
                <c:pt idx="183751">
                  <c:v>4.5039000000000003E-2</c:v>
                </c:pt>
                <c:pt idx="183752">
                  <c:v>4.5040999999999998E-2</c:v>
                </c:pt>
                <c:pt idx="183753">
                  <c:v>4.5041999999999999E-2</c:v>
                </c:pt>
                <c:pt idx="183754">
                  <c:v>4.5044000000000001E-2</c:v>
                </c:pt>
                <c:pt idx="183755">
                  <c:v>4.5045000000000002E-2</c:v>
                </c:pt>
                <c:pt idx="183756">
                  <c:v>4.5046000000000003E-2</c:v>
                </c:pt>
                <c:pt idx="183757">
                  <c:v>4.5047999999999998E-2</c:v>
                </c:pt>
                <c:pt idx="183758">
                  <c:v>4.5048999999999999E-2</c:v>
                </c:pt>
                <c:pt idx="183759">
                  <c:v>4.505E-2</c:v>
                </c:pt>
                <c:pt idx="183760">
                  <c:v>4.5051000000000001E-2</c:v>
                </c:pt>
                <c:pt idx="183761">
                  <c:v>4.5052000000000002E-2</c:v>
                </c:pt>
                <c:pt idx="183762">
                  <c:v>4.5053000000000003E-2</c:v>
                </c:pt>
                <c:pt idx="183763">
                  <c:v>4.5053999999999997E-2</c:v>
                </c:pt>
                <c:pt idx="183764">
                  <c:v>4.5054999999999998E-2</c:v>
                </c:pt>
                <c:pt idx="183765">
                  <c:v>4.5055999999999999E-2</c:v>
                </c:pt>
                <c:pt idx="183766">
                  <c:v>4.5055999999999999E-2</c:v>
                </c:pt>
                <c:pt idx="183767">
                  <c:v>4.5057E-2</c:v>
                </c:pt>
                <c:pt idx="183768">
                  <c:v>4.5057E-2</c:v>
                </c:pt>
                <c:pt idx="183769">
                  <c:v>4.5057E-2</c:v>
                </c:pt>
                <c:pt idx="183770">
                  <c:v>4.5055999999999999E-2</c:v>
                </c:pt>
                <c:pt idx="183771">
                  <c:v>4.5055999999999999E-2</c:v>
                </c:pt>
                <c:pt idx="183772">
                  <c:v>4.5054999999999998E-2</c:v>
                </c:pt>
                <c:pt idx="183773">
                  <c:v>4.5053999999999997E-2</c:v>
                </c:pt>
                <c:pt idx="183774">
                  <c:v>4.5052000000000002E-2</c:v>
                </c:pt>
                <c:pt idx="183775">
                  <c:v>4.5051000000000001E-2</c:v>
                </c:pt>
                <c:pt idx="183776">
                  <c:v>4.5048999999999999E-2</c:v>
                </c:pt>
                <c:pt idx="183777">
                  <c:v>4.5046000000000003E-2</c:v>
                </c:pt>
                <c:pt idx="183778">
                  <c:v>4.5043E-2</c:v>
                </c:pt>
                <c:pt idx="183779">
                  <c:v>4.5039999999999997E-2</c:v>
                </c:pt>
                <c:pt idx="183780">
                  <c:v>4.5036E-2</c:v>
                </c:pt>
                <c:pt idx="183781">
                  <c:v>4.5032000000000003E-2</c:v>
                </c:pt>
                <c:pt idx="183782">
                  <c:v>4.5026999999999998E-2</c:v>
                </c:pt>
                <c:pt idx="183783">
                  <c:v>4.5022E-2</c:v>
                </c:pt>
                <c:pt idx="183784">
                  <c:v>4.5016E-2</c:v>
                </c:pt>
                <c:pt idx="183785">
                  <c:v>4.5010000000000001E-2</c:v>
                </c:pt>
                <c:pt idx="183786">
                  <c:v>4.5002E-2</c:v>
                </c:pt>
                <c:pt idx="183787">
                  <c:v>4.4995E-2</c:v>
                </c:pt>
                <c:pt idx="183788">
                  <c:v>4.4986999999999999E-2</c:v>
                </c:pt>
                <c:pt idx="183789">
                  <c:v>4.4977999999999997E-2</c:v>
                </c:pt>
                <c:pt idx="183790">
                  <c:v>4.4968000000000001E-2</c:v>
                </c:pt>
                <c:pt idx="183791">
                  <c:v>4.4956999999999997E-2</c:v>
                </c:pt>
                <c:pt idx="183792">
                  <c:v>4.4946E-2</c:v>
                </c:pt>
                <c:pt idx="183793">
                  <c:v>4.4934000000000002E-2</c:v>
                </c:pt>
                <c:pt idx="183794">
                  <c:v>4.4921000000000003E-2</c:v>
                </c:pt>
                <c:pt idx="183795">
                  <c:v>4.4907000000000002E-2</c:v>
                </c:pt>
                <c:pt idx="183796">
                  <c:v>4.4893000000000002E-2</c:v>
                </c:pt>
                <c:pt idx="183797">
                  <c:v>4.4877E-2</c:v>
                </c:pt>
                <c:pt idx="183798">
                  <c:v>4.4860999999999998E-2</c:v>
                </c:pt>
                <c:pt idx="183799">
                  <c:v>4.4844000000000002E-2</c:v>
                </c:pt>
                <c:pt idx="183800">
                  <c:v>4.4826999999999999E-2</c:v>
                </c:pt>
                <c:pt idx="183801">
                  <c:v>4.4808000000000001E-2</c:v>
                </c:pt>
                <c:pt idx="183802">
                  <c:v>4.4788000000000001E-2</c:v>
                </c:pt>
                <c:pt idx="183803">
                  <c:v>4.4768000000000002E-2</c:v>
                </c:pt>
                <c:pt idx="183804">
                  <c:v>4.4746000000000001E-2</c:v>
                </c:pt>
                <c:pt idx="183805">
                  <c:v>4.4724E-2</c:v>
                </c:pt>
                <c:pt idx="183806">
                  <c:v>4.4700999999999998E-2</c:v>
                </c:pt>
                <c:pt idx="183807">
                  <c:v>4.4677000000000001E-2</c:v>
                </c:pt>
                <c:pt idx="183808">
                  <c:v>4.4651999999999997E-2</c:v>
                </c:pt>
                <c:pt idx="183809">
                  <c:v>4.4625999999999999E-2</c:v>
                </c:pt>
                <c:pt idx="183810">
                  <c:v>4.4600000000000001E-2</c:v>
                </c:pt>
                <c:pt idx="183811">
                  <c:v>4.4573000000000002E-2</c:v>
                </c:pt>
                <c:pt idx="183812">
                  <c:v>4.4545000000000001E-2</c:v>
                </c:pt>
                <c:pt idx="183813">
                  <c:v>4.4517000000000001E-2</c:v>
                </c:pt>
                <c:pt idx="183814">
                  <c:v>4.4486999999999999E-2</c:v>
                </c:pt>
                <c:pt idx="183815">
                  <c:v>4.4457000000000003E-2</c:v>
                </c:pt>
                <c:pt idx="183816">
                  <c:v>4.4426E-2</c:v>
                </c:pt>
                <c:pt idx="183817">
                  <c:v>4.4394999999999997E-2</c:v>
                </c:pt>
                <c:pt idx="183818">
                  <c:v>4.4363E-2</c:v>
                </c:pt>
                <c:pt idx="183819">
                  <c:v>4.4331000000000002E-2</c:v>
                </c:pt>
                <c:pt idx="183820">
                  <c:v>4.4297999999999997E-2</c:v>
                </c:pt>
                <c:pt idx="183821">
                  <c:v>4.4264999999999999E-2</c:v>
                </c:pt>
                <c:pt idx="183822">
                  <c:v>4.4230999999999999E-2</c:v>
                </c:pt>
                <c:pt idx="183823">
                  <c:v>4.4197E-2</c:v>
                </c:pt>
                <c:pt idx="183824">
                  <c:v>4.4163000000000001E-2</c:v>
                </c:pt>
                <c:pt idx="183825">
                  <c:v>4.4128000000000001E-2</c:v>
                </c:pt>
                <c:pt idx="183826">
                  <c:v>4.4093E-2</c:v>
                </c:pt>
                <c:pt idx="183827">
                  <c:v>4.4058E-2</c:v>
                </c:pt>
                <c:pt idx="183828">
                  <c:v>4.4023E-2</c:v>
                </c:pt>
                <c:pt idx="183829">
                  <c:v>4.3987999999999999E-2</c:v>
                </c:pt>
                <c:pt idx="183830">
                  <c:v>4.3952999999999999E-2</c:v>
                </c:pt>
                <c:pt idx="183831">
                  <c:v>4.3916999999999998E-2</c:v>
                </c:pt>
                <c:pt idx="183832">
                  <c:v>4.3881999999999997E-2</c:v>
                </c:pt>
                <c:pt idx="183833">
                  <c:v>4.3846999999999997E-2</c:v>
                </c:pt>
                <c:pt idx="183834">
                  <c:v>4.3811999999999997E-2</c:v>
                </c:pt>
                <c:pt idx="183835">
                  <c:v>4.3777999999999997E-2</c:v>
                </c:pt>
                <c:pt idx="183836">
                  <c:v>4.3743999999999998E-2</c:v>
                </c:pt>
                <c:pt idx="183837">
                  <c:v>4.3709999999999999E-2</c:v>
                </c:pt>
                <c:pt idx="183838">
                  <c:v>4.3676E-2</c:v>
                </c:pt>
                <c:pt idx="183839">
                  <c:v>4.3643000000000001E-2</c:v>
                </c:pt>
                <c:pt idx="183840">
                  <c:v>4.3610000000000003E-2</c:v>
                </c:pt>
                <c:pt idx="183841">
                  <c:v>4.3577999999999999E-2</c:v>
                </c:pt>
                <c:pt idx="183842">
                  <c:v>4.3546000000000001E-2</c:v>
                </c:pt>
                <c:pt idx="183843">
                  <c:v>4.3514999999999998E-2</c:v>
                </c:pt>
                <c:pt idx="183844">
                  <c:v>4.3484000000000002E-2</c:v>
                </c:pt>
                <c:pt idx="183845">
                  <c:v>4.3454E-2</c:v>
                </c:pt>
                <c:pt idx="183846">
                  <c:v>4.3424999999999998E-2</c:v>
                </c:pt>
                <c:pt idx="183847">
                  <c:v>4.3395999999999997E-2</c:v>
                </c:pt>
                <c:pt idx="183848">
                  <c:v>4.3368999999999998E-2</c:v>
                </c:pt>
                <c:pt idx="183849">
                  <c:v>4.3340999999999998E-2</c:v>
                </c:pt>
                <c:pt idx="183850">
                  <c:v>4.3314999999999999E-2</c:v>
                </c:pt>
                <c:pt idx="183851">
                  <c:v>4.3290000000000002E-2</c:v>
                </c:pt>
                <c:pt idx="183852">
                  <c:v>4.3264999999999998E-2</c:v>
                </c:pt>
                <c:pt idx="183853">
                  <c:v>4.3241000000000002E-2</c:v>
                </c:pt>
                <c:pt idx="183854">
                  <c:v>4.3217999999999999E-2</c:v>
                </c:pt>
                <c:pt idx="183855">
                  <c:v>4.3194999999999997E-2</c:v>
                </c:pt>
                <c:pt idx="183856">
                  <c:v>4.3173999999999997E-2</c:v>
                </c:pt>
                <c:pt idx="183857">
                  <c:v>4.3152999999999997E-2</c:v>
                </c:pt>
                <c:pt idx="183858">
                  <c:v>4.3133999999999999E-2</c:v>
                </c:pt>
                <c:pt idx="183859">
                  <c:v>4.3115000000000001E-2</c:v>
                </c:pt>
                <c:pt idx="183860">
                  <c:v>4.3097000000000003E-2</c:v>
                </c:pt>
                <c:pt idx="183861">
                  <c:v>4.308E-2</c:v>
                </c:pt>
                <c:pt idx="183862">
                  <c:v>4.3062999999999997E-2</c:v>
                </c:pt>
                <c:pt idx="183863">
                  <c:v>4.3048000000000003E-2</c:v>
                </c:pt>
                <c:pt idx="183864">
                  <c:v>4.3033000000000002E-2</c:v>
                </c:pt>
                <c:pt idx="183865">
                  <c:v>4.3019000000000002E-2</c:v>
                </c:pt>
                <c:pt idx="183866">
                  <c:v>4.3006000000000003E-2</c:v>
                </c:pt>
                <c:pt idx="183867">
                  <c:v>4.2993999999999997E-2</c:v>
                </c:pt>
                <c:pt idx="183868">
                  <c:v>4.2981999999999999E-2</c:v>
                </c:pt>
                <c:pt idx="183869">
                  <c:v>4.2972000000000003E-2</c:v>
                </c:pt>
                <c:pt idx="183870">
                  <c:v>4.2962E-2</c:v>
                </c:pt>
                <c:pt idx="183871">
                  <c:v>4.2951999999999997E-2</c:v>
                </c:pt>
                <c:pt idx="183872">
                  <c:v>4.2944000000000003E-2</c:v>
                </c:pt>
                <c:pt idx="183873">
                  <c:v>4.2936000000000002E-2</c:v>
                </c:pt>
                <c:pt idx="183874">
                  <c:v>4.2929000000000002E-2</c:v>
                </c:pt>
                <c:pt idx="183875">
                  <c:v>4.2922000000000002E-2</c:v>
                </c:pt>
                <c:pt idx="183876">
                  <c:v>4.2916000000000003E-2</c:v>
                </c:pt>
                <c:pt idx="183877">
                  <c:v>4.2909999999999997E-2</c:v>
                </c:pt>
                <c:pt idx="183878">
                  <c:v>4.2904999999999999E-2</c:v>
                </c:pt>
                <c:pt idx="183879">
                  <c:v>4.2900000000000001E-2</c:v>
                </c:pt>
                <c:pt idx="183880">
                  <c:v>4.2895999999999997E-2</c:v>
                </c:pt>
                <c:pt idx="183881">
                  <c:v>4.2893000000000001E-2</c:v>
                </c:pt>
                <c:pt idx="183882">
                  <c:v>4.2888999999999997E-2</c:v>
                </c:pt>
                <c:pt idx="183883">
                  <c:v>4.2887000000000002E-2</c:v>
                </c:pt>
                <c:pt idx="183884">
                  <c:v>4.2883999999999999E-2</c:v>
                </c:pt>
                <c:pt idx="183885">
                  <c:v>4.2882000000000003E-2</c:v>
                </c:pt>
                <c:pt idx="183886">
                  <c:v>4.2880000000000001E-2</c:v>
                </c:pt>
                <c:pt idx="183887">
                  <c:v>4.2877999999999999E-2</c:v>
                </c:pt>
                <c:pt idx="183888">
                  <c:v>4.2876999999999998E-2</c:v>
                </c:pt>
                <c:pt idx="183889">
                  <c:v>4.2875000000000003E-2</c:v>
                </c:pt>
                <c:pt idx="183890">
                  <c:v>4.2874000000000002E-2</c:v>
                </c:pt>
                <c:pt idx="183891">
                  <c:v>4.2873000000000001E-2</c:v>
                </c:pt>
                <c:pt idx="183892">
                  <c:v>4.2872E-2</c:v>
                </c:pt>
                <c:pt idx="183893">
                  <c:v>4.2870999999999999E-2</c:v>
                </c:pt>
                <c:pt idx="183894">
                  <c:v>4.2869999999999998E-2</c:v>
                </c:pt>
                <c:pt idx="183895">
                  <c:v>4.2868999999999997E-2</c:v>
                </c:pt>
                <c:pt idx="183896">
                  <c:v>4.2868000000000003E-2</c:v>
                </c:pt>
                <c:pt idx="183897">
                  <c:v>4.2867000000000002E-2</c:v>
                </c:pt>
                <c:pt idx="183898">
                  <c:v>4.2866000000000001E-2</c:v>
                </c:pt>
                <c:pt idx="183899">
                  <c:v>4.2863999999999999E-2</c:v>
                </c:pt>
                <c:pt idx="183900">
                  <c:v>4.2862999999999998E-2</c:v>
                </c:pt>
                <c:pt idx="183901">
                  <c:v>4.2861000000000003E-2</c:v>
                </c:pt>
                <c:pt idx="183902">
                  <c:v>4.2859000000000001E-2</c:v>
                </c:pt>
                <c:pt idx="183903">
                  <c:v>4.2856999999999999E-2</c:v>
                </c:pt>
                <c:pt idx="183904">
                  <c:v>4.2854000000000003E-2</c:v>
                </c:pt>
                <c:pt idx="183905">
                  <c:v>4.2852000000000001E-2</c:v>
                </c:pt>
                <c:pt idx="183906">
                  <c:v>4.2848999999999998E-2</c:v>
                </c:pt>
                <c:pt idx="183907">
                  <c:v>4.2846000000000002E-2</c:v>
                </c:pt>
                <c:pt idx="183908">
                  <c:v>4.2841999999999998E-2</c:v>
                </c:pt>
                <c:pt idx="183909">
                  <c:v>4.2838000000000001E-2</c:v>
                </c:pt>
                <c:pt idx="183910">
                  <c:v>4.2833999999999997E-2</c:v>
                </c:pt>
                <c:pt idx="183911">
                  <c:v>4.2828999999999999E-2</c:v>
                </c:pt>
                <c:pt idx="183912">
                  <c:v>4.2824000000000001E-2</c:v>
                </c:pt>
                <c:pt idx="183913">
                  <c:v>4.2819000000000003E-2</c:v>
                </c:pt>
                <c:pt idx="183914">
                  <c:v>4.2812999999999997E-2</c:v>
                </c:pt>
                <c:pt idx="183915">
                  <c:v>4.2806999999999998E-2</c:v>
                </c:pt>
                <c:pt idx="183916">
                  <c:v>4.2799999999999998E-2</c:v>
                </c:pt>
                <c:pt idx="183917">
                  <c:v>4.2792999999999998E-2</c:v>
                </c:pt>
                <c:pt idx="183918">
                  <c:v>4.2785999999999998E-2</c:v>
                </c:pt>
                <c:pt idx="183919">
                  <c:v>4.2777999999999997E-2</c:v>
                </c:pt>
                <c:pt idx="183920">
                  <c:v>4.2770000000000002E-2</c:v>
                </c:pt>
                <c:pt idx="183921">
                  <c:v>4.2761E-2</c:v>
                </c:pt>
                <c:pt idx="183922">
                  <c:v>4.2751999999999998E-2</c:v>
                </c:pt>
                <c:pt idx="183923">
                  <c:v>4.2742000000000002E-2</c:v>
                </c:pt>
                <c:pt idx="183924">
                  <c:v>4.2731999999999999E-2</c:v>
                </c:pt>
                <c:pt idx="183925">
                  <c:v>4.2722000000000003E-2</c:v>
                </c:pt>
                <c:pt idx="183926">
                  <c:v>4.2712E-2</c:v>
                </c:pt>
                <c:pt idx="183927">
                  <c:v>4.2701000000000003E-2</c:v>
                </c:pt>
                <c:pt idx="183928">
                  <c:v>4.2689999999999999E-2</c:v>
                </c:pt>
                <c:pt idx="183929">
                  <c:v>4.2678000000000001E-2</c:v>
                </c:pt>
                <c:pt idx="183930">
                  <c:v>4.2666000000000003E-2</c:v>
                </c:pt>
                <c:pt idx="183931">
                  <c:v>4.2653999999999997E-2</c:v>
                </c:pt>
                <c:pt idx="183932">
                  <c:v>4.2641999999999999E-2</c:v>
                </c:pt>
                <c:pt idx="183933">
                  <c:v>4.2629E-2</c:v>
                </c:pt>
                <c:pt idx="183934">
                  <c:v>4.2616000000000001E-2</c:v>
                </c:pt>
                <c:pt idx="183935">
                  <c:v>4.2603000000000002E-2</c:v>
                </c:pt>
                <c:pt idx="183936">
                  <c:v>4.2590000000000003E-2</c:v>
                </c:pt>
                <c:pt idx="183937">
                  <c:v>4.2576999999999997E-2</c:v>
                </c:pt>
                <c:pt idx="183938">
                  <c:v>4.2562999999999997E-2</c:v>
                </c:pt>
                <c:pt idx="183939">
                  <c:v>4.2549999999999998E-2</c:v>
                </c:pt>
                <c:pt idx="183940">
                  <c:v>4.2535999999999997E-2</c:v>
                </c:pt>
                <c:pt idx="183941">
                  <c:v>4.2521999999999997E-2</c:v>
                </c:pt>
                <c:pt idx="183942">
                  <c:v>4.2507999999999997E-2</c:v>
                </c:pt>
                <c:pt idx="183943">
                  <c:v>4.2494999999999998E-2</c:v>
                </c:pt>
                <c:pt idx="183944">
                  <c:v>4.2480999999999998E-2</c:v>
                </c:pt>
                <c:pt idx="183945">
                  <c:v>4.2466999999999998E-2</c:v>
                </c:pt>
                <c:pt idx="183946">
                  <c:v>4.2452999999999998E-2</c:v>
                </c:pt>
                <c:pt idx="183947">
                  <c:v>4.2438999999999998E-2</c:v>
                </c:pt>
                <c:pt idx="183948">
                  <c:v>4.2425999999999998E-2</c:v>
                </c:pt>
                <c:pt idx="183949">
                  <c:v>4.2411999999999998E-2</c:v>
                </c:pt>
                <c:pt idx="183950">
                  <c:v>4.2398999999999999E-2</c:v>
                </c:pt>
                <c:pt idx="183951">
                  <c:v>4.2386E-2</c:v>
                </c:pt>
                <c:pt idx="183952">
                  <c:v>4.2373000000000001E-2</c:v>
                </c:pt>
                <c:pt idx="183953">
                  <c:v>4.2360000000000002E-2</c:v>
                </c:pt>
                <c:pt idx="183954">
                  <c:v>4.2347000000000003E-2</c:v>
                </c:pt>
                <c:pt idx="183955">
                  <c:v>4.2334999999999998E-2</c:v>
                </c:pt>
                <c:pt idx="183956">
                  <c:v>4.2323E-2</c:v>
                </c:pt>
                <c:pt idx="183957">
                  <c:v>4.231E-2</c:v>
                </c:pt>
                <c:pt idx="183958">
                  <c:v>4.2299000000000003E-2</c:v>
                </c:pt>
                <c:pt idx="183959">
                  <c:v>4.2286999999999998E-2</c:v>
                </c:pt>
                <c:pt idx="183960">
                  <c:v>4.2276000000000001E-2</c:v>
                </c:pt>
                <c:pt idx="183961">
                  <c:v>4.2264999999999997E-2</c:v>
                </c:pt>
                <c:pt idx="183962">
                  <c:v>4.2254E-2</c:v>
                </c:pt>
                <c:pt idx="183963">
                  <c:v>4.2243999999999997E-2</c:v>
                </c:pt>
                <c:pt idx="183964">
                  <c:v>4.2234000000000001E-2</c:v>
                </c:pt>
                <c:pt idx="183965">
                  <c:v>4.2223999999999998E-2</c:v>
                </c:pt>
                <c:pt idx="183966">
                  <c:v>4.2214000000000002E-2</c:v>
                </c:pt>
                <c:pt idx="183967">
                  <c:v>4.2204999999999999E-2</c:v>
                </c:pt>
                <c:pt idx="183968">
                  <c:v>4.2195999999999997E-2</c:v>
                </c:pt>
                <c:pt idx="183969">
                  <c:v>4.2188000000000003E-2</c:v>
                </c:pt>
                <c:pt idx="183970">
                  <c:v>4.2180000000000002E-2</c:v>
                </c:pt>
                <c:pt idx="183971">
                  <c:v>4.2172000000000001E-2</c:v>
                </c:pt>
                <c:pt idx="183972">
                  <c:v>4.2164E-2</c:v>
                </c:pt>
                <c:pt idx="183973">
                  <c:v>4.2157E-2</c:v>
                </c:pt>
                <c:pt idx="183974">
                  <c:v>4.215E-2</c:v>
                </c:pt>
                <c:pt idx="183975">
                  <c:v>4.2143E-2</c:v>
                </c:pt>
                <c:pt idx="183976">
                  <c:v>4.2137000000000001E-2</c:v>
                </c:pt>
                <c:pt idx="183977">
                  <c:v>4.2131000000000002E-2</c:v>
                </c:pt>
                <c:pt idx="183978">
                  <c:v>4.2125000000000003E-2</c:v>
                </c:pt>
                <c:pt idx="183979">
                  <c:v>4.2119999999999998E-2</c:v>
                </c:pt>
                <c:pt idx="183980">
                  <c:v>4.2115E-2</c:v>
                </c:pt>
                <c:pt idx="183981">
                  <c:v>4.2110000000000002E-2</c:v>
                </c:pt>
                <c:pt idx="183982">
                  <c:v>4.2104999999999997E-2</c:v>
                </c:pt>
                <c:pt idx="183983">
                  <c:v>4.2101E-2</c:v>
                </c:pt>
                <c:pt idx="183984">
                  <c:v>4.2097000000000002E-2</c:v>
                </c:pt>
                <c:pt idx="183985">
                  <c:v>4.2092999999999998E-2</c:v>
                </c:pt>
                <c:pt idx="183986">
                  <c:v>4.2089000000000001E-2</c:v>
                </c:pt>
                <c:pt idx="183987">
                  <c:v>4.2085999999999998E-2</c:v>
                </c:pt>
                <c:pt idx="183988">
                  <c:v>4.2083000000000002E-2</c:v>
                </c:pt>
                <c:pt idx="183989">
                  <c:v>4.2079999999999999E-2</c:v>
                </c:pt>
                <c:pt idx="183990">
                  <c:v>4.2077999999999997E-2</c:v>
                </c:pt>
                <c:pt idx="183991">
                  <c:v>4.2075000000000001E-2</c:v>
                </c:pt>
                <c:pt idx="183992">
                  <c:v>4.2072999999999999E-2</c:v>
                </c:pt>
                <c:pt idx="183993">
                  <c:v>4.2070999999999997E-2</c:v>
                </c:pt>
                <c:pt idx="183994">
                  <c:v>4.2069000000000002E-2</c:v>
                </c:pt>
                <c:pt idx="183995">
                  <c:v>4.2068000000000001E-2</c:v>
                </c:pt>
                <c:pt idx="183996">
                  <c:v>4.2065999999999999E-2</c:v>
                </c:pt>
                <c:pt idx="183997">
                  <c:v>4.2064999999999998E-2</c:v>
                </c:pt>
                <c:pt idx="183998">
                  <c:v>4.2063999999999997E-2</c:v>
                </c:pt>
                <c:pt idx="183999">
                  <c:v>4.2063000000000003E-2</c:v>
                </c:pt>
                <c:pt idx="184000">
                  <c:v>4.2062000000000002E-2</c:v>
                </c:pt>
                <c:pt idx="184001">
                  <c:v>4.2062000000000002E-2</c:v>
                </c:pt>
                <c:pt idx="184002">
                  <c:v>4.2061000000000001E-2</c:v>
                </c:pt>
                <c:pt idx="184003">
                  <c:v>4.2061000000000001E-2</c:v>
                </c:pt>
                <c:pt idx="184004">
                  <c:v>4.2061000000000001E-2</c:v>
                </c:pt>
                <c:pt idx="184005">
                  <c:v>4.2061000000000001E-2</c:v>
                </c:pt>
                <c:pt idx="184006">
                  <c:v>4.2061000000000001E-2</c:v>
                </c:pt>
                <c:pt idx="184007">
                  <c:v>4.2061000000000001E-2</c:v>
                </c:pt>
                <c:pt idx="184008">
                  <c:v>4.2061000000000001E-2</c:v>
                </c:pt>
                <c:pt idx="184009">
                  <c:v>4.2061000000000001E-2</c:v>
                </c:pt>
                <c:pt idx="184010">
                  <c:v>4.2062000000000002E-2</c:v>
                </c:pt>
                <c:pt idx="184011">
                  <c:v>4.2062000000000002E-2</c:v>
                </c:pt>
                <c:pt idx="184012">
                  <c:v>4.2063000000000003E-2</c:v>
                </c:pt>
                <c:pt idx="184013">
                  <c:v>4.2063000000000003E-2</c:v>
                </c:pt>
                <c:pt idx="184014">
                  <c:v>4.2063999999999997E-2</c:v>
                </c:pt>
                <c:pt idx="184015">
                  <c:v>4.2064999999999998E-2</c:v>
                </c:pt>
                <c:pt idx="184016">
                  <c:v>4.2065999999999999E-2</c:v>
                </c:pt>
                <c:pt idx="184017">
                  <c:v>4.2065999999999999E-2</c:v>
                </c:pt>
                <c:pt idx="184018">
                  <c:v>4.2067E-2</c:v>
                </c:pt>
                <c:pt idx="184019">
                  <c:v>4.2068000000000001E-2</c:v>
                </c:pt>
                <c:pt idx="184020">
                  <c:v>4.2069000000000002E-2</c:v>
                </c:pt>
                <c:pt idx="184021">
                  <c:v>4.2070000000000003E-2</c:v>
                </c:pt>
                <c:pt idx="184022">
                  <c:v>4.2070999999999997E-2</c:v>
                </c:pt>
                <c:pt idx="184023">
                  <c:v>4.2070999999999997E-2</c:v>
                </c:pt>
                <c:pt idx="184024">
                  <c:v>4.2071999999999998E-2</c:v>
                </c:pt>
                <c:pt idx="184025">
                  <c:v>4.2072999999999999E-2</c:v>
                </c:pt>
                <c:pt idx="184026">
                  <c:v>4.2074E-2</c:v>
                </c:pt>
                <c:pt idx="184027">
                  <c:v>4.2075000000000001E-2</c:v>
                </c:pt>
                <c:pt idx="184028">
                  <c:v>4.2076000000000002E-2</c:v>
                </c:pt>
                <c:pt idx="184029">
                  <c:v>4.2076000000000002E-2</c:v>
                </c:pt>
                <c:pt idx="184030">
                  <c:v>4.2077000000000003E-2</c:v>
                </c:pt>
                <c:pt idx="184031">
                  <c:v>4.2077000000000003E-2</c:v>
                </c:pt>
                <c:pt idx="184032">
                  <c:v>4.2077999999999997E-2</c:v>
                </c:pt>
                <c:pt idx="184033">
                  <c:v>4.2077999999999997E-2</c:v>
                </c:pt>
                <c:pt idx="184034">
                  <c:v>4.2078999999999998E-2</c:v>
                </c:pt>
                <c:pt idx="184035">
                  <c:v>4.2078999999999998E-2</c:v>
                </c:pt>
                <c:pt idx="184036">
                  <c:v>4.2079999999999999E-2</c:v>
                </c:pt>
                <c:pt idx="184037">
                  <c:v>4.2079999999999999E-2</c:v>
                </c:pt>
                <c:pt idx="184038">
                  <c:v>4.2081E-2</c:v>
                </c:pt>
                <c:pt idx="184039">
                  <c:v>4.2081E-2</c:v>
                </c:pt>
                <c:pt idx="184040">
                  <c:v>4.2081E-2</c:v>
                </c:pt>
                <c:pt idx="184041">
                  <c:v>4.2081E-2</c:v>
                </c:pt>
                <c:pt idx="184042">
                  <c:v>4.2081E-2</c:v>
                </c:pt>
                <c:pt idx="184043">
                  <c:v>4.2081E-2</c:v>
                </c:pt>
                <c:pt idx="184044">
                  <c:v>4.2081E-2</c:v>
                </c:pt>
                <c:pt idx="184045">
                  <c:v>4.2081E-2</c:v>
                </c:pt>
                <c:pt idx="184046">
                  <c:v>4.2079999999999999E-2</c:v>
                </c:pt>
                <c:pt idx="184047">
                  <c:v>4.2079999999999999E-2</c:v>
                </c:pt>
                <c:pt idx="184048">
                  <c:v>4.2079999999999999E-2</c:v>
                </c:pt>
                <c:pt idx="184049">
                  <c:v>4.2079999999999999E-2</c:v>
                </c:pt>
                <c:pt idx="184050">
                  <c:v>4.2078999999999998E-2</c:v>
                </c:pt>
                <c:pt idx="184051">
                  <c:v>4.2078999999999998E-2</c:v>
                </c:pt>
                <c:pt idx="184052">
                  <c:v>4.2077999999999997E-2</c:v>
                </c:pt>
                <c:pt idx="184053">
                  <c:v>4.2077000000000003E-2</c:v>
                </c:pt>
                <c:pt idx="184054">
                  <c:v>4.2077000000000003E-2</c:v>
                </c:pt>
                <c:pt idx="184055">
                  <c:v>4.2076000000000002E-2</c:v>
                </c:pt>
                <c:pt idx="184056">
                  <c:v>4.2075000000000001E-2</c:v>
                </c:pt>
                <c:pt idx="184057">
                  <c:v>4.2074E-2</c:v>
                </c:pt>
                <c:pt idx="184058">
                  <c:v>4.2072999999999999E-2</c:v>
                </c:pt>
                <c:pt idx="184059">
                  <c:v>4.2071999999999998E-2</c:v>
                </c:pt>
                <c:pt idx="184060">
                  <c:v>4.2071999999999998E-2</c:v>
                </c:pt>
                <c:pt idx="184061">
                  <c:v>4.2070999999999997E-2</c:v>
                </c:pt>
                <c:pt idx="184062">
                  <c:v>4.2069000000000002E-2</c:v>
                </c:pt>
                <c:pt idx="184063">
                  <c:v>4.2068000000000001E-2</c:v>
                </c:pt>
                <c:pt idx="184064">
                  <c:v>4.2067E-2</c:v>
                </c:pt>
                <c:pt idx="184065">
                  <c:v>4.2065999999999999E-2</c:v>
                </c:pt>
                <c:pt idx="184066">
                  <c:v>4.2063999999999997E-2</c:v>
                </c:pt>
                <c:pt idx="184067">
                  <c:v>4.2063000000000003E-2</c:v>
                </c:pt>
                <c:pt idx="184068">
                  <c:v>4.2062000000000002E-2</c:v>
                </c:pt>
                <c:pt idx="184069">
                  <c:v>4.206E-2</c:v>
                </c:pt>
                <c:pt idx="184070">
                  <c:v>4.2058999999999999E-2</c:v>
                </c:pt>
                <c:pt idx="184071">
                  <c:v>4.2057999999999998E-2</c:v>
                </c:pt>
                <c:pt idx="184072">
                  <c:v>4.2056000000000003E-2</c:v>
                </c:pt>
                <c:pt idx="184073">
                  <c:v>4.2055000000000002E-2</c:v>
                </c:pt>
                <c:pt idx="184074">
                  <c:v>4.2053E-2</c:v>
                </c:pt>
                <c:pt idx="184075">
                  <c:v>4.2051999999999999E-2</c:v>
                </c:pt>
                <c:pt idx="184076">
                  <c:v>4.2049999999999997E-2</c:v>
                </c:pt>
                <c:pt idx="184077">
                  <c:v>4.2049000000000003E-2</c:v>
                </c:pt>
                <c:pt idx="184078">
                  <c:v>4.2047000000000001E-2</c:v>
                </c:pt>
                <c:pt idx="184079">
                  <c:v>4.2044999999999999E-2</c:v>
                </c:pt>
                <c:pt idx="184080">
                  <c:v>4.2043999999999998E-2</c:v>
                </c:pt>
                <c:pt idx="184081">
                  <c:v>4.2042000000000003E-2</c:v>
                </c:pt>
                <c:pt idx="184082">
                  <c:v>4.2041000000000002E-2</c:v>
                </c:pt>
                <c:pt idx="184083">
                  <c:v>4.2039E-2</c:v>
                </c:pt>
                <c:pt idx="184084">
                  <c:v>4.2037999999999999E-2</c:v>
                </c:pt>
                <c:pt idx="184085">
                  <c:v>4.2035999999999997E-2</c:v>
                </c:pt>
                <c:pt idx="184086">
                  <c:v>4.2034000000000002E-2</c:v>
                </c:pt>
                <c:pt idx="184087">
                  <c:v>4.2033000000000001E-2</c:v>
                </c:pt>
                <c:pt idx="184088">
                  <c:v>4.2030999999999999E-2</c:v>
                </c:pt>
                <c:pt idx="184089">
                  <c:v>4.2028999999999997E-2</c:v>
                </c:pt>
                <c:pt idx="184090">
                  <c:v>4.2027000000000002E-2</c:v>
                </c:pt>
                <c:pt idx="184091">
                  <c:v>4.2026000000000001E-2</c:v>
                </c:pt>
                <c:pt idx="184092">
                  <c:v>4.2023999999999999E-2</c:v>
                </c:pt>
                <c:pt idx="184093">
                  <c:v>4.2021999999999997E-2</c:v>
                </c:pt>
                <c:pt idx="184094">
                  <c:v>4.2021000000000003E-2</c:v>
                </c:pt>
                <c:pt idx="184095">
                  <c:v>4.2019000000000001E-2</c:v>
                </c:pt>
                <c:pt idx="184096">
                  <c:v>4.2016999999999999E-2</c:v>
                </c:pt>
                <c:pt idx="184097">
                  <c:v>4.2015999999999998E-2</c:v>
                </c:pt>
                <c:pt idx="184098">
                  <c:v>4.2014000000000003E-2</c:v>
                </c:pt>
                <c:pt idx="184099">
                  <c:v>4.2012000000000001E-2</c:v>
                </c:pt>
                <c:pt idx="184100">
                  <c:v>4.2009999999999999E-2</c:v>
                </c:pt>
                <c:pt idx="184101">
                  <c:v>4.2007999999999997E-2</c:v>
                </c:pt>
                <c:pt idx="184102">
                  <c:v>4.2006000000000002E-2</c:v>
                </c:pt>
                <c:pt idx="184103">
                  <c:v>4.2004E-2</c:v>
                </c:pt>
                <c:pt idx="184104">
                  <c:v>4.2001999999999998E-2</c:v>
                </c:pt>
                <c:pt idx="184105">
                  <c:v>4.2000000000000003E-2</c:v>
                </c:pt>
                <c:pt idx="184106">
                  <c:v>4.1998000000000001E-2</c:v>
                </c:pt>
                <c:pt idx="184107">
                  <c:v>4.1995999999999999E-2</c:v>
                </c:pt>
                <c:pt idx="184108">
                  <c:v>4.1993999999999997E-2</c:v>
                </c:pt>
                <c:pt idx="184109">
                  <c:v>4.1992000000000002E-2</c:v>
                </c:pt>
                <c:pt idx="184110">
                  <c:v>4.1988999999999999E-2</c:v>
                </c:pt>
                <c:pt idx="184111">
                  <c:v>4.1986999999999997E-2</c:v>
                </c:pt>
                <c:pt idx="184112">
                  <c:v>4.1985000000000001E-2</c:v>
                </c:pt>
                <c:pt idx="184113">
                  <c:v>4.1981999999999998E-2</c:v>
                </c:pt>
                <c:pt idx="184114">
                  <c:v>4.1979000000000002E-2</c:v>
                </c:pt>
                <c:pt idx="184115">
                  <c:v>4.1977E-2</c:v>
                </c:pt>
                <c:pt idx="184116">
                  <c:v>4.1973999999999997E-2</c:v>
                </c:pt>
                <c:pt idx="184117">
                  <c:v>4.1972000000000002E-2</c:v>
                </c:pt>
                <c:pt idx="184118">
                  <c:v>4.1968999999999999E-2</c:v>
                </c:pt>
                <c:pt idx="184119">
                  <c:v>4.1966000000000003E-2</c:v>
                </c:pt>
                <c:pt idx="184120">
                  <c:v>4.1964000000000001E-2</c:v>
                </c:pt>
                <c:pt idx="184121">
                  <c:v>4.1960999999999998E-2</c:v>
                </c:pt>
                <c:pt idx="184122">
                  <c:v>4.1958000000000002E-2</c:v>
                </c:pt>
                <c:pt idx="184123">
                  <c:v>4.1954999999999999E-2</c:v>
                </c:pt>
                <c:pt idx="184124">
                  <c:v>4.1952000000000003E-2</c:v>
                </c:pt>
                <c:pt idx="184125">
                  <c:v>4.1949E-2</c:v>
                </c:pt>
                <c:pt idx="184126">
                  <c:v>4.1945999999999997E-2</c:v>
                </c:pt>
                <c:pt idx="184127">
                  <c:v>4.1942E-2</c:v>
                </c:pt>
                <c:pt idx="184128">
                  <c:v>4.1938999999999997E-2</c:v>
                </c:pt>
                <c:pt idx="184129">
                  <c:v>4.1936000000000001E-2</c:v>
                </c:pt>
                <c:pt idx="184130">
                  <c:v>4.1932999999999998E-2</c:v>
                </c:pt>
                <c:pt idx="184131">
                  <c:v>4.1930000000000002E-2</c:v>
                </c:pt>
                <c:pt idx="184132">
                  <c:v>4.1926999999999999E-2</c:v>
                </c:pt>
                <c:pt idx="184133">
                  <c:v>4.1923000000000002E-2</c:v>
                </c:pt>
                <c:pt idx="184134">
                  <c:v>4.1919999999999999E-2</c:v>
                </c:pt>
                <c:pt idx="184135">
                  <c:v>4.1917000000000003E-2</c:v>
                </c:pt>
                <c:pt idx="184136">
                  <c:v>4.1912999999999999E-2</c:v>
                </c:pt>
                <c:pt idx="184137">
                  <c:v>4.1910000000000003E-2</c:v>
                </c:pt>
                <c:pt idx="184138">
                  <c:v>4.1907E-2</c:v>
                </c:pt>
                <c:pt idx="184139">
                  <c:v>4.1903000000000003E-2</c:v>
                </c:pt>
                <c:pt idx="184140">
                  <c:v>4.19E-2</c:v>
                </c:pt>
                <c:pt idx="184141">
                  <c:v>4.1896999999999997E-2</c:v>
                </c:pt>
                <c:pt idx="184142">
                  <c:v>4.1894000000000001E-2</c:v>
                </c:pt>
                <c:pt idx="184143">
                  <c:v>4.1890999999999998E-2</c:v>
                </c:pt>
                <c:pt idx="184144">
                  <c:v>4.1888000000000002E-2</c:v>
                </c:pt>
                <c:pt idx="184145">
                  <c:v>4.1884999999999999E-2</c:v>
                </c:pt>
                <c:pt idx="184146">
                  <c:v>4.1882000000000003E-2</c:v>
                </c:pt>
                <c:pt idx="184147">
                  <c:v>4.1877999999999999E-2</c:v>
                </c:pt>
                <c:pt idx="184148">
                  <c:v>4.1875000000000002E-2</c:v>
                </c:pt>
                <c:pt idx="184149">
                  <c:v>4.1871999999999999E-2</c:v>
                </c:pt>
                <c:pt idx="184150">
                  <c:v>4.1869999999999997E-2</c:v>
                </c:pt>
                <c:pt idx="184151">
                  <c:v>4.1867000000000001E-2</c:v>
                </c:pt>
                <c:pt idx="184152">
                  <c:v>4.1863999999999998E-2</c:v>
                </c:pt>
                <c:pt idx="184153">
                  <c:v>4.1862000000000003E-2</c:v>
                </c:pt>
                <c:pt idx="184154">
                  <c:v>4.1859E-2</c:v>
                </c:pt>
                <c:pt idx="184155">
                  <c:v>4.1856999999999998E-2</c:v>
                </c:pt>
                <c:pt idx="184156">
                  <c:v>4.1854000000000002E-2</c:v>
                </c:pt>
                <c:pt idx="184157">
                  <c:v>4.1852E-2</c:v>
                </c:pt>
                <c:pt idx="184158">
                  <c:v>4.1849999999999998E-2</c:v>
                </c:pt>
                <c:pt idx="184159">
                  <c:v>4.1847000000000002E-2</c:v>
                </c:pt>
                <c:pt idx="184160">
                  <c:v>4.1845E-2</c:v>
                </c:pt>
                <c:pt idx="184161">
                  <c:v>4.1842999999999998E-2</c:v>
                </c:pt>
                <c:pt idx="184162">
                  <c:v>4.1841000000000003E-2</c:v>
                </c:pt>
                <c:pt idx="184163">
                  <c:v>4.1839000000000001E-2</c:v>
                </c:pt>
                <c:pt idx="184164">
                  <c:v>4.1838E-2</c:v>
                </c:pt>
                <c:pt idx="184165">
                  <c:v>4.1835999999999998E-2</c:v>
                </c:pt>
                <c:pt idx="184166">
                  <c:v>4.1834999999999997E-2</c:v>
                </c:pt>
                <c:pt idx="184167">
                  <c:v>4.1833000000000002E-2</c:v>
                </c:pt>
                <c:pt idx="184168">
                  <c:v>4.1832000000000001E-2</c:v>
                </c:pt>
                <c:pt idx="184169">
                  <c:v>4.1829999999999999E-2</c:v>
                </c:pt>
                <c:pt idx="184170">
                  <c:v>4.1828999999999998E-2</c:v>
                </c:pt>
                <c:pt idx="184171">
                  <c:v>4.1827999999999997E-2</c:v>
                </c:pt>
                <c:pt idx="184172">
                  <c:v>4.1827000000000003E-2</c:v>
                </c:pt>
                <c:pt idx="184173">
                  <c:v>4.1825000000000001E-2</c:v>
                </c:pt>
                <c:pt idx="184174">
                  <c:v>4.1824E-2</c:v>
                </c:pt>
                <c:pt idx="184175">
                  <c:v>4.1824E-2</c:v>
                </c:pt>
                <c:pt idx="184176">
                  <c:v>4.1822999999999999E-2</c:v>
                </c:pt>
                <c:pt idx="184177">
                  <c:v>4.1821999999999998E-2</c:v>
                </c:pt>
                <c:pt idx="184178">
                  <c:v>4.1820999999999997E-2</c:v>
                </c:pt>
                <c:pt idx="184179">
                  <c:v>4.1820999999999997E-2</c:v>
                </c:pt>
                <c:pt idx="184180">
                  <c:v>4.1820000000000003E-2</c:v>
                </c:pt>
                <c:pt idx="184181">
                  <c:v>4.1819000000000002E-2</c:v>
                </c:pt>
                <c:pt idx="184182">
                  <c:v>4.1819000000000002E-2</c:v>
                </c:pt>
                <c:pt idx="184183">
                  <c:v>4.1818000000000001E-2</c:v>
                </c:pt>
                <c:pt idx="184184">
                  <c:v>4.1817E-2</c:v>
                </c:pt>
                <c:pt idx="184185">
                  <c:v>4.1817E-2</c:v>
                </c:pt>
                <c:pt idx="184186">
                  <c:v>4.1815999999999999E-2</c:v>
                </c:pt>
                <c:pt idx="184187">
                  <c:v>4.1815999999999999E-2</c:v>
                </c:pt>
                <c:pt idx="184188">
                  <c:v>4.1815999999999999E-2</c:v>
                </c:pt>
                <c:pt idx="184189">
                  <c:v>4.1814999999999998E-2</c:v>
                </c:pt>
                <c:pt idx="184190">
                  <c:v>4.1814999999999998E-2</c:v>
                </c:pt>
                <c:pt idx="184191">
                  <c:v>4.1814999999999998E-2</c:v>
                </c:pt>
                <c:pt idx="184192">
                  <c:v>4.1813999999999997E-2</c:v>
                </c:pt>
                <c:pt idx="184193">
                  <c:v>4.1813999999999997E-2</c:v>
                </c:pt>
                <c:pt idx="184194">
                  <c:v>4.1813000000000003E-2</c:v>
                </c:pt>
                <c:pt idx="184195">
                  <c:v>4.1813000000000003E-2</c:v>
                </c:pt>
                <c:pt idx="184196">
                  <c:v>4.1812000000000002E-2</c:v>
                </c:pt>
                <c:pt idx="184197">
                  <c:v>4.1812000000000002E-2</c:v>
                </c:pt>
                <c:pt idx="184198">
                  <c:v>4.1811000000000001E-2</c:v>
                </c:pt>
                <c:pt idx="184199">
                  <c:v>4.1811000000000001E-2</c:v>
                </c:pt>
                <c:pt idx="184200">
                  <c:v>4.1811000000000001E-2</c:v>
                </c:pt>
                <c:pt idx="184201">
                  <c:v>4.181E-2</c:v>
                </c:pt>
                <c:pt idx="184202">
                  <c:v>4.181E-2</c:v>
                </c:pt>
                <c:pt idx="184203">
                  <c:v>4.181E-2</c:v>
                </c:pt>
                <c:pt idx="184204">
                  <c:v>4.1808999999999999E-2</c:v>
                </c:pt>
                <c:pt idx="184205">
                  <c:v>4.1807999999999998E-2</c:v>
                </c:pt>
                <c:pt idx="184206">
                  <c:v>4.1807999999999998E-2</c:v>
                </c:pt>
                <c:pt idx="184207">
                  <c:v>4.1806999999999997E-2</c:v>
                </c:pt>
                <c:pt idx="184208">
                  <c:v>4.1806999999999997E-2</c:v>
                </c:pt>
                <c:pt idx="184209">
                  <c:v>4.1806000000000003E-2</c:v>
                </c:pt>
                <c:pt idx="184210">
                  <c:v>4.1806000000000003E-2</c:v>
                </c:pt>
                <c:pt idx="184211">
                  <c:v>4.1805000000000002E-2</c:v>
                </c:pt>
                <c:pt idx="184212">
                  <c:v>4.1805000000000002E-2</c:v>
                </c:pt>
                <c:pt idx="184213">
                  <c:v>4.1804000000000001E-2</c:v>
                </c:pt>
                <c:pt idx="184214">
                  <c:v>4.1803E-2</c:v>
                </c:pt>
                <c:pt idx="184215">
                  <c:v>4.1803E-2</c:v>
                </c:pt>
                <c:pt idx="184216">
                  <c:v>4.1801999999999999E-2</c:v>
                </c:pt>
                <c:pt idx="184217">
                  <c:v>4.1800999999999998E-2</c:v>
                </c:pt>
                <c:pt idx="184218">
                  <c:v>4.1799999999999997E-2</c:v>
                </c:pt>
                <c:pt idx="184219">
                  <c:v>4.1799000000000003E-2</c:v>
                </c:pt>
                <c:pt idx="184220">
                  <c:v>4.1798000000000002E-2</c:v>
                </c:pt>
                <c:pt idx="184221">
                  <c:v>4.1797000000000001E-2</c:v>
                </c:pt>
                <c:pt idx="184222">
                  <c:v>4.1796E-2</c:v>
                </c:pt>
                <c:pt idx="184223">
                  <c:v>4.1794999999999999E-2</c:v>
                </c:pt>
                <c:pt idx="184224">
                  <c:v>4.1793999999999998E-2</c:v>
                </c:pt>
                <c:pt idx="184225">
                  <c:v>4.1792999999999997E-2</c:v>
                </c:pt>
                <c:pt idx="184226">
                  <c:v>4.1792000000000003E-2</c:v>
                </c:pt>
                <c:pt idx="184227">
                  <c:v>4.1791000000000002E-2</c:v>
                </c:pt>
                <c:pt idx="184228">
                  <c:v>4.1789E-2</c:v>
                </c:pt>
                <c:pt idx="184229">
                  <c:v>4.1787999999999999E-2</c:v>
                </c:pt>
                <c:pt idx="184230">
                  <c:v>4.1785999999999997E-2</c:v>
                </c:pt>
                <c:pt idx="184231">
                  <c:v>4.1785000000000003E-2</c:v>
                </c:pt>
                <c:pt idx="184232">
                  <c:v>4.1783000000000001E-2</c:v>
                </c:pt>
                <c:pt idx="184233">
                  <c:v>4.1780999999999999E-2</c:v>
                </c:pt>
                <c:pt idx="184234">
                  <c:v>4.1779999999999998E-2</c:v>
                </c:pt>
                <c:pt idx="184235">
                  <c:v>4.1778000000000003E-2</c:v>
                </c:pt>
                <c:pt idx="184236">
                  <c:v>4.1776000000000001E-2</c:v>
                </c:pt>
                <c:pt idx="184237">
                  <c:v>4.1773999999999999E-2</c:v>
                </c:pt>
                <c:pt idx="184238">
                  <c:v>4.1771999999999997E-2</c:v>
                </c:pt>
                <c:pt idx="184239">
                  <c:v>4.1770000000000002E-2</c:v>
                </c:pt>
                <c:pt idx="184240">
                  <c:v>4.1768E-2</c:v>
                </c:pt>
                <c:pt idx="184241">
                  <c:v>4.1764999999999997E-2</c:v>
                </c:pt>
                <c:pt idx="184242">
                  <c:v>4.1763000000000002E-2</c:v>
                </c:pt>
                <c:pt idx="184243">
                  <c:v>4.1761E-2</c:v>
                </c:pt>
                <c:pt idx="184244">
                  <c:v>4.1758000000000003E-2</c:v>
                </c:pt>
                <c:pt idx="184245">
                  <c:v>4.1756000000000001E-2</c:v>
                </c:pt>
                <c:pt idx="184246">
                  <c:v>4.1752999999999998E-2</c:v>
                </c:pt>
                <c:pt idx="184247">
                  <c:v>4.1751000000000003E-2</c:v>
                </c:pt>
                <c:pt idx="184248">
                  <c:v>4.1748E-2</c:v>
                </c:pt>
                <c:pt idx="184249">
                  <c:v>4.1745999999999998E-2</c:v>
                </c:pt>
                <c:pt idx="184250">
                  <c:v>4.1743000000000002E-2</c:v>
                </c:pt>
                <c:pt idx="184251">
                  <c:v>4.1739999999999999E-2</c:v>
                </c:pt>
                <c:pt idx="184252">
                  <c:v>4.1737000000000003E-2</c:v>
                </c:pt>
                <c:pt idx="184253">
                  <c:v>4.1735000000000001E-2</c:v>
                </c:pt>
                <c:pt idx="184254">
                  <c:v>4.1731999999999998E-2</c:v>
                </c:pt>
                <c:pt idx="184255">
                  <c:v>4.1729000000000002E-2</c:v>
                </c:pt>
                <c:pt idx="184256">
                  <c:v>4.1725999999999999E-2</c:v>
                </c:pt>
                <c:pt idx="184257">
                  <c:v>4.1723999999999997E-2</c:v>
                </c:pt>
                <c:pt idx="184258">
                  <c:v>4.1721000000000001E-2</c:v>
                </c:pt>
                <c:pt idx="184259">
                  <c:v>4.1718999999999999E-2</c:v>
                </c:pt>
                <c:pt idx="184260">
                  <c:v>4.1716000000000003E-2</c:v>
                </c:pt>
                <c:pt idx="184261">
                  <c:v>4.1713E-2</c:v>
                </c:pt>
                <c:pt idx="184262">
                  <c:v>4.1710999999999998E-2</c:v>
                </c:pt>
                <c:pt idx="184263">
                  <c:v>4.1708000000000002E-2</c:v>
                </c:pt>
                <c:pt idx="184264">
                  <c:v>4.1706E-2</c:v>
                </c:pt>
                <c:pt idx="184265">
                  <c:v>4.1702999999999997E-2</c:v>
                </c:pt>
                <c:pt idx="184266">
                  <c:v>4.1701000000000002E-2</c:v>
                </c:pt>
                <c:pt idx="184267">
                  <c:v>4.1699E-2</c:v>
                </c:pt>
                <c:pt idx="184268">
                  <c:v>4.1695999999999997E-2</c:v>
                </c:pt>
                <c:pt idx="184269">
                  <c:v>4.1694000000000002E-2</c:v>
                </c:pt>
                <c:pt idx="184270">
                  <c:v>4.1692E-2</c:v>
                </c:pt>
                <c:pt idx="184271">
                  <c:v>4.1690999999999999E-2</c:v>
                </c:pt>
                <c:pt idx="184272">
                  <c:v>4.1688999999999997E-2</c:v>
                </c:pt>
                <c:pt idx="184273">
                  <c:v>4.1687000000000002E-2</c:v>
                </c:pt>
                <c:pt idx="184274">
                  <c:v>4.1686000000000001E-2</c:v>
                </c:pt>
                <c:pt idx="184275">
                  <c:v>4.1683999999999999E-2</c:v>
                </c:pt>
                <c:pt idx="184276">
                  <c:v>4.1682999999999998E-2</c:v>
                </c:pt>
                <c:pt idx="184277">
                  <c:v>4.1681999999999997E-2</c:v>
                </c:pt>
                <c:pt idx="184278">
                  <c:v>4.1680000000000002E-2</c:v>
                </c:pt>
                <c:pt idx="184279">
                  <c:v>4.1680000000000002E-2</c:v>
                </c:pt>
                <c:pt idx="184280">
                  <c:v>4.1679000000000001E-2</c:v>
                </c:pt>
                <c:pt idx="184281">
                  <c:v>4.1678E-2</c:v>
                </c:pt>
                <c:pt idx="184282">
                  <c:v>4.1678E-2</c:v>
                </c:pt>
                <c:pt idx="184283">
                  <c:v>4.1678E-2</c:v>
                </c:pt>
                <c:pt idx="184284">
                  <c:v>4.1676999999999999E-2</c:v>
                </c:pt>
                <c:pt idx="184285">
                  <c:v>4.1676999999999999E-2</c:v>
                </c:pt>
                <c:pt idx="184286">
                  <c:v>4.1678E-2</c:v>
                </c:pt>
                <c:pt idx="184287">
                  <c:v>4.1678E-2</c:v>
                </c:pt>
                <c:pt idx="184288">
                  <c:v>4.1678E-2</c:v>
                </c:pt>
                <c:pt idx="184289">
                  <c:v>4.1679000000000001E-2</c:v>
                </c:pt>
                <c:pt idx="184290">
                  <c:v>4.1680000000000002E-2</c:v>
                </c:pt>
                <c:pt idx="184291">
                  <c:v>4.1680000000000002E-2</c:v>
                </c:pt>
                <c:pt idx="184292">
                  <c:v>4.1681999999999997E-2</c:v>
                </c:pt>
                <c:pt idx="184293">
                  <c:v>4.1682999999999998E-2</c:v>
                </c:pt>
                <c:pt idx="184294">
                  <c:v>4.1683999999999999E-2</c:v>
                </c:pt>
                <c:pt idx="184295">
                  <c:v>4.1686000000000001E-2</c:v>
                </c:pt>
                <c:pt idx="184296">
                  <c:v>4.1688000000000003E-2</c:v>
                </c:pt>
                <c:pt idx="184297">
                  <c:v>4.1689999999999998E-2</c:v>
                </c:pt>
                <c:pt idx="184298">
                  <c:v>4.1692E-2</c:v>
                </c:pt>
                <c:pt idx="184299">
                  <c:v>4.1694000000000002E-2</c:v>
                </c:pt>
                <c:pt idx="184300">
                  <c:v>4.1695999999999997E-2</c:v>
                </c:pt>
                <c:pt idx="184301">
                  <c:v>4.1697999999999999E-2</c:v>
                </c:pt>
                <c:pt idx="184302">
                  <c:v>4.1701000000000002E-2</c:v>
                </c:pt>
                <c:pt idx="184303">
                  <c:v>4.1702999999999997E-2</c:v>
                </c:pt>
                <c:pt idx="184304">
                  <c:v>4.1706E-2</c:v>
                </c:pt>
                <c:pt idx="184305">
                  <c:v>4.1709000000000003E-2</c:v>
                </c:pt>
                <c:pt idx="184306">
                  <c:v>4.1711999999999999E-2</c:v>
                </c:pt>
                <c:pt idx="184307">
                  <c:v>4.1715000000000002E-2</c:v>
                </c:pt>
                <c:pt idx="184308">
                  <c:v>4.1717999999999998E-2</c:v>
                </c:pt>
                <c:pt idx="184309">
                  <c:v>4.1721000000000001E-2</c:v>
                </c:pt>
                <c:pt idx="184310">
                  <c:v>4.1724999999999998E-2</c:v>
                </c:pt>
                <c:pt idx="184311">
                  <c:v>4.1728000000000001E-2</c:v>
                </c:pt>
                <c:pt idx="184312">
                  <c:v>4.1730999999999997E-2</c:v>
                </c:pt>
                <c:pt idx="184313">
                  <c:v>4.1735000000000001E-2</c:v>
                </c:pt>
                <c:pt idx="184314">
                  <c:v>4.1737999999999997E-2</c:v>
                </c:pt>
                <c:pt idx="184315">
                  <c:v>4.1742000000000001E-2</c:v>
                </c:pt>
                <c:pt idx="184316">
                  <c:v>4.1745999999999998E-2</c:v>
                </c:pt>
                <c:pt idx="184317">
                  <c:v>4.1749000000000001E-2</c:v>
                </c:pt>
                <c:pt idx="184318">
                  <c:v>4.1752999999999998E-2</c:v>
                </c:pt>
                <c:pt idx="184319">
                  <c:v>4.1757000000000002E-2</c:v>
                </c:pt>
                <c:pt idx="184320">
                  <c:v>4.1761E-2</c:v>
                </c:pt>
                <c:pt idx="184321">
                  <c:v>4.1764000000000003E-2</c:v>
                </c:pt>
                <c:pt idx="184322">
                  <c:v>4.1768E-2</c:v>
                </c:pt>
                <c:pt idx="184323">
                  <c:v>4.1771999999999997E-2</c:v>
                </c:pt>
                <c:pt idx="184324">
                  <c:v>4.1775E-2</c:v>
                </c:pt>
                <c:pt idx="184325">
                  <c:v>4.1778999999999997E-2</c:v>
                </c:pt>
                <c:pt idx="184326">
                  <c:v>4.1783000000000001E-2</c:v>
                </c:pt>
                <c:pt idx="184327">
                  <c:v>4.1785999999999997E-2</c:v>
                </c:pt>
                <c:pt idx="184328">
                  <c:v>4.1790000000000001E-2</c:v>
                </c:pt>
                <c:pt idx="184329">
                  <c:v>4.1793999999999998E-2</c:v>
                </c:pt>
                <c:pt idx="184330">
                  <c:v>4.1797000000000001E-2</c:v>
                </c:pt>
                <c:pt idx="184331">
                  <c:v>4.1800999999999998E-2</c:v>
                </c:pt>
                <c:pt idx="184332">
                  <c:v>4.1804000000000001E-2</c:v>
                </c:pt>
                <c:pt idx="184333">
                  <c:v>4.1806999999999997E-2</c:v>
                </c:pt>
                <c:pt idx="184334">
                  <c:v>4.181E-2</c:v>
                </c:pt>
                <c:pt idx="184335">
                  <c:v>4.1813000000000003E-2</c:v>
                </c:pt>
                <c:pt idx="184336">
                  <c:v>4.1815999999999999E-2</c:v>
                </c:pt>
                <c:pt idx="184337">
                  <c:v>4.1819000000000002E-2</c:v>
                </c:pt>
                <c:pt idx="184338">
                  <c:v>4.1821999999999998E-2</c:v>
                </c:pt>
                <c:pt idx="184339">
                  <c:v>4.1824E-2</c:v>
                </c:pt>
                <c:pt idx="184340">
                  <c:v>4.1827000000000003E-2</c:v>
                </c:pt>
                <c:pt idx="184341">
                  <c:v>4.1828999999999998E-2</c:v>
                </c:pt>
                <c:pt idx="184342">
                  <c:v>4.1831E-2</c:v>
                </c:pt>
                <c:pt idx="184343">
                  <c:v>4.1833000000000002E-2</c:v>
                </c:pt>
                <c:pt idx="184344">
                  <c:v>4.1834999999999997E-2</c:v>
                </c:pt>
                <c:pt idx="184345">
                  <c:v>4.1836999999999999E-2</c:v>
                </c:pt>
                <c:pt idx="184346">
                  <c:v>4.1839000000000001E-2</c:v>
                </c:pt>
                <c:pt idx="184347">
                  <c:v>4.1840000000000002E-2</c:v>
                </c:pt>
                <c:pt idx="184348">
                  <c:v>4.1841000000000003E-2</c:v>
                </c:pt>
                <c:pt idx="184349">
                  <c:v>4.1841999999999997E-2</c:v>
                </c:pt>
                <c:pt idx="184350">
                  <c:v>4.1842999999999998E-2</c:v>
                </c:pt>
                <c:pt idx="184351">
                  <c:v>4.1843999999999999E-2</c:v>
                </c:pt>
                <c:pt idx="184352">
                  <c:v>4.1843999999999999E-2</c:v>
                </c:pt>
                <c:pt idx="184353">
                  <c:v>4.1845E-2</c:v>
                </c:pt>
                <c:pt idx="184354">
                  <c:v>4.1845E-2</c:v>
                </c:pt>
                <c:pt idx="184355">
                  <c:v>4.1845E-2</c:v>
                </c:pt>
                <c:pt idx="184356">
                  <c:v>4.1845E-2</c:v>
                </c:pt>
                <c:pt idx="184357">
                  <c:v>4.1845E-2</c:v>
                </c:pt>
                <c:pt idx="184358">
                  <c:v>4.1845E-2</c:v>
                </c:pt>
                <c:pt idx="184359">
                  <c:v>4.1843999999999999E-2</c:v>
                </c:pt>
                <c:pt idx="184360">
                  <c:v>4.1842999999999998E-2</c:v>
                </c:pt>
                <c:pt idx="184361">
                  <c:v>4.1841999999999997E-2</c:v>
                </c:pt>
                <c:pt idx="184362">
                  <c:v>4.1841000000000003E-2</c:v>
                </c:pt>
                <c:pt idx="184363">
                  <c:v>4.1840000000000002E-2</c:v>
                </c:pt>
                <c:pt idx="184364">
                  <c:v>4.1839000000000001E-2</c:v>
                </c:pt>
                <c:pt idx="184365">
                  <c:v>4.1838E-2</c:v>
                </c:pt>
                <c:pt idx="184366">
                  <c:v>4.1835999999999998E-2</c:v>
                </c:pt>
                <c:pt idx="184367">
                  <c:v>4.1834999999999997E-2</c:v>
                </c:pt>
                <c:pt idx="184368">
                  <c:v>4.1833000000000002E-2</c:v>
                </c:pt>
                <c:pt idx="184369">
                  <c:v>4.1831E-2</c:v>
                </c:pt>
                <c:pt idx="184370">
                  <c:v>4.1828999999999998E-2</c:v>
                </c:pt>
                <c:pt idx="184371">
                  <c:v>4.1827000000000003E-2</c:v>
                </c:pt>
                <c:pt idx="184372">
                  <c:v>4.1825000000000001E-2</c:v>
                </c:pt>
                <c:pt idx="184373">
                  <c:v>4.1822999999999999E-2</c:v>
                </c:pt>
                <c:pt idx="184374">
                  <c:v>4.1820000000000003E-2</c:v>
                </c:pt>
                <c:pt idx="184375">
                  <c:v>4.1818000000000001E-2</c:v>
                </c:pt>
                <c:pt idx="184376">
                  <c:v>4.1815999999999999E-2</c:v>
                </c:pt>
                <c:pt idx="184377">
                  <c:v>4.1813000000000003E-2</c:v>
                </c:pt>
                <c:pt idx="184378">
                  <c:v>4.1811000000000001E-2</c:v>
                </c:pt>
                <c:pt idx="184379">
                  <c:v>4.1808999999999999E-2</c:v>
                </c:pt>
                <c:pt idx="184380">
                  <c:v>4.1806000000000003E-2</c:v>
                </c:pt>
                <c:pt idx="184381">
                  <c:v>4.1803E-2</c:v>
                </c:pt>
                <c:pt idx="184382">
                  <c:v>4.1800999999999998E-2</c:v>
                </c:pt>
                <c:pt idx="184383">
                  <c:v>4.1798000000000002E-2</c:v>
                </c:pt>
                <c:pt idx="184384">
                  <c:v>4.1796E-2</c:v>
                </c:pt>
                <c:pt idx="184385">
                  <c:v>4.1792999999999997E-2</c:v>
                </c:pt>
                <c:pt idx="184386">
                  <c:v>4.1790000000000001E-2</c:v>
                </c:pt>
                <c:pt idx="184387">
                  <c:v>4.1787999999999999E-2</c:v>
                </c:pt>
                <c:pt idx="184388">
                  <c:v>4.1785000000000003E-2</c:v>
                </c:pt>
                <c:pt idx="184389">
                  <c:v>4.1783000000000001E-2</c:v>
                </c:pt>
                <c:pt idx="184390">
                  <c:v>4.1780999999999999E-2</c:v>
                </c:pt>
                <c:pt idx="184391">
                  <c:v>4.1778000000000003E-2</c:v>
                </c:pt>
                <c:pt idx="184392">
                  <c:v>4.1776000000000001E-2</c:v>
                </c:pt>
                <c:pt idx="184393">
                  <c:v>4.1772999999999998E-2</c:v>
                </c:pt>
                <c:pt idx="184394">
                  <c:v>4.1771000000000003E-2</c:v>
                </c:pt>
                <c:pt idx="184395">
                  <c:v>4.1769000000000001E-2</c:v>
                </c:pt>
                <c:pt idx="184396">
                  <c:v>4.1766999999999999E-2</c:v>
                </c:pt>
                <c:pt idx="184397">
                  <c:v>4.1764000000000003E-2</c:v>
                </c:pt>
                <c:pt idx="184398">
                  <c:v>4.1762000000000001E-2</c:v>
                </c:pt>
                <c:pt idx="184399">
                  <c:v>4.1759999999999999E-2</c:v>
                </c:pt>
                <c:pt idx="184400">
                  <c:v>4.1758999999999998E-2</c:v>
                </c:pt>
                <c:pt idx="184401">
                  <c:v>4.1757000000000002E-2</c:v>
                </c:pt>
                <c:pt idx="184402">
                  <c:v>4.1755E-2</c:v>
                </c:pt>
                <c:pt idx="184403">
                  <c:v>4.1752999999999998E-2</c:v>
                </c:pt>
                <c:pt idx="184404">
                  <c:v>4.1751999999999997E-2</c:v>
                </c:pt>
                <c:pt idx="184405">
                  <c:v>4.1750000000000002E-2</c:v>
                </c:pt>
                <c:pt idx="184406">
                  <c:v>4.1748E-2</c:v>
                </c:pt>
                <c:pt idx="184407">
                  <c:v>4.1746999999999999E-2</c:v>
                </c:pt>
                <c:pt idx="184408">
                  <c:v>4.1744999999999997E-2</c:v>
                </c:pt>
                <c:pt idx="184409">
                  <c:v>4.1744000000000003E-2</c:v>
                </c:pt>
                <c:pt idx="184410">
                  <c:v>4.1742000000000001E-2</c:v>
                </c:pt>
                <c:pt idx="184411">
                  <c:v>4.1741E-2</c:v>
                </c:pt>
                <c:pt idx="184412">
                  <c:v>4.1739999999999999E-2</c:v>
                </c:pt>
                <c:pt idx="184413">
                  <c:v>4.1738999999999998E-2</c:v>
                </c:pt>
                <c:pt idx="184414">
                  <c:v>4.1737000000000003E-2</c:v>
                </c:pt>
                <c:pt idx="184415">
                  <c:v>4.1736000000000002E-2</c:v>
                </c:pt>
                <c:pt idx="184416">
                  <c:v>4.1735000000000001E-2</c:v>
                </c:pt>
                <c:pt idx="184417">
                  <c:v>4.1734E-2</c:v>
                </c:pt>
                <c:pt idx="184418">
                  <c:v>4.1732999999999999E-2</c:v>
                </c:pt>
                <c:pt idx="184419">
                  <c:v>4.1731999999999998E-2</c:v>
                </c:pt>
                <c:pt idx="184420">
                  <c:v>4.1730000000000003E-2</c:v>
                </c:pt>
                <c:pt idx="184421">
                  <c:v>4.1729000000000002E-2</c:v>
                </c:pt>
                <c:pt idx="184422">
                  <c:v>4.1728000000000001E-2</c:v>
                </c:pt>
                <c:pt idx="184423">
                  <c:v>4.1727E-2</c:v>
                </c:pt>
                <c:pt idx="184424">
                  <c:v>4.1725999999999999E-2</c:v>
                </c:pt>
                <c:pt idx="184425">
                  <c:v>4.1724999999999998E-2</c:v>
                </c:pt>
                <c:pt idx="184426">
                  <c:v>4.1723999999999997E-2</c:v>
                </c:pt>
                <c:pt idx="184427">
                  <c:v>4.1723000000000003E-2</c:v>
                </c:pt>
                <c:pt idx="184428">
                  <c:v>4.1722000000000002E-2</c:v>
                </c:pt>
                <c:pt idx="184429">
                  <c:v>4.1721000000000001E-2</c:v>
                </c:pt>
                <c:pt idx="184430">
                  <c:v>4.172E-2</c:v>
                </c:pt>
                <c:pt idx="184431">
                  <c:v>4.1718999999999999E-2</c:v>
                </c:pt>
                <c:pt idx="184432">
                  <c:v>4.1717999999999998E-2</c:v>
                </c:pt>
                <c:pt idx="184433">
                  <c:v>4.1716000000000003E-2</c:v>
                </c:pt>
                <c:pt idx="184434">
                  <c:v>4.1715000000000002E-2</c:v>
                </c:pt>
                <c:pt idx="184435">
                  <c:v>4.1714000000000001E-2</c:v>
                </c:pt>
                <c:pt idx="184436">
                  <c:v>4.1713E-2</c:v>
                </c:pt>
                <c:pt idx="184437">
                  <c:v>4.1711999999999999E-2</c:v>
                </c:pt>
                <c:pt idx="184438">
                  <c:v>4.1709999999999997E-2</c:v>
                </c:pt>
                <c:pt idx="184439">
                  <c:v>4.1709000000000003E-2</c:v>
                </c:pt>
                <c:pt idx="184440">
                  <c:v>4.1708000000000002E-2</c:v>
                </c:pt>
                <c:pt idx="184441">
                  <c:v>4.1706E-2</c:v>
                </c:pt>
                <c:pt idx="184442">
                  <c:v>4.1704999999999999E-2</c:v>
                </c:pt>
                <c:pt idx="184443">
                  <c:v>4.1702999999999997E-2</c:v>
                </c:pt>
                <c:pt idx="184444">
                  <c:v>4.1702000000000003E-2</c:v>
                </c:pt>
                <c:pt idx="184445">
                  <c:v>4.1700000000000001E-2</c:v>
                </c:pt>
                <c:pt idx="184446">
                  <c:v>4.1699E-2</c:v>
                </c:pt>
                <c:pt idx="184447">
                  <c:v>4.1696999999999998E-2</c:v>
                </c:pt>
                <c:pt idx="184448">
                  <c:v>4.1695999999999997E-2</c:v>
                </c:pt>
                <c:pt idx="184449">
                  <c:v>4.1694000000000002E-2</c:v>
                </c:pt>
                <c:pt idx="184450">
                  <c:v>4.1693000000000001E-2</c:v>
                </c:pt>
                <c:pt idx="184451">
                  <c:v>4.1690999999999999E-2</c:v>
                </c:pt>
                <c:pt idx="184452">
                  <c:v>4.1688999999999997E-2</c:v>
                </c:pt>
                <c:pt idx="184453">
                  <c:v>4.1688000000000003E-2</c:v>
                </c:pt>
                <c:pt idx="184454">
                  <c:v>4.1686000000000001E-2</c:v>
                </c:pt>
                <c:pt idx="184455">
                  <c:v>4.1683999999999999E-2</c:v>
                </c:pt>
                <c:pt idx="184456">
                  <c:v>4.1681999999999997E-2</c:v>
                </c:pt>
                <c:pt idx="184457">
                  <c:v>4.1681000000000003E-2</c:v>
                </c:pt>
                <c:pt idx="184458">
                  <c:v>4.1679000000000001E-2</c:v>
                </c:pt>
                <c:pt idx="184459">
                  <c:v>4.1676999999999999E-2</c:v>
                </c:pt>
                <c:pt idx="184460">
                  <c:v>4.1675999999999998E-2</c:v>
                </c:pt>
                <c:pt idx="184461">
                  <c:v>4.1674000000000003E-2</c:v>
                </c:pt>
                <c:pt idx="184462">
                  <c:v>4.1672000000000001E-2</c:v>
                </c:pt>
                <c:pt idx="184463">
                  <c:v>4.1669999999999999E-2</c:v>
                </c:pt>
                <c:pt idx="184464">
                  <c:v>4.1668999999999998E-2</c:v>
                </c:pt>
                <c:pt idx="184465">
                  <c:v>4.1667000000000003E-2</c:v>
                </c:pt>
                <c:pt idx="184466">
                  <c:v>4.1665000000000001E-2</c:v>
                </c:pt>
                <c:pt idx="184467">
                  <c:v>4.1662999999999999E-2</c:v>
                </c:pt>
                <c:pt idx="184468">
                  <c:v>4.1661999999999998E-2</c:v>
                </c:pt>
                <c:pt idx="184469">
                  <c:v>4.1660000000000003E-2</c:v>
                </c:pt>
                <c:pt idx="184470">
                  <c:v>4.1659000000000002E-2</c:v>
                </c:pt>
                <c:pt idx="184471">
                  <c:v>4.1657E-2</c:v>
                </c:pt>
                <c:pt idx="184472">
                  <c:v>4.1655999999999999E-2</c:v>
                </c:pt>
                <c:pt idx="184473">
                  <c:v>4.1653999999999997E-2</c:v>
                </c:pt>
                <c:pt idx="184474">
                  <c:v>4.1653000000000003E-2</c:v>
                </c:pt>
                <c:pt idx="184475">
                  <c:v>4.1652000000000002E-2</c:v>
                </c:pt>
                <c:pt idx="184476">
                  <c:v>4.165E-2</c:v>
                </c:pt>
                <c:pt idx="184477">
                  <c:v>4.1648999999999999E-2</c:v>
                </c:pt>
                <c:pt idx="184478">
                  <c:v>4.1647999999999998E-2</c:v>
                </c:pt>
                <c:pt idx="184479">
                  <c:v>4.1647000000000003E-2</c:v>
                </c:pt>
                <c:pt idx="184480">
                  <c:v>4.1645000000000001E-2</c:v>
                </c:pt>
                <c:pt idx="184481">
                  <c:v>4.1644E-2</c:v>
                </c:pt>
                <c:pt idx="184482">
                  <c:v>4.1642999999999999E-2</c:v>
                </c:pt>
                <c:pt idx="184483">
                  <c:v>4.1642999999999999E-2</c:v>
                </c:pt>
                <c:pt idx="184484">
                  <c:v>4.1641999999999998E-2</c:v>
                </c:pt>
                <c:pt idx="184485">
                  <c:v>4.1640999999999997E-2</c:v>
                </c:pt>
                <c:pt idx="184486">
                  <c:v>4.1640000000000003E-2</c:v>
                </c:pt>
                <c:pt idx="184487">
                  <c:v>4.1639000000000002E-2</c:v>
                </c:pt>
                <c:pt idx="184488">
                  <c:v>4.1638000000000001E-2</c:v>
                </c:pt>
                <c:pt idx="184489">
                  <c:v>4.1638000000000001E-2</c:v>
                </c:pt>
                <c:pt idx="184490">
                  <c:v>4.1637E-2</c:v>
                </c:pt>
                <c:pt idx="184491">
                  <c:v>4.1635999999999999E-2</c:v>
                </c:pt>
                <c:pt idx="184492">
                  <c:v>4.1635999999999999E-2</c:v>
                </c:pt>
                <c:pt idx="184493">
                  <c:v>4.1634999999999998E-2</c:v>
                </c:pt>
                <c:pt idx="184494">
                  <c:v>4.1634999999999998E-2</c:v>
                </c:pt>
                <c:pt idx="184495">
                  <c:v>4.1634999999999998E-2</c:v>
                </c:pt>
                <c:pt idx="184496">
                  <c:v>4.1633999999999997E-2</c:v>
                </c:pt>
                <c:pt idx="184497">
                  <c:v>4.1633999999999997E-2</c:v>
                </c:pt>
                <c:pt idx="184498">
                  <c:v>4.1633000000000003E-2</c:v>
                </c:pt>
                <c:pt idx="184499">
                  <c:v>4.1633000000000003E-2</c:v>
                </c:pt>
                <c:pt idx="184500">
                  <c:v>4.1633000000000003E-2</c:v>
                </c:pt>
                <c:pt idx="184501">
                  <c:v>4.1632000000000002E-2</c:v>
                </c:pt>
                <c:pt idx="184502">
                  <c:v>4.1632000000000002E-2</c:v>
                </c:pt>
                <c:pt idx="184503">
                  <c:v>4.1632000000000002E-2</c:v>
                </c:pt>
                <c:pt idx="184504">
                  <c:v>4.1632000000000002E-2</c:v>
                </c:pt>
                <c:pt idx="184505">
                  <c:v>4.1632000000000002E-2</c:v>
                </c:pt>
                <c:pt idx="184506">
                  <c:v>4.1631000000000001E-2</c:v>
                </c:pt>
                <c:pt idx="184507">
                  <c:v>4.1631000000000001E-2</c:v>
                </c:pt>
                <c:pt idx="184508">
                  <c:v>4.1631000000000001E-2</c:v>
                </c:pt>
                <c:pt idx="184509">
                  <c:v>4.1631000000000001E-2</c:v>
                </c:pt>
                <c:pt idx="184510">
                  <c:v>4.1631000000000001E-2</c:v>
                </c:pt>
                <c:pt idx="184511">
                  <c:v>4.1631000000000001E-2</c:v>
                </c:pt>
                <c:pt idx="184512">
                  <c:v>4.1631000000000001E-2</c:v>
                </c:pt>
                <c:pt idx="184513">
                  <c:v>4.163E-2</c:v>
                </c:pt>
                <c:pt idx="184514">
                  <c:v>4.163E-2</c:v>
                </c:pt>
                <c:pt idx="184515">
                  <c:v>4.163E-2</c:v>
                </c:pt>
                <c:pt idx="184516">
                  <c:v>4.163E-2</c:v>
                </c:pt>
                <c:pt idx="184517">
                  <c:v>4.163E-2</c:v>
                </c:pt>
                <c:pt idx="184518">
                  <c:v>4.163E-2</c:v>
                </c:pt>
                <c:pt idx="184519">
                  <c:v>4.163E-2</c:v>
                </c:pt>
                <c:pt idx="184520">
                  <c:v>4.163E-2</c:v>
                </c:pt>
                <c:pt idx="184521">
                  <c:v>4.1628999999999999E-2</c:v>
                </c:pt>
                <c:pt idx="184522">
                  <c:v>4.1628999999999999E-2</c:v>
                </c:pt>
                <c:pt idx="184523">
                  <c:v>4.1628999999999999E-2</c:v>
                </c:pt>
                <c:pt idx="184524">
                  <c:v>4.1628999999999999E-2</c:v>
                </c:pt>
                <c:pt idx="184525">
                  <c:v>4.1627999999999998E-2</c:v>
                </c:pt>
                <c:pt idx="184526">
                  <c:v>4.1627999999999998E-2</c:v>
                </c:pt>
                <c:pt idx="184527">
                  <c:v>4.1627999999999998E-2</c:v>
                </c:pt>
                <c:pt idx="184528">
                  <c:v>4.1627999999999998E-2</c:v>
                </c:pt>
                <c:pt idx="184529">
                  <c:v>4.1627999999999998E-2</c:v>
                </c:pt>
                <c:pt idx="184530">
                  <c:v>4.1627999999999998E-2</c:v>
                </c:pt>
                <c:pt idx="184531">
                  <c:v>4.1626999999999997E-2</c:v>
                </c:pt>
                <c:pt idx="184532">
                  <c:v>4.1626999999999997E-2</c:v>
                </c:pt>
                <c:pt idx="184533">
                  <c:v>4.1626999999999997E-2</c:v>
                </c:pt>
                <c:pt idx="184534">
                  <c:v>4.1626999999999997E-2</c:v>
                </c:pt>
                <c:pt idx="184535">
                  <c:v>4.1626000000000003E-2</c:v>
                </c:pt>
                <c:pt idx="184536">
                  <c:v>4.1626000000000003E-2</c:v>
                </c:pt>
                <c:pt idx="184537">
                  <c:v>4.1626000000000003E-2</c:v>
                </c:pt>
                <c:pt idx="184538">
                  <c:v>4.1625000000000002E-2</c:v>
                </c:pt>
                <c:pt idx="184539">
                  <c:v>4.1625000000000002E-2</c:v>
                </c:pt>
                <c:pt idx="184540">
                  <c:v>4.1625000000000002E-2</c:v>
                </c:pt>
                <c:pt idx="184541">
                  <c:v>4.1625000000000002E-2</c:v>
                </c:pt>
                <c:pt idx="184542">
                  <c:v>4.1625000000000002E-2</c:v>
                </c:pt>
                <c:pt idx="184543">
                  <c:v>4.1624000000000001E-2</c:v>
                </c:pt>
                <c:pt idx="184544">
                  <c:v>4.1624000000000001E-2</c:v>
                </c:pt>
                <c:pt idx="184545">
                  <c:v>4.1624000000000001E-2</c:v>
                </c:pt>
                <c:pt idx="184546">
                  <c:v>4.1624000000000001E-2</c:v>
                </c:pt>
                <c:pt idx="184547">
                  <c:v>4.1623E-2</c:v>
                </c:pt>
                <c:pt idx="184548">
                  <c:v>4.1623E-2</c:v>
                </c:pt>
                <c:pt idx="184549">
                  <c:v>4.1623E-2</c:v>
                </c:pt>
                <c:pt idx="184550">
                  <c:v>4.1623E-2</c:v>
                </c:pt>
                <c:pt idx="184551">
                  <c:v>4.1623E-2</c:v>
                </c:pt>
                <c:pt idx="184552">
                  <c:v>4.1623E-2</c:v>
                </c:pt>
                <c:pt idx="184553">
                  <c:v>4.1623E-2</c:v>
                </c:pt>
                <c:pt idx="184554">
                  <c:v>4.1623E-2</c:v>
                </c:pt>
                <c:pt idx="184555">
                  <c:v>4.1623E-2</c:v>
                </c:pt>
                <c:pt idx="184556">
                  <c:v>4.1623E-2</c:v>
                </c:pt>
                <c:pt idx="184557">
                  <c:v>4.1624000000000001E-2</c:v>
                </c:pt>
                <c:pt idx="184558">
                  <c:v>4.1624000000000001E-2</c:v>
                </c:pt>
                <c:pt idx="184559">
                  <c:v>4.1624000000000001E-2</c:v>
                </c:pt>
                <c:pt idx="184560">
                  <c:v>4.1624000000000001E-2</c:v>
                </c:pt>
                <c:pt idx="184561">
                  <c:v>4.1624000000000001E-2</c:v>
                </c:pt>
                <c:pt idx="184562">
                  <c:v>4.1625000000000002E-2</c:v>
                </c:pt>
                <c:pt idx="184563">
                  <c:v>4.1625000000000002E-2</c:v>
                </c:pt>
                <c:pt idx="184564">
                  <c:v>4.1626000000000003E-2</c:v>
                </c:pt>
                <c:pt idx="184565">
                  <c:v>4.1626000000000003E-2</c:v>
                </c:pt>
                <c:pt idx="184566">
                  <c:v>4.1626999999999997E-2</c:v>
                </c:pt>
                <c:pt idx="184567">
                  <c:v>4.1627999999999998E-2</c:v>
                </c:pt>
                <c:pt idx="184568">
                  <c:v>4.1627999999999998E-2</c:v>
                </c:pt>
                <c:pt idx="184569">
                  <c:v>4.1628999999999999E-2</c:v>
                </c:pt>
                <c:pt idx="184570">
                  <c:v>4.163E-2</c:v>
                </c:pt>
                <c:pt idx="184571">
                  <c:v>4.163E-2</c:v>
                </c:pt>
                <c:pt idx="184572">
                  <c:v>4.1631000000000001E-2</c:v>
                </c:pt>
                <c:pt idx="184573">
                  <c:v>4.1632000000000002E-2</c:v>
                </c:pt>
                <c:pt idx="184574">
                  <c:v>4.1633000000000003E-2</c:v>
                </c:pt>
                <c:pt idx="184575">
                  <c:v>4.1633000000000003E-2</c:v>
                </c:pt>
                <c:pt idx="184576">
                  <c:v>4.1633999999999997E-2</c:v>
                </c:pt>
                <c:pt idx="184577">
                  <c:v>4.1634999999999998E-2</c:v>
                </c:pt>
                <c:pt idx="184578">
                  <c:v>4.1635999999999999E-2</c:v>
                </c:pt>
                <c:pt idx="184579">
                  <c:v>4.1637E-2</c:v>
                </c:pt>
                <c:pt idx="184580">
                  <c:v>4.1638000000000001E-2</c:v>
                </c:pt>
                <c:pt idx="184581">
                  <c:v>4.1639000000000002E-2</c:v>
                </c:pt>
                <c:pt idx="184582">
                  <c:v>4.1640000000000003E-2</c:v>
                </c:pt>
                <c:pt idx="184583">
                  <c:v>4.1640999999999997E-2</c:v>
                </c:pt>
                <c:pt idx="184584">
                  <c:v>4.1641999999999998E-2</c:v>
                </c:pt>
                <c:pt idx="184585">
                  <c:v>4.1642999999999999E-2</c:v>
                </c:pt>
                <c:pt idx="184586">
                  <c:v>4.1644E-2</c:v>
                </c:pt>
                <c:pt idx="184587">
                  <c:v>4.1645000000000001E-2</c:v>
                </c:pt>
                <c:pt idx="184588">
                  <c:v>4.1645000000000001E-2</c:v>
                </c:pt>
                <c:pt idx="184589">
                  <c:v>4.1646000000000002E-2</c:v>
                </c:pt>
                <c:pt idx="184590">
                  <c:v>4.1647000000000003E-2</c:v>
                </c:pt>
                <c:pt idx="184591">
                  <c:v>4.1647999999999998E-2</c:v>
                </c:pt>
                <c:pt idx="184592">
                  <c:v>4.1648999999999999E-2</c:v>
                </c:pt>
                <c:pt idx="184593">
                  <c:v>4.165E-2</c:v>
                </c:pt>
                <c:pt idx="184594">
                  <c:v>4.165E-2</c:v>
                </c:pt>
                <c:pt idx="184595">
                  <c:v>4.1651000000000001E-2</c:v>
                </c:pt>
                <c:pt idx="184596">
                  <c:v>4.1652000000000002E-2</c:v>
                </c:pt>
                <c:pt idx="184597">
                  <c:v>4.1652000000000002E-2</c:v>
                </c:pt>
                <c:pt idx="184598">
                  <c:v>4.1653000000000003E-2</c:v>
                </c:pt>
                <c:pt idx="184599">
                  <c:v>4.1653000000000003E-2</c:v>
                </c:pt>
                <c:pt idx="184600">
                  <c:v>4.1653999999999997E-2</c:v>
                </c:pt>
                <c:pt idx="184601">
                  <c:v>4.1653999999999997E-2</c:v>
                </c:pt>
                <c:pt idx="184602">
                  <c:v>4.1653999999999997E-2</c:v>
                </c:pt>
                <c:pt idx="184603">
                  <c:v>4.1654999999999998E-2</c:v>
                </c:pt>
                <c:pt idx="184604">
                  <c:v>4.1654999999999998E-2</c:v>
                </c:pt>
                <c:pt idx="184605">
                  <c:v>4.1654999999999998E-2</c:v>
                </c:pt>
                <c:pt idx="184606">
                  <c:v>4.1654999999999998E-2</c:v>
                </c:pt>
                <c:pt idx="184607">
                  <c:v>4.1654999999999998E-2</c:v>
                </c:pt>
                <c:pt idx="184608">
                  <c:v>4.1654999999999998E-2</c:v>
                </c:pt>
                <c:pt idx="184609">
                  <c:v>4.1653999999999997E-2</c:v>
                </c:pt>
                <c:pt idx="184610">
                  <c:v>4.1653999999999997E-2</c:v>
                </c:pt>
                <c:pt idx="184611">
                  <c:v>4.1653999999999997E-2</c:v>
                </c:pt>
                <c:pt idx="184612">
                  <c:v>4.1653999999999997E-2</c:v>
                </c:pt>
                <c:pt idx="184613">
                  <c:v>4.1653000000000003E-2</c:v>
                </c:pt>
                <c:pt idx="184614">
                  <c:v>4.1653000000000003E-2</c:v>
                </c:pt>
                <c:pt idx="184615">
                  <c:v>4.1652000000000002E-2</c:v>
                </c:pt>
                <c:pt idx="184616">
                  <c:v>4.1652000000000002E-2</c:v>
                </c:pt>
                <c:pt idx="184617">
                  <c:v>4.1651000000000001E-2</c:v>
                </c:pt>
                <c:pt idx="184618">
                  <c:v>4.165E-2</c:v>
                </c:pt>
                <c:pt idx="184619">
                  <c:v>4.1648999999999999E-2</c:v>
                </c:pt>
                <c:pt idx="184620">
                  <c:v>4.1647999999999998E-2</c:v>
                </c:pt>
                <c:pt idx="184621">
                  <c:v>4.1647000000000003E-2</c:v>
                </c:pt>
                <c:pt idx="184622">
                  <c:v>4.1646000000000002E-2</c:v>
                </c:pt>
                <c:pt idx="184623">
                  <c:v>4.1645000000000001E-2</c:v>
                </c:pt>
                <c:pt idx="184624">
                  <c:v>4.1644E-2</c:v>
                </c:pt>
                <c:pt idx="184625">
                  <c:v>4.1642999999999999E-2</c:v>
                </c:pt>
                <c:pt idx="184626">
                  <c:v>4.1641999999999998E-2</c:v>
                </c:pt>
                <c:pt idx="184627">
                  <c:v>4.1640000000000003E-2</c:v>
                </c:pt>
                <c:pt idx="184628">
                  <c:v>4.1639000000000002E-2</c:v>
                </c:pt>
                <c:pt idx="184629">
                  <c:v>4.1637E-2</c:v>
                </c:pt>
                <c:pt idx="184630">
                  <c:v>4.1635999999999999E-2</c:v>
                </c:pt>
                <c:pt idx="184631">
                  <c:v>4.1633999999999997E-2</c:v>
                </c:pt>
                <c:pt idx="184632">
                  <c:v>4.1633000000000003E-2</c:v>
                </c:pt>
                <c:pt idx="184633">
                  <c:v>4.1631000000000001E-2</c:v>
                </c:pt>
                <c:pt idx="184634">
                  <c:v>4.163E-2</c:v>
                </c:pt>
                <c:pt idx="184635">
                  <c:v>4.1628999999999999E-2</c:v>
                </c:pt>
                <c:pt idx="184636">
                  <c:v>4.1626999999999997E-2</c:v>
                </c:pt>
                <c:pt idx="184637">
                  <c:v>4.1626000000000003E-2</c:v>
                </c:pt>
                <c:pt idx="184638">
                  <c:v>4.1624000000000001E-2</c:v>
                </c:pt>
                <c:pt idx="184639">
                  <c:v>4.1623E-2</c:v>
                </c:pt>
                <c:pt idx="184640">
                  <c:v>4.1620999999999998E-2</c:v>
                </c:pt>
                <c:pt idx="184641">
                  <c:v>4.1619000000000003E-2</c:v>
                </c:pt>
                <c:pt idx="184642">
                  <c:v>4.1618000000000002E-2</c:v>
                </c:pt>
                <c:pt idx="184643">
                  <c:v>4.1616E-2</c:v>
                </c:pt>
                <c:pt idx="184644">
                  <c:v>4.1614999999999999E-2</c:v>
                </c:pt>
                <c:pt idx="184645">
                  <c:v>4.1613999999999998E-2</c:v>
                </c:pt>
                <c:pt idx="184646">
                  <c:v>4.1612000000000003E-2</c:v>
                </c:pt>
                <c:pt idx="184647">
                  <c:v>4.1611000000000002E-2</c:v>
                </c:pt>
                <c:pt idx="184648">
                  <c:v>4.1610000000000001E-2</c:v>
                </c:pt>
                <c:pt idx="184649">
                  <c:v>4.1609E-2</c:v>
                </c:pt>
                <c:pt idx="184650">
                  <c:v>4.1607999999999999E-2</c:v>
                </c:pt>
                <c:pt idx="184651">
                  <c:v>4.1605999999999997E-2</c:v>
                </c:pt>
                <c:pt idx="184652">
                  <c:v>4.1605000000000003E-2</c:v>
                </c:pt>
                <c:pt idx="184653">
                  <c:v>4.1604000000000002E-2</c:v>
                </c:pt>
                <c:pt idx="184654">
                  <c:v>4.1603000000000001E-2</c:v>
                </c:pt>
                <c:pt idx="184655">
                  <c:v>4.1602E-2</c:v>
                </c:pt>
                <c:pt idx="184656">
                  <c:v>4.1602E-2</c:v>
                </c:pt>
                <c:pt idx="184657">
                  <c:v>4.1600999999999999E-2</c:v>
                </c:pt>
                <c:pt idx="184658">
                  <c:v>4.1599999999999998E-2</c:v>
                </c:pt>
                <c:pt idx="184659">
                  <c:v>4.1599999999999998E-2</c:v>
                </c:pt>
                <c:pt idx="184660">
                  <c:v>4.1598999999999997E-2</c:v>
                </c:pt>
                <c:pt idx="184661">
                  <c:v>4.1598999999999997E-2</c:v>
                </c:pt>
                <c:pt idx="184662">
                  <c:v>4.1598000000000003E-2</c:v>
                </c:pt>
                <c:pt idx="184663">
                  <c:v>4.1598000000000003E-2</c:v>
                </c:pt>
                <c:pt idx="184664">
                  <c:v>4.1598000000000003E-2</c:v>
                </c:pt>
                <c:pt idx="184665">
                  <c:v>4.1597000000000002E-2</c:v>
                </c:pt>
                <c:pt idx="184666">
                  <c:v>4.1597000000000002E-2</c:v>
                </c:pt>
                <c:pt idx="184667">
                  <c:v>4.1597000000000002E-2</c:v>
                </c:pt>
                <c:pt idx="184668">
                  <c:v>4.1597000000000002E-2</c:v>
                </c:pt>
                <c:pt idx="184669">
                  <c:v>4.1597000000000002E-2</c:v>
                </c:pt>
                <c:pt idx="184670">
                  <c:v>4.1597000000000002E-2</c:v>
                </c:pt>
                <c:pt idx="184671">
                  <c:v>4.1597000000000002E-2</c:v>
                </c:pt>
                <c:pt idx="184672">
                  <c:v>4.1598000000000003E-2</c:v>
                </c:pt>
                <c:pt idx="184673">
                  <c:v>4.1598000000000003E-2</c:v>
                </c:pt>
                <c:pt idx="184674">
                  <c:v>4.1598000000000003E-2</c:v>
                </c:pt>
                <c:pt idx="184675">
                  <c:v>4.1598000000000003E-2</c:v>
                </c:pt>
                <c:pt idx="184676">
                  <c:v>4.1598999999999997E-2</c:v>
                </c:pt>
                <c:pt idx="184677">
                  <c:v>4.1598999999999997E-2</c:v>
                </c:pt>
                <c:pt idx="184678">
                  <c:v>4.1598999999999997E-2</c:v>
                </c:pt>
                <c:pt idx="184679">
                  <c:v>4.1599999999999998E-2</c:v>
                </c:pt>
                <c:pt idx="184680">
                  <c:v>4.1599999999999998E-2</c:v>
                </c:pt>
                <c:pt idx="184681">
                  <c:v>4.1600999999999999E-2</c:v>
                </c:pt>
                <c:pt idx="184682">
                  <c:v>4.1600999999999999E-2</c:v>
                </c:pt>
                <c:pt idx="184683">
                  <c:v>4.1602E-2</c:v>
                </c:pt>
                <c:pt idx="184684">
                  <c:v>4.1602E-2</c:v>
                </c:pt>
                <c:pt idx="184685">
                  <c:v>4.1603000000000001E-2</c:v>
                </c:pt>
                <c:pt idx="184686">
                  <c:v>4.1603000000000001E-2</c:v>
                </c:pt>
                <c:pt idx="184687">
                  <c:v>4.1604000000000002E-2</c:v>
                </c:pt>
                <c:pt idx="184688">
                  <c:v>4.1604000000000002E-2</c:v>
                </c:pt>
                <c:pt idx="184689">
                  <c:v>4.1605000000000003E-2</c:v>
                </c:pt>
                <c:pt idx="184690">
                  <c:v>4.1605000000000003E-2</c:v>
                </c:pt>
                <c:pt idx="184691">
                  <c:v>4.1605999999999997E-2</c:v>
                </c:pt>
                <c:pt idx="184692">
                  <c:v>4.1605999999999997E-2</c:v>
                </c:pt>
                <c:pt idx="184693">
                  <c:v>4.1606999999999998E-2</c:v>
                </c:pt>
                <c:pt idx="184694">
                  <c:v>4.1606999999999998E-2</c:v>
                </c:pt>
                <c:pt idx="184695">
                  <c:v>4.1607999999999999E-2</c:v>
                </c:pt>
                <c:pt idx="184696">
                  <c:v>4.1607999999999999E-2</c:v>
                </c:pt>
                <c:pt idx="184697">
                  <c:v>4.1609E-2</c:v>
                </c:pt>
                <c:pt idx="184698">
                  <c:v>4.1609E-2</c:v>
                </c:pt>
                <c:pt idx="184699">
                  <c:v>4.1610000000000001E-2</c:v>
                </c:pt>
                <c:pt idx="184700">
                  <c:v>4.1610000000000001E-2</c:v>
                </c:pt>
                <c:pt idx="184701">
                  <c:v>4.1611000000000002E-2</c:v>
                </c:pt>
                <c:pt idx="184702">
                  <c:v>4.1611000000000002E-2</c:v>
                </c:pt>
                <c:pt idx="184703">
                  <c:v>4.1612000000000003E-2</c:v>
                </c:pt>
                <c:pt idx="184704">
                  <c:v>4.1612000000000003E-2</c:v>
                </c:pt>
                <c:pt idx="184705">
                  <c:v>4.1612999999999997E-2</c:v>
                </c:pt>
                <c:pt idx="184706">
                  <c:v>4.1612999999999997E-2</c:v>
                </c:pt>
                <c:pt idx="184707">
                  <c:v>4.1613999999999998E-2</c:v>
                </c:pt>
                <c:pt idx="184708">
                  <c:v>4.1613999999999998E-2</c:v>
                </c:pt>
                <c:pt idx="184709">
                  <c:v>4.1614999999999999E-2</c:v>
                </c:pt>
                <c:pt idx="184710">
                  <c:v>4.1614999999999999E-2</c:v>
                </c:pt>
                <c:pt idx="184711">
                  <c:v>4.1614999999999999E-2</c:v>
                </c:pt>
                <c:pt idx="184712">
                  <c:v>4.1616E-2</c:v>
                </c:pt>
                <c:pt idx="184713">
                  <c:v>4.1616E-2</c:v>
                </c:pt>
                <c:pt idx="184714">
                  <c:v>4.1616E-2</c:v>
                </c:pt>
                <c:pt idx="184715">
                  <c:v>4.1617000000000001E-2</c:v>
                </c:pt>
                <c:pt idx="184716">
                  <c:v>4.1617000000000001E-2</c:v>
                </c:pt>
                <c:pt idx="184717">
                  <c:v>4.1618000000000002E-2</c:v>
                </c:pt>
                <c:pt idx="184718">
                  <c:v>4.1618000000000002E-2</c:v>
                </c:pt>
                <c:pt idx="184719">
                  <c:v>4.1619000000000003E-2</c:v>
                </c:pt>
                <c:pt idx="184720">
                  <c:v>4.1619000000000003E-2</c:v>
                </c:pt>
                <c:pt idx="184721">
                  <c:v>4.1619000000000003E-2</c:v>
                </c:pt>
                <c:pt idx="184722">
                  <c:v>4.1619999999999997E-2</c:v>
                </c:pt>
                <c:pt idx="184723">
                  <c:v>4.1619999999999997E-2</c:v>
                </c:pt>
                <c:pt idx="184724">
                  <c:v>4.1619999999999997E-2</c:v>
                </c:pt>
                <c:pt idx="184725">
                  <c:v>4.1620999999999998E-2</c:v>
                </c:pt>
                <c:pt idx="184726">
                  <c:v>4.1620999999999998E-2</c:v>
                </c:pt>
                <c:pt idx="184727">
                  <c:v>4.1620999999999998E-2</c:v>
                </c:pt>
                <c:pt idx="184728">
                  <c:v>4.1621999999999999E-2</c:v>
                </c:pt>
                <c:pt idx="184729">
                  <c:v>4.1621999999999999E-2</c:v>
                </c:pt>
                <c:pt idx="184730">
                  <c:v>4.1623E-2</c:v>
                </c:pt>
                <c:pt idx="184731">
                  <c:v>4.1623E-2</c:v>
                </c:pt>
                <c:pt idx="184732">
                  <c:v>4.1623E-2</c:v>
                </c:pt>
                <c:pt idx="184733">
                  <c:v>4.1624000000000001E-2</c:v>
                </c:pt>
                <c:pt idx="184734">
                  <c:v>4.1624000000000001E-2</c:v>
                </c:pt>
                <c:pt idx="184735">
                  <c:v>4.1624000000000001E-2</c:v>
                </c:pt>
                <c:pt idx="184736">
                  <c:v>4.1625000000000002E-2</c:v>
                </c:pt>
                <c:pt idx="184737">
                  <c:v>4.1625000000000002E-2</c:v>
                </c:pt>
                <c:pt idx="184738">
                  <c:v>4.1625000000000002E-2</c:v>
                </c:pt>
                <c:pt idx="184739">
                  <c:v>4.1626000000000003E-2</c:v>
                </c:pt>
                <c:pt idx="184740">
                  <c:v>4.1626000000000003E-2</c:v>
                </c:pt>
                <c:pt idx="184741">
                  <c:v>4.1626999999999997E-2</c:v>
                </c:pt>
                <c:pt idx="184742">
                  <c:v>4.1626999999999997E-2</c:v>
                </c:pt>
                <c:pt idx="184743">
                  <c:v>4.1627999999999998E-2</c:v>
                </c:pt>
                <c:pt idx="184744">
                  <c:v>4.1627999999999998E-2</c:v>
                </c:pt>
                <c:pt idx="184745">
                  <c:v>4.1628999999999999E-2</c:v>
                </c:pt>
                <c:pt idx="184746">
                  <c:v>4.1628999999999999E-2</c:v>
                </c:pt>
                <c:pt idx="184747">
                  <c:v>4.1628999999999999E-2</c:v>
                </c:pt>
                <c:pt idx="184748">
                  <c:v>4.163E-2</c:v>
                </c:pt>
                <c:pt idx="184749">
                  <c:v>4.163E-2</c:v>
                </c:pt>
                <c:pt idx="184750">
                  <c:v>4.1631000000000001E-2</c:v>
                </c:pt>
                <c:pt idx="184751">
                  <c:v>4.1631000000000001E-2</c:v>
                </c:pt>
                <c:pt idx="184752">
                  <c:v>4.1632000000000002E-2</c:v>
                </c:pt>
                <c:pt idx="184753">
                  <c:v>4.1632000000000002E-2</c:v>
                </c:pt>
                <c:pt idx="184754">
                  <c:v>4.1633000000000003E-2</c:v>
                </c:pt>
                <c:pt idx="184755">
                  <c:v>4.1633999999999997E-2</c:v>
                </c:pt>
                <c:pt idx="184756">
                  <c:v>4.1633999999999997E-2</c:v>
                </c:pt>
                <c:pt idx="184757">
                  <c:v>4.1634999999999998E-2</c:v>
                </c:pt>
                <c:pt idx="184758">
                  <c:v>4.1634999999999998E-2</c:v>
                </c:pt>
                <c:pt idx="184759">
                  <c:v>4.1635999999999999E-2</c:v>
                </c:pt>
                <c:pt idx="184760">
                  <c:v>4.1635999999999999E-2</c:v>
                </c:pt>
                <c:pt idx="184761">
                  <c:v>4.1637E-2</c:v>
                </c:pt>
                <c:pt idx="184762">
                  <c:v>4.1637E-2</c:v>
                </c:pt>
                <c:pt idx="184763">
                  <c:v>4.1638000000000001E-2</c:v>
                </c:pt>
                <c:pt idx="184764">
                  <c:v>4.1638000000000001E-2</c:v>
                </c:pt>
                <c:pt idx="184765">
                  <c:v>4.1639000000000002E-2</c:v>
                </c:pt>
                <c:pt idx="184766">
                  <c:v>4.1639000000000002E-2</c:v>
                </c:pt>
                <c:pt idx="184767">
                  <c:v>4.1640000000000003E-2</c:v>
                </c:pt>
                <c:pt idx="184768">
                  <c:v>4.1640999999999997E-2</c:v>
                </c:pt>
                <c:pt idx="184769">
                  <c:v>4.1640999999999997E-2</c:v>
                </c:pt>
                <c:pt idx="184770">
                  <c:v>4.1640999999999997E-2</c:v>
                </c:pt>
                <c:pt idx="184771">
                  <c:v>4.1641999999999998E-2</c:v>
                </c:pt>
                <c:pt idx="184772">
                  <c:v>4.1641999999999998E-2</c:v>
                </c:pt>
                <c:pt idx="184773">
                  <c:v>4.1642999999999999E-2</c:v>
                </c:pt>
                <c:pt idx="184774">
                  <c:v>4.1642999999999999E-2</c:v>
                </c:pt>
                <c:pt idx="184775">
                  <c:v>4.1644E-2</c:v>
                </c:pt>
                <c:pt idx="184776">
                  <c:v>4.1644E-2</c:v>
                </c:pt>
                <c:pt idx="184777">
                  <c:v>4.1645000000000001E-2</c:v>
                </c:pt>
                <c:pt idx="184778">
                  <c:v>4.1645000000000001E-2</c:v>
                </c:pt>
                <c:pt idx="184779">
                  <c:v>4.1646000000000002E-2</c:v>
                </c:pt>
                <c:pt idx="184780">
                  <c:v>4.1646000000000002E-2</c:v>
                </c:pt>
                <c:pt idx="184781">
                  <c:v>4.1646000000000002E-2</c:v>
                </c:pt>
                <c:pt idx="184782">
                  <c:v>4.1646000000000002E-2</c:v>
                </c:pt>
                <c:pt idx="184783">
                  <c:v>4.1647000000000003E-2</c:v>
                </c:pt>
                <c:pt idx="184784">
                  <c:v>4.1647000000000003E-2</c:v>
                </c:pt>
                <c:pt idx="184785">
                  <c:v>4.1647000000000003E-2</c:v>
                </c:pt>
                <c:pt idx="184786">
                  <c:v>4.1647000000000003E-2</c:v>
                </c:pt>
                <c:pt idx="184787">
                  <c:v>4.1647999999999998E-2</c:v>
                </c:pt>
                <c:pt idx="184788">
                  <c:v>4.1647999999999998E-2</c:v>
                </c:pt>
                <c:pt idx="184789">
                  <c:v>4.1647999999999998E-2</c:v>
                </c:pt>
                <c:pt idx="184790">
                  <c:v>4.1648999999999999E-2</c:v>
                </c:pt>
                <c:pt idx="184791">
                  <c:v>4.1648999999999999E-2</c:v>
                </c:pt>
                <c:pt idx="184792">
                  <c:v>4.1648999999999999E-2</c:v>
                </c:pt>
                <c:pt idx="184793">
                  <c:v>4.1648999999999999E-2</c:v>
                </c:pt>
                <c:pt idx="184794">
                  <c:v>4.1648999999999999E-2</c:v>
                </c:pt>
                <c:pt idx="184795">
                  <c:v>4.1648999999999999E-2</c:v>
                </c:pt>
                <c:pt idx="184796">
                  <c:v>4.1648999999999999E-2</c:v>
                </c:pt>
                <c:pt idx="184797">
                  <c:v>4.1648999999999999E-2</c:v>
                </c:pt>
                <c:pt idx="184798">
                  <c:v>4.1648999999999999E-2</c:v>
                </c:pt>
                <c:pt idx="184799">
                  <c:v>4.1648999999999999E-2</c:v>
                </c:pt>
                <c:pt idx="184800">
                  <c:v>4.1648999999999999E-2</c:v>
                </c:pt>
                <c:pt idx="184801">
                  <c:v>4.1648999999999999E-2</c:v>
                </c:pt>
                <c:pt idx="184802">
                  <c:v>4.1648999999999999E-2</c:v>
                </c:pt>
                <c:pt idx="184803">
                  <c:v>4.1648999999999999E-2</c:v>
                </c:pt>
                <c:pt idx="184804">
                  <c:v>4.1648999999999999E-2</c:v>
                </c:pt>
                <c:pt idx="184805">
                  <c:v>4.1648999999999999E-2</c:v>
                </c:pt>
                <c:pt idx="184806">
                  <c:v>4.1648999999999999E-2</c:v>
                </c:pt>
                <c:pt idx="184807">
                  <c:v>4.1648999999999999E-2</c:v>
                </c:pt>
                <c:pt idx="184808">
                  <c:v>4.1648999999999999E-2</c:v>
                </c:pt>
                <c:pt idx="184809">
                  <c:v>4.1648999999999999E-2</c:v>
                </c:pt>
                <c:pt idx="184810">
                  <c:v>4.1648999999999999E-2</c:v>
                </c:pt>
                <c:pt idx="184811">
                  <c:v>4.1647999999999998E-2</c:v>
                </c:pt>
                <c:pt idx="184812">
                  <c:v>4.1647999999999998E-2</c:v>
                </c:pt>
                <c:pt idx="184813">
                  <c:v>4.1647999999999998E-2</c:v>
                </c:pt>
                <c:pt idx="184814">
                  <c:v>4.1647999999999998E-2</c:v>
                </c:pt>
                <c:pt idx="184815">
                  <c:v>4.1647999999999998E-2</c:v>
                </c:pt>
                <c:pt idx="184816">
                  <c:v>4.1647999999999998E-2</c:v>
                </c:pt>
                <c:pt idx="184817">
                  <c:v>4.1647000000000003E-2</c:v>
                </c:pt>
                <c:pt idx="184818">
                  <c:v>4.1647000000000003E-2</c:v>
                </c:pt>
                <c:pt idx="184819">
                  <c:v>4.1647000000000003E-2</c:v>
                </c:pt>
                <c:pt idx="184820">
                  <c:v>4.1647000000000003E-2</c:v>
                </c:pt>
                <c:pt idx="184821">
                  <c:v>4.1646000000000002E-2</c:v>
                </c:pt>
                <c:pt idx="184822">
                  <c:v>4.1646000000000002E-2</c:v>
                </c:pt>
                <c:pt idx="184823">
                  <c:v>4.1646000000000002E-2</c:v>
                </c:pt>
                <c:pt idx="184824">
                  <c:v>4.1646000000000002E-2</c:v>
                </c:pt>
                <c:pt idx="184825">
                  <c:v>4.1646000000000002E-2</c:v>
                </c:pt>
                <c:pt idx="184826">
                  <c:v>4.1646000000000002E-2</c:v>
                </c:pt>
                <c:pt idx="184827">
                  <c:v>4.1646000000000002E-2</c:v>
                </c:pt>
                <c:pt idx="184828">
                  <c:v>4.1645000000000001E-2</c:v>
                </c:pt>
                <c:pt idx="184829">
                  <c:v>4.1645000000000001E-2</c:v>
                </c:pt>
                <c:pt idx="184830">
                  <c:v>4.1645000000000001E-2</c:v>
                </c:pt>
                <c:pt idx="184831">
                  <c:v>4.1645000000000001E-2</c:v>
                </c:pt>
                <c:pt idx="184832">
                  <c:v>4.1644E-2</c:v>
                </c:pt>
                <c:pt idx="184833">
                  <c:v>4.1644E-2</c:v>
                </c:pt>
                <c:pt idx="184834">
                  <c:v>4.1644E-2</c:v>
                </c:pt>
                <c:pt idx="184835">
                  <c:v>4.1644E-2</c:v>
                </c:pt>
                <c:pt idx="184836">
                  <c:v>4.1644E-2</c:v>
                </c:pt>
                <c:pt idx="184837">
                  <c:v>4.1644E-2</c:v>
                </c:pt>
                <c:pt idx="184838">
                  <c:v>4.1644E-2</c:v>
                </c:pt>
                <c:pt idx="184839">
                  <c:v>4.1644E-2</c:v>
                </c:pt>
                <c:pt idx="184840">
                  <c:v>4.1644E-2</c:v>
                </c:pt>
                <c:pt idx="184841">
                  <c:v>4.1642999999999999E-2</c:v>
                </c:pt>
                <c:pt idx="184842">
                  <c:v>4.1642999999999999E-2</c:v>
                </c:pt>
                <c:pt idx="184843">
                  <c:v>4.1642999999999999E-2</c:v>
                </c:pt>
                <c:pt idx="184844">
                  <c:v>4.1642999999999999E-2</c:v>
                </c:pt>
                <c:pt idx="184845">
                  <c:v>4.1642999999999999E-2</c:v>
                </c:pt>
                <c:pt idx="184846">
                  <c:v>4.1642999999999999E-2</c:v>
                </c:pt>
                <c:pt idx="184847">
                  <c:v>4.1642999999999999E-2</c:v>
                </c:pt>
                <c:pt idx="184848">
                  <c:v>4.1642999999999999E-2</c:v>
                </c:pt>
                <c:pt idx="184849">
                  <c:v>4.1642999999999999E-2</c:v>
                </c:pt>
                <c:pt idx="184850">
                  <c:v>4.1642999999999999E-2</c:v>
                </c:pt>
                <c:pt idx="184851">
                  <c:v>4.1642999999999999E-2</c:v>
                </c:pt>
                <c:pt idx="184852">
                  <c:v>4.1642999999999999E-2</c:v>
                </c:pt>
                <c:pt idx="184853">
                  <c:v>4.1642999999999999E-2</c:v>
                </c:pt>
                <c:pt idx="184854">
                  <c:v>4.1642999999999999E-2</c:v>
                </c:pt>
                <c:pt idx="184855">
                  <c:v>4.1642999999999999E-2</c:v>
                </c:pt>
                <c:pt idx="184856">
                  <c:v>4.1641999999999998E-2</c:v>
                </c:pt>
                <c:pt idx="184857">
                  <c:v>4.1641999999999998E-2</c:v>
                </c:pt>
                <c:pt idx="184858">
                  <c:v>4.1641999999999998E-2</c:v>
                </c:pt>
                <c:pt idx="184859">
                  <c:v>4.1641999999999998E-2</c:v>
                </c:pt>
                <c:pt idx="184860">
                  <c:v>4.1641999999999998E-2</c:v>
                </c:pt>
                <c:pt idx="184861">
                  <c:v>4.1641999999999998E-2</c:v>
                </c:pt>
                <c:pt idx="184862">
                  <c:v>4.1640999999999997E-2</c:v>
                </c:pt>
                <c:pt idx="184863">
                  <c:v>4.1640999999999997E-2</c:v>
                </c:pt>
                <c:pt idx="184864">
                  <c:v>4.1640999999999997E-2</c:v>
                </c:pt>
                <c:pt idx="184865">
                  <c:v>4.1640000000000003E-2</c:v>
                </c:pt>
                <c:pt idx="184866">
                  <c:v>4.1640000000000003E-2</c:v>
                </c:pt>
                <c:pt idx="184867">
                  <c:v>4.1639000000000002E-2</c:v>
                </c:pt>
                <c:pt idx="184868">
                  <c:v>4.1639000000000002E-2</c:v>
                </c:pt>
                <c:pt idx="184869">
                  <c:v>4.1638000000000001E-2</c:v>
                </c:pt>
                <c:pt idx="184870">
                  <c:v>4.1638000000000001E-2</c:v>
                </c:pt>
                <c:pt idx="184871">
                  <c:v>4.1637E-2</c:v>
                </c:pt>
                <c:pt idx="184872">
                  <c:v>4.1635999999999999E-2</c:v>
                </c:pt>
                <c:pt idx="184873">
                  <c:v>4.1634999999999998E-2</c:v>
                </c:pt>
                <c:pt idx="184874">
                  <c:v>4.1634999999999998E-2</c:v>
                </c:pt>
                <c:pt idx="184875">
                  <c:v>4.1633999999999997E-2</c:v>
                </c:pt>
                <c:pt idx="184876">
                  <c:v>4.1633000000000003E-2</c:v>
                </c:pt>
                <c:pt idx="184877">
                  <c:v>4.1632000000000002E-2</c:v>
                </c:pt>
                <c:pt idx="184878">
                  <c:v>4.1631000000000001E-2</c:v>
                </c:pt>
                <c:pt idx="184879">
                  <c:v>4.1628999999999999E-2</c:v>
                </c:pt>
                <c:pt idx="184880">
                  <c:v>4.1627999999999998E-2</c:v>
                </c:pt>
                <c:pt idx="184881">
                  <c:v>4.1626999999999997E-2</c:v>
                </c:pt>
                <c:pt idx="184882">
                  <c:v>4.1626000000000003E-2</c:v>
                </c:pt>
                <c:pt idx="184883">
                  <c:v>4.1625000000000002E-2</c:v>
                </c:pt>
                <c:pt idx="184884">
                  <c:v>4.1624000000000001E-2</c:v>
                </c:pt>
                <c:pt idx="184885">
                  <c:v>4.1621999999999999E-2</c:v>
                </c:pt>
                <c:pt idx="184886">
                  <c:v>4.1620999999999998E-2</c:v>
                </c:pt>
                <c:pt idx="184887">
                  <c:v>4.1619999999999997E-2</c:v>
                </c:pt>
                <c:pt idx="184888">
                  <c:v>4.1618000000000002E-2</c:v>
                </c:pt>
                <c:pt idx="184889">
                  <c:v>4.1617000000000001E-2</c:v>
                </c:pt>
                <c:pt idx="184890">
                  <c:v>4.1614999999999999E-2</c:v>
                </c:pt>
                <c:pt idx="184891">
                  <c:v>4.1613999999999998E-2</c:v>
                </c:pt>
                <c:pt idx="184892">
                  <c:v>4.1612000000000003E-2</c:v>
                </c:pt>
                <c:pt idx="184893">
                  <c:v>4.1611000000000002E-2</c:v>
                </c:pt>
                <c:pt idx="184894">
                  <c:v>4.1610000000000001E-2</c:v>
                </c:pt>
                <c:pt idx="184895">
                  <c:v>4.1607999999999999E-2</c:v>
                </c:pt>
                <c:pt idx="184896">
                  <c:v>4.1606999999999998E-2</c:v>
                </c:pt>
                <c:pt idx="184897">
                  <c:v>4.1605000000000003E-2</c:v>
                </c:pt>
                <c:pt idx="184898">
                  <c:v>4.1604000000000002E-2</c:v>
                </c:pt>
                <c:pt idx="184899">
                  <c:v>4.1602E-2</c:v>
                </c:pt>
                <c:pt idx="184900">
                  <c:v>4.1600999999999999E-2</c:v>
                </c:pt>
                <c:pt idx="184901">
                  <c:v>4.1599999999999998E-2</c:v>
                </c:pt>
                <c:pt idx="184902">
                  <c:v>4.1598000000000003E-2</c:v>
                </c:pt>
                <c:pt idx="184903">
                  <c:v>4.1597000000000002E-2</c:v>
                </c:pt>
                <c:pt idx="184904">
                  <c:v>4.1596000000000001E-2</c:v>
                </c:pt>
                <c:pt idx="184905">
                  <c:v>4.1593999999999999E-2</c:v>
                </c:pt>
                <c:pt idx="184906">
                  <c:v>4.1592999999999998E-2</c:v>
                </c:pt>
                <c:pt idx="184907">
                  <c:v>4.1591999999999997E-2</c:v>
                </c:pt>
                <c:pt idx="184908">
                  <c:v>4.1591000000000003E-2</c:v>
                </c:pt>
                <c:pt idx="184909">
                  <c:v>4.1590000000000002E-2</c:v>
                </c:pt>
                <c:pt idx="184910">
                  <c:v>4.1589000000000001E-2</c:v>
                </c:pt>
                <c:pt idx="184911">
                  <c:v>4.1588E-2</c:v>
                </c:pt>
                <c:pt idx="184912">
                  <c:v>4.1586999999999999E-2</c:v>
                </c:pt>
                <c:pt idx="184913">
                  <c:v>4.1585999999999998E-2</c:v>
                </c:pt>
                <c:pt idx="184914">
                  <c:v>4.1585999999999998E-2</c:v>
                </c:pt>
                <c:pt idx="184915">
                  <c:v>4.1584999999999997E-2</c:v>
                </c:pt>
                <c:pt idx="184916">
                  <c:v>4.1584000000000003E-2</c:v>
                </c:pt>
                <c:pt idx="184917">
                  <c:v>4.1584000000000003E-2</c:v>
                </c:pt>
                <c:pt idx="184918">
                  <c:v>4.1583000000000002E-2</c:v>
                </c:pt>
                <c:pt idx="184919">
                  <c:v>4.1583000000000002E-2</c:v>
                </c:pt>
                <c:pt idx="184920">
                  <c:v>4.1583000000000002E-2</c:v>
                </c:pt>
                <c:pt idx="184921">
                  <c:v>4.1582000000000001E-2</c:v>
                </c:pt>
                <c:pt idx="184922">
                  <c:v>4.1582000000000001E-2</c:v>
                </c:pt>
                <c:pt idx="184923">
                  <c:v>4.1582000000000001E-2</c:v>
                </c:pt>
                <c:pt idx="184924">
                  <c:v>4.1582000000000001E-2</c:v>
                </c:pt>
                <c:pt idx="184925">
                  <c:v>4.1582000000000001E-2</c:v>
                </c:pt>
                <c:pt idx="184926">
                  <c:v>4.1582000000000001E-2</c:v>
                </c:pt>
                <c:pt idx="184927">
                  <c:v>4.1582000000000001E-2</c:v>
                </c:pt>
                <c:pt idx="184928">
                  <c:v>4.1582000000000001E-2</c:v>
                </c:pt>
                <c:pt idx="184929">
                  <c:v>4.1582000000000001E-2</c:v>
                </c:pt>
                <c:pt idx="184930">
                  <c:v>4.1582000000000001E-2</c:v>
                </c:pt>
                <c:pt idx="184931">
                  <c:v>4.1582000000000001E-2</c:v>
                </c:pt>
                <c:pt idx="184932">
                  <c:v>4.1583000000000002E-2</c:v>
                </c:pt>
                <c:pt idx="184933">
                  <c:v>4.1583000000000002E-2</c:v>
                </c:pt>
                <c:pt idx="184934">
                  <c:v>4.1583000000000002E-2</c:v>
                </c:pt>
                <c:pt idx="184935">
                  <c:v>4.1584000000000003E-2</c:v>
                </c:pt>
                <c:pt idx="184936">
                  <c:v>4.1584000000000003E-2</c:v>
                </c:pt>
                <c:pt idx="184937">
                  <c:v>4.1584000000000003E-2</c:v>
                </c:pt>
                <c:pt idx="184938">
                  <c:v>4.1584999999999997E-2</c:v>
                </c:pt>
                <c:pt idx="184939">
                  <c:v>4.1584999999999997E-2</c:v>
                </c:pt>
                <c:pt idx="184940">
                  <c:v>4.1585999999999998E-2</c:v>
                </c:pt>
                <c:pt idx="184941">
                  <c:v>4.1585999999999998E-2</c:v>
                </c:pt>
                <c:pt idx="184942">
                  <c:v>4.1586999999999999E-2</c:v>
                </c:pt>
                <c:pt idx="184943">
                  <c:v>4.1588E-2</c:v>
                </c:pt>
                <c:pt idx="184944">
                  <c:v>4.1588E-2</c:v>
                </c:pt>
                <c:pt idx="184945">
                  <c:v>4.1589000000000001E-2</c:v>
                </c:pt>
                <c:pt idx="184946">
                  <c:v>4.1589000000000001E-2</c:v>
                </c:pt>
                <c:pt idx="184947">
                  <c:v>4.1590000000000002E-2</c:v>
                </c:pt>
                <c:pt idx="184948">
                  <c:v>4.1590000000000002E-2</c:v>
                </c:pt>
                <c:pt idx="184949">
                  <c:v>4.1591000000000003E-2</c:v>
                </c:pt>
                <c:pt idx="184950">
                  <c:v>4.1591000000000003E-2</c:v>
                </c:pt>
                <c:pt idx="184951">
                  <c:v>4.1591999999999997E-2</c:v>
                </c:pt>
                <c:pt idx="184952">
                  <c:v>4.1592999999999998E-2</c:v>
                </c:pt>
                <c:pt idx="184953">
                  <c:v>4.1592999999999998E-2</c:v>
                </c:pt>
                <c:pt idx="184954">
                  <c:v>4.1593999999999999E-2</c:v>
                </c:pt>
                <c:pt idx="184955">
                  <c:v>4.1595E-2</c:v>
                </c:pt>
                <c:pt idx="184956">
                  <c:v>4.1595E-2</c:v>
                </c:pt>
                <c:pt idx="184957">
                  <c:v>4.1596000000000001E-2</c:v>
                </c:pt>
                <c:pt idx="184958">
                  <c:v>4.1596000000000001E-2</c:v>
                </c:pt>
                <c:pt idx="184959">
                  <c:v>4.1597000000000002E-2</c:v>
                </c:pt>
                <c:pt idx="184960">
                  <c:v>4.1598000000000003E-2</c:v>
                </c:pt>
                <c:pt idx="184961">
                  <c:v>4.1598000000000003E-2</c:v>
                </c:pt>
                <c:pt idx="184962">
                  <c:v>4.1598999999999997E-2</c:v>
                </c:pt>
                <c:pt idx="184963">
                  <c:v>4.1599999999999998E-2</c:v>
                </c:pt>
                <c:pt idx="184964">
                  <c:v>4.1599999999999998E-2</c:v>
                </c:pt>
                <c:pt idx="184965">
                  <c:v>4.1600999999999999E-2</c:v>
                </c:pt>
                <c:pt idx="184966">
                  <c:v>4.1602E-2</c:v>
                </c:pt>
                <c:pt idx="184967">
                  <c:v>4.1603000000000001E-2</c:v>
                </c:pt>
                <c:pt idx="184968">
                  <c:v>4.1603000000000001E-2</c:v>
                </c:pt>
                <c:pt idx="184969">
                  <c:v>4.1604000000000002E-2</c:v>
                </c:pt>
                <c:pt idx="184970">
                  <c:v>4.1605000000000003E-2</c:v>
                </c:pt>
                <c:pt idx="184971">
                  <c:v>4.1605000000000003E-2</c:v>
                </c:pt>
                <c:pt idx="184972">
                  <c:v>4.1605999999999997E-2</c:v>
                </c:pt>
                <c:pt idx="184973">
                  <c:v>4.1606999999999998E-2</c:v>
                </c:pt>
                <c:pt idx="184974">
                  <c:v>4.1607999999999999E-2</c:v>
                </c:pt>
                <c:pt idx="184975">
                  <c:v>4.1607999999999999E-2</c:v>
                </c:pt>
                <c:pt idx="184976">
                  <c:v>4.1609E-2</c:v>
                </c:pt>
                <c:pt idx="184977">
                  <c:v>4.1610000000000001E-2</c:v>
                </c:pt>
                <c:pt idx="184978">
                  <c:v>4.1611000000000002E-2</c:v>
                </c:pt>
                <c:pt idx="184979">
                  <c:v>4.1611000000000002E-2</c:v>
                </c:pt>
                <c:pt idx="184980">
                  <c:v>4.1612000000000003E-2</c:v>
                </c:pt>
                <c:pt idx="184981">
                  <c:v>4.1612999999999997E-2</c:v>
                </c:pt>
                <c:pt idx="184982">
                  <c:v>4.1613999999999998E-2</c:v>
                </c:pt>
                <c:pt idx="184983">
                  <c:v>4.1613999999999998E-2</c:v>
                </c:pt>
                <c:pt idx="184984">
                  <c:v>4.1614999999999999E-2</c:v>
                </c:pt>
                <c:pt idx="184985">
                  <c:v>4.1616E-2</c:v>
                </c:pt>
                <c:pt idx="184986">
                  <c:v>4.1616E-2</c:v>
                </c:pt>
                <c:pt idx="184987">
                  <c:v>4.1617000000000001E-2</c:v>
                </c:pt>
                <c:pt idx="184988">
                  <c:v>4.1618000000000002E-2</c:v>
                </c:pt>
                <c:pt idx="184989">
                  <c:v>4.1618000000000002E-2</c:v>
                </c:pt>
                <c:pt idx="184990">
                  <c:v>4.1619000000000003E-2</c:v>
                </c:pt>
                <c:pt idx="184991">
                  <c:v>4.1619999999999997E-2</c:v>
                </c:pt>
                <c:pt idx="184992">
                  <c:v>4.1619999999999997E-2</c:v>
                </c:pt>
                <c:pt idx="184993">
                  <c:v>4.1620999999999998E-2</c:v>
                </c:pt>
                <c:pt idx="184994">
                  <c:v>4.1620999999999998E-2</c:v>
                </c:pt>
                <c:pt idx="184995">
                  <c:v>4.1621999999999999E-2</c:v>
                </c:pt>
                <c:pt idx="184996">
                  <c:v>4.1621999999999999E-2</c:v>
                </c:pt>
                <c:pt idx="184997">
                  <c:v>4.1621999999999999E-2</c:v>
                </c:pt>
                <c:pt idx="184998">
                  <c:v>4.1623E-2</c:v>
                </c:pt>
                <c:pt idx="184999">
                  <c:v>4.1623E-2</c:v>
                </c:pt>
                <c:pt idx="185000">
                  <c:v>4.1624000000000001E-2</c:v>
                </c:pt>
                <c:pt idx="185001">
                  <c:v>4.1624000000000001E-2</c:v>
                </c:pt>
                <c:pt idx="185002">
                  <c:v>4.1624000000000001E-2</c:v>
                </c:pt>
                <c:pt idx="185003">
                  <c:v>4.1625000000000002E-2</c:v>
                </c:pt>
                <c:pt idx="185004">
                  <c:v>4.1625000000000002E-2</c:v>
                </c:pt>
                <c:pt idx="185005">
                  <c:v>4.1625000000000002E-2</c:v>
                </c:pt>
                <c:pt idx="185006">
                  <c:v>4.1625000000000002E-2</c:v>
                </c:pt>
                <c:pt idx="185007">
                  <c:v>4.1625000000000002E-2</c:v>
                </c:pt>
                <c:pt idx="185008">
                  <c:v>4.1625000000000002E-2</c:v>
                </c:pt>
                <c:pt idx="185009">
                  <c:v>4.1625000000000002E-2</c:v>
                </c:pt>
                <c:pt idx="185010">
                  <c:v>4.1625000000000002E-2</c:v>
                </c:pt>
                <c:pt idx="185011">
                  <c:v>4.1626000000000003E-2</c:v>
                </c:pt>
                <c:pt idx="185012">
                  <c:v>4.1626000000000003E-2</c:v>
                </c:pt>
                <c:pt idx="185013">
                  <c:v>4.1626000000000003E-2</c:v>
                </c:pt>
                <c:pt idx="185014">
                  <c:v>4.1625000000000002E-2</c:v>
                </c:pt>
                <c:pt idx="185015">
                  <c:v>4.1625000000000002E-2</c:v>
                </c:pt>
                <c:pt idx="185016">
                  <c:v>4.1625000000000002E-2</c:v>
                </c:pt>
                <c:pt idx="185017">
                  <c:v>4.1625000000000002E-2</c:v>
                </c:pt>
                <c:pt idx="185018">
                  <c:v>4.1624000000000001E-2</c:v>
                </c:pt>
                <c:pt idx="185019">
                  <c:v>4.1624000000000001E-2</c:v>
                </c:pt>
                <c:pt idx="185020">
                  <c:v>4.1624000000000001E-2</c:v>
                </c:pt>
                <c:pt idx="185021">
                  <c:v>4.1623E-2</c:v>
                </c:pt>
                <c:pt idx="185022">
                  <c:v>4.1623E-2</c:v>
                </c:pt>
                <c:pt idx="185023">
                  <c:v>4.1621999999999999E-2</c:v>
                </c:pt>
                <c:pt idx="185024">
                  <c:v>4.1621999999999999E-2</c:v>
                </c:pt>
                <c:pt idx="185025">
                  <c:v>4.1621999999999999E-2</c:v>
                </c:pt>
                <c:pt idx="185026">
                  <c:v>4.1620999999999998E-2</c:v>
                </c:pt>
                <c:pt idx="185027">
                  <c:v>4.1619999999999997E-2</c:v>
                </c:pt>
                <c:pt idx="185028">
                  <c:v>4.1619000000000003E-2</c:v>
                </c:pt>
                <c:pt idx="185029">
                  <c:v>4.1619000000000003E-2</c:v>
                </c:pt>
                <c:pt idx="185030">
                  <c:v>4.1618000000000002E-2</c:v>
                </c:pt>
                <c:pt idx="185031">
                  <c:v>4.1617000000000001E-2</c:v>
                </c:pt>
                <c:pt idx="185032">
                  <c:v>4.1616E-2</c:v>
                </c:pt>
                <c:pt idx="185033">
                  <c:v>4.1614999999999999E-2</c:v>
                </c:pt>
                <c:pt idx="185034">
                  <c:v>4.1613999999999998E-2</c:v>
                </c:pt>
                <c:pt idx="185035">
                  <c:v>4.1612999999999997E-2</c:v>
                </c:pt>
                <c:pt idx="185036">
                  <c:v>4.1612000000000003E-2</c:v>
                </c:pt>
                <c:pt idx="185037">
                  <c:v>4.1610000000000001E-2</c:v>
                </c:pt>
                <c:pt idx="185038">
                  <c:v>4.1609E-2</c:v>
                </c:pt>
                <c:pt idx="185039">
                  <c:v>4.1606999999999998E-2</c:v>
                </c:pt>
                <c:pt idx="185040">
                  <c:v>4.1605999999999997E-2</c:v>
                </c:pt>
                <c:pt idx="185041">
                  <c:v>4.1604000000000002E-2</c:v>
                </c:pt>
                <c:pt idx="185042">
                  <c:v>4.1602E-2</c:v>
                </c:pt>
                <c:pt idx="185043">
                  <c:v>4.1600999999999999E-2</c:v>
                </c:pt>
                <c:pt idx="185044">
                  <c:v>4.1598999999999997E-2</c:v>
                </c:pt>
                <c:pt idx="185045">
                  <c:v>4.1597000000000002E-2</c:v>
                </c:pt>
                <c:pt idx="185046">
                  <c:v>4.1595E-2</c:v>
                </c:pt>
                <c:pt idx="185047">
                  <c:v>4.1592999999999998E-2</c:v>
                </c:pt>
                <c:pt idx="185048">
                  <c:v>4.1591000000000003E-2</c:v>
                </c:pt>
                <c:pt idx="185049">
                  <c:v>4.1588E-2</c:v>
                </c:pt>
                <c:pt idx="185050">
                  <c:v>4.1585999999999998E-2</c:v>
                </c:pt>
                <c:pt idx="185051">
                  <c:v>4.1583000000000002E-2</c:v>
                </c:pt>
                <c:pt idx="185052">
                  <c:v>4.1581E-2</c:v>
                </c:pt>
                <c:pt idx="185053">
                  <c:v>4.1577999999999997E-2</c:v>
                </c:pt>
                <c:pt idx="185054">
                  <c:v>4.1575000000000001E-2</c:v>
                </c:pt>
                <c:pt idx="185055">
                  <c:v>4.1572999999999999E-2</c:v>
                </c:pt>
                <c:pt idx="185056">
                  <c:v>4.1570000000000003E-2</c:v>
                </c:pt>
                <c:pt idx="185057">
                  <c:v>4.1567E-2</c:v>
                </c:pt>
                <c:pt idx="185058">
                  <c:v>4.1563999999999997E-2</c:v>
                </c:pt>
                <c:pt idx="185059">
                  <c:v>4.1561000000000001E-2</c:v>
                </c:pt>
                <c:pt idx="185060">
                  <c:v>4.1557999999999998E-2</c:v>
                </c:pt>
                <c:pt idx="185061">
                  <c:v>4.1555000000000002E-2</c:v>
                </c:pt>
                <c:pt idx="185062">
                  <c:v>4.1551999999999999E-2</c:v>
                </c:pt>
                <c:pt idx="185063">
                  <c:v>4.1548000000000002E-2</c:v>
                </c:pt>
                <c:pt idx="185064">
                  <c:v>4.1544999999999999E-2</c:v>
                </c:pt>
                <c:pt idx="185065">
                  <c:v>4.1542000000000003E-2</c:v>
                </c:pt>
                <c:pt idx="185066">
                  <c:v>4.1537999999999999E-2</c:v>
                </c:pt>
                <c:pt idx="185067">
                  <c:v>4.1535000000000002E-2</c:v>
                </c:pt>
                <c:pt idx="185068">
                  <c:v>4.1530999999999998E-2</c:v>
                </c:pt>
                <c:pt idx="185069">
                  <c:v>4.1528000000000002E-2</c:v>
                </c:pt>
                <c:pt idx="185070">
                  <c:v>4.1524999999999999E-2</c:v>
                </c:pt>
                <c:pt idx="185071">
                  <c:v>4.1521000000000002E-2</c:v>
                </c:pt>
                <c:pt idx="185072">
                  <c:v>4.1517999999999999E-2</c:v>
                </c:pt>
                <c:pt idx="185073">
                  <c:v>4.1514000000000002E-2</c:v>
                </c:pt>
                <c:pt idx="185074">
                  <c:v>4.1510999999999999E-2</c:v>
                </c:pt>
                <c:pt idx="185075">
                  <c:v>4.1507000000000002E-2</c:v>
                </c:pt>
                <c:pt idx="185076">
                  <c:v>4.1503999999999999E-2</c:v>
                </c:pt>
                <c:pt idx="185077">
                  <c:v>4.1501000000000003E-2</c:v>
                </c:pt>
                <c:pt idx="185078">
                  <c:v>4.1496999999999999E-2</c:v>
                </c:pt>
                <c:pt idx="185079">
                  <c:v>4.1494000000000003E-2</c:v>
                </c:pt>
                <c:pt idx="185080">
                  <c:v>4.1491E-2</c:v>
                </c:pt>
                <c:pt idx="185081">
                  <c:v>4.1487000000000003E-2</c:v>
                </c:pt>
                <c:pt idx="185082">
                  <c:v>4.1484E-2</c:v>
                </c:pt>
                <c:pt idx="185083">
                  <c:v>4.1480999999999997E-2</c:v>
                </c:pt>
                <c:pt idx="185084">
                  <c:v>4.1478000000000001E-2</c:v>
                </c:pt>
                <c:pt idx="185085">
                  <c:v>4.1474999999999998E-2</c:v>
                </c:pt>
                <c:pt idx="185086">
                  <c:v>4.1472000000000002E-2</c:v>
                </c:pt>
                <c:pt idx="185087">
                  <c:v>4.1468999999999999E-2</c:v>
                </c:pt>
                <c:pt idx="185088">
                  <c:v>4.1466000000000003E-2</c:v>
                </c:pt>
                <c:pt idx="185089">
                  <c:v>4.1463E-2</c:v>
                </c:pt>
                <c:pt idx="185090">
                  <c:v>4.1460999999999998E-2</c:v>
                </c:pt>
                <c:pt idx="185091">
                  <c:v>4.1458000000000002E-2</c:v>
                </c:pt>
                <c:pt idx="185092">
                  <c:v>4.1454999999999999E-2</c:v>
                </c:pt>
                <c:pt idx="185093">
                  <c:v>4.1452999999999997E-2</c:v>
                </c:pt>
                <c:pt idx="185094">
                  <c:v>4.1451000000000002E-2</c:v>
                </c:pt>
                <c:pt idx="185095">
                  <c:v>4.1447999999999999E-2</c:v>
                </c:pt>
                <c:pt idx="185096">
                  <c:v>4.1445999999999997E-2</c:v>
                </c:pt>
                <c:pt idx="185097">
                  <c:v>4.1444000000000002E-2</c:v>
                </c:pt>
                <c:pt idx="185098">
                  <c:v>4.1442E-2</c:v>
                </c:pt>
                <c:pt idx="185099">
                  <c:v>4.1439999999999998E-2</c:v>
                </c:pt>
                <c:pt idx="185100">
                  <c:v>4.1438000000000003E-2</c:v>
                </c:pt>
                <c:pt idx="185101">
                  <c:v>4.1436000000000001E-2</c:v>
                </c:pt>
                <c:pt idx="185102">
                  <c:v>4.1433999999999999E-2</c:v>
                </c:pt>
                <c:pt idx="185103">
                  <c:v>4.1431999999999997E-2</c:v>
                </c:pt>
                <c:pt idx="185104">
                  <c:v>4.1431000000000003E-2</c:v>
                </c:pt>
                <c:pt idx="185105">
                  <c:v>4.1429000000000001E-2</c:v>
                </c:pt>
                <c:pt idx="185106">
                  <c:v>4.1428E-2</c:v>
                </c:pt>
                <c:pt idx="185107">
                  <c:v>4.1425999999999998E-2</c:v>
                </c:pt>
                <c:pt idx="185108">
                  <c:v>4.1424999999999997E-2</c:v>
                </c:pt>
                <c:pt idx="185109">
                  <c:v>4.1424000000000002E-2</c:v>
                </c:pt>
                <c:pt idx="185110">
                  <c:v>4.1423000000000001E-2</c:v>
                </c:pt>
                <c:pt idx="185111">
                  <c:v>4.1422E-2</c:v>
                </c:pt>
                <c:pt idx="185112">
                  <c:v>4.1419999999999998E-2</c:v>
                </c:pt>
                <c:pt idx="185113">
                  <c:v>4.1418999999999997E-2</c:v>
                </c:pt>
                <c:pt idx="185114">
                  <c:v>4.1418000000000003E-2</c:v>
                </c:pt>
                <c:pt idx="185115">
                  <c:v>4.1418000000000003E-2</c:v>
                </c:pt>
                <c:pt idx="185116">
                  <c:v>4.1417000000000002E-2</c:v>
                </c:pt>
                <c:pt idx="185117">
                  <c:v>4.1416000000000001E-2</c:v>
                </c:pt>
                <c:pt idx="185118">
                  <c:v>4.1416000000000001E-2</c:v>
                </c:pt>
                <c:pt idx="185119">
                  <c:v>4.1415E-2</c:v>
                </c:pt>
                <c:pt idx="185120">
                  <c:v>4.1415E-2</c:v>
                </c:pt>
                <c:pt idx="185121">
                  <c:v>4.1413999999999999E-2</c:v>
                </c:pt>
                <c:pt idx="185122">
                  <c:v>4.1413999999999999E-2</c:v>
                </c:pt>
                <c:pt idx="185123">
                  <c:v>4.1412999999999998E-2</c:v>
                </c:pt>
                <c:pt idx="185124">
                  <c:v>4.1412999999999998E-2</c:v>
                </c:pt>
                <c:pt idx="185125">
                  <c:v>4.1412999999999998E-2</c:v>
                </c:pt>
                <c:pt idx="185126">
                  <c:v>4.1412999999999998E-2</c:v>
                </c:pt>
                <c:pt idx="185127">
                  <c:v>4.1412999999999998E-2</c:v>
                </c:pt>
                <c:pt idx="185128">
                  <c:v>4.1412999999999998E-2</c:v>
                </c:pt>
                <c:pt idx="185129">
                  <c:v>4.1412999999999998E-2</c:v>
                </c:pt>
                <c:pt idx="185130">
                  <c:v>4.1412999999999998E-2</c:v>
                </c:pt>
                <c:pt idx="185131">
                  <c:v>4.1412999999999998E-2</c:v>
                </c:pt>
                <c:pt idx="185132">
                  <c:v>4.1413999999999999E-2</c:v>
                </c:pt>
                <c:pt idx="185133">
                  <c:v>4.1413999999999999E-2</c:v>
                </c:pt>
                <c:pt idx="185134">
                  <c:v>4.1413999999999999E-2</c:v>
                </c:pt>
                <c:pt idx="185135">
                  <c:v>4.1415E-2</c:v>
                </c:pt>
                <c:pt idx="185136">
                  <c:v>4.1415E-2</c:v>
                </c:pt>
                <c:pt idx="185137">
                  <c:v>4.1416000000000001E-2</c:v>
                </c:pt>
                <c:pt idx="185138">
                  <c:v>4.1417000000000002E-2</c:v>
                </c:pt>
                <c:pt idx="185139">
                  <c:v>4.1418000000000003E-2</c:v>
                </c:pt>
                <c:pt idx="185140">
                  <c:v>4.1418000000000003E-2</c:v>
                </c:pt>
                <c:pt idx="185141">
                  <c:v>4.1419999999999998E-2</c:v>
                </c:pt>
                <c:pt idx="185142">
                  <c:v>4.1420999999999999E-2</c:v>
                </c:pt>
                <c:pt idx="185143">
                  <c:v>4.1422E-2</c:v>
                </c:pt>
                <c:pt idx="185144">
                  <c:v>4.1423000000000001E-2</c:v>
                </c:pt>
                <c:pt idx="185145">
                  <c:v>4.1424000000000002E-2</c:v>
                </c:pt>
                <c:pt idx="185146">
                  <c:v>4.1424999999999997E-2</c:v>
                </c:pt>
                <c:pt idx="185147">
                  <c:v>4.1426999999999999E-2</c:v>
                </c:pt>
                <c:pt idx="185148">
                  <c:v>4.1428E-2</c:v>
                </c:pt>
                <c:pt idx="185149">
                  <c:v>4.1430000000000002E-2</c:v>
                </c:pt>
                <c:pt idx="185150">
                  <c:v>4.1431000000000003E-2</c:v>
                </c:pt>
                <c:pt idx="185151">
                  <c:v>4.1432999999999998E-2</c:v>
                </c:pt>
                <c:pt idx="185152">
                  <c:v>4.1435E-2</c:v>
                </c:pt>
                <c:pt idx="185153">
                  <c:v>4.1436000000000001E-2</c:v>
                </c:pt>
                <c:pt idx="185154">
                  <c:v>4.1438000000000003E-2</c:v>
                </c:pt>
                <c:pt idx="185155">
                  <c:v>4.1439999999999998E-2</c:v>
                </c:pt>
                <c:pt idx="185156">
                  <c:v>4.1442E-2</c:v>
                </c:pt>
                <c:pt idx="185157">
                  <c:v>4.1444000000000002E-2</c:v>
                </c:pt>
                <c:pt idx="185158">
                  <c:v>4.1445999999999997E-2</c:v>
                </c:pt>
                <c:pt idx="185159">
                  <c:v>4.1447999999999999E-2</c:v>
                </c:pt>
                <c:pt idx="185160">
                  <c:v>4.1450000000000001E-2</c:v>
                </c:pt>
                <c:pt idx="185161">
                  <c:v>4.1452000000000003E-2</c:v>
                </c:pt>
                <c:pt idx="185162">
                  <c:v>4.1453999999999998E-2</c:v>
                </c:pt>
                <c:pt idx="185163">
                  <c:v>4.1457000000000001E-2</c:v>
                </c:pt>
                <c:pt idx="185164">
                  <c:v>4.1459000000000003E-2</c:v>
                </c:pt>
                <c:pt idx="185165">
                  <c:v>4.1460999999999998E-2</c:v>
                </c:pt>
                <c:pt idx="185166">
                  <c:v>4.1463E-2</c:v>
                </c:pt>
                <c:pt idx="185167">
                  <c:v>4.1466000000000003E-2</c:v>
                </c:pt>
                <c:pt idx="185168">
                  <c:v>4.1467999999999998E-2</c:v>
                </c:pt>
                <c:pt idx="185169">
                  <c:v>4.147E-2</c:v>
                </c:pt>
                <c:pt idx="185170">
                  <c:v>4.1472000000000002E-2</c:v>
                </c:pt>
                <c:pt idx="185171">
                  <c:v>4.1473999999999997E-2</c:v>
                </c:pt>
                <c:pt idx="185172">
                  <c:v>4.1475999999999999E-2</c:v>
                </c:pt>
                <c:pt idx="185173">
                  <c:v>4.1478000000000001E-2</c:v>
                </c:pt>
                <c:pt idx="185174">
                  <c:v>4.1480000000000003E-2</c:v>
                </c:pt>
                <c:pt idx="185175">
                  <c:v>4.1481999999999998E-2</c:v>
                </c:pt>
                <c:pt idx="185176">
                  <c:v>4.1484E-2</c:v>
                </c:pt>
                <c:pt idx="185177">
                  <c:v>4.1486000000000002E-2</c:v>
                </c:pt>
                <c:pt idx="185178">
                  <c:v>4.1487999999999997E-2</c:v>
                </c:pt>
                <c:pt idx="185179">
                  <c:v>4.1489999999999999E-2</c:v>
                </c:pt>
                <c:pt idx="185180">
                  <c:v>4.1492000000000001E-2</c:v>
                </c:pt>
                <c:pt idx="185181">
                  <c:v>4.1493000000000002E-2</c:v>
                </c:pt>
                <c:pt idx="185182">
                  <c:v>4.1494999999999997E-2</c:v>
                </c:pt>
                <c:pt idx="185183">
                  <c:v>4.1495999999999998E-2</c:v>
                </c:pt>
                <c:pt idx="185184">
                  <c:v>4.1496999999999999E-2</c:v>
                </c:pt>
                <c:pt idx="185185">
                  <c:v>4.1498E-2</c:v>
                </c:pt>
                <c:pt idx="185186">
                  <c:v>4.1500000000000002E-2</c:v>
                </c:pt>
                <c:pt idx="185187">
                  <c:v>4.1501000000000003E-2</c:v>
                </c:pt>
                <c:pt idx="185188">
                  <c:v>4.1501999999999997E-2</c:v>
                </c:pt>
                <c:pt idx="185189">
                  <c:v>4.1501999999999997E-2</c:v>
                </c:pt>
                <c:pt idx="185190">
                  <c:v>4.1502999999999998E-2</c:v>
                </c:pt>
                <c:pt idx="185191">
                  <c:v>4.1503999999999999E-2</c:v>
                </c:pt>
                <c:pt idx="185192">
                  <c:v>4.1503999999999999E-2</c:v>
                </c:pt>
                <c:pt idx="185193">
                  <c:v>4.1503999999999999E-2</c:v>
                </c:pt>
                <c:pt idx="185194">
                  <c:v>4.1503999999999999E-2</c:v>
                </c:pt>
                <c:pt idx="185195">
                  <c:v>4.1503999999999999E-2</c:v>
                </c:pt>
                <c:pt idx="185196">
                  <c:v>4.1503999999999999E-2</c:v>
                </c:pt>
                <c:pt idx="185197">
                  <c:v>4.1503999999999999E-2</c:v>
                </c:pt>
                <c:pt idx="185198">
                  <c:v>4.1503999999999999E-2</c:v>
                </c:pt>
                <c:pt idx="185199">
                  <c:v>4.1502999999999998E-2</c:v>
                </c:pt>
                <c:pt idx="185200">
                  <c:v>4.1502999999999998E-2</c:v>
                </c:pt>
                <c:pt idx="185201">
                  <c:v>4.1501999999999997E-2</c:v>
                </c:pt>
                <c:pt idx="185202">
                  <c:v>4.1501999999999997E-2</c:v>
                </c:pt>
                <c:pt idx="185203">
                  <c:v>4.1501000000000003E-2</c:v>
                </c:pt>
                <c:pt idx="185204">
                  <c:v>4.1500000000000002E-2</c:v>
                </c:pt>
                <c:pt idx="185205">
                  <c:v>4.1498E-2</c:v>
                </c:pt>
                <c:pt idx="185206">
                  <c:v>4.1496999999999999E-2</c:v>
                </c:pt>
                <c:pt idx="185207">
                  <c:v>4.1495999999999998E-2</c:v>
                </c:pt>
                <c:pt idx="185208">
                  <c:v>4.1494000000000003E-2</c:v>
                </c:pt>
                <c:pt idx="185209">
                  <c:v>4.1493000000000002E-2</c:v>
                </c:pt>
                <c:pt idx="185210">
                  <c:v>4.1491E-2</c:v>
                </c:pt>
                <c:pt idx="185211">
                  <c:v>4.1488999999999998E-2</c:v>
                </c:pt>
                <c:pt idx="185212">
                  <c:v>4.1487000000000003E-2</c:v>
                </c:pt>
                <c:pt idx="185213">
                  <c:v>4.1485000000000001E-2</c:v>
                </c:pt>
                <c:pt idx="185214">
                  <c:v>4.1482999999999999E-2</c:v>
                </c:pt>
                <c:pt idx="185215">
                  <c:v>4.1480999999999997E-2</c:v>
                </c:pt>
                <c:pt idx="185216">
                  <c:v>4.1479000000000002E-2</c:v>
                </c:pt>
                <c:pt idx="185217">
                  <c:v>4.1475999999999999E-2</c:v>
                </c:pt>
                <c:pt idx="185218">
                  <c:v>4.1473999999999997E-2</c:v>
                </c:pt>
                <c:pt idx="185219">
                  <c:v>4.1471000000000001E-2</c:v>
                </c:pt>
                <c:pt idx="185220">
                  <c:v>4.1468999999999999E-2</c:v>
                </c:pt>
                <c:pt idx="185221">
                  <c:v>4.1466000000000003E-2</c:v>
                </c:pt>
                <c:pt idx="185222">
                  <c:v>4.1464000000000001E-2</c:v>
                </c:pt>
                <c:pt idx="185223">
                  <c:v>4.1460999999999998E-2</c:v>
                </c:pt>
                <c:pt idx="185224">
                  <c:v>4.1458000000000002E-2</c:v>
                </c:pt>
                <c:pt idx="185225">
                  <c:v>4.1454999999999999E-2</c:v>
                </c:pt>
                <c:pt idx="185226">
                  <c:v>4.1452000000000003E-2</c:v>
                </c:pt>
                <c:pt idx="185227">
                  <c:v>4.1449E-2</c:v>
                </c:pt>
                <c:pt idx="185228">
                  <c:v>4.1445999999999997E-2</c:v>
                </c:pt>
                <c:pt idx="185229">
                  <c:v>4.1443000000000001E-2</c:v>
                </c:pt>
                <c:pt idx="185230">
                  <c:v>4.1439999999999998E-2</c:v>
                </c:pt>
                <c:pt idx="185231">
                  <c:v>4.1437000000000002E-2</c:v>
                </c:pt>
                <c:pt idx="185232">
                  <c:v>4.1433999999999999E-2</c:v>
                </c:pt>
                <c:pt idx="185233">
                  <c:v>4.1431000000000003E-2</c:v>
                </c:pt>
                <c:pt idx="185234">
                  <c:v>4.1428E-2</c:v>
                </c:pt>
                <c:pt idx="185235">
                  <c:v>4.1424000000000002E-2</c:v>
                </c:pt>
                <c:pt idx="185236">
                  <c:v>4.1420999999999999E-2</c:v>
                </c:pt>
                <c:pt idx="185237">
                  <c:v>4.1418000000000003E-2</c:v>
                </c:pt>
                <c:pt idx="185238">
                  <c:v>4.1415E-2</c:v>
                </c:pt>
                <c:pt idx="185239">
                  <c:v>4.1411999999999997E-2</c:v>
                </c:pt>
                <c:pt idx="185240">
                  <c:v>4.1409000000000001E-2</c:v>
                </c:pt>
                <c:pt idx="185241">
                  <c:v>4.1405999999999998E-2</c:v>
                </c:pt>
                <c:pt idx="185242">
                  <c:v>4.1403000000000002E-2</c:v>
                </c:pt>
                <c:pt idx="185243">
                  <c:v>4.1399999999999999E-2</c:v>
                </c:pt>
                <c:pt idx="185244">
                  <c:v>4.1397000000000003E-2</c:v>
                </c:pt>
                <c:pt idx="185245">
                  <c:v>4.1394E-2</c:v>
                </c:pt>
                <c:pt idx="185246">
                  <c:v>4.1391999999999998E-2</c:v>
                </c:pt>
                <c:pt idx="185247">
                  <c:v>4.1389000000000002E-2</c:v>
                </c:pt>
                <c:pt idx="185248">
                  <c:v>4.1387E-2</c:v>
                </c:pt>
                <c:pt idx="185249">
                  <c:v>4.1383999999999997E-2</c:v>
                </c:pt>
                <c:pt idx="185250">
                  <c:v>4.1382000000000002E-2</c:v>
                </c:pt>
                <c:pt idx="185251">
                  <c:v>4.138E-2</c:v>
                </c:pt>
                <c:pt idx="185252">
                  <c:v>4.1376999999999997E-2</c:v>
                </c:pt>
                <c:pt idx="185253">
                  <c:v>4.1375000000000002E-2</c:v>
                </c:pt>
                <c:pt idx="185254">
                  <c:v>4.1373E-2</c:v>
                </c:pt>
                <c:pt idx="185255">
                  <c:v>4.1371999999999999E-2</c:v>
                </c:pt>
                <c:pt idx="185256">
                  <c:v>4.1369999999999997E-2</c:v>
                </c:pt>
                <c:pt idx="185257">
                  <c:v>4.1368000000000002E-2</c:v>
                </c:pt>
                <c:pt idx="185258">
                  <c:v>4.1367000000000001E-2</c:v>
                </c:pt>
                <c:pt idx="185259">
                  <c:v>4.1366E-2</c:v>
                </c:pt>
                <c:pt idx="185260">
                  <c:v>4.1364999999999999E-2</c:v>
                </c:pt>
                <c:pt idx="185261">
                  <c:v>4.1363999999999998E-2</c:v>
                </c:pt>
                <c:pt idx="185262">
                  <c:v>4.1362999999999997E-2</c:v>
                </c:pt>
                <c:pt idx="185263">
                  <c:v>4.1362999999999997E-2</c:v>
                </c:pt>
                <c:pt idx="185264">
                  <c:v>4.1362000000000003E-2</c:v>
                </c:pt>
                <c:pt idx="185265">
                  <c:v>4.1362000000000003E-2</c:v>
                </c:pt>
                <c:pt idx="185266">
                  <c:v>4.1362000000000003E-2</c:v>
                </c:pt>
                <c:pt idx="185267">
                  <c:v>4.1362000000000003E-2</c:v>
                </c:pt>
                <c:pt idx="185268">
                  <c:v>4.1362000000000003E-2</c:v>
                </c:pt>
                <c:pt idx="185269">
                  <c:v>4.1362000000000003E-2</c:v>
                </c:pt>
                <c:pt idx="185270">
                  <c:v>4.1362999999999997E-2</c:v>
                </c:pt>
                <c:pt idx="185271">
                  <c:v>4.1363999999999998E-2</c:v>
                </c:pt>
                <c:pt idx="185272">
                  <c:v>4.1364999999999999E-2</c:v>
                </c:pt>
                <c:pt idx="185273">
                  <c:v>4.1366E-2</c:v>
                </c:pt>
                <c:pt idx="185274">
                  <c:v>4.1367000000000001E-2</c:v>
                </c:pt>
                <c:pt idx="185275">
                  <c:v>4.1368000000000002E-2</c:v>
                </c:pt>
                <c:pt idx="185276">
                  <c:v>4.1369999999999997E-2</c:v>
                </c:pt>
                <c:pt idx="185277">
                  <c:v>4.1370999999999998E-2</c:v>
                </c:pt>
                <c:pt idx="185278">
                  <c:v>4.1373E-2</c:v>
                </c:pt>
                <c:pt idx="185279">
                  <c:v>4.1374000000000001E-2</c:v>
                </c:pt>
                <c:pt idx="185280">
                  <c:v>4.1376000000000003E-2</c:v>
                </c:pt>
                <c:pt idx="185281">
                  <c:v>4.1377999999999998E-2</c:v>
                </c:pt>
                <c:pt idx="185282">
                  <c:v>4.138E-2</c:v>
                </c:pt>
                <c:pt idx="185283">
                  <c:v>4.1382000000000002E-2</c:v>
                </c:pt>
                <c:pt idx="185284">
                  <c:v>4.1384999999999998E-2</c:v>
                </c:pt>
                <c:pt idx="185285">
                  <c:v>4.1387E-2</c:v>
                </c:pt>
                <c:pt idx="185286">
                  <c:v>4.1389000000000002E-2</c:v>
                </c:pt>
                <c:pt idx="185287">
                  <c:v>4.1390999999999997E-2</c:v>
                </c:pt>
                <c:pt idx="185288">
                  <c:v>4.1394E-2</c:v>
                </c:pt>
                <c:pt idx="185289">
                  <c:v>4.1396000000000002E-2</c:v>
                </c:pt>
                <c:pt idx="185290">
                  <c:v>4.1397999999999997E-2</c:v>
                </c:pt>
                <c:pt idx="185291">
                  <c:v>4.1401E-2</c:v>
                </c:pt>
                <c:pt idx="185292">
                  <c:v>4.1403000000000002E-2</c:v>
                </c:pt>
                <c:pt idx="185293">
                  <c:v>4.1405999999999998E-2</c:v>
                </c:pt>
                <c:pt idx="185294">
                  <c:v>4.1408E-2</c:v>
                </c:pt>
                <c:pt idx="185295">
                  <c:v>4.1410000000000002E-2</c:v>
                </c:pt>
                <c:pt idx="185296">
                  <c:v>4.1411999999999997E-2</c:v>
                </c:pt>
                <c:pt idx="185297">
                  <c:v>4.1415E-2</c:v>
                </c:pt>
                <c:pt idx="185298">
                  <c:v>4.1417000000000002E-2</c:v>
                </c:pt>
                <c:pt idx="185299">
                  <c:v>4.1418999999999997E-2</c:v>
                </c:pt>
                <c:pt idx="185300">
                  <c:v>4.1419999999999998E-2</c:v>
                </c:pt>
                <c:pt idx="185301">
                  <c:v>4.1422E-2</c:v>
                </c:pt>
                <c:pt idx="185302">
                  <c:v>4.1424000000000002E-2</c:v>
                </c:pt>
                <c:pt idx="185303">
                  <c:v>4.1424999999999997E-2</c:v>
                </c:pt>
                <c:pt idx="185304">
                  <c:v>4.1426999999999999E-2</c:v>
                </c:pt>
                <c:pt idx="185305">
                  <c:v>4.1428E-2</c:v>
                </c:pt>
                <c:pt idx="185306">
                  <c:v>4.1430000000000002E-2</c:v>
                </c:pt>
                <c:pt idx="185307">
                  <c:v>4.1431000000000003E-2</c:v>
                </c:pt>
                <c:pt idx="185308">
                  <c:v>4.1431999999999997E-2</c:v>
                </c:pt>
                <c:pt idx="185309">
                  <c:v>4.1432999999999998E-2</c:v>
                </c:pt>
                <c:pt idx="185310">
                  <c:v>4.1433999999999999E-2</c:v>
                </c:pt>
                <c:pt idx="185311">
                  <c:v>4.1433999999999999E-2</c:v>
                </c:pt>
                <c:pt idx="185312">
                  <c:v>4.1435E-2</c:v>
                </c:pt>
                <c:pt idx="185313">
                  <c:v>4.1435E-2</c:v>
                </c:pt>
                <c:pt idx="185314">
                  <c:v>4.1435E-2</c:v>
                </c:pt>
                <c:pt idx="185315">
                  <c:v>4.1436000000000001E-2</c:v>
                </c:pt>
                <c:pt idx="185316">
                  <c:v>4.1436000000000001E-2</c:v>
                </c:pt>
                <c:pt idx="185317">
                  <c:v>4.1436000000000001E-2</c:v>
                </c:pt>
                <c:pt idx="185318">
                  <c:v>4.1436000000000001E-2</c:v>
                </c:pt>
                <c:pt idx="185319">
                  <c:v>4.1435E-2</c:v>
                </c:pt>
                <c:pt idx="185320">
                  <c:v>4.1435E-2</c:v>
                </c:pt>
                <c:pt idx="185321">
                  <c:v>4.1433999999999999E-2</c:v>
                </c:pt>
                <c:pt idx="185322">
                  <c:v>4.1433999999999999E-2</c:v>
                </c:pt>
                <c:pt idx="185323">
                  <c:v>4.1432999999999998E-2</c:v>
                </c:pt>
                <c:pt idx="185324">
                  <c:v>4.1431999999999997E-2</c:v>
                </c:pt>
                <c:pt idx="185325">
                  <c:v>4.1431000000000003E-2</c:v>
                </c:pt>
                <c:pt idx="185326">
                  <c:v>4.1430000000000002E-2</c:v>
                </c:pt>
                <c:pt idx="185327">
                  <c:v>4.1429000000000001E-2</c:v>
                </c:pt>
                <c:pt idx="185328">
                  <c:v>4.1426999999999999E-2</c:v>
                </c:pt>
                <c:pt idx="185329">
                  <c:v>4.1425999999999998E-2</c:v>
                </c:pt>
                <c:pt idx="185330">
                  <c:v>4.1424999999999997E-2</c:v>
                </c:pt>
                <c:pt idx="185331">
                  <c:v>4.1424000000000002E-2</c:v>
                </c:pt>
                <c:pt idx="185332">
                  <c:v>4.1422E-2</c:v>
                </c:pt>
                <c:pt idx="185333">
                  <c:v>4.1420999999999999E-2</c:v>
                </c:pt>
                <c:pt idx="185334">
                  <c:v>4.1418999999999997E-2</c:v>
                </c:pt>
                <c:pt idx="185335">
                  <c:v>4.1417000000000002E-2</c:v>
                </c:pt>
                <c:pt idx="185336">
                  <c:v>4.1416000000000001E-2</c:v>
                </c:pt>
                <c:pt idx="185337">
                  <c:v>4.1413999999999999E-2</c:v>
                </c:pt>
                <c:pt idx="185338">
                  <c:v>4.1412999999999998E-2</c:v>
                </c:pt>
                <c:pt idx="185339">
                  <c:v>4.1411000000000003E-2</c:v>
                </c:pt>
                <c:pt idx="185340">
                  <c:v>4.1410000000000002E-2</c:v>
                </c:pt>
                <c:pt idx="185341">
                  <c:v>4.1408E-2</c:v>
                </c:pt>
                <c:pt idx="185342">
                  <c:v>4.1406999999999999E-2</c:v>
                </c:pt>
                <c:pt idx="185343">
                  <c:v>4.1404999999999997E-2</c:v>
                </c:pt>
                <c:pt idx="185344">
                  <c:v>4.1404000000000003E-2</c:v>
                </c:pt>
                <c:pt idx="185345">
                  <c:v>4.1402000000000001E-2</c:v>
                </c:pt>
                <c:pt idx="185346">
                  <c:v>4.1401E-2</c:v>
                </c:pt>
                <c:pt idx="185347">
                  <c:v>4.1398999999999998E-2</c:v>
                </c:pt>
                <c:pt idx="185348">
                  <c:v>4.1397999999999997E-2</c:v>
                </c:pt>
                <c:pt idx="185349">
                  <c:v>4.1397000000000003E-2</c:v>
                </c:pt>
                <c:pt idx="185350">
                  <c:v>4.1396000000000002E-2</c:v>
                </c:pt>
                <c:pt idx="185351">
                  <c:v>4.1395000000000001E-2</c:v>
                </c:pt>
                <c:pt idx="185352">
                  <c:v>4.1394E-2</c:v>
                </c:pt>
                <c:pt idx="185353">
                  <c:v>4.1392999999999999E-2</c:v>
                </c:pt>
                <c:pt idx="185354">
                  <c:v>4.1391999999999998E-2</c:v>
                </c:pt>
                <c:pt idx="185355">
                  <c:v>4.1390999999999997E-2</c:v>
                </c:pt>
                <c:pt idx="185356">
                  <c:v>4.1390000000000003E-2</c:v>
                </c:pt>
                <c:pt idx="185357">
                  <c:v>4.1390000000000003E-2</c:v>
                </c:pt>
                <c:pt idx="185358">
                  <c:v>4.1389000000000002E-2</c:v>
                </c:pt>
                <c:pt idx="185359">
                  <c:v>4.1389000000000002E-2</c:v>
                </c:pt>
                <c:pt idx="185360">
                  <c:v>4.1388000000000001E-2</c:v>
                </c:pt>
                <c:pt idx="185361">
                  <c:v>4.1388000000000001E-2</c:v>
                </c:pt>
                <c:pt idx="185362">
                  <c:v>4.1387E-2</c:v>
                </c:pt>
                <c:pt idx="185363">
                  <c:v>4.1387E-2</c:v>
                </c:pt>
                <c:pt idx="185364">
                  <c:v>4.1387E-2</c:v>
                </c:pt>
                <c:pt idx="185365">
                  <c:v>4.1387E-2</c:v>
                </c:pt>
                <c:pt idx="185366">
                  <c:v>4.1387E-2</c:v>
                </c:pt>
                <c:pt idx="185367">
                  <c:v>4.1388000000000001E-2</c:v>
                </c:pt>
                <c:pt idx="185368">
                  <c:v>4.1388000000000001E-2</c:v>
                </c:pt>
                <c:pt idx="185369">
                  <c:v>4.1388000000000001E-2</c:v>
                </c:pt>
                <c:pt idx="185370">
                  <c:v>4.1388000000000001E-2</c:v>
                </c:pt>
                <c:pt idx="185371">
                  <c:v>4.1388000000000001E-2</c:v>
                </c:pt>
                <c:pt idx="185372">
                  <c:v>4.1389000000000002E-2</c:v>
                </c:pt>
                <c:pt idx="185373">
                  <c:v>4.1389000000000002E-2</c:v>
                </c:pt>
                <c:pt idx="185374">
                  <c:v>4.1390000000000003E-2</c:v>
                </c:pt>
                <c:pt idx="185375">
                  <c:v>4.1390000000000003E-2</c:v>
                </c:pt>
                <c:pt idx="185376">
                  <c:v>4.1390999999999997E-2</c:v>
                </c:pt>
                <c:pt idx="185377">
                  <c:v>4.1391999999999998E-2</c:v>
                </c:pt>
                <c:pt idx="185378">
                  <c:v>4.1392999999999999E-2</c:v>
                </c:pt>
                <c:pt idx="185379">
                  <c:v>4.1392999999999999E-2</c:v>
                </c:pt>
                <c:pt idx="185380">
                  <c:v>4.1394E-2</c:v>
                </c:pt>
                <c:pt idx="185381">
                  <c:v>4.1395000000000001E-2</c:v>
                </c:pt>
                <c:pt idx="185382">
                  <c:v>4.1395000000000001E-2</c:v>
                </c:pt>
                <c:pt idx="185383">
                  <c:v>4.1396000000000002E-2</c:v>
                </c:pt>
                <c:pt idx="185384">
                  <c:v>4.1397000000000003E-2</c:v>
                </c:pt>
                <c:pt idx="185385">
                  <c:v>4.1397000000000003E-2</c:v>
                </c:pt>
                <c:pt idx="185386">
                  <c:v>4.1397999999999997E-2</c:v>
                </c:pt>
                <c:pt idx="185387">
                  <c:v>4.1398999999999998E-2</c:v>
                </c:pt>
                <c:pt idx="185388">
                  <c:v>4.1399999999999999E-2</c:v>
                </c:pt>
                <c:pt idx="185389">
                  <c:v>4.1399999999999999E-2</c:v>
                </c:pt>
                <c:pt idx="185390">
                  <c:v>4.1401E-2</c:v>
                </c:pt>
                <c:pt idx="185391">
                  <c:v>4.1402000000000001E-2</c:v>
                </c:pt>
                <c:pt idx="185392">
                  <c:v>4.1402000000000001E-2</c:v>
                </c:pt>
                <c:pt idx="185393">
                  <c:v>4.1403000000000002E-2</c:v>
                </c:pt>
                <c:pt idx="185394">
                  <c:v>4.1403000000000002E-2</c:v>
                </c:pt>
                <c:pt idx="185395">
                  <c:v>4.1403000000000002E-2</c:v>
                </c:pt>
                <c:pt idx="185396">
                  <c:v>4.1403000000000002E-2</c:v>
                </c:pt>
                <c:pt idx="185397">
                  <c:v>4.1404000000000003E-2</c:v>
                </c:pt>
                <c:pt idx="185398">
                  <c:v>4.1404000000000003E-2</c:v>
                </c:pt>
                <c:pt idx="185399">
                  <c:v>4.1404000000000003E-2</c:v>
                </c:pt>
                <c:pt idx="185400">
                  <c:v>4.1404000000000003E-2</c:v>
                </c:pt>
                <c:pt idx="185401">
                  <c:v>4.1404000000000003E-2</c:v>
                </c:pt>
                <c:pt idx="185402">
                  <c:v>4.1404000000000003E-2</c:v>
                </c:pt>
                <c:pt idx="185403">
                  <c:v>4.1404000000000003E-2</c:v>
                </c:pt>
                <c:pt idx="185404">
                  <c:v>4.1403000000000002E-2</c:v>
                </c:pt>
                <c:pt idx="185405">
                  <c:v>4.1403000000000002E-2</c:v>
                </c:pt>
                <c:pt idx="185406">
                  <c:v>4.1402000000000001E-2</c:v>
                </c:pt>
                <c:pt idx="185407">
                  <c:v>4.1402000000000001E-2</c:v>
                </c:pt>
                <c:pt idx="185408">
                  <c:v>4.1401E-2</c:v>
                </c:pt>
                <c:pt idx="185409">
                  <c:v>4.1399999999999999E-2</c:v>
                </c:pt>
                <c:pt idx="185410">
                  <c:v>4.1399999999999999E-2</c:v>
                </c:pt>
                <c:pt idx="185411">
                  <c:v>4.1398999999999998E-2</c:v>
                </c:pt>
                <c:pt idx="185412">
                  <c:v>4.1397999999999997E-2</c:v>
                </c:pt>
                <c:pt idx="185413">
                  <c:v>4.1397000000000003E-2</c:v>
                </c:pt>
                <c:pt idx="185414">
                  <c:v>4.1396000000000002E-2</c:v>
                </c:pt>
                <c:pt idx="185415">
                  <c:v>4.1395000000000001E-2</c:v>
                </c:pt>
                <c:pt idx="185416">
                  <c:v>4.1394E-2</c:v>
                </c:pt>
                <c:pt idx="185417">
                  <c:v>4.1392999999999999E-2</c:v>
                </c:pt>
                <c:pt idx="185418">
                  <c:v>4.1391999999999998E-2</c:v>
                </c:pt>
                <c:pt idx="185419">
                  <c:v>4.1390999999999997E-2</c:v>
                </c:pt>
                <c:pt idx="185420">
                  <c:v>4.1389000000000002E-2</c:v>
                </c:pt>
                <c:pt idx="185421">
                  <c:v>4.1388000000000001E-2</c:v>
                </c:pt>
                <c:pt idx="185422">
                  <c:v>4.1387E-2</c:v>
                </c:pt>
                <c:pt idx="185423">
                  <c:v>4.1384999999999998E-2</c:v>
                </c:pt>
                <c:pt idx="185424">
                  <c:v>4.1383999999999997E-2</c:v>
                </c:pt>
                <c:pt idx="185425">
                  <c:v>4.1383000000000003E-2</c:v>
                </c:pt>
                <c:pt idx="185426">
                  <c:v>4.1382000000000002E-2</c:v>
                </c:pt>
                <c:pt idx="185427">
                  <c:v>4.138E-2</c:v>
                </c:pt>
                <c:pt idx="185428">
                  <c:v>4.1378999999999999E-2</c:v>
                </c:pt>
                <c:pt idx="185429">
                  <c:v>4.1376999999999997E-2</c:v>
                </c:pt>
                <c:pt idx="185430">
                  <c:v>4.1376000000000003E-2</c:v>
                </c:pt>
                <c:pt idx="185431">
                  <c:v>4.1374000000000001E-2</c:v>
                </c:pt>
                <c:pt idx="185432">
                  <c:v>4.1373E-2</c:v>
                </c:pt>
                <c:pt idx="185433">
                  <c:v>4.1371999999999999E-2</c:v>
                </c:pt>
                <c:pt idx="185434">
                  <c:v>4.1370999999999998E-2</c:v>
                </c:pt>
                <c:pt idx="185435">
                  <c:v>4.1369000000000003E-2</c:v>
                </c:pt>
                <c:pt idx="185436">
                  <c:v>4.1368000000000002E-2</c:v>
                </c:pt>
                <c:pt idx="185437">
                  <c:v>4.1367000000000001E-2</c:v>
                </c:pt>
                <c:pt idx="185438">
                  <c:v>4.1366E-2</c:v>
                </c:pt>
                <c:pt idx="185439">
                  <c:v>4.1364999999999999E-2</c:v>
                </c:pt>
                <c:pt idx="185440">
                  <c:v>4.1363999999999998E-2</c:v>
                </c:pt>
                <c:pt idx="185441">
                  <c:v>4.1362000000000003E-2</c:v>
                </c:pt>
                <c:pt idx="185442">
                  <c:v>4.1361000000000002E-2</c:v>
                </c:pt>
                <c:pt idx="185443">
                  <c:v>4.1360000000000001E-2</c:v>
                </c:pt>
                <c:pt idx="185444">
                  <c:v>4.1359E-2</c:v>
                </c:pt>
                <c:pt idx="185445">
                  <c:v>4.1357999999999999E-2</c:v>
                </c:pt>
                <c:pt idx="185446">
                  <c:v>4.1356999999999998E-2</c:v>
                </c:pt>
                <c:pt idx="185447">
                  <c:v>4.1356999999999998E-2</c:v>
                </c:pt>
                <c:pt idx="185448">
                  <c:v>4.1355999999999997E-2</c:v>
                </c:pt>
                <c:pt idx="185449">
                  <c:v>4.1355000000000003E-2</c:v>
                </c:pt>
                <c:pt idx="185450">
                  <c:v>4.1354000000000002E-2</c:v>
                </c:pt>
                <c:pt idx="185451">
                  <c:v>4.1353000000000001E-2</c:v>
                </c:pt>
                <c:pt idx="185452">
                  <c:v>4.1353000000000001E-2</c:v>
                </c:pt>
                <c:pt idx="185453">
                  <c:v>4.1352E-2</c:v>
                </c:pt>
                <c:pt idx="185454">
                  <c:v>4.1350999999999999E-2</c:v>
                </c:pt>
                <c:pt idx="185455">
                  <c:v>4.1350999999999999E-2</c:v>
                </c:pt>
                <c:pt idx="185456">
                  <c:v>4.1349999999999998E-2</c:v>
                </c:pt>
                <c:pt idx="185457">
                  <c:v>4.1349999999999998E-2</c:v>
                </c:pt>
                <c:pt idx="185458">
                  <c:v>4.1348999999999997E-2</c:v>
                </c:pt>
                <c:pt idx="185459">
                  <c:v>4.1348999999999997E-2</c:v>
                </c:pt>
                <c:pt idx="185460">
                  <c:v>4.1348000000000003E-2</c:v>
                </c:pt>
                <c:pt idx="185461">
                  <c:v>4.1348000000000003E-2</c:v>
                </c:pt>
                <c:pt idx="185462">
                  <c:v>4.1348000000000003E-2</c:v>
                </c:pt>
                <c:pt idx="185463">
                  <c:v>4.1347000000000002E-2</c:v>
                </c:pt>
                <c:pt idx="185464">
                  <c:v>4.1347000000000002E-2</c:v>
                </c:pt>
                <c:pt idx="185465">
                  <c:v>4.1346000000000001E-2</c:v>
                </c:pt>
                <c:pt idx="185466">
                  <c:v>4.1346000000000001E-2</c:v>
                </c:pt>
                <c:pt idx="185467">
                  <c:v>4.1346000000000001E-2</c:v>
                </c:pt>
                <c:pt idx="185468">
                  <c:v>4.1345E-2</c:v>
                </c:pt>
                <c:pt idx="185469">
                  <c:v>4.1345E-2</c:v>
                </c:pt>
                <c:pt idx="185470">
                  <c:v>4.1345E-2</c:v>
                </c:pt>
                <c:pt idx="185471">
                  <c:v>4.1345E-2</c:v>
                </c:pt>
                <c:pt idx="185472">
                  <c:v>4.1343999999999999E-2</c:v>
                </c:pt>
                <c:pt idx="185473">
                  <c:v>4.1343999999999999E-2</c:v>
                </c:pt>
                <c:pt idx="185474">
                  <c:v>4.1343999999999999E-2</c:v>
                </c:pt>
                <c:pt idx="185475">
                  <c:v>4.1343999999999999E-2</c:v>
                </c:pt>
                <c:pt idx="185476">
                  <c:v>4.1342999999999998E-2</c:v>
                </c:pt>
                <c:pt idx="185477">
                  <c:v>4.1342999999999998E-2</c:v>
                </c:pt>
                <c:pt idx="185478">
                  <c:v>4.1342999999999998E-2</c:v>
                </c:pt>
                <c:pt idx="185479">
                  <c:v>4.1341999999999997E-2</c:v>
                </c:pt>
                <c:pt idx="185480">
                  <c:v>4.1341999999999997E-2</c:v>
                </c:pt>
                <c:pt idx="185481">
                  <c:v>4.1341999999999997E-2</c:v>
                </c:pt>
                <c:pt idx="185482">
                  <c:v>4.1341999999999997E-2</c:v>
                </c:pt>
                <c:pt idx="185483">
                  <c:v>4.1341000000000003E-2</c:v>
                </c:pt>
                <c:pt idx="185484">
                  <c:v>4.1341000000000003E-2</c:v>
                </c:pt>
                <c:pt idx="185485">
                  <c:v>4.1341000000000003E-2</c:v>
                </c:pt>
                <c:pt idx="185486">
                  <c:v>4.1341000000000003E-2</c:v>
                </c:pt>
                <c:pt idx="185487">
                  <c:v>4.1340000000000002E-2</c:v>
                </c:pt>
                <c:pt idx="185488">
                  <c:v>4.1340000000000002E-2</c:v>
                </c:pt>
                <c:pt idx="185489">
                  <c:v>4.1339000000000001E-2</c:v>
                </c:pt>
                <c:pt idx="185490">
                  <c:v>4.1339000000000001E-2</c:v>
                </c:pt>
                <c:pt idx="185491">
                  <c:v>4.1338E-2</c:v>
                </c:pt>
                <c:pt idx="185492">
                  <c:v>4.1338E-2</c:v>
                </c:pt>
                <c:pt idx="185493">
                  <c:v>4.1338E-2</c:v>
                </c:pt>
                <c:pt idx="185494">
                  <c:v>4.1336999999999999E-2</c:v>
                </c:pt>
                <c:pt idx="185495">
                  <c:v>4.1336999999999999E-2</c:v>
                </c:pt>
                <c:pt idx="185496">
                  <c:v>4.1335999999999998E-2</c:v>
                </c:pt>
                <c:pt idx="185497">
                  <c:v>4.1335999999999998E-2</c:v>
                </c:pt>
                <c:pt idx="185498">
                  <c:v>4.1334999999999997E-2</c:v>
                </c:pt>
                <c:pt idx="185499">
                  <c:v>4.1334999999999997E-2</c:v>
                </c:pt>
                <c:pt idx="185500">
                  <c:v>4.1334000000000003E-2</c:v>
                </c:pt>
                <c:pt idx="185501">
                  <c:v>4.1334000000000003E-2</c:v>
                </c:pt>
                <c:pt idx="185502">
                  <c:v>4.1333000000000002E-2</c:v>
                </c:pt>
                <c:pt idx="185503">
                  <c:v>4.1333000000000002E-2</c:v>
                </c:pt>
                <c:pt idx="185504">
                  <c:v>4.1332000000000001E-2</c:v>
                </c:pt>
                <c:pt idx="185505">
                  <c:v>4.1332000000000001E-2</c:v>
                </c:pt>
                <c:pt idx="185506">
                  <c:v>4.1332000000000001E-2</c:v>
                </c:pt>
                <c:pt idx="185507">
                  <c:v>4.1331E-2</c:v>
                </c:pt>
                <c:pt idx="185508">
                  <c:v>4.1331E-2</c:v>
                </c:pt>
                <c:pt idx="185509">
                  <c:v>4.1329999999999999E-2</c:v>
                </c:pt>
                <c:pt idx="185510">
                  <c:v>4.1329999999999999E-2</c:v>
                </c:pt>
                <c:pt idx="185511">
                  <c:v>4.1328999999999998E-2</c:v>
                </c:pt>
                <c:pt idx="185512">
                  <c:v>4.1328999999999998E-2</c:v>
                </c:pt>
                <c:pt idx="185513">
                  <c:v>4.1327999999999997E-2</c:v>
                </c:pt>
                <c:pt idx="185514">
                  <c:v>4.1327999999999997E-2</c:v>
                </c:pt>
                <c:pt idx="185515">
                  <c:v>4.1327999999999997E-2</c:v>
                </c:pt>
                <c:pt idx="185516">
                  <c:v>4.1327000000000003E-2</c:v>
                </c:pt>
                <c:pt idx="185517">
                  <c:v>4.1327000000000003E-2</c:v>
                </c:pt>
                <c:pt idx="185518">
                  <c:v>4.1327000000000003E-2</c:v>
                </c:pt>
                <c:pt idx="185519">
                  <c:v>4.1326000000000002E-2</c:v>
                </c:pt>
                <c:pt idx="185520">
                  <c:v>4.1326000000000002E-2</c:v>
                </c:pt>
                <c:pt idx="185521">
                  <c:v>4.1326000000000002E-2</c:v>
                </c:pt>
                <c:pt idx="185522">
                  <c:v>4.1325000000000001E-2</c:v>
                </c:pt>
                <c:pt idx="185523">
                  <c:v>4.1325000000000001E-2</c:v>
                </c:pt>
                <c:pt idx="185524">
                  <c:v>4.1324E-2</c:v>
                </c:pt>
                <c:pt idx="185525">
                  <c:v>4.1324E-2</c:v>
                </c:pt>
                <c:pt idx="185526">
                  <c:v>4.1322999999999999E-2</c:v>
                </c:pt>
                <c:pt idx="185527">
                  <c:v>4.1322999999999999E-2</c:v>
                </c:pt>
                <c:pt idx="185528">
                  <c:v>4.1322999999999999E-2</c:v>
                </c:pt>
                <c:pt idx="185529">
                  <c:v>4.1321999999999998E-2</c:v>
                </c:pt>
                <c:pt idx="185530">
                  <c:v>4.1321999999999998E-2</c:v>
                </c:pt>
                <c:pt idx="185531">
                  <c:v>4.1321999999999998E-2</c:v>
                </c:pt>
                <c:pt idx="185532">
                  <c:v>4.1320999999999997E-2</c:v>
                </c:pt>
                <c:pt idx="185533">
                  <c:v>4.1320999999999997E-2</c:v>
                </c:pt>
                <c:pt idx="185534">
                  <c:v>4.1320999999999997E-2</c:v>
                </c:pt>
                <c:pt idx="185535">
                  <c:v>4.1320000000000003E-2</c:v>
                </c:pt>
                <c:pt idx="185536">
                  <c:v>4.1319000000000002E-2</c:v>
                </c:pt>
                <c:pt idx="185537">
                  <c:v>4.1319000000000002E-2</c:v>
                </c:pt>
                <c:pt idx="185538">
                  <c:v>4.1318000000000001E-2</c:v>
                </c:pt>
                <c:pt idx="185539">
                  <c:v>4.1318000000000001E-2</c:v>
                </c:pt>
                <c:pt idx="185540">
                  <c:v>4.1318000000000001E-2</c:v>
                </c:pt>
                <c:pt idx="185541">
                  <c:v>4.1317E-2</c:v>
                </c:pt>
                <c:pt idx="185542">
                  <c:v>4.1317E-2</c:v>
                </c:pt>
                <c:pt idx="185543">
                  <c:v>4.1315999999999999E-2</c:v>
                </c:pt>
                <c:pt idx="185544">
                  <c:v>4.1315999999999999E-2</c:v>
                </c:pt>
                <c:pt idx="185545">
                  <c:v>4.1314999999999998E-2</c:v>
                </c:pt>
                <c:pt idx="185546">
                  <c:v>4.1313999999999997E-2</c:v>
                </c:pt>
                <c:pt idx="185547">
                  <c:v>4.1313999999999997E-2</c:v>
                </c:pt>
                <c:pt idx="185548">
                  <c:v>4.1313000000000002E-2</c:v>
                </c:pt>
                <c:pt idx="185549">
                  <c:v>4.1312000000000001E-2</c:v>
                </c:pt>
                <c:pt idx="185550">
                  <c:v>4.1312000000000001E-2</c:v>
                </c:pt>
                <c:pt idx="185551">
                  <c:v>4.1311E-2</c:v>
                </c:pt>
                <c:pt idx="185552">
                  <c:v>4.1311E-2</c:v>
                </c:pt>
                <c:pt idx="185553">
                  <c:v>4.1309999999999999E-2</c:v>
                </c:pt>
                <c:pt idx="185554">
                  <c:v>4.1309999999999999E-2</c:v>
                </c:pt>
                <c:pt idx="185555">
                  <c:v>4.1308999999999998E-2</c:v>
                </c:pt>
                <c:pt idx="185556">
                  <c:v>4.1307999999999997E-2</c:v>
                </c:pt>
                <c:pt idx="185557">
                  <c:v>4.1307999999999997E-2</c:v>
                </c:pt>
                <c:pt idx="185558">
                  <c:v>4.1307000000000003E-2</c:v>
                </c:pt>
                <c:pt idx="185559">
                  <c:v>4.1306000000000002E-2</c:v>
                </c:pt>
                <c:pt idx="185560">
                  <c:v>4.1305000000000001E-2</c:v>
                </c:pt>
                <c:pt idx="185561">
                  <c:v>4.1304E-2</c:v>
                </c:pt>
                <c:pt idx="185562">
                  <c:v>4.1304E-2</c:v>
                </c:pt>
                <c:pt idx="185563">
                  <c:v>4.1302999999999999E-2</c:v>
                </c:pt>
                <c:pt idx="185564">
                  <c:v>4.1301999999999998E-2</c:v>
                </c:pt>
                <c:pt idx="185565">
                  <c:v>4.1300999999999997E-2</c:v>
                </c:pt>
                <c:pt idx="185566">
                  <c:v>4.1300999999999997E-2</c:v>
                </c:pt>
                <c:pt idx="185567">
                  <c:v>4.1300000000000003E-2</c:v>
                </c:pt>
                <c:pt idx="185568">
                  <c:v>4.1299000000000002E-2</c:v>
                </c:pt>
                <c:pt idx="185569">
                  <c:v>4.1298000000000001E-2</c:v>
                </c:pt>
                <c:pt idx="185570">
                  <c:v>4.1297E-2</c:v>
                </c:pt>
                <c:pt idx="185571">
                  <c:v>4.1295999999999999E-2</c:v>
                </c:pt>
                <c:pt idx="185572">
                  <c:v>4.1294999999999998E-2</c:v>
                </c:pt>
                <c:pt idx="185573">
                  <c:v>4.1293999999999997E-2</c:v>
                </c:pt>
                <c:pt idx="185574">
                  <c:v>4.1293000000000003E-2</c:v>
                </c:pt>
                <c:pt idx="185575">
                  <c:v>4.1292000000000002E-2</c:v>
                </c:pt>
                <c:pt idx="185576">
                  <c:v>4.1291000000000001E-2</c:v>
                </c:pt>
                <c:pt idx="185577">
                  <c:v>4.129E-2</c:v>
                </c:pt>
                <c:pt idx="185578">
                  <c:v>4.1288999999999999E-2</c:v>
                </c:pt>
                <c:pt idx="185579">
                  <c:v>4.1287999999999998E-2</c:v>
                </c:pt>
                <c:pt idx="185580">
                  <c:v>4.1286999999999997E-2</c:v>
                </c:pt>
                <c:pt idx="185581">
                  <c:v>4.1286000000000003E-2</c:v>
                </c:pt>
                <c:pt idx="185582">
                  <c:v>4.1285000000000002E-2</c:v>
                </c:pt>
                <c:pt idx="185583">
                  <c:v>4.1284000000000001E-2</c:v>
                </c:pt>
                <c:pt idx="185584">
                  <c:v>4.1283E-2</c:v>
                </c:pt>
                <c:pt idx="185585">
                  <c:v>4.1280999999999998E-2</c:v>
                </c:pt>
                <c:pt idx="185586">
                  <c:v>4.1279999999999997E-2</c:v>
                </c:pt>
                <c:pt idx="185587">
                  <c:v>4.1279000000000003E-2</c:v>
                </c:pt>
                <c:pt idx="185588">
                  <c:v>4.1278000000000002E-2</c:v>
                </c:pt>
                <c:pt idx="185589">
                  <c:v>4.1277000000000001E-2</c:v>
                </c:pt>
                <c:pt idx="185590">
                  <c:v>4.1274999999999999E-2</c:v>
                </c:pt>
                <c:pt idx="185591">
                  <c:v>4.1273999999999998E-2</c:v>
                </c:pt>
                <c:pt idx="185592">
                  <c:v>4.1272999999999997E-2</c:v>
                </c:pt>
                <c:pt idx="185593">
                  <c:v>4.1272000000000003E-2</c:v>
                </c:pt>
                <c:pt idx="185594">
                  <c:v>4.1270000000000001E-2</c:v>
                </c:pt>
                <c:pt idx="185595">
                  <c:v>4.1269E-2</c:v>
                </c:pt>
                <c:pt idx="185596">
                  <c:v>4.1267999999999999E-2</c:v>
                </c:pt>
                <c:pt idx="185597">
                  <c:v>4.1266999999999998E-2</c:v>
                </c:pt>
                <c:pt idx="185598">
                  <c:v>4.1265000000000003E-2</c:v>
                </c:pt>
                <c:pt idx="185599">
                  <c:v>4.1264000000000002E-2</c:v>
                </c:pt>
                <c:pt idx="185600">
                  <c:v>4.1263000000000001E-2</c:v>
                </c:pt>
                <c:pt idx="185601">
                  <c:v>4.1262E-2</c:v>
                </c:pt>
                <c:pt idx="185602">
                  <c:v>4.1260999999999999E-2</c:v>
                </c:pt>
                <c:pt idx="185603">
                  <c:v>4.1259999999999998E-2</c:v>
                </c:pt>
                <c:pt idx="185604">
                  <c:v>4.1258999999999997E-2</c:v>
                </c:pt>
                <c:pt idx="185605">
                  <c:v>4.1258000000000003E-2</c:v>
                </c:pt>
                <c:pt idx="185606">
                  <c:v>4.1257000000000002E-2</c:v>
                </c:pt>
                <c:pt idx="185607">
                  <c:v>4.1256000000000001E-2</c:v>
                </c:pt>
                <c:pt idx="185608">
                  <c:v>4.1255E-2</c:v>
                </c:pt>
                <c:pt idx="185609">
                  <c:v>4.1253999999999999E-2</c:v>
                </c:pt>
                <c:pt idx="185610">
                  <c:v>4.1252999999999998E-2</c:v>
                </c:pt>
                <c:pt idx="185611">
                  <c:v>4.1252999999999998E-2</c:v>
                </c:pt>
                <c:pt idx="185612">
                  <c:v>4.1251999999999997E-2</c:v>
                </c:pt>
                <c:pt idx="185613">
                  <c:v>4.1251000000000003E-2</c:v>
                </c:pt>
                <c:pt idx="185614">
                  <c:v>4.1251000000000003E-2</c:v>
                </c:pt>
                <c:pt idx="185615">
                  <c:v>4.1250000000000002E-2</c:v>
                </c:pt>
                <c:pt idx="185616">
                  <c:v>4.1250000000000002E-2</c:v>
                </c:pt>
                <c:pt idx="185617">
                  <c:v>4.1249000000000001E-2</c:v>
                </c:pt>
                <c:pt idx="185618">
                  <c:v>4.1248E-2</c:v>
                </c:pt>
                <c:pt idx="185619">
                  <c:v>4.1248E-2</c:v>
                </c:pt>
                <c:pt idx="185620">
                  <c:v>4.1248E-2</c:v>
                </c:pt>
                <c:pt idx="185621">
                  <c:v>4.1246999999999999E-2</c:v>
                </c:pt>
                <c:pt idx="185622">
                  <c:v>4.1246999999999999E-2</c:v>
                </c:pt>
                <c:pt idx="185623">
                  <c:v>4.1246999999999999E-2</c:v>
                </c:pt>
                <c:pt idx="185624">
                  <c:v>4.1246999999999999E-2</c:v>
                </c:pt>
                <c:pt idx="185625">
                  <c:v>4.1246999999999999E-2</c:v>
                </c:pt>
                <c:pt idx="185626">
                  <c:v>4.1246999999999999E-2</c:v>
                </c:pt>
                <c:pt idx="185627">
                  <c:v>4.1246999999999999E-2</c:v>
                </c:pt>
                <c:pt idx="185628">
                  <c:v>4.1246999999999999E-2</c:v>
                </c:pt>
                <c:pt idx="185629">
                  <c:v>4.1246999999999999E-2</c:v>
                </c:pt>
                <c:pt idx="185630">
                  <c:v>4.1246999999999999E-2</c:v>
                </c:pt>
                <c:pt idx="185631">
                  <c:v>4.1246999999999999E-2</c:v>
                </c:pt>
                <c:pt idx="185632">
                  <c:v>4.1246999999999999E-2</c:v>
                </c:pt>
                <c:pt idx="185633">
                  <c:v>4.1246999999999999E-2</c:v>
                </c:pt>
                <c:pt idx="185634">
                  <c:v>4.1246999999999999E-2</c:v>
                </c:pt>
                <c:pt idx="185635">
                  <c:v>4.1248E-2</c:v>
                </c:pt>
                <c:pt idx="185636">
                  <c:v>4.1248E-2</c:v>
                </c:pt>
                <c:pt idx="185637">
                  <c:v>4.1249000000000001E-2</c:v>
                </c:pt>
                <c:pt idx="185638">
                  <c:v>4.1249000000000001E-2</c:v>
                </c:pt>
                <c:pt idx="185639">
                  <c:v>4.1249000000000001E-2</c:v>
                </c:pt>
                <c:pt idx="185640">
                  <c:v>4.1250000000000002E-2</c:v>
                </c:pt>
                <c:pt idx="185641">
                  <c:v>4.1250000000000002E-2</c:v>
                </c:pt>
                <c:pt idx="185642">
                  <c:v>4.1250000000000002E-2</c:v>
                </c:pt>
                <c:pt idx="185643">
                  <c:v>4.1251000000000003E-2</c:v>
                </c:pt>
                <c:pt idx="185644">
                  <c:v>4.1251000000000003E-2</c:v>
                </c:pt>
                <c:pt idx="185645">
                  <c:v>4.1251999999999997E-2</c:v>
                </c:pt>
                <c:pt idx="185646">
                  <c:v>4.1251999999999997E-2</c:v>
                </c:pt>
                <c:pt idx="185647">
                  <c:v>4.1252999999999998E-2</c:v>
                </c:pt>
                <c:pt idx="185648">
                  <c:v>4.1252999999999998E-2</c:v>
                </c:pt>
                <c:pt idx="185649">
                  <c:v>4.1253999999999999E-2</c:v>
                </c:pt>
                <c:pt idx="185650">
                  <c:v>4.1253999999999999E-2</c:v>
                </c:pt>
                <c:pt idx="185651">
                  <c:v>4.1255E-2</c:v>
                </c:pt>
                <c:pt idx="185652">
                  <c:v>4.1255E-2</c:v>
                </c:pt>
                <c:pt idx="185653">
                  <c:v>4.1256000000000001E-2</c:v>
                </c:pt>
                <c:pt idx="185654">
                  <c:v>4.1256000000000001E-2</c:v>
                </c:pt>
                <c:pt idx="185655">
                  <c:v>4.1257000000000002E-2</c:v>
                </c:pt>
                <c:pt idx="185656">
                  <c:v>4.1257000000000002E-2</c:v>
                </c:pt>
                <c:pt idx="185657">
                  <c:v>4.1258000000000003E-2</c:v>
                </c:pt>
                <c:pt idx="185658">
                  <c:v>4.1258999999999997E-2</c:v>
                </c:pt>
                <c:pt idx="185659">
                  <c:v>4.1258999999999997E-2</c:v>
                </c:pt>
                <c:pt idx="185660">
                  <c:v>4.1259999999999998E-2</c:v>
                </c:pt>
                <c:pt idx="185661">
                  <c:v>4.1259999999999998E-2</c:v>
                </c:pt>
                <c:pt idx="185662">
                  <c:v>4.1260999999999999E-2</c:v>
                </c:pt>
                <c:pt idx="185663">
                  <c:v>4.1260999999999999E-2</c:v>
                </c:pt>
                <c:pt idx="185664">
                  <c:v>4.1260999999999999E-2</c:v>
                </c:pt>
                <c:pt idx="185665">
                  <c:v>4.1262E-2</c:v>
                </c:pt>
                <c:pt idx="185666">
                  <c:v>4.1262E-2</c:v>
                </c:pt>
                <c:pt idx="185667">
                  <c:v>4.1263000000000001E-2</c:v>
                </c:pt>
                <c:pt idx="185668">
                  <c:v>4.1263000000000001E-2</c:v>
                </c:pt>
                <c:pt idx="185669">
                  <c:v>4.1264000000000002E-2</c:v>
                </c:pt>
                <c:pt idx="185670">
                  <c:v>4.1264000000000002E-2</c:v>
                </c:pt>
                <c:pt idx="185671">
                  <c:v>4.1264000000000002E-2</c:v>
                </c:pt>
                <c:pt idx="185672">
                  <c:v>4.1265000000000003E-2</c:v>
                </c:pt>
                <c:pt idx="185673">
                  <c:v>4.1265000000000003E-2</c:v>
                </c:pt>
                <c:pt idx="185674">
                  <c:v>4.1265999999999997E-2</c:v>
                </c:pt>
                <c:pt idx="185675">
                  <c:v>4.1265999999999997E-2</c:v>
                </c:pt>
                <c:pt idx="185676">
                  <c:v>4.1265999999999997E-2</c:v>
                </c:pt>
                <c:pt idx="185677">
                  <c:v>4.1265999999999997E-2</c:v>
                </c:pt>
                <c:pt idx="185678">
                  <c:v>4.1265999999999997E-2</c:v>
                </c:pt>
                <c:pt idx="185679">
                  <c:v>4.1266999999999998E-2</c:v>
                </c:pt>
                <c:pt idx="185680">
                  <c:v>4.1266999999999998E-2</c:v>
                </c:pt>
                <c:pt idx="185681">
                  <c:v>4.1266999999999998E-2</c:v>
                </c:pt>
                <c:pt idx="185682">
                  <c:v>4.1266999999999998E-2</c:v>
                </c:pt>
                <c:pt idx="185683">
                  <c:v>4.1266999999999998E-2</c:v>
                </c:pt>
                <c:pt idx="185684">
                  <c:v>4.1267999999999999E-2</c:v>
                </c:pt>
                <c:pt idx="185685">
                  <c:v>4.1267999999999999E-2</c:v>
                </c:pt>
                <c:pt idx="185686">
                  <c:v>4.1267999999999999E-2</c:v>
                </c:pt>
                <c:pt idx="185687">
                  <c:v>4.1267999999999999E-2</c:v>
                </c:pt>
                <c:pt idx="185688">
                  <c:v>4.1267999999999999E-2</c:v>
                </c:pt>
                <c:pt idx="185689">
                  <c:v>4.1267999999999999E-2</c:v>
                </c:pt>
                <c:pt idx="185690">
                  <c:v>4.1267999999999999E-2</c:v>
                </c:pt>
                <c:pt idx="185691">
                  <c:v>4.1267999999999999E-2</c:v>
                </c:pt>
                <c:pt idx="185692">
                  <c:v>4.1267999999999999E-2</c:v>
                </c:pt>
                <c:pt idx="185693">
                  <c:v>4.1269E-2</c:v>
                </c:pt>
                <c:pt idx="185694">
                  <c:v>4.1269E-2</c:v>
                </c:pt>
                <c:pt idx="185695">
                  <c:v>4.1269E-2</c:v>
                </c:pt>
                <c:pt idx="185696">
                  <c:v>4.1269E-2</c:v>
                </c:pt>
                <c:pt idx="185697">
                  <c:v>4.1269E-2</c:v>
                </c:pt>
                <c:pt idx="185698">
                  <c:v>4.1269E-2</c:v>
                </c:pt>
                <c:pt idx="185699">
                  <c:v>4.1269E-2</c:v>
                </c:pt>
                <c:pt idx="185700">
                  <c:v>4.1270000000000001E-2</c:v>
                </c:pt>
                <c:pt idx="185701">
                  <c:v>4.1270000000000001E-2</c:v>
                </c:pt>
                <c:pt idx="185702">
                  <c:v>4.1270000000000001E-2</c:v>
                </c:pt>
                <c:pt idx="185703">
                  <c:v>4.1270000000000001E-2</c:v>
                </c:pt>
                <c:pt idx="185704">
                  <c:v>4.1270000000000001E-2</c:v>
                </c:pt>
                <c:pt idx="185705">
                  <c:v>4.1270000000000001E-2</c:v>
                </c:pt>
                <c:pt idx="185706">
                  <c:v>4.1271000000000002E-2</c:v>
                </c:pt>
                <c:pt idx="185707">
                  <c:v>4.1271000000000002E-2</c:v>
                </c:pt>
                <c:pt idx="185708">
                  <c:v>4.1271000000000002E-2</c:v>
                </c:pt>
                <c:pt idx="185709">
                  <c:v>4.1271000000000002E-2</c:v>
                </c:pt>
                <c:pt idx="185710">
                  <c:v>4.1272000000000003E-2</c:v>
                </c:pt>
                <c:pt idx="185711">
                  <c:v>4.1272000000000003E-2</c:v>
                </c:pt>
                <c:pt idx="185712">
                  <c:v>4.1272000000000003E-2</c:v>
                </c:pt>
                <c:pt idx="185713">
                  <c:v>4.1272000000000003E-2</c:v>
                </c:pt>
                <c:pt idx="185714">
                  <c:v>4.1272000000000003E-2</c:v>
                </c:pt>
                <c:pt idx="185715">
                  <c:v>4.1272999999999997E-2</c:v>
                </c:pt>
                <c:pt idx="185716">
                  <c:v>4.1272999999999997E-2</c:v>
                </c:pt>
                <c:pt idx="185717">
                  <c:v>4.1272999999999997E-2</c:v>
                </c:pt>
                <c:pt idx="185718">
                  <c:v>4.1273999999999998E-2</c:v>
                </c:pt>
                <c:pt idx="185719">
                  <c:v>4.1273999999999998E-2</c:v>
                </c:pt>
                <c:pt idx="185720">
                  <c:v>4.1273999999999998E-2</c:v>
                </c:pt>
                <c:pt idx="185721">
                  <c:v>4.1273999999999998E-2</c:v>
                </c:pt>
                <c:pt idx="185722">
                  <c:v>4.1274999999999999E-2</c:v>
                </c:pt>
                <c:pt idx="185723">
                  <c:v>4.1274999999999999E-2</c:v>
                </c:pt>
                <c:pt idx="185724">
                  <c:v>4.1274999999999999E-2</c:v>
                </c:pt>
                <c:pt idx="185725">
                  <c:v>4.1274999999999999E-2</c:v>
                </c:pt>
                <c:pt idx="185726">
                  <c:v>4.1274999999999999E-2</c:v>
                </c:pt>
                <c:pt idx="185727">
                  <c:v>4.1274999999999999E-2</c:v>
                </c:pt>
                <c:pt idx="185728">
                  <c:v>4.1274999999999999E-2</c:v>
                </c:pt>
                <c:pt idx="185729">
                  <c:v>4.1274999999999999E-2</c:v>
                </c:pt>
                <c:pt idx="185730">
                  <c:v>4.1274999999999999E-2</c:v>
                </c:pt>
                <c:pt idx="185731">
                  <c:v>4.1276E-2</c:v>
                </c:pt>
                <c:pt idx="185732">
                  <c:v>4.1276E-2</c:v>
                </c:pt>
                <c:pt idx="185733">
                  <c:v>4.1274999999999999E-2</c:v>
                </c:pt>
                <c:pt idx="185734">
                  <c:v>4.1274999999999999E-2</c:v>
                </c:pt>
                <c:pt idx="185735">
                  <c:v>4.1274999999999999E-2</c:v>
                </c:pt>
                <c:pt idx="185736">
                  <c:v>4.1274999999999999E-2</c:v>
                </c:pt>
                <c:pt idx="185737">
                  <c:v>4.1274999999999999E-2</c:v>
                </c:pt>
                <c:pt idx="185738">
                  <c:v>4.1273999999999998E-2</c:v>
                </c:pt>
                <c:pt idx="185739">
                  <c:v>4.1273999999999998E-2</c:v>
                </c:pt>
                <c:pt idx="185740">
                  <c:v>4.1273999999999998E-2</c:v>
                </c:pt>
                <c:pt idx="185741">
                  <c:v>4.1273999999999998E-2</c:v>
                </c:pt>
                <c:pt idx="185742">
                  <c:v>4.1273999999999998E-2</c:v>
                </c:pt>
                <c:pt idx="185743">
                  <c:v>4.1272999999999997E-2</c:v>
                </c:pt>
                <c:pt idx="185744">
                  <c:v>4.1272999999999997E-2</c:v>
                </c:pt>
                <c:pt idx="185745">
                  <c:v>4.1272999999999997E-2</c:v>
                </c:pt>
                <c:pt idx="185746">
                  <c:v>4.1272000000000003E-2</c:v>
                </c:pt>
                <c:pt idx="185747">
                  <c:v>4.1272000000000003E-2</c:v>
                </c:pt>
                <c:pt idx="185748">
                  <c:v>4.1271000000000002E-2</c:v>
                </c:pt>
                <c:pt idx="185749">
                  <c:v>4.1271000000000002E-2</c:v>
                </c:pt>
                <c:pt idx="185750">
                  <c:v>4.1270000000000001E-2</c:v>
                </c:pt>
                <c:pt idx="185751">
                  <c:v>4.1270000000000001E-2</c:v>
                </c:pt>
                <c:pt idx="185752">
                  <c:v>4.1269E-2</c:v>
                </c:pt>
                <c:pt idx="185753">
                  <c:v>4.1269E-2</c:v>
                </c:pt>
                <c:pt idx="185754">
                  <c:v>4.1269E-2</c:v>
                </c:pt>
                <c:pt idx="185755">
                  <c:v>4.1267999999999999E-2</c:v>
                </c:pt>
                <c:pt idx="185756">
                  <c:v>4.1267999999999999E-2</c:v>
                </c:pt>
                <c:pt idx="185757">
                  <c:v>4.1266999999999998E-2</c:v>
                </c:pt>
                <c:pt idx="185758">
                  <c:v>4.1266999999999998E-2</c:v>
                </c:pt>
                <c:pt idx="185759">
                  <c:v>4.1265999999999997E-2</c:v>
                </c:pt>
                <c:pt idx="185760">
                  <c:v>4.1265999999999997E-2</c:v>
                </c:pt>
                <c:pt idx="185761">
                  <c:v>4.1265000000000003E-2</c:v>
                </c:pt>
                <c:pt idx="185762">
                  <c:v>4.1265000000000003E-2</c:v>
                </c:pt>
                <c:pt idx="185763">
                  <c:v>4.1265000000000003E-2</c:v>
                </c:pt>
                <c:pt idx="185764">
                  <c:v>4.1265000000000003E-2</c:v>
                </c:pt>
                <c:pt idx="185765">
                  <c:v>4.1265000000000003E-2</c:v>
                </c:pt>
                <c:pt idx="185766">
                  <c:v>4.1264000000000002E-2</c:v>
                </c:pt>
                <c:pt idx="185767">
                  <c:v>4.1264000000000002E-2</c:v>
                </c:pt>
                <c:pt idx="185768">
                  <c:v>4.1264000000000002E-2</c:v>
                </c:pt>
                <c:pt idx="185769">
                  <c:v>4.1264000000000002E-2</c:v>
                </c:pt>
                <c:pt idx="185770">
                  <c:v>4.1264000000000002E-2</c:v>
                </c:pt>
                <c:pt idx="185771">
                  <c:v>4.1264000000000002E-2</c:v>
                </c:pt>
                <c:pt idx="185772">
                  <c:v>4.1264000000000002E-2</c:v>
                </c:pt>
                <c:pt idx="185773">
                  <c:v>4.1265000000000003E-2</c:v>
                </c:pt>
                <c:pt idx="185774">
                  <c:v>4.1265000000000003E-2</c:v>
                </c:pt>
                <c:pt idx="185775">
                  <c:v>4.1265000000000003E-2</c:v>
                </c:pt>
                <c:pt idx="185776">
                  <c:v>4.1265999999999997E-2</c:v>
                </c:pt>
                <c:pt idx="185777">
                  <c:v>4.1265999999999997E-2</c:v>
                </c:pt>
                <c:pt idx="185778">
                  <c:v>4.1266999999999998E-2</c:v>
                </c:pt>
                <c:pt idx="185779">
                  <c:v>4.1266999999999998E-2</c:v>
                </c:pt>
                <c:pt idx="185780">
                  <c:v>4.1267999999999999E-2</c:v>
                </c:pt>
                <c:pt idx="185781">
                  <c:v>4.1267999999999999E-2</c:v>
                </c:pt>
                <c:pt idx="185782">
                  <c:v>4.1269E-2</c:v>
                </c:pt>
                <c:pt idx="185783">
                  <c:v>4.1270000000000001E-2</c:v>
                </c:pt>
                <c:pt idx="185784">
                  <c:v>4.1271000000000002E-2</c:v>
                </c:pt>
                <c:pt idx="185785">
                  <c:v>4.1271000000000002E-2</c:v>
                </c:pt>
                <c:pt idx="185786">
                  <c:v>4.1272000000000003E-2</c:v>
                </c:pt>
                <c:pt idx="185787">
                  <c:v>4.1272999999999997E-2</c:v>
                </c:pt>
                <c:pt idx="185788">
                  <c:v>4.1273999999999998E-2</c:v>
                </c:pt>
                <c:pt idx="185789">
                  <c:v>4.1274999999999999E-2</c:v>
                </c:pt>
                <c:pt idx="185790">
                  <c:v>4.1276E-2</c:v>
                </c:pt>
                <c:pt idx="185791">
                  <c:v>4.1277000000000001E-2</c:v>
                </c:pt>
                <c:pt idx="185792">
                  <c:v>4.1278000000000002E-2</c:v>
                </c:pt>
                <c:pt idx="185793">
                  <c:v>4.1279000000000003E-2</c:v>
                </c:pt>
                <c:pt idx="185794">
                  <c:v>4.1279999999999997E-2</c:v>
                </c:pt>
                <c:pt idx="185795">
                  <c:v>4.1280999999999998E-2</c:v>
                </c:pt>
                <c:pt idx="185796">
                  <c:v>4.1281999999999999E-2</c:v>
                </c:pt>
                <c:pt idx="185797">
                  <c:v>4.1283E-2</c:v>
                </c:pt>
                <c:pt idx="185798">
                  <c:v>4.1284000000000001E-2</c:v>
                </c:pt>
                <c:pt idx="185799">
                  <c:v>4.1285000000000002E-2</c:v>
                </c:pt>
                <c:pt idx="185800">
                  <c:v>4.1286000000000003E-2</c:v>
                </c:pt>
                <c:pt idx="185801">
                  <c:v>4.1286999999999997E-2</c:v>
                </c:pt>
                <c:pt idx="185802">
                  <c:v>4.1287999999999998E-2</c:v>
                </c:pt>
                <c:pt idx="185803">
                  <c:v>4.1288999999999999E-2</c:v>
                </c:pt>
                <c:pt idx="185804">
                  <c:v>4.129E-2</c:v>
                </c:pt>
                <c:pt idx="185805">
                  <c:v>4.1291000000000001E-2</c:v>
                </c:pt>
                <c:pt idx="185806">
                  <c:v>4.1291000000000001E-2</c:v>
                </c:pt>
                <c:pt idx="185807">
                  <c:v>4.1292000000000002E-2</c:v>
                </c:pt>
                <c:pt idx="185808">
                  <c:v>4.1293000000000003E-2</c:v>
                </c:pt>
                <c:pt idx="185809">
                  <c:v>4.1293000000000003E-2</c:v>
                </c:pt>
                <c:pt idx="185810">
                  <c:v>4.1293999999999997E-2</c:v>
                </c:pt>
                <c:pt idx="185811">
                  <c:v>4.1293999999999997E-2</c:v>
                </c:pt>
                <c:pt idx="185812">
                  <c:v>4.1294999999999998E-2</c:v>
                </c:pt>
                <c:pt idx="185813">
                  <c:v>4.1294999999999998E-2</c:v>
                </c:pt>
                <c:pt idx="185814">
                  <c:v>4.1295999999999999E-2</c:v>
                </c:pt>
                <c:pt idx="185815">
                  <c:v>4.1295999999999999E-2</c:v>
                </c:pt>
                <c:pt idx="185816">
                  <c:v>4.1295999999999999E-2</c:v>
                </c:pt>
                <c:pt idx="185817">
                  <c:v>4.1295999999999999E-2</c:v>
                </c:pt>
                <c:pt idx="185818">
                  <c:v>4.1295999999999999E-2</c:v>
                </c:pt>
                <c:pt idx="185819">
                  <c:v>4.1295999999999999E-2</c:v>
                </c:pt>
                <c:pt idx="185820">
                  <c:v>4.1294999999999998E-2</c:v>
                </c:pt>
                <c:pt idx="185821">
                  <c:v>4.1294999999999998E-2</c:v>
                </c:pt>
                <c:pt idx="185822">
                  <c:v>4.1294999999999998E-2</c:v>
                </c:pt>
                <c:pt idx="185823">
                  <c:v>4.1294999999999998E-2</c:v>
                </c:pt>
                <c:pt idx="185824">
                  <c:v>4.1293999999999997E-2</c:v>
                </c:pt>
                <c:pt idx="185825">
                  <c:v>4.1293999999999997E-2</c:v>
                </c:pt>
                <c:pt idx="185826">
                  <c:v>4.1293000000000003E-2</c:v>
                </c:pt>
                <c:pt idx="185827">
                  <c:v>4.1293000000000003E-2</c:v>
                </c:pt>
                <c:pt idx="185828">
                  <c:v>4.1292000000000002E-2</c:v>
                </c:pt>
                <c:pt idx="185829">
                  <c:v>4.1291000000000001E-2</c:v>
                </c:pt>
                <c:pt idx="185830">
                  <c:v>4.129E-2</c:v>
                </c:pt>
                <c:pt idx="185831">
                  <c:v>4.129E-2</c:v>
                </c:pt>
                <c:pt idx="185832">
                  <c:v>4.1288999999999999E-2</c:v>
                </c:pt>
                <c:pt idx="185833">
                  <c:v>4.1287999999999998E-2</c:v>
                </c:pt>
                <c:pt idx="185834">
                  <c:v>4.1286999999999997E-2</c:v>
                </c:pt>
                <c:pt idx="185835">
                  <c:v>4.1286999999999997E-2</c:v>
                </c:pt>
                <c:pt idx="185836">
                  <c:v>4.1286000000000003E-2</c:v>
                </c:pt>
                <c:pt idx="185837">
                  <c:v>4.1285000000000002E-2</c:v>
                </c:pt>
                <c:pt idx="185838">
                  <c:v>4.1284000000000001E-2</c:v>
                </c:pt>
                <c:pt idx="185839">
                  <c:v>4.1283E-2</c:v>
                </c:pt>
                <c:pt idx="185840">
                  <c:v>4.1281999999999999E-2</c:v>
                </c:pt>
                <c:pt idx="185841">
                  <c:v>4.1280999999999998E-2</c:v>
                </c:pt>
                <c:pt idx="185842">
                  <c:v>4.1280999999999998E-2</c:v>
                </c:pt>
                <c:pt idx="185843">
                  <c:v>4.1279999999999997E-2</c:v>
                </c:pt>
                <c:pt idx="185844">
                  <c:v>4.1279000000000003E-2</c:v>
                </c:pt>
                <c:pt idx="185845">
                  <c:v>4.1278000000000002E-2</c:v>
                </c:pt>
                <c:pt idx="185846">
                  <c:v>4.1277000000000001E-2</c:v>
                </c:pt>
                <c:pt idx="185847">
                  <c:v>4.1277000000000001E-2</c:v>
                </c:pt>
                <c:pt idx="185848">
                  <c:v>4.1276E-2</c:v>
                </c:pt>
                <c:pt idx="185849">
                  <c:v>4.1274999999999999E-2</c:v>
                </c:pt>
                <c:pt idx="185850">
                  <c:v>4.1273999999999998E-2</c:v>
                </c:pt>
                <c:pt idx="185851">
                  <c:v>4.1273999999999998E-2</c:v>
                </c:pt>
                <c:pt idx="185852">
                  <c:v>4.1272999999999997E-2</c:v>
                </c:pt>
                <c:pt idx="185853">
                  <c:v>4.1272000000000003E-2</c:v>
                </c:pt>
                <c:pt idx="185854">
                  <c:v>4.1271000000000002E-2</c:v>
                </c:pt>
                <c:pt idx="185855">
                  <c:v>4.1271000000000002E-2</c:v>
                </c:pt>
                <c:pt idx="185856">
                  <c:v>4.1270000000000001E-2</c:v>
                </c:pt>
                <c:pt idx="185857">
                  <c:v>4.1270000000000001E-2</c:v>
                </c:pt>
                <c:pt idx="185858">
                  <c:v>4.1269E-2</c:v>
                </c:pt>
                <c:pt idx="185859">
                  <c:v>4.1269E-2</c:v>
                </c:pt>
                <c:pt idx="185860">
                  <c:v>4.1267999999999999E-2</c:v>
                </c:pt>
                <c:pt idx="185861">
                  <c:v>4.1267999999999999E-2</c:v>
                </c:pt>
                <c:pt idx="185862">
                  <c:v>4.1266999999999998E-2</c:v>
                </c:pt>
                <c:pt idx="185863">
                  <c:v>4.1266999999999998E-2</c:v>
                </c:pt>
                <c:pt idx="185864">
                  <c:v>4.1265999999999997E-2</c:v>
                </c:pt>
                <c:pt idx="185865">
                  <c:v>4.1265999999999997E-2</c:v>
                </c:pt>
                <c:pt idx="185866">
                  <c:v>4.1265000000000003E-2</c:v>
                </c:pt>
                <c:pt idx="185867">
                  <c:v>4.1264000000000002E-2</c:v>
                </c:pt>
                <c:pt idx="185868">
                  <c:v>4.1264000000000002E-2</c:v>
                </c:pt>
                <c:pt idx="185869">
                  <c:v>4.1263000000000001E-2</c:v>
                </c:pt>
                <c:pt idx="185870">
                  <c:v>4.1263000000000001E-2</c:v>
                </c:pt>
                <c:pt idx="185871">
                  <c:v>4.1262E-2</c:v>
                </c:pt>
                <c:pt idx="185872">
                  <c:v>4.1262E-2</c:v>
                </c:pt>
                <c:pt idx="185873">
                  <c:v>4.1260999999999999E-2</c:v>
                </c:pt>
                <c:pt idx="185874">
                  <c:v>4.1260999999999999E-2</c:v>
                </c:pt>
                <c:pt idx="185875">
                  <c:v>4.1259999999999998E-2</c:v>
                </c:pt>
                <c:pt idx="185876">
                  <c:v>4.1258999999999997E-2</c:v>
                </c:pt>
                <c:pt idx="185877">
                  <c:v>4.1258000000000003E-2</c:v>
                </c:pt>
                <c:pt idx="185878">
                  <c:v>4.1258000000000003E-2</c:v>
                </c:pt>
                <c:pt idx="185879">
                  <c:v>4.1257000000000002E-2</c:v>
                </c:pt>
                <c:pt idx="185880">
                  <c:v>4.1256000000000001E-2</c:v>
                </c:pt>
                <c:pt idx="185881">
                  <c:v>4.1255E-2</c:v>
                </c:pt>
                <c:pt idx="185882">
                  <c:v>4.1253999999999999E-2</c:v>
                </c:pt>
                <c:pt idx="185883">
                  <c:v>4.1252999999999998E-2</c:v>
                </c:pt>
                <c:pt idx="185884">
                  <c:v>4.1251999999999997E-2</c:v>
                </c:pt>
                <c:pt idx="185885">
                  <c:v>4.1251000000000003E-2</c:v>
                </c:pt>
                <c:pt idx="185886">
                  <c:v>4.1250000000000002E-2</c:v>
                </c:pt>
                <c:pt idx="185887">
                  <c:v>4.1249000000000001E-2</c:v>
                </c:pt>
                <c:pt idx="185888">
                  <c:v>4.1248E-2</c:v>
                </c:pt>
                <c:pt idx="185889">
                  <c:v>4.1246999999999999E-2</c:v>
                </c:pt>
                <c:pt idx="185890">
                  <c:v>4.1244999999999997E-2</c:v>
                </c:pt>
                <c:pt idx="185891">
                  <c:v>4.1244000000000003E-2</c:v>
                </c:pt>
                <c:pt idx="185892">
                  <c:v>4.1243000000000002E-2</c:v>
                </c:pt>
                <c:pt idx="185893">
                  <c:v>4.1241E-2</c:v>
                </c:pt>
                <c:pt idx="185894">
                  <c:v>4.1239999999999999E-2</c:v>
                </c:pt>
                <c:pt idx="185895">
                  <c:v>4.1238999999999998E-2</c:v>
                </c:pt>
                <c:pt idx="185896">
                  <c:v>4.1237000000000003E-2</c:v>
                </c:pt>
                <c:pt idx="185897">
                  <c:v>4.1236000000000002E-2</c:v>
                </c:pt>
                <c:pt idx="185898">
                  <c:v>4.1234E-2</c:v>
                </c:pt>
                <c:pt idx="185899">
                  <c:v>4.1232999999999999E-2</c:v>
                </c:pt>
                <c:pt idx="185900">
                  <c:v>4.1230999999999997E-2</c:v>
                </c:pt>
                <c:pt idx="185901">
                  <c:v>4.1229000000000002E-2</c:v>
                </c:pt>
                <c:pt idx="185902">
                  <c:v>4.1228000000000001E-2</c:v>
                </c:pt>
                <c:pt idx="185903">
                  <c:v>4.1225999999999999E-2</c:v>
                </c:pt>
                <c:pt idx="185904">
                  <c:v>4.1224999999999998E-2</c:v>
                </c:pt>
                <c:pt idx="185905">
                  <c:v>4.1223999999999997E-2</c:v>
                </c:pt>
                <c:pt idx="185906">
                  <c:v>4.1222000000000002E-2</c:v>
                </c:pt>
                <c:pt idx="185907">
                  <c:v>4.1221000000000001E-2</c:v>
                </c:pt>
                <c:pt idx="185908">
                  <c:v>4.1218999999999999E-2</c:v>
                </c:pt>
                <c:pt idx="185909">
                  <c:v>4.1217999999999998E-2</c:v>
                </c:pt>
                <c:pt idx="185910">
                  <c:v>4.1216999999999997E-2</c:v>
                </c:pt>
                <c:pt idx="185911">
                  <c:v>4.1215000000000002E-2</c:v>
                </c:pt>
                <c:pt idx="185912">
                  <c:v>4.1214000000000001E-2</c:v>
                </c:pt>
                <c:pt idx="185913">
                  <c:v>4.1213E-2</c:v>
                </c:pt>
                <c:pt idx="185914">
                  <c:v>4.1210999999999998E-2</c:v>
                </c:pt>
                <c:pt idx="185915">
                  <c:v>4.1209999999999997E-2</c:v>
                </c:pt>
                <c:pt idx="185916">
                  <c:v>4.1209000000000003E-2</c:v>
                </c:pt>
                <c:pt idx="185917">
                  <c:v>4.1208000000000002E-2</c:v>
                </c:pt>
                <c:pt idx="185918">
                  <c:v>4.1208000000000002E-2</c:v>
                </c:pt>
                <c:pt idx="185919">
                  <c:v>4.1207000000000001E-2</c:v>
                </c:pt>
                <c:pt idx="185920">
                  <c:v>4.1206E-2</c:v>
                </c:pt>
                <c:pt idx="185921">
                  <c:v>4.1204999999999999E-2</c:v>
                </c:pt>
                <c:pt idx="185922">
                  <c:v>4.1203999999999998E-2</c:v>
                </c:pt>
                <c:pt idx="185923">
                  <c:v>4.1203999999999998E-2</c:v>
                </c:pt>
                <c:pt idx="185924">
                  <c:v>4.1202999999999997E-2</c:v>
                </c:pt>
                <c:pt idx="185925">
                  <c:v>4.1202999999999997E-2</c:v>
                </c:pt>
                <c:pt idx="185926">
                  <c:v>4.1202000000000003E-2</c:v>
                </c:pt>
                <c:pt idx="185927">
                  <c:v>4.1202000000000003E-2</c:v>
                </c:pt>
                <c:pt idx="185928">
                  <c:v>4.1202000000000003E-2</c:v>
                </c:pt>
                <c:pt idx="185929">
                  <c:v>4.1202000000000003E-2</c:v>
                </c:pt>
                <c:pt idx="185930">
                  <c:v>4.1202000000000003E-2</c:v>
                </c:pt>
                <c:pt idx="185931">
                  <c:v>4.1202000000000003E-2</c:v>
                </c:pt>
                <c:pt idx="185932">
                  <c:v>4.1202000000000003E-2</c:v>
                </c:pt>
                <c:pt idx="185933">
                  <c:v>4.1202000000000003E-2</c:v>
                </c:pt>
                <c:pt idx="185934">
                  <c:v>4.1202000000000003E-2</c:v>
                </c:pt>
                <c:pt idx="185935">
                  <c:v>4.1202000000000003E-2</c:v>
                </c:pt>
                <c:pt idx="185936">
                  <c:v>4.1202000000000003E-2</c:v>
                </c:pt>
                <c:pt idx="185937">
                  <c:v>4.1202999999999997E-2</c:v>
                </c:pt>
                <c:pt idx="185938">
                  <c:v>4.1202999999999997E-2</c:v>
                </c:pt>
                <c:pt idx="185939">
                  <c:v>4.1203999999999998E-2</c:v>
                </c:pt>
                <c:pt idx="185940">
                  <c:v>4.1203999999999998E-2</c:v>
                </c:pt>
                <c:pt idx="185941">
                  <c:v>4.1204999999999999E-2</c:v>
                </c:pt>
                <c:pt idx="185942">
                  <c:v>4.1204999999999999E-2</c:v>
                </c:pt>
                <c:pt idx="185943">
                  <c:v>4.1206E-2</c:v>
                </c:pt>
                <c:pt idx="185944">
                  <c:v>4.1207000000000001E-2</c:v>
                </c:pt>
                <c:pt idx="185945">
                  <c:v>4.1207000000000001E-2</c:v>
                </c:pt>
                <c:pt idx="185946">
                  <c:v>4.1208000000000002E-2</c:v>
                </c:pt>
                <c:pt idx="185947">
                  <c:v>4.1209000000000003E-2</c:v>
                </c:pt>
                <c:pt idx="185948">
                  <c:v>4.1209000000000003E-2</c:v>
                </c:pt>
                <c:pt idx="185949">
                  <c:v>4.1209999999999997E-2</c:v>
                </c:pt>
                <c:pt idx="185950">
                  <c:v>4.1210999999999998E-2</c:v>
                </c:pt>
                <c:pt idx="185951">
                  <c:v>4.1210999999999998E-2</c:v>
                </c:pt>
                <c:pt idx="185952">
                  <c:v>4.1211999999999999E-2</c:v>
                </c:pt>
                <c:pt idx="185953">
                  <c:v>4.1213E-2</c:v>
                </c:pt>
                <c:pt idx="185954">
                  <c:v>4.1214000000000001E-2</c:v>
                </c:pt>
                <c:pt idx="185955">
                  <c:v>4.1214000000000001E-2</c:v>
                </c:pt>
                <c:pt idx="185956">
                  <c:v>4.1215000000000002E-2</c:v>
                </c:pt>
                <c:pt idx="185957">
                  <c:v>4.1216000000000003E-2</c:v>
                </c:pt>
                <c:pt idx="185958">
                  <c:v>4.1216000000000003E-2</c:v>
                </c:pt>
                <c:pt idx="185959">
                  <c:v>4.1216999999999997E-2</c:v>
                </c:pt>
                <c:pt idx="185960">
                  <c:v>4.1216999999999997E-2</c:v>
                </c:pt>
                <c:pt idx="185961">
                  <c:v>4.1216999999999997E-2</c:v>
                </c:pt>
                <c:pt idx="185962">
                  <c:v>4.1217999999999998E-2</c:v>
                </c:pt>
                <c:pt idx="185963">
                  <c:v>4.1217999999999998E-2</c:v>
                </c:pt>
                <c:pt idx="185964">
                  <c:v>4.1218999999999999E-2</c:v>
                </c:pt>
                <c:pt idx="185965">
                  <c:v>4.1218999999999999E-2</c:v>
                </c:pt>
                <c:pt idx="185966">
                  <c:v>4.1218999999999999E-2</c:v>
                </c:pt>
                <c:pt idx="185967">
                  <c:v>4.1218999999999999E-2</c:v>
                </c:pt>
                <c:pt idx="185968">
                  <c:v>4.1218999999999999E-2</c:v>
                </c:pt>
                <c:pt idx="185969">
                  <c:v>4.1218999999999999E-2</c:v>
                </c:pt>
                <c:pt idx="185970">
                  <c:v>4.1218999999999999E-2</c:v>
                </c:pt>
                <c:pt idx="185971">
                  <c:v>4.1218999999999999E-2</c:v>
                </c:pt>
                <c:pt idx="185972">
                  <c:v>4.1218999999999999E-2</c:v>
                </c:pt>
                <c:pt idx="185973">
                  <c:v>4.1217999999999998E-2</c:v>
                </c:pt>
                <c:pt idx="185974">
                  <c:v>4.1217999999999998E-2</c:v>
                </c:pt>
                <c:pt idx="185975">
                  <c:v>4.1217999999999998E-2</c:v>
                </c:pt>
                <c:pt idx="185976">
                  <c:v>4.1217999999999998E-2</c:v>
                </c:pt>
                <c:pt idx="185977">
                  <c:v>4.1216999999999997E-2</c:v>
                </c:pt>
                <c:pt idx="185978">
                  <c:v>4.1216999999999997E-2</c:v>
                </c:pt>
                <c:pt idx="185979">
                  <c:v>4.1216000000000003E-2</c:v>
                </c:pt>
                <c:pt idx="185980">
                  <c:v>4.1215000000000002E-2</c:v>
                </c:pt>
                <c:pt idx="185981">
                  <c:v>4.1215000000000002E-2</c:v>
                </c:pt>
                <c:pt idx="185982">
                  <c:v>4.1214000000000001E-2</c:v>
                </c:pt>
                <c:pt idx="185983">
                  <c:v>4.1213E-2</c:v>
                </c:pt>
                <c:pt idx="185984">
                  <c:v>4.1211999999999999E-2</c:v>
                </c:pt>
                <c:pt idx="185985">
                  <c:v>4.1210999999999998E-2</c:v>
                </c:pt>
                <c:pt idx="185986">
                  <c:v>4.1210999999999998E-2</c:v>
                </c:pt>
                <c:pt idx="185987">
                  <c:v>4.1209999999999997E-2</c:v>
                </c:pt>
                <c:pt idx="185988">
                  <c:v>4.1209000000000003E-2</c:v>
                </c:pt>
                <c:pt idx="185989">
                  <c:v>4.1208000000000002E-2</c:v>
                </c:pt>
                <c:pt idx="185990">
                  <c:v>4.1207000000000001E-2</c:v>
                </c:pt>
                <c:pt idx="185991">
                  <c:v>4.1206E-2</c:v>
                </c:pt>
                <c:pt idx="185992">
                  <c:v>4.1204999999999999E-2</c:v>
                </c:pt>
                <c:pt idx="185993">
                  <c:v>4.1203999999999998E-2</c:v>
                </c:pt>
                <c:pt idx="185994">
                  <c:v>4.1202999999999997E-2</c:v>
                </c:pt>
                <c:pt idx="185995">
                  <c:v>4.1201000000000002E-2</c:v>
                </c:pt>
                <c:pt idx="185996">
                  <c:v>4.1200000000000001E-2</c:v>
                </c:pt>
                <c:pt idx="185997">
                  <c:v>4.1199E-2</c:v>
                </c:pt>
                <c:pt idx="185998">
                  <c:v>4.1197999999999999E-2</c:v>
                </c:pt>
                <c:pt idx="185999">
                  <c:v>4.1196999999999998E-2</c:v>
                </c:pt>
                <c:pt idx="186000">
                  <c:v>4.1196000000000003E-2</c:v>
                </c:pt>
                <c:pt idx="186001">
                  <c:v>4.1195000000000002E-2</c:v>
                </c:pt>
                <c:pt idx="186002">
                  <c:v>4.1194000000000001E-2</c:v>
                </c:pt>
                <c:pt idx="186003">
                  <c:v>4.1193E-2</c:v>
                </c:pt>
                <c:pt idx="186004">
                  <c:v>4.1191999999999999E-2</c:v>
                </c:pt>
                <c:pt idx="186005">
                  <c:v>4.1190999999999998E-2</c:v>
                </c:pt>
                <c:pt idx="186006">
                  <c:v>4.1189999999999997E-2</c:v>
                </c:pt>
                <c:pt idx="186007">
                  <c:v>4.1189000000000003E-2</c:v>
                </c:pt>
                <c:pt idx="186008">
                  <c:v>4.1187000000000001E-2</c:v>
                </c:pt>
                <c:pt idx="186009">
                  <c:v>4.1186E-2</c:v>
                </c:pt>
                <c:pt idx="186010">
                  <c:v>4.1186E-2</c:v>
                </c:pt>
                <c:pt idx="186011">
                  <c:v>4.1184999999999999E-2</c:v>
                </c:pt>
                <c:pt idx="186012">
                  <c:v>4.1183999999999998E-2</c:v>
                </c:pt>
                <c:pt idx="186013">
                  <c:v>4.1182999999999997E-2</c:v>
                </c:pt>
                <c:pt idx="186014">
                  <c:v>4.1182000000000003E-2</c:v>
                </c:pt>
                <c:pt idx="186015">
                  <c:v>4.1181000000000002E-2</c:v>
                </c:pt>
                <c:pt idx="186016">
                  <c:v>4.1180000000000001E-2</c:v>
                </c:pt>
                <c:pt idx="186017">
                  <c:v>4.1180000000000001E-2</c:v>
                </c:pt>
                <c:pt idx="186018">
                  <c:v>4.1179E-2</c:v>
                </c:pt>
                <c:pt idx="186019">
                  <c:v>4.1177999999999999E-2</c:v>
                </c:pt>
                <c:pt idx="186020">
                  <c:v>4.1176999999999998E-2</c:v>
                </c:pt>
                <c:pt idx="186021">
                  <c:v>4.1176999999999998E-2</c:v>
                </c:pt>
                <c:pt idx="186022">
                  <c:v>4.1175999999999997E-2</c:v>
                </c:pt>
                <c:pt idx="186023">
                  <c:v>4.1175999999999997E-2</c:v>
                </c:pt>
                <c:pt idx="186024">
                  <c:v>4.1175000000000003E-2</c:v>
                </c:pt>
                <c:pt idx="186025">
                  <c:v>4.1175000000000003E-2</c:v>
                </c:pt>
                <c:pt idx="186026">
                  <c:v>4.1175000000000003E-2</c:v>
                </c:pt>
                <c:pt idx="186027">
                  <c:v>4.1174000000000002E-2</c:v>
                </c:pt>
                <c:pt idx="186028">
                  <c:v>4.1174000000000002E-2</c:v>
                </c:pt>
                <c:pt idx="186029">
                  <c:v>4.1173000000000001E-2</c:v>
                </c:pt>
                <c:pt idx="186030">
                  <c:v>4.1173000000000001E-2</c:v>
                </c:pt>
                <c:pt idx="186031">
                  <c:v>4.1173000000000001E-2</c:v>
                </c:pt>
                <c:pt idx="186032">
                  <c:v>4.1173000000000001E-2</c:v>
                </c:pt>
                <c:pt idx="186033">
                  <c:v>4.1172E-2</c:v>
                </c:pt>
                <c:pt idx="186034">
                  <c:v>4.1172E-2</c:v>
                </c:pt>
                <c:pt idx="186035">
                  <c:v>4.1172E-2</c:v>
                </c:pt>
                <c:pt idx="186036">
                  <c:v>4.1172E-2</c:v>
                </c:pt>
                <c:pt idx="186037">
                  <c:v>4.1172E-2</c:v>
                </c:pt>
                <c:pt idx="186038">
                  <c:v>4.1172E-2</c:v>
                </c:pt>
                <c:pt idx="186039">
                  <c:v>4.1172E-2</c:v>
                </c:pt>
                <c:pt idx="186040">
                  <c:v>4.1172E-2</c:v>
                </c:pt>
                <c:pt idx="186041">
                  <c:v>4.1172E-2</c:v>
                </c:pt>
                <c:pt idx="186042">
                  <c:v>4.1172E-2</c:v>
                </c:pt>
                <c:pt idx="186043">
                  <c:v>4.1172E-2</c:v>
                </c:pt>
                <c:pt idx="186044">
                  <c:v>4.1172E-2</c:v>
                </c:pt>
                <c:pt idx="186045">
                  <c:v>4.1173000000000001E-2</c:v>
                </c:pt>
                <c:pt idx="186046">
                  <c:v>4.1173000000000001E-2</c:v>
                </c:pt>
                <c:pt idx="186047">
                  <c:v>4.1173000000000001E-2</c:v>
                </c:pt>
                <c:pt idx="186048">
                  <c:v>4.1173000000000001E-2</c:v>
                </c:pt>
                <c:pt idx="186049">
                  <c:v>4.1173000000000001E-2</c:v>
                </c:pt>
                <c:pt idx="186050">
                  <c:v>4.1173000000000001E-2</c:v>
                </c:pt>
                <c:pt idx="186051">
                  <c:v>4.1173000000000001E-2</c:v>
                </c:pt>
                <c:pt idx="186052">
                  <c:v>4.1173000000000001E-2</c:v>
                </c:pt>
                <c:pt idx="186053">
                  <c:v>4.1173000000000001E-2</c:v>
                </c:pt>
                <c:pt idx="186054">
                  <c:v>4.1173000000000001E-2</c:v>
                </c:pt>
                <c:pt idx="186055">
                  <c:v>4.1173000000000001E-2</c:v>
                </c:pt>
                <c:pt idx="186056">
                  <c:v>4.1173000000000001E-2</c:v>
                </c:pt>
                <c:pt idx="186057">
                  <c:v>4.1173000000000001E-2</c:v>
                </c:pt>
                <c:pt idx="186058">
                  <c:v>4.1173000000000001E-2</c:v>
                </c:pt>
                <c:pt idx="186059">
                  <c:v>4.1173000000000001E-2</c:v>
                </c:pt>
                <c:pt idx="186060">
                  <c:v>4.1173000000000001E-2</c:v>
                </c:pt>
                <c:pt idx="186061">
                  <c:v>4.1173000000000001E-2</c:v>
                </c:pt>
                <c:pt idx="186062">
                  <c:v>4.1173000000000001E-2</c:v>
                </c:pt>
                <c:pt idx="186063">
                  <c:v>4.1172E-2</c:v>
                </c:pt>
                <c:pt idx="186064">
                  <c:v>4.1172E-2</c:v>
                </c:pt>
                <c:pt idx="186065">
                  <c:v>4.1172E-2</c:v>
                </c:pt>
                <c:pt idx="186066">
                  <c:v>4.1170999999999999E-2</c:v>
                </c:pt>
                <c:pt idx="186067">
                  <c:v>4.1170999999999999E-2</c:v>
                </c:pt>
                <c:pt idx="186068">
                  <c:v>4.1170999999999999E-2</c:v>
                </c:pt>
                <c:pt idx="186069">
                  <c:v>4.1169999999999998E-2</c:v>
                </c:pt>
                <c:pt idx="186070">
                  <c:v>4.1169999999999998E-2</c:v>
                </c:pt>
                <c:pt idx="186071">
                  <c:v>4.1168999999999997E-2</c:v>
                </c:pt>
                <c:pt idx="186072">
                  <c:v>4.1168999999999997E-2</c:v>
                </c:pt>
                <c:pt idx="186073">
                  <c:v>4.1168000000000003E-2</c:v>
                </c:pt>
                <c:pt idx="186074">
                  <c:v>4.1168000000000003E-2</c:v>
                </c:pt>
                <c:pt idx="186075">
                  <c:v>4.1167000000000002E-2</c:v>
                </c:pt>
                <c:pt idx="186076">
                  <c:v>4.1166000000000001E-2</c:v>
                </c:pt>
                <c:pt idx="186077">
                  <c:v>4.1165E-2</c:v>
                </c:pt>
                <c:pt idx="186078">
                  <c:v>4.1163999999999999E-2</c:v>
                </c:pt>
                <c:pt idx="186079">
                  <c:v>4.1163999999999999E-2</c:v>
                </c:pt>
                <c:pt idx="186080">
                  <c:v>4.1162999999999998E-2</c:v>
                </c:pt>
                <c:pt idx="186081">
                  <c:v>4.1161999999999997E-2</c:v>
                </c:pt>
                <c:pt idx="186082">
                  <c:v>4.1161000000000003E-2</c:v>
                </c:pt>
                <c:pt idx="186083">
                  <c:v>4.1160000000000002E-2</c:v>
                </c:pt>
                <c:pt idx="186084">
                  <c:v>4.1159000000000001E-2</c:v>
                </c:pt>
                <c:pt idx="186085">
                  <c:v>4.1158E-2</c:v>
                </c:pt>
                <c:pt idx="186086">
                  <c:v>4.1156999999999999E-2</c:v>
                </c:pt>
                <c:pt idx="186087">
                  <c:v>4.1155999999999998E-2</c:v>
                </c:pt>
                <c:pt idx="186088">
                  <c:v>4.1154999999999997E-2</c:v>
                </c:pt>
                <c:pt idx="186089">
                  <c:v>4.1154000000000003E-2</c:v>
                </c:pt>
                <c:pt idx="186090">
                  <c:v>4.1153000000000002E-2</c:v>
                </c:pt>
                <c:pt idx="186091">
                  <c:v>4.1152000000000001E-2</c:v>
                </c:pt>
                <c:pt idx="186092">
                  <c:v>4.1151E-2</c:v>
                </c:pt>
                <c:pt idx="186093">
                  <c:v>4.1149999999999999E-2</c:v>
                </c:pt>
                <c:pt idx="186094">
                  <c:v>4.1148999999999998E-2</c:v>
                </c:pt>
                <c:pt idx="186095">
                  <c:v>4.1147999999999997E-2</c:v>
                </c:pt>
                <c:pt idx="186096">
                  <c:v>4.1147000000000003E-2</c:v>
                </c:pt>
                <c:pt idx="186097">
                  <c:v>4.1145000000000001E-2</c:v>
                </c:pt>
                <c:pt idx="186098">
                  <c:v>4.1144E-2</c:v>
                </c:pt>
                <c:pt idx="186099">
                  <c:v>4.1142999999999999E-2</c:v>
                </c:pt>
                <c:pt idx="186100">
                  <c:v>4.1141999999999998E-2</c:v>
                </c:pt>
                <c:pt idx="186101">
                  <c:v>4.1140999999999997E-2</c:v>
                </c:pt>
                <c:pt idx="186102">
                  <c:v>4.1140000000000003E-2</c:v>
                </c:pt>
                <c:pt idx="186103">
                  <c:v>4.1139000000000002E-2</c:v>
                </c:pt>
                <c:pt idx="186104">
                  <c:v>4.1138000000000001E-2</c:v>
                </c:pt>
                <c:pt idx="186105">
                  <c:v>4.1137E-2</c:v>
                </c:pt>
                <c:pt idx="186106">
                  <c:v>4.1135999999999999E-2</c:v>
                </c:pt>
                <c:pt idx="186107">
                  <c:v>4.1134999999999998E-2</c:v>
                </c:pt>
                <c:pt idx="186108">
                  <c:v>4.1133999999999997E-2</c:v>
                </c:pt>
                <c:pt idx="186109">
                  <c:v>4.1133000000000003E-2</c:v>
                </c:pt>
                <c:pt idx="186110">
                  <c:v>4.1132000000000002E-2</c:v>
                </c:pt>
                <c:pt idx="186111">
                  <c:v>4.1131000000000001E-2</c:v>
                </c:pt>
                <c:pt idx="186112">
                  <c:v>4.1131000000000001E-2</c:v>
                </c:pt>
                <c:pt idx="186113">
                  <c:v>4.113E-2</c:v>
                </c:pt>
                <c:pt idx="186114">
                  <c:v>4.1128999999999999E-2</c:v>
                </c:pt>
                <c:pt idx="186115">
                  <c:v>4.1128999999999999E-2</c:v>
                </c:pt>
                <c:pt idx="186116">
                  <c:v>4.1127999999999998E-2</c:v>
                </c:pt>
                <c:pt idx="186117">
                  <c:v>4.1127999999999998E-2</c:v>
                </c:pt>
                <c:pt idx="186118">
                  <c:v>4.1127999999999998E-2</c:v>
                </c:pt>
                <c:pt idx="186119">
                  <c:v>4.1126999999999997E-2</c:v>
                </c:pt>
                <c:pt idx="186120">
                  <c:v>4.1126999999999997E-2</c:v>
                </c:pt>
                <c:pt idx="186121">
                  <c:v>4.1126999999999997E-2</c:v>
                </c:pt>
                <c:pt idx="186122">
                  <c:v>4.1126999999999997E-2</c:v>
                </c:pt>
                <c:pt idx="186123">
                  <c:v>4.1126000000000003E-2</c:v>
                </c:pt>
                <c:pt idx="186124">
                  <c:v>4.1126000000000003E-2</c:v>
                </c:pt>
                <c:pt idx="186125">
                  <c:v>4.1126000000000003E-2</c:v>
                </c:pt>
                <c:pt idx="186126">
                  <c:v>4.1126000000000003E-2</c:v>
                </c:pt>
                <c:pt idx="186127">
                  <c:v>4.1126000000000003E-2</c:v>
                </c:pt>
                <c:pt idx="186128">
                  <c:v>4.1126999999999997E-2</c:v>
                </c:pt>
                <c:pt idx="186129">
                  <c:v>4.1126999999999997E-2</c:v>
                </c:pt>
                <c:pt idx="186130">
                  <c:v>4.1126999999999997E-2</c:v>
                </c:pt>
                <c:pt idx="186131">
                  <c:v>4.1127999999999998E-2</c:v>
                </c:pt>
                <c:pt idx="186132">
                  <c:v>4.1127999999999998E-2</c:v>
                </c:pt>
                <c:pt idx="186133">
                  <c:v>4.1128999999999999E-2</c:v>
                </c:pt>
                <c:pt idx="186134">
                  <c:v>4.1128999999999999E-2</c:v>
                </c:pt>
                <c:pt idx="186135">
                  <c:v>4.113E-2</c:v>
                </c:pt>
                <c:pt idx="186136">
                  <c:v>4.1131000000000001E-2</c:v>
                </c:pt>
                <c:pt idx="186137">
                  <c:v>4.1131000000000001E-2</c:v>
                </c:pt>
                <c:pt idx="186138">
                  <c:v>4.1132000000000002E-2</c:v>
                </c:pt>
                <c:pt idx="186139">
                  <c:v>4.1133000000000003E-2</c:v>
                </c:pt>
                <c:pt idx="186140">
                  <c:v>4.1133999999999997E-2</c:v>
                </c:pt>
                <c:pt idx="186141">
                  <c:v>4.1134999999999998E-2</c:v>
                </c:pt>
                <c:pt idx="186142">
                  <c:v>4.1135999999999999E-2</c:v>
                </c:pt>
                <c:pt idx="186143">
                  <c:v>4.1137E-2</c:v>
                </c:pt>
                <c:pt idx="186144">
                  <c:v>4.1138000000000001E-2</c:v>
                </c:pt>
                <c:pt idx="186145">
                  <c:v>4.1139000000000002E-2</c:v>
                </c:pt>
                <c:pt idx="186146">
                  <c:v>4.1140000000000003E-2</c:v>
                </c:pt>
                <c:pt idx="186147">
                  <c:v>4.1140999999999997E-2</c:v>
                </c:pt>
                <c:pt idx="186148">
                  <c:v>4.1141999999999998E-2</c:v>
                </c:pt>
                <c:pt idx="186149">
                  <c:v>4.1142999999999999E-2</c:v>
                </c:pt>
                <c:pt idx="186150">
                  <c:v>4.1144E-2</c:v>
                </c:pt>
                <c:pt idx="186151">
                  <c:v>4.1145000000000001E-2</c:v>
                </c:pt>
                <c:pt idx="186152">
                  <c:v>4.1146000000000002E-2</c:v>
                </c:pt>
                <c:pt idx="186153">
                  <c:v>4.1147000000000003E-2</c:v>
                </c:pt>
                <c:pt idx="186154">
                  <c:v>4.1147999999999997E-2</c:v>
                </c:pt>
                <c:pt idx="186155">
                  <c:v>4.1148999999999998E-2</c:v>
                </c:pt>
                <c:pt idx="186156">
                  <c:v>4.1149999999999999E-2</c:v>
                </c:pt>
                <c:pt idx="186157">
                  <c:v>4.1151E-2</c:v>
                </c:pt>
                <c:pt idx="186158">
                  <c:v>4.1152000000000001E-2</c:v>
                </c:pt>
                <c:pt idx="186159">
                  <c:v>4.1153000000000002E-2</c:v>
                </c:pt>
                <c:pt idx="186160">
                  <c:v>4.1154000000000003E-2</c:v>
                </c:pt>
                <c:pt idx="186161">
                  <c:v>4.1154999999999997E-2</c:v>
                </c:pt>
                <c:pt idx="186162">
                  <c:v>4.1155999999999998E-2</c:v>
                </c:pt>
                <c:pt idx="186163">
                  <c:v>4.1156999999999999E-2</c:v>
                </c:pt>
                <c:pt idx="186164">
                  <c:v>4.1156999999999999E-2</c:v>
                </c:pt>
                <c:pt idx="186165">
                  <c:v>4.1158E-2</c:v>
                </c:pt>
                <c:pt idx="186166">
                  <c:v>4.1159000000000001E-2</c:v>
                </c:pt>
                <c:pt idx="186167">
                  <c:v>4.1160000000000002E-2</c:v>
                </c:pt>
                <c:pt idx="186168">
                  <c:v>4.1160000000000002E-2</c:v>
                </c:pt>
                <c:pt idx="186169">
                  <c:v>4.1161000000000003E-2</c:v>
                </c:pt>
                <c:pt idx="186170">
                  <c:v>4.1161000000000003E-2</c:v>
                </c:pt>
                <c:pt idx="186171">
                  <c:v>4.1161999999999997E-2</c:v>
                </c:pt>
                <c:pt idx="186172">
                  <c:v>4.1161999999999997E-2</c:v>
                </c:pt>
                <c:pt idx="186173">
                  <c:v>4.1162999999999998E-2</c:v>
                </c:pt>
                <c:pt idx="186174">
                  <c:v>4.1162999999999998E-2</c:v>
                </c:pt>
                <c:pt idx="186175">
                  <c:v>4.1162999999999998E-2</c:v>
                </c:pt>
                <c:pt idx="186176">
                  <c:v>4.1163999999999999E-2</c:v>
                </c:pt>
                <c:pt idx="186177">
                  <c:v>4.1163999999999999E-2</c:v>
                </c:pt>
                <c:pt idx="186178">
                  <c:v>4.1163999999999999E-2</c:v>
                </c:pt>
                <c:pt idx="186179">
                  <c:v>4.1163999999999999E-2</c:v>
                </c:pt>
                <c:pt idx="186180">
                  <c:v>4.1163999999999999E-2</c:v>
                </c:pt>
                <c:pt idx="186181">
                  <c:v>4.1163999999999999E-2</c:v>
                </c:pt>
                <c:pt idx="186182">
                  <c:v>4.1163999999999999E-2</c:v>
                </c:pt>
                <c:pt idx="186183">
                  <c:v>4.1163999999999999E-2</c:v>
                </c:pt>
                <c:pt idx="186184">
                  <c:v>4.1163999999999999E-2</c:v>
                </c:pt>
                <c:pt idx="186185">
                  <c:v>4.1163999999999999E-2</c:v>
                </c:pt>
                <c:pt idx="186186">
                  <c:v>4.1163999999999999E-2</c:v>
                </c:pt>
                <c:pt idx="186187">
                  <c:v>4.1163999999999999E-2</c:v>
                </c:pt>
                <c:pt idx="186188">
                  <c:v>4.1163999999999999E-2</c:v>
                </c:pt>
                <c:pt idx="186189">
                  <c:v>4.1163999999999999E-2</c:v>
                </c:pt>
                <c:pt idx="186190">
                  <c:v>4.1163999999999999E-2</c:v>
                </c:pt>
                <c:pt idx="186191">
                  <c:v>4.1163999999999999E-2</c:v>
                </c:pt>
                <c:pt idx="186192">
                  <c:v>4.1163999999999999E-2</c:v>
                </c:pt>
                <c:pt idx="186193">
                  <c:v>4.1162999999999998E-2</c:v>
                </c:pt>
                <c:pt idx="186194">
                  <c:v>4.1162999999999998E-2</c:v>
                </c:pt>
                <c:pt idx="186195">
                  <c:v>4.1162999999999998E-2</c:v>
                </c:pt>
                <c:pt idx="186196">
                  <c:v>4.1162999999999998E-2</c:v>
                </c:pt>
                <c:pt idx="186197">
                  <c:v>4.1161999999999997E-2</c:v>
                </c:pt>
                <c:pt idx="186198">
                  <c:v>4.1161999999999997E-2</c:v>
                </c:pt>
                <c:pt idx="186199">
                  <c:v>4.1161999999999997E-2</c:v>
                </c:pt>
                <c:pt idx="186200">
                  <c:v>4.1161999999999997E-2</c:v>
                </c:pt>
                <c:pt idx="186201">
                  <c:v>4.1161999999999997E-2</c:v>
                </c:pt>
                <c:pt idx="186202">
                  <c:v>4.1161999999999997E-2</c:v>
                </c:pt>
                <c:pt idx="186203">
                  <c:v>4.1161999999999997E-2</c:v>
                </c:pt>
                <c:pt idx="186204">
                  <c:v>4.1161999999999997E-2</c:v>
                </c:pt>
                <c:pt idx="186205">
                  <c:v>4.1161999999999997E-2</c:v>
                </c:pt>
                <c:pt idx="186206">
                  <c:v>4.1161999999999997E-2</c:v>
                </c:pt>
                <c:pt idx="186207">
                  <c:v>4.1162999999999998E-2</c:v>
                </c:pt>
                <c:pt idx="186208">
                  <c:v>4.1162999999999998E-2</c:v>
                </c:pt>
                <c:pt idx="186209">
                  <c:v>4.1162999999999998E-2</c:v>
                </c:pt>
                <c:pt idx="186210">
                  <c:v>4.1163999999999999E-2</c:v>
                </c:pt>
                <c:pt idx="186211">
                  <c:v>4.1163999999999999E-2</c:v>
                </c:pt>
                <c:pt idx="186212">
                  <c:v>4.1165E-2</c:v>
                </c:pt>
                <c:pt idx="186213">
                  <c:v>4.1165E-2</c:v>
                </c:pt>
                <c:pt idx="186214">
                  <c:v>4.1166000000000001E-2</c:v>
                </c:pt>
                <c:pt idx="186215">
                  <c:v>4.1167000000000002E-2</c:v>
                </c:pt>
                <c:pt idx="186216">
                  <c:v>4.1167000000000002E-2</c:v>
                </c:pt>
                <c:pt idx="186217">
                  <c:v>4.1168000000000003E-2</c:v>
                </c:pt>
                <c:pt idx="186218">
                  <c:v>4.1168999999999997E-2</c:v>
                </c:pt>
                <c:pt idx="186219">
                  <c:v>4.1169999999999998E-2</c:v>
                </c:pt>
                <c:pt idx="186220">
                  <c:v>4.1169999999999998E-2</c:v>
                </c:pt>
                <c:pt idx="186221">
                  <c:v>4.1170999999999999E-2</c:v>
                </c:pt>
                <c:pt idx="186222">
                  <c:v>4.1173000000000001E-2</c:v>
                </c:pt>
                <c:pt idx="186223">
                  <c:v>4.1174000000000002E-2</c:v>
                </c:pt>
                <c:pt idx="186224">
                  <c:v>4.1175000000000003E-2</c:v>
                </c:pt>
                <c:pt idx="186225">
                  <c:v>4.1175999999999997E-2</c:v>
                </c:pt>
                <c:pt idx="186226">
                  <c:v>4.1177999999999999E-2</c:v>
                </c:pt>
                <c:pt idx="186227">
                  <c:v>4.1179E-2</c:v>
                </c:pt>
                <c:pt idx="186228">
                  <c:v>4.1180000000000001E-2</c:v>
                </c:pt>
                <c:pt idx="186229">
                  <c:v>4.1181000000000002E-2</c:v>
                </c:pt>
                <c:pt idx="186230">
                  <c:v>4.1182999999999997E-2</c:v>
                </c:pt>
                <c:pt idx="186231">
                  <c:v>4.1183999999999998E-2</c:v>
                </c:pt>
                <c:pt idx="186232">
                  <c:v>4.1186E-2</c:v>
                </c:pt>
                <c:pt idx="186233">
                  <c:v>4.1188000000000002E-2</c:v>
                </c:pt>
                <c:pt idx="186234">
                  <c:v>4.1189000000000003E-2</c:v>
                </c:pt>
                <c:pt idx="186235">
                  <c:v>4.1190999999999998E-2</c:v>
                </c:pt>
                <c:pt idx="186236">
                  <c:v>4.1193E-2</c:v>
                </c:pt>
                <c:pt idx="186237">
                  <c:v>4.1194000000000001E-2</c:v>
                </c:pt>
                <c:pt idx="186238">
                  <c:v>4.1196000000000003E-2</c:v>
                </c:pt>
                <c:pt idx="186239">
                  <c:v>4.1197999999999999E-2</c:v>
                </c:pt>
                <c:pt idx="186240">
                  <c:v>4.1199E-2</c:v>
                </c:pt>
                <c:pt idx="186241">
                  <c:v>4.1201000000000002E-2</c:v>
                </c:pt>
                <c:pt idx="186242">
                  <c:v>4.1202999999999997E-2</c:v>
                </c:pt>
                <c:pt idx="186243">
                  <c:v>4.1203999999999998E-2</c:v>
                </c:pt>
                <c:pt idx="186244">
                  <c:v>4.1206E-2</c:v>
                </c:pt>
                <c:pt idx="186245">
                  <c:v>4.1208000000000002E-2</c:v>
                </c:pt>
                <c:pt idx="186246">
                  <c:v>4.1209000000000003E-2</c:v>
                </c:pt>
                <c:pt idx="186247">
                  <c:v>4.1210999999999998E-2</c:v>
                </c:pt>
                <c:pt idx="186248">
                  <c:v>4.1211999999999999E-2</c:v>
                </c:pt>
                <c:pt idx="186249">
                  <c:v>4.1214000000000001E-2</c:v>
                </c:pt>
                <c:pt idx="186250">
                  <c:v>4.1215000000000002E-2</c:v>
                </c:pt>
                <c:pt idx="186251">
                  <c:v>4.1216999999999997E-2</c:v>
                </c:pt>
                <c:pt idx="186252">
                  <c:v>4.1217999999999998E-2</c:v>
                </c:pt>
                <c:pt idx="186253">
                  <c:v>4.1218999999999999E-2</c:v>
                </c:pt>
                <c:pt idx="186254">
                  <c:v>4.122E-2</c:v>
                </c:pt>
                <c:pt idx="186255">
                  <c:v>4.1221000000000001E-2</c:v>
                </c:pt>
                <c:pt idx="186256">
                  <c:v>4.1222000000000002E-2</c:v>
                </c:pt>
                <c:pt idx="186257">
                  <c:v>4.1223000000000003E-2</c:v>
                </c:pt>
                <c:pt idx="186258">
                  <c:v>4.1223999999999997E-2</c:v>
                </c:pt>
                <c:pt idx="186259">
                  <c:v>4.1224999999999998E-2</c:v>
                </c:pt>
                <c:pt idx="186260">
                  <c:v>4.1225999999999999E-2</c:v>
                </c:pt>
                <c:pt idx="186261">
                  <c:v>4.1225999999999999E-2</c:v>
                </c:pt>
                <c:pt idx="186262">
                  <c:v>4.1227E-2</c:v>
                </c:pt>
                <c:pt idx="186263">
                  <c:v>4.1227E-2</c:v>
                </c:pt>
                <c:pt idx="186264">
                  <c:v>4.1227E-2</c:v>
                </c:pt>
                <c:pt idx="186265">
                  <c:v>4.1227E-2</c:v>
                </c:pt>
                <c:pt idx="186266">
                  <c:v>4.1228000000000001E-2</c:v>
                </c:pt>
                <c:pt idx="186267">
                  <c:v>4.1227E-2</c:v>
                </c:pt>
                <c:pt idx="186268">
                  <c:v>4.1227E-2</c:v>
                </c:pt>
                <c:pt idx="186269">
                  <c:v>4.1227E-2</c:v>
                </c:pt>
                <c:pt idx="186270">
                  <c:v>4.1227E-2</c:v>
                </c:pt>
                <c:pt idx="186271">
                  <c:v>4.1227E-2</c:v>
                </c:pt>
                <c:pt idx="186272">
                  <c:v>4.1225999999999999E-2</c:v>
                </c:pt>
                <c:pt idx="186273">
                  <c:v>4.1225999999999999E-2</c:v>
                </c:pt>
                <c:pt idx="186274">
                  <c:v>4.1224999999999998E-2</c:v>
                </c:pt>
                <c:pt idx="186275">
                  <c:v>4.1223999999999997E-2</c:v>
                </c:pt>
                <c:pt idx="186276">
                  <c:v>4.1223999999999997E-2</c:v>
                </c:pt>
                <c:pt idx="186277">
                  <c:v>4.1223000000000003E-2</c:v>
                </c:pt>
                <c:pt idx="186278">
                  <c:v>4.1222000000000002E-2</c:v>
                </c:pt>
                <c:pt idx="186279">
                  <c:v>4.1221000000000001E-2</c:v>
                </c:pt>
                <c:pt idx="186280">
                  <c:v>4.122E-2</c:v>
                </c:pt>
                <c:pt idx="186281">
                  <c:v>4.1218999999999999E-2</c:v>
                </c:pt>
                <c:pt idx="186282">
                  <c:v>4.1217999999999998E-2</c:v>
                </c:pt>
                <c:pt idx="186283">
                  <c:v>4.1216999999999997E-2</c:v>
                </c:pt>
                <c:pt idx="186284">
                  <c:v>4.1216000000000003E-2</c:v>
                </c:pt>
                <c:pt idx="186285">
                  <c:v>4.1215000000000002E-2</c:v>
                </c:pt>
                <c:pt idx="186286">
                  <c:v>4.1213E-2</c:v>
                </c:pt>
                <c:pt idx="186287">
                  <c:v>4.1211999999999999E-2</c:v>
                </c:pt>
                <c:pt idx="186288">
                  <c:v>4.1210999999999998E-2</c:v>
                </c:pt>
                <c:pt idx="186289">
                  <c:v>4.1209000000000003E-2</c:v>
                </c:pt>
                <c:pt idx="186290">
                  <c:v>4.1208000000000002E-2</c:v>
                </c:pt>
                <c:pt idx="186291">
                  <c:v>4.1207000000000001E-2</c:v>
                </c:pt>
                <c:pt idx="186292">
                  <c:v>4.1204999999999999E-2</c:v>
                </c:pt>
                <c:pt idx="186293">
                  <c:v>4.1203999999999998E-2</c:v>
                </c:pt>
                <c:pt idx="186294">
                  <c:v>4.1202999999999997E-2</c:v>
                </c:pt>
                <c:pt idx="186295">
                  <c:v>4.1202000000000003E-2</c:v>
                </c:pt>
                <c:pt idx="186296">
                  <c:v>4.1200000000000001E-2</c:v>
                </c:pt>
                <c:pt idx="186297">
                  <c:v>4.1199E-2</c:v>
                </c:pt>
                <c:pt idx="186298">
                  <c:v>4.1197999999999999E-2</c:v>
                </c:pt>
                <c:pt idx="186299">
                  <c:v>4.1196999999999998E-2</c:v>
                </c:pt>
                <c:pt idx="186300">
                  <c:v>4.1195000000000002E-2</c:v>
                </c:pt>
                <c:pt idx="186301">
                  <c:v>4.1194000000000001E-2</c:v>
                </c:pt>
                <c:pt idx="186302">
                  <c:v>4.1193E-2</c:v>
                </c:pt>
                <c:pt idx="186303">
                  <c:v>4.1191999999999999E-2</c:v>
                </c:pt>
                <c:pt idx="186304">
                  <c:v>4.1190999999999998E-2</c:v>
                </c:pt>
                <c:pt idx="186305">
                  <c:v>4.1189999999999997E-2</c:v>
                </c:pt>
                <c:pt idx="186306">
                  <c:v>4.1189000000000003E-2</c:v>
                </c:pt>
                <c:pt idx="186307">
                  <c:v>4.1188000000000002E-2</c:v>
                </c:pt>
                <c:pt idx="186308">
                  <c:v>4.1187000000000001E-2</c:v>
                </c:pt>
                <c:pt idx="186309">
                  <c:v>4.1186E-2</c:v>
                </c:pt>
                <c:pt idx="186310">
                  <c:v>4.1184999999999999E-2</c:v>
                </c:pt>
                <c:pt idx="186311">
                  <c:v>4.1183999999999998E-2</c:v>
                </c:pt>
                <c:pt idx="186312">
                  <c:v>4.1182999999999997E-2</c:v>
                </c:pt>
                <c:pt idx="186313">
                  <c:v>4.1182000000000003E-2</c:v>
                </c:pt>
                <c:pt idx="186314">
                  <c:v>4.1181000000000002E-2</c:v>
                </c:pt>
                <c:pt idx="186315">
                  <c:v>4.1180000000000001E-2</c:v>
                </c:pt>
                <c:pt idx="186316">
                  <c:v>4.1179E-2</c:v>
                </c:pt>
                <c:pt idx="186317">
                  <c:v>4.1179E-2</c:v>
                </c:pt>
                <c:pt idx="186318">
                  <c:v>4.1177999999999999E-2</c:v>
                </c:pt>
                <c:pt idx="186319">
                  <c:v>4.1176999999999998E-2</c:v>
                </c:pt>
                <c:pt idx="186320">
                  <c:v>4.1175999999999997E-2</c:v>
                </c:pt>
                <c:pt idx="186321">
                  <c:v>4.1175000000000003E-2</c:v>
                </c:pt>
                <c:pt idx="186322">
                  <c:v>4.1175000000000003E-2</c:v>
                </c:pt>
                <c:pt idx="186323">
                  <c:v>4.1174000000000002E-2</c:v>
                </c:pt>
                <c:pt idx="186324">
                  <c:v>4.1173000000000001E-2</c:v>
                </c:pt>
                <c:pt idx="186325">
                  <c:v>4.1172E-2</c:v>
                </c:pt>
                <c:pt idx="186326">
                  <c:v>4.1170999999999999E-2</c:v>
                </c:pt>
                <c:pt idx="186327">
                  <c:v>4.1170999999999999E-2</c:v>
                </c:pt>
                <c:pt idx="186328">
                  <c:v>4.1169999999999998E-2</c:v>
                </c:pt>
                <c:pt idx="186329">
                  <c:v>4.1168999999999997E-2</c:v>
                </c:pt>
                <c:pt idx="186330">
                  <c:v>4.1168999999999997E-2</c:v>
                </c:pt>
                <c:pt idx="186331">
                  <c:v>4.1168000000000003E-2</c:v>
                </c:pt>
                <c:pt idx="186332">
                  <c:v>4.1167000000000002E-2</c:v>
                </c:pt>
                <c:pt idx="186333">
                  <c:v>4.1167000000000002E-2</c:v>
                </c:pt>
                <c:pt idx="186334">
                  <c:v>4.1166000000000001E-2</c:v>
                </c:pt>
                <c:pt idx="186335">
                  <c:v>4.1165E-2</c:v>
                </c:pt>
                <c:pt idx="186336">
                  <c:v>4.1163999999999999E-2</c:v>
                </c:pt>
                <c:pt idx="186337">
                  <c:v>4.1162999999999998E-2</c:v>
                </c:pt>
                <c:pt idx="186338">
                  <c:v>4.1162999999999998E-2</c:v>
                </c:pt>
                <c:pt idx="186339">
                  <c:v>4.1161999999999997E-2</c:v>
                </c:pt>
                <c:pt idx="186340">
                  <c:v>4.1161000000000003E-2</c:v>
                </c:pt>
                <c:pt idx="186341">
                  <c:v>4.1160000000000002E-2</c:v>
                </c:pt>
                <c:pt idx="186342">
                  <c:v>4.1160000000000002E-2</c:v>
                </c:pt>
                <c:pt idx="186343">
                  <c:v>4.1159000000000001E-2</c:v>
                </c:pt>
                <c:pt idx="186344">
                  <c:v>4.1158E-2</c:v>
                </c:pt>
                <c:pt idx="186345">
                  <c:v>4.1156999999999999E-2</c:v>
                </c:pt>
                <c:pt idx="186346">
                  <c:v>4.1156999999999999E-2</c:v>
                </c:pt>
                <c:pt idx="186347">
                  <c:v>4.1155999999999998E-2</c:v>
                </c:pt>
                <c:pt idx="186348">
                  <c:v>4.1154999999999997E-2</c:v>
                </c:pt>
                <c:pt idx="186349">
                  <c:v>4.1154000000000003E-2</c:v>
                </c:pt>
                <c:pt idx="186350">
                  <c:v>4.1154000000000003E-2</c:v>
                </c:pt>
                <c:pt idx="186351">
                  <c:v>4.1153000000000002E-2</c:v>
                </c:pt>
                <c:pt idx="186352">
                  <c:v>4.1152000000000001E-2</c:v>
                </c:pt>
                <c:pt idx="186353">
                  <c:v>4.1152000000000001E-2</c:v>
                </c:pt>
                <c:pt idx="186354">
                  <c:v>4.1151E-2</c:v>
                </c:pt>
                <c:pt idx="186355">
                  <c:v>4.1151E-2</c:v>
                </c:pt>
                <c:pt idx="186356">
                  <c:v>4.1149999999999999E-2</c:v>
                </c:pt>
                <c:pt idx="186357">
                  <c:v>4.1148999999999998E-2</c:v>
                </c:pt>
                <c:pt idx="186358">
                  <c:v>4.1148999999999998E-2</c:v>
                </c:pt>
                <c:pt idx="186359">
                  <c:v>4.1147999999999997E-2</c:v>
                </c:pt>
                <c:pt idx="186360">
                  <c:v>4.1147999999999997E-2</c:v>
                </c:pt>
                <c:pt idx="186361">
                  <c:v>4.1147000000000003E-2</c:v>
                </c:pt>
                <c:pt idx="186362">
                  <c:v>4.1147000000000003E-2</c:v>
                </c:pt>
                <c:pt idx="186363">
                  <c:v>4.1147000000000003E-2</c:v>
                </c:pt>
                <c:pt idx="186364">
                  <c:v>4.1146000000000002E-2</c:v>
                </c:pt>
                <c:pt idx="186365">
                  <c:v>4.1146000000000002E-2</c:v>
                </c:pt>
                <c:pt idx="186366">
                  <c:v>4.1146000000000002E-2</c:v>
                </c:pt>
                <c:pt idx="186367">
                  <c:v>4.1146000000000002E-2</c:v>
                </c:pt>
                <c:pt idx="186368">
                  <c:v>4.1146000000000002E-2</c:v>
                </c:pt>
                <c:pt idx="186369">
                  <c:v>4.1146000000000002E-2</c:v>
                </c:pt>
                <c:pt idx="186370">
                  <c:v>4.1145000000000001E-2</c:v>
                </c:pt>
                <c:pt idx="186371">
                  <c:v>4.1145000000000001E-2</c:v>
                </c:pt>
                <c:pt idx="186372">
                  <c:v>4.1145000000000001E-2</c:v>
                </c:pt>
                <c:pt idx="186373">
                  <c:v>4.1145000000000001E-2</c:v>
                </c:pt>
                <c:pt idx="186374">
                  <c:v>4.1146000000000002E-2</c:v>
                </c:pt>
                <c:pt idx="186375">
                  <c:v>4.1146000000000002E-2</c:v>
                </c:pt>
                <c:pt idx="186376">
                  <c:v>4.1146000000000002E-2</c:v>
                </c:pt>
                <c:pt idx="186377">
                  <c:v>4.1147000000000003E-2</c:v>
                </c:pt>
                <c:pt idx="186378">
                  <c:v>4.1147000000000003E-2</c:v>
                </c:pt>
                <c:pt idx="186379">
                  <c:v>4.1147000000000003E-2</c:v>
                </c:pt>
                <c:pt idx="186380">
                  <c:v>4.1147999999999997E-2</c:v>
                </c:pt>
                <c:pt idx="186381">
                  <c:v>4.1147999999999997E-2</c:v>
                </c:pt>
                <c:pt idx="186382">
                  <c:v>4.1147999999999997E-2</c:v>
                </c:pt>
                <c:pt idx="186383">
                  <c:v>4.1148999999999998E-2</c:v>
                </c:pt>
                <c:pt idx="186384">
                  <c:v>4.1148999999999998E-2</c:v>
                </c:pt>
                <c:pt idx="186385">
                  <c:v>4.1149999999999999E-2</c:v>
                </c:pt>
                <c:pt idx="186386">
                  <c:v>4.1149999999999999E-2</c:v>
                </c:pt>
                <c:pt idx="186387">
                  <c:v>4.1151E-2</c:v>
                </c:pt>
                <c:pt idx="186388">
                  <c:v>4.1151E-2</c:v>
                </c:pt>
                <c:pt idx="186389">
                  <c:v>4.1152000000000001E-2</c:v>
                </c:pt>
                <c:pt idx="186390">
                  <c:v>4.1153000000000002E-2</c:v>
                </c:pt>
                <c:pt idx="186391">
                  <c:v>4.1153000000000002E-2</c:v>
                </c:pt>
                <c:pt idx="186392">
                  <c:v>4.1154000000000003E-2</c:v>
                </c:pt>
                <c:pt idx="186393">
                  <c:v>4.1154999999999997E-2</c:v>
                </c:pt>
                <c:pt idx="186394">
                  <c:v>4.1154999999999997E-2</c:v>
                </c:pt>
                <c:pt idx="186395">
                  <c:v>4.1155999999999998E-2</c:v>
                </c:pt>
                <c:pt idx="186396">
                  <c:v>4.1155999999999998E-2</c:v>
                </c:pt>
                <c:pt idx="186397">
                  <c:v>4.1156999999999999E-2</c:v>
                </c:pt>
                <c:pt idx="186398">
                  <c:v>4.1158E-2</c:v>
                </c:pt>
                <c:pt idx="186399">
                  <c:v>4.1159000000000001E-2</c:v>
                </c:pt>
                <c:pt idx="186400">
                  <c:v>4.1159000000000001E-2</c:v>
                </c:pt>
                <c:pt idx="186401">
                  <c:v>4.1160000000000002E-2</c:v>
                </c:pt>
                <c:pt idx="186402">
                  <c:v>4.1161000000000003E-2</c:v>
                </c:pt>
                <c:pt idx="186403">
                  <c:v>4.1161000000000003E-2</c:v>
                </c:pt>
                <c:pt idx="186404">
                  <c:v>4.1161999999999997E-2</c:v>
                </c:pt>
                <c:pt idx="186405">
                  <c:v>4.1161999999999997E-2</c:v>
                </c:pt>
                <c:pt idx="186406">
                  <c:v>4.1162999999999998E-2</c:v>
                </c:pt>
                <c:pt idx="186407">
                  <c:v>4.1162999999999998E-2</c:v>
                </c:pt>
                <c:pt idx="186408">
                  <c:v>4.1163999999999999E-2</c:v>
                </c:pt>
                <c:pt idx="186409">
                  <c:v>4.1163999999999999E-2</c:v>
                </c:pt>
                <c:pt idx="186410">
                  <c:v>4.1165E-2</c:v>
                </c:pt>
                <c:pt idx="186411">
                  <c:v>4.1165E-2</c:v>
                </c:pt>
                <c:pt idx="186412">
                  <c:v>4.1166000000000001E-2</c:v>
                </c:pt>
                <c:pt idx="186413">
                  <c:v>4.1166000000000001E-2</c:v>
                </c:pt>
                <c:pt idx="186414">
                  <c:v>4.1167000000000002E-2</c:v>
                </c:pt>
                <c:pt idx="186415">
                  <c:v>4.1167000000000002E-2</c:v>
                </c:pt>
                <c:pt idx="186416">
                  <c:v>4.1167000000000002E-2</c:v>
                </c:pt>
                <c:pt idx="186417">
                  <c:v>4.1167000000000002E-2</c:v>
                </c:pt>
                <c:pt idx="186418">
                  <c:v>4.1167000000000002E-2</c:v>
                </c:pt>
                <c:pt idx="186419">
                  <c:v>4.1167000000000002E-2</c:v>
                </c:pt>
                <c:pt idx="186420">
                  <c:v>4.1167000000000002E-2</c:v>
                </c:pt>
                <c:pt idx="186421">
                  <c:v>4.1167000000000002E-2</c:v>
                </c:pt>
                <c:pt idx="186422">
                  <c:v>4.1167000000000002E-2</c:v>
                </c:pt>
                <c:pt idx="186423">
                  <c:v>4.1167000000000002E-2</c:v>
                </c:pt>
                <c:pt idx="186424">
                  <c:v>4.1167000000000002E-2</c:v>
                </c:pt>
                <c:pt idx="186425">
                  <c:v>4.1166000000000001E-2</c:v>
                </c:pt>
                <c:pt idx="186426">
                  <c:v>4.1166000000000001E-2</c:v>
                </c:pt>
                <c:pt idx="186427">
                  <c:v>4.1165E-2</c:v>
                </c:pt>
                <c:pt idx="186428">
                  <c:v>4.1165E-2</c:v>
                </c:pt>
                <c:pt idx="186429">
                  <c:v>4.1163999999999999E-2</c:v>
                </c:pt>
                <c:pt idx="186430">
                  <c:v>4.1162999999999998E-2</c:v>
                </c:pt>
                <c:pt idx="186431">
                  <c:v>4.1162999999999998E-2</c:v>
                </c:pt>
                <c:pt idx="186432">
                  <c:v>4.1161999999999997E-2</c:v>
                </c:pt>
                <c:pt idx="186433">
                  <c:v>4.1161000000000003E-2</c:v>
                </c:pt>
                <c:pt idx="186434">
                  <c:v>4.1160000000000002E-2</c:v>
                </c:pt>
                <c:pt idx="186435">
                  <c:v>4.1160000000000002E-2</c:v>
                </c:pt>
                <c:pt idx="186436">
                  <c:v>4.1159000000000001E-2</c:v>
                </c:pt>
                <c:pt idx="186437">
                  <c:v>4.1158E-2</c:v>
                </c:pt>
                <c:pt idx="186438">
                  <c:v>4.1156999999999999E-2</c:v>
                </c:pt>
                <c:pt idx="186439">
                  <c:v>4.1155999999999998E-2</c:v>
                </c:pt>
                <c:pt idx="186440">
                  <c:v>4.1154999999999997E-2</c:v>
                </c:pt>
                <c:pt idx="186441">
                  <c:v>4.1154000000000003E-2</c:v>
                </c:pt>
                <c:pt idx="186442">
                  <c:v>4.1152000000000001E-2</c:v>
                </c:pt>
                <c:pt idx="186443">
                  <c:v>4.1151E-2</c:v>
                </c:pt>
                <c:pt idx="186444">
                  <c:v>4.1149999999999999E-2</c:v>
                </c:pt>
                <c:pt idx="186445">
                  <c:v>4.1148999999999998E-2</c:v>
                </c:pt>
                <c:pt idx="186446">
                  <c:v>4.1147999999999997E-2</c:v>
                </c:pt>
                <c:pt idx="186447">
                  <c:v>4.1147000000000003E-2</c:v>
                </c:pt>
                <c:pt idx="186448">
                  <c:v>4.1146000000000002E-2</c:v>
                </c:pt>
                <c:pt idx="186449">
                  <c:v>4.1145000000000001E-2</c:v>
                </c:pt>
                <c:pt idx="186450">
                  <c:v>4.1144E-2</c:v>
                </c:pt>
                <c:pt idx="186451">
                  <c:v>4.1142999999999999E-2</c:v>
                </c:pt>
                <c:pt idx="186452">
                  <c:v>4.1140999999999997E-2</c:v>
                </c:pt>
                <c:pt idx="186453">
                  <c:v>4.1140000000000003E-2</c:v>
                </c:pt>
                <c:pt idx="186454">
                  <c:v>4.1139000000000002E-2</c:v>
                </c:pt>
                <c:pt idx="186455">
                  <c:v>4.1138000000000001E-2</c:v>
                </c:pt>
                <c:pt idx="186456">
                  <c:v>4.1137E-2</c:v>
                </c:pt>
                <c:pt idx="186457">
                  <c:v>4.1135999999999999E-2</c:v>
                </c:pt>
                <c:pt idx="186458">
                  <c:v>4.1134999999999998E-2</c:v>
                </c:pt>
                <c:pt idx="186459">
                  <c:v>4.1133999999999997E-2</c:v>
                </c:pt>
                <c:pt idx="186460">
                  <c:v>4.1133000000000003E-2</c:v>
                </c:pt>
                <c:pt idx="186461">
                  <c:v>4.1132000000000002E-2</c:v>
                </c:pt>
                <c:pt idx="186462">
                  <c:v>4.1131000000000001E-2</c:v>
                </c:pt>
                <c:pt idx="186463">
                  <c:v>4.113E-2</c:v>
                </c:pt>
                <c:pt idx="186464">
                  <c:v>4.1128999999999999E-2</c:v>
                </c:pt>
                <c:pt idx="186465">
                  <c:v>4.1128999999999999E-2</c:v>
                </c:pt>
                <c:pt idx="186466">
                  <c:v>4.1127999999999998E-2</c:v>
                </c:pt>
                <c:pt idx="186467">
                  <c:v>4.1126999999999997E-2</c:v>
                </c:pt>
                <c:pt idx="186468">
                  <c:v>4.1126000000000003E-2</c:v>
                </c:pt>
                <c:pt idx="186469">
                  <c:v>4.1126000000000003E-2</c:v>
                </c:pt>
                <c:pt idx="186470">
                  <c:v>4.1125000000000002E-2</c:v>
                </c:pt>
                <c:pt idx="186471">
                  <c:v>4.1125000000000002E-2</c:v>
                </c:pt>
                <c:pt idx="186472">
                  <c:v>4.1124000000000001E-2</c:v>
                </c:pt>
                <c:pt idx="186473">
                  <c:v>4.1124000000000001E-2</c:v>
                </c:pt>
                <c:pt idx="186474">
                  <c:v>4.1123E-2</c:v>
                </c:pt>
                <c:pt idx="186475">
                  <c:v>4.1123E-2</c:v>
                </c:pt>
                <c:pt idx="186476">
                  <c:v>4.1121999999999999E-2</c:v>
                </c:pt>
                <c:pt idx="186477">
                  <c:v>4.1120999999999998E-2</c:v>
                </c:pt>
                <c:pt idx="186478">
                  <c:v>4.1120999999999998E-2</c:v>
                </c:pt>
                <c:pt idx="186479">
                  <c:v>4.1120999999999998E-2</c:v>
                </c:pt>
                <c:pt idx="186480">
                  <c:v>4.1119999999999997E-2</c:v>
                </c:pt>
                <c:pt idx="186481">
                  <c:v>4.1119999999999997E-2</c:v>
                </c:pt>
                <c:pt idx="186482">
                  <c:v>4.1119000000000003E-2</c:v>
                </c:pt>
                <c:pt idx="186483">
                  <c:v>4.1119000000000003E-2</c:v>
                </c:pt>
                <c:pt idx="186484">
                  <c:v>4.1119000000000003E-2</c:v>
                </c:pt>
                <c:pt idx="186485">
                  <c:v>4.1118000000000002E-2</c:v>
                </c:pt>
                <c:pt idx="186486">
                  <c:v>4.1118000000000002E-2</c:v>
                </c:pt>
                <c:pt idx="186487">
                  <c:v>4.1118000000000002E-2</c:v>
                </c:pt>
                <c:pt idx="186488">
                  <c:v>4.1117000000000001E-2</c:v>
                </c:pt>
                <c:pt idx="186489">
                  <c:v>4.1117000000000001E-2</c:v>
                </c:pt>
                <c:pt idx="186490">
                  <c:v>4.1117000000000001E-2</c:v>
                </c:pt>
                <c:pt idx="186491">
                  <c:v>4.1116E-2</c:v>
                </c:pt>
                <c:pt idx="186492">
                  <c:v>4.1116E-2</c:v>
                </c:pt>
                <c:pt idx="186493">
                  <c:v>4.1116E-2</c:v>
                </c:pt>
                <c:pt idx="186494">
                  <c:v>4.1116E-2</c:v>
                </c:pt>
                <c:pt idx="186495">
                  <c:v>4.1114999999999999E-2</c:v>
                </c:pt>
                <c:pt idx="186496">
                  <c:v>4.1114999999999999E-2</c:v>
                </c:pt>
                <c:pt idx="186497">
                  <c:v>4.1114999999999999E-2</c:v>
                </c:pt>
                <c:pt idx="186498">
                  <c:v>4.1114999999999999E-2</c:v>
                </c:pt>
                <c:pt idx="186499">
                  <c:v>4.1114999999999999E-2</c:v>
                </c:pt>
                <c:pt idx="186500">
                  <c:v>4.1113999999999998E-2</c:v>
                </c:pt>
                <c:pt idx="186501">
                  <c:v>4.1113999999999998E-2</c:v>
                </c:pt>
                <c:pt idx="186502">
                  <c:v>4.1113999999999998E-2</c:v>
                </c:pt>
                <c:pt idx="186503">
                  <c:v>4.1113999999999998E-2</c:v>
                </c:pt>
                <c:pt idx="186504">
                  <c:v>4.1113999999999998E-2</c:v>
                </c:pt>
                <c:pt idx="186505">
                  <c:v>4.1113999999999998E-2</c:v>
                </c:pt>
                <c:pt idx="186506">
                  <c:v>4.1113999999999998E-2</c:v>
                </c:pt>
                <c:pt idx="186507">
                  <c:v>4.1113999999999998E-2</c:v>
                </c:pt>
                <c:pt idx="186508">
                  <c:v>4.1113999999999998E-2</c:v>
                </c:pt>
                <c:pt idx="186509">
                  <c:v>4.1113999999999998E-2</c:v>
                </c:pt>
                <c:pt idx="186510">
                  <c:v>4.1113999999999998E-2</c:v>
                </c:pt>
                <c:pt idx="186511">
                  <c:v>4.1113999999999998E-2</c:v>
                </c:pt>
                <c:pt idx="186512">
                  <c:v>4.1113999999999998E-2</c:v>
                </c:pt>
                <c:pt idx="186513">
                  <c:v>4.1113999999999998E-2</c:v>
                </c:pt>
                <c:pt idx="186514">
                  <c:v>4.1113999999999998E-2</c:v>
                </c:pt>
                <c:pt idx="186515">
                  <c:v>4.1113999999999998E-2</c:v>
                </c:pt>
                <c:pt idx="186516">
                  <c:v>4.1114999999999999E-2</c:v>
                </c:pt>
                <c:pt idx="186517">
                  <c:v>4.1114999999999999E-2</c:v>
                </c:pt>
                <c:pt idx="186518">
                  <c:v>4.1116E-2</c:v>
                </c:pt>
                <c:pt idx="186519">
                  <c:v>4.1116E-2</c:v>
                </c:pt>
                <c:pt idx="186520">
                  <c:v>4.1116E-2</c:v>
                </c:pt>
                <c:pt idx="186521">
                  <c:v>4.1117000000000001E-2</c:v>
                </c:pt>
                <c:pt idx="186522">
                  <c:v>4.1117000000000001E-2</c:v>
                </c:pt>
                <c:pt idx="186523">
                  <c:v>4.1118000000000002E-2</c:v>
                </c:pt>
                <c:pt idx="186524">
                  <c:v>4.1118000000000002E-2</c:v>
                </c:pt>
                <c:pt idx="186525">
                  <c:v>4.1118000000000002E-2</c:v>
                </c:pt>
                <c:pt idx="186526">
                  <c:v>4.1119000000000003E-2</c:v>
                </c:pt>
                <c:pt idx="186527">
                  <c:v>4.1119999999999997E-2</c:v>
                </c:pt>
                <c:pt idx="186528">
                  <c:v>4.1119999999999997E-2</c:v>
                </c:pt>
                <c:pt idx="186529">
                  <c:v>4.1120999999999998E-2</c:v>
                </c:pt>
                <c:pt idx="186530">
                  <c:v>4.1121999999999999E-2</c:v>
                </c:pt>
                <c:pt idx="186531">
                  <c:v>4.1121999999999999E-2</c:v>
                </c:pt>
                <c:pt idx="186532">
                  <c:v>4.1123E-2</c:v>
                </c:pt>
                <c:pt idx="186533">
                  <c:v>4.1123E-2</c:v>
                </c:pt>
                <c:pt idx="186534">
                  <c:v>4.1124000000000001E-2</c:v>
                </c:pt>
                <c:pt idx="186535">
                  <c:v>4.1125000000000002E-2</c:v>
                </c:pt>
                <c:pt idx="186536">
                  <c:v>4.1125000000000002E-2</c:v>
                </c:pt>
                <c:pt idx="186537">
                  <c:v>4.1126000000000003E-2</c:v>
                </c:pt>
                <c:pt idx="186538">
                  <c:v>4.1126999999999997E-2</c:v>
                </c:pt>
                <c:pt idx="186539">
                  <c:v>4.1127999999999998E-2</c:v>
                </c:pt>
                <c:pt idx="186540">
                  <c:v>4.1128999999999999E-2</c:v>
                </c:pt>
                <c:pt idx="186541">
                  <c:v>4.1128999999999999E-2</c:v>
                </c:pt>
                <c:pt idx="186542">
                  <c:v>4.113E-2</c:v>
                </c:pt>
                <c:pt idx="186543">
                  <c:v>4.1131000000000001E-2</c:v>
                </c:pt>
                <c:pt idx="186544">
                  <c:v>4.1132000000000002E-2</c:v>
                </c:pt>
                <c:pt idx="186545">
                  <c:v>4.1133000000000003E-2</c:v>
                </c:pt>
                <c:pt idx="186546">
                  <c:v>4.1133000000000003E-2</c:v>
                </c:pt>
                <c:pt idx="186547">
                  <c:v>4.1133999999999997E-2</c:v>
                </c:pt>
                <c:pt idx="186548">
                  <c:v>4.1134999999999998E-2</c:v>
                </c:pt>
                <c:pt idx="186549">
                  <c:v>4.1135999999999999E-2</c:v>
                </c:pt>
                <c:pt idx="186550">
                  <c:v>4.1137E-2</c:v>
                </c:pt>
                <c:pt idx="186551">
                  <c:v>4.1138000000000001E-2</c:v>
                </c:pt>
                <c:pt idx="186552">
                  <c:v>4.1139000000000002E-2</c:v>
                </c:pt>
                <c:pt idx="186553">
                  <c:v>4.1140000000000003E-2</c:v>
                </c:pt>
                <c:pt idx="186554">
                  <c:v>4.1140999999999997E-2</c:v>
                </c:pt>
                <c:pt idx="186555">
                  <c:v>4.1141999999999998E-2</c:v>
                </c:pt>
                <c:pt idx="186556">
                  <c:v>4.1142999999999999E-2</c:v>
                </c:pt>
                <c:pt idx="186557">
                  <c:v>4.1144E-2</c:v>
                </c:pt>
                <c:pt idx="186558">
                  <c:v>4.1144E-2</c:v>
                </c:pt>
                <c:pt idx="186559">
                  <c:v>4.1145000000000001E-2</c:v>
                </c:pt>
                <c:pt idx="186560">
                  <c:v>4.1146000000000002E-2</c:v>
                </c:pt>
                <c:pt idx="186561">
                  <c:v>4.1147000000000003E-2</c:v>
                </c:pt>
                <c:pt idx="186562">
                  <c:v>4.1147999999999997E-2</c:v>
                </c:pt>
                <c:pt idx="186563">
                  <c:v>4.1148999999999998E-2</c:v>
                </c:pt>
                <c:pt idx="186564">
                  <c:v>4.1151E-2</c:v>
                </c:pt>
                <c:pt idx="186565">
                  <c:v>4.1152000000000001E-2</c:v>
                </c:pt>
                <c:pt idx="186566">
                  <c:v>4.1153000000000002E-2</c:v>
                </c:pt>
                <c:pt idx="186567">
                  <c:v>4.1154000000000003E-2</c:v>
                </c:pt>
                <c:pt idx="186568">
                  <c:v>4.1154999999999997E-2</c:v>
                </c:pt>
                <c:pt idx="186569">
                  <c:v>4.1155999999999998E-2</c:v>
                </c:pt>
                <c:pt idx="186570">
                  <c:v>4.1156999999999999E-2</c:v>
                </c:pt>
                <c:pt idx="186571">
                  <c:v>4.1158E-2</c:v>
                </c:pt>
                <c:pt idx="186572">
                  <c:v>4.1159000000000001E-2</c:v>
                </c:pt>
                <c:pt idx="186573">
                  <c:v>4.1159000000000001E-2</c:v>
                </c:pt>
                <c:pt idx="186574">
                  <c:v>4.1160000000000002E-2</c:v>
                </c:pt>
                <c:pt idx="186575">
                  <c:v>4.1161000000000003E-2</c:v>
                </c:pt>
                <c:pt idx="186576">
                  <c:v>4.1161999999999997E-2</c:v>
                </c:pt>
                <c:pt idx="186577">
                  <c:v>4.1162999999999998E-2</c:v>
                </c:pt>
                <c:pt idx="186578">
                  <c:v>4.1163999999999999E-2</c:v>
                </c:pt>
                <c:pt idx="186579">
                  <c:v>4.1165E-2</c:v>
                </c:pt>
                <c:pt idx="186580">
                  <c:v>4.1166000000000001E-2</c:v>
                </c:pt>
                <c:pt idx="186581">
                  <c:v>4.1166000000000001E-2</c:v>
                </c:pt>
                <c:pt idx="186582">
                  <c:v>4.1167000000000002E-2</c:v>
                </c:pt>
                <c:pt idx="186583">
                  <c:v>4.1168000000000003E-2</c:v>
                </c:pt>
                <c:pt idx="186584">
                  <c:v>4.1168000000000003E-2</c:v>
                </c:pt>
                <c:pt idx="186585">
                  <c:v>4.1168999999999997E-2</c:v>
                </c:pt>
                <c:pt idx="186586">
                  <c:v>4.1168999999999997E-2</c:v>
                </c:pt>
                <c:pt idx="186587">
                  <c:v>4.1169999999999998E-2</c:v>
                </c:pt>
                <c:pt idx="186588">
                  <c:v>4.1169999999999998E-2</c:v>
                </c:pt>
                <c:pt idx="186589">
                  <c:v>4.1170999999999999E-2</c:v>
                </c:pt>
                <c:pt idx="186590">
                  <c:v>4.1170999999999999E-2</c:v>
                </c:pt>
                <c:pt idx="186591">
                  <c:v>4.1170999999999999E-2</c:v>
                </c:pt>
                <c:pt idx="186592">
                  <c:v>4.1172E-2</c:v>
                </c:pt>
                <c:pt idx="186593">
                  <c:v>4.1172E-2</c:v>
                </c:pt>
                <c:pt idx="186594">
                  <c:v>4.1172E-2</c:v>
                </c:pt>
                <c:pt idx="186595">
                  <c:v>4.1172E-2</c:v>
                </c:pt>
                <c:pt idx="186596">
                  <c:v>4.1170999999999999E-2</c:v>
                </c:pt>
                <c:pt idx="186597">
                  <c:v>4.1170999999999999E-2</c:v>
                </c:pt>
                <c:pt idx="186598">
                  <c:v>4.1170999999999999E-2</c:v>
                </c:pt>
                <c:pt idx="186599">
                  <c:v>4.1170999999999999E-2</c:v>
                </c:pt>
                <c:pt idx="186600">
                  <c:v>4.1169999999999998E-2</c:v>
                </c:pt>
                <c:pt idx="186601">
                  <c:v>4.1169999999999998E-2</c:v>
                </c:pt>
                <c:pt idx="186602">
                  <c:v>4.1169999999999998E-2</c:v>
                </c:pt>
                <c:pt idx="186603">
                  <c:v>4.1168999999999997E-2</c:v>
                </c:pt>
                <c:pt idx="186604">
                  <c:v>4.1168000000000003E-2</c:v>
                </c:pt>
                <c:pt idx="186605">
                  <c:v>4.1167000000000002E-2</c:v>
                </c:pt>
                <c:pt idx="186606">
                  <c:v>4.1166000000000001E-2</c:v>
                </c:pt>
                <c:pt idx="186607">
                  <c:v>4.1165E-2</c:v>
                </c:pt>
                <c:pt idx="186608">
                  <c:v>4.1163999999999999E-2</c:v>
                </c:pt>
                <c:pt idx="186609">
                  <c:v>4.1162999999999998E-2</c:v>
                </c:pt>
                <c:pt idx="186610">
                  <c:v>4.1161999999999997E-2</c:v>
                </c:pt>
                <c:pt idx="186611">
                  <c:v>4.1161000000000003E-2</c:v>
                </c:pt>
                <c:pt idx="186612">
                  <c:v>4.1160000000000002E-2</c:v>
                </c:pt>
                <c:pt idx="186613">
                  <c:v>4.1159000000000001E-2</c:v>
                </c:pt>
                <c:pt idx="186614">
                  <c:v>4.1156999999999999E-2</c:v>
                </c:pt>
                <c:pt idx="186615">
                  <c:v>4.1155999999999998E-2</c:v>
                </c:pt>
                <c:pt idx="186616">
                  <c:v>4.1154000000000003E-2</c:v>
                </c:pt>
                <c:pt idx="186617">
                  <c:v>4.1153000000000002E-2</c:v>
                </c:pt>
                <c:pt idx="186618">
                  <c:v>4.1151E-2</c:v>
                </c:pt>
                <c:pt idx="186619">
                  <c:v>4.1148999999999998E-2</c:v>
                </c:pt>
                <c:pt idx="186620">
                  <c:v>4.1147999999999997E-2</c:v>
                </c:pt>
                <c:pt idx="186621">
                  <c:v>4.1146000000000002E-2</c:v>
                </c:pt>
                <c:pt idx="186622">
                  <c:v>4.1144E-2</c:v>
                </c:pt>
                <c:pt idx="186623">
                  <c:v>4.1142999999999999E-2</c:v>
                </c:pt>
                <c:pt idx="186624">
                  <c:v>4.1140999999999997E-2</c:v>
                </c:pt>
                <c:pt idx="186625">
                  <c:v>4.1139000000000002E-2</c:v>
                </c:pt>
                <c:pt idx="186626">
                  <c:v>4.1137E-2</c:v>
                </c:pt>
                <c:pt idx="186627">
                  <c:v>4.1134999999999998E-2</c:v>
                </c:pt>
                <c:pt idx="186628">
                  <c:v>4.1133999999999997E-2</c:v>
                </c:pt>
                <c:pt idx="186629">
                  <c:v>4.1132000000000002E-2</c:v>
                </c:pt>
                <c:pt idx="186630">
                  <c:v>4.113E-2</c:v>
                </c:pt>
                <c:pt idx="186631">
                  <c:v>4.1127999999999998E-2</c:v>
                </c:pt>
                <c:pt idx="186632">
                  <c:v>4.1126000000000003E-2</c:v>
                </c:pt>
                <c:pt idx="186633">
                  <c:v>4.1125000000000002E-2</c:v>
                </c:pt>
                <c:pt idx="186634">
                  <c:v>4.1123E-2</c:v>
                </c:pt>
                <c:pt idx="186635">
                  <c:v>4.1120999999999998E-2</c:v>
                </c:pt>
                <c:pt idx="186636">
                  <c:v>4.1119999999999997E-2</c:v>
                </c:pt>
                <c:pt idx="186637">
                  <c:v>4.1118000000000002E-2</c:v>
                </c:pt>
                <c:pt idx="186638">
                  <c:v>4.1117000000000001E-2</c:v>
                </c:pt>
                <c:pt idx="186639">
                  <c:v>4.1116E-2</c:v>
                </c:pt>
                <c:pt idx="186640">
                  <c:v>4.1113999999999998E-2</c:v>
                </c:pt>
                <c:pt idx="186641">
                  <c:v>4.1112999999999997E-2</c:v>
                </c:pt>
                <c:pt idx="186642">
                  <c:v>4.1112000000000003E-2</c:v>
                </c:pt>
                <c:pt idx="186643">
                  <c:v>4.1111000000000002E-2</c:v>
                </c:pt>
                <c:pt idx="186644">
                  <c:v>4.1110000000000001E-2</c:v>
                </c:pt>
                <c:pt idx="186645">
                  <c:v>4.1109E-2</c:v>
                </c:pt>
                <c:pt idx="186646">
                  <c:v>4.1107999999999999E-2</c:v>
                </c:pt>
                <c:pt idx="186647">
                  <c:v>4.1107999999999999E-2</c:v>
                </c:pt>
                <c:pt idx="186648">
                  <c:v>4.1106999999999998E-2</c:v>
                </c:pt>
                <c:pt idx="186649">
                  <c:v>4.1106999999999998E-2</c:v>
                </c:pt>
                <c:pt idx="186650">
                  <c:v>4.1106999999999998E-2</c:v>
                </c:pt>
                <c:pt idx="186651">
                  <c:v>4.1105999999999997E-2</c:v>
                </c:pt>
                <c:pt idx="186652">
                  <c:v>4.1105999999999997E-2</c:v>
                </c:pt>
                <c:pt idx="186653">
                  <c:v>4.1105999999999997E-2</c:v>
                </c:pt>
                <c:pt idx="186654">
                  <c:v>4.1105999999999997E-2</c:v>
                </c:pt>
                <c:pt idx="186655">
                  <c:v>4.1106999999999998E-2</c:v>
                </c:pt>
                <c:pt idx="186656">
                  <c:v>4.1106999999999998E-2</c:v>
                </c:pt>
                <c:pt idx="186657">
                  <c:v>4.1107999999999999E-2</c:v>
                </c:pt>
                <c:pt idx="186658">
                  <c:v>4.1107999999999999E-2</c:v>
                </c:pt>
                <c:pt idx="186659">
                  <c:v>4.1109E-2</c:v>
                </c:pt>
                <c:pt idx="186660">
                  <c:v>4.1110000000000001E-2</c:v>
                </c:pt>
                <c:pt idx="186661">
                  <c:v>4.1111000000000002E-2</c:v>
                </c:pt>
                <c:pt idx="186662">
                  <c:v>4.1112000000000003E-2</c:v>
                </c:pt>
                <c:pt idx="186663">
                  <c:v>4.1112999999999997E-2</c:v>
                </c:pt>
                <c:pt idx="186664">
                  <c:v>4.1113999999999998E-2</c:v>
                </c:pt>
                <c:pt idx="186665">
                  <c:v>4.1116E-2</c:v>
                </c:pt>
                <c:pt idx="186666">
                  <c:v>4.1117000000000001E-2</c:v>
                </c:pt>
                <c:pt idx="186667">
                  <c:v>4.1118000000000002E-2</c:v>
                </c:pt>
                <c:pt idx="186668">
                  <c:v>4.1119999999999997E-2</c:v>
                </c:pt>
                <c:pt idx="186669">
                  <c:v>4.1121999999999999E-2</c:v>
                </c:pt>
                <c:pt idx="186670">
                  <c:v>4.1124000000000001E-2</c:v>
                </c:pt>
                <c:pt idx="186671">
                  <c:v>4.1125000000000002E-2</c:v>
                </c:pt>
                <c:pt idx="186672">
                  <c:v>4.1126999999999997E-2</c:v>
                </c:pt>
                <c:pt idx="186673">
                  <c:v>4.1128999999999999E-2</c:v>
                </c:pt>
                <c:pt idx="186674">
                  <c:v>4.1131000000000001E-2</c:v>
                </c:pt>
                <c:pt idx="186675">
                  <c:v>4.1133000000000003E-2</c:v>
                </c:pt>
                <c:pt idx="186676">
                  <c:v>4.1134999999999998E-2</c:v>
                </c:pt>
                <c:pt idx="186677">
                  <c:v>4.1137E-2</c:v>
                </c:pt>
                <c:pt idx="186678">
                  <c:v>4.1139000000000002E-2</c:v>
                </c:pt>
                <c:pt idx="186679">
                  <c:v>4.1140999999999997E-2</c:v>
                </c:pt>
                <c:pt idx="186680">
                  <c:v>4.1142999999999999E-2</c:v>
                </c:pt>
                <c:pt idx="186681">
                  <c:v>4.1145000000000001E-2</c:v>
                </c:pt>
                <c:pt idx="186682">
                  <c:v>4.1147999999999997E-2</c:v>
                </c:pt>
                <c:pt idx="186683">
                  <c:v>4.1149999999999999E-2</c:v>
                </c:pt>
                <c:pt idx="186684">
                  <c:v>4.1152000000000001E-2</c:v>
                </c:pt>
                <c:pt idx="186685">
                  <c:v>4.1154000000000003E-2</c:v>
                </c:pt>
                <c:pt idx="186686">
                  <c:v>4.1155999999999998E-2</c:v>
                </c:pt>
                <c:pt idx="186687">
                  <c:v>4.1158E-2</c:v>
                </c:pt>
                <c:pt idx="186688">
                  <c:v>4.1160000000000002E-2</c:v>
                </c:pt>
                <c:pt idx="186689">
                  <c:v>4.1161999999999997E-2</c:v>
                </c:pt>
                <c:pt idx="186690">
                  <c:v>4.1163999999999999E-2</c:v>
                </c:pt>
                <c:pt idx="186691">
                  <c:v>4.1166000000000001E-2</c:v>
                </c:pt>
                <c:pt idx="186692">
                  <c:v>4.1168000000000003E-2</c:v>
                </c:pt>
                <c:pt idx="186693">
                  <c:v>4.1169999999999998E-2</c:v>
                </c:pt>
                <c:pt idx="186694">
                  <c:v>4.1170999999999999E-2</c:v>
                </c:pt>
                <c:pt idx="186695">
                  <c:v>4.1173000000000001E-2</c:v>
                </c:pt>
                <c:pt idx="186696">
                  <c:v>4.1175000000000003E-2</c:v>
                </c:pt>
                <c:pt idx="186697">
                  <c:v>4.1176999999999998E-2</c:v>
                </c:pt>
                <c:pt idx="186698">
                  <c:v>4.1177999999999999E-2</c:v>
                </c:pt>
                <c:pt idx="186699">
                  <c:v>4.1180000000000001E-2</c:v>
                </c:pt>
                <c:pt idx="186700">
                  <c:v>4.1181000000000002E-2</c:v>
                </c:pt>
                <c:pt idx="186701">
                  <c:v>4.1182000000000003E-2</c:v>
                </c:pt>
                <c:pt idx="186702">
                  <c:v>4.1183999999999998E-2</c:v>
                </c:pt>
                <c:pt idx="186703">
                  <c:v>4.1184999999999999E-2</c:v>
                </c:pt>
                <c:pt idx="186704">
                  <c:v>4.1186E-2</c:v>
                </c:pt>
                <c:pt idx="186705">
                  <c:v>4.1188000000000002E-2</c:v>
                </c:pt>
                <c:pt idx="186706">
                  <c:v>4.1189000000000003E-2</c:v>
                </c:pt>
                <c:pt idx="186707">
                  <c:v>4.1189999999999997E-2</c:v>
                </c:pt>
                <c:pt idx="186708">
                  <c:v>4.1190999999999998E-2</c:v>
                </c:pt>
                <c:pt idx="186709">
                  <c:v>4.1191999999999999E-2</c:v>
                </c:pt>
                <c:pt idx="186710">
                  <c:v>4.1193E-2</c:v>
                </c:pt>
                <c:pt idx="186711">
                  <c:v>4.1194000000000001E-2</c:v>
                </c:pt>
                <c:pt idx="186712">
                  <c:v>4.1194000000000001E-2</c:v>
                </c:pt>
                <c:pt idx="186713">
                  <c:v>4.1195000000000002E-2</c:v>
                </c:pt>
                <c:pt idx="186714">
                  <c:v>4.1195000000000002E-2</c:v>
                </c:pt>
                <c:pt idx="186715">
                  <c:v>4.1196000000000003E-2</c:v>
                </c:pt>
                <c:pt idx="186716">
                  <c:v>4.1196999999999998E-2</c:v>
                </c:pt>
                <c:pt idx="186717">
                  <c:v>4.1196999999999998E-2</c:v>
                </c:pt>
                <c:pt idx="186718">
                  <c:v>4.1197999999999999E-2</c:v>
                </c:pt>
                <c:pt idx="186719">
                  <c:v>4.1197999999999999E-2</c:v>
                </c:pt>
                <c:pt idx="186720">
                  <c:v>4.1197999999999999E-2</c:v>
                </c:pt>
                <c:pt idx="186721">
                  <c:v>4.1197999999999999E-2</c:v>
                </c:pt>
                <c:pt idx="186722">
                  <c:v>4.1199E-2</c:v>
                </c:pt>
                <c:pt idx="186723">
                  <c:v>4.1199E-2</c:v>
                </c:pt>
                <c:pt idx="186724">
                  <c:v>4.1199E-2</c:v>
                </c:pt>
                <c:pt idx="186725">
                  <c:v>4.1199E-2</c:v>
                </c:pt>
                <c:pt idx="186726">
                  <c:v>4.1199E-2</c:v>
                </c:pt>
                <c:pt idx="186727">
                  <c:v>4.1199E-2</c:v>
                </c:pt>
                <c:pt idx="186728">
                  <c:v>4.1199E-2</c:v>
                </c:pt>
                <c:pt idx="186729">
                  <c:v>4.1199E-2</c:v>
                </c:pt>
                <c:pt idx="186730">
                  <c:v>4.1199E-2</c:v>
                </c:pt>
                <c:pt idx="186731">
                  <c:v>4.1199E-2</c:v>
                </c:pt>
                <c:pt idx="186732">
                  <c:v>4.1199E-2</c:v>
                </c:pt>
                <c:pt idx="186733">
                  <c:v>4.1197999999999999E-2</c:v>
                </c:pt>
                <c:pt idx="186734">
                  <c:v>4.1197999999999999E-2</c:v>
                </c:pt>
                <c:pt idx="186735">
                  <c:v>4.1197999999999999E-2</c:v>
                </c:pt>
                <c:pt idx="186736">
                  <c:v>4.1196999999999998E-2</c:v>
                </c:pt>
                <c:pt idx="186737">
                  <c:v>4.1196999999999998E-2</c:v>
                </c:pt>
                <c:pt idx="186738">
                  <c:v>4.1196999999999998E-2</c:v>
                </c:pt>
                <c:pt idx="186739">
                  <c:v>4.1196999999999998E-2</c:v>
                </c:pt>
                <c:pt idx="186740">
                  <c:v>4.1196000000000003E-2</c:v>
                </c:pt>
                <c:pt idx="186741">
                  <c:v>4.1196000000000003E-2</c:v>
                </c:pt>
                <c:pt idx="186742">
                  <c:v>4.1196000000000003E-2</c:v>
                </c:pt>
                <c:pt idx="186743">
                  <c:v>4.1196000000000003E-2</c:v>
                </c:pt>
                <c:pt idx="186744">
                  <c:v>4.1195000000000002E-2</c:v>
                </c:pt>
                <c:pt idx="186745">
                  <c:v>4.1195000000000002E-2</c:v>
                </c:pt>
                <c:pt idx="186746">
                  <c:v>4.1195000000000002E-2</c:v>
                </c:pt>
                <c:pt idx="186747">
                  <c:v>4.1194000000000001E-2</c:v>
                </c:pt>
                <c:pt idx="186748">
                  <c:v>4.1194000000000001E-2</c:v>
                </c:pt>
                <c:pt idx="186749">
                  <c:v>4.1194000000000001E-2</c:v>
                </c:pt>
                <c:pt idx="186750">
                  <c:v>4.1194000000000001E-2</c:v>
                </c:pt>
                <c:pt idx="186751">
                  <c:v>4.1193E-2</c:v>
                </c:pt>
                <c:pt idx="186752">
                  <c:v>4.1193E-2</c:v>
                </c:pt>
                <c:pt idx="186753">
                  <c:v>4.1193E-2</c:v>
                </c:pt>
                <c:pt idx="186754">
                  <c:v>4.1193E-2</c:v>
                </c:pt>
                <c:pt idx="186755">
                  <c:v>4.1193E-2</c:v>
                </c:pt>
                <c:pt idx="186756">
                  <c:v>4.1193E-2</c:v>
                </c:pt>
                <c:pt idx="186757">
                  <c:v>4.1193E-2</c:v>
                </c:pt>
                <c:pt idx="186758">
                  <c:v>4.1193E-2</c:v>
                </c:pt>
                <c:pt idx="186759">
                  <c:v>4.1191999999999999E-2</c:v>
                </c:pt>
                <c:pt idx="186760">
                  <c:v>4.1191999999999999E-2</c:v>
                </c:pt>
                <c:pt idx="186761">
                  <c:v>4.1191999999999999E-2</c:v>
                </c:pt>
                <c:pt idx="186762">
                  <c:v>4.1191999999999999E-2</c:v>
                </c:pt>
                <c:pt idx="186763">
                  <c:v>4.1193E-2</c:v>
                </c:pt>
                <c:pt idx="186764">
                  <c:v>4.1193E-2</c:v>
                </c:pt>
                <c:pt idx="186765">
                  <c:v>4.1193E-2</c:v>
                </c:pt>
                <c:pt idx="186766">
                  <c:v>4.1193E-2</c:v>
                </c:pt>
                <c:pt idx="186767">
                  <c:v>4.1193E-2</c:v>
                </c:pt>
                <c:pt idx="186768">
                  <c:v>4.1193E-2</c:v>
                </c:pt>
                <c:pt idx="186769">
                  <c:v>4.1194000000000001E-2</c:v>
                </c:pt>
                <c:pt idx="186770">
                  <c:v>4.1194000000000001E-2</c:v>
                </c:pt>
                <c:pt idx="186771">
                  <c:v>4.1194000000000001E-2</c:v>
                </c:pt>
                <c:pt idx="186772">
                  <c:v>4.1194000000000001E-2</c:v>
                </c:pt>
                <c:pt idx="186773">
                  <c:v>4.1194000000000001E-2</c:v>
                </c:pt>
                <c:pt idx="186774">
                  <c:v>4.1195000000000002E-2</c:v>
                </c:pt>
                <c:pt idx="186775">
                  <c:v>4.1195000000000002E-2</c:v>
                </c:pt>
                <c:pt idx="186776">
                  <c:v>4.1196000000000003E-2</c:v>
                </c:pt>
                <c:pt idx="186777">
                  <c:v>4.1196000000000003E-2</c:v>
                </c:pt>
                <c:pt idx="186778">
                  <c:v>4.1196000000000003E-2</c:v>
                </c:pt>
                <c:pt idx="186779">
                  <c:v>4.1196999999999998E-2</c:v>
                </c:pt>
                <c:pt idx="186780">
                  <c:v>4.1196999999999998E-2</c:v>
                </c:pt>
                <c:pt idx="186781">
                  <c:v>4.1196999999999998E-2</c:v>
                </c:pt>
                <c:pt idx="186782">
                  <c:v>4.1196999999999998E-2</c:v>
                </c:pt>
                <c:pt idx="186783">
                  <c:v>4.1197999999999999E-2</c:v>
                </c:pt>
                <c:pt idx="186784">
                  <c:v>4.1197999999999999E-2</c:v>
                </c:pt>
                <c:pt idx="186785">
                  <c:v>4.1197999999999999E-2</c:v>
                </c:pt>
                <c:pt idx="186786">
                  <c:v>4.1197999999999999E-2</c:v>
                </c:pt>
                <c:pt idx="186787">
                  <c:v>4.1199E-2</c:v>
                </c:pt>
                <c:pt idx="186788">
                  <c:v>4.1199E-2</c:v>
                </c:pt>
                <c:pt idx="186789">
                  <c:v>4.1199E-2</c:v>
                </c:pt>
                <c:pt idx="186790">
                  <c:v>4.1199E-2</c:v>
                </c:pt>
                <c:pt idx="186791">
                  <c:v>4.1199E-2</c:v>
                </c:pt>
                <c:pt idx="186792">
                  <c:v>4.1199E-2</c:v>
                </c:pt>
                <c:pt idx="186793">
                  <c:v>4.1199E-2</c:v>
                </c:pt>
                <c:pt idx="186794">
                  <c:v>4.1199E-2</c:v>
                </c:pt>
                <c:pt idx="186795">
                  <c:v>4.1199E-2</c:v>
                </c:pt>
                <c:pt idx="186796">
                  <c:v>4.1199E-2</c:v>
                </c:pt>
                <c:pt idx="186797">
                  <c:v>4.1199E-2</c:v>
                </c:pt>
                <c:pt idx="186798">
                  <c:v>4.1197999999999999E-2</c:v>
                </c:pt>
                <c:pt idx="186799">
                  <c:v>4.1197999999999999E-2</c:v>
                </c:pt>
                <c:pt idx="186800">
                  <c:v>4.1197999999999999E-2</c:v>
                </c:pt>
                <c:pt idx="186801">
                  <c:v>4.1197999999999999E-2</c:v>
                </c:pt>
                <c:pt idx="186802">
                  <c:v>4.1197999999999999E-2</c:v>
                </c:pt>
                <c:pt idx="186803">
                  <c:v>4.1196999999999998E-2</c:v>
                </c:pt>
                <c:pt idx="186804">
                  <c:v>4.1196999999999998E-2</c:v>
                </c:pt>
                <c:pt idx="186805">
                  <c:v>4.1196000000000003E-2</c:v>
                </c:pt>
                <c:pt idx="186806">
                  <c:v>4.1196000000000003E-2</c:v>
                </c:pt>
                <c:pt idx="186807">
                  <c:v>4.1195000000000002E-2</c:v>
                </c:pt>
                <c:pt idx="186808">
                  <c:v>4.1195000000000002E-2</c:v>
                </c:pt>
                <c:pt idx="186809">
                  <c:v>4.1194000000000001E-2</c:v>
                </c:pt>
                <c:pt idx="186810">
                  <c:v>4.1194000000000001E-2</c:v>
                </c:pt>
                <c:pt idx="186811">
                  <c:v>4.1193E-2</c:v>
                </c:pt>
                <c:pt idx="186812">
                  <c:v>4.1193E-2</c:v>
                </c:pt>
                <c:pt idx="186813">
                  <c:v>4.1191999999999999E-2</c:v>
                </c:pt>
                <c:pt idx="186814">
                  <c:v>4.1190999999999998E-2</c:v>
                </c:pt>
                <c:pt idx="186815">
                  <c:v>4.1190999999999998E-2</c:v>
                </c:pt>
                <c:pt idx="186816">
                  <c:v>4.1189999999999997E-2</c:v>
                </c:pt>
                <c:pt idx="186817">
                  <c:v>4.1189000000000003E-2</c:v>
                </c:pt>
                <c:pt idx="186818">
                  <c:v>4.1189000000000003E-2</c:v>
                </c:pt>
                <c:pt idx="186819">
                  <c:v>4.1188000000000002E-2</c:v>
                </c:pt>
                <c:pt idx="186820">
                  <c:v>4.1188000000000002E-2</c:v>
                </c:pt>
                <c:pt idx="186821">
                  <c:v>4.1187000000000001E-2</c:v>
                </c:pt>
                <c:pt idx="186822">
                  <c:v>4.1186E-2</c:v>
                </c:pt>
                <c:pt idx="186823">
                  <c:v>4.1186E-2</c:v>
                </c:pt>
                <c:pt idx="186824">
                  <c:v>4.1186E-2</c:v>
                </c:pt>
                <c:pt idx="186825">
                  <c:v>4.1184999999999999E-2</c:v>
                </c:pt>
                <c:pt idx="186826">
                  <c:v>4.1184999999999999E-2</c:v>
                </c:pt>
                <c:pt idx="186827">
                  <c:v>4.1183999999999998E-2</c:v>
                </c:pt>
                <c:pt idx="186828">
                  <c:v>4.1182999999999997E-2</c:v>
                </c:pt>
                <c:pt idx="186829">
                  <c:v>4.1182999999999997E-2</c:v>
                </c:pt>
                <c:pt idx="186830">
                  <c:v>4.1182000000000003E-2</c:v>
                </c:pt>
                <c:pt idx="186831">
                  <c:v>4.1182000000000003E-2</c:v>
                </c:pt>
                <c:pt idx="186832">
                  <c:v>4.1182000000000003E-2</c:v>
                </c:pt>
                <c:pt idx="186833">
                  <c:v>4.1181000000000002E-2</c:v>
                </c:pt>
                <c:pt idx="186834">
                  <c:v>4.1181000000000002E-2</c:v>
                </c:pt>
                <c:pt idx="186835">
                  <c:v>4.1181000000000002E-2</c:v>
                </c:pt>
                <c:pt idx="186836">
                  <c:v>4.1181000000000002E-2</c:v>
                </c:pt>
                <c:pt idx="186837">
                  <c:v>4.1180000000000001E-2</c:v>
                </c:pt>
                <c:pt idx="186838">
                  <c:v>4.1180000000000001E-2</c:v>
                </c:pt>
                <c:pt idx="186839">
                  <c:v>4.1180000000000001E-2</c:v>
                </c:pt>
                <c:pt idx="186840">
                  <c:v>4.1180000000000001E-2</c:v>
                </c:pt>
                <c:pt idx="186841">
                  <c:v>4.1180000000000001E-2</c:v>
                </c:pt>
                <c:pt idx="186842">
                  <c:v>4.1179E-2</c:v>
                </c:pt>
                <c:pt idx="186843">
                  <c:v>4.1179E-2</c:v>
                </c:pt>
                <c:pt idx="186844">
                  <c:v>4.1179E-2</c:v>
                </c:pt>
                <c:pt idx="186845">
                  <c:v>4.1179E-2</c:v>
                </c:pt>
                <c:pt idx="186846">
                  <c:v>4.1179E-2</c:v>
                </c:pt>
                <c:pt idx="186847">
                  <c:v>4.1179E-2</c:v>
                </c:pt>
                <c:pt idx="186848">
                  <c:v>4.1180000000000001E-2</c:v>
                </c:pt>
                <c:pt idx="186849">
                  <c:v>4.1180000000000001E-2</c:v>
                </c:pt>
                <c:pt idx="186850">
                  <c:v>4.1180000000000001E-2</c:v>
                </c:pt>
                <c:pt idx="186851">
                  <c:v>4.1180000000000001E-2</c:v>
                </c:pt>
                <c:pt idx="186852">
                  <c:v>4.1180000000000001E-2</c:v>
                </c:pt>
                <c:pt idx="186853">
                  <c:v>4.1180000000000001E-2</c:v>
                </c:pt>
                <c:pt idx="186854">
                  <c:v>4.1180000000000001E-2</c:v>
                </c:pt>
                <c:pt idx="186855">
                  <c:v>4.1180000000000001E-2</c:v>
                </c:pt>
                <c:pt idx="186856">
                  <c:v>4.1180000000000001E-2</c:v>
                </c:pt>
                <c:pt idx="186857">
                  <c:v>4.1180000000000001E-2</c:v>
                </c:pt>
                <c:pt idx="186858">
                  <c:v>4.1181000000000002E-2</c:v>
                </c:pt>
                <c:pt idx="186859">
                  <c:v>4.1181000000000002E-2</c:v>
                </c:pt>
                <c:pt idx="186860">
                  <c:v>4.1181000000000002E-2</c:v>
                </c:pt>
                <c:pt idx="186861">
                  <c:v>4.1181000000000002E-2</c:v>
                </c:pt>
                <c:pt idx="186862">
                  <c:v>4.1181000000000002E-2</c:v>
                </c:pt>
                <c:pt idx="186863">
                  <c:v>4.1181000000000002E-2</c:v>
                </c:pt>
                <c:pt idx="186864">
                  <c:v>4.1181000000000002E-2</c:v>
                </c:pt>
                <c:pt idx="186865">
                  <c:v>4.1182000000000003E-2</c:v>
                </c:pt>
                <c:pt idx="186866">
                  <c:v>4.1182000000000003E-2</c:v>
                </c:pt>
                <c:pt idx="186867">
                  <c:v>4.1182000000000003E-2</c:v>
                </c:pt>
                <c:pt idx="186868">
                  <c:v>4.1182000000000003E-2</c:v>
                </c:pt>
                <c:pt idx="186869">
                  <c:v>4.1182000000000003E-2</c:v>
                </c:pt>
                <c:pt idx="186870">
                  <c:v>4.1182000000000003E-2</c:v>
                </c:pt>
                <c:pt idx="186871">
                  <c:v>4.1182999999999997E-2</c:v>
                </c:pt>
                <c:pt idx="186872">
                  <c:v>4.1182999999999997E-2</c:v>
                </c:pt>
                <c:pt idx="186873">
                  <c:v>4.1182999999999997E-2</c:v>
                </c:pt>
                <c:pt idx="186874">
                  <c:v>4.1182999999999997E-2</c:v>
                </c:pt>
                <c:pt idx="186875">
                  <c:v>4.1182999999999997E-2</c:v>
                </c:pt>
                <c:pt idx="186876">
                  <c:v>4.1182999999999997E-2</c:v>
                </c:pt>
                <c:pt idx="186877">
                  <c:v>4.1182999999999997E-2</c:v>
                </c:pt>
                <c:pt idx="186878">
                  <c:v>4.1182999999999997E-2</c:v>
                </c:pt>
                <c:pt idx="186879">
                  <c:v>4.1182999999999997E-2</c:v>
                </c:pt>
                <c:pt idx="186880">
                  <c:v>4.1182999999999997E-2</c:v>
                </c:pt>
                <c:pt idx="186881">
                  <c:v>4.1182999999999997E-2</c:v>
                </c:pt>
                <c:pt idx="186882">
                  <c:v>4.1182999999999997E-2</c:v>
                </c:pt>
                <c:pt idx="186883">
                  <c:v>4.1182999999999997E-2</c:v>
                </c:pt>
                <c:pt idx="186884">
                  <c:v>4.1182999999999997E-2</c:v>
                </c:pt>
                <c:pt idx="186885">
                  <c:v>4.1182999999999997E-2</c:v>
                </c:pt>
                <c:pt idx="186886">
                  <c:v>4.1182999999999997E-2</c:v>
                </c:pt>
                <c:pt idx="186887">
                  <c:v>4.1182000000000003E-2</c:v>
                </c:pt>
                <c:pt idx="186888">
                  <c:v>4.1182000000000003E-2</c:v>
                </c:pt>
                <c:pt idx="186889">
                  <c:v>4.1182000000000003E-2</c:v>
                </c:pt>
                <c:pt idx="186890">
                  <c:v>4.1182000000000003E-2</c:v>
                </c:pt>
                <c:pt idx="186891">
                  <c:v>4.1182000000000003E-2</c:v>
                </c:pt>
                <c:pt idx="186892">
                  <c:v>4.1182000000000003E-2</c:v>
                </c:pt>
                <c:pt idx="186893">
                  <c:v>4.1182000000000003E-2</c:v>
                </c:pt>
                <c:pt idx="186894">
                  <c:v>4.1182000000000003E-2</c:v>
                </c:pt>
                <c:pt idx="186895">
                  <c:v>4.1182000000000003E-2</c:v>
                </c:pt>
                <c:pt idx="186896">
                  <c:v>4.1182000000000003E-2</c:v>
                </c:pt>
                <c:pt idx="186897">
                  <c:v>4.1182000000000003E-2</c:v>
                </c:pt>
                <c:pt idx="186898">
                  <c:v>4.1182000000000003E-2</c:v>
                </c:pt>
                <c:pt idx="186899">
                  <c:v>4.1182000000000003E-2</c:v>
                </c:pt>
                <c:pt idx="186900">
                  <c:v>4.1182000000000003E-2</c:v>
                </c:pt>
                <c:pt idx="186901">
                  <c:v>4.1181000000000002E-2</c:v>
                </c:pt>
                <c:pt idx="186902">
                  <c:v>4.1181000000000002E-2</c:v>
                </c:pt>
                <c:pt idx="186903">
                  <c:v>4.1181000000000002E-2</c:v>
                </c:pt>
                <c:pt idx="186904">
                  <c:v>4.1181000000000002E-2</c:v>
                </c:pt>
                <c:pt idx="186905">
                  <c:v>4.1181000000000002E-2</c:v>
                </c:pt>
                <c:pt idx="186906">
                  <c:v>4.1181000000000002E-2</c:v>
                </c:pt>
                <c:pt idx="186907">
                  <c:v>4.1181000000000002E-2</c:v>
                </c:pt>
                <c:pt idx="186908">
                  <c:v>4.1181000000000002E-2</c:v>
                </c:pt>
                <c:pt idx="186909">
                  <c:v>4.1181000000000002E-2</c:v>
                </c:pt>
                <c:pt idx="186910">
                  <c:v>4.1181000000000002E-2</c:v>
                </c:pt>
                <c:pt idx="186911">
                  <c:v>4.1181000000000002E-2</c:v>
                </c:pt>
                <c:pt idx="186912">
                  <c:v>4.1181000000000002E-2</c:v>
                </c:pt>
                <c:pt idx="186913">
                  <c:v>4.1181000000000002E-2</c:v>
                </c:pt>
                <c:pt idx="186914">
                  <c:v>4.1181000000000002E-2</c:v>
                </c:pt>
                <c:pt idx="186915">
                  <c:v>4.1181000000000002E-2</c:v>
                </c:pt>
                <c:pt idx="186916">
                  <c:v>4.1181000000000002E-2</c:v>
                </c:pt>
                <c:pt idx="186917">
                  <c:v>4.1181000000000002E-2</c:v>
                </c:pt>
                <c:pt idx="186918">
                  <c:v>4.1181000000000002E-2</c:v>
                </c:pt>
                <c:pt idx="186919">
                  <c:v>4.1181000000000002E-2</c:v>
                </c:pt>
                <c:pt idx="186920">
                  <c:v>4.1181000000000002E-2</c:v>
                </c:pt>
                <c:pt idx="186921">
                  <c:v>4.1181000000000002E-2</c:v>
                </c:pt>
                <c:pt idx="186922">
                  <c:v>4.1181000000000002E-2</c:v>
                </c:pt>
                <c:pt idx="186923">
                  <c:v>4.1181000000000002E-2</c:v>
                </c:pt>
                <c:pt idx="186924">
                  <c:v>4.1181000000000002E-2</c:v>
                </c:pt>
                <c:pt idx="186925">
                  <c:v>4.1181000000000002E-2</c:v>
                </c:pt>
                <c:pt idx="186926">
                  <c:v>4.1181000000000002E-2</c:v>
                </c:pt>
                <c:pt idx="186927">
                  <c:v>4.1181000000000002E-2</c:v>
                </c:pt>
                <c:pt idx="186928">
                  <c:v>4.1181000000000002E-2</c:v>
                </c:pt>
                <c:pt idx="186929">
                  <c:v>4.1181000000000002E-2</c:v>
                </c:pt>
                <c:pt idx="186930">
                  <c:v>4.1182000000000003E-2</c:v>
                </c:pt>
                <c:pt idx="186931">
                  <c:v>4.1182000000000003E-2</c:v>
                </c:pt>
                <c:pt idx="186932">
                  <c:v>4.1182000000000003E-2</c:v>
                </c:pt>
                <c:pt idx="186933">
                  <c:v>4.1182000000000003E-2</c:v>
                </c:pt>
                <c:pt idx="186934">
                  <c:v>4.1182000000000003E-2</c:v>
                </c:pt>
                <c:pt idx="186935">
                  <c:v>4.1182000000000003E-2</c:v>
                </c:pt>
                <c:pt idx="186936">
                  <c:v>4.1182000000000003E-2</c:v>
                </c:pt>
                <c:pt idx="186937">
                  <c:v>4.1182000000000003E-2</c:v>
                </c:pt>
                <c:pt idx="186938">
                  <c:v>4.1182000000000003E-2</c:v>
                </c:pt>
                <c:pt idx="186939">
                  <c:v>4.1182000000000003E-2</c:v>
                </c:pt>
                <c:pt idx="186940">
                  <c:v>4.1182000000000003E-2</c:v>
                </c:pt>
                <c:pt idx="186941">
                  <c:v>4.1182999999999997E-2</c:v>
                </c:pt>
                <c:pt idx="186942">
                  <c:v>4.1182999999999997E-2</c:v>
                </c:pt>
                <c:pt idx="186943">
                  <c:v>4.1182999999999997E-2</c:v>
                </c:pt>
                <c:pt idx="186944">
                  <c:v>4.1182999999999997E-2</c:v>
                </c:pt>
                <c:pt idx="186945">
                  <c:v>4.1182999999999997E-2</c:v>
                </c:pt>
                <c:pt idx="186946">
                  <c:v>4.1182999999999997E-2</c:v>
                </c:pt>
                <c:pt idx="186947">
                  <c:v>4.1182999999999997E-2</c:v>
                </c:pt>
                <c:pt idx="186948">
                  <c:v>4.1182999999999997E-2</c:v>
                </c:pt>
                <c:pt idx="186949">
                  <c:v>4.1183999999999998E-2</c:v>
                </c:pt>
                <c:pt idx="186950">
                  <c:v>4.1183999999999998E-2</c:v>
                </c:pt>
                <c:pt idx="186951">
                  <c:v>4.1183999999999998E-2</c:v>
                </c:pt>
                <c:pt idx="186952">
                  <c:v>4.1183999999999998E-2</c:v>
                </c:pt>
                <c:pt idx="186953">
                  <c:v>4.1184999999999999E-2</c:v>
                </c:pt>
                <c:pt idx="186954">
                  <c:v>4.1184999999999999E-2</c:v>
                </c:pt>
                <c:pt idx="186955">
                  <c:v>4.1184999999999999E-2</c:v>
                </c:pt>
                <c:pt idx="186956">
                  <c:v>4.1184999999999999E-2</c:v>
                </c:pt>
                <c:pt idx="186957">
                  <c:v>4.1186E-2</c:v>
                </c:pt>
                <c:pt idx="186958">
                  <c:v>4.1186E-2</c:v>
                </c:pt>
                <c:pt idx="186959">
                  <c:v>4.1186E-2</c:v>
                </c:pt>
                <c:pt idx="186960">
                  <c:v>4.1186E-2</c:v>
                </c:pt>
                <c:pt idx="186961">
                  <c:v>4.1187000000000001E-2</c:v>
                </c:pt>
                <c:pt idx="186962">
                  <c:v>4.1187000000000001E-2</c:v>
                </c:pt>
                <c:pt idx="186963">
                  <c:v>4.1188000000000002E-2</c:v>
                </c:pt>
                <c:pt idx="186964">
                  <c:v>4.1188000000000002E-2</c:v>
                </c:pt>
                <c:pt idx="186965">
                  <c:v>4.1189000000000003E-2</c:v>
                </c:pt>
                <c:pt idx="186966">
                  <c:v>4.1189000000000003E-2</c:v>
                </c:pt>
                <c:pt idx="186967">
                  <c:v>4.1189999999999997E-2</c:v>
                </c:pt>
                <c:pt idx="186968">
                  <c:v>4.1190999999999998E-2</c:v>
                </c:pt>
                <c:pt idx="186969">
                  <c:v>4.1190999999999998E-2</c:v>
                </c:pt>
                <c:pt idx="186970">
                  <c:v>4.1191999999999999E-2</c:v>
                </c:pt>
                <c:pt idx="186971">
                  <c:v>4.1191999999999999E-2</c:v>
                </c:pt>
                <c:pt idx="186972">
                  <c:v>4.1193E-2</c:v>
                </c:pt>
                <c:pt idx="186973">
                  <c:v>4.1194000000000001E-2</c:v>
                </c:pt>
                <c:pt idx="186974">
                  <c:v>4.1195000000000002E-2</c:v>
                </c:pt>
                <c:pt idx="186975">
                  <c:v>4.1195000000000002E-2</c:v>
                </c:pt>
                <c:pt idx="186976">
                  <c:v>4.1196000000000003E-2</c:v>
                </c:pt>
                <c:pt idx="186977">
                  <c:v>4.1196999999999998E-2</c:v>
                </c:pt>
                <c:pt idx="186978">
                  <c:v>4.1197999999999999E-2</c:v>
                </c:pt>
                <c:pt idx="186979">
                  <c:v>4.1199E-2</c:v>
                </c:pt>
                <c:pt idx="186980">
                  <c:v>4.1200000000000001E-2</c:v>
                </c:pt>
                <c:pt idx="186981">
                  <c:v>4.1201000000000002E-2</c:v>
                </c:pt>
                <c:pt idx="186982">
                  <c:v>4.1202000000000003E-2</c:v>
                </c:pt>
                <c:pt idx="186983">
                  <c:v>4.1202999999999997E-2</c:v>
                </c:pt>
                <c:pt idx="186984">
                  <c:v>4.1203999999999998E-2</c:v>
                </c:pt>
                <c:pt idx="186985">
                  <c:v>4.1204999999999999E-2</c:v>
                </c:pt>
                <c:pt idx="186986">
                  <c:v>4.1207000000000001E-2</c:v>
                </c:pt>
                <c:pt idx="186987">
                  <c:v>4.1208000000000002E-2</c:v>
                </c:pt>
                <c:pt idx="186988">
                  <c:v>4.1209000000000003E-2</c:v>
                </c:pt>
                <c:pt idx="186989">
                  <c:v>4.1209999999999997E-2</c:v>
                </c:pt>
                <c:pt idx="186990">
                  <c:v>4.1211999999999999E-2</c:v>
                </c:pt>
                <c:pt idx="186991">
                  <c:v>4.1213E-2</c:v>
                </c:pt>
                <c:pt idx="186992">
                  <c:v>4.1214000000000001E-2</c:v>
                </c:pt>
                <c:pt idx="186993">
                  <c:v>4.1216000000000003E-2</c:v>
                </c:pt>
                <c:pt idx="186994">
                  <c:v>4.1216999999999997E-2</c:v>
                </c:pt>
                <c:pt idx="186995">
                  <c:v>4.1217999999999998E-2</c:v>
                </c:pt>
                <c:pt idx="186996">
                  <c:v>4.1218999999999999E-2</c:v>
                </c:pt>
                <c:pt idx="186997">
                  <c:v>4.1221000000000001E-2</c:v>
                </c:pt>
                <c:pt idx="186998">
                  <c:v>4.1222000000000002E-2</c:v>
                </c:pt>
                <c:pt idx="186999">
                  <c:v>4.1223000000000003E-2</c:v>
                </c:pt>
                <c:pt idx="187000">
                  <c:v>4.1224999999999998E-2</c:v>
                </c:pt>
                <c:pt idx="187001">
                  <c:v>4.1225999999999999E-2</c:v>
                </c:pt>
                <c:pt idx="187002">
                  <c:v>4.1227E-2</c:v>
                </c:pt>
                <c:pt idx="187003">
                  <c:v>4.1229000000000002E-2</c:v>
                </c:pt>
                <c:pt idx="187004">
                  <c:v>4.1230000000000003E-2</c:v>
                </c:pt>
                <c:pt idx="187005">
                  <c:v>4.1230999999999997E-2</c:v>
                </c:pt>
                <c:pt idx="187006">
                  <c:v>4.1231999999999998E-2</c:v>
                </c:pt>
                <c:pt idx="187007">
                  <c:v>4.1232999999999999E-2</c:v>
                </c:pt>
                <c:pt idx="187008">
                  <c:v>4.1234E-2</c:v>
                </c:pt>
                <c:pt idx="187009">
                  <c:v>4.1236000000000002E-2</c:v>
                </c:pt>
                <c:pt idx="187010">
                  <c:v>4.1237000000000003E-2</c:v>
                </c:pt>
                <c:pt idx="187011">
                  <c:v>4.1237999999999997E-2</c:v>
                </c:pt>
                <c:pt idx="187012">
                  <c:v>4.1238999999999998E-2</c:v>
                </c:pt>
                <c:pt idx="187013">
                  <c:v>4.1239999999999999E-2</c:v>
                </c:pt>
                <c:pt idx="187014">
                  <c:v>4.1241E-2</c:v>
                </c:pt>
                <c:pt idx="187015">
                  <c:v>4.1242000000000001E-2</c:v>
                </c:pt>
                <c:pt idx="187016">
                  <c:v>4.1242000000000001E-2</c:v>
                </c:pt>
                <c:pt idx="187017">
                  <c:v>4.1243000000000002E-2</c:v>
                </c:pt>
                <c:pt idx="187018">
                  <c:v>4.1244000000000003E-2</c:v>
                </c:pt>
                <c:pt idx="187019">
                  <c:v>4.1244000000000003E-2</c:v>
                </c:pt>
                <c:pt idx="187020">
                  <c:v>4.1244999999999997E-2</c:v>
                </c:pt>
                <c:pt idx="187021">
                  <c:v>4.1244999999999997E-2</c:v>
                </c:pt>
                <c:pt idx="187022">
                  <c:v>4.1245999999999998E-2</c:v>
                </c:pt>
                <c:pt idx="187023">
                  <c:v>4.1245999999999998E-2</c:v>
                </c:pt>
                <c:pt idx="187024">
                  <c:v>4.1246999999999999E-2</c:v>
                </c:pt>
                <c:pt idx="187025">
                  <c:v>4.1246999999999999E-2</c:v>
                </c:pt>
                <c:pt idx="187026">
                  <c:v>4.1246999999999999E-2</c:v>
                </c:pt>
                <c:pt idx="187027">
                  <c:v>4.1246999999999999E-2</c:v>
                </c:pt>
                <c:pt idx="187028">
                  <c:v>4.1246999999999999E-2</c:v>
                </c:pt>
                <c:pt idx="187029">
                  <c:v>4.1246999999999999E-2</c:v>
                </c:pt>
                <c:pt idx="187030">
                  <c:v>4.1245999999999998E-2</c:v>
                </c:pt>
                <c:pt idx="187031">
                  <c:v>4.1245999999999998E-2</c:v>
                </c:pt>
                <c:pt idx="187032">
                  <c:v>4.1245999999999998E-2</c:v>
                </c:pt>
                <c:pt idx="187033">
                  <c:v>4.1244999999999997E-2</c:v>
                </c:pt>
                <c:pt idx="187034">
                  <c:v>4.1244999999999997E-2</c:v>
                </c:pt>
                <c:pt idx="187035">
                  <c:v>4.1244000000000003E-2</c:v>
                </c:pt>
                <c:pt idx="187036">
                  <c:v>4.1244000000000003E-2</c:v>
                </c:pt>
                <c:pt idx="187037">
                  <c:v>4.1243000000000002E-2</c:v>
                </c:pt>
                <c:pt idx="187038">
                  <c:v>4.1242000000000001E-2</c:v>
                </c:pt>
                <c:pt idx="187039">
                  <c:v>4.1241E-2</c:v>
                </c:pt>
                <c:pt idx="187040">
                  <c:v>4.1239999999999999E-2</c:v>
                </c:pt>
                <c:pt idx="187041">
                  <c:v>4.1238999999999998E-2</c:v>
                </c:pt>
                <c:pt idx="187042">
                  <c:v>4.1237999999999997E-2</c:v>
                </c:pt>
                <c:pt idx="187043">
                  <c:v>4.1237000000000003E-2</c:v>
                </c:pt>
                <c:pt idx="187044">
                  <c:v>4.1235000000000001E-2</c:v>
                </c:pt>
                <c:pt idx="187045">
                  <c:v>4.1234E-2</c:v>
                </c:pt>
                <c:pt idx="187046">
                  <c:v>4.1232999999999999E-2</c:v>
                </c:pt>
                <c:pt idx="187047">
                  <c:v>4.1231999999999998E-2</c:v>
                </c:pt>
                <c:pt idx="187048">
                  <c:v>4.1230000000000003E-2</c:v>
                </c:pt>
                <c:pt idx="187049">
                  <c:v>4.1229000000000002E-2</c:v>
                </c:pt>
                <c:pt idx="187050">
                  <c:v>4.1227E-2</c:v>
                </c:pt>
                <c:pt idx="187051">
                  <c:v>4.1225999999999999E-2</c:v>
                </c:pt>
                <c:pt idx="187052">
                  <c:v>4.1223999999999997E-2</c:v>
                </c:pt>
                <c:pt idx="187053">
                  <c:v>4.1222000000000002E-2</c:v>
                </c:pt>
                <c:pt idx="187054">
                  <c:v>4.1221000000000001E-2</c:v>
                </c:pt>
                <c:pt idx="187055">
                  <c:v>4.1218999999999999E-2</c:v>
                </c:pt>
                <c:pt idx="187056">
                  <c:v>4.1216999999999997E-2</c:v>
                </c:pt>
                <c:pt idx="187057">
                  <c:v>4.1216000000000003E-2</c:v>
                </c:pt>
                <c:pt idx="187058">
                  <c:v>4.1214000000000001E-2</c:v>
                </c:pt>
                <c:pt idx="187059">
                  <c:v>4.1211999999999999E-2</c:v>
                </c:pt>
                <c:pt idx="187060">
                  <c:v>4.1209999999999997E-2</c:v>
                </c:pt>
                <c:pt idx="187061">
                  <c:v>4.1209000000000003E-2</c:v>
                </c:pt>
                <c:pt idx="187062">
                  <c:v>4.1207000000000001E-2</c:v>
                </c:pt>
                <c:pt idx="187063">
                  <c:v>4.1204999999999999E-2</c:v>
                </c:pt>
                <c:pt idx="187064">
                  <c:v>4.1202999999999997E-2</c:v>
                </c:pt>
                <c:pt idx="187065">
                  <c:v>4.1202000000000003E-2</c:v>
                </c:pt>
                <c:pt idx="187066">
                  <c:v>4.1200000000000001E-2</c:v>
                </c:pt>
                <c:pt idx="187067">
                  <c:v>4.1197999999999999E-2</c:v>
                </c:pt>
                <c:pt idx="187068">
                  <c:v>4.1196000000000003E-2</c:v>
                </c:pt>
                <c:pt idx="187069">
                  <c:v>4.1195000000000002E-2</c:v>
                </c:pt>
                <c:pt idx="187070">
                  <c:v>4.1193E-2</c:v>
                </c:pt>
                <c:pt idx="187071">
                  <c:v>4.1191999999999999E-2</c:v>
                </c:pt>
                <c:pt idx="187072">
                  <c:v>4.1189999999999997E-2</c:v>
                </c:pt>
                <c:pt idx="187073">
                  <c:v>4.1189000000000003E-2</c:v>
                </c:pt>
                <c:pt idx="187074">
                  <c:v>4.1187000000000001E-2</c:v>
                </c:pt>
                <c:pt idx="187075">
                  <c:v>4.1186E-2</c:v>
                </c:pt>
                <c:pt idx="187076">
                  <c:v>4.1184999999999999E-2</c:v>
                </c:pt>
                <c:pt idx="187077">
                  <c:v>4.1182999999999997E-2</c:v>
                </c:pt>
                <c:pt idx="187078">
                  <c:v>4.1182000000000003E-2</c:v>
                </c:pt>
                <c:pt idx="187079">
                  <c:v>4.1181000000000002E-2</c:v>
                </c:pt>
                <c:pt idx="187080">
                  <c:v>4.1180000000000001E-2</c:v>
                </c:pt>
                <c:pt idx="187081">
                  <c:v>4.1180000000000001E-2</c:v>
                </c:pt>
                <c:pt idx="187082">
                  <c:v>4.1179E-2</c:v>
                </c:pt>
                <c:pt idx="187083">
                  <c:v>4.1177999999999999E-2</c:v>
                </c:pt>
                <c:pt idx="187084">
                  <c:v>4.1177999999999999E-2</c:v>
                </c:pt>
                <c:pt idx="187085">
                  <c:v>4.1176999999999998E-2</c:v>
                </c:pt>
                <c:pt idx="187086">
                  <c:v>4.1176999999999998E-2</c:v>
                </c:pt>
                <c:pt idx="187087">
                  <c:v>4.1176999999999998E-2</c:v>
                </c:pt>
                <c:pt idx="187088">
                  <c:v>4.1176999999999998E-2</c:v>
                </c:pt>
                <c:pt idx="187089">
                  <c:v>4.1176999999999998E-2</c:v>
                </c:pt>
                <c:pt idx="187090">
                  <c:v>4.1176999999999998E-2</c:v>
                </c:pt>
                <c:pt idx="187091">
                  <c:v>4.1176999999999998E-2</c:v>
                </c:pt>
                <c:pt idx="187092">
                  <c:v>4.1176999999999998E-2</c:v>
                </c:pt>
                <c:pt idx="187093">
                  <c:v>4.1177999999999999E-2</c:v>
                </c:pt>
                <c:pt idx="187094">
                  <c:v>4.1179E-2</c:v>
                </c:pt>
                <c:pt idx="187095">
                  <c:v>4.1179E-2</c:v>
                </c:pt>
                <c:pt idx="187096">
                  <c:v>4.1180000000000001E-2</c:v>
                </c:pt>
                <c:pt idx="187097">
                  <c:v>4.1181000000000002E-2</c:v>
                </c:pt>
                <c:pt idx="187098">
                  <c:v>4.1182000000000003E-2</c:v>
                </c:pt>
                <c:pt idx="187099">
                  <c:v>4.1183999999999998E-2</c:v>
                </c:pt>
                <c:pt idx="187100">
                  <c:v>4.1184999999999999E-2</c:v>
                </c:pt>
                <c:pt idx="187101">
                  <c:v>4.1186E-2</c:v>
                </c:pt>
                <c:pt idx="187102">
                  <c:v>4.1188000000000002E-2</c:v>
                </c:pt>
                <c:pt idx="187103">
                  <c:v>4.1189999999999997E-2</c:v>
                </c:pt>
                <c:pt idx="187104">
                  <c:v>4.1190999999999998E-2</c:v>
                </c:pt>
                <c:pt idx="187105">
                  <c:v>4.1193E-2</c:v>
                </c:pt>
                <c:pt idx="187106">
                  <c:v>4.1195000000000002E-2</c:v>
                </c:pt>
                <c:pt idx="187107">
                  <c:v>4.1196999999999998E-2</c:v>
                </c:pt>
                <c:pt idx="187108">
                  <c:v>4.1200000000000001E-2</c:v>
                </c:pt>
                <c:pt idx="187109">
                  <c:v>4.1202000000000003E-2</c:v>
                </c:pt>
                <c:pt idx="187110">
                  <c:v>4.1203999999999998E-2</c:v>
                </c:pt>
                <c:pt idx="187111">
                  <c:v>4.1206E-2</c:v>
                </c:pt>
                <c:pt idx="187112">
                  <c:v>4.1208000000000002E-2</c:v>
                </c:pt>
                <c:pt idx="187113">
                  <c:v>4.1210999999999998E-2</c:v>
                </c:pt>
                <c:pt idx="187114">
                  <c:v>4.1213E-2</c:v>
                </c:pt>
                <c:pt idx="187115">
                  <c:v>4.1216000000000003E-2</c:v>
                </c:pt>
                <c:pt idx="187116">
                  <c:v>4.1217999999999998E-2</c:v>
                </c:pt>
                <c:pt idx="187117">
                  <c:v>4.1221000000000001E-2</c:v>
                </c:pt>
                <c:pt idx="187118">
                  <c:v>4.1223999999999997E-2</c:v>
                </c:pt>
                <c:pt idx="187119">
                  <c:v>4.1225999999999999E-2</c:v>
                </c:pt>
                <c:pt idx="187120">
                  <c:v>4.1229000000000002E-2</c:v>
                </c:pt>
                <c:pt idx="187121">
                  <c:v>4.1230999999999997E-2</c:v>
                </c:pt>
                <c:pt idx="187122">
                  <c:v>4.1234E-2</c:v>
                </c:pt>
                <c:pt idx="187123">
                  <c:v>4.1236000000000002E-2</c:v>
                </c:pt>
                <c:pt idx="187124">
                  <c:v>4.1237999999999997E-2</c:v>
                </c:pt>
                <c:pt idx="187125">
                  <c:v>4.1241E-2</c:v>
                </c:pt>
                <c:pt idx="187126">
                  <c:v>4.1243000000000002E-2</c:v>
                </c:pt>
                <c:pt idx="187127">
                  <c:v>4.1245999999999998E-2</c:v>
                </c:pt>
                <c:pt idx="187128">
                  <c:v>4.1248E-2</c:v>
                </c:pt>
                <c:pt idx="187129">
                  <c:v>4.1250000000000002E-2</c:v>
                </c:pt>
                <c:pt idx="187130">
                  <c:v>4.1252999999999998E-2</c:v>
                </c:pt>
                <c:pt idx="187131">
                  <c:v>4.1255E-2</c:v>
                </c:pt>
                <c:pt idx="187132">
                  <c:v>4.1257000000000002E-2</c:v>
                </c:pt>
                <c:pt idx="187133">
                  <c:v>4.1258999999999997E-2</c:v>
                </c:pt>
                <c:pt idx="187134">
                  <c:v>4.1260999999999999E-2</c:v>
                </c:pt>
                <c:pt idx="187135">
                  <c:v>4.1263000000000001E-2</c:v>
                </c:pt>
                <c:pt idx="187136">
                  <c:v>4.1264000000000002E-2</c:v>
                </c:pt>
                <c:pt idx="187137">
                  <c:v>4.1265999999999997E-2</c:v>
                </c:pt>
                <c:pt idx="187138">
                  <c:v>4.1267999999999999E-2</c:v>
                </c:pt>
                <c:pt idx="187139">
                  <c:v>4.1269E-2</c:v>
                </c:pt>
                <c:pt idx="187140">
                  <c:v>4.1271000000000002E-2</c:v>
                </c:pt>
                <c:pt idx="187141">
                  <c:v>4.1272000000000003E-2</c:v>
                </c:pt>
                <c:pt idx="187142">
                  <c:v>4.1273999999999998E-2</c:v>
                </c:pt>
                <c:pt idx="187143">
                  <c:v>4.1274999999999999E-2</c:v>
                </c:pt>
                <c:pt idx="187144">
                  <c:v>4.1276E-2</c:v>
                </c:pt>
                <c:pt idx="187145">
                  <c:v>4.1277000000000001E-2</c:v>
                </c:pt>
                <c:pt idx="187146">
                  <c:v>4.1278000000000002E-2</c:v>
                </c:pt>
                <c:pt idx="187147">
                  <c:v>4.1278000000000002E-2</c:v>
                </c:pt>
                <c:pt idx="187148">
                  <c:v>4.1279000000000003E-2</c:v>
                </c:pt>
                <c:pt idx="187149">
                  <c:v>4.1279999999999997E-2</c:v>
                </c:pt>
                <c:pt idx="187150">
                  <c:v>4.1279999999999997E-2</c:v>
                </c:pt>
                <c:pt idx="187151">
                  <c:v>4.1280999999999998E-2</c:v>
                </c:pt>
                <c:pt idx="187152">
                  <c:v>4.1280999999999998E-2</c:v>
                </c:pt>
                <c:pt idx="187153">
                  <c:v>4.1280999999999998E-2</c:v>
                </c:pt>
                <c:pt idx="187154">
                  <c:v>4.1281999999999999E-2</c:v>
                </c:pt>
                <c:pt idx="187155">
                  <c:v>4.1281999999999999E-2</c:v>
                </c:pt>
                <c:pt idx="187156">
                  <c:v>4.1280999999999998E-2</c:v>
                </c:pt>
                <c:pt idx="187157">
                  <c:v>4.1280999999999998E-2</c:v>
                </c:pt>
                <c:pt idx="187158">
                  <c:v>4.1280999999999998E-2</c:v>
                </c:pt>
                <c:pt idx="187159">
                  <c:v>4.1280999999999998E-2</c:v>
                </c:pt>
                <c:pt idx="187160">
                  <c:v>4.1279999999999997E-2</c:v>
                </c:pt>
                <c:pt idx="187161">
                  <c:v>4.1279999999999997E-2</c:v>
                </c:pt>
                <c:pt idx="187162">
                  <c:v>4.1279000000000003E-2</c:v>
                </c:pt>
                <c:pt idx="187163">
                  <c:v>4.1278000000000002E-2</c:v>
                </c:pt>
                <c:pt idx="187164">
                  <c:v>4.1278000000000002E-2</c:v>
                </c:pt>
                <c:pt idx="187165">
                  <c:v>4.1277000000000001E-2</c:v>
                </c:pt>
                <c:pt idx="187166">
                  <c:v>4.1276E-2</c:v>
                </c:pt>
                <c:pt idx="187167">
                  <c:v>4.1274999999999999E-2</c:v>
                </c:pt>
                <c:pt idx="187168">
                  <c:v>4.1273999999999998E-2</c:v>
                </c:pt>
                <c:pt idx="187169">
                  <c:v>4.1272999999999997E-2</c:v>
                </c:pt>
                <c:pt idx="187170">
                  <c:v>4.1272000000000003E-2</c:v>
                </c:pt>
                <c:pt idx="187171">
                  <c:v>4.1271000000000002E-2</c:v>
                </c:pt>
                <c:pt idx="187172">
                  <c:v>4.1270000000000001E-2</c:v>
                </c:pt>
                <c:pt idx="187173">
                  <c:v>4.1267999999999999E-2</c:v>
                </c:pt>
                <c:pt idx="187174">
                  <c:v>4.1266999999999998E-2</c:v>
                </c:pt>
                <c:pt idx="187175">
                  <c:v>4.1265999999999997E-2</c:v>
                </c:pt>
                <c:pt idx="187176">
                  <c:v>4.1264000000000002E-2</c:v>
                </c:pt>
                <c:pt idx="187177">
                  <c:v>4.1263000000000001E-2</c:v>
                </c:pt>
                <c:pt idx="187178">
                  <c:v>4.1262E-2</c:v>
                </c:pt>
                <c:pt idx="187179">
                  <c:v>4.1259999999999998E-2</c:v>
                </c:pt>
                <c:pt idx="187180">
                  <c:v>4.1258000000000003E-2</c:v>
                </c:pt>
                <c:pt idx="187181">
                  <c:v>4.1257000000000002E-2</c:v>
                </c:pt>
                <c:pt idx="187182">
                  <c:v>4.1255E-2</c:v>
                </c:pt>
                <c:pt idx="187183">
                  <c:v>4.1252999999999998E-2</c:v>
                </c:pt>
                <c:pt idx="187184">
                  <c:v>4.1251999999999997E-2</c:v>
                </c:pt>
                <c:pt idx="187185">
                  <c:v>4.1250000000000002E-2</c:v>
                </c:pt>
                <c:pt idx="187186">
                  <c:v>4.1248E-2</c:v>
                </c:pt>
                <c:pt idx="187187">
                  <c:v>4.1246999999999999E-2</c:v>
                </c:pt>
                <c:pt idx="187188">
                  <c:v>4.1244999999999997E-2</c:v>
                </c:pt>
                <c:pt idx="187189">
                  <c:v>4.1244000000000003E-2</c:v>
                </c:pt>
                <c:pt idx="187190">
                  <c:v>4.1242000000000001E-2</c:v>
                </c:pt>
                <c:pt idx="187191">
                  <c:v>4.1239999999999999E-2</c:v>
                </c:pt>
                <c:pt idx="187192">
                  <c:v>4.1237999999999997E-2</c:v>
                </c:pt>
                <c:pt idx="187193">
                  <c:v>4.1237000000000003E-2</c:v>
                </c:pt>
                <c:pt idx="187194">
                  <c:v>4.1235000000000001E-2</c:v>
                </c:pt>
                <c:pt idx="187195">
                  <c:v>4.1232999999999999E-2</c:v>
                </c:pt>
                <c:pt idx="187196">
                  <c:v>4.1231999999999998E-2</c:v>
                </c:pt>
                <c:pt idx="187197">
                  <c:v>4.1230000000000003E-2</c:v>
                </c:pt>
                <c:pt idx="187198">
                  <c:v>4.1229000000000002E-2</c:v>
                </c:pt>
                <c:pt idx="187199">
                  <c:v>4.1227E-2</c:v>
                </c:pt>
                <c:pt idx="187200">
                  <c:v>4.1225999999999999E-2</c:v>
                </c:pt>
                <c:pt idx="187201">
                  <c:v>4.1224999999999998E-2</c:v>
                </c:pt>
                <c:pt idx="187202">
                  <c:v>4.1223999999999997E-2</c:v>
                </c:pt>
                <c:pt idx="187203">
                  <c:v>4.1223000000000003E-2</c:v>
                </c:pt>
                <c:pt idx="187204">
                  <c:v>4.1222000000000002E-2</c:v>
                </c:pt>
                <c:pt idx="187205">
                  <c:v>4.1221000000000001E-2</c:v>
                </c:pt>
                <c:pt idx="187206">
                  <c:v>4.122E-2</c:v>
                </c:pt>
                <c:pt idx="187207">
                  <c:v>4.1218999999999999E-2</c:v>
                </c:pt>
                <c:pt idx="187208">
                  <c:v>4.1218999999999999E-2</c:v>
                </c:pt>
                <c:pt idx="187209">
                  <c:v>4.1218999999999999E-2</c:v>
                </c:pt>
                <c:pt idx="187210">
                  <c:v>4.1218999999999999E-2</c:v>
                </c:pt>
                <c:pt idx="187211">
                  <c:v>4.1218999999999999E-2</c:v>
                </c:pt>
                <c:pt idx="187212">
                  <c:v>4.122E-2</c:v>
                </c:pt>
                <c:pt idx="187213">
                  <c:v>4.122E-2</c:v>
                </c:pt>
                <c:pt idx="187214">
                  <c:v>4.1221000000000001E-2</c:v>
                </c:pt>
                <c:pt idx="187215">
                  <c:v>4.1223000000000003E-2</c:v>
                </c:pt>
                <c:pt idx="187216">
                  <c:v>4.1224999999999998E-2</c:v>
                </c:pt>
                <c:pt idx="187217">
                  <c:v>4.1227E-2</c:v>
                </c:pt>
                <c:pt idx="187218">
                  <c:v>4.1229000000000002E-2</c:v>
                </c:pt>
                <c:pt idx="187219">
                  <c:v>4.1231999999999998E-2</c:v>
                </c:pt>
                <c:pt idx="187220">
                  <c:v>4.1236000000000002E-2</c:v>
                </c:pt>
                <c:pt idx="187221">
                  <c:v>4.1239999999999999E-2</c:v>
                </c:pt>
                <c:pt idx="187222">
                  <c:v>4.1244000000000003E-2</c:v>
                </c:pt>
                <c:pt idx="187223">
                  <c:v>4.1249000000000001E-2</c:v>
                </c:pt>
                <c:pt idx="187224">
                  <c:v>4.1255E-2</c:v>
                </c:pt>
                <c:pt idx="187225">
                  <c:v>4.1262E-2</c:v>
                </c:pt>
                <c:pt idx="187226">
                  <c:v>4.1267999999999999E-2</c:v>
                </c:pt>
                <c:pt idx="187227">
                  <c:v>4.1276E-2</c:v>
                </c:pt>
                <c:pt idx="187228">
                  <c:v>4.1284000000000001E-2</c:v>
                </c:pt>
                <c:pt idx="187229">
                  <c:v>4.1293000000000003E-2</c:v>
                </c:pt>
                <c:pt idx="187230">
                  <c:v>4.1302999999999999E-2</c:v>
                </c:pt>
                <c:pt idx="187231">
                  <c:v>4.1313000000000002E-2</c:v>
                </c:pt>
                <c:pt idx="187232">
                  <c:v>4.1324E-2</c:v>
                </c:pt>
                <c:pt idx="187233">
                  <c:v>4.1335999999999998E-2</c:v>
                </c:pt>
                <c:pt idx="187234">
                  <c:v>4.1348999999999997E-2</c:v>
                </c:pt>
                <c:pt idx="187235">
                  <c:v>4.1362999999999997E-2</c:v>
                </c:pt>
                <c:pt idx="187236">
                  <c:v>4.1377999999999998E-2</c:v>
                </c:pt>
                <c:pt idx="187237">
                  <c:v>4.1392999999999999E-2</c:v>
                </c:pt>
                <c:pt idx="187238">
                  <c:v>4.1409000000000001E-2</c:v>
                </c:pt>
                <c:pt idx="187239">
                  <c:v>4.1425999999999998E-2</c:v>
                </c:pt>
                <c:pt idx="187240">
                  <c:v>4.1444000000000002E-2</c:v>
                </c:pt>
                <c:pt idx="187241">
                  <c:v>4.1463E-2</c:v>
                </c:pt>
                <c:pt idx="187242">
                  <c:v>4.1482999999999999E-2</c:v>
                </c:pt>
                <c:pt idx="187243">
                  <c:v>4.1502999999999998E-2</c:v>
                </c:pt>
                <c:pt idx="187244">
                  <c:v>4.1524999999999999E-2</c:v>
                </c:pt>
                <c:pt idx="187245">
                  <c:v>4.1547000000000001E-2</c:v>
                </c:pt>
                <c:pt idx="187246">
                  <c:v>4.1570999999999997E-2</c:v>
                </c:pt>
                <c:pt idx="187247">
                  <c:v>4.1595E-2</c:v>
                </c:pt>
                <c:pt idx="187248">
                  <c:v>4.1619999999999997E-2</c:v>
                </c:pt>
                <c:pt idx="187249">
                  <c:v>4.1646000000000002E-2</c:v>
                </c:pt>
                <c:pt idx="187250">
                  <c:v>4.1673000000000002E-2</c:v>
                </c:pt>
                <c:pt idx="187251">
                  <c:v>4.1701000000000002E-2</c:v>
                </c:pt>
                <c:pt idx="187252">
                  <c:v>4.1729000000000002E-2</c:v>
                </c:pt>
                <c:pt idx="187253">
                  <c:v>4.1758000000000003E-2</c:v>
                </c:pt>
                <c:pt idx="187254">
                  <c:v>4.1787999999999999E-2</c:v>
                </c:pt>
                <c:pt idx="187255">
                  <c:v>4.1819000000000002E-2</c:v>
                </c:pt>
                <c:pt idx="187256">
                  <c:v>4.1850999999999999E-2</c:v>
                </c:pt>
                <c:pt idx="187257">
                  <c:v>4.1883999999999998E-2</c:v>
                </c:pt>
                <c:pt idx="187258">
                  <c:v>4.1917000000000003E-2</c:v>
                </c:pt>
                <c:pt idx="187259">
                  <c:v>4.1950000000000001E-2</c:v>
                </c:pt>
                <c:pt idx="187260">
                  <c:v>4.1985000000000001E-2</c:v>
                </c:pt>
                <c:pt idx="187261">
                  <c:v>4.2020000000000002E-2</c:v>
                </c:pt>
                <c:pt idx="187262">
                  <c:v>4.2055000000000002E-2</c:v>
                </c:pt>
                <c:pt idx="187263">
                  <c:v>4.2091000000000003E-2</c:v>
                </c:pt>
                <c:pt idx="187264">
                  <c:v>4.2127999999999999E-2</c:v>
                </c:pt>
                <c:pt idx="187265">
                  <c:v>4.2165000000000001E-2</c:v>
                </c:pt>
                <c:pt idx="187266">
                  <c:v>4.2202000000000003E-2</c:v>
                </c:pt>
                <c:pt idx="187267">
                  <c:v>4.224E-2</c:v>
                </c:pt>
                <c:pt idx="187268">
                  <c:v>4.2278000000000003E-2</c:v>
                </c:pt>
                <c:pt idx="187269">
                  <c:v>4.2315999999999999E-2</c:v>
                </c:pt>
                <c:pt idx="187270">
                  <c:v>4.2354999999999997E-2</c:v>
                </c:pt>
                <c:pt idx="187271">
                  <c:v>4.2393E-2</c:v>
                </c:pt>
                <c:pt idx="187272">
                  <c:v>4.2431999999999997E-2</c:v>
                </c:pt>
                <c:pt idx="187273">
                  <c:v>4.2471000000000002E-2</c:v>
                </c:pt>
                <c:pt idx="187274">
                  <c:v>4.2509999999999999E-2</c:v>
                </c:pt>
                <c:pt idx="187275">
                  <c:v>4.2548999999999997E-2</c:v>
                </c:pt>
                <c:pt idx="187276">
                  <c:v>4.2588000000000001E-2</c:v>
                </c:pt>
                <c:pt idx="187277">
                  <c:v>4.2626999999999998E-2</c:v>
                </c:pt>
                <c:pt idx="187278">
                  <c:v>4.2665000000000002E-2</c:v>
                </c:pt>
                <c:pt idx="187279">
                  <c:v>4.2703999999999999E-2</c:v>
                </c:pt>
                <c:pt idx="187280">
                  <c:v>4.2742000000000002E-2</c:v>
                </c:pt>
                <c:pt idx="187281">
                  <c:v>4.2781E-2</c:v>
                </c:pt>
                <c:pt idx="187282">
                  <c:v>4.2818000000000002E-2</c:v>
                </c:pt>
                <c:pt idx="187283">
                  <c:v>4.2855999999999998E-2</c:v>
                </c:pt>
                <c:pt idx="187284">
                  <c:v>4.2893000000000001E-2</c:v>
                </c:pt>
                <c:pt idx="187285">
                  <c:v>4.2929000000000002E-2</c:v>
                </c:pt>
                <c:pt idx="187286">
                  <c:v>4.2965000000000003E-2</c:v>
                </c:pt>
                <c:pt idx="187287">
                  <c:v>4.3000999999999998E-2</c:v>
                </c:pt>
                <c:pt idx="187288">
                  <c:v>4.3035999999999998E-2</c:v>
                </c:pt>
                <c:pt idx="187289">
                  <c:v>4.3069999999999997E-2</c:v>
                </c:pt>
                <c:pt idx="187290">
                  <c:v>4.3104000000000003E-2</c:v>
                </c:pt>
                <c:pt idx="187291">
                  <c:v>4.3137000000000002E-2</c:v>
                </c:pt>
                <c:pt idx="187292">
                  <c:v>4.3168999999999999E-2</c:v>
                </c:pt>
                <c:pt idx="187293">
                  <c:v>4.3201000000000003E-2</c:v>
                </c:pt>
                <c:pt idx="187294">
                  <c:v>4.3232E-2</c:v>
                </c:pt>
                <c:pt idx="187295">
                  <c:v>4.3262000000000002E-2</c:v>
                </c:pt>
                <c:pt idx="187296">
                  <c:v>4.3291999999999997E-2</c:v>
                </c:pt>
                <c:pt idx="187297">
                  <c:v>4.3319999999999997E-2</c:v>
                </c:pt>
                <c:pt idx="187298">
                  <c:v>4.3347999999999998E-2</c:v>
                </c:pt>
                <c:pt idx="187299">
                  <c:v>4.3374000000000003E-2</c:v>
                </c:pt>
                <c:pt idx="187300">
                  <c:v>4.3400000000000001E-2</c:v>
                </c:pt>
                <c:pt idx="187301">
                  <c:v>4.3424999999999998E-2</c:v>
                </c:pt>
                <c:pt idx="187302">
                  <c:v>4.3449000000000002E-2</c:v>
                </c:pt>
                <c:pt idx="187303">
                  <c:v>4.3471999999999997E-2</c:v>
                </c:pt>
                <c:pt idx="187304">
                  <c:v>4.3494999999999999E-2</c:v>
                </c:pt>
                <c:pt idx="187305">
                  <c:v>4.3515999999999999E-2</c:v>
                </c:pt>
                <c:pt idx="187306">
                  <c:v>4.3535999999999998E-2</c:v>
                </c:pt>
                <c:pt idx="187307">
                  <c:v>4.3555999999999997E-2</c:v>
                </c:pt>
                <c:pt idx="187308">
                  <c:v>4.3574000000000002E-2</c:v>
                </c:pt>
                <c:pt idx="187309">
                  <c:v>4.3591999999999999E-2</c:v>
                </c:pt>
                <c:pt idx="187310">
                  <c:v>4.3608000000000001E-2</c:v>
                </c:pt>
                <c:pt idx="187311">
                  <c:v>4.3624000000000003E-2</c:v>
                </c:pt>
                <c:pt idx="187312">
                  <c:v>4.3638999999999997E-2</c:v>
                </c:pt>
                <c:pt idx="187313">
                  <c:v>4.3652999999999997E-2</c:v>
                </c:pt>
                <c:pt idx="187314">
                  <c:v>4.3666000000000003E-2</c:v>
                </c:pt>
                <c:pt idx="187315">
                  <c:v>4.3678000000000002E-2</c:v>
                </c:pt>
                <c:pt idx="187316">
                  <c:v>4.3688999999999999E-2</c:v>
                </c:pt>
                <c:pt idx="187317">
                  <c:v>4.3700000000000003E-2</c:v>
                </c:pt>
                <c:pt idx="187318">
                  <c:v>4.3708999999999998E-2</c:v>
                </c:pt>
                <c:pt idx="187319">
                  <c:v>4.3718E-2</c:v>
                </c:pt>
                <c:pt idx="187320">
                  <c:v>4.3726000000000001E-2</c:v>
                </c:pt>
                <c:pt idx="187321">
                  <c:v>4.3733000000000001E-2</c:v>
                </c:pt>
                <c:pt idx="187322">
                  <c:v>4.3740000000000001E-2</c:v>
                </c:pt>
                <c:pt idx="187323">
                  <c:v>4.3746E-2</c:v>
                </c:pt>
                <c:pt idx="187324">
                  <c:v>4.3750999999999998E-2</c:v>
                </c:pt>
                <c:pt idx="187325">
                  <c:v>4.3755000000000002E-2</c:v>
                </c:pt>
                <c:pt idx="187326">
                  <c:v>4.3758999999999999E-2</c:v>
                </c:pt>
                <c:pt idx="187327">
                  <c:v>4.3762000000000002E-2</c:v>
                </c:pt>
                <c:pt idx="187328">
                  <c:v>4.3764999999999998E-2</c:v>
                </c:pt>
                <c:pt idx="187329">
                  <c:v>4.3767E-2</c:v>
                </c:pt>
                <c:pt idx="187330">
                  <c:v>4.3769000000000002E-2</c:v>
                </c:pt>
                <c:pt idx="187331">
                  <c:v>4.3770000000000003E-2</c:v>
                </c:pt>
                <c:pt idx="187332">
                  <c:v>4.3770000000000003E-2</c:v>
                </c:pt>
                <c:pt idx="187333">
                  <c:v>4.3770999999999997E-2</c:v>
                </c:pt>
                <c:pt idx="187334">
                  <c:v>4.3770999999999997E-2</c:v>
                </c:pt>
                <c:pt idx="187335">
                  <c:v>4.3770000000000003E-2</c:v>
                </c:pt>
                <c:pt idx="187336">
                  <c:v>4.3769000000000002E-2</c:v>
                </c:pt>
                <c:pt idx="187337">
                  <c:v>4.3768000000000001E-2</c:v>
                </c:pt>
                <c:pt idx="187338">
                  <c:v>4.3767E-2</c:v>
                </c:pt>
                <c:pt idx="187339">
                  <c:v>4.3765999999999999E-2</c:v>
                </c:pt>
                <c:pt idx="187340">
                  <c:v>4.3764999999999998E-2</c:v>
                </c:pt>
                <c:pt idx="187341">
                  <c:v>4.3763000000000003E-2</c:v>
                </c:pt>
                <c:pt idx="187342">
                  <c:v>4.3761000000000001E-2</c:v>
                </c:pt>
                <c:pt idx="187343">
                  <c:v>4.376E-2</c:v>
                </c:pt>
                <c:pt idx="187344">
                  <c:v>4.3757999999999998E-2</c:v>
                </c:pt>
                <c:pt idx="187345">
                  <c:v>4.3756000000000003E-2</c:v>
                </c:pt>
                <c:pt idx="187346">
                  <c:v>4.3754000000000001E-2</c:v>
                </c:pt>
                <c:pt idx="187347">
                  <c:v>4.3751999999999999E-2</c:v>
                </c:pt>
                <c:pt idx="187348">
                  <c:v>4.3750999999999998E-2</c:v>
                </c:pt>
                <c:pt idx="187349">
                  <c:v>4.3749000000000003E-2</c:v>
                </c:pt>
                <c:pt idx="187350">
                  <c:v>4.3748000000000002E-2</c:v>
                </c:pt>
                <c:pt idx="187351">
                  <c:v>4.3747000000000001E-2</c:v>
                </c:pt>
                <c:pt idx="187352">
                  <c:v>4.3746E-2</c:v>
                </c:pt>
                <c:pt idx="187353">
                  <c:v>4.3744999999999999E-2</c:v>
                </c:pt>
                <c:pt idx="187354">
                  <c:v>4.3743999999999998E-2</c:v>
                </c:pt>
                <c:pt idx="187355">
                  <c:v>4.3743999999999998E-2</c:v>
                </c:pt>
                <c:pt idx="187356">
                  <c:v>4.3743999999999998E-2</c:v>
                </c:pt>
                <c:pt idx="187357">
                  <c:v>4.3743999999999998E-2</c:v>
                </c:pt>
                <c:pt idx="187358">
                  <c:v>4.3744999999999999E-2</c:v>
                </c:pt>
                <c:pt idx="187359">
                  <c:v>4.3744999999999999E-2</c:v>
                </c:pt>
                <c:pt idx="187360">
                  <c:v>4.3747000000000001E-2</c:v>
                </c:pt>
                <c:pt idx="187361">
                  <c:v>4.3748000000000002E-2</c:v>
                </c:pt>
                <c:pt idx="187362">
                  <c:v>4.3749999999999997E-2</c:v>
                </c:pt>
                <c:pt idx="187363">
                  <c:v>4.3751999999999999E-2</c:v>
                </c:pt>
                <c:pt idx="187364">
                  <c:v>4.3755000000000002E-2</c:v>
                </c:pt>
                <c:pt idx="187365">
                  <c:v>4.3757999999999998E-2</c:v>
                </c:pt>
                <c:pt idx="187366">
                  <c:v>4.3761000000000001E-2</c:v>
                </c:pt>
                <c:pt idx="187367">
                  <c:v>4.3764999999999998E-2</c:v>
                </c:pt>
                <c:pt idx="187368">
                  <c:v>4.3769000000000002E-2</c:v>
                </c:pt>
                <c:pt idx="187369">
                  <c:v>4.3772999999999999E-2</c:v>
                </c:pt>
                <c:pt idx="187370">
                  <c:v>4.3777999999999997E-2</c:v>
                </c:pt>
                <c:pt idx="187371">
                  <c:v>4.3783000000000002E-2</c:v>
                </c:pt>
                <c:pt idx="187372">
                  <c:v>4.3789000000000002E-2</c:v>
                </c:pt>
                <c:pt idx="187373">
                  <c:v>4.3794E-2</c:v>
                </c:pt>
                <c:pt idx="187374">
                  <c:v>4.3801E-2</c:v>
                </c:pt>
                <c:pt idx="187375">
                  <c:v>4.3806999999999999E-2</c:v>
                </c:pt>
                <c:pt idx="187376">
                  <c:v>4.3813999999999999E-2</c:v>
                </c:pt>
                <c:pt idx="187377">
                  <c:v>4.3822E-2</c:v>
                </c:pt>
                <c:pt idx="187378">
                  <c:v>4.3829E-2</c:v>
                </c:pt>
                <c:pt idx="187379">
                  <c:v>4.3837000000000001E-2</c:v>
                </c:pt>
                <c:pt idx="187380">
                  <c:v>4.3845000000000002E-2</c:v>
                </c:pt>
                <c:pt idx="187381">
                  <c:v>4.3853999999999997E-2</c:v>
                </c:pt>
                <c:pt idx="187382">
                  <c:v>4.3861999999999998E-2</c:v>
                </c:pt>
                <c:pt idx="187383">
                  <c:v>4.3871E-2</c:v>
                </c:pt>
                <c:pt idx="187384">
                  <c:v>4.3880000000000002E-2</c:v>
                </c:pt>
                <c:pt idx="187385">
                  <c:v>4.3889999999999998E-2</c:v>
                </c:pt>
                <c:pt idx="187386">
                  <c:v>4.3899000000000001E-2</c:v>
                </c:pt>
                <c:pt idx="187387">
                  <c:v>4.3908999999999997E-2</c:v>
                </c:pt>
                <c:pt idx="187388">
                  <c:v>4.3919E-2</c:v>
                </c:pt>
                <c:pt idx="187389">
                  <c:v>4.3929000000000003E-2</c:v>
                </c:pt>
                <c:pt idx="187390">
                  <c:v>4.394E-2</c:v>
                </c:pt>
                <c:pt idx="187391">
                  <c:v>4.3950000000000003E-2</c:v>
                </c:pt>
                <c:pt idx="187392">
                  <c:v>4.3959999999999999E-2</c:v>
                </c:pt>
                <c:pt idx="187393">
                  <c:v>4.3971000000000003E-2</c:v>
                </c:pt>
                <c:pt idx="187394">
                  <c:v>4.3980999999999999E-2</c:v>
                </c:pt>
                <c:pt idx="187395">
                  <c:v>4.3992000000000003E-2</c:v>
                </c:pt>
                <c:pt idx="187396">
                  <c:v>4.4003E-2</c:v>
                </c:pt>
                <c:pt idx="187397">
                  <c:v>4.4012999999999997E-2</c:v>
                </c:pt>
                <c:pt idx="187398">
                  <c:v>4.4024000000000001E-2</c:v>
                </c:pt>
                <c:pt idx="187399">
                  <c:v>4.4034999999999998E-2</c:v>
                </c:pt>
                <c:pt idx="187400">
                  <c:v>4.4045000000000001E-2</c:v>
                </c:pt>
                <c:pt idx="187401">
                  <c:v>4.4055999999999998E-2</c:v>
                </c:pt>
                <c:pt idx="187402">
                  <c:v>4.4066000000000001E-2</c:v>
                </c:pt>
                <c:pt idx="187403">
                  <c:v>4.4076999999999998E-2</c:v>
                </c:pt>
                <c:pt idx="187404">
                  <c:v>4.4087000000000001E-2</c:v>
                </c:pt>
                <c:pt idx="187405">
                  <c:v>4.4096999999999997E-2</c:v>
                </c:pt>
                <c:pt idx="187406">
                  <c:v>4.4107E-2</c:v>
                </c:pt>
                <c:pt idx="187407">
                  <c:v>4.4117000000000003E-2</c:v>
                </c:pt>
                <c:pt idx="187408">
                  <c:v>4.4125999999999999E-2</c:v>
                </c:pt>
                <c:pt idx="187409">
                  <c:v>4.4136000000000002E-2</c:v>
                </c:pt>
                <c:pt idx="187410">
                  <c:v>4.4144999999999997E-2</c:v>
                </c:pt>
                <c:pt idx="187411">
                  <c:v>4.4153999999999999E-2</c:v>
                </c:pt>
                <c:pt idx="187412">
                  <c:v>4.4163000000000001E-2</c:v>
                </c:pt>
                <c:pt idx="187413">
                  <c:v>4.4172000000000003E-2</c:v>
                </c:pt>
                <c:pt idx="187414">
                  <c:v>4.4179999999999997E-2</c:v>
                </c:pt>
                <c:pt idx="187415">
                  <c:v>4.4187999999999998E-2</c:v>
                </c:pt>
                <c:pt idx="187416">
                  <c:v>4.4195999999999999E-2</c:v>
                </c:pt>
                <c:pt idx="187417">
                  <c:v>4.4204E-2</c:v>
                </c:pt>
                <c:pt idx="187418">
                  <c:v>4.4211E-2</c:v>
                </c:pt>
                <c:pt idx="187419">
                  <c:v>4.4218E-2</c:v>
                </c:pt>
                <c:pt idx="187420">
                  <c:v>4.4225E-2</c:v>
                </c:pt>
                <c:pt idx="187421">
                  <c:v>4.4230999999999999E-2</c:v>
                </c:pt>
                <c:pt idx="187422">
                  <c:v>4.4236999999999999E-2</c:v>
                </c:pt>
                <c:pt idx="187423">
                  <c:v>4.4242999999999998E-2</c:v>
                </c:pt>
                <c:pt idx="187424">
                  <c:v>4.4248999999999997E-2</c:v>
                </c:pt>
                <c:pt idx="187425">
                  <c:v>4.4254000000000002E-2</c:v>
                </c:pt>
                <c:pt idx="187426">
                  <c:v>4.4259E-2</c:v>
                </c:pt>
                <c:pt idx="187427">
                  <c:v>4.4263999999999998E-2</c:v>
                </c:pt>
                <c:pt idx="187428">
                  <c:v>4.4268000000000002E-2</c:v>
                </c:pt>
                <c:pt idx="187429">
                  <c:v>4.4271999999999999E-2</c:v>
                </c:pt>
                <c:pt idx="187430">
                  <c:v>4.4275000000000002E-2</c:v>
                </c:pt>
                <c:pt idx="187431">
                  <c:v>4.4278999999999999E-2</c:v>
                </c:pt>
                <c:pt idx="187432">
                  <c:v>4.4282000000000002E-2</c:v>
                </c:pt>
                <c:pt idx="187433">
                  <c:v>4.4283999999999997E-2</c:v>
                </c:pt>
                <c:pt idx="187434">
                  <c:v>4.4287E-2</c:v>
                </c:pt>
                <c:pt idx="187435">
                  <c:v>4.4289000000000002E-2</c:v>
                </c:pt>
                <c:pt idx="187436">
                  <c:v>4.4290999999999997E-2</c:v>
                </c:pt>
                <c:pt idx="187437">
                  <c:v>4.4292999999999999E-2</c:v>
                </c:pt>
                <c:pt idx="187438">
                  <c:v>4.4294E-2</c:v>
                </c:pt>
                <c:pt idx="187439">
                  <c:v>4.4295000000000001E-2</c:v>
                </c:pt>
                <c:pt idx="187440">
                  <c:v>4.4296000000000002E-2</c:v>
                </c:pt>
                <c:pt idx="187441">
                  <c:v>4.4296000000000002E-2</c:v>
                </c:pt>
                <c:pt idx="187442">
                  <c:v>4.4296000000000002E-2</c:v>
                </c:pt>
                <c:pt idx="187443">
                  <c:v>4.4297000000000003E-2</c:v>
                </c:pt>
                <c:pt idx="187444">
                  <c:v>4.4296000000000002E-2</c:v>
                </c:pt>
                <c:pt idx="187445">
                  <c:v>4.4296000000000002E-2</c:v>
                </c:pt>
                <c:pt idx="187446">
                  <c:v>4.4296000000000002E-2</c:v>
                </c:pt>
                <c:pt idx="187447">
                  <c:v>4.4295000000000001E-2</c:v>
                </c:pt>
                <c:pt idx="187448">
                  <c:v>4.4294E-2</c:v>
                </c:pt>
                <c:pt idx="187449">
                  <c:v>4.4292999999999999E-2</c:v>
                </c:pt>
                <c:pt idx="187450">
                  <c:v>4.4291999999999998E-2</c:v>
                </c:pt>
                <c:pt idx="187451">
                  <c:v>4.4290000000000003E-2</c:v>
                </c:pt>
                <c:pt idx="187452">
                  <c:v>4.4289000000000002E-2</c:v>
                </c:pt>
                <c:pt idx="187453">
                  <c:v>4.4287E-2</c:v>
                </c:pt>
                <c:pt idx="187454">
                  <c:v>4.4284999999999998E-2</c:v>
                </c:pt>
                <c:pt idx="187455">
                  <c:v>4.4283000000000003E-2</c:v>
                </c:pt>
                <c:pt idx="187456">
                  <c:v>4.4281000000000001E-2</c:v>
                </c:pt>
                <c:pt idx="187457">
                  <c:v>4.4278999999999999E-2</c:v>
                </c:pt>
                <c:pt idx="187458">
                  <c:v>4.4276999999999997E-2</c:v>
                </c:pt>
                <c:pt idx="187459">
                  <c:v>4.4275000000000002E-2</c:v>
                </c:pt>
                <c:pt idx="187460">
                  <c:v>4.4273E-2</c:v>
                </c:pt>
                <c:pt idx="187461">
                  <c:v>4.4269999999999997E-2</c:v>
                </c:pt>
                <c:pt idx="187462">
                  <c:v>4.4268000000000002E-2</c:v>
                </c:pt>
                <c:pt idx="187463">
                  <c:v>4.4266E-2</c:v>
                </c:pt>
                <c:pt idx="187464">
                  <c:v>4.4262999999999997E-2</c:v>
                </c:pt>
                <c:pt idx="187465">
                  <c:v>4.4261000000000002E-2</c:v>
                </c:pt>
                <c:pt idx="187466">
                  <c:v>4.4257999999999999E-2</c:v>
                </c:pt>
                <c:pt idx="187467">
                  <c:v>4.4255999999999997E-2</c:v>
                </c:pt>
                <c:pt idx="187468">
                  <c:v>4.4254000000000002E-2</c:v>
                </c:pt>
                <c:pt idx="187469">
                  <c:v>4.4252E-2</c:v>
                </c:pt>
                <c:pt idx="187470">
                  <c:v>4.4249999999999998E-2</c:v>
                </c:pt>
                <c:pt idx="187471">
                  <c:v>4.4247000000000002E-2</c:v>
                </c:pt>
                <c:pt idx="187472">
                  <c:v>4.4245E-2</c:v>
                </c:pt>
                <c:pt idx="187473">
                  <c:v>4.4242999999999998E-2</c:v>
                </c:pt>
                <c:pt idx="187474">
                  <c:v>4.4241000000000003E-2</c:v>
                </c:pt>
                <c:pt idx="187475">
                  <c:v>4.4239000000000001E-2</c:v>
                </c:pt>
                <c:pt idx="187476">
                  <c:v>4.4236999999999999E-2</c:v>
                </c:pt>
                <c:pt idx="187477">
                  <c:v>4.4234999999999997E-2</c:v>
                </c:pt>
                <c:pt idx="187478">
                  <c:v>4.4233000000000001E-2</c:v>
                </c:pt>
                <c:pt idx="187479">
                  <c:v>4.4230999999999999E-2</c:v>
                </c:pt>
                <c:pt idx="187480">
                  <c:v>4.4229999999999998E-2</c:v>
                </c:pt>
                <c:pt idx="187481">
                  <c:v>4.4228000000000003E-2</c:v>
                </c:pt>
                <c:pt idx="187482">
                  <c:v>4.4227000000000002E-2</c:v>
                </c:pt>
                <c:pt idx="187483">
                  <c:v>4.4225E-2</c:v>
                </c:pt>
                <c:pt idx="187484">
                  <c:v>4.4223999999999999E-2</c:v>
                </c:pt>
                <c:pt idx="187485">
                  <c:v>4.4221999999999997E-2</c:v>
                </c:pt>
                <c:pt idx="187486">
                  <c:v>4.4221000000000003E-2</c:v>
                </c:pt>
                <c:pt idx="187487">
                  <c:v>4.4220000000000002E-2</c:v>
                </c:pt>
                <c:pt idx="187488">
                  <c:v>4.4218E-2</c:v>
                </c:pt>
                <c:pt idx="187489">
                  <c:v>4.4216999999999999E-2</c:v>
                </c:pt>
                <c:pt idx="187490">
                  <c:v>4.4215999999999998E-2</c:v>
                </c:pt>
                <c:pt idx="187491">
                  <c:v>4.4214999999999997E-2</c:v>
                </c:pt>
                <c:pt idx="187492">
                  <c:v>4.4214000000000003E-2</c:v>
                </c:pt>
                <c:pt idx="187493">
                  <c:v>4.4213000000000002E-2</c:v>
                </c:pt>
                <c:pt idx="187494">
                  <c:v>4.4213000000000002E-2</c:v>
                </c:pt>
                <c:pt idx="187495">
                  <c:v>4.4212000000000001E-2</c:v>
                </c:pt>
                <c:pt idx="187496">
                  <c:v>4.4211E-2</c:v>
                </c:pt>
                <c:pt idx="187497">
                  <c:v>4.4209999999999999E-2</c:v>
                </c:pt>
                <c:pt idx="187498">
                  <c:v>4.4209999999999999E-2</c:v>
                </c:pt>
                <c:pt idx="187499">
                  <c:v>4.4208999999999998E-2</c:v>
                </c:pt>
                <c:pt idx="187500">
                  <c:v>4.4207999999999997E-2</c:v>
                </c:pt>
                <c:pt idx="187501">
                  <c:v>4.4207999999999997E-2</c:v>
                </c:pt>
                <c:pt idx="187502">
                  <c:v>4.4207000000000003E-2</c:v>
                </c:pt>
                <c:pt idx="187503">
                  <c:v>4.4207000000000003E-2</c:v>
                </c:pt>
                <c:pt idx="187504">
                  <c:v>4.4206000000000002E-2</c:v>
                </c:pt>
                <c:pt idx="187505">
                  <c:v>4.4206000000000002E-2</c:v>
                </c:pt>
                <c:pt idx="187506">
                  <c:v>4.4205000000000001E-2</c:v>
                </c:pt>
                <c:pt idx="187507">
                  <c:v>4.4205000000000001E-2</c:v>
                </c:pt>
                <c:pt idx="187508">
                  <c:v>4.4204E-2</c:v>
                </c:pt>
                <c:pt idx="187509">
                  <c:v>4.4204E-2</c:v>
                </c:pt>
                <c:pt idx="187510">
                  <c:v>4.4202999999999999E-2</c:v>
                </c:pt>
                <c:pt idx="187511">
                  <c:v>4.4202999999999999E-2</c:v>
                </c:pt>
                <c:pt idx="187512">
                  <c:v>4.4201999999999998E-2</c:v>
                </c:pt>
                <c:pt idx="187513">
                  <c:v>4.4201999999999998E-2</c:v>
                </c:pt>
                <c:pt idx="187514">
                  <c:v>4.4200999999999997E-2</c:v>
                </c:pt>
                <c:pt idx="187515">
                  <c:v>4.4200999999999997E-2</c:v>
                </c:pt>
                <c:pt idx="187516">
                  <c:v>4.4200999999999997E-2</c:v>
                </c:pt>
                <c:pt idx="187517">
                  <c:v>4.4200000000000003E-2</c:v>
                </c:pt>
                <c:pt idx="187518">
                  <c:v>4.4200000000000003E-2</c:v>
                </c:pt>
                <c:pt idx="187519">
                  <c:v>4.4199000000000002E-2</c:v>
                </c:pt>
                <c:pt idx="187520">
                  <c:v>4.4199000000000002E-2</c:v>
                </c:pt>
                <c:pt idx="187521">
                  <c:v>4.4199000000000002E-2</c:v>
                </c:pt>
                <c:pt idx="187522">
                  <c:v>4.4198000000000001E-2</c:v>
                </c:pt>
                <c:pt idx="187523">
                  <c:v>4.4198000000000001E-2</c:v>
                </c:pt>
                <c:pt idx="187524">
                  <c:v>4.4197E-2</c:v>
                </c:pt>
                <c:pt idx="187525">
                  <c:v>4.4197E-2</c:v>
                </c:pt>
                <c:pt idx="187526">
                  <c:v>4.4197E-2</c:v>
                </c:pt>
                <c:pt idx="187527">
                  <c:v>4.4195999999999999E-2</c:v>
                </c:pt>
                <c:pt idx="187528">
                  <c:v>4.4195999999999999E-2</c:v>
                </c:pt>
                <c:pt idx="187529">
                  <c:v>4.4195999999999999E-2</c:v>
                </c:pt>
                <c:pt idx="187530">
                  <c:v>4.4195999999999999E-2</c:v>
                </c:pt>
                <c:pt idx="187531">
                  <c:v>4.4195999999999999E-2</c:v>
                </c:pt>
                <c:pt idx="187532">
                  <c:v>4.4195999999999999E-2</c:v>
                </c:pt>
                <c:pt idx="187533">
                  <c:v>4.4195999999999999E-2</c:v>
                </c:pt>
                <c:pt idx="187534">
                  <c:v>4.4195999999999999E-2</c:v>
                </c:pt>
                <c:pt idx="187535">
                  <c:v>4.4197E-2</c:v>
                </c:pt>
                <c:pt idx="187536">
                  <c:v>4.4197E-2</c:v>
                </c:pt>
                <c:pt idx="187537">
                  <c:v>4.4198000000000001E-2</c:v>
                </c:pt>
                <c:pt idx="187538">
                  <c:v>4.4198000000000001E-2</c:v>
                </c:pt>
                <c:pt idx="187539">
                  <c:v>4.4199000000000002E-2</c:v>
                </c:pt>
                <c:pt idx="187540">
                  <c:v>4.4200000000000003E-2</c:v>
                </c:pt>
                <c:pt idx="187541">
                  <c:v>4.4200999999999997E-2</c:v>
                </c:pt>
                <c:pt idx="187542">
                  <c:v>4.4202999999999999E-2</c:v>
                </c:pt>
                <c:pt idx="187543">
                  <c:v>4.4204E-2</c:v>
                </c:pt>
                <c:pt idx="187544">
                  <c:v>4.4206000000000002E-2</c:v>
                </c:pt>
                <c:pt idx="187545">
                  <c:v>4.4207000000000003E-2</c:v>
                </c:pt>
                <c:pt idx="187546">
                  <c:v>4.4208999999999998E-2</c:v>
                </c:pt>
                <c:pt idx="187547">
                  <c:v>4.4211E-2</c:v>
                </c:pt>
                <c:pt idx="187548">
                  <c:v>4.4213000000000002E-2</c:v>
                </c:pt>
                <c:pt idx="187549">
                  <c:v>4.4215999999999998E-2</c:v>
                </c:pt>
                <c:pt idx="187550">
                  <c:v>4.4218E-2</c:v>
                </c:pt>
                <c:pt idx="187551">
                  <c:v>4.4221000000000003E-2</c:v>
                </c:pt>
                <c:pt idx="187552">
                  <c:v>4.4223999999999999E-2</c:v>
                </c:pt>
                <c:pt idx="187553">
                  <c:v>4.4227000000000002E-2</c:v>
                </c:pt>
                <c:pt idx="187554">
                  <c:v>4.4230999999999999E-2</c:v>
                </c:pt>
                <c:pt idx="187555">
                  <c:v>4.4234000000000002E-2</c:v>
                </c:pt>
                <c:pt idx="187556">
                  <c:v>4.4238E-2</c:v>
                </c:pt>
                <c:pt idx="187557">
                  <c:v>4.4241999999999997E-2</c:v>
                </c:pt>
                <c:pt idx="187558">
                  <c:v>4.4246000000000001E-2</c:v>
                </c:pt>
                <c:pt idx="187559">
                  <c:v>4.4249999999999998E-2</c:v>
                </c:pt>
                <c:pt idx="187560">
                  <c:v>4.4255000000000003E-2</c:v>
                </c:pt>
                <c:pt idx="187561">
                  <c:v>4.4260000000000001E-2</c:v>
                </c:pt>
                <c:pt idx="187562">
                  <c:v>4.4263999999999998E-2</c:v>
                </c:pt>
                <c:pt idx="187563">
                  <c:v>4.4269999999999997E-2</c:v>
                </c:pt>
                <c:pt idx="187564">
                  <c:v>4.4275000000000002E-2</c:v>
                </c:pt>
                <c:pt idx="187565">
                  <c:v>4.428E-2</c:v>
                </c:pt>
                <c:pt idx="187566">
                  <c:v>4.4285999999999999E-2</c:v>
                </c:pt>
                <c:pt idx="187567">
                  <c:v>4.4291999999999998E-2</c:v>
                </c:pt>
                <c:pt idx="187568">
                  <c:v>4.4297000000000003E-2</c:v>
                </c:pt>
                <c:pt idx="187569">
                  <c:v>4.4303000000000002E-2</c:v>
                </c:pt>
                <c:pt idx="187570">
                  <c:v>4.4309000000000001E-2</c:v>
                </c:pt>
                <c:pt idx="187571">
                  <c:v>4.4315E-2</c:v>
                </c:pt>
                <c:pt idx="187572">
                  <c:v>4.4322E-2</c:v>
                </c:pt>
                <c:pt idx="187573">
                  <c:v>4.4327999999999999E-2</c:v>
                </c:pt>
                <c:pt idx="187574">
                  <c:v>4.4334999999999999E-2</c:v>
                </c:pt>
                <c:pt idx="187575">
                  <c:v>4.4340999999999998E-2</c:v>
                </c:pt>
                <c:pt idx="187576">
                  <c:v>4.4347999999999999E-2</c:v>
                </c:pt>
                <c:pt idx="187577">
                  <c:v>4.4353999999999998E-2</c:v>
                </c:pt>
                <c:pt idx="187578">
                  <c:v>4.4360999999999998E-2</c:v>
                </c:pt>
                <c:pt idx="187579">
                  <c:v>4.4367999999999998E-2</c:v>
                </c:pt>
                <c:pt idx="187580">
                  <c:v>4.4373999999999997E-2</c:v>
                </c:pt>
                <c:pt idx="187581">
                  <c:v>4.4380999999999997E-2</c:v>
                </c:pt>
                <c:pt idx="187582">
                  <c:v>4.4387999999999997E-2</c:v>
                </c:pt>
                <c:pt idx="187583">
                  <c:v>4.4394000000000003E-2</c:v>
                </c:pt>
                <c:pt idx="187584">
                  <c:v>4.4401000000000003E-2</c:v>
                </c:pt>
                <c:pt idx="187585">
                  <c:v>4.4407000000000002E-2</c:v>
                </c:pt>
                <c:pt idx="187586">
                  <c:v>4.4414000000000002E-2</c:v>
                </c:pt>
                <c:pt idx="187587">
                  <c:v>4.4420000000000001E-2</c:v>
                </c:pt>
                <c:pt idx="187588">
                  <c:v>4.4426E-2</c:v>
                </c:pt>
                <c:pt idx="187589">
                  <c:v>4.4431999999999999E-2</c:v>
                </c:pt>
                <c:pt idx="187590">
                  <c:v>4.4437999999999998E-2</c:v>
                </c:pt>
                <c:pt idx="187591">
                  <c:v>4.4443999999999997E-2</c:v>
                </c:pt>
                <c:pt idx="187592">
                  <c:v>4.4450000000000003E-2</c:v>
                </c:pt>
                <c:pt idx="187593">
                  <c:v>4.4455000000000001E-2</c:v>
                </c:pt>
                <c:pt idx="187594">
                  <c:v>4.4461000000000001E-2</c:v>
                </c:pt>
                <c:pt idx="187595">
                  <c:v>4.4465999999999999E-2</c:v>
                </c:pt>
                <c:pt idx="187596">
                  <c:v>4.4470999999999997E-2</c:v>
                </c:pt>
                <c:pt idx="187597">
                  <c:v>4.4476000000000002E-2</c:v>
                </c:pt>
                <c:pt idx="187598">
                  <c:v>4.4479999999999999E-2</c:v>
                </c:pt>
                <c:pt idx="187599">
                  <c:v>4.4484999999999997E-2</c:v>
                </c:pt>
                <c:pt idx="187600">
                  <c:v>4.4489000000000001E-2</c:v>
                </c:pt>
                <c:pt idx="187601">
                  <c:v>4.4492999999999998E-2</c:v>
                </c:pt>
                <c:pt idx="187602">
                  <c:v>4.4497000000000002E-2</c:v>
                </c:pt>
                <c:pt idx="187603">
                  <c:v>4.4499999999999998E-2</c:v>
                </c:pt>
                <c:pt idx="187604">
                  <c:v>4.4503000000000001E-2</c:v>
                </c:pt>
                <c:pt idx="187605">
                  <c:v>4.4505999999999997E-2</c:v>
                </c:pt>
                <c:pt idx="187606">
                  <c:v>4.4509E-2</c:v>
                </c:pt>
                <c:pt idx="187607">
                  <c:v>4.4512000000000003E-2</c:v>
                </c:pt>
                <c:pt idx="187608">
                  <c:v>4.4513999999999998E-2</c:v>
                </c:pt>
                <c:pt idx="187609">
                  <c:v>4.4516E-2</c:v>
                </c:pt>
                <c:pt idx="187610">
                  <c:v>4.4518000000000002E-2</c:v>
                </c:pt>
                <c:pt idx="187611">
                  <c:v>4.4519999999999997E-2</c:v>
                </c:pt>
                <c:pt idx="187612">
                  <c:v>4.4520999999999998E-2</c:v>
                </c:pt>
                <c:pt idx="187613">
                  <c:v>4.4523E-2</c:v>
                </c:pt>
                <c:pt idx="187614">
                  <c:v>4.4523E-2</c:v>
                </c:pt>
                <c:pt idx="187615">
                  <c:v>4.4524000000000001E-2</c:v>
                </c:pt>
                <c:pt idx="187616">
                  <c:v>4.4525000000000002E-2</c:v>
                </c:pt>
                <c:pt idx="187617">
                  <c:v>4.4525000000000002E-2</c:v>
                </c:pt>
                <c:pt idx="187618">
                  <c:v>4.4525000000000002E-2</c:v>
                </c:pt>
                <c:pt idx="187619">
                  <c:v>4.4525000000000002E-2</c:v>
                </c:pt>
                <c:pt idx="187620">
                  <c:v>4.4525000000000002E-2</c:v>
                </c:pt>
                <c:pt idx="187621">
                  <c:v>4.4524000000000001E-2</c:v>
                </c:pt>
                <c:pt idx="187622">
                  <c:v>4.4524000000000001E-2</c:v>
                </c:pt>
                <c:pt idx="187623">
                  <c:v>4.4523E-2</c:v>
                </c:pt>
                <c:pt idx="187624">
                  <c:v>4.4521999999999999E-2</c:v>
                </c:pt>
                <c:pt idx="187625">
                  <c:v>4.4520999999999998E-2</c:v>
                </c:pt>
                <c:pt idx="187626">
                  <c:v>4.4519999999999997E-2</c:v>
                </c:pt>
                <c:pt idx="187627">
                  <c:v>4.4519000000000003E-2</c:v>
                </c:pt>
                <c:pt idx="187628">
                  <c:v>4.4517000000000001E-2</c:v>
                </c:pt>
                <c:pt idx="187629">
                  <c:v>4.4516E-2</c:v>
                </c:pt>
                <c:pt idx="187630">
                  <c:v>4.4513999999999998E-2</c:v>
                </c:pt>
                <c:pt idx="187631">
                  <c:v>4.4512000000000003E-2</c:v>
                </c:pt>
                <c:pt idx="187632">
                  <c:v>4.4510000000000001E-2</c:v>
                </c:pt>
                <c:pt idx="187633">
                  <c:v>4.4509E-2</c:v>
                </c:pt>
                <c:pt idx="187634">
                  <c:v>4.4506999999999998E-2</c:v>
                </c:pt>
                <c:pt idx="187635">
                  <c:v>4.4505000000000003E-2</c:v>
                </c:pt>
                <c:pt idx="187636">
                  <c:v>4.4503000000000001E-2</c:v>
                </c:pt>
                <c:pt idx="187637">
                  <c:v>4.4500999999999999E-2</c:v>
                </c:pt>
                <c:pt idx="187638">
                  <c:v>4.4498999999999997E-2</c:v>
                </c:pt>
                <c:pt idx="187639">
                  <c:v>4.4497000000000002E-2</c:v>
                </c:pt>
                <c:pt idx="187640">
                  <c:v>4.4496000000000001E-2</c:v>
                </c:pt>
                <c:pt idx="187641">
                  <c:v>4.4493999999999999E-2</c:v>
                </c:pt>
                <c:pt idx="187642">
                  <c:v>4.4491999999999997E-2</c:v>
                </c:pt>
                <c:pt idx="187643">
                  <c:v>4.4490000000000002E-2</c:v>
                </c:pt>
                <c:pt idx="187644">
                  <c:v>4.4488E-2</c:v>
                </c:pt>
                <c:pt idx="187645">
                  <c:v>4.4486999999999999E-2</c:v>
                </c:pt>
                <c:pt idx="187646">
                  <c:v>4.4484999999999997E-2</c:v>
                </c:pt>
                <c:pt idx="187647">
                  <c:v>4.4484000000000003E-2</c:v>
                </c:pt>
                <c:pt idx="187648">
                  <c:v>4.4482000000000001E-2</c:v>
                </c:pt>
                <c:pt idx="187649">
                  <c:v>4.4481E-2</c:v>
                </c:pt>
                <c:pt idx="187650">
                  <c:v>4.4479999999999999E-2</c:v>
                </c:pt>
                <c:pt idx="187651">
                  <c:v>4.4478999999999998E-2</c:v>
                </c:pt>
                <c:pt idx="187652">
                  <c:v>4.4477999999999997E-2</c:v>
                </c:pt>
                <c:pt idx="187653">
                  <c:v>4.4477000000000003E-2</c:v>
                </c:pt>
                <c:pt idx="187654">
                  <c:v>4.4476000000000002E-2</c:v>
                </c:pt>
                <c:pt idx="187655">
                  <c:v>4.4475000000000001E-2</c:v>
                </c:pt>
                <c:pt idx="187656">
                  <c:v>4.4475000000000001E-2</c:v>
                </c:pt>
                <c:pt idx="187657">
                  <c:v>4.4474E-2</c:v>
                </c:pt>
                <c:pt idx="187658">
                  <c:v>4.4474E-2</c:v>
                </c:pt>
                <c:pt idx="187659">
                  <c:v>4.4474E-2</c:v>
                </c:pt>
                <c:pt idx="187660">
                  <c:v>4.4474E-2</c:v>
                </c:pt>
                <c:pt idx="187661">
                  <c:v>4.4474E-2</c:v>
                </c:pt>
                <c:pt idx="187662">
                  <c:v>4.4474E-2</c:v>
                </c:pt>
                <c:pt idx="187663">
                  <c:v>4.4475000000000001E-2</c:v>
                </c:pt>
                <c:pt idx="187664">
                  <c:v>4.4475000000000001E-2</c:v>
                </c:pt>
                <c:pt idx="187665">
                  <c:v>4.4475000000000001E-2</c:v>
                </c:pt>
                <c:pt idx="187666">
                  <c:v>4.4476000000000002E-2</c:v>
                </c:pt>
                <c:pt idx="187667">
                  <c:v>4.4477000000000003E-2</c:v>
                </c:pt>
                <c:pt idx="187668">
                  <c:v>4.4477999999999997E-2</c:v>
                </c:pt>
                <c:pt idx="187669">
                  <c:v>4.4478999999999998E-2</c:v>
                </c:pt>
                <c:pt idx="187670">
                  <c:v>4.4479999999999999E-2</c:v>
                </c:pt>
                <c:pt idx="187671">
                  <c:v>4.4481E-2</c:v>
                </c:pt>
                <c:pt idx="187672">
                  <c:v>4.4482000000000001E-2</c:v>
                </c:pt>
                <c:pt idx="187673">
                  <c:v>4.4483000000000002E-2</c:v>
                </c:pt>
                <c:pt idx="187674">
                  <c:v>4.4484000000000003E-2</c:v>
                </c:pt>
                <c:pt idx="187675">
                  <c:v>4.4485999999999998E-2</c:v>
                </c:pt>
                <c:pt idx="187676">
                  <c:v>4.4486999999999999E-2</c:v>
                </c:pt>
                <c:pt idx="187677">
                  <c:v>4.4488E-2</c:v>
                </c:pt>
                <c:pt idx="187678">
                  <c:v>4.4490000000000002E-2</c:v>
                </c:pt>
                <c:pt idx="187679">
                  <c:v>4.4491000000000003E-2</c:v>
                </c:pt>
                <c:pt idx="187680">
                  <c:v>4.4492999999999998E-2</c:v>
                </c:pt>
                <c:pt idx="187681">
                  <c:v>4.4495E-2</c:v>
                </c:pt>
                <c:pt idx="187682">
                  <c:v>4.4497000000000002E-2</c:v>
                </c:pt>
                <c:pt idx="187683">
                  <c:v>4.4498000000000003E-2</c:v>
                </c:pt>
                <c:pt idx="187684">
                  <c:v>4.4499999999999998E-2</c:v>
                </c:pt>
                <c:pt idx="187685">
                  <c:v>4.4502E-2</c:v>
                </c:pt>
                <c:pt idx="187686">
                  <c:v>4.4503000000000001E-2</c:v>
                </c:pt>
                <c:pt idx="187687">
                  <c:v>4.4505000000000003E-2</c:v>
                </c:pt>
                <c:pt idx="187688">
                  <c:v>4.4506999999999998E-2</c:v>
                </c:pt>
                <c:pt idx="187689">
                  <c:v>4.4507999999999999E-2</c:v>
                </c:pt>
                <c:pt idx="187690">
                  <c:v>4.4510000000000001E-2</c:v>
                </c:pt>
                <c:pt idx="187691">
                  <c:v>4.4512000000000003E-2</c:v>
                </c:pt>
                <c:pt idx="187692">
                  <c:v>4.4513999999999998E-2</c:v>
                </c:pt>
                <c:pt idx="187693">
                  <c:v>4.4514999999999999E-2</c:v>
                </c:pt>
                <c:pt idx="187694">
                  <c:v>4.4517000000000001E-2</c:v>
                </c:pt>
                <c:pt idx="187695">
                  <c:v>4.4519000000000003E-2</c:v>
                </c:pt>
                <c:pt idx="187696">
                  <c:v>4.4519999999999997E-2</c:v>
                </c:pt>
                <c:pt idx="187697">
                  <c:v>4.4521999999999999E-2</c:v>
                </c:pt>
                <c:pt idx="187698">
                  <c:v>4.4523E-2</c:v>
                </c:pt>
                <c:pt idx="187699">
                  <c:v>4.4525000000000002E-2</c:v>
                </c:pt>
                <c:pt idx="187700">
                  <c:v>4.4526000000000003E-2</c:v>
                </c:pt>
                <c:pt idx="187701">
                  <c:v>4.4527999999999998E-2</c:v>
                </c:pt>
                <c:pt idx="187702">
                  <c:v>4.4528999999999999E-2</c:v>
                </c:pt>
                <c:pt idx="187703">
                  <c:v>4.4531000000000001E-2</c:v>
                </c:pt>
                <c:pt idx="187704">
                  <c:v>4.4532000000000002E-2</c:v>
                </c:pt>
                <c:pt idx="187705">
                  <c:v>4.4533999999999997E-2</c:v>
                </c:pt>
                <c:pt idx="187706">
                  <c:v>4.4534999999999998E-2</c:v>
                </c:pt>
                <c:pt idx="187707">
                  <c:v>4.4535999999999999E-2</c:v>
                </c:pt>
                <c:pt idx="187708">
                  <c:v>4.4537E-2</c:v>
                </c:pt>
                <c:pt idx="187709">
                  <c:v>4.4538000000000001E-2</c:v>
                </c:pt>
                <c:pt idx="187710">
                  <c:v>4.4539000000000002E-2</c:v>
                </c:pt>
                <c:pt idx="187711">
                  <c:v>4.4540000000000003E-2</c:v>
                </c:pt>
                <c:pt idx="187712">
                  <c:v>4.4540999999999997E-2</c:v>
                </c:pt>
                <c:pt idx="187713">
                  <c:v>4.4541999999999998E-2</c:v>
                </c:pt>
                <c:pt idx="187714">
                  <c:v>4.4542999999999999E-2</c:v>
                </c:pt>
                <c:pt idx="187715">
                  <c:v>4.4544E-2</c:v>
                </c:pt>
                <c:pt idx="187716">
                  <c:v>4.4545000000000001E-2</c:v>
                </c:pt>
                <c:pt idx="187717">
                  <c:v>4.4546000000000002E-2</c:v>
                </c:pt>
                <c:pt idx="187718">
                  <c:v>4.4546000000000002E-2</c:v>
                </c:pt>
                <c:pt idx="187719">
                  <c:v>4.4547000000000003E-2</c:v>
                </c:pt>
                <c:pt idx="187720">
                  <c:v>4.4547000000000003E-2</c:v>
                </c:pt>
                <c:pt idx="187721">
                  <c:v>4.4547999999999997E-2</c:v>
                </c:pt>
                <c:pt idx="187722">
                  <c:v>4.4547999999999997E-2</c:v>
                </c:pt>
                <c:pt idx="187723">
                  <c:v>4.4547999999999997E-2</c:v>
                </c:pt>
                <c:pt idx="187724">
                  <c:v>4.4547999999999997E-2</c:v>
                </c:pt>
                <c:pt idx="187725">
                  <c:v>4.4548999999999998E-2</c:v>
                </c:pt>
                <c:pt idx="187726">
                  <c:v>4.4548999999999998E-2</c:v>
                </c:pt>
                <c:pt idx="187727">
                  <c:v>4.4548999999999998E-2</c:v>
                </c:pt>
                <c:pt idx="187728">
                  <c:v>4.4548999999999998E-2</c:v>
                </c:pt>
                <c:pt idx="187729">
                  <c:v>4.4548999999999998E-2</c:v>
                </c:pt>
                <c:pt idx="187730">
                  <c:v>4.4548999999999998E-2</c:v>
                </c:pt>
                <c:pt idx="187731">
                  <c:v>4.4548999999999998E-2</c:v>
                </c:pt>
                <c:pt idx="187732">
                  <c:v>4.4547999999999997E-2</c:v>
                </c:pt>
                <c:pt idx="187733">
                  <c:v>4.4547999999999997E-2</c:v>
                </c:pt>
                <c:pt idx="187734">
                  <c:v>4.4547000000000003E-2</c:v>
                </c:pt>
                <c:pt idx="187735">
                  <c:v>4.4547000000000003E-2</c:v>
                </c:pt>
                <c:pt idx="187736">
                  <c:v>4.4546000000000002E-2</c:v>
                </c:pt>
                <c:pt idx="187737">
                  <c:v>4.4546000000000002E-2</c:v>
                </c:pt>
                <c:pt idx="187738">
                  <c:v>4.4545000000000001E-2</c:v>
                </c:pt>
                <c:pt idx="187739">
                  <c:v>4.4545000000000001E-2</c:v>
                </c:pt>
                <c:pt idx="187740">
                  <c:v>4.4544E-2</c:v>
                </c:pt>
                <c:pt idx="187741">
                  <c:v>4.4542999999999999E-2</c:v>
                </c:pt>
                <c:pt idx="187742">
                  <c:v>4.4542999999999999E-2</c:v>
                </c:pt>
                <c:pt idx="187743">
                  <c:v>4.4541999999999998E-2</c:v>
                </c:pt>
                <c:pt idx="187744">
                  <c:v>4.4540999999999997E-2</c:v>
                </c:pt>
                <c:pt idx="187745">
                  <c:v>4.4540000000000003E-2</c:v>
                </c:pt>
                <c:pt idx="187746">
                  <c:v>4.4539000000000002E-2</c:v>
                </c:pt>
                <c:pt idx="187747">
                  <c:v>4.4538000000000001E-2</c:v>
                </c:pt>
                <c:pt idx="187748">
                  <c:v>4.4537E-2</c:v>
                </c:pt>
                <c:pt idx="187749">
                  <c:v>4.4535999999999999E-2</c:v>
                </c:pt>
                <c:pt idx="187750">
                  <c:v>4.4534999999999998E-2</c:v>
                </c:pt>
                <c:pt idx="187751">
                  <c:v>4.4533999999999997E-2</c:v>
                </c:pt>
                <c:pt idx="187752">
                  <c:v>4.4533000000000003E-2</c:v>
                </c:pt>
                <c:pt idx="187753">
                  <c:v>4.4532000000000002E-2</c:v>
                </c:pt>
                <c:pt idx="187754">
                  <c:v>4.4531000000000001E-2</c:v>
                </c:pt>
                <c:pt idx="187755">
                  <c:v>4.453E-2</c:v>
                </c:pt>
                <c:pt idx="187756">
                  <c:v>4.4528999999999999E-2</c:v>
                </c:pt>
                <c:pt idx="187757">
                  <c:v>4.4527999999999998E-2</c:v>
                </c:pt>
                <c:pt idx="187758">
                  <c:v>4.4526000000000003E-2</c:v>
                </c:pt>
                <c:pt idx="187759">
                  <c:v>4.4525000000000002E-2</c:v>
                </c:pt>
                <c:pt idx="187760">
                  <c:v>4.4524000000000001E-2</c:v>
                </c:pt>
                <c:pt idx="187761">
                  <c:v>4.4523E-2</c:v>
                </c:pt>
                <c:pt idx="187762">
                  <c:v>4.4521999999999999E-2</c:v>
                </c:pt>
                <c:pt idx="187763">
                  <c:v>4.4521999999999999E-2</c:v>
                </c:pt>
                <c:pt idx="187764">
                  <c:v>4.4520999999999998E-2</c:v>
                </c:pt>
                <c:pt idx="187765">
                  <c:v>4.4519999999999997E-2</c:v>
                </c:pt>
                <c:pt idx="187766">
                  <c:v>4.4519000000000003E-2</c:v>
                </c:pt>
                <c:pt idx="187767">
                  <c:v>4.4519000000000003E-2</c:v>
                </c:pt>
                <c:pt idx="187768">
                  <c:v>4.4518000000000002E-2</c:v>
                </c:pt>
                <c:pt idx="187769">
                  <c:v>4.4517000000000001E-2</c:v>
                </c:pt>
                <c:pt idx="187770">
                  <c:v>4.4516E-2</c:v>
                </c:pt>
                <c:pt idx="187771">
                  <c:v>4.4516E-2</c:v>
                </c:pt>
                <c:pt idx="187772">
                  <c:v>4.4514999999999999E-2</c:v>
                </c:pt>
                <c:pt idx="187773">
                  <c:v>4.4514999999999999E-2</c:v>
                </c:pt>
                <c:pt idx="187774">
                  <c:v>4.4514999999999999E-2</c:v>
                </c:pt>
                <c:pt idx="187775">
                  <c:v>4.4513999999999998E-2</c:v>
                </c:pt>
                <c:pt idx="187776">
                  <c:v>4.4513999999999998E-2</c:v>
                </c:pt>
                <c:pt idx="187777">
                  <c:v>4.4513999999999998E-2</c:v>
                </c:pt>
                <c:pt idx="187778">
                  <c:v>4.4513999999999998E-2</c:v>
                </c:pt>
                <c:pt idx="187779">
                  <c:v>4.4513999999999998E-2</c:v>
                </c:pt>
                <c:pt idx="187780">
                  <c:v>4.4513999999999998E-2</c:v>
                </c:pt>
                <c:pt idx="187781">
                  <c:v>4.4513999999999998E-2</c:v>
                </c:pt>
                <c:pt idx="187782">
                  <c:v>4.4513999999999998E-2</c:v>
                </c:pt>
                <c:pt idx="187783">
                  <c:v>4.4513999999999998E-2</c:v>
                </c:pt>
                <c:pt idx="187784">
                  <c:v>4.4513999999999998E-2</c:v>
                </c:pt>
                <c:pt idx="187785">
                  <c:v>4.4514999999999999E-2</c:v>
                </c:pt>
                <c:pt idx="187786">
                  <c:v>4.4514999999999999E-2</c:v>
                </c:pt>
                <c:pt idx="187787">
                  <c:v>4.4516E-2</c:v>
                </c:pt>
                <c:pt idx="187788">
                  <c:v>4.4516E-2</c:v>
                </c:pt>
                <c:pt idx="187789">
                  <c:v>4.4517000000000001E-2</c:v>
                </c:pt>
                <c:pt idx="187790">
                  <c:v>4.4518000000000002E-2</c:v>
                </c:pt>
                <c:pt idx="187791">
                  <c:v>4.4518000000000002E-2</c:v>
                </c:pt>
                <c:pt idx="187792">
                  <c:v>4.4519000000000003E-2</c:v>
                </c:pt>
                <c:pt idx="187793">
                  <c:v>4.4519999999999997E-2</c:v>
                </c:pt>
                <c:pt idx="187794">
                  <c:v>4.4519999999999997E-2</c:v>
                </c:pt>
                <c:pt idx="187795">
                  <c:v>4.4520999999999998E-2</c:v>
                </c:pt>
                <c:pt idx="187796">
                  <c:v>4.4521999999999999E-2</c:v>
                </c:pt>
                <c:pt idx="187797">
                  <c:v>4.4523E-2</c:v>
                </c:pt>
                <c:pt idx="187798">
                  <c:v>4.4524000000000001E-2</c:v>
                </c:pt>
                <c:pt idx="187799">
                  <c:v>4.4525000000000002E-2</c:v>
                </c:pt>
                <c:pt idx="187800">
                  <c:v>4.4526000000000003E-2</c:v>
                </c:pt>
                <c:pt idx="187801">
                  <c:v>4.4526999999999997E-2</c:v>
                </c:pt>
                <c:pt idx="187802">
                  <c:v>4.4528999999999999E-2</c:v>
                </c:pt>
                <c:pt idx="187803">
                  <c:v>4.453E-2</c:v>
                </c:pt>
                <c:pt idx="187804">
                  <c:v>4.4531000000000001E-2</c:v>
                </c:pt>
                <c:pt idx="187805">
                  <c:v>4.4532000000000002E-2</c:v>
                </c:pt>
                <c:pt idx="187806">
                  <c:v>4.4533000000000003E-2</c:v>
                </c:pt>
                <c:pt idx="187807">
                  <c:v>4.4533999999999997E-2</c:v>
                </c:pt>
                <c:pt idx="187808">
                  <c:v>4.4534999999999998E-2</c:v>
                </c:pt>
                <c:pt idx="187809">
                  <c:v>4.4535999999999999E-2</c:v>
                </c:pt>
                <c:pt idx="187810">
                  <c:v>4.4537E-2</c:v>
                </c:pt>
                <c:pt idx="187811">
                  <c:v>4.4538000000000001E-2</c:v>
                </c:pt>
                <c:pt idx="187812">
                  <c:v>4.4539000000000002E-2</c:v>
                </c:pt>
                <c:pt idx="187813">
                  <c:v>4.4540000000000003E-2</c:v>
                </c:pt>
                <c:pt idx="187814">
                  <c:v>4.4540000000000003E-2</c:v>
                </c:pt>
                <c:pt idx="187815">
                  <c:v>4.4540999999999997E-2</c:v>
                </c:pt>
                <c:pt idx="187816">
                  <c:v>4.4541999999999998E-2</c:v>
                </c:pt>
                <c:pt idx="187817">
                  <c:v>4.4541999999999998E-2</c:v>
                </c:pt>
                <c:pt idx="187818">
                  <c:v>4.4542999999999999E-2</c:v>
                </c:pt>
                <c:pt idx="187819">
                  <c:v>4.4542999999999999E-2</c:v>
                </c:pt>
                <c:pt idx="187820">
                  <c:v>4.4544E-2</c:v>
                </c:pt>
                <c:pt idx="187821">
                  <c:v>4.4544E-2</c:v>
                </c:pt>
                <c:pt idx="187822">
                  <c:v>4.4545000000000001E-2</c:v>
                </c:pt>
                <c:pt idx="187823">
                  <c:v>4.4545000000000001E-2</c:v>
                </c:pt>
                <c:pt idx="187824">
                  <c:v>4.4545000000000001E-2</c:v>
                </c:pt>
                <c:pt idx="187825">
                  <c:v>4.4545000000000001E-2</c:v>
                </c:pt>
                <c:pt idx="187826">
                  <c:v>4.4545000000000001E-2</c:v>
                </c:pt>
                <c:pt idx="187827">
                  <c:v>4.4545000000000001E-2</c:v>
                </c:pt>
                <c:pt idx="187828">
                  <c:v>4.4545000000000001E-2</c:v>
                </c:pt>
                <c:pt idx="187829">
                  <c:v>4.4544E-2</c:v>
                </c:pt>
                <c:pt idx="187830">
                  <c:v>4.4544E-2</c:v>
                </c:pt>
                <c:pt idx="187831">
                  <c:v>4.4542999999999999E-2</c:v>
                </c:pt>
                <c:pt idx="187832">
                  <c:v>4.4542999999999999E-2</c:v>
                </c:pt>
                <c:pt idx="187833">
                  <c:v>4.4541999999999998E-2</c:v>
                </c:pt>
                <c:pt idx="187834">
                  <c:v>4.4541999999999998E-2</c:v>
                </c:pt>
                <c:pt idx="187835">
                  <c:v>4.4540999999999997E-2</c:v>
                </c:pt>
                <c:pt idx="187836">
                  <c:v>4.4540000000000003E-2</c:v>
                </c:pt>
                <c:pt idx="187837">
                  <c:v>4.4539000000000002E-2</c:v>
                </c:pt>
                <c:pt idx="187838">
                  <c:v>4.4538000000000001E-2</c:v>
                </c:pt>
                <c:pt idx="187839">
                  <c:v>4.4537E-2</c:v>
                </c:pt>
                <c:pt idx="187840">
                  <c:v>4.4535999999999999E-2</c:v>
                </c:pt>
                <c:pt idx="187841">
                  <c:v>4.4534999999999998E-2</c:v>
                </c:pt>
                <c:pt idx="187842">
                  <c:v>4.4533999999999997E-2</c:v>
                </c:pt>
                <c:pt idx="187843">
                  <c:v>4.4533000000000003E-2</c:v>
                </c:pt>
                <c:pt idx="187844">
                  <c:v>4.4532000000000002E-2</c:v>
                </c:pt>
                <c:pt idx="187845">
                  <c:v>4.4531000000000001E-2</c:v>
                </c:pt>
                <c:pt idx="187846">
                  <c:v>4.453E-2</c:v>
                </c:pt>
                <c:pt idx="187847">
                  <c:v>4.4528999999999999E-2</c:v>
                </c:pt>
                <c:pt idx="187848">
                  <c:v>4.4526999999999997E-2</c:v>
                </c:pt>
                <c:pt idx="187849">
                  <c:v>4.4526000000000003E-2</c:v>
                </c:pt>
                <c:pt idx="187850">
                  <c:v>4.4525000000000002E-2</c:v>
                </c:pt>
                <c:pt idx="187851">
                  <c:v>4.4524000000000001E-2</c:v>
                </c:pt>
                <c:pt idx="187852">
                  <c:v>4.4523E-2</c:v>
                </c:pt>
                <c:pt idx="187853">
                  <c:v>4.4521999999999999E-2</c:v>
                </c:pt>
                <c:pt idx="187854">
                  <c:v>4.4520999999999998E-2</c:v>
                </c:pt>
                <c:pt idx="187855">
                  <c:v>4.4520999999999998E-2</c:v>
                </c:pt>
                <c:pt idx="187856">
                  <c:v>4.4519999999999997E-2</c:v>
                </c:pt>
                <c:pt idx="187857">
                  <c:v>4.4519000000000003E-2</c:v>
                </c:pt>
                <c:pt idx="187858">
                  <c:v>4.4519000000000003E-2</c:v>
                </c:pt>
                <c:pt idx="187859">
                  <c:v>4.4519000000000003E-2</c:v>
                </c:pt>
                <c:pt idx="187860">
                  <c:v>4.4518000000000002E-2</c:v>
                </c:pt>
                <c:pt idx="187861">
                  <c:v>4.4518000000000002E-2</c:v>
                </c:pt>
                <c:pt idx="187862">
                  <c:v>4.4518000000000002E-2</c:v>
                </c:pt>
                <c:pt idx="187863">
                  <c:v>4.4518000000000002E-2</c:v>
                </c:pt>
                <c:pt idx="187864">
                  <c:v>4.4518000000000002E-2</c:v>
                </c:pt>
                <c:pt idx="187865">
                  <c:v>4.4519000000000003E-2</c:v>
                </c:pt>
                <c:pt idx="187866">
                  <c:v>4.4519000000000003E-2</c:v>
                </c:pt>
                <c:pt idx="187867">
                  <c:v>4.4519999999999997E-2</c:v>
                </c:pt>
                <c:pt idx="187868">
                  <c:v>4.4520999999999998E-2</c:v>
                </c:pt>
                <c:pt idx="187869">
                  <c:v>4.4521999999999999E-2</c:v>
                </c:pt>
                <c:pt idx="187870">
                  <c:v>4.4523E-2</c:v>
                </c:pt>
                <c:pt idx="187871">
                  <c:v>4.4524000000000001E-2</c:v>
                </c:pt>
                <c:pt idx="187872">
                  <c:v>4.4526000000000003E-2</c:v>
                </c:pt>
                <c:pt idx="187873">
                  <c:v>4.4526999999999997E-2</c:v>
                </c:pt>
                <c:pt idx="187874">
                  <c:v>4.4528999999999999E-2</c:v>
                </c:pt>
                <c:pt idx="187875">
                  <c:v>4.4531000000000001E-2</c:v>
                </c:pt>
                <c:pt idx="187876">
                  <c:v>4.4533000000000003E-2</c:v>
                </c:pt>
                <c:pt idx="187877">
                  <c:v>4.4534999999999998E-2</c:v>
                </c:pt>
                <c:pt idx="187878">
                  <c:v>4.4537E-2</c:v>
                </c:pt>
                <c:pt idx="187879">
                  <c:v>4.4539000000000002E-2</c:v>
                </c:pt>
                <c:pt idx="187880">
                  <c:v>4.4541999999999998E-2</c:v>
                </c:pt>
                <c:pt idx="187881">
                  <c:v>4.4545000000000001E-2</c:v>
                </c:pt>
                <c:pt idx="187882">
                  <c:v>4.4547000000000003E-2</c:v>
                </c:pt>
                <c:pt idx="187883">
                  <c:v>4.4549999999999999E-2</c:v>
                </c:pt>
                <c:pt idx="187884">
                  <c:v>4.4553000000000002E-2</c:v>
                </c:pt>
                <c:pt idx="187885">
                  <c:v>4.4555999999999998E-2</c:v>
                </c:pt>
                <c:pt idx="187886">
                  <c:v>4.4560000000000002E-2</c:v>
                </c:pt>
                <c:pt idx="187887">
                  <c:v>4.4562999999999998E-2</c:v>
                </c:pt>
                <c:pt idx="187888">
                  <c:v>4.4566000000000001E-2</c:v>
                </c:pt>
                <c:pt idx="187889">
                  <c:v>4.4568999999999998E-2</c:v>
                </c:pt>
                <c:pt idx="187890">
                  <c:v>4.4573000000000002E-2</c:v>
                </c:pt>
                <c:pt idx="187891">
                  <c:v>4.4576999999999999E-2</c:v>
                </c:pt>
                <c:pt idx="187892">
                  <c:v>4.4580000000000002E-2</c:v>
                </c:pt>
                <c:pt idx="187893">
                  <c:v>4.4583999999999999E-2</c:v>
                </c:pt>
                <c:pt idx="187894">
                  <c:v>4.4588000000000003E-2</c:v>
                </c:pt>
                <c:pt idx="187895">
                  <c:v>4.4590999999999999E-2</c:v>
                </c:pt>
                <c:pt idx="187896">
                  <c:v>4.4595000000000003E-2</c:v>
                </c:pt>
                <c:pt idx="187897">
                  <c:v>4.4599E-2</c:v>
                </c:pt>
                <c:pt idx="187898">
                  <c:v>4.4602999999999997E-2</c:v>
                </c:pt>
                <c:pt idx="187899">
                  <c:v>4.4606E-2</c:v>
                </c:pt>
                <c:pt idx="187900">
                  <c:v>4.4609999999999997E-2</c:v>
                </c:pt>
                <c:pt idx="187901">
                  <c:v>4.4614000000000001E-2</c:v>
                </c:pt>
                <c:pt idx="187902">
                  <c:v>4.4617999999999998E-2</c:v>
                </c:pt>
                <c:pt idx="187903">
                  <c:v>4.4621000000000001E-2</c:v>
                </c:pt>
                <c:pt idx="187904">
                  <c:v>4.4624999999999998E-2</c:v>
                </c:pt>
                <c:pt idx="187905">
                  <c:v>4.4629000000000002E-2</c:v>
                </c:pt>
                <c:pt idx="187906">
                  <c:v>4.4632999999999999E-2</c:v>
                </c:pt>
                <c:pt idx="187907">
                  <c:v>4.4636000000000002E-2</c:v>
                </c:pt>
                <c:pt idx="187908">
                  <c:v>4.4639999999999999E-2</c:v>
                </c:pt>
                <c:pt idx="187909">
                  <c:v>4.4643000000000002E-2</c:v>
                </c:pt>
                <c:pt idx="187910">
                  <c:v>4.4645999999999998E-2</c:v>
                </c:pt>
                <c:pt idx="187911">
                  <c:v>4.4650000000000002E-2</c:v>
                </c:pt>
                <c:pt idx="187912">
                  <c:v>4.4652999999999998E-2</c:v>
                </c:pt>
                <c:pt idx="187913">
                  <c:v>4.4656000000000001E-2</c:v>
                </c:pt>
                <c:pt idx="187914">
                  <c:v>4.4658999999999997E-2</c:v>
                </c:pt>
                <c:pt idx="187915">
                  <c:v>4.4662E-2</c:v>
                </c:pt>
                <c:pt idx="187916">
                  <c:v>4.4665000000000003E-2</c:v>
                </c:pt>
                <c:pt idx="187917">
                  <c:v>4.4667999999999999E-2</c:v>
                </c:pt>
                <c:pt idx="187918">
                  <c:v>4.4671000000000002E-2</c:v>
                </c:pt>
                <c:pt idx="187919">
                  <c:v>4.4672999999999997E-2</c:v>
                </c:pt>
                <c:pt idx="187920">
                  <c:v>4.4676E-2</c:v>
                </c:pt>
                <c:pt idx="187921">
                  <c:v>4.4678000000000002E-2</c:v>
                </c:pt>
                <c:pt idx="187922">
                  <c:v>4.4679999999999997E-2</c:v>
                </c:pt>
                <c:pt idx="187923">
                  <c:v>4.4681999999999999E-2</c:v>
                </c:pt>
                <c:pt idx="187924">
                  <c:v>4.4684000000000001E-2</c:v>
                </c:pt>
                <c:pt idx="187925">
                  <c:v>4.4685999999999997E-2</c:v>
                </c:pt>
                <c:pt idx="187926">
                  <c:v>4.4687999999999999E-2</c:v>
                </c:pt>
                <c:pt idx="187927">
                  <c:v>4.4690000000000001E-2</c:v>
                </c:pt>
                <c:pt idx="187928">
                  <c:v>4.4692000000000003E-2</c:v>
                </c:pt>
                <c:pt idx="187929">
                  <c:v>4.4692999999999997E-2</c:v>
                </c:pt>
                <c:pt idx="187930">
                  <c:v>4.4694999999999999E-2</c:v>
                </c:pt>
                <c:pt idx="187931">
                  <c:v>4.4696E-2</c:v>
                </c:pt>
                <c:pt idx="187932">
                  <c:v>4.4697000000000001E-2</c:v>
                </c:pt>
                <c:pt idx="187933">
                  <c:v>4.4698000000000002E-2</c:v>
                </c:pt>
                <c:pt idx="187934">
                  <c:v>4.4699000000000003E-2</c:v>
                </c:pt>
                <c:pt idx="187935">
                  <c:v>4.4699999999999997E-2</c:v>
                </c:pt>
                <c:pt idx="187936">
                  <c:v>4.4700999999999998E-2</c:v>
                </c:pt>
                <c:pt idx="187937">
                  <c:v>4.4700999999999998E-2</c:v>
                </c:pt>
                <c:pt idx="187938">
                  <c:v>4.4701999999999999E-2</c:v>
                </c:pt>
                <c:pt idx="187939">
                  <c:v>4.4703E-2</c:v>
                </c:pt>
                <c:pt idx="187940">
                  <c:v>4.4703E-2</c:v>
                </c:pt>
                <c:pt idx="187941">
                  <c:v>4.4703E-2</c:v>
                </c:pt>
                <c:pt idx="187942">
                  <c:v>4.4704000000000001E-2</c:v>
                </c:pt>
                <c:pt idx="187943">
                  <c:v>4.4704000000000001E-2</c:v>
                </c:pt>
                <c:pt idx="187944">
                  <c:v>4.4704000000000001E-2</c:v>
                </c:pt>
                <c:pt idx="187945">
                  <c:v>4.4704000000000001E-2</c:v>
                </c:pt>
                <c:pt idx="187946">
                  <c:v>4.4703E-2</c:v>
                </c:pt>
                <c:pt idx="187947">
                  <c:v>4.4703E-2</c:v>
                </c:pt>
                <c:pt idx="187948">
                  <c:v>4.4703E-2</c:v>
                </c:pt>
                <c:pt idx="187949">
                  <c:v>4.4701999999999999E-2</c:v>
                </c:pt>
                <c:pt idx="187950">
                  <c:v>4.4701999999999999E-2</c:v>
                </c:pt>
                <c:pt idx="187951">
                  <c:v>4.4700999999999998E-2</c:v>
                </c:pt>
                <c:pt idx="187952">
                  <c:v>4.4700999999999998E-2</c:v>
                </c:pt>
                <c:pt idx="187953">
                  <c:v>4.4699999999999997E-2</c:v>
                </c:pt>
                <c:pt idx="187954">
                  <c:v>4.4699999999999997E-2</c:v>
                </c:pt>
                <c:pt idx="187955">
                  <c:v>4.4699000000000003E-2</c:v>
                </c:pt>
                <c:pt idx="187956">
                  <c:v>4.4698000000000002E-2</c:v>
                </c:pt>
                <c:pt idx="187957">
                  <c:v>4.4697000000000001E-2</c:v>
                </c:pt>
                <c:pt idx="187958">
                  <c:v>4.4696E-2</c:v>
                </c:pt>
                <c:pt idx="187959">
                  <c:v>4.4694999999999999E-2</c:v>
                </c:pt>
                <c:pt idx="187960">
                  <c:v>4.4693999999999998E-2</c:v>
                </c:pt>
                <c:pt idx="187961">
                  <c:v>4.4692999999999997E-2</c:v>
                </c:pt>
                <c:pt idx="187962">
                  <c:v>4.4692000000000003E-2</c:v>
                </c:pt>
                <c:pt idx="187963">
                  <c:v>4.4691000000000002E-2</c:v>
                </c:pt>
                <c:pt idx="187964">
                  <c:v>4.4690000000000001E-2</c:v>
                </c:pt>
                <c:pt idx="187965">
                  <c:v>4.4689E-2</c:v>
                </c:pt>
                <c:pt idx="187966">
                  <c:v>4.4686999999999998E-2</c:v>
                </c:pt>
                <c:pt idx="187967">
                  <c:v>4.4685999999999997E-2</c:v>
                </c:pt>
                <c:pt idx="187968">
                  <c:v>4.4685000000000002E-2</c:v>
                </c:pt>
                <c:pt idx="187969">
                  <c:v>4.4684000000000001E-2</c:v>
                </c:pt>
                <c:pt idx="187970">
                  <c:v>4.4681999999999999E-2</c:v>
                </c:pt>
                <c:pt idx="187971">
                  <c:v>4.4680999999999998E-2</c:v>
                </c:pt>
                <c:pt idx="187972">
                  <c:v>4.4679999999999997E-2</c:v>
                </c:pt>
                <c:pt idx="187973">
                  <c:v>4.4679000000000003E-2</c:v>
                </c:pt>
                <c:pt idx="187974">
                  <c:v>4.4677000000000001E-2</c:v>
                </c:pt>
                <c:pt idx="187975">
                  <c:v>4.4676E-2</c:v>
                </c:pt>
                <c:pt idx="187976">
                  <c:v>4.4674999999999999E-2</c:v>
                </c:pt>
                <c:pt idx="187977">
                  <c:v>4.4673999999999998E-2</c:v>
                </c:pt>
                <c:pt idx="187978">
                  <c:v>4.4672999999999997E-2</c:v>
                </c:pt>
                <c:pt idx="187979">
                  <c:v>4.4672000000000003E-2</c:v>
                </c:pt>
                <c:pt idx="187980">
                  <c:v>4.4671000000000002E-2</c:v>
                </c:pt>
                <c:pt idx="187981">
                  <c:v>4.4670000000000001E-2</c:v>
                </c:pt>
                <c:pt idx="187982">
                  <c:v>4.4669E-2</c:v>
                </c:pt>
                <c:pt idx="187983">
                  <c:v>4.4667999999999999E-2</c:v>
                </c:pt>
                <c:pt idx="187984">
                  <c:v>4.4666999999999998E-2</c:v>
                </c:pt>
                <c:pt idx="187985">
                  <c:v>4.4665999999999997E-2</c:v>
                </c:pt>
                <c:pt idx="187986">
                  <c:v>4.4665000000000003E-2</c:v>
                </c:pt>
                <c:pt idx="187987">
                  <c:v>4.4664000000000002E-2</c:v>
                </c:pt>
                <c:pt idx="187988">
                  <c:v>4.4663000000000001E-2</c:v>
                </c:pt>
                <c:pt idx="187989">
                  <c:v>4.4663000000000001E-2</c:v>
                </c:pt>
                <c:pt idx="187990">
                  <c:v>4.4662E-2</c:v>
                </c:pt>
                <c:pt idx="187991">
                  <c:v>4.4660999999999999E-2</c:v>
                </c:pt>
                <c:pt idx="187992">
                  <c:v>4.4660999999999999E-2</c:v>
                </c:pt>
                <c:pt idx="187993">
                  <c:v>4.4659999999999998E-2</c:v>
                </c:pt>
                <c:pt idx="187994">
                  <c:v>4.4658999999999997E-2</c:v>
                </c:pt>
                <c:pt idx="187995">
                  <c:v>4.4658999999999997E-2</c:v>
                </c:pt>
                <c:pt idx="187996">
                  <c:v>4.4658000000000003E-2</c:v>
                </c:pt>
                <c:pt idx="187997">
                  <c:v>4.4658000000000003E-2</c:v>
                </c:pt>
                <c:pt idx="187998">
                  <c:v>4.4657000000000002E-2</c:v>
                </c:pt>
                <c:pt idx="187999">
                  <c:v>4.4657000000000002E-2</c:v>
                </c:pt>
                <c:pt idx="188000">
                  <c:v>4.4657000000000002E-2</c:v>
                </c:pt>
                <c:pt idx="188001">
                  <c:v>4.4656000000000001E-2</c:v>
                </c:pt>
                <c:pt idx="188002">
                  <c:v>4.4656000000000001E-2</c:v>
                </c:pt>
                <c:pt idx="188003">
                  <c:v>4.4656000000000001E-2</c:v>
                </c:pt>
                <c:pt idx="188004">
                  <c:v>4.4655E-2</c:v>
                </c:pt>
                <c:pt idx="188005">
                  <c:v>4.4655E-2</c:v>
                </c:pt>
                <c:pt idx="188006">
                  <c:v>4.4655E-2</c:v>
                </c:pt>
                <c:pt idx="188007">
                  <c:v>4.4655E-2</c:v>
                </c:pt>
                <c:pt idx="188008">
                  <c:v>4.4655E-2</c:v>
                </c:pt>
                <c:pt idx="188009">
                  <c:v>4.4653999999999999E-2</c:v>
                </c:pt>
                <c:pt idx="188010">
                  <c:v>4.4653999999999999E-2</c:v>
                </c:pt>
                <c:pt idx="188011">
                  <c:v>4.4653999999999999E-2</c:v>
                </c:pt>
                <c:pt idx="188012">
                  <c:v>4.4653999999999999E-2</c:v>
                </c:pt>
                <c:pt idx="188013">
                  <c:v>4.4653999999999999E-2</c:v>
                </c:pt>
                <c:pt idx="188014">
                  <c:v>4.4653999999999999E-2</c:v>
                </c:pt>
                <c:pt idx="188015">
                  <c:v>4.4653999999999999E-2</c:v>
                </c:pt>
                <c:pt idx="188016">
                  <c:v>4.4653999999999999E-2</c:v>
                </c:pt>
                <c:pt idx="188017">
                  <c:v>4.4653999999999999E-2</c:v>
                </c:pt>
                <c:pt idx="188018">
                  <c:v>4.4653999999999999E-2</c:v>
                </c:pt>
                <c:pt idx="188019">
                  <c:v>4.4653999999999999E-2</c:v>
                </c:pt>
                <c:pt idx="188020">
                  <c:v>4.4653999999999999E-2</c:v>
                </c:pt>
                <c:pt idx="188021">
                  <c:v>4.4653999999999999E-2</c:v>
                </c:pt>
                <c:pt idx="188022">
                  <c:v>4.4653999999999999E-2</c:v>
                </c:pt>
                <c:pt idx="188023">
                  <c:v>4.4653999999999999E-2</c:v>
                </c:pt>
                <c:pt idx="188024">
                  <c:v>4.4653999999999999E-2</c:v>
                </c:pt>
                <c:pt idx="188025">
                  <c:v>4.4653999999999999E-2</c:v>
                </c:pt>
                <c:pt idx="188026">
                  <c:v>4.4653999999999999E-2</c:v>
                </c:pt>
                <c:pt idx="188027">
                  <c:v>4.4653999999999999E-2</c:v>
                </c:pt>
                <c:pt idx="188028">
                  <c:v>4.4652999999999998E-2</c:v>
                </c:pt>
                <c:pt idx="188029">
                  <c:v>4.4652999999999998E-2</c:v>
                </c:pt>
                <c:pt idx="188030">
                  <c:v>4.4652999999999998E-2</c:v>
                </c:pt>
                <c:pt idx="188031">
                  <c:v>4.4652999999999998E-2</c:v>
                </c:pt>
                <c:pt idx="188032">
                  <c:v>4.4652999999999998E-2</c:v>
                </c:pt>
                <c:pt idx="188033">
                  <c:v>4.4652999999999998E-2</c:v>
                </c:pt>
                <c:pt idx="188034">
                  <c:v>4.4652999999999998E-2</c:v>
                </c:pt>
                <c:pt idx="188035">
                  <c:v>4.4652999999999998E-2</c:v>
                </c:pt>
                <c:pt idx="188036">
                  <c:v>4.4652999999999998E-2</c:v>
                </c:pt>
                <c:pt idx="188037">
                  <c:v>4.4652999999999998E-2</c:v>
                </c:pt>
                <c:pt idx="188038">
                  <c:v>4.4652999999999998E-2</c:v>
                </c:pt>
                <c:pt idx="188039">
                  <c:v>4.4652999999999998E-2</c:v>
                </c:pt>
                <c:pt idx="188040">
                  <c:v>4.4652999999999998E-2</c:v>
                </c:pt>
                <c:pt idx="188041">
                  <c:v>4.4652999999999998E-2</c:v>
                </c:pt>
                <c:pt idx="188042">
                  <c:v>4.4652999999999998E-2</c:v>
                </c:pt>
                <c:pt idx="188043">
                  <c:v>4.4652999999999998E-2</c:v>
                </c:pt>
                <c:pt idx="188044">
                  <c:v>4.4652999999999998E-2</c:v>
                </c:pt>
                <c:pt idx="188045">
                  <c:v>4.4652999999999998E-2</c:v>
                </c:pt>
                <c:pt idx="188046">
                  <c:v>4.4652999999999998E-2</c:v>
                </c:pt>
                <c:pt idx="188047">
                  <c:v>4.4653999999999999E-2</c:v>
                </c:pt>
                <c:pt idx="188048">
                  <c:v>4.4653999999999999E-2</c:v>
                </c:pt>
                <c:pt idx="188049">
                  <c:v>4.4653999999999999E-2</c:v>
                </c:pt>
                <c:pt idx="188050">
                  <c:v>4.4655E-2</c:v>
                </c:pt>
                <c:pt idx="188051">
                  <c:v>4.4655E-2</c:v>
                </c:pt>
                <c:pt idx="188052">
                  <c:v>4.4655E-2</c:v>
                </c:pt>
                <c:pt idx="188053">
                  <c:v>4.4655E-2</c:v>
                </c:pt>
                <c:pt idx="188054">
                  <c:v>4.4656000000000001E-2</c:v>
                </c:pt>
                <c:pt idx="188055">
                  <c:v>4.4656000000000001E-2</c:v>
                </c:pt>
                <c:pt idx="188056">
                  <c:v>4.4657000000000002E-2</c:v>
                </c:pt>
                <c:pt idx="188057">
                  <c:v>4.4658000000000003E-2</c:v>
                </c:pt>
                <c:pt idx="188058">
                  <c:v>4.4658999999999997E-2</c:v>
                </c:pt>
                <c:pt idx="188059">
                  <c:v>4.4658999999999997E-2</c:v>
                </c:pt>
                <c:pt idx="188060">
                  <c:v>4.4659999999999998E-2</c:v>
                </c:pt>
                <c:pt idx="188061">
                  <c:v>4.4660999999999999E-2</c:v>
                </c:pt>
                <c:pt idx="188062">
                  <c:v>4.4662E-2</c:v>
                </c:pt>
                <c:pt idx="188063">
                  <c:v>4.4662E-2</c:v>
                </c:pt>
                <c:pt idx="188064">
                  <c:v>4.4663000000000001E-2</c:v>
                </c:pt>
                <c:pt idx="188065">
                  <c:v>4.4664000000000002E-2</c:v>
                </c:pt>
                <c:pt idx="188066">
                  <c:v>4.4665000000000003E-2</c:v>
                </c:pt>
                <c:pt idx="188067">
                  <c:v>4.4665999999999997E-2</c:v>
                </c:pt>
                <c:pt idx="188068">
                  <c:v>4.4666999999999998E-2</c:v>
                </c:pt>
                <c:pt idx="188069">
                  <c:v>4.4669E-2</c:v>
                </c:pt>
                <c:pt idx="188070">
                  <c:v>4.4670000000000001E-2</c:v>
                </c:pt>
                <c:pt idx="188071">
                  <c:v>4.4671000000000002E-2</c:v>
                </c:pt>
                <c:pt idx="188072">
                  <c:v>4.4672000000000003E-2</c:v>
                </c:pt>
                <c:pt idx="188073">
                  <c:v>4.4672999999999997E-2</c:v>
                </c:pt>
                <c:pt idx="188074">
                  <c:v>4.4673999999999998E-2</c:v>
                </c:pt>
                <c:pt idx="188075">
                  <c:v>4.4676E-2</c:v>
                </c:pt>
                <c:pt idx="188076">
                  <c:v>4.4677000000000001E-2</c:v>
                </c:pt>
                <c:pt idx="188077">
                  <c:v>4.4678000000000002E-2</c:v>
                </c:pt>
                <c:pt idx="188078">
                  <c:v>4.4679000000000003E-2</c:v>
                </c:pt>
                <c:pt idx="188079">
                  <c:v>4.4680999999999998E-2</c:v>
                </c:pt>
                <c:pt idx="188080">
                  <c:v>4.4681999999999999E-2</c:v>
                </c:pt>
                <c:pt idx="188081">
                  <c:v>4.4683E-2</c:v>
                </c:pt>
                <c:pt idx="188082">
                  <c:v>4.4685000000000002E-2</c:v>
                </c:pt>
                <c:pt idx="188083">
                  <c:v>4.4685999999999997E-2</c:v>
                </c:pt>
                <c:pt idx="188084">
                  <c:v>4.4686999999999998E-2</c:v>
                </c:pt>
                <c:pt idx="188085">
                  <c:v>4.4687999999999999E-2</c:v>
                </c:pt>
                <c:pt idx="188086">
                  <c:v>4.4689E-2</c:v>
                </c:pt>
                <c:pt idx="188087">
                  <c:v>4.4690000000000001E-2</c:v>
                </c:pt>
                <c:pt idx="188088">
                  <c:v>4.4692000000000003E-2</c:v>
                </c:pt>
                <c:pt idx="188089">
                  <c:v>4.4692999999999997E-2</c:v>
                </c:pt>
                <c:pt idx="188090">
                  <c:v>4.4693999999999998E-2</c:v>
                </c:pt>
                <c:pt idx="188091">
                  <c:v>4.4694999999999999E-2</c:v>
                </c:pt>
                <c:pt idx="188092">
                  <c:v>4.4696E-2</c:v>
                </c:pt>
                <c:pt idx="188093">
                  <c:v>4.4697000000000001E-2</c:v>
                </c:pt>
                <c:pt idx="188094">
                  <c:v>4.4698000000000002E-2</c:v>
                </c:pt>
                <c:pt idx="188095">
                  <c:v>4.4699000000000003E-2</c:v>
                </c:pt>
                <c:pt idx="188096">
                  <c:v>4.4699999999999997E-2</c:v>
                </c:pt>
                <c:pt idx="188097">
                  <c:v>4.4700999999999998E-2</c:v>
                </c:pt>
                <c:pt idx="188098">
                  <c:v>4.4701999999999999E-2</c:v>
                </c:pt>
                <c:pt idx="188099">
                  <c:v>4.4703E-2</c:v>
                </c:pt>
                <c:pt idx="188100">
                  <c:v>4.4703E-2</c:v>
                </c:pt>
                <c:pt idx="188101">
                  <c:v>4.4704000000000001E-2</c:v>
                </c:pt>
                <c:pt idx="188102">
                  <c:v>4.4705000000000002E-2</c:v>
                </c:pt>
                <c:pt idx="188103">
                  <c:v>4.4706000000000003E-2</c:v>
                </c:pt>
                <c:pt idx="188104">
                  <c:v>4.4706000000000003E-2</c:v>
                </c:pt>
                <c:pt idx="188105">
                  <c:v>4.4706999999999997E-2</c:v>
                </c:pt>
                <c:pt idx="188106">
                  <c:v>4.4707999999999998E-2</c:v>
                </c:pt>
                <c:pt idx="188107">
                  <c:v>4.4707999999999998E-2</c:v>
                </c:pt>
                <c:pt idx="188108">
                  <c:v>4.4708999999999999E-2</c:v>
                </c:pt>
                <c:pt idx="188109">
                  <c:v>4.4708999999999999E-2</c:v>
                </c:pt>
                <c:pt idx="188110">
                  <c:v>4.471E-2</c:v>
                </c:pt>
                <c:pt idx="188111">
                  <c:v>4.471E-2</c:v>
                </c:pt>
                <c:pt idx="188112">
                  <c:v>4.4711000000000001E-2</c:v>
                </c:pt>
                <c:pt idx="188113">
                  <c:v>4.4711000000000001E-2</c:v>
                </c:pt>
                <c:pt idx="188114">
                  <c:v>4.4711000000000001E-2</c:v>
                </c:pt>
                <c:pt idx="188115">
                  <c:v>4.4712000000000002E-2</c:v>
                </c:pt>
                <c:pt idx="188116">
                  <c:v>4.4712000000000002E-2</c:v>
                </c:pt>
                <c:pt idx="188117">
                  <c:v>4.4712000000000002E-2</c:v>
                </c:pt>
                <c:pt idx="188118">
                  <c:v>4.4713000000000003E-2</c:v>
                </c:pt>
                <c:pt idx="188119">
                  <c:v>4.4713000000000003E-2</c:v>
                </c:pt>
                <c:pt idx="188120">
                  <c:v>4.4713000000000003E-2</c:v>
                </c:pt>
                <c:pt idx="188121">
                  <c:v>4.4713000000000003E-2</c:v>
                </c:pt>
                <c:pt idx="188122">
                  <c:v>4.4713000000000003E-2</c:v>
                </c:pt>
                <c:pt idx="188123">
                  <c:v>4.4713000000000003E-2</c:v>
                </c:pt>
                <c:pt idx="188124">
                  <c:v>4.4713000000000003E-2</c:v>
                </c:pt>
                <c:pt idx="188125">
                  <c:v>4.4713000000000003E-2</c:v>
                </c:pt>
                <c:pt idx="188126">
                  <c:v>4.4713000000000003E-2</c:v>
                </c:pt>
                <c:pt idx="188127">
                  <c:v>4.4713999999999997E-2</c:v>
                </c:pt>
                <c:pt idx="188128">
                  <c:v>4.4713999999999997E-2</c:v>
                </c:pt>
                <c:pt idx="188129">
                  <c:v>4.4713999999999997E-2</c:v>
                </c:pt>
                <c:pt idx="188130">
                  <c:v>4.4713999999999997E-2</c:v>
                </c:pt>
                <c:pt idx="188131">
                  <c:v>4.4713999999999997E-2</c:v>
                </c:pt>
                <c:pt idx="188132">
                  <c:v>4.4713000000000003E-2</c:v>
                </c:pt>
                <c:pt idx="188133">
                  <c:v>4.4713000000000003E-2</c:v>
                </c:pt>
                <c:pt idx="188134">
                  <c:v>4.4713000000000003E-2</c:v>
                </c:pt>
                <c:pt idx="188135">
                  <c:v>4.4713000000000003E-2</c:v>
                </c:pt>
                <c:pt idx="188136">
                  <c:v>4.4712000000000002E-2</c:v>
                </c:pt>
                <c:pt idx="188137">
                  <c:v>4.4712000000000002E-2</c:v>
                </c:pt>
                <c:pt idx="188138">
                  <c:v>4.4712000000000002E-2</c:v>
                </c:pt>
                <c:pt idx="188139">
                  <c:v>4.4712000000000002E-2</c:v>
                </c:pt>
                <c:pt idx="188140">
                  <c:v>4.4712000000000002E-2</c:v>
                </c:pt>
                <c:pt idx="188141">
                  <c:v>4.4711000000000001E-2</c:v>
                </c:pt>
                <c:pt idx="188142">
                  <c:v>4.4711000000000001E-2</c:v>
                </c:pt>
                <c:pt idx="188143">
                  <c:v>4.4711000000000001E-2</c:v>
                </c:pt>
                <c:pt idx="188144">
                  <c:v>4.471E-2</c:v>
                </c:pt>
                <c:pt idx="188145">
                  <c:v>4.471E-2</c:v>
                </c:pt>
                <c:pt idx="188146">
                  <c:v>4.4708999999999999E-2</c:v>
                </c:pt>
                <c:pt idx="188147">
                  <c:v>4.4707999999999998E-2</c:v>
                </c:pt>
                <c:pt idx="188148">
                  <c:v>4.4707999999999998E-2</c:v>
                </c:pt>
                <c:pt idx="188149">
                  <c:v>4.4706999999999997E-2</c:v>
                </c:pt>
                <c:pt idx="188150">
                  <c:v>4.4706999999999997E-2</c:v>
                </c:pt>
                <c:pt idx="188151">
                  <c:v>4.4706000000000003E-2</c:v>
                </c:pt>
                <c:pt idx="188152">
                  <c:v>4.4705000000000002E-2</c:v>
                </c:pt>
                <c:pt idx="188153">
                  <c:v>4.4705000000000002E-2</c:v>
                </c:pt>
                <c:pt idx="188154">
                  <c:v>4.4704000000000001E-2</c:v>
                </c:pt>
                <c:pt idx="188155">
                  <c:v>4.4703E-2</c:v>
                </c:pt>
                <c:pt idx="188156">
                  <c:v>4.4701999999999999E-2</c:v>
                </c:pt>
                <c:pt idx="188157">
                  <c:v>4.4700999999999998E-2</c:v>
                </c:pt>
                <c:pt idx="188158">
                  <c:v>4.4699999999999997E-2</c:v>
                </c:pt>
                <c:pt idx="188159">
                  <c:v>4.4699000000000003E-2</c:v>
                </c:pt>
                <c:pt idx="188160">
                  <c:v>4.4697000000000001E-2</c:v>
                </c:pt>
                <c:pt idx="188161">
                  <c:v>4.4696E-2</c:v>
                </c:pt>
                <c:pt idx="188162">
                  <c:v>4.4694999999999999E-2</c:v>
                </c:pt>
                <c:pt idx="188163">
                  <c:v>4.4693999999999998E-2</c:v>
                </c:pt>
                <c:pt idx="188164">
                  <c:v>4.4692999999999997E-2</c:v>
                </c:pt>
                <c:pt idx="188165">
                  <c:v>4.4691000000000002E-2</c:v>
                </c:pt>
                <c:pt idx="188166">
                  <c:v>4.4690000000000001E-2</c:v>
                </c:pt>
                <c:pt idx="188167">
                  <c:v>4.4689E-2</c:v>
                </c:pt>
                <c:pt idx="188168">
                  <c:v>4.4686999999999998E-2</c:v>
                </c:pt>
                <c:pt idx="188169">
                  <c:v>4.4685000000000002E-2</c:v>
                </c:pt>
                <c:pt idx="188170">
                  <c:v>4.4684000000000001E-2</c:v>
                </c:pt>
                <c:pt idx="188171">
                  <c:v>4.4681999999999999E-2</c:v>
                </c:pt>
                <c:pt idx="188172">
                  <c:v>4.4680999999999998E-2</c:v>
                </c:pt>
                <c:pt idx="188173">
                  <c:v>4.4679000000000003E-2</c:v>
                </c:pt>
                <c:pt idx="188174">
                  <c:v>4.4677000000000001E-2</c:v>
                </c:pt>
                <c:pt idx="188175">
                  <c:v>4.4676E-2</c:v>
                </c:pt>
                <c:pt idx="188176">
                  <c:v>4.4673999999999998E-2</c:v>
                </c:pt>
                <c:pt idx="188177">
                  <c:v>4.4672000000000003E-2</c:v>
                </c:pt>
                <c:pt idx="188178">
                  <c:v>4.4671000000000002E-2</c:v>
                </c:pt>
                <c:pt idx="188179">
                  <c:v>4.4669E-2</c:v>
                </c:pt>
                <c:pt idx="188180">
                  <c:v>4.4666999999999998E-2</c:v>
                </c:pt>
                <c:pt idx="188181">
                  <c:v>4.4665000000000003E-2</c:v>
                </c:pt>
                <c:pt idx="188182">
                  <c:v>4.4663000000000001E-2</c:v>
                </c:pt>
                <c:pt idx="188183">
                  <c:v>4.4662E-2</c:v>
                </c:pt>
                <c:pt idx="188184">
                  <c:v>4.4659999999999998E-2</c:v>
                </c:pt>
                <c:pt idx="188185">
                  <c:v>4.4658000000000003E-2</c:v>
                </c:pt>
                <c:pt idx="188186">
                  <c:v>4.4656000000000001E-2</c:v>
                </c:pt>
                <c:pt idx="188187">
                  <c:v>4.4655E-2</c:v>
                </c:pt>
                <c:pt idx="188188">
                  <c:v>4.4652999999999998E-2</c:v>
                </c:pt>
                <c:pt idx="188189">
                  <c:v>4.4651999999999997E-2</c:v>
                </c:pt>
                <c:pt idx="188190">
                  <c:v>4.4650000000000002E-2</c:v>
                </c:pt>
                <c:pt idx="188191">
                  <c:v>4.4648E-2</c:v>
                </c:pt>
                <c:pt idx="188192">
                  <c:v>4.4646999999999999E-2</c:v>
                </c:pt>
                <c:pt idx="188193">
                  <c:v>4.4644999999999997E-2</c:v>
                </c:pt>
                <c:pt idx="188194">
                  <c:v>4.4644000000000003E-2</c:v>
                </c:pt>
                <c:pt idx="188195">
                  <c:v>4.4642000000000001E-2</c:v>
                </c:pt>
                <c:pt idx="188196">
                  <c:v>4.4641E-2</c:v>
                </c:pt>
                <c:pt idx="188197">
                  <c:v>4.4639999999999999E-2</c:v>
                </c:pt>
                <c:pt idx="188198">
                  <c:v>4.4638999999999998E-2</c:v>
                </c:pt>
                <c:pt idx="188199">
                  <c:v>4.4637999999999997E-2</c:v>
                </c:pt>
                <c:pt idx="188200">
                  <c:v>4.4637000000000003E-2</c:v>
                </c:pt>
                <c:pt idx="188201">
                  <c:v>4.4636000000000002E-2</c:v>
                </c:pt>
                <c:pt idx="188202">
                  <c:v>4.4635000000000001E-2</c:v>
                </c:pt>
                <c:pt idx="188203">
                  <c:v>4.4634E-2</c:v>
                </c:pt>
                <c:pt idx="188204">
                  <c:v>4.4632999999999999E-2</c:v>
                </c:pt>
                <c:pt idx="188205">
                  <c:v>4.4631999999999998E-2</c:v>
                </c:pt>
                <c:pt idx="188206">
                  <c:v>4.4630999999999997E-2</c:v>
                </c:pt>
                <c:pt idx="188207">
                  <c:v>4.4630999999999997E-2</c:v>
                </c:pt>
                <c:pt idx="188208">
                  <c:v>4.4630000000000003E-2</c:v>
                </c:pt>
                <c:pt idx="188209">
                  <c:v>4.4630000000000003E-2</c:v>
                </c:pt>
                <c:pt idx="188210">
                  <c:v>4.4629000000000002E-2</c:v>
                </c:pt>
                <c:pt idx="188211">
                  <c:v>4.4629000000000002E-2</c:v>
                </c:pt>
                <c:pt idx="188212">
                  <c:v>4.4629000000000002E-2</c:v>
                </c:pt>
                <c:pt idx="188213">
                  <c:v>4.4629000000000002E-2</c:v>
                </c:pt>
                <c:pt idx="188214">
                  <c:v>4.4628000000000001E-2</c:v>
                </c:pt>
                <c:pt idx="188215">
                  <c:v>4.4628000000000001E-2</c:v>
                </c:pt>
                <c:pt idx="188216">
                  <c:v>4.4628000000000001E-2</c:v>
                </c:pt>
                <c:pt idx="188217">
                  <c:v>4.4628000000000001E-2</c:v>
                </c:pt>
                <c:pt idx="188218">
                  <c:v>4.4628000000000001E-2</c:v>
                </c:pt>
                <c:pt idx="188219">
                  <c:v>4.4628000000000001E-2</c:v>
                </c:pt>
                <c:pt idx="188220">
                  <c:v>4.4628000000000001E-2</c:v>
                </c:pt>
                <c:pt idx="188221">
                  <c:v>4.4628000000000001E-2</c:v>
                </c:pt>
                <c:pt idx="188222">
                  <c:v>4.4628000000000001E-2</c:v>
                </c:pt>
                <c:pt idx="188223">
                  <c:v>4.4629000000000002E-2</c:v>
                </c:pt>
                <c:pt idx="188224">
                  <c:v>4.4629000000000002E-2</c:v>
                </c:pt>
                <c:pt idx="188225">
                  <c:v>4.4629000000000002E-2</c:v>
                </c:pt>
                <c:pt idx="188226">
                  <c:v>4.4629000000000002E-2</c:v>
                </c:pt>
                <c:pt idx="188227">
                  <c:v>4.4629000000000002E-2</c:v>
                </c:pt>
                <c:pt idx="188228">
                  <c:v>4.4629000000000002E-2</c:v>
                </c:pt>
                <c:pt idx="188229">
                  <c:v>4.4629000000000002E-2</c:v>
                </c:pt>
                <c:pt idx="188230">
                  <c:v>4.4630000000000003E-2</c:v>
                </c:pt>
                <c:pt idx="188231">
                  <c:v>4.4630000000000003E-2</c:v>
                </c:pt>
                <c:pt idx="188232">
                  <c:v>4.4630000000000003E-2</c:v>
                </c:pt>
                <c:pt idx="188233">
                  <c:v>4.4630000000000003E-2</c:v>
                </c:pt>
                <c:pt idx="188234">
                  <c:v>4.4630999999999997E-2</c:v>
                </c:pt>
                <c:pt idx="188235">
                  <c:v>4.4630999999999997E-2</c:v>
                </c:pt>
                <c:pt idx="188236">
                  <c:v>4.4630999999999997E-2</c:v>
                </c:pt>
                <c:pt idx="188237">
                  <c:v>4.4630999999999997E-2</c:v>
                </c:pt>
                <c:pt idx="188238">
                  <c:v>4.4630999999999997E-2</c:v>
                </c:pt>
                <c:pt idx="188239">
                  <c:v>4.4630999999999997E-2</c:v>
                </c:pt>
                <c:pt idx="188240">
                  <c:v>4.4630999999999997E-2</c:v>
                </c:pt>
                <c:pt idx="188241">
                  <c:v>4.4630999999999997E-2</c:v>
                </c:pt>
                <c:pt idx="188242">
                  <c:v>4.4630999999999997E-2</c:v>
                </c:pt>
                <c:pt idx="188243">
                  <c:v>4.4630999999999997E-2</c:v>
                </c:pt>
                <c:pt idx="188244">
                  <c:v>4.4631999999999998E-2</c:v>
                </c:pt>
                <c:pt idx="188245">
                  <c:v>4.4631999999999998E-2</c:v>
                </c:pt>
                <c:pt idx="188246">
                  <c:v>4.4631999999999998E-2</c:v>
                </c:pt>
                <c:pt idx="188247">
                  <c:v>4.4631999999999998E-2</c:v>
                </c:pt>
                <c:pt idx="188248">
                  <c:v>4.4630999999999997E-2</c:v>
                </c:pt>
                <c:pt idx="188249">
                  <c:v>4.4630999999999997E-2</c:v>
                </c:pt>
                <c:pt idx="188250">
                  <c:v>4.4630999999999997E-2</c:v>
                </c:pt>
                <c:pt idx="188251">
                  <c:v>4.4630999999999997E-2</c:v>
                </c:pt>
                <c:pt idx="188252">
                  <c:v>4.4630000000000003E-2</c:v>
                </c:pt>
                <c:pt idx="188253">
                  <c:v>4.4630000000000003E-2</c:v>
                </c:pt>
                <c:pt idx="188254">
                  <c:v>4.4629000000000002E-2</c:v>
                </c:pt>
                <c:pt idx="188255">
                  <c:v>4.4629000000000002E-2</c:v>
                </c:pt>
                <c:pt idx="188256">
                  <c:v>4.4629000000000002E-2</c:v>
                </c:pt>
                <c:pt idx="188257">
                  <c:v>4.4628000000000001E-2</c:v>
                </c:pt>
                <c:pt idx="188258">
                  <c:v>4.4628000000000001E-2</c:v>
                </c:pt>
                <c:pt idx="188259">
                  <c:v>4.4627E-2</c:v>
                </c:pt>
                <c:pt idx="188260">
                  <c:v>4.4627E-2</c:v>
                </c:pt>
                <c:pt idx="188261">
                  <c:v>4.4625999999999999E-2</c:v>
                </c:pt>
                <c:pt idx="188262">
                  <c:v>4.4625999999999999E-2</c:v>
                </c:pt>
                <c:pt idx="188263">
                  <c:v>4.4624999999999998E-2</c:v>
                </c:pt>
                <c:pt idx="188264">
                  <c:v>4.4623999999999997E-2</c:v>
                </c:pt>
                <c:pt idx="188265">
                  <c:v>4.4623000000000003E-2</c:v>
                </c:pt>
                <c:pt idx="188266">
                  <c:v>4.4623000000000003E-2</c:v>
                </c:pt>
                <c:pt idx="188267">
                  <c:v>4.4622000000000002E-2</c:v>
                </c:pt>
                <c:pt idx="188268">
                  <c:v>4.4621000000000001E-2</c:v>
                </c:pt>
                <c:pt idx="188269">
                  <c:v>4.462E-2</c:v>
                </c:pt>
                <c:pt idx="188270">
                  <c:v>4.462E-2</c:v>
                </c:pt>
                <c:pt idx="188271">
                  <c:v>4.4618999999999999E-2</c:v>
                </c:pt>
                <c:pt idx="188272">
                  <c:v>4.4617999999999998E-2</c:v>
                </c:pt>
                <c:pt idx="188273">
                  <c:v>4.4617999999999998E-2</c:v>
                </c:pt>
                <c:pt idx="188274">
                  <c:v>4.4616999999999997E-2</c:v>
                </c:pt>
                <c:pt idx="188275">
                  <c:v>4.4616000000000003E-2</c:v>
                </c:pt>
                <c:pt idx="188276">
                  <c:v>4.4615000000000002E-2</c:v>
                </c:pt>
                <c:pt idx="188277">
                  <c:v>4.4614000000000001E-2</c:v>
                </c:pt>
                <c:pt idx="188278">
                  <c:v>4.4614000000000001E-2</c:v>
                </c:pt>
                <c:pt idx="188279">
                  <c:v>4.4613E-2</c:v>
                </c:pt>
                <c:pt idx="188280">
                  <c:v>4.4611999999999999E-2</c:v>
                </c:pt>
                <c:pt idx="188281">
                  <c:v>4.4611999999999999E-2</c:v>
                </c:pt>
                <c:pt idx="188282">
                  <c:v>4.4610999999999998E-2</c:v>
                </c:pt>
                <c:pt idx="188283">
                  <c:v>4.4610999999999998E-2</c:v>
                </c:pt>
                <c:pt idx="188284">
                  <c:v>4.4609999999999997E-2</c:v>
                </c:pt>
                <c:pt idx="188285">
                  <c:v>4.4609999999999997E-2</c:v>
                </c:pt>
                <c:pt idx="188286">
                  <c:v>4.4609000000000003E-2</c:v>
                </c:pt>
                <c:pt idx="188287">
                  <c:v>4.4609000000000003E-2</c:v>
                </c:pt>
                <c:pt idx="188288">
                  <c:v>4.4608000000000002E-2</c:v>
                </c:pt>
                <c:pt idx="188289">
                  <c:v>4.4608000000000002E-2</c:v>
                </c:pt>
                <c:pt idx="188290">
                  <c:v>4.4608000000000002E-2</c:v>
                </c:pt>
                <c:pt idx="188291">
                  <c:v>4.4608000000000002E-2</c:v>
                </c:pt>
                <c:pt idx="188292">
                  <c:v>4.4608000000000002E-2</c:v>
                </c:pt>
                <c:pt idx="188293">
                  <c:v>4.4608000000000002E-2</c:v>
                </c:pt>
                <c:pt idx="188294">
                  <c:v>4.4608000000000002E-2</c:v>
                </c:pt>
                <c:pt idx="188295">
                  <c:v>4.4608000000000002E-2</c:v>
                </c:pt>
                <c:pt idx="188296">
                  <c:v>4.4608000000000002E-2</c:v>
                </c:pt>
                <c:pt idx="188297">
                  <c:v>4.4608000000000002E-2</c:v>
                </c:pt>
                <c:pt idx="188298">
                  <c:v>4.4608000000000002E-2</c:v>
                </c:pt>
                <c:pt idx="188299">
                  <c:v>4.4608000000000002E-2</c:v>
                </c:pt>
                <c:pt idx="188300">
                  <c:v>4.4608000000000002E-2</c:v>
                </c:pt>
                <c:pt idx="188301">
                  <c:v>4.4609000000000003E-2</c:v>
                </c:pt>
                <c:pt idx="188302">
                  <c:v>4.4609000000000003E-2</c:v>
                </c:pt>
                <c:pt idx="188303">
                  <c:v>4.4609999999999997E-2</c:v>
                </c:pt>
                <c:pt idx="188304">
                  <c:v>4.4610999999999998E-2</c:v>
                </c:pt>
                <c:pt idx="188305">
                  <c:v>4.4610999999999998E-2</c:v>
                </c:pt>
                <c:pt idx="188306">
                  <c:v>4.4611999999999999E-2</c:v>
                </c:pt>
                <c:pt idx="188307">
                  <c:v>4.4613E-2</c:v>
                </c:pt>
                <c:pt idx="188308">
                  <c:v>4.4614000000000001E-2</c:v>
                </c:pt>
                <c:pt idx="188309">
                  <c:v>4.4615000000000002E-2</c:v>
                </c:pt>
                <c:pt idx="188310">
                  <c:v>4.4616000000000003E-2</c:v>
                </c:pt>
                <c:pt idx="188311">
                  <c:v>4.4616999999999997E-2</c:v>
                </c:pt>
                <c:pt idx="188312">
                  <c:v>4.4617999999999998E-2</c:v>
                </c:pt>
                <c:pt idx="188313">
                  <c:v>4.4618999999999999E-2</c:v>
                </c:pt>
                <c:pt idx="188314">
                  <c:v>4.462E-2</c:v>
                </c:pt>
                <c:pt idx="188315">
                  <c:v>4.4622000000000002E-2</c:v>
                </c:pt>
                <c:pt idx="188316">
                  <c:v>4.4623000000000003E-2</c:v>
                </c:pt>
                <c:pt idx="188317">
                  <c:v>4.4624999999999998E-2</c:v>
                </c:pt>
                <c:pt idx="188318">
                  <c:v>4.4625999999999999E-2</c:v>
                </c:pt>
                <c:pt idx="188319">
                  <c:v>4.4627E-2</c:v>
                </c:pt>
                <c:pt idx="188320">
                  <c:v>4.4629000000000002E-2</c:v>
                </c:pt>
                <c:pt idx="188321">
                  <c:v>4.4630000000000003E-2</c:v>
                </c:pt>
                <c:pt idx="188322">
                  <c:v>4.4631999999999998E-2</c:v>
                </c:pt>
                <c:pt idx="188323">
                  <c:v>4.4632999999999999E-2</c:v>
                </c:pt>
                <c:pt idx="188324">
                  <c:v>4.4635000000000001E-2</c:v>
                </c:pt>
                <c:pt idx="188325">
                  <c:v>4.4636000000000002E-2</c:v>
                </c:pt>
                <c:pt idx="188326">
                  <c:v>4.4637999999999997E-2</c:v>
                </c:pt>
                <c:pt idx="188327">
                  <c:v>4.4638999999999998E-2</c:v>
                </c:pt>
                <c:pt idx="188328">
                  <c:v>4.4641E-2</c:v>
                </c:pt>
                <c:pt idx="188329">
                  <c:v>4.4643000000000002E-2</c:v>
                </c:pt>
                <c:pt idx="188330">
                  <c:v>4.4644000000000003E-2</c:v>
                </c:pt>
                <c:pt idx="188331">
                  <c:v>4.4645999999999998E-2</c:v>
                </c:pt>
                <c:pt idx="188332">
                  <c:v>4.4646999999999999E-2</c:v>
                </c:pt>
                <c:pt idx="188333">
                  <c:v>4.4649000000000001E-2</c:v>
                </c:pt>
                <c:pt idx="188334">
                  <c:v>4.4650000000000002E-2</c:v>
                </c:pt>
                <c:pt idx="188335">
                  <c:v>4.4651000000000003E-2</c:v>
                </c:pt>
                <c:pt idx="188336">
                  <c:v>4.4652999999999998E-2</c:v>
                </c:pt>
                <c:pt idx="188337">
                  <c:v>4.4653999999999999E-2</c:v>
                </c:pt>
                <c:pt idx="188338">
                  <c:v>4.4656000000000001E-2</c:v>
                </c:pt>
                <c:pt idx="188339">
                  <c:v>4.4657000000000002E-2</c:v>
                </c:pt>
                <c:pt idx="188340">
                  <c:v>4.4658000000000003E-2</c:v>
                </c:pt>
                <c:pt idx="188341">
                  <c:v>4.4659999999999998E-2</c:v>
                </c:pt>
                <c:pt idx="188342">
                  <c:v>4.4660999999999999E-2</c:v>
                </c:pt>
                <c:pt idx="188343">
                  <c:v>4.4662E-2</c:v>
                </c:pt>
                <c:pt idx="188344">
                  <c:v>4.4663000000000001E-2</c:v>
                </c:pt>
                <c:pt idx="188345">
                  <c:v>4.4664000000000002E-2</c:v>
                </c:pt>
                <c:pt idx="188346">
                  <c:v>4.4665000000000003E-2</c:v>
                </c:pt>
                <c:pt idx="188347">
                  <c:v>4.4665999999999997E-2</c:v>
                </c:pt>
                <c:pt idx="188348">
                  <c:v>4.4666999999999998E-2</c:v>
                </c:pt>
                <c:pt idx="188349">
                  <c:v>4.4667999999999999E-2</c:v>
                </c:pt>
                <c:pt idx="188350">
                  <c:v>4.4669E-2</c:v>
                </c:pt>
                <c:pt idx="188351">
                  <c:v>4.4669E-2</c:v>
                </c:pt>
                <c:pt idx="188352">
                  <c:v>4.4670000000000001E-2</c:v>
                </c:pt>
                <c:pt idx="188353">
                  <c:v>4.4671000000000002E-2</c:v>
                </c:pt>
                <c:pt idx="188354">
                  <c:v>4.4672000000000003E-2</c:v>
                </c:pt>
                <c:pt idx="188355">
                  <c:v>4.4672000000000003E-2</c:v>
                </c:pt>
                <c:pt idx="188356">
                  <c:v>4.4672999999999997E-2</c:v>
                </c:pt>
                <c:pt idx="188357">
                  <c:v>4.4672999999999997E-2</c:v>
                </c:pt>
                <c:pt idx="188358">
                  <c:v>4.4673999999999998E-2</c:v>
                </c:pt>
                <c:pt idx="188359">
                  <c:v>4.4673999999999998E-2</c:v>
                </c:pt>
                <c:pt idx="188360">
                  <c:v>4.4674999999999999E-2</c:v>
                </c:pt>
                <c:pt idx="188361">
                  <c:v>4.4674999999999999E-2</c:v>
                </c:pt>
                <c:pt idx="188362">
                  <c:v>4.4676E-2</c:v>
                </c:pt>
                <c:pt idx="188363">
                  <c:v>4.4676E-2</c:v>
                </c:pt>
                <c:pt idx="188364">
                  <c:v>4.4676E-2</c:v>
                </c:pt>
                <c:pt idx="188365">
                  <c:v>4.4677000000000001E-2</c:v>
                </c:pt>
                <c:pt idx="188366">
                  <c:v>4.4677000000000001E-2</c:v>
                </c:pt>
                <c:pt idx="188367">
                  <c:v>4.4677000000000001E-2</c:v>
                </c:pt>
                <c:pt idx="188368">
                  <c:v>4.4678000000000002E-2</c:v>
                </c:pt>
                <c:pt idx="188369">
                  <c:v>4.4678000000000002E-2</c:v>
                </c:pt>
                <c:pt idx="188370">
                  <c:v>4.4678000000000002E-2</c:v>
                </c:pt>
                <c:pt idx="188371">
                  <c:v>4.4678000000000002E-2</c:v>
                </c:pt>
                <c:pt idx="188372">
                  <c:v>4.4678000000000002E-2</c:v>
                </c:pt>
                <c:pt idx="188373">
                  <c:v>4.4678000000000002E-2</c:v>
                </c:pt>
                <c:pt idx="188374">
                  <c:v>4.4679000000000003E-2</c:v>
                </c:pt>
                <c:pt idx="188375">
                  <c:v>4.4679000000000003E-2</c:v>
                </c:pt>
                <c:pt idx="188376">
                  <c:v>4.4679000000000003E-2</c:v>
                </c:pt>
                <c:pt idx="188377">
                  <c:v>4.4679000000000003E-2</c:v>
                </c:pt>
                <c:pt idx="188378">
                  <c:v>4.4679000000000003E-2</c:v>
                </c:pt>
                <c:pt idx="188379">
                  <c:v>4.4679999999999997E-2</c:v>
                </c:pt>
                <c:pt idx="188380">
                  <c:v>4.4679999999999997E-2</c:v>
                </c:pt>
                <c:pt idx="188381">
                  <c:v>4.4679999999999997E-2</c:v>
                </c:pt>
                <c:pt idx="188382">
                  <c:v>4.4679999999999997E-2</c:v>
                </c:pt>
                <c:pt idx="188383">
                  <c:v>4.4679999999999997E-2</c:v>
                </c:pt>
                <c:pt idx="188384">
                  <c:v>4.4679999999999997E-2</c:v>
                </c:pt>
                <c:pt idx="188385">
                  <c:v>4.4679999999999997E-2</c:v>
                </c:pt>
                <c:pt idx="188386">
                  <c:v>4.4679999999999997E-2</c:v>
                </c:pt>
                <c:pt idx="188387">
                  <c:v>4.4679999999999997E-2</c:v>
                </c:pt>
                <c:pt idx="188388">
                  <c:v>4.4679999999999997E-2</c:v>
                </c:pt>
                <c:pt idx="188389">
                  <c:v>4.4679999999999997E-2</c:v>
                </c:pt>
                <c:pt idx="188390">
                  <c:v>4.4679999999999997E-2</c:v>
                </c:pt>
                <c:pt idx="188391">
                  <c:v>4.4679999999999997E-2</c:v>
                </c:pt>
                <c:pt idx="188392">
                  <c:v>4.4679999999999997E-2</c:v>
                </c:pt>
                <c:pt idx="188393">
                  <c:v>4.4679000000000003E-2</c:v>
                </c:pt>
                <c:pt idx="188394">
                  <c:v>4.4679000000000003E-2</c:v>
                </c:pt>
                <c:pt idx="188395">
                  <c:v>4.4679000000000003E-2</c:v>
                </c:pt>
                <c:pt idx="188396">
                  <c:v>4.4679000000000003E-2</c:v>
                </c:pt>
                <c:pt idx="188397">
                  <c:v>4.4679000000000003E-2</c:v>
                </c:pt>
                <c:pt idx="188398">
                  <c:v>4.4679000000000003E-2</c:v>
                </c:pt>
                <c:pt idx="188399">
                  <c:v>4.4678000000000002E-2</c:v>
                </c:pt>
                <c:pt idx="188400">
                  <c:v>4.4678000000000002E-2</c:v>
                </c:pt>
                <c:pt idx="188401">
                  <c:v>4.4678000000000002E-2</c:v>
                </c:pt>
                <c:pt idx="188402">
                  <c:v>4.4678000000000002E-2</c:v>
                </c:pt>
                <c:pt idx="188403">
                  <c:v>4.4677000000000001E-2</c:v>
                </c:pt>
                <c:pt idx="188404">
                  <c:v>4.4677000000000001E-2</c:v>
                </c:pt>
                <c:pt idx="188405">
                  <c:v>4.4676E-2</c:v>
                </c:pt>
                <c:pt idx="188406">
                  <c:v>4.4676E-2</c:v>
                </c:pt>
                <c:pt idx="188407">
                  <c:v>4.4674999999999999E-2</c:v>
                </c:pt>
                <c:pt idx="188408">
                  <c:v>4.4674999999999999E-2</c:v>
                </c:pt>
                <c:pt idx="188409">
                  <c:v>4.4674999999999999E-2</c:v>
                </c:pt>
                <c:pt idx="188410">
                  <c:v>4.4673999999999998E-2</c:v>
                </c:pt>
                <c:pt idx="188411">
                  <c:v>4.4673999999999998E-2</c:v>
                </c:pt>
                <c:pt idx="188412">
                  <c:v>4.4672999999999997E-2</c:v>
                </c:pt>
                <c:pt idx="188413">
                  <c:v>4.4672999999999997E-2</c:v>
                </c:pt>
                <c:pt idx="188414">
                  <c:v>4.4672000000000003E-2</c:v>
                </c:pt>
                <c:pt idx="188415">
                  <c:v>4.4672000000000003E-2</c:v>
                </c:pt>
                <c:pt idx="188416">
                  <c:v>4.4671000000000002E-2</c:v>
                </c:pt>
                <c:pt idx="188417">
                  <c:v>4.4671000000000002E-2</c:v>
                </c:pt>
                <c:pt idx="188418">
                  <c:v>4.4670000000000001E-2</c:v>
                </c:pt>
                <c:pt idx="188419">
                  <c:v>4.4669E-2</c:v>
                </c:pt>
                <c:pt idx="188420">
                  <c:v>4.4669E-2</c:v>
                </c:pt>
                <c:pt idx="188421">
                  <c:v>4.4669E-2</c:v>
                </c:pt>
                <c:pt idx="188422">
                  <c:v>4.4667999999999999E-2</c:v>
                </c:pt>
                <c:pt idx="188423">
                  <c:v>4.4667999999999999E-2</c:v>
                </c:pt>
                <c:pt idx="188424">
                  <c:v>4.4667999999999999E-2</c:v>
                </c:pt>
                <c:pt idx="188425">
                  <c:v>4.4666999999999998E-2</c:v>
                </c:pt>
                <c:pt idx="188426">
                  <c:v>4.4666999999999998E-2</c:v>
                </c:pt>
                <c:pt idx="188427">
                  <c:v>4.4665999999999997E-2</c:v>
                </c:pt>
                <c:pt idx="188428">
                  <c:v>4.4665999999999997E-2</c:v>
                </c:pt>
                <c:pt idx="188429">
                  <c:v>4.4665999999999997E-2</c:v>
                </c:pt>
                <c:pt idx="188430">
                  <c:v>4.4665999999999997E-2</c:v>
                </c:pt>
                <c:pt idx="188431">
                  <c:v>4.4665000000000003E-2</c:v>
                </c:pt>
                <c:pt idx="188432">
                  <c:v>4.4665000000000003E-2</c:v>
                </c:pt>
                <c:pt idx="188433">
                  <c:v>4.4665000000000003E-2</c:v>
                </c:pt>
                <c:pt idx="188434">
                  <c:v>4.4665999999999997E-2</c:v>
                </c:pt>
                <c:pt idx="188435">
                  <c:v>4.4665999999999997E-2</c:v>
                </c:pt>
                <c:pt idx="188436">
                  <c:v>4.4665999999999997E-2</c:v>
                </c:pt>
                <c:pt idx="188437">
                  <c:v>4.4665999999999997E-2</c:v>
                </c:pt>
                <c:pt idx="188438">
                  <c:v>4.4665999999999997E-2</c:v>
                </c:pt>
                <c:pt idx="188439">
                  <c:v>4.4666999999999998E-2</c:v>
                </c:pt>
                <c:pt idx="188440">
                  <c:v>4.4666999999999998E-2</c:v>
                </c:pt>
                <c:pt idx="188441">
                  <c:v>4.4666999999999998E-2</c:v>
                </c:pt>
                <c:pt idx="188442">
                  <c:v>4.4667999999999999E-2</c:v>
                </c:pt>
                <c:pt idx="188443">
                  <c:v>4.4667999999999999E-2</c:v>
                </c:pt>
                <c:pt idx="188444">
                  <c:v>4.4669E-2</c:v>
                </c:pt>
                <c:pt idx="188445">
                  <c:v>4.4670000000000001E-2</c:v>
                </c:pt>
                <c:pt idx="188446">
                  <c:v>4.4671000000000002E-2</c:v>
                </c:pt>
                <c:pt idx="188447">
                  <c:v>4.4672000000000003E-2</c:v>
                </c:pt>
                <c:pt idx="188448">
                  <c:v>4.4672999999999997E-2</c:v>
                </c:pt>
                <c:pt idx="188449">
                  <c:v>4.4673999999999998E-2</c:v>
                </c:pt>
                <c:pt idx="188450">
                  <c:v>4.4674999999999999E-2</c:v>
                </c:pt>
                <c:pt idx="188451">
                  <c:v>4.4676E-2</c:v>
                </c:pt>
                <c:pt idx="188452">
                  <c:v>4.4677000000000001E-2</c:v>
                </c:pt>
                <c:pt idx="188453">
                  <c:v>4.4679000000000003E-2</c:v>
                </c:pt>
                <c:pt idx="188454">
                  <c:v>4.4679999999999997E-2</c:v>
                </c:pt>
                <c:pt idx="188455">
                  <c:v>4.4680999999999998E-2</c:v>
                </c:pt>
                <c:pt idx="188456">
                  <c:v>4.4683E-2</c:v>
                </c:pt>
                <c:pt idx="188457">
                  <c:v>4.4684000000000001E-2</c:v>
                </c:pt>
                <c:pt idx="188458">
                  <c:v>4.4685999999999997E-2</c:v>
                </c:pt>
                <c:pt idx="188459">
                  <c:v>4.4687999999999999E-2</c:v>
                </c:pt>
                <c:pt idx="188460">
                  <c:v>4.4689E-2</c:v>
                </c:pt>
                <c:pt idx="188461">
                  <c:v>4.4691000000000002E-2</c:v>
                </c:pt>
                <c:pt idx="188462">
                  <c:v>4.4692999999999997E-2</c:v>
                </c:pt>
                <c:pt idx="188463">
                  <c:v>4.4693999999999998E-2</c:v>
                </c:pt>
                <c:pt idx="188464">
                  <c:v>4.4696E-2</c:v>
                </c:pt>
                <c:pt idx="188465">
                  <c:v>4.4698000000000002E-2</c:v>
                </c:pt>
                <c:pt idx="188466">
                  <c:v>4.4699999999999997E-2</c:v>
                </c:pt>
                <c:pt idx="188467">
                  <c:v>4.4700999999999998E-2</c:v>
                </c:pt>
                <c:pt idx="188468">
                  <c:v>4.4703E-2</c:v>
                </c:pt>
                <c:pt idx="188469">
                  <c:v>4.4705000000000002E-2</c:v>
                </c:pt>
                <c:pt idx="188470">
                  <c:v>4.4706999999999997E-2</c:v>
                </c:pt>
                <c:pt idx="188471">
                  <c:v>4.4708999999999999E-2</c:v>
                </c:pt>
                <c:pt idx="188472">
                  <c:v>4.4711000000000001E-2</c:v>
                </c:pt>
                <c:pt idx="188473">
                  <c:v>4.4712000000000002E-2</c:v>
                </c:pt>
                <c:pt idx="188474">
                  <c:v>4.4713999999999997E-2</c:v>
                </c:pt>
                <c:pt idx="188475">
                  <c:v>4.4715999999999999E-2</c:v>
                </c:pt>
                <c:pt idx="188476">
                  <c:v>4.4718000000000001E-2</c:v>
                </c:pt>
                <c:pt idx="188477">
                  <c:v>4.4719000000000002E-2</c:v>
                </c:pt>
                <c:pt idx="188478">
                  <c:v>4.4720999999999997E-2</c:v>
                </c:pt>
                <c:pt idx="188479">
                  <c:v>4.4722999999999999E-2</c:v>
                </c:pt>
                <c:pt idx="188480">
                  <c:v>4.4724E-2</c:v>
                </c:pt>
                <c:pt idx="188481">
                  <c:v>4.4726000000000002E-2</c:v>
                </c:pt>
                <c:pt idx="188482">
                  <c:v>4.4727999999999997E-2</c:v>
                </c:pt>
                <c:pt idx="188483">
                  <c:v>4.4728999999999998E-2</c:v>
                </c:pt>
                <c:pt idx="188484">
                  <c:v>4.4731E-2</c:v>
                </c:pt>
                <c:pt idx="188485">
                  <c:v>4.4732000000000001E-2</c:v>
                </c:pt>
                <c:pt idx="188486">
                  <c:v>4.4734000000000003E-2</c:v>
                </c:pt>
                <c:pt idx="188487">
                  <c:v>4.4734999999999997E-2</c:v>
                </c:pt>
                <c:pt idx="188488">
                  <c:v>4.4735999999999998E-2</c:v>
                </c:pt>
                <c:pt idx="188489">
                  <c:v>4.4738E-2</c:v>
                </c:pt>
                <c:pt idx="188490">
                  <c:v>4.4739000000000001E-2</c:v>
                </c:pt>
                <c:pt idx="188491">
                  <c:v>4.4740000000000002E-2</c:v>
                </c:pt>
                <c:pt idx="188492">
                  <c:v>4.4741999999999997E-2</c:v>
                </c:pt>
                <c:pt idx="188493">
                  <c:v>4.4742999999999998E-2</c:v>
                </c:pt>
                <c:pt idx="188494">
                  <c:v>4.4743999999999999E-2</c:v>
                </c:pt>
                <c:pt idx="188495">
                  <c:v>4.4745E-2</c:v>
                </c:pt>
                <c:pt idx="188496">
                  <c:v>4.4746000000000001E-2</c:v>
                </c:pt>
                <c:pt idx="188497">
                  <c:v>4.4748000000000003E-2</c:v>
                </c:pt>
                <c:pt idx="188498">
                  <c:v>4.4748999999999997E-2</c:v>
                </c:pt>
                <c:pt idx="188499">
                  <c:v>4.4748999999999997E-2</c:v>
                </c:pt>
                <c:pt idx="188500">
                  <c:v>4.4749999999999998E-2</c:v>
                </c:pt>
                <c:pt idx="188501">
                  <c:v>4.4750999999999999E-2</c:v>
                </c:pt>
                <c:pt idx="188502">
                  <c:v>4.4752E-2</c:v>
                </c:pt>
                <c:pt idx="188503">
                  <c:v>4.4754000000000002E-2</c:v>
                </c:pt>
                <c:pt idx="188504">
                  <c:v>4.4755000000000003E-2</c:v>
                </c:pt>
                <c:pt idx="188505">
                  <c:v>4.4755999999999997E-2</c:v>
                </c:pt>
                <c:pt idx="188506">
                  <c:v>4.4756999999999998E-2</c:v>
                </c:pt>
                <c:pt idx="188507">
                  <c:v>4.4757999999999999E-2</c:v>
                </c:pt>
                <c:pt idx="188508">
                  <c:v>4.4759E-2</c:v>
                </c:pt>
                <c:pt idx="188509">
                  <c:v>4.4760000000000001E-2</c:v>
                </c:pt>
                <c:pt idx="188510">
                  <c:v>4.4761000000000002E-2</c:v>
                </c:pt>
                <c:pt idx="188511">
                  <c:v>4.4762000000000003E-2</c:v>
                </c:pt>
                <c:pt idx="188512">
                  <c:v>4.4762999999999997E-2</c:v>
                </c:pt>
                <c:pt idx="188513">
                  <c:v>4.4763999999999998E-2</c:v>
                </c:pt>
                <c:pt idx="188514">
                  <c:v>4.4764999999999999E-2</c:v>
                </c:pt>
                <c:pt idx="188515">
                  <c:v>4.4766E-2</c:v>
                </c:pt>
                <c:pt idx="188516">
                  <c:v>4.4768000000000002E-2</c:v>
                </c:pt>
                <c:pt idx="188517">
                  <c:v>4.4769000000000003E-2</c:v>
                </c:pt>
                <c:pt idx="188518">
                  <c:v>4.4769999999999997E-2</c:v>
                </c:pt>
                <c:pt idx="188519">
                  <c:v>4.4771999999999999E-2</c:v>
                </c:pt>
                <c:pt idx="188520">
                  <c:v>4.4773E-2</c:v>
                </c:pt>
                <c:pt idx="188521">
                  <c:v>4.4774000000000001E-2</c:v>
                </c:pt>
                <c:pt idx="188522">
                  <c:v>4.4776000000000003E-2</c:v>
                </c:pt>
                <c:pt idx="188523">
                  <c:v>4.4776999999999997E-2</c:v>
                </c:pt>
                <c:pt idx="188524">
                  <c:v>4.4778999999999999E-2</c:v>
                </c:pt>
                <c:pt idx="188525">
                  <c:v>4.4781000000000001E-2</c:v>
                </c:pt>
                <c:pt idx="188526">
                  <c:v>4.4783000000000003E-2</c:v>
                </c:pt>
                <c:pt idx="188527">
                  <c:v>4.4784999999999998E-2</c:v>
                </c:pt>
                <c:pt idx="188528">
                  <c:v>4.4787E-2</c:v>
                </c:pt>
                <c:pt idx="188529">
                  <c:v>4.4789000000000002E-2</c:v>
                </c:pt>
                <c:pt idx="188530">
                  <c:v>4.4790999999999997E-2</c:v>
                </c:pt>
                <c:pt idx="188531">
                  <c:v>4.4792999999999999E-2</c:v>
                </c:pt>
                <c:pt idx="188532">
                  <c:v>4.4795000000000001E-2</c:v>
                </c:pt>
                <c:pt idx="188533">
                  <c:v>4.4797999999999998E-2</c:v>
                </c:pt>
                <c:pt idx="188534">
                  <c:v>4.48E-2</c:v>
                </c:pt>
                <c:pt idx="188535">
                  <c:v>4.4803000000000003E-2</c:v>
                </c:pt>
                <c:pt idx="188536">
                  <c:v>4.4804999999999998E-2</c:v>
                </c:pt>
                <c:pt idx="188537">
                  <c:v>4.4808000000000001E-2</c:v>
                </c:pt>
                <c:pt idx="188538">
                  <c:v>4.4810999999999997E-2</c:v>
                </c:pt>
                <c:pt idx="188539">
                  <c:v>4.4814E-2</c:v>
                </c:pt>
                <c:pt idx="188540">
                  <c:v>4.4816000000000002E-2</c:v>
                </c:pt>
                <c:pt idx="188541">
                  <c:v>4.4818999999999998E-2</c:v>
                </c:pt>
                <c:pt idx="188542">
                  <c:v>4.4822000000000001E-2</c:v>
                </c:pt>
                <c:pt idx="188543">
                  <c:v>4.4824999999999997E-2</c:v>
                </c:pt>
                <c:pt idx="188544">
                  <c:v>4.4828E-2</c:v>
                </c:pt>
                <c:pt idx="188545">
                  <c:v>4.4831000000000003E-2</c:v>
                </c:pt>
                <c:pt idx="188546">
                  <c:v>4.4833999999999999E-2</c:v>
                </c:pt>
                <c:pt idx="188547">
                  <c:v>4.4837000000000002E-2</c:v>
                </c:pt>
                <c:pt idx="188548">
                  <c:v>4.4839999999999998E-2</c:v>
                </c:pt>
                <c:pt idx="188549">
                  <c:v>4.4844000000000002E-2</c:v>
                </c:pt>
                <c:pt idx="188550">
                  <c:v>4.4846999999999998E-2</c:v>
                </c:pt>
                <c:pt idx="188551">
                  <c:v>4.4850000000000001E-2</c:v>
                </c:pt>
                <c:pt idx="188552">
                  <c:v>4.4852999999999997E-2</c:v>
                </c:pt>
                <c:pt idx="188553">
                  <c:v>4.4856E-2</c:v>
                </c:pt>
                <c:pt idx="188554">
                  <c:v>4.4858000000000002E-2</c:v>
                </c:pt>
                <c:pt idx="188555">
                  <c:v>4.4860999999999998E-2</c:v>
                </c:pt>
                <c:pt idx="188556">
                  <c:v>4.4864000000000001E-2</c:v>
                </c:pt>
                <c:pt idx="188557">
                  <c:v>4.4866000000000003E-2</c:v>
                </c:pt>
                <c:pt idx="188558">
                  <c:v>4.4867999999999998E-2</c:v>
                </c:pt>
                <c:pt idx="188559">
                  <c:v>4.4871000000000001E-2</c:v>
                </c:pt>
                <c:pt idx="188560">
                  <c:v>4.4873000000000003E-2</c:v>
                </c:pt>
                <c:pt idx="188561">
                  <c:v>4.4874999999999998E-2</c:v>
                </c:pt>
                <c:pt idx="188562">
                  <c:v>4.4877E-2</c:v>
                </c:pt>
                <c:pt idx="188563">
                  <c:v>4.4879000000000002E-2</c:v>
                </c:pt>
                <c:pt idx="188564">
                  <c:v>4.4880000000000003E-2</c:v>
                </c:pt>
                <c:pt idx="188565">
                  <c:v>4.4881999999999998E-2</c:v>
                </c:pt>
                <c:pt idx="188566">
                  <c:v>4.4882999999999999E-2</c:v>
                </c:pt>
                <c:pt idx="188567">
                  <c:v>4.4884E-2</c:v>
                </c:pt>
                <c:pt idx="188568">
                  <c:v>4.4885000000000001E-2</c:v>
                </c:pt>
                <c:pt idx="188569">
                  <c:v>4.4885000000000001E-2</c:v>
                </c:pt>
                <c:pt idx="188570">
                  <c:v>4.4886000000000002E-2</c:v>
                </c:pt>
                <c:pt idx="188571">
                  <c:v>4.4886000000000002E-2</c:v>
                </c:pt>
                <c:pt idx="188572">
                  <c:v>4.4886000000000002E-2</c:v>
                </c:pt>
                <c:pt idx="188573">
                  <c:v>4.4886000000000002E-2</c:v>
                </c:pt>
                <c:pt idx="188574">
                  <c:v>4.4886000000000002E-2</c:v>
                </c:pt>
                <c:pt idx="188575">
                  <c:v>4.4885000000000001E-2</c:v>
                </c:pt>
                <c:pt idx="188576">
                  <c:v>4.4885000000000001E-2</c:v>
                </c:pt>
                <c:pt idx="188577">
                  <c:v>4.4884E-2</c:v>
                </c:pt>
                <c:pt idx="188578">
                  <c:v>4.4882999999999999E-2</c:v>
                </c:pt>
                <c:pt idx="188579">
                  <c:v>4.4881999999999998E-2</c:v>
                </c:pt>
                <c:pt idx="188580">
                  <c:v>4.4880000000000003E-2</c:v>
                </c:pt>
                <c:pt idx="188581">
                  <c:v>4.4879000000000002E-2</c:v>
                </c:pt>
                <c:pt idx="188582">
                  <c:v>4.4877E-2</c:v>
                </c:pt>
                <c:pt idx="188583">
                  <c:v>4.4874999999999998E-2</c:v>
                </c:pt>
                <c:pt idx="188584">
                  <c:v>4.4873000000000003E-2</c:v>
                </c:pt>
                <c:pt idx="188585">
                  <c:v>4.487E-2</c:v>
                </c:pt>
                <c:pt idx="188586">
                  <c:v>4.4867999999999998E-2</c:v>
                </c:pt>
                <c:pt idx="188587">
                  <c:v>4.4866000000000003E-2</c:v>
                </c:pt>
                <c:pt idx="188588">
                  <c:v>4.4863E-2</c:v>
                </c:pt>
                <c:pt idx="188589">
                  <c:v>4.4859999999999997E-2</c:v>
                </c:pt>
                <c:pt idx="188590">
                  <c:v>4.4857000000000001E-2</c:v>
                </c:pt>
                <c:pt idx="188591">
                  <c:v>4.4853999999999998E-2</c:v>
                </c:pt>
                <c:pt idx="188592">
                  <c:v>4.4851000000000002E-2</c:v>
                </c:pt>
                <c:pt idx="188593">
                  <c:v>4.4847999999999999E-2</c:v>
                </c:pt>
                <c:pt idx="188594">
                  <c:v>4.4845000000000003E-2</c:v>
                </c:pt>
                <c:pt idx="188595">
                  <c:v>4.4840999999999999E-2</c:v>
                </c:pt>
                <c:pt idx="188596">
                  <c:v>4.4838000000000003E-2</c:v>
                </c:pt>
                <c:pt idx="188597">
                  <c:v>4.4835E-2</c:v>
                </c:pt>
                <c:pt idx="188598">
                  <c:v>4.4831000000000003E-2</c:v>
                </c:pt>
                <c:pt idx="188599">
                  <c:v>4.4828E-2</c:v>
                </c:pt>
                <c:pt idx="188600">
                  <c:v>4.4824000000000003E-2</c:v>
                </c:pt>
                <c:pt idx="188601">
                  <c:v>4.4821E-2</c:v>
                </c:pt>
                <c:pt idx="188602">
                  <c:v>4.4817000000000003E-2</c:v>
                </c:pt>
                <c:pt idx="188603">
                  <c:v>4.4814E-2</c:v>
                </c:pt>
                <c:pt idx="188604">
                  <c:v>4.4810000000000003E-2</c:v>
                </c:pt>
                <c:pt idx="188605">
                  <c:v>4.4805999999999999E-2</c:v>
                </c:pt>
                <c:pt idx="188606">
                  <c:v>4.4803000000000003E-2</c:v>
                </c:pt>
                <c:pt idx="188607">
                  <c:v>4.4798999999999999E-2</c:v>
                </c:pt>
                <c:pt idx="188608">
                  <c:v>4.4796000000000002E-2</c:v>
                </c:pt>
                <c:pt idx="188609">
                  <c:v>4.4792999999999999E-2</c:v>
                </c:pt>
                <c:pt idx="188610">
                  <c:v>4.4790000000000003E-2</c:v>
                </c:pt>
                <c:pt idx="188611">
                  <c:v>4.4787E-2</c:v>
                </c:pt>
                <c:pt idx="188612">
                  <c:v>4.4783999999999997E-2</c:v>
                </c:pt>
                <c:pt idx="188613">
                  <c:v>4.4781000000000001E-2</c:v>
                </c:pt>
                <c:pt idx="188614">
                  <c:v>4.4777999999999998E-2</c:v>
                </c:pt>
                <c:pt idx="188615">
                  <c:v>4.4775000000000002E-2</c:v>
                </c:pt>
                <c:pt idx="188616">
                  <c:v>4.4771999999999999E-2</c:v>
                </c:pt>
                <c:pt idx="188617">
                  <c:v>4.4769999999999997E-2</c:v>
                </c:pt>
                <c:pt idx="188618">
                  <c:v>4.4767000000000001E-2</c:v>
                </c:pt>
                <c:pt idx="188619">
                  <c:v>4.4764999999999999E-2</c:v>
                </c:pt>
                <c:pt idx="188620">
                  <c:v>4.4762999999999997E-2</c:v>
                </c:pt>
                <c:pt idx="188621">
                  <c:v>4.4761000000000002E-2</c:v>
                </c:pt>
                <c:pt idx="188622">
                  <c:v>4.4759E-2</c:v>
                </c:pt>
                <c:pt idx="188623">
                  <c:v>4.4757999999999999E-2</c:v>
                </c:pt>
                <c:pt idx="188624">
                  <c:v>4.4755999999999997E-2</c:v>
                </c:pt>
                <c:pt idx="188625">
                  <c:v>4.4755000000000003E-2</c:v>
                </c:pt>
                <c:pt idx="188626">
                  <c:v>4.4753000000000001E-2</c:v>
                </c:pt>
                <c:pt idx="188627">
                  <c:v>4.4752E-2</c:v>
                </c:pt>
                <c:pt idx="188628">
                  <c:v>4.4750999999999999E-2</c:v>
                </c:pt>
                <c:pt idx="188629">
                  <c:v>4.4749999999999998E-2</c:v>
                </c:pt>
                <c:pt idx="188630">
                  <c:v>4.4749999999999998E-2</c:v>
                </c:pt>
                <c:pt idx="188631">
                  <c:v>4.4748999999999997E-2</c:v>
                </c:pt>
                <c:pt idx="188632">
                  <c:v>4.4748999999999997E-2</c:v>
                </c:pt>
                <c:pt idx="188633">
                  <c:v>4.4748999999999997E-2</c:v>
                </c:pt>
                <c:pt idx="188634">
                  <c:v>4.4748999999999997E-2</c:v>
                </c:pt>
                <c:pt idx="188635">
                  <c:v>4.4748999999999997E-2</c:v>
                </c:pt>
                <c:pt idx="188636">
                  <c:v>4.4749999999999998E-2</c:v>
                </c:pt>
                <c:pt idx="188637">
                  <c:v>4.4749999999999998E-2</c:v>
                </c:pt>
                <c:pt idx="188638">
                  <c:v>4.4750999999999999E-2</c:v>
                </c:pt>
                <c:pt idx="188639">
                  <c:v>4.4752E-2</c:v>
                </c:pt>
                <c:pt idx="188640">
                  <c:v>4.4753000000000001E-2</c:v>
                </c:pt>
                <c:pt idx="188641">
                  <c:v>4.4754000000000002E-2</c:v>
                </c:pt>
                <c:pt idx="188642">
                  <c:v>4.4755000000000003E-2</c:v>
                </c:pt>
                <c:pt idx="188643">
                  <c:v>4.4756999999999998E-2</c:v>
                </c:pt>
                <c:pt idx="188644">
                  <c:v>4.4759E-2</c:v>
                </c:pt>
                <c:pt idx="188645">
                  <c:v>4.4761000000000002E-2</c:v>
                </c:pt>
                <c:pt idx="188646">
                  <c:v>4.4762999999999997E-2</c:v>
                </c:pt>
                <c:pt idx="188647">
                  <c:v>4.4764999999999999E-2</c:v>
                </c:pt>
                <c:pt idx="188648">
                  <c:v>4.4767000000000001E-2</c:v>
                </c:pt>
                <c:pt idx="188649">
                  <c:v>4.4769999999999997E-2</c:v>
                </c:pt>
                <c:pt idx="188650">
                  <c:v>4.4771999999999999E-2</c:v>
                </c:pt>
                <c:pt idx="188651">
                  <c:v>4.4775000000000002E-2</c:v>
                </c:pt>
                <c:pt idx="188652">
                  <c:v>4.4777999999999998E-2</c:v>
                </c:pt>
                <c:pt idx="188653">
                  <c:v>4.4781000000000001E-2</c:v>
                </c:pt>
                <c:pt idx="188654">
                  <c:v>4.4783999999999997E-2</c:v>
                </c:pt>
                <c:pt idx="188655">
                  <c:v>4.4788000000000001E-2</c:v>
                </c:pt>
                <c:pt idx="188656">
                  <c:v>4.4790999999999997E-2</c:v>
                </c:pt>
                <c:pt idx="188657">
                  <c:v>4.4795000000000001E-2</c:v>
                </c:pt>
                <c:pt idx="188658">
                  <c:v>4.4797999999999998E-2</c:v>
                </c:pt>
                <c:pt idx="188659">
                  <c:v>4.4802000000000002E-2</c:v>
                </c:pt>
                <c:pt idx="188660">
                  <c:v>4.4805999999999999E-2</c:v>
                </c:pt>
                <c:pt idx="188661">
                  <c:v>4.4810000000000003E-2</c:v>
                </c:pt>
                <c:pt idx="188662">
                  <c:v>4.4814E-2</c:v>
                </c:pt>
                <c:pt idx="188663">
                  <c:v>4.4817999999999997E-2</c:v>
                </c:pt>
                <c:pt idx="188664">
                  <c:v>4.4822000000000001E-2</c:v>
                </c:pt>
                <c:pt idx="188665">
                  <c:v>4.4825999999999998E-2</c:v>
                </c:pt>
                <c:pt idx="188666">
                  <c:v>4.4830000000000002E-2</c:v>
                </c:pt>
                <c:pt idx="188667">
                  <c:v>4.4833999999999999E-2</c:v>
                </c:pt>
                <c:pt idx="188668">
                  <c:v>4.4838000000000003E-2</c:v>
                </c:pt>
                <c:pt idx="188669">
                  <c:v>4.4842E-2</c:v>
                </c:pt>
                <c:pt idx="188670">
                  <c:v>4.4846999999999998E-2</c:v>
                </c:pt>
                <c:pt idx="188671">
                  <c:v>4.4851000000000002E-2</c:v>
                </c:pt>
                <c:pt idx="188672">
                  <c:v>4.4854999999999999E-2</c:v>
                </c:pt>
                <c:pt idx="188673">
                  <c:v>4.4859000000000003E-2</c:v>
                </c:pt>
                <c:pt idx="188674">
                  <c:v>4.4863E-2</c:v>
                </c:pt>
                <c:pt idx="188675">
                  <c:v>4.4866999999999997E-2</c:v>
                </c:pt>
                <c:pt idx="188676">
                  <c:v>4.487E-2</c:v>
                </c:pt>
                <c:pt idx="188677">
                  <c:v>4.4873999999999997E-2</c:v>
                </c:pt>
                <c:pt idx="188678">
                  <c:v>4.4878000000000001E-2</c:v>
                </c:pt>
                <c:pt idx="188679">
                  <c:v>4.4880999999999997E-2</c:v>
                </c:pt>
                <c:pt idx="188680">
                  <c:v>4.4885000000000001E-2</c:v>
                </c:pt>
                <c:pt idx="188681">
                  <c:v>4.4887999999999997E-2</c:v>
                </c:pt>
                <c:pt idx="188682">
                  <c:v>4.4892000000000001E-2</c:v>
                </c:pt>
                <c:pt idx="188683">
                  <c:v>4.4894999999999997E-2</c:v>
                </c:pt>
                <c:pt idx="188684">
                  <c:v>4.4898E-2</c:v>
                </c:pt>
                <c:pt idx="188685">
                  <c:v>4.4901000000000003E-2</c:v>
                </c:pt>
                <c:pt idx="188686">
                  <c:v>4.4902999999999998E-2</c:v>
                </c:pt>
                <c:pt idx="188687">
                  <c:v>4.4906000000000001E-2</c:v>
                </c:pt>
                <c:pt idx="188688">
                  <c:v>4.4908000000000003E-2</c:v>
                </c:pt>
                <c:pt idx="188689">
                  <c:v>4.4911E-2</c:v>
                </c:pt>
                <c:pt idx="188690">
                  <c:v>4.4913000000000002E-2</c:v>
                </c:pt>
                <c:pt idx="188691">
                  <c:v>4.4914999999999997E-2</c:v>
                </c:pt>
                <c:pt idx="188692">
                  <c:v>4.4916999999999999E-2</c:v>
                </c:pt>
                <c:pt idx="188693">
                  <c:v>4.4919000000000001E-2</c:v>
                </c:pt>
                <c:pt idx="188694">
                  <c:v>4.4920000000000002E-2</c:v>
                </c:pt>
                <c:pt idx="188695">
                  <c:v>4.4921999999999997E-2</c:v>
                </c:pt>
                <c:pt idx="188696">
                  <c:v>4.4922999999999998E-2</c:v>
                </c:pt>
                <c:pt idx="188697">
                  <c:v>4.4923999999999999E-2</c:v>
                </c:pt>
                <c:pt idx="188698">
                  <c:v>4.4925E-2</c:v>
                </c:pt>
                <c:pt idx="188699">
                  <c:v>4.4925E-2</c:v>
                </c:pt>
                <c:pt idx="188700">
                  <c:v>4.4926000000000001E-2</c:v>
                </c:pt>
                <c:pt idx="188701">
                  <c:v>4.4926000000000001E-2</c:v>
                </c:pt>
                <c:pt idx="188702">
                  <c:v>4.4927000000000002E-2</c:v>
                </c:pt>
                <c:pt idx="188703">
                  <c:v>4.4927000000000002E-2</c:v>
                </c:pt>
                <c:pt idx="188704">
                  <c:v>4.4927000000000002E-2</c:v>
                </c:pt>
                <c:pt idx="188705">
                  <c:v>4.4927000000000002E-2</c:v>
                </c:pt>
                <c:pt idx="188706">
                  <c:v>4.4927000000000002E-2</c:v>
                </c:pt>
                <c:pt idx="188707">
                  <c:v>4.4926000000000001E-2</c:v>
                </c:pt>
                <c:pt idx="188708">
                  <c:v>4.4926000000000001E-2</c:v>
                </c:pt>
                <c:pt idx="188709">
                  <c:v>4.4925E-2</c:v>
                </c:pt>
                <c:pt idx="188710">
                  <c:v>4.4923999999999999E-2</c:v>
                </c:pt>
                <c:pt idx="188711">
                  <c:v>4.4922999999999998E-2</c:v>
                </c:pt>
                <c:pt idx="188712">
                  <c:v>4.4921999999999997E-2</c:v>
                </c:pt>
                <c:pt idx="188713">
                  <c:v>4.4921000000000003E-2</c:v>
                </c:pt>
                <c:pt idx="188714">
                  <c:v>4.4920000000000002E-2</c:v>
                </c:pt>
                <c:pt idx="188715">
                  <c:v>4.4919000000000001E-2</c:v>
                </c:pt>
                <c:pt idx="188716">
                  <c:v>4.4916999999999999E-2</c:v>
                </c:pt>
                <c:pt idx="188717">
                  <c:v>4.4915999999999998E-2</c:v>
                </c:pt>
                <c:pt idx="188718">
                  <c:v>4.4914999999999997E-2</c:v>
                </c:pt>
                <c:pt idx="188719">
                  <c:v>4.4913000000000002E-2</c:v>
                </c:pt>
                <c:pt idx="188720">
                  <c:v>4.4912000000000001E-2</c:v>
                </c:pt>
                <c:pt idx="188721">
                  <c:v>4.4909999999999999E-2</c:v>
                </c:pt>
                <c:pt idx="188722">
                  <c:v>4.4908000000000003E-2</c:v>
                </c:pt>
                <c:pt idx="188723">
                  <c:v>4.4907000000000002E-2</c:v>
                </c:pt>
                <c:pt idx="188724">
                  <c:v>4.4905E-2</c:v>
                </c:pt>
                <c:pt idx="188725">
                  <c:v>4.4902999999999998E-2</c:v>
                </c:pt>
                <c:pt idx="188726">
                  <c:v>4.4901999999999997E-2</c:v>
                </c:pt>
                <c:pt idx="188727">
                  <c:v>4.4900000000000002E-2</c:v>
                </c:pt>
                <c:pt idx="188728">
                  <c:v>4.4899000000000001E-2</c:v>
                </c:pt>
                <c:pt idx="188729">
                  <c:v>4.4896999999999999E-2</c:v>
                </c:pt>
                <c:pt idx="188730">
                  <c:v>4.4894999999999997E-2</c:v>
                </c:pt>
                <c:pt idx="188731">
                  <c:v>4.4894000000000003E-2</c:v>
                </c:pt>
                <c:pt idx="188732">
                  <c:v>4.4892000000000001E-2</c:v>
                </c:pt>
                <c:pt idx="188733">
                  <c:v>4.4889999999999999E-2</c:v>
                </c:pt>
                <c:pt idx="188734">
                  <c:v>4.4888999999999998E-2</c:v>
                </c:pt>
                <c:pt idx="188735">
                  <c:v>4.4887000000000003E-2</c:v>
                </c:pt>
                <c:pt idx="188736">
                  <c:v>4.4886000000000002E-2</c:v>
                </c:pt>
                <c:pt idx="188737">
                  <c:v>4.4884E-2</c:v>
                </c:pt>
                <c:pt idx="188738">
                  <c:v>4.4882999999999999E-2</c:v>
                </c:pt>
                <c:pt idx="188739">
                  <c:v>4.4881999999999998E-2</c:v>
                </c:pt>
                <c:pt idx="188740">
                  <c:v>4.4880999999999997E-2</c:v>
                </c:pt>
                <c:pt idx="188741">
                  <c:v>4.4879000000000002E-2</c:v>
                </c:pt>
                <c:pt idx="188742">
                  <c:v>4.4878000000000001E-2</c:v>
                </c:pt>
                <c:pt idx="188743">
                  <c:v>4.4877E-2</c:v>
                </c:pt>
                <c:pt idx="188744">
                  <c:v>4.4875999999999999E-2</c:v>
                </c:pt>
                <c:pt idx="188745">
                  <c:v>4.4874999999999998E-2</c:v>
                </c:pt>
                <c:pt idx="188746">
                  <c:v>4.4873999999999997E-2</c:v>
                </c:pt>
                <c:pt idx="188747">
                  <c:v>4.4873000000000003E-2</c:v>
                </c:pt>
                <c:pt idx="188748">
                  <c:v>4.4872000000000002E-2</c:v>
                </c:pt>
                <c:pt idx="188749">
                  <c:v>4.4871000000000001E-2</c:v>
                </c:pt>
                <c:pt idx="188750">
                  <c:v>4.487E-2</c:v>
                </c:pt>
                <c:pt idx="188751">
                  <c:v>4.4868999999999999E-2</c:v>
                </c:pt>
                <c:pt idx="188752">
                  <c:v>4.4868999999999999E-2</c:v>
                </c:pt>
                <c:pt idx="188753">
                  <c:v>4.4867999999999998E-2</c:v>
                </c:pt>
                <c:pt idx="188754">
                  <c:v>4.4866999999999997E-2</c:v>
                </c:pt>
                <c:pt idx="188755">
                  <c:v>4.4866000000000003E-2</c:v>
                </c:pt>
                <c:pt idx="188756">
                  <c:v>4.4866000000000003E-2</c:v>
                </c:pt>
                <c:pt idx="188757">
                  <c:v>4.4865000000000002E-2</c:v>
                </c:pt>
                <c:pt idx="188758">
                  <c:v>4.4864000000000001E-2</c:v>
                </c:pt>
                <c:pt idx="188759">
                  <c:v>4.4863E-2</c:v>
                </c:pt>
                <c:pt idx="188760">
                  <c:v>4.4863E-2</c:v>
                </c:pt>
                <c:pt idx="188761">
                  <c:v>4.4861999999999999E-2</c:v>
                </c:pt>
                <c:pt idx="188762">
                  <c:v>4.4861999999999999E-2</c:v>
                </c:pt>
                <c:pt idx="188763">
                  <c:v>4.4860999999999998E-2</c:v>
                </c:pt>
                <c:pt idx="188764">
                  <c:v>4.4859999999999997E-2</c:v>
                </c:pt>
                <c:pt idx="188765">
                  <c:v>4.4859999999999997E-2</c:v>
                </c:pt>
                <c:pt idx="188766">
                  <c:v>4.4859000000000003E-2</c:v>
                </c:pt>
                <c:pt idx="188767">
                  <c:v>4.4859000000000003E-2</c:v>
                </c:pt>
                <c:pt idx="188768">
                  <c:v>4.4858000000000002E-2</c:v>
                </c:pt>
                <c:pt idx="188769">
                  <c:v>4.4857000000000001E-2</c:v>
                </c:pt>
                <c:pt idx="188770">
                  <c:v>4.4856E-2</c:v>
                </c:pt>
                <c:pt idx="188771">
                  <c:v>4.4856E-2</c:v>
                </c:pt>
                <c:pt idx="188772">
                  <c:v>4.4854999999999999E-2</c:v>
                </c:pt>
                <c:pt idx="188773">
                  <c:v>4.4853999999999998E-2</c:v>
                </c:pt>
                <c:pt idx="188774">
                  <c:v>4.4853999999999998E-2</c:v>
                </c:pt>
                <c:pt idx="188775">
                  <c:v>4.4852999999999997E-2</c:v>
                </c:pt>
                <c:pt idx="188776">
                  <c:v>4.4852000000000003E-2</c:v>
                </c:pt>
                <c:pt idx="188777">
                  <c:v>4.4852000000000003E-2</c:v>
                </c:pt>
                <c:pt idx="188778">
                  <c:v>4.4851000000000002E-2</c:v>
                </c:pt>
                <c:pt idx="188779">
                  <c:v>4.4850000000000001E-2</c:v>
                </c:pt>
                <c:pt idx="188780">
                  <c:v>4.4849E-2</c:v>
                </c:pt>
                <c:pt idx="188781">
                  <c:v>4.4849E-2</c:v>
                </c:pt>
                <c:pt idx="188782">
                  <c:v>4.4847999999999999E-2</c:v>
                </c:pt>
                <c:pt idx="188783">
                  <c:v>4.4846999999999998E-2</c:v>
                </c:pt>
                <c:pt idx="188784">
                  <c:v>4.4845999999999997E-2</c:v>
                </c:pt>
                <c:pt idx="188785">
                  <c:v>4.4845999999999997E-2</c:v>
                </c:pt>
                <c:pt idx="188786">
                  <c:v>4.4845000000000003E-2</c:v>
                </c:pt>
                <c:pt idx="188787">
                  <c:v>4.4845000000000003E-2</c:v>
                </c:pt>
                <c:pt idx="188788">
                  <c:v>4.4844000000000002E-2</c:v>
                </c:pt>
                <c:pt idx="188789">
                  <c:v>4.4843000000000001E-2</c:v>
                </c:pt>
                <c:pt idx="188790">
                  <c:v>4.4843000000000001E-2</c:v>
                </c:pt>
                <c:pt idx="188791">
                  <c:v>4.4842E-2</c:v>
                </c:pt>
                <c:pt idx="188792">
                  <c:v>4.4840999999999999E-2</c:v>
                </c:pt>
                <c:pt idx="188793">
                  <c:v>4.4840999999999999E-2</c:v>
                </c:pt>
                <c:pt idx="188794">
                  <c:v>4.4839999999999998E-2</c:v>
                </c:pt>
                <c:pt idx="188795">
                  <c:v>4.4839999999999998E-2</c:v>
                </c:pt>
                <c:pt idx="188796">
                  <c:v>4.4838999999999997E-2</c:v>
                </c:pt>
                <c:pt idx="188797">
                  <c:v>4.4838999999999997E-2</c:v>
                </c:pt>
                <c:pt idx="188798">
                  <c:v>4.4838000000000003E-2</c:v>
                </c:pt>
                <c:pt idx="188799">
                  <c:v>4.4838000000000003E-2</c:v>
                </c:pt>
                <c:pt idx="188800">
                  <c:v>4.4838000000000003E-2</c:v>
                </c:pt>
                <c:pt idx="188801">
                  <c:v>4.4837000000000002E-2</c:v>
                </c:pt>
                <c:pt idx="188802">
                  <c:v>4.4837000000000002E-2</c:v>
                </c:pt>
                <c:pt idx="188803">
                  <c:v>4.4837000000000002E-2</c:v>
                </c:pt>
                <c:pt idx="188804">
                  <c:v>4.4836000000000001E-2</c:v>
                </c:pt>
                <c:pt idx="188805">
                  <c:v>4.4836000000000001E-2</c:v>
                </c:pt>
                <c:pt idx="188806">
                  <c:v>4.4836000000000001E-2</c:v>
                </c:pt>
                <c:pt idx="188807">
                  <c:v>4.4836000000000001E-2</c:v>
                </c:pt>
                <c:pt idx="188808">
                  <c:v>4.4836000000000001E-2</c:v>
                </c:pt>
                <c:pt idx="188809">
                  <c:v>4.4836000000000001E-2</c:v>
                </c:pt>
                <c:pt idx="188810">
                  <c:v>4.4835E-2</c:v>
                </c:pt>
                <c:pt idx="188811">
                  <c:v>4.4836000000000001E-2</c:v>
                </c:pt>
                <c:pt idx="188812">
                  <c:v>4.4836000000000001E-2</c:v>
                </c:pt>
                <c:pt idx="188813">
                  <c:v>4.4836000000000001E-2</c:v>
                </c:pt>
                <c:pt idx="188814">
                  <c:v>4.4835E-2</c:v>
                </c:pt>
                <c:pt idx="188815">
                  <c:v>4.4835E-2</c:v>
                </c:pt>
                <c:pt idx="188816">
                  <c:v>4.4835E-2</c:v>
                </c:pt>
                <c:pt idx="188817">
                  <c:v>4.4835E-2</c:v>
                </c:pt>
                <c:pt idx="188818">
                  <c:v>4.4835E-2</c:v>
                </c:pt>
                <c:pt idx="188819">
                  <c:v>4.4835E-2</c:v>
                </c:pt>
                <c:pt idx="188820">
                  <c:v>4.4835E-2</c:v>
                </c:pt>
                <c:pt idx="188821">
                  <c:v>4.4836000000000001E-2</c:v>
                </c:pt>
                <c:pt idx="188822">
                  <c:v>4.4836000000000001E-2</c:v>
                </c:pt>
                <c:pt idx="188823">
                  <c:v>4.4836000000000001E-2</c:v>
                </c:pt>
                <c:pt idx="188824">
                  <c:v>4.4836000000000001E-2</c:v>
                </c:pt>
                <c:pt idx="188825">
                  <c:v>4.4836000000000001E-2</c:v>
                </c:pt>
                <c:pt idx="188826">
                  <c:v>4.4836000000000001E-2</c:v>
                </c:pt>
                <c:pt idx="188827">
                  <c:v>4.4836000000000001E-2</c:v>
                </c:pt>
                <c:pt idx="188828">
                  <c:v>4.4836000000000001E-2</c:v>
                </c:pt>
                <c:pt idx="188829">
                  <c:v>4.4836000000000001E-2</c:v>
                </c:pt>
                <c:pt idx="188830">
                  <c:v>4.4836000000000001E-2</c:v>
                </c:pt>
                <c:pt idx="188831">
                  <c:v>4.4837000000000002E-2</c:v>
                </c:pt>
                <c:pt idx="188832">
                  <c:v>4.4837000000000002E-2</c:v>
                </c:pt>
                <c:pt idx="188833">
                  <c:v>4.4837000000000002E-2</c:v>
                </c:pt>
                <c:pt idx="188834">
                  <c:v>4.4837000000000002E-2</c:v>
                </c:pt>
                <c:pt idx="188835">
                  <c:v>4.4837000000000002E-2</c:v>
                </c:pt>
                <c:pt idx="188836">
                  <c:v>4.4838000000000003E-2</c:v>
                </c:pt>
                <c:pt idx="188837">
                  <c:v>4.4838000000000003E-2</c:v>
                </c:pt>
                <c:pt idx="188838">
                  <c:v>4.4838000000000003E-2</c:v>
                </c:pt>
                <c:pt idx="188839">
                  <c:v>4.4838000000000003E-2</c:v>
                </c:pt>
                <c:pt idx="188840">
                  <c:v>4.4838000000000003E-2</c:v>
                </c:pt>
                <c:pt idx="188841">
                  <c:v>4.4838999999999997E-2</c:v>
                </c:pt>
                <c:pt idx="188842">
                  <c:v>4.4838999999999997E-2</c:v>
                </c:pt>
                <c:pt idx="188843">
                  <c:v>4.4838999999999997E-2</c:v>
                </c:pt>
                <c:pt idx="188844">
                  <c:v>4.4838999999999997E-2</c:v>
                </c:pt>
                <c:pt idx="188845">
                  <c:v>4.4839999999999998E-2</c:v>
                </c:pt>
                <c:pt idx="188846">
                  <c:v>4.4839999999999998E-2</c:v>
                </c:pt>
                <c:pt idx="188847">
                  <c:v>4.4840999999999999E-2</c:v>
                </c:pt>
                <c:pt idx="188848">
                  <c:v>4.4840999999999999E-2</c:v>
                </c:pt>
                <c:pt idx="188849">
                  <c:v>4.4842E-2</c:v>
                </c:pt>
                <c:pt idx="188850">
                  <c:v>4.4842E-2</c:v>
                </c:pt>
                <c:pt idx="188851">
                  <c:v>4.4843000000000001E-2</c:v>
                </c:pt>
                <c:pt idx="188852">
                  <c:v>4.4843000000000001E-2</c:v>
                </c:pt>
                <c:pt idx="188853">
                  <c:v>4.4844000000000002E-2</c:v>
                </c:pt>
                <c:pt idx="188854">
                  <c:v>4.4844000000000002E-2</c:v>
                </c:pt>
                <c:pt idx="188855">
                  <c:v>4.4845000000000003E-2</c:v>
                </c:pt>
                <c:pt idx="188856">
                  <c:v>4.4845999999999997E-2</c:v>
                </c:pt>
                <c:pt idx="188857">
                  <c:v>4.4846999999999998E-2</c:v>
                </c:pt>
                <c:pt idx="188858">
                  <c:v>4.4847999999999999E-2</c:v>
                </c:pt>
                <c:pt idx="188859">
                  <c:v>4.4849E-2</c:v>
                </c:pt>
                <c:pt idx="188860">
                  <c:v>4.4850000000000001E-2</c:v>
                </c:pt>
                <c:pt idx="188861">
                  <c:v>4.4851000000000002E-2</c:v>
                </c:pt>
                <c:pt idx="188862">
                  <c:v>4.4852000000000003E-2</c:v>
                </c:pt>
                <c:pt idx="188863">
                  <c:v>4.4852999999999997E-2</c:v>
                </c:pt>
                <c:pt idx="188864">
                  <c:v>4.4853999999999998E-2</c:v>
                </c:pt>
                <c:pt idx="188865">
                  <c:v>4.4856E-2</c:v>
                </c:pt>
                <c:pt idx="188866">
                  <c:v>4.4857000000000001E-2</c:v>
                </c:pt>
                <c:pt idx="188867">
                  <c:v>4.4858000000000002E-2</c:v>
                </c:pt>
                <c:pt idx="188868">
                  <c:v>4.4859999999999997E-2</c:v>
                </c:pt>
                <c:pt idx="188869">
                  <c:v>4.4861999999999999E-2</c:v>
                </c:pt>
                <c:pt idx="188870">
                  <c:v>4.4863E-2</c:v>
                </c:pt>
                <c:pt idx="188871">
                  <c:v>4.4865000000000002E-2</c:v>
                </c:pt>
                <c:pt idx="188872">
                  <c:v>4.4866999999999997E-2</c:v>
                </c:pt>
                <c:pt idx="188873">
                  <c:v>4.4868999999999999E-2</c:v>
                </c:pt>
                <c:pt idx="188874">
                  <c:v>4.4871000000000001E-2</c:v>
                </c:pt>
                <c:pt idx="188875">
                  <c:v>4.4873000000000003E-2</c:v>
                </c:pt>
                <c:pt idx="188876">
                  <c:v>4.4874999999999998E-2</c:v>
                </c:pt>
                <c:pt idx="188877">
                  <c:v>4.4877E-2</c:v>
                </c:pt>
                <c:pt idx="188878">
                  <c:v>4.4879000000000002E-2</c:v>
                </c:pt>
                <c:pt idx="188879">
                  <c:v>4.4880999999999997E-2</c:v>
                </c:pt>
                <c:pt idx="188880">
                  <c:v>4.4882999999999999E-2</c:v>
                </c:pt>
                <c:pt idx="188881">
                  <c:v>4.4886000000000002E-2</c:v>
                </c:pt>
                <c:pt idx="188882">
                  <c:v>4.4887999999999997E-2</c:v>
                </c:pt>
                <c:pt idx="188883">
                  <c:v>4.4891E-2</c:v>
                </c:pt>
                <c:pt idx="188884">
                  <c:v>4.4893000000000002E-2</c:v>
                </c:pt>
                <c:pt idx="188885">
                  <c:v>4.4895999999999998E-2</c:v>
                </c:pt>
                <c:pt idx="188886">
                  <c:v>4.4898E-2</c:v>
                </c:pt>
                <c:pt idx="188887">
                  <c:v>4.4900000000000002E-2</c:v>
                </c:pt>
                <c:pt idx="188888">
                  <c:v>4.4902999999999998E-2</c:v>
                </c:pt>
                <c:pt idx="188889">
                  <c:v>4.4906000000000001E-2</c:v>
                </c:pt>
                <c:pt idx="188890">
                  <c:v>4.4908000000000003E-2</c:v>
                </c:pt>
                <c:pt idx="188891">
                  <c:v>4.4911E-2</c:v>
                </c:pt>
                <c:pt idx="188892">
                  <c:v>4.4914000000000003E-2</c:v>
                </c:pt>
                <c:pt idx="188893">
                  <c:v>4.4915999999999998E-2</c:v>
                </c:pt>
                <c:pt idx="188894">
                  <c:v>4.4919000000000001E-2</c:v>
                </c:pt>
                <c:pt idx="188895">
                  <c:v>4.4921999999999997E-2</c:v>
                </c:pt>
                <c:pt idx="188896">
                  <c:v>4.4923999999999999E-2</c:v>
                </c:pt>
                <c:pt idx="188897">
                  <c:v>4.4927000000000002E-2</c:v>
                </c:pt>
                <c:pt idx="188898">
                  <c:v>4.4928999999999997E-2</c:v>
                </c:pt>
                <c:pt idx="188899">
                  <c:v>4.4932E-2</c:v>
                </c:pt>
                <c:pt idx="188900">
                  <c:v>4.4934000000000002E-2</c:v>
                </c:pt>
                <c:pt idx="188901">
                  <c:v>4.4936999999999998E-2</c:v>
                </c:pt>
                <c:pt idx="188902">
                  <c:v>4.4939E-2</c:v>
                </c:pt>
                <c:pt idx="188903">
                  <c:v>4.4942000000000003E-2</c:v>
                </c:pt>
                <c:pt idx="188904">
                  <c:v>4.4943999999999998E-2</c:v>
                </c:pt>
                <c:pt idx="188905">
                  <c:v>4.4947000000000001E-2</c:v>
                </c:pt>
                <c:pt idx="188906">
                  <c:v>4.4949000000000003E-2</c:v>
                </c:pt>
                <c:pt idx="188907">
                  <c:v>4.4950999999999998E-2</c:v>
                </c:pt>
                <c:pt idx="188908">
                  <c:v>4.4953E-2</c:v>
                </c:pt>
                <c:pt idx="188909">
                  <c:v>4.4955000000000002E-2</c:v>
                </c:pt>
                <c:pt idx="188910">
                  <c:v>4.4956999999999997E-2</c:v>
                </c:pt>
                <c:pt idx="188911">
                  <c:v>4.4958999999999999E-2</c:v>
                </c:pt>
                <c:pt idx="188912">
                  <c:v>4.4961000000000001E-2</c:v>
                </c:pt>
                <c:pt idx="188913">
                  <c:v>4.4962000000000002E-2</c:v>
                </c:pt>
                <c:pt idx="188914">
                  <c:v>4.4963999999999997E-2</c:v>
                </c:pt>
                <c:pt idx="188915">
                  <c:v>4.4965999999999999E-2</c:v>
                </c:pt>
                <c:pt idx="188916">
                  <c:v>4.4967E-2</c:v>
                </c:pt>
                <c:pt idx="188917">
                  <c:v>4.4968000000000001E-2</c:v>
                </c:pt>
                <c:pt idx="188918">
                  <c:v>4.4969000000000002E-2</c:v>
                </c:pt>
                <c:pt idx="188919">
                  <c:v>4.4970000000000003E-2</c:v>
                </c:pt>
                <c:pt idx="188920">
                  <c:v>4.4970999999999997E-2</c:v>
                </c:pt>
                <c:pt idx="188921">
                  <c:v>4.4971999999999998E-2</c:v>
                </c:pt>
                <c:pt idx="188922">
                  <c:v>4.4971999999999998E-2</c:v>
                </c:pt>
                <c:pt idx="188923">
                  <c:v>4.4972999999999999E-2</c:v>
                </c:pt>
                <c:pt idx="188924">
                  <c:v>4.4972999999999999E-2</c:v>
                </c:pt>
                <c:pt idx="188925">
                  <c:v>4.4972999999999999E-2</c:v>
                </c:pt>
                <c:pt idx="188926">
                  <c:v>4.4972999999999999E-2</c:v>
                </c:pt>
                <c:pt idx="188927">
                  <c:v>4.4972999999999999E-2</c:v>
                </c:pt>
                <c:pt idx="188928">
                  <c:v>4.4972999999999999E-2</c:v>
                </c:pt>
                <c:pt idx="188929">
                  <c:v>4.4972999999999999E-2</c:v>
                </c:pt>
                <c:pt idx="188930">
                  <c:v>4.4972999999999999E-2</c:v>
                </c:pt>
                <c:pt idx="188931">
                  <c:v>4.4971999999999998E-2</c:v>
                </c:pt>
                <c:pt idx="188932">
                  <c:v>4.4970999999999997E-2</c:v>
                </c:pt>
                <c:pt idx="188933">
                  <c:v>4.4970000000000003E-2</c:v>
                </c:pt>
                <c:pt idx="188934">
                  <c:v>4.4969000000000002E-2</c:v>
                </c:pt>
                <c:pt idx="188935">
                  <c:v>4.4968000000000001E-2</c:v>
                </c:pt>
                <c:pt idx="188936">
                  <c:v>4.4965999999999999E-2</c:v>
                </c:pt>
                <c:pt idx="188937">
                  <c:v>4.4964999999999998E-2</c:v>
                </c:pt>
                <c:pt idx="188938">
                  <c:v>4.4963999999999997E-2</c:v>
                </c:pt>
                <c:pt idx="188939">
                  <c:v>4.4962000000000002E-2</c:v>
                </c:pt>
                <c:pt idx="188940">
                  <c:v>4.496E-2</c:v>
                </c:pt>
                <c:pt idx="188941">
                  <c:v>4.4958999999999999E-2</c:v>
                </c:pt>
                <c:pt idx="188942">
                  <c:v>4.4956999999999997E-2</c:v>
                </c:pt>
                <c:pt idx="188943">
                  <c:v>4.4955000000000002E-2</c:v>
                </c:pt>
                <c:pt idx="188944">
                  <c:v>4.4953E-2</c:v>
                </c:pt>
                <c:pt idx="188945">
                  <c:v>4.4949999999999997E-2</c:v>
                </c:pt>
                <c:pt idx="188946">
                  <c:v>4.4948000000000002E-2</c:v>
                </c:pt>
                <c:pt idx="188947">
                  <c:v>4.4946E-2</c:v>
                </c:pt>
                <c:pt idx="188948">
                  <c:v>4.4943999999999998E-2</c:v>
                </c:pt>
                <c:pt idx="188949">
                  <c:v>4.4941000000000002E-2</c:v>
                </c:pt>
                <c:pt idx="188950">
                  <c:v>4.4939E-2</c:v>
                </c:pt>
                <c:pt idx="188951">
                  <c:v>4.4936999999999998E-2</c:v>
                </c:pt>
                <c:pt idx="188952">
                  <c:v>4.4935000000000003E-2</c:v>
                </c:pt>
                <c:pt idx="188953">
                  <c:v>4.4932E-2</c:v>
                </c:pt>
                <c:pt idx="188954">
                  <c:v>4.4929999999999998E-2</c:v>
                </c:pt>
                <c:pt idx="188955">
                  <c:v>4.4928000000000003E-2</c:v>
                </c:pt>
                <c:pt idx="188956">
                  <c:v>4.4925E-2</c:v>
                </c:pt>
                <c:pt idx="188957">
                  <c:v>4.4922999999999998E-2</c:v>
                </c:pt>
                <c:pt idx="188958">
                  <c:v>4.4921000000000003E-2</c:v>
                </c:pt>
                <c:pt idx="188959">
                  <c:v>4.4919000000000001E-2</c:v>
                </c:pt>
                <c:pt idx="188960">
                  <c:v>4.4916999999999999E-2</c:v>
                </c:pt>
                <c:pt idx="188961">
                  <c:v>4.4914999999999997E-2</c:v>
                </c:pt>
                <c:pt idx="188962">
                  <c:v>4.4913000000000002E-2</c:v>
                </c:pt>
                <c:pt idx="188963">
                  <c:v>4.4911E-2</c:v>
                </c:pt>
                <c:pt idx="188964">
                  <c:v>4.4908999999999998E-2</c:v>
                </c:pt>
                <c:pt idx="188965">
                  <c:v>4.4908000000000003E-2</c:v>
                </c:pt>
                <c:pt idx="188966">
                  <c:v>4.4906000000000001E-2</c:v>
                </c:pt>
                <c:pt idx="188967">
                  <c:v>4.4903999999999999E-2</c:v>
                </c:pt>
                <c:pt idx="188968">
                  <c:v>4.4902999999999998E-2</c:v>
                </c:pt>
                <c:pt idx="188969">
                  <c:v>4.4901999999999997E-2</c:v>
                </c:pt>
                <c:pt idx="188970">
                  <c:v>4.4900000000000002E-2</c:v>
                </c:pt>
                <c:pt idx="188971">
                  <c:v>4.4899000000000001E-2</c:v>
                </c:pt>
                <c:pt idx="188972">
                  <c:v>4.4898E-2</c:v>
                </c:pt>
                <c:pt idx="188973">
                  <c:v>4.4896999999999999E-2</c:v>
                </c:pt>
                <c:pt idx="188974">
                  <c:v>4.4896999999999999E-2</c:v>
                </c:pt>
                <c:pt idx="188975">
                  <c:v>4.4895999999999998E-2</c:v>
                </c:pt>
                <c:pt idx="188976">
                  <c:v>4.4895999999999998E-2</c:v>
                </c:pt>
                <c:pt idx="188977">
                  <c:v>4.4894999999999997E-2</c:v>
                </c:pt>
                <c:pt idx="188978">
                  <c:v>4.4894999999999997E-2</c:v>
                </c:pt>
                <c:pt idx="188979">
                  <c:v>4.4894999999999997E-2</c:v>
                </c:pt>
                <c:pt idx="188980">
                  <c:v>4.4894999999999997E-2</c:v>
                </c:pt>
                <c:pt idx="188981">
                  <c:v>4.4894999999999997E-2</c:v>
                </c:pt>
                <c:pt idx="188982">
                  <c:v>4.4894999999999997E-2</c:v>
                </c:pt>
                <c:pt idx="188983">
                  <c:v>4.4894999999999997E-2</c:v>
                </c:pt>
                <c:pt idx="188984">
                  <c:v>4.4895999999999998E-2</c:v>
                </c:pt>
                <c:pt idx="188985">
                  <c:v>4.4895999999999998E-2</c:v>
                </c:pt>
                <c:pt idx="188986">
                  <c:v>4.4896999999999999E-2</c:v>
                </c:pt>
                <c:pt idx="188987">
                  <c:v>4.4898E-2</c:v>
                </c:pt>
                <c:pt idx="188988">
                  <c:v>4.4898E-2</c:v>
                </c:pt>
                <c:pt idx="188989">
                  <c:v>4.4899000000000001E-2</c:v>
                </c:pt>
                <c:pt idx="188990">
                  <c:v>4.4900000000000002E-2</c:v>
                </c:pt>
                <c:pt idx="188991">
                  <c:v>4.4901000000000003E-2</c:v>
                </c:pt>
                <c:pt idx="188992">
                  <c:v>4.4901999999999997E-2</c:v>
                </c:pt>
                <c:pt idx="188993">
                  <c:v>4.4902999999999998E-2</c:v>
                </c:pt>
                <c:pt idx="188994">
                  <c:v>4.4903999999999999E-2</c:v>
                </c:pt>
                <c:pt idx="188995">
                  <c:v>4.4905E-2</c:v>
                </c:pt>
                <c:pt idx="188996">
                  <c:v>4.4907000000000002E-2</c:v>
                </c:pt>
                <c:pt idx="188997">
                  <c:v>4.4908000000000003E-2</c:v>
                </c:pt>
                <c:pt idx="188998">
                  <c:v>4.4909999999999999E-2</c:v>
                </c:pt>
                <c:pt idx="188999">
                  <c:v>4.4911E-2</c:v>
                </c:pt>
                <c:pt idx="189000">
                  <c:v>4.4913000000000002E-2</c:v>
                </c:pt>
                <c:pt idx="189001">
                  <c:v>4.4914000000000003E-2</c:v>
                </c:pt>
                <c:pt idx="189002">
                  <c:v>4.4915999999999998E-2</c:v>
                </c:pt>
                <c:pt idx="189003">
                  <c:v>4.4916999999999999E-2</c:v>
                </c:pt>
                <c:pt idx="189004">
                  <c:v>4.4919000000000001E-2</c:v>
                </c:pt>
                <c:pt idx="189005">
                  <c:v>4.4920000000000002E-2</c:v>
                </c:pt>
                <c:pt idx="189006">
                  <c:v>4.4921999999999997E-2</c:v>
                </c:pt>
                <c:pt idx="189007">
                  <c:v>4.4923999999999999E-2</c:v>
                </c:pt>
                <c:pt idx="189008">
                  <c:v>4.4925E-2</c:v>
                </c:pt>
                <c:pt idx="189009">
                  <c:v>4.4927000000000002E-2</c:v>
                </c:pt>
                <c:pt idx="189010">
                  <c:v>4.4928999999999997E-2</c:v>
                </c:pt>
                <c:pt idx="189011">
                  <c:v>4.4929999999999998E-2</c:v>
                </c:pt>
                <c:pt idx="189012">
                  <c:v>4.4932E-2</c:v>
                </c:pt>
                <c:pt idx="189013">
                  <c:v>4.4934000000000002E-2</c:v>
                </c:pt>
                <c:pt idx="189014">
                  <c:v>4.4935999999999997E-2</c:v>
                </c:pt>
                <c:pt idx="189015">
                  <c:v>4.4936999999999998E-2</c:v>
                </c:pt>
                <c:pt idx="189016">
                  <c:v>4.4939E-2</c:v>
                </c:pt>
                <c:pt idx="189017">
                  <c:v>4.4941000000000002E-2</c:v>
                </c:pt>
                <c:pt idx="189018">
                  <c:v>4.4942000000000003E-2</c:v>
                </c:pt>
                <c:pt idx="189019">
                  <c:v>4.4943999999999998E-2</c:v>
                </c:pt>
                <c:pt idx="189020">
                  <c:v>4.4946E-2</c:v>
                </c:pt>
                <c:pt idx="189021">
                  <c:v>4.4948000000000002E-2</c:v>
                </c:pt>
                <c:pt idx="189022">
                  <c:v>4.4949999999999997E-2</c:v>
                </c:pt>
                <c:pt idx="189023">
                  <c:v>4.4951999999999999E-2</c:v>
                </c:pt>
                <c:pt idx="189024">
                  <c:v>4.4953E-2</c:v>
                </c:pt>
                <c:pt idx="189025">
                  <c:v>4.4955000000000002E-2</c:v>
                </c:pt>
                <c:pt idx="189026">
                  <c:v>4.4956999999999997E-2</c:v>
                </c:pt>
                <c:pt idx="189027">
                  <c:v>4.4958999999999999E-2</c:v>
                </c:pt>
                <c:pt idx="189028">
                  <c:v>4.496E-2</c:v>
                </c:pt>
                <c:pt idx="189029">
                  <c:v>4.4962000000000002E-2</c:v>
                </c:pt>
                <c:pt idx="189030">
                  <c:v>4.4963999999999997E-2</c:v>
                </c:pt>
                <c:pt idx="189031">
                  <c:v>4.4965999999999999E-2</c:v>
                </c:pt>
                <c:pt idx="189032">
                  <c:v>4.4967E-2</c:v>
                </c:pt>
                <c:pt idx="189033">
                  <c:v>4.4969000000000002E-2</c:v>
                </c:pt>
                <c:pt idx="189034">
                  <c:v>4.4970999999999997E-2</c:v>
                </c:pt>
                <c:pt idx="189035">
                  <c:v>4.4972999999999999E-2</c:v>
                </c:pt>
                <c:pt idx="189036">
                  <c:v>4.4975000000000001E-2</c:v>
                </c:pt>
                <c:pt idx="189037">
                  <c:v>4.4976000000000002E-2</c:v>
                </c:pt>
                <c:pt idx="189038">
                  <c:v>4.4977999999999997E-2</c:v>
                </c:pt>
                <c:pt idx="189039">
                  <c:v>4.4978999999999998E-2</c:v>
                </c:pt>
                <c:pt idx="189040">
                  <c:v>4.4981E-2</c:v>
                </c:pt>
                <c:pt idx="189041">
                  <c:v>4.4983000000000002E-2</c:v>
                </c:pt>
                <c:pt idx="189042">
                  <c:v>4.4984000000000003E-2</c:v>
                </c:pt>
                <c:pt idx="189043">
                  <c:v>4.4985999999999998E-2</c:v>
                </c:pt>
                <c:pt idx="189044">
                  <c:v>4.4986999999999999E-2</c:v>
                </c:pt>
                <c:pt idx="189045">
                  <c:v>4.4989000000000001E-2</c:v>
                </c:pt>
                <c:pt idx="189046">
                  <c:v>4.4990000000000002E-2</c:v>
                </c:pt>
                <c:pt idx="189047">
                  <c:v>4.4991999999999997E-2</c:v>
                </c:pt>
                <c:pt idx="189048">
                  <c:v>4.4992999999999998E-2</c:v>
                </c:pt>
                <c:pt idx="189049">
                  <c:v>4.4995E-2</c:v>
                </c:pt>
                <c:pt idx="189050">
                  <c:v>4.4996000000000001E-2</c:v>
                </c:pt>
                <c:pt idx="189051">
                  <c:v>4.4997000000000002E-2</c:v>
                </c:pt>
                <c:pt idx="189052">
                  <c:v>4.4998000000000003E-2</c:v>
                </c:pt>
                <c:pt idx="189053">
                  <c:v>4.4998999999999997E-2</c:v>
                </c:pt>
                <c:pt idx="189054">
                  <c:v>4.4999999999999998E-2</c:v>
                </c:pt>
                <c:pt idx="189055">
                  <c:v>4.5000999999999999E-2</c:v>
                </c:pt>
                <c:pt idx="189056">
                  <c:v>4.5002E-2</c:v>
                </c:pt>
                <c:pt idx="189057">
                  <c:v>4.5003000000000001E-2</c:v>
                </c:pt>
                <c:pt idx="189058">
                  <c:v>4.5004000000000002E-2</c:v>
                </c:pt>
                <c:pt idx="189059">
                  <c:v>4.5005000000000003E-2</c:v>
                </c:pt>
                <c:pt idx="189060">
                  <c:v>4.5005999999999997E-2</c:v>
                </c:pt>
                <c:pt idx="189061">
                  <c:v>4.5006999999999998E-2</c:v>
                </c:pt>
                <c:pt idx="189062">
                  <c:v>4.5006999999999998E-2</c:v>
                </c:pt>
                <c:pt idx="189063">
                  <c:v>4.5007999999999999E-2</c:v>
                </c:pt>
                <c:pt idx="189064">
                  <c:v>4.5007999999999999E-2</c:v>
                </c:pt>
                <c:pt idx="189065">
                  <c:v>4.5007999999999999E-2</c:v>
                </c:pt>
                <c:pt idx="189066">
                  <c:v>4.5009E-2</c:v>
                </c:pt>
                <c:pt idx="189067">
                  <c:v>4.5009E-2</c:v>
                </c:pt>
                <c:pt idx="189068">
                  <c:v>4.5009E-2</c:v>
                </c:pt>
                <c:pt idx="189069">
                  <c:v>4.5010000000000001E-2</c:v>
                </c:pt>
                <c:pt idx="189070">
                  <c:v>4.5010000000000001E-2</c:v>
                </c:pt>
                <c:pt idx="189071">
                  <c:v>4.5010000000000001E-2</c:v>
                </c:pt>
                <c:pt idx="189072">
                  <c:v>4.5010000000000001E-2</c:v>
                </c:pt>
                <c:pt idx="189073">
                  <c:v>4.5010000000000001E-2</c:v>
                </c:pt>
                <c:pt idx="189074">
                  <c:v>4.5010000000000001E-2</c:v>
                </c:pt>
                <c:pt idx="189075">
                  <c:v>4.5009E-2</c:v>
                </c:pt>
                <c:pt idx="189076">
                  <c:v>4.5009E-2</c:v>
                </c:pt>
                <c:pt idx="189077">
                  <c:v>4.5007999999999999E-2</c:v>
                </c:pt>
                <c:pt idx="189078">
                  <c:v>4.5007999999999999E-2</c:v>
                </c:pt>
                <c:pt idx="189079">
                  <c:v>4.5007999999999999E-2</c:v>
                </c:pt>
                <c:pt idx="189080">
                  <c:v>4.5006999999999998E-2</c:v>
                </c:pt>
                <c:pt idx="189081">
                  <c:v>4.5006999999999998E-2</c:v>
                </c:pt>
                <c:pt idx="189082">
                  <c:v>4.5005999999999997E-2</c:v>
                </c:pt>
                <c:pt idx="189083">
                  <c:v>4.5005000000000003E-2</c:v>
                </c:pt>
                <c:pt idx="189084">
                  <c:v>4.5004000000000002E-2</c:v>
                </c:pt>
                <c:pt idx="189085">
                  <c:v>4.5003000000000001E-2</c:v>
                </c:pt>
                <c:pt idx="189086">
                  <c:v>4.5002E-2</c:v>
                </c:pt>
                <c:pt idx="189087">
                  <c:v>4.5000999999999999E-2</c:v>
                </c:pt>
                <c:pt idx="189088">
                  <c:v>4.4999999999999998E-2</c:v>
                </c:pt>
                <c:pt idx="189089">
                  <c:v>4.4998999999999997E-2</c:v>
                </c:pt>
                <c:pt idx="189090">
                  <c:v>4.4998000000000003E-2</c:v>
                </c:pt>
                <c:pt idx="189091">
                  <c:v>4.4997000000000002E-2</c:v>
                </c:pt>
                <c:pt idx="189092">
                  <c:v>4.4995E-2</c:v>
                </c:pt>
                <c:pt idx="189093">
                  <c:v>4.4993999999999999E-2</c:v>
                </c:pt>
                <c:pt idx="189094">
                  <c:v>4.4992999999999998E-2</c:v>
                </c:pt>
                <c:pt idx="189095">
                  <c:v>4.4991000000000003E-2</c:v>
                </c:pt>
                <c:pt idx="189096">
                  <c:v>4.4990000000000002E-2</c:v>
                </c:pt>
                <c:pt idx="189097">
                  <c:v>4.4988E-2</c:v>
                </c:pt>
                <c:pt idx="189098">
                  <c:v>4.4985999999999998E-2</c:v>
                </c:pt>
                <c:pt idx="189099">
                  <c:v>4.4984000000000003E-2</c:v>
                </c:pt>
                <c:pt idx="189100">
                  <c:v>4.4983000000000002E-2</c:v>
                </c:pt>
                <c:pt idx="189101">
                  <c:v>4.4981E-2</c:v>
                </c:pt>
                <c:pt idx="189102">
                  <c:v>4.4978999999999998E-2</c:v>
                </c:pt>
                <c:pt idx="189103">
                  <c:v>4.4977000000000003E-2</c:v>
                </c:pt>
                <c:pt idx="189104">
                  <c:v>4.4975000000000001E-2</c:v>
                </c:pt>
                <c:pt idx="189105">
                  <c:v>4.4974E-2</c:v>
                </c:pt>
                <c:pt idx="189106">
                  <c:v>4.4971999999999998E-2</c:v>
                </c:pt>
                <c:pt idx="189107">
                  <c:v>4.4970000000000003E-2</c:v>
                </c:pt>
                <c:pt idx="189108">
                  <c:v>4.4968000000000001E-2</c:v>
                </c:pt>
                <c:pt idx="189109">
                  <c:v>4.4965999999999999E-2</c:v>
                </c:pt>
                <c:pt idx="189110">
                  <c:v>4.4963999999999997E-2</c:v>
                </c:pt>
                <c:pt idx="189111">
                  <c:v>4.4962000000000002E-2</c:v>
                </c:pt>
                <c:pt idx="189112">
                  <c:v>4.496E-2</c:v>
                </c:pt>
                <c:pt idx="189113">
                  <c:v>4.4957999999999998E-2</c:v>
                </c:pt>
                <c:pt idx="189114">
                  <c:v>4.4956000000000003E-2</c:v>
                </c:pt>
                <c:pt idx="189115">
                  <c:v>4.4954000000000001E-2</c:v>
                </c:pt>
                <c:pt idx="189116">
                  <c:v>4.4951999999999999E-2</c:v>
                </c:pt>
                <c:pt idx="189117">
                  <c:v>4.4950999999999998E-2</c:v>
                </c:pt>
                <c:pt idx="189118">
                  <c:v>4.4949000000000003E-2</c:v>
                </c:pt>
                <c:pt idx="189119">
                  <c:v>4.4947000000000001E-2</c:v>
                </c:pt>
                <c:pt idx="189120">
                  <c:v>4.4944999999999999E-2</c:v>
                </c:pt>
                <c:pt idx="189121">
                  <c:v>4.4943999999999998E-2</c:v>
                </c:pt>
                <c:pt idx="189122">
                  <c:v>4.4942000000000003E-2</c:v>
                </c:pt>
                <c:pt idx="189123">
                  <c:v>4.4940000000000001E-2</c:v>
                </c:pt>
                <c:pt idx="189124">
                  <c:v>4.4939E-2</c:v>
                </c:pt>
                <c:pt idx="189125">
                  <c:v>4.4936999999999998E-2</c:v>
                </c:pt>
                <c:pt idx="189126">
                  <c:v>4.4935999999999997E-2</c:v>
                </c:pt>
                <c:pt idx="189127">
                  <c:v>4.4935000000000003E-2</c:v>
                </c:pt>
                <c:pt idx="189128">
                  <c:v>4.4934000000000002E-2</c:v>
                </c:pt>
                <c:pt idx="189129">
                  <c:v>4.4932E-2</c:v>
                </c:pt>
                <c:pt idx="189130">
                  <c:v>4.4930999999999999E-2</c:v>
                </c:pt>
                <c:pt idx="189131">
                  <c:v>4.4929999999999998E-2</c:v>
                </c:pt>
                <c:pt idx="189132">
                  <c:v>4.4928999999999997E-2</c:v>
                </c:pt>
                <c:pt idx="189133">
                  <c:v>4.4928000000000003E-2</c:v>
                </c:pt>
                <c:pt idx="189134">
                  <c:v>4.4927000000000002E-2</c:v>
                </c:pt>
                <c:pt idx="189135">
                  <c:v>4.4926000000000001E-2</c:v>
                </c:pt>
                <c:pt idx="189136">
                  <c:v>4.4925E-2</c:v>
                </c:pt>
                <c:pt idx="189137">
                  <c:v>4.4925E-2</c:v>
                </c:pt>
                <c:pt idx="189138">
                  <c:v>4.4923999999999999E-2</c:v>
                </c:pt>
                <c:pt idx="189139">
                  <c:v>4.4923999999999999E-2</c:v>
                </c:pt>
                <c:pt idx="189140">
                  <c:v>4.4922999999999998E-2</c:v>
                </c:pt>
                <c:pt idx="189141">
                  <c:v>4.4922999999999998E-2</c:v>
                </c:pt>
                <c:pt idx="189142">
                  <c:v>4.4921999999999997E-2</c:v>
                </c:pt>
                <c:pt idx="189143">
                  <c:v>4.4921999999999997E-2</c:v>
                </c:pt>
                <c:pt idx="189144">
                  <c:v>4.4921999999999997E-2</c:v>
                </c:pt>
                <c:pt idx="189145">
                  <c:v>4.4921000000000003E-2</c:v>
                </c:pt>
                <c:pt idx="189146">
                  <c:v>4.4921000000000003E-2</c:v>
                </c:pt>
                <c:pt idx="189147">
                  <c:v>4.4921000000000003E-2</c:v>
                </c:pt>
                <c:pt idx="189148">
                  <c:v>4.4921000000000003E-2</c:v>
                </c:pt>
                <c:pt idx="189149">
                  <c:v>4.4921000000000003E-2</c:v>
                </c:pt>
                <c:pt idx="189150">
                  <c:v>4.4921000000000003E-2</c:v>
                </c:pt>
                <c:pt idx="189151">
                  <c:v>4.4921000000000003E-2</c:v>
                </c:pt>
                <c:pt idx="189152">
                  <c:v>4.4921999999999997E-2</c:v>
                </c:pt>
                <c:pt idx="189153">
                  <c:v>4.4921999999999997E-2</c:v>
                </c:pt>
                <c:pt idx="189154">
                  <c:v>4.4921999999999997E-2</c:v>
                </c:pt>
                <c:pt idx="189155">
                  <c:v>4.4921999999999997E-2</c:v>
                </c:pt>
                <c:pt idx="189156">
                  <c:v>4.4922999999999998E-2</c:v>
                </c:pt>
                <c:pt idx="189157">
                  <c:v>4.4922999999999998E-2</c:v>
                </c:pt>
                <c:pt idx="189158">
                  <c:v>4.4922999999999998E-2</c:v>
                </c:pt>
                <c:pt idx="189159">
                  <c:v>4.4923999999999999E-2</c:v>
                </c:pt>
                <c:pt idx="189160">
                  <c:v>4.4923999999999999E-2</c:v>
                </c:pt>
                <c:pt idx="189161">
                  <c:v>4.4925E-2</c:v>
                </c:pt>
                <c:pt idx="189162">
                  <c:v>4.4925E-2</c:v>
                </c:pt>
                <c:pt idx="189163">
                  <c:v>4.4926000000000001E-2</c:v>
                </c:pt>
                <c:pt idx="189164">
                  <c:v>4.4927000000000002E-2</c:v>
                </c:pt>
                <c:pt idx="189165">
                  <c:v>4.4927000000000002E-2</c:v>
                </c:pt>
                <c:pt idx="189166">
                  <c:v>4.4928000000000003E-2</c:v>
                </c:pt>
                <c:pt idx="189167">
                  <c:v>4.4928000000000003E-2</c:v>
                </c:pt>
                <c:pt idx="189168">
                  <c:v>4.4928999999999997E-2</c:v>
                </c:pt>
                <c:pt idx="189169">
                  <c:v>4.4929999999999998E-2</c:v>
                </c:pt>
                <c:pt idx="189170">
                  <c:v>4.4929999999999998E-2</c:v>
                </c:pt>
                <c:pt idx="189171">
                  <c:v>4.4930999999999999E-2</c:v>
                </c:pt>
                <c:pt idx="189172">
                  <c:v>4.4932E-2</c:v>
                </c:pt>
                <c:pt idx="189173">
                  <c:v>4.4933000000000001E-2</c:v>
                </c:pt>
                <c:pt idx="189174">
                  <c:v>4.4934000000000002E-2</c:v>
                </c:pt>
                <c:pt idx="189175">
                  <c:v>4.4935000000000003E-2</c:v>
                </c:pt>
                <c:pt idx="189176">
                  <c:v>4.4935000000000003E-2</c:v>
                </c:pt>
                <c:pt idx="189177">
                  <c:v>4.4935999999999997E-2</c:v>
                </c:pt>
                <c:pt idx="189178">
                  <c:v>4.4936999999999998E-2</c:v>
                </c:pt>
                <c:pt idx="189179">
                  <c:v>4.4937999999999999E-2</c:v>
                </c:pt>
                <c:pt idx="189180">
                  <c:v>4.4939E-2</c:v>
                </c:pt>
                <c:pt idx="189181">
                  <c:v>4.4940000000000001E-2</c:v>
                </c:pt>
                <c:pt idx="189182">
                  <c:v>4.4941000000000002E-2</c:v>
                </c:pt>
                <c:pt idx="189183">
                  <c:v>4.4942000000000003E-2</c:v>
                </c:pt>
                <c:pt idx="189184">
                  <c:v>4.4942999999999997E-2</c:v>
                </c:pt>
                <c:pt idx="189185">
                  <c:v>4.4943999999999998E-2</c:v>
                </c:pt>
                <c:pt idx="189186">
                  <c:v>4.4944999999999999E-2</c:v>
                </c:pt>
                <c:pt idx="189187">
                  <c:v>4.4946E-2</c:v>
                </c:pt>
                <c:pt idx="189188">
                  <c:v>4.4947000000000001E-2</c:v>
                </c:pt>
                <c:pt idx="189189">
                  <c:v>4.4948000000000002E-2</c:v>
                </c:pt>
                <c:pt idx="189190">
                  <c:v>4.4949999999999997E-2</c:v>
                </c:pt>
                <c:pt idx="189191">
                  <c:v>4.4950999999999998E-2</c:v>
                </c:pt>
                <c:pt idx="189192">
                  <c:v>4.4951999999999999E-2</c:v>
                </c:pt>
                <c:pt idx="189193">
                  <c:v>4.4953E-2</c:v>
                </c:pt>
                <c:pt idx="189194">
                  <c:v>4.4954000000000001E-2</c:v>
                </c:pt>
                <c:pt idx="189195">
                  <c:v>4.4955000000000002E-2</c:v>
                </c:pt>
                <c:pt idx="189196">
                  <c:v>4.4956999999999997E-2</c:v>
                </c:pt>
                <c:pt idx="189197">
                  <c:v>4.4957999999999998E-2</c:v>
                </c:pt>
                <c:pt idx="189198">
                  <c:v>4.4958999999999999E-2</c:v>
                </c:pt>
                <c:pt idx="189199">
                  <c:v>4.4961000000000001E-2</c:v>
                </c:pt>
                <c:pt idx="189200">
                  <c:v>4.4962000000000002E-2</c:v>
                </c:pt>
                <c:pt idx="189201">
                  <c:v>4.4963000000000003E-2</c:v>
                </c:pt>
                <c:pt idx="189202">
                  <c:v>4.4964999999999998E-2</c:v>
                </c:pt>
                <c:pt idx="189203">
                  <c:v>4.4965999999999999E-2</c:v>
                </c:pt>
                <c:pt idx="189204">
                  <c:v>4.4968000000000001E-2</c:v>
                </c:pt>
                <c:pt idx="189205">
                  <c:v>4.4969000000000002E-2</c:v>
                </c:pt>
                <c:pt idx="189206">
                  <c:v>4.4970000000000003E-2</c:v>
                </c:pt>
                <c:pt idx="189207">
                  <c:v>4.4971999999999998E-2</c:v>
                </c:pt>
                <c:pt idx="189208">
                  <c:v>4.4972999999999999E-2</c:v>
                </c:pt>
                <c:pt idx="189209">
                  <c:v>4.4975000000000001E-2</c:v>
                </c:pt>
                <c:pt idx="189210">
                  <c:v>4.4977000000000003E-2</c:v>
                </c:pt>
                <c:pt idx="189211">
                  <c:v>4.4977999999999997E-2</c:v>
                </c:pt>
                <c:pt idx="189212">
                  <c:v>4.4979999999999999E-2</c:v>
                </c:pt>
                <c:pt idx="189213">
                  <c:v>4.4981E-2</c:v>
                </c:pt>
                <c:pt idx="189214">
                  <c:v>4.4983000000000002E-2</c:v>
                </c:pt>
                <c:pt idx="189215">
                  <c:v>4.4984999999999997E-2</c:v>
                </c:pt>
                <c:pt idx="189216">
                  <c:v>4.4985999999999998E-2</c:v>
                </c:pt>
                <c:pt idx="189217">
                  <c:v>4.4988E-2</c:v>
                </c:pt>
                <c:pt idx="189218">
                  <c:v>4.4989000000000001E-2</c:v>
                </c:pt>
                <c:pt idx="189219">
                  <c:v>4.4991000000000003E-2</c:v>
                </c:pt>
                <c:pt idx="189220">
                  <c:v>4.4991999999999997E-2</c:v>
                </c:pt>
                <c:pt idx="189221">
                  <c:v>4.4993999999999999E-2</c:v>
                </c:pt>
                <c:pt idx="189222">
                  <c:v>4.4995E-2</c:v>
                </c:pt>
                <c:pt idx="189223">
                  <c:v>4.4997000000000002E-2</c:v>
                </c:pt>
                <c:pt idx="189224">
                  <c:v>4.4998000000000003E-2</c:v>
                </c:pt>
                <c:pt idx="189225">
                  <c:v>4.4999999999999998E-2</c:v>
                </c:pt>
                <c:pt idx="189226">
                  <c:v>4.5000999999999999E-2</c:v>
                </c:pt>
                <c:pt idx="189227">
                  <c:v>4.5003000000000001E-2</c:v>
                </c:pt>
                <c:pt idx="189228">
                  <c:v>4.5004000000000002E-2</c:v>
                </c:pt>
                <c:pt idx="189229">
                  <c:v>4.5005000000000003E-2</c:v>
                </c:pt>
                <c:pt idx="189230">
                  <c:v>4.5005999999999997E-2</c:v>
                </c:pt>
                <c:pt idx="189231">
                  <c:v>4.5006999999999998E-2</c:v>
                </c:pt>
                <c:pt idx="189232">
                  <c:v>4.5009E-2</c:v>
                </c:pt>
                <c:pt idx="189233">
                  <c:v>4.5010000000000001E-2</c:v>
                </c:pt>
                <c:pt idx="189234">
                  <c:v>4.5011000000000002E-2</c:v>
                </c:pt>
                <c:pt idx="189235">
                  <c:v>4.5012000000000003E-2</c:v>
                </c:pt>
                <c:pt idx="189236">
                  <c:v>4.5012999999999997E-2</c:v>
                </c:pt>
                <c:pt idx="189237">
                  <c:v>4.5013999999999998E-2</c:v>
                </c:pt>
                <c:pt idx="189238">
                  <c:v>4.5013999999999998E-2</c:v>
                </c:pt>
                <c:pt idx="189239">
                  <c:v>4.5014999999999999E-2</c:v>
                </c:pt>
                <c:pt idx="189240">
                  <c:v>4.5014999999999999E-2</c:v>
                </c:pt>
                <c:pt idx="189241">
                  <c:v>4.5016E-2</c:v>
                </c:pt>
                <c:pt idx="189242">
                  <c:v>4.5016E-2</c:v>
                </c:pt>
                <c:pt idx="189243">
                  <c:v>4.5017000000000001E-2</c:v>
                </c:pt>
                <c:pt idx="189244">
                  <c:v>4.5017000000000001E-2</c:v>
                </c:pt>
                <c:pt idx="189245">
                  <c:v>4.5017000000000001E-2</c:v>
                </c:pt>
                <c:pt idx="189246">
                  <c:v>4.5017000000000001E-2</c:v>
                </c:pt>
                <c:pt idx="189247">
                  <c:v>4.5017000000000001E-2</c:v>
                </c:pt>
                <c:pt idx="189248">
                  <c:v>4.5017000000000001E-2</c:v>
                </c:pt>
                <c:pt idx="189249">
                  <c:v>4.5017000000000001E-2</c:v>
                </c:pt>
                <c:pt idx="189250">
                  <c:v>4.5017000000000001E-2</c:v>
                </c:pt>
                <c:pt idx="189251">
                  <c:v>4.5016E-2</c:v>
                </c:pt>
                <c:pt idx="189252">
                  <c:v>4.5016E-2</c:v>
                </c:pt>
                <c:pt idx="189253">
                  <c:v>4.5014999999999999E-2</c:v>
                </c:pt>
                <c:pt idx="189254">
                  <c:v>4.5014999999999999E-2</c:v>
                </c:pt>
                <c:pt idx="189255">
                  <c:v>4.5013999999999998E-2</c:v>
                </c:pt>
                <c:pt idx="189256">
                  <c:v>4.5012999999999997E-2</c:v>
                </c:pt>
                <c:pt idx="189257">
                  <c:v>4.5012000000000003E-2</c:v>
                </c:pt>
                <c:pt idx="189258">
                  <c:v>4.5012000000000003E-2</c:v>
                </c:pt>
                <c:pt idx="189259">
                  <c:v>4.5011000000000002E-2</c:v>
                </c:pt>
                <c:pt idx="189260">
                  <c:v>4.5009E-2</c:v>
                </c:pt>
                <c:pt idx="189261">
                  <c:v>4.5007999999999999E-2</c:v>
                </c:pt>
                <c:pt idx="189262">
                  <c:v>4.5006999999999998E-2</c:v>
                </c:pt>
                <c:pt idx="189263">
                  <c:v>4.5005000000000003E-2</c:v>
                </c:pt>
                <c:pt idx="189264">
                  <c:v>4.5004000000000002E-2</c:v>
                </c:pt>
                <c:pt idx="189265">
                  <c:v>4.5002E-2</c:v>
                </c:pt>
                <c:pt idx="189266">
                  <c:v>4.5000999999999999E-2</c:v>
                </c:pt>
                <c:pt idx="189267">
                  <c:v>4.4998999999999997E-2</c:v>
                </c:pt>
                <c:pt idx="189268">
                  <c:v>4.4998000000000003E-2</c:v>
                </c:pt>
                <c:pt idx="189269">
                  <c:v>4.4996000000000001E-2</c:v>
                </c:pt>
                <c:pt idx="189270">
                  <c:v>4.4993999999999999E-2</c:v>
                </c:pt>
                <c:pt idx="189271">
                  <c:v>4.4992999999999998E-2</c:v>
                </c:pt>
                <c:pt idx="189272">
                  <c:v>4.4991000000000003E-2</c:v>
                </c:pt>
                <c:pt idx="189273">
                  <c:v>4.4989000000000001E-2</c:v>
                </c:pt>
                <c:pt idx="189274">
                  <c:v>4.4986999999999999E-2</c:v>
                </c:pt>
                <c:pt idx="189275">
                  <c:v>4.4984999999999997E-2</c:v>
                </c:pt>
                <c:pt idx="189276">
                  <c:v>4.4983000000000002E-2</c:v>
                </c:pt>
                <c:pt idx="189277">
                  <c:v>4.4981E-2</c:v>
                </c:pt>
                <c:pt idx="189278">
                  <c:v>4.4978999999999998E-2</c:v>
                </c:pt>
                <c:pt idx="189279">
                  <c:v>4.4977000000000003E-2</c:v>
                </c:pt>
                <c:pt idx="189280">
                  <c:v>4.4975000000000001E-2</c:v>
                </c:pt>
                <c:pt idx="189281">
                  <c:v>4.4972999999999999E-2</c:v>
                </c:pt>
                <c:pt idx="189282">
                  <c:v>4.4970999999999997E-2</c:v>
                </c:pt>
                <c:pt idx="189283">
                  <c:v>4.4969000000000002E-2</c:v>
                </c:pt>
                <c:pt idx="189284">
                  <c:v>4.4968000000000001E-2</c:v>
                </c:pt>
                <c:pt idx="189285">
                  <c:v>4.4965999999999999E-2</c:v>
                </c:pt>
                <c:pt idx="189286">
                  <c:v>4.4963999999999997E-2</c:v>
                </c:pt>
                <c:pt idx="189287">
                  <c:v>4.4962000000000002E-2</c:v>
                </c:pt>
                <c:pt idx="189288">
                  <c:v>4.496E-2</c:v>
                </c:pt>
                <c:pt idx="189289">
                  <c:v>4.4957999999999998E-2</c:v>
                </c:pt>
                <c:pt idx="189290">
                  <c:v>4.4956999999999997E-2</c:v>
                </c:pt>
                <c:pt idx="189291">
                  <c:v>4.4955000000000002E-2</c:v>
                </c:pt>
                <c:pt idx="189292">
                  <c:v>4.4954000000000001E-2</c:v>
                </c:pt>
                <c:pt idx="189293">
                  <c:v>4.4951999999999999E-2</c:v>
                </c:pt>
                <c:pt idx="189294">
                  <c:v>4.4950999999999998E-2</c:v>
                </c:pt>
                <c:pt idx="189295">
                  <c:v>4.4949999999999997E-2</c:v>
                </c:pt>
                <c:pt idx="189296">
                  <c:v>4.4948000000000002E-2</c:v>
                </c:pt>
                <c:pt idx="189297">
                  <c:v>4.4947000000000001E-2</c:v>
                </c:pt>
                <c:pt idx="189298">
                  <c:v>4.4946E-2</c:v>
                </c:pt>
                <c:pt idx="189299">
                  <c:v>4.4944999999999999E-2</c:v>
                </c:pt>
                <c:pt idx="189300">
                  <c:v>4.4943999999999998E-2</c:v>
                </c:pt>
                <c:pt idx="189301">
                  <c:v>4.4942999999999997E-2</c:v>
                </c:pt>
                <c:pt idx="189302">
                  <c:v>4.4942999999999997E-2</c:v>
                </c:pt>
                <c:pt idx="189303">
                  <c:v>4.4942000000000003E-2</c:v>
                </c:pt>
                <c:pt idx="189304">
                  <c:v>4.4942000000000003E-2</c:v>
                </c:pt>
                <c:pt idx="189305">
                  <c:v>4.4942000000000003E-2</c:v>
                </c:pt>
                <c:pt idx="189306">
                  <c:v>4.4941000000000002E-2</c:v>
                </c:pt>
                <c:pt idx="189307">
                  <c:v>4.4941000000000002E-2</c:v>
                </c:pt>
                <c:pt idx="189308">
                  <c:v>4.4941000000000002E-2</c:v>
                </c:pt>
                <c:pt idx="189309">
                  <c:v>4.4941000000000002E-2</c:v>
                </c:pt>
                <c:pt idx="189310">
                  <c:v>4.4942000000000003E-2</c:v>
                </c:pt>
                <c:pt idx="189311">
                  <c:v>4.4942000000000003E-2</c:v>
                </c:pt>
                <c:pt idx="189312">
                  <c:v>4.4942000000000003E-2</c:v>
                </c:pt>
                <c:pt idx="189313">
                  <c:v>4.4942999999999997E-2</c:v>
                </c:pt>
                <c:pt idx="189314">
                  <c:v>4.4943999999999998E-2</c:v>
                </c:pt>
                <c:pt idx="189315">
                  <c:v>4.4944999999999999E-2</c:v>
                </c:pt>
                <c:pt idx="189316">
                  <c:v>4.4946E-2</c:v>
                </c:pt>
                <c:pt idx="189317">
                  <c:v>4.4947000000000001E-2</c:v>
                </c:pt>
                <c:pt idx="189318">
                  <c:v>4.4948000000000002E-2</c:v>
                </c:pt>
                <c:pt idx="189319">
                  <c:v>4.4949000000000003E-2</c:v>
                </c:pt>
                <c:pt idx="189320">
                  <c:v>4.4950999999999998E-2</c:v>
                </c:pt>
                <c:pt idx="189321">
                  <c:v>4.4951999999999999E-2</c:v>
                </c:pt>
                <c:pt idx="189322">
                  <c:v>4.4954000000000001E-2</c:v>
                </c:pt>
                <c:pt idx="189323">
                  <c:v>4.4955000000000002E-2</c:v>
                </c:pt>
                <c:pt idx="189324">
                  <c:v>4.4956999999999997E-2</c:v>
                </c:pt>
                <c:pt idx="189325">
                  <c:v>4.4958999999999999E-2</c:v>
                </c:pt>
                <c:pt idx="189326">
                  <c:v>4.4961000000000001E-2</c:v>
                </c:pt>
                <c:pt idx="189327">
                  <c:v>4.4963000000000003E-2</c:v>
                </c:pt>
                <c:pt idx="189328">
                  <c:v>4.4964999999999998E-2</c:v>
                </c:pt>
                <c:pt idx="189329">
                  <c:v>4.4967E-2</c:v>
                </c:pt>
                <c:pt idx="189330">
                  <c:v>4.4969000000000002E-2</c:v>
                </c:pt>
                <c:pt idx="189331">
                  <c:v>4.4970999999999997E-2</c:v>
                </c:pt>
                <c:pt idx="189332">
                  <c:v>4.4974E-2</c:v>
                </c:pt>
                <c:pt idx="189333">
                  <c:v>4.4976000000000002E-2</c:v>
                </c:pt>
                <c:pt idx="189334">
                  <c:v>4.4977999999999997E-2</c:v>
                </c:pt>
                <c:pt idx="189335">
                  <c:v>4.4981E-2</c:v>
                </c:pt>
                <c:pt idx="189336">
                  <c:v>4.4983000000000002E-2</c:v>
                </c:pt>
                <c:pt idx="189337">
                  <c:v>4.4984999999999997E-2</c:v>
                </c:pt>
                <c:pt idx="189338">
                  <c:v>4.4988E-2</c:v>
                </c:pt>
                <c:pt idx="189339">
                  <c:v>4.4990000000000002E-2</c:v>
                </c:pt>
                <c:pt idx="189340">
                  <c:v>4.4992999999999998E-2</c:v>
                </c:pt>
                <c:pt idx="189341">
                  <c:v>4.4996000000000001E-2</c:v>
                </c:pt>
                <c:pt idx="189342">
                  <c:v>4.4998000000000003E-2</c:v>
                </c:pt>
                <c:pt idx="189343">
                  <c:v>4.5000999999999999E-2</c:v>
                </c:pt>
                <c:pt idx="189344">
                  <c:v>4.5003000000000001E-2</c:v>
                </c:pt>
                <c:pt idx="189345">
                  <c:v>4.5005000000000003E-2</c:v>
                </c:pt>
                <c:pt idx="189346">
                  <c:v>4.5007999999999999E-2</c:v>
                </c:pt>
                <c:pt idx="189347">
                  <c:v>4.5010000000000001E-2</c:v>
                </c:pt>
                <c:pt idx="189348">
                  <c:v>4.5012999999999997E-2</c:v>
                </c:pt>
                <c:pt idx="189349">
                  <c:v>4.5014999999999999E-2</c:v>
                </c:pt>
                <c:pt idx="189350">
                  <c:v>4.5017000000000001E-2</c:v>
                </c:pt>
                <c:pt idx="189351">
                  <c:v>4.5019999999999998E-2</c:v>
                </c:pt>
                <c:pt idx="189352">
                  <c:v>4.5022E-2</c:v>
                </c:pt>
                <c:pt idx="189353">
                  <c:v>4.5024000000000002E-2</c:v>
                </c:pt>
                <c:pt idx="189354">
                  <c:v>4.5026999999999998E-2</c:v>
                </c:pt>
                <c:pt idx="189355">
                  <c:v>4.5029E-2</c:v>
                </c:pt>
                <c:pt idx="189356">
                  <c:v>4.5031000000000002E-2</c:v>
                </c:pt>
                <c:pt idx="189357">
                  <c:v>4.5032999999999997E-2</c:v>
                </c:pt>
                <c:pt idx="189358">
                  <c:v>4.5034999999999999E-2</c:v>
                </c:pt>
                <c:pt idx="189359">
                  <c:v>4.5036E-2</c:v>
                </c:pt>
                <c:pt idx="189360">
                  <c:v>4.5038000000000002E-2</c:v>
                </c:pt>
                <c:pt idx="189361">
                  <c:v>4.5039999999999997E-2</c:v>
                </c:pt>
                <c:pt idx="189362">
                  <c:v>4.5041999999999999E-2</c:v>
                </c:pt>
                <c:pt idx="189363">
                  <c:v>4.5044000000000001E-2</c:v>
                </c:pt>
                <c:pt idx="189364">
                  <c:v>4.5045000000000002E-2</c:v>
                </c:pt>
                <c:pt idx="189365">
                  <c:v>4.5046999999999997E-2</c:v>
                </c:pt>
                <c:pt idx="189366">
                  <c:v>4.5047999999999998E-2</c:v>
                </c:pt>
                <c:pt idx="189367">
                  <c:v>4.505E-2</c:v>
                </c:pt>
                <c:pt idx="189368">
                  <c:v>4.5051000000000001E-2</c:v>
                </c:pt>
                <c:pt idx="189369">
                  <c:v>4.5052000000000002E-2</c:v>
                </c:pt>
                <c:pt idx="189370">
                  <c:v>4.5053000000000003E-2</c:v>
                </c:pt>
                <c:pt idx="189371">
                  <c:v>4.5053999999999997E-2</c:v>
                </c:pt>
                <c:pt idx="189372">
                  <c:v>4.5054999999999998E-2</c:v>
                </c:pt>
                <c:pt idx="189373">
                  <c:v>4.5055999999999999E-2</c:v>
                </c:pt>
                <c:pt idx="189374">
                  <c:v>4.5057E-2</c:v>
                </c:pt>
                <c:pt idx="189375">
                  <c:v>4.5058000000000001E-2</c:v>
                </c:pt>
                <c:pt idx="189376">
                  <c:v>4.5059000000000002E-2</c:v>
                </c:pt>
                <c:pt idx="189377">
                  <c:v>4.5059000000000002E-2</c:v>
                </c:pt>
                <c:pt idx="189378">
                  <c:v>4.5060000000000003E-2</c:v>
                </c:pt>
                <c:pt idx="189379">
                  <c:v>4.5060000000000003E-2</c:v>
                </c:pt>
                <c:pt idx="189380">
                  <c:v>4.5060999999999997E-2</c:v>
                </c:pt>
                <c:pt idx="189381">
                  <c:v>4.5060999999999997E-2</c:v>
                </c:pt>
                <c:pt idx="189382">
                  <c:v>4.5060999999999997E-2</c:v>
                </c:pt>
                <c:pt idx="189383">
                  <c:v>4.5061999999999998E-2</c:v>
                </c:pt>
                <c:pt idx="189384">
                  <c:v>4.5061999999999998E-2</c:v>
                </c:pt>
                <c:pt idx="189385">
                  <c:v>4.5061999999999998E-2</c:v>
                </c:pt>
                <c:pt idx="189386">
                  <c:v>4.5061999999999998E-2</c:v>
                </c:pt>
                <c:pt idx="189387">
                  <c:v>4.5061999999999998E-2</c:v>
                </c:pt>
                <c:pt idx="189388">
                  <c:v>4.5061999999999998E-2</c:v>
                </c:pt>
                <c:pt idx="189389">
                  <c:v>4.5061999999999998E-2</c:v>
                </c:pt>
                <c:pt idx="189390">
                  <c:v>4.5061999999999998E-2</c:v>
                </c:pt>
                <c:pt idx="189391">
                  <c:v>4.5061999999999998E-2</c:v>
                </c:pt>
                <c:pt idx="189392">
                  <c:v>4.5061999999999998E-2</c:v>
                </c:pt>
                <c:pt idx="189393">
                  <c:v>4.5061999999999998E-2</c:v>
                </c:pt>
                <c:pt idx="189394">
                  <c:v>4.5061999999999998E-2</c:v>
                </c:pt>
                <c:pt idx="189395">
                  <c:v>4.5061999999999998E-2</c:v>
                </c:pt>
                <c:pt idx="189396">
                  <c:v>4.5061999999999998E-2</c:v>
                </c:pt>
                <c:pt idx="189397">
                  <c:v>4.5060999999999997E-2</c:v>
                </c:pt>
                <c:pt idx="189398">
                  <c:v>4.5060999999999997E-2</c:v>
                </c:pt>
                <c:pt idx="189399">
                  <c:v>4.5060999999999997E-2</c:v>
                </c:pt>
                <c:pt idx="189400">
                  <c:v>4.5060999999999997E-2</c:v>
                </c:pt>
                <c:pt idx="189401">
                  <c:v>4.5060999999999997E-2</c:v>
                </c:pt>
                <c:pt idx="189402">
                  <c:v>4.5060999999999997E-2</c:v>
                </c:pt>
                <c:pt idx="189403">
                  <c:v>4.5060000000000003E-2</c:v>
                </c:pt>
                <c:pt idx="189404">
                  <c:v>4.5060000000000003E-2</c:v>
                </c:pt>
                <c:pt idx="189405">
                  <c:v>4.5060000000000003E-2</c:v>
                </c:pt>
                <c:pt idx="189406">
                  <c:v>4.5060000000000003E-2</c:v>
                </c:pt>
                <c:pt idx="189407">
                  <c:v>4.5060000000000003E-2</c:v>
                </c:pt>
                <c:pt idx="189408">
                  <c:v>4.5060000000000003E-2</c:v>
                </c:pt>
                <c:pt idx="189409">
                  <c:v>4.5060000000000003E-2</c:v>
                </c:pt>
                <c:pt idx="189410">
                  <c:v>4.5060000000000003E-2</c:v>
                </c:pt>
                <c:pt idx="189411">
                  <c:v>4.5060000000000003E-2</c:v>
                </c:pt>
                <c:pt idx="189412">
                  <c:v>4.5060000000000003E-2</c:v>
                </c:pt>
                <c:pt idx="189413">
                  <c:v>4.5060000000000003E-2</c:v>
                </c:pt>
                <c:pt idx="189414">
                  <c:v>4.5060000000000003E-2</c:v>
                </c:pt>
                <c:pt idx="189415">
                  <c:v>4.5060000000000003E-2</c:v>
                </c:pt>
                <c:pt idx="189416">
                  <c:v>4.5060000000000003E-2</c:v>
                </c:pt>
                <c:pt idx="189417">
                  <c:v>4.5060000000000003E-2</c:v>
                </c:pt>
                <c:pt idx="189418">
                  <c:v>4.5060000000000003E-2</c:v>
                </c:pt>
                <c:pt idx="189419">
                  <c:v>4.5060000000000003E-2</c:v>
                </c:pt>
                <c:pt idx="189420">
                  <c:v>4.5060000000000003E-2</c:v>
                </c:pt>
                <c:pt idx="189421">
                  <c:v>4.5060999999999997E-2</c:v>
                </c:pt>
                <c:pt idx="189422">
                  <c:v>4.5060999999999997E-2</c:v>
                </c:pt>
                <c:pt idx="189423">
                  <c:v>4.5060999999999997E-2</c:v>
                </c:pt>
                <c:pt idx="189424">
                  <c:v>4.5061999999999998E-2</c:v>
                </c:pt>
                <c:pt idx="189425">
                  <c:v>4.5061999999999998E-2</c:v>
                </c:pt>
                <c:pt idx="189426">
                  <c:v>4.5062999999999999E-2</c:v>
                </c:pt>
                <c:pt idx="189427">
                  <c:v>4.5062999999999999E-2</c:v>
                </c:pt>
                <c:pt idx="189428">
                  <c:v>4.5062999999999999E-2</c:v>
                </c:pt>
                <c:pt idx="189429">
                  <c:v>4.5064E-2</c:v>
                </c:pt>
                <c:pt idx="189430">
                  <c:v>4.5064E-2</c:v>
                </c:pt>
                <c:pt idx="189431">
                  <c:v>4.5065000000000001E-2</c:v>
                </c:pt>
                <c:pt idx="189432">
                  <c:v>4.5066000000000002E-2</c:v>
                </c:pt>
                <c:pt idx="189433">
                  <c:v>4.5066000000000002E-2</c:v>
                </c:pt>
                <c:pt idx="189434">
                  <c:v>4.5067000000000003E-2</c:v>
                </c:pt>
                <c:pt idx="189435">
                  <c:v>4.5067999999999997E-2</c:v>
                </c:pt>
                <c:pt idx="189436">
                  <c:v>4.5067999999999997E-2</c:v>
                </c:pt>
                <c:pt idx="189437">
                  <c:v>4.5068999999999998E-2</c:v>
                </c:pt>
                <c:pt idx="189438">
                  <c:v>4.5069999999999999E-2</c:v>
                </c:pt>
                <c:pt idx="189439">
                  <c:v>4.5069999999999999E-2</c:v>
                </c:pt>
                <c:pt idx="189440">
                  <c:v>4.5071E-2</c:v>
                </c:pt>
                <c:pt idx="189441">
                  <c:v>4.5072000000000001E-2</c:v>
                </c:pt>
                <c:pt idx="189442">
                  <c:v>4.5072000000000001E-2</c:v>
                </c:pt>
                <c:pt idx="189443">
                  <c:v>4.5073000000000002E-2</c:v>
                </c:pt>
                <c:pt idx="189444">
                  <c:v>4.5074000000000003E-2</c:v>
                </c:pt>
                <c:pt idx="189445">
                  <c:v>4.5074999999999997E-2</c:v>
                </c:pt>
                <c:pt idx="189446">
                  <c:v>4.5075999999999998E-2</c:v>
                </c:pt>
                <c:pt idx="189447">
                  <c:v>4.5075999999999998E-2</c:v>
                </c:pt>
                <c:pt idx="189448">
                  <c:v>4.5076999999999999E-2</c:v>
                </c:pt>
                <c:pt idx="189449">
                  <c:v>4.5078E-2</c:v>
                </c:pt>
                <c:pt idx="189450">
                  <c:v>4.5079000000000001E-2</c:v>
                </c:pt>
                <c:pt idx="189451">
                  <c:v>4.5079000000000001E-2</c:v>
                </c:pt>
                <c:pt idx="189452">
                  <c:v>4.5080000000000002E-2</c:v>
                </c:pt>
                <c:pt idx="189453">
                  <c:v>4.5081000000000003E-2</c:v>
                </c:pt>
                <c:pt idx="189454">
                  <c:v>4.5081000000000003E-2</c:v>
                </c:pt>
                <c:pt idx="189455">
                  <c:v>4.5081999999999997E-2</c:v>
                </c:pt>
                <c:pt idx="189456">
                  <c:v>4.5082999999999998E-2</c:v>
                </c:pt>
                <c:pt idx="189457">
                  <c:v>4.5083999999999999E-2</c:v>
                </c:pt>
                <c:pt idx="189458">
                  <c:v>4.5083999999999999E-2</c:v>
                </c:pt>
                <c:pt idx="189459">
                  <c:v>4.5085E-2</c:v>
                </c:pt>
                <c:pt idx="189460">
                  <c:v>4.5086000000000001E-2</c:v>
                </c:pt>
                <c:pt idx="189461">
                  <c:v>4.5086000000000001E-2</c:v>
                </c:pt>
                <c:pt idx="189462">
                  <c:v>4.5087000000000002E-2</c:v>
                </c:pt>
                <c:pt idx="189463">
                  <c:v>4.5087000000000002E-2</c:v>
                </c:pt>
                <c:pt idx="189464">
                  <c:v>4.5088000000000003E-2</c:v>
                </c:pt>
                <c:pt idx="189465">
                  <c:v>4.5088000000000003E-2</c:v>
                </c:pt>
                <c:pt idx="189466">
                  <c:v>4.5088999999999997E-2</c:v>
                </c:pt>
                <c:pt idx="189467">
                  <c:v>4.5088999999999997E-2</c:v>
                </c:pt>
                <c:pt idx="189468">
                  <c:v>4.5089999999999998E-2</c:v>
                </c:pt>
                <c:pt idx="189469">
                  <c:v>4.5089999999999998E-2</c:v>
                </c:pt>
                <c:pt idx="189470">
                  <c:v>4.5090999999999999E-2</c:v>
                </c:pt>
                <c:pt idx="189471">
                  <c:v>4.5090999999999999E-2</c:v>
                </c:pt>
                <c:pt idx="189472">
                  <c:v>4.5092E-2</c:v>
                </c:pt>
                <c:pt idx="189473">
                  <c:v>4.5092E-2</c:v>
                </c:pt>
                <c:pt idx="189474">
                  <c:v>4.5092E-2</c:v>
                </c:pt>
                <c:pt idx="189475">
                  <c:v>4.5092E-2</c:v>
                </c:pt>
                <c:pt idx="189476">
                  <c:v>4.5092E-2</c:v>
                </c:pt>
                <c:pt idx="189477">
                  <c:v>4.5093000000000001E-2</c:v>
                </c:pt>
                <c:pt idx="189478">
                  <c:v>4.5093000000000001E-2</c:v>
                </c:pt>
                <c:pt idx="189479">
                  <c:v>4.5093000000000001E-2</c:v>
                </c:pt>
                <c:pt idx="189480">
                  <c:v>4.5093000000000001E-2</c:v>
                </c:pt>
                <c:pt idx="189481">
                  <c:v>4.5094000000000002E-2</c:v>
                </c:pt>
                <c:pt idx="189482">
                  <c:v>4.5094000000000002E-2</c:v>
                </c:pt>
                <c:pt idx="189483">
                  <c:v>4.5094000000000002E-2</c:v>
                </c:pt>
                <c:pt idx="189484">
                  <c:v>4.5094000000000002E-2</c:v>
                </c:pt>
                <c:pt idx="189485">
                  <c:v>4.5094000000000002E-2</c:v>
                </c:pt>
                <c:pt idx="189486">
                  <c:v>4.5094000000000002E-2</c:v>
                </c:pt>
                <c:pt idx="189487">
                  <c:v>4.5094000000000002E-2</c:v>
                </c:pt>
                <c:pt idx="189488">
                  <c:v>4.5094000000000002E-2</c:v>
                </c:pt>
                <c:pt idx="189489">
                  <c:v>4.5094000000000002E-2</c:v>
                </c:pt>
                <c:pt idx="189490">
                  <c:v>4.5094000000000002E-2</c:v>
                </c:pt>
                <c:pt idx="189491">
                  <c:v>4.5095000000000003E-2</c:v>
                </c:pt>
                <c:pt idx="189492">
                  <c:v>4.5095000000000003E-2</c:v>
                </c:pt>
                <c:pt idx="189493">
                  <c:v>4.5095000000000003E-2</c:v>
                </c:pt>
                <c:pt idx="189494">
                  <c:v>4.5095000000000003E-2</c:v>
                </c:pt>
                <c:pt idx="189495">
                  <c:v>4.5095999999999997E-2</c:v>
                </c:pt>
                <c:pt idx="189496">
                  <c:v>4.5095999999999997E-2</c:v>
                </c:pt>
                <c:pt idx="189497">
                  <c:v>4.5095999999999997E-2</c:v>
                </c:pt>
                <c:pt idx="189498">
                  <c:v>4.5096999999999998E-2</c:v>
                </c:pt>
                <c:pt idx="189499">
                  <c:v>4.5096999999999998E-2</c:v>
                </c:pt>
                <c:pt idx="189500">
                  <c:v>4.5096999999999998E-2</c:v>
                </c:pt>
                <c:pt idx="189501">
                  <c:v>4.5097999999999999E-2</c:v>
                </c:pt>
                <c:pt idx="189502">
                  <c:v>4.5097999999999999E-2</c:v>
                </c:pt>
                <c:pt idx="189503">
                  <c:v>4.5099E-2</c:v>
                </c:pt>
                <c:pt idx="189504">
                  <c:v>4.5100000000000001E-2</c:v>
                </c:pt>
                <c:pt idx="189505">
                  <c:v>4.5100000000000001E-2</c:v>
                </c:pt>
                <c:pt idx="189506">
                  <c:v>4.5101000000000002E-2</c:v>
                </c:pt>
                <c:pt idx="189507">
                  <c:v>4.5102000000000003E-2</c:v>
                </c:pt>
                <c:pt idx="189508">
                  <c:v>4.5102999999999997E-2</c:v>
                </c:pt>
                <c:pt idx="189509">
                  <c:v>4.5103999999999998E-2</c:v>
                </c:pt>
                <c:pt idx="189510">
                  <c:v>4.5103999999999998E-2</c:v>
                </c:pt>
                <c:pt idx="189511">
                  <c:v>4.5104999999999999E-2</c:v>
                </c:pt>
                <c:pt idx="189512">
                  <c:v>4.5106E-2</c:v>
                </c:pt>
                <c:pt idx="189513">
                  <c:v>4.5108000000000002E-2</c:v>
                </c:pt>
                <c:pt idx="189514">
                  <c:v>4.5109000000000003E-2</c:v>
                </c:pt>
                <c:pt idx="189515">
                  <c:v>4.5109999999999997E-2</c:v>
                </c:pt>
                <c:pt idx="189516">
                  <c:v>4.5111999999999999E-2</c:v>
                </c:pt>
                <c:pt idx="189517">
                  <c:v>4.5113E-2</c:v>
                </c:pt>
                <c:pt idx="189518">
                  <c:v>4.5115000000000002E-2</c:v>
                </c:pt>
                <c:pt idx="189519">
                  <c:v>4.5116000000000003E-2</c:v>
                </c:pt>
                <c:pt idx="189520">
                  <c:v>4.5117999999999998E-2</c:v>
                </c:pt>
                <c:pt idx="189521">
                  <c:v>4.5118999999999999E-2</c:v>
                </c:pt>
                <c:pt idx="189522">
                  <c:v>4.5121000000000001E-2</c:v>
                </c:pt>
                <c:pt idx="189523">
                  <c:v>4.5122000000000002E-2</c:v>
                </c:pt>
                <c:pt idx="189524">
                  <c:v>4.5123999999999997E-2</c:v>
                </c:pt>
                <c:pt idx="189525">
                  <c:v>4.5125999999999999E-2</c:v>
                </c:pt>
                <c:pt idx="189526">
                  <c:v>4.5127E-2</c:v>
                </c:pt>
                <c:pt idx="189527">
                  <c:v>4.5129000000000002E-2</c:v>
                </c:pt>
                <c:pt idx="189528">
                  <c:v>4.5130999999999998E-2</c:v>
                </c:pt>
                <c:pt idx="189529">
                  <c:v>4.5133E-2</c:v>
                </c:pt>
                <c:pt idx="189530">
                  <c:v>4.5135000000000002E-2</c:v>
                </c:pt>
                <c:pt idx="189531">
                  <c:v>4.5136999999999997E-2</c:v>
                </c:pt>
                <c:pt idx="189532">
                  <c:v>4.5137999999999998E-2</c:v>
                </c:pt>
                <c:pt idx="189533">
                  <c:v>4.514E-2</c:v>
                </c:pt>
                <c:pt idx="189534">
                  <c:v>4.5142000000000002E-2</c:v>
                </c:pt>
                <c:pt idx="189535">
                  <c:v>4.5143000000000003E-2</c:v>
                </c:pt>
                <c:pt idx="189536">
                  <c:v>4.5144999999999998E-2</c:v>
                </c:pt>
                <c:pt idx="189537">
                  <c:v>4.5147E-2</c:v>
                </c:pt>
                <c:pt idx="189538">
                  <c:v>4.5149000000000002E-2</c:v>
                </c:pt>
                <c:pt idx="189539">
                  <c:v>4.5150000000000003E-2</c:v>
                </c:pt>
                <c:pt idx="189540">
                  <c:v>4.5151999999999998E-2</c:v>
                </c:pt>
                <c:pt idx="189541">
                  <c:v>4.5152999999999999E-2</c:v>
                </c:pt>
                <c:pt idx="189542">
                  <c:v>4.5155000000000001E-2</c:v>
                </c:pt>
                <c:pt idx="189543">
                  <c:v>4.5156000000000002E-2</c:v>
                </c:pt>
                <c:pt idx="189544">
                  <c:v>4.5157000000000003E-2</c:v>
                </c:pt>
                <c:pt idx="189545">
                  <c:v>4.5157999999999997E-2</c:v>
                </c:pt>
                <c:pt idx="189546">
                  <c:v>4.5158999999999998E-2</c:v>
                </c:pt>
                <c:pt idx="189547">
                  <c:v>4.5159999999999999E-2</c:v>
                </c:pt>
                <c:pt idx="189548">
                  <c:v>4.5161E-2</c:v>
                </c:pt>
                <c:pt idx="189549">
                  <c:v>4.5162000000000001E-2</c:v>
                </c:pt>
                <c:pt idx="189550">
                  <c:v>4.5163000000000002E-2</c:v>
                </c:pt>
                <c:pt idx="189551">
                  <c:v>4.5164000000000003E-2</c:v>
                </c:pt>
                <c:pt idx="189552">
                  <c:v>4.5164000000000003E-2</c:v>
                </c:pt>
                <c:pt idx="189553">
                  <c:v>4.5164999999999997E-2</c:v>
                </c:pt>
                <c:pt idx="189554">
                  <c:v>4.5164999999999997E-2</c:v>
                </c:pt>
                <c:pt idx="189555">
                  <c:v>4.5164999999999997E-2</c:v>
                </c:pt>
                <c:pt idx="189556">
                  <c:v>4.5164999999999997E-2</c:v>
                </c:pt>
                <c:pt idx="189557">
                  <c:v>4.5164999999999997E-2</c:v>
                </c:pt>
                <c:pt idx="189558">
                  <c:v>4.5164999999999997E-2</c:v>
                </c:pt>
                <c:pt idx="189559">
                  <c:v>4.5164999999999997E-2</c:v>
                </c:pt>
                <c:pt idx="189560">
                  <c:v>4.5164000000000003E-2</c:v>
                </c:pt>
                <c:pt idx="189561">
                  <c:v>4.5164000000000003E-2</c:v>
                </c:pt>
                <c:pt idx="189562">
                  <c:v>4.5163000000000002E-2</c:v>
                </c:pt>
                <c:pt idx="189563">
                  <c:v>4.5163000000000002E-2</c:v>
                </c:pt>
                <c:pt idx="189564">
                  <c:v>4.5162000000000001E-2</c:v>
                </c:pt>
                <c:pt idx="189565">
                  <c:v>4.5162000000000001E-2</c:v>
                </c:pt>
                <c:pt idx="189566">
                  <c:v>4.5161E-2</c:v>
                </c:pt>
                <c:pt idx="189567">
                  <c:v>4.5159999999999999E-2</c:v>
                </c:pt>
                <c:pt idx="189568">
                  <c:v>4.5158999999999998E-2</c:v>
                </c:pt>
                <c:pt idx="189569">
                  <c:v>4.5157000000000003E-2</c:v>
                </c:pt>
                <c:pt idx="189570">
                  <c:v>4.5156000000000002E-2</c:v>
                </c:pt>
                <c:pt idx="189571">
                  <c:v>4.5155000000000001E-2</c:v>
                </c:pt>
                <c:pt idx="189572">
                  <c:v>4.5154E-2</c:v>
                </c:pt>
                <c:pt idx="189573">
                  <c:v>4.5151999999999998E-2</c:v>
                </c:pt>
                <c:pt idx="189574">
                  <c:v>4.5150999999999997E-2</c:v>
                </c:pt>
                <c:pt idx="189575">
                  <c:v>4.5150000000000003E-2</c:v>
                </c:pt>
                <c:pt idx="189576">
                  <c:v>4.5148000000000001E-2</c:v>
                </c:pt>
                <c:pt idx="189577">
                  <c:v>4.5147E-2</c:v>
                </c:pt>
                <c:pt idx="189578">
                  <c:v>4.5144999999999998E-2</c:v>
                </c:pt>
                <c:pt idx="189579">
                  <c:v>4.5143999999999997E-2</c:v>
                </c:pt>
                <c:pt idx="189580">
                  <c:v>4.5142000000000002E-2</c:v>
                </c:pt>
                <c:pt idx="189581">
                  <c:v>4.514E-2</c:v>
                </c:pt>
                <c:pt idx="189582">
                  <c:v>4.5137999999999998E-2</c:v>
                </c:pt>
                <c:pt idx="189583">
                  <c:v>4.5136999999999997E-2</c:v>
                </c:pt>
                <c:pt idx="189584">
                  <c:v>4.5135000000000002E-2</c:v>
                </c:pt>
                <c:pt idx="189585">
                  <c:v>4.5133E-2</c:v>
                </c:pt>
                <c:pt idx="189586">
                  <c:v>4.5131999999999999E-2</c:v>
                </c:pt>
                <c:pt idx="189587">
                  <c:v>4.5130000000000003E-2</c:v>
                </c:pt>
                <c:pt idx="189588">
                  <c:v>4.5129000000000002E-2</c:v>
                </c:pt>
                <c:pt idx="189589">
                  <c:v>4.5127E-2</c:v>
                </c:pt>
                <c:pt idx="189590">
                  <c:v>4.5124999999999998E-2</c:v>
                </c:pt>
                <c:pt idx="189591">
                  <c:v>4.5123999999999997E-2</c:v>
                </c:pt>
                <c:pt idx="189592">
                  <c:v>4.5122000000000002E-2</c:v>
                </c:pt>
                <c:pt idx="189593">
                  <c:v>4.512E-2</c:v>
                </c:pt>
                <c:pt idx="189594">
                  <c:v>4.5117999999999998E-2</c:v>
                </c:pt>
                <c:pt idx="189595">
                  <c:v>4.5116999999999997E-2</c:v>
                </c:pt>
                <c:pt idx="189596">
                  <c:v>4.5115000000000002E-2</c:v>
                </c:pt>
                <c:pt idx="189597">
                  <c:v>4.5114000000000001E-2</c:v>
                </c:pt>
                <c:pt idx="189598">
                  <c:v>4.5111999999999999E-2</c:v>
                </c:pt>
                <c:pt idx="189599">
                  <c:v>4.5110999999999998E-2</c:v>
                </c:pt>
                <c:pt idx="189600">
                  <c:v>4.5109000000000003E-2</c:v>
                </c:pt>
                <c:pt idx="189601">
                  <c:v>4.5108000000000002E-2</c:v>
                </c:pt>
                <c:pt idx="189602">
                  <c:v>4.5106E-2</c:v>
                </c:pt>
                <c:pt idx="189603">
                  <c:v>4.5103999999999998E-2</c:v>
                </c:pt>
                <c:pt idx="189604">
                  <c:v>4.5102999999999997E-2</c:v>
                </c:pt>
                <c:pt idx="189605">
                  <c:v>4.5101000000000002E-2</c:v>
                </c:pt>
                <c:pt idx="189606">
                  <c:v>4.5100000000000001E-2</c:v>
                </c:pt>
                <c:pt idx="189607">
                  <c:v>4.5099E-2</c:v>
                </c:pt>
                <c:pt idx="189608">
                  <c:v>4.5096999999999998E-2</c:v>
                </c:pt>
                <c:pt idx="189609">
                  <c:v>4.5095999999999997E-2</c:v>
                </c:pt>
                <c:pt idx="189610">
                  <c:v>4.5095000000000003E-2</c:v>
                </c:pt>
                <c:pt idx="189611">
                  <c:v>4.5093000000000001E-2</c:v>
                </c:pt>
                <c:pt idx="189612">
                  <c:v>4.5092E-2</c:v>
                </c:pt>
                <c:pt idx="189613">
                  <c:v>4.5090999999999999E-2</c:v>
                </c:pt>
                <c:pt idx="189614">
                  <c:v>4.5089999999999998E-2</c:v>
                </c:pt>
                <c:pt idx="189615">
                  <c:v>4.5088000000000003E-2</c:v>
                </c:pt>
                <c:pt idx="189616">
                  <c:v>4.5087000000000002E-2</c:v>
                </c:pt>
                <c:pt idx="189617">
                  <c:v>4.5086000000000001E-2</c:v>
                </c:pt>
                <c:pt idx="189618">
                  <c:v>4.5085E-2</c:v>
                </c:pt>
                <c:pt idx="189619">
                  <c:v>4.5082999999999998E-2</c:v>
                </c:pt>
                <c:pt idx="189620">
                  <c:v>4.5081999999999997E-2</c:v>
                </c:pt>
                <c:pt idx="189621">
                  <c:v>4.5081000000000003E-2</c:v>
                </c:pt>
                <c:pt idx="189622">
                  <c:v>4.5080000000000002E-2</c:v>
                </c:pt>
                <c:pt idx="189623">
                  <c:v>4.5079000000000001E-2</c:v>
                </c:pt>
                <c:pt idx="189624">
                  <c:v>4.5078E-2</c:v>
                </c:pt>
                <c:pt idx="189625">
                  <c:v>4.5076999999999999E-2</c:v>
                </c:pt>
                <c:pt idx="189626">
                  <c:v>4.5075999999999998E-2</c:v>
                </c:pt>
                <c:pt idx="189627">
                  <c:v>4.5074999999999997E-2</c:v>
                </c:pt>
                <c:pt idx="189628">
                  <c:v>4.5074000000000003E-2</c:v>
                </c:pt>
                <c:pt idx="189629">
                  <c:v>4.5073000000000002E-2</c:v>
                </c:pt>
                <c:pt idx="189630">
                  <c:v>4.5072000000000001E-2</c:v>
                </c:pt>
                <c:pt idx="189631">
                  <c:v>4.5071E-2</c:v>
                </c:pt>
                <c:pt idx="189632">
                  <c:v>4.5071E-2</c:v>
                </c:pt>
                <c:pt idx="189633">
                  <c:v>4.5069999999999999E-2</c:v>
                </c:pt>
                <c:pt idx="189634">
                  <c:v>4.5068999999999998E-2</c:v>
                </c:pt>
                <c:pt idx="189635">
                  <c:v>4.5067999999999997E-2</c:v>
                </c:pt>
                <c:pt idx="189636">
                  <c:v>4.5067999999999997E-2</c:v>
                </c:pt>
                <c:pt idx="189637">
                  <c:v>4.5067000000000003E-2</c:v>
                </c:pt>
                <c:pt idx="189638">
                  <c:v>4.5066000000000002E-2</c:v>
                </c:pt>
                <c:pt idx="189639">
                  <c:v>4.5065000000000001E-2</c:v>
                </c:pt>
                <c:pt idx="189640">
                  <c:v>4.5065000000000001E-2</c:v>
                </c:pt>
                <c:pt idx="189641">
                  <c:v>4.5064E-2</c:v>
                </c:pt>
                <c:pt idx="189642">
                  <c:v>4.5062999999999999E-2</c:v>
                </c:pt>
                <c:pt idx="189643">
                  <c:v>4.5062999999999999E-2</c:v>
                </c:pt>
                <c:pt idx="189644">
                  <c:v>4.5061999999999998E-2</c:v>
                </c:pt>
                <c:pt idx="189645">
                  <c:v>4.5061999999999998E-2</c:v>
                </c:pt>
                <c:pt idx="189646">
                  <c:v>4.5060999999999997E-2</c:v>
                </c:pt>
                <c:pt idx="189647">
                  <c:v>4.5060999999999997E-2</c:v>
                </c:pt>
                <c:pt idx="189648">
                  <c:v>4.5060000000000003E-2</c:v>
                </c:pt>
                <c:pt idx="189649">
                  <c:v>4.5060000000000003E-2</c:v>
                </c:pt>
                <c:pt idx="189650">
                  <c:v>4.5059000000000002E-2</c:v>
                </c:pt>
                <c:pt idx="189651">
                  <c:v>4.5059000000000002E-2</c:v>
                </c:pt>
                <c:pt idx="189652">
                  <c:v>4.5058000000000001E-2</c:v>
                </c:pt>
                <c:pt idx="189653">
                  <c:v>4.5058000000000001E-2</c:v>
                </c:pt>
                <c:pt idx="189654">
                  <c:v>4.5057E-2</c:v>
                </c:pt>
                <c:pt idx="189655">
                  <c:v>4.5057E-2</c:v>
                </c:pt>
                <c:pt idx="189656">
                  <c:v>4.5055999999999999E-2</c:v>
                </c:pt>
                <c:pt idx="189657">
                  <c:v>4.5055999999999999E-2</c:v>
                </c:pt>
                <c:pt idx="189658">
                  <c:v>4.5054999999999998E-2</c:v>
                </c:pt>
                <c:pt idx="189659">
                  <c:v>4.5054999999999998E-2</c:v>
                </c:pt>
                <c:pt idx="189660">
                  <c:v>4.5054999999999998E-2</c:v>
                </c:pt>
                <c:pt idx="189661">
                  <c:v>4.5053999999999997E-2</c:v>
                </c:pt>
                <c:pt idx="189662">
                  <c:v>4.5053000000000003E-2</c:v>
                </c:pt>
                <c:pt idx="189663">
                  <c:v>4.5053000000000003E-2</c:v>
                </c:pt>
                <c:pt idx="189664">
                  <c:v>4.5052000000000002E-2</c:v>
                </c:pt>
                <c:pt idx="189665">
                  <c:v>4.5052000000000002E-2</c:v>
                </c:pt>
                <c:pt idx="189666">
                  <c:v>4.5051000000000001E-2</c:v>
                </c:pt>
                <c:pt idx="189667">
                  <c:v>4.5051000000000001E-2</c:v>
                </c:pt>
                <c:pt idx="189668">
                  <c:v>4.505E-2</c:v>
                </c:pt>
                <c:pt idx="189669">
                  <c:v>4.505E-2</c:v>
                </c:pt>
                <c:pt idx="189670">
                  <c:v>4.505E-2</c:v>
                </c:pt>
                <c:pt idx="189671">
                  <c:v>4.5048999999999999E-2</c:v>
                </c:pt>
                <c:pt idx="189672">
                  <c:v>4.5048999999999999E-2</c:v>
                </c:pt>
                <c:pt idx="189673">
                  <c:v>4.5047999999999998E-2</c:v>
                </c:pt>
                <c:pt idx="189674">
                  <c:v>4.5046999999999997E-2</c:v>
                </c:pt>
                <c:pt idx="189675">
                  <c:v>4.5046999999999997E-2</c:v>
                </c:pt>
                <c:pt idx="189676">
                  <c:v>4.5046000000000003E-2</c:v>
                </c:pt>
                <c:pt idx="189677">
                  <c:v>4.5046000000000003E-2</c:v>
                </c:pt>
                <c:pt idx="189678">
                  <c:v>4.5045000000000002E-2</c:v>
                </c:pt>
                <c:pt idx="189679">
                  <c:v>4.5045000000000002E-2</c:v>
                </c:pt>
                <c:pt idx="189680">
                  <c:v>4.5044000000000001E-2</c:v>
                </c:pt>
                <c:pt idx="189681">
                  <c:v>4.5044000000000001E-2</c:v>
                </c:pt>
                <c:pt idx="189682">
                  <c:v>4.5044000000000001E-2</c:v>
                </c:pt>
                <c:pt idx="189683">
                  <c:v>4.5043E-2</c:v>
                </c:pt>
                <c:pt idx="189684">
                  <c:v>4.5043E-2</c:v>
                </c:pt>
                <c:pt idx="189685">
                  <c:v>4.5041999999999999E-2</c:v>
                </c:pt>
                <c:pt idx="189686">
                  <c:v>4.5041999999999999E-2</c:v>
                </c:pt>
                <c:pt idx="189687">
                  <c:v>4.5040999999999998E-2</c:v>
                </c:pt>
                <c:pt idx="189688">
                  <c:v>4.5040999999999998E-2</c:v>
                </c:pt>
                <c:pt idx="189689">
                  <c:v>4.5040999999999998E-2</c:v>
                </c:pt>
                <c:pt idx="189690">
                  <c:v>4.5040999999999998E-2</c:v>
                </c:pt>
                <c:pt idx="189691">
                  <c:v>4.5039999999999997E-2</c:v>
                </c:pt>
                <c:pt idx="189692">
                  <c:v>4.5039999999999997E-2</c:v>
                </c:pt>
                <c:pt idx="189693">
                  <c:v>4.5039999999999997E-2</c:v>
                </c:pt>
                <c:pt idx="189694">
                  <c:v>4.5039999999999997E-2</c:v>
                </c:pt>
                <c:pt idx="189695">
                  <c:v>4.5039999999999997E-2</c:v>
                </c:pt>
                <c:pt idx="189696">
                  <c:v>4.5039999999999997E-2</c:v>
                </c:pt>
                <c:pt idx="189697">
                  <c:v>4.5039999999999997E-2</c:v>
                </c:pt>
                <c:pt idx="189698">
                  <c:v>4.5039999999999997E-2</c:v>
                </c:pt>
                <c:pt idx="189699">
                  <c:v>4.5040999999999998E-2</c:v>
                </c:pt>
                <c:pt idx="189700">
                  <c:v>4.5040999999999998E-2</c:v>
                </c:pt>
                <c:pt idx="189701">
                  <c:v>4.5040999999999998E-2</c:v>
                </c:pt>
                <c:pt idx="189702">
                  <c:v>4.5041999999999999E-2</c:v>
                </c:pt>
                <c:pt idx="189703">
                  <c:v>4.5041999999999999E-2</c:v>
                </c:pt>
                <c:pt idx="189704">
                  <c:v>4.5043E-2</c:v>
                </c:pt>
                <c:pt idx="189705">
                  <c:v>4.5044000000000001E-2</c:v>
                </c:pt>
                <c:pt idx="189706">
                  <c:v>4.5044000000000001E-2</c:v>
                </c:pt>
                <c:pt idx="189707">
                  <c:v>4.5045000000000002E-2</c:v>
                </c:pt>
                <c:pt idx="189708">
                  <c:v>4.5046000000000003E-2</c:v>
                </c:pt>
                <c:pt idx="189709">
                  <c:v>4.5046999999999997E-2</c:v>
                </c:pt>
                <c:pt idx="189710">
                  <c:v>4.5047999999999998E-2</c:v>
                </c:pt>
                <c:pt idx="189711">
                  <c:v>4.5048999999999999E-2</c:v>
                </c:pt>
                <c:pt idx="189712">
                  <c:v>4.505E-2</c:v>
                </c:pt>
                <c:pt idx="189713">
                  <c:v>4.5051000000000001E-2</c:v>
                </c:pt>
                <c:pt idx="189714">
                  <c:v>4.5053000000000003E-2</c:v>
                </c:pt>
                <c:pt idx="189715">
                  <c:v>4.5053999999999997E-2</c:v>
                </c:pt>
                <c:pt idx="189716">
                  <c:v>4.5055999999999999E-2</c:v>
                </c:pt>
                <c:pt idx="189717">
                  <c:v>4.5057E-2</c:v>
                </c:pt>
                <c:pt idx="189718">
                  <c:v>4.5059000000000002E-2</c:v>
                </c:pt>
                <c:pt idx="189719">
                  <c:v>4.5060000000000003E-2</c:v>
                </c:pt>
                <c:pt idx="189720">
                  <c:v>4.5061999999999998E-2</c:v>
                </c:pt>
                <c:pt idx="189721">
                  <c:v>4.5064E-2</c:v>
                </c:pt>
                <c:pt idx="189722">
                  <c:v>4.5065000000000001E-2</c:v>
                </c:pt>
                <c:pt idx="189723">
                  <c:v>4.5067000000000003E-2</c:v>
                </c:pt>
                <c:pt idx="189724">
                  <c:v>4.5068999999999998E-2</c:v>
                </c:pt>
                <c:pt idx="189725">
                  <c:v>4.5069999999999999E-2</c:v>
                </c:pt>
                <c:pt idx="189726">
                  <c:v>4.5072000000000001E-2</c:v>
                </c:pt>
                <c:pt idx="189727">
                  <c:v>4.5074000000000003E-2</c:v>
                </c:pt>
                <c:pt idx="189728">
                  <c:v>4.5075999999999998E-2</c:v>
                </c:pt>
                <c:pt idx="189729">
                  <c:v>4.5078E-2</c:v>
                </c:pt>
                <c:pt idx="189730">
                  <c:v>4.5080000000000002E-2</c:v>
                </c:pt>
                <c:pt idx="189731">
                  <c:v>4.5081999999999997E-2</c:v>
                </c:pt>
                <c:pt idx="189732">
                  <c:v>4.5083999999999999E-2</c:v>
                </c:pt>
                <c:pt idx="189733">
                  <c:v>4.5086000000000001E-2</c:v>
                </c:pt>
                <c:pt idx="189734">
                  <c:v>4.5087000000000002E-2</c:v>
                </c:pt>
                <c:pt idx="189735">
                  <c:v>4.5088999999999997E-2</c:v>
                </c:pt>
                <c:pt idx="189736">
                  <c:v>4.5090999999999999E-2</c:v>
                </c:pt>
                <c:pt idx="189737">
                  <c:v>4.5093000000000001E-2</c:v>
                </c:pt>
                <c:pt idx="189738">
                  <c:v>4.5094000000000002E-2</c:v>
                </c:pt>
                <c:pt idx="189739">
                  <c:v>4.5095999999999997E-2</c:v>
                </c:pt>
                <c:pt idx="189740">
                  <c:v>4.5097999999999999E-2</c:v>
                </c:pt>
                <c:pt idx="189741">
                  <c:v>4.5100000000000001E-2</c:v>
                </c:pt>
                <c:pt idx="189742">
                  <c:v>4.5101000000000002E-2</c:v>
                </c:pt>
                <c:pt idx="189743">
                  <c:v>4.5102999999999997E-2</c:v>
                </c:pt>
                <c:pt idx="189744">
                  <c:v>4.5103999999999998E-2</c:v>
                </c:pt>
                <c:pt idx="189745">
                  <c:v>4.5106E-2</c:v>
                </c:pt>
                <c:pt idx="189746">
                  <c:v>4.5107000000000001E-2</c:v>
                </c:pt>
                <c:pt idx="189747">
                  <c:v>4.5109000000000003E-2</c:v>
                </c:pt>
                <c:pt idx="189748">
                  <c:v>4.5109999999999997E-2</c:v>
                </c:pt>
                <c:pt idx="189749">
                  <c:v>4.5110999999999998E-2</c:v>
                </c:pt>
                <c:pt idx="189750">
                  <c:v>4.5113E-2</c:v>
                </c:pt>
                <c:pt idx="189751">
                  <c:v>4.5114000000000001E-2</c:v>
                </c:pt>
                <c:pt idx="189752">
                  <c:v>4.5115000000000002E-2</c:v>
                </c:pt>
                <c:pt idx="189753">
                  <c:v>4.5116000000000003E-2</c:v>
                </c:pt>
                <c:pt idx="189754">
                  <c:v>4.5116999999999997E-2</c:v>
                </c:pt>
                <c:pt idx="189755">
                  <c:v>4.5117999999999998E-2</c:v>
                </c:pt>
                <c:pt idx="189756">
                  <c:v>4.5118999999999999E-2</c:v>
                </c:pt>
                <c:pt idx="189757">
                  <c:v>4.512E-2</c:v>
                </c:pt>
                <c:pt idx="189758">
                  <c:v>4.5121000000000001E-2</c:v>
                </c:pt>
                <c:pt idx="189759">
                  <c:v>4.5121000000000001E-2</c:v>
                </c:pt>
                <c:pt idx="189760">
                  <c:v>4.5122000000000002E-2</c:v>
                </c:pt>
                <c:pt idx="189761">
                  <c:v>4.5123000000000003E-2</c:v>
                </c:pt>
                <c:pt idx="189762">
                  <c:v>4.5123999999999997E-2</c:v>
                </c:pt>
                <c:pt idx="189763">
                  <c:v>4.5123999999999997E-2</c:v>
                </c:pt>
                <c:pt idx="189764">
                  <c:v>4.5124999999999998E-2</c:v>
                </c:pt>
                <c:pt idx="189765">
                  <c:v>4.5124999999999998E-2</c:v>
                </c:pt>
                <c:pt idx="189766">
                  <c:v>4.5125999999999999E-2</c:v>
                </c:pt>
                <c:pt idx="189767">
                  <c:v>4.5125999999999999E-2</c:v>
                </c:pt>
                <c:pt idx="189768">
                  <c:v>4.5127E-2</c:v>
                </c:pt>
                <c:pt idx="189769">
                  <c:v>4.5127E-2</c:v>
                </c:pt>
                <c:pt idx="189770">
                  <c:v>4.5127E-2</c:v>
                </c:pt>
                <c:pt idx="189771">
                  <c:v>4.5127E-2</c:v>
                </c:pt>
                <c:pt idx="189772">
                  <c:v>4.5128000000000001E-2</c:v>
                </c:pt>
                <c:pt idx="189773">
                  <c:v>4.5128000000000001E-2</c:v>
                </c:pt>
                <c:pt idx="189774">
                  <c:v>4.5128000000000001E-2</c:v>
                </c:pt>
                <c:pt idx="189775">
                  <c:v>4.5128000000000001E-2</c:v>
                </c:pt>
                <c:pt idx="189776">
                  <c:v>4.5129000000000002E-2</c:v>
                </c:pt>
                <c:pt idx="189777">
                  <c:v>4.5129000000000002E-2</c:v>
                </c:pt>
                <c:pt idx="189778">
                  <c:v>4.5129000000000002E-2</c:v>
                </c:pt>
                <c:pt idx="189779">
                  <c:v>4.5129000000000002E-2</c:v>
                </c:pt>
                <c:pt idx="189780">
                  <c:v>4.5129000000000002E-2</c:v>
                </c:pt>
                <c:pt idx="189781">
                  <c:v>4.5129000000000002E-2</c:v>
                </c:pt>
                <c:pt idx="189782">
                  <c:v>4.5129000000000002E-2</c:v>
                </c:pt>
                <c:pt idx="189783">
                  <c:v>4.5129000000000002E-2</c:v>
                </c:pt>
                <c:pt idx="189784">
                  <c:v>4.5129000000000002E-2</c:v>
                </c:pt>
                <c:pt idx="189785">
                  <c:v>4.5129000000000002E-2</c:v>
                </c:pt>
                <c:pt idx="189786">
                  <c:v>4.5129000000000002E-2</c:v>
                </c:pt>
                <c:pt idx="189787">
                  <c:v>4.5129000000000002E-2</c:v>
                </c:pt>
                <c:pt idx="189788">
                  <c:v>4.5129000000000002E-2</c:v>
                </c:pt>
                <c:pt idx="189789">
                  <c:v>4.5129000000000002E-2</c:v>
                </c:pt>
                <c:pt idx="189790">
                  <c:v>4.5129000000000002E-2</c:v>
                </c:pt>
                <c:pt idx="189791">
                  <c:v>4.5128000000000001E-2</c:v>
                </c:pt>
                <c:pt idx="189792">
                  <c:v>4.5128000000000001E-2</c:v>
                </c:pt>
                <c:pt idx="189793">
                  <c:v>4.5128000000000001E-2</c:v>
                </c:pt>
                <c:pt idx="189794">
                  <c:v>4.5128000000000001E-2</c:v>
                </c:pt>
                <c:pt idx="189795">
                  <c:v>4.5128000000000001E-2</c:v>
                </c:pt>
                <c:pt idx="189796">
                  <c:v>4.5128000000000001E-2</c:v>
                </c:pt>
                <c:pt idx="189797">
                  <c:v>4.5128000000000001E-2</c:v>
                </c:pt>
                <c:pt idx="189798">
                  <c:v>4.5128000000000001E-2</c:v>
                </c:pt>
                <c:pt idx="189799">
                  <c:v>4.5128000000000001E-2</c:v>
                </c:pt>
                <c:pt idx="189800">
                  <c:v>4.5128000000000001E-2</c:v>
                </c:pt>
                <c:pt idx="189801">
                  <c:v>4.5127E-2</c:v>
                </c:pt>
                <c:pt idx="189802">
                  <c:v>4.5127E-2</c:v>
                </c:pt>
                <c:pt idx="189803">
                  <c:v>4.5127E-2</c:v>
                </c:pt>
                <c:pt idx="189804">
                  <c:v>4.5127E-2</c:v>
                </c:pt>
                <c:pt idx="189805">
                  <c:v>4.5127E-2</c:v>
                </c:pt>
                <c:pt idx="189806">
                  <c:v>4.5127E-2</c:v>
                </c:pt>
                <c:pt idx="189807">
                  <c:v>4.5125999999999999E-2</c:v>
                </c:pt>
                <c:pt idx="189808">
                  <c:v>4.5125999999999999E-2</c:v>
                </c:pt>
                <c:pt idx="189809">
                  <c:v>4.5125999999999999E-2</c:v>
                </c:pt>
                <c:pt idx="189810">
                  <c:v>4.5125999999999999E-2</c:v>
                </c:pt>
                <c:pt idx="189811">
                  <c:v>4.5125999999999999E-2</c:v>
                </c:pt>
                <c:pt idx="189812">
                  <c:v>4.5125999999999999E-2</c:v>
                </c:pt>
                <c:pt idx="189813">
                  <c:v>4.5125999999999999E-2</c:v>
                </c:pt>
                <c:pt idx="189814">
                  <c:v>4.5125999999999999E-2</c:v>
                </c:pt>
                <c:pt idx="189815">
                  <c:v>4.5125999999999999E-2</c:v>
                </c:pt>
                <c:pt idx="189816">
                  <c:v>4.5124999999999998E-2</c:v>
                </c:pt>
                <c:pt idx="189817">
                  <c:v>4.5124999999999998E-2</c:v>
                </c:pt>
                <c:pt idx="189818">
                  <c:v>4.5124999999999998E-2</c:v>
                </c:pt>
                <c:pt idx="189819">
                  <c:v>4.5124999999999998E-2</c:v>
                </c:pt>
                <c:pt idx="189820">
                  <c:v>4.5124999999999998E-2</c:v>
                </c:pt>
                <c:pt idx="189821">
                  <c:v>4.5124999999999998E-2</c:v>
                </c:pt>
                <c:pt idx="189822">
                  <c:v>4.5124999999999998E-2</c:v>
                </c:pt>
                <c:pt idx="189823">
                  <c:v>4.5124999999999998E-2</c:v>
                </c:pt>
                <c:pt idx="189824">
                  <c:v>4.5123999999999997E-2</c:v>
                </c:pt>
                <c:pt idx="189825">
                  <c:v>4.5123999999999997E-2</c:v>
                </c:pt>
                <c:pt idx="189826">
                  <c:v>4.5123999999999997E-2</c:v>
                </c:pt>
                <c:pt idx="189827">
                  <c:v>4.5123999999999997E-2</c:v>
                </c:pt>
                <c:pt idx="189828">
                  <c:v>4.5123000000000003E-2</c:v>
                </c:pt>
                <c:pt idx="189829">
                  <c:v>4.5123000000000003E-2</c:v>
                </c:pt>
                <c:pt idx="189830">
                  <c:v>4.5123000000000003E-2</c:v>
                </c:pt>
                <c:pt idx="189831">
                  <c:v>4.5123000000000003E-2</c:v>
                </c:pt>
                <c:pt idx="189832">
                  <c:v>4.5122000000000002E-2</c:v>
                </c:pt>
                <c:pt idx="189833">
                  <c:v>4.5122000000000002E-2</c:v>
                </c:pt>
                <c:pt idx="189834">
                  <c:v>4.5122000000000002E-2</c:v>
                </c:pt>
                <c:pt idx="189835">
                  <c:v>4.5122000000000002E-2</c:v>
                </c:pt>
                <c:pt idx="189836">
                  <c:v>4.5122000000000002E-2</c:v>
                </c:pt>
                <c:pt idx="189837">
                  <c:v>4.5122000000000002E-2</c:v>
                </c:pt>
                <c:pt idx="189838">
                  <c:v>4.5121000000000001E-2</c:v>
                </c:pt>
                <c:pt idx="189839">
                  <c:v>4.5121000000000001E-2</c:v>
                </c:pt>
                <c:pt idx="189840">
                  <c:v>4.5121000000000001E-2</c:v>
                </c:pt>
                <c:pt idx="189841">
                  <c:v>4.512E-2</c:v>
                </c:pt>
                <c:pt idx="189842">
                  <c:v>4.512E-2</c:v>
                </c:pt>
                <c:pt idx="189843">
                  <c:v>4.512E-2</c:v>
                </c:pt>
                <c:pt idx="189844">
                  <c:v>4.512E-2</c:v>
                </c:pt>
                <c:pt idx="189845">
                  <c:v>4.512E-2</c:v>
                </c:pt>
                <c:pt idx="189846">
                  <c:v>4.512E-2</c:v>
                </c:pt>
                <c:pt idx="189847">
                  <c:v>4.512E-2</c:v>
                </c:pt>
                <c:pt idx="189848">
                  <c:v>4.5118999999999999E-2</c:v>
                </c:pt>
                <c:pt idx="189849">
                  <c:v>4.5118999999999999E-2</c:v>
                </c:pt>
                <c:pt idx="189850">
                  <c:v>4.5118999999999999E-2</c:v>
                </c:pt>
                <c:pt idx="189851">
                  <c:v>4.5118999999999999E-2</c:v>
                </c:pt>
                <c:pt idx="189852">
                  <c:v>4.5118999999999999E-2</c:v>
                </c:pt>
                <c:pt idx="189853">
                  <c:v>4.5118999999999999E-2</c:v>
                </c:pt>
                <c:pt idx="189854">
                  <c:v>4.5118999999999999E-2</c:v>
                </c:pt>
                <c:pt idx="189855">
                  <c:v>4.5118999999999999E-2</c:v>
                </c:pt>
                <c:pt idx="189856">
                  <c:v>4.5118999999999999E-2</c:v>
                </c:pt>
                <c:pt idx="189857">
                  <c:v>4.5118999999999999E-2</c:v>
                </c:pt>
                <c:pt idx="189858">
                  <c:v>4.5118999999999999E-2</c:v>
                </c:pt>
                <c:pt idx="189859">
                  <c:v>4.5118999999999999E-2</c:v>
                </c:pt>
                <c:pt idx="189860">
                  <c:v>4.5118999999999999E-2</c:v>
                </c:pt>
                <c:pt idx="189861">
                  <c:v>4.5118999999999999E-2</c:v>
                </c:pt>
                <c:pt idx="189862">
                  <c:v>4.512E-2</c:v>
                </c:pt>
                <c:pt idx="189863">
                  <c:v>4.512E-2</c:v>
                </c:pt>
                <c:pt idx="189864">
                  <c:v>4.512E-2</c:v>
                </c:pt>
                <c:pt idx="189865">
                  <c:v>4.512E-2</c:v>
                </c:pt>
                <c:pt idx="189866">
                  <c:v>4.5121000000000001E-2</c:v>
                </c:pt>
                <c:pt idx="189867">
                  <c:v>4.5121000000000001E-2</c:v>
                </c:pt>
                <c:pt idx="189868">
                  <c:v>4.5122000000000002E-2</c:v>
                </c:pt>
                <c:pt idx="189869">
                  <c:v>4.5122000000000002E-2</c:v>
                </c:pt>
                <c:pt idx="189870">
                  <c:v>4.5123000000000003E-2</c:v>
                </c:pt>
                <c:pt idx="189871">
                  <c:v>4.5123999999999997E-2</c:v>
                </c:pt>
                <c:pt idx="189872">
                  <c:v>4.5123999999999997E-2</c:v>
                </c:pt>
                <c:pt idx="189873">
                  <c:v>4.5124999999999998E-2</c:v>
                </c:pt>
                <c:pt idx="189874">
                  <c:v>4.5125999999999999E-2</c:v>
                </c:pt>
                <c:pt idx="189875">
                  <c:v>4.5125999999999999E-2</c:v>
                </c:pt>
                <c:pt idx="189876">
                  <c:v>4.5127E-2</c:v>
                </c:pt>
                <c:pt idx="189877">
                  <c:v>4.5128000000000001E-2</c:v>
                </c:pt>
                <c:pt idx="189878">
                  <c:v>4.5129000000000002E-2</c:v>
                </c:pt>
                <c:pt idx="189879">
                  <c:v>4.5130000000000003E-2</c:v>
                </c:pt>
                <c:pt idx="189880">
                  <c:v>4.5130999999999998E-2</c:v>
                </c:pt>
                <c:pt idx="189881">
                  <c:v>4.5131999999999999E-2</c:v>
                </c:pt>
                <c:pt idx="189882">
                  <c:v>4.5134000000000001E-2</c:v>
                </c:pt>
                <c:pt idx="189883">
                  <c:v>4.5135000000000002E-2</c:v>
                </c:pt>
                <c:pt idx="189884">
                  <c:v>4.5136000000000003E-2</c:v>
                </c:pt>
                <c:pt idx="189885">
                  <c:v>4.5136999999999997E-2</c:v>
                </c:pt>
                <c:pt idx="189886">
                  <c:v>4.5137999999999998E-2</c:v>
                </c:pt>
                <c:pt idx="189887">
                  <c:v>4.514E-2</c:v>
                </c:pt>
                <c:pt idx="189888">
                  <c:v>4.5141000000000001E-2</c:v>
                </c:pt>
                <c:pt idx="189889">
                  <c:v>4.5142000000000002E-2</c:v>
                </c:pt>
                <c:pt idx="189890">
                  <c:v>4.5143000000000003E-2</c:v>
                </c:pt>
                <c:pt idx="189891">
                  <c:v>4.5144999999999998E-2</c:v>
                </c:pt>
                <c:pt idx="189892">
                  <c:v>4.5145999999999999E-2</c:v>
                </c:pt>
                <c:pt idx="189893">
                  <c:v>4.5148000000000001E-2</c:v>
                </c:pt>
                <c:pt idx="189894">
                  <c:v>4.5149000000000002E-2</c:v>
                </c:pt>
                <c:pt idx="189895">
                  <c:v>4.5150000000000003E-2</c:v>
                </c:pt>
                <c:pt idx="189896">
                  <c:v>4.5151999999999998E-2</c:v>
                </c:pt>
                <c:pt idx="189897">
                  <c:v>4.5152999999999999E-2</c:v>
                </c:pt>
                <c:pt idx="189898">
                  <c:v>4.5154E-2</c:v>
                </c:pt>
                <c:pt idx="189899">
                  <c:v>4.5155000000000001E-2</c:v>
                </c:pt>
                <c:pt idx="189900">
                  <c:v>4.5157000000000003E-2</c:v>
                </c:pt>
                <c:pt idx="189901">
                  <c:v>4.5157999999999997E-2</c:v>
                </c:pt>
                <c:pt idx="189902">
                  <c:v>4.5158999999999998E-2</c:v>
                </c:pt>
                <c:pt idx="189903">
                  <c:v>4.5159999999999999E-2</c:v>
                </c:pt>
                <c:pt idx="189904">
                  <c:v>4.5161E-2</c:v>
                </c:pt>
                <c:pt idx="189905">
                  <c:v>4.5162000000000001E-2</c:v>
                </c:pt>
                <c:pt idx="189906">
                  <c:v>4.5163000000000002E-2</c:v>
                </c:pt>
                <c:pt idx="189907">
                  <c:v>4.5164000000000003E-2</c:v>
                </c:pt>
                <c:pt idx="189908">
                  <c:v>4.5164999999999997E-2</c:v>
                </c:pt>
                <c:pt idx="189909">
                  <c:v>4.5165999999999998E-2</c:v>
                </c:pt>
                <c:pt idx="189910">
                  <c:v>4.5166999999999999E-2</c:v>
                </c:pt>
                <c:pt idx="189911">
                  <c:v>4.5166999999999999E-2</c:v>
                </c:pt>
                <c:pt idx="189912">
                  <c:v>4.5168E-2</c:v>
                </c:pt>
                <c:pt idx="189913">
                  <c:v>4.5169000000000001E-2</c:v>
                </c:pt>
                <c:pt idx="189914">
                  <c:v>4.5169000000000001E-2</c:v>
                </c:pt>
                <c:pt idx="189915">
                  <c:v>4.5170000000000002E-2</c:v>
                </c:pt>
                <c:pt idx="189916">
                  <c:v>4.5170000000000002E-2</c:v>
                </c:pt>
                <c:pt idx="189917">
                  <c:v>4.5171000000000003E-2</c:v>
                </c:pt>
                <c:pt idx="189918">
                  <c:v>4.5171000000000003E-2</c:v>
                </c:pt>
                <c:pt idx="189919">
                  <c:v>4.5171000000000003E-2</c:v>
                </c:pt>
                <c:pt idx="189920">
                  <c:v>4.5171000000000003E-2</c:v>
                </c:pt>
                <c:pt idx="189921">
                  <c:v>4.5171999999999997E-2</c:v>
                </c:pt>
                <c:pt idx="189922">
                  <c:v>4.5171999999999997E-2</c:v>
                </c:pt>
                <c:pt idx="189923">
                  <c:v>4.5171999999999997E-2</c:v>
                </c:pt>
                <c:pt idx="189924">
                  <c:v>4.5171999999999997E-2</c:v>
                </c:pt>
                <c:pt idx="189925">
                  <c:v>4.5171999999999997E-2</c:v>
                </c:pt>
                <c:pt idx="189926">
                  <c:v>4.5171999999999997E-2</c:v>
                </c:pt>
                <c:pt idx="189927">
                  <c:v>4.5171999999999997E-2</c:v>
                </c:pt>
                <c:pt idx="189928">
                  <c:v>4.5171999999999997E-2</c:v>
                </c:pt>
                <c:pt idx="189929">
                  <c:v>4.5171999999999997E-2</c:v>
                </c:pt>
                <c:pt idx="189930">
                  <c:v>4.5171999999999997E-2</c:v>
                </c:pt>
                <c:pt idx="189931">
                  <c:v>4.5171999999999997E-2</c:v>
                </c:pt>
                <c:pt idx="189932">
                  <c:v>4.5171999999999997E-2</c:v>
                </c:pt>
                <c:pt idx="189933">
                  <c:v>4.5171999999999997E-2</c:v>
                </c:pt>
                <c:pt idx="189934">
                  <c:v>4.5171999999999997E-2</c:v>
                </c:pt>
                <c:pt idx="189935">
                  <c:v>4.5171999999999997E-2</c:v>
                </c:pt>
                <c:pt idx="189936">
                  <c:v>4.5171999999999997E-2</c:v>
                </c:pt>
                <c:pt idx="189937">
                  <c:v>4.5171999999999997E-2</c:v>
                </c:pt>
                <c:pt idx="189938">
                  <c:v>4.5171999999999997E-2</c:v>
                </c:pt>
                <c:pt idx="189939">
                  <c:v>4.5171999999999997E-2</c:v>
                </c:pt>
                <c:pt idx="189940">
                  <c:v>4.5171999999999997E-2</c:v>
                </c:pt>
                <c:pt idx="189941">
                  <c:v>4.5171999999999997E-2</c:v>
                </c:pt>
                <c:pt idx="189942">
                  <c:v>4.5172999999999998E-2</c:v>
                </c:pt>
                <c:pt idx="189943">
                  <c:v>4.5172999999999998E-2</c:v>
                </c:pt>
                <c:pt idx="189944">
                  <c:v>4.5172999999999998E-2</c:v>
                </c:pt>
                <c:pt idx="189945">
                  <c:v>4.5172999999999998E-2</c:v>
                </c:pt>
                <c:pt idx="189946">
                  <c:v>4.5173999999999999E-2</c:v>
                </c:pt>
                <c:pt idx="189947">
                  <c:v>4.5173999999999999E-2</c:v>
                </c:pt>
                <c:pt idx="189948">
                  <c:v>4.5173999999999999E-2</c:v>
                </c:pt>
                <c:pt idx="189949">
                  <c:v>4.5175E-2</c:v>
                </c:pt>
                <c:pt idx="189950">
                  <c:v>4.5176000000000001E-2</c:v>
                </c:pt>
                <c:pt idx="189951">
                  <c:v>4.5176000000000001E-2</c:v>
                </c:pt>
                <c:pt idx="189952">
                  <c:v>4.5177000000000002E-2</c:v>
                </c:pt>
                <c:pt idx="189953">
                  <c:v>4.5178000000000003E-2</c:v>
                </c:pt>
                <c:pt idx="189954">
                  <c:v>4.5178999999999997E-2</c:v>
                </c:pt>
                <c:pt idx="189955">
                  <c:v>4.5179999999999998E-2</c:v>
                </c:pt>
                <c:pt idx="189956">
                  <c:v>4.5179999999999998E-2</c:v>
                </c:pt>
                <c:pt idx="189957">
                  <c:v>4.5180999999999999E-2</c:v>
                </c:pt>
                <c:pt idx="189958">
                  <c:v>4.5182E-2</c:v>
                </c:pt>
                <c:pt idx="189959">
                  <c:v>4.5183000000000001E-2</c:v>
                </c:pt>
                <c:pt idx="189960">
                  <c:v>4.5184000000000002E-2</c:v>
                </c:pt>
                <c:pt idx="189961">
                  <c:v>4.5185000000000003E-2</c:v>
                </c:pt>
                <c:pt idx="189962">
                  <c:v>4.5185999999999997E-2</c:v>
                </c:pt>
                <c:pt idx="189963">
                  <c:v>4.5187999999999999E-2</c:v>
                </c:pt>
                <c:pt idx="189964">
                  <c:v>4.5189E-2</c:v>
                </c:pt>
                <c:pt idx="189965">
                  <c:v>4.5190000000000001E-2</c:v>
                </c:pt>
                <c:pt idx="189966">
                  <c:v>4.5191000000000002E-2</c:v>
                </c:pt>
                <c:pt idx="189967">
                  <c:v>4.5192000000000003E-2</c:v>
                </c:pt>
                <c:pt idx="189968">
                  <c:v>4.5192999999999997E-2</c:v>
                </c:pt>
                <c:pt idx="189969">
                  <c:v>4.5193999999999998E-2</c:v>
                </c:pt>
                <c:pt idx="189970">
                  <c:v>4.5194999999999999E-2</c:v>
                </c:pt>
                <c:pt idx="189971">
                  <c:v>4.5196E-2</c:v>
                </c:pt>
                <c:pt idx="189972">
                  <c:v>4.5198000000000002E-2</c:v>
                </c:pt>
                <c:pt idx="189973">
                  <c:v>4.5199000000000003E-2</c:v>
                </c:pt>
                <c:pt idx="189974">
                  <c:v>4.5199999999999997E-2</c:v>
                </c:pt>
                <c:pt idx="189975">
                  <c:v>4.5200999999999998E-2</c:v>
                </c:pt>
                <c:pt idx="189976">
                  <c:v>4.5201999999999999E-2</c:v>
                </c:pt>
                <c:pt idx="189977">
                  <c:v>4.5203E-2</c:v>
                </c:pt>
                <c:pt idx="189978">
                  <c:v>4.5203E-2</c:v>
                </c:pt>
                <c:pt idx="189979">
                  <c:v>4.5204000000000001E-2</c:v>
                </c:pt>
                <c:pt idx="189980">
                  <c:v>4.5205000000000002E-2</c:v>
                </c:pt>
                <c:pt idx="189981">
                  <c:v>4.5205000000000002E-2</c:v>
                </c:pt>
                <c:pt idx="189982">
                  <c:v>4.5206000000000003E-2</c:v>
                </c:pt>
                <c:pt idx="189983">
                  <c:v>4.5206000000000003E-2</c:v>
                </c:pt>
                <c:pt idx="189984">
                  <c:v>4.5206999999999997E-2</c:v>
                </c:pt>
                <c:pt idx="189985">
                  <c:v>4.5206999999999997E-2</c:v>
                </c:pt>
                <c:pt idx="189986">
                  <c:v>4.5206999999999997E-2</c:v>
                </c:pt>
                <c:pt idx="189987">
                  <c:v>4.5206999999999997E-2</c:v>
                </c:pt>
                <c:pt idx="189988">
                  <c:v>4.5207999999999998E-2</c:v>
                </c:pt>
                <c:pt idx="189989">
                  <c:v>4.5206999999999997E-2</c:v>
                </c:pt>
                <c:pt idx="189990">
                  <c:v>4.5206999999999997E-2</c:v>
                </c:pt>
                <c:pt idx="189991">
                  <c:v>4.5206999999999997E-2</c:v>
                </c:pt>
                <c:pt idx="189992">
                  <c:v>4.5206000000000003E-2</c:v>
                </c:pt>
                <c:pt idx="189993">
                  <c:v>4.5206000000000003E-2</c:v>
                </c:pt>
                <c:pt idx="189994">
                  <c:v>4.5205000000000002E-2</c:v>
                </c:pt>
                <c:pt idx="189995">
                  <c:v>4.5205000000000002E-2</c:v>
                </c:pt>
                <c:pt idx="189996">
                  <c:v>4.5204000000000001E-2</c:v>
                </c:pt>
                <c:pt idx="189997">
                  <c:v>4.5203E-2</c:v>
                </c:pt>
                <c:pt idx="189998">
                  <c:v>4.5201999999999999E-2</c:v>
                </c:pt>
                <c:pt idx="189999">
                  <c:v>4.5200999999999998E-2</c:v>
                </c:pt>
                <c:pt idx="190000">
                  <c:v>4.5199999999999997E-2</c:v>
                </c:pt>
                <c:pt idx="190001">
                  <c:v>4.5199000000000003E-2</c:v>
                </c:pt>
                <c:pt idx="190002">
                  <c:v>4.5198000000000002E-2</c:v>
                </c:pt>
                <c:pt idx="190003">
                  <c:v>4.5196E-2</c:v>
                </c:pt>
                <c:pt idx="190004">
                  <c:v>4.5194999999999999E-2</c:v>
                </c:pt>
                <c:pt idx="190005">
                  <c:v>4.5192999999999997E-2</c:v>
                </c:pt>
                <c:pt idx="190006">
                  <c:v>4.5192000000000003E-2</c:v>
                </c:pt>
                <c:pt idx="190007">
                  <c:v>4.5190000000000001E-2</c:v>
                </c:pt>
                <c:pt idx="190008">
                  <c:v>4.5189E-2</c:v>
                </c:pt>
                <c:pt idx="190009">
                  <c:v>4.5186999999999998E-2</c:v>
                </c:pt>
                <c:pt idx="190010">
                  <c:v>4.5185999999999997E-2</c:v>
                </c:pt>
                <c:pt idx="190011">
                  <c:v>4.5184000000000002E-2</c:v>
                </c:pt>
                <c:pt idx="190012">
                  <c:v>4.5183000000000001E-2</c:v>
                </c:pt>
                <c:pt idx="190013">
                  <c:v>4.5180999999999999E-2</c:v>
                </c:pt>
                <c:pt idx="190014">
                  <c:v>4.5178999999999997E-2</c:v>
                </c:pt>
                <c:pt idx="190015">
                  <c:v>4.5178000000000003E-2</c:v>
                </c:pt>
                <c:pt idx="190016">
                  <c:v>4.5176000000000001E-2</c:v>
                </c:pt>
                <c:pt idx="190017">
                  <c:v>4.5173999999999999E-2</c:v>
                </c:pt>
                <c:pt idx="190018">
                  <c:v>4.5172999999999998E-2</c:v>
                </c:pt>
                <c:pt idx="190019">
                  <c:v>4.5171000000000003E-2</c:v>
                </c:pt>
                <c:pt idx="190020">
                  <c:v>4.5170000000000002E-2</c:v>
                </c:pt>
                <c:pt idx="190021">
                  <c:v>4.5168E-2</c:v>
                </c:pt>
                <c:pt idx="190022">
                  <c:v>4.5166999999999999E-2</c:v>
                </c:pt>
                <c:pt idx="190023">
                  <c:v>4.5165999999999998E-2</c:v>
                </c:pt>
                <c:pt idx="190024">
                  <c:v>4.5164999999999997E-2</c:v>
                </c:pt>
                <c:pt idx="190025">
                  <c:v>4.5163000000000002E-2</c:v>
                </c:pt>
                <c:pt idx="190026">
                  <c:v>4.5162000000000001E-2</c:v>
                </c:pt>
                <c:pt idx="190027">
                  <c:v>4.5161E-2</c:v>
                </c:pt>
                <c:pt idx="190028">
                  <c:v>4.5159999999999999E-2</c:v>
                </c:pt>
                <c:pt idx="190029">
                  <c:v>4.5158999999999998E-2</c:v>
                </c:pt>
                <c:pt idx="190030">
                  <c:v>4.5158999999999998E-2</c:v>
                </c:pt>
                <c:pt idx="190031">
                  <c:v>4.5157999999999997E-2</c:v>
                </c:pt>
                <c:pt idx="190032">
                  <c:v>4.5157999999999997E-2</c:v>
                </c:pt>
                <c:pt idx="190033">
                  <c:v>4.5157000000000003E-2</c:v>
                </c:pt>
                <c:pt idx="190034">
                  <c:v>4.5157000000000003E-2</c:v>
                </c:pt>
                <c:pt idx="190035">
                  <c:v>4.5157000000000003E-2</c:v>
                </c:pt>
                <c:pt idx="190036">
                  <c:v>4.5157000000000003E-2</c:v>
                </c:pt>
                <c:pt idx="190037">
                  <c:v>4.5157000000000003E-2</c:v>
                </c:pt>
                <c:pt idx="190038">
                  <c:v>4.5157000000000003E-2</c:v>
                </c:pt>
                <c:pt idx="190039">
                  <c:v>4.5157000000000003E-2</c:v>
                </c:pt>
                <c:pt idx="190040">
                  <c:v>4.5157000000000003E-2</c:v>
                </c:pt>
                <c:pt idx="190041">
                  <c:v>4.5157000000000003E-2</c:v>
                </c:pt>
                <c:pt idx="190042">
                  <c:v>4.5157999999999997E-2</c:v>
                </c:pt>
                <c:pt idx="190043">
                  <c:v>4.5157999999999997E-2</c:v>
                </c:pt>
                <c:pt idx="190044">
                  <c:v>4.5158999999999998E-2</c:v>
                </c:pt>
                <c:pt idx="190045">
                  <c:v>4.5158999999999998E-2</c:v>
                </c:pt>
                <c:pt idx="190046">
                  <c:v>4.5159999999999999E-2</c:v>
                </c:pt>
                <c:pt idx="190047">
                  <c:v>4.5161E-2</c:v>
                </c:pt>
                <c:pt idx="190048">
                  <c:v>4.5162000000000001E-2</c:v>
                </c:pt>
                <c:pt idx="190049">
                  <c:v>4.5163000000000002E-2</c:v>
                </c:pt>
                <c:pt idx="190050">
                  <c:v>4.5164000000000003E-2</c:v>
                </c:pt>
                <c:pt idx="190051">
                  <c:v>4.5164999999999997E-2</c:v>
                </c:pt>
                <c:pt idx="190052">
                  <c:v>4.5165999999999998E-2</c:v>
                </c:pt>
                <c:pt idx="190053">
                  <c:v>4.5166999999999999E-2</c:v>
                </c:pt>
                <c:pt idx="190054">
                  <c:v>4.5168E-2</c:v>
                </c:pt>
                <c:pt idx="190055">
                  <c:v>4.5169000000000001E-2</c:v>
                </c:pt>
                <c:pt idx="190056">
                  <c:v>4.5170000000000002E-2</c:v>
                </c:pt>
                <c:pt idx="190057">
                  <c:v>4.5171000000000003E-2</c:v>
                </c:pt>
                <c:pt idx="190058">
                  <c:v>4.5172999999999998E-2</c:v>
                </c:pt>
                <c:pt idx="190059">
                  <c:v>4.5173999999999999E-2</c:v>
                </c:pt>
                <c:pt idx="190060">
                  <c:v>4.5175E-2</c:v>
                </c:pt>
                <c:pt idx="190061">
                  <c:v>4.5176000000000001E-2</c:v>
                </c:pt>
                <c:pt idx="190062">
                  <c:v>4.5177000000000002E-2</c:v>
                </c:pt>
                <c:pt idx="190063">
                  <c:v>4.5178000000000003E-2</c:v>
                </c:pt>
                <c:pt idx="190064">
                  <c:v>4.5178999999999997E-2</c:v>
                </c:pt>
                <c:pt idx="190065">
                  <c:v>4.5179999999999998E-2</c:v>
                </c:pt>
                <c:pt idx="190066">
                  <c:v>4.5180999999999999E-2</c:v>
                </c:pt>
                <c:pt idx="190067">
                  <c:v>4.5182E-2</c:v>
                </c:pt>
                <c:pt idx="190068">
                  <c:v>4.5183000000000001E-2</c:v>
                </c:pt>
                <c:pt idx="190069">
                  <c:v>4.5184000000000002E-2</c:v>
                </c:pt>
                <c:pt idx="190070">
                  <c:v>4.5185000000000003E-2</c:v>
                </c:pt>
                <c:pt idx="190071">
                  <c:v>4.5185000000000003E-2</c:v>
                </c:pt>
                <c:pt idx="190072">
                  <c:v>4.5185999999999997E-2</c:v>
                </c:pt>
                <c:pt idx="190073">
                  <c:v>4.5186999999999998E-2</c:v>
                </c:pt>
                <c:pt idx="190074">
                  <c:v>4.5186999999999998E-2</c:v>
                </c:pt>
                <c:pt idx="190075">
                  <c:v>4.5186999999999998E-2</c:v>
                </c:pt>
                <c:pt idx="190076">
                  <c:v>4.5187999999999999E-2</c:v>
                </c:pt>
                <c:pt idx="190077">
                  <c:v>4.5187999999999999E-2</c:v>
                </c:pt>
                <c:pt idx="190078">
                  <c:v>4.5187999999999999E-2</c:v>
                </c:pt>
                <c:pt idx="190079">
                  <c:v>4.5187999999999999E-2</c:v>
                </c:pt>
                <c:pt idx="190080">
                  <c:v>4.5189E-2</c:v>
                </c:pt>
                <c:pt idx="190081">
                  <c:v>4.5189E-2</c:v>
                </c:pt>
                <c:pt idx="190082">
                  <c:v>4.5189E-2</c:v>
                </c:pt>
                <c:pt idx="190083">
                  <c:v>4.5187999999999999E-2</c:v>
                </c:pt>
                <c:pt idx="190084">
                  <c:v>4.5187999999999999E-2</c:v>
                </c:pt>
                <c:pt idx="190085">
                  <c:v>4.5187999999999999E-2</c:v>
                </c:pt>
                <c:pt idx="190086">
                  <c:v>4.5187999999999999E-2</c:v>
                </c:pt>
                <c:pt idx="190087">
                  <c:v>4.5186999999999998E-2</c:v>
                </c:pt>
                <c:pt idx="190088">
                  <c:v>4.5186999999999998E-2</c:v>
                </c:pt>
                <c:pt idx="190089">
                  <c:v>4.5185999999999997E-2</c:v>
                </c:pt>
                <c:pt idx="190090">
                  <c:v>4.5185999999999997E-2</c:v>
                </c:pt>
                <c:pt idx="190091">
                  <c:v>4.5185000000000003E-2</c:v>
                </c:pt>
                <c:pt idx="190092">
                  <c:v>4.5184000000000002E-2</c:v>
                </c:pt>
                <c:pt idx="190093">
                  <c:v>4.5184000000000002E-2</c:v>
                </c:pt>
                <c:pt idx="190094">
                  <c:v>4.5183000000000001E-2</c:v>
                </c:pt>
                <c:pt idx="190095">
                  <c:v>4.5182E-2</c:v>
                </c:pt>
                <c:pt idx="190096">
                  <c:v>4.5180999999999999E-2</c:v>
                </c:pt>
                <c:pt idx="190097">
                  <c:v>4.5179999999999998E-2</c:v>
                </c:pt>
                <c:pt idx="190098">
                  <c:v>4.5179999999999998E-2</c:v>
                </c:pt>
                <c:pt idx="190099">
                  <c:v>4.5178999999999997E-2</c:v>
                </c:pt>
                <c:pt idx="190100">
                  <c:v>4.5178000000000003E-2</c:v>
                </c:pt>
                <c:pt idx="190101">
                  <c:v>4.5177000000000002E-2</c:v>
                </c:pt>
                <c:pt idx="190102">
                  <c:v>4.5176000000000001E-2</c:v>
                </c:pt>
                <c:pt idx="190103">
                  <c:v>4.5175E-2</c:v>
                </c:pt>
                <c:pt idx="190104">
                  <c:v>4.5173999999999999E-2</c:v>
                </c:pt>
                <c:pt idx="190105">
                  <c:v>4.5172999999999998E-2</c:v>
                </c:pt>
                <c:pt idx="190106">
                  <c:v>4.5171999999999997E-2</c:v>
                </c:pt>
                <c:pt idx="190107">
                  <c:v>4.5171000000000003E-2</c:v>
                </c:pt>
                <c:pt idx="190108">
                  <c:v>4.5170000000000002E-2</c:v>
                </c:pt>
                <c:pt idx="190109">
                  <c:v>4.5169000000000001E-2</c:v>
                </c:pt>
                <c:pt idx="190110">
                  <c:v>4.5168E-2</c:v>
                </c:pt>
                <c:pt idx="190111">
                  <c:v>4.5166999999999999E-2</c:v>
                </c:pt>
                <c:pt idx="190112">
                  <c:v>4.5165999999999998E-2</c:v>
                </c:pt>
                <c:pt idx="190113">
                  <c:v>4.5165999999999998E-2</c:v>
                </c:pt>
                <c:pt idx="190114">
                  <c:v>4.5164999999999997E-2</c:v>
                </c:pt>
                <c:pt idx="190115">
                  <c:v>4.5164000000000003E-2</c:v>
                </c:pt>
                <c:pt idx="190116">
                  <c:v>4.5163000000000002E-2</c:v>
                </c:pt>
                <c:pt idx="190117">
                  <c:v>4.5162000000000001E-2</c:v>
                </c:pt>
                <c:pt idx="190118">
                  <c:v>4.5162000000000001E-2</c:v>
                </c:pt>
                <c:pt idx="190119">
                  <c:v>4.5161E-2</c:v>
                </c:pt>
                <c:pt idx="190120">
                  <c:v>4.5159999999999999E-2</c:v>
                </c:pt>
                <c:pt idx="190121">
                  <c:v>4.5158999999999998E-2</c:v>
                </c:pt>
                <c:pt idx="190122">
                  <c:v>4.5157999999999997E-2</c:v>
                </c:pt>
                <c:pt idx="190123">
                  <c:v>4.5157999999999997E-2</c:v>
                </c:pt>
                <c:pt idx="190124">
                  <c:v>4.5157000000000003E-2</c:v>
                </c:pt>
                <c:pt idx="190125">
                  <c:v>4.5156000000000002E-2</c:v>
                </c:pt>
                <c:pt idx="190126">
                  <c:v>4.5156000000000002E-2</c:v>
                </c:pt>
                <c:pt idx="190127">
                  <c:v>4.5155000000000001E-2</c:v>
                </c:pt>
                <c:pt idx="190128">
                  <c:v>4.5154E-2</c:v>
                </c:pt>
                <c:pt idx="190129">
                  <c:v>4.5154E-2</c:v>
                </c:pt>
                <c:pt idx="190130">
                  <c:v>4.5152999999999999E-2</c:v>
                </c:pt>
                <c:pt idx="190131">
                  <c:v>4.5151999999999998E-2</c:v>
                </c:pt>
                <c:pt idx="190132">
                  <c:v>4.5150999999999997E-2</c:v>
                </c:pt>
                <c:pt idx="190133">
                  <c:v>4.5150999999999997E-2</c:v>
                </c:pt>
                <c:pt idx="190134">
                  <c:v>4.5150000000000003E-2</c:v>
                </c:pt>
                <c:pt idx="190135">
                  <c:v>4.5149000000000002E-2</c:v>
                </c:pt>
                <c:pt idx="190136">
                  <c:v>4.5148000000000001E-2</c:v>
                </c:pt>
                <c:pt idx="190137">
                  <c:v>4.5148000000000001E-2</c:v>
                </c:pt>
                <c:pt idx="190138">
                  <c:v>4.5147E-2</c:v>
                </c:pt>
                <c:pt idx="190139">
                  <c:v>4.5145999999999999E-2</c:v>
                </c:pt>
                <c:pt idx="190140">
                  <c:v>4.5145999999999999E-2</c:v>
                </c:pt>
                <c:pt idx="190141">
                  <c:v>4.5144999999999998E-2</c:v>
                </c:pt>
                <c:pt idx="190142">
                  <c:v>4.5143999999999997E-2</c:v>
                </c:pt>
                <c:pt idx="190143">
                  <c:v>4.5143000000000003E-2</c:v>
                </c:pt>
                <c:pt idx="190144">
                  <c:v>4.5142000000000002E-2</c:v>
                </c:pt>
                <c:pt idx="190145">
                  <c:v>4.5141000000000001E-2</c:v>
                </c:pt>
                <c:pt idx="190146">
                  <c:v>4.514E-2</c:v>
                </c:pt>
                <c:pt idx="190147">
                  <c:v>4.5138999999999999E-2</c:v>
                </c:pt>
                <c:pt idx="190148">
                  <c:v>4.5138999999999999E-2</c:v>
                </c:pt>
                <c:pt idx="190149">
                  <c:v>4.5137999999999998E-2</c:v>
                </c:pt>
                <c:pt idx="190150">
                  <c:v>4.5136999999999997E-2</c:v>
                </c:pt>
                <c:pt idx="190151">
                  <c:v>4.5136000000000003E-2</c:v>
                </c:pt>
                <c:pt idx="190152">
                  <c:v>4.5135000000000002E-2</c:v>
                </c:pt>
                <c:pt idx="190153">
                  <c:v>4.5134000000000001E-2</c:v>
                </c:pt>
                <c:pt idx="190154">
                  <c:v>4.5133E-2</c:v>
                </c:pt>
                <c:pt idx="190155">
                  <c:v>4.5131999999999999E-2</c:v>
                </c:pt>
                <c:pt idx="190156">
                  <c:v>4.5130999999999998E-2</c:v>
                </c:pt>
                <c:pt idx="190157">
                  <c:v>4.5130000000000003E-2</c:v>
                </c:pt>
                <c:pt idx="190158">
                  <c:v>4.5129000000000002E-2</c:v>
                </c:pt>
                <c:pt idx="190159">
                  <c:v>4.5128000000000001E-2</c:v>
                </c:pt>
                <c:pt idx="190160">
                  <c:v>4.5127E-2</c:v>
                </c:pt>
                <c:pt idx="190161">
                  <c:v>4.5125999999999999E-2</c:v>
                </c:pt>
                <c:pt idx="190162">
                  <c:v>4.5124999999999998E-2</c:v>
                </c:pt>
                <c:pt idx="190163">
                  <c:v>4.5123999999999997E-2</c:v>
                </c:pt>
                <c:pt idx="190164">
                  <c:v>4.5123000000000003E-2</c:v>
                </c:pt>
                <c:pt idx="190165">
                  <c:v>4.5122000000000002E-2</c:v>
                </c:pt>
                <c:pt idx="190166">
                  <c:v>4.5121000000000001E-2</c:v>
                </c:pt>
                <c:pt idx="190167">
                  <c:v>4.512E-2</c:v>
                </c:pt>
                <c:pt idx="190168">
                  <c:v>4.5118999999999999E-2</c:v>
                </c:pt>
                <c:pt idx="190169">
                  <c:v>4.5117999999999998E-2</c:v>
                </c:pt>
                <c:pt idx="190170">
                  <c:v>4.5116999999999997E-2</c:v>
                </c:pt>
                <c:pt idx="190171">
                  <c:v>4.5116000000000003E-2</c:v>
                </c:pt>
                <c:pt idx="190172">
                  <c:v>4.5116000000000003E-2</c:v>
                </c:pt>
                <c:pt idx="190173">
                  <c:v>4.5115000000000002E-2</c:v>
                </c:pt>
                <c:pt idx="190174">
                  <c:v>4.5114000000000001E-2</c:v>
                </c:pt>
                <c:pt idx="190175">
                  <c:v>4.5114000000000001E-2</c:v>
                </c:pt>
                <c:pt idx="190176">
                  <c:v>4.5113E-2</c:v>
                </c:pt>
                <c:pt idx="190177">
                  <c:v>4.5111999999999999E-2</c:v>
                </c:pt>
                <c:pt idx="190178">
                  <c:v>4.5111999999999999E-2</c:v>
                </c:pt>
                <c:pt idx="190179">
                  <c:v>4.5110999999999998E-2</c:v>
                </c:pt>
                <c:pt idx="190180">
                  <c:v>4.5109999999999997E-2</c:v>
                </c:pt>
                <c:pt idx="190181">
                  <c:v>4.5109999999999997E-2</c:v>
                </c:pt>
                <c:pt idx="190182">
                  <c:v>4.5109000000000003E-2</c:v>
                </c:pt>
                <c:pt idx="190183">
                  <c:v>4.5108000000000002E-2</c:v>
                </c:pt>
                <c:pt idx="190184">
                  <c:v>4.5108000000000002E-2</c:v>
                </c:pt>
                <c:pt idx="190185">
                  <c:v>4.5108000000000002E-2</c:v>
                </c:pt>
                <c:pt idx="190186">
                  <c:v>4.5107000000000001E-2</c:v>
                </c:pt>
                <c:pt idx="190187">
                  <c:v>4.5107000000000001E-2</c:v>
                </c:pt>
                <c:pt idx="190188">
                  <c:v>4.5107000000000001E-2</c:v>
                </c:pt>
                <c:pt idx="190189">
                  <c:v>4.5107000000000001E-2</c:v>
                </c:pt>
                <c:pt idx="190190">
                  <c:v>4.5106E-2</c:v>
                </c:pt>
                <c:pt idx="190191">
                  <c:v>4.5106E-2</c:v>
                </c:pt>
                <c:pt idx="190192">
                  <c:v>4.5106E-2</c:v>
                </c:pt>
                <c:pt idx="190193">
                  <c:v>4.5106E-2</c:v>
                </c:pt>
                <c:pt idx="190194">
                  <c:v>4.5106E-2</c:v>
                </c:pt>
                <c:pt idx="190195">
                  <c:v>4.5106E-2</c:v>
                </c:pt>
                <c:pt idx="190196">
                  <c:v>4.5106E-2</c:v>
                </c:pt>
                <c:pt idx="190197">
                  <c:v>4.5106E-2</c:v>
                </c:pt>
                <c:pt idx="190198">
                  <c:v>4.5106E-2</c:v>
                </c:pt>
                <c:pt idx="190199">
                  <c:v>4.5106E-2</c:v>
                </c:pt>
                <c:pt idx="190200">
                  <c:v>4.5107000000000001E-2</c:v>
                </c:pt>
                <c:pt idx="190201">
                  <c:v>4.5107000000000001E-2</c:v>
                </c:pt>
                <c:pt idx="190202">
                  <c:v>4.5107000000000001E-2</c:v>
                </c:pt>
                <c:pt idx="190203">
                  <c:v>4.5107000000000001E-2</c:v>
                </c:pt>
                <c:pt idx="190204">
                  <c:v>4.5107000000000001E-2</c:v>
                </c:pt>
                <c:pt idx="190205">
                  <c:v>4.5108000000000002E-2</c:v>
                </c:pt>
                <c:pt idx="190206">
                  <c:v>4.5108000000000002E-2</c:v>
                </c:pt>
                <c:pt idx="190207">
                  <c:v>4.5108000000000002E-2</c:v>
                </c:pt>
                <c:pt idx="190208">
                  <c:v>4.5109000000000003E-2</c:v>
                </c:pt>
                <c:pt idx="190209">
                  <c:v>4.5109000000000003E-2</c:v>
                </c:pt>
                <c:pt idx="190210">
                  <c:v>4.5109999999999997E-2</c:v>
                </c:pt>
                <c:pt idx="190211">
                  <c:v>4.5110999999999998E-2</c:v>
                </c:pt>
                <c:pt idx="190212">
                  <c:v>4.5110999999999998E-2</c:v>
                </c:pt>
                <c:pt idx="190213">
                  <c:v>4.5111999999999999E-2</c:v>
                </c:pt>
                <c:pt idx="190214">
                  <c:v>4.5111999999999999E-2</c:v>
                </c:pt>
                <c:pt idx="190215">
                  <c:v>4.5113E-2</c:v>
                </c:pt>
                <c:pt idx="190216">
                  <c:v>4.5113E-2</c:v>
                </c:pt>
                <c:pt idx="190217">
                  <c:v>4.5114000000000001E-2</c:v>
                </c:pt>
                <c:pt idx="190218">
                  <c:v>4.5114000000000001E-2</c:v>
                </c:pt>
                <c:pt idx="190219">
                  <c:v>4.5115000000000002E-2</c:v>
                </c:pt>
                <c:pt idx="190220">
                  <c:v>4.5116000000000003E-2</c:v>
                </c:pt>
                <c:pt idx="190221">
                  <c:v>4.5116000000000003E-2</c:v>
                </c:pt>
                <c:pt idx="190222">
                  <c:v>4.5116999999999997E-2</c:v>
                </c:pt>
                <c:pt idx="190223">
                  <c:v>4.5117999999999998E-2</c:v>
                </c:pt>
                <c:pt idx="190224">
                  <c:v>4.5118999999999999E-2</c:v>
                </c:pt>
                <c:pt idx="190225">
                  <c:v>4.5118999999999999E-2</c:v>
                </c:pt>
                <c:pt idx="190226">
                  <c:v>4.512E-2</c:v>
                </c:pt>
                <c:pt idx="190227">
                  <c:v>4.5121000000000001E-2</c:v>
                </c:pt>
                <c:pt idx="190228">
                  <c:v>4.5121000000000001E-2</c:v>
                </c:pt>
                <c:pt idx="190229">
                  <c:v>4.5122000000000002E-2</c:v>
                </c:pt>
                <c:pt idx="190230">
                  <c:v>4.5123000000000003E-2</c:v>
                </c:pt>
                <c:pt idx="190231">
                  <c:v>4.5123999999999997E-2</c:v>
                </c:pt>
                <c:pt idx="190232">
                  <c:v>4.5123999999999997E-2</c:v>
                </c:pt>
                <c:pt idx="190233">
                  <c:v>4.5124999999999998E-2</c:v>
                </c:pt>
                <c:pt idx="190234">
                  <c:v>4.5125999999999999E-2</c:v>
                </c:pt>
                <c:pt idx="190235">
                  <c:v>4.5127E-2</c:v>
                </c:pt>
                <c:pt idx="190236">
                  <c:v>4.5128000000000001E-2</c:v>
                </c:pt>
                <c:pt idx="190237">
                  <c:v>4.5129000000000002E-2</c:v>
                </c:pt>
                <c:pt idx="190238">
                  <c:v>4.5129000000000002E-2</c:v>
                </c:pt>
                <c:pt idx="190239">
                  <c:v>4.5130000000000003E-2</c:v>
                </c:pt>
                <c:pt idx="190240">
                  <c:v>4.5130999999999998E-2</c:v>
                </c:pt>
                <c:pt idx="190241">
                  <c:v>4.5131999999999999E-2</c:v>
                </c:pt>
                <c:pt idx="190242">
                  <c:v>4.5131999999999999E-2</c:v>
                </c:pt>
                <c:pt idx="190243">
                  <c:v>4.5133E-2</c:v>
                </c:pt>
                <c:pt idx="190244">
                  <c:v>4.5134000000000001E-2</c:v>
                </c:pt>
                <c:pt idx="190245">
                  <c:v>4.5135000000000002E-2</c:v>
                </c:pt>
                <c:pt idx="190246">
                  <c:v>4.5136000000000003E-2</c:v>
                </c:pt>
                <c:pt idx="190247">
                  <c:v>4.5136999999999997E-2</c:v>
                </c:pt>
                <c:pt idx="190248">
                  <c:v>4.5137999999999998E-2</c:v>
                </c:pt>
                <c:pt idx="190249">
                  <c:v>4.5138999999999999E-2</c:v>
                </c:pt>
                <c:pt idx="190250">
                  <c:v>4.514E-2</c:v>
                </c:pt>
                <c:pt idx="190251">
                  <c:v>4.514E-2</c:v>
                </c:pt>
                <c:pt idx="190252">
                  <c:v>4.5141000000000001E-2</c:v>
                </c:pt>
                <c:pt idx="190253">
                  <c:v>4.5142000000000002E-2</c:v>
                </c:pt>
                <c:pt idx="190254">
                  <c:v>4.5143000000000003E-2</c:v>
                </c:pt>
                <c:pt idx="190255">
                  <c:v>4.5143999999999997E-2</c:v>
                </c:pt>
                <c:pt idx="190256">
                  <c:v>4.5144999999999998E-2</c:v>
                </c:pt>
                <c:pt idx="190257">
                  <c:v>4.5145999999999999E-2</c:v>
                </c:pt>
                <c:pt idx="190258">
                  <c:v>4.5147E-2</c:v>
                </c:pt>
                <c:pt idx="190259">
                  <c:v>4.5147E-2</c:v>
                </c:pt>
                <c:pt idx="190260">
                  <c:v>4.5148000000000001E-2</c:v>
                </c:pt>
                <c:pt idx="190261">
                  <c:v>4.5149000000000002E-2</c:v>
                </c:pt>
                <c:pt idx="190262">
                  <c:v>4.5150000000000003E-2</c:v>
                </c:pt>
                <c:pt idx="190263">
                  <c:v>4.5150000000000003E-2</c:v>
                </c:pt>
                <c:pt idx="190264">
                  <c:v>4.5150999999999997E-2</c:v>
                </c:pt>
                <c:pt idx="190265">
                  <c:v>4.5151999999999998E-2</c:v>
                </c:pt>
                <c:pt idx="190266">
                  <c:v>4.5152999999999999E-2</c:v>
                </c:pt>
                <c:pt idx="190267">
                  <c:v>4.5152999999999999E-2</c:v>
                </c:pt>
                <c:pt idx="190268">
                  <c:v>4.5154E-2</c:v>
                </c:pt>
                <c:pt idx="190269">
                  <c:v>4.5155000000000001E-2</c:v>
                </c:pt>
                <c:pt idx="190270">
                  <c:v>4.5156000000000002E-2</c:v>
                </c:pt>
                <c:pt idx="190271">
                  <c:v>4.5156000000000002E-2</c:v>
                </c:pt>
                <c:pt idx="190272">
                  <c:v>4.5157000000000003E-2</c:v>
                </c:pt>
                <c:pt idx="190273">
                  <c:v>4.5157000000000003E-2</c:v>
                </c:pt>
                <c:pt idx="190274">
                  <c:v>4.5157999999999997E-2</c:v>
                </c:pt>
                <c:pt idx="190275">
                  <c:v>4.5157999999999997E-2</c:v>
                </c:pt>
                <c:pt idx="190276">
                  <c:v>4.5158999999999998E-2</c:v>
                </c:pt>
                <c:pt idx="190277">
                  <c:v>4.5158999999999998E-2</c:v>
                </c:pt>
                <c:pt idx="190278">
                  <c:v>4.5158999999999998E-2</c:v>
                </c:pt>
                <c:pt idx="190279">
                  <c:v>4.5159999999999999E-2</c:v>
                </c:pt>
                <c:pt idx="190280">
                  <c:v>4.5159999999999999E-2</c:v>
                </c:pt>
                <c:pt idx="190281">
                  <c:v>4.5159999999999999E-2</c:v>
                </c:pt>
                <c:pt idx="190282">
                  <c:v>4.5159999999999999E-2</c:v>
                </c:pt>
                <c:pt idx="190283">
                  <c:v>4.5161E-2</c:v>
                </c:pt>
                <c:pt idx="190284">
                  <c:v>4.5161E-2</c:v>
                </c:pt>
                <c:pt idx="190285">
                  <c:v>4.5161E-2</c:v>
                </c:pt>
                <c:pt idx="190286">
                  <c:v>4.5159999999999999E-2</c:v>
                </c:pt>
                <c:pt idx="190287">
                  <c:v>4.5159999999999999E-2</c:v>
                </c:pt>
                <c:pt idx="190288">
                  <c:v>4.5159999999999999E-2</c:v>
                </c:pt>
                <c:pt idx="190289">
                  <c:v>4.5159999999999999E-2</c:v>
                </c:pt>
                <c:pt idx="190290">
                  <c:v>4.5159999999999999E-2</c:v>
                </c:pt>
                <c:pt idx="190291">
                  <c:v>4.5159999999999999E-2</c:v>
                </c:pt>
                <c:pt idx="190292">
                  <c:v>4.5159999999999999E-2</c:v>
                </c:pt>
                <c:pt idx="190293">
                  <c:v>4.5158999999999998E-2</c:v>
                </c:pt>
                <c:pt idx="190294">
                  <c:v>4.5158999999999998E-2</c:v>
                </c:pt>
                <c:pt idx="190295">
                  <c:v>4.5158999999999998E-2</c:v>
                </c:pt>
                <c:pt idx="190296">
                  <c:v>4.5157999999999997E-2</c:v>
                </c:pt>
                <c:pt idx="190297">
                  <c:v>4.5157999999999997E-2</c:v>
                </c:pt>
                <c:pt idx="190298">
                  <c:v>4.5157000000000003E-2</c:v>
                </c:pt>
                <c:pt idx="190299">
                  <c:v>4.5157000000000003E-2</c:v>
                </c:pt>
                <c:pt idx="190300">
                  <c:v>4.5156000000000002E-2</c:v>
                </c:pt>
                <c:pt idx="190301">
                  <c:v>4.5155000000000001E-2</c:v>
                </c:pt>
                <c:pt idx="190302">
                  <c:v>4.5155000000000001E-2</c:v>
                </c:pt>
                <c:pt idx="190303">
                  <c:v>4.5154E-2</c:v>
                </c:pt>
                <c:pt idx="190304">
                  <c:v>4.5154E-2</c:v>
                </c:pt>
                <c:pt idx="190305">
                  <c:v>4.5152999999999999E-2</c:v>
                </c:pt>
                <c:pt idx="190306">
                  <c:v>4.5152999999999999E-2</c:v>
                </c:pt>
                <c:pt idx="190307">
                  <c:v>4.5151999999999998E-2</c:v>
                </c:pt>
                <c:pt idx="190308">
                  <c:v>4.5150999999999997E-2</c:v>
                </c:pt>
                <c:pt idx="190309">
                  <c:v>4.5150000000000003E-2</c:v>
                </c:pt>
                <c:pt idx="190310">
                  <c:v>4.5150000000000003E-2</c:v>
                </c:pt>
                <c:pt idx="190311">
                  <c:v>4.5149000000000002E-2</c:v>
                </c:pt>
                <c:pt idx="190312">
                  <c:v>4.5148000000000001E-2</c:v>
                </c:pt>
                <c:pt idx="190313">
                  <c:v>4.5148000000000001E-2</c:v>
                </c:pt>
                <c:pt idx="190314">
                  <c:v>4.5147E-2</c:v>
                </c:pt>
                <c:pt idx="190315">
                  <c:v>4.5147E-2</c:v>
                </c:pt>
                <c:pt idx="190316">
                  <c:v>4.5145999999999999E-2</c:v>
                </c:pt>
                <c:pt idx="190317">
                  <c:v>4.5145999999999999E-2</c:v>
                </c:pt>
                <c:pt idx="190318">
                  <c:v>4.5144999999999998E-2</c:v>
                </c:pt>
                <c:pt idx="190319">
                  <c:v>4.5143999999999997E-2</c:v>
                </c:pt>
                <c:pt idx="190320">
                  <c:v>4.5143999999999997E-2</c:v>
                </c:pt>
                <c:pt idx="190321">
                  <c:v>4.5143000000000003E-2</c:v>
                </c:pt>
                <c:pt idx="190322">
                  <c:v>4.5143000000000003E-2</c:v>
                </c:pt>
                <c:pt idx="190323">
                  <c:v>4.5142000000000002E-2</c:v>
                </c:pt>
                <c:pt idx="190324">
                  <c:v>4.5142000000000002E-2</c:v>
                </c:pt>
                <c:pt idx="190325">
                  <c:v>4.5141000000000001E-2</c:v>
                </c:pt>
                <c:pt idx="190326">
                  <c:v>4.5141000000000001E-2</c:v>
                </c:pt>
                <c:pt idx="190327">
                  <c:v>4.5141000000000001E-2</c:v>
                </c:pt>
                <c:pt idx="190328">
                  <c:v>4.514E-2</c:v>
                </c:pt>
                <c:pt idx="190329">
                  <c:v>4.514E-2</c:v>
                </c:pt>
                <c:pt idx="190330">
                  <c:v>4.514E-2</c:v>
                </c:pt>
                <c:pt idx="190331">
                  <c:v>4.514E-2</c:v>
                </c:pt>
                <c:pt idx="190332">
                  <c:v>4.5138999999999999E-2</c:v>
                </c:pt>
                <c:pt idx="190333">
                  <c:v>4.5138999999999999E-2</c:v>
                </c:pt>
                <c:pt idx="190334">
                  <c:v>4.5138999999999999E-2</c:v>
                </c:pt>
                <c:pt idx="190335">
                  <c:v>4.5138999999999999E-2</c:v>
                </c:pt>
                <c:pt idx="190336">
                  <c:v>4.5138999999999999E-2</c:v>
                </c:pt>
                <c:pt idx="190337">
                  <c:v>4.5138999999999999E-2</c:v>
                </c:pt>
                <c:pt idx="190338">
                  <c:v>4.5138999999999999E-2</c:v>
                </c:pt>
                <c:pt idx="190339">
                  <c:v>4.5138999999999999E-2</c:v>
                </c:pt>
                <c:pt idx="190340">
                  <c:v>4.5138999999999999E-2</c:v>
                </c:pt>
                <c:pt idx="190341">
                  <c:v>4.5138999999999999E-2</c:v>
                </c:pt>
                <c:pt idx="190342">
                  <c:v>4.5138999999999999E-2</c:v>
                </c:pt>
                <c:pt idx="190343">
                  <c:v>4.5138999999999999E-2</c:v>
                </c:pt>
                <c:pt idx="190344">
                  <c:v>4.5138999999999999E-2</c:v>
                </c:pt>
                <c:pt idx="190345">
                  <c:v>4.5138999999999999E-2</c:v>
                </c:pt>
                <c:pt idx="190346">
                  <c:v>4.514E-2</c:v>
                </c:pt>
                <c:pt idx="190347">
                  <c:v>4.514E-2</c:v>
                </c:pt>
                <c:pt idx="190348">
                  <c:v>4.514E-2</c:v>
                </c:pt>
                <c:pt idx="190349">
                  <c:v>4.5141000000000001E-2</c:v>
                </c:pt>
                <c:pt idx="190350">
                  <c:v>4.5141000000000001E-2</c:v>
                </c:pt>
                <c:pt idx="190351">
                  <c:v>4.5141000000000001E-2</c:v>
                </c:pt>
                <c:pt idx="190352">
                  <c:v>4.5142000000000002E-2</c:v>
                </c:pt>
                <c:pt idx="190353">
                  <c:v>4.5142000000000002E-2</c:v>
                </c:pt>
                <c:pt idx="190354">
                  <c:v>4.5143000000000003E-2</c:v>
                </c:pt>
                <c:pt idx="190355">
                  <c:v>4.5143000000000003E-2</c:v>
                </c:pt>
                <c:pt idx="190356">
                  <c:v>4.5143999999999997E-2</c:v>
                </c:pt>
                <c:pt idx="190357">
                  <c:v>4.5143999999999997E-2</c:v>
                </c:pt>
                <c:pt idx="190358">
                  <c:v>4.5143999999999997E-2</c:v>
                </c:pt>
                <c:pt idx="190359">
                  <c:v>4.5144999999999998E-2</c:v>
                </c:pt>
                <c:pt idx="190360">
                  <c:v>4.5145999999999999E-2</c:v>
                </c:pt>
                <c:pt idx="190361">
                  <c:v>4.5145999999999999E-2</c:v>
                </c:pt>
                <c:pt idx="190362">
                  <c:v>4.5147E-2</c:v>
                </c:pt>
                <c:pt idx="190363">
                  <c:v>4.5147E-2</c:v>
                </c:pt>
                <c:pt idx="190364">
                  <c:v>4.5148000000000001E-2</c:v>
                </c:pt>
                <c:pt idx="190365">
                  <c:v>4.5149000000000002E-2</c:v>
                </c:pt>
                <c:pt idx="190366">
                  <c:v>4.5149000000000002E-2</c:v>
                </c:pt>
                <c:pt idx="190367">
                  <c:v>4.5150000000000003E-2</c:v>
                </c:pt>
                <c:pt idx="190368">
                  <c:v>4.5150000000000003E-2</c:v>
                </c:pt>
                <c:pt idx="190369">
                  <c:v>4.5150999999999997E-2</c:v>
                </c:pt>
                <c:pt idx="190370">
                  <c:v>4.5150999999999997E-2</c:v>
                </c:pt>
                <c:pt idx="190371">
                  <c:v>4.5151999999999998E-2</c:v>
                </c:pt>
                <c:pt idx="190372">
                  <c:v>4.5151999999999998E-2</c:v>
                </c:pt>
                <c:pt idx="190373">
                  <c:v>4.5151999999999998E-2</c:v>
                </c:pt>
                <c:pt idx="190374">
                  <c:v>4.5152999999999999E-2</c:v>
                </c:pt>
                <c:pt idx="190375">
                  <c:v>4.5152999999999999E-2</c:v>
                </c:pt>
                <c:pt idx="190376">
                  <c:v>4.5154E-2</c:v>
                </c:pt>
                <c:pt idx="190377">
                  <c:v>4.5154E-2</c:v>
                </c:pt>
                <c:pt idx="190378">
                  <c:v>4.5154E-2</c:v>
                </c:pt>
                <c:pt idx="190379">
                  <c:v>4.5155000000000001E-2</c:v>
                </c:pt>
                <c:pt idx="190380">
                  <c:v>4.5155000000000001E-2</c:v>
                </c:pt>
                <c:pt idx="190381">
                  <c:v>4.5155000000000001E-2</c:v>
                </c:pt>
                <c:pt idx="190382">
                  <c:v>4.5155000000000001E-2</c:v>
                </c:pt>
                <c:pt idx="190383">
                  <c:v>4.5155000000000001E-2</c:v>
                </c:pt>
                <c:pt idx="190384">
                  <c:v>4.5155000000000001E-2</c:v>
                </c:pt>
                <c:pt idx="190385">
                  <c:v>4.5155000000000001E-2</c:v>
                </c:pt>
                <c:pt idx="190386">
                  <c:v>4.5155000000000001E-2</c:v>
                </c:pt>
                <c:pt idx="190387">
                  <c:v>4.5155000000000001E-2</c:v>
                </c:pt>
                <c:pt idx="190388">
                  <c:v>4.5155000000000001E-2</c:v>
                </c:pt>
                <c:pt idx="190389">
                  <c:v>4.5155000000000001E-2</c:v>
                </c:pt>
                <c:pt idx="190390">
                  <c:v>4.5155000000000001E-2</c:v>
                </c:pt>
                <c:pt idx="190391">
                  <c:v>4.5154E-2</c:v>
                </c:pt>
                <c:pt idx="190392">
                  <c:v>4.5154E-2</c:v>
                </c:pt>
                <c:pt idx="190393">
                  <c:v>4.5154E-2</c:v>
                </c:pt>
                <c:pt idx="190394">
                  <c:v>4.5152999999999999E-2</c:v>
                </c:pt>
                <c:pt idx="190395">
                  <c:v>4.5152999999999999E-2</c:v>
                </c:pt>
                <c:pt idx="190396">
                  <c:v>4.5151999999999998E-2</c:v>
                </c:pt>
                <c:pt idx="190397">
                  <c:v>4.5151999999999998E-2</c:v>
                </c:pt>
                <c:pt idx="190398">
                  <c:v>4.5150999999999997E-2</c:v>
                </c:pt>
                <c:pt idx="190399">
                  <c:v>4.5150999999999997E-2</c:v>
                </c:pt>
                <c:pt idx="190400">
                  <c:v>4.5150000000000003E-2</c:v>
                </c:pt>
                <c:pt idx="190401">
                  <c:v>4.5149000000000002E-2</c:v>
                </c:pt>
                <c:pt idx="190402">
                  <c:v>4.5148000000000001E-2</c:v>
                </c:pt>
                <c:pt idx="190403">
                  <c:v>4.5147E-2</c:v>
                </c:pt>
                <c:pt idx="190404">
                  <c:v>4.5145999999999999E-2</c:v>
                </c:pt>
                <c:pt idx="190405">
                  <c:v>4.5144999999999998E-2</c:v>
                </c:pt>
                <c:pt idx="190406">
                  <c:v>4.5143999999999997E-2</c:v>
                </c:pt>
                <c:pt idx="190407">
                  <c:v>4.5143000000000003E-2</c:v>
                </c:pt>
                <c:pt idx="190408">
                  <c:v>4.5142000000000002E-2</c:v>
                </c:pt>
                <c:pt idx="190409">
                  <c:v>4.5141000000000001E-2</c:v>
                </c:pt>
                <c:pt idx="190410">
                  <c:v>4.514E-2</c:v>
                </c:pt>
                <c:pt idx="190411">
                  <c:v>4.5138999999999999E-2</c:v>
                </c:pt>
                <c:pt idx="190412">
                  <c:v>4.5136999999999997E-2</c:v>
                </c:pt>
                <c:pt idx="190413">
                  <c:v>4.5136000000000003E-2</c:v>
                </c:pt>
                <c:pt idx="190414">
                  <c:v>4.5135000000000002E-2</c:v>
                </c:pt>
                <c:pt idx="190415">
                  <c:v>4.5133E-2</c:v>
                </c:pt>
                <c:pt idx="190416">
                  <c:v>4.5131999999999999E-2</c:v>
                </c:pt>
                <c:pt idx="190417">
                  <c:v>4.5130000000000003E-2</c:v>
                </c:pt>
                <c:pt idx="190418">
                  <c:v>4.5129000000000002E-2</c:v>
                </c:pt>
                <c:pt idx="190419">
                  <c:v>4.5128000000000001E-2</c:v>
                </c:pt>
                <c:pt idx="190420">
                  <c:v>4.5125999999999999E-2</c:v>
                </c:pt>
                <c:pt idx="190421">
                  <c:v>4.5124999999999998E-2</c:v>
                </c:pt>
                <c:pt idx="190422">
                  <c:v>4.5123999999999997E-2</c:v>
                </c:pt>
                <c:pt idx="190423">
                  <c:v>4.5122000000000002E-2</c:v>
                </c:pt>
                <c:pt idx="190424">
                  <c:v>4.5121000000000001E-2</c:v>
                </c:pt>
                <c:pt idx="190425">
                  <c:v>4.5118999999999999E-2</c:v>
                </c:pt>
                <c:pt idx="190426">
                  <c:v>4.5117999999999998E-2</c:v>
                </c:pt>
                <c:pt idx="190427">
                  <c:v>4.5116000000000003E-2</c:v>
                </c:pt>
                <c:pt idx="190428">
                  <c:v>4.5115000000000002E-2</c:v>
                </c:pt>
                <c:pt idx="190429">
                  <c:v>4.5113E-2</c:v>
                </c:pt>
                <c:pt idx="190430">
                  <c:v>4.5111999999999999E-2</c:v>
                </c:pt>
                <c:pt idx="190431">
                  <c:v>4.5110999999999998E-2</c:v>
                </c:pt>
                <c:pt idx="190432">
                  <c:v>4.5109000000000003E-2</c:v>
                </c:pt>
                <c:pt idx="190433">
                  <c:v>4.5108000000000002E-2</c:v>
                </c:pt>
                <c:pt idx="190434">
                  <c:v>4.5107000000000001E-2</c:v>
                </c:pt>
                <c:pt idx="190435">
                  <c:v>4.5106E-2</c:v>
                </c:pt>
                <c:pt idx="190436">
                  <c:v>4.5104999999999999E-2</c:v>
                </c:pt>
                <c:pt idx="190437">
                  <c:v>4.5102999999999997E-2</c:v>
                </c:pt>
                <c:pt idx="190438">
                  <c:v>4.5102000000000003E-2</c:v>
                </c:pt>
                <c:pt idx="190439">
                  <c:v>4.5101000000000002E-2</c:v>
                </c:pt>
                <c:pt idx="190440">
                  <c:v>4.5100000000000001E-2</c:v>
                </c:pt>
                <c:pt idx="190441">
                  <c:v>4.5099E-2</c:v>
                </c:pt>
                <c:pt idx="190442">
                  <c:v>4.5097999999999999E-2</c:v>
                </c:pt>
                <c:pt idx="190443">
                  <c:v>4.5096999999999998E-2</c:v>
                </c:pt>
                <c:pt idx="190444">
                  <c:v>4.5095999999999997E-2</c:v>
                </c:pt>
                <c:pt idx="190445">
                  <c:v>4.5095999999999997E-2</c:v>
                </c:pt>
                <c:pt idx="190446">
                  <c:v>4.5095000000000003E-2</c:v>
                </c:pt>
                <c:pt idx="190447">
                  <c:v>4.5095000000000003E-2</c:v>
                </c:pt>
                <c:pt idx="190448">
                  <c:v>4.5094000000000002E-2</c:v>
                </c:pt>
                <c:pt idx="190449">
                  <c:v>4.5093000000000001E-2</c:v>
                </c:pt>
                <c:pt idx="190450">
                  <c:v>4.5093000000000001E-2</c:v>
                </c:pt>
                <c:pt idx="190451">
                  <c:v>4.5092E-2</c:v>
                </c:pt>
                <c:pt idx="190452">
                  <c:v>4.5092E-2</c:v>
                </c:pt>
                <c:pt idx="190453">
                  <c:v>4.5092E-2</c:v>
                </c:pt>
                <c:pt idx="190454">
                  <c:v>4.5092E-2</c:v>
                </c:pt>
                <c:pt idx="190455">
                  <c:v>4.5092E-2</c:v>
                </c:pt>
                <c:pt idx="190456">
                  <c:v>4.5092E-2</c:v>
                </c:pt>
                <c:pt idx="190457">
                  <c:v>4.5092E-2</c:v>
                </c:pt>
                <c:pt idx="190458">
                  <c:v>4.5092E-2</c:v>
                </c:pt>
                <c:pt idx="190459">
                  <c:v>4.5092E-2</c:v>
                </c:pt>
                <c:pt idx="190460">
                  <c:v>4.5092E-2</c:v>
                </c:pt>
                <c:pt idx="190461">
                  <c:v>4.5092E-2</c:v>
                </c:pt>
                <c:pt idx="190462">
                  <c:v>4.5093000000000001E-2</c:v>
                </c:pt>
                <c:pt idx="190463">
                  <c:v>4.5093000000000001E-2</c:v>
                </c:pt>
                <c:pt idx="190464">
                  <c:v>4.5093000000000001E-2</c:v>
                </c:pt>
                <c:pt idx="190465">
                  <c:v>4.5094000000000002E-2</c:v>
                </c:pt>
                <c:pt idx="190466">
                  <c:v>4.5094000000000002E-2</c:v>
                </c:pt>
                <c:pt idx="190467">
                  <c:v>4.5095000000000003E-2</c:v>
                </c:pt>
                <c:pt idx="190468">
                  <c:v>4.5095999999999997E-2</c:v>
                </c:pt>
                <c:pt idx="190469">
                  <c:v>4.5096999999999998E-2</c:v>
                </c:pt>
                <c:pt idx="190470">
                  <c:v>4.5096999999999998E-2</c:v>
                </c:pt>
                <c:pt idx="190471">
                  <c:v>4.5097999999999999E-2</c:v>
                </c:pt>
                <c:pt idx="190472">
                  <c:v>4.5099E-2</c:v>
                </c:pt>
                <c:pt idx="190473">
                  <c:v>4.5100000000000001E-2</c:v>
                </c:pt>
                <c:pt idx="190474">
                  <c:v>4.5101000000000002E-2</c:v>
                </c:pt>
                <c:pt idx="190475">
                  <c:v>4.5102000000000003E-2</c:v>
                </c:pt>
                <c:pt idx="190476">
                  <c:v>4.5102999999999997E-2</c:v>
                </c:pt>
                <c:pt idx="190477">
                  <c:v>4.5103999999999998E-2</c:v>
                </c:pt>
                <c:pt idx="190478">
                  <c:v>4.5104999999999999E-2</c:v>
                </c:pt>
                <c:pt idx="190479">
                  <c:v>4.5106E-2</c:v>
                </c:pt>
                <c:pt idx="190480">
                  <c:v>4.5107000000000001E-2</c:v>
                </c:pt>
                <c:pt idx="190481">
                  <c:v>4.5109000000000003E-2</c:v>
                </c:pt>
                <c:pt idx="190482">
                  <c:v>4.5109999999999997E-2</c:v>
                </c:pt>
                <c:pt idx="190483">
                  <c:v>4.5110999999999998E-2</c:v>
                </c:pt>
                <c:pt idx="190484">
                  <c:v>4.5111999999999999E-2</c:v>
                </c:pt>
                <c:pt idx="190485">
                  <c:v>4.5113E-2</c:v>
                </c:pt>
                <c:pt idx="190486">
                  <c:v>4.5114000000000001E-2</c:v>
                </c:pt>
                <c:pt idx="190487">
                  <c:v>4.5116000000000003E-2</c:v>
                </c:pt>
                <c:pt idx="190488">
                  <c:v>4.5116999999999997E-2</c:v>
                </c:pt>
                <c:pt idx="190489">
                  <c:v>4.5117999999999998E-2</c:v>
                </c:pt>
                <c:pt idx="190490">
                  <c:v>4.5118999999999999E-2</c:v>
                </c:pt>
                <c:pt idx="190491">
                  <c:v>4.512E-2</c:v>
                </c:pt>
                <c:pt idx="190492">
                  <c:v>4.5121000000000001E-2</c:v>
                </c:pt>
                <c:pt idx="190493">
                  <c:v>4.5123000000000003E-2</c:v>
                </c:pt>
                <c:pt idx="190494">
                  <c:v>4.5123999999999997E-2</c:v>
                </c:pt>
                <c:pt idx="190495">
                  <c:v>4.5124999999999998E-2</c:v>
                </c:pt>
                <c:pt idx="190496">
                  <c:v>4.5125999999999999E-2</c:v>
                </c:pt>
                <c:pt idx="190497">
                  <c:v>4.5127E-2</c:v>
                </c:pt>
                <c:pt idx="190498">
                  <c:v>4.5128000000000001E-2</c:v>
                </c:pt>
                <c:pt idx="190499">
                  <c:v>4.5128000000000001E-2</c:v>
                </c:pt>
                <c:pt idx="190500">
                  <c:v>4.5129000000000002E-2</c:v>
                </c:pt>
                <c:pt idx="190501">
                  <c:v>4.5130000000000003E-2</c:v>
                </c:pt>
                <c:pt idx="190502">
                  <c:v>4.5130999999999998E-2</c:v>
                </c:pt>
                <c:pt idx="190503">
                  <c:v>4.5131999999999999E-2</c:v>
                </c:pt>
                <c:pt idx="190504">
                  <c:v>4.5133E-2</c:v>
                </c:pt>
                <c:pt idx="190505">
                  <c:v>4.5133E-2</c:v>
                </c:pt>
                <c:pt idx="190506">
                  <c:v>4.5134000000000001E-2</c:v>
                </c:pt>
                <c:pt idx="190507">
                  <c:v>4.5135000000000002E-2</c:v>
                </c:pt>
                <c:pt idx="190508">
                  <c:v>4.5135000000000002E-2</c:v>
                </c:pt>
                <c:pt idx="190509">
                  <c:v>4.5136000000000003E-2</c:v>
                </c:pt>
                <c:pt idx="190510">
                  <c:v>4.5136000000000003E-2</c:v>
                </c:pt>
                <c:pt idx="190511">
                  <c:v>4.5136000000000003E-2</c:v>
                </c:pt>
                <c:pt idx="190512">
                  <c:v>4.5136999999999997E-2</c:v>
                </c:pt>
                <c:pt idx="190513">
                  <c:v>4.5136999999999997E-2</c:v>
                </c:pt>
                <c:pt idx="190514">
                  <c:v>4.5136999999999997E-2</c:v>
                </c:pt>
                <c:pt idx="190515">
                  <c:v>4.5137999999999998E-2</c:v>
                </c:pt>
                <c:pt idx="190516">
                  <c:v>4.5137999999999998E-2</c:v>
                </c:pt>
                <c:pt idx="190517">
                  <c:v>4.5137999999999998E-2</c:v>
                </c:pt>
                <c:pt idx="190518">
                  <c:v>4.5137999999999998E-2</c:v>
                </c:pt>
                <c:pt idx="190519">
                  <c:v>4.5137999999999998E-2</c:v>
                </c:pt>
                <c:pt idx="190520">
                  <c:v>4.5137999999999998E-2</c:v>
                </c:pt>
                <c:pt idx="190521">
                  <c:v>4.5136999999999997E-2</c:v>
                </c:pt>
                <c:pt idx="190522">
                  <c:v>4.5136999999999997E-2</c:v>
                </c:pt>
                <c:pt idx="190523">
                  <c:v>4.5136999999999997E-2</c:v>
                </c:pt>
                <c:pt idx="190524">
                  <c:v>4.5136000000000003E-2</c:v>
                </c:pt>
                <c:pt idx="190525">
                  <c:v>4.5136000000000003E-2</c:v>
                </c:pt>
                <c:pt idx="190526">
                  <c:v>4.5135000000000002E-2</c:v>
                </c:pt>
                <c:pt idx="190527">
                  <c:v>4.5135000000000002E-2</c:v>
                </c:pt>
                <c:pt idx="190528">
                  <c:v>4.5134000000000001E-2</c:v>
                </c:pt>
                <c:pt idx="190529">
                  <c:v>4.5134000000000001E-2</c:v>
                </c:pt>
                <c:pt idx="190530">
                  <c:v>4.5133E-2</c:v>
                </c:pt>
                <c:pt idx="190531">
                  <c:v>4.5131999999999999E-2</c:v>
                </c:pt>
                <c:pt idx="190532">
                  <c:v>4.5130999999999998E-2</c:v>
                </c:pt>
                <c:pt idx="190533">
                  <c:v>4.5130000000000003E-2</c:v>
                </c:pt>
                <c:pt idx="190534">
                  <c:v>4.5129000000000002E-2</c:v>
                </c:pt>
                <c:pt idx="190535">
                  <c:v>4.5128000000000001E-2</c:v>
                </c:pt>
                <c:pt idx="190536">
                  <c:v>4.5127E-2</c:v>
                </c:pt>
                <c:pt idx="190537">
                  <c:v>4.5125999999999999E-2</c:v>
                </c:pt>
                <c:pt idx="190538">
                  <c:v>4.5124999999999998E-2</c:v>
                </c:pt>
                <c:pt idx="190539">
                  <c:v>4.5123999999999997E-2</c:v>
                </c:pt>
                <c:pt idx="190540">
                  <c:v>4.5123000000000003E-2</c:v>
                </c:pt>
                <c:pt idx="190541">
                  <c:v>4.5122000000000002E-2</c:v>
                </c:pt>
                <c:pt idx="190542">
                  <c:v>4.512E-2</c:v>
                </c:pt>
                <c:pt idx="190543">
                  <c:v>4.5118999999999999E-2</c:v>
                </c:pt>
                <c:pt idx="190544">
                  <c:v>4.5116999999999997E-2</c:v>
                </c:pt>
                <c:pt idx="190545">
                  <c:v>4.5116000000000003E-2</c:v>
                </c:pt>
                <c:pt idx="190546">
                  <c:v>4.5114000000000001E-2</c:v>
                </c:pt>
                <c:pt idx="190547">
                  <c:v>4.5113E-2</c:v>
                </c:pt>
                <c:pt idx="190548">
                  <c:v>4.5110999999999998E-2</c:v>
                </c:pt>
                <c:pt idx="190549">
                  <c:v>4.5109999999999997E-2</c:v>
                </c:pt>
                <c:pt idx="190550">
                  <c:v>4.5108000000000002E-2</c:v>
                </c:pt>
                <c:pt idx="190551">
                  <c:v>4.5107000000000001E-2</c:v>
                </c:pt>
                <c:pt idx="190552">
                  <c:v>4.5104999999999999E-2</c:v>
                </c:pt>
                <c:pt idx="190553">
                  <c:v>4.5103999999999998E-2</c:v>
                </c:pt>
                <c:pt idx="190554">
                  <c:v>4.5102000000000003E-2</c:v>
                </c:pt>
                <c:pt idx="190555">
                  <c:v>4.5100000000000001E-2</c:v>
                </c:pt>
                <c:pt idx="190556">
                  <c:v>4.5099E-2</c:v>
                </c:pt>
                <c:pt idx="190557">
                  <c:v>4.5096999999999998E-2</c:v>
                </c:pt>
                <c:pt idx="190558">
                  <c:v>4.5095000000000003E-2</c:v>
                </c:pt>
                <c:pt idx="190559">
                  <c:v>4.5094000000000002E-2</c:v>
                </c:pt>
                <c:pt idx="190560">
                  <c:v>4.5092E-2</c:v>
                </c:pt>
                <c:pt idx="190561">
                  <c:v>4.5090999999999999E-2</c:v>
                </c:pt>
                <c:pt idx="190562">
                  <c:v>4.5088999999999997E-2</c:v>
                </c:pt>
                <c:pt idx="190563">
                  <c:v>4.5088000000000003E-2</c:v>
                </c:pt>
                <c:pt idx="190564">
                  <c:v>4.5086000000000001E-2</c:v>
                </c:pt>
                <c:pt idx="190565">
                  <c:v>4.5083999999999999E-2</c:v>
                </c:pt>
                <c:pt idx="190566">
                  <c:v>4.5082999999999998E-2</c:v>
                </c:pt>
                <c:pt idx="190567">
                  <c:v>4.5081000000000003E-2</c:v>
                </c:pt>
                <c:pt idx="190568">
                  <c:v>4.5080000000000002E-2</c:v>
                </c:pt>
                <c:pt idx="190569">
                  <c:v>4.5078E-2</c:v>
                </c:pt>
                <c:pt idx="190570">
                  <c:v>4.5076999999999999E-2</c:v>
                </c:pt>
                <c:pt idx="190571">
                  <c:v>4.5074999999999997E-2</c:v>
                </c:pt>
                <c:pt idx="190572">
                  <c:v>4.5074000000000003E-2</c:v>
                </c:pt>
                <c:pt idx="190573">
                  <c:v>4.5073000000000002E-2</c:v>
                </c:pt>
                <c:pt idx="190574">
                  <c:v>4.5072000000000001E-2</c:v>
                </c:pt>
                <c:pt idx="190575">
                  <c:v>4.5069999999999999E-2</c:v>
                </c:pt>
                <c:pt idx="190576">
                  <c:v>4.5068999999999998E-2</c:v>
                </c:pt>
                <c:pt idx="190577">
                  <c:v>4.5067999999999997E-2</c:v>
                </c:pt>
                <c:pt idx="190578">
                  <c:v>4.5067000000000003E-2</c:v>
                </c:pt>
                <c:pt idx="190579">
                  <c:v>4.5066000000000002E-2</c:v>
                </c:pt>
                <c:pt idx="190580">
                  <c:v>4.5065000000000001E-2</c:v>
                </c:pt>
                <c:pt idx="190581">
                  <c:v>4.5064E-2</c:v>
                </c:pt>
                <c:pt idx="190582">
                  <c:v>4.5062999999999999E-2</c:v>
                </c:pt>
                <c:pt idx="190583">
                  <c:v>4.5061999999999998E-2</c:v>
                </c:pt>
                <c:pt idx="190584">
                  <c:v>4.5060999999999997E-2</c:v>
                </c:pt>
                <c:pt idx="190585">
                  <c:v>4.5060000000000003E-2</c:v>
                </c:pt>
                <c:pt idx="190586">
                  <c:v>4.5060000000000003E-2</c:v>
                </c:pt>
                <c:pt idx="190587">
                  <c:v>4.5059000000000002E-2</c:v>
                </c:pt>
                <c:pt idx="190588">
                  <c:v>4.5058000000000001E-2</c:v>
                </c:pt>
                <c:pt idx="190589">
                  <c:v>4.5058000000000001E-2</c:v>
                </c:pt>
                <c:pt idx="190590">
                  <c:v>4.5057E-2</c:v>
                </c:pt>
                <c:pt idx="190591">
                  <c:v>4.5057E-2</c:v>
                </c:pt>
                <c:pt idx="190592">
                  <c:v>4.5057E-2</c:v>
                </c:pt>
                <c:pt idx="190593">
                  <c:v>4.5055999999999999E-2</c:v>
                </c:pt>
                <c:pt idx="190594">
                  <c:v>4.5055999999999999E-2</c:v>
                </c:pt>
                <c:pt idx="190595">
                  <c:v>4.5055999999999999E-2</c:v>
                </c:pt>
                <c:pt idx="190596">
                  <c:v>4.5055999999999999E-2</c:v>
                </c:pt>
                <c:pt idx="190597">
                  <c:v>4.5055999999999999E-2</c:v>
                </c:pt>
                <c:pt idx="190598">
                  <c:v>4.5055999999999999E-2</c:v>
                </c:pt>
                <c:pt idx="190599">
                  <c:v>4.5055999999999999E-2</c:v>
                </c:pt>
                <c:pt idx="190600">
                  <c:v>4.5057E-2</c:v>
                </c:pt>
                <c:pt idx="190601">
                  <c:v>4.5057E-2</c:v>
                </c:pt>
                <c:pt idx="190602">
                  <c:v>4.5057E-2</c:v>
                </c:pt>
                <c:pt idx="190603">
                  <c:v>4.5058000000000001E-2</c:v>
                </c:pt>
                <c:pt idx="190604">
                  <c:v>4.5058000000000001E-2</c:v>
                </c:pt>
                <c:pt idx="190605">
                  <c:v>4.5059000000000002E-2</c:v>
                </c:pt>
                <c:pt idx="190606">
                  <c:v>4.5059000000000002E-2</c:v>
                </c:pt>
                <c:pt idx="190607">
                  <c:v>4.5060000000000003E-2</c:v>
                </c:pt>
                <c:pt idx="190608">
                  <c:v>4.5060999999999997E-2</c:v>
                </c:pt>
                <c:pt idx="190609">
                  <c:v>4.5061999999999998E-2</c:v>
                </c:pt>
                <c:pt idx="190610">
                  <c:v>4.5062999999999999E-2</c:v>
                </c:pt>
                <c:pt idx="190611">
                  <c:v>4.5064E-2</c:v>
                </c:pt>
                <c:pt idx="190612">
                  <c:v>4.5065000000000001E-2</c:v>
                </c:pt>
                <c:pt idx="190613">
                  <c:v>4.5066000000000002E-2</c:v>
                </c:pt>
                <c:pt idx="190614">
                  <c:v>4.5067000000000003E-2</c:v>
                </c:pt>
                <c:pt idx="190615">
                  <c:v>4.5067999999999997E-2</c:v>
                </c:pt>
                <c:pt idx="190616">
                  <c:v>4.5069999999999999E-2</c:v>
                </c:pt>
                <c:pt idx="190617">
                  <c:v>4.5071E-2</c:v>
                </c:pt>
                <c:pt idx="190618">
                  <c:v>4.5072000000000001E-2</c:v>
                </c:pt>
                <c:pt idx="190619">
                  <c:v>4.5074000000000003E-2</c:v>
                </c:pt>
                <c:pt idx="190620">
                  <c:v>4.5074999999999997E-2</c:v>
                </c:pt>
                <c:pt idx="190621">
                  <c:v>4.5076999999999999E-2</c:v>
                </c:pt>
                <c:pt idx="190622">
                  <c:v>4.5079000000000001E-2</c:v>
                </c:pt>
                <c:pt idx="190623">
                  <c:v>4.5081000000000003E-2</c:v>
                </c:pt>
                <c:pt idx="190624">
                  <c:v>4.5081999999999997E-2</c:v>
                </c:pt>
                <c:pt idx="190625">
                  <c:v>4.5083999999999999E-2</c:v>
                </c:pt>
                <c:pt idx="190626">
                  <c:v>4.5086000000000001E-2</c:v>
                </c:pt>
                <c:pt idx="190627">
                  <c:v>4.5087000000000002E-2</c:v>
                </c:pt>
                <c:pt idx="190628">
                  <c:v>4.5088999999999997E-2</c:v>
                </c:pt>
                <c:pt idx="190629">
                  <c:v>4.5090999999999999E-2</c:v>
                </c:pt>
                <c:pt idx="190630">
                  <c:v>4.5093000000000001E-2</c:v>
                </c:pt>
                <c:pt idx="190631">
                  <c:v>4.5094000000000002E-2</c:v>
                </c:pt>
                <c:pt idx="190632">
                  <c:v>4.5095999999999997E-2</c:v>
                </c:pt>
                <c:pt idx="190633">
                  <c:v>4.5097999999999999E-2</c:v>
                </c:pt>
                <c:pt idx="190634">
                  <c:v>4.5100000000000001E-2</c:v>
                </c:pt>
                <c:pt idx="190635">
                  <c:v>4.5101000000000002E-2</c:v>
                </c:pt>
                <c:pt idx="190636">
                  <c:v>4.5102999999999997E-2</c:v>
                </c:pt>
                <c:pt idx="190637">
                  <c:v>4.5104999999999999E-2</c:v>
                </c:pt>
                <c:pt idx="190638">
                  <c:v>4.5106E-2</c:v>
                </c:pt>
                <c:pt idx="190639">
                  <c:v>4.5107000000000001E-2</c:v>
                </c:pt>
                <c:pt idx="190640">
                  <c:v>4.5109000000000003E-2</c:v>
                </c:pt>
                <c:pt idx="190641">
                  <c:v>4.5109999999999997E-2</c:v>
                </c:pt>
                <c:pt idx="190642">
                  <c:v>4.5110999999999998E-2</c:v>
                </c:pt>
                <c:pt idx="190643">
                  <c:v>4.5111999999999999E-2</c:v>
                </c:pt>
                <c:pt idx="190644">
                  <c:v>4.5113E-2</c:v>
                </c:pt>
                <c:pt idx="190645">
                  <c:v>4.5113E-2</c:v>
                </c:pt>
                <c:pt idx="190646">
                  <c:v>4.5114000000000001E-2</c:v>
                </c:pt>
                <c:pt idx="190647">
                  <c:v>4.5114000000000001E-2</c:v>
                </c:pt>
                <c:pt idx="190648">
                  <c:v>4.5114000000000001E-2</c:v>
                </c:pt>
                <c:pt idx="190649">
                  <c:v>4.5114000000000001E-2</c:v>
                </c:pt>
                <c:pt idx="190650">
                  <c:v>4.5114000000000001E-2</c:v>
                </c:pt>
                <c:pt idx="190651">
                  <c:v>4.5113E-2</c:v>
                </c:pt>
                <c:pt idx="190652">
                  <c:v>4.5111999999999999E-2</c:v>
                </c:pt>
                <c:pt idx="190653">
                  <c:v>4.5109999999999997E-2</c:v>
                </c:pt>
                <c:pt idx="190654">
                  <c:v>4.5109000000000003E-2</c:v>
                </c:pt>
                <c:pt idx="190655">
                  <c:v>4.5107000000000001E-2</c:v>
                </c:pt>
                <c:pt idx="190656">
                  <c:v>4.5103999999999998E-2</c:v>
                </c:pt>
                <c:pt idx="190657">
                  <c:v>4.5101000000000002E-2</c:v>
                </c:pt>
                <c:pt idx="190658">
                  <c:v>4.5097999999999999E-2</c:v>
                </c:pt>
                <c:pt idx="190659">
                  <c:v>4.5094000000000002E-2</c:v>
                </c:pt>
                <c:pt idx="190660">
                  <c:v>4.5089999999999998E-2</c:v>
                </c:pt>
                <c:pt idx="190661">
                  <c:v>4.5085E-2</c:v>
                </c:pt>
                <c:pt idx="190662">
                  <c:v>4.5079000000000001E-2</c:v>
                </c:pt>
                <c:pt idx="190663">
                  <c:v>4.5073000000000002E-2</c:v>
                </c:pt>
                <c:pt idx="190664">
                  <c:v>4.5066000000000002E-2</c:v>
                </c:pt>
                <c:pt idx="190665">
                  <c:v>4.5059000000000002E-2</c:v>
                </c:pt>
                <c:pt idx="190666">
                  <c:v>4.5051000000000001E-2</c:v>
                </c:pt>
                <c:pt idx="190667">
                  <c:v>4.5043E-2</c:v>
                </c:pt>
                <c:pt idx="190668">
                  <c:v>4.5032999999999997E-2</c:v>
                </c:pt>
                <c:pt idx="190669">
                  <c:v>4.5023000000000001E-2</c:v>
                </c:pt>
                <c:pt idx="190670">
                  <c:v>4.5012999999999997E-2</c:v>
                </c:pt>
                <c:pt idx="190671">
                  <c:v>4.5000999999999999E-2</c:v>
                </c:pt>
                <c:pt idx="190672">
                  <c:v>4.4989000000000001E-2</c:v>
                </c:pt>
                <c:pt idx="190673">
                  <c:v>4.4976000000000002E-2</c:v>
                </c:pt>
                <c:pt idx="190674">
                  <c:v>4.4962000000000002E-2</c:v>
                </c:pt>
                <c:pt idx="190675">
                  <c:v>4.4947000000000001E-2</c:v>
                </c:pt>
                <c:pt idx="190676">
                  <c:v>4.4930999999999999E-2</c:v>
                </c:pt>
                <c:pt idx="190677">
                  <c:v>4.4914999999999997E-2</c:v>
                </c:pt>
                <c:pt idx="190678">
                  <c:v>4.4896999999999999E-2</c:v>
                </c:pt>
                <c:pt idx="190679">
                  <c:v>4.4879000000000002E-2</c:v>
                </c:pt>
                <c:pt idx="190680">
                  <c:v>4.4859999999999997E-2</c:v>
                </c:pt>
                <c:pt idx="190681">
                  <c:v>4.4840999999999999E-2</c:v>
                </c:pt>
                <c:pt idx="190682">
                  <c:v>4.4819999999999999E-2</c:v>
                </c:pt>
                <c:pt idx="190683">
                  <c:v>4.4797999999999998E-2</c:v>
                </c:pt>
                <c:pt idx="190684">
                  <c:v>4.4776000000000003E-2</c:v>
                </c:pt>
                <c:pt idx="190685">
                  <c:v>4.4753000000000001E-2</c:v>
                </c:pt>
                <c:pt idx="190686">
                  <c:v>4.4728999999999998E-2</c:v>
                </c:pt>
                <c:pt idx="190687">
                  <c:v>4.4704000000000001E-2</c:v>
                </c:pt>
                <c:pt idx="190688">
                  <c:v>4.4678000000000002E-2</c:v>
                </c:pt>
                <c:pt idx="190689">
                  <c:v>4.4651000000000003E-2</c:v>
                </c:pt>
                <c:pt idx="190690">
                  <c:v>4.4623999999999997E-2</c:v>
                </c:pt>
                <c:pt idx="190691">
                  <c:v>4.4595999999999997E-2</c:v>
                </c:pt>
                <c:pt idx="190692">
                  <c:v>4.4568000000000003E-2</c:v>
                </c:pt>
                <c:pt idx="190693">
                  <c:v>4.4539000000000002E-2</c:v>
                </c:pt>
                <c:pt idx="190694">
                  <c:v>4.4509E-2</c:v>
                </c:pt>
                <c:pt idx="190695">
                  <c:v>4.4477999999999997E-2</c:v>
                </c:pt>
                <c:pt idx="190696">
                  <c:v>4.4447E-2</c:v>
                </c:pt>
                <c:pt idx="190697">
                  <c:v>4.4415000000000003E-2</c:v>
                </c:pt>
                <c:pt idx="190698">
                  <c:v>4.4382999999999999E-2</c:v>
                </c:pt>
                <c:pt idx="190699">
                  <c:v>4.4350000000000001E-2</c:v>
                </c:pt>
                <c:pt idx="190700">
                  <c:v>4.4316000000000001E-2</c:v>
                </c:pt>
                <c:pt idx="190701">
                  <c:v>4.4283000000000003E-2</c:v>
                </c:pt>
                <c:pt idx="190702">
                  <c:v>4.4248999999999997E-2</c:v>
                </c:pt>
                <c:pt idx="190703">
                  <c:v>4.4214999999999997E-2</c:v>
                </c:pt>
                <c:pt idx="190704">
                  <c:v>4.4179999999999997E-2</c:v>
                </c:pt>
                <c:pt idx="190705">
                  <c:v>4.4145999999999998E-2</c:v>
                </c:pt>
                <c:pt idx="190706">
                  <c:v>4.4110999999999997E-2</c:v>
                </c:pt>
                <c:pt idx="190707">
                  <c:v>4.4075999999999997E-2</c:v>
                </c:pt>
                <c:pt idx="190708">
                  <c:v>4.4040000000000003E-2</c:v>
                </c:pt>
                <c:pt idx="190709">
                  <c:v>4.4005000000000002E-2</c:v>
                </c:pt>
                <c:pt idx="190710">
                  <c:v>4.3970000000000002E-2</c:v>
                </c:pt>
                <c:pt idx="190711">
                  <c:v>4.3934000000000001E-2</c:v>
                </c:pt>
                <c:pt idx="190712">
                  <c:v>4.3899000000000001E-2</c:v>
                </c:pt>
                <c:pt idx="190713">
                  <c:v>4.3864E-2</c:v>
                </c:pt>
                <c:pt idx="190714">
                  <c:v>4.3830000000000001E-2</c:v>
                </c:pt>
                <c:pt idx="190715">
                  <c:v>4.3795000000000001E-2</c:v>
                </c:pt>
                <c:pt idx="190716">
                  <c:v>4.3761000000000001E-2</c:v>
                </c:pt>
                <c:pt idx="190717">
                  <c:v>4.3727000000000002E-2</c:v>
                </c:pt>
                <c:pt idx="190718">
                  <c:v>4.3693999999999997E-2</c:v>
                </c:pt>
                <c:pt idx="190719">
                  <c:v>4.3660999999999998E-2</c:v>
                </c:pt>
                <c:pt idx="190720">
                  <c:v>4.3628E-2</c:v>
                </c:pt>
                <c:pt idx="190721">
                  <c:v>4.3596000000000003E-2</c:v>
                </c:pt>
                <c:pt idx="190722">
                  <c:v>4.3563999999999999E-2</c:v>
                </c:pt>
                <c:pt idx="190723">
                  <c:v>4.3533000000000002E-2</c:v>
                </c:pt>
                <c:pt idx="190724">
                  <c:v>4.3501999999999999E-2</c:v>
                </c:pt>
                <c:pt idx="190725">
                  <c:v>4.3471999999999997E-2</c:v>
                </c:pt>
                <c:pt idx="190726">
                  <c:v>4.3443000000000002E-2</c:v>
                </c:pt>
                <c:pt idx="190727">
                  <c:v>4.3414000000000001E-2</c:v>
                </c:pt>
                <c:pt idx="190728">
                  <c:v>4.3386000000000001E-2</c:v>
                </c:pt>
                <c:pt idx="190729">
                  <c:v>4.3359000000000002E-2</c:v>
                </c:pt>
                <c:pt idx="190730">
                  <c:v>4.3333000000000003E-2</c:v>
                </c:pt>
                <c:pt idx="190731">
                  <c:v>4.3306999999999998E-2</c:v>
                </c:pt>
                <c:pt idx="190732">
                  <c:v>4.3282000000000001E-2</c:v>
                </c:pt>
                <c:pt idx="190733">
                  <c:v>4.3257999999999998E-2</c:v>
                </c:pt>
                <c:pt idx="190734">
                  <c:v>4.3235000000000003E-2</c:v>
                </c:pt>
                <c:pt idx="190735">
                  <c:v>4.3212E-2</c:v>
                </c:pt>
                <c:pt idx="190736">
                  <c:v>4.3189999999999999E-2</c:v>
                </c:pt>
                <c:pt idx="190737">
                  <c:v>4.317E-2</c:v>
                </c:pt>
                <c:pt idx="190738">
                  <c:v>4.3150000000000001E-2</c:v>
                </c:pt>
                <c:pt idx="190739">
                  <c:v>4.3131000000000003E-2</c:v>
                </c:pt>
                <c:pt idx="190740">
                  <c:v>4.3112999999999999E-2</c:v>
                </c:pt>
                <c:pt idx="190741">
                  <c:v>4.3095000000000001E-2</c:v>
                </c:pt>
                <c:pt idx="190742">
                  <c:v>4.3078999999999999E-2</c:v>
                </c:pt>
                <c:pt idx="190743">
                  <c:v>4.3062999999999997E-2</c:v>
                </c:pt>
                <c:pt idx="190744">
                  <c:v>4.3048000000000003E-2</c:v>
                </c:pt>
                <c:pt idx="190745">
                  <c:v>4.3033000000000002E-2</c:v>
                </c:pt>
                <c:pt idx="190746">
                  <c:v>4.3020000000000003E-2</c:v>
                </c:pt>
                <c:pt idx="190747">
                  <c:v>4.3006999999999997E-2</c:v>
                </c:pt>
                <c:pt idx="190748">
                  <c:v>4.2995999999999999E-2</c:v>
                </c:pt>
                <c:pt idx="190749">
                  <c:v>4.2985000000000002E-2</c:v>
                </c:pt>
                <c:pt idx="190750">
                  <c:v>4.2973999999999998E-2</c:v>
                </c:pt>
                <c:pt idx="190751">
                  <c:v>4.2965000000000003E-2</c:v>
                </c:pt>
                <c:pt idx="190752">
                  <c:v>4.2956000000000001E-2</c:v>
                </c:pt>
                <c:pt idx="190753">
                  <c:v>4.2948E-2</c:v>
                </c:pt>
                <c:pt idx="190754">
                  <c:v>4.2939999999999999E-2</c:v>
                </c:pt>
                <c:pt idx="190755">
                  <c:v>4.2932999999999999E-2</c:v>
                </c:pt>
                <c:pt idx="190756">
                  <c:v>4.2925999999999999E-2</c:v>
                </c:pt>
                <c:pt idx="190757">
                  <c:v>4.292E-2</c:v>
                </c:pt>
                <c:pt idx="190758">
                  <c:v>4.2915000000000002E-2</c:v>
                </c:pt>
                <c:pt idx="190759">
                  <c:v>4.2909999999999997E-2</c:v>
                </c:pt>
                <c:pt idx="190760">
                  <c:v>4.2906E-2</c:v>
                </c:pt>
                <c:pt idx="190761">
                  <c:v>4.2902000000000003E-2</c:v>
                </c:pt>
                <c:pt idx="190762">
                  <c:v>4.2897999999999999E-2</c:v>
                </c:pt>
                <c:pt idx="190763">
                  <c:v>4.2895000000000003E-2</c:v>
                </c:pt>
                <c:pt idx="190764">
                  <c:v>4.2892E-2</c:v>
                </c:pt>
                <c:pt idx="190765">
                  <c:v>4.2888999999999997E-2</c:v>
                </c:pt>
                <c:pt idx="190766">
                  <c:v>4.2887000000000002E-2</c:v>
                </c:pt>
                <c:pt idx="190767">
                  <c:v>4.2885E-2</c:v>
                </c:pt>
                <c:pt idx="190768">
                  <c:v>4.2882999999999998E-2</c:v>
                </c:pt>
                <c:pt idx="190769">
                  <c:v>4.2881000000000002E-2</c:v>
                </c:pt>
                <c:pt idx="190770">
                  <c:v>4.2879E-2</c:v>
                </c:pt>
                <c:pt idx="190771">
                  <c:v>4.2876999999999998E-2</c:v>
                </c:pt>
                <c:pt idx="190772">
                  <c:v>4.2875999999999997E-2</c:v>
                </c:pt>
                <c:pt idx="190773">
                  <c:v>4.2874000000000002E-2</c:v>
                </c:pt>
                <c:pt idx="190774">
                  <c:v>4.2873000000000001E-2</c:v>
                </c:pt>
                <c:pt idx="190775">
                  <c:v>4.2872E-2</c:v>
                </c:pt>
                <c:pt idx="190776">
                  <c:v>4.2869999999999998E-2</c:v>
                </c:pt>
                <c:pt idx="190777">
                  <c:v>4.2868999999999997E-2</c:v>
                </c:pt>
                <c:pt idx="190778">
                  <c:v>4.2867000000000002E-2</c:v>
                </c:pt>
                <c:pt idx="190779">
                  <c:v>4.2865E-2</c:v>
                </c:pt>
                <c:pt idx="190780">
                  <c:v>4.2862999999999998E-2</c:v>
                </c:pt>
                <c:pt idx="190781">
                  <c:v>4.2861000000000003E-2</c:v>
                </c:pt>
                <c:pt idx="190782">
                  <c:v>4.2858E-2</c:v>
                </c:pt>
                <c:pt idx="190783">
                  <c:v>4.2855999999999998E-2</c:v>
                </c:pt>
                <c:pt idx="190784">
                  <c:v>4.2853000000000002E-2</c:v>
                </c:pt>
                <c:pt idx="190785">
                  <c:v>4.2849999999999999E-2</c:v>
                </c:pt>
                <c:pt idx="190786">
                  <c:v>4.2847000000000003E-2</c:v>
                </c:pt>
                <c:pt idx="190787">
                  <c:v>4.2844E-2</c:v>
                </c:pt>
                <c:pt idx="190788">
                  <c:v>4.2840000000000003E-2</c:v>
                </c:pt>
                <c:pt idx="190789">
                  <c:v>4.2835999999999999E-2</c:v>
                </c:pt>
                <c:pt idx="190790">
                  <c:v>4.2831000000000001E-2</c:v>
                </c:pt>
                <c:pt idx="190791">
                  <c:v>4.2826000000000003E-2</c:v>
                </c:pt>
                <c:pt idx="190792">
                  <c:v>4.2820999999999998E-2</c:v>
                </c:pt>
                <c:pt idx="190793">
                  <c:v>4.2816E-2</c:v>
                </c:pt>
                <c:pt idx="190794">
                  <c:v>4.2810000000000001E-2</c:v>
                </c:pt>
                <c:pt idx="190795">
                  <c:v>4.2804000000000002E-2</c:v>
                </c:pt>
                <c:pt idx="190796">
                  <c:v>4.2797000000000002E-2</c:v>
                </c:pt>
                <c:pt idx="190797">
                  <c:v>4.2791000000000003E-2</c:v>
                </c:pt>
                <c:pt idx="190798">
                  <c:v>4.2783000000000002E-2</c:v>
                </c:pt>
                <c:pt idx="190799">
                  <c:v>4.2776000000000002E-2</c:v>
                </c:pt>
                <c:pt idx="190800">
                  <c:v>4.2768E-2</c:v>
                </c:pt>
                <c:pt idx="190801">
                  <c:v>4.2759999999999999E-2</c:v>
                </c:pt>
                <c:pt idx="190802">
                  <c:v>4.2750999999999997E-2</c:v>
                </c:pt>
                <c:pt idx="190803">
                  <c:v>4.2742000000000002E-2</c:v>
                </c:pt>
                <c:pt idx="190804">
                  <c:v>4.2733E-2</c:v>
                </c:pt>
                <c:pt idx="190805">
                  <c:v>4.2722999999999997E-2</c:v>
                </c:pt>
                <c:pt idx="190806">
                  <c:v>4.2714000000000002E-2</c:v>
                </c:pt>
                <c:pt idx="190807">
                  <c:v>4.2702999999999998E-2</c:v>
                </c:pt>
                <c:pt idx="190808">
                  <c:v>4.2693000000000002E-2</c:v>
                </c:pt>
                <c:pt idx="190809">
                  <c:v>4.2681999999999998E-2</c:v>
                </c:pt>
                <c:pt idx="190810">
                  <c:v>4.2672000000000002E-2</c:v>
                </c:pt>
                <c:pt idx="190811">
                  <c:v>4.2659999999999997E-2</c:v>
                </c:pt>
                <c:pt idx="190812">
                  <c:v>4.2648999999999999E-2</c:v>
                </c:pt>
                <c:pt idx="190813">
                  <c:v>4.2637000000000001E-2</c:v>
                </c:pt>
                <c:pt idx="190814">
                  <c:v>4.2625000000000003E-2</c:v>
                </c:pt>
                <c:pt idx="190815">
                  <c:v>4.2612999999999998E-2</c:v>
                </c:pt>
                <c:pt idx="190816">
                  <c:v>4.2601E-2</c:v>
                </c:pt>
                <c:pt idx="190817">
                  <c:v>4.2589000000000002E-2</c:v>
                </c:pt>
                <c:pt idx="190818">
                  <c:v>4.2576000000000003E-2</c:v>
                </c:pt>
                <c:pt idx="190819">
                  <c:v>4.2563999999999998E-2</c:v>
                </c:pt>
                <c:pt idx="190820">
                  <c:v>4.2550999999999999E-2</c:v>
                </c:pt>
                <c:pt idx="190821">
                  <c:v>4.2537999999999999E-2</c:v>
                </c:pt>
                <c:pt idx="190822">
                  <c:v>4.2525E-2</c:v>
                </c:pt>
                <c:pt idx="190823">
                  <c:v>4.2513000000000002E-2</c:v>
                </c:pt>
                <c:pt idx="190824">
                  <c:v>4.2500000000000003E-2</c:v>
                </c:pt>
                <c:pt idx="190825">
                  <c:v>4.2486999999999997E-2</c:v>
                </c:pt>
                <c:pt idx="190826">
                  <c:v>4.2473999999999998E-2</c:v>
                </c:pt>
                <c:pt idx="190827">
                  <c:v>4.2460999999999999E-2</c:v>
                </c:pt>
                <c:pt idx="190828">
                  <c:v>4.2448E-2</c:v>
                </c:pt>
                <c:pt idx="190829">
                  <c:v>4.2435E-2</c:v>
                </c:pt>
                <c:pt idx="190830">
                  <c:v>4.2422000000000001E-2</c:v>
                </c:pt>
                <c:pt idx="190831">
                  <c:v>4.2409000000000002E-2</c:v>
                </c:pt>
                <c:pt idx="190832">
                  <c:v>4.2396999999999997E-2</c:v>
                </c:pt>
                <c:pt idx="190833">
                  <c:v>4.2383999999999998E-2</c:v>
                </c:pt>
                <c:pt idx="190834">
                  <c:v>4.2372E-2</c:v>
                </c:pt>
                <c:pt idx="190835">
                  <c:v>4.2360000000000002E-2</c:v>
                </c:pt>
                <c:pt idx="190836">
                  <c:v>4.2347999999999997E-2</c:v>
                </c:pt>
                <c:pt idx="190837">
                  <c:v>4.2335999999999999E-2</c:v>
                </c:pt>
                <c:pt idx="190838">
                  <c:v>4.2324000000000001E-2</c:v>
                </c:pt>
                <c:pt idx="190839">
                  <c:v>4.2313000000000003E-2</c:v>
                </c:pt>
                <c:pt idx="190840">
                  <c:v>4.2301999999999999E-2</c:v>
                </c:pt>
                <c:pt idx="190841">
                  <c:v>4.2290000000000001E-2</c:v>
                </c:pt>
                <c:pt idx="190842">
                  <c:v>4.2279999999999998E-2</c:v>
                </c:pt>
                <c:pt idx="190843">
                  <c:v>4.2269000000000001E-2</c:v>
                </c:pt>
                <c:pt idx="190844">
                  <c:v>4.2258999999999998E-2</c:v>
                </c:pt>
                <c:pt idx="190845">
                  <c:v>4.2249000000000002E-2</c:v>
                </c:pt>
                <c:pt idx="190846">
                  <c:v>4.2238999999999999E-2</c:v>
                </c:pt>
                <c:pt idx="190847">
                  <c:v>4.2229000000000003E-2</c:v>
                </c:pt>
                <c:pt idx="190848">
                  <c:v>4.2220000000000001E-2</c:v>
                </c:pt>
                <c:pt idx="190849">
                  <c:v>4.2210999999999999E-2</c:v>
                </c:pt>
                <c:pt idx="190850">
                  <c:v>4.2202000000000003E-2</c:v>
                </c:pt>
                <c:pt idx="190851">
                  <c:v>4.2193000000000001E-2</c:v>
                </c:pt>
                <c:pt idx="190852">
                  <c:v>4.2185E-2</c:v>
                </c:pt>
                <c:pt idx="190853">
                  <c:v>4.2176999999999999E-2</c:v>
                </c:pt>
                <c:pt idx="190854">
                  <c:v>4.2168999999999998E-2</c:v>
                </c:pt>
                <c:pt idx="190855">
                  <c:v>4.2161999999999998E-2</c:v>
                </c:pt>
                <c:pt idx="190856">
                  <c:v>4.2154999999999998E-2</c:v>
                </c:pt>
                <c:pt idx="190857">
                  <c:v>4.2147999999999998E-2</c:v>
                </c:pt>
                <c:pt idx="190858">
                  <c:v>4.2140999999999998E-2</c:v>
                </c:pt>
                <c:pt idx="190859">
                  <c:v>4.2134999999999999E-2</c:v>
                </c:pt>
                <c:pt idx="190860">
                  <c:v>4.2129E-2</c:v>
                </c:pt>
                <c:pt idx="190861">
                  <c:v>4.2123000000000001E-2</c:v>
                </c:pt>
                <c:pt idx="190862">
                  <c:v>4.2118000000000003E-2</c:v>
                </c:pt>
                <c:pt idx="190863">
                  <c:v>4.2112999999999998E-2</c:v>
                </c:pt>
                <c:pt idx="190864">
                  <c:v>4.2108E-2</c:v>
                </c:pt>
                <c:pt idx="190865">
                  <c:v>4.2103000000000002E-2</c:v>
                </c:pt>
                <c:pt idx="190866">
                  <c:v>4.2098999999999998E-2</c:v>
                </c:pt>
                <c:pt idx="190867">
                  <c:v>4.2095E-2</c:v>
                </c:pt>
                <c:pt idx="190868">
                  <c:v>4.2091000000000003E-2</c:v>
                </c:pt>
                <c:pt idx="190869">
                  <c:v>4.2088E-2</c:v>
                </c:pt>
                <c:pt idx="190870">
                  <c:v>4.2084000000000003E-2</c:v>
                </c:pt>
                <c:pt idx="190871">
                  <c:v>4.2081E-2</c:v>
                </c:pt>
                <c:pt idx="190872">
                  <c:v>4.2078999999999998E-2</c:v>
                </c:pt>
                <c:pt idx="190873">
                  <c:v>4.2076000000000002E-2</c:v>
                </c:pt>
                <c:pt idx="190874">
                  <c:v>4.2074E-2</c:v>
                </c:pt>
                <c:pt idx="190875">
                  <c:v>4.2070999999999997E-2</c:v>
                </c:pt>
                <c:pt idx="190876">
                  <c:v>4.2069000000000002E-2</c:v>
                </c:pt>
                <c:pt idx="190877">
                  <c:v>4.2068000000000001E-2</c:v>
                </c:pt>
                <c:pt idx="190878">
                  <c:v>4.2065999999999999E-2</c:v>
                </c:pt>
                <c:pt idx="190879">
                  <c:v>4.2064999999999998E-2</c:v>
                </c:pt>
                <c:pt idx="190880">
                  <c:v>4.2063999999999997E-2</c:v>
                </c:pt>
                <c:pt idx="190881">
                  <c:v>4.2063000000000003E-2</c:v>
                </c:pt>
                <c:pt idx="190882">
                  <c:v>4.2063000000000003E-2</c:v>
                </c:pt>
                <c:pt idx="190883">
                  <c:v>4.2062000000000002E-2</c:v>
                </c:pt>
                <c:pt idx="190884">
                  <c:v>4.2062000000000002E-2</c:v>
                </c:pt>
                <c:pt idx="190885">
                  <c:v>4.2061000000000001E-2</c:v>
                </c:pt>
                <c:pt idx="190886">
                  <c:v>4.2061000000000001E-2</c:v>
                </c:pt>
                <c:pt idx="190887">
                  <c:v>4.2061000000000001E-2</c:v>
                </c:pt>
                <c:pt idx="190888">
                  <c:v>4.2061000000000001E-2</c:v>
                </c:pt>
                <c:pt idx="190889">
                  <c:v>4.2061000000000001E-2</c:v>
                </c:pt>
                <c:pt idx="190890">
                  <c:v>4.2062000000000002E-2</c:v>
                </c:pt>
                <c:pt idx="190891">
                  <c:v>4.2062000000000002E-2</c:v>
                </c:pt>
                <c:pt idx="190892">
                  <c:v>4.2063000000000003E-2</c:v>
                </c:pt>
                <c:pt idx="190893">
                  <c:v>4.2063999999999997E-2</c:v>
                </c:pt>
                <c:pt idx="190894">
                  <c:v>4.2063999999999997E-2</c:v>
                </c:pt>
                <c:pt idx="190895">
                  <c:v>4.2064999999999998E-2</c:v>
                </c:pt>
                <c:pt idx="190896">
                  <c:v>4.2065999999999999E-2</c:v>
                </c:pt>
                <c:pt idx="190897">
                  <c:v>4.2067E-2</c:v>
                </c:pt>
                <c:pt idx="190898">
                  <c:v>4.2068000000000001E-2</c:v>
                </c:pt>
                <c:pt idx="190899">
                  <c:v>4.2068000000000001E-2</c:v>
                </c:pt>
                <c:pt idx="190900">
                  <c:v>4.2069000000000002E-2</c:v>
                </c:pt>
                <c:pt idx="190901">
                  <c:v>4.2070000000000003E-2</c:v>
                </c:pt>
                <c:pt idx="190902">
                  <c:v>4.2070999999999997E-2</c:v>
                </c:pt>
                <c:pt idx="190903">
                  <c:v>4.2071999999999998E-2</c:v>
                </c:pt>
                <c:pt idx="190904">
                  <c:v>4.2074E-2</c:v>
                </c:pt>
                <c:pt idx="190905">
                  <c:v>4.2075000000000001E-2</c:v>
                </c:pt>
                <c:pt idx="190906">
                  <c:v>4.2076000000000002E-2</c:v>
                </c:pt>
                <c:pt idx="190907">
                  <c:v>4.2076000000000002E-2</c:v>
                </c:pt>
                <c:pt idx="190908">
                  <c:v>4.2077000000000003E-2</c:v>
                </c:pt>
                <c:pt idx="190909">
                  <c:v>4.2077999999999997E-2</c:v>
                </c:pt>
                <c:pt idx="190910">
                  <c:v>4.2078999999999998E-2</c:v>
                </c:pt>
                <c:pt idx="190911">
                  <c:v>4.2078999999999998E-2</c:v>
                </c:pt>
                <c:pt idx="190912">
                  <c:v>4.2079999999999999E-2</c:v>
                </c:pt>
                <c:pt idx="190913">
                  <c:v>4.2081E-2</c:v>
                </c:pt>
                <c:pt idx="190914">
                  <c:v>4.2081E-2</c:v>
                </c:pt>
                <c:pt idx="190915">
                  <c:v>4.2082000000000001E-2</c:v>
                </c:pt>
                <c:pt idx="190916">
                  <c:v>4.2082000000000001E-2</c:v>
                </c:pt>
                <c:pt idx="190917">
                  <c:v>4.2083000000000002E-2</c:v>
                </c:pt>
                <c:pt idx="190918">
                  <c:v>4.2083000000000002E-2</c:v>
                </c:pt>
                <c:pt idx="190919">
                  <c:v>4.2083000000000002E-2</c:v>
                </c:pt>
                <c:pt idx="190920">
                  <c:v>4.2083000000000002E-2</c:v>
                </c:pt>
                <c:pt idx="190921">
                  <c:v>4.2083000000000002E-2</c:v>
                </c:pt>
                <c:pt idx="190922">
                  <c:v>4.2083000000000002E-2</c:v>
                </c:pt>
                <c:pt idx="190923">
                  <c:v>4.2082000000000001E-2</c:v>
                </c:pt>
                <c:pt idx="190924">
                  <c:v>4.2082000000000001E-2</c:v>
                </c:pt>
                <c:pt idx="190925">
                  <c:v>4.2082000000000001E-2</c:v>
                </c:pt>
                <c:pt idx="190926">
                  <c:v>4.2081E-2</c:v>
                </c:pt>
                <c:pt idx="190927">
                  <c:v>4.2081E-2</c:v>
                </c:pt>
                <c:pt idx="190928">
                  <c:v>4.2079999999999999E-2</c:v>
                </c:pt>
                <c:pt idx="190929">
                  <c:v>4.2078999999999998E-2</c:v>
                </c:pt>
                <c:pt idx="190930">
                  <c:v>4.2077999999999997E-2</c:v>
                </c:pt>
                <c:pt idx="190931">
                  <c:v>4.2077000000000003E-2</c:v>
                </c:pt>
                <c:pt idx="190932">
                  <c:v>4.2076000000000002E-2</c:v>
                </c:pt>
                <c:pt idx="190933">
                  <c:v>4.2075000000000001E-2</c:v>
                </c:pt>
                <c:pt idx="190934">
                  <c:v>4.2074E-2</c:v>
                </c:pt>
                <c:pt idx="190935">
                  <c:v>4.2071999999999998E-2</c:v>
                </c:pt>
                <c:pt idx="190936">
                  <c:v>4.2070999999999997E-2</c:v>
                </c:pt>
                <c:pt idx="190937">
                  <c:v>4.2070000000000003E-2</c:v>
                </c:pt>
                <c:pt idx="190938">
                  <c:v>4.2068000000000001E-2</c:v>
                </c:pt>
                <c:pt idx="190939">
                  <c:v>4.2067E-2</c:v>
                </c:pt>
                <c:pt idx="190940">
                  <c:v>4.2065999999999999E-2</c:v>
                </c:pt>
                <c:pt idx="190941">
                  <c:v>4.2063999999999997E-2</c:v>
                </c:pt>
                <c:pt idx="190942">
                  <c:v>4.2062000000000002E-2</c:v>
                </c:pt>
                <c:pt idx="190943">
                  <c:v>4.2061000000000001E-2</c:v>
                </c:pt>
                <c:pt idx="190944">
                  <c:v>4.2058999999999999E-2</c:v>
                </c:pt>
                <c:pt idx="190945">
                  <c:v>4.2056999999999997E-2</c:v>
                </c:pt>
                <c:pt idx="190946">
                  <c:v>4.2055000000000002E-2</c:v>
                </c:pt>
                <c:pt idx="190947">
                  <c:v>4.2054000000000001E-2</c:v>
                </c:pt>
                <c:pt idx="190948">
                  <c:v>4.2051999999999999E-2</c:v>
                </c:pt>
                <c:pt idx="190949">
                  <c:v>4.2049999999999997E-2</c:v>
                </c:pt>
                <c:pt idx="190950">
                  <c:v>4.2048000000000002E-2</c:v>
                </c:pt>
                <c:pt idx="190951">
                  <c:v>4.2047000000000001E-2</c:v>
                </c:pt>
                <c:pt idx="190952">
                  <c:v>4.2044999999999999E-2</c:v>
                </c:pt>
                <c:pt idx="190953">
                  <c:v>4.2042999999999997E-2</c:v>
                </c:pt>
                <c:pt idx="190954">
                  <c:v>4.2042000000000003E-2</c:v>
                </c:pt>
                <c:pt idx="190955">
                  <c:v>4.2040000000000001E-2</c:v>
                </c:pt>
                <c:pt idx="190956">
                  <c:v>4.2037999999999999E-2</c:v>
                </c:pt>
                <c:pt idx="190957">
                  <c:v>4.2036999999999998E-2</c:v>
                </c:pt>
                <c:pt idx="190958">
                  <c:v>4.2035000000000003E-2</c:v>
                </c:pt>
                <c:pt idx="190959">
                  <c:v>4.2034000000000002E-2</c:v>
                </c:pt>
                <c:pt idx="190960">
                  <c:v>4.2032E-2</c:v>
                </c:pt>
                <c:pt idx="190961">
                  <c:v>4.2030999999999999E-2</c:v>
                </c:pt>
                <c:pt idx="190962">
                  <c:v>4.2028999999999997E-2</c:v>
                </c:pt>
                <c:pt idx="190963">
                  <c:v>4.2028000000000003E-2</c:v>
                </c:pt>
                <c:pt idx="190964">
                  <c:v>4.2027000000000002E-2</c:v>
                </c:pt>
                <c:pt idx="190965">
                  <c:v>4.2025E-2</c:v>
                </c:pt>
                <c:pt idx="190966">
                  <c:v>4.2023999999999999E-2</c:v>
                </c:pt>
                <c:pt idx="190967">
                  <c:v>4.2022999999999998E-2</c:v>
                </c:pt>
                <c:pt idx="190968">
                  <c:v>4.2021999999999997E-2</c:v>
                </c:pt>
                <c:pt idx="190969">
                  <c:v>4.2020000000000002E-2</c:v>
                </c:pt>
                <c:pt idx="190970">
                  <c:v>4.2019000000000001E-2</c:v>
                </c:pt>
                <c:pt idx="190971">
                  <c:v>4.2018E-2</c:v>
                </c:pt>
                <c:pt idx="190972">
                  <c:v>4.2016999999999999E-2</c:v>
                </c:pt>
                <c:pt idx="190973">
                  <c:v>4.2015999999999998E-2</c:v>
                </c:pt>
                <c:pt idx="190974">
                  <c:v>4.2014000000000003E-2</c:v>
                </c:pt>
                <c:pt idx="190975">
                  <c:v>4.2013000000000002E-2</c:v>
                </c:pt>
                <c:pt idx="190976">
                  <c:v>4.2012000000000001E-2</c:v>
                </c:pt>
                <c:pt idx="190977">
                  <c:v>4.2011E-2</c:v>
                </c:pt>
                <c:pt idx="190978">
                  <c:v>4.2009999999999999E-2</c:v>
                </c:pt>
                <c:pt idx="190979">
                  <c:v>4.2008999999999998E-2</c:v>
                </c:pt>
                <c:pt idx="190980">
                  <c:v>4.2007000000000003E-2</c:v>
                </c:pt>
                <c:pt idx="190981">
                  <c:v>4.2006000000000002E-2</c:v>
                </c:pt>
                <c:pt idx="190982">
                  <c:v>4.2005000000000001E-2</c:v>
                </c:pt>
                <c:pt idx="190983">
                  <c:v>4.2002999999999999E-2</c:v>
                </c:pt>
                <c:pt idx="190984">
                  <c:v>4.2001999999999998E-2</c:v>
                </c:pt>
                <c:pt idx="190985">
                  <c:v>4.2000000000000003E-2</c:v>
                </c:pt>
                <c:pt idx="190986">
                  <c:v>4.1999000000000002E-2</c:v>
                </c:pt>
                <c:pt idx="190987">
                  <c:v>4.1997E-2</c:v>
                </c:pt>
                <c:pt idx="190988">
                  <c:v>4.1995999999999999E-2</c:v>
                </c:pt>
                <c:pt idx="190989">
                  <c:v>4.1993999999999997E-2</c:v>
                </c:pt>
                <c:pt idx="190990">
                  <c:v>4.1992000000000002E-2</c:v>
                </c:pt>
                <c:pt idx="190991">
                  <c:v>4.199E-2</c:v>
                </c:pt>
                <c:pt idx="190992">
                  <c:v>4.1987999999999998E-2</c:v>
                </c:pt>
                <c:pt idx="190993">
                  <c:v>4.1986000000000002E-2</c:v>
                </c:pt>
                <c:pt idx="190994">
                  <c:v>4.1984E-2</c:v>
                </c:pt>
                <c:pt idx="190995">
                  <c:v>4.1981999999999998E-2</c:v>
                </c:pt>
                <c:pt idx="190996">
                  <c:v>4.1980000000000003E-2</c:v>
                </c:pt>
                <c:pt idx="190997">
                  <c:v>4.1978000000000001E-2</c:v>
                </c:pt>
                <c:pt idx="190998">
                  <c:v>4.1974999999999998E-2</c:v>
                </c:pt>
                <c:pt idx="190999">
                  <c:v>4.1973000000000003E-2</c:v>
                </c:pt>
                <c:pt idx="191000">
                  <c:v>4.197E-2</c:v>
                </c:pt>
                <c:pt idx="191001">
                  <c:v>4.1967999999999998E-2</c:v>
                </c:pt>
                <c:pt idx="191002">
                  <c:v>4.1965000000000002E-2</c:v>
                </c:pt>
                <c:pt idx="191003">
                  <c:v>4.1961999999999999E-2</c:v>
                </c:pt>
                <c:pt idx="191004">
                  <c:v>4.1959000000000003E-2</c:v>
                </c:pt>
                <c:pt idx="191005">
                  <c:v>4.1956E-2</c:v>
                </c:pt>
                <c:pt idx="191006">
                  <c:v>4.1952999999999997E-2</c:v>
                </c:pt>
                <c:pt idx="191007">
                  <c:v>4.1950000000000001E-2</c:v>
                </c:pt>
                <c:pt idx="191008">
                  <c:v>4.1946999999999998E-2</c:v>
                </c:pt>
                <c:pt idx="191009">
                  <c:v>4.1944000000000002E-2</c:v>
                </c:pt>
                <c:pt idx="191010">
                  <c:v>4.1940999999999999E-2</c:v>
                </c:pt>
                <c:pt idx="191011">
                  <c:v>4.1938000000000003E-2</c:v>
                </c:pt>
                <c:pt idx="191012">
                  <c:v>4.1935E-2</c:v>
                </c:pt>
                <c:pt idx="191013">
                  <c:v>4.1931999999999997E-2</c:v>
                </c:pt>
                <c:pt idx="191014">
                  <c:v>4.1928E-2</c:v>
                </c:pt>
                <c:pt idx="191015">
                  <c:v>4.1924999999999997E-2</c:v>
                </c:pt>
                <c:pt idx="191016">
                  <c:v>4.1922000000000001E-2</c:v>
                </c:pt>
                <c:pt idx="191017">
                  <c:v>4.1917999999999997E-2</c:v>
                </c:pt>
                <c:pt idx="191018">
                  <c:v>4.1915000000000001E-2</c:v>
                </c:pt>
                <c:pt idx="191019">
                  <c:v>4.1911999999999998E-2</c:v>
                </c:pt>
                <c:pt idx="191020">
                  <c:v>4.1909000000000002E-2</c:v>
                </c:pt>
                <c:pt idx="191021">
                  <c:v>4.1904999999999998E-2</c:v>
                </c:pt>
                <c:pt idx="191022">
                  <c:v>4.1902000000000002E-2</c:v>
                </c:pt>
                <c:pt idx="191023">
                  <c:v>4.1898999999999999E-2</c:v>
                </c:pt>
                <c:pt idx="191024">
                  <c:v>4.1896000000000003E-2</c:v>
                </c:pt>
                <c:pt idx="191025">
                  <c:v>4.1893E-2</c:v>
                </c:pt>
                <c:pt idx="191026">
                  <c:v>4.1889999999999997E-2</c:v>
                </c:pt>
                <c:pt idx="191027">
                  <c:v>4.1887000000000001E-2</c:v>
                </c:pt>
                <c:pt idx="191028">
                  <c:v>4.1883999999999998E-2</c:v>
                </c:pt>
                <c:pt idx="191029">
                  <c:v>4.1881000000000002E-2</c:v>
                </c:pt>
                <c:pt idx="191030">
                  <c:v>4.1877999999999999E-2</c:v>
                </c:pt>
                <c:pt idx="191031">
                  <c:v>4.1875000000000002E-2</c:v>
                </c:pt>
                <c:pt idx="191032">
                  <c:v>4.1873E-2</c:v>
                </c:pt>
                <c:pt idx="191033">
                  <c:v>4.1869999999999997E-2</c:v>
                </c:pt>
                <c:pt idx="191034">
                  <c:v>4.1868000000000002E-2</c:v>
                </c:pt>
                <c:pt idx="191035">
                  <c:v>4.1864999999999999E-2</c:v>
                </c:pt>
                <c:pt idx="191036">
                  <c:v>4.1862999999999997E-2</c:v>
                </c:pt>
                <c:pt idx="191037">
                  <c:v>4.1861000000000002E-2</c:v>
                </c:pt>
                <c:pt idx="191038">
                  <c:v>4.1857999999999999E-2</c:v>
                </c:pt>
                <c:pt idx="191039">
                  <c:v>4.1855999999999997E-2</c:v>
                </c:pt>
                <c:pt idx="191040">
                  <c:v>4.1854000000000002E-2</c:v>
                </c:pt>
                <c:pt idx="191041">
                  <c:v>4.1852E-2</c:v>
                </c:pt>
                <c:pt idx="191042">
                  <c:v>4.1849999999999998E-2</c:v>
                </c:pt>
                <c:pt idx="191043">
                  <c:v>4.1848999999999997E-2</c:v>
                </c:pt>
                <c:pt idx="191044">
                  <c:v>4.1847000000000002E-2</c:v>
                </c:pt>
                <c:pt idx="191045">
                  <c:v>4.1845E-2</c:v>
                </c:pt>
                <c:pt idx="191046">
                  <c:v>4.1843999999999999E-2</c:v>
                </c:pt>
                <c:pt idx="191047">
                  <c:v>4.1841999999999997E-2</c:v>
                </c:pt>
                <c:pt idx="191048">
                  <c:v>4.1841000000000003E-2</c:v>
                </c:pt>
                <c:pt idx="191049">
                  <c:v>4.1839000000000001E-2</c:v>
                </c:pt>
                <c:pt idx="191050">
                  <c:v>4.1838E-2</c:v>
                </c:pt>
                <c:pt idx="191051">
                  <c:v>4.1836999999999999E-2</c:v>
                </c:pt>
                <c:pt idx="191052">
                  <c:v>4.1834999999999997E-2</c:v>
                </c:pt>
                <c:pt idx="191053">
                  <c:v>4.1834000000000003E-2</c:v>
                </c:pt>
                <c:pt idx="191054">
                  <c:v>4.1833000000000002E-2</c:v>
                </c:pt>
                <c:pt idx="191055">
                  <c:v>4.1832000000000001E-2</c:v>
                </c:pt>
                <c:pt idx="191056">
                  <c:v>4.1831E-2</c:v>
                </c:pt>
                <c:pt idx="191057">
                  <c:v>4.1829999999999999E-2</c:v>
                </c:pt>
                <c:pt idx="191058">
                  <c:v>4.1828999999999998E-2</c:v>
                </c:pt>
                <c:pt idx="191059">
                  <c:v>4.1827999999999997E-2</c:v>
                </c:pt>
                <c:pt idx="191060">
                  <c:v>4.1827000000000003E-2</c:v>
                </c:pt>
                <c:pt idx="191061">
                  <c:v>4.1826000000000002E-2</c:v>
                </c:pt>
                <c:pt idx="191062">
                  <c:v>4.1825000000000001E-2</c:v>
                </c:pt>
                <c:pt idx="191063">
                  <c:v>4.1824E-2</c:v>
                </c:pt>
                <c:pt idx="191064">
                  <c:v>4.1824E-2</c:v>
                </c:pt>
                <c:pt idx="191065">
                  <c:v>4.1822999999999999E-2</c:v>
                </c:pt>
                <c:pt idx="191066">
                  <c:v>4.1821999999999998E-2</c:v>
                </c:pt>
                <c:pt idx="191067">
                  <c:v>4.1820999999999997E-2</c:v>
                </c:pt>
                <c:pt idx="191068">
                  <c:v>4.1820999999999997E-2</c:v>
                </c:pt>
                <c:pt idx="191069">
                  <c:v>4.1820000000000003E-2</c:v>
                </c:pt>
                <c:pt idx="191070">
                  <c:v>4.1819000000000002E-2</c:v>
                </c:pt>
                <c:pt idx="191071">
                  <c:v>4.1818000000000001E-2</c:v>
                </c:pt>
                <c:pt idx="191072">
                  <c:v>4.1818000000000001E-2</c:v>
                </c:pt>
                <c:pt idx="191073">
                  <c:v>4.1817E-2</c:v>
                </c:pt>
                <c:pt idx="191074">
                  <c:v>4.1815999999999999E-2</c:v>
                </c:pt>
                <c:pt idx="191075">
                  <c:v>4.1814999999999998E-2</c:v>
                </c:pt>
                <c:pt idx="191076">
                  <c:v>4.1814999999999998E-2</c:v>
                </c:pt>
                <c:pt idx="191077">
                  <c:v>4.1813999999999997E-2</c:v>
                </c:pt>
                <c:pt idx="191078">
                  <c:v>4.1813000000000003E-2</c:v>
                </c:pt>
                <c:pt idx="191079">
                  <c:v>4.1813000000000003E-2</c:v>
                </c:pt>
                <c:pt idx="191080">
                  <c:v>4.1812000000000002E-2</c:v>
                </c:pt>
                <c:pt idx="191081">
                  <c:v>4.1811000000000001E-2</c:v>
                </c:pt>
                <c:pt idx="191082">
                  <c:v>4.1811000000000001E-2</c:v>
                </c:pt>
                <c:pt idx="191083">
                  <c:v>4.181E-2</c:v>
                </c:pt>
                <c:pt idx="191084">
                  <c:v>4.1808999999999999E-2</c:v>
                </c:pt>
                <c:pt idx="191085">
                  <c:v>4.1808999999999999E-2</c:v>
                </c:pt>
                <c:pt idx="191086">
                  <c:v>4.1807999999999998E-2</c:v>
                </c:pt>
                <c:pt idx="191087">
                  <c:v>4.1806999999999997E-2</c:v>
                </c:pt>
                <c:pt idx="191088">
                  <c:v>4.1806999999999997E-2</c:v>
                </c:pt>
                <c:pt idx="191089">
                  <c:v>4.1806000000000003E-2</c:v>
                </c:pt>
                <c:pt idx="191090">
                  <c:v>4.1805000000000002E-2</c:v>
                </c:pt>
                <c:pt idx="191091">
                  <c:v>4.1805000000000002E-2</c:v>
                </c:pt>
                <c:pt idx="191092">
                  <c:v>4.1804000000000001E-2</c:v>
                </c:pt>
                <c:pt idx="191093">
                  <c:v>4.1803E-2</c:v>
                </c:pt>
                <c:pt idx="191094">
                  <c:v>4.1801999999999999E-2</c:v>
                </c:pt>
                <c:pt idx="191095">
                  <c:v>4.1801999999999999E-2</c:v>
                </c:pt>
                <c:pt idx="191096">
                  <c:v>4.1800999999999998E-2</c:v>
                </c:pt>
                <c:pt idx="191097">
                  <c:v>4.1799999999999997E-2</c:v>
                </c:pt>
                <c:pt idx="191098">
                  <c:v>4.1799000000000003E-2</c:v>
                </c:pt>
                <c:pt idx="191099">
                  <c:v>4.1798000000000002E-2</c:v>
                </c:pt>
                <c:pt idx="191100">
                  <c:v>4.1798000000000002E-2</c:v>
                </c:pt>
                <c:pt idx="191101">
                  <c:v>4.1797000000000001E-2</c:v>
                </c:pt>
                <c:pt idx="191102">
                  <c:v>4.1796E-2</c:v>
                </c:pt>
                <c:pt idx="191103">
                  <c:v>4.1794999999999999E-2</c:v>
                </c:pt>
                <c:pt idx="191104">
                  <c:v>4.1793999999999998E-2</c:v>
                </c:pt>
                <c:pt idx="191105">
                  <c:v>4.1792999999999997E-2</c:v>
                </c:pt>
                <c:pt idx="191106">
                  <c:v>4.1792000000000003E-2</c:v>
                </c:pt>
                <c:pt idx="191107">
                  <c:v>4.1791000000000002E-2</c:v>
                </c:pt>
                <c:pt idx="191108">
                  <c:v>4.1790000000000001E-2</c:v>
                </c:pt>
                <c:pt idx="191109">
                  <c:v>4.1789E-2</c:v>
                </c:pt>
                <c:pt idx="191110">
                  <c:v>4.1787999999999999E-2</c:v>
                </c:pt>
                <c:pt idx="191111">
                  <c:v>4.1785999999999997E-2</c:v>
                </c:pt>
                <c:pt idx="191112">
                  <c:v>4.1785000000000003E-2</c:v>
                </c:pt>
                <c:pt idx="191113">
                  <c:v>4.1784000000000002E-2</c:v>
                </c:pt>
                <c:pt idx="191114">
                  <c:v>4.1782E-2</c:v>
                </c:pt>
                <c:pt idx="191115">
                  <c:v>4.1780999999999999E-2</c:v>
                </c:pt>
                <c:pt idx="191116">
                  <c:v>4.1778999999999997E-2</c:v>
                </c:pt>
                <c:pt idx="191117">
                  <c:v>4.1778000000000003E-2</c:v>
                </c:pt>
                <c:pt idx="191118">
                  <c:v>4.1776000000000001E-2</c:v>
                </c:pt>
                <c:pt idx="191119">
                  <c:v>4.1775E-2</c:v>
                </c:pt>
                <c:pt idx="191120">
                  <c:v>4.1772999999999998E-2</c:v>
                </c:pt>
                <c:pt idx="191121">
                  <c:v>4.1771000000000003E-2</c:v>
                </c:pt>
                <c:pt idx="191122">
                  <c:v>4.1769000000000001E-2</c:v>
                </c:pt>
                <c:pt idx="191123">
                  <c:v>4.1766999999999999E-2</c:v>
                </c:pt>
                <c:pt idx="191124">
                  <c:v>4.1764999999999997E-2</c:v>
                </c:pt>
                <c:pt idx="191125">
                  <c:v>4.1762000000000001E-2</c:v>
                </c:pt>
                <c:pt idx="191126">
                  <c:v>4.1759999999999999E-2</c:v>
                </c:pt>
                <c:pt idx="191127">
                  <c:v>4.1758000000000003E-2</c:v>
                </c:pt>
                <c:pt idx="191128">
                  <c:v>4.1756000000000001E-2</c:v>
                </c:pt>
                <c:pt idx="191129">
                  <c:v>4.1753999999999999E-2</c:v>
                </c:pt>
                <c:pt idx="191130">
                  <c:v>4.1751000000000003E-2</c:v>
                </c:pt>
                <c:pt idx="191131">
                  <c:v>4.1749000000000001E-2</c:v>
                </c:pt>
                <c:pt idx="191132">
                  <c:v>4.1745999999999998E-2</c:v>
                </c:pt>
                <c:pt idx="191133">
                  <c:v>4.1743000000000002E-2</c:v>
                </c:pt>
                <c:pt idx="191134">
                  <c:v>4.1739999999999999E-2</c:v>
                </c:pt>
                <c:pt idx="191135">
                  <c:v>4.1737999999999997E-2</c:v>
                </c:pt>
                <c:pt idx="191136">
                  <c:v>4.1735000000000001E-2</c:v>
                </c:pt>
                <c:pt idx="191137">
                  <c:v>4.1731999999999998E-2</c:v>
                </c:pt>
                <c:pt idx="191138">
                  <c:v>4.1729000000000002E-2</c:v>
                </c:pt>
                <c:pt idx="191139">
                  <c:v>4.1725999999999999E-2</c:v>
                </c:pt>
                <c:pt idx="191140">
                  <c:v>4.1723999999999997E-2</c:v>
                </c:pt>
                <c:pt idx="191141">
                  <c:v>4.1721000000000001E-2</c:v>
                </c:pt>
                <c:pt idx="191142">
                  <c:v>4.1717999999999998E-2</c:v>
                </c:pt>
                <c:pt idx="191143">
                  <c:v>4.1715000000000002E-2</c:v>
                </c:pt>
                <c:pt idx="191144">
                  <c:v>4.1711999999999999E-2</c:v>
                </c:pt>
                <c:pt idx="191145">
                  <c:v>4.1709000000000003E-2</c:v>
                </c:pt>
                <c:pt idx="191146">
                  <c:v>4.1706E-2</c:v>
                </c:pt>
                <c:pt idx="191147">
                  <c:v>4.1702999999999997E-2</c:v>
                </c:pt>
                <c:pt idx="191148">
                  <c:v>4.1700000000000001E-2</c:v>
                </c:pt>
                <c:pt idx="191149">
                  <c:v>4.1697999999999999E-2</c:v>
                </c:pt>
                <c:pt idx="191150">
                  <c:v>4.1695000000000003E-2</c:v>
                </c:pt>
                <c:pt idx="191151">
                  <c:v>4.1693000000000001E-2</c:v>
                </c:pt>
                <c:pt idx="191152">
                  <c:v>4.1689999999999998E-2</c:v>
                </c:pt>
                <c:pt idx="191153">
                  <c:v>4.1688000000000003E-2</c:v>
                </c:pt>
                <c:pt idx="191154">
                  <c:v>4.1685E-2</c:v>
                </c:pt>
                <c:pt idx="191155">
                  <c:v>4.1682999999999998E-2</c:v>
                </c:pt>
                <c:pt idx="191156">
                  <c:v>4.1681000000000003E-2</c:v>
                </c:pt>
                <c:pt idx="191157">
                  <c:v>4.1679000000000001E-2</c:v>
                </c:pt>
                <c:pt idx="191158">
                  <c:v>4.1676999999999999E-2</c:v>
                </c:pt>
                <c:pt idx="191159">
                  <c:v>4.1674999999999997E-2</c:v>
                </c:pt>
                <c:pt idx="191160">
                  <c:v>4.1673000000000002E-2</c:v>
                </c:pt>
                <c:pt idx="191161">
                  <c:v>4.1672000000000001E-2</c:v>
                </c:pt>
                <c:pt idx="191162">
                  <c:v>4.1669999999999999E-2</c:v>
                </c:pt>
                <c:pt idx="191163">
                  <c:v>4.1668999999999998E-2</c:v>
                </c:pt>
                <c:pt idx="191164">
                  <c:v>4.1667999999999997E-2</c:v>
                </c:pt>
                <c:pt idx="191165">
                  <c:v>4.1667000000000003E-2</c:v>
                </c:pt>
                <c:pt idx="191166">
                  <c:v>4.1667000000000003E-2</c:v>
                </c:pt>
                <c:pt idx="191167">
                  <c:v>4.1666000000000002E-2</c:v>
                </c:pt>
                <c:pt idx="191168">
                  <c:v>4.1666000000000002E-2</c:v>
                </c:pt>
                <c:pt idx="191169">
                  <c:v>4.1665000000000001E-2</c:v>
                </c:pt>
                <c:pt idx="191170">
                  <c:v>4.1665000000000001E-2</c:v>
                </c:pt>
                <c:pt idx="191171">
                  <c:v>4.1666000000000002E-2</c:v>
                </c:pt>
                <c:pt idx="191172">
                  <c:v>4.1666000000000002E-2</c:v>
                </c:pt>
                <c:pt idx="191173">
                  <c:v>4.1667000000000003E-2</c:v>
                </c:pt>
                <c:pt idx="191174">
                  <c:v>4.1667999999999997E-2</c:v>
                </c:pt>
                <c:pt idx="191175">
                  <c:v>4.1668999999999998E-2</c:v>
                </c:pt>
                <c:pt idx="191176">
                  <c:v>4.1669999999999999E-2</c:v>
                </c:pt>
                <c:pt idx="191177">
                  <c:v>4.1671E-2</c:v>
                </c:pt>
                <c:pt idx="191178">
                  <c:v>4.1673000000000002E-2</c:v>
                </c:pt>
                <c:pt idx="191179">
                  <c:v>4.1674000000000003E-2</c:v>
                </c:pt>
                <c:pt idx="191180">
                  <c:v>4.1675999999999998E-2</c:v>
                </c:pt>
                <c:pt idx="191181">
                  <c:v>4.1678E-2</c:v>
                </c:pt>
                <c:pt idx="191182">
                  <c:v>4.1680000000000002E-2</c:v>
                </c:pt>
                <c:pt idx="191183">
                  <c:v>4.1682999999999998E-2</c:v>
                </c:pt>
                <c:pt idx="191184">
                  <c:v>4.1685E-2</c:v>
                </c:pt>
                <c:pt idx="191185">
                  <c:v>4.1688000000000003E-2</c:v>
                </c:pt>
                <c:pt idx="191186">
                  <c:v>4.1690999999999999E-2</c:v>
                </c:pt>
                <c:pt idx="191187">
                  <c:v>4.1694000000000002E-2</c:v>
                </c:pt>
                <c:pt idx="191188">
                  <c:v>4.1696999999999998E-2</c:v>
                </c:pt>
                <c:pt idx="191189">
                  <c:v>4.1700000000000001E-2</c:v>
                </c:pt>
                <c:pt idx="191190">
                  <c:v>4.1703999999999998E-2</c:v>
                </c:pt>
                <c:pt idx="191191">
                  <c:v>4.1707000000000001E-2</c:v>
                </c:pt>
                <c:pt idx="191192">
                  <c:v>4.1710999999999998E-2</c:v>
                </c:pt>
                <c:pt idx="191193">
                  <c:v>4.1714000000000001E-2</c:v>
                </c:pt>
                <c:pt idx="191194">
                  <c:v>4.1717999999999998E-2</c:v>
                </c:pt>
                <c:pt idx="191195">
                  <c:v>4.1722000000000002E-2</c:v>
                </c:pt>
                <c:pt idx="191196">
                  <c:v>4.1725999999999999E-2</c:v>
                </c:pt>
                <c:pt idx="191197">
                  <c:v>4.1730000000000003E-2</c:v>
                </c:pt>
                <c:pt idx="191198">
                  <c:v>4.1734E-2</c:v>
                </c:pt>
                <c:pt idx="191199">
                  <c:v>4.1737999999999997E-2</c:v>
                </c:pt>
                <c:pt idx="191200">
                  <c:v>4.1742000000000001E-2</c:v>
                </c:pt>
                <c:pt idx="191201">
                  <c:v>4.1745999999999998E-2</c:v>
                </c:pt>
                <c:pt idx="191202">
                  <c:v>4.1750000000000002E-2</c:v>
                </c:pt>
                <c:pt idx="191203">
                  <c:v>4.1753999999999999E-2</c:v>
                </c:pt>
                <c:pt idx="191204">
                  <c:v>4.1758000000000003E-2</c:v>
                </c:pt>
                <c:pt idx="191205">
                  <c:v>4.1762000000000001E-2</c:v>
                </c:pt>
                <c:pt idx="191206">
                  <c:v>4.1765999999999998E-2</c:v>
                </c:pt>
                <c:pt idx="191207">
                  <c:v>4.1770000000000002E-2</c:v>
                </c:pt>
                <c:pt idx="191208">
                  <c:v>4.1773999999999999E-2</c:v>
                </c:pt>
                <c:pt idx="191209">
                  <c:v>4.1778000000000003E-2</c:v>
                </c:pt>
                <c:pt idx="191210">
                  <c:v>4.1782E-2</c:v>
                </c:pt>
                <c:pt idx="191211">
                  <c:v>4.1785999999999997E-2</c:v>
                </c:pt>
                <c:pt idx="191212">
                  <c:v>4.1790000000000001E-2</c:v>
                </c:pt>
                <c:pt idx="191213">
                  <c:v>4.1792999999999997E-2</c:v>
                </c:pt>
                <c:pt idx="191214">
                  <c:v>4.1797000000000001E-2</c:v>
                </c:pt>
                <c:pt idx="191215">
                  <c:v>4.1799999999999997E-2</c:v>
                </c:pt>
                <c:pt idx="191216">
                  <c:v>4.1803E-2</c:v>
                </c:pt>
                <c:pt idx="191217">
                  <c:v>4.1806000000000003E-2</c:v>
                </c:pt>
                <c:pt idx="191218">
                  <c:v>4.1808999999999999E-2</c:v>
                </c:pt>
                <c:pt idx="191219">
                  <c:v>4.1812000000000002E-2</c:v>
                </c:pt>
                <c:pt idx="191220">
                  <c:v>4.1814999999999998E-2</c:v>
                </c:pt>
                <c:pt idx="191221">
                  <c:v>4.1817E-2</c:v>
                </c:pt>
                <c:pt idx="191222">
                  <c:v>4.1820000000000003E-2</c:v>
                </c:pt>
                <c:pt idx="191223">
                  <c:v>4.1821999999999998E-2</c:v>
                </c:pt>
                <c:pt idx="191224">
                  <c:v>4.1824E-2</c:v>
                </c:pt>
                <c:pt idx="191225">
                  <c:v>4.1826000000000002E-2</c:v>
                </c:pt>
                <c:pt idx="191226">
                  <c:v>4.1827999999999997E-2</c:v>
                </c:pt>
                <c:pt idx="191227">
                  <c:v>4.1829999999999999E-2</c:v>
                </c:pt>
                <c:pt idx="191228">
                  <c:v>4.1831E-2</c:v>
                </c:pt>
                <c:pt idx="191229">
                  <c:v>4.1832000000000001E-2</c:v>
                </c:pt>
                <c:pt idx="191230">
                  <c:v>4.1834000000000003E-2</c:v>
                </c:pt>
                <c:pt idx="191231">
                  <c:v>4.1834999999999997E-2</c:v>
                </c:pt>
                <c:pt idx="191232">
                  <c:v>4.1834999999999997E-2</c:v>
                </c:pt>
                <c:pt idx="191233">
                  <c:v>4.1835999999999998E-2</c:v>
                </c:pt>
                <c:pt idx="191234">
                  <c:v>4.1836999999999999E-2</c:v>
                </c:pt>
                <c:pt idx="191235">
                  <c:v>4.1836999999999999E-2</c:v>
                </c:pt>
                <c:pt idx="191236">
                  <c:v>4.1836999999999999E-2</c:v>
                </c:pt>
                <c:pt idx="191237">
                  <c:v>4.1836999999999999E-2</c:v>
                </c:pt>
                <c:pt idx="191238">
                  <c:v>4.1836999999999999E-2</c:v>
                </c:pt>
                <c:pt idx="191239">
                  <c:v>4.1836999999999999E-2</c:v>
                </c:pt>
                <c:pt idx="191240">
                  <c:v>4.1835999999999998E-2</c:v>
                </c:pt>
                <c:pt idx="191241">
                  <c:v>4.1834999999999997E-2</c:v>
                </c:pt>
                <c:pt idx="191242">
                  <c:v>4.1834999999999997E-2</c:v>
                </c:pt>
                <c:pt idx="191243">
                  <c:v>4.1834000000000003E-2</c:v>
                </c:pt>
                <c:pt idx="191244">
                  <c:v>4.1833000000000002E-2</c:v>
                </c:pt>
                <c:pt idx="191245">
                  <c:v>4.1832000000000001E-2</c:v>
                </c:pt>
                <c:pt idx="191246">
                  <c:v>4.1831E-2</c:v>
                </c:pt>
                <c:pt idx="191247">
                  <c:v>4.1828999999999998E-2</c:v>
                </c:pt>
                <c:pt idx="191248">
                  <c:v>4.1827999999999997E-2</c:v>
                </c:pt>
                <c:pt idx="191249">
                  <c:v>4.1827000000000003E-2</c:v>
                </c:pt>
                <c:pt idx="191250">
                  <c:v>4.1825000000000001E-2</c:v>
                </c:pt>
                <c:pt idx="191251">
                  <c:v>4.1822999999999999E-2</c:v>
                </c:pt>
                <c:pt idx="191252">
                  <c:v>4.1820999999999997E-2</c:v>
                </c:pt>
                <c:pt idx="191253">
                  <c:v>4.1820000000000003E-2</c:v>
                </c:pt>
                <c:pt idx="191254">
                  <c:v>4.1818000000000001E-2</c:v>
                </c:pt>
                <c:pt idx="191255">
                  <c:v>4.1815999999999999E-2</c:v>
                </c:pt>
                <c:pt idx="191256">
                  <c:v>4.1813999999999997E-2</c:v>
                </c:pt>
                <c:pt idx="191257">
                  <c:v>4.1812000000000002E-2</c:v>
                </c:pt>
                <c:pt idx="191258">
                  <c:v>4.181E-2</c:v>
                </c:pt>
                <c:pt idx="191259">
                  <c:v>4.1807999999999998E-2</c:v>
                </c:pt>
                <c:pt idx="191260">
                  <c:v>4.1806000000000003E-2</c:v>
                </c:pt>
                <c:pt idx="191261">
                  <c:v>4.1804000000000001E-2</c:v>
                </c:pt>
                <c:pt idx="191262">
                  <c:v>4.1801999999999999E-2</c:v>
                </c:pt>
                <c:pt idx="191263">
                  <c:v>4.1799999999999997E-2</c:v>
                </c:pt>
                <c:pt idx="191264">
                  <c:v>4.1799000000000003E-2</c:v>
                </c:pt>
                <c:pt idx="191265">
                  <c:v>4.1797000000000001E-2</c:v>
                </c:pt>
                <c:pt idx="191266">
                  <c:v>4.1794999999999999E-2</c:v>
                </c:pt>
                <c:pt idx="191267">
                  <c:v>4.1792999999999997E-2</c:v>
                </c:pt>
                <c:pt idx="191268">
                  <c:v>4.1791000000000002E-2</c:v>
                </c:pt>
                <c:pt idx="191269">
                  <c:v>4.1790000000000001E-2</c:v>
                </c:pt>
                <c:pt idx="191270">
                  <c:v>4.1787999999999999E-2</c:v>
                </c:pt>
                <c:pt idx="191271">
                  <c:v>4.1785999999999997E-2</c:v>
                </c:pt>
                <c:pt idx="191272">
                  <c:v>4.1785000000000003E-2</c:v>
                </c:pt>
                <c:pt idx="191273">
                  <c:v>4.1783000000000001E-2</c:v>
                </c:pt>
                <c:pt idx="191274">
                  <c:v>4.1780999999999999E-2</c:v>
                </c:pt>
                <c:pt idx="191275">
                  <c:v>4.1779999999999998E-2</c:v>
                </c:pt>
                <c:pt idx="191276">
                  <c:v>4.1778000000000003E-2</c:v>
                </c:pt>
                <c:pt idx="191277">
                  <c:v>4.1777000000000002E-2</c:v>
                </c:pt>
                <c:pt idx="191278">
                  <c:v>4.1775E-2</c:v>
                </c:pt>
                <c:pt idx="191279">
                  <c:v>4.1773999999999999E-2</c:v>
                </c:pt>
                <c:pt idx="191280">
                  <c:v>4.1772999999999998E-2</c:v>
                </c:pt>
                <c:pt idx="191281">
                  <c:v>4.1771000000000003E-2</c:v>
                </c:pt>
                <c:pt idx="191282">
                  <c:v>4.1770000000000002E-2</c:v>
                </c:pt>
                <c:pt idx="191283">
                  <c:v>4.1769000000000001E-2</c:v>
                </c:pt>
                <c:pt idx="191284">
                  <c:v>4.1768E-2</c:v>
                </c:pt>
                <c:pt idx="191285">
                  <c:v>4.1765999999999998E-2</c:v>
                </c:pt>
                <c:pt idx="191286">
                  <c:v>4.1764999999999997E-2</c:v>
                </c:pt>
                <c:pt idx="191287">
                  <c:v>4.1764000000000003E-2</c:v>
                </c:pt>
                <c:pt idx="191288">
                  <c:v>4.1762000000000001E-2</c:v>
                </c:pt>
                <c:pt idx="191289">
                  <c:v>4.1761E-2</c:v>
                </c:pt>
                <c:pt idx="191290">
                  <c:v>4.1759999999999999E-2</c:v>
                </c:pt>
                <c:pt idx="191291">
                  <c:v>4.1758999999999998E-2</c:v>
                </c:pt>
                <c:pt idx="191292">
                  <c:v>4.1758000000000003E-2</c:v>
                </c:pt>
                <c:pt idx="191293">
                  <c:v>4.1757000000000002E-2</c:v>
                </c:pt>
                <c:pt idx="191294">
                  <c:v>4.1756000000000001E-2</c:v>
                </c:pt>
                <c:pt idx="191295">
                  <c:v>4.1753999999999999E-2</c:v>
                </c:pt>
                <c:pt idx="191296">
                  <c:v>4.1752999999999998E-2</c:v>
                </c:pt>
                <c:pt idx="191297">
                  <c:v>4.1751999999999997E-2</c:v>
                </c:pt>
                <c:pt idx="191298">
                  <c:v>4.1750000000000002E-2</c:v>
                </c:pt>
                <c:pt idx="191299">
                  <c:v>4.1749000000000001E-2</c:v>
                </c:pt>
                <c:pt idx="191300">
                  <c:v>4.1748E-2</c:v>
                </c:pt>
                <c:pt idx="191301">
                  <c:v>4.1745999999999998E-2</c:v>
                </c:pt>
                <c:pt idx="191302">
                  <c:v>4.1744999999999997E-2</c:v>
                </c:pt>
                <c:pt idx="191303">
                  <c:v>4.1744000000000003E-2</c:v>
                </c:pt>
                <c:pt idx="191304">
                  <c:v>4.1742000000000001E-2</c:v>
                </c:pt>
                <c:pt idx="191305">
                  <c:v>4.1741E-2</c:v>
                </c:pt>
                <c:pt idx="191306">
                  <c:v>4.1739999999999999E-2</c:v>
                </c:pt>
                <c:pt idx="191307">
                  <c:v>4.1737999999999997E-2</c:v>
                </c:pt>
                <c:pt idx="191308">
                  <c:v>4.1736000000000002E-2</c:v>
                </c:pt>
                <c:pt idx="191309">
                  <c:v>4.1735000000000001E-2</c:v>
                </c:pt>
                <c:pt idx="191310">
                  <c:v>4.1732999999999999E-2</c:v>
                </c:pt>
                <c:pt idx="191311">
                  <c:v>4.1731999999999998E-2</c:v>
                </c:pt>
                <c:pt idx="191312">
                  <c:v>4.1730000000000003E-2</c:v>
                </c:pt>
                <c:pt idx="191313">
                  <c:v>4.1728000000000001E-2</c:v>
                </c:pt>
                <c:pt idx="191314">
                  <c:v>4.1727E-2</c:v>
                </c:pt>
                <c:pt idx="191315">
                  <c:v>4.1724999999999998E-2</c:v>
                </c:pt>
                <c:pt idx="191316">
                  <c:v>4.1723000000000003E-2</c:v>
                </c:pt>
                <c:pt idx="191317">
                  <c:v>4.1721000000000001E-2</c:v>
                </c:pt>
                <c:pt idx="191318">
                  <c:v>4.172E-2</c:v>
                </c:pt>
                <c:pt idx="191319">
                  <c:v>4.1717999999999998E-2</c:v>
                </c:pt>
                <c:pt idx="191320">
                  <c:v>4.1716000000000003E-2</c:v>
                </c:pt>
                <c:pt idx="191321">
                  <c:v>4.1714000000000001E-2</c:v>
                </c:pt>
                <c:pt idx="191322">
                  <c:v>4.1711999999999999E-2</c:v>
                </c:pt>
                <c:pt idx="191323">
                  <c:v>4.1709999999999997E-2</c:v>
                </c:pt>
                <c:pt idx="191324">
                  <c:v>4.1708000000000002E-2</c:v>
                </c:pt>
                <c:pt idx="191325">
                  <c:v>4.1706E-2</c:v>
                </c:pt>
                <c:pt idx="191326">
                  <c:v>4.1703999999999998E-2</c:v>
                </c:pt>
                <c:pt idx="191327">
                  <c:v>4.1702000000000003E-2</c:v>
                </c:pt>
                <c:pt idx="191328">
                  <c:v>4.1700000000000001E-2</c:v>
                </c:pt>
                <c:pt idx="191329">
                  <c:v>4.1697999999999999E-2</c:v>
                </c:pt>
                <c:pt idx="191330">
                  <c:v>4.1695999999999997E-2</c:v>
                </c:pt>
                <c:pt idx="191331">
                  <c:v>4.1694000000000002E-2</c:v>
                </c:pt>
                <c:pt idx="191332">
                  <c:v>4.1692E-2</c:v>
                </c:pt>
                <c:pt idx="191333">
                  <c:v>4.1689999999999998E-2</c:v>
                </c:pt>
                <c:pt idx="191334">
                  <c:v>4.1688000000000003E-2</c:v>
                </c:pt>
                <c:pt idx="191335">
                  <c:v>4.1685E-2</c:v>
                </c:pt>
                <c:pt idx="191336">
                  <c:v>4.1682999999999998E-2</c:v>
                </c:pt>
                <c:pt idx="191337">
                  <c:v>4.1681999999999997E-2</c:v>
                </c:pt>
                <c:pt idx="191338">
                  <c:v>4.1680000000000002E-2</c:v>
                </c:pt>
                <c:pt idx="191339">
                  <c:v>4.1678E-2</c:v>
                </c:pt>
                <c:pt idx="191340">
                  <c:v>4.1675999999999998E-2</c:v>
                </c:pt>
                <c:pt idx="191341">
                  <c:v>4.1674000000000003E-2</c:v>
                </c:pt>
                <c:pt idx="191342">
                  <c:v>4.1672000000000001E-2</c:v>
                </c:pt>
                <c:pt idx="191343">
                  <c:v>4.1669999999999999E-2</c:v>
                </c:pt>
                <c:pt idx="191344">
                  <c:v>4.1667999999999997E-2</c:v>
                </c:pt>
                <c:pt idx="191345">
                  <c:v>4.1666000000000002E-2</c:v>
                </c:pt>
                <c:pt idx="191346">
                  <c:v>4.1664E-2</c:v>
                </c:pt>
                <c:pt idx="191347">
                  <c:v>4.1662999999999999E-2</c:v>
                </c:pt>
                <c:pt idx="191348">
                  <c:v>4.1660999999999997E-2</c:v>
                </c:pt>
                <c:pt idx="191349">
                  <c:v>4.1659000000000002E-2</c:v>
                </c:pt>
                <c:pt idx="191350">
                  <c:v>4.1658000000000001E-2</c:v>
                </c:pt>
                <c:pt idx="191351">
                  <c:v>4.1655999999999999E-2</c:v>
                </c:pt>
                <c:pt idx="191352">
                  <c:v>4.1654999999999998E-2</c:v>
                </c:pt>
                <c:pt idx="191353">
                  <c:v>4.1653000000000003E-2</c:v>
                </c:pt>
                <c:pt idx="191354">
                  <c:v>4.1651000000000001E-2</c:v>
                </c:pt>
                <c:pt idx="191355">
                  <c:v>4.165E-2</c:v>
                </c:pt>
                <c:pt idx="191356">
                  <c:v>4.1647999999999998E-2</c:v>
                </c:pt>
                <c:pt idx="191357">
                  <c:v>4.1647000000000003E-2</c:v>
                </c:pt>
                <c:pt idx="191358">
                  <c:v>4.1646000000000002E-2</c:v>
                </c:pt>
                <c:pt idx="191359">
                  <c:v>4.1644E-2</c:v>
                </c:pt>
                <c:pt idx="191360">
                  <c:v>4.1642999999999999E-2</c:v>
                </c:pt>
                <c:pt idx="191361">
                  <c:v>4.1641999999999998E-2</c:v>
                </c:pt>
                <c:pt idx="191362">
                  <c:v>4.1640999999999997E-2</c:v>
                </c:pt>
                <c:pt idx="191363">
                  <c:v>4.1640000000000003E-2</c:v>
                </c:pt>
                <c:pt idx="191364">
                  <c:v>4.1639000000000002E-2</c:v>
                </c:pt>
                <c:pt idx="191365">
                  <c:v>4.1638000000000001E-2</c:v>
                </c:pt>
                <c:pt idx="191366">
                  <c:v>4.1635999999999999E-2</c:v>
                </c:pt>
                <c:pt idx="191367">
                  <c:v>4.1634999999999998E-2</c:v>
                </c:pt>
                <c:pt idx="191368">
                  <c:v>4.1633999999999997E-2</c:v>
                </c:pt>
                <c:pt idx="191369">
                  <c:v>4.1633000000000003E-2</c:v>
                </c:pt>
                <c:pt idx="191370">
                  <c:v>4.1632000000000002E-2</c:v>
                </c:pt>
                <c:pt idx="191371">
                  <c:v>4.1632000000000002E-2</c:v>
                </c:pt>
                <c:pt idx="191372">
                  <c:v>4.1631000000000001E-2</c:v>
                </c:pt>
                <c:pt idx="191373">
                  <c:v>4.163E-2</c:v>
                </c:pt>
                <c:pt idx="191374">
                  <c:v>4.1628999999999999E-2</c:v>
                </c:pt>
                <c:pt idx="191375">
                  <c:v>4.1628999999999999E-2</c:v>
                </c:pt>
                <c:pt idx="191376">
                  <c:v>4.1627999999999998E-2</c:v>
                </c:pt>
                <c:pt idx="191377">
                  <c:v>4.1626999999999997E-2</c:v>
                </c:pt>
                <c:pt idx="191378">
                  <c:v>4.1626999999999997E-2</c:v>
                </c:pt>
                <c:pt idx="191379">
                  <c:v>4.1626000000000003E-2</c:v>
                </c:pt>
                <c:pt idx="191380">
                  <c:v>4.1625000000000002E-2</c:v>
                </c:pt>
                <c:pt idx="191381">
                  <c:v>4.1625000000000002E-2</c:v>
                </c:pt>
                <c:pt idx="191382">
                  <c:v>4.1624000000000001E-2</c:v>
                </c:pt>
                <c:pt idx="191383">
                  <c:v>4.1624000000000001E-2</c:v>
                </c:pt>
                <c:pt idx="191384">
                  <c:v>4.1623E-2</c:v>
                </c:pt>
                <c:pt idx="191385">
                  <c:v>4.1623E-2</c:v>
                </c:pt>
                <c:pt idx="191386">
                  <c:v>4.1623E-2</c:v>
                </c:pt>
                <c:pt idx="191387">
                  <c:v>4.1621999999999999E-2</c:v>
                </c:pt>
                <c:pt idx="191388">
                  <c:v>4.1621999999999999E-2</c:v>
                </c:pt>
                <c:pt idx="191389">
                  <c:v>4.1621999999999999E-2</c:v>
                </c:pt>
                <c:pt idx="191390">
                  <c:v>4.1620999999999998E-2</c:v>
                </c:pt>
                <c:pt idx="191391">
                  <c:v>4.1620999999999998E-2</c:v>
                </c:pt>
                <c:pt idx="191392">
                  <c:v>4.1620999999999998E-2</c:v>
                </c:pt>
                <c:pt idx="191393">
                  <c:v>4.1619999999999997E-2</c:v>
                </c:pt>
                <c:pt idx="191394">
                  <c:v>4.1619999999999997E-2</c:v>
                </c:pt>
                <c:pt idx="191395">
                  <c:v>4.1619999999999997E-2</c:v>
                </c:pt>
                <c:pt idx="191396">
                  <c:v>4.1619000000000003E-2</c:v>
                </c:pt>
                <c:pt idx="191397">
                  <c:v>4.1619000000000003E-2</c:v>
                </c:pt>
                <c:pt idx="191398">
                  <c:v>4.1619000000000003E-2</c:v>
                </c:pt>
                <c:pt idx="191399">
                  <c:v>4.1619000000000003E-2</c:v>
                </c:pt>
                <c:pt idx="191400">
                  <c:v>4.1619000000000003E-2</c:v>
                </c:pt>
                <c:pt idx="191401">
                  <c:v>4.1619000000000003E-2</c:v>
                </c:pt>
                <c:pt idx="191402">
                  <c:v>4.1619000000000003E-2</c:v>
                </c:pt>
                <c:pt idx="191403">
                  <c:v>4.1619000000000003E-2</c:v>
                </c:pt>
                <c:pt idx="191404">
                  <c:v>4.1619000000000003E-2</c:v>
                </c:pt>
                <c:pt idx="191405">
                  <c:v>4.1619000000000003E-2</c:v>
                </c:pt>
                <c:pt idx="191406">
                  <c:v>4.1619000000000003E-2</c:v>
                </c:pt>
                <c:pt idx="191407">
                  <c:v>4.1619000000000003E-2</c:v>
                </c:pt>
                <c:pt idx="191408">
                  <c:v>4.1619000000000003E-2</c:v>
                </c:pt>
                <c:pt idx="191409">
                  <c:v>4.1619000000000003E-2</c:v>
                </c:pt>
                <c:pt idx="191410">
                  <c:v>4.1619000000000003E-2</c:v>
                </c:pt>
                <c:pt idx="191411">
                  <c:v>4.1619000000000003E-2</c:v>
                </c:pt>
                <c:pt idx="191412">
                  <c:v>4.1619999999999997E-2</c:v>
                </c:pt>
                <c:pt idx="191413">
                  <c:v>4.1619999999999997E-2</c:v>
                </c:pt>
                <c:pt idx="191414">
                  <c:v>4.1619999999999997E-2</c:v>
                </c:pt>
                <c:pt idx="191415">
                  <c:v>4.1619999999999997E-2</c:v>
                </c:pt>
                <c:pt idx="191416">
                  <c:v>4.1619999999999997E-2</c:v>
                </c:pt>
                <c:pt idx="191417">
                  <c:v>4.1620999999999998E-2</c:v>
                </c:pt>
                <c:pt idx="191418">
                  <c:v>4.1620999999999998E-2</c:v>
                </c:pt>
                <c:pt idx="191419">
                  <c:v>4.1620999999999998E-2</c:v>
                </c:pt>
                <c:pt idx="191420">
                  <c:v>4.1621999999999999E-2</c:v>
                </c:pt>
                <c:pt idx="191421">
                  <c:v>4.1621999999999999E-2</c:v>
                </c:pt>
                <c:pt idx="191422">
                  <c:v>4.1623E-2</c:v>
                </c:pt>
                <c:pt idx="191423">
                  <c:v>4.1623E-2</c:v>
                </c:pt>
                <c:pt idx="191424">
                  <c:v>4.1624000000000001E-2</c:v>
                </c:pt>
                <c:pt idx="191425">
                  <c:v>4.1624000000000001E-2</c:v>
                </c:pt>
                <c:pt idx="191426">
                  <c:v>4.1624000000000001E-2</c:v>
                </c:pt>
                <c:pt idx="191427">
                  <c:v>4.1625000000000002E-2</c:v>
                </c:pt>
                <c:pt idx="191428">
                  <c:v>4.1625000000000002E-2</c:v>
                </c:pt>
                <c:pt idx="191429">
                  <c:v>4.1626000000000003E-2</c:v>
                </c:pt>
                <c:pt idx="191430">
                  <c:v>4.1626000000000003E-2</c:v>
                </c:pt>
                <c:pt idx="191431">
                  <c:v>4.1626999999999997E-2</c:v>
                </c:pt>
                <c:pt idx="191432">
                  <c:v>4.1627999999999998E-2</c:v>
                </c:pt>
                <c:pt idx="191433">
                  <c:v>4.1627999999999998E-2</c:v>
                </c:pt>
                <c:pt idx="191434">
                  <c:v>4.1628999999999999E-2</c:v>
                </c:pt>
                <c:pt idx="191435">
                  <c:v>4.1628999999999999E-2</c:v>
                </c:pt>
                <c:pt idx="191436">
                  <c:v>4.163E-2</c:v>
                </c:pt>
                <c:pt idx="191437">
                  <c:v>4.163E-2</c:v>
                </c:pt>
                <c:pt idx="191438">
                  <c:v>4.1631000000000001E-2</c:v>
                </c:pt>
                <c:pt idx="191439">
                  <c:v>4.1631000000000001E-2</c:v>
                </c:pt>
                <c:pt idx="191440">
                  <c:v>4.1632000000000002E-2</c:v>
                </c:pt>
                <c:pt idx="191441">
                  <c:v>4.1632000000000002E-2</c:v>
                </c:pt>
                <c:pt idx="191442">
                  <c:v>4.1633000000000003E-2</c:v>
                </c:pt>
                <c:pt idx="191443">
                  <c:v>4.1633000000000003E-2</c:v>
                </c:pt>
                <c:pt idx="191444">
                  <c:v>4.1633999999999997E-2</c:v>
                </c:pt>
                <c:pt idx="191445">
                  <c:v>4.1633999999999997E-2</c:v>
                </c:pt>
                <c:pt idx="191446">
                  <c:v>4.1633999999999997E-2</c:v>
                </c:pt>
                <c:pt idx="191447">
                  <c:v>4.1634999999999998E-2</c:v>
                </c:pt>
                <c:pt idx="191448">
                  <c:v>4.1634999999999998E-2</c:v>
                </c:pt>
                <c:pt idx="191449">
                  <c:v>4.1634999999999998E-2</c:v>
                </c:pt>
                <c:pt idx="191450">
                  <c:v>4.1635999999999999E-2</c:v>
                </c:pt>
                <c:pt idx="191451">
                  <c:v>4.1635999999999999E-2</c:v>
                </c:pt>
                <c:pt idx="191452">
                  <c:v>4.1635999999999999E-2</c:v>
                </c:pt>
                <c:pt idx="191453">
                  <c:v>4.1635999999999999E-2</c:v>
                </c:pt>
                <c:pt idx="191454">
                  <c:v>4.1635999999999999E-2</c:v>
                </c:pt>
                <c:pt idx="191455">
                  <c:v>4.1637E-2</c:v>
                </c:pt>
                <c:pt idx="191456">
                  <c:v>4.1637E-2</c:v>
                </c:pt>
                <c:pt idx="191457">
                  <c:v>4.1637E-2</c:v>
                </c:pt>
                <c:pt idx="191458">
                  <c:v>4.1637E-2</c:v>
                </c:pt>
                <c:pt idx="191459">
                  <c:v>4.1637E-2</c:v>
                </c:pt>
                <c:pt idx="191460">
                  <c:v>4.1637E-2</c:v>
                </c:pt>
                <c:pt idx="191461">
                  <c:v>4.1637E-2</c:v>
                </c:pt>
                <c:pt idx="191462">
                  <c:v>4.1637E-2</c:v>
                </c:pt>
                <c:pt idx="191463">
                  <c:v>4.1635999999999999E-2</c:v>
                </c:pt>
                <c:pt idx="191464">
                  <c:v>4.1635999999999999E-2</c:v>
                </c:pt>
                <c:pt idx="191465">
                  <c:v>4.1635999999999999E-2</c:v>
                </c:pt>
                <c:pt idx="191466">
                  <c:v>4.1634999999999998E-2</c:v>
                </c:pt>
                <c:pt idx="191467">
                  <c:v>4.1634999999999998E-2</c:v>
                </c:pt>
                <c:pt idx="191468">
                  <c:v>4.1634999999999998E-2</c:v>
                </c:pt>
                <c:pt idx="191469">
                  <c:v>4.1633999999999997E-2</c:v>
                </c:pt>
                <c:pt idx="191470">
                  <c:v>4.1633999999999997E-2</c:v>
                </c:pt>
                <c:pt idx="191471">
                  <c:v>4.1633000000000003E-2</c:v>
                </c:pt>
                <c:pt idx="191472">
                  <c:v>4.1633000000000003E-2</c:v>
                </c:pt>
                <c:pt idx="191473">
                  <c:v>4.1632000000000002E-2</c:v>
                </c:pt>
                <c:pt idx="191474">
                  <c:v>4.1631000000000001E-2</c:v>
                </c:pt>
                <c:pt idx="191475">
                  <c:v>4.163E-2</c:v>
                </c:pt>
                <c:pt idx="191476">
                  <c:v>4.1628999999999999E-2</c:v>
                </c:pt>
                <c:pt idx="191477">
                  <c:v>4.1628999999999999E-2</c:v>
                </c:pt>
                <c:pt idx="191478">
                  <c:v>4.1627999999999998E-2</c:v>
                </c:pt>
                <c:pt idx="191479">
                  <c:v>4.1626999999999997E-2</c:v>
                </c:pt>
                <c:pt idx="191480">
                  <c:v>4.1626000000000003E-2</c:v>
                </c:pt>
                <c:pt idx="191481">
                  <c:v>4.1625000000000002E-2</c:v>
                </c:pt>
                <c:pt idx="191482">
                  <c:v>4.1624000000000001E-2</c:v>
                </c:pt>
                <c:pt idx="191483">
                  <c:v>4.1621999999999999E-2</c:v>
                </c:pt>
                <c:pt idx="191484">
                  <c:v>4.1620999999999998E-2</c:v>
                </c:pt>
                <c:pt idx="191485">
                  <c:v>4.1619999999999997E-2</c:v>
                </c:pt>
                <c:pt idx="191486">
                  <c:v>4.1618000000000002E-2</c:v>
                </c:pt>
                <c:pt idx="191487">
                  <c:v>4.1616E-2</c:v>
                </c:pt>
                <c:pt idx="191488">
                  <c:v>4.1614999999999999E-2</c:v>
                </c:pt>
                <c:pt idx="191489">
                  <c:v>4.1612999999999997E-2</c:v>
                </c:pt>
                <c:pt idx="191490">
                  <c:v>4.1612000000000003E-2</c:v>
                </c:pt>
                <c:pt idx="191491">
                  <c:v>4.1610000000000001E-2</c:v>
                </c:pt>
                <c:pt idx="191492">
                  <c:v>4.1607999999999999E-2</c:v>
                </c:pt>
                <c:pt idx="191493">
                  <c:v>4.1606999999999998E-2</c:v>
                </c:pt>
                <c:pt idx="191494">
                  <c:v>4.1605000000000003E-2</c:v>
                </c:pt>
                <c:pt idx="191495">
                  <c:v>4.1603000000000001E-2</c:v>
                </c:pt>
                <c:pt idx="191496">
                  <c:v>4.1600999999999999E-2</c:v>
                </c:pt>
                <c:pt idx="191497">
                  <c:v>4.1598999999999997E-2</c:v>
                </c:pt>
                <c:pt idx="191498">
                  <c:v>4.1597000000000002E-2</c:v>
                </c:pt>
                <c:pt idx="191499">
                  <c:v>4.1595E-2</c:v>
                </c:pt>
                <c:pt idx="191500">
                  <c:v>4.1592999999999998E-2</c:v>
                </c:pt>
                <c:pt idx="191501">
                  <c:v>4.1591000000000003E-2</c:v>
                </c:pt>
                <c:pt idx="191502">
                  <c:v>4.1589000000000001E-2</c:v>
                </c:pt>
                <c:pt idx="191503">
                  <c:v>4.1586999999999999E-2</c:v>
                </c:pt>
                <c:pt idx="191504">
                  <c:v>4.1584999999999997E-2</c:v>
                </c:pt>
                <c:pt idx="191505">
                  <c:v>4.1583000000000002E-2</c:v>
                </c:pt>
                <c:pt idx="191506">
                  <c:v>4.1581E-2</c:v>
                </c:pt>
                <c:pt idx="191507">
                  <c:v>4.1578999999999998E-2</c:v>
                </c:pt>
                <c:pt idx="191508">
                  <c:v>4.1577000000000003E-2</c:v>
                </c:pt>
                <c:pt idx="191509">
                  <c:v>4.1575000000000001E-2</c:v>
                </c:pt>
                <c:pt idx="191510">
                  <c:v>4.1572999999999999E-2</c:v>
                </c:pt>
                <c:pt idx="191511">
                  <c:v>4.1570999999999997E-2</c:v>
                </c:pt>
                <c:pt idx="191512">
                  <c:v>4.1569000000000002E-2</c:v>
                </c:pt>
                <c:pt idx="191513">
                  <c:v>4.1567E-2</c:v>
                </c:pt>
                <c:pt idx="191514">
                  <c:v>4.1564999999999998E-2</c:v>
                </c:pt>
                <c:pt idx="191515">
                  <c:v>4.1563000000000003E-2</c:v>
                </c:pt>
                <c:pt idx="191516">
                  <c:v>4.1562000000000002E-2</c:v>
                </c:pt>
                <c:pt idx="191517">
                  <c:v>4.156E-2</c:v>
                </c:pt>
                <c:pt idx="191518">
                  <c:v>4.1557999999999998E-2</c:v>
                </c:pt>
                <c:pt idx="191519">
                  <c:v>4.1556999999999997E-2</c:v>
                </c:pt>
                <c:pt idx="191520">
                  <c:v>4.1555000000000002E-2</c:v>
                </c:pt>
                <c:pt idx="191521">
                  <c:v>4.1554000000000001E-2</c:v>
                </c:pt>
                <c:pt idx="191522">
                  <c:v>4.1553E-2</c:v>
                </c:pt>
                <c:pt idx="191523">
                  <c:v>4.1550999999999998E-2</c:v>
                </c:pt>
                <c:pt idx="191524">
                  <c:v>4.1549999999999997E-2</c:v>
                </c:pt>
                <c:pt idx="191525">
                  <c:v>4.1549000000000003E-2</c:v>
                </c:pt>
                <c:pt idx="191526">
                  <c:v>4.1548000000000002E-2</c:v>
                </c:pt>
                <c:pt idx="191527">
                  <c:v>4.1548000000000002E-2</c:v>
                </c:pt>
                <c:pt idx="191528">
                  <c:v>4.1547000000000001E-2</c:v>
                </c:pt>
                <c:pt idx="191529">
                  <c:v>4.1546E-2</c:v>
                </c:pt>
                <c:pt idx="191530">
                  <c:v>4.1546E-2</c:v>
                </c:pt>
                <c:pt idx="191531">
                  <c:v>4.1544999999999999E-2</c:v>
                </c:pt>
                <c:pt idx="191532">
                  <c:v>4.1544999999999999E-2</c:v>
                </c:pt>
                <c:pt idx="191533">
                  <c:v>4.1543999999999998E-2</c:v>
                </c:pt>
                <c:pt idx="191534">
                  <c:v>4.1543999999999998E-2</c:v>
                </c:pt>
                <c:pt idx="191535">
                  <c:v>4.1543999999999998E-2</c:v>
                </c:pt>
                <c:pt idx="191536">
                  <c:v>4.1543999999999998E-2</c:v>
                </c:pt>
                <c:pt idx="191537">
                  <c:v>4.1543999999999998E-2</c:v>
                </c:pt>
                <c:pt idx="191538">
                  <c:v>4.1543999999999998E-2</c:v>
                </c:pt>
                <c:pt idx="191539">
                  <c:v>4.1543999999999998E-2</c:v>
                </c:pt>
                <c:pt idx="191540">
                  <c:v>4.1544999999999999E-2</c:v>
                </c:pt>
                <c:pt idx="191541">
                  <c:v>4.1544999999999999E-2</c:v>
                </c:pt>
                <c:pt idx="191542">
                  <c:v>4.1544999999999999E-2</c:v>
                </c:pt>
                <c:pt idx="191543">
                  <c:v>4.1546E-2</c:v>
                </c:pt>
                <c:pt idx="191544">
                  <c:v>4.1547000000000001E-2</c:v>
                </c:pt>
                <c:pt idx="191545">
                  <c:v>4.1547000000000001E-2</c:v>
                </c:pt>
                <c:pt idx="191546">
                  <c:v>4.1548000000000002E-2</c:v>
                </c:pt>
                <c:pt idx="191547">
                  <c:v>4.1549000000000003E-2</c:v>
                </c:pt>
                <c:pt idx="191548">
                  <c:v>4.1549000000000003E-2</c:v>
                </c:pt>
                <c:pt idx="191549">
                  <c:v>4.1549999999999997E-2</c:v>
                </c:pt>
                <c:pt idx="191550">
                  <c:v>4.1550999999999998E-2</c:v>
                </c:pt>
                <c:pt idx="191551">
                  <c:v>4.1553E-2</c:v>
                </c:pt>
                <c:pt idx="191552">
                  <c:v>4.1554000000000001E-2</c:v>
                </c:pt>
                <c:pt idx="191553">
                  <c:v>4.1555000000000002E-2</c:v>
                </c:pt>
                <c:pt idx="191554">
                  <c:v>4.1556000000000003E-2</c:v>
                </c:pt>
                <c:pt idx="191555">
                  <c:v>4.1556999999999997E-2</c:v>
                </c:pt>
                <c:pt idx="191556">
                  <c:v>4.1557999999999998E-2</c:v>
                </c:pt>
                <c:pt idx="191557">
                  <c:v>4.156E-2</c:v>
                </c:pt>
                <c:pt idx="191558">
                  <c:v>4.1561000000000001E-2</c:v>
                </c:pt>
                <c:pt idx="191559">
                  <c:v>4.1562000000000002E-2</c:v>
                </c:pt>
                <c:pt idx="191560">
                  <c:v>4.1563999999999997E-2</c:v>
                </c:pt>
                <c:pt idx="191561">
                  <c:v>4.1564999999999998E-2</c:v>
                </c:pt>
                <c:pt idx="191562">
                  <c:v>4.1565999999999999E-2</c:v>
                </c:pt>
                <c:pt idx="191563">
                  <c:v>4.1568000000000001E-2</c:v>
                </c:pt>
                <c:pt idx="191564">
                  <c:v>4.1569000000000002E-2</c:v>
                </c:pt>
                <c:pt idx="191565">
                  <c:v>4.1570999999999997E-2</c:v>
                </c:pt>
                <c:pt idx="191566">
                  <c:v>4.1571999999999998E-2</c:v>
                </c:pt>
                <c:pt idx="191567">
                  <c:v>4.1574E-2</c:v>
                </c:pt>
                <c:pt idx="191568">
                  <c:v>4.1575000000000001E-2</c:v>
                </c:pt>
                <c:pt idx="191569">
                  <c:v>4.1577000000000003E-2</c:v>
                </c:pt>
                <c:pt idx="191570">
                  <c:v>4.1577999999999997E-2</c:v>
                </c:pt>
                <c:pt idx="191571">
                  <c:v>4.1579999999999999E-2</c:v>
                </c:pt>
                <c:pt idx="191572">
                  <c:v>4.1582000000000001E-2</c:v>
                </c:pt>
                <c:pt idx="191573">
                  <c:v>4.1583000000000002E-2</c:v>
                </c:pt>
                <c:pt idx="191574">
                  <c:v>4.1584999999999997E-2</c:v>
                </c:pt>
                <c:pt idx="191575">
                  <c:v>4.1586999999999999E-2</c:v>
                </c:pt>
                <c:pt idx="191576">
                  <c:v>4.1588E-2</c:v>
                </c:pt>
                <c:pt idx="191577">
                  <c:v>4.1590000000000002E-2</c:v>
                </c:pt>
                <c:pt idx="191578">
                  <c:v>4.1591999999999997E-2</c:v>
                </c:pt>
                <c:pt idx="191579">
                  <c:v>4.1592999999999998E-2</c:v>
                </c:pt>
                <c:pt idx="191580">
                  <c:v>4.1595E-2</c:v>
                </c:pt>
                <c:pt idx="191581">
                  <c:v>4.1596000000000001E-2</c:v>
                </c:pt>
                <c:pt idx="191582">
                  <c:v>4.1598000000000003E-2</c:v>
                </c:pt>
                <c:pt idx="191583">
                  <c:v>4.1599999999999998E-2</c:v>
                </c:pt>
                <c:pt idx="191584">
                  <c:v>4.1600999999999999E-2</c:v>
                </c:pt>
                <c:pt idx="191585">
                  <c:v>4.1603000000000001E-2</c:v>
                </c:pt>
                <c:pt idx="191586">
                  <c:v>4.1605000000000003E-2</c:v>
                </c:pt>
                <c:pt idx="191587">
                  <c:v>4.1605999999999997E-2</c:v>
                </c:pt>
                <c:pt idx="191588">
                  <c:v>4.1607999999999999E-2</c:v>
                </c:pt>
                <c:pt idx="191589">
                  <c:v>4.1610000000000001E-2</c:v>
                </c:pt>
                <c:pt idx="191590">
                  <c:v>4.1611000000000002E-2</c:v>
                </c:pt>
                <c:pt idx="191591">
                  <c:v>4.1612999999999997E-2</c:v>
                </c:pt>
                <c:pt idx="191592">
                  <c:v>4.1613999999999998E-2</c:v>
                </c:pt>
                <c:pt idx="191593">
                  <c:v>4.1616E-2</c:v>
                </c:pt>
                <c:pt idx="191594">
                  <c:v>4.1617000000000001E-2</c:v>
                </c:pt>
                <c:pt idx="191595">
                  <c:v>4.1619000000000003E-2</c:v>
                </c:pt>
                <c:pt idx="191596">
                  <c:v>4.1619999999999997E-2</c:v>
                </c:pt>
                <c:pt idx="191597">
                  <c:v>4.1621999999999999E-2</c:v>
                </c:pt>
                <c:pt idx="191598">
                  <c:v>4.1623E-2</c:v>
                </c:pt>
                <c:pt idx="191599">
                  <c:v>4.1625000000000002E-2</c:v>
                </c:pt>
                <c:pt idx="191600">
                  <c:v>4.1626000000000003E-2</c:v>
                </c:pt>
                <c:pt idx="191601">
                  <c:v>4.1626999999999997E-2</c:v>
                </c:pt>
                <c:pt idx="191602">
                  <c:v>4.1627999999999998E-2</c:v>
                </c:pt>
                <c:pt idx="191603">
                  <c:v>4.163E-2</c:v>
                </c:pt>
                <c:pt idx="191604">
                  <c:v>4.1631000000000001E-2</c:v>
                </c:pt>
                <c:pt idx="191605">
                  <c:v>4.1632000000000002E-2</c:v>
                </c:pt>
                <c:pt idx="191606">
                  <c:v>4.1633000000000003E-2</c:v>
                </c:pt>
                <c:pt idx="191607">
                  <c:v>4.1633999999999997E-2</c:v>
                </c:pt>
                <c:pt idx="191608">
                  <c:v>4.1634999999999998E-2</c:v>
                </c:pt>
                <c:pt idx="191609">
                  <c:v>4.1635999999999999E-2</c:v>
                </c:pt>
                <c:pt idx="191610">
                  <c:v>4.1637E-2</c:v>
                </c:pt>
                <c:pt idx="191611">
                  <c:v>4.1638000000000001E-2</c:v>
                </c:pt>
                <c:pt idx="191612">
                  <c:v>4.1639000000000002E-2</c:v>
                </c:pt>
                <c:pt idx="191613">
                  <c:v>4.1640000000000003E-2</c:v>
                </c:pt>
                <c:pt idx="191614">
                  <c:v>4.1640000000000003E-2</c:v>
                </c:pt>
                <c:pt idx="191615">
                  <c:v>4.1640999999999997E-2</c:v>
                </c:pt>
                <c:pt idx="191616">
                  <c:v>4.1640999999999997E-2</c:v>
                </c:pt>
                <c:pt idx="191617">
                  <c:v>4.1641999999999998E-2</c:v>
                </c:pt>
                <c:pt idx="191618">
                  <c:v>4.1642999999999999E-2</c:v>
                </c:pt>
                <c:pt idx="191619">
                  <c:v>4.1642999999999999E-2</c:v>
                </c:pt>
                <c:pt idx="191620">
                  <c:v>4.1644E-2</c:v>
                </c:pt>
                <c:pt idx="191621">
                  <c:v>4.1644E-2</c:v>
                </c:pt>
                <c:pt idx="191622">
                  <c:v>4.1645000000000001E-2</c:v>
                </c:pt>
                <c:pt idx="191623">
                  <c:v>4.1645000000000001E-2</c:v>
                </c:pt>
                <c:pt idx="191624">
                  <c:v>4.1645000000000001E-2</c:v>
                </c:pt>
                <c:pt idx="191625">
                  <c:v>4.1645000000000001E-2</c:v>
                </c:pt>
                <c:pt idx="191626">
                  <c:v>4.1645000000000001E-2</c:v>
                </c:pt>
                <c:pt idx="191627">
                  <c:v>4.1646000000000002E-2</c:v>
                </c:pt>
                <c:pt idx="191628">
                  <c:v>4.1646000000000002E-2</c:v>
                </c:pt>
                <c:pt idx="191629">
                  <c:v>4.1646000000000002E-2</c:v>
                </c:pt>
                <c:pt idx="191630">
                  <c:v>4.1646000000000002E-2</c:v>
                </c:pt>
                <c:pt idx="191631">
                  <c:v>4.1646000000000002E-2</c:v>
                </c:pt>
                <c:pt idx="191632">
                  <c:v>4.1646000000000002E-2</c:v>
                </c:pt>
                <c:pt idx="191633">
                  <c:v>4.1646000000000002E-2</c:v>
                </c:pt>
                <c:pt idx="191634">
                  <c:v>4.1646000000000002E-2</c:v>
                </c:pt>
                <c:pt idx="191635">
                  <c:v>4.1645000000000001E-2</c:v>
                </c:pt>
                <c:pt idx="191636">
                  <c:v>4.1645000000000001E-2</c:v>
                </c:pt>
                <c:pt idx="191637">
                  <c:v>4.1645000000000001E-2</c:v>
                </c:pt>
                <c:pt idx="191638">
                  <c:v>4.1645000000000001E-2</c:v>
                </c:pt>
                <c:pt idx="191639">
                  <c:v>4.1644E-2</c:v>
                </c:pt>
                <c:pt idx="191640">
                  <c:v>4.1644E-2</c:v>
                </c:pt>
                <c:pt idx="191641">
                  <c:v>4.1644E-2</c:v>
                </c:pt>
                <c:pt idx="191642">
                  <c:v>4.1642999999999999E-2</c:v>
                </c:pt>
                <c:pt idx="191643">
                  <c:v>4.1642999999999999E-2</c:v>
                </c:pt>
                <c:pt idx="191644">
                  <c:v>4.1642999999999999E-2</c:v>
                </c:pt>
                <c:pt idx="191645">
                  <c:v>4.1641999999999998E-2</c:v>
                </c:pt>
                <c:pt idx="191646">
                  <c:v>4.1641999999999998E-2</c:v>
                </c:pt>
                <c:pt idx="191647">
                  <c:v>4.1641999999999998E-2</c:v>
                </c:pt>
                <c:pt idx="191648">
                  <c:v>4.1640999999999997E-2</c:v>
                </c:pt>
                <c:pt idx="191649">
                  <c:v>4.1640999999999997E-2</c:v>
                </c:pt>
                <c:pt idx="191650">
                  <c:v>4.1640000000000003E-2</c:v>
                </c:pt>
                <c:pt idx="191651">
                  <c:v>4.1640000000000003E-2</c:v>
                </c:pt>
                <c:pt idx="191652">
                  <c:v>4.1639000000000002E-2</c:v>
                </c:pt>
                <c:pt idx="191653">
                  <c:v>4.1638000000000001E-2</c:v>
                </c:pt>
                <c:pt idx="191654">
                  <c:v>4.1638000000000001E-2</c:v>
                </c:pt>
                <c:pt idx="191655">
                  <c:v>4.1637E-2</c:v>
                </c:pt>
                <c:pt idx="191656">
                  <c:v>4.1637E-2</c:v>
                </c:pt>
                <c:pt idx="191657">
                  <c:v>4.1635999999999999E-2</c:v>
                </c:pt>
                <c:pt idx="191658">
                  <c:v>4.1635999999999999E-2</c:v>
                </c:pt>
                <c:pt idx="191659">
                  <c:v>4.1634999999999998E-2</c:v>
                </c:pt>
                <c:pt idx="191660">
                  <c:v>4.1633999999999997E-2</c:v>
                </c:pt>
                <c:pt idx="191661">
                  <c:v>4.1633999999999997E-2</c:v>
                </c:pt>
                <c:pt idx="191662">
                  <c:v>4.1633000000000003E-2</c:v>
                </c:pt>
                <c:pt idx="191663">
                  <c:v>4.1632000000000002E-2</c:v>
                </c:pt>
                <c:pt idx="191664">
                  <c:v>4.1632000000000002E-2</c:v>
                </c:pt>
                <c:pt idx="191665">
                  <c:v>4.1631000000000001E-2</c:v>
                </c:pt>
                <c:pt idx="191666">
                  <c:v>4.163E-2</c:v>
                </c:pt>
                <c:pt idx="191667">
                  <c:v>4.163E-2</c:v>
                </c:pt>
                <c:pt idx="191668">
                  <c:v>4.1628999999999999E-2</c:v>
                </c:pt>
                <c:pt idx="191669">
                  <c:v>4.1628999999999999E-2</c:v>
                </c:pt>
                <c:pt idx="191670">
                  <c:v>4.1627999999999998E-2</c:v>
                </c:pt>
                <c:pt idx="191671">
                  <c:v>4.1626999999999997E-2</c:v>
                </c:pt>
                <c:pt idx="191672">
                  <c:v>4.1626999999999997E-2</c:v>
                </c:pt>
                <c:pt idx="191673">
                  <c:v>4.1626000000000003E-2</c:v>
                </c:pt>
                <c:pt idx="191674">
                  <c:v>4.1625000000000002E-2</c:v>
                </c:pt>
                <c:pt idx="191675">
                  <c:v>4.1624000000000001E-2</c:v>
                </c:pt>
                <c:pt idx="191676">
                  <c:v>4.1624000000000001E-2</c:v>
                </c:pt>
                <c:pt idx="191677">
                  <c:v>4.1623E-2</c:v>
                </c:pt>
                <c:pt idx="191678">
                  <c:v>4.1621999999999999E-2</c:v>
                </c:pt>
                <c:pt idx="191679">
                  <c:v>4.1621999999999999E-2</c:v>
                </c:pt>
                <c:pt idx="191680">
                  <c:v>4.1620999999999998E-2</c:v>
                </c:pt>
                <c:pt idx="191681">
                  <c:v>4.1620999999999998E-2</c:v>
                </c:pt>
                <c:pt idx="191682">
                  <c:v>4.1619999999999997E-2</c:v>
                </c:pt>
                <c:pt idx="191683">
                  <c:v>4.1619999999999997E-2</c:v>
                </c:pt>
                <c:pt idx="191684">
                  <c:v>4.1619000000000003E-2</c:v>
                </c:pt>
                <c:pt idx="191685">
                  <c:v>4.1619000000000003E-2</c:v>
                </c:pt>
                <c:pt idx="191686">
                  <c:v>4.1619000000000003E-2</c:v>
                </c:pt>
                <c:pt idx="191687">
                  <c:v>4.1618000000000002E-2</c:v>
                </c:pt>
                <c:pt idx="191688">
                  <c:v>4.1618000000000002E-2</c:v>
                </c:pt>
                <c:pt idx="191689">
                  <c:v>4.1617000000000001E-2</c:v>
                </c:pt>
                <c:pt idx="191690">
                  <c:v>4.1617000000000001E-2</c:v>
                </c:pt>
                <c:pt idx="191691">
                  <c:v>4.1617000000000001E-2</c:v>
                </c:pt>
                <c:pt idx="191692">
                  <c:v>4.1617000000000001E-2</c:v>
                </c:pt>
                <c:pt idx="191693">
                  <c:v>4.1617000000000001E-2</c:v>
                </c:pt>
                <c:pt idx="191694">
                  <c:v>4.1617000000000001E-2</c:v>
                </c:pt>
                <c:pt idx="191695">
                  <c:v>4.1617000000000001E-2</c:v>
                </c:pt>
                <c:pt idx="191696">
                  <c:v>4.1617000000000001E-2</c:v>
                </c:pt>
                <c:pt idx="191697">
                  <c:v>4.1617000000000001E-2</c:v>
                </c:pt>
                <c:pt idx="191698">
                  <c:v>4.1617000000000001E-2</c:v>
                </c:pt>
                <c:pt idx="191699">
                  <c:v>4.1617000000000001E-2</c:v>
                </c:pt>
                <c:pt idx="191700">
                  <c:v>4.1617000000000001E-2</c:v>
                </c:pt>
                <c:pt idx="191701">
                  <c:v>4.1617000000000001E-2</c:v>
                </c:pt>
                <c:pt idx="191702">
                  <c:v>4.1618000000000002E-2</c:v>
                </c:pt>
                <c:pt idx="191703">
                  <c:v>4.1618000000000002E-2</c:v>
                </c:pt>
                <c:pt idx="191704">
                  <c:v>4.1619000000000003E-2</c:v>
                </c:pt>
                <c:pt idx="191705">
                  <c:v>4.1619000000000003E-2</c:v>
                </c:pt>
                <c:pt idx="191706">
                  <c:v>4.1619999999999997E-2</c:v>
                </c:pt>
                <c:pt idx="191707">
                  <c:v>4.1619999999999997E-2</c:v>
                </c:pt>
                <c:pt idx="191708">
                  <c:v>4.1620999999999998E-2</c:v>
                </c:pt>
                <c:pt idx="191709">
                  <c:v>4.1620999999999998E-2</c:v>
                </c:pt>
                <c:pt idx="191710">
                  <c:v>4.1621999999999999E-2</c:v>
                </c:pt>
                <c:pt idx="191711">
                  <c:v>4.1621999999999999E-2</c:v>
                </c:pt>
                <c:pt idx="191712">
                  <c:v>4.1623E-2</c:v>
                </c:pt>
                <c:pt idx="191713">
                  <c:v>4.1624000000000001E-2</c:v>
                </c:pt>
                <c:pt idx="191714">
                  <c:v>4.1625000000000002E-2</c:v>
                </c:pt>
                <c:pt idx="191715">
                  <c:v>4.1626000000000003E-2</c:v>
                </c:pt>
                <c:pt idx="191716">
                  <c:v>4.1626000000000003E-2</c:v>
                </c:pt>
                <c:pt idx="191717">
                  <c:v>4.1626999999999997E-2</c:v>
                </c:pt>
                <c:pt idx="191718">
                  <c:v>4.1627999999999998E-2</c:v>
                </c:pt>
                <c:pt idx="191719">
                  <c:v>4.1628999999999999E-2</c:v>
                </c:pt>
                <c:pt idx="191720">
                  <c:v>4.163E-2</c:v>
                </c:pt>
                <c:pt idx="191721">
                  <c:v>4.1631000000000001E-2</c:v>
                </c:pt>
                <c:pt idx="191722">
                  <c:v>4.1631000000000001E-2</c:v>
                </c:pt>
                <c:pt idx="191723">
                  <c:v>4.1632000000000002E-2</c:v>
                </c:pt>
                <c:pt idx="191724">
                  <c:v>4.1633000000000003E-2</c:v>
                </c:pt>
                <c:pt idx="191725">
                  <c:v>4.1633999999999997E-2</c:v>
                </c:pt>
                <c:pt idx="191726">
                  <c:v>4.1634999999999998E-2</c:v>
                </c:pt>
                <c:pt idx="191727">
                  <c:v>4.1635999999999999E-2</c:v>
                </c:pt>
                <c:pt idx="191728">
                  <c:v>4.1637E-2</c:v>
                </c:pt>
                <c:pt idx="191729">
                  <c:v>4.1638000000000001E-2</c:v>
                </c:pt>
                <c:pt idx="191730">
                  <c:v>4.1638000000000001E-2</c:v>
                </c:pt>
                <c:pt idx="191731">
                  <c:v>4.1639000000000002E-2</c:v>
                </c:pt>
                <c:pt idx="191732">
                  <c:v>4.1640000000000003E-2</c:v>
                </c:pt>
                <c:pt idx="191733">
                  <c:v>4.1640999999999997E-2</c:v>
                </c:pt>
                <c:pt idx="191734">
                  <c:v>4.1640999999999997E-2</c:v>
                </c:pt>
                <c:pt idx="191735">
                  <c:v>4.1641999999999998E-2</c:v>
                </c:pt>
                <c:pt idx="191736">
                  <c:v>4.1641999999999998E-2</c:v>
                </c:pt>
                <c:pt idx="191737">
                  <c:v>4.1642999999999999E-2</c:v>
                </c:pt>
                <c:pt idx="191738">
                  <c:v>4.1642999999999999E-2</c:v>
                </c:pt>
                <c:pt idx="191739">
                  <c:v>4.1644E-2</c:v>
                </c:pt>
                <c:pt idx="191740">
                  <c:v>4.1644E-2</c:v>
                </c:pt>
                <c:pt idx="191741">
                  <c:v>4.1645000000000001E-2</c:v>
                </c:pt>
                <c:pt idx="191742">
                  <c:v>4.1645000000000001E-2</c:v>
                </c:pt>
                <c:pt idx="191743">
                  <c:v>4.1645000000000001E-2</c:v>
                </c:pt>
                <c:pt idx="191744">
                  <c:v>4.1645000000000001E-2</c:v>
                </c:pt>
                <c:pt idx="191745">
                  <c:v>4.1645000000000001E-2</c:v>
                </c:pt>
                <c:pt idx="191746">
                  <c:v>4.1645000000000001E-2</c:v>
                </c:pt>
                <c:pt idx="191747">
                  <c:v>4.1645000000000001E-2</c:v>
                </c:pt>
                <c:pt idx="191748">
                  <c:v>4.1645000000000001E-2</c:v>
                </c:pt>
                <c:pt idx="191749">
                  <c:v>4.1644E-2</c:v>
                </c:pt>
                <c:pt idx="191750">
                  <c:v>4.1644E-2</c:v>
                </c:pt>
                <c:pt idx="191751">
                  <c:v>4.1644E-2</c:v>
                </c:pt>
                <c:pt idx="191752">
                  <c:v>4.1642999999999999E-2</c:v>
                </c:pt>
                <c:pt idx="191753">
                  <c:v>4.1642999999999999E-2</c:v>
                </c:pt>
                <c:pt idx="191754">
                  <c:v>4.1641999999999998E-2</c:v>
                </c:pt>
                <c:pt idx="191755">
                  <c:v>4.1640999999999997E-2</c:v>
                </c:pt>
                <c:pt idx="191756">
                  <c:v>4.1640000000000003E-2</c:v>
                </c:pt>
                <c:pt idx="191757">
                  <c:v>4.1639000000000002E-2</c:v>
                </c:pt>
                <c:pt idx="191758">
                  <c:v>4.1638000000000001E-2</c:v>
                </c:pt>
                <c:pt idx="191759">
                  <c:v>4.1637E-2</c:v>
                </c:pt>
                <c:pt idx="191760">
                  <c:v>4.1635999999999999E-2</c:v>
                </c:pt>
                <c:pt idx="191761">
                  <c:v>4.1634999999999998E-2</c:v>
                </c:pt>
                <c:pt idx="191762">
                  <c:v>4.1633999999999997E-2</c:v>
                </c:pt>
                <c:pt idx="191763">
                  <c:v>4.1633000000000003E-2</c:v>
                </c:pt>
                <c:pt idx="191764">
                  <c:v>4.1632000000000002E-2</c:v>
                </c:pt>
                <c:pt idx="191765">
                  <c:v>4.163E-2</c:v>
                </c:pt>
                <c:pt idx="191766">
                  <c:v>4.1628999999999999E-2</c:v>
                </c:pt>
                <c:pt idx="191767">
                  <c:v>4.1626999999999997E-2</c:v>
                </c:pt>
                <c:pt idx="191768">
                  <c:v>4.1625000000000002E-2</c:v>
                </c:pt>
                <c:pt idx="191769">
                  <c:v>4.1624000000000001E-2</c:v>
                </c:pt>
                <c:pt idx="191770">
                  <c:v>4.1621999999999999E-2</c:v>
                </c:pt>
                <c:pt idx="191771">
                  <c:v>4.1619999999999997E-2</c:v>
                </c:pt>
                <c:pt idx="191772">
                  <c:v>4.1618000000000002E-2</c:v>
                </c:pt>
                <c:pt idx="191773">
                  <c:v>4.1617000000000001E-2</c:v>
                </c:pt>
                <c:pt idx="191774">
                  <c:v>4.1614999999999999E-2</c:v>
                </c:pt>
                <c:pt idx="191775">
                  <c:v>4.1612999999999997E-2</c:v>
                </c:pt>
                <c:pt idx="191776">
                  <c:v>4.1611000000000002E-2</c:v>
                </c:pt>
                <c:pt idx="191777">
                  <c:v>4.1609E-2</c:v>
                </c:pt>
                <c:pt idx="191778">
                  <c:v>4.1606999999999998E-2</c:v>
                </c:pt>
                <c:pt idx="191779">
                  <c:v>4.1605999999999997E-2</c:v>
                </c:pt>
                <c:pt idx="191780">
                  <c:v>4.1604000000000002E-2</c:v>
                </c:pt>
                <c:pt idx="191781">
                  <c:v>4.1602E-2</c:v>
                </c:pt>
                <c:pt idx="191782">
                  <c:v>4.1599999999999998E-2</c:v>
                </c:pt>
                <c:pt idx="191783">
                  <c:v>4.1598000000000003E-2</c:v>
                </c:pt>
                <c:pt idx="191784">
                  <c:v>4.1596000000000001E-2</c:v>
                </c:pt>
                <c:pt idx="191785">
                  <c:v>4.1595E-2</c:v>
                </c:pt>
                <c:pt idx="191786">
                  <c:v>4.1592999999999998E-2</c:v>
                </c:pt>
                <c:pt idx="191787">
                  <c:v>4.1591999999999997E-2</c:v>
                </c:pt>
                <c:pt idx="191788">
                  <c:v>4.1590000000000002E-2</c:v>
                </c:pt>
                <c:pt idx="191789">
                  <c:v>4.1589000000000001E-2</c:v>
                </c:pt>
                <c:pt idx="191790">
                  <c:v>4.1586999999999999E-2</c:v>
                </c:pt>
                <c:pt idx="191791">
                  <c:v>4.1585999999999998E-2</c:v>
                </c:pt>
                <c:pt idx="191792">
                  <c:v>4.1584999999999997E-2</c:v>
                </c:pt>
                <c:pt idx="191793">
                  <c:v>4.1584000000000003E-2</c:v>
                </c:pt>
                <c:pt idx="191794">
                  <c:v>4.1582000000000001E-2</c:v>
                </c:pt>
                <c:pt idx="191795">
                  <c:v>4.1582000000000001E-2</c:v>
                </c:pt>
                <c:pt idx="191796">
                  <c:v>4.1581E-2</c:v>
                </c:pt>
                <c:pt idx="191797">
                  <c:v>4.1579999999999999E-2</c:v>
                </c:pt>
                <c:pt idx="191798">
                  <c:v>4.1578999999999998E-2</c:v>
                </c:pt>
                <c:pt idx="191799">
                  <c:v>4.1578999999999998E-2</c:v>
                </c:pt>
                <c:pt idx="191800">
                  <c:v>4.1577999999999997E-2</c:v>
                </c:pt>
                <c:pt idx="191801">
                  <c:v>4.1577999999999997E-2</c:v>
                </c:pt>
                <c:pt idx="191802">
                  <c:v>4.1577999999999997E-2</c:v>
                </c:pt>
                <c:pt idx="191803">
                  <c:v>4.1577000000000003E-2</c:v>
                </c:pt>
                <c:pt idx="191804">
                  <c:v>4.1577000000000003E-2</c:v>
                </c:pt>
                <c:pt idx="191805">
                  <c:v>4.1577000000000003E-2</c:v>
                </c:pt>
                <c:pt idx="191806">
                  <c:v>4.1577000000000003E-2</c:v>
                </c:pt>
                <c:pt idx="191807">
                  <c:v>4.1577999999999997E-2</c:v>
                </c:pt>
                <c:pt idx="191808">
                  <c:v>4.1577999999999997E-2</c:v>
                </c:pt>
                <c:pt idx="191809">
                  <c:v>4.1577999999999997E-2</c:v>
                </c:pt>
                <c:pt idx="191810">
                  <c:v>4.1578999999999998E-2</c:v>
                </c:pt>
                <c:pt idx="191811">
                  <c:v>4.1579999999999999E-2</c:v>
                </c:pt>
                <c:pt idx="191812">
                  <c:v>4.1579999999999999E-2</c:v>
                </c:pt>
                <c:pt idx="191813">
                  <c:v>4.1581E-2</c:v>
                </c:pt>
                <c:pt idx="191814">
                  <c:v>4.1582000000000001E-2</c:v>
                </c:pt>
                <c:pt idx="191815">
                  <c:v>4.1582000000000001E-2</c:v>
                </c:pt>
                <c:pt idx="191816">
                  <c:v>4.1583000000000002E-2</c:v>
                </c:pt>
                <c:pt idx="191817">
                  <c:v>4.1584000000000003E-2</c:v>
                </c:pt>
                <c:pt idx="191818">
                  <c:v>4.1584999999999997E-2</c:v>
                </c:pt>
                <c:pt idx="191819">
                  <c:v>4.1585999999999998E-2</c:v>
                </c:pt>
                <c:pt idx="191820">
                  <c:v>4.1586999999999999E-2</c:v>
                </c:pt>
                <c:pt idx="191821">
                  <c:v>4.1588E-2</c:v>
                </c:pt>
                <c:pt idx="191822">
                  <c:v>4.1589000000000001E-2</c:v>
                </c:pt>
                <c:pt idx="191823">
                  <c:v>4.1590000000000002E-2</c:v>
                </c:pt>
                <c:pt idx="191824">
                  <c:v>4.1591999999999997E-2</c:v>
                </c:pt>
                <c:pt idx="191825">
                  <c:v>4.1592999999999998E-2</c:v>
                </c:pt>
                <c:pt idx="191826">
                  <c:v>4.1593999999999999E-2</c:v>
                </c:pt>
                <c:pt idx="191827">
                  <c:v>4.1595E-2</c:v>
                </c:pt>
                <c:pt idx="191828">
                  <c:v>4.1596000000000001E-2</c:v>
                </c:pt>
                <c:pt idx="191829">
                  <c:v>4.1597000000000002E-2</c:v>
                </c:pt>
                <c:pt idx="191830">
                  <c:v>4.1598000000000003E-2</c:v>
                </c:pt>
                <c:pt idx="191831">
                  <c:v>4.1599999999999998E-2</c:v>
                </c:pt>
                <c:pt idx="191832">
                  <c:v>4.1600999999999999E-2</c:v>
                </c:pt>
                <c:pt idx="191833">
                  <c:v>4.1602E-2</c:v>
                </c:pt>
                <c:pt idx="191834">
                  <c:v>4.1603000000000001E-2</c:v>
                </c:pt>
                <c:pt idx="191835">
                  <c:v>4.1604000000000002E-2</c:v>
                </c:pt>
                <c:pt idx="191836">
                  <c:v>4.1605000000000003E-2</c:v>
                </c:pt>
                <c:pt idx="191837">
                  <c:v>4.1605999999999997E-2</c:v>
                </c:pt>
                <c:pt idx="191838">
                  <c:v>4.1606999999999998E-2</c:v>
                </c:pt>
                <c:pt idx="191839">
                  <c:v>4.1607999999999999E-2</c:v>
                </c:pt>
                <c:pt idx="191840">
                  <c:v>4.1609E-2</c:v>
                </c:pt>
                <c:pt idx="191841">
                  <c:v>4.1609E-2</c:v>
                </c:pt>
                <c:pt idx="191842">
                  <c:v>4.1610000000000001E-2</c:v>
                </c:pt>
                <c:pt idx="191843">
                  <c:v>4.1611000000000002E-2</c:v>
                </c:pt>
                <c:pt idx="191844">
                  <c:v>4.1612000000000003E-2</c:v>
                </c:pt>
                <c:pt idx="191845">
                  <c:v>4.1612999999999997E-2</c:v>
                </c:pt>
                <c:pt idx="191846">
                  <c:v>4.1612999999999997E-2</c:v>
                </c:pt>
                <c:pt idx="191847">
                  <c:v>4.1613999999999998E-2</c:v>
                </c:pt>
                <c:pt idx="191848">
                  <c:v>4.1613999999999998E-2</c:v>
                </c:pt>
                <c:pt idx="191849">
                  <c:v>4.1614999999999999E-2</c:v>
                </c:pt>
                <c:pt idx="191850">
                  <c:v>4.1614999999999999E-2</c:v>
                </c:pt>
                <c:pt idx="191851">
                  <c:v>4.1614999999999999E-2</c:v>
                </c:pt>
                <c:pt idx="191852">
                  <c:v>4.1614999999999999E-2</c:v>
                </c:pt>
                <c:pt idx="191853">
                  <c:v>4.1614999999999999E-2</c:v>
                </c:pt>
                <c:pt idx="191854">
                  <c:v>4.1616E-2</c:v>
                </c:pt>
                <c:pt idx="191855">
                  <c:v>4.1616E-2</c:v>
                </c:pt>
                <c:pt idx="191856">
                  <c:v>4.1616E-2</c:v>
                </c:pt>
                <c:pt idx="191857">
                  <c:v>4.1616E-2</c:v>
                </c:pt>
                <c:pt idx="191858">
                  <c:v>4.1616E-2</c:v>
                </c:pt>
                <c:pt idx="191859">
                  <c:v>4.1616E-2</c:v>
                </c:pt>
                <c:pt idx="191860">
                  <c:v>4.1616E-2</c:v>
                </c:pt>
                <c:pt idx="191861">
                  <c:v>4.1614999999999999E-2</c:v>
                </c:pt>
                <c:pt idx="191862">
                  <c:v>4.1614999999999999E-2</c:v>
                </c:pt>
                <c:pt idx="191863">
                  <c:v>4.1613999999999998E-2</c:v>
                </c:pt>
                <c:pt idx="191864">
                  <c:v>4.1613999999999998E-2</c:v>
                </c:pt>
                <c:pt idx="191865">
                  <c:v>4.1613999999999998E-2</c:v>
                </c:pt>
                <c:pt idx="191866">
                  <c:v>4.1612999999999997E-2</c:v>
                </c:pt>
                <c:pt idx="191867">
                  <c:v>4.1612000000000003E-2</c:v>
                </c:pt>
                <c:pt idx="191868">
                  <c:v>4.1612000000000003E-2</c:v>
                </c:pt>
                <c:pt idx="191869">
                  <c:v>4.1611000000000002E-2</c:v>
                </c:pt>
                <c:pt idx="191870">
                  <c:v>4.1611000000000002E-2</c:v>
                </c:pt>
                <c:pt idx="191871">
                  <c:v>4.1610000000000001E-2</c:v>
                </c:pt>
                <c:pt idx="191872">
                  <c:v>4.1609E-2</c:v>
                </c:pt>
                <c:pt idx="191873">
                  <c:v>4.1607999999999999E-2</c:v>
                </c:pt>
                <c:pt idx="191874">
                  <c:v>4.1606999999999998E-2</c:v>
                </c:pt>
                <c:pt idx="191875">
                  <c:v>4.1605999999999997E-2</c:v>
                </c:pt>
                <c:pt idx="191876">
                  <c:v>4.1605000000000003E-2</c:v>
                </c:pt>
                <c:pt idx="191877">
                  <c:v>4.1604000000000002E-2</c:v>
                </c:pt>
                <c:pt idx="191878">
                  <c:v>4.1603000000000001E-2</c:v>
                </c:pt>
                <c:pt idx="191879">
                  <c:v>4.1602E-2</c:v>
                </c:pt>
                <c:pt idx="191880">
                  <c:v>4.1600999999999999E-2</c:v>
                </c:pt>
                <c:pt idx="191881">
                  <c:v>4.1599999999999998E-2</c:v>
                </c:pt>
                <c:pt idx="191882">
                  <c:v>4.1598999999999997E-2</c:v>
                </c:pt>
                <c:pt idx="191883">
                  <c:v>4.1597000000000002E-2</c:v>
                </c:pt>
                <c:pt idx="191884">
                  <c:v>4.1596000000000001E-2</c:v>
                </c:pt>
                <c:pt idx="191885">
                  <c:v>4.1595E-2</c:v>
                </c:pt>
                <c:pt idx="191886">
                  <c:v>4.1592999999999998E-2</c:v>
                </c:pt>
                <c:pt idx="191887">
                  <c:v>4.1591999999999997E-2</c:v>
                </c:pt>
                <c:pt idx="191888">
                  <c:v>4.1591000000000003E-2</c:v>
                </c:pt>
                <c:pt idx="191889">
                  <c:v>4.1589000000000001E-2</c:v>
                </c:pt>
                <c:pt idx="191890">
                  <c:v>4.1588E-2</c:v>
                </c:pt>
                <c:pt idx="191891">
                  <c:v>4.1586999999999999E-2</c:v>
                </c:pt>
                <c:pt idx="191892">
                  <c:v>4.1584999999999997E-2</c:v>
                </c:pt>
                <c:pt idx="191893">
                  <c:v>4.1584000000000003E-2</c:v>
                </c:pt>
                <c:pt idx="191894">
                  <c:v>4.1582000000000001E-2</c:v>
                </c:pt>
                <c:pt idx="191895">
                  <c:v>4.1581E-2</c:v>
                </c:pt>
                <c:pt idx="191896">
                  <c:v>4.1578999999999998E-2</c:v>
                </c:pt>
                <c:pt idx="191897">
                  <c:v>4.1577999999999997E-2</c:v>
                </c:pt>
                <c:pt idx="191898">
                  <c:v>4.1576000000000002E-2</c:v>
                </c:pt>
                <c:pt idx="191899">
                  <c:v>4.1575000000000001E-2</c:v>
                </c:pt>
                <c:pt idx="191900">
                  <c:v>4.1572999999999999E-2</c:v>
                </c:pt>
                <c:pt idx="191901">
                  <c:v>4.1571999999999998E-2</c:v>
                </c:pt>
                <c:pt idx="191902">
                  <c:v>4.1570999999999997E-2</c:v>
                </c:pt>
                <c:pt idx="191903">
                  <c:v>4.1569000000000002E-2</c:v>
                </c:pt>
                <c:pt idx="191904">
                  <c:v>4.1568000000000001E-2</c:v>
                </c:pt>
                <c:pt idx="191905">
                  <c:v>4.1567E-2</c:v>
                </c:pt>
                <c:pt idx="191906">
                  <c:v>4.1564999999999998E-2</c:v>
                </c:pt>
                <c:pt idx="191907">
                  <c:v>4.1563999999999997E-2</c:v>
                </c:pt>
                <c:pt idx="191908">
                  <c:v>4.1562000000000002E-2</c:v>
                </c:pt>
                <c:pt idx="191909">
                  <c:v>4.1561000000000001E-2</c:v>
                </c:pt>
                <c:pt idx="191910">
                  <c:v>4.156E-2</c:v>
                </c:pt>
                <c:pt idx="191911">
                  <c:v>4.1557999999999998E-2</c:v>
                </c:pt>
                <c:pt idx="191912">
                  <c:v>4.1556999999999997E-2</c:v>
                </c:pt>
                <c:pt idx="191913">
                  <c:v>4.1556000000000003E-2</c:v>
                </c:pt>
                <c:pt idx="191914">
                  <c:v>4.1555000000000002E-2</c:v>
                </c:pt>
                <c:pt idx="191915">
                  <c:v>4.1553E-2</c:v>
                </c:pt>
                <c:pt idx="191916">
                  <c:v>4.1551999999999999E-2</c:v>
                </c:pt>
                <c:pt idx="191917">
                  <c:v>4.1550999999999998E-2</c:v>
                </c:pt>
                <c:pt idx="191918">
                  <c:v>4.1549999999999997E-2</c:v>
                </c:pt>
                <c:pt idx="191919">
                  <c:v>4.1549000000000003E-2</c:v>
                </c:pt>
                <c:pt idx="191920">
                  <c:v>4.1548000000000002E-2</c:v>
                </c:pt>
                <c:pt idx="191921">
                  <c:v>4.1547000000000001E-2</c:v>
                </c:pt>
                <c:pt idx="191922">
                  <c:v>4.1544999999999999E-2</c:v>
                </c:pt>
                <c:pt idx="191923">
                  <c:v>4.1543999999999998E-2</c:v>
                </c:pt>
                <c:pt idx="191924">
                  <c:v>4.1542999999999997E-2</c:v>
                </c:pt>
                <c:pt idx="191925">
                  <c:v>4.1542999999999997E-2</c:v>
                </c:pt>
                <c:pt idx="191926">
                  <c:v>4.1542000000000003E-2</c:v>
                </c:pt>
                <c:pt idx="191927">
                  <c:v>4.1541000000000002E-2</c:v>
                </c:pt>
                <c:pt idx="191928">
                  <c:v>4.1540000000000001E-2</c:v>
                </c:pt>
                <c:pt idx="191929">
                  <c:v>4.1539E-2</c:v>
                </c:pt>
                <c:pt idx="191930">
                  <c:v>4.1537999999999999E-2</c:v>
                </c:pt>
                <c:pt idx="191931">
                  <c:v>4.1537999999999999E-2</c:v>
                </c:pt>
                <c:pt idx="191932">
                  <c:v>4.1536999999999998E-2</c:v>
                </c:pt>
                <c:pt idx="191933">
                  <c:v>4.1535999999999997E-2</c:v>
                </c:pt>
                <c:pt idx="191934">
                  <c:v>4.1535000000000002E-2</c:v>
                </c:pt>
                <c:pt idx="191935">
                  <c:v>4.1534000000000001E-2</c:v>
                </c:pt>
                <c:pt idx="191936">
                  <c:v>4.1534000000000001E-2</c:v>
                </c:pt>
                <c:pt idx="191937">
                  <c:v>4.1533E-2</c:v>
                </c:pt>
                <c:pt idx="191938">
                  <c:v>4.1531999999999999E-2</c:v>
                </c:pt>
                <c:pt idx="191939">
                  <c:v>4.1531999999999999E-2</c:v>
                </c:pt>
                <c:pt idx="191940">
                  <c:v>4.1530999999999998E-2</c:v>
                </c:pt>
                <c:pt idx="191941">
                  <c:v>4.1529999999999997E-2</c:v>
                </c:pt>
                <c:pt idx="191942">
                  <c:v>4.1529999999999997E-2</c:v>
                </c:pt>
                <c:pt idx="191943">
                  <c:v>4.1529000000000003E-2</c:v>
                </c:pt>
                <c:pt idx="191944">
                  <c:v>4.1528000000000002E-2</c:v>
                </c:pt>
                <c:pt idx="191945">
                  <c:v>4.1527000000000001E-2</c:v>
                </c:pt>
                <c:pt idx="191946">
                  <c:v>4.1526E-2</c:v>
                </c:pt>
                <c:pt idx="191947">
                  <c:v>4.1524999999999999E-2</c:v>
                </c:pt>
                <c:pt idx="191948">
                  <c:v>4.1523999999999998E-2</c:v>
                </c:pt>
                <c:pt idx="191949">
                  <c:v>4.1522999999999997E-2</c:v>
                </c:pt>
                <c:pt idx="191950">
                  <c:v>4.1522000000000003E-2</c:v>
                </c:pt>
                <c:pt idx="191951">
                  <c:v>4.1521000000000002E-2</c:v>
                </c:pt>
                <c:pt idx="191952">
                  <c:v>4.1520000000000001E-2</c:v>
                </c:pt>
                <c:pt idx="191953">
                  <c:v>4.1519E-2</c:v>
                </c:pt>
                <c:pt idx="191954">
                  <c:v>4.1517999999999999E-2</c:v>
                </c:pt>
                <c:pt idx="191955">
                  <c:v>4.1515999999999997E-2</c:v>
                </c:pt>
                <c:pt idx="191956">
                  <c:v>4.1515000000000003E-2</c:v>
                </c:pt>
                <c:pt idx="191957">
                  <c:v>4.1513000000000001E-2</c:v>
                </c:pt>
                <c:pt idx="191958">
                  <c:v>4.1512E-2</c:v>
                </c:pt>
                <c:pt idx="191959">
                  <c:v>4.1509999999999998E-2</c:v>
                </c:pt>
                <c:pt idx="191960">
                  <c:v>4.1508000000000003E-2</c:v>
                </c:pt>
                <c:pt idx="191961">
                  <c:v>4.1506000000000001E-2</c:v>
                </c:pt>
                <c:pt idx="191962">
                  <c:v>4.1505E-2</c:v>
                </c:pt>
                <c:pt idx="191963">
                  <c:v>4.1502999999999998E-2</c:v>
                </c:pt>
                <c:pt idx="191964">
                  <c:v>4.1501000000000003E-2</c:v>
                </c:pt>
                <c:pt idx="191965">
                  <c:v>4.1498E-2</c:v>
                </c:pt>
                <c:pt idx="191966">
                  <c:v>4.1495999999999998E-2</c:v>
                </c:pt>
                <c:pt idx="191967">
                  <c:v>4.1494000000000003E-2</c:v>
                </c:pt>
                <c:pt idx="191968">
                  <c:v>4.1491E-2</c:v>
                </c:pt>
                <c:pt idx="191969">
                  <c:v>4.1488999999999998E-2</c:v>
                </c:pt>
                <c:pt idx="191970">
                  <c:v>4.1486000000000002E-2</c:v>
                </c:pt>
                <c:pt idx="191971">
                  <c:v>4.1484E-2</c:v>
                </c:pt>
                <c:pt idx="191972">
                  <c:v>4.1480999999999997E-2</c:v>
                </c:pt>
                <c:pt idx="191973">
                  <c:v>4.1478000000000001E-2</c:v>
                </c:pt>
                <c:pt idx="191974">
                  <c:v>4.1475999999999999E-2</c:v>
                </c:pt>
                <c:pt idx="191975">
                  <c:v>4.1473000000000003E-2</c:v>
                </c:pt>
                <c:pt idx="191976">
                  <c:v>4.147E-2</c:v>
                </c:pt>
                <c:pt idx="191977">
                  <c:v>4.1466999999999997E-2</c:v>
                </c:pt>
                <c:pt idx="191978">
                  <c:v>4.1464000000000001E-2</c:v>
                </c:pt>
                <c:pt idx="191979">
                  <c:v>4.1461999999999999E-2</c:v>
                </c:pt>
                <c:pt idx="191980">
                  <c:v>4.1459000000000003E-2</c:v>
                </c:pt>
                <c:pt idx="191981">
                  <c:v>4.1456E-2</c:v>
                </c:pt>
                <c:pt idx="191982">
                  <c:v>4.1452999999999997E-2</c:v>
                </c:pt>
                <c:pt idx="191983">
                  <c:v>4.1450000000000001E-2</c:v>
                </c:pt>
                <c:pt idx="191984">
                  <c:v>4.1446999999999998E-2</c:v>
                </c:pt>
                <c:pt idx="191985">
                  <c:v>4.1445000000000003E-2</c:v>
                </c:pt>
                <c:pt idx="191986">
                  <c:v>4.1442E-2</c:v>
                </c:pt>
                <c:pt idx="191987">
                  <c:v>4.1439999999999998E-2</c:v>
                </c:pt>
                <c:pt idx="191988">
                  <c:v>4.1437000000000002E-2</c:v>
                </c:pt>
                <c:pt idx="191989">
                  <c:v>4.1435E-2</c:v>
                </c:pt>
                <c:pt idx="191990">
                  <c:v>4.1431999999999997E-2</c:v>
                </c:pt>
                <c:pt idx="191991">
                  <c:v>4.1430000000000002E-2</c:v>
                </c:pt>
                <c:pt idx="191992">
                  <c:v>4.1428E-2</c:v>
                </c:pt>
                <c:pt idx="191993">
                  <c:v>4.1424999999999997E-2</c:v>
                </c:pt>
                <c:pt idx="191994">
                  <c:v>4.1423000000000001E-2</c:v>
                </c:pt>
                <c:pt idx="191995">
                  <c:v>4.1422E-2</c:v>
                </c:pt>
                <c:pt idx="191996">
                  <c:v>4.1419999999999998E-2</c:v>
                </c:pt>
                <c:pt idx="191997">
                  <c:v>4.1418999999999997E-2</c:v>
                </c:pt>
                <c:pt idx="191998">
                  <c:v>4.1417000000000002E-2</c:v>
                </c:pt>
                <c:pt idx="191999">
                  <c:v>4.1416000000000001E-2</c:v>
                </c:pt>
                <c:pt idx="192000">
                  <c:v>4.1415E-2</c:v>
                </c:pt>
                <c:pt idx="192001">
                  <c:v>4.1413999999999999E-2</c:v>
                </c:pt>
                <c:pt idx="192002">
                  <c:v>4.1412999999999998E-2</c:v>
                </c:pt>
                <c:pt idx="192003">
                  <c:v>4.1411999999999997E-2</c:v>
                </c:pt>
                <c:pt idx="192004">
                  <c:v>4.1411999999999997E-2</c:v>
                </c:pt>
                <c:pt idx="192005">
                  <c:v>4.1411999999999997E-2</c:v>
                </c:pt>
                <c:pt idx="192006">
                  <c:v>4.1411000000000003E-2</c:v>
                </c:pt>
                <c:pt idx="192007">
                  <c:v>4.1411000000000003E-2</c:v>
                </c:pt>
                <c:pt idx="192008">
                  <c:v>4.1411999999999997E-2</c:v>
                </c:pt>
                <c:pt idx="192009">
                  <c:v>4.1411999999999997E-2</c:v>
                </c:pt>
                <c:pt idx="192010">
                  <c:v>4.1412999999999998E-2</c:v>
                </c:pt>
                <c:pt idx="192011">
                  <c:v>4.1412999999999998E-2</c:v>
                </c:pt>
                <c:pt idx="192012">
                  <c:v>4.1413999999999999E-2</c:v>
                </c:pt>
                <c:pt idx="192013">
                  <c:v>4.1415E-2</c:v>
                </c:pt>
                <c:pt idx="192014">
                  <c:v>4.1416000000000001E-2</c:v>
                </c:pt>
                <c:pt idx="192015">
                  <c:v>4.1417000000000002E-2</c:v>
                </c:pt>
                <c:pt idx="192016">
                  <c:v>4.1418000000000003E-2</c:v>
                </c:pt>
                <c:pt idx="192017">
                  <c:v>4.1419999999999998E-2</c:v>
                </c:pt>
                <c:pt idx="192018">
                  <c:v>4.1420999999999999E-2</c:v>
                </c:pt>
                <c:pt idx="192019">
                  <c:v>4.1423000000000001E-2</c:v>
                </c:pt>
                <c:pt idx="192020">
                  <c:v>4.1424999999999997E-2</c:v>
                </c:pt>
                <c:pt idx="192021">
                  <c:v>4.1426999999999999E-2</c:v>
                </c:pt>
                <c:pt idx="192022">
                  <c:v>4.1429000000000001E-2</c:v>
                </c:pt>
                <c:pt idx="192023">
                  <c:v>4.1431000000000003E-2</c:v>
                </c:pt>
                <c:pt idx="192024">
                  <c:v>4.1433999999999999E-2</c:v>
                </c:pt>
                <c:pt idx="192025">
                  <c:v>4.1436000000000001E-2</c:v>
                </c:pt>
                <c:pt idx="192026">
                  <c:v>4.1438000000000003E-2</c:v>
                </c:pt>
                <c:pt idx="192027">
                  <c:v>4.1439999999999998E-2</c:v>
                </c:pt>
                <c:pt idx="192028">
                  <c:v>4.1443000000000001E-2</c:v>
                </c:pt>
                <c:pt idx="192029">
                  <c:v>4.1445000000000003E-2</c:v>
                </c:pt>
                <c:pt idx="192030">
                  <c:v>4.1447999999999999E-2</c:v>
                </c:pt>
                <c:pt idx="192031">
                  <c:v>4.1450000000000001E-2</c:v>
                </c:pt>
                <c:pt idx="192032">
                  <c:v>4.1452999999999997E-2</c:v>
                </c:pt>
                <c:pt idx="192033">
                  <c:v>4.1454999999999999E-2</c:v>
                </c:pt>
                <c:pt idx="192034">
                  <c:v>4.1458000000000002E-2</c:v>
                </c:pt>
                <c:pt idx="192035">
                  <c:v>4.1459999999999997E-2</c:v>
                </c:pt>
                <c:pt idx="192036">
                  <c:v>4.1463E-2</c:v>
                </c:pt>
                <c:pt idx="192037">
                  <c:v>4.1465000000000002E-2</c:v>
                </c:pt>
                <c:pt idx="192038">
                  <c:v>4.1467999999999998E-2</c:v>
                </c:pt>
                <c:pt idx="192039">
                  <c:v>4.147E-2</c:v>
                </c:pt>
                <c:pt idx="192040">
                  <c:v>4.1472000000000002E-2</c:v>
                </c:pt>
                <c:pt idx="192041">
                  <c:v>4.1474999999999998E-2</c:v>
                </c:pt>
                <c:pt idx="192042">
                  <c:v>4.1477E-2</c:v>
                </c:pt>
                <c:pt idx="192043">
                  <c:v>4.1479000000000002E-2</c:v>
                </c:pt>
                <c:pt idx="192044">
                  <c:v>4.1481999999999998E-2</c:v>
                </c:pt>
                <c:pt idx="192045">
                  <c:v>4.1484E-2</c:v>
                </c:pt>
                <c:pt idx="192046">
                  <c:v>4.1486000000000002E-2</c:v>
                </c:pt>
                <c:pt idx="192047">
                  <c:v>4.1487999999999997E-2</c:v>
                </c:pt>
                <c:pt idx="192048">
                  <c:v>4.1488999999999998E-2</c:v>
                </c:pt>
                <c:pt idx="192049">
                  <c:v>4.1491E-2</c:v>
                </c:pt>
                <c:pt idx="192050">
                  <c:v>4.1493000000000002E-2</c:v>
                </c:pt>
                <c:pt idx="192051">
                  <c:v>4.1494000000000003E-2</c:v>
                </c:pt>
                <c:pt idx="192052">
                  <c:v>4.1495999999999998E-2</c:v>
                </c:pt>
                <c:pt idx="192053">
                  <c:v>4.1496999999999999E-2</c:v>
                </c:pt>
                <c:pt idx="192054">
                  <c:v>4.1498E-2</c:v>
                </c:pt>
                <c:pt idx="192055">
                  <c:v>4.1499000000000001E-2</c:v>
                </c:pt>
                <c:pt idx="192056">
                  <c:v>4.1500000000000002E-2</c:v>
                </c:pt>
                <c:pt idx="192057">
                  <c:v>4.1501000000000003E-2</c:v>
                </c:pt>
                <c:pt idx="192058">
                  <c:v>4.1501999999999997E-2</c:v>
                </c:pt>
                <c:pt idx="192059">
                  <c:v>4.1501999999999997E-2</c:v>
                </c:pt>
                <c:pt idx="192060">
                  <c:v>4.1501999999999997E-2</c:v>
                </c:pt>
                <c:pt idx="192061">
                  <c:v>4.1502999999999998E-2</c:v>
                </c:pt>
                <c:pt idx="192062">
                  <c:v>4.1502999999999998E-2</c:v>
                </c:pt>
                <c:pt idx="192063">
                  <c:v>4.1501999999999997E-2</c:v>
                </c:pt>
                <c:pt idx="192064">
                  <c:v>4.1501999999999997E-2</c:v>
                </c:pt>
                <c:pt idx="192065">
                  <c:v>4.1501999999999997E-2</c:v>
                </c:pt>
                <c:pt idx="192066">
                  <c:v>4.1501000000000003E-2</c:v>
                </c:pt>
                <c:pt idx="192067">
                  <c:v>4.1501000000000003E-2</c:v>
                </c:pt>
                <c:pt idx="192068">
                  <c:v>4.1500000000000002E-2</c:v>
                </c:pt>
                <c:pt idx="192069">
                  <c:v>4.1499000000000001E-2</c:v>
                </c:pt>
                <c:pt idx="192070">
                  <c:v>4.1498E-2</c:v>
                </c:pt>
                <c:pt idx="192071">
                  <c:v>4.1496999999999999E-2</c:v>
                </c:pt>
                <c:pt idx="192072">
                  <c:v>4.1494999999999997E-2</c:v>
                </c:pt>
                <c:pt idx="192073">
                  <c:v>4.1494000000000003E-2</c:v>
                </c:pt>
                <c:pt idx="192074">
                  <c:v>4.1492000000000001E-2</c:v>
                </c:pt>
                <c:pt idx="192075">
                  <c:v>4.1489999999999999E-2</c:v>
                </c:pt>
                <c:pt idx="192076">
                  <c:v>4.1487999999999997E-2</c:v>
                </c:pt>
                <c:pt idx="192077">
                  <c:v>4.1486000000000002E-2</c:v>
                </c:pt>
                <c:pt idx="192078">
                  <c:v>4.1484E-2</c:v>
                </c:pt>
                <c:pt idx="192079">
                  <c:v>4.1480999999999997E-2</c:v>
                </c:pt>
                <c:pt idx="192080">
                  <c:v>4.1479000000000002E-2</c:v>
                </c:pt>
                <c:pt idx="192081">
                  <c:v>4.1475999999999999E-2</c:v>
                </c:pt>
                <c:pt idx="192082">
                  <c:v>4.1473000000000003E-2</c:v>
                </c:pt>
                <c:pt idx="192083">
                  <c:v>4.147E-2</c:v>
                </c:pt>
                <c:pt idx="192084">
                  <c:v>4.1466999999999997E-2</c:v>
                </c:pt>
                <c:pt idx="192085">
                  <c:v>4.1463E-2</c:v>
                </c:pt>
                <c:pt idx="192086">
                  <c:v>4.1459999999999997E-2</c:v>
                </c:pt>
                <c:pt idx="192087">
                  <c:v>4.1456E-2</c:v>
                </c:pt>
                <c:pt idx="192088">
                  <c:v>4.1452999999999997E-2</c:v>
                </c:pt>
                <c:pt idx="192089">
                  <c:v>4.1449E-2</c:v>
                </c:pt>
                <c:pt idx="192090">
                  <c:v>4.1445000000000003E-2</c:v>
                </c:pt>
                <c:pt idx="192091">
                  <c:v>4.1440999999999999E-2</c:v>
                </c:pt>
                <c:pt idx="192092">
                  <c:v>4.1437000000000002E-2</c:v>
                </c:pt>
                <c:pt idx="192093">
                  <c:v>4.1432999999999998E-2</c:v>
                </c:pt>
                <c:pt idx="192094">
                  <c:v>4.1429000000000001E-2</c:v>
                </c:pt>
                <c:pt idx="192095">
                  <c:v>4.1424999999999997E-2</c:v>
                </c:pt>
                <c:pt idx="192096">
                  <c:v>4.1420999999999999E-2</c:v>
                </c:pt>
                <c:pt idx="192097">
                  <c:v>4.1416000000000001E-2</c:v>
                </c:pt>
                <c:pt idx="192098">
                  <c:v>4.1411999999999997E-2</c:v>
                </c:pt>
                <c:pt idx="192099">
                  <c:v>4.1408E-2</c:v>
                </c:pt>
                <c:pt idx="192100">
                  <c:v>4.1403000000000002E-2</c:v>
                </c:pt>
                <c:pt idx="192101">
                  <c:v>4.1398999999999998E-2</c:v>
                </c:pt>
                <c:pt idx="192102">
                  <c:v>4.1394E-2</c:v>
                </c:pt>
                <c:pt idx="192103">
                  <c:v>4.1390000000000003E-2</c:v>
                </c:pt>
                <c:pt idx="192104">
                  <c:v>4.1385999999999999E-2</c:v>
                </c:pt>
                <c:pt idx="192105">
                  <c:v>4.1382000000000002E-2</c:v>
                </c:pt>
                <c:pt idx="192106">
                  <c:v>4.1376999999999997E-2</c:v>
                </c:pt>
                <c:pt idx="192107">
                  <c:v>4.1373E-2</c:v>
                </c:pt>
                <c:pt idx="192108">
                  <c:v>4.1369000000000003E-2</c:v>
                </c:pt>
                <c:pt idx="192109">
                  <c:v>4.1364999999999999E-2</c:v>
                </c:pt>
                <c:pt idx="192110">
                  <c:v>4.1360000000000001E-2</c:v>
                </c:pt>
                <c:pt idx="192111">
                  <c:v>4.1355999999999997E-2</c:v>
                </c:pt>
                <c:pt idx="192112">
                  <c:v>4.1353000000000001E-2</c:v>
                </c:pt>
                <c:pt idx="192113">
                  <c:v>4.1348999999999997E-2</c:v>
                </c:pt>
                <c:pt idx="192114">
                  <c:v>4.1345E-2</c:v>
                </c:pt>
                <c:pt idx="192115">
                  <c:v>4.1341999999999997E-2</c:v>
                </c:pt>
                <c:pt idx="192116">
                  <c:v>4.1338E-2</c:v>
                </c:pt>
                <c:pt idx="192117">
                  <c:v>4.1334999999999997E-2</c:v>
                </c:pt>
                <c:pt idx="192118">
                  <c:v>4.1332000000000001E-2</c:v>
                </c:pt>
                <c:pt idx="192119">
                  <c:v>4.1328999999999998E-2</c:v>
                </c:pt>
                <c:pt idx="192120">
                  <c:v>4.1326000000000002E-2</c:v>
                </c:pt>
                <c:pt idx="192121">
                  <c:v>4.1322999999999999E-2</c:v>
                </c:pt>
                <c:pt idx="192122">
                  <c:v>4.1320999999999997E-2</c:v>
                </c:pt>
                <c:pt idx="192123">
                  <c:v>4.1318000000000001E-2</c:v>
                </c:pt>
                <c:pt idx="192124">
                  <c:v>4.1315999999999999E-2</c:v>
                </c:pt>
                <c:pt idx="192125">
                  <c:v>4.1313999999999997E-2</c:v>
                </c:pt>
                <c:pt idx="192126">
                  <c:v>4.1312000000000001E-2</c:v>
                </c:pt>
                <c:pt idx="192127">
                  <c:v>4.1311E-2</c:v>
                </c:pt>
                <c:pt idx="192128">
                  <c:v>4.1309999999999999E-2</c:v>
                </c:pt>
                <c:pt idx="192129">
                  <c:v>4.1307999999999997E-2</c:v>
                </c:pt>
                <c:pt idx="192130">
                  <c:v>4.1307000000000003E-2</c:v>
                </c:pt>
                <c:pt idx="192131">
                  <c:v>4.1306000000000002E-2</c:v>
                </c:pt>
                <c:pt idx="192132">
                  <c:v>4.1306000000000002E-2</c:v>
                </c:pt>
                <c:pt idx="192133">
                  <c:v>4.1305000000000001E-2</c:v>
                </c:pt>
                <c:pt idx="192134">
                  <c:v>4.1305000000000001E-2</c:v>
                </c:pt>
                <c:pt idx="192135">
                  <c:v>4.1305000000000001E-2</c:v>
                </c:pt>
                <c:pt idx="192136">
                  <c:v>4.1306000000000002E-2</c:v>
                </c:pt>
                <c:pt idx="192137">
                  <c:v>4.1306000000000002E-2</c:v>
                </c:pt>
                <c:pt idx="192138">
                  <c:v>4.1307000000000003E-2</c:v>
                </c:pt>
                <c:pt idx="192139">
                  <c:v>4.1307999999999997E-2</c:v>
                </c:pt>
                <c:pt idx="192140">
                  <c:v>4.1308999999999998E-2</c:v>
                </c:pt>
                <c:pt idx="192141">
                  <c:v>4.1311E-2</c:v>
                </c:pt>
                <c:pt idx="192142">
                  <c:v>4.1312000000000001E-2</c:v>
                </c:pt>
                <c:pt idx="192143">
                  <c:v>4.1313999999999997E-2</c:v>
                </c:pt>
                <c:pt idx="192144">
                  <c:v>4.1315999999999999E-2</c:v>
                </c:pt>
                <c:pt idx="192145">
                  <c:v>4.1318000000000001E-2</c:v>
                </c:pt>
                <c:pt idx="192146">
                  <c:v>4.1320999999999997E-2</c:v>
                </c:pt>
                <c:pt idx="192147">
                  <c:v>4.1322999999999999E-2</c:v>
                </c:pt>
                <c:pt idx="192148">
                  <c:v>4.1326000000000002E-2</c:v>
                </c:pt>
                <c:pt idx="192149">
                  <c:v>4.1328999999999998E-2</c:v>
                </c:pt>
                <c:pt idx="192150">
                  <c:v>4.1332000000000001E-2</c:v>
                </c:pt>
                <c:pt idx="192151">
                  <c:v>4.1335999999999998E-2</c:v>
                </c:pt>
                <c:pt idx="192152">
                  <c:v>4.1339000000000001E-2</c:v>
                </c:pt>
                <c:pt idx="192153">
                  <c:v>4.1342999999999998E-2</c:v>
                </c:pt>
                <c:pt idx="192154">
                  <c:v>4.1347000000000002E-2</c:v>
                </c:pt>
                <c:pt idx="192155">
                  <c:v>4.1349999999999998E-2</c:v>
                </c:pt>
                <c:pt idx="192156">
                  <c:v>4.1354000000000002E-2</c:v>
                </c:pt>
                <c:pt idx="192157">
                  <c:v>4.1357999999999999E-2</c:v>
                </c:pt>
                <c:pt idx="192158">
                  <c:v>4.1362000000000003E-2</c:v>
                </c:pt>
                <c:pt idx="192159">
                  <c:v>4.1366E-2</c:v>
                </c:pt>
                <c:pt idx="192160">
                  <c:v>4.1369999999999997E-2</c:v>
                </c:pt>
                <c:pt idx="192161">
                  <c:v>4.1375000000000002E-2</c:v>
                </c:pt>
                <c:pt idx="192162">
                  <c:v>4.1378999999999999E-2</c:v>
                </c:pt>
                <c:pt idx="192163">
                  <c:v>4.1383000000000003E-2</c:v>
                </c:pt>
                <c:pt idx="192164">
                  <c:v>4.1388000000000001E-2</c:v>
                </c:pt>
                <c:pt idx="192165">
                  <c:v>4.1391999999999998E-2</c:v>
                </c:pt>
                <c:pt idx="192166">
                  <c:v>4.1396000000000002E-2</c:v>
                </c:pt>
                <c:pt idx="192167">
                  <c:v>4.1399999999999999E-2</c:v>
                </c:pt>
                <c:pt idx="192168">
                  <c:v>4.1404999999999997E-2</c:v>
                </c:pt>
                <c:pt idx="192169">
                  <c:v>4.1409000000000001E-2</c:v>
                </c:pt>
                <c:pt idx="192170">
                  <c:v>4.1412999999999998E-2</c:v>
                </c:pt>
                <c:pt idx="192171">
                  <c:v>4.1417000000000002E-2</c:v>
                </c:pt>
                <c:pt idx="192172">
                  <c:v>4.1420999999999999E-2</c:v>
                </c:pt>
                <c:pt idx="192173">
                  <c:v>4.1424999999999997E-2</c:v>
                </c:pt>
                <c:pt idx="192174">
                  <c:v>4.1428E-2</c:v>
                </c:pt>
                <c:pt idx="192175">
                  <c:v>4.1431999999999997E-2</c:v>
                </c:pt>
                <c:pt idx="192176">
                  <c:v>4.1435E-2</c:v>
                </c:pt>
                <c:pt idx="192177">
                  <c:v>4.1438999999999997E-2</c:v>
                </c:pt>
                <c:pt idx="192178">
                  <c:v>4.1442E-2</c:v>
                </c:pt>
                <c:pt idx="192179">
                  <c:v>4.1445000000000003E-2</c:v>
                </c:pt>
                <c:pt idx="192180">
                  <c:v>4.1447999999999999E-2</c:v>
                </c:pt>
                <c:pt idx="192181">
                  <c:v>4.1450000000000001E-2</c:v>
                </c:pt>
                <c:pt idx="192182">
                  <c:v>4.1452999999999997E-2</c:v>
                </c:pt>
                <c:pt idx="192183">
                  <c:v>4.1454999999999999E-2</c:v>
                </c:pt>
                <c:pt idx="192184">
                  <c:v>4.1458000000000002E-2</c:v>
                </c:pt>
                <c:pt idx="192185">
                  <c:v>4.1459999999999997E-2</c:v>
                </c:pt>
                <c:pt idx="192186">
                  <c:v>4.1461999999999999E-2</c:v>
                </c:pt>
                <c:pt idx="192187">
                  <c:v>4.1463E-2</c:v>
                </c:pt>
                <c:pt idx="192188">
                  <c:v>4.1465000000000002E-2</c:v>
                </c:pt>
                <c:pt idx="192189">
                  <c:v>4.1466000000000003E-2</c:v>
                </c:pt>
                <c:pt idx="192190">
                  <c:v>4.1466999999999997E-2</c:v>
                </c:pt>
                <c:pt idx="192191">
                  <c:v>4.1467999999999998E-2</c:v>
                </c:pt>
                <c:pt idx="192192">
                  <c:v>4.1468999999999999E-2</c:v>
                </c:pt>
                <c:pt idx="192193">
                  <c:v>4.147E-2</c:v>
                </c:pt>
                <c:pt idx="192194">
                  <c:v>4.147E-2</c:v>
                </c:pt>
                <c:pt idx="192195">
                  <c:v>4.147E-2</c:v>
                </c:pt>
                <c:pt idx="192196">
                  <c:v>4.1471000000000001E-2</c:v>
                </c:pt>
                <c:pt idx="192197">
                  <c:v>4.1471000000000001E-2</c:v>
                </c:pt>
                <c:pt idx="192198">
                  <c:v>4.1471000000000001E-2</c:v>
                </c:pt>
                <c:pt idx="192199">
                  <c:v>4.147E-2</c:v>
                </c:pt>
                <c:pt idx="192200">
                  <c:v>4.147E-2</c:v>
                </c:pt>
                <c:pt idx="192201">
                  <c:v>4.1468999999999999E-2</c:v>
                </c:pt>
                <c:pt idx="192202">
                  <c:v>4.1467999999999998E-2</c:v>
                </c:pt>
                <c:pt idx="192203">
                  <c:v>4.1466999999999997E-2</c:v>
                </c:pt>
                <c:pt idx="192204">
                  <c:v>4.1466000000000003E-2</c:v>
                </c:pt>
                <c:pt idx="192205">
                  <c:v>4.1465000000000002E-2</c:v>
                </c:pt>
                <c:pt idx="192206">
                  <c:v>4.1464000000000001E-2</c:v>
                </c:pt>
                <c:pt idx="192207">
                  <c:v>4.1463E-2</c:v>
                </c:pt>
                <c:pt idx="192208">
                  <c:v>4.1460999999999998E-2</c:v>
                </c:pt>
                <c:pt idx="192209">
                  <c:v>4.1459999999999997E-2</c:v>
                </c:pt>
                <c:pt idx="192210">
                  <c:v>4.1458000000000002E-2</c:v>
                </c:pt>
                <c:pt idx="192211">
                  <c:v>4.1457000000000001E-2</c:v>
                </c:pt>
                <c:pt idx="192212">
                  <c:v>4.1454999999999999E-2</c:v>
                </c:pt>
                <c:pt idx="192213">
                  <c:v>4.1452999999999997E-2</c:v>
                </c:pt>
                <c:pt idx="192214">
                  <c:v>4.1451000000000002E-2</c:v>
                </c:pt>
                <c:pt idx="192215">
                  <c:v>4.1449E-2</c:v>
                </c:pt>
                <c:pt idx="192216">
                  <c:v>4.1446999999999998E-2</c:v>
                </c:pt>
                <c:pt idx="192217">
                  <c:v>4.1445000000000003E-2</c:v>
                </c:pt>
                <c:pt idx="192218">
                  <c:v>4.1443000000000001E-2</c:v>
                </c:pt>
                <c:pt idx="192219">
                  <c:v>4.1440999999999999E-2</c:v>
                </c:pt>
                <c:pt idx="192220">
                  <c:v>4.1438999999999997E-2</c:v>
                </c:pt>
                <c:pt idx="192221">
                  <c:v>4.1437000000000002E-2</c:v>
                </c:pt>
                <c:pt idx="192222">
                  <c:v>4.1433999999999999E-2</c:v>
                </c:pt>
                <c:pt idx="192223">
                  <c:v>4.1431999999999997E-2</c:v>
                </c:pt>
                <c:pt idx="192224">
                  <c:v>4.1430000000000002E-2</c:v>
                </c:pt>
                <c:pt idx="192225">
                  <c:v>4.1428E-2</c:v>
                </c:pt>
                <c:pt idx="192226">
                  <c:v>4.1425999999999998E-2</c:v>
                </c:pt>
                <c:pt idx="192227">
                  <c:v>4.1424000000000002E-2</c:v>
                </c:pt>
                <c:pt idx="192228">
                  <c:v>4.1422E-2</c:v>
                </c:pt>
                <c:pt idx="192229">
                  <c:v>4.1419999999999998E-2</c:v>
                </c:pt>
                <c:pt idx="192230">
                  <c:v>4.1418000000000003E-2</c:v>
                </c:pt>
                <c:pt idx="192231">
                  <c:v>4.1416000000000001E-2</c:v>
                </c:pt>
                <c:pt idx="192232">
                  <c:v>4.1413999999999999E-2</c:v>
                </c:pt>
                <c:pt idx="192233">
                  <c:v>4.1411999999999997E-2</c:v>
                </c:pt>
                <c:pt idx="192234">
                  <c:v>4.1411000000000003E-2</c:v>
                </c:pt>
                <c:pt idx="192235">
                  <c:v>4.1409000000000001E-2</c:v>
                </c:pt>
                <c:pt idx="192236">
                  <c:v>4.1408E-2</c:v>
                </c:pt>
                <c:pt idx="192237">
                  <c:v>4.1405999999999998E-2</c:v>
                </c:pt>
                <c:pt idx="192238">
                  <c:v>4.1404000000000003E-2</c:v>
                </c:pt>
                <c:pt idx="192239">
                  <c:v>4.1403000000000002E-2</c:v>
                </c:pt>
                <c:pt idx="192240">
                  <c:v>4.1402000000000001E-2</c:v>
                </c:pt>
                <c:pt idx="192241">
                  <c:v>4.1399999999999999E-2</c:v>
                </c:pt>
                <c:pt idx="192242">
                  <c:v>4.1398999999999998E-2</c:v>
                </c:pt>
                <c:pt idx="192243">
                  <c:v>4.1397999999999997E-2</c:v>
                </c:pt>
                <c:pt idx="192244">
                  <c:v>4.1397000000000003E-2</c:v>
                </c:pt>
                <c:pt idx="192245">
                  <c:v>4.1397000000000003E-2</c:v>
                </c:pt>
                <c:pt idx="192246">
                  <c:v>4.1396000000000002E-2</c:v>
                </c:pt>
                <c:pt idx="192247">
                  <c:v>4.1395000000000001E-2</c:v>
                </c:pt>
                <c:pt idx="192248">
                  <c:v>4.1395000000000001E-2</c:v>
                </c:pt>
                <c:pt idx="192249">
                  <c:v>4.1394E-2</c:v>
                </c:pt>
                <c:pt idx="192250">
                  <c:v>4.1392999999999999E-2</c:v>
                </c:pt>
                <c:pt idx="192251">
                  <c:v>4.1392999999999999E-2</c:v>
                </c:pt>
                <c:pt idx="192252">
                  <c:v>4.1392999999999999E-2</c:v>
                </c:pt>
                <c:pt idx="192253">
                  <c:v>4.1391999999999998E-2</c:v>
                </c:pt>
                <c:pt idx="192254">
                  <c:v>4.1391999999999998E-2</c:v>
                </c:pt>
                <c:pt idx="192255">
                  <c:v>4.1391999999999998E-2</c:v>
                </c:pt>
                <c:pt idx="192256">
                  <c:v>4.1391999999999998E-2</c:v>
                </c:pt>
                <c:pt idx="192257">
                  <c:v>4.1391999999999998E-2</c:v>
                </c:pt>
                <c:pt idx="192258">
                  <c:v>4.1391999999999998E-2</c:v>
                </c:pt>
                <c:pt idx="192259">
                  <c:v>4.1391999999999998E-2</c:v>
                </c:pt>
                <c:pt idx="192260">
                  <c:v>4.1392999999999999E-2</c:v>
                </c:pt>
                <c:pt idx="192261">
                  <c:v>4.1392999999999999E-2</c:v>
                </c:pt>
                <c:pt idx="192262">
                  <c:v>4.1392999999999999E-2</c:v>
                </c:pt>
                <c:pt idx="192263">
                  <c:v>4.1392999999999999E-2</c:v>
                </c:pt>
                <c:pt idx="192264">
                  <c:v>4.1392999999999999E-2</c:v>
                </c:pt>
                <c:pt idx="192265">
                  <c:v>4.1394E-2</c:v>
                </c:pt>
                <c:pt idx="192266">
                  <c:v>4.1394E-2</c:v>
                </c:pt>
                <c:pt idx="192267">
                  <c:v>4.1395000000000001E-2</c:v>
                </c:pt>
                <c:pt idx="192268">
                  <c:v>4.1395000000000001E-2</c:v>
                </c:pt>
                <c:pt idx="192269">
                  <c:v>4.1396000000000002E-2</c:v>
                </c:pt>
                <c:pt idx="192270">
                  <c:v>4.1396000000000002E-2</c:v>
                </c:pt>
                <c:pt idx="192271">
                  <c:v>4.1397000000000003E-2</c:v>
                </c:pt>
                <c:pt idx="192272">
                  <c:v>4.1397000000000003E-2</c:v>
                </c:pt>
                <c:pt idx="192273">
                  <c:v>4.1397999999999997E-2</c:v>
                </c:pt>
                <c:pt idx="192274">
                  <c:v>4.1397999999999997E-2</c:v>
                </c:pt>
                <c:pt idx="192275">
                  <c:v>4.1397999999999997E-2</c:v>
                </c:pt>
                <c:pt idx="192276">
                  <c:v>4.1398999999999998E-2</c:v>
                </c:pt>
                <c:pt idx="192277">
                  <c:v>4.1398999999999998E-2</c:v>
                </c:pt>
                <c:pt idx="192278">
                  <c:v>4.1399999999999999E-2</c:v>
                </c:pt>
                <c:pt idx="192279">
                  <c:v>4.1399999999999999E-2</c:v>
                </c:pt>
                <c:pt idx="192280">
                  <c:v>4.1401E-2</c:v>
                </c:pt>
                <c:pt idx="192281">
                  <c:v>4.1401E-2</c:v>
                </c:pt>
                <c:pt idx="192282">
                  <c:v>4.1401E-2</c:v>
                </c:pt>
                <c:pt idx="192283">
                  <c:v>4.1402000000000001E-2</c:v>
                </c:pt>
                <c:pt idx="192284">
                  <c:v>4.1402000000000001E-2</c:v>
                </c:pt>
                <c:pt idx="192285">
                  <c:v>4.1402000000000001E-2</c:v>
                </c:pt>
                <c:pt idx="192286">
                  <c:v>4.1402000000000001E-2</c:v>
                </c:pt>
                <c:pt idx="192287">
                  <c:v>4.1402000000000001E-2</c:v>
                </c:pt>
                <c:pt idx="192288">
                  <c:v>4.1402000000000001E-2</c:v>
                </c:pt>
                <c:pt idx="192289">
                  <c:v>4.1402000000000001E-2</c:v>
                </c:pt>
                <c:pt idx="192290">
                  <c:v>4.1402000000000001E-2</c:v>
                </c:pt>
                <c:pt idx="192291">
                  <c:v>4.1402000000000001E-2</c:v>
                </c:pt>
                <c:pt idx="192292">
                  <c:v>4.1402000000000001E-2</c:v>
                </c:pt>
                <c:pt idx="192293">
                  <c:v>4.1401E-2</c:v>
                </c:pt>
                <c:pt idx="192294">
                  <c:v>4.1401E-2</c:v>
                </c:pt>
                <c:pt idx="192295">
                  <c:v>4.1401E-2</c:v>
                </c:pt>
                <c:pt idx="192296">
                  <c:v>4.1399999999999999E-2</c:v>
                </c:pt>
                <c:pt idx="192297">
                  <c:v>4.1398999999999998E-2</c:v>
                </c:pt>
                <c:pt idx="192298">
                  <c:v>4.1398999999999998E-2</c:v>
                </c:pt>
                <c:pt idx="192299">
                  <c:v>4.1397999999999997E-2</c:v>
                </c:pt>
                <c:pt idx="192300">
                  <c:v>4.1397000000000003E-2</c:v>
                </c:pt>
                <c:pt idx="192301">
                  <c:v>4.1396000000000002E-2</c:v>
                </c:pt>
                <c:pt idx="192302">
                  <c:v>4.1396000000000002E-2</c:v>
                </c:pt>
                <c:pt idx="192303">
                  <c:v>4.1395000000000001E-2</c:v>
                </c:pt>
                <c:pt idx="192304">
                  <c:v>4.1394E-2</c:v>
                </c:pt>
                <c:pt idx="192305">
                  <c:v>4.1392999999999999E-2</c:v>
                </c:pt>
                <c:pt idx="192306">
                  <c:v>4.1391999999999998E-2</c:v>
                </c:pt>
                <c:pt idx="192307">
                  <c:v>4.1390999999999997E-2</c:v>
                </c:pt>
                <c:pt idx="192308">
                  <c:v>4.1389000000000002E-2</c:v>
                </c:pt>
                <c:pt idx="192309">
                  <c:v>4.1388000000000001E-2</c:v>
                </c:pt>
                <c:pt idx="192310">
                  <c:v>4.1387E-2</c:v>
                </c:pt>
                <c:pt idx="192311">
                  <c:v>4.1385999999999999E-2</c:v>
                </c:pt>
                <c:pt idx="192312">
                  <c:v>4.1383999999999997E-2</c:v>
                </c:pt>
                <c:pt idx="192313">
                  <c:v>4.1383000000000003E-2</c:v>
                </c:pt>
                <c:pt idx="192314">
                  <c:v>4.1382000000000002E-2</c:v>
                </c:pt>
                <c:pt idx="192315">
                  <c:v>4.1381000000000001E-2</c:v>
                </c:pt>
                <c:pt idx="192316">
                  <c:v>4.1378999999999999E-2</c:v>
                </c:pt>
                <c:pt idx="192317">
                  <c:v>4.1377999999999998E-2</c:v>
                </c:pt>
                <c:pt idx="192318">
                  <c:v>4.1376999999999997E-2</c:v>
                </c:pt>
                <c:pt idx="192319">
                  <c:v>4.1375000000000002E-2</c:v>
                </c:pt>
                <c:pt idx="192320">
                  <c:v>4.1374000000000001E-2</c:v>
                </c:pt>
                <c:pt idx="192321">
                  <c:v>4.1373E-2</c:v>
                </c:pt>
                <c:pt idx="192322">
                  <c:v>4.1370999999999998E-2</c:v>
                </c:pt>
                <c:pt idx="192323">
                  <c:v>4.1369999999999997E-2</c:v>
                </c:pt>
                <c:pt idx="192324">
                  <c:v>4.1369000000000003E-2</c:v>
                </c:pt>
                <c:pt idx="192325">
                  <c:v>4.1368000000000002E-2</c:v>
                </c:pt>
                <c:pt idx="192326">
                  <c:v>4.1367000000000001E-2</c:v>
                </c:pt>
                <c:pt idx="192327">
                  <c:v>4.1366E-2</c:v>
                </c:pt>
                <c:pt idx="192328">
                  <c:v>4.1364999999999999E-2</c:v>
                </c:pt>
                <c:pt idx="192329">
                  <c:v>4.1363999999999998E-2</c:v>
                </c:pt>
                <c:pt idx="192330">
                  <c:v>4.1362999999999997E-2</c:v>
                </c:pt>
                <c:pt idx="192331">
                  <c:v>4.1362000000000003E-2</c:v>
                </c:pt>
                <c:pt idx="192332">
                  <c:v>4.1362000000000003E-2</c:v>
                </c:pt>
                <c:pt idx="192333">
                  <c:v>4.1361000000000002E-2</c:v>
                </c:pt>
                <c:pt idx="192334">
                  <c:v>4.1360000000000001E-2</c:v>
                </c:pt>
                <c:pt idx="192335">
                  <c:v>4.1359E-2</c:v>
                </c:pt>
                <c:pt idx="192336">
                  <c:v>4.1359E-2</c:v>
                </c:pt>
                <c:pt idx="192337">
                  <c:v>4.1357999999999999E-2</c:v>
                </c:pt>
                <c:pt idx="192338">
                  <c:v>4.1357999999999999E-2</c:v>
                </c:pt>
                <c:pt idx="192339">
                  <c:v>4.1356999999999998E-2</c:v>
                </c:pt>
                <c:pt idx="192340">
                  <c:v>4.1356999999999998E-2</c:v>
                </c:pt>
                <c:pt idx="192341">
                  <c:v>4.1356999999999998E-2</c:v>
                </c:pt>
                <c:pt idx="192342">
                  <c:v>4.1355999999999997E-2</c:v>
                </c:pt>
                <c:pt idx="192343">
                  <c:v>4.1355999999999997E-2</c:v>
                </c:pt>
                <c:pt idx="192344">
                  <c:v>4.1355999999999997E-2</c:v>
                </c:pt>
                <c:pt idx="192345">
                  <c:v>4.1355000000000003E-2</c:v>
                </c:pt>
                <c:pt idx="192346">
                  <c:v>4.1355000000000003E-2</c:v>
                </c:pt>
                <c:pt idx="192347">
                  <c:v>4.1355000000000003E-2</c:v>
                </c:pt>
                <c:pt idx="192348">
                  <c:v>4.1355000000000003E-2</c:v>
                </c:pt>
                <c:pt idx="192349">
                  <c:v>4.1355000000000003E-2</c:v>
                </c:pt>
                <c:pt idx="192350">
                  <c:v>4.1355000000000003E-2</c:v>
                </c:pt>
                <c:pt idx="192351">
                  <c:v>4.1355000000000003E-2</c:v>
                </c:pt>
                <c:pt idx="192352">
                  <c:v>4.1355000000000003E-2</c:v>
                </c:pt>
                <c:pt idx="192353">
                  <c:v>4.1355000000000003E-2</c:v>
                </c:pt>
                <c:pt idx="192354">
                  <c:v>4.1355000000000003E-2</c:v>
                </c:pt>
                <c:pt idx="192355">
                  <c:v>4.1354000000000002E-2</c:v>
                </c:pt>
                <c:pt idx="192356">
                  <c:v>4.1354000000000002E-2</c:v>
                </c:pt>
                <c:pt idx="192357">
                  <c:v>4.1354000000000002E-2</c:v>
                </c:pt>
                <c:pt idx="192358">
                  <c:v>4.1354000000000002E-2</c:v>
                </c:pt>
                <c:pt idx="192359">
                  <c:v>4.1354000000000002E-2</c:v>
                </c:pt>
                <c:pt idx="192360">
                  <c:v>4.1354000000000002E-2</c:v>
                </c:pt>
                <c:pt idx="192361">
                  <c:v>4.1354000000000002E-2</c:v>
                </c:pt>
                <c:pt idx="192362">
                  <c:v>4.1354000000000002E-2</c:v>
                </c:pt>
                <c:pt idx="192363">
                  <c:v>4.1354000000000002E-2</c:v>
                </c:pt>
                <c:pt idx="192364">
                  <c:v>4.1354000000000002E-2</c:v>
                </c:pt>
                <c:pt idx="192365">
                  <c:v>4.1354000000000002E-2</c:v>
                </c:pt>
                <c:pt idx="192366">
                  <c:v>4.1353000000000001E-2</c:v>
                </c:pt>
                <c:pt idx="192367">
                  <c:v>4.1353000000000001E-2</c:v>
                </c:pt>
                <c:pt idx="192368">
                  <c:v>4.1353000000000001E-2</c:v>
                </c:pt>
                <c:pt idx="192369">
                  <c:v>4.1352E-2</c:v>
                </c:pt>
                <c:pt idx="192370">
                  <c:v>4.1352E-2</c:v>
                </c:pt>
                <c:pt idx="192371">
                  <c:v>4.1352E-2</c:v>
                </c:pt>
                <c:pt idx="192372">
                  <c:v>4.1352E-2</c:v>
                </c:pt>
                <c:pt idx="192373">
                  <c:v>4.1350999999999999E-2</c:v>
                </c:pt>
                <c:pt idx="192374">
                  <c:v>4.1350999999999999E-2</c:v>
                </c:pt>
                <c:pt idx="192375">
                  <c:v>4.1350999999999999E-2</c:v>
                </c:pt>
                <c:pt idx="192376">
                  <c:v>4.1350999999999999E-2</c:v>
                </c:pt>
                <c:pt idx="192377">
                  <c:v>4.1349999999999998E-2</c:v>
                </c:pt>
                <c:pt idx="192378">
                  <c:v>4.1349999999999998E-2</c:v>
                </c:pt>
                <c:pt idx="192379">
                  <c:v>4.1348999999999997E-2</c:v>
                </c:pt>
                <c:pt idx="192380">
                  <c:v>4.1348999999999997E-2</c:v>
                </c:pt>
                <c:pt idx="192381">
                  <c:v>4.1348000000000003E-2</c:v>
                </c:pt>
                <c:pt idx="192382">
                  <c:v>4.1348000000000003E-2</c:v>
                </c:pt>
                <c:pt idx="192383">
                  <c:v>4.1347000000000002E-2</c:v>
                </c:pt>
                <c:pt idx="192384">
                  <c:v>4.1347000000000002E-2</c:v>
                </c:pt>
                <c:pt idx="192385">
                  <c:v>4.1346000000000001E-2</c:v>
                </c:pt>
                <c:pt idx="192386">
                  <c:v>4.1346000000000001E-2</c:v>
                </c:pt>
                <c:pt idx="192387">
                  <c:v>4.1345E-2</c:v>
                </c:pt>
                <c:pt idx="192388">
                  <c:v>4.1345E-2</c:v>
                </c:pt>
                <c:pt idx="192389">
                  <c:v>4.1343999999999999E-2</c:v>
                </c:pt>
                <c:pt idx="192390">
                  <c:v>4.1342999999999998E-2</c:v>
                </c:pt>
                <c:pt idx="192391">
                  <c:v>4.1342999999999998E-2</c:v>
                </c:pt>
                <c:pt idx="192392">
                  <c:v>4.1341999999999997E-2</c:v>
                </c:pt>
                <c:pt idx="192393">
                  <c:v>4.1341999999999997E-2</c:v>
                </c:pt>
                <c:pt idx="192394">
                  <c:v>4.1341000000000003E-2</c:v>
                </c:pt>
                <c:pt idx="192395">
                  <c:v>4.1340000000000002E-2</c:v>
                </c:pt>
                <c:pt idx="192396">
                  <c:v>4.1340000000000002E-2</c:v>
                </c:pt>
                <c:pt idx="192397">
                  <c:v>4.1339000000000001E-2</c:v>
                </c:pt>
                <c:pt idx="192398">
                  <c:v>4.1339000000000001E-2</c:v>
                </c:pt>
                <c:pt idx="192399">
                  <c:v>4.1338E-2</c:v>
                </c:pt>
                <c:pt idx="192400">
                  <c:v>4.1338E-2</c:v>
                </c:pt>
                <c:pt idx="192401">
                  <c:v>4.1336999999999999E-2</c:v>
                </c:pt>
                <c:pt idx="192402">
                  <c:v>4.1335999999999998E-2</c:v>
                </c:pt>
                <c:pt idx="192403">
                  <c:v>4.1334999999999997E-2</c:v>
                </c:pt>
                <c:pt idx="192404">
                  <c:v>4.1334999999999997E-2</c:v>
                </c:pt>
                <c:pt idx="192405">
                  <c:v>4.1334000000000003E-2</c:v>
                </c:pt>
                <c:pt idx="192406">
                  <c:v>4.1333000000000002E-2</c:v>
                </c:pt>
                <c:pt idx="192407">
                  <c:v>4.1332000000000001E-2</c:v>
                </c:pt>
                <c:pt idx="192408">
                  <c:v>4.1331E-2</c:v>
                </c:pt>
                <c:pt idx="192409">
                  <c:v>4.1331E-2</c:v>
                </c:pt>
                <c:pt idx="192410">
                  <c:v>4.1329999999999999E-2</c:v>
                </c:pt>
                <c:pt idx="192411">
                  <c:v>4.1328999999999998E-2</c:v>
                </c:pt>
                <c:pt idx="192412">
                  <c:v>4.1327999999999997E-2</c:v>
                </c:pt>
                <c:pt idx="192413">
                  <c:v>4.1327000000000003E-2</c:v>
                </c:pt>
                <c:pt idx="192414">
                  <c:v>4.1326000000000002E-2</c:v>
                </c:pt>
                <c:pt idx="192415">
                  <c:v>4.1325000000000001E-2</c:v>
                </c:pt>
                <c:pt idx="192416">
                  <c:v>4.1324E-2</c:v>
                </c:pt>
                <c:pt idx="192417">
                  <c:v>4.1321999999999998E-2</c:v>
                </c:pt>
                <c:pt idx="192418">
                  <c:v>4.1320999999999997E-2</c:v>
                </c:pt>
                <c:pt idx="192419">
                  <c:v>4.1320000000000003E-2</c:v>
                </c:pt>
                <c:pt idx="192420">
                  <c:v>4.1319000000000002E-2</c:v>
                </c:pt>
                <c:pt idx="192421">
                  <c:v>4.1318000000000001E-2</c:v>
                </c:pt>
                <c:pt idx="192422">
                  <c:v>4.1317E-2</c:v>
                </c:pt>
                <c:pt idx="192423">
                  <c:v>4.1314999999999998E-2</c:v>
                </c:pt>
                <c:pt idx="192424">
                  <c:v>4.1313999999999997E-2</c:v>
                </c:pt>
                <c:pt idx="192425">
                  <c:v>4.1312000000000001E-2</c:v>
                </c:pt>
                <c:pt idx="192426">
                  <c:v>4.1311E-2</c:v>
                </c:pt>
                <c:pt idx="192427">
                  <c:v>4.1308999999999998E-2</c:v>
                </c:pt>
                <c:pt idx="192428">
                  <c:v>4.1307999999999997E-2</c:v>
                </c:pt>
                <c:pt idx="192429">
                  <c:v>4.1306000000000002E-2</c:v>
                </c:pt>
                <c:pt idx="192430">
                  <c:v>4.1305000000000001E-2</c:v>
                </c:pt>
                <c:pt idx="192431">
                  <c:v>4.1302999999999999E-2</c:v>
                </c:pt>
                <c:pt idx="192432">
                  <c:v>4.1301999999999998E-2</c:v>
                </c:pt>
                <c:pt idx="192433">
                  <c:v>4.1300000000000003E-2</c:v>
                </c:pt>
                <c:pt idx="192434">
                  <c:v>4.1298000000000001E-2</c:v>
                </c:pt>
                <c:pt idx="192435">
                  <c:v>4.1297E-2</c:v>
                </c:pt>
                <c:pt idx="192436">
                  <c:v>4.1294999999999998E-2</c:v>
                </c:pt>
                <c:pt idx="192437">
                  <c:v>4.1293000000000003E-2</c:v>
                </c:pt>
                <c:pt idx="192438">
                  <c:v>4.1292000000000002E-2</c:v>
                </c:pt>
                <c:pt idx="192439">
                  <c:v>4.129E-2</c:v>
                </c:pt>
                <c:pt idx="192440">
                  <c:v>4.1287999999999998E-2</c:v>
                </c:pt>
                <c:pt idx="192441">
                  <c:v>4.1286999999999997E-2</c:v>
                </c:pt>
                <c:pt idx="192442">
                  <c:v>4.1285000000000002E-2</c:v>
                </c:pt>
                <c:pt idx="192443">
                  <c:v>4.1283E-2</c:v>
                </c:pt>
                <c:pt idx="192444">
                  <c:v>4.1281999999999999E-2</c:v>
                </c:pt>
                <c:pt idx="192445">
                  <c:v>4.1279999999999997E-2</c:v>
                </c:pt>
                <c:pt idx="192446">
                  <c:v>4.1279000000000003E-2</c:v>
                </c:pt>
                <c:pt idx="192447">
                  <c:v>4.1277000000000001E-2</c:v>
                </c:pt>
                <c:pt idx="192448">
                  <c:v>4.1276E-2</c:v>
                </c:pt>
                <c:pt idx="192449">
                  <c:v>4.1273999999999998E-2</c:v>
                </c:pt>
                <c:pt idx="192450">
                  <c:v>4.1272999999999997E-2</c:v>
                </c:pt>
                <c:pt idx="192451">
                  <c:v>4.1271000000000002E-2</c:v>
                </c:pt>
                <c:pt idx="192452">
                  <c:v>4.1270000000000001E-2</c:v>
                </c:pt>
                <c:pt idx="192453">
                  <c:v>4.1269E-2</c:v>
                </c:pt>
                <c:pt idx="192454">
                  <c:v>4.1266999999999998E-2</c:v>
                </c:pt>
                <c:pt idx="192455">
                  <c:v>4.1265999999999997E-2</c:v>
                </c:pt>
                <c:pt idx="192456">
                  <c:v>4.1265000000000003E-2</c:v>
                </c:pt>
                <c:pt idx="192457">
                  <c:v>4.1264000000000002E-2</c:v>
                </c:pt>
                <c:pt idx="192458">
                  <c:v>4.1263000000000001E-2</c:v>
                </c:pt>
                <c:pt idx="192459">
                  <c:v>4.1262E-2</c:v>
                </c:pt>
                <c:pt idx="192460">
                  <c:v>4.1260999999999999E-2</c:v>
                </c:pt>
                <c:pt idx="192461">
                  <c:v>4.1259999999999998E-2</c:v>
                </c:pt>
                <c:pt idx="192462">
                  <c:v>4.1258999999999997E-2</c:v>
                </c:pt>
                <c:pt idx="192463">
                  <c:v>4.1258000000000003E-2</c:v>
                </c:pt>
                <c:pt idx="192464">
                  <c:v>4.1258000000000003E-2</c:v>
                </c:pt>
                <c:pt idx="192465">
                  <c:v>4.1257000000000002E-2</c:v>
                </c:pt>
                <c:pt idx="192466">
                  <c:v>4.1256000000000001E-2</c:v>
                </c:pt>
                <c:pt idx="192467">
                  <c:v>4.1256000000000001E-2</c:v>
                </c:pt>
                <c:pt idx="192468">
                  <c:v>4.1255E-2</c:v>
                </c:pt>
                <c:pt idx="192469">
                  <c:v>4.1255E-2</c:v>
                </c:pt>
                <c:pt idx="192470">
                  <c:v>4.1255E-2</c:v>
                </c:pt>
                <c:pt idx="192471">
                  <c:v>4.1253999999999999E-2</c:v>
                </c:pt>
                <c:pt idx="192472">
                  <c:v>4.1253999999999999E-2</c:v>
                </c:pt>
                <c:pt idx="192473">
                  <c:v>4.1252999999999998E-2</c:v>
                </c:pt>
                <c:pt idx="192474">
                  <c:v>4.1252999999999998E-2</c:v>
                </c:pt>
                <c:pt idx="192475">
                  <c:v>4.1252999999999998E-2</c:v>
                </c:pt>
                <c:pt idx="192476">
                  <c:v>4.1252999999999998E-2</c:v>
                </c:pt>
                <c:pt idx="192477">
                  <c:v>4.1252999999999998E-2</c:v>
                </c:pt>
                <c:pt idx="192478">
                  <c:v>4.1251999999999997E-2</c:v>
                </c:pt>
                <c:pt idx="192479">
                  <c:v>4.1251999999999997E-2</c:v>
                </c:pt>
                <c:pt idx="192480">
                  <c:v>4.1252999999999998E-2</c:v>
                </c:pt>
                <c:pt idx="192481">
                  <c:v>4.1252999999999998E-2</c:v>
                </c:pt>
                <c:pt idx="192482">
                  <c:v>4.1252999999999998E-2</c:v>
                </c:pt>
                <c:pt idx="192483">
                  <c:v>4.1252999999999998E-2</c:v>
                </c:pt>
                <c:pt idx="192484">
                  <c:v>4.1252999999999998E-2</c:v>
                </c:pt>
                <c:pt idx="192485">
                  <c:v>4.1252999999999998E-2</c:v>
                </c:pt>
                <c:pt idx="192486">
                  <c:v>4.1252999999999998E-2</c:v>
                </c:pt>
                <c:pt idx="192487">
                  <c:v>4.1252999999999998E-2</c:v>
                </c:pt>
                <c:pt idx="192488">
                  <c:v>4.1252999999999998E-2</c:v>
                </c:pt>
                <c:pt idx="192489">
                  <c:v>4.1252999999999998E-2</c:v>
                </c:pt>
                <c:pt idx="192490">
                  <c:v>4.1252999999999998E-2</c:v>
                </c:pt>
                <c:pt idx="192491">
                  <c:v>4.1253999999999999E-2</c:v>
                </c:pt>
                <c:pt idx="192492">
                  <c:v>4.1253999999999999E-2</c:v>
                </c:pt>
                <c:pt idx="192493">
                  <c:v>4.1253999999999999E-2</c:v>
                </c:pt>
                <c:pt idx="192494">
                  <c:v>4.1253999999999999E-2</c:v>
                </c:pt>
                <c:pt idx="192495">
                  <c:v>4.1255E-2</c:v>
                </c:pt>
                <c:pt idx="192496">
                  <c:v>4.1255E-2</c:v>
                </c:pt>
                <c:pt idx="192497">
                  <c:v>4.1255E-2</c:v>
                </c:pt>
                <c:pt idx="192498">
                  <c:v>4.1255E-2</c:v>
                </c:pt>
                <c:pt idx="192499">
                  <c:v>4.1255E-2</c:v>
                </c:pt>
                <c:pt idx="192500">
                  <c:v>4.1255E-2</c:v>
                </c:pt>
                <c:pt idx="192501">
                  <c:v>4.1255E-2</c:v>
                </c:pt>
                <c:pt idx="192502">
                  <c:v>4.1256000000000001E-2</c:v>
                </c:pt>
                <c:pt idx="192503">
                  <c:v>4.1256000000000001E-2</c:v>
                </c:pt>
                <c:pt idx="192504">
                  <c:v>4.1256000000000001E-2</c:v>
                </c:pt>
                <c:pt idx="192505">
                  <c:v>4.1256000000000001E-2</c:v>
                </c:pt>
                <c:pt idx="192506">
                  <c:v>4.1256000000000001E-2</c:v>
                </c:pt>
                <c:pt idx="192507">
                  <c:v>4.1256000000000001E-2</c:v>
                </c:pt>
                <c:pt idx="192508">
                  <c:v>4.1256000000000001E-2</c:v>
                </c:pt>
                <c:pt idx="192509">
                  <c:v>4.1256000000000001E-2</c:v>
                </c:pt>
                <c:pt idx="192510">
                  <c:v>4.1256000000000001E-2</c:v>
                </c:pt>
                <c:pt idx="192511">
                  <c:v>4.1256000000000001E-2</c:v>
                </c:pt>
                <c:pt idx="192512">
                  <c:v>4.1256000000000001E-2</c:v>
                </c:pt>
                <c:pt idx="192513">
                  <c:v>4.1257000000000002E-2</c:v>
                </c:pt>
                <c:pt idx="192514">
                  <c:v>4.1257000000000002E-2</c:v>
                </c:pt>
                <c:pt idx="192515">
                  <c:v>4.1257000000000002E-2</c:v>
                </c:pt>
                <c:pt idx="192516">
                  <c:v>4.1257000000000002E-2</c:v>
                </c:pt>
                <c:pt idx="192517">
                  <c:v>4.1257000000000002E-2</c:v>
                </c:pt>
                <c:pt idx="192518">
                  <c:v>4.1257000000000002E-2</c:v>
                </c:pt>
                <c:pt idx="192519">
                  <c:v>4.1257000000000002E-2</c:v>
                </c:pt>
                <c:pt idx="192520">
                  <c:v>4.1257000000000002E-2</c:v>
                </c:pt>
                <c:pt idx="192521">
                  <c:v>4.1257000000000002E-2</c:v>
                </c:pt>
                <c:pt idx="192522">
                  <c:v>4.1257000000000002E-2</c:v>
                </c:pt>
                <c:pt idx="192523">
                  <c:v>4.1257000000000002E-2</c:v>
                </c:pt>
                <c:pt idx="192524">
                  <c:v>4.1257000000000002E-2</c:v>
                </c:pt>
                <c:pt idx="192525">
                  <c:v>4.1257000000000002E-2</c:v>
                </c:pt>
                <c:pt idx="192526">
                  <c:v>4.1257000000000002E-2</c:v>
                </c:pt>
                <c:pt idx="192527">
                  <c:v>4.1258000000000003E-2</c:v>
                </c:pt>
                <c:pt idx="192528">
                  <c:v>4.1258000000000003E-2</c:v>
                </c:pt>
                <c:pt idx="192529">
                  <c:v>4.1258000000000003E-2</c:v>
                </c:pt>
                <c:pt idx="192530">
                  <c:v>4.1258000000000003E-2</c:v>
                </c:pt>
                <c:pt idx="192531">
                  <c:v>4.1258000000000003E-2</c:v>
                </c:pt>
                <c:pt idx="192532">
                  <c:v>4.1258999999999997E-2</c:v>
                </c:pt>
                <c:pt idx="192533">
                  <c:v>4.1258999999999997E-2</c:v>
                </c:pt>
                <c:pt idx="192534">
                  <c:v>4.1258999999999997E-2</c:v>
                </c:pt>
                <c:pt idx="192535">
                  <c:v>4.1258999999999997E-2</c:v>
                </c:pt>
                <c:pt idx="192536">
                  <c:v>4.1259999999999998E-2</c:v>
                </c:pt>
                <c:pt idx="192537">
                  <c:v>4.1259999999999998E-2</c:v>
                </c:pt>
                <c:pt idx="192538">
                  <c:v>4.1259999999999998E-2</c:v>
                </c:pt>
                <c:pt idx="192539">
                  <c:v>4.1260999999999999E-2</c:v>
                </c:pt>
                <c:pt idx="192540">
                  <c:v>4.1260999999999999E-2</c:v>
                </c:pt>
                <c:pt idx="192541">
                  <c:v>4.1262E-2</c:v>
                </c:pt>
                <c:pt idx="192542">
                  <c:v>4.1262E-2</c:v>
                </c:pt>
                <c:pt idx="192543">
                  <c:v>4.1263000000000001E-2</c:v>
                </c:pt>
                <c:pt idx="192544">
                  <c:v>4.1263000000000001E-2</c:v>
                </c:pt>
                <c:pt idx="192545">
                  <c:v>4.1263000000000001E-2</c:v>
                </c:pt>
                <c:pt idx="192546">
                  <c:v>4.1264000000000002E-2</c:v>
                </c:pt>
                <c:pt idx="192547">
                  <c:v>4.1264000000000002E-2</c:v>
                </c:pt>
                <c:pt idx="192548">
                  <c:v>4.1265000000000003E-2</c:v>
                </c:pt>
                <c:pt idx="192549">
                  <c:v>4.1265000000000003E-2</c:v>
                </c:pt>
                <c:pt idx="192550">
                  <c:v>4.1265999999999997E-2</c:v>
                </c:pt>
                <c:pt idx="192551">
                  <c:v>4.1265999999999997E-2</c:v>
                </c:pt>
                <c:pt idx="192552">
                  <c:v>4.1266999999999998E-2</c:v>
                </c:pt>
                <c:pt idx="192553">
                  <c:v>4.1267999999999999E-2</c:v>
                </c:pt>
                <c:pt idx="192554">
                  <c:v>4.1267999999999999E-2</c:v>
                </c:pt>
                <c:pt idx="192555">
                  <c:v>4.1267999999999999E-2</c:v>
                </c:pt>
                <c:pt idx="192556">
                  <c:v>4.1269E-2</c:v>
                </c:pt>
                <c:pt idx="192557">
                  <c:v>4.1269E-2</c:v>
                </c:pt>
                <c:pt idx="192558">
                  <c:v>4.1270000000000001E-2</c:v>
                </c:pt>
                <c:pt idx="192559">
                  <c:v>4.1270000000000001E-2</c:v>
                </c:pt>
                <c:pt idx="192560">
                  <c:v>4.1271000000000002E-2</c:v>
                </c:pt>
                <c:pt idx="192561">
                  <c:v>4.1271000000000002E-2</c:v>
                </c:pt>
                <c:pt idx="192562">
                  <c:v>4.1272000000000003E-2</c:v>
                </c:pt>
                <c:pt idx="192563">
                  <c:v>4.1272999999999997E-2</c:v>
                </c:pt>
                <c:pt idx="192564">
                  <c:v>4.1272999999999997E-2</c:v>
                </c:pt>
                <c:pt idx="192565">
                  <c:v>4.1273999999999998E-2</c:v>
                </c:pt>
                <c:pt idx="192566">
                  <c:v>4.1273999999999998E-2</c:v>
                </c:pt>
                <c:pt idx="192567">
                  <c:v>4.1274999999999999E-2</c:v>
                </c:pt>
                <c:pt idx="192568">
                  <c:v>4.1274999999999999E-2</c:v>
                </c:pt>
                <c:pt idx="192569">
                  <c:v>4.1274999999999999E-2</c:v>
                </c:pt>
                <c:pt idx="192570">
                  <c:v>4.1276E-2</c:v>
                </c:pt>
                <c:pt idx="192571">
                  <c:v>4.1276E-2</c:v>
                </c:pt>
                <c:pt idx="192572">
                  <c:v>4.1277000000000001E-2</c:v>
                </c:pt>
                <c:pt idx="192573">
                  <c:v>4.1277000000000001E-2</c:v>
                </c:pt>
                <c:pt idx="192574">
                  <c:v>4.1278000000000002E-2</c:v>
                </c:pt>
                <c:pt idx="192575">
                  <c:v>4.1278000000000002E-2</c:v>
                </c:pt>
                <c:pt idx="192576">
                  <c:v>4.1279000000000003E-2</c:v>
                </c:pt>
                <c:pt idx="192577">
                  <c:v>4.1279000000000003E-2</c:v>
                </c:pt>
                <c:pt idx="192578">
                  <c:v>4.1279999999999997E-2</c:v>
                </c:pt>
                <c:pt idx="192579">
                  <c:v>4.1279999999999997E-2</c:v>
                </c:pt>
                <c:pt idx="192580">
                  <c:v>4.1280999999999998E-2</c:v>
                </c:pt>
                <c:pt idx="192581">
                  <c:v>4.1280999999999998E-2</c:v>
                </c:pt>
                <c:pt idx="192582">
                  <c:v>4.1280999999999998E-2</c:v>
                </c:pt>
                <c:pt idx="192583">
                  <c:v>4.1281999999999999E-2</c:v>
                </c:pt>
                <c:pt idx="192584">
                  <c:v>4.1281999999999999E-2</c:v>
                </c:pt>
                <c:pt idx="192585">
                  <c:v>4.1283E-2</c:v>
                </c:pt>
                <c:pt idx="192586">
                  <c:v>4.1284000000000001E-2</c:v>
                </c:pt>
                <c:pt idx="192587">
                  <c:v>4.1284000000000001E-2</c:v>
                </c:pt>
                <c:pt idx="192588">
                  <c:v>4.1284000000000001E-2</c:v>
                </c:pt>
                <c:pt idx="192589">
                  <c:v>4.1285000000000002E-2</c:v>
                </c:pt>
                <c:pt idx="192590">
                  <c:v>4.1285000000000002E-2</c:v>
                </c:pt>
                <c:pt idx="192591">
                  <c:v>4.1286000000000003E-2</c:v>
                </c:pt>
                <c:pt idx="192592">
                  <c:v>4.1286000000000003E-2</c:v>
                </c:pt>
                <c:pt idx="192593">
                  <c:v>4.1286000000000003E-2</c:v>
                </c:pt>
                <c:pt idx="192594">
                  <c:v>4.1286999999999997E-2</c:v>
                </c:pt>
                <c:pt idx="192595">
                  <c:v>4.1286999999999997E-2</c:v>
                </c:pt>
                <c:pt idx="192596">
                  <c:v>4.1287999999999998E-2</c:v>
                </c:pt>
                <c:pt idx="192597">
                  <c:v>4.1287999999999998E-2</c:v>
                </c:pt>
                <c:pt idx="192598">
                  <c:v>4.1287999999999998E-2</c:v>
                </c:pt>
                <c:pt idx="192599">
                  <c:v>4.1288999999999999E-2</c:v>
                </c:pt>
                <c:pt idx="192600">
                  <c:v>4.1288999999999999E-2</c:v>
                </c:pt>
                <c:pt idx="192601">
                  <c:v>4.1288999999999999E-2</c:v>
                </c:pt>
                <c:pt idx="192602">
                  <c:v>4.129E-2</c:v>
                </c:pt>
                <c:pt idx="192603">
                  <c:v>4.129E-2</c:v>
                </c:pt>
                <c:pt idx="192604">
                  <c:v>4.129E-2</c:v>
                </c:pt>
                <c:pt idx="192605">
                  <c:v>4.129E-2</c:v>
                </c:pt>
                <c:pt idx="192606">
                  <c:v>4.129E-2</c:v>
                </c:pt>
                <c:pt idx="192607">
                  <c:v>4.1291000000000001E-2</c:v>
                </c:pt>
                <c:pt idx="192608">
                  <c:v>4.1291000000000001E-2</c:v>
                </c:pt>
                <c:pt idx="192609">
                  <c:v>4.1291000000000001E-2</c:v>
                </c:pt>
                <c:pt idx="192610">
                  <c:v>4.1291000000000001E-2</c:v>
                </c:pt>
                <c:pt idx="192611">
                  <c:v>4.1292000000000002E-2</c:v>
                </c:pt>
                <c:pt idx="192612">
                  <c:v>4.1292000000000002E-2</c:v>
                </c:pt>
                <c:pt idx="192613">
                  <c:v>4.1292000000000002E-2</c:v>
                </c:pt>
                <c:pt idx="192614">
                  <c:v>4.1292000000000002E-2</c:v>
                </c:pt>
                <c:pt idx="192615">
                  <c:v>4.1291000000000001E-2</c:v>
                </c:pt>
                <c:pt idx="192616">
                  <c:v>4.1291000000000001E-2</c:v>
                </c:pt>
                <c:pt idx="192617">
                  <c:v>4.1291000000000001E-2</c:v>
                </c:pt>
                <c:pt idx="192618">
                  <c:v>4.1291000000000001E-2</c:v>
                </c:pt>
                <c:pt idx="192619">
                  <c:v>4.1291000000000001E-2</c:v>
                </c:pt>
                <c:pt idx="192620">
                  <c:v>4.1291000000000001E-2</c:v>
                </c:pt>
                <c:pt idx="192621">
                  <c:v>4.1291000000000001E-2</c:v>
                </c:pt>
                <c:pt idx="192622">
                  <c:v>4.1291000000000001E-2</c:v>
                </c:pt>
                <c:pt idx="192623">
                  <c:v>4.129E-2</c:v>
                </c:pt>
                <c:pt idx="192624">
                  <c:v>4.129E-2</c:v>
                </c:pt>
                <c:pt idx="192625">
                  <c:v>4.129E-2</c:v>
                </c:pt>
                <c:pt idx="192626">
                  <c:v>4.1288999999999999E-2</c:v>
                </c:pt>
                <c:pt idx="192627">
                  <c:v>4.1288999999999999E-2</c:v>
                </c:pt>
                <c:pt idx="192628">
                  <c:v>4.1287999999999998E-2</c:v>
                </c:pt>
                <c:pt idx="192629">
                  <c:v>4.1287999999999998E-2</c:v>
                </c:pt>
                <c:pt idx="192630">
                  <c:v>4.1286999999999997E-2</c:v>
                </c:pt>
                <c:pt idx="192631">
                  <c:v>4.1286999999999997E-2</c:v>
                </c:pt>
                <c:pt idx="192632">
                  <c:v>4.1286000000000003E-2</c:v>
                </c:pt>
                <c:pt idx="192633">
                  <c:v>4.1286000000000003E-2</c:v>
                </c:pt>
                <c:pt idx="192634">
                  <c:v>4.1285000000000002E-2</c:v>
                </c:pt>
                <c:pt idx="192635">
                  <c:v>4.1285000000000002E-2</c:v>
                </c:pt>
                <c:pt idx="192636">
                  <c:v>4.1284000000000001E-2</c:v>
                </c:pt>
                <c:pt idx="192637">
                  <c:v>4.1283E-2</c:v>
                </c:pt>
                <c:pt idx="192638">
                  <c:v>4.1283E-2</c:v>
                </c:pt>
                <c:pt idx="192639">
                  <c:v>4.1281999999999999E-2</c:v>
                </c:pt>
                <c:pt idx="192640">
                  <c:v>4.1280999999999998E-2</c:v>
                </c:pt>
                <c:pt idx="192641">
                  <c:v>4.1279999999999997E-2</c:v>
                </c:pt>
                <c:pt idx="192642">
                  <c:v>4.1279999999999997E-2</c:v>
                </c:pt>
                <c:pt idx="192643">
                  <c:v>4.1279000000000003E-2</c:v>
                </c:pt>
                <c:pt idx="192644">
                  <c:v>4.1279000000000003E-2</c:v>
                </c:pt>
                <c:pt idx="192645">
                  <c:v>4.1278000000000002E-2</c:v>
                </c:pt>
                <c:pt idx="192646">
                  <c:v>4.1277000000000001E-2</c:v>
                </c:pt>
                <c:pt idx="192647">
                  <c:v>4.1277000000000001E-2</c:v>
                </c:pt>
                <c:pt idx="192648">
                  <c:v>4.1276E-2</c:v>
                </c:pt>
                <c:pt idx="192649">
                  <c:v>4.1276E-2</c:v>
                </c:pt>
                <c:pt idx="192650">
                  <c:v>4.1274999999999999E-2</c:v>
                </c:pt>
                <c:pt idx="192651">
                  <c:v>4.1273999999999998E-2</c:v>
                </c:pt>
                <c:pt idx="192652">
                  <c:v>4.1273999999999998E-2</c:v>
                </c:pt>
                <c:pt idx="192653">
                  <c:v>4.1272999999999997E-2</c:v>
                </c:pt>
                <c:pt idx="192654">
                  <c:v>4.1272999999999997E-2</c:v>
                </c:pt>
                <c:pt idx="192655">
                  <c:v>4.1272999999999997E-2</c:v>
                </c:pt>
                <c:pt idx="192656">
                  <c:v>4.1272999999999997E-2</c:v>
                </c:pt>
                <c:pt idx="192657">
                  <c:v>4.1272000000000003E-2</c:v>
                </c:pt>
                <c:pt idx="192658">
                  <c:v>4.1272000000000003E-2</c:v>
                </c:pt>
                <c:pt idx="192659">
                  <c:v>4.1272000000000003E-2</c:v>
                </c:pt>
                <c:pt idx="192660">
                  <c:v>4.1272000000000003E-2</c:v>
                </c:pt>
                <c:pt idx="192661">
                  <c:v>4.1271000000000002E-2</c:v>
                </c:pt>
                <c:pt idx="192662">
                  <c:v>4.1271000000000002E-2</c:v>
                </c:pt>
                <c:pt idx="192663">
                  <c:v>4.1271000000000002E-2</c:v>
                </c:pt>
                <c:pt idx="192664">
                  <c:v>4.1271000000000002E-2</c:v>
                </c:pt>
                <c:pt idx="192665">
                  <c:v>4.1271000000000002E-2</c:v>
                </c:pt>
                <c:pt idx="192666">
                  <c:v>4.1271000000000002E-2</c:v>
                </c:pt>
                <c:pt idx="192667">
                  <c:v>4.1272000000000003E-2</c:v>
                </c:pt>
                <c:pt idx="192668">
                  <c:v>4.1272000000000003E-2</c:v>
                </c:pt>
                <c:pt idx="192669">
                  <c:v>4.1272000000000003E-2</c:v>
                </c:pt>
                <c:pt idx="192670">
                  <c:v>4.1272000000000003E-2</c:v>
                </c:pt>
                <c:pt idx="192671">
                  <c:v>4.1272999999999997E-2</c:v>
                </c:pt>
                <c:pt idx="192672">
                  <c:v>4.1272999999999997E-2</c:v>
                </c:pt>
                <c:pt idx="192673">
                  <c:v>4.1272999999999997E-2</c:v>
                </c:pt>
                <c:pt idx="192674">
                  <c:v>4.1272999999999997E-2</c:v>
                </c:pt>
                <c:pt idx="192675">
                  <c:v>4.1273999999999998E-2</c:v>
                </c:pt>
                <c:pt idx="192676">
                  <c:v>4.1273999999999998E-2</c:v>
                </c:pt>
                <c:pt idx="192677">
                  <c:v>4.1273999999999998E-2</c:v>
                </c:pt>
                <c:pt idx="192678">
                  <c:v>4.1274999999999999E-2</c:v>
                </c:pt>
                <c:pt idx="192679">
                  <c:v>4.1274999999999999E-2</c:v>
                </c:pt>
                <c:pt idx="192680">
                  <c:v>4.1276E-2</c:v>
                </c:pt>
                <c:pt idx="192681">
                  <c:v>4.1276E-2</c:v>
                </c:pt>
                <c:pt idx="192682">
                  <c:v>4.1276E-2</c:v>
                </c:pt>
                <c:pt idx="192683">
                  <c:v>4.1277000000000001E-2</c:v>
                </c:pt>
                <c:pt idx="192684">
                  <c:v>4.1277000000000001E-2</c:v>
                </c:pt>
                <c:pt idx="192685">
                  <c:v>4.1277000000000001E-2</c:v>
                </c:pt>
                <c:pt idx="192686">
                  <c:v>4.1277000000000001E-2</c:v>
                </c:pt>
                <c:pt idx="192687">
                  <c:v>4.1278000000000002E-2</c:v>
                </c:pt>
                <c:pt idx="192688">
                  <c:v>4.1278000000000002E-2</c:v>
                </c:pt>
                <c:pt idx="192689">
                  <c:v>4.1278000000000002E-2</c:v>
                </c:pt>
                <c:pt idx="192690">
                  <c:v>4.1278000000000002E-2</c:v>
                </c:pt>
                <c:pt idx="192691">
                  <c:v>4.1278000000000002E-2</c:v>
                </c:pt>
                <c:pt idx="192692">
                  <c:v>4.1279000000000003E-2</c:v>
                </c:pt>
                <c:pt idx="192693">
                  <c:v>4.1279000000000003E-2</c:v>
                </c:pt>
                <c:pt idx="192694">
                  <c:v>4.1279000000000003E-2</c:v>
                </c:pt>
                <c:pt idx="192695">
                  <c:v>4.1279000000000003E-2</c:v>
                </c:pt>
                <c:pt idx="192696">
                  <c:v>4.1279000000000003E-2</c:v>
                </c:pt>
                <c:pt idx="192697">
                  <c:v>4.1278000000000002E-2</c:v>
                </c:pt>
                <c:pt idx="192698">
                  <c:v>4.1278000000000002E-2</c:v>
                </c:pt>
                <c:pt idx="192699">
                  <c:v>4.1278000000000002E-2</c:v>
                </c:pt>
                <c:pt idx="192700">
                  <c:v>4.1278000000000002E-2</c:v>
                </c:pt>
                <c:pt idx="192701">
                  <c:v>4.1278000000000002E-2</c:v>
                </c:pt>
                <c:pt idx="192702">
                  <c:v>4.1277000000000001E-2</c:v>
                </c:pt>
                <c:pt idx="192703">
                  <c:v>4.1277000000000001E-2</c:v>
                </c:pt>
                <c:pt idx="192704">
                  <c:v>4.1277000000000001E-2</c:v>
                </c:pt>
                <c:pt idx="192705">
                  <c:v>4.1276E-2</c:v>
                </c:pt>
                <c:pt idx="192706">
                  <c:v>4.1276E-2</c:v>
                </c:pt>
                <c:pt idx="192707">
                  <c:v>4.1274999999999999E-2</c:v>
                </c:pt>
                <c:pt idx="192708">
                  <c:v>4.1274999999999999E-2</c:v>
                </c:pt>
                <c:pt idx="192709">
                  <c:v>4.1273999999999998E-2</c:v>
                </c:pt>
                <c:pt idx="192710">
                  <c:v>4.1273999999999998E-2</c:v>
                </c:pt>
                <c:pt idx="192711">
                  <c:v>4.1272999999999997E-2</c:v>
                </c:pt>
                <c:pt idx="192712">
                  <c:v>4.1272000000000003E-2</c:v>
                </c:pt>
                <c:pt idx="192713">
                  <c:v>4.1272000000000003E-2</c:v>
                </c:pt>
                <c:pt idx="192714">
                  <c:v>4.1271000000000002E-2</c:v>
                </c:pt>
                <c:pt idx="192715">
                  <c:v>4.1271000000000002E-2</c:v>
                </c:pt>
                <c:pt idx="192716">
                  <c:v>4.1270000000000001E-2</c:v>
                </c:pt>
                <c:pt idx="192717">
                  <c:v>4.1269E-2</c:v>
                </c:pt>
                <c:pt idx="192718">
                  <c:v>4.1269E-2</c:v>
                </c:pt>
                <c:pt idx="192719">
                  <c:v>4.1267999999999999E-2</c:v>
                </c:pt>
                <c:pt idx="192720">
                  <c:v>4.1266999999999998E-2</c:v>
                </c:pt>
                <c:pt idx="192721">
                  <c:v>4.1265999999999997E-2</c:v>
                </c:pt>
                <c:pt idx="192722">
                  <c:v>4.1265000000000003E-2</c:v>
                </c:pt>
                <c:pt idx="192723">
                  <c:v>4.1265000000000003E-2</c:v>
                </c:pt>
                <c:pt idx="192724">
                  <c:v>4.1264000000000002E-2</c:v>
                </c:pt>
                <c:pt idx="192725">
                  <c:v>4.1263000000000001E-2</c:v>
                </c:pt>
                <c:pt idx="192726">
                  <c:v>4.1263000000000001E-2</c:v>
                </c:pt>
                <c:pt idx="192727">
                  <c:v>4.1262E-2</c:v>
                </c:pt>
                <c:pt idx="192728">
                  <c:v>4.1260999999999999E-2</c:v>
                </c:pt>
                <c:pt idx="192729">
                  <c:v>4.1260999999999999E-2</c:v>
                </c:pt>
                <c:pt idx="192730">
                  <c:v>4.1259999999999998E-2</c:v>
                </c:pt>
                <c:pt idx="192731">
                  <c:v>4.1258999999999997E-2</c:v>
                </c:pt>
                <c:pt idx="192732">
                  <c:v>4.1258000000000003E-2</c:v>
                </c:pt>
                <c:pt idx="192733">
                  <c:v>4.1257000000000002E-2</c:v>
                </c:pt>
                <c:pt idx="192734">
                  <c:v>4.1257000000000002E-2</c:v>
                </c:pt>
                <c:pt idx="192735">
                  <c:v>4.1256000000000001E-2</c:v>
                </c:pt>
                <c:pt idx="192736">
                  <c:v>4.1255E-2</c:v>
                </c:pt>
                <c:pt idx="192737">
                  <c:v>4.1253999999999999E-2</c:v>
                </c:pt>
                <c:pt idx="192738">
                  <c:v>4.1253999999999999E-2</c:v>
                </c:pt>
                <c:pt idx="192739">
                  <c:v>4.1252999999999998E-2</c:v>
                </c:pt>
                <c:pt idx="192740">
                  <c:v>4.1251999999999997E-2</c:v>
                </c:pt>
                <c:pt idx="192741">
                  <c:v>4.1251999999999997E-2</c:v>
                </c:pt>
                <c:pt idx="192742">
                  <c:v>4.1251000000000003E-2</c:v>
                </c:pt>
                <c:pt idx="192743">
                  <c:v>4.1250000000000002E-2</c:v>
                </c:pt>
                <c:pt idx="192744">
                  <c:v>4.1249000000000001E-2</c:v>
                </c:pt>
                <c:pt idx="192745">
                  <c:v>4.1249000000000001E-2</c:v>
                </c:pt>
                <c:pt idx="192746">
                  <c:v>4.1248E-2</c:v>
                </c:pt>
                <c:pt idx="192747">
                  <c:v>4.1246999999999999E-2</c:v>
                </c:pt>
                <c:pt idx="192748">
                  <c:v>4.1246999999999999E-2</c:v>
                </c:pt>
                <c:pt idx="192749">
                  <c:v>4.1245999999999998E-2</c:v>
                </c:pt>
                <c:pt idx="192750">
                  <c:v>4.1245999999999998E-2</c:v>
                </c:pt>
                <c:pt idx="192751">
                  <c:v>4.1244999999999997E-2</c:v>
                </c:pt>
                <c:pt idx="192752">
                  <c:v>4.1244000000000003E-2</c:v>
                </c:pt>
                <c:pt idx="192753">
                  <c:v>4.1244000000000003E-2</c:v>
                </c:pt>
                <c:pt idx="192754">
                  <c:v>4.1243000000000002E-2</c:v>
                </c:pt>
                <c:pt idx="192755">
                  <c:v>4.1242000000000001E-2</c:v>
                </c:pt>
                <c:pt idx="192756">
                  <c:v>4.1242000000000001E-2</c:v>
                </c:pt>
                <c:pt idx="192757">
                  <c:v>4.1241E-2</c:v>
                </c:pt>
                <c:pt idx="192758">
                  <c:v>4.1241E-2</c:v>
                </c:pt>
                <c:pt idx="192759">
                  <c:v>4.1239999999999999E-2</c:v>
                </c:pt>
                <c:pt idx="192760">
                  <c:v>4.1238999999999998E-2</c:v>
                </c:pt>
                <c:pt idx="192761">
                  <c:v>4.1238999999999998E-2</c:v>
                </c:pt>
                <c:pt idx="192762">
                  <c:v>4.1237999999999997E-2</c:v>
                </c:pt>
                <c:pt idx="192763">
                  <c:v>4.1237999999999997E-2</c:v>
                </c:pt>
                <c:pt idx="192764">
                  <c:v>4.1237000000000003E-2</c:v>
                </c:pt>
                <c:pt idx="192765">
                  <c:v>4.1237000000000003E-2</c:v>
                </c:pt>
                <c:pt idx="192766">
                  <c:v>4.1236000000000002E-2</c:v>
                </c:pt>
                <c:pt idx="192767">
                  <c:v>4.1236000000000002E-2</c:v>
                </c:pt>
                <c:pt idx="192768">
                  <c:v>4.1235000000000001E-2</c:v>
                </c:pt>
                <c:pt idx="192769">
                  <c:v>4.1234E-2</c:v>
                </c:pt>
                <c:pt idx="192770">
                  <c:v>4.1234E-2</c:v>
                </c:pt>
                <c:pt idx="192771">
                  <c:v>4.1232999999999999E-2</c:v>
                </c:pt>
                <c:pt idx="192772">
                  <c:v>4.1232999999999999E-2</c:v>
                </c:pt>
                <c:pt idx="192773">
                  <c:v>4.1231999999999998E-2</c:v>
                </c:pt>
                <c:pt idx="192774">
                  <c:v>4.1231999999999998E-2</c:v>
                </c:pt>
                <c:pt idx="192775">
                  <c:v>4.1230999999999997E-2</c:v>
                </c:pt>
                <c:pt idx="192776">
                  <c:v>4.1230999999999997E-2</c:v>
                </c:pt>
                <c:pt idx="192777">
                  <c:v>4.1230000000000003E-2</c:v>
                </c:pt>
                <c:pt idx="192778">
                  <c:v>4.1230000000000003E-2</c:v>
                </c:pt>
                <c:pt idx="192779">
                  <c:v>4.1229000000000002E-2</c:v>
                </c:pt>
                <c:pt idx="192780">
                  <c:v>4.1228000000000001E-2</c:v>
                </c:pt>
                <c:pt idx="192781">
                  <c:v>4.1228000000000001E-2</c:v>
                </c:pt>
                <c:pt idx="192782">
                  <c:v>4.1227E-2</c:v>
                </c:pt>
                <c:pt idx="192783">
                  <c:v>4.1227E-2</c:v>
                </c:pt>
                <c:pt idx="192784">
                  <c:v>4.1225999999999999E-2</c:v>
                </c:pt>
                <c:pt idx="192785">
                  <c:v>4.1225999999999999E-2</c:v>
                </c:pt>
                <c:pt idx="192786">
                  <c:v>4.1224999999999998E-2</c:v>
                </c:pt>
                <c:pt idx="192787">
                  <c:v>4.1224999999999998E-2</c:v>
                </c:pt>
                <c:pt idx="192788">
                  <c:v>4.1223999999999997E-2</c:v>
                </c:pt>
                <c:pt idx="192789">
                  <c:v>4.1223999999999997E-2</c:v>
                </c:pt>
                <c:pt idx="192790">
                  <c:v>4.1223000000000003E-2</c:v>
                </c:pt>
                <c:pt idx="192791">
                  <c:v>4.1223000000000003E-2</c:v>
                </c:pt>
                <c:pt idx="192792">
                  <c:v>4.1222000000000002E-2</c:v>
                </c:pt>
                <c:pt idx="192793">
                  <c:v>4.1222000000000002E-2</c:v>
                </c:pt>
                <c:pt idx="192794">
                  <c:v>4.1222000000000002E-2</c:v>
                </c:pt>
                <c:pt idx="192795">
                  <c:v>4.1221000000000001E-2</c:v>
                </c:pt>
                <c:pt idx="192796">
                  <c:v>4.1221000000000001E-2</c:v>
                </c:pt>
                <c:pt idx="192797">
                  <c:v>4.1221000000000001E-2</c:v>
                </c:pt>
                <c:pt idx="192798">
                  <c:v>4.122E-2</c:v>
                </c:pt>
                <c:pt idx="192799">
                  <c:v>4.122E-2</c:v>
                </c:pt>
                <c:pt idx="192800">
                  <c:v>4.122E-2</c:v>
                </c:pt>
                <c:pt idx="192801">
                  <c:v>4.122E-2</c:v>
                </c:pt>
                <c:pt idx="192802">
                  <c:v>4.1218999999999999E-2</c:v>
                </c:pt>
                <c:pt idx="192803">
                  <c:v>4.1218999999999999E-2</c:v>
                </c:pt>
                <c:pt idx="192804">
                  <c:v>4.1218999999999999E-2</c:v>
                </c:pt>
                <c:pt idx="192805">
                  <c:v>4.1217999999999998E-2</c:v>
                </c:pt>
                <c:pt idx="192806">
                  <c:v>4.1217999999999998E-2</c:v>
                </c:pt>
                <c:pt idx="192807">
                  <c:v>4.1217999999999998E-2</c:v>
                </c:pt>
                <c:pt idx="192808">
                  <c:v>4.1217999999999998E-2</c:v>
                </c:pt>
                <c:pt idx="192809">
                  <c:v>4.1217999999999998E-2</c:v>
                </c:pt>
                <c:pt idx="192810">
                  <c:v>4.1217999999999998E-2</c:v>
                </c:pt>
                <c:pt idx="192811">
                  <c:v>4.1216999999999997E-2</c:v>
                </c:pt>
                <c:pt idx="192812">
                  <c:v>4.1216999999999997E-2</c:v>
                </c:pt>
                <c:pt idx="192813">
                  <c:v>4.1216999999999997E-2</c:v>
                </c:pt>
                <c:pt idx="192814">
                  <c:v>4.1216999999999997E-2</c:v>
                </c:pt>
                <c:pt idx="192815">
                  <c:v>4.1216999999999997E-2</c:v>
                </c:pt>
                <c:pt idx="192816">
                  <c:v>4.1216000000000003E-2</c:v>
                </c:pt>
                <c:pt idx="192817">
                  <c:v>4.1216000000000003E-2</c:v>
                </c:pt>
                <c:pt idx="192818">
                  <c:v>4.1216000000000003E-2</c:v>
                </c:pt>
                <c:pt idx="192819">
                  <c:v>4.1216000000000003E-2</c:v>
                </c:pt>
                <c:pt idx="192820">
                  <c:v>4.1216000000000003E-2</c:v>
                </c:pt>
                <c:pt idx="192821">
                  <c:v>4.1216000000000003E-2</c:v>
                </c:pt>
                <c:pt idx="192822">
                  <c:v>4.1216000000000003E-2</c:v>
                </c:pt>
                <c:pt idx="192823">
                  <c:v>4.1216000000000003E-2</c:v>
                </c:pt>
                <c:pt idx="192824">
                  <c:v>4.1216000000000003E-2</c:v>
                </c:pt>
                <c:pt idx="192825">
                  <c:v>4.1216000000000003E-2</c:v>
                </c:pt>
                <c:pt idx="192826">
                  <c:v>4.1215000000000002E-2</c:v>
                </c:pt>
                <c:pt idx="192827">
                  <c:v>4.1215000000000002E-2</c:v>
                </c:pt>
                <c:pt idx="192828">
                  <c:v>4.1215000000000002E-2</c:v>
                </c:pt>
                <c:pt idx="192829">
                  <c:v>4.1215000000000002E-2</c:v>
                </c:pt>
                <c:pt idx="192830">
                  <c:v>4.1215000000000002E-2</c:v>
                </c:pt>
                <c:pt idx="192831">
                  <c:v>4.1214000000000001E-2</c:v>
                </c:pt>
                <c:pt idx="192832">
                  <c:v>4.1214000000000001E-2</c:v>
                </c:pt>
                <c:pt idx="192833">
                  <c:v>4.1214000000000001E-2</c:v>
                </c:pt>
                <c:pt idx="192834">
                  <c:v>4.1214000000000001E-2</c:v>
                </c:pt>
                <c:pt idx="192835">
                  <c:v>4.1214000000000001E-2</c:v>
                </c:pt>
                <c:pt idx="192836">
                  <c:v>4.1214000000000001E-2</c:v>
                </c:pt>
                <c:pt idx="192837">
                  <c:v>4.1213E-2</c:v>
                </c:pt>
                <c:pt idx="192838">
                  <c:v>4.1213E-2</c:v>
                </c:pt>
                <c:pt idx="192839">
                  <c:v>4.1213E-2</c:v>
                </c:pt>
                <c:pt idx="192840">
                  <c:v>4.1213E-2</c:v>
                </c:pt>
                <c:pt idx="192841">
                  <c:v>4.1213E-2</c:v>
                </c:pt>
                <c:pt idx="192842">
                  <c:v>4.1213E-2</c:v>
                </c:pt>
                <c:pt idx="192843">
                  <c:v>4.1211999999999999E-2</c:v>
                </c:pt>
                <c:pt idx="192844">
                  <c:v>4.1211999999999999E-2</c:v>
                </c:pt>
                <c:pt idx="192845">
                  <c:v>4.1211999999999999E-2</c:v>
                </c:pt>
                <c:pt idx="192846">
                  <c:v>4.1211999999999999E-2</c:v>
                </c:pt>
                <c:pt idx="192847">
                  <c:v>4.1211999999999999E-2</c:v>
                </c:pt>
                <c:pt idx="192848">
                  <c:v>4.1211999999999999E-2</c:v>
                </c:pt>
                <c:pt idx="192849">
                  <c:v>4.1211999999999999E-2</c:v>
                </c:pt>
                <c:pt idx="192850">
                  <c:v>4.1211999999999999E-2</c:v>
                </c:pt>
                <c:pt idx="192851">
                  <c:v>4.1211999999999999E-2</c:v>
                </c:pt>
                <c:pt idx="192852">
                  <c:v>4.1211999999999999E-2</c:v>
                </c:pt>
                <c:pt idx="192853">
                  <c:v>4.1211999999999999E-2</c:v>
                </c:pt>
                <c:pt idx="192854">
                  <c:v>4.1211999999999999E-2</c:v>
                </c:pt>
                <c:pt idx="192855">
                  <c:v>4.1211999999999999E-2</c:v>
                </c:pt>
                <c:pt idx="192856">
                  <c:v>4.1211999999999999E-2</c:v>
                </c:pt>
                <c:pt idx="192857">
                  <c:v>4.1211999999999999E-2</c:v>
                </c:pt>
                <c:pt idx="192858">
                  <c:v>4.1211999999999999E-2</c:v>
                </c:pt>
                <c:pt idx="192859">
                  <c:v>4.1211999999999999E-2</c:v>
                </c:pt>
                <c:pt idx="192860">
                  <c:v>4.1211999999999999E-2</c:v>
                </c:pt>
                <c:pt idx="192861">
                  <c:v>4.1211999999999999E-2</c:v>
                </c:pt>
                <c:pt idx="192862">
                  <c:v>4.1211999999999999E-2</c:v>
                </c:pt>
                <c:pt idx="192863">
                  <c:v>4.1211999999999999E-2</c:v>
                </c:pt>
                <c:pt idx="192864">
                  <c:v>4.1211999999999999E-2</c:v>
                </c:pt>
                <c:pt idx="192865">
                  <c:v>4.1211999999999999E-2</c:v>
                </c:pt>
                <c:pt idx="192866">
                  <c:v>4.1211999999999999E-2</c:v>
                </c:pt>
                <c:pt idx="192867">
                  <c:v>4.1211999999999999E-2</c:v>
                </c:pt>
                <c:pt idx="192868">
                  <c:v>4.1213E-2</c:v>
                </c:pt>
                <c:pt idx="192869">
                  <c:v>4.1213E-2</c:v>
                </c:pt>
                <c:pt idx="192870">
                  <c:v>4.1213E-2</c:v>
                </c:pt>
                <c:pt idx="192871">
                  <c:v>4.1213E-2</c:v>
                </c:pt>
                <c:pt idx="192872">
                  <c:v>4.1213E-2</c:v>
                </c:pt>
                <c:pt idx="192873">
                  <c:v>4.1213E-2</c:v>
                </c:pt>
                <c:pt idx="192874">
                  <c:v>4.1213E-2</c:v>
                </c:pt>
                <c:pt idx="192875">
                  <c:v>4.1213E-2</c:v>
                </c:pt>
                <c:pt idx="192876">
                  <c:v>4.1213E-2</c:v>
                </c:pt>
                <c:pt idx="192877">
                  <c:v>4.1213E-2</c:v>
                </c:pt>
                <c:pt idx="192878">
                  <c:v>4.1213E-2</c:v>
                </c:pt>
                <c:pt idx="192879">
                  <c:v>4.1213E-2</c:v>
                </c:pt>
                <c:pt idx="192880">
                  <c:v>4.1213E-2</c:v>
                </c:pt>
                <c:pt idx="192881">
                  <c:v>4.1213E-2</c:v>
                </c:pt>
                <c:pt idx="192882">
                  <c:v>4.1213E-2</c:v>
                </c:pt>
                <c:pt idx="192883">
                  <c:v>4.1213E-2</c:v>
                </c:pt>
                <c:pt idx="192884">
                  <c:v>4.1211999999999999E-2</c:v>
                </c:pt>
                <c:pt idx="192885">
                  <c:v>4.1211999999999999E-2</c:v>
                </c:pt>
                <c:pt idx="192886">
                  <c:v>4.1211999999999999E-2</c:v>
                </c:pt>
                <c:pt idx="192887">
                  <c:v>4.1210999999999998E-2</c:v>
                </c:pt>
                <c:pt idx="192888">
                  <c:v>4.1210999999999998E-2</c:v>
                </c:pt>
                <c:pt idx="192889">
                  <c:v>4.1210999999999998E-2</c:v>
                </c:pt>
                <c:pt idx="192890">
                  <c:v>4.1209999999999997E-2</c:v>
                </c:pt>
                <c:pt idx="192891">
                  <c:v>4.1209999999999997E-2</c:v>
                </c:pt>
                <c:pt idx="192892">
                  <c:v>4.1209000000000003E-2</c:v>
                </c:pt>
                <c:pt idx="192893">
                  <c:v>4.1209000000000003E-2</c:v>
                </c:pt>
                <c:pt idx="192894">
                  <c:v>4.1208000000000002E-2</c:v>
                </c:pt>
                <c:pt idx="192895">
                  <c:v>4.1207000000000001E-2</c:v>
                </c:pt>
                <c:pt idx="192896">
                  <c:v>4.1207000000000001E-2</c:v>
                </c:pt>
                <c:pt idx="192897">
                  <c:v>4.1206E-2</c:v>
                </c:pt>
                <c:pt idx="192898">
                  <c:v>4.1204999999999999E-2</c:v>
                </c:pt>
                <c:pt idx="192899">
                  <c:v>4.1203999999999998E-2</c:v>
                </c:pt>
                <c:pt idx="192900">
                  <c:v>4.1202999999999997E-2</c:v>
                </c:pt>
                <c:pt idx="192901">
                  <c:v>4.1202000000000003E-2</c:v>
                </c:pt>
                <c:pt idx="192902">
                  <c:v>4.1201000000000002E-2</c:v>
                </c:pt>
                <c:pt idx="192903">
                  <c:v>4.1200000000000001E-2</c:v>
                </c:pt>
                <c:pt idx="192904">
                  <c:v>4.1199E-2</c:v>
                </c:pt>
                <c:pt idx="192905">
                  <c:v>4.1197999999999999E-2</c:v>
                </c:pt>
                <c:pt idx="192906">
                  <c:v>4.1196999999999998E-2</c:v>
                </c:pt>
                <c:pt idx="192907">
                  <c:v>4.1196000000000003E-2</c:v>
                </c:pt>
                <c:pt idx="192908">
                  <c:v>4.1194000000000001E-2</c:v>
                </c:pt>
                <c:pt idx="192909">
                  <c:v>4.1193E-2</c:v>
                </c:pt>
                <c:pt idx="192910">
                  <c:v>4.1191999999999999E-2</c:v>
                </c:pt>
                <c:pt idx="192911">
                  <c:v>4.1190999999999998E-2</c:v>
                </c:pt>
                <c:pt idx="192912">
                  <c:v>4.1189000000000003E-2</c:v>
                </c:pt>
                <c:pt idx="192913">
                  <c:v>4.1188000000000002E-2</c:v>
                </c:pt>
                <c:pt idx="192914">
                  <c:v>4.1187000000000001E-2</c:v>
                </c:pt>
                <c:pt idx="192915">
                  <c:v>4.1186E-2</c:v>
                </c:pt>
                <c:pt idx="192916">
                  <c:v>4.1183999999999998E-2</c:v>
                </c:pt>
                <c:pt idx="192917">
                  <c:v>4.1182999999999997E-2</c:v>
                </c:pt>
                <c:pt idx="192918">
                  <c:v>4.1182000000000003E-2</c:v>
                </c:pt>
                <c:pt idx="192919">
                  <c:v>4.1180000000000001E-2</c:v>
                </c:pt>
                <c:pt idx="192920">
                  <c:v>4.1179E-2</c:v>
                </c:pt>
                <c:pt idx="192921">
                  <c:v>4.1177999999999999E-2</c:v>
                </c:pt>
                <c:pt idx="192922">
                  <c:v>4.1176999999999998E-2</c:v>
                </c:pt>
                <c:pt idx="192923">
                  <c:v>4.1175000000000003E-2</c:v>
                </c:pt>
                <c:pt idx="192924">
                  <c:v>4.1174000000000002E-2</c:v>
                </c:pt>
                <c:pt idx="192925">
                  <c:v>4.1173000000000001E-2</c:v>
                </c:pt>
                <c:pt idx="192926">
                  <c:v>4.1172E-2</c:v>
                </c:pt>
                <c:pt idx="192927">
                  <c:v>4.1170999999999999E-2</c:v>
                </c:pt>
                <c:pt idx="192928">
                  <c:v>4.1169999999999998E-2</c:v>
                </c:pt>
                <c:pt idx="192929">
                  <c:v>4.1168999999999997E-2</c:v>
                </c:pt>
                <c:pt idx="192930">
                  <c:v>4.1168000000000003E-2</c:v>
                </c:pt>
                <c:pt idx="192931">
                  <c:v>4.1167000000000002E-2</c:v>
                </c:pt>
                <c:pt idx="192932">
                  <c:v>4.1166000000000001E-2</c:v>
                </c:pt>
                <c:pt idx="192933">
                  <c:v>4.1165E-2</c:v>
                </c:pt>
                <c:pt idx="192934">
                  <c:v>4.1163999999999999E-2</c:v>
                </c:pt>
                <c:pt idx="192935">
                  <c:v>4.1163999999999999E-2</c:v>
                </c:pt>
                <c:pt idx="192936">
                  <c:v>4.1162999999999998E-2</c:v>
                </c:pt>
                <c:pt idx="192937">
                  <c:v>4.1161999999999997E-2</c:v>
                </c:pt>
                <c:pt idx="192938">
                  <c:v>4.1161999999999997E-2</c:v>
                </c:pt>
                <c:pt idx="192939">
                  <c:v>4.1161000000000003E-2</c:v>
                </c:pt>
                <c:pt idx="192940">
                  <c:v>4.1161000000000003E-2</c:v>
                </c:pt>
                <c:pt idx="192941">
                  <c:v>4.1161000000000003E-2</c:v>
                </c:pt>
                <c:pt idx="192942">
                  <c:v>4.1160000000000002E-2</c:v>
                </c:pt>
                <c:pt idx="192943">
                  <c:v>4.1160000000000002E-2</c:v>
                </c:pt>
                <c:pt idx="192944">
                  <c:v>4.1159000000000001E-2</c:v>
                </c:pt>
                <c:pt idx="192945">
                  <c:v>4.1159000000000001E-2</c:v>
                </c:pt>
                <c:pt idx="192946">
                  <c:v>4.1158E-2</c:v>
                </c:pt>
                <c:pt idx="192947">
                  <c:v>4.1158E-2</c:v>
                </c:pt>
                <c:pt idx="192948">
                  <c:v>4.1158E-2</c:v>
                </c:pt>
                <c:pt idx="192949">
                  <c:v>4.1158E-2</c:v>
                </c:pt>
                <c:pt idx="192950">
                  <c:v>4.1156999999999999E-2</c:v>
                </c:pt>
                <c:pt idx="192951">
                  <c:v>4.1156999999999999E-2</c:v>
                </c:pt>
                <c:pt idx="192952">
                  <c:v>4.1156999999999999E-2</c:v>
                </c:pt>
                <c:pt idx="192953">
                  <c:v>4.1156999999999999E-2</c:v>
                </c:pt>
                <c:pt idx="192954">
                  <c:v>4.1155999999999998E-2</c:v>
                </c:pt>
                <c:pt idx="192955">
                  <c:v>4.1155999999999998E-2</c:v>
                </c:pt>
                <c:pt idx="192956">
                  <c:v>4.1155999999999998E-2</c:v>
                </c:pt>
                <c:pt idx="192957">
                  <c:v>4.1154999999999997E-2</c:v>
                </c:pt>
                <c:pt idx="192958">
                  <c:v>4.1154999999999997E-2</c:v>
                </c:pt>
                <c:pt idx="192959">
                  <c:v>4.1154999999999997E-2</c:v>
                </c:pt>
                <c:pt idx="192960">
                  <c:v>4.1154000000000003E-2</c:v>
                </c:pt>
                <c:pt idx="192961">
                  <c:v>4.1154000000000003E-2</c:v>
                </c:pt>
                <c:pt idx="192962">
                  <c:v>4.1154000000000003E-2</c:v>
                </c:pt>
                <c:pt idx="192963">
                  <c:v>4.1153000000000002E-2</c:v>
                </c:pt>
                <c:pt idx="192964">
                  <c:v>4.1153000000000002E-2</c:v>
                </c:pt>
                <c:pt idx="192965">
                  <c:v>4.1153000000000002E-2</c:v>
                </c:pt>
                <c:pt idx="192966">
                  <c:v>4.1152000000000001E-2</c:v>
                </c:pt>
                <c:pt idx="192967">
                  <c:v>4.1151E-2</c:v>
                </c:pt>
                <c:pt idx="192968">
                  <c:v>4.1151E-2</c:v>
                </c:pt>
                <c:pt idx="192969">
                  <c:v>4.1149999999999999E-2</c:v>
                </c:pt>
                <c:pt idx="192970">
                  <c:v>4.1148999999999998E-2</c:v>
                </c:pt>
                <c:pt idx="192971">
                  <c:v>4.1148999999999998E-2</c:v>
                </c:pt>
                <c:pt idx="192972">
                  <c:v>4.1147999999999997E-2</c:v>
                </c:pt>
                <c:pt idx="192973">
                  <c:v>4.1147000000000003E-2</c:v>
                </c:pt>
                <c:pt idx="192974">
                  <c:v>4.1147000000000003E-2</c:v>
                </c:pt>
                <c:pt idx="192975">
                  <c:v>4.1146000000000002E-2</c:v>
                </c:pt>
                <c:pt idx="192976">
                  <c:v>4.1145000000000001E-2</c:v>
                </c:pt>
                <c:pt idx="192977">
                  <c:v>4.1144E-2</c:v>
                </c:pt>
                <c:pt idx="192978">
                  <c:v>4.1144E-2</c:v>
                </c:pt>
                <c:pt idx="192979">
                  <c:v>4.1142999999999999E-2</c:v>
                </c:pt>
                <c:pt idx="192980">
                  <c:v>4.1141999999999998E-2</c:v>
                </c:pt>
                <c:pt idx="192981">
                  <c:v>4.1140999999999997E-2</c:v>
                </c:pt>
                <c:pt idx="192982">
                  <c:v>4.1140000000000003E-2</c:v>
                </c:pt>
                <c:pt idx="192983">
                  <c:v>4.1140000000000003E-2</c:v>
                </c:pt>
                <c:pt idx="192984">
                  <c:v>4.1139000000000002E-2</c:v>
                </c:pt>
                <c:pt idx="192985">
                  <c:v>4.1139000000000002E-2</c:v>
                </c:pt>
                <c:pt idx="192986">
                  <c:v>4.1138000000000001E-2</c:v>
                </c:pt>
                <c:pt idx="192987">
                  <c:v>4.1137E-2</c:v>
                </c:pt>
                <c:pt idx="192988">
                  <c:v>4.1137E-2</c:v>
                </c:pt>
                <c:pt idx="192989">
                  <c:v>4.1135999999999999E-2</c:v>
                </c:pt>
                <c:pt idx="192990">
                  <c:v>4.1135999999999999E-2</c:v>
                </c:pt>
                <c:pt idx="192991">
                  <c:v>4.1134999999999998E-2</c:v>
                </c:pt>
                <c:pt idx="192992">
                  <c:v>4.1134999999999998E-2</c:v>
                </c:pt>
                <c:pt idx="192993">
                  <c:v>4.1134999999999998E-2</c:v>
                </c:pt>
                <c:pt idx="192994">
                  <c:v>4.1133999999999997E-2</c:v>
                </c:pt>
                <c:pt idx="192995">
                  <c:v>4.1133999999999997E-2</c:v>
                </c:pt>
                <c:pt idx="192996">
                  <c:v>4.1133999999999997E-2</c:v>
                </c:pt>
                <c:pt idx="192997">
                  <c:v>4.1133999999999997E-2</c:v>
                </c:pt>
                <c:pt idx="192998">
                  <c:v>4.1133999999999997E-2</c:v>
                </c:pt>
                <c:pt idx="192999">
                  <c:v>4.1133999999999997E-2</c:v>
                </c:pt>
                <c:pt idx="193000">
                  <c:v>4.1133999999999997E-2</c:v>
                </c:pt>
                <c:pt idx="193001">
                  <c:v>4.1133999999999997E-2</c:v>
                </c:pt>
                <c:pt idx="193002">
                  <c:v>4.1133999999999997E-2</c:v>
                </c:pt>
                <c:pt idx="193003">
                  <c:v>4.1133999999999997E-2</c:v>
                </c:pt>
                <c:pt idx="193004">
                  <c:v>4.1134999999999998E-2</c:v>
                </c:pt>
                <c:pt idx="193005">
                  <c:v>4.1134999999999998E-2</c:v>
                </c:pt>
                <c:pt idx="193006">
                  <c:v>4.1134999999999998E-2</c:v>
                </c:pt>
                <c:pt idx="193007">
                  <c:v>4.1135999999999999E-2</c:v>
                </c:pt>
                <c:pt idx="193008">
                  <c:v>4.1135999999999999E-2</c:v>
                </c:pt>
                <c:pt idx="193009">
                  <c:v>4.1137E-2</c:v>
                </c:pt>
                <c:pt idx="193010">
                  <c:v>4.1138000000000001E-2</c:v>
                </c:pt>
                <c:pt idx="193011">
                  <c:v>4.1138000000000001E-2</c:v>
                </c:pt>
                <c:pt idx="193012">
                  <c:v>4.1139000000000002E-2</c:v>
                </c:pt>
                <c:pt idx="193013">
                  <c:v>4.1139000000000002E-2</c:v>
                </c:pt>
                <c:pt idx="193014">
                  <c:v>4.1140000000000003E-2</c:v>
                </c:pt>
                <c:pt idx="193015">
                  <c:v>4.1140999999999997E-2</c:v>
                </c:pt>
                <c:pt idx="193016">
                  <c:v>4.1140999999999997E-2</c:v>
                </c:pt>
                <c:pt idx="193017">
                  <c:v>4.1141999999999998E-2</c:v>
                </c:pt>
                <c:pt idx="193018">
                  <c:v>4.1142999999999999E-2</c:v>
                </c:pt>
                <c:pt idx="193019">
                  <c:v>4.1144E-2</c:v>
                </c:pt>
                <c:pt idx="193020">
                  <c:v>4.1144E-2</c:v>
                </c:pt>
                <c:pt idx="193021">
                  <c:v>4.1145000000000001E-2</c:v>
                </c:pt>
                <c:pt idx="193022">
                  <c:v>4.1146000000000002E-2</c:v>
                </c:pt>
                <c:pt idx="193023">
                  <c:v>4.1147000000000003E-2</c:v>
                </c:pt>
                <c:pt idx="193024">
                  <c:v>4.1147999999999997E-2</c:v>
                </c:pt>
                <c:pt idx="193025">
                  <c:v>4.1148999999999998E-2</c:v>
                </c:pt>
                <c:pt idx="193026">
                  <c:v>4.1148999999999998E-2</c:v>
                </c:pt>
                <c:pt idx="193027">
                  <c:v>4.1149999999999999E-2</c:v>
                </c:pt>
                <c:pt idx="193028">
                  <c:v>4.1151E-2</c:v>
                </c:pt>
                <c:pt idx="193029">
                  <c:v>4.1151E-2</c:v>
                </c:pt>
                <c:pt idx="193030">
                  <c:v>4.1152000000000001E-2</c:v>
                </c:pt>
                <c:pt idx="193031">
                  <c:v>4.1153000000000002E-2</c:v>
                </c:pt>
                <c:pt idx="193032">
                  <c:v>4.1154000000000003E-2</c:v>
                </c:pt>
                <c:pt idx="193033">
                  <c:v>4.1154000000000003E-2</c:v>
                </c:pt>
                <c:pt idx="193034">
                  <c:v>4.1154999999999997E-2</c:v>
                </c:pt>
                <c:pt idx="193035">
                  <c:v>4.1155999999999998E-2</c:v>
                </c:pt>
                <c:pt idx="193036">
                  <c:v>4.1155999999999998E-2</c:v>
                </c:pt>
                <c:pt idx="193037">
                  <c:v>4.1156999999999999E-2</c:v>
                </c:pt>
                <c:pt idx="193038">
                  <c:v>4.1156999999999999E-2</c:v>
                </c:pt>
                <c:pt idx="193039">
                  <c:v>4.1158E-2</c:v>
                </c:pt>
                <c:pt idx="193040">
                  <c:v>4.1158E-2</c:v>
                </c:pt>
                <c:pt idx="193041">
                  <c:v>4.1158E-2</c:v>
                </c:pt>
                <c:pt idx="193042">
                  <c:v>4.1159000000000001E-2</c:v>
                </c:pt>
                <c:pt idx="193043">
                  <c:v>4.1159000000000001E-2</c:v>
                </c:pt>
                <c:pt idx="193044">
                  <c:v>4.1160000000000002E-2</c:v>
                </c:pt>
                <c:pt idx="193045">
                  <c:v>4.1160000000000002E-2</c:v>
                </c:pt>
                <c:pt idx="193046">
                  <c:v>4.1160000000000002E-2</c:v>
                </c:pt>
                <c:pt idx="193047">
                  <c:v>4.1161000000000003E-2</c:v>
                </c:pt>
                <c:pt idx="193048">
                  <c:v>4.1161000000000003E-2</c:v>
                </c:pt>
                <c:pt idx="193049">
                  <c:v>4.1161000000000003E-2</c:v>
                </c:pt>
                <c:pt idx="193050">
                  <c:v>4.1161000000000003E-2</c:v>
                </c:pt>
                <c:pt idx="193051">
                  <c:v>4.1161000000000003E-2</c:v>
                </c:pt>
                <c:pt idx="193052">
                  <c:v>4.1161000000000003E-2</c:v>
                </c:pt>
                <c:pt idx="193053">
                  <c:v>4.1161000000000003E-2</c:v>
                </c:pt>
                <c:pt idx="193054">
                  <c:v>4.1161000000000003E-2</c:v>
                </c:pt>
                <c:pt idx="193055">
                  <c:v>4.1161000000000003E-2</c:v>
                </c:pt>
                <c:pt idx="193056">
                  <c:v>4.1161000000000003E-2</c:v>
                </c:pt>
                <c:pt idx="193057">
                  <c:v>4.1161000000000003E-2</c:v>
                </c:pt>
                <c:pt idx="193058">
                  <c:v>4.1161000000000003E-2</c:v>
                </c:pt>
                <c:pt idx="193059">
                  <c:v>4.1161000000000003E-2</c:v>
                </c:pt>
                <c:pt idx="193060">
                  <c:v>4.1161000000000003E-2</c:v>
                </c:pt>
                <c:pt idx="193061">
                  <c:v>4.1160000000000002E-2</c:v>
                </c:pt>
                <c:pt idx="193062">
                  <c:v>4.1160000000000002E-2</c:v>
                </c:pt>
                <c:pt idx="193063">
                  <c:v>4.1160000000000002E-2</c:v>
                </c:pt>
                <c:pt idx="193064">
                  <c:v>4.1159000000000001E-2</c:v>
                </c:pt>
                <c:pt idx="193065">
                  <c:v>4.1159000000000001E-2</c:v>
                </c:pt>
                <c:pt idx="193066">
                  <c:v>4.1159000000000001E-2</c:v>
                </c:pt>
                <c:pt idx="193067">
                  <c:v>4.1159000000000001E-2</c:v>
                </c:pt>
                <c:pt idx="193068">
                  <c:v>4.1159000000000001E-2</c:v>
                </c:pt>
                <c:pt idx="193069">
                  <c:v>4.1158E-2</c:v>
                </c:pt>
                <c:pt idx="193070">
                  <c:v>4.1158E-2</c:v>
                </c:pt>
                <c:pt idx="193071">
                  <c:v>4.1158E-2</c:v>
                </c:pt>
                <c:pt idx="193072">
                  <c:v>4.1156999999999999E-2</c:v>
                </c:pt>
                <c:pt idx="193073">
                  <c:v>4.1156999999999999E-2</c:v>
                </c:pt>
                <c:pt idx="193074">
                  <c:v>4.1155999999999998E-2</c:v>
                </c:pt>
                <c:pt idx="193075">
                  <c:v>4.1155999999999998E-2</c:v>
                </c:pt>
                <c:pt idx="193076">
                  <c:v>4.1155999999999998E-2</c:v>
                </c:pt>
                <c:pt idx="193077">
                  <c:v>4.1155999999999998E-2</c:v>
                </c:pt>
                <c:pt idx="193078">
                  <c:v>4.1154999999999997E-2</c:v>
                </c:pt>
                <c:pt idx="193079">
                  <c:v>4.1154999999999997E-2</c:v>
                </c:pt>
                <c:pt idx="193080">
                  <c:v>4.1154999999999997E-2</c:v>
                </c:pt>
                <c:pt idx="193081">
                  <c:v>4.1154999999999997E-2</c:v>
                </c:pt>
                <c:pt idx="193082">
                  <c:v>4.1154999999999997E-2</c:v>
                </c:pt>
                <c:pt idx="193083">
                  <c:v>4.1154999999999997E-2</c:v>
                </c:pt>
                <c:pt idx="193084">
                  <c:v>4.1154999999999997E-2</c:v>
                </c:pt>
                <c:pt idx="193085">
                  <c:v>4.1154999999999997E-2</c:v>
                </c:pt>
                <c:pt idx="193086">
                  <c:v>4.1154999999999997E-2</c:v>
                </c:pt>
                <c:pt idx="193087">
                  <c:v>4.1154999999999997E-2</c:v>
                </c:pt>
                <c:pt idx="193088">
                  <c:v>4.1154999999999997E-2</c:v>
                </c:pt>
                <c:pt idx="193089">
                  <c:v>4.1154999999999997E-2</c:v>
                </c:pt>
                <c:pt idx="193090">
                  <c:v>4.1155999999999998E-2</c:v>
                </c:pt>
                <c:pt idx="193091">
                  <c:v>4.1155999999999998E-2</c:v>
                </c:pt>
                <c:pt idx="193092">
                  <c:v>4.1155999999999998E-2</c:v>
                </c:pt>
                <c:pt idx="193093">
                  <c:v>4.1156999999999999E-2</c:v>
                </c:pt>
                <c:pt idx="193094">
                  <c:v>4.1156999999999999E-2</c:v>
                </c:pt>
                <c:pt idx="193095">
                  <c:v>4.1158E-2</c:v>
                </c:pt>
                <c:pt idx="193096">
                  <c:v>4.1159000000000001E-2</c:v>
                </c:pt>
                <c:pt idx="193097">
                  <c:v>4.1159000000000001E-2</c:v>
                </c:pt>
                <c:pt idx="193098">
                  <c:v>4.1160000000000002E-2</c:v>
                </c:pt>
                <c:pt idx="193099">
                  <c:v>4.1161000000000003E-2</c:v>
                </c:pt>
                <c:pt idx="193100">
                  <c:v>4.1161999999999997E-2</c:v>
                </c:pt>
                <c:pt idx="193101">
                  <c:v>4.1162999999999998E-2</c:v>
                </c:pt>
                <c:pt idx="193102">
                  <c:v>4.1163999999999999E-2</c:v>
                </c:pt>
                <c:pt idx="193103">
                  <c:v>4.1166000000000001E-2</c:v>
                </c:pt>
                <c:pt idx="193104">
                  <c:v>4.1167000000000002E-2</c:v>
                </c:pt>
                <c:pt idx="193105">
                  <c:v>4.1168000000000003E-2</c:v>
                </c:pt>
                <c:pt idx="193106">
                  <c:v>4.1169999999999998E-2</c:v>
                </c:pt>
                <c:pt idx="193107">
                  <c:v>4.1170999999999999E-2</c:v>
                </c:pt>
                <c:pt idx="193108">
                  <c:v>4.1172E-2</c:v>
                </c:pt>
                <c:pt idx="193109">
                  <c:v>4.1174000000000002E-2</c:v>
                </c:pt>
                <c:pt idx="193110">
                  <c:v>4.1175000000000003E-2</c:v>
                </c:pt>
                <c:pt idx="193111">
                  <c:v>4.1176999999999998E-2</c:v>
                </c:pt>
                <c:pt idx="193112">
                  <c:v>4.1179E-2</c:v>
                </c:pt>
                <c:pt idx="193113">
                  <c:v>4.1180000000000001E-2</c:v>
                </c:pt>
                <c:pt idx="193114">
                  <c:v>4.1182000000000003E-2</c:v>
                </c:pt>
                <c:pt idx="193115">
                  <c:v>4.1183999999999998E-2</c:v>
                </c:pt>
                <c:pt idx="193116">
                  <c:v>4.1186E-2</c:v>
                </c:pt>
                <c:pt idx="193117">
                  <c:v>4.1188000000000002E-2</c:v>
                </c:pt>
                <c:pt idx="193118">
                  <c:v>4.1189999999999997E-2</c:v>
                </c:pt>
                <c:pt idx="193119">
                  <c:v>4.1190999999999998E-2</c:v>
                </c:pt>
                <c:pt idx="193120">
                  <c:v>4.1193E-2</c:v>
                </c:pt>
                <c:pt idx="193121">
                  <c:v>4.1195000000000002E-2</c:v>
                </c:pt>
                <c:pt idx="193122">
                  <c:v>4.1196999999999998E-2</c:v>
                </c:pt>
                <c:pt idx="193123">
                  <c:v>4.1197999999999999E-2</c:v>
                </c:pt>
                <c:pt idx="193124">
                  <c:v>4.1200000000000001E-2</c:v>
                </c:pt>
                <c:pt idx="193125">
                  <c:v>4.1202000000000003E-2</c:v>
                </c:pt>
                <c:pt idx="193126">
                  <c:v>4.1203999999999998E-2</c:v>
                </c:pt>
                <c:pt idx="193127">
                  <c:v>4.1206E-2</c:v>
                </c:pt>
                <c:pt idx="193128">
                  <c:v>4.1207000000000001E-2</c:v>
                </c:pt>
                <c:pt idx="193129">
                  <c:v>4.1209000000000003E-2</c:v>
                </c:pt>
                <c:pt idx="193130">
                  <c:v>4.1209999999999997E-2</c:v>
                </c:pt>
                <c:pt idx="193131">
                  <c:v>4.1211999999999999E-2</c:v>
                </c:pt>
                <c:pt idx="193132">
                  <c:v>4.1213E-2</c:v>
                </c:pt>
                <c:pt idx="193133">
                  <c:v>4.1214000000000001E-2</c:v>
                </c:pt>
                <c:pt idx="193134">
                  <c:v>4.1216000000000003E-2</c:v>
                </c:pt>
                <c:pt idx="193135">
                  <c:v>4.1216999999999997E-2</c:v>
                </c:pt>
                <c:pt idx="193136">
                  <c:v>4.1217999999999998E-2</c:v>
                </c:pt>
                <c:pt idx="193137">
                  <c:v>4.1218999999999999E-2</c:v>
                </c:pt>
                <c:pt idx="193138">
                  <c:v>4.122E-2</c:v>
                </c:pt>
                <c:pt idx="193139">
                  <c:v>4.1221000000000001E-2</c:v>
                </c:pt>
                <c:pt idx="193140">
                  <c:v>4.1221000000000001E-2</c:v>
                </c:pt>
                <c:pt idx="193141">
                  <c:v>4.1222000000000002E-2</c:v>
                </c:pt>
                <c:pt idx="193142">
                  <c:v>4.1222000000000002E-2</c:v>
                </c:pt>
                <c:pt idx="193143">
                  <c:v>4.1223000000000003E-2</c:v>
                </c:pt>
                <c:pt idx="193144">
                  <c:v>4.1223000000000003E-2</c:v>
                </c:pt>
                <c:pt idx="193145">
                  <c:v>4.1223000000000003E-2</c:v>
                </c:pt>
                <c:pt idx="193146">
                  <c:v>4.1223000000000003E-2</c:v>
                </c:pt>
                <c:pt idx="193147">
                  <c:v>4.1223000000000003E-2</c:v>
                </c:pt>
                <c:pt idx="193148">
                  <c:v>4.1223000000000003E-2</c:v>
                </c:pt>
                <c:pt idx="193149">
                  <c:v>4.1223000000000003E-2</c:v>
                </c:pt>
                <c:pt idx="193150">
                  <c:v>4.1223000000000003E-2</c:v>
                </c:pt>
                <c:pt idx="193151">
                  <c:v>4.1223000000000003E-2</c:v>
                </c:pt>
                <c:pt idx="193152">
                  <c:v>4.1222000000000002E-2</c:v>
                </c:pt>
                <c:pt idx="193153">
                  <c:v>4.1222000000000002E-2</c:v>
                </c:pt>
                <c:pt idx="193154">
                  <c:v>4.1221000000000001E-2</c:v>
                </c:pt>
                <c:pt idx="193155">
                  <c:v>4.122E-2</c:v>
                </c:pt>
                <c:pt idx="193156">
                  <c:v>4.1218999999999999E-2</c:v>
                </c:pt>
                <c:pt idx="193157">
                  <c:v>4.1217999999999998E-2</c:v>
                </c:pt>
                <c:pt idx="193158">
                  <c:v>4.1216999999999997E-2</c:v>
                </c:pt>
                <c:pt idx="193159">
                  <c:v>4.1216000000000003E-2</c:v>
                </c:pt>
                <c:pt idx="193160">
                  <c:v>4.1215000000000002E-2</c:v>
                </c:pt>
                <c:pt idx="193161">
                  <c:v>4.1214000000000001E-2</c:v>
                </c:pt>
                <c:pt idx="193162">
                  <c:v>4.1213E-2</c:v>
                </c:pt>
                <c:pt idx="193163">
                  <c:v>4.1211999999999999E-2</c:v>
                </c:pt>
                <c:pt idx="193164">
                  <c:v>4.1209999999999997E-2</c:v>
                </c:pt>
                <c:pt idx="193165">
                  <c:v>4.1209000000000003E-2</c:v>
                </c:pt>
                <c:pt idx="193166">
                  <c:v>4.1207000000000001E-2</c:v>
                </c:pt>
                <c:pt idx="193167">
                  <c:v>4.1206E-2</c:v>
                </c:pt>
                <c:pt idx="193168">
                  <c:v>4.1203999999999998E-2</c:v>
                </c:pt>
                <c:pt idx="193169">
                  <c:v>4.1202999999999997E-2</c:v>
                </c:pt>
                <c:pt idx="193170">
                  <c:v>4.1201000000000002E-2</c:v>
                </c:pt>
                <c:pt idx="193171">
                  <c:v>4.1200000000000001E-2</c:v>
                </c:pt>
                <c:pt idx="193172">
                  <c:v>4.1197999999999999E-2</c:v>
                </c:pt>
                <c:pt idx="193173">
                  <c:v>4.1196999999999998E-2</c:v>
                </c:pt>
                <c:pt idx="193174">
                  <c:v>4.1195000000000002E-2</c:v>
                </c:pt>
                <c:pt idx="193175">
                  <c:v>4.1194000000000001E-2</c:v>
                </c:pt>
                <c:pt idx="193176">
                  <c:v>4.1191999999999999E-2</c:v>
                </c:pt>
                <c:pt idx="193177">
                  <c:v>4.1190999999999998E-2</c:v>
                </c:pt>
                <c:pt idx="193178">
                  <c:v>4.1189000000000003E-2</c:v>
                </c:pt>
                <c:pt idx="193179">
                  <c:v>4.1187000000000001E-2</c:v>
                </c:pt>
                <c:pt idx="193180">
                  <c:v>4.1186E-2</c:v>
                </c:pt>
                <c:pt idx="193181">
                  <c:v>4.1183999999999998E-2</c:v>
                </c:pt>
                <c:pt idx="193182">
                  <c:v>4.1182999999999997E-2</c:v>
                </c:pt>
                <c:pt idx="193183">
                  <c:v>4.1181000000000002E-2</c:v>
                </c:pt>
                <c:pt idx="193184">
                  <c:v>4.1180000000000001E-2</c:v>
                </c:pt>
                <c:pt idx="193185">
                  <c:v>4.1177999999999999E-2</c:v>
                </c:pt>
                <c:pt idx="193186">
                  <c:v>4.1176999999999998E-2</c:v>
                </c:pt>
                <c:pt idx="193187">
                  <c:v>4.1175999999999997E-2</c:v>
                </c:pt>
                <c:pt idx="193188">
                  <c:v>4.1174000000000002E-2</c:v>
                </c:pt>
                <c:pt idx="193189">
                  <c:v>4.1173000000000001E-2</c:v>
                </c:pt>
                <c:pt idx="193190">
                  <c:v>4.1172E-2</c:v>
                </c:pt>
                <c:pt idx="193191">
                  <c:v>4.1169999999999998E-2</c:v>
                </c:pt>
                <c:pt idx="193192">
                  <c:v>4.1168999999999997E-2</c:v>
                </c:pt>
                <c:pt idx="193193">
                  <c:v>4.1168000000000003E-2</c:v>
                </c:pt>
                <c:pt idx="193194">
                  <c:v>4.1166000000000001E-2</c:v>
                </c:pt>
                <c:pt idx="193195">
                  <c:v>4.1165E-2</c:v>
                </c:pt>
                <c:pt idx="193196">
                  <c:v>4.1163999999999999E-2</c:v>
                </c:pt>
                <c:pt idx="193197">
                  <c:v>4.1162999999999998E-2</c:v>
                </c:pt>
                <c:pt idx="193198">
                  <c:v>4.1161999999999997E-2</c:v>
                </c:pt>
                <c:pt idx="193199">
                  <c:v>4.1161000000000003E-2</c:v>
                </c:pt>
                <c:pt idx="193200">
                  <c:v>4.1160000000000002E-2</c:v>
                </c:pt>
                <c:pt idx="193201">
                  <c:v>4.1159000000000001E-2</c:v>
                </c:pt>
                <c:pt idx="193202">
                  <c:v>4.1158E-2</c:v>
                </c:pt>
                <c:pt idx="193203">
                  <c:v>4.1158E-2</c:v>
                </c:pt>
                <c:pt idx="193204">
                  <c:v>4.1156999999999999E-2</c:v>
                </c:pt>
                <c:pt idx="193205">
                  <c:v>4.1155999999999998E-2</c:v>
                </c:pt>
                <c:pt idx="193206">
                  <c:v>4.1154999999999997E-2</c:v>
                </c:pt>
                <c:pt idx="193207">
                  <c:v>4.1154999999999997E-2</c:v>
                </c:pt>
                <c:pt idx="193208">
                  <c:v>4.1154000000000003E-2</c:v>
                </c:pt>
                <c:pt idx="193209">
                  <c:v>4.1153000000000002E-2</c:v>
                </c:pt>
                <c:pt idx="193210">
                  <c:v>4.1153000000000002E-2</c:v>
                </c:pt>
                <c:pt idx="193211">
                  <c:v>4.1152000000000001E-2</c:v>
                </c:pt>
                <c:pt idx="193212">
                  <c:v>4.1152000000000001E-2</c:v>
                </c:pt>
                <c:pt idx="193213">
                  <c:v>4.1151E-2</c:v>
                </c:pt>
                <c:pt idx="193214">
                  <c:v>4.1151E-2</c:v>
                </c:pt>
                <c:pt idx="193215">
                  <c:v>4.1149999999999999E-2</c:v>
                </c:pt>
                <c:pt idx="193216">
                  <c:v>4.1149999999999999E-2</c:v>
                </c:pt>
                <c:pt idx="193217">
                  <c:v>4.1149999999999999E-2</c:v>
                </c:pt>
                <c:pt idx="193218">
                  <c:v>4.1149999999999999E-2</c:v>
                </c:pt>
                <c:pt idx="193219">
                  <c:v>4.1149999999999999E-2</c:v>
                </c:pt>
                <c:pt idx="193220">
                  <c:v>4.1148999999999998E-2</c:v>
                </c:pt>
                <c:pt idx="193221">
                  <c:v>4.1148999999999998E-2</c:v>
                </c:pt>
                <c:pt idx="193222">
                  <c:v>4.1148999999999998E-2</c:v>
                </c:pt>
                <c:pt idx="193223">
                  <c:v>4.1148999999999998E-2</c:v>
                </c:pt>
                <c:pt idx="193224">
                  <c:v>4.1148999999999998E-2</c:v>
                </c:pt>
                <c:pt idx="193225">
                  <c:v>4.1148999999999998E-2</c:v>
                </c:pt>
                <c:pt idx="193226">
                  <c:v>4.1148999999999998E-2</c:v>
                </c:pt>
                <c:pt idx="193227">
                  <c:v>4.1149999999999999E-2</c:v>
                </c:pt>
                <c:pt idx="193228">
                  <c:v>4.1149999999999999E-2</c:v>
                </c:pt>
                <c:pt idx="193229">
                  <c:v>4.1149999999999999E-2</c:v>
                </c:pt>
                <c:pt idx="193230">
                  <c:v>4.1149999999999999E-2</c:v>
                </c:pt>
                <c:pt idx="193231">
                  <c:v>4.1149999999999999E-2</c:v>
                </c:pt>
                <c:pt idx="193232">
                  <c:v>4.1151E-2</c:v>
                </c:pt>
                <c:pt idx="193233">
                  <c:v>4.1151E-2</c:v>
                </c:pt>
                <c:pt idx="193234">
                  <c:v>4.1152000000000001E-2</c:v>
                </c:pt>
                <c:pt idx="193235">
                  <c:v>4.1152000000000001E-2</c:v>
                </c:pt>
                <c:pt idx="193236">
                  <c:v>4.1152000000000001E-2</c:v>
                </c:pt>
                <c:pt idx="193237">
                  <c:v>4.1153000000000002E-2</c:v>
                </c:pt>
                <c:pt idx="193238">
                  <c:v>4.1153000000000002E-2</c:v>
                </c:pt>
                <c:pt idx="193239">
                  <c:v>4.1154000000000003E-2</c:v>
                </c:pt>
                <c:pt idx="193240">
                  <c:v>4.1154000000000003E-2</c:v>
                </c:pt>
                <c:pt idx="193241">
                  <c:v>4.1154999999999997E-2</c:v>
                </c:pt>
                <c:pt idx="193242">
                  <c:v>4.1154999999999997E-2</c:v>
                </c:pt>
                <c:pt idx="193243">
                  <c:v>4.1155999999999998E-2</c:v>
                </c:pt>
                <c:pt idx="193244">
                  <c:v>4.1156999999999999E-2</c:v>
                </c:pt>
                <c:pt idx="193245">
                  <c:v>4.1156999999999999E-2</c:v>
                </c:pt>
                <c:pt idx="193246">
                  <c:v>4.1158E-2</c:v>
                </c:pt>
                <c:pt idx="193247">
                  <c:v>4.1159000000000001E-2</c:v>
                </c:pt>
                <c:pt idx="193248">
                  <c:v>4.1159000000000001E-2</c:v>
                </c:pt>
                <c:pt idx="193249">
                  <c:v>4.1160000000000002E-2</c:v>
                </c:pt>
                <c:pt idx="193250">
                  <c:v>4.1161000000000003E-2</c:v>
                </c:pt>
                <c:pt idx="193251">
                  <c:v>4.1161000000000003E-2</c:v>
                </c:pt>
                <c:pt idx="193252">
                  <c:v>4.1161999999999997E-2</c:v>
                </c:pt>
                <c:pt idx="193253">
                  <c:v>4.1161999999999997E-2</c:v>
                </c:pt>
                <c:pt idx="193254">
                  <c:v>4.1162999999999998E-2</c:v>
                </c:pt>
                <c:pt idx="193255">
                  <c:v>4.1163999999999999E-2</c:v>
                </c:pt>
                <c:pt idx="193256">
                  <c:v>4.1165E-2</c:v>
                </c:pt>
                <c:pt idx="193257">
                  <c:v>4.1165E-2</c:v>
                </c:pt>
                <c:pt idx="193258">
                  <c:v>4.1166000000000001E-2</c:v>
                </c:pt>
                <c:pt idx="193259">
                  <c:v>4.1167000000000002E-2</c:v>
                </c:pt>
                <c:pt idx="193260">
                  <c:v>4.1167000000000002E-2</c:v>
                </c:pt>
                <c:pt idx="193261">
                  <c:v>4.1168000000000003E-2</c:v>
                </c:pt>
                <c:pt idx="193262">
                  <c:v>4.1168000000000003E-2</c:v>
                </c:pt>
                <c:pt idx="193263">
                  <c:v>4.1168999999999997E-2</c:v>
                </c:pt>
                <c:pt idx="193264">
                  <c:v>4.1168999999999997E-2</c:v>
                </c:pt>
                <c:pt idx="193265">
                  <c:v>4.1169999999999998E-2</c:v>
                </c:pt>
                <c:pt idx="193266">
                  <c:v>4.1170999999999999E-2</c:v>
                </c:pt>
                <c:pt idx="193267">
                  <c:v>4.1170999999999999E-2</c:v>
                </c:pt>
                <c:pt idx="193268">
                  <c:v>4.1172E-2</c:v>
                </c:pt>
                <c:pt idx="193269">
                  <c:v>4.1172E-2</c:v>
                </c:pt>
                <c:pt idx="193270">
                  <c:v>4.1173000000000001E-2</c:v>
                </c:pt>
                <c:pt idx="193271">
                  <c:v>4.1173000000000001E-2</c:v>
                </c:pt>
                <c:pt idx="193272">
                  <c:v>4.1173000000000001E-2</c:v>
                </c:pt>
                <c:pt idx="193273">
                  <c:v>4.1174000000000002E-2</c:v>
                </c:pt>
                <c:pt idx="193274">
                  <c:v>4.1174000000000002E-2</c:v>
                </c:pt>
                <c:pt idx="193275">
                  <c:v>4.1174000000000002E-2</c:v>
                </c:pt>
                <c:pt idx="193276">
                  <c:v>4.1174000000000002E-2</c:v>
                </c:pt>
                <c:pt idx="193277">
                  <c:v>4.1175000000000003E-2</c:v>
                </c:pt>
                <c:pt idx="193278">
                  <c:v>4.1175000000000003E-2</c:v>
                </c:pt>
                <c:pt idx="193279">
                  <c:v>4.1175000000000003E-2</c:v>
                </c:pt>
                <c:pt idx="193280">
                  <c:v>4.1175000000000003E-2</c:v>
                </c:pt>
                <c:pt idx="193281">
                  <c:v>4.1175000000000003E-2</c:v>
                </c:pt>
                <c:pt idx="193282">
                  <c:v>4.1175000000000003E-2</c:v>
                </c:pt>
                <c:pt idx="193283">
                  <c:v>4.1175000000000003E-2</c:v>
                </c:pt>
                <c:pt idx="193284">
                  <c:v>4.1175000000000003E-2</c:v>
                </c:pt>
                <c:pt idx="193285">
                  <c:v>4.1175000000000003E-2</c:v>
                </c:pt>
                <c:pt idx="193286">
                  <c:v>4.1175000000000003E-2</c:v>
                </c:pt>
                <c:pt idx="193287">
                  <c:v>4.1175000000000003E-2</c:v>
                </c:pt>
                <c:pt idx="193288">
                  <c:v>4.1174000000000002E-2</c:v>
                </c:pt>
                <c:pt idx="193289">
                  <c:v>4.1174000000000002E-2</c:v>
                </c:pt>
                <c:pt idx="193290">
                  <c:v>4.1174000000000002E-2</c:v>
                </c:pt>
                <c:pt idx="193291">
                  <c:v>4.1174000000000002E-2</c:v>
                </c:pt>
                <c:pt idx="193292">
                  <c:v>4.1173000000000001E-2</c:v>
                </c:pt>
                <c:pt idx="193293">
                  <c:v>4.1173000000000001E-2</c:v>
                </c:pt>
                <c:pt idx="193294">
                  <c:v>4.1172E-2</c:v>
                </c:pt>
                <c:pt idx="193295">
                  <c:v>4.1172E-2</c:v>
                </c:pt>
                <c:pt idx="193296">
                  <c:v>4.1170999999999999E-2</c:v>
                </c:pt>
                <c:pt idx="193297">
                  <c:v>4.1169999999999998E-2</c:v>
                </c:pt>
                <c:pt idx="193298">
                  <c:v>4.1168999999999997E-2</c:v>
                </c:pt>
                <c:pt idx="193299">
                  <c:v>4.1168000000000003E-2</c:v>
                </c:pt>
                <c:pt idx="193300">
                  <c:v>4.1167000000000002E-2</c:v>
                </c:pt>
                <c:pt idx="193301">
                  <c:v>4.1166000000000001E-2</c:v>
                </c:pt>
                <c:pt idx="193302">
                  <c:v>4.1165E-2</c:v>
                </c:pt>
                <c:pt idx="193303">
                  <c:v>4.1163999999999999E-2</c:v>
                </c:pt>
                <c:pt idx="193304">
                  <c:v>4.1162999999999998E-2</c:v>
                </c:pt>
                <c:pt idx="193305">
                  <c:v>4.1161999999999997E-2</c:v>
                </c:pt>
                <c:pt idx="193306">
                  <c:v>4.1160000000000002E-2</c:v>
                </c:pt>
                <c:pt idx="193307">
                  <c:v>4.1159000000000001E-2</c:v>
                </c:pt>
                <c:pt idx="193308">
                  <c:v>4.1156999999999999E-2</c:v>
                </c:pt>
                <c:pt idx="193309">
                  <c:v>4.1155999999999998E-2</c:v>
                </c:pt>
                <c:pt idx="193310">
                  <c:v>4.1154000000000003E-2</c:v>
                </c:pt>
                <c:pt idx="193311">
                  <c:v>4.1153000000000002E-2</c:v>
                </c:pt>
                <c:pt idx="193312">
                  <c:v>4.1151E-2</c:v>
                </c:pt>
                <c:pt idx="193313">
                  <c:v>4.1148999999999998E-2</c:v>
                </c:pt>
                <c:pt idx="193314">
                  <c:v>4.1147000000000003E-2</c:v>
                </c:pt>
                <c:pt idx="193315">
                  <c:v>4.1146000000000002E-2</c:v>
                </c:pt>
                <c:pt idx="193316">
                  <c:v>4.1144E-2</c:v>
                </c:pt>
                <c:pt idx="193317">
                  <c:v>4.1141999999999998E-2</c:v>
                </c:pt>
                <c:pt idx="193318">
                  <c:v>4.1140000000000003E-2</c:v>
                </c:pt>
                <c:pt idx="193319">
                  <c:v>4.1138000000000001E-2</c:v>
                </c:pt>
                <c:pt idx="193320">
                  <c:v>4.1134999999999998E-2</c:v>
                </c:pt>
                <c:pt idx="193321">
                  <c:v>4.1133000000000003E-2</c:v>
                </c:pt>
                <c:pt idx="193322">
                  <c:v>4.1131000000000001E-2</c:v>
                </c:pt>
                <c:pt idx="193323">
                  <c:v>4.1128999999999999E-2</c:v>
                </c:pt>
                <c:pt idx="193324">
                  <c:v>4.1126999999999997E-2</c:v>
                </c:pt>
                <c:pt idx="193325">
                  <c:v>4.1124000000000001E-2</c:v>
                </c:pt>
                <c:pt idx="193326">
                  <c:v>4.1121999999999999E-2</c:v>
                </c:pt>
                <c:pt idx="193327">
                  <c:v>4.1119999999999997E-2</c:v>
                </c:pt>
                <c:pt idx="193328">
                  <c:v>4.1118000000000002E-2</c:v>
                </c:pt>
                <c:pt idx="193329">
                  <c:v>4.1116E-2</c:v>
                </c:pt>
                <c:pt idx="193330">
                  <c:v>4.1113999999999998E-2</c:v>
                </c:pt>
                <c:pt idx="193331">
                  <c:v>4.1111000000000002E-2</c:v>
                </c:pt>
                <c:pt idx="193332">
                  <c:v>4.1109E-2</c:v>
                </c:pt>
                <c:pt idx="193333">
                  <c:v>4.1106999999999998E-2</c:v>
                </c:pt>
                <c:pt idx="193334">
                  <c:v>4.1105000000000003E-2</c:v>
                </c:pt>
                <c:pt idx="193335">
                  <c:v>4.1103000000000001E-2</c:v>
                </c:pt>
                <c:pt idx="193336">
                  <c:v>4.1100999999999999E-2</c:v>
                </c:pt>
                <c:pt idx="193337">
                  <c:v>4.1098999999999997E-2</c:v>
                </c:pt>
                <c:pt idx="193338">
                  <c:v>4.1097000000000002E-2</c:v>
                </c:pt>
                <c:pt idx="193339">
                  <c:v>4.1095E-2</c:v>
                </c:pt>
                <c:pt idx="193340">
                  <c:v>4.1092999999999998E-2</c:v>
                </c:pt>
                <c:pt idx="193341">
                  <c:v>4.1091999999999997E-2</c:v>
                </c:pt>
                <c:pt idx="193342">
                  <c:v>4.1090000000000002E-2</c:v>
                </c:pt>
                <c:pt idx="193343">
                  <c:v>4.1088E-2</c:v>
                </c:pt>
                <c:pt idx="193344">
                  <c:v>4.1086999999999999E-2</c:v>
                </c:pt>
                <c:pt idx="193345">
                  <c:v>4.1085000000000003E-2</c:v>
                </c:pt>
                <c:pt idx="193346">
                  <c:v>4.1084000000000002E-2</c:v>
                </c:pt>
                <c:pt idx="193347">
                  <c:v>4.1082E-2</c:v>
                </c:pt>
                <c:pt idx="193348">
                  <c:v>4.1080999999999999E-2</c:v>
                </c:pt>
                <c:pt idx="193349">
                  <c:v>4.1079999999999998E-2</c:v>
                </c:pt>
                <c:pt idx="193350">
                  <c:v>4.1078999999999997E-2</c:v>
                </c:pt>
                <c:pt idx="193351">
                  <c:v>4.1078000000000003E-2</c:v>
                </c:pt>
                <c:pt idx="193352">
                  <c:v>4.1077000000000002E-2</c:v>
                </c:pt>
                <c:pt idx="193353">
                  <c:v>4.1076000000000001E-2</c:v>
                </c:pt>
                <c:pt idx="193354">
                  <c:v>4.1075E-2</c:v>
                </c:pt>
                <c:pt idx="193355">
                  <c:v>4.1073999999999999E-2</c:v>
                </c:pt>
                <c:pt idx="193356">
                  <c:v>4.1073999999999999E-2</c:v>
                </c:pt>
                <c:pt idx="193357">
                  <c:v>4.1072999999999998E-2</c:v>
                </c:pt>
                <c:pt idx="193358">
                  <c:v>4.1072999999999998E-2</c:v>
                </c:pt>
                <c:pt idx="193359">
                  <c:v>4.1071999999999997E-2</c:v>
                </c:pt>
                <c:pt idx="193360">
                  <c:v>4.1071999999999997E-2</c:v>
                </c:pt>
                <c:pt idx="193361">
                  <c:v>4.1071999999999997E-2</c:v>
                </c:pt>
                <c:pt idx="193362">
                  <c:v>4.1071999999999997E-2</c:v>
                </c:pt>
                <c:pt idx="193363">
                  <c:v>4.1071999999999997E-2</c:v>
                </c:pt>
                <c:pt idx="193364">
                  <c:v>4.1071999999999997E-2</c:v>
                </c:pt>
                <c:pt idx="193365">
                  <c:v>4.1071999999999997E-2</c:v>
                </c:pt>
                <c:pt idx="193366">
                  <c:v>4.1071999999999997E-2</c:v>
                </c:pt>
                <c:pt idx="193367">
                  <c:v>4.1071999999999997E-2</c:v>
                </c:pt>
                <c:pt idx="193368">
                  <c:v>4.1071999999999997E-2</c:v>
                </c:pt>
                <c:pt idx="193369">
                  <c:v>4.1072999999999998E-2</c:v>
                </c:pt>
                <c:pt idx="193370">
                  <c:v>4.1072999999999998E-2</c:v>
                </c:pt>
                <c:pt idx="193371">
                  <c:v>4.1073999999999999E-2</c:v>
                </c:pt>
                <c:pt idx="193372">
                  <c:v>4.1073999999999999E-2</c:v>
                </c:pt>
                <c:pt idx="193373">
                  <c:v>4.1075E-2</c:v>
                </c:pt>
                <c:pt idx="193374">
                  <c:v>4.1076000000000001E-2</c:v>
                </c:pt>
                <c:pt idx="193375">
                  <c:v>4.1076000000000001E-2</c:v>
                </c:pt>
                <c:pt idx="193376">
                  <c:v>4.1077000000000002E-2</c:v>
                </c:pt>
                <c:pt idx="193377">
                  <c:v>4.1078000000000003E-2</c:v>
                </c:pt>
                <c:pt idx="193378">
                  <c:v>4.1078999999999997E-2</c:v>
                </c:pt>
                <c:pt idx="193379">
                  <c:v>4.1079999999999998E-2</c:v>
                </c:pt>
                <c:pt idx="193380">
                  <c:v>4.1080999999999999E-2</c:v>
                </c:pt>
                <c:pt idx="193381">
                  <c:v>4.1082E-2</c:v>
                </c:pt>
                <c:pt idx="193382">
                  <c:v>4.1083000000000001E-2</c:v>
                </c:pt>
                <c:pt idx="193383">
                  <c:v>4.1084000000000002E-2</c:v>
                </c:pt>
                <c:pt idx="193384">
                  <c:v>4.1085000000000003E-2</c:v>
                </c:pt>
                <c:pt idx="193385">
                  <c:v>4.1085999999999998E-2</c:v>
                </c:pt>
                <c:pt idx="193386">
                  <c:v>4.1086999999999999E-2</c:v>
                </c:pt>
                <c:pt idx="193387">
                  <c:v>4.1089000000000001E-2</c:v>
                </c:pt>
                <c:pt idx="193388">
                  <c:v>4.1090000000000002E-2</c:v>
                </c:pt>
                <c:pt idx="193389">
                  <c:v>4.1091000000000003E-2</c:v>
                </c:pt>
                <c:pt idx="193390">
                  <c:v>4.1091999999999997E-2</c:v>
                </c:pt>
                <c:pt idx="193391">
                  <c:v>4.1092999999999998E-2</c:v>
                </c:pt>
                <c:pt idx="193392">
                  <c:v>4.1095E-2</c:v>
                </c:pt>
                <c:pt idx="193393">
                  <c:v>4.1096000000000001E-2</c:v>
                </c:pt>
                <c:pt idx="193394">
                  <c:v>4.1097000000000002E-2</c:v>
                </c:pt>
                <c:pt idx="193395">
                  <c:v>4.1098999999999997E-2</c:v>
                </c:pt>
                <c:pt idx="193396">
                  <c:v>4.1099999999999998E-2</c:v>
                </c:pt>
                <c:pt idx="193397">
                  <c:v>4.1100999999999999E-2</c:v>
                </c:pt>
                <c:pt idx="193398">
                  <c:v>4.1103000000000001E-2</c:v>
                </c:pt>
                <c:pt idx="193399">
                  <c:v>4.1104000000000002E-2</c:v>
                </c:pt>
                <c:pt idx="193400">
                  <c:v>4.1105000000000003E-2</c:v>
                </c:pt>
                <c:pt idx="193401">
                  <c:v>4.1106999999999998E-2</c:v>
                </c:pt>
                <c:pt idx="193402">
                  <c:v>4.1107999999999999E-2</c:v>
                </c:pt>
                <c:pt idx="193403">
                  <c:v>4.1109E-2</c:v>
                </c:pt>
                <c:pt idx="193404">
                  <c:v>4.1110000000000001E-2</c:v>
                </c:pt>
                <c:pt idx="193405">
                  <c:v>4.1112000000000003E-2</c:v>
                </c:pt>
                <c:pt idx="193406">
                  <c:v>4.1112999999999997E-2</c:v>
                </c:pt>
                <c:pt idx="193407">
                  <c:v>4.1113999999999998E-2</c:v>
                </c:pt>
                <c:pt idx="193408">
                  <c:v>4.1116E-2</c:v>
                </c:pt>
                <c:pt idx="193409">
                  <c:v>4.1117000000000001E-2</c:v>
                </c:pt>
                <c:pt idx="193410">
                  <c:v>4.1118000000000002E-2</c:v>
                </c:pt>
                <c:pt idx="193411">
                  <c:v>4.1119999999999997E-2</c:v>
                </c:pt>
                <c:pt idx="193412">
                  <c:v>4.1120999999999998E-2</c:v>
                </c:pt>
                <c:pt idx="193413">
                  <c:v>4.1121999999999999E-2</c:v>
                </c:pt>
                <c:pt idx="193414">
                  <c:v>4.1123E-2</c:v>
                </c:pt>
                <c:pt idx="193415">
                  <c:v>4.1125000000000002E-2</c:v>
                </c:pt>
                <c:pt idx="193416">
                  <c:v>4.1126000000000003E-2</c:v>
                </c:pt>
                <c:pt idx="193417">
                  <c:v>4.1126999999999997E-2</c:v>
                </c:pt>
                <c:pt idx="193418">
                  <c:v>4.1127999999999998E-2</c:v>
                </c:pt>
                <c:pt idx="193419">
                  <c:v>4.1128999999999999E-2</c:v>
                </c:pt>
                <c:pt idx="193420">
                  <c:v>4.1131000000000001E-2</c:v>
                </c:pt>
                <c:pt idx="193421">
                  <c:v>4.1132000000000002E-2</c:v>
                </c:pt>
                <c:pt idx="193422">
                  <c:v>4.1133000000000003E-2</c:v>
                </c:pt>
                <c:pt idx="193423">
                  <c:v>4.1133999999999997E-2</c:v>
                </c:pt>
                <c:pt idx="193424">
                  <c:v>4.1134999999999998E-2</c:v>
                </c:pt>
                <c:pt idx="193425">
                  <c:v>4.1135999999999999E-2</c:v>
                </c:pt>
                <c:pt idx="193426">
                  <c:v>4.1137E-2</c:v>
                </c:pt>
                <c:pt idx="193427">
                  <c:v>4.1139000000000002E-2</c:v>
                </c:pt>
                <c:pt idx="193428">
                  <c:v>4.1140000000000003E-2</c:v>
                </c:pt>
                <c:pt idx="193429">
                  <c:v>4.1140999999999997E-2</c:v>
                </c:pt>
                <c:pt idx="193430">
                  <c:v>4.1141999999999998E-2</c:v>
                </c:pt>
                <c:pt idx="193431">
                  <c:v>4.1142999999999999E-2</c:v>
                </c:pt>
                <c:pt idx="193432">
                  <c:v>4.1144E-2</c:v>
                </c:pt>
                <c:pt idx="193433">
                  <c:v>4.1145000000000001E-2</c:v>
                </c:pt>
                <c:pt idx="193434">
                  <c:v>4.1146000000000002E-2</c:v>
                </c:pt>
                <c:pt idx="193435">
                  <c:v>4.1147000000000003E-2</c:v>
                </c:pt>
                <c:pt idx="193436">
                  <c:v>4.1147999999999997E-2</c:v>
                </c:pt>
                <c:pt idx="193437">
                  <c:v>4.1148999999999998E-2</c:v>
                </c:pt>
                <c:pt idx="193438">
                  <c:v>4.1149999999999999E-2</c:v>
                </c:pt>
                <c:pt idx="193439">
                  <c:v>4.1149999999999999E-2</c:v>
                </c:pt>
                <c:pt idx="193440">
                  <c:v>4.1151E-2</c:v>
                </c:pt>
                <c:pt idx="193441">
                  <c:v>4.1152000000000001E-2</c:v>
                </c:pt>
                <c:pt idx="193442">
                  <c:v>4.1153000000000002E-2</c:v>
                </c:pt>
                <c:pt idx="193443">
                  <c:v>4.1154000000000003E-2</c:v>
                </c:pt>
                <c:pt idx="193444">
                  <c:v>4.1154999999999997E-2</c:v>
                </c:pt>
                <c:pt idx="193445">
                  <c:v>4.1154999999999997E-2</c:v>
                </c:pt>
                <c:pt idx="193446">
                  <c:v>4.1155999999999998E-2</c:v>
                </c:pt>
                <c:pt idx="193447">
                  <c:v>4.1156999999999999E-2</c:v>
                </c:pt>
                <c:pt idx="193448">
                  <c:v>4.1156999999999999E-2</c:v>
                </c:pt>
                <c:pt idx="193449">
                  <c:v>4.1158E-2</c:v>
                </c:pt>
                <c:pt idx="193450">
                  <c:v>4.1158E-2</c:v>
                </c:pt>
                <c:pt idx="193451">
                  <c:v>4.1158E-2</c:v>
                </c:pt>
                <c:pt idx="193452">
                  <c:v>4.1159000000000001E-2</c:v>
                </c:pt>
                <c:pt idx="193453">
                  <c:v>4.1159000000000001E-2</c:v>
                </c:pt>
                <c:pt idx="193454">
                  <c:v>4.1160000000000002E-2</c:v>
                </c:pt>
                <c:pt idx="193455">
                  <c:v>4.1160000000000002E-2</c:v>
                </c:pt>
                <c:pt idx="193456">
                  <c:v>4.1160000000000002E-2</c:v>
                </c:pt>
                <c:pt idx="193457">
                  <c:v>4.1160000000000002E-2</c:v>
                </c:pt>
                <c:pt idx="193458">
                  <c:v>4.1160000000000002E-2</c:v>
                </c:pt>
                <c:pt idx="193459">
                  <c:v>4.1160000000000002E-2</c:v>
                </c:pt>
                <c:pt idx="193460">
                  <c:v>4.1160000000000002E-2</c:v>
                </c:pt>
                <c:pt idx="193461">
                  <c:v>4.1160000000000002E-2</c:v>
                </c:pt>
                <c:pt idx="193462">
                  <c:v>4.1160000000000002E-2</c:v>
                </c:pt>
                <c:pt idx="193463">
                  <c:v>4.1160000000000002E-2</c:v>
                </c:pt>
                <c:pt idx="193464">
                  <c:v>4.1159000000000001E-2</c:v>
                </c:pt>
                <c:pt idx="193465">
                  <c:v>4.1159000000000001E-2</c:v>
                </c:pt>
                <c:pt idx="193466">
                  <c:v>4.1159000000000001E-2</c:v>
                </c:pt>
                <c:pt idx="193467">
                  <c:v>4.1158E-2</c:v>
                </c:pt>
                <c:pt idx="193468">
                  <c:v>4.1158E-2</c:v>
                </c:pt>
                <c:pt idx="193469">
                  <c:v>4.1156999999999999E-2</c:v>
                </c:pt>
                <c:pt idx="193470">
                  <c:v>4.1156999999999999E-2</c:v>
                </c:pt>
                <c:pt idx="193471">
                  <c:v>4.1155999999999998E-2</c:v>
                </c:pt>
                <c:pt idx="193472">
                  <c:v>4.1154999999999997E-2</c:v>
                </c:pt>
                <c:pt idx="193473">
                  <c:v>4.1154000000000003E-2</c:v>
                </c:pt>
                <c:pt idx="193474">
                  <c:v>4.1153000000000002E-2</c:v>
                </c:pt>
                <c:pt idx="193475">
                  <c:v>4.1152000000000001E-2</c:v>
                </c:pt>
                <c:pt idx="193476">
                  <c:v>4.1152000000000001E-2</c:v>
                </c:pt>
                <c:pt idx="193477">
                  <c:v>4.1151E-2</c:v>
                </c:pt>
                <c:pt idx="193478">
                  <c:v>4.1149999999999999E-2</c:v>
                </c:pt>
                <c:pt idx="193479">
                  <c:v>4.1148999999999998E-2</c:v>
                </c:pt>
                <c:pt idx="193480">
                  <c:v>4.1147999999999997E-2</c:v>
                </c:pt>
                <c:pt idx="193481">
                  <c:v>4.1147000000000003E-2</c:v>
                </c:pt>
                <c:pt idx="193482">
                  <c:v>4.1146000000000002E-2</c:v>
                </c:pt>
                <c:pt idx="193483">
                  <c:v>4.1144E-2</c:v>
                </c:pt>
                <c:pt idx="193484">
                  <c:v>4.1142999999999999E-2</c:v>
                </c:pt>
                <c:pt idx="193485">
                  <c:v>4.1141999999999998E-2</c:v>
                </c:pt>
                <c:pt idx="193486">
                  <c:v>4.1140999999999997E-2</c:v>
                </c:pt>
                <c:pt idx="193487">
                  <c:v>4.1139000000000002E-2</c:v>
                </c:pt>
                <c:pt idx="193488">
                  <c:v>4.1138000000000001E-2</c:v>
                </c:pt>
                <c:pt idx="193489">
                  <c:v>4.1137E-2</c:v>
                </c:pt>
                <c:pt idx="193490">
                  <c:v>4.1135999999999999E-2</c:v>
                </c:pt>
                <c:pt idx="193491">
                  <c:v>4.1134999999999998E-2</c:v>
                </c:pt>
                <c:pt idx="193492">
                  <c:v>4.1133000000000003E-2</c:v>
                </c:pt>
                <c:pt idx="193493">
                  <c:v>4.1132000000000002E-2</c:v>
                </c:pt>
                <c:pt idx="193494">
                  <c:v>4.1131000000000001E-2</c:v>
                </c:pt>
                <c:pt idx="193495">
                  <c:v>4.113E-2</c:v>
                </c:pt>
                <c:pt idx="193496">
                  <c:v>4.1128999999999999E-2</c:v>
                </c:pt>
                <c:pt idx="193497">
                  <c:v>4.1126999999999997E-2</c:v>
                </c:pt>
                <c:pt idx="193498">
                  <c:v>4.1126000000000003E-2</c:v>
                </c:pt>
                <c:pt idx="193499">
                  <c:v>4.1125000000000002E-2</c:v>
                </c:pt>
                <c:pt idx="193500">
                  <c:v>4.1124000000000001E-2</c:v>
                </c:pt>
                <c:pt idx="193501">
                  <c:v>4.1123E-2</c:v>
                </c:pt>
                <c:pt idx="193502">
                  <c:v>4.1121999999999999E-2</c:v>
                </c:pt>
                <c:pt idx="193503">
                  <c:v>4.1121999999999999E-2</c:v>
                </c:pt>
                <c:pt idx="193504">
                  <c:v>4.1120999999999998E-2</c:v>
                </c:pt>
                <c:pt idx="193505">
                  <c:v>4.1119999999999997E-2</c:v>
                </c:pt>
                <c:pt idx="193506">
                  <c:v>4.1119000000000003E-2</c:v>
                </c:pt>
                <c:pt idx="193507">
                  <c:v>4.1119000000000003E-2</c:v>
                </c:pt>
                <c:pt idx="193508">
                  <c:v>4.1118000000000002E-2</c:v>
                </c:pt>
                <c:pt idx="193509">
                  <c:v>4.1117000000000001E-2</c:v>
                </c:pt>
                <c:pt idx="193510">
                  <c:v>4.1117000000000001E-2</c:v>
                </c:pt>
                <c:pt idx="193511">
                  <c:v>4.1116E-2</c:v>
                </c:pt>
                <c:pt idx="193512">
                  <c:v>4.1116E-2</c:v>
                </c:pt>
                <c:pt idx="193513">
                  <c:v>4.1116E-2</c:v>
                </c:pt>
                <c:pt idx="193514">
                  <c:v>4.1116E-2</c:v>
                </c:pt>
                <c:pt idx="193515">
                  <c:v>4.1116E-2</c:v>
                </c:pt>
                <c:pt idx="193516">
                  <c:v>4.1116E-2</c:v>
                </c:pt>
                <c:pt idx="193517">
                  <c:v>4.1116E-2</c:v>
                </c:pt>
                <c:pt idx="193518">
                  <c:v>4.1116E-2</c:v>
                </c:pt>
                <c:pt idx="193519">
                  <c:v>4.1116E-2</c:v>
                </c:pt>
                <c:pt idx="193520">
                  <c:v>4.1117000000000001E-2</c:v>
                </c:pt>
                <c:pt idx="193521">
                  <c:v>4.1117000000000001E-2</c:v>
                </c:pt>
                <c:pt idx="193522">
                  <c:v>4.1117000000000001E-2</c:v>
                </c:pt>
                <c:pt idx="193523">
                  <c:v>4.1118000000000002E-2</c:v>
                </c:pt>
                <c:pt idx="193524">
                  <c:v>4.1119000000000003E-2</c:v>
                </c:pt>
                <c:pt idx="193525">
                  <c:v>4.1119999999999997E-2</c:v>
                </c:pt>
                <c:pt idx="193526">
                  <c:v>4.1119999999999997E-2</c:v>
                </c:pt>
                <c:pt idx="193527">
                  <c:v>4.1120999999999998E-2</c:v>
                </c:pt>
                <c:pt idx="193528">
                  <c:v>4.1123E-2</c:v>
                </c:pt>
                <c:pt idx="193529">
                  <c:v>4.1124000000000001E-2</c:v>
                </c:pt>
                <c:pt idx="193530">
                  <c:v>4.1125000000000002E-2</c:v>
                </c:pt>
                <c:pt idx="193531">
                  <c:v>4.1126000000000003E-2</c:v>
                </c:pt>
                <c:pt idx="193532">
                  <c:v>4.1126999999999997E-2</c:v>
                </c:pt>
                <c:pt idx="193533">
                  <c:v>4.1127999999999998E-2</c:v>
                </c:pt>
                <c:pt idx="193534">
                  <c:v>4.113E-2</c:v>
                </c:pt>
                <c:pt idx="193535">
                  <c:v>4.1131000000000001E-2</c:v>
                </c:pt>
                <c:pt idx="193536">
                  <c:v>4.1133000000000003E-2</c:v>
                </c:pt>
                <c:pt idx="193537">
                  <c:v>4.1133999999999997E-2</c:v>
                </c:pt>
                <c:pt idx="193538">
                  <c:v>4.1135999999999999E-2</c:v>
                </c:pt>
                <c:pt idx="193539">
                  <c:v>4.1138000000000001E-2</c:v>
                </c:pt>
                <c:pt idx="193540">
                  <c:v>4.1139000000000002E-2</c:v>
                </c:pt>
                <c:pt idx="193541">
                  <c:v>4.1140999999999997E-2</c:v>
                </c:pt>
                <c:pt idx="193542">
                  <c:v>4.1142999999999999E-2</c:v>
                </c:pt>
                <c:pt idx="193543">
                  <c:v>4.1144E-2</c:v>
                </c:pt>
                <c:pt idx="193544">
                  <c:v>4.1146000000000002E-2</c:v>
                </c:pt>
                <c:pt idx="193545">
                  <c:v>4.1147999999999997E-2</c:v>
                </c:pt>
                <c:pt idx="193546">
                  <c:v>4.1149999999999999E-2</c:v>
                </c:pt>
                <c:pt idx="193547">
                  <c:v>4.1151E-2</c:v>
                </c:pt>
                <c:pt idx="193548">
                  <c:v>4.1153000000000002E-2</c:v>
                </c:pt>
                <c:pt idx="193549">
                  <c:v>4.1154999999999997E-2</c:v>
                </c:pt>
                <c:pt idx="193550">
                  <c:v>4.1156999999999999E-2</c:v>
                </c:pt>
                <c:pt idx="193551">
                  <c:v>4.1159000000000001E-2</c:v>
                </c:pt>
                <c:pt idx="193552">
                  <c:v>4.1160000000000002E-2</c:v>
                </c:pt>
                <c:pt idx="193553">
                  <c:v>4.1161999999999997E-2</c:v>
                </c:pt>
                <c:pt idx="193554">
                  <c:v>4.1163999999999999E-2</c:v>
                </c:pt>
                <c:pt idx="193555">
                  <c:v>4.1165E-2</c:v>
                </c:pt>
                <c:pt idx="193556">
                  <c:v>4.1167000000000002E-2</c:v>
                </c:pt>
                <c:pt idx="193557">
                  <c:v>4.1168000000000003E-2</c:v>
                </c:pt>
                <c:pt idx="193558">
                  <c:v>4.1168999999999997E-2</c:v>
                </c:pt>
                <c:pt idx="193559">
                  <c:v>4.1170999999999999E-2</c:v>
                </c:pt>
                <c:pt idx="193560">
                  <c:v>4.1172E-2</c:v>
                </c:pt>
                <c:pt idx="193561">
                  <c:v>4.1173000000000001E-2</c:v>
                </c:pt>
                <c:pt idx="193562">
                  <c:v>4.1175000000000003E-2</c:v>
                </c:pt>
                <c:pt idx="193563">
                  <c:v>4.1175999999999997E-2</c:v>
                </c:pt>
                <c:pt idx="193564">
                  <c:v>4.1176999999999998E-2</c:v>
                </c:pt>
                <c:pt idx="193565">
                  <c:v>4.1177999999999999E-2</c:v>
                </c:pt>
                <c:pt idx="193566">
                  <c:v>4.1177999999999999E-2</c:v>
                </c:pt>
                <c:pt idx="193567">
                  <c:v>4.1179E-2</c:v>
                </c:pt>
                <c:pt idx="193568">
                  <c:v>4.1180000000000001E-2</c:v>
                </c:pt>
                <c:pt idx="193569">
                  <c:v>4.1180000000000001E-2</c:v>
                </c:pt>
                <c:pt idx="193570">
                  <c:v>4.1181000000000002E-2</c:v>
                </c:pt>
                <c:pt idx="193571">
                  <c:v>4.1181000000000002E-2</c:v>
                </c:pt>
                <c:pt idx="193572">
                  <c:v>4.1182000000000003E-2</c:v>
                </c:pt>
                <c:pt idx="193573">
                  <c:v>4.1182000000000003E-2</c:v>
                </c:pt>
                <c:pt idx="193574">
                  <c:v>4.1182999999999997E-2</c:v>
                </c:pt>
                <c:pt idx="193575">
                  <c:v>4.1182999999999997E-2</c:v>
                </c:pt>
                <c:pt idx="193576">
                  <c:v>4.1182999999999997E-2</c:v>
                </c:pt>
                <c:pt idx="193577">
                  <c:v>4.1182999999999997E-2</c:v>
                </c:pt>
                <c:pt idx="193578">
                  <c:v>4.1182999999999997E-2</c:v>
                </c:pt>
                <c:pt idx="193579">
                  <c:v>4.1182999999999997E-2</c:v>
                </c:pt>
                <c:pt idx="193580">
                  <c:v>4.1182000000000003E-2</c:v>
                </c:pt>
                <c:pt idx="193581">
                  <c:v>4.1182000000000003E-2</c:v>
                </c:pt>
                <c:pt idx="193582">
                  <c:v>4.1182000000000003E-2</c:v>
                </c:pt>
                <c:pt idx="193583">
                  <c:v>4.1182000000000003E-2</c:v>
                </c:pt>
                <c:pt idx="193584">
                  <c:v>4.1181000000000002E-2</c:v>
                </c:pt>
                <c:pt idx="193585">
                  <c:v>4.1181000000000002E-2</c:v>
                </c:pt>
                <c:pt idx="193586">
                  <c:v>4.1181000000000002E-2</c:v>
                </c:pt>
                <c:pt idx="193587">
                  <c:v>4.1180000000000001E-2</c:v>
                </c:pt>
                <c:pt idx="193588">
                  <c:v>4.1180000000000001E-2</c:v>
                </c:pt>
                <c:pt idx="193589">
                  <c:v>4.1179E-2</c:v>
                </c:pt>
                <c:pt idx="193590">
                  <c:v>4.1179E-2</c:v>
                </c:pt>
                <c:pt idx="193591">
                  <c:v>4.1177999999999999E-2</c:v>
                </c:pt>
                <c:pt idx="193592">
                  <c:v>4.1176999999999998E-2</c:v>
                </c:pt>
                <c:pt idx="193593">
                  <c:v>4.1176999999999998E-2</c:v>
                </c:pt>
                <c:pt idx="193594">
                  <c:v>4.1175999999999997E-2</c:v>
                </c:pt>
                <c:pt idx="193595">
                  <c:v>4.1175999999999997E-2</c:v>
                </c:pt>
                <c:pt idx="193596">
                  <c:v>4.1175000000000003E-2</c:v>
                </c:pt>
                <c:pt idx="193597">
                  <c:v>4.1175000000000003E-2</c:v>
                </c:pt>
                <c:pt idx="193598">
                  <c:v>4.1174000000000002E-2</c:v>
                </c:pt>
                <c:pt idx="193599">
                  <c:v>4.1174000000000002E-2</c:v>
                </c:pt>
                <c:pt idx="193600">
                  <c:v>4.1173000000000001E-2</c:v>
                </c:pt>
                <c:pt idx="193601">
                  <c:v>4.1173000000000001E-2</c:v>
                </c:pt>
                <c:pt idx="193602">
                  <c:v>4.1172E-2</c:v>
                </c:pt>
                <c:pt idx="193603">
                  <c:v>4.1170999999999999E-2</c:v>
                </c:pt>
                <c:pt idx="193604">
                  <c:v>4.1170999999999999E-2</c:v>
                </c:pt>
                <c:pt idx="193605">
                  <c:v>4.1170999999999999E-2</c:v>
                </c:pt>
                <c:pt idx="193606">
                  <c:v>4.1169999999999998E-2</c:v>
                </c:pt>
                <c:pt idx="193607">
                  <c:v>4.1169999999999998E-2</c:v>
                </c:pt>
                <c:pt idx="193608">
                  <c:v>4.1169999999999998E-2</c:v>
                </c:pt>
                <c:pt idx="193609">
                  <c:v>4.1168999999999997E-2</c:v>
                </c:pt>
                <c:pt idx="193610">
                  <c:v>4.1168999999999997E-2</c:v>
                </c:pt>
                <c:pt idx="193611">
                  <c:v>4.1168999999999997E-2</c:v>
                </c:pt>
                <c:pt idx="193612">
                  <c:v>4.1168999999999997E-2</c:v>
                </c:pt>
                <c:pt idx="193613">
                  <c:v>4.1168999999999997E-2</c:v>
                </c:pt>
                <c:pt idx="193614">
                  <c:v>4.1168999999999997E-2</c:v>
                </c:pt>
                <c:pt idx="193615">
                  <c:v>4.1168999999999997E-2</c:v>
                </c:pt>
                <c:pt idx="193616">
                  <c:v>4.1168999999999997E-2</c:v>
                </c:pt>
                <c:pt idx="193617">
                  <c:v>4.1168999999999997E-2</c:v>
                </c:pt>
                <c:pt idx="193618">
                  <c:v>4.1168999999999997E-2</c:v>
                </c:pt>
                <c:pt idx="193619">
                  <c:v>4.1169999999999998E-2</c:v>
                </c:pt>
                <c:pt idx="193620">
                  <c:v>4.1169999999999998E-2</c:v>
                </c:pt>
                <c:pt idx="193621">
                  <c:v>4.1169999999999998E-2</c:v>
                </c:pt>
                <c:pt idx="193622">
                  <c:v>4.1170999999999999E-2</c:v>
                </c:pt>
                <c:pt idx="193623">
                  <c:v>4.1170999999999999E-2</c:v>
                </c:pt>
                <c:pt idx="193624">
                  <c:v>4.1172E-2</c:v>
                </c:pt>
                <c:pt idx="193625">
                  <c:v>4.1172E-2</c:v>
                </c:pt>
                <c:pt idx="193626">
                  <c:v>4.1173000000000001E-2</c:v>
                </c:pt>
                <c:pt idx="193627">
                  <c:v>4.1173000000000001E-2</c:v>
                </c:pt>
                <c:pt idx="193628">
                  <c:v>4.1174000000000002E-2</c:v>
                </c:pt>
                <c:pt idx="193629">
                  <c:v>4.1174000000000002E-2</c:v>
                </c:pt>
                <c:pt idx="193630">
                  <c:v>4.1175000000000003E-2</c:v>
                </c:pt>
                <c:pt idx="193631">
                  <c:v>4.1175999999999997E-2</c:v>
                </c:pt>
                <c:pt idx="193632">
                  <c:v>4.1176999999999998E-2</c:v>
                </c:pt>
                <c:pt idx="193633">
                  <c:v>4.1176999999999998E-2</c:v>
                </c:pt>
                <c:pt idx="193634">
                  <c:v>4.1177999999999999E-2</c:v>
                </c:pt>
                <c:pt idx="193635">
                  <c:v>4.1179E-2</c:v>
                </c:pt>
                <c:pt idx="193636">
                  <c:v>4.1179E-2</c:v>
                </c:pt>
                <c:pt idx="193637">
                  <c:v>4.1180000000000001E-2</c:v>
                </c:pt>
                <c:pt idx="193638">
                  <c:v>4.1181000000000002E-2</c:v>
                </c:pt>
                <c:pt idx="193639">
                  <c:v>4.1181000000000002E-2</c:v>
                </c:pt>
                <c:pt idx="193640">
                  <c:v>4.1182000000000003E-2</c:v>
                </c:pt>
                <c:pt idx="193641">
                  <c:v>4.1182999999999997E-2</c:v>
                </c:pt>
                <c:pt idx="193642">
                  <c:v>4.1183999999999998E-2</c:v>
                </c:pt>
                <c:pt idx="193643">
                  <c:v>4.1183999999999998E-2</c:v>
                </c:pt>
                <c:pt idx="193644">
                  <c:v>4.1184999999999999E-2</c:v>
                </c:pt>
                <c:pt idx="193645">
                  <c:v>4.1186E-2</c:v>
                </c:pt>
                <c:pt idx="193646">
                  <c:v>4.1186E-2</c:v>
                </c:pt>
                <c:pt idx="193647">
                  <c:v>4.1187000000000001E-2</c:v>
                </c:pt>
                <c:pt idx="193648">
                  <c:v>4.1187000000000001E-2</c:v>
                </c:pt>
                <c:pt idx="193649">
                  <c:v>4.1187000000000001E-2</c:v>
                </c:pt>
                <c:pt idx="193650">
                  <c:v>4.1188000000000002E-2</c:v>
                </c:pt>
                <c:pt idx="193651">
                  <c:v>4.1188000000000002E-2</c:v>
                </c:pt>
                <c:pt idx="193652">
                  <c:v>4.1188000000000002E-2</c:v>
                </c:pt>
                <c:pt idx="193653">
                  <c:v>4.1188000000000002E-2</c:v>
                </c:pt>
                <c:pt idx="193654">
                  <c:v>4.1188000000000002E-2</c:v>
                </c:pt>
                <c:pt idx="193655">
                  <c:v>4.1188000000000002E-2</c:v>
                </c:pt>
                <c:pt idx="193656">
                  <c:v>4.1189000000000003E-2</c:v>
                </c:pt>
                <c:pt idx="193657">
                  <c:v>4.1189000000000003E-2</c:v>
                </c:pt>
                <c:pt idx="193658">
                  <c:v>4.1188000000000002E-2</c:v>
                </c:pt>
                <c:pt idx="193659">
                  <c:v>4.1188000000000002E-2</c:v>
                </c:pt>
                <c:pt idx="193660">
                  <c:v>4.1188000000000002E-2</c:v>
                </c:pt>
                <c:pt idx="193661">
                  <c:v>4.1188000000000002E-2</c:v>
                </c:pt>
                <c:pt idx="193662">
                  <c:v>4.1187000000000001E-2</c:v>
                </c:pt>
                <c:pt idx="193663">
                  <c:v>4.1187000000000001E-2</c:v>
                </c:pt>
                <c:pt idx="193664">
                  <c:v>4.1187000000000001E-2</c:v>
                </c:pt>
                <c:pt idx="193665">
                  <c:v>4.1186E-2</c:v>
                </c:pt>
                <c:pt idx="193666">
                  <c:v>4.1186E-2</c:v>
                </c:pt>
                <c:pt idx="193667">
                  <c:v>4.1186E-2</c:v>
                </c:pt>
                <c:pt idx="193668">
                  <c:v>4.1184999999999999E-2</c:v>
                </c:pt>
                <c:pt idx="193669">
                  <c:v>4.1184999999999999E-2</c:v>
                </c:pt>
                <c:pt idx="193670">
                  <c:v>4.1183999999999998E-2</c:v>
                </c:pt>
                <c:pt idx="193671">
                  <c:v>4.1183999999999998E-2</c:v>
                </c:pt>
                <c:pt idx="193672">
                  <c:v>4.1182999999999997E-2</c:v>
                </c:pt>
                <c:pt idx="193673">
                  <c:v>4.1182000000000003E-2</c:v>
                </c:pt>
                <c:pt idx="193674">
                  <c:v>4.1182000000000003E-2</c:v>
                </c:pt>
                <c:pt idx="193675">
                  <c:v>4.1181000000000002E-2</c:v>
                </c:pt>
                <c:pt idx="193676">
                  <c:v>4.1180000000000001E-2</c:v>
                </c:pt>
                <c:pt idx="193677">
                  <c:v>4.1180000000000001E-2</c:v>
                </c:pt>
                <c:pt idx="193678">
                  <c:v>4.1179E-2</c:v>
                </c:pt>
                <c:pt idx="193679">
                  <c:v>4.1179E-2</c:v>
                </c:pt>
                <c:pt idx="193680">
                  <c:v>4.1177999999999999E-2</c:v>
                </c:pt>
                <c:pt idx="193681">
                  <c:v>4.1177999999999999E-2</c:v>
                </c:pt>
                <c:pt idx="193682">
                  <c:v>4.1176999999999998E-2</c:v>
                </c:pt>
                <c:pt idx="193683">
                  <c:v>4.1176999999999998E-2</c:v>
                </c:pt>
                <c:pt idx="193684">
                  <c:v>4.1175999999999997E-2</c:v>
                </c:pt>
                <c:pt idx="193685">
                  <c:v>4.1175000000000003E-2</c:v>
                </c:pt>
                <c:pt idx="193686">
                  <c:v>4.1175000000000003E-2</c:v>
                </c:pt>
                <c:pt idx="193687">
                  <c:v>4.1175000000000003E-2</c:v>
                </c:pt>
                <c:pt idx="193688">
                  <c:v>4.1174000000000002E-2</c:v>
                </c:pt>
                <c:pt idx="193689">
                  <c:v>4.1174000000000002E-2</c:v>
                </c:pt>
                <c:pt idx="193690">
                  <c:v>4.1174000000000002E-2</c:v>
                </c:pt>
                <c:pt idx="193691">
                  <c:v>4.1173000000000001E-2</c:v>
                </c:pt>
                <c:pt idx="193692">
                  <c:v>4.1173000000000001E-2</c:v>
                </c:pt>
                <c:pt idx="193693">
                  <c:v>4.1173000000000001E-2</c:v>
                </c:pt>
                <c:pt idx="193694">
                  <c:v>4.1173000000000001E-2</c:v>
                </c:pt>
                <c:pt idx="193695">
                  <c:v>4.1173000000000001E-2</c:v>
                </c:pt>
                <c:pt idx="193696">
                  <c:v>4.1172E-2</c:v>
                </c:pt>
                <c:pt idx="193697">
                  <c:v>4.1172E-2</c:v>
                </c:pt>
                <c:pt idx="193698">
                  <c:v>4.1172E-2</c:v>
                </c:pt>
                <c:pt idx="193699">
                  <c:v>4.1172E-2</c:v>
                </c:pt>
                <c:pt idx="193700">
                  <c:v>4.1172E-2</c:v>
                </c:pt>
                <c:pt idx="193701">
                  <c:v>4.1172E-2</c:v>
                </c:pt>
                <c:pt idx="193702">
                  <c:v>4.1172E-2</c:v>
                </c:pt>
                <c:pt idx="193703">
                  <c:v>4.1172E-2</c:v>
                </c:pt>
                <c:pt idx="193704">
                  <c:v>4.1172E-2</c:v>
                </c:pt>
                <c:pt idx="193705">
                  <c:v>4.1172E-2</c:v>
                </c:pt>
                <c:pt idx="193706">
                  <c:v>4.1173000000000001E-2</c:v>
                </c:pt>
                <c:pt idx="193707">
                  <c:v>4.1173000000000001E-2</c:v>
                </c:pt>
                <c:pt idx="193708">
                  <c:v>4.1173000000000001E-2</c:v>
                </c:pt>
                <c:pt idx="193709">
                  <c:v>4.1173000000000001E-2</c:v>
                </c:pt>
                <c:pt idx="193710">
                  <c:v>4.1173000000000001E-2</c:v>
                </c:pt>
                <c:pt idx="193711">
                  <c:v>4.1173000000000001E-2</c:v>
                </c:pt>
                <c:pt idx="193712">
                  <c:v>4.1174000000000002E-2</c:v>
                </c:pt>
                <c:pt idx="193713">
                  <c:v>4.1174000000000002E-2</c:v>
                </c:pt>
                <c:pt idx="193714">
                  <c:v>4.1174000000000002E-2</c:v>
                </c:pt>
                <c:pt idx="193715">
                  <c:v>4.1175000000000003E-2</c:v>
                </c:pt>
                <c:pt idx="193716">
                  <c:v>4.1175000000000003E-2</c:v>
                </c:pt>
                <c:pt idx="193717">
                  <c:v>4.1175999999999997E-2</c:v>
                </c:pt>
                <c:pt idx="193718">
                  <c:v>4.1175999999999997E-2</c:v>
                </c:pt>
                <c:pt idx="193719">
                  <c:v>4.1175999999999997E-2</c:v>
                </c:pt>
                <c:pt idx="193720">
                  <c:v>4.1175999999999997E-2</c:v>
                </c:pt>
                <c:pt idx="193721">
                  <c:v>4.1176999999999998E-2</c:v>
                </c:pt>
                <c:pt idx="193722">
                  <c:v>4.1176999999999998E-2</c:v>
                </c:pt>
                <c:pt idx="193723">
                  <c:v>4.1176999999999998E-2</c:v>
                </c:pt>
                <c:pt idx="193724">
                  <c:v>4.1177999999999999E-2</c:v>
                </c:pt>
                <c:pt idx="193725">
                  <c:v>4.1177999999999999E-2</c:v>
                </c:pt>
                <c:pt idx="193726">
                  <c:v>4.1177999999999999E-2</c:v>
                </c:pt>
                <c:pt idx="193727">
                  <c:v>4.1179E-2</c:v>
                </c:pt>
                <c:pt idx="193728">
                  <c:v>4.1179E-2</c:v>
                </c:pt>
                <c:pt idx="193729">
                  <c:v>4.1179E-2</c:v>
                </c:pt>
                <c:pt idx="193730">
                  <c:v>4.1180000000000001E-2</c:v>
                </c:pt>
                <c:pt idx="193731">
                  <c:v>4.1180000000000001E-2</c:v>
                </c:pt>
                <c:pt idx="193732">
                  <c:v>4.1180000000000001E-2</c:v>
                </c:pt>
                <c:pt idx="193733">
                  <c:v>4.1180000000000001E-2</c:v>
                </c:pt>
                <c:pt idx="193734">
                  <c:v>4.1180000000000001E-2</c:v>
                </c:pt>
                <c:pt idx="193735">
                  <c:v>4.1181000000000002E-2</c:v>
                </c:pt>
                <c:pt idx="193736">
                  <c:v>4.1181000000000002E-2</c:v>
                </c:pt>
                <c:pt idx="193737">
                  <c:v>4.1181000000000002E-2</c:v>
                </c:pt>
                <c:pt idx="193738">
                  <c:v>4.1181000000000002E-2</c:v>
                </c:pt>
                <c:pt idx="193739">
                  <c:v>4.1182000000000003E-2</c:v>
                </c:pt>
                <c:pt idx="193740">
                  <c:v>4.1182000000000003E-2</c:v>
                </c:pt>
                <c:pt idx="193741">
                  <c:v>4.1182000000000003E-2</c:v>
                </c:pt>
                <c:pt idx="193742">
                  <c:v>4.1182000000000003E-2</c:v>
                </c:pt>
                <c:pt idx="193743">
                  <c:v>4.1182000000000003E-2</c:v>
                </c:pt>
                <c:pt idx="193744">
                  <c:v>4.1182000000000003E-2</c:v>
                </c:pt>
                <c:pt idx="193745">
                  <c:v>4.1182000000000003E-2</c:v>
                </c:pt>
                <c:pt idx="193746">
                  <c:v>4.1182000000000003E-2</c:v>
                </c:pt>
                <c:pt idx="193747">
                  <c:v>4.1182000000000003E-2</c:v>
                </c:pt>
                <c:pt idx="193748">
                  <c:v>4.1182000000000003E-2</c:v>
                </c:pt>
                <c:pt idx="193749">
                  <c:v>4.1182000000000003E-2</c:v>
                </c:pt>
                <c:pt idx="193750">
                  <c:v>4.1182000000000003E-2</c:v>
                </c:pt>
                <c:pt idx="193751">
                  <c:v>4.1182000000000003E-2</c:v>
                </c:pt>
                <c:pt idx="193752">
                  <c:v>4.1182000000000003E-2</c:v>
                </c:pt>
                <c:pt idx="193753">
                  <c:v>4.1182000000000003E-2</c:v>
                </c:pt>
                <c:pt idx="193754">
                  <c:v>4.1181000000000002E-2</c:v>
                </c:pt>
                <c:pt idx="193755">
                  <c:v>4.1181000000000002E-2</c:v>
                </c:pt>
                <c:pt idx="193756">
                  <c:v>4.1181000000000002E-2</c:v>
                </c:pt>
                <c:pt idx="193757">
                  <c:v>4.1181000000000002E-2</c:v>
                </c:pt>
                <c:pt idx="193758">
                  <c:v>4.1181000000000002E-2</c:v>
                </c:pt>
                <c:pt idx="193759">
                  <c:v>4.1181000000000002E-2</c:v>
                </c:pt>
                <c:pt idx="193760">
                  <c:v>4.1181000000000002E-2</c:v>
                </c:pt>
                <c:pt idx="193761">
                  <c:v>4.1181000000000002E-2</c:v>
                </c:pt>
                <c:pt idx="193762">
                  <c:v>4.1181000000000002E-2</c:v>
                </c:pt>
                <c:pt idx="193763">
                  <c:v>4.1181000000000002E-2</c:v>
                </c:pt>
                <c:pt idx="193764">
                  <c:v>4.1181000000000002E-2</c:v>
                </c:pt>
                <c:pt idx="193765">
                  <c:v>4.1181000000000002E-2</c:v>
                </c:pt>
                <c:pt idx="193766">
                  <c:v>4.1180000000000001E-2</c:v>
                </c:pt>
                <c:pt idx="193767">
                  <c:v>4.1180000000000001E-2</c:v>
                </c:pt>
                <c:pt idx="193768">
                  <c:v>4.1180000000000001E-2</c:v>
                </c:pt>
                <c:pt idx="193769">
                  <c:v>4.1180000000000001E-2</c:v>
                </c:pt>
                <c:pt idx="193770">
                  <c:v>4.1180000000000001E-2</c:v>
                </c:pt>
                <c:pt idx="193771">
                  <c:v>4.1180000000000001E-2</c:v>
                </c:pt>
                <c:pt idx="193772">
                  <c:v>4.1180000000000001E-2</c:v>
                </c:pt>
                <c:pt idx="193773">
                  <c:v>4.1180000000000001E-2</c:v>
                </c:pt>
                <c:pt idx="193774">
                  <c:v>4.1180000000000001E-2</c:v>
                </c:pt>
                <c:pt idx="193775">
                  <c:v>4.1180000000000001E-2</c:v>
                </c:pt>
                <c:pt idx="193776">
                  <c:v>4.1180000000000001E-2</c:v>
                </c:pt>
                <c:pt idx="193777">
                  <c:v>4.1179E-2</c:v>
                </c:pt>
                <c:pt idx="193778">
                  <c:v>4.1179E-2</c:v>
                </c:pt>
                <c:pt idx="193779">
                  <c:v>4.1179E-2</c:v>
                </c:pt>
                <c:pt idx="193780">
                  <c:v>4.1179E-2</c:v>
                </c:pt>
                <c:pt idx="193781">
                  <c:v>4.1179E-2</c:v>
                </c:pt>
                <c:pt idx="193782">
                  <c:v>4.1179E-2</c:v>
                </c:pt>
                <c:pt idx="193783">
                  <c:v>4.1179E-2</c:v>
                </c:pt>
                <c:pt idx="193784">
                  <c:v>4.1179E-2</c:v>
                </c:pt>
                <c:pt idx="193785">
                  <c:v>4.1179E-2</c:v>
                </c:pt>
                <c:pt idx="193786">
                  <c:v>4.1179E-2</c:v>
                </c:pt>
                <c:pt idx="193787">
                  <c:v>4.1180000000000001E-2</c:v>
                </c:pt>
                <c:pt idx="193788">
                  <c:v>4.1180000000000001E-2</c:v>
                </c:pt>
                <c:pt idx="193789">
                  <c:v>4.1180000000000001E-2</c:v>
                </c:pt>
                <c:pt idx="193790">
                  <c:v>4.1180000000000001E-2</c:v>
                </c:pt>
                <c:pt idx="193791">
                  <c:v>4.1180000000000001E-2</c:v>
                </c:pt>
                <c:pt idx="193792">
                  <c:v>4.1180000000000001E-2</c:v>
                </c:pt>
                <c:pt idx="193793">
                  <c:v>4.1180000000000001E-2</c:v>
                </c:pt>
                <c:pt idx="193794">
                  <c:v>4.1180000000000001E-2</c:v>
                </c:pt>
                <c:pt idx="193795">
                  <c:v>4.1180000000000001E-2</c:v>
                </c:pt>
                <c:pt idx="193796">
                  <c:v>4.1181000000000002E-2</c:v>
                </c:pt>
                <c:pt idx="193797">
                  <c:v>4.1181000000000002E-2</c:v>
                </c:pt>
                <c:pt idx="193798">
                  <c:v>4.1181000000000002E-2</c:v>
                </c:pt>
                <c:pt idx="193799">
                  <c:v>4.1182000000000003E-2</c:v>
                </c:pt>
                <c:pt idx="193800">
                  <c:v>4.1182000000000003E-2</c:v>
                </c:pt>
                <c:pt idx="193801">
                  <c:v>4.1182000000000003E-2</c:v>
                </c:pt>
                <c:pt idx="193802">
                  <c:v>4.1182999999999997E-2</c:v>
                </c:pt>
                <c:pt idx="193803">
                  <c:v>4.1182999999999997E-2</c:v>
                </c:pt>
                <c:pt idx="193804">
                  <c:v>4.1183999999999998E-2</c:v>
                </c:pt>
                <c:pt idx="193805">
                  <c:v>4.1183999999999998E-2</c:v>
                </c:pt>
                <c:pt idx="193806">
                  <c:v>4.1184999999999999E-2</c:v>
                </c:pt>
                <c:pt idx="193807">
                  <c:v>4.1184999999999999E-2</c:v>
                </c:pt>
                <c:pt idx="193808">
                  <c:v>4.1186E-2</c:v>
                </c:pt>
                <c:pt idx="193809">
                  <c:v>4.1187000000000001E-2</c:v>
                </c:pt>
                <c:pt idx="193810">
                  <c:v>4.1188000000000002E-2</c:v>
                </c:pt>
                <c:pt idx="193811">
                  <c:v>4.1188000000000002E-2</c:v>
                </c:pt>
                <c:pt idx="193812">
                  <c:v>4.1189000000000003E-2</c:v>
                </c:pt>
                <c:pt idx="193813">
                  <c:v>4.1189999999999997E-2</c:v>
                </c:pt>
                <c:pt idx="193814">
                  <c:v>4.1189999999999997E-2</c:v>
                </c:pt>
                <c:pt idx="193815">
                  <c:v>4.1190999999999998E-2</c:v>
                </c:pt>
                <c:pt idx="193816">
                  <c:v>4.1191999999999999E-2</c:v>
                </c:pt>
                <c:pt idx="193817">
                  <c:v>4.1193E-2</c:v>
                </c:pt>
                <c:pt idx="193818">
                  <c:v>4.1194000000000001E-2</c:v>
                </c:pt>
                <c:pt idx="193819">
                  <c:v>4.1194000000000001E-2</c:v>
                </c:pt>
                <c:pt idx="193820">
                  <c:v>4.1195000000000002E-2</c:v>
                </c:pt>
                <c:pt idx="193821">
                  <c:v>4.1196000000000003E-2</c:v>
                </c:pt>
                <c:pt idx="193822">
                  <c:v>4.1196999999999998E-2</c:v>
                </c:pt>
                <c:pt idx="193823">
                  <c:v>4.1197999999999999E-2</c:v>
                </c:pt>
                <c:pt idx="193824">
                  <c:v>4.1199E-2</c:v>
                </c:pt>
                <c:pt idx="193825">
                  <c:v>4.1199E-2</c:v>
                </c:pt>
                <c:pt idx="193826">
                  <c:v>4.1200000000000001E-2</c:v>
                </c:pt>
                <c:pt idx="193827">
                  <c:v>4.1201000000000002E-2</c:v>
                </c:pt>
                <c:pt idx="193828">
                  <c:v>4.1201000000000002E-2</c:v>
                </c:pt>
                <c:pt idx="193829">
                  <c:v>4.1202000000000003E-2</c:v>
                </c:pt>
                <c:pt idx="193830">
                  <c:v>4.1202999999999997E-2</c:v>
                </c:pt>
                <c:pt idx="193831">
                  <c:v>4.1202999999999997E-2</c:v>
                </c:pt>
                <c:pt idx="193832">
                  <c:v>4.1203999999999998E-2</c:v>
                </c:pt>
                <c:pt idx="193833">
                  <c:v>4.1204999999999999E-2</c:v>
                </c:pt>
                <c:pt idx="193834">
                  <c:v>4.1204999999999999E-2</c:v>
                </c:pt>
                <c:pt idx="193835">
                  <c:v>4.1206E-2</c:v>
                </c:pt>
                <c:pt idx="193836">
                  <c:v>4.1206E-2</c:v>
                </c:pt>
                <c:pt idx="193837">
                  <c:v>4.1207000000000001E-2</c:v>
                </c:pt>
                <c:pt idx="193838">
                  <c:v>4.1207000000000001E-2</c:v>
                </c:pt>
                <c:pt idx="193839">
                  <c:v>4.1207000000000001E-2</c:v>
                </c:pt>
                <c:pt idx="193840">
                  <c:v>4.1208000000000002E-2</c:v>
                </c:pt>
                <c:pt idx="193841">
                  <c:v>4.1208000000000002E-2</c:v>
                </c:pt>
                <c:pt idx="193842">
                  <c:v>4.1208000000000002E-2</c:v>
                </c:pt>
                <c:pt idx="193843">
                  <c:v>4.1208000000000002E-2</c:v>
                </c:pt>
                <c:pt idx="193844">
                  <c:v>4.1209000000000003E-2</c:v>
                </c:pt>
                <c:pt idx="193845">
                  <c:v>4.1209000000000003E-2</c:v>
                </c:pt>
                <c:pt idx="193846">
                  <c:v>4.1209000000000003E-2</c:v>
                </c:pt>
                <c:pt idx="193847">
                  <c:v>4.1209000000000003E-2</c:v>
                </c:pt>
                <c:pt idx="193848">
                  <c:v>4.1209000000000003E-2</c:v>
                </c:pt>
                <c:pt idx="193849">
                  <c:v>4.1209000000000003E-2</c:v>
                </c:pt>
                <c:pt idx="193850">
                  <c:v>4.1209000000000003E-2</c:v>
                </c:pt>
                <c:pt idx="193851">
                  <c:v>4.1209000000000003E-2</c:v>
                </c:pt>
                <c:pt idx="193852">
                  <c:v>4.1209000000000003E-2</c:v>
                </c:pt>
                <c:pt idx="193853">
                  <c:v>4.1209000000000003E-2</c:v>
                </c:pt>
                <c:pt idx="193854">
                  <c:v>4.1209000000000003E-2</c:v>
                </c:pt>
                <c:pt idx="193855">
                  <c:v>4.1209000000000003E-2</c:v>
                </c:pt>
                <c:pt idx="193856">
                  <c:v>4.1208000000000002E-2</c:v>
                </c:pt>
                <c:pt idx="193857">
                  <c:v>4.1208000000000002E-2</c:v>
                </c:pt>
                <c:pt idx="193858">
                  <c:v>4.1208000000000002E-2</c:v>
                </c:pt>
                <c:pt idx="193859">
                  <c:v>4.1208000000000002E-2</c:v>
                </c:pt>
                <c:pt idx="193860">
                  <c:v>4.1208000000000002E-2</c:v>
                </c:pt>
                <c:pt idx="193861">
                  <c:v>4.1208000000000002E-2</c:v>
                </c:pt>
                <c:pt idx="193862">
                  <c:v>4.1207000000000001E-2</c:v>
                </c:pt>
                <c:pt idx="193863">
                  <c:v>4.1207000000000001E-2</c:v>
                </c:pt>
                <c:pt idx="193864">
                  <c:v>4.1207000000000001E-2</c:v>
                </c:pt>
                <c:pt idx="193865">
                  <c:v>4.1207000000000001E-2</c:v>
                </c:pt>
                <c:pt idx="193866">
                  <c:v>4.1207000000000001E-2</c:v>
                </c:pt>
                <c:pt idx="193867">
                  <c:v>4.1206E-2</c:v>
                </c:pt>
                <c:pt idx="193868">
                  <c:v>4.1206E-2</c:v>
                </c:pt>
                <c:pt idx="193869">
                  <c:v>4.1206E-2</c:v>
                </c:pt>
                <c:pt idx="193870">
                  <c:v>4.1206E-2</c:v>
                </c:pt>
                <c:pt idx="193871">
                  <c:v>4.1206E-2</c:v>
                </c:pt>
                <c:pt idx="193872">
                  <c:v>4.1206E-2</c:v>
                </c:pt>
                <c:pt idx="193873">
                  <c:v>4.1206E-2</c:v>
                </c:pt>
                <c:pt idx="193874">
                  <c:v>4.1206E-2</c:v>
                </c:pt>
                <c:pt idx="193875">
                  <c:v>4.1206E-2</c:v>
                </c:pt>
                <c:pt idx="193876">
                  <c:v>4.1206E-2</c:v>
                </c:pt>
                <c:pt idx="193877">
                  <c:v>4.1206E-2</c:v>
                </c:pt>
                <c:pt idx="193878">
                  <c:v>4.1207000000000001E-2</c:v>
                </c:pt>
                <c:pt idx="193879">
                  <c:v>4.1207000000000001E-2</c:v>
                </c:pt>
                <c:pt idx="193880">
                  <c:v>4.1207000000000001E-2</c:v>
                </c:pt>
                <c:pt idx="193881">
                  <c:v>4.1208000000000002E-2</c:v>
                </c:pt>
                <c:pt idx="193882">
                  <c:v>4.1208000000000002E-2</c:v>
                </c:pt>
                <c:pt idx="193883">
                  <c:v>4.1208000000000002E-2</c:v>
                </c:pt>
                <c:pt idx="193884">
                  <c:v>4.1209000000000003E-2</c:v>
                </c:pt>
                <c:pt idx="193885">
                  <c:v>4.1209000000000003E-2</c:v>
                </c:pt>
                <c:pt idx="193886">
                  <c:v>4.1209999999999997E-2</c:v>
                </c:pt>
                <c:pt idx="193887">
                  <c:v>4.1209999999999997E-2</c:v>
                </c:pt>
                <c:pt idx="193888">
                  <c:v>4.1210999999999998E-2</c:v>
                </c:pt>
                <c:pt idx="193889">
                  <c:v>4.1211999999999999E-2</c:v>
                </c:pt>
                <c:pt idx="193890">
                  <c:v>4.1213E-2</c:v>
                </c:pt>
                <c:pt idx="193891">
                  <c:v>4.1214000000000001E-2</c:v>
                </c:pt>
                <c:pt idx="193892">
                  <c:v>4.1215000000000002E-2</c:v>
                </c:pt>
                <c:pt idx="193893">
                  <c:v>4.1215000000000002E-2</c:v>
                </c:pt>
                <c:pt idx="193894">
                  <c:v>4.1216000000000003E-2</c:v>
                </c:pt>
                <c:pt idx="193895">
                  <c:v>4.1216999999999997E-2</c:v>
                </c:pt>
                <c:pt idx="193896">
                  <c:v>4.1217999999999998E-2</c:v>
                </c:pt>
                <c:pt idx="193897">
                  <c:v>4.1218999999999999E-2</c:v>
                </c:pt>
                <c:pt idx="193898">
                  <c:v>4.122E-2</c:v>
                </c:pt>
                <c:pt idx="193899">
                  <c:v>4.1221000000000001E-2</c:v>
                </c:pt>
                <c:pt idx="193900">
                  <c:v>4.1222000000000002E-2</c:v>
                </c:pt>
                <c:pt idx="193901">
                  <c:v>4.1223999999999997E-2</c:v>
                </c:pt>
                <c:pt idx="193902">
                  <c:v>4.1224999999999998E-2</c:v>
                </c:pt>
                <c:pt idx="193903">
                  <c:v>4.1225999999999999E-2</c:v>
                </c:pt>
                <c:pt idx="193904">
                  <c:v>4.1227E-2</c:v>
                </c:pt>
                <c:pt idx="193905">
                  <c:v>4.1229000000000002E-2</c:v>
                </c:pt>
                <c:pt idx="193906">
                  <c:v>4.1230000000000003E-2</c:v>
                </c:pt>
                <c:pt idx="193907">
                  <c:v>4.1230999999999997E-2</c:v>
                </c:pt>
                <c:pt idx="193908">
                  <c:v>4.1231999999999998E-2</c:v>
                </c:pt>
                <c:pt idx="193909">
                  <c:v>4.1232999999999999E-2</c:v>
                </c:pt>
                <c:pt idx="193910">
                  <c:v>4.1234E-2</c:v>
                </c:pt>
                <c:pt idx="193911">
                  <c:v>4.1235000000000001E-2</c:v>
                </c:pt>
                <c:pt idx="193912">
                  <c:v>4.1236000000000002E-2</c:v>
                </c:pt>
                <c:pt idx="193913">
                  <c:v>4.1237999999999997E-2</c:v>
                </c:pt>
                <c:pt idx="193914">
                  <c:v>4.1238999999999998E-2</c:v>
                </c:pt>
                <c:pt idx="193915">
                  <c:v>4.1239999999999999E-2</c:v>
                </c:pt>
                <c:pt idx="193916">
                  <c:v>4.1241E-2</c:v>
                </c:pt>
                <c:pt idx="193917">
                  <c:v>4.1242000000000001E-2</c:v>
                </c:pt>
                <c:pt idx="193918">
                  <c:v>4.1242000000000001E-2</c:v>
                </c:pt>
                <c:pt idx="193919">
                  <c:v>4.1243000000000002E-2</c:v>
                </c:pt>
                <c:pt idx="193920">
                  <c:v>4.1244000000000003E-2</c:v>
                </c:pt>
                <c:pt idx="193921">
                  <c:v>4.1244999999999997E-2</c:v>
                </c:pt>
                <c:pt idx="193922">
                  <c:v>4.1244999999999997E-2</c:v>
                </c:pt>
                <c:pt idx="193923">
                  <c:v>4.1245999999999998E-2</c:v>
                </c:pt>
                <c:pt idx="193924">
                  <c:v>4.1245999999999998E-2</c:v>
                </c:pt>
                <c:pt idx="193925">
                  <c:v>4.1246999999999999E-2</c:v>
                </c:pt>
                <c:pt idx="193926">
                  <c:v>4.1246999999999999E-2</c:v>
                </c:pt>
                <c:pt idx="193927">
                  <c:v>4.1248E-2</c:v>
                </c:pt>
                <c:pt idx="193928">
                  <c:v>4.1248E-2</c:v>
                </c:pt>
                <c:pt idx="193929">
                  <c:v>4.1248E-2</c:v>
                </c:pt>
                <c:pt idx="193930">
                  <c:v>4.1248E-2</c:v>
                </c:pt>
                <c:pt idx="193931">
                  <c:v>4.1248E-2</c:v>
                </c:pt>
                <c:pt idx="193932">
                  <c:v>4.1248E-2</c:v>
                </c:pt>
                <c:pt idx="193933">
                  <c:v>4.1248E-2</c:v>
                </c:pt>
                <c:pt idx="193934">
                  <c:v>4.1248E-2</c:v>
                </c:pt>
                <c:pt idx="193935">
                  <c:v>4.1246999999999999E-2</c:v>
                </c:pt>
                <c:pt idx="193936">
                  <c:v>4.1246999999999999E-2</c:v>
                </c:pt>
                <c:pt idx="193937">
                  <c:v>4.1246999999999999E-2</c:v>
                </c:pt>
                <c:pt idx="193938">
                  <c:v>4.1245999999999998E-2</c:v>
                </c:pt>
                <c:pt idx="193939">
                  <c:v>4.1245999999999998E-2</c:v>
                </c:pt>
                <c:pt idx="193940">
                  <c:v>4.1244999999999997E-2</c:v>
                </c:pt>
                <c:pt idx="193941">
                  <c:v>4.1244000000000003E-2</c:v>
                </c:pt>
                <c:pt idx="193942">
                  <c:v>4.1243000000000002E-2</c:v>
                </c:pt>
                <c:pt idx="193943">
                  <c:v>4.1242000000000001E-2</c:v>
                </c:pt>
                <c:pt idx="193944">
                  <c:v>4.1241E-2</c:v>
                </c:pt>
                <c:pt idx="193945">
                  <c:v>4.1239999999999999E-2</c:v>
                </c:pt>
                <c:pt idx="193946">
                  <c:v>4.1238999999999998E-2</c:v>
                </c:pt>
                <c:pt idx="193947">
                  <c:v>4.1237999999999997E-2</c:v>
                </c:pt>
                <c:pt idx="193948">
                  <c:v>4.1236000000000002E-2</c:v>
                </c:pt>
                <c:pt idx="193949">
                  <c:v>4.1235000000000001E-2</c:v>
                </c:pt>
                <c:pt idx="193950">
                  <c:v>4.1234E-2</c:v>
                </c:pt>
                <c:pt idx="193951">
                  <c:v>4.1231999999999998E-2</c:v>
                </c:pt>
                <c:pt idx="193952">
                  <c:v>4.1230999999999997E-2</c:v>
                </c:pt>
                <c:pt idx="193953">
                  <c:v>4.1229000000000002E-2</c:v>
                </c:pt>
                <c:pt idx="193954">
                  <c:v>4.1228000000000001E-2</c:v>
                </c:pt>
                <c:pt idx="193955">
                  <c:v>4.1225999999999999E-2</c:v>
                </c:pt>
                <c:pt idx="193956">
                  <c:v>4.1223999999999997E-2</c:v>
                </c:pt>
                <c:pt idx="193957">
                  <c:v>4.1222000000000002E-2</c:v>
                </c:pt>
                <c:pt idx="193958">
                  <c:v>4.122E-2</c:v>
                </c:pt>
                <c:pt idx="193959">
                  <c:v>4.1218999999999999E-2</c:v>
                </c:pt>
                <c:pt idx="193960">
                  <c:v>4.1216999999999997E-2</c:v>
                </c:pt>
                <c:pt idx="193961">
                  <c:v>4.1215000000000002E-2</c:v>
                </c:pt>
                <c:pt idx="193962">
                  <c:v>4.1213E-2</c:v>
                </c:pt>
                <c:pt idx="193963">
                  <c:v>4.1210999999999998E-2</c:v>
                </c:pt>
                <c:pt idx="193964">
                  <c:v>4.1209000000000003E-2</c:v>
                </c:pt>
                <c:pt idx="193965">
                  <c:v>4.1208000000000002E-2</c:v>
                </c:pt>
                <c:pt idx="193966">
                  <c:v>4.1206E-2</c:v>
                </c:pt>
                <c:pt idx="193967">
                  <c:v>4.1203999999999998E-2</c:v>
                </c:pt>
                <c:pt idx="193968">
                  <c:v>4.1202000000000003E-2</c:v>
                </c:pt>
                <c:pt idx="193969">
                  <c:v>4.1200000000000001E-2</c:v>
                </c:pt>
                <c:pt idx="193970">
                  <c:v>4.1197999999999999E-2</c:v>
                </c:pt>
                <c:pt idx="193971">
                  <c:v>4.1196999999999998E-2</c:v>
                </c:pt>
                <c:pt idx="193972">
                  <c:v>4.1195000000000002E-2</c:v>
                </c:pt>
                <c:pt idx="193973">
                  <c:v>4.1194000000000001E-2</c:v>
                </c:pt>
                <c:pt idx="193974">
                  <c:v>4.1191999999999999E-2</c:v>
                </c:pt>
                <c:pt idx="193975">
                  <c:v>4.1190999999999998E-2</c:v>
                </c:pt>
                <c:pt idx="193976">
                  <c:v>4.1189000000000003E-2</c:v>
                </c:pt>
                <c:pt idx="193977">
                  <c:v>4.1188000000000002E-2</c:v>
                </c:pt>
                <c:pt idx="193978">
                  <c:v>4.1187000000000001E-2</c:v>
                </c:pt>
                <c:pt idx="193979">
                  <c:v>4.1186E-2</c:v>
                </c:pt>
                <c:pt idx="193980">
                  <c:v>4.1184999999999999E-2</c:v>
                </c:pt>
                <c:pt idx="193981">
                  <c:v>4.1183999999999998E-2</c:v>
                </c:pt>
                <c:pt idx="193982">
                  <c:v>4.1182999999999997E-2</c:v>
                </c:pt>
                <c:pt idx="193983">
                  <c:v>4.1182000000000003E-2</c:v>
                </c:pt>
                <c:pt idx="193984">
                  <c:v>4.1182000000000003E-2</c:v>
                </c:pt>
                <c:pt idx="193985">
                  <c:v>4.1181000000000002E-2</c:v>
                </c:pt>
                <c:pt idx="193986">
                  <c:v>4.1181000000000002E-2</c:v>
                </c:pt>
                <c:pt idx="193987">
                  <c:v>4.1181000000000002E-2</c:v>
                </c:pt>
                <c:pt idx="193988">
                  <c:v>4.1181000000000002E-2</c:v>
                </c:pt>
                <c:pt idx="193989">
                  <c:v>4.1181000000000002E-2</c:v>
                </c:pt>
                <c:pt idx="193990">
                  <c:v>4.1181000000000002E-2</c:v>
                </c:pt>
                <c:pt idx="193991">
                  <c:v>4.1181000000000002E-2</c:v>
                </c:pt>
                <c:pt idx="193992">
                  <c:v>4.1181000000000002E-2</c:v>
                </c:pt>
                <c:pt idx="193993">
                  <c:v>4.1182000000000003E-2</c:v>
                </c:pt>
                <c:pt idx="193994">
                  <c:v>4.1182000000000003E-2</c:v>
                </c:pt>
                <c:pt idx="193995">
                  <c:v>4.1182999999999997E-2</c:v>
                </c:pt>
                <c:pt idx="193996">
                  <c:v>4.1183999999999998E-2</c:v>
                </c:pt>
                <c:pt idx="193997">
                  <c:v>4.1184999999999999E-2</c:v>
                </c:pt>
                <c:pt idx="193998">
                  <c:v>4.1186E-2</c:v>
                </c:pt>
                <c:pt idx="193999">
                  <c:v>4.1187000000000001E-2</c:v>
                </c:pt>
                <c:pt idx="194000">
                  <c:v>4.1189000000000003E-2</c:v>
                </c:pt>
                <c:pt idx="194001">
                  <c:v>4.1189999999999997E-2</c:v>
                </c:pt>
                <c:pt idx="194002">
                  <c:v>4.1190999999999998E-2</c:v>
                </c:pt>
                <c:pt idx="194003">
                  <c:v>4.1193E-2</c:v>
                </c:pt>
                <c:pt idx="194004">
                  <c:v>4.1195000000000002E-2</c:v>
                </c:pt>
                <c:pt idx="194005">
                  <c:v>4.1196000000000003E-2</c:v>
                </c:pt>
                <c:pt idx="194006">
                  <c:v>4.1197999999999999E-2</c:v>
                </c:pt>
                <c:pt idx="194007">
                  <c:v>4.1200000000000001E-2</c:v>
                </c:pt>
                <c:pt idx="194008">
                  <c:v>4.1202000000000003E-2</c:v>
                </c:pt>
                <c:pt idx="194009">
                  <c:v>4.1203999999999998E-2</c:v>
                </c:pt>
                <c:pt idx="194010">
                  <c:v>4.1206E-2</c:v>
                </c:pt>
                <c:pt idx="194011">
                  <c:v>4.1208000000000002E-2</c:v>
                </c:pt>
                <c:pt idx="194012">
                  <c:v>4.1209999999999997E-2</c:v>
                </c:pt>
                <c:pt idx="194013">
                  <c:v>4.1213E-2</c:v>
                </c:pt>
                <c:pt idx="194014">
                  <c:v>4.1215000000000002E-2</c:v>
                </c:pt>
                <c:pt idx="194015">
                  <c:v>4.1216999999999997E-2</c:v>
                </c:pt>
                <c:pt idx="194016">
                  <c:v>4.1218999999999999E-2</c:v>
                </c:pt>
                <c:pt idx="194017">
                  <c:v>4.1221000000000001E-2</c:v>
                </c:pt>
                <c:pt idx="194018">
                  <c:v>4.1223000000000003E-2</c:v>
                </c:pt>
                <c:pt idx="194019">
                  <c:v>4.1224999999999998E-2</c:v>
                </c:pt>
                <c:pt idx="194020">
                  <c:v>4.1228000000000001E-2</c:v>
                </c:pt>
                <c:pt idx="194021">
                  <c:v>4.1230000000000003E-2</c:v>
                </c:pt>
                <c:pt idx="194022">
                  <c:v>4.1231999999999998E-2</c:v>
                </c:pt>
                <c:pt idx="194023">
                  <c:v>4.1234E-2</c:v>
                </c:pt>
                <c:pt idx="194024">
                  <c:v>4.1236000000000002E-2</c:v>
                </c:pt>
                <c:pt idx="194025">
                  <c:v>4.1237000000000003E-2</c:v>
                </c:pt>
                <c:pt idx="194026">
                  <c:v>4.1238999999999998E-2</c:v>
                </c:pt>
                <c:pt idx="194027">
                  <c:v>4.1241E-2</c:v>
                </c:pt>
                <c:pt idx="194028">
                  <c:v>4.1243000000000002E-2</c:v>
                </c:pt>
                <c:pt idx="194029">
                  <c:v>4.1244000000000003E-2</c:v>
                </c:pt>
                <c:pt idx="194030">
                  <c:v>4.1245999999999998E-2</c:v>
                </c:pt>
                <c:pt idx="194031">
                  <c:v>4.1246999999999999E-2</c:v>
                </c:pt>
                <c:pt idx="194032">
                  <c:v>4.1249000000000001E-2</c:v>
                </c:pt>
                <c:pt idx="194033">
                  <c:v>4.1250000000000002E-2</c:v>
                </c:pt>
                <c:pt idx="194034">
                  <c:v>4.1251999999999997E-2</c:v>
                </c:pt>
                <c:pt idx="194035">
                  <c:v>4.1252999999999998E-2</c:v>
                </c:pt>
                <c:pt idx="194036">
                  <c:v>4.1253999999999999E-2</c:v>
                </c:pt>
                <c:pt idx="194037">
                  <c:v>4.1255E-2</c:v>
                </c:pt>
                <c:pt idx="194038">
                  <c:v>4.1256000000000001E-2</c:v>
                </c:pt>
                <c:pt idx="194039">
                  <c:v>4.1256000000000001E-2</c:v>
                </c:pt>
                <c:pt idx="194040">
                  <c:v>4.1257000000000002E-2</c:v>
                </c:pt>
                <c:pt idx="194041">
                  <c:v>4.1258000000000003E-2</c:v>
                </c:pt>
                <c:pt idx="194042">
                  <c:v>4.1258000000000003E-2</c:v>
                </c:pt>
                <c:pt idx="194043">
                  <c:v>4.1258999999999997E-2</c:v>
                </c:pt>
                <c:pt idx="194044">
                  <c:v>4.1258999999999997E-2</c:v>
                </c:pt>
                <c:pt idx="194045">
                  <c:v>4.1259999999999998E-2</c:v>
                </c:pt>
                <c:pt idx="194046">
                  <c:v>4.1259999999999998E-2</c:v>
                </c:pt>
                <c:pt idx="194047">
                  <c:v>4.1259999999999998E-2</c:v>
                </c:pt>
                <c:pt idx="194048">
                  <c:v>4.1259999999999998E-2</c:v>
                </c:pt>
                <c:pt idx="194049">
                  <c:v>4.1259999999999998E-2</c:v>
                </c:pt>
                <c:pt idx="194050">
                  <c:v>4.1259999999999998E-2</c:v>
                </c:pt>
                <c:pt idx="194051">
                  <c:v>4.1258999999999997E-2</c:v>
                </c:pt>
                <c:pt idx="194052">
                  <c:v>4.1258999999999997E-2</c:v>
                </c:pt>
                <c:pt idx="194053">
                  <c:v>4.1258999999999997E-2</c:v>
                </c:pt>
                <c:pt idx="194054">
                  <c:v>4.1258000000000003E-2</c:v>
                </c:pt>
                <c:pt idx="194055">
                  <c:v>4.1258000000000003E-2</c:v>
                </c:pt>
                <c:pt idx="194056">
                  <c:v>4.1257000000000002E-2</c:v>
                </c:pt>
                <c:pt idx="194057">
                  <c:v>4.1257000000000002E-2</c:v>
                </c:pt>
                <c:pt idx="194058">
                  <c:v>4.1256000000000001E-2</c:v>
                </c:pt>
                <c:pt idx="194059">
                  <c:v>4.1255E-2</c:v>
                </c:pt>
                <c:pt idx="194060">
                  <c:v>4.1253999999999999E-2</c:v>
                </c:pt>
                <c:pt idx="194061">
                  <c:v>4.1252999999999998E-2</c:v>
                </c:pt>
                <c:pt idx="194062">
                  <c:v>4.1251999999999997E-2</c:v>
                </c:pt>
                <c:pt idx="194063">
                  <c:v>4.1251000000000003E-2</c:v>
                </c:pt>
                <c:pt idx="194064">
                  <c:v>4.1250000000000002E-2</c:v>
                </c:pt>
                <c:pt idx="194065">
                  <c:v>4.1249000000000001E-2</c:v>
                </c:pt>
                <c:pt idx="194066">
                  <c:v>4.1248E-2</c:v>
                </c:pt>
                <c:pt idx="194067">
                  <c:v>4.1246999999999999E-2</c:v>
                </c:pt>
                <c:pt idx="194068">
                  <c:v>4.1245999999999998E-2</c:v>
                </c:pt>
                <c:pt idx="194069">
                  <c:v>4.1244999999999997E-2</c:v>
                </c:pt>
                <c:pt idx="194070">
                  <c:v>4.1243000000000002E-2</c:v>
                </c:pt>
                <c:pt idx="194071">
                  <c:v>4.1242000000000001E-2</c:v>
                </c:pt>
                <c:pt idx="194072">
                  <c:v>4.1241E-2</c:v>
                </c:pt>
                <c:pt idx="194073">
                  <c:v>4.1239999999999999E-2</c:v>
                </c:pt>
                <c:pt idx="194074">
                  <c:v>4.1237999999999997E-2</c:v>
                </c:pt>
                <c:pt idx="194075">
                  <c:v>4.1237000000000003E-2</c:v>
                </c:pt>
                <c:pt idx="194076">
                  <c:v>4.1236000000000002E-2</c:v>
                </c:pt>
                <c:pt idx="194077">
                  <c:v>4.1235000000000001E-2</c:v>
                </c:pt>
                <c:pt idx="194078">
                  <c:v>4.1234E-2</c:v>
                </c:pt>
                <c:pt idx="194079">
                  <c:v>4.1232999999999999E-2</c:v>
                </c:pt>
                <c:pt idx="194080">
                  <c:v>4.1231999999999998E-2</c:v>
                </c:pt>
                <c:pt idx="194081">
                  <c:v>4.1230999999999997E-2</c:v>
                </c:pt>
                <c:pt idx="194082">
                  <c:v>4.1230000000000003E-2</c:v>
                </c:pt>
                <c:pt idx="194083">
                  <c:v>4.1229000000000002E-2</c:v>
                </c:pt>
                <c:pt idx="194084">
                  <c:v>4.1228000000000001E-2</c:v>
                </c:pt>
                <c:pt idx="194085">
                  <c:v>4.1228000000000001E-2</c:v>
                </c:pt>
                <c:pt idx="194086">
                  <c:v>4.1227E-2</c:v>
                </c:pt>
                <c:pt idx="194087">
                  <c:v>4.1227E-2</c:v>
                </c:pt>
                <c:pt idx="194088">
                  <c:v>4.1227E-2</c:v>
                </c:pt>
                <c:pt idx="194089">
                  <c:v>4.1227E-2</c:v>
                </c:pt>
                <c:pt idx="194090">
                  <c:v>4.1227E-2</c:v>
                </c:pt>
                <c:pt idx="194091">
                  <c:v>4.1228000000000001E-2</c:v>
                </c:pt>
                <c:pt idx="194092">
                  <c:v>4.1229000000000002E-2</c:v>
                </c:pt>
                <c:pt idx="194093">
                  <c:v>4.1230000000000003E-2</c:v>
                </c:pt>
                <c:pt idx="194094">
                  <c:v>4.1230999999999997E-2</c:v>
                </c:pt>
                <c:pt idx="194095">
                  <c:v>4.1232999999999999E-2</c:v>
                </c:pt>
                <c:pt idx="194096">
                  <c:v>4.1235000000000001E-2</c:v>
                </c:pt>
                <c:pt idx="194097">
                  <c:v>4.1237000000000003E-2</c:v>
                </c:pt>
                <c:pt idx="194098">
                  <c:v>4.1239999999999999E-2</c:v>
                </c:pt>
                <c:pt idx="194099">
                  <c:v>4.1243000000000002E-2</c:v>
                </c:pt>
                <c:pt idx="194100">
                  <c:v>4.1246999999999999E-2</c:v>
                </c:pt>
                <c:pt idx="194101">
                  <c:v>4.1251000000000003E-2</c:v>
                </c:pt>
                <c:pt idx="194102">
                  <c:v>4.1256000000000001E-2</c:v>
                </c:pt>
                <c:pt idx="194103">
                  <c:v>4.1260999999999999E-2</c:v>
                </c:pt>
                <c:pt idx="194104">
                  <c:v>4.1266999999999998E-2</c:v>
                </c:pt>
                <c:pt idx="194105">
                  <c:v>4.1273999999999998E-2</c:v>
                </c:pt>
                <c:pt idx="194106">
                  <c:v>4.1280999999999998E-2</c:v>
                </c:pt>
                <c:pt idx="194107">
                  <c:v>4.1287999999999998E-2</c:v>
                </c:pt>
                <c:pt idx="194108">
                  <c:v>4.1297E-2</c:v>
                </c:pt>
                <c:pt idx="194109">
                  <c:v>4.1306000000000002E-2</c:v>
                </c:pt>
                <c:pt idx="194110">
                  <c:v>4.1314999999999998E-2</c:v>
                </c:pt>
                <c:pt idx="194111">
                  <c:v>4.1326000000000002E-2</c:v>
                </c:pt>
                <c:pt idx="194112">
                  <c:v>4.1336999999999999E-2</c:v>
                </c:pt>
                <c:pt idx="194113">
                  <c:v>4.1348999999999997E-2</c:v>
                </c:pt>
                <c:pt idx="194114">
                  <c:v>4.1362000000000003E-2</c:v>
                </c:pt>
                <c:pt idx="194115">
                  <c:v>4.1376000000000003E-2</c:v>
                </c:pt>
                <c:pt idx="194116">
                  <c:v>4.1390000000000003E-2</c:v>
                </c:pt>
                <c:pt idx="194117">
                  <c:v>4.1404999999999997E-2</c:v>
                </c:pt>
                <c:pt idx="194118">
                  <c:v>4.1420999999999999E-2</c:v>
                </c:pt>
                <c:pt idx="194119">
                  <c:v>4.1438000000000003E-2</c:v>
                </c:pt>
                <c:pt idx="194120">
                  <c:v>4.1456E-2</c:v>
                </c:pt>
                <c:pt idx="194121">
                  <c:v>4.1473999999999997E-2</c:v>
                </c:pt>
                <c:pt idx="194122">
                  <c:v>4.1494000000000003E-2</c:v>
                </c:pt>
                <c:pt idx="194123">
                  <c:v>4.1514000000000002E-2</c:v>
                </c:pt>
                <c:pt idx="194124">
                  <c:v>4.1535000000000002E-2</c:v>
                </c:pt>
                <c:pt idx="194125">
                  <c:v>4.1557999999999998E-2</c:v>
                </c:pt>
                <c:pt idx="194126">
                  <c:v>4.1581E-2</c:v>
                </c:pt>
                <c:pt idx="194127">
                  <c:v>4.1605000000000003E-2</c:v>
                </c:pt>
                <c:pt idx="194128">
                  <c:v>4.163E-2</c:v>
                </c:pt>
                <c:pt idx="194129">
                  <c:v>4.1654999999999998E-2</c:v>
                </c:pt>
                <c:pt idx="194130">
                  <c:v>4.1681999999999997E-2</c:v>
                </c:pt>
                <c:pt idx="194131">
                  <c:v>4.1709000000000003E-2</c:v>
                </c:pt>
                <c:pt idx="194132">
                  <c:v>4.1737000000000003E-2</c:v>
                </c:pt>
                <c:pt idx="194133">
                  <c:v>4.1765999999999998E-2</c:v>
                </c:pt>
                <c:pt idx="194134">
                  <c:v>4.1796E-2</c:v>
                </c:pt>
                <c:pt idx="194135">
                  <c:v>4.1827000000000003E-2</c:v>
                </c:pt>
                <c:pt idx="194136">
                  <c:v>4.1857999999999999E-2</c:v>
                </c:pt>
                <c:pt idx="194137">
                  <c:v>4.1889999999999997E-2</c:v>
                </c:pt>
                <c:pt idx="194138">
                  <c:v>4.1923000000000002E-2</c:v>
                </c:pt>
                <c:pt idx="194139">
                  <c:v>4.1957000000000001E-2</c:v>
                </c:pt>
                <c:pt idx="194140">
                  <c:v>4.1991000000000001E-2</c:v>
                </c:pt>
                <c:pt idx="194141">
                  <c:v>4.2025E-2</c:v>
                </c:pt>
                <c:pt idx="194142">
                  <c:v>4.206E-2</c:v>
                </c:pt>
                <c:pt idx="194143">
                  <c:v>4.2096000000000001E-2</c:v>
                </c:pt>
                <c:pt idx="194144">
                  <c:v>4.2132000000000003E-2</c:v>
                </c:pt>
                <c:pt idx="194145">
                  <c:v>4.2168999999999998E-2</c:v>
                </c:pt>
                <c:pt idx="194146">
                  <c:v>4.2206E-2</c:v>
                </c:pt>
                <c:pt idx="194147">
                  <c:v>4.2243000000000003E-2</c:v>
                </c:pt>
                <c:pt idx="194148">
                  <c:v>4.2280999999999999E-2</c:v>
                </c:pt>
                <c:pt idx="194149">
                  <c:v>4.2319000000000002E-2</c:v>
                </c:pt>
                <c:pt idx="194150">
                  <c:v>4.2356999999999999E-2</c:v>
                </c:pt>
                <c:pt idx="194151">
                  <c:v>4.2395000000000002E-2</c:v>
                </c:pt>
                <c:pt idx="194152">
                  <c:v>4.2433999999999999E-2</c:v>
                </c:pt>
                <c:pt idx="194153">
                  <c:v>4.2472000000000003E-2</c:v>
                </c:pt>
                <c:pt idx="194154">
                  <c:v>4.2511E-2</c:v>
                </c:pt>
                <c:pt idx="194155">
                  <c:v>4.2548999999999997E-2</c:v>
                </c:pt>
                <c:pt idx="194156">
                  <c:v>4.2587E-2</c:v>
                </c:pt>
                <c:pt idx="194157">
                  <c:v>4.2625999999999997E-2</c:v>
                </c:pt>
                <c:pt idx="194158">
                  <c:v>4.2664000000000001E-2</c:v>
                </c:pt>
                <c:pt idx="194159">
                  <c:v>4.2701999999999997E-2</c:v>
                </c:pt>
                <c:pt idx="194160">
                  <c:v>4.274E-2</c:v>
                </c:pt>
                <c:pt idx="194161">
                  <c:v>4.2777000000000003E-2</c:v>
                </c:pt>
                <c:pt idx="194162">
                  <c:v>4.2813999999999998E-2</c:v>
                </c:pt>
                <c:pt idx="194163">
                  <c:v>4.2851E-2</c:v>
                </c:pt>
                <c:pt idx="194164">
                  <c:v>4.2887000000000002E-2</c:v>
                </c:pt>
                <c:pt idx="194165">
                  <c:v>4.2923000000000003E-2</c:v>
                </c:pt>
                <c:pt idx="194166">
                  <c:v>4.2958000000000003E-2</c:v>
                </c:pt>
                <c:pt idx="194167">
                  <c:v>4.2992000000000002E-2</c:v>
                </c:pt>
                <c:pt idx="194168">
                  <c:v>4.3026000000000002E-2</c:v>
                </c:pt>
                <c:pt idx="194169">
                  <c:v>4.3060000000000001E-2</c:v>
                </c:pt>
                <c:pt idx="194170">
                  <c:v>4.3091999999999998E-2</c:v>
                </c:pt>
                <c:pt idx="194171">
                  <c:v>4.3124000000000003E-2</c:v>
                </c:pt>
                <c:pt idx="194172">
                  <c:v>4.3156E-2</c:v>
                </c:pt>
                <c:pt idx="194173">
                  <c:v>4.3186000000000002E-2</c:v>
                </c:pt>
                <c:pt idx="194174">
                  <c:v>4.3215999999999997E-2</c:v>
                </c:pt>
                <c:pt idx="194175">
                  <c:v>4.3244999999999999E-2</c:v>
                </c:pt>
                <c:pt idx="194176">
                  <c:v>4.3272999999999999E-2</c:v>
                </c:pt>
                <c:pt idx="194177">
                  <c:v>4.3300999999999999E-2</c:v>
                </c:pt>
                <c:pt idx="194178">
                  <c:v>4.3326999999999997E-2</c:v>
                </c:pt>
                <c:pt idx="194179">
                  <c:v>4.3352000000000002E-2</c:v>
                </c:pt>
                <c:pt idx="194180">
                  <c:v>4.3376999999999999E-2</c:v>
                </c:pt>
                <c:pt idx="194181">
                  <c:v>4.3401000000000002E-2</c:v>
                </c:pt>
                <c:pt idx="194182">
                  <c:v>4.3423999999999997E-2</c:v>
                </c:pt>
                <c:pt idx="194183">
                  <c:v>4.3444999999999998E-2</c:v>
                </c:pt>
                <c:pt idx="194184">
                  <c:v>4.3466999999999999E-2</c:v>
                </c:pt>
                <c:pt idx="194185">
                  <c:v>4.3486999999999998E-2</c:v>
                </c:pt>
                <c:pt idx="194186">
                  <c:v>4.3506000000000003E-2</c:v>
                </c:pt>
                <c:pt idx="194187">
                  <c:v>4.3524E-2</c:v>
                </c:pt>
                <c:pt idx="194188">
                  <c:v>4.3541000000000003E-2</c:v>
                </c:pt>
                <c:pt idx="194189">
                  <c:v>4.3557999999999999E-2</c:v>
                </c:pt>
                <c:pt idx="194190">
                  <c:v>4.3573000000000001E-2</c:v>
                </c:pt>
                <c:pt idx="194191">
                  <c:v>4.3588000000000002E-2</c:v>
                </c:pt>
                <c:pt idx="194192">
                  <c:v>4.3601000000000001E-2</c:v>
                </c:pt>
                <c:pt idx="194193">
                  <c:v>4.3614E-2</c:v>
                </c:pt>
                <c:pt idx="194194">
                  <c:v>4.3625999999999998E-2</c:v>
                </c:pt>
                <c:pt idx="194195">
                  <c:v>4.3637000000000002E-2</c:v>
                </c:pt>
                <c:pt idx="194196">
                  <c:v>4.3647999999999999E-2</c:v>
                </c:pt>
                <c:pt idx="194197">
                  <c:v>4.3658000000000002E-2</c:v>
                </c:pt>
                <c:pt idx="194198">
                  <c:v>4.3666000000000003E-2</c:v>
                </c:pt>
                <c:pt idx="194199">
                  <c:v>4.3674999999999999E-2</c:v>
                </c:pt>
                <c:pt idx="194200">
                  <c:v>4.3681999999999999E-2</c:v>
                </c:pt>
                <c:pt idx="194201">
                  <c:v>4.3688999999999999E-2</c:v>
                </c:pt>
                <c:pt idx="194202">
                  <c:v>4.3694999999999998E-2</c:v>
                </c:pt>
                <c:pt idx="194203">
                  <c:v>4.3700000000000003E-2</c:v>
                </c:pt>
                <c:pt idx="194204">
                  <c:v>4.3705000000000001E-2</c:v>
                </c:pt>
                <c:pt idx="194205">
                  <c:v>4.3708999999999998E-2</c:v>
                </c:pt>
                <c:pt idx="194206">
                  <c:v>4.3713000000000002E-2</c:v>
                </c:pt>
                <c:pt idx="194207">
                  <c:v>4.3715999999999998E-2</c:v>
                </c:pt>
                <c:pt idx="194208">
                  <c:v>4.3719000000000001E-2</c:v>
                </c:pt>
                <c:pt idx="194209">
                  <c:v>4.3721000000000003E-2</c:v>
                </c:pt>
                <c:pt idx="194210">
                  <c:v>4.3722999999999998E-2</c:v>
                </c:pt>
                <c:pt idx="194211">
                  <c:v>4.3725E-2</c:v>
                </c:pt>
                <c:pt idx="194212">
                  <c:v>4.3726000000000001E-2</c:v>
                </c:pt>
                <c:pt idx="194213">
                  <c:v>4.3727000000000002E-2</c:v>
                </c:pt>
                <c:pt idx="194214">
                  <c:v>4.3728000000000003E-2</c:v>
                </c:pt>
                <c:pt idx="194215">
                  <c:v>4.3728999999999997E-2</c:v>
                </c:pt>
                <c:pt idx="194216">
                  <c:v>4.3728999999999997E-2</c:v>
                </c:pt>
                <c:pt idx="194217">
                  <c:v>4.3728999999999997E-2</c:v>
                </c:pt>
                <c:pt idx="194218">
                  <c:v>4.3729999999999998E-2</c:v>
                </c:pt>
                <c:pt idx="194219">
                  <c:v>4.3729999999999998E-2</c:v>
                </c:pt>
                <c:pt idx="194220">
                  <c:v>4.3729999999999998E-2</c:v>
                </c:pt>
                <c:pt idx="194221">
                  <c:v>4.3729999999999998E-2</c:v>
                </c:pt>
                <c:pt idx="194222">
                  <c:v>4.3729999999999998E-2</c:v>
                </c:pt>
                <c:pt idx="194223">
                  <c:v>4.3729999999999998E-2</c:v>
                </c:pt>
                <c:pt idx="194224">
                  <c:v>4.3729999999999998E-2</c:v>
                </c:pt>
                <c:pt idx="194225">
                  <c:v>4.3729999999999998E-2</c:v>
                </c:pt>
                <c:pt idx="194226">
                  <c:v>4.3730999999999999E-2</c:v>
                </c:pt>
                <c:pt idx="194227">
                  <c:v>4.3730999999999999E-2</c:v>
                </c:pt>
                <c:pt idx="194228">
                  <c:v>4.3732E-2</c:v>
                </c:pt>
                <c:pt idx="194229">
                  <c:v>4.3732E-2</c:v>
                </c:pt>
                <c:pt idx="194230">
                  <c:v>4.3733000000000001E-2</c:v>
                </c:pt>
                <c:pt idx="194231">
                  <c:v>4.3735000000000003E-2</c:v>
                </c:pt>
                <c:pt idx="194232">
                  <c:v>4.3735999999999997E-2</c:v>
                </c:pt>
                <c:pt idx="194233">
                  <c:v>4.3737999999999999E-2</c:v>
                </c:pt>
                <c:pt idx="194234">
                  <c:v>4.3740000000000001E-2</c:v>
                </c:pt>
                <c:pt idx="194235">
                  <c:v>4.3742000000000003E-2</c:v>
                </c:pt>
                <c:pt idx="194236">
                  <c:v>4.3743999999999998E-2</c:v>
                </c:pt>
                <c:pt idx="194237">
                  <c:v>4.3746E-2</c:v>
                </c:pt>
                <c:pt idx="194238">
                  <c:v>4.3749000000000003E-2</c:v>
                </c:pt>
                <c:pt idx="194239">
                  <c:v>4.3751999999999999E-2</c:v>
                </c:pt>
                <c:pt idx="194240">
                  <c:v>4.3756000000000003E-2</c:v>
                </c:pt>
                <c:pt idx="194241">
                  <c:v>4.3758999999999999E-2</c:v>
                </c:pt>
                <c:pt idx="194242">
                  <c:v>4.3763000000000003E-2</c:v>
                </c:pt>
                <c:pt idx="194243">
                  <c:v>4.3768000000000001E-2</c:v>
                </c:pt>
                <c:pt idx="194244">
                  <c:v>4.3771999999999998E-2</c:v>
                </c:pt>
                <c:pt idx="194245">
                  <c:v>4.3777000000000003E-2</c:v>
                </c:pt>
                <c:pt idx="194246">
                  <c:v>4.3782000000000001E-2</c:v>
                </c:pt>
                <c:pt idx="194247">
                  <c:v>4.3788000000000001E-2</c:v>
                </c:pt>
                <c:pt idx="194248">
                  <c:v>4.3792999999999999E-2</c:v>
                </c:pt>
                <c:pt idx="194249">
                  <c:v>4.3798999999999998E-2</c:v>
                </c:pt>
                <c:pt idx="194250">
                  <c:v>4.3804999999999997E-2</c:v>
                </c:pt>
                <c:pt idx="194251">
                  <c:v>4.3811999999999997E-2</c:v>
                </c:pt>
                <c:pt idx="194252">
                  <c:v>4.3818000000000003E-2</c:v>
                </c:pt>
                <c:pt idx="194253">
                  <c:v>4.3825000000000003E-2</c:v>
                </c:pt>
                <c:pt idx="194254">
                  <c:v>4.3832999999999997E-2</c:v>
                </c:pt>
                <c:pt idx="194255">
                  <c:v>4.3839999999999997E-2</c:v>
                </c:pt>
                <c:pt idx="194256">
                  <c:v>4.3847999999999998E-2</c:v>
                </c:pt>
                <c:pt idx="194257">
                  <c:v>4.3855999999999999E-2</c:v>
                </c:pt>
                <c:pt idx="194258">
                  <c:v>4.3864E-2</c:v>
                </c:pt>
                <c:pt idx="194259">
                  <c:v>4.3872000000000001E-2</c:v>
                </c:pt>
                <c:pt idx="194260">
                  <c:v>4.3880000000000002E-2</c:v>
                </c:pt>
                <c:pt idx="194261">
                  <c:v>4.3888999999999997E-2</c:v>
                </c:pt>
                <c:pt idx="194262">
                  <c:v>4.3898E-2</c:v>
                </c:pt>
                <c:pt idx="194263">
                  <c:v>4.3906000000000001E-2</c:v>
                </c:pt>
                <c:pt idx="194264">
                  <c:v>4.3915000000000003E-2</c:v>
                </c:pt>
                <c:pt idx="194265">
                  <c:v>4.3924999999999999E-2</c:v>
                </c:pt>
                <c:pt idx="194266">
                  <c:v>4.3934000000000001E-2</c:v>
                </c:pt>
                <c:pt idx="194267">
                  <c:v>4.3943000000000003E-2</c:v>
                </c:pt>
                <c:pt idx="194268">
                  <c:v>4.3952999999999999E-2</c:v>
                </c:pt>
                <c:pt idx="194269">
                  <c:v>4.3962000000000001E-2</c:v>
                </c:pt>
                <c:pt idx="194270">
                  <c:v>4.3971999999999997E-2</c:v>
                </c:pt>
                <c:pt idx="194271">
                  <c:v>4.3980999999999999E-2</c:v>
                </c:pt>
                <c:pt idx="194272">
                  <c:v>4.3991000000000002E-2</c:v>
                </c:pt>
                <c:pt idx="194273">
                  <c:v>4.3999999999999997E-2</c:v>
                </c:pt>
                <c:pt idx="194274">
                  <c:v>4.4010000000000001E-2</c:v>
                </c:pt>
                <c:pt idx="194275">
                  <c:v>4.4019000000000003E-2</c:v>
                </c:pt>
                <c:pt idx="194276">
                  <c:v>4.4028999999999999E-2</c:v>
                </c:pt>
                <c:pt idx="194277">
                  <c:v>4.4038000000000001E-2</c:v>
                </c:pt>
                <c:pt idx="194278">
                  <c:v>4.4047999999999997E-2</c:v>
                </c:pt>
                <c:pt idx="194279">
                  <c:v>4.4058E-2</c:v>
                </c:pt>
                <c:pt idx="194280">
                  <c:v>4.4067000000000002E-2</c:v>
                </c:pt>
                <c:pt idx="194281">
                  <c:v>4.4075999999999997E-2</c:v>
                </c:pt>
                <c:pt idx="194282">
                  <c:v>4.4084999999999999E-2</c:v>
                </c:pt>
                <c:pt idx="194283">
                  <c:v>4.4094000000000001E-2</c:v>
                </c:pt>
                <c:pt idx="194284">
                  <c:v>4.4103000000000003E-2</c:v>
                </c:pt>
                <c:pt idx="194285">
                  <c:v>4.4111999999999998E-2</c:v>
                </c:pt>
                <c:pt idx="194286">
                  <c:v>4.4121E-2</c:v>
                </c:pt>
                <c:pt idx="194287">
                  <c:v>4.4129000000000002E-2</c:v>
                </c:pt>
                <c:pt idx="194288">
                  <c:v>4.4137999999999997E-2</c:v>
                </c:pt>
                <c:pt idx="194289">
                  <c:v>4.4145999999999998E-2</c:v>
                </c:pt>
                <c:pt idx="194290">
                  <c:v>4.4153999999999999E-2</c:v>
                </c:pt>
                <c:pt idx="194291">
                  <c:v>4.4162E-2</c:v>
                </c:pt>
                <c:pt idx="194292">
                  <c:v>4.4170000000000001E-2</c:v>
                </c:pt>
                <c:pt idx="194293">
                  <c:v>4.4177000000000001E-2</c:v>
                </c:pt>
                <c:pt idx="194294">
                  <c:v>4.4184000000000001E-2</c:v>
                </c:pt>
                <c:pt idx="194295">
                  <c:v>4.4191000000000001E-2</c:v>
                </c:pt>
                <c:pt idx="194296">
                  <c:v>4.4198000000000001E-2</c:v>
                </c:pt>
                <c:pt idx="194297">
                  <c:v>4.4205000000000001E-2</c:v>
                </c:pt>
                <c:pt idx="194298">
                  <c:v>4.4211E-2</c:v>
                </c:pt>
                <c:pt idx="194299">
                  <c:v>4.4216999999999999E-2</c:v>
                </c:pt>
                <c:pt idx="194300">
                  <c:v>4.4222999999999998E-2</c:v>
                </c:pt>
                <c:pt idx="194301">
                  <c:v>4.4228000000000003E-2</c:v>
                </c:pt>
                <c:pt idx="194302">
                  <c:v>4.4234000000000002E-2</c:v>
                </c:pt>
                <c:pt idx="194303">
                  <c:v>4.4239000000000001E-2</c:v>
                </c:pt>
                <c:pt idx="194304">
                  <c:v>4.4243999999999999E-2</c:v>
                </c:pt>
                <c:pt idx="194305">
                  <c:v>4.4248999999999997E-2</c:v>
                </c:pt>
                <c:pt idx="194306">
                  <c:v>4.4253000000000001E-2</c:v>
                </c:pt>
                <c:pt idx="194307">
                  <c:v>4.4256999999999998E-2</c:v>
                </c:pt>
                <c:pt idx="194308">
                  <c:v>4.4260000000000001E-2</c:v>
                </c:pt>
                <c:pt idx="194309">
                  <c:v>4.4263999999999998E-2</c:v>
                </c:pt>
                <c:pt idx="194310">
                  <c:v>4.4267000000000001E-2</c:v>
                </c:pt>
                <c:pt idx="194311">
                  <c:v>4.4269999999999997E-2</c:v>
                </c:pt>
                <c:pt idx="194312">
                  <c:v>4.4273E-2</c:v>
                </c:pt>
                <c:pt idx="194313">
                  <c:v>4.4275000000000002E-2</c:v>
                </c:pt>
                <c:pt idx="194314">
                  <c:v>4.4276999999999997E-2</c:v>
                </c:pt>
                <c:pt idx="194315">
                  <c:v>4.4278999999999999E-2</c:v>
                </c:pt>
                <c:pt idx="194316">
                  <c:v>4.4281000000000001E-2</c:v>
                </c:pt>
                <c:pt idx="194317">
                  <c:v>4.4282000000000002E-2</c:v>
                </c:pt>
                <c:pt idx="194318">
                  <c:v>4.4283000000000003E-2</c:v>
                </c:pt>
                <c:pt idx="194319">
                  <c:v>4.4283999999999997E-2</c:v>
                </c:pt>
                <c:pt idx="194320">
                  <c:v>4.4284999999999998E-2</c:v>
                </c:pt>
                <c:pt idx="194321">
                  <c:v>4.4284999999999998E-2</c:v>
                </c:pt>
                <c:pt idx="194322">
                  <c:v>4.4284999999999998E-2</c:v>
                </c:pt>
                <c:pt idx="194323">
                  <c:v>4.4284999999999998E-2</c:v>
                </c:pt>
                <c:pt idx="194324">
                  <c:v>4.4284999999999998E-2</c:v>
                </c:pt>
                <c:pt idx="194325">
                  <c:v>4.4284999999999998E-2</c:v>
                </c:pt>
                <c:pt idx="194326">
                  <c:v>4.4283999999999997E-2</c:v>
                </c:pt>
                <c:pt idx="194327">
                  <c:v>4.4283000000000003E-2</c:v>
                </c:pt>
                <c:pt idx="194328">
                  <c:v>4.4282000000000002E-2</c:v>
                </c:pt>
                <c:pt idx="194329">
                  <c:v>4.4281000000000001E-2</c:v>
                </c:pt>
                <c:pt idx="194330">
                  <c:v>4.428E-2</c:v>
                </c:pt>
                <c:pt idx="194331">
                  <c:v>4.4277999999999998E-2</c:v>
                </c:pt>
                <c:pt idx="194332">
                  <c:v>4.4276999999999997E-2</c:v>
                </c:pt>
                <c:pt idx="194333">
                  <c:v>4.4275000000000002E-2</c:v>
                </c:pt>
                <c:pt idx="194334">
                  <c:v>4.4273E-2</c:v>
                </c:pt>
                <c:pt idx="194335">
                  <c:v>4.4270999999999998E-2</c:v>
                </c:pt>
                <c:pt idx="194336">
                  <c:v>4.4269000000000003E-2</c:v>
                </c:pt>
                <c:pt idx="194337">
                  <c:v>4.4267000000000001E-2</c:v>
                </c:pt>
                <c:pt idx="194338">
                  <c:v>4.4264999999999999E-2</c:v>
                </c:pt>
                <c:pt idx="194339">
                  <c:v>4.4262999999999997E-2</c:v>
                </c:pt>
                <c:pt idx="194340">
                  <c:v>4.4261000000000002E-2</c:v>
                </c:pt>
                <c:pt idx="194341">
                  <c:v>4.4259E-2</c:v>
                </c:pt>
                <c:pt idx="194342">
                  <c:v>4.4256999999999998E-2</c:v>
                </c:pt>
                <c:pt idx="194343">
                  <c:v>4.4254000000000002E-2</c:v>
                </c:pt>
                <c:pt idx="194344">
                  <c:v>4.4252E-2</c:v>
                </c:pt>
                <c:pt idx="194345">
                  <c:v>4.4249999999999998E-2</c:v>
                </c:pt>
                <c:pt idx="194346">
                  <c:v>4.4248000000000003E-2</c:v>
                </c:pt>
                <c:pt idx="194347">
                  <c:v>4.4246000000000001E-2</c:v>
                </c:pt>
                <c:pt idx="194348">
                  <c:v>4.4243999999999999E-2</c:v>
                </c:pt>
                <c:pt idx="194349">
                  <c:v>4.4241999999999997E-2</c:v>
                </c:pt>
                <c:pt idx="194350">
                  <c:v>4.4240000000000002E-2</c:v>
                </c:pt>
                <c:pt idx="194351">
                  <c:v>4.4238E-2</c:v>
                </c:pt>
                <c:pt idx="194352">
                  <c:v>4.4235999999999998E-2</c:v>
                </c:pt>
                <c:pt idx="194353">
                  <c:v>4.4234000000000002E-2</c:v>
                </c:pt>
                <c:pt idx="194354">
                  <c:v>4.4232E-2</c:v>
                </c:pt>
                <c:pt idx="194355">
                  <c:v>4.4230999999999999E-2</c:v>
                </c:pt>
                <c:pt idx="194356">
                  <c:v>4.4228999999999997E-2</c:v>
                </c:pt>
                <c:pt idx="194357">
                  <c:v>4.4228000000000003E-2</c:v>
                </c:pt>
                <c:pt idx="194358">
                  <c:v>4.4226000000000001E-2</c:v>
                </c:pt>
                <c:pt idx="194359">
                  <c:v>4.4225E-2</c:v>
                </c:pt>
                <c:pt idx="194360">
                  <c:v>4.4223999999999999E-2</c:v>
                </c:pt>
                <c:pt idx="194361">
                  <c:v>4.4222999999999998E-2</c:v>
                </c:pt>
                <c:pt idx="194362">
                  <c:v>4.4221999999999997E-2</c:v>
                </c:pt>
                <c:pt idx="194363">
                  <c:v>4.4221000000000003E-2</c:v>
                </c:pt>
                <c:pt idx="194364">
                  <c:v>4.4220000000000002E-2</c:v>
                </c:pt>
                <c:pt idx="194365">
                  <c:v>4.4219000000000001E-2</c:v>
                </c:pt>
                <c:pt idx="194366">
                  <c:v>4.4218E-2</c:v>
                </c:pt>
                <c:pt idx="194367">
                  <c:v>4.4218E-2</c:v>
                </c:pt>
                <c:pt idx="194368">
                  <c:v>4.4216999999999999E-2</c:v>
                </c:pt>
                <c:pt idx="194369">
                  <c:v>4.4216999999999999E-2</c:v>
                </c:pt>
                <c:pt idx="194370">
                  <c:v>4.4215999999999998E-2</c:v>
                </c:pt>
                <c:pt idx="194371">
                  <c:v>4.4215999999999998E-2</c:v>
                </c:pt>
                <c:pt idx="194372">
                  <c:v>4.4215999999999998E-2</c:v>
                </c:pt>
                <c:pt idx="194373">
                  <c:v>4.4215999999999998E-2</c:v>
                </c:pt>
                <c:pt idx="194374">
                  <c:v>4.4215999999999998E-2</c:v>
                </c:pt>
                <c:pt idx="194375">
                  <c:v>4.4214999999999997E-2</c:v>
                </c:pt>
                <c:pt idx="194376">
                  <c:v>4.4214999999999997E-2</c:v>
                </c:pt>
                <c:pt idx="194377">
                  <c:v>4.4214999999999997E-2</c:v>
                </c:pt>
                <c:pt idx="194378">
                  <c:v>4.4214999999999997E-2</c:v>
                </c:pt>
                <c:pt idx="194379">
                  <c:v>4.4214999999999997E-2</c:v>
                </c:pt>
                <c:pt idx="194380">
                  <c:v>4.4214999999999997E-2</c:v>
                </c:pt>
                <c:pt idx="194381">
                  <c:v>4.4214999999999997E-2</c:v>
                </c:pt>
                <c:pt idx="194382">
                  <c:v>4.4214999999999997E-2</c:v>
                </c:pt>
                <c:pt idx="194383">
                  <c:v>4.4214999999999997E-2</c:v>
                </c:pt>
                <c:pt idx="194384">
                  <c:v>4.4215999999999998E-2</c:v>
                </c:pt>
                <c:pt idx="194385">
                  <c:v>4.4215999999999998E-2</c:v>
                </c:pt>
                <c:pt idx="194386">
                  <c:v>4.4215999999999998E-2</c:v>
                </c:pt>
                <c:pt idx="194387">
                  <c:v>4.4215999999999998E-2</c:v>
                </c:pt>
                <c:pt idx="194388">
                  <c:v>4.4215999999999998E-2</c:v>
                </c:pt>
                <c:pt idx="194389">
                  <c:v>4.4215999999999998E-2</c:v>
                </c:pt>
                <c:pt idx="194390">
                  <c:v>4.4215999999999998E-2</c:v>
                </c:pt>
                <c:pt idx="194391">
                  <c:v>4.4215999999999998E-2</c:v>
                </c:pt>
                <c:pt idx="194392">
                  <c:v>4.4215999999999998E-2</c:v>
                </c:pt>
                <c:pt idx="194393">
                  <c:v>4.4214999999999997E-2</c:v>
                </c:pt>
                <c:pt idx="194394">
                  <c:v>4.4214999999999997E-2</c:v>
                </c:pt>
                <c:pt idx="194395">
                  <c:v>4.4214999999999997E-2</c:v>
                </c:pt>
                <c:pt idx="194396">
                  <c:v>4.4214999999999997E-2</c:v>
                </c:pt>
                <c:pt idx="194397">
                  <c:v>4.4214999999999997E-2</c:v>
                </c:pt>
                <c:pt idx="194398">
                  <c:v>4.4214999999999997E-2</c:v>
                </c:pt>
                <c:pt idx="194399">
                  <c:v>4.4214999999999997E-2</c:v>
                </c:pt>
                <c:pt idx="194400">
                  <c:v>4.4214999999999997E-2</c:v>
                </c:pt>
                <c:pt idx="194401">
                  <c:v>4.4214000000000003E-2</c:v>
                </c:pt>
                <c:pt idx="194402">
                  <c:v>4.4214000000000003E-2</c:v>
                </c:pt>
                <c:pt idx="194403">
                  <c:v>4.4214000000000003E-2</c:v>
                </c:pt>
                <c:pt idx="194404">
                  <c:v>4.4214000000000003E-2</c:v>
                </c:pt>
                <c:pt idx="194405">
                  <c:v>4.4214000000000003E-2</c:v>
                </c:pt>
                <c:pt idx="194406">
                  <c:v>4.4214000000000003E-2</c:v>
                </c:pt>
                <c:pt idx="194407">
                  <c:v>4.4214000000000003E-2</c:v>
                </c:pt>
                <c:pt idx="194408">
                  <c:v>4.4214000000000003E-2</c:v>
                </c:pt>
                <c:pt idx="194409">
                  <c:v>4.4214000000000003E-2</c:v>
                </c:pt>
                <c:pt idx="194410">
                  <c:v>4.4214000000000003E-2</c:v>
                </c:pt>
                <c:pt idx="194411">
                  <c:v>4.4214000000000003E-2</c:v>
                </c:pt>
                <c:pt idx="194412">
                  <c:v>4.4214000000000003E-2</c:v>
                </c:pt>
                <c:pt idx="194413">
                  <c:v>4.4214000000000003E-2</c:v>
                </c:pt>
                <c:pt idx="194414">
                  <c:v>4.4214000000000003E-2</c:v>
                </c:pt>
                <c:pt idx="194415">
                  <c:v>4.4214999999999997E-2</c:v>
                </c:pt>
                <c:pt idx="194416">
                  <c:v>4.4214999999999997E-2</c:v>
                </c:pt>
                <c:pt idx="194417">
                  <c:v>4.4214999999999997E-2</c:v>
                </c:pt>
                <c:pt idx="194418">
                  <c:v>4.4215999999999998E-2</c:v>
                </c:pt>
                <c:pt idx="194419">
                  <c:v>4.4216999999999999E-2</c:v>
                </c:pt>
                <c:pt idx="194420">
                  <c:v>4.4218E-2</c:v>
                </c:pt>
                <c:pt idx="194421">
                  <c:v>4.4219000000000001E-2</c:v>
                </c:pt>
                <c:pt idx="194422">
                  <c:v>4.4220000000000002E-2</c:v>
                </c:pt>
                <c:pt idx="194423">
                  <c:v>4.4221000000000003E-2</c:v>
                </c:pt>
                <c:pt idx="194424">
                  <c:v>4.4221999999999997E-2</c:v>
                </c:pt>
                <c:pt idx="194425">
                  <c:v>4.4223999999999999E-2</c:v>
                </c:pt>
                <c:pt idx="194426">
                  <c:v>4.4225E-2</c:v>
                </c:pt>
                <c:pt idx="194427">
                  <c:v>4.4227000000000002E-2</c:v>
                </c:pt>
                <c:pt idx="194428">
                  <c:v>4.4228999999999997E-2</c:v>
                </c:pt>
                <c:pt idx="194429">
                  <c:v>4.4230999999999999E-2</c:v>
                </c:pt>
                <c:pt idx="194430">
                  <c:v>4.4233000000000001E-2</c:v>
                </c:pt>
                <c:pt idx="194431">
                  <c:v>4.4235999999999998E-2</c:v>
                </c:pt>
                <c:pt idx="194432">
                  <c:v>4.4239000000000001E-2</c:v>
                </c:pt>
                <c:pt idx="194433">
                  <c:v>4.4241000000000003E-2</c:v>
                </c:pt>
                <c:pt idx="194434">
                  <c:v>4.4243999999999999E-2</c:v>
                </c:pt>
                <c:pt idx="194435">
                  <c:v>4.4247000000000002E-2</c:v>
                </c:pt>
                <c:pt idx="194436">
                  <c:v>4.4249999999999998E-2</c:v>
                </c:pt>
                <c:pt idx="194437">
                  <c:v>4.4253000000000001E-2</c:v>
                </c:pt>
                <c:pt idx="194438">
                  <c:v>4.4256999999999998E-2</c:v>
                </c:pt>
                <c:pt idx="194439">
                  <c:v>4.4260000000000001E-2</c:v>
                </c:pt>
                <c:pt idx="194440">
                  <c:v>4.4263999999999998E-2</c:v>
                </c:pt>
                <c:pt idx="194441">
                  <c:v>4.4268000000000002E-2</c:v>
                </c:pt>
                <c:pt idx="194442">
                  <c:v>4.4271999999999999E-2</c:v>
                </c:pt>
                <c:pt idx="194443">
                  <c:v>4.4276000000000003E-2</c:v>
                </c:pt>
                <c:pt idx="194444">
                  <c:v>4.428E-2</c:v>
                </c:pt>
                <c:pt idx="194445">
                  <c:v>4.4283999999999997E-2</c:v>
                </c:pt>
                <c:pt idx="194446">
                  <c:v>4.4289000000000002E-2</c:v>
                </c:pt>
                <c:pt idx="194447">
                  <c:v>4.4292999999999999E-2</c:v>
                </c:pt>
                <c:pt idx="194448">
                  <c:v>4.4297999999999997E-2</c:v>
                </c:pt>
                <c:pt idx="194449">
                  <c:v>4.4302000000000001E-2</c:v>
                </c:pt>
                <c:pt idx="194450">
                  <c:v>4.4306999999999999E-2</c:v>
                </c:pt>
                <c:pt idx="194451">
                  <c:v>4.4311999999999997E-2</c:v>
                </c:pt>
                <c:pt idx="194452">
                  <c:v>4.4317000000000002E-2</c:v>
                </c:pt>
                <c:pt idx="194453">
                  <c:v>4.4322E-2</c:v>
                </c:pt>
                <c:pt idx="194454">
                  <c:v>4.4326999999999998E-2</c:v>
                </c:pt>
                <c:pt idx="194455">
                  <c:v>4.4332000000000003E-2</c:v>
                </c:pt>
                <c:pt idx="194456">
                  <c:v>4.4337000000000001E-2</c:v>
                </c:pt>
                <c:pt idx="194457">
                  <c:v>4.4341999999999999E-2</c:v>
                </c:pt>
                <c:pt idx="194458">
                  <c:v>4.4347999999999999E-2</c:v>
                </c:pt>
                <c:pt idx="194459">
                  <c:v>4.4352999999999997E-2</c:v>
                </c:pt>
                <c:pt idx="194460">
                  <c:v>4.4358000000000002E-2</c:v>
                </c:pt>
                <c:pt idx="194461">
                  <c:v>4.4363E-2</c:v>
                </c:pt>
                <c:pt idx="194462">
                  <c:v>4.4367999999999998E-2</c:v>
                </c:pt>
                <c:pt idx="194463">
                  <c:v>4.4373000000000003E-2</c:v>
                </c:pt>
                <c:pt idx="194464">
                  <c:v>4.4378000000000001E-2</c:v>
                </c:pt>
                <c:pt idx="194465">
                  <c:v>4.4382999999999999E-2</c:v>
                </c:pt>
                <c:pt idx="194466">
                  <c:v>4.4387999999999997E-2</c:v>
                </c:pt>
                <c:pt idx="194467">
                  <c:v>4.4393000000000002E-2</c:v>
                </c:pt>
                <c:pt idx="194468">
                  <c:v>4.4398E-2</c:v>
                </c:pt>
                <c:pt idx="194469">
                  <c:v>4.4402999999999998E-2</c:v>
                </c:pt>
                <c:pt idx="194470">
                  <c:v>4.4408000000000003E-2</c:v>
                </c:pt>
                <c:pt idx="194471">
                  <c:v>4.4412E-2</c:v>
                </c:pt>
                <c:pt idx="194472">
                  <c:v>4.4416999999999998E-2</c:v>
                </c:pt>
                <c:pt idx="194473">
                  <c:v>4.4421000000000002E-2</c:v>
                </c:pt>
                <c:pt idx="194474">
                  <c:v>4.4426E-2</c:v>
                </c:pt>
                <c:pt idx="194475">
                  <c:v>4.4429999999999997E-2</c:v>
                </c:pt>
                <c:pt idx="194476">
                  <c:v>4.4434000000000001E-2</c:v>
                </c:pt>
                <c:pt idx="194477">
                  <c:v>4.4437999999999998E-2</c:v>
                </c:pt>
                <c:pt idx="194478">
                  <c:v>4.4442000000000002E-2</c:v>
                </c:pt>
                <c:pt idx="194479">
                  <c:v>4.4445999999999999E-2</c:v>
                </c:pt>
                <c:pt idx="194480">
                  <c:v>4.4449000000000002E-2</c:v>
                </c:pt>
                <c:pt idx="194481">
                  <c:v>4.4452999999999999E-2</c:v>
                </c:pt>
                <c:pt idx="194482">
                  <c:v>4.4456000000000002E-2</c:v>
                </c:pt>
                <c:pt idx="194483">
                  <c:v>4.446E-2</c:v>
                </c:pt>
                <c:pt idx="194484">
                  <c:v>4.4463000000000003E-2</c:v>
                </c:pt>
                <c:pt idx="194485">
                  <c:v>4.4464999999999998E-2</c:v>
                </c:pt>
                <c:pt idx="194486">
                  <c:v>4.4468000000000001E-2</c:v>
                </c:pt>
                <c:pt idx="194487">
                  <c:v>4.4470999999999997E-2</c:v>
                </c:pt>
                <c:pt idx="194488">
                  <c:v>4.4472999999999999E-2</c:v>
                </c:pt>
                <c:pt idx="194489">
                  <c:v>4.4476000000000002E-2</c:v>
                </c:pt>
                <c:pt idx="194490">
                  <c:v>4.4477999999999997E-2</c:v>
                </c:pt>
                <c:pt idx="194491">
                  <c:v>4.4479999999999999E-2</c:v>
                </c:pt>
                <c:pt idx="194492">
                  <c:v>4.4482000000000001E-2</c:v>
                </c:pt>
                <c:pt idx="194493">
                  <c:v>4.4484000000000003E-2</c:v>
                </c:pt>
                <c:pt idx="194494">
                  <c:v>4.4485999999999998E-2</c:v>
                </c:pt>
                <c:pt idx="194495">
                  <c:v>4.4486999999999999E-2</c:v>
                </c:pt>
                <c:pt idx="194496">
                  <c:v>4.4489000000000001E-2</c:v>
                </c:pt>
                <c:pt idx="194497">
                  <c:v>4.4490000000000002E-2</c:v>
                </c:pt>
                <c:pt idx="194498">
                  <c:v>4.4491000000000003E-2</c:v>
                </c:pt>
                <c:pt idx="194499">
                  <c:v>4.4491999999999997E-2</c:v>
                </c:pt>
                <c:pt idx="194500">
                  <c:v>4.4492999999999998E-2</c:v>
                </c:pt>
                <c:pt idx="194501">
                  <c:v>4.4493999999999999E-2</c:v>
                </c:pt>
                <c:pt idx="194502">
                  <c:v>4.4495E-2</c:v>
                </c:pt>
                <c:pt idx="194503">
                  <c:v>4.4495E-2</c:v>
                </c:pt>
                <c:pt idx="194504">
                  <c:v>4.4496000000000001E-2</c:v>
                </c:pt>
                <c:pt idx="194505">
                  <c:v>4.4496000000000001E-2</c:v>
                </c:pt>
                <c:pt idx="194506">
                  <c:v>4.4496000000000001E-2</c:v>
                </c:pt>
                <c:pt idx="194507">
                  <c:v>4.4497000000000002E-2</c:v>
                </c:pt>
                <c:pt idx="194508">
                  <c:v>4.4497000000000002E-2</c:v>
                </c:pt>
                <c:pt idx="194509">
                  <c:v>4.4496000000000001E-2</c:v>
                </c:pt>
                <c:pt idx="194510">
                  <c:v>4.4496000000000001E-2</c:v>
                </c:pt>
                <c:pt idx="194511">
                  <c:v>4.4496000000000001E-2</c:v>
                </c:pt>
                <c:pt idx="194512">
                  <c:v>4.4496000000000001E-2</c:v>
                </c:pt>
                <c:pt idx="194513">
                  <c:v>4.4496000000000001E-2</c:v>
                </c:pt>
                <c:pt idx="194514">
                  <c:v>4.4495E-2</c:v>
                </c:pt>
                <c:pt idx="194515">
                  <c:v>4.4495E-2</c:v>
                </c:pt>
                <c:pt idx="194516">
                  <c:v>4.4493999999999999E-2</c:v>
                </c:pt>
                <c:pt idx="194517">
                  <c:v>4.4493999999999999E-2</c:v>
                </c:pt>
                <c:pt idx="194518">
                  <c:v>4.4492999999999998E-2</c:v>
                </c:pt>
                <c:pt idx="194519">
                  <c:v>4.4492999999999998E-2</c:v>
                </c:pt>
                <c:pt idx="194520">
                  <c:v>4.4491999999999997E-2</c:v>
                </c:pt>
                <c:pt idx="194521">
                  <c:v>4.4491000000000003E-2</c:v>
                </c:pt>
                <c:pt idx="194522">
                  <c:v>4.4490000000000002E-2</c:v>
                </c:pt>
                <c:pt idx="194523">
                  <c:v>4.4490000000000002E-2</c:v>
                </c:pt>
                <c:pt idx="194524">
                  <c:v>4.4489000000000001E-2</c:v>
                </c:pt>
                <c:pt idx="194525">
                  <c:v>4.4489000000000001E-2</c:v>
                </c:pt>
                <c:pt idx="194526">
                  <c:v>4.4488E-2</c:v>
                </c:pt>
                <c:pt idx="194527">
                  <c:v>4.4488E-2</c:v>
                </c:pt>
                <c:pt idx="194528">
                  <c:v>4.4486999999999999E-2</c:v>
                </c:pt>
                <c:pt idx="194529">
                  <c:v>4.4485999999999998E-2</c:v>
                </c:pt>
                <c:pt idx="194530">
                  <c:v>4.4485999999999998E-2</c:v>
                </c:pt>
                <c:pt idx="194531">
                  <c:v>4.4484999999999997E-2</c:v>
                </c:pt>
                <c:pt idx="194532">
                  <c:v>4.4484999999999997E-2</c:v>
                </c:pt>
                <c:pt idx="194533">
                  <c:v>4.4484999999999997E-2</c:v>
                </c:pt>
                <c:pt idx="194534">
                  <c:v>4.4484000000000003E-2</c:v>
                </c:pt>
                <c:pt idx="194535">
                  <c:v>4.4484000000000003E-2</c:v>
                </c:pt>
                <c:pt idx="194536">
                  <c:v>4.4484000000000003E-2</c:v>
                </c:pt>
                <c:pt idx="194537">
                  <c:v>4.4484000000000003E-2</c:v>
                </c:pt>
                <c:pt idx="194538">
                  <c:v>4.4484000000000003E-2</c:v>
                </c:pt>
                <c:pt idx="194539">
                  <c:v>4.4484000000000003E-2</c:v>
                </c:pt>
                <c:pt idx="194540">
                  <c:v>4.4484000000000003E-2</c:v>
                </c:pt>
                <c:pt idx="194541">
                  <c:v>4.4484000000000003E-2</c:v>
                </c:pt>
                <c:pt idx="194542">
                  <c:v>4.4484000000000003E-2</c:v>
                </c:pt>
                <c:pt idx="194543">
                  <c:v>4.4484999999999997E-2</c:v>
                </c:pt>
                <c:pt idx="194544">
                  <c:v>4.4484999999999997E-2</c:v>
                </c:pt>
                <c:pt idx="194545">
                  <c:v>4.4484999999999997E-2</c:v>
                </c:pt>
                <c:pt idx="194546">
                  <c:v>4.4485999999999998E-2</c:v>
                </c:pt>
                <c:pt idx="194547">
                  <c:v>4.4485999999999998E-2</c:v>
                </c:pt>
                <c:pt idx="194548">
                  <c:v>4.4486999999999999E-2</c:v>
                </c:pt>
                <c:pt idx="194549">
                  <c:v>4.4488E-2</c:v>
                </c:pt>
                <c:pt idx="194550">
                  <c:v>4.4489000000000001E-2</c:v>
                </c:pt>
                <c:pt idx="194551">
                  <c:v>4.4490000000000002E-2</c:v>
                </c:pt>
                <c:pt idx="194552">
                  <c:v>4.4491000000000003E-2</c:v>
                </c:pt>
                <c:pt idx="194553">
                  <c:v>4.4491999999999997E-2</c:v>
                </c:pt>
                <c:pt idx="194554">
                  <c:v>4.4492999999999998E-2</c:v>
                </c:pt>
                <c:pt idx="194555">
                  <c:v>4.4493999999999999E-2</c:v>
                </c:pt>
                <c:pt idx="194556">
                  <c:v>4.4495E-2</c:v>
                </c:pt>
                <c:pt idx="194557">
                  <c:v>4.4496000000000001E-2</c:v>
                </c:pt>
                <c:pt idx="194558">
                  <c:v>4.4498000000000003E-2</c:v>
                </c:pt>
                <c:pt idx="194559">
                  <c:v>4.4498999999999997E-2</c:v>
                </c:pt>
                <c:pt idx="194560">
                  <c:v>4.4499999999999998E-2</c:v>
                </c:pt>
                <c:pt idx="194561">
                  <c:v>4.4502E-2</c:v>
                </c:pt>
                <c:pt idx="194562">
                  <c:v>4.4504000000000002E-2</c:v>
                </c:pt>
                <c:pt idx="194563">
                  <c:v>4.4505000000000003E-2</c:v>
                </c:pt>
                <c:pt idx="194564">
                  <c:v>4.4506999999999998E-2</c:v>
                </c:pt>
                <c:pt idx="194565">
                  <c:v>4.4507999999999999E-2</c:v>
                </c:pt>
                <c:pt idx="194566">
                  <c:v>4.4510000000000001E-2</c:v>
                </c:pt>
                <c:pt idx="194567">
                  <c:v>4.4511000000000002E-2</c:v>
                </c:pt>
                <c:pt idx="194568">
                  <c:v>4.4512999999999997E-2</c:v>
                </c:pt>
                <c:pt idx="194569">
                  <c:v>4.4513999999999998E-2</c:v>
                </c:pt>
                <c:pt idx="194570">
                  <c:v>4.4516E-2</c:v>
                </c:pt>
                <c:pt idx="194571">
                  <c:v>4.4518000000000002E-2</c:v>
                </c:pt>
                <c:pt idx="194572">
                  <c:v>4.4519000000000003E-2</c:v>
                </c:pt>
                <c:pt idx="194573">
                  <c:v>4.4520999999999998E-2</c:v>
                </c:pt>
                <c:pt idx="194574">
                  <c:v>4.4523E-2</c:v>
                </c:pt>
                <c:pt idx="194575">
                  <c:v>4.4524000000000001E-2</c:v>
                </c:pt>
                <c:pt idx="194576">
                  <c:v>4.4526000000000003E-2</c:v>
                </c:pt>
                <c:pt idx="194577">
                  <c:v>4.4527999999999998E-2</c:v>
                </c:pt>
                <c:pt idx="194578">
                  <c:v>4.4528999999999999E-2</c:v>
                </c:pt>
                <c:pt idx="194579">
                  <c:v>4.4531000000000001E-2</c:v>
                </c:pt>
                <c:pt idx="194580">
                  <c:v>4.4532000000000002E-2</c:v>
                </c:pt>
                <c:pt idx="194581">
                  <c:v>4.4533999999999997E-2</c:v>
                </c:pt>
                <c:pt idx="194582">
                  <c:v>4.4534999999999998E-2</c:v>
                </c:pt>
                <c:pt idx="194583">
                  <c:v>4.4537E-2</c:v>
                </c:pt>
                <c:pt idx="194584">
                  <c:v>4.4538000000000001E-2</c:v>
                </c:pt>
                <c:pt idx="194585">
                  <c:v>4.4540000000000003E-2</c:v>
                </c:pt>
                <c:pt idx="194586">
                  <c:v>4.4541999999999998E-2</c:v>
                </c:pt>
                <c:pt idx="194587">
                  <c:v>4.4542999999999999E-2</c:v>
                </c:pt>
                <c:pt idx="194588">
                  <c:v>4.4544E-2</c:v>
                </c:pt>
                <c:pt idx="194589">
                  <c:v>4.4546000000000002E-2</c:v>
                </c:pt>
                <c:pt idx="194590">
                  <c:v>4.4547000000000003E-2</c:v>
                </c:pt>
                <c:pt idx="194591">
                  <c:v>4.4547999999999997E-2</c:v>
                </c:pt>
                <c:pt idx="194592">
                  <c:v>4.4548999999999998E-2</c:v>
                </c:pt>
                <c:pt idx="194593">
                  <c:v>4.4551E-2</c:v>
                </c:pt>
                <c:pt idx="194594">
                  <c:v>4.4552000000000001E-2</c:v>
                </c:pt>
                <c:pt idx="194595">
                  <c:v>4.4553000000000002E-2</c:v>
                </c:pt>
                <c:pt idx="194596">
                  <c:v>4.4554000000000003E-2</c:v>
                </c:pt>
                <c:pt idx="194597">
                  <c:v>4.4554999999999997E-2</c:v>
                </c:pt>
                <c:pt idx="194598">
                  <c:v>4.4555999999999998E-2</c:v>
                </c:pt>
                <c:pt idx="194599">
                  <c:v>4.4556999999999999E-2</c:v>
                </c:pt>
                <c:pt idx="194600">
                  <c:v>4.4558E-2</c:v>
                </c:pt>
                <c:pt idx="194601">
                  <c:v>4.4558E-2</c:v>
                </c:pt>
                <c:pt idx="194602">
                  <c:v>4.4559000000000001E-2</c:v>
                </c:pt>
                <c:pt idx="194603">
                  <c:v>4.4559000000000001E-2</c:v>
                </c:pt>
                <c:pt idx="194604">
                  <c:v>4.4560000000000002E-2</c:v>
                </c:pt>
                <c:pt idx="194605">
                  <c:v>4.4560000000000002E-2</c:v>
                </c:pt>
                <c:pt idx="194606">
                  <c:v>4.4560000000000002E-2</c:v>
                </c:pt>
                <c:pt idx="194607">
                  <c:v>4.4561000000000003E-2</c:v>
                </c:pt>
                <c:pt idx="194608">
                  <c:v>4.4561000000000003E-2</c:v>
                </c:pt>
                <c:pt idx="194609">
                  <c:v>4.4561000000000003E-2</c:v>
                </c:pt>
                <c:pt idx="194610">
                  <c:v>4.4561000000000003E-2</c:v>
                </c:pt>
                <c:pt idx="194611">
                  <c:v>4.4561000000000003E-2</c:v>
                </c:pt>
                <c:pt idx="194612">
                  <c:v>4.4560000000000002E-2</c:v>
                </c:pt>
                <c:pt idx="194613">
                  <c:v>4.4560000000000002E-2</c:v>
                </c:pt>
                <c:pt idx="194614">
                  <c:v>4.4559000000000001E-2</c:v>
                </c:pt>
                <c:pt idx="194615">
                  <c:v>4.4558E-2</c:v>
                </c:pt>
                <c:pt idx="194616">
                  <c:v>4.4558E-2</c:v>
                </c:pt>
                <c:pt idx="194617">
                  <c:v>4.4556999999999999E-2</c:v>
                </c:pt>
                <c:pt idx="194618">
                  <c:v>4.4555999999999998E-2</c:v>
                </c:pt>
                <c:pt idx="194619">
                  <c:v>4.4554999999999997E-2</c:v>
                </c:pt>
                <c:pt idx="194620">
                  <c:v>4.4554000000000003E-2</c:v>
                </c:pt>
                <c:pt idx="194621">
                  <c:v>4.4553000000000002E-2</c:v>
                </c:pt>
                <c:pt idx="194622">
                  <c:v>4.4551E-2</c:v>
                </c:pt>
                <c:pt idx="194623">
                  <c:v>4.4549999999999999E-2</c:v>
                </c:pt>
                <c:pt idx="194624">
                  <c:v>4.4547999999999997E-2</c:v>
                </c:pt>
                <c:pt idx="194625">
                  <c:v>4.4547000000000003E-2</c:v>
                </c:pt>
                <c:pt idx="194626">
                  <c:v>4.4545000000000001E-2</c:v>
                </c:pt>
                <c:pt idx="194627">
                  <c:v>4.4542999999999999E-2</c:v>
                </c:pt>
                <c:pt idx="194628">
                  <c:v>4.4540999999999997E-2</c:v>
                </c:pt>
                <c:pt idx="194629">
                  <c:v>4.4539000000000002E-2</c:v>
                </c:pt>
                <c:pt idx="194630">
                  <c:v>4.4537E-2</c:v>
                </c:pt>
                <c:pt idx="194631">
                  <c:v>4.4535999999999999E-2</c:v>
                </c:pt>
                <c:pt idx="194632">
                  <c:v>4.4533999999999997E-2</c:v>
                </c:pt>
                <c:pt idx="194633">
                  <c:v>4.4532000000000002E-2</c:v>
                </c:pt>
                <c:pt idx="194634">
                  <c:v>4.453E-2</c:v>
                </c:pt>
                <c:pt idx="194635">
                  <c:v>4.4526999999999997E-2</c:v>
                </c:pt>
                <c:pt idx="194636">
                  <c:v>4.4525000000000002E-2</c:v>
                </c:pt>
                <c:pt idx="194637">
                  <c:v>4.4523E-2</c:v>
                </c:pt>
                <c:pt idx="194638">
                  <c:v>4.4520999999999998E-2</c:v>
                </c:pt>
                <c:pt idx="194639">
                  <c:v>4.4519000000000003E-2</c:v>
                </c:pt>
                <c:pt idx="194640">
                  <c:v>4.4517000000000001E-2</c:v>
                </c:pt>
                <c:pt idx="194641">
                  <c:v>4.4513999999999998E-2</c:v>
                </c:pt>
                <c:pt idx="194642">
                  <c:v>4.4512000000000003E-2</c:v>
                </c:pt>
                <c:pt idx="194643">
                  <c:v>4.4511000000000002E-2</c:v>
                </c:pt>
                <c:pt idx="194644">
                  <c:v>4.4509E-2</c:v>
                </c:pt>
                <c:pt idx="194645">
                  <c:v>4.4506999999999998E-2</c:v>
                </c:pt>
                <c:pt idx="194646">
                  <c:v>4.4505000000000003E-2</c:v>
                </c:pt>
                <c:pt idx="194647">
                  <c:v>4.4503000000000001E-2</c:v>
                </c:pt>
                <c:pt idx="194648">
                  <c:v>4.4500999999999999E-2</c:v>
                </c:pt>
                <c:pt idx="194649">
                  <c:v>4.4498999999999997E-2</c:v>
                </c:pt>
                <c:pt idx="194650">
                  <c:v>4.4498000000000003E-2</c:v>
                </c:pt>
                <c:pt idx="194651">
                  <c:v>4.4496000000000001E-2</c:v>
                </c:pt>
                <c:pt idx="194652">
                  <c:v>4.4493999999999999E-2</c:v>
                </c:pt>
                <c:pt idx="194653">
                  <c:v>4.4492999999999998E-2</c:v>
                </c:pt>
                <c:pt idx="194654">
                  <c:v>4.4491999999999997E-2</c:v>
                </c:pt>
                <c:pt idx="194655">
                  <c:v>4.4491000000000003E-2</c:v>
                </c:pt>
                <c:pt idx="194656">
                  <c:v>4.4490000000000002E-2</c:v>
                </c:pt>
                <c:pt idx="194657">
                  <c:v>4.4488E-2</c:v>
                </c:pt>
                <c:pt idx="194658">
                  <c:v>4.4486999999999999E-2</c:v>
                </c:pt>
                <c:pt idx="194659">
                  <c:v>4.4486999999999999E-2</c:v>
                </c:pt>
                <c:pt idx="194660">
                  <c:v>4.4485999999999998E-2</c:v>
                </c:pt>
                <c:pt idx="194661">
                  <c:v>4.4484999999999997E-2</c:v>
                </c:pt>
                <c:pt idx="194662">
                  <c:v>4.4484000000000003E-2</c:v>
                </c:pt>
                <c:pt idx="194663">
                  <c:v>4.4484000000000003E-2</c:v>
                </c:pt>
                <c:pt idx="194664">
                  <c:v>4.4483000000000002E-2</c:v>
                </c:pt>
                <c:pt idx="194665">
                  <c:v>4.4483000000000002E-2</c:v>
                </c:pt>
                <c:pt idx="194666">
                  <c:v>4.4483000000000002E-2</c:v>
                </c:pt>
                <c:pt idx="194667">
                  <c:v>4.4483000000000002E-2</c:v>
                </c:pt>
                <c:pt idx="194668">
                  <c:v>4.4483000000000002E-2</c:v>
                </c:pt>
                <c:pt idx="194669">
                  <c:v>4.4483000000000002E-2</c:v>
                </c:pt>
                <c:pt idx="194670">
                  <c:v>4.4483000000000002E-2</c:v>
                </c:pt>
                <c:pt idx="194671">
                  <c:v>4.4483000000000002E-2</c:v>
                </c:pt>
                <c:pt idx="194672">
                  <c:v>4.4483000000000002E-2</c:v>
                </c:pt>
                <c:pt idx="194673">
                  <c:v>4.4483000000000002E-2</c:v>
                </c:pt>
                <c:pt idx="194674">
                  <c:v>4.4484000000000003E-2</c:v>
                </c:pt>
                <c:pt idx="194675">
                  <c:v>4.4484000000000003E-2</c:v>
                </c:pt>
                <c:pt idx="194676">
                  <c:v>4.4484999999999997E-2</c:v>
                </c:pt>
                <c:pt idx="194677">
                  <c:v>4.4485999999999998E-2</c:v>
                </c:pt>
                <c:pt idx="194678">
                  <c:v>4.4486999999999999E-2</c:v>
                </c:pt>
                <c:pt idx="194679">
                  <c:v>4.4488E-2</c:v>
                </c:pt>
                <c:pt idx="194680">
                  <c:v>4.4489000000000001E-2</c:v>
                </c:pt>
                <c:pt idx="194681">
                  <c:v>4.4490000000000002E-2</c:v>
                </c:pt>
                <c:pt idx="194682">
                  <c:v>4.4491000000000003E-2</c:v>
                </c:pt>
                <c:pt idx="194683">
                  <c:v>4.4491999999999997E-2</c:v>
                </c:pt>
                <c:pt idx="194684">
                  <c:v>4.4492999999999998E-2</c:v>
                </c:pt>
                <c:pt idx="194685">
                  <c:v>4.4493999999999999E-2</c:v>
                </c:pt>
                <c:pt idx="194686">
                  <c:v>4.4495E-2</c:v>
                </c:pt>
                <c:pt idx="194687">
                  <c:v>4.4496000000000001E-2</c:v>
                </c:pt>
                <c:pt idx="194688">
                  <c:v>4.4497000000000002E-2</c:v>
                </c:pt>
                <c:pt idx="194689">
                  <c:v>4.4498999999999997E-2</c:v>
                </c:pt>
                <c:pt idx="194690">
                  <c:v>4.4499999999999998E-2</c:v>
                </c:pt>
                <c:pt idx="194691">
                  <c:v>4.4502E-2</c:v>
                </c:pt>
                <c:pt idx="194692">
                  <c:v>4.4503000000000001E-2</c:v>
                </c:pt>
                <c:pt idx="194693">
                  <c:v>4.4504000000000002E-2</c:v>
                </c:pt>
                <c:pt idx="194694">
                  <c:v>4.4505999999999997E-2</c:v>
                </c:pt>
                <c:pt idx="194695">
                  <c:v>4.4506999999999998E-2</c:v>
                </c:pt>
                <c:pt idx="194696">
                  <c:v>4.4507999999999999E-2</c:v>
                </c:pt>
                <c:pt idx="194697">
                  <c:v>4.4510000000000001E-2</c:v>
                </c:pt>
                <c:pt idx="194698">
                  <c:v>4.4511000000000002E-2</c:v>
                </c:pt>
                <c:pt idx="194699">
                  <c:v>4.4512999999999997E-2</c:v>
                </c:pt>
                <c:pt idx="194700">
                  <c:v>4.4513999999999998E-2</c:v>
                </c:pt>
                <c:pt idx="194701">
                  <c:v>4.4516E-2</c:v>
                </c:pt>
                <c:pt idx="194702">
                  <c:v>4.4517000000000001E-2</c:v>
                </c:pt>
                <c:pt idx="194703">
                  <c:v>4.4518000000000002E-2</c:v>
                </c:pt>
                <c:pt idx="194704">
                  <c:v>4.4519999999999997E-2</c:v>
                </c:pt>
                <c:pt idx="194705">
                  <c:v>4.4520999999999998E-2</c:v>
                </c:pt>
                <c:pt idx="194706">
                  <c:v>4.4521999999999999E-2</c:v>
                </c:pt>
                <c:pt idx="194707">
                  <c:v>4.4524000000000001E-2</c:v>
                </c:pt>
                <c:pt idx="194708">
                  <c:v>4.4525000000000002E-2</c:v>
                </c:pt>
                <c:pt idx="194709">
                  <c:v>4.4526000000000003E-2</c:v>
                </c:pt>
                <c:pt idx="194710">
                  <c:v>4.4526999999999997E-2</c:v>
                </c:pt>
                <c:pt idx="194711">
                  <c:v>4.4528999999999999E-2</c:v>
                </c:pt>
                <c:pt idx="194712">
                  <c:v>4.453E-2</c:v>
                </c:pt>
                <c:pt idx="194713">
                  <c:v>4.4531000000000001E-2</c:v>
                </c:pt>
                <c:pt idx="194714">
                  <c:v>4.4532000000000002E-2</c:v>
                </c:pt>
                <c:pt idx="194715">
                  <c:v>4.4533000000000003E-2</c:v>
                </c:pt>
                <c:pt idx="194716">
                  <c:v>4.4534999999999998E-2</c:v>
                </c:pt>
                <c:pt idx="194717">
                  <c:v>4.4535999999999999E-2</c:v>
                </c:pt>
                <c:pt idx="194718">
                  <c:v>4.4537E-2</c:v>
                </c:pt>
                <c:pt idx="194719">
                  <c:v>4.4537E-2</c:v>
                </c:pt>
                <c:pt idx="194720">
                  <c:v>4.4538000000000001E-2</c:v>
                </c:pt>
                <c:pt idx="194721">
                  <c:v>4.4539000000000002E-2</c:v>
                </c:pt>
                <c:pt idx="194722">
                  <c:v>4.4540000000000003E-2</c:v>
                </c:pt>
                <c:pt idx="194723">
                  <c:v>4.4540999999999997E-2</c:v>
                </c:pt>
                <c:pt idx="194724">
                  <c:v>4.4541999999999998E-2</c:v>
                </c:pt>
                <c:pt idx="194725">
                  <c:v>4.4542999999999999E-2</c:v>
                </c:pt>
                <c:pt idx="194726">
                  <c:v>4.4544E-2</c:v>
                </c:pt>
                <c:pt idx="194727">
                  <c:v>4.4545000000000001E-2</c:v>
                </c:pt>
                <c:pt idx="194728">
                  <c:v>4.4546000000000002E-2</c:v>
                </c:pt>
                <c:pt idx="194729">
                  <c:v>4.4547000000000003E-2</c:v>
                </c:pt>
                <c:pt idx="194730">
                  <c:v>4.4547000000000003E-2</c:v>
                </c:pt>
                <c:pt idx="194731">
                  <c:v>4.4547999999999997E-2</c:v>
                </c:pt>
                <c:pt idx="194732">
                  <c:v>4.4548999999999998E-2</c:v>
                </c:pt>
                <c:pt idx="194733">
                  <c:v>4.4549999999999999E-2</c:v>
                </c:pt>
                <c:pt idx="194734">
                  <c:v>4.4549999999999999E-2</c:v>
                </c:pt>
                <c:pt idx="194735">
                  <c:v>4.4551E-2</c:v>
                </c:pt>
                <c:pt idx="194736">
                  <c:v>4.4552000000000001E-2</c:v>
                </c:pt>
                <c:pt idx="194737">
                  <c:v>4.4553000000000002E-2</c:v>
                </c:pt>
                <c:pt idx="194738">
                  <c:v>4.4554000000000003E-2</c:v>
                </c:pt>
                <c:pt idx="194739">
                  <c:v>4.4554999999999997E-2</c:v>
                </c:pt>
                <c:pt idx="194740">
                  <c:v>4.4555999999999998E-2</c:v>
                </c:pt>
                <c:pt idx="194741">
                  <c:v>4.4556999999999999E-2</c:v>
                </c:pt>
                <c:pt idx="194742">
                  <c:v>4.4558E-2</c:v>
                </c:pt>
                <c:pt idx="194743">
                  <c:v>4.4558E-2</c:v>
                </c:pt>
                <c:pt idx="194744">
                  <c:v>4.4559000000000001E-2</c:v>
                </c:pt>
                <c:pt idx="194745">
                  <c:v>4.4560000000000002E-2</c:v>
                </c:pt>
                <c:pt idx="194746">
                  <c:v>4.4561000000000003E-2</c:v>
                </c:pt>
                <c:pt idx="194747">
                  <c:v>4.4561999999999997E-2</c:v>
                </c:pt>
                <c:pt idx="194748">
                  <c:v>4.4563999999999999E-2</c:v>
                </c:pt>
                <c:pt idx="194749">
                  <c:v>4.4565E-2</c:v>
                </c:pt>
                <c:pt idx="194750">
                  <c:v>4.4566000000000001E-2</c:v>
                </c:pt>
                <c:pt idx="194751">
                  <c:v>4.4567000000000002E-2</c:v>
                </c:pt>
                <c:pt idx="194752">
                  <c:v>4.4568000000000003E-2</c:v>
                </c:pt>
                <c:pt idx="194753">
                  <c:v>4.4569999999999999E-2</c:v>
                </c:pt>
                <c:pt idx="194754">
                  <c:v>4.4571E-2</c:v>
                </c:pt>
                <c:pt idx="194755">
                  <c:v>4.4572000000000001E-2</c:v>
                </c:pt>
                <c:pt idx="194756">
                  <c:v>4.4574000000000003E-2</c:v>
                </c:pt>
                <c:pt idx="194757">
                  <c:v>4.4574999999999997E-2</c:v>
                </c:pt>
                <c:pt idx="194758">
                  <c:v>4.4575999999999998E-2</c:v>
                </c:pt>
                <c:pt idx="194759">
                  <c:v>4.4578E-2</c:v>
                </c:pt>
                <c:pt idx="194760">
                  <c:v>4.4580000000000002E-2</c:v>
                </c:pt>
                <c:pt idx="194761">
                  <c:v>4.4581000000000003E-2</c:v>
                </c:pt>
                <c:pt idx="194762">
                  <c:v>4.4582999999999998E-2</c:v>
                </c:pt>
                <c:pt idx="194763">
                  <c:v>4.4585E-2</c:v>
                </c:pt>
                <c:pt idx="194764">
                  <c:v>4.4586000000000001E-2</c:v>
                </c:pt>
                <c:pt idx="194765">
                  <c:v>4.4588000000000003E-2</c:v>
                </c:pt>
                <c:pt idx="194766">
                  <c:v>4.4589999999999998E-2</c:v>
                </c:pt>
                <c:pt idx="194767">
                  <c:v>4.4590999999999999E-2</c:v>
                </c:pt>
                <c:pt idx="194768">
                  <c:v>4.4593000000000001E-2</c:v>
                </c:pt>
                <c:pt idx="194769">
                  <c:v>4.4595000000000003E-2</c:v>
                </c:pt>
                <c:pt idx="194770">
                  <c:v>4.4596999999999998E-2</c:v>
                </c:pt>
                <c:pt idx="194771">
                  <c:v>4.4599E-2</c:v>
                </c:pt>
                <c:pt idx="194772">
                  <c:v>4.4601000000000002E-2</c:v>
                </c:pt>
                <c:pt idx="194773">
                  <c:v>4.4602000000000003E-2</c:v>
                </c:pt>
                <c:pt idx="194774">
                  <c:v>4.4603999999999998E-2</c:v>
                </c:pt>
                <c:pt idx="194775">
                  <c:v>4.4606E-2</c:v>
                </c:pt>
                <c:pt idx="194776">
                  <c:v>4.4608000000000002E-2</c:v>
                </c:pt>
                <c:pt idx="194777">
                  <c:v>4.4609999999999997E-2</c:v>
                </c:pt>
                <c:pt idx="194778">
                  <c:v>4.4611999999999999E-2</c:v>
                </c:pt>
                <c:pt idx="194779">
                  <c:v>4.4614000000000001E-2</c:v>
                </c:pt>
                <c:pt idx="194780">
                  <c:v>4.4616000000000003E-2</c:v>
                </c:pt>
                <c:pt idx="194781">
                  <c:v>4.4617999999999998E-2</c:v>
                </c:pt>
                <c:pt idx="194782">
                  <c:v>4.462E-2</c:v>
                </c:pt>
                <c:pt idx="194783">
                  <c:v>4.4622000000000002E-2</c:v>
                </c:pt>
                <c:pt idx="194784">
                  <c:v>4.4623999999999997E-2</c:v>
                </c:pt>
                <c:pt idx="194785">
                  <c:v>4.4625999999999999E-2</c:v>
                </c:pt>
                <c:pt idx="194786">
                  <c:v>4.4628000000000001E-2</c:v>
                </c:pt>
                <c:pt idx="194787">
                  <c:v>4.4630000000000003E-2</c:v>
                </c:pt>
                <c:pt idx="194788">
                  <c:v>4.4631999999999998E-2</c:v>
                </c:pt>
                <c:pt idx="194789">
                  <c:v>4.4634E-2</c:v>
                </c:pt>
                <c:pt idx="194790">
                  <c:v>4.4636000000000002E-2</c:v>
                </c:pt>
                <c:pt idx="194791">
                  <c:v>4.4637999999999997E-2</c:v>
                </c:pt>
                <c:pt idx="194792">
                  <c:v>4.4638999999999998E-2</c:v>
                </c:pt>
                <c:pt idx="194793">
                  <c:v>4.4641E-2</c:v>
                </c:pt>
                <c:pt idx="194794">
                  <c:v>4.4643000000000002E-2</c:v>
                </c:pt>
                <c:pt idx="194795">
                  <c:v>4.4644999999999997E-2</c:v>
                </c:pt>
                <c:pt idx="194796">
                  <c:v>4.4646999999999999E-2</c:v>
                </c:pt>
                <c:pt idx="194797">
                  <c:v>4.4649000000000001E-2</c:v>
                </c:pt>
                <c:pt idx="194798">
                  <c:v>4.4651000000000003E-2</c:v>
                </c:pt>
                <c:pt idx="194799">
                  <c:v>4.4652999999999998E-2</c:v>
                </c:pt>
                <c:pt idx="194800">
                  <c:v>4.4655E-2</c:v>
                </c:pt>
                <c:pt idx="194801">
                  <c:v>4.4657000000000002E-2</c:v>
                </c:pt>
                <c:pt idx="194802">
                  <c:v>4.4658999999999997E-2</c:v>
                </c:pt>
                <c:pt idx="194803">
                  <c:v>4.4660999999999999E-2</c:v>
                </c:pt>
                <c:pt idx="194804">
                  <c:v>4.4662E-2</c:v>
                </c:pt>
                <c:pt idx="194805">
                  <c:v>4.4664000000000002E-2</c:v>
                </c:pt>
                <c:pt idx="194806">
                  <c:v>4.4665999999999997E-2</c:v>
                </c:pt>
                <c:pt idx="194807">
                  <c:v>4.4667999999999999E-2</c:v>
                </c:pt>
                <c:pt idx="194808">
                  <c:v>4.4670000000000001E-2</c:v>
                </c:pt>
                <c:pt idx="194809">
                  <c:v>4.4671000000000002E-2</c:v>
                </c:pt>
                <c:pt idx="194810">
                  <c:v>4.4672999999999997E-2</c:v>
                </c:pt>
                <c:pt idx="194811">
                  <c:v>4.4674999999999999E-2</c:v>
                </c:pt>
                <c:pt idx="194812">
                  <c:v>4.4676E-2</c:v>
                </c:pt>
                <c:pt idx="194813">
                  <c:v>4.4678000000000002E-2</c:v>
                </c:pt>
                <c:pt idx="194814">
                  <c:v>4.4679000000000003E-2</c:v>
                </c:pt>
                <c:pt idx="194815">
                  <c:v>4.4680999999999998E-2</c:v>
                </c:pt>
                <c:pt idx="194816">
                  <c:v>4.4681999999999999E-2</c:v>
                </c:pt>
                <c:pt idx="194817">
                  <c:v>4.4684000000000001E-2</c:v>
                </c:pt>
                <c:pt idx="194818">
                  <c:v>4.4685000000000002E-2</c:v>
                </c:pt>
                <c:pt idx="194819">
                  <c:v>4.4685999999999997E-2</c:v>
                </c:pt>
                <c:pt idx="194820">
                  <c:v>4.4687999999999999E-2</c:v>
                </c:pt>
                <c:pt idx="194821">
                  <c:v>4.4689E-2</c:v>
                </c:pt>
                <c:pt idx="194822">
                  <c:v>4.4690000000000001E-2</c:v>
                </c:pt>
                <c:pt idx="194823">
                  <c:v>4.4691000000000002E-2</c:v>
                </c:pt>
                <c:pt idx="194824">
                  <c:v>4.4692000000000003E-2</c:v>
                </c:pt>
                <c:pt idx="194825">
                  <c:v>4.4692999999999997E-2</c:v>
                </c:pt>
                <c:pt idx="194826">
                  <c:v>4.4693999999999998E-2</c:v>
                </c:pt>
                <c:pt idx="194827">
                  <c:v>4.4694999999999999E-2</c:v>
                </c:pt>
                <c:pt idx="194828">
                  <c:v>4.4694999999999999E-2</c:v>
                </c:pt>
                <c:pt idx="194829">
                  <c:v>4.4696E-2</c:v>
                </c:pt>
                <c:pt idx="194830">
                  <c:v>4.4697000000000001E-2</c:v>
                </c:pt>
                <c:pt idx="194831">
                  <c:v>4.4697000000000001E-2</c:v>
                </c:pt>
                <c:pt idx="194832">
                  <c:v>4.4698000000000002E-2</c:v>
                </c:pt>
                <c:pt idx="194833">
                  <c:v>4.4698000000000002E-2</c:v>
                </c:pt>
                <c:pt idx="194834">
                  <c:v>4.4699000000000003E-2</c:v>
                </c:pt>
                <c:pt idx="194835">
                  <c:v>4.4699000000000003E-2</c:v>
                </c:pt>
                <c:pt idx="194836">
                  <c:v>4.4699000000000003E-2</c:v>
                </c:pt>
                <c:pt idx="194837">
                  <c:v>4.4699000000000003E-2</c:v>
                </c:pt>
                <c:pt idx="194838">
                  <c:v>4.4699000000000003E-2</c:v>
                </c:pt>
                <c:pt idx="194839">
                  <c:v>4.4699000000000003E-2</c:v>
                </c:pt>
                <c:pt idx="194840">
                  <c:v>4.4699000000000003E-2</c:v>
                </c:pt>
                <c:pt idx="194841">
                  <c:v>4.4699000000000003E-2</c:v>
                </c:pt>
                <c:pt idx="194842">
                  <c:v>4.4698000000000002E-2</c:v>
                </c:pt>
                <c:pt idx="194843">
                  <c:v>4.4698000000000002E-2</c:v>
                </c:pt>
                <c:pt idx="194844">
                  <c:v>4.4698000000000002E-2</c:v>
                </c:pt>
                <c:pt idx="194845">
                  <c:v>4.4697000000000001E-2</c:v>
                </c:pt>
                <c:pt idx="194846">
                  <c:v>4.4697000000000001E-2</c:v>
                </c:pt>
                <c:pt idx="194847">
                  <c:v>4.4696E-2</c:v>
                </c:pt>
                <c:pt idx="194848">
                  <c:v>4.4694999999999999E-2</c:v>
                </c:pt>
                <c:pt idx="194849">
                  <c:v>4.4694999999999999E-2</c:v>
                </c:pt>
                <c:pt idx="194850">
                  <c:v>4.4693999999999998E-2</c:v>
                </c:pt>
                <c:pt idx="194851">
                  <c:v>4.4692999999999997E-2</c:v>
                </c:pt>
                <c:pt idx="194852">
                  <c:v>4.4692000000000003E-2</c:v>
                </c:pt>
                <c:pt idx="194853">
                  <c:v>4.4691000000000002E-2</c:v>
                </c:pt>
                <c:pt idx="194854">
                  <c:v>4.4690000000000001E-2</c:v>
                </c:pt>
                <c:pt idx="194855">
                  <c:v>4.4689E-2</c:v>
                </c:pt>
                <c:pt idx="194856">
                  <c:v>4.4687999999999999E-2</c:v>
                </c:pt>
                <c:pt idx="194857">
                  <c:v>4.4686999999999998E-2</c:v>
                </c:pt>
                <c:pt idx="194858">
                  <c:v>4.4685000000000002E-2</c:v>
                </c:pt>
                <c:pt idx="194859">
                  <c:v>4.4684000000000001E-2</c:v>
                </c:pt>
                <c:pt idx="194860">
                  <c:v>4.4683E-2</c:v>
                </c:pt>
                <c:pt idx="194861">
                  <c:v>4.4680999999999998E-2</c:v>
                </c:pt>
                <c:pt idx="194862">
                  <c:v>4.4679999999999997E-2</c:v>
                </c:pt>
                <c:pt idx="194863">
                  <c:v>4.4679000000000003E-2</c:v>
                </c:pt>
                <c:pt idx="194864">
                  <c:v>4.4677000000000001E-2</c:v>
                </c:pt>
                <c:pt idx="194865">
                  <c:v>4.4676E-2</c:v>
                </c:pt>
                <c:pt idx="194866">
                  <c:v>4.4673999999999998E-2</c:v>
                </c:pt>
                <c:pt idx="194867">
                  <c:v>4.4672999999999997E-2</c:v>
                </c:pt>
                <c:pt idx="194868">
                  <c:v>4.4672000000000003E-2</c:v>
                </c:pt>
                <c:pt idx="194869">
                  <c:v>4.4670000000000001E-2</c:v>
                </c:pt>
                <c:pt idx="194870">
                  <c:v>4.4669E-2</c:v>
                </c:pt>
                <c:pt idx="194871">
                  <c:v>4.4666999999999998E-2</c:v>
                </c:pt>
                <c:pt idx="194872">
                  <c:v>4.4665999999999997E-2</c:v>
                </c:pt>
                <c:pt idx="194873">
                  <c:v>4.4664000000000002E-2</c:v>
                </c:pt>
                <c:pt idx="194874">
                  <c:v>4.4663000000000001E-2</c:v>
                </c:pt>
                <c:pt idx="194875">
                  <c:v>4.4660999999999999E-2</c:v>
                </c:pt>
                <c:pt idx="194876">
                  <c:v>4.4659999999999998E-2</c:v>
                </c:pt>
                <c:pt idx="194877">
                  <c:v>4.4658000000000003E-2</c:v>
                </c:pt>
                <c:pt idx="194878">
                  <c:v>4.4657000000000002E-2</c:v>
                </c:pt>
                <c:pt idx="194879">
                  <c:v>4.4656000000000001E-2</c:v>
                </c:pt>
                <c:pt idx="194880">
                  <c:v>4.4655E-2</c:v>
                </c:pt>
                <c:pt idx="194881">
                  <c:v>4.4653999999999999E-2</c:v>
                </c:pt>
                <c:pt idx="194882">
                  <c:v>4.4651999999999997E-2</c:v>
                </c:pt>
                <c:pt idx="194883">
                  <c:v>4.4651000000000003E-2</c:v>
                </c:pt>
                <c:pt idx="194884">
                  <c:v>4.4650000000000002E-2</c:v>
                </c:pt>
                <c:pt idx="194885">
                  <c:v>4.4649000000000001E-2</c:v>
                </c:pt>
                <c:pt idx="194886">
                  <c:v>4.4648E-2</c:v>
                </c:pt>
                <c:pt idx="194887">
                  <c:v>4.4646999999999999E-2</c:v>
                </c:pt>
                <c:pt idx="194888">
                  <c:v>4.4645999999999998E-2</c:v>
                </c:pt>
                <c:pt idx="194889">
                  <c:v>4.4644999999999997E-2</c:v>
                </c:pt>
                <c:pt idx="194890">
                  <c:v>4.4644999999999997E-2</c:v>
                </c:pt>
                <c:pt idx="194891">
                  <c:v>4.4644000000000003E-2</c:v>
                </c:pt>
                <c:pt idx="194892">
                  <c:v>4.4644000000000003E-2</c:v>
                </c:pt>
                <c:pt idx="194893">
                  <c:v>4.4643000000000002E-2</c:v>
                </c:pt>
                <c:pt idx="194894">
                  <c:v>4.4643000000000002E-2</c:v>
                </c:pt>
                <c:pt idx="194895">
                  <c:v>4.4642000000000001E-2</c:v>
                </c:pt>
                <c:pt idx="194896">
                  <c:v>4.4642000000000001E-2</c:v>
                </c:pt>
                <c:pt idx="194897">
                  <c:v>4.4641E-2</c:v>
                </c:pt>
                <c:pt idx="194898">
                  <c:v>4.4641E-2</c:v>
                </c:pt>
                <c:pt idx="194899">
                  <c:v>4.4641E-2</c:v>
                </c:pt>
                <c:pt idx="194900">
                  <c:v>4.4641E-2</c:v>
                </c:pt>
                <c:pt idx="194901">
                  <c:v>4.4641E-2</c:v>
                </c:pt>
                <c:pt idx="194902">
                  <c:v>4.4641E-2</c:v>
                </c:pt>
                <c:pt idx="194903">
                  <c:v>4.4642000000000001E-2</c:v>
                </c:pt>
                <c:pt idx="194904">
                  <c:v>4.4642000000000001E-2</c:v>
                </c:pt>
                <c:pt idx="194905">
                  <c:v>4.4642000000000001E-2</c:v>
                </c:pt>
                <c:pt idx="194906">
                  <c:v>4.4643000000000002E-2</c:v>
                </c:pt>
                <c:pt idx="194907">
                  <c:v>4.4643000000000002E-2</c:v>
                </c:pt>
                <c:pt idx="194908">
                  <c:v>4.4644000000000003E-2</c:v>
                </c:pt>
                <c:pt idx="194909">
                  <c:v>4.4644000000000003E-2</c:v>
                </c:pt>
                <c:pt idx="194910">
                  <c:v>4.4644999999999997E-2</c:v>
                </c:pt>
                <c:pt idx="194911">
                  <c:v>4.4645999999999998E-2</c:v>
                </c:pt>
                <c:pt idx="194912">
                  <c:v>4.4645999999999998E-2</c:v>
                </c:pt>
                <c:pt idx="194913">
                  <c:v>4.4646999999999999E-2</c:v>
                </c:pt>
                <c:pt idx="194914">
                  <c:v>4.4648E-2</c:v>
                </c:pt>
                <c:pt idx="194915">
                  <c:v>4.4649000000000001E-2</c:v>
                </c:pt>
                <c:pt idx="194916">
                  <c:v>4.4651000000000003E-2</c:v>
                </c:pt>
                <c:pt idx="194917">
                  <c:v>4.4651999999999997E-2</c:v>
                </c:pt>
                <c:pt idx="194918">
                  <c:v>4.4652999999999998E-2</c:v>
                </c:pt>
                <c:pt idx="194919">
                  <c:v>4.4653999999999999E-2</c:v>
                </c:pt>
                <c:pt idx="194920">
                  <c:v>4.4655E-2</c:v>
                </c:pt>
                <c:pt idx="194921">
                  <c:v>4.4657000000000002E-2</c:v>
                </c:pt>
                <c:pt idx="194922">
                  <c:v>4.4658000000000003E-2</c:v>
                </c:pt>
                <c:pt idx="194923">
                  <c:v>4.4659999999999998E-2</c:v>
                </c:pt>
                <c:pt idx="194924">
                  <c:v>4.4662E-2</c:v>
                </c:pt>
                <c:pt idx="194925">
                  <c:v>4.4663000000000001E-2</c:v>
                </c:pt>
                <c:pt idx="194926">
                  <c:v>4.4665000000000003E-2</c:v>
                </c:pt>
                <c:pt idx="194927">
                  <c:v>4.4666999999999998E-2</c:v>
                </c:pt>
                <c:pt idx="194928">
                  <c:v>4.4669E-2</c:v>
                </c:pt>
                <c:pt idx="194929">
                  <c:v>4.4671000000000002E-2</c:v>
                </c:pt>
                <c:pt idx="194930">
                  <c:v>4.4672999999999997E-2</c:v>
                </c:pt>
                <c:pt idx="194931">
                  <c:v>4.4674999999999999E-2</c:v>
                </c:pt>
                <c:pt idx="194932">
                  <c:v>4.4677000000000001E-2</c:v>
                </c:pt>
                <c:pt idx="194933">
                  <c:v>4.4679000000000003E-2</c:v>
                </c:pt>
                <c:pt idx="194934">
                  <c:v>4.4680999999999998E-2</c:v>
                </c:pt>
                <c:pt idx="194935">
                  <c:v>4.4683E-2</c:v>
                </c:pt>
                <c:pt idx="194936">
                  <c:v>4.4685999999999997E-2</c:v>
                </c:pt>
                <c:pt idx="194937">
                  <c:v>4.4687999999999999E-2</c:v>
                </c:pt>
                <c:pt idx="194938">
                  <c:v>4.4690000000000001E-2</c:v>
                </c:pt>
                <c:pt idx="194939">
                  <c:v>4.4692999999999997E-2</c:v>
                </c:pt>
                <c:pt idx="194940">
                  <c:v>4.4694999999999999E-2</c:v>
                </c:pt>
                <c:pt idx="194941">
                  <c:v>4.4698000000000002E-2</c:v>
                </c:pt>
                <c:pt idx="194942">
                  <c:v>4.4699999999999997E-2</c:v>
                </c:pt>
                <c:pt idx="194943">
                  <c:v>4.4701999999999999E-2</c:v>
                </c:pt>
                <c:pt idx="194944">
                  <c:v>4.4705000000000002E-2</c:v>
                </c:pt>
                <c:pt idx="194945">
                  <c:v>4.4706999999999997E-2</c:v>
                </c:pt>
                <c:pt idx="194946">
                  <c:v>4.4708999999999999E-2</c:v>
                </c:pt>
                <c:pt idx="194947">
                  <c:v>4.4712000000000002E-2</c:v>
                </c:pt>
                <c:pt idx="194948">
                  <c:v>4.4713999999999997E-2</c:v>
                </c:pt>
                <c:pt idx="194949">
                  <c:v>4.4717E-2</c:v>
                </c:pt>
                <c:pt idx="194950">
                  <c:v>4.4719000000000002E-2</c:v>
                </c:pt>
                <c:pt idx="194951">
                  <c:v>4.4721999999999998E-2</c:v>
                </c:pt>
                <c:pt idx="194952">
                  <c:v>4.4724E-2</c:v>
                </c:pt>
                <c:pt idx="194953">
                  <c:v>4.4726000000000002E-2</c:v>
                </c:pt>
                <c:pt idx="194954">
                  <c:v>4.4727999999999997E-2</c:v>
                </c:pt>
                <c:pt idx="194955">
                  <c:v>4.4729999999999999E-2</c:v>
                </c:pt>
                <c:pt idx="194956">
                  <c:v>4.4732000000000001E-2</c:v>
                </c:pt>
                <c:pt idx="194957">
                  <c:v>4.4734000000000003E-2</c:v>
                </c:pt>
                <c:pt idx="194958">
                  <c:v>4.4735999999999998E-2</c:v>
                </c:pt>
                <c:pt idx="194959">
                  <c:v>4.4738E-2</c:v>
                </c:pt>
                <c:pt idx="194960">
                  <c:v>4.4740000000000002E-2</c:v>
                </c:pt>
                <c:pt idx="194961">
                  <c:v>4.4741999999999997E-2</c:v>
                </c:pt>
                <c:pt idx="194962">
                  <c:v>4.4742999999999998E-2</c:v>
                </c:pt>
                <c:pt idx="194963">
                  <c:v>4.4745E-2</c:v>
                </c:pt>
                <c:pt idx="194964">
                  <c:v>4.4746000000000001E-2</c:v>
                </c:pt>
                <c:pt idx="194965">
                  <c:v>4.4748000000000003E-2</c:v>
                </c:pt>
                <c:pt idx="194966">
                  <c:v>4.4748999999999997E-2</c:v>
                </c:pt>
                <c:pt idx="194967">
                  <c:v>4.4749999999999998E-2</c:v>
                </c:pt>
                <c:pt idx="194968">
                  <c:v>4.4750999999999999E-2</c:v>
                </c:pt>
                <c:pt idx="194969">
                  <c:v>4.4752E-2</c:v>
                </c:pt>
                <c:pt idx="194970">
                  <c:v>4.4752E-2</c:v>
                </c:pt>
                <c:pt idx="194971">
                  <c:v>4.4753000000000001E-2</c:v>
                </c:pt>
                <c:pt idx="194972">
                  <c:v>4.4754000000000002E-2</c:v>
                </c:pt>
                <c:pt idx="194973">
                  <c:v>4.4754000000000002E-2</c:v>
                </c:pt>
                <c:pt idx="194974">
                  <c:v>4.4754000000000002E-2</c:v>
                </c:pt>
                <c:pt idx="194975">
                  <c:v>4.4755000000000003E-2</c:v>
                </c:pt>
                <c:pt idx="194976">
                  <c:v>4.4755000000000003E-2</c:v>
                </c:pt>
                <c:pt idx="194977">
                  <c:v>4.4754000000000002E-2</c:v>
                </c:pt>
                <c:pt idx="194978">
                  <c:v>4.4754000000000002E-2</c:v>
                </c:pt>
                <c:pt idx="194979">
                  <c:v>4.4754000000000002E-2</c:v>
                </c:pt>
                <c:pt idx="194980">
                  <c:v>4.4753000000000001E-2</c:v>
                </c:pt>
                <c:pt idx="194981">
                  <c:v>4.4752E-2</c:v>
                </c:pt>
                <c:pt idx="194982">
                  <c:v>4.4752E-2</c:v>
                </c:pt>
                <c:pt idx="194983">
                  <c:v>4.4750999999999999E-2</c:v>
                </c:pt>
                <c:pt idx="194984">
                  <c:v>4.4749999999999998E-2</c:v>
                </c:pt>
                <c:pt idx="194985">
                  <c:v>4.4748999999999997E-2</c:v>
                </c:pt>
                <c:pt idx="194986">
                  <c:v>4.4748000000000003E-2</c:v>
                </c:pt>
                <c:pt idx="194987">
                  <c:v>4.4747000000000002E-2</c:v>
                </c:pt>
                <c:pt idx="194988">
                  <c:v>4.4745E-2</c:v>
                </c:pt>
                <c:pt idx="194989">
                  <c:v>4.4743999999999999E-2</c:v>
                </c:pt>
                <c:pt idx="194990">
                  <c:v>4.4741999999999997E-2</c:v>
                </c:pt>
                <c:pt idx="194991">
                  <c:v>4.4740000000000002E-2</c:v>
                </c:pt>
                <c:pt idx="194992">
                  <c:v>4.4739000000000001E-2</c:v>
                </c:pt>
                <c:pt idx="194993">
                  <c:v>4.4736999999999999E-2</c:v>
                </c:pt>
                <c:pt idx="194994">
                  <c:v>4.4734999999999997E-2</c:v>
                </c:pt>
                <c:pt idx="194995">
                  <c:v>4.4733000000000002E-2</c:v>
                </c:pt>
                <c:pt idx="194996">
                  <c:v>4.4732000000000001E-2</c:v>
                </c:pt>
                <c:pt idx="194997">
                  <c:v>4.4729999999999999E-2</c:v>
                </c:pt>
                <c:pt idx="194998">
                  <c:v>4.4727999999999997E-2</c:v>
                </c:pt>
                <c:pt idx="194999">
                  <c:v>4.4726000000000002E-2</c:v>
                </c:pt>
                <c:pt idx="195000">
                  <c:v>4.4722999999999999E-2</c:v>
                </c:pt>
                <c:pt idx="195001">
                  <c:v>4.4720999999999997E-2</c:v>
                </c:pt>
                <c:pt idx="195002">
                  <c:v>4.4719000000000002E-2</c:v>
                </c:pt>
                <c:pt idx="195003">
                  <c:v>4.4717E-2</c:v>
                </c:pt>
                <c:pt idx="195004">
                  <c:v>4.4714999999999998E-2</c:v>
                </c:pt>
                <c:pt idx="195005">
                  <c:v>4.4712000000000002E-2</c:v>
                </c:pt>
                <c:pt idx="195006">
                  <c:v>4.471E-2</c:v>
                </c:pt>
                <c:pt idx="195007">
                  <c:v>4.4707999999999998E-2</c:v>
                </c:pt>
                <c:pt idx="195008">
                  <c:v>4.4706000000000003E-2</c:v>
                </c:pt>
                <c:pt idx="195009">
                  <c:v>4.4704000000000001E-2</c:v>
                </c:pt>
                <c:pt idx="195010">
                  <c:v>4.4701999999999999E-2</c:v>
                </c:pt>
                <c:pt idx="195011">
                  <c:v>4.4699999999999997E-2</c:v>
                </c:pt>
                <c:pt idx="195012">
                  <c:v>4.4698000000000002E-2</c:v>
                </c:pt>
                <c:pt idx="195013">
                  <c:v>4.4696E-2</c:v>
                </c:pt>
                <c:pt idx="195014">
                  <c:v>4.4692999999999997E-2</c:v>
                </c:pt>
                <c:pt idx="195015">
                  <c:v>4.4691000000000002E-2</c:v>
                </c:pt>
                <c:pt idx="195016">
                  <c:v>4.4689E-2</c:v>
                </c:pt>
                <c:pt idx="195017">
                  <c:v>4.4686999999999998E-2</c:v>
                </c:pt>
                <c:pt idx="195018">
                  <c:v>4.4685999999999997E-2</c:v>
                </c:pt>
                <c:pt idx="195019">
                  <c:v>4.4684000000000001E-2</c:v>
                </c:pt>
                <c:pt idx="195020">
                  <c:v>4.4681999999999999E-2</c:v>
                </c:pt>
                <c:pt idx="195021">
                  <c:v>4.4679999999999997E-2</c:v>
                </c:pt>
                <c:pt idx="195022">
                  <c:v>4.4679000000000003E-2</c:v>
                </c:pt>
                <c:pt idx="195023">
                  <c:v>4.4677000000000001E-2</c:v>
                </c:pt>
                <c:pt idx="195024">
                  <c:v>4.4674999999999999E-2</c:v>
                </c:pt>
                <c:pt idx="195025">
                  <c:v>4.4673999999999998E-2</c:v>
                </c:pt>
                <c:pt idx="195026">
                  <c:v>4.4672000000000003E-2</c:v>
                </c:pt>
                <c:pt idx="195027">
                  <c:v>4.4671000000000002E-2</c:v>
                </c:pt>
                <c:pt idx="195028">
                  <c:v>4.4669E-2</c:v>
                </c:pt>
                <c:pt idx="195029">
                  <c:v>4.4667999999999999E-2</c:v>
                </c:pt>
                <c:pt idx="195030">
                  <c:v>4.4666999999999998E-2</c:v>
                </c:pt>
                <c:pt idx="195031">
                  <c:v>4.4665000000000003E-2</c:v>
                </c:pt>
                <c:pt idx="195032">
                  <c:v>4.4664000000000002E-2</c:v>
                </c:pt>
                <c:pt idx="195033">
                  <c:v>4.4663000000000001E-2</c:v>
                </c:pt>
                <c:pt idx="195034">
                  <c:v>4.4662E-2</c:v>
                </c:pt>
                <c:pt idx="195035">
                  <c:v>4.4660999999999999E-2</c:v>
                </c:pt>
                <c:pt idx="195036">
                  <c:v>4.4659999999999998E-2</c:v>
                </c:pt>
                <c:pt idx="195037">
                  <c:v>4.4659999999999998E-2</c:v>
                </c:pt>
                <c:pt idx="195038">
                  <c:v>4.4658999999999997E-2</c:v>
                </c:pt>
                <c:pt idx="195039">
                  <c:v>4.4658000000000003E-2</c:v>
                </c:pt>
                <c:pt idx="195040">
                  <c:v>4.4657000000000002E-2</c:v>
                </c:pt>
                <c:pt idx="195041">
                  <c:v>4.4657000000000002E-2</c:v>
                </c:pt>
                <c:pt idx="195042">
                  <c:v>4.4656000000000001E-2</c:v>
                </c:pt>
                <c:pt idx="195043">
                  <c:v>4.4656000000000001E-2</c:v>
                </c:pt>
                <c:pt idx="195044">
                  <c:v>4.4656000000000001E-2</c:v>
                </c:pt>
                <c:pt idx="195045">
                  <c:v>4.4655E-2</c:v>
                </c:pt>
                <c:pt idx="195046">
                  <c:v>4.4655E-2</c:v>
                </c:pt>
                <c:pt idx="195047">
                  <c:v>4.4655E-2</c:v>
                </c:pt>
                <c:pt idx="195048">
                  <c:v>4.4655E-2</c:v>
                </c:pt>
                <c:pt idx="195049">
                  <c:v>4.4653999999999999E-2</c:v>
                </c:pt>
                <c:pt idx="195050">
                  <c:v>4.4653999999999999E-2</c:v>
                </c:pt>
                <c:pt idx="195051">
                  <c:v>4.4653999999999999E-2</c:v>
                </c:pt>
                <c:pt idx="195052">
                  <c:v>4.4653999999999999E-2</c:v>
                </c:pt>
                <c:pt idx="195053">
                  <c:v>4.4653999999999999E-2</c:v>
                </c:pt>
                <c:pt idx="195054">
                  <c:v>4.4653999999999999E-2</c:v>
                </c:pt>
                <c:pt idx="195055">
                  <c:v>4.4653999999999999E-2</c:v>
                </c:pt>
                <c:pt idx="195056">
                  <c:v>4.4653999999999999E-2</c:v>
                </c:pt>
                <c:pt idx="195057">
                  <c:v>4.4653999999999999E-2</c:v>
                </c:pt>
                <c:pt idx="195058">
                  <c:v>4.4655E-2</c:v>
                </c:pt>
                <c:pt idx="195059">
                  <c:v>4.4655E-2</c:v>
                </c:pt>
                <c:pt idx="195060">
                  <c:v>4.4655E-2</c:v>
                </c:pt>
                <c:pt idx="195061">
                  <c:v>4.4655E-2</c:v>
                </c:pt>
                <c:pt idx="195062">
                  <c:v>4.4655E-2</c:v>
                </c:pt>
                <c:pt idx="195063">
                  <c:v>4.4655E-2</c:v>
                </c:pt>
                <c:pt idx="195064">
                  <c:v>4.4655E-2</c:v>
                </c:pt>
                <c:pt idx="195065">
                  <c:v>4.4655E-2</c:v>
                </c:pt>
                <c:pt idx="195066">
                  <c:v>4.4655E-2</c:v>
                </c:pt>
                <c:pt idx="195067">
                  <c:v>4.4656000000000001E-2</c:v>
                </c:pt>
                <c:pt idx="195068">
                  <c:v>4.4656000000000001E-2</c:v>
                </c:pt>
                <c:pt idx="195069">
                  <c:v>4.4656000000000001E-2</c:v>
                </c:pt>
                <c:pt idx="195070">
                  <c:v>4.4656000000000001E-2</c:v>
                </c:pt>
                <c:pt idx="195071">
                  <c:v>4.4656000000000001E-2</c:v>
                </c:pt>
                <c:pt idx="195072">
                  <c:v>4.4656000000000001E-2</c:v>
                </c:pt>
                <c:pt idx="195073">
                  <c:v>4.4656000000000001E-2</c:v>
                </c:pt>
                <c:pt idx="195074">
                  <c:v>4.4656000000000001E-2</c:v>
                </c:pt>
                <c:pt idx="195075">
                  <c:v>4.4656000000000001E-2</c:v>
                </c:pt>
                <c:pt idx="195076">
                  <c:v>4.4656000000000001E-2</c:v>
                </c:pt>
                <c:pt idx="195077">
                  <c:v>4.4656000000000001E-2</c:v>
                </c:pt>
                <c:pt idx="195078">
                  <c:v>4.4656000000000001E-2</c:v>
                </c:pt>
                <c:pt idx="195079">
                  <c:v>4.4656000000000001E-2</c:v>
                </c:pt>
                <c:pt idx="195080">
                  <c:v>4.4656000000000001E-2</c:v>
                </c:pt>
                <c:pt idx="195081">
                  <c:v>4.4656000000000001E-2</c:v>
                </c:pt>
                <c:pt idx="195082">
                  <c:v>4.4656000000000001E-2</c:v>
                </c:pt>
                <c:pt idx="195083">
                  <c:v>4.4656000000000001E-2</c:v>
                </c:pt>
                <c:pt idx="195084">
                  <c:v>4.4655E-2</c:v>
                </c:pt>
                <c:pt idx="195085">
                  <c:v>4.4655E-2</c:v>
                </c:pt>
                <c:pt idx="195086">
                  <c:v>4.4655E-2</c:v>
                </c:pt>
                <c:pt idx="195087">
                  <c:v>4.4655E-2</c:v>
                </c:pt>
                <c:pt idx="195088">
                  <c:v>4.4655E-2</c:v>
                </c:pt>
                <c:pt idx="195089">
                  <c:v>4.4653999999999999E-2</c:v>
                </c:pt>
                <c:pt idx="195090">
                  <c:v>4.4653999999999999E-2</c:v>
                </c:pt>
                <c:pt idx="195091">
                  <c:v>4.4653999999999999E-2</c:v>
                </c:pt>
                <c:pt idx="195092">
                  <c:v>4.4653999999999999E-2</c:v>
                </c:pt>
                <c:pt idx="195093">
                  <c:v>4.4653999999999999E-2</c:v>
                </c:pt>
                <c:pt idx="195094">
                  <c:v>4.4652999999999998E-2</c:v>
                </c:pt>
                <c:pt idx="195095">
                  <c:v>4.4652999999999998E-2</c:v>
                </c:pt>
                <c:pt idx="195096">
                  <c:v>4.4652999999999998E-2</c:v>
                </c:pt>
                <c:pt idx="195097">
                  <c:v>4.4651999999999997E-2</c:v>
                </c:pt>
                <c:pt idx="195098">
                  <c:v>4.4651999999999997E-2</c:v>
                </c:pt>
                <c:pt idx="195099">
                  <c:v>4.4651999999999997E-2</c:v>
                </c:pt>
                <c:pt idx="195100">
                  <c:v>4.4651000000000003E-2</c:v>
                </c:pt>
                <c:pt idx="195101">
                  <c:v>4.4651000000000003E-2</c:v>
                </c:pt>
                <c:pt idx="195102">
                  <c:v>4.4651000000000003E-2</c:v>
                </c:pt>
                <c:pt idx="195103">
                  <c:v>4.4651000000000003E-2</c:v>
                </c:pt>
                <c:pt idx="195104">
                  <c:v>4.4650000000000002E-2</c:v>
                </c:pt>
                <c:pt idx="195105">
                  <c:v>4.4650000000000002E-2</c:v>
                </c:pt>
                <c:pt idx="195106">
                  <c:v>4.4650000000000002E-2</c:v>
                </c:pt>
                <c:pt idx="195107">
                  <c:v>4.4649000000000001E-2</c:v>
                </c:pt>
                <c:pt idx="195108">
                  <c:v>4.4649000000000001E-2</c:v>
                </c:pt>
                <c:pt idx="195109">
                  <c:v>4.4648E-2</c:v>
                </c:pt>
                <c:pt idx="195110">
                  <c:v>4.4648E-2</c:v>
                </c:pt>
                <c:pt idx="195111">
                  <c:v>4.4646999999999999E-2</c:v>
                </c:pt>
                <c:pt idx="195112">
                  <c:v>4.4646999999999999E-2</c:v>
                </c:pt>
                <c:pt idx="195113">
                  <c:v>4.4645999999999998E-2</c:v>
                </c:pt>
                <c:pt idx="195114">
                  <c:v>4.4645999999999998E-2</c:v>
                </c:pt>
                <c:pt idx="195115">
                  <c:v>4.4645999999999998E-2</c:v>
                </c:pt>
                <c:pt idx="195116">
                  <c:v>4.4644999999999997E-2</c:v>
                </c:pt>
                <c:pt idx="195117">
                  <c:v>4.4644000000000003E-2</c:v>
                </c:pt>
                <c:pt idx="195118">
                  <c:v>4.4644000000000003E-2</c:v>
                </c:pt>
                <c:pt idx="195119">
                  <c:v>4.4643000000000002E-2</c:v>
                </c:pt>
                <c:pt idx="195120">
                  <c:v>4.4642000000000001E-2</c:v>
                </c:pt>
                <c:pt idx="195121">
                  <c:v>4.4641E-2</c:v>
                </c:pt>
                <c:pt idx="195122">
                  <c:v>4.4641E-2</c:v>
                </c:pt>
                <c:pt idx="195123">
                  <c:v>4.4639999999999999E-2</c:v>
                </c:pt>
                <c:pt idx="195124">
                  <c:v>4.4638999999999998E-2</c:v>
                </c:pt>
                <c:pt idx="195125">
                  <c:v>4.4637999999999997E-2</c:v>
                </c:pt>
                <c:pt idx="195126">
                  <c:v>4.4637999999999997E-2</c:v>
                </c:pt>
                <c:pt idx="195127">
                  <c:v>4.4637000000000003E-2</c:v>
                </c:pt>
                <c:pt idx="195128">
                  <c:v>4.4636000000000002E-2</c:v>
                </c:pt>
                <c:pt idx="195129">
                  <c:v>4.4635000000000001E-2</c:v>
                </c:pt>
                <c:pt idx="195130">
                  <c:v>4.4634E-2</c:v>
                </c:pt>
                <c:pt idx="195131">
                  <c:v>4.4632999999999999E-2</c:v>
                </c:pt>
                <c:pt idx="195132">
                  <c:v>4.4631999999999998E-2</c:v>
                </c:pt>
                <c:pt idx="195133">
                  <c:v>4.4630999999999997E-2</c:v>
                </c:pt>
                <c:pt idx="195134">
                  <c:v>4.4629000000000002E-2</c:v>
                </c:pt>
                <c:pt idx="195135">
                  <c:v>4.4628000000000001E-2</c:v>
                </c:pt>
                <c:pt idx="195136">
                  <c:v>4.4627E-2</c:v>
                </c:pt>
                <c:pt idx="195137">
                  <c:v>4.4625999999999999E-2</c:v>
                </c:pt>
                <c:pt idx="195138">
                  <c:v>4.4624999999999998E-2</c:v>
                </c:pt>
                <c:pt idx="195139">
                  <c:v>4.4623999999999997E-2</c:v>
                </c:pt>
                <c:pt idx="195140">
                  <c:v>4.4623000000000003E-2</c:v>
                </c:pt>
                <c:pt idx="195141">
                  <c:v>4.4622000000000002E-2</c:v>
                </c:pt>
                <c:pt idx="195142">
                  <c:v>4.462E-2</c:v>
                </c:pt>
                <c:pt idx="195143">
                  <c:v>4.4618999999999999E-2</c:v>
                </c:pt>
                <c:pt idx="195144">
                  <c:v>4.4617999999999998E-2</c:v>
                </c:pt>
                <c:pt idx="195145">
                  <c:v>4.4616000000000003E-2</c:v>
                </c:pt>
                <c:pt idx="195146">
                  <c:v>4.4615000000000002E-2</c:v>
                </c:pt>
                <c:pt idx="195147">
                  <c:v>4.4614000000000001E-2</c:v>
                </c:pt>
                <c:pt idx="195148">
                  <c:v>4.4613E-2</c:v>
                </c:pt>
                <c:pt idx="195149">
                  <c:v>4.4611999999999999E-2</c:v>
                </c:pt>
                <c:pt idx="195150">
                  <c:v>4.4610999999999998E-2</c:v>
                </c:pt>
                <c:pt idx="195151">
                  <c:v>4.4609999999999997E-2</c:v>
                </c:pt>
                <c:pt idx="195152">
                  <c:v>4.4609000000000003E-2</c:v>
                </c:pt>
                <c:pt idx="195153">
                  <c:v>4.4608000000000002E-2</c:v>
                </c:pt>
                <c:pt idx="195154">
                  <c:v>4.4606E-2</c:v>
                </c:pt>
                <c:pt idx="195155">
                  <c:v>4.4604999999999999E-2</c:v>
                </c:pt>
                <c:pt idx="195156">
                  <c:v>4.4603999999999998E-2</c:v>
                </c:pt>
                <c:pt idx="195157">
                  <c:v>4.4602999999999997E-2</c:v>
                </c:pt>
                <c:pt idx="195158">
                  <c:v>4.4602000000000003E-2</c:v>
                </c:pt>
                <c:pt idx="195159">
                  <c:v>4.4602000000000003E-2</c:v>
                </c:pt>
                <c:pt idx="195160">
                  <c:v>4.4601000000000002E-2</c:v>
                </c:pt>
                <c:pt idx="195161">
                  <c:v>4.4600000000000001E-2</c:v>
                </c:pt>
                <c:pt idx="195162">
                  <c:v>4.4599E-2</c:v>
                </c:pt>
                <c:pt idx="195163">
                  <c:v>4.4599E-2</c:v>
                </c:pt>
                <c:pt idx="195164">
                  <c:v>4.4597999999999999E-2</c:v>
                </c:pt>
                <c:pt idx="195165">
                  <c:v>4.4596999999999998E-2</c:v>
                </c:pt>
                <c:pt idx="195166">
                  <c:v>4.4596999999999998E-2</c:v>
                </c:pt>
                <c:pt idx="195167">
                  <c:v>4.4595999999999997E-2</c:v>
                </c:pt>
                <c:pt idx="195168">
                  <c:v>4.4595000000000003E-2</c:v>
                </c:pt>
                <c:pt idx="195169">
                  <c:v>4.4595000000000003E-2</c:v>
                </c:pt>
                <c:pt idx="195170">
                  <c:v>4.4595000000000003E-2</c:v>
                </c:pt>
                <c:pt idx="195171">
                  <c:v>4.4594000000000002E-2</c:v>
                </c:pt>
                <c:pt idx="195172">
                  <c:v>4.4594000000000002E-2</c:v>
                </c:pt>
                <c:pt idx="195173">
                  <c:v>4.4594000000000002E-2</c:v>
                </c:pt>
                <c:pt idx="195174">
                  <c:v>4.4594000000000002E-2</c:v>
                </c:pt>
                <c:pt idx="195175">
                  <c:v>4.4594000000000002E-2</c:v>
                </c:pt>
                <c:pt idx="195176">
                  <c:v>4.4594000000000002E-2</c:v>
                </c:pt>
                <c:pt idx="195177">
                  <c:v>4.4593000000000001E-2</c:v>
                </c:pt>
                <c:pt idx="195178">
                  <c:v>4.4593000000000001E-2</c:v>
                </c:pt>
                <c:pt idx="195179">
                  <c:v>4.4593000000000001E-2</c:v>
                </c:pt>
                <c:pt idx="195180">
                  <c:v>4.4593000000000001E-2</c:v>
                </c:pt>
                <c:pt idx="195181">
                  <c:v>4.4594000000000002E-2</c:v>
                </c:pt>
                <c:pt idx="195182">
                  <c:v>4.4594000000000002E-2</c:v>
                </c:pt>
                <c:pt idx="195183">
                  <c:v>4.4594000000000002E-2</c:v>
                </c:pt>
                <c:pt idx="195184">
                  <c:v>4.4595000000000003E-2</c:v>
                </c:pt>
                <c:pt idx="195185">
                  <c:v>4.4595000000000003E-2</c:v>
                </c:pt>
                <c:pt idx="195186">
                  <c:v>4.4595999999999997E-2</c:v>
                </c:pt>
                <c:pt idx="195187">
                  <c:v>4.4595999999999997E-2</c:v>
                </c:pt>
                <c:pt idx="195188">
                  <c:v>4.4596999999999998E-2</c:v>
                </c:pt>
                <c:pt idx="195189">
                  <c:v>4.4596999999999998E-2</c:v>
                </c:pt>
                <c:pt idx="195190">
                  <c:v>4.4597999999999999E-2</c:v>
                </c:pt>
                <c:pt idx="195191">
                  <c:v>4.4599E-2</c:v>
                </c:pt>
                <c:pt idx="195192">
                  <c:v>4.4600000000000001E-2</c:v>
                </c:pt>
                <c:pt idx="195193">
                  <c:v>4.4601000000000002E-2</c:v>
                </c:pt>
                <c:pt idx="195194">
                  <c:v>4.4602000000000003E-2</c:v>
                </c:pt>
                <c:pt idx="195195">
                  <c:v>4.4602999999999997E-2</c:v>
                </c:pt>
                <c:pt idx="195196">
                  <c:v>4.4603999999999998E-2</c:v>
                </c:pt>
                <c:pt idx="195197">
                  <c:v>4.4604999999999999E-2</c:v>
                </c:pt>
                <c:pt idx="195198">
                  <c:v>4.4606E-2</c:v>
                </c:pt>
                <c:pt idx="195199">
                  <c:v>4.4608000000000002E-2</c:v>
                </c:pt>
                <c:pt idx="195200">
                  <c:v>4.4609000000000003E-2</c:v>
                </c:pt>
                <c:pt idx="195201">
                  <c:v>4.4610999999999998E-2</c:v>
                </c:pt>
                <c:pt idx="195202">
                  <c:v>4.4611999999999999E-2</c:v>
                </c:pt>
                <c:pt idx="195203">
                  <c:v>4.4614000000000001E-2</c:v>
                </c:pt>
                <c:pt idx="195204">
                  <c:v>4.4615000000000002E-2</c:v>
                </c:pt>
                <c:pt idx="195205">
                  <c:v>4.4616999999999997E-2</c:v>
                </c:pt>
                <c:pt idx="195206">
                  <c:v>4.4618999999999999E-2</c:v>
                </c:pt>
                <c:pt idx="195207">
                  <c:v>4.4621000000000001E-2</c:v>
                </c:pt>
                <c:pt idx="195208">
                  <c:v>4.4623000000000003E-2</c:v>
                </c:pt>
                <c:pt idx="195209">
                  <c:v>4.4624999999999998E-2</c:v>
                </c:pt>
                <c:pt idx="195210">
                  <c:v>4.4627E-2</c:v>
                </c:pt>
                <c:pt idx="195211">
                  <c:v>4.4629000000000002E-2</c:v>
                </c:pt>
                <c:pt idx="195212">
                  <c:v>4.4630999999999997E-2</c:v>
                </c:pt>
                <c:pt idx="195213">
                  <c:v>4.4632999999999999E-2</c:v>
                </c:pt>
                <c:pt idx="195214">
                  <c:v>4.4635000000000001E-2</c:v>
                </c:pt>
                <c:pt idx="195215">
                  <c:v>4.4637999999999997E-2</c:v>
                </c:pt>
                <c:pt idx="195216">
                  <c:v>4.4639999999999999E-2</c:v>
                </c:pt>
                <c:pt idx="195217">
                  <c:v>4.4642000000000001E-2</c:v>
                </c:pt>
                <c:pt idx="195218">
                  <c:v>4.4644999999999997E-2</c:v>
                </c:pt>
                <c:pt idx="195219">
                  <c:v>4.4646999999999999E-2</c:v>
                </c:pt>
                <c:pt idx="195220">
                  <c:v>4.4650000000000002E-2</c:v>
                </c:pt>
                <c:pt idx="195221">
                  <c:v>4.4652999999999998E-2</c:v>
                </c:pt>
                <c:pt idx="195222">
                  <c:v>4.4655E-2</c:v>
                </c:pt>
                <c:pt idx="195223">
                  <c:v>4.4658000000000003E-2</c:v>
                </c:pt>
                <c:pt idx="195224">
                  <c:v>4.4659999999999998E-2</c:v>
                </c:pt>
                <c:pt idx="195225">
                  <c:v>4.4662E-2</c:v>
                </c:pt>
                <c:pt idx="195226">
                  <c:v>4.4665000000000003E-2</c:v>
                </c:pt>
                <c:pt idx="195227">
                  <c:v>4.4666999999999998E-2</c:v>
                </c:pt>
                <c:pt idx="195228">
                  <c:v>4.4670000000000001E-2</c:v>
                </c:pt>
                <c:pt idx="195229">
                  <c:v>4.4672000000000003E-2</c:v>
                </c:pt>
                <c:pt idx="195230">
                  <c:v>4.4674999999999999E-2</c:v>
                </c:pt>
                <c:pt idx="195231">
                  <c:v>4.4677000000000001E-2</c:v>
                </c:pt>
                <c:pt idx="195232">
                  <c:v>4.4679999999999997E-2</c:v>
                </c:pt>
                <c:pt idx="195233">
                  <c:v>4.4681999999999999E-2</c:v>
                </c:pt>
                <c:pt idx="195234">
                  <c:v>4.4684000000000001E-2</c:v>
                </c:pt>
                <c:pt idx="195235">
                  <c:v>4.4685999999999997E-2</c:v>
                </c:pt>
                <c:pt idx="195236">
                  <c:v>4.4687999999999999E-2</c:v>
                </c:pt>
                <c:pt idx="195237">
                  <c:v>4.4690000000000001E-2</c:v>
                </c:pt>
                <c:pt idx="195238">
                  <c:v>4.4692000000000003E-2</c:v>
                </c:pt>
                <c:pt idx="195239">
                  <c:v>4.4693999999999998E-2</c:v>
                </c:pt>
                <c:pt idx="195240">
                  <c:v>4.4696E-2</c:v>
                </c:pt>
                <c:pt idx="195241">
                  <c:v>4.4698000000000002E-2</c:v>
                </c:pt>
                <c:pt idx="195242">
                  <c:v>4.4699000000000003E-2</c:v>
                </c:pt>
                <c:pt idx="195243">
                  <c:v>4.4700999999999998E-2</c:v>
                </c:pt>
                <c:pt idx="195244">
                  <c:v>4.4703E-2</c:v>
                </c:pt>
                <c:pt idx="195245">
                  <c:v>4.4704000000000001E-2</c:v>
                </c:pt>
                <c:pt idx="195246">
                  <c:v>4.4705000000000002E-2</c:v>
                </c:pt>
                <c:pt idx="195247">
                  <c:v>4.4706999999999997E-2</c:v>
                </c:pt>
                <c:pt idx="195248">
                  <c:v>4.4707999999999998E-2</c:v>
                </c:pt>
                <c:pt idx="195249">
                  <c:v>4.4708999999999999E-2</c:v>
                </c:pt>
                <c:pt idx="195250">
                  <c:v>4.4708999999999999E-2</c:v>
                </c:pt>
                <c:pt idx="195251">
                  <c:v>4.471E-2</c:v>
                </c:pt>
                <c:pt idx="195252">
                  <c:v>4.4711000000000001E-2</c:v>
                </c:pt>
                <c:pt idx="195253">
                  <c:v>4.4712000000000002E-2</c:v>
                </c:pt>
                <c:pt idx="195254">
                  <c:v>4.4712000000000002E-2</c:v>
                </c:pt>
                <c:pt idx="195255">
                  <c:v>4.4713000000000003E-2</c:v>
                </c:pt>
                <c:pt idx="195256">
                  <c:v>4.4713000000000003E-2</c:v>
                </c:pt>
                <c:pt idx="195257">
                  <c:v>4.4713000000000003E-2</c:v>
                </c:pt>
                <c:pt idx="195258">
                  <c:v>4.4713000000000003E-2</c:v>
                </c:pt>
                <c:pt idx="195259">
                  <c:v>4.4713000000000003E-2</c:v>
                </c:pt>
                <c:pt idx="195260">
                  <c:v>4.4713000000000003E-2</c:v>
                </c:pt>
                <c:pt idx="195261">
                  <c:v>4.4713000000000003E-2</c:v>
                </c:pt>
                <c:pt idx="195262">
                  <c:v>4.4713000000000003E-2</c:v>
                </c:pt>
                <c:pt idx="195263">
                  <c:v>4.4712000000000002E-2</c:v>
                </c:pt>
                <c:pt idx="195264">
                  <c:v>4.4712000000000002E-2</c:v>
                </c:pt>
                <c:pt idx="195265">
                  <c:v>4.4712000000000002E-2</c:v>
                </c:pt>
                <c:pt idx="195266">
                  <c:v>4.4711000000000001E-2</c:v>
                </c:pt>
                <c:pt idx="195267">
                  <c:v>4.4711000000000001E-2</c:v>
                </c:pt>
                <c:pt idx="195268">
                  <c:v>4.471E-2</c:v>
                </c:pt>
                <c:pt idx="195269">
                  <c:v>4.4708999999999999E-2</c:v>
                </c:pt>
                <c:pt idx="195270">
                  <c:v>4.4707999999999998E-2</c:v>
                </c:pt>
                <c:pt idx="195271">
                  <c:v>4.4706999999999997E-2</c:v>
                </c:pt>
                <c:pt idx="195272">
                  <c:v>4.4706000000000003E-2</c:v>
                </c:pt>
                <c:pt idx="195273">
                  <c:v>4.4705000000000002E-2</c:v>
                </c:pt>
                <c:pt idx="195274">
                  <c:v>4.4704000000000001E-2</c:v>
                </c:pt>
                <c:pt idx="195275">
                  <c:v>4.4703E-2</c:v>
                </c:pt>
                <c:pt idx="195276">
                  <c:v>4.4701999999999999E-2</c:v>
                </c:pt>
                <c:pt idx="195277">
                  <c:v>4.4700999999999998E-2</c:v>
                </c:pt>
                <c:pt idx="195278">
                  <c:v>4.4699999999999997E-2</c:v>
                </c:pt>
                <c:pt idx="195279">
                  <c:v>4.4699000000000003E-2</c:v>
                </c:pt>
                <c:pt idx="195280">
                  <c:v>4.4698000000000002E-2</c:v>
                </c:pt>
                <c:pt idx="195281">
                  <c:v>4.4697000000000001E-2</c:v>
                </c:pt>
                <c:pt idx="195282">
                  <c:v>4.4696E-2</c:v>
                </c:pt>
                <c:pt idx="195283">
                  <c:v>4.4694999999999999E-2</c:v>
                </c:pt>
                <c:pt idx="195284">
                  <c:v>4.4692999999999997E-2</c:v>
                </c:pt>
                <c:pt idx="195285">
                  <c:v>4.4692000000000003E-2</c:v>
                </c:pt>
                <c:pt idx="195286">
                  <c:v>4.4691000000000002E-2</c:v>
                </c:pt>
                <c:pt idx="195287">
                  <c:v>4.4690000000000001E-2</c:v>
                </c:pt>
                <c:pt idx="195288">
                  <c:v>4.4689E-2</c:v>
                </c:pt>
                <c:pt idx="195289">
                  <c:v>4.4687999999999999E-2</c:v>
                </c:pt>
                <c:pt idx="195290">
                  <c:v>4.4686999999999998E-2</c:v>
                </c:pt>
                <c:pt idx="195291">
                  <c:v>4.4685999999999997E-2</c:v>
                </c:pt>
                <c:pt idx="195292">
                  <c:v>4.4685000000000002E-2</c:v>
                </c:pt>
                <c:pt idx="195293">
                  <c:v>4.4684000000000001E-2</c:v>
                </c:pt>
                <c:pt idx="195294">
                  <c:v>4.4683E-2</c:v>
                </c:pt>
                <c:pt idx="195295">
                  <c:v>4.4681999999999999E-2</c:v>
                </c:pt>
                <c:pt idx="195296">
                  <c:v>4.4681999999999999E-2</c:v>
                </c:pt>
                <c:pt idx="195297">
                  <c:v>4.4680999999999998E-2</c:v>
                </c:pt>
                <c:pt idx="195298">
                  <c:v>4.4679999999999997E-2</c:v>
                </c:pt>
                <c:pt idx="195299">
                  <c:v>4.4679000000000003E-2</c:v>
                </c:pt>
                <c:pt idx="195300">
                  <c:v>4.4679000000000003E-2</c:v>
                </c:pt>
                <c:pt idx="195301">
                  <c:v>4.4678000000000002E-2</c:v>
                </c:pt>
                <c:pt idx="195302">
                  <c:v>4.4677000000000001E-2</c:v>
                </c:pt>
                <c:pt idx="195303">
                  <c:v>4.4677000000000001E-2</c:v>
                </c:pt>
                <c:pt idx="195304">
                  <c:v>4.4676E-2</c:v>
                </c:pt>
                <c:pt idx="195305">
                  <c:v>4.4676E-2</c:v>
                </c:pt>
                <c:pt idx="195306">
                  <c:v>4.4674999999999999E-2</c:v>
                </c:pt>
                <c:pt idx="195307">
                  <c:v>4.4674999999999999E-2</c:v>
                </c:pt>
                <c:pt idx="195308">
                  <c:v>4.4673999999999998E-2</c:v>
                </c:pt>
                <c:pt idx="195309">
                  <c:v>4.4673999999999998E-2</c:v>
                </c:pt>
                <c:pt idx="195310">
                  <c:v>4.4673999999999998E-2</c:v>
                </c:pt>
                <c:pt idx="195311">
                  <c:v>4.4672999999999997E-2</c:v>
                </c:pt>
                <c:pt idx="195312">
                  <c:v>4.4672999999999997E-2</c:v>
                </c:pt>
                <c:pt idx="195313">
                  <c:v>4.4672999999999997E-2</c:v>
                </c:pt>
                <c:pt idx="195314">
                  <c:v>4.4672999999999997E-2</c:v>
                </c:pt>
                <c:pt idx="195315">
                  <c:v>4.4672999999999997E-2</c:v>
                </c:pt>
                <c:pt idx="195316">
                  <c:v>4.4672999999999997E-2</c:v>
                </c:pt>
                <c:pt idx="195317">
                  <c:v>4.4672999999999997E-2</c:v>
                </c:pt>
                <c:pt idx="195318">
                  <c:v>4.4672999999999997E-2</c:v>
                </c:pt>
                <c:pt idx="195319">
                  <c:v>4.4672000000000003E-2</c:v>
                </c:pt>
                <c:pt idx="195320">
                  <c:v>4.4672000000000003E-2</c:v>
                </c:pt>
                <c:pt idx="195321">
                  <c:v>4.4672000000000003E-2</c:v>
                </c:pt>
                <c:pt idx="195322">
                  <c:v>4.4672000000000003E-2</c:v>
                </c:pt>
                <c:pt idx="195323">
                  <c:v>4.4672000000000003E-2</c:v>
                </c:pt>
                <c:pt idx="195324">
                  <c:v>4.4672999999999997E-2</c:v>
                </c:pt>
                <c:pt idx="195325">
                  <c:v>4.4672999999999997E-2</c:v>
                </c:pt>
                <c:pt idx="195326">
                  <c:v>4.4672999999999997E-2</c:v>
                </c:pt>
                <c:pt idx="195327">
                  <c:v>4.4672999999999997E-2</c:v>
                </c:pt>
                <c:pt idx="195328">
                  <c:v>4.4672999999999997E-2</c:v>
                </c:pt>
                <c:pt idx="195329">
                  <c:v>4.4673999999999998E-2</c:v>
                </c:pt>
                <c:pt idx="195330">
                  <c:v>4.4673999999999998E-2</c:v>
                </c:pt>
                <c:pt idx="195331">
                  <c:v>4.4673999999999998E-2</c:v>
                </c:pt>
                <c:pt idx="195332">
                  <c:v>4.4673999999999998E-2</c:v>
                </c:pt>
                <c:pt idx="195333">
                  <c:v>4.4674999999999999E-2</c:v>
                </c:pt>
                <c:pt idx="195334">
                  <c:v>4.4674999999999999E-2</c:v>
                </c:pt>
                <c:pt idx="195335">
                  <c:v>4.4674999999999999E-2</c:v>
                </c:pt>
                <c:pt idx="195336">
                  <c:v>4.4676E-2</c:v>
                </c:pt>
                <c:pt idx="195337">
                  <c:v>4.4676E-2</c:v>
                </c:pt>
                <c:pt idx="195338">
                  <c:v>4.4677000000000001E-2</c:v>
                </c:pt>
                <c:pt idx="195339">
                  <c:v>4.4677000000000001E-2</c:v>
                </c:pt>
                <c:pt idx="195340">
                  <c:v>4.4677000000000001E-2</c:v>
                </c:pt>
                <c:pt idx="195341">
                  <c:v>4.4678000000000002E-2</c:v>
                </c:pt>
                <c:pt idx="195342">
                  <c:v>4.4678000000000002E-2</c:v>
                </c:pt>
                <c:pt idx="195343">
                  <c:v>4.4679000000000003E-2</c:v>
                </c:pt>
                <c:pt idx="195344">
                  <c:v>4.4679000000000003E-2</c:v>
                </c:pt>
                <c:pt idx="195345">
                  <c:v>4.4679000000000003E-2</c:v>
                </c:pt>
                <c:pt idx="195346">
                  <c:v>4.4679999999999997E-2</c:v>
                </c:pt>
                <c:pt idx="195347">
                  <c:v>4.4679999999999997E-2</c:v>
                </c:pt>
                <c:pt idx="195348">
                  <c:v>4.4680999999999998E-2</c:v>
                </c:pt>
                <c:pt idx="195349">
                  <c:v>4.4680999999999998E-2</c:v>
                </c:pt>
                <c:pt idx="195350">
                  <c:v>4.4681999999999999E-2</c:v>
                </c:pt>
                <c:pt idx="195351">
                  <c:v>4.4681999999999999E-2</c:v>
                </c:pt>
                <c:pt idx="195352">
                  <c:v>4.4681999999999999E-2</c:v>
                </c:pt>
                <c:pt idx="195353">
                  <c:v>4.4683E-2</c:v>
                </c:pt>
                <c:pt idx="195354">
                  <c:v>4.4683E-2</c:v>
                </c:pt>
                <c:pt idx="195355">
                  <c:v>4.4683E-2</c:v>
                </c:pt>
                <c:pt idx="195356">
                  <c:v>4.4684000000000001E-2</c:v>
                </c:pt>
                <c:pt idx="195357">
                  <c:v>4.4684000000000001E-2</c:v>
                </c:pt>
                <c:pt idx="195358">
                  <c:v>4.4684000000000001E-2</c:v>
                </c:pt>
                <c:pt idx="195359">
                  <c:v>4.4685000000000002E-2</c:v>
                </c:pt>
                <c:pt idx="195360">
                  <c:v>4.4685000000000002E-2</c:v>
                </c:pt>
                <c:pt idx="195361">
                  <c:v>4.4685999999999997E-2</c:v>
                </c:pt>
                <c:pt idx="195362">
                  <c:v>4.4685999999999997E-2</c:v>
                </c:pt>
                <c:pt idx="195363">
                  <c:v>4.4686999999999998E-2</c:v>
                </c:pt>
                <c:pt idx="195364">
                  <c:v>4.4686999999999998E-2</c:v>
                </c:pt>
                <c:pt idx="195365">
                  <c:v>4.4687999999999999E-2</c:v>
                </c:pt>
                <c:pt idx="195366">
                  <c:v>4.4687999999999999E-2</c:v>
                </c:pt>
                <c:pt idx="195367">
                  <c:v>4.4689E-2</c:v>
                </c:pt>
                <c:pt idx="195368">
                  <c:v>4.4689E-2</c:v>
                </c:pt>
                <c:pt idx="195369">
                  <c:v>4.4690000000000001E-2</c:v>
                </c:pt>
                <c:pt idx="195370">
                  <c:v>4.4691000000000002E-2</c:v>
                </c:pt>
                <c:pt idx="195371">
                  <c:v>4.4691000000000002E-2</c:v>
                </c:pt>
                <c:pt idx="195372">
                  <c:v>4.4692000000000003E-2</c:v>
                </c:pt>
                <c:pt idx="195373">
                  <c:v>4.4692999999999997E-2</c:v>
                </c:pt>
                <c:pt idx="195374">
                  <c:v>4.4693999999999998E-2</c:v>
                </c:pt>
                <c:pt idx="195375">
                  <c:v>4.4694999999999999E-2</c:v>
                </c:pt>
                <c:pt idx="195376">
                  <c:v>4.4696E-2</c:v>
                </c:pt>
                <c:pt idx="195377">
                  <c:v>4.4697000000000001E-2</c:v>
                </c:pt>
                <c:pt idx="195378">
                  <c:v>4.4698000000000002E-2</c:v>
                </c:pt>
                <c:pt idx="195379">
                  <c:v>4.4699000000000003E-2</c:v>
                </c:pt>
                <c:pt idx="195380">
                  <c:v>4.4699999999999997E-2</c:v>
                </c:pt>
                <c:pt idx="195381">
                  <c:v>4.4700999999999998E-2</c:v>
                </c:pt>
                <c:pt idx="195382">
                  <c:v>4.4703E-2</c:v>
                </c:pt>
                <c:pt idx="195383">
                  <c:v>4.4704000000000001E-2</c:v>
                </c:pt>
                <c:pt idx="195384">
                  <c:v>4.4706000000000003E-2</c:v>
                </c:pt>
                <c:pt idx="195385">
                  <c:v>4.4707999999999998E-2</c:v>
                </c:pt>
                <c:pt idx="195386">
                  <c:v>4.471E-2</c:v>
                </c:pt>
                <c:pt idx="195387">
                  <c:v>4.4711000000000001E-2</c:v>
                </c:pt>
                <c:pt idx="195388">
                  <c:v>4.4713000000000003E-2</c:v>
                </c:pt>
                <c:pt idx="195389">
                  <c:v>4.4714999999999998E-2</c:v>
                </c:pt>
                <c:pt idx="195390">
                  <c:v>4.4717E-2</c:v>
                </c:pt>
                <c:pt idx="195391">
                  <c:v>4.4720000000000003E-2</c:v>
                </c:pt>
                <c:pt idx="195392">
                  <c:v>4.4721999999999998E-2</c:v>
                </c:pt>
                <c:pt idx="195393">
                  <c:v>4.4724E-2</c:v>
                </c:pt>
                <c:pt idx="195394">
                  <c:v>4.4727000000000003E-2</c:v>
                </c:pt>
                <c:pt idx="195395">
                  <c:v>4.4728999999999998E-2</c:v>
                </c:pt>
                <c:pt idx="195396">
                  <c:v>4.4732000000000001E-2</c:v>
                </c:pt>
                <c:pt idx="195397">
                  <c:v>4.4734999999999997E-2</c:v>
                </c:pt>
                <c:pt idx="195398">
                  <c:v>4.4738E-2</c:v>
                </c:pt>
                <c:pt idx="195399">
                  <c:v>4.4741000000000003E-2</c:v>
                </c:pt>
                <c:pt idx="195400">
                  <c:v>4.4743999999999999E-2</c:v>
                </c:pt>
                <c:pt idx="195401">
                  <c:v>4.4747000000000002E-2</c:v>
                </c:pt>
                <c:pt idx="195402">
                  <c:v>4.4749999999999998E-2</c:v>
                </c:pt>
                <c:pt idx="195403">
                  <c:v>4.4753000000000001E-2</c:v>
                </c:pt>
                <c:pt idx="195404">
                  <c:v>4.4756999999999998E-2</c:v>
                </c:pt>
                <c:pt idx="195405">
                  <c:v>4.4760000000000001E-2</c:v>
                </c:pt>
                <c:pt idx="195406">
                  <c:v>4.4763999999999998E-2</c:v>
                </c:pt>
                <c:pt idx="195407">
                  <c:v>4.4767000000000001E-2</c:v>
                </c:pt>
                <c:pt idx="195408">
                  <c:v>4.4770999999999998E-2</c:v>
                </c:pt>
                <c:pt idx="195409">
                  <c:v>4.4774000000000001E-2</c:v>
                </c:pt>
                <c:pt idx="195410">
                  <c:v>4.4777999999999998E-2</c:v>
                </c:pt>
                <c:pt idx="195411">
                  <c:v>4.4782000000000002E-2</c:v>
                </c:pt>
                <c:pt idx="195412">
                  <c:v>4.4784999999999998E-2</c:v>
                </c:pt>
                <c:pt idx="195413">
                  <c:v>4.4789000000000002E-2</c:v>
                </c:pt>
                <c:pt idx="195414">
                  <c:v>4.4791999999999998E-2</c:v>
                </c:pt>
                <c:pt idx="195415">
                  <c:v>4.4796000000000002E-2</c:v>
                </c:pt>
                <c:pt idx="195416">
                  <c:v>4.4798999999999999E-2</c:v>
                </c:pt>
                <c:pt idx="195417">
                  <c:v>4.4803000000000003E-2</c:v>
                </c:pt>
                <c:pt idx="195418">
                  <c:v>4.4807E-2</c:v>
                </c:pt>
                <c:pt idx="195419">
                  <c:v>4.4810000000000003E-2</c:v>
                </c:pt>
                <c:pt idx="195420">
                  <c:v>4.4814E-2</c:v>
                </c:pt>
                <c:pt idx="195421">
                  <c:v>4.4817000000000003E-2</c:v>
                </c:pt>
                <c:pt idx="195422">
                  <c:v>4.4821E-2</c:v>
                </c:pt>
                <c:pt idx="195423">
                  <c:v>4.4824000000000003E-2</c:v>
                </c:pt>
                <c:pt idx="195424">
                  <c:v>4.4826999999999999E-2</c:v>
                </c:pt>
                <c:pt idx="195425">
                  <c:v>4.4830000000000002E-2</c:v>
                </c:pt>
                <c:pt idx="195426">
                  <c:v>4.4832999999999998E-2</c:v>
                </c:pt>
                <c:pt idx="195427">
                  <c:v>4.4836000000000001E-2</c:v>
                </c:pt>
                <c:pt idx="195428">
                  <c:v>4.4838999999999997E-2</c:v>
                </c:pt>
                <c:pt idx="195429">
                  <c:v>4.4840999999999999E-2</c:v>
                </c:pt>
                <c:pt idx="195430">
                  <c:v>4.4844000000000002E-2</c:v>
                </c:pt>
                <c:pt idx="195431">
                  <c:v>4.4846999999999998E-2</c:v>
                </c:pt>
                <c:pt idx="195432">
                  <c:v>4.4849E-2</c:v>
                </c:pt>
                <c:pt idx="195433">
                  <c:v>4.4851000000000002E-2</c:v>
                </c:pt>
                <c:pt idx="195434">
                  <c:v>4.4852999999999997E-2</c:v>
                </c:pt>
                <c:pt idx="195435">
                  <c:v>4.4854999999999999E-2</c:v>
                </c:pt>
                <c:pt idx="195436">
                  <c:v>4.4857000000000001E-2</c:v>
                </c:pt>
                <c:pt idx="195437">
                  <c:v>4.4858000000000002E-2</c:v>
                </c:pt>
                <c:pt idx="195438">
                  <c:v>4.4859999999999997E-2</c:v>
                </c:pt>
                <c:pt idx="195439">
                  <c:v>4.4860999999999998E-2</c:v>
                </c:pt>
                <c:pt idx="195440">
                  <c:v>4.4861999999999999E-2</c:v>
                </c:pt>
                <c:pt idx="195441">
                  <c:v>4.4863E-2</c:v>
                </c:pt>
                <c:pt idx="195442">
                  <c:v>4.4863E-2</c:v>
                </c:pt>
                <c:pt idx="195443">
                  <c:v>4.4864000000000001E-2</c:v>
                </c:pt>
                <c:pt idx="195444">
                  <c:v>4.4864000000000001E-2</c:v>
                </c:pt>
                <c:pt idx="195445">
                  <c:v>4.4865000000000002E-2</c:v>
                </c:pt>
                <c:pt idx="195446">
                  <c:v>4.4864000000000001E-2</c:v>
                </c:pt>
                <c:pt idx="195447">
                  <c:v>4.4864000000000001E-2</c:v>
                </c:pt>
                <c:pt idx="195448">
                  <c:v>4.4864000000000001E-2</c:v>
                </c:pt>
                <c:pt idx="195449">
                  <c:v>4.4863E-2</c:v>
                </c:pt>
                <c:pt idx="195450">
                  <c:v>4.4861999999999999E-2</c:v>
                </c:pt>
                <c:pt idx="195451">
                  <c:v>4.4860999999999998E-2</c:v>
                </c:pt>
                <c:pt idx="195452">
                  <c:v>4.4859999999999997E-2</c:v>
                </c:pt>
                <c:pt idx="195453">
                  <c:v>4.4859000000000003E-2</c:v>
                </c:pt>
                <c:pt idx="195454">
                  <c:v>4.4857000000000001E-2</c:v>
                </c:pt>
                <c:pt idx="195455">
                  <c:v>4.4854999999999999E-2</c:v>
                </c:pt>
                <c:pt idx="195456">
                  <c:v>4.4853999999999998E-2</c:v>
                </c:pt>
                <c:pt idx="195457">
                  <c:v>4.4852000000000003E-2</c:v>
                </c:pt>
                <c:pt idx="195458">
                  <c:v>4.4849E-2</c:v>
                </c:pt>
                <c:pt idx="195459">
                  <c:v>4.4846999999999998E-2</c:v>
                </c:pt>
                <c:pt idx="195460">
                  <c:v>4.4844000000000002E-2</c:v>
                </c:pt>
                <c:pt idx="195461">
                  <c:v>4.4842E-2</c:v>
                </c:pt>
                <c:pt idx="195462">
                  <c:v>4.4838999999999997E-2</c:v>
                </c:pt>
                <c:pt idx="195463">
                  <c:v>4.4836000000000001E-2</c:v>
                </c:pt>
                <c:pt idx="195464">
                  <c:v>4.4832999999999998E-2</c:v>
                </c:pt>
                <c:pt idx="195465">
                  <c:v>4.4829000000000001E-2</c:v>
                </c:pt>
                <c:pt idx="195466">
                  <c:v>4.4825999999999998E-2</c:v>
                </c:pt>
                <c:pt idx="195467">
                  <c:v>4.4823000000000002E-2</c:v>
                </c:pt>
                <c:pt idx="195468">
                  <c:v>4.4819999999999999E-2</c:v>
                </c:pt>
                <c:pt idx="195469">
                  <c:v>4.4816000000000002E-2</c:v>
                </c:pt>
                <c:pt idx="195470">
                  <c:v>4.4811999999999998E-2</c:v>
                </c:pt>
                <c:pt idx="195471">
                  <c:v>4.4809000000000002E-2</c:v>
                </c:pt>
                <c:pt idx="195472">
                  <c:v>4.4804999999999998E-2</c:v>
                </c:pt>
                <c:pt idx="195473">
                  <c:v>4.4801000000000001E-2</c:v>
                </c:pt>
                <c:pt idx="195474">
                  <c:v>4.4796999999999997E-2</c:v>
                </c:pt>
                <c:pt idx="195475">
                  <c:v>4.4792999999999999E-2</c:v>
                </c:pt>
                <c:pt idx="195476">
                  <c:v>4.4790000000000003E-2</c:v>
                </c:pt>
                <c:pt idx="195477">
                  <c:v>4.4785999999999999E-2</c:v>
                </c:pt>
                <c:pt idx="195478">
                  <c:v>4.4782000000000002E-2</c:v>
                </c:pt>
                <c:pt idx="195479">
                  <c:v>4.4777999999999998E-2</c:v>
                </c:pt>
                <c:pt idx="195480">
                  <c:v>4.4775000000000002E-2</c:v>
                </c:pt>
                <c:pt idx="195481">
                  <c:v>4.4770999999999998E-2</c:v>
                </c:pt>
                <c:pt idx="195482">
                  <c:v>4.4767000000000001E-2</c:v>
                </c:pt>
                <c:pt idx="195483">
                  <c:v>4.4763999999999998E-2</c:v>
                </c:pt>
                <c:pt idx="195484">
                  <c:v>4.4760000000000001E-2</c:v>
                </c:pt>
                <c:pt idx="195485">
                  <c:v>4.4756999999999998E-2</c:v>
                </c:pt>
                <c:pt idx="195486">
                  <c:v>4.4753000000000001E-2</c:v>
                </c:pt>
                <c:pt idx="195487">
                  <c:v>4.4749999999999998E-2</c:v>
                </c:pt>
                <c:pt idx="195488">
                  <c:v>4.4747000000000002E-2</c:v>
                </c:pt>
                <c:pt idx="195489">
                  <c:v>4.4743999999999999E-2</c:v>
                </c:pt>
                <c:pt idx="195490">
                  <c:v>4.4741999999999997E-2</c:v>
                </c:pt>
                <c:pt idx="195491">
                  <c:v>4.4739000000000001E-2</c:v>
                </c:pt>
                <c:pt idx="195492">
                  <c:v>4.4735999999999998E-2</c:v>
                </c:pt>
                <c:pt idx="195493">
                  <c:v>4.4734000000000003E-2</c:v>
                </c:pt>
                <c:pt idx="195494">
                  <c:v>4.4732000000000001E-2</c:v>
                </c:pt>
                <c:pt idx="195495">
                  <c:v>4.4729999999999999E-2</c:v>
                </c:pt>
                <c:pt idx="195496">
                  <c:v>4.4727999999999997E-2</c:v>
                </c:pt>
                <c:pt idx="195497">
                  <c:v>4.4726000000000002E-2</c:v>
                </c:pt>
                <c:pt idx="195498">
                  <c:v>4.4725000000000001E-2</c:v>
                </c:pt>
                <c:pt idx="195499">
                  <c:v>4.4722999999999999E-2</c:v>
                </c:pt>
                <c:pt idx="195500">
                  <c:v>4.4721999999999998E-2</c:v>
                </c:pt>
                <c:pt idx="195501">
                  <c:v>4.4720999999999997E-2</c:v>
                </c:pt>
                <c:pt idx="195502">
                  <c:v>4.4720999999999997E-2</c:v>
                </c:pt>
                <c:pt idx="195503">
                  <c:v>4.4720000000000003E-2</c:v>
                </c:pt>
                <c:pt idx="195504">
                  <c:v>4.4720000000000003E-2</c:v>
                </c:pt>
                <c:pt idx="195505">
                  <c:v>4.4720000000000003E-2</c:v>
                </c:pt>
                <c:pt idx="195506">
                  <c:v>4.4720000000000003E-2</c:v>
                </c:pt>
                <c:pt idx="195507">
                  <c:v>4.4720000000000003E-2</c:v>
                </c:pt>
                <c:pt idx="195508">
                  <c:v>4.4720999999999997E-2</c:v>
                </c:pt>
                <c:pt idx="195509">
                  <c:v>4.4720999999999997E-2</c:v>
                </c:pt>
                <c:pt idx="195510">
                  <c:v>4.4721999999999998E-2</c:v>
                </c:pt>
                <c:pt idx="195511">
                  <c:v>4.4724E-2</c:v>
                </c:pt>
                <c:pt idx="195512">
                  <c:v>4.4725000000000001E-2</c:v>
                </c:pt>
                <c:pt idx="195513">
                  <c:v>4.4727000000000003E-2</c:v>
                </c:pt>
                <c:pt idx="195514">
                  <c:v>4.4728999999999998E-2</c:v>
                </c:pt>
                <c:pt idx="195515">
                  <c:v>4.4731E-2</c:v>
                </c:pt>
                <c:pt idx="195516">
                  <c:v>4.4733000000000002E-2</c:v>
                </c:pt>
                <c:pt idx="195517">
                  <c:v>4.4734999999999997E-2</c:v>
                </c:pt>
                <c:pt idx="195518">
                  <c:v>4.4738E-2</c:v>
                </c:pt>
                <c:pt idx="195519">
                  <c:v>4.4741000000000003E-2</c:v>
                </c:pt>
                <c:pt idx="195520">
                  <c:v>4.4743999999999999E-2</c:v>
                </c:pt>
                <c:pt idx="195521">
                  <c:v>4.4747000000000002E-2</c:v>
                </c:pt>
                <c:pt idx="195522">
                  <c:v>4.4749999999999998E-2</c:v>
                </c:pt>
                <c:pt idx="195523">
                  <c:v>4.4754000000000002E-2</c:v>
                </c:pt>
                <c:pt idx="195524">
                  <c:v>4.4756999999999998E-2</c:v>
                </c:pt>
                <c:pt idx="195525">
                  <c:v>4.4761000000000002E-2</c:v>
                </c:pt>
                <c:pt idx="195526">
                  <c:v>4.4764999999999999E-2</c:v>
                </c:pt>
                <c:pt idx="195527">
                  <c:v>4.4769000000000003E-2</c:v>
                </c:pt>
                <c:pt idx="195528">
                  <c:v>4.4773E-2</c:v>
                </c:pt>
                <c:pt idx="195529">
                  <c:v>4.4776999999999997E-2</c:v>
                </c:pt>
                <c:pt idx="195530">
                  <c:v>4.4782000000000002E-2</c:v>
                </c:pt>
                <c:pt idx="195531">
                  <c:v>4.4785999999999999E-2</c:v>
                </c:pt>
                <c:pt idx="195532">
                  <c:v>4.4790000000000003E-2</c:v>
                </c:pt>
                <c:pt idx="195533">
                  <c:v>4.4795000000000001E-2</c:v>
                </c:pt>
                <c:pt idx="195534">
                  <c:v>4.48E-2</c:v>
                </c:pt>
                <c:pt idx="195535">
                  <c:v>4.4803999999999997E-2</c:v>
                </c:pt>
                <c:pt idx="195536">
                  <c:v>4.4809000000000002E-2</c:v>
                </c:pt>
                <c:pt idx="195537">
                  <c:v>4.4814E-2</c:v>
                </c:pt>
                <c:pt idx="195538">
                  <c:v>4.4817999999999997E-2</c:v>
                </c:pt>
                <c:pt idx="195539">
                  <c:v>4.4823000000000002E-2</c:v>
                </c:pt>
                <c:pt idx="195540">
                  <c:v>4.4828E-2</c:v>
                </c:pt>
                <c:pt idx="195541">
                  <c:v>4.4832999999999998E-2</c:v>
                </c:pt>
                <c:pt idx="195542">
                  <c:v>4.4837000000000002E-2</c:v>
                </c:pt>
                <c:pt idx="195543">
                  <c:v>4.4842E-2</c:v>
                </c:pt>
                <c:pt idx="195544">
                  <c:v>4.4845999999999997E-2</c:v>
                </c:pt>
                <c:pt idx="195545">
                  <c:v>4.4851000000000002E-2</c:v>
                </c:pt>
                <c:pt idx="195546">
                  <c:v>4.4854999999999999E-2</c:v>
                </c:pt>
                <c:pt idx="195547">
                  <c:v>4.4859000000000003E-2</c:v>
                </c:pt>
                <c:pt idx="195548">
                  <c:v>4.4864000000000001E-2</c:v>
                </c:pt>
                <c:pt idx="195549">
                  <c:v>4.4867999999999998E-2</c:v>
                </c:pt>
                <c:pt idx="195550">
                  <c:v>4.4872000000000002E-2</c:v>
                </c:pt>
                <c:pt idx="195551">
                  <c:v>4.4875999999999999E-2</c:v>
                </c:pt>
                <c:pt idx="195552">
                  <c:v>4.4880000000000003E-2</c:v>
                </c:pt>
                <c:pt idx="195553">
                  <c:v>4.4884E-2</c:v>
                </c:pt>
                <c:pt idx="195554">
                  <c:v>4.4887000000000003E-2</c:v>
                </c:pt>
                <c:pt idx="195555">
                  <c:v>4.4891E-2</c:v>
                </c:pt>
                <c:pt idx="195556">
                  <c:v>4.4894000000000003E-2</c:v>
                </c:pt>
                <c:pt idx="195557">
                  <c:v>4.4896999999999999E-2</c:v>
                </c:pt>
                <c:pt idx="195558">
                  <c:v>4.4900000000000002E-2</c:v>
                </c:pt>
                <c:pt idx="195559">
                  <c:v>4.4902999999999998E-2</c:v>
                </c:pt>
                <c:pt idx="195560">
                  <c:v>4.4906000000000001E-2</c:v>
                </c:pt>
                <c:pt idx="195561">
                  <c:v>4.4908999999999998E-2</c:v>
                </c:pt>
                <c:pt idx="195562">
                  <c:v>4.4911E-2</c:v>
                </c:pt>
                <c:pt idx="195563">
                  <c:v>4.4913000000000002E-2</c:v>
                </c:pt>
                <c:pt idx="195564">
                  <c:v>4.4914999999999997E-2</c:v>
                </c:pt>
                <c:pt idx="195565">
                  <c:v>4.4916999999999999E-2</c:v>
                </c:pt>
                <c:pt idx="195566">
                  <c:v>4.4919000000000001E-2</c:v>
                </c:pt>
                <c:pt idx="195567">
                  <c:v>4.4920000000000002E-2</c:v>
                </c:pt>
                <c:pt idx="195568">
                  <c:v>4.4921000000000003E-2</c:v>
                </c:pt>
                <c:pt idx="195569">
                  <c:v>4.4922999999999998E-2</c:v>
                </c:pt>
                <c:pt idx="195570">
                  <c:v>4.4923999999999999E-2</c:v>
                </c:pt>
                <c:pt idx="195571">
                  <c:v>4.4923999999999999E-2</c:v>
                </c:pt>
                <c:pt idx="195572">
                  <c:v>4.4925E-2</c:v>
                </c:pt>
                <c:pt idx="195573">
                  <c:v>4.4926000000000001E-2</c:v>
                </c:pt>
                <c:pt idx="195574">
                  <c:v>4.4926000000000001E-2</c:v>
                </c:pt>
                <c:pt idx="195575">
                  <c:v>4.4926000000000001E-2</c:v>
                </c:pt>
                <c:pt idx="195576">
                  <c:v>4.4926000000000001E-2</c:v>
                </c:pt>
                <c:pt idx="195577">
                  <c:v>4.4926000000000001E-2</c:v>
                </c:pt>
                <c:pt idx="195578">
                  <c:v>4.4925E-2</c:v>
                </c:pt>
                <c:pt idx="195579">
                  <c:v>4.4923999999999999E-2</c:v>
                </c:pt>
                <c:pt idx="195580">
                  <c:v>4.4923999999999999E-2</c:v>
                </c:pt>
                <c:pt idx="195581">
                  <c:v>4.4922999999999998E-2</c:v>
                </c:pt>
                <c:pt idx="195582">
                  <c:v>4.4921999999999997E-2</c:v>
                </c:pt>
                <c:pt idx="195583">
                  <c:v>4.4921000000000003E-2</c:v>
                </c:pt>
                <c:pt idx="195584">
                  <c:v>4.4919000000000001E-2</c:v>
                </c:pt>
                <c:pt idx="195585">
                  <c:v>4.4918E-2</c:v>
                </c:pt>
                <c:pt idx="195586">
                  <c:v>4.4916999999999999E-2</c:v>
                </c:pt>
                <c:pt idx="195587">
                  <c:v>4.4914999999999997E-2</c:v>
                </c:pt>
                <c:pt idx="195588">
                  <c:v>4.4913000000000002E-2</c:v>
                </c:pt>
                <c:pt idx="195589">
                  <c:v>4.4911E-2</c:v>
                </c:pt>
                <c:pt idx="195590">
                  <c:v>4.4908999999999998E-2</c:v>
                </c:pt>
                <c:pt idx="195591">
                  <c:v>4.4907000000000002E-2</c:v>
                </c:pt>
                <c:pt idx="195592">
                  <c:v>4.4905E-2</c:v>
                </c:pt>
                <c:pt idx="195593">
                  <c:v>4.4902999999999998E-2</c:v>
                </c:pt>
                <c:pt idx="195594">
                  <c:v>4.4901000000000003E-2</c:v>
                </c:pt>
                <c:pt idx="195595">
                  <c:v>4.4898E-2</c:v>
                </c:pt>
                <c:pt idx="195596">
                  <c:v>4.4895999999999998E-2</c:v>
                </c:pt>
                <c:pt idx="195597">
                  <c:v>4.4894000000000003E-2</c:v>
                </c:pt>
                <c:pt idx="195598">
                  <c:v>4.4891E-2</c:v>
                </c:pt>
                <c:pt idx="195599">
                  <c:v>4.4888999999999998E-2</c:v>
                </c:pt>
                <c:pt idx="195600">
                  <c:v>4.4886000000000002E-2</c:v>
                </c:pt>
                <c:pt idx="195601">
                  <c:v>4.4884E-2</c:v>
                </c:pt>
                <c:pt idx="195602">
                  <c:v>4.4880999999999997E-2</c:v>
                </c:pt>
                <c:pt idx="195603">
                  <c:v>4.4878000000000001E-2</c:v>
                </c:pt>
                <c:pt idx="195604">
                  <c:v>4.4875999999999999E-2</c:v>
                </c:pt>
                <c:pt idx="195605">
                  <c:v>4.4873000000000003E-2</c:v>
                </c:pt>
                <c:pt idx="195606">
                  <c:v>4.4871000000000001E-2</c:v>
                </c:pt>
                <c:pt idx="195607">
                  <c:v>4.4867999999999998E-2</c:v>
                </c:pt>
                <c:pt idx="195608">
                  <c:v>4.4866000000000003E-2</c:v>
                </c:pt>
                <c:pt idx="195609">
                  <c:v>4.4863E-2</c:v>
                </c:pt>
                <c:pt idx="195610">
                  <c:v>4.4860999999999998E-2</c:v>
                </c:pt>
                <c:pt idx="195611">
                  <c:v>4.4859000000000003E-2</c:v>
                </c:pt>
                <c:pt idx="195612">
                  <c:v>4.4856E-2</c:v>
                </c:pt>
                <c:pt idx="195613">
                  <c:v>4.4853999999999998E-2</c:v>
                </c:pt>
                <c:pt idx="195614">
                  <c:v>4.4852000000000003E-2</c:v>
                </c:pt>
                <c:pt idx="195615">
                  <c:v>4.4849E-2</c:v>
                </c:pt>
                <c:pt idx="195616">
                  <c:v>4.4846999999999998E-2</c:v>
                </c:pt>
                <c:pt idx="195617">
                  <c:v>4.4845000000000003E-2</c:v>
                </c:pt>
                <c:pt idx="195618">
                  <c:v>4.4843000000000001E-2</c:v>
                </c:pt>
                <c:pt idx="195619">
                  <c:v>4.4842E-2</c:v>
                </c:pt>
                <c:pt idx="195620">
                  <c:v>4.4839999999999998E-2</c:v>
                </c:pt>
                <c:pt idx="195621">
                  <c:v>4.4838000000000003E-2</c:v>
                </c:pt>
                <c:pt idx="195622">
                  <c:v>4.4837000000000002E-2</c:v>
                </c:pt>
                <c:pt idx="195623">
                  <c:v>4.4835E-2</c:v>
                </c:pt>
                <c:pt idx="195624">
                  <c:v>4.4833999999999999E-2</c:v>
                </c:pt>
                <c:pt idx="195625">
                  <c:v>4.4831999999999997E-2</c:v>
                </c:pt>
                <c:pt idx="195626">
                  <c:v>4.4831000000000003E-2</c:v>
                </c:pt>
                <c:pt idx="195627">
                  <c:v>4.4829000000000001E-2</c:v>
                </c:pt>
                <c:pt idx="195628">
                  <c:v>4.4828E-2</c:v>
                </c:pt>
                <c:pt idx="195629">
                  <c:v>4.4826999999999999E-2</c:v>
                </c:pt>
                <c:pt idx="195630">
                  <c:v>4.4826999999999999E-2</c:v>
                </c:pt>
                <c:pt idx="195631">
                  <c:v>4.4825999999999998E-2</c:v>
                </c:pt>
                <c:pt idx="195632">
                  <c:v>4.4824999999999997E-2</c:v>
                </c:pt>
                <c:pt idx="195633">
                  <c:v>4.4824000000000003E-2</c:v>
                </c:pt>
                <c:pt idx="195634">
                  <c:v>4.4824000000000003E-2</c:v>
                </c:pt>
                <c:pt idx="195635">
                  <c:v>4.4823000000000002E-2</c:v>
                </c:pt>
                <c:pt idx="195636">
                  <c:v>4.4823000000000002E-2</c:v>
                </c:pt>
                <c:pt idx="195637">
                  <c:v>4.4822000000000001E-2</c:v>
                </c:pt>
                <c:pt idx="195638">
                  <c:v>4.4822000000000001E-2</c:v>
                </c:pt>
                <c:pt idx="195639">
                  <c:v>4.4822000000000001E-2</c:v>
                </c:pt>
                <c:pt idx="195640">
                  <c:v>4.4822000000000001E-2</c:v>
                </c:pt>
                <c:pt idx="195641">
                  <c:v>4.4822000000000001E-2</c:v>
                </c:pt>
                <c:pt idx="195642">
                  <c:v>4.4822000000000001E-2</c:v>
                </c:pt>
                <c:pt idx="195643">
                  <c:v>4.4822000000000001E-2</c:v>
                </c:pt>
                <c:pt idx="195644">
                  <c:v>4.4822000000000001E-2</c:v>
                </c:pt>
                <c:pt idx="195645">
                  <c:v>4.4823000000000002E-2</c:v>
                </c:pt>
                <c:pt idx="195646">
                  <c:v>4.4823000000000002E-2</c:v>
                </c:pt>
                <c:pt idx="195647">
                  <c:v>4.4823000000000002E-2</c:v>
                </c:pt>
                <c:pt idx="195648">
                  <c:v>4.4824000000000003E-2</c:v>
                </c:pt>
                <c:pt idx="195649">
                  <c:v>4.4824000000000003E-2</c:v>
                </c:pt>
                <c:pt idx="195650">
                  <c:v>4.4824000000000003E-2</c:v>
                </c:pt>
                <c:pt idx="195651">
                  <c:v>4.4824999999999997E-2</c:v>
                </c:pt>
                <c:pt idx="195652">
                  <c:v>4.4825999999999998E-2</c:v>
                </c:pt>
                <c:pt idx="195653">
                  <c:v>4.4825999999999998E-2</c:v>
                </c:pt>
                <c:pt idx="195654">
                  <c:v>4.4826999999999999E-2</c:v>
                </c:pt>
                <c:pt idx="195655">
                  <c:v>4.4828E-2</c:v>
                </c:pt>
                <c:pt idx="195656">
                  <c:v>4.4829000000000001E-2</c:v>
                </c:pt>
                <c:pt idx="195657">
                  <c:v>4.4830000000000002E-2</c:v>
                </c:pt>
                <c:pt idx="195658">
                  <c:v>4.4831000000000003E-2</c:v>
                </c:pt>
                <c:pt idx="195659">
                  <c:v>4.4831000000000003E-2</c:v>
                </c:pt>
                <c:pt idx="195660">
                  <c:v>4.4831999999999997E-2</c:v>
                </c:pt>
                <c:pt idx="195661">
                  <c:v>4.4832999999999998E-2</c:v>
                </c:pt>
                <c:pt idx="195662">
                  <c:v>4.4833999999999999E-2</c:v>
                </c:pt>
                <c:pt idx="195663">
                  <c:v>4.4835E-2</c:v>
                </c:pt>
                <c:pt idx="195664">
                  <c:v>4.4836000000000001E-2</c:v>
                </c:pt>
                <c:pt idx="195665">
                  <c:v>4.4837000000000002E-2</c:v>
                </c:pt>
                <c:pt idx="195666">
                  <c:v>4.4838000000000003E-2</c:v>
                </c:pt>
                <c:pt idx="195667">
                  <c:v>4.4838999999999997E-2</c:v>
                </c:pt>
                <c:pt idx="195668">
                  <c:v>4.4839999999999998E-2</c:v>
                </c:pt>
                <c:pt idx="195669">
                  <c:v>4.4840999999999999E-2</c:v>
                </c:pt>
                <c:pt idx="195670">
                  <c:v>4.4842E-2</c:v>
                </c:pt>
                <c:pt idx="195671">
                  <c:v>4.4843000000000001E-2</c:v>
                </c:pt>
                <c:pt idx="195672">
                  <c:v>4.4843000000000001E-2</c:v>
                </c:pt>
                <c:pt idx="195673">
                  <c:v>4.4844000000000002E-2</c:v>
                </c:pt>
                <c:pt idx="195674">
                  <c:v>4.4845000000000003E-2</c:v>
                </c:pt>
                <c:pt idx="195675">
                  <c:v>4.4845999999999997E-2</c:v>
                </c:pt>
                <c:pt idx="195676">
                  <c:v>4.4846999999999998E-2</c:v>
                </c:pt>
                <c:pt idx="195677">
                  <c:v>4.4847999999999999E-2</c:v>
                </c:pt>
                <c:pt idx="195678">
                  <c:v>4.4849E-2</c:v>
                </c:pt>
                <c:pt idx="195679">
                  <c:v>4.4849E-2</c:v>
                </c:pt>
                <c:pt idx="195680">
                  <c:v>4.4850000000000001E-2</c:v>
                </c:pt>
                <c:pt idx="195681">
                  <c:v>4.4851000000000002E-2</c:v>
                </c:pt>
                <c:pt idx="195682">
                  <c:v>4.4852000000000003E-2</c:v>
                </c:pt>
                <c:pt idx="195683">
                  <c:v>4.4852000000000003E-2</c:v>
                </c:pt>
                <c:pt idx="195684">
                  <c:v>4.4852999999999997E-2</c:v>
                </c:pt>
                <c:pt idx="195685">
                  <c:v>4.4853999999999998E-2</c:v>
                </c:pt>
                <c:pt idx="195686">
                  <c:v>4.4853999999999998E-2</c:v>
                </c:pt>
                <c:pt idx="195687">
                  <c:v>4.4854999999999999E-2</c:v>
                </c:pt>
                <c:pt idx="195688">
                  <c:v>4.4854999999999999E-2</c:v>
                </c:pt>
                <c:pt idx="195689">
                  <c:v>4.4856E-2</c:v>
                </c:pt>
                <c:pt idx="195690">
                  <c:v>4.4857000000000001E-2</c:v>
                </c:pt>
                <c:pt idx="195691">
                  <c:v>4.4857000000000001E-2</c:v>
                </c:pt>
                <c:pt idx="195692">
                  <c:v>4.4858000000000002E-2</c:v>
                </c:pt>
                <c:pt idx="195693">
                  <c:v>4.4858000000000002E-2</c:v>
                </c:pt>
                <c:pt idx="195694">
                  <c:v>4.4859000000000003E-2</c:v>
                </c:pt>
                <c:pt idx="195695">
                  <c:v>4.4859000000000003E-2</c:v>
                </c:pt>
                <c:pt idx="195696">
                  <c:v>4.4859000000000003E-2</c:v>
                </c:pt>
                <c:pt idx="195697">
                  <c:v>4.4859999999999997E-2</c:v>
                </c:pt>
                <c:pt idx="195698">
                  <c:v>4.4859999999999997E-2</c:v>
                </c:pt>
                <c:pt idx="195699">
                  <c:v>4.4859999999999997E-2</c:v>
                </c:pt>
                <c:pt idx="195700">
                  <c:v>4.4859999999999997E-2</c:v>
                </c:pt>
                <c:pt idx="195701">
                  <c:v>4.4860999999999998E-2</c:v>
                </c:pt>
                <c:pt idx="195702">
                  <c:v>4.4860999999999998E-2</c:v>
                </c:pt>
                <c:pt idx="195703">
                  <c:v>4.4860999999999998E-2</c:v>
                </c:pt>
                <c:pt idx="195704">
                  <c:v>4.4860999999999998E-2</c:v>
                </c:pt>
                <c:pt idx="195705">
                  <c:v>4.4860999999999998E-2</c:v>
                </c:pt>
                <c:pt idx="195706">
                  <c:v>4.4860999999999998E-2</c:v>
                </c:pt>
                <c:pt idx="195707">
                  <c:v>4.4860999999999998E-2</c:v>
                </c:pt>
                <c:pt idx="195708">
                  <c:v>4.4860999999999998E-2</c:v>
                </c:pt>
                <c:pt idx="195709">
                  <c:v>4.4860999999999998E-2</c:v>
                </c:pt>
                <c:pt idx="195710">
                  <c:v>4.4859999999999997E-2</c:v>
                </c:pt>
                <c:pt idx="195711">
                  <c:v>4.4859999999999997E-2</c:v>
                </c:pt>
                <c:pt idx="195712">
                  <c:v>4.4859999999999997E-2</c:v>
                </c:pt>
                <c:pt idx="195713">
                  <c:v>4.4859999999999997E-2</c:v>
                </c:pt>
                <c:pt idx="195714">
                  <c:v>4.4859999999999997E-2</c:v>
                </c:pt>
                <c:pt idx="195715">
                  <c:v>4.4859000000000003E-2</c:v>
                </c:pt>
                <c:pt idx="195716">
                  <c:v>4.4859000000000003E-2</c:v>
                </c:pt>
                <c:pt idx="195717">
                  <c:v>4.4858000000000002E-2</c:v>
                </c:pt>
                <c:pt idx="195718">
                  <c:v>4.4858000000000002E-2</c:v>
                </c:pt>
                <c:pt idx="195719">
                  <c:v>4.4857000000000001E-2</c:v>
                </c:pt>
                <c:pt idx="195720">
                  <c:v>4.4857000000000001E-2</c:v>
                </c:pt>
                <c:pt idx="195721">
                  <c:v>4.4856E-2</c:v>
                </c:pt>
                <c:pt idx="195722">
                  <c:v>4.4856E-2</c:v>
                </c:pt>
                <c:pt idx="195723">
                  <c:v>4.4854999999999999E-2</c:v>
                </c:pt>
                <c:pt idx="195724">
                  <c:v>4.4853999999999998E-2</c:v>
                </c:pt>
                <c:pt idx="195725">
                  <c:v>4.4853999999999998E-2</c:v>
                </c:pt>
                <c:pt idx="195726">
                  <c:v>4.4852999999999997E-2</c:v>
                </c:pt>
                <c:pt idx="195727">
                  <c:v>4.4852999999999997E-2</c:v>
                </c:pt>
                <c:pt idx="195728">
                  <c:v>4.4852000000000003E-2</c:v>
                </c:pt>
                <c:pt idx="195729">
                  <c:v>4.4851000000000002E-2</c:v>
                </c:pt>
                <c:pt idx="195730">
                  <c:v>4.4851000000000002E-2</c:v>
                </c:pt>
                <c:pt idx="195731">
                  <c:v>4.4850000000000001E-2</c:v>
                </c:pt>
                <c:pt idx="195732">
                  <c:v>4.4849E-2</c:v>
                </c:pt>
                <c:pt idx="195733">
                  <c:v>4.4849E-2</c:v>
                </c:pt>
                <c:pt idx="195734">
                  <c:v>4.4847999999999999E-2</c:v>
                </c:pt>
                <c:pt idx="195735">
                  <c:v>4.4846999999999998E-2</c:v>
                </c:pt>
                <c:pt idx="195736">
                  <c:v>4.4846999999999998E-2</c:v>
                </c:pt>
                <c:pt idx="195737">
                  <c:v>4.4845999999999997E-2</c:v>
                </c:pt>
                <c:pt idx="195738">
                  <c:v>4.4845999999999997E-2</c:v>
                </c:pt>
                <c:pt idx="195739">
                  <c:v>4.4845000000000003E-2</c:v>
                </c:pt>
                <c:pt idx="195740">
                  <c:v>4.4845000000000003E-2</c:v>
                </c:pt>
                <c:pt idx="195741">
                  <c:v>4.4844000000000002E-2</c:v>
                </c:pt>
                <c:pt idx="195742">
                  <c:v>4.4844000000000002E-2</c:v>
                </c:pt>
                <c:pt idx="195743">
                  <c:v>4.4843000000000001E-2</c:v>
                </c:pt>
                <c:pt idx="195744">
                  <c:v>4.4843000000000001E-2</c:v>
                </c:pt>
                <c:pt idx="195745">
                  <c:v>4.4843000000000001E-2</c:v>
                </c:pt>
                <c:pt idx="195746">
                  <c:v>4.4843000000000001E-2</c:v>
                </c:pt>
                <c:pt idx="195747">
                  <c:v>4.4843000000000001E-2</c:v>
                </c:pt>
                <c:pt idx="195748">
                  <c:v>4.4843000000000001E-2</c:v>
                </c:pt>
                <c:pt idx="195749">
                  <c:v>4.4843000000000001E-2</c:v>
                </c:pt>
                <c:pt idx="195750">
                  <c:v>4.4843000000000001E-2</c:v>
                </c:pt>
                <c:pt idx="195751">
                  <c:v>4.4843000000000001E-2</c:v>
                </c:pt>
                <c:pt idx="195752">
                  <c:v>4.4843000000000001E-2</c:v>
                </c:pt>
                <c:pt idx="195753">
                  <c:v>4.4844000000000002E-2</c:v>
                </c:pt>
                <c:pt idx="195754">
                  <c:v>4.4844000000000002E-2</c:v>
                </c:pt>
                <c:pt idx="195755">
                  <c:v>4.4844000000000002E-2</c:v>
                </c:pt>
                <c:pt idx="195756">
                  <c:v>4.4845000000000003E-2</c:v>
                </c:pt>
                <c:pt idx="195757">
                  <c:v>4.4845999999999997E-2</c:v>
                </c:pt>
                <c:pt idx="195758">
                  <c:v>4.4845999999999997E-2</c:v>
                </c:pt>
                <c:pt idx="195759">
                  <c:v>4.4846999999999998E-2</c:v>
                </c:pt>
                <c:pt idx="195760">
                  <c:v>4.4849E-2</c:v>
                </c:pt>
                <c:pt idx="195761">
                  <c:v>4.4850000000000001E-2</c:v>
                </c:pt>
                <c:pt idx="195762">
                  <c:v>4.4851000000000002E-2</c:v>
                </c:pt>
                <c:pt idx="195763">
                  <c:v>4.4852000000000003E-2</c:v>
                </c:pt>
                <c:pt idx="195764">
                  <c:v>4.4853999999999998E-2</c:v>
                </c:pt>
                <c:pt idx="195765">
                  <c:v>4.4854999999999999E-2</c:v>
                </c:pt>
                <c:pt idx="195766">
                  <c:v>4.4856E-2</c:v>
                </c:pt>
                <c:pt idx="195767">
                  <c:v>4.4858000000000002E-2</c:v>
                </c:pt>
                <c:pt idx="195768">
                  <c:v>4.4859999999999997E-2</c:v>
                </c:pt>
                <c:pt idx="195769">
                  <c:v>4.4860999999999998E-2</c:v>
                </c:pt>
                <c:pt idx="195770">
                  <c:v>4.4863E-2</c:v>
                </c:pt>
                <c:pt idx="195771">
                  <c:v>4.4865000000000002E-2</c:v>
                </c:pt>
                <c:pt idx="195772">
                  <c:v>4.4866999999999997E-2</c:v>
                </c:pt>
                <c:pt idx="195773">
                  <c:v>4.487E-2</c:v>
                </c:pt>
                <c:pt idx="195774">
                  <c:v>4.4872000000000002E-2</c:v>
                </c:pt>
                <c:pt idx="195775">
                  <c:v>4.4873999999999997E-2</c:v>
                </c:pt>
                <c:pt idx="195776">
                  <c:v>4.4875999999999999E-2</c:v>
                </c:pt>
                <c:pt idx="195777">
                  <c:v>4.4878000000000001E-2</c:v>
                </c:pt>
                <c:pt idx="195778">
                  <c:v>4.4880000000000003E-2</c:v>
                </c:pt>
                <c:pt idx="195779">
                  <c:v>4.4881999999999998E-2</c:v>
                </c:pt>
                <c:pt idx="195780">
                  <c:v>4.4885000000000001E-2</c:v>
                </c:pt>
                <c:pt idx="195781">
                  <c:v>4.4887000000000003E-2</c:v>
                </c:pt>
                <c:pt idx="195782">
                  <c:v>4.4888999999999998E-2</c:v>
                </c:pt>
                <c:pt idx="195783">
                  <c:v>4.4892000000000001E-2</c:v>
                </c:pt>
                <c:pt idx="195784">
                  <c:v>4.4894000000000003E-2</c:v>
                </c:pt>
                <c:pt idx="195785">
                  <c:v>4.4895999999999998E-2</c:v>
                </c:pt>
                <c:pt idx="195786">
                  <c:v>4.4899000000000001E-2</c:v>
                </c:pt>
                <c:pt idx="195787">
                  <c:v>4.4901000000000003E-2</c:v>
                </c:pt>
                <c:pt idx="195788">
                  <c:v>4.4902999999999998E-2</c:v>
                </c:pt>
                <c:pt idx="195789">
                  <c:v>4.4905E-2</c:v>
                </c:pt>
                <c:pt idx="195790">
                  <c:v>4.4908000000000003E-2</c:v>
                </c:pt>
                <c:pt idx="195791">
                  <c:v>4.4909999999999999E-2</c:v>
                </c:pt>
                <c:pt idx="195792">
                  <c:v>4.4912000000000001E-2</c:v>
                </c:pt>
                <c:pt idx="195793">
                  <c:v>4.4914000000000003E-2</c:v>
                </c:pt>
                <c:pt idx="195794">
                  <c:v>4.4915999999999998E-2</c:v>
                </c:pt>
                <c:pt idx="195795">
                  <c:v>4.4918E-2</c:v>
                </c:pt>
                <c:pt idx="195796">
                  <c:v>4.4920000000000002E-2</c:v>
                </c:pt>
                <c:pt idx="195797">
                  <c:v>4.4921999999999997E-2</c:v>
                </c:pt>
                <c:pt idx="195798">
                  <c:v>4.4923999999999999E-2</c:v>
                </c:pt>
                <c:pt idx="195799">
                  <c:v>4.4925E-2</c:v>
                </c:pt>
                <c:pt idx="195800">
                  <c:v>4.4927000000000002E-2</c:v>
                </c:pt>
                <c:pt idx="195801">
                  <c:v>4.4928999999999997E-2</c:v>
                </c:pt>
                <c:pt idx="195802">
                  <c:v>4.4929999999999998E-2</c:v>
                </c:pt>
                <c:pt idx="195803">
                  <c:v>4.4930999999999999E-2</c:v>
                </c:pt>
                <c:pt idx="195804">
                  <c:v>4.4933000000000001E-2</c:v>
                </c:pt>
                <c:pt idx="195805">
                  <c:v>4.4934000000000002E-2</c:v>
                </c:pt>
                <c:pt idx="195806">
                  <c:v>4.4935000000000003E-2</c:v>
                </c:pt>
                <c:pt idx="195807">
                  <c:v>4.4935999999999997E-2</c:v>
                </c:pt>
                <c:pt idx="195808">
                  <c:v>4.4936999999999998E-2</c:v>
                </c:pt>
                <c:pt idx="195809">
                  <c:v>4.4937999999999999E-2</c:v>
                </c:pt>
                <c:pt idx="195810">
                  <c:v>4.4939E-2</c:v>
                </c:pt>
                <c:pt idx="195811">
                  <c:v>4.4940000000000001E-2</c:v>
                </c:pt>
                <c:pt idx="195812">
                  <c:v>4.4940000000000001E-2</c:v>
                </c:pt>
                <c:pt idx="195813">
                  <c:v>4.4940000000000001E-2</c:v>
                </c:pt>
                <c:pt idx="195814">
                  <c:v>4.4941000000000002E-2</c:v>
                </c:pt>
                <c:pt idx="195815">
                  <c:v>4.4941000000000002E-2</c:v>
                </c:pt>
                <c:pt idx="195816">
                  <c:v>4.4941000000000002E-2</c:v>
                </c:pt>
                <c:pt idx="195817">
                  <c:v>4.4941000000000002E-2</c:v>
                </c:pt>
                <c:pt idx="195818">
                  <c:v>4.4941000000000002E-2</c:v>
                </c:pt>
                <c:pt idx="195819">
                  <c:v>4.4941000000000002E-2</c:v>
                </c:pt>
                <c:pt idx="195820">
                  <c:v>4.4941000000000002E-2</c:v>
                </c:pt>
                <c:pt idx="195821">
                  <c:v>4.4941000000000002E-2</c:v>
                </c:pt>
                <c:pt idx="195822">
                  <c:v>4.4941000000000002E-2</c:v>
                </c:pt>
                <c:pt idx="195823">
                  <c:v>4.4940000000000001E-2</c:v>
                </c:pt>
                <c:pt idx="195824">
                  <c:v>4.4940000000000001E-2</c:v>
                </c:pt>
                <c:pt idx="195825">
                  <c:v>4.4939E-2</c:v>
                </c:pt>
                <c:pt idx="195826">
                  <c:v>4.4939E-2</c:v>
                </c:pt>
                <c:pt idx="195827">
                  <c:v>4.4937999999999999E-2</c:v>
                </c:pt>
                <c:pt idx="195828">
                  <c:v>4.4936999999999998E-2</c:v>
                </c:pt>
                <c:pt idx="195829">
                  <c:v>4.4936999999999998E-2</c:v>
                </c:pt>
                <c:pt idx="195830">
                  <c:v>4.4935999999999997E-2</c:v>
                </c:pt>
                <c:pt idx="195831">
                  <c:v>4.4935000000000003E-2</c:v>
                </c:pt>
                <c:pt idx="195832">
                  <c:v>4.4934000000000002E-2</c:v>
                </c:pt>
                <c:pt idx="195833">
                  <c:v>4.4934000000000002E-2</c:v>
                </c:pt>
                <c:pt idx="195834">
                  <c:v>4.4933000000000001E-2</c:v>
                </c:pt>
                <c:pt idx="195835">
                  <c:v>4.4932E-2</c:v>
                </c:pt>
                <c:pt idx="195836">
                  <c:v>4.4930999999999999E-2</c:v>
                </c:pt>
                <c:pt idx="195837">
                  <c:v>4.4929999999999998E-2</c:v>
                </c:pt>
                <c:pt idx="195838">
                  <c:v>4.4928999999999997E-2</c:v>
                </c:pt>
                <c:pt idx="195839">
                  <c:v>4.4928000000000003E-2</c:v>
                </c:pt>
                <c:pt idx="195840">
                  <c:v>4.4927000000000002E-2</c:v>
                </c:pt>
                <c:pt idx="195841">
                  <c:v>4.4926000000000001E-2</c:v>
                </c:pt>
                <c:pt idx="195842">
                  <c:v>4.4926000000000001E-2</c:v>
                </c:pt>
                <c:pt idx="195843">
                  <c:v>4.4925E-2</c:v>
                </c:pt>
                <c:pt idx="195844">
                  <c:v>4.4923999999999999E-2</c:v>
                </c:pt>
                <c:pt idx="195845">
                  <c:v>4.4923999999999999E-2</c:v>
                </c:pt>
                <c:pt idx="195846">
                  <c:v>4.4922999999999998E-2</c:v>
                </c:pt>
                <c:pt idx="195847">
                  <c:v>4.4921999999999997E-2</c:v>
                </c:pt>
                <c:pt idx="195848">
                  <c:v>4.4921999999999997E-2</c:v>
                </c:pt>
                <c:pt idx="195849">
                  <c:v>4.4921000000000003E-2</c:v>
                </c:pt>
                <c:pt idx="195850">
                  <c:v>4.4921000000000003E-2</c:v>
                </c:pt>
                <c:pt idx="195851">
                  <c:v>4.4920000000000002E-2</c:v>
                </c:pt>
                <c:pt idx="195852">
                  <c:v>4.4920000000000002E-2</c:v>
                </c:pt>
                <c:pt idx="195853">
                  <c:v>4.4919000000000001E-2</c:v>
                </c:pt>
                <c:pt idx="195854">
                  <c:v>4.4919000000000001E-2</c:v>
                </c:pt>
                <c:pt idx="195855">
                  <c:v>4.4919000000000001E-2</c:v>
                </c:pt>
                <c:pt idx="195856">
                  <c:v>4.4919000000000001E-2</c:v>
                </c:pt>
                <c:pt idx="195857">
                  <c:v>4.4919000000000001E-2</c:v>
                </c:pt>
                <c:pt idx="195858">
                  <c:v>4.4919000000000001E-2</c:v>
                </c:pt>
                <c:pt idx="195859">
                  <c:v>4.4919000000000001E-2</c:v>
                </c:pt>
                <c:pt idx="195860">
                  <c:v>4.4918E-2</c:v>
                </c:pt>
                <c:pt idx="195861">
                  <c:v>4.4918E-2</c:v>
                </c:pt>
                <c:pt idx="195862">
                  <c:v>4.4918E-2</c:v>
                </c:pt>
                <c:pt idx="195863">
                  <c:v>4.4918E-2</c:v>
                </c:pt>
                <c:pt idx="195864">
                  <c:v>4.4919000000000001E-2</c:v>
                </c:pt>
                <c:pt idx="195865">
                  <c:v>4.4919000000000001E-2</c:v>
                </c:pt>
                <c:pt idx="195866">
                  <c:v>4.4919000000000001E-2</c:v>
                </c:pt>
                <c:pt idx="195867">
                  <c:v>4.4919000000000001E-2</c:v>
                </c:pt>
                <c:pt idx="195868">
                  <c:v>4.4920000000000002E-2</c:v>
                </c:pt>
                <c:pt idx="195869">
                  <c:v>4.4920000000000002E-2</c:v>
                </c:pt>
                <c:pt idx="195870">
                  <c:v>4.4920000000000002E-2</c:v>
                </c:pt>
                <c:pt idx="195871">
                  <c:v>4.4921000000000003E-2</c:v>
                </c:pt>
                <c:pt idx="195872">
                  <c:v>4.4921000000000003E-2</c:v>
                </c:pt>
                <c:pt idx="195873">
                  <c:v>4.4921000000000003E-2</c:v>
                </c:pt>
                <c:pt idx="195874">
                  <c:v>4.4921999999999997E-2</c:v>
                </c:pt>
                <c:pt idx="195875">
                  <c:v>4.4921999999999997E-2</c:v>
                </c:pt>
                <c:pt idx="195876">
                  <c:v>4.4922999999999998E-2</c:v>
                </c:pt>
                <c:pt idx="195877">
                  <c:v>4.4922999999999998E-2</c:v>
                </c:pt>
                <c:pt idx="195878">
                  <c:v>4.4923999999999999E-2</c:v>
                </c:pt>
                <c:pt idx="195879">
                  <c:v>4.4925E-2</c:v>
                </c:pt>
                <c:pt idx="195880">
                  <c:v>4.4925E-2</c:v>
                </c:pt>
                <c:pt idx="195881">
                  <c:v>4.4926000000000001E-2</c:v>
                </c:pt>
                <c:pt idx="195882">
                  <c:v>4.4926000000000001E-2</c:v>
                </c:pt>
                <c:pt idx="195883">
                  <c:v>4.4927000000000002E-2</c:v>
                </c:pt>
                <c:pt idx="195884">
                  <c:v>4.4927000000000002E-2</c:v>
                </c:pt>
                <c:pt idx="195885">
                  <c:v>4.4928000000000003E-2</c:v>
                </c:pt>
                <c:pt idx="195886">
                  <c:v>4.4928000000000003E-2</c:v>
                </c:pt>
                <c:pt idx="195887">
                  <c:v>4.4928999999999997E-2</c:v>
                </c:pt>
                <c:pt idx="195888">
                  <c:v>4.4929999999999998E-2</c:v>
                </c:pt>
                <c:pt idx="195889">
                  <c:v>4.4929999999999998E-2</c:v>
                </c:pt>
                <c:pt idx="195890">
                  <c:v>4.4930999999999999E-2</c:v>
                </c:pt>
                <c:pt idx="195891">
                  <c:v>4.4932E-2</c:v>
                </c:pt>
                <c:pt idx="195892">
                  <c:v>4.4932E-2</c:v>
                </c:pt>
                <c:pt idx="195893">
                  <c:v>4.4933000000000001E-2</c:v>
                </c:pt>
                <c:pt idx="195894">
                  <c:v>4.4933000000000001E-2</c:v>
                </c:pt>
                <c:pt idx="195895">
                  <c:v>4.4934000000000002E-2</c:v>
                </c:pt>
                <c:pt idx="195896">
                  <c:v>4.4934000000000002E-2</c:v>
                </c:pt>
                <c:pt idx="195897">
                  <c:v>4.4935000000000003E-2</c:v>
                </c:pt>
                <c:pt idx="195898">
                  <c:v>4.4935000000000003E-2</c:v>
                </c:pt>
                <c:pt idx="195899">
                  <c:v>4.4935999999999997E-2</c:v>
                </c:pt>
                <c:pt idx="195900">
                  <c:v>4.4935999999999997E-2</c:v>
                </c:pt>
                <c:pt idx="195901">
                  <c:v>4.4936999999999998E-2</c:v>
                </c:pt>
                <c:pt idx="195902">
                  <c:v>4.4936999999999998E-2</c:v>
                </c:pt>
                <c:pt idx="195903">
                  <c:v>4.4937999999999999E-2</c:v>
                </c:pt>
                <c:pt idx="195904">
                  <c:v>4.4937999999999999E-2</c:v>
                </c:pt>
                <c:pt idx="195905">
                  <c:v>4.4939E-2</c:v>
                </c:pt>
                <c:pt idx="195906">
                  <c:v>4.4939E-2</c:v>
                </c:pt>
                <c:pt idx="195907">
                  <c:v>4.4940000000000001E-2</c:v>
                </c:pt>
                <c:pt idx="195908">
                  <c:v>4.4940000000000001E-2</c:v>
                </c:pt>
                <c:pt idx="195909">
                  <c:v>4.4940000000000001E-2</c:v>
                </c:pt>
                <c:pt idx="195910">
                  <c:v>4.4941000000000002E-2</c:v>
                </c:pt>
                <c:pt idx="195911">
                  <c:v>4.4941000000000002E-2</c:v>
                </c:pt>
                <c:pt idx="195912">
                  <c:v>4.4942000000000003E-2</c:v>
                </c:pt>
                <c:pt idx="195913">
                  <c:v>4.4942000000000003E-2</c:v>
                </c:pt>
                <c:pt idx="195914">
                  <c:v>4.4942999999999997E-2</c:v>
                </c:pt>
                <c:pt idx="195915">
                  <c:v>4.4942999999999997E-2</c:v>
                </c:pt>
                <c:pt idx="195916">
                  <c:v>4.4943999999999998E-2</c:v>
                </c:pt>
                <c:pt idx="195917">
                  <c:v>4.4943999999999998E-2</c:v>
                </c:pt>
                <c:pt idx="195918">
                  <c:v>4.4944999999999999E-2</c:v>
                </c:pt>
                <c:pt idx="195919">
                  <c:v>4.4944999999999999E-2</c:v>
                </c:pt>
                <c:pt idx="195920">
                  <c:v>4.4946E-2</c:v>
                </c:pt>
                <c:pt idx="195921">
                  <c:v>4.4946E-2</c:v>
                </c:pt>
                <c:pt idx="195922">
                  <c:v>4.4947000000000001E-2</c:v>
                </c:pt>
                <c:pt idx="195923">
                  <c:v>4.4947000000000001E-2</c:v>
                </c:pt>
                <c:pt idx="195924">
                  <c:v>4.4948000000000002E-2</c:v>
                </c:pt>
                <c:pt idx="195925">
                  <c:v>4.4948000000000002E-2</c:v>
                </c:pt>
                <c:pt idx="195926">
                  <c:v>4.4949000000000003E-2</c:v>
                </c:pt>
                <c:pt idx="195927">
                  <c:v>4.4949999999999997E-2</c:v>
                </c:pt>
                <c:pt idx="195928">
                  <c:v>4.4949999999999997E-2</c:v>
                </c:pt>
                <c:pt idx="195929">
                  <c:v>4.4950999999999998E-2</c:v>
                </c:pt>
                <c:pt idx="195930">
                  <c:v>4.4950999999999998E-2</c:v>
                </c:pt>
                <c:pt idx="195931">
                  <c:v>4.4951999999999999E-2</c:v>
                </c:pt>
                <c:pt idx="195932">
                  <c:v>4.4951999999999999E-2</c:v>
                </c:pt>
                <c:pt idx="195933">
                  <c:v>4.4953E-2</c:v>
                </c:pt>
                <c:pt idx="195934">
                  <c:v>4.4953E-2</c:v>
                </c:pt>
                <c:pt idx="195935">
                  <c:v>4.4954000000000001E-2</c:v>
                </c:pt>
                <c:pt idx="195936">
                  <c:v>4.4955000000000002E-2</c:v>
                </c:pt>
                <c:pt idx="195937">
                  <c:v>4.4955000000000002E-2</c:v>
                </c:pt>
                <c:pt idx="195938">
                  <c:v>4.4956000000000003E-2</c:v>
                </c:pt>
                <c:pt idx="195939">
                  <c:v>4.4956000000000003E-2</c:v>
                </c:pt>
                <c:pt idx="195940">
                  <c:v>4.4956999999999997E-2</c:v>
                </c:pt>
                <c:pt idx="195941">
                  <c:v>4.4956999999999997E-2</c:v>
                </c:pt>
                <c:pt idx="195942">
                  <c:v>4.4957999999999998E-2</c:v>
                </c:pt>
                <c:pt idx="195943">
                  <c:v>4.4957999999999998E-2</c:v>
                </c:pt>
                <c:pt idx="195944">
                  <c:v>4.4958999999999999E-2</c:v>
                </c:pt>
                <c:pt idx="195945">
                  <c:v>4.4958999999999999E-2</c:v>
                </c:pt>
                <c:pt idx="195946">
                  <c:v>4.496E-2</c:v>
                </c:pt>
                <c:pt idx="195947">
                  <c:v>4.496E-2</c:v>
                </c:pt>
                <c:pt idx="195948">
                  <c:v>4.4961000000000001E-2</c:v>
                </c:pt>
                <c:pt idx="195949">
                  <c:v>4.4961000000000001E-2</c:v>
                </c:pt>
                <c:pt idx="195950">
                  <c:v>4.4961000000000001E-2</c:v>
                </c:pt>
                <c:pt idx="195951">
                  <c:v>4.4962000000000002E-2</c:v>
                </c:pt>
                <c:pt idx="195952">
                  <c:v>4.4962000000000002E-2</c:v>
                </c:pt>
                <c:pt idx="195953">
                  <c:v>4.4962000000000002E-2</c:v>
                </c:pt>
                <c:pt idx="195954">
                  <c:v>4.4962000000000002E-2</c:v>
                </c:pt>
                <c:pt idx="195955">
                  <c:v>4.4962000000000002E-2</c:v>
                </c:pt>
                <c:pt idx="195956">
                  <c:v>4.4963000000000003E-2</c:v>
                </c:pt>
                <c:pt idx="195957">
                  <c:v>4.4963000000000003E-2</c:v>
                </c:pt>
                <c:pt idx="195958">
                  <c:v>4.4963000000000003E-2</c:v>
                </c:pt>
                <c:pt idx="195959">
                  <c:v>4.4963000000000003E-2</c:v>
                </c:pt>
                <c:pt idx="195960">
                  <c:v>4.4963000000000003E-2</c:v>
                </c:pt>
                <c:pt idx="195961">
                  <c:v>4.4963000000000003E-2</c:v>
                </c:pt>
                <c:pt idx="195962">
                  <c:v>4.4963000000000003E-2</c:v>
                </c:pt>
                <c:pt idx="195963">
                  <c:v>4.4963000000000003E-2</c:v>
                </c:pt>
                <c:pt idx="195964">
                  <c:v>4.4963000000000003E-2</c:v>
                </c:pt>
                <c:pt idx="195965">
                  <c:v>4.4963000000000003E-2</c:v>
                </c:pt>
                <c:pt idx="195966">
                  <c:v>4.4962000000000002E-2</c:v>
                </c:pt>
                <c:pt idx="195967">
                  <c:v>4.4962000000000002E-2</c:v>
                </c:pt>
                <c:pt idx="195968">
                  <c:v>4.4962000000000002E-2</c:v>
                </c:pt>
                <c:pt idx="195969">
                  <c:v>4.4961000000000001E-2</c:v>
                </c:pt>
                <c:pt idx="195970">
                  <c:v>4.4961000000000001E-2</c:v>
                </c:pt>
                <c:pt idx="195971">
                  <c:v>4.4961000000000001E-2</c:v>
                </c:pt>
                <c:pt idx="195972">
                  <c:v>4.496E-2</c:v>
                </c:pt>
                <c:pt idx="195973">
                  <c:v>4.496E-2</c:v>
                </c:pt>
                <c:pt idx="195974">
                  <c:v>4.4958999999999999E-2</c:v>
                </c:pt>
                <c:pt idx="195975">
                  <c:v>4.4958999999999999E-2</c:v>
                </c:pt>
                <c:pt idx="195976">
                  <c:v>4.4957999999999998E-2</c:v>
                </c:pt>
                <c:pt idx="195977">
                  <c:v>4.4956999999999997E-2</c:v>
                </c:pt>
                <c:pt idx="195978">
                  <c:v>4.4956000000000003E-2</c:v>
                </c:pt>
                <c:pt idx="195979">
                  <c:v>4.4956000000000003E-2</c:v>
                </c:pt>
                <c:pt idx="195980">
                  <c:v>4.4955000000000002E-2</c:v>
                </c:pt>
                <c:pt idx="195981">
                  <c:v>4.4954000000000001E-2</c:v>
                </c:pt>
                <c:pt idx="195982">
                  <c:v>4.4953E-2</c:v>
                </c:pt>
                <c:pt idx="195983">
                  <c:v>4.4951999999999999E-2</c:v>
                </c:pt>
                <c:pt idx="195984">
                  <c:v>4.4950999999999998E-2</c:v>
                </c:pt>
                <c:pt idx="195985">
                  <c:v>4.4949999999999997E-2</c:v>
                </c:pt>
                <c:pt idx="195986">
                  <c:v>4.4949000000000003E-2</c:v>
                </c:pt>
                <c:pt idx="195987">
                  <c:v>4.4948000000000002E-2</c:v>
                </c:pt>
                <c:pt idx="195988">
                  <c:v>4.4947000000000001E-2</c:v>
                </c:pt>
                <c:pt idx="195989">
                  <c:v>4.4946E-2</c:v>
                </c:pt>
                <c:pt idx="195990">
                  <c:v>4.4944999999999999E-2</c:v>
                </c:pt>
                <c:pt idx="195991">
                  <c:v>4.4943999999999998E-2</c:v>
                </c:pt>
                <c:pt idx="195992">
                  <c:v>4.4942999999999997E-2</c:v>
                </c:pt>
                <c:pt idx="195993">
                  <c:v>4.4942000000000003E-2</c:v>
                </c:pt>
                <c:pt idx="195994">
                  <c:v>4.4941000000000002E-2</c:v>
                </c:pt>
                <c:pt idx="195995">
                  <c:v>4.4940000000000001E-2</c:v>
                </c:pt>
                <c:pt idx="195996">
                  <c:v>4.4939E-2</c:v>
                </c:pt>
                <c:pt idx="195997">
                  <c:v>4.4937999999999999E-2</c:v>
                </c:pt>
                <c:pt idx="195998">
                  <c:v>4.4936999999999998E-2</c:v>
                </c:pt>
                <c:pt idx="195999">
                  <c:v>4.4935999999999997E-2</c:v>
                </c:pt>
                <c:pt idx="196000">
                  <c:v>4.4935000000000003E-2</c:v>
                </c:pt>
                <c:pt idx="196001">
                  <c:v>4.4934000000000002E-2</c:v>
                </c:pt>
                <c:pt idx="196002">
                  <c:v>4.4933000000000001E-2</c:v>
                </c:pt>
                <c:pt idx="196003">
                  <c:v>4.4932E-2</c:v>
                </c:pt>
                <c:pt idx="196004">
                  <c:v>4.4932E-2</c:v>
                </c:pt>
                <c:pt idx="196005">
                  <c:v>4.4930999999999999E-2</c:v>
                </c:pt>
                <c:pt idx="196006">
                  <c:v>4.4930999999999999E-2</c:v>
                </c:pt>
                <c:pt idx="196007">
                  <c:v>4.4929999999999998E-2</c:v>
                </c:pt>
                <c:pt idx="196008">
                  <c:v>4.4929999999999998E-2</c:v>
                </c:pt>
                <c:pt idx="196009">
                  <c:v>4.4929999999999998E-2</c:v>
                </c:pt>
                <c:pt idx="196010">
                  <c:v>4.4928999999999997E-2</c:v>
                </c:pt>
                <c:pt idx="196011">
                  <c:v>4.4928999999999997E-2</c:v>
                </c:pt>
                <c:pt idx="196012">
                  <c:v>4.4928999999999997E-2</c:v>
                </c:pt>
                <c:pt idx="196013">
                  <c:v>4.4928999999999997E-2</c:v>
                </c:pt>
                <c:pt idx="196014">
                  <c:v>4.4928999999999997E-2</c:v>
                </c:pt>
                <c:pt idx="196015">
                  <c:v>4.4928999999999997E-2</c:v>
                </c:pt>
                <c:pt idx="196016">
                  <c:v>4.4929999999999998E-2</c:v>
                </c:pt>
                <c:pt idx="196017">
                  <c:v>4.4929999999999998E-2</c:v>
                </c:pt>
                <c:pt idx="196018">
                  <c:v>4.4930999999999999E-2</c:v>
                </c:pt>
                <c:pt idx="196019">
                  <c:v>4.4932E-2</c:v>
                </c:pt>
                <c:pt idx="196020">
                  <c:v>4.4933000000000001E-2</c:v>
                </c:pt>
                <c:pt idx="196021">
                  <c:v>4.4933000000000001E-2</c:v>
                </c:pt>
                <c:pt idx="196022">
                  <c:v>4.4934000000000002E-2</c:v>
                </c:pt>
                <c:pt idx="196023">
                  <c:v>4.4935000000000003E-2</c:v>
                </c:pt>
                <c:pt idx="196024">
                  <c:v>4.4936999999999998E-2</c:v>
                </c:pt>
                <c:pt idx="196025">
                  <c:v>4.4937999999999999E-2</c:v>
                </c:pt>
                <c:pt idx="196026">
                  <c:v>4.4939E-2</c:v>
                </c:pt>
                <c:pt idx="196027">
                  <c:v>4.4940000000000001E-2</c:v>
                </c:pt>
                <c:pt idx="196028">
                  <c:v>4.4942000000000003E-2</c:v>
                </c:pt>
                <c:pt idx="196029">
                  <c:v>4.4943999999999998E-2</c:v>
                </c:pt>
                <c:pt idx="196030">
                  <c:v>4.4944999999999999E-2</c:v>
                </c:pt>
                <c:pt idx="196031">
                  <c:v>4.4947000000000001E-2</c:v>
                </c:pt>
                <c:pt idx="196032">
                  <c:v>4.4949000000000003E-2</c:v>
                </c:pt>
                <c:pt idx="196033">
                  <c:v>4.4950999999999998E-2</c:v>
                </c:pt>
                <c:pt idx="196034">
                  <c:v>4.4953E-2</c:v>
                </c:pt>
                <c:pt idx="196035">
                  <c:v>4.4955000000000002E-2</c:v>
                </c:pt>
                <c:pt idx="196036">
                  <c:v>4.4956999999999997E-2</c:v>
                </c:pt>
                <c:pt idx="196037">
                  <c:v>4.4958999999999999E-2</c:v>
                </c:pt>
                <c:pt idx="196038">
                  <c:v>4.4961000000000001E-2</c:v>
                </c:pt>
                <c:pt idx="196039">
                  <c:v>4.4963000000000003E-2</c:v>
                </c:pt>
                <c:pt idx="196040">
                  <c:v>4.4964999999999998E-2</c:v>
                </c:pt>
                <c:pt idx="196041">
                  <c:v>4.4967E-2</c:v>
                </c:pt>
                <c:pt idx="196042">
                  <c:v>4.4969000000000002E-2</c:v>
                </c:pt>
                <c:pt idx="196043">
                  <c:v>4.4970999999999997E-2</c:v>
                </c:pt>
                <c:pt idx="196044">
                  <c:v>4.4974E-2</c:v>
                </c:pt>
                <c:pt idx="196045">
                  <c:v>4.4976000000000002E-2</c:v>
                </c:pt>
                <c:pt idx="196046">
                  <c:v>4.4977999999999997E-2</c:v>
                </c:pt>
                <c:pt idx="196047">
                  <c:v>4.4979999999999999E-2</c:v>
                </c:pt>
                <c:pt idx="196048">
                  <c:v>4.4982000000000001E-2</c:v>
                </c:pt>
                <c:pt idx="196049">
                  <c:v>4.4983000000000002E-2</c:v>
                </c:pt>
                <c:pt idx="196050">
                  <c:v>4.4984999999999997E-2</c:v>
                </c:pt>
                <c:pt idx="196051">
                  <c:v>4.4986999999999999E-2</c:v>
                </c:pt>
                <c:pt idx="196052">
                  <c:v>4.4989000000000001E-2</c:v>
                </c:pt>
                <c:pt idx="196053">
                  <c:v>4.4991000000000003E-2</c:v>
                </c:pt>
                <c:pt idx="196054">
                  <c:v>4.4992999999999998E-2</c:v>
                </c:pt>
                <c:pt idx="196055">
                  <c:v>4.4993999999999999E-2</c:v>
                </c:pt>
                <c:pt idx="196056">
                  <c:v>4.4996000000000001E-2</c:v>
                </c:pt>
                <c:pt idx="196057">
                  <c:v>4.4998000000000003E-2</c:v>
                </c:pt>
                <c:pt idx="196058">
                  <c:v>4.4998999999999997E-2</c:v>
                </c:pt>
                <c:pt idx="196059">
                  <c:v>4.4999999999999998E-2</c:v>
                </c:pt>
                <c:pt idx="196060">
                  <c:v>4.5002E-2</c:v>
                </c:pt>
                <c:pt idx="196061">
                  <c:v>4.5003000000000001E-2</c:v>
                </c:pt>
                <c:pt idx="196062">
                  <c:v>4.5004000000000002E-2</c:v>
                </c:pt>
                <c:pt idx="196063">
                  <c:v>4.5005000000000003E-2</c:v>
                </c:pt>
                <c:pt idx="196064">
                  <c:v>4.5005999999999997E-2</c:v>
                </c:pt>
                <c:pt idx="196065">
                  <c:v>4.5006999999999998E-2</c:v>
                </c:pt>
                <c:pt idx="196066">
                  <c:v>4.5007999999999999E-2</c:v>
                </c:pt>
                <c:pt idx="196067">
                  <c:v>4.5009E-2</c:v>
                </c:pt>
                <c:pt idx="196068">
                  <c:v>4.5010000000000001E-2</c:v>
                </c:pt>
                <c:pt idx="196069">
                  <c:v>4.5010000000000001E-2</c:v>
                </c:pt>
                <c:pt idx="196070">
                  <c:v>4.5011000000000002E-2</c:v>
                </c:pt>
                <c:pt idx="196071">
                  <c:v>4.5011000000000002E-2</c:v>
                </c:pt>
                <c:pt idx="196072">
                  <c:v>4.5012000000000003E-2</c:v>
                </c:pt>
                <c:pt idx="196073">
                  <c:v>4.5012000000000003E-2</c:v>
                </c:pt>
                <c:pt idx="196074">
                  <c:v>4.5012000000000003E-2</c:v>
                </c:pt>
                <c:pt idx="196075">
                  <c:v>4.5012000000000003E-2</c:v>
                </c:pt>
                <c:pt idx="196076">
                  <c:v>4.5012000000000003E-2</c:v>
                </c:pt>
                <c:pt idx="196077">
                  <c:v>4.5012999999999997E-2</c:v>
                </c:pt>
                <c:pt idx="196078">
                  <c:v>4.5012999999999997E-2</c:v>
                </c:pt>
                <c:pt idx="196079">
                  <c:v>4.5012999999999997E-2</c:v>
                </c:pt>
                <c:pt idx="196080">
                  <c:v>4.5012999999999997E-2</c:v>
                </c:pt>
                <c:pt idx="196081">
                  <c:v>4.5012000000000003E-2</c:v>
                </c:pt>
                <c:pt idx="196082">
                  <c:v>4.5012000000000003E-2</c:v>
                </c:pt>
                <c:pt idx="196083">
                  <c:v>4.5012000000000003E-2</c:v>
                </c:pt>
                <c:pt idx="196084">
                  <c:v>4.5011000000000002E-2</c:v>
                </c:pt>
                <c:pt idx="196085">
                  <c:v>4.5011000000000002E-2</c:v>
                </c:pt>
                <c:pt idx="196086">
                  <c:v>4.5010000000000001E-2</c:v>
                </c:pt>
                <c:pt idx="196087">
                  <c:v>4.5010000000000001E-2</c:v>
                </c:pt>
                <c:pt idx="196088">
                  <c:v>4.5009E-2</c:v>
                </c:pt>
                <c:pt idx="196089">
                  <c:v>4.5009E-2</c:v>
                </c:pt>
                <c:pt idx="196090">
                  <c:v>4.5007999999999999E-2</c:v>
                </c:pt>
                <c:pt idx="196091">
                  <c:v>4.5007999999999999E-2</c:v>
                </c:pt>
                <c:pt idx="196092">
                  <c:v>4.5006999999999998E-2</c:v>
                </c:pt>
                <c:pt idx="196093">
                  <c:v>4.5005999999999997E-2</c:v>
                </c:pt>
                <c:pt idx="196094">
                  <c:v>4.5005000000000003E-2</c:v>
                </c:pt>
                <c:pt idx="196095">
                  <c:v>4.5004000000000002E-2</c:v>
                </c:pt>
                <c:pt idx="196096">
                  <c:v>4.5003000000000001E-2</c:v>
                </c:pt>
                <c:pt idx="196097">
                  <c:v>4.5002E-2</c:v>
                </c:pt>
                <c:pt idx="196098">
                  <c:v>4.5000999999999999E-2</c:v>
                </c:pt>
                <c:pt idx="196099">
                  <c:v>4.4999999999999998E-2</c:v>
                </c:pt>
                <c:pt idx="196100">
                  <c:v>4.4998999999999997E-2</c:v>
                </c:pt>
                <c:pt idx="196101">
                  <c:v>4.4998000000000003E-2</c:v>
                </c:pt>
                <c:pt idx="196102">
                  <c:v>4.4997000000000002E-2</c:v>
                </c:pt>
                <c:pt idx="196103">
                  <c:v>4.4996000000000001E-2</c:v>
                </c:pt>
                <c:pt idx="196104">
                  <c:v>4.4995E-2</c:v>
                </c:pt>
                <c:pt idx="196105">
                  <c:v>4.4992999999999998E-2</c:v>
                </c:pt>
                <c:pt idx="196106">
                  <c:v>4.4991999999999997E-2</c:v>
                </c:pt>
                <c:pt idx="196107">
                  <c:v>4.4991000000000003E-2</c:v>
                </c:pt>
                <c:pt idx="196108">
                  <c:v>4.4989000000000001E-2</c:v>
                </c:pt>
                <c:pt idx="196109">
                  <c:v>4.4988E-2</c:v>
                </c:pt>
                <c:pt idx="196110">
                  <c:v>4.4986999999999999E-2</c:v>
                </c:pt>
                <c:pt idx="196111">
                  <c:v>4.4985999999999998E-2</c:v>
                </c:pt>
                <c:pt idx="196112">
                  <c:v>4.4984000000000003E-2</c:v>
                </c:pt>
                <c:pt idx="196113">
                  <c:v>4.4983000000000002E-2</c:v>
                </c:pt>
                <c:pt idx="196114">
                  <c:v>4.4982000000000001E-2</c:v>
                </c:pt>
                <c:pt idx="196115">
                  <c:v>4.4981E-2</c:v>
                </c:pt>
                <c:pt idx="196116">
                  <c:v>4.4979999999999999E-2</c:v>
                </c:pt>
                <c:pt idx="196117">
                  <c:v>4.4978999999999998E-2</c:v>
                </c:pt>
                <c:pt idx="196118">
                  <c:v>4.4977000000000003E-2</c:v>
                </c:pt>
                <c:pt idx="196119">
                  <c:v>4.4976000000000002E-2</c:v>
                </c:pt>
                <c:pt idx="196120">
                  <c:v>4.4975000000000001E-2</c:v>
                </c:pt>
                <c:pt idx="196121">
                  <c:v>4.4974E-2</c:v>
                </c:pt>
                <c:pt idx="196122">
                  <c:v>4.4972999999999999E-2</c:v>
                </c:pt>
                <c:pt idx="196123">
                  <c:v>4.4972999999999999E-2</c:v>
                </c:pt>
                <c:pt idx="196124">
                  <c:v>4.4971999999999998E-2</c:v>
                </c:pt>
                <c:pt idx="196125">
                  <c:v>4.4970999999999997E-2</c:v>
                </c:pt>
                <c:pt idx="196126">
                  <c:v>4.4970999999999997E-2</c:v>
                </c:pt>
                <c:pt idx="196127">
                  <c:v>4.4970000000000003E-2</c:v>
                </c:pt>
                <c:pt idx="196128">
                  <c:v>4.4970000000000003E-2</c:v>
                </c:pt>
                <c:pt idx="196129">
                  <c:v>4.4969000000000002E-2</c:v>
                </c:pt>
                <c:pt idx="196130">
                  <c:v>4.4969000000000002E-2</c:v>
                </c:pt>
                <c:pt idx="196131">
                  <c:v>4.4968000000000001E-2</c:v>
                </c:pt>
                <c:pt idx="196132">
                  <c:v>4.4968000000000001E-2</c:v>
                </c:pt>
                <c:pt idx="196133">
                  <c:v>4.4968000000000001E-2</c:v>
                </c:pt>
                <c:pt idx="196134">
                  <c:v>4.4968000000000001E-2</c:v>
                </c:pt>
                <c:pt idx="196135">
                  <c:v>4.4968000000000001E-2</c:v>
                </c:pt>
                <c:pt idx="196136">
                  <c:v>4.4968000000000001E-2</c:v>
                </c:pt>
                <c:pt idx="196137">
                  <c:v>4.4968000000000001E-2</c:v>
                </c:pt>
                <c:pt idx="196138">
                  <c:v>4.4969000000000002E-2</c:v>
                </c:pt>
                <c:pt idx="196139">
                  <c:v>4.4969000000000002E-2</c:v>
                </c:pt>
                <c:pt idx="196140">
                  <c:v>4.4969000000000002E-2</c:v>
                </c:pt>
                <c:pt idx="196141">
                  <c:v>4.4970000000000003E-2</c:v>
                </c:pt>
                <c:pt idx="196142">
                  <c:v>4.4970000000000003E-2</c:v>
                </c:pt>
                <c:pt idx="196143">
                  <c:v>4.4970000000000003E-2</c:v>
                </c:pt>
                <c:pt idx="196144">
                  <c:v>4.4970999999999997E-2</c:v>
                </c:pt>
                <c:pt idx="196145">
                  <c:v>4.4971999999999998E-2</c:v>
                </c:pt>
                <c:pt idx="196146">
                  <c:v>4.4971999999999998E-2</c:v>
                </c:pt>
                <c:pt idx="196147">
                  <c:v>4.4972999999999999E-2</c:v>
                </c:pt>
                <c:pt idx="196148">
                  <c:v>4.4974E-2</c:v>
                </c:pt>
                <c:pt idx="196149">
                  <c:v>4.4975000000000001E-2</c:v>
                </c:pt>
                <c:pt idx="196150">
                  <c:v>4.4975000000000001E-2</c:v>
                </c:pt>
                <c:pt idx="196151">
                  <c:v>4.4976000000000002E-2</c:v>
                </c:pt>
                <c:pt idx="196152">
                  <c:v>4.4977000000000003E-2</c:v>
                </c:pt>
                <c:pt idx="196153">
                  <c:v>4.4977999999999997E-2</c:v>
                </c:pt>
                <c:pt idx="196154">
                  <c:v>4.4978999999999998E-2</c:v>
                </c:pt>
                <c:pt idx="196155">
                  <c:v>4.4978999999999998E-2</c:v>
                </c:pt>
                <c:pt idx="196156">
                  <c:v>4.4979999999999999E-2</c:v>
                </c:pt>
                <c:pt idx="196157">
                  <c:v>4.4981E-2</c:v>
                </c:pt>
                <c:pt idx="196158">
                  <c:v>4.4982000000000001E-2</c:v>
                </c:pt>
                <c:pt idx="196159">
                  <c:v>4.4983000000000002E-2</c:v>
                </c:pt>
                <c:pt idx="196160">
                  <c:v>4.4984000000000003E-2</c:v>
                </c:pt>
                <c:pt idx="196161">
                  <c:v>4.4984999999999997E-2</c:v>
                </c:pt>
                <c:pt idx="196162">
                  <c:v>4.4985999999999998E-2</c:v>
                </c:pt>
                <c:pt idx="196163">
                  <c:v>4.4985999999999998E-2</c:v>
                </c:pt>
                <c:pt idx="196164">
                  <c:v>4.4986999999999999E-2</c:v>
                </c:pt>
                <c:pt idx="196165">
                  <c:v>4.4988E-2</c:v>
                </c:pt>
                <c:pt idx="196166">
                  <c:v>4.4989000000000001E-2</c:v>
                </c:pt>
                <c:pt idx="196167">
                  <c:v>4.4989000000000001E-2</c:v>
                </c:pt>
                <c:pt idx="196168">
                  <c:v>4.4990000000000002E-2</c:v>
                </c:pt>
                <c:pt idx="196169">
                  <c:v>4.4991000000000003E-2</c:v>
                </c:pt>
                <c:pt idx="196170">
                  <c:v>4.4991000000000003E-2</c:v>
                </c:pt>
                <c:pt idx="196171">
                  <c:v>4.4991999999999997E-2</c:v>
                </c:pt>
                <c:pt idx="196172">
                  <c:v>4.4992999999999998E-2</c:v>
                </c:pt>
                <c:pt idx="196173">
                  <c:v>4.4992999999999998E-2</c:v>
                </c:pt>
                <c:pt idx="196174">
                  <c:v>4.4993999999999999E-2</c:v>
                </c:pt>
                <c:pt idx="196175">
                  <c:v>4.4993999999999999E-2</c:v>
                </c:pt>
                <c:pt idx="196176">
                  <c:v>4.4995E-2</c:v>
                </c:pt>
                <c:pt idx="196177">
                  <c:v>4.4995E-2</c:v>
                </c:pt>
                <c:pt idx="196178">
                  <c:v>4.4995E-2</c:v>
                </c:pt>
                <c:pt idx="196179">
                  <c:v>4.4996000000000001E-2</c:v>
                </c:pt>
                <c:pt idx="196180">
                  <c:v>4.4996000000000001E-2</c:v>
                </c:pt>
                <c:pt idx="196181">
                  <c:v>4.4996000000000001E-2</c:v>
                </c:pt>
                <c:pt idx="196182">
                  <c:v>4.4996000000000001E-2</c:v>
                </c:pt>
                <c:pt idx="196183">
                  <c:v>4.4996000000000001E-2</c:v>
                </c:pt>
                <c:pt idx="196184">
                  <c:v>4.4997000000000002E-2</c:v>
                </c:pt>
                <c:pt idx="196185">
                  <c:v>4.4997000000000002E-2</c:v>
                </c:pt>
                <c:pt idx="196186">
                  <c:v>4.4997000000000002E-2</c:v>
                </c:pt>
                <c:pt idx="196187">
                  <c:v>4.4997000000000002E-2</c:v>
                </c:pt>
                <c:pt idx="196188">
                  <c:v>4.4997000000000002E-2</c:v>
                </c:pt>
                <c:pt idx="196189">
                  <c:v>4.4996000000000001E-2</c:v>
                </c:pt>
                <c:pt idx="196190">
                  <c:v>4.4996000000000001E-2</c:v>
                </c:pt>
                <c:pt idx="196191">
                  <c:v>4.4996000000000001E-2</c:v>
                </c:pt>
                <c:pt idx="196192">
                  <c:v>4.4996000000000001E-2</c:v>
                </c:pt>
                <c:pt idx="196193">
                  <c:v>4.4995E-2</c:v>
                </c:pt>
                <c:pt idx="196194">
                  <c:v>4.4995E-2</c:v>
                </c:pt>
                <c:pt idx="196195">
                  <c:v>4.4995E-2</c:v>
                </c:pt>
                <c:pt idx="196196">
                  <c:v>4.4995E-2</c:v>
                </c:pt>
                <c:pt idx="196197">
                  <c:v>4.4995E-2</c:v>
                </c:pt>
                <c:pt idx="196198">
                  <c:v>4.4993999999999999E-2</c:v>
                </c:pt>
                <c:pt idx="196199">
                  <c:v>4.4993999999999999E-2</c:v>
                </c:pt>
                <c:pt idx="196200">
                  <c:v>4.4993999999999999E-2</c:v>
                </c:pt>
                <c:pt idx="196201">
                  <c:v>4.4992999999999998E-2</c:v>
                </c:pt>
                <c:pt idx="196202">
                  <c:v>4.4992999999999998E-2</c:v>
                </c:pt>
                <c:pt idx="196203">
                  <c:v>4.4992999999999998E-2</c:v>
                </c:pt>
                <c:pt idx="196204">
                  <c:v>4.4992999999999998E-2</c:v>
                </c:pt>
                <c:pt idx="196205">
                  <c:v>4.4992999999999998E-2</c:v>
                </c:pt>
                <c:pt idx="196206">
                  <c:v>4.4991999999999997E-2</c:v>
                </c:pt>
                <c:pt idx="196207">
                  <c:v>4.4991999999999997E-2</c:v>
                </c:pt>
                <c:pt idx="196208">
                  <c:v>4.4991999999999997E-2</c:v>
                </c:pt>
                <c:pt idx="196209">
                  <c:v>4.4991999999999997E-2</c:v>
                </c:pt>
                <c:pt idx="196210">
                  <c:v>4.4992999999999998E-2</c:v>
                </c:pt>
                <c:pt idx="196211">
                  <c:v>4.4992999999999998E-2</c:v>
                </c:pt>
                <c:pt idx="196212">
                  <c:v>4.4992999999999998E-2</c:v>
                </c:pt>
                <c:pt idx="196213">
                  <c:v>4.4992999999999998E-2</c:v>
                </c:pt>
                <c:pt idx="196214">
                  <c:v>4.4992999999999998E-2</c:v>
                </c:pt>
                <c:pt idx="196215">
                  <c:v>4.4992999999999998E-2</c:v>
                </c:pt>
                <c:pt idx="196216">
                  <c:v>4.4993999999999999E-2</c:v>
                </c:pt>
                <c:pt idx="196217">
                  <c:v>4.4993999999999999E-2</c:v>
                </c:pt>
                <c:pt idx="196218">
                  <c:v>4.4995E-2</c:v>
                </c:pt>
                <c:pt idx="196219">
                  <c:v>4.4995E-2</c:v>
                </c:pt>
                <c:pt idx="196220">
                  <c:v>4.4996000000000001E-2</c:v>
                </c:pt>
                <c:pt idx="196221">
                  <c:v>4.4997000000000002E-2</c:v>
                </c:pt>
                <c:pt idx="196222">
                  <c:v>4.4998000000000003E-2</c:v>
                </c:pt>
                <c:pt idx="196223">
                  <c:v>4.4998999999999997E-2</c:v>
                </c:pt>
                <c:pt idx="196224">
                  <c:v>4.4999999999999998E-2</c:v>
                </c:pt>
                <c:pt idx="196225">
                  <c:v>4.4999999999999998E-2</c:v>
                </c:pt>
                <c:pt idx="196226">
                  <c:v>4.5002E-2</c:v>
                </c:pt>
                <c:pt idx="196227">
                  <c:v>4.5003000000000001E-2</c:v>
                </c:pt>
                <c:pt idx="196228">
                  <c:v>4.5004000000000002E-2</c:v>
                </c:pt>
                <c:pt idx="196229">
                  <c:v>4.5005000000000003E-2</c:v>
                </c:pt>
                <c:pt idx="196230">
                  <c:v>4.5006999999999998E-2</c:v>
                </c:pt>
                <c:pt idx="196231">
                  <c:v>4.5009E-2</c:v>
                </c:pt>
                <c:pt idx="196232">
                  <c:v>4.5010000000000001E-2</c:v>
                </c:pt>
                <c:pt idx="196233">
                  <c:v>4.5012000000000003E-2</c:v>
                </c:pt>
                <c:pt idx="196234">
                  <c:v>4.5013999999999998E-2</c:v>
                </c:pt>
                <c:pt idx="196235">
                  <c:v>4.5014999999999999E-2</c:v>
                </c:pt>
                <c:pt idx="196236">
                  <c:v>4.5017000000000001E-2</c:v>
                </c:pt>
                <c:pt idx="196237">
                  <c:v>4.5019000000000003E-2</c:v>
                </c:pt>
                <c:pt idx="196238">
                  <c:v>4.5020999999999999E-2</c:v>
                </c:pt>
                <c:pt idx="196239">
                  <c:v>4.5023000000000001E-2</c:v>
                </c:pt>
                <c:pt idx="196240">
                  <c:v>4.5025000000000003E-2</c:v>
                </c:pt>
                <c:pt idx="196241">
                  <c:v>4.5026999999999998E-2</c:v>
                </c:pt>
                <c:pt idx="196242">
                  <c:v>4.5029E-2</c:v>
                </c:pt>
                <c:pt idx="196243">
                  <c:v>4.5031000000000002E-2</c:v>
                </c:pt>
                <c:pt idx="196244">
                  <c:v>4.5032999999999997E-2</c:v>
                </c:pt>
                <c:pt idx="196245">
                  <c:v>4.5034999999999999E-2</c:v>
                </c:pt>
                <c:pt idx="196246">
                  <c:v>4.5038000000000002E-2</c:v>
                </c:pt>
                <c:pt idx="196247">
                  <c:v>4.5039999999999997E-2</c:v>
                </c:pt>
                <c:pt idx="196248">
                  <c:v>4.5041999999999999E-2</c:v>
                </c:pt>
                <c:pt idx="196249">
                  <c:v>4.5044000000000001E-2</c:v>
                </c:pt>
                <c:pt idx="196250">
                  <c:v>4.5046000000000003E-2</c:v>
                </c:pt>
                <c:pt idx="196251">
                  <c:v>4.5047999999999998E-2</c:v>
                </c:pt>
                <c:pt idx="196252">
                  <c:v>4.505E-2</c:v>
                </c:pt>
                <c:pt idx="196253">
                  <c:v>4.5052000000000002E-2</c:v>
                </c:pt>
                <c:pt idx="196254">
                  <c:v>4.5053999999999997E-2</c:v>
                </c:pt>
                <c:pt idx="196255">
                  <c:v>4.5055999999999999E-2</c:v>
                </c:pt>
                <c:pt idx="196256">
                  <c:v>4.5058000000000001E-2</c:v>
                </c:pt>
                <c:pt idx="196257">
                  <c:v>4.5060000000000003E-2</c:v>
                </c:pt>
                <c:pt idx="196258">
                  <c:v>4.5061999999999998E-2</c:v>
                </c:pt>
                <c:pt idx="196259">
                  <c:v>4.5064E-2</c:v>
                </c:pt>
                <c:pt idx="196260">
                  <c:v>4.5065000000000001E-2</c:v>
                </c:pt>
                <c:pt idx="196261">
                  <c:v>4.5067000000000003E-2</c:v>
                </c:pt>
                <c:pt idx="196262">
                  <c:v>4.5067999999999997E-2</c:v>
                </c:pt>
                <c:pt idx="196263">
                  <c:v>4.5069999999999999E-2</c:v>
                </c:pt>
                <c:pt idx="196264">
                  <c:v>4.5071E-2</c:v>
                </c:pt>
                <c:pt idx="196265">
                  <c:v>4.5073000000000002E-2</c:v>
                </c:pt>
                <c:pt idx="196266">
                  <c:v>4.5074000000000003E-2</c:v>
                </c:pt>
                <c:pt idx="196267">
                  <c:v>4.5074999999999997E-2</c:v>
                </c:pt>
                <c:pt idx="196268">
                  <c:v>4.5075999999999998E-2</c:v>
                </c:pt>
                <c:pt idx="196269">
                  <c:v>4.5076999999999999E-2</c:v>
                </c:pt>
                <c:pt idx="196270">
                  <c:v>4.5078E-2</c:v>
                </c:pt>
                <c:pt idx="196271">
                  <c:v>4.5078E-2</c:v>
                </c:pt>
                <c:pt idx="196272">
                  <c:v>4.5079000000000001E-2</c:v>
                </c:pt>
                <c:pt idx="196273">
                  <c:v>4.5079000000000001E-2</c:v>
                </c:pt>
                <c:pt idx="196274">
                  <c:v>4.5080000000000002E-2</c:v>
                </c:pt>
                <c:pt idx="196275">
                  <c:v>4.5080000000000002E-2</c:v>
                </c:pt>
                <c:pt idx="196276">
                  <c:v>4.5080000000000002E-2</c:v>
                </c:pt>
                <c:pt idx="196277">
                  <c:v>4.5081000000000003E-2</c:v>
                </c:pt>
                <c:pt idx="196278">
                  <c:v>4.5081000000000003E-2</c:v>
                </c:pt>
                <c:pt idx="196279">
                  <c:v>4.5081000000000003E-2</c:v>
                </c:pt>
                <c:pt idx="196280">
                  <c:v>4.5081000000000003E-2</c:v>
                </c:pt>
                <c:pt idx="196281">
                  <c:v>4.5081000000000003E-2</c:v>
                </c:pt>
                <c:pt idx="196282">
                  <c:v>4.5080000000000002E-2</c:v>
                </c:pt>
                <c:pt idx="196283">
                  <c:v>4.5080000000000002E-2</c:v>
                </c:pt>
                <c:pt idx="196284">
                  <c:v>4.5080000000000002E-2</c:v>
                </c:pt>
                <c:pt idx="196285">
                  <c:v>4.5079000000000001E-2</c:v>
                </c:pt>
                <c:pt idx="196286">
                  <c:v>4.5079000000000001E-2</c:v>
                </c:pt>
                <c:pt idx="196287">
                  <c:v>4.5078E-2</c:v>
                </c:pt>
                <c:pt idx="196288">
                  <c:v>4.5078E-2</c:v>
                </c:pt>
                <c:pt idx="196289">
                  <c:v>4.5076999999999999E-2</c:v>
                </c:pt>
                <c:pt idx="196290">
                  <c:v>4.5076999999999999E-2</c:v>
                </c:pt>
                <c:pt idx="196291">
                  <c:v>4.5075999999999998E-2</c:v>
                </c:pt>
                <c:pt idx="196292">
                  <c:v>4.5074999999999997E-2</c:v>
                </c:pt>
                <c:pt idx="196293">
                  <c:v>4.5074999999999997E-2</c:v>
                </c:pt>
                <c:pt idx="196294">
                  <c:v>4.5074000000000003E-2</c:v>
                </c:pt>
                <c:pt idx="196295">
                  <c:v>4.5073000000000002E-2</c:v>
                </c:pt>
                <c:pt idx="196296">
                  <c:v>4.5073000000000002E-2</c:v>
                </c:pt>
                <c:pt idx="196297">
                  <c:v>4.5072000000000001E-2</c:v>
                </c:pt>
                <c:pt idx="196298">
                  <c:v>4.5071E-2</c:v>
                </c:pt>
                <c:pt idx="196299">
                  <c:v>4.5069999999999999E-2</c:v>
                </c:pt>
                <c:pt idx="196300">
                  <c:v>4.5069999999999999E-2</c:v>
                </c:pt>
                <c:pt idx="196301">
                  <c:v>4.5068999999999998E-2</c:v>
                </c:pt>
                <c:pt idx="196302">
                  <c:v>4.5068999999999998E-2</c:v>
                </c:pt>
                <c:pt idx="196303">
                  <c:v>4.5067999999999997E-2</c:v>
                </c:pt>
                <c:pt idx="196304">
                  <c:v>4.5067000000000003E-2</c:v>
                </c:pt>
                <c:pt idx="196305">
                  <c:v>4.5067000000000003E-2</c:v>
                </c:pt>
                <c:pt idx="196306">
                  <c:v>4.5066000000000002E-2</c:v>
                </c:pt>
                <c:pt idx="196307">
                  <c:v>4.5066000000000002E-2</c:v>
                </c:pt>
                <c:pt idx="196308">
                  <c:v>4.5065000000000001E-2</c:v>
                </c:pt>
                <c:pt idx="196309">
                  <c:v>4.5065000000000001E-2</c:v>
                </c:pt>
                <c:pt idx="196310">
                  <c:v>4.5064E-2</c:v>
                </c:pt>
                <c:pt idx="196311">
                  <c:v>4.5064E-2</c:v>
                </c:pt>
                <c:pt idx="196312">
                  <c:v>4.5062999999999999E-2</c:v>
                </c:pt>
                <c:pt idx="196313">
                  <c:v>4.5062999999999999E-2</c:v>
                </c:pt>
                <c:pt idx="196314">
                  <c:v>4.5062999999999999E-2</c:v>
                </c:pt>
                <c:pt idx="196315">
                  <c:v>4.5062999999999999E-2</c:v>
                </c:pt>
                <c:pt idx="196316">
                  <c:v>4.5062999999999999E-2</c:v>
                </c:pt>
                <c:pt idx="196317">
                  <c:v>4.5061999999999998E-2</c:v>
                </c:pt>
                <c:pt idx="196318">
                  <c:v>4.5061999999999998E-2</c:v>
                </c:pt>
                <c:pt idx="196319">
                  <c:v>4.5061999999999998E-2</c:v>
                </c:pt>
                <c:pt idx="196320">
                  <c:v>4.5061999999999998E-2</c:v>
                </c:pt>
                <c:pt idx="196321">
                  <c:v>4.5061999999999998E-2</c:v>
                </c:pt>
                <c:pt idx="196322">
                  <c:v>4.5061999999999998E-2</c:v>
                </c:pt>
                <c:pt idx="196323">
                  <c:v>4.5061999999999998E-2</c:v>
                </c:pt>
                <c:pt idx="196324">
                  <c:v>4.5061999999999998E-2</c:v>
                </c:pt>
                <c:pt idx="196325">
                  <c:v>4.5061999999999998E-2</c:v>
                </c:pt>
                <c:pt idx="196326">
                  <c:v>4.5061999999999998E-2</c:v>
                </c:pt>
                <c:pt idx="196327">
                  <c:v>4.5061999999999998E-2</c:v>
                </c:pt>
                <c:pt idx="196328">
                  <c:v>4.5061999999999998E-2</c:v>
                </c:pt>
                <c:pt idx="196329">
                  <c:v>4.5061999999999998E-2</c:v>
                </c:pt>
                <c:pt idx="196330">
                  <c:v>4.5061999999999998E-2</c:v>
                </c:pt>
                <c:pt idx="196331">
                  <c:v>4.5061999999999998E-2</c:v>
                </c:pt>
                <c:pt idx="196332">
                  <c:v>4.5062999999999999E-2</c:v>
                </c:pt>
                <c:pt idx="196333">
                  <c:v>4.5062999999999999E-2</c:v>
                </c:pt>
                <c:pt idx="196334">
                  <c:v>4.5062999999999999E-2</c:v>
                </c:pt>
                <c:pt idx="196335">
                  <c:v>4.5062999999999999E-2</c:v>
                </c:pt>
                <c:pt idx="196336">
                  <c:v>4.5062999999999999E-2</c:v>
                </c:pt>
                <c:pt idx="196337">
                  <c:v>4.5064E-2</c:v>
                </c:pt>
                <c:pt idx="196338">
                  <c:v>4.5064E-2</c:v>
                </c:pt>
                <c:pt idx="196339">
                  <c:v>4.5064E-2</c:v>
                </c:pt>
                <c:pt idx="196340">
                  <c:v>4.5064E-2</c:v>
                </c:pt>
                <c:pt idx="196341">
                  <c:v>4.5065000000000001E-2</c:v>
                </c:pt>
                <c:pt idx="196342">
                  <c:v>4.5065000000000001E-2</c:v>
                </c:pt>
                <c:pt idx="196343">
                  <c:v>4.5065000000000001E-2</c:v>
                </c:pt>
                <c:pt idx="196344">
                  <c:v>4.5065000000000001E-2</c:v>
                </c:pt>
                <c:pt idx="196345">
                  <c:v>4.5065000000000001E-2</c:v>
                </c:pt>
                <c:pt idx="196346">
                  <c:v>4.5065000000000001E-2</c:v>
                </c:pt>
                <c:pt idx="196347">
                  <c:v>4.5066000000000002E-2</c:v>
                </c:pt>
                <c:pt idx="196348">
                  <c:v>4.5066000000000002E-2</c:v>
                </c:pt>
                <c:pt idx="196349">
                  <c:v>4.5066000000000002E-2</c:v>
                </c:pt>
                <c:pt idx="196350">
                  <c:v>4.5066000000000002E-2</c:v>
                </c:pt>
                <c:pt idx="196351">
                  <c:v>4.5066000000000002E-2</c:v>
                </c:pt>
                <c:pt idx="196352">
                  <c:v>4.5067000000000003E-2</c:v>
                </c:pt>
                <c:pt idx="196353">
                  <c:v>4.5067000000000003E-2</c:v>
                </c:pt>
                <c:pt idx="196354">
                  <c:v>4.5067000000000003E-2</c:v>
                </c:pt>
                <c:pt idx="196355">
                  <c:v>4.5067000000000003E-2</c:v>
                </c:pt>
                <c:pt idx="196356">
                  <c:v>4.5067000000000003E-2</c:v>
                </c:pt>
                <c:pt idx="196357">
                  <c:v>4.5067000000000003E-2</c:v>
                </c:pt>
                <c:pt idx="196358">
                  <c:v>4.5067000000000003E-2</c:v>
                </c:pt>
                <c:pt idx="196359">
                  <c:v>4.5067000000000003E-2</c:v>
                </c:pt>
                <c:pt idx="196360">
                  <c:v>4.5067999999999997E-2</c:v>
                </c:pt>
                <c:pt idx="196361">
                  <c:v>4.5067999999999997E-2</c:v>
                </c:pt>
                <c:pt idx="196362">
                  <c:v>4.5067999999999997E-2</c:v>
                </c:pt>
                <c:pt idx="196363">
                  <c:v>4.5067999999999997E-2</c:v>
                </c:pt>
                <c:pt idx="196364">
                  <c:v>4.5067999999999997E-2</c:v>
                </c:pt>
                <c:pt idx="196365">
                  <c:v>4.5068999999999998E-2</c:v>
                </c:pt>
                <c:pt idx="196366">
                  <c:v>4.5068999999999998E-2</c:v>
                </c:pt>
                <c:pt idx="196367">
                  <c:v>4.5068999999999998E-2</c:v>
                </c:pt>
                <c:pt idx="196368">
                  <c:v>4.5068999999999998E-2</c:v>
                </c:pt>
                <c:pt idx="196369">
                  <c:v>4.5068999999999998E-2</c:v>
                </c:pt>
                <c:pt idx="196370">
                  <c:v>4.5069999999999999E-2</c:v>
                </c:pt>
                <c:pt idx="196371">
                  <c:v>4.5069999999999999E-2</c:v>
                </c:pt>
                <c:pt idx="196372">
                  <c:v>4.5071E-2</c:v>
                </c:pt>
                <c:pt idx="196373">
                  <c:v>4.5071E-2</c:v>
                </c:pt>
                <c:pt idx="196374">
                  <c:v>4.5071E-2</c:v>
                </c:pt>
                <c:pt idx="196375">
                  <c:v>4.5072000000000001E-2</c:v>
                </c:pt>
                <c:pt idx="196376">
                  <c:v>4.5072000000000001E-2</c:v>
                </c:pt>
                <c:pt idx="196377">
                  <c:v>4.5073000000000002E-2</c:v>
                </c:pt>
                <c:pt idx="196378">
                  <c:v>4.5073000000000002E-2</c:v>
                </c:pt>
                <c:pt idx="196379">
                  <c:v>4.5074000000000003E-2</c:v>
                </c:pt>
                <c:pt idx="196380">
                  <c:v>4.5074000000000003E-2</c:v>
                </c:pt>
                <c:pt idx="196381">
                  <c:v>4.5074999999999997E-2</c:v>
                </c:pt>
                <c:pt idx="196382">
                  <c:v>4.5074999999999997E-2</c:v>
                </c:pt>
                <c:pt idx="196383">
                  <c:v>4.5075999999999998E-2</c:v>
                </c:pt>
                <c:pt idx="196384">
                  <c:v>4.5076999999999999E-2</c:v>
                </c:pt>
                <c:pt idx="196385">
                  <c:v>4.5078E-2</c:v>
                </c:pt>
                <c:pt idx="196386">
                  <c:v>4.5078E-2</c:v>
                </c:pt>
                <c:pt idx="196387">
                  <c:v>4.5079000000000001E-2</c:v>
                </c:pt>
                <c:pt idx="196388">
                  <c:v>4.5080000000000002E-2</c:v>
                </c:pt>
                <c:pt idx="196389">
                  <c:v>4.5081000000000003E-2</c:v>
                </c:pt>
                <c:pt idx="196390">
                  <c:v>4.5081999999999997E-2</c:v>
                </c:pt>
                <c:pt idx="196391">
                  <c:v>4.5081999999999997E-2</c:v>
                </c:pt>
                <c:pt idx="196392">
                  <c:v>4.5082999999999998E-2</c:v>
                </c:pt>
                <c:pt idx="196393">
                  <c:v>4.5083999999999999E-2</c:v>
                </c:pt>
                <c:pt idx="196394">
                  <c:v>4.5085E-2</c:v>
                </c:pt>
                <c:pt idx="196395">
                  <c:v>4.5087000000000002E-2</c:v>
                </c:pt>
                <c:pt idx="196396">
                  <c:v>4.5088000000000003E-2</c:v>
                </c:pt>
                <c:pt idx="196397">
                  <c:v>4.5088999999999997E-2</c:v>
                </c:pt>
                <c:pt idx="196398">
                  <c:v>4.5089999999999998E-2</c:v>
                </c:pt>
                <c:pt idx="196399">
                  <c:v>4.5090999999999999E-2</c:v>
                </c:pt>
                <c:pt idx="196400">
                  <c:v>4.5092E-2</c:v>
                </c:pt>
                <c:pt idx="196401">
                  <c:v>4.5093000000000001E-2</c:v>
                </c:pt>
                <c:pt idx="196402">
                  <c:v>4.5095000000000003E-2</c:v>
                </c:pt>
                <c:pt idx="196403">
                  <c:v>4.5095999999999997E-2</c:v>
                </c:pt>
                <c:pt idx="196404">
                  <c:v>4.5096999999999998E-2</c:v>
                </c:pt>
                <c:pt idx="196405">
                  <c:v>4.5097999999999999E-2</c:v>
                </c:pt>
                <c:pt idx="196406">
                  <c:v>4.5100000000000001E-2</c:v>
                </c:pt>
                <c:pt idx="196407">
                  <c:v>4.5101000000000002E-2</c:v>
                </c:pt>
                <c:pt idx="196408">
                  <c:v>4.5102999999999997E-2</c:v>
                </c:pt>
                <c:pt idx="196409">
                  <c:v>4.5103999999999998E-2</c:v>
                </c:pt>
                <c:pt idx="196410">
                  <c:v>4.5106E-2</c:v>
                </c:pt>
                <c:pt idx="196411">
                  <c:v>4.5107000000000001E-2</c:v>
                </c:pt>
                <c:pt idx="196412">
                  <c:v>4.5108000000000002E-2</c:v>
                </c:pt>
                <c:pt idx="196413">
                  <c:v>4.5109999999999997E-2</c:v>
                </c:pt>
                <c:pt idx="196414">
                  <c:v>4.5110999999999998E-2</c:v>
                </c:pt>
                <c:pt idx="196415">
                  <c:v>4.5111999999999999E-2</c:v>
                </c:pt>
                <c:pt idx="196416">
                  <c:v>4.5114000000000001E-2</c:v>
                </c:pt>
                <c:pt idx="196417">
                  <c:v>4.5115000000000002E-2</c:v>
                </c:pt>
                <c:pt idx="196418">
                  <c:v>4.5116999999999997E-2</c:v>
                </c:pt>
                <c:pt idx="196419">
                  <c:v>4.5118999999999999E-2</c:v>
                </c:pt>
                <c:pt idx="196420">
                  <c:v>4.512E-2</c:v>
                </c:pt>
                <c:pt idx="196421">
                  <c:v>4.5122000000000002E-2</c:v>
                </c:pt>
                <c:pt idx="196422">
                  <c:v>4.5123000000000003E-2</c:v>
                </c:pt>
                <c:pt idx="196423">
                  <c:v>4.5123999999999997E-2</c:v>
                </c:pt>
                <c:pt idx="196424">
                  <c:v>4.5125999999999999E-2</c:v>
                </c:pt>
                <c:pt idx="196425">
                  <c:v>4.5127E-2</c:v>
                </c:pt>
                <c:pt idx="196426">
                  <c:v>4.5128000000000001E-2</c:v>
                </c:pt>
                <c:pt idx="196427">
                  <c:v>4.5130000000000003E-2</c:v>
                </c:pt>
                <c:pt idx="196428">
                  <c:v>4.5130999999999998E-2</c:v>
                </c:pt>
                <c:pt idx="196429">
                  <c:v>4.5131999999999999E-2</c:v>
                </c:pt>
                <c:pt idx="196430">
                  <c:v>4.5133E-2</c:v>
                </c:pt>
                <c:pt idx="196431">
                  <c:v>4.5135000000000002E-2</c:v>
                </c:pt>
                <c:pt idx="196432">
                  <c:v>4.5136000000000003E-2</c:v>
                </c:pt>
                <c:pt idx="196433">
                  <c:v>4.5136999999999997E-2</c:v>
                </c:pt>
                <c:pt idx="196434">
                  <c:v>4.5137999999999998E-2</c:v>
                </c:pt>
                <c:pt idx="196435">
                  <c:v>4.5138999999999999E-2</c:v>
                </c:pt>
                <c:pt idx="196436">
                  <c:v>4.5138999999999999E-2</c:v>
                </c:pt>
                <c:pt idx="196437">
                  <c:v>4.514E-2</c:v>
                </c:pt>
                <c:pt idx="196438">
                  <c:v>4.514E-2</c:v>
                </c:pt>
                <c:pt idx="196439">
                  <c:v>4.5141000000000001E-2</c:v>
                </c:pt>
                <c:pt idx="196440">
                  <c:v>4.5141000000000001E-2</c:v>
                </c:pt>
                <c:pt idx="196441">
                  <c:v>4.5142000000000002E-2</c:v>
                </c:pt>
                <c:pt idx="196442">
                  <c:v>4.5142000000000002E-2</c:v>
                </c:pt>
                <c:pt idx="196443">
                  <c:v>4.5143000000000003E-2</c:v>
                </c:pt>
                <c:pt idx="196444">
                  <c:v>4.5143000000000003E-2</c:v>
                </c:pt>
                <c:pt idx="196445">
                  <c:v>4.5143000000000003E-2</c:v>
                </c:pt>
                <c:pt idx="196446">
                  <c:v>4.5143000000000003E-2</c:v>
                </c:pt>
                <c:pt idx="196447">
                  <c:v>4.5142000000000002E-2</c:v>
                </c:pt>
                <c:pt idx="196448">
                  <c:v>4.5142000000000002E-2</c:v>
                </c:pt>
                <c:pt idx="196449">
                  <c:v>4.5142000000000002E-2</c:v>
                </c:pt>
                <c:pt idx="196450">
                  <c:v>4.5141000000000001E-2</c:v>
                </c:pt>
                <c:pt idx="196451">
                  <c:v>4.5141000000000001E-2</c:v>
                </c:pt>
                <c:pt idx="196452">
                  <c:v>4.514E-2</c:v>
                </c:pt>
                <c:pt idx="196453">
                  <c:v>4.514E-2</c:v>
                </c:pt>
                <c:pt idx="196454">
                  <c:v>4.5138999999999999E-2</c:v>
                </c:pt>
                <c:pt idx="196455">
                  <c:v>4.5137999999999998E-2</c:v>
                </c:pt>
                <c:pt idx="196456">
                  <c:v>4.5137999999999998E-2</c:v>
                </c:pt>
                <c:pt idx="196457">
                  <c:v>4.5136999999999997E-2</c:v>
                </c:pt>
                <c:pt idx="196458">
                  <c:v>4.5136000000000003E-2</c:v>
                </c:pt>
                <c:pt idx="196459">
                  <c:v>4.5135000000000002E-2</c:v>
                </c:pt>
                <c:pt idx="196460">
                  <c:v>4.5133E-2</c:v>
                </c:pt>
                <c:pt idx="196461">
                  <c:v>4.5131999999999999E-2</c:v>
                </c:pt>
                <c:pt idx="196462">
                  <c:v>4.5130999999999998E-2</c:v>
                </c:pt>
                <c:pt idx="196463">
                  <c:v>4.5130000000000003E-2</c:v>
                </c:pt>
                <c:pt idx="196464">
                  <c:v>4.5129000000000002E-2</c:v>
                </c:pt>
                <c:pt idx="196465">
                  <c:v>4.5128000000000001E-2</c:v>
                </c:pt>
                <c:pt idx="196466">
                  <c:v>4.5125999999999999E-2</c:v>
                </c:pt>
                <c:pt idx="196467">
                  <c:v>4.5124999999999998E-2</c:v>
                </c:pt>
                <c:pt idx="196468">
                  <c:v>4.5123999999999997E-2</c:v>
                </c:pt>
                <c:pt idx="196469">
                  <c:v>4.5123000000000003E-2</c:v>
                </c:pt>
                <c:pt idx="196470">
                  <c:v>4.5122000000000002E-2</c:v>
                </c:pt>
                <c:pt idx="196471">
                  <c:v>4.512E-2</c:v>
                </c:pt>
                <c:pt idx="196472">
                  <c:v>4.5118999999999999E-2</c:v>
                </c:pt>
                <c:pt idx="196473">
                  <c:v>4.5117999999999998E-2</c:v>
                </c:pt>
                <c:pt idx="196474">
                  <c:v>4.5116999999999997E-2</c:v>
                </c:pt>
                <c:pt idx="196475">
                  <c:v>4.5116000000000003E-2</c:v>
                </c:pt>
                <c:pt idx="196476">
                  <c:v>4.5115000000000002E-2</c:v>
                </c:pt>
                <c:pt idx="196477">
                  <c:v>4.5114000000000001E-2</c:v>
                </c:pt>
                <c:pt idx="196478">
                  <c:v>4.5113E-2</c:v>
                </c:pt>
                <c:pt idx="196479">
                  <c:v>4.5111999999999999E-2</c:v>
                </c:pt>
                <c:pt idx="196480">
                  <c:v>4.5111999999999999E-2</c:v>
                </c:pt>
                <c:pt idx="196481">
                  <c:v>4.5110999999999998E-2</c:v>
                </c:pt>
                <c:pt idx="196482">
                  <c:v>4.5109999999999997E-2</c:v>
                </c:pt>
                <c:pt idx="196483">
                  <c:v>4.5109999999999997E-2</c:v>
                </c:pt>
                <c:pt idx="196484">
                  <c:v>4.5109000000000003E-2</c:v>
                </c:pt>
                <c:pt idx="196485">
                  <c:v>4.5109000000000003E-2</c:v>
                </c:pt>
                <c:pt idx="196486">
                  <c:v>4.5109000000000003E-2</c:v>
                </c:pt>
                <c:pt idx="196487">
                  <c:v>4.5108000000000002E-2</c:v>
                </c:pt>
                <c:pt idx="196488">
                  <c:v>4.5108000000000002E-2</c:v>
                </c:pt>
                <c:pt idx="196489">
                  <c:v>4.5108000000000002E-2</c:v>
                </c:pt>
                <c:pt idx="196490">
                  <c:v>4.5109000000000003E-2</c:v>
                </c:pt>
                <c:pt idx="196491">
                  <c:v>4.5109000000000003E-2</c:v>
                </c:pt>
                <c:pt idx="196492">
                  <c:v>4.5109000000000003E-2</c:v>
                </c:pt>
                <c:pt idx="196493">
                  <c:v>4.5109000000000003E-2</c:v>
                </c:pt>
                <c:pt idx="196494">
                  <c:v>4.5109999999999997E-2</c:v>
                </c:pt>
                <c:pt idx="196495">
                  <c:v>4.5109999999999997E-2</c:v>
                </c:pt>
                <c:pt idx="196496">
                  <c:v>4.5109999999999997E-2</c:v>
                </c:pt>
                <c:pt idx="196497">
                  <c:v>4.5110999999999998E-2</c:v>
                </c:pt>
                <c:pt idx="196498">
                  <c:v>4.5110999999999998E-2</c:v>
                </c:pt>
                <c:pt idx="196499">
                  <c:v>4.5111999999999999E-2</c:v>
                </c:pt>
                <c:pt idx="196500">
                  <c:v>4.5113E-2</c:v>
                </c:pt>
                <c:pt idx="196501">
                  <c:v>4.5114000000000001E-2</c:v>
                </c:pt>
                <c:pt idx="196502">
                  <c:v>4.5114000000000001E-2</c:v>
                </c:pt>
                <c:pt idx="196503">
                  <c:v>4.5115000000000002E-2</c:v>
                </c:pt>
                <c:pt idx="196504">
                  <c:v>4.5116000000000003E-2</c:v>
                </c:pt>
                <c:pt idx="196505">
                  <c:v>4.5116999999999997E-2</c:v>
                </c:pt>
                <c:pt idx="196506">
                  <c:v>4.5116999999999997E-2</c:v>
                </c:pt>
                <c:pt idx="196507">
                  <c:v>4.5117999999999998E-2</c:v>
                </c:pt>
                <c:pt idx="196508">
                  <c:v>4.5118999999999999E-2</c:v>
                </c:pt>
                <c:pt idx="196509">
                  <c:v>4.512E-2</c:v>
                </c:pt>
                <c:pt idx="196510">
                  <c:v>4.512E-2</c:v>
                </c:pt>
                <c:pt idx="196511">
                  <c:v>4.5121000000000001E-2</c:v>
                </c:pt>
                <c:pt idx="196512">
                  <c:v>4.5122000000000002E-2</c:v>
                </c:pt>
                <c:pt idx="196513">
                  <c:v>4.5122000000000002E-2</c:v>
                </c:pt>
                <c:pt idx="196514">
                  <c:v>4.5123000000000003E-2</c:v>
                </c:pt>
                <c:pt idx="196515">
                  <c:v>4.5123999999999997E-2</c:v>
                </c:pt>
                <c:pt idx="196516">
                  <c:v>4.5123999999999997E-2</c:v>
                </c:pt>
                <c:pt idx="196517">
                  <c:v>4.5123999999999997E-2</c:v>
                </c:pt>
                <c:pt idx="196518">
                  <c:v>4.5124999999999998E-2</c:v>
                </c:pt>
                <c:pt idx="196519">
                  <c:v>4.5124999999999998E-2</c:v>
                </c:pt>
                <c:pt idx="196520">
                  <c:v>4.5124999999999998E-2</c:v>
                </c:pt>
                <c:pt idx="196521">
                  <c:v>4.5124999999999998E-2</c:v>
                </c:pt>
                <c:pt idx="196522">
                  <c:v>4.5124999999999998E-2</c:v>
                </c:pt>
                <c:pt idx="196523">
                  <c:v>4.5124999999999998E-2</c:v>
                </c:pt>
                <c:pt idx="196524">
                  <c:v>4.5124999999999998E-2</c:v>
                </c:pt>
                <c:pt idx="196525">
                  <c:v>4.5124999999999998E-2</c:v>
                </c:pt>
                <c:pt idx="196526">
                  <c:v>4.5124999999999998E-2</c:v>
                </c:pt>
                <c:pt idx="196527">
                  <c:v>4.5123999999999997E-2</c:v>
                </c:pt>
                <c:pt idx="196528">
                  <c:v>4.5123999999999997E-2</c:v>
                </c:pt>
                <c:pt idx="196529">
                  <c:v>4.5123000000000003E-2</c:v>
                </c:pt>
                <c:pt idx="196530">
                  <c:v>4.5122000000000002E-2</c:v>
                </c:pt>
                <c:pt idx="196531">
                  <c:v>4.5122000000000002E-2</c:v>
                </c:pt>
                <c:pt idx="196532">
                  <c:v>4.5121000000000001E-2</c:v>
                </c:pt>
                <c:pt idx="196533">
                  <c:v>4.512E-2</c:v>
                </c:pt>
                <c:pt idx="196534">
                  <c:v>4.5118999999999999E-2</c:v>
                </c:pt>
                <c:pt idx="196535">
                  <c:v>4.5117999999999998E-2</c:v>
                </c:pt>
                <c:pt idx="196536">
                  <c:v>4.5116999999999997E-2</c:v>
                </c:pt>
                <c:pt idx="196537">
                  <c:v>4.5116000000000003E-2</c:v>
                </c:pt>
                <c:pt idx="196538">
                  <c:v>4.5115000000000002E-2</c:v>
                </c:pt>
                <c:pt idx="196539">
                  <c:v>4.5113E-2</c:v>
                </c:pt>
                <c:pt idx="196540">
                  <c:v>4.5111999999999999E-2</c:v>
                </c:pt>
                <c:pt idx="196541">
                  <c:v>4.5110999999999998E-2</c:v>
                </c:pt>
                <c:pt idx="196542">
                  <c:v>4.5109000000000003E-2</c:v>
                </c:pt>
                <c:pt idx="196543">
                  <c:v>4.5108000000000002E-2</c:v>
                </c:pt>
                <c:pt idx="196544">
                  <c:v>4.5106E-2</c:v>
                </c:pt>
                <c:pt idx="196545">
                  <c:v>4.5103999999999998E-2</c:v>
                </c:pt>
                <c:pt idx="196546">
                  <c:v>4.5102999999999997E-2</c:v>
                </c:pt>
                <c:pt idx="196547">
                  <c:v>4.5101000000000002E-2</c:v>
                </c:pt>
                <c:pt idx="196548">
                  <c:v>4.5100000000000001E-2</c:v>
                </c:pt>
                <c:pt idx="196549">
                  <c:v>4.5097999999999999E-2</c:v>
                </c:pt>
                <c:pt idx="196550">
                  <c:v>4.5095999999999997E-2</c:v>
                </c:pt>
                <c:pt idx="196551">
                  <c:v>4.5094000000000002E-2</c:v>
                </c:pt>
                <c:pt idx="196552">
                  <c:v>4.5093000000000001E-2</c:v>
                </c:pt>
                <c:pt idx="196553">
                  <c:v>4.5090999999999999E-2</c:v>
                </c:pt>
                <c:pt idx="196554">
                  <c:v>4.5088999999999997E-2</c:v>
                </c:pt>
                <c:pt idx="196555">
                  <c:v>4.5087000000000002E-2</c:v>
                </c:pt>
                <c:pt idx="196556">
                  <c:v>4.5085E-2</c:v>
                </c:pt>
                <c:pt idx="196557">
                  <c:v>4.5083999999999999E-2</c:v>
                </c:pt>
                <c:pt idx="196558">
                  <c:v>4.5081999999999997E-2</c:v>
                </c:pt>
                <c:pt idx="196559">
                  <c:v>4.5080000000000002E-2</c:v>
                </c:pt>
                <c:pt idx="196560">
                  <c:v>4.5079000000000001E-2</c:v>
                </c:pt>
                <c:pt idx="196561">
                  <c:v>4.5076999999999999E-2</c:v>
                </c:pt>
                <c:pt idx="196562">
                  <c:v>4.5074999999999997E-2</c:v>
                </c:pt>
                <c:pt idx="196563">
                  <c:v>4.5074000000000003E-2</c:v>
                </c:pt>
                <c:pt idx="196564">
                  <c:v>4.5072000000000001E-2</c:v>
                </c:pt>
                <c:pt idx="196565">
                  <c:v>4.5069999999999999E-2</c:v>
                </c:pt>
                <c:pt idx="196566">
                  <c:v>4.5068999999999998E-2</c:v>
                </c:pt>
                <c:pt idx="196567">
                  <c:v>4.5067000000000003E-2</c:v>
                </c:pt>
                <c:pt idx="196568">
                  <c:v>4.5065000000000001E-2</c:v>
                </c:pt>
                <c:pt idx="196569">
                  <c:v>4.5064E-2</c:v>
                </c:pt>
                <c:pt idx="196570">
                  <c:v>4.5061999999999998E-2</c:v>
                </c:pt>
                <c:pt idx="196571">
                  <c:v>4.5060999999999997E-2</c:v>
                </c:pt>
                <c:pt idx="196572">
                  <c:v>4.5060000000000003E-2</c:v>
                </c:pt>
                <c:pt idx="196573">
                  <c:v>4.5059000000000002E-2</c:v>
                </c:pt>
                <c:pt idx="196574">
                  <c:v>4.5057E-2</c:v>
                </c:pt>
                <c:pt idx="196575">
                  <c:v>4.5055999999999999E-2</c:v>
                </c:pt>
                <c:pt idx="196576">
                  <c:v>4.5054999999999998E-2</c:v>
                </c:pt>
                <c:pt idx="196577">
                  <c:v>4.5053999999999997E-2</c:v>
                </c:pt>
                <c:pt idx="196578">
                  <c:v>4.5053000000000003E-2</c:v>
                </c:pt>
                <c:pt idx="196579">
                  <c:v>4.5051000000000001E-2</c:v>
                </c:pt>
                <c:pt idx="196580">
                  <c:v>4.5051000000000001E-2</c:v>
                </c:pt>
                <c:pt idx="196581">
                  <c:v>4.505E-2</c:v>
                </c:pt>
                <c:pt idx="196582">
                  <c:v>4.5048999999999999E-2</c:v>
                </c:pt>
                <c:pt idx="196583">
                  <c:v>4.5047999999999998E-2</c:v>
                </c:pt>
                <c:pt idx="196584">
                  <c:v>4.5047999999999998E-2</c:v>
                </c:pt>
                <c:pt idx="196585">
                  <c:v>4.5046999999999997E-2</c:v>
                </c:pt>
                <c:pt idx="196586">
                  <c:v>4.5046000000000003E-2</c:v>
                </c:pt>
                <c:pt idx="196587">
                  <c:v>4.5046000000000003E-2</c:v>
                </c:pt>
                <c:pt idx="196588">
                  <c:v>4.5046000000000003E-2</c:v>
                </c:pt>
                <c:pt idx="196589">
                  <c:v>4.5045000000000002E-2</c:v>
                </c:pt>
                <c:pt idx="196590">
                  <c:v>4.5045000000000002E-2</c:v>
                </c:pt>
                <c:pt idx="196591">
                  <c:v>4.5045000000000002E-2</c:v>
                </c:pt>
                <c:pt idx="196592">
                  <c:v>4.5045000000000002E-2</c:v>
                </c:pt>
                <c:pt idx="196593">
                  <c:v>4.5045000000000002E-2</c:v>
                </c:pt>
                <c:pt idx="196594">
                  <c:v>4.5045000000000002E-2</c:v>
                </c:pt>
                <c:pt idx="196595">
                  <c:v>4.5045000000000002E-2</c:v>
                </c:pt>
                <c:pt idx="196596">
                  <c:v>4.5046000000000003E-2</c:v>
                </c:pt>
                <c:pt idx="196597">
                  <c:v>4.5046000000000003E-2</c:v>
                </c:pt>
                <c:pt idx="196598">
                  <c:v>4.5046999999999997E-2</c:v>
                </c:pt>
                <c:pt idx="196599">
                  <c:v>4.5046999999999997E-2</c:v>
                </c:pt>
                <c:pt idx="196600">
                  <c:v>4.5047999999999998E-2</c:v>
                </c:pt>
                <c:pt idx="196601">
                  <c:v>4.5047999999999998E-2</c:v>
                </c:pt>
                <c:pt idx="196602">
                  <c:v>4.5048999999999999E-2</c:v>
                </c:pt>
                <c:pt idx="196603">
                  <c:v>4.505E-2</c:v>
                </c:pt>
                <c:pt idx="196604">
                  <c:v>4.5051000000000001E-2</c:v>
                </c:pt>
                <c:pt idx="196605">
                  <c:v>4.5052000000000002E-2</c:v>
                </c:pt>
                <c:pt idx="196606">
                  <c:v>4.5053000000000003E-2</c:v>
                </c:pt>
                <c:pt idx="196607">
                  <c:v>4.5054999999999998E-2</c:v>
                </c:pt>
                <c:pt idx="196608">
                  <c:v>4.5055999999999999E-2</c:v>
                </c:pt>
                <c:pt idx="196609">
                  <c:v>4.5057E-2</c:v>
                </c:pt>
                <c:pt idx="196610">
                  <c:v>4.5059000000000002E-2</c:v>
                </c:pt>
                <c:pt idx="196611">
                  <c:v>4.5060000000000003E-2</c:v>
                </c:pt>
                <c:pt idx="196612">
                  <c:v>4.5061999999999998E-2</c:v>
                </c:pt>
                <c:pt idx="196613">
                  <c:v>4.5062999999999999E-2</c:v>
                </c:pt>
                <c:pt idx="196614">
                  <c:v>4.5065000000000001E-2</c:v>
                </c:pt>
                <c:pt idx="196615">
                  <c:v>4.5066000000000002E-2</c:v>
                </c:pt>
                <c:pt idx="196616">
                  <c:v>4.5067999999999997E-2</c:v>
                </c:pt>
                <c:pt idx="196617">
                  <c:v>4.5069999999999999E-2</c:v>
                </c:pt>
                <c:pt idx="196618">
                  <c:v>4.5072000000000001E-2</c:v>
                </c:pt>
                <c:pt idx="196619">
                  <c:v>4.5074000000000003E-2</c:v>
                </c:pt>
                <c:pt idx="196620">
                  <c:v>4.5075999999999998E-2</c:v>
                </c:pt>
                <c:pt idx="196621">
                  <c:v>4.5076999999999999E-2</c:v>
                </c:pt>
                <c:pt idx="196622">
                  <c:v>4.5079000000000001E-2</c:v>
                </c:pt>
                <c:pt idx="196623">
                  <c:v>4.5081000000000003E-2</c:v>
                </c:pt>
                <c:pt idx="196624">
                  <c:v>4.5082999999999998E-2</c:v>
                </c:pt>
                <c:pt idx="196625">
                  <c:v>4.5085E-2</c:v>
                </c:pt>
                <c:pt idx="196626">
                  <c:v>4.5086000000000001E-2</c:v>
                </c:pt>
                <c:pt idx="196627">
                  <c:v>4.5088000000000003E-2</c:v>
                </c:pt>
                <c:pt idx="196628">
                  <c:v>4.5089999999999998E-2</c:v>
                </c:pt>
                <c:pt idx="196629">
                  <c:v>4.5092E-2</c:v>
                </c:pt>
                <c:pt idx="196630">
                  <c:v>4.5094000000000002E-2</c:v>
                </c:pt>
                <c:pt idx="196631">
                  <c:v>4.5095000000000003E-2</c:v>
                </c:pt>
                <c:pt idx="196632">
                  <c:v>4.5096999999999998E-2</c:v>
                </c:pt>
                <c:pt idx="196633">
                  <c:v>4.5099E-2</c:v>
                </c:pt>
                <c:pt idx="196634">
                  <c:v>4.5100000000000001E-2</c:v>
                </c:pt>
                <c:pt idx="196635">
                  <c:v>4.5102000000000003E-2</c:v>
                </c:pt>
                <c:pt idx="196636">
                  <c:v>4.5102999999999997E-2</c:v>
                </c:pt>
                <c:pt idx="196637">
                  <c:v>4.5103999999999998E-2</c:v>
                </c:pt>
                <c:pt idx="196638">
                  <c:v>4.5106E-2</c:v>
                </c:pt>
                <c:pt idx="196639">
                  <c:v>4.5107000000000001E-2</c:v>
                </c:pt>
                <c:pt idx="196640">
                  <c:v>4.5108000000000002E-2</c:v>
                </c:pt>
                <c:pt idx="196641">
                  <c:v>4.5109000000000003E-2</c:v>
                </c:pt>
                <c:pt idx="196642">
                  <c:v>4.5109999999999997E-2</c:v>
                </c:pt>
                <c:pt idx="196643">
                  <c:v>4.5111999999999999E-2</c:v>
                </c:pt>
                <c:pt idx="196644">
                  <c:v>4.5113E-2</c:v>
                </c:pt>
                <c:pt idx="196645">
                  <c:v>4.5114000000000001E-2</c:v>
                </c:pt>
                <c:pt idx="196646">
                  <c:v>4.5114000000000001E-2</c:v>
                </c:pt>
                <c:pt idx="196647">
                  <c:v>4.5115000000000002E-2</c:v>
                </c:pt>
                <c:pt idx="196648">
                  <c:v>4.5116000000000003E-2</c:v>
                </c:pt>
                <c:pt idx="196649">
                  <c:v>4.5116000000000003E-2</c:v>
                </c:pt>
                <c:pt idx="196650">
                  <c:v>4.5116999999999997E-2</c:v>
                </c:pt>
                <c:pt idx="196651">
                  <c:v>4.5116999999999997E-2</c:v>
                </c:pt>
                <c:pt idx="196652">
                  <c:v>4.5117999999999998E-2</c:v>
                </c:pt>
                <c:pt idx="196653">
                  <c:v>4.5118999999999999E-2</c:v>
                </c:pt>
                <c:pt idx="196654">
                  <c:v>4.5118999999999999E-2</c:v>
                </c:pt>
                <c:pt idx="196655">
                  <c:v>4.5118999999999999E-2</c:v>
                </c:pt>
                <c:pt idx="196656">
                  <c:v>4.512E-2</c:v>
                </c:pt>
                <c:pt idx="196657">
                  <c:v>4.512E-2</c:v>
                </c:pt>
                <c:pt idx="196658">
                  <c:v>4.512E-2</c:v>
                </c:pt>
                <c:pt idx="196659">
                  <c:v>4.5121000000000001E-2</c:v>
                </c:pt>
                <c:pt idx="196660">
                  <c:v>4.5121000000000001E-2</c:v>
                </c:pt>
                <c:pt idx="196661">
                  <c:v>4.5121000000000001E-2</c:v>
                </c:pt>
                <c:pt idx="196662">
                  <c:v>4.5121000000000001E-2</c:v>
                </c:pt>
                <c:pt idx="196663">
                  <c:v>4.5121000000000001E-2</c:v>
                </c:pt>
                <c:pt idx="196664">
                  <c:v>4.5121000000000001E-2</c:v>
                </c:pt>
                <c:pt idx="196665">
                  <c:v>4.5122000000000002E-2</c:v>
                </c:pt>
                <c:pt idx="196666">
                  <c:v>4.5122000000000002E-2</c:v>
                </c:pt>
                <c:pt idx="196667">
                  <c:v>4.5122000000000002E-2</c:v>
                </c:pt>
                <c:pt idx="196668">
                  <c:v>4.5122000000000002E-2</c:v>
                </c:pt>
                <c:pt idx="196669">
                  <c:v>4.5122000000000002E-2</c:v>
                </c:pt>
                <c:pt idx="196670">
                  <c:v>4.5122000000000002E-2</c:v>
                </c:pt>
                <c:pt idx="196671">
                  <c:v>4.5122000000000002E-2</c:v>
                </c:pt>
                <c:pt idx="196672">
                  <c:v>4.5122000000000002E-2</c:v>
                </c:pt>
                <c:pt idx="196673">
                  <c:v>4.5122000000000002E-2</c:v>
                </c:pt>
                <c:pt idx="196674">
                  <c:v>4.5122000000000002E-2</c:v>
                </c:pt>
                <c:pt idx="196675">
                  <c:v>4.5122000000000002E-2</c:v>
                </c:pt>
                <c:pt idx="196676">
                  <c:v>4.5122000000000002E-2</c:v>
                </c:pt>
                <c:pt idx="196677">
                  <c:v>4.5122000000000002E-2</c:v>
                </c:pt>
                <c:pt idx="196678">
                  <c:v>4.5122000000000002E-2</c:v>
                </c:pt>
                <c:pt idx="196679">
                  <c:v>4.5122000000000002E-2</c:v>
                </c:pt>
                <c:pt idx="196680">
                  <c:v>4.5122000000000002E-2</c:v>
                </c:pt>
                <c:pt idx="196681">
                  <c:v>4.5122000000000002E-2</c:v>
                </c:pt>
                <c:pt idx="196682">
                  <c:v>4.5122000000000002E-2</c:v>
                </c:pt>
                <c:pt idx="196683">
                  <c:v>4.5122000000000002E-2</c:v>
                </c:pt>
                <c:pt idx="196684">
                  <c:v>4.5122000000000002E-2</c:v>
                </c:pt>
                <c:pt idx="196685">
                  <c:v>4.5122000000000002E-2</c:v>
                </c:pt>
                <c:pt idx="196686">
                  <c:v>4.5122000000000002E-2</c:v>
                </c:pt>
                <c:pt idx="196687">
                  <c:v>4.5122000000000002E-2</c:v>
                </c:pt>
                <c:pt idx="196688">
                  <c:v>4.5122000000000002E-2</c:v>
                </c:pt>
                <c:pt idx="196689">
                  <c:v>4.5123000000000003E-2</c:v>
                </c:pt>
                <c:pt idx="196690">
                  <c:v>4.5123000000000003E-2</c:v>
                </c:pt>
                <c:pt idx="196691">
                  <c:v>4.5123000000000003E-2</c:v>
                </c:pt>
                <c:pt idx="196692">
                  <c:v>4.5123000000000003E-2</c:v>
                </c:pt>
                <c:pt idx="196693">
                  <c:v>4.5123000000000003E-2</c:v>
                </c:pt>
                <c:pt idx="196694">
                  <c:v>4.5123000000000003E-2</c:v>
                </c:pt>
                <c:pt idx="196695">
                  <c:v>4.5122000000000002E-2</c:v>
                </c:pt>
                <c:pt idx="196696">
                  <c:v>4.5122000000000002E-2</c:v>
                </c:pt>
                <c:pt idx="196697">
                  <c:v>4.5122000000000002E-2</c:v>
                </c:pt>
                <c:pt idx="196698">
                  <c:v>4.5122000000000002E-2</c:v>
                </c:pt>
                <c:pt idx="196699">
                  <c:v>4.5122000000000002E-2</c:v>
                </c:pt>
                <c:pt idx="196700">
                  <c:v>4.5122000000000002E-2</c:v>
                </c:pt>
                <c:pt idx="196701">
                  <c:v>4.5121000000000001E-2</c:v>
                </c:pt>
                <c:pt idx="196702">
                  <c:v>4.5121000000000001E-2</c:v>
                </c:pt>
                <c:pt idx="196703">
                  <c:v>4.5121000000000001E-2</c:v>
                </c:pt>
                <c:pt idx="196704">
                  <c:v>4.5121000000000001E-2</c:v>
                </c:pt>
                <c:pt idx="196705">
                  <c:v>4.512E-2</c:v>
                </c:pt>
                <c:pt idx="196706">
                  <c:v>4.512E-2</c:v>
                </c:pt>
                <c:pt idx="196707">
                  <c:v>4.5118999999999999E-2</c:v>
                </c:pt>
                <c:pt idx="196708">
                  <c:v>4.5118999999999999E-2</c:v>
                </c:pt>
                <c:pt idx="196709">
                  <c:v>4.5117999999999998E-2</c:v>
                </c:pt>
                <c:pt idx="196710">
                  <c:v>4.5117999999999998E-2</c:v>
                </c:pt>
                <c:pt idx="196711">
                  <c:v>4.5117999999999998E-2</c:v>
                </c:pt>
                <c:pt idx="196712">
                  <c:v>4.5116999999999997E-2</c:v>
                </c:pt>
                <c:pt idx="196713">
                  <c:v>4.5116999999999997E-2</c:v>
                </c:pt>
                <c:pt idx="196714">
                  <c:v>4.5116000000000003E-2</c:v>
                </c:pt>
                <c:pt idx="196715">
                  <c:v>4.5116000000000003E-2</c:v>
                </c:pt>
                <c:pt idx="196716">
                  <c:v>4.5115000000000002E-2</c:v>
                </c:pt>
                <c:pt idx="196717">
                  <c:v>4.5114000000000001E-2</c:v>
                </c:pt>
                <c:pt idx="196718">
                  <c:v>4.5114000000000001E-2</c:v>
                </c:pt>
                <c:pt idx="196719">
                  <c:v>4.5113E-2</c:v>
                </c:pt>
                <c:pt idx="196720">
                  <c:v>4.5111999999999999E-2</c:v>
                </c:pt>
                <c:pt idx="196721">
                  <c:v>4.5111999999999999E-2</c:v>
                </c:pt>
                <c:pt idx="196722">
                  <c:v>4.5110999999999998E-2</c:v>
                </c:pt>
                <c:pt idx="196723">
                  <c:v>4.5109999999999997E-2</c:v>
                </c:pt>
                <c:pt idx="196724">
                  <c:v>4.5109999999999997E-2</c:v>
                </c:pt>
                <c:pt idx="196725">
                  <c:v>4.5109000000000003E-2</c:v>
                </c:pt>
                <c:pt idx="196726">
                  <c:v>4.5109000000000003E-2</c:v>
                </c:pt>
                <c:pt idx="196727">
                  <c:v>4.5108000000000002E-2</c:v>
                </c:pt>
                <c:pt idx="196728">
                  <c:v>4.5108000000000002E-2</c:v>
                </c:pt>
                <c:pt idx="196729">
                  <c:v>4.5107000000000001E-2</c:v>
                </c:pt>
                <c:pt idx="196730">
                  <c:v>4.5107000000000001E-2</c:v>
                </c:pt>
                <c:pt idx="196731">
                  <c:v>4.5106E-2</c:v>
                </c:pt>
                <c:pt idx="196732">
                  <c:v>4.5106E-2</c:v>
                </c:pt>
                <c:pt idx="196733">
                  <c:v>4.5106E-2</c:v>
                </c:pt>
                <c:pt idx="196734">
                  <c:v>4.5104999999999999E-2</c:v>
                </c:pt>
                <c:pt idx="196735">
                  <c:v>4.5104999999999999E-2</c:v>
                </c:pt>
                <c:pt idx="196736">
                  <c:v>4.5104999999999999E-2</c:v>
                </c:pt>
                <c:pt idx="196737">
                  <c:v>4.5104999999999999E-2</c:v>
                </c:pt>
                <c:pt idx="196738">
                  <c:v>4.5106E-2</c:v>
                </c:pt>
                <c:pt idx="196739">
                  <c:v>4.5106E-2</c:v>
                </c:pt>
                <c:pt idx="196740">
                  <c:v>4.5106E-2</c:v>
                </c:pt>
                <c:pt idx="196741">
                  <c:v>4.5106E-2</c:v>
                </c:pt>
                <c:pt idx="196742">
                  <c:v>4.5107000000000001E-2</c:v>
                </c:pt>
                <c:pt idx="196743">
                  <c:v>4.5107000000000001E-2</c:v>
                </c:pt>
                <c:pt idx="196744">
                  <c:v>4.5108000000000002E-2</c:v>
                </c:pt>
                <c:pt idx="196745">
                  <c:v>4.5108000000000002E-2</c:v>
                </c:pt>
                <c:pt idx="196746">
                  <c:v>4.5109000000000003E-2</c:v>
                </c:pt>
                <c:pt idx="196747">
                  <c:v>4.5109999999999997E-2</c:v>
                </c:pt>
                <c:pt idx="196748">
                  <c:v>4.5110999999999998E-2</c:v>
                </c:pt>
                <c:pt idx="196749">
                  <c:v>4.5111999999999999E-2</c:v>
                </c:pt>
                <c:pt idx="196750">
                  <c:v>4.5113E-2</c:v>
                </c:pt>
                <c:pt idx="196751">
                  <c:v>4.5115000000000002E-2</c:v>
                </c:pt>
                <c:pt idx="196752">
                  <c:v>4.5116000000000003E-2</c:v>
                </c:pt>
                <c:pt idx="196753">
                  <c:v>4.5116999999999997E-2</c:v>
                </c:pt>
                <c:pt idx="196754">
                  <c:v>4.5118999999999999E-2</c:v>
                </c:pt>
                <c:pt idx="196755">
                  <c:v>4.512E-2</c:v>
                </c:pt>
                <c:pt idx="196756">
                  <c:v>4.5122000000000002E-2</c:v>
                </c:pt>
                <c:pt idx="196757">
                  <c:v>4.5123000000000003E-2</c:v>
                </c:pt>
                <c:pt idx="196758">
                  <c:v>4.5124999999999998E-2</c:v>
                </c:pt>
                <c:pt idx="196759">
                  <c:v>4.5127E-2</c:v>
                </c:pt>
                <c:pt idx="196760">
                  <c:v>4.5129000000000002E-2</c:v>
                </c:pt>
                <c:pt idx="196761">
                  <c:v>4.5130999999999998E-2</c:v>
                </c:pt>
                <c:pt idx="196762">
                  <c:v>4.5133E-2</c:v>
                </c:pt>
                <c:pt idx="196763">
                  <c:v>4.5135000000000002E-2</c:v>
                </c:pt>
                <c:pt idx="196764">
                  <c:v>4.5136999999999997E-2</c:v>
                </c:pt>
                <c:pt idx="196765">
                  <c:v>4.5138999999999999E-2</c:v>
                </c:pt>
                <c:pt idx="196766">
                  <c:v>4.5141000000000001E-2</c:v>
                </c:pt>
                <c:pt idx="196767">
                  <c:v>4.5143000000000003E-2</c:v>
                </c:pt>
                <c:pt idx="196768">
                  <c:v>4.5144999999999998E-2</c:v>
                </c:pt>
                <c:pt idx="196769">
                  <c:v>4.5147E-2</c:v>
                </c:pt>
                <c:pt idx="196770">
                  <c:v>4.5149000000000002E-2</c:v>
                </c:pt>
                <c:pt idx="196771">
                  <c:v>4.5150999999999997E-2</c:v>
                </c:pt>
                <c:pt idx="196772">
                  <c:v>4.5152999999999999E-2</c:v>
                </c:pt>
                <c:pt idx="196773">
                  <c:v>4.5155000000000001E-2</c:v>
                </c:pt>
                <c:pt idx="196774">
                  <c:v>4.5157000000000003E-2</c:v>
                </c:pt>
                <c:pt idx="196775">
                  <c:v>4.5158999999999998E-2</c:v>
                </c:pt>
                <c:pt idx="196776">
                  <c:v>4.5161E-2</c:v>
                </c:pt>
                <c:pt idx="196777">
                  <c:v>4.5163000000000002E-2</c:v>
                </c:pt>
                <c:pt idx="196778">
                  <c:v>4.5164999999999997E-2</c:v>
                </c:pt>
                <c:pt idx="196779">
                  <c:v>4.5165999999999998E-2</c:v>
                </c:pt>
                <c:pt idx="196780">
                  <c:v>4.5168E-2</c:v>
                </c:pt>
                <c:pt idx="196781">
                  <c:v>4.5170000000000002E-2</c:v>
                </c:pt>
                <c:pt idx="196782">
                  <c:v>4.5171000000000003E-2</c:v>
                </c:pt>
                <c:pt idx="196783">
                  <c:v>4.5172999999999998E-2</c:v>
                </c:pt>
                <c:pt idx="196784">
                  <c:v>4.5173999999999999E-2</c:v>
                </c:pt>
                <c:pt idx="196785">
                  <c:v>4.5176000000000001E-2</c:v>
                </c:pt>
                <c:pt idx="196786">
                  <c:v>4.5177000000000002E-2</c:v>
                </c:pt>
                <c:pt idx="196787">
                  <c:v>4.5178000000000003E-2</c:v>
                </c:pt>
                <c:pt idx="196788">
                  <c:v>4.5178999999999997E-2</c:v>
                </c:pt>
                <c:pt idx="196789">
                  <c:v>4.5179999999999998E-2</c:v>
                </c:pt>
                <c:pt idx="196790">
                  <c:v>4.5180999999999999E-2</c:v>
                </c:pt>
                <c:pt idx="196791">
                  <c:v>4.5182E-2</c:v>
                </c:pt>
                <c:pt idx="196792">
                  <c:v>4.5183000000000001E-2</c:v>
                </c:pt>
                <c:pt idx="196793">
                  <c:v>4.5183000000000001E-2</c:v>
                </c:pt>
                <c:pt idx="196794">
                  <c:v>4.5184000000000002E-2</c:v>
                </c:pt>
                <c:pt idx="196795">
                  <c:v>4.5184000000000002E-2</c:v>
                </c:pt>
                <c:pt idx="196796">
                  <c:v>4.5185000000000003E-2</c:v>
                </c:pt>
                <c:pt idx="196797">
                  <c:v>4.5185000000000003E-2</c:v>
                </c:pt>
                <c:pt idx="196798">
                  <c:v>4.5185999999999997E-2</c:v>
                </c:pt>
                <c:pt idx="196799">
                  <c:v>4.5185999999999997E-2</c:v>
                </c:pt>
                <c:pt idx="196800">
                  <c:v>4.5185999999999997E-2</c:v>
                </c:pt>
                <c:pt idx="196801">
                  <c:v>4.5185999999999997E-2</c:v>
                </c:pt>
                <c:pt idx="196802">
                  <c:v>4.5185000000000003E-2</c:v>
                </c:pt>
                <c:pt idx="196803">
                  <c:v>4.5185000000000003E-2</c:v>
                </c:pt>
                <c:pt idx="196804">
                  <c:v>4.5185000000000003E-2</c:v>
                </c:pt>
                <c:pt idx="196805">
                  <c:v>4.5185000000000003E-2</c:v>
                </c:pt>
                <c:pt idx="196806">
                  <c:v>4.5184000000000002E-2</c:v>
                </c:pt>
                <c:pt idx="196807">
                  <c:v>4.5184000000000002E-2</c:v>
                </c:pt>
                <c:pt idx="196808">
                  <c:v>4.5184000000000002E-2</c:v>
                </c:pt>
                <c:pt idx="196809">
                  <c:v>4.5183000000000001E-2</c:v>
                </c:pt>
                <c:pt idx="196810">
                  <c:v>4.5183000000000001E-2</c:v>
                </c:pt>
                <c:pt idx="196811">
                  <c:v>4.5182E-2</c:v>
                </c:pt>
                <c:pt idx="196812">
                  <c:v>4.5180999999999999E-2</c:v>
                </c:pt>
                <c:pt idx="196813">
                  <c:v>4.5180999999999999E-2</c:v>
                </c:pt>
                <c:pt idx="196814">
                  <c:v>4.5179999999999998E-2</c:v>
                </c:pt>
                <c:pt idx="196815">
                  <c:v>4.5178999999999997E-2</c:v>
                </c:pt>
                <c:pt idx="196816">
                  <c:v>4.5178000000000003E-2</c:v>
                </c:pt>
                <c:pt idx="196817">
                  <c:v>4.5178000000000003E-2</c:v>
                </c:pt>
                <c:pt idx="196818">
                  <c:v>4.5177000000000002E-2</c:v>
                </c:pt>
                <c:pt idx="196819">
                  <c:v>4.5176000000000001E-2</c:v>
                </c:pt>
                <c:pt idx="196820">
                  <c:v>4.5175E-2</c:v>
                </c:pt>
                <c:pt idx="196821">
                  <c:v>4.5175E-2</c:v>
                </c:pt>
                <c:pt idx="196822">
                  <c:v>4.5173999999999999E-2</c:v>
                </c:pt>
                <c:pt idx="196823">
                  <c:v>4.5172999999999998E-2</c:v>
                </c:pt>
                <c:pt idx="196824">
                  <c:v>4.5171999999999997E-2</c:v>
                </c:pt>
                <c:pt idx="196825">
                  <c:v>4.5171000000000003E-2</c:v>
                </c:pt>
                <c:pt idx="196826">
                  <c:v>4.5170000000000002E-2</c:v>
                </c:pt>
                <c:pt idx="196827">
                  <c:v>4.5169000000000001E-2</c:v>
                </c:pt>
                <c:pt idx="196828">
                  <c:v>4.5169000000000001E-2</c:v>
                </c:pt>
                <c:pt idx="196829">
                  <c:v>4.5168E-2</c:v>
                </c:pt>
                <c:pt idx="196830">
                  <c:v>4.5166999999999999E-2</c:v>
                </c:pt>
                <c:pt idx="196831">
                  <c:v>4.5165999999999998E-2</c:v>
                </c:pt>
                <c:pt idx="196832">
                  <c:v>4.5165999999999998E-2</c:v>
                </c:pt>
                <c:pt idx="196833">
                  <c:v>4.5164999999999997E-2</c:v>
                </c:pt>
                <c:pt idx="196834">
                  <c:v>4.5164000000000003E-2</c:v>
                </c:pt>
                <c:pt idx="196835">
                  <c:v>4.5163000000000002E-2</c:v>
                </c:pt>
                <c:pt idx="196836">
                  <c:v>4.5162000000000001E-2</c:v>
                </c:pt>
                <c:pt idx="196837">
                  <c:v>4.5162000000000001E-2</c:v>
                </c:pt>
                <c:pt idx="196838">
                  <c:v>4.5161E-2</c:v>
                </c:pt>
                <c:pt idx="196839">
                  <c:v>4.5159999999999999E-2</c:v>
                </c:pt>
                <c:pt idx="196840">
                  <c:v>4.5158999999999998E-2</c:v>
                </c:pt>
                <c:pt idx="196841">
                  <c:v>4.5157999999999997E-2</c:v>
                </c:pt>
                <c:pt idx="196842">
                  <c:v>4.5157999999999997E-2</c:v>
                </c:pt>
                <c:pt idx="196843">
                  <c:v>4.5157000000000003E-2</c:v>
                </c:pt>
                <c:pt idx="196844">
                  <c:v>4.5156000000000002E-2</c:v>
                </c:pt>
                <c:pt idx="196845">
                  <c:v>4.5155000000000001E-2</c:v>
                </c:pt>
                <c:pt idx="196846">
                  <c:v>4.5154E-2</c:v>
                </c:pt>
                <c:pt idx="196847">
                  <c:v>4.5152999999999999E-2</c:v>
                </c:pt>
                <c:pt idx="196848">
                  <c:v>4.5152999999999999E-2</c:v>
                </c:pt>
                <c:pt idx="196849">
                  <c:v>4.5151999999999998E-2</c:v>
                </c:pt>
                <c:pt idx="196850">
                  <c:v>4.5150999999999997E-2</c:v>
                </c:pt>
                <c:pt idx="196851">
                  <c:v>4.5150000000000003E-2</c:v>
                </c:pt>
                <c:pt idx="196852">
                  <c:v>4.5149000000000002E-2</c:v>
                </c:pt>
                <c:pt idx="196853">
                  <c:v>4.5148000000000001E-2</c:v>
                </c:pt>
                <c:pt idx="196854">
                  <c:v>4.5147E-2</c:v>
                </c:pt>
                <c:pt idx="196855">
                  <c:v>4.5145999999999999E-2</c:v>
                </c:pt>
                <c:pt idx="196856">
                  <c:v>4.5145999999999999E-2</c:v>
                </c:pt>
                <c:pt idx="196857">
                  <c:v>4.5144999999999998E-2</c:v>
                </c:pt>
                <c:pt idx="196858">
                  <c:v>4.5143999999999997E-2</c:v>
                </c:pt>
                <c:pt idx="196859">
                  <c:v>4.5143000000000003E-2</c:v>
                </c:pt>
                <c:pt idx="196860">
                  <c:v>4.5142000000000002E-2</c:v>
                </c:pt>
                <c:pt idx="196861">
                  <c:v>4.5141000000000001E-2</c:v>
                </c:pt>
                <c:pt idx="196862">
                  <c:v>4.514E-2</c:v>
                </c:pt>
                <c:pt idx="196863">
                  <c:v>4.5138999999999999E-2</c:v>
                </c:pt>
                <c:pt idx="196864">
                  <c:v>4.5137999999999998E-2</c:v>
                </c:pt>
                <c:pt idx="196865">
                  <c:v>4.5136999999999997E-2</c:v>
                </c:pt>
                <c:pt idx="196866">
                  <c:v>4.5136000000000003E-2</c:v>
                </c:pt>
                <c:pt idx="196867">
                  <c:v>4.5135000000000002E-2</c:v>
                </c:pt>
                <c:pt idx="196868">
                  <c:v>4.5134000000000001E-2</c:v>
                </c:pt>
                <c:pt idx="196869">
                  <c:v>4.5134000000000001E-2</c:v>
                </c:pt>
                <c:pt idx="196870">
                  <c:v>4.5133E-2</c:v>
                </c:pt>
                <c:pt idx="196871">
                  <c:v>4.5131999999999999E-2</c:v>
                </c:pt>
                <c:pt idx="196872">
                  <c:v>4.5130999999999998E-2</c:v>
                </c:pt>
                <c:pt idx="196873">
                  <c:v>4.5130000000000003E-2</c:v>
                </c:pt>
                <c:pt idx="196874">
                  <c:v>4.5129000000000002E-2</c:v>
                </c:pt>
                <c:pt idx="196875">
                  <c:v>4.5129000000000002E-2</c:v>
                </c:pt>
                <c:pt idx="196876">
                  <c:v>4.5128000000000001E-2</c:v>
                </c:pt>
                <c:pt idx="196877">
                  <c:v>4.5128000000000001E-2</c:v>
                </c:pt>
                <c:pt idx="196878">
                  <c:v>4.5127E-2</c:v>
                </c:pt>
                <c:pt idx="196879">
                  <c:v>4.5127E-2</c:v>
                </c:pt>
                <c:pt idx="196880">
                  <c:v>4.5125999999999999E-2</c:v>
                </c:pt>
                <c:pt idx="196881">
                  <c:v>4.5125999999999999E-2</c:v>
                </c:pt>
                <c:pt idx="196882">
                  <c:v>4.5124999999999998E-2</c:v>
                </c:pt>
                <c:pt idx="196883">
                  <c:v>4.5124999999999998E-2</c:v>
                </c:pt>
                <c:pt idx="196884">
                  <c:v>4.5123999999999997E-2</c:v>
                </c:pt>
                <c:pt idx="196885">
                  <c:v>4.5123999999999997E-2</c:v>
                </c:pt>
                <c:pt idx="196886">
                  <c:v>4.5123999999999997E-2</c:v>
                </c:pt>
                <c:pt idx="196887">
                  <c:v>4.5123999999999997E-2</c:v>
                </c:pt>
                <c:pt idx="196888">
                  <c:v>4.5123999999999997E-2</c:v>
                </c:pt>
                <c:pt idx="196889">
                  <c:v>4.5123999999999997E-2</c:v>
                </c:pt>
                <c:pt idx="196890">
                  <c:v>4.5123999999999997E-2</c:v>
                </c:pt>
                <c:pt idx="196891">
                  <c:v>4.5123999999999997E-2</c:v>
                </c:pt>
                <c:pt idx="196892">
                  <c:v>4.5123999999999997E-2</c:v>
                </c:pt>
                <c:pt idx="196893">
                  <c:v>4.5123999999999997E-2</c:v>
                </c:pt>
                <c:pt idx="196894">
                  <c:v>4.5124999999999998E-2</c:v>
                </c:pt>
                <c:pt idx="196895">
                  <c:v>4.5124999999999998E-2</c:v>
                </c:pt>
                <c:pt idx="196896">
                  <c:v>4.5124999999999998E-2</c:v>
                </c:pt>
                <c:pt idx="196897">
                  <c:v>4.5124999999999998E-2</c:v>
                </c:pt>
                <c:pt idx="196898">
                  <c:v>4.5125999999999999E-2</c:v>
                </c:pt>
                <c:pt idx="196899">
                  <c:v>4.5125999999999999E-2</c:v>
                </c:pt>
                <c:pt idx="196900">
                  <c:v>4.5127E-2</c:v>
                </c:pt>
                <c:pt idx="196901">
                  <c:v>4.5127E-2</c:v>
                </c:pt>
                <c:pt idx="196902">
                  <c:v>4.5128000000000001E-2</c:v>
                </c:pt>
                <c:pt idx="196903">
                  <c:v>4.5128000000000001E-2</c:v>
                </c:pt>
                <c:pt idx="196904">
                  <c:v>4.5129000000000002E-2</c:v>
                </c:pt>
                <c:pt idx="196905">
                  <c:v>4.5130000000000003E-2</c:v>
                </c:pt>
                <c:pt idx="196906">
                  <c:v>4.5130000000000003E-2</c:v>
                </c:pt>
                <c:pt idx="196907">
                  <c:v>4.5130999999999998E-2</c:v>
                </c:pt>
                <c:pt idx="196908">
                  <c:v>4.5130999999999998E-2</c:v>
                </c:pt>
                <c:pt idx="196909">
                  <c:v>4.5131999999999999E-2</c:v>
                </c:pt>
                <c:pt idx="196910">
                  <c:v>4.5133E-2</c:v>
                </c:pt>
                <c:pt idx="196911">
                  <c:v>4.5133E-2</c:v>
                </c:pt>
                <c:pt idx="196912">
                  <c:v>4.5134000000000001E-2</c:v>
                </c:pt>
                <c:pt idx="196913">
                  <c:v>4.5135000000000002E-2</c:v>
                </c:pt>
                <c:pt idx="196914">
                  <c:v>4.5136000000000003E-2</c:v>
                </c:pt>
                <c:pt idx="196915">
                  <c:v>4.5136000000000003E-2</c:v>
                </c:pt>
                <c:pt idx="196916">
                  <c:v>4.5136999999999997E-2</c:v>
                </c:pt>
                <c:pt idx="196917">
                  <c:v>4.5137999999999998E-2</c:v>
                </c:pt>
                <c:pt idx="196918">
                  <c:v>4.5137999999999998E-2</c:v>
                </c:pt>
                <c:pt idx="196919">
                  <c:v>4.5138999999999999E-2</c:v>
                </c:pt>
                <c:pt idx="196920">
                  <c:v>4.5138999999999999E-2</c:v>
                </c:pt>
                <c:pt idx="196921">
                  <c:v>4.514E-2</c:v>
                </c:pt>
                <c:pt idx="196922">
                  <c:v>4.5141000000000001E-2</c:v>
                </c:pt>
                <c:pt idx="196923">
                  <c:v>4.5141000000000001E-2</c:v>
                </c:pt>
                <c:pt idx="196924">
                  <c:v>4.5142000000000002E-2</c:v>
                </c:pt>
                <c:pt idx="196925">
                  <c:v>4.5143000000000003E-2</c:v>
                </c:pt>
                <c:pt idx="196926">
                  <c:v>4.5143000000000003E-2</c:v>
                </c:pt>
                <c:pt idx="196927">
                  <c:v>4.5143999999999997E-2</c:v>
                </c:pt>
                <c:pt idx="196928">
                  <c:v>4.5143999999999997E-2</c:v>
                </c:pt>
                <c:pt idx="196929">
                  <c:v>4.5144999999999998E-2</c:v>
                </c:pt>
                <c:pt idx="196930">
                  <c:v>4.5145999999999999E-2</c:v>
                </c:pt>
                <c:pt idx="196931">
                  <c:v>4.5145999999999999E-2</c:v>
                </c:pt>
                <c:pt idx="196932">
                  <c:v>4.5145999999999999E-2</c:v>
                </c:pt>
                <c:pt idx="196933">
                  <c:v>4.5147E-2</c:v>
                </c:pt>
                <c:pt idx="196934">
                  <c:v>4.5148000000000001E-2</c:v>
                </c:pt>
                <c:pt idx="196935">
                  <c:v>4.5148000000000001E-2</c:v>
                </c:pt>
                <c:pt idx="196936">
                  <c:v>4.5149000000000002E-2</c:v>
                </c:pt>
                <c:pt idx="196937">
                  <c:v>4.5149000000000002E-2</c:v>
                </c:pt>
                <c:pt idx="196938">
                  <c:v>4.5150000000000003E-2</c:v>
                </c:pt>
                <c:pt idx="196939">
                  <c:v>4.5150000000000003E-2</c:v>
                </c:pt>
                <c:pt idx="196940">
                  <c:v>4.5150999999999997E-2</c:v>
                </c:pt>
                <c:pt idx="196941">
                  <c:v>4.5150999999999997E-2</c:v>
                </c:pt>
                <c:pt idx="196942">
                  <c:v>4.5151999999999998E-2</c:v>
                </c:pt>
                <c:pt idx="196943">
                  <c:v>4.5151999999999998E-2</c:v>
                </c:pt>
                <c:pt idx="196944">
                  <c:v>4.5152999999999999E-2</c:v>
                </c:pt>
                <c:pt idx="196945">
                  <c:v>4.5152999999999999E-2</c:v>
                </c:pt>
                <c:pt idx="196946">
                  <c:v>4.5154E-2</c:v>
                </c:pt>
                <c:pt idx="196947">
                  <c:v>4.5154E-2</c:v>
                </c:pt>
                <c:pt idx="196948">
                  <c:v>4.5155000000000001E-2</c:v>
                </c:pt>
                <c:pt idx="196949">
                  <c:v>4.5155000000000001E-2</c:v>
                </c:pt>
                <c:pt idx="196950">
                  <c:v>4.5156000000000002E-2</c:v>
                </c:pt>
                <c:pt idx="196951">
                  <c:v>4.5156000000000002E-2</c:v>
                </c:pt>
                <c:pt idx="196952">
                  <c:v>4.5156000000000002E-2</c:v>
                </c:pt>
                <c:pt idx="196953">
                  <c:v>4.5157000000000003E-2</c:v>
                </c:pt>
                <c:pt idx="196954">
                  <c:v>4.5157000000000003E-2</c:v>
                </c:pt>
                <c:pt idx="196955">
                  <c:v>4.5157000000000003E-2</c:v>
                </c:pt>
                <c:pt idx="196956">
                  <c:v>4.5157000000000003E-2</c:v>
                </c:pt>
                <c:pt idx="196957">
                  <c:v>4.5157999999999997E-2</c:v>
                </c:pt>
                <c:pt idx="196958">
                  <c:v>4.5157999999999997E-2</c:v>
                </c:pt>
                <c:pt idx="196959">
                  <c:v>4.5157999999999997E-2</c:v>
                </c:pt>
                <c:pt idx="196960">
                  <c:v>4.5157999999999997E-2</c:v>
                </c:pt>
                <c:pt idx="196961">
                  <c:v>4.5157999999999997E-2</c:v>
                </c:pt>
                <c:pt idx="196962">
                  <c:v>4.5158999999999998E-2</c:v>
                </c:pt>
                <c:pt idx="196963">
                  <c:v>4.5158999999999998E-2</c:v>
                </c:pt>
                <c:pt idx="196964">
                  <c:v>4.5158999999999998E-2</c:v>
                </c:pt>
                <c:pt idx="196965">
                  <c:v>4.5157999999999997E-2</c:v>
                </c:pt>
                <c:pt idx="196966">
                  <c:v>4.5157999999999997E-2</c:v>
                </c:pt>
                <c:pt idx="196967">
                  <c:v>4.5157999999999997E-2</c:v>
                </c:pt>
                <c:pt idx="196968">
                  <c:v>4.5157999999999997E-2</c:v>
                </c:pt>
                <c:pt idx="196969">
                  <c:v>4.5157999999999997E-2</c:v>
                </c:pt>
                <c:pt idx="196970">
                  <c:v>4.5157000000000003E-2</c:v>
                </c:pt>
                <c:pt idx="196971">
                  <c:v>4.5157000000000003E-2</c:v>
                </c:pt>
                <c:pt idx="196972">
                  <c:v>4.5157000000000003E-2</c:v>
                </c:pt>
                <c:pt idx="196973">
                  <c:v>4.5157000000000003E-2</c:v>
                </c:pt>
                <c:pt idx="196974">
                  <c:v>4.5156000000000002E-2</c:v>
                </c:pt>
                <c:pt idx="196975">
                  <c:v>4.5156000000000002E-2</c:v>
                </c:pt>
                <c:pt idx="196976">
                  <c:v>4.5155000000000001E-2</c:v>
                </c:pt>
                <c:pt idx="196977">
                  <c:v>4.5155000000000001E-2</c:v>
                </c:pt>
                <c:pt idx="196978">
                  <c:v>4.5154E-2</c:v>
                </c:pt>
                <c:pt idx="196979">
                  <c:v>4.5152999999999999E-2</c:v>
                </c:pt>
                <c:pt idx="196980">
                  <c:v>4.5152999999999999E-2</c:v>
                </c:pt>
                <c:pt idx="196981">
                  <c:v>4.5151999999999998E-2</c:v>
                </c:pt>
                <c:pt idx="196982">
                  <c:v>4.5150999999999997E-2</c:v>
                </c:pt>
                <c:pt idx="196983">
                  <c:v>4.5150999999999997E-2</c:v>
                </c:pt>
                <c:pt idx="196984">
                  <c:v>4.5150000000000003E-2</c:v>
                </c:pt>
                <c:pt idx="196985">
                  <c:v>4.5149000000000002E-2</c:v>
                </c:pt>
                <c:pt idx="196986">
                  <c:v>4.5148000000000001E-2</c:v>
                </c:pt>
                <c:pt idx="196987">
                  <c:v>4.5148000000000001E-2</c:v>
                </c:pt>
                <c:pt idx="196988">
                  <c:v>4.5147E-2</c:v>
                </c:pt>
                <c:pt idx="196989">
                  <c:v>4.5145999999999999E-2</c:v>
                </c:pt>
                <c:pt idx="196990">
                  <c:v>4.5144999999999998E-2</c:v>
                </c:pt>
                <c:pt idx="196991">
                  <c:v>4.5143999999999997E-2</c:v>
                </c:pt>
                <c:pt idx="196992">
                  <c:v>4.5143000000000003E-2</c:v>
                </c:pt>
                <c:pt idx="196993">
                  <c:v>4.5142000000000002E-2</c:v>
                </c:pt>
                <c:pt idx="196994">
                  <c:v>4.5142000000000002E-2</c:v>
                </c:pt>
                <c:pt idx="196995">
                  <c:v>4.5141000000000001E-2</c:v>
                </c:pt>
                <c:pt idx="196996">
                  <c:v>4.514E-2</c:v>
                </c:pt>
                <c:pt idx="196997">
                  <c:v>4.5138999999999999E-2</c:v>
                </c:pt>
                <c:pt idx="196998">
                  <c:v>4.5137999999999998E-2</c:v>
                </c:pt>
                <c:pt idx="196999">
                  <c:v>4.5137999999999998E-2</c:v>
                </c:pt>
                <c:pt idx="197000">
                  <c:v>4.5136999999999997E-2</c:v>
                </c:pt>
                <c:pt idx="197001">
                  <c:v>4.5136000000000003E-2</c:v>
                </c:pt>
                <c:pt idx="197002">
                  <c:v>4.5135000000000002E-2</c:v>
                </c:pt>
                <c:pt idx="197003">
                  <c:v>4.5134000000000001E-2</c:v>
                </c:pt>
                <c:pt idx="197004">
                  <c:v>4.5134000000000001E-2</c:v>
                </c:pt>
                <c:pt idx="197005">
                  <c:v>4.5133E-2</c:v>
                </c:pt>
                <c:pt idx="197006">
                  <c:v>4.5131999999999999E-2</c:v>
                </c:pt>
                <c:pt idx="197007">
                  <c:v>4.5131999999999999E-2</c:v>
                </c:pt>
                <c:pt idx="197008">
                  <c:v>4.5130999999999998E-2</c:v>
                </c:pt>
                <c:pt idx="197009">
                  <c:v>4.5130999999999998E-2</c:v>
                </c:pt>
                <c:pt idx="197010">
                  <c:v>4.5130000000000003E-2</c:v>
                </c:pt>
                <c:pt idx="197011">
                  <c:v>4.5129000000000002E-2</c:v>
                </c:pt>
                <c:pt idx="197012">
                  <c:v>4.5129000000000002E-2</c:v>
                </c:pt>
                <c:pt idx="197013">
                  <c:v>4.5128000000000001E-2</c:v>
                </c:pt>
                <c:pt idx="197014">
                  <c:v>4.5127E-2</c:v>
                </c:pt>
                <c:pt idx="197015">
                  <c:v>4.5127E-2</c:v>
                </c:pt>
                <c:pt idx="197016">
                  <c:v>4.5125999999999999E-2</c:v>
                </c:pt>
                <c:pt idx="197017">
                  <c:v>4.5125999999999999E-2</c:v>
                </c:pt>
                <c:pt idx="197018">
                  <c:v>4.5124999999999998E-2</c:v>
                </c:pt>
                <c:pt idx="197019">
                  <c:v>4.5124999999999998E-2</c:v>
                </c:pt>
                <c:pt idx="197020">
                  <c:v>4.5124999999999998E-2</c:v>
                </c:pt>
                <c:pt idx="197021">
                  <c:v>4.5123999999999997E-2</c:v>
                </c:pt>
                <c:pt idx="197022">
                  <c:v>4.5123999999999997E-2</c:v>
                </c:pt>
                <c:pt idx="197023">
                  <c:v>4.5123000000000003E-2</c:v>
                </c:pt>
                <c:pt idx="197024">
                  <c:v>4.5123000000000003E-2</c:v>
                </c:pt>
                <c:pt idx="197025">
                  <c:v>4.5122000000000002E-2</c:v>
                </c:pt>
                <c:pt idx="197026">
                  <c:v>4.5122000000000002E-2</c:v>
                </c:pt>
                <c:pt idx="197027">
                  <c:v>4.5122000000000002E-2</c:v>
                </c:pt>
                <c:pt idx="197028">
                  <c:v>4.5121000000000001E-2</c:v>
                </c:pt>
                <c:pt idx="197029">
                  <c:v>4.5121000000000001E-2</c:v>
                </c:pt>
                <c:pt idx="197030">
                  <c:v>4.5121000000000001E-2</c:v>
                </c:pt>
                <c:pt idx="197031">
                  <c:v>4.5121000000000001E-2</c:v>
                </c:pt>
                <c:pt idx="197032">
                  <c:v>4.512E-2</c:v>
                </c:pt>
                <c:pt idx="197033">
                  <c:v>4.512E-2</c:v>
                </c:pt>
                <c:pt idx="197034">
                  <c:v>4.512E-2</c:v>
                </c:pt>
                <c:pt idx="197035">
                  <c:v>4.512E-2</c:v>
                </c:pt>
                <c:pt idx="197036">
                  <c:v>4.512E-2</c:v>
                </c:pt>
                <c:pt idx="197037">
                  <c:v>4.5118999999999999E-2</c:v>
                </c:pt>
                <c:pt idx="197038">
                  <c:v>4.5118999999999999E-2</c:v>
                </c:pt>
                <c:pt idx="197039">
                  <c:v>4.5118999999999999E-2</c:v>
                </c:pt>
                <c:pt idx="197040">
                  <c:v>4.5118999999999999E-2</c:v>
                </c:pt>
                <c:pt idx="197041">
                  <c:v>4.5118999999999999E-2</c:v>
                </c:pt>
                <c:pt idx="197042">
                  <c:v>4.5118999999999999E-2</c:v>
                </c:pt>
                <c:pt idx="197043">
                  <c:v>4.5118999999999999E-2</c:v>
                </c:pt>
                <c:pt idx="197044">
                  <c:v>4.512E-2</c:v>
                </c:pt>
                <c:pt idx="197045">
                  <c:v>4.512E-2</c:v>
                </c:pt>
                <c:pt idx="197046">
                  <c:v>4.512E-2</c:v>
                </c:pt>
                <c:pt idx="197047">
                  <c:v>4.512E-2</c:v>
                </c:pt>
                <c:pt idx="197048">
                  <c:v>4.512E-2</c:v>
                </c:pt>
                <c:pt idx="197049">
                  <c:v>4.512E-2</c:v>
                </c:pt>
                <c:pt idx="197050">
                  <c:v>4.512E-2</c:v>
                </c:pt>
                <c:pt idx="197051">
                  <c:v>4.512E-2</c:v>
                </c:pt>
                <c:pt idx="197052">
                  <c:v>4.5121000000000001E-2</c:v>
                </c:pt>
                <c:pt idx="197053">
                  <c:v>4.5121000000000001E-2</c:v>
                </c:pt>
                <c:pt idx="197054">
                  <c:v>4.5121000000000001E-2</c:v>
                </c:pt>
                <c:pt idx="197055">
                  <c:v>4.5122000000000002E-2</c:v>
                </c:pt>
                <c:pt idx="197056">
                  <c:v>4.5122000000000002E-2</c:v>
                </c:pt>
                <c:pt idx="197057">
                  <c:v>4.5122000000000002E-2</c:v>
                </c:pt>
                <c:pt idx="197058">
                  <c:v>4.5122000000000002E-2</c:v>
                </c:pt>
                <c:pt idx="197059">
                  <c:v>4.5122000000000002E-2</c:v>
                </c:pt>
                <c:pt idx="197060">
                  <c:v>4.5123000000000003E-2</c:v>
                </c:pt>
                <c:pt idx="197061">
                  <c:v>4.5123000000000003E-2</c:v>
                </c:pt>
                <c:pt idx="197062">
                  <c:v>4.5123000000000003E-2</c:v>
                </c:pt>
                <c:pt idx="197063">
                  <c:v>4.5123000000000003E-2</c:v>
                </c:pt>
                <c:pt idx="197064">
                  <c:v>4.5123000000000003E-2</c:v>
                </c:pt>
                <c:pt idx="197065">
                  <c:v>4.5123999999999997E-2</c:v>
                </c:pt>
                <c:pt idx="197066">
                  <c:v>4.5123999999999997E-2</c:v>
                </c:pt>
                <c:pt idx="197067">
                  <c:v>4.5123999999999997E-2</c:v>
                </c:pt>
                <c:pt idx="197068">
                  <c:v>4.5123999999999997E-2</c:v>
                </c:pt>
                <c:pt idx="197069">
                  <c:v>4.5123999999999997E-2</c:v>
                </c:pt>
                <c:pt idx="197070">
                  <c:v>4.5123999999999997E-2</c:v>
                </c:pt>
                <c:pt idx="197071">
                  <c:v>4.5123999999999997E-2</c:v>
                </c:pt>
                <c:pt idx="197072">
                  <c:v>4.5123999999999997E-2</c:v>
                </c:pt>
                <c:pt idx="197073">
                  <c:v>4.5123999999999997E-2</c:v>
                </c:pt>
                <c:pt idx="197074">
                  <c:v>4.5123999999999997E-2</c:v>
                </c:pt>
                <c:pt idx="197075">
                  <c:v>4.5123999999999997E-2</c:v>
                </c:pt>
                <c:pt idx="197076">
                  <c:v>4.5123999999999997E-2</c:v>
                </c:pt>
                <c:pt idx="197077">
                  <c:v>4.5123999999999997E-2</c:v>
                </c:pt>
                <c:pt idx="197078">
                  <c:v>4.5123999999999997E-2</c:v>
                </c:pt>
                <c:pt idx="197079">
                  <c:v>4.5123999999999997E-2</c:v>
                </c:pt>
                <c:pt idx="197080">
                  <c:v>4.5123999999999997E-2</c:v>
                </c:pt>
                <c:pt idx="197081">
                  <c:v>4.5123999999999997E-2</c:v>
                </c:pt>
                <c:pt idx="197082">
                  <c:v>4.5123000000000003E-2</c:v>
                </c:pt>
                <c:pt idx="197083">
                  <c:v>4.5123000000000003E-2</c:v>
                </c:pt>
                <c:pt idx="197084">
                  <c:v>4.5123000000000003E-2</c:v>
                </c:pt>
                <c:pt idx="197085">
                  <c:v>4.5122000000000002E-2</c:v>
                </c:pt>
                <c:pt idx="197086">
                  <c:v>4.5122000000000002E-2</c:v>
                </c:pt>
                <c:pt idx="197087">
                  <c:v>4.5122000000000002E-2</c:v>
                </c:pt>
                <c:pt idx="197088">
                  <c:v>4.5122000000000002E-2</c:v>
                </c:pt>
                <c:pt idx="197089">
                  <c:v>4.5121000000000001E-2</c:v>
                </c:pt>
                <c:pt idx="197090">
                  <c:v>4.5121000000000001E-2</c:v>
                </c:pt>
                <c:pt idx="197091">
                  <c:v>4.5121000000000001E-2</c:v>
                </c:pt>
                <c:pt idx="197092">
                  <c:v>4.5121000000000001E-2</c:v>
                </c:pt>
                <c:pt idx="197093">
                  <c:v>4.512E-2</c:v>
                </c:pt>
                <c:pt idx="197094">
                  <c:v>4.512E-2</c:v>
                </c:pt>
                <c:pt idx="197095">
                  <c:v>4.512E-2</c:v>
                </c:pt>
                <c:pt idx="197096">
                  <c:v>4.5118999999999999E-2</c:v>
                </c:pt>
                <c:pt idx="197097">
                  <c:v>4.5118999999999999E-2</c:v>
                </c:pt>
                <c:pt idx="197098">
                  <c:v>4.5118999999999999E-2</c:v>
                </c:pt>
                <c:pt idx="197099">
                  <c:v>4.5118999999999999E-2</c:v>
                </c:pt>
                <c:pt idx="197100">
                  <c:v>4.5117999999999998E-2</c:v>
                </c:pt>
                <c:pt idx="197101">
                  <c:v>4.5117999999999998E-2</c:v>
                </c:pt>
                <c:pt idx="197102">
                  <c:v>4.5117999999999998E-2</c:v>
                </c:pt>
                <c:pt idx="197103">
                  <c:v>4.5117999999999998E-2</c:v>
                </c:pt>
                <c:pt idx="197104">
                  <c:v>4.5117999999999998E-2</c:v>
                </c:pt>
                <c:pt idx="197105">
                  <c:v>4.5117999999999998E-2</c:v>
                </c:pt>
                <c:pt idx="197106">
                  <c:v>4.5117999999999998E-2</c:v>
                </c:pt>
                <c:pt idx="197107">
                  <c:v>4.5117999999999998E-2</c:v>
                </c:pt>
                <c:pt idx="197108">
                  <c:v>4.5117999999999998E-2</c:v>
                </c:pt>
                <c:pt idx="197109">
                  <c:v>4.5117999999999998E-2</c:v>
                </c:pt>
                <c:pt idx="197110">
                  <c:v>4.5117999999999998E-2</c:v>
                </c:pt>
                <c:pt idx="197111">
                  <c:v>4.5117999999999998E-2</c:v>
                </c:pt>
                <c:pt idx="197112">
                  <c:v>4.5118999999999999E-2</c:v>
                </c:pt>
                <c:pt idx="197113">
                  <c:v>4.5118999999999999E-2</c:v>
                </c:pt>
                <c:pt idx="197114">
                  <c:v>4.5118999999999999E-2</c:v>
                </c:pt>
                <c:pt idx="197115">
                  <c:v>4.512E-2</c:v>
                </c:pt>
                <c:pt idx="197116">
                  <c:v>4.512E-2</c:v>
                </c:pt>
                <c:pt idx="197117">
                  <c:v>4.5121000000000001E-2</c:v>
                </c:pt>
                <c:pt idx="197118">
                  <c:v>4.5121000000000001E-2</c:v>
                </c:pt>
                <c:pt idx="197119">
                  <c:v>4.5122000000000002E-2</c:v>
                </c:pt>
                <c:pt idx="197120">
                  <c:v>4.5122000000000002E-2</c:v>
                </c:pt>
                <c:pt idx="197121">
                  <c:v>4.5123000000000003E-2</c:v>
                </c:pt>
                <c:pt idx="197122">
                  <c:v>4.5123999999999997E-2</c:v>
                </c:pt>
                <c:pt idx="197123">
                  <c:v>4.5124999999999998E-2</c:v>
                </c:pt>
                <c:pt idx="197124">
                  <c:v>4.5125999999999999E-2</c:v>
                </c:pt>
                <c:pt idx="197125">
                  <c:v>4.5127E-2</c:v>
                </c:pt>
                <c:pt idx="197126">
                  <c:v>4.5128000000000001E-2</c:v>
                </c:pt>
                <c:pt idx="197127">
                  <c:v>4.5129000000000002E-2</c:v>
                </c:pt>
                <c:pt idx="197128">
                  <c:v>4.5130000000000003E-2</c:v>
                </c:pt>
                <c:pt idx="197129">
                  <c:v>4.5130999999999998E-2</c:v>
                </c:pt>
                <c:pt idx="197130">
                  <c:v>4.5131999999999999E-2</c:v>
                </c:pt>
                <c:pt idx="197131">
                  <c:v>4.5133E-2</c:v>
                </c:pt>
                <c:pt idx="197132">
                  <c:v>4.5134000000000001E-2</c:v>
                </c:pt>
                <c:pt idx="197133">
                  <c:v>4.5135000000000002E-2</c:v>
                </c:pt>
                <c:pt idx="197134">
                  <c:v>4.5136000000000003E-2</c:v>
                </c:pt>
                <c:pt idx="197135">
                  <c:v>4.5136999999999997E-2</c:v>
                </c:pt>
                <c:pt idx="197136">
                  <c:v>4.5137999999999998E-2</c:v>
                </c:pt>
                <c:pt idx="197137">
                  <c:v>4.514E-2</c:v>
                </c:pt>
                <c:pt idx="197138">
                  <c:v>4.5141000000000001E-2</c:v>
                </c:pt>
                <c:pt idx="197139">
                  <c:v>4.5142000000000002E-2</c:v>
                </c:pt>
                <c:pt idx="197140">
                  <c:v>4.5143000000000003E-2</c:v>
                </c:pt>
                <c:pt idx="197141">
                  <c:v>4.5143999999999997E-2</c:v>
                </c:pt>
                <c:pt idx="197142">
                  <c:v>4.5144999999999998E-2</c:v>
                </c:pt>
                <c:pt idx="197143">
                  <c:v>4.5145999999999999E-2</c:v>
                </c:pt>
                <c:pt idx="197144">
                  <c:v>4.5147E-2</c:v>
                </c:pt>
                <c:pt idx="197145">
                  <c:v>4.5147E-2</c:v>
                </c:pt>
                <c:pt idx="197146">
                  <c:v>4.5148000000000001E-2</c:v>
                </c:pt>
                <c:pt idx="197147">
                  <c:v>4.5149000000000002E-2</c:v>
                </c:pt>
                <c:pt idx="197148">
                  <c:v>4.5150000000000003E-2</c:v>
                </c:pt>
                <c:pt idx="197149">
                  <c:v>4.5150000000000003E-2</c:v>
                </c:pt>
                <c:pt idx="197150">
                  <c:v>4.5150999999999997E-2</c:v>
                </c:pt>
                <c:pt idx="197151">
                  <c:v>4.5151999999999998E-2</c:v>
                </c:pt>
                <c:pt idx="197152">
                  <c:v>4.5151999999999998E-2</c:v>
                </c:pt>
                <c:pt idx="197153">
                  <c:v>4.5151999999999998E-2</c:v>
                </c:pt>
                <c:pt idx="197154">
                  <c:v>4.5152999999999999E-2</c:v>
                </c:pt>
                <c:pt idx="197155">
                  <c:v>4.5152999999999999E-2</c:v>
                </c:pt>
                <c:pt idx="197156">
                  <c:v>4.5152999999999999E-2</c:v>
                </c:pt>
                <c:pt idx="197157">
                  <c:v>4.5152999999999999E-2</c:v>
                </c:pt>
                <c:pt idx="197158">
                  <c:v>4.5152999999999999E-2</c:v>
                </c:pt>
                <c:pt idx="197159">
                  <c:v>4.5154E-2</c:v>
                </c:pt>
                <c:pt idx="197160">
                  <c:v>4.5154E-2</c:v>
                </c:pt>
                <c:pt idx="197161">
                  <c:v>4.5154E-2</c:v>
                </c:pt>
                <c:pt idx="197162">
                  <c:v>4.5154E-2</c:v>
                </c:pt>
                <c:pt idx="197163">
                  <c:v>4.5152999999999999E-2</c:v>
                </c:pt>
                <c:pt idx="197164">
                  <c:v>4.5152999999999999E-2</c:v>
                </c:pt>
                <c:pt idx="197165">
                  <c:v>4.5152999999999999E-2</c:v>
                </c:pt>
                <c:pt idx="197166">
                  <c:v>4.5151999999999998E-2</c:v>
                </c:pt>
                <c:pt idx="197167">
                  <c:v>4.5151999999999998E-2</c:v>
                </c:pt>
                <c:pt idx="197168">
                  <c:v>4.5151999999999998E-2</c:v>
                </c:pt>
                <c:pt idx="197169">
                  <c:v>4.5150999999999997E-2</c:v>
                </c:pt>
                <c:pt idx="197170">
                  <c:v>4.5150999999999997E-2</c:v>
                </c:pt>
                <c:pt idx="197171">
                  <c:v>4.5150000000000003E-2</c:v>
                </c:pt>
                <c:pt idx="197172">
                  <c:v>4.5150000000000003E-2</c:v>
                </c:pt>
                <c:pt idx="197173">
                  <c:v>4.5150000000000003E-2</c:v>
                </c:pt>
                <c:pt idx="197174">
                  <c:v>4.5149000000000002E-2</c:v>
                </c:pt>
                <c:pt idx="197175">
                  <c:v>4.5149000000000002E-2</c:v>
                </c:pt>
                <c:pt idx="197176">
                  <c:v>4.5148000000000001E-2</c:v>
                </c:pt>
                <c:pt idx="197177">
                  <c:v>4.5147E-2</c:v>
                </c:pt>
                <c:pt idx="197178">
                  <c:v>4.5147E-2</c:v>
                </c:pt>
                <c:pt idx="197179">
                  <c:v>4.5145999999999999E-2</c:v>
                </c:pt>
                <c:pt idx="197180">
                  <c:v>4.5145999999999999E-2</c:v>
                </c:pt>
                <c:pt idx="197181">
                  <c:v>4.5144999999999998E-2</c:v>
                </c:pt>
                <c:pt idx="197182">
                  <c:v>4.5144999999999998E-2</c:v>
                </c:pt>
                <c:pt idx="197183">
                  <c:v>4.5144999999999998E-2</c:v>
                </c:pt>
                <c:pt idx="197184">
                  <c:v>4.5144999999999998E-2</c:v>
                </c:pt>
                <c:pt idx="197185">
                  <c:v>4.5143999999999997E-2</c:v>
                </c:pt>
                <c:pt idx="197186">
                  <c:v>4.5143999999999997E-2</c:v>
                </c:pt>
                <c:pt idx="197187">
                  <c:v>4.5143999999999997E-2</c:v>
                </c:pt>
                <c:pt idx="197188">
                  <c:v>4.5143000000000003E-2</c:v>
                </c:pt>
                <c:pt idx="197189">
                  <c:v>4.5143000000000003E-2</c:v>
                </c:pt>
                <c:pt idx="197190">
                  <c:v>4.5143000000000003E-2</c:v>
                </c:pt>
                <c:pt idx="197191">
                  <c:v>4.5143000000000003E-2</c:v>
                </c:pt>
                <c:pt idx="197192">
                  <c:v>4.5143000000000003E-2</c:v>
                </c:pt>
                <c:pt idx="197193">
                  <c:v>4.5143000000000003E-2</c:v>
                </c:pt>
                <c:pt idx="197194">
                  <c:v>4.5143000000000003E-2</c:v>
                </c:pt>
                <c:pt idx="197195">
                  <c:v>4.5143000000000003E-2</c:v>
                </c:pt>
                <c:pt idx="197196">
                  <c:v>4.5143000000000003E-2</c:v>
                </c:pt>
                <c:pt idx="197197">
                  <c:v>4.5143999999999997E-2</c:v>
                </c:pt>
                <c:pt idx="197198">
                  <c:v>4.5143999999999997E-2</c:v>
                </c:pt>
                <c:pt idx="197199">
                  <c:v>4.5143999999999997E-2</c:v>
                </c:pt>
                <c:pt idx="197200">
                  <c:v>4.5143999999999997E-2</c:v>
                </c:pt>
                <c:pt idx="197201">
                  <c:v>4.5143999999999997E-2</c:v>
                </c:pt>
                <c:pt idx="197202">
                  <c:v>4.5144999999999998E-2</c:v>
                </c:pt>
                <c:pt idx="197203">
                  <c:v>4.5144999999999998E-2</c:v>
                </c:pt>
                <c:pt idx="197204">
                  <c:v>4.5144999999999998E-2</c:v>
                </c:pt>
                <c:pt idx="197205">
                  <c:v>4.5145999999999999E-2</c:v>
                </c:pt>
                <c:pt idx="197206">
                  <c:v>4.5145999999999999E-2</c:v>
                </c:pt>
                <c:pt idx="197207">
                  <c:v>4.5147E-2</c:v>
                </c:pt>
                <c:pt idx="197208">
                  <c:v>4.5147E-2</c:v>
                </c:pt>
                <c:pt idx="197209">
                  <c:v>4.5148000000000001E-2</c:v>
                </c:pt>
                <c:pt idx="197210">
                  <c:v>4.5148000000000001E-2</c:v>
                </c:pt>
                <c:pt idx="197211">
                  <c:v>4.5148000000000001E-2</c:v>
                </c:pt>
                <c:pt idx="197212">
                  <c:v>4.5149000000000002E-2</c:v>
                </c:pt>
                <c:pt idx="197213">
                  <c:v>4.5149000000000002E-2</c:v>
                </c:pt>
                <c:pt idx="197214">
                  <c:v>4.5149000000000002E-2</c:v>
                </c:pt>
                <c:pt idx="197215">
                  <c:v>4.5150000000000003E-2</c:v>
                </c:pt>
                <c:pt idx="197216">
                  <c:v>4.5150000000000003E-2</c:v>
                </c:pt>
                <c:pt idx="197217">
                  <c:v>4.5150000000000003E-2</c:v>
                </c:pt>
                <c:pt idx="197218">
                  <c:v>4.5150999999999997E-2</c:v>
                </c:pt>
                <c:pt idx="197219">
                  <c:v>4.5150999999999997E-2</c:v>
                </c:pt>
                <c:pt idx="197220">
                  <c:v>4.5150999999999997E-2</c:v>
                </c:pt>
                <c:pt idx="197221">
                  <c:v>4.5150999999999997E-2</c:v>
                </c:pt>
                <c:pt idx="197222">
                  <c:v>4.5150999999999997E-2</c:v>
                </c:pt>
                <c:pt idx="197223">
                  <c:v>4.5150999999999997E-2</c:v>
                </c:pt>
                <c:pt idx="197224">
                  <c:v>4.5150999999999997E-2</c:v>
                </c:pt>
                <c:pt idx="197225">
                  <c:v>4.5150999999999997E-2</c:v>
                </c:pt>
                <c:pt idx="197226">
                  <c:v>4.5150999999999997E-2</c:v>
                </c:pt>
                <c:pt idx="197227">
                  <c:v>4.5150999999999997E-2</c:v>
                </c:pt>
                <c:pt idx="197228">
                  <c:v>4.5150999999999997E-2</c:v>
                </c:pt>
                <c:pt idx="197229">
                  <c:v>4.5150000000000003E-2</c:v>
                </c:pt>
                <c:pt idx="197230">
                  <c:v>4.5150000000000003E-2</c:v>
                </c:pt>
                <c:pt idx="197231">
                  <c:v>4.5150000000000003E-2</c:v>
                </c:pt>
                <c:pt idx="197232">
                  <c:v>4.5150000000000003E-2</c:v>
                </c:pt>
                <c:pt idx="197233">
                  <c:v>4.5149000000000002E-2</c:v>
                </c:pt>
                <c:pt idx="197234">
                  <c:v>4.5149000000000002E-2</c:v>
                </c:pt>
                <c:pt idx="197235">
                  <c:v>4.5148000000000001E-2</c:v>
                </c:pt>
                <c:pt idx="197236">
                  <c:v>4.5147E-2</c:v>
                </c:pt>
                <c:pt idx="197237">
                  <c:v>4.5147E-2</c:v>
                </c:pt>
                <c:pt idx="197238">
                  <c:v>4.5145999999999999E-2</c:v>
                </c:pt>
                <c:pt idx="197239">
                  <c:v>4.5144999999999998E-2</c:v>
                </c:pt>
                <c:pt idx="197240">
                  <c:v>4.5143999999999997E-2</c:v>
                </c:pt>
                <c:pt idx="197241">
                  <c:v>4.5143999999999997E-2</c:v>
                </c:pt>
                <c:pt idx="197242">
                  <c:v>4.5143000000000003E-2</c:v>
                </c:pt>
                <c:pt idx="197243">
                  <c:v>4.5142000000000002E-2</c:v>
                </c:pt>
                <c:pt idx="197244">
                  <c:v>4.5142000000000002E-2</c:v>
                </c:pt>
                <c:pt idx="197245">
                  <c:v>4.5141000000000001E-2</c:v>
                </c:pt>
                <c:pt idx="197246">
                  <c:v>4.514E-2</c:v>
                </c:pt>
                <c:pt idx="197247">
                  <c:v>4.5138999999999999E-2</c:v>
                </c:pt>
                <c:pt idx="197248">
                  <c:v>4.5137999999999998E-2</c:v>
                </c:pt>
                <c:pt idx="197249">
                  <c:v>4.5136999999999997E-2</c:v>
                </c:pt>
                <c:pt idx="197250">
                  <c:v>4.5136000000000003E-2</c:v>
                </c:pt>
                <c:pt idx="197251">
                  <c:v>4.5135000000000002E-2</c:v>
                </c:pt>
                <c:pt idx="197252">
                  <c:v>4.5134000000000001E-2</c:v>
                </c:pt>
                <c:pt idx="197253">
                  <c:v>4.5134000000000001E-2</c:v>
                </c:pt>
                <c:pt idx="197254">
                  <c:v>4.5133E-2</c:v>
                </c:pt>
                <c:pt idx="197255">
                  <c:v>4.5131999999999999E-2</c:v>
                </c:pt>
                <c:pt idx="197256">
                  <c:v>4.5130999999999998E-2</c:v>
                </c:pt>
                <c:pt idx="197257">
                  <c:v>4.5130000000000003E-2</c:v>
                </c:pt>
                <c:pt idx="197258">
                  <c:v>4.5130000000000003E-2</c:v>
                </c:pt>
                <c:pt idx="197259">
                  <c:v>4.5129000000000002E-2</c:v>
                </c:pt>
                <c:pt idx="197260">
                  <c:v>4.5128000000000001E-2</c:v>
                </c:pt>
                <c:pt idx="197261">
                  <c:v>4.5127E-2</c:v>
                </c:pt>
                <c:pt idx="197262">
                  <c:v>4.5125999999999999E-2</c:v>
                </c:pt>
                <c:pt idx="197263">
                  <c:v>4.5124999999999998E-2</c:v>
                </c:pt>
                <c:pt idx="197264">
                  <c:v>4.5124999999999998E-2</c:v>
                </c:pt>
                <c:pt idx="197265">
                  <c:v>4.5123999999999997E-2</c:v>
                </c:pt>
                <c:pt idx="197266">
                  <c:v>4.5123000000000003E-2</c:v>
                </c:pt>
                <c:pt idx="197267">
                  <c:v>4.5123000000000003E-2</c:v>
                </c:pt>
                <c:pt idx="197268">
                  <c:v>4.5122000000000002E-2</c:v>
                </c:pt>
                <c:pt idx="197269">
                  <c:v>4.5122000000000002E-2</c:v>
                </c:pt>
                <c:pt idx="197270">
                  <c:v>4.5121000000000001E-2</c:v>
                </c:pt>
                <c:pt idx="197271">
                  <c:v>4.512E-2</c:v>
                </c:pt>
                <c:pt idx="197272">
                  <c:v>4.5118999999999999E-2</c:v>
                </c:pt>
                <c:pt idx="197273">
                  <c:v>4.5118999999999999E-2</c:v>
                </c:pt>
                <c:pt idx="197274">
                  <c:v>4.5117999999999998E-2</c:v>
                </c:pt>
                <c:pt idx="197275">
                  <c:v>4.5117999999999998E-2</c:v>
                </c:pt>
                <c:pt idx="197276">
                  <c:v>4.5116999999999997E-2</c:v>
                </c:pt>
                <c:pt idx="197277">
                  <c:v>4.5116999999999997E-2</c:v>
                </c:pt>
                <c:pt idx="197278">
                  <c:v>4.5116000000000003E-2</c:v>
                </c:pt>
                <c:pt idx="197279">
                  <c:v>4.5116000000000003E-2</c:v>
                </c:pt>
                <c:pt idx="197280">
                  <c:v>4.5115000000000002E-2</c:v>
                </c:pt>
                <c:pt idx="197281">
                  <c:v>4.5115000000000002E-2</c:v>
                </c:pt>
                <c:pt idx="197282">
                  <c:v>4.5114000000000001E-2</c:v>
                </c:pt>
                <c:pt idx="197283">
                  <c:v>4.5114000000000001E-2</c:v>
                </c:pt>
                <c:pt idx="197284">
                  <c:v>4.5113E-2</c:v>
                </c:pt>
                <c:pt idx="197285">
                  <c:v>4.5113E-2</c:v>
                </c:pt>
                <c:pt idx="197286">
                  <c:v>4.5111999999999999E-2</c:v>
                </c:pt>
                <c:pt idx="197287">
                  <c:v>4.5111999999999999E-2</c:v>
                </c:pt>
                <c:pt idx="197288">
                  <c:v>4.5110999999999998E-2</c:v>
                </c:pt>
                <c:pt idx="197289">
                  <c:v>4.5110999999999998E-2</c:v>
                </c:pt>
                <c:pt idx="197290">
                  <c:v>4.5110999999999998E-2</c:v>
                </c:pt>
                <c:pt idx="197291">
                  <c:v>4.5109999999999997E-2</c:v>
                </c:pt>
                <c:pt idx="197292">
                  <c:v>4.5109999999999997E-2</c:v>
                </c:pt>
                <c:pt idx="197293">
                  <c:v>4.5109999999999997E-2</c:v>
                </c:pt>
                <c:pt idx="197294">
                  <c:v>4.5109000000000003E-2</c:v>
                </c:pt>
                <c:pt idx="197295">
                  <c:v>4.5109000000000003E-2</c:v>
                </c:pt>
                <c:pt idx="197296">
                  <c:v>4.5109000000000003E-2</c:v>
                </c:pt>
                <c:pt idx="197297">
                  <c:v>4.5108000000000002E-2</c:v>
                </c:pt>
                <c:pt idx="197298">
                  <c:v>4.5108000000000002E-2</c:v>
                </c:pt>
                <c:pt idx="197299">
                  <c:v>4.5108000000000002E-2</c:v>
                </c:pt>
                <c:pt idx="197300">
                  <c:v>4.5108000000000002E-2</c:v>
                </c:pt>
                <c:pt idx="197301">
                  <c:v>4.5108000000000002E-2</c:v>
                </c:pt>
                <c:pt idx="197302">
                  <c:v>4.5108000000000002E-2</c:v>
                </c:pt>
                <c:pt idx="197303">
                  <c:v>4.5108000000000002E-2</c:v>
                </c:pt>
                <c:pt idx="197304">
                  <c:v>4.5108000000000002E-2</c:v>
                </c:pt>
                <c:pt idx="197305">
                  <c:v>4.5108000000000002E-2</c:v>
                </c:pt>
                <c:pt idx="197306">
                  <c:v>4.5108000000000002E-2</c:v>
                </c:pt>
                <c:pt idx="197307">
                  <c:v>4.5108000000000002E-2</c:v>
                </c:pt>
                <c:pt idx="197308">
                  <c:v>4.5108000000000002E-2</c:v>
                </c:pt>
                <c:pt idx="197309">
                  <c:v>4.5108000000000002E-2</c:v>
                </c:pt>
                <c:pt idx="197310">
                  <c:v>4.5108000000000002E-2</c:v>
                </c:pt>
                <c:pt idx="197311">
                  <c:v>4.5108000000000002E-2</c:v>
                </c:pt>
                <c:pt idx="197312">
                  <c:v>4.5109000000000003E-2</c:v>
                </c:pt>
                <c:pt idx="197313">
                  <c:v>4.5109000000000003E-2</c:v>
                </c:pt>
                <c:pt idx="197314">
                  <c:v>4.5109000000000003E-2</c:v>
                </c:pt>
                <c:pt idx="197315">
                  <c:v>4.5109999999999997E-2</c:v>
                </c:pt>
                <c:pt idx="197316">
                  <c:v>4.5109999999999997E-2</c:v>
                </c:pt>
                <c:pt idx="197317">
                  <c:v>4.5109999999999997E-2</c:v>
                </c:pt>
                <c:pt idx="197318">
                  <c:v>4.5109999999999997E-2</c:v>
                </c:pt>
                <c:pt idx="197319">
                  <c:v>4.5110999999999998E-2</c:v>
                </c:pt>
                <c:pt idx="197320">
                  <c:v>4.5110999999999998E-2</c:v>
                </c:pt>
                <c:pt idx="197321">
                  <c:v>4.5111999999999999E-2</c:v>
                </c:pt>
                <c:pt idx="197322">
                  <c:v>4.5111999999999999E-2</c:v>
                </c:pt>
                <c:pt idx="197323">
                  <c:v>4.5113E-2</c:v>
                </c:pt>
                <c:pt idx="197324">
                  <c:v>4.5113E-2</c:v>
                </c:pt>
                <c:pt idx="197325">
                  <c:v>4.5114000000000001E-2</c:v>
                </c:pt>
                <c:pt idx="197326">
                  <c:v>4.5114000000000001E-2</c:v>
                </c:pt>
                <c:pt idx="197327">
                  <c:v>4.5115000000000002E-2</c:v>
                </c:pt>
                <c:pt idx="197328">
                  <c:v>4.5116000000000003E-2</c:v>
                </c:pt>
                <c:pt idx="197329">
                  <c:v>4.5116000000000003E-2</c:v>
                </c:pt>
                <c:pt idx="197330">
                  <c:v>4.5116999999999997E-2</c:v>
                </c:pt>
                <c:pt idx="197331">
                  <c:v>4.5116999999999997E-2</c:v>
                </c:pt>
                <c:pt idx="197332">
                  <c:v>4.5117999999999998E-2</c:v>
                </c:pt>
                <c:pt idx="197333">
                  <c:v>4.5118999999999999E-2</c:v>
                </c:pt>
                <c:pt idx="197334">
                  <c:v>4.5118999999999999E-2</c:v>
                </c:pt>
                <c:pt idx="197335">
                  <c:v>4.512E-2</c:v>
                </c:pt>
                <c:pt idx="197336">
                  <c:v>4.5121000000000001E-2</c:v>
                </c:pt>
                <c:pt idx="197337">
                  <c:v>4.5122000000000002E-2</c:v>
                </c:pt>
                <c:pt idx="197338">
                  <c:v>4.5123000000000003E-2</c:v>
                </c:pt>
                <c:pt idx="197339">
                  <c:v>4.5123000000000003E-2</c:v>
                </c:pt>
                <c:pt idx="197340">
                  <c:v>4.5123999999999997E-2</c:v>
                </c:pt>
                <c:pt idx="197341">
                  <c:v>4.5124999999999998E-2</c:v>
                </c:pt>
                <c:pt idx="197342">
                  <c:v>4.5125999999999999E-2</c:v>
                </c:pt>
                <c:pt idx="197343">
                  <c:v>4.5127E-2</c:v>
                </c:pt>
                <c:pt idx="197344">
                  <c:v>4.5127E-2</c:v>
                </c:pt>
                <c:pt idx="197345">
                  <c:v>4.5128000000000001E-2</c:v>
                </c:pt>
                <c:pt idx="197346">
                  <c:v>4.5129000000000002E-2</c:v>
                </c:pt>
                <c:pt idx="197347">
                  <c:v>4.5130000000000003E-2</c:v>
                </c:pt>
                <c:pt idx="197348">
                  <c:v>4.5130999999999998E-2</c:v>
                </c:pt>
                <c:pt idx="197349">
                  <c:v>4.5131999999999999E-2</c:v>
                </c:pt>
                <c:pt idx="197350">
                  <c:v>4.5133E-2</c:v>
                </c:pt>
                <c:pt idx="197351">
                  <c:v>4.5134000000000001E-2</c:v>
                </c:pt>
                <c:pt idx="197352">
                  <c:v>4.5135000000000002E-2</c:v>
                </c:pt>
                <c:pt idx="197353">
                  <c:v>4.5135000000000002E-2</c:v>
                </c:pt>
                <c:pt idx="197354">
                  <c:v>4.5136000000000003E-2</c:v>
                </c:pt>
                <c:pt idx="197355">
                  <c:v>4.5136999999999997E-2</c:v>
                </c:pt>
                <c:pt idx="197356">
                  <c:v>4.5137999999999998E-2</c:v>
                </c:pt>
                <c:pt idx="197357">
                  <c:v>4.5137999999999998E-2</c:v>
                </c:pt>
                <c:pt idx="197358">
                  <c:v>4.5138999999999999E-2</c:v>
                </c:pt>
                <c:pt idx="197359">
                  <c:v>4.514E-2</c:v>
                </c:pt>
                <c:pt idx="197360">
                  <c:v>4.5141000000000001E-2</c:v>
                </c:pt>
                <c:pt idx="197361">
                  <c:v>4.5141000000000001E-2</c:v>
                </c:pt>
                <c:pt idx="197362">
                  <c:v>4.5142000000000002E-2</c:v>
                </c:pt>
                <c:pt idx="197363">
                  <c:v>4.5142000000000002E-2</c:v>
                </c:pt>
                <c:pt idx="197364">
                  <c:v>4.5143000000000003E-2</c:v>
                </c:pt>
                <c:pt idx="197365">
                  <c:v>4.5143000000000003E-2</c:v>
                </c:pt>
                <c:pt idx="197366">
                  <c:v>4.5143999999999997E-2</c:v>
                </c:pt>
                <c:pt idx="197367">
                  <c:v>4.5143999999999997E-2</c:v>
                </c:pt>
                <c:pt idx="197368">
                  <c:v>4.5143999999999997E-2</c:v>
                </c:pt>
                <c:pt idx="197369">
                  <c:v>4.5143999999999997E-2</c:v>
                </c:pt>
                <c:pt idx="197370">
                  <c:v>4.5143999999999997E-2</c:v>
                </c:pt>
                <c:pt idx="197371">
                  <c:v>4.5144999999999998E-2</c:v>
                </c:pt>
                <c:pt idx="197372">
                  <c:v>4.5144999999999998E-2</c:v>
                </c:pt>
                <c:pt idx="197373">
                  <c:v>4.5144999999999998E-2</c:v>
                </c:pt>
                <c:pt idx="197374">
                  <c:v>4.5144999999999998E-2</c:v>
                </c:pt>
                <c:pt idx="197375">
                  <c:v>4.5143999999999997E-2</c:v>
                </c:pt>
                <c:pt idx="197376">
                  <c:v>4.5143999999999997E-2</c:v>
                </c:pt>
                <c:pt idx="197377">
                  <c:v>4.5143999999999997E-2</c:v>
                </c:pt>
                <c:pt idx="197378">
                  <c:v>4.5143000000000003E-2</c:v>
                </c:pt>
                <c:pt idx="197379">
                  <c:v>4.5143000000000003E-2</c:v>
                </c:pt>
                <c:pt idx="197380">
                  <c:v>4.5142000000000002E-2</c:v>
                </c:pt>
                <c:pt idx="197381">
                  <c:v>4.5142000000000002E-2</c:v>
                </c:pt>
                <c:pt idx="197382">
                  <c:v>4.5141000000000001E-2</c:v>
                </c:pt>
                <c:pt idx="197383">
                  <c:v>4.514E-2</c:v>
                </c:pt>
                <c:pt idx="197384">
                  <c:v>4.514E-2</c:v>
                </c:pt>
                <c:pt idx="197385">
                  <c:v>4.5138999999999999E-2</c:v>
                </c:pt>
                <c:pt idx="197386">
                  <c:v>4.5137999999999998E-2</c:v>
                </c:pt>
                <c:pt idx="197387">
                  <c:v>4.5136999999999997E-2</c:v>
                </c:pt>
                <c:pt idx="197388">
                  <c:v>4.5136000000000003E-2</c:v>
                </c:pt>
                <c:pt idx="197389">
                  <c:v>4.5135000000000002E-2</c:v>
                </c:pt>
                <c:pt idx="197390">
                  <c:v>4.5134000000000001E-2</c:v>
                </c:pt>
                <c:pt idx="197391">
                  <c:v>4.5133E-2</c:v>
                </c:pt>
                <c:pt idx="197392">
                  <c:v>4.5131999999999999E-2</c:v>
                </c:pt>
                <c:pt idx="197393">
                  <c:v>4.5130999999999998E-2</c:v>
                </c:pt>
                <c:pt idx="197394">
                  <c:v>4.5130000000000003E-2</c:v>
                </c:pt>
                <c:pt idx="197395">
                  <c:v>4.5129000000000002E-2</c:v>
                </c:pt>
                <c:pt idx="197396">
                  <c:v>4.5128000000000001E-2</c:v>
                </c:pt>
                <c:pt idx="197397">
                  <c:v>4.5127E-2</c:v>
                </c:pt>
                <c:pt idx="197398">
                  <c:v>4.5125999999999999E-2</c:v>
                </c:pt>
                <c:pt idx="197399">
                  <c:v>4.5124999999999998E-2</c:v>
                </c:pt>
                <c:pt idx="197400">
                  <c:v>4.5123999999999997E-2</c:v>
                </c:pt>
                <c:pt idx="197401">
                  <c:v>4.5123000000000003E-2</c:v>
                </c:pt>
                <c:pt idx="197402">
                  <c:v>4.5122000000000002E-2</c:v>
                </c:pt>
                <c:pt idx="197403">
                  <c:v>4.5121000000000001E-2</c:v>
                </c:pt>
                <c:pt idx="197404">
                  <c:v>4.512E-2</c:v>
                </c:pt>
                <c:pt idx="197405">
                  <c:v>4.5118999999999999E-2</c:v>
                </c:pt>
                <c:pt idx="197406">
                  <c:v>4.5117999999999998E-2</c:v>
                </c:pt>
                <c:pt idx="197407">
                  <c:v>4.5116999999999997E-2</c:v>
                </c:pt>
                <c:pt idx="197408">
                  <c:v>4.5116000000000003E-2</c:v>
                </c:pt>
                <c:pt idx="197409">
                  <c:v>4.5115000000000002E-2</c:v>
                </c:pt>
                <c:pt idx="197410">
                  <c:v>4.5114000000000001E-2</c:v>
                </c:pt>
                <c:pt idx="197411">
                  <c:v>4.5113E-2</c:v>
                </c:pt>
                <c:pt idx="197412">
                  <c:v>4.5111999999999999E-2</c:v>
                </c:pt>
                <c:pt idx="197413">
                  <c:v>4.5110999999999998E-2</c:v>
                </c:pt>
                <c:pt idx="197414">
                  <c:v>4.5109999999999997E-2</c:v>
                </c:pt>
                <c:pt idx="197415">
                  <c:v>4.5109000000000003E-2</c:v>
                </c:pt>
                <c:pt idx="197416">
                  <c:v>4.5109000000000003E-2</c:v>
                </c:pt>
                <c:pt idx="197417">
                  <c:v>4.5108000000000002E-2</c:v>
                </c:pt>
                <c:pt idx="197418">
                  <c:v>4.5107000000000001E-2</c:v>
                </c:pt>
                <c:pt idx="197419">
                  <c:v>4.5106E-2</c:v>
                </c:pt>
                <c:pt idx="197420">
                  <c:v>4.5106E-2</c:v>
                </c:pt>
                <c:pt idx="197421">
                  <c:v>4.5104999999999999E-2</c:v>
                </c:pt>
                <c:pt idx="197422">
                  <c:v>4.5103999999999998E-2</c:v>
                </c:pt>
                <c:pt idx="197423">
                  <c:v>4.5102999999999997E-2</c:v>
                </c:pt>
                <c:pt idx="197424">
                  <c:v>4.5102000000000003E-2</c:v>
                </c:pt>
                <c:pt idx="197425">
                  <c:v>4.5101000000000002E-2</c:v>
                </c:pt>
                <c:pt idx="197426">
                  <c:v>4.5100000000000001E-2</c:v>
                </c:pt>
                <c:pt idx="197427">
                  <c:v>4.5100000000000001E-2</c:v>
                </c:pt>
                <c:pt idx="197428">
                  <c:v>4.5099E-2</c:v>
                </c:pt>
                <c:pt idx="197429">
                  <c:v>4.5097999999999999E-2</c:v>
                </c:pt>
                <c:pt idx="197430">
                  <c:v>4.5096999999999998E-2</c:v>
                </c:pt>
                <c:pt idx="197431">
                  <c:v>4.5095999999999997E-2</c:v>
                </c:pt>
                <c:pt idx="197432">
                  <c:v>4.5095000000000003E-2</c:v>
                </c:pt>
                <c:pt idx="197433">
                  <c:v>4.5094000000000002E-2</c:v>
                </c:pt>
                <c:pt idx="197434">
                  <c:v>4.5093000000000001E-2</c:v>
                </c:pt>
                <c:pt idx="197435">
                  <c:v>4.5092E-2</c:v>
                </c:pt>
                <c:pt idx="197436">
                  <c:v>4.5090999999999999E-2</c:v>
                </c:pt>
                <c:pt idx="197437">
                  <c:v>4.5089999999999998E-2</c:v>
                </c:pt>
                <c:pt idx="197438">
                  <c:v>4.5088999999999997E-2</c:v>
                </c:pt>
                <c:pt idx="197439">
                  <c:v>4.5088000000000003E-2</c:v>
                </c:pt>
                <c:pt idx="197440">
                  <c:v>4.5087000000000002E-2</c:v>
                </c:pt>
                <c:pt idx="197441">
                  <c:v>4.5086000000000001E-2</c:v>
                </c:pt>
                <c:pt idx="197442">
                  <c:v>4.5085E-2</c:v>
                </c:pt>
                <c:pt idx="197443">
                  <c:v>4.5083999999999999E-2</c:v>
                </c:pt>
                <c:pt idx="197444">
                  <c:v>4.5081999999999997E-2</c:v>
                </c:pt>
                <c:pt idx="197445">
                  <c:v>4.5081000000000003E-2</c:v>
                </c:pt>
                <c:pt idx="197446">
                  <c:v>4.5080000000000002E-2</c:v>
                </c:pt>
                <c:pt idx="197447">
                  <c:v>4.5079000000000001E-2</c:v>
                </c:pt>
                <c:pt idx="197448">
                  <c:v>4.5076999999999999E-2</c:v>
                </c:pt>
                <c:pt idx="197449">
                  <c:v>4.5075999999999998E-2</c:v>
                </c:pt>
                <c:pt idx="197450">
                  <c:v>4.5074999999999997E-2</c:v>
                </c:pt>
                <c:pt idx="197451">
                  <c:v>4.5073000000000002E-2</c:v>
                </c:pt>
                <c:pt idx="197452">
                  <c:v>4.5072000000000001E-2</c:v>
                </c:pt>
                <c:pt idx="197453">
                  <c:v>4.5071E-2</c:v>
                </c:pt>
                <c:pt idx="197454">
                  <c:v>4.5069999999999999E-2</c:v>
                </c:pt>
                <c:pt idx="197455">
                  <c:v>4.5068999999999998E-2</c:v>
                </c:pt>
                <c:pt idx="197456">
                  <c:v>4.5067000000000003E-2</c:v>
                </c:pt>
                <c:pt idx="197457">
                  <c:v>4.5066000000000002E-2</c:v>
                </c:pt>
                <c:pt idx="197458">
                  <c:v>4.5065000000000001E-2</c:v>
                </c:pt>
                <c:pt idx="197459">
                  <c:v>4.5064E-2</c:v>
                </c:pt>
                <c:pt idx="197460">
                  <c:v>4.5062999999999999E-2</c:v>
                </c:pt>
                <c:pt idx="197461">
                  <c:v>4.5060999999999997E-2</c:v>
                </c:pt>
                <c:pt idx="197462">
                  <c:v>4.5060000000000003E-2</c:v>
                </c:pt>
                <c:pt idx="197463">
                  <c:v>4.5059000000000002E-2</c:v>
                </c:pt>
                <c:pt idx="197464">
                  <c:v>4.5059000000000002E-2</c:v>
                </c:pt>
                <c:pt idx="197465">
                  <c:v>4.5058000000000001E-2</c:v>
                </c:pt>
                <c:pt idx="197466">
                  <c:v>4.5057E-2</c:v>
                </c:pt>
                <c:pt idx="197467">
                  <c:v>4.5055999999999999E-2</c:v>
                </c:pt>
                <c:pt idx="197468">
                  <c:v>4.5054999999999998E-2</c:v>
                </c:pt>
                <c:pt idx="197469">
                  <c:v>4.5054999999999998E-2</c:v>
                </c:pt>
                <c:pt idx="197470">
                  <c:v>4.5053999999999997E-2</c:v>
                </c:pt>
                <c:pt idx="197471">
                  <c:v>4.5053000000000003E-2</c:v>
                </c:pt>
                <c:pt idx="197472">
                  <c:v>4.5053000000000003E-2</c:v>
                </c:pt>
                <c:pt idx="197473">
                  <c:v>4.5052000000000002E-2</c:v>
                </c:pt>
                <c:pt idx="197474">
                  <c:v>4.5051000000000001E-2</c:v>
                </c:pt>
                <c:pt idx="197475">
                  <c:v>4.5051000000000001E-2</c:v>
                </c:pt>
                <c:pt idx="197476">
                  <c:v>4.5051000000000001E-2</c:v>
                </c:pt>
                <c:pt idx="197477">
                  <c:v>4.5051000000000001E-2</c:v>
                </c:pt>
                <c:pt idx="197478">
                  <c:v>4.505E-2</c:v>
                </c:pt>
                <c:pt idx="197479">
                  <c:v>4.505E-2</c:v>
                </c:pt>
                <c:pt idx="197480">
                  <c:v>4.505E-2</c:v>
                </c:pt>
                <c:pt idx="197481">
                  <c:v>4.505E-2</c:v>
                </c:pt>
                <c:pt idx="197482">
                  <c:v>4.505E-2</c:v>
                </c:pt>
                <c:pt idx="197483">
                  <c:v>4.505E-2</c:v>
                </c:pt>
                <c:pt idx="197484">
                  <c:v>4.505E-2</c:v>
                </c:pt>
                <c:pt idx="197485">
                  <c:v>4.505E-2</c:v>
                </c:pt>
                <c:pt idx="197486">
                  <c:v>4.505E-2</c:v>
                </c:pt>
                <c:pt idx="197487">
                  <c:v>4.5051000000000001E-2</c:v>
                </c:pt>
                <c:pt idx="197488">
                  <c:v>4.5051000000000001E-2</c:v>
                </c:pt>
                <c:pt idx="197489">
                  <c:v>4.5052000000000002E-2</c:v>
                </c:pt>
                <c:pt idx="197490">
                  <c:v>4.5052000000000002E-2</c:v>
                </c:pt>
                <c:pt idx="197491">
                  <c:v>4.5053000000000003E-2</c:v>
                </c:pt>
                <c:pt idx="197492">
                  <c:v>4.5053000000000003E-2</c:v>
                </c:pt>
                <c:pt idx="197493">
                  <c:v>4.5053999999999997E-2</c:v>
                </c:pt>
                <c:pt idx="197494">
                  <c:v>4.5054999999999998E-2</c:v>
                </c:pt>
                <c:pt idx="197495">
                  <c:v>4.5054999999999998E-2</c:v>
                </c:pt>
                <c:pt idx="197496">
                  <c:v>4.5055999999999999E-2</c:v>
                </c:pt>
                <c:pt idx="197497">
                  <c:v>4.5057E-2</c:v>
                </c:pt>
                <c:pt idx="197498">
                  <c:v>4.5058000000000001E-2</c:v>
                </c:pt>
                <c:pt idx="197499">
                  <c:v>4.5059000000000002E-2</c:v>
                </c:pt>
                <c:pt idx="197500">
                  <c:v>4.5060000000000003E-2</c:v>
                </c:pt>
                <c:pt idx="197501">
                  <c:v>4.5060999999999997E-2</c:v>
                </c:pt>
                <c:pt idx="197502">
                  <c:v>4.5061999999999998E-2</c:v>
                </c:pt>
                <c:pt idx="197503">
                  <c:v>4.5062999999999999E-2</c:v>
                </c:pt>
                <c:pt idx="197504">
                  <c:v>4.5064E-2</c:v>
                </c:pt>
                <c:pt idx="197505">
                  <c:v>4.5065000000000001E-2</c:v>
                </c:pt>
                <c:pt idx="197506">
                  <c:v>4.5066000000000002E-2</c:v>
                </c:pt>
                <c:pt idx="197507">
                  <c:v>4.5067000000000003E-2</c:v>
                </c:pt>
                <c:pt idx="197508">
                  <c:v>4.5067999999999997E-2</c:v>
                </c:pt>
                <c:pt idx="197509">
                  <c:v>4.5068999999999998E-2</c:v>
                </c:pt>
                <c:pt idx="197510">
                  <c:v>4.5071E-2</c:v>
                </c:pt>
                <c:pt idx="197511">
                  <c:v>4.5072000000000001E-2</c:v>
                </c:pt>
                <c:pt idx="197512">
                  <c:v>4.5073000000000002E-2</c:v>
                </c:pt>
                <c:pt idx="197513">
                  <c:v>4.5074999999999997E-2</c:v>
                </c:pt>
                <c:pt idx="197514">
                  <c:v>4.5075999999999998E-2</c:v>
                </c:pt>
                <c:pt idx="197515">
                  <c:v>4.5076999999999999E-2</c:v>
                </c:pt>
                <c:pt idx="197516">
                  <c:v>4.5078E-2</c:v>
                </c:pt>
                <c:pt idx="197517">
                  <c:v>4.5079000000000001E-2</c:v>
                </c:pt>
                <c:pt idx="197518">
                  <c:v>4.5080000000000002E-2</c:v>
                </c:pt>
                <c:pt idx="197519">
                  <c:v>4.5081000000000003E-2</c:v>
                </c:pt>
                <c:pt idx="197520">
                  <c:v>4.5081999999999997E-2</c:v>
                </c:pt>
                <c:pt idx="197521">
                  <c:v>4.5082999999999998E-2</c:v>
                </c:pt>
                <c:pt idx="197522">
                  <c:v>4.5083999999999999E-2</c:v>
                </c:pt>
                <c:pt idx="197523">
                  <c:v>4.5085E-2</c:v>
                </c:pt>
                <c:pt idx="197524">
                  <c:v>4.5085E-2</c:v>
                </c:pt>
                <c:pt idx="197525">
                  <c:v>4.5086000000000001E-2</c:v>
                </c:pt>
                <c:pt idx="197526">
                  <c:v>4.5086000000000001E-2</c:v>
                </c:pt>
                <c:pt idx="197527">
                  <c:v>4.5086000000000001E-2</c:v>
                </c:pt>
                <c:pt idx="197528">
                  <c:v>4.5086000000000001E-2</c:v>
                </c:pt>
                <c:pt idx="197529">
                  <c:v>4.5085E-2</c:v>
                </c:pt>
                <c:pt idx="197530">
                  <c:v>4.5085E-2</c:v>
                </c:pt>
                <c:pt idx="197531">
                  <c:v>4.5083999999999999E-2</c:v>
                </c:pt>
                <c:pt idx="197532">
                  <c:v>4.5082999999999998E-2</c:v>
                </c:pt>
                <c:pt idx="197533">
                  <c:v>4.5081000000000003E-2</c:v>
                </c:pt>
                <c:pt idx="197534">
                  <c:v>4.5079000000000001E-2</c:v>
                </c:pt>
                <c:pt idx="197535">
                  <c:v>4.5076999999999999E-2</c:v>
                </c:pt>
                <c:pt idx="197536">
                  <c:v>4.5074999999999997E-2</c:v>
                </c:pt>
                <c:pt idx="197537">
                  <c:v>4.5072000000000001E-2</c:v>
                </c:pt>
                <c:pt idx="197538">
                  <c:v>4.5067999999999997E-2</c:v>
                </c:pt>
                <c:pt idx="197539">
                  <c:v>4.5065000000000001E-2</c:v>
                </c:pt>
                <c:pt idx="197540">
                  <c:v>4.5060000000000003E-2</c:v>
                </c:pt>
                <c:pt idx="197541">
                  <c:v>4.5054999999999998E-2</c:v>
                </c:pt>
                <c:pt idx="197542">
                  <c:v>4.5048999999999999E-2</c:v>
                </c:pt>
                <c:pt idx="197543">
                  <c:v>4.5043E-2</c:v>
                </c:pt>
                <c:pt idx="197544">
                  <c:v>4.5036E-2</c:v>
                </c:pt>
                <c:pt idx="197545">
                  <c:v>4.5029E-2</c:v>
                </c:pt>
                <c:pt idx="197546">
                  <c:v>4.5020999999999999E-2</c:v>
                </c:pt>
                <c:pt idx="197547">
                  <c:v>4.5012000000000003E-2</c:v>
                </c:pt>
                <c:pt idx="197548">
                  <c:v>4.5003000000000001E-2</c:v>
                </c:pt>
                <c:pt idx="197549">
                  <c:v>4.4992999999999998E-2</c:v>
                </c:pt>
                <c:pt idx="197550">
                  <c:v>4.4982000000000001E-2</c:v>
                </c:pt>
                <c:pt idx="197551">
                  <c:v>4.4970000000000003E-2</c:v>
                </c:pt>
                <c:pt idx="197552">
                  <c:v>4.4956999999999997E-2</c:v>
                </c:pt>
                <c:pt idx="197553">
                  <c:v>4.4942999999999997E-2</c:v>
                </c:pt>
                <c:pt idx="197554">
                  <c:v>4.4928999999999997E-2</c:v>
                </c:pt>
                <c:pt idx="197555">
                  <c:v>4.4913000000000002E-2</c:v>
                </c:pt>
                <c:pt idx="197556">
                  <c:v>4.4896999999999999E-2</c:v>
                </c:pt>
                <c:pt idx="197557">
                  <c:v>4.4880000000000003E-2</c:v>
                </c:pt>
                <c:pt idx="197558">
                  <c:v>4.4861999999999999E-2</c:v>
                </c:pt>
                <c:pt idx="197559">
                  <c:v>4.4843000000000001E-2</c:v>
                </c:pt>
                <c:pt idx="197560">
                  <c:v>4.4823000000000002E-2</c:v>
                </c:pt>
                <c:pt idx="197561">
                  <c:v>4.4803000000000003E-2</c:v>
                </c:pt>
                <c:pt idx="197562">
                  <c:v>4.4781000000000001E-2</c:v>
                </c:pt>
                <c:pt idx="197563">
                  <c:v>4.4757999999999999E-2</c:v>
                </c:pt>
                <c:pt idx="197564">
                  <c:v>4.4734999999999997E-2</c:v>
                </c:pt>
                <c:pt idx="197565">
                  <c:v>4.471E-2</c:v>
                </c:pt>
                <c:pt idx="197566">
                  <c:v>4.4685000000000002E-2</c:v>
                </c:pt>
                <c:pt idx="197567">
                  <c:v>4.4658000000000003E-2</c:v>
                </c:pt>
                <c:pt idx="197568">
                  <c:v>4.4630999999999997E-2</c:v>
                </c:pt>
                <c:pt idx="197569">
                  <c:v>4.4602999999999997E-2</c:v>
                </c:pt>
                <c:pt idx="197570">
                  <c:v>4.4574999999999997E-2</c:v>
                </c:pt>
                <c:pt idx="197571">
                  <c:v>4.4545000000000001E-2</c:v>
                </c:pt>
                <c:pt idx="197572">
                  <c:v>4.4514999999999999E-2</c:v>
                </c:pt>
                <c:pt idx="197573">
                  <c:v>4.4484000000000003E-2</c:v>
                </c:pt>
                <c:pt idx="197574">
                  <c:v>4.4452999999999999E-2</c:v>
                </c:pt>
                <c:pt idx="197575">
                  <c:v>4.4420000000000001E-2</c:v>
                </c:pt>
                <c:pt idx="197576">
                  <c:v>4.4387999999999997E-2</c:v>
                </c:pt>
                <c:pt idx="197577">
                  <c:v>4.4353999999999998E-2</c:v>
                </c:pt>
                <c:pt idx="197578">
                  <c:v>4.4319999999999998E-2</c:v>
                </c:pt>
                <c:pt idx="197579">
                  <c:v>4.4285999999999999E-2</c:v>
                </c:pt>
                <c:pt idx="197580">
                  <c:v>4.4250999999999999E-2</c:v>
                </c:pt>
                <c:pt idx="197581">
                  <c:v>4.4215999999999998E-2</c:v>
                </c:pt>
                <c:pt idx="197582">
                  <c:v>4.4180999999999998E-2</c:v>
                </c:pt>
                <c:pt idx="197583">
                  <c:v>4.4144999999999997E-2</c:v>
                </c:pt>
                <c:pt idx="197584">
                  <c:v>4.4109000000000002E-2</c:v>
                </c:pt>
                <c:pt idx="197585">
                  <c:v>4.4073000000000001E-2</c:v>
                </c:pt>
                <c:pt idx="197586">
                  <c:v>4.4037E-2</c:v>
                </c:pt>
                <c:pt idx="197587">
                  <c:v>4.4000999999999998E-2</c:v>
                </c:pt>
                <c:pt idx="197588">
                  <c:v>4.3964999999999997E-2</c:v>
                </c:pt>
                <c:pt idx="197589">
                  <c:v>4.3928000000000002E-2</c:v>
                </c:pt>
                <c:pt idx="197590">
                  <c:v>4.3892E-2</c:v>
                </c:pt>
                <c:pt idx="197591">
                  <c:v>4.3855999999999999E-2</c:v>
                </c:pt>
                <c:pt idx="197592">
                  <c:v>4.3819999999999998E-2</c:v>
                </c:pt>
                <c:pt idx="197593">
                  <c:v>4.3784999999999998E-2</c:v>
                </c:pt>
                <c:pt idx="197594">
                  <c:v>4.3749999999999997E-2</c:v>
                </c:pt>
                <c:pt idx="197595">
                  <c:v>4.3714999999999997E-2</c:v>
                </c:pt>
                <c:pt idx="197596">
                  <c:v>4.3680999999999998E-2</c:v>
                </c:pt>
                <c:pt idx="197597">
                  <c:v>4.3646999999999998E-2</c:v>
                </c:pt>
                <c:pt idx="197598">
                  <c:v>4.3614E-2</c:v>
                </c:pt>
                <c:pt idx="197599">
                  <c:v>4.3581000000000002E-2</c:v>
                </c:pt>
                <c:pt idx="197600">
                  <c:v>4.3548999999999997E-2</c:v>
                </c:pt>
                <c:pt idx="197601">
                  <c:v>4.3517E-2</c:v>
                </c:pt>
                <c:pt idx="197602">
                  <c:v>4.3485999999999997E-2</c:v>
                </c:pt>
                <c:pt idx="197603">
                  <c:v>4.3456000000000002E-2</c:v>
                </c:pt>
                <c:pt idx="197604">
                  <c:v>4.3425999999999999E-2</c:v>
                </c:pt>
                <c:pt idx="197605">
                  <c:v>4.3397999999999999E-2</c:v>
                </c:pt>
                <c:pt idx="197606">
                  <c:v>4.3369999999999999E-2</c:v>
                </c:pt>
                <c:pt idx="197607">
                  <c:v>4.3343E-2</c:v>
                </c:pt>
                <c:pt idx="197608">
                  <c:v>4.3317000000000001E-2</c:v>
                </c:pt>
                <c:pt idx="197609">
                  <c:v>4.3291000000000003E-2</c:v>
                </c:pt>
                <c:pt idx="197610">
                  <c:v>4.3267E-2</c:v>
                </c:pt>
                <c:pt idx="197611">
                  <c:v>4.3242999999999997E-2</c:v>
                </c:pt>
                <c:pt idx="197612">
                  <c:v>4.3220000000000001E-2</c:v>
                </c:pt>
                <c:pt idx="197613">
                  <c:v>4.3199000000000001E-2</c:v>
                </c:pt>
                <c:pt idx="197614">
                  <c:v>4.3178000000000001E-2</c:v>
                </c:pt>
                <c:pt idx="197615">
                  <c:v>4.3158000000000002E-2</c:v>
                </c:pt>
                <c:pt idx="197616">
                  <c:v>4.3138999999999997E-2</c:v>
                </c:pt>
                <c:pt idx="197617">
                  <c:v>4.3121E-2</c:v>
                </c:pt>
                <c:pt idx="197618">
                  <c:v>4.3104000000000003E-2</c:v>
                </c:pt>
                <c:pt idx="197619">
                  <c:v>4.3087E-2</c:v>
                </c:pt>
                <c:pt idx="197620">
                  <c:v>4.3071999999999999E-2</c:v>
                </c:pt>
                <c:pt idx="197621">
                  <c:v>4.3057999999999999E-2</c:v>
                </c:pt>
                <c:pt idx="197622">
                  <c:v>4.3043999999999999E-2</c:v>
                </c:pt>
                <c:pt idx="197623">
                  <c:v>4.3031E-2</c:v>
                </c:pt>
                <c:pt idx="197624">
                  <c:v>4.3019000000000002E-2</c:v>
                </c:pt>
                <c:pt idx="197625">
                  <c:v>4.3007999999999998E-2</c:v>
                </c:pt>
                <c:pt idx="197626">
                  <c:v>4.2998000000000001E-2</c:v>
                </c:pt>
                <c:pt idx="197627">
                  <c:v>4.2987999999999998E-2</c:v>
                </c:pt>
                <c:pt idx="197628">
                  <c:v>4.2979000000000003E-2</c:v>
                </c:pt>
                <c:pt idx="197629">
                  <c:v>4.2971000000000002E-2</c:v>
                </c:pt>
                <c:pt idx="197630">
                  <c:v>4.2964000000000002E-2</c:v>
                </c:pt>
                <c:pt idx="197631">
                  <c:v>4.2957000000000002E-2</c:v>
                </c:pt>
                <c:pt idx="197632">
                  <c:v>4.2951000000000003E-2</c:v>
                </c:pt>
                <c:pt idx="197633">
                  <c:v>4.2944999999999997E-2</c:v>
                </c:pt>
                <c:pt idx="197634">
                  <c:v>4.2939999999999999E-2</c:v>
                </c:pt>
                <c:pt idx="197635">
                  <c:v>4.2936000000000002E-2</c:v>
                </c:pt>
                <c:pt idx="197636">
                  <c:v>4.2931999999999998E-2</c:v>
                </c:pt>
                <c:pt idx="197637">
                  <c:v>4.2928000000000001E-2</c:v>
                </c:pt>
                <c:pt idx="197638">
                  <c:v>4.2924999999999998E-2</c:v>
                </c:pt>
                <c:pt idx="197639">
                  <c:v>4.2923000000000003E-2</c:v>
                </c:pt>
                <c:pt idx="197640">
                  <c:v>4.292E-2</c:v>
                </c:pt>
                <c:pt idx="197641">
                  <c:v>4.2917999999999998E-2</c:v>
                </c:pt>
                <c:pt idx="197642">
                  <c:v>4.2916999999999997E-2</c:v>
                </c:pt>
                <c:pt idx="197643">
                  <c:v>4.2915000000000002E-2</c:v>
                </c:pt>
                <c:pt idx="197644">
                  <c:v>4.2914000000000001E-2</c:v>
                </c:pt>
                <c:pt idx="197645">
                  <c:v>4.2913E-2</c:v>
                </c:pt>
                <c:pt idx="197646">
                  <c:v>4.2911999999999999E-2</c:v>
                </c:pt>
                <c:pt idx="197647">
                  <c:v>4.2910999999999998E-2</c:v>
                </c:pt>
                <c:pt idx="197648">
                  <c:v>4.2909999999999997E-2</c:v>
                </c:pt>
                <c:pt idx="197649">
                  <c:v>4.2909000000000003E-2</c:v>
                </c:pt>
                <c:pt idx="197650">
                  <c:v>4.2908000000000002E-2</c:v>
                </c:pt>
                <c:pt idx="197651">
                  <c:v>4.2907000000000001E-2</c:v>
                </c:pt>
                <c:pt idx="197652">
                  <c:v>4.2907000000000001E-2</c:v>
                </c:pt>
                <c:pt idx="197653">
                  <c:v>4.2906E-2</c:v>
                </c:pt>
                <c:pt idx="197654">
                  <c:v>4.2904999999999999E-2</c:v>
                </c:pt>
                <c:pt idx="197655">
                  <c:v>4.2902999999999997E-2</c:v>
                </c:pt>
                <c:pt idx="197656">
                  <c:v>4.2902000000000003E-2</c:v>
                </c:pt>
                <c:pt idx="197657">
                  <c:v>4.2900000000000001E-2</c:v>
                </c:pt>
                <c:pt idx="197658">
                  <c:v>4.2897999999999999E-2</c:v>
                </c:pt>
                <c:pt idx="197659">
                  <c:v>4.2895999999999997E-2</c:v>
                </c:pt>
                <c:pt idx="197660">
                  <c:v>4.2894000000000002E-2</c:v>
                </c:pt>
                <c:pt idx="197661">
                  <c:v>4.2890999999999999E-2</c:v>
                </c:pt>
                <c:pt idx="197662">
                  <c:v>4.2888000000000003E-2</c:v>
                </c:pt>
                <c:pt idx="197663">
                  <c:v>4.2885E-2</c:v>
                </c:pt>
                <c:pt idx="197664">
                  <c:v>4.2881000000000002E-2</c:v>
                </c:pt>
                <c:pt idx="197665">
                  <c:v>4.2876999999999998E-2</c:v>
                </c:pt>
                <c:pt idx="197666">
                  <c:v>4.2872E-2</c:v>
                </c:pt>
                <c:pt idx="197667">
                  <c:v>4.2868000000000003E-2</c:v>
                </c:pt>
                <c:pt idx="197668">
                  <c:v>4.2861999999999997E-2</c:v>
                </c:pt>
                <c:pt idx="197669">
                  <c:v>4.2856999999999999E-2</c:v>
                </c:pt>
                <c:pt idx="197670">
                  <c:v>4.2851E-2</c:v>
                </c:pt>
                <c:pt idx="197671">
                  <c:v>4.2844E-2</c:v>
                </c:pt>
                <c:pt idx="197672">
                  <c:v>4.2837E-2</c:v>
                </c:pt>
                <c:pt idx="197673">
                  <c:v>4.283E-2</c:v>
                </c:pt>
                <c:pt idx="197674">
                  <c:v>4.2821999999999999E-2</c:v>
                </c:pt>
                <c:pt idx="197675">
                  <c:v>4.2812999999999997E-2</c:v>
                </c:pt>
                <c:pt idx="197676">
                  <c:v>4.2805000000000003E-2</c:v>
                </c:pt>
                <c:pt idx="197677">
                  <c:v>4.2796000000000001E-2</c:v>
                </c:pt>
                <c:pt idx="197678">
                  <c:v>4.2785999999999998E-2</c:v>
                </c:pt>
                <c:pt idx="197679">
                  <c:v>4.2776000000000002E-2</c:v>
                </c:pt>
                <c:pt idx="197680">
                  <c:v>4.2765999999999998E-2</c:v>
                </c:pt>
                <c:pt idx="197681">
                  <c:v>4.2755000000000001E-2</c:v>
                </c:pt>
                <c:pt idx="197682">
                  <c:v>4.2743999999999997E-2</c:v>
                </c:pt>
                <c:pt idx="197683">
                  <c:v>4.2731999999999999E-2</c:v>
                </c:pt>
                <c:pt idx="197684">
                  <c:v>4.2721000000000002E-2</c:v>
                </c:pt>
                <c:pt idx="197685">
                  <c:v>4.2708000000000003E-2</c:v>
                </c:pt>
                <c:pt idx="197686">
                  <c:v>4.2695999999999998E-2</c:v>
                </c:pt>
                <c:pt idx="197687">
                  <c:v>4.2682999999999999E-2</c:v>
                </c:pt>
                <c:pt idx="197688">
                  <c:v>4.267E-2</c:v>
                </c:pt>
                <c:pt idx="197689">
                  <c:v>4.2657E-2</c:v>
                </c:pt>
                <c:pt idx="197690">
                  <c:v>4.2643E-2</c:v>
                </c:pt>
                <c:pt idx="197691">
                  <c:v>4.2629E-2</c:v>
                </c:pt>
                <c:pt idx="197692">
                  <c:v>4.2615E-2</c:v>
                </c:pt>
                <c:pt idx="197693">
                  <c:v>4.2601E-2</c:v>
                </c:pt>
                <c:pt idx="197694">
                  <c:v>4.2585999999999999E-2</c:v>
                </c:pt>
                <c:pt idx="197695">
                  <c:v>4.2570999999999998E-2</c:v>
                </c:pt>
                <c:pt idx="197696">
                  <c:v>4.2556999999999998E-2</c:v>
                </c:pt>
                <c:pt idx="197697">
                  <c:v>4.2542000000000003E-2</c:v>
                </c:pt>
                <c:pt idx="197698">
                  <c:v>4.2527000000000002E-2</c:v>
                </c:pt>
                <c:pt idx="197699">
                  <c:v>4.2512000000000001E-2</c:v>
                </c:pt>
                <c:pt idx="197700">
                  <c:v>4.2497E-2</c:v>
                </c:pt>
                <c:pt idx="197701">
                  <c:v>4.2481999999999999E-2</c:v>
                </c:pt>
                <c:pt idx="197702">
                  <c:v>4.2466999999999998E-2</c:v>
                </c:pt>
                <c:pt idx="197703">
                  <c:v>4.2451999999999997E-2</c:v>
                </c:pt>
                <c:pt idx="197704">
                  <c:v>4.2437000000000002E-2</c:v>
                </c:pt>
                <c:pt idx="197705">
                  <c:v>4.2422000000000001E-2</c:v>
                </c:pt>
                <c:pt idx="197706">
                  <c:v>4.2407E-2</c:v>
                </c:pt>
                <c:pt idx="197707">
                  <c:v>4.2391999999999999E-2</c:v>
                </c:pt>
                <c:pt idx="197708">
                  <c:v>4.2377999999999999E-2</c:v>
                </c:pt>
                <c:pt idx="197709">
                  <c:v>4.2362999999999998E-2</c:v>
                </c:pt>
                <c:pt idx="197710">
                  <c:v>4.2348999999999998E-2</c:v>
                </c:pt>
                <c:pt idx="197711">
                  <c:v>4.2334999999999998E-2</c:v>
                </c:pt>
                <c:pt idx="197712">
                  <c:v>4.2320999999999998E-2</c:v>
                </c:pt>
                <c:pt idx="197713">
                  <c:v>4.2307999999999998E-2</c:v>
                </c:pt>
                <c:pt idx="197714">
                  <c:v>4.2294999999999999E-2</c:v>
                </c:pt>
                <c:pt idx="197715">
                  <c:v>4.2282E-2</c:v>
                </c:pt>
                <c:pt idx="197716">
                  <c:v>4.2269000000000001E-2</c:v>
                </c:pt>
                <c:pt idx="197717">
                  <c:v>4.2257000000000003E-2</c:v>
                </c:pt>
                <c:pt idx="197718">
                  <c:v>4.2244999999999998E-2</c:v>
                </c:pt>
                <c:pt idx="197719">
                  <c:v>4.2233E-2</c:v>
                </c:pt>
                <c:pt idx="197720">
                  <c:v>4.2221000000000002E-2</c:v>
                </c:pt>
                <c:pt idx="197721">
                  <c:v>4.2209999999999998E-2</c:v>
                </c:pt>
                <c:pt idx="197722">
                  <c:v>4.2200000000000001E-2</c:v>
                </c:pt>
                <c:pt idx="197723">
                  <c:v>4.2189999999999998E-2</c:v>
                </c:pt>
                <c:pt idx="197724">
                  <c:v>4.2180000000000002E-2</c:v>
                </c:pt>
                <c:pt idx="197725">
                  <c:v>4.2169999999999999E-2</c:v>
                </c:pt>
                <c:pt idx="197726">
                  <c:v>4.2160999999999997E-2</c:v>
                </c:pt>
                <c:pt idx="197727">
                  <c:v>4.2152000000000002E-2</c:v>
                </c:pt>
                <c:pt idx="197728">
                  <c:v>4.2144000000000001E-2</c:v>
                </c:pt>
                <c:pt idx="197729">
                  <c:v>4.2136E-2</c:v>
                </c:pt>
                <c:pt idx="197730">
                  <c:v>4.2127999999999999E-2</c:v>
                </c:pt>
                <c:pt idx="197731">
                  <c:v>4.2120999999999999E-2</c:v>
                </c:pt>
                <c:pt idx="197732">
                  <c:v>4.2113999999999999E-2</c:v>
                </c:pt>
                <c:pt idx="197733">
                  <c:v>4.2108E-2</c:v>
                </c:pt>
                <c:pt idx="197734">
                  <c:v>4.2102000000000001E-2</c:v>
                </c:pt>
                <c:pt idx="197735">
                  <c:v>4.2097000000000002E-2</c:v>
                </c:pt>
                <c:pt idx="197736">
                  <c:v>4.2091999999999997E-2</c:v>
                </c:pt>
                <c:pt idx="197737">
                  <c:v>4.2086999999999999E-2</c:v>
                </c:pt>
                <c:pt idx="197738">
                  <c:v>4.2083000000000002E-2</c:v>
                </c:pt>
                <c:pt idx="197739">
                  <c:v>4.2078999999999998E-2</c:v>
                </c:pt>
                <c:pt idx="197740">
                  <c:v>4.2075000000000001E-2</c:v>
                </c:pt>
                <c:pt idx="197741">
                  <c:v>4.2071999999999998E-2</c:v>
                </c:pt>
                <c:pt idx="197742">
                  <c:v>4.2068000000000001E-2</c:v>
                </c:pt>
                <c:pt idx="197743">
                  <c:v>4.2065999999999999E-2</c:v>
                </c:pt>
                <c:pt idx="197744">
                  <c:v>4.2063000000000003E-2</c:v>
                </c:pt>
                <c:pt idx="197745">
                  <c:v>4.2061000000000001E-2</c:v>
                </c:pt>
                <c:pt idx="197746">
                  <c:v>4.206E-2</c:v>
                </c:pt>
                <c:pt idx="197747">
                  <c:v>4.2057999999999998E-2</c:v>
                </c:pt>
                <c:pt idx="197748">
                  <c:v>4.2056999999999997E-2</c:v>
                </c:pt>
                <c:pt idx="197749">
                  <c:v>4.2056999999999997E-2</c:v>
                </c:pt>
                <c:pt idx="197750">
                  <c:v>4.2056000000000003E-2</c:v>
                </c:pt>
                <c:pt idx="197751">
                  <c:v>4.2056000000000003E-2</c:v>
                </c:pt>
                <c:pt idx="197752">
                  <c:v>4.2056000000000003E-2</c:v>
                </c:pt>
                <c:pt idx="197753">
                  <c:v>4.2056000000000003E-2</c:v>
                </c:pt>
                <c:pt idx="197754">
                  <c:v>4.2056000000000003E-2</c:v>
                </c:pt>
                <c:pt idx="197755">
                  <c:v>4.2056000000000003E-2</c:v>
                </c:pt>
                <c:pt idx="197756">
                  <c:v>4.2056999999999997E-2</c:v>
                </c:pt>
                <c:pt idx="197757">
                  <c:v>4.2057999999999998E-2</c:v>
                </c:pt>
                <c:pt idx="197758">
                  <c:v>4.2058999999999999E-2</c:v>
                </c:pt>
                <c:pt idx="197759">
                  <c:v>4.206E-2</c:v>
                </c:pt>
                <c:pt idx="197760">
                  <c:v>4.2062000000000002E-2</c:v>
                </c:pt>
                <c:pt idx="197761">
                  <c:v>4.2063000000000003E-2</c:v>
                </c:pt>
                <c:pt idx="197762">
                  <c:v>4.2064999999999998E-2</c:v>
                </c:pt>
                <c:pt idx="197763">
                  <c:v>4.2065999999999999E-2</c:v>
                </c:pt>
                <c:pt idx="197764">
                  <c:v>4.2068000000000001E-2</c:v>
                </c:pt>
                <c:pt idx="197765">
                  <c:v>4.2070000000000003E-2</c:v>
                </c:pt>
                <c:pt idx="197766">
                  <c:v>4.2071999999999998E-2</c:v>
                </c:pt>
                <c:pt idx="197767">
                  <c:v>4.2074E-2</c:v>
                </c:pt>
                <c:pt idx="197768">
                  <c:v>4.2076000000000002E-2</c:v>
                </c:pt>
                <c:pt idx="197769">
                  <c:v>4.2077999999999997E-2</c:v>
                </c:pt>
                <c:pt idx="197770">
                  <c:v>4.2079999999999999E-2</c:v>
                </c:pt>
                <c:pt idx="197771">
                  <c:v>4.2082000000000001E-2</c:v>
                </c:pt>
                <c:pt idx="197772">
                  <c:v>4.2084000000000003E-2</c:v>
                </c:pt>
                <c:pt idx="197773">
                  <c:v>4.2085999999999998E-2</c:v>
                </c:pt>
                <c:pt idx="197774">
                  <c:v>4.2088E-2</c:v>
                </c:pt>
                <c:pt idx="197775">
                  <c:v>4.2090000000000002E-2</c:v>
                </c:pt>
                <c:pt idx="197776">
                  <c:v>4.2091999999999997E-2</c:v>
                </c:pt>
                <c:pt idx="197777">
                  <c:v>4.2093999999999999E-2</c:v>
                </c:pt>
                <c:pt idx="197778">
                  <c:v>4.2096000000000001E-2</c:v>
                </c:pt>
                <c:pt idx="197779">
                  <c:v>4.2097999999999997E-2</c:v>
                </c:pt>
                <c:pt idx="197780">
                  <c:v>4.2098999999999998E-2</c:v>
                </c:pt>
                <c:pt idx="197781">
                  <c:v>4.2101E-2</c:v>
                </c:pt>
                <c:pt idx="197782">
                  <c:v>4.2102000000000001E-2</c:v>
                </c:pt>
                <c:pt idx="197783">
                  <c:v>4.2104000000000003E-2</c:v>
                </c:pt>
                <c:pt idx="197784">
                  <c:v>4.2104999999999997E-2</c:v>
                </c:pt>
                <c:pt idx="197785">
                  <c:v>4.2105999999999998E-2</c:v>
                </c:pt>
                <c:pt idx="197786">
                  <c:v>4.2108E-2</c:v>
                </c:pt>
                <c:pt idx="197787">
                  <c:v>4.2108E-2</c:v>
                </c:pt>
                <c:pt idx="197788">
                  <c:v>4.2109000000000001E-2</c:v>
                </c:pt>
                <c:pt idx="197789">
                  <c:v>4.2110000000000002E-2</c:v>
                </c:pt>
                <c:pt idx="197790">
                  <c:v>4.2110000000000002E-2</c:v>
                </c:pt>
                <c:pt idx="197791">
                  <c:v>4.2111000000000003E-2</c:v>
                </c:pt>
                <c:pt idx="197792">
                  <c:v>4.2111000000000003E-2</c:v>
                </c:pt>
                <c:pt idx="197793">
                  <c:v>4.2111000000000003E-2</c:v>
                </c:pt>
                <c:pt idx="197794">
                  <c:v>4.2111000000000003E-2</c:v>
                </c:pt>
                <c:pt idx="197795">
                  <c:v>4.2111999999999997E-2</c:v>
                </c:pt>
                <c:pt idx="197796">
                  <c:v>4.2111000000000003E-2</c:v>
                </c:pt>
                <c:pt idx="197797">
                  <c:v>4.2111000000000003E-2</c:v>
                </c:pt>
                <c:pt idx="197798">
                  <c:v>4.2111000000000003E-2</c:v>
                </c:pt>
                <c:pt idx="197799">
                  <c:v>4.2110000000000002E-2</c:v>
                </c:pt>
                <c:pt idx="197800">
                  <c:v>4.2109000000000001E-2</c:v>
                </c:pt>
                <c:pt idx="197801">
                  <c:v>4.2108E-2</c:v>
                </c:pt>
                <c:pt idx="197802">
                  <c:v>4.2106999999999999E-2</c:v>
                </c:pt>
                <c:pt idx="197803">
                  <c:v>4.2105999999999998E-2</c:v>
                </c:pt>
                <c:pt idx="197804">
                  <c:v>4.2104999999999997E-2</c:v>
                </c:pt>
                <c:pt idx="197805">
                  <c:v>4.2104000000000003E-2</c:v>
                </c:pt>
                <c:pt idx="197806">
                  <c:v>4.2103000000000002E-2</c:v>
                </c:pt>
                <c:pt idx="197807">
                  <c:v>4.2101E-2</c:v>
                </c:pt>
                <c:pt idx="197808">
                  <c:v>4.2099999999999999E-2</c:v>
                </c:pt>
                <c:pt idx="197809">
                  <c:v>4.2097999999999997E-2</c:v>
                </c:pt>
                <c:pt idx="197810">
                  <c:v>4.2096000000000001E-2</c:v>
                </c:pt>
                <c:pt idx="197811">
                  <c:v>4.2093999999999999E-2</c:v>
                </c:pt>
                <c:pt idx="197812">
                  <c:v>4.2091999999999997E-2</c:v>
                </c:pt>
                <c:pt idx="197813">
                  <c:v>4.2090000000000002E-2</c:v>
                </c:pt>
                <c:pt idx="197814">
                  <c:v>4.2088E-2</c:v>
                </c:pt>
                <c:pt idx="197815">
                  <c:v>4.2085999999999998E-2</c:v>
                </c:pt>
                <c:pt idx="197816">
                  <c:v>4.2084000000000003E-2</c:v>
                </c:pt>
                <c:pt idx="197817">
                  <c:v>4.2081E-2</c:v>
                </c:pt>
                <c:pt idx="197818">
                  <c:v>4.2078999999999998E-2</c:v>
                </c:pt>
                <c:pt idx="197819">
                  <c:v>4.2077000000000003E-2</c:v>
                </c:pt>
                <c:pt idx="197820">
                  <c:v>4.2074E-2</c:v>
                </c:pt>
                <c:pt idx="197821">
                  <c:v>4.2071999999999998E-2</c:v>
                </c:pt>
                <c:pt idx="197822">
                  <c:v>4.2069000000000002E-2</c:v>
                </c:pt>
                <c:pt idx="197823">
                  <c:v>4.2067E-2</c:v>
                </c:pt>
                <c:pt idx="197824">
                  <c:v>4.2063999999999997E-2</c:v>
                </c:pt>
                <c:pt idx="197825">
                  <c:v>4.2061000000000001E-2</c:v>
                </c:pt>
                <c:pt idx="197826">
                  <c:v>4.2058999999999999E-2</c:v>
                </c:pt>
                <c:pt idx="197827">
                  <c:v>4.2056000000000003E-2</c:v>
                </c:pt>
                <c:pt idx="197828">
                  <c:v>4.2053E-2</c:v>
                </c:pt>
                <c:pt idx="197829">
                  <c:v>4.2049999999999997E-2</c:v>
                </c:pt>
                <c:pt idx="197830">
                  <c:v>4.2048000000000002E-2</c:v>
                </c:pt>
                <c:pt idx="197831">
                  <c:v>4.2044999999999999E-2</c:v>
                </c:pt>
                <c:pt idx="197832">
                  <c:v>4.2042000000000003E-2</c:v>
                </c:pt>
                <c:pt idx="197833">
                  <c:v>4.2040000000000001E-2</c:v>
                </c:pt>
                <c:pt idx="197834">
                  <c:v>4.2036999999999998E-2</c:v>
                </c:pt>
                <c:pt idx="197835">
                  <c:v>4.2034000000000002E-2</c:v>
                </c:pt>
                <c:pt idx="197836">
                  <c:v>4.2030999999999999E-2</c:v>
                </c:pt>
                <c:pt idx="197837">
                  <c:v>4.2028000000000003E-2</c:v>
                </c:pt>
                <c:pt idx="197838">
                  <c:v>4.2025E-2</c:v>
                </c:pt>
                <c:pt idx="197839">
                  <c:v>4.2022999999999998E-2</c:v>
                </c:pt>
                <c:pt idx="197840">
                  <c:v>4.2020000000000002E-2</c:v>
                </c:pt>
                <c:pt idx="197841">
                  <c:v>4.2016999999999999E-2</c:v>
                </c:pt>
                <c:pt idx="197842">
                  <c:v>4.2014000000000003E-2</c:v>
                </c:pt>
                <c:pt idx="197843">
                  <c:v>4.2012000000000001E-2</c:v>
                </c:pt>
                <c:pt idx="197844">
                  <c:v>4.2008999999999998E-2</c:v>
                </c:pt>
                <c:pt idx="197845">
                  <c:v>4.2006000000000002E-2</c:v>
                </c:pt>
                <c:pt idx="197846">
                  <c:v>4.2004E-2</c:v>
                </c:pt>
                <c:pt idx="197847">
                  <c:v>4.2000999999999997E-2</c:v>
                </c:pt>
                <c:pt idx="197848">
                  <c:v>4.1998000000000001E-2</c:v>
                </c:pt>
                <c:pt idx="197849">
                  <c:v>4.1994999999999998E-2</c:v>
                </c:pt>
                <c:pt idx="197850">
                  <c:v>4.1993000000000003E-2</c:v>
                </c:pt>
                <c:pt idx="197851">
                  <c:v>4.199E-2</c:v>
                </c:pt>
                <c:pt idx="197852">
                  <c:v>4.1987999999999998E-2</c:v>
                </c:pt>
                <c:pt idx="197853">
                  <c:v>4.1985000000000001E-2</c:v>
                </c:pt>
                <c:pt idx="197854">
                  <c:v>4.1981999999999998E-2</c:v>
                </c:pt>
                <c:pt idx="197855">
                  <c:v>4.1980000000000003E-2</c:v>
                </c:pt>
                <c:pt idx="197856">
                  <c:v>4.1977E-2</c:v>
                </c:pt>
                <c:pt idx="197857">
                  <c:v>4.1974999999999998E-2</c:v>
                </c:pt>
                <c:pt idx="197858">
                  <c:v>4.1972000000000002E-2</c:v>
                </c:pt>
                <c:pt idx="197859">
                  <c:v>4.197E-2</c:v>
                </c:pt>
                <c:pt idx="197860">
                  <c:v>4.1966999999999997E-2</c:v>
                </c:pt>
                <c:pt idx="197861">
                  <c:v>4.1964000000000001E-2</c:v>
                </c:pt>
                <c:pt idx="197862">
                  <c:v>4.1961999999999999E-2</c:v>
                </c:pt>
                <c:pt idx="197863">
                  <c:v>4.1959000000000003E-2</c:v>
                </c:pt>
                <c:pt idx="197864">
                  <c:v>4.1957000000000001E-2</c:v>
                </c:pt>
                <c:pt idx="197865">
                  <c:v>4.1953999999999998E-2</c:v>
                </c:pt>
                <c:pt idx="197866">
                  <c:v>4.1952000000000003E-2</c:v>
                </c:pt>
                <c:pt idx="197867">
                  <c:v>4.1949E-2</c:v>
                </c:pt>
                <c:pt idx="197868">
                  <c:v>4.1946999999999998E-2</c:v>
                </c:pt>
                <c:pt idx="197869">
                  <c:v>4.1944000000000002E-2</c:v>
                </c:pt>
                <c:pt idx="197870">
                  <c:v>4.1942E-2</c:v>
                </c:pt>
                <c:pt idx="197871">
                  <c:v>4.1938999999999997E-2</c:v>
                </c:pt>
                <c:pt idx="197872">
                  <c:v>4.1937000000000002E-2</c:v>
                </c:pt>
                <c:pt idx="197873">
                  <c:v>4.1933999999999999E-2</c:v>
                </c:pt>
                <c:pt idx="197874">
                  <c:v>4.1931999999999997E-2</c:v>
                </c:pt>
                <c:pt idx="197875">
                  <c:v>4.1929000000000001E-2</c:v>
                </c:pt>
                <c:pt idx="197876">
                  <c:v>4.1926999999999999E-2</c:v>
                </c:pt>
                <c:pt idx="197877">
                  <c:v>4.1924000000000003E-2</c:v>
                </c:pt>
                <c:pt idx="197878">
                  <c:v>4.1922000000000001E-2</c:v>
                </c:pt>
                <c:pt idx="197879">
                  <c:v>4.1919999999999999E-2</c:v>
                </c:pt>
                <c:pt idx="197880">
                  <c:v>4.1917000000000003E-2</c:v>
                </c:pt>
                <c:pt idx="197881">
                  <c:v>4.1915000000000001E-2</c:v>
                </c:pt>
                <c:pt idx="197882">
                  <c:v>4.1912999999999999E-2</c:v>
                </c:pt>
                <c:pt idx="197883">
                  <c:v>4.1910000000000003E-2</c:v>
                </c:pt>
                <c:pt idx="197884">
                  <c:v>4.1908000000000001E-2</c:v>
                </c:pt>
                <c:pt idx="197885">
                  <c:v>4.1905999999999999E-2</c:v>
                </c:pt>
                <c:pt idx="197886">
                  <c:v>4.1903999999999997E-2</c:v>
                </c:pt>
                <c:pt idx="197887">
                  <c:v>4.1902000000000002E-2</c:v>
                </c:pt>
                <c:pt idx="197888">
                  <c:v>4.1898999999999999E-2</c:v>
                </c:pt>
                <c:pt idx="197889">
                  <c:v>4.1897999999999998E-2</c:v>
                </c:pt>
                <c:pt idx="197890">
                  <c:v>4.1896000000000003E-2</c:v>
                </c:pt>
                <c:pt idx="197891">
                  <c:v>4.1894000000000001E-2</c:v>
                </c:pt>
                <c:pt idx="197892">
                  <c:v>4.1891999999999999E-2</c:v>
                </c:pt>
                <c:pt idx="197893">
                  <c:v>4.1889999999999997E-2</c:v>
                </c:pt>
                <c:pt idx="197894">
                  <c:v>4.1888000000000002E-2</c:v>
                </c:pt>
                <c:pt idx="197895">
                  <c:v>4.1886E-2</c:v>
                </c:pt>
                <c:pt idx="197896">
                  <c:v>4.1884999999999999E-2</c:v>
                </c:pt>
                <c:pt idx="197897">
                  <c:v>4.1882999999999997E-2</c:v>
                </c:pt>
                <c:pt idx="197898">
                  <c:v>4.1881000000000002E-2</c:v>
                </c:pt>
                <c:pt idx="197899">
                  <c:v>4.1880000000000001E-2</c:v>
                </c:pt>
                <c:pt idx="197900">
                  <c:v>4.1879E-2</c:v>
                </c:pt>
                <c:pt idx="197901">
                  <c:v>4.1876999999999998E-2</c:v>
                </c:pt>
                <c:pt idx="197902">
                  <c:v>4.1875999999999997E-2</c:v>
                </c:pt>
                <c:pt idx="197903">
                  <c:v>4.1875000000000002E-2</c:v>
                </c:pt>
                <c:pt idx="197904">
                  <c:v>4.1873E-2</c:v>
                </c:pt>
                <c:pt idx="197905">
                  <c:v>4.1871999999999999E-2</c:v>
                </c:pt>
                <c:pt idx="197906">
                  <c:v>4.1870999999999998E-2</c:v>
                </c:pt>
                <c:pt idx="197907">
                  <c:v>4.1869999999999997E-2</c:v>
                </c:pt>
                <c:pt idx="197908">
                  <c:v>4.1869000000000003E-2</c:v>
                </c:pt>
                <c:pt idx="197909">
                  <c:v>4.1868000000000002E-2</c:v>
                </c:pt>
                <c:pt idx="197910">
                  <c:v>4.1867000000000001E-2</c:v>
                </c:pt>
                <c:pt idx="197911">
                  <c:v>4.1866E-2</c:v>
                </c:pt>
                <c:pt idx="197912">
                  <c:v>4.1864999999999999E-2</c:v>
                </c:pt>
                <c:pt idx="197913">
                  <c:v>4.1864999999999999E-2</c:v>
                </c:pt>
                <c:pt idx="197914">
                  <c:v>4.1863999999999998E-2</c:v>
                </c:pt>
                <c:pt idx="197915">
                  <c:v>4.1862999999999997E-2</c:v>
                </c:pt>
                <c:pt idx="197916">
                  <c:v>4.1862999999999997E-2</c:v>
                </c:pt>
                <c:pt idx="197917">
                  <c:v>4.1862000000000003E-2</c:v>
                </c:pt>
                <c:pt idx="197918">
                  <c:v>4.1861000000000002E-2</c:v>
                </c:pt>
                <c:pt idx="197919">
                  <c:v>4.1861000000000002E-2</c:v>
                </c:pt>
                <c:pt idx="197920">
                  <c:v>4.1860000000000001E-2</c:v>
                </c:pt>
                <c:pt idx="197921">
                  <c:v>4.1860000000000001E-2</c:v>
                </c:pt>
                <c:pt idx="197922">
                  <c:v>4.1859E-2</c:v>
                </c:pt>
                <c:pt idx="197923">
                  <c:v>4.1859E-2</c:v>
                </c:pt>
                <c:pt idx="197924">
                  <c:v>4.1859E-2</c:v>
                </c:pt>
                <c:pt idx="197925">
                  <c:v>4.1857999999999999E-2</c:v>
                </c:pt>
                <c:pt idx="197926">
                  <c:v>4.1857999999999999E-2</c:v>
                </c:pt>
                <c:pt idx="197927">
                  <c:v>4.1857999999999999E-2</c:v>
                </c:pt>
                <c:pt idx="197928">
                  <c:v>4.1856999999999998E-2</c:v>
                </c:pt>
                <c:pt idx="197929">
                  <c:v>4.1856999999999998E-2</c:v>
                </c:pt>
                <c:pt idx="197930">
                  <c:v>4.1856999999999998E-2</c:v>
                </c:pt>
                <c:pt idx="197931">
                  <c:v>4.1855999999999997E-2</c:v>
                </c:pt>
                <c:pt idx="197932">
                  <c:v>4.1855999999999997E-2</c:v>
                </c:pt>
                <c:pt idx="197933">
                  <c:v>4.1855999999999997E-2</c:v>
                </c:pt>
                <c:pt idx="197934">
                  <c:v>4.1855999999999997E-2</c:v>
                </c:pt>
                <c:pt idx="197935">
                  <c:v>4.1855000000000003E-2</c:v>
                </c:pt>
                <c:pt idx="197936">
                  <c:v>4.1855000000000003E-2</c:v>
                </c:pt>
                <c:pt idx="197937">
                  <c:v>4.1855000000000003E-2</c:v>
                </c:pt>
                <c:pt idx="197938">
                  <c:v>4.1855000000000003E-2</c:v>
                </c:pt>
                <c:pt idx="197939">
                  <c:v>4.1854000000000002E-2</c:v>
                </c:pt>
                <c:pt idx="197940">
                  <c:v>4.1854000000000002E-2</c:v>
                </c:pt>
                <c:pt idx="197941">
                  <c:v>4.1854000000000002E-2</c:v>
                </c:pt>
                <c:pt idx="197942">
                  <c:v>4.1853000000000001E-2</c:v>
                </c:pt>
                <c:pt idx="197943">
                  <c:v>4.1853000000000001E-2</c:v>
                </c:pt>
                <c:pt idx="197944">
                  <c:v>4.1852E-2</c:v>
                </c:pt>
                <c:pt idx="197945">
                  <c:v>4.1852E-2</c:v>
                </c:pt>
                <c:pt idx="197946">
                  <c:v>4.1850999999999999E-2</c:v>
                </c:pt>
                <c:pt idx="197947">
                  <c:v>4.1850999999999999E-2</c:v>
                </c:pt>
                <c:pt idx="197948">
                  <c:v>4.1849999999999998E-2</c:v>
                </c:pt>
                <c:pt idx="197949">
                  <c:v>4.1849999999999998E-2</c:v>
                </c:pt>
                <c:pt idx="197950">
                  <c:v>4.1848999999999997E-2</c:v>
                </c:pt>
                <c:pt idx="197951">
                  <c:v>4.1848000000000003E-2</c:v>
                </c:pt>
                <c:pt idx="197952">
                  <c:v>4.1848000000000003E-2</c:v>
                </c:pt>
                <c:pt idx="197953">
                  <c:v>4.1847000000000002E-2</c:v>
                </c:pt>
                <c:pt idx="197954">
                  <c:v>4.1846000000000001E-2</c:v>
                </c:pt>
                <c:pt idx="197955">
                  <c:v>4.1845E-2</c:v>
                </c:pt>
                <c:pt idx="197956">
                  <c:v>4.1842999999999998E-2</c:v>
                </c:pt>
                <c:pt idx="197957">
                  <c:v>4.1841999999999997E-2</c:v>
                </c:pt>
                <c:pt idx="197958">
                  <c:v>4.1841000000000003E-2</c:v>
                </c:pt>
                <c:pt idx="197959">
                  <c:v>4.1840000000000002E-2</c:v>
                </c:pt>
                <c:pt idx="197960">
                  <c:v>4.1839000000000001E-2</c:v>
                </c:pt>
                <c:pt idx="197961">
                  <c:v>4.1836999999999999E-2</c:v>
                </c:pt>
                <c:pt idx="197962">
                  <c:v>4.1835999999999998E-2</c:v>
                </c:pt>
                <c:pt idx="197963">
                  <c:v>4.1834999999999997E-2</c:v>
                </c:pt>
                <c:pt idx="197964">
                  <c:v>4.1833000000000002E-2</c:v>
                </c:pt>
                <c:pt idx="197965">
                  <c:v>4.1831E-2</c:v>
                </c:pt>
                <c:pt idx="197966">
                  <c:v>4.1829999999999999E-2</c:v>
                </c:pt>
                <c:pt idx="197967">
                  <c:v>4.1827999999999997E-2</c:v>
                </c:pt>
                <c:pt idx="197968">
                  <c:v>4.1826000000000002E-2</c:v>
                </c:pt>
                <c:pt idx="197969">
                  <c:v>4.1824E-2</c:v>
                </c:pt>
                <c:pt idx="197970">
                  <c:v>4.1821999999999998E-2</c:v>
                </c:pt>
                <c:pt idx="197971">
                  <c:v>4.1820999999999997E-2</c:v>
                </c:pt>
                <c:pt idx="197972">
                  <c:v>4.1819000000000002E-2</c:v>
                </c:pt>
                <c:pt idx="197973">
                  <c:v>4.1817E-2</c:v>
                </c:pt>
                <c:pt idx="197974">
                  <c:v>4.1814999999999998E-2</c:v>
                </c:pt>
                <c:pt idx="197975">
                  <c:v>4.1813000000000003E-2</c:v>
                </c:pt>
                <c:pt idx="197976">
                  <c:v>4.1811000000000001E-2</c:v>
                </c:pt>
                <c:pt idx="197977">
                  <c:v>4.1808999999999999E-2</c:v>
                </c:pt>
                <c:pt idx="197978">
                  <c:v>4.1806999999999997E-2</c:v>
                </c:pt>
                <c:pt idx="197979">
                  <c:v>4.1804000000000001E-2</c:v>
                </c:pt>
                <c:pt idx="197980">
                  <c:v>4.1801999999999999E-2</c:v>
                </c:pt>
                <c:pt idx="197981">
                  <c:v>4.1799999999999997E-2</c:v>
                </c:pt>
                <c:pt idx="197982">
                  <c:v>4.1798000000000002E-2</c:v>
                </c:pt>
                <c:pt idx="197983">
                  <c:v>4.1796E-2</c:v>
                </c:pt>
                <c:pt idx="197984">
                  <c:v>4.1793999999999998E-2</c:v>
                </c:pt>
                <c:pt idx="197985">
                  <c:v>4.1792000000000003E-2</c:v>
                </c:pt>
                <c:pt idx="197986">
                  <c:v>4.1790000000000001E-2</c:v>
                </c:pt>
                <c:pt idx="197987">
                  <c:v>4.1787999999999999E-2</c:v>
                </c:pt>
                <c:pt idx="197988">
                  <c:v>4.1785000000000003E-2</c:v>
                </c:pt>
                <c:pt idx="197989">
                  <c:v>4.1783000000000001E-2</c:v>
                </c:pt>
                <c:pt idx="197990">
                  <c:v>4.1780999999999999E-2</c:v>
                </c:pt>
                <c:pt idx="197991">
                  <c:v>4.1778999999999997E-2</c:v>
                </c:pt>
                <c:pt idx="197992">
                  <c:v>4.1777000000000002E-2</c:v>
                </c:pt>
                <c:pt idx="197993">
                  <c:v>4.1773999999999999E-2</c:v>
                </c:pt>
                <c:pt idx="197994">
                  <c:v>4.1771999999999997E-2</c:v>
                </c:pt>
                <c:pt idx="197995">
                  <c:v>4.1770000000000002E-2</c:v>
                </c:pt>
                <c:pt idx="197996">
                  <c:v>4.1768E-2</c:v>
                </c:pt>
                <c:pt idx="197997">
                  <c:v>4.1765999999999998E-2</c:v>
                </c:pt>
                <c:pt idx="197998">
                  <c:v>4.1764000000000003E-2</c:v>
                </c:pt>
                <c:pt idx="197999">
                  <c:v>4.1762000000000001E-2</c:v>
                </c:pt>
                <c:pt idx="198000">
                  <c:v>4.1758999999999998E-2</c:v>
                </c:pt>
                <c:pt idx="198001">
                  <c:v>4.1757000000000002E-2</c:v>
                </c:pt>
                <c:pt idx="198002">
                  <c:v>4.1755E-2</c:v>
                </c:pt>
                <c:pt idx="198003">
                  <c:v>4.1752999999999998E-2</c:v>
                </c:pt>
                <c:pt idx="198004">
                  <c:v>4.1751000000000003E-2</c:v>
                </c:pt>
                <c:pt idx="198005">
                  <c:v>4.1748E-2</c:v>
                </c:pt>
                <c:pt idx="198006">
                  <c:v>4.1745999999999998E-2</c:v>
                </c:pt>
                <c:pt idx="198007">
                  <c:v>4.1744000000000003E-2</c:v>
                </c:pt>
                <c:pt idx="198008">
                  <c:v>4.1742000000000001E-2</c:v>
                </c:pt>
                <c:pt idx="198009">
                  <c:v>4.1739999999999999E-2</c:v>
                </c:pt>
                <c:pt idx="198010">
                  <c:v>4.1737999999999997E-2</c:v>
                </c:pt>
                <c:pt idx="198011">
                  <c:v>4.1736000000000002E-2</c:v>
                </c:pt>
                <c:pt idx="198012">
                  <c:v>4.1732999999999999E-2</c:v>
                </c:pt>
                <c:pt idx="198013">
                  <c:v>4.1730999999999997E-2</c:v>
                </c:pt>
                <c:pt idx="198014">
                  <c:v>4.1729000000000002E-2</c:v>
                </c:pt>
                <c:pt idx="198015">
                  <c:v>4.1727E-2</c:v>
                </c:pt>
                <c:pt idx="198016">
                  <c:v>4.1724999999999998E-2</c:v>
                </c:pt>
                <c:pt idx="198017">
                  <c:v>4.1723000000000003E-2</c:v>
                </c:pt>
                <c:pt idx="198018">
                  <c:v>4.172E-2</c:v>
                </c:pt>
                <c:pt idx="198019">
                  <c:v>4.1717999999999998E-2</c:v>
                </c:pt>
                <c:pt idx="198020">
                  <c:v>4.1716000000000003E-2</c:v>
                </c:pt>
                <c:pt idx="198021">
                  <c:v>4.1714000000000001E-2</c:v>
                </c:pt>
                <c:pt idx="198022">
                  <c:v>4.1711999999999999E-2</c:v>
                </c:pt>
                <c:pt idx="198023">
                  <c:v>4.1709999999999997E-2</c:v>
                </c:pt>
                <c:pt idx="198024">
                  <c:v>4.1708000000000002E-2</c:v>
                </c:pt>
                <c:pt idx="198025">
                  <c:v>4.1706E-2</c:v>
                </c:pt>
                <c:pt idx="198026">
                  <c:v>4.1703999999999998E-2</c:v>
                </c:pt>
                <c:pt idx="198027">
                  <c:v>4.1702000000000003E-2</c:v>
                </c:pt>
                <c:pt idx="198028">
                  <c:v>4.1700000000000001E-2</c:v>
                </c:pt>
                <c:pt idx="198029">
                  <c:v>4.1699E-2</c:v>
                </c:pt>
                <c:pt idx="198030">
                  <c:v>4.1696999999999998E-2</c:v>
                </c:pt>
                <c:pt idx="198031">
                  <c:v>4.1695000000000003E-2</c:v>
                </c:pt>
                <c:pt idx="198032">
                  <c:v>4.1694000000000002E-2</c:v>
                </c:pt>
                <c:pt idx="198033">
                  <c:v>4.1692E-2</c:v>
                </c:pt>
                <c:pt idx="198034">
                  <c:v>4.1690999999999999E-2</c:v>
                </c:pt>
                <c:pt idx="198035">
                  <c:v>4.1688999999999997E-2</c:v>
                </c:pt>
                <c:pt idx="198036">
                  <c:v>4.1688000000000003E-2</c:v>
                </c:pt>
                <c:pt idx="198037">
                  <c:v>4.1687000000000002E-2</c:v>
                </c:pt>
                <c:pt idx="198038">
                  <c:v>4.1686000000000001E-2</c:v>
                </c:pt>
                <c:pt idx="198039">
                  <c:v>4.1683999999999999E-2</c:v>
                </c:pt>
                <c:pt idx="198040">
                  <c:v>4.1683999999999999E-2</c:v>
                </c:pt>
                <c:pt idx="198041">
                  <c:v>4.1682999999999998E-2</c:v>
                </c:pt>
                <c:pt idx="198042">
                  <c:v>4.1681999999999997E-2</c:v>
                </c:pt>
                <c:pt idx="198043">
                  <c:v>4.1681999999999997E-2</c:v>
                </c:pt>
                <c:pt idx="198044">
                  <c:v>4.1681000000000003E-2</c:v>
                </c:pt>
                <c:pt idx="198045">
                  <c:v>4.1681000000000003E-2</c:v>
                </c:pt>
                <c:pt idx="198046">
                  <c:v>4.1681000000000003E-2</c:v>
                </c:pt>
                <c:pt idx="198047">
                  <c:v>4.1681000000000003E-2</c:v>
                </c:pt>
                <c:pt idx="198048">
                  <c:v>4.1681000000000003E-2</c:v>
                </c:pt>
                <c:pt idx="198049">
                  <c:v>4.1681000000000003E-2</c:v>
                </c:pt>
                <c:pt idx="198050">
                  <c:v>4.1681999999999997E-2</c:v>
                </c:pt>
                <c:pt idx="198051">
                  <c:v>4.1681999999999997E-2</c:v>
                </c:pt>
                <c:pt idx="198052">
                  <c:v>4.1682999999999998E-2</c:v>
                </c:pt>
                <c:pt idx="198053">
                  <c:v>4.1683999999999999E-2</c:v>
                </c:pt>
                <c:pt idx="198054">
                  <c:v>4.1685E-2</c:v>
                </c:pt>
                <c:pt idx="198055">
                  <c:v>4.1686000000000001E-2</c:v>
                </c:pt>
                <c:pt idx="198056">
                  <c:v>4.1687000000000002E-2</c:v>
                </c:pt>
                <c:pt idx="198057">
                  <c:v>4.1688999999999997E-2</c:v>
                </c:pt>
                <c:pt idx="198058">
                  <c:v>4.1689999999999998E-2</c:v>
                </c:pt>
                <c:pt idx="198059">
                  <c:v>4.1692E-2</c:v>
                </c:pt>
                <c:pt idx="198060">
                  <c:v>4.1693000000000001E-2</c:v>
                </c:pt>
                <c:pt idx="198061">
                  <c:v>4.1695000000000003E-2</c:v>
                </c:pt>
                <c:pt idx="198062">
                  <c:v>4.1696999999999998E-2</c:v>
                </c:pt>
                <c:pt idx="198063">
                  <c:v>4.1700000000000001E-2</c:v>
                </c:pt>
                <c:pt idx="198064">
                  <c:v>4.1702000000000003E-2</c:v>
                </c:pt>
                <c:pt idx="198065">
                  <c:v>4.1704999999999999E-2</c:v>
                </c:pt>
                <c:pt idx="198066">
                  <c:v>4.1707000000000001E-2</c:v>
                </c:pt>
                <c:pt idx="198067">
                  <c:v>4.1709999999999997E-2</c:v>
                </c:pt>
                <c:pt idx="198068">
                  <c:v>4.1713E-2</c:v>
                </c:pt>
                <c:pt idx="198069">
                  <c:v>4.1715000000000002E-2</c:v>
                </c:pt>
                <c:pt idx="198070">
                  <c:v>4.1717999999999998E-2</c:v>
                </c:pt>
                <c:pt idx="198071">
                  <c:v>4.1721000000000001E-2</c:v>
                </c:pt>
                <c:pt idx="198072">
                  <c:v>4.1723999999999997E-2</c:v>
                </c:pt>
                <c:pt idx="198073">
                  <c:v>4.1727E-2</c:v>
                </c:pt>
                <c:pt idx="198074">
                  <c:v>4.1730000000000003E-2</c:v>
                </c:pt>
                <c:pt idx="198075">
                  <c:v>4.1734E-2</c:v>
                </c:pt>
                <c:pt idx="198076">
                  <c:v>4.1737000000000003E-2</c:v>
                </c:pt>
                <c:pt idx="198077">
                  <c:v>4.1739999999999999E-2</c:v>
                </c:pt>
                <c:pt idx="198078">
                  <c:v>4.1744000000000003E-2</c:v>
                </c:pt>
                <c:pt idx="198079">
                  <c:v>4.1746999999999999E-2</c:v>
                </c:pt>
                <c:pt idx="198080">
                  <c:v>4.1750000000000002E-2</c:v>
                </c:pt>
                <c:pt idx="198081">
                  <c:v>4.1753999999999999E-2</c:v>
                </c:pt>
                <c:pt idx="198082">
                  <c:v>4.1757000000000002E-2</c:v>
                </c:pt>
                <c:pt idx="198083">
                  <c:v>4.1759999999999999E-2</c:v>
                </c:pt>
                <c:pt idx="198084">
                  <c:v>4.1763000000000002E-2</c:v>
                </c:pt>
                <c:pt idx="198085">
                  <c:v>4.1765999999999998E-2</c:v>
                </c:pt>
                <c:pt idx="198086">
                  <c:v>4.1770000000000002E-2</c:v>
                </c:pt>
                <c:pt idx="198087">
                  <c:v>4.1772999999999998E-2</c:v>
                </c:pt>
                <c:pt idx="198088">
                  <c:v>4.1776000000000001E-2</c:v>
                </c:pt>
                <c:pt idx="198089">
                  <c:v>4.1778999999999997E-2</c:v>
                </c:pt>
                <c:pt idx="198090">
                  <c:v>4.1782E-2</c:v>
                </c:pt>
                <c:pt idx="198091">
                  <c:v>4.1785000000000003E-2</c:v>
                </c:pt>
                <c:pt idx="198092">
                  <c:v>4.1787999999999999E-2</c:v>
                </c:pt>
                <c:pt idx="198093">
                  <c:v>4.1790000000000001E-2</c:v>
                </c:pt>
                <c:pt idx="198094">
                  <c:v>4.1792999999999997E-2</c:v>
                </c:pt>
                <c:pt idx="198095">
                  <c:v>4.1794999999999999E-2</c:v>
                </c:pt>
                <c:pt idx="198096">
                  <c:v>4.1798000000000002E-2</c:v>
                </c:pt>
                <c:pt idx="198097">
                  <c:v>4.1799999999999997E-2</c:v>
                </c:pt>
                <c:pt idx="198098">
                  <c:v>4.1801999999999999E-2</c:v>
                </c:pt>
                <c:pt idx="198099">
                  <c:v>4.1804000000000001E-2</c:v>
                </c:pt>
                <c:pt idx="198100">
                  <c:v>4.1806000000000003E-2</c:v>
                </c:pt>
                <c:pt idx="198101">
                  <c:v>4.1807999999999998E-2</c:v>
                </c:pt>
                <c:pt idx="198102">
                  <c:v>4.181E-2</c:v>
                </c:pt>
                <c:pt idx="198103">
                  <c:v>4.1812000000000002E-2</c:v>
                </c:pt>
                <c:pt idx="198104">
                  <c:v>4.1813000000000003E-2</c:v>
                </c:pt>
                <c:pt idx="198105">
                  <c:v>4.1813999999999997E-2</c:v>
                </c:pt>
                <c:pt idx="198106">
                  <c:v>4.1815999999999999E-2</c:v>
                </c:pt>
                <c:pt idx="198107">
                  <c:v>4.1817E-2</c:v>
                </c:pt>
                <c:pt idx="198108">
                  <c:v>4.1817E-2</c:v>
                </c:pt>
                <c:pt idx="198109">
                  <c:v>4.1818000000000001E-2</c:v>
                </c:pt>
                <c:pt idx="198110">
                  <c:v>4.1819000000000002E-2</c:v>
                </c:pt>
                <c:pt idx="198111">
                  <c:v>4.1819000000000002E-2</c:v>
                </c:pt>
                <c:pt idx="198112">
                  <c:v>4.1820000000000003E-2</c:v>
                </c:pt>
                <c:pt idx="198113">
                  <c:v>4.1820000000000003E-2</c:v>
                </c:pt>
                <c:pt idx="198114">
                  <c:v>4.1820000000000003E-2</c:v>
                </c:pt>
                <c:pt idx="198115">
                  <c:v>4.1820000000000003E-2</c:v>
                </c:pt>
                <c:pt idx="198116">
                  <c:v>4.1820000000000003E-2</c:v>
                </c:pt>
                <c:pt idx="198117">
                  <c:v>4.1820000000000003E-2</c:v>
                </c:pt>
                <c:pt idx="198118">
                  <c:v>4.1819000000000002E-2</c:v>
                </c:pt>
                <c:pt idx="198119">
                  <c:v>4.1819000000000002E-2</c:v>
                </c:pt>
                <c:pt idx="198120">
                  <c:v>4.1818000000000001E-2</c:v>
                </c:pt>
                <c:pt idx="198121">
                  <c:v>4.1817E-2</c:v>
                </c:pt>
                <c:pt idx="198122">
                  <c:v>4.1817E-2</c:v>
                </c:pt>
                <c:pt idx="198123">
                  <c:v>4.1815999999999999E-2</c:v>
                </c:pt>
                <c:pt idx="198124">
                  <c:v>4.1814999999999998E-2</c:v>
                </c:pt>
                <c:pt idx="198125">
                  <c:v>4.1813999999999997E-2</c:v>
                </c:pt>
                <c:pt idx="198126">
                  <c:v>4.1813000000000003E-2</c:v>
                </c:pt>
                <c:pt idx="198127">
                  <c:v>4.1811000000000001E-2</c:v>
                </c:pt>
                <c:pt idx="198128">
                  <c:v>4.181E-2</c:v>
                </c:pt>
                <c:pt idx="198129">
                  <c:v>4.1807999999999998E-2</c:v>
                </c:pt>
                <c:pt idx="198130">
                  <c:v>4.1806999999999997E-2</c:v>
                </c:pt>
                <c:pt idx="198131">
                  <c:v>4.1805000000000002E-2</c:v>
                </c:pt>
                <c:pt idx="198132">
                  <c:v>4.1804000000000001E-2</c:v>
                </c:pt>
                <c:pt idx="198133">
                  <c:v>4.1801999999999999E-2</c:v>
                </c:pt>
                <c:pt idx="198134">
                  <c:v>4.1799999999999997E-2</c:v>
                </c:pt>
                <c:pt idx="198135">
                  <c:v>4.1799000000000003E-2</c:v>
                </c:pt>
                <c:pt idx="198136">
                  <c:v>4.1797000000000001E-2</c:v>
                </c:pt>
                <c:pt idx="198137">
                  <c:v>4.1796E-2</c:v>
                </c:pt>
                <c:pt idx="198138">
                  <c:v>4.1793999999999998E-2</c:v>
                </c:pt>
                <c:pt idx="198139">
                  <c:v>4.1792000000000003E-2</c:v>
                </c:pt>
                <c:pt idx="198140">
                  <c:v>4.1790000000000001E-2</c:v>
                </c:pt>
                <c:pt idx="198141">
                  <c:v>4.1789E-2</c:v>
                </c:pt>
                <c:pt idx="198142">
                  <c:v>4.1786999999999998E-2</c:v>
                </c:pt>
                <c:pt idx="198143">
                  <c:v>4.1785000000000003E-2</c:v>
                </c:pt>
                <c:pt idx="198144">
                  <c:v>4.1783000000000001E-2</c:v>
                </c:pt>
                <c:pt idx="198145">
                  <c:v>4.1782E-2</c:v>
                </c:pt>
                <c:pt idx="198146">
                  <c:v>4.1779999999999998E-2</c:v>
                </c:pt>
                <c:pt idx="198147">
                  <c:v>4.1778999999999997E-2</c:v>
                </c:pt>
                <c:pt idx="198148">
                  <c:v>4.1777000000000002E-2</c:v>
                </c:pt>
                <c:pt idx="198149">
                  <c:v>4.1776000000000001E-2</c:v>
                </c:pt>
                <c:pt idx="198150">
                  <c:v>4.1773999999999999E-2</c:v>
                </c:pt>
                <c:pt idx="198151">
                  <c:v>4.1772999999999998E-2</c:v>
                </c:pt>
                <c:pt idx="198152">
                  <c:v>4.1771000000000003E-2</c:v>
                </c:pt>
                <c:pt idx="198153">
                  <c:v>4.1770000000000002E-2</c:v>
                </c:pt>
                <c:pt idx="198154">
                  <c:v>4.1768E-2</c:v>
                </c:pt>
                <c:pt idx="198155">
                  <c:v>4.1766999999999999E-2</c:v>
                </c:pt>
                <c:pt idx="198156">
                  <c:v>4.1765999999999998E-2</c:v>
                </c:pt>
                <c:pt idx="198157">
                  <c:v>4.1764000000000003E-2</c:v>
                </c:pt>
                <c:pt idx="198158">
                  <c:v>4.1763000000000002E-2</c:v>
                </c:pt>
                <c:pt idx="198159">
                  <c:v>4.1762000000000001E-2</c:v>
                </c:pt>
                <c:pt idx="198160">
                  <c:v>4.1761E-2</c:v>
                </c:pt>
                <c:pt idx="198161">
                  <c:v>4.1759999999999999E-2</c:v>
                </c:pt>
                <c:pt idx="198162">
                  <c:v>4.1758999999999998E-2</c:v>
                </c:pt>
                <c:pt idx="198163">
                  <c:v>4.1758000000000003E-2</c:v>
                </c:pt>
                <c:pt idx="198164">
                  <c:v>4.1757000000000002E-2</c:v>
                </c:pt>
                <c:pt idx="198165">
                  <c:v>4.1756000000000001E-2</c:v>
                </c:pt>
                <c:pt idx="198166">
                  <c:v>4.1755E-2</c:v>
                </c:pt>
                <c:pt idx="198167">
                  <c:v>4.1753999999999999E-2</c:v>
                </c:pt>
                <c:pt idx="198168">
                  <c:v>4.1752999999999998E-2</c:v>
                </c:pt>
                <c:pt idx="198169">
                  <c:v>4.1751999999999997E-2</c:v>
                </c:pt>
                <c:pt idx="198170">
                  <c:v>4.1751999999999997E-2</c:v>
                </c:pt>
                <c:pt idx="198171">
                  <c:v>4.1751000000000003E-2</c:v>
                </c:pt>
                <c:pt idx="198172">
                  <c:v>4.1750000000000002E-2</c:v>
                </c:pt>
                <c:pt idx="198173">
                  <c:v>4.1750000000000002E-2</c:v>
                </c:pt>
                <c:pt idx="198174">
                  <c:v>4.1749000000000001E-2</c:v>
                </c:pt>
                <c:pt idx="198175">
                  <c:v>4.1748E-2</c:v>
                </c:pt>
                <c:pt idx="198176">
                  <c:v>4.1746999999999999E-2</c:v>
                </c:pt>
                <c:pt idx="198177">
                  <c:v>4.1746999999999999E-2</c:v>
                </c:pt>
                <c:pt idx="198178">
                  <c:v>4.1745999999999998E-2</c:v>
                </c:pt>
                <c:pt idx="198179">
                  <c:v>4.1744999999999997E-2</c:v>
                </c:pt>
                <c:pt idx="198180">
                  <c:v>4.1744999999999997E-2</c:v>
                </c:pt>
                <c:pt idx="198181">
                  <c:v>4.1744000000000003E-2</c:v>
                </c:pt>
                <c:pt idx="198182">
                  <c:v>4.1744000000000003E-2</c:v>
                </c:pt>
                <c:pt idx="198183">
                  <c:v>4.1743000000000002E-2</c:v>
                </c:pt>
                <c:pt idx="198184">
                  <c:v>4.1743000000000002E-2</c:v>
                </c:pt>
                <c:pt idx="198185">
                  <c:v>4.1742000000000001E-2</c:v>
                </c:pt>
                <c:pt idx="198186">
                  <c:v>4.1741E-2</c:v>
                </c:pt>
                <c:pt idx="198187">
                  <c:v>4.1741E-2</c:v>
                </c:pt>
                <c:pt idx="198188">
                  <c:v>4.1739999999999999E-2</c:v>
                </c:pt>
                <c:pt idx="198189">
                  <c:v>4.1738999999999998E-2</c:v>
                </c:pt>
                <c:pt idx="198190">
                  <c:v>4.1738999999999998E-2</c:v>
                </c:pt>
                <c:pt idx="198191">
                  <c:v>4.1737999999999997E-2</c:v>
                </c:pt>
                <c:pt idx="198192">
                  <c:v>4.1737000000000003E-2</c:v>
                </c:pt>
                <c:pt idx="198193">
                  <c:v>4.1736000000000002E-2</c:v>
                </c:pt>
                <c:pt idx="198194">
                  <c:v>4.1736000000000002E-2</c:v>
                </c:pt>
                <c:pt idx="198195">
                  <c:v>4.1735000000000001E-2</c:v>
                </c:pt>
                <c:pt idx="198196">
                  <c:v>4.1734E-2</c:v>
                </c:pt>
                <c:pt idx="198197">
                  <c:v>4.1732999999999999E-2</c:v>
                </c:pt>
                <c:pt idx="198198">
                  <c:v>4.1732999999999999E-2</c:v>
                </c:pt>
                <c:pt idx="198199">
                  <c:v>4.1731999999999998E-2</c:v>
                </c:pt>
                <c:pt idx="198200">
                  <c:v>4.1730999999999997E-2</c:v>
                </c:pt>
                <c:pt idx="198201">
                  <c:v>4.1730000000000003E-2</c:v>
                </c:pt>
                <c:pt idx="198202">
                  <c:v>4.1729000000000002E-2</c:v>
                </c:pt>
                <c:pt idx="198203">
                  <c:v>4.1728000000000001E-2</c:v>
                </c:pt>
                <c:pt idx="198204">
                  <c:v>4.1727E-2</c:v>
                </c:pt>
                <c:pt idx="198205">
                  <c:v>4.1725999999999999E-2</c:v>
                </c:pt>
                <c:pt idx="198206">
                  <c:v>4.1723999999999997E-2</c:v>
                </c:pt>
                <c:pt idx="198207">
                  <c:v>4.1723000000000003E-2</c:v>
                </c:pt>
                <c:pt idx="198208">
                  <c:v>4.1722000000000002E-2</c:v>
                </c:pt>
                <c:pt idx="198209">
                  <c:v>4.1721000000000001E-2</c:v>
                </c:pt>
                <c:pt idx="198210">
                  <c:v>4.172E-2</c:v>
                </c:pt>
                <c:pt idx="198211">
                  <c:v>4.1717999999999998E-2</c:v>
                </c:pt>
                <c:pt idx="198212">
                  <c:v>4.1716999999999997E-2</c:v>
                </c:pt>
                <c:pt idx="198213">
                  <c:v>4.1715000000000002E-2</c:v>
                </c:pt>
                <c:pt idx="198214">
                  <c:v>4.1714000000000001E-2</c:v>
                </c:pt>
                <c:pt idx="198215">
                  <c:v>4.1711999999999999E-2</c:v>
                </c:pt>
                <c:pt idx="198216">
                  <c:v>4.1710999999999998E-2</c:v>
                </c:pt>
                <c:pt idx="198217">
                  <c:v>4.1709000000000003E-2</c:v>
                </c:pt>
                <c:pt idx="198218">
                  <c:v>4.1708000000000002E-2</c:v>
                </c:pt>
                <c:pt idx="198219">
                  <c:v>4.1706E-2</c:v>
                </c:pt>
                <c:pt idx="198220">
                  <c:v>4.1703999999999998E-2</c:v>
                </c:pt>
                <c:pt idx="198221">
                  <c:v>4.1702999999999997E-2</c:v>
                </c:pt>
                <c:pt idx="198222">
                  <c:v>4.1701000000000002E-2</c:v>
                </c:pt>
                <c:pt idx="198223">
                  <c:v>4.1699E-2</c:v>
                </c:pt>
                <c:pt idx="198224">
                  <c:v>4.1696999999999998E-2</c:v>
                </c:pt>
                <c:pt idx="198225">
                  <c:v>4.1695000000000003E-2</c:v>
                </c:pt>
                <c:pt idx="198226">
                  <c:v>4.1693000000000001E-2</c:v>
                </c:pt>
                <c:pt idx="198227">
                  <c:v>4.1690999999999999E-2</c:v>
                </c:pt>
                <c:pt idx="198228">
                  <c:v>4.1688999999999997E-2</c:v>
                </c:pt>
                <c:pt idx="198229">
                  <c:v>4.1687000000000002E-2</c:v>
                </c:pt>
                <c:pt idx="198230">
                  <c:v>4.1685E-2</c:v>
                </c:pt>
                <c:pt idx="198231">
                  <c:v>4.1682999999999998E-2</c:v>
                </c:pt>
                <c:pt idx="198232">
                  <c:v>4.1681000000000003E-2</c:v>
                </c:pt>
                <c:pt idx="198233">
                  <c:v>4.1679000000000001E-2</c:v>
                </c:pt>
                <c:pt idx="198234">
                  <c:v>4.1676999999999999E-2</c:v>
                </c:pt>
                <c:pt idx="198235">
                  <c:v>4.1674999999999997E-2</c:v>
                </c:pt>
                <c:pt idx="198236">
                  <c:v>4.1673000000000002E-2</c:v>
                </c:pt>
                <c:pt idx="198237">
                  <c:v>4.1671E-2</c:v>
                </c:pt>
                <c:pt idx="198238">
                  <c:v>4.1668999999999998E-2</c:v>
                </c:pt>
                <c:pt idx="198239">
                  <c:v>4.1667000000000003E-2</c:v>
                </c:pt>
                <c:pt idx="198240">
                  <c:v>4.1665000000000001E-2</c:v>
                </c:pt>
                <c:pt idx="198241">
                  <c:v>4.1662999999999999E-2</c:v>
                </c:pt>
                <c:pt idx="198242">
                  <c:v>4.1660999999999997E-2</c:v>
                </c:pt>
                <c:pt idx="198243">
                  <c:v>4.1659000000000002E-2</c:v>
                </c:pt>
                <c:pt idx="198244">
                  <c:v>4.1657E-2</c:v>
                </c:pt>
                <c:pt idx="198245">
                  <c:v>4.1655999999999999E-2</c:v>
                </c:pt>
                <c:pt idx="198246">
                  <c:v>4.1653999999999997E-2</c:v>
                </c:pt>
                <c:pt idx="198247">
                  <c:v>4.1652000000000002E-2</c:v>
                </c:pt>
                <c:pt idx="198248">
                  <c:v>4.165E-2</c:v>
                </c:pt>
                <c:pt idx="198249">
                  <c:v>4.1648999999999999E-2</c:v>
                </c:pt>
                <c:pt idx="198250">
                  <c:v>4.1647000000000003E-2</c:v>
                </c:pt>
                <c:pt idx="198251">
                  <c:v>4.1646000000000002E-2</c:v>
                </c:pt>
                <c:pt idx="198252">
                  <c:v>4.1644E-2</c:v>
                </c:pt>
                <c:pt idx="198253">
                  <c:v>4.1642999999999999E-2</c:v>
                </c:pt>
                <c:pt idx="198254">
                  <c:v>4.1641999999999998E-2</c:v>
                </c:pt>
                <c:pt idx="198255">
                  <c:v>4.1640999999999997E-2</c:v>
                </c:pt>
                <c:pt idx="198256">
                  <c:v>4.1640000000000003E-2</c:v>
                </c:pt>
                <c:pt idx="198257">
                  <c:v>4.1639000000000002E-2</c:v>
                </c:pt>
                <c:pt idx="198258">
                  <c:v>4.1637E-2</c:v>
                </c:pt>
                <c:pt idx="198259">
                  <c:v>4.1637E-2</c:v>
                </c:pt>
                <c:pt idx="198260">
                  <c:v>4.1635999999999999E-2</c:v>
                </c:pt>
                <c:pt idx="198261">
                  <c:v>4.1634999999999998E-2</c:v>
                </c:pt>
                <c:pt idx="198262">
                  <c:v>4.1633999999999997E-2</c:v>
                </c:pt>
                <c:pt idx="198263">
                  <c:v>4.1633000000000003E-2</c:v>
                </c:pt>
                <c:pt idx="198264">
                  <c:v>4.1633000000000003E-2</c:v>
                </c:pt>
                <c:pt idx="198265">
                  <c:v>4.1633000000000003E-2</c:v>
                </c:pt>
                <c:pt idx="198266">
                  <c:v>4.1632000000000002E-2</c:v>
                </c:pt>
                <c:pt idx="198267">
                  <c:v>4.1632000000000002E-2</c:v>
                </c:pt>
                <c:pt idx="198268">
                  <c:v>4.1632000000000002E-2</c:v>
                </c:pt>
                <c:pt idx="198269">
                  <c:v>4.1631000000000001E-2</c:v>
                </c:pt>
                <c:pt idx="198270">
                  <c:v>4.1631000000000001E-2</c:v>
                </c:pt>
                <c:pt idx="198271">
                  <c:v>4.1631000000000001E-2</c:v>
                </c:pt>
                <c:pt idx="198272">
                  <c:v>4.1631000000000001E-2</c:v>
                </c:pt>
                <c:pt idx="198273">
                  <c:v>4.1631000000000001E-2</c:v>
                </c:pt>
                <c:pt idx="198274">
                  <c:v>4.1631000000000001E-2</c:v>
                </c:pt>
                <c:pt idx="198275">
                  <c:v>4.1631000000000001E-2</c:v>
                </c:pt>
                <c:pt idx="198276">
                  <c:v>4.1631000000000001E-2</c:v>
                </c:pt>
                <c:pt idx="198277">
                  <c:v>4.1631000000000001E-2</c:v>
                </c:pt>
                <c:pt idx="198278">
                  <c:v>4.1632000000000002E-2</c:v>
                </c:pt>
                <c:pt idx="198279">
                  <c:v>4.1632000000000002E-2</c:v>
                </c:pt>
                <c:pt idx="198280">
                  <c:v>4.1632000000000002E-2</c:v>
                </c:pt>
                <c:pt idx="198281">
                  <c:v>4.1632000000000002E-2</c:v>
                </c:pt>
                <c:pt idx="198282">
                  <c:v>4.1633000000000003E-2</c:v>
                </c:pt>
                <c:pt idx="198283">
                  <c:v>4.1633000000000003E-2</c:v>
                </c:pt>
                <c:pt idx="198284">
                  <c:v>4.1633000000000003E-2</c:v>
                </c:pt>
                <c:pt idx="198285">
                  <c:v>4.1633000000000003E-2</c:v>
                </c:pt>
                <c:pt idx="198286">
                  <c:v>4.1633999999999997E-2</c:v>
                </c:pt>
                <c:pt idx="198287">
                  <c:v>4.1633999999999997E-2</c:v>
                </c:pt>
                <c:pt idx="198288">
                  <c:v>4.1633999999999997E-2</c:v>
                </c:pt>
                <c:pt idx="198289">
                  <c:v>4.1634999999999998E-2</c:v>
                </c:pt>
                <c:pt idx="198290">
                  <c:v>4.1634999999999998E-2</c:v>
                </c:pt>
                <c:pt idx="198291">
                  <c:v>4.1635999999999999E-2</c:v>
                </c:pt>
                <c:pt idx="198292">
                  <c:v>4.1635999999999999E-2</c:v>
                </c:pt>
                <c:pt idx="198293">
                  <c:v>4.1635999999999999E-2</c:v>
                </c:pt>
                <c:pt idx="198294">
                  <c:v>4.1637E-2</c:v>
                </c:pt>
                <c:pt idx="198295">
                  <c:v>4.1637E-2</c:v>
                </c:pt>
                <c:pt idx="198296">
                  <c:v>4.1637E-2</c:v>
                </c:pt>
                <c:pt idx="198297">
                  <c:v>4.1637E-2</c:v>
                </c:pt>
                <c:pt idx="198298">
                  <c:v>4.1638000000000001E-2</c:v>
                </c:pt>
                <c:pt idx="198299">
                  <c:v>4.1638000000000001E-2</c:v>
                </c:pt>
                <c:pt idx="198300">
                  <c:v>4.1638000000000001E-2</c:v>
                </c:pt>
                <c:pt idx="198301">
                  <c:v>4.1639000000000002E-2</c:v>
                </c:pt>
                <c:pt idx="198302">
                  <c:v>4.1639000000000002E-2</c:v>
                </c:pt>
                <c:pt idx="198303">
                  <c:v>4.1639000000000002E-2</c:v>
                </c:pt>
                <c:pt idx="198304">
                  <c:v>4.1640000000000003E-2</c:v>
                </c:pt>
                <c:pt idx="198305">
                  <c:v>4.1640000000000003E-2</c:v>
                </c:pt>
                <c:pt idx="198306">
                  <c:v>4.1640000000000003E-2</c:v>
                </c:pt>
                <c:pt idx="198307">
                  <c:v>4.1640000000000003E-2</c:v>
                </c:pt>
                <c:pt idx="198308">
                  <c:v>4.1640999999999997E-2</c:v>
                </c:pt>
                <c:pt idx="198309">
                  <c:v>4.1640999999999997E-2</c:v>
                </c:pt>
                <c:pt idx="198310">
                  <c:v>4.1640999999999997E-2</c:v>
                </c:pt>
                <c:pt idx="198311">
                  <c:v>4.1640999999999997E-2</c:v>
                </c:pt>
                <c:pt idx="198312">
                  <c:v>4.1641999999999998E-2</c:v>
                </c:pt>
                <c:pt idx="198313">
                  <c:v>4.1641999999999998E-2</c:v>
                </c:pt>
                <c:pt idx="198314">
                  <c:v>4.1642999999999999E-2</c:v>
                </c:pt>
                <c:pt idx="198315">
                  <c:v>4.1642999999999999E-2</c:v>
                </c:pt>
                <c:pt idx="198316">
                  <c:v>4.1642999999999999E-2</c:v>
                </c:pt>
                <c:pt idx="198317">
                  <c:v>4.1642999999999999E-2</c:v>
                </c:pt>
                <c:pt idx="198318">
                  <c:v>4.1644E-2</c:v>
                </c:pt>
                <c:pt idx="198319">
                  <c:v>4.1644E-2</c:v>
                </c:pt>
                <c:pt idx="198320">
                  <c:v>4.1644E-2</c:v>
                </c:pt>
                <c:pt idx="198321">
                  <c:v>4.1644E-2</c:v>
                </c:pt>
                <c:pt idx="198322">
                  <c:v>4.1645000000000001E-2</c:v>
                </c:pt>
                <c:pt idx="198323">
                  <c:v>4.1645000000000001E-2</c:v>
                </c:pt>
                <c:pt idx="198324">
                  <c:v>4.1646000000000002E-2</c:v>
                </c:pt>
                <c:pt idx="198325">
                  <c:v>4.1646000000000002E-2</c:v>
                </c:pt>
                <c:pt idx="198326">
                  <c:v>4.1646000000000002E-2</c:v>
                </c:pt>
                <c:pt idx="198327">
                  <c:v>4.1647000000000003E-2</c:v>
                </c:pt>
                <c:pt idx="198328">
                  <c:v>4.1647000000000003E-2</c:v>
                </c:pt>
                <c:pt idx="198329">
                  <c:v>4.1647000000000003E-2</c:v>
                </c:pt>
                <c:pt idx="198330">
                  <c:v>4.1647000000000003E-2</c:v>
                </c:pt>
                <c:pt idx="198331">
                  <c:v>4.1647000000000003E-2</c:v>
                </c:pt>
                <c:pt idx="198332">
                  <c:v>4.1647000000000003E-2</c:v>
                </c:pt>
                <c:pt idx="198333">
                  <c:v>4.1647999999999998E-2</c:v>
                </c:pt>
                <c:pt idx="198334">
                  <c:v>4.1647999999999998E-2</c:v>
                </c:pt>
                <c:pt idx="198335">
                  <c:v>4.1647999999999998E-2</c:v>
                </c:pt>
                <c:pt idx="198336">
                  <c:v>4.1647999999999998E-2</c:v>
                </c:pt>
                <c:pt idx="198337">
                  <c:v>4.1647999999999998E-2</c:v>
                </c:pt>
                <c:pt idx="198338">
                  <c:v>4.1647999999999998E-2</c:v>
                </c:pt>
                <c:pt idx="198339">
                  <c:v>4.1647999999999998E-2</c:v>
                </c:pt>
                <c:pt idx="198340">
                  <c:v>4.1647999999999998E-2</c:v>
                </c:pt>
                <c:pt idx="198341">
                  <c:v>4.1647999999999998E-2</c:v>
                </c:pt>
                <c:pt idx="198342">
                  <c:v>4.1647000000000003E-2</c:v>
                </c:pt>
                <c:pt idx="198343">
                  <c:v>4.1647000000000003E-2</c:v>
                </c:pt>
                <c:pt idx="198344">
                  <c:v>4.1647000000000003E-2</c:v>
                </c:pt>
                <c:pt idx="198345">
                  <c:v>4.1647000000000003E-2</c:v>
                </c:pt>
                <c:pt idx="198346">
                  <c:v>4.1646000000000002E-2</c:v>
                </c:pt>
                <c:pt idx="198347">
                  <c:v>4.1646000000000002E-2</c:v>
                </c:pt>
                <c:pt idx="198348">
                  <c:v>4.1645000000000001E-2</c:v>
                </c:pt>
                <c:pt idx="198349">
                  <c:v>4.1645000000000001E-2</c:v>
                </c:pt>
                <c:pt idx="198350">
                  <c:v>4.1644E-2</c:v>
                </c:pt>
                <c:pt idx="198351">
                  <c:v>4.1644E-2</c:v>
                </c:pt>
                <c:pt idx="198352">
                  <c:v>4.1642999999999999E-2</c:v>
                </c:pt>
                <c:pt idx="198353">
                  <c:v>4.1641999999999998E-2</c:v>
                </c:pt>
                <c:pt idx="198354">
                  <c:v>4.1640999999999997E-2</c:v>
                </c:pt>
                <c:pt idx="198355">
                  <c:v>4.1640000000000003E-2</c:v>
                </c:pt>
                <c:pt idx="198356">
                  <c:v>4.1639000000000002E-2</c:v>
                </c:pt>
                <c:pt idx="198357">
                  <c:v>4.1638000000000001E-2</c:v>
                </c:pt>
                <c:pt idx="198358">
                  <c:v>4.1637E-2</c:v>
                </c:pt>
                <c:pt idx="198359">
                  <c:v>4.1635999999999999E-2</c:v>
                </c:pt>
                <c:pt idx="198360">
                  <c:v>4.1634999999999998E-2</c:v>
                </c:pt>
                <c:pt idx="198361">
                  <c:v>4.1633999999999997E-2</c:v>
                </c:pt>
                <c:pt idx="198362">
                  <c:v>4.1633000000000003E-2</c:v>
                </c:pt>
                <c:pt idx="198363">
                  <c:v>4.1632000000000002E-2</c:v>
                </c:pt>
                <c:pt idx="198364">
                  <c:v>4.1631000000000001E-2</c:v>
                </c:pt>
                <c:pt idx="198365">
                  <c:v>4.1628999999999999E-2</c:v>
                </c:pt>
                <c:pt idx="198366">
                  <c:v>4.1627999999999998E-2</c:v>
                </c:pt>
                <c:pt idx="198367">
                  <c:v>4.1626000000000003E-2</c:v>
                </c:pt>
                <c:pt idx="198368">
                  <c:v>4.1625000000000002E-2</c:v>
                </c:pt>
                <c:pt idx="198369">
                  <c:v>4.1624000000000001E-2</c:v>
                </c:pt>
                <c:pt idx="198370">
                  <c:v>4.1621999999999999E-2</c:v>
                </c:pt>
                <c:pt idx="198371">
                  <c:v>4.1620999999999998E-2</c:v>
                </c:pt>
                <c:pt idx="198372">
                  <c:v>4.1619999999999997E-2</c:v>
                </c:pt>
                <c:pt idx="198373">
                  <c:v>4.1618000000000002E-2</c:v>
                </c:pt>
                <c:pt idx="198374">
                  <c:v>4.1617000000000001E-2</c:v>
                </c:pt>
                <c:pt idx="198375">
                  <c:v>4.1616E-2</c:v>
                </c:pt>
                <c:pt idx="198376">
                  <c:v>4.1613999999999998E-2</c:v>
                </c:pt>
                <c:pt idx="198377">
                  <c:v>4.1612999999999997E-2</c:v>
                </c:pt>
                <c:pt idx="198378">
                  <c:v>4.1611000000000002E-2</c:v>
                </c:pt>
                <c:pt idx="198379">
                  <c:v>4.1610000000000001E-2</c:v>
                </c:pt>
                <c:pt idx="198380">
                  <c:v>4.1607999999999999E-2</c:v>
                </c:pt>
                <c:pt idx="198381">
                  <c:v>4.1606999999999998E-2</c:v>
                </c:pt>
                <c:pt idx="198382">
                  <c:v>4.1605999999999997E-2</c:v>
                </c:pt>
                <c:pt idx="198383">
                  <c:v>4.1605000000000003E-2</c:v>
                </c:pt>
                <c:pt idx="198384">
                  <c:v>4.1603000000000001E-2</c:v>
                </c:pt>
                <c:pt idx="198385">
                  <c:v>4.1602E-2</c:v>
                </c:pt>
                <c:pt idx="198386">
                  <c:v>4.1600999999999999E-2</c:v>
                </c:pt>
                <c:pt idx="198387">
                  <c:v>4.1598999999999997E-2</c:v>
                </c:pt>
                <c:pt idx="198388">
                  <c:v>4.1598000000000003E-2</c:v>
                </c:pt>
                <c:pt idx="198389">
                  <c:v>4.1597000000000002E-2</c:v>
                </c:pt>
                <c:pt idx="198390">
                  <c:v>4.1596000000000001E-2</c:v>
                </c:pt>
                <c:pt idx="198391">
                  <c:v>4.1595E-2</c:v>
                </c:pt>
                <c:pt idx="198392">
                  <c:v>4.1593999999999999E-2</c:v>
                </c:pt>
                <c:pt idx="198393">
                  <c:v>4.1592999999999998E-2</c:v>
                </c:pt>
                <c:pt idx="198394">
                  <c:v>4.1591999999999997E-2</c:v>
                </c:pt>
                <c:pt idx="198395">
                  <c:v>4.1591000000000003E-2</c:v>
                </c:pt>
                <c:pt idx="198396">
                  <c:v>4.1590000000000002E-2</c:v>
                </c:pt>
                <c:pt idx="198397">
                  <c:v>4.1589000000000001E-2</c:v>
                </c:pt>
                <c:pt idx="198398">
                  <c:v>4.1588E-2</c:v>
                </c:pt>
                <c:pt idx="198399">
                  <c:v>4.1588E-2</c:v>
                </c:pt>
                <c:pt idx="198400">
                  <c:v>4.1586999999999999E-2</c:v>
                </c:pt>
                <c:pt idx="198401">
                  <c:v>4.1585999999999998E-2</c:v>
                </c:pt>
                <c:pt idx="198402">
                  <c:v>4.1584999999999997E-2</c:v>
                </c:pt>
                <c:pt idx="198403">
                  <c:v>4.1584999999999997E-2</c:v>
                </c:pt>
                <c:pt idx="198404">
                  <c:v>4.1584000000000003E-2</c:v>
                </c:pt>
                <c:pt idx="198405">
                  <c:v>4.1584000000000003E-2</c:v>
                </c:pt>
                <c:pt idx="198406">
                  <c:v>4.1583000000000002E-2</c:v>
                </c:pt>
                <c:pt idx="198407">
                  <c:v>4.1583000000000002E-2</c:v>
                </c:pt>
                <c:pt idx="198408">
                  <c:v>4.1583000000000002E-2</c:v>
                </c:pt>
                <c:pt idx="198409">
                  <c:v>4.1583000000000002E-2</c:v>
                </c:pt>
                <c:pt idx="198410">
                  <c:v>4.1582000000000001E-2</c:v>
                </c:pt>
                <c:pt idx="198411">
                  <c:v>4.1582000000000001E-2</c:v>
                </c:pt>
                <c:pt idx="198412">
                  <c:v>4.1582000000000001E-2</c:v>
                </c:pt>
                <c:pt idx="198413">
                  <c:v>4.1582000000000001E-2</c:v>
                </c:pt>
                <c:pt idx="198414">
                  <c:v>4.1582000000000001E-2</c:v>
                </c:pt>
                <c:pt idx="198415">
                  <c:v>4.1582000000000001E-2</c:v>
                </c:pt>
                <c:pt idx="198416">
                  <c:v>4.1582000000000001E-2</c:v>
                </c:pt>
                <c:pt idx="198417">
                  <c:v>4.1582000000000001E-2</c:v>
                </c:pt>
                <c:pt idx="198418">
                  <c:v>4.1582000000000001E-2</c:v>
                </c:pt>
                <c:pt idx="198419">
                  <c:v>4.1582000000000001E-2</c:v>
                </c:pt>
                <c:pt idx="198420">
                  <c:v>4.1583000000000002E-2</c:v>
                </c:pt>
                <c:pt idx="198421">
                  <c:v>4.1583000000000002E-2</c:v>
                </c:pt>
                <c:pt idx="198422">
                  <c:v>4.1583000000000002E-2</c:v>
                </c:pt>
                <c:pt idx="198423">
                  <c:v>4.1583000000000002E-2</c:v>
                </c:pt>
                <c:pt idx="198424">
                  <c:v>4.1584000000000003E-2</c:v>
                </c:pt>
                <c:pt idx="198425">
                  <c:v>4.1584000000000003E-2</c:v>
                </c:pt>
                <c:pt idx="198426">
                  <c:v>4.1584000000000003E-2</c:v>
                </c:pt>
                <c:pt idx="198427">
                  <c:v>4.1584999999999997E-2</c:v>
                </c:pt>
                <c:pt idx="198428">
                  <c:v>4.1584999999999997E-2</c:v>
                </c:pt>
                <c:pt idx="198429">
                  <c:v>4.1585999999999998E-2</c:v>
                </c:pt>
                <c:pt idx="198430">
                  <c:v>4.1586999999999999E-2</c:v>
                </c:pt>
                <c:pt idx="198431">
                  <c:v>4.1586999999999999E-2</c:v>
                </c:pt>
                <c:pt idx="198432">
                  <c:v>4.1588E-2</c:v>
                </c:pt>
                <c:pt idx="198433">
                  <c:v>4.1589000000000001E-2</c:v>
                </c:pt>
                <c:pt idx="198434">
                  <c:v>4.1589000000000001E-2</c:v>
                </c:pt>
                <c:pt idx="198435">
                  <c:v>4.1590000000000002E-2</c:v>
                </c:pt>
                <c:pt idx="198436">
                  <c:v>4.1590000000000002E-2</c:v>
                </c:pt>
                <c:pt idx="198437">
                  <c:v>4.1591000000000003E-2</c:v>
                </c:pt>
                <c:pt idx="198438">
                  <c:v>4.1591999999999997E-2</c:v>
                </c:pt>
                <c:pt idx="198439">
                  <c:v>4.1592999999999998E-2</c:v>
                </c:pt>
                <c:pt idx="198440">
                  <c:v>4.1593999999999999E-2</c:v>
                </c:pt>
                <c:pt idx="198441">
                  <c:v>4.1593999999999999E-2</c:v>
                </c:pt>
                <c:pt idx="198442">
                  <c:v>4.1595E-2</c:v>
                </c:pt>
                <c:pt idx="198443">
                  <c:v>4.1596000000000001E-2</c:v>
                </c:pt>
                <c:pt idx="198444">
                  <c:v>4.1597000000000002E-2</c:v>
                </c:pt>
                <c:pt idx="198445">
                  <c:v>4.1598000000000003E-2</c:v>
                </c:pt>
                <c:pt idx="198446">
                  <c:v>4.1598999999999997E-2</c:v>
                </c:pt>
                <c:pt idx="198447">
                  <c:v>4.1599999999999998E-2</c:v>
                </c:pt>
                <c:pt idx="198448">
                  <c:v>4.1600999999999999E-2</c:v>
                </c:pt>
                <c:pt idx="198449">
                  <c:v>4.1602E-2</c:v>
                </c:pt>
                <c:pt idx="198450">
                  <c:v>4.1603000000000001E-2</c:v>
                </c:pt>
                <c:pt idx="198451">
                  <c:v>4.1604000000000002E-2</c:v>
                </c:pt>
                <c:pt idx="198452">
                  <c:v>4.1605000000000003E-2</c:v>
                </c:pt>
                <c:pt idx="198453">
                  <c:v>4.1605999999999997E-2</c:v>
                </c:pt>
                <c:pt idx="198454">
                  <c:v>4.1606999999999998E-2</c:v>
                </c:pt>
                <c:pt idx="198455">
                  <c:v>4.1607999999999999E-2</c:v>
                </c:pt>
                <c:pt idx="198456">
                  <c:v>4.1609E-2</c:v>
                </c:pt>
                <c:pt idx="198457">
                  <c:v>4.1610000000000001E-2</c:v>
                </c:pt>
                <c:pt idx="198458">
                  <c:v>4.1610000000000001E-2</c:v>
                </c:pt>
                <c:pt idx="198459">
                  <c:v>4.1611000000000002E-2</c:v>
                </c:pt>
                <c:pt idx="198460">
                  <c:v>4.1612000000000003E-2</c:v>
                </c:pt>
                <c:pt idx="198461">
                  <c:v>4.1612999999999997E-2</c:v>
                </c:pt>
                <c:pt idx="198462">
                  <c:v>4.1613999999999998E-2</c:v>
                </c:pt>
                <c:pt idx="198463">
                  <c:v>4.1614999999999999E-2</c:v>
                </c:pt>
                <c:pt idx="198464">
                  <c:v>4.1616E-2</c:v>
                </c:pt>
                <c:pt idx="198465">
                  <c:v>4.1617000000000001E-2</c:v>
                </c:pt>
                <c:pt idx="198466">
                  <c:v>4.1618000000000002E-2</c:v>
                </c:pt>
                <c:pt idx="198467">
                  <c:v>4.1619000000000003E-2</c:v>
                </c:pt>
                <c:pt idx="198468">
                  <c:v>4.1619999999999997E-2</c:v>
                </c:pt>
                <c:pt idx="198469">
                  <c:v>4.1620999999999998E-2</c:v>
                </c:pt>
                <c:pt idx="198470">
                  <c:v>4.1620999999999998E-2</c:v>
                </c:pt>
                <c:pt idx="198471">
                  <c:v>4.1621999999999999E-2</c:v>
                </c:pt>
                <c:pt idx="198472">
                  <c:v>4.1623E-2</c:v>
                </c:pt>
                <c:pt idx="198473">
                  <c:v>4.1624000000000001E-2</c:v>
                </c:pt>
                <c:pt idx="198474">
                  <c:v>4.1625000000000002E-2</c:v>
                </c:pt>
                <c:pt idx="198475">
                  <c:v>4.1625000000000002E-2</c:v>
                </c:pt>
                <c:pt idx="198476">
                  <c:v>4.1626000000000003E-2</c:v>
                </c:pt>
                <c:pt idx="198477">
                  <c:v>4.1626999999999997E-2</c:v>
                </c:pt>
                <c:pt idx="198478">
                  <c:v>4.1627999999999998E-2</c:v>
                </c:pt>
                <c:pt idx="198479">
                  <c:v>4.1628999999999999E-2</c:v>
                </c:pt>
                <c:pt idx="198480">
                  <c:v>4.1628999999999999E-2</c:v>
                </c:pt>
                <c:pt idx="198481">
                  <c:v>4.163E-2</c:v>
                </c:pt>
                <c:pt idx="198482">
                  <c:v>4.1631000000000001E-2</c:v>
                </c:pt>
                <c:pt idx="198483">
                  <c:v>4.1632000000000002E-2</c:v>
                </c:pt>
                <c:pt idx="198484">
                  <c:v>4.1632000000000002E-2</c:v>
                </c:pt>
                <c:pt idx="198485">
                  <c:v>4.1633000000000003E-2</c:v>
                </c:pt>
                <c:pt idx="198486">
                  <c:v>4.1633999999999997E-2</c:v>
                </c:pt>
                <c:pt idx="198487">
                  <c:v>4.1633999999999997E-2</c:v>
                </c:pt>
                <c:pt idx="198488">
                  <c:v>4.1634999999999998E-2</c:v>
                </c:pt>
                <c:pt idx="198489">
                  <c:v>4.1635999999999999E-2</c:v>
                </c:pt>
                <c:pt idx="198490">
                  <c:v>4.1637E-2</c:v>
                </c:pt>
                <c:pt idx="198491">
                  <c:v>4.1638000000000001E-2</c:v>
                </c:pt>
                <c:pt idx="198492">
                  <c:v>4.1638000000000001E-2</c:v>
                </c:pt>
                <c:pt idx="198493">
                  <c:v>4.1639000000000002E-2</c:v>
                </c:pt>
                <c:pt idx="198494">
                  <c:v>4.1640000000000003E-2</c:v>
                </c:pt>
                <c:pt idx="198495">
                  <c:v>4.1640999999999997E-2</c:v>
                </c:pt>
                <c:pt idx="198496">
                  <c:v>4.1640999999999997E-2</c:v>
                </c:pt>
                <c:pt idx="198497">
                  <c:v>4.1641999999999998E-2</c:v>
                </c:pt>
                <c:pt idx="198498">
                  <c:v>4.1642999999999999E-2</c:v>
                </c:pt>
                <c:pt idx="198499">
                  <c:v>4.1644E-2</c:v>
                </c:pt>
                <c:pt idx="198500">
                  <c:v>4.1644E-2</c:v>
                </c:pt>
                <c:pt idx="198501">
                  <c:v>4.1645000000000001E-2</c:v>
                </c:pt>
                <c:pt idx="198502">
                  <c:v>4.1646000000000002E-2</c:v>
                </c:pt>
                <c:pt idx="198503">
                  <c:v>4.1647000000000003E-2</c:v>
                </c:pt>
                <c:pt idx="198504">
                  <c:v>4.1647999999999998E-2</c:v>
                </c:pt>
                <c:pt idx="198505">
                  <c:v>4.1647999999999998E-2</c:v>
                </c:pt>
                <c:pt idx="198506">
                  <c:v>4.1648999999999999E-2</c:v>
                </c:pt>
                <c:pt idx="198507">
                  <c:v>4.165E-2</c:v>
                </c:pt>
                <c:pt idx="198508">
                  <c:v>4.1651000000000001E-2</c:v>
                </c:pt>
                <c:pt idx="198509">
                  <c:v>4.1651000000000001E-2</c:v>
                </c:pt>
                <c:pt idx="198510">
                  <c:v>4.1652000000000002E-2</c:v>
                </c:pt>
                <c:pt idx="198511">
                  <c:v>4.1653000000000003E-2</c:v>
                </c:pt>
                <c:pt idx="198512">
                  <c:v>4.1653999999999997E-2</c:v>
                </c:pt>
                <c:pt idx="198513">
                  <c:v>4.1654999999999998E-2</c:v>
                </c:pt>
                <c:pt idx="198514">
                  <c:v>4.1654999999999998E-2</c:v>
                </c:pt>
                <c:pt idx="198515">
                  <c:v>4.1655999999999999E-2</c:v>
                </c:pt>
                <c:pt idx="198516">
                  <c:v>4.1657E-2</c:v>
                </c:pt>
                <c:pt idx="198517">
                  <c:v>4.1657E-2</c:v>
                </c:pt>
                <c:pt idx="198518">
                  <c:v>4.1658000000000001E-2</c:v>
                </c:pt>
                <c:pt idx="198519">
                  <c:v>4.1658000000000001E-2</c:v>
                </c:pt>
                <c:pt idx="198520">
                  <c:v>4.1659000000000002E-2</c:v>
                </c:pt>
                <c:pt idx="198521">
                  <c:v>4.1659000000000002E-2</c:v>
                </c:pt>
                <c:pt idx="198522">
                  <c:v>4.1660000000000003E-2</c:v>
                </c:pt>
                <c:pt idx="198523">
                  <c:v>4.1660000000000003E-2</c:v>
                </c:pt>
                <c:pt idx="198524">
                  <c:v>4.1660999999999997E-2</c:v>
                </c:pt>
                <c:pt idx="198525">
                  <c:v>4.1660999999999997E-2</c:v>
                </c:pt>
                <c:pt idx="198526">
                  <c:v>4.1661999999999998E-2</c:v>
                </c:pt>
                <c:pt idx="198527">
                  <c:v>4.1661999999999998E-2</c:v>
                </c:pt>
                <c:pt idx="198528">
                  <c:v>4.1661999999999998E-2</c:v>
                </c:pt>
                <c:pt idx="198529">
                  <c:v>4.1661999999999998E-2</c:v>
                </c:pt>
                <c:pt idx="198530">
                  <c:v>4.1661999999999998E-2</c:v>
                </c:pt>
                <c:pt idx="198531">
                  <c:v>4.1661999999999998E-2</c:v>
                </c:pt>
                <c:pt idx="198532">
                  <c:v>4.1661999999999998E-2</c:v>
                </c:pt>
                <c:pt idx="198533">
                  <c:v>4.1661999999999998E-2</c:v>
                </c:pt>
                <c:pt idx="198534">
                  <c:v>4.1660999999999997E-2</c:v>
                </c:pt>
                <c:pt idx="198535">
                  <c:v>4.1660999999999997E-2</c:v>
                </c:pt>
                <c:pt idx="198536">
                  <c:v>4.1660999999999997E-2</c:v>
                </c:pt>
                <c:pt idx="198537">
                  <c:v>4.1660999999999997E-2</c:v>
                </c:pt>
                <c:pt idx="198538">
                  <c:v>4.1660000000000003E-2</c:v>
                </c:pt>
                <c:pt idx="198539">
                  <c:v>4.1660000000000003E-2</c:v>
                </c:pt>
                <c:pt idx="198540">
                  <c:v>4.1659000000000002E-2</c:v>
                </c:pt>
                <c:pt idx="198541">
                  <c:v>4.1658000000000001E-2</c:v>
                </c:pt>
                <c:pt idx="198542">
                  <c:v>4.1658000000000001E-2</c:v>
                </c:pt>
                <c:pt idx="198543">
                  <c:v>4.1657E-2</c:v>
                </c:pt>
                <c:pt idx="198544">
                  <c:v>4.1655999999999999E-2</c:v>
                </c:pt>
                <c:pt idx="198545">
                  <c:v>4.1654999999999998E-2</c:v>
                </c:pt>
                <c:pt idx="198546">
                  <c:v>4.1653999999999997E-2</c:v>
                </c:pt>
                <c:pt idx="198547">
                  <c:v>4.1653000000000003E-2</c:v>
                </c:pt>
                <c:pt idx="198548">
                  <c:v>4.1652000000000002E-2</c:v>
                </c:pt>
                <c:pt idx="198549">
                  <c:v>4.165E-2</c:v>
                </c:pt>
                <c:pt idx="198550">
                  <c:v>4.1648999999999999E-2</c:v>
                </c:pt>
                <c:pt idx="198551">
                  <c:v>4.1647999999999998E-2</c:v>
                </c:pt>
                <c:pt idx="198552">
                  <c:v>4.1646000000000002E-2</c:v>
                </c:pt>
                <c:pt idx="198553">
                  <c:v>4.1645000000000001E-2</c:v>
                </c:pt>
                <c:pt idx="198554">
                  <c:v>4.1642999999999999E-2</c:v>
                </c:pt>
                <c:pt idx="198555">
                  <c:v>4.1641999999999998E-2</c:v>
                </c:pt>
                <c:pt idx="198556">
                  <c:v>4.1640000000000003E-2</c:v>
                </c:pt>
                <c:pt idx="198557">
                  <c:v>4.1638000000000001E-2</c:v>
                </c:pt>
                <c:pt idx="198558">
                  <c:v>4.1637E-2</c:v>
                </c:pt>
                <c:pt idx="198559">
                  <c:v>4.1634999999999998E-2</c:v>
                </c:pt>
                <c:pt idx="198560">
                  <c:v>4.1633999999999997E-2</c:v>
                </c:pt>
                <c:pt idx="198561">
                  <c:v>4.1632000000000002E-2</c:v>
                </c:pt>
                <c:pt idx="198562">
                  <c:v>4.163E-2</c:v>
                </c:pt>
                <c:pt idx="198563">
                  <c:v>4.1627999999999998E-2</c:v>
                </c:pt>
                <c:pt idx="198564">
                  <c:v>4.1626999999999997E-2</c:v>
                </c:pt>
                <c:pt idx="198565">
                  <c:v>4.1625000000000002E-2</c:v>
                </c:pt>
                <c:pt idx="198566">
                  <c:v>4.1623E-2</c:v>
                </c:pt>
                <c:pt idx="198567">
                  <c:v>4.1620999999999998E-2</c:v>
                </c:pt>
                <c:pt idx="198568">
                  <c:v>4.1619999999999997E-2</c:v>
                </c:pt>
                <c:pt idx="198569">
                  <c:v>4.1618000000000002E-2</c:v>
                </c:pt>
                <c:pt idx="198570">
                  <c:v>4.1616E-2</c:v>
                </c:pt>
                <c:pt idx="198571">
                  <c:v>4.1614999999999999E-2</c:v>
                </c:pt>
                <c:pt idx="198572">
                  <c:v>4.1613999999999998E-2</c:v>
                </c:pt>
                <c:pt idx="198573">
                  <c:v>4.1612000000000003E-2</c:v>
                </c:pt>
                <c:pt idx="198574">
                  <c:v>4.1611000000000002E-2</c:v>
                </c:pt>
                <c:pt idx="198575">
                  <c:v>4.1609E-2</c:v>
                </c:pt>
                <c:pt idx="198576">
                  <c:v>4.1607999999999999E-2</c:v>
                </c:pt>
                <c:pt idx="198577">
                  <c:v>4.1606999999999998E-2</c:v>
                </c:pt>
                <c:pt idx="198578">
                  <c:v>4.1605999999999997E-2</c:v>
                </c:pt>
                <c:pt idx="198579">
                  <c:v>4.1605000000000003E-2</c:v>
                </c:pt>
                <c:pt idx="198580">
                  <c:v>4.1604000000000002E-2</c:v>
                </c:pt>
                <c:pt idx="198581">
                  <c:v>4.1603000000000001E-2</c:v>
                </c:pt>
                <c:pt idx="198582">
                  <c:v>4.1603000000000001E-2</c:v>
                </c:pt>
                <c:pt idx="198583">
                  <c:v>4.1602E-2</c:v>
                </c:pt>
                <c:pt idx="198584">
                  <c:v>4.1602E-2</c:v>
                </c:pt>
                <c:pt idx="198585">
                  <c:v>4.1600999999999999E-2</c:v>
                </c:pt>
                <c:pt idx="198586">
                  <c:v>4.1600999999999999E-2</c:v>
                </c:pt>
                <c:pt idx="198587">
                  <c:v>4.1600999999999999E-2</c:v>
                </c:pt>
                <c:pt idx="198588">
                  <c:v>4.1600999999999999E-2</c:v>
                </c:pt>
                <c:pt idx="198589">
                  <c:v>4.1600999999999999E-2</c:v>
                </c:pt>
                <c:pt idx="198590">
                  <c:v>4.1600999999999999E-2</c:v>
                </c:pt>
                <c:pt idx="198591">
                  <c:v>4.1600999999999999E-2</c:v>
                </c:pt>
                <c:pt idx="198592">
                  <c:v>4.1600999999999999E-2</c:v>
                </c:pt>
                <c:pt idx="198593">
                  <c:v>4.1602E-2</c:v>
                </c:pt>
                <c:pt idx="198594">
                  <c:v>4.1603000000000001E-2</c:v>
                </c:pt>
                <c:pt idx="198595">
                  <c:v>4.1603000000000001E-2</c:v>
                </c:pt>
                <c:pt idx="198596">
                  <c:v>4.1604000000000002E-2</c:v>
                </c:pt>
                <c:pt idx="198597">
                  <c:v>4.1605000000000003E-2</c:v>
                </c:pt>
                <c:pt idx="198598">
                  <c:v>4.1605999999999997E-2</c:v>
                </c:pt>
                <c:pt idx="198599">
                  <c:v>4.1606999999999998E-2</c:v>
                </c:pt>
                <c:pt idx="198600">
                  <c:v>4.1607999999999999E-2</c:v>
                </c:pt>
                <c:pt idx="198601">
                  <c:v>4.1609E-2</c:v>
                </c:pt>
                <c:pt idx="198602">
                  <c:v>4.1610000000000001E-2</c:v>
                </c:pt>
                <c:pt idx="198603">
                  <c:v>4.1612000000000003E-2</c:v>
                </c:pt>
                <c:pt idx="198604">
                  <c:v>4.1612999999999997E-2</c:v>
                </c:pt>
                <c:pt idx="198605">
                  <c:v>4.1614999999999999E-2</c:v>
                </c:pt>
                <c:pt idx="198606">
                  <c:v>4.1616E-2</c:v>
                </c:pt>
                <c:pt idx="198607">
                  <c:v>4.1618000000000002E-2</c:v>
                </c:pt>
                <c:pt idx="198608">
                  <c:v>4.1619999999999997E-2</c:v>
                </c:pt>
                <c:pt idx="198609">
                  <c:v>4.1620999999999998E-2</c:v>
                </c:pt>
                <c:pt idx="198610">
                  <c:v>4.1623E-2</c:v>
                </c:pt>
                <c:pt idx="198611">
                  <c:v>4.1625000000000002E-2</c:v>
                </c:pt>
                <c:pt idx="198612">
                  <c:v>4.1626999999999997E-2</c:v>
                </c:pt>
                <c:pt idx="198613">
                  <c:v>4.1627999999999998E-2</c:v>
                </c:pt>
                <c:pt idx="198614">
                  <c:v>4.163E-2</c:v>
                </c:pt>
                <c:pt idx="198615">
                  <c:v>4.1632000000000002E-2</c:v>
                </c:pt>
                <c:pt idx="198616">
                  <c:v>4.1633999999999997E-2</c:v>
                </c:pt>
                <c:pt idx="198617">
                  <c:v>4.1635999999999999E-2</c:v>
                </c:pt>
                <c:pt idx="198618">
                  <c:v>4.1637E-2</c:v>
                </c:pt>
                <c:pt idx="198619">
                  <c:v>4.1639000000000002E-2</c:v>
                </c:pt>
                <c:pt idx="198620">
                  <c:v>4.1640999999999997E-2</c:v>
                </c:pt>
                <c:pt idx="198621">
                  <c:v>4.1642999999999999E-2</c:v>
                </c:pt>
                <c:pt idx="198622">
                  <c:v>4.1644E-2</c:v>
                </c:pt>
                <c:pt idx="198623">
                  <c:v>4.1646000000000002E-2</c:v>
                </c:pt>
                <c:pt idx="198624">
                  <c:v>4.1647000000000003E-2</c:v>
                </c:pt>
                <c:pt idx="198625">
                  <c:v>4.1648999999999999E-2</c:v>
                </c:pt>
                <c:pt idx="198626">
                  <c:v>4.165E-2</c:v>
                </c:pt>
                <c:pt idx="198627">
                  <c:v>4.1651000000000001E-2</c:v>
                </c:pt>
                <c:pt idx="198628">
                  <c:v>4.1653000000000003E-2</c:v>
                </c:pt>
                <c:pt idx="198629">
                  <c:v>4.1653999999999997E-2</c:v>
                </c:pt>
                <c:pt idx="198630">
                  <c:v>4.1654999999999998E-2</c:v>
                </c:pt>
                <c:pt idx="198631">
                  <c:v>4.1655999999999999E-2</c:v>
                </c:pt>
                <c:pt idx="198632">
                  <c:v>4.1657E-2</c:v>
                </c:pt>
                <c:pt idx="198633">
                  <c:v>4.1658000000000001E-2</c:v>
                </c:pt>
                <c:pt idx="198634">
                  <c:v>4.1659000000000002E-2</c:v>
                </c:pt>
                <c:pt idx="198635">
                  <c:v>4.1659000000000002E-2</c:v>
                </c:pt>
                <c:pt idx="198636">
                  <c:v>4.1660000000000003E-2</c:v>
                </c:pt>
                <c:pt idx="198637">
                  <c:v>4.1660000000000003E-2</c:v>
                </c:pt>
                <c:pt idx="198638">
                  <c:v>4.1660999999999997E-2</c:v>
                </c:pt>
                <c:pt idx="198639">
                  <c:v>4.1660999999999997E-2</c:v>
                </c:pt>
                <c:pt idx="198640">
                  <c:v>4.1660999999999997E-2</c:v>
                </c:pt>
                <c:pt idx="198641">
                  <c:v>4.1660999999999997E-2</c:v>
                </c:pt>
                <c:pt idx="198642">
                  <c:v>4.1660999999999997E-2</c:v>
                </c:pt>
                <c:pt idx="198643">
                  <c:v>4.1660999999999997E-2</c:v>
                </c:pt>
                <c:pt idx="198644">
                  <c:v>4.1660000000000003E-2</c:v>
                </c:pt>
                <c:pt idx="198645">
                  <c:v>4.1660000000000003E-2</c:v>
                </c:pt>
                <c:pt idx="198646">
                  <c:v>4.1659000000000002E-2</c:v>
                </c:pt>
                <c:pt idx="198647">
                  <c:v>4.1659000000000002E-2</c:v>
                </c:pt>
                <c:pt idx="198648">
                  <c:v>4.1658000000000001E-2</c:v>
                </c:pt>
                <c:pt idx="198649">
                  <c:v>4.1657E-2</c:v>
                </c:pt>
                <c:pt idx="198650">
                  <c:v>4.1655999999999999E-2</c:v>
                </c:pt>
                <c:pt idx="198651">
                  <c:v>4.1654999999999998E-2</c:v>
                </c:pt>
                <c:pt idx="198652">
                  <c:v>4.1653999999999997E-2</c:v>
                </c:pt>
                <c:pt idx="198653">
                  <c:v>4.1652000000000002E-2</c:v>
                </c:pt>
                <c:pt idx="198654">
                  <c:v>4.1651000000000001E-2</c:v>
                </c:pt>
                <c:pt idx="198655">
                  <c:v>4.165E-2</c:v>
                </c:pt>
                <c:pt idx="198656">
                  <c:v>4.1647999999999998E-2</c:v>
                </c:pt>
                <c:pt idx="198657">
                  <c:v>4.1646000000000002E-2</c:v>
                </c:pt>
                <c:pt idx="198658">
                  <c:v>4.1645000000000001E-2</c:v>
                </c:pt>
                <c:pt idx="198659">
                  <c:v>4.1642999999999999E-2</c:v>
                </c:pt>
                <c:pt idx="198660">
                  <c:v>4.1640999999999997E-2</c:v>
                </c:pt>
                <c:pt idx="198661">
                  <c:v>4.1639000000000002E-2</c:v>
                </c:pt>
                <c:pt idx="198662">
                  <c:v>4.1637E-2</c:v>
                </c:pt>
                <c:pt idx="198663">
                  <c:v>4.1633999999999997E-2</c:v>
                </c:pt>
                <c:pt idx="198664">
                  <c:v>4.1632000000000002E-2</c:v>
                </c:pt>
                <c:pt idx="198665">
                  <c:v>4.163E-2</c:v>
                </c:pt>
                <c:pt idx="198666">
                  <c:v>4.1627999999999998E-2</c:v>
                </c:pt>
                <c:pt idx="198667">
                  <c:v>4.1626000000000003E-2</c:v>
                </c:pt>
                <c:pt idx="198668">
                  <c:v>4.1623E-2</c:v>
                </c:pt>
                <c:pt idx="198669">
                  <c:v>4.1620999999999998E-2</c:v>
                </c:pt>
                <c:pt idx="198670">
                  <c:v>4.1618000000000002E-2</c:v>
                </c:pt>
                <c:pt idx="198671">
                  <c:v>4.1616E-2</c:v>
                </c:pt>
                <c:pt idx="198672">
                  <c:v>4.1612999999999997E-2</c:v>
                </c:pt>
                <c:pt idx="198673">
                  <c:v>4.1611000000000002E-2</c:v>
                </c:pt>
                <c:pt idx="198674">
                  <c:v>4.1607999999999999E-2</c:v>
                </c:pt>
                <c:pt idx="198675">
                  <c:v>4.1605999999999997E-2</c:v>
                </c:pt>
                <c:pt idx="198676">
                  <c:v>4.1603000000000001E-2</c:v>
                </c:pt>
                <c:pt idx="198677">
                  <c:v>4.1600999999999999E-2</c:v>
                </c:pt>
                <c:pt idx="198678">
                  <c:v>4.1598000000000003E-2</c:v>
                </c:pt>
                <c:pt idx="198679">
                  <c:v>4.1596000000000001E-2</c:v>
                </c:pt>
                <c:pt idx="198680">
                  <c:v>4.1592999999999998E-2</c:v>
                </c:pt>
                <c:pt idx="198681">
                  <c:v>4.1591000000000003E-2</c:v>
                </c:pt>
                <c:pt idx="198682">
                  <c:v>4.1588E-2</c:v>
                </c:pt>
                <c:pt idx="198683">
                  <c:v>4.1585999999999998E-2</c:v>
                </c:pt>
                <c:pt idx="198684">
                  <c:v>4.1583000000000002E-2</c:v>
                </c:pt>
                <c:pt idx="198685">
                  <c:v>4.1581E-2</c:v>
                </c:pt>
                <c:pt idx="198686">
                  <c:v>4.1578999999999998E-2</c:v>
                </c:pt>
                <c:pt idx="198687">
                  <c:v>4.1577000000000003E-2</c:v>
                </c:pt>
                <c:pt idx="198688">
                  <c:v>4.1575000000000001E-2</c:v>
                </c:pt>
                <c:pt idx="198689">
                  <c:v>4.1572999999999999E-2</c:v>
                </c:pt>
                <c:pt idx="198690">
                  <c:v>4.1570999999999997E-2</c:v>
                </c:pt>
                <c:pt idx="198691">
                  <c:v>4.1569000000000002E-2</c:v>
                </c:pt>
                <c:pt idx="198692">
                  <c:v>4.1567E-2</c:v>
                </c:pt>
                <c:pt idx="198693">
                  <c:v>4.1564999999999998E-2</c:v>
                </c:pt>
                <c:pt idx="198694">
                  <c:v>4.1563000000000003E-2</c:v>
                </c:pt>
                <c:pt idx="198695">
                  <c:v>4.1562000000000002E-2</c:v>
                </c:pt>
                <c:pt idx="198696">
                  <c:v>4.156E-2</c:v>
                </c:pt>
                <c:pt idx="198697">
                  <c:v>4.1558999999999999E-2</c:v>
                </c:pt>
                <c:pt idx="198698">
                  <c:v>4.1556999999999997E-2</c:v>
                </c:pt>
                <c:pt idx="198699">
                  <c:v>4.1556000000000003E-2</c:v>
                </c:pt>
                <c:pt idx="198700">
                  <c:v>4.1555000000000002E-2</c:v>
                </c:pt>
                <c:pt idx="198701">
                  <c:v>4.1554000000000001E-2</c:v>
                </c:pt>
                <c:pt idx="198702">
                  <c:v>4.1554000000000001E-2</c:v>
                </c:pt>
                <c:pt idx="198703">
                  <c:v>4.1553E-2</c:v>
                </c:pt>
                <c:pt idx="198704">
                  <c:v>4.1551999999999999E-2</c:v>
                </c:pt>
                <c:pt idx="198705">
                  <c:v>4.1550999999999998E-2</c:v>
                </c:pt>
                <c:pt idx="198706">
                  <c:v>4.1550999999999998E-2</c:v>
                </c:pt>
                <c:pt idx="198707">
                  <c:v>4.1549999999999997E-2</c:v>
                </c:pt>
                <c:pt idx="198708">
                  <c:v>4.1549999999999997E-2</c:v>
                </c:pt>
                <c:pt idx="198709">
                  <c:v>4.1549999999999997E-2</c:v>
                </c:pt>
                <c:pt idx="198710">
                  <c:v>4.1549999999999997E-2</c:v>
                </c:pt>
                <c:pt idx="198711">
                  <c:v>4.1549999999999997E-2</c:v>
                </c:pt>
                <c:pt idx="198712">
                  <c:v>4.1549999999999997E-2</c:v>
                </c:pt>
                <c:pt idx="198713">
                  <c:v>4.1549999999999997E-2</c:v>
                </c:pt>
                <c:pt idx="198714">
                  <c:v>4.1550999999999998E-2</c:v>
                </c:pt>
                <c:pt idx="198715">
                  <c:v>4.1550999999999998E-2</c:v>
                </c:pt>
                <c:pt idx="198716">
                  <c:v>4.1551999999999999E-2</c:v>
                </c:pt>
                <c:pt idx="198717">
                  <c:v>4.1551999999999999E-2</c:v>
                </c:pt>
                <c:pt idx="198718">
                  <c:v>4.1553E-2</c:v>
                </c:pt>
                <c:pt idx="198719">
                  <c:v>4.1553E-2</c:v>
                </c:pt>
                <c:pt idx="198720">
                  <c:v>4.1554000000000001E-2</c:v>
                </c:pt>
                <c:pt idx="198721">
                  <c:v>4.1555000000000002E-2</c:v>
                </c:pt>
                <c:pt idx="198722">
                  <c:v>4.1556000000000003E-2</c:v>
                </c:pt>
                <c:pt idx="198723">
                  <c:v>4.1556999999999997E-2</c:v>
                </c:pt>
                <c:pt idx="198724">
                  <c:v>4.1557999999999998E-2</c:v>
                </c:pt>
                <c:pt idx="198725">
                  <c:v>4.1558999999999999E-2</c:v>
                </c:pt>
                <c:pt idx="198726">
                  <c:v>4.1561000000000001E-2</c:v>
                </c:pt>
                <c:pt idx="198727">
                  <c:v>4.1562000000000002E-2</c:v>
                </c:pt>
                <c:pt idx="198728">
                  <c:v>4.1563000000000003E-2</c:v>
                </c:pt>
                <c:pt idx="198729">
                  <c:v>4.1563999999999997E-2</c:v>
                </c:pt>
                <c:pt idx="198730">
                  <c:v>4.1565999999999999E-2</c:v>
                </c:pt>
                <c:pt idx="198731">
                  <c:v>4.1567E-2</c:v>
                </c:pt>
                <c:pt idx="198732">
                  <c:v>4.1569000000000002E-2</c:v>
                </c:pt>
                <c:pt idx="198733">
                  <c:v>4.1570000000000003E-2</c:v>
                </c:pt>
                <c:pt idx="198734">
                  <c:v>4.1570999999999997E-2</c:v>
                </c:pt>
                <c:pt idx="198735">
                  <c:v>4.1572999999999999E-2</c:v>
                </c:pt>
                <c:pt idx="198736">
                  <c:v>4.1575000000000001E-2</c:v>
                </c:pt>
                <c:pt idx="198737">
                  <c:v>4.1576000000000002E-2</c:v>
                </c:pt>
                <c:pt idx="198738">
                  <c:v>4.1577999999999997E-2</c:v>
                </c:pt>
                <c:pt idx="198739">
                  <c:v>4.1578999999999998E-2</c:v>
                </c:pt>
                <c:pt idx="198740">
                  <c:v>4.1581E-2</c:v>
                </c:pt>
                <c:pt idx="198741">
                  <c:v>4.1582000000000001E-2</c:v>
                </c:pt>
                <c:pt idx="198742">
                  <c:v>4.1584000000000003E-2</c:v>
                </c:pt>
                <c:pt idx="198743">
                  <c:v>4.1584999999999997E-2</c:v>
                </c:pt>
                <c:pt idx="198744">
                  <c:v>4.1586999999999999E-2</c:v>
                </c:pt>
                <c:pt idx="198745">
                  <c:v>4.1588E-2</c:v>
                </c:pt>
                <c:pt idx="198746">
                  <c:v>4.1589000000000001E-2</c:v>
                </c:pt>
                <c:pt idx="198747">
                  <c:v>4.1591000000000003E-2</c:v>
                </c:pt>
                <c:pt idx="198748">
                  <c:v>4.1591999999999997E-2</c:v>
                </c:pt>
                <c:pt idx="198749">
                  <c:v>4.1593999999999999E-2</c:v>
                </c:pt>
                <c:pt idx="198750">
                  <c:v>4.1595E-2</c:v>
                </c:pt>
                <c:pt idx="198751">
                  <c:v>4.1596000000000001E-2</c:v>
                </c:pt>
                <c:pt idx="198752">
                  <c:v>4.1597000000000002E-2</c:v>
                </c:pt>
                <c:pt idx="198753">
                  <c:v>4.1598999999999997E-2</c:v>
                </c:pt>
                <c:pt idx="198754">
                  <c:v>4.1599999999999998E-2</c:v>
                </c:pt>
                <c:pt idx="198755">
                  <c:v>4.1600999999999999E-2</c:v>
                </c:pt>
                <c:pt idx="198756">
                  <c:v>4.1602E-2</c:v>
                </c:pt>
                <c:pt idx="198757">
                  <c:v>4.1603000000000001E-2</c:v>
                </c:pt>
                <c:pt idx="198758">
                  <c:v>4.1604000000000002E-2</c:v>
                </c:pt>
                <c:pt idx="198759">
                  <c:v>4.1605000000000003E-2</c:v>
                </c:pt>
                <c:pt idx="198760">
                  <c:v>4.1605999999999997E-2</c:v>
                </c:pt>
                <c:pt idx="198761">
                  <c:v>4.1606999999999998E-2</c:v>
                </c:pt>
                <c:pt idx="198762">
                  <c:v>4.1607999999999999E-2</c:v>
                </c:pt>
                <c:pt idx="198763">
                  <c:v>4.1607999999999999E-2</c:v>
                </c:pt>
                <c:pt idx="198764">
                  <c:v>4.1609E-2</c:v>
                </c:pt>
                <c:pt idx="198765">
                  <c:v>4.1610000000000001E-2</c:v>
                </c:pt>
                <c:pt idx="198766">
                  <c:v>4.1610000000000001E-2</c:v>
                </c:pt>
                <c:pt idx="198767">
                  <c:v>4.1611000000000002E-2</c:v>
                </c:pt>
                <c:pt idx="198768">
                  <c:v>4.1611000000000002E-2</c:v>
                </c:pt>
                <c:pt idx="198769">
                  <c:v>4.1612000000000003E-2</c:v>
                </c:pt>
                <c:pt idx="198770">
                  <c:v>4.1612000000000003E-2</c:v>
                </c:pt>
                <c:pt idx="198771">
                  <c:v>4.1612999999999997E-2</c:v>
                </c:pt>
                <c:pt idx="198772">
                  <c:v>4.1612999999999997E-2</c:v>
                </c:pt>
                <c:pt idx="198773">
                  <c:v>4.1613999999999998E-2</c:v>
                </c:pt>
                <c:pt idx="198774">
                  <c:v>4.1613999999999998E-2</c:v>
                </c:pt>
                <c:pt idx="198775">
                  <c:v>4.1613999999999998E-2</c:v>
                </c:pt>
                <c:pt idx="198776">
                  <c:v>4.1613999999999998E-2</c:v>
                </c:pt>
                <c:pt idx="198777">
                  <c:v>4.1613999999999998E-2</c:v>
                </c:pt>
                <c:pt idx="198778">
                  <c:v>4.1614999999999999E-2</c:v>
                </c:pt>
                <c:pt idx="198779">
                  <c:v>4.1614999999999999E-2</c:v>
                </c:pt>
                <c:pt idx="198780">
                  <c:v>4.1614999999999999E-2</c:v>
                </c:pt>
                <c:pt idx="198781">
                  <c:v>4.1614999999999999E-2</c:v>
                </c:pt>
                <c:pt idx="198782">
                  <c:v>4.1614999999999999E-2</c:v>
                </c:pt>
                <c:pt idx="198783">
                  <c:v>4.1614999999999999E-2</c:v>
                </c:pt>
                <c:pt idx="198784">
                  <c:v>4.1614999999999999E-2</c:v>
                </c:pt>
                <c:pt idx="198785">
                  <c:v>4.1614999999999999E-2</c:v>
                </c:pt>
                <c:pt idx="198786">
                  <c:v>4.1614999999999999E-2</c:v>
                </c:pt>
                <c:pt idx="198787">
                  <c:v>4.1614999999999999E-2</c:v>
                </c:pt>
                <c:pt idx="198788">
                  <c:v>4.1614999999999999E-2</c:v>
                </c:pt>
                <c:pt idx="198789">
                  <c:v>4.1613999999999998E-2</c:v>
                </c:pt>
                <c:pt idx="198790">
                  <c:v>4.1613999999999998E-2</c:v>
                </c:pt>
                <c:pt idx="198791">
                  <c:v>4.1613999999999998E-2</c:v>
                </c:pt>
                <c:pt idx="198792">
                  <c:v>4.1613999999999998E-2</c:v>
                </c:pt>
                <c:pt idx="198793">
                  <c:v>4.1613999999999998E-2</c:v>
                </c:pt>
                <c:pt idx="198794">
                  <c:v>4.1612999999999997E-2</c:v>
                </c:pt>
                <c:pt idx="198795">
                  <c:v>4.1612999999999997E-2</c:v>
                </c:pt>
                <c:pt idx="198796">
                  <c:v>4.1612999999999997E-2</c:v>
                </c:pt>
                <c:pt idx="198797">
                  <c:v>4.1612000000000003E-2</c:v>
                </c:pt>
                <c:pt idx="198798">
                  <c:v>4.1612000000000003E-2</c:v>
                </c:pt>
                <c:pt idx="198799">
                  <c:v>4.1612000000000003E-2</c:v>
                </c:pt>
                <c:pt idx="198800">
                  <c:v>4.1611000000000002E-2</c:v>
                </c:pt>
                <c:pt idx="198801">
                  <c:v>4.1610000000000001E-2</c:v>
                </c:pt>
                <c:pt idx="198802">
                  <c:v>4.1610000000000001E-2</c:v>
                </c:pt>
                <c:pt idx="198803">
                  <c:v>4.1609E-2</c:v>
                </c:pt>
                <c:pt idx="198804">
                  <c:v>4.1609E-2</c:v>
                </c:pt>
                <c:pt idx="198805">
                  <c:v>4.1607999999999999E-2</c:v>
                </c:pt>
                <c:pt idx="198806">
                  <c:v>4.1606999999999998E-2</c:v>
                </c:pt>
                <c:pt idx="198807">
                  <c:v>4.1606999999999998E-2</c:v>
                </c:pt>
                <c:pt idx="198808">
                  <c:v>4.1605999999999997E-2</c:v>
                </c:pt>
                <c:pt idx="198809">
                  <c:v>4.1605000000000003E-2</c:v>
                </c:pt>
                <c:pt idx="198810">
                  <c:v>4.1604000000000002E-2</c:v>
                </c:pt>
                <c:pt idx="198811">
                  <c:v>4.1603000000000001E-2</c:v>
                </c:pt>
                <c:pt idx="198812">
                  <c:v>4.1602E-2</c:v>
                </c:pt>
                <c:pt idx="198813">
                  <c:v>4.1599999999999998E-2</c:v>
                </c:pt>
                <c:pt idx="198814">
                  <c:v>4.1598999999999997E-2</c:v>
                </c:pt>
                <c:pt idx="198815">
                  <c:v>4.1598000000000003E-2</c:v>
                </c:pt>
                <c:pt idx="198816">
                  <c:v>4.1597000000000002E-2</c:v>
                </c:pt>
                <c:pt idx="198817">
                  <c:v>4.1595E-2</c:v>
                </c:pt>
                <c:pt idx="198818">
                  <c:v>4.1593999999999999E-2</c:v>
                </c:pt>
                <c:pt idx="198819">
                  <c:v>4.1591999999999997E-2</c:v>
                </c:pt>
                <c:pt idx="198820">
                  <c:v>4.1591000000000003E-2</c:v>
                </c:pt>
                <c:pt idx="198821">
                  <c:v>4.1589000000000001E-2</c:v>
                </c:pt>
                <c:pt idx="198822">
                  <c:v>4.1586999999999999E-2</c:v>
                </c:pt>
                <c:pt idx="198823">
                  <c:v>4.1584999999999997E-2</c:v>
                </c:pt>
                <c:pt idx="198824">
                  <c:v>4.1583000000000002E-2</c:v>
                </c:pt>
                <c:pt idx="198825">
                  <c:v>4.1581E-2</c:v>
                </c:pt>
                <c:pt idx="198826">
                  <c:v>4.1578999999999998E-2</c:v>
                </c:pt>
                <c:pt idx="198827">
                  <c:v>4.1576000000000002E-2</c:v>
                </c:pt>
                <c:pt idx="198828">
                  <c:v>4.1574E-2</c:v>
                </c:pt>
                <c:pt idx="198829">
                  <c:v>4.1571999999999998E-2</c:v>
                </c:pt>
                <c:pt idx="198830">
                  <c:v>4.1569000000000002E-2</c:v>
                </c:pt>
                <c:pt idx="198831">
                  <c:v>4.1565999999999999E-2</c:v>
                </c:pt>
                <c:pt idx="198832">
                  <c:v>4.1563999999999997E-2</c:v>
                </c:pt>
                <c:pt idx="198833">
                  <c:v>4.1561000000000001E-2</c:v>
                </c:pt>
                <c:pt idx="198834">
                  <c:v>4.1557999999999998E-2</c:v>
                </c:pt>
                <c:pt idx="198835">
                  <c:v>4.1555000000000002E-2</c:v>
                </c:pt>
                <c:pt idx="198836">
                  <c:v>4.1551999999999999E-2</c:v>
                </c:pt>
                <c:pt idx="198837">
                  <c:v>4.1549000000000003E-2</c:v>
                </c:pt>
                <c:pt idx="198838">
                  <c:v>4.1544999999999999E-2</c:v>
                </c:pt>
                <c:pt idx="198839">
                  <c:v>4.1542000000000003E-2</c:v>
                </c:pt>
                <c:pt idx="198840">
                  <c:v>4.1539E-2</c:v>
                </c:pt>
                <c:pt idx="198841">
                  <c:v>4.1535000000000002E-2</c:v>
                </c:pt>
                <c:pt idx="198842">
                  <c:v>4.1531999999999999E-2</c:v>
                </c:pt>
                <c:pt idx="198843">
                  <c:v>4.1528000000000002E-2</c:v>
                </c:pt>
                <c:pt idx="198844">
                  <c:v>4.1524999999999999E-2</c:v>
                </c:pt>
                <c:pt idx="198845">
                  <c:v>4.1521000000000002E-2</c:v>
                </c:pt>
                <c:pt idx="198846">
                  <c:v>4.1516999999999998E-2</c:v>
                </c:pt>
                <c:pt idx="198847">
                  <c:v>4.1513000000000001E-2</c:v>
                </c:pt>
                <c:pt idx="198848">
                  <c:v>4.1508999999999997E-2</c:v>
                </c:pt>
                <c:pt idx="198849">
                  <c:v>4.1506000000000001E-2</c:v>
                </c:pt>
                <c:pt idx="198850">
                  <c:v>4.1501999999999997E-2</c:v>
                </c:pt>
                <c:pt idx="198851">
                  <c:v>4.1498E-2</c:v>
                </c:pt>
                <c:pt idx="198852">
                  <c:v>4.1494000000000003E-2</c:v>
                </c:pt>
                <c:pt idx="198853">
                  <c:v>4.1489999999999999E-2</c:v>
                </c:pt>
                <c:pt idx="198854">
                  <c:v>4.1486000000000002E-2</c:v>
                </c:pt>
                <c:pt idx="198855">
                  <c:v>4.1481999999999998E-2</c:v>
                </c:pt>
                <c:pt idx="198856">
                  <c:v>4.1478000000000001E-2</c:v>
                </c:pt>
                <c:pt idx="198857">
                  <c:v>4.1473999999999997E-2</c:v>
                </c:pt>
                <c:pt idx="198858">
                  <c:v>4.1471000000000001E-2</c:v>
                </c:pt>
                <c:pt idx="198859">
                  <c:v>4.1466999999999997E-2</c:v>
                </c:pt>
                <c:pt idx="198860">
                  <c:v>4.1463E-2</c:v>
                </c:pt>
                <c:pt idx="198861">
                  <c:v>4.1459000000000003E-2</c:v>
                </c:pt>
                <c:pt idx="198862">
                  <c:v>4.1454999999999999E-2</c:v>
                </c:pt>
                <c:pt idx="198863">
                  <c:v>4.1452000000000003E-2</c:v>
                </c:pt>
                <c:pt idx="198864">
                  <c:v>4.1449E-2</c:v>
                </c:pt>
                <c:pt idx="198865">
                  <c:v>4.1445000000000003E-2</c:v>
                </c:pt>
                <c:pt idx="198866">
                  <c:v>4.1442E-2</c:v>
                </c:pt>
                <c:pt idx="198867">
                  <c:v>4.1438999999999997E-2</c:v>
                </c:pt>
                <c:pt idx="198868">
                  <c:v>4.1436000000000001E-2</c:v>
                </c:pt>
                <c:pt idx="198869">
                  <c:v>4.1432999999999998E-2</c:v>
                </c:pt>
                <c:pt idx="198870">
                  <c:v>4.1430000000000002E-2</c:v>
                </c:pt>
                <c:pt idx="198871">
                  <c:v>4.1426999999999999E-2</c:v>
                </c:pt>
                <c:pt idx="198872">
                  <c:v>4.1424000000000002E-2</c:v>
                </c:pt>
                <c:pt idx="198873">
                  <c:v>4.1422E-2</c:v>
                </c:pt>
                <c:pt idx="198874">
                  <c:v>4.1418999999999997E-2</c:v>
                </c:pt>
                <c:pt idx="198875">
                  <c:v>4.1417000000000002E-2</c:v>
                </c:pt>
                <c:pt idx="198876">
                  <c:v>4.1415E-2</c:v>
                </c:pt>
                <c:pt idx="198877">
                  <c:v>4.1412999999999998E-2</c:v>
                </c:pt>
                <c:pt idx="198878">
                  <c:v>4.1411000000000003E-2</c:v>
                </c:pt>
                <c:pt idx="198879">
                  <c:v>4.1410000000000002E-2</c:v>
                </c:pt>
                <c:pt idx="198880">
                  <c:v>4.1408E-2</c:v>
                </c:pt>
                <c:pt idx="198881">
                  <c:v>4.1406999999999999E-2</c:v>
                </c:pt>
                <c:pt idx="198882">
                  <c:v>4.1404999999999997E-2</c:v>
                </c:pt>
                <c:pt idx="198883">
                  <c:v>4.1404000000000003E-2</c:v>
                </c:pt>
                <c:pt idx="198884">
                  <c:v>4.1403000000000002E-2</c:v>
                </c:pt>
                <c:pt idx="198885">
                  <c:v>4.1403000000000002E-2</c:v>
                </c:pt>
                <c:pt idx="198886">
                  <c:v>4.1402000000000001E-2</c:v>
                </c:pt>
                <c:pt idx="198887">
                  <c:v>4.1402000000000001E-2</c:v>
                </c:pt>
                <c:pt idx="198888">
                  <c:v>4.1401E-2</c:v>
                </c:pt>
                <c:pt idx="198889">
                  <c:v>4.1401E-2</c:v>
                </c:pt>
                <c:pt idx="198890">
                  <c:v>4.1401E-2</c:v>
                </c:pt>
                <c:pt idx="198891">
                  <c:v>4.1401E-2</c:v>
                </c:pt>
                <c:pt idx="198892">
                  <c:v>4.1402000000000001E-2</c:v>
                </c:pt>
                <c:pt idx="198893">
                  <c:v>4.1402000000000001E-2</c:v>
                </c:pt>
                <c:pt idx="198894">
                  <c:v>4.1403000000000002E-2</c:v>
                </c:pt>
                <c:pt idx="198895">
                  <c:v>4.1403000000000002E-2</c:v>
                </c:pt>
                <c:pt idx="198896">
                  <c:v>4.1404000000000003E-2</c:v>
                </c:pt>
                <c:pt idx="198897">
                  <c:v>4.1404999999999997E-2</c:v>
                </c:pt>
                <c:pt idx="198898">
                  <c:v>4.1405999999999998E-2</c:v>
                </c:pt>
                <c:pt idx="198899">
                  <c:v>4.1406999999999999E-2</c:v>
                </c:pt>
                <c:pt idx="198900">
                  <c:v>4.1408E-2</c:v>
                </c:pt>
                <c:pt idx="198901">
                  <c:v>4.1410000000000002E-2</c:v>
                </c:pt>
                <c:pt idx="198902">
                  <c:v>4.1411000000000003E-2</c:v>
                </c:pt>
                <c:pt idx="198903">
                  <c:v>4.1412999999999998E-2</c:v>
                </c:pt>
                <c:pt idx="198904">
                  <c:v>4.1413999999999999E-2</c:v>
                </c:pt>
                <c:pt idx="198905">
                  <c:v>4.1416000000000001E-2</c:v>
                </c:pt>
                <c:pt idx="198906">
                  <c:v>4.1418000000000003E-2</c:v>
                </c:pt>
                <c:pt idx="198907">
                  <c:v>4.1419999999999998E-2</c:v>
                </c:pt>
                <c:pt idx="198908">
                  <c:v>4.1420999999999999E-2</c:v>
                </c:pt>
                <c:pt idx="198909">
                  <c:v>4.1423000000000001E-2</c:v>
                </c:pt>
                <c:pt idx="198910">
                  <c:v>4.1424999999999997E-2</c:v>
                </c:pt>
                <c:pt idx="198911">
                  <c:v>4.1428E-2</c:v>
                </c:pt>
                <c:pt idx="198912">
                  <c:v>4.1430000000000002E-2</c:v>
                </c:pt>
                <c:pt idx="198913">
                  <c:v>4.1431999999999997E-2</c:v>
                </c:pt>
                <c:pt idx="198914">
                  <c:v>4.1433999999999999E-2</c:v>
                </c:pt>
                <c:pt idx="198915">
                  <c:v>4.1437000000000002E-2</c:v>
                </c:pt>
                <c:pt idx="198916">
                  <c:v>4.1438999999999997E-2</c:v>
                </c:pt>
                <c:pt idx="198917">
                  <c:v>4.1440999999999999E-2</c:v>
                </c:pt>
                <c:pt idx="198918">
                  <c:v>4.1443000000000001E-2</c:v>
                </c:pt>
                <c:pt idx="198919">
                  <c:v>4.1445999999999997E-2</c:v>
                </c:pt>
                <c:pt idx="198920">
                  <c:v>4.1447999999999999E-2</c:v>
                </c:pt>
                <c:pt idx="198921">
                  <c:v>4.1450000000000001E-2</c:v>
                </c:pt>
                <c:pt idx="198922">
                  <c:v>4.1452999999999997E-2</c:v>
                </c:pt>
                <c:pt idx="198923">
                  <c:v>4.1454999999999999E-2</c:v>
                </c:pt>
                <c:pt idx="198924">
                  <c:v>4.1457000000000001E-2</c:v>
                </c:pt>
                <c:pt idx="198925">
                  <c:v>4.1459999999999997E-2</c:v>
                </c:pt>
                <c:pt idx="198926">
                  <c:v>4.1461999999999999E-2</c:v>
                </c:pt>
                <c:pt idx="198927">
                  <c:v>4.1464000000000001E-2</c:v>
                </c:pt>
                <c:pt idx="198928">
                  <c:v>4.1466000000000003E-2</c:v>
                </c:pt>
                <c:pt idx="198929">
                  <c:v>4.1468999999999999E-2</c:v>
                </c:pt>
                <c:pt idx="198930">
                  <c:v>4.1471000000000001E-2</c:v>
                </c:pt>
                <c:pt idx="198931">
                  <c:v>4.1473000000000003E-2</c:v>
                </c:pt>
                <c:pt idx="198932">
                  <c:v>4.1474999999999998E-2</c:v>
                </c:pt>
                <c:pt idx="198933">
                  <c:v>4.1477E-2</c:v>
                </c:pt>
                <c:pt idx="198934">
                  <c:v>4.1479000000000002E-2</c:v>
                </c:pt>
                <c:pt idx="198935">
                  <c:v>4.1480999999999997E-2</c:v>
                </c:pt>
                <c:pt idx="198936">
                  <c:v>4.1481999999999998E-2</c:v>
                </c:pt>
                <c:pt idx="198937">
                  <c:v>4.1484E-2</c:v>
                </c:pt>
                <c:pt idx="198938">
                  <c:v>4.1486000000000002E-2</c:v>
                </c:pt>
                <c:pt idx="198939">
                  <c:v>4.1487000000000003E-2</c:v>
                </c:pt>
                <c:pt idx="198940">
                  <c:v>4.1488999999999998E-2</c:v>
                </c:pt>
                <c:pt idx="198941">
                  <c:v>4.1489999999999999E-2</c:v>
                </c:pt>
                <c:pt idx="198942">
                  <c:v>4.1491E-2</c:v>
                </c:pt>
                <c:pt idx="198943">
                  <c:v>4.1492000000000001E-2</c:v>
                </c:pt>
                <c:pt idx="198944">
                  <c:v>4.1493000000000002E-2</c:v>
                </c:pt>
                <c:pt idx="198945">
                  <c:v>4.1494000000000003E-2</c:v>
                </c:pt>
                <c:pt idx="198946">
                  <c:v>4.1494999999999997E-2</c:v>
                </c:pt>
                <c:pt idx="198947">
                  <c:v>4.1495999999999998E-2</c:v>
                </c:pt>
                <c:pt idx="198948">
                  <c:v>4.1496999999999999E-2</c:v>
                </c:pt>
                <c:pt idx="198949">
                  <c:v>4.1496999999999999E-2</c:v>
                </c:pt>
                <c:pt idx="198950">
                  <c:v>4.1498E-2</c:v>
                </c:pt>
                <c:pt idx="198951">
                  <c:v>4.1498E-2</c:v>
                </c:pt>
                <c:pt idx="198952">
                  <c:v>4.1498E-2</c:v>
                </c:pt>
                <c:pt idx="198953">
                  <c:v>4.1498E-2</c:v>
                </c:pt>
                <c:pt idx="198954">
                  <c:v>4.1498E-2</c:v>
                </c:pt>
                <c:pt idx="198955">
                  <c:v>4.1496999999999999E-2</c:v>
                </c:pt>
                <c:pt idx="198956">
                  <c:v>4.1496999999999999E-2</c:v>
                </c:pt>
                <c:pt idx="198957">
                  <c:v>4.1496999999999999E-2</c:v>
                </c:pt>
                <c:pt idx="198958">
                  <c:v>4.1495999999999998E-2</c:v>
                </c:pt>
                <c:pt idx="198959">
                  <c:v>4.1494999999999997E-2</c:v>
                </c:pt>
                <c:pt idx="198960">
                  <c:v>4.1494000000000003E-2</c:v>
                </c:pt>
                <c:pt idx="198961">
                  <c:v>4.1493000000000002E-2</c:v>
                </c:pt>
                <c:pt idx="198962">
                  <c:v>4.1492000000000001E-2</c:v>
                </c:pt>
                <c:pt idx="198963">
                  <c:v>4.1491E-2</c:v>
                </c:pt>
                <c:pt idx="198964">
                  <c:v>4.1488999999999998E-2</c:v>
                </c:pt>
                <c:pt idx="198965">
                  <c:v>4.1487999999999997E-2</c:v>
                </c:pt>
                <c:pt idx="198966">
                  <c:v>4.1486000000000002E-2</c:v>
                </c:pt>
                <c:pt idx="198967">
                  <c:v>4.1484E-2</c:v>
                </c:pt>
                <c:pt idx="198968">
                  <c:v>4.1481999999999998E-2</c:v>
                </c:pt>
                <c:pt idx="198969">
                  <c:v>4.1480000000000003E-2</c:v>
                </c:pt>
                <c:pt idx="198970">
                  <c:v>4.1478000000000001E-2</c:v>
                </c:pt>
                <c:pt idx="198971">
                  <c:v>4.1475999999999999E-2</c:v>
                </c:pt>
                <c:pt idx="198972">
                  <c:v>4.1473000000000003E-2</c:v>
                </c:pt>
                <c:pt idx="198973">
                  <c:v>4.1471000000000001E-2</c:v>
                </c:pt>
                <c:pt idx="198974">
                  <c:v>4.1467999999999998E-2</c:v>
                </c:pt>
                <c:pt idx="198975">
                  <c:v>4.1466000000000003E-2</c:v>
                </c:pt>
                <c:pt idx="198976">
                  <c:v>4.1463E-2</c:v>
                </c:pt>
                <c:pt idx="198977">
                  <c:v>4.1459999999999997E-2</c:v>
                </c:pt>
                <c:pt idx="198978">
                  <c:v>4.1457000000000001E-2</c:v>
                </c:pt>
                <c:pt idx="198979">
                  <c:v>4.1453999999999998E-2</c:v>
                </c:pt>
                <c:pt idx="198980">
                  <c:v>4.1451000000000002E-2</c:v>
                </c:pt>
                <c:pt idx="198981">
                  <c:v>4.1447999999999999E-2</c:v>
                </c:pt>
                <c:pt idx="198982">
                  <c:v>4.1445000000000003E-2</c:v>
                </c:pt>
                <c:pt idx="198983">
                  <c:v>4.1440999999999999E-2</c:v>
                </c:pt>
                <c:pt idx="198984">
                  <c:v>4.1438000000000003E-2</c:v>
                </c:pt>
                <c:pt idx="198985">
                  <c:v>4.1435E-2</c:v>
                </c:pt>
                <c:pt idx="198986">
                  <c:v>4.1431999999999997E-2</c:v>
                </c:pt>
                <c:pt idx="198987">
                  <c:v>4.1428E-2</c:v>
                </c:pt>
                <c:pt idx="198988">
                  <c:v>4.1424999999999997E-2</c:v>
                </c:pt>
                <c:pt idx="198989">
                  <c:v>4.1420999999999999E-2</c:v>
                </c:pt>
                <c:pt idx="198990">
                  <c:v>4.1418000000000003E-2</c:v>
                </c:pt>
                <c:pt idx="198991">
                  <c:v>4.1413999999999999E-2</c:v>
                </c:pt>
                <c:pt idx="198992">
                  <c:v>4.1411000000000003E-2</c:v>
                </c:pt>
                <c:pt idx="198993">
                  <c:v>4.1406999999999999E-2</c:v>
                </c:pt>
                <c:pt idx="198994">
                  <c:v>4.1404000000000003E-2</c:v>
                </c:pt>
                <c:pt idx="198995">
                  <c:v>4.1401E-2</c:v>
                </c:pt>
                <c:pt idx="198996">
                  <c:v>4.1397999999999997E-2</c:v>
                </c:pt>
                <c:pt idx="198997">
                  <c:v>4.1394E-2</c:v>
                </c:pt>
                <c:pt idx="198998">
                  <c:v>4.1390999999999997E-2</c:v>
                </c:pt>
                <c:pt idx="198999">
                  <c:v>4.1388000000000001E-2</c:v>
                </c:pt>
                <c:pt idx="199000">
                  <c:v>4.1384999999999998E-2</c:v>
                </c:pt>
                <c:pt idx="199001">
                  <c:v>4.1382000000000002E-2</c:v>
                </c:pt>
                <c:pt idx="199002">
                  <c:v>4.1378999999999999E-2</c:v>
                </c:pt>
                <c:pt idx="199003">
                  <c:v>4.1376000000000003E-2</c:v>
                </c:pt>
                <c:pt idx="199004">
                  <c:v>4.1373E-2</c:v>
                </c:pt>
                <c:pt idx="199005">
                  <c:v>4.1369999999999997E-2</c:v>
                </c:pt>
                <c:pt idx="199006">
                  <c:v>4.1368000000000002E-2</c:v>
                </c:pt>
                <c:pt idx="199007">
                  <c:v>4.1366E-2</c:v>
                </c:pt>
                <c:pt idx="199008">
                  <c:v>4.1362999999999997E-2</c:v>
                </c:pt>
                <c:pt idx="199009">
                  <c:v>4.1361000000000002E-2</c:v>
                </c:pt>
                <c:pt idx="199010">
                  <c:v>4.1359E-2</c:v>
                </c:pt>
                <c:pt idx="199011">
                  <c:v>4.1356999999999998E-2</c:v>
                </c:pt>
                <c:pt idx="199012">
                  <c:v>4.1355999999999997E-2</c:v>
                </c:pt>
                <c:pt idx="199013">
                  <c:v>4.1354000000000002E-2</c:v>
                </c:pt>
                <c:pt idx="199014">
                  <c:v>4.1352E-2</c:v>
                </c:pt>
                <c:pt idx="199015">
                  <c:v>4.1350999999999999E-2</c:v>
                </c:pt>
                <c:pt idx="199016">
                  <c:v>4.1349999999999998E-2</c:v>
                </c:pt>
                <c:pt idx="199017">
                  <c:v>4.1348999999999997E-2</c:v>
                </c:pt>
                <c:pt idx="199018">
                  <c:v>4.1348000000000003E-2</c:v>
                </c:pt>
                <c:pt idx="199019">
                  <c:v>4.1348000000000003E-2</c:v>
                </c:pt>
                <c:pt idx="199020">
                  <c:v>4.1347000000000002E-2</c:v>
                </c:pt>
                <c:pt idx="199021">
                  <c:v>4.1347000000000002E-2</c:v>
                </c:pt>
                <c:pt idx="199022">
                  <c:v>4.1347000000000002E-2</c:v>
                </c:pt>
                <c:pt idx="199023">
                  <c:v>4.1347000000000002E-2</c:v>
                </c:pt>
                <c:pt idx="199024">
                  <c:v>4.1347000000000002E-2</c:v>
                </c:pt>
                <c:pt idx="199025">
                  <c:v>4.1347000000000002E-2</c:v>
                </c:pt>
                <c:pt idx="199026">
                  <c:v>4.1348000000000003E-2</c:v>
                </c:pt>
                <c:pt idx="199027">
                  <c:v>4.1348999999999997E-2</c:v>
                </c:pt>
                <c:pt idx="199028">
                  <c:v>4.1348999999999997E-2</c:v>
                </c:pt>
                <c:pt idx="199029">
                  <c:v>4.1350999999999999E-2</c:v>
                </c:pt>
                <c:pt idx="199030">
                  <c:v>4.1352E-2</c:v>
                </c:pt>
                <c:pt idx="199031">
                  <c:v>4.1353000000000001E-2</c:v>
                </c:pt>
                <c:pt idx="199032">
                  <c:v>4.1355000000000003E-2</c:v>
                </c:pt>
                <c:pt idx="199033">
                  <c:v>4.1355999999999997E-2</c:v>
                </c:pt>
                <c:pt idx="199034">
                  <c:v>4.1357999999999999E-2</c:v>
                </c:pt>
                <c:pt idx="199035">
                  <c:v>4.1360000000000001E-2</c:v>
                </c:pt>
                <c:pt idx="199036">
                  <c:v>4.1362000000000003E-2</c:v>
                </c:pt>
                <c:pt idx="199037">
                  <c:v>4.1363999999999998E-2</c:v>
                </c:pt>
                <c:pt idx="199038">
                  <c:v>4.1366E-2</c:v>
                </c:pt>
                <c:pt idx="199039">
                  <c:v>4.1368000000000002E-2</c:v>
                </c:pt>
                <c:pt idx="199040">
                  <c:v>4.1370999999999998E-2</c:v>
                </c:pt>
                <c:pt idx="199041">
                  <c:v>4.1373E-2</c:v>
                </c:pt>
                <c:pt idx="199042">
                  <c:v>4.1376000000000003E-2</c:v>
                </c:pt>
                <c:pt idx="199043">
                  <c:v>4.1378999999999999E-2</c:v>
                </c:pt>
                <c:pt idx="199044">
                  <c:v>4.1381000000000001E-2</c:v>
                </c:pt>
                <c:pt idx="199045">
                  <c:v>4.1383999999999997E-2</c:v>
                </c:pt>
                <c:pt idx="199046">
                  <c:v>4.1387E-2</c:v>
                </c:pt>
                <c:pt idx="199047">
                  <c:v>4.1390000000000003E-2</c:v>
                </c:pt>
                <c:pt idx="199048">
                  <c:v>4.1391999999999998E-2</c:v>
                </c:pt>
                <c:pt idx="199049">
                  <c:v>4.1395000000000001E-2</c:v>
                </c:pt>
                <c:pt idx="199050">
                  <c:v>4.1397999999999997E-2</c:v>
                </c:pt>
                <c:pt idx="199051">
                  <c:v>4.1401E-2</c:v>
                </c:pt>
                <c:pt idx="199052">
                  <c:v>4.1404000000000003E-2</c:v>
                </c:pt>
                <c:pt idx="199053">
                  <c:v>4.1406999999999999E-2</c:v>
                </c:pt>
                <c:pt idx="199054">
                  <c:v>4.1410000000000002E-2</c:v>
                </c:pt>
                <c:pt idx="199055">
                  <c:v>4.1412999999999998E-2</c:v>
                </c:pt>
                <c:pt idx="199056">
                  <c:v>4.1416000000000001E-2</c:v>
                </c:pt>
                <c:pt idx="199057">
                  <c:v>4.1418000000000003E-2</c:v>
                </c:pt>
                <c:pt idx="199058">
                  <c:v>4.1420999999999999E-2</c:v>
                </c:pt>
                <c:pt idx="199059">
                  <c:v>4.1424000000000002E-2</c:v>
                </c:pt>
                <c:pt idx="199060">
                  <c:v>4.1425999999999998E-2</c:v>
                </c:pt>
                <c:pt idx="199061">
                  <c:v>4.1428E-2</c:v>
                </c:pt>
                <c:pt idx="199062">
                  <c:v>4.1431000000000003E-2</c:v>
                </c:pt>
                <c:pt idx="199063">
                  <c:v>4.1432999999999998E-2</c:v>
                </c:pt>
                <c:pt idx="199064">
                  <c:v>4.1435E-2</c:v>
                </c:pt>
                <c:pt idx="199065">
                  <c:v>4.1437000000000002E-2</c:v>
                </c:pt>
                <c:pt idx="199066">
                  <c:v>4.1439999999999998E-2</c:v>
                </c:pt>
                <c:pt idx="199067">
                  <c:v>4.1440999999999999E-2</c:v>
                </c:pt>
                <c:pt idx="199068">
                  <c:v>4.1443000000000001E-2</c:v>
                </c:pt>
                <c:pt idx="199069">
                  <c:v>4.1445000000000003E-2</c:v>
                </c:pt>
                <c:pt idx="199070">
                  <c:v>4.1445999999999997E-2</c:v>
                </c:pt>
                <c:pt idx="199071">
                  <c:v>4.1446999999999998E-2</c:v>
                </c:pt>
                <c:pt idx="199072">
                  <c:v>4.1447999999999999E-2</c:v>
                </c:pt>
                <c:pt idx="199073">
                  <c:v>4.1449E-2</c:v>
                </c:pt>
                <c:pt idx="199074">
                  <c:v>4.1450000000000001E-2</c:v>
                </c:pt>
                <c:pt idx="199075">
                  <c:v>4.1451000000000002E-2</c:v>
                </c:pt>
                <c:pt idx="199076">
                  <c:v>4.1452000000000003E-2</c:v>
                </c:pt>
                <c:pt idx="199077">
                  <c:v>4.1452000000000003E-2</c:v>
                </c:pt>
                <c:pt idx="199078">
                  <c:v>4.1452999999999997E-2</c:v>
                </c:pt>
                <c:pt idx="199079">
                  <c:v>4.1452999999999997E-2</c:v>
                </c:pt>
                <c:pt idx="199080">
                  <c:v>4.1452999999999997E-2</c:v>
                </c:pt>
                <c:pt idx="199081">
                  <c:v>4.1452999999999997E-2</c:v>
                </c:pt>
                <c:pt idx="199082">
                  <c:v>4.1452999999999997E-2</c:v>
                </c:pt>
                <c:pt idx="199083">
                  <c:v>4.1452999999999997E-2</c:v>
                </c:pt>
                <c:pt idx="199084">
                  <c:v>4.1452000000000003E-2</c:v>
                </c:pt>
                <c:pt idx="199085">
                  <c:v>4.1452000000000003E-2</c:v>
                </c:pt>
                <c:pt idx="199086">
                  <c:v>4.1451000000000002E-2</c:v>
                </c:pt>
                <c:pt idx="199087">
                  <c:v>4.1451000000000002E-2</c:v>
                </c:pt>
                <c:pt idx="199088">
                  <c:v>4.1450000000000001E-2</c:v>
                </c:pt>
                <c:pt idx="199089">
                  <c:v>4.1449E-2</c:v>
                </c:pt>
                <c:pt idx="199090">
                  <c:v>4.1447999999999999E-2</c:v>
                </c:pt>
                <c:pt idx="199091">
                  <c:v>4.1446999999999998E-2</c:v>
                </c:pt>
                <c:pt idx="199092">
                  <c:v>4.1445999999999997E-2</c:v>
                </c:pt>
                <c:pt idx="199093">
                  <c:v>4.1445000000000003E-2</c:v>
                </c:pt>
                <c:pt idx="199094">
                  <c:v>4.1444000000000002E-2</c:v>
                </c:pt>
                <c:pt idx="199095">
                  <c:v>4.1442E-2</c:v>
                </c:pt>
                <c:pt idx="199096">
                  <c:v>4.1440999999999999E-2</c:v>
                </c:pt>
                <c:pt idx="199097">
                  <c:v>4.1439999999999998E-2</c:v>
                </c:pt>
                <c:pt idx="199098">
                  <c:v>4.1438000000000003E-2</c:v>
                </c:pt>
                <c:pt idx="199099">
                  <c:v>4.1437000000000002E-2</c:v>
                </c:pt>
                <c:pt idx="199100">
                  <c:v>4.1436000000000001E-2</c:v>
                </c:pt>
                <c:pt idx="199101">
                  <c:v>4.1433999999999999E-2</c:v>
                </c:pt>
                <c:pt idx="199102">
                  <c:v>4.1432999999999998E-2</c:v>
                </c:pt>
                <c:pt idx="199103">
                  <c:v>4.1431000000000003E-2</c:v>
                </c:pt>
                <c:pt idx="199104">
                  <c:v>4.1430000000000002E-2</c:v>
                </c:pt>
                <c:pt idx="199105">
                  <c:v>4.1428E-2</c:v>
                </c:pt>
                <c:pt idx="199106">
                  <c:v>4.1426999999999999E-2</c:v>
                </c:pt>
                <c:pt idx="199107">
                  <c:v>4.1424999999999997E-2</c:v>
                </c:pt>
                <c:pt idx="199108">
                  <c:v>4.1424000000000002E-2</c:v>
                </c:pt>
                <c:pt idx="199109">
                  <c:v>4.1423000000000001E-2</c:v>
                </c:pt>
                <c:pt idx="199110">
                  <c:v>4.1420999999999999E-2</c:v>
                </c:pt>
                <c:pt idx="199111">
                  <c:v>4.1419999999999998E-2</c:v>
                </c:pt>
                <c:pt idx="199112">
                  <c:v>4.1418999999999997E-2</c:v>
                </c:pt>
                <c:pt idx="199113">
                  <c:v>4.1417000000000002E-2</c:v>
                </c:pt>
                <c:pt idx="199114">
                  <c:v>4.1416000000000001E-2</c:v>
                </c:pt>
                <c:pt idx="199115">
                  <c:v>4.1415E-2</c:v>
                </c:pt>
                <c:pt idx="199116">
                  <c:v>4.1413999999999999E-2</c:v>
                </c:pt>
                <c:pt idx="199117">
                  <c:v>4.1412999999999998E-2</c:v>
                </c:pt>
                <c:pt idx="199118">
                  <c:v>4.1411999999999997E-2</c:v>
                </c:pt>
                <c:pt idx="199119">
                  <c:v>4.1411000000000003E-2</c:v>
                </c:pt>
                <c:pt idx="199120">
                  <c:v>4.1410000000000002E-2</c:v>
                </c:pt>
                <c:pt idx="199121">
                  <c:v>4.1409000000000001E-2</c:v>
                </c:pt>
                <c:pt idx="199122">
                  <c:v>4.1408E-2</c:v>
                </c:pt>
                <c:pt idx="199123">
                  <c:v>4.1406999999999999E-2</c:v>
                </c:pt>
                <c:pt idx="199124">
                  <c:v>4.1405999999999998E-2</c:v>
                </c:pt>
                <c:pt idx="199125">
                  <c:v>4.1405999999999998E-2</c:v>
                </c:pt>
                <c:pt idx="199126">
                  <c:v>4.1404999999999997E-2</c:v>
                </c:pt>
                <c:pt idx="199127">
                  <c:v>4.1404000000000003E-2</c:v>
                </c:pt>
                <c:pt idx="199128">
                  <c:v>4.1404000000000003E-2</c:v>
                </c:pt>
                <c:pt idx="199129">
                  <c:v>4.1403000000000002E-2</c:v>
                </c:pt>
                <c:pt idx="199130">
                  <c:v>4.1402000000000001E-2</c:v>
                </c:pt>
                <c:pt idx="199131">
                  <c:v>4.1402000000000001E-2</c:v>
                </c:pt>
                <c:pt idx="199132">
                  <c:v>4.1401E-2</c:v>
                </c:pt>
                <c:pt idx="199133">
                  <c:v>4.1401E-2</c:v>
                </c:pt>
                <c:pt idx="199134">
                  <c:v>4.1401E-2</c:v>
                </c:pt>
                <c:pt idx="199135">
                  <c:v>4.1399999999999999E-2</c:v>
                </c:pt>
                <c:pt idx="199136">
                  <c:v>4.1399999999999999E-2</c:v>
                </c:pt>
                <c:pt idx="199137">
                  <c:v>4.1399999999999999E-2</c:v>
                </c:pt>
                <c:pt idx="199138">
                  <c:v>4.1398999999999998E-2</c:v>
                </c:pt>
                <c:pt idx="199139">
                  <c:v>4.1398999999999998E-2</c:v>
                </c:pt>
                <c:pt idx="199140">
                  <c:v>4.1398999999999998E-2</c:v>
                </c:pt>
                <c:pt idx="199141">
                  <c:v>4.1397999999999997E-2</c:v>
                </c:pt>
                <c:pt idx="199142">
                  <c:v>4.1397999999999997E-2</c:v>
                </c:pt>
                <c:pt idx="199143">
                  <c:v>4.1397999999999997E-2</c:v>
                </c:pt>
                <c:pt idx="199144">
                  <c:v>4.1397999999999997E-2</c:v>
                </c:pt>
                <c:pt idx="199145">
                  <c:v>4.1397000000000003E-2</c:v>
                </c:pt>
                <c:pt idx="199146">
                  <c:v>4.1397000000000003E-2</c:v>
                </c:pt>
                <c:pt idx="199147">
                  <c:v>4.1397000000000003E-2</c:v>
                </c:pt>
                <c:pt idx="199148">
                  <c:v>4.1397000000000003E-2</c:v>
                </c:pt>
                <c:pt idx="199149">
                  <c:v>4.1397000000000003E-2</c:v>
                </c:pt>
                <c:pt idx="199150">
                  <c:v>4.1397000000000003E-2</c:v>
                </c:pt>
                <c:pt idx="199151">
                  <c:v>4.1396000000000002E-2</c:v>
                </c:pt>
                <c:pt idx="199152">
                  <c:v>4.1396000000000002E-2</c:v>
                </c:pt>
                <c:pt idx="199153">
                  <c:v>4.1396000000000002E-2</c:v>
                </c:pt>
                <c:pt idx="199154">
                  <c:v>4.1395000000000001E-2</c:v>
                </c:pt>
                <c:pt idx="199155">
                  <c:v>4.1395000000000001E-2</c:v>
                </c:pt>
                <c:pt idx="199156">
                  <c:v>4.1395000000000001E-2</c:v>
                </c:pt>
                <c:pt idx="199157">
                  <c:v>4.1394E-2</c:v>
                </c:pt>
                <c:pt idx="199158">
                  <c:v>4.1394E-2</c:v>
                </c:pt>
                <c:pt idx="199159">
                  <c:v>4.1392999999999999E-2</c:v>
                </c:pt>
                <c:pt idx="199160">
                  <c:v>4.1392999999999999E-2</c:v>
                </c:pt>
                <c:pt idx="199161">
                  <c:v>4.1392999999999999E-2</c:v>
                </c:pt>
                <c:pt idx="199162">
                  <c:v>4.1391999999999998E-2</c:v>
                </c:pt>
                <c:pt idx="199163">
                  <c:v>4.1391999999999998E-2</c:v>
                </c:pt>
                <c:pt idx="199164">
                  <c:v>4.1390999999999997E-2</c:v>
                </c:pt>
                <c:pt idx="199165">
                  <c:v>4.1390000000000003E-2</c:v>
                </c:pt>
                <c:pt idx="199166">
                  <c:v>4.1390000000000003E-2</c:v>
                </c:pt>
                <c:pt idx="199167">
                  <c:v>4.1389000000000002E-2</c:v>
                </c:pt>
                <c:pt idx="199168">
                  <c:v>4.1388000000000001E-2</c:v>
                </c:pt>
                <c:pt idx="199169">
                  <c:v>4.1387E-2</c:v>
                </c:pt>
                <c:pt idx="199170">
                  <c:v>4.1387E-2</c:v>
                </c:pt>
                <c:pt idx="199171">
                  <c:v>4.1385999999999999E-2</c:v>
                </c:pt>
                <c:pt idx="199172">
                  <c:v>4.1384999999999998E-2</c:v>
                </c:pt>
                <c:pt idx="199173">
                  <c:v>4.1383999999999997E-2</c:v>
                </c:pt>
                <c:pt idx="199174">
                  <c:v>4.1383999999999997E-2</c:v>
                </c:pt>
                <c:pt idx="199175">
                  <c:v>4.1383000000000003E-2</c:v>
                </c:pt>
                <c:pt idx="199176">
                  <c:v>4.1382000000000002E-2</c:v>
                </c:pt>
                <c:pt idx="199177">
                  <c:v>4.1381000000000001E-2</c:v>
                </c:pt>
                <c:pt idx="199178">
                  <c:v>4.138E-2</c:v>
                </c:pt>
                <c:pt idx="199179">
                  <c:v>4.1378999999999999E-2</c:v>
                </c:pt>
                <c:pt idx="199180">
                  <c:v>4.1377999999999998E-2</c:v>
                </c:pt>
                <c:pt idx="199181">
                  <c:v>4.1376999999999997E-2</c:v>
                </c:pt>
                <c:pt idx="199182">
                  <c:v>4.1376000000000003E-2</c:v>
                </c:pt>
                <c:pt idx="199183">
                  <c:v>4.1375000000000002E-2</c:v>
                </c:pt>
                <c:pt idx="199184">
                  <c:v>4.1374000000000001E-2</c:v>
                </c:pt>
                <c:pt idx="199185">
                  <c:v>4.1373E-2</c:v>
                </c:pt>
                <c:pt idx="199186">
                  <c:v>4.1371999999999999E-2</c:v>
                </c:pt>
                <c:pt idx="199187">
                  <c:v>4.1369999999999997E-2</c:v>
                </c:pt>
                <c:pt idx="199188">
                  <c:v>4.1369000000000003E-2</c:v>
                </c:pt>
                <c:pt idx="199189">
                  <c:v>4.1368000000000002E-2</c:v>
                </c:pt>
                <c:pt idx="199190">
                  <c:v>4.1367000000000001E-2</c:v>
                </c:pt>
                <c:pt idx="199191">
                  <c:v>4.1366E-2</c:v>
                </c:pt>
                <c:pt idx="199192">
                  <c:v>4.1364999999999999E-2</c:v>
                </c:pt>
                <c:pt idx="199193">
                  <c:v>4.1363999999999998E-2</c:v>
                </c:pt>
                <c:pt idx="199194">
                  <c:v>4.1362999999999997E-2</c:v>
                </c:pt>
                <c:pt idx="199195">
                  <c:v>4.1362000000000003E-2</c:v>
                </c:pt>
                <c:pt idx="199196">
                  <c:v>4.1362000000000003E-2</c:v>
                </c:pt>
                <c:pt idx="199197">
                  <c:v>4.1361000000000002E-2</c:v>
                </c:pt>
                <c:pt idx="199198">
                  <c:v>4.1360000000000001E-2</c:v>
                </c:pt>
                <c:pt idx="199199">
                  <c:v>4.1359E-2</c:v>
                </c:pt>
                <c:pt idx="199200">
                  <c:v>4.1357999999999999E-2</c:v>
                </c:pt>
                <c:pt idx="199201">
                  <c:v>4.1356999999999998E-2</c:v>
                </c:pt>
                <c:pt idx="199202">
                  <c:v>4.1355999999999997E-2</c:v>
                </c:pt>
                <c:pt idx="199203">
                  <c:v>4.1355999999999997E-2</c:v>
                </c:pt>
                <c:pt idx="199204">
                  <c:v>4.1355000000000003E-2</c:v>
                </c:pt>
                <c:pt idx="199205">
                  <c:v>4.1355000000000003E-2</c:v>
                </c:pt>
                <c:pt idx="199206">
                  <c:v>4.1354000000000002E-2</c:v>
                </c:pt>
                <c:pt idx="199207">
                  <c:v>4.1354000000000002E-2</c:v>
                </c:pt>
                <c:pt idx="199208">
                  <c:v>4.1353000000000001E-2</c:v>
                </c:pt>
                <c:pt idx="199209">
                  <c:v>4.1353000000000001E-2</c:v>
                </c:pt>
                <c:pt idx="199210">
                  <c:v>4.1352E-2</c:v>
                </c:pt>
                <c:pt idx="199211">
                  <c:v>4.1352E-2</c:v>
                </c:pt>
                <c:pt idx="199212">
                  <c:v>4.1350999999999999E-2</c:v>
                </c:pt>
                <c:pt idx="199213">
                  <c:v>4.1350999999999999E-2</c:v>
                </c:pt>
                <c:pt idx="199214">
                  <c:v>4.1350999999999999E-2</c:v>
                </c:pt>
                <c:pt idx="199215">
                  <c:v>4.1349999999999998E-2</c:v>
                </c:pt>
                <c:pt idx="199216">
                  <c:v>4.1349999999999998E-2</c:v>
                </c:pt>
                <c:pt idx="199217">
                  <c:v>4.1349999999999998E-2</c:v>
                </c:pt>
                <c:pt idx="199218">
                  <c:v>4.1349999999999998E-2</c:v>
                </c:pt>
                <c:pt idx="199219">
                  <c:v>4.1348999999999997E-2</c:v>
                </c:pt>
                <c:pt idx="199220">
                  <c:v>4.1348999999999997E-2</c:v>
                </c:pt>
                <c:pt idx="199221">
                  <c:v>4.1348999999999997E-2</c:v>
                </c:pt>
                <c:pt idx="199222">
                  <c:v>4.1348999999999997E-2</c:v>
                </c:pt>
                <c:pt idx="199223">
                  <c:v>4.1348000000000003E-2</c:v>
                </c:pt>
                <c:pt idx="199224">
                  <c:v>4.1348000000000003E-2</c:v>
                </c:pt>
                <c:pt idx="199225">
                  <c:v>4.1348000000000003E-2</c:v>
                </c:pt>
                <c:pt idx="199226">
                  <c:v>4.1348000000000003E-2</c:v>
                </c:pt>
                <c:pt idx="199227">
                  <c:v>4.1347000000000002E-2</c:v>
                </c:pt>
                <c:pt idx="199228">
                  <c:v>4.1347000000000002E-2</c:v>
                </c:pt>
                <c:pt idx="199229">
                  <c:v>4.1347000000000002E-2</c:v>
                </c:pt>
                <c:pt idx="199230">
                  <c:v>4.1347000000000002E-2</c:v>
                </c:pt>
                <c:pt idx="199231">
                  <c:v>4.1347000000000002E-2</c:v>
                </c:pt>
                <c:pt idx="199232">
                  <c:v>4.1346000000000001E-2</c:v>
                </c:pt>
                <c:pt idx="199233">
                  <c:v>4.1346000000000001E-2</c:v>
                </c:pt>
                <c:pt idx="199234">
                  <c:v>4.1346000000000001E-2</c:v>
                </c:pt>
                <c:pt idx="199235">
                  <c:v>4.1345E-2</c:v>
                </c:pt>
                <c:pt idx="199236">
                  <c:v>4.1345E-2</c:v>
                </c:pt>
                <c:pt idx="199237">
                  <c:v>4.1343999999999999E-2</c:v>
                </c:pt>
                <c:pt idx="199238">
                  <c:v>4.1343999999999999E-2</c:v>
                </c:pt>
                <c:pt idx="199239">
                  <c:v>4.1342999999999998E-2</c:v>
                </c:pt>
                <c:pt idx="199240">
                  <c:v>4.1342999999999998E-2</c:v>
                </c:pt>
                <c:pt idx="199241">
                  <c:v>4.1341999999999997E-2</c:v>
                </c:pt>
                <c:pt idx="199242">
                  <c:v>4.1341999999999997E-2</c:v>
                </c:pt>
                <c:pt idx="199243">
                  <c:v>4.1341999999999997E-2</c:v>
                </c:pt>
                <c:pt idx="199244">
                  <c:v>4.1341000000000003E-2</c:v>
                </c:pt>
                <c:pt idx="199245">
                  <c:v>4.1341000000000003E-2</c:v>
                </c:pt>
                <c:pt idx="199246">
                  <c:v>4.1340000000000002E-2</c:v>
                </c:pt>
                <c:pt idx="199247">
                  <c:v>4.1339000000000001E-2</c:v>
                </c:pt>
                <c:pt idx="199248">
                  <c:v>4.1339000000000001E-2</c:v>
                </c:pt>
                <c:pt idx="199249">
                  <c:v>4.1338E-2</c:v>
                </c:pt>
                <c:pt idx="199250">
                  <c:v>4.1336999999999999E-2</c:v>
                </c:pt>
                <c:pt idx="199251">
                  <c:v>4.1336999999999999E-2</c:v>
                </c:pt>
                <c:pt idx="199252">
                  <c:v>4.1335999999999998E-2</c:v>
                </c:pt>
                <c:pt idx="199253">
                  <c:v>4.1334999999999997E-2</c:v>
                </c:pt>
                <c:pt idx="199254">
                  <c:v>4.1334999999999997E-2</c:v>
                </c:pt>
                <c:pt idx="199255">
                  <c:v>4.1334000000000003E-2</c:v>
                </c:pt>
                <c:pt idx="199256">
                  <c:v>4.1334000000000003E-2</c:v>
                </c:pt>
                <c:pt idx="199257">
                  <c:v>4.1333000000000002E-2</c:v>
                </c:pt>
                <c:pt idx="199258">
                  <c:v>4.1332000000000001E-2</c:v>
                </c:pt>
                <c:pt idx="199259">
                  <c:v>4.1331E-2</c:v>
                </c:pt>
                <c:pt idx="199260">
                  <c:v>4.1331E-2</c:v>
                </c:pt>
                <c:pt idx="199261">
                  <c:v>4.1329999999999999E-2</c:v>
                </c:pt>
                <c:pt idx="199262">
                  <c:v>4.1328999999999998E-2</c:v>
                </c:pt>
                <c:pt idx="199263">
                  <c:v>4.1328999999999998E-2</c:v>
                </c:pt>
                <c:pt idx="199264">
                  <c:v>4.1327999999999997E-2</c:v>
                </c:pt>
                <c:pt idx="199265">
                  <c:v>4.1327999999999997E-2</c:v>
                </c:pt>
                <c:pt idx="199266">
                  <c:v>4.1327000000000003E-2</c:v>
                </c:pt>
                <c:pt idx="199267">
                  <c:v>4.1327000000000003E-2</c:v>
                </c:pt>
                <c:pt idx="199268">
                  <c:v>4.1326000000000002E-2</c:v>
                </c:pt>
                <c:pt idx="199269">
                  <c:v>4.1325000000000001E-2</c:v>
                </c:pt>
                <c:pt idx="199270">
                  <c:v>4.1325000000000001E-2</c:v>
                </c:pt>
                <c:pt idx="199271">
                  <c:v>4.1324E-2</c:v>
                </c:pt>
                <c:pt idx="199272">
                  <c:v>4.1324E-2</c:v>
                </c:pt>
                <c:pt idx="199273">
                  <c:v>4.1322999999999999E-2</c:v>
                </c:pt>
                <c:pt idx="199274">
                  <c:v>4.1321999999999998E-2</c:v>
                </c:pt>
                <c:pt idx="199275">
                  <c:v>4.1321999999999998E-2</c:v>
                </c:pt>
                <c:pt idx="199276">
                  <c:v>4.1321999999999998E-2</c:v>
                </c:pt>
                <c:pt idx="199277">
                  <c:v>4.1320999999999997E-2</c:v>
                </c:pt>
                <c:pt idx="199278">
                  <c:v>4.1320999999999997E-2</c:v>
                </c:pt>
                <c:pt idx="199279">
                  <c:v>4.1320000000000003E-2</c:v>
                </c:pt>
                <c:pt idx="199280">
                  <c:v>4.1320000000000003E-2</c:v>
                </c:pt>
                <c:pt idx="199281">
                  <c:v>4.1319000000000002E-2</c:v>
                </c:pt>
                <c:pt idx="199282">
                  <c:v>4.1319000000000002E-2</c:v>
                </c:pt>
                <c:pt idx="199283">
                  <c:v>4.1319000000000002E-2</c:v>
                </c:pt>
                <c:pt idx="199284">
                  <c:v>4.1318000000000001E-2</c:v>
                </c:pt>
                <c:pt idx="199285">
                  <c:v>4.1318000000000001E-2</c:v>
                </c:pt>
                <c:pt idx="199286">
                  <c:v>4.1317E-2</c:v>
                </c:pt>
                <c:pt idx="199287">
                  <c:v>4.1317E-2</c:v>
                </c:pt>
                <c:pt idx="199288">
                  <c:v>4.1317E-2</c:v>
                </c:pt>
                <c:pt idx="199289">
                  <c:v>4.1315999999999999E-2</c:v>
                </c:pt>
                <c:pt idx="199290">
                  <c:v>4.1315999999999999E-2</c:v>
                </c:pt>
                <c:pt idx="199291">
                  <c:v>4.1315999999999999E-2</c:v>
                </c:pt>
                <c:pt idx="199292">
                  <c:v>4.1314999999999998E-2</c:v>
                </c:pt>
                <c:pt idx="199293">
                  <c:v>4.1314999999999998E-2</c:v>
                </c:pt>
                <c:pt idx="199294">
                  <c:v>4.1314999999999998E-2</c:v>
                </c:pt>
                <c:pt idx="199295">
                  <c:v>4.1313999999999997E-2</c:v>
                </c:pt>
                <c:pt idx="199296">
                  <c:v>4.1313999999999997E-2</c:v>
                </c:pt>
                <c:pt idx="199297">
                  <c:v>4.1313000000000002E-2</c:v>
                </c:pt>
                <c:pt idx="199298">
                  <c:v>4.1313000000000002E-2</c:v>
                </c:pt>
                <c:pt idx="199299">
                  <c:v>4.1312000000000001E-2</c:v>
                </c:pt>
                <c:pt idx="199300">
                  <c:v>4.1312000000000001E-2</c:v>
                </c:pt>
                <c:pt idx="199301">
                  <c:v>4.1312000000000001E-2</c:v>
                </c:pt>
                <c:pt idx="199302">
                  <c:v>4.1311E-2</c:v>
                </c:pt>
                <c:pt idx="199303">
                  <c:v>4.1311E-2</c:v>
                </c:pt>
                <c:pt idx="199304">
                  <c:v>4.1309999999999999E-2</c:v>
                </c:pt>
                <c:pt idx="199305">
                  <c:v>4.1308999999999998E-2</c:v>
                </c:pt>
                <c:pt idx="199306">
                  <c:v>4.1308999999999998E-2</c:v>
                </c:pt>
                <c:pt idx="199307">
                  <c:v>4.1307999999999997E-2</c:v>
                </c:pt>
                <c:pt idx="199308">
                  <c:v>4.1307000000000003E-2</c:v>
                </c:pt>
                <c:pt idx="199309">
                  <c:v>4.1307000000000003E-2</c:v>
                </c:pt>
                <c:pt idx="199310">
                  <c:v>4.1306000000000002E-2</c:v>
                </c:pt>
                <c:pt idx="199311">
                  <c:v>4.1305000000000001E-2</c:v>
                </c:pt>
                <c:pt idx="199312">
                  <c:v>4.1304E-2</c:v>
                </c:pt>
                <c:pt idx="199313">
                  <c:v>4.1304E-2</c:v>
                </c:pt>
                <c:pt idx="199314">
                  <c:v>4.1302999999999999E-2</c:v>
                </c:pt>
                <c:pt idx="199315">
                  <c:v>4.1301999999999998E-2</c:v>
                </c:pt>
                <c:pt idx="199316">
                  <c:v>4.1300999999999997E-2</c:v>
                </c:pt>
                <c:pt idx="199317">
                  <c:v>4.1300000000000003E-2</c:v>
                </c:pt>
                <c:pt idx="199318">
                  <c:v>4.1299000000000002E-2</c:v>
                </c:pt>
                <c:pt idx="199319">
                  <c:v>4.1298000000000001E-2</c:v>
                </c:pt>
                <c:pt idx="199320">
                  <c:v>4.1297E-2</c:v>
                </c:pt>
                <c:pt idx="199321">
                  <c:v>4.1295999999999999E-2</c:v>
                </c:pt>
                <c:pt idx="199322">
                  <c:v>4.1294999999999998E-2</c:v>
                </c:pt>
                <c:pt idx="199323">
                  <c:v>4.1293999999999997E-2</c:v>
                </c:pt>
                <c:pt idx="199324">
                  <c:v>4.1293000000000003E-2</c:v>
                </c:pt>
                <c:pt idx="199325">
                  <c:v>4.1292000000000002E-2</c:v>
                </c:pt>
                <c:pt idx="199326">
                  <c:v>4.1291000000000001E-2</c:v>
                </c:pt>
                <c:pt idx="199327">
                  <c:v>4.129E-2</c:v>
                </c:pt>
                <c:pt idx="199328">
                  <c:v>4.1288999999999999E-2</c:v>
                </c:pt>
                <c:pt idx="199329">
                  <c:v>4.1287999999999998E-2</c:v>
                </c:pt>
                <c:pt idx="199330">
                  <c:v>4.1286999999999997E-2</c:v>
                </c:pt>
                <c:pt idx="199331">
                  <c:v>4.1286000000000003E-2</c:v>
                </c:pt>
                <c:pt idx="199332">
                  <c:v>4.1285000000000002E-2</c:v>
                </c:pt>
                <c:pt idx="199333">
                  <c:v>4.1284000000000001E-2</c:v>
                </c:pt>
                <c:pt idx="199334">
                  <c:v>4.1284000000000001E-2</c:v>
                </c:pt>
                <c:pt idx="199335">
                  <c:v>4.1283E-2</c:v>
                </c:pt>
                <c:pt idx="199336">
                  <c:v>4.1281999999999999E-2</c:v>
                </c:pt>
                <c:pt idx="199337">
                  <c:v>4.1280999999999998E-2</c:v>
                </c:pt>
                <c:pt idx="199338">
                  <c:v>4.1280999999999998E-2</c:v>
                </c:pt>
                <c:pt idx="199339">
                  <c:v>4.1279999999999997E-2</c:v>
                </c:pt>
                <c:pt idx="199340">
                  <c:v>4.1279000000000003E-2</c:v>
                </c:pt>
                <c:pt idx="199341">
                  <c:v>4.1279000000000003E-2</c:v>
                </c:pt>
                <c:pt idx="199342">
                  <c:v>4.1278000000000002E-2</c:v>
                </c:pt>
                <c:pt idx="199343">
                  <c:v>4.1278000000000002E-2</c:v>
                </c:pt>
                <c:pt idx="199344">
                  <c:v>4.1277000000000001E-2</c:v>
                </c:pt>
                <c:pt idx="199345">
                  <c:v>4.1277000000000001E-2</c:v>
                </c:pt>
                <c:pt idx="199346">
                  <c:v>4.1276E-2</c:v>
                </c:pt>
                <c:pt idx="199347">
                  <c:v>4.1276E-2</c:v>
                </c:pt>
                <c:pt idx="199348">
                  <c:v>4.1276E-2</c:v>
                </c:pt>
                <c:pt idx="199349">
                  <c:v>4.1276E-2</c:v>
                </c:pt>
                <c:pt idx="199350">
                  <c:v>4.1274999999999999E-2</c:v>
                </c:pt>
                <c:pt idx="199351">
                  <c:v>4.1274999999999999E-2</c:v>
                </c:pt>
                <c:pt idx="199352">
                  <c:v>4.1274999999999999E-2</c:v>
                </c:pt>
                <c:pt idx="199353">
                  <c:v>4.1274999999999999E-2</c:v>
                </c:pt>
                <c:pt idx="199354">
                  <c:v>4.1274999999999999E-2</c:v>
                </c:pt>
                <c:pt idx="199355">
                  <c:v>4.1274999999999999E-2</c:v>
                </c:pt>
                <c:pt idx="199356">
                  <c:v>4.1274999999999999E-2</c:v>
                </c:pt>
                <c:pt idx="199357">
                  <c:v>4.1274999999999999E-2</c:v>
                </c:pt>
                <c:pt idx="199358">
                  <c:v>4.1274999999999999E-2</c:v>
                </c:pt>
                <c:pt idx="199359">
                  <c:v>4.1274999999999999E-2</c:v>
                </c:pt>
                <c:pt idx="199360">
                  <c:v>4.1274999999999999E-2</c:v>
                </c:pt>
                <c:pt idx="199361">
                  <c:v>4.1274999999999999E-2</c:v>
                </c:pt>
                <c:pt idx="199362">
                  <c:v>4.1274999999999999E-2</c:v>
                </c:pt>
                <c:pt idx="199363">
                  <c:v>4.1274999999999999E-2</c:v>
                </c:pt>
                <c:pt idx="199364">
                  <c:v>4.1274999999999999E-2</c:v>
                </c:pt>
                <c:pt idx="199365">
                  <c:v>4.1274999999999999E-2</c:v>
                </c:pt>
                <c:pt idx="199366">
                  <c:v>4.1274999999999999E-2</c:v>
                </c:pt>
                <c:pt idx="199367">
                  <c:v>4.1274999999999999E-2</c:v>
                </c:pt>
                <c:pt idx="199368">
                  <c:v>4.1276E-2</c:v>
                </c:pt>
                <c:pt idx="199369">
                  <c:v>4.1276E-2</c:v>
                </c:pt>
                <c:pt idx="199370">
                  <c:v>4.1276E-2</c:v>
                </c:pt>
                <c:pt idx="199371">
                  <c:v>4.1276E-2</c:v>
                </c:pt>
                <c:pt idx="199372">
                  <c:v>4.1276E-2</c:v>
                </c:pt>
                <c:pt idx="199373">
                  <c:v>4.1277000000000001E-2</c:v>
                </c:pt>
                <c:pt idx="199374">
                  <c:v>4.1277000000000001E-2</c:v>
                </c:pt>
                <c:pt idx="199375">
                  <c:v>4.1277000000000001E-2</c:v>
                </c:pt>
                <c:pt idx="199376">
                  <c:v>4.1277000000000001E-2</c:v>
                </c:pt>
                <c:pt idx="199377">
                  <c:v>4.1277000000000001E-2</c:v>
                </c:pt>
                <c:pt idx="199378">
                  <c:v>4.1277000000000001E-2</c:v>
                </c:pt>
                <c:pt idx="199379">
                  <c:v>4.1277000000000001E-2</c:v>
                </c:pt>
                <c:pt idx="199380">
                  <c:v>4.1277000000000001E-2</c:v>
                </c:pt>
                <c:pt idx="199381">
                  <c:v>4.1277000000000001E-2</c:v>
                </c:pt>
                <c:pt idx="199382">
                  <c:v>4.1277000000000001E-2</c:v>
                </c:pt>
                <c:pt idx="199383">
                  <c:v>4.1277000000000001E-2</c:v>
                </c:pt>
                <c:pt idx="199384">
                  <c:v>4.1278000000000002E-2</c:v>
                </c:pt>
                <c:pt idx="199385">
                  <c:v>4.1278000000000002E-2</c:v>
                </c:pt>
                <c:pt idx="199386">
                  <c:v>4.1278000000000002E-2</c:v>
                </c:pt>
                <c:pt idx="199387">
                  <c:v>4.1278000000000002E-2</c:v>
                </c:pt>
                <c:pt idx="199388">
                  <c:v>4.1278000000000002E-2</c:v>
                </c:pt>
                <c:pt idx="199389">
                  <c:v>4.1278000000000002E-2</c:v>
                </c:pt>
                <c:pt idx="199390">
                  <c:v>4.1278000000000002E-2</c:v>
                </c:pt>
                <c:pt idx="199391">
                  <c:v>4.1277000000000001E-2</c:v>
                </c:pt>
                <c:pt idx="199392">
                  <c:v>4.1278000000000002E-2</c:v>
                </c:pt>
                <c:pt idx="199393">
                  <c:v>4.1278000000000002E-2</c:v>
                </c:pt>
                <c:pt idx="199394">
                  <c:v>4.1278000000000002E-2</c:v>
                </c:pt>
                <c:pt idx="199395">
                  <c:v>4.1278000000000002E-2</c:v>
                </c:pt>
                <c:pt idx="199396">
                  <c:v>4.1278000000000002E-2</c:v>
                </c:pt>
                <c:pt idx="199397">
                  <c:v>4.1278000000000002E-2</c:v>
                </c:pt>
                <c:pt idx="199398">
                  <c:v>4.1278000000000002E-2</c:v>
                </c:pt>
                <c:pt idx="199399">
                  <c:v>4.1278000000000002E-2</c:v>
                </c:pt>
                <c:pt idx="199400">
                  <c:v>4.1278000000000002E-2</c:v>
                </c:pt>
                <c:pt idx="199401">
                  <c:v>4.1278000000000002E-2</c:v>
                </c:pt>
                <c:pt idx="199402">
                  <c:v>4.1278000000000002E-2</c:v>
                </c:pt>
                <c:pt idx="199403">
                  <c:v>4.1278000000000002E-2</c:v>
                </c:pt>
                <c:pt idx="199404">
                  <c:v>4.1278000000000002E-2</c:v>
                </c:pt>
                <c:pt idx="199405">
                  <c:v>4.1278000000000002E-2</c:v>
                </c:pt>
                <c:pt idx="199406">
                  <c:v>4.1278000000000002E-2</c:v>
                </c:pt>
                <c:pt idx="199407">
                  <c:v>4.1279000000000003E-2</c:v>
                </c:pt>
                <c:pt idx="199408">
                  <c:v>4.1279000000000003E-2</c:v>
                </c:pt>
                <c:pt idx="199409">
                  <c:v>4.1279000000000003E-2</c:v>
                </c:pt>
                <c:pt idx="199410">
                  <c:v>4.1279000000000003E-2</c:v>
                </c:pt>
                <c:pt idx="199411">
                  <c:v>4.1279000000000003E-2</c:v>
                </c:pt>
                <c:pt idx="199412">
                  <c:v>4.1279999999999997E-2</c:v>
                </c:pt>
                <c:pt idx="199413">
                  <c:v>4.1279999999999997E-2</c:v>
                </c:pt>
                <c:pt idx="199414">
                  <c:v>4.1279999999999997E-2</c:v>
                </c:pt>
                <c:pt idx="199415">
                  <c:v>4.1279999999999997E-2</c:v>
                </c:pt>
                <c:pt idx="199416">
                  <c:v>4.1280999999999998E-2</c:v>
                </c:pt>
                <c:pt idx="199417">
                  <c:v>4.1280999999999998E-2</c:v>
                </c:pt>
                <c:pt idx="199418">
                  <c:v>4.1280999999999998E-2</c:v>
                </c:pt>
                <c:pt idx="199419">
                  <c:v>4.1281999999999999E-2</c:v>
                </c:pt>
                <c:pt idx="199420">
                  <c:v>4.1281999999999999E-2</c:v>
                </c:pt>
                <c:pt idx="199421">
                  <c:v>4.1281999999999999E-2</c:v>
                </c:pt>
                <c:pt idx="199422">
                  <c:v>4.1283E-2</c:v>
                </c:pt>
                <c:pt idx="199423">
                  <c:v>4.1283E-2</c:v>
                </c:pt>
                <c:pt idx="199424">
                  <c:v>4.1283E-2</c:v>
                </c:pt>
                <c:pt idx="199425">
                  <c:v>4.1283E-2</c:v>
                </c:pt>
                <c:pt idx="199426">
                  <c:v>4.1284000000000001E-2</c:v>
                </c:pt>
                <c:pt idx="199427">
                  <c:v>4.1284000000000001E-2</c:v>
                </c:pt>
                <c:pt idx="199428">
                  <c:v>4.1284000000000001E-2</c:v>
                </c:pt>
                <c:pt idx="199429">
                  <c:v>4.1284000000000001E-2</c:v>
                </c:pt>
                <c:pt idx="199430">
                  <c:v>4.1285000000000002E-2</c:v>
                </c:pt>
                <c:pt idx="199431">
                  <c:v>4.1285000000000002E-2</c:v>
                </c:pt>
                <c:pt idx="199432">
                  <c:v>4.1285000000000002E-2</c:v>
                </c:pt>
                <c:pt idx="199433">
                  <c:v>4.1285000000000002E-2</c:v>
                </c:pt>
                <c:pt idx="199434">
                  <c:v>4.1285000000000002E-2</c:v>
                </c:pt>
                <c:pt idx="199435">
                  <c:v>4.1285000000000002E-2</c:v>
                </c:pt>
                <c:pt idx="199436">
                  <c:v>4.1285000000000002E-2</c:v>
                </c:pt>
                <c:pt idx="199437">
                  <c:v>4.1285000000000002E-2</c:v>
                </c:pt>
                <c:pt idx="199438">
                  <c:v>4.1285000000000002E-2</c:v>
                </c:pt>
                <c:pt idx="199439">
                  <c:v>4.1285000000000002E-2</c:v>
                </c:pt>
                <c:pt idx="199440">
                  <c:v>4.1284000000000001E-2</c:v>
                </c:pt>
                <c:pt idx="199441">
                  <c:v>4.1284000000000001E-2</c:v>
                </c:pt>
                <c:pt idx="199442">
                  <c:v>4.1284000000000001E-2</c:v>
                </c:pt>
                <c:pt idx="199443">
                  <c:v>4.1284000000000001E-2</c:v>
                </c:pt>
                <c:pt idx="199444">
                  <c:v>4.1284000000000001E-2</c:v>
                </c:pt>
                <c:pt idx="199445">
                  <c:v>4.1283E-2</c:v>
                </c:pt>
                <c:pt idx="199446">
                  <c:v>4.1283E-2</c:v>
                </c:pt>
                <c:pt idx="199447">
                  <c:v>4.1281999999999999E-2</c:v>
                </c:pt>
                <c:pt idx="199448">
                  <c:v>4.1281999999999999E-2</c:v>
                </c:pt>
                <c:pt idx="199449">
                  <c:v>4.1280999999999998E-2</c:v>
                </c:pt>
                <c:pt idx="199450">
                  <c:v>4.1280999999999998E-2</c:v>
                </c:pt>
                <c:pt idx="199451">
                  <c:v>4.1279999999999997E-2</c:v>
                </c:pt>
                <c:pt idx="199452">
                  <c:v>4.1279999999999997E-2</c:v>
                </c:pt>
                <c:pt idx="199453">
                  <c:v>4.1279000000000003E-2</c:v>
                </c:pt>
                <c:pt idx="199454">
                  <c:v>4.1279000000000003E-2</c:v>
                </c:pt>
                <c:pt idx="199455">
                  <c:v>4.1278000000000002E-2</c:v>
                </c:pt>
                <c:pt idx="199456">
                  <c:v>4.1278000000000002E-2</c:v>
                </c:pt>
                <c:pt idx="199457">
                  <c:v>4.1277000000000001E-2</c:v>
                </c:pt>
                <c:pt idx="199458">
                  <c:v>4.1276E-2</c:v>
                </c:pt>
                <c:pt idx="199459">
                  <c:v>4.1276E-2</c:v>
                </c:pt>
                <c:pt idx="199460">
                  <c:v>4.1274999999999999E-2</c:v>
                </c:pt>
                <c:pt idx="199461">
                  <c:v>4.1273999999999998E-2</c:v>
                </c:pt>
                <c:pt idx="199462">
                  <c:v>4.1273999999999998E-2</c:v>
                </c:pt>
                <c:pt idx="199463">
                  <c:v>4.1272999999999997E-2</c:v>
                </c:pt>
                <c:pt idx="199464">
                  <c:v>4.1272000000000003E-2</c:v>
                </c:pt>
                <c:pt idx="199465">
                  <c:v>4.1272000000000003E-2</c:v>
                </c:pt>
                <c:pt idx="199466">
                  <c:v>4.1271000000000002E-2</c:v>
                </c:pt>
                <c:pt idx="199467">
                  <c:v>4.1271000000000002E-2</c:v>
                </c:pt>
                <c:pt idx="199468">
                  <c:v>4.1270000000000001E-2</c:v>
                </c:pt>
                <c:pt idx="199469">
                  <c:v>4.1270000000000001E-2</c:v>
                </c:pt>
                <c:pt idx="199470">
                  <c:v>4.1269E-2</c:v>
                </c:pt>
                <c:pt idx="199471">
                  <c:v>4.1267999999999999E-2</c:v>
                </c:pt>
                <c:pt idx="199472">
                  <c:v>4.1267999999999999E-2</c:v>
                </c:pt>
                <c:pt idx="199473">
                  <c:v>4.1266999999999998E-2</c:v>
                </c:pt>
                <c:pt idx="199474">
                  <c:v>4.1266999999999998E-2</c:v>
                </c:pt>
                <c:pt idx="199475">
                  <c:v>4.1265999999999997E-2</c:v>
                </c:pt>
                <c:pt idx="199476">
                  <c:v>4.1265999999999997E-2</c:v>
                </c:pt>
                <c:pt idx="199477">
                  <c:v>4.1265999999999997E-2</c:v>
                </c:pt>
                <c:pt idx="199478">
                  <c:v>4.1265000000000003E-2</c:v>
                </c:pt>
                <c:pt idx="199479">
                  <c:v>4.1265000000000003E-2</c:v>
                </c:pt>
                <c:pt idx="199480">
                  <c:v>4.1265000000000003E-2</c:v>
                </c:pt>
                <c:pt idx="199481">
                  <c:v>4.1265000000000003E-2</c:v>
                </c:pt>
                <c:pt idx="199482">
                  <c:v>4.1264000000000002E-2</c:v>
                </c:pt>
                <c:pt idx="199483">
                  <c:v>4.1264000000000002E-2</c:v>
                </c:pt>
                <c:pt idx="199484">
                  <c:v>4.1264000000000002E-2</c:v>
                </c:pt>
                <c:pt idx="199485">
                  <c:v>4.1264000000000002E-2</c:v>
                </c:pt>
                <c:pt idx="199486">
                  <c:v>4.1264000000000002E-2</c:v>
                </c:pt>
                <c:pt idx="199487">
                  <c:v>4.1264000000000002E-2</c:v>
                </c:pt>
                <c:pt idx="199488">
                  <c:v>4.1264000000000002E-2</c:v>
                </c:pt>
                <c:pt idx="199489">
                  <c:v>4.1264000000000002E-2</c:v>
                </c:pt>
                <c:pt idx="199490">
                  <c:v>4.1264000000000002E-2</c:v>
                </c:pt>
                <c:pt idx="199491">
                  <c:v>4.1264000000000002E-2</c:v>
                </c:pt>
                <c:pt idx="199492">
                  <c:v>4.1264000000000002E-2</c:v>
                </c:pt>
                <c:pt idx="199493">
                  <c:v>4.1264000000000002E-2</c:v>
                </c:pt>
                <c:pt idx="199494">
                  <c:v>4.1264000000000002E-2</c:v>
                </c:pt>
                <c:pt idx="199495">
                  <c:v>4.1264000000000002E-2</c:v>
                </c:pt>
                <c:pt idx="199496">
                  <c:v>4.1264000000000002E-2</c:v>
                </c:pt>
                <c:pt idx="199497">
                  <c:v>4.1265000000000003E-2</c:v>
                </c:pt>
                <c:pt idx="199498">
                  <c:v>4.1265000000000003E-2</c:v>
                </c:pt>
                <c:pt idx="199499">
                  <c:v>4.1265000000000003E-2</c:v>
                </c:pt>
                <c:pt idx="199500">
                  <c:v>4.1265999999999997E-2</c:v>
                </c:pt>
                <c:pt idx="199501">
                  <c:v>4.1265999999999997E-2</c:v>
                </c:pt>
                <c:pt idx="199502">
                  <c:v>4.1266999999999998E-2</c:v>
                </c:pt>
                <c:pt idx="199503">
                  <c:v>4.1266999999999998E-2</c:v>
                </c:pt>
                <c:pt idx="199504">
                  <c:v>4.1266999999999998E-2</c:v>
                </c:pt>
                <c:pt idx="199505">
                  <c:v>4.1267999999999999E-2</c:v>
                </c:pt>
                <c:pt idx="199506">
                  <c:v>4.1267999999999999E-2</c:v>
                </c:pt>
                <c:pt idx="199507">
                  <c:v>4.1269E-2</c:v>
                </c:pt>
                <c:pt idx="199508">
                  <c:v>4.1269E-2</c:v>
                </c:pt>
                <c:pt idx="199509">
                  <c:v>4.1270000000000001E-2</c:v>
                </c:pt>
                <c:pt idx="199510">
                  <c:v>4.1270000000000001E-2</c:v>
                </c:pt>
                <c:pt idx="199511">
                  <c:v>4.1271000000000002E-2</c:v>
                </c:pt>
                <c:pt idx="199512">
                  <c:v>4.1272000000000003E-2</c:v>
                </c:pt>
                <c:pt idx="199513">
                  <c:v>4.1272000000000003E-2</c:v>
                </c:pt>
                <c:pt idx="199514">
                  <c:v>4.1272999999999997E-2</c:v>
                </c:pt>
                <c:pt idx="199515">
                  <c:v>4.1273999999999998E-2</c:v>
                </c:pt>
                <c:pt idx="199516">
                  <c:v>4.1273999999999998E-2</c:v>
                </c:pt>
                <c:pt idx="199517">
                  <c:v>4.1274999999999999E-2</c:v>
                </c:pt>
                <c:pt idx="199518">
                  <c:v>4.1274999999999999E-2</c:v>
                </c:pt>
                <c:pt idx="199519">
                  <c:v>4.1276E-2</c:v>
                </c:pt>
                <c:pt idx="199520">
                  <c:v>4.1277000000000001E-2</c:v>
                </c:pt>
                <c:pt idx="199521">
                  <c:v>4.1278000000000002E-2</c:v>
                </c:pt>
                <c:pt idx="199522">
                  <c:v>4.1278000000000002E-2</c:v>
                </c:pt>
                <c:pt idx="199523">
                  <c:v>4.1279000000000003E-2</c:v>
                </c:pt>
                <c:pt idx="199524">
                  <c:v>4.1279999999999997E-2</c:v>
                </c:pt>
                <c:pt idx="199525">
                  <c:v>4.1280999999999998E-2</c:v>
                </c:pt>
                <c:pt idx="199526">
                  <c:v>4.1281999999999999E-2</c:v>
                </c:pt>
                <c:pt idx="199527">
                  <c:v>4.1281999999999999E-2</c:v>
                </c:pt>
                <c:pt idx="199528">
                  <c:v>4.1283E-2</c:v>
                </c:pt>
                <c:pt idx="199529">
                  <c:v>4.1284000000000001E-2</c:v>
                </c:pt>
                <c:pt idx="199530">
                  <c:v>4.1284000000000001E-2</c:v>
                </c:pt>
                <c:pt idx="199531">
                  <c:v>4.1285000000000002E-2</c:v>
                </c:pt>
                <c:pt idx="199532">
                  <c:v>4.1286000000000003E-2</c:v>
                </c:pt>
                <c:pt idx="199533">
                  <c:v>4.1286999999999997E-2</c:v>
                </c:pt>
                <c:pt idx="199534">
                  <c:v>4.1286999999999997E-2</c:v>
                </c:pt>
                <c:pt idx="199535">
                  <c:v>4.1287999999999998E-2</c:v>
                </c:pt>
                <c:pt idx="199536">
                  <c:v>4.1288999999999999E-2</c:v>
                </c:pt>
                <c:pt idx="199537">
                  <c:v>4.129E-2</c:v>
                </c:pt>
                <c:pt idx="199538">
                  <c:v>4.129E-2</c:v>
                </c:pt>
                <c:pt idx="199539">
                  <c:v>4.1291000000000001E-2</c:v>
                </c:pt>
                <c:pt idx="199540">
                  <c:v>4.1291000000000001E-2</c:v>
                </c:pt>
                <c:pt idx="199541">
                  <c:v>4.1292000000000002E-2</c:v>
                </c:pt>
                <c:pt idx="199542">
                  <c:v>4.1292000000000002E-2</c:v>
                </c:pt>
                <c:pt idx="199543">
                  <c:v>4.1293000000000003E-2</c:v>
                </c:pt>
                <c:pt idx="199544">
                  <c:v>4.1293000000000003E-2</c:v>
                </c:pt>
                <c:pt idx="199545">
                  <c:v>4.1293999999999997E-2</c:v>
                </c:pt>
                <c:pt idx="199546">
                  <c:v>4.1293999999999997E-2</c:v>
                </c:pt>
                <c:pt idx="199547">
                  <c:v>4.1294999999999998E-2</c:v>
                </c:pt>
                <c:pt idx="199548">
                  <c:v>4.1294999999999998E-2</c:v>
                </c:pt>
                <c:pt idx="199549">
                  <c:v>4.1295999999999999E-2</c:v>
                </c:pt>
                <c:pt idx="199550">
                  <c:v>4.1295999999999999E-2</c:v>
                </c:pt>
                <c:pt idx="199551">
                  <c:v>4.1295999999999999E-2</c:v>
                </c:pt>
                <c:pt idx="199552">
                  <c:v>4.1295999999999999E-2</c:v>
                </c:pt>
                <c:pt idx="199553">
                  <c:v>4.1295999999999999E-2</c:v>
                </c:pt>
                <c:pt idx="199554">
                  <c:v>4.1295999999999999E-2</c:v>
                </c:pt>
                <c:pt idx="199555">
                  <c:v>4.1295999999999999E-2</c:v>
                </c:pt>
                <c:pt idx="199556">
                  <c:v>4.1295999999999999E-2</c:v>
                </c:pt>
                <c:pt idx="199557">
                  <c:v>4.1295999999999999E-2</c:v>
                </c:pt>
                <c:pt idx="199558">
                  <c:v>4.1295999999999999E-2</c:v>
                </c:pt>
                <c:pt idx="199559">
                  <c:v>4.1295999999999999E-2</c:v>
                </c:pt>
                <c:pt idx="199560">
                  <c:v>4.1295999999999999E-2</c:v>
                </c:pt>
                <c:pt idx="199561">
                  <c:v>4.1295999999999999E-2</c:v>
                </c:pt>
                <c:pt idx="199562">
                  <c:v>4.1295999999999999E-2</c:v>
                </c:pt>
                <c:pt idx="199563">
                  <c:v>4.1294999999999998E-2</c:v>
                </c:pt>
                <c:pt idx="199564">
                  <c:v>4.1294999999999998E-2</c:v>
                </c:pt>
                <c:pt idx="199565">
                  <c:v>4.1293999999999997E-2</c:v>
                </c:pt>
                <c:pt idx="199566">
                  <c:v>4.1293999999999997E-2</c:v>
                </c:pt>
                <c:pt idx="199567">
                  <c:v>4.1293000000000003E-2</c:v>
                </c:pt>
                <c:pt idx="199568">
                  <c:v>4.1293000000000003E-2</c:v>
                </c:pt>
                <c:pt idx="199569">
                  <c:v>4.1292000000000002E-2</c:v>
                </c:pt>
                <c:pt idx="199570">
                  <c:v>4.1292000000000002E-2</c:v>
                </c:pt>
                <c:pt idx="199571">
                  <c:v>4.1291000000000001E-2</c:v>
                </c:pt>
                <c:pt idx="199572">
                  <c:v>4.129E-2</c:v>
                </c:pt>
                <c:pt idx="199573">
                  <c:v>4.129E-2</c:v>
                </c:pt>
                <c:pt idx="199574">
                  <c:v>4.1288999999999999E-2</c:v>
                </c:pt>
                <c:pt idx="199575">
                  <c:v>4.1287999999999998E-2</c:v>
                </c:pt>
                <c:pt idx="199576">
                  <c:v>4.1286999999999997E-2</c:v>
                </c:pt>
                <c:pt idx="199577">
                  <c:v>4.1286000000000003E-2</c:v>
                </c:pt>
                <c:pt idx="199578">
                  <c:v>4.1285000000000002E-2</c:v>
                </c:pt>
                <c:pt idx="199579">
                  <c:v>4.1284000000000001E-2</c:v>
                </c:pt>
                <c:pt idx="199580">
                  <c:v>4.1283E-2</c:v>
                </c:pt>
                <c:pt idx="199581">
                  <c:v>4.1281999999999999E-2</c:v>
                </c:pt>
                <c:pt idx="199582">
                  <c:v>4.1280999999999998E-2</c:v>
                </c:pt>
                <c:pt idx="199583">
                  <c:v>4.1279999999999997E-2</c:v>
                </c:pt>
                <c:pt idx="199584">
                  <c:v>4.1279000000000003E-2</c:v>
                </c:pt>
                <c:pt idx="199585">
                  <c:v>4.1279000000000003E-2</c:v>
                </c:pt>
                <c:pt idx="199586">
                  <c:v>4.1277000000000001E-2</c:v>
                </c:pt>
                <c:pt idx="199587">
                  <c:v>4.1276E-2</c:v>
                </c:pt>
                <c:pt idx="199588">
                  <c:v>4.1274999999999999E-2</c:v>
                </c:pt>
                <c:pt idx="199589">
                  <c:v>4.1273999999999998E-2</c:v>
                </c:pt>
                <c:pt idx="199590">
                  <c:v>4.1272999999999997E-2</c:v>
                </c:pt>
                <c:pt idx="199591">
                  <c:v>4.1272000000000003E-2</c:v>
                </c:pt>
                <c:pt idx="199592">
                  <c:v>4.1271000000000002E-2</c:v>
                </c:pt>
                <c:pt idx="199593">
                  <c:v>4.1271000000000002E-2</c:v>
                </c:pt>
                <c:pt idx="199594">
                  <c:v>4.1270000000000001E-2</c:v>
                </c:pt>
                <c:pt idx="199595">
                  <c:v>4.1269E-2</c:v>
                </c:pt>
                <c:pt idx="199596">
                  <c:v>4.1267999999999999E-2</c:v>
                </c:pt>
                <c:pt idx="199597">
                  <c:v>4.1266999999999998E-2</c:v>
                </c:pt>
                <c:pt idx="199598">
                  <c:v>4.1266999999999998E-2</c:v>
                </c:pt>
                <c:pt idx="199599">
                  <c:v>4.1265999999999997E-2</c:v>
                </c:pt>
                <c:pt idx="199600">
                  <c:v>4.1265000000000003E-2</c:v>
                </c:pt>
                <c:pt idx="199601">
                  <c:v>4.1264000000000002E-2</c:v>
                </c:pt>
                <c:pt idx="199602">
                  <c:v>4.1264000000000002E-2</c:v>
                </c:pt>
                <c:pt idx="199603">
                  <c:v>4.1263000000000001E-2</c:v>
                </c:pt>
                <c:pt idx="199604">
                  <c:v>4.1262E-2</c:v>
                </c:pt>
                <c:pt idx="199605">
                  <c:v>4.1262E-2</c:v>
                </c:pt>
                <c:pt idx="199606">
                  <c:v>4.1260999999999999E-2</c:v>
                </c:pt>
                <c:pt idx="199607">
                  <c:v>4.1260999999999999E-2</c:v>
                </c:pt>
                <c:pt idx="199608">
                  <c:v>4.1260999999999999E-2</c:v>
                </c:pt>
                <c:pt idx="199609">
                  <c:v>4.1259999999999998E-2</c:v>
                </c:pt>
                <c:pt idx="199610">
                  <c:v>4.1259999999999998E-2</c:v>
                </c:pt>
                <c:pt idx="199611">
                  <c:v>4.1258999999999997E-2</c:v>
                </c:pt>
                <c:pt idx="199612">
                  <c:v>4.1258999999999997E-2</c:v>
                </c:pt>
                <c:pt idx="199613">
                  <c:v>4.1258999999999997E-2</c:v>
                </c:pt>
                <c:pt idx="199614">
                  <c:v>4.1258000000000003E-2</c:v>
                </c:pt>
                <c:pt idx="199615">
                  <c:v>4.1258000000000003E-2</c:v>
                </c:pt>
                <c:pt idx="199616">
                  <c:v>4.1258000000000003E-2</c:v>
                </c:pt>
                <c:pt idx="199617">
                  <c:v>4.1258000000000003E-2</c:v>
                </c:pt>
                <c:pt idx="199618">
                  <c:v>4.1257000000000002E-2</c:v>
                </c:pt>
                <c:pt idx="199619">
                  <c:v>4.1257000000000002E-2</c:v>
                </c:pt>
                <c:pt idx="199620">
                  <c:v>4.1257000000000002E-2</c:v>
                </c:pt>
                <c:pt idx="199621">
                  <c:v>4.1257000000000002E-2</c:v>
                </c:pt>
                <c:pt idx="199622">
                  <c:v>4.1257000000000002E-2</c:v>
                </c:pt>
                <c:pt idx="199623">
                  <c:v>4.1257000000000002E-2</c:v>
                </c:pt>
                <c:pt idx="199624">
                  <c:v>4.1256000000000001E-2</c:v>
                </c:pt>
                <c:pt idx="199625">
                  <c:v>4.1256000000000001E-2</c:v>
                </c:pt>
                <c:pt idx="199626">
                  <c:v>4.1256000000000001E-2</c:v>
                </c:pt>
                <c:pt idx="199627">
                  <c:v>4.1256000000000001E-2</c:v>
                </c:pt>
                <c:pt idx="199628">
                  <c:v>4.1256000000000001E-2</c:v>
                </c:pt>
                <c:pt idx="199629">
                  <c:v>4.1256000000000001E-2</c:v>
                </c:pt>
                <c:pt idx="199630">
                  <c:v>4.1256000000000001E-2</c:v>
                </c:pt>
                <c:pt idx="199631">
                  <c:v>4.1255E-2</c:v>
                </c:pt>
                <c:pt idx="199632">
                  <c:v>4.1255E-2</c:v>
                </c:pt>
                <c:pt idx="199633">
                  <c:v>4.1255E-2</c:v>
                </c:pt>
                <c:pt idx="199634">
                  <c:v>4.1255E-2</c:v>
                </c:pt>
                <c:pt idx="199635">
                  <c:v>4.1255E-2</c:v>
                </c:pt>
                <c:pt idx="199636">
                  <c:v>4.1253999999999999E-2</c:v>
                </c:pt>
                <c:pt idx="199637">
                  <c:v>4.1253999999999999E-2</c:v>
                </c:pt>
                <c:pt idx="199638">
                  <c:v>4.1253999999999999E-2</c:v>
                </c:pt>
                <c:pt idx="199639">
                  <c:v>4.1252999999999998E-2</c:v>
                </c:pt>
                <c:pt idx="199640">
                  <c:v>4.1252999999999998E-2</c:v>
                </c:pt>
                <c:pt idx="199641">
                  <c:v>4.1252999999999998E-2</c:v>
                </c:pt>
                <c:pt idx="199642">
                  <c:v>4.1251999999999997E-2</c:v>
                </c:pt>
                <c:pt idx="199643">
                  <c:v>4.1251999999999997E-2</c:v>
                </c:pt>
                <c:pt idx="199644">
                  <c:v>4.1251999999999997E-2</c:v>
                </c:pt>
                <c:pt idx="199645">
                  <c:v>4.1251000000000003E-2</c:v>
                </c:pt>
                <c:pt idx="199646">
                  <c:v>4.1251000000000003E-2</c:v>
                </c:pt>
                <c:pt idx="199647">
                  <c:v>4.1250000000000002E-2</c:v>
                </c:pt>
                <c:pt idx="199648">
                  <c:v>4.1250000000000002E-2</c:v>
                </c:pt>
                <c:pt idx="199649">
                  <c:v>4.1249000000000001E-2</c:v>
                </c:pt>
                <c:pt idx="199650">
                  <c:v>4.1249000000000001E-2</c:v>
                </c:pt>
                <c:pt idx="199651">
                  <c:v>4.1248E-2</c:v>
                </c:pt>
                <c:pt idx="199652">
                  <c:v>4.1248E-2</c:v>
                </c:pt>
                <c:pt idx="199653">
                  <c:v>4.1246999999999999E-2</c:v>
                </c:pt>
                <c:pt idx="199654">
                  <c:v>4.1246999999999999E-2</c:v>
                </c:pt>
                <c:pt idx="199655">
                  <c:v>4.1245999999999998E-2</c:v>
                </c:pt>
                <c:pt idx="199656">
                  <c:v>4.1245999999999998E-2</c:v>
                </c:pt>
                <c:pt idx="199657">
                  <c:v>4.1244999999999997E-2</c:v>
                </c:pt>
                <c:pt idx="199658">
                  <c:v>4.1244000000000003E-2</c:v>
                </c:pt>
                <c:pt idx="199659">
                  <c:v>4.1244000000000003E-2</c:v>
                </c:pt>
                <c:pt idx="199660">
                  <c:v>4.1243000000000002E-2</c:v>
                </c:pt>
                <c:pt idx="199661">
                  <c:v>4.1243000000000002E-2</c:v>
                </c:pt>
                <c:pt idx="199662">
                  <c:v>4.1242000000000001E-2</c:v>
                </c:pt>
                <c:pt idx="199663">
                  <c:v>4.1241E-2</c:v>
                </c:pt>
                <c:pt idx="199664">
                  <c:v>4.1241E-2</c:v>
                </c:pt>
                <c:pt idx="199665">
                  <c:v>4.1239999999999999E-2</c:v>
                </c:pt>
                <c:pt idx="199666">
                  <c:v>4.1239999999999999E-2</c:v>
                </c:pt>
                <c:pt idx="199667">
                  <c:v>4.1238999999999998E-2</c:v>
                </c:pt>
                <c:pt idx="199668">
                  <c:v>4.1238999999999998E-2</c:v>
                </c:pt>
                <c:pt idx="199669">
                  <c:v>4.1237999999999997E-2</c:v>
                </c:pt>
                <c:pt idx="199670">
                  <c:v>4.1237000000000003E-2</c:v>
                </c:pt>
                <c:pt idx="199671">
                  <c:v>4.1237000000000003E-2</c:v>
                </c:pt>
                <c:pt idx="199672">
                  <c:v>4.1236000000000002E-2</c:v>
                </c:pt>
                <c:pt idx="199673">
                  <c:v>4.1235000000000001E-2</c:v>
                </c:pt>
                <c:pt idx="199674">
                  <c:v>4.1235000000000001E-2</c:v>
                </c:pt>
                <c:pt idx="199675">
                  <c:v>4.1234E-2</c:v>
                </c:pt>
                <c:pt idx="199676">
                  <c:v>4.1234E-2</c:v>
                </c:pt>
                <c:pt idx="199677">
                  <c:v>4.1232999999999999E-2</c:v>
                </c:pt>
                <c:pt idx="199678">
                  <c:v>4.1231999999999998E-2</c:v>
                </c:pt>
                <c:pt idx="199679">
                  <c:v>4.1231999999999998E-2</c:v>
                </c:pt>
                <c:pt idx="199680">
                  <c:v>4.1230999999999997E-2</c:v>
                </c:pt>
                <c:pt idx="199681">
                  <c:v>4.1230000000000003E-2</c:v>
                </c:pt>
                <c:pt idx="199682">
                  <c:v>4.1229000000000002E-2</c:v>
                </c:pt>
                <c:pt idx="199683">
                  <c:v>4.1229000000000002E-2</c:v>
                </c:pt>
                <c:pt idx="199684">
                  <c:v>4.1228000000000001E-2</c:v>
                </c:pt>
                <c:pt idx="199685">
                  <c:v>4.1227E-2</c:v>
                </c:pt>
                <c:pt idx="199686">
                  <c:v>4.1225999999999999E-2</c:v>
                </c:pt>
                <c:pt idx="199687">
                  <c:v>4.1224999999999998E-2</c:v>
                </c:pt>
                <c:pt idx="199688">
                  <c:v>4.1224999999999998E-2</c:v>
                </c:pt>
                <c:pt idx="199689">
                  <c:v>4.1223999999999997E-2</c:v>
                </c:pt>
                <c:pt idx="199690">
                  <c:v>4.1223000000000003E-2</c:v>
                </c:pt>
                <c:pt idx="199691">
                  <c:v>4.1222000000000002E-2</c:v>
                </c:pt>
                <c:pt idx="199692">
                  <c:v>4.1221000000000001E-2</c:v>
                </c:pt>
                <c:pt idx="199693">
                  <c:v>4.122E-2</c:v>
                </c:pt>
                <c:pt idx="199694">
                  <c:v>4.1218999999999999E-2</c:v>
                </c:pt>
                <c:pt idx="199695">
                  <c:v>4.1217999999999998E-2</c:v>
                </c:pt>
                <c:pt idx="199696">
                  <c:v>4.1216999999999997E-2</c:v>
                </c:pt>
                <c:pt idx="199697">
                  <c:v>4.1216000000000003E-2</c:v>
                </c:pt>
                <c:pt idx="199698">
                  <c:v>4.1215000000000002E-2</c:v>
                </c:pt>
                <c:pt idx="199699">
                  <c:v>4.1214000000000001E-2</c:v>
                </c:pt>
                <c:pt idx="199700">
                  <c:v>4.1213E-2</c:v>
                </c:pt>
                <c:pt idx="199701">
                  <c:v>4.1211999999999999E-2</c:v>
                </c:pt>
                <c:pt idx="199702">
                  <c:v>4.1210999999999998E-2</c:v>
                </c:pt>
                <c:pt idx="199703">
                  <c:v>4.1209999999999997E-2</c:v>
                </c:pt>
                <c:pt idx="199704">
                  <c:v>4.1208000000000002E-2</c:v>
                </c:pt>
                <c:pt idx="199705">
                  <c:v>4.1207000000000001E-2</c:v>
                </c:pt>
                <c:pt idx="199706">
                  <c:v>4.1206E-2</c:v>
                </c:pt>
                <c:pt idx="199707">
                  <c:v>4.1204999999999999E-2</c:v>
                </c:pt>
                <c:pt idx="199708">
                  <c:v>4.1203999999999998E-2</c:v>
                </c:pt>
                <c:pt idx="199709">
                  <c:v>4.1202999999999997E-2</c:v>
                </c:pt>
                <c:pt idx="199710">
                  <c:v>4.1201000000000002E-2</c:v>
                </c:pt>
                <c:pt idx="199711">
                  <c:v>4.1200000000000001E-2</c:v>
                </c:pt>
                <c:pt idx="199712">
                  <c:v>4.1199E-2</c:v>
                </c:pt>
                <c:pt idx="199713">
                  <c:v>4.1197999999999999E-2</c:v>
                </c:pt>
                <c:pt idx="199714">
                  <c:v>4.1196999999999998E-2</c:v>
                </c:pt>
                <c:pt idx="199715">
                  <c:v>4.1196000000000003E-2</c:v>
                </c:pt>
                <c:pt idx="199716">
                  <c:v>4.1195000000000002E-2</c:v>
                </c:pt>
                <c:pt idx="199717">
                  <c:v>4.1194000000000001E-2</c:v>
                </c:pt>
                <c:pt idx="199718">
                  <c:v>4.1193E-2</c:v>
                </c:pt>
                <c:pt idx="199719">
                  <c:v>4.1191999999999999E-2</c:v>
                </c:pt>
                <c:pt idx="199720">
                  <c:v>4.1190999999999998E-2</c:v>
                </c:pt>
                <c:pt idx="199721">
                  <c:v>4.1190999999999998E-2</c:v>
                </c:pt>
                <c:pt idx="199722">
                  <c:v>4.1189999999999997E-2</c:v>
                </c:pt>
                <c:pt idx="199723">
                  <c:v>4.1189000000000003E-2</c:v>
                </c:pt>
                <c:pt idx="199724">
                  <c:v>4.1189000000000003E-2</c:v>
                </c:pt>
                <c:pt idx="199725">
                  <c:v>4.1188000000000002E-2</c:v>
                </c:pt>
                <c:pt idx="199726">
                  <c:v>4.1188000000000002E-2</c:v>
                </c:pt>
                <c:pt idx="199727">
                  <c:v>4.1187000000000001E-2</c:v>
                </c:pt>
                <c:pt idx="199728">
                  <c:v>4.1187000000000001E-2</c:v>
                </c:pt>
                <c:pt idx="199729">
                  <c:v>4.1187000000000001E-2</c:v>
                </c:pt>
                <c:pt idx="199730">
                  <c:v>4.1186E-2</c:v>
                </c:pt>
                <c:pt idx="199731">
                  <c:v>4.1186E-2</c:v>
                </c:pt>
                <c:pt idx="199732">
                  <c:v>4.1186E-2</c:v>
                </c:pt>
                <c:pt idx="199733">
                  <c:v>4.1186E-2</c:v>
                </c:pt>
                <c:pt idx="199734">
                  <c:v>4.1187000000000001E-2</c:v>
                </c:pt>
                <c:pt idx="199735">
                  <c:v>4.1187000000000001E-2</c:v>
                </c:pt>
                <c:pt idx="199736">
                  <c:v>4.1187000000000001E-2</c:v>
                </c:pt>
                <c:pt idx="199737">
                  <c:v>4.1188000000000002E-2</c:v>
                </c:pt>
                <c:pt idx="199738">
                  <c:v>4.1188000000000002E-2</c:v>
                </c:pt>
                <c:pt idx="199739">
                  <c:v>4.1189000000000003E-2</c:v>
                </c:pt>
                <c:pt idx="199740">
                  <c:v>4.1189000000000003E-2</c:v>
                </c:pt>
                <c:pt idx="199741">
                  <c:v>4.1189999999999997E-2</c:v>
                </c:pt>
                <c:pt idx="199742">
                  <c:v>4.1190999999999998E-2</c:v>
                </c:pt>
                <c:pt idx="199743">
                  <c:v>4.1191999999999999E-2</c:v>
                </c:pt>
                <c:pt idx="199744">
                  <c:v>4.1193E-2</c:v>
                </c:pt>
                <c:pt idx="199745">
                  <c:v>4.1194000000000001E-2</c:v>
                </c:pt>
                <c:pt idx="199746">
                  <c:v>4.1195000000000002E-2</c:v>
                </c:pt>
                <c:pt idx="199747">
                  <c:v>4.1196999999999998E-2</c:v>
                </c:pt>
                <c:pt idx="199748">
                  <c:v>4.1197999999999999E-2</c:v>
                </c:pt>
                <c:pt idx="199749">
                  <c:v>4.1199E-2</c:v>
                </c:pt>
                <c:pt idx="199750">
                  <c:v>4.1201000000000002E-2</c:v>
                </c:pt>
                <c:pt idx="199751">
                  <c:v>4.1202000000000003E-2</c:v>
                </c:pt>
                <c:pt idx="199752">
                  <c:v>4.1203999999999998E-2</c:v>
                </c:pt>
                <c:pt idx="199753">
                  <c:v>4.1204999999999999E-2</c:v>
                </c:pt>
                <c:pt idx="199754">
                  <c:v>4.1207000000000001E-2</c:v>
                </c:pt>
                <c:pt idx="199755">
                  <c:v>4.1209000000000003E-2</c:v>
                </c:pt>
                <c:pt idx="199756">
                  <c:v>4.1209999999999997E-2</c:v>
                </c:pt>
                <c:pt idx="199757">
                  <c:v>4.1211999999999999E-2</c:v>
                </c:pt>
                <c:pt idx="199758">
                  <c:v>4.1214000000000001E-2</c:v>
                </c:pt>
                <c:pt idx="199759">
                  <c:v>4.1216000000000003E-2</c:v>
                </c:pt>
                <c:pt idx="199760">
                  <c:v>4.1217999999999998E-2</c:v>
                </c:pt>
                <c:pt idx="199761">
                  <c:v>4.122E-2</c:v>
                </c:pt>
                <c:pt idx="199762">
                  <c:v>4.1222000000000002E-2</c:v>
                </c:pt>
                <c:pt idx="199763">
                  <c:v>4.1223999999999997E-2</c:v>
                </c:pt>
                <c:pt idx="199764">
                  <c:v>4.1224999999999998E-2</c:v>
                </c:pt>
                <c:pt idx="199765">
                  <c:v>4.1227E-2</c:v>
                </c:pt>
                <c:pt idx="199766">
                  <c:v>4.1229000000000002E-2</c:v>
                </c:pt>
                <c:pt idx="199767">
                  <c:v>4.1230999999999997E-2</c:v>
                </c:pt>
                <c:pt idx="199768">
                  <c:v>4.1231999999999998E-2</c:v>
                </c:pt>
                <c:pt idx="199769">
                  <c:v>4.1234E-2</c:v>
                </c:pt>
                <c:pt idx="199770">
                  <c:v>4.1236000000000002E-2</c:v>
                </c:pt>
                <c:pt idx="199771">
                  <c:v>4.1237999999999997E-2</c:v>
                </c:pt>
                <c:pt idx="199772">
                  <c:v>4.1239999999999999E-2</c:v>
                </c:pt>
                <c:pt idx="199773">
                  <c:v>4.1241E-2</c:v>
                </c:pt>
                <c:pt idx="199774">
                  <c:v>4.1243000000000002E-2</c:v>
                </c:pt>
                <c:pt idx="199775">
                  <c:v>4.1244000000000003E-2</c:v>
                </c:pt>
                <c:pt idx="199776">
                  <c:v>4.1245999999999998E-2</c:v>
                </c:pt>
                <c:pt idx="199777">
                  <c:v>4.1246999999999999E-2</c:v>
                </c:pt>
                <c:pt idx="199778">
                  <c:v>4.1249000000000001E-2</c:v>
                </c:pt>
                <c:pt idx="199779">
                  <c:v>4.1250000000000002E-2</c:v>
                </c:pt>
                <c:pt idx="199780">
                  <c:v>4.1251000000000003E-2</c:v>
                </c:pt>
                <c:pt idx="199781">
                  <c:v>4.1251999999999997E-2</c:v>
                </c:pt>
                <c:pt idx="199782">
                  <c:v>4.1253999999999999E-2</c:v>
                </c:pt>
                <c:pt idx="199783">
                  <c:v>4.1255E-2</c:v>
                </c:pt>
                <c:pt idx="199784">
                  <c:v>4.1256000000000001E-2</c:v>
                </c:pt>
                <c:pt idx="199785">
                  <c:v>4.1257000000000002E-2</c:v>
                </c:pt>
                <c:pt idx="199786">
                  <c:v>4.1258000000000003E-2</c:v>
                </c:pt>
                <c:pt idx="199787">
                  <c:v>4.1258999999999997E-2</c:v>
                </c:pt>
                <c:pt idx="199788">
                  <c:v>4.1258999999999997E-2</c:v>
                </c:pt>
                <c:pt idx="199789">
                  <c:v>4.1259999999999998E-2</c:v>
                </c:pt>
                <c:pt idx="199790">
                  <c:v>4.1259999999999998E-2</c:v>
                </c:pt>
                <c:pt idx="199791">
                  <c:v>4.1260999999999999E-2</c:v>
                </c:pt>
                <c:pt idx="199792">
                  <c:v>4.1260999999999999E-2</c:v>
                </c:pt>
                <c:pt idx="199793">
                  <c:v>4.1262E-2</c:v>
                </c:pt>
                <c:pt idx="199794">
                  <c:v>4.1262E-2</c:v>
                </c:pt>
                <c:pt idx="199795">
                  <c:v>4.1262E-2</c:v>
                </c:pt>
                <c:pt idx="199796">
                  <c:v>4.1262E-2</c:v>
                </c:pt>
                <c:pt idx="199797">
                  <c:v>4.1262E-2</c:v>
                </c:pt>
                <c:pt idx="199798">
                  <c:v>4.1262E-2</c:v>
                </c:pt>
                <c:pt idx="199799">
                  <c:v>4.1260999999999999E-2</c:v>
                </c:pt>
                <c:pt idx="199800">
                  <c:v>4.1260999999999999E-2</c:v>
                </c:pt>
                <c:pt idx="199801">
                  <c:v>4.1259999999999998E-2</c:v>
                </c:pt>
                <c:pt idx="199802">
                  <c:v>4.1259999999999998E-2</c:v>
                </c:pt>
                <c:pt idx="199803">
                  <c:v>4.1258999999999997E-2</c:v>
                </c:pt>
                <c:pt idx="199804">
                  <c:v>4.1258000000000003E-2</c:v>
                </c:pt>
                <c:pt idx="199805">
                  <c:v>4.1258000000000003E-2</c:v>
                </c:pt>
                <c:pt idx="199806">
                  <c:v>4.1257000000000002E-2</c:v>
                </c:pt>
                <c:pt idx="199807">
                  <c:v>4.1256000000000001E-2</c:v>
                </c:pt>
                <c:pt idx="199808">
                  <c:v>4.1253999999999999E-2</c:v>
                </c:pt>
                <c:pt idx="199809">
                  <c:v>4.1252999999999998E-2</c:v>
                </c:pt>
                <c:pt idx="199810">
                  <c:v>4.1251999999999997E-2</c:v>
                </c:pt>
                <c:pt idx="199811">
                  <c:v>4.1250000000000002E-2</c:v>
                </c:pt>
                <c:pt idx="199812">
                  <c:v>4.1248E-2</c:v>
                </c:pt>
                <c:pt idx="199813">
                  <c:v>4.1246999999999999E-2</c:v>
                </c:pt>
                <c:pt idx="199814">
                  <c:v>4.1244999999999997E-2</c:v>
                </c:pt>
                <c:pt idx="199815">
                  <c:v>4.1243000000000002E-2</c:v>
                </c:pt>
                <c:pt idx="199816">
                  <c:v>4.1241E-2</c:v>
                </c:pt>
                <c:pt idx="199817">
                  <c:v>4.1238999999999998E-2</c:v>
                </c:pt>
                <c:pt idx="199818">
                  <c:v>4.1237000000000003E-2</c:v>
                </c:pt>
                <c:pt idx="199819">
                  <c:v>4.1235000000000001E-2</c:v>
                </c:pt>
                <c:pt idx="199820">
                  <c:v>4.1231999999999998E-2</c:v>
                </c:pt>
                <c:pt idx="199821">
                  <c:v>4.1230000000000003E-2</c:v>
                </c:pt>
                <c:pt idx="199822">
                  <c:v>4.1227E-2</c:v>
                </c:pt>
                <c:pt idx="199823">
                  <c:v>4.1224999999999998E-2</c:v>
                </c:pt>
                <c:pt idx="199824">
                  <c:v>4.1222000000000002E-2</c:v>
                </c:pt>
                <c:pt idx="199825">
                  <c:v>4.1218999999999999E-2</c:v>
                </c:pt>
                <c:pt idx="199826">
                  <c:v>4.1216000000000003E-2</c:v>
                </c:pt>
                <c:pt idx="199827">
                  <c:v>4.1214000000000001E-2</c:v>
                </c:pt>
                <c:pt idx="199828">
                  <c:v>4.1210999999999998E-2</c:v>
                </c:pt>
                <c:pt idx="199829">
                  <c:v>4.1208000000000002E-2</c:v>
                </c:pt>
                <c:pt idx="199830">
                  <c:v>4.1204999999999999E-2</c:v>
                </c:pt>
                <c:pt idx="199831">
                  <c:v>4.1202000000000003E-2</c:v>
                </c:pt>
                <c:pt idx="199832">
                  <c:v>4.1199E-2</c:v>
                </c:pt>
                <c:pt idx="199833">
                  <c:v>4.1196000000000003E-2</c:v>
                </c:pt>
                <c:pt idx="199834">
                  <c:v>4.1193E-2</c:v>
                </c:pt>
                <c:pt idx="199835">
                  <c:v>4.1190999999999998E-2</c:v>
                </c:pt>
                <c:pt idx="199836">
                  <c:v>4.1188000000000002E-2</c:v>
                </c:pt>
                <c:pt idx="199837">
                  <c:v>4.1184999999999999E-2</c:v>
                </c:pt>
                <c:pt idx="199838">
                  <c:v>4.1182000000000003E-2</c:v>
                </c:pt>
                <c:pt idx="199839">
                  <c:v>4.1179E-2</c:v>
                </c:pt>
                <c:pt idx="199840">
                  <c:v>4.1175999999999997E-2</c:v>
                </c:pt>
                <c:pt idx="199841">
                  <c:v>4.1174000000000002E-2</c:v>
                </c:pt>
                <c:pt idx="199842">
                  <c:v>4.1170999999999999E-2</c:v>
                </c:pt>
                <c:pt idx="199843">
                  <c:v>4.1168999999999997E-2</c:v>
                </c:pt>
                <c:pt idx="199844">
                  <c:v>4.1166000000000001E-2</c:v>
                </c:pt>
                <c:pt idx="199845">
                  <c:v>4.1163999999999999E-2</c:v>
                </c:pt>
                <c:pt idx="199846">
                  <c:v>4.1161000000000003E-2</c:v>
                </c:pt>
                <c:pt idx="199847">
                  <c:v>4.1159000000000001E-2</c:v>
                </c:pt>
                <c:pt idx="199848">
                  <c:v>4.1156999999999999E-2</c:v>
                </c:pt>
                <c:pt idx="199849">
                  <c:v>4.1154000000000003E-2</c:v>
                </c:pt>
                <c:pt idx="199850">
                  <c:v>4.1152000000000001E-2</c:v>
                </c:pt>
                <c:pt idx="199851">
                  <c:v>4.1151E-2</c:v>
                </c:pt>
                <c:pt idx="199852">
                  <c:v>4.1148999999999998E-2</c:v>
                </c:pt>
                <c:pt idx="199853">
                  <c:v>4.1147000000000003E-2</c:v>
                </c:pt>
                <c:pt idx="199854">
                  <c:v>4.1146000000000002E-2</c:v>
                </c:pt>
                <c:pt idx="199855">
                  <c:v>4.1144E-2</c:v>
                </c:pt>
                <c:pt idx="199856">
                  <c:v>4.1142999999999999E-2</c:v>
                </c:pt>
                <c:pt idx="199857">
                  <c:v>4.1140999999999997E-2</c:v>
                </c:pt>
                <c:pt idx="199858">
                  <c:v>4.1140000000000003E-2</c:v>
                </c:pt>
                <c:pt idx="199859">
                  <c:v>4.1139000000000002E-2</c:v>
                </c:pt>
                <c:pt idx="199860">
                  <c:v>4.1138000000000001E-2</c:v>
                </c:pt>
                <c:pt idx="199861">
                  <c:v>4.1137E-2</c:v>
                </c:pt>
                <c:pt idx="199862">
                  <c:v>4.1135999999999999E-2</c:v>
                </c:pt>
                <c:pt idx="199863">
                  <c:v>4.1134999999999998E-2</c:v>
                </c:pt>
                <c:pt idx="199864">
                  <c:v>4.1134999999999998E-2</c:v>
                </c:pt>
                <c:pt idx="199865">
                  <c:v>4.1133999999999997E-2</c:v>
                </c:pt>
                <c:pt idx="199866">
                  <c:v>4.1133999999999997E-2</c:v>
                </c:pt>
                <c:pt idx="199867">
                  <c:v>4.1133000000000003E-2</c:v>
                </c:pt>
                <c:pt idx="199868">
                  <c:v>4.1133000000000003E-2</c:v>
                </c:pt>
                <c:pt idx="199869">
                  <c:v>4.1133000000000003E-2</c:v>
                </c:pt>
                <c:pt idx="199870">
                  <c:v>4.1132000000000002E-2</c:v>
                </c:pt>
                <c:pt idx="199871">
                  <c:v>4.1132000000000002E-2</c:v>
                </c:pt>
                <c:pt idx="199872">
                  <c:v>4.1132000000000002E-2</c:v>
                </c:pt>
                <c:pt idx="199873">
                  <c:v>4.1132000000000002E-2</c:v>
                </c:pt>
                <c:pt idx="199874">
                  <c:v>4.1132000000000002E-2</c:v>
                </c:pt>
                <c:pt idx="199875">
                  <c:v>4.1132000000000002E-2</c:v>
                </c:pt>
                <c:pt idx="199876">
                  <c:v>4.1132000000000002E-2</c:v>
                </c:pt>
                <c:pt idx="199877">
                  <c:v>4.1133000000000003E-2</c:v>
                </c:pt>
                <c:pt idx="199878">
                  <c:v>4.1133000000000003E-2</c:v>
                </c:pt>
                <c:pt idx="199879">
                  <c:v>4.1133000000000003E-2</c:v>
                </c:pt>
                <c:pt idx="199880">
                  <c:v>4.1133000000000003E-2</c:v>
                </c:pt>
                <c:pt idx="199881">
                  <c:v>4.1133000000000003E-2</c:v>
                </c:pt>
                <c:pt idx="199882">
                  <c:v>4.1133999999999997E-2</c:v>
                </c:pt>
                <c:pt idx="199883">
                  <c:v>4.1133999999999997E-2</c:v>
                </c:pt>
                <c:pt idx="199884">
                  <c:v>4.1133999999999997E-2</c:v>
                </c:pt>
                <c:pt idx="199885">
                  <c:v>4.1133999999999997E-2</c:v>
                </c:pt>
                <c:pt idx="199886">
                  <c:v>4.1133999999999997E-2</c:v>
                </c:pt>
                <c:pt idx="199887">
                  <c:v>4.1134999999999998E-2</c:v>
                </c:pt>
                <c:pt idx="199888">
                  <c:v>4.1134999999999998E-2</c:v>
                </c:pt>
                <c:pt idx="199889">
                  <c:v>4.1134999999999998E-2</c:v>
                </c:pt>
                <c:pt idx="199890">
                  <c:v>4.1135999999999999E-2</c:v>
                </c:pt>
                <c:pt idx="199891">
                  <c:v>4.1135999999999999E-2</c:v>
                </c:pt>
                <c:pt idx="199892">
                  <c:v>4.1135999999999999E-2</c:v>
                </c:pt>
                <c:pt idx="199893">
                  <c:v>4.1135999999999999E-2</c:v>
                </c:pt>
                <c:pt idx="199894">
                  <c:v>4.1135999999999999E-2</c:v>
                </c:pt>
                <c:pt idx="199895">
                  <c:v>4.1135999999999999E-2</c:v>
                </c:pt>
                <c:pt idx="199896">
                  <c:v>4.1135999999999999E-2</c:v>
                </c:pt>
                <c:pt idx="199897">
                  <c:v>4.1135999999999999E-2</c:v>
                </c:pt>
                <c:pt idx="199898">
                  <c:v>4.1137E-2</c:v>
                </c:pt>
                <c:pt idx="199899">
                  <c:v>4.1137E-2</c:v>
                </c:pt>
                <c:pt idx="199900">
                  <c:v>4.1137E-2</c:v>
                </c:pt>
                <c:pt idx="199901">
                  <c:v>4.1137E-2</c:v>
                </c:pt>
                <c:pt idx="199902">
                  <c:v>4.1137E-2</c:v>
                </c:pt>
                <c:pt idx="199903">
                  <c:v>4.1137E-2</c:v>
                </c:pt>
                <c:pt idx="199904">
                  <c:v>4.1138000000000001E-2</c:v>
                </c:pt>
                <c:pt idx="199905">
                  <c:v>4.1138000000000001E-2</c:v>
                </c:pt>
                <c:pt idx="199906">
                  <c:v>4.1138000000000001E-2</c:v>
                </c:pt>
                <c:pt idx="199907">
                  <c:v>4.1138000000000001E-2</c:v>
                </c:pt>
                <c:pt idx="199908">
                  <c:v>4.1138000000000001E-2</c:v>
                </c:pt>
                <c:pt idx="199909">
                  <c:v>4.1138000000000001E-2</c:v>
                </c:pt>
                <c:pt idx="199910">
                  <c:v>4.1138000000000001E-2</c:v>
                </c:pt>
                <c:pt idx="199911">
                  <c:v>4.1138000000000001E-2</c:v>
                </c:pt>
                <c:pt idx="199912">
                  <c:v>4.1139000000000002E-2</c:v>
                </c:pt>
                <c:pt idx="199913">
                  <c:v>4.1139000000000002E-2</c:v>
                </c:pt>
                <c:pt idx="199914">
                  <c:v>4.1139000000000002E-2</c:v>
                </c:pt>
                <c:pt idx="199915">
                  <c:v>4.1139000000000002E-2</c:v>
                </c:pt>
                <c:pt idx="199916">
                  <c:v>4.1139000000000002E-2</c:v>
                </c:pt>
                <c:pt idx="199917">
                  <c:v>4.1139000000000002E-2</c:v>
                </c:pt>
                <c:pt idx="199918">
                  <c:v>4.1140000000000003E-2</c:v>
                </c:pt>
                <c:pt idx="199919">
                  <c:v>4.1140000000000003E-2</c:v>
                </c:pt>
                <c:pt idx="199920">
                  <c:v>4.1140000000000003E-2</c:v>
                </c:pt>
                <c:pt idx="199921">
                  <c:v>4.1140000000000003E-2</c:v>
                </c:pt>
                <c:pt idx="199922">
                  <c:v>4.1140999999999997E-2</c:v>
                </c:pt>
                <c:pt idx="199923">
                  <c:v>4.1140999999999997E-2</c:v>
                </c:pt>
                <c:pt idx="199924">
                  <c:v>4.1140999999999997E-2</c:v>
                </c:pt>
                <c:pt idx="199925">
                  <c:v>4.1141999999999998E-2</c:v>
                </c:pt>
                <c:pt idx="199926">
                  <c:v>4.1141999999999998E-2</c:v>
                </c:pt>
                <c:pt idx="199927">
                  <c:v>4.1141999999999998E-2</c:v>
                </c:pt>
                <c:pt idx="199928">
                  <c:v>4.1142999999999999E-2</c:v>
                </c:pt>
                <c:pt idx="199929">
                  <c:v>4.1142999999999999E-2</c:v>
                </c:pt>
                <c:pt idx="199930">
                  <c:v>4.1142999999999999E-2</c:v>
                </c:pt>
                <c:pt idx="199931">
                  <c:v>4.1142999999999999E-2</c:v>
                </c:pt>
                <c:pt idx="199932">
                  <c:v>4.1144E-2</c:v>
                </c:pt>
                <c:pt idx="199933">
                  <c:v>4.1144E-2</c:v>
                </c:pt>
                <c:pt idx="199934">
                  <c:v>4.1144E-2</c:v>
                </c:pt>
                <c:pt idx="199935">
                  <c:v>4.1145000000000001E-2</c:v>
                </c:pt>
                <c:pt idx="199936">
                  <c:v>4.1145000000000001E-2</c:v>
                </c:pt>
                <c:pt idx="199937">
                  <c:v>4.1146000000000002E-2</c:v>
                </c:pt>
                <c:pt idx="199938">
                  <c:v>4.1146000000000002E-2</c:v>
                </c:pt>
                <c:pt idx="199939">
                  <c:v>4.1146000000000002E-2</c:v>
                </c:pt>
                <c:pt idx="199940">
                  <c:v>4.1147000000000003E-2</c:v>
                </c:pt>
                <c:pt idx="199941">
                  <c:v>4.1147000000000003E-2</c:v>
                </c:pt>
                <c:pt idx="199942">
                  <c:v>4.1147000000000003E-2</c:v>
                </c:pt>
                <c:pt idx="199943">
                  <c:v>4.1147999999999997E-2</c:v>
                </c:pt>
                <c:pt idx="199944">
                  <c:v>4.1147999999999997E-2</c:v>
                </c:pt>
                <c:pt idx="199945">
                  <c:v>4.1147999999999997E-2</c:v>
                </c:pt>
                <c:pt idx="199946">
                  <c:v>4.1148999999999998E-2</c:v>
                </c:pt>
                <c:pt idx="199947">
                  <c:v>4.1148999999999998E-2</c:v>
                </c:pt>
                <c:pt idx="199948">
                  <c:v>4.1149999999999999E-2</c:v>
                </c:pt>
                <c:pt idx="199949">
                  <c:v>4.1149999999999999E-2</c:v>
                </c:pt>
                <c:pt idx="199950">
                  <c:v>4.1149999999999999E-2</c:v>
                </c:pt>
                <c:pt idx="199951">
                  <c:v>4.1151E-2</c:v>
                </c:pt>
                <c:pt idx="199952">
                  <c:v>4.1151E-2</c:v>
                </c:pt>
                <c:pt idx="199953">
                  <c:v>4.1151E-2</c:v>
                </c:pt>
                <c:pt idx="199954">
                  <c:v>4.1151E-2</c:v>
                </c:pt>
                <c:pt idx="199955">
                  <c:v>4.1152000000000001E-2</c:v>
                </c:pt>
                <c:pt idx="199956">
                  <c:v>4.1152000000000001E-2</c:v>
                </c:pt>
                <c:pt idx="199957">
                  <c:v>4.1153000000000002E-2</c:v>
                </c:pt>
                <c:pt idx="199958">
                  <c:v>4.1153000000000002E-2</c:v>
                </c:pt>
                <c:pt idx="199959">
                  <c:v>4.1154000000000003E-2</c:v>
                </c:pt>
                <c:pt idx="199960">
                  <c:v>4.1154000000000003E-2</c:v>
                </c:pt>
                <c:pt idx="199961">
                  <c:v>4.1154000000000003E-2</c:v>
                </c:pt>
                <c:pt idx="199962">
                  <c:v>4.1154999999999997E-2</c:v>
                </c:pt>
                <c:pt idx="199963">
                  <c:v>4.1154999999999997E-2</c:v>
                </c:pt>
                <c:pt idx="199964">
                  <c:v>4.1155999999999998E-2</c:v>
                </c:pt>
                <c:pt idx="199965">
                  <c:v>4.1155999999999998E-2</c:v>
                </c:pt>
                <c:pt idx="199966">
                  <c:v>4.1155999999999998E-2</c:v>
                </c:pt>
                <c:pt idx="199967">
                  <c:v>4.1156999999999999E-2</c:v>
                </c:pt>
                <c:pt idx="199968">
                  <c:v>4.1156999999999999E-2</c:v>
                </c:pt>
                <c:pt idx="199969">
                  <c:v>4.1158E-2</c:v>
                </c:pt>
                <c:pt idx="199970">
                  <c:v>4.1159000000000001E-2</c:v>
                </c:pt>
                <c:pt idx="199971">
                  <c:v>4.1159000000000001E-2</c:v>
                </c:pt>
                <c:pt idx="199972">
                  <c:v>4.1160000000000002E-2</c:v>
                </c:pt>
                <c:pt idx="199973">
                  <c:v>4.1161000000000003E-2</c:v>
                </c:pt>
                <c:pt idx="199974">
                  <c:v>4.1161000000000003E-2</c:v>
                </c:pt>
                <c:pt idx="199975">
                  <c:v>4.1161999999999997E-2</c:v>
                </c:pt>
                <c:pt idx="199976">
                  <c:v>4.1161999999999997E-2</c:v>
                </c:pt>
                <c:pt idx="199977">
                  <c:v>4.1162999999999998E-2</c:v>
                </c:pt>
                <c:pt idx="199978">
                  <c:v>4.1163999999999999E-2</c:v>
                </c:pt>
                <c:pt idx="199979">
                  <c:v>4.1163999999999999E-2</c:v>
                </c:pt>
                <c:pt idx="199980">
                  <c:v>4.1165E-2</c:v>
                </c:pt>
                <c:pt idx="199981">
                  <c:v>4.1166000000000001E-2</c:v>
                </c:pt>
                <c:pt idx="199982">
                  <c:v>4.1167000000000002E-2</c:v>
                </c:pt>
                <c:pt idx="199983">
                  <c:v>4.1168000000000003E-2</c:v>
                </c:pt>
                <c:pt idx="199984">
                  <c:v>4.1168999999999997E-2</c:v>
                </c:pt>
                <c:pt idx="199985">
                  <c:v>4.1168999999999997E-2</c:v>
                </c:pt>
                <c:pt idx="199986">
                  <c:v>4.1169999999999998E-2</c:v>
                </c:pt>
                <c:pt idx="199987">
                  <c:v>4.1170999999999999E-2</c:v>
                </c:pt>
                <c:pt idx="199988">
                  <c:v>4.1172E-2</c:v>
                </c:pt>
                <c:pt idx="199989">
                  <c:v>4.1173000000000001E-2</c:v>
                </c:pt>
                <c:pt idx="199990">
                  <c:v>4.1174000000000002E-2</c:v>
                </c:pt>
                <c:pt idx="199991">
                  <c:v>4.1174000000000002E-2</c:v>
                </c:pt>
                <c:pt idx="199992">
                  <c:v>4.1175000000000003E-2</c:v>
                </c:pt>
                <c:pt idx="199993">
                  <c:v>4.1175999999999997E-2</c:v>
                </c:pt>
                <c:pt idx="199994">
                  <c:v>4.1176999999999998E-2</c:v>
                </c:pt>
                <c:pt idx="199995">
                  <c:v>4.1177999999999999E-2</c:v>
                </c:pt>
                <c:pt idx="199996">
                  <c:v>4.1179E-2</c:v>
                </c:pt>
                <c:pt idx="199997">
                  <c:v>4.1180000000000001E-2</c:v>
                </c:pt>
                <c:pt idx="199998">
                  <c:v>4.1181000000000002E-2</c:v>
                </c:pt>
                <c:pt idx="199999">
                  <c:v>4.1182000000000003E-2</c:v>
                </c:pt>
                <c:pt idx="200000">
                  <c:v>4.1182999999999997E-2</c:v>
                </c:pt>
                <c:pt idx="200001">
                  <c:v>4.1183999999999998E-2</c:v>
                </c:pt>
                <c:pt idx="200002">
                  <c:v>4.1184999999999999E-2</c:v>
                </c:pt>
                <c:pt idx="200003">
                  <c:v>4.1186E-2</c:v>
                </c:pt>
                <c:pt idx="200004">
                  <c:v>4.1187000000000001E-2</c:v>
                </c:pt>
                <c:pt idx="200005">
                  <c:v>4.1188000000000002E-2</c:v>
                </c:pt>
                <c:pt idx="200006">
                  <c:v>4.1189000000000003E-2</c:v>
                </c:pt>
                <c:pt idx="200007">
                  <c:v>4.1189999999999997E-2</c:v>
                </c:pt>
                <c:pt idx="200008">
                  <c:v>4.1190999999999998E-2</c:v>
                </c:pt>
                <c:pt idx="200009">
                  <c:v>4.1191999999999999E-2</c:v>
                </c:pt>
                <c:pt idx="200010">
                  <c:v>4.1193E-2</c:v>
                </c:pt>
                <c:pt idx="200011">
                  <c:v>4.1194000000000001E-2</c:v>
                </c:pt>
                <c:pt idx="200012">
                  <c:v>4.1194000000000001E-2</c:v>
                </c:pt>
                <c:pt idx="200013">
                  <c:v>4.1195000000000002E-2</c:v>
                </c:pt>
                <c:pt idx="200014">
                  <c:v>4.1196000000000003E-2</c:v>
                </c:pt>
                <c:pt idx="200015">
                  <c:v>4.1196999999999998E-2</c:v>
                </c:pt>
                <c:pt idx="200016">
                  <c:v>4.1197999999999999E-2</c:v>
                </c:pt>
                <c:pt idx="200017">
                  <c:v>4.1199E-2</c:v>
                </c:pt>
                <c:pt idx="200018">
                  <c:v>4.1200000000000001E-2</c:v>
                </c:pt>
                <c:pt idx="200019">
                  <c:v>4.1201000000000002E-2</c:v>
                </c:pt>
                <c:pt idx="200020">
                  <c:v>4.1202000000000003E-2</c:v>
                </c:pt>
                <c:pt idx="200021">
                  <c:v>4.1202000000000003E-2</c:v>
                </c:pt>
                <c:pt idx="200022">
                  <c:v>4.1202999999999997E-2</c:v>
                </c:pt>
                <c:pt idx="200023">
                  <c:v>4.1203999999999998E-2</c:v>
                </c:pt>
                <c:pt idx="200024">
                  <c:v>4.1204999999999999E-2</c:v>
                </c:pt>
                <c:pt idx="200025">
                  <c:v>4.1204999999999999E-2</c:v>
                </c:pt>
                <c:pt idx="200026">
                  <c:v>4.1206E-2</c:v>
                </c:pt>
                <c:pt idx="200027">
                  <c:v>4.1207000000000001E-2</c:v>
                </c:pt>
                <c:pt idx="200028">
                  <c:v>4.1207000000000001E-2</c:v>
                </c:pt>
                <c:pt idx="200029">
                  <c:v>4.1208000000000002E-2</c:v>
                </c:pt>
                <c:pt idx="200030">
                  <c:v>4.1209000000000003E-2</c:v>
                </c:pt>
                <c:pt idx="200031">
                  <c:v>4.1209000000000003E-2</c:v>
                </c:pt>
                <c:pt idx="200032">
                  <c:v>4.1209999999999997E-2</c:v>
                </c:pt>
                <c:pt idx="200033">
                  <c:v>4.1210999999999998E-2</c:v>
                </c:pt>
                <c:pt idx="200034">
                  <c:v>4.1210999999999998E-2</c:v>
                </c:pt>
                <c:pt idx="200035">
                  <c:v>4.1210999999999998E-2</c:v>
                </c:pt>
                <c:pt idx="200036">
                  <c:v>4.1211999999999999E-2</c:v>
                </c:pt>
                <c:pt idx="200037">
                  <c:v>4.1211999999999999E-2</c:v>
                </c:pt>
                <c:pt idx="200038">
                  <c:v>4.1211999999999999E-2</c:v>
                </c:pt>
                <c:pt idx="200039">
                  <c:v>4.1213E-2</c:v>
                </c:pt>
                <c:pt idx="200040">
                  <c:v>4.1213E-2</c:v>
                </c:pt>
                <c:pt idx="200041">
                  <c:v>4.1213E-2</c:v>
                </c:pt>
                <c:pt idx="200042">
                  <c:v>4.1213E-2</c:v>
                </c:pt>
                <c:pt idx="200043">
                  <c:v>4.1214000000000001E-2</c:v>
                </c:pt>
                <c:pt idx="200044">
                  <c:v>4.1214000000000001E-2</c:v>
                </c:pt>
                <c:pt idx="200045">
                  <c:v>4.1214000000000001E-2</c:v>
                </c:pt>
                <c:pt idx="200046">
                  <c:v>4.1213E-2</c:v>
                </c:pt>
                <c:pt idx="200047">
                  <c:v>4.1213E-2</c:v>
                </c:pt>
                <c:pt idx="200048">
                  <c:v>4.1213E-2</c:v>
                </c:pt>
                <c:pt idx="200049">
                  <c:v>4.1213E-2</c:v>
                </c:pt>
                <c:pt idx="200050">
                  <c:v>4.1211999999999999E-2</c:v>
                </c:pt>
                <c:pt idx="200051">
                  <c:v>4.1211999999999999E-2</c:v>
                </c:pt>
                <c:pt idx="200052">
                  <c:v>4.1210999999999998E-2</c:v>
                </c:pt>
                <c:pt idx="200053">
                  <c:v>4.1210999999999998E-2</c:v>
                </c:pt>
                <c:pt idx="200054">
                  <c:v>4.1209999999999997E-2</c:v>
                </c:pt>
                <c:pt idx="200055">
                  <c:v>4.1209999999999997E-2</c:v>
                </c:pt>
                <c:pt idx="200056">
                  <c:v>4.1209000000000003E-2</c:v>
                </c:pt>
                <c:pt idx="200057">
                  <c:v>4.1208000000000002E-2</c:v>
                </c:pt>
                <c:pt idx="200058">
                  <c:v>4.1207000000000001E-2</c:v>
                </c:pt>
                <c:pt idx="200059">
                  <c:v>4.1206E-2</c:v>
                </c:pt>
                <c:pt idx="200060">
                  <c:v>4.1204999999999999E-2</c:v>
                </c:pt>
                <c:pt idx="200061">
                  <c:v>4.1203999999999998E-2</c:v>
                </c:pt>
                <c:pt idx="200062">
                  <c:v>4.1202999999999997E-2</c:v>
                </c:pt>
                <c:pt idx="200063">
                  <c:v>4.1202000000000003E-2</c:v>
                </c:pt>
                <c:pt idx="200064">
                  <c:v>4.1201000000000002E-2</c:v>
                </c:pt>
                <c:pt idx="200065">
                  <c:v>4.1200000000000001E-2</c:v>
                </c:pt>
                <c:pt idx="200066">
                  <c:v>4.1199E-2</c:v>
                </c:pt>
                <c:pt idx="200067">
                  <c:v>4.1197999999999999E-2</c:v>
                </c:pt>
                <c:pt idx="200068">
                  <c:v>4.1196000000000003E-2</c:v>
                </c:pt>
                <c:pt idx="200069">
                  <c:v>4.1195000000000002E-2</c:v>
                </c:pt>
                <c:pt idx="200070">
                  <c:v>4.1194000000000001E-2</c:v>
                </c:pt>
                <c:pt idx="200071">
                  <c:v>4.1191999999999999E-2</c:v>
                </c:pt>
                <c:pt idx="200072">
                  <c:v>4.1190999999999998E-2</c:v>
                </c:pt>
                <c:pt idx="200073">
                  <c:v>4.1189000000000003E-2</c:v>
                </c:pt>
                <c:pt idx="200074">
                  <c:v>4.1188000000000002E-2</c:v>
                </c:pt>
                <c:pt idx="200075">
                  <c:v>4.1186E-2</c:v>
                </c:pt>
                <c:pt idx="200076">
                  <c:v>4.1184999999999999E-2</c:v>
                </c:pt>
                <c:pt idx="200077">
                  <c:v>4.1182999999999997E-2</c:v>
                </c:pt>
                <c:pt idx="200078">
                  <c:v>4.1182000000000003E-2</c:v>
                </c:pt>
                <c:pt idx="200079">
                  <c:v>4.1180000000000001E-2</c:v>
                </c:pt>
                <c:pt idx="200080">
                  <c:v>4.1179E-2</c:v>
                </c:pt>
                <c:pt idx="200081">
                  <c:v>4.1176999999999998E-2</c:v>
                </c:pt>
                <c:pt idx="200082">
                  <c:v>4.1175000000000003E-2</c:v>
                </c:pt>
                <c:pt idx="200083">
                  <c:v>4.1174000000000002E-2</c:v>
                </c:pt>
                <c:pt idx="200084">
                  <c:v>4.1172E-2</c:v>
                </c:pt>
                <c:pt idx="200085">
                  <c:v>4.1169999999999998E-2</c:v>
                </c:pt>
                <c:pt idx="200086">
                  <c:v>4.1168999999999997E-2</c:v>
                </c:pt>
                <c:pt idx="200087">
                  <c:v>4.1167000000000002E-2</c:v>
                </c:pt>
                <c:pt idx="200088">
                  <c:v>4.1166000000000001E-2</c:v>
                </c:pt>
                <c:pt idx="200089">
                  <c:v>4.1163999999999999E-2</c:v>
                </c:pt>
                <c:pt idx="200090">
                  <c:v>4.1162999999999998E-2</c:v>
                </c:pt>
                <c:pt idx="200091">
                  <c:v>4.1161000000000003E-2</c:v>
                </c:pt>
                <c:pt idx="200092">
                  <c:v>4.1160000000000002E-2</c:v>
                </c:pt>
                <c:pt idx="200093">
                  <c:v>4.1158E-2</c:v>
                </c:pt>
                <c:pt idx="200094">
                  <c:v>4.1156999999999999E-2</c:v>
                </c:pt>
                <c:pt idx="200095">
                  <c:v>4.1155999999999998E-2</c:v>
                </c:pt>
                <c:pt idx="200096">
                  <c:v>4.1154000000000003E-2</c:v>
                </c:pt>
                <c:pt idx="200097">
                  <c:v>4.1153000000000002E-2</c:v>
                </c:pt>
                <c:pt idx="200098">
                  <c:v>4.1152000000000001E-2</c:v>
                </c:pt>
                <c:pt idx="200099">
                  <c:v>4.1149999999999999E-2</c:v>
                </c:pt>
                <c:pt idx="200100">
                  <c:v>4.1148999999999998E-2</c:v>
                </c:pt>
                <c:pt idx="200101">
                  <c:v>4.1147999999999997E-2</c:v>
                </c:pt>
                <c:pt idx="200102">
                  <c:v>4.1147000000000003E-2</c:v>
                </c:pt>
                <c:pt idx="200103">
                  <c:v>4.1146000000000002E-2</c:v>
                </c:pt>
                <c:pt idx="200104">
                  <c:v>4.1145000000000001E-2</c:v>
                </c:pt>
                <c:pt idx="200105">
                  <c:v>4.1145000000000001E-2</c:v>
                </c:pt>
                <c:pt idx="200106">
                  <c:v>4.1144E-2</c:v>
                </c:pt>
                <c:pt idx="200107">
                  <c:v>4.1142999999999999E-2</c:v>
                </c:pt>
                <c:pt idx="200108">
                  <c:v>4.1141999999999998E-2</c:v>
                </c:pt>
                <c:pt idx="200109">
                  <c:v>4.1141999999999998E-2</c:v>
                </c:pt>
                <c:pt idx="200110">
                  <c:v>4.1141999999999998E-2</c:v>
                </c:pt>
                <c:pt idx="200111">
                  <c:v>4.1140999999999997E-2</c:v>
                </c:pt>
                <c:pt idx="200112">
                  <c:v>4.1140999999999997E-2</c:v>
                </c:pt>
                <c:pt idx="200113">
                  <c:v>4.1140999999999997E-2</c:v>
                </c:pt>
                <c:pt idx="200114">
                  <c:v>4.1140999999999997E-2</c:v>
                </c:pt>
                <c:pt idx="200115">
                  <c:v>4.1140999999999997E-2</c:v>
                </c:pt>
                <c:pt idx="200116">
                  <c:v>4.1140999999999997E-2</c:v>
                </c:pt>
                <c:pt idx="200117">
                  <c:v>4.1140999999999997E-2</c:v>
                </c:pt>
                <c:pt idx="200118">
                  <c:v>4.1140999999999997E-2</c:v>
                </c:pt>
                <c:pt idx="200119">
                  <c:v>4.1140999999999997E-2</c:v>
                </c:pt>
                <c:pt idx="200120">
                  <c:v>4.1141999999999998E-2</c:v>
                </c:pt>
                <c:pt idx="200121">
                  <c:v>4.1141999999999998E-2</c:v>
                </c:pt>
                <c:pt idx="200122">
                  <c:v>4.1142999999999999E-2</c:v>
                </c:pt>
                <c:pt idx="200123">
                  <c:v>4.1144E-2</c:v>
                </c:pt>
                <c:pt idx="200124">
                  <c:v>4.1144E-2</c:v>
                </c:pt>
                <c:pt idx="200125">
                  <c:v>4.1145000000000001E-2</c:v>
                </c:pt>
                <c:pt idx="200126">
                  <c:v>4.1146000000000002E-2</c:v>
                </c:pt>
                <c:pt idx="200127">
                  <c:v>4.1147000000000003E-2</c:v>
                </c:pt>
                <c:pt idx="200128">
                  <c:v>4.1147999999999997E-2</c:v>
                </c:pt>
                <c:pt idx="200129">
                  <c:v>4.1147999999999997E-2</c:v>
                </c:pt>
                <c:pt idx="200130">
                  <c:v>4.1148999999999998E-2</c:v>
                </c:pt>
                <c:pt idx="200131">
                  <c:v>4.1149999999999999E-2</c:v>
                </c:pt>
                <c:pt idx="200132">
                  <c:v>4.1151E-2</c:v>
                </c:pt>
                <c:pt idx="200133">
                  <c:v>4.1152000000000001E-2</c:v>
                </c:pt>
                <c:pt idx="200134">
                  <c:v>4.1154000000000003E-2</c:v>
                </c:pt>
                <c:pt idx="200135">
                  <c:v>4.1154999999999997E-2</c:v>
                </c:pt>
                <c:pt idx="200136">
                  <c:v>4.1155999999999998E-2</c:v>
                </c:pt>
                <c:pt idx="200137">
                  <c:v>4.1156999999999999E-2</c:v>
                </c:pt>
                <c:pt idx="200138">
                  <c:v>4.1158E-2</c:v>
                </c:pt>
                <c:pt idx="200139">
                  <c:v>4.1159000000000001E-2</c:v>
                </c:pt>
                <c:pt idx="200140">
                  <c:v>4.1160000000000002E-2</c:v>
                </c:pt>
                <c:pt idx="200141">
                  <c:v>4.1161000000000003E-2</c:v>
                </c:pt>
                <c:pt idx="200142">
                  <c:v>4.1161999999999997E-2</c:v>
                </c:pt>
                <c:pt idx="200143">
                  <c:v>4.1162999999999998E-2</c:v>
                </c:pt>
                <c:pt idx="200144">
                  <c:v>4.1163999999999999E-2</c:v>
                </c:pt>
                <c:pt idx="200145">
                  <c:v>4.1165E-2</c:v>
                </c:pt>
                <c:pt idx="200146">
                  <c:v>4.1165E-2</c:v>
                </c:pt>
                <c:pt idx="200147">
                  <c:v>4.1166000000000001E-2</c:v>
                </c:pt>
                <c:pt idx="200148">
                  <c:v>4.1167000000000002E-2</c:v>
                </c:pt>
                <c:pt idx="200149">
                  <c:v>4.1168000000000003E-2</c:v>
                </c:pt>
                <c:pt idx="200150">
                  <c:v>4.1168000000000003E-2</c:v>
                </c:pt>
                <c:pt idx="200151">
                  <c:v>4.1168999999999997E-2</c:v>
                </c:pt>
                <c:pt idx="200152">
                  <c:v>4.1168999999999997E-2</c:v>
                </c:pt>
                <c:pt idx="200153">
                  <c:v>4.1168999999999997E-2</c:v>
                </c:pt>
                <c:pt idx="200154">
                  <c:v>4.1168999999999997E-2</c:v>
                </c:pt>
                <c:pt idx="200155">
                  <c:v>4.1168999999999997E-2</c:v>
                </c:pt>
                <c:pt idx="200156">
                  <c:v>4.1168999999999997E-2</c:v>
                </c:pt>
                <c:pt idx="200157">
                  <c:v>4.1168999999999997E-2</c:v>
                </c:pt>
                <c:pt idx="200158">
                  <c:v>4.1168999999999997E-2</c:v>
                </c:pt>
                <c:pt idx="200159">
                  <c:v>4.1168999999999997E-2</c:v>
                </c:pt>
                <c:pt idx="200160">
                  <c:v>4.1168999999999997E-2</c:v>
                </c:pt>
                <c:pt idx="200161">
                  <c:v>4.1168999999999997E-2</c:v>
                </c:pt>
                <c:pt idx="200162">
                  <c:v>4.1168000000000003E-2</c:v>
                </c:pt>
                <c:pt idx="200163">
                  <c:v>4.1168000000000003E-2</c:v>
                </c:pt>
                <c:pt idx="200164">
                  <c:v>4.1167000000000002E-2</c:v>
                </c:pt>
                <c:pt idx="200165">
                  <c:v>4.1167000000000002E-2</c:v>
                </c:pt>
                <c:pt idx="200166">
                  <c:v>4.1166000000000001E-2</c:v>
                </c:pt>
                <c:pt idx="200167">
                  <c:v>4.1165E-2</c:v>
                </c:pt>
                <c:pt idx="200168">
                  <c:v>4.1165E-2</c:v>
                </c:pt>
                <c:pt idx="200169">
                  <c:v>4.1163999999999999E-2</c:v>
                </c:pt>
                <c:pt idx="200170">
                  <c:v>4.1162999999999998E-2</c:v>
                </c:pt>
                <c:pt idx="200171">
                  <c:v>4.1161999999999997E-2</c:v>
                </c:pt>
                <c:pt idx="200172">
                  <c:v>4.1161000000000003E-2</c:v>
                </c:pt>
                <c:pt idx="200173">
                  <c:v>4.1160000000000002E-2</c:v>
                </c:pt>
                <c:pt idx="200174">
                  <c:v>4.1159000000000001E-2</c:v>
                </c:pt>
                <c:pt idx="200175">
                  <c:v>4.1158E-2</c:v>
                </c:pt>
                <c:pt idx="200176">
                  <c:v>4.1156999999999999E-2</c:v>
                </c:pt>
                <c:pt idx="200177">
                  <c:v>4.1155999999999998E-2</c:v>
                </c:pt>
                <c:pt idx="200178">
                  <c:v>4.1154999999999997E-2</c:v>
                </c:pt>
                <c:pt idx="200179">
                  <c:v>4.1154000000000003E-2</c:v>
                </c:pt>
                <c:pt idx="200180">
                  <c:v>4.1153000000000002E-2</c:v>
                </c:pt>
                <c:pt idx="200181">
                  <c:v>4.1152000000000001E-2</c:v>
                </c:pt>
                <c:pt idx="200182">
                  <c:v>4.1151E-2</c:v>
                </c:pt>
                <c:pt idx="200183">
                  <c:v>4.1148999999999998E-2</c:v>
                </c:pt>
                <c:pt idx="200184">
                  <c:v>4.1147999999999997E-2</c:v>
                </c:pt>
                <c:pt idx="200185">
                  <c:v>4.1147000000000003E-2</c:v>
                </c:pt>
                <c:pt idx="200186">
                  <c:v>4.1146000000000002E-2</c:v>
                </c:pt>
                <c:pt idx="200187">
                  <c:v>4.1145000000000001E-2</c:v>
                </c:pt>
                <c:pt idx="200188">
                  <c:v>4.1144E-2</c:v>
                </c:pt>
                <c:pt idx="200189">
                  <c:v>4.1142999999999999E-2</c:v>
                </c:pt>
                <c:pt idx="200190">
                  <c:v>4.1140999999999997E-2</c:v>
                </c:pt>
                <c:pt idx="200191">
                  <c:v>4.1140000000000003E-2</c:v>
                </c:pt>
                <c:pt idx="200192">
                  <c:v>4.1139000000000002E-2</c:v>
                </c:pt>
                <c:pt idx="200193">
                  <c:v>4.1138000000000001E-2</c:v>
                </c:pt>
                <c:pt idx="200194">
                  <c:v>4.1137E-2</c:v>
                </c:pt>
                <c:pt idx="200195">
                  <c:v>4.1135999999999999E-2</c:v>
                </c:pt>
                <c:pt idx="200196">
                  <c:v>4.1134999999999998E-2</c:v>
                </c:pt>
                <c:pt idx="200197">
                  <c:v>4.1133999999999997E-2</c:v>
                </c:pt>
                <c:pt idx="200198">
                  <c:v>4.1133000000000003E-2</c:v>
                </c:pt>
                <c:pt idx="200199">
                  <c:v>4.1132000000000002E-2</c:v>
                </c:pt>
                <c:pt idx="200200">
                  <c:v>4.1131000000000001E-2</c:v>
                </c:pt>
                <c:pt idx="200201">
                  <c:v>4.113E-2</c:v>
                </c:pt>
                <c:pt idx="200202">
                  <c:v>4.1128999999999999E-2</c:v>
                </c:pt>
                <c:pt idx="200203">
                  <c:v>4.1127999999999998E-2</c:v>
                </c:pt>
                <c:pt idx="200204">
                  <c:v>4.1127999999999998E-2</c:v>
                </c:pt>
                <c:pt idx="200205">
                  <c:v>4.1126999999999997E-2</c:v>
                </c:pt>
                <c:pt idx="200206">
                  <c:v>4.1126000000000003E-2</c:v>
                </c:pt>
                <c:pt idx="200207">
                  <c:v>4.1125000000000002E-2</c:v>
                </c:pt>
                <c:pt idx="200208">
                  <c:v>4.1125000000000002E-2</c:v>
                </c:pt>
                <c:pt idx="200209">
                  <c:v>4.1124000000000001E-2</c:v>
                </c:pt>
                <c:pt idx="200210">
                  <c:v>4.1123E-2</c:v>
                </c:pt>
                <c:pt idx="200211">
                  <c:v>4.1121999999999999E-2</c:v>
                </c:pt>
                <c:pt idx="200212">
                  <c:v>4.1121999999999999E-2</c:v>
                </c:pt>
                <c:pt idx="200213">
                  <c:v>4.1120999999999998E-2</c:v>
                </c:pt>
                <c:pt idx="200214">
                  <c:v>4.1119999999999997E-2</c:v>
                </c:pt>
                <c:pt idx="200215">
                  <c:v>4.1119999999999997E-2</c:v>
                </c:pt>
                <c:pt idx="200216">
                  <c:v>4.1119000000000003E-2</c:v>
                </c:pt>
                <c:pt idx="200217">
                  <c:v>4.1119000000000003E-2</c:v>
                </c:pt>
                <c:pt idx="200218">
                  <c:v>4.1118000000000002E-2</c:v>
                </c:pt>
                <c:pt idx="200219">
                  <c:v>4.1118000000000002E-2</c:v>
                </c:pt>
                <c:pt idx="200220">
                  <c:v>4.1117000000000001E-2</c:v>
                </c:pt>
                <c:pt idx="200221">
                  <c:v>4.1117000000000001E-2</c:v>
                </c:pt>
                <c:pt idx="200222">
                  <c:v>4.1116E-2</c:v>
                </c:pt>
                <c:pt idx="200223">
                  <c:v>4.1116E-2</c:v>
                </c:pt>
                <c:pt idx="200224">
                  <c:v>4.1116E-2</c:v>
                </c:pt>
                <c:pt idx="200225">
                  <c:v>4.1114999999999999E-2</c:v>
                </c:pt>
                <c:pt idx="200226">
                  <c:v>4.1114999999999999E-2</c:v>
                </c:pt>
                <c:pt idx="200227">
                  <c:v>4.1114999999999999E-2</c:v>
                </c:pt>
                <c:pt idx="200228">
                  <c:v>4.1114999999999999E-2</c:v>
                </c:pt>
                <c:pt idx="200229">
                  <c:v>4.1113999999999998E-2</c:v>
                </c:pt>
                <c:pt idx="200230">
                  <c:v>4.1113999999999998E-2</c:v>
                </c:pt>
                <c:pt idx="200231">
                  <c:v>4.1113999999999998E-2</c:v>
                </c:pt>
                <c:pt idx="200232">
                  <c:v>4.1113999999999998E-2</c:v>
                </c:pt>
                <c:pt idx="200233">
                  <c:v>4.1113999999999998E-2</c:v>
                </c:pt>
                <c:pt idx="200234">
                  <c:v>4.1113999999999998E-2</c:v>
                </c:pt>
                <c:pt idx="200235">
                  <c:v>4.1113999999999998E-2</c:v>
                </c:pt>
                <c:pt idx="200236">
                  <c:v>4.1113999999999998E-2</c:v>
                </c:pt>
                <c:pt idx="200237">
                  <c:v>4.1113999999999998E-2</c:v>
                </c:pt>
                <c:pt idx="200238">
                  <c:v>4.1113999999999998E-2</c:v>
                </c:pt>
                <c:pt idx="200239">
                  <c:v>4.1114999999999999E-2</c:v>
                </c:pt>
                <c:pt idx="200240">
                  <c:v>4.1114999999999999E-2</c:v>
                </c:pt>
                <c:pt idx="200241">
                  <c:v>4.1114999999999999E-2</c:v>
                </c:pt>
                <c:pt idx="200242">
                  <c:v>4.1114999999999999E-2</c:v>
                </c:pt>
                <c:pt idx="200243">
                  <c:v>4.1116E-2</c:v>
                </c:pt>
                <c:pt idx="200244">
                  <c:v>4.1116E-2</c:v>
                </c:pt>
                <c:pt idx="200245">
                  <c:v>4.1116E-2</c:v>
                </c:pt>
                <c:pt idx="200246">
                  <c:v>4.1117000000000001E-2</c:v>
                </c:pt>
                <c:pt idx="200247">
                  <c:v>4.1117000000000001E-2</c:v>
                </c:pt>
                <c:pt idx="200248">
                  <c:v>4.1118000000000002E-2</c:v>
                </c:pt>
                <c:pt idx="200249">
                  <c:v>4.1118000000000002E-2</c:v>
                </c:pt>
                <c:pt idx="200250">
                  <c:v>4.1119000000000003E-2</c:v>
                </c:pt>
                <c:pt idx="200251">
                  <c:v>4.1119000000000003E-2</c:v>
                </c:pt>
                <c:pt idx="200252">
                  <c:v>4.1119999999999997E-2</c:v>
                </c:pt>
                <c:pt idx="200253">
                  <c:v>4.1119999999999997E-2</c:v>
                </c:pt>
                <c:pt idx="200254">
                  <c:v>4.1120999999999998E-2</c:v>
                </c:pt>
                <c:pt idx="200255">
                  <c:v>4.1121999999999999E-2</c:v>
                </c:pt>
                <c:pt idx="200256">
                  <c:v>4.1121999999999999E-2</c:v>
                </c:pt>
                <c:pt idx="200257">
                  <c:v>4.1123E-2</c:v>
                </c:pt>
                <c:pt idx="200258">
                  <c:v>4.1124000000000001E-2</c:v>
                </c:pt>
                <c:pt idx="200259">
                  <c:v>4.1124000000000001E-2</c:v>
                </c:pt>
                <c:pt idx="200260">
                  <c:v>4.1125000000000002E-2</c:v>
                </c:pt>
                <c:pt idx="200261">
                  <c:v>4.1126000000000003E-2</c:v>
                </c:pt>
                <c:pt idx="200262">
                  <c:v>4.1126000000000003E-2</c:v>
                </c:pt>
                <c:pt idx="200263">
                  <c:v>4.1126999999999997E-2</c:v>
                </c:pt>
                <c:pt idx="200264">
                  <c:v>4.1127999999999998E-2</c:v>
                </c:pt>
                <c:pt idx="200265">
                  <c:v>4.1128999999999999E-2</c:v>
                </c:pt>
                <c:pt idx="200266">
                  <c:v>4.1128999999999999E-2</c:v>
                </c:pt>
                <c:pt idx="200267">
                  <c:v>4.113E-2</c:v>
                </c:pt>
                <c:pt idx="200268">
                  <c:v>4.1131000000000001E-2</c:v>
                </c:pt>
                <c:pt idx="200269">
                  <c:v>4.1131000000000001E-2</c:v>
                </c:pt>
                <c:pt idx="200270">
                  <c:v>4.1132000000000002E-2</c:v>
                </c:pt>
                <c:pt idx="200271">
                  <c:v>4.1132000000000002E-2</c:v>
                </c:pt>
                <c:pt idx="200272">
                  <c:v>4.1133000000000003E-2</c:v>
                </c:pt>
                <c:pt idx="200273">
                  <c:v>4.1133999999999997E-2</c:v>
                </c:pt>
                <c:pt idx="200274">
                  <c:v>4.1133999999999997E-2</c:v>
                </c:pt>
                <c:pt idx="200275">
                  <c:v>4.1134999999999998E-2</c:v>
                </c:pt>
                <c:pt idx="200276">
                  <c:v>4.1135999999999999E-2</c:v>
                </c:pt>
                <c:pt idx="200277">
                  <c:v>4.1135999999999999E-2</c:v>
                </c:pt>
                <c:pt idx="200278">
                  <c:v>4.1137E-2</c:v>
                </c:pt>
                <c:pt idx="200279">
                  <c:v>4.1137E-2</c:v>
                </c:pt>
                <c:pt idx="200280">
                  <c:v>4.1138000000000001E-2</c:v>
                </c:pt>
                <c:pt idx="200281">
                  <c:v>4.1138000000000001E-2</c:v>
                </c:pt>
                <c:pt idx="200282">
                  <c:v>4.1139000000000002E-2</c:v>
                </c:pt>
                <c:pt idx="200283">
                  <c:v>4.1139000000000002E-2</c:v>
                </c:pt>
                <c:pt idx="200284">
                  <c:v>4.1139000000000002E-2</c:v>
                </c:pt>
                <c:pt idx="200285">
                  <c:v>4.1140000000000003E-2</c:v>
                </c:pt>
                <c:pt idx="200286">
                  <c:v>4.1140000000000003E-2</c:v>
                </c:pt>
                <c:pt idx="200287">
                  <c:v>4.1140999999999997E-2</c:v>
                </c:pt>
                <c:pt idx="200288">
                  <c:v>4.1140999999999997E-2</c:v>
                </c:pt>
                <c:pt idx="200289">
                  <c:v>4.1141999999999998E-2</c:v>
                </c:pt>
                <c:pt idx="200290">
                  <c:v>4.1141999999999998E-2</c:v>
                </c:pt>
                <c:pt idx="200291">
                  <c:v>4.1141999999999998E-2</c:v>
                </c:pt>
                <c:pt idx="200292">
                  <c:v>4.1142999999999999E-2</c:v>
                </c:pt>
                <c:pt idx="200293">
                  <c:v>4.1142999999999999E-2</c:v>
                </c:pt>
                <c:pt idx="200294">
                  <c:v>4.1142999999999999E-2</c:v>
                </c:pt>
                <c:pt idx="200295">
                  <c:v>4.1142999999999999E-2</c:v>
                </c:pt>
                <c:pt idx="200296">
                  <c:v>4.1144E-2</c:v>
                </c:pt>
                <c:pt idx="200297">
                  <c:v>4.1144E-2</c:v>
                </c:pt>
                <c:pt idx="200298">
                  <c:v>4.1144E-2</c:v>
                </c:pt>
                <c:pt idx="200299">
                  <c:v>4.1144E-2</c:v>
                </c:pt>
                <c:pt idx="200300">
                  <c:v>4.1145000000000001E-2</c:v>
                </c:pt>
                <c:pt idx="200301">
                  <c:v>4.1145000000000001E-2</c:v>
                </c:pt>
                <c:pt idx="200302">
                  <c:v>4.1145000000000001E-2</c:v>
                </c:pt>
                <c:pt idx="200303">
                  <c:v>4.1146000000000002E-2</c:v>
                </c:pt>
                <c:pt idx="200304">
                  <c:v>4.1146000000000002E-2</c:v>
                </c:pt>
                <c:pt idx="200305">
                  <c:v>4.1146000000000002E-2</c:v>
                </c:pt>
                <c:pt idx="200306">
                  <c:v>4.1146000000000002E-2</c:v>
                </c:pt>
                <c:pt idx="200307">
                  <c:v>4.1146000000000002E-2</c:v>
                </c:pt>
                <c:pt idx="200308">
                  <c:v>4.1146000000000002E-2</c:v>
                </c:pt>
                <c:pt idx="200309">
                  <c:v>4.1147000000000003E-2</c:v>
                </c:pt>
                <c:pt idx="200310">
                  <c:v>4.1147000000000003E-2</c:v>
                </c:pt>
                <c:pt idx="200311">
                  <c:v>4.1147000000000003E-2</c:v>
                </c:pt>
                <c:pt idx="200312">
                  <c:v>4.1147000000000003E-2</c:v>
                </c:pt>
                <c:pt idx="200313">
                  <c:v>4.1147999999999997E-2</c:v>
                </c:pt>
                <c:pt idx="200314">
                  <c:v>4.1147999999999997E-2</c:v>
                </c:pt>
                <c:pt idx="200315">
                  <c:v>4.1147999999999997E-2</c:v>
                </c:pt>
                <c:pt idx="200316">
                  <c:v>4.1147999999999997E-2</c:v>
                </c:pt>
                <c:pt idx="200317">
                  <c:v>4.1147999999999997E-2</c:v>
                </c:pt>
                <c:pt idx="200318">
                  <c:v>4.1147999999999997E-2</c:v>
                </c:pt>
                <c:pt idx="200319">
                  <c:v>4.1147999999999997E-2</c:v>
                </c:pt>
                <c:pt idx="200320">
                  <c:v>4.1147999999999997E-2</c:v>
                </c:pt>
                <c:pt idx="200321">
                  <c:v>4.1148999999999998E-2</c:v>
                </c:pt>
                <c:pt idx="200322">
                  <c:v>4.1148999999999998E-2</c:v>
                </c:pt>
                <c:pt idx="200323">
                  <c:v>4.1148999999999998E-2</c:v>
                </c:pt>
                <c:pt idx="200324">
                  <c:v>4.1148999999999998E-2</c:v>
                </c:pt>
                <c:pt idx="200325">
                  <c:v>4.1148999999999998E-2</c:v>
                </c:pt>
                <c:pt idx="200326">
                  <c:v>4.1148999999999998E-2</c:v>
                </c:pt>
                <c:pt idx="200327">
                  <c:v>4.1148999999999998E-2</c:v>
                </c:pt>
                <c:pt idx="200328">
                  <c:v>4.1148999999999998E-2</c:v>
                </c:pt>
                <c:pt idx="200329">
                  <c:v>4.1148999999999998E-2</c:v>
                </c:pt>
                <c:pt idx="200330">
                  <c:v>4.1148999999999998E-2</c:v>
                </c:pt>
                <c:pt idx="200331">
                  <c:v>4.1148999999999998E-2</c:v>
                </c:pt>
                <c:pt idx="200332">
                  <c:v>4.1148999999999998E-2</c:v>
                </c:pt>
                <c:pt idx="200333">
                  <c:v>4.1148999999999998E-2</c:v>
                </c:pt>
                <c:pt idx="200334">
                  <c:v>4.1148999999999998E-2</c:v>
                </c:pt>
                <c:pt idx="200335">
                  <c:v>4.1148999999999998E-2</c:v>
                </c:pt>
                <c:pt idx="200336">
                  <c:v>4.1148999999999998E-2</c:v>
                </c:pt>
                <c:pt idx="200337">
                  <c:v>4.1148999999999998E-2</c:v>
                </c:pt>
                <c:pt idx="200338">
                  <c:v>4.1147999999999997E-2</c:v>
                </c:pt>
                <c:pt idx="200339">
                  <c:v>4.1147999999999997E-2</c:v>
                </c:pt>
                <c:pt idx="200340">
                  <c:v>4.1147999999999997E-2</c:v>
                </c:pt>
                <c:pt idx="200341">
                  <c:v>4.1147999999999997E-2</c:v>
                </c:pt>
                <c:pt idx="200342">
                  <c:v>4.1147000000000003E-2</c:v>
                </c:pt>
                <c:pt idx="200343">
                  <c:v>4.1147000000000003E-2</c:v>
                </c:pt>
                <c:pt idx="200344">
                  <c:v>4.1146000000000002E-2</c:v>
                </c:pt>
                <c:pt idx="200345">
                  <c:v>4.1146000000000002E-2</c:v>
                </c:pt>
                <c:pt idx="200346">
                  <c:v>4.1146000000000002E-2</c:v>
                </c:pt>
                <c:pt idx="200347">
                  <c:v>4.1145000000000001E-2</c:v>
                </c:pt>
                <c:pt idx="200348">
                  <c:v>4.1145000000000001E-2</c:v>
                </c:pt>
                <c:pt idx="200349">
                  <c:v>4.1145000000000001E-2</c:v>
                </c:pt>
                <c:pt idx="200350">
                  <c:v>4.1144E-2</c:v>
                </c:pt>
                <c:pt idx="200351">
                  <c:v>4.1144E-2</c:v>
                </c:pt>
                <c:pt idx="200352">
                  <c:v>4.1142999999999999E-2</c:v>
                </c:pt>
                <c:pt idx="200353">
                  <c:v>4.1141999999999998E-2</c:v>
                </c:pt>
                <c:pt idx="200354">
                  <c:v>4.1141999999999998E-2</c:v>
                </c:pt>
                <c:pt idx="200355">
                  <c:v>4.1140999999999997E-2</c:v>
                </c:pt>
                <c:pt idx="200356">
                  <c:v>4.1140000000000003E-2</c:v>
                </c:pt>
                <c:pt idx="200357">
                  <c:v>4.1140000000000003E-2</c:v>
                </c:pt>
                <c:pt idx="200358">
                  <c:v>4.1139000000000002E-2</c:v>
                </c:pt>
                <c:pt idx="200359">
                  <c:v>4.1138000000000001E-2</c:v>
                </c:pt>
                <c:pt idx="200360">
                  <c:v>4.1138000000000001E-2</c:v>
                </c:pt>
                <c:pt idx="200361">
                  <c:v>4.1137E-2</c:v>
                </c:pt>
                <c:pt idx="200362">
                  <c:v>4.1135999999999999E-2</c:v>
                </c:pt>
                <c:pt idx="200363">
                  <c:v>4.1135999999999999E-2</c:v>
                </c:pt>
                <c:pt idx="200364">
                  <c:v>4.1134999999999998E-2</c:v>
                </c:pt>
                <c:pt idx="200365">
                  <c:v>4.1133999999999997E-2</c:v>
                </c:pt>
                <c:pt idx="200366">
                  <c:v>4.1133000000000003E-2</c:v>
                </c:pt>
                <c:pt idx="200367">
                  <c:v>4.1132000000000002E-2</c:v>
                </c:pt>
                <c:pt idx="200368">
                  <c:v>4.1131000000000001E-2</c:v>
                </c:pt>
                <c:pt idx="200369">
                  <c:v>4.113E-2</c:v>
                </c:pt>
                <c:pt idx="200370">
                  <c:v>4.113E-2</c:v>
                </c:pt>
                <c:pt idx="200371">
                  <c:v>4.1128999999999999E-2</c:v>
                </c:pt>
                <c:pt idx="200372">
                  <c:v>4.1127999999999998E-2</c:v>
                </c:pt>
                <c:pt idx="200373">
                  <c:v>4.1126999999999997E-2</c:v>
                </c:pt>
                <c:pt idx="200374">
                  <c:v>4.1126000000000003E-2</c:v>
                </c:pt>
                <c:pt idx="200375">
                  <c:v>4.1125000000000002E-2</c:v>
                </c:pt>
                <c:pt idx="200376">
                  <c:v>4.1125000000000002E-2</c:v>
                </c:pt>
                <c:pt idx="200377">
                  <c:v>4.1124000000000001E-2</c:v>
                </c:pt>
                <c:pt idx="200378">
                  <c:v>4.1123E-2</c:v>
                </c:pt>
                <c:pt idx="200379">
                  <c:v>4.1121999999999999E-2</c:v>
                </c:pt>
                <c:pt idx="200380">
                  <c:v>4.1120999999999998E-2</c:v>
                </c:pt>
                <c:pt idx="200381">
                  <c:v>4.1119999999999997E-2</c:v>
                </c:pt>
                <c:pt idx="200382">
                  <c:v>4.1119000000000003E-2</c:v>
                </c:pt>
                <c:pt idx="200383">
                  <c:v>4.1119000000000003E-2</c:v>
                </c:pt>
                <c:pt idx="200384">
                  <c:v>4.1118000000000002E-2</c:v>
                </c:pt>
                <c:pt idx="200385">
                  <c:v>4.1117000000000001E-2</c:v>
                </c:pt>
                <c:pt idx="200386">
                  <c:v>4.1116E-2</c:v>
                </c:pt>
                <c:pt idx="200387">
                  <c:v>4.1116E-2</c:v>
                </c:pt>
                <c:pt idx="200388">
                  <c:v>4.1114999999999999E-2</c:v>
                </c:pt>
                <c:pt idx="200389">
                  <c:v>4.1113999999999998E-2</c:v>
                </c:pt>
                <c:pt idx="200390">
                  <c:v>4.1112999999999997E-2</c:v>
                </c:pt>
                <c:pt idx="200391">
                  <c:v>4.1112999999999997E-2</c:v>
                </c:pt>
                <c:pt idx="200392">
                  <c:v>4.1112000000000003E-2</c:v>
                </c:pt>
                <c:pt idx="200393">
                  <c:v>4.1112000000000003E-2</c:v>
                </c:pt>
                <c:pt idx="200394">
                  <c:v>4.1111000000000002E-2</c:v>
                </c:pt>
                <c:pt idx="200395">
                  <c:v>4.1111000000000002E-2</c:v>
                </c:pt>
                <c:pt idx="200396">
                  <c:v>4.1111000000000002E-2</c:v>
                </c:pt>
                <c:pt idx="200397">
                  <c:v>4.1110000000000001E-2</c:v>
                </c:pt>
                <c:pt idx="200398">
                  <c:v>4.1110000000000001E-2</c:v>
                </c:pt>
                <c:pt idx="200399">
                  <c:v>4.1110000000000001E-2</c:v>
                </c:pt>
                <c:pt idx="200400">
                  <c:v>4.1110000000000001E-2</c:v>
                </c:pt>
                <c:pt idx="200401">
                  <c:v>4.1109E-2</c:v>
                </c:pt>
                <c:pt idx="200402">
                  <c:v>4.1109E-2</c:v>
                </c:pt>
                <c:pt idx="200403">
                  <c:v>4.1110000000000001E-2</c:v>
                </c:pt>
                <c:pt idx="200404">
                  <c:v>4.1110000000000001E-2</c:v>
                </c:pt>
                <c:pt idx="200405">
                  <c:v>4.1110000000000001E-2</c:v>
                </c:pt>
                <c:pt idx="200406">
                  <c:v>4.1110000000000001E-2</c:v>
                </c:pt>
                <c:pt idx="200407">
                  <c:v>4.1111000000000002E-2</c:v>
                </c:pt>
                <c:pt idx="200408">
                  <c:v>4.1111000000000002E-2</c:v>
                </c:pt>
                <c:pt idx="200409">
                  <c:v>4.1112000000000003E-2</c:v>
                </c:pt>
                <c:pt idx="200410">
                  <c:v>4.1112999999999997E-2</c:v>
                </c:pt>
                <c:pt idx="200411">
                  <c:v>4.1112999999999997E-2</c:v>
                </c:pt>
                <c:pt idx="200412">
                  <c:v>4.1113999999999998E-2</c:v>
                </c:pt>
                <c:pt idx="200413">
                  <c:v>4.1114999999999999E-2</c:v>
                </c:pt>
                <c:pt idx="200414">
                  <c:v>4.1116E-2</c:v>
                </c:pt>
                <c:pt idx="200415">
                  <c:v>4.1117000000000001E-2</c:v>
                </c:pt>
                <c:pt idx="200416">
                  <c:v>4.1119000000000003E-2</c:v>
                </c:pt>
                <c:pt idx="200417">
                  <c:v>4.1119999999999997E-2</c:v>
                </c:pt>
                <c:pt idx="200418">
                  <c:v>4.1121999999999999E-2</c:v>
                </c:pt>
                <c:pt idx="200419">
                  <c:v>4.1123E-2</c:v>
                </c:pt>
                <c:pt idx="200420">
                  <c:v>4.1125000000000002E-2</c:v>
                </c:pt>
                <c:pt idx="200421">
                  <c:v>4.1126999999999997E-2</c:v>
                </c:pt>
                <c:pt idx="200422">
                  <c:v>4.1128999999999999E-2</c:v>
                </c:pt>
                <c:pt idx="200423">
                  <c:v>4.113E-2</c:v>
                </c:pt>
                <c:pt idx="200424">
                  <c:v>4.1132000000000002E-2</c:v>
                </c:pt>
                <c:pt idx="200425">
                  <c:v>4.1133999999999997E-2</c:v>
                </c:pt>
                <c:pt idx="200426">
                  <c:v>4.1135999999999999E-2</c:v>
                </c:pt>
                <c:pt idx="200427">
                  <c:v>4.1139000000000002E-2</c:v>
                </c:pt>
                <c:pt idx="200428">
                  <c:v>4.1140999999999997E-2</c:v>
                </c:pt>
                <c:pt idx="200429">
                  <c:v>4.1142999999999999E-2</c:v>
                </c:pt>
                <c:pt idx="200430">
                  <c:v>4.1146000000000002E-2</c:v>
                </c:pt>
                <c:pt idx="200431">
                  <c:v>4.1147999999999997E-2</c:v>
                </c:pt>
                <c:pt idx="200432">
                  <c:v>4.1151E-2</c:v>
                </c:pt>
                <c:pt idx="200433">
                  <c:v>4.1153000000000002E-2</c:v>
                </c:pt>
                <c:pt idx="200434">
                  <c:v>4.1155999999999998E-2</c:v>
                </c:pt>
                <c:pt idx="200435">
                  <c:v>4.1158E-2</c:v>
                </c:pt>
                <c:pt idx="200436">
                  <c:v>4.1161000000000003E-2</c:v>
                </c:pt>
                <c:pt idx="200437">
                  <c:v>4.1162999999999998E-2</c:v>
                </c:pt>
                <c:pt idx="200438">
                  <c:v>4.1166000000000001E-2</c:v>
                </c:pt>
                <c:pt idx="200439">
                  <c:v>4.1168000000000003E-2</c:v>
                </c:pt>
                <c:pt idx="200440">
                  <c:v>4.1170999999999999E-2</c:v>
                </c:pt>
                <c:pt idx="200441">
                  <c:v>4.1174000000000002E-2</c:v>
                </c:pt>
                <c:pt idx="200442">
                  <c:v>4.1175999999999997E-2</c:v>
                </c:pt>
                <c:pt idx="200443">
                  <c:v>4.1179E-2</c:v>
                </c:pt>
                <c:pt idx="200444">
                  <c:v>4.1181000000000002E-2</c:v>
                </c:pt>
                <c:pt idx="200445">
                  <c:v>4.1182999999999997E-2</c:v>
                </c:pt>
                <c:pt idx="200446">
                  <c:v>4.1186E-2</c:v>
                </c:pt>
                <c:pt idx="200447">
                  <c:v>4.1188000000000002E-2</c:v>
                </c:pt>
                <c:pt idx="200448">
                  <c:v>4.1189999999999997E-2</c:v>
                </c:pt>
                <c:pt idx="200449">
                  <c:v>4.1191999999999999E-2</c:v>
                </c:pt>
                <c:pt idx="200450">
                  <c:v>4.1194000000000001E-2</c:v>
                </c:pt>
                <c:pt idx="200451">
                  <c:v>4.1196000000000003E-2</c:v>
                </c:pt>
                <c:pt idx="200452">
                  <c:v>4.1197999999999999E-2</c:v>
                </c:pt>
                <c:pt idx="200453">
                  <c:v>4.1200000000000001E-2</c:v>
                </c:pt>
                <c:pt idx="200454">
                  <c:v>4.1202000000000003E-2</c:v>
                </c:pt>
                <c:pt idx="200455">
                  <c:v>4.1203999999999998E-2</c:v>
                </c:pt>
                <c:pt idx="200456">
                  <c:v>4.1204999999999999E-2</c:v>
                </c:pt>
                <c:pt idx="200457">
                  <c:v>4.1207000000000001E-2</c:v>
                </c:pt>
                <c:pt idx="200458">
                  <c:v>4.1208000000000002E-2</c:v>
                </c:pt>
                <c:pt idx="200459">
                  <c:v>4.1209000000000003E-2</c:v>
                </c:pt>
                <c:pt idx="200460">
                  <c:v>4.1209999999999997E-2</c:v>
                </c:pt>
                <c:pt idx="200461">
                  <c:v>4.1210999999999998E-2</c:v>
                </c:pt>
                <c:pt idx="200462">
                  <c:v>4.1211999999999999E-2</c:v>
                </c:pt>
                <c:pt idx="200463">
                  <c:v>4.1213E-2</c:v>
                </c:pt>
                <c:pt idx="200464">
                  <c:v>4.1214000000000001E-2</c:v>
                </c:pt>
                <c:pt idx="200465">
                  <c:v>4.1215000000000002E-2</c:v>
                </c:pt>
                <c:pt idx="200466">
                  <c:v>4.1216000000000003E-2</c:v>
                </c:pt>
                <c:pt idx="200467">
                  <c:v>4.1216000000000003E-2</c:v>
                </c:pt>
                <c:pt idx="200468">
                  <c:v>4.1216999999999997E-2</c:v>
                </c:pt>
                <c:pt idx="200469">
                  <c:v>4.1216999999999997E-2</c:v>
                </c:pt>
                <c:pt idx="200470">
                  <c:v>4.1217999999999998E-2</c:v>
                </c:pt>
                <c:pt idx="200471">
                  <c:v>4.1217999999999998E-2</c:v>
                </c:pt>
                <c:pt idx="200472">
                  <c:v>4.1217999999999998E-2</c:v>
                </c:pt>
                <c:pt idx="200473">
                  <c:v>4.1217999999999998E-2</c:v>
                </c:pt>
                <c:pt idx="200474">
                  <c:v>4.1217999999999998E-2</c:v>
                </c:pt>
                <c:pt idx="200475">
                  <c:v>4.1217999999999998E-2</c:v>
                </c:pt>
                <c:pt idx="200476">
                  <c:v>4.1217999999999998E-2</c:v>
                </c:pt>
                <c:pt idx="200477">
                  <c:v>4.1217999999999998E-2</c:v>
                </c:pt>
                <c:pt idx="200478">
                  <c:v>4.1217999999999998E-2</c:v>
                </c:pt>
                <c:pt idx="200479">
                  <c:v>4.1217999999999998E-2</c:v>
                </c:pt>
                <c:pt idx="200480">
                  <c:v>4.1217999999999998E-2</c:v>
                </c:pt>
                <c:pt idx="200481">
                  <c:v>4.1217999999999998E-2</c:v>
                </c:pt>
                <c:pt idx="200482">
                  <c:v>4.1217999999999998E-2</c:v>
                </c:pt>
                <c:pt idx="200483">
                  <c:v>4.1217999999999998E-2</c:v>
                </c:pt>
                <c:pt idx="200484">
                  <c:v>4.1216999999999997E-2</c:v>
                </c:pt>
                <c:pt idx="200485">
                  <c:v>4.1216999999999997E-2</c:v>
                </c:pt>
                <c:pt idx="200486">
                  <c:v>4.1216999999999997E-2</c:v>
                </c:pt>
                <c:pt idx="200487">
                  <c:v>4.1216999999999997E-2</c:v>
                </c:pt>
                <c:pt idx="200488">
                  <c:v>4.1216999999999997E-2</c:v>
                </c:pt>
                <c:pt idx="200489">
                  <c:v>4.1216999999999997E-2</c:v>
                </c:pt>
                <c:pt idx="200490">
                  <c:v>4.1216999999999997E-2</c:v>
                </c:pt>
                <c:pt idx="200491">
                  <c:v>4.1216999999999997E-2</c:v>
                </c:pt>
                <c:pt idx="200492">
                  <c:v>4.1216999999999997E-2</c:v>
                </c:pt>
                <c:pt idx="200493">
                  <c:v>4.1216999999999997E-2</c:v>
                </c:pt>
                <c:pt idx="200494">
                  <c:v>4.1216000000000003E-2</c:v>
                </c:pt>
                <c:pt idx="200495">
                  <c:v>4.1216000000000003E-2</c:v>
                </c:pt>
                <c:pt idx="200496">
                  <c:v>4.1216000000000003E-2</c:v>
                </c:pt>
                <c:pt idx="200497">
                  <c:v>4.1216000000000003E-2</c:v>
                </c:pt>
                <c:pt idx="200498">
                  <c:v>4.1216000000000003E-2</c:v>
                </c:pt>
                <c:pt idx="200499">
                  <c:v>4.1216000000000003E-2</c:v>
                </c:pt>
                <c:pt idx="200500">
                  <c:v>4.1216999999999997E-2</c:v>
                </c:pt>
                <c:pt idx="200501">
                  <c:v>4.1216999999999997E-2</c:v>
                </c:pt>
                <c:pt idx="200502">
                  <c:v>4.1216999999999997E-2</c:v>
                </c:pt>
                <c:pt idx="200503">
                  <c:v>4.1216999999999997E-2</c:v>
                </c:pt>
                <c:pt idx="200504">
                  <c:v>4.1216999999999997E-2</c:v>
                </c:pt>
                <c:pt idx="200505">
                  <c:v>4.1216999999999997E-2</c:v>
                </c:pt>
                <c:pt idx="200506">
                  <c:v>4.1216999999999997E-2</c:v>
                </c:pt>
                <c:pt idx="200507">
                  <c:v>4.1216999999999997E-2</c:v>
                </c:pt>
                <c:pt idx="200508">
                  <c:v>4.1216999999999997E-2</c:v>
                </c:pt>
                <c:pt idx="200509">
                  <c:v>4.1216999999999997E-2</c:v>
                </c:pt>
                <c:pt idx="200510">
                  <c:v>4.1216999999999997E-2</c:v>
                </c:pt>
                <c:pt idx="200511">
                  <c:v>4.1217999999999998E-2</c:v>
                </c:pt>
                <c:pt idx="200512">
                  <c:v>4.1217999999999998E-2</c:v>
                </c:pt>
                <c:pt idx="200513">
                  <c:v>4.1217999999999998E-2</c:v>
                </c:pt>
                <c:pt idx="200514">
                  <c:v>4.1217999999999998E-2</c:v>
                </c:pt>
                <c:pt idx="200515">
                  <c:v>4.1217999999999998E-2</c:v>
                </c:pt>
                <c:pt idx="200516">
                  <c:v>4.1217999999999998E-2</c:v>
                </c:pt>
                <c:pt idx="200517">
                  <c:v>4.1217999999999998E-2</c:v>
                </c:pt>
                <c:pt idx="200518">
                  <c:v>4.1217999999999998E-2</c:v>
                </c:pt>
                <c:pt idx="200519">
                  <c:v>4.1217999999999998E-2</c:v>
                </c:pt>
                <c:pt idx="200520">
                  <c:v>4.1217999999999998E-2</c:v>
                </c:pt>
                <c:pt idx="200521">
                  <c:v>4.1217999999999998E-2</c:v>
                </c:pt>
                <c:pt idx="200522">
                  <c:v>4.1217999999999998E-2</c:v>
                </c:pt>
                <c:pt idx="200523">
                  <c:v>4.1217999999999998E-2</c:v>
                </c:pt>
                <c:pt idx="200524">
                  <c:v>4.1217999999999998E-2</c:v>
                </c:pt>
                <c:pt idx="200525">
                  <c:v>4.1217999999999998E-2</c:v>
                </c:pt>
                <c:pt idx="200526">
                  <c:v>4.1217999999999998E-2</c:v>
                </c:pt>
                <c:pt idx="200527">
                  <c:v>4.1216999999999997E-2</c:v>
                </c:pt>
                <c:pt idx="200528">
                  <c:v>4.1216999999999997E-2</c:v>
                </c:pt>
                <c:pt idx="200529">
                  <c:v>4.1216999999999997E-2</c:v>
                </c:pt>
                <c:pt idx="200530">
                  <c:v>4.1216000000000003E-2</c:v>
                </c:pt>
                <c:pt idx="200531">
                  <c:v>4.1216000000000003E-2</c:v>
                </c:pt>
                <c:pt idx="200532">
                  <c:v>4.1216000000000003E-2</c:v>
                </c:pt>
                <c:pt idx="200533">
                  <c:v>4.1215000000000002E-2</c:v>
                </c:pt>
                <c:pt idx="200534">
                  <c:v>4.1215000000000002E-2</c:v>
                </c:pt>
                <c:pt idx="200535">
                  <c:v>4.1215000000000002E-2</c:v>
                </c:pt>
                <c:pt idx="200536">
                  <c:v>4.1214000000000001E-2</c:v>
                </c:pt>
                <c:pt idx="200537">
                  <c:v>4.1214000000000001E-2</c:v>
                </c:pt>
                <c:pt idx="200538">
                  <c:v>4.1213E-2</c:v>
                </c:pt>
                <c:pt idx="200539">
                  <c:v>4.1213E-2</c:v>
                </c:pt>
                <c:pt idx="200540">
                  <c:v>4.1211999999999999E-2</c:v>
                </c:pt>
                <c:pt idx="200541">
                  <c:v>4.1210999999999998E-2</c:v>
                </c:pt>
                <c:pt idx="200542">
                  <c:v>4.1209999999999997E-2</c:v>
                </c:pt>
                <c:pt idx="200543">
                  <c:v>4.1209999999999997E-2</c:v>
                </c:pt>
                <c:pt idx="200544">
                  <c:v>4.1209000000000003E-2</c:v>
                </c:pt>
                <c:pt idx="200545">
                  <c:v>4.1208000000000002E-2</c:v>
                </c:pt>
                <c:pt idx="200546">
                  <c:v>4.1208000000000002E-2</c:v>
                </c:pt>
                <c:pt idx="200547">
                  <c:v>4.1207000000000001E-2</c:v>
                </c:pt>
                <c:pt idx="200548">
                  <c:v>4.1206E-2</c:v>
                </c:pt>
                <c:pt idx="200549">
                  <c:v>4.1204999999999999E-2</c:v>
                </c:pt>
                <c:pt idx="200550">
                  <c:v>4.1204999999999999E-2</c:v>
                </c:pt>
                <c:pt idx="200551">
                  <c:v>4.1203999999999998E-2</c:v>
                </c:pt>
                <c:pt idx="200552">
                  <c:v>4.1202999999999997E-2</c:v>
                </c:pt>
                <c:pt idx="200553">
                  <c:v>4.1202000000000003E-2</c:v>
                </c:pt>
                <c:pt idx="200554">
                  <c:v>4.1201000000000002E-2</c:v>
                </c:pt>
                <c:pt idx="200555">
                  <c:v>4.1200000000000001E-2</c:v>
                </c:pt>
                <c:pt idx="200556">
                  <c:v>4.1199E-2</c:v>
                </c:pt>
                <c:pt idx="200557">
                  <c:v>4.1197999999999999E-2</c:v>
                </c:pt>
                <c:pt idx="200558">
                  <c:v>4.1196999999999998E-2</c:v>
                </c:pt>
                <c:pt idx="200559">
                  <c:v>4.1196000000000003E-2</c:v>
                </c:pt>
                <c:pt idx="200560">
                  <c:v>4.1195000000000002E-2</c:v>
                </c:pt>
                <c:pt idx="200561">
                  <c:v>4.1194000000000001E-2</c:v>
                </c:pt>
                <c:pt idx="200562">
                  <c:v>4.1193E-2</c:v>
                </c:pt>
                <c:pt idx="200563">
                  <c:v>4.1191999999999999E-2</c:v>
                </c:pt>
                <c:pt idx="200564">
                  <c:v>4.1189999999999997E-2</c:v>
                </c:pt>
                <c:pt idx="200565">
                  <c:v>4.1189000000000003E-2</c:v>
                </c:pt>
                <c:pt idx="200566">
                  <c:v>4.1188000000000002E-2</c:v>
                </c:pt>
                <c:pt idx="200567">
                  <c:v>4.1187000000000001E-2</c:v>
                </c:pt>
                <c:pt idx="200568">
                  <c:v>4.1186E-2</c:v>
                </c:pt>
                <c:pt idx="200569">
                  <c:v>4.1184999999999999E-2</c:v>
                </c:pt>
                <c:pt idx="200570">
                  <c:v>4.1183999999999998E-2</c:v>
                </c:pt>
                <c:pt idx="200571">
                  <c:v>4.1182999999999997E-2</c:v>
                </c:pt>
                <c:pt idx="200572">
                  <c:v>4.1182000000000003E-2</c:v>
                </c:pt>
                <c:pt idx="200573">
                  <c:v>4.1181000000000002E-2</c:v>
                </c:pt>
                <c:pt idx="200574">
                  <c:v>4.1180000000000001E-2</c:v>
                </c:pt>
                <c:pt idx="200575">
                  <c:v>4.1179E-2</c:v>
                </c:pt>
                <c:pt idx="200576">
                  <c:v>4.1177999999999999E-2</c:v>
                </c:pt>
                <c:pt idx="200577">
                  <c:v>4.1176999999999998E-2</c:v>
                </c:pt>
                <c:pt idx="200578">
                  <c:v>4.1175999999999997E-2</c:v>
                </c:pt>
                <c:pt idx="200579">
                  <c:v>4.1175000000000003E-2</c:v>
                </c:pt>
                <c:pt idx="200580">
                  <c:v>4.1174000000000002E-2</c:v>
                </c:pt>
                <c:pt idx="200581">
                  <c:v>4.1173000000000001E-2</c:v>
                </c:pt>
                <c:pt idx="200582">
                  <c:v>4.1172E-2</c:v>
                </c:pt>
                <c:pt idx="200583">
                  <c:v>4.1170999999999999E-2</c:v>
                </c:pt>
                <c:pt idx="200584">
                  <c:v>4.1170999999999999E-2</c:v>
                </c:pt>
                <c:pt idx="200585">
                  <c:v>4.1169999999999998E-2</c:v>
                </c:pt>
                <c:pt idx="200586">
                  <c:v>4.1168999999999997E-2</c:v>
                </c:pt>
                <c:pt idx="200587">
                  <c:v>4.1168999999999997E-2</c:v>
                </c:pt>
                <c:pt idx="200588">
                  <c:v>4.1168000000000003E-2</c:v>
                </c:pt>
                <c:pt idx="200589">
                  <c:v>4.1167000000000002E-2</c:v>
                </c:pt>
                <c:pt idx="200590">
                  <c:v>4.1167000000000002E-2</c:v>
                </c:pt>
                <c:pt idx="200591">
                  <c:v>4.1166000000000001E-2</c:v>
                </c:pt>
                <c:pt idx="200592">
                  <c:v>4.1166000000000001E-2</c:v>
                </c:pt>
                <c:pt idx="200593">
                  <c:v>4.1165E-2</c:v>
                </c:pt>
                <c:pt idx="200594">
                  <c:v>4.1165E-2</c:v>
                </c:pt>
                <c:pt idx="200595">
                  <c:v>4.1165E-2</c:v>
                </c:pt>
                <c:pt idx="200596">
                  <c:v>4.1165E-2</c:v>
                </c:pt>
                <c:pt idx="200597">
                  <c:v>4.1163999999999999E-2</c:v>
                </c:pt>
                <c:pt idx="200598">
                  <c:v>4.1163999999999999E-2</c:v>
                </c:pt>
                <c:pt idx="200599">
                  <c:v>4.1163999999999999E-2</c:v>
                </c:pt>
                <c:pt idx="200600">
                  <c:v>4.1163999999999999E-2</c:v>
                </c:pt>
                <c:pt idx="200601">
                  <c:v>4.1163999999999999E-2</c:v>
                </c:pt>
                <c:pt idx="200602">
                  <c:v>4.1163999999999999E-2</c:v>
                </c:pt>
                <c:pt idx="200603">
                  <c:v>4.1163999999999999E-2</c:v>
                </c:pt>
                <c:pt idx="200604">
                  <c:v>4.1163999999999999E-2</c:v>
                </c:pt>
                <c:pt idx="200605">
                  <c:v>4.1163999999999999E-2</c:v>
                </c:pt>
                <c:pt idx="200606">
                  <c:v>4.1165E-2</c:v>
                </c:pt>
                <c:pt idx="200607">
                  <c:v>4.1165E-2</c:v>
                </c:pt>
                <c:pt idx="200608">
                  <c:v>4.1165E-2</c:v>
                </c:pt>
                <c:pt idx="200609">
                  <c:v>4.1166000000000001E-2</c:v>
                </c:pt>
                <c:pt idx="200610">
                  <c:v>4.1166000000000001E-2</c:v>
                </c:pt>
                <c:pt idx="200611">
                  <c:v>4.1166000000000001E-2</c:v>
                </c:pt>
                <c:pt idx="200612">
                  <c:v>4.1167000000000002E-2</c:v>
                </c:pt>
                <c:pt idx="200613">
                  <c:v>4.1167000000000002E-2</c:v>
                </c:pt>
                <c:pt idx="200614">
                  <c:v>4.1168000000000003E-2</c:v>
                </c:pt>
                <c:pt idx="200615">
                  <c:v>4.1168000000000003E-2</c:v>
                </c:pt>
                <c:pt idx="200616">
                  <c:v>4.1168999999999997E-2</c:v>
                </c:pt>
                <c:pt idx="200617">
                  <c:v>4.1168999999999997E-2</c:v>
                </c:pt>
                <c:pt idx="200618">
                  <c:v>4.1169999999999998E-2</c:v>
                </c:pt>
                <c:pt idx="200619">
                  <c:v>4.1170999999999999E-2</c:v>
                </c:pt>
                <c:pt idx="200620">
                  <c:v>4.1170999999999999E-2</c:v>
                </c:pt>
                <c:pt idx="200621">
                  <c:v>4.1172E-2</c:v>
                </c:pt>
                <c:pt idx="200622">
                  <c:v>4.1172E-2</c:v>
                </c:pt>
                <c:pt idx="200623">
                  <c:v>4.1173000000000001E-2</c:v>
                </c:pt>
                <c:pt idx="200624">
                  <c:v>4.1173000000000001E-2</c:v>
                </c:pt>
                <c:pt idx="200625">
                  <c:v>4.1174000000000002E-2</c:v>
                </c:pt>
                <c:pt idx="200626">
                  <c:v>4.1175000000000003E-2</c:v>
                </c:pt>
                <c:pt idx="200627">
                  <c:v>4.1175000000000003E-2</c:v>
                </c:pt>
                <c:pt idx="200628">
                  <c:v>4.1175999999999997E-2</c:v>
                </c:pt>
                <c:pt idx="200629">
                  <c:v>4.1176999999999998E-2</c:v>
                </c:pt>
                <c:pt idx="200630">
                  <c:v>4.1177999999999999E-2</c:v>
                </c:pt>
                <c:pt idx="200631">
                  <c:v>4.1177999999999999E-2</c:v>
                </c:pt>
                <c:pt idx="200632">
                  <c:v>4.1179E-2</c:v>
                </c:pt>
                <c:pt idx="200633">
                  <c:v>4.1179E-2</c:v>
                </c:pt>
                <c:pt idx="200634">
                  <c:v>4.1180000000000001E-2</c:v>
                </c:pt>
                <c:pt idx="200635">
                  <c:v>4.1180000000000001E-2</c:v>
                </c:pt>
                <c:pt idx="200636">
                  <c:v>4.1181000000000002E-2</c:v>
                </c:pt>
                <c:pt idx="200637">
                  <c:v>4.1181000000000002E-2</c:v>
                </c:pt>
                <c:pt idx="200638">
                  <c:v>4.1182000000000003E-2</c:v>
                </c:pt>
                <c:pt idx="200639">
                  <c:v>4.1182000000000003E-2</c:v>
                </c:pt>
                <c:pt idx="200640">
                  <c:v>4.1182999999999997E-2</c:v>
                </c:pt>
                <c:pt idx="200641">
                  <c:v>4.1183999999999998E-2</c:v>
                </c:pt>
                <c:pt idx="200642">
                  <c:v>4.1183999999999998E-2</c:v>
                </c:pt>
                <c:pt idx="200643">
                  <c:v>4.1184999999999999E-2</c:v>
                </c:pt>
                <c:pt idx="200644">
                  <c:v>4.1184999999999999E-2</c:v>
                </c:pt>
                <c:pt idx="200645">
                  <c:v>4.1184999999999999E-2</c:v>
                </c:pt>
                <c:pt idx="200646">
                  <c:v>4.1186E-2</c:v>
                </c:pt>
                <c:pt idx="200647">
                  <c:v>4.1186E-2</c:v>
                </c:pt>
                <c:pt idx="200648">
                  <c:v>4.1186E-2</c:v>
                </c:pt>
                <c:pt idx="200649">
                  <c:v>4.1187000000000001E-2</c:v>
                </c:pt>
                <c:pt idx="200650">
                  <c:v>4.1187000000000001E-2</c:v>
                </c:pt>
                <c:pt idx="200651">
                  <c:v>4.1188000000000002E-2</c:v>
                </c:pt>
                <c:pt idx="200652">
                  <c:v>4.1188000000000002E-2</c:v>
                </c:pt>
                <c:pt idx="200653">
                  <c:v>4.1189000000000003E-2</c:v>
                </c:pt>
                <c:pt idx="200654">
                  <c:v>4.1189000000000003E-2</c:v>
                </c:pt>
                <c:pt idx="200655">
                  <c:v>4.1189000000000003E-2</c:v>
                </c:pt>
                <c:pt idx="200656">
                  <c:v>4.1189999999999997E-2</c:v>
                </c:pt>
                <c:pt idx="200657">
                  <c:v>4.1189999999999997E-2</c:v>
                </c:pt>
                <c:pt idx="200658">
                  <c:v>4.1190999999999998E-2</c:v>
                </c:pt>
                <c:pt idx="200659">
                  <c:v>4.1190999999999998E-2</c:v>
                </c:pt>
                <c:pt idx="200660">
                  <c:v>4.1190999999999998E-2</c:v>
                </c:pt>
                <c:pt idx="200661">
                  <c:v>4.1191999999999999E-2</c:v>
                </c:pt>
                <c:pt idx="200662">
                  <c:v>4.1191999999999999E-2</c:v>
                </c:pt>
                <c:pt idx="200663">
                  <c:v>4.1193E-2</c:v>
                </c:pt>
                <c:pt idx="200664">
                  <c:v>4.1193E-2</c:v>
                </c:pt>
                <c:pt idx="200665">
                  <c:v>4.1194000000000001E-2</c:v>
                </c:pt>
                <c:pt idx="200666">
                  <c:v>4.1195000000000002E-2</c:v>
                </c:pt>
                <c:pt idx="200667">
                  <c:v>4.1195000000000002E-2</c:v>
                </c:pt>
                <c:pt idx="200668">
                  <c:v>4.1196000000000003E-2</c:v>
                </c:pt>
                <c:pt idx="200669">
                  <c:v>4.1196000000000003E-2</c:v>
                </c:pt>
                <c:pt idx="200670">
                  <c:v>4.1196999999999998E-2</c:v>
                </c:pt>
                <c:pt idx="200671">
                  <c:v>4.1196999999999998E-2</c:v>
                </c:pt>
                <c:pt idx="200672">
                  <c:v>4.1197999999999999E-2</c:v>
                </c:pt>
                <c:pt idx="200673">
                  <c:v>4.1199E-2</c:v>
                </c:pt>
                <c:pt idx="200674">
                  <c:v>4.1200000000000001E-2</c:v>
                </c:pt>
                <c:pt idx="200675">
                  <c:v>4.1200000000000001E-2</c:v>
                </c:pt>
                <c:pt idx="200676">
                  <c:v>4.1201000000000002E-2</c:v>
                </c:pt>
                <c:pt idx="200677">
                  <c:v>4.1202000000000003E-2</c:v>
                </c:pt>
                <c:pt idx="200678">
                  <c:v>4.1202999999999997E-2</c:v>
                </c:pt>
                <c:pt idx="200679">
                  <c:v>4.1203999999999998E-2</c:v>
                </c:pt>
                <c:pt idx="200680">
                  <c:v>4.1204999999999999E-2</c:v>
                </c:pt>
                <c:pt idx="200681">
                  <c:v>4.1204999999999999E-2</c:v>
                </c:pt>
                <c:pt idx="200682">
                  <c:v>4.1206E-2</c:v>
                </c:pt>
                <c:pt idx="200683">
                  <c:v>4.1207000000000001E-2</c:v>
                </c:pt>
                <c:pt idx="200684">
                  <c:v>4.1208000000000002E-2</c:v>
                </c:pt>
                <c:pt idx="200685">
                  <c:v>4.1208000000000002E-2</c:v>
                </c:pt>
                <c:pt idx="200686">
                  <c:v>4.1209000000000003E-2</c:v>
                </c:pt>
                <c:pt idx="200687">
                  <c:v>4.1209999999999997E-2</c:v>
                </c:pt>
                <c:pt idx="200688">
                  <c:v>4.1210999999999998E-2</c:v>
                </c:pt>
                <c:pt idx="200689">
                  <c:v>4.1211999999999999E-2</c:v>
                </c:pt>
                <c:pt idx="200690">
                  <c:v>4.1211999999999999E-2</c:v>
                </c:pt>
                <c:pt idx="200691">
                  <c:v>4.1213E-2</c:v>
                </c:pt>
                <c:pt idx="200692">
                  <c:v>4.1214000000000001E-2</c:v>
                </c:pt>
                <c:pt idx="200693">
                  <c:v>4.1214000000000001E-2</c:v>
                </c:pt>
                <c:pt idx="200694">
                  <c:v>4.1215000000000002E-2</c:v>
                </c:pt>
                <c:pt idx="200695">
                  <c:v>4.1215000000000002E-2</c:v>
                </c:pt>
                <c:pt idx="200696">
                  <c:v>4.1216000000000003E-2</c:v>
                </c:pt>
                <c:pt idx="200697">
                  <c:v>4.1216000000000003E-2</c:v>
                </c:pt>
                <c:pt idx="200698">
                  <c:v>4.1216999999999997E-2</c:v>
                </c:pt>
                <c:pt idx="200699">
                  <c:v>4.1216999999999997E-2</c:v>
                </c:pt>
                <c:pt idx="200700">
                  <c:v>4.1217999999999998E-2</c:v>
                </c:pt>
                <c:pt idx="200701">
                  <c:v>4.1217999999999998E-2</c:v>
                </c:pt>
                <c:pt idx="200702">
                  <c:v>4.1217999999999998E-2</c:v>
                </c:pt>
                <c:pt idx="200703">
                  <c:v>4.1218999999999999E-2</c:v>
                </c:pt>
                <c:pt idx="200704">
                  <c:v>4.1218999999999999E-2</c:v>
                </c:pt>
                <c:pt idx="200705">
                  <c:v>4.1218999999999999E-2</c:v>
                </c:pt>
                <c:pt idx="200706">
                  <c:v>4.1218999999999999E-2</c:v>
                </c:pt>
                <c:pt idx="200707">
                  <c:v>4.1218999999999999E-2</c:v>
                </c:pt>
                <c:pt idx="200708">
                  <c:v>4.1218999999999999E-2</c:v>
                </c:pt>
                <c:pt idx="200709">
                  <c:v>4.1218999999999999E-2</c:v>
                </c:pt>
                <c:pt idx="200710">
                  <c:v>4.1218999999999999E-2</c:v>
                </c:pt>
                <c:pt idx="200711">
                  <c:v>4.1217999999999998E-2</c:v>
                </c:pt>
                <c:pt idx="200712">
                  <c:v>4.1217999999999998E-2</c:v>
                </c:pt>
                <c:pt idx="200713">
                  <c:v>4.1217999999999998E-2</c:v>
                </c:pt>
                <c:pt idx="200714">
                  <c:v>4.1217999999999998E-2</c:v>
                </c:pt>
                <c:pt idx="200715">
                  <c:v>4.1216999999999997E-2</c:v>
                </c:pt>
                <c:pt idx="200716">
                  <c:v>4.1216999999999997E-2</c:v>
                </c:pt>
                <c:pt idx="200717">
                  <c:v>4.1216999999999997E-2</c:v>
                </c:pt>
                <c:pt idx="200718">
                  <c:v>4.1216000000000003E-2</c:v>
                </c:pt>
                <c:pt idx="200719">
                  <c:v>4.1216000000000003E-2</c:v>
                </c:pt>
                <c:pt idx="200720">
                  <c:v>4.1215000000000002E-2</c:v>
                </c:pt>
                <c:pt idx="200721">
                  <c:v>4.1215000000000002E-2</c:v>
                </c:pt>
                <c:pt idx="200722">
                  <c:v>4.1214000000000001E-2</c:v>
                </c:pt>
                <c:pt idx="200723">
                  <c:v>4.1214000000000001E-2</c:v>
                </c:pt>
                <c:pt idx="200724">
                  <c:v>4.1213E-2</c:v>
                </c:pt>
                <c:pt idx="200725">
                  <c:v>4.1213E-2</c:v>
                </c:pt>
                <c:pt idx="200726">
                  <c:v>4.1211999999999999E-2</c:v>
                </c:pt>
                <c:pt idx="200727">
                  <c:v>4.1211999999999999E-2</c:v>
                </c:pt>
                <c:pt idx="200728">
                  <c:v>4.1210999999999998E-2</c:v>
                </c:pt>
                <c:pt idx="200729">
                  <c:v>4.1210999999999998E-2</c:v>
                </c:pt>
                <c:pt idx="200730">
                  <c:v>4.1209999999999997E-2</c:v>
                </c:pt>
                <c:pt idx="200731">
                  <c:v>4.1209000000000003E-2</c:v>
                </c:pt>
                <c:pt idx="200732">
                  <c:v>4.1209000000000003E-2</c:v>
                </c:pt>
                <c:pt idx="200733">
                  <c:v>4.1208000000000002E-2</c:v>
                </c:pt>
                <c:pt idx="200734">
                  <c:v>4.1208000000000002E-2</c:v>
                </c:pt>
                <c:pt idx="200735">
                  <c:v>4.1208000000000002E-2</c:v>
                </c:pt>
                <c:pt idx="200736">
                  <c:v>4.1207000000000001E-2</c:v>
                </c:pt>
                <c:pt idx="200737">
                  <c:v>4.1207000000000001E-2</c:v>
                </c:pt>
                <c:pt idx="200738">
                  <c:v>4.1207000000000001E-2</c:v>
                </c:pt>
                <c:pt idx="200739">
                  <c:v>4.1206E-2</c:v>
                </c:pt>
                <c:pt idx="200740">
                  <c:v>4.1206E-2</c:v>
                </c:pt>
                <c:pt idx="200741">
                  <c:v>4.1204999999999999E-2</c:v>
                </c:pt>
                <c:pt idx="200742">
                  <c:v>4.1204999999999999E-2</c:v>
                </c:pt>
                <c:pt idx="200743">
                  <c:v>4.1204999999999999E-2</c:v>
                </c:pt>
                <c:pt idx="200744">
                  <c:v>4.1204999999999999E-2</c:v>
                </c:pt>
                <c:pt idx="200745">
                  <c:v>4.1204999999999999E-2</c:v>
                </c:pt>
                <c:pt idx="200746">
                  <c:v>4.1204999999999999E-2</c:v>
                </c:pt>
                <c:pt idx="200747">
                  <c:v>4.1204999999999999E-2</c:v>
                </c:pt>
                <c:pt idx="200748">
                  <c:v>4.1204999999999999E-2</c:v>
                </c:pt>
                <c:pt idx="200749">
                  <c:v>4.1204999999999999E-2</c:v>
                </c:pt>
                <c:pt idx="200750">
                  <c:v>4.1204999999999999E-2</c:v>
                </c:pt>
                <c:pt idx="200751">
                  <c:v>4.1204999999999999E-2</c:v>
                </c:pt>
                <c:pt idx="200752">
                  <c:v>4.1204999999999999E-2</c:v>
                </c:pt>
                <c:pt idx="200753">
                  <c:v>4.1204999999999999E-2</c:v>
                </c:pt>
                <c:pt idx="200754">
                  <c:v>4.1206E-2</c:v>
                </c:pt>
                <c:pt idx="200755">
                  <c:v>4.1206E-2</c:v>
                </c:pt>
                <c:pt idx="200756">
                  <c:v>4.1206E-2</c:v>
                </c:pt>
                <c:pt idx="200757">
                  <c:v>4.1207000000000001E-2</c:v>
                </c:pt>
                <c:pt idx="200758">
                  <c:v>4.1207000000000001E-2</c:v>
                </c:pt>
                <c:pt idx="200759">
                  <c:v>4.1208000000000002E-2</c:v>
                </c:pt>
                <c:pt idx="200760">
                  <c:v>4.1208000000000002E-2</c:v>
                </c:pt>
                <c:pt idx="200761">
                  <c:v>4.1209000000000003E-2</c:v>
                </c:pt>
                <c:pt idx="200762">
                  <c:v>4.1209000000000003E-2</c:v>
                </c:pt>
                <c:pt idx="200763">
                  <c:v>4.1209999999999997E-2</c:v>
                </c:pt>
                <c:pt idx="200764">
                  <c:v>4.1209999999999997E-2</c:v>
                </c:pt>
                <c:pt idx="200765">
                  <c:v>4.1210999999999998E-2</c:v>
                </c:pt>
                <c:pt idx="200766">
                  <c:v>4.1210999999999998E-2</c:v>
                </c:pt>
                <c:pt idx="200767">
                  <c:v>4.1211999999999999E-2</c:v>
                </c:pt>
                <c:pt idx="200768">
                  <c:v>4.1213E-2</c:v>
                </c:pt>
                <c:pt idx="200769">
                  <c:v>4.1213E-2</c:v>
                </c:pt>
                <c:pt idx="200770">
                  <c:v>4.1214000000000001E-2</c:v>
                </c:pt>
                <c:pt idx="200771">
                  <c:v>4.1215000000000002E-2</c:v>
                </c:pt>
                <c:pt idx="200772">
                  <c:v>4.1215000000000002E-2</c:v>
                </c:pt>
                <c:pt idx="200773">
                  <c:v>4.1216000000000003E-2</c:v>
                </c:pt>
                <c:pt idx="200774">
                  <c:v>4.1216999999999997E-2</c:v>
                </c:pt>
                <c:pt idx="200775">
                  <c:v>4.1216999999999997E-2</c:v>
                </c:pt>
                <c:pt idx="200776">
                  <c:v>4.1216999999999997E-2</c:v>
                </c:pt>
                <c:pt idx="200777">
                  <c:v>4.1217999999999998E-2</c:v>
                </c:pt>
                <c:pt idx="200778">
                  <c:v>4.1217999999999998E-2</c:v>
                </c:pt>
                <c:pt idx="200779">
                  <c:v>4.1218999999999999E-2</c:v>
                </c:pt>
                <c:pt idx="200780">
                  <c:v>4.1218999999999999E-2</c:v>
                </c:pt>
                <c:pt idx="200781">
                  <c:v>4.1218999999999999E-2</c:v>
                </c:pt>
                <c:pt idx="200782">
                  <c:v>4.122E-2</c:v>
                </c:pt>
                <c:pt idx="200783">
                  <c:v>4.122E-2</c:v>
                </c:pt>
                <c:pt idx="200784">
                  <c:v>4.122E-2</c:v>
                </c:pt>
                <c:pt idx="200785">
                  <c:v>4.122E-2</c:v>
                </c:pt>
                <c:pt idx="200786">
                  <c:v>4.122E-2</c:v>
                </c:pt>
                <c:pt idx="200787">
                  <c:v>4.122E-2</c:v>
                </c:pt>
                <c:pt idx="200788">
                  <c:v>4.122E-2</c:v>
                </c:pt>
                <c:pt idx="200789">
                  <c:v>4.122E-2</c:v>
                </c:pt>
                <c:pt idx="200790">
                  <c:v>4.122E-2</c:v>
                </c:pt>
                <c:pt idx="200791">
                  <c:v>4.122E-2</c:v>
                </c:pt>
                <c:pt idx="200792">
                  <c:v>4.122E-2</c:v>
                </c:pt>
                <c:pt idx="200793">
                  <c:v>4.1218999999999999E-2</c:v>
                </c:pt>
                <c:pt idx="200794">
                  <c:v>4.1218999999999999E-2</c:v>
                </c:pt>
                <c:pt idx="200795">
                  <c:v>4.1218999999999999E-2</c:v>
                </c:pt>
                <c:pt idx="200796">
                  <c:v>4.1217999999999998E-2</c:v>
                </c:pt>
                <c:pt idx="200797">
                  <c:v>4.1217999999999998E-2</c:v>
                </c:pt>
                <c:pt idx="200798">
                  <c:v>4.1216999999999997E-2</c:v>
                </c:pt>
                <c:pt idx="200799">
                  <c:v>4.1216999999999997E-2</c:v>
                </c:pt>
                <c:pt idx="200800">
                  <c:v>4.1216000000000003E-2</c:v>
                </c:pt>
                <c:pt idx="200801">
                  <c:v>4.1215000000000002E-2</c:v>
                </c:pt>
                <c:pt idx="200802">
                  <c:v>4.1215000000000002E-2</c:v>
                </c:pt>
                <c:pt idx="200803">
                  <c:v>4.1214000000000001E-2</c:v>
                </c:pt>
                <c:pt idx="200804">
                  <c:v>4.1213E-2</c:v>
                </c:pt>
                <c:pt idx="200805">
                  <c:v>4.1213E-2</c:v>
                </c:pt>
                <c:pt idx="200806">
                  <c:v>4.1211999999999999E-2</c:v>
                </c:pt>
                <c:pt idx="200807">
                  <c:v>4.1210999999999998E-2</c:v>
                </c:pt>
                <c:pt idx="200808">
                  <c:v>4.1210999999999998E-2</c:v>
                </c:pt>
                <c:pt idx="200809">
                  <c:v>4.1209999999999997E-2</c:v>
                </c:pt>
                <c:pt idx="200810">
                  <c:v>4.1209000000000003E-2</c:v>
                </c:pt>
                <c:pt idx="200811">
                  <c:v>4.1208000000000002E-2</c:v>
                </c:pt>
                <c:pt idx="200812">
                  <c:v>4.1207000000000001E-2</c:v>
                </c:pt>
                <c:pt idx="200813">
                  <c:v>4.1206E-2</c:v>
                </c:pt>
                <c:pt idx="200814">
                  <c:v>4.1204999999999999E-2</c:v>
                </c:pt>
                <c:pt idx="200815">
                  <c:v>4.1204999999999999E-2</c:v>
                </c:pt>
                <c:pt idx="200816">
                  <c:v>4.1203999999999998E-2</c:v>
                </c:pt>
                <c:pt idx="200817">
                  <c:v>4.1202999999999997E-2</c:v>
                </c:pt>
                <c:pt idx="200818">
                  <c:v>4.1202000000000003E-2</c:v>
                </c:pt>
                <c:pt idx="200819">
                  <c:v>4.1202000000000003E-2</c:v>
                </c:pt>
                <c:pt idx="200820">
                  <c:v>4.1201000000000002E-2</c:v>
                </c:pt>
                <c:pt idx="200821">
                  <c:v>4.1200000000000001E-2</c:v>
                </c:pt>
                <c:pt idx="200822">
                  <c:v>4.1199E-2</c:v>
                </c:pt>
                <c:pt idx="200823">
                  <c:v>4.1197999999999999E-2</c:v>
                </c:pt>
                <c:pt idx="200824">
                  <c:v>4.1197999999999999E-2</c:v>
                </c:pt>
                <c:pt idx="200825">
                  <c:v>4.1196999999999998E-2</c:v>
                </c:pt>
                <c:pt idx="200826">
                  <c:v>4.1196000000000003E-2</c:v>
                </c:pt>
                <c:pt idx="200827">
                  <c:v>4.1196000000000003E-2</c:v>
                </c:pt>
                <c:pt idx="200828">
                  <c:v>4.1195000000000002E-2</c:v>
                </c:pt>
                <c:pt idx="200829">
                  <c:v>4.1195000000000002E-2</c:v>
                </c:pt>
                <c:pt idx="200830">
                  <c:v>4.1194000000000001E-2</c:v>
                </c:pt>
                <c:pt idx="200831">
                  <c:v>4.1194000000000001E-2</c:v>
                </c:pt>
                <c:pt idx="200832">
                  <c:v>4.1193E-2</c:v>
                </c:pt>
                <c:pt idx="200833">
                  <c:v>4.1193E-2</c:v>
                </c:pt>
                <c:pt idx="200834">
                  <c:v>4.1191999999999999E-2</c:v>
                </c:pt>
                <c:pt idx="200835">
                  <c:v>4.1191999999999999E-2</c:v>
                </c:pt>
                <c:pt idx="200836">
                  <c:v>4.1191999999999999E-2</c:v>
                </c:pt>
                <c:pt idx="200837">
                  <c:v>4.1190999999999998E-2</c:v>
                </c:pt>
                <c:pt idx="200838">
                  <c:v>4.1190999999999998E-2</c:v>
                </c:pt>
                <c:pt idx="200839">
                  <c:v>4.1190999999999998E-2</c:v>
                </c:pt>
                <c:pt idx="200840">
                  <c:v>4.1190999999999998E-2</c:v>
                </c:pt>
                <c:pt idx="200841">
                  <c:v>4.1190999999999998E-2</c:v>
                </c:pt>
                <c:pt idx="200842">
                  <c:v>4.1190999999999998E-2</c:v>
                </c:pt>
                <c:pt idx="200843">
                  <c:v>4.1190999999999998E-2</c:v>
                </c:pt>
                <c:pt idx="200844">
                  <c:v>4.1191999999999999E-2</c:v>
                </c:pt>
                <c:pt idx="200845">
                  <c:v>4.1191999999999999E-2</c:v>
                </c:pt>
                <c:pt idx="200846">
                  <c:v>4.1191999999999999E-2</c:v>
                </c:pt>
                <c:pt idx="200847">
                  <c:v>4.1191999999999999E-2</c:v>
                </c:pt>
                <c:pt idx="200848">
                  <c:v>4.1193E-2</c:v>
                </c:pt>
                <c:pt idx="200849">
                  <c:v>4.1193E-2</c:v>
                </c:pt>
                <c:pt idx="200850">
                  <c:v>4.1194000000000001E-2</c:v>
                </c:pt>
                <c:pt idx="200851">
                  <c:v>4.1194000000000001E-2</c:v>
                </c:pt>
                <c:pt idx="200852">
                  <c:v>4.1195000000000002E-2</c:v>
                </c:pt>
                <c:pt idx="200853">
                  <c:v>4.1196000000000003E-2</c:v>
                </c:pt>
                <c:pt idx="200854">
                  <c:v>4.1196999999999998E-2</c:v>
                </c:pt>
                <c:pt idx="200855">
                  <c:v>4.1196999999999998E-2</c:v>
                </c:pt>
                <c:pt idx="200856">
                  <c:v>4.1197999999999999E-2</c:v>
                </c:pt>
                <c:pt idx="200857">
                  <c:v>4.1199E-2</c:v>
                </c:pt>
                <c:pt idx="200858">
                  <c:v>4.1200000000000001E-2</c:v>
                </c:pt>
                <c:pt idx="200859">
                  <c:v>4.1201000000000002E-2</c:v>
                </c:pt>
                <c:pt idx="200860">
                  <c:v>4.1202000000000003E-2</c:v>
                </c:pt>
                <c:pt idx="200861">
                  <c:v>4.1202999999999997E-2</c:v>
                </c:pt>
                <c:pt idx="200862">
                  <c:v>4.1203999999999998E-2</c:v>
                </c:pt>
                <c:pt idx="200863">
                  <c:v>4.1204999999999999E-2</c:v>
                </c:pt>
                <c:pt idx="200864">
                  <c:v>4.1206E-2</c:v>
                </c:pt>
                <c:pt idx="200865">
                  <c:v>4.1208000000000002E-2</c:v>
                </c:pt>
                <c:pt idx="200866">
                  <c:v>4.1209000000000003E-2</c:v>
                </c:pt>
                <c:pt idx="200867">
                  <c:v>4.1209999999999997E-2</c:v>
                </c:pt>
                <c:pt idx="200868">
                  <c:v>4.1210999999999998E-2</c:v>
                </c:pt>
                <c:pt idx="200869">
                  <c:v>4.1213E-2</c:v>
                </c:pt>
                <c:pt idx="200870">
                  <c:v>4.1214000000000001E-2</c:v>
                </c:pt>
                <c:pt idx="200871">
                  <c:v>4.1215000000000002E-2</c:v>
                </c:pt>
                <c:pt idx="200872">
                  <c:v>4.1216000000000003E-2</c:v>
                </c:pt>
                <c:pt idx="200873">
                  <c:v>4.1217999999999998E-2</c:v>
                </c:pt>
                <c:pt idx="200874">
                  <c:v>4.1218999999999999E-2</c:v>
                </c:pt>
                <c:pt idx="200875">
                  <c:v>4.122E-2</c:v>
                </c:pt>
                <c:pt idx="200876">
                  <c:v>4.1222000000000002E-2</c:v>
                </c:pt>
                <c:pt idx="200877">
                  <c:v>4.1223000000000003E-2</c:v>
                </c:pt>
                <c:pt idx="200878">
                  <c:v>4.1224999999999998E-2</c:v>
                </c:pt>
                <c:pt idx="200879">
                  <c:v>4.1225999999999999E-2</c:v>
                </c:pt>
                <c:pt idx="200880">
                  <c:v>4.1227E-2</c:v>
                </c:pt>
                <c:pt idx="200881">
                  <c:v>4.1229000000000002E-2</c:v>
                </c:pt>
                <c:pt idx="200882">
                  <c:v>4.1230000000000003E-2</c:v>
                </c:pt>
                <c:pt idx="200883">
                  <c:v>4.1230999999999997E-2</c:v>
                </c:pt>
                <c:pt idx="200884">
                  <c:v>4.1232999999999999E-2</c:v>
                </c:pt>
                <c:pt idx="200885">
                  <c:v>4.1234E-2</c:v>
                </c:pt>
                <c:pt idx="200886">
                  <c:v>4.1235000000000001E-2</c:v>
                </c:pt>
                <c:pt idx="200887">
                  <c:v>4.1237000000000003E-2</c:v>
                </c:pt>
                <c:pt idx="200888">
                  <c:v>4.1237999999999997E-2</c:v>
                </c:pt>
                <c:pt idx="200889">
                  <c:v>4.1239999999999999E-2</c:v>
                </c:pt>
                <c:pt idx="200890">
                  <c:v>4.1241E-2</c:v>
                </c:pt>
                <c:pt idx="200891">
                  <c:v>4.1242000000000001E-2</c:v>
                </c:pt>
                <c:pt idx="200892">
                  <c:v>4.1244000000000003E-2</c:v>
                </c:pt>
                <c:pt idx="200893">
                  <c:v>4.1244999999999997E-2</c:v>
                </c:pt>
                <c:pt idx="200894">
                  <c:v>4.1245999999999998E-2</c:v>
                </c:pt>
                <c:pt idx="200895">
                  <c:v>4.1246999999999999E-2</c:v>
                </c:pt>
                <c:pt idx="200896">
                  <c:v>4.1248E-2</c:v>
                </c:pt>
                <c:pt idx="200897">
                  <c:v>4.1250000000000002E-2</c:v>
                </c:pt>
                <c:pt idx="200898">
                  <c:v>4.1251000000000003E-2</c:v>
                </c:pt>
                <c:pt idx="200899">
                  <c:v>4.1251999999999997E-2</c:v>
                </c:pt>
                <c:pt idx="200900">
                  <c:v>4.1252999999999998E-2</c:v>
                </c:pt>
                <c:pt idx="200901">
                  <c:v>4.1253999999999999E-2</c:v>
                </c:pt>
                <c:pt idx="200902">
                  <c:v>4.1255E-2</c:v>
                </c:pt>
                <c:pt idx="200903">
                  <c:v>4.1256000000000001E-2</c:v>
                </c:pt>
                <c:pt idx="200904">
                  <c:v>4.1257000000000002E-2</c:v>
                </c:pt>
                <c:pt idx="200905">
                  <c:v>4.1258000000000003E-2</c:v>
                </c:pt>
                <c:pt idx="200906">
                  <c:v>4.1258000000000003E-2</c:v>
                </c:pt>
                <c:pt idx="200907">
                  <c:v>4.1258999999999997E-2</c:v>
                </c:pt>
                <c:pt idx="200908">
                  <c:v>4.1259999999999998E-2</c:v>
                </c:pt>
                <c:pt idx="200909">
                  <c:v>4.1259999999999998E-2</c:v>
                </c:pt>
                <c:pt idx="200910">
                  <c:v>4.1260999999999999E-2</c:v>
                </c:pt>
                <c:pt idx="200911">
                  <c:v>4.1262E-2</c:v>
                </c:pt>
                <c:pt idx="200912">
                  <c:v>4.1262E-2</c:v>
                </c:pt>
                <c:pt idx="200913">
                  <c:v>4.1263000000000001E-2</c:v>
                </c:pt>
                <c:pt idx="200914">
                  <c:v>4.1263000000000001E-2</c:v>
                </c:pt>
                <c:pt idx="200915">
                  <c:v>4.1263000000000001E-2</c:v>
                </c:pt>
                <c:pt idx="200916">
                  <c:v>4.1263000000000001E-2</c:v>
                </c:pt>
                <c:pt idx="200917">
                  <c:v>4.1263000000000001E-2</c:v>
                </c:pt>
                <c:pt idx="200918">
                  <c:v>4.1263000000000001E-2</c:v>
                </c:pt>
                <c:pt idx="200919">
                  <c:v>4.1263000000000001E-2</c:v>
                </c:pt>
                <c:pt idx="200920">
                  <c:v>4.1263000000000001E-2</c:v>
                </c:pt>
                <c:pt idx="200921">
                  <c:v>4.1263000000000001E-2</c:v>
                </c:pt>
                <c:pt idx="200922">
                  <c:v>4.1263000000000001E-2</c:v>
                </c:pt>
                <c:pt idx="200923">
                  <c:v>4.1263000000000001E-2</c:v>
                </c:pt>
                <c:pt idx="200924">
                  <c:v>4.1263000000000001E-2</c:v>
                </c:pt>
                <c:pt idx="200925">
                  <c:v>4.1263000000000001E-2</c:v>
                </c:pt>
                <c:pt idx="200926">
                  <c:v>4.1263000000000001E-2</c:v>
                </c:pt>
                <c:pt idx="200927">
                  <c:v>4.1262E-2</c:v>
                </c:pt>
                <c:pt idx="200928">
                  <c:v>4.1262E-2</c:v>
                </c:pt>
                <c:pt idx="200929">
                  <c:v>4.1260999999999999E-2</c:v>
                </c:pt>
                <c:pt idx="200930">
                  <c:v>4.1260999999999999E-2</c:v>
                </c:pt>
                <c:pt idx="200931">
                  <c:v>4.1259999999999998E-2</c:v>
                </c:pt>
                <c:pt idx="200932">
                  <c:v>4.1259999999999998E-2</c:v>
                </c:pt>
                <c:pt idx="200933">
                  <c:v>4.1258999999999997E-2</c:v>
                </c:pt>
                <c:pt idx="200934">
                  <c:v>4.1258000000000003E-2</c:v>
                </c:pt>
                <c:pt idx="200935">
                  <c:v>4.1258000000000003E-2</c:v>
                </c:pt>
                <c:pt idx="200936">
                  <c:v>4.1257000000000002E-2</c:v>
                </c:pt>
                <c:pt idx="200937">
                  <c:v>4.1257000000000002E-2</c:v>
                </c:pt>
                <c:pt idx="200938">
                  <c:v>4.1256000000000001E-2</c:v>
                </c:pt>
                <c:pt idx="200939">
                  <c:v>4.1255E-2</c:v>
                </c:pt>
                <c:pt idx="200940">
                  <c:v>4.1255E-2</c:v>
                </c:pt>
                <c:pt idx="200941">
                  <c:v>4.1253999999999999E-2</c:v>
                </c:pt>
                <c:pt idx="200942">
                  <c:v>4.1252999999999998E-2</c:v>
                </c:pt>
                <c:pt idx="200943">
                  <c:v>4.1251999999999997E-2</c:v>
                </c:pt>
                <c:pt idx="200944">
                  <c:v>4.1251000000000003E-2</c:v>
                </c:pt>
                <c:pt idx="200945">
                  <c:v>4.1251000000000003E-2</c:v>
                </c:pt>
                <c:pt idx="200946">
                  <c:v>4.1250000000000002E-2</c:v>
                </c:pt>
                <c:pt idx="200947">
                  <c:v>4.1249000000000001E-2</c:v>
                </c:pt>
                <c:pt idx="200948">
                  <c:v>4.1249000000000001E-2</c:v>
                </c:pt>
                <c:pt idx="200949">
                  <c:v>4.1248E-2</c:v>
                </c:pt>
                <c:pt idx="200950">
                  <c:v>4.1246999999999999E-2</c:v>
                </c:pt>
                <c:pt idx="200951">
                  <c:v>4.1246999999999999E-2</c:v>
                </c:pt>
                <c:pt idx="200952">
                  <c:v>4.1245999999999998E-2</c:v>
                </c:pt>
                <c:pt idx="200953">
                  <c:v>4.1244999999999997E-2</c:v>
                </c:pt>
                <c:pt idx="200954">
                  <c:v>4.1244000000000003E-2</c:v>
                </c:pt>
                <c:pt idx="200955">
                  <c:v>4.1244000000000003E-2</c:v>
                </c:pt>
                <c:pt idx="200956">
                  <c:v>4.1243000000000002E-2</c:v>
                </c:pt>
                <c:pt idx="200957">
                  <c:v>4.1243000000000002E-2</c:v>
                </c:pt>
                <c:pt idx="200958">
                  <c:v>4.1243000000000002E-2</c:v>
                </c:pt>
                <c:pt idx="200959">
                  <c:v>4.1242000000000001E-2</c:v>
                </c:pt>
                <c:pt idx="200960">
                  <c:v>4.1242000000000001E-2</c:v>
                </c:pt>
                <c:pt idx="200961">
                  <c:v>4.1242000000000001E-2</c:v>
                </c:pt>
                <c:pt idx="200962">
                  <c:v>4.1242000000000001E-2</c:v>
                </c:pt>
                <c:pt idx="200963">
                  <c:v>4.1242000000000001E-2</c:v>
                </c:pt>
                <c:pt idx="200964">
                  <c:v>4.1242000000000001E-2</c:v>
                </c:pt>
                <c:pt idx="200965">
                  <c:v>4.1243000000000002E-2</c:v>
                </c:pt>
                <c:pt idx="200966">
                  <c:v>4.1243000000000002E-2</c:v>
                </c:pt>
                <c:pt idx="200967">
                  <c:v>4.1244000000000003E-2</c:v>
                </c:pt>
                <c:pt idx="200968">
                  <c:v>4.1244000000000003E-2</c:v>
                </c:pt>
                <c:pt idx="200969">
                  <c:v>4.1245999999999998E-2</c:v>
                </c:pt>
                <c:pt idx="200970">
                  <c:v>4.1246999999999999E-2</c:v>
                </c:pt>
                <c:pt idx="200971">
                  <c:v>4.1248E-2</c:v>
                </c:pt>
                <c:pt idx="200972">
                  <c:v>4.1250000000000002E-2</c:v>
                </c:pt>
                <c:pt idx="200973">
                  <c:v>4.1251999999999997E-2</c:v>
                </c:pt>
                <c:pt idx="200974">
                  <c:v>4.1255E-2</c:v>
                </c:pt>
                <c:pt idx="200975">
                  <c:v>4.1257000000000002E-2</c:v>
                </c:pt>
                <c:pt idx="200976">
                  <c:v>4.1259999999999998E-2</c:v>
                </c:pt>
                <c:pt idx="200977">
                  <c:v>4.1264000000000002E-2</c:v>
                </c:pt>
                <c:pt idx="200978">
                  <c:v>4.1267999999999999E-2</c:v>
                </c:pt>
                <c:pt idx="200979">
                  <c:v>4.1272000000000003E-2</c:v>
                </c:pt>
                <c:pt idx="200980">
                  <c:v>4.1277000000000001E-2</c:v>
                </c:pt>
                <c:pt idx="200981">
                  <c:v>4.1281999999999999E-2</c:v>
                </c:pt>
                <c:pt idx="200982">
                  <c:v>4.1287999999999998E-2</c:v>
                </c:pt>
                <c:pt idx="200983">
                  <c:v>4.1293999999999997E-2</c:v>
                </c:pt>
                <c:pt idx="200984">
                  <c:v>4.1300999999999997E-2</c:v>
                </c:pt>
                <c:pt idx="200985">
                  <c:v>4.1308999999999998E-2</c:v>
                </c:pt>
                <c:pt idx="200986">
                  <c:v>4.1317E-2</c:v>
                </c:pt>
                <c:pt idx="200987">
                  <c:v>4.1325000000000001E-2</c:v>
                </c:pt>
                <c:pt idx="200988">
                  <c:v>4.1334000000000003E-2</c:v>
                </c:pt>
                <c:pt idx="200989">
                  <c:v>4.1343999999999999E-2</c:v>
                </c:pt>
                <c:pt idx="200990">
                  <c:v>4.1355000000000003E-2</c:v>
                </c:pt>
                <c:pt idx="200991">
                  <c:v>4.1366E-2</c:v>
                </c:pt>
                <c:pt idx="200992">
                  <c:v>4.1378999999999999E-2</c:v>
                </c:pt>
                <c:pt idx="200993">
                  <c:v>4.1390999999999997E-2</c:v>
                </c:pt>
                <c:pt idx="200994">
                  <c:v>4.1404999999999997E-2</c:v>
                </c:pt>
                <c:pt idx="200995">
                  <c:v>4.1418999999999997E-2</c:v>
                </c:pt>
                <c:pt idx="200996">
                  <c:v>4.1435E-2</c:v>
                </c:pt>
                <c:pt idx="200997">
                  <c:v>4.1450000000000001E-2</c:v>
                </c:pt>
                <c:pt idx="200998">
                  <c:v>4.1466999999999997E-2</c:v>
                </c:pt>
                <c:pt idx="200999">
                  <c:v>4.1485000000000001E-2</c:v>
                </c:pt>
                <c:pt idx="201000">
                  <c:v>4.1502999999999998E-2</c:v>
                </c:pt>
                <c:pt idx="201001">
                  <c:v>4.1522000000000003E-2</c:v>
                </c:pt>
                <c:pt idx="201002">
                  <c:v>4.1542000000000003E-2</c:v>
                </c:pt>
                <c:pt idx="201003">
                  <c:v>4.1563000000000003E-2</c:v>
                </c:pt>
                <c:pt idx="201004">
                  <c:v>4.1584000000000003E-2</c:v>
                </c:pt>
                <c:pt idx="201005">
                  <c:v>4.1606999999999998E-2</c:v>
                </c:pt>
                <c:pt idx="201006">
                  <c:v>4.163E-2</c:v>
                </c:pt>
                <c:pt idx="201007">
                  <c:v>4.1653999999999997E-2</c:v>
                </c:pt>
                <c:pt idx="201008">
                  <c:v>4.1679000000000001E-2</c:v>
                </c:pt>
                <c:pt idx="201009">
                  <c:v>4.1704999999999999E-2</c:v>
                </c:pt>
                <c:pt idx="201010">
                  <c:v>4.1730999999999997E-2</c:v>
                </c:pt>
                <c:pt idx="201011">
                  <c:v>4.1758000000000003E-2</c:v>
                </c:pt>
                <c:pt idx="201012">
                  <c:v>4.1785999999999997E-2</c:v>
                </c:pt>
                <c:pt idx="201013">
                  <c:v>4.1814999999999998E-2</c:v>
                </c:pt>
                <c:pt idx="201014">
                  <c:v>4.1843999999999999E-2</c:v>
                </c:pt>
                <c:pt idx="201015">
                  <c:v>4.1874000000000001E-2</c:v>
                </c:pt>
                <c:pt idx="201016">
                  <c:v>4.1904999999999998E-2</c:v>
                </c:pt>
                <c:pt idx="201017">
                  <c:v>4.1937000000000002E-2</c:v>
                </c:pt>
                <c:pt idx="201018">
                  <c:v>4.1968999999999999E-2</c:v>
                </c:pt>
                <c:pt idx="201019">
                  <c:v>4.2001999999999998E-2</c:v>
                </c:pt>
                <c:pt idx="201020">
                  <c:v>4.2035000000000003E-2</c:v>
                </c:pt>
                <c:pt idx="201021">
                  <c:v>4.2068000000000001E-2</c:v>
                </c:pt>
                <c:pt idx="201022">
                  <c:v>4.2102000000000001E-2</c:v>
                </c:pt>
                <c:pt idx="201023">
                  <c:v>4.2137000000000001E-2</c:v>
                </c:pt>
                <c:pt idx="201024">
                  <c:v>4.2172000000000001E-2</c:v>
                </c:pt>
                <c:pt idx="201025">
                  <c:v>4.2207000000000001E-2</c:v>
                </c:pt>
                <c:pt idx="201026">
                  <c:v>4.2243000000000003E-2</c:v>
                </c:pt>
                <c:pt idx="201027">
                  <c:v>4.2278999999999997E-2</c:v>
                </c:pt>
                <c:pt idx="201028">
                  <c:v>4.2314999999999998E-2</c:v>
                </c:pt>
                <c:pt idx="201029">
                  <c:v>4.2352000000000001E-2</c:v>
                </c:pt>
                <c:pt idx="201030">
                  <c:v>4.2388000000000002E-2</c:v>
                </c:pt>
                <c:pt idx="201031">
                  <c:v>4.2424999999999997E-2</c:v>
                </c:pt>
                <c:pt idx="201032">
                  <c:v>4.2462E-2</c:v>
                </c:pt>
                <c:pt idx="201033">
                  <c:v>4.2498000000000001E-2</c:v>
                </c:pt>
                <c:pt idx="201034">
                  <c:v>4.2535000000000003E-2</c:v>
                </c:pt>
                <c:pt idx="201035">
                  <c:v>4.2571999999999999E-2</c:v>
                </c:pt>
                <c:pt idx="201036">
                  <c:v>4.2608E-2</c:v>
                </c:pt>
                <c:pt idx="201037">
                  <c:v>4.2645000000000002E-2</c:v>
                </c:pt>
                <c:pt idx="201038">
                  <c:v>4.2680999999999997E-2</c:v>
                </c:pt>
                <c:pt idx="201039">
                  <c:v>4.2716999999999998E-2</c:v>
                </c:pt>
                <c:pt idx="201040">
                  <c:v>4.2752999999999999E-2</c:v>
                </c:pt>
                <c:pt idx="201041">
                  <c:v>4.2789000000000001E-2</c:v>
                </c:pt>
                <c:pt idx="201042">
                  <c:v>4.2824000000000001E-2</c:v>
                </c:pt>
                <c:pt idx="201043">
                  <c:v>4.2859000000000001E-2</c:v>
                </c:pt>
                <c:pt idx="201044">
                  <c:v>4.2894000000000002E-2</c:v>
                </c:pt>
                <c:pt idx="201045">
                  <c:v>4.2928000000000001E-2</c:v>
                </c:pt>
                <c:pt idx="201046">
                  <c:v>4.2960999999999999E-2</c:v>
                </c:pt>
                <c:pt idx="201047">
                  <c:v>4.2993999999999997E-2</c:v>
                </c:pt>
                <c:pt idx="201048">
                  <c:v>4.3027000000000003E-2</c:v>
                </c:pt>
                <c:pt idx="201049">
                  <c:v>4.3059E-2</c:v>
                </c:pt>
                <c:pt idx="201050">
                  <c:v>4.3090000000000003E-2</c:v>
                </c:pt>
                <c:pt idx="201051">
                  <c:v>4.3121E-2</c:v>
                </c:pt>
                <c:pt idx="201052">
                  <c:v>4.3151000000000002E-2</c:v>
                </c:pt>
                <c:pt idx="201053">
                  <c:v>4.3180000000000003E-2</c:v>
                </c:pt>
                <c:pt idx="201054">
                  <c:v>4.3208999999999997E-2</c:v>
                </c:pt>
                <c:pt idx="201055">
                  <c:v>4.3236999999999998E-2</c:v>
                </c:pt>
                <c:pt idx="201056">
                  <c:v>4.3263999999999997E-2</c:v>
                </c:pt>
                <c:pt idx="201057">
                  <c:v>4.3290000000000002E-2</c:v>
                </c:pt>
                <c:pt idx="201058">
                  <c:v>4.3316E-2</c:v>
                </c:pt>
                <c:pt idx="201059">
                  <c:v>4.3340999999999998E-2</c:v>
                </c:pt>
                <c:pt idx="201060">
                  <c:v>4.3365000000000001E-2</c:v>
                </c:pt>
                <c:pt idx="201061">
                  <c:v>4.3388000000000003E-2</c:v>
                </c:pt>
                <c:pt idx="201062">
                  <c:v>4.3409999999999997E-2</c:v>
                </c:pt>
                <c:pt idx="201063">
                  <c:v>4.3431999999999998E-2</c:v>
                </c:pt>
                <c:pt idx="201064">
                  <c:v>4.3451999999999998E-2</c:v>
                </c:pt>
                <c:pt idx="201065">
                  <c:v>4.3471999999999997E-2</c:v>
                </c:pt>
                <c:pt idx="201066">
                  <c:v>4.3491000000000002E-2</c:v>
                </c:pt>
                <c:pt idx="201067">
                  <c:v>4.351E-2</c:v>
                </c:pt>
                <c:pt idx="201068">
                  <c:v>4.3527000000000003E-2</c:v>
                </c:pt>
                <c:pt idx="201069">
                  <c:v>4.3542999999999998E-2</c:v>
                </c:pt>
                <c:pt idx="201070">
                  <c:v>4.3559E-2</c:v>
                </c:pt>
                <c:pt idx="201071">
                  <c:v>4.3574000000000002E-2</c:v>
                </c:pt>
                <c:pt idx="201072">
                  <c:v>4.3588000000000002E-2</c:v>
                </c:pt>
                <c:pt idx="201073">
                  <c:v>4.3601000000000001E-2</c:v>
                </c:pt>
                <c:pt idx="201074">
                  <c:v>4.3614E-2</c:v>
                </c:pt>
                <c:pt idx="201075">
                  <c:v>4.3625999999999998E-2</c:v>
                </c:pt>
                <c:pt idx="201076">
                  <c:v>4.3637000000000002E-2</c:v>
                </c:pt>
                <c:pt idx="201077">
                  <c:v>4.3647999999999999E-2</c:v>
                </c:pt>
                <c:pt idx="201078">
                  <c:v>4.3657000000000001E-2</c:v>
                </c:pt>
                <c:pt idx="201079">
                  <c:v>4.3666000000000003E-2</c:v>
                </c:pt>
                <c:pt idx="201080">
                  <c:v>4.3673999999999998E-2</c:v>
                </c:pt>
                <c:pt idx="201081">
                  <c:v>4.3681999999999999E-2</c:v>
                </c:pt>
                <c:pt idx="201082">
                  <c:v>4.3688999999999999E-2</c:v>
                </c:pt>
                <c:pt idx="201083">
                  <c:v>4.3695999999999999E-2</c:v>
                </c:pt>
                <c:pt idx="201084">
                  <c:v>4.3700999999999997E-2</c:v>
                </c:pt>
                <c:pt idx="201085">
                  <c:v>4.3707000000000003E-2</c:v>
                </c:pt>
                <c:pt idx="201086">
                  <c:v>4.3712000000000001E-2</c:v>
                </c:pt>
                <c:pt idx="201087">
                  <c:v>4.3715999999999998E-2</c:v>
                </c:pt>
                <c:pt idx="201088">
                  <c:v>4.3720000000000002E-2</c:v>
                </c:pt>
                <c:pt idx="201089">
                  <c:v>4.3723999999999999E-2</c:v>
                </c:pt>
                <c:pt idx="201090">
                  <c:v>4.3727000000000002E-2</c:v>
                </c:pt>
                <c:pt idx="201091">
                  <c:v>4.3729999999999998E-2</c:v>
                </c:pt>
                <c:pt idx="201092">
                  <c:v>4.3732E-2</c:v>
                </c:pt>
                <c:pt idx="201093">
                  <c:v>4.3734000000000002E-2</c:v>
                </c:pt>
                <c:pt idx="201094">
                  <c:v>4.3735999999999997E-2</c:v>
                </c:pt>
                <c:pt idx="201095">
                  <c:v>4.3737999999999999E-2</c:v>
                </c:pt>
                <c:pt idx="201096">
                  <c:v>4.3739E-2</c:v>
                </c:pt>
                <c:pt idx="201097">
                  <c:v>4.3741000000000002E-2</c:v>
                </c:pt>
                <c:pt idx="201098">
                  <c:v>4.3742000000000003E-2</c:v>
                </c:pt>
                <c:pt idx="201099">
                  <c:v>4.3742999999999997E-2</c:v>
                </c:pt>
                <c:pt idx="201100">
                  <c:v>4.3743999999999998E-2</c:v>
                </c:pt>
                <c:pt idx="201101">
                  <c:v>4.3744999999999999E-2</c:v>
                </c:pt>
                <c:pt idx="201102">
                  <c:v>4.3746E-2</c:v>
                </c:pt>
                <c:pt idx="201103">
                  <c:v>4.3746E-2</c:v>
                </c:pt>
                <c:pt idx="201104">
                  <c:v>4.3747000000000001E-2</c:v>
                </c:pt>
                <c:pt idx="201105">
                  <c:v>4.3748000000000002E-2</c:v>
                </c:pt>
                <c:pt idx="201106">
                  <c:v>4.3748000000000002E-2</c:v>
                </c:pt>
                <c:pt idx="201107">
                  <c:v>4.3749000000000003E-2</c:v>
                </c:pt>
                <c:pt idx="201108">
                  <c:v>4.3749999999999997E-2</c:v>
                </c:pt>
                <c:pt idx="201109">
                  <c:v>4.3750999999999998E-2</c:v>
                </c:pt>
                <c:pt idx="201110">
                  <c:v>4.3751999999999999E-2</c:v>
                </c:pt>
                <c:pt idx="201111">
                  <c:v>4.3754000000000001E-2</c:v>
                </c:pt>
                <c:pt idx="201112">
                  <c:v>4.3755000000000002E-2</c:v>
                </c:pt>
                <c:pt idx="201113">
                  <c:v>4.3756999999999997E-2</c:v>
                </c:pt>
                <c:pt idx="201114">
                  <c:v>4.3758999999999999E-2</c:v>
                </c:pt>
                <c:pt idx="201115">
                  <c:v>4.3761000000000001E-2</c:v>
                </c:pt>
                <c:pt idx="201116">
                  <c:v>4.3763000000000003E-2</c:v>
                </c:pt>
                <c:pt idx="201117">
                  <c:v>4.3764999999999998E-2</c:v>
                </c:pt>
                <c:pt idx="201118">
                  <c:v>4.3767E-2</c:v>
                </c:pt>
                <c:pt idx="201119">
                  <c:v>4.3770000000000003E-2</c:v>
                </c:pt>
                <c:pt idx="201120">
                  <c:v>4.3772999999999999E-2</c:v>
                </c:pt>
                <c:pt idx="201121">
                  <c:v>4.3776000000000002E-2</c:v>
                </c:pt>
                <c:pt idx="201122">
                  <c:v>4.3778999999999998E-2</c:v>
                </c:pt>
                <c:pt idx="201123">
                  <c:v>4.3783000000000002E-2</c:v>
                </c:pt>
                <c:pt idx="201124">
                  <c:v>4.3787E-2</c:v>
                </c:pt>
                <c:pt idx="201125">
                  <c:v>4.3790999999999997E-2</c:v>
                </c:pt>
                <c:pt idx="201126">
                  <c:v>4.3795000000000001E-2</c:v>
                </c:pt>
                <c:pt idx="201127">
                  <c:v>4.3799999999999999E-2</c:v>
                </c:pt>
                <c:pt idx="201128">
                  <c:v>4.3804999999999997E-2</c:v>
                </c:pt>
                <c:pt idx="201129">
                  <c:v>4.3810000000000002E-2</c:v>
                </c:pt>
                <c:pt idx="201130">
                  <c:v>4.3815E-2</c:v>
                </c:pt>
                <c:pt idx="201131">
                  <c:v>4.3819999999999998E-2</c:v>
                </c:pt>
                <c:pt idx="201132">
                  <c:v>4.3825999999999997E-2</c:v>
                </c:pt>
                <c:pt idx="201133">
                  <c:v>4.3832000000000003E-2</c:v>
                </c:pt>
                <c:pt idx="201134">
                  <c:v>4.3838000000000002E-2</c:v>
                </c:pt>
                <c:pt idx="201135">
                  <c:v>4.3844000000000001E-2</c:v>
                </c:pt>
                <c:pt idx="201136">
                  <c:v>4.3851000000000001E-2</c:v>
                </c:pt>
                <c:pt idx="201137">
                  <c:v>4.3858000000000001E-2</c:v>
                </c:pt>
                <c:pt idx="201138">
                  <c:v>4.3865000000000001E-2</c:v>
                </c:pt>
                <c:pt idx="201139">
                  <c:v>4.3872000000000001E-2</c:v>
                </c:pt>
                <c:pt idx="201140">
                  <c:v>4.3879000000000001E-2</c:v>
                </c:pt>
                <c:pt idx="201141">
                  <c:v>4.3886000000000001E-2</c:v>
                </c:pt>
                <c:pt idx="201142">
                  <c:v>4.3894000000000002E-2</c:v>
                </c:pt>
                <c:pt idx="201143">
                  <c:v>4.3901000000000003E-2</c:v>
                </c:pt>
                <c:pt idx="201144">
                  <c:v>4.3908999999999997E-2</c:v>
                </c:pt>
                <c:pt idx="201145">
                  <c:v>4.3916999999999998E-2</c:v>
                </c:pt>
                <c:pt idx="201146">
                  <c:v>4.3924999999999999E-2</c:v>
                </c:pt>
                <c:pt idx="201147">
                  <c:v>4.3933E-2</c:v>
                </c:pt>
                <c:pt idx="201148">
                  <c:v>4.3942000000000002E-2</c:v>
                </c:pt>
                <c:pt idx="201149">
                  <c:v>4.3950000000000003E-2</c:v>
                </c:pt>
                <c:pt idx="201150">
                  <c:v>4.3957999999999997E-2</c:v>
                </c:pt>
                <c:pt idx="201151">
                  <c:v>4.3966999999999999E-2</c:v>
                </c:pt>
                <c:pt idx="201152">
                  <c:v>4.3975E-2</c:v>
                </c:pt>
                <c:pt idx="201153">
                  <c:v>4.3984000000000002E-2</c:v>
                </c:pt>
                <c:pt idx="201154">
                  <c:v>4.3992000000000003E-2</c:v>
                </c:pt>
                <c:pt idx="201155">
                  <c:v>4.4000999999999998E-2</c:v>
                </c:pt>
                <c:pt idx="201156">
                  <c:v>4.4009E-2</c:v>
                </c:pt>
                <c:pt idx="201157">
                  <c:v>4.4018000000000002E-2</c:v>
                </c:pt>
                <c:pt idx="201158">
                  <c:v>4.4026000000000003E-2</c:v>
                </c:pt>
                <c:pt idx="201159">
                  <c:v>4.4034999999999998E-2</c:v>
                </c:pt>
                <c:pt idx="201160">
                  <c:v>4.4044E-2</c:v>
                </c:pt>
                <c:pt idx="201161">
                  <c:v>4.4052000000000001E-2</c:v>
                </c:pt>
                <c:pt idx="201162">
                  <c:v>4.4060000000000002E-2</c:v>
                </c:pt>
                <c:pt idx="201163">
                  <c:v>4.4068999999999997E-2</c:v>
                </c:pt>
                <c:pt idx="201164">
                  <c:v>4.4076999999999998E-2</c:v>
                </c:pt>
                <c:pt idx="201165">
                  <c:v>4.4084999999999999E-2</c:v>
                </c:pt>
                <c:pt idx="201166">
                  <c:v>4.4093E-2</c:v>
                </c:pt>
                <c:pt idx="201167">
                  <c:v>4.4101000000000001E-2</c:v>
                </c:pt>
                <c:pt idx="201168">
                  <c:v>4.4109000000000002E-2</c:v>
                </c:pt>
                <c:pt idx="201169">
                  <c:v>4.4116000000000002E-2</c:v>
                </c:pt>
                <c:pt idx="201170">
                  <c:v>4.4123999999999997E-2</c:v>
                </c:pt>
                <c:pt idx="201171">
                  <c:v>4.4131999999999998E-2</c:v>
                </c:pt>
                <c:pt idx="201172">
                  <c:v>4.4138999999999998E-2</c:v>
                </c:pt>
                <c:pt idx="201173">
                  <c:v>4.4145999999999998E-2</c:v>
                </c:pt>
                <c:pt idx="201174">
                  <c:v>4.4152999999999998E-2</c:v>
                </c:pt>
                <c:pt idx="201175">
                  <c:v>4.4159999999999998E-2</c:v>
                </c:pt>
                <c:pt idx="201176">
                  <c:v>4.4165999999999997E-2</c:v>
                </c:pt>
                <c:pt idx="201177">
                  <c:v>4.4172999999999997E-2</c:v>
                </c:pt>
                <c:pt idx="201178">
                  <c:v>4.4179000000000003E-2</c:v>
                </c:pt>
                <c:pt idx="201179">
                  <c:v>4.4185000000000002E-2</c:v>
                </c:pt>
                <c:pt idx="201180">
                  <c:v>4.4191000000000001E-2</c:v>
                </c:pt>
                <c:pt idx="201181">
                  <c:v>4.4197E-2</c:v>
                </c:pt>
                <c:pt idx="201182">
                  <c:v>4.4201999999999998E-2</c:v>
                </c:pt>
                <c:pt idx="201183">
                  <c:v>4.4207000000000003E-2</c:v>
                </c:pt>
                <c:pt idx="201184">
                  <c:v>4.4213000000000002E-2</c:v>
                </c:pt>
                <c:pt idx="201185">
                  <c:v>4.4216999999999999E-2</c:v>
                </c:pt>
                <c:pt idx="201186">
                  <c:v>4.4221999999999997E-2</c:v>
                </c:pt>
                <c:pt idx="201187">
                  <c:v>4.4226000000000001E-2</c:v>
                </c:pt>
                <c:pt idx="201188">
                  <c:v>4.4229999999999998E-2</c:v>
                </c:pt>
                <c:pt idx="201189">
                  <c:v>4.4234000000000002E-2</c:v>
                </c:pt>
                <c:pt idx="201190">
                  <c:v>4.4238E-2</c:v>
                </c:pt>
                <c:pt idx="201191">
                  <c:v>4.4241000000000003E-2</c:v>
                </c:pt>
                <c:pt idx="201192">
                  <c:v>4.4243999999999999E-2</c:v>
                </c:pt>
                <c:pt idx="201193">
                  <c:v>4.4247000000000002E-2</c:v>
                </c:pt>
                <c:pt idx="201194">
                  <c:v>4.4249999999999998E-2</c:v>
                </c:pt>
                <c:pt idx="201195">
                  <c:v>4.4253000000000001E-2</c:v>
                </c:pt>
                <c:pt idx="201196">
                  <c:v>4.4255000000000003E-2</c:v>
                </c:pt>
                <c:pt idx="201197">
                  <c:v>4.4256999999999998E-2</c:v>
                </c:pt>
                <c:pt idx="201198">
                  <c:v>4.4259E-2</c:v>
                </c:pt>
                <c:pt idx="201199">
                  <c:v>4.4260000000000001E-2</c:v>
                </c:pt>
                <c:pt idx="201200">
                  <c:v>4.4262000000000003E-2</c:v>
                </c:pt>
                <c:pt idx="201201">
                  <c:v>4.4262999999999997E-2</c:v>
                </c:pt>
                <c:pt idx="201202">
                  <c:v>4.4263999999999998E-2</c:v>
                </c:pt>
                <c:pt idx="201203">
                  <c:v>4.4264999999999999E-2</c:v>
                </c:pt>
                <c:pt idx="201204">
                  <c:v>4.4266E-2</c:v>
                </c:pt>
                <c:pt idx="201205">
                  <c:v>4.4266E-2</c:v>
                </c:pt>
                <c:pt idx="201206">
                  <c:v>4.4267000000000001E-2</c:v>
                </c:pt>
                <c:pt idx="201207">
                  <c:v>4.4267000000000001E-2</c:v>
                </c:pt>
                <c:pt idx="201208">
                  <c:v>4.4267000000000001E-2</c:v>
                </c:pt>
                <c:pt idx="201209">
                  <c:v>4.4267000000000001E-2</c:v>
                </c:pt>
                <c:pt idx="201210">
                  <c:v>4.4267000000000001E-2</c:v>
                </c:pt>
                <c:pt idx="201211">
                  <c:v>4.4266E-2</c:v>
                </c:pt>
                <c:pt idx="201212">
                  <c:v>4.4266E-2</c:v>
                </c:pt>
                <c:pt idx="201213">
                  <c:v>4.4264999999999999E-2</c:v>
                </c:pt>
                <c:pt idx="201214">
                  <c:v>4.4264999999999999E-2</c:v>
                </c:pt>
                <c:pt idx="201215">
                  <c:v>4.4263999999999998E-2</c:v>
                </c:pt>
                <c:pt idx="201216">
                  <c:v>4.4262999999999997E-2</c:v>
                </c:pt>
                <c:pt idx="201217">
                  <c:v>4.4262999999999997E-2</c:v>
                </c:pt>
                <c:pt idx="201218">
                  <c:v>4.4262000000000003E-2</c:v>
                </c:pt>
                <c:pt idx="201219">
                  <c:v>4.4261000000000002E-2</c:v>
                </c:pt>
                <c:pt idx="201220">
                  <c:v>4.4260000000000001E-2</c:v>
                </c:pt>
                <c:pt idx="201221">
                  <c:v>4.4259E-2</c:v>
                </c:pt>
                <c:pt idx="201222">
                  <c:v>4.4257999999999999E-2</c:v>
                </c:pt>
                <c:pt idx="201223">
                  <c:v>4.4256999999999998E-2</c:v>
                </c:pt>
                <c:pt idx="201224">
                  <c:v>4.4255999999999997E-2</c:v>
                </c:pt>
                <c:pt idx="201225">
                  <c:v>4.4254000000000002E-2</c:v>
                </c:pt>
                <c:pt idx="201226">
                  <c:v>4.4253000000000001E-2</c:v>
                </c:pt>
                <c:pt idx="201227">
                  <c:v>4.4252E-2</c:v>
                </c:pt>
                <c:pt idx="201228">
                  <c:v>4.4250999999999999E-2</c:v>
                </c:pt>
                <c:pt idx="201229">
                  <c:v>4.4249999999999998E-2</c:v>
                </c:pt>
                <c:pt idx="201230">
                  <c:v>4.4248999999999997E-2</c:v>
                </c:pt>
                <c:pt idx="201231">
                  <c:v>4.4248999999999997E-2</c:v>
                </c:pt>
                <c:pt idx="201232">
                  <c:v>4.4248000000000003E-2</c:v>
                </c:pt>
                <c:pt idx="201233">
                  <c:v>4.4247000000000002E-2</c:v>
                </c:pt>
                <c:pt idx="201234">
                  <c:v>4.4246000000000001E-2</c:v>
                </c:pt>
                <c:pt idx="201235">
                  <c:v>4.4245E-2</c:v>
                </c:pt>
                <c:pt idx="201236">
                  <c:v>4.4243999999999999E-2</c:v>
                </c:pt>
                <c:pt idx="201237">
                  <c:v>4.4242999999999998E-2</c:v>
                </c:pt>
                <c:pt idx="201238">
                  <c:v>4.4241999999999997E-2</c:v>
                </c:pt>
                <c:pt idx="201239">
                  <c:v>4.4241999999999997E-2</c:v>
                </c:pt>
                <c:pt idx="201240">
                  <c:v>4.4241000000000003E-2</c:v>
                </c:pt>
                <c:pt idx="201241">
                  <c:v>4.4241000000000003E-2</c:v>
                </c:pt>
                <c:pt idx="201242">
                  <c:v>4.4240000000000002E-2</c:v>
                </c:pt>
                <c:pt idx="201243">
                  <c:v>4.4240000000000002E-2</c:v>
                </c:pt>
                <c:pt idx="201244">
                  <c:v>4.4239000000000001E-2</c:v>
                </c:pt>
                <c:pt idx="201245">
                  <c:v>4.4239000000000001E-2</c:v>
                </c:pt>
                <c:pt idx="201246">
                  <c:v>4.4238E-2</c:v>
                </c:pt>
                <c:pt idx="201247">
                  <c:v>4.4238E-2</c:v>
                </c:pt>
                <c:pt idx="201248">
                  <c:v>4.4236999999999999E-2</c:v>
                </c:pt>
                <c:pt idx="201249">
                  <c:v>4.4236999999999999E-2</c:v>
                </c:pt>
                <c:pt idx="201250">
                  <c:v>4.4236999999999999E-2</c:v>
                </c:pt>
                <c:pt idx="201251">
                  <c:v>4.4235999999999998E-2</c:v>
                </c:pt>
                <c:pt idx="201252">
                  <c:v>4.4235999999999998E-2</c:v>
                </c:pt>
                <c:pt idx="201253">
                  <c:v>4.4235999999999998E-2</c:v>
                </c:pt>
                <c:pt idx="201254">
                  <c:v>4.4235999999999998E-2</c:v>
                </c:pt>
                <c:pt idx="201255">
                  <c:v>4.4235999999999998E-2</c:v>
                </c:pt>
                <c:pt idx="201256">
                  <c:v>4.4235999999999998E-2</c:v>
                </c:pt>
                <c:pt idx="201257">
                  <c:v>4.4234999999999997E-2</c:v>
                </c:pt>
                <c:pt idx="201258">
                  <c:v>4.4234999999999997E-2</c:v>
                </c:pt>
                <c:pt idx="201259">
                  <c:v>4.4234999999999997E-2</c:v>
                </c:pt>
                <c:pt idx="201260">
                  <c:v>4.4234999999999997E-2</c:v>
                </c:pt>
                <c:pt idx="201261">
                  <c:v>4.4234000000000002E-2</c:v>
                </c:pt>
                <c:pt idx="201262">
                  <c:v>4.4234000000000002E-2</c:v>
                </c:pt>
                <c:pt idx="201263">
                  <c:v>4.4234000000000002E-2</c:v>
                </c:pt>
                <c:pt idx="201264">
                  <c:v>4.4234000000000002E-2</c:v>
                </c:pt>
                <c:pt idx="201265">
                  <c:v>4.4234000000000002E-2</c:v>
                </c:pt>
                <c:pt idx="201266">
                  <c:v>4.4234000000000002E-2</c:v>
                </c:pt>
                <c:pt idx="201267">
                  <c:v>4.4233000000000001E-2</c:v>
                </c:pt>
                <c:pt idx="201268">
                  <c:v>4.4233000000000001E-2</c:v>
                </c:pt>
                <c:pt idx="201269">
                  <c:v>4.4233000000000001E-2</c:v>
                </c:pt>
                <c:pt idx="201270">
                  <c:v>4.4232E-2</c:v>
                </c:pt>
                <c:pt idx="201271">
                  <c:v>4.4232E-2</c:v>
                </c:pt>
                <c:pt idx="201272">
                  <c:v>4.4232E-2</c:v>
                </c:pt>
                <c:pt idx="201273">
                  <c:v>4.4232E-2</c:v>
                </c:pt>
                <c:pt idx="201274">
                  <c:v>4.4230999999999999E-2</c:v>
                </c:pt>
                <c:pt idx="201275">
                  <c:v>4.4230999999999999E-2</c:v>
                </c:pt>
                <c:pt idx="201276">
                  <c:v>4.4230999999999999E-2</c:v>
                </c:pt>
                <c:pt idx="201277">
                  <c:v>4.4230999999999999E-2</c:v>
                </c:pt>
                <c:pt idx="201278">
                  <c:v>4.4230999999999999E-2</c:v>
                </c:pt>
                <c:pt idx="201279">
                  <c:v>4.4230999999999999E-2</c:v>
                </c:pt>
                <c:pt idx="201280">
                  <c:v>4.4230999999999999E-2</c:v>
                </c:pt>
                <c:pt idx="201281">
                  <c:v>4.4230999999999999E-2</c:v>
                </c:pt>
                <c:pt idx="201282">
                  <c:v>4.4230999999999999E-2</c:v>
                </c:pt>
                <c:pt idx="201283">
                  <c:v>4.4230999999999999E-2</c:v>
                </c:pt>
                <c:pt idx="201284">
                  <c:v>4.4230999999999999E-2</c:v>
                </c:pt>
                <c:pt idx="201285">
                  <c:v>4.4230999999999999E-2</c:v>
                </c:pt>
                <c:pt idx="201286">
                  <c:v>4.4232E-2</c:v>
                </c:pt>
                <c:pt idx="201287">
                  <c:v>4.4232E-2</c:v>
                </c:pt>
                <c:pt idx="201288">
                  <c:v>4.4233000000000001E-2</c:v>
                </c:pt>
                <c:pt idx="201289">
                  <c:v>4.4233000000000001E-2</c:v>
                </c:pt>
                <c:pt idx="201290">
                  <c:v>4.4234000000000002E-2</c:v>
                </c:pt>
                <c:pt idx="201291">
                  <c:v>4.4234999999999997E-2</c:v>
                </c:pt>
                <c:pt idx="201292">
                  <c:v>4.4235999999999998E-2</c:v>
                </c:pt>
                <c:pt idx="201293">
                  <c:v>4.4236999999999999E-2</c:v>
                </c:pt>
                <c:pt idx="201294">
                  <c:v>4.4238E-2</c:v>
                </c:pt>
                <c:pt idx="201295">
                  <c:v>4.4239000000000001E-2</c:v>
                </c:pt>
                <c:pt idx="201296">
                  <c:v>4.4241000000000003E-2</c:v>
                </c:pt>
                <c:pt idx="201297">
                  <c:v>4.4242999999999998E-2</c:v>
                </c:pt>
                <c:pt idx="201298">
                  <c:v>4.4245E-2</c:v>
                </c:pt>
                <c:pt idx="201299">
                  <c:v>4.4247000000000002E-2</c:v>
                </c:pt>
                <c:pt idx="201300">
                  <c:v>4.4248999999999997E-2</c:v>
                </c:pt>
                <c:pt idx="201301">
                  <c:v>4.4250999999999999E-2</c:v>
                </c:pt>
                <c:pt idx="201302">
                  <c:v>4.4254000000000002E-2</c:v>
                </c:pt>
                <c:pt idx="201303">
                  <c:v>4.4255999999999997E-2</c:v>
                </c:pt>
                <c:pt idx="201304">
                  <c:v>4.4259E-2</c:v>
                </c:pt>
                <c:pt idx="201305">
                  <c:v>4.4262000000000003E-2</c:v>
                </c:pt>
                <c:pt idx="201306">
                  <c:v>4.4264999999999999E-2</c:v>
                </c:pt>
                <c:pt idx="201307">
                  <c:v>4.4268000000000002E-2</c:v>
                </c:pt>
                <c:pt idx="201308">
                  <c:v>4.4270999999999998E-2</c:v>
                </c:pt>
                <c:pt idx="201309">
                  <c:v>4.4275000000000002E-2</c:v>
                </c:pt>
                <c:pt idx="201310">
                  <c:v>4.4277999999999998E-2</c:v>
                </c:pt>
                <c:pt idx="201311">
                  <c:v>4.4282000000000002E-2</c:v>
                </c:pt>
                <c:pt idx="201312">
                  <c:v>4.4285999999999999E-2</c:v>
                </c:pt>
                <c:pt idx="201313">
                  <c:v>4.4290000000000003E-2</c:v>
                </c:pt>
                <c:pt idx="201314">
                  <c:v>4.4294E-2</c:v>
                </c:pt>
                <c:pt idx="201315">
                  <c:v>4.4298999999999998E-2</c:v>
                </c:pt>
                <c:pt idx="201316">
                  <c:v>4.4303000000000002E-2</c:v>
                </c:pt>
                <c:pt idx="201317">
                  <c:v>4.4306999999999999E-2</c:v>
                </c:pt>
                <c:pt idx="201318">
                  <c:v>4.4311999999999997E-2</c:v>
                </c:pt>
                <c:pt idx="201319">
                  <c:v>4.4317000000000002E-2</c:v>
                </c:pt>
                <c:pt idx="201320">
                  <c:v>4.4320999999999999E-2</c:v>
                </c:pt>
                <c:pt idx="201321">
                  <c:v>4.4325999999999997E-2</c:v>
                </c:pt>
                <c:pt idx="201322">
                  <c:v>4.4331000000000002E-2</c:v>
                </c:pt>
                <c:pt idx="201323">
                  <c:v>4.4336E-2</c:v>
                </c:pt>
                <c:pt idx="201324">
                  <c:v>4.4340999999999998E-2</c:v>
                </c:pt>
                <c:pt idx="201325">
                  <c:v>4.4345999999999997E-2</c:v>
                </c:pt>
                <c:pt idx="201326">
                  <c:v>4.4351000000000002E-2</c:v>
                </c:pt>
                <c:pt idx="201327">
                  <c:v>4.4356E-2</c:v>
                </c:pt>
                <c:pt idx="201328">
                  <c:v>4.4360999999999998E-2</c:v>
                </c:pt>
                <c:pt idx="201329">
                  <c:v>4.4366000000000003E-2</c:v>
                </c:pt>
                <c:pt idx="201330">
                  <c:v>4.437E-2</c:v>
                </c:pt>
                <c:pt idx="201331">
                  <c:v>4.4374999999999998E-2</c:v>
                </c:pt>
                <c:pt idx="201332">
                  <c:v>4.4380000000000003E-2</c:v>
                </c:pt>
                <c:pt idx="201333">
                  <c:v>4.4385000000000001E-2</c:v>
                </c:pt>
                <c:pt idx="201334">
                  <c:v>4.4389999999999999E-2</c:v>
                </c:pt>
                <c:pt idx="201335">
                  <c:v>4.4394000000000003E-2</c:v>
                </c:pt>
                <c:pt idx="201336">
                  <c:v>4.4399000000000001E-2</c:v>
                </c:pt>
                <c:pt idx="201337">
                  <c:v>4.4402999999999998E-2</c:v>
                </c:pt>
                <c:pt idx="201338">
                  <c:v>4.4408000000000003E-2</c:v>
                </c:pt>
                <c:pt idx="201339">
                  <c:v>4.4412E-2</c:v>
                </c:pt>
                <c:pt idx="201340">
                  <c:v>4.4415999999999997E-2</c:v>
                </c:pt>
                <c:pt idx="201341">
                  <c:v>4.4420000000000001E-2</c:v>
                </c:pt>
                <c:pt idx="201342">
                  <c:v>4.4423999999999998E-2</c:v>
                </c:pt>
                <c:pt idx="201343">
                  <c:v>4.4427000000000001E-2</c:v>
                </c:pt>
                <c:pt idx="201344">
                  <c:v>4.4430999999999998E-2</c:v>
                </c:pt>
                <c:pt idx="201345">
                  <c:v>4.4435000000000002E-2</c:v>
                </c:pt>
                <c:pt idx="201346">
                  <c:v>4.4437999999999998E-2</c:v>
                </c:pt>
                <c:pt idx="201347">
                  <c:v>4.4441000000000001E-2</c:v>
                </c:pt>
                <c:pt idx="201348">
                  <c:v>4.4444999999999998E-2</c:v>
                </c:pt>
                <c:pt idx="201349">
                  <c:v>4.4448000000000001E-2</c:v>
                </c:pt>
                <c:pt idx="201350">
                  <c:v>4.4450000000000003E-2</c:v>
                </c:pt>
                <c:pt idx="201351">
                  <c:v>4.4452999999999999E-2</c:v>
                </c:pt>
                <c:pt idx="201352">
                  <c:v>4.4456000000000002E-2</c:v>
                </c:pt>
                <c:pt idx="201353">
                  <c:v>4.4457999999999998E-2</c:v>
                </c:pt>
                <c:pt idx="201354">
                  <c:v>4.446E-2</c:v>
                </c:pt>
                <c:pt idx="201355">
                  <c:v>4.4462000000000002E-2</c:v>
                </c:pt>
                <c:pt idx="201356">
                  <c:v>4.4463999999999997E-2</c:v>
                </c:pt>
                <c:pt idx="201357">
                  <c:v>4.4465999999999999E-2</c:v>
                </c:pt>
                <c:pt idx="201358">
                  <c:v>4.4468000000000001E-2</c:v>
                </c:pt>
                <c:pt idx="201359">
                  <c:v>4.4470000000000003E-2</c:v>
                </c:pt>
                <c:pt idx="201360">
                  <c:v>4.4470999999999997E-2</c:v>
                </c:pt>
                <c:pt idx="201361">
                  <c:v>4.4472999999999999E-2</c:v>
                </c:pt>
                <c:pt idx="201362">
                  <c:v>4.4474E-2</c:v>
                </c:pt>
                <c:pt idx="201363">
                  <c:v>4.4475000000000001E-2</c:v>
                </c:pt>
                <c:pt idx="201364">
                  <c:v>4.4476000000000002E-2</c:v>
                </c:pt>
                <c:pt idx="201365">
                  <c:v>4.4477000000000003E-2</c:v>
                </c:pt>
                <c:pt idx="201366">
                  <c:v>4.4477999999999997E-2</c:v>
                </c:pt>
                <c:pt idx="201367">
                  <c:v>4.4478999999999998E-2</c:v>
                </c:pt>
                <c:pt idx="201368">
                  <c:v>4.4479999999999999E-2</c:v>
                </c:pt>
                <c:pt idx="201369">
                  <c:v>4.4479999999999999E-2</c:v>
                </c:pt>
                <c:pt idx="201370">
                  <c:v>4.4481E-2</c:v>
                </c:pt>
                <c:pt idx="201371">
                  <c:v>4.4482000000000001E-2</c:v>
                </c:pt>
                <c:pt idx="201372">
                  <c:v>4.4482000000000001E-2</c:v>
                </c:pt>
                <c:pt idx="201373">
                  <c:v>4.4483000000000002E-2</c:v>
                </c:pt>
                <c:pt idx="201374">
                  <c:v>4.4483000000000002E-2</c:v>
                </c:pt>
                <c:pt idx="201375">
                  <c:v>4.4483000000000002E-2</c:v>
                </c:pt>
                <c:pt idx="201376">
                  <c:v>4.4484000000000003E-2</c:v>
                </c:pt>
                <c:pt idx="201377">
                  <c:v>4.4484000000000003E-2</c:v>
                </c:pt>
                <c:pt idx="201378">
                  <c:v>4.4484000000000003E-2</c:v>
                </c:pt>
                <c:pt idx="201379">
                  <c:v>4.4484000000000003E-2</c:v>
                </c:pt>
                <c:pt idx="201380">
                  <c:v>4.4484999999999997E-2</c:v>
                </c:pt>
                <c:pt idx="201381">
                  <c:v>4.4484999999999997E-2</c:v>
                </c:pt>
                <c:pt idx="201382">
                  <c:v>4.4484999999999997E-2</c:v>
                </c:pt>
                <c:pt idx="201383">
                  <c:v>4.4484999999999997E-2</c:v>
                </c:pt>
                <c:pt idx="201384">
                  <c:v>4.4484999999999997E-2</c:v>
                </c:pt>
                <c:pt idx="201385">
                  <c:v>4.4484999999999997E-2</c:v>
                </c:pt>
                <c:pt idx="201386">
                  <c:v>4.4484999999999997E-2</c:v>
                </c:pt>
                <c:pt idx="201387">
                  <c:v>4.4484999999999997E-2</c:v>
                </c:pt>
                <c:pt idx="201388">
                  <c:v>4.4484999999999997E-2</c:v>
                </c:pt>
                <c:pt idx="201389">
                  <c:v>4.4484999999999997E-2</c:v>
                </c:pt>
                <c:pt idx="201390">
                  <c:v>4.4484999999999997E-2</c:v>
                </c:pt>
                <c:pt idx="201391">
                  <c:v>4.4484999999999997E-2</c:v>
                </c:pt>
                <c:pt idx="201392">
                  <c:v>4.4484999999999997E-2</c:v>
                </c:pt>
                <c:pt idx="201393">
                  <c:v>4.4485999999999998E-2</c:v>
                </c:pt>
                <c:pt idx="201394">
                  <c:v>4.4485999999999998E-2</c:v>
                </c:pt>
                <c:pt idx="201395">
                  <c:v>4.4485999999999998E-2</c:v>
                </c:pt>
                <c:pt idx="201396">
                  <c:v>4.4485999999999998E-2</c:v>
                </c:pt>
                <c:pt idx="201397">
                  <c:v>4.4485999999999998E-2</c:v>
                </c:pt>
                <c:pt idx="201398">
                  <c:v>4.4485999999999998E-2</c:v>
                </c:pt>
                <c:pt idx="201399">
                  <c:v>4.4485999999999998E-2</c:v>
                </c:pt>
                <c:pt idx="201400">
                  <c:v>4.4485999999999998E-2</c:v>
                </c:pt>
                <c:pt idx="201401">
                  <c:v>4.4485999999999998E-2</c:v>
                </c:pt>
                <c:pt idx="201402">
                  <c:v>4.4485999999999998E-2</c:v>
                </c:pt>
                <c:pt idx="201403">
                  <c:v>4.4485999999999998E-2</c:v>
                </c:pt>
                <c:pt idx="201404">
                  <c:v>4.4485999999999998E-2</c:v>
                </c:pt>
                <c:pt idx="201405">
                  <c:v>4.4486999999999999E-2</c:v>
                </c:pt>
                <c:pt idx="201406">
                  <c:v>4.4486999999999999E-2</c:v>
                </c:pt>
                <c:pt idx="201407">
                  <c:v>4.4486999999999999E-2</c:v>
                </c:pt>
                <c:pt idx="201408">
                  <c:v>4.4486999999999999E-2</c:v>
                </c:pt>
                <c:pt idx="201409">
                  <c:v>4.4488E-2</c:v>
                </c:pt>
                <c:pt idx="201410">
                  <c:v>4.4488E-2</c:v>
                </c:pt>
                <c:pt idx="201411">
                  <c:v>4.4488E-2</c:v>
                </c:pt>
                <c:pt idx="201412">
                  <c:v>4.4489000000000001E-2</c:v>
                </c:pt>
                <c:pt idx="201413">
                  <c:v>4.4489000000000001E-2</c:v>
                </c:pt>
                <c:pt idx="201414">
                  <c:v>4.4490000000000002E-2</c:v>
                </c:pt>
                <c:pt idx="201415">
                  <c:v>4.4490000000000002E-2</c:v>
                </c:pt>
                <c:pt idx="201416">
                  <c:v>4.4491000000000003E-2</c:v>
                </c:pt>
                <c:pt idx="201417">
                  <c:v>4.4491999999999997E-2</c:v>
                </c:pt>
                <c:pt idx="201418">
                  <c:v>4.4492999999999998E-2</c:v>
                </c:pt>
                <c:pt idx="201419">
                  <c:v>4.4492999999999998E-2</c:v>
                </c:pt>
                <c:pt idx="201420">
                  <c:v>4.4493999999999999E-2</c:v>
                </c:pt>
                <c:pt idx="201421">
                  <c:v>4.4495E-2</c:v>
                </c:pt>
                <c:pt idx="201422">
                  <c:v>4.4496000000000001E-2</c:v>
                </c:pt>
                <c:pt idx="201423">
                  <c:v>4.4497000000000002E-2</c:v>
                </c:pt>
                <c:pt idx="201424">
                  <c:v>4.4498000000000003E-2</c:v>
                </c:pt>
                <c:pt idx="201425">
                  <c:v>4.4498999999999997E-2</c:v>
                </c:pt>
                <c:pt idx="201426">
                  <c:v>4.4500999999999999E-2</c:v>
                </c:pt>
                <c:pt idx="201427">
                  <c:v>4.4502E-2</c:v>
                </c:pt>
                <c:pt idx="201428">
                  <c:v>4.4503000000000001E-2</c:v>
                </c:pt>
                <c:pt idx="201429">
                  <c:v>4.4505000000000003E-2</c:v>
                </c:pt>
                <c:pt idx="201430">
                  <c:v>4.4505999999999997E-2</c:v>
                </c:pt>
                <c:pt idx="201431">
                  <c:v>4.4507999999999999E-2</c:v>
                </c:pt>
                <c:pt idx="201432">
                  <c:v>4.4510000000000001E-2</c:v>
                </c:pt>
                <c:pt idx="201433">
                  <c:v>4.4511000000000002E-2</c:v>
                </c:pt>
                <c:pt idx="201434">
                  <c:v>4.4512999999999997E-2</c:v>
                </c:pt>
                <c:pt idx="201435">
                  <c:v>4.4514999999999999E-2</c:v>
                </c:pt>
                <c:pt idx="201436">
                  <c:v>4.4516E-2</c:v>
                </c:pt>
                <c:pt idx="201437">
                  <c:v>4.4518000000000002E-2</c:v>
                </c:pt>
                <c:pt idx="201438">
                  <c:v>4.4519999999999997E-2</c:v>
                </c:pt>
                <c:pt idx="201439">
                  <c:v>4.4521999999999999E-2</c:v>
                </c:pt>
                <c:pt idx="201440">
                  <c:v>4.4524000000000001E-2</c:v>
                </c:pt>
                <c:pt idx="201441">
                  <c:v>4.4526999999999997E-2</c:v>
                </c:pt>
                <c:pt idx="201442">
                  <c:v>4.4528999999999999E-2</c:v>
                </c:pt>
                <c:pt idx="201443">
                  <c:v>4.4531000000000001E-2</c:v>
                </c:pt>
                <c:pt idx="201444">
                  <c:v>4.4533000000000003E-2</c:v>
                </c:pt>
                <c:pt idx="201445">
                  <c:v>4.4534999999999998E-2</c:v>
                </c:pt>
                <c:pt idx="201446">
                  <c:v>4.4537E-2</c:v>
                </c:pt>
                <c:pt idx="201447">
                  <c:v>4.4539000000000002E-2</c:v>
                </c:pt>
                <c:pt idx="201448">
                  <c:v>4.4540999999999997E-2</c:v>
                </c:pt>
                <c:pt idx="201449">
                  <c:v>4.4544E-2</c:v>
                </c:pt>
                <c:pt idx="201450">
                  <c:v>4.4546000000000002E-2</c:v>
                </c:pt>
                <c:pt idx="201451">
                  <c:v>4.4547999999999997E-2</c:v>
                </c:pt>
                <c:pt idx="201452">
                  <c:v>4.4549999999999999E-2</c:v>
                </c:pt>
                <c:pt idx="201453">
                  <c:v>4.4553000000000002E-2</c:v>
                </c:pt>
                <c:pt idx="201454">
                  <c:v>4.4554999999999997E-2</c:v>
                </c:pt>
                <c:pt idx="201455">
                  <c:v>4.4556999999999999E-2</c:v>
                </c:pt>
                <c:pt idx="201456">
                  <c:v>4.4559000000000001E-2</c:v>
                </c:pt>
                <c:pt idx="201457">
                  <c:v>4.4561000000000003E-2</c:v>
                </c:pt>
                <c:pt idx="201458">
                  <c:v>4.4562999999999998E-2</c:v>
                </c:pt>
                <c:pt idx="201459">
                  <c:v>4.4565E-2</c:v>
                </c:pt>
                <c:pt idx="201460">
                  <c:v>4.4567000000000002E-2</c:v>
                </c:pt>
                <c:pt idx="201461">
                  <c:v>4.4568999999999998E-2</c:v>
                </c:pt>
                <c:pt idx="201462">
                  <c:v>4.4569999999999999E-2</c:v>
                </c:pt>
                <c:pt idx="201463">
                  <c:v>4.4572000000000001E-2</c:v>
                </c:pt>
                <c:pt idx="201464">
                  <c:v>4.4574000000000003E-2</c:v>
                </c:pt>
                <c:pt idx="201465">
                  <c:v>4.4575999999999998E-2</c:v>
                </c:pt>
                <c:pt idx="201466">
                  <c:v>4.4576999999999999E-2</c:v>
                </c:pt>
                <c:pt idx="201467">
                  <c:v>4.4579000000000001E-2</c:v>
                </c:pt>
                <c:pt idx="201468">
                  <c:v>4.4580000000000002E-2</c:v>
                </c:pt>
                <c:pt idx="201469">
                  <c:v>4.4581000000000003E-2</c:v>
                </c:pt>
                <c:pt idx="201470">
                  <c:v>4.4581999999999997E-2</c:v>
                </c:pt>
                <c:pt idx="201471">
                  <c:v>4.4582999999999998E-2</c:v>
                </c:pt>
                <c:pt idx="201472">
                  <c:v>4.4583999999999999E-2</c:v>
                </c:pt>
                <c:pt idx="201473">
                  <c:v>4.4585E-2</c:v>
                </c:pt>
                <c:pt idx="201474">
                  <c:v>4.4585E-2</c:v>
                </c:pt>
                <c:pt idx="201475">
                  <c:v>4.4586000000000001E-2</c:v>
                </c:pt>
                <c:pt idx="201476">
                  <c:v>4.4586000000000001E-2</c:v>
                </c:pt>
                <c:pt idx="201477">
                  <c:v>4.4587000000000002E-2</c:v>
                </c:pt>
                <c:pt idx="201478">
                  <c:v>4.4587000000000002E-2</c:v>
                </c:pt>
                <c:pt idx="201479">
                  <c:v>4.4587000000000002E-2</c:v>
                </c:pt>
                <c:pt idx="201480">
                  <c:v>4.4586000000000001E-2</c:v>
                </c:pt>
                <c:pt idx="201481">
                  <c:v>4.4586000000000001E-2</c:v>
                </c:pt>
                <c:pt idx="201482">
                  <c:v>4.4585E-2</c:v>
                </c:pt>
                <c:pt idx="201483">
                  <c:v>4.4585E-2</c:v>
                </c:pt>
                <c:pt idx="201484">
                  <c:v>4.4583999999999999E-2</c:v>
                </c:pt>
                <c:pt idx="201485">
                  <c:v>4.4582999999999998E-2</c:v>
                </c:pt>
                <c:pt idx="201486">
                  <c:v>4.4581999999999997E-2</c:v>
                </c:pt>
                <c:pt idx="201487">
                  <c:v>4.4580000000000002E-2</c:v>
                </c:pt>
                <c:pt idx="201488">
                  <c:v>4.4579000000000001E-2</c:v>
                </c:pt>
                <c:pt idx="201489">
                  <c:v>4.4576999999999999E-2</c:v>
                </c:pt>
                <c:pt idx="201490">
                  <c:v>4.4575999999999998E-2</c:v>
                </c:pt>
                <c:pt idx="201491">
                  <c:v>4.4574000000000003E-2</c:v>
                </c:pt>
                <c:pt idx="201492">
                  <c:v>4.4572000000000001E-2</c:v>
                </c:pt>
                <c:pt idx="201493">
                  <c:v>4.4568999999999998E-2</c:v>
                </c:pt>
                <c:pt idx="201494">
                  <c:v>4.4567000000000002E-2</c:v>
                </c:pt>
                <c:pt idx="201495">
                  <c:v>4.4565E-2</c:v>
                </c:pt>
                <c:pt idx="201496">
                  <c:v>4.4561999999999997E-2</c:v>
                </c:pt>
                <c:pt idx="201497">
                  <c:v>4.4559000000000001E-2</c:v>
                </c:pt>
                <c:pt idx="201498">
                  <c:v>4.4556999999999999E-2</c:v>
                </c:pt>
                <c:pt idx="201499">
                  <c:v>4.4554000000000003E-2</c:v>
                </c:pt>
                <c:pt idx="201500">
                  <c:v>4.4551E-2</c:v>
                </c:pt>
                <c:pt idx="201501">
                  <c:v>4.4547999999999997E-2</c:v>
                </c:pt>
                <c:pt idx="201502">
                  <c:v>4.4545000000000001E-2</c:v>
                </c:pt>
                <c:pt idx="201503">
                  <c:v>4.4541999999999998E-2</c:v>
                </c:pt>
                <c:pt idx="201504">
                  <c:v>4.4538000000000001E-2</c:v>
                </c:pt>
                <c:pt idx="201505">
                  <c:v>4.4534999999999998E-2</c:v>
                </c:pt>
                <c:pt idx="201506">
                  <c:v>4.4532000000000002E-2</c:v>
                </c:pt>
                <c:pt idx="201507">
                  <c:v>4.4527999999999998E-2</c:v>
                </c:pt>
                <c:pt idx="201508">
                  <c:v>4.4525000000000002E-2</c:v>
                </c:pt>
                <c:pt idx="201509">
                  <c:v>4.4521999999999999E-2</c:v>
                </c:pt>
                <c:pt idx="201510">
                  <c:v>4.4518000000000002E-2</c:v>
                </c:pt>
                <c:pt idx="201511">
                  <c:v>4.4514999999999999E-2</c:v>
                </c:pt>
                <c:pt idx="201512">
                  <c:v>4.4512000000000003E-2</c:v>
                </c:pt>
                <c:pt idx="201513">
                  <c:v>4.4509E-2</c:v>
                </c:pt>
                <c:pt idx="201514">
                  <c:v>4.4505000000000003E-2</c:v>
                </c:pt>
                <c:pt idx="201515">
                  <c:v>4.4502E-2</c:v>
                </c:pt>
                <c:pt idx="201516">
                  <c:v>4.4498999999999997E-2</c:v>
                </c:pt>
                <c:pt idx="201517">
                  <c:v>4.4496000000000001E-2</c:v>
                </c:pt>
                <c:pt idx="201518">
                  <c:v>4.4492999999999998E-2</c:v>
                </c:pt>
                <c:pt idx="201519">
                  <c:v>4.4490000000000002E-2</c:v>
                </c:pt>
                <c:pt idx="201520">
                  <c:v>4.4486999999999999E-2</c:v>
                </c:pt>
                <c:pt idx="201521">
                  <c:v>4.4484999999999997E-2</c:v>
                </c:pt>
                <c:pt idx="201522">
                  <c:v>4.4482000000000001E-2</c:v>
                </c:pt>
                <c:pt idx="201523">
                  <c:v>4.4479999999999999E-2</c:v>
                </c:pt>
                <c:pt idx="201524">
                  <c:v>4.4477999999999997E-2</c:v>
                </c:pt>
                <c:pt idx="201525">
                  <c:v>4.4476000000000002E-2</c:v>
                </c:pt>
                <c:pt idx="201526">
                  <c:v>4.4474E-2</c:v>
                </c:pt>
                <c:pt idx="201527">
                  <c:v>4.4471999999999998E-2</c:v>
                </c:pt>
                <c:pt idx="201528">
                  <c:v>4.4470000000000003E-2</c:v>
                </c:pt>
                <c:pt idx="201529">
                  <c:v>4.4468000000000001E-2</c:v>
                </c:pt>
                <c:pt idx="201530">
                  <c:v>4.4467E-2</c:v>
                </c:pt>
                <c:pt idx="201531">
                  <c:v>4.4465999999999999E-2</c:v>
                </c:pt>
                <c:pt idx="201532">
                  <c:v>4.4464999999999998E-2</c:v>
                </c:pt>
                <c:pt idx="201533">
                  <c:v>4.4463999999999997E-2</c:v>
                </c:pt>
                <c:pt idx="201534">
                  <c:v>4.4463000000000003E-2</c:v>
                </c:pt>
                <c:pt idx="201535">
                  <c:v>4.4463000000000003E-2</c:v>
                </c:pt>
                <c:pt idx="201536">
                  <c:v>4.4462000000000002E-2</c:v>
                </c:pt>
                <c:pt idx="201537">
                  <c:v>4.4462000000000002E-2</c:v>
                </c:pt>
                <c:pt idx="201538">
                  <c:v>4.4462000000000002E-2</c:v>
                </c:pt>
                <c:pt idx="201539">
                  <c:v>4.4462000000000002E-2</c:v>
                </c:pt>
                <c:pt idx="201540">
                  <c:v>4.4462000000000002E-2</c:v>
                </c:pt>
                <c:pt idx="201541">
                  <c:v>4.4463000000000003E-2</c:v>
                </c:pt>
                <c:pt idx="201542">
                  <c:v>4.4463000000000003E-2</c:v>
                </c:pt>
                <c:pt idx="201543">
                  <c:v>4.4463999999999997E-2</c:v>
                </c:pt>
                <c:pt idx="201544">
                  <c:v>4.4464999999999998E-2</c:v>
                </c:pt>
                <c:pt idx="201545">
                  <c:v>4.4465999999999999E-2</c:v>
                </c:pt>
                <c:pt idx="201546">
                  <c:v>4.4468000000000001E-2</c:v>
                </c:pt>
                <c:pt idx="201547">
                  <c:v>4.4469000000000002E-2</c:v>
                </c:pt>
                <c:pt idx="201548">
                  <c:v>4.4470999999999997E-2</c:v>
                </c:pt>
                <c:pt idx="201549">
                  <c:v>4.4472999999999999E-2</c:v>
                </c:pt>
                <c:pt idx="201550">
                  <c:v>4.4474E-2</c:v>
                </c:pt>
                <c:pt idx="201551">
                  <c:v>4.4476000000000002E-2</c:v>
                </c:pt>
                <c:pt idx="201552">
                  <c:v>4.4477999999999997E-2</c:v>
                </c:pt>
                <c:pt idx="201553">
                  <c:v>4.4481E-2</c:v>
                </c:pt>
                <c:pt idx="201554">
                  <c:v>4.4483000000000002E-2</c:v>
                </c:pt>
                <c:pt idx="201555">
                  <c:v>4.4484999999999997E-2</c:v>
                </c:pt>
                <c:pt idx="201556">
                  <c:v>4.4488E-2</c:v>
                </c:pt>
                <c:pt idx="201557">
                  <c:v>4.4491000000000003E-2</c:v>
                </c:pt>
                <c:pt idx="201558">
                  <c:v>4.4493999999999999E-2</c:v>
                </c:pt>
                <c:pt idx="201559">
                  <c:v>4.4497000000000002E-2</c:v>
                </c:pt>
                <c:pt idx="201560">
                  <c:v>4.4499999999999998E-2</c:v>
                </c:pt>
                <c:pt idx="201561">
                  <c:v>4.4503000000000001E-2</c:v>
                </c:pt>
                <c:pt idx="201562">
                  <c:v>4.4505999999999997E-2</c:v>
                </c:pt>
                <c:pt idx="201563">
                  <c:v>4.4509E-2</c:v>
                </c:pt>
                <c:pt idx="201564">
                  <c:v>4.4512000000000003E-2</c:v>
                </c:pt>
                <c:pt idx="201565">
                  <c:v>4.4514999999999999E-2</c:v>
                </c:pt>
                <c:pt idx="201566">
                  <c:v>4.4518000000000002E-2</c:v>
                </c:pt>
                <c:pt idx="201567">
                  <c:v>4.4520999999999998E-2</c:v>
                </c:pt>
                <c:pt idx="201568">
                  <c:v>4.4524000000000001E-2</c:v>
                </c:pt>
                <c:pt idx="201569">
                  <c:v>4.4526999999999997E-2</c:v>
                </c:pt>
                <c:pt idx="201570">
                  <c:v>4.453E-2</c:v>
                </c:pt>
                <c:pt idx="201571">
                  <c:v>4.4533000000000003E-2</c:v>
                </c:pt>
                <c:pt idx="201572">
                  <c:v>4.4535999999999999E-2</c:v>
                </c:pt>
                <c:pt idx="201573">
                  <c:v>4.4539000000000002E-2</c:v>
                </c:pt>
                <c:pt idx="201574">
                  <c:v>4.4541999999999998E-2</c:v>
                </c:pt>
                <c:pt idx="201575">
                  <c:v>4.4545000000000001E-2</c:v>
                </c:pt>
                <c:pt idx="201576">
                  <c:v>4.4547000000000003E-2</c:v>
                </c:pt>
                <c:pt idx="201577">
                  <c:v>4.4549999999999999E-2</c:v>
                </c:pt>
                <c:pt idx="201578">
                  <c:v>4.4552000000000001E-2</c:v>
                </c:pt>
                <c:pt idx="201579">
                  <c:v>4.4554999999999997E-2</c:v>
                </c:pt>
                <c:pt idx="201580">
                  <c:v>4.4556999999999999E-2</c:v>
                </c:pt>
                <c:pt idx="201581">
                  <c:v>4.4560000000000002E-2</c:v>
                </c:pt>
                <c:pt idx="201582">
                  <c:v>4.4561999999999997E-2</c:v>
                </c:pt>
                <c:pt idx="201583">
                  <c:v>4.4563999999999999E-2</c:v>
                </c:pt>
                <c:pt idx="201584">
                  <c:v>4.4566000000000001E-2</c:v>
                </c:pt>
                <c:pt idx="201585">
                  <c:v>4.4568000000000003E-2</c:v>
                </c:pt>
                <c:pt idx="201586">
                  <c:v>4.4569999999999999E-2</c:v>
                </c:pt>
                <c:pt idx="201587">
                  <c:v>4.4571E-2</c:v>
                </c:pt>
                <c:pt idx="201588">
                  <c:v>4.4573000000000002E-2</c:v>
                </c:pt>
                <c:pt idx="201589">
                  <c:v>4.4574000000000003E-2</c:v>
                </c:pt>
                <c:pt idx="201590">
                  <c:v>4.4574999999999997E-2</c:v>
                </c:pt>
                <c:pt idx="201591">
                  <c:v>4.4576999999999999E-2</c:v>
                </c:pt>
                <c:pt idx="201592">
                  <c:v>4.4578E-2</c:v>
                </c:pt>
                <c:pt idx="201593">
                  <c:v>4.4578E-2</c:v>
                </c:pt>
                <c:pt idx="201594">
                  <c:v>4.4579000000000001E-2</c:v>
                </c:pt>
                <c:pt idx="201595">
                  <c:v>4.4580000000000002E-2</c:v>
                </c:pt>
                <c:pt idx="201596">
                  <c:v>4.4580000000000002E-2</c:v>
                </c:pt>
                <c:pt idx="201597">
                  <c:v>4.4581000000000003E-2</c:v>
                </c:pt>
                <c:pt idx="201598">
                  <c:v>4.4581000000000003E-2</c:v>
                </c:pt>
                <c:pt idx="201599">
                  <c:v>4.4581000000000003E-2</c:v>
                </c:pt>
                <c:pt idx="201600">
                  <c:v>4.4581000000000003E-2</c:v>
                </c:pt>
                <c:pt idx="201601">
                  <c:v>4.4580000000000002E-2</c:v>
                </c:pt>
                <c:pt idx="201602">
                  <c:v>4.4580000000000002E-2</c:v>
                </c:pt>
                <c:pt idx="201603">
                  <c:v>4.4580000000000002E-2</c:v>
                </c:pt>
                <c:pt idx="201604">
                  <c:v>4.4579000000000001E-2</c:v>
                </c:pt>
                <c:pt idx="201605">
                  <c:v>4.4579000000000001E-2</c:v>
                </c:pt>
                <c:pt idx="201606">
                  <c:v>4.4578E-2</c:v>
                </c:pt>
                <c:pt idx="201607">
                  <c:v>4.4576999999999999E-2</c:v>
                </c:pt>
                <c:pt idx="201608">
                  <c:v>4.4575999999999998E-2</c:v>
                </c:pt>
                <c:pt idx="201609">
                  <c:v>4.4574999999999997E-2</c:v>
                </c:pt>
                <c:pt idx="201610">
                  <c:v>4.4574000000000003E-2</c:v>
                </c:pt>
                <c:pt idx="201611">
                  <c:v>4.4573000000000002E-2</c:v>
                </c:pt>
                <c:pt idx="201612">
                  <c:v>4.4572000000000001E-2</c:v>
                </c:pt>
                <c:pt idx="201613">
                  <c:v>4.4569999999999999E-2</c:v>
                </c:pt>
                <c:pt idx="201614">
                  <c:v>4.4568999999999998E-2</c:v>
                </c:pt>
                <c:pt idx="201615">
                  <c:v>4.4568000000000003E-2</c:v>
                </c:pt>
                <c:pt idx="201616">
                  <c:v>4.4566000000000001E-2</c:v>
                </c:pt>
                <c:pt idx="201617">
                  <c:v>4.4565E-2</c:v>
                </c:pt>
                <c:pt idx="201618">
                  <c:v>4.4562999999999998E-2</c:v>
                </c:pt>
                <c:pt idx="201619">
                  <c:v>4.4561999999999997E-2</c:v>
                </c:pt>
                <c:pt idx="201620">
                  <c:v>4.4560000000000002E-2</c:v>
                </c:pt>
                <c:pt idx="201621">
                  <c:v>4.4559000000000001E-2</c:v>
                </c:pt>
                <c:pt idx="201622">
                  <c:v>4.4556999999999999E-2</c:v>
                </c:pt>
                <c:pt idx="201623">
                  <c:v>4.4554999999999997E-2</c:v>
                </c:pt>
                <c:pt idx="201624">
                  <c:v>4.4554000000000003E-2</c:v>
                </c:pt>
                <c:pt idx="201625">
                  <c:v>4.4552000000000001E-2</c:v>
                </c:pt>
                <c:pt idx="201626">
                  <c:v>4.4551E-2</c:v>
                </c:pt>
                <c:pt idx="201627">
                  <c:v>4.4549999999999999E-2</c:v>
                </c:pt>
                <c:pt idx="201628">
                  <c:v>4.4547999999999997E-2</c:v>
                </c:pt>
                <c:pt idx="201629">
                  <c:v>4.4547000000000003E-2</c:v>
                </c:pt>
                <c:pt idx="201630">
                  <c:v>4.4546000000000002E-2</c:v>
                </c:pt>
                <c:pt idx="201631">
                  <c:v>4.4545000000000001E-2</c:v>
                </c:pt>
                <c:pt idx="201632">
                  <c:v>4.4542999999999999E-2</c:v>
                </c:pt>
                <c:pt idx="201633">
                  <c:v>4.4541999999999998E-2</c:v>
                </c:pt>
                <c:pt idx="201634">
                  <c:v>4.4540999999999997E-2</c:v>
                </c:pt>
                <c:pt idx="201635">
                  <c:v>4.4540000000000003E-2</c:v>
                </c:pt>
                <c:pt idx="201636">
                  <c:v>4.4540000000000003E-2</c:v>
                </c:pt>
                <c:pt idx="201637">
                  <c:v>4.4539000000000002E-2</c:v>
                </c:pt>
                <c:pt idx="201638">
                  <c:v>4.4538000000000001E-2</c:v>
                </c:pt>
                <c:pt idx="201639">
                  <c:v>4.4538000000000001E-2</c:v>
                </c:pt>
                <c:pt idx="201640">
                  <c:v>4.4538000000000001E-2</c:v>
                </c:pt>
                <c:pt idx="201641">
                  <c:v>4.4538000000000001E-2</c:v>
                </c:pt>
                <c:pt idx="201642">
                  <c:v>4.4538000000000001E-2</c:v>
                </c:pt>
                <c:pt idx="201643">
                  <c:v>4.4538000000000001E-2</c:v>
                </c:pt>
                <c:pt idx="201644">
                  <c:v>4.4538000000000001E-2</c:v>
                </c:pt>
                <c:pt idx="201645">
                  <c:v>4.4538000000000001E-2</c:v>
                </c:pt>
                <c:pt idx="201646">
                  <c:v>4.4538000000000001E-2</c:v>
                </c:pt>
                <c:pt idx="201647">
                  <c:v>4.4539000000000002E-2</c:v>
                </c:pt>
                <c:pt idx="201648">
                  <c:v>4.4539000000000002E-2</c:v>
                </c:pt>
                <c:pt idx="201649">
                  <c:v>4.4540000000000003E-2</c:v>
                </c:pt>
                <c:pt idx="201650">
                  <c:v>4.4540999999999997E-2</c:v>
                </c:pt>
                <c:pt idx="201651">
                  <c:v>4.4541999999999998E-2</c:v>
                </c:pt>
                <c:pt idx="201652">
                  <c:v>4.4542999999999999E-2</c:v>
                </c:pt>
                <c:pt idx="201653">
                  <c:v>4.4545000000000001E-2</c:v>
                </c:pt>
                <c:pt idx="201654">
                  <c:v>4.4546000000000002E-2</c:v>
                </c:pt>
                <c:pt idx="201655">
                  <c:v>4.4547999999999997E-2</c:v>
                </c:pt>
                <c:pt idx="201656">
                  <c:v>4.4548999999999998E-2</c:v>
                </c:pt>
                <c:pt idx="201657">
                  <c:v>4.4551E-2</c:v>
                </c:pt>
                <c:pt idx="201658">
                  <c:v>4.4553000000000002E-2</c:v>
                </c:pt>
                <c:pt idx="201659">
                  <c:v>4.4554000000000003E-2</c:v>
                </c:pt>
                <c:pt idx="201660">
                  <c:v>4.4555999999999998E-2</c:v>
                </c:pt>
                <c:pt idx="201661">
                  <c:v>4.4558E-2</c:v>
                </c:pt>
                <c:pt idx="201662">
                  <c:v>4.4560000000000002E-2</c:v>
                </c:pt>
                <c:pt idx="201663">
                  <c:v>4.4562999999999998E-2</c:v>
                </c:pt>
                <c:pt idx="201664">
                  <c:v>4.4565E-2</c:v>
                </c:pt>
                <c:pt idx="201665">
                  <c:v>4.4567000000000002E-2</c:v>
                </c:pt>
                <c:pt idx="201666">
                  <c:v>4.4569999999999999E-2</c:v>
                </c:pt>
                <c:pt idx="201667">
                  <c:v>4.4572000000000001E-2</c:v>
                </c:pt>
                <c:pt idx="201668">
                  <c:v>4.4574000000000003E-2</c:v>
                </c:pt>
                <c:pt idx="201669">
                  <c:v>4.4576999999999999E-2</c:v>
                </c:pt>
                <c:pt idx="201670">
                  <c:v>4.4579000000000001E-2</c:v>
                </c:pt>
                <c:pt idx="201671">
                  <c:v>4.4581000000000003E-2</c:v>
                </c:pt>
                <c:pt idx="201672">
                  <c:v>4.4583999999999999E-2</c:v>
                </c:pt>
                <c:pt idx="201673">
                  <c:v>4.4587000000000002E-2</c:v>
                </c:pt>
                <c:pt idx="201674">
                  <c:v>4.4588999999999997E-2</c:v>
                </c:pt>
                <c:pt idx="201675">
                  <c:v>4.4592E-2</c:v>
                </c:pt>
                <c:pt idx="201676">
                  <c:v>4.4594000000000002E-2</c:v>
                </c:pt>
                <c:pt idx="201677">
                  <c:v>4.4596999999999998E-2</c:v>
                </c:pt>
                <c:pt idx="201678">
                  <c:v>4.4600000000000001E-2</c:v>
                </c:pt>
                <c:pt idx="201679">
                  <c:v>4.4602000000000003E-2</c:v>
                </c:pt>
                <c:pt idx="201680">
                  <c:v>4.4604999999999999E-2</c:v>
                </c:pt>
                <c:pt idx="201681">
                  <c:v>4.4607000000000001E-2</c:v>
                </c:pt>
                <c:pt idx="201682">
                  <c:v>4.4609999999999997E-2</c:v>
                </c:pt>
                <c:pt idx="201683">
                  <c:v>4.4611999999999999E-2</c:v>
                </c:pt>
                <c:pt idx="201684">
                  <c:v>4.4614000000000001E-2</c:v>
                </c:pt>
                <c:pt idx="201685">
                  <c:v>4.4616999999999997E-2</c:v>
                </c:pt>
                <c:pt idx="201686">
                  <c:v>4.4618999999999999E-2</c:v>
                </c:pt>
                <c:pt idx="201687">
                  <c:v>4.4622000000000002E-2</c:v>
                </c:pt>
                <c:pt idx="201688">
                  <c:v>4.4623999999999997E-2</c:v>
                </c:pt>
                <c:pt idx="201689">
                  <c:v>4.4627E-2</c:v>
                </c:pt>
                <c:pt idx="201690">
                  <c:v>4.4629000000000002E-2</c:v>
                </c:pt>
                <c:pt idx="201691">
                  <c:v>4.4630999999999997E-2</c:v>
                </c:pt>
                <c:pt idx="201692">
                  <c:v>4.4632999999999999E-2</c:v>
                </c:pt>
                <c:pt idx="201693">
                  <c:v>4.4635000000000001E-2</c:v>
                </c:pt>
                <c:pt idx="201694">
                  <c:v>4.4637000000000003E-2</c:v>
                </c:pt>
                <c:pt idx="201695">
                  <c:v>4.4638999999999998E-2</c:v>
                </c:pt>
                <c:pt idx="201696">
                  <c:v>4.4641E-2</c:v>
                </c:pt>
                <c:pt idx="201697">
                  <c:v>4.4643000000000002E-2</c:v>
                </c:pt>
                <c:pt idx="201698">
                  <c:v>4.4644999999999997E-2</c:v>
                </c:pt>
                <c:pt idx="201699">
                  <c:v>4.4646999999999999E-2</c:v>
                </c:pt>
                <c:pt idx="201700">
                  <c:v>4.4649000000000001E-2</c:v>
                </c:pt>
                <c:pt idx="201701">
                  <c:v>4.4651000000000003E-2</c:v>
                </c:pt>
                <c:pt idx="201702">
                  <c:v>4.4652999999999998E-2</c:v>
                </c:pt>
                <c:pt idx="201703">
                  <c:v>4.4653999999999999E-2</c:v>
                </c:pt>
                <c:pt idx="201704">
                  <c:v>4.4656000000000001E-2</c:v>
                </c:pt>
                <c:pt idx="201705">
                  <c:v>4.4657000000000002E-2</c:v>
                </c:pt>
                <c:pt idx="201706">
                  <c:v>4.4658999999999997E-2</c:v>
                </c:pt>
                <c:pt idx="201707">
                  <c:v>4.4659999999999998E-2</c:v>
                </c:pt>
                <c:pt idx="201708">
                  <c:v>4.4662E-2</c:v>
                </c:pt>
                <c:pt idx="201709">
                  <c:v>4.4663000000000001E-2</c:v>
                </c:pt>
                <c:pt idx="201710">
                  <c:v>4.4664000000000002E-2</c:v>
                </c:pt>
                <c:pt idx="201711">
                  <c:v>4.4665999999999997E-2</c:v>
                </c:pt>
                <c:pt idx="201712">
                  <c:v>4.4666999999999998E-2</c:v>
                </c:pt>
                <c:pt idx="201713">
                  <c:v>4.4667999999999999E-2</c:v>
                </c:pt>
                <c:pt idx="201714">
                  <c:v>4.4669E-2</c:v>
                </c:pt>
                <c:pt idx="201715">
                  <c:v>4.4670000000000001E-2</c:v>
                </c:pt>
                <c:pt idx="201716">
                  <c:v>4.4671000000000002E-2</c:v>
                </c:pt>
                <c:pt idx="201717">
                  <c:v>4.4672000000000003E-2</c:v>
                </c:pt>
                <c:pt idx="201718">
                  <c:v>4.4672000000000003E-2</c:v>
                </c:pt>
                <c:pt idx="201719">
                  <c:v>4.4672999999999997E-2</c:v>
                </c:pt>
                <c:pt idx="201720">
                  <c:v>4.4673999999999998E-2</c:v>
                </c:pt>
                <c:pt idx="201721">
                  <c:v>4.4673999999999998E-2</c:v>
                </c:pt>
                <c:pt idx="201722">
                  <c:v>4.4674999999999999E-2</c:v>
                </c:pt>
                <c:pt idx="201723">
                  <c:v>4.4676E-2</c:v>
                </c:pt>
                <c:pt idx="201724">
                  <c:v>4.4676E-2</c:v>
                </c:pt>
                <c:pt idx="201725">
                  <c:v>4.4676E-2</c:v>
                </c:pt>
                <c:pt idx="201726">
                  <c:v>4.4677000000000001E-2</c:v>
                </c:pt>
                <c:pt idx="201727">
                  <c:v>4.4677000000000001E-2</c:v>
                </c:pt>
                <c:pt idx="201728">
                  <c:v>4.4677000000000001E-2</c:v>
                </c:pt>
                <c:pt idx="201729">
                  <c:v>4.4677000000000001E-2</c:v>
                </c:pt>
                <c:pt idx="201730">
                  <c:v>4.4676E-2</c:v>
                </c:pt>
                <c:pt idx="201731">
                  <c:v>4.4676E-2</c:v>
                </c:pt>
                <c:pt idx="201732">
                  <c:v>4.4676E-2</c:v>
                </c:pt>
                <c:pt idx="201733">
                  <c:v>4.4676E-2</c:v>
                </c:pt>
                <c:pt idx="201734">
                  <c:v>4.4676E-2</c:v>
                </c:pt>
                <c:pt idx="201735">
                  <c:v>4.4674999999999999E-2</c:v>
                </c:pt>
                <c:pt idx="201736">
                  <c:v>4.4674999999999999E-2</c:v>
                </c:pt>
                <c:pt idx="201737">
                  <c:v>4.4674999999999999E-2</c:v>
                </c:pt>
                <c:pt idx="201738">
                  <c:v>4.4673999999999998E-2</c:v>
                </c:pt>
                <c:pt idx="201739">
                  <c:v>4.4672999999999997E-2</c:v>
                </c:pt>
                <c:pt idx="201740">
                  <c:v>4.4672999999999997E-2</c:v>
                </c:pt>
                <c:pt idx="201741">
                  <c:v>4.4672000000000003E-2</c:v>
                </c:pt>
                <c:pt idx="201742">
                  <c:v>4.4671000000000002E-2</c:v>
                </c:pt>
                <c:pt idx="201743">
                  <c:v>4.4670000000000001E-2</c:v>
                </c:pt>
                <c:pt idx="201744">
                  <c:v>4.4670000000000001E-2</c:v>
                </c:pt>
                <c:pt idx="201745">
                  <c:v>4.4669E-2</c:v>
                </c:pt>
                <c:pt idx="201746">
                  <c:v>4.4667999999999999E-2</c:v>
                </c:pt>
                <c:pt idx="201747">
                  <c:v>4.4666999999999998E-2</c:v>
                </c:pt>
                <c:pt idx="201748">
                  <c:v>4.4666999999999998E-2</c:v>
                </c:pt>
                <c:pt idx="201749">
                  <c:v>4.4665999999999997E-2</c:v>
                </c:pt>
                <c:pt idx="201750">
                  <c:v>4.4665000000000003E-2</c:v>
                </c:pt>
                <c:pt idx="201751">
                  <c:v>4.4664000000000002E-2</c:v>
                </c:pt>
                <c:pt idx="201752">
                  <c:v>4.4663000000000001E-2</c:v>
                </c:pt>
                <c:pt idx="201753">
                  <c:v>4.4662E-2</c:v>
                </c:pt>
                <c:pt idx="201754">
                  <c:v>4.4660999999999999E-2</c:v>
                </c:pt>
                <c:pt idx="201755">
                  <c:v>4.4659999999999998E-2</c:v>
                </c:pt>
                <c:pt idx="201756">
                  <c:v>4.4658999999999997E-2</c:v>
                </c:pt>
                <c:pt idx="201757">
                  <c:v>4.4658000000000003E-2</c:v>
                </c:pt>
                <c:pt idx="201758">
                  <c:v>4.4657000000000002E-2</c:v>
                </c:pt>
                <c:pt idx="201759">
                  <c:v>4.4656000000000001E-2</c:v>
                </c:pt>
                <c:pt idx="201760">
                  <c:v>4.4655E-2</c:v>
                </c:pt>
                <c:pt idx="201761">
                  <c:v>4.4653999999999999E-2</c:v>
                </c:pt>
                <c:pt idx="201762">
                  <c:v>4.4652999999999998E-2</c:v>
                </c:pt>
                <c:pt idx="201763">
                  <c:v>4.4651999999999997E-2</c:v>
                </c:pt>
                <c:pt idx="201764">
                  <c:v>4.4651000000000003E-2</c:v>
                </c:pt>
                <c:pt idx="201765">
                  <c:v>4.4650000000000002E-2</c:v>
                </c:pt>
                <c:pt idx="201766">
                  <c:v>4.4650000000000002E-2</c:v>
                </c:pt>
                <c:pt idx="201767">
                  <c:v>4.4649000000000001E-2</c:v>
                </c:pt>
                <c:pt idx="201768">
                  <c:v>4.4648E-2</c:v>
                </c:pt>
                <c:pt idx="201769">
                  <c:v>4.4646999999999999E-2</c:v>
                </c:pt>
                <c:pt idx="201770">
                  <c:v>4.4646999999999999E-2</c:v>
                </c:pt>
                <c:pt idx="201771">
                  <c:v>4.4645999999999998E-2</c:v>
                </c:pt>
                <c:pt idx="201772">
                  <c:v>4.4645999999999998E-2</c:v>
                </c:pt>
                <c:pt idx="201773">
                  <c:v>4.4644999999999997E-2</c:v>
                </c:pt>
                <c:pt idx="201774">
                  <c:v>4.4644999999999997E-2</c:v>
                </c:pt>
                <c:pt idx="201775">
                  <c:v>4.4644000000000003E-2</c:v>
                </c:pt>
                <c:pt idx="201776">
                  <c:v>4.4643000000000002E-2</c:v>
                </c:pt>
                <c:pt idx="201777">
                  <c:v>4.4643000000000002E-2</c:v>
                </c:pt>
                <c:pt idx="201778">
                  <c:v>4.4643000000000002E-2</c:v>
                </c:pt>
                <c:pt idx="201779">
                  <c:v>4.4642000000000001E-2</c:v>
                </c:pt>
                <c:pt idx="201780">
                  <c:v>4.4642000000000001E-2</c:v>
                </c:pt>
                <c:pt idx="201781">
                  <c:v>4.4642000000000001E-2</c:v>
                </c:pt>
                <c:pt idx="201782">
                  <c:v>4.4642000000000001E-2</c:v>
                </c:pt>
                <c:pt idx="201783">
                  <c:v>4.4642000000000001E-2</c:v>
                </c:pt>
                <c:pt idx="201784">
                  <c:v>4.4642000000000001E-2</c:v>
                </c:pt>
                <c:pt idx="201785">
                  <c:v>4.4642000000000001E-2</c:v>
                </c:pt>
                <c:pt idx="201786">
                  <c:v>4.4642000000000001E-2</c:v>
                </c:pt>
                <c:pt idx="201787">
                  <c:v>4.4642000000000001E-2</c:v>
                </c:pt>
                <c:pt idx="201788">
                  <c:v>4.4642000000000001E-2</c:v>
                </c:pt>
                <c:pt idx="201789">
                  <c:v>4.4643000000000002E-2</c:v>
                </c:pt>
                <c:pt idx="201790">
                  <c:v>4.4643000000000002E-2</c:v>
                </c:pt>
                <c:pt idx="201791">
                  <c:v>4.4643000000000002E-2</c:v>
                </c:pt>
                <c:pt idx="201792">
                  <c:v>4.4644000000000003E-2</c:v>
                </c:pt>
                <c:pt idx="201793">
                  <c:v>4.4644999999999997E-2</c:v>
                </c:pt>
                <c:pt idx="201794">
                  <c:v>4.4644999999999997E-2</c:v>
                </c:pt>
                <c:pt idx="201795">
                  <c:v>4.4645999999999998E-2</c:v>
                </c:pt>
                <c:pt idx="201796">
                  <c:v>4.4646999999999999E-2</c:v>
                </c:pt>
                <c:pt idx="201797">
                  <c:v>4.4648E-2</c:v>
                </c:pt>
                <c:pt idx="201798">
                  <c:v>4.4649000000000001E-2</c:v>
                </c:pt>
                <c:pt idx="201799">
                  <c:v>4.4650000000000002E-2</c:v>
                </c:pt>
                <c:pt idx="201800">
                  <c:v>4.4651000000000003E-2</c:v>
                </c:pt>
                <c:pt idx="201801">
                  <c:v>4.4651999999999997E-2</c:v>
                </c:pt>
                <c:pt idx="201802">
                  <c:v>4.4652999999999998E-2</c:v>
                </c:pt>
                <c:pt idx="201803">
                  <c:v>4.4653999999999999E-2</c:v>
                </c:pt>
                <c:pt idx="201804">
                  <c:v>4.4655E-2</c:v>
                </c:pt>
                <c:pt idx="201805">
                  <c:v>4.4657000000000002E-2</c:v>
                </c:pt>
                <c:pt idx="201806">
                  <c:v>4.4658000000000003E-2</c:v>
                </c:pt>
                <c:pt idx="201807">
                  <c:v>4.4659999999999998E-2</c:v>
                </c:pt>
                <c:pt idx="201808">
                  <c:v>4.4660999999999999E-2</c:v>
                </c:pt>
                <c:pt idx="201809">
                  <c:v>4.4663000000000001E-2</c:v>
                </c:pt>
                <c:pt idx="201810">
                  <c:v>4.4665000000000003E-2</c:v>
                </c:pt>
                <c:pt idx="201811">
                  <c:v>4.4665999999999997E-2</c:v>
                </c:pt>
                <c:pt idx="201812">
                  <c:v>4.4667999999999999E-2</c:v>
                </c:pt>
                <c:pt idx="201813">
                  <c:v>4.4670000000000001E-2</c:v>
                </c:pt>
                <c:pt idx="201814">
                  <c:v>4.4672000000000003E-2</c:v>
                </c:pt>
                <c:pt idx="201815">
                  <c:v>4.4673999999999998E-2</c:v>
                </c:pt>
                <c:pt idx="201816">
                  <c:v>4.4676E-2</c:v>
                </c:pt>
                <c:pt idx="201817">
                  <c:v>4.4678000000000002E-2</c:v>
                </c:pt>
                <c:pt idx="201818">
                  <c:v>4.4679999999999997E-2</c:v>
                </c:pt>
                <c:pt idx="201819">
                  <c:v>4.4681999999999999E-2</c:v>
                </c:pt>
                <c:pt idx="201820">
                  <c:v>4.4684000000000001E-2</c:v>
                </c:pt>
                <c:pt idx="201821">
                  <c:v>4.4685999999999997E-2</c:v>
                </c:pt>
                <c:pt idx="201822">
                  <c:v>4.4687999999999999E-2</c:v>
                </c:pt>
                <c:pt idx="201823">
                  <c:v>4.4690000000000001E-2</c:v>
                </c:pt>
                <c:pt idx="201824">
                  <c:v>4.4692000000000003E-2</c:v>
                </c:pt>
                <c:pt idx="201825">
                  <c:v>4.4693999999999998E-2</c:v>
                </c:pt>
                <c:pt idx="201826">
                  <c:v>4.4696E-2</c:v>
                </c:pt>
                <c:pt idx="201827">
                  <c:v>4.4698000000000002E-2</c:v>
                </c:pt>
                <c:pt idx="201828">
                  <c:v>4.4699999999999997E-2</c:v>
                </c:pt>
                <c:pt idx="201829">
                  <c:v>4.4701999999999999E-2</c:v>
                </c:pt>
                <c:pt idx="201830">
                  <c:v>4.4704000000000001E-2</c:v>
                </c:pt>
                <c:pt idx="201831">
                  <c:v>4.4705000000000002E-2</c:v>
                </c:pt>
                <c:pt idx="201832">
                  <c:v>4.4706999999999997E-2</c:v>
                </c:pt>
                <c:pt idx="201833">
                  <c:v>4.4708999999999999E-2</c:v>
                </c:pt>
                <c:pt idx="201834">
                  <c:v>4.4711000000000001E-2</c:v>
                </c:pt>
                <c:pt idx="201835">
                  <c:v>4.4712000000000002E-2</c:v>
                </c:pt>
                <c:pt idx="201836">
                  <c:v>4.4713999999999997E-2</c:v>
                </c:pt>
                <c:pt idx="201837">
                  <c:v>4.4714999999999998E-2</c:v>
                </c:pt>
                <c:pt idx="201838">
                  <c:v>4.4717E-2</c:v>
                </c:pt>
                <c:pt idx="201839">
                  <c:v>4.4718000000000001E-2</c:v>
                </c:pt>
                <c:pt idx="201840">
                  <c:v>4.4720000000000003E-2</c:v>
                </c:pt>
                <c:pt idx="201841">
                  <c:v>4.4720999999999997E-2</c:v>
                </c:pt>
                <c:pt idx="201842">
                  <c:v>4.4721999999999998E-2</c:v>
                </c:pt>
                <c:pt idx="201843">
                  <c:v>4.4722999999999999E-2</c:v>
                </c:pt>
                <c:pt idx="201844">
                  <c:v>4.4724E-2</c:v>
                </c:pt>
                <c:pt idx="201845">
                  <c:v>4.4725000000000001E-2</c:v>
                </c:pt>
                <c:pt idx="201846">
                  <c:v>4.4726000000000002E-2</c:v>
                </c:pt>
                <c:pt idx="201847">
                  <c:v>4.4727000000000003E-2</c:v>
                </c:pt>
                <c:pt idx="201848">
                  <c:v>4.4727000000000003E-2</c:v>
                </c:pt>
                <c:pt idx="201849">
                  <c:v>4.4727999999999997E-2</c:v>
                </c:pt>
                <c:pt idx="201850">
                  <c:v>4.4727999999999997E-2</c:v>
                </c:pt>
                <c:pt idx="201851">
                  <c:v>4.4728999999999998E-2</c:v>
                </c:pt>
                <c:pt idx="201852">
                  <c:v>4.4728999999999998E-2</c:v>
                </c:pt>
                <c:pt idx="201853">
                  <c:v>4.4728999999999998E-2</c:v>
                </c:pt>
                <c:pt idx="201854">
                  <c:v>4.4729999999999999E-2</c:v>
                </c:pt>
                <c:pt idx="201855">
                  <c:v>4.4729999999999999E-2</c:v>
                </c:pt>
                <c:pt idx="201856">
                  <c:v>4.4728999999999998E-2</c:v>
                </c:pt>
                <c:pt idx="201857">
                  <c:v>4.4728999999999998E-2</c:v>
                </c:pt>
                <c:pt idx="201858">
                  <c:v>4.4728999999999998E-2</c:v>
                </c:pt>
                <c:pt idx="201859">
                  <c:v>4.4727999999999997E-2</c:v>
                </c:pt>
                <c:pt idx="201860">
                  <c:v>4.4727999999999997E-2</c:v>
                </c:pt>
                <c:pt idx="201861">
                  <c:v>4.4727000000000003E-2</c:v>
                </c:pt>
                <c:pt idx="201862">
                  <c:v>4.4727000000000003E-2</c:v>
                </c:pt>
                <c:pt idx="201863">
                  <c:v>4.4726000000000002E-2</c:v>
                </c:pt>
                <c:pt idx="201864">
                  <c:v>4.4726000000000002E-2</c:v>
                </c:pt>
                <c:pt idx="201865">
                  <c:v>4.4725000000000001E-2</c:v>
                </c:pt>
                <c:pt idx="201866">
                  <c:v>4.4724E-2</c:v>
                </c:pt>
                <c:pt idx="201867">
                  <c:v>4.4722999999999999E-2</c:v>
                </c:pt>
                <c:pt idx="201868">
                  <c:v>4.4721999999999998E-2</c:v>
                </c:pt>
                <c:pt idx="201869">
                  <c:v>4.4720999999999997E-2</c:v>
                </c:pt>
                <c:pt idx="201870">
                  <c:v>4.4720000000000003E-2</c:v>
                </c:pt>
                <c:pt idx="201871">
                  <c:v>4.4718000000000001E-2</c:v>
                </c:pt>
                <c:pt idx="201872">
                  <c:v>4.4717E-2</c:v>
                </c:pt>
                <c:pt idx="201873">
                  <c:v>4.4715999999999999E-2</c:v>
                </c:pt>
                <c:pt idx="201874">
                  <c:v>4.4714999999999998E-2</c:v>
                </c:pt>
                <c:pt idx="201875">
                  <c:v>4.4713000000000003E-2</c:v>
                </c:pt>
                <c:pt idx="201876">
                  <c:v>4.4712000000000002E-2</c:v>
                </c:pt>
                <c:pt idx="201877">
                  <c:v>4.4711000000000001E-2</c:v>
                </c:pt>
                <c:pt idx="201878">
                  <c:v>4.4708999999999999E-2</c:v>
                </c:pt>
                <c:pt idx="201879">
                  <c:v>4.4707999999999998E-2</c:v>
                </c:pt>
                <c:pt idx="201880">
                  <c:v>4.4706000000000003E-2</c:v>
                </c:pt>
                <c:pt idx="201881">
                  <c:v>4.4705000000000002E-2</c:v>
                </c:pt>
                <c:pt idx="201882">
                  <c:v>4.4703E-2</c:v>
                </c:pt>
                <c:pt idx="201883">
                  <c:v>4.4701999999999999E-2</c:v>
                </c:pt>
                <c:pt idx="201884">
                  <c:v>4.4699999999999997E-2</c:v>
                </c:pt>
                <c:pt idx="201885">
                  <c:v>4.4699000000000003E-2</c:v>
                </c:pt>
                <c:pt idx="201886">
                  <c:v>4.4697000000000001E-2</c:v>
                </c:pt>
                <c:pt idx="201887">
                  <c:v>4.4696E-2</c:v>
                </c:pt>
                <c:pt idx="201888">
                  <c:v>4.4694999999999999E-2</c:v>
                </c:pt>
                <c:pt idx="201889">
                  <c:v>4.4692999999999997E-2</c:v>
                </c:pt>
                <c:pt idx="201890">
                  <c:v>4.4692000000000003E-2</c:v>
                </c:pt>
                <c:pt idx="201891">
                  <c:v>4.4691000000000002E-2</c:v>
                </c:pt>
                <c:pt idx="201892">
                  <c:v>4.4689E-2</c:v>
                </c:pt>
                <c:pt idx="201893">
                  <c:v>4.4687999999999999E-2</c:v>
                </c:pt>
                <c:pt idx="201894">
                  <c:v>4.4686999999999998E-2</c:v>
                </c:pt>
                <c:pt idx="201895">
                  <c:v>4.4685000000000002E-2</c:v>
                </c:pt>
                <c:pt idx="201896">
                  <c:v>4.4684000000000001E-2</c:v>
                </c:pt>
                <c:pt idx="201897">
                  <c:v>4.4683E-2</c:v>
                </c:pt>
                <c:pt idx="201898">
                  <c:v>4.4681999999999999E-2</c:v>
                </c:pt>
                <c:pt idx="201899">
                  <c:v>4.4680999999999998E-2</c:v>
                </c:pt>
                <c:pt idx="201900">
                  <c:v>4.4679999999999997E-2</c:v>
                </c:pt>
                <c:pt idx="201901">
                  <c:v>4.4679000000000003E-2</c:v>
                </c:pt>
                <c:pt idx="201902">
                  <c:v>4.4678000000000002E-2</c:v>
                </c:pt>
                <c:pt idx="201903">
                  <c:v>4.4677000000000001E-2</c:v>
                </c:pt>
                <c:pt idx="201904">
                  <c:v>4.4676E-2</c:v>
                </c:pt>
                <c:pt idx="201905">
                  <c:v>4.4674999999999999E-2</c:v>
                </c:pt>
                <c:pt idx="201906">
                  <c:v>4.4673999999999998E-2</c:v>
                </c:pt>
                <c:pt idx="201907">
                  <c:v>4.4673999999999998E-2</c:v>
                </c:pt>
                <c:pt idx="201908">
                  <c:v>4.4672999999999997E-2</c:v>
                </c:pt>
                <c:pt idx="201909">
                  <c:v>4.4672000000000003E-2</c:v>
                </c:pt>
                <c:pt idx="201910">
                  <c:v>4.4672000000000003E-2</c:v>
                </c:pt>
                <c:pt idx="201911">
                  <c:v>4.4671000000000002E-2</c:v>
                </c:pt>
                <c:pt idx="201912">
                  <c:v>4.4671000000000002E-2</c:v>
                </c:pt>
                <c:pt idx="201913">
                  <c:v>4.4670000000000001E-2</c:v>
                </c:pt>
                <c:pt idx="201914">
                  <c:v>4.4670000000000001E-2</c:v>
                </c:pt>
                <c:pt idx="201915">
                  <c:v>4.4670000000000001E-2</c:v>
                </c:pt>
                <c:pt idx="201916">
                  <c:v>4.4669E-2</c:v>
                </c:pt>
                <c:pt idx="201917">
                  <c:v>4.4669E-2</c:v>
                </c:pt>
                <c:pt idx="201918">
                  <c:v>4.4667999999999999E-2</c:v>
                </c:pt>
                <c:pt idx="201919">
                  <c:v>4.4667999999999999E-2</c:v>
                </c:pt>
                <c:pt idx="201920">
                  <c:v>4.4667999999999999E-2</c:v>
                </c:pt>
                <c:pt idx="201921">
                  <c:v>4.4667999999999999E-2</c:v>
                </c:pt>
                <c:pt idx="201922">
                  <c:v>4.4667999999999999E-2</c:v>
                </c:pt>
                <c:pt idx="201923">
                  <c:v>4.4667999999999999E-2</c:v>
                </c:pt>
                <c:pt idx="201924">
                  <c:v>4.4667999999999999E-2</c:v>
                </c:pt>
                <c:pt idx="201925">
                  <c:v>4.4667999999999999E-2</c:v>
                </c:pt>
                <c:pt idx="201926">
                  <c:v>4.4666999999999998E-2</c:v>
                </c:pt>
                <c:pt idx="201927">
                  <c:v>4.4666999999999998E-2</c:v>
                </c:pt>
                <c:pt idx="201928">
                  <c:v>4.4666999999999998E-2</c:v>
                </c:pt>
                <c:pt idx="201929">
                  <c:v>4.4666999999999998E-2</c:v>
                </c:pt>
                <c:pt idx="201930">
                  <c:v>4.4666999999999998E-2</c:v>
                </c:pt>
                <c:pt idx="201931">
                  <c:v>4.4666999999999998E-2</c:v>
                </c:pt>
                <c:pt idx="201932">
                  <c:v>4.4666999999999998E-2</c:v>
                </c:pt>
                <c:pt idx="201933">
                  <c:v>4.4666999999999998E-2</c:v>
                </c:pt>
                <c:pt idx="201934">
                  <c:v>4.4666999999999998E-2</c:v>
                </c:pt>
                <c:pt idx="201935">
                  <c:v>4.4666999999999998E-2</c:v>
                </c:pt>
                <c:pt idx="201936">
                  <c:v>4.4666999999999998E-2</c:v>
                </c:pt>
                <c:pt idx="201937">
                  <c:v>4.4666999999999998E-2</c:v>
                </c:pt>
                <c:pt idx="201938">
                  <c:v>4.4666999999999998E-2</c:v>
                </c:pt>
                <c:pt idx="201939">
                  <c:v>4.4666999999999998E-2</c:v>
                </c:pt>
                <c:pt idx="201940">
                  <c:v>4.4666999999999998E-2</c:v>
                </c:pt>
                <c:pt idx="201941">
                  <c:v>4.4666999999999998E-2</c:v>
                </c:pt>
                <c:pt idx="201942">
                  <c:v>4.4665999999999997E-2</c:v>
                </c:pt>
                <c:pt idx="201943">
                  <c:v>4.4665999999999997E-2</c:v>
                </c:pt>
                <c:pt idx="201944">
                  <c:v>4.4665999999999997E-2</c:v>
                </c:pt>
                <c:pt idx="201945">
                  <c:v>4.4665999999999997E-2</c:v>
                </c:pt>
                <c:pt idx="201946">
                  <c:v>4.4665000000000003E-2</c:v>
                </c:pt>
                <c:pt idx="201947">
                  <c:v>4.4665000000000003E-2</c:v>
                </c:pt>
                <c:pt idx="201948">
                  <c:v>4.4665000000000003E-2</c:v>
                </c:pt>
                <c:pt idx="201949">
                  <c:v>4.4664000000000002E-2</c:v>
                </c:pt>
                <c:pt idx="201950">
                  <c:v>4.4664000000000002E-2</c:v>
                </c:pt>
                <c:pt idx="201951">
                  <c:v>4.4663000000000001E-2</c:v>
                </c:pt>
                <c:pt idx="201952">
                  <c:v>4.4663000000000001E-2</c:v>
                </c:pt>
                <c:pt idx="201953">
                  <c:v>4.4662E-2</c:v>
                </c:pt>
                <c:pt idx="201954">
                  <c:v>4.4660999999999999E-2</c:v>
                </c:pt>
                <c:pt idx="201955">
                  <c:v>4.4660999999999999E-2</c:v>
                </c:pt>
                <c:pt idx="201956">
                  <c:v>4.4659999999999998E-2</c:v>
                </c:pt>
                <c:pt idx="201957">
                  <c:v>4.4658999999999997E-2</c:v>
                </c:pt>
                <c:pt idx="201958">
                  <c:v>4.4658999999999997E-2</c:v>
                </c:pt>
                <c:pt idx="201959">
                  <c:v>4.4658000000000003E-2</c:v>
                </c:pt>
                <c:pt idx="201960">
                  <c:v>4.4657000000000002E-2</c:v>
                </c:pt>
                <c:pt idx="201961">
                  <c:v>4.4656000000000001E-2</c:v>
                </c:pt>
                <c:pt idx="201962">
                  <c:v>4.4655E-2</c:v>
                </c:pt>
                <c:pt idx="201963">
                  <c:v>4.4653999999999999E-2</c:v>
                </c:pt>
                <c:pt idx="201964">
                  <c:v>4.4652999999999998E-2</c:v>
                </c:pt>
                <c:pt idx="201965">
                  <c:v>4.4651999999999997E-2</c:v>
                </c:pt>
                <c:pt idx="201966">
                  <c:v>4.4651000000000003E-2</c:v>
                </c:pt>
                <c:pt idx="201967">
                  <c:v>4.4650000000000002E-2</c:v>
                </c:pt>
                <c:pt idx="201968">
                  <c:v>4.4649000000000001E-2</c:v>
                </c:pt>
                <c:pt idx="201969">
                  <c:v>4.4648E-2</c:v>
                </c:pt>
                <c:pt idx="201970">
                  <c:v>4.4646999999999999E-2</c:v>
                </c:pt>
                <c:pt idx="201971">
                  <c:v>4.4645999999999998E-2</c:v>
                </c:pt>
                <c:pt idx="201972">
                  <c:v>4.4644000000000003E-2</c:v>
                </c:pt>
                <c:pt idx="201973">
                  <c:v>4.4643000000000002E-2</c:v>
                </c:pt>
                <c:pt idx="201974">
                  <c:v>4.4642000000000001E-2</c:v>
                </c:pt>
                <c:pt idx="201975">
                  <c:v>4.4641E-2</c:v>
                </c:pt>
                <c:pt idx="201976">
                  <c:v>4.4639999999999999E-2</c:v>
                </c:pt>
                <c:pt idx="201977">
                  <c:v>4.4638999999999998E-2</c:v>
                </c:pt>
                <c:pt idx="201978">
                  <c:v>4.4637999999999997E-2</c:v>
                </c:pt>
                <c:pt idx="201979">
                  <c:v>4.4637000000000003E-2</c:v>
                </c:pt>
                <c:pt idx="201980">
                  <c:v>4.4636000000000002E-2</c:v>
                </c:pt>
                <c:pt idx="201981">
                  <c:v>4.4636000000000002E-2</c:v>
                </c:pt>
                <c:pt idx="201982">
                  <c:v>4.4635000000000001E-2</c:v>
                </c:pt>
                <c:pt idx="201983">
                  <c:v>4.4634E-2</c:v>
                </c:pt>
                <c:pt idx="201984">
                  <c:v>4.4632999999999999E-2</c:v>
                </c:pt>
                <c:pt idx="201985">
                  <c:v>4.4632999999999999E-2</c:v>
                </c:pt>
                <c:pt idx="201986">
                  <c:v>4.4631999999999998E-2</c:v>
                </c:pt>
                <c:pt idx="201987">
                  <c:v>4.4630999999999997E-2</c:v>
                </c:pt>
                <c:pt idx="201988">
                  <c:v>4.4630999999999997E-2</c:v>
                </c:pt>
                <c:pt idx="201989">
                  <c:v>4.4630000000000003E-2</c:v>
                </c:pt>
                <c:pt idx="201990">
                  <c:v>4.4630000000000003E-2</c:v>
                </c:pt>
                <c:pt idx="201991">
                  <c:v>4.4629000000000002E-2</c:v>
                </c:pt>
                <c:pt idx="201992">
                  <c:v>4.4629000000000002E-2</c:v>
                </c:pt>
                <c:pt idx="201993">
                  <c:v>4.4629000000000002E-2</c:v>
                </c:pt>
                <c:pt idx="201994">
                  <c:v>4.4628000000000001E-2</c:v>
                </c:pt>
                <c:pt idx="201995">
                  <c:v>4.4628000000000001E-2</c:v>
                </c:pt>
                <c:pt idx="201996">
                  <c:v>4.4628000000000001E-2</c:v>
                </c:pt>
                <c:pt idx="201997">
                  <c:v>4.4628000000000001E-2</c:v>
                </c:pt>
                <c:pt idx="201998">
                  <c:v>4.4627E-2</c:v>
                </c:pt>
                <c:pt idx="201999">
                  <c:v>4.4627E-2</c:v>
                </c:pt>
                <c:pt idx="202000">
                  <c:v>4.4627E-2</c:v>
                </c:pt>
                <c:pt idx="202001">
                  <c:v>4.4627E-2</c:v>
                </c:pt>
                <c:pt idx="202002">
                  <c:v>4.4627E-2</c:v>
                </c:pt>
                <c:pt idx="202003">
                  <c:v>4.4625999999999999E-2</c:v>
                </c:pt>
                <c:pt idx="202004">
                  <c:v>4.4625999999999999E-2</c:v>
                </c:pt>
                <c:pt idx="202005">
                  <c:v>4.4627E-2</c:v>
                </c:pt>
                <c:pt idx="202006">
                  <c:v>4.4627E-2</c:v>
                </c:pt>
                <c:pt idx="202007">
                  <c:v>4.4627E-2</c:v>
                </c:pt>
                <c:pt idx="202008">
                  <c:v>4.4627E-2</c:v>
                </c:pt>
                <c:pt idx="202009">
                  <c:v>4.4625999999999999E-2</c:v>
                </c:pt>
                <c:pt idx="202010">
                  <c:v>4.4625999999999999E-2</c:v>
                </c:pt>
                <c:pt idx="202011">
                  <c:v>4.4625999999999999E-2</c:v>
                </c:pt>
                <c:pt idx="202012">
                  <c:v>4.4625999999999999E-2</c:v>
                </c:pt>
                <c:pt idx="202013">
                  <c:v>4.4625999999999999E-2</c:v>
                </c:pt>
                <c:pt idx="202014">
                  <c:v>4.4625999999999999E-2</c:v>
                </c:pt>
                <c:pt idx="202015">
                  <c:v>4.4625999999999999E-2</c:v>
                </c:pt>
                <c:pt idx="202016">
                  <c:v>4.4625999999999999E-2</c:v>
                </c:pt>
                <c:pt idx="202017">
                  <c:v>4.4625999999999999E-2</c:v>
                </c:pt>
                <c:pt idx="202018">
                  <c:v>4.4625999999999999E-2</c:v>
                </c:pt>
                <c:pt idx="202019">
                  <c:v>4.4625999999999999E-2</c:v>
                </c:pt>
                <c:pt idx="202020">
                  <c:v>4.4625999999999999E-2</c:v>
                </c:pt>
                <c:pt idx="202021">
                  <c:v>4.4625999999999999E-2</c:v>
                </c:pt>
                <c:pt idx="202022">
                  <c:v>4.4625999999999999E-2</c:v>
                </c:pt>
                <c:pt idx="202023">
                  <c:v>4.4625999999999999E-2</c:v>
                </c:pt>
                <c:pt idx="202024">
                  <c:v>4.4625999999999999E-2</c:v>
                </c:pt>
                <c:pt idx="202025">
                  <c:v>4.4625999999999999E-2</c:v>
                </c:pt>
                <c:pt idx="202026">
                  <c:v>4.4625999999999999E-2</c:v>
                </c:pt>
                <c:pt idx="202027">
                  <c:v>4.4625999999999999E-2</c:v>
                </c:pt>
                <c:pt idx="202028">
                  <c:v>4.4625999999999999E-2</c:v>
                </c:pt>
                <c:pt idx="202029">
                  <c:v>4.4625999999999999E-2</c:v>
                </c:pt>
                <c:pt idx="202030">
                  <c:v>4.4625999999999999E-2</c:v>
                </c:pt>
                <c:pt idx="202031">
                  <c:v>4.4625999999999999E-2</c:v>
                </c:pt>
                <c:pt idx="202032">
                  <c:v>4.4625999999999999E-2</c:v>
                </c:pt>
                <c:pt idx="202033">
                  <c:v>4.4625999999999999E-2</c:v>
                </c:pt>
                <c:pt idx="202034">
                  <c:v>4.4625999999999999E-2</c:v>
                </c:pt>
                <c:pt idx="202035">
                  <c:v>4.4625999999999999E-2</c:v>
                </c:pt>
                <c:pt idx="202036">
                  <c:v>4.4624999999999998E-2</c:v>
                </c:pt>
                <c:pt idx="202037">
                  <c:v>4.4624999999999998E-2</c:v>
                </c:pt>
                <c:pt idx="202038">
                  <c:v>4.4624999999999998E-2</c:v>
                </c:pt>
                <c:pt idx="202039">
                  <c:v>4.4624999999999998E-2</c:v>
                </c:pt>
                <c:pt idx="202040">
                  <c:v>4.4624999999999998E-2</c:v>
                </c:pt>
                <c:pt idx="202041">
                  <c:v>4.4624999999999998E-2</c:v>
                </c:pt>
                <c:pt idx="202042">
                  <c:v>4.4624999999999998E-2</c:v>
                </c:pt>
                <c:pt idx="202043">
                  <c:v>4.4623999999999997E-2</c:v>
                </c:pt>
                <c:pt idx="202044">
                  <c:v>4.4623999999999997E-2</c:v>
                </c:pt>
                <c:pt idx="202045">
                  <c:v>4.4623999999999997E-2</c:v>
                </c:pt>
                <c:pt idx="202046">
                  <c:v>4.4623000000000003E-2</c:v>
                </c:pt>
                <c:pt idx="202047">
                  <c:v>4.4623000000000003E-2</c:v>
                </c:pt>
                <c:pt idx="202048">
                  <c:v>4.4623000000000003E-2</c:v>
                </c:pt>
                <c:pt idx="202049">
                  <c:v>4.4622000000000002E-2</c:v>
                </c:pt>
                <c:pt idx="202050">
                  <c:v>4.4622000000000002E-2</c:v>
                </c:pt>
                <c:pt idx="202051">
                  <c:v>4.4622000000000002E-2</c:v>
                </c:pt>
                <c:pt idx="202052">
                  <c:v>4.4622000000000002E-2</c:v>
                </c:pt>
                <c:pt idx="202053">
                  <c:v>4.4621000000000001E-2</c:v>
                </c:pt>
                <c:pt idx="202054">
                  <c:v>4.4621000000000001E-2</c:v>
                </c:pt>
                <c:pt idx="202055">
                  <c:v>4.4621000000000001E-2</c:v>
                </c:pt>
                <c:pt idx="202056">
                  <c:v>4.4621000000000001E-2</c:v>
                </c:pt>
                <c:pt idx="202057">
                  <c:v>4.462E-2</c:v>
                </c:pt>
                <c:pt idx="202058">
                  <c:v>4.462E-2</c:v>
                </c:pt>
                <c:pt idx="202059">
                  <c:v>4.462E-2</c:v>
                </c:pt>
                <c:pt idx="202060">
                  <c:v>4.4618999999999999E-2</c:v>
                </c:pt>
                <c:pt idx="202061">
                  <c:v>4.4618999999999999E-2</c:v>
                </c:pt>
                <c:pt idx="202062">
                  <c:v>4.4618999999999999E-2</c:v>
                </c:pt>
                <c:pt idx="202063">
                  <c:v>4.4618999999999999E-2</c:v>
                </c:pt>
                <c:pt idx="202064">
                  <c:v>4.4618999999999999E-2</c:v>
                </c:pt>
                <c:pt idx="202065">
                  <c:v>4.4618999999999999E-2</c:v>
                </c:pt>
                <c:pt idx="202066">
                  <c:v>4.4618999999999999E-2</c:v>
                </c:pt>
                <c:pt idx="202067">
                  <c:v>4.4618999999999999E-2</c:v>
                </c:pt>
                <c:pt idx="202068">
                  <c:v>4.4618999999999999E-2</c:v>
                </c:pt>
                <c:pt idx="202069">
                  <c:v>4.4618999999999999E-2</c:v>
                </c:pt>
                <c:pt idx="202070">
                  <c:v>4.4618999999999999E-2</c:v>
                </c:pt>
                <c:pt idx="202071">
                  <c:v>4.4618999999999999E-2</c:v>
                </c:pt>
                <c:pt idx="202072">
                  <c:v>4.462E-2</c:v>
                </c:pt>
                <c:pt idx="202073">
                  <c:v>4.462E-2</c:v>
                </c:pt>
                <c:pt idx="202074">
                  <c:v>4.4621000000000001E-2</c:v>
                </c:pt>
                <c:pt idx="202075">
                  <c:v>4.4621000000000001E-2</c:v>
                </c:pt>
                <c:pt idx="202076">
                  <c:v>4.4622000000000002E-2</c:v>
                </c:pt>
                <c:pt idx="202077">
                  <c:v>4.4623000000000003E-2</c:v>
                </c:pt>
                <c:pt idx="202078">
                  <c:v>4.4623000000000003E-2</c:v>
                </c:pt>
                <c:pt idx="202079">
                  <c:v>4.4623999999999997E-2</c:v>
                </c:pt>
                <c:pt idx="202080">
                  <c:v>4.4624999999999998E-2</c:v>
                </c:pt>
                <c:pt idx="202081">
                  <c:v>4.4625999999999999E-2</c:v>
                </c:pt>
                <c:pt idx="202082">
                  <c:v>4.4627E-2</c:v>
                </c:pt>
                <c:pt idx="202083">
                  <c:v>4.4628000000000001E-2</c:v>
                </c:pt>
                <c:pt idx="202084">
                  <c:v>4.4629000000000002E-2</c:v>
                </c:pt>
                <c:pt idx="202085">
                  <c:v>4.4630999999999997E-2</c:v>
                </c:pt>
                <c:pt idx="202086">
                  <c:v>4.4631999999999998E-2</c:v>
                </c:pt>
                <c:pt idx="202087">
                  <c:v>4.4634E-2</c:v>
                </c:pt>
                <c:pt idx="202088">
                  <c:v>4.4635000000000001E-2</c:v>
                </c:pt>
                <c:pt idx="202089">
                  <c:v>4.4637000000000003E-2</c:v>
                </c:pt>
                <c:pt idx="202090">
                  <c:v>4.4638999999999998E-2</c:v>
                </c:pt>
                <c:pt idx="202091">
                  <c:v>4.4639999999999999E-2</c:v>
                </c:pt>
                <c:pt idx="202092">
                  <c:v>4.4642000000000001E-2</c:v>
                </c:pt>
                <c:pt idx="202093">
                  <c:v>4.4644000000000003E-2</c:v>
                </c:pt>
                <c:pt idx="202094">
                  <c:v>4.4645999999999998E-2</c:v>
                </c:pt>
                <c:pt idx="202095">
                  <c:v>4.4648E-2</c:v>
                </c:pt>
                <c:pt idx="202096">
                  <c:v>4.4650000000000002E-2</c:v>
                </c:pt>
                <c:pt idx="202097">
                  <c:v>4.4651999999999997E-2</c:v>
                </c:pt>
                <c:pt idx="202098">
                  <c:v>4.4653999999999999E-2</c:v>
                </c:pt>
                <c:pt idx="202099">
                  <c:v>4.4656000000000001E-2</c:v>
                </c:pt>
                <c:pt idx="202100">
                  <c:v>4.4658999999999997E-2</c:v>
                </c:pt>
                <c:pt idx="202101">
                  <c:v>4.4660999999999999E-2</c:v>
                </c:pt>
                <c:pt idx="202102">
                  <c:v>4.4663000000000001E-2</c:v>
                </c:pt>
                <c:pt idx="202103">
                  <c:v>4.4665000000000003E-2</c:v>
                </c:pt>
                <c:pt idx="202104">
                  <c:v>4.4667999999999999E-2</c:v>
                </c:pt>
                <c:pt idx="202105">
                  <c:v>4.4670000000000001E-2</c:v>
                </c:pt>
                <c:pt idx="202106">
                  <c:v>4.4672000000000003E-2</c:v>
                </c:pt>
                <c:pt idx="202107">
                  <c:v>4.4673999999999998E-2</c:v>
                </c:pt>
                <c:pt idx="202108">
                  <c:v>4.4676E-2</c:v>
                </c:pt>
                <c:pt idx="202109">
                  <c:v>4.4679000000000003E-2</c:v>
                </c:pt>
                <c:pt idx="202110">
                  <c:v>4.4680999999999998E-2</c:v>
                </c:pt>
                <c:pt idx="202111">
                  <c:v>4.4683E-2</c:v>
                </c:pt>
                <c:pt idx="202112">
                  <c:v>4.4685000000000002E-2</c:v>
                </c:pt>
                <c:pt idx="202113">
                  <c:v>4.4686999999999998E-2</c:v>
                </c:pt>
                <c:pt idx="202114">
                  <c:v>4.4689E-2</c:v>
                </c:pt>
                <c:pt idx="202115">
                  <c:v>4.4691000000000002E-2</c:v>
                </c:pt>
                <c:pt idx="202116">
                  <c:v>4.4692999999999997E-2</c:v>
                </c:pt>
                <c:pt idx="202117">
                  <c:v>4.4694999999999999E-2</c:v>
                </c:pt>
                <c:pt idx="202118">
                  <c:v>4.4697000000000001E-2</c:v>
                </c:pt>
                <c:pt idx="202119">
                  <c:v>4.4698000000000002E-2</c:v>
                </c:pt>
                <c:pt idx="202120">
                  <c:v>4.4699999999999997E-2</c:v>
                </c:pt>
                <c:pt idx="202121">
                  <c:v>4.4701999999999999E-2</c:v>
                </c:pt>
                <c:pt idx="202122">
                  <c:v>4.4703E-2</c:v>
                </c:pt>
                <c:pt idx="202123">
                  <c:v>4.4705000000000002E-2</c:v>
                </c:pt>
                <c:pt idx="202124">
                  <c:v>4.4706000000000003E-2</c:v>
                </c:pt>
                <c:pt idx="202125">
                  <c:v>4.4706999999999997E-2</c:v>
                </c:pt>
                <c:pt idx="202126">
                  <c:v>4.4707999999999998E-2</c:v>
                </c:pt>
                <c:pt idx="202127">
                  <c:v>4.4708999999999999E-2</c:v>
                </c:pt>
                <c:pt idx="202128">
                  <c:v>4.471E-2</c:v>
                </c:pt>
                <c:pt idx="202129">
                  <c:v>4.4711000000000001E-2</c:v>
                </c:pt>
                <c:pt idx="202130">
                  <c:v>4.4712000000000002E-2</c:v>
                </c:pt>
                <c:pt idx="202131">
                  <c:v>4.4712000000000002E-2</c:v>
                </c:pt>
                <c:pt idx="202132">
                  <c:v>4.4713000000000003E-2</c:v>
                </c:pt>
                <c:pt idx="202133">
                  <c:v>4.4713000000000003E-2</c:v>
                </c:pt>
                <c:pt idx="202134">
                  <c:v>4.4713000000000003E-2</c:v>
                </c:pt>
                <c:pt idx="202135">
                  <c:v>4.4713999999999997E-2</c:v>
                </c:pt>
                <c:pt idx="202136">
                  <c:v>4.4713999999999997E-2</c:v>
                </c:pt>
                <c:pt idx="202137">
                  <c:v>4.4713999999999997E-2</c:v>
                </c:pt>
                <c:pt idx="202138">
                  <c:v>4.4713000000000003E-2</c:v>
                </c:pt>
                <c:pt idx="202139">
                  <c:v>4.4713000000000003E-2</c:v>
                </c:pt>
                <c:pt idx="202140">
                  <c:v>4.4713000000000003E-2</c:v>
                </c:pt>
                <c:pt idx="202141">
                  <c:v>4.4712000000000002E-2</c:v>
                </c:pt>
                <c:pt idx="202142">
                  <c:v>4.4711000000000001E-2</c:v>
                </c:pt>
                <c:pt idx="202143">
                  <c:v>4.4711000000000001E-2</c:v>
                </c:pt>
                <c:pt idx="202144">
                  <c:v>4.471E-2</c:v>
                </c:pt>
                <c:pt idx="202145">
                  <c:v>4.4708999999999999E-2</c:v>
                </c:pt>
                <c:pt idx="202146">
                  <c:v>4.4707999999999998E-2</c:v>
                </c:pt>
                <c:pt idx="202147">
                  <c:v>4.4706999999999997E-2</c:v>
                </c:pt>
                <c:pt idx="202148">
                  <c:v>4.4706000000000003E-2</c:v>
                </c:pt>
                <c:pt idx="202149">
                  <c:v>4.4705000000000002E-2</c:v>
                </c:pt>
                <c:pt idx="202150">
                  <c:v>4.4703E-2</c:v>
                </c:pt>
                <c:pt idx="202151">
                  <c:v>4.4701999999999999E-2</c:v>
                </c:pt>
                <c:pt idx="202152">
                  <c:v>4.4699999999999997E-2</c:v>
                </c:pt>
                <c:pt idx="202153">
                  <c:v>4.4699000000000003E-2</c:v>
                </c:pt>
                <c:pt idx="202154">
                  <c:v>4.4697000000000001E-2</c:v>
                </c:pt>
                <c:pt idx="202155">
                  <c:v>4.4696E-2</c:v>
                </c:pt>
                <c:pt idx="202156">
                  <c:v>4.4693999999999998E-2</c:v>
                </c:pt>
                <c:pt idx="202157">
                  <c:v>4.4692000000000003E-2</c:v>
                </c:pt>
                <c:pt idx="202158">
                  <c:v>4.4691000000000002E-2</c:v>
                </c:pt>
                <c:pt idx="202159">
                  <c:v>4.4689E-2</c:v>
                </c:pt>
                <c:pt idx="202160">
                  <c:v>4.4686999999999998E-2</c:v>
                </c:pt>
                <c:pt idx="202161">
                  <c:v>4.4685000000000002E-2</c:v>
                </c:pt>
                <c:pt idx="202162">
                  <c:v>4.4684000000000001E-2</c:v>
                </c:pt>
                <c:pt idx="202163">
                  <c:v>4.4681999999999999E-2</c:v>
                </c:pt>
                <c:pt idx="202164">
                  <c:v>4.4679999999999997E-2</c:v>
                </c:pt>
                <c:pt idx="202165">
                  <c:v>4.4678000000000002E-2</c:v>
                </c:pt>
                <c:pt idx="202166">
                  <c:v>4.4676E-2</c:v>
                </c:pt>
                <c:pt idx="202167">
                  <c:v>4.4674999999999999E-2</c:v>
                </c:pt>
                <c:pt idx="202168">
                  <c:v>4.4672999999999997E-2</c:v>
                </c:pt>
                <c:pt idx="202169">
                  <c:v>4.4672000000000003E-2</c:v>
                </c:pt>
                <c:pt idx="202170">
                  <c:v>4.4670000000000001E-2</c:v>
                </c:pt>
                <c:pt idx="202171">
                  <c:v>4.4669E-2</c:v>
                </c:pt>
                <c:pt idx="202172">
                  <c:v>4.4666999999999998E-2</c:v>
                </c:pt>
                <c:pt idx="202173">
                  <c:v>4.4665999999999997E-2</c:v>
                </c:pt>
                <c:pt idx="202174">
                  <c:v>4.4664000000000002E-2</c:v>
                </c:pt>
                <c:pt idx="202175">
                  <c:v>4.4663000000000001E-2</c:v>
                </c:pt>
                <c:pt idx="202176">
                  <c:v>4.4660999999999999E-2</c:v>
                </c:pt>
                <c:pt idx="202177">
                  <c:v>4.4659999999999998E-2</c:v>
                </c:pt>
                <c:pt idx="202178">
                  <c:v>4.4658999999999997E-2</c:v>
                </c:pt>
                <c:pt idx="202179">
                  <c:v>4.4658000000000003E-2</c:v>
                </c:pt>
                <c:pt idx="202180">
                  <c:v>4.4657000000000002E-2</c:v>
                </c:pt>
                <c:pt idx="202181">
                  <c:v>4.4656000000000001E-2</c:v>
                </c:pt>
                <c:pt idx="202182">
                  <c:v>4.4655E-2</c:v>
                </c:pt>
                <c:pt idx="202183">
                  <c:v>4.4653999999999999E-2</c:v>
                </c:pt>
                <c:pt idx="202184">
                  <c:v>4.4652999999999998E-2</c:v>
                </c:pt>
                <c:pt idx="202185">
                  <c:v>4.4652999999999998E-2</c:v>
                </c:pt>
                <c:pt idx="202186">
                  <c:v>4.4651999999999997E-2</c:v>
                </c:pt>
                <c:pt idx="202187">
                  <c:v>4.4651000000000003E-2</c:v>
                </c:pt>
                <c:pt idx="202188">
                  <c:v>4.4650000000000002E-2</c:v>
                </c:pt>
                <c:pt idx="202189">
                  <c:v>4.4650000000000002E-2</c:v>
                </c:pt>
                <c:pt idx="202190">
                  <c:v>4.4649000000000001E-2</c:v>
                </c:pt>
                <c:pt idx="202191">
                  <c:v>4.4649000000000001E-2</c:v>
                </c:pt>
                <c:pt idx="202192">
                  <c:v>4.4648E-2</c:v>
                </c:pt>
                <c:pt idx="202193">
                  <c:v>4.4648E-2</c:v>
                </c:pt>
                <c:pt idx="202194">
                  <c:v>4.4648E-2</c:v>
                </c:pt>
                <c:pt idx="202195">
                  <c:v>4.4648E-2</c:v>
                </c:pt>
                <c:pt idx="202196">
                  <c:v>4.4646999999999999E-2</c:v>
                </c:pt>
                <c:pt idx="202197">
                  <c:v>4.4646999999999999E-2</c:v>
                </c:pt>
                <c:pt idx="202198">
                  <c:v>4.4646999999999999E-2</c:v>
                </c:pt>
                <c:pt idx="202199">
                  <c:v>4.4646999999999999E-2</c:v>
                </c:pt>
                <c:pt idx="202200">
                  <c:v>4.4645999999999998E-2</c:v>
                </c:pt>
                <c:pt idx="202201">
                  <c:v>4.4645999999999998E-2</c:v>
                </c:pt>
                <c:pt idx="202202">
                  <c:v>4.4645999999999998E-2</c:v>
                </c:pt>
                <c:pt idx="202203">
                  <c:v>4.4645999999999998E-2</c:v>
                </c:pt>
                <c:pt idx="202204">
                  <c:v>4.4645999999999998E-2</c:v>
                </c:pt>
                <c:pt idx="202205">
                  <c:v>4.4645999999999998E-2</c:v>
                </c:pt>
                <c:pt idx="202206">
                  <c:v>4.4646999999999999E-2</c:v>
                </c:pt>
                <c:pt idx="202207">
                  <c:v>4.4646999999999999E-2</c:v>
                </c:pt>
                <c:pt idx="202208">
                  <c:v>4.4646999999999999E-2</c:v>
                </c:pt>
                <c:pt idx="202209">
                  <c:v>4.4646999999999999E-2</c:v>
                </c:pt>
                <c:pt idx="202210">
                  <c:v>4.4646999999999999E-2</c:v>
                </c:pt>
                <c:pt idx="202211">
                  <c:v>4.4646999999999999E-2</c:v>
                </c:pt>
                <c:pt idx="202212">
                  <c:v>4.4646999999999999E-2</c:v>
                </c:pt>
                <c:pt idx="202213">
                  <c:v>4.4646999999999999E-2</c:v>
                </c:pt>
                <c:pt idx="202214">
                  <c:v>4.4648E-2</c:v>
                </c:pt>
                <c:pt idx="202215">
                  <c:v>4.4648E-2</c:v>
                </c:pt>
                <c:pt idx="202216">
                  <c:v>4.4648E-2</c:v>
                </c:pt>
                <c:pt idx="202217">
                  <c:v>4.4649000000000001E-2</c:v>
                </c:pt>
                <c:pt idx="202218">
                  <c:v>4.4649000000000001E-2</c:v>
                </c:pt>
                <c:pt idx="202219">
                  <c:v>4.4650000000000002E-2</c:v>
                </c:pt>
                <c:pt idx="202220">
                  <c:v>4.4650000000000002E-2</c:v>
                </c:pt>
                <c:pt idx="202221">
                  <c:v>4.4651000000000003E-2</c:v>
                </c:pt>
                <c:pt idx="202222">
                  <c:v>4.4651000000000003E-2</c:v>
                </c:pt>
                <c:pt idx="202223">
                  <c:v>4.4651999999999997E-2</c:v>
                </c:pt>
                <c:pt idx="202224">
                  <c:v>4.4651999999999997E-2</c:v>
                </c:pt>
                <c:pt idx="202225">
                  <c:v>4.4652999999999998E-2</c:v>
                </c:pt>
                <c:pt idx="202226">
                  <c:v>4.4653999999999999E-2</c:v>
                </c:pt>
                <c:pt idx="202227">
                  <c:v>4.4655E-2</c:v>
                </c:pt>
                <c:pt idx="202228">
                  <c:v>4.4656000000000001E-2</c:v>
                </c:pt>
                <c:pt idx="202229">
                  <c:v>4.4657000000000002E-2</c:v>
                </c:pt>
                <c:pt idx="202230">
                  <c:v>4.4658000000000003E-2</c:v>
                </c:pt>
                <c:pt idx="202231">
                  <c:v>4.4658999999999997E-2</c:v>
                </c:pt>
                <c:pt idx="202232">
                  <c:v>4.4659999999999998E-2</c:v>
                </c:pt>
                <c:pt idx="202233">
                  <c:v>4.4660999999999999E-2</c:v>
                </c:pt>
                <c:pt idx="202234">
                  <c:v>4.4662E-2</c:v>
                </c:pt>
                <c:pt idx="202235">
                  <c:v>4.4664000000000002E-2</c:v>
                </c:pt>
                <c:pt idx="202236">
                  <c:v>4.4665000000000003E-2</c:v>
                </c:pt>
                <c:pt idx="202237">
                  <c:v>4.4666999999999998E-2</c:v>
                </c:pt>
                <c:pt idx="202238">
                  <c:v>4.4667999999999999E-2</c:v>
                </c:pt>
                <c:pt idx="202239">
                  <c:v>4.4670000000000001E-2</c:v>
                </c:pt>
                <c:pt idx="202240">
                  <c:v>4.4672000000000003E-2</c:v>
                </c:pt>
                <c:pt idx="202241">
                  <c:v>4.4672999999999997E-2</c:v>
                </c:pt>
                <c:pt idx="202242">
                  <c:v>4.4674999999999999E-2</c:v>
                </c:pt>
                <c:pt idx="202243">
                  <c:v>4.4677000000000001E-2</c:v>
                </c:pt>
                <c:pt idx="202244">
                  <c:v>4.4679000000000003E-2</c:v>
                </c:pt>
                <c:pt idx="202245">
                  <c:v>4.4680999999999998E-2</c:v>
                </c:pt>
                <c:pt idx="202246">
                  <c:v>4.4683E-2</c:v>
                </c:pt>
                <c:pt idx="202247">
                  <c:v>4.4685000000000002E-2</c:v>
                </c:pt>
                <c:pt idx="202248">
                  <c:v>4.4687999999999999E-2</c:v>
                </c:pt>
                <c:pt idx="202249">
                  <c:v>4.4690000000000001E-2</c:v>
                </c:pt>
                <c:pt idx="202250">
                  <c:v>4.4692000000000003E-2</c:v>
                </c:pt>
                <c:pt idx="202251">
                  <c:v>4.4694999999999999E-2</c:v>
                </c:pt>
                <c:pt idx="202252">
                  <c:v>4.4697000000000001E-2</c:v>
                </c:pt>
                <c:pt idx="202253">
                  <c:v>4.4699999999999997E-2</c:v>
                </c:pt>
                <c:pt idx="202254">
                  <c:v>4.4703E-2</c:v>
                </c:pt>
                <c:pt idx="202255">
                  <c:v>4.4705000000000002E-2</c:v>
                </c:pt>
                <c:pt idx="202256">
                  <c:v>4.4707999999999998E-2</c:v>
                </c:pt>
                <c:pt idx="202257">
                  <c:v>4.4711000000000001E-2</c:v>
                </c:pt>
                <c:pt idx="202258">
                  <c:v>4.4713000000000003E-2</c:v>
                </c:pt>
                <c:pt idx="202259">
                  <c:v>4.4715999999999999E-2</c:v>
                </c:pt>
                <c:pt idx="202260">
                  <c:v>4.4719000000000002E-2</c:v>
                </c:pt>
                <c:pt idx="202261">
                  <c:v>4.4721999999999998E-2</c:v>
                </c:pt>
                <c:pt idx="202262">
                  <c:v>4.4725000000000001E-2</c:v>
                </c:pt>
                <c:pt idx="202263">
                  <c:v>4.4727999999999997E-2</c:v>
                </c:pt>
                <c:pt idx="202264">
                  <c:v>4.4731E-2</c:v>
                </c:pt>
                <c:pt idx="202265">
                  <c:v>4.4734000000000003E-2</c:v>
                </c:pt>
                <c:pt idx="202266">
                  <c:v>4.4736999999999999E-2</c:v>
                </c:pt>
                <c:pt idx="202267">
                  <c:v>4.4740000000000002E-2</c:v>
                </c:pt>
                <c:pt idx="202268">
                  <c:v>4.4742999999999998E-2</c:v>
                </c:pt>
                <c:pt idx="202269">
                  <c:v>4.4745E-2</c:v>
                </c:pt>
                <c:pt idx="202270">
                  <c:v>4.4748000000000003E-2</c:v>
                </c:pt>
                <c:pt idx="202271">
                  <c:v>4.4750999999999999E-2</c:v>
                </c:pt>
                <c:pt idx="202272">
                  <c:v>4.4754000000000002E-2</c:v>
                </c:pt>
                <c:pt idx="202273">
                  <c:v>4.4756999999999998E-2</c:v>
                </c:pt>
                <c:pt idx="202274">
                  <c:v>4.4760000000000001E-2</c:v>
                </c:pt>
                <c:pt idx="202275">
                  <c:v>4.4762999999999997E-2</c:v>
                </c:pt>
                <c:pt idx="202276">
                  <c:v>4.4766E-2</c:v>
                </c:pt>
                <c:pt idx="202277">
                  <c:v>4.4769000000000003E-2</c:v>
                </c:pt>
                <c:pt idx="202278">
                  <c:v>4.4770999999999998E-2</c:v>
                </c:pt>
                <c:pt idx="202279">
                  <c:v>4.4774000000000001E-2</c:v>
                </c:pt>
                <c:pt idx="202280">
                  <c:v>4.4776999999999997E-2</c:v>
                </c:pt>
                <c:pt idx="202281">
                  <c:v>4.4778999999999999E-2</c:v>
                </c:pt>
                <c:pt idx="202282">
                  <c:v>4.4782000000000002E-2</c:v>
                </c:pt>
                <c:pt idx="202283">
                  <c:v>4.4783999999999997E-2</c:v>
                </c:pt>
                <c:pt idx="202284">
                  <c:v>4.4787E-2</c:v>
                </c:pt>
                <c:pt idx="202285">
                  <c:v>4.4789000000000002E-2</c:v>
                </c:pt>
                <c:pt idx="202286">
                  <c:v>4.4791999999999998E-2</c:v>
                </c:pt>
                <c:pt idx="202287">
                  <c:v>4.4794E-2</c:v>
                </c:pt>
                <c:pt idx="202288">
                  <c:v>4.4796999999999997E-2</c:v>
                </c:pt>
                <c:pt idx="202289">
                  <c:v>4.4798999999999999E-2</c:v>
                </c:pt>
                <c:pt idx="202290">
                  <c:v>4.4801000000000001E-2</c:v>
                </c:pt>
                <c:pt idx="202291">
                  <c:v>4.4803000000000003E-2</c:v>
                </c:pt>
                <c:pt idx="202292">
                  <c:v>4.4804999999999998E-2</c:v>
                </c:pt>
                <c:pt idx="202293">
                  <c:v>4.4807E-2</c:v>
                </c:pt>
                <c:pt idx="202294">
                  <c:v>4.4809000000000002E-2</c:v>
                </c:pt>
                <c:pt idx="202295">
                  <c:v>4.4810999999999997E-2</c:v>
                </c:pt>
                <c:pt idx="202296">
                  <c:v>4.4812999999999999E-2</c:v>
                </c:pt>
                <c:pt idx="202297">
                  <c:v>4.4815000000000001E-2</c:v>
                </c:pt>
                <c:pt idx="202298">
                  <c:v>4.4817000000000003E-2</c:v>
                </c:pt>
                <c:pt idx="202299">
                  <c:v>4.4818999999999998E-2</c:v>
                </c:pt>
                <c:pt idx="202300">
                  <c:v>4.4821E-2</c:v>
                </c:pt>
                <c:pt idx="202301">
                  <c:v>4.4823000000000002E-2</c:v>
                </c:pt>
                <c:pt idx="202302">
                  <c:v>4.4824000000000003E-2</c:v>
                </c:pt>
                <c:pt idx="202303">
                  <c:v>4.4825999999999998E-2</c:v>
                </c:pt>
                <c:pt idx="202304">
                  <c:v>4.4826999999999999E-2</c:v>
                </c:pt>
                <c:pt idx="202305">
                  <c:v>4.4829000000000001E-2</c:v>
                </c:pt>
                <c:pt idx="202306">
                  <c:v>4.4830000000000002E-2</c:v>
                </c:pt>
                <c:pt idx="202307">
                  <c:v>4.4831999999999997E-2</c:v>
                </c:pt>
                <c:pt idx="202308">
                  <c:v>4.4832999999999998E-2</c:v>
                </c:pt>
                <c:pt idx="202309">
                  <c:v>4.4835E-2</c:v>
                </c:pt>
                <c:pt idx="202310">
                  <c:v>4.4836000000000001E-2</c:v>
                </c:pt>
                <c:pt idx="202311">
                  <c:v>4.4837000000000002E-2</c:v>
                </c:pt>
                <c:pt idx="202312">
                  <c:v>4.4838999999999997E-2</c:v>
                </c:pt>
                <c:pt idx="202313">
                  <c:v>4.4839999999999998E-2</c:v>
                </c:pt>
                <c:pt idx="202314">
                  <c:v>4.4840999999999999E-2</c:v>
                </c:pt>
                <c:pt idx="202315">
                  <c:v>4.4842E-2</c:v>
                </c:pt>
                <c:pt idx="202316">
                  <c:v>4.4843000000000001E-2</c:v>
                </c:pt>
                <c:pt idx="202317">
                  <c:v>4.4844000000000002E-2</c:v>
                </c:pt>
                <c:pt idx="202318">
                  <c:v>4.4845000000000003E-2</c:v>
                </c:pt>
                <c:pt idx="202319">
                  <c:v>4.4845999999999997E-2</c:v>
                </c:pt>
                <c:pt idx="202320">
                  <c:v>4.4846999999999998E-2</c:v>
                </c:pt>
                <c:pt idx="202321">
                  <c:v>4.4847999999999999E-2</c:v>
                </c:pt>
                <c:pt idx="202322">
                  <c:v>4.4847999999999999E-2</c:v>
                </c:pt>
                <c:pt idx="202323">
                  <c:v>4.4849E-2</c:v>
                </c:pt>
                <c:pt idx="202324">
                  <c:v>4.4849E-2</c:v>
                </c:pt>
                <c:pt idx="202325">
                  <c:v>4.4850000000000001E-2</c:v>
                </c:pt>
                <c:pt idx="202326">
                  <c:v>4.4850000000000001E-2</c:v>
                </c:pt>
                <c:pt idx="202327">
                  <c:v>4.4851000000000002E-2</c:v>
                </c:pt>
                <c:pt idx="202328">
                  <c:v>4.4851000000000002E-2</c:v>
                </c:pt>
                <c:pt idx="202329">
                  <c:v>4.4851000000000002E-2</c:v>
                </c:pt>
                <c:pt idx="202330">
                  <c:v>4.4851000000000002E-2</c:v>
                </c:pt>
                <c:pt idx="202331">
                  <c:v>4.4851000000000002E-2</c:v>
                </c:pt>
                <c:pt idx="202332">
                  <c:v>4.4850000000000001E-2</c:v>
                </c:pt>
                <c:pt idx="202333">
                  <c:v>4.4850000000000001E-2</c:v>
                </c:pt>
                <c:pt idx="202334">
                  <c:v>4.4850000000000001E-2</c:v>
                </c:pt>
                <c:pt idx="202335">
                  <c:v>4.4850000000000001E-2</c:v>
                </c:pt>
                <c:pt idx="202336">
                  <c:v>4.4849E-2</c:v>
                </c:pt>
                <c:pt idx="202337">
                  <c:v>4.4847999999999999E-2</c:v>
                </c:pt>
                <c:pt idx="202338">
                  <c:v>4.4846999999999998E-2</c:v>
                </c:pt>
                <c:pt idx="202339">
                  <c:v>4.4846999999999998E-2</c:v>
                </c:pt>
                <c:pt idx="202340">
                  <c:v>4.4845000000000003E-2</c:v>
                </c:pt>
                <c:pt idx="202341">
                  <c:v>4.4844000000000002E-2</c:v>
                </c:pt>
                <c:pt idx="202342">
                  <c:v>4.4843000000000001E-2</c:v>
                </c:pt>
                <c:pt idx="202343">
                  <c:v>4.4842E-2</c:v>
                </c:pt>
                <c:pt idx="202344">
                  <c:v>4.4839999999999998E-2</c:v>
                </c:pt>
                <c:pt idx="202345">
                  <c:v>4.4838999999999997E-2</c:v>
                </c:pt>
                <c:pt idx="202346">
                  <c:v>4.4837000000000002E-2</c:v>
                </c:pt>
                <c:pt idx="202347">
                  <c:v>4.4836000000000001E-2</c:v>
                </c:pt>
                <c:pt idx="202348">
                  <c:v>4.4833999999999999E-2</c:v>
                </c:pt>
                <c:pt idx="202349">
                  <c:v>4.4831999999999997E-2</c:v>
                </c:pt>
                <c:pt idx="202350">
                  <c:v>4.4830000000000002E-2</c:v>
                </c:pt>
                <c:pt idx="202351">
                  <c:v>4.4828E-2</c:v>
                </c:pt>
                <c:pt idx="202352">
                  <c:v>4.4825999999999998E-2</c:v>
                </c:pt>
                <c:pt idx="202353">
                  <c:v>4.4823000000000002E-2</c:v>
                </c:pt>
                <c:pt idx="202354">
                  <c:v>4.4821E-2</c:v>
                </c:pt>
                <c:pt idx="202355">
                  <c:v>4.4818999999999998E-2</c:v>
                </c:pt>
                <c:pt idx="202356">
                  <c:v>4.4816000000000002E-2</c:v>
                </c:pt>
                <c:pt idx="202357">
                  <c:v>4.4814E-2</c:v>
                </c:pt>
                <c:pt idx="202358">
                  <c:v>4.4811999999999998E-2</c:v>
                </c:pt>
                <c:pt idx="202359">
                  <c:v>4.4809000000000002E-2</c:v>
                </c:pt>
                <c:pt idx="202360">
                  <c:v>4.4807E-2</c:v>
                </c:pt>
                <c:pt idx="202361">
                  <c:v>4.4803999999999997E-2</c:v>
                </c:pt>
                <c:pt idx="202362">
                  <c:v>4.4802000000000002E-2</c:v>
                </c:pt>
                <c:pt idx="202363">
                  <c:v>4.4798999999999999E-2</c:v>
                </c:pt>
                <c:pt idx="202364">
                  <c:v>4.4796999999999997E-2</c:v>
                </c:pt>
                <c:pt idx="202365">
                  <c:v>4.4794E-2</c:v>
                </c:pt>
                <c:pt idx="202366">
                  <c:v>4.4791999999999998E-2</c:v>
                </c:pt>
                <c:pt idx="202367">
                  <c:v>4.4790000000000003E-2</c:v>
                </c:pt>
                <c:pt idx="202368">
                  <c:v>4.4787E-2</c:v>
                </c:pt>
                <c:pt idx="202369">
                  <c:v>4.4784999999999998E-2</c:v>
                </c:pt>
                <c:pt idx="202370">
                  <c:v>4.4783000000000003E-2</c:v>
                </c:pt>
                <c:pt idx="202371">
                  <c:v>4.4781000000000001E-2</c:v>
                </c:pt>
                <c:pt idx="202372">
                  <c:v>4.4778999999999999E-2</c:v>
                </c:pt>
                <c:pt idx="202373">
                  <c:v>4.4776999999999997E-2</c:v>
                </c:pt>
                <c:pt idx="202374">
                  <c:v>4.4775000000000002E-2</c:v>
                </c:pt>
                <c:pt idx="202375">
                  <c:v>4.4773E-2</c:v>
                </c:pt>
                <c:pt idx="202376">
                  <c:v>4.4771999999999999E-2</c:v>
                </c:pt>
                <c:pt idx="202377">
                  <c:v>4.4769999999999997E-2</c:v>
                </c:pt>
                <c:pt idx="202378">
                  <c:v>4.4769000000000003E-2</c:v>
                </c:pt>
                <c:pt idx="202379">
                  <c:v>4.4768000000000002E-2</c:v>
                </c:pt>
                <c:pt idx="202380">
                  <c:v>4.4767000000000001E-2</c:v>
                </c:pt>
                <c:pt idx="202381">
                  <c:v>4.4766E-2</c:v>
                </c:pt>
                <c:pt idx="202382">
                  <c:v>4.4764999999999999E-2</c:v>
                </c:pt>
                <c:pt idx="202383">
                  <c:v>4.4764999999999999E-2</c:v>
                </c:pt>
                <c:pt idx="202384">
                  <c:v>4.4763999999999998E-2</c:v>
                </c:pt>
                <c:pt idx="202385">
                  <c:v>4.4763999999999998E-2</c:v>
                </c:pt>
                <c:pt idx="202386">
                  <c:v>4.4763999999999998E-2</c:v>
                </c:pt>
                <c:pt idx="202387">
                  <c:v>4.4763999999999998E-2</c:v>
                </c:pt>
                <c:pt idx="202388">
                  <c:v>4.4763999999999998E-2</c:v>
                </c:pt>
                <c:pt idx="202389">
                  <c:v>4.4764999999999999E-2</c:v>
                </c:pt>
                <c:pt idx="202390">
                  <c:v>4.4764999999999999E-2</c:v>
                </c:pt>
                <c:pt idx="202391">
                  <c:v>4.4766E-2</c:v>
                </c:pt>
                <c:pt idx="202392">
                  <c:v>4.4767000000000001E-2</c:v>
                </c:pt>
                <c:pt idx="202393">
                  <c:v>4.4768000000000002E-2</c:v>
                </c:pt>
                <c:pt idx="202394">
                  <c:v>4.4769999999999997E-2</c:v>
                </c:pt>
                <c:pt idx="202395">
                  <c:v>4.4771999999999999E-2</c:v>
                </c:pt>
                <c:pt idx="202396">
                  <c:v>4.4773E-2</c:v>
                </c:pt>
                <c:pt idx="202397">
                  <c:v>4.4775000000000002E-2</c:v>
                </c:pt>
                <c:pt idx="202398">
                  <c:v>4.4776999999999997E-2</c:v>
                </c:pt>
                <c:pt idx="202399">
                  <c:v>4.4778999999999999E-2</c:v>
                </c:pt>
                <c:pt idx="202400">
                  <c:v>4.4782000000000002E-2</c:v>
                </c:pt>
                <c:pt idx="202401">
                  <c:v>4.4783999999999997E-2</c:v>
                </c:pt>
                <c:pt idx="202402">
                  <c:v>4.4787E-2</c:v>
                </c:pt>
                <c:pt idx="202403">
                  <c:v>4.4790000000000003E-2</c:v>
                </c:pt>
                <c:pt idx="202404">
                  <c:v>4.4792999999999999E-2</c:v>
                </c:pt>
                <c:pt idx="202405">
                  <c:v>4.4796999999999997E-2</c:v>
                </c:pt>
                <c:pt idx="202406">
                  <c:v>4.48E-2</c:v>
                </c:pt>
                <c:pt idx="202407">
                  <c:v>4.4803999999999997E-2</c:v>
                </c:pt>
                <c:pt idx="202408">
                  <c:v>4.4807E-2</c:v>
                </c:pt>
                <c:pt idx="202409">
                  <c:v>4.4810999999999997E-2</c:v>
                </c:pt>
                <c:pt idx="202410">
                  <c:v>4.4814E-2</c:v>
                </c:pt>
                <c:pt idx="202411">
                  <c:v>4.4817999999999997E-2</c:v>
                </c:pt>
                <c:pt idx="202412">
                  <c:v>4.4822000000000001E-2</c:v>
                </c:pt>
                <c:pt idx="202413">
                  <c:v>4.4825999999999998E-2</c:v>
                </c:pt>
                <c:pt idx="202414">
                  <c:v>4.4830000000000002E-2</c:v>
                </c:pt>
                <c:pt idx="202415">
                  <c:v>4.4833999999999999E-2</c:v>
                </c:pt>
                <c:pt idx="202416">
                  <c:v>4.4838000000000003E-2</c:v>
                </c:pt>
                <c:pt idx="202417">
                  <c:v>4.4842E-2</c:v>
                </c:pt>
                <c:pt idx="202418">
                  <c:v>4.4846999999999998E-2</c:v>
                </c:pt>
                <c:pt idx="202419">
                  <c:v>4.4851000000000002E-2</c:v>
                </c:pt>
                <c:pt idx="202420">
                  <c:v>4.4854999999999999E-2</c:v>
                </c:pt>
                <c:pt idx="202421">
                  <c:v>4.4859000000000003E-2</c:v>
                </c:pt>
                <c:pt idx="202422">
                  <c:v>4.4863E-2</c:v>
                </c:pt>
                <c:pt idx="202423">
                  <c:v>4.4866999999999997E-2</c:v>
                </c:pt>
                <c:pt idx="202424">
                  <c:v>4.4871000000000001E-2</c:v>
                </c:pt>
                <c:pt idx="202425">
                  <c:v>4.4874999999999998E-2</c:v>
                </c:pt>
                <c:pt idx="202426">
                  <c:v>4.4878000000000001E-2</c:v>
                </c:pt>
                <c:pt idx="202427">
                  <c:v>4.4881999999999998E-2</c:v>
                </c:pt>
                <c:pt idx="202428">
                  <c:v>4.4886000000000002E-2</c:v>
                </c:pt>
                <c:pt idx="202429">
                  <c:v>4.4889999999999999E-2</c:v>
                </c:pt>
                <c:pt idx="202430">
                  <c:v>4.4893000000000002E-2</c:v>
                </c:pt>
                <c:pt idx="202431">
                  <c:v>4.4896999999999999E-2</c:v>
                </c:pt>
                <c:pt idx="202432">
                  <c:v>4.4900000000000002E-2</c:v>
                </c:pt>
                <c:pt idx="202433">
                  <c:v>4.4902999999999998E-2</c:v>
                </c:pt>
                <c:pt idx="202434">
                  <c:v>4.4906000000000001E-2</c:v>
                </c:pt>
                <c:pt idx="202435">
                  <c:v>4.4908999999999998E-2</c:v>
                </c:pt>
                <c:pt idx="202436">
                  <c:v>4.4911E-2</c:v>
                </c:pt>
                <c:pt idx="202437">
                  <c:v>4.4914000000000003E-2</c:v>
                </c:pt>
                <c:pt idx="202438">
                  <c:v>4.4915999999999998E-2</c:v>
                </c:pt>
                <c:pt idx="202439">
                  <c:v>4.4919000000000001E-2</c:v>
                </c:pt>
                <c:pt idx="202440">
                  <c:v>4.4921000000000003E-2</c:v>
                </c:pt>
                <c:pt idx="202441">
                  <c:v>4.4922999999999998E-2</c:v>
                </c:pt>
                <c:pt idx="202442">
                  <c:v>4.4925E-2</c:v>
                </c:pt>
                <c:pt idx="202443">
                  <c:v>4.4927000000000002E-2</c:v>
                </c:pt>
                <c:pt idx="202444">
                  <c:v>4.4928000000000003E-2</c:v>
                </c:pt>
                <c:pt idx="202445">
                  <c:v>4.4928999999999997E-2</c:v>
                </c:pt>
                <c:pt idx="202446">
                  <c:v>4.4929999999999998E-2</c:v>
                </c:pt>
                <c:pt idx="202447">
                  <c:v>4.4930999999999999E-2</c:v>
                </c:pt>
                <c:pt idx="202448">
                  <c:v>4.4932E-2</c:v>
                </c:pt>
                <c:pt idx="202449">
                  <c:v>4.4932E-2</c:v>
                </c:pt>
                <c:pt idx="202450">
                  <c:v>4.4933000000000001E-2</c:v>
                </c:pt>
                <c:pt idx="202451">
                  <c:v>4.4933000000000001E-2</c:v>
                </c:pt>
                <c:pt idx="202452">
                  <c:v>4.4933000000000001E-2</c:v>
                </c:pt>
                <c:pt idx="202453">
                  <c:v>4.4933000000000001E-2</c:v>
                </c:pt>
                <c:pt idx="202454">
                  <c:v>4.4933000000000001E-2</c:v>
                </c:pt>
                <c:pt idx="202455">
                  <c:v>4.4933000000000001E-2</c:v>
                </c:pt>
                <c:pt idx="202456">
                  <c:v>4.4932E-2</c:v>
                </c:pt>
                <c:pt idx="202457">
                  <c:v>4.4930999999999999E-2</c:v>
                </c:pt>
                <c:pt idx="202458">
                  <c:v>4.4929999999999998E-2</c:v>
                </c:pt>
                <c:pt idx="202459">
                  <c:v>4.4928999999999997E-2</c:v>
                </c:pt>
                <c:pt idx="202460">
                  <c:v>4.4928000000000003E-2</c:v>
                </c:pt>
                <c:pt idx="202461">
                  <c:v>4.4926000000000001E-2</c:v>
                </c:pt>
                <c:pt idx="202462">
                  <c:v>4.4925E-2</c:v>
                </c:pt>
                <c:pt idx="202463">
                  <c:v>4.4922999999999998E-2</c:v>
                </c:pt>
                <c:pt idx="202464">
                  <c:v>4.4921999999999997E-2</c:v>
                </c:pt>
                <c:pt idx="202465">
                  <c:v>4.4920000000000002E-2</c:v>
                </c:pt>
                <c:pt idx="202466">
                  <c:v>4.4918E-2</c:v>
                </c:pt>
                <c:pt idx="202467">
                  <c:v>4.4915999999999998E-2</c:v>
                </c:pt>
                <c:pt idx="202468">
                  <c:v>4.4913000000000002E-2</c:v>
                </c:pt>
                <c:pt idx="202469">
                  <c:v>4.4911E-2</c:v>
                </c:pt>
                <c:pt idx="202470">
                  <c:v>4.4908999999999998E-2</c:v>
                </c:pt>
                <c:pt idx="202471">
                  <c:v>4.4906000000000001E-2</c:v>
                </c:pt>
                <c:pt idx="202472">
                  <c:v>4.4903999999999999E-2</c:v>
                </c:pt>
                <c:pt idx="202473">
                  <c:v>4.4901000000000003E-2</c:v>
                </c:pt>
                <c:pt idx="202474">
                  <c:v>4.4899000000000001E-2</c:v>
                </c:pt>
                <c:pt idx="202475">
                  <c:v>4.4895999999999998E-2</c:v>
                </c:pt>
                <c:pt idx="202476">
                  <c:v>4.4894000000000003E-2</c:v>
                </c:pt>
                <c:pt idx="202477">
                  <c:v>4.4891E-2</c:v>
                </c:pt>
                <c:pt idx="202478">
                  <c:v>4.4887999999999997E-2</c:v>
                </c:pt>
                <c:pt idx="202479">
                  <c:v>4.4886000000000002E-2</c:v>
                </c:pt>
                <c:pt idx="202480">
                  <c:v>4.4882999999999999E-2</c:v>
                </c:pt>
                <c:pt idx="202481">
                  <c:v>4.4880999999999997E-2</c:v>
                </c:pt>
                <c:pt idx="202482">
                  <c:v>4.4878000000000001E-2</c:v>
                </c:pt>
                <c:pt idx="202483">
                  <c:v>4.4874999999999998E-2</c:v>
                </c:pt>
                <c:pt idx="202484">
                  <c:v>4.4873000000000003E-2</c:v>
                </c:pt>
                <c:pt idx="202485">
                  <c:v>4.4871000000000001E-2</c:v>
                </c:pt>
                <c:pt idx="202486">
                  <c:v>4.4868999999999999E-2</c:v>
                </c:pt>
                <c:pt idx="202487">
                  <c:v>4.4866000000000003E-2</c:v>
                </c:pt>
                <c:pt idx="202488">
                  <c:v>4.4864000000000001E-2</c:v>
                </c:pt>
                <c:pt idx="202489">
                  <c:v>4.4861999999999999E-2</c:v>
                </c:pt>
                <c:pt idx="202490">
                  <c:v>4.4860999999999998E-2</c:v>
                </c:pt>
                <c:pt idx="202491">
                  <c:v>4.4859000000000003E-2</c:v>
                </c:pt>
                <c:pt idx="202492">
                  <c:v>4.4857000000000001E-2</c:v>
                </c:pt>
                <c:pt idx="202493">
                  <c:v>4.4854999999999999E-2</c:v>
                </c:pt>
                <c:pt idx="202494">
                  <c:v>4.4853999999999998E-2</c:v>
                </c:pt>
                <c:pt idx="202495">
                  <c:v>4.4852000000000003E-2</c:v>
                </c:pt>
                <c:pt idx="202496">
                  <c:v>4.4851000000000002E-2</c:v>
                </c:pt>
                <c:pt idx="202497">
                  <c:v>4.4850000000000001E-2</c:v>
                </c:pt>
                <c:pt idx="202498">
                  <c:v>4.4849E-2</c:v>
                </c:pt>
                <c:pt idx="202499">
                  <c:v>4.4847999999999999E-2</c:v>
                </c:pt>
                <c:pt idx="202500">
                  <c:v>4.4846999999999998E-2</c:v>
                </c:pt>
                <c:pt idx="202501">
                  <c:v>4.4845999999999997E-2</c:v>
                </c:pt>
                <c:pt idx="202502">
                  <c:v>4.4845999999999997E-2</c:v>
                </c:pt>
                <c:pt idx="202503">
                  <c:v>4.4845000000000003E-2</c:v>
                </c:pt>
                <c:pt idx="202504">
                  <c:v>4.4844000000000002E-2</c:v>
                </c:pt>
                <c:pt idx="202505">
                  <c:v>4.4844000000000002E-2</c:v>
                </c:pt>
                <c:pt idx="202506">
                  <c:v>4.4844000000000002E-2</c:v>
                </c:pt>
                <c:pt idx="202507">
                  <c:v>4.4843000000000001E-2</c:v>
                </c:pt>
                <c:pt idx="202508">
                  <c:v>4.4843000000000001E-2</c:v>
                </c:pt>
                <c:pt idx="202509">
                  <c:v>4.4843000000000001E-2</c:v>
                </c:pt>
                <c:pt idx="202510">
                  <c:v>4.4843000000000001E-2</c:v>
                </c:pt>
                <c:pt idx="202511">
                  <c:v>4.4843000000000001E-2</c:v>
                </c:pt>
                <c:pt idx="202512">
                  <c:v>4.4843000000000001E-2</c:v>
                </c:pt>
                <c:pt idx="202513">
                  <c:v>4.4843000000000001E-2</c:v>
                </c:pt>
                <c:pt idx="202514">
                  <c:v>4.4843000000000001E-2</c:v>
                </c:pt>
                <c:pt idx="202515">
                  <c:v>4.4844000000000002E-2</c:v>
                </c:pt>
                <c:pt idx="202516">
                  <c:v>4.4844000000000002E-2</c:v>
                </c:pt>
                <c:pt idx="202517">
                  <c:v>4.4844000000000002E-2</c:v>
                </c:pt>
                <c:pt idx="202518">
                  <c:v>4.4844000000000002E-2</c:v>
                </c:pt>
                <c:pt idx="202519">
                  <c:v>4.4844000000000002E-2</c:v>
                </c:pt>
                <c:pt idx="202520">
                  <c:v>4.4845000000000003E-2</c:v>
                </c:pt>
                <c:pt idx="202521">
                  <c:v>4.4845000000000003E-2</c:v>
                </c:pt>
                <c:pt idx="202522">
                  <c:v>4.4845000000000003E-2</c:v>
                </c:pt>
                <c:pt idx="202523">
                  <c:v>4.4845999999999997E-2</c:v>
                </c:pt>
                <c:pt idx="202524">
                  <c:v>4.4845999999999997E-2</c:v>
                </c:pt>
                <c:pt idx="202525">
                  <c:v>4.4846999999999998E-2</c:v>
                </c:pt>
                <c:pt idx="202526">
                  <c:v>4.4846999999999998E-2</c:v>
                </c:pt>
                <c:pt idx="202527">
                  <c:v>4.4846999999999998E-2</c:v>
                </c:pt>
                <c:pt idx="202528">
                  <c:v>4.4846999999999998E-2</c:v>
                </c:pt>
                <c:pt idx="202529">
                  <c:v>4.4846999999999998E-2</c:v>
                </c:pt>
                <c:pt idx="202530">
                  <c:v>4.4847999999999999E-2</c:v>
                </c:pt>
                <c:pt idx="202531">
                  <c:v>4.4847999999999999E-2</c:v>
                </c:pt>
                <c:pt idx="202532">
                  <c:v>4.4847999999999999E-2</c:v>
                </c:pt>
                <c:pt idx="202533">
                  <c:v>4.4847999999999999E-2</c:v>
                </c:pt>
                <c:pt idx="202534">
                  <c:v>4.4849E-2</c:v>
                </c:pt>
                <c:pt idx="202535">
                  <c:v>4.4849E-2</c:v>
                </c:pt>
                <c:pt idx="202536">
                  <c:v>4.4849E-2</c:v>
                </c:pt>
                <c:pt idx="202537">
                  <c:v>4.4849E-2</c:v>
                </c:pt>
                <c:pt idx="202538">
                  <c:v>4.4849E-2</c:v>
                </c:pt>
                <c:pt idx="202539">
                  <c:v>4.4849E-2</c:v>
                </c:pt>
                <c:pt idx="202540">
                  <c:v>4.4849E-2</c:v>
                </c:pt>
                <c:pt idx="202541">
                  <c:v>4.4849E-2</c:v>
                </c:pt>
                <c:pt idx="202542">
                  <c:v>4.4849E-2</c:v>
                </c:pt>
                <c:pt idx="202543">
                  <c:v>4.4849E-2</c:v>
                </c:pt>
                <c:pt idx="202544">
                  <c:v>4.4849E-2</c:v>
                </c:pt>
                <c:pt idx="202545">
                  <c:v>4.4849E-2</c:v>
                </c:pt>
                <c:pt idx="202546">
                  <c:v>4.4849E-2</c:v>
                </c:pt>
                <c:pt idx="202547">
                  <c:v>4.4849E-2</c:v>
                </c:pt>
                <c:pt idx="202548">
                  <c:v>4.4849E-2</c:v>
                </c:pt>
                <c:pt idx="202549">
                  <c:v>4.4849E-2</c:v>
                </c:pt>
                <c:pt idx="202550">
                  <c:v>4.4849E-2</c:v>
                </c:pt>
                <c:pt idx="202551">
                  <c:v>4.4849E-2</c:v>
                </c:pt>
                <c:pt idx="202552">
                  <c:v>4.4849E-2</c:v>
                </c:pt>
                <c:pt idx="202553">
                  <c:v>4.4849E-2</c:v>
                </c:pt>
                <c:pt idx="202554">
                  <c:v>4.4849E-2</c:v>
                </c:pt>
                <c:pt idx="202555">
                  <c:v>4.4847999999999999E-2</c:v>
                </c:pt>
                <c:pt idx="202556">
                  <c:v>4.4847999999999999E-2</c:v>
                </c:pt>
                <c:pt idx="202557">
                  <c:v>4.4847999999999999E-2</c:v>
                </c:pt>
                <c:pt idx="202558">
                  <c:v>4.4847999999999999E-2</c:v>
                </c:pt>
                <c:pt idx="202559">
                  <c:v>4.4847999999999999E-2</c:v>
                </c:pt>
                <c:pt idx="202560">
                  <c:v>4.4847999999999999E-2</c:v>
                </c:pt>
                <c:pt idx="202561">
                  <c:v>4.4847999999999999E-2</c:v>
                </c:pt>
                <c:pt idx="202562">
                  <c:v>4.4847999999999999E-2</c:v>
                </c:pt>
                <c:pt idx="202563">
                  <c:v>4.4847999999999999E-2</c:v>
                </c:pt>
                <c:pt idx="202564">
                  <c:v>4.4847999999999999E-2</c:v>
                </c:pt>
                <c:pt idx="202565">
                  <c:v>4.4847999999999999E-2</c:v>
                </c:pt>
                <c:pt idx="202566">
                  <c:v>4.4847999999999999E-2</c:v>
                </c:pt>
                <c:pt idx="202567">
                  <c:v>4.4847999999999999E-2</c:v>
                </c:pt>
                <c:pt idx="202568">
                  <c:v>4.4847999999999999E-2</c:v>
                </c:pt>
                <c:pt idx="202569">
                  <c:v>4.4847999999999999E-2</c:v>
                </c:pt>
                <c:pt idx="202570">
                  <c:v>4.4847999999999999E-2</c:v>
                </c:pt>
                <c:pt idx="202571">
                  <c:v>4.4847999999999999E-2</c:v>
                </c:pt>
                <c:pt idx="202572">
                  <c:v>4.4847999999999999E-2</c:v>
                </c:pt>
                <c:pt idx="202573">
                  <c:v>4.4846999999999998E-2</c:v>
                </c:pt>
                <c:pt idx="202574">
                  <c:v>4.4846999999999998E-2</c:v>
                </c:pt>
                <c:pt idx="202575">
                  <c:v>4.4846999999999998E-2</c:v>
                </c:pt>
                <c:pt idx="202576">
                  <c:v>4.4846999999999998E-2</c:v>
                </c:pt>
                <c:pt idx="202577">
                  <c:v>4.4846999999999998E-2</c:v>
                </c:pt>
                <c:pt idx="202578">
                  <c:v>4.4846999999999998E-2</c:v>
                </c:pt>
                <c:pt idx="202579">
                  <c:v>4.4846999999999998E-2</c:v>
                </c:pt>
                <c:pt idx="202580">
                  <c:v>4.4846999999999998E-2</c:v>
                </c:pt>
                <c:pt idx="202581">
                  <c:v>4.4846999999999998E-2</c:v>
                </c:pt>
                <c:pt idx="202582">
                  <c:v>4.4846999999999998E-2</c:v>
                </c:pt>
                <c:pt idx="202583">
                  <c:v>4.4846999999999998E-2</c:v>
                </c:pt>
                <c:pt idx="202584">
                  <c:v>4.4846999999999998E-2</c:v>
                </c:pt>
                <c:pt idx="202585">
                  <c:v>4.4846999999999998E-2</c:v>
                </c:pt>
                <c:pt idx="202586">
                  <c:v>4.4846999999999998E-2</c:v>
                </c:pt>
                <c:pt idx="202587">
                  <c:v>4.4845999999999997E-2</c:v>
                </c:pt>
                <c:pt idx="202588">
                  <c:v>4.4845999999999997E-2</c:v>
                </c:pt>
                <c:pt idx="202589">
                  <c:v>4.4845999999999997E-2</c:v>
                </c:pt>
                <c:pt idx="202590">
                  <c:v>4.4845999999999997E-2</c:v>
                </c:pt>
                <c:pt idx="202591">
                  <c:v>4.4845999999999997E-2</c:v>
                </c:pt>
                <c:pt idx="202592">
                  <c:v>4.4845999999999997E-2</c:v>
                </c:pt>
                <c:pt idx="202593">
                  <c:v>4.4845999999999997E-2</c:v>
                </c:pt>
                <c:pt idx="202594">
                  <c:v>4.4845999999999997E-2</c:v>
                </c:pt>
                <c:pt idx="202595">
                  <c:v>4.4845999999999997E-2</c:v>
                </c:pt>
                <c:pt idx="202596">
                  <c:v>4.4845999999999997E-2</c:v>
                </c:pt>
                <c:pt idx="202597">
                  <c:v>4.4845999999999997E-2</c:v>
                </c:pt>
                <c:pt idx="202598">
                  <c:v>4.4845999999999997E-2</c:v>
                </c:pt>
                <c:pt idx="202599">
                  <c:v>4.4845999999999997E-2</c:v>
                </c:pt>
                <c:pt idx="202600">
                  <c:v>4.4845999999999997E-2</c:v>
                </c:pt>
                <c:pt idx="202601">
                  <c:v>4.4845999999999997E-2</c:v>
                </c:pt>
                <c:pt idx="202602">
                  <c:v>4.4845999999999997E-2</c:v>
                </c:pt>
                <c:pt idx="202603">
                  <c:v>4.4845999999999997E-2</c:v>
                </c:pt>
                <c:pt idx="202604">
                  <c:v>4.4845999999999997E-2</c:v>
                </c:pt>
                <c:pt idx="202605">
                  <c:v>4.4845999999999997E-2</c:v>
                </c:pt>
                <c:pt idx="202606">
                  <c:v>4.4846999999999998E-2</c:v>
                </c:pt>
                <c:pt idx="202607">
                  <c:v>4.4846999999999998E-2</c:v>
                </c:pt>
                <c:pt idx="202608">
                  <c:v>4.4846999999999998E-2</c:v>
                </c:pt>
                <c:pt idx="202609">
                  <c:v>4.4846999999999998E-2</c:v>
                </c:pt>
                <c:pt idx="202610">
                  <c:v>4.4846999999999998E-2</c:v>
                </c:pt>
                <c:pt idx="202611">
                  <c:v>4.4846999999999998E-2</c:v>
                </c:pt>
                <c:pt idx="202612">
                  <c:v>4.4846999999999998E-2</c:v>
                </c:pt>
                <c:pt idx="202613">
                  <c:v>4.4846999999999998E-2</c:v>
                </c:pt>
                <c:pt idx="202614">
                  <c:v>4.4846999999999998E-2</c:v>
                </c:pt>
                <c:pt idx="202615">
                  <c:v>4.4847999999999999E-2</c:v>
                </c:pt>
                <c:pt idx="202616">
                  <c:v>4.4847999999999999E-2</c:v>
                </c:pt>
                <c:pt idx="202617">
                  <c:v>4.4847999999999999E-2</c:v>
                </c:pt>
                <c:pt idx="202618">
                  <c:v>4.4849E-2</c:v>
                </c:pt>
                <c:pt idx="202619">
                  <c:v>4.4849E-2</c:v>
                </c:pt>
                <c:pt idx="202620">
                  <c:v>4.4849E-2</c:v>
                </c:pt>
                <c:pt idx="202621">
                  <c:v>4.4849E-2</c:v>
                </c:pt>
                <c:pt idx="202622">
                  <c:v>4.4850000000000001E-2</c:v>
                </c:pt>
                <c:pt idx="202623">
                  <c:v>4.4850000000000001E-2</c:v>
                </c:pt>
                <c:pt idx="202624">
                  <c:v>4.4850000000000001E-2</c:v>
                </c:pt>
                <c:pt idx="202625">
                  <c:v>4.4851000000000002E-2</c:v>
                </c:pt>
                <c:pt idx="202626">
                  <c:v>4.4851000000000002E-2</c:v>
                </c:pt>
                <c:pt idx="202627">
                  <c:v>4.4852000000000003E-2</c:v>
                </c:pt>
                <c:pt idx="202628">
                  <c:v>4.4852999999999997E-2</c:v>
                </c:pt>
                <c:pt idx="202629">
                  <c:v>4.4852999999999997E-2</c:v>
                </c:pt>
                <c:pt idx="202630">
                  <c:v>4.4853999999999998E-2</c:v>
                </c:pt>
                <c:pt idx="202631">
                  <c:v>4.4854999999999999E-2</c:v>
                </c:pt>
                <c:pt idx="202632">
                  <c:v>4.4856E-2</c:v>
                </c:pt>
                <c:pt idx="202633">
                  <c:v>4.4856E-2</c:v>
                </c:pt>
                <c:pt idx="202634">
                  <c:v>4.4857000000000001E-2</c:v>
                </c:pt>
                <c:pt idx="202635">
                  <c:v>4.4858000000000002E-2</c:v>
                </c:pt>
                <c:pt idx="202636">
                  <c:v>4.4859000000000003E-2</c:v>
                </c:pt>
                <c:pt idx="202637">
                  <c:v>4.4859999999999997E-2</c:v>
                </c:pt>
                <c:pt idx="202638">
                  <c:v>4.4860999999999998E-2</c:v>
                </c:pt>
                <c:pt idx="202639">
                  <c:v>4.4861999999999999E-2</c:v>
                </c:pt>
                <c:pt idx="202640">
                  <c:v>4.4864000000000001E-2</c:v>
                </c:pt>
                <c:pt idx="202641">
                  <c:v>4.4865000000000002E-2</c:v>
                </c:pt>
                <c:pt idx="202642">
                  <c:v>4.4866999999999997E-2</c:v>
                </c:pt>
                <c:pt idx="202643">
                  <c:v>4.4867999999999998E-2</c:v>
                </c:pt>
                <c:pt idx="202644">
                  <c:v>4.4868999999999999E-2</c:v>
                </c:pt>
                <c:pt idx="202645">
                  <c:v>4.4871000000000001E-2</c:v>
                </c:pt>
                <c:pt idx="202646">
                  <c:v>4.4872000000000002E-2</c:v>
                </c:pt>
                <c:pt idx="202647">
                  <c:v>4.4873999999999997E-2</c:v>
                </c:pt>
                <c:pt idx="202648">
                  <c:v>4.4875999999999999E-2</c:v>
                </c:pt>
                <c:pt idx="202649">
                  <c:v>4.4877E-2</c:v>
                </c:pt>
                <c:pt idx="202650">
                  <c:v>4.4879000000000002E-2</c:v>
                </c:pt>
                <c:pt idx="202651">
                  <c:v>4.4880999999999997E-2</c:v>
                </c:pt>
                <c:pt idx="202652">
                  <c:v>4.4882999999999999E-2</c:v>
                </c:pt>
                <c:pt idx="202653">
                  <c:v>4.4885000000000001E-2</c:v>
                </c:pt>
                <c:pt idx="202654">
                  <c:v>4.4887000000000003E-2</c:v>
                </c:pt>
                <c:pt idx="202655">
                  <c:v>4.4888999999999998E-2</c:v>
                </c:pt>
                <c:pt idx="202656">
                  <c:v>4.4891E-2</c:v>
                </c:pt>
                <c:pt idx="202657">
                  <c:v>4.4893000000000002E-2</c:v>
                </c:pt>
                <c:pt idx="202658">
                  <c:v>4.4894999999999997E-2</c:v>
                </c:pt>
                <c:pt idx="202659">
                  <c:v>4.4896999999999999E-2</c:v>
                </c:pt>
                <c:pt idx="202660">
                  <c:v>4.4899000000000001E-2</c:v>
                </c:pt>
                <c:pt idx="202661">
                  <c:v>4.4901000000000003E-2</c:v>
                </c:pt>
                <c:pt idx="202662">
                  <c:v>4.4902999999999998E-2</c:v>
                </c:pt>
                <c:pt idx="202663">
                  <c:v>4.4905E-2</c:v>
                </c:pt>
                <c:pt idx="202664">
                  <c:v>4.4907000000000002E-2</c:v>
                </c:pt>
                <c:pt idx="202665">
                  <c:v>4.4908999999999998E-2</c:v>
                </c:pt>
                <c:pt idx="202666">
                  <c:v>4.4911E-2</c:v>
                </c:pt>
                <c:pt idx="202667">
                  <c:v>4.4913000000000002E-2</c:v>
                </c:pt>
                <c:pt idx="202668">
                  <c:v>4.4914000000000003E-2</c:v>
                </c:pt>
                <c:pt idx="202669">
                  <c:v>4.4915999999999998E-2</c:v>
                </c:pt>
                <c:pt idx="202670">
                  <c:v>4.4918E-2</c:v>
                </c:pt>
                <c:pt idx="202671">
                  <c:v>4.4920000000000002E-2</c:v>
                </c:pt>
                <c:pt idx="202672">
                  <c:v>4.4921000000000003E-2</c:v>
                </c:pt>
                <c:pt idx="202673">
                  <c:v>4.4922999999999998E-2</c:v>
                </c:pt>
                <c:pt idx="202674">
                  <c:v>4.4925E-2</c:v>
                </c:pt>
                <c:pt idx="202675">
                  <c:v>4.4926000000000001E-2</c:v>
                </c:pt>
                <c:pt idx="202676">
                  <c:v>4.4928000000000003E-2</c:v>
                </c:pt>
                <c:pt idx="202677">
                  <c:v>4.4928999999999997E-2</c:v>
                </c:pt>
                <c:pt idx="202678">
                  <c:v>4.4930999999999999E-2</c:v>
                </c:pt>
                <c:pt idx="202679">
                  <c:v>4.4932E-2</c:v>
                </c:pt>
                <c:pt idx="202680">
                  <c:v>4.4934000000000002E-2</c:v>
                </c:pt>
                <c:pt idx="202681">
                  <c:v>4.4935000000000003E-2</c:v>
                </c:pt>
                <c:pt idx="202682">
                  <c:v>4.4935999999999997E-2</c:v>
                </c:pt>
                <c:pt idx="202683">
                  <c:v>4.4936999999999998E-2</c:v>
                </c:pt>
                <c:pt idx="202684">
                  <c:v>4.4937999999999999E-2</c:v>
                </c:pt>
                <c:pt idx="202685">
                  <c:v>4.4939E-2</c:v>
                </c:pt>
                <c:pt idx="202686">
                  <c:v>4.4940000000000001E-2</c:v>
                </c:pt>
                <c:pt idx="202687">
                  <c:v>4.4941000000000002E-2</c:v>
                </c:pt>
                <c:pt idx="202688">
                  <c:v>4.4942000000000003E-2</c:v>
                </c:pt>
                <c:pt idx="202689">
                  <c:v>4.4942999999999997E-2</c:v>
                </c:pt>
                <c:pt idx="202690">
                  <c:v>4.4943999999999998E-2</c:v>
                </c:pt>
                <c:pt idx="202691">
                  <c:v>4.4944999999999999E-2</c:v>
                </c:pt>
                <c:pt idx="202692">
                  <c:v>4.4944999999999999E-2</c:v>
                </c:pt>
                <c:pt idx="202693">
                  <c:v>4.4946E-2</c:v>
                </c:pt>
                <c:pt idx="202694">
                  <c:v>4.4946E-2</c:v>
                </c:pt>
                <c:pt idx="202695">
                  <c:v>4.4947000000000001E-2</c:v>
                </c:pt>
                <c:pt idx="202696">
                  <c:v>4.4947000000000001E-2</c:v>
                </c:pt>
                <c:pt idx="202697">
                  <c:v>4.4948000000000002E-2</c:v>
                </c:pt>
                <c:pt idx="202698">
                  <c:v>4.4948000000000002E-2</c:v>
                </c:pt>
                <c:pt idx="202699">
                  <c:v>4.4948000000000002E-2</c:v>
                </c:pt>
                <c:pt idx="202700">
                  <c:v>4.4949000000000003E-2</c:v>
                </c:pt>
                <c:pt idx="202701">
                  <c:v>4.4949000000000003E-2</c:v>
                </c:pt>
                <c:pt idx="202702">
                  <c:v>4.4949000000000003E-2</c:v>
                </c:pt>
                <c:pt idx="202703">
                  <c:v>4.4949000000000003E-2</c:v>
                </c:pt>
                <c:pt idx="202704">
                  <c:v>4.4949000000000003E-2</c:v>
                </c:pt>
                <c:pt idx="202705">
                  <c:v>4.4949000000000003E-2</c:v>
                </c:pt>
                <c:pt idx="202706">
                  <c:v>4.4949000000000003E-2</c:v>
                </c:pt>
                <c:pt idx="202707">
                  <c:v>4.4949000000000003E-2</c:v>
                </c:pt>
                <c:pt idx="202708">
                  <c:v>4.4949000000000003E-2</c:v>
                </c:pt>
                <c:pt idx="202709">
                  <c:v>4.4949000000000003E-2</c:v>
                </c:pt>
                <c:pt idx="202710">
                  <c:v>4.4949000000000003E-2</c:v>
                </c:pt>
                <c:pt idx="202711">
                  <c:v>4.4949000000000003E-2</c:v>
                </c:pt>
                <c:pt idx="202712">
                  <c:v>4.4949000000000003E-2</c:v>
                </c:pt>
                <c:pt idx="202713">
                  <c:v>4.4949000000000003E-2</c:v>
                </c:pt>
                <c:pt idx="202714">
                  <c:v>4.4949000000000003E-2</c:v>
                </c:pt>
                <c:pt idx="202715">
                  <c:v>4.4948000000000002E-2</c:v>
                </c:pt>
                <c:pt idx="202716">
                  <c:v>4.4948000000000002E-2</c:v>
                </c:pt>
                <c:pt idx="202717">
                  <c:v>4.4948000000000002E-2</c:v>
                </c:pt>
                <c:pt idx="202718">
                  <c:v>4.4947000000000001E-2</c:v>
                </c:pt>
                <c:pt idx="202719">
                  <c:v>4.4947000000000001E-2</c:v>
                </c:pt>
                <c:pt idx="202720">
                  <c:v>4.4947000000000001E-2</c:v>
                </c:pt>
                <c:pt idx="202721">
                  <c:v>4.4947000000000001E-2</c:v>
                </c:pt>
                <c:pt idx="202722">
                  <c:v>4.4946E-2</c:v>
                </c:pt>
                <c:pt idx="202723">
                  <c:v>4.4946E-2</c:v>
                </c:pt>
                <c:pt idx="202724">
                  <c:v>4.4946E-2</c:v>
                </c:pt>
                <c:pt idx="202725">
                  <c:v>4.4946E-2</c:v>
                </c:pt>
                <c:pt idx="202726">
                  <c:v>4.4944999999999999E-2</c:v>
                </c:pt>
                <c:pt idx="202727">
                  <c:v>4.4944999999999999E-2</c:v>
                </c:pt>
                <c:pt idx="202728">
                  <c:v>4.4944999999999999E-2</c:v>
                </c:pt>
                <c:pt idx="202729">
                  <c:v>4.4943999999999998E-2</c:v>
                </c:pt>
                <c:pt idx="202730">
                  <c:v>4.4943999999999998E-2</c:v>
                </c:pt>
                <c:pt idx="202731">
                  <c:v>4.4943999999999998E-2</c:v>
                </c:pt>
                <c:pt idx="202732">
                  <c:v>4.4942999999999997E-2</c:v>
                </c:pt>
                <c:pt idx="202733">
                  <c:v>4.4942999999999997E-2</c:v>
                </c:pt>
                <c:pt idx="202734">
                  <c:v>4.4942999999999997E-2</c:v>
                </c:pt>
                <c:pt idx="202735">
                  <c:v>4.4942999999999997E-2</c:v>
                </c:pt>
                <c:pt idx="202736">
                  <c:v>4.4942999999999997E-2</c:v>
                </c:pt>
                <c:pt idx="202737">
                  <c:v>4.4942999999999997E-2</c:v>
                </c:pt>
                <c:pt idx="202738">
                  <c:v>4.4942999999999997E-2</c:v>
                </c:pt>
                <c:pt idx="202739">
                  <c:v>4.4942999999999997E-2</c:v>
                </c:pt>
                <c:pt idx="202740">
                  <c:v>4.4942000000000003E-2</c:v>
                </c:pt>
                <c:pt idx="202741">
                  <c:v>4.4942000000000003E-2</c:v>
                </c:pt>
                <c:pt idx="202742">
                  <c:v>4.4942000000000003E-2</c:v>
                </c:pt>
                <c:pt idx="202743">
                  <c:v>4.4942000000000003E-2</c:v>
                </c:pt>
                <c:pt idx="202744">
                  <c:v>4.4942000000000003E-2</c:v>
                </c:pt>
                <c:pt idx="202745">
                  <c:v>4.4942000000000003E-2</c:v>
                </c:pt>
                <c:pt idx="202746">
                  <c:v>4.4942000000000003E-2</c:v>
                </c:pt>
                <c:pt idx="202747">
                  <c:v>4.4942999999999997E-2</c:v>
                </c:pt>
                <c:pt idx="202748">
                  <c:v>4.4942999999999997E-2</c:v>
                </c:pt>
                <c:pt idx="202749">
                  <c:v>4.4942999999999997E-2</c:v>
                </c:pt>
                <c:pt idx="202750">
                  <c:v>4.4942999999999997E-2</c:v>
                </c:pt>
                <c:pt idx="202751">
                  <c:v>4.4942999999999997E-2</c:v>
                </c:pt>
                <c:pt idx="202752">
                  <c:v>4.4942999999999997E-2</c:v>
                </c:pt>
                <c:pt idx="202753">
                  <c:v>4.4942999999999997E-2</c:v>
                </c:pt>
                <c:pt idx="202754">
                  <c:v>4.4942999999999997E-2</c:v>
                </c:pt>
                <c:pt idx="202755">
                  <c:v>4.4943999999999998E-2</c:v>
                </c:pt>
                <c:pt idx="202756">
                  <c:v>4.4943999999999998E-2</c:v>
                </c:pt>
                <c:pt idx="202757">
                  <c:v>4.4943999999999998E-2</c:v>
                </c:pt>
                <c:pt idx="202758">
                  <c:v>4.4944999999999999E-2</c:v>
                </c:pt>
                <c:pt idx="202759">
                  <c:v>4.4944999999999999E-2</c:v>
                </c:pt>
                <c:pt idx="202760">
                  <c:v>4.4944999999999999E-2</c:v>
                </c:pt>
                <c:pt idx="202761">
                  <c:v>4.4946E-2</c:v>
                </c:pt>
                <c:pt idx="202762">
                  <c:v>4.4946E-2</c:v>
                </c:pt>
                <c:pt idx="202763">
                  <c:v>4.4946E-2</c:v>
                </c:pt>
                <c:pt idx="202764">
                  <c:v>4.4946E-2</c:v>
                </c:pt>
                <c:pt idx="202765">
                  <c:v>4.4947000000000001E-2</c:v>
                </c:pt>
                <c:pt idx="202766">
                  <c:v>4.4947000000000001E-2</c:v>
                </c:pt>
                <c:pt idx="202767">
                  <c:v>4.4947000000000001E-2</c:v>
                </c:pt>
                <c:pt idx="202768">
                  <c:v>4.4948000000000002E-2</c:v>
                </c:pt>
                <c:pt idx="202769">
                  <c:v>4.4948000000000002E-2</c:v>
                </c:pt>
                <c:pt idx="202770">
                  <c:v>4.4949000000000003E-2</c:v>
                </c:pt>
                <c:pt idx="202771">
                  <c:v>4.4949000000000003E-2</c:v>
                </c:pt>
                <c:pt idx="202772">
                  <c:v>4.4949000000000003E-2</c:v>
                </c:pt>
                <c:pt idx="202773">
                  <c:v>4.4949999999999997E-2</c:v>
                </c:pt>
                <c:pt idx="202774">
                  <c:v>4.4949999999999997E-2</c:v>
                </c:pt>
                <c:pt idx="202775">
                  <c:v>4.4949999999999997E-2</c:v>
                </c:pt>
                <c:pt idx="202776">
                  <c:v>4.4950999999999998E-2</c:v>
                </c:pt>
                <c:pt idx="202777">
                  <c:v>4.4950999999999998E-2</c:v>
                </c:pt>
                <c:pt idx="202778">
                  <c:v>4.4950999999999998E-2</c:v>
                </c:pt>
                <c:pt idx="202779">
                  <c:v>4.4951999999999999E-2</c:v>
                </c:pt>
                <c:pt idx="202780">
                  <c:v>4.4951999999999999E-2</c:v>
                </c:pt>
                <c:pt idx="202781">
                  <c:v>4.4953E-2</c:v>
                </c:pt>
                <c:pt idx="202782">
                  <c:v>4.4953E-2</c:v>
                </c:pt>
                <c:pt idx="202783">
                  <c:v>4.4954000000000001E-2</c:v>
                </c:pt>
                <c:pt idx="202784">
                  <c:v>4.4955000000000002E-2</c:v>
                </c:pt>
                <c:pt idx="202785">
                  <c:v>4.4955000000000002E-2</c:v>
                </c:pt>
                <c:pt idx="202786">
                  <c:v>4.4956000000000003E-2</c:v>
                </c:pt>
                <c:pt idx="202787">
                  <c:v>4.4956000000000003E-2</c:v>
                </c:pt>
                <c:pt idx="202788">
                  <c:v>4.4956999999999997E-2</c:v>
                </c:pt>
                <c:pt idx="202789">
                  <c:v>4.4956999999999997E-2</c:v>
                </c:pt>
                <c:pt idx="202790">
                  <c:v>4.4957999999999998E-2</c:v>
                </c:pt>
                <c:pt idx="202791">
                  <c:v>4.4958999999999999E-2</c:v>
                </c:pt>
                <c:pt idx="202792">
                  <c:v>4.496E-2</c:v>
                </c:pt>
                <c:pt idx="202793">
                  <c:v>4.496E-2</c:v>
                </c:pt>
                <c:pt idx="202794">
                  <c:v>4.4961000000000001E-2</c:v>
                </c:pt>
                <c:pt idx="202795">
                  <c:v>4.4962000000000002E-2</c:v>
                </c:pt>
                <c:pt idx="202796">
                  <c:v>4.4963000000000003E-2</c:v>
                </c:pt>
                <c:pt idx="202797">
                  <c:v>4.4963999999999997E-2</c:v>
                </c:pt>
                <c:pt idx="202798">
                  <c:v>4.4964999999999998E-2</c:v>
                </c:pt>
                <c:pt idx="202799">
                  <c:v>4.4965999999999999E-2</c:v>
                </c:pt>
                <c:pt idx="202800">
                  <c:v>4.4967E-2</c:v>
                </c:pt>
                <c:pt idx="202801">
                  <c:v>4.4968000000000001E-2</c:v>
                </c:pt>
                <c:pt idx="202802">
                  <c:v>4.4969000000000002E-2</c:v>
                </c:pt>
                <c:pt idx="202803">
                  <c:v>4.4970000000000003E-2</c:v>
                </c:pt>
                <c:pt idx="202804">
                  <c:v>4.4971999999999998E-2</c:v>
                </c:pt>
                <c:pt idx="202805">
                  <c:v>4.4972999999999999E-2</c:v>
                </c:pt>
                <c:pt idx="202806">
                  <c:v>4.4974E-2</c:v>
                </c:pt>
                <c:pt idx="202807">
                  <c:v>4.4976000000000002E-2</c:v>
                </c:pt>
                <c:pt idx="202808">
                  <c:v>4.4977000000000003E-2</c:v>
                </c:pt>
                <c:pt idx="202809">
                  <c:v>4.4977999999999997E-2</c:v>
                </c:pt>
                <c:pt idx="202810">
                  <c:v>4.4979999999999999E-2</c:v>
                </c:pt>
                <c:pt idx="202811">
                  <c:v>4.4981E-2</c:v>
                </c:pt>
                <c:pt idx="202812">
                  <c:v>4.4982000000000001E-2</c:v>
                </c:pt>
                <c:pt idx="202813">
                  <c:v>4.4983000000000002E-2</c:v>
                </c:pt>
                <c:pt idx="202814">
                  <c:v>4.4984999999999997E-2</c:v>
                </c:pt>
                <c:pt idx="202815">
                  <c:v>4.4985999999999998E-2</c:v>
                </c:pt>
                <c:pt idx="202816">
                  <c:v>4.4986999999999999E-2</c:v>
                </c:pt>
                <c:pt idx="202817">
                  <c:v>4.4989000000000001E-2</c:v>
                </c:pt>
                <c:pt idx="202818">
                  <c:v>4.4990000000000002E-2</c:v>
                </c:pt>
                <c:pt idx="202819">
                  <c:v>4.4991000000000003E-2</c:v>
                </c:pt>
                <c:pt idx="202820">
                  <c:v>4.4991999999999997E-2</c:v>
                </c:pt>
                <c:pt idx="202821">
                  <c:v>4.4992999999999998E-2</c:v>
                </c:pt>
                <c:pt idx="202822">
                  <c:v>4.4993999999999999E-2</c:v>
                </c:pt>
                <c:pt idx="202823">
                  <c:v>4.4995E-2</c:v>
                </c:pt>
                <c:pt idx="202824">
                  <c:v>4.4996000000000001E-2</c:v>
                </c:pt>
                <c:pt idx="202825">
                  <c:v>4.4997000000000002E-2</c:v>
                </c:pt>
                <c:pt idx="202826">
                  <c:v>4.4998000000000003E-2</c:v>
                </c:pt>
                <c:pt idx="202827">
                  <c:v>4.4998999999999997E-2</c:v>
                </c:pt>
                <c:pt idx="202828">
                  <c:v>4.4999999999999998E-2</c:v>
                </c:pt>
                <c:pt idx="202829">
                  <c:v>4.5000999999999999E-2</c:v>
                </c:pt>
                <c:pt idx="202830">
                  <c:v>4.5000999999999999E-2</c:v>
                </c:pt>
                <c:pt idx="202831">
                  <c:v>4.5002E-2</c:v>
                </c:pt>
                <c:pt idx="202832">
                  <c:v>4.5002E-2</c:v>
                </c:pt>
                <c:pt idx="202833">
                  <c:v>4.5003000000000001E-2</c:v>
                </c:pt>
                <c:pt idx="202834">
                  <c:v>4.5003000000000001E-2</c:v>
                </c:pt>
                <c:pt idx="202835">
                  <c:v>4.5003000000000001E-2</c:v>
                </c:pt>
                <c:pt idx="202836">
                  <c:v>4.5003000000000001E-2</c:v>
                </c:pt>
                <c:pt idx="202837">
                  <c:v>4.5003000000000001E-2</c:v>
                </c:pt>
                <c:pt idx="202838">
                  <c:v>4.5004000000000002E-2</c:v>
                </c:pt>
                <c:pt idx="202839">
                  <c:v>4.5004000000000002E-2</c:v>
                </c:pt>
                <c:pt idx="202840">
                  <c:v>4.5004000000000002E-2</c:v>
                </c:pt>
                <c:pt idx="202841">
                  <c:v>4.5004000000000002E-2</c:v>
                </c:pt>
                <c:pt idx="202842">
                  <c:v>4.5004000000000002E-2</c:v>
                </c:pt>
                <c:pt idx="202843">
                  <c:v>4.5003000000000001E-2</c:v>
                </c:pt>
                <c:pt idx="202844">
                  <c:v>4.5003000000000001E-2</c:v>
                </c:pt>
                <c:pt idx="202845">
                  <c:v>4.5003000000000001E-2</c:v>
                </c:pt>
                <c:pt idx="202846">
                  <c:v>4.5002E-2</c:v>
                </c:pt>
                <c:pt idx="202847">
                  <c:v>4.5002E-2</c:v>
                </c:pt>
                <c:pt idx="202848">
                  <c:v>4.5000999999999999E-2</c:v>
                </c:pt>
                <c:pt idx="202849">
                  <c:v>4.5000999999999999E-2</c:v>
                </c:pt>
                <c:pt idx="202850">
                  <c:v>4.4999999999999998E-2</c:v>
                </c:pt>
                <c:pt idx="202851">
                  <c:v>4.4998999999999997E-2</c:v>
                </c:pt>
                <c:pt idx="202852">
                  <c:v>4.4998999999999997E-2</c:v>
                </c:pt>
                <c:pt idx="202853">
                  <c:v>4.4998000000000003E-2</c:v>
                </c:pt>
                <c:pt idx="202854">
                  <c:v>4.4997000000000002E-2</c:v>
                </c:pt>
                <c:pt idx="202855">
                  <c:v>4.4997000000000002E-2</c:v>
                </c:pt>
                <c:pt idx="202856">
                  <c:v>4.4996000000000001E-2</c:v>
                </c:pt>
                <c:pt idx="202857">
                  <c:v>4.4995E-2</c:v>
                </c:pt>
                <c:pt idx="202858">
                  <c:v>4.4993999999999999E-2</c:v>
                </c:pt>
                <c:pt idx="202859">
                  <c:v>4.4992999999999998E-2</c:v>
                </c:pt>
                <c:pt idx="202860">
                  <c:v>4.4991999999999997E-2</c:v>
                </c:pt>
                <c:pt idx="202861">
                  <c:v>4.4991000000000003E-2</c:v>
                </c:pt>
                <c:pt idx="202862">
                  <c:v>4.4990000000000002E-2</c:v>
                </c:pt>
                <c:pt idx="202863">
                  <c:v>4.4989000000000001E-2</c:v>
                </c:pt>
                <c:pt idx="202864">
                  <c:v>4.4988E-2</c:v>
                </c:pt>
                <c:pt idx="202865">
                  <c:v>4.4986999999999999E-2</c:v>
                </c:pt>
                <c:pt idx="202866">
                  <c:v>4.4984999999999997E-2</c:v>
                </c:pt>
                <c:pt idx="202867">
                  <c:v>4.4984000000000003E-2</c:v>
                </c:pt>
                <c:pt idx="202868">
                  <c:v>4.4983000000000002E-2</c:v>
                </c:pt>
                <c:pt idx="202869">
                  <c:v>4.4982000000000001E-2</c:v>
                </c:pt>
                <c:pt idx="202870">
                  <c:v>4.4981E-2</c:v>
                </c:pt>
                <c:pt idx="202871">
                  <c:v>4.4978999999999998E-2</c:v>
                </c:pt>
                <c:pt idx="202872">
                  <c:v>4.4977999999999997E-2</c:v>
                </c:pt>
                <c:pt idx="202873">
                  <c:v>4.4977000000000003E-2</c:v>
                </c:pt>
                <c:pt idx="202874">
                  <c:v>4.4976000000000002E-2</c:v>
                </c:pt>
                <c:pt idx="202875">
                  <c:v>4.4975000000000001E-2</c:v>
                </c:pt>
                <c:pt idx="202876">
                  <c:v>4.4974E-2</c:v>
                </c:pt>
                <c:pt idx="202877">
                  <c:v>4.4971999999999998E-2</c:v>
                </c:pt>
                <c:pt idx="202878">
                  <c:v>4.4970999999999997E-2</c:v>
                </c:pt>
                <c:pt idx="202879">
                  <c:v>4.4970000000000003E-2</c:v>
                </c:pt>
                <c:pt idx="202880">
                  <c:v>4.4969000000000002E-2</c:v>
                </c:pt>
                <c:pt idx="202881">
                  <c:v>4.4967E-2</c:v>
                </c:pt>
                <c:pt idx="202882">
                  <c:v>4.4965999999999999E-2</c:v>
                </c:pt>
                <c:pt idx="202883">
                  <c:v>4.4964999999999998E-2</c:v>
                </c:pt>
                <c:pt idx="202884">
                  <c:v>4.4963000000000003E-2</c:v>
                </c:pt>
                <c:pt idx="202885">
                  <c:v>4.4962000000000002E-2</c:v>
                </c:pt>
                <c:pt idx="202886">
                  <c:v>4.4961000000000001E-2</c:v>
                </c:pt>
                <c:pt idx="202887">
                  <c:v>4.496E-2</c:v>
                </c:pt>
                <c:pt idx="202888">
                  <c:v>4.4958999999999999E-2</c:v>
                </c:pt>
                <c:pt idx="202889">
                  <c:v>4.4956999999999997E-2</c:v>
                </c:pt>
                <c:pt idx="202890">
                  <c:v>4.4956000000000003E-2</c:v>
                </c:pt>
                <c:pt idx="202891">
                  <c:v>4.4955000000000002E-2</c:v>
                </c:pt>
                <c:pt idx="202892">
                  <c:v>4.4953E-2</c:v>
                </c:pt>
                <c:pt idx="202893">
                  <c:v>4.4951999999999999E-2</c:v>
                </c:pt>
                <c:pt idx="202894">
                  <c:v>4.4950999999999998E-2</c:v>
                </c:pt>
                <c:pt idx="202895">
                  <c:v>4.4949999999999997E-2</c:v>
                </c:pt>
                <c:pt idx="202896">
                  <c:v>4.4949000000000003E-2</c:v>
                </c:pt>
                <c:pt idx="202897">
                  <c:v>4.4948000000000002E-2</c:v>
                </c:pt>
                <c:pt idx="202898">
                  <c:v>4.4946E-2</c:v>
                </c:pt>
                <c:pt idx="202899">
                  <c:v>4.4944999999999999E-2</c:v>
                </c:pt>
                <c:pt idx="202900">
                  <c:v>4.4943999999999998E-2</c:v>
                </c:pt>
                <c:pt idx="202901">
                  <c:v>4.4943999999999998E-2</c:v>
                </c:pt>
                <c:pt idx="202902">
                  <c:v>4.4942999999999997E-2</c:v>
                </c:pt>
                <c:pt idx="202903">
                  <c:v>4.4942000000000003E-2</c:v>
                </c:pt>
                <c:pt idx="202904">
                  <c:v>4.4941000000000002E-2</c:v>
                </c:pt>
                <c:pt idx="202905">
                  <c:v>4.4940000000000001E-2</c:v>
                </c:pt>
                <c:pt idx="202906">
                  <c:v>4.4939E-2</c:v>
                </c:pt>
                <c:pt idx="202907">
                  <c:v>4.4937999999999999E-2</c:v>
                </c:pt>
                <c:pt idx="202908">
                  <c:v>4.4936999999999998E-2</c:v>
                </c:pt>
                <c:pt idx="202909">
                  <c:v>4.4936999999999998E-2</c:v>
                </c:pt>
                <c:pt idx="202910">
                  <c:v>4.4935999999999997E-2</c:v>
                </c:pt>
                <c:pt idx="202911">
                  <c:v>4.4935999999999997E-2</c:v>
                </c:pt>
                <c:pt idx="202912">
                  <c:v>4.4935999999999997E-2</c:v>
                </c:pt>
                <c:pt idx="202913">
                  <c:v>4.4935000000000003E-2</c:v>
                </c:pt>
                <c:pt idx="202914">
                  <c:v>4.4935000000000003E-2</c:v>
                </c:pt>
                <c:pt idx="202915">
                  <c:v>4.4935000000000003E-2</c:v>
                </c:pt>
                <c:pt idx="202916">
                  <c:v>4.4935000000000003E-2</c:v>
                </c:pt>
                <c:pt idx="202917">
                  <c:v>4.4935000000000003E-2</c:v>
                </c:pt>
                <c:pt idx="202918">
                  <c:v>4.4935000000000003E-2</c:v>
                </c:pt>
                <c:pt idx="202919">
                  <c:v>4.4935000000000003E-2</c:v>
                </c:pt>
                <c:pt idx="202920">
                  <c:v>4.4935000000000003E-2</c:v>
                </c:pt>
                <c:pt idx="202921">
                  <c:v>4.4935999999999997E-2</c:v>
                </c:pt>
                <c:pt idx="202922">
                  <c:v>4.4935999999999997E-2</c:v>
                </c:pt>
                <c:pt idx="202923">
                  <c:v>4.4936999999999998E-2</c:v>
                </c:pt>
                <c:pt idx="202924">
                  <c:v>4.4936999999999998E-2</c:v>
                </c:pt>
                <c:pt idx="202925">
                  <c:v>4.4937999999999999E-2</c:v>
                </c:pt>
                <c:pt idx="202926">
                  <c:v>4.4939E-2</c:v>
                </c:pt>
                <c:pt idx="202927">
                  <c:v>4.4940000000000001E-2</c:v>
                </c:pt>
                <c:pt idx="202928">
                  <c:v>4.4941000000000002E-2</c:v>
                </c:pt>
                <c:pt idx="202929">
                  <c:v>4.4942000000000003E-2</c:v>
                </c:pt>
                <c:pt idx="202930">
                  <c:v>4.4942999999999997E-2</c:v>
                </c:pt>
                <c:pt idx="202931">
                  <c:v>4.4943999999999998E-2</c:v>
                </c:pt>
                <c:pt idx="202932">
                  <c:v>4.4944999999999999E-2</c:v>
                </c:pt>
                <c:pt idx="202933">
                  <c:v>4.4947000000000001E-2</c:v>
                </c:pt>
                <c:pt idx="202934">
                  <c:v>4.4948000000000002E-2</c:v>
                </c:pt>
                <c:pt idx="202935">
                  <c:v>4.4949999999999997E-2</c:v>
                </c:pt>
                <c:pt idx="202936">
                  <c:v>4.4950999999999998E-2</c:v>
                </c:pt>
                <c:pt idx="202937">
                  <c:v>4.4953E-2</c:v>
                </c:pt>
                <c:pt idx="202938">
                  <c:v>4.4955000000000002E-2</c:v>
                </c:pt>
                <c:pt idx="202939">
                  <c:v>4.4956000000000003E-2</c:v>
                </c:pt>
                <c:pt idx="202940">
                  <c:v>4.4957999999999998E-2</c:v>
                </c:pt>
                <c:pt idx="202941">
                  <c:v>4.496E-2</c:v>
                </c:pt>
                <c:pt idx="202942">
                  <c:v>4.4961000000000001E-2</c:v>
                </c:pt>
                <c:pt idx="202943">
                  <c:v>4.4963000000000003E-2</c:v>
                </c:pt>
                <c:pt idx="202944">
                  <c:v>4.4964999999999998E-2</c:v>
                </c:pt>
                <c:pt idx="202945">
                  <c:v>4.4967E-2</c:v>
                </c:pt>
                <c:pt idx="202946">
                  <c:v>4.4969000000000002E-2</c:v>
                </c:pt>
                <c:pt idx="202947">
                  <c:v>4.4970999999999997E-2</c:v>
                </c:pt>
                <c:pt idx="202948">
                  <c:v>4.4972999999999999E-2</c:v>
                </c:pt>
                <c:pt idx="202949">
                  <c:v>4.4975000000000001E-2</c:v>
                </c:pt>
                <c:pt idx="202950">
                  <c:v>4.4976000000000002E-2</c:v>
                </c:pt>
                <c:pt idx="202951">
                  <c:v>4.4977999999999997E-2</c:v>
                </c:pt>
                <c:pt idx="202952">
                  <c:v>4.4979999999999999E-2</c:v>
                </c:pt>
                <c:pt idx="202953">
                  <c:v>4.4981E-2</c:v>
                </c:pt>
                <c:pt idx="202954">
                  <c:v>4.4983000000000002E-2</c:v>
                </c:pt>
                <c:pt idx="202955">
                  <c:v>4.4984999999999997E-2</c:v>
                </c:pt>
                <c:pt idx="202956">
                  <c:v>4.4985999999999998E-2</c:v>
                </c:pt>
                <c:pt idx="202957">
                  <c:v>4.4988E-2</c:v>
                </c:pt>
                <c:pt idx="202958">
                  <c:v>4.4989000000000001E-2</c:v>
                </c:pt>
                <c:pt idx="202959">
                  <c:v>4.4991000000000003E-2</c:v>
                </c:pt>
                <c:pt idx="202960">
                  <c:v>4.4991999999999997E-2</c:v>
                </c:pt>
                <c:pt idx="202961">
                  <c:v>4.4992999999999998E-2</c:v>
                </c:pt>
                <c:pt idx="202962">
                  <c:v>4.4993999999999999E-2</c:v>
                </c:pt>
                <c:pt idx="202963">
                  <c:v>4.4995E-2</c:v>
                </c:pt>
                <c:pt idx="202964">
                  <c:v>4.4996000000000001E-2</c:v>
                </c:pt>
                <c:pt idx="202965">
                  <c:v>4.4997000000000002E-2</c:v>
                </c:pt>
                <c:pt idx="202966">
                  <c:v>4.4998000000000003E-2</c:v>
                </c:pt>
                <c:pt idx="202967">
                  <c:v>4.4998999999999997E-2</c:v>
                </c:pt>
                <c:pt idx="202968">
                  <c:v>4.4999999999999998E-2</c:v>
                </c:pt>
                <c:pt idx="202969">
                  <c:v>4.4999999999999998E-2</c:v>
                </c:pt>
                <c:pt idx="202970">
                  <c:v>4.5000999999999999E-2</c:v>
                </c:pt>
                <c:pt idx="202971">
                  <c:v>4.5000999999999999E-2</c:v>
                </c:pt>
                <c:pt idx="202972">
                  <c:v>4.5002E-2</c:v>
                </c:pt>
                <c:pt idx="202973">
                  <c:v>4.5002E-2</c:v>
                </c:pt>
                <c:pt idx="202974">
                  <c:v>4.5002E-2</c:v>
                </c:pt>
                <c:pt idx="202975">
                  <c:v>4.5002E-2</c:v>
                </c:pt>
                <c:pt idx="202976">
                  <c:v>4.5002E-2</c:v>
                </c:pt>
                <c:pt idx="202977">
                  <c:v>4.5002E-2</c:v>
                </c:pt>
                <c:pt idx="202978">
                  <c:v>4.5002E-2</c:v>
                </c:pt>
                <c:pt idx="202979">
                  <c:v>4.5000999999999999E-2</c:v>
                </c:pt>
                <c:pt idx="202980">
                  <c:v>4.5000999999999999E-2</c:v>
                </c:pt>
                <c:pt idx="202981">
                  <c:v>4.5000999999999999E-2</c:v>
                </c:pt>
                <c:pt idx="202982">
                  <c:v>4.4999999999999998E-2</c:v>
                </c:pt>
                <c:pt idx="202983">
                  <c:v>4.4999999999999998E-2</c:v>
                </c:pt>
                <c:pt idx="202984">
                  <c:v>4.4998999999999997E-2</c:v>
                </c:pt>
                <c:pt idx="202985">
                  <c:v>4.4998000000000003E-2</c:v>
                </c:pt>
                <c:pt idx="202986">
                  <c:v>4.4997000000000002E-2</c:v>
                </c:pt>
                <c:pt idx="202987">
                  <c:v>4.4996000000000001E-2</c:v>
                </c:pt>
                <c:pt idx="202988">
                  <c:v>4.4995E-2</c:v>
                </c:pt>
                <c:pt idx="202989">
                  <c:v>4.4993999999999999E-2</c:v>
                </c:pt>
                <c:pt idx="202990">
                  <c:v>4.4992999999999998E-2</c:v>
                </c:pt>
                <c:pt idx="202991">
                  <c:v>4.4991999999999997E-2</c:v>
                </c:pt>
                <c:pt idx="202992">
                  <c:v>4.4991000000000003E-2</c:v>
                </c:pt>
                <c:pt idx="202993">
                  <c:v>4.4990000000000002E-2</c:v>
                </c:pt>
                <c:pt idx="202994">
                  <c:v>4.4989000000000001E-2</c:v>
                </c:pt>
                <c:pt idx="202995">
                  <c:v>4.4988E-2</c:v>
                </c:pt>
                <c:pt idx="202996">
                  <c:v>4.4986999999999999E-2</c:v>
                </c:pt>
                <c:pt idx="202997">
                  <c:v>4.4985999999999998E-2</c:v>
                </c:pt>
                <c:pt idx="202998">
                  <c:v>4.4984000000000003E-2</c:v>
                </c:pt>
                <c:pt idx="202999">
                  <c:v>4.4983000000000002E-2</c:v>
                </c:pt>
                <c:pt idx="203000">
                  <c:v>4.4981E-2</c:v>
                </c:pt>
                <c:pt idx="203001">
                  <c:v>4.4979999999999999E-2</c:v>
                </c:pt>
                <c:pt idx="203002">
                  <c:v>4.4978999999999998E-2</c:v>
                </c:pt>
                <c:pt idx="203003">
                  <c:v>4.4977999999999997E-2</c:v>
                </c:pt>
                <c:pt idx="203004">
                  <c:v>4.4976000000000002E-2</c:v>
                </c:pt>
                <c:pt idx="203005">
                  <c:v>4.4975000000000001E-2</c:v>
                </c:pt>
                <c:pt idx="203006">
                  <c:v>4.4974E-2</c:v>
                </c:pt>
                <c:pt idx="203007">
                  <c:v>4.4972999999999999E-2</c:v>
                </c:pt>
                <c:pt idx="203008">
                  <c:v>4.4971999999999998E-2</c:v>
                </c:pt>
                <c:pt idx="203009">
                  <c:v>4.4970000000000003E-2</c:v>
                </c:pt>
                <c:pt idx="203010">
                  <c:v>4.4969000000000002E-2</c:v>
                </c:pt>
                <c:pt idx="203011">
                  <c:v>4.4968000000000001E-2</c:v>
                </c:pt>
                <c:pt idx="203012">
                  <c:v>4.4967E-2</c:v>
                </c:pt>
                <c:pt idx="203013">
                  <c:v>4.4965999999999999E-2</c:v>
                </c:pt>
                <c:pt idx="203014">
                  <c:v>4.4964999999999998E-2</c:v>
                </c:pt>
                <c:pt idx="203015">
                  <c:v>4.4963999999999997E-2</c:v>
                </c:pt>
                <c:pt idx="203016">
                  <c:v>4.4963000000000003E-2</c:v>
                </c:pt>
                <c:pt idx="203017">
                  <c:v>4.4963000000000003E-2</c:v>
                </c:pt>
                <c:pt idx="203018">
                  <c:v>4.4962000000000002E-2</c:v>
                </c:pt>
                <c:pt idx="203019">
                  <c:v>4.4961000000000001E-2</c:v>
                </c:pt>
                <c:pt idx="203020">
                  <c:v>4.4961000000000001E-2</c:v>
                </c:pt>
                <c:pt idx="203021">
                  <c:v>4.496E-2</c:v>
                </c:pt>
                <c:pt idx="203022">
                  <c:v>4.4958999999999999E-2</c:v>
                </c:pt>
                <c:pt idx="203023">
                  <c:v>4.4958999999999999E-2</c:v>
                </c:pt>
                <c:pt idx="203024">
                  <c:v>4.4957999999999998E-2</c:v>
                </c:pt>
                <c:pt idx="203025">
                  <c:v>4.4957999999999998E-2</c:v>
                </c:pt>
                <c:pt idx="203026">
                  <c:v>4.4957999999999998E-2</c:v>
                </c:pt>
                <c:pt idx="203027">
                  <c:v>4.4957999999999998E-2</c:v>
                </c:pt>
                <c:pt idx="203028">
                  <c:v>4.4957999999999998E-2</c:v>
                </c:pt>
                <c:pt idx="203029">
                  <c:v>4.4956999999999997E-2</c:v>
                </c:pt>
                <c:pt idx="203030">
                  <c:v>4.4956999999999997E-2</c:v>
                </c:pt>
                <c:pt idx="203031">
                  <c:v>4.4956999999999997E-2</c:v>
                </c:pt>
                <c:pt idx="203032">
                  <c:v>4.4956999999999997E-2</c:v>
                </c:pt>
                <c:pt idx="203033">
                  <c:v>4.4956999999999997E-2</c:v>
                </c:pt>
                <c:pt idx="203034">
                  <c:v>4.4957999999999998E-2</c:v>
                </c:pt>
                <c:pt idx="203035">
                  <c:v>4.4957999999999998E-2</c:v>
                </c:pt>
                <c:pt idx="203036">
                  <c:v>4.4957999999999998E-2</c:v>
                </c:pt>
                <c:pt idx="203037">
                  <c:v>4.4957999999999998E-2</c:v>
                </c:pt>
                <c:pt idx="203038">
                  <c:v>4.4957999999999998E-2</c:v>
                </c:pt>
                <c:pt idx="203039">
                  <c:v>4.4958999999999999E-2</c:v>
                </c:pt>
                <c:pt idx="203040">
                  <c:v>4.4958999999999999E-2</c:v>
                </c:pt>
                <c:pt idx="203041">
                  <c:v>4.496E-2</c:v>
                </c:pt>
                <c:pt idx="203042">
                  <c:v>4.496E-2</c:v>
                </c:pt>
                <c:pt idx="203043">
                  <c:v>4.496E-2</c:v>
                </c:pt>
                <c:pt idx="203044">
                  <c:v>4.4961000000000001E-2</c:v>
                </c:pt>
                <c:pt idx="203045">
                  <c:v>4.4961000000000001E-2</c:v>
                </c:pt>
                <c:pt idx="203046">
                  <c:v>4.4961000000000001E-2</c:v>
                </c:pt>
                <c:pt idx="203047">
                  <c:v>4.4962000000000002E-2</c:v>
                </c:pt>
                <c:pt idx="203048">
                  <c:v>4.4962000000000002E-2</c:v>
                </c:pt>
                <c:pt idx="203049">
                  <c:v>4.4963000000000003E-2</c:v>
                </c:pt>
                <c:pt idx="203050">
                  <c:v>4.4963000000000003E-2</c:v>
                </c:pt>
                <c:pt idx="203051">
                  <c:v>4.4963999999999997E-2</c:v>
                </c:pt>
                <c:pt idx="203052">
                  <c:v>4.4963999999999997E-2</c:v>
                </c:pt>
                <c:pt idx="203053">
                  <c:v>4.4964999999999998E-2</c:v>
                </c:pt>
                <c:pt idx="203054">
                  <c:v>4.4964999999999998E-2</c:v>
                </c:pt>
                <c:pt idx="203055">
                  <c:v>4.4965999999999999E-2</c:v>
                </c:pt>
                <c:pt idx="203056">
                  <c:v>4.4965999999999999E-2</c:v>
                </c:pt>
                <c:pt idx="203057">
                  <c:v>4.4965999999999999E-2</c:v>
                </c:pt>
                <c:pt idx="203058">
                  <c:v>4.4967E-2</c:v>
                </c:pt>
                <c:pt idx="203059">
                  <c:v>4.4967E-2</c:v>
                </c:pt>
                <c:pt idx="203060">
                  <c:v>4.4967E-2</c:v>
                </c:pt>
                <c:pt idx="203061">
                  <c:v>4.4968000000000001E-2</c:v>
                </c:pt>
                <c:pt idx="203062">
                  <c:v>4.4968000000000001E-2</c:v>
                </c:pt>
                <c:pt idx="203063">
                  <c:v>4.4968000000000001E-2</c:v>
                </c:pt>
                <c:pt idx="203064">
                  <c:v>4.4969000000000002E-2</c:v>
                </c:pt>
                <c:pt idx="203065">
                  <c:v>4.4969000000000002E-2</c:v>
                </c:pt>
                <c:pt idx="203066">
                  <c:v>4.4969000000000002E-2</c:v>
                </c:pt>
                <c:pt idx="203067">
                  <c:v>4.4970000000000003E-2</c:v>
                </c:pt>
                <c:pt idx="203068">
                  <c:v>4.4970000000000003E-2</c:v>
                </c:pt>
                <c:pt idx="203069">
                  <c:v>4.4970000000000003E-2</c:v>
                </c:pt>
                <c:pt idx="203070">
                  <c:v>4.4970000000000003E-2</c:v>
                </c:pt>
                <c:pt idx="203071">
                  <c:v>4.4970000000000003E-2</c:v>
                </c:pt>
                <c:pt idx="203072">
                  <c:v>4.4970000000000003E-2</c:v>
                </c:pt>
                <c:pt idx="203073">
                  <c:v>4.4970999999999997E-2</c:v>
                </c:pt>
                <c:pt idx="203074">
                  <c:v>4.4970999999999997E-2</c:v>
                </c:pt>
                <c:pt idx="203075">
                  <c:v>4.4970999999999997E-2</c:v>
                </c:pt>
                <c:pt idx="203076">
                  <c:v>4.4970999999999997E-2</c:v>
                </c:pt>
                <c:pt idx="203077">
                  <c:v>4.4970999999999997E-2</c:v>
                </c:pt>
                <c:pt idx="203078">
                  <c:v>4.4971999999999998E-2</c:v>
                </c:pt>
                <c:pt idx="203079">
                  <c:v>4.4971999999999998E-2</c:v>
                </c:pt>
                <c:pt idx="203080">
                  <c:v>4.4971999999999998E-2</c:v>
                </c:pt>
                <c:pt idx="203081">
                  <c:v>4.4971999999999998E-2</c:v>
                </c:pt>
                <c:pt idx="203082">
                  <c:v>4.4971999999999998E-2</c:v>
                </c:pt>
                <c:pt idx="203083">
                  <c:v>4.4972999999999999E-2</c:v>
                </c:pt>
                <c:pt idx="203084">
                  <c:v>4.4972999999999999E-2</c:v>
                </c:pt>
                <c:pt idx="203085">
                  <c:v>4.4972999999999999E-2</c:v>
                </c:pt>
                <c:pt idx="203086">
                  <c:v>4.4974E-2</c:v>
                </c:pt>
                <c:pt idx="203087">
                  <c:v>4.4974E-2</c:v>
                </c:pt>
                <c:pt idx="203088">
                  <c:v>4.4975000000000001E-2</c:v>
                </c:pt>
                <c:pt idx="203089">
                  <c:v>4.4975000000000001E-2</c:v>
                </c:pt>
                <c:pt idx="203090">
                  <c:v>4.4976000000000002E-2</c:v>
                </c:pt>
                <c:pt idx="203091">
                  <c:v>4.4976000000000002E-2</c:v>
                </c:pt>
                <c:pt idx="203092">
                  <c:v>4.4977000000000003E-2</c:v>
                </c:pt>
                <c:pt idx="203093">
                  <c:v>4.4977000000000003E-2</c:v>
                </c:pt>
                <c:pt idx="203094">
                  <c:v>4.4977999999999997E-2</c:v>
                </c:pt>
                <c:pt idx="203095">
                  <c:v>4.4978999999999998E-2</c:v>
                </c:pt>
                <c:pt idx="203096">
                  <c:v>4.4979999999999999E-2</c:v>
                </c:pt>
                <c:pt idx="203097">
                  <c:v>4.4981E-2</c:v>
                </c:pt>
                <c:pt idx="203098">
                  <c:v>4.4982000000000001E-2</c:v>
                </c:pt>
                <c:pt idx="203099">
                  <c:v>4.4983000000000002E-2</c:v>
                </c:pt>
                <c:pt idx="203100">
                  <c:v>4.4984000000000003E-2</c:v>
                </c:pt>
                <c:pt idx="203101">
                  <c:v>4.4984999999999997E-2</c:v>
                </c:pt>
                <c:pt idx="203102">
                  <c:v>4.4985999999999998E-2</c:v>
                </c:pt>
                <c:pt idx="203103">
                  <c:v>4.4986999999999999E-2</c:v>
                </c:pt>
                <c:pt idx="203104">
                  <c:v>4.4989000000000001E-2</c:v>
                </c:pt>
                <c:pt idx="203105">
                  <c:v>4.4990000000000002E-2</c:v>
                </c:pt>
                <c:pt idx="203106">
                  <c:v>4.4991000000000003E-2</c:v>
                </c:pt>
                <c:pt idx="203107">
                  <c:v>4.4992999999999998E-2</c:v>
                </c:pt>
                <c:pt idx="203108">
                  <c:v>4.4993999999999999E-2</c:v>
                </c:pt>
                <c:pt idx="203109">
                  <c:v>4.4996000000000001E-2</c:v>
                </c:pt>
                <c:pt idx="203110">
                  <c:v>4.4998000000000003E-2</c:v>
                </c:pt>
                <c:pt idx="203111">
                  <c:v>4.4999999999999998E-2</c:v>
                </c:pt>
                <c:pt idx="203112">
                  <c:v>4.5002E-2</c:v>
                </c:pt>
                <c:pt idx="203113">
                  <c:v>4.5004000000000002E-2</c:v>
                </c:pt>
                <c:pt idx="203114">
                  <c:v>4.5005000000000003E-2</c:v>
                </c:pt>
                <c:pt idx="203115">
                  <c:v>4.5006999999999998E-2</c:v>
                </c:pt>
                <c:pt idx="203116">
                  <c:v>4.5009E-2</c:v>
                </c:pt>
                <c:pt idx="203117">
                  <c:v>4.5011000000000002E-2</c:v>
                </c:pt>
                <c:pt idx="203118">
                  <c:v>4.5013999999999998E-2</c:v>
                </c:pt>
                <c:pt idx="203119">
                  <c:v>4.5016E-2</c:v>
                </c:pt>
                <c:pt idx="203120">
                  <c:v>4.5018000000000002E-2</c:v>
                </c:pt>
                <c:pt idx="203121">
                  <c:v>4.5019999999999998E-2</c:v>
                </c:pt>
                <c:pt idx="203122">
                  <c:v>4.5023000000000001E-2</c:v>
                </c:pt>
                <c:pt idx="203123">
                  <c:v>4.5025000000000003E-2</c:v>
                </c:pt>
                <c:pt idx="203124">
                  <c:v>4.5026999999999998E-2</c:v>
                </c:pt>
                <c:pt idx="203125">
                  <c:v>4.5030000000000001E-2</c:v>
                </c:pt>
                <c:pt idx="203126">
                  <c:v>4.5032000000000003E-2</c:v>
                </c:pt>
                <c:pt idx="203127">
                  <c:v>4.5033999999999998E-2</c:v>
                </c:pt>
                <c:pt idx="203128">
                  <c:v>4.5036E-2</c:v>
                </c:pt>
                <c:pt idx="203129">
                  <c:v>4.5039000000000003E-2</c:v>
                </c:pt>
                <c:pt idx="203130">
                  <c:v>4.5040999999999998E-2</c:v>
                </c:pt>
                <c:pt idx="203131">
                  <c:v>4.5043E-2</c:v>
                </c:pt>
                <c:pt idx="203132">
                  <c:v>4.5045000000000002E-2</c:v>
                </c:pt>
                <c:pt idx="203133">
                  <c:v>4.5047999999999998E-2</c:v>
                </c:pt>
                <c:pt idx="203134">
                  <c:v>4.505E-2</c:v>
                </c:pt>
                <c:pt idx="203135">
                  <c:v>4.5052000000000002E-2</c:v>
                </c:pt>
                <c:pt idx="203136">
                  <c:v>4.5053999999999997E-2</c:v>
                </c:pt>
                <c:pt idx="203137">
                  <c:v>4.5055999999999999E-2</c:v>
                </c:pt>
                <c:pt idx="203138">
                  <c:v>4.5058000000000001E-2</c:v>
                </c:pt>
                <c:pt idx="203139">
                  <c:v>4.5060000000000003E-2</c:v>
                </c:pt>
                <c:pt idx="203140">
                  <c:v>4.5061999999999998E-2</c:v>
                </c:pt>
                <c:pt idx="203141">
                  <c:v>4.5062999999999999E-2</c:v>
                </c:pt>
                <c:pt idx="203142">
                  <c:v>4.5065000000000001E-2</c:v>
                </c:pt>
                <c:pt idx="203143">
                  <c:v>4.5067000000000003E-2</c:v>
                </c:pt>
                <c:pt idx="203144">
                  <c:v>4.5067999999999997E-2</c:v>
                </c:pt>
                <c:pt idx="203145">
                  <c:v>4.5069999999999999E-2</c:v>
                </c:pt>
                <c:pt idx="203146">
                  <c:v>4.5071E-2</c:v>
                </c:pt>
                <c:pt idx="203147">
                  <c:v>4.5073000000000002E-2</c:v>
                </c:pt>
                <c:pt idx="203148">
                  <c:v>4.5074000000000003E-2</c:v>
                </c:pt>
                <c:pt idx="203149">
                  <c:v>4.5074999999999997E-2</c:v>
                </c:pt>
                <c:pt idx="203150">
                  <c:v>4.5075999999999998E-2</c:v>
                </c:pt>
                <c:pt idx="203151">
                  <c:v>4.5076999999999999E-2</c:v>
                </c:pt>
                <c:pt idx="203152">
                  <c:v>4.5076999999999999E-2</c:v>
                </c:pt>
                <c:pt idx="203153">
                  <c:v>4.5078E-2</c:v>
                </c:pt>
                <c:pt idx="203154">
                  <c:v>4.5079000000000001E-2</c:v>
                </c:pt>
                <c:pt idx="203155">
                  <c:v>4.5079000000000001E-2</c:v>
                </c:pt>
                <c:pt idx="203156">
                  <c:v>4.5080000000000002E-2</c:v>
                </c:pt>
                <c:pt idx="203157">
                  <c:v>4.5080000000000002E-2</c:v>
                </c:pt>
                <c:pt idx="203158">
                  <c:v>4.5081000000000003E-2</c:v>
                </c:pt>
                <c:pt idx="203159">
                  <c:v>4.5081000000000003E-2</c:v>
                </c:pt>
                <c:pt idx="203160">
                  <c:v>4.5081000000000003E-2</c:v>
                </c:pt>
                <c:pt idx="203161">
                  <c:v>4.5081000000000003E-2</c:v>
                </c:pt>
                <c:pt idx="203162">
                  <c:v>4.5081000000000003E-2</c:v>
                </c:pt>
                <c:pt idx="203163">
                  <c:v>4.5080000000000002E-2</c:v>
                </c:pt>
                <c:pt idx="203164">
                  <c:v>4.5080000000000002E-2</c:v>
                </c:pt>
                <c:pt idx="203165">
                  <c:v>4.5080000000000002E-2</c:v>
                </c:pt>
                <c:pt idx="203166">
                  <c:v>4.5079000000000001E-2</c:v>
                </c:pt>
                <c:pt idx="203167">
                  <c:v>4.5079000000000001E-2</c:v>
                </c:pt>
                <c:pt idx="203168">
                  <c:v>4.5078E-2</c:v>
                </c:pt>
                <c:pt idx="203169">
                  <c:v>4.5078E-2</c:v>
                </c:pt>
                <c:pt idx="203170">
                  <c:v>4.5076999999999999E-2</c:v>
                </c:pt>
                <c:pt idx="203171">
                  <c:v>4.5075999999999998E-2</c:v>
                </c:pt>
                <c:pt idx="203172">
                  <c:v>4.5075999999999998E-2</c:v>
                </c:pt>
                <c:pt idx="203173">
                  <c:v>4.5074999999999997E-2</c:v>
                </c:pt>
                <c:pt idx="203174">
                  <c:v>4.5074000000000003E-2</c:v>
                </c:pt>
                <c:pt idx="203175">
                  <c:v>4.5073000000000002E-2</c:v>
                </c:pt>
                <c:pt idx="203176">
                  <c:v>4.5072000000000001E-2</c:v>
                </c:pt>
                <c:pt idx="203177">
                  <c:v>4.5071E-2</c:v>
                </c:pt>
                <c:pt idx="203178">
                  <c:v>4.5069999999999999E-2</c:v>
                </c:pt>
                <c:pt idx="203179">
                  <c:v>4.5068999999999998E-2</c:v>
                </c:pt>
                <c:pt idx="203180">
                  <c:v>4.5067999999999997E-2</c:v>
                </c:pt>
                <c:pt idx="203181">
                  <c:v>4.5067000000000003E-2</c:v>
                </c:pt>
                <c:pt idx="203182">
                  <c:v>4.5066000000000002E-2</c:v>
                </c:pt>
                <c:pt idx="203183">
                  <c:v>4.5065000000000001E-2</c:v>
                </c:pt>
                <c:pt idx="203184">
                  <c:v>4.5064E-2</c:v>
                </c:pt>
                <c:pt idx="203185">
                  <c:v>4.5062999999999999E-2</c:v>
                </c:pt>
                <c:pt idx="203186">
                  <c:v>4.5061999999999998E-2</c:v>
                </c:pt>
                <c:pt idx="203187">
                  <c:v>4.5060999999999997E-2</c:v>
                </c:pt>
                <c:pt idx="203188">
                  <c:v>4.5060000000000003E-2</c:v>
                </c:pt>
                <c:pt idx="203189">
                  <c:v>4.5060000000000003E-2</c:v>
                </c:pt>
                <c:pt idx="203190">
                  <c:v>4.5059000000000002E-2</c:v>
                </c:pt>
                <c:pt idx="203191">
                  <c:v>4.5058000000000001E-2</c:v>
                </c:pt>
                <c:pt idx="203192">
                  <c:v>4.5058000000000001E-2</c:v>
                </c:pt>
                <c:pt idx="203193">
                  <c:v>4.5057E-2</c:v>
                </c:pt>
                <c:pt idx="203194">
                  <c:v>4.5057E-2</c:v>
                </c:pt>
                <c:pt idx="203195">
                  <c:v>4.5055999999999999E-2</c:v>
                </c:pt>
                <c:pt idx="203196">
                  <c:v>4.5055999999999999E-2</c:v>
                </c:pt>
                <c:pt idx="203197">
                  <c:v>4.5054999999999998E-2</c:v>
                </c:pt>
                <c:pt idx="203198">
                  <c:v>4.5054999999999998E-2</c:v>
                </c:pt>
                <c:pt idx="203199">
                  <c:v>4.5054999999999998E-2</c:v>
                </c:pt>
                <c:pt idx="203200">
                  <c:v>4.5054999999999998E-2</c:v>
                </c:pt>
                <c:pt idx="203201">
                  <c:v>4.5053999999999997E-2</c:v>
                </c:pt>
                <c:pt idx="203202">
                  <c:v>4.5054999999999998E-2</c:v>
                </c:pt>
                <c:pt idx="203203">
                  <c:v>4.5054999999999998E-2</c:v>
                </c:pt>
                <c:pt idx="203204">
                  <c:v>4.5054999999999998E-2</c:v>
                </c:pt>
                <c:pt idx="203205">
                  <c:v>4.5054999999999998E-2</c:v>
                </c:pt>
                <c:pt idx="203206">
                  <c:v>4.5055999999999999E-2</c:v>
                </c:pt>
                <c:pt idx="203207">
                  <c:v>4.5055999999999999E-2</c:v>
                </c:pt>
                <c:pt idx="203208">
                  <c:v>4.5057E-2</c:v>
                </c:pt>
                <c:pt idx="203209">
                  <c:v>4.5057E-2</c:v>
                </c:pt>
                <c:pt idx="203210">
                  <c:v>4.5058000000000001E-2</c:v>
                </c:pt>
                <c:pt idx="203211">
                  <c:v>4.5058000000000001E-2</c:v>
                </c:pt>
                <c:pt idx="203212">
                  <c:v>4.5059000000000002E-2</c:v>
                </c:pt>
                <c:pt idx="203213">
                  <c:v>4.5060000000000003E-2</c:v>
                </c:pt>
                <c:pt idx="203214">
                  <c:v>4.5060999999999997E-2</c:v>
                </c:pt>
                <c:pt idx="203215">
                  <c:v>4.5061999999999998E-2</c:v>
                </c:pt>
                <c:pt idx="203216">
                  <c:v>4.5062999999999999E-2</c:v>
                </c:pt>
                <c:pt idx="203217">
                  <c:v>4.5064E-2</c:v>
                </c:pt>
                <c:pt idx="203218">
                  <c:v>4.5065000000000001E-2</c:v>
                </c:pt>
                <c:pt idx="203219">
                  <c:v>4.5066000000000002E-2</c:v>
                </c:pt>
                <c:pt idx="203220">
                  <c:v>4.5067000000000003E-2</c:v>
                </c:pt>
                <c:pt idx="203221">
                  <c:v>4.5067999999999997E-2</c:v>
                </c:pt>
                <c:pt idx="203222">
                  <c:v>4.5068999999999998E-2</c:v>
                </c:pt>
                <c:pt idx="203223">
                  <c:v>4.5071E-2</c:v>
                </c:pt>
                <c:pt idx="203224">
                  <c:v>4.5072000000000001E-2</c:v>
                </c:pt>
                <c:pt idx="203225">
                  <c:v>4.5073000000000002E-2</c:v>
                </c:pt>
                <c:pt idx="203226">
                  <c:v>4.5074000000000003E-2</c:v>
                </c:pt>
                <c:pt idx="203227">
                  <c:v>4.5075999999999998E-2</c:v>
                </c:pt>
                <c:pt idx="203228">
                  <c:v>4.5076999999999999E-2</c:v>
                </c:pt>
                <c:pt idx="203229">
                  <c:v>4.5078E-2</c:v>
                </c:pt>
                <c:pt idx="203230">
                  <c:v>4.5080000000000002E-2</c:v>
                </c:pt>
                <c:pt idx="203231">
                  <c:v>4.5081000000000003E-2</c:v>
                </c:pt>
                <c:pt idx="203232">
                  <c:v>4.5081999999999997E-2</c:v>
                </c:pt>
                <c:pt idx="203233">
                  <c:v>4.5082999999999998E-2</c:v>
                </c:pt>
                <c:pt idx="203234">
                  <c:v>4.5083999999999999E-2</c:v>
                </c:pt>
                <c:pt idx="203235">
                  <c:v>4.5085E-2</c:v>
                </c:pt>
                <c:pt idx="203236">
                  <c:v>4.5086000000000001E-2</c:v>
                </c:pt>
                <c:pt idx="203237">
                  <c:v>4.5087000000000002E-2</c:v>
                </c:pt>
                <c:pt idx="203238">
                  <c:v>4.5088999999999997E-2</c:v>
                </c:pt>
                <c:pt idx="203239">
                  <c:v>4.5089999999999998E-2</c:v>
                </c:pt>
                <c:pt idx="203240">
                  <c:v>4.5090999999999999E-2</c:v>
                </c:pt>
                <c:pt idx="203241">
                  <c:v>4.5092E-2</c:v>
                </c:pt>
                <c:pt idx="203242">
                  <c:v>4.5093000000000001E-2</c:v>
                </c:pt>
                <c:pt idx="203243">
                  <c:v>4.5094000000000002E-2</c:v>
                </c:pt>
                <c:pt idx="203244">
                  <c:v>4.5094000000000002E-2</c:v>
                </c:pt>
                <c:pt idx="203245">
                  <c:v>4.5095000000000003E-2</c:v>
                </c:pt>
                <c:pt idx="203246">
                  <c:v>4.5095999999999997E-2</c:v>
                </c:pt>
                <c:pt idx="203247">
                  <c:v>4.5096999999999998E-2</c:v>
                </c:pt>
                <c:pt idx="203248">
                  <c:v>4.5096999999999998E-2</c:v>
                </c:pt>
                <c:pt idx="203249">
                  <c:v>4.5097999999999999E-2</c:v>
                </c:pt>
                <c:pt idx="203250">
                  <c:v>4.5099E-2</c:v>
                </c:pt>
                <c:pt idx="203251">
                  <c:v>4.5100000000000001E-2</c:v>
                </c:pt>
                <c:pt idx="203252">
                  <c:v>4.5100000000000001E-2</c:v>
                </c:pt>
                <c:pt idx="203253">
                  <c:v>4.5101000000000002E-2</c:v>
                </c:pt>
                <c:pt idx="203254">
                  <c:v>4.5102000000000003E-2</c:v>
                </c:pt>
                <c:pt idx="203255">
                  <c:v>4.5102000000000003E-2</c:v>
                </c:pt>
                <c:pt idx="203256">
                  <c:v>4.5102999999999997E-2</c:v>
                </c:pt>
                <c:pt idx="203257">
                  <c:v>4.5102999999999997E-2</c:v>
                </c:pt>
                <c:pt idx="203258">
                  <c:v>4.5102999999999997E-2</c:v>
                </c:pt>
                <c:pt idx="203259">
                  <c:v>4.5103999999999998E-2</c:v>
                </c:pt>
                <c:pt idx="203260">
                  <c:v>4.5103999999999998E-2</c:v>
                </c:pt>
                <c:pt idx="203261">
                  <c:v>4.5104999999999999E-2</c:v>
                </c:pt>
                <c:pt idx="203262">
                  <c:v>4.5104999999999999E-2</c:v>
                </c:pt>
                <c:pt idx="203263">
                  <c:v>4.5104999999999999E-2</c:v>
                </c:pt>
                <c:pt idx="203264">
                  <c:v>4.5106E-2</c:v>
                </c:pt>
                <c:pt idx="203265">
                  <c:v>4.5106E-2</c:v>
                </c:pt>
                <c:pt idx="203266">
                  <c:v>4.5107000000000001E-2</c:v>
                </c:pt>
                <c:pt idx="203267">
                  <c:v>4.5107000000000001E-2</c:v>
                </c:pt>
                <c:pt idx="203268">
                  <c:v>4.5107000000000001E-2</c:v>
                </c:pt>
                <c:pt idx="203269">
                  <c:v>4.5107000000000001E-2</c:v>
                </c:pt>
                <c:pt idx="203270">
                  <c:v>4.5108000000000002E-2</c:v>
                </c:pt>
                <c:pt idx="203271">
                  <c:v>4.5108000000000002E-2</c:v>
                </c:pt>
                <c:pt idx="203272">
                  <c:v>4.5108000000000002E-2</c:v>
                </c:pt>
                <c:pt idx="203273">
                  <c:v>4.5108000000000002E-2</c:v>
                </c:pt>
                <c:pt idx="203274">
                  <c:v>4.5109000000000003E-2</c:v>
                </c:pt>
                <c:pt idx="203275">
                  <c:v>4.5109000000000003E-2</c:v>
                </c:pt>
                <c:pt idx="203276">
                  <c:v>4.5109999999999997E-2</c:v>
                </c:pt>
                <c:pt idx="203277">
                  <c:v>4.5109999999999997E-2</c:v>
                </c:pt>
                <c:pt idx="203278">
                  <c:v>4.5109999999999997E-2</c:v>
                </c:pt>
                <c:pt idx="203279">
                  <c:v>4.5110999999999998E-2</c:v>
                </c:pt>
                <c:pt idx="203280">
                  <c:v>4.5110999999999998E-2</c:v>
                </c:pt>
                <c:pt idx="203281">
                  <c:v>4.5110999999999998E-2</c:v>
                </c:pt>
                <c:pt idx="203282">
                  <c:v>4.5111999999999999E-2</c:v>
                </c:pt>
                <c:pt idx="203283">
                  <c:v>4.5111999999999999E-2</c:v>
                </c:pt>
                <c:pt idx="203284">
                  <c:v>4.5111999999999999E-2</c:v>
                </c:pt>
                <c:pt idx="203285">
                  <c:v>4.5113E-2</c:v>
                </c:pt>
                <c:pt idx="203286">
                  <c:v>4.5113E-2</c:v>
                </c:pt>
                <c:pt idx="203287">
                  <c:v>4.5114000000000001E-2</c:v>
                </c:pt>
                <c:pt idx="203288">
                  <c:v>4.5115000000000002E-2</c:v>
                </c:pt>
                <c:pt idx="203289">
                  <c:v>4.5115000000000002E-2</c:v>
                </c:pt>
                <c:pt idx="203290">
                  <c:v>4.5116000000000003E-2</c:v>
                </c:pt>
                <c:pt idx="203291">
                  <c:v>4.5116000000000003E-2</c:v>
                </c:pt>
                <c:pt idx="203292">
                  <c:v>4.5116999999999997E-2</c:v>
                </c:pt>
                <c:pt idx="203293">
                  <c:v>4.5116999999999997E-2</c:v>
                </c:pt>
                <c:pt idx="203294">
                  <c:v>4.5117999999999998E-2</c:v>
                </c:pt>
                <c:pt idx="203295">
                  <c:v>4.5118999999999999E-2</c:v>
                </c:pt>
                <c:pt idx="203296">
                  <c:v>4.5118999999999999E-2</c:v>
                </c:pt>
                <c:pt idx="203297">
                  <c:v>4.512E-2</c:v>
                </c:pt>
                <c:pt idx="203298">
                  <c:v>4.5121000000000001E-2</c:v>
                </c:pt>
                <c:pt idx="203299">
                  <c:v>4.5122000000000002E-2</c:v>
                </c:pt>
                <c:pt idx="203300">
                  <c:v>4.5122000000000002E-2</c:v>
                </c:pt>
                <c:pt idx="203301">
                  <c:v>4.5123000000000003E-2</c:v>
                </c:pt>
                <c:pt idx="203302">
                  <c:v>4.5123999999999997E-2</c:v>
                </c:pt>
                <c:pt idx="203303">
                  <c:v>4.5124999999999998E-2</c:v>
                </c:pt>
                <c:pt idx="203304">
                  <c:v>4.5124999999999998E-2</c:v>
                </c:pt>
                <c:pt idx="203305">
                  <c:v>4.5125999999999999E-2</c:v>
                </c:pt>
                <c:pt idx="203306">
                  <c:v>4.5127E-2</c:v>
                </c:pt>
                <c:pt idx="203307">
                  <c:v>4.5127E-2</c:v>
                </c:pt>
                <c:pt idx="203308">
                  <c:v>4.5128000000000001E-2</c:v>
                </c:pt>
                <c:pt idx="203309">
                  <c:v>4.5129000000000002E-2</c:v>
                </c:pt>
                <c:pt idx="203310">
                  <c:v>4.5130000000000003E-2</c:v>
                </c:pt>
                <c:pt idx="203311">
                  <c:v>4.5130000000000003E-2</c:v>
                </c:pt>
                <c:pt idx="203312">
                  <c:v>4.5130999999999998E-2</c:v>
                </c:pt>
                <c:pt idx="203313">
                  <c:v>4.5131999999999999E-2</c:v>
                </c:pt>
                <c:pt idx="203314">
                  <c:v>4.5131999999999999E-2</c:v>
                </c:pt>
                <c:pt idx="203315">
                  <c:v>4.5133E-2</c:v>
                </c:pt>
                <c:pt idx="203316">
                  <c:v>4.5133E-2</c:v>
                </c:pt>
                <c:pt idx="203317">
                  <c:v>4.5134000000000001E-2</c:v>
                </c:pt>
                <c:pt idx="203318">
                  <c:v>4.5134000000000001E-2</c:v>
                </c:pt>
                <c:pt idx="203319">
                  <c:v>4.5135000000000002E-2</c:v>
                </c:pt>
                <c:pt idx="203320">
                  <c:v>4.5135000000000002E-2</c:v>
                </c:pt>
                <c:pt idx="203321">
                  <c:v>4.5136000000000003E-2</c:v>
                </c:pt>
                <c:pt idx="203322">
                  <c:v>4.5136000000000003E-2</c:v>
                </c:pt>
                <c:pt idx="203323">
                  <c:v>4.5136000000000003E-2</c:v>
                </c:pt>
                <c:pt idx="203324">
                  <c:v>4.5136000000000003E-2</c:v>
                </c:pt>
                <c:pt idx="203325">
                  <c:v>4.5136999999999997E-2</c:v>
                </c:pt>
                <c:pt idx="203326">
                  <c:v>4.5136999999999997E-2</c:v>
                </c:pt>
                <c:pt idx="203327">
                  <c:v>4.5136999999999997E-2</c:v>
                </c:pt>
                <c:pt idx="203328">
                  <c:v>4.5136999999999997E-2</c:v>
                </c:pt>
                <c:pt idx="203329">
                  <c:v>4.5136000000000003E-2</c:v>
                </c:pt>
                <c:pt idx="203330">
                  <c:v>4.5136000000000003E-2</c:v>
                </c:pt>
                <c:pt idx="203331">
                  <c:v>4.5136000000000003E-2</c:v>
                </c:pt>
                <c:pt idx="203332">
                  <c:v>4.5136000000000003E-2</c:v>
                </c:pt>
                <c:pt idx="203333">
                  <c:v>4.5136000000000003E-2</c:v>
                </c:pt>
                <c:pt idx="203334">
                  <c:v>4.5135000000000002E-2</c:v>
                </c:pt>
                <c:pt idx="203335">
                  <c:v>4.5135000000000002E-2</c:v>
                </c:pt>
                <c:pt idx="203336">
                  <c:v>4.5134000000000001E-2</c:v>
                </c:pt>
                <c:pt idx="203337">
                  <c:v>4.5134000000000001E-2</c:v>
                </c:pt>
                <c:pt idx="203338">
                  <c:v>4.5133E-2</c:v>
                </c:pt>
                <c:pt idx="203339">
                  <c:v>4.5131999999999999E-2</c:v>
                </c:pt>
                <c:pt idx="203340">
                  <c:v>4.5131999999999999E-2</c:v>
                </c:pt>
                <c:pt idx="203341">
                  <c:v>4.5130999999999998E-2</c:v>
                </c:pt>
                <c:pt idx="203342">
                  <c:v>4.5130000000000003E-2</c:v>
                </c:pt>
                <c:pt idx="203343">
                  <c:v>4.5129000000000002E-2</c:v>
                </c:pt>
                <c:pt idx="203344">
                  <c:v>4.5128000000000001E-2</c:v>
                </c:pt>
                <c:pt idx="203345">
                  <c:v>4.5127E-2</c:v>
                </c:pt>
                <c:pt idx="203346">
                  <c:v>4.5125999999999999E-2</c:v>
                </c:pt>
                <c:pt idx="203347">
                  <c:v>4.5124999999999998E-2</c:v>
                </c:pt>
                <c:pt idx="203348">
                  <c:v>4.5123999999999997E-2</c:v>
                </c:pt>
                <c:pt idx="203349">
                  <c:v>4.5123000000000003E-2</c:v>
                </c:pt>
                <c:pt idx="203350">
                  <c:v>4.5122000000000002E-2</c:v>
                </c:pt>
                <c:pt idx="203351">
                  <c:v>4.5121000000000001E-2</c:v>
                </c:pt>
                <c:pt idx="203352">
                  <c:v>4.5118999999999999E-2</c:v>
                </c:pt>
                <c:pt idx="203353">
                  <c:v>4.5117999999999998E-2</c:v>
                </c:pt>
                <c:pt idx="203354">
                  <c:v>4.5116999999999997E-2</c:v>
                </c:pt>
                <c:pt idx="203355">
                  <c:v>4.5116000000000003E-2</c:v>
                </c:pt>
                <c:pt idx="203356">
                  <c:v>4.5114000000000001E-2</c:v>
                </c:pt>
                <c:pt idx="203357">
                  <c:v>4.5113E-2</c:v>
                </c:pt>
                <c:pt idx="203358">
                  <c:v>4.5111999999999999E-2</c:v>
                </c:pt>
                <c:pt idx="203359">
                  <c:v>4.5110999999999998E-2</c:v>
                </c:pt>
                <c:pt idx="203360">
                  <c:v>4.5109999999999997E-2</c:v>
                </c:pt>
                <c:pt idx="203361">
                  <c:v>4.5109000000000003E-2</c:v>
                </c:pt>
                <c:pt idx="203362">
                  <c:v>4.5107000000000001E-2</c:v>
                </c:pt>
                <c:pt idx="203363">
                  <c:v>4.5106E-2</c:v>
                </c:pt>
                <c:pt idx="203364">
                  <c:v>4.5104999999999999E-2</c:v>
                </c:pt>
                <c:pt idx="203365">
                  <c:v>4.5103999999999998E-2</c:v>
                </c:pt>
                <c:pt idx="203366">
                  <c:v>4.5102999999999997E-2</c:v>
                </c:pt>
                <c:pt idx="203367">
                  <c:v>4.5102000000000003E-2</c:v>
                </c:pt>
                <c:pt idx="203368">
                  <c:v>4.5101000000000002E-2</c:v>
                </c:pt>
                <c:pt idx="203369">
                  <c:v>4.5100000000000001E-2</c:v>
                </c:pt>
                <c:pt idx="203370">
                  <c:v>4.5100000000000001E-2</c:v>
                </c:pt>
                <c:pt idx="203371">
                  <c:v>4.5099E-2</c:v>
                </c:pt>
                <c:pt idx="203372">
                  <c:v>4.5097999999999999E-2</c:v>
                </c:pt>
                <c:pt idx="203373">
                  <c:v>4.5097999999999999E-2</c:v>
                </c:pt>
                <c:pt idx="203374">
                  <c:v>4.5096999999999998E-2</c:v>
                </c:pt>
                <c:pt idx="203375">
                  <c:v>4.5096999999999998E-2</c:v>
                </c:pt>
                <c:pt idx="203376">
                  <c:v>4.5095999999999997E-2</c:v>
                </c:pt>
                <c:pt idx="203377">
                  <c:v>4.5095999999999997E-2</c:v>
                </c:pt>
                <c:pt idx="203378">
                  <c:v>4.5095000000000003E-2</c:v>
                </c:pt>
                <c:pt idx="203379">
                  <c:v>4.5095000000000003E-2</c:v>
                </c:pt>
                <c:pt idx="203380">
                  <c:v>4.5095000000000003E-2</c:v>
                </c:pt>
                <c:pt idx="203381">
                  <c:v>4.5095000000000003E-2</c:v>
                </c:pt>
                <c:pt idx="203382">
                  <c:v>4.5095000000000003E-2</c:v>
                </c:pt>
                <c:pt idx="203383">
                  <c:v>4.5095999999999997E-2</c:v>
                </c:pt>
                <c:pt idx="203384">
                  <c:v>4.5095999999999997E-2</c:v>
                </c:pt>
                <c:pt idx="203385">
                  <c:v>4.5095999999999997E-2</c:v>
                </c:pt>
                <c:pt idx="203386">
                  <c:v>4.5095999999999997E-2</c:v>
                </c:pt>
                <c:pt idx="203387">
                  <c:v>4.5095999999999997E-2</c:v>
                </c:pt>
                <c:pt idx="203388">
                  <c:v>4.5096999999999998E-2</c:v>
                </c:pt>
                <c:pt idx="203389">
                  <c:v>4.5096999999999998E-2</c:v>
                </c:pt>
                <c:pt idx="203390">
                  <c:v>4.5096999999999998E-2</c:v>
                </c:pt>
                <c:pt idx="203391">
                  <c:v>4.5097999999999999E-2</c:v>
                </c:pt>
                <c:pt idx="203392">
                  <c:v>4.5097999999999999E-2</c:v>
                </c:pt>
                <c:pt idx="203393">
                  <c:v>4.5099E-2</c:v>
                </c:pt>
                <c:pt idx="203394">
                  <c:v>4.5100000000000001E-2</c:v>
                </c:pt>
                <c:pt idx="203395">
                  <c:v>4.5100000000000001E-2</c:v>
                </c:pt>
                <c:pt idx="203396">
                  <c:v>4.5101000000000002E-2</c:v>
                </c:pt>
                <c:pt idx="203397">
                  <c:v>4.5101000000000002E-2</c:v>
                </c:pt>
                <c:pt idx="203398">
                  <c:v>4.5102000000000003E-2</c:v>
                </c:pt>
                <c:pt idx="203399">
                  <c:v>4.5102000000000003E-2</c:v>
                </c:pt>
                <c:pt idx="203400">
                  <c:v>4.5102999999999997E-2</c:v>
                </c:pt>
                <c:pt idx="203401">
                  <c:v>4.5102999999999997E-2</c:v>
                </c:pt>
                <c:pt idx="203402">
                  <c:v>4.5103999999999998E-2</c:v>
                </c:pt>
                <c:pt idx="203403">
                  <c:v>4.5103999999999998E-2</c:v>
                </c:pt>
                <c:pt idx="203404">
                  <c:v>4.5104999999999999E-2</c:v>
                </c:pt>
                <c:pt idx="203405">
                  <c:v>4.5104999999999999E-2</c:v>
                </c:pt>
                <c:pt idx="203406">
                  <c:v>4.5104999999999999E-2</c:v>
                </c:pt>
                <c:pt idx="203407">
                  <c:v>4.5106E-2</c:v>
                </c:pt>
                <c:pt idx="203408">
                  <c:v>4.5106E-2</c:v>
                </c:pt>
                <c:pt idx="203409">
                  <c:v>4.5106E-2</c:v>
                </c:pt>
                <c:pt idx="203410">
                  <c:v>4.5106E-2</c:v>
                </c:pt>
                <c:pt idx="203411">
                  <c:v>4.5106E-2</c:v>
                </c:pt>
                <c:pt idx="203412">
                  <c:v>4.5106E-2</c:v>
                </c:pt>
                <c:pt idx="203413">
                  <c:v>4.5104999999999999E-2</c:v>
                </c:pt>
                <c:pt idx="203414">
                  <c:v>4.5104999999999999E-2</c:v>
                </c:pt>
                <c:pt idx="203415">
                  <c:v>4.5104999999999999E-2</c:v>
                </c:pt>
                <c:pt idx="203416">
                  <c:v>4.5103999999999998E-2</c:v>
                </c:pt>
                <c:pt idx="203417">
                  <c:v>4.5103999999999998E-2</c:v>
                </c:pt>
                <c:pt idx="203418">
                  <c:v>4.5102999999999997E-2</c:v>
                </c:pt>
                <c:pt idx="203419">
                  <c:v>4.5102000000000003E-2</c:v>
                </c:pt>
                <c:pt idx="203420">
                  <c:v>4.5101000000000002E-2</c:v>
                </c:pt>
                <c:pt idx="203421">
                  <c:v>4.5100000000000001E-2</c:v>
                </c:pt>
                <c:pt idx="203422">
                  <c:v>4.5099E-2</c:v>
                </c:pt>
                <c:pt idx="203423">
                  <c:v>4.5097999999999999E-2</c:v>
                </c:pt>
                <c:pt idx="203424">
                  <c:v>4.5096999999999998E-2</c:v>
                </c:pt>
                <c:pt idx="203425">
                  <c:v>4.5095000000000003E-2</c:v>
                </c:pt>
                <c:pt idx="203426">
                  <c:v>4.5094000000000002E-2</c:v>
                </c:pt>
                <c:pt idx="203427">
                  <c:v>4.5092E-2</c:v>
                </c:pt>
                <c:pt idx="203428">
                  <c:v>4.5090999999999999E-2</c:v>
                </c:pt>
                <c:pt idx="203429">
                  <c:v>4.5088999999999997E-2</c:v>
                </c:pt>
                <c:pt idx="203430">
                  <c:v>4.5087000000000002E-2</c:v>
                </c:pt>
                <c:pt idx="203431">
                  <c:v>4.5086000000000001E-2</c:v>
                </c:pt>
                <c:pt idx="203432">
                  <c:v>4.5083999999999999E-2</c:v>
                </c:pt>
                <c:pt idx="203433">
                  <c:v>4.5081999999999997E-2</c:v>
                </c:pt>
                <c:pt idx="203434">
                  <c:v>4.5080000000000002E-2</c:v>
                </c:pt>
                <c:pt idx="203435">
                  <c:v>4.5076999999999999E-2</c:v>
                </c:pt>
                <c:pt idx="203436">
                  <c:v>4.5074999999999997E-2</c:v>
                </c:pt>
                <c:pt idx="203437">
                  <c:v>4.5073000000000002E-2</c:v>
                </c:pt>
                <c:pt idx="203438">
                  <c:v>4.5071E-2</c:v>
                </c:pt>
                <c:pt idx="203439">
                  <c:v>4.5068999999999998E-2</c:v>
                </c:pt>
                <c:pt idx="203440">
                  <c:v>4.5067000000000003E-2</c:v>
                </c:pt>
                <c:pt idx="203441">
                  <c:v>4.5065000000000001E-2</c:v>
                </c:pt>
                <c:pt idx="203442">
                  <c:v>4.5062999999999999E-2</c:v>
                </c:pt>
                <c:pt idx="203443">
                  <c:v>4.5060000000000003E-2</c:v>
                </c:pt>
                <c:pt idx="203444">
                  <c:v>4.5058000000000001E-2</c:v>
                </c:pt>
                <c:pt idx="203445">
                  <c:v>4.5055999999999999E-2</c:v>
                </c:pt>
                <c:pt idx="203446">
                  <c:v>4.5053999999999997E-2</c:v>
                </c:pt>
                <c:pt idx="203447">
                  <c:v>4.5052000000000002E-2</c:v>
                </c:pt>
                <c:pt idx="203448">
                  <c:v>4.5048999999999999E-2</c:v>
                </c:pt>
                <c:pt idx="203449">
                  <c:v>4.5046999999999997E-2</c:v>
                </c:pt>
                <c:pt idx="203450">
                  <c:v>4.5045000000000002E-2</c:v>
                </c:pt>
                <c:pt idx="203451">
                  <c:v>4.5044000000000001E-2</c:v>
                </c:pt>
                <c:pt idx="203452">
                  <c:v>4.5041999999999999E-2</c:v>
                </c:pt>
                <c:pt idx="203453">
                  <c:v>4.5039999999999997E-2</c:v>
                </c:pt>
                <c:pt idx="203454">
                  <c:v>4.5038000000000002E-2</c:v>
                </c:pt>
                <c:pt idx="203455">
                  <c:v>4.5037000000000001E-2</c:v>
                </c:pt>
                <c:pt idx="203456">
                  <c:v>4.5034999999999999E-2</c:v>
                </c:pt>
                <c:pt idx="203457">
                  <c:v>4.5032999999999997E-2</c:v>
                </c:pt>
                <c:pt idx="203458">
                  <c:v>4.5032000000000003E-2</c:v>
                </c:pt>
                <c:pt idx="203459">
                  <c:v>4.5030000000000001E-2</c:v>
                </c:pt>
                <c:pt idx="203460">
                  <c:v>4.5029E-2</c:v>
                </c:pt>
                <c:pt idx="203461">
                  <c:v>4.5027999999999999E-2</c:v>
                </c:pt>
                <c:pt idx="203462">
                  <c:v>4.5026999999999998E-2</c:v>
                </c:pt>
                <c:pt idx="203463">
                  <c:v>4.5025999999999997E-2</c:v>
                </c:pt>
                <c:pt idx="203464">
                  <c:v>4.5025000000000003E-2</c:v>
                </c:pt>
                <c:pt idx="203465">
                  <c:v>4.5024000000000002E-2</c:v>
                </c:pt>
                <c:pt idx="203466">
                  <c:v>4.5023000000000001E-2</c:v>
                </c:pt>
                <c:pt idx="203467">
                  <c:v>4.5023000000000001E-2</c:v>
                </c:pt>
                <c:pt idx="203468">
                  <c:v>4.5022E-2</c:v>
                </c:pt>
                <c:pt idx="203469">
                  <c:v>4.5022E-2</c:v>
                </c:pt>
                <c:pt idx="203470">
                  <c:v>4.5020999999999999E-2</c:v>
                </c:pt>
                <c:pt idx="203471">
                  <c:v>4.5020999999999999E-2</c:v>
                </c:pt>
                <c:pt idx="203472">
                  <c:v>4.5020999999999999E-2</c:v>
                </c:pt>
                <c:pt idx="203473">
                  <c:v>4.5020999999999999E-2</c:v>
                </c:pt>
                <c:pt idx="203474">
                  <c:v>4.5020999999999999E-2</c:v>
                </c:pt>
                <c:pt idx="203475">
                  <c:v>4.5020999999999999E-2</c:v>
                </c:pt>
                <c:pt idx="203476">
                  <c:v>4.5022E-2</c:v>
                </c:pt>
                <c:pt idx="203477">
                  <c:v>4.5022E-2</c:v>
                </c:pt>
                <c:pt idx="203478">
                  <c:v>4.5023000000000001E-2</c:v>
                </c:pt>
                <c:pt idx="203479">
                  <c:v>4.5023000000000001E-2</c:v>
                </c:pt>
                <c:pt idx="203480">
                  <c:v>4.5024000000000002E-2</c:v>
                </c:pt>
                <c:pt idx="203481">
                  <c:v>4.5025000000000003E-2</c:v>
                </c:pt>
                <c:pt idx="203482">
                  <c:v>4.5025000000000003E-2</c:v>
                </c:pt>
                <c:pt idx="203483">
                  <c:v>4.5025999999999997E-2</c:v>
                </c:pt>
                <c:pt idx="203484">
                  <c:v>4.5027999999999999E-2</c:v>
                </c:pt>
                <c:pt idx="203485">
                  <c:v>4.5029E-2</c:v>
                </c:pt>
                <c:pt idx="203486">
                  <c:v>4.5030000000000001E-2</c:v>
                </c:pt>
                <c:pt idx="203487">
                  <c:v>4.5032000000000003E-2</c:v>
                </c:pt>
                <c:pt idx="203488">
                  <c:v>4.5032999999999997E-2</c:v>
                </c:pt>
                <c:pt idx="203489">
                  <c:v>4.5034999999999999E-2</c:v>
                </c:pt>
                <c:pt idx="203490">
                  <c:v>4.5037000000000001E-2</c:v>
                </c:pt>
                <c:pt idx="203491">
                  <c:v>4.5039000000000003E-2</c:v>
                </c:pt>
                <c:pt idx="203492">
                  <c:v>4.5039999999999997E-2</c:v>
                </c:pt>
                <c:pt idx="203493">
                  <c:v>4.5041999999999999E-2</c:v>
                </c:pt>
                <c:pt idx="203494">
                  <c:v>4.5044000000000001E-2</c:v>
                </c:pt>
                <c:pt idx="203495">
                  <c:v>4.5046000000000003E-2</c:v>
                </c:pt>
                <c:pt idx="203496">
                  <c:v>4.5047999999999998E-2</c:v>
                </c:pt>
                <c:pt idx="203497">
                  <c:v>4.5051000000000001E-2</c:v>
                </c:pt>
                <c:pt idx="203498">
                  <c:v>4.5053000000000003E-2</c:v>
                </c:pt>
                <c:pt idx="203499">
                  <c:v>4.5054999999999998E-2</c:v>
                </c:pt>
                <c:pt idx="203500">
                  <c:v>4.5058000000000001E-2</c:v>
                </c:pt>
                <c:pt idx="203501">
                  <c:v>4.5060000000000003E-2</c:v>
                </c:pt>
                <c:pt idx="203502">
                  <c:v>4.5062999999999999E-2</c:v>
                </c:pt>
                <c:pt idx="203503">
                  <c:v>4.5065000000000001E-2</c:v>
                </c:pt>
                <c:pt idx="203504">
                  <c:v>4.5067999999999997E-2</c:v>
                </c:pt>
                <c:pt idx="203505">
                  <c:v>4.5069999999999999E-2</c:v>
                </c:pt>
                <c:pt idx="203506">
                  <c:v>4.5073000000000002E-2</c:v>
                </c:pt>
                <c:pt idx="203507">
                  <c:v>4.5074999999999997E-2</c:v>
                </c:pt>
                <c:pt idx="203508">
                  <c:v>4.5078E-2</c:v>
                </c:pt>
                <c:pt idx="203509">
                  <c:v>4.5080000000000002E-2</c:v>
                </c:pt>
                <c:pt idx="203510">
                  <c:v>4.5082999999999998E-2</c:v>
                </c:pt>
                <c:pt idx="203511">
                  <c:v>4.5086000000000001E-2</c:v>
                </c:pt>
                <c:pt idx="203512">
                  <c:v>4.5088000000000003E-2</c:v>
                </c:pt>
                <c:pt idx="203513">
                  <c:v>4.5090999999999999E-2</c:v>
                </c:pt>
                <c:pt idx="203514">
                  <c:v>4.5093000000000001E-2</c:v>
                </c:pt>
                <c:pt idx="203515">
                  <c:v>4.5095999999999997E-2</c:v>
                </c:pt>
                <c:pt idx="203516">
                  <c:v>4.5097999999999999E-2</c:v>
                </c:pt>
                <c:pt idx="203517">
                  <c:v>4.5100000000000001E-2</c:v>
                </c:pt>
                <c:pt idx="203518">
                  <c:v>4.5102000000000003E-2</c:v>
                </c:pt>
                <c:pt idx="203519">
                  <c:v>4.5104999999999999E-2</c:v>
                </c:pt>
                <c:pt idx="203520">
                  <c:v>4.5107000000000001E-2</c:v>
                </c:pt>
                <c:pt idx="203521">
                  <c:v>4.5109000000000003E-2</c:v>
                </c:pt>
                <c:pt idx="203522">
                  <c:v>4.5110999999999998E-2</c:v>
                </c:pt>
                <c:pt idx="203523">
                  <c:v>4.5113E-2</c:v>
                </c:pt>
                <c:pt idx="203524">
                  <c:v>4.5115000000000002E-2</c:v>
                </c:pt>
                <c:pt idx="203525">
                  <c:v>4.5116999999999997E-2</c:v>
                </c:pt>
                <c:pt idx="203526">
                  <c:v>4.5118999999999999E-2</c:v>
                </c:pt>
                <c:pt idx="203527">
                  <c:v>4.5121000000000001E-2</c:v>
                </c:pt>
                <c:pt idx="203528">
                  <c:v>4.5122000000000002E-2</c:v>
                </c:pt>
                <c:pt idx="203529">
                  <c:v>4.5123999999999997E-2</c:v>
                </c:pt>
                <c:pt idx="203530">
                  <c:v>4.5124999999999998E-2</c:v>
                </c:pt>
                <c:pt idx="203531">
                  <c:v>4.5127E-2</c:v>
                </c:pt>
                <c:pt idx="203532">
                  <c:v>4.5128000000000001E-2</c:v>
                </c:pt>
                <c:pt idx="203533">
                  <c:v>4.5129000000000002E-2</c:v>
                </c:pt>
                <c:pt idx="203534">
                  <c:v>4.5130999999999998E-2</c:v>
                </c:pt>
                <c:pt idx="203535">
                  <c:v>4.5131999999999999E-2</c:v>
                </c:pt>
                <c:pt idx="203536">
                  <c:v>4.5133E-2</c:v>
                </c:pt>
                <c:pt idx="203537">
                  <c:v>4.5134000000000001E-2</c:v>
                </c:pt>
                <c:pt idx="203538">
                  <c:v>4.5135000000000002E-2</c:v>
                </c:pt>
                <c:pt idx="203539">
                  <c:v>4.5136000000000003E-2</c:v>
                </c:pt>
                <c:pt idx="203540">
                  <c:v>4.5136999999999997E-2</c:v>
                </c:pt>
                <c:pt idx="203541">
                  <c:v>4.5136999999999997E-2</c:v>
                </c:pt>
                <c:pt idx="203542">
                  <c:v>4.5137999999999998E-2</c:v>
                </c:pt>
                <c:pt idx="203543">
                  <c:v>4.5138999999999999E-2</c:v>
                </c:pt>
                <c:pt idx="203544">
                  <c:v>4.5138999999999999E-2</c:v>
                </c:pt>
                <c:pt idx="203545">
                  <c:v>4.514E-2</c:v>
                </c:pt>
                <c:pt idx="203546">
                  <c:v>4.5141000000000001E-2</c:v>
                </c:pt>
                <c:pt idx="203547">
                  <c:v>4.5141000000000001E-2</c:v>
                </c:pt>
                <c:pt idx="203548">
                  <c:v>4.5142000000000002E-2</c:v>
                </c:pt>
                <c:pt idx="203549">
                  <c:v>4.5142000000000002E-2</c:v>
                </c:pt>
                <c:pt idx="203550">
                  <c:v>4.5142000000000002E-2</c:v>
                </c:pt>
                <c:pt idx="203551">
                  <c:v>4.5143000000000003E-2</c:v>
                </c:pt>
                <c:pt idx="203552">
                  <c:v>4.5143000000000003E-2</c:v>
                </c:pt>
                <c:pt idx="203553">
                  <c:v>4.5143000000000003E-2</c:v>
                </c:pt>
                <c:pt idx="203554">
                  <c:v>4.5143999999999997E-2</c:v>
                </c:pt>
                <c:pt idx="203555">
                  <c:v>4.5143999999999997E-2</c:v>
                </c:pt>
                <c:pt idx="203556">
                  <c:v>4.5143999999999997E-2</c:v>
                </c:pt>
                <c:pt idx="203557">
                  <c:v>4.5144999999999998E-2</c:v>
                </c:pt>
                <c:pt idx="203558">
                  <c:v>4.5144999999999998E-2</c:v>
                </c:pt>
                <c:pt idx="203559">
                  <c:v>4.5145999999999999E-2</c:v>
                </c:pt>
                <c:pt idx="203560">
                  <c:v>4.5145999999999999E-2</c:v>
                </c:pt>
                <c:pt idx="203561">
                  <c:v>4.5145999999999999E-2</c:v>
                </c:pt>
                <c:pt idx="203562">
                  <c:v>4.5145999999999999E-2</c:v>
                </c:pt>
                <c:pt idx="203563">
                  <c:v>4.5147E-2</c:v>
                </c:pt>
                <c:pt idx="203564">
                  <c:v>4.5147E-2</c:v>
                </c:pt>
                <c:pt idx="203565">
                  <c:v>4.5147E-2</c:v>
                </c:pt>
                <c:pt idx="203566">
                  <c:v>4.5148000000000001E-2</c:v>
                </c:pt>
                <c:pt idx="203567">
                  <c:v>4.5148000000000001E-2</c:v>
                </c:pt>
                <c:pt idx="203568">
                  <c:v>4.5149000000000002E-2</c:v>
                </c:pt>
                <c:pt idx="203569">
                  <c:v>4.5149000000000002E-2</c:v>
                </c:pt>
                <c:pt idx="203570">
                  <c:v>4.5150000000000003E-2</c:v>
                </c:pt>
                <c:pt idx="203571">
                  <c:v>4.5150000000000003E-2</c:v>
                </c:pt>
                <c:pt idx="203572">
                  <c:v>4.5150000000000003E-2</c:v>
                </c:pt>
                <c:pt idx="203573">
                  <c:v>4.5150999999999997E-2</c:v>
                </c:pt>
                <c:pt idx="203574">
                  <c:v>4.5150999999999997E-2</c:v>
                </c:pt>
                <c:pt idx="203575">
                  <c:v>4.5151999999999998E-2</c:v>
                </c:pt>
                <c:pt idx="203576">
                  <c:v>4.5151999999999998E-2</c:v>
                </c:pt>
                <c:pt idx="203577">
                  <c:v>4.5151999999999998E-2</c:v>
                </c:pt>
                <c:pt idx="203578">
                  <c:v>4.5152999999999999E-2</c:v>
                </c:pt>
                <c:pt idx="203579">
                  <c:v>4.5152999999999999E-2</c:v>
                </c:pt>
                <c:pt idx="203580">
                  <c:v>4.5154E-2</c:v>
                </c:pt>
                <c:pt idx="203581">
                  <c:v>4.5154E-2</c:v>
                </c:pt>
                <c:pt idx="203582">
                  <c:v>4.5155000000000001E-2</c:v>
                </c:pt>
                <c:pt idx="203583">
                  <c:v>4.5155000000000001E-2</c:v>
                </c:pt>
                <c:pt idx="203584">
                  <c:v>4.5155000000000001E-2</c:v>
                </c:pt>
                <c:pt idx="203585">
                  <c:v>4.5156000000000002E-2</c:v>
                </c:pt>
                <c:pt idx="203586">
                  <c:v>4.5156000000000002E-2</c:v>
                </c:pt>
                <c:pt idx="203587">
                  <c:v>4.5156000000000002E-2</c:v>
                </c:pt>
                <c:pt idx="203588">
                  <c:v>4.5156000000000002E-2</c:v>
                </c:pt>
                <c:pt idx="203589">
                  <c:v>4.5156000000000002E-2</c:v>
                </c:pt>
                <c:pt idx="203590">
                  <c:v>4.5156000000000002E-2</c:v>
                </c:pt>
                <c:pt idx="203591">
                  <c:v>4.5157000000000003E-2</c:v>
                </c:pt>
                <c:pt idx="203592">
                  <c:v>4.5157000000000003E-2</c:v>
                </c:pt>
                <c:pt idx="203593">
                  <c:v>4.5157000000000003E-2</c:v>
                </c:pt>
                <c:pt idx="203594">
                  <c:v>4.5157000000000003E-2</c:v>
                </c:pt>
                <c:pt idx="203595">
                  <c:v>4.5157000000000003E-2</c:v>
                </c:pt>
                <c:pt idx="203596">
                  <c:v>4.5157000000000003E-2</c:v>
                </c:pt>
                <c:pt idx="203597">
                  <c:v>4.5157000000000003E-2</c:v>
                </c:pt>
                <c:pt idx="203598">
                  <c:v>4.5156000000000002E-2</c:v>
                </c:pt>
                <c:pt idx="203599">
                  <c:v>4.5156000000000002E-2</c:v>
                </c:pt>
                <c:pt idx="203600">
                  <c:v>4.5156000000000002E-2</c:v>
                </c:pt>
                <c:pt idx="203601">
                  <c:v>4.5156000000000002E-2</c:v>
                </c:pt>
                <c:pt idx="203602">
                  <c:v>4.5155000000000001E-2</c:v>
                </c:pt>
                <c:pt idx="203603">
                  <c:v>4.5155000000000001E-2</c:v>
                </c:pt>
                <c:pt idx="203604">
                  <c:v>4.5155000000000001E-2</c:v>
                </c:pt>
                <c:pt idx="203605">
                  <c:v>4.5154E-2</c:v>
                </c:pt>
                <c:pt idx="203606">
                  <c:v>4.5154E-2</c:v>
                </c:pt>
                <c:pt idx="203607">
                  <c:v>4.5154E-2</c:v>
                </c:pt>
                <c:pt idx="203608">
                  <c:v>4.5152999999999999E-2</c:v>
                </c:pt>
                <c:pt idx="203609">
                  <c:v>4.5152999999999999E-2</c:v>
                </c:pt>
                <c:pt idx="203610">
                  <c:v>4.5151999999999998E-2</c:v>
                </c:pt>
                <c:pt idx="203611">
                  <c:v>4.5150999999999997E-2</c:v>
                </c:pt>
                <c:pt idx="203612">
                  <c:v>4.5150999999999997E-2</c:v>
                </c:pt>
                <c:pt idx="203613">
                  <c:v>4.5150000000000003E-2</c:v>
                </c:pt>
                <c:pt idx="203614">
                  <c:v>4.5149000000000002E-2</c:v>
                </c:pt>
                <c:pt idx="203615">
                  <c:v>4.5149000000000002E-2</c:v>
                </c:pt>
                <c:pt idx="203616">
                  <c:v>4.5148000000000001E-2</c:v>
                </c:pt>
                <c:pt idx="203617">
                  <c:v>4.5148000000000001E-2</c:v>
                </c:pt>
                <c:pt idx="203618">
                  <c:v>4.5147E-2</c:v>
                </c:pt>
                <c:pt idx="203619">
                  <c:v>4.5145999999999999E-2</c:v>
                </c:pt>
                <c:pt idx="203620">
                  <c:v>4.5145999999999999E-2</c:v>
                </c:pt>
                <c:pt idx="203621">
                  <c:v>4.5144999999999998E-2</c:v>
                </c:pt>
                <c:pt idx="203622">
                  <c:v>4.5144999999999998E-2</c:v>
                </c:pt>
                <c:pt idx="203623">
                  <c:v>4.5143999999999997E-2</c:v>
                </c:pt>
                <c:pt idx="203624">
                  <c:v>4.5143000000000003E-2</c:v>
                </c:pt>
                <c:pt idx="203625">
                  <c:v>4.5143000000000003E-2</c:v>
                </c:pt>
                <c:pt idx="203626">
                  <c:v>4.5142000000000002E-2</c:v>
                </c:pt>
                <c:pt idx="203627">
                  <c:v>4.5142000000000002E-2</c:v>
                </c:pt>
                <c:pt idx="203628">
                  <c:v>4.5142000000000002E-2</c:v>
                </c:pt>
                <c:pt idx="203629">
                  <c:v>4.5142000000000002E-2</c:v>
                </c:pt>
                <c:pt idx="203630">
                  <c:v>4.5141000000000001E-2</c:v>
                </c:pt>
                <c:pt idx="203631">
                  <c:v>4.5141000000000001E-2</c:v>
                </c:pt>
                <c:pt idx="203632">
                  <c:v>4.5141000000000001E-2</c:v>
                </c:pt>
                <c:pt idx="203633">
                  <c:v>4.5141000000000001E-2</c:v>
                </c:pt>
                <c:pt idx="203634">
                  <c:v>4.5141000000000001E-2</c:v>
                </c:pt>
                <c:pt idx="203635">
                  <c:v>4.5141000000000001E-2</c:v>
                </c:pt>
                <c:pt idx="203636">
                  <c:v>4.5141000000000001E-2</c:v>
                </c:pt>
                <c:pt idx="203637">
                  <c:v>4.5141000000000001E-2</c:v>
                </c:pt>
                <c:pt idx="203638">
                  <c:v>4.5141000000000001E-2</c:v>
                </c:pt>
                <c:pt idx="203639">
                  <c:v>4.5142000000000002E-2</c:v>
                </c:pt>
                <c:pt idx="203640">
                  <c:v>4.5142000000000002E-2</c:v>
                </c:pt>
                <c:pt idx="203641">
                  <c:v>4.5143000000000003E-2</c:v>
                </c:pt>
                <c:pt idx="203642">
                  <c:v>4.5143000000000003E-2</c:v>
                </c:pt>
                <c:pt idx="203643">
                  <c:v>4.5143999999999997E-2</c:v>
                </c:pt>
                <c:pt idx="203644">
                  <c:v>4.5144999999999998E-2</c:v>
                </c:pt>
                <c:pt idx="203645">
                  <c:v>4.5144999999999998E-2</c:v>
                </c:pt>
                <c:pt idx="203646">
                  <c:v>4.5145999999999999E-2</c:v>
                </c:pt>
                <c:pt idx="203647">
                  <c:v>4.5147E-2</c:v>
                </c:pt>
                <c:pt idx="203648">
                  <c:v>4.5148000000000001E-2</c:v>
                </c:pt>
                <c:pt idx="203649">
                  <c:v>4.5149000000000002E-2</c:v>
                </c:pt>
                <c:pt idx="203650">
                  <c:v>4.5150000000000003E-2</c:v>
                </c:pt>
                <c:pt idx="203651">
                  <c:v>4.5151999999999998E-2</c:v>
                </c:pt>
                <c:pt idx="203652">
                  <c:v>4.5152999999999999E-2</c:v>
                </c:pt>
                <c:pt idx="203653">
                  <c:v>4.5154E-2</c:v>
                </c:pt>
                <c:pt idx="203654">
                  <c:v>4.5156000000000002E-2</c:v>
                </c:pt>
                <c:pt idx="203655">
                  <c:v>4.5157000000000003E-2</c:v>
                </c:pt>
                <c:pt idx="203656">
                  <c:v>4.5157999999999997E-2</c:v>
                </c:pt>
                <c:pt idx="203657">
                  <c:v>4.5159999999999999E-2</c:v>
                </c:pt>
                <c:pt idx="203658">
                  <c:v>4.5161E-2</c:v>
                </c:pt>
                <c:pt idx="203659">
                  <c:v>4.5163000000000002E-2</c:v>
                </c:pt>
                <c:pt idx="203660">
                  <c:v>4.5164000000000003E-2</c:v>
                </c:pt>
                <c:pt idx="203661">
                  <c:v>4.5165999999999998E-2</c:v>
                </c:pt>
                <c:pt idx="203662">
                  <c:v>4.5166999999999999E-2</c:v>
                </c:pt>
                <c:pt idx="203663">
                  <c:v>4.5169000000000001E-2</c:v>
                </c:pt>
                <c:pt idx="203664">
                  <c:v>4.5170000000000002E-2</c:v>
                </c:pt>
                <c:pt idx="203665">
                  <c:v>4.5171999999999997E-2</c:v>
                </c:pt>
                <c:pt idx="203666">
                  <c:v>4.5172999999999998E-2</c:v>
                </c:pt>
                <c:pt idx="203667">
                  <c:v>4.5175E-2</c:v>
                </c:pt>
                <c:pt idx="203668">
                  <c:v>4.5176000000000001E-2</c:v>
                </c:pt>
                <c:pt idx="203669">
                  <c:v>4.5177000000000002E-2</c:v>
                </c:pt>
                <c:pt idx="203670">
                  <c:v>4.5178999999999997E-2</c:v>
                </c:pt>
                <c:pt idx="203671">
                  <c:v>4.5179999999999998E-2</c:v>
                </c:pt>
                <c:pt idx="203672">
                  <c:v>4.5180999999999999E-2</c:v>
                </c:pt>
                <c:pt idx="203673">
                  <c:v>4.5182E-2</c:v>
                </c:pt>
                <c:pt idx="203674">
                  <c:v>4.5184000000000002E-2</c:v>
                </c:pt>
                <c:pt idx="203675">
                  <c:v>4.5185000000000003E-2</c:v>
                </c:pt>
                <c:pt idx="203676">
                  <c:v>4.5185999999999997E-2</c:v>
                </c:pt>
                <c:pt idx="203677">
                  <c:v>4.5186999999999998E-2</c:v>
                </c:pt>
                <c:pt idx="203678">
                  <c:v>4.5187999999999999E-2</c:v>
                </c:pt>
                <c:pt idx="203679">
                  <c:v>4.5187999999999999E-2</c:v>
                </c:pt>
                <c:pt idx="203680">
                  <c:v>4.5189E-2</c:v>
                </c:pt>
                <c:pt idx="203681">
                  <c:v>4.5190000000000001E-2</c:v>
                </c:pt>
                <c:pt idx="203682">
                  <c:v>4.5190000000000001E-2</c:v>
                </c:pt>
                <c:pt idx="203683">
                  <c:v>4.5190000000000001E-2</c:v>
                </c:pt>
                <c:pt idx="203684">
                  <c:v>4.5191000000000002E-2</c:v>
                </c:pt>
                <c:pt idx="203685">
                  <c:v>4.5191000000000002E-2</c:v>
                </c:pt>
                <c:pt idx="203686">
                  <c:v>4.5191000000000002E-2</c:v>
                </c:pt>
                <c:pt idx="203687">
                  <c:v>4.5191000000000002E-2</c:v>
                </c:pt>
                <c:pt idx="203688">
                  <c:v>4.5191000000000002E-2</c:v>
                </c:pt>
                <c:pt idx="203689">
                  <c:v>4.5191000000000002E-2</c:v>
                </c:pt>
                <c:pt idx="203690">
                  <c:v>4.5191000000000002E-2</c:v>
                </c:pt>
                <c:pt idx="203691">
                  <c:v>4.5191000000000002E-2</c:v>
                </c:pt>
                <c:pt idx="203692">
                  <c:v>4.5190000000000001E-2</c:v>
                </c:pt>
                <c:pt idx="203693">
                  <c:v>4.5190000000000001E-2</c:v>
                </c:pt>
                <c:pt idx="203694">
                  <c:v>4.5189E-2</c:v>
                </c:pt>
                <c:pt idx="203695">
                  <c:v>4.5187999999999999E-2</c:v>
                </c:pt>
                <c:pt idx="203696">
                  <c:v>4.5187999999999999E-2</c:v>
                </c:pt>
                <c:pt idx="203697">
                  <c:v>4.5186999999999998E-2</c:v>
                </c:pt>
                <c:pt idx="203698">
                  <c:v>4.5185999999999997E-2</c:v>
                </c:pt>
                <c:pt idx="203699">
                  <c:v>4.5185000000000003E-2</c:v>
                </c:pt>
                <c:pt idx="203700">
                  <c:v>4.5184000000000002E-2</c:v>
                </c:pt>
                <c:pt idx="203701">
                  <c:v>4.5183000000000001E-2</c:v>
                </c:pt>
                <c:pt idx="203702">
                  <c:v>4.5182E-2</c:v>
                </c:pt>
                <c:pt idx="203703">
                  <c:v>4.5180999999999999E-2</c:v>
                </c:pt>
                <c:pt idx="203704">
                  <c:v>4.5178999999999997E-2</c:v>
                </c:pt>
                <c:pt idx="203705">
                  <c:v>4.5178000000000003E-2</c:v>
                </c:pt>
                <c:pt idx="203706">
                  <c:v>4.5176000000000001E-2</c:v>
                </c:pt>
                <c:pt idx="203707">
                  <c:v>4.5175E-2</c:v>
                </c:pt>
                <c:pt idx="203708">
                  <c:v>4.5172999999999998E-2</c:v>
                </c:pt>
                <c:pt idx="203709">
                  <c:v>4.5171999999999997E-2</c:v>
                </c:pt>
                <c:pt idx="203710">
                  <c:v>4.5171000000000003E-2</c:v>
                </c:pt>
                <c:pt idx="203711">
                  <c:v>4.5169000000000001E-2</c:v>
                </c:pt>
                <c:pt idx="203712">
                  <c:v>4.5168E-2</c:v>
                </c:pt>
                <c:pt idx="203713">
                  <c:v>4.5165999999999998E-2</c:v>
                </c:pt>
                <c:pt idx="203714">
                  <c:v>4.5164999999999997E-2</c:v>
                </c:pt>
                <c:pt idx="203715">
                  <c:v>4.5163000000000002E-2</c:v>
                </c:pt>
                <c:pt idx="203716">
                  <c:v>4.5162000000000001E-2</c:v>
                </c:pt>
                <c:pt idx="203717">
                  <c:v>4.5159999999999999E-2</c:v>
                </c:pt>
                <c:pt idx="203718">
                  <c:v>4.5158999999999998E-2</c:v>
                </c:pt>
                <c:pt idx="203719">
                  <c:v>4.5157000000000003E-2</c:v>
                </c:pt>
                <c:pt idx="203720">
                  <c:v>4.5156000000000002E-2</c:v>
                </c:pt>
                <c:pt idx="203721">
                  <c:v>4.5155000000000001E-2</c:v>
                </c:pt>
                <c:pt idx="203722">
                  <c:v>4.5154E-2</c:v>
                </c:pt>
                <c:pt idx="203723">
                  <c:v>4.5152999999999999E-2</c:v>
                </c:pt>
                <c:pt idx="203724">
                  <c:v>4.5151999999999998E-2</c:v>
                </c:pt>
                <c:pt idx="203725">
                  <c:v>4.5150999999999997E-2</c:v>
                </c:pt>
                <c:pt idx="203726">
                  <c:v>4.5150000000000003E-2</c:v>
                </c:pt>
                <c:pt idx="203727">
                  <c:v>4.5149000000000002E-2</c:v>
                </c:pt>
                <c:pt idx="203728">
                  <c:v>4.5148000000000001E-2</c:v>
                </c:pt>
                <c:pt idx="203729">
                  <c:v>4.5148000000000001E-2</c:v>
                </c:pt>
                <c:pt idx="203730">
                  <c:v>4.5147E-2</c:v>
                </c:pt>
                <c:pt idx="203731">
                  <c:v>4.5147E-2</c:v>
                </c:pt>
                <c:pt idx="203732">
                  <c:v>4.5145999999999999E-2</c:v>
                </c:pt>
                <c:pt idx="203733">
                  <c:v>4.5145999999999999E-2</c:v>
                </c:pt>
                <c:pt idx="203734">
                  <c:v>4.5145999999999999E-2</c:v>
                </c:pt>
                <c:pt idx="203735">
                  <c:v>4.5145999999999999E-2</c:v>
                </c:pt>
                <c:pt idx="203736">
                  <c:v>4.5145999999999999E-2</c:v>
                </c:pt>
                <c:pt idx="203737">
                  <c:v>4.5145999999999999E-2</c:v>
                </c:pt>
                <c:pt idx="203738">
                  <c:v>4.5147E-2</c:v>
                </c:pt>
                <c:pt idx="203739">
                  <c:v>4.5147E-2</c:v>
                </c:pt>
                <c:pt idx="203740">
                  <c:v>4.5147E-2</c:v>
                </c:pt>
                <c:pt idx="203741">
                  <c:v>4.5148000000000001E-2</c:v>
                </c:pt>
                <c:pt idx="203742">
                  <c:v>4.5148000000000001E-2</c:v>
                </c:pt>
                <c:pt idx="203743">
                  <c:v>4.5149000000000002E-2</c:v>
                </c:pt>
                <c:pt idx="203744">
                  <c:v>4.5150000000000003E-2</c:v>
                </c:pt>
                <c:pt idx="203745">
                  <c:v>4.5150000000000003E-2</c:v>
                </c:pt>
                <c:pt idx="203746">
                  <c:v>4.5150999999999997E-2</c:v>
                </c:pt>
                <c:pt idx="203747">
                  <c:v>4.5151999999999998E-2</c:v>
                </c:pt>
                <c:pt idx="203748">
                  <c:v>4.5152999999999999E-2</c:v>
                </c:pt>
                <c:pt idx="203749">
                  <c:v>4.5154E-2</c:v>
                </c:pt>
                <c:pt idx="203750">
                  <c:v>4.5155000000000001E-2</c:v>
                </c:pt>
                <c:pt idx="203751">
                  <c:v>4.5156000000000002E-2</c:v>
                </c:pt>
                <c:pt idx="203752">
                  <c:v>4.5157999999999997E-2</c:v>
                </c:pt>
                <c:pt idx="203753">
                  <c:v>4.5158999999999998E-2</c:v>
                </c:pt>
                <c:pt idx="203754">
                  <c:v>4.5159999999999999E-2</c:v>
                </c:pt>
                <c:pt idx="203755">
                  <c:v>4.5161E-2</c:v>
                </c:pt>
                <c:pt idx="203756">
                  <c:v>4.5163000000000002E-2</c:v>
                </c:pt>
                <c:pt idx="203757">
                  <c:v>4.5164000000000003E-2</c:v>
                </c:pt>
                <c:pt idx="203758">
                  <c:v>4.5164999999999997E-2</c:v>
                </c:pt>
                <c:pt idx="203759">
                  <c:v>4.5166999999999999E-2</c:v>
                </c:pt>
                <c:pt idx="203760">
                  <c:v>4.5168E-2</c:v>
                </c:pt>
                <c:pt idx="203761">
                  <c:v>4.5169000000000001E-2</c:v>
                </c:pt>
                <c:pt idx="203762">
                  <c:v>4.5170000000000002E-2</c:v>
                </c:pt>
                <c:pt idx="203763">
                  <c:v>4.5171999999999997E-2</c:v>
                </c:pt>
                <c:pt idx="203764">
                  <c:v>4.5172999999999998E-2</c:v>
                </c:pt>
                <c:pt idx="203765">
                  <c:v>4.5173999999999999E-2</c:v>
                </c:pt>
                <c:pt idx="203766">
                  <c:v>4.5175E-2</c:v>
                </c:pt>
                <c:pt idx="203767">
                  <c:v>4.5177000000000002E-2</c:v>
                </c:pt>
                <c:pt idx="203768">
                  <c:v>4.5178000000000003E-2</c:v>
                </c:pt>
                <c:pt idx="203769">
                  <c:v>4.5178999999999997E-2</c:v>
                </c:pt>
                <c:pt idx="203770">
                  <c:v>4.5179999999999998E-2</c:v>
                </c:pt>
                <c:pt idx="203771">
                  <c:v>4.5180999999999999E-2</c:v>
                </c:pt>
                <c:pt idx="203772">
                  <c:v>4.5182E-2</c:v>
                </c:pt>
                <c:pt idx="203773">
                  <c:v>4.5183000000000001E-2</c:v>
                </c:pt>
                <c:pt idx="203774">
                  <c:v>4.5184000000000002E-2</c:v>
                </c:pt>
                <c:pt idx="203775">
                  <c:v>4.5185000000000003E-2</c:v>
                </c:pt>
                <c:pt idx="203776">
                  <c:v>4.5185999999999997E-2</c:v>
                </c:pt>
                <c:pt idx="203777">
                  <c:v>4.5185999999999997E-2</c:v>
                </c:pt>
                <c:pt idx="203778">
                  <c:v>4.5186999999999998E-2</c:v>
                </c:pt>
                <c:pt idx="203779">
                  <c:v>4.5187999999999999E-2</c:v>
                </c:pt>
                <c:pt idx="203780">
                  <c:v>4.5187999999999999E-2</c:v>
                </c:pt>
                <c:pt idx="203781">
                  <c:v>4.5189E-2</c:v>
                </c:pt>
                <c:pt idx="203782">
                  <c:v>4.5190000000000001E-2</c:v>
                </c:pt>
                <c:pt idx="203783">
                  <c:v>4.5190000000000001E-2</c:v>
                </c:pt>
                <c:pt idx="203784">
                  <c:v>4.5190000000000001E-2</c:v>
                </c:pt>
                <c:pt idx="203785">
                  <c:v>4.5190000000000001E-2</c:v>
                </c:pt>
                <c:pt idx="203786">
                  <c:v>4.5191000000000002E-2</c:v>
                </c:pt>
                <c:pt idx="203787">
                  <c:v>4.5191000000000002E-2</c:v>
                </c:pt>
                <c:pt idx="203788">
                  <c:v>4.5191000000000002E-2</c:v>
                </c:pt>
                <c:pt idx="203789">
                  <c:v>4.5190000000000001E-2</c:v>
                </c:pt>
                <c:pt idx="203790">
                  <c:v>4.5190000000000001E-2</c:v>
                </c:pt>
                <c:pt idx="203791">
                  <c:v>4.5190000000000001E-2</c:v>
                </c:pt>
                <c:pt idx="203792">
                  <c:v>4.5190000000000001E-2</c:v>
                </c:pt>
                <c:pt idx="203793">
                  <c:v>4.5190000000000001E-2</c:v>
                </c:pt>
                <c:pt idx="203794">
                  <c:v>4.5190000000000001E-2</c:v>
                </c:pt>
                <c:pt idx="203795">
                  <c:v>4.5189E-2</c:v>
                </c:pt>
                <c:pt idx="203796">
                  <c:v>4.5189E-2</c:v>
                </c:pt>
                <c:pt idx="203797">
                  <c:v>4.5187999999999999E-2</c:v>
                </c:pt>
                <c:pt idx="203798">
                  <c:v>4.5186999999999998E-2</c:v>
                </c:pt>
                <c:pt idx="203799">
                  <c:v>4.5186999999999998E-2</c:v>
                </c:pt>
                <c:pt idx="203800">
                  <c:v>4.5185999999999997E-2</c:v>
                </c:pt>
                <c:pt idx="203801">
                  <c:v>4.5185000000000003E-2</c:v>
                </c:pt>
                <c:pt idx="203802">
                  <c:v>4.5184000000000002E-2</c:v>
                </c:pt>
                <c:pt idx="203803">
                  <c:v>4.5183000000000001E-2</c:v>
                </c:pt>
                <c:pt idx="203804">
                  <c:v>4.5183000000000001E-2</c:v>
                </c:pt>
                <c:pt idx="203805">
                  <c:v>4.5182E-2</c:v>
                </c:pt>
                <c:pt idx="203806">
                  <c:v>4.5180999999999999E-2</c:v>
                </c:pt>
                <c:pt idx="203807">
                  <c:v>4.5179999999999998E-2</c:v>
                </c:pt>
                <c:pt idx="203808">
                  <c:v>4.5178999999999997E-2</c:v>
                </c:pt>
                <c:pt idx="203809">
                  <c:v>4.5178000000000003E-2</c:v>
                </c:pt>
                <c:pt idx="203810">
                  <c:v>4.5176000000000001E-2</c:v>
                </c:pt>
                <c:pt idx="203811">
                  <c:v>4.5175E-2</c:v>
                </c:pt>
                <c:pt idx="203812">
                  <c:v>4.5173999999999999E-2</c:v>
                </c:pt>
                <c:pt idx="203813">
                  <c:v>4.5172999999999998E-2</c:v>
                </c:pt>
                <c:pt idx="203814">
                  <c:v>4.5171999999999997E-2</c:v>
                </c:pt>
                <c:pt idx="203815">
                  <c:v>4.5171000000000003E-2</c:v>
                </c:pt>
                <c:pt idx="203816">
                  <c:v>4.5170000000000002E-2</c:v>
                </c:pt>
                <c:pt idx="203817">
                  <c:v>4.5169000000000001E-2</c:v>
                </c:pt>
                <c:pt idx="203818">
                  <c:v>4.5168E-2</c:v>
                </c:pt>
                <c:pt idx="203819">
                  <c:v>4.5166999999999999E-2</c:v>
                </c:pt>
                <c:pt idx="203820">
                  <c:v>4.5164999999999997E-2</c:v>
                </c:pt>
                <c:pt idx="203821">
                  <c:v>4.5164000000000003E-2</c:v>
                </c:pt>
                <c:pt idx="203822">
                  <c:v>4.5163000000000002E-2</c:v>
                </c:pt>
                <c:pt idx="203823">
                  <c:v>4.5162000000000001E-2</c:v>
                </c:pt>
                <c:pt idx="203824">
                  <c:v>4.5161E-2</c:v>
                </c:pt>
                <c:pt idx="203825">
                  <c:v>4.5159999999999999E-2</c:v>
                </c:pt>
                <c:pt idx="203826">
                  <c:v>4.5158999999999998E-2</c:v>
                </c:pt>
                <c:pt idx="203827">
                  <c:v>4.5157999999999997E-2</c:v>
                </c:pt>
                <c:pt idx="203828">
                  <c:v>4.5157000000000003E-2</c:v>
                </c:pt>
                <c:pt idx="203829">
                  <c:v>4.5157000000000003E-2</c:v>
                </c:pt>
                <c:pt idx="203830">
                  <c:v>4.5156000000000002E-2</c:v>
                </c:pt>
                <c:pt idx="203831">
                  <c:v>4.5155000000000001E-2</c:v>
                </c:pt>
                <c:pt idx="203832">
                  <c:v>4.5155000000000001E-2</c:v>
                </c:pt>
                <c:pt idx="203833">
                  <c:v>4.5154E-2</c:v>
                </c:pt>
                <c:pt idx="203834">
                  <c:v>4.5152999999999999E-2</c:v>
                </c:pt>
                <c:pt idx="203835">
                  <c:v>4.5152999999999999E-2</c:v>
                </c:pt>
                <c:pt idx="203836">
                  <c:v>4.5151999999999998E-2</c:v>
                </c:pt>
                <c:pt idx="203837">
                  <c:v>4.5151999999999998E-2</c:v>
                </c:pt>
                <c:pt idx="203838">
                  <c:v>4.5150999999999997E-2</c:v>
                </c:pt>
                <c:pt idx="203839">
                  <c:v>4.5150999999999997E-2</c:v>
                </c:pt>
                <c:pt idx="203840">
                  <c:v>4.5150999999999997E-2</c:v>
                </c:pt>
                <c:pt idx="203841">
                  <c:v>4.5150999999999997E-2</c:v>
                </c:pt>
                <c:pt idx="203842">
                  <c:v>4.5150999999999997E-2</c:v>
                </c:pt>
                <c:pt idx="203843">
                  <c:v>4.5150999999999997E-2</c:v>
                </c:pt>
                <c:pt idx="203844">
                  <c:v>4.5150000000000003E-2</c:v>
                </c:pt>
                <c:pt idx="203845">
                  <c:v>4.5150000000000003E-2</c:v>
                </c:pt>
                <c:pt idx="203846">
                  <c:v>4.5150000000000003E-2</c:v>
                </c:pt>
                <c:pt idx="203847">
                  <c:v>4.5150000000000003E-2</c:v>
                </c:pt>
                <c:pt idx="203848">
                  <c:v>4.5150000000000003E-2</c:v>
                </c:pt>
                <c:pt idx="203849">
                  <c:v>4.5150000000000003E-2</c:v>
                </c:pt>
                <c:pt idx="203850">
                  <c:v>4.5150999999999997E-2</c:v>
                </c:pt>
                <c:pt idx="203851">
                  <c:v>4.5150999999999997E-2</c:v>
                </c:pt>
                <c:pt idx="203852">
                  <c:v>4.5150999999999997E-2</c:v>
                </c:pt>
                <c:pt idx="203853">
                  <c:v>4.5150999999999997E-2</c:v>
                </c:pt>
                <c:pt idx="203854">
                  <c:v>4.5150999999999997E-2</c:v>
                </c:pt>
                <c:pt idx="203855">
                  <c:v>4.5150999999999997E-2</c:v>
                </c:pt>
                <c:pt idx="203856">
                  <c:v>4.5150999999999997E-2</c:v>
                </c:pt>
                <c:pt idx="203857">
                  <c:v>4.5151999999999998E-2</c:v>
                </c:pt>
                <c:pt idx="203858">
                  <c:v>4.5151999999999998E-2</c:v>
                </c:pt>
                <c:pt idx="203859">
                  <c:v>4.5151999999999998E-2</c:v>
                </c:pt>
                <c:pt idx="203860">
                  <c:v>4.5151999999999998E-2</c:v>
                </c:pt>
                <c:pt idx="203861">
                  <c:v>4.5151999999999998E-2</c:v>
                </c:pt>
                <c:pt idx="203862">
                  <c:v>4.5151999999999998E-2</c:v>
                </c:pt>
                <c:pt idx="203863">
                  <c:v>4.5151999999999998E-2</c:v>
                </c:pt>
                <c:pt idx="203864">
                  <c:v>4.5151999999999998E-2</c:v>
                </c:pt>
                <c:pt idx="203865">
                  <c:v>4.5151999999999998E-2</c:v>
                </c:pt>
                <c:pt idx="203866">
                  <c:v>4.5151999999999998E-2</c:v>
                </c:pt>
                <c:pt idx="203867">
                  <c:v>4.5151999999999998E-2</c:v>
                </c:pt>
                <c:pt idx="203868">
                  <c:v>4.5151999999999998E-2</c:v>
                </c:pt>
                <c:pt idx="203869">
                  <c:v>4.5151999999999998E-2</c:v>
                </c:pt>
                <c:pt idx="203870">
                  <c:v>4.5151999999999998E-2</c:v>
                </c:pt>
                <c:pt idx="203871">
                  <c:v>4.5150999999999997E-2</c:v>
                </c:pt>
                <c:pt idx="203872">
                  <c:v>4.5150999999999997E-2</c:v>
                </c:pt>
                <c:pt idx="203873">
                  <c:v>4.5150999999999997E-2</c:v>
                </c:pt>
                <c:pt idx="203874">
                  <c:v>4.5150999999999997E-2</c:v>
                </c:pt>
                <c:pt idx="203875">
                  <c:v>4.5150000000000003E-2</c:v>
                </c:pt>
                <c:pt idx="203876">
                  <c:v>4.5150000000000003E-2</c:v>
                </c:pt>
                <c:pt idx="203877">
                  <c:v>4.5150000000000003E-2</c:v>
                </c:pt>
                <c:pt idx="203878">
                  <c:v>4.5149000000000002E-2</c:v>
                </c:pt>
                <c:pt idx="203879">
                  <c:v>4.5149000000000002E-2</c:v>
                </c:pt>
                <c:pt idx="203880">
                  <c:v>4.5148000000000001E-2</c:v>
                </c:pt>
                <c:pt idx="203881">
                  <c:v>4.5147E-2</c:v>
                </c:pt>
                <c:pt idx="203882">
                  <c:v>4.5147E-2</c:v>
                </c:pt>
                <c:pt idx="203883">
                  <c:v>4.5145999999999999E-2</c:v>
                </c:pt>
                <c:pt idx="203884">
                  <c:v>4.5145999999999999E-2</c:v>
                </c:pt>
                <c:pt idx="203885">
                  <c:v>4.5144999999999998E-2</c:v>
                </c:pt>
                <c:pt idx="203886">
                  <c:v>4.5143999999999997E-2</c:v>
                </c:pt>
                <c:pt idx="203887">
                  <c:v>4.5143999999999997E-2</c:v>
                </c:pt>
                <c:pt idx="203888">
                  <c:v>4.5143000000000003E-2</c:v>
                </c:pt>
                <c:pt idx="203889">
                  <c:v>4.5142000000000002E-2</c:v>
                </c:pt>
                <c:pt idx="203890">
                  <c:v>4.5142000000000002E-2</c:v>
                </c:pt>
                <c:pt idx="203891">
                  <c:v>4.5141000000000001E-2</c:v>
                </c:pt>
                <c:pt idx="203892">
                  <c:v>4.514E-2</c:v>
                </c:pt>
                <c:pt idx="203893">
                  <c:v>4.5138999999999999E-2</c:v>
                </c:pt>
                <c:pt idx="203894">
                  <c:v>4.5138999999999999E-2</c:v>
                </c:pt>
                <c:pt idx="203895">
                  <c:v>4.5137999999999998E-2</c:v>
                </c:pt>
                <c:pt idx="203896">
                  <c:v>4.5136999999999997E-2</c:v>
                </c:pt>
                <c:pt idx="203897">
                  <c:v>4.5136999999999997E-2</c:v>
                </c:pt>
                <c:pt idx="203898">
                  <c:v>4.5136000000000003E-2</c:v>
                </c:pt>
                <c:pt idx="203899">
                  <c:v>4.5135000000000002E-2</c:v>
                </c:pt>
                <c:pt idx="203900">
                  <c:v>4.5135000000000002E-2</c:v>
                </c:pt>
                <c:pt idx="203901">
                  <c:v>4.5134000000000001E-2</c:v>
                </c:pt>
                <c:pt idx="203902">
                  <c:v>4.5134000000000001E-2</c:v>
                </c:pt>
                <c:pt idx="203903">
                  <c:v>4.5133E-2</c:v>
                </c:pt>
                <c:pt idx="203904">
                  <c:v>4.5131999999999999E-2</c:v>
                </c:pt>
                <c:pt idx="203905">
                  <c:v>4.5131999999999999E-2</c:v>
                </c:pt>
                <c:pt idx="203906">
                  <c:v>4.5130999999999998E-2</c:v>
                </c:pt>
                <c:pt idx="203907">
                  <c:v>4.5130999999999998E-2</c:v>
                </c:pt>
                <c:pt idx="203908">
                  <c:v>4.5130000000000003E-2</c:v>
                </c:pt>
                <c:pt idx="203909">
                  <c:v>4.5130000000000003E-2</c:v>
                </c:pt>
                <c:pt idx="203910">
                  <c:v>4.5130000000000003E-2</c:v>
                </c:pt>
                <c:pt idx="203911">
                  <c:v>4.5129000000000002E-2</c:v>
                </c:pt>
                <c:pt idx="203912">
                  <c:v>4.5129000000000002E-2</c:v>
                </c:pt>
                <c:pt idx="203913">
                  <c:v>4.5129000000000002E-2</c:v>
                </c:pt>
                <c:pt idx="203914">
                  <c:v>4.5129000000000002E-2</c:v>
                </c:pt>
                <c:pt idx="203915">
                  <c:v>4.5128000000000001E-2</c:v>
                </c:pt>
                <c:pt idx="203916">
                  <c:v>4.5128000000000001E-2</c:v>
                </c:pt>
                <c:pt idx="203917">
                  <c:v>4.5128000000000001E-2</c:v>
                </c:pt>
                <c:pt idx="203918">
                  <c:v>4.5128000000000001E-2</c:v>
                </c:pt>
                <c:pt idx="203919">
                  <c:v>4.5128000000000001E-2</c:v>
                </c:pt>
                <c:pt idx="203920">
                  <c:v>4.5128000000000001E-2</c:v>
                </c:pt>
                <c:pt idx="203921">
                  <c:v>4.5128000000000001E-2</c:v>
                </c:pt>
                <c:pt idx="203922">
                  <c:v>4.5128000000000001E-2</c:v>
                </c:pt>
                <c:pt idx="203923">
                  <c:v>4.5128000000000001E-2</c:v>
                </c:pt>
                <c:pt idx="203924">
                  <c:v>4.5128000000000001E-2</c:v>
                </c:pt>
                <c:pt idx="203925">
                  <c:v>4.5129000000000002E-2</c:v>
                </c:pt>
                <c:pt idx="203926">
                  <c:v>4.5129000000000002E-2</c:v>
                </c:pt>
                <c:pt idx="203927">
                  <c:v>4.5129000000000002E-2</c:v>
                </c:pt>
                <c:pt idx="203928">
                  <c:v>4.5129000000000002E-2</c:v>
                </c:pt>
                <c:pt idx="203929">
                  <c:v>4.5130000000000003E-2</c:v>
                </c:pt>
                <c:pt idx="203930">
                  <c:v>4.5130000000000003E-2</c:v>
                </c:pt>
                <c:pt idx="203931">
                  <c:v>4.5130000000000003E-2</c:v>
                </c:pt>
                <c:pt idx="203932">
                  <c:v>4.5130999999999998E-2</c:v>
                </c:pt>
                <c:pt idx="203933">
                  <c:v>4.5130999999999998E-2</c:v>
                </c:pt>
                <c:pt idx="203934">
                  <c:v>4.5131999999999999E-2</c:v>
                </c:pt>
                <c:pt idx="203935">
                  <c:v>4.5131999999999999E-2</c:v>
                </c:pt>
                <c:pt idx="203936">
                  <c:v>4.5133E-2</c:v>
                </c:pt>
                <c:pt idx="203937">
                  <c:v>4.5133E-2</c:v>
                </c:pt>
                <c:pt idx="203938">
                  <c:v>4.5134000000000001E-2</c:v>
                </c:pt>
                <c:pt idx="203939">
                  <c:v>4.5134000000000001E-2</c:v>
                </c:pt>
                <c:pt idx="203940">
                  <c:v>4.5135000000000002E-2</c:v>
                </c:pt>
                <c:pt idx="203941">
                  <c:v>4.5135000000000002E-2</c:v>
                </c:pt>
                <c:pt idx="203942">
                  <c:v>4.5136000000000003E-2</c:v>
                </c:pt>
                <c:pt idx="203943">
                  <c:v>4.5136000000000003E-2</c:v>
                </c:pt>
                <c:pt idx="203944">
                  <c:v>4.5136999999999997E-2</c:v>
                </c:pt>
                <c:pt idx="203945">
                  <c:v>4.5136999999999997E-2</c:v>
                </c:pt>
                <c:pt idx="203946">
                  <c:v>4.5137999999999998E-2</c:v>
                </c:pt>
                <c:pt idx="203947">
                  <c:v>4.5137999999999998E-2</c:v>
                </c:pt>
                <c:pt idx="203948">
                  <c:v>4.5138999999999999E-2</c:v>
                </c:pt>
                <c:pt idx="203949">
                  <c:v>4.5138999999999999E-2</c:v>
                </c:pt>
                <c:pt idx="203950">
                  <c:v>4.5138999999999999E-2</c:v>
                </c:pt>
                <c:pt idx="203951">
                  <c:v>4.514E-2</c:v>
                </c:pt>
                <c:pt idx="203952">
                  <c:v>4.514E-2</c:v>
                </c:pt>
                <c:pt idx="203953">
                  <c:v>4.514E-2</c:v>
                </c:pt>
                <c:pt idx="203954">
                  <c:v>4.514E-2</c:v>
                </c:pt>
                <c:pt idx="203955">
                  <c:v>4.514E-2</c:v>
                </c:pt>
                <c:pt idx="203956">
                  <c:v>4.5141000000000001E-2</c:v>
                </c:pt>
                <c:pt idx="203957">
                  <c:v>4.5141000000000001E-2</c:v>
                </c:pt>
                <c:pt idx="203958">
                  <c:v>4.5141000000000001E-2</c:v>
                </c:pt>
                <c:pt idx="203959">
                  <c:v>4.5141000000000001E-2</c:v>
                </c:pt>
                <c:pt idx="203960">
                  <c:v>4.5141000000000001E-2</c:v>
                </c:pt>
                <c:pt idx="203961">
                  <c:v>4.5141000000000001E-2</c:v>
                </c:pt>
                <c:pt idx="203962">
                  <c:v>4.5141000000000001E-2</c:v>
                </c:pt>
                <c:pt idx="203963">
                  <c:v>4.5141000000000001E-2</c:v>
                </c:pt>
                <c:pt idx="203964">
                  <c:v>4.514E-2</c:v>
                </c:pt>
                <c:pt idx="203965">
                  <c:v>4.514E-2</c:v>
                </c:pt>
                <c:pt idx="203966">
                  <c:v>4.514E-2</c:v>
                </c:pt>
                <c:pt idx="203967">
                  <c:v>4.514E-2</c:v>
                </c:pt>
                <c:pt idx="203968">
                  <c:v>4.514E-2</c:v>
                </c:pt>
                <c:pt idx="203969">
                  <c:v>4.5138999999999999E-2</c:v>
                </c:pt>
                <c:pt idx="203970">
                  <c:v>4.5138999999999999E-2</c:v>
                </c:pt>
                <c:pt idx="203971">
                  <c:v>4.5138999999999999E-2</c:v>
                </c:pt>
                <c:pt idx="203972">
                  <c:v>4.5138999999999999E-2</c:v>
                </c:pt>
                <c:pt idx="203973">
                  <c:v>4.5137999999999998E-2</c:v>
                </c:pt>
                <c:pt idx="203974">
                  <c:v>4.5137999999999998E-2</c:v>
                </c:pt>
                <c:pt idx="203975">
                  <c:v>4.5136999999999997E-2</c:v>
                </c:pt>
                <c:pt idx="203976">
                  <c:v>4.5136999999999997E-2</c:v>
                </c:pt>
                <c:pt idx="203977">
                  <c:v>4.5136000000000003E-2</c:v>
                </c:pt>
                <c:pt idx="203978">
                  <c:v>4.5136000000000003E-2</c:v>
                </c:pt>
                <c:pt idx="203979">
                  <c:v>4.5136000000000003E-2</c:v>
                </c:pt>
                <c:pt idx="203980">
                  <c:v>4.5135000000000002E-2</c:v>
                </c:pt>
                <c:pt idx="203981">
                  <c:v>4.5135000000000002E-2</c:v>
                </c:pt>
                <c:pt idx="203982">
                  <c:v>4.5135000000000002E-2</c:v>
                </c:pt>
                <c:pt idx="203983">
                  <c:v>4.5134000000000001E-2</c:v>
                </c:pt>
                <c:pt idx="203984">
                  <c:v>4.5134000000000001E-2</c:v>
                </c:pt>
                <c:pt idx="203985">
                  <c:v>4.5134000000000001E-2</c:v>
                </c:pt>
                <c:pt idx="203986">
                  <c:v>4.5133E-2</c:v>
                </c:pt>
                <c:pt idx="203987">
                  <c:v>4.5133E-2</c:v>
                </c:pt>
                <c:pt idx="203988">
                  <c:v>4.5133E-2</c:v>
                </c:pt>
                <c:pt idx="203989">
                  <c:v>4.5131999999999999E-2</c:v>
                </c:pt>
                <c:pt idx="203990">
                  <c:v>4.5131999999999999E-2</c:v>
                </c:pt>
                <c:pt idx="203991">
                  <c:v>4.5131999999999999E-2</c:v>
                </c:pt>
                <c:pt idx="203992">
                  <c:v>4.5131999999999999E-2</c:v>
                </c:pt>
                <c:pt idx="203993">
                  <c:v>4.5131999999999999E-2</c:v>
                </c:pt>
                <c:pt idx="203994">
                  <c:v>4.5131999999999999E-2</c:v>
                </c:pt>
                <c:pt idx="203995">
                  <c:v>4.5131999999999999E-2</c:v>
                </c:pt>
                <c:pt idx="203996">
                  <c:v>4.5131999999999999E-2</c:v>
                </c:pt>
                <c:pt idx="203997">
                  <c:v>4.5131999999999999E-2</c:v>
                </c:pt>
                <c:pt idx="203998">
                  <c:v>4.5133E-2</c:v>
                </c:pt>
                <c:pt idx="203999">
                  <c:v>4.5133E-2</c:v>
                </c:pt>
                <c:pt idx="204000">
                  <c:v>4.5133E-2</c:v>
                </c:pt>
                <c:pt idx="204001">
                  <c:v>4.5133E-2</c:v>
                </c:pt>
                <c:pt idx="204002">
                  <c:v>4.5134000000000001E-2</c:v>
                </c:pt>
                <c:pt idx="204003">
                  <c:v>4.5134000000000001E-2</c:v>
                </c:pt>
                <c:pt idx="204004">
                  <c:v>4.5135000000000002E-2</c:v>
                </c:pt>
                <c:pt idx="204005">
                  <c:v>4.5136000000000003E-2</c:v>
                </c:pt>
                <c:pt idx="204006">
                  <c:v>4.5136000000000003E-2</c:v>
                </c:pt>
                <c:pt idx="204007">
                  <c:v>4.5136999999999997E-2</c:v>
                </c:pt>
                <c:pt idx="204008">
                  <c:v>4.5137999999999998E-2</c:v>
                </c:pt>
                <c:pt idx="204009">
                  <c:v>4.5137999999999998E-2</c:v>
                </c:pt>
                <c:pt idx="204010">
                  <c:v>4.5138999999999999E-2</c:v>
                </c:pt>
                <c:pt idx="204011">
                  <c:v>4.514E-2</c:v>
                </c:pt>
                <c:pt idx="204012">
                  <c:v>4.5141000000000001E-2</c:v>
                </c:pt>
                <c:pt idx="204013">
                  <c:v>4.5141000000000001E-2</c:v>
                </c:pt>
                <c:pt idx="204014">
                  <c:v>4.5142000000000002E-2</c:v>
                </c:pt>
                <c:pt idx="204015">
                  <c:v>4.5143000000000003E-2</c:v>
                </c:pt>
                <c:pt idx="204016">
                  <c:v>4.5144999999999998E-2</c:v>
                </c:pt>
                <c:pt idx="204017">
                  <c:v>4.5145999999999999E-2</c:v>
                </c:pt>
                <c:pt idx="204018">
                  <c:v>4.5147E-2</c:v>
                </c:pt>
                <c:pt idx="204019">
                  <c:v>4.5148000000000001E-2</c:v>
                </c:pt>
                <c:pt idx="204020">
                  <c:v>4.5149000000000002E-2</c:v>
                </c:pt>
                <c:pt idx="204021">
                  <c:v>4.5150000000000003E-2</c:v>
                </c:pt>
                <c:pt idx="204022">
                  <c:v>4.5150999999999997E-2</c:v>
                </c:pt>
                <c:pt idx="204023">
                  <c:v>4.5151999999999998E-2</c:v>
                </c:pt>
                <c:pt idx="204024">
                  <c:v>4.5152999999999999E-2</c:v>
                </c:pt>
                <c:pt idx="204025">
                  <c:v>4.5154E-2</c:v>
                </c:pt>
                <c:pt idx="204026">
                  <c:v>4.5156000000000002E-2</c:v>
                </c:pt>
                <c:pt idx="204027">
                  <c:v>4.5157000000000003E-2</c:v>
                </c:pt>
                <c:pt idx="204028">
                  <c:v>4.5157999999999997E-2</c:v>
                </c:pt>
                <c:pt idx="204029">
                  <c:v>4.5158999999999998E-2</c:v>
                </c:pt>
                <c:pt idx="204030">
                  <c:v>4.5159999999999999E-2</c:v>
                </c:pt>
                <c:pt idx="204031">
                  <c:v>4.5161E-2</c:v>
                </c:pt>
                <c:pt idx="204032">
                  <c:v>4.5162000000000001E-2</c:v>
                </c:pt>
                <c:pt idx="204033">
                  <c:v>4.5163000000000002E-2</c:v>
                </c:pt>
                <c:pt idx="204034">
                  <c:v>4.5164000000000003E-2</c:v>
                </c:pt>
                <c:pt idx="204035">
                  <c:v>4.5164999999999997E-2</c:v>
                </c:pt>
                <c:pt idx="204036">
                  <c:v>4.5165999999999998E-2</c:v>
                </c:pt>
                <c:pt idx="204037">
                  <c:v>4.5166999999999999E-2</c:v>
                </c:pt>
                <c:pt idx="204038">
                  <c:v>4.5168E-2</c:v>
                </c:pt>
                <c:pt idx="204039">
                  <c:v>4.5169000000000001E-2</c:v>
                </c:pt>
                <c:pt idx="204040">
                  <c:v>4.5169000000000001E-2</c:v>
                </c:pt>
                <c:pt idx="204041">
                  <c:v>4.5170000000000002E-2</c:v>
                </c:pt>
                <c:pt idx="204042">
                  <c:v>4.5171000000000003E-2</c:v>
                </c:pt>
                <c:pt idx="204043">
                  <c:v>4.5171000000000003E-2</c:v>
                </c:pt>
                <c:pt idx="204044">
                  <c:v>4.5171999999999997E-2</c:v>
                </c:pt>
                <c:pt idx="204045">
                  <c:v>4.5171999999999997E-2</c:v>
                </c:pt>
                <c:pt idx="204046">
                  <c:v>4.5171999999999997E-2</c:v>
                </c:pt>
                <c:pt idx="204047">
                  <c:v>4.5171999999999997E-2</c:v>
                </c:pt>
                <c:pt idx="204048">
                  <c:v>4.5172999999999998E-2</c:v>
                </c:pt>
                <c:pt idx="204049">
                  <c:v>4.5172999999999998E-2</c:v>
                </c:pt>
                <c:pt idx="204050">
                  <c:v>4.5172999999999998E-2</c:v>
                </c:pt>
                <c:pt idx="204051">
                  <c:v>4.5172999999999998E-2</c:v>
                </c:pt>
                <c:pt idx="204052">
                  <c:v>4.5172999999999998E-2</c:v>
                </c:pt>
                <c:pt idx="204053">
                  <c:v>4.5171999999999997E-2</c:v>
                </c:pt>
                <c:pt idx="204054">
                  <c:v>4.5171999999999997E-2</c:v>
                </c:pt>
                <c:pt idx="204055">
                  <c:v>4.5171999999999997E-2</c:v>
                </c:pt>
                <c:pt idx="204056">
                  <c:v>4.5171000000000003E-2</c:v>
                </c:pt>
                <c:pt idx="204057">
                  <c:v>4.5171000000000003E-2</c:v>
                </c:pt>
                <c:pt idx="204058">
                  <c:v>4.5170000000000002E-2</c:v>
                </c:pt>
                <c:pt idx="204059">
                  <c:v>4.5169000000000001E-2</c:v>
                </c:pt>
                <c:pt idx="204060">
                  <c:v>4.5168E-2</c:v>
                </c:pt>
                <c:pt idx="204061">
                  <c:v>4.5166999999999999E-2</c:v>
                </c:pt>
                <c:pt idx="204062">
                  <c:v>4.5166999999999999E-2</c:v>
                </c:pt>
                <c:pt idx="204063">
                  <c:v>4.5165999999999998E-2</c:v>
                </c:pt>
                <c:pt idx="204064">
                  <c:v>4.5164999999999997E-2</c:v>
                </c:pt>
                <c:pt idx="204065">
                  <c:v>4.5164000000000003E-2</c:v>
                </c:pt>
                <c:pt idx="204066">
                  <c:v>4.5162000000000001E-2</c:v>
                </c:pt>
                <c:pt idx="204067">
                  <c:v>4.5161E-2</c:v>
                </c:pt>
                <c:pt idx="204068">
                  <c:v>4.5159999999999999E-2</c:v>
                </c:pt>
                <c:pt idx="204069">
                  <c:v>4.5157999999999997E-2</c:v>
                </c:pt>
                <c:pt idx="204070">
                  <c:v>4.5157000000000003E-2</c:v>
                </c:pt>
                <c:pt idx="204071">
                  <c:v>4.5155000000000001E-2</c:v>
                </c:pt>
                <c:pt idx="204072">
                  <c:v>4.5154E-2</c:v>
                </c:pt>
                <c:pt idx="204073">
                  <c:v>4.5151999999999998E-2</c:v>
                </c:pt>
                <c:pt idx="204074">
                  <c:v>4.5150999999999997E-2</c:v>
                </c:pt>
                <c:pt idx="204075">
                  <c:v>4.5149000000000002E-2</c:v>
                </c:pt>
                <c:pt idx="204076">
                  <c:v>4.5148000000000001E-2</c:v>
                </c:pt>
                <c:pt idx="204077">
                  <c:v>4.5145999999999999E-2</c:v>
                </c:pt>
                <c:pt idx="204078">
                  <c:v>4.5144999999999998E-2</c:v>
                </c:pt>
                <c:pt idx="204079">
                  <c:v>4.5143000000000003E-2</c:v>
                </c:pt>
                <c:pt idx="204080">
                  <c:v>4.5141000000000001E-2</c:v>
                </c:pt>
                <c:pt idx="204081">
                  <c:v>4.5138999999999999E-2</c:v>
                </c:pt>
                <c:pt idx="204082">
                  <c:v>4.5137999999999998E-2</c:v>
                </c:pt>
                <c:pt idx="204083">
                  <c:v>4.5136000000000003E-2</c:v>
                </c:pt>
                <c:pt idx="204084">
                  <c:v>4.5134000000000001E-2</c:v>
                </c:pt>
                <c:pt idx="204085">
                  <c:v>4.5133E-2</c:v>
                </c:pt>
                <c:pt idx="204086">
                  <c:v>4.5130999999999998E-2</c:v>
                </c:pt>
                <c:pt idx="204087">
                  <c:v>4.5130000000000003E-2</c:v>
                </c:pt>
                <c:pt idx="204088">
                  <c:v>4.5128000000000001E-2</c:v>
                </c:pt>
                <c:pt idx="204089">
                  <c:v>4.5127E-2</c:v>
                </c:pt>
                <c:pt idx="204090">
                  <c:v>4.5124999999999998E-2</c:v>
                </c:pt>
                <c:pt idx="204091">
                  <c:v>4.5123999999999997E-2</c:v>
                </c:pt>
                <c:pt idx="204092">
                  <c:v>4.5122000000000002E-2</c:v>
                </c:pt>
                <c:pt idx="204093">
                  <c:v>4.512E-2</c:v>
                </c:pt>
                <c:pt idx="204094">
                  <c:v>4.5118999999999999E-2</c:v>
                </c:pt>
                <c:pt idx="204095">
                  <c:v>4.5117999999999998E-2</c:v>
                </c:pt>
                <c:pt idx="204096">
                  <c:v>4.5116000000000003E-2</c:v>
                </c:pt>
                <c:pt idx="204097">
                  <c:v>4.5115000000000002E-2</c:v>
                </c:pt>
                <c:pt idx="204098">
                  <c:v>4.5114000000000001E-2</c:v>
                </c:pt>
                <c:pt idx="204099">
                  <c:v>4.5113E-2</c:v>
                </c:pt>
                <c:pt idx="204100">
                  <c:v>4.5111999999999999E-2</c:v>
                </c:pt>
                <c:pt idx="204101">
                  <c:v>4.5110999999999998E-2</c:v>
                </c:pt>
                <c:pt idx="204102">
                  <c:v>4.5109999999999997E-2</c:v>
                </c:pt>
                <c:pt idx="204103">
                  <c:v>4.5109000000000003E-2</c:v>
                </c:pt>
                <c:pt idx="204104">
                  <c:v>4.5108000000000002E-2</c:v>
                </c:pt>
                <c:pt idx="204105">
                  <c:v>4.5107000000000001E-2</c:v>
                </c:pt>
                <c:pt idx="204106">
                  <c:v>4.5106E-2</c:v>
                </c:pt>
                <c:pt idx="204107">
                  <c:v>4.5106E-2</c:v>
                </c:pt>
                <c:pt idx="204108">
                  <c:v>4.5104999999999999E-2</c:v>
                </c:pt>
                <c:pt idx="204109">
                  <c:v>4.5104999999999999E-2</c:v>
                </c:pt>
                <c:pt idx="204110">
                  <c:v>4.5103999999999998E-2</c:v>
                </c:pt>
                <c:pt idx="204111">
                  <c:v>4.5103999999999998E-2</c:v>
                </c:pt>
                <c:pt idx="204112">
                  <c:v>4.5103999999999998E-2</c:v>
                </c:pt>
                <c:pt idx="204113">
                  <c:v>4.5102999999999997E-2</c:v>
                </c:pt>
                <c:pt idx="204114">
                  <c:v>4.5102999999999997E-2</c:v>
                </c:pt>
                <c:pt idx="204115">
                  <c:v>4.5102999999999997E-2</c:v>
                </c:pt>
                <c:pt idx="204116">
                  <c:v>4.5102999999999997E-2</c:v>
                </c:pt>
                <c:pt idx="204117">
                  <c:v>4.5102999999999997E-2</c:v>
                </c:pt>
                <c:pt idx="204118">
                  <c:v>4.5102999999999997E-2</c:v>
                </c:pt>
                <c:pt idx="204119">
                  <c:v>4.5102999999999997E-2</c:v>
                </c:pt>
                <c:pt idx="204120">
                  <c:v>4.5102999999999997E-2</c:v>
                </c:pt>
                <c:pt idx="204121">
                  <c:v>4.5102999999999997E-2</c:v>
                </c:pt>
                <c:pt idx="204122">
                  <c:v>4.5102999999999997E-2</c:v>
                </c:pt>
                <c:pt idx="204123">
                  <c:v>4.5103999999999998E-2</c:v>
                </c:pt>
                <c:pt idx="204124">
                  <c:v>4.5103999999999998E-2</c:v>
                </c:pt>
                <c:pt idx="204125">
                  <c:v>4.5104999999999999E-2</c:v>
                </c:pt>
                <c:pt idx="204126">
                  <c:v>4.5104999999999999E-2</c:v>
                </c:pt>
                <c:pt idx="204127">
                  <c:v>4.5104999999999999E-2</c:v>
                </c:pt>
                <c:pt idx="204128">
                  <c:v>4.5106E-2</c:v>
                </c:pt>
                <c:pt idx="204129">
                  <c:v>4.5106E-2</c:v>
                </c:pt>
                <c:pt idx="204130">
                  <c:v>4.5107000000000001E-2</c:v>
                </c:pt>
                <c:pt idx="204131">
                  <c:v>4.5107000000000001E-2</c:v>
                </c:pt>
                <c:pt idx="204132">
                  <c:v>4.5108000000000002E-2</c:v>
                </c:pt>
                <c:pt idx="204133">
                  <c:v>4.5109000000000003E-2</c:v>
                </c:pt>
                <c:pt idx="204134">
                  <c:v>4.5109999999999997E-2</c:v>
                </c:pt>
                <c:pt idx="204135">
                  <c:v>4.5109999999999997E-2</c:v>
                </c:pt>
                <c:pt idx="204136">
                  <c:v>4.5110999999999998E-2</c:v>
                </c:pt>
                <c:pt idx="204137">
                  <c:v>4.5111999999999999E-2</c:v>
                </c:pt>
                <c:pt idx="204138">
                  <c:v>4.5111999999999999E-2</c:v>
                </c:pt>
                <c:pt idx="204139">
                  <c:v>4.5113E-2</c:v>
                </c:pt>
                <c:pt idx="204140">
                  <c:v>4.5114000000000001E-2</c:v>
                </c:pt>
                <c:pt idx="204141">
                  <c:v>4.5114000000000001E-2</c:v>
                </c:pt>
                <c:pt idx="204142">
                  <c:v>4.5115000000000002E-2</c:v>
                </c:pt>
                <c:pt idx="204143">
                  <c:v>4.5115000000000002E-2</c:v>
                </c:pt>
                <c:pt idx="204144">
                  <c:v>4.5116000000000003E-2</c:v>
                </c:pt>
                <c:pt idx="204145">
                  <c:v>4.5116999999999997E-2</c:v>
                </c:pt>
                <c:pt idx="204146">
                  <c:v>4.5116999999999997E-2</c:v>
                </c:pt>
                <c:pt idx="204147">
                  <c:v>4.5117999999999998E-2</c:v>
                </c:pt>
                <c:pt idx="204148">
                  <c:v>4.5118999999999999E-2</c:v>
                </c:pt>
                <c:pt idx="204149">
                  <c:v>4.5118999999999999E-2</c:v>
                </c:pt>
                <c:pt idx="204150">
                  <c:v>4.5118999999999999E-2</c:v>
                </c:pt>
                <c:pt idx="204151">
                  <c:v>4.512E-2</c:v>
                </c:pt>
                <c:pt idx="204152">
                  <c:v>4.512E-2</c:v>
                </c:pt>
                <c:pt idx="204153">
                  <c:v>4.512E-2</c:v>
                </c:pt>
                <c:pt idx="204154">
                  <c:v>4.512E-2</c:v>
                </c:pt>
                <c:pt idx="204155">
                  <c:v>4.5121000000000001E-2</c:v>
                </c:pt>
                <c:pt idx="204156">
                  <c:v>4.5121000000000001E-2</c:v>
                </c:pt>
                <c:pt idx="204157">
                  <c:v>4.5121000000000001E-2</c:v>
                </c:pt>
                <c:pt idx="204158">
                  <c:v>4.5121000000000001E-2</c:v>
                </c:pt>
                <c:pt idx="204159">
                  <c:v>4.5121000000000001E-2</c:v>
                </c:pt>
                <c:pt idx="204160">
                  <c:v>4.5121000000000001E-2</c:v>
                </c:pt>
                <c:pt idx="204161">
                  <c:v>4.5121000000000001E-2</c:v>
                </c:pt>
                <c:pt idx="204162">
                  <c:v>4.512E-2</c:v>
                </c:pt>
                <c:pt idx="204163">
                  <c:v>4.512E-2</c:v>
                </c:pt>
                <c:pt idx="204164">
                  <c:v>4.512E-2</c:v>
                </c:pt>
                <c:pt idx="204165">
                  <c:v>4.5118999999999999E-2</c:v>
                </c:pt>
                <c:pt idx="204166">
                  <c:v>4.5118999999999999E-2</c:v>
                </c:pt>
                <c:pt idx="204167">
                  <c:v>4.5117999999999998E-2</c:v>
                </c:pt>
                <c:pt idx="204168">
                  <c:v>4.5117999999999998E-2</c:v>
                </c:pt>
                <c:pt idx="204169">
                  <c:v>4.5116999999999997E-2</c:v>
                </c:pt>
                <c:pt idx="204170">
                  <c:v>4.5116000000000003E-2</c:v>
                </c:pt>
                <c:pt idx="204171">
                  <c:v>4.5116000000000003E-2</c:v>
                </c:pt>
                <c:pt idx="204172">
                  <c:v>4.5115000000000002E-2</c:v>
                </c:pt>
                <c:pt idx="204173">
                  <c:v>4.5114000000000001E-2</c:v>
                </c:pt>
                <c:pt idx="204174">
                  <c:v>4.5113E-2</c:v>
                </c:pt>
                <c:pt idx="204175">
                  <c:v>4.5111999999999999E-2</c:v>
                </c:pt>
                <c:pt idx="204176">
                  <c:v>4.5110999999999998E-2</c:v>
                </c:pt>
                <c:pt idx="204177">
                  <c:v>4.5109999999999997E-2</c:v>
                </c:pt>
                <c:pt idx="204178">
                  <c:v>4.5109000000000003E-2</c:v>
                </c:pt>
                <c:pt idx="204179">
                  <c:v>4.5108000000000002E-2</c:v>
                </c:pt>
                <c:pt idx="204180">
                  <c:v>4.5107000000000001E-2</c:v>
                </c:pt>
                <c:pt idx="204181">
                  <c:v>4.5106E-2</c:v>
                </c:pt>
                <c:pt idx="204182">
                  <c:v>4.5104999999999999E-2</c:v>
                </c:pt>
                <c:pt idx="204183">
                  <c:v>4.5103999999999998E-2</c:v>
                </c:pt>
                <c:pt idx="204184">
                  <c:v>4.5102999999999997E-2</c:v>
                </c:pt>
                <c:pt idx="204185">
                  <c:v>4.5101000000000002E-2</c:v>
                </c:pt>
                <c:pt idx="204186">
                  <c:v>4.5100000000000001E-2</c:v>
                </c:pt>
                <c:pt idx="204187">
                  <c:v>4.5099E-2</c:v>
                </c:pt>
                <c:pt idx="204188">
                  <c:v>4.5097999999999999E-2</c:v>
                </c:pt>
                <c:pt idx="204189">
                  <c:v>4.5095999999999997E-2</c:v>
                </c:pt>
                <c:pt idx="204190">
                  <c:v>4.5095000000000003E-2</c:v>
                </c:pt>
                <c:pt idx="204191">
                  <c:v>4.5094000000000002E-2</c:v>
                </c:pt>
                <c:pt idx="204192">
                  <c:v>4.5093000000000001E-2</c:v>
                </c:pt>
                <c:pt idx="204193">
                  <c:v>4.5092E-2</c:v>
                </c:pt>
                <c:pt idx="204194">
                  <c:v>4.5090999999999999E-2</c:v>
                </c:pt>
                <c:pt idx="204195">
                  <c:v>4.5089999999999998E-2</c:v>
                </c:pt>
                <c:pt idx="204196">
                  <c:v>4.5088999999999997E-2</c:v>
                </c:pt>
                <c:pt idx="204197">
                  <c:v>4.5088000000000003E-2</c:v>
                </c:pt>
                <c:pt idx="204198">
                  <c:v>4.5087000000000002E-2</c:v>
                </c:pt>
                <c:pt idx="204199">
                  <c:v>4.5086000000000001E-2</c:v>
                </c:pt>
                <c:pt idx="204200">
                  <c:v>4.5085E-2</c:v>
                </c:pt>
                <c:pt idx="204201">
                  <c:v>4.5083999999999999E-2</c:v>
                </c:pt>
                <c:pt idx="204202">
                  <c:v>4.5082999999999998E-2</c:v>
                </c:pt>
                <c:pt idx="204203">
                  <c:v>4.5082999999999998E-2</c:v>
                </c:pt>
                <c:pt idx="204204">
                  <c:v>4.5081999999999997E-2</c:v>
                </c:pt>
                <c:pt idx="204205">
                  <c:v>4.5081999999999997E-2</c:v>
                </c:pt>
                <c:pt idx="204206">
                  <c:v>4.5081000000000003E-2</c:v>
                </c:pt>
                <c:pt idx="204207">
                  <c:v>4.5081000000000003E-2</c:v>
                </c:pt>
                <c:pt idx="204208">
                  <c:v>4.5080000000000002E-2</c:v>
                </c:pt>
                <c:pt idx="204209">
                  <c:v>4.5080000000000002E-2</c:v>
                </c:pt>
                <c:pt idx="204210">
                  <c:v>4.5079000000000001E-2</c:v>
                </c:pt>
                <c:pt idx="204211">
                  <c:v>4.5079000000000001E-2</c:v>
                </c:pt>
                <c:pt idx="204212">
                  <c:v>4.5079000000000001E-2</c:v>
                </c:pt>
                <c:pt idx="204213">
                  <c:v>4.5079000000000001E-2</c:v>
                </c:pt>
                <c:pt idx="204214">
                  <c:v>4.5079000000000001E-2</c:v>
                </c:pt>
                <c:pt idx="204215">
                  <c:v>4.5079000000000001E-2</c:v>
                </c:pt>
                <c:pt idx="204216">
                  <c:v>4.5079000000000001E-2</c:v>
                </c:pt>
                <c:pt idx="204217">
                  <c:v>4.5079000000000001E-2</c:v>
                </c:pt>
                <c:pt idx="204218">
                  <c:v>4.5079000000000001E-2</c:v>
                </c:pt>
                <c:pt idx="204219">
                  <c:v>4.5079000000000001E-2</c:v>
                </c:pt>
                <c:pt idx="204220">
                  <c:v>4.5080000000000002E-2</c:v>
                </c:pt>
                <c:pt idx="204221">
                  <c:v>4.5080000000000002E-2</c:v>
                </c:pt>
                <c:pt idx="204222">
                  <c:v>4.5080000000000002E-2</c:v>
                </c:pt>
                <c:pt idx="204223">
                  <c:v>4.5081000000000003E-2</c:v>
                </c:pt>
                <c:pt idx="204224">
                  <c:v>4.5081000000000003E-2</c:v>
                </c:pt>
                <c:pt idx="204225">
                  <c:v>4.5081999999999997E-2</c:v>
                </c:pt>
                <c:pt idx="204226">
                  <c:v>4.5082999999999998E-2</c:v>
                </c:pt>
                <c:pt idx="204227">
                  <c:v>4.5083999999999999E-2</c:v>
                </c:pt>
                <c:pt idx="204228">
                  <c:v>4.5083999999999999E-2</c:v>
                </c:pt>
                <c:pt idx="204229">
                  <c:v>4.5085E-2</c:v>
                </c:pt>
                <c:pt idx="204230">
                  <c:v>4.5086000000000001E-2</c:v>
                </c:pt>
                <c:pt idx="204231">
                  <c:v>4.5087000000000002E-2</c:v>
                </c:pt>
                <c:pt idx="204232">
                  <c:v>4.5088000000000003E-2</c:v>
                </c:pt>
                <c:pt idx="204233">
                  <c:v>4.5088999999999997E-2</c:v>
                </c:pt>
                <c:pt idx="204234">
                  <c:v>4.5089999999999998E-2</c:v>
                </c:pt>
                <c:pt idx="204235">
                  <c:v>4.5090999999999999E-2</c:v>
                </c:pt>
                <c:pt idx="204236">
                  <c:v>4.5092E-2</c:v>
                </c:pt>
                <c:pt idx="204237">
                  <c:v>4.5093000000000001E-2</c:v>
                </c:pt>
                <c:pt idx="204238">
                  <c:v>4.5095000000000003E-2</c:v>
                </c:pt>
                <c:pt idx="204239">
                  <c:v>4.5095999999999997E-2</c:v>
                </c:pt>
                <c:pt idx="204240">
                  <c:v>4.5096999999999998E-2</c:v>
                </c:pt>
                <c:pt idx="204241">
                  <c:v>4.5099E-2</c:v>
                </c:pt>
                <c:pt idx="204242">
                  <c:v>4.5100000000000001E-2</c:v>
                </c:pt>
                <c:pt idx="204243">
                  <c:v>4.5102000000000003E-2</c:v>
                </c:pt>
                <c:pt idx="204244">
                  <c:v>4.5102999999999997E-2</c:v>
                </c:pt>
                <c:pt idx="204245">
                  <c:v>4.5103999999999998E-2</c:v>
                </c:pt>
                <c:pt idx="204246">
                  <c:v>4.5106E-2</c:v>
                </c:pt>
                <c:pt idx="204247">
                  <c:v>4.5107000000000001E-2</c:v>
                </c:pt>
                <c:pt idx="204248">
                  <c:v>4.5109000000000003E-2</c:v>
                </c:pt>
                <c:pt idx="204249">
                  <c:v>4.5109999999999997E-2</c:v>
                </c:pt>
                <c:pt idx="204250">
                  <c:v>4.5111999999999999E-2</c:v>
                </c:pt>
                <c:pt idx="204251">
                  <c:v>4.5114000000000001E-2</c:v>
                </c:pt>
                <c:pt idx="204252">
                  <c:v>4.5116000000000003E-2</c:v>
                </c:pt>
                <c:pt idx="204253">
                  <c:v>4.5116999999999997E-2</c:v>
                </c:pt>
                <c:pt idx="204254">
                  <c:v>4.5118999999999999E-2</c:v>
                </c:pt>
                <c:pt idx="204255">
                  <c:v>4.5121000000000001E-2</c:v>
                </c:pt>
                <c:pt idx="204256">
                  <c:v>4.5123000000000003E-2</c:v>
                </c:pt>
                <c:pt idx="204257">
                  <c:v>4.5123999999999997E-2</c:v>
                </c:pt>
                <c:pt idx="204258">
                  <c:v>4.5125999999999999E-2</c:v>
                </c:pt>
                <c:pt idx="204259">
                  <c:v>4.5128000000000001E-2</c:v>
                </c:pt>
                <c:pt idx="204260">
                  <c:v>4.5130000000000003E-2</c:v>
                </c:pt>
                <c:pt idx="204261">
                  <c:v>4.5130999999999998E-2</c:v>
                </c:pt>
                <c:pt idx="204262">
                  <c:v>4.5133E-2</c:v>
                </c:pt>
                <c:pt idx="204263">
                  <c:v>4.5135000000000002E-2</c:v>
                </c:pt>
                <c:pt idx="204264">
                  <c:v>4.5136999999999997E-2</c:v>
                </c:pt>
                <c:pt idx="204265">
                  <c:v>4.5138999999999999E-2</c:v>
                </c:pt>
                <c:pt idx="204266">
                  <c:v>4.5141000000000001E-2</c:v>
                </c:pt>
                <c:pt idx="204267">
                  <c:v>4.5142000000000002E-2</c:v>
                </c:pt>
                <c:pt idx="204268">
                  <c:v>4.5143999999999997E-2</c:v>
                </c:pt>
                <c:pt idx="204269">
                  <c:v>4.5145999999999999E-2</c:v>
                </c:pt>
                <c:pt idx="204270">
                  <c:v>4.5147E-2</c:v>
                </c:pt>
                <c:pt idx="204271">
                  <c:v>4.5149000000000002E-2</c:v>
                </c:pt>
                <c:pt idx="204272">
                  <c:v>4.5150999999999997E-2</c:v>
                </c:pt>
                <c:pt idx="204273">
                  <c:v>4.5151999999999998E-2</c:v>
                </c:pt>
                <c:pt idx="204274">
                  <c:v>4.5154E-2</c:v>
                </c:pt>
                <c:pt idx="204275">
                  <c:v>4.5155000000000001E-2</c:v>
                </c:pt>
                <c:pt idx="204276">
                  <c:v>4.5157000000000003E-2</c:v>
                </c:pt>
                <c:pt idx="204277">
                  <c:v>4.5157999999999997E-2</c:v>
                </c:pt>
                <c:pt idx="204278">
                  <c:v>4.5159999999999999E-2</c:v>
                </c:pt>
                <c:pt idx="204279">
                  <c:v>4.5161E-2</c:v>
                </c:pt>
                <c:pt idx="204280">
                  <c:v>4.5162000000000001E-2</c:v>
                </c:pt>
                <c:pt idx="204281">
                  <c:v>4.5163000000000002E-2</c:v>
                </c:pt>
                <c:pt idx="204282">
                  <c:v>4.5164000000000003E-2</c:v>
                </c:pt>
                <c:pt idx="204283">
                  <c:v>4.5164999999999997E-2</c:v>
                </c:pt>
                <c:pt idx="204284">
                  <c:v>4.5165999999999998E-2</c:v>
                </c:pt>
                <c:pt idx="204285">
                  <c:v>4.5165999999999998E-2</c:v>
                </c:pt>
                <c:pt idx="204286">
                  <c:v>4.5166999999999999E-2</c:v>
                </c:pt>
                <c:pt idx="204287">
                  <c:v>4.5168E-2</c:v>
                </c:pt>
                <c:pt idx="204288">
                  <c:v>4.5168E-2</c:v>
                </c:pt>
                <c:pt idx="204289">
                  <c:v>4.5169000000000001E-2</c:v>
                </c:pt>
                <c:pt idx="204290">
                  <c:v>4.5169000000000001E-2</c:v>
                </c:pt>
                <c:pt idx="204291">
                  <c:v>4.5169000000000001E-2</c:v>
                </c:pt>
                <c:pt idx="204292">
                  <c:v>4.5169000000000001E-2</c:v>
                </c:pt>
                <c:pt idx="204293">
                  <c:v>4.5169000000000001E-2</c:v>
                </c:pt>
                <c:pt idx="204294">
                  <c:v>4.5168E-2</c:v>
                </c:pt>
                <c:pt idx="204295">
                  <c:v>4.5168E-2</c:v>
                </c:pt>
                <c:pt idx="204296">
                  <c:v>4.5166999999999999E-2</c:v>
                </c:pt>
                <c:pt idx="204297">
                  <c:v>4.5166999999999999E-2</c:v>
                </c:pt>
                <c:pt idx="204298">
                  <c:v>4.5165999999999998E-2</c:v>
                </c:pt>
                <c:pt idx="204299">
                  <c:v>4.5164999999999997E-2</c:v>
                </c:pt>
                <c:pt idx="204300">
                  <c:v>4.5164000000000003E-2</c:v>
                </c:pt>
                <c:pt idx="204301">
                  <c:v>4.5163000000000002E-2</c:v>
                </c:pt>
                <c:pt idx="204302">
                  <c:v>4.5162000000000001E-2</c:v>
                </c:pt>
                <c:pt idx="204303">
                  <c:v>4.5161E-2</c:v>
                </c:pt>
                <c:pt idx="204304">
                  <c:v>4.5158999999999998E-2</c:v>
                </c:pt>
                <c:pt idx="204305">
                  <c:v>4.5157000000000003E-2</c:v>
                </c:pt>
                <c:pt idx="204306">
                  <c:v>4.5156000000000002E-2</c:v>
                </c:pt>
                <c:pt idx="204307">
                  <c:v>4.5154E-2</c:v>
                </c:pt>
                <c:pt idx="204308">
                  <c:v>4.5151999999999998E-2</c:v>
                </c:pt>
                <c:pt idx="204309">
                  <c:v>4.5150000000000003E-2</c:v>
                </c:pt>
                <c:pt idx="204310">
                  <c:v>4.5148000000000001E-2</c:v>
                </c:pt>
                <c:pt idx="204311">
                  <c:v>4.5145999999999999E-2</c:v>
                </c:pt>
                <c:pt idx="204312">
                  <c:v>4.5143999999999997E-2</c:v>
                </c:pt>
                <c:pt idx="204313">
                  <c:v>4.5142000000000002E-2</c:v>
                </c:pt>
                <c:pt idx="204314">
                  <c:v>4.514E-2</c:v>
                </c:pt>
                <c:pt idx="204315">
                  <c:v>4.5136999999999997E-2</c:v>
                </c:pt>
                <c:pt idx="204316">
                  <c:v>4.5135000000000002E-2</c:v>
                </c:pt>
                <c:pt idx="204317">
                  <c:v>4.5131999999999999E-2</c:v>
                </c:pt>
                <c:pt idx="204318">
                  <c:v>4.5129000000000002E-2</c:v>
                </c:pt>
                <c:pt idx="204319">
                  <c:v>4.5127E-2</c:v>
                </c:pt>
                <c:pt idx="204320">
                  <c:v>4.5123999999999997E-2</c:v>
                </c:pt>
                <c:pt idx="204321">
                  <c:v>4.5122000000000002E-2</c:v>
                </c:pt>
                <c:pt idx="204322">
                  <c:v>4.5118999999999999E-2</c:v>
                </c:pt>
                <c:pt idx="204323">
                  <c:v>4.5116999999999997E-2</c:v>
                </c:pt>
                <c:pt idx="204324">
                  <c:v>4.5114000000000001E-2</c:v>
                </c:pt>
                <c:pt idx="204325">
                  <c:v>4.5110999999999998E-2</c:v>
                </c:pt>
                <c:pt idx="204326">
                  <c:v>4.5108000000000002E-2</c:v>
                </c:pt>
                <c:pt idx="204327">
                  <c:v>4.5106E-2</c:v>
                </c:pt>
                <c:pt idx="204328">
                  <c:v>4.5102999999999997E-2</c:v>
                </c:pt>
                <c:pt idx="204329">
                  <c:v>4.5100000000000001E-2</c:v>
                </c:pt>
                <c:pt idx="204330">
                  <c:v>4.5097999999999999E-2</c:v>
                </c:pt>
                <c:pt idx="204331">
                  <c:v>4.5095000000000003E-2</c:v>
                </c:pt>
                <c:pt idx="204332">
                  <c:v>4.5093000000000001E-2</c:v>
                </c:pt>
                <c:pt idx="204333">
                  <c:v>4.5089999999999998E-2</c:v>
                </c:pt>
                <c:pt idx="204334">
                  <c:v>4.5088000000000003E-2</c:v>
                </c:pt>
                <c:pt idx="204335">
                  <c:v>4.5086000000000001E-2</c:v>
                </c:pt>
                <c:pt idx="204336">
                  <c:v>4.5083999999999999E-2</c:v>
                </c:pt>
                <c:pt idx="204337">
                  <c:v>4.5081000000000003E-2</c:v>
                </c:pt>
                <c:pt idx="204338">
                  <c:v>4.5079000000000001E-2</c:v>
                </c:pt>
                <c:pt idx="204339">
                  <c:v>4.5076999999999999E-2</c:v>
                </c:pt>
                <c:pt idx="204340">
                  <c:v>4.5074999999999997E-2</c:v>
                </c:pt>
                <c:pt idx="204341">
                  <c:v>4.5073000000000002E-2</c:v>
                </c:pt>
                <c:pt idx="204342">
                  <c:v>4.5071E-2</c:v>
                </c:pt>
                <c:pt idx="204343">
                  <c:v>4.5068999999999998E-2</c:v>
                </c:pt>
                <c:pt idx="204344">
                  <c:v>4.5067999999999997E-2</c:v>
                </c:pt>
                <c:pt idx="204345">
                  <c:v>4.5066000000000002E-2</c:v>
                </c:pt>
                <c:pt idx="204346">
                  <c:v>4.5065000000000001E-2</c:v>
                </c:pt>
                <c:pt idx="204347">
                  <c:v>4.5062999999999999E-2</c:v>
                </c:pt>
                <c:pt idx="204348">
                  <c:v>4.5061999999999998E-2</c:v>
                </c:pt>
                <c:pt idx="204349">
                  <c:v>4.5060999999999997E-2</c:v>
                </c:pt>
                <c:pt idx="204350">
                  <c:v>4.5059000000000002E-2</c:v>
                </c:pt>
                <c:pt idx="204351">
                  <c:v>4.5058000000000001E-2</c:v>
                </c:pt>
                <c:pt idx="204352">
                  <c:v>4.5057E-2</c:v>
                </c:pt>
                <c:pt idx="204353">
                  <c:v>4.5055999999999999E-2</c:v>
                </c:pt>
                <c:pt idx="204354">
                  <c:v>4.5055999999999999E-2</c:v>
                </c:pt>
                <c:pt idx="204355">
                  <c:v>4.5054999999999998E-2</c:v>
                </c:pt>
                <c:pt idx="204356">
                  <c:v>4.5054999999999998E-2</c:v>
                </c:pt>
                <c:pt idx="204357">
                  <c:v>4.5053999999999997E-2</c:v>
                </c:pt>
                <c:pt idx="204358">
                  <c:v>4.5053999999999997E-2</c:v>
                </c:pt>
                <c:pt idx="204359">
                  <c:v>4.5053999999999997E-2</c:v>
                </c:pt>
                <c:pt idx="204360">
                  <c:v>4.5053000000000003E-2</c:v>
                </c:pt>
                <c:pt idx="204361">
                  <c:v>4.5053000000000003E-2</c:v>
                </c:pt>
                <c:pt idx="204362">
                  <c:v>4.5053000000000003E-2</c:v>
                </c:pt>
                <c:pt idx="204363">
                  <c:v>4.5053000000000003E-2</c:v>
                </c:pt>
                <c:pt idx="204364">
                  <c:v>4.5053000000000003E-2</c:v>
                </c:pt>
                <c:pt idx="204365">
                  <c:v>4.5053000000000003E-2</c:v>
                </c:pt>
                <c:pt idx="204366">
                  <c:v>4.5053999999999997E-2</c:v>
                </c:pt>
                <c:pt idx="204367">
                  <c:v>4.5053999999999997E-2</c:v>
                </c:pt>
                <c:pt idx="204368">
                  <c:v>4.5053999999999997E-2</c:v>
                </c:pt>
                <c:pt idx="204369">
                  <c:v>4.5054999999999998E-2</c:v>
                </c:pt>
                <c:pt idx="204370">
                  <c:v>4.5055999999999999E-2</c:v>
                </c:pt>
                <c:pt idx="204371">
                  <c:v>4.5055999999999999E-2</c:v>
                </c:pt>
                <c:pt idx="204372">
                  <c:v>4.5057E-2</c:v>
                </c:pt>
                <c:pt idx="204373">
                  <c:v>4.5058000000000001E-2</c:v>
                </c:pt>
                <c:pt idx="204374">
                  <c:v>4.5058000000000001E-2</c:v>
                </c:pt>
                <c:pt idx="204375">
                  <c:v>4.5059000000000002E-2</c:v>
                </c:pt>
                <c:pt idx="204376">
                  <c:v>4.5060000000000003E-2</c:v>
                </c:pt>
                <c:pt idx="204377">
                  <c:v>4.5060999999999997E-2</c:v>
                </c:pt>
                <c:pt idx="204378">
                  <c:v>4.5061999999999998E-2</c:v>
                </c:pt>
                <c:pt idx="204379">
                  <c:v>4.5062999999999999E-2</c:v>
                </c:pt>
                <c:pt idx="204380">
                  <c:v>4.5064E-2</c:v>
                </c:pt>
                <c:pt idx="204381">
                  <c:v>4.5065000000000001E-2</c:v>
                </c:pt>
                <c:pt idx="204382">
                  <c:v>4.5066000000000002E-2</c:v>
                </c:pt>
                <c:pt idx="204383">
                  <c:v>4.5067999999999997E-2</c:v>
                </c:pt>
                <c:pt idx="204384">
                  <c:v>4.5068999999999998E-2</c:v>
                </c:pt>
                <c:pt idx="204385">
                  <c:v>4.5069999999999999E-2</c:v>
                </c:pt>
                <c:pt idx="204386">
                  <c:v>4.5071E-2</c:v>
                </c:pt>
                <c:pt idx="204387">
                  <c:v>4.5072000000000001E-2</c:v>
                </c:pt>
                <c:pt idx="204388">
                  <c:v>4.5073000000000002E-2</c:v>
                </c:pt>
                <c:pt idx="204389">
                  <c:v>4.5074000000000003E-2</c:v>
                </c:pt>
                <c:pt idx="204390">
                  <c:v>4.5075999999999998E-2</c:v>
                </c:pt>
                <c:pt idx="204391">
                  <c:v>4.5076999999999999E-2</c:v>
                </c:pt>
                <c:pt idx="204392">
                  <c:v>4.5078E-2</c:v>
                </c:pt>
                <c:pt idx="204393">
                  <c:v>4.5079000000000001E-2</c:v>
                </c:pt>
                <c:pt idx="204394">
                  <c:v>4.5080000000000002E-2</c:v>
                </c:pt>
                <c:pt idx="204395">
                  <c:v>4.5081000000000003E-2</c:v>
                </c:pt>
                <c:pt idx="204396">
                  <c:v>4.5081999999999997E-2</c:v>
                </c:pt>
                <c:pt idx="204397">
                  <c:v>4.5082999999999998E-2</c:v>
                </c:pt>
                <c:pt idx="204398">
                  <c:v>4.5082999999999998E-2</c:v>
                </c:pt>
                <c:pt idx="204399">
                  <c:v>4.5083999999999999E-2</c:v>
                </c:pt>
                <c:pt idx="204400">
                  <c:v>4.5083999999999999E-2</c:v>
                </c:pt>
                <c:pt idx="204401">
                  <c:v>4.5085E-2</c:v>
                </c:pt>
                <c:pt idx="204402">
                  <c:v>4.5085E-2</c:v>
                </c:pt>
                <c:pt idx="204403">
                  <c:v>4.5085E-2</c:v>
                </c:pt>
                <c:pt idx="204404">
                  <c:v>4.5083999999999999E-2</c:v>
                </c:pt>
                <c:pt idx="204405">
                  <c:v>4.5083999999999999E-2</c:v>
                </c:pt>
                <c:pt idx="204406">
                  <c:v>4.5082999999999998E-2</c:v>
                </c:pt>
                <c:pt idx="204407">
                  <c:v>4.5081999999999997E-2</c:v>
                </c:pt>
                <c:pt idx="204408">
                  <c:v>4.5081000000000003E-2</c:v>
                </c:pt>
                <c:pt idx="204409">
                  <c:v>4.5079000000000001E-2</c:v>
                </c:pt>
                <c:pt idx="204410">
                  <c:v>4.5075999999999998E-2</c:v>
                </c:pt>
                <c:pt idx="204411">
                  <c:v>4.5074000000000003E-2</c:v>
                </c:pt>
                <c:pt idx="204412">
                  <c:v>4.5071E-2</c:v>
                </c:pt>
                <c:pt idx="204413">
                  <c:v>4.5067000000000003E-2</c:v>
                </c:pt>
                <c:pt idx="204414">
                  <c:v>4.5062999999999999E-2</c:v>
                </c:pt>
                <c:pt idx="204415">
                  <c:v>4.5059000000000002E-2</c:v>
                </c:pt>
                <c:pt idx="204416">
                  <c:v>4.5053999999999997E-2</c:v>
                </c:pt>
                <c:pt idx="204417">
                  <c:v>4.5048999999999999E-2</c:v>
                </c:pt>
                <c:pt idx="204418">
                  <c:v>4.5041999999999999E-2</c:v>
                </c:pt>
                <c:pt idx="204419">
                  <c:v>4.5036E-2</c:v>
                </c:pt>
                <c:pt idx="204420">
                  <c:v>4.5027999999999999E-2</c:v>
                </c:pt>
                <c:pt idx="204421">
                  <c:v>4.5019999999999998E-2</c:v>
                </c:pt>
                <c:pt idx="204422">
                  <c:v>4.5011000000000002E-2</c:v>
                </c:pt>
                <c:pt idx="204423">
                  <c:v>4.5000999999999999E-2</c:v>
                </c:pt>
                <c:pt idx="204424">
                  <c:v>4.4991000000000003E-2</c:v>
                </c:pt>
                <c:pt idx="204425">
                  <c:v>4.4979999999999999E-2</c:v>
                </c:pt>
                <c:pt idx="204426">
                  <c:v>4.4968000000000001E-2</c:v>
                </c:pt>
                <c:pt idx="204427">
                  <c:v>4.4956000000000003E-2</c:v>
                </c:pt>
                <c:pt idx="204428">
                  <c:v>4.4942000000000003E-2</c:v>
                </c:pt>
                <c:pt idx="204429">
                  <c:v>4.4928000000000003E-2</c:v>
                </c:pt>
                <c:pt idx="204430">
                  <c:v>4.4913000000000002E-2</c:v>
                </c:pt>
                <c:pt idx="204431">
                  <c:v>4.4896999999999999E-2</c:v>
                </c:pt>
                <c:pt idx="204432">
                  <c:v>4.4880000000000003E-2</c:v>
                </c:pt>
                <c:pt idx="204433">
                  <c:v>4.4861999999999999E-2</c:v>
                </c:pt>
                <c:pt idx="204434">
                  <c:v>4.4844000000000002E-2</c:v>
                </c:pt>
                <c:pt idx="204435">
                  <c:v>4.4824000000000003E-2</c:v>
                </c:pt>
                <c:pt idx="204436">
                  <c:v>4.4803999999999997E-2</c:v>
                </c:pt>
                <c:pt idx="204437">
                  <c:v>4.4783000000000003E-2</c:v>
                </c:pt>
                <c:pt idx="204438">
                  <c:v>4.4761000000000002E-2</c:v>
                </c:pt>
                <c:pt idx="204439">
                  <c:v>4.4738E-2</c:v>
                </c:pt>
                <c:pt idx="204440">
                  <c:v>4.4713999999999997E-2</c:v>
                </c:pt>
                <c:pt idx="204441">
                  <c:v>4.4690000000000001E-2</c:v>
                </c:pt>
                <c:pt idx="204442">
                  <c:v>4.4664000000000002E-2</c:v>
                </c:pt>
                <c:pt idx="204443">
                  <c:v>4.4637999999999997E-2</c:v>
                </c:pt>
                <c:pt idx="204444">
                  <c:v>4.4610999999999998E-2</c:v>
                </c:pt>
                <c:pt idx="204445">
                  <c:v>4.4583999999999999E-2</c:v>
                </c:pt>
                <c:pt idx="204446">
                  <c:v>4.4554999999999997E-2</c:v>
                </c:pt>
                <c:pt idx="204447">
                  <c:v>4.4526000000000003E-2</c:v>
                </c:pt>
                <c:pt idx="204448">
                  <c:v>4.4496000000000001E-2</c:v>
                </c:pt>
                <c:pt idx="204449">
                  <c:v>4.4465999999999999E-2</c:v>
                </c:pt>
                <c:pt idx="204450">
                  <c:v>4.4435000000000002E-2</c:v>
                </c:pt>
                <c:pt idx="204451">
                  <c:v>4.4403999999999999E-2</c:v>
                </c:pt>
                <c:pt idx="204452">
                  <c:v>4.4372000000000002E-2</c:v>
                </c:pt>
                <c:pt idx="204453">
                  <c:v>4.4339000000000003E-2</c:v>
                </c:pt>
                <c:pt idx="204454">
                  <c:v>4.4305999999999998E-2</c:v>
                </c:pt>
                <c:pt idx="204455">
                  <c:v>4.4273E-2</c:v>
                </c:pt>
                <c:pt idx="204456">
                  <c:v>4.4239000000000001E-2</c:v>
                </c:pt>
                <c:pt idx="204457">
                  <c:v>4.4205000000000001E-2</c:v>
                </c:pt>
                <c:pt idx="204458">
                  <c:v>4.4170000000000001E-2</c:v>
                </c:pt>
                <c:pt idx="204459">
                  <c:v>4.4136000000000002E-2</c:v>
                </c:pt>
                <c:pt idx="204460">
                  <c:v>4.4101000000000001E-2</c:v>
                </c:pt>
                <c:pt idx="204461">
                  <c:v>4.4066000000000001E-2</c:v>
                </c:pt>
                <c:pt idx="204462">
                  <c:v>4.4031000000000001E-2</c:v>
                </c:pt>
                <c:pt idx="204463">
                  <c:v>4.3996E-2</c:v>
                </c:pt>
                <c:pt idx="204464">
                  <c:v>4.3961E-2</c:v>
                </c:pt>
                <c:pt idx="204465">
                  <c:v>4.3926E-2</c:v>
                </c:pt>
                <c:pt idx="204466">
                  <c:v>4.3890999999999999E-2</c:v>
                </c:pt>
                <c:pt idx="204467">
                  <c:v>4.3855999999999999E-2</c:v>
                </c:pt>
                <c:pt idx="204468">
                  <c:v>4.3822E-2</c:v>
                </c:pt>
                <c:pt idx="204469">
                  <c:v>4.3787E-2</c:v>
                </c:pt>
                <c:pt idx="204470">
                  <c:v>4.3753E-2</c:v>
                </c:pt>
                <c:pt idx="204471">
                  <c:v>4.3719000000000001E-2</c:v>
                </c:pt>
                <c:pt idx="204472">
                  <c:v>4.3686000000000003E-2</c:v>
                </c:pt>
                <c:pt idx="204473">
                  <c:v>4.3652999999999997E-2</c:v>
                </c:pt>
                <c:pt idx="204474">
                  <c:v>4.3621E-2</c:v>
                </c:pt>
                <c:pt idx="204475">
                  <c:v>4.3589000000000003E-2</c:v>
                </c:pt>
                <c:pt idx="204476">
                  <c:v>4.3557999999999999E-2</c:v>
                </c:pt>
                <c:pt idx="204477">
                  <c:v>4.3527000000000003E-2</c:v>
                </c:pt>
                <c:pt idx="204478">
                  <c:v>4.3496E-2</c:v>
                </c:pt>
                <c:pt idx="204479">
                  <c:v>4.3466999999999999E-2</c:v>
                </c:pt>
                <c:pt idx="204480">
                  <c:v>4.3437999999999997E-2</c:v>
                </c:pt>
                <c:pt idx="204481">
                  <c:v>4.3409000000000003E-2</c:v>
                </c:pt>
                <c:pt idx="204482">
                  <c:v>4.3381999999999997E-2</c:v>
                </c:pt>
                <c:pt idx="204483">
                  <c:v>4.3354999999999998E-2</c:v>
                </c:pt>
                <c:pt idx="204484">
                  <c:v>4.3328999999999999E-2</c:v>
                </c:pt>
                <c:pt idx="204485">
                  <c:v>4.3303000000000001E-2</c:v>
                </c:pt>
                <c:pt idx="204486">
                  <c:v>4.3278999999999998E-2</c:v>
                </c:pt>
                <c:pt idx="204487">
                  <c:v>4.3255000000000002E-2</c:v>
                </c:pt>
                <c:pt idx="204488">
                  <c:v>4.3233000000000001E-2</c:v>
                </c:pt>
                <c:pt idx="204489">
                  <c:v>4.3210999999999999E-2</c:v>
                </c:pt>
                <c:pt idx="204490">
                  <c:v>4.3188999999999998E-2</c:v>
                </c:pt>
                <c:pt idx="204491">
                  <c:v>4.3168999999999999E-2</c:v>
                </c:pt>
                <c:pt idx="204492">
                  <c:v>4.3150000000000001E-2</c:v>
                </c:pt>
                <c:pt idx="204493">
                  <c:v>4.3131000000000003E-2</c:v>
                </c:pt>
                <c:pt idx="204494">
                  <c:v>4.3112999999999999E-2</c:v>
                </c:pt>
                <c:pt idx="204495">
                  <c:v>4.3096000000000002E-2</c:v>
                </c:pt>
                <c:pt idx="204496">
                  <c:v>4.308E-2</c:v>
                </c:pt>
                <c:pt idx="204497">
                  <c:v>4.3064999999999999E-2</c:v>
                </c:pt>
                <c:pt idx="204498">
                  <c:v>4.3050999999999999E-2</c:v>
                </c:pt>
                <c:pt idx="204499">
                  <c:v>4.3036999999999999E-2</c:v>
                </c:pt>
                <c:pt idx="204500">
                  <c:v>4.3024E-2</c:v>
                </c:pt>
                <c:pt idx="204501">
                  <c:v>4.3012000000000002E-2</c:v>
                </c:pt>
                <c:pt idx="204502">
                  <c:v>4.3000999999999998E-2</c:v>
                </c:pt>
                <c:pt idx="204503">
                  <c:v>4.2991000000000001E-2</c:v>
                </c:pt>
                <c:pt idx="204504">
                  <c:v>4.2980999999999998E-2</c:v>
                </c:pt>
                <c:pt idx="204505">
                  <c:v>4.2972000000000003E-2</c:v>
                </c:pt>
                <c:pt idx="204506">
                  <c:v>4.2963000000000001E-2</c:v>
                </c:pt>
                <c:pt idx="204507">
                  <c:v>4.2956000000000001E-2</c:v>
                </c:pt>
                <c:pt idx="204508">
                  <c:v>4.2948E-2</c:v>
                </c:pt>
                <c:pt idx="204509">
                  <c:v>4.2942000000000001E-2</c:v>
                </c:pt>
                <c:pt idx="204510">
                  <c:v>4.2936000000000002E-2</c:v>
                </c:pt>
                <c:pt idx="204511">
                  <c:v>4.2930999999999997E-2</c:v>
                </c:pt>
                <c:pt idx="204512">
                  <c:v>4.2925999999999999E-2</c:v>
                </c:pt>
                <c:pt idx="204513">
                  <c:v>4.2922000000000002E-2</c:v>
                </c:pt>
                <c:pt idx="204514">
                  <c:v>4.2917999999999998E-2</c:v>
                </c:pt>
                <c:pt idx="204515">
                  <c:v>4.2914000000000001E-2</c:v>
                </c:pt>
                <c:pt idx="204516">
                  <c:v>4.2910999999999998E-2</c:v>
                </c:pt>
                <c:pt idx="204517">
                  <c:v>4.2908000000000002E-2</c:v>
                </c:pt>
                <c:pt idx="204518">
                  <c:v>4.2906E-2</c:v>
                </c:pt>
                <c:pt idx="204519">
                  <c:v>4.2903999999999998E-2</c:v>
                </c:pt>
                <c:pt idx="204520">
                  <c:v>4.2902000000000003E-2</c:v>
                </c:pt>
                <c:pt idx="204521">
                  <c:v>4.2900000000000001E-2</c:v>
                </c:pt>
                <c:pt idx="204522">
                  <c:v>4.2899E-2</c:v>
                </c:pt>
                <c:pt idx="204523">
                  <c:v>4.2897999999999999E-2</c:v>
                </c:pt>
                <c:pt idx="204524">
                  <c:v>4.2896999999999998E-2</c:v>
                </c:pt>
                <c:pt idx="204525">
                  <c:v>4.2895000000000003E-2</c:v>
                </c:pt>
                <c:pt idx="204526">
                  <c:v>4.2894000000000002E-2</c:v>
                </c:pt>
                <c:pt idx="204527">
                  <c:v>4.2893000000000001E-2</c:v>
                </c:pt>
                <c:pt idx="204528">
                  <c:v>4.2892E-2</c:v>
                </c:pt>
                <c:pt idx="204529">
                  <c:v>4.2890999999999999E-2</c:v>
                </c:pt>
                <c:pt idx="204530">
                  <c:v>4.2889999999999998E-2</c:v>
                </c:pt>
                <c:pt idx="204531">
                  <c:v>4.2888000000000003E-2</c:v>
                </c:pt>
                <c:pt idx="204532">
                  <c:v>4.2887000000000002E-2</c:v>
                </c:pt>
                <c:pt idx="204533">
                  <c:v>4.2885E-2</c:v>
                </c:pt>
                <c:pt idx="204534">
                  <c:v>4.2882999999999998E-2</c:v>
                </c:pt>
                <c:pt idx="204535">
                  <c:v>4.2881000000000002E-2</c:v>
                </c:pt>
                <c:pt idx="204536">
                  <c:v>4.2879E-2</c:v>
                </c:pt>
                <c:pt idx="204537">
                  <c:v>4.2876999999999998E-2</c:v>
                </c:pt>
                <c:pt idx="204538">
                  <c:v>4.2874000000000002E-2</c:v>
                </c:pt>
                <c:pt idx="204539">
                  <c:v>4.2869999999999998E-2</c:v>
                </c:pt>
                <c:pt idx="204540">
                  <c:v>4.2867000000000002E-2</c:v>
                </c:pt>
                <c:pt idx="204541">
                  <c:v>4.2862999999999998E-2</c:v>
                </c:pt>
                <c:pt idx="204542">
                  <c:v>4.2859000000000001E-2</c:v>
                </c:pt>
                <c:pt idx="204543">
                  <c:v>4.2854000000000003E-2</c:v>
                </c:pt>
                <c:pt idx="204544">
                  <c:v>4.2848999999999998E-2</c:v>
                </c:pt>
                <c:pt idx="204545">
                  <c:v>4.2844E-2</c:v>
                </c:pt>
                <c:pt idx="204546">
                  <c:v>4.2838000000000001E-2</c:v>
                </c:pt>
                <c:pt idx="204547">
                  <c:v>4.2832000000000002E-2</c:v>
                </c:pt>
                <c:pt idx="204548">
                  <c:v>4.2826000000000003E-2</c:v>
                </c:pt>
                <c:pt idx="204549">
                  <c:v>4.2819000000000003E-2</c:v>
                </c:pt>
                <c:pt idx="204550">
                  <c:v>4.2812000000000003E-2</c:v>
                </c:pt>
                <c:pt idx="204551">
                  <c:v>4.2804000000000002E-2</c:v>
                </c:pt>
                <c:pt idx="204552">
                  <c:v>4.2796000000000001E-2</c:v>
                </c:pt>
                <c:pt idx="204553">
                  <c:v>4.2786999999999999E-2</c:v>
                </c:pt>
                <c:pt idx="204554">
                  <c:v>4.2777999999999997E-2</c:v>
                </c:pt>
                <c:pt idx="204555">
                  <c:v>4.2769000000000001E-2</c:v>
                </c:pt>
                <c:pt idx="204556">
                  <c:v>4.2758999999999998E-2</c:v>
                </c:pt>
                <c:pt idx="204557">
                  <c:v>4.2749000000000002E-2</c:v>
                </c:pt>
                <c:pt idx="204558">
                  <c:v>4.2738999999999999E-2</c:v>
                </c:pt>
                <c:pt idx="204559">
                  <c:v>4.2728000000000002E-2</c:v>
                </c:pt>
                <c:pt idx="204560">
                  <c:v>4.2716999999999998E-2</c:v>
                </c:pt>
                <c:pt idx="204561">
                  <c:v>4.2706000000000001E-2</c:v>
                </c:pt>
                <c:pt idx="204562">
                  <c:v>4.2694000000000003E-2</c:v>
                </c:pt>
                <c:pt idx="204563">
                  <c:v>4.2681999999999998E-2</c:v>
                </c:pt>
                <c:pt idx="204564">
                  <c:v>4.267E-2</c:v>
                </c:pt>
                <c:pt idx="204565">
                  <c:v>4.2657E-2</c:v>
                </c:pt>
                <c:pt idx="204566">
                  <c:v>4.2645000000000002E-2</c:v>
                </c:pt>
                <c:pt idx="204567">
                  <c:v>4.2632000000000003E-2</c:v>
                </c:pt>
                <c:pt idx="204568">
                  <c:v>4.2618999999999997E-2</c:v>
                </c:pt>
                <c:pt idx="204569">
                  <c:v>4.2604999999999997E-2</c:v>
                </c:pt>
                <c:pt idx="204570">
                  <c:v>4.2591999999999998E-2</c:v>
                </c:pt>
                <c:pt idx="204571">
                  <c:v>4.2577999999999998E-2</c:v>
                </c:pt>
                <c:pt idx="204572">
                  <c:v>4.2564999999999999E-2</c:v>
                </c:pt>
                <c:pt idx="204573">
                  <c:v>4.2550999999999999E-2</c:v>
                </c:pt>
                <c:pt idx="204574">
                  <c:v>4.2536999999999998E-2</c:v>
                </c:pt>
                <c:pt idx="204575">
                  <c:v>4.2522999999999998E-2</c:v>
                </c:pt>
                <c:pt idx="204576">
                  <c:v>4.2508999999999998E-2</c:v>
                </c:pt>
                <c:pt idx="204577">
                  <c:v>4.2494999999999998E-2</c:v>
                </c:pt>
                <c:pt idx="204578">
                  <c:v>4.2480999999999998E-2</c:v>
                </c:pt>
                <c:pt idx="204579">
                  <c:v>4.2466999999999998E-2</c:v>
                </c:pt>
                <c:pt idx="204580">
                  <c:v>4.2452999999999998E-2</c:v>
                </c:pt>
                <c:pt idx="204581">
                  <c:v>4.2439999999999999E-2</c:v>
                </c:pt>
                <c:pt idx="204582">
                  <c:v>4.2425999999999998E-2</c:v>
                </c:pt>
                <c:pt idx="204583">
                  <c:v>4.2411999999999998E-2</c:v>
                </c:pt>
                <c:pt idx="204584">
                  <c:v>4.2398999999999999E-2</c:v>
                </c:pt>
                <c:pt idx="204585">
                  <c:v>4.2384999999999999E-2</c:v>
                </c:pt>
                <c:pt idx="204586">
                  <c:v>4.2372E-2</c:v>
                </c:pt>
                <c:pt idx="204587">
                  <c:v>4.2359000000000001E-2</c:v>
                </c:pt>
                <c:pt idx="204588">
                  <c:v>4.2346000000000002E-2</c:v>
                </c:pt>
                <c:pt idx="204589">
                  <c:v>4.2333999999999997E-2</c:v>
                </c:pt>
                <c:pt idx="204590">
                  <c:v>4.2320999999999998E-2</c:v>
                </c:pt>
                <c:pt idx="204591">
                  <c:v>4.2308999999999999E-2</c:v>
                </c:pt>
                <c:pt idx="204592">
                  <c:v>4.2297000000000001E-2</c:v>
                </c:pt>
                <c:pt idx="204593">
                  <c:v>4.2285999999999997E-2</c:v>
                </c:pt>
                <c:pt idx="204594">
                  <c:v>4.2273999999999999E-2</c:v>
                </c:pt>
                <c:pt idx="204595">
                  <c:v>4.2263000000000002E-2</c:v>
                </c:pt>
                <c:pt idx="204596">
                  <c:v>4.2251999999999998E-2</c:v>
                </c:pt>
                <c:pt idx="204597">
                  <c:v>4.2242000000000002E-2</c:v>
                </c:pt>
                <c:pt idx="204598">
                  <c:v>4.2230999999999998E-2</c:v>
                </c:pt>
                <c:pt idx="204599">
                  <c:v>4.2221000000000002E-2</c:v>
                </c:pt>
                <c:pt idx="204600">
                  <c:v>4.2212E-2</c:v>
                </c:pt>
                <c:pt idx="204601">
                  <c:v>4.2202000000000003E-2</c:v>
                </c:pt>
                <c:pt idx="204602">
                  <c:v>4.2193000000000001E-2</c:v>
                </c:pt>
                <c:pt idx="204603">
                  <c:v>4.2183999999999999E-2</c:v>
                </c:pt>
                <c:pt idx="204604">
                  <c:v>4.2175999999999998E-2</c:v>
                </c:pt>
                <c:pt idx="204605">
                  <c:v>4.2167999999999997E-2</c:v>
                </c:pt>
                <c:pt idx="204606">
                  <c:v>4.2160000000000003E-2</c:v>
                </c:pt>
                <c:pt idx="204607">
                  <c:v>4.2153000000000003E-2</c:v>
                </c:pt>
                <c:pt idx="204608">
                  <c:v>4.2145000000000002E-2</c:v>
                </c:pt>
                <c:pt idx="204609">
                  <c:v>4.2138000000000002E-2</c:v>
                </c:pt>
                <c:pt idx="204610">
                  <c:v>4.2132000000000003E-2</c:v>
                </c:pt>
                <c:pt idx="204611">
                  <c:v>4.2125000000000003E-2</c:v>
                </c:pt>
                <c:pt idx="204612">
                  <c:v>4.2118999999999997E-2</c:v>
                </c:pt>
                <c:pt idx="204613">
                  <c:v>4.2113999999999999E-2</c:v>
                </c:pt>
                <c:pt idx="204614">
                  <c:v>4.2108E-2</c:v>
                </c:pt>
                <c:pt idx="204615">
                  <c:v>4.2103000000000002E-2</c:v>
                </c:pt>
                <c:pt idx="204616">
                  <c:v>4.2097999999999997E-2</c:v>
                </c:pt>
                <c:pt idx="204617">
                  <c:v>4.2093999999999999E-2</c:v>
                </c:pt>
                <c:pt idx="204618">
                  <c:v>4.2090000000000002E-2</c:v>
                </c:pt>
                <c:pt idx="204619">
                  <c:v>4.2085999999999998E-2</c:v>
                </c:pt>
                <c:pt idx="204620">
                  <c:v>4.2082000000000001E-2</c:v>
                </c:pt>
                <c:pt idx="204621">
                  <c:v>4.2078999999999998E-2</c:v>
                </c:pt>
                <c:pt idx="204622">
                  <c:v>4.2075000000000001E-2</c:v>
                </c:pt>
                <c:pt idx="204623">
                  <c:v>4.2071999999999998E-2</c:v>
                </c:pt>
                <c:pt idx="204624">
                  <c:v>4.2070000000000003E-2</c:v>
                </c:pt>
                <c:pt idx="204625">
                  <c:v>4.2067E-2</c:v>
                </c:pt>
                <c:pt idx="204626">
                  <c:v>4.2064999999999998E-2</c:v>
                </c:pt>
                <c:pt idx="204627">
                  <c:v>4.2063000000000003E-2</c:v>
                </c:pt>
                <c:pt idx="204628">
                  <c:v>4.2062000000000002E-2</c:v>
                </c:pt>
                <c:pt idx="204629">
                  <c:v>4.206E-2</c:v>
                </c:pt>
                <c:pt idx="204630">
                  <c:v>4.2058999999999999E-2</c:v>
                </c:pt>
                <c:pt idx="204631">
                  <c:v>4.2057999999999998E-2</c:v>
                </c:pt>
                <c:pt idx="204632">
                  <c:v>4.2056999999999997E-2</c:v>
                </c:pt>
                <c:pt idx="204633">
                  <c:v>4.2056000000000003E-2</c:v>
                </c:pt>
                <c:pt idx="204634">
                  <c:v>4.2055000000000002E-2</c:v>
                </c:pt>
                <c:pt idx="204635">
                  <c:v>4.2054000000000001E-2</c:v>
                </c:pt>
                <c:pt idx="204636">
                  <c:v>4.2054000000000001E-2</c:v>
                </c:pt>
                <c:pt idx="204637">
                  <c:v>4.2054000000000001E-2</c:v>
                </c:pt>
                <c:pt idx="204638">
                  <c:v>4.2054000000000001E-2</c:v>
                </c:pt>
                <c:pt idx="204639">
                  <c:v>4.2054000000000001E-2</c:v>
                </c:pt>
                <c:pt idx="204640">
                  <c:v>4.2054000000000001E-2</c:v>
                </c:pt>
                <c:pt idx="204641">
                  <c:v>4.2055000000000002E-2</c:v>
                </c:pt>
                <c:pt idx="204642">
                  <c:v>4.2055000000000002E-2</c:v>
                </c:pt>
                <c:pt idx="204643">
                  <c:v>4.2056000000000003E-2</c:v>
                </c:pt>
                <c:pt idx="204644">
                  <c:v>4.2056000000000003E-2</c:v>
                </c:pt>
                <c:pt idx="204645">
                  <c:v>4.2056999999999997E-2</c:v>
                </c:pt>
                <c:pt idx="204646">
                  <c:v>4.2057999999999998E-2</c:v>
                </c:pt>
                <c:pt idx="204647">
                  <c:v>4.2057999999999998E-2</c:v>
                </c:pt>
                <c:pt idx="204648">
                  <c:v>4.2058999999999999E-2</c:v>
                </c:pt>
                <c:pt idx="204649">
                  <c:v>4.206E-2</c:v>
                </c:pt>
                <c:pt idx="204650">
                  <c:v>4.2061000000000001E-2</c:v>
                </c:pt>
                <c:pt idx="204651">
                  <c:v>4.2062000000000002E-2</c:v>
                </c:pt>
                <c:pt idx="204652">
                  <c:v>4.2063999999999997E-2</c:v>
                </c:pt>
                <c:pt idx="204653">
                  <c:v>4.2064999999999998E-2</c:v>
                </c:pt>
                <c:pt idx="204654">
                  <c:v>4.2065999999999999E-2</c:v>
                </c:pt>
                <c:pt idx="204655">
                  <c:v>4.2067E-2</c:v>
                </c:pt>
                <c:pt idx="204656">
                  <c:v>4.2068000000000001E-2</c:v>
                </c:pt>
                <c:pt idx="204657">
                  <c:v>4.2069000000000002E-2</c:v>
                </c:pt>
                <c:pt idx="204658">
                  <c:v>4.2070000000000003E-2</c:v>
                </c:pt>
                <c:pt idx="204659">
                  <c:v>4.2070999999999997E-2</c:v>
                </c:pt>
                <c:pt idx="204660">
                  <c:v>4.2071999999999998E-2</c:v>
                </c:pt>
                <c:pt idx="204661">
                  <c:v>4.2072999999999999E-2</c:v>
                </c:pt>
                <c:pt idx="204662">
                  <c:v>4.2074E-2</c:v>
                </c:pt>
                <c:pt idx="204663">
                  <c:v>4.2074E-2</c:v>
                </c:pt>
                <c:pt idx="204664">
                  <c:v>4.2075000000000001E-2</c:v>
                </c:pt>
                <c:pt idx="204665">
                  <c:v>4.2076000000000002E-2</c:v>
                </c:pt>
                <c:pt idx="204666">
                  <c:v>4.2077000000000003E-2</c:v>
                </c:pt>
                <c:pt idx="204667">
                  <c:v>4.2077000000000003E-2</c:v>
                </c:pt>
                <c:pt idx="204668">
                  <c:v>4.2077999999999997E-2</c:v>
                </c:pt>
                <c:pt idx="204669">
                  <c:v>4.2077999999999997E-2</c:v>
                </c:pt>
                <c:pt idx="204670">
                  <c:v>4.2077999999999997E-2</c:v>
                </c:pt>
                <c:pt idx="204671">
                  <c:v>4.2078999999999998E-2</c:v>
                </c:pt>
                <c:pt idx="204672">
                  <c:v>4.2078999999999998E-2</c:v>
                </c:pt>
                <c:pt idx="204673">
                  <c:v>4.2078999999999998E-2</c:v>
                </c:pt>
                <c:pt idx="204674">
                  <c:v>4.2078999999999998E-2</c:v>
                </c:pt>
                <c:pt idx="204675">
                  <c:v>4.2078999999999998E-2</c:v>
                </c:pt>
                <c:pt idx="204676">
                  <c:v>4.2078999999999998E-2</c:v>
                </c:pt>
                <c:pt idx="204677">
                  <c:v>4.2078999999999998E-2</c:v>
                </c:pt>
                <c:pt idx="204678">
                  <c:v>4.2078999999999998E-2</c:v>
                </c:pt>
                <c:pt idx="204679">
                  <c:v>4.2077999999999997E-2</c:v>
                </c:pt>
                <c:pt idx="204680">
                  <c:v>4.2077999999999997E-2</c:v>
                </c:pt>
                <c:pt idx="204681">
                  <c:v>4.2077000000000003E-2</c:v>
                </c:pt>
                <c:pt idx="204682">
                  <c:v>4.2076000000000002E-2</c:v>
                </c:pt>
                <c:pt idx="204683">
                  <c:v>4.2076000000000002E-2</c:v>
                </c:pt>
                <c:pt idx="204684">
                  <c:v>4.2075000000000001E-2</c:v>
                </c:pt>
                <c:pt idx="204685">
                  <c:v>4.2074E-2</c:v>
                </c:pt>
                <c:pt idx="204686">
                  <c:v>4.2072999999999999E-2</c:v>
                </c:pt>
                <c:pt idx="204687">
                  <c:v>4.2071999999999998E-2</c:v>
                </c:pt>
                <c:pt idx="204688">
                  <c:v>4.2070999999999997E-2</c:v>
                </c:pt>
                <c:pt idx="204689">
                  <c:v>4.2070000000000003E-2</c:v>
                </c:pt>
                <c:pt idx="204690">
                  <c:v>4.2069000000000002E-2</c:v>
                </c:pt>
                <c:pt idx="204691">
                  <c:v>4.2067E-2</c:v>
                </c:pt>
                <c:pt idx="204692">
                  <c:v>4.2065999999999999E-2</c:v>
                </c:pt>
                <c:pt idx="204693">
                  <c:v>4.2064999999999998E-2</c:v>
                </c:pt>
                <c:pt idx="204694">
                  <c:v>4.2063000000000003E-2</c:v>
                </c:pt>
                <c:pt idx="204695">
                  <c:v>4.2062000000000002E-2</c:v>
                </c:pt>
                <c:pt idx="204696">
                  <c:v>4.2061000000000001E-2</c:v>
                </c:pt>
                <c:pt idx="204697">
                  <c:v>4.2058999999999999E-2</c:v>
                </c:pt>
                <c:pt idx="204698">
                  <c:v>4.2057999999999998E-2</c:v>
                </c:pt>
                <c:pt idx="204699">
                  <c:v>4.2056999999999997E-2</c:v>
                </c:pt>
                <c:pt idx="204700">
                  <c:v>4.2055000000000002E-2</c:v>
                </c:pt>
                <c:pt idx="204701">
                  <c:v>4.2054000000000001E-2</c:v>
                </c:pt>
                <c:pt idx="204702">
                  <c:v>4.2051999999999999E-2</c:v>
                </c:pt>
                <c:pt idx="204703">
                  <c:v>4.2050999999999998E-2</c:v>
                </c:pt>
                <c:pt idx="204704">
                  <c:v>4.2049000000000003E-2</c:v>
                </c:pt>
                <c:pt idx="204705">
                  <c:v>4.2048000000000002E-2</c:v>
                </c:pt>
                <c:pt idx="204706">
                  <c:v>4.2047000000000001E-2</c:v>
                </c:pt>
                <c:pt idx="204707">
                  <c:v>4.2044999999999999E-2</c:v>
                </c:pt>
                <c:pt idx="204708">
                  <c:v>4.2043999999999998E-2</c:v>
                </c:pt>
                <c:pt idx="204709">
                  <c:v>4.2042999999999997E-2</c:v>
                </c:pt>
                <c:pt idx="204710">
                  <c:v>4.2042000000000003E-2</c:v>
                </c:pt>
                <c:pt idx="204711">
                  <c:v>4.2040000000000001E-2</c:v>
                </c:pt>
                <c:pt idx="204712">
                  <c:v>4.2039E-2</c:v>
                </c:pt>
                <c:pt idx="204713">
                  <c:v>4.2037999999999999E-2</c:v>
                </c:pt>
                <c:pt idx="204714">
                  <c:v>4.2036999999999998E-2</c:v>
                </c:pt>
                <c:pt idx="204715">
                  <c:v>4.2035999999999997E-2</c:v>
                </c:pt>
                <c:pt idx="204716">
                  <c:v>4.2035000000000003E-2</c:v>
                </c:pt>
                <c:pt idx="204717">
                  <c:v>4.2034000000000002E-2</c:v>
                </c:pt>
                <c:pt idx="204718">
                  <c:v>4.2033000000000001E-2</c:v>
                </c:pt>
                <c:pt idx="204719">
                  <c:v>4.2032E-2</c:v>
                </c:pt>
                <c:pt idx="204720">
                  <c:v>4.2030999999999999E-2</c:v>
                </c:pt>
                <c:pt idx="204721">
                  <c:v>4.2029999999999998E-2</c:v>
                </c:pt>
                <c:pt idx="204722">
                  <c:v>4.2028999999999997E-2</c:v>
                </c:pt>
                <c:pt idx="204723">
                  <c:v>4.2028000000000003E-2</c:v>
                </c:pt>
                <c:pt idx="204724">
                  <c:v>4.2028000000000003E-2</c:v>
                </c:pt>
                <c:pt idx="204725">
                  <c:v>4.2027000000000002E-2</c:v>
                </c:pt>
                <c:pt idx="204726">
                  <c:v>4.2026000000000001E-2</c:v>
                </c:pt>
                <c:pt idx="204727">
                  <c:v>4.2025E-2</c:v>
                </c:pt>
                <c:pt idx="204728">
                  <c:v>4.2023999999999999E-2</c:v>
                </c:pt>
                <c:pt idx="204729">
                  <c:v>4.2022999999999998E-2</c:v>
                </c:pt>
                <c:pt idx="204730">
                  <c:v>4.2021999999999997E-2</c:v>
                </c:pt>
                <c:pt idx="204731">
                  <c:v>4.2021000000000003E-2</c:v>
                </c:pt>
                <c:pt idx="204732">
                  <c:v>4.2020000000000002E-2</c:v>
                </c:pt>
                <c:pt idx="204733">
                  <c:v>4.2019000000000001E-2</c:v>
                </c:pt>
                <c:pt idx="204734">
                  <c:v>4.2018E-2</c:v>
                </c:pt>
                <c:pt idx="204735">
                  <c:v>4.2016999999999999E-2</c:v>
                </c:pt>
                <c:pt idx="204736">
                  <c:v>4.2015999999999998E-2</c:v>
                </c:pt>
                <c:pt idx="204737">
                  <c:v>4.2014000000000003E-2</c:v>
                </c:pt>
                <c:pt idx="204738">
                  <c:v>4.2013000000000002E-2</c:v>
                </c:pt>
                <c:pt idx="204739">
                  <c:v>4.2012000000000001E-2</c:v>
                </c:pt>
                <c:pt idx="204740">
                  <c:v>4.2009999999999999E-2</c:v>
                </c:pt>
                <c:pt idx="204741">
                  <c:v>4.2008999999999998E-2</c:v>
                </c:pt>
                <c:pt idx="204742">
                  <c:v>4.2007000000000003E-2</c:v>
                </c:pt>
                <c:pt idx="204743">
                  <c:v>4.2006000000000002E-2</c:v>
                </c:pt>
                <c:pt idx="204744">
                  <c:v>4.2004E-2</c:v>
                </c:pt>
                <c:pt idx="204745">
                  <c:v>4.2001999999999998E-2</c:v>
                </c:pt>
                <c:pt idx="204746">
                  <c:v>4.2000000000000003E-2</c:v>
                </c:pt>
                <c:pt idx="204747">
                  <c:v>4.1999000000000002E-2</c:v>
                </c:pt>
                <c:pt idx="204748">
                  <c:v>4.1997E-2</c:v>
                </c:pt>
                <c:pt idx="204749">
                  <c:v>4.1994999999999998E-2</c:v>
                </c:pt>
                <c:pt idx="204750">
                  <c:v>4.1993000000000003E-2</c:v>
                </c:pt>
                <c:pt idx="204751">
                  <c:v>4.199E-2</c:v>
                </c:pt>
                <c:pt idx="204752">
                  <c:v>4.1987999999999998E-2</c:v>
                </c:pt>
                <c:pt idx="204753">
                  <c:v>4.1986000000000002E-2</c:v>
                </c:pt>
                <c:pt idx="204754">
                  <c:v>4.1982999999999999E-2</c:v>
                </c:pt>
                <c:pt idx="204755">
                  <c:v>4.1980999999999997E-2</c:v>
                </c:pt>
                <c:pt idx="204756">
                  <c:v>4.1979000000000002E-2</c:v>
                </c:pt>
                <c:pt idx="204757">
                  <c:v>4.1975999999999999E-2</c:v>
                </c:pt>
                <c:pt idx="204758">
                  <c:v>4.1973999999999997E-2</c:v>
                </c:pt>
                <c:pt idx="204759">
                  <c:v>4.1971000000000001E-2</c:v>
                </c:pt>
                <c:pt idx="204760">
                  <c:v>4.1968999999999999E-2</c:v>
                </c:pt>
                <c:pt idx="204761">
                  <c:v>4.1966000000000003E-2</c:v>
                </c:pt>
                <c:pt idx="204762">
                  <c:v>4.1963E-2</c:v>
                </c:pt>
                <c:pt idx="204763">
                  <c:v>4.1960999999999998E-2</c:v>
                </c:pt>
                <c:pt idx="204764">
                  <c:v>4.1958000000000002E-2</c:v>
                </c:pt>
                <c:pt idx="204765">
                  <c:v>4.1954999999999999E-2</c:v>
                </c:pt>
                <c:pt idx="204766">
                  <c:v>4.1952000000000003E-2</c:v>
                </c:pt>
                <c:pt idx="204767">
                  <c:v>4.1950000000000001E-2</c:v>
                </c:pt>
                <c:pt idx="204768">
                  <c:v>4.1946999999999998E-2</c:v>
                </c:pt>
                <c:pt idx="204769">
                  <c:v>4.1944000000000002E-2</c:v>
                </c:pt>
                <c:pt idx="204770">
                  <c:v>4.1942E-2</c:v>
                </c:pt>
                <c:pt idx="204771">
                  <c:v>4.1938999999999997E-2</c:v>
                </c:pt>
                <c:pt idx="204772">
                  <c:v>4.1936000000000001E-2</c:v>
                </c:pt>
                <c:pt idx="204773">
                  <c:v>4.1932999999999998E-2</c:v>
                </c:pt>
                <c:pt idx="204774">
                  <c:v>4.1931000000000003E-2</c:v>
                </c:pt>
                <c:pt idx="204775">
                  <c:v>4.1928E-2</c:v>
                </c:pt>
                <c:pt idx="204776">
                  <c:v>4.1924999999999997E-2</c:v>
                </c:pt>
                <c:pt idx="204777">
                  <c:v>4.1923000000000002E-2</c:v>
                </c:pt>
                <c:pt idx="204778">
                  <c:v>4.1919999999999999E-2</c:v>
                </c:pt>
                <c:pt idx="204779">
                  <c:v>4.1917000000000003E-2</c:v>
                </c:pt>
                <c:pt idx="204780">
                  <c:v>4.1915000000000001E-2</c:v>
                </c:pt>
                <c:pt idx="204781">
                  <c:v>4.1912999999999999E-2</c:v>
                </c:pt>
                <c:pt idx="204782">
                  <c:v>4.1910000000000003E-2</c:v>
                </c:pt>
                <c:pt idx="204783">
                  <c:v>4.1908000000000001E-2</c:v>
                </c:pt>
                <c:pt idx="204784">
                  <c:v>4.1904999999999998E-2</c:v>
                </c:pt>
                <c:pt idx="204785">
                  <c:v>4.1903000000000003E-2</c:v>
                </c:pt>
                <c:pt idx="204786">
                  <c:v>4.1901000000000001E-2</c:v>
                </c:pt>
                <c:pt idx="204787">
                  <c:v>4.1897999999999998E-2</c:v>
                </c:pt>
                <c:pt idx="204788">
                  <c:v>4.1896000000000003E-2</c:v>
                </c:pt>
                <c:pt idx="204789">
                  <c:v>4.1894000000000001E-2</c:v>
                </c:pt>
                <c:pt idx="204790">
                  <c:v>4.1891999999999999E-2</c:v>
                </c:pt>
                <c:pt idx="204791">
                  <c:v>4.1889999999999997E-2</c:v>
                </c:pt>
                <c:pt idx="204792">
                  <c:v>4.1888000000000002E-2</c:v>
                </c:pt>
                <c:pt idx="204793">
                  <c:v>4.1886E-2</c:v>
                </c:pt>
                <c:pt idx="204794">
                  <c:v>4.1883999999999998E-2</c:v>
                </c:pt>
                <c:pt idx="204795">
                  <c:v>4.1882000000000003E-2</c:v>
                </c:pt>
                <c:pt idx="204796">
                  <c:v>4.1880000000000001E-2</c:v>
                </c:pt>
                <c:pt idx="204797">
                  <c:v>4.1877999999999999E-2</c:v>
                </c:pt>
                <c:pt idx="204798">
                  <c:v>4.1875999999999997E-2</c:v>
                </c:pt>
                <c:pt idx="204799">
                  <c:v>4.1874000000000001E-2</c:v>
                </c:pt>
                <c:pt idx="204800">
                  <c:v>4.1871999999999999E-2</c:v>
                </c:pt>
                <c:pt idx="204801">
                  <c:v>4.1870999999999998E-2</c:v>
                </c:pt>
                <c:pt idx="204802">
                  <c:v>4.1869000000000003E-2</c:v>
                </c:pt>
                <c:pt idx="204803">
                  <c:v>4.1868000000000002E-2</c:v>
                </c:pt>
                <c:pt idx="204804">
                  <c:v>4.1866E-2</c:v>
                </c:pt>
                <c:pt idx="204805">
                  <c:v>4.1864999999999999E-2</c:v>
                </c:pt>
                <c:pt idx="204806">
                  <c:v>4.1862999999999997E-2</c:v>
                </c:pt>
                <c:pt idx="204807">
                  <c:v>4.1861000000000002E-2</c:v>
                </c:pt>
                <c:pt idx="204808">
                  <c:v>4.1860000000000001E-2</c:v>
                </c:pt>
                <c:pt idx="204809">
                  <c:v>4.1857999999999999E-2</c:v>
                </c:pt>
                <c:pt idx="204810">
                  <c:v>4.1856999999999998E-2</c:v>
                </c:pt>
                <c:pt idx="204811">
                  <c:v>4.1855000000000003E-2</c:v>
                </c:pt>
                <c:pt idx="204812">
                  <c:v>4.1854000000000002E-2</c:v>
                </c:pt>
                <c:pt idx="204813">
                  <c:v>4.1853000000000001E-2</c:v>
                </c:pt>
                <c:pt idx="204814">
                  <c:v>4.1850999999999999E-2</c:v>
                </c:pt>
                <c:pt idx="204815">
                  <c:v>4.1849999999999998E-2</c:v>
                </c:pt>
                <c:pt idx="204816">
                  <c:v>4.1848999999999997E-2</c:v>
                </c:pt>
                <c:pt idx="204817">
                  <c:v>4.1847000000000002E-2</c:v>
                </c:pt>
                <c:pt idx="204818">
                  <c:v>4.1846000000000001E-2</c:v>
                </c:pt>
                <c:pt idx="204819">
                  <c:v>4.1845E-2</c:v>
                </c:pt>
                <c:pt idx="204820">
                  <c:v>4.1843999999999999E-2</c:v>
                </c:pt>
                <c:pt idx="204821">
                  <c:v>4.1841999999999997E-2</c:v>
                </c:pt>
                <c:pt idx="204822">
                  <c:v>4.1841000000000003E-2</c:v>
                </c:pt>
                <c:pt idx="204823">
                  <c:v>4.1840000000000002E-2</c:v>
                </c:pt>
                <c:pt idx="204824">
                  <c:v>4.1838E-2</c:v>
                </c:pt>
                <c:pt idx="204825">
                  <c:v>4.1836999999999999E-2</c:v>
                </c:pt>
                <c:pt idx="204826">
                  <c:v>4.1835999999999998E-2</c:v>
                </c:pt>
                <c:pt idx="204827">
                  <c:v>4.1834999999999997E-2</c:v>
                </c:pt>
                <c:pt idx="204828">
                  <c:v>4.1833000000000002E-2</c:v>
                </c:pt>
                <c:pt idx="204829">
                  <c:v>4.1832000000000001E-2</c:v>
                </c:pt>
                <c:pt idx="204830">
                  <c:v>4.1831E-2</c:v>
                </c:pt>
                <c:pt idx="204831">
                  <c:v>4.1829999999999999E-2</c:v>
                </c:pt>
                <c:pt idx="204832">
                  <c:v>4.1828999999999998E-2</c:v>
                </c:pt>
                <c:pt idx="204833">
                  <c:v>4.1827000000000003E-2</c:v>
                </c:pt>
                <c:pt idx="204834">
                  <c:v>4.1826000000000002E-2</c:v>
                </c:pt>
                <c:pt idx="204835">
                  <c:v>4.1825000000000001E-2</c:v>
                </c:pt>
                <c:pt idx="204836">
                  <c:v>4.1822999999999999E-2</c:v>
                </c:pt>
                <c:pt idx="204837">
                  <c:v>4.1821999999999998E-2</c:v>
                </c:pt>
                <c:pt idx="204838">
                  <c:v>4.1820999999999997E-2</c:v>
                </c:pt>
                <c:pt idx="204839">
                  <c:v>4.1820000000000003E-2</c:v>
                </c:pt>
                <c:pt idx="204840">
                  <c:v>4.1819000000000002E-2</c:v>
                </c:pt>
                <c:pt idx="204841">
                  <c:v>4.1818000000000001E-2</c:v>
                </c:pt>
                <c:pt idx="204842">
                  <c:v>4.1815999999999999E-2</c:v>
                </c:pt>
                <c:pt idx="204843">
                  <c:v>4.1814999999999998E-2</c:v>
                </c:pt>
                <c:pt idx="204844">
                  <c:v>4.1813999999999997E-2</c:v>
                </c:pt>
                <c:pt idx="204845">
                  <c:v>4.1812000000000002E-2</c:v>
                </c:pt>
                <c:pt idx="204846">
                  <c:v>4.1811000000000001E-2</c:v>
                </c:pt>
                <c:pt idx="204847">
                  <c:v>4.1808999999999999E-2</c:v>
                </c:pt>
                <c:pt idx="204848">
                  <c:v>4.1807999999999998E-2</c:v>
                </c:pt>
                <c:pt idx="204849">
                  <c:v>4.1806999999999997E-2</c:v>
                </c:pt>
                <c:pt idx="204850">
                  <c:v>4.1805000000000002E-2</c:v>
                </c:pt>
                <c:pt idx="204851">
                  <c:v>4.1804000000000001E-2</c:v>
                </c:pt>
                <c:pt idx="204852">
                  <c:v>4.1801999999999999E-2</c:v>
                </c:pt>
                <c:pt idx="204853">
                  <c:v>4.1800999999999998E-2</c:v>
                </c:pt>
                <c:pt idx="204854">
                  <c:v>4.1799000000000003E-2</c:v>
                </c:pt>
                <c:pt idx="204855">
                  <c:v>4.1798000000000002E-2</c:v>
                </c:pt>
                <c:pt idx="204856">
                  <c:v>4.1796E-2</c:v>
                </c:pt>
                <c:pt idx="204857">
                  <c:v>4.1793999999999998E-2</c:v>
                </c:pt>
                <c:pt idx="204858">
                  <c:v>4.1792999999999997E-2</c:v>
                </c:pt>
                <c:pt idx="204859">
                  <c:v>4.1791000000000002E-2</c:v>
                </c:pt>
                <c:pt idx="204860">
                  <c:v>4.1789E-2</c:v>
                </c:pt>
                <c:pt idx="204861">
                  <c:v>4.1786999999999998E-2</c:v>
                </c:pt>
                <c:pt idx="204862">
                  <c:v>4.1785999999999997E-2</c:v>
                </c:pt>
                <c:pt idx="204863">
                  <c:v>4.1784000000000002E-2</c:v>
                </c:pt>
                <c:pt idx="204864">
                  <c:v>4.1782E-2</c:v>
                </c:pt>
                <c:pt idx="204865">
                  <c:v>4.1779999999999998E-2</c:v>
                </c:pt>
                <c:pt idx="204866">
                  <c:v>4.1778000000000003E-2</c:v>
                </c:pt>
                <c:pt idx="204867">
                  <c:v>4.1776000000000001E-2</c:v>
                </c:pt>
                <c:pt idx="204868">
                  <c:v>4.1773999999999999E-2</c:v>
                </c:pt>
                <c:pt idx="204869">
                  <c:v>4.1771999999999997E-2</c:v>
                </c:pt>
                <c:pt idx="204870">
                  <c:v>4.1770000000000002E-2</c:v>
                </c:pt>
                <c:pt idx="204871">
                  <c:v>4.1766999999999999E-2</c:v>
                </c:pt>
                <c:pt idx="204872">
                  <c:v>4.1764999999999997E-2</c:v>
                </c:pt>
                <c:pt idx="204873">
                  <c:v>4.1763000000000002E-2</c:v>
                </c:pt>
                <c:pt idx="204874">
                  <c:v>4.1761E-2</c:v>
                </c:pt>
                <c:pt idx="204875">
                  <c:v>4.1758999999999998E-2</c:v>
                </c:pt>
                <c:pt idx="204876">
                  <c:v>4.1756000000000001E-2</c:v>
                </c:pt>
                <c:pt idx="204877">
                  <c:v>4.1753999999999999E-2</c:v>
                </c:pt>
                <c:pt idx="204878">
                  <c:v>4.1751999999999997E-2</c:v>
                </c:pt>
                <c:pt idx="204879">
                  <c:v>4.1749000000000001E-2</c:v>
                </c:pt>
                <c:pt idx="204880">
                  <c:v>4.1746999999999999E-2</c:v>
                </c:pt>
                <c:pt idx="204881">
                  <c:v>4.1744999999999997E-2</c:v>
                </c:pt>
                <c:pt idx="204882">
                  <c:v>4.1742000000000001E-2</c:v>
                </c:pt>
                <c:pt idx="204883">
                  <c:v>4.1739999999999999E-2</c:v>
                </c:pt>
                <c:pt idx="204884">
                  <c:v>4.1737000000000003E-2</c:v>
                </c:pt>
                <c:pt idx="204885">
                  <c:v>4.1735000000000001E-2</c:v>
                </c:pt>
                <c:pt idx="204886">
                  <c:v>4.1732999999999999E-2</c:v>
                </c:pt>
                <c:pt idx="204887">
                  <c:v>4.1730000000000003E-2</c:v>
                </c:pt>
                <c:pt idx="204888">
                  <c:v>4.1728000000000001E-2</c:v>
                </c:pt>
                <c:pt idx="204889">
                  <c:v>4.1725999999999999E-2</c:v>
                </c:pt>
                <c:pt idx="204890">
                  <c:v>4.1723000000000003E-2</c:v>
                </c:pt>
                <c:pt idx="204891">
                  <c:v>4.1721000000000001E-2</c:v>
                </c:pt>
                <c:pt idx="204892">
                  <c:v>4.1718999999999999E-2</c:v>
                </c:pt>
                <c:pt idx="204893">
                  <c:v>4.1716000000000003E-2</c:v>
                </c:pt>
                <c:pt idx="204894">
                  <c:v>4.1714000000000001E-2</c:v>
                </c:pt>
                <c:pt idx="204895">
                  <c:v>4.1711999999999999E-2</c:v>
                </c:pt>
                <c:pt idx="204896">
                  <c:v>4.1709999999999997E-2</c:v>
                </c:pt>
                <c:pt idx="204897">
                  <c:v>4.1708000000000002E-2</c:v>
                </c:pt>
                <c:pt idx="204898">
                  <c:v>4.1706E-2</c:v>
                </c:pt>
                <c:pt idx="204899">
                  <c:v>4.1703999999999998E-2</c:v>
                </c:pt>
                <c:pt idx="204900">
                  <c:v>4.1702000000000003E-2</c:v>
                </c:pt>
                <c:pt idx="204901">
                  <c:v>4.1701000000000002E-2</c:v>
                </c:pt>
                <c:pt idx="204902">
                  <c:v>4.1699E-2</c:v>
                </c:pt>
                <c:pt idx="204903">
                  <c:v>4.1696999999999998E-2</c:v>
                </c:pt>
                <c:pt idx="204904">
                  <c:v>4.1695999999999997E-2</c:v>
                </c:pt>
                <c:pt idx="204905">
                  <c:v>4.1694000000000002E-2</c:v>
                </c:pt>
                <c:pt idx="204906">
                  <c:v>4.1693000000000001E-2</c:v>
                </c:pt>
                <c:pt idx="204907">
                  <c:v>4.1692E-2</c:v>
                </c:pt>
                <c:pt idx="204908">
                  <c:v>4.1690999999999999E-2</c:v>
                </c:pt>
                <c:pt idx="204909">
                  <c:v>4.1689999999999998E-2</c:v>
                </c:pt>
                <c:pt idx="204910">
                  <c:v>4.1688999999999997E-2</c:v>
                </c:pt>
                <c:pt idx="204911">
                  <c:v>4.1688000000000003E-2</c:v>
                </c:pt>
                <c:pt idx="204912">
                  <c:v>4.1688000000000003E-2</c:v>
                </c:pt>
                <c:pt idx="204913">
                  <c:v>4.1688000000000003E-2</c:v>
                </c:pt>
                <c:pt idx="204914">
                  <c:v>4.1687000000000002E-2</c:v>
                </c:pt>
                <c:pt idx="204915">
                  <c:v>4.1687000000000002E-2</c:v>
                </c:pt>
                <c:pt idx="204916">
                  <c:v>4.1687000000000002E-2</c:v>
                </c:pt>
                <c:pt idx="204917">
                  <c:v>4.1687000000000002E-2</c:v>
                </c:pt>
                <c:pt idx="204918">
                  <c:v>4.1688000000000003E-2</c:v>
                </c:pt>
                <c:pt idx="204919">
                  <c:v>4.1688000000000003E-2</c:v>
                </c:pt>
                <c:pt idx="204920">
                  <c:v>4.1688999999999997E-2</c:v>
                </c:pt>
                <c:pt idx="204921">
                  <c:v>4.1689999999999998E-2</c:v>
                </c:pt>
                <c:pt idx="204922">
                  <c:v>4.1690999999999999E-2</c:v>
                </c:pt>
                <c:pt idx="204923">
                  <c:v>4.1693000000000001E-2</c:v>
                </c:pt>
                <c:pt idx="204924">
                  <c:v>4.1694000000000002E-2</c:v>
                </c:pt>
                <c:pt idx="204925">
                  <c:v>4.1695999999999997E-2</c:v>
                </c:pt>
                <c:pt idx="204926">
                  <c:v>4.1696999999999998E-2</c:v>
                </c:pt>
                <c:pt idx="204927">
                  <c:v>4.1699E-2</c:v>
                </c:pt>
                <c:pt idx="204928">
                  <c:v>4.1701000000000002E-2</c:v>
                </c:pt>
                <c:pt idx="204929">
                  <c:v>4.1702999999999997E-2</c:v>
                </c:pt>
                <c:pt idx="204930">
                  <c:v>4.1706E-2</c:v>
                </c:pt>
                <c:pt idx="204931">
                  <c:v>4.1708000000000002E-2</c:v>
                </c:pt>
                <c:pt idx="204932">
                  <c:v>4.1710999999999998E-2</c:v>
                </c:pt>
                <c:pt idx="204933">
                  <c:v>4.1714000000000001E-2</c:v>
                </c:pt>
                <c:pt idx="204934">
                  <c:v>4.1716999999999997E-2</c:v>
                </c:pt>
                <c:pt idx="204935">
                  <c:v>4.1721000000000001E-2</c:v>
                </c:pt>
                <c:pt idx="204936">
                  <c:v>4.1723999999999997E-2</c:v>
                </c:pt>
                <c:pt idx="204937">
                  <c:v>4.1728000000000001E-2</c:v>
                </c:pt>
                <c:pt idx="204938">
                  <c:v>4.1730999999999997E-2</c:v>
                </c:pt>
                <c:pt idx="204939">
                  <c:v>4.1735000000000001E-2</c:v>
                </c:pt>
                <c:pt idx="204940">
                  <c:v>4.1738999999999998E-2</c:v>
                </c:pt>
                <c:pt idx="204941">
                  <c:v>4.1743000000000002E-2</c:v>
                </c:pt>
                <c:pt idx="204942">
                  <c:v>4.1746999999999999E-2</c:v>
                </c:pt>
                <c:pt idx="204943">
                  <c:v>4.1751000000000003E-2</c:v>
                </c:pt>
                <c:pt idx="204944">
                  <c:v>4.1755E-2</c:v>
                </c:pt>
                <c:pt idx="204945">
                  <c:v>4.1758999999999998E-2</c:v>
                </c:pt>
                <c:pt idx="204946">
                  <c:v>4.1764000000000003E-2</c:v>
                </c:pt>
                <c:pt idx="204947">
                  <c:v>4.1768E-2</c:v>
                </c:pt>
                <c:pt idx="204948">
                  <c:v>4.1772999999999998E-2</c:v>
                </c:pt>
                <c:pt idx="204949">
                  <c:v>4.1777000000000002E-2</c:v>
                </c:pt>
                <c:pt idx="204950">
                  <c:v>4.1782E-2</c:v>
                </c:pt>
                <c:pt idx="204951">
                  <c:v>4.1785999999999997E-2</c:v>
                </c:pt>
                <c:pt idx="204952">
                  <c:v>4.1791000000000002E-2</c:v>
                </c:pt>
                <c:pt idx="204953">
                  <c:v>4.1794999999999999E-2</c:v>
                </c:pt>
                <c:pt idx="204954">
                  <c:v>4.1799999999999997E-2</c:v>
                </c:pt>
                <c:pt idx="204955">
                  <c:v>4.1804000000000001E-2</c:v>
                </c:pt>
                <c:pt idx="204956">
                  <c:v>4.1808999999999999E-2</c:v>
                </c:pt>
                <c:pt idx="204957">
                  <c:v>4.1813000000000003E-2</c:v>
                </c:pt>
                <c:pt idx="204958">
                  <c:v>4.1818000000000001E-2</c:v>
                </c:pt>
                <c:pt idx="204959">
                  <c:v>4.1821999999999998E-2</c:v>
                </c:pt>
                <c:pt idx="204960">
                  <c:v>4.1826000000000002E-2</c:v>
                </c:pt>
                <c:pt idx="204961">
                  <c:v>4.1829999999999999E-2</c:v>
                </c:pt>
                <c:pt idx="204962">
                  <c:v>4.1834000000000003E-2</c:v>
                </c:pt>
                <c:pt idx="204963">
                  <c:v>4.1838E-2</c:v>
                </c:pt>
                <c:pt idx="204964">
                  <c:v>4.1841000000000003E-2</c:v>
                </c:pt>
                <c:pt idx="204965">
                  <c:v>4.1845E-2</c:v>
                </c:pt>
                <c:pt idx="204966">
                  <c:v>4.1848000000000003E-2</c:v>
                </c:pt>
                <c:pt idx="204967">
                  <c:v>4.1850999999999999E-2</c:v>
                </c:pt>
                <c:pt idx="204968">
                  <c:v>4.1855000000000003E-2</c:v>
                </c:pt>
                <c:pt idx="204969">
                  <c:v>4.1857999999999999E-2</c:v>
                </c:pt>
                <c:pt idx="204970">
                  <c:v>4.1860000000000001E-2</c:v>
                </c:pt>
                <c:pt idx="204971">
                  <c:v>4.1862999999999997E-2</c:v>
                </c:pt>
                <c:pt idx="204972">
                  <c:v>4.1866E-2</c:v>
                </c:pt>
                <c:pt idx="204973">
                  <c:v>4.1868000000000002E-2</c:v>
                </c:pt>
                <c:pt idx="204974">
                  <c:v>4.1869999999999997E-2</c:v>
                </c:pt>
                <c:pt idx="204975">
                  <c:v>4.1870999999999998E-2</c:v>
                </c:pt>
                <c:pt idx="204976">
                  <c:v>4.1873E-2</c:v>
                </c:pt>
                <c:pt idx="204977">
                  <c:v>4.1875000000000002E-2</c:v>
                </c:pt>
                <c:pt idx="204978">
                  <c:v>4.1875999999999997E-2</c:v>
                </c:pt>
                <c:pt idx="204979">
                  <c:v>4.1876999999999998E-2</c:v>
                </c:pt>
                <c:pt idx="204980">
                  <c:v>4.1877999999999999E-2</c:v>
                </c:pt>
                <c:pt idx="204981">
                  <c:v>4.1879E-2</c:v>
                </c:pt>
                <c:pt idx="204982">
                  <c:v>4.1879E-2</c:v>
                </c:pt>
                <c:pt idx="204983">
                  <c:v>4.1879E-2</c:v>
                </c:pt>
                <c:pt idx="204984">
                  <c:v>4.1879E-2</c:v>
                </c:pt>
                <c:pt idx="204985">
                  <c:v>4.1879E-2</c:v>
                </c:pt>
                <c:pt idx="204986">
                  <c:v>4.1879E-2</c:v>
                </c:pt>
                <c:pt idx="204987">
                  <c:v>4.1877999999999999E-2</c:v>
                </c:pt>
                <c:pt idx="204988">
                  <c:v>4.1876999999999998E-2</c:v>
                </c:pt>
                <c:pt idx="204989">
                  <c:v>4.1875999999999997E-2</c:v>
                </c:pt>
                <c:pt idx="204990">
                  <c:v>4.1875000000000002E-2</c:v>
                </c:pt>
                <c:pt idx="204991">
                  <c:v>4.1874000000000001E-2</c:v>
                </c:pt>
                <c:pt idx="204992">
                  <c:v>4.1873E-2</c:v>
                </c:pt>
                <c:pt idx="204993">
                  <c:v>4.1870999999999998E-2</c:v>
                </c:pt>
                <c:pt idx="204994">
                  <c:v>4.1869000000000003E-2</c:v>
                </c:pt>
                <c:pt idx="204995">
                  <c:v>4.1867000000000001E-2</c:v>
                </c:pt>
                <c:pt idx="204996">
                  <c:v>4.1864999999999999E-2</c:v>
                </c:pt>
                <c:pt idx="204997">
                  <c:v>4.1862999999999997E-2</c:v>
                </c:pt>
                <c:pt idx="204998">
                  <c:v>4.1861000000000002E-2</c:v>
                </c:pt>
                <c:pt idx="204999">
                  <c:v>4.1857999999999999E-2</c:v>
                </c:pt>
                <c:pt idx="205000">
                  <c:v>4.1855999999999997E-2</c:v>
                </c:pt>
                <c:pt idx="205001">
                  <c:v>4.1853000000000001E-2</c:v>
                </c:pt>
                <c:pt idx="205002">
                  <c:v>4.1850999999999999E-2</c:v>
                </c:pt>
                <c:pt idx="205003">
                  <c:v>4.1848000000000003E-2</c:v>
                </c:pt>
                <c:pt idx="205004">
                  <c:v>4.1845E-2</c:v>
                </c:pt>
                <c:pt idx="205005">
                  <c:v>4.1841999999999997E-2</c:v>
                </c:pt>
                <c:pt idx="205006">
                  <c:v>4.1840000000000002E-2</c:v>
                </c:pt>
                <c:pt idx="205007">
                  <c:v>4.1836999999999999E-2</c:v>
                </c:pt>
                <c:pt idx="205008">
                  <c:v>4.1834000000000003E-2</c:v>
                </c:pt>
                <c:pt idx="205009">
                  <c:v>4.1829999999999999E-2</c:v>
                </c:pt>
                <c:pt idx="205010">
                  <c:v>4.1827000000000003E-2</c:v>
                </c:pt>
                <c:pt idx="205011">
                  <c:v>4.1824E-2</c:v>
                </c:pt>
                <c:pt idx="205012">
                  <c:v>4.1820999999999997E-2</c:v>
                </c:pt>
                <c:pt idx="205013">
                  <c:v>4.1818000000000001E-2</c:v>
                </c:pt>
                <c:pt idx="205014">
                  <c:v>4.1814999999999998E-2</c:v>
                </c:pt>
                <c:pt idx="205015">
                  <c:v>4.1812000000000002E-2</c:v>
                </c:pt>
                <c:pt idx="205016">
                  <c:v>4.181E-2</c:v>
                </c:pt>
                <c:pt idx="205017">
                  <c:v>4.1806999999999997E-2</c:v>
                </c:pt>
                <c:pt idx="205018">
                  <c:v>4.1804000000000001E-2</c:v>
                </c:pt>
                <c:pt idx="205019">
                  <c:v>4.1800999999999998E-2</c:v>
                </c:pt>
                <c:pt idx="205020">
                  <c:v>4.1798000000000002E-2</c:v>
                </c:pt>
                <c:pt idx="205021">
                  <c:v>4.1796E-2</c:v>
                </c:pt>
                <c:pt idx="205022">
                  <c:v>4.1792999999999997E-2</c:v>
                </c:pt>
                <c:pt idx="205023">
                  <c:v>4.1791000000000002E-2</c:v>
                </c:pt>
                <c:pt idx="205024">
                  <c:v>4.1787999999999999E-2</c:v>
                </c:pt>
                <c:pt idx="205025">
                  <c:v>4.1785999999999997E-2</c:v>
                </c:pt>
                <c:pt idx="205026">
                  <c:v>4.1784000000000002E-2</c:v>
                </c:pt>
                <c:pt idx="205027">
                  <c:v>4.1782E-2</c:v>
                </c:pt>
                <c:pt idx="205028">
                  <c:v>4.1779999999999998E-2</c:v>
                </c:pt>
                <c:pt idx="205029">
                  <c:v>4.1778000000000003E-2</c:v>
                </c:pt>
                <c:pt idx="205030">
                  <c:v>4.1776000000000001E-2</c:v>
                </c:pt>
                <c:pt idx="205031">
                  <c:v>4.1773999999999999E-2</c:v>
                </c:pt>
                <c:pt idx="205032">
                  <c:v>4.1771999999999997E-2</c:v>
                </c:pt>
                <c:pt idx="205033">
                  <c:v>4.1770000000000002E-2</c:v>
                </c:pt>
                <c:pt idx="205034">
                  <c:v>4.1769000000000001E-2</c:v>
                </c:pt>
                <c:pt idx="205035">
                  <c:v>4.1766999999999999E-2</c:v>
                </c:pt>
                <c:pt idx="205036">
                  <c:v>4.1765999999999998E-2</c:v>
                </c:pt>
                <c:pt idx="205037">
                  <c:v>4.1764999999999997E-2</c:v>
                </c:pt>
                <c:pt idx="205038">
                  <c:v>4.1763000000000002E-2</c:v>
                </c:pt>
                <c:pt idx="205039">
                  <c:v>4.1762000000000001E-2</c:v>
                </c:pt>
                <c:pt idx="205040">
                  <c:v>4.1761E-2</c:v>
                </c:pt>
                <c:pt idx="205041">
                  <c:v>4.1759999999999999E-2</c:v>
                </c:pt>
                <c:pt idx="205042">
                  <c:v>4.1759999999999999E-2</c:v>
                </c:pt>
                <c:pt idx="205043">
                  <c:v>4.1758999999999998E-2</c:v>
                </c:pt>
                <c:pt idx="205044">
                  <c:v>4.1758000000000003E-2</c:v>
                </c:pt>
                <c:pt idx="205045">
                  <c:v>4.1757000000000002E-2</c:v>
                </c:pt>
                <c:pt idx="205046">
                  <c:v>4.1756000000000001E-2</c:v>
                </c:pt>
                <c:pt idx="205047">
                  <c:v>4.1756000000000001E-2</c:v>
                </c:pt>
                <c:pt idx="205048">
                  <c:v>4.1755E-2</c:v>
                </c:pt>
                <c:pt idx="205049">
                  <c:v>4.1753999999999999E-2</c:v>
                </c:pt>
                <c:pt idx="205050">
                  <c:v>4.1753999999999999E-2</c:v>
                </c:pt>
                <c:pt idx="205051">
                  <c:v>4.1752999999999998E-2</c:v>
                </c:pt>
                <c:pt idx="205052">
                  <c:v>4.1752999999999998E-2</c:v>
                </c:pt>
                <c:pt idx="205053">
                  <c:v>4.1752999999999998E-2</c:v>
                </c:pt>
                <c:pt idx="205054">
                  <c:v>4.1751999999999997E-2</c:v>
                </c:pt>
                <c:pt idx="205055">
                  <c:v>4.1751999999999997E-2</c:v>
                </c:pt>
                <c:pt idx="205056">
                  <c:v>4.1751000000000003E-2</c:v>
                </c:pt>
                <c:pt idx="205057">
                  <c:v>4.1751000000000003E-2</c:v>
                </c:pt>
                <c:pt idx="205058">
                  <c:v>4.1750000000000002E-2</c:v>
                </c:pt>
                <c:pt idx="205059">
                  <c:v>4.1749000000000001E-2</c:v>
                </c:pt>
                <c:pt idx="205060">
                  <c:v>4.1749000000000001E-2</c:v>
                </c:pt>
                <c:pt idx="205061">
                  <c:v>4.1748E-2</c:v>
                </c:pt>
                <c:pt idx="205062">
                  <c:v>4.1748E-2</c:v>
                </c:pt>
                <c:pt idx="205063">
                  <c:v>4.1746999999999999E-2</c:v>
                </c:pt>
                <c:pt idx="205064">
                  <c:v>4.1745999999999998E-2</c:v>
                </c:pt>
                <c:pt idx="205065">
                  <c:v>4.1745999999999998E-2</c:v>
                </c:pt>
                <c:pt idx="205066">
                  <c:v>4.1744999999999997E-2</c:v>
                </c:pt>
                <c:pt idx="205067">
                  <c:v>4.1744000000000003E-2</c:v>
                </c:pt>
                <c:pt idx="205068">
                  <c:v>4.1743000000000002E-2</c:v>
                </c:pt>
                <c:pt idx="205069">
                  <c:v>4.1742000000000001E-2</c:v>
                </c:pt>
                <c:pt idx="205070">
                  <c:v>4.1741E-2</c:v>
                </c:pt>
                <c:pt idx="205071">
                  <c:v>4.1739999999999999E-2</c:v>
                </c:pt>
                <c:pt idx="205072">
                  <c:v>4.1738999999999998E-2</c:v>
                </c:pt>
                <c:pt idx="205073">
                  <c:v>4.1737000000000003E-2</c:v>
                </c:pt>
                <c:pt idx="205074">
                  <c:v>4.1736000000000002E-2</c:v>
                </c:pt>
                <c:pt idx="205075">
                  <c:v>4.1735000000000001E-2</c:v>
                </c:pt>
                <c:pt idx="205076">
                  <c:v>4.1734E-2</c:v>
                </c:pt>
                <c:pt idx="205077">
                  <c:v>4.1731999999999998E-2</c:v>
                </c:pt>
                <c:pt idx="205078">
                  <c:v>4.1730000000000003E-2</c:v>
                </c:pt>
                <c:pt idx="205079">
                  <c:v>4.1729000000000002E-2</c:v>
                </c:pt>
                <c:pt idx="205080">
                  <c:v>4.1727E-2</c:v>
                </c:pt>
                <c:pt idx="205081">
                  <c:v>4.1724999999999998E-2</c:v>
                </c:pt>
                <c:pt idx="205082">
                  <c:v>4.1723000000000003E-2</c:v>
                </c:pt>
                <c:pt idx="205083">
                  <c:v>4.1721000000000001E-2</c:v>
                </c:pt>
                <c:pt idx="205084">
                  <c:v>4.172E-2</c:v>
                </c:pt>
                <c:pt idx="205085">
                  <c:v>4.1717999999999998E-2</c:v>
                </c:pt>
                <c:pt idx="205086">
                  <c:v>4.1716000000000003E-2</c:v>
                </c:pt>
                <c:pt idx="205087">
                  <c:v>4.1714000000000001E-2</c:v>
                </c:pt>
                <c:pt idx="205088">
                  <c:v>4.1711999999999999E-2</c:v>
                </c:pt>
                <c:pt idx="205089">
                  <c:v>4.1709000000000003E-2</c:v>
                </c:pt>
                <c:pt idx="205090">
                  <c:v>4.1707000000000001E-2</c:v>
                </c:pt>
                <c:pt idx="205091">
                  <c:v>4.1704999999999999E-2</c:v>
                </c:pt>
                <c:pt idx="205092">
                  <c:v>4.1702999999999997E-2</c:v>
                </c:pt>
                <c:pt idx="205093">
                  <c:v>4.1700000000000001E-2</c:v>
                </c:pt>
                <c:pt idx="205094">
                  <c:v>4.1697999999999999E-2</c:v>
                </c:pt>
                <c:pt idx="205095">
                  <c:v>4.1695999999999997E-2</c:v>
                </c:pt>
                <c:pt idx="205096">
                  <c:v>4.1694000000000002E-2</c:v>
                </c:pt>
                <c:pt idx="205097">
                  <c:v>4.1690999999999999E-2</c:v>
                </c:pt>
                <c:pt idx="205098">
                  <c:v>4.1688999999999997E-2</c:v>
                </c:pt>
                <c:pt idx="205099">
                  <c:v>4.1687000000000002E-2</c:v>
                </c:pt>
                <c:pt idx="205100">
                  <c:v>4.1685E-2</c:v>
                </c:pt>
                <c:pt idx="205101">
                  <c:v>4.1682999999999998E-2</c:v>
                </c:pt>
                <c:pt idx="205102">
                  <c:v>4.1681000000000003E-2</c:v>
                </c:pt>
                <c:pt idx="205103">
                  <c:v>4.1678E-2</c:v>
                </c:pt>
                <c:pt idx="205104">
                  <c:v>4.1675999999999998E-2</c:v>
                </c:pt>
                <c:pt idx="205105">
                  <c:v>4.1674000000000003E-2</c:v>
                </c:pt>
                <c:pt idx="205106">
                  <c:v>4.1672000000000001E-2</c:v>
                </c:pt>
                <c:pt idx="205107">
                  <c:v>4.1669999999999999E-2</c:v>
                </c:pt>
                <c:pt idx="205108">
                  <c:v>4.1667999999999997E-2</c:v>
                </c:pt>
                <c:pt idx="205109">
                  <c:v>4.1666000000000002E-2</c:v>
                </c:pt>
                <c:pt idx="205110">
                  <c:v>4.1665000000000001E-2</c:v>
                </c:pt>
                <c:pt idx="205111">
                  <c:v>4.1662999999999999E-2</c:v>
                </c:pt>
                <c:pt idx="205112">
                  <c:v>4.1660999999999997E-2</c:v>
                </c:pt>
                <c:pt idx="205113">
                  <c:v>4.1660000000000003E-2</c:v>
                </c:pt>
                <c:pt idx="205114">
                  <c:v>4.1658000000000001E-2</c:v>
                </c:pt>
                <c:pt idx="205115">
                  <c:v>4.1657E-2</c:v>
                </c:pt>
                <c:pt idx="205116">
                  <c:v>4.1654999999999998E-2</c:v>
                </c:pt>
                <c:pt idx="205117">
                  <c:v>4.1653999999999997E-2</c:v>
                </c:pt>
                <c:pt idx="205118">
                  <c:v>4.1653000000000003E-2</c:v>
                </c:pt>
                <c:pt idx="205119">
                  <c:v>4.1652000000000002E-2</c:v>
                </c:pt>
                <c:pt idx="205120">
                  <c:v>4.1651000000000001E-2</c:v>
                </c:pt>
                <c:pt idx="205121">
                  <c:v>4.165E-2</c:v>
                </c:pt>
                <c:pt idx="205122">
                  <c:v>4.1648999999999999E-2</c:v>
                </c:pt>
                <c:pt idx="205123">
                  <c:v>4.1647999999999998E-2</c:v>
                </c:pt>
                <c:pt idx="205124">
                  <c:v>4.1647000000000003E-2</c:v>
                </c:pt>
                <c:pt idx="205125">
                  <c:v>4.1647000000000003E-2</c:v>
                </c:pt>
                <c:pt idx="205126">
                  <c:v>4.1646000000000002E-2</c:v>
                </c:pt>
                <c:pt idx="205127">
                  <c:v>4.1645000000000001E-2</c:v>
                </c:pt>
                <c:pt idx="205128">
                  <c:v>4.1645000000000001E-2</c:v>
                </c:pt>
                <c:pt idx="205129">
                  <c:v>4.1645000000000001E-2</c:v>
                </c:pt>
                <c:pt idx="205130">
                  <c:v>4.1644E-2</c:v>
                </c:pt>
                <c:pt idx="205131">
                  <c:v>4.1644E-2</c:v>
                </c:pt>
                <c:pt idx="205132">
                  <c:v>4.1644E-2</c:v>
                </c:pt>
                <c:pt idx="205133">
                  <c:v>4.1644E-2</c:v>
                </c:pt>
                <c:pt idx="205134">
                  <c:v>4.1644E-2</c:v>
                </c:pt>
                <c:pt idx="205135">
                  <c:v>4.1644E-2</c:v>
                </c:pt>
                <c:pt idx="205136">
                  <c:v>4.1644E-2</c:v>
                </c:pt>
                <c:pt idx="205137">
                  <c:v>4.1644E-2</c:v>
                </c:pt>
                <c:pt idx="205138">
                  <c:v>4.1644E-2</c:v>
                </c:pt>
                <c:pt idx="205139">
                  <c:v>4.1644E-2</c:v>
                </c:pt>
                <c:pt idx="205140">
                  <c:v>4.1644E-2</c:v>
                </c:pt>
                <c:pt idx="205141">
                  <c:v>4.1644E-2</c:v>
                </c:pt>
                <c:pt idx="205142">
                  <c:v>4.1644E-2</c:v>
                </c:pt>
                <c:pt idx="205143">
                  <c:v>4.1644E-2</c:v>
                </c:pt>
                <c:pt idx="205144">
                  <c:v>4.1645000000000001E-2</c:v>
                </c:pt>
                <c:pt idx="205145">
                  <c:v>4.1645000000000001E-2</c:v>
                </c:pt>
                <c:pt idx="205146">
                  <c:v>4.1645000000000001E-2</c:v>
                </c:pt>
                <c:pt idx="205147">
                  <c:v>4.1645000000000001E-2</c:v>
                </c:pt>
                <c:pt idx="205148">
                  <c:v>4.1645000000000001E-2</c:v>
                </c:pt>
                <c:pt idx="205149">
                  <c:v>4.1646000000000002E-2</c:v>
                </c:pt>
                <c:pt idx="205150">
                  <c:v>4.1646000000000002E-2</c:v>
                </c:pt>
                <c:pt idx="205151">
                  <c:v>4.1646000000000002E-2</c:v>
                </c:pt>
                <c:pt idx="205152">
                  <c:v>4.1646000000000002E-2</c:v>
                </c:pt>
                <c:pt idx="205153">
                  <c:v>4.1645000000000001E-2</c:v>
                </c:pt>
                <c:pt idx="205154">
                  <c:v>4.1645000000000001E-2</c:v>
                </c:pt>
                <c:pt idx="205155">
                  <c:v>4.1645000000000001E-2</c:v>
                </c:pt>
                <c:pt idx="205156">
                  <c:v>4.1645000000000001E-2</c:v>
                </c:pt>
                <c:pt idx="205157">
                  <c:v>4.1645000000000001E-2</c:v>
                </c:pt>
                <c:pt idx="205158">
                  <c:v>4.1645000000000001E-2</c:v>
                </c:pt>
                <c:pt idx="205159">
                  <c:v>4.1645000000000001E-2</c:v>
                </c:pt>
                <c:pt idx="205160">
                  <c:v>4.1644E-2</c:v>
                </c:pt>
                <c:pt idx="205161">
                  <c:v>4.1644E-2</c:v>
                </c:pt>
                <c:pt idx="205162">
                  <c:v>4.1644E-2</c:v>
                </c:pt>
                <c:pt idx="205163">
                  <c:v>4.1642999999999999E-2</c:v>
                </c:pt>
                <c:pt idx="205164">
                  <c:v>4.1642999999999999E-2</c:v>
                </c:pt>
                <c:pt idx="205165">
                  <c:v>4.1641999999999998E-2</c:v>
                </c:pt>
                <c:pt idx="205166">
                  <c:v>4.1641999999999998E-2</c:v>
                </c:pt>
                <c:pt idx="205167">
                  <c:v>4.1640999999999997E-2</c:v>
                </c:pt>
                <c:pt idx="205168">
                  <c:v>4.1640999999999997E-2</c:v>
                </c:pt>
                <c:pt idx="205169">
                  <c:v>4.1640000000000003E-2</c:v>
                </c:pt>
                <c:pt idx="205170">
                  <c:v>4.1640000000000003E-2</c:v>
                </c:pt>
                <c:pt idx="205171">
                  <c:v>4.1639000000000002E-2</c:v>
                </c:pt>
                <c:pt idx="205172">
                  <c:v>4.1639000000000002E-2</c:v>
                </c:pt>
                <c:pt idx="205173">
                  <c:v>4.1638000000000001E-2</c:v>
                </c:pt>
                <c:pt idx="205174">
                  <c:v>4.1637E-2</c:v>
                </c:pt>
                <c:pt idx="205175">
                  <c:v>4.1635999999999999E-2</c:v>
                </c:pt>
                <c:pt idx="205176">
                  <c:v>4.1635999999999999E-2</c:v>
                </c:pt>
                <c:pt idx="205177">
                  <c:v>4.1634999999999998E-2</c:v>
                </c:pt>
                <c:pt idx="205178">
                  <c:v>4.1634999999999998E-2</c:v>
                </c:pt>
                <c:pt idx="205179">
                  <c:v>4.1633999999999997E-2</c:v>
                </c:pt>
                <c:pt idx="205180">
                  <c:v>4.1633999999999997E-2</c:v>
                </c:pt>
                <c:pt idx="205181">
                  <c:v>4.1633000000000003E-2</c:v>
                </c:pt>
                <c:pt idx="205182">
                  <c:v>4.1633000000000003E-2</c:v>
                </c:pt>
                <c:pt idx="205183">
                  <c:v>4.1632000000000002E-2</c:v>
                </c:pt>
                <c:pt idx="205184">
                  <c:v>4.1632000000000002E-2</c:v>
                </c:pt>
                <c:pt idx="205185">
                  <c:v>4.1632000000000002E-2</c:v>
                </c:pt>
                <c:pt idx="205186">
                  <c:v>4.1631000000000001E-2</c:v>
                </c:pt>
                <c:pt idx="205187">
                  <c:v>4.1631000000000001E-2</c:v>
                </c:pt>
                <c:pt idx="205188">
                  <c:v>4.1631000000000001E-2</c:v>
                </c:pt>
                <c:pt idx="205189">
                  <c:v>4.163E-2</c:v>
                </c:pt>
                <c:pt idx="205190">
                  <c:v>4.163E-2</c:v>
                </c:pt>
                <c:pt idx="205191">
                  <c:v>4.163E-2</c:v>
                </c:pt>
                <c:pt idx="205192">
                  <c:v>4.163E-2</c:v>
                </c:pt>
                <c:pt idx="205193">
                  <c:v>4.163E-2</c:v>
                </c:pt>
                <c:pt idx="205194">
                  <c:v>4.1631000000000001E-2</c:v>
                </c:pt>
                <c:pt idx="205195">
                  <c:v>4.1631000000000001E-2</c:v>
                </c:pt>
                <c:pt idx="205196">
                  <c:v>4.1631000000000001E-2</c:v>
                </c:pt>
                <c:pt idx="205197">
                  <c:v>4.1631000000000001E-2</c:v>
                </c:pt>
                <c:pt idx="205198">
                  <c:v>4.1631000000000001E-2</c:v>
                </c:pt>
                <c:pt idx="205199">
                  <c:v>4.1631000000000001E-2</c:v>
                </c:pt>
                <c:pt idx="205200">
                  <c:v>4.1632000000000002E-2</c:v>
                </c:pt>
                <c:pt idx="205201">
                  <c:v>4.1632000000000002E-2</c:v>
                </c:pt>
                <c:pt idx="205202">
                  <c:v>4.1633000000000003E-2</c:v>
                </c:pt>
                <c:pt idx="205203">
                  <c:v>4.1633000000000003E-2</c:v>
                </c:pt>
                <c:pt idx="205204">
                  <c:v>4.1633999999999997E-2</c:v>
                </c:pt>
                <c:pt idx="205205">
                  <c:v>4.1633999999999997E-2</c:v>
                </c:pt>
                <c:pt idx="205206">
                  <c:v>4.1634999999999998E-2</c:v>
                </c:pt>
                <c:pt idx="205207">
                  <c:v>4.1634999999999998E-2</c:v>
                </c:pt>
                <c:pt idx="205208">
                  <c:v>4.1635999999999999E-2</c:v>
                </c:pt>
                <c:pt idx="205209">
                  <c:v>4.1637E-2</c:v>
                </c:pt>
                <c:pt idx="205210">
                  <c:v>4.1637E-2</c:v>
                </c:pt>
                <c:pt idx="205211">
                  <c:v>4.1638000000000001E-2</c:v>
                </c:pt>
                <c:pt idx="205212">
                  <c:v>4.1638000000000001E-2</c:v>
                </c:pt>
                <c:pt idx="205213">
                  <c:v>4.1639000000000002E-2</c:v>
                </c:pt>
                <c:pt idx="205214">
                  <c:v>4.1639000000000002E-2</c:v>
                </c:pt>
                <c:pt idx="205215">
                  <c:v>4.1640000000000003E-2</c:v>
                </c:pt>
                <c:pt idx="205216">
                  <c:v>4.1640999999999997E-2</c:v>
                </c:pt>
                <c:pt idx="205217">
                  <c:v>4.1640999999999997E-2</c:v>
                </c:pt>
                <c:pt idx="205218">
                  <c:v>4.1641999999999998E-2</c:v>
                </c:pt>
                <c:pt idx="205219">
                  <c:v>4.1641999999999998E-2</c:v>
                </c:pt>
                <c:pt idx="205220">
                  <c:v>4.1642999999999999E-2</c:v>
                </c:pt>
                <c:pt idx="205221">
                  <c:v>4.1642999999999999E-2</c:v>
                </c:pt>
                <c:pt idx="205222">
                  <c:v>4.1642999999999999E-2</c:v>
                </c:pt>
                <c:pt idx="205223">
                  <c:v>4.1644E-2</c:v>
                </c:pt>
                <c:pt idx="205224">
                  <c:v>4.1644E-2</c:v>
                </c:pt>
                <c:pt idx="205225">
                  <c:v>4.1644E-2</c:v>
                </c:pt>
                <c:pt idx="205226">
                  <c:v>4.1644E-2</c:v>
                </c:pt>
                <c:pt idx="205227">
                  <c:v>4.1645000000000001E-2</c:v>
                </c:pt>
                <c:pt idx="205228">
                  <c:v>4.1645000000000001E-2</c:v>
                </c:pt>
                <c:pt idx="205229">
                  <c:v>4.1645000000000001E-2</c:v>
                </c:pt>
                <c:pt idx="205230">
                  <c:v>4.1645000000000001E-2</c:v>
                </c:pt>
                <c:pt idx="205231">
                  <c:v>4.1645000000000001E-2</c:v>
                </c:pt>
                <c:pt idx="205232">
                  <c:v>4.1645000000000001E-2</c:v>
                </c:pt>
                <c:pt idx="205233">
                  <c:v>4.1644E-2</c:v>
                </c:pt>
                <c:pt idx="205234">
                  <c:v>4.1644E-2</c:v>
                </c:pt>
                <c:pt idx="205235">
                  <c:v>4.1644E-2</c:v>
                </c:pt>
                <c:pt idx="205236">
                  <c:v>4.1642999999999999E-2</c:v>
                </c:pt>
                <c:pt idx="205237">
                  <c:v>4.1642999999999999E-2</c:v>
                </c:pt>
                <c:pt idx="205238">
                  <c:v>4.1642999999999999E-2</c:v>
                </c:pt>
                <c:pt idx="205239">
                  <c:v>4.1641999999999998E-2</c:v>
                </c:pt>
                <c:pt idx="205240">
                  <c:v>4.1641999999999998E-2</c:v>
                </c:pt>
                <c:pt idx="205241">
                  <c:v>4.1640999999999997E-2</c:v>
                </c:pt>
                <c:pt idx="205242">
                  <c:v>4.1640999999999997E-2</c:v>
                </c:pt>
                <c:pt idx="205243">
                  <c:v>4.1640000000000003E-2</c:v>
                </c:pt>
                <c:pt idx="205244">
                  <c:v>4.1640000000000003E-2</c:v>
                </c:pt>
                <c:pt idx="205245">
                  <c:v>4.1639000000000002E-2</c:v>
                </c:pt>
                <c:pt idx="205246">
                  <c:v>4.1638000000000001E-2</c:v>
                </c:pt>
                <c:pt idx="205247">
                  <c:v>4.1638000000000001E-2</c:v>
                </c:pt>
                <c:pt idx="205248">
                  <c:v>4.1637E-2</c:v>
                </c:pt>
                <c:pt idx="205249">
                  <c:v>4.1635999999999999E-2</c:v>
                </c:pt>
                <c:pt idx="205250">
                  <c:v>4.1634999999999998E-2</c:v>
                </c:pt>
                <c:pt idx="205251">
                  <c:v>4.1634999999999998E-2</c:v>
                </c:pt>
                <c:pt idx="205252">
                  <c:v>4.1633999999999997E-2</c:v>
                </c:pt>
                <c:pt idx="205253">
                  <c:v>4.1633000000000003E-2</c:v>
                </c:pt>
                <c:pt idx="205254">
                  <c:v>4.1633000000000003E-2</c:v>
                </c:pt>
                <c:pt idx="205255">
                  <c:v>4.1632000000000002E-2</c:v>
                </c:pt>
                <c:pt idx="205256">
                  <c:v>4.1631000000000001E-2</c:v>
                </c:pt>
                <c:pt idx="205257">
                  <c:v>4.163E-2</c:v>
                </c:pt>
                <c:pt idx="205258">
                  <c:v>4.163E-2</c:v>
                </c:pt>
                <c:pt idx="205259">
                  <c:v>4.1628999999999999E-2</c:v>
                </c:pt>
                <c:pt idx="205260">
                  <c:v>4.1627999999999998E-2</c:v>
                </c:pt>
                <c:pt idx="205261">
                  <c:v>4.1627999999999998E-2</c:v>
                </c:pt>
                <c:pt idx="205262">
                  <c:v>4.1626999999999997E-2</c:v>
                </c:pt>
                <c:pt idx="205263">
                  <c:v>4.1626999999999997E-2</c:v>
                </c:pt>
                <c:pt idx="205264">
                  <c:v>4.1626000000000003E-2</c:v>
                </c:pt>
                <c:pt idx="205265">
                  <c:v>4.1626000000000003E-2</c:v>
                </c:pt>
                <c:pt idx="205266">
                  <c:v>4.1625000000000002E-2</c:v>
                </c:pt>
                <c:pt idx="205267">
                  <c:v>4.1625000000000002E-2</c:v>
                </c:pt>
                <c:pt idx="205268">
                  <c:v>4.1624000000000001E-2</c:v>
                </c:pt>
                <c:pt idx="205269">
                  <c:v>4.1624000000000001E-2</c:v>
                </c:pt>
                <c:pt idx="205270">
                  <c:v>4.1623E-2</c:v>
                </c:pt>
                <c:pt idx="205271">
                  <c:v>4.1623E-2</c:v>
                </c:pt>
                <c:pt idx="205272">
                  <c:v>4.1621999999999999E-2</c:v>
                </c:pt>
                <c:pt idx="205273">
                  <c:v>4.1621999999999999E-2</c:v>
                </c:pt>
                <c:pt idx="205274">
                  <c:v>4.1621999999999999E-2</c:v>
                </c:pt>
                <c:pt idx="205275">
                  <c:v>4.1620999999999998E-2</c:v>
                </c:pt>
                <c:pt idx="205276">
                  <c:v>4.1620999999999998E-2</c:v>
                </c:pt>
                <c:pt idx="205277">
                  <c:v>4.1620999999999998E-2</c:v>
                </c:pt>
                <c:pt idx="205278">
                  <c:v>4.1619999999999997E-2</c:v>
                </c:pt>
                <c:pt idx="205279">
                  <c:v>4.1619999999999997E-2</c:v>
                </c:pt>
                <c:pt idx="205280">
                  <c:v>4.1619999999999997E-2</c:v>
                </c:pt>
                <c:pt idx="205281">
                  <c:v>4.1619000000000003E-2</c:v>
                </c:pt>
                <c:pt idx="205282">
                  <c:v>4.1619000000000003E-2</c:v>
                </c:pt>
                <c:pt idx="205283">
                  <c:v>4.1619000000000003E-2</c:v>
                </c:pt>
                <c:pt idx="205284">
                  <c:v>4.1619000000000003E-2</c:v>
                </c:pt>
                <c:pt idx="205285">
                  <c:v>4.1618000000000002E-2</c:v>
                </c:pt>
                <c:pt idx="205286">
                  <c:v>4.1618000000000002E-2</c:v>
                </c:pt>
                <c:pt idx="205287">
                  <c:v>4.1618000000000002E-2</c:v>
                </c:pt>
                <c:pt idx="205288">
                  <c:v>4.1618000000000002E-2</c:v>
                </c:pt>
                <c:pt idx="205289">
                  <c:v>4.1618000000000002E-2</c:v>
                </c:pt>
                <c:pt idx="205290">
                  <c:v>4.1617000000000001E-2</c:v>
                </c:pt>
                <c:pt idx="205291">
                  <c:v>4.1617000000000001E-2</c:v>
                </c:pt>
                <c:pt idx="205292">
                  <c:v>4.1617000000000001E-2</c:v>
                </c:pt>
                <c:pt idx="205293">
                  <c:v>4.1616E-2</c:v>
                </c:pt>
                <c:pt idx="205294">
                  <c:v>4.1616E-2</c:v>
                </c:pt>
                <c:pt idx="205295">
                  <c:v>4.1616E-2</c:v>
                </c:pt>
                <c:pt idx="205296">
                  <c:v>4.1616E-2</c:v>
                </c:pt>
                <c:pt idx="205297">
                  <c:v>4.1616E-2</c:v>
                </c:pt>
                <c:pt idx="205298">
                  <c:v>4.1614999999999999E-2</c:v>
                </c:pt>
                <c:pt idx="205299">
                  <c:v>4.1614999999999999E-2</c:v>
                </c:pt>
                <c:pt idx="205300">
                  <c:v>4.1614999999999999E-2</c:v>
                </c:pt>
                <c:pt idx="205301">
                  <c:v>4.1614999999999999E-2</c:v>
                </c:pt>
                <c:pt idx="205302">
                  <c:v>4.1613999999999998E-2</c:v>
                </c:pt>
                <c:pt idx="205303">
                  <c:v>4.1613999999999998E-2</c:v>
                </c:pt>
                <c:pt idx="205304">
                  <c:v>4.1613999999999998E-2</c:v>
                </c:pt>
                <c:pt idx="205305">
                  <c:v>4.1612999999999997E-2</c:v>
                </c:pt>
                <c:pt idx="205306">
                  <c:v>4.1612999999999997E-2</c:v>
                </c:pt>
                <c:pt idx="205307">
                  <c:v>4.1612999999999997E-2</c:v>
                </c:pt>
                <c:pt idx="205308">
                  <c:v>4.1612999999999997E-2</c:v>
                </c:pt>
                <c:pt idx="205309">
                  <c:v>4.1612999999999997E-2</c:v>
                </c:pt>
                <c:pt idx="205310">
                  <c:v>4.1612000000000003E-2</c:v>
                </c:pt>
                <c:pt idx="205311">
                  <c:v>4.1612000000000003E-2</c:v>
                </c:pt>
                <c:pt idx="205312">
                  <c:v>4.1612000000000003E-2</c:v>
                </c:pt>
                <c:pt idx="205313">
                  <c:v>4.1612000000000003E-2</c:v>
                </c:pt>
                <c:pt idx="205314">
                  <c:v>4.1612000000000003E-2</c:v>
                </c:pt>
                <c:pt idx="205315">
                  <c:v>4.1611000000000002E-2</c:v>
                </c:pt>
                <c:pt idx="205316">
                  <c:v>4.1611000000000002E-2</c:v>
                </c:pt>
                <c:pt idx="205317">
                  <c:v>4.1611000000000002E-2</c:v>
                </c:pt>
                <c:pt idx="205318">
                  <c:v>4.1611000000000002E-2</c:v>
                </c:pt>
                <c:pt idx="205319">
                  <c:v>4.1610000000000001E-2</c:v>
                </c:pt>
                <c:pt idx="205320">
                  <c:v>4.1610000000000001E-2</c:v>
                </c:pt>
                <c:pt idx="205321">
                  <c:v>4.1610000000000001E-2</c:v>
                </c:pt>
                <c:pt idx="205322">
                  <c:v>4.1610000000000001E-2</c:v>
                </c:pt>
                <c:pt idx="205323">
                  <c:v>4.1610000000000001E-2</c:v>
                </c:pt>
                <c:pt idx="205324">
                  <c:v>4.1610000000000001E-2</c:v>
                </c:pt>
                <c:pt idx="205325">
                  <c:v>4.1609E-2</c:v>
                </c:pt>
                <c:pt idx="205326">
                  <c:v>4.1609E-2</c:v>
                </c:pt>
                <c:pt idx="205327">
                  <c:v>4.1609E-2</c:v>
                </c:pt>
                <c:pt idx="205328">
                  <c:v>4.1609E-2</c:v>
                </c:pt>
                <c:pt idx="205329">
                  <c:v>4.1607999999999999E-2</c:v>
                </c:pt>
                <c:pt idx="205330">
                  <c:v>4.1607999999999999E-2</c:v>
                </c:pt>
                <c:pt idx="205331">
                  <c:v>4.1607999999999999E-2</c:v>
                </c:pt>
                <c:pt idx="205332">
                  <c:v>4.1607999999999999E-2</c:v>
                </c:pt>
                <c:pt idx="205333">
                  <c:v>4.1606999999999998E-2</c:v>
                </c:pt>
                <c:pt idx="205334">
                  <c:v>4.1606999999999998E-2</c:v>
                </c:pt>
                <c:pt idx="205335">
                  <c:v>4.1606999999999998E-2</c:v>
                </c:pt>
                <c:pt idx="205336">
                  <c:v>4.1606999999999998E-2</c:v>
                </c:pt>
                <c:pt idx="205337">
                  <c:v>4.1605999999999997E-2</c:v>
                </c:pt>
                <c:pt idx="205338">
                  <c:v>4.1605999999999997E-2</c:v>
                </c:pt>
                <c:pt idx="205339">
                  <c:v>4.1605999999999997E-2</c:v>
                </c:pt>
                <c:pt idx="205340">
                  <c:v>4.1605000000000003E-2</c:v>
                </c:pt>
                <c:pt idx="205341">
                  <c:v>4.1605000000000003E-2</c:v>
                </c:pt>
                <c:pt idx="205342">
                  <c:v>4.1604000000000002E-2</c:v>
                </c:pt>
                <c:pt idx="205343">
                  <c:v>4.1604000000000002E-2</c:v>
                </c:pt>
                <c:pt idx="205344">
                  <c:v>4.1604000000000002E-2</c:v>
                </c:pt>
                <c:pt idx="205345">
                  <c:v>4.1604000000000002E-2</c:v>
                </c:pt>
                <c:pt idx="205346">
                  <c:v>4.1603000000000001E-2</c:v>
                </c:pt>
                <c:pt idx="205347">
                  <c:v>4.1603000000000001E-2</c:v>
                </c:pt>
                <c:pt idx="205348">
                  <c:v>4.1603000000000001E-2</c:v>
                </c:pt>
                <c:pt idx="205349">
                  <c:v>4.1602E-2</c:v>
                </c:pt>
                <c:pt idx="205350">
                  <c:v>4.1602E-2</c:v>
                </c:pt>
                <c:pt idx="205351">
                  <c:v>4.1602E-2</c:v>
                </c:pt>
                <c:pt idx="205352">
                  <c:v>4.1600999999999999E-2</c:v>
                </c:pt>
                <c:pt idx="205353">
                  <c:v>4.1600999999999999E-2</c:v>
                </c:pt>
                <c:pt idx="205354">
                  <c:v>4.1600999999999999E-2</c:v>
                </c:pt>
                <c:pt idx="205355">
                  <c:v>4.1600999999999999E-2</c:v>
                </c:pt>
                <c:pt idx="205356">
                  <c:v>4.1599999999999998E-2</c:v>
                </c:pt>
                <c:pt idx="205357">
                  <c:v>4.1599999999999998E-2</c:v>
                </c:pt>
                <c:pt idx="205358">
                  <c:v>4.1599999999999998E-2</c:v>
                </c:pt>
                <c:pt idx="205359">
                  <c:v>4.1599999999999998E-2</c:v>
                </c:pt>
                <c:pt idx="205360">
                  <c:v>4.1599999999999998E-2</c:v>
                </c:pt>
                <c:pt idx="205361">
                  <c:v>4.1599999999999998E-2</c:v>
                </c:pt>
                <c:pt idx="205362">
                  <c:v>4.1599999999999998E-2</c:v>
                </c:pt>
                <c:pt idx="205363">
                  <c:v>4.1599999999999998E-2</c:v>
                </c:pt>
                <c:pt idx="205364">
                  <c:v>4.1599999999999998E-2</c:v>
                </c:pt>
                <c:pt idx="205365">
                  <c:v>4.1599999999999998E-2</c:v>
                </c:pt>
                <c:pt idx="205366">
                  <c:v>4.1599999999999998E-2</c:v>
                </c:pt>
                <c:pt idx="205367">
                  <c:v>4.1599999999999998E-2</c:v>
                </c:pt>
                <c:pt idx="205368">
                  <c:v>4.1599999999999998E-2</c:v>
                </c:pt>
                <c:pt idx="205369">
                  <c:v>4.1600999999999999E-2</c:v>
                </c:pt>
                <c:pt idx="205370">
                  <c:v>4.1600999999999999E-2</c:v>
                </c:pt>
                <c:pt idx="205371">
                  <c:v>4.1600999999999999E-2</c:v>
                </c:pt>
                <c:pt idx="205372">
                  <c:v>4.1602E-2</c:v>
                </c:pt>
                <c:pt idx="205373">
                  <c:v>4.1602E-2</c:v>
                </c:pt>
                <c:pt idx="205374">
                  <c:v>4.1602E-2</c:v>
                </c:pt>
                <c:pt idx="205375">
                  <c:v>4.1602E-2</c:v>
                </c:pt>
                <c:pt idx="205376">
                  <c:v>4.1603000000000001E-2</c:v>
                </c:pt>
                <c:pt idx="205377">
                  <c:v>4.1603000000000001E-2</c:v>
                </c:pt>
                <c:pt idx="205378">
                  <c:v>4.1604000000000002E-2</c:v>
                </c:pt>
                <c:pt idx="205379">
                  <c:v>4.1604000000000002E-2</c:v>
                </c:pt>
                <c:pt idx="205380">
                  <c:v>4.1605000000000003E-2</c:v>
                </c:pt>
                <c:pt idx="205381">
                  <c:v>4.1605000000000003E-2</c:v>
                </c:pt>
                <c:pt idx="205382">
                  <c:v>4.1605999999999997E-2</c:v>
                </c:pt>
                <c:pt idx="205383">
                  <c:v>4.1606999999999998E-2</c:v>
                </c:pt>
                <c:pt idx="205384">
                  <c:v>4.1606999999999998E-2</c:v>
                </c:pt>
                <c:pt idx="205385">
                  <c:v>4.1607999999999999E-2</c:v>
                </c:pt>
                <c:pt idx="205386">
                  <c:v>4.1607999999999999E-2</c:v>
                </c:pt>
                <c:pt idx="205387">
                  <c:v>4.1609E-2</c:v>
                </c:pt>
                <c:pt idx="205388">
                  <c:v>4.1609E-2</c:v>
                </c:pt>
                <c:pt idx="205389">
                  <c:v>4.1610000000000001E-2</c:v>
                </c:pt>
                <c:pt idx="205390">
                  <c:v>4.1610000000000001E-2</c:v>
                </c:pt>
                <c:pt idx="205391">
                  <c:v>4.1611000000000002E-2</c:v>
                </c:pt>
                <c:pt idx="205392">
                  <c:v>4.1612000000000003E-2</c:v>
                </c:pt>
                <c:pt idx="205393">
                  <c:v>4.1612000000000003E-2</c:v>
                </c:pt>
                <c:pt idx="205394">
                  <c:v>4.1612999999999997E-2</c:v>
                </c:pt>
                <c:pt idx="205395">
                  <c:v>4.1612999999999997E-2</c:v>
                </c:pt>
                <c:pt idx="205396">
                  <c:v>4.1613999999999998E-2</c:v>
                </c:pt>
                <c:pt idx="205397">
                  <c:v>4.1613999999999998E-2</c:v>
                </c:pt>
                <c:pt idx="205398">
                  <c:v>4.1614999999999999E-2</c:v>
                </c:pt>
                <c:pt idx="205399">
                  <c:v>4.1614999999999999E-2</c:v>
                </c:pt>
                <c:pt idx="205400">
                  <c:v>4.1616E-2</c:v>
                </c:pt>
                <c:pt idx="205401">
                  <c:v>4.1616E-2</c:v>
                </c:pt>
                <c:pt idx="205402">
                  <c:v>4.1617000000000001E-2</c:v>
                </c:pt>
                <c:pt idx="205403">
                  <c:v>4.1618000000000002E-2</c:v>
                </c:pt>
                <c:pt idx="205404">
                  <c:v>4.1618000000000002E-2</c:v>
                </c:pt>
                <c:pt idx="205405">
                  <c:v>4.1619000000000003E-2</c:v>
                </c:pt>
                <c:pt idx="205406">
                  <c:v>4.1619000000000003E-2</c:v>
                </c:pt>
                <c:pt idx="205407">
                  <c:v>4.1619999999999997E-2</c:v>
                </c:pt>
                <c:pt idx="205408">
                  <c:v>4.1619999999999997E-2</c:v>
                </c:pt>
                <c:pt idx="205409">
                  <c:v>4.1619999999999997E-2</c:v>
                </c:pt>
                <c:pt idx="205410">
                  <c:v>4.1620999999999998E-2</c:v>
                </c:pt>
                <c:pt idx="205411">
                  <c:v>4.1620999999999998E-2</c:v>
                </c:pt>
                <c:pt idx="205412">
                  <c:v>4.1621999999999999E-2</c:v>
                </c:pt>
                <c:pt idx="205413">
                  <c:v>4.1621999999999999E-2</c:v>
                </c:pt>
                <c:pt idx="205414">
                  <c:v>4.1621999999999999E-2</c:v>
                </c:pt>
                <c:pt idx="205415">
                  <c:v>4.1623E-2</c:v>
                </c:pt>
                <c:pt idx="205416">
                  <c:v>4.1623E-2</c:v>
                </c:pt>
                <c:pt idx="205417">
                  <c:v>4.1624000000000001E-2</c:v>
                </c:pt>
                <c:pt idx="205418">
                  <c:v>4.1624000000000001E-2</c:v>
                </c:pt>
                <c:pt idx="205419">
                  <c:v>4.1625000000000002E-2</c:v>
                </c:pt>
                <c:pt idx="205420">
                  <c:v>4.1625000000000002E-2</c:v>
                </c:pt>
                <c:pt idx="205421">
                  <c:v>4.1625000000000002E-2</c:v>
                </c:pt>
                <c:pt idx="205422">
                  <c:v>4.1626000000000003E-2</c:v>
                </c:pt>
                <c:pt idx="205423">
                  <c:v>4.1626000000000003E-2</c:v>
                </c:pt>
                <c:pt idx="205424">
                  <c:v>4.1626999999999997E-2</c:v>
                </c:pt>
                <c:pt idx="205425">
                  <c:v>4.1626999999999997E-2</c:v>
                </c:pt>
                <c:pt idx="205426">
                  <c:v>4.1627999999999998E-2</c:v>
                </c:pt>
                <c:pt idx="205427">
                  <c:v>4.1627999999999998E-2</c:v>
                </c:pt>
                <c:pt idx="205428">
                  <c:v>4.1628999999999999E-2</c:v>
                </c:pt>
                <c:pt idx="205429">
                  <c:v>4.163E-2</c:v>
                </c:pt>
                <c:pt idx="205430">
                  <c:v>4.163E-2</c:v>
                </c:pt>
                <c:pt idx="205431">
                  <c:v>4.1631000000000001E-2</c:v>
                </c:pt>
                <c:pt idx="205432">
                  <c:v>4.1632000000000002E-2</c:v>
                </c:pt>
                <c:pt idx="205433">
                  <c:v>4.1632000000000002E-2</c:v>
                </c:pt>
                <c:pt idx="205434">
                  <c:v>4.1633000000000003E-2</c:v>
                </c:pt>
                <c:pt idx="205435">
                  <c:v>4.1633000000000003E-2</c:v>
                </c:pt>
                <c:pt idx="205436">
                  <c:v>4.1633999999999997E-2</c:v>
                </c:pt>
                <c:pt idx="205437">
                  <c:v>4.1634999999999998E-2</c:v>
                </c:pt>
                <c:pt idx="205438">
                  <c:v>4.1635999999999999E-2</c:v>
                </c:pt>
                <c:pt idx="205439">
                  <c:v>4.1637E-2</c:v>
                </c:pt>
                <c:pt idx="205440">
                  <c:v>4.1638000000000001E-2</c:v>
                </c:pt>
                <c:pt idx="205441">
                  <c:v>4.1639000000000002E-2</c:v>
                </c:pt>
                <c:pt idx="205442">
                  <c:v>4.1640000000000003E-2</c:v>
                </c:pt>
                <c:pt idx="205443">
                  <c:v>4.1640999999999997E-2</c:v>
                </c:pt>
                <c:pt idx="205444">
                  <c:v>4.1641999999999998E-2</c:v>
                </c:pt>
                <c:pt idx="205445">
                  <c:v>4.1642999999999999E-2</c:v>
                </c:pt>
                <c:pt idx="205446">
                  <c:v>4.1644E-2</c:v>
                </c:pt>
                <c:pt idx="205447">
                  <c:v>4.1645000000000001E-2</c:v>
                </c:pt>
                <c:pt idx="205448">
                  <c:v>4.1646000000000002E-2</c:v>
                </c:pt>
                <c:pt idx="205449">
                  <c:v>4.1647000000000003E-2</c:v>
                </c:pt>
                <c:pt idx="205450">
                  <c:v>4.1647999999999998E-2</c:v>
                </c:pt>
                <c:pt idx="205451">
                  <c:v>4.165E-2</c:v>
                </c:pt>
                <c:pt idx="205452">
                  <c:v>4.1651000000000001E-2</c:v>
                </c:pt>
                <c:pt idx="205453">
                  <c:v>4.1652000000000002E-2</c:v>
                </c:pt>
                <c:pt idx="205454">
                  <c:v>4.1653000000000003E-2</c:v>
                </c:pt>
                <c:pt idx="205455">
                  <c:v>4.1654999999999998E-2</c:v>
                </c:pt>
                <c:pt idx="205456">
                  <c:v>4.1655999999999999E-2</c:v>
                </c:pt>
                <c:pt idx="205457">
                  <c:v>4.1657E-2</c:v>
                </c:pt>
                <c:pt idx="205458">
                  <c:v>4.1658000000000001E-2</c:v>
                </c:pt>
                <c:pt idx="205459">
                  <c:v>4.1659000000000002E-2</c:v>
                </c:pt>
                <c:pt idx="205460">
                  <c:v>4.1660000000000003E-2</c:v>
                </c:pt>
                <c:pt idx="205461">
                  <c:v>4.1661999999999998E-2</c:v>
                </c:pt>
                <c:pt idx="205462">
                  <c:v>4.1662999999999999E-2</c:v>
                </c:pt>
                <c:pt idx="205463">
                  <c:v>4.1664E-2</c:v>
                </c:pt>
                <c:pt idx="205464">
                  <c:v>4.1665000000000001E-2</c:v>
                </c:pt>
                <c:pt idx="205465">
                  <c:v>4.1666000000000002E-2</c:v>
                </c:pt>
                <c:pt idx="205466">
                  <c:v>4.1667000000000003E-2</c:v>
                </c:pt>
                <c:pt idx="205467">
                  <c:v>4.1667999999999997E-2</c:v>
                </c:pt>
                <c:pt idx="205468">
                  <c:v>4.1668999999999998E-2</c:v>
                </c:pt>
                <c:pt idx="205469">
                  <c:v>4.1669999999999999E-2</c:v>
                </c:pt>
                <c:pt idx="205470">
                  <c:v>4.1671E-2</c:v>
                </c:pt>
                <c:pt idx="205471">
                  <c:v>4.1671E-2</c:v>
                </c:pt>
                <c:pt idx="205472">
                  <c:v>4.1672000000000001E-2</c:v>
                </c:pt>
                <c:pt idx="205473">
                  <c:v>4.1673000000000002E-2</c:v>
                </c:pt>
                <c:pt idx="205474">
                  <c:v>4.1673000000000002E-2</c:v>
                </c:pt>
                <c:pt idx="205475">
                  <c:v>4.1674000000000003E-2</c:v>
                </c:pt>
                <c:pt idx="205476">
                  <c:v>4.1674000000000003E-2</c:v>
                </c:pt>
                <c:pt idx="205477">
                  <c:v>4.1674999999999997E-2</c:v>
                </c:pt>
                <c:pt idx="205478">
                  <c:v>4.1674999999999997E-2</c:v>
                </c:pt>
                <c:pt idx="205479">
                  <c:v>4.1674999999999997E-2</c:v>
                </c:pt>
                <c:pt idx="205480">
                  <c:v>4.1674999999999997E-2</c:v>
                </c:pt>
                <c:pt idx="205481">
                  <c:v>4.1674999999999997E-2</c:v>
                </c:pt>
                <c:pt idx="205482">
                  <c:v>4.1674999999999997E-2</c:v>
                </c:pt>
                <c:pt idx="205483">
                  <c:v>4.1674999999999997E-2</c:v>
                </c:pt>
                <c:pt idx="205484">
                  <c:v>4.1674999999999997E-2</c:v>
                </c:pt>
                <c:pt idx="205485">
                  <c:v>4.1674999999999997E-2</c:v>
                </c:pt>
                <c:pt idx="205486">
                  <c:v>4.1674000000000003E-2</c:v>
                </c:pt>
                <c:pt idx="205487">
                  <c:v>4.1674000000000003E-2</c:v>
                </c:pt>
                <c:pt idx="205488">
                  <c:v>4.1673000000000002E-2</c:v>
                </c:pt>
                <c:pt idx="205489">
                  <c:v>4.1673000000000002E-2</c:v>
                </c:pt>
                <c:pt idx="205490">
                  <c:v>4.1672000000000001E-2</c:v>
                </c:pt>
                <c:pt idx="205491">
                  <c:v>4.1671E-2</c:v>
                </c:pt>
                <c:pt idx="205492">
                  <c:v>4.1669999999999999E-2</c:v>
                </c:pt>
                <c:pt idx="205493">
                  <c:v>4.1668999999999998E-2</c:v>
                </c:pt>
                <c:pt idx="205494">
                  <c:v>4.1667999999999997E-2</c:v>
                </c:pt>
                <c:pt idx="205495">
                  <c:v>4.1667000000000003E-2</c:v>
                </c:pt>
                <c:pt idx="205496">
                  <c:v>4.1666000000000002E-2</c:v>
                </c:pt>
                <c:pt idx="205497">
                  <c:v>4.1665000000000001E-2</c:v>
                </c:pt>
                <c:pt idx="205498">
                  <c:v>4.1664E-2</c:v>
                </c:pt>
                <c:pt idx="205499">
                  <c:v>4.1662999999999999E-2</c:v>
                </c:pt>
                <c:pt idx="205500">
                  <c:v>4.1661999999999998E-2</c:v>
                </c:pt>
                <c:pt idx="205501">
                  <c:v>4.1660999999999997E-2</c:v>
                </c:pt>
                <c:pt idx="205502">
                  <c:v>4.1659000000000002E-2</c:v>
                </c:pt>
                <c:pt idx="205503">
                  <c:v>4.1658000000000001E-2</c:v>
                </c:pt>
                <c:pt idx="205504">
                  <c:v>4.1655999999999999E-2</c:v>
                </c:pt>
                <c:pt idx="205505">
                  <c:v>4.1654999999999998E-2</c:v>
                </c:pt>
                <c:pt idx="205506">
                  <c:v>4.1653000000000003E-2</c:v>
                </c:pt>
                <c:pt idx="205507">
                  <c:v>4.1652000000000002E-2</c:v>
                </c:pt>
                <c:pt idx="205508">
                  <c:v>4.1651000000000001E-2</c:v>
                </c:pt>
                <c:pt idx="205509">
                  <c:v>4.1648999999999999E-2</c:v>
                </c:pt>
                <c:pt idx="205510">
                  <c:v>4.1647999999999998E-2</c:v>
                </c:pt>
                <c:pt idx="205511">
                  <c:v>4.1647000000000003E-2</c:v>
                </c:pt>
                <c:pt idx="205512">
                  <c:v>4.1645000000000001E-2</c:v>
                </c:pt>
                <c:pt idx="205513">
                  <c:v>4.1644E-2</c:v>
                </c:pt>
                <c:pt idx="205514">
                  <c:v>4.1641999999999998E-2</c:v>
                </c:pt>
                <c:pt idx="205515">
                  <c:v>4.1640999999999997E-2</c:v>
                </c:pt>
                <c:pt idx="205516">
                  <c:v>4.1640000000000003E-2</c:v>
                </c:pt>
                <c:pt idx="205517">
                  <c:v>4.1638000000000001E-2</c:v>
                </c:pt>
                <c:pt idx="205518">
                  <c:v>4.1637E-2</c:v>
                </c:pt>
                <c:pt idx="205519">
                  <c:v>4.1635999999999999E-2</c:v>
                </c:pt>
                <c:pt idx="205520">
                  <c:v>4.1634999999999998E-2</c:v>
                </c:pt>
                <c:pt idx="205521">
                  <c:v>4.1633999999999997E-2</c:v>
                </c:pt>
                <c:pt idx="205522">
                  <c:v>4.1633000000000003E-2</c:v>
                </c:pt>
                <c:pt idx="205523">
                  <c:v>4.1631000000000001E-2</c:v>
                </c:pt>
                <c:pt idx="205524">
                  <c:v>4.163E-2</c:v>
                </c:pt>
                <c:pt idx="205525">
                  <c:v>4.1628999999999999E-2</c:v>
                </c:pt>
                <c:pt idx="205526">
                  <c:v>4.1627999999999998E-2</c:v>
                </c:pt>
                <c:pt idx="205527">
                  <c:v>4.1626999999999997E-2</c:v>
                </c:pt>
                <c:pt idx="205528">
                  <c:v>4.1626000000000003E-2</c:v>
                </c:pt>
                <c:pt idx="205529">
                  <c:v>4.1625000000000002E-2</c:v>
                </c:pt>
                <c:pt idx="205530">
                  <c:v>4.1624000000000001E-2</c:v>
                </c:pt>
                <c:pt idx="205531">
                  <c:v>4.1623E-2</c:v>
                </c:pt>
                <c:pt idx="205532">
                  <c:v>4.1621999999999999E-2</c:v>
                </c:pt>
                <c:pt idx="205533">
                  <c:v>4.1620999999999998E-2</c:v>
                </c:pt>
                <c:pt idx="205534">
                  <c:v>4.1620999999999998E-2</c:v>
                </c:pt>
                <c:pt idx="205535">
                  <c:v>4.1619999999999997E-2</c:v>
                </c:pt>
                <c:pt idx="205536">
                  <c:v>4.1619000000000003E-2</c:v>
                </c:pt>
                <c:pt idx="205537">
                  <c:v>4.1618000000000002E-2</c:v>
                </c:pt>
                <c:pt idx="205538">
                  <c:v>4.1617000000000001E-2</c:v>
                </c:pt>
                <c:pt idx="205539">
                  <c:v>4.1616E-2</c:v>
                </c:pt>
                <c:pt idx="205540">
                  <c:v>4.1614999999999999E-2</c:v>
                </c:pt>
                <c:pt idx="205541">
                  <c:v>4.1613999999999998E-2</c:v>
                </c:pt>
                <c:pt idx="205542">
                  <c:v>4.1612999999999997E-2</c:v>
                </c:pt>
                <c:pt idx="205543">
                  <c:v>4.1612000000000003E-2</c:v>
                </c:pt>
                <c:pt idx="205544">
                  <c:v>4.1611000000000002E-2</c:v>
                </c:pt>
                <c:pt idx="205545">
                  <c:v>4.1610000000000001E-2</c:v>
                </c:pt>
                <c:pt idx="205546">
                  <c:v>4.1609E-2</c:v>
                </c:pt>
                <c:pt idx="205547">
                  <c:v>4.1607999999999999E-2</c:v>
                </c:pt>
                <c:pt idx="205548">
                  <c:v>4.1606999999999998E-2</c:v>
                </c:pt>
                <c:pt idx="205549">
                  <c:v>4.1605999999999997E-2</c:v>
                </c:pt>
                <c:pt idx="205550">
                  <c:v>4.1605000000000003E-2</c:v>
                </c:pt>
                <c:pt idx="205551">
                  <c:v>4.1604000000000002E-2</c:v>
                </c:pt>
                <c:pt idx="205552">
                  <c:v>4.1603000000000001E-2</c:v>
                </c:pt>
                <c:pt idx="205553">
                  <c:v>4.1602E-2</c:v>
                </c:pt>
                <c:pt idx="205554">
                  <c:v>4.1600999999999999E-2</c:v>
                </c:pt>
                <c:pt idx="205555">
                  <c:v>4.1599999999999998E-2</c:v>
                </c:pt>
                <c:pt idx="205556">
                  <c:v>4.1598000000000003E-2</c:v>
                </c:pt>
                <c:pt idx="205557">
                  <c:v>4.1597000000000002E-2</c:v>
                </c:pt>
                <c:pt idx="205558">
                  <c:v>4.1596000000000001E-2</c:v>
                </c:pt>
                <c:pt idx="205559">
                  <c:v>4.1595E-2</c:v>
                </c:pt>
                <c:pt idx="205560">
                  <c:v>4.1593999999999999E-2</c:v>
                </c:pt>
                <c:pt idx="205561">
                  <c:v>4.1592999999999998E-2</c:v>
                </c:pt>
                <c:pt idx="205562">
                  <c:v>4.1591999999999997E-2</c:v>
                </c:pt>
                <c:pt idx="205563">
                  <c:v>4.1590000000000002E-2</c:v>
                </c:pt>
                <c:pt idx="205564">
                  <c:v>4.1589000000000001E-2</c:v>
                </c:pt>
                <c:pt idx="205565">
                  <c:v>4.1588E-2</c:v>
                </c:pt>
                <c:pt idx="205566">
                  <c:v>4.1586999999999999E-2</c:v>
                </c:pt>
                <c:pt idx="205567">
                  <c:v>4.1585999999999998E-2</c:v>
                </c:pt>
                <c:pt idx="205568">
                  <c:v>4.1584999999999997E-2</c:v>
                </c:pt>
                <c:pt idx="205569">
                  <c:v>4.1584000000000003E-2</c:v>
                </c:pt>
                <c:pt idx="205570">
                  <c:v>4.1583000000000002E-2</c:v>
                </c:pt>
                <c:pt idx="205571">
                  <c:v>4.1583000000000002E-2</c:v>
                </c:pt>
                <c:pt idx="205572">
                  <c:v>4.1582000000000001E-2</c:v>
                </c:pt>
                <c:pt idx="205573">
                  <c:v>4.1581E-2</c:v>
                </c:pt>
                <c:pt idx="205574">
                  <c:v>4.1579999999999999E-2</c:v>
                </c:pt>
                <c:pt idx="205575">
                  <c:v>4.1578999999999998E-2</c:v>
                </c:pt>
                <c:pt idx="205576">
                  <c:v>4.1578999999999998E-2</c:v>
                </c:pt>
                <c:pt idx="205577">
                  <c:v>4.1577999999999997E-2</c:v>
                </c:pt>
                <c:pt idx="205578">
                  <c:v>4.1577999999999997E-2</c:v>
                </c:pt>
                <c:pt idx="205579">
                  <c:v>4.1577000000000003E-2</c:v>
                </c:pt>
                <c:pt idx="205580">
                  <c:v>4.1577000000000003E-2</c:v>
                </c:pt>
                <c:pt idx="205581">
                  <c:v>4.1576000000000002E-2</c:v>
                </c:pt>
                <c:pt idx="205582">
                  <c:v>4.1576000000000002E-2</c:v>
                </c:pt>
                <c:pt idx="205583">
                  <c:v>4.1576000000000002E-2</c:v>
                </c:pt>
                <c:pt idx="205584">
                  <c:v>4.1576000000000002E-2</c:v>
                </c:pt>
                <c:pt idx="205585">
                  <c:v>4.1576000000000002E-2</c:v>
                </c:pt>
                <c:pt idx="205586">
                  <c:v>4.1576000000000002E-2</c:v>
                </c:pt>
                <c:pt idx="205587">
                  <c:v>4.1575000000000001E-2</c:v>
                </c:pt>
                <c:pt idx="205588">
                  <c:v>4.1576000000000002E-2</c:v>
                </c:pt>
                <c:pt idx="205589">
                  <c:v>4.1576000000000002E-2</c:v>
                </c:pt>
                <c:pt idx="205590">
                  <c:v>4.1576000000000002E-2</c:v>
                </c:pt>
                <c:pt idx="205591">
                  <c:v>4.1576000000000002E-2</c:v>
                </c:pt>
                <c:pt idx="205592">
                  <c:v>4.1577000000000003E-2</c:v>
                </c:pt>
                <c:pt idx="205593">
                  <c:v>4.1577000000000003E-2</c:v>
                </c:pt>
                <c:pt idx="205594">
                  <c:v>4.1577000000000003E-2</c:v>
                </c:pt>
                <c:pt idx="205595">
                  <c:v>4.1577999999999997E-2</c:v>
                </c:pt>
                <c:pt idx="205596">
                  <c:v>4.1577999999999997E-2</c:v>
                </c:pt>
                <c:pt idx="205597">
                  <c:v>4.1578999999999998E-2</c:v>
                </c:pt>
                <c:pt idx="205598">
                  <c:v>4.1578999999999998E-2</c:v>
                </c:pt>
                <c:pt idx="205599">
                  <c:v>4.1579999999999999E-2</c:v>
                </c:pt>
                <c:pt idx="205600">
                  <c:v>4.1579999999999999E-2</c:v>
                </c:pt>
                <c:pt idx="205601">
                  <c:v>4.1581E-2</c:v>
                </c:pt>
                <c:pt idx="205602">
                  <c:v>4.1582000000000001E-2</c:v>
                </c:pt>
                <c:pt idx="205603">
                  <c:v>4.1583000000000002E-2</c:v>
                </c:pt>
                <c:pt idx="205604">
                  <c:v>4.1583000000000002E-2</c:v>
                </c:pt>
                <c:pt idx="205605">
                  <c:v>4.1584000000000003E-2</c:v>
                </c:pt>
                <c:pt idx="205606">
                  <c:v>4.1584999999999997E-2</c:v>
                </c:pt>
                <c:pt idx="205607">
                  <c:v>4.1585999999999998E-2</c:v>
                </c:pt>
                <c:pt idx="205608">
                  <c:v>4.1586999999999999E-2</c:v>
                </c:pt>
                <c:pt idx="205609">
                  <c:v>4.1586999999999999E-2</c:v>
                </c:pt>
                <c:pt idx="205610">
                  <c:v>4.1588E-2</c:v>
                </c:pt>
                <c:pt idx="205611">
                  <c:v>4.1589000000000001E-2</c:v>
                </c:pt>
                <c:pt idx="205612">
                  <c:v>4.1590000000000002E-2</c:v>
                </c:pt>
                <c:pt idx="205613">
                  <c:v>4.1591000000000003E-2</c:v>
                </c:pt>
                <c:pt idx="205614">
                  <c:v>4.1591999999999997E-2</c:v>
                </c:pt>
                <c:pt idx="205615">
                  <c:v>4.1592999999999998E-2</c:v>
                </c:pt>
                <c:pt idx="205616">
                  <c:v>4.1592999999999998E-2</c:v>
                </c:pt>
                <c:pt idx="205617">
                  <c:v>4.1593999999999999E-2</c:v>
                </c:pt>
                <c:pt idx="205618">
                  <c:v>4.1595E-2</c:v>
                </c:pt>
                <c:pt idx="205619">
                  <c:v>4.1596000000000001E-2</c:v>
                </c:pt>
                <c:pt idx="205620">
                  <c:v>4.1597000000000002E-2</c:v>
                </c:pt>
                <c:pt idx="205621">
                  <c:v>4.1597000000000002E-2</c:v>
                </c:pt>
                <c:pt idx="205622">
                  <c:v>4.1598000000000003E-2</c:v>
                </c:pt>
                <c:pt idx="205623">
                  <c:v>4.1598999999999997E-2</c:v>
                </c:pt>
                <c:pt idx="205624">
                  <c:v>4.1598999999999997E-2</c:v>
                </c:pt>
                <c:pt idx="205625">
                  <c:v>4.1599999999999998E-2</c:v>
                </c:pt>
                <c:pt idx="205626">
                  <c:v>4.1600999999999999E-2</c:v>
                </c:pt>
                <c:pt idx="205627">
                  <c:v>4.1602E-2</c:v>
                </c:pt>
                <c:pt idx="205628">
                  <c:v>4.1602E-2</c:v>
                </c:pt>
                <c:pt idx="205629">
                  <c:v>4.1603000000000001E-2</c:v>
                </c:pt>
                <c:pt idx="205630">
                  <c:v>4.1603000000000001E-2</c:v>
                </c:pt>
                <c:pt idx="205631">
                  <c:v>4.1604000000000002E-2</c:v>
                </c:pt>
                <c:pt idx="205632">
                  <c:v>4.1604000000000002E-2</c:v>
                </c:pt>
                <c:pt idx="205633">
                  <c:v>4.1605000000000003E-2</c:v>
                </c:pt>
                <c:pt idx="205634">
                  <c:v>4.1605000000000003E-2</c:v>
                </c:pt>
                <c:pt idx="205635">
                  <c:v>4.1605000000000003E-2</c:v>
                </c:pt>
                <c:pt idx="205636">
                  <c:v>4.1605999999999997E-2</c:v>
                </c:pt>
                <c:pt idx="205637">
                  <c:v>4.1605999999999997E-2</c:v>
                </c:pt>
                <c:pt idx="205638">
                  <c:v>4.1605999999999997E-2</c:v>
                </c:pt>
                <c:pt idx="205639">
                  <c:v>4.1606999999999998E-2</c:v>
                </c:pt>
                <c:pt idx="205640">
                  <c:v>4.1606999999999998E-2</c:v>
                </c:pt>
                <c:pt idx="205641">
                  <c:v>4.1606999999999998E-2</c:v>
                </c:pt>
                <c:pt idx="205642">
                  <c:v>4.1606999999999998E-2</c:v>
                </c:pt>
                <c:pt idx="205643">
                  <c:v>4.1606999999999998E-2</c:v>
                </c:pt>
                <c:pt idx="205644">
                  <c:v>4.1606999999999998E-2</c:v>
                </c:pt>
                <c:pt idx="205645">
                  <c:v>4.1606999999999998E-2</c:v>
                </c:pt>
                <c:pt idx="205646">
                  <c:v>4.1606999999999998E-2</c:v>
                </c:pt>
                <c:pt idx="205647">
                  <c:v>4.1606999999999998E-2</c:v>
                </c:pt>
                <c:pt idx="205648">
                  <c:v>4.1606999999999998E-2</c:v>
                </c:pt>
                <c:pt idx="205649">
                  <c:v>4.1606999999999998E-2</c:v>
                </c:pt>
                <c:pt idx="205650">
                  <c:v>4.1606999999999998E-2</c:v>
                </c:pt>
                <c:pt idx="205651">
                  <c:v>4.1605999999999997E-2</c:v>
                </c:pt>
                <c:pt idx="205652">
                  <c:v>4.1605999999999997E-2</c:v>
                </c:pt>
                <c:pt idx="205653">
                  <c:v>4.1605999999999997E-2</c:v>
                </c:pt>
                <c:pt idx="205654">
                  <c:v>4.1605999999999997E-2</c:v>
                </c:pt>
                <c:pt idx="205655">
                  <c:v>4.1605000000000003E-2</c:v>
                </c:pt>
                <c:pt idx="205656">
                  <c:v>4.1605000000000003E-2</c:v>
                </c:pt>
                <c:pt idx="205657">
                  <c:v>4.1604000000000002E-2</c:v>
                </c:pt>
                <c:pt idx="205658">
                  <c:v>4.1603000000000001E-2</c:v>
                </c:pt>
                <c:pt idx="205659">
                  <c:v>4.1603000000000001E-2</c:v>
                </c:pt>
                <c:pt idx="205660">
                  <c:v>4.1602E-2</c:v>
                </c:pt>
                <c:pt idx="205661">
                  <c:v>4.1602E-2</c:v>
                </c:pt>
                <c:pt idx="205662">
                  <c:v>4.1600999999999999E-2</c:v>
                </c:pt>
                <c:pt idx="205663">
                  <c:v>4.1599999999999998E-2</c:v>
                </c:pt>
                <c:pt idx="205664">
                  <c:v>4.1598999999999997E-2</c:v>
                </c:pt>
                <c:pt idx="205665">
                  <c:v>4.1598999999999997E-2</c:v>
                </c:pt>
                <c:pt idx="205666">
                  <c:v>4.1598000000000003E-2</c:v>
                </c:pt>
                <c:pt idx="205667">
                  <c:v>4.1597000000000002E-2</c:v>
                </c:pt>
                <c:pt idx="205668">
                  <c:v>4.1596000000000001E-2</c:v>
                </c:pt>
                <c:pt idx="205669">
                  <c:v>4.1595E-2</c:v>
                </c:pt>
                <c:pt idx="205670">
                  <c:v>4.1592999999999998E-2</c:v>
                </c:pt>
                <c:pt idx="205671">
                  <c:v>4.1591999999999997E-2</c:v>
                </c:pt>
                <c:pt idx="205672">
                  <c:v>4.1591000000000003E-2</c:v>
                </c:pt>
                <c:pt idx="205673">
                  <c:v>4.1590000000000002E-2</c:v>
                </c:pt>
                <c:pt idx="205674">
                  <c:v>4.1589000000000001E-2</c:v>
                </c:pt>
                <c:pt idx="205675">
                  <c:v>4.1588E-2</c:v>
                </c:pt>
                <c:pt idx="205676">
                  <c:v>4.1585999999999998E-2</c:v>
                </c:pt>
                <c:pt idx="205677">
                  <c:v>4.1584999999999997E-2</c:v>
                </c:pt>
                <c:pt idx="205678">
                  <c:v>4.1584000000000003E-2</c:v>
                </c:pt>
                <c:pt idx="205679">
                  <c:v>4.1582000000000001E-2</c:v>
                </c:pt>
                <c:pt idx="205680">
                  <c:v>4.1581E-2</c:v>
                </c:pt>
                <c:pt idx="205681">
                  <c:v>4.1578999999999998E-2</c:v>
                </c:pt>
                <c:pt idx="205682">
                  <c:v>4.1577000000000003E-2</c:v>
                </c:pt>
                <c:pt idx="205683">
                  <c:v>4.1576000000000002E-2</c:v>
                </c:pt>
                <c:pt idx="205684">
                  <c:v>4.1574E-2</c:v>
                </c:pt>
                <c:pt idx="205685">
                  <c:v>4.1572999999999999E-2</c:v>
                </c:pt>
                <c:pt idx="205686">
                  <c:v>4.1570999999999997E-2</c:v>
                </c:pt>
                <c:pt idx="205687">
                  <c:v>4.1570000000000003E-2</c:v>
                </c:pt>
                <c:pt idx="205688">
                  <c:v>4.1568000000000001E-2</c:v>
                </c:pt>
                <c:pt idx="205689">
                  <c:v>4.1565999999999999E-2</c:v>
                </c:pt>
                <c:pt idx="205690">
                  <c:v>4.1563999999999997E-2</c:v>
                </c:pt>
                <c:pt idx="205691">
                  <c:v>4.1562000000000002E-2</c:v>
                </c:pt>
                <c:pt idx="205692">
                  <c:v>4.156E-2</c:v>
                </c:pt>
                <c:pt idx="205693">
                  <c:v>4.1557999999999998E-2</c:v>
                </c:pt>
                <c:pt idx="205694">
                  <c:v>4.1556000000000003E-2</c:v>
                </c:pt>
                <c:pt idx="205695">
                  <c:v>4.1555000000000002E-2</c:v>
                </c:pt>
                <c:pt idx="205696">
                  <c:v>4.1553E-2</c:v>
                </c:pt>
                <c:pt idx="205697">
                  <c:v>4.1550999999999998E-2</c:v>
                </c:pt>
                <c:pt idx="205698">
                  <c:v>4.1549000000000003E-2</c:v>
                </c:pt>
                <c:pt idx="205699">
                  <c:v>4.1547000000000001E-2</c:v>
                </c:pt>
                <c:pt idx="205700">
                  <c:v>4.1544999999999999E-2</c:v>
                </c:pt>
                <c:pt idx="205701">
                  <c:v>4.1542000000000003E-2</c:v>
                </c:pt>
                <c:pt idx="205702">
                  <c:v>4.1540000000000001E-2</c:v>
                </c:pt>
                <c:pt idx="205703">
                  <c:v>4.1537999999999999E-2</c:v>
                </c:pt>
                <c:pt idx="205704">
                  <c:v>4.1535999999999997E-2</c:v>
                </c:pt>
                <c:pt idx="205705">
                  <c:v>4.1533E-2</c:v>
                </c:pt>
                <c:pt idx="205706">
                  <c:v>4.1530999999999998E-2</c:v>
                </c:pt>
                <c:pt idx="205707">
                  <c:v>4.1529000000000003E-2</c:v>
                </c:pt>
                <c:pt idx="205708">
                  <c:v>4.1527000000000001E-2</c:v>
                </c:pt>
                <c:pt idx="205709">
                  <c:v>4.1523999999999998E-2</c:v>
                </c:pt>
                <c:pt idx="205710">
                  <c:v>4.1522000000000003E-2</c:v>
                </c:pt>
                <c:pt idx="205711">
                  <c:v>4.1520000000000001E-2</c:v>
                </c:pt>
                <c:pt idx="205712">
                  <c:v>4.1516999999999998E-2</c:v>
                </c:pt>
                <c:pt idx="205713">
                  <c:v>4.1515000000000003E-2</c:v>
                </c:pt>
                <c:pt idx="205714">
                  <c:v>4.1512E-2</c:v>
                </c:pt>
                <c:pt idx="205715">
                  <c:v>4.1509999999999998E-2</c:v>
                </c:pt>
                <c:pt idx="205716">
                  <c:v>4.1507000000000002E-2</c:v>
                </c:pt>
                <c:pt idx="205717">
                  <c:v>4.1505E-2</c:v>
                </c:pt>
                <c:pt idx="205718">
                  <c:v>4.1501999999999997E-2</c:v>
                </c:pt>
                <c:pt idx="205719">
                  <c:v>4.1500000000000002E-2</c:v>
                </c:pt>
                <c:pt idx="205720">
                  <c:v>4.1496999999999999E-2</c:v>
                </c:pt>
                <c:pt idx="205721">
                  <c:v>4.1494999999999997E-2</c:v>
                </c:pt>
                <c:pt idx="205722">
                  <c:v>4.1492000000000001E-2</c:v>
                </c:pt>
                <c:pt idx="205723">
                  <c:v>4.1489999999999999E-2</c:v>
                </c:pt>
                <c:pt idx="205724">
                  <c:v>4.1487000000000003E-2</c:v>
                </c:pt>
                <c:pt idx="205725">
                  <c:v>4.1485000000000001E-2</c:v>
                </c:pt>
                <c:pt idx="205726">
                  <c:v>4.1481999999999998E-2</c:v>
                </c:pt>
                <c:pt idx="205727">
                  <c:v>4.1480000000000003E-2</c:v>
                </c:pt>
                <c:pt idx="205728">
                  <c:v>4.1477E-2</c:v>
                </c:pt>
                <c:pt idx="205729">
                  <c:v>4.1474999999999998E-2</c:v>
                </c:pt>
                <c:pt idx="205730">
                  <c:v>4.1472000000000002E-2</c:v>
                </c:pt>
                <c:pt idx="205731">
                  <c:v>4.147E-2</c:v>
                </c:pt>
                <c:pt idx="205732">
                  <c:v>4.1467999999999998E-2</c:v>
                </c:pt>
                <c:pt idx="205733">
                  <c:v>4.1466000000000003E-2</c:v>
                </c:pt>
                <c:pt idx="205734">
                  <c:v>4.1463E-2</c:v>
                </c:pt>
                <c:pt idx="205735">
                  <c:v>4.1460999999999998E-2</c:v>
                </c:pt>
                <c:pt idx="205736">
                  <c:v>4.1459000000000003E-2</c:v>
                </c:pt>
                <c:pt idx="205737">
                  <c:v>4.1457000000000001E-2</c:v>
                </c:pt>
                <c:pt idx="205738">
                  <c:v>4.1454999999999999E-2</c:v>
                </c:pt>
                <c:pt idx="205739">
                  <c:v>4.1452000000000003E-2</c:v>
                </c:pt>
                <c:pt idx="205740">
                  <c:v>4.1450000000000001E-2</c:v>
                </c:pt>
                <c:pt idx="205741">
                  <c:v>4.1447999999999999E-2</c:v>
                </c:pt>
                <c:pt idx="205742">
                  <c:v>4.1445999999999997E-2</c:v>
                </c:pt>
                <c:pt idx="205743">
                  <c:v>4.1444000000000002E-2</c:v>
                </c:pt>
                <c:pt idx="205744">
                  <c:v>4.1443000000000001E-2</c:v>
                </c:pt>
                <c:pt idx="205745">
                  <c:v>4.1440999999999999E-2</c:v>
                </c:pt>
                <c:pt idx="205746">
                  <c:v>4.1438999999999997E-2</c:v>
                </c:pt>
                <c:pt idx="205747">
                  <c:v>4.1438000000000003E-2</c:v>
                </c:pt>
                <c:pt idx="205748">
                  <c:v>4.1436000000000001E-2</c:v>
                </c:pt>
                <c:pt idx="205749">
                  <c:v>4.1433999999999999E-2</c:v>
                </c:pt>
                <c:pt idx="205750">
                  <c:v>4.1432999999999998E-2</c:v>
                </c:pt>
                <c:pt idx="205751">
                  <c:v>4.1431000000000003E-2</c:v>
                </c:pt>
                <c:pt idx="205752">
                  <c:v>4.1430000000000002E-2</c:v>
                </c:pt>
                <c:pt idx="205753">
                  <c:v>4.1429000000000001E-2</c:v>
                </c:pt>
                <c:pt idx="205754">
                  <c:v>4.1428E-2</c:v>
                </c:pt>
                <c:pt idx="205755">
                  <c:v>4.1426999999999999E-2</c:v>
                </c:pt>
                <c:pt idx="205756">
                  <c:v>4.1425999999999998E-2</c:v>
                </c:pt>
                <c:pt idx="205757">
                  <c:v>4.1424999999999997E-2</c:v>
                </c:pt>
                <c:pt idx="205758">
                  <c:v>4.1424999999999997E-2</c:v>
                </c:pt>
                <c:pt idx="205759">
                  <c:v>4.1424000000000002E-2</c:v>
                </c:pt>
                <c:pt idx="205760">
                  <c:v>4.1424000000000002E-2</c:v>
                </c:pt>
                <c:pt idx="205761">
                  <c:v>4.1423000000000001E-2</c:v>
                </c:pt>
                <c:pt idx="205762">
                  <c:v>4.1423000000000001E-2</c:v>
                </c:pt>
                <c:pt idx="205763">
                  <c:v>4.1423000000000001E-2</c:v>
                </c:pt>
                <c:pt idx="205764">
                  <c:v>4.1423000000000001E-2</c:v>
                </c:pt>
                <c:pt idx="205765">
                  <c:v>4.1423000000000001E-2</c:v>
                </c:pt>
                <c:pt idx="205766">
                  <c:v>4.1423000000000001E-2</c:v>
                </c:pt>
                <c:pt idx="205767">
                  <c:v>4.1424000000000002E-2</c:v>
                </c:pt>
                <c:pt idx="205768">
                  <c:v>4.1424000000000002E-2</c:v>
                </c:pt>
                <c:pt idx="205769">
                  <c:v>4.1424999999999997E-2</c:v>
                </c:pt>
                <c:pt idx="205770">
                  <c:v>4.1425999999999998E-2</c:v>
                </c:pt>
                <c:pt idx="205771">
                  <c:v>4.1426999999999999E-2</c:v>
                </c:pt>
                <c:pt idx="205772">
                  <c:v>4.1426999999999999E-2</c:v>
                </c:pt>
                <c:pt idx="205773">
                  <c:v>4.1428E-2</c:v>
                </c:pt>
                <c:pt idx="205774">
                  <c:v>4.1430000000000002E-2</c:v>
                </c:pt>
                <c:pt idx="205775">
                  <c:v>4.1431000000000003E-2</c:v>
                </c:pt>
                <c:pt idx="205776">
                  <c:v>4.1431999999999997E-2</c:v>
                </c:pt>
                <c:pt idx="205777">
                  <c:v>4.1432999999999998E-2</c:v>
                </c:pt>
                <c:pt idx="205778">
                  <c:v>4.1435E-2</c:v>
                </c:pt>
                <c:pt idx="205779">
                  <c:v>4.1437000000000002E-2</c:v>
                </c:pt>
                <c:pt idx="205780">
                  <c:v>4.1438000000000003E-2</c:v>
                </c:pt>
                <c:pt idx="205781">
                  <c:v>4.1439999999999998E-2</c:v>
                </c:pt>
                <c:pt idx="205782">
                  <c:v>4.1442E-2</c:v>
                </c:pt>
                <c:pt idx="205783">
                  <c:v>4.1444000000000002E-2</c:v>
                </c:pt>
                <c:pt idx="205784">
                  <c:v>4.1445999999999997E-2</c:v>
                </c:pt>
                <c:pt idx="205785">
                  <c:v>4.1447999999999999E-2</c:v>
                </c:pt>
                <c:pt idx="205786">
                  <c:v>4.1450000000000001E-2</c:v>
                </c:pt>
                <c:pt idx="205787">
                  <c:v>4.1452000000000003E-2</c:v>
                </c:pt>
                <c:pt idx="205788">
                  <c:v>4.1453999999999998E-2</c:v>
                </c:pt>
                <c:pt idx="205789">
                  <c:v>4.1456E-2</c:v>
                </c:pt>
                <c:pt idx="205790">
                  <c:v>4.1459000000000003E-2</c:v>
                </c:pt>
                <c:pt idx="205791">
                  <c:v>4.1460999999999998E-2</c:v>
                </c:pt>
                <c:pt idx="205792">
                  <c:v>4.1463E-2</c:v>
                </c:pt>
                <c:pt idx="205793">
                  <c:v>4.1465000000000002E-2</c:v>
                </c:pt>
                <c:pt idx="205794">
                  <c:v>4.1467999999999998E-2</c:v>
                </c:pt>
                <c:pt idx="205795">
                  <c:v>4.147E-2</c:v>
                </c:pt>
                <c:pt idx="205796">
                  <c:v>4.1472000000000002E-2</c:v>
                </c:pt>
                <c:pt idx="205797">
                  <c:v>4.1473999999999997E-2</c:v>
                </c:pt>
                <c:pt idx="205798">
                  <c:v>4.1475999999999999E-2</c:v>
                </c:pt>
                <c:pt idx="205799">
                  <c:v>4.1478000000000001E-2</c:v>
                </c:pt>
                <c:pt idx="205800">
                  <c:v>4.1480000000000003E-2</c:v>
                </c:pt>
                <c:pt idx="205801">
                  <c:v>4.1481999999999998E-2</c:v>
                </c:pt>
                <c:pt idx="205802">
                  <c:v>4.1484E-2</c:v>
                </c:pt>
                <c:pt idx="205803">
                  <c:v>4.1486000000000002E-2</c:v>
                </c:pt>
                <c:pt idx="205804">
                  <c:v>4.1487999999999997E-2</c:v>
                </c:pt>
                <c:pt idx="205805">
                  <c:v>4.1489999999999999E-2</c:v>
                </c:pt>
                <c:pt idx="205806">
                  <c:v>4.1492000000000001E-2</c:v>
                </c:pt>
                <c:pt idx="205807">
                  <c:v>4.1493000000000002E-2</c:v>
                </c:pt>
                <c:pt idx="205808">
                  <c:v>4.1494999999999997E-2</c:v>
                </c:pt>
                <c:pt idx="205809">
                  <c:v>4.1495999999999998E-2</c:v>
                </c:pt>
                <c:pt idx="205810">
                  <c:v>4.1496999999999999E-2</c:v>
                </c:pt>
                <c:pt idx="205811">
                  <c:v>4.1499000000000001E-2</c:v>
                </c:pt>
                <c:pt idx="205812">
                  <c:v>4.1500000000000002E-2</c:v>
                </c:pt>
                <c:pt idx="205813">
                  <c:v>4.1501000000000003E-2</c:v>
                </c:pt>
                <c:pt idx="205814">
                  <c:v>4.1501000000000003E-2</c:v>
                </c:pt>
                <c:pt idx="205815">
                  <c:v>4.1501999999999997E-2</c:v>
                </c:pt>
                <c:pt idx="205816">
                  <c:v>4.1502999999999998E-2</c:v>
                </c:pt>
                <c:pt idx="205817">
                  <c:v>4.1502999999999998E-2</c:v>
                </c:pt>
                <c:pt idx="205818">
                  <c:v>4.1503999999999999E-2</c:v>
                </c:pt>
                <c:pt idx="205819">
                  <c:v>4.1503999999999999E-2</c:v>
                </c:pt>
                <c:pt idx="205820">
                  <c:v>4.1503999999999999E-2</c:v>
                </c:pt>
                <c:pt idx="205821">
                  <c:v>4.1503999999999999E-2</c:v>
                </c:pt>
                <c:pt idx="205822">
                  <c:v>4.1502999999999998E-2</c:v>
                </c:pt>
                <c:pt idx="205823">
                  <c:v>4.1502999999999998E-2</c:v>
                </c:pt>
                <c:pt idx="205824">
                  <c:v>4.1501999999999997E-2</c:v>
                </c:pt>
                <c:pt idx="205825">
                  <c:v>4.1501999999999997E-2</c:v>
                </c:pt>
                <c:pt idx="205826">
                  <c:v>4.1501000000000003E-2</c:v>
                </c:pt>
                <c:pt idx="205827">
                  <c:v>4.1500000000000002E-2</c:v>
                </c:pt>
                <c:pt idx="205828">
                  <c:v>4.1499000000000001E-2</c:v>
                </c:pt>
                <c:pt idx="205829">
                  <c:v>4.1498E-2</c:v>
                </c:pt>
                <c:pt idx="205830">
                  <c:v>4.1495999999999998E-2</c:v>
                </c:pt>
                <c:pt idx="205831">
                  <c:v>4.1494999999999997E-2</c:v>
                </c:pt>
                <c:pt idx="205832">
                  <c:v>4.1493000000000002E-2</c:v>
                </c:pt>
                <c:pt idx="205833">
                  <c:v>4.1491E-2</c:v>
                </c:pt>
                <c:pt idx="205834">
                  <c:v>4.1488999999999998E-2</c:v>
                </c:pt>
                <c:pt idx="205835">
                  <c:v>4.1487000000000003E-2</c:v>
                </c:pt>
                <c:pt idx="205836">
                  <c:v>4.1484E-2</c:v>
                </c:pt>
                <c:pt idx="205837">
                  <c:v>4.1481999999999998E-2</c:v>
                </c:pt>
                <c:pt idx="205838">
                  <c:v>4.1480000000000003E-2</c:v>
                </c:pt>
                <c:pt idx="205839">
                  <c:v>4.1477E-2</c:v>
                </c:pt>
                <c:pt idx="205840">
                  <c:v>4.1473999999999997E-2</c:v>
                </c:pt>
                <c:pt idx="205841">
                  <c:v>4.1471000000000001E-2</c:v>
                </c:pt>
                <c:pt idx="205842">
                  <c:v>4.1467999999999998E-2</c:v>
                </c:pt>
                <c:pt idx="205843">
                  <c:v>4.1465000000000002E-2</c:v>
                </c:pt>
                <c:pt idx="205844">
                  <c:v>4.1461999999999999E-2</c:v>
                </c:pt>
                <c:pt idx="205845">
                  <c:v>4.1458000000000002E-2</c:v>
                </c:pt>
                <c:pt idx="205846">
                  <c:v>4.1454999999999999E-2</c:v>
                </c:pt>
                <c:pt idx="205847">
                  <c:v>4.1452000000000003E-2</c:v>
                </c:pt>
                <c:pt idx="205848">
                  <c:v>4.1447999999999999E-2</c:v>
                </c:pt>
                <c:pt idx="205849">
                  <c:v>4.1444000000000002E-2</c:v>
                </c:pt>
                <c:pt idx="205850">
                  <c:v>4.1440999999999999E-2</c:v>
                </c:pt>
                <c:pt idx="205851">
                  <c:v>4.1437000000000002E-2</c:v>
                </c:pt>
                <c:pt idx="205852">
                  <c:v>4.1433999999999999E-2</c:v>
                </c:pt>
                <c:pt idx="205853">
                  <c:v>4.1430000000000002E-2</c:v>
                </c:pt>
                <c:pt idx="205854">
                  <c:v>4.1425999999999998E-2</c:v>
                </c:pt>
                <c:pt idx="205855">
                  <c:v>4.1422E-2</c:v>
                </c:pt>
                <c:pt idx="205856">
                  <c:v>4.1418000000000003E-2</c:v>
                </c:pt>
                <c:pt idx="205857">
                  <c:v>4.1413999999999999E-2</c:v>
                </c:pt>
                <c:pt idx="205858">
                  <c:v>4.1411000000000003E-2</c:v>
                </c:pt>
                <c:pt idx="205859">
                  <c:v>4.1406999999999999E-2</c:v>
                </c:pt>
                <c:pt idx="205860">
                  <c:v>4.1403000000000002E-2</c:v>
                </c:pt>
                <c:pt idx="205861">
                  <c:v>4.1399999999999999E-2</c:v>
                </c:pt>
                <c:pt idx="205862">
                  <c:v>4.1396000000000002E-2</c:v>
                </c:pt>
                <c:pt idx="205863">
                  <c:v>4.1392999999999999E-2</c:v>
                </c:pt>
                <c:pt idx="205864">
                  <c:v>4.1389000000000002E-2</c:v>
                </c:pt>
                <c:pt idx="205865">
                  <c:v>4.1385999999999999E-2</c:v>
                </c:pt>
                <c:pt idx="205866">
                  <c:v>4.1382000000000002E-2</c:v>
                </c:pt>
                <c:pt idx="205867">
                  <c:v>4.1378999999999999E-2</c:v>
                </c:pt>
                <c:pt idx="205868">
                  <c:v>4.1376000000000003E-2</c:v>
                </c:pt>
                <c:pt idx="205869">
                  <c:v>4.1373E-2</c:v>
                </c:pt>
                <c:pt idx="205870">
                  <c:v>4.1369999999999997E-2</c:v>
                </c:pt>
                <c:pt idx="205871">
                  <c:v>4.1367000000000001E-2</c:v>
                </c:pt>
                <c:pt idx="205872">
                  <c:v>4.1364999999999999E-2</c:v>
                </c:pt>
                <c:pt idx="205873">
                  <c:v>4.1362999999999997E-2</c:v>
                </c:pt>
                <c:pt idx="205874">
                  <c:v>4.1360000000000001E-2</c:v>
                </c:pt>
                <c:pt idx="205875">
                  <c:v>4.1357999999999999E-2</c:v>
                </c:pt>
                <c:pt idx="205876">
                  <c:v>4.1355999999999997E-2</c:v>
                </c:pt>
                <c:pt idx="205877">
                  <c:v>4.1355000000000003E-2</c:v>
                </c:pt>
                <c:pt idx="205878">
                  <c:v>4.1353000000000001E-2</c:v>
                </c:pt>
                <c:pt idx="205879">
                  <c:v>4.1352E-2</c:v>
                </c:pt>
                <c:pt idx="205880">
                  <c:v>4.1349999999999998E-2</c:v>
                </c:pt>
                <c:pt idx="205881">
                  <c:v>4.1348999999999997E-2</c:v>
                </c:pt>
                <c:pt idx="205882">
                  <c:v>4.1348000000000003E-2</c:v>
                </c:pt>
                <c:pt idx="205883">
                  <c:v>4.1348000000000003E-2</c:v>
                </c:pt>
                <c:pt idx="205884">
                  <c:v>4.1347000000000002E-2</c:v>
                </c:pt>
                <c:pt idx="205885">
                  <c:v>4.1347000000000002E-2</c:v>
                </c:pt>
                <c:pt idx="205886">
                  <c:v>4.1347000000000002E-2</c:v>
                </c:pt>
                <c:pt idx="205887">
                  <c:v>4.1347000000000002E-2</c:v>
                </c:pt>
                <c:pt idx="205888">
                  <c:v>4.1348000000000003E-2</c:v>
                </c:pt>
                <c:pt idx="205889">
                  <c:v>4.1348000000000003E-2</c:v>
                </c:pt>
                <c:pt idx="205890">
                  <c:v>4.1348999999999997E-2</c:v>
                </c:pt>
                <c:pt idx="205891">
                  <c:v>4.1349999999999998E-2</c:v>
                </c:pt>
                <c:pt idx="205892">
                  <c:v>4.1350999999999999E-2</c:v>
                </c:pt>
                <c:pt idx="205893">
                  <c:v>4.1352E-2</c:v>
                </c:pt>
                <c:pt idx="205894">
                  <c:v>4.1353000000000001E-2</c:v>
                </c:pt>
                <c:pt idx="205895">
                  <c:v>4.1355000000000003E-2</c:v>
                </c:pt>
                <c:pt idx="205896">
                  <c:v>4.1355999999999997E-2</c:v>
                </c:pt>
                <c:pt idx="205897">
                  <c:v>4.1357999999999999E-2</c:v>
                </c:pt>
                <c:pt idx="205898">
                  <c:v>4.1360000000000001E-2</c:v>
                </c:pt>
                <c:pt idx="205899">
                  <c:v>4.1362000000000003E-2</c:v>
                </c:pt>
                <c:pt idx="205900">
                  <c:v>4.1364999999999999E-2</c:v>
                </c:pt>
                <c:pt idx="205901">
                  <c:v>4.1367000000000001E-2</c:v>
                </c:pt>
                <c:pt idx="205902">
                  <c:v>4.1369000000000003E-2</c:v>
                </c:pt>
                <c:pt idx="205903">
                  <c:v>4.1371999999999999E-2</c:v>
                </c:pt>
                <c:pt idx="205904">
                  <c:v>4.1374000000000001E-2</c:v>
                </c:pt>
                <c:pt idx="205905">
                  <c:v>4.1376999999999997E-2</c:v>
                </c:pt>
                <c:pt idx="205906">
                  <c:v>4.138E-2</c:v>
                </c:pt>
                <c:pt idx="205907">
                  <c:v>4.1382000000000002E-2</c:v>
                </c:pt>
                <c:pt idx="205908">
                  <c:v>4.1384999999999998E-2</c:v>
                </c:pt>
                <c:pt idx="205909">
                  <c:v>4.1388000000000001E-2</c:v>
                </c:pt>
                <c:pt idx="205910">
                  <c:v>4.1390999999999997E-2</c:v>
                </c:pt>
                <c:pt idx="205911">
                  <c:v>4.1394E-2</c:v>
                </c:pt>
                <c:pt idx="205912">
                  <c:v>4.1397000000000003E-2</c:v>
                </c:pt>
                <c:pt idx="205913">
                  <c:v>4.1399999999999999E-2</c:v>
                </c:pt>
                <c:pt idx="205914">
                  <c:v>4.1403000000000002E-2</c:v>
                </c:pt>
                <c:pt idx="205915">
                  <c:v>4.1405999999999998E-2</c:v>
                </c:pt>
                <c:pt idx="205916">
                  <c:v>4.1408E-2</c:v>
                </c:pt>
                <c:pt idx="205917">
                  <c:v>4.1411000000000003E-2</c:v>
                </c:pt>
                <c:pt idx="205918">
                  <c:v>4.1413999999999999E-2</c:v>
                </c:pt>
                <c:pt idx="205919">
                  <c:v>4.1416000000000001E-2</c:v>
                </c:pt>
                <c:pt idx="205920">
                  <c:v>4.1418999999999997E-2</c:v>
                </c:pt>
                <c:pt idx="205921">
                  <c:v>4.1422E-2</c:v>
                </c:pt>
                <c:pt idx="205922">
                  <c:v>4.1424000000000002E-2</c:v>
                </c:pt>
                <c:pt idx="205923">
                  <c:v>4.1425999999999998E-2</c:v>
                </c:pt>
                <c:pt idx="205924">
                  <c:v>4.1429000000000001E-2</c:v>
                </c:pt>
                <c:pt idx="205925">
                  <c:v>4.1431000000000003E-2</c:v>
                </c:pt>
                <c:pt idx="205926">
                  <c:v>4.1432999999999998E-2</c:v>
                </c:pt>
                <c:pt idx="205927">
                  <c:v>4.1435E-2</c:v>
                </c:pt>
                <c:pt idx="205928">
                  <c:v>4.1436000000000001E-2</c:v>
                </c:pt>
                <c:pt idx="205929">
                  <c:v>4.1438000000000003E-2</c:v>
                </c:pt>
                <c:pt idx="205930">
                  <c:v>4.1439999999999998E-2</c:v>
                </c:pt>
                <c:pt idx="205931">
                  <c:v>4.1440999999999999E-2</c:v>
                </c:pt>
                <c:pt idx="205932">
                  <c:v>4.1442E-2</c:v>
                </c:pt>
                <c:pt idx="205933">
                  <c:v>4.1444000000000002E-2</c:v>
                </c:pt>
                <c:pt idx="205934">
                  <c:v>4.1445000000000003E-2</c:v>
                </c:pt>
                <c:pt idx="205935">
                  <c:v>4.1445999999999997E-2</c:v>
                </c:pt>
                <c:pt idx="205936">
                  <c:v>4.1446999999999998E-2</c:v>
                </c:pt>
                <c:pt idx="205937">
                  <c:v>4.1446999999999998E-2</c:v>
                </c:pt>
                <c:pt idx="205938">
                  <c:v>4.1447999999999999E-2</c:v>
                </c:pt>
                <c:pt idx="205939">
                  <c:v>4.1447999999999999E-2</c:v>
                </c:pt>
                <c:pt idx="205940">
                  <c:v>4.1449E-2</c:v>
                </c:pt>
                <c:pt idx="205941">
                  <c:v>4.1449E-2</c:v>
                </c:pt>
                <c:pt idx="205942">
                  <c:v>4.1449E-2</c:v>
                </c:pt>
                <c:pt idx="205943">
                  <c:v>4.1449E-2</c:v>
                </c:pt>
                <c:pt idx="205944">
                  <c:v>4.1449E-2</c:v>
                </c:pt>
                <c:pt idx="205945">
                  <c:v>4.1449E-2</c:v>
                </c:pt>
                <c:pt idx="205946">
                  <c:v>4.1449E-2</c:v>
                </c:pt>
                <c:pt idx="205947">
                  <c:v>4.1449E-2</c:v>
                </c:pt>
                <c:pt idx="205948">
                  <c:v>4.1447999999999999E-2</c:v>
                </c:pt>
                <c:pt idx="205949">
                  <c:v>4.1447999999999999E-2</c:v>
                </c:pt>
                <c:pt idx="205950">
                  <c:v>4.1446999999999998E-2</c:v>
                </c:pt>
                <c:pt idx="205951">
                  <c:v>4.1446999999999998E-2</c:v>
                </c:pt>
                <c:pt idx="205952">
                  <c:v>4.1445999999999997E-2</c:v>
                </c:pt>
                <c:pt idx="205953">
                  <c:v>4.1445000000000003E-2</c:v>
                </c:pt>
                <c:pt idx="205954">
                  <c:v>4.1445000000000003E-2</c:v>
                </c:pt>
                <c:pt idx="205955">
                  <c:v>4.1444000000000002E-2</c:v>
                </c:pt>
                <c:pt idx="205956">
                  <c:v>4.1443000000000001E-2</c:v>
                </c:pt>
                <c:pt idx="205957">
                  <c:v>4.1442E-2</c:v>
                </c:pt>
                <c:pt idx="205958">
                  <c:v>4.1442E-2</c:v>
                </c:pt>
                <c:pt idx="205959">
                  <c:v>4.1440999999999999E-2</c:v>
                </c:pt>
                <c:pt idx="205960">
                  <c:v>4.1439999999999998E-2</c:v>
                </c:pt>
                <c:pt idx="205961">
                  <c:v>4.1438999999999997E-2</c:v>
                </c:pt>
                <c:pt idx="205962">
                  <c:v>4.1438000000000003E-2</c:v>
                </c:pt>
                <c:pt idx="205963">
                  <c:v>4.1437000000000002E-2</c:v>
                </c:pt>
                <c:pt idx="205964">
                  <c:v>4.1436000000000001E-2</c:v>
                </c:pt>
                <c:pt idx="205965">
                  <c:v>4.1435E-2</c:v>
                </c:pt>
                <c:pt idx="205966">
                  <c:v>4.1433999999999999E-2</c:v>
                </c:pt>
                <c:pt idx="205967">
                  <c:v>4.1432999999999998E-2</c:v>
                </c:pt>
                <c:pt idx="205968">
                  <c:v>4.1431999999999997E-2</c:v>
                </c:pt>
                <c:pt idx="205969">
                  <c:v>4.1431000000000003E-2</c:v>
                </c:pt>
                <c:pt idx="205970">
                  <c:v>4.1430000000000002E-2</c:v>
                </c:pt>
                <c:pt idx="205971">
                  <c:v>4.1429000000000001E-2</c:v>
                </c:pt>
                <c:pt idx="205972">
                  <c:v>4.1428E-2</c:v>
                </c:pt>
                <c:pt idx="205973">
                  <c:v>4.1426999999999999E-2</c:v>
                </c:pt>
                <c:pt idx="205974">
                  <c:v>4.1426999999999999E-2</c:v>
                </c:pt>
                <c:pt idx="205975">
                  <c:v>4.1425999999999998E-2</c:v>
                </c:pt>
                <c:pt idx="205976">
                  <c:v>4.1424999999999997E-2</c:v>
                </c:pt>
                <c:pt idx="205977">
                  <c:v>4.1424000000000002E-2</c:v>
                </c:pt>
                <c:pt idx="205978">
                  <c:v>4.1423000000000001E-2</c:v>
                </c:pt>
                <c:pt idx="205979">
                  <c:v>4.1422E-2</c:v>
                </c:pt>
                <c:pt idx="205980">
                  <c:v>4.1422E-2</c:v>
                </c:pt>
                <c:pt idx="205981">
                  <c:v>4.1420999999999999E-2</c:v>
                </c:pt>
                <c:pt idx="205982">
                  <c:v>4.1419999999999998E-2</c:v>
                </c:pt>
                <c:pt idx="205983">
                  <c:v>4.1419999999999998E-2</c:v>
                </c:pt>
                <c:pt idx="205984">
                  <c:v>4.1418999999999997E-2</c:v>
                </c:pt>
                <c:pt idx="205985">
                  <c:v>4.1418000000000003E-2</c:v>
                </c:pt>
                <c:pt idx="205986">
                  <c:v>4.1417000000000002E-2</c:v>
                </c:pt>
                <c:pt idx="205987">
                  <c:v>4.1417000000000002E-2</c:v>
                </c:pt>
                <c:pt idx="205988">
                  <c:v>4.1416000000000001E-2</c:v>
                </c:pt>
                <c:pt idx="205989">
                  <c:v>4.1415E-2</c:v>
                </c:pt>
                <c:pt idx="205990">
                  <c:v>4.1415E-2</c:v>
                </c:pt>
                <c:pt idx="205991">
                  <c:v>4.1413999999999999E-2</c:v>
                </c:pt>
                <c:pt idx="205992">
                  <c:v>4.1412999999999998E-2</c:v>
                </c:pt>
                <c:pt idx="205993">
                  <c:v>4.1412999999999998E-2</c:v>
                </c:pt>
                <c:pt idx="205994">
                  <c:v>4.1411999999999997E-2</c:v>
                </c:pt>
                <c:pt idx="205995">
                  <c:v>4.1411999999999997E-2</c:v>
                </c:pt>
                <c:pt idx="205996">
                  <c:v>4.1411000000000003E-2</c:v>
                </c:pt>
                <c:pt idx="205997">
                  <c:v>4.1410000000000002E-2</c:v>
                </c:pt>
                <c:pt idx="205998">
                  <c:v>4.1410000000000002E-2</c:v>
                </c:pt>
                <c:pt idx="205999">
                  <c:v>4.1409000000000001E-2</c:v>
                </c:pt>
                <c:pt idx="206000">
                  <c:v>4.1408E-2</c:v>
                </c:pt>
                <c:pt idx="206001">
                  <c:v>4.1408E-2</c:v>
                </c:pt>
                <c:pt idx="206002">
                  <c:v>4.1406999999999999E-2</c:v>
                </c:pt>
                <c:pt idx="206003">
                  <c:v>4.1406999999999999E-2</c:v>
                </c:pt>
                <c:pt idx="206004">
                  <c:v>4.1405999999999998E-2</c:v>
                </c:pt>
                <c:pt idx="206005">
                  <c:v>4.1404999999999997E-2</c:v>
                </c:pt>
                <c:pt idx="206006">
                  <c:v>4.1404999999999997E-2</c:v>
                </c:pt>
                <c:pt idx="206007">
                  <c:v>4.1404000000000003E-2</c:v>
                </c:pt>
                <c:pt idx="206008">
                  <c:v>4.1403000000000002E-2</c:v>
                </c:pt>
                <c:pt idx="206009">
                  <c:v>4.1403000000000002E-2</c:v>
                </c:pt>
                <c:pt idx="206010">
                  <c:v>4.1402000000000001E-2</c:v>
                </c:pt>
                <c:pt idx="206011">
                  <c:v>4.1401E-2</c:v>
                </c:pt>
                <c:pt idx="206012">
                  <c:v>4.1399999999999999E-2</c:v>
                </c:pt>
                <c:pt idx="206013">
                  <c:v>4.1399999999999999E-2</c:v>
                </c:pt>
                <c:pt idx="206014">
                  <c:v>4.1398999999999998E-2</c:v>
                </c:pt>
                <c:pt idx="206015">
                  <c:v>4.1398999999999998E-2</c:v>
                </c:pt>
                <c:pt idx="206016">
                  <c:v>4.1397999999999997E-2</c:v>
                </c:pt>
                <c:pt idx="206017">
                  <c:v>4.1397000000000003E-2</c:v>
                </c:pt>
                <c:pt idx="206018">
                  <c:v>4.1397000000000003E-2</c:v>
                </c:pt>
                <c:pt idx="206019">
                  <c:v>4.1396000000000002E-2</c:v>
                </c:pt>
                <c:pt idx="206020">
                  <c:v>4.1395000000000001E-2</c:v>
                </c:pt>
                <c:pt idx="206021">
                  <c:v>4.1394E-2</c:v>
                </c:pt>
                <c:pt idx="206022">
                  <c:v>4.1394E-2</c:v>
                </c:pt>
                <c:pt idx="206023">
                  <c:v>4.1392999999999999E-2</c:v>
                </c:pt>
                <c:pt idx="206024">
                  <c:v>4.1391999999999998E-2</c:v>
                </c:pt>
                <c:pt idx="206025">
                  <c:v>4.1391999999999998E-2</c:v>
                </c:pt>
                <c:pt idx="206026">
                  <c:v>4.1390999999999997E-2</c:v>
                </c:pt>
                <c:pt idx="206027">
                  <c:v>4.1390000000000003E-2</c:v>
                </c:pt>
                <c:pt idx="206028">
                  <c:v>4.1390000000000003E-2</c:v>
                </c:pt>
                <c:pt idx="206029">
                  <c:v>4.1389000000000002E-2</c:v>
                </c:pt>
                <c:pt idx="206030">
                  <c:v>4.1389000000000002E-2</c:v>
                </c:pt>
                <c:pt idx="206031">
                  <c:v>4.1388000000000001E-2</c:v>
                </c:pt>
                <c:pt idx="206032">
                  <c:v>4.1388000000000001E-2</c:v>
                </c:pt>
                <c:pt idx="206033">
                  <c:v>4.1387E-2</c:v>
                </c:pt>
                <c:pt idx="206034">
                  <c:v>4.1385999999999999E-2</c:v>
                </c:pt>
                <c:pt idx="206035">
                  <c:v>4.1385999999999999E-2</c:v>
                </c:pt>
                <c:pt idx="206036">
                  <c:v>4.1384999999999998E-2</c:v>
                </c:pt>
                <c:pt idx="206037">
                  <c:v>4.1384999999999998E-2</c:v>
                </c:pt>
                <c:pt idx="206038">
                  <c:v>4.1383999999999997E-2</c:v>
                </c:pt>
                <c:pt idx="206039">
                  <c:v>4.1383999999999997E-2</c:v>
                </c:pt>
                <c:pt idx="206040">
                  <c:v>4.1383999999999997E-2</c:v>
                </c:pt>
                <c:pt idx="206041">
                  <c:v>4.1383000000000003E-2</c:v>
                </c:pt>
                <c:pt idx="206042">
                  <c:v>4.1383000000000003E-2</c:v>
                </c:pt>
                <c:pt idx="206043">
                  <c:v>4.1383000000000003E-2</c:v>
                </c:pt>
                <c:pt idx="206044">
                  <c:v>4.1382000000000002E-2</c:v>
                </c:pt>
                <c:pt idx="206045">
                  <c:v>4.1382000000000002E-2</c:v>
                </c:pt>
                <c:pt idx="206046">
                  <c:v>4.1382000000000002E-2</c:v>
                </c:pt>
                <c:pt idx="206047">
                  <c:v>4.1381000000000001E-2</c:v>
                </c:pt>
                <c:pt idx="206048">
                  <c:v>4.1381000000000001E-2</c:v>
                </c:pt>
                <c:pt idx="206049">
                  <c:v>4.1381000000000001E-2</c:v>
                </c:pt>
                <c:pt idx="206050">
                  <c:v>4.1381000000000001E-2</c:v>
                </c:pt>
                <c:pt idx="206051">
                  <c:v>4.138E-2</c:v>
                </c:pt>
                <c:pt idx="206052">
                  <c:v>4.138E-2</c:v>
                </c:pt>
                <c:pt idx="206053">
                  <c:v>4.138E-2</c:v>
                </c:pt>
                <c:pt idx="206054">
                  <c:v>4.138E-2</c:v>
                </c:pt>
                <c:pt idx="206055">
                  <c:v>4.138E-2</c:v>
                </c:pt>
                <c:pt idx="206056">
                  <c:v>4.1378999999999999E-2</c:v>
                </c:pt>
                <c:pt idx="206057">
                  <c:v>4.1378999999999999E-2</c:v>
                </c:pt>
                <c:pt idx="206058">
                  <c:v>4.1378999999999999E-2</c:v>
                </c:pt>
                <c:pt idx="206059">
                  <c:v>4.1378999999999999E-2</c:v>
                </c:pt>
                <c:pt idx="206060">
                  <c:v>4.1378999999999999E-2</c:v>
                </c:pt>
                <c:pt idx="206061">
                  <c:v>4.1377999999999998E-2</c:v>
                </c:pt>
                <c:pt idx="206062">
                  <c:v>4.1377999999999998E-2</c:v>
                </c:pt>
                <c:pt idx="206063">
                  <c:v>4.1377999999999998E-2</c:v>
                </c:pt>
                <c:pt idx="206064">
                  <c:v>4.1377999999999998E-2</c:v>
                </c:pt>
                <c:pt idx="206065">
                  <c:v>4.1377999999999998E-2</c:v>
                </c:pt>
                <c:pt idx="206066">
                  <c:v>4.1377999999999998E-2</c:v>
                </c:pt>
                <c:pt idx="206067">
                  <c:v>4.1376999999999997E-2</c:v>
                </c:pt>
                <c:pt idx="206068">
                  <c:v>4.1376999999999997E-2</c:v>
                </c:pt>
                <c:pt idx="206069">
                  <c:v>4.1376999999999997E-2</c:v>
                </c:pt>
                <c:pt idx="206070">
                  <c:v>4.1376000000000003E-2</c:v>
                </c:pt>
                <c:pt idx="206071">
                  <c:v>4.1376000000000003E-2</c:v>
                </c:pt>
                <c:pt idx="206072">
                  <c:v>4.1376000000000003E-2</c:v>
                </c:pt>
                <c:pt idx="206073">
                  <c:v>4.1375000000000002E-2</c:v>
                </c:pt>
                <c:pt idx="206074">
                  <c:v>4.1375000000000002E-2</c:v>
                </c:pt>
                <c:pt idx="206075">
                  <c:v>4.1375000000000002E-2</c:v>
                </c:pt>
                <c:pt idx="206076">
                  <c:v>4.1374000000000001E-2</c:v>
                </c:pt>
                <c:pt idx="206077">
                  <c:v>4.1374000000000001E-2</c:v>
                </c:pt>
                <c:pt idx="206078">
                  <c:v>4.1373E-2</c:v>
                </c:pt>
                <c:pt idx="206079">
                  <c:v>4.1373E-2</c:v>
                </c:pt>
                <c:pt idx="206080">
                  <c:v>4.1371999999999999E-2</c:v>
                </c:pt>
                <c:pt idx="206081">
                  <c:v>4.1371999999999999E-2</c:v>
                </c:pt>
                <c:pt idx="206082">
                  <c:v>4.1370999999999998E-2</c:v>
                </c:pt>
                <c:pt idx="206083">
                  <c:v>4.1370999999999998E-2</c:v>
                </c:pt>
                <c:pt idx="206084">
                  <c:v>4.1370999999999998E-2</c:v>
                </c:pt>
                <c:pt idx="206085">
                  <c:v>4.1369999999999997E-2</c:v>
                </c:pt>
                <c:pt idx="206086">
                  <c:v>4.1369999999999997E-2</c:v>
                </c:pt>
                <c:pt idx="206087">
                  <c:v>4.1369000000000003E-2</c:v>
                </c:pt>
                <c:pt idx="206088">
                  <c:v>4.1369000000000003E-2</c:v>
                </c:pt>
                <c:pt idx="206089">
                  <c:v>4.1368000000000002E-2</c:v>
                </c:pt>
                <c:pt idx="206090">
                  <c:v>4.1368000000000002E-2</c:v>
                </c:pt>
                <c:pt idx="206091">
                  <c:v>4.1367000000000001E-2</c:v>
                </c:pt>
                <c:pt idx="206092">
                  <c:v>4.1366E-2</c:v>
                </c:pt>
                <c:pt idx="206093">
                  <c:v>4.1366E-2</c:v>
                </c:pt>
                <c:pt idx="206094">
                  <c:v>4.1364999999999999E-2</c:v>
                </c:pt>
                <c:pt idx="206095">
                  <c:v>4.1364999999999999E-2</c:v>
                </c:pt>
                <c:pt idx="206096">
                  <c:v>4.1363999999999998E-2</c:v>
                </c:pt>
                <c:pt idx="206097">
                  <c:v>4.1362999999999997E-2</c:v>
                </c:pt>
                <c:pt idx="206098">
                  <c:v>4.1362999999999997E-2</c:v>
                </c:pt>
                <c:pt idx="206099">
                  <c:v>4.1362000000000003E-2</c:v>
                </c:pt>
                <c:pt idx="206100">
                  <c:v>4.1362000000000003E-2</c:v>
                </c:pt>
                <c:pt idx="206101">
                  <c:v>4.1361000000000002E-2</c:v>
                </c:pt>
                <c:pt idx="206102">
                  <c:v>4.1360000000000001E-2</c:v>
                </c:pt>
                <c:pt idx="206103">
                  <c:v>4.1359E-2</c:v>
                </c:pt>
                <c:pt idx="206104">
                  <c:v>4.1357999999999999E-2</c:v>
                </c:pt>
                <c:pt idx="206105">
                  <c:v>4.1357999999999999E-2</c:v>
                </c:pt>
                <c:pt idx="206106">
                  <c:v>4.1356999999999998E-2</c:v>
                </c:pt>
                <c:pt idx="206107">
                  <c:v>4.1355999999999997E-2</c:v>
                </c:pt>
                <c:pt idx="206108">
                  <c:v>4.1355000000000003E-2</c:v>
                </c:pt>
                <c:pt idx="206109">
                  <c:v>4.1354000000000002E-2</c:v>
                </c:pt>
                <c:pt idx="206110">
                  <c:v>4.1354000000000002E-2</c:v>
                </c:pt>
                <c:pt idx="206111">
                  <c:v>4.1353000000000001E-2</c:v>
                </c:pt>
                <c:pt idx="206112">
                  <c:v>4.1352E-2</c:v>
                </c:pt>
                <c:pt idx="206113">
                  <c:v>4.1350999999999999E-2</c:v>
                </c:pt>
                <c:pt idx="206114">
                  <c:v>4.1349999999999998E-2</c:v>
                </c:pt>
                <c:pt idx="206115">
                  <c:v>4.1348999999999997E-2</c:v>
                </c:pt>
                <c:pt idx="206116">
                  <c:v>4.1348000000000003E-2</c:v>
                </c:pt>
                <c:pt idx="206117">
                  <c:v>4.1346000000000001E-2</c:v>
                </c:pt>
                <c:pt idx="206118">
                  <c:v>4.1345E-2</c:v>
                </c:pt>
                <c:pt idx="206119">
                  <c:v>4.1343999999999999E-2</c:v>
                </c:pt>
                <c:pt idx="206120">
                  <c:v>4.1342999999999998E-2</c:v>
                </c:pt>
                <c:pt idx="206121">
                  <c:v>4.1341999999999997E-2</c:v>
                </c:pt>
                <c:pt idx="206122">
                  <c:v>4.1341000000000003E-2</c:v>
                </c:pt>
                <c:pt idx="206123">
                  <c:v>4.1340000000000002E-2</c:v>
                </c:pt>
                <c:pt idx="206124">
                  <c:v>4.1339000000000001E-2</c:v>
                </c:pt>
                <c:pt idx="206125">
                  <c:v>4.1338E-2</c:v>
                </c:pt>
                <c:pt idx="206126">
                  <c:v>4.1335999999999998E-2</c:v>
                </c:pt>
                <c:pt idx="206127">
                  <c:v>4.1334999999999997E-2</c:v>
                </c:pt>
                <c:pt idx="206128">
                  <c:v>4.1334000000000003E-2</c:v>
                </c:pt>
                <c:pt idx="206129">
                  <c:v>4.1332000000000001E-2</c:v>
                </c:pt>
                <c:pt idx="206130">
                  <c:v>4.1331E-2</c:v>
                </c:pt>
                <c:pt idx="206131">
                  <c:v>4.1329999999999999E-2</c:v>
                </c:pt>
                <c:pt idx="206132">
                  <c:v>4.1328999999999998E-2</c:v>
                </c:pt>
                <c:pt idx="206133">
                  <c:v>4.1327999999999997E-2</c:v>
                </c:pt>
                <c:pt idx="206134">
                  <c:v>4.1326000000000002E-2</c:v>
                </c:pt>
                <c:pt idx="206135">
                  <c:v>4.1325000000000001E-2</c:v>
                </c:pt>
                <c:pt idx="206136">
                  <c:v>4.1324E-2</c:v>
                </c:pt>
                <c:pt idx="206137">
                  <c:v>4.1322999999999999E-2</c:v>
                </c:pt>
                <c:pt idx="206138">
                  <c:v>4.1320999999999997E-2</c:v>
                </c:pt>
                <c:pt idx="206139">
                  <c:v>4.1320000000000003E-2</c:v>
                </c:pt>
                <c:pt idx="206140">
                  <c:v>4.1319000000000002E-2</c:v>
                </c:pt>
                <c:pt idx="206141">
                  <c:v>4.1317E-2</c:v>
                </c:pt>
                <c:pt idx="206142">
                  <c:v>4.1315999999999999E-2</c:v>
                </c:pt>
                <c:pt idx="206143">
                  <c:v>4.1314999999999998E-2</c:v>
                </c:pt>
                <c:pt idx="206144">
                  <c:v>4.1313999999999997E-2</c:v>
                </c:pt>
                <c:pt idx="206145">
                  <c:v>4.1313000000000002E-2</c:v>
                </c:pt>
                <c:pt idx="206146">
                  <c:v>4.1311E-2</c:v>
                </c:pt>
                <c:pt idx="206147">
                  <c:v>4.1309999999999999E-2</c:v>
                </c:pt>
                <c:pt idx="206148">
                  <c:v>4.1308999999999998E-2</c:v>
                </c:pt>
                <c:pt idx="206149">
                  <c:v>4.1307999999999997E-2</c:v>
                </c:pt>
                <c:pt idx="206150">
                  <c:v>4.1306000000000002E-2</c:v>
                </c:pt>
                <c:pt idx="206151">
                  <c:v>4.1305000000000001E-2</c:v>
                </c:pt>
                <c:pt idx="206152">
                  <c:v>4.1304E-2</c:v>
                </c:pt>
                <c:pt idx="206153">
                  <c:v>4.1302999999999999E-2</c:v>
                </c:pt>
                <c:pt idx="206154">
                  <c:v>4.1301999999999998E-2</c:v>
                </c:pt>
                <c:pt idx="206155">
                  <c:v>4.1300999999999997E-2</c:v>
                </c:pt>
                <c:pt idx="206156">
                  <c:v>4.1300000000000003E-2</c:v>
                </c:pt>
                <c:pt idx="206157">
                  <c:v>4.1299000000000002E-2</c:v>
                </c:pt>
                <c:pt idx="206158">
                  <c:v>4.1297E-2</c:v>
                </c:pt>
                <c:pt idx="206159">
                  <c:v>4.1295999999999999E-2</c:v>
                </c:pt>
                <c:pt idx="206160">
                  <c:v>4.1294999999999998E-2</c:v>
                </c:pt>
                <c:pt idx="206161">
                  <c:v>4.1293999999999997E-2</c:v>
                </c:pt>
                <c:pt idx="206162">
                  <c:v>4.1293000000000003E-2</c:v>
                </c:pt>
                <c:pt idx="206163">
                  <c:v>4.1292000000000002E-2</c:v>
                </c:pt>
                <c:pt idx="206164">
                  <c:v>4.1291000000000001E-2</c:v>
                </c:pt>
                <c:pt idx="206165">
                  <c:v>4.129E-2</c:v>
                </c:pt>
                <c:pt idx="206166">
                  <c:v>4.1288999999999999E-2</c:v>
                </c:pt>
                <c:pt idx="206167">
                  <c:v>4.1287999999999998E-2</c:v>
                </c:pt>
                <c:pt idx="206168">
                  <c:v>4.1286999999999997E-2</c:v>
                </c:pt>
                <c:pt idx="206169">
                  <c:v>4.1286999999999997E-2</c:v>
                </c:pt>
                <c:pt idx="206170">
                  <c:v>4.1286000000000003E-2</c:v>
                </c:pt>
                <c:pt idx="206171">
                  <c:v>4.1285000000000002E-2</c:v>
                </c:pt>
                <c:pt idx="206172">
                  <c:v>4.1284000000000001E-2</c:v>
                </c:pt>
                <c:pt idx="206173">
                  <c:v>4.1284000000000001E-2</c:v>
                </c:pt>
                <c:pt idx="206174">
                  <c:v>4.1283E-2</c:v>
                </c:pt>
                <c:pt idx="206175">
                  <c:v>4.1281999999999999E-2</c:v>
                </c:pt>
                <c:pt idx="206176">
                  <c:v>4.1281999999999999E-2</c:v>
                </c:pt>
                <c:pt idx="206177">
                  <c:v>4.1280999999999998E-2</c:v>
                </c:pt>
                <c:pt idx="206178">
                  <c:v>4.1280999999999998E-2</c:v>
                </c:pt>
                <c:pt idx="206179">
                  <c:v>4.1280999999999998E-2</c:v>
                </c:pt>
                <c:pt idx="206180">
                  <c:v>4.1280999999999998E-2</c:v>
                </c:pt>
                <c:pt idx="206181">
                  <c:v>4.1279999999999997E-2</c:v>
                </c:pt>
                <c:pt idx="206182">
                  <c:v>4.1279999999999997E-2</c:v>
                </c:pt>
                <c:pt idx="206183">
                  <c:v>4.1279999999999997E-2</c:v>
                </c:pt>
                <c:pt idx="206184">
                  <c:v>4.1279999999999997E-2</c:v>
                </c:pt>
                <c:pt idx="206185">
                  <c:v>4.1279999999999997E-2</c:v>
                </c:pt>
                <c:pt idx="206186">
                  <c:v>4.1279999999999997E-2</c:v>
                </c:pt>
                <c:pt idx="206187">
                  <c:v>4.1279999999999997E-2</c:v>
                </c:pt>
                <c:pt idx="206188">
                  <c:v>4.1279999999999997E-2</c:v>
                </c:pt>
                <c:pt idx="206189">
                  <c:v>4.1279999999999997E-2</c:v>
                </c:pt>
                <c:pt idx="206190">
                  <c:v>4.1279999999999997E-2</c:v>
                </c:pt>
                <c:pt idx="206191">
                  <c:v>4.1280999999999998E-2</c:v>
                </c:pt>
                <c:pt idx="206192">
                  <c:v>4.1280999999999998E-2</c:v>
                </c:pt>
                <c:pt idx="206193">
                  <c:v>4.1281999999999999E-2</c:v>
                </c:pt>
                <c:pt idx="206194">
                  <c:v>4.1281999999999999E-2</c:v>
                </c:pt>
                <c:pt idx="206195">
                  <c:v>4.1281999999999999E-2</c:v>
                </c:pt>
                <c:pt idx="206196">
                  <c:v>4.1283E-2</c:v>
                </c:pt>
                <c:pt idx="206197">
                  <c:v>4.1283E-2</c:v>
                </c:pt>
                <c:pt idx="206198">
                  <c:v>4.1284000000000001E-2</c:v>
                </c:pt>
                <c:pt idx="206199">
                  <c:v>4.1284000000000001E-2</c:v>
                </c:pt>
                <c:pt idx="206200">
                  <c:v>4.1285000000000002E-2</c:v>
                </c:pt>
                <c:pt idx="206201">
                  <c:v>4.1285000000000002E-2</c:v>
                </c:pt>
                <c:pt idx="206202">
                  <c:v>4.1286000000000003E-2</c:v>
                </c:pt>
                <c:pt idx="206203">
                  <c:v>4.1286999999999997E-2</c:v>
                </c:pt>
                <c:pt idx="206204">
                  <c:v>4.1286999999999997E-2</c:v>
                </c:pt>
                <c:pt idx="206205">
                  <c:v>4.1287999999999998E-2</c:v>
                </c:pt>
                <c:pt idx="206206">
                  <c:v>4.1288999999999999E-2</c:v>
                </c:pt>
                <c:pt idx="206207">
                  <c:v>4.1288999999999999E-2</c:v>
                </c:pt>
                <c:pt idx="206208">
                  <c:v>4.129E-2</c:v>
                </c:pt>
                <c:pt idx="206209">
                  <c:v>4.129E-2</c:v>
                </c:pt>
                <c:pt idx="206210">
                  <c:v>4.1291000000000001E-2</c:v>
                </c:pt>
                <c:pt idx="206211">
                  <c:v>4.1291000000000001E-2</c:v>
                </c:pt>
                <c:pt idx="206212">
                  <c:v>4.1292000000000002E-2</c:v>
                </c:pt>
                <c:pt idx="206213">
                  <c:v>4.1293000000000003E-2</c:v>
                </c:pt>
                <c:pt idx="206214">
                  <c:v>4.1293000000000003E-2</c:v>
                </c:pt>
                <c:pt idx="206215">
                  <c:v>4.1293999999999997E-2</c:v>
                </c:pt>
                <c:pt idx="206216">
                  <c:v>4.1294999999999998E-2</c:v>
                </c:pt>
                <c:pt idx="206217">
                  <c:v>4.1294999999999998E-2</c:v>
                </c:pt>
                <c:pt idx="206218">
                  <c:v>4.1295999999999999E-2</c:v>
                </c:pt>
                <c:pt idx="206219">
                  <c:v>4.1295999999999999E-2</c:v>
                </c:pt>
                <c:pt idx="206220">
                  <c:v>4.1297E-2</c:v>
                </c:pt>
                <c:pt idx="206221">
                  <c:v>4.1297E-2</c:v>
                </c:pt>
                <c:pt idx="206222">
                  <c:v>4.1298000000000001E-2</c:v>
                </c:pt>
                <c:pt idx="206223">
                  <c:v>4.1298000000000001E-2</c:v>
                </c:pt>
                <c:pt idx="206224">
                  <c:v>4.1298000000000001E-2</c:v>
                </c:pt>
                <c:pt idx="206225">
                  <c:v>4.1299000000000002E-2</c:v>
                </c:pt>
                <c:pt idx="206226">
                  <c:v>4.1299000000000002E-2</c:v>
                </c:pt>
                <c:pt idx="206227">
                  <c:v>4.1300000000000003E-2</c:v>
                </c:pt>
                <c:pt idx="206228">
                  <c:v>4.1300000000000003E-2</c:v>
                </c:pt>
                <c:pt idx="206229">
                  <c:v>4.1300999999999997E-2</c:v>
                </c:pt>
                <c:pt idx="206230">
                  <c:v>4.1300999999999997E-2</c:v>
                </c:pt>
                <c:pt idx="206231">
                  <c:v>4.1300999999999997E-2</c:v>
                </c:pt>
                <c:pt idx="206232">
                  <c:v>4.1301999999999998E-2</c:v>
                </c:pt>
                <c:pt idx="206233">
                  <c:v>4.1301999999999998E-2</c:v>
                </c:pt>
                <c:pt idx="206234">
                  <c:v>4.1301999999999998E-2</c:v>
                </c:pt>
                <c:pt idx="206235">
                  <c:v>4.1301999999999998E-2</c:v>
                </c:pt>
                <c:pt idx="206236">
                  <c:v>4.1301999999999998E-2</c:v>
                </c:pt>
                <c:pt idx="206237">
                  <c:v>4.1302999999999999E-2</c:v>
                </c:pt>
                <c:pt idx="206238">
                  <c:v>4.1302999999999999E-2</c:v>
                </c:pt>
                <c:pt idx="206239">
                  <c:v>4.1302999999999999E-2</c:v>
                </c:pt>
                <c:pt idx="206240">
                  <c:v>4.1302999999999999E-2</c:v>
                </c:pt>
                <c:pt idx="206241">
                  <c:v>4.1302999999999999E-2</c:v>
                </c:pt>
                <c:pt idx="206242">
                  <c:v>4.1302999999999999E-2</c:v>
                </c:pt>
                <c:pt idx="206243">
                  <c:v>4.1302999999999999E-2</c:v>
                </c:pt>
                <c:pt idx="206244">
                  <c:v>4.1302999999999999E-2</c:v>
                </c:pt>
                <c:pt idx="206245">
                  <c:v>4.1302999999999999E-2</c:v>
                </c:pt>
                <c:pt idx="206246">
                  <c:v>4.1302999999999999E-2</c:v>
                </c:pt>
                <c:pt idx="206247">
                  <c:v>4.1302999999999999E-2</c:v>
                </c:pt>
                <c:pt idx="206248">
                  <c:v>4.1302999999999999E-2</c:v>
                </c:pt>
                <c:pt idx="206249">
                  <c:v>4.1302999999999999E-2</c:v>
                </c:pt>
                <c:pt idx="206250">
                  <c:v>4.1302999999999999E-2</c:v>
                </c:pt>
                <c:pt idx="206251">
                  <c:v>4.1301999999999998E-2</c:v>
                </c:pt>
                <c:pt idx="206252">
                  <c:v>4.1301999999999998E-2</c:v>
                </c:pt>
                <c:pt idx="206253">
                  <c:v>4.1301999999999998E-2</c:v>
                </c:pt>
                <c:pt idx="206254">
                  <c:v>4.1301999999999998E-2</c:v>
                </c:pt>
                <c:pt idx="206255">
                  <c:v>4.1300999999999997E-2</c:v>
                </c:pt>
                <c:pt idx="206256">
                  <c:v>4.1300999999999997E-2</c:v>
                </c:pt>
                <c:pt idx="206257">
                  <c:v>4.1300000000000003E-2</c:v>
                </c:pt>
                <c:pt idx="206258">
                  <c:v>4.1300000000000003E-2</c:v>
                </c:pt>
                <c:pt idx="206259">
                  <c:v>4.1299000000000002E-2</c:v>
                </c:pt>
                <c:pt idx="206260">
                  <c:v>4.1299000000000002E-2</c:v>
                </c:pt>
                <c:pt idx="206261">
                  <c:v>4.1298000000000001E-2</c:v>
                </c:pt>
                <c:pt idx="206262">
                  <c:v>4.1298000000000001E-2</c:v>
                </c:pt>
                <c:pt idx="206263">
                  <c:v>4.1297E-2</c:v>
                </c:pt>
                <c:pt idx="206264">
                  <c:v>4.1295999999999999E-2</c:v>
                </c:pt>
                <c:pt idx="206265">
                  <c:v>4.1295999999999999E-2</c:v>
                </c:pt>
                <c:pt idx="206266">
                  <c:v>4.1294999999999998E-2</c:v>
                </c:pt>
                <c:pt idx="206267">
                  <c:v>4.1293999999999997E-2</c:v>
                </c:pt>
                <c:pt idx="206268">
                  <c:v>4.1293000000000003E-2</c:v>
                </c:pt>
                <c:pt idx="206269">
                  <c:v>4.1293000000000003E-2</c:v>
                </c:pt>
                <c:pt idx="206270">
                  <c:v>4.1292000000000002E-2</c:v>
                </c:pt>
                <c:pt idx="206271">
                  <c:v>4.1291000000000001E-2</c:v>
                </c:pt>
                <c:pt idx="206272">
                  <c:v>4.129E-2</c:v>
                </c:pt>
                <c:pt idx="206273">
                  <c:v>4.129E-2</c:v>
                </c:pt>
                <c:pt idx="206274">
                  <c:v>4.1288999999999999E-2</c:v>
                </c:pt>
                <c:pt idx="206275">
                  <c:v>4.1287999999999998E-2</c:v>
                </c:pt>
                <c:pt idx="206276">
                  <c:v>4.1287999999999998E-2</c:v>
                </c:pt>
                <c:pt idx="206277">
                  <c:v>4.1286999999999997E-2</c:v>
                </c:pt>
                <c:pt idx="206278">
                  <c:v>4.1286000000000003E-2</c:v>
                </c:pt>
                <c:pt idx="206279">
                  <c:v>4.1286000000000003E-2</c:v>
                </c:pt>
                <c:pt idx="206280">
                  <c:v>4.1285000000000002E-2</c:v>
                </c:pt>
                <c:pt idx="206281">
                  <c:v>4.1284000000000001E-2</c:v>
                </c:pt>
                <c:pt idx="206282">
                  <c:v>4.1284000000000001E-2</c:v>
                </c:pt>
                <c:pt idx="206283">
                  <c:v>4.1283E-2</c:v>
                </c:pt>
                <c:pt idx="206284">
                  <c:v>4.1283E-2</c:v>
                </c:pt>
                <c:pt idx="206285">
                  <c:v>4.1281999999999999E-2</c:v>
                </c:pt>
                <c:pt idx="206286">
                  <c:v>4.1281999999999999E-2</c:v>
                </c:pt>
                <c:pt idx="206287">
                  <c:v>4.1281999999999999E-2</c:v>
                </c:pt>
                <c:pt idx="206288">
                  <c:v>4.1280999999999998E-2</c:v>
                </c:pt>
                <c:pt idx="206289">
                  <c:v>4.1280999999999998E-2</c:v>
                </c:pt>
                <c:pt idx="206290">
                  <c:v>4.1280999999999998E-2</c:v>
                </c:pt>
                <c:pt idx="206291">
                  <c:v>4.1279999999999997E-2</c:v>
                </c:pt>
                <c:pt idx="206292">
                  <c:v>4.1279999999999997E-2</c:v>
                </c:pt>
                <c:pt idx="206293">
                  <c:v>4.1279999999999997E-2</c:v>
                </c:pt>
                <c:pt idx="206294">
                  <c:v>4.1279999999999997E-2</c:v>
                </c:pt>
                <c:pt idx="206295">
                  <c:v>4.1279999999999997E-2</c:v>
                </c:pt>
                <c:pt idx="206296">
                  <c:v>4.1279999999999997E-2</c:v>
                </c:pt>
                <c:pt idx="206297">
                  <c:v>4.1279999999999997E-2</c:v>
                </c:pt>
                <c:pt idx="206298">
                  <c:v>4.1280999999999998E-2</c:v>
                </c:pt>
                <c:pt idx="206299">
                  <c:v>4.1280999999999998E-2</c:v>
                </c:pt>
                <c:pt idx="206300">
                  <c:v>4.1280999999999998E-2</c:v>
                </c:pt>
                <c:pt idx="206301">
                  <c:v>4.1281999999999999E-2</c:v>
                </c:pt>
                <c:pt idx="206302">
                  <c:v>4.1281999999999999E-2</c:v>
                </c:pt>
                <c:pt idx="206303">
                  <c:v>4.1281999999999999E-2</c:v>
                </c:pt>
                <c:pt idx="206304">
                  <c:v>4.1283E-2</c:v>
                </c:pt>
                <c:pt idx="206305">
                  <c:v>4.1283E-2</c:v>
                </c:pt>
                <c:pt idx="206306">
                  <c:v>4.1284000000000001E-2</c:v>
                </c:pt>
                <c:pt idx="206307">
                  <c:v>4.1284000000000001E-2</c:v>
                </c:pt>
                <c:pt idx="206308">
                  <c:v>4.1285000000000002E-2</c:v>
                </c:pt>
                <c:pt idx="206309">
                  <c:v>4.1286000000000003E-2</c:v>
                </c:pt>
                <c:pt idx="206310">
                  <c:v>4.1286000000000003E-2</c:v>
                </c:pt>
                <c:pt idx="206311">
                  <c:v>4.1286999999999997E-2</c:v>
                </c:pt>
                <c:pt idx="206312">
                  <c:v>4.1287999999999998E-2</c:v>
                </c:pt>
                <c:pt idx="206313">
                  <c:v>4.1288999999999999E-2</c:v>
                </c:pt>
                <c:pt idx="206314">
                  <c:v>4.1288999999999999E-2</c:v>
                </c:pt>
                <c:pt idx="206315">
                  <c:v>4.129E-2</c:v>
                </c:pt>
                <c:pt idx="206316">
                  <c:v>4.1291000000000001E-2</c:v>
                </c:pt>
                <c:pt idx="206317">
                  <c:v>4.1292000000000002E-2</c:v>
                </c:pt>
                <c:pt idx="206318">
                  <c:v>4.1292000000000002E-2</c:v>
                </c:pt>
                <c:pt idx="206319">
                  <c:v>4.1293000000000003E-2</c:v>
                </c:pt>
                <c:pt idx="206320">
                  <c:v>4.1293999999999997E-2</c:v>
                </c:pt>
                <c:pt idx="206321">
                  <c:v>4.1294999999999998E-2</c:v>
                </c:pt>
                <c:pt idx="206322">
                  <c:v>4.1295999999999999E-2</c:v>
                </c:pt>
                <c:pt idx="206323">
                  <c:v>4.1297E-2</c:v>
                </c:pt>
                <c:pt idx="206324">
                  <c:v>4.1298000000000001E-2</c:v>
                </c:pt>
                <c:pt idx="206325">
                  <c:v>4.1299000000000002E-2</c:v>
                </c:pt>
                <c:pt idx="206326">
                  <c:v>4.1300000000000003E-2</c:v>
                </c:pt>
                <c:pt idx="206327">
                  <c:v>4.1300999999999997E-2</c:v>
                </c:pt>
                <c:pt idx="206328">
                  <c:v>4.1300999999999997E-2</c:v>
                </c:pt>
                <c:pt idx="206329">
                  <c:v>4.1301999999999998E-2</c:v>
                </c:pt>
                <c:pt idx="206330">
                  <c:v>4.1302999999999999E-2</c:v>
                </c:pt>
                <c:pt idx="206331">
                  <c:v>4.1304E-2</c:v>
                </c:pt>
                <c:pt idx="206332">
                  <c:v>4.1305000000000001E-2</c:v>
                </c:pt>
                <c:pt idx="206333">
                  <c:v>4.1306000000000002E-2</c:v>
                </c:pt>
                <c:pt idx="206334">
                  <c:v>4.1306000000000002E-2</c:v>
                </c:pt>
                <c:pt idx="206335">
                  <c:v>4.1307000000000003E-2</c:v>
                </c:pt>
                <c:pt idx="206336">
                  <c:v>4.1307999999999997E-2</c:v>
                </c:pt>
                <c:pt idx="206337">
                  <c:v>4.1307999999999997E-2</c:v>
                </c:pt>
                <c:pt idx="206338">
                  <c:v>4.1308999999999998E-2</c:v>
                </c:pt>
                <c:pt idx="206339">
                  <c:v>4.1308999999999998E-2</c:v>
                </c:pt>
                <c:pt idx="206340">
                  <c:v>4.1309999999999999E-2</c:v>
                </c:pt>
                <c:pt idx="206341">
                  <c:v>4.1309999999999999E-2</c:v>
                </c:pt>
                <c:pt idx="206342">
                  <c:v>4.1309999999999999E-2</c:v>
                </c:pt>
                <c:pt idx="206343">
                  <c:v>4.1311E-2</c:v>
                </c:pt>
                <c:pt idx="206344">
                  <c:v>4.1311E-2</c:v>
                </c:pt>
                <c:pt idx="206345">
                  <c:v>4.1311E-2</c:v>
                </c:pt>
                <c:pt idx="206346">
                  <c:v>4.1312000000000001E-2</c:v>
                </c:pt>
                <c:pt idx="206347">
                  <c:v>4.1312000000000001E-2</c:v>
                </c:pt>
                <c:pt idx="206348">
                  <c:v>4.1312000000000001E-2</c:v>
                </c:pt>
                <c:pt idx="206349">
                  <c:v>4.1312000000000001E-2</c:v>
                </c:pt>
                <c:pt idx="206350">
                  <c:v>4.1312000000000001E-2</c:v>
                </c:pt>
                <c:pt idx="206351">
                  <c:v>4.1311E-2</c:v>
                </c:pt>
                <c:pt idx="206352">
                  <c:v>4.1311E-2</c:v>
                </c:pt>
                <c:pt idx="206353">
                  <c:v>4.1311E-2</c:v>
                </c:pt>
                <c:pt idx="206354">
                  <c:v>4.1311E-2</c:v>
                </c:pt>
                <c:pt idx="206355">
                  <c:v>4.1309999999999999E-2</c:v>
                </c:pt>
                <c:pt idx="206356">
                  <c:v>4.1309999999999999E-2</c:v>
                </c:pt>
                <c:pt idx="206357">
                  <c:v>4.1309999999999999E-2</c:v>
                </c:pt>
                <c:pt idx="206358">
                  <c:v>4.1308999999999998E-2</c:v>
                </c:pt>
                <c:pt idx="206359">
                  <c:v>4.1308999999999998E-2</c:v>
                </c:pt>
                <c:pt idx="206360">
                  <c:v>4.1307999999999997E-2</c:v>
                </c:pt>
                <c:pt idx="206361">
                  <c:v>4.1307000000000003E-2</c:v>
                </c:pt>
                <c:pt idx="206362">
                  <c:v>4.1306000000000002E-2</c:v>
                </c:pt>
                <c:pt idx="206363">
                  <c:v>4.1306000000000002E-2</c:v>
                </c:pt>
                <c:pt idx="206364">
                  <c:v>4.1305000000000001E-2</c:v>
                </c:pt>
                <c:pt idx="206365">
                  <c:v>4.1304E-2</c:v>
                </c:pt>
                <c:pt idx="206366">
                  <c:v>4.1302999999999999E-2</c:v>
                </c:pt>
                <c:pt idx="206367">
                  <c:v>4.1301999999999998E-2</c:v>
                </c:pt>
                <c:pt idx="206368">
                  <c:v>4.1300999999999997E-2</c:v>
                </c:pt>
                <c:pt idx="206369">
                  <c:v>4.1300000000000003E-2</c:v>
                </c:pt>
                <c:pt idx="206370">
                  <c:v>4.1299000000000002E-2</c:v>
                </c:pt>
                <c:pt idx="206371">
                  <c:v>4.1298000000000001E-2</c:v>
                </c:pt>
                <c:pt idx="206372">
                  <c:v>4.1297E-2</c:v>
                </c:pt>
                <c:pt idx="206373">
                  <c:v>4.1295999999999999E-2</c:v>
                </c:pt>
                <c:pt idx="206374">
                  <c:v>4.1294999999999998E-2</c:v>
                </c:pt>
                <c:pt idx="206375">
                  <c:v>4.1293000000000003E-2</c:v>
                </c:pt>
                <c:pt idx="206376">
                  <c:v>4.1292000000000002E-2</c:v>
                </c:pt>
                <c:pt idx="206377">
                  <c:v>4.1291000000000001E-2</c:v>
                </c:pt>
                <c:pt idx="206378">
                  <c:v>4.129E-2</c:v>
                </c:pt>
                <c:pt idx="206379">
                  <c:v>4.1288999999999999E-2</c:v>
                </c:pt>
                <c:pt idx="206380">
                  <c:v>4.1286999999999997E-2</c:v>
                </c:pt>
                <c:pt idx="206381">
                  <c:v>4.1286000000000003E-2</c:v>
                </c:pt>
                <c:pt idx="206382">
                  <c:v>4.1285000000000002E-2</c:v>
                </c:pt>
                <c:pt idx="206383">
                  <c:v>4.1284000000000001E-2</c:v>
                </c:pt>
                <c:pt idx="206384">
                  <c:v>4.1281999999999999E-2</c:v>
                </c:pt>
                <c:pt idx="206385">
                  <c:v>4.1280999999999998E-2</c:v>
                </c:pt>
                <c:pt idx="206386">
                  <c:v>4.1279999999999997E-2</c:v>
                </c:pt>
                <c:pt idx="206387">
                  <c:v>4.1279000000000003E-2</c:v>
                </c:pt>
                <c:pt idx="206388">
                  <c:v>4.1277000000000001E-2</c:v>
                </c:pt>
                <c:pt idx="206389">
                  <c:v>4.1276E-2</c:v>
                </c:pt>
                <c:pt idx="206390">
                  <c:v>4.1274999999999999E-2</c:v>
                </c:pt>
                <c:pt idx="206391">
                  <c:v>4.1273999999999998E-2</c:v>
                </c:pt>
                <c:pt idx="206392">
                  <c:v>4.1272999999999997E-2</c:v>
                </c:pt>
                <c:pt idx="206393">
                  <c:v>4.1272000000000003E-2</c:v>
                </c:pt>
                <c:pt idx="206394">
                  <c:v>4.1271000000000002E-2</c:v>
                </c:pt>
                <c:pt idx="206395">
                  <c:v>4.1270000000000001E-2</c:v>
                </c:pt>
                <c:pt idx="206396">
                  <c:v>4.1270000000000001E-2</c:v>
                </c:pt>
                <c:pt idx="206397">
                  <c:v>4.1269E-2</c:v>
                </c:pt>
                <c:pt idx="206398">
                  <c:v>4.1267999999999999E-2</c:v>
                </c:pt>
                <c:pt idx="206399">
                  <c:v>4.1266999999999998E-2</c:v>
                </c:pt>
                <c:pt idx="206400">
                  <c:v>4.1265999999999997E-2</c:v>
                </c:pt>
                <c:pt idx="206401">
                  <c:v>4.1265999999999997E-2</c:v>
                </c:pt>
                <c:pt idx="206402">
                  <c:v>4.1265000000000003E-2</c:v>
                </c:pt>
                <c:pt idx="206403">
                  <c:v>4.1264000000000002E-2</c:v>
                </c:pt>
                <c:pt idx="206404">
                  <c:v>4.1264000000000002E-2</c:v>
                </c:pt>
                <c:pt idx="206405">
                  <c:v>4.1264000000000002E-2</c:v>
                </c:pt>
                <c:pt idx="206406">
                  <c:v>4.1263000000000001E-2</c:v>
                </c:pt>
                <c:pt idx="206407">
                  <c:v>4.1263000000000001E-2</c:v>
                </c:pt>
                <c:pt idx="206408">
                  <c:v>4.1262E-2</c:v>
                </c:pt>
                <c:pt idx="206409">
                  <c:v>4.1262E-2</c:v>
                </c:pt>
                <c:pt idx="206410">
                  <c:v>4.1262E-2</c:v>
                </c:pt>
                <c:pt idx="206411">
                  <c:v>4.1262E-2</c:v>
                </c:pt>
                <c:pt idx="206412">
                  <c:v>4.1260999999999999E-2</c:v>
                </c:pt>
                <c:pt idx="206413">
                  <c:v>4.1260999999999999E-2</c:v>
                </c:pt>
                <c:pt idx="206414">
                  <c:v>4.1260999999999999E-2</c:v>
                </c:pt>
                <c:pt idx="206415">
                  <c:v>4.1260999999999999E-2</c:v>
                </c:pt>
                <c:pt idx="206416">
                  <c:v>4.1262E-2</c:v>
                </c:pt>
                <c:pt idx="206417">
                  <c:v>4.1262E-2</c:v>
                </c:pt>
                <c:pt idx="206418">
                  <c:v>4.1262E-2</c:v>
                </c:pt>
                <c:pt idx="206419">
                  <c:v>4.1262E-2</c:v>
                </c:pt>
                <c:pt idx="206420">
                  <c:v>4.1262E-2</c:v>
                </c:pt>
                <c:pt idx="206421">
                  <c:v>4.1262E-2</c:v>
                </c:pt>
                <c:pt idx="206422">
                  <c:v>4.1262E-2</c:v>
                </c:pt>
                <c:pt idx="206423">
                  <c:v>4.1263000000000001E-2</c:v>
                </c:pt>
                <c:pt idx="206424">
                  <c:v>4.1263000000000001E-2</c:v>
                </c:pt>
                <c:pt idx="206425">
                  <c:v>4.1263000000000001E-2</c:v>
                </c:pt>
                <c:pt idx="206426">
                  <c:v>4.1264000000000002E-2</c:v>
                </c:pt>
                <c:pt idx="206427">
                  <c:v>4.1264000000000002E-2</c:v>
                </c:pt>
                <c:pt idx="206428">
                  <c:v>4.1264000000000002E-2</c:v>
                </c:pt>
                <c:pt idx="206429">
                  <c:v>4.1265000000000003E-2</c:v>
                </c:pt>
                <c:pt idx="206430">
                  <c:v>4.1265000000000003E-2</c:v>
                </c:pt>
                <c:pt idx="206431">
                  <c:v>4.1265000000000003E-2</c:v>
                </c:pt>
                <c:pt idx="206432">
                  <c:v>4.1265999999999997E-2</c:v>
                </c:pt>
                <c:pt idx="206433">
                  <c:v>4.1265999999999997E-2</c:v>
                </c:pt>
                <c:pt idx="206434">
                  <c:v>4.1265999999999997E-2</c:v>
                </c:pt>
                <c:pt idx="206435">
                  <c:v>4.1266999999999998E-2</c:v>
                </c:pt>
                <c:pt idx="206436">
                  <c:v>4.1266999999999998E-2</c:v>
                </c:pt>
                <c:pt idx="206437">
                  <c:v>4.1267999999999999E-2</c:v>
                </c:pt>
                <c:pt idx="206438">
                  <c:v>4.1267999999999999E-2</c:v>
                </c:pt>
                <c:pt idx="206439">
                  <c:v>4.1269E-2</c:v>
                </c:pt>
                <c:pt idx="206440">
                  <c:v>4.1269E-2</c:v>
                </c:pt>
                <c:pt idx="206441">
                  <c:v>4.1269E-2</c:v>
                </c:pt>
                <c:pt idx="206442">
                  <c:v>4.1270000000000001E-2</c:v>
                </c:pt>
                <c:pt idx="206443">
                  <c:v>4.1270000000000001E-2</c:v>
                </c:pt>
                <c:pt idx="206444">
                  <c:v>4.1271000000000002E-2</c:v>
                </c:pt>
                <c:pt idx="206445">
                  <c:v>4.1271000000000002E-2</c:v>
                </c:pt>
                <c:pt idx="206446">
                  <c:v>4.1271000000000002E-2</c:v>
                </c:pt>
                <c:pt idx="206447">
                  <c:v>4.1272000000000003E-2</c:v>
                </c:pt>
                <c:pt idx="206448">
                  <c:v>4.1272000000000003E-2</c:v>
                </c:pt>
                <c:pt idx="206449">
                  <c:v>4.1272000000000003E-2</c:v>
                </c:pt>
                <c:pt idx="206450">
                  <c:v>4.1272999999999997E-2</c:v>
                </c:pt>
                <c:pt idx="206451">
                  <c:v>4.1272999999999997E-2</c:v>
                </c:pt>
                <c:pt idx="206452">
                  <c:v>4.1273999999999998E-2</c:v>
                </c:pt>
                <c:pt idx="206453">
                  <c:v>4.1273999999999998E-2</c:v>
                </c:pt>
                <c:pt idx="206454">
                  <c:v>4.1274999999999999E-2</c:v>
                </c:pt>
                <c:pt idx="206455">
                  <c:v>4.1274999999999999E-2</c:v>
                </c:pt>
                <c:pt idx="206456">
                  <c:v>4.1276E-2</c:v>
                </c:pt>
                <c:pt idx="206457">
                  <c:v>4.1276E-2</c:v>
                </c:pt>
                <c:pt idx="206458">
                  <c:v>4.1277000000000001E-2</c:v>
                </c:pt>
                <c:pt idx="206459">
                  <c:v>4.1277000000000001E-2</c:v>
                </c:pt>
                <c:pt idx="206460">
                  <c:v>4.1278000000000002E-2</c:v>
                </c:pt>
                <c:pt idx="206461">
                  <c:v>4.1278000000000002E-2</c:v>
                </c:pt>
                <c:pt idx="206462">
                  <c:v>4.1279000000000003E-2</c:v>
                </c:pt>
                <c:pt idx="206463">
                  <c:v>4.1279999999999997E-2</c:v>
                </c:pt>
                <c:pt idx="206464">
                  <c:v>4.1279999999999997E-2</c:v>
                </c:pt>
                <c:pt idx="206465">
                  <c:v>4.1280999999999998E-2</c:v>
                </c:pt>
                <c:pt idx="206466">
                  <c:v>4.1281999999999999E-2</c:v>
                </c:pt>
                <c:pt idx="206467">
                  <c:v>4.1281999999999999E-2</c:v>
                </c:pt>
                <c:pt idx="206468">
                  <c:v>4.1283E-2</c:v>
                </c:pt>
                <c:pt idx="206469">
                  <c:v>4.1283E-2</c:v>
                </c:pt>
                <c:pt idx="206470">
                  <c:v>4.1284000000000001E-2</c:v>
                </c:pt>
                <c:pt idx="206471">
                  <c:v>4.1285000000000002E-2</c:v>
                </c:pt>
                <c:pt idx="206472">
                  <c:v>4.1285000000000002E-2</c:v>
                </c:pt>
                <c:pt idx="206473">
                  <c:v>4.1286000000000003E-2</c:v>
                </c:pt>
                <c:pt idx="206474">
                  <c:v>4.1286999999999997E-2</c:v>
                </c:pt>
                <c:pt idx="206475">
                  <c:v>4.1286999999999997E-2</c:v>
                </c:pt>
                <c:pt idx="206476">
                  <c:v>4.1287999999999998E-2</c:v>
                </c:pt>
                <c:pt idx="206477">
                  <c:v>4.1287999999999998E-2</c:v>
                </c:pt>
                <c:pt idx="206478">
                  <c:v>4.1288999999999999E-2</c:v>
                </c:pt>
                <c:pt idx="206479">
                  <c:v>4.1288999999999999E-2</c:v>
                </c:pt>
                <c:pt idx="206480">
                  <c:v>4.129E-2</c:v>
                </c:pt>
                <c:pt idx="206481">
                  <c:v>4.129E-2</c:v>
                </c:pt>
                <c:pt idx="206482">
                  <c:v>4.129E-2</c:v>
                </c:pt>
                <c:pt idx="206483">
                  <c:v>4.129E-2</c:v>
                </c:pt>
                <c:pt idx="206484">
                  <c:v>4.1291000000000001E-2</c:v>
                </c:pt>
                <c:pt idx="206485">
                  <c:v>4.1291000000000001E-2</c:v>
                </c:pt>
                <c:pt idx="206486">
                  <c:v>4.1291000000000001E-2</c:v>
                </c:pt>
                <c:pt idx="206487">
                  <c:v>4.1291000000000001E-2</c:v>
                </c:pt>
                <c:pt idx="206488">
                  <c:v>4.1291000000000001E-2</c:v>
                </c:pt>
                <c:pt idx="206489">
                  <c:v>4.1291000000000001E-2</c:v>
                </c:pt>
                <c:pt idx="206490">
                  <c:v>4.1291000000000001E-2</c:v>
                </c:pt>
                <c:pt idx="206491">
                  <c:v>4.1291000000000001E-2</c:v>
                </c:pt>
                <c:pt idx="206492">
                  <c:v>4.1291000000000001E-2</c:v>
                </c:pt>
                <c:pt idx="206493">
                  <c:v>4.129E-2</c:v>
                </c:pt>
                <c:pt idx="206494">
                  <c:v>4.129E-2</c:v>
                </c:pt>
                <c:pt idx="206495">
                  <c:v>4.1288999999999999E-2</c:v>
                </c:pt>
                <c:pt idx="206496">
                  <c:v>4.1288999999999999E-2</c:v>
                </c:pt>
                <c:pt idx="206497">
                  <c:v>4.1287999999999998E-2</c:v>
                </c:pt>
                <c:pt idx="206498">
                  <c:v>4.1286999999999997E-2</c:v>
                </c:pt>
                <c:pt idx="206499">
                  <c:v>4.1286999999999997E-2</c:v>
                </c:pt>
                <c:pt idx="206500">
                  <c:v>4.1286000000000003E-2</c:v>
                </c:pt>
                <c:pt idx="206501">
                  <c:v>4.1285000000000002E-2</c:v>
                </c:pt>
                <c:pt idx="206502">
                  <c:v>4.1284000000000001E-2</c:v>
                </c:pt>
                <c:pt idx="206503">
                  <c:v>4.1281999999999999E-2</c:v>
                </c:pt>
                <c:pt idx="206504">
                  <c:v>4.1280999999999998E-2</c:v>
                </c:pt>
                <c:pt idx="206505">
                  <c:v>4.1279999999999997E-2</c:v>
                </c:pt>
                <c:pt idx="206506">
                  <c:v>4.1278000000000002E-2</c:v>
                </c:pt>
                <c:pt idx="206507">
                  <c:v>4.1277000000000001E-2</c:v>
                </c:pt>
                <c:pt idx="206508">
                  <c:v>4.1274999999999999E-2</c:v>
                </c:pt>
                <c:pt idx="206509">
                  <c:v>4.1273999999999998E-2</c:v>
                </c:pt>
                <c:pt idx="206510">
                  <c:v>4.1272000000000003E-2</c:v>
                </c:pt>
                <c:pt idx="206511">
                  <c:v>4.1270000000000001E-2</c:v>
                </c:pt>
                <c:pt idx="206512">
                  <c:v>4.1269E-2</c:v>
                </c:pt>
                <c:pt idx="206513">
                  <c:v>4.1266999999999998E-2</c:v>
                </c:pt>
                <c:pt idx="206514">
                  <c:v>4.1265000000000003E-2</c:v>
                </c:pt>
                <c:pt idx="206515">
                  <c:v>4.1263000000000001E-2</c:v>
                </c:pt>
                <c:pt idx="206516">
                  <c:v>4.1260999999999999E-2</c:v>
                </c:pt>
                <c:pt idx="206517">
                  <c:v>4.1258999999999997E-2</c:v>
                </c:pt>
                <c:pt idx="206518">
                  <c:v>4.1257000000000002E-2</c:v>
                </c:pt>
                <c:pt idx="206519">
                  <c:v>4.1255E-2</c:v>
                </c:pt>
                <c:pt idx="206520">
                  <c:v>4.1251999999999997E-2</c:v>
                </c:pt>
                <c:pt idx="206521">
                  <c:v>4.1250000000000002E-2</c:v>
                </c:pt>
                <c:pt idx="206522">
                  <c:v>4.1248E-2</c:v>
                </c:pt>
                <c:pt idx="206523">
                  <c:v>4.1245999999999998E-2</c:v>
                </c:pt>
                <c:pt idx="206524">
                  <c:v>4.1244000000000003E-2</c:v>
                </c:pt>
                <c:pt idx="206525">
                  <c:v>4.1242000000000001E-2</c:v>
                </c:pt>
                <c:pt idx="206526">
                  <c:v>4.1238999999999998E-2</c:v>
                </c:pt>
                <c:pt idx="206527">
                  <c:v>4.1237000000000003E-2</c:v>
                </c:pt>
                <c:pt idx="206528">
                  <c:v>4.1235000000000001E-2</c:v>
                </c:pt>
                <c:pt idx="206529">
                  <c:v>4.1231999999999998E-2</c:v>
                </c:pt>
                <c:pt idx="206530">
                  <c:v>4.1230000000000003E-2</c:v>
                </c:pt>
                <c:pt idx="206531">
                  <c:v>4.1228000000000001E-2</c:v>
                </c:pt>
                <c:pt idx="206532">
                  <c:v>4.1225999999999999E-2</c:v>
                </c:pt>
                <c:pt idx="206533">
                  <c:v>4.1223000000000003E-2</c:v>
                </c:pt>
                <c:pt idx="206534">
                  <c:v>4.1221000000000001E-2</c:v>
                </c:pt>
                <c:pt idx="206535">
                  <c:v>4.1218999999999999E-2</c:v>
                </c:pt>
                <c:pt idx="206536">
                  <c:v>4.1216999999999997E-2</c:v>
                </c:pt>
                <c:pt idx="206537">
                  <c:v>4.1215000000000002E-2</c:v>
                </c:pt>
                <c:pt idx="206538">
                  <c:v>4.1211999999999999E-2</c:v>
                </c:pt>
                <c:pt idx="206539">
                  <c:v>4.1209999999999997E-2</c:v>
                </c:pt>
                <c:pt idx="206540">
                  <c:v>4.1208000000000002E-2</c:v>
                </c:pt>
                <c:pt idx="206541">
                  <c:v>4.1206E-2</c:v>
                </c:pt>
                <c:pt idx="206542">
                  <c:v>4.1203999999999998E-2</c:v>
                </c:pt>
                <c:pt idx="206543">
                  <c:v>4.1202000000000003E-2</c:v>
                </c:pt>
                <c:pt idx="206544">
                  <c:v>4.1200000000000001E-2</c:v>
                </c:pt>
                <c:pt idx="206545">
                  <c:v>4.1197999999999999E-2</c:v>
                </c:pt>
                <c:pt idx="206546">
                  <c:v>4.1196000000000003E-2</c:v>
                </c:pt>
                <c:pt idx="206547">
                  <c:v>4.1194000000000001E-2</c:v>
                </c:pt>
                <c:pt idx="206548">
                  <c:v>4.1191999999999999E-2</c:v>
                </c:pt>
                <c:pt idx="206549">
                  <c:v>4.1189999999999997E-2</c:v>
                </c:pt>
                <c:pt idx="206550">
                  <c:v>4.1188000000000002E-2</c:v>
                </c:pt>
                <c:pt idx="206551">
                  <c:v>4.1186E-2</c:v>
                </c:pt>
                <c:pt idx="206552">
                  <c:v>4.1184999999999999E-2</c:v>
                </c:pt>
                <c:pt idx="206553">
                  <c:v>4.1182999999999997E-2</c:v>
                </c:pt>
                <c:pt idx="206554">
                  <c:v>4.1181000000000002E-2</c:v>
                </c:pt>
                <c:pt idx="206555">
                  <c:v>4.1180000000000001E-2</c:v>
                </c:pt>
                <c:pt idx="206556">
                  <c:v>4.1179E-2</c:v>
                </c:pt>
                <c:pt idx="206557">
                  <c:v>4.1177999999999999E-2</c:v>
                </c:pt>
                <c:pt idx="206558">
                  <c:v>4.1175999999999997E-2</c:v>
                </c:pt>
                <c:pt idx="206559">
                  <c:v>4.1175000000000003E-2</c:v>
                </c:pt>
                <c:pt idx="206560">
                  <c:v>4.1174000000000002E-2</c:v>
                </c:pt>
                <c:pt idx="206561">
                  <c:v>4.1173000000000001E-2</c:v>
                </c:pt>
                <c:pt idx="206562">
                  <c:v>4.1172E-2</c:v>
                </c:pt>
                <c:pt idx="206563">
                  <c:v>4.1172E-2</c:v>
                </c:pt>
                <c:pt idx="206564">
                  <c:v>4.1170999999999999E-2</c:v>
                </c:pt>
                <c:pt idx="206565">
                  <c:v>4.1169999999999998E-2</c:v>
                </c:pt>
                <c:pt idx="206566">
                  <c:v>4.1169999999999998E-2</c:v>
                </c:pt>
                <c:pt idx="206567">
                  <c:v>4.1169999999999998E-2</c:v>
                </c:pt>
                <c:pt idx="206568">
                  <c:v>4.1168999999999997E-2</c:v>
                </c:pt>
                <c:pt idx="206569">
                  <c:v>4.1168999999999997E-2</c:v>
                </c:pt>
                <c:pt idx="206570">
                  <c:v>4.1168999999999997E-2</c:v>
                </c:pt>
                <c:pt idx="206571">
                  <c:v>4.1168999999999997E-2</c:v>
                </c:pt>
                <c:pt idx="206572">
                  <c:v>4.1168999999999997E-2</c:v>
                </c:pt>
                <c:pt idx="206573">
                  <c:v>4.1169999999999998E-2</c:v>
                </c:pt>
                <c:pt idx="206574">
                  <c:v>4.1169999999999998E-2</c:v>
                </c:pt>
                <c:pt idx="206575">
                  <c:v>4.1169999999999998E-2</c:v>
                </c:pt>
                <c:pt idx="206576">
                  <c:v>4.1170999999999999E-2</c:v>
                </c:pt>
                <c:pt idx="206577">
                  <c:v>4.1170999999999999E-2</c:v>
                </c:pt>
                <c:pt idx="206578">
                  <c:v>4.1172E-2</c:v>
                </c:pt>
                <c:pt idx="206579">
                  <c:v>4.1173000000000001E-2</c:v>
                </c:pt>
                <c:pt idx="206580">
                  <c:v>4.1174000000000002E-2</c:v>
                </c:pt>
                <c:pt idx="206581">
                  <c:v>4.1175000000000003E-2</c:v>
                </c:pt>
                <c:pt idx="206582">
                  <c:v>4.1175999999999997E-2</c:v>
                </c:pt>
                <c:pt idx="206583">
                  <c:v>4.1176999999999998E-2</c:v>
                </c:pt>
                <c:pt idx="206584">
                  <c:v>4.1177999999999999E-2</c:v>
                </c:pt>
                <c:pt idx="206585">
                  <c:v>4.1180000000000001E-2</c:v>
                </c:pt>
                <c:pt idx="206586">
                  <c:v>4.1181000000000002E-2</c:v>
                </c:pt>
                <c:pt idx="206587">
                  <c:v>4.1182000000000003E-2</c:v>
                </c:pt>
                <c:pt idx="206588">
                  <c:v>4.1183999999999998E-2</c:v>
                </c:pt>
                <c:pt idx="206589">
                  <c:v>4.1184999999999999E-2</c:v>
                </c:pt>
                <c:pt idx="206590">
                  <c:v>4.1187000000000001E-2</c:v>
                </c:pt>
                <c:pt idx="206591">
                  <c:v>4.1188000000000002E-2</c:v>
                </c:pt>
                <c:pt idx="206592">
                  <c:v>4.1189999999999997E-2</c:v>
                </c:pt>
                <c:pt idx="206593">
                  <c:v>4.1191999999999999E-2</c:v>
                </c:pt>
                <c:pt idx="206594">
                  <c:v>4.1193E-2</c:v>
                </c:pt>
                <c:pt idx="206595">
                  <c:v>4.1195000000000002E-2</c:v>
                </c:pt>
                <c:pt idx="206596">
                  <c:v>4.1196000000000003E-2</c:v>
                </c:pt>
                <c:pt idx="206597">
                  <c:v>4.1197999999999999E-2</c:v>
                </c:pt>
                <c:pt idx="206598">
                  <c:v>4.1200000000000001E-2</c:v>
                </c:pt>
                <c:pt idx="206599">
                  <c:v>4.1201000000000002E-2</c:v>
                </c:pt>
                <c:pt idx="206600">
                  <c:v>4.1202999999999997E-2</c:v>
                </c:pt>
                <c:pt idx="206601">
                  <c:v>4.1203999999999998E-2</c:v>
                </c:pt>
                <c:pt idx="206602">
                  <c:v>4.1206E-2</c:v>
                </c:pt>
                <c:pt idx="206603">
                  <c:v>4.1208000000000002E-2</c:v>
                </c:pt>
                <c:pt idx="206604">
                  <c:v>4.1209000000000003E-2</c:v>
                </c:pt>
                <c:pt idx="206605">
                  <c:v>4.1210999999999998E-2</c:v>
                </c:pt>
                <c:pt idx="206606">
                  <c:v>4.1211999999999999E-2</c:v>
                </c:pt>
                <c:pt idx="206607">
                  <c:v>4.1214000000000001E-2</c:v>
                </c:pt>
                <c:pt idx="206608">
                  <c:v>4.1215000000000002E-2</c:v>
                </c:pt>
                <c:pt idx="206609">
                  <c:v>4.1216000000000003E-2</c:v>
                </c:pt>
                <c:pt idx="206610">
                  <c:v>4.1216999999999997E-2</c:v>
                </c:pt>
                <c:pt idx="206611">
                  <c:v>4.1217999999999998E-2</c:v>
                </c:pt>
                <c:pt idx="206612">
                  <c:v>4.1218999999999999E-2</c:v>
                </c:pt>
                <c:pt idx="206613">
                  <c:v>4.122E-2</c:v>
                </c:pt>
                <c:pt idx="206614">
                  <c:v>4.1221000000000001E-2</c:v>
                </c:pt>
                <c:pt idx="206615">
                  <c:v>4.1222000000000002E-2</c:v>
                </c:pt>
                <c:pt idx="206616">
                  <c:v>4.1222000000000002E-2</c:v>
                </c:pt>
                <c:pt idx="206617">
                  <c:v>4.1223000000000003E-2</c:v>
                </c:pt>
                <c:pt idx="206618">
                  <c:v>4.1223000000000003E-2</c:v>
                </c:pt>
                <c:pt idx="206619">
                  <c:v>4.1223999999999997E-2</c:v>
                </c:pt>
                <c:pt idx="206620">
                  <c:v>4.1223999999999997E-2</c:v>
                </c:pt>
                <c:pt idx="206621">
                  <c:v>4.1223999999999997E-2</c:v>
                </c:pt>
                <c:pt idx="206622">
                  <c:v>4.1223999999999997E-2</c:v>
                </c:pt>
                <c:pt idx="206623">
                  <c:v>4.1223999999999997E-2</c:v>
                </c:pt>
                <c:pt idx="206624">
                  <c:v>4.1223999999999997E-2</c:v>
                </c:pt>
                <c:pt idx="206625">
                  <c:v>4.1223000000000003E-2</c:v>
                </c:pt>
                <c:pt idx="206626">
                  <c:v>4.1223000000000003E-2</c:v>
                </c:pt>
                <c:pt idx="206627">
                  <c:v>4.1223000000000003E-2</c:v>
                </c:pt>
                <c:pt idx="206628">
                  <c:v>4.1222000000000002E-2</c:v>
                </c:pt>
                <c:pt idx="206629">
                  <c:v>4.1222000000000002E-2</c:v>
                </c:pt>
                <c:pt idx="206630">
                  <c:v>4.1221000000000001E-2</c:v>
                </c:pt>
                <c:pt idx="206631">
                  <c:v>4.122E-2</c:v>
                </c:pt>
                <c:pt idx="206632">
                  <c:v>4.1218999999999999E-2</c:v>
                </c:pt>
                <c:pt idx="206633">
                  <c:v>4.1217999999999998E-2</c:v>
                </c:pt>
                <c:pt idx="206634">
                  <c:v>4.1216999999999997E-2</c:v>
                </c:pt>
                <c:pt idx="206635">
                  <c:v>4.1216000000000003E-2</c:v>
                </c:pt>
                <c:pt idx="206636">
                  <c:v>4.1215000000000002E-2</c:v>
                </c:pt>
                <c:pt idx="206637">
                  <c:v>4.1213E-2</c:v>
                </c:pt>
                <c:pt idx="206638">
                  <c:v>4.1211999999999999E-2</c:v>
                </c:pt>
                <c:pt idx="206639">
                  <c:v>4.1210999999999998E-2</c:v>
                </c:pt>
                <c:pt idx="206640">
                  <c:v>4.1209000000000003E-2</c:v>
                </c:pt>
                <c:pt idx="206641">
                  <c:v>4.1208000000000002E-2</c:v>
                </c:pt>
                <c:pt idx="206642">
                  <c:v>4.1206E-2</c:v>
                </c:pt>
                <c:pt idx="206643">
                  <c:v>4.1203999999999998E-2</c:v>
                </c:pt>
                <c:pt idx="206644">
                  <c:v>4.1202999999999997E-2</c:v>
                </c:pt>
                <c:pt idx="206645">
                  <c:v>4.1201000000000002E-2</c:v>
                </c:pt>
                <c:pt idx="206646">
                  <c:v>4.1199E-2</c:v>
                </c:pt>
                <c:pt idx="206647">
                  <c:v>4.1197999999999999E-2</c:v>
                </c:pt>
                <c:pt idx="206648">
                  <c:v>4.1196000000000003E-2</c:v>
                </c:pt>
                <c:pt idx="206649">
                  <c:v>4.1194000000000001E-2</c:v>
                </c:pt>
                <c:pt idx="206650">
                  <c:v>4.1193E-2</c:v>
                </c:pt>
                <c:pt idx="206651">
                  <c:v>4.1190999999999998E-2</c:v>
                </c:pt>
                <c:pt idx="206652">
                  <c:v>4.1189999999999997E-2</c:v>
                </c:pt>
                <c:pt idx="206653">
                  <c:v>4.1188000000000002E-2</c:v>
                </c:pt>
                <c:pt idx="206654">
                  <c:v>4.1186E-2</c:v>
                </c:pt>
                <c:pt idx="206655">
                  <c:v>4.1184999999999999E-2</c:v>
                </c:pt>
                <c:pt idx="206656">
                  <c:v>4.1182999999999997E-2</c:v>
                </c:pt>
                <c:pt idx="206657">
                  <c:v>4.1182000000000003E-2</c:v>
                </c:pt>
                <c:pt idx="206658">
                  <c:v>4.1180000000000001E-2</c:v>
                </c:pt>
                <c:pt idx="206659">
                  <c:v>4.1179E-2</c:v>
                </c:pt>
                <c:pt idx="206660">
                  <c:v>4.1176999999999998E-2</c:v>
                </c:pt>
                <c:pt idx="206661">
                  <c:v>4.1175999999999997E-2</c:v>
                </c:pt>
                <c:pt idx="206662">
                  <c:v>4.1175000000000003E-2</c:v>
                </c:pt>
                <c:pt idx="206663">
                  <c:v>4.1174000000000002E-2</c:v>
                </c:pt>
                <c:pt idx="206664">
                  <c:v>4.1173000000000001E-2</c:v>
                </c:pt>
                <c:pt idx="206665">
                  <c:v>4.1172E-2</c:v>
                </c:pt>
                <c:pt idx="206666">
                  <c:v>4.1170999999999999E-2</c:v>
                </c:pt>
                <c:pt idx="206667">
                  <c:v>4.1169999999999998E-2</c:v>
                </c:pt>
                <c:pt idx="206668">
                  <c:v>4.1168999999999997E-2</c:v>
                </c:pt>
                <c:pt idx="206669">
                  <c:v>4.1168999999999997E-2</c:v>
                </c:pt>
                <c:pt idx="206670">
                  <c:v>4.1168000000000003E-2</c:v>
                </c:pt>
                <c:pt idx="206671">
                  <c:v>4.1168000000000003E-2</c:v>
                </c:pt>
                <c:pt idx="206672">
                  <c:v>4.1167000000000002E-2</c:v>
                </c:pt>
                <c:pt idx="206673">
                  <c:v>4.1167000000000002E-2</c:v>
                </c:pt>
                <c:pt idx="206674">
                  <c:v>4.1167000000000002E-2</c:v>
                </c:pt>
                <c:pt idx="206675">
                  <c:v>4.1167000000000002E-2</c:v>
                </c:pt>
                <c:pt idx="206676">
                  <c:v>4.1167000000000002E-2</c:v>
                </c:pt>
                <c:pt idx="206677">
                  <c:v>4.1167000000000002E-2</c:v>
                </c:pt>
                <c:pt idx="206678">
                  <c:v>4.1167000000000002E-2</c:v>
                </c:pt>
                <c:pt idx="206679">
                  <c:v>4.1167000000000002E-2</c:v>
                </c:pt>
                <c:pt idx="206680">
                  <c:v>4.1168000000000003E-2</c:v>
                </c:pt>
                <c:pt idx="206681">
                  <c:v>4.1168000000000003E-2</c:v>
                </c:pt>
                <c:pt idx="206682">
                  <c:v>4.1168000000000003E-2</c:v>
                </c:pt>
                <c:pt idx="206683">
                  <c:v>4.1168999999999997E-2</c:v>
                </c:pt>
                <c:pt idx="206684">
                  <c:v>4.1169999999999998E-2</c:v>
                </c:pt>
                <c:pt idx="206685">
                  <c:v>4.1169999999999998E-2</c:v>
                </c:pt>
                <c:pt idx="206686">
                  <c:v>4.1170999999999999E-2</c:v>
                </c:pt>
                <c:pt idx="206687">
                  <c:v>4.1172E-2</c:v>
                </c:pt>
                <c:pt idx="206688">
                  <c:v>4.1173000000000001E-2</c:v>
                </c:pt>
                <c:pt idx="206689">
                  <c:v>4.1174000000000002E-2</c:v>
                </c:pt>
                <c:pt idx="206690">
                  <c:v>4.1174000000000002E-2</c:v>
                </c:pt>
                <c:pt idx="206691">
                  <c:v>4.1175000000000003E-2</c:v>
                </c:pt>
                <c:pt idx="206692">
                  <c:v>4.1175999999999997E-2</c:v>
                </c:pt>
                <c:pt idx="206693">
                  <c:v>4.1176999999999998E-2</c:v>
                </c:pt>
                <c:pt idx="206694">
                  <c:v>4.1177999999999999E-2</c:v>
                </c:pt>
                <c:pt idx="206695">
                  <c:v>4.1179E-2</c:v>
                </c:pt>
                <c:pt idx="206696">
                  <c:v>4.1180000000000001E-2</c:v>
                </c:pt>
                <c:pt idx="206697">
                  <c:v>4.1181000000000002E-2</c:v>
                </c:pt>
                <c:pt idx="206698">
                  <c:v>4.1182000000000003E-2</c:v>
                </c:pt>
                <c:pt idx="206699">
                  <c:v>4.1183999999999998E-2</c:v>
                </c:pt>
                <c:pt idx="206700">
                  <c:v>4.1184999999999999E-2</c:v>
                </c:pt>
                <c:pt idx="206701">
                  <c:v>4.1186E-2</c:v>
                </c:pt>
                <c:pt idx="206702">
                  <c:v>4.1187000000000001E-2</c:v>
                </c:pt>
                <c:pt idx="206703">
                  <c:v>4.1188000000000002E-2</c:v>
                </c:pt>
                <c:pt idx="206704">
                  <c:v>4.1188000000000002E-2</c:v>
                </c:pt>
                <c:pt idx="206705">
                  <c:v>4.1189000000000003E-2</c:v>
                </c:pt>
                <c:pt idx="206706">
                  <c:v>4.1189999999999997E-2</c:v>
                </c:pt>
                <c:pt idx="206707">
                  <c:v>4.1190999999999998E-2</c:v>
                </c:pt>
                <c:pt idx="206708">
                  <c:v>4.1191999999999999E-2</c:v>
                </c:pt>
                <c:pt idx="206709">
                  <c:v>4.1193E-2</c:v>
                </c:pt>
                <c:pt idx="206710">
                  <c:v>4.1194000000000001E-2</c:v>
                </c:pt>
                <c:pt idx="206711">
                  <c:v>4.1194000000000001E-2</c:v>
                </c:pt>
                <c:pt idx="206712">
                  <c:v>4.1195000000000002E-2</c:v>
                </c:pt>
                <c:pt idx="206713">
                  <c:v>4.1196000000000003E-2</c:v>
                </c:pt>
                <c:pt idx="206714">
                  <c:v>4.1196000000000003E-2</c:v>
                </c:pt>
                <c:pt idx="206715">
                  <c:v>4.1196000000000003E-2</c:v>
                </c:pt>
                <c:pt idx="206716">
                  <c:v>4.1196999999999998E-2</c:v>
                </c:pt>
                <c:pt idx="206717">
                  <c:v>4.1196999999999998E-2</c:v>
                </c:pt>
                <c:pt idx="206718">
                  <c:v>4.1196999999999998E-2</c:v>
                </c:pt>
                <c:pt idx="206719">
                  <c:v>4.1197999999999999E-2</c:v>
                </c:pt>
                <c:pt idx="206720">
                  <c:v>4.1197999999999999E-2</c:v>
                </c:pt>
                <c:pt idx="206721">
                  <c:v>4.1197999999999999E-2</c:v>
                </c:pt>
                <c:pt idx="206722">
                  <c:v>4.1197999999999999E-2</c:v>
                </c:pt>
                <c:pt idx="206723">
                  <c:v>4.1197999999999999E-2</c:v>
                </c:pt>
                <c:pt idx="206724">
                  <c:v>4.1197999999999999E-2</c:v>
                </c:pt>
                <c:pt idx="206725">
                  <c:v>4.1197999999999999E-2</c:v>
                </c:pt>
                <c:pt idx="206726">
                  <c:v>4.1197999999999999E-2</c:v>
                </c:pt>
                <c:pt idx="206727">
                  <c:v>4.1197999999999999E-2</c:v>
                </c:pt>
                <c:pt idx="206728">
                  <c:v>4.1196999999999998E-2</c:v>
                </c:pt>
                <c:pt idx="206729">
                  <c:v>4.1196999999999998E-2</c:v>
                </c:pt>
                <c:pt idx="206730">
                  <c:v>4.1196999999999998E-2</c:v>
                </c:pt>
                <c:pt idx="206731">
                  <c:v>4.1196000000000003E-2</c:v>
                </c:pt>
                <c:pt idx="206732">
                  <c:v>4.1196000000000003E-2</c:v>
                </c:pt>
                <c:pt idx="206733">
                  <c:v>4.1195000000000002E-2</c:v>
                </c:pt>
                <c:pt idx="206734">
                  <c:v>4.1195000000000002E-2</c:v>
                </c:pt>
                <c:pt idx="206735">
                  <c:v>4.1194000000000001E-2</c:v>
                </c:pt>
                <c:pt idx="206736">
                  <c:v>4.1193E-2</c:v>
                </c:pt>
                <c:pt idx="206737">
                  <c:v>4.1191999999999999E-2</c:v>
                </c:pt>
                <c:pt idx="206738">
                  <c:v>4.1191999999999999E-2</c:v>
                </c:pt>
                <c:pt idx="206739">
                  <c:v>4.1190999999999998E-2</c:v>
                </c:pt>
                <c:pt idx="206740">
                  <c:v>4.1189999999999997E-2</c:v>
                </c:pt>
                <c:pt idx="206741">
                  <c:v>4.1189000000000003E-2</c:v>
                </c:pt>
                <c:pt idx="206742">
                  <c:v>4.1188000000000002E-2</c:v>
                </c:pt>
                <c:pt idx="206743">
                  <c:v>4.1187000000000001E-2</c:v>
                </c:pt>
                <c:pt idx="206744">
                  <c:v>4.1186E-2</c:v>
                </c:pt>
                <c:pt idx="206745">
                  <c:v>4.1184999999999999E-2</c:v>
                </c:pt>
                <c:pt idx="206746">
                  <c:v>4.1183999999999998E-2</c:v>
                </c:pt>
                <c:pt idx="206747">
                  <c:v>4.1182999999999997E-2</c:v>
                </c:pt>
                <c:pt idx="206748">
                  <c:v>4.1182000000000003E-2</c:v>
                </c:pt>
                <c:pt idx="206749">
                  <c:v>4.1180000000000001E-2</c:v>
                </c:pt>
                <c:pt idx="206750">
                  <c:v>4.1179E-2</c:v>
                </c:pt>
                <c:pt idx="206751">
                  <c:v>4.1177999999999999E-2</c:v>
                </c:pt>
                <c:pt idx="206752">
                  <c:v>4.1175999999999997E-2</c:v>
                </c:pt>
                <c:pt idx="206753">
                  <c:v>4.1175000000000003E-2</c:v>
                </c:pt>
                <c:pt idx="206754">
                  <c:v>4.1174000000000002E-2</c:v>
                </c:pt>
                <c:pt idx="206755">
                  <c:v>4.1173000000000001E-2</c:v>
                </c:pt>
                <c:pt idx="206756">
                  <c:v>4.1170999999999999E-2</c:v>
                </c:pt>
                <c:pt idx="206757">
                  <c:v>4.1169999999999998E-2</c:v>
                </c:pt>
                <c:pt idx="206758">
                  <c:v>4.1168999999999997E-2</c:v>
                </c:pt>
                <c:pt idx="206759">
                  <c:v>4.1167000000000002E-2</c:v>
                </c:pt>
                <c:pt idx="206760">
                  <c:v>4.1166000000000001E-2</c:v>
                </c:pt>
                <c:pt idx="206761">
                  <c:v>4.1165E-2</c:v>
                </c:pt>
                <c:pt idx="206762">
                  <c:v>4.1162999999999998E-2</c:v>
                </c:pt>
                <c:pt idx="206763">
                  <c:v>4.1161999999999997E-2</c:v>
                </c:pt>
                <c:pt idx="206764">
                  <c:v>4.1161000000000003E-2</c:v>
                </c:pt>
                <c:pt idx="206765">
                  <c:v>4.1159000000000001E-2</c:v>
                </c:pt>
                <c:pt idx="206766">
                  <c:v>4.1158E-2</c:v>
                </c:pt>
                <c:pt idx="206767">
                  <c:v>4.1156999999999999E-2</c:v>
                </c:pt>
                <c:pt idx="206768">
                  <c:v>4.1155999999999998E-2</c:v>
                </c:pt>
                <c:pt idx="206769">
                  <c:v>4.1154999999999997E-2</c:v>
                </c:pt>
                <c:pt idx="206770">
                  <c:v>4.1154000000000003E-2</c:v>
                </c:pt>
                <c:pt idx="206771">
                  <c:v>4.1153000000000002E-2</c:v>
                </c:pt>
                <c:pt idx="206772">
                  <c:v>4.1152000000000001E-2</c:v>
                </c:pt>
                <c:pt idx="206773">
                  <c:v>4.1149999999999999E-2</c:v>
                </c:pt>
                <c:pt idx="206774">
                  <c:v>4.1148999999999998E-2</c:v>
                </c:pt>
                <c:pt idx="206775">
                  <c:v>4.1147999999999997E-2</c:v>
                </c:pt>
                <c:pt idx="206776">
                  <c:v>4.1147000000000003E-2</c:v>
                </c:pt>
                <c:pt idx="206777">
                  <c:v>4.1146000000000002E-2</c:v>
                </c:pt>
                <c:pt idx="206778">
                  <c:v>4.1146000000000002E-2</c:v>
                </c:pt>
                <c:pt idx="206779">
                  <c:v>4.1145000000000001E-2</c:v>
                </c:pt>
                <c:pt idx="206780">
                  <c:v>4.1144E-2</c:v>
                </c:pt>
                <c:pt idx="206781">
                  <c:v>4.1142999999999999E-2</c:v>
                </c:pt>
                <c:pt idx="206782">
                  <c:v>4.1142999999999999E-2</c:v>
                </c:pt>
                <c:pt idx="206783">
                  <c:v>4.1141999999999998E-2</c:v>
                </c:pt>
                <c:pt idx="206784">
                  <c:v>4.1140999999999997E-2</c:v>
                </c:pt>
                <c:pt idx="206785">
                  <c:v>4.1140999999999997E-2</c:v>
                </c:pt>
                <c:pt idx="206786">
                  <c:v>4.1140000000000003E-2</c:v>
                </c:pt>
                <c:pt idx="206787">
                  <c:v>4.1140000000000003E-2</c:v>
                </c:pt>
                <c:pt idx="206788">
                  <c:v>4.1139000000000002E-2</c:v>
                </c:pt>
                <c:pt idx="206789">
                  <c:v>4.1139000000000002E-2</c:v>
                </c:pt>
                <c:pt idx="206790">
                  <c:v>4.1138000000000001E-2</c:v>
                </c:pt>
                <c:pt idx="206791">
                  <c:v>4.1138000000000001E-2</c:v>
                </c:pt>
                <c:pt idx="206792">
                  <c:v>4.1138000000000001E-2</c:v>
                </c:pt>
                <c:pt idx="206793">
                  <c:v>4.1138000000000001E-2</c:v>
                </c:pt>
                <c:pt idx="206794">
                  <c:v>4.1137E-2</c:v>
                </c:pt>
                <c:pt idx="206795">
                  <c:v>4.1137E-2</c:v>
                </c:pt>
                <c:pt idx="206796">
                  <c:v>4.1137E-2</c:v>
                </c:pt>
                <c:pt idx="206797">
                  <c:v>4.1137E-2</c:v>
                </c:pt>
                <c:pt idx="206798">
                  <c:v>4.1137E-2</c:v>
                </c:pt>
                <c:pt idx="206799">
                  <c:v>4.1137E-2</c:v>
                </c:pt>
                <c:pt idx="206800">
                  <c:v>4.1137E-2</c:v>
                </c:pt>
                <c:pt idx="206801">
                  <c:v>4.1137E-2</c:v>
                </c:pt>
                <c:pt idx="206802">
                  <c:v>4.1137E-2</c:v>
                </c:pt>
                <c:pt idx="206803">
                  <c:v>4.1137E-2</c:v>
                </c:pt>
                <c:pt idx="206804">
                  <c:v>4.1138000000000001E-2</c:v>
                </c:pt>
                <c:pt idx="206805">
                  <c:v>4.1138000000000001E-2</c:v>
                </c:pt>
                <c:pt idx="206806">
                  <c:v>4.1138000000000001E-2</c:v>
                </c:pt>
                <c:pt idx="206807">
                  <c:v>4.1139000000000002E-2</c:v>
                </c:pt>
                <c:pt idx="206808">
                  <c:v>4.1139000000000002E-2</c:v>
                </c:pt>
                <c:pt idx="206809">
                  <c:v>4.1139000000000002E-2</c:v>
                </c:pt>
                <c:pt idx="206810">
                  <c:v>4.1140000000000003E-2</c:v>
                </c:pt>
                <c:pt idx="206811">
                  <c:v>4.1140000000000003E-2</c:v>
                </c:pt>
                <c:pt idx="206812">
                  <c:v>4.1140999999999997E-2</c:v>
                </c:pt>
                <c:pt idx="206813">
                  <c:v>4.1141999999999998E-2</c:v>
                </c:pt>
                <c:pt idx="206814">
                  <c:v>4.1141999999999998E-2</c:v>
                </c:pt>
                <c:pt idx="206815">
                  <c:v>4.1142999999999999E-2</c:v>
                </c:pt>
                <c:pt idx="206816">
                  <c:v>4.1144E-2</c:v>
                </c:pt>
                <c:pt idx="206817">
                  <c:v>4.1145000000000001E-2</c:v>
                </c:pt>
                <c:pt idx="206818">
                  <c:v>4.1146000000000002E-2</c:v>
                </c:pt>
                <c:pt idx="206819">
                  <c:v>4.1147000000000003E-2</c:v>
                </c:pt>
                <c:pt idx="206820">
                  <c:v>4.1147999999999997E-2</c:v>
                </c:pt>
                <c:pt idx="206821">
                  <c:v>4.1148999999999998E-2</c:v>
                </c:pt>
                <c:pt idx="206822">
                  <c:v>4.1149999999999999E-2</c:v>
                </c:pt>
                <c:pt idx="206823">
                  <c:v>4.1151E-2</c:v>
                </c:pt>
                <c:pt idx="206824">
                  <c:v>4.1152000000000001E-2</c:v>
                </c:pt>
                <c:pt idx="206825">
                  <c:v>4.1153000000000002E-2</c:v>
                </c:pt>
                <c:pt idx="206826">
                  <c:v>4.1154000000000003E-2</c:v>
                </c:pt>
                <c:pt idx="206827">
                  <c:v>4.1154999999999997E-2</c:v>
                </c:pt>
                <c:pt idx="206828">
                  <c:v>4.1156999999999999E-2</c:v>
                </c:pt>
                <c:pt idx="206829">
                  <c:v>4.1158E-2</c:v>
                </c:pt>
                <c:pt idx="206830">
                  <c:v>4.1159000000000001E-2</c:v>
                </c:pt>
                <c:pt idx="206831">
                  <c:v>4.1161000000000003E-2</c:v>
                </c:pt>
                <c:pt idx="206832">
                  <c:v>4.1161999999999997E-2</c:v>
                </c:pt>
                <c:pt idx="206833">
                  <c:v>4.1162999999999998E-2</c:v>
                </c:pt>
                <c:pt idx="206834">
                  <c:v>4.1163999999999999E-2</c:v>
                </c:pt>
                <c:pt idx="206835">
                  <c:v>4.1166000000000001E-2</c:v>
                </c:pt>
                <c:pt idx="206836">
                  <c:v>4.1167000000000002E-2</c:v>
                </c:pt>
                <c:pt idx="206837">
                  <c:v>4.1168999999999997E-2</c:v>
                </c:pt>
                <c:pt idx="206838">
                  <c:v>4.1169999999999998E-2</c:v>
                </c:pt>
                <c:pt idx="206839">
                  <c:v>4.1172E-2</c:v>
                </c:pt>
                <c:pt idx="206840">
                  <c:v>4.1174000000000002E-2</c:v>
                </c:pt>
                <c:pt idx="206841">
                  <c:v>4.1175000000000003E-2</c:v>
                </c:pt>
                <c:pt idx="206842">
                  <c:v>4.1176999999999998E-2</c:v>
                </c:pt>
                <c:pt idx="206843">
                  <c:v>4.1177999999999999E-2</c:v>
                </c:pt>
                <c:pt idx="206844">
                  <c:v>4.1180000000000001E-2</c:v>
                </c:pt>
                <c:pt idx="206845">
                  <c:v>4.1181000000000002E-2</c:v>
                </c:pt>
                <c:pt idx="206846">
                  <c:v>4.1182999999999997E-2</c:v>
                </c:pt>
                <c:pt idx="206847">
                  <c:v>4.1184999999999999E-2</c:v>
                </c:pt>
                <c:pt idx="206848">
                  <c:v>4.1186E-2</c:v>
                </c:pt>
                <c:pt idx="206849">
                  <c:v>4.1188000000000002E-2</c:v>
                </c:pt>
                <c:pt idx="206850">
                  <c:v>4.1189999999999997E-2</c:v>
                </c:pt>
                <c:pt idx="206851">
                  <c:v>4.1190999999999998E-2</c:v>
                </c:pt>
                <c:pt idx="206852">
                  <c:v>4.1193E-2</c:v>
                </c:pt>
                <c:pt idx="206853">
                  <c:v>4.1195000000000002E-2</c:v>
                </c:pt>
                <c:pt idx="206854">
                  <c:v>4.1196999999999998E-2</c:v>
                </c:pt>
                <c:pt idx="206855">
                  <c:v>4.1197999999999999E-2</c:v>
                </c:pt>
                <c:pt idx="206856">
                  <c:v>4.1200000000000001E-2</c:v>
                </c:pt>
                <c:pt idx="206857">
                  <c:v>4.1201000000000002E-2</c:v>
                </c:pt>
                <c:pt idx="206858">
                  <c:v>4.1202999999999997E-2</c:v>
                </c:pt>
                <c:pt idx="206859">
                  <c:v>4.1204999999999999E-2</c:v>
                </c:pt>
                <c:pt idx="206860">
                  <c:v>4.1206E-2</c:v>
                </c:pt>
                <c:pt idx="206861">
                  <c:v>4.1208000000000002E-2</c:v>
                </c:pt>
                <c:pt idx="206862">
                  <c:v>4.1209999999999997E-2</c:v>
                </c:pt>
                <c:pt idx="206863">
                  <c:v>4.1211999999999999E-2</c:v>
                </c:pt>
                <c:pt idx="206864">
                  <c:v>4.1213E-2</c:v>
                </c:pt>
                <c:pt idx="206865">
                  <c:v>4.1215000000000002E-2</c:v>
                </c:pt>
                <c:pt idx="206866">
                  <c:v>4.1216000000000003E-2</c:v>
                </c:pt>
                <c:pt idx="206867">
                  <c:v>4.1217999999999998E-2</c:v>
                </c:pt>
                <c:pt idx="206868">
                  <c:v>4.1218999999999999E-2</c:v>
                </c:pt>
                <c:pt idx="206869">
                  <c:v>4.1221000000000001E-2</c:v>
                </c:pt>
                <c:pt idx="206870">
                  <c:v>4.1222000000000002E-2</c:v>
                </c:pt>
                <c:pt idx="206871">
                  <c:v>4.1223999999999997E-2</c:v>
                </c:pt>
                <c:pt idx="206872">
                  <c:v>4.1224999999999998E-2</c:v>
                </c:pt>
                <c:pt idx="206873">
                  <c:v>4.1225999999999999E-2</c:v>
                </c:pt>
                <c:pt idx="206874">
                  <c:v>4.1228000000000001E-2</c:v>
                </c:pt>
                <c:pt idx="206875">
                  <c:v>4.1229000000000002E-2</c:v>
                </c:pt>
                <c:pt idx="206876">
                  <c:v>4.1230000000000003E-2</c:v>
                </c:pt>
                <c:pt idx="206877">
                  <c:v>4.1230999999999997E-2</c:v>
                </c:pt>
                <c:pt idx="206878">
                  <c:v>4.1231999999999998E-2</c:v>
                </c:pt>
                <c:pt idx="206879">
                  <c:v>4.1232999999999999E-2</c:v>
                </c:pt>
                <c:pt idx="206880">
                  <c:v>4.1234E-2</c:v>
                </c:pt>
                <c:pt idx="206881">
                  <c:v>4.1234E-2</c:v>
                </c:pt>
                <c:pt idx="206882">
                  <c:v>4.1235000000000001E-2</c:v>
                </c:pt>
                <c:pt idx="206883">
                  <c:v>4.1236000000000002E-2</c:v>
                </c:pt>
                <c:pt idx="206884">
                  <c:v>4.1236000000000002E-2</c:v>
                </c:pt>
                <c:pt idx="206885">
                  <c:v>4.1237000000000003E-2</c:v>
                </c:pt>
                <c:pt idx="206886">
                  <c:v>4.1237000000000003E-2</c:v>
                </c:pt>
                <c:pt idx="206887">
                  <c:v>4.1237999999999997E-2</c:v>
                </c:pt>
                <c:pt idx="206888">
                  <c:v>4.1237999999999997E-2</c:v>
                </c:pt>
                <c:pt idx="206889">
                  <c:v>4.1237999999999997E-2</c:v>
                </c:pt>
                <c:pt idx="206890">
                  <c:v>4.1237999999999997E-2</c:v>
                </c:pt>
                <c:pt idx="206891">
                  <c:v>4.1237000000000003E-2</c:v>
                </c:pt>
                <c:pt idx="206892">
                  <c:v>4.1237000000000003E-2</c:v>
                </c:pt>
                <c:pt idx="206893">
                  <c:v>4.1237000000000003E-2</c:v>
                </c:pt>
                <c:pt idx="206894">
                  <c:v>4.1236000000000002E-2</c:v>
                </c:pt>
                <c:pt idx="206895">
                  <c:v>4.1236000000000002E-2</c:v>
                </c:pt>
                <c:pt idx="206896">
                  <c:v>4.1235000000000001E-2</c:v>
                </c:pt>
                <c:pt idx="206897">
                  <c:v>4.1234E-2</c:v>
                </c:pt>
                <c:pt idx="206898">
                  <c:v>4.1234E-2</c:v>
                </c:pt>
                <c:pt idx="206899">
                  <c:v>4.1232999999999999E-2</c:v>
                </c:pt>
                <c:pt idx="206900">
                  <c:v>4.1231999999999998E-2</c:v>
                </c:pt>
                <c:pt idx="206901">
                  <c:v>4.1230000000000003E-2</c:v>
                </c:pt>
                <c:pt idx="206902">
                  <c:v>4.1229000000000002E-2</c:v>
                </c:pt>
                <c:pt idx="206903">
                  <c:v>4.1228000000000001E-2</c:v>
                </c:pt>
                <c:pt idx="206904">
                  <c:v>4.1225999999999999E-2</c:v>
                </c:pt>
                <c:pt idx="206905">
                  <c:v>4.1224999999999998E-2</c:v>
                </c:pt>
                <c:pt idx="206906">
                  <c:v>4.1223000000000003E-2</c:v>
                </c:pt>
                <c:pt idx="206907">
                  <c:v>4.1222000000000002E-2</c:v>
                </c:pt>
                <c:pt idx="206908">
                  <c:v>4.122E-2</c:v>
                </c:pt>
                <c:pt idx="206909">
                  <c:v>4.1217999999999998E-2</c:v>
                </c:pt>
                <c:pt idx="206910">
                  <c:v>4.1216999999999997E-2</c:v>
                </c:pt>
                <c:pt idx="206911">
                  <c:v>4.1215000000000002E-2</c:v>
                </c:pt>
                <c:pt idx="206912">
                  <c:v>4.1213E-2</c:v>
                </c:pt>
                <c:pt idx="206913">
                  <c:v>4.1210999999999998E-2</c:v>
                </c:pt>
                <c:pt idx="206914">
                  <c:v>4.1209000000000003E-2</c:v>
                </c:pt>
                <c:pt idx="206915">
                  <c:v>4.1207000000000001E-2</c:v>
                </c:pt>
                <c:pt idx="206916">
                  <c:v>4.1204999999999999E-2</c:v>
                </c:pt>
                <c:pt idx="206917">
                  <c:v>4.1202999999999997E-2</c:v>
                </c:pt>
                <c:pt idx="206918">
                  <c:v>4.1201000000000002E-2</c:v>
                </c:pt>
                <c:pt idx="206919">
                  <c:v>4.1199E-2</c:v>
                </c:pt>
                <c:pt idx="206920">
                  <c:v>4.1196999999999998E-2</c:v>
                </c:pt>
                <c:pt idx="206921">
                  <c:v>4.1195000000000002E-2</c:v>
                </c:pt>
                <c:pt idx="206922">
                  <c:v>4.1194000000000001E-2</c:v>
                </c:pt>
                <c:pt idx="206923">
                  <c:v>4.1191999999999999E-2</c:v>
                </c:pt>
                <c:pt idx="206924">
                  <c:v>4.1189999999999997E-2</c:v>
                </c:pt>
                <c:pt idx="206925">
                  <c:v>4.1188000000000002E-2</c:v>
                </c:pt>
                <c:pt idx="206926">
                  <c:v>4.1187000000000001E-2</c:v>
                </c:pt>
                <c:pt idx="206927">
                  <c:v>4.1184999999999999E-2</c:v>
                </c:pt>
                <c:pt idx="206928">
                  <c:v>4.1182999999999997E-2</c:v>
                </c:pt>
                <c:pt idx="206929">
                  <c:v>4.1182000000000003E-2</c:v>
                </c:pt>
                <c:pt idx="206930">
                  <c:v>4.1180000000000001E-2</c:v>
                </c:pt>
                <c:pt idx="206931">
                  <c:v>4.1179E-2</c:v>
                </c:pt>
                <c:pt idx="206932">
                  <c:v>4.1177999999999999E-2</c:v>
                </c:pt>
                <c:pt idx="206933">
                  <c:v>4.1176999999999998E-2</c:v>
                </c:pt>
                <c:pt idx="206934">
                  <c:v>4.1175999999999997E-2</c:v>
                </c:pt>
                <c:pt idx="206935">
                  <c:v>4.1175000000000003E-2</c:v>
                </c:pt>
                <c:pt idx="206936">
                  <c:v>4.1174000000000002E-2</c:v>
                </c:pt>
                <c:pt idx="206937">
                  <c:v>4.1173000000000001E-2</c:v>
                </c:pt>
                <c:pt idx="206938">
                  <c:v>4.1172E-2</c:v>
                </c:pt>
                <c:pt idx="206939">
                  <c:v>4.1170999999999999E-2</c:v>
                </c:pt>
                <c:pt idx="206940">
                  <c:v>4.1170999999999999E-2</c:v>
                </c:pt>
                <c:pt idx="206941">
                  <c:v>4.1169999999999998E-2</c:v>
                </c:pt>
                <c:pt idx="206942">
                  <c:v>4.1169999999999998E-2</c:v>
                </c:pt>
                <c:pt idx="206943">
                  <c:v>4.1169999999999998E-2</c:v>
                </c:pt>
                <c:pt idx="206944">
                  <c:v>4.1169999999999998E-2</c:v>
                </c:pt>
                <c:pt idx="206945">
                  <c:v>4.1169999999999998E-2</c:v>
                </c:pt>
                <c:pt idx="206946">
                  <c:v>4.1169999999999998E-2</c:v>
                </c:pt>
                <c:pt idx="206947">
                  <c:v>4.1169999999999998E-2</c:v>
                </c:pt>
                <c:pt idx="206948">
                  <c:v>4.1169999999999998E-2</c:v>
                </c:pt>
                <c:pt idx="206949">
                  <c:v>4.1170999999999999E-2</c:v>
                </c:pt>
                <c:pt idx="206950">
                  <c:v>4.1170999999999999E-2</c:v>
                </c:pt>
                <c:pt idx="206951">
                  <c:v>4.1170999999999999E-2</c:v>
                </c:pt>
                <c:pt idx="206952">
                  <c:v>4.1172E-2</c:v>
                </c:pt>
                <c:pt idx="206953">
                  <c:v>4.1173000000000001E-2</c:v>
                </c:pt>
                <c:pt idx="206954">
                  <c:v>4.1173000000000001E-2</c:v>
                </c:pt>
                <c:pt idx="206955">
                  <c:v>4.1174000000000002E-2</c:v>
                </c:pt>
                <c:pt idx="206956">
                  <c:v>4.1175000000000003E-2</c:v>
                </c:pt>
                <c:pt idx="206957">
                  <c:v>4.1175999999999997E-2</c:v>
                </c:pt>
                <c:pt idx="206958">
                  <c:v>4.1176999999999998E-2</c:v>
                </c:pt>
                <c:pt idx="206959">
                  <c:v>4.1177999999999999E-2</c:v>
                </c:pt>
                <c:pt idx="206960">
                  <c:v>4.1179E-2</c:v>
                </c:pt>
                <c:pt idx="206961">
                  <c:v>4.1180000000000001E-2</c:v>
                </c:pt>
                <c:pt idx="206962">
                  <c:v>4.1181000000000002E-2</c:v>
                </c:pt>
                <c:pt idx="206963">
                  <c:v>4.1182000000000003E-2</c:v>
                </c:pt>
                <c:pt idx="206964">
                  <c:v>4.1182999999999997E-2</c:v>
                </c:pt>
                <c:pt idx="206965">
                  <c:v>4.1183999999999998E-2</c:v>
                </c:pt>
                <c:pt idx="206966">
                  <c:v>4.1184999999999999E-2</c:v>
                </c:pt>
                <c:pt idx="206967">
                  <c:v>4.1186E-2</c:v>
                </c:pt>
                <c:pt idx="206968">
                  <c:v>4.1188000000000002E-2</c:v>
                </c:pt>
                <c:pt idx="206969">
                  <c:v>4.1189000000000003E-2</c:v>
                </c:pt>
                <c:pt idx="206970">
                  <c:v>4.1189999999999997E-2</c:v>
                </c:pt>
                <c:pt idx="206971">
                  <c:v>4.1190999999999998E-2</c:v>
                </c:pt>
                <c:pt idx="206972">
                  <c:v>4.1190999999999998E-2</c:v>
                </c:pt>
                <c:pt idx="206973">
                  <c:v>4.1191999999999999E-2</c:v>
                </c:pt>
                <c:pt idx="206974">
                  <c:v>4.1193E-2</c:v>
                </c:pt>
                <c:pt idx="206975">
                  <c:v>4.1194000000000001E-2</c:v>
                </c:pt>
                <c:pt idx="206976">
                  <c:v>4.1194000000000001E-2</c:v>
                </c:pt>
                <c:pt idx="206977">
                  <c:v>4.1195000000000002E-2</c:v>
                </c:pt>
                <c:pt idx="206978">
                  <c:v>4.1196000000000003E-2</c:v>
                </c:pt>
                <c:pt idx="206979">
                  <c:v>4.1196000000000003E-2</c:v>
                </c:pt>
                <c:pt idx="206980">
                  <c:v>4.1196999999999998E-2</c:v>
                </c:pt>
                <c:pt idx="206981">
                  <c:v>4.1196999999999998E-2</c:v>
                </c:pt>
                <c:pt idx="206982">
                  <c:v>4.1197999999999999E-2</c:v>
                </c:pt>
                <c:pt idx="206983">
                  <c:v>4.1197999999999999E-2</c:v>
                </c:pt>
                <c:pt idx="206984">
                  <c:v>4.1197999999999999E-2</c:v>
                </c:pt>
                <c:pt idx="206985">
                  <c:v>4.1197999999999999E-2</c:v>
                </c:pt>
                <c:pt idx="206986">
                  <c:v>4.1197999999999999E-2</c:v>
                </c:pt>
                <c:pt idx="206987">
                  <c:v>4.1197999999999999E-2</c:v>
                </c:pt>
                <c:pt idx="206988">
                  <c:v>4.1197999999999999E-2</c:v>
                </c:pt>
                <c:pt idx="206989">
                  <c:v>4.1196999999999998E-2</c:v>
                </c:pt>
                <c:pt idx="206990">
                  <c:v>4.1196999999999998E-2</c:v>
                </c:pt>
                <c:pt idx="206991">
                  <c:v>4.1196999999999998E-2</c:v>
                </c:pt>
                <c:pt idx="206992">
                  <c:v>4.1196000000000003E-2</c:v>
                </c:pt>
                <c:pt idx="206993">
                  <c:v>4.1196000000000003E-2</c:v>
                </c:pt>
                <c:pt idx="206994">
                  <c:v>4.1195000000000002E-2</c:v>
                </c:pt>
                <c:pt idx="206995">
                  <c:v>4.1194000000000001E-2</c:v>
                </c:pt>
                <c:pt idx="206996">
                  <c:v>4.1193E-2</c:v>
                </c:pt>
                <c:pt idx="206997">
                  <c:v>4.1191999999999999E-2</c:v>
                </c:pt>
                <c:pt idx="206998">
                  <c:v>4.1190999999999998E-2</c:v>
                </c:pt>
                <c:pt idx="206999">
                  <c:v>4.1189999999999997E-2</c:v>
                </c:pt>
                <c:pt idx="207000">
                  <c:v>4.1189000000000003E-2</c:v>
                </c:pt>
                <c:pt idx="207001">
                  <c:v>4.1188000000000002E-2</c:v>
                </c:pt>
                <c:pt idx="207002">
                  <c:v>4.1187000000000001E-2</c:v>
                </c:pt>
                <c:pt idx="207003">
                  <c:v>4.1184999999999999E-2</c:v>
                </c:pt>
                <c:pt idx="207004">
                  <c:v>4.1183999999999998E-2</c:v>
                </c:pt>
                <c:pt idx="207005">
                  <c:v>4.1182999999999997E-2</c:v>
                </c:pt>
                <c:pt idx="207006">
                  <c:v>4.1181000000000002E-2</c:v>
                </c:pt>
                <c:pt idx="207007">
                  <c:v>4.1180000000000001E-2</c:v>
                </c:pt>
                <c:pt idx="207008">
                  <c:v>4.1177999999999999E-2</c:v>
                </c:pt>
                <c:pt idx="207009">
                  <c:v>4.1176999999999998E-2</c:v>
                </c:pt>
                <c:pt idx="207010">
                  <c:v>4.1175000000000003E-2</c:v>
                </c:pt>
                <c:pt idx="207011">
                  <c:v>4.1173000000000001E-2</c:v>
                </c:pt>
                <c:pt idx="207012">
                  <c:v>4.1172E-2</c:v>
                </c:pt>
                <c:pt idx="207013">
                  <c:v>4.1169999999999998E-2</c:v>
                </c:pt>
                <c:pt idx="207014">
                  <c:v>4.1168999999999997E-2</c:v>
                </c:pt>
                <c:pt idx="207015">
                  <c:v>4.1167000000000002E-2</c:v>
                </c:pt>
                <c:pt idx="207016">
                  <c:v>4.1165E-2</c:v>
                </c:pt>
                <c:pt idx="207017">
                  <c:v>4.1163999999999999E-2</c:v>
                </c:pt>
                <c:pt idx="207018">
                  <c:v>4.1161999999999997E-2</c:v>
                </c:pt>
                <c:pt idx="207019">
                  <c:v>4.1160000000000002E-2</c:v>
                </c:pt>
                <c:pt idx="207020">
                  <c:v>4.1159000000000001E-2</c:v>
                </c:pt>
                <c:pt idx="207021">
                  <c:v>4.1156999999999999E-2</c:v>
                </c:pt>
                <c:pt idx="207022">
                  <c:v>4.1154999999999997E-2</c:v>
                </c:pt>
                <c:pt idx="207023">
                  <c:v>4.1154000000000003E-2</c:v>
                </c:pt>
                <c:pt idx="207024">
                  <c:v>4.1152000000000001E-2</c:v>
                </c:pt>
                <c:pt idx="207025">
                  <c:v>4.1151E-2</c:v>
                </c:pt>
                <c:pt idx="207026">
                  <c:v>4.1148999999999998E-2</c:v>
                </c:pt>
                <c:pt idx="207027">
                  <c:v>4.1147999999999997E-2</c:v>
                </c:pt>
                <c:pt idx="207028">
                  <c:v>4.1147000000000003E-2</c:v>
                </c:pt>
                <c:pt idx="207029">
                  <c:v>4.1146000000000002E-2</c:v>
                </c:pt>
                <c:pt idx="207030">
                  <c:v>4.1144E-2</c:v>
                </c:pt>
                <c:pt idx="207031">
                  <c:v>4.1142999999999999E-2</c:v>
                </c:pt>
                <c:pt idx="207032">
                  <c:v>4.1141999999999998E-2</c:v>
                </c:pt>
                <c:pt idx="207033">
                  <c:v>4.1140999999999997E-2</c:v>
                </c:pt>
                <c:pt idx="207034">
                  <c:v>4.1140000000000003E-2</c:v>
                </c:pt>
                <c:pt idx="207035">
                  <c:v>4.1139000000000002E-2</c:v>
                </c:pt>
                <c:pt idx="207036">
                  <c:v>4.1138000000000001E-2</c:v>
                </c:pt>
                <c:pt idx="207037">
                  <c:v>4.1137E-2</c:v>
                </c:pt>
                <c:pt idx="207038">
                  <c:v>4.1135999999999999E-2</c:v>
                </c:pt>
                <c:pt idx="207039">
                  <c:v>4.1135999999999999E-2</c:v>
                </c:pt>
                <c:pt idx="207040">
                  <c:v>4.1134999999999998E-2</c:v>
                </c:pt>
                <c:pt idx="207041">
                  <c:v>4.1134999999999998E-2</c:v>
                </c:pt>
                <c:pt idx="207042">
                  <c:v>4.1133999999999997E-2</c:v>
                </c:pt>
                <c:pt idx="207043">
                  <c:v>4.1133999999999997E-2</c:v>
                </c:pt>
                <c:pt idx="207044">
                  <c:v>4.1133000000000003E-2</c:v>
                </c:pt>
                <c:pt idx="207045">
                  <c:v>4.1133000000000003E-2</c:v>
                </c:pt>
                <c:pt idx="207046">
                  <c:v>4.1133000000000003E-2</c:v>
                </c:pt>
                <c:pt idx="207047">
                  <c:v>4.1133000000000003E-2</c:v>
                </c:pt>
                <c:pt idx="207048">
                  <c:v>4.1133000000000003E-2</c:v>
                </c:pt>
                <c:pt idx="207049">
                  <c:v>4.1133000000000003E-2</c:v>
                </c:pt>
                <c:pt idx="207050">
                  <c:v>4.1133000000000003E-2</c:v>
                </c:pt>
                <c:pt idx="207051">
                  <c:v>4.1133000000000003E-2</c:v>
                </c:pt>
                <c:pt idx="207052">
                  <c:v>4.1133000000000003E-2</c:v>
                </c:pt>
                <c:pt idx="207053">
                  <c:v>4.1133000000000003E-2</c:v>
                </c:pt>
                <c:pt idx="207054">
                  <c:v>4.1133000000000003E-2</c:v>
                </c:pt>
                <c:pt idx="207055">
                  <c:v>4.1133999999999997E-2</c:v>
                </c:pt>
                <c:pt idx="207056">
                  <c:v>4.1133999999999997E-2</c:v>
                </c:pt>
                <c:pt idx="207057">
                  <c:v>4.1133999999999997E-2</c:v>
                </c:pt>
                <c:pt idx="207058">
                  <c:v>4.1134999999999998E-2</c:v>
                </c:pt>
                <c:pt idx="207059">
                  <c:v>4.1134999999999998E-2</c:v>
                </c:pt>
                <c:pt idx="207060">
                  <c:v>4.1134999999999998E-2</c:v>
                </c:pt>
                <c:pt idx="207061">
                  <c:v>4.1135999999999999E-2</c:v>
                </c:pt>
                <c:pt idx="207062">
                  <c:v>4.1135999999999999E-2</c:v>
                </c:pt>
                <c:pt idx="207063">
                  <c:v>4.1137E-2</c:v>
                </c:pt>
                <c:pt idx="207064">
                  <c:v>4.1137E-2</c:v>
                </c:pt>
                <c:pt idx="207065">
                  <c:v>4.1138000000000001E-2</c:v>
                </c:pt>
                <c:pt idx="207066">
                  <c:v>4.1138000000000001E-2</c:v>
                </c:pt>
                <c:pt idx="207067">
                  <c:v>4.1139000000000002E-2</c:v>
                </c:pt>
                <c:pt idx="207068">
                  <c:v>4.1139000000000002E-2</c:v>
                </c:pt>
                <c:pt idx="207069">
                  <c:v>4.1139000000000002E-2</c:v>
                </c:pt>
                <c:pt idx="207070">
                  <c:v>4.1140000000000003E-2</c:v>
                </c:pt>
                <c:pt idx="207071">
                  <c:v>4.1140000000000003E-2</c:v>
                </c:pt>
                <c:pt idx="207072">
                  <c:v>4.1140000000000003E-2</c:v>
                </c:pt>
                <c:pt idx="207073">
                  <c:v>4.1140999999999997E-2</c:v>
                </c:pt>
                <c:pt idx="207074">
                  <c:v>4.1140999999999997E-2</c:v>
                </c:pt>
                <c:pt idx="207075">
                  <c:v>4.1140999999999997E-2</c:v>
                </c:pt>
                <c:pt idx="207076">
                  <c:v>4.1141999999999998E-2</c:v>
                </c:pt>
                <c:pt idx="207077">
                  <c:v>4.1141999999999998E-2</c:v>
                </c:pt>
                <c:pt idx="207078">
                  <c:v>4.1141999999999998E-2</c:v>
                </c:pt>
                <c:pt idx="207079">
                  <c:v>4.1141999999999998E-2</c:v>
                </c:pt>
                <c:pt idx="207080">
                  <c:v>4.1141999999999998E-2</c:v>
                </c:pt>
                <c:pt idx="207081">
                  <c:v>4.1141999999999998E-2</c:v>
                </c:pt>
                <c:pt idx="207082">
                  <c:v>4.1141999999999998E-2</c:v>
                </c:pt>
                <c:pt idx="207083">
                  <c:v>4.1140999999999997E-2</c:v>
                </c:pt>
                <c:pt idx="207084">
                  <c:v>4.1140999999999997E-2</c:v>
                </c:pt>
                <c:pt idx="207085">
                  <c:v>4.1140999999999997E-2</c:v>
                </c:pt>
                <c:pt idx="207086">
                  <c:v>4.1140999999999997E-2</c:v>
                </c:pt>
                <c:pt idx="207087">
                  <c:v>4.1140000000000003E-2</c:v>
                </c:pt>
                <c:pt idx="207088">
                  <c:v>4.1140000000000003E-2</c:v>
                </c:pt>
                <c:pt idx="207089">
                  <c:v>4.1140000000000003E-2</c:v>
                </c:pt>
                <c:pt idx="207090">
                  <c:v>4.1139000000000002E-2</c:v>
                </c:pt>
                <c:pt idx="207091">
                  <c:v>4.1138000000000001E-2</c:v>
                </c:pt>
                <c:pt idx="207092">
                  <c:v>4.1138000000000001E-2</c:v>
                </c:pt>
                <c:pt idx="207093">
                  <c:v>4.1137E-2</c:v>
                </c:pt>
                <c:pt idx="207094">
                  <c:v>4.1135999999999999E-2</c:v>
                </c:pt>
                <c:pt idx="207095">
                  <c:v>4.1135999999999999E-2</c:v>
                </c:pt>
                <c:pt idx="207096">
                  <c:v>4.1134999999999998E-2</c:v>
                </c:pt>
                <c:pt idx="207097">
                  <c:v>4.1133999999999997E-2</c:v>
                </c:pt>
                <c:pt idx="207098">
                  <c:v>4.1133999999999997E-2</c:v>
                </c:pt>
                <c:pt idx="207099">
                  <c:v>4.1133000000000003E-2</c:v>
                </c:pt>
                <c:pt idx="207100">
                  <c:v>4.1132000000000002E-2</c:v>
                </c:pt>
                <c:pt idx="207101">
                  <c:v>4.1131000000000001E-2</c:v>
                </c:pt>
                <c:pt idx="207102">
                  <c:v>4.113E-2</c:v>
                </c:pt>
                <c:pt idx="207103">
                  <c:v>4.1128999999999999E-2</c:v>
                </c:pt>
                <c:pt idx="207104">
                  <c:v>4.1127999999999998E-2</c:v>
                </c:pt>
                <c:pt idx="207105">
                  <c:v>4.1126999999999997E-2</c:v>
                </c:pt>
                <c:pt idx="207106">
                  <c:v>4.1126000000000003E-2</c:v>
                </c:pt>
                <c:pt idx="207107">
                  <c:v>4.1125000000000002E-2</c:v>
                </c:pt>
                <c:pt idx="207108">
                  <c:v>4.1124000000000001E-2</c:v>
                </c:pt>
                <c:pt idx="207109">
                  <c:v>4.1123E-2</c:v>
                </c:pt>
                <c:pt idx="207110">
                  <c:v>4.1123E-2</c:v>
                </c:pt>
                <c:pt idx="207111">
                  <c:v>4.1121999999999999E-2</c:v>
                </c:pt>
                <c:pt idx="207112">
                  <c:v>4.1120999999999998E-2</c:v>
                </c:pt>
                <c:pt idx="207113">
                  <c:v>4.1119999999999997E-2</c:v>
                </c:pt>
                <c:pt idx="207114">
                  <c:v>4.1119000000000003E-2</c:v>
                </c:pt>
                <c:pt idx="207115">
                  <c:v>4.1117000000000001E-2</c:v>
                </c:pt>
                <c:pt idx="207116">
                  <c:v>4.1116E-2</c:v>
                </c:pt>
                <c:pt idx="207117">
                  <c:v>4.1114999999999999E-2</c:v>
                </c:pt>
                <c:pt idx="207118">
                  <c:v>4.1114999999999999E-2</c:v>
                </c:pt>
                <c:pt idx="207119">
                  <c:v>4.1113999999999998E-2</c:v>
                </c:pt>
                <c:pt idx="207120">
                  <c:v>4.1112999999999997E-2</c:v>
                </c:pt>
                <c:pt idx="207121">
                  <c:v>4.1112000000000003E-2</c:v>
                </c:pt>
                <c:pt idx="207122">
                  <c:v>4.1111000000000002E-2</c:v>
                </c:pt>
                <c:pt idx="207123">
                  <c:v>4.1110000000000001E-2</c:v>
                </c:pt>
                <c:pt idx="207124">
                  <c:v>4.1110000000000001E-2</c:v>
                </c:pt>
                <c:pt idx="207125">
                  <c:v>4.1109E-2</c:v>
                </c:pt>
                <c:pt idx="207126">
                  <c:v>4.1107999999999999E-2</c:v>
                </c:pt>
                <c:pt idx="207127">
                  <c:v>4.1106999999999998E-2</c:v>
                </c:pt>
                <c:pt idx="207128">
                  <c:v>4.1105999999999997E-2</c:v>
                </c:pt>
                <c:pt idx="207129">
                  <c:v>4.1105999999999997E-2</c:v>
                </c:pt>
                <c:pt idx="207130">
                  <c:v>4.1105000000000003E-2</c:v>
                </c:pt>
                <c:pt idx="207131">
                  <c:v>4.1104000000000002E-2</c:v>
                </c:pt>
                <c:pt idx="207132">
                  <c:v>4.1104000000000002E-2</c:v>
                </c:pt>
                <c:pt idx="207133">
                  <c:v>4.1103000000000001E-2</c:v>
                </c:pt>
                <c:pt idx="207134">
                  <c:v>4.1103000000000001E-2</c:v>
                </c:pt>
                <c:pt idx="207135">
                  <c:v>4.1102E-2</c:v>
                </c:pt>
                <c:pt idx="207136">
                  <c:v>4.1102E-2</c:v>
                </c:pt>
                <c:pt idx="207137">
                  <c:v>4.1100999999999999E-2</c:v>
                </c:pt>
                <c:pt idx="207138">
                  <c:v>4.1100999999999999E-2</c:v>
                </c:pt>
                <c:pt idx="207139">
                  <c:v>4.1100999999999999E-2</c:v>
                </c:pt>
                <c:pt idx="207140">
                  <c:v>4.1099999999999998E-2</c:v>
                </c:pt>
                <c:pt idx="207141">
                  <c:v>4.1099999999999998E-2</c:v>
                </c:pt>
                <c:pt idx="207142">
                  <c:v>4.1099999999999998E-2</c:v>
                </c:pt>
                <c:pt idx="207143">
                  <c:v>4.1099999999999998E-2</c:v>
                </c:pt>
                <c:pt idx="207144">
                  <c:v>4.1099999999999998E-2</c:v>
                </c:pt>
                <c:pt idx="207145">
                  <c:v>4.1099999999999998E-2</c:v>
                </c:pt>
                <c:pt idx="207146">
                  <c:v>4.1099999999999998E-2</c:v>
                </c:pt>
                <c:pt idx="207147">
                  <c:v>4.1099999999999998E-2</c:v>
                </c:pt>
                <c:pt idx="207148">
                  <c:v>4.1099999999999998E-2</c:v>
                </c:pt>
                <c:pt idx="207149">
                  <c:v>4.1099999999999998E-2</c:v>
                </c:pt>
                <c:pt idx="207150">
                  <c:v>4.1099999999999998E-2</c:v>
                </c:pt>
                <c:pt idx="207151">
                  <c:v>4.1099999999999998E-2</c:v>
                </c:pt>
                <c:pt idx="207152">
                  <c:v>4.1099999999999998E-2</c:v>
                </c:pt>
                <c:pt idx="207153">
                  <c:v>4.1099999999999998E-2</c:v>
                </c:pt>
                <c:pt idx="207154">
                  <c:v>4.1100999999999999E-2</c:v>
                </c:pt>
                <c:pt idx="207155">
                  <c:v>4.1100999999999999E-2</c:v>
                </c:pt>
                <c:pt idx="207156">
                  <c:v>4.1102E-2</c:v>
                </c:pt>
                <c:pt idx="207157">
                  <c:v>4.1102E-2</c:v>
                </c:pt>
                <c:pt idx="207158">
                  <c:v>4.1103000000000001E-2</c:v>
                </c:pt>
                <c:pt idx="207159">
                  <c:v>4.1103000000000001E-2</c:v>
                </c:pt>
                <c:pt idx="207160">
                  <c:v>4.1104000000000002E-2</c:v>
                </c:pt>
                <c:pt idx="207161">
                  <c:v>4.1104000000000002E-2</c:v>
                </c:pt>
                <c:pt idx="207162">
                  <c:v>4.1105000000000003E-2</c:v>
                </c:pt>
                <c:pt idx="207163">
                  <c:v>4.1105000000000003E-2</c:v>
                </c:pt>
                <c:pt idx="207164">
                  <c:v>4.1105999999999997E-2</c:v>
                </c:pt>
                <c:pt idx="207165">
                  <c:v>4.1106999999999998E-2</c:v>
                </c:pt>
                <c:pt idx="207166">
                  <c:v>4.1107999999999999E-2</c:v>
                </c:pt>
                <c:pt idx="207167">
                  <c:v>4.1109E-2</c:v>
                </c:pt>
                <c:pt idx="207168">
                  <c:v>4.1110000000000001E-2</c:v>
                </c:pt>
                <c:pt idx="207169">
                  <c:v>4.1111000000000002E-2</c:v>
                </c:pt>
                <c:pt idx="207170">
                  <c:v>4.1112000000000003E-2</c:v>
                </c:pt>
                <c:pt idx="207171">
                  <c:v>4.1112999999999997E-2</c:v>
                </c:pt>
                <c:pt idx="207172">
                  <c:v>4.1113999999999998E-2</c:v>
                </c:pt>
                <c:pt idx="207173">
                  <c:v>4.1114999999999999E-2</c:v>
                </c:pt>
                <c:pt idx="207174">
                  <c:v>4.1116E-2</c:v>
                </c:pt>
                <c:pt idx="207175">
                  <c:v>4.1117000000000001E-2</c:v>
                </c:pt>
                <c:pt idx="207176">
                  <c:v>4.1119000000000003E-2</c:v>
                </c:pt>
                <c:pt idx="207177">
                  <c:v>4.1119999999999997E-2</c:v>
                </c:pt>
                <c:pt idx="207178">
                  <c:v>4.1120999999999998E-2</c:v>
                </c:pt>
                <c:pt idx="207179">
                  <c:v>4.1123E-2</c:v>
                </c:pt>
                <c:pt idx="207180">
                  <c:v>4.1124000000000001E-2</c:v>
                </c:pt>
                <c:pt idx="207181">
                  <c:v>4.1126000000000003E-2</c:v>
                </c:pt>
                <c:pt idx="207182">
                  <c:v>4.1126999999999997E-2</c:v>
                </c:pt>
                <c:pt idx="207183">
                  <c:v>4.1127999999999998E-2</c:v>
                </c:pt>
                <c:pt idx="207184">
                  <c:v>4.113E-2</c:v>
                </c:pt>
                <c:pt idx="207185">
                  <c:v>4.1131000000000001E-2</c:v>
                </c:pt>
                <c:pt idx="207186">
                  <c:v>4.1133000000000003E-2</c:v>
                </c:pt>
                <c:pt idx="207187">
                  <c:v>4.1133999999999997E-2</c:v>
                </c:pt>
                <c:pt idx="207188">
                  <c:v>4.1135999999999999E-2</c:v>
                </c:pt>
                <c:pt idx="207189">
                  <c:v>4.1137E-2</c:v>
                </c:pt>
                <c:pt idx="207190">
                  <c:v>4.1139000000000002E-2</c:v>
                </c:pt>
                <c:pt idx="207191">
                  <c:v>4.1140000000000003E-2</c:v>
                </c:pt>
                <c:pt idx="207192">
                  <c:v>4.1141999999999998E-2</c:v>
                </c:pt>
                <c:pt idx="207193">
                  <c:v>4.1142999999999999E-2</c:v>
                </c:pt>
                <c:pt idx="207194">
                  <c:v>4.1145000000000001E-2</c:v>
                </c:pt>
                <c:pt idx="207195">
                  <c:v>4.1146000000000002E-2</c:v>
                </c:pt>
                <c:pt idx="207196">
                  <c:v>4.1147000000000003E-2</c:v>
                </c:pt>
                <c:pt idx="207197">
                  <c:v>4.1148999999999998E-2</c:v>
                </c:pt>
                <c:pt idx="207198">
                  <c:v>4.1149999999999999E-2</c:v>
                </c:pt>
                <c:pt idx="207199">
                  <c:v>4.1151E-2</c:v>
                </c:pt>
                <c:pt idx="207200">
                  <c:v>4.1152000000000001E-2</c:v>
                </c:pt>
                <c:pt idx="207201">
                  <c:v>4.1153000000000002E-2</c:v>
                </c:pt>
                <c:pt idx="207202">
                  <c:v>4.1154999999999997E-2</c:v>
                </c:pt>
                <c:pt idx="207203">
                  <c:v>4.1155999999999998E-2</c:v>
                </c:pt>
                <c:pt idx="207204">
                  <c:v>4.1156999999999999E-2</c:v>
                </c:pt>
                <c:pt idx="207205">
                  <c:v>4.1158E-2</c:v>
                </c:pt>
                <c:pt idx="207206">
                  <c:v>4.1158E-2</c:v>
                </c:pt>
                <c:pt idx="207207">
                  <c:v>4.1159000000000001E-2</c:v>
                </c:pt>
                <c:pt idx="207208">
                  <c:v>4.1160000000000002E-2</c:v>
                </c:pt>
                <c:pt idx="207209">
                  <c:v>4.1160000000000002E-2</c:v>
                </c:pt>
                <c:pt idx="207210">
                  <c:v>4.1161000000000003E-2</c:v>
                </c:pt>
                <c:pt idx="207211">
                  <c:v>4.1161000000000003E-2</c:v>
                </c:pt>
                <c:pt idx="207212">
                  <c:v>4.1161999999999997E-2</c:v>
                </c:pt>
                <c:pt idx="207213">
                  <c:v>4.1161999999999997E-2</c:v>
                </c:pt>
                <c:pt idx="207214">
                  <c:v>4.1162999999999998E-2</c:v>
                </c:pt>
                <c:pt idx="207215">
                  <c:v>4.1162999999999998E-2</c:v>
                </c:pt>
                <c:pt idx="207216">
                  <c:v>4.1162999999999998E-2</c:v>
                </c:pt>
                <c:pt idx="207217">
                  <c:v>4.1162999999999998E-2</c:v>
                </c:pt>
                <c:pt idx="207218">
                  <c:v>4.1162999999999998E-2</c:v>
                </c:pt>
                <c:pt idx="207219">
                  <c:v>4.1162999999999998E-2</c:v>
                </c:pt>
                <c:pt idx="207220">
                  <c:v>4.1162999999999998E-2</c:v>
                </c:pt>
                <c:pt idx="207221">
                  <c:v>4.1161999999999997E-2</c:v>
                </c:pt>
                <c:pt idx="207222">
                  <c:v>4.1161999999999997E-2</c:v>
                </c:pt>
                <c:pt idx="207223">
                  <c:v>4.1161000000000003E-2</c:v>
                </c:pt>
                <c:pt idx="207224">
                  <c:v>4.1161000000000003E-2</c:v>
                </c:pt>
                <c:pt idx="207225">
                  <c:v>4.1160000000000002E-2</c:v>
                </c:pt>
                <c:pt idx="207226">
                  <c:v>4.1160000000000002E-2</c:v>
                </c:pt>
                <c:pt idx="207227">
                  <c:v>4.1159000000000001E-2</c:v>
                </c:pt>
                <c:pt idx="207228">
                  <c:v>4.1159000000000001E-2</c:v>
                </c:pt>
                <c:pt idx="207229">
                  <c:v>4.1158E-2</c:v>
                </c:pt>
                <c:pt idx="207230">
                  <c:v>4.1156999999999999E-2</c:v>
                </c:pt>
                <c:pt idx="207231">
                  <c:v>4.1155999999999998E-2</c:v>
                </c:pt>
                <c:pt idx="207232">
                  <c:v>4.1154999999999997E-2</c:v>
                </c:pt>
                <c:pt idx="207233">
                  <c:v>4.1154000000000003E-2</c:v>
                </c:pt>
                <c:pt idx="207234">
                  <c:v>4.1153000000000002E-2</c:v>
                </c:pt>
                <c:pt idx="207235">
                  <c:v>4.1152000000000001E-2</c:v>
                </c:pt>
                <c:pt idx="207236">
                  <c:v>4.1151E-2</c:v>
                </c:pt>
                <c:pt idx="207237">
                  <c:v>4.1149999999999999E-2</c:v>
                </c:pt>
                <c:pt idx="207238">
                  <c:v>4.1148999999999998E-2</c:v>
                </c:pt>
                <c:pt idx="207239">
                  <c:v>4.1147999999999997E-2</c:v>
                </c:pt>
                <c:pt idx="207240">
                  <c:v>4.1147000000000003E-2</c:v>
                </c:pt>
                <c:pt idx="207241">
                  <c:v>4.1145000000000001E-2</c:v>
                </c:pt>
                <c:pt idx="207242">
                  <c:v>4.1144E-2</c:v>
                </c:pt>
                <c:pt idx="207243">
                  <c:v>4.1142999999999999E-2</c:v>
                </c:pt>
                <c:pt idx="207244">
                  <c:v>4.1141999999999998E-2</c:v>
                </c:pt>
                <c:pt idx="207245">
                  <c:v>4.1140000000000003E-2</c:v>
                </c:pt>
                <c:pt idx="207246">
                  <c:v>4.1139000000000002E-2</c:v>
                </c:pt>
                <c:pt idx="207247">
                  <c:v>4.1138000000000001E-2</c:v>
                </c:pt>
                <c:pt idx="207248">
                  <c:v>4.1137E-2</c:v>
                </c:pt>
                <c:pt idx="207249">
                  <c:v>4.1135999999999999E-2</c:v>
                </c:pt>
                <c:pt idx="207250">
                  <c:v>4.1134999999999998E-2</c:v>
                </c:pt>
                <c:pt idx="207251">
                  <c:v>4.1133999999999997E-2</c:v>
                </c:pt>
                <c:pt idx="207252">
                  <c:v>4.1133000000000003E-2</c:v>
                </c:pt>
                <c:pt idx="207253">
                  <c:v>4.1132000000000002E-2</c:v>
                </c:pt>
                <c:pt idx="207254">
                  <c:v>4.1131000000000001E-2</c:v>
                </c:pt>
                <c:pt idx="207255">
                  <c:v>4.113E-2</c:v>
                </c:pt>
                <c:pt idx="207256">
                  <c:v>4.1128999999999999E-2</c:v>
                </c:pt>
                <c:pt idx="207257">
                  <c:v>4.1127999999999998E-2</c:v>
                </c:pt>
                <c:pt idx="207258">
                  <c:v>4.1126999999999997E-2</c:v>
                </c:pt>
                <c:pt idx="207259">
                  <c:v>4.1126000000000003E-2</c:v>
                </c:pt>
                <c:pt idx="207260">
                  <c:v>4.1126000000000003E-2</c:v>
                </c:pt>
                <c:pt idx="207261">
                  <c:v>4.1125000000000002E-2</c:v>
                </c:pt>
                <c:pt idx="207262">
                  <c:v>4.1125000000000002E-2</c:v>
                </c:pt>
                <c:pt idx="207263">
                  <c:v>4.1124000000000001E-2</c:v>
                </c:pt>
                <c:pt idx="207264">
                  <c:v>4.1124000000000001E-2</c:v>
                </c:pt>
                <c:pt idx="207265">
                  <c:v>4.1124000000000001E-2</c:v>
                </c:pt>
                <c:pt idx="207266">
                  <c:v>4.1123E-2</c:v>
                </c:pt>
                <c:pt idx="207267">
                  <c:v>4.1123E-2</c:v>
                </c:pt>
                <c:pt idx="207268">
                  <c:v>4.1123E-2</c:v>
                </c:pt>
                <c:pt idx="207269">
                  <c:v>4.1123E-2</c:v>
                </c:pt>
                <c:pt idx="207270">
                  <c:v>4.1123E-2</c:v>
                </c:pt>
                <c:pt idx="207271">
                  <c:v>4.1123E-2</c:v>
                </c:pt>
                <c:pt idx="207272">
                  <c:v>4.1123E-2</c:v>
                </c:pt>
                <c:pt idx="207273">
                  <c:v>4.1123E-2</c:v>
                </c:pt>
                <c:pt idx="207274">
                  <c:v>4.1123E-2</c:v>
                </c:pt>
                <c:pt idx="207275">
                  <c:v>4.1124000000000001E-2</c:v>
                </c:pt>
                <c:pt idx="207276">
                  <c:v>4.1124000000000001E-2</c:v>
                </c:pt>
                <c:pt idx="207277">
                  <c:v>4.1124000000000001E-2</c:v>
                </c:pt>
                <c:pt idx="207278">
                  <c:v>4.1125000000000002E-2</c:v>
                </c:pt>
                <c:pt idx="207279">
                  <c:v>4.1125000000000002E-2</c:v>
                </c:pt>
                <c:pt idx="207280">
                  <c:v>4.1126000000000003E-2</c:v>
                </c:pt>
                <c:pt idx="207281">
                  <c:v>4.1126000000000003E-2</c:v>
                </c:pt>
                <c:pt idx="207282">
                  <c:v>4.1126999999999997E-2</c:v>
                </c:pt>
                <c:pt idx="207283">
                  <c:v>4.1127999999999998E-2</c:v>
                </c:pt>
                <c:pt idx="207284">
                  <c:v>4.1128999999999999E-2</c:v>
                </c:pt>
                <c:pt idx="207285">
                  <c:v>4.113E-2</c:v>
                </c:pt>
                <c:pt idx="207286">
                  <c:v>4.1131000000000001E-2</c:v>
                </c:pt>
                <c:pt idx="207287">
                  <c:v>4.1132000000000002E-2</c:v>
                </c:pt>
                <c:pt idx="207288">
                  <c:v>4.1133000000000003E-2</c:v>
                </c:pt>
                <c:pt idx="207289">
                  <c:v>4.1133000000000003E-2</c:v>
                </c:pt>
                <c:pt idx="207290">
                  <c:v>4.1133999999999997E-2</c:v>
                </c:pt>
                <c:pt idx="207291">
                  <c:v>4.1134999999999998E-2</c:v>
                </c:pt>
                <c:pt idx="207292">
                  <c:v>4.1135999999999999E-2</c:v>
                </c:pt>
                <c:pt idx="207293">
                  <c:v>4.1137E-2</c:v>
                </c:pt>
                <c:pt idx="207294">
                  <c:v>4.1138000000000001E-2</c:v>
                </c:pt>
                <c:pt idx="207295">
                  <c:v>4.1140000000000003E-2</c:v>
                </c:pt>
                <c:pt idx="207296">
                  <c:v>4.1140999999999997E-2</c:v>
                </c:pt>
                <c:pt idx="207297">
                  <c:v>4.1141999999999998E-2</c:v>
                </c:pt>
                <c:pt idx="207298">
                  <c:v>4.1142999999999999E-2</c:v>
                </c:pt>
                <c:pt idx="207299">
                  <c:v>4.1144E-2</c:v>
                </c:pt>
                <c:pt idx="207300">
                  <c:v>4.1145000000000001E-2</c:v>
                </c:pt>
                <c:pt idx="207301">
                  <c:v>4.1146000000000002E-2</c:v>
                </c:pt>
                <c:pt idx="207302">
                  <c:v>4.1147000000000003E-2</c:v>
                </c:pt>
                <c:pt idx="207303">
                  <c:v>4.1147999999999997E-2</c:v>
                </c:pt>
                <c:pt idx="207304">
                  <c:v>4.1148999999999998E-2</c:v>
                </c:pt>
                <c:pt idx="207305">
                  <c:v>4.1149999999999999E-2</c:v>
                </c:pt>
                <c:pt idx="207306">
                  <c:v>4.1151E-2</c:v>
                </c:pt>
                <c:pt idx="207307">
                  <c:v>4.1152000000000001E-2</c:v>
                </c:pt>
                <c:pt idx="207308">
                  <c:v>4.1153000000000002E-2</c:v>
                </c:pt>
                <c:pt idx="207309">
                  <c:v>4.1154000000000003E-2</c:v>
                </c:pt>
                <c:pt idx="207310">
                  <c:v>4.1154999999999997E-2</c:v>
                </c:pt>
                <c:pt idx="207311">
                  <c:v>4.1155999999999998E-2</c:v>
                </c:pt>
                <c:pt idx="207312">
                  <c:v>4.1156999999999999E-2</c:v>
                </c:pt>
                <c:pt idx="207313">
                  <c:v>4.1156999999999999E-2</c:v>
                </c:pt>
                <c:pt idx="207314">
                  <c:v>4.1158E-2</c:v>
                </c:pt>
                <c:pt idx="207315">
                  <c:v>4.1158E-2</c:v>
                </c:pt>
                <c:pt idx="207316">
                  <c:v>4.1159000000000001E-2</c:v>
                </c:pt>
                <c:pt idx="207317">
                  <c:v>4.1160000000000002E-2</c:v>
                </c:pt>
                <c:pt idx="207318">
                  <c:v>4.1160000000000002E-2</c:v>
                </c:pt>
                <c:pt idx="207319">
                  <c:v>4.1161000000000003E-2</c:v>
                </c:pt>
                <c:pt idx="207320">
                  <c:v>4.1161000000000003E-2</c:v>
                </c:pt>
                <c:pt idx="207321">
                  <c:v>4.1161999999999997E-2</c:v>
                </c:pt>
                <c:pt idx="207322">
                  <c:v>4.1161999999999997E-2</c:v>
                </c:pt>
                <c:pt idx="207323">
                  <c:v>4.1162999999999998E-2</c:v>
                </c:pt>
                <c:pt idx="207324">
                  <c:v>4.1162999999999998E-2</c:v>
                </c:pt>
                <c:pt idx="207325">
                  <c:v>4.1162999999999998E-2</c:v>
                </c:pt>
                <c:pt idx="207326">
                  <c:v>4.1163999999999999E-2</c:v>
                </c:pt>
                <c:pt idx="207327">
                  <c:v>4.1163999999999999E-2</c:v>
                </c:pt>
                <c:pt idx="207328">
                  <c:v>4.1163999999999999E-2</c:v>
                </c:pt>
                <c:pt idx="207329">
                  <c:v>4.1163999999999999E-2</c:v>
                </c:pt>
                <c:pt idx="207330">
                  <c:v>4.1165E-2</c:v>
                </c:pt>
                <c:pt idx="207331">
                  <c:v>4.1165E-2</c:v>
                </c:pt>
                <c:pt idx="207332">
                  <c:v>4.1165E-2</c:v>
                </c:pt>
                <c:pt idx="207333">
                  <c:v>4.1165E-2</c:v>
                </c:pt>
                <c:pt idx="207334">
                  <c:v>4.1166000000000001E-2</c:v>
                </c:pt>
                <c:pt idx="207335">
                  <c:v>4.1166000000000001E-2</c:v>
                </c:pt>
                <c:pt idx="207336">
                  <c:v>4.1166000000000001E-2</c:v>
                </c:pt>
                <c:pt idx="207337">
                  <c:v>4.1166000000000001E-2</c:v>
                </c:pt>
                <c:pt idx="207338">
                  <c:v>4.1166000000000001E-2</c:v>
                </c:pt>
                <c:pt idx="207339">
                  <c:v>4.1166000000000001E-2</c:v>
                </c:pt>
                <c:pt idx="207340">
                  <c:v>4.1166000000000001E-2</c:v>
                </c:pt>
                <c:pt idx="207341">
                  <c:v>4.1167000000000002E-2</c:v>
                </c:pt>
                <c:pt idx="207342">
                  <c:v>4.1167000000000002E-2</c:v>
                </c:pt>
                <c:pt idx="207343">
                  <c:v>4.1167000000000002E-2</c:v>
                </c:pt>
                <c:pt idx="207344">
                  <c:v>4.1167000000000002E-2</c:v>
                </c:pt>
                <c:pt idx="207345">
                  <c:v>4.1168000000000003E-2</c:v>
                </c:pt>
                <c:pt idx="207346">
                  <c:v>4.1168000000000003E-2</c:v>
                </c:pt>
                <c:pt idx="207347">
                  <c:v>4.1168000000000003E-2</c:v>
                </c:pt>
                <c:pt idx="207348">
                  <c:v>4.1168000000000003E-2</c:v>
                </c:pt>
                <c:pt idx="207349">
                  <c:v>4.1168999999999997E-2</c:v>
                </c:pt>
                <c:pt idx="207350">
                  <c:v>4.1168999999999997E-2</c:v>
                </c:pt>
                <c:pt idx="207351">
                  <c:v>4.1168999999999997E-2</c:v>
                </c:pt>
                <c:pt idx="207352">
                  <c:v>4.1168999999999997E-2</c:v>
                </c:pt>
                <c:pt idx="207353">
                  <c:v>4.1169999999999998E-2</c:v>
                </c:pt>
                <c:pt idx="207354">
                  <c:v>4.1169999999999998E-2</c:v>
                </c:pt>
                <c:pt idx="207355">
                  <c:v>4.1169999999999998E-2</c:v>
                </c:pt>
                <c:pt idx="207356">
                  <c:v>4.1170999999999999E-2</c:v>
                </c:pt>
                <c:pt idx="207357">
                  <c:v>4.1170999999999999E-2</c:v>
                </c:pt>
                <c:pt idx="207358">
                  <c:v>4.1172E-2</c:v>
                </c:pt>
                <c:pt idx="207359">
                  <c:v>4.1172E-2</c:v>
                </c:pt>
                <c:pt idx="207360">
                  <c:v>4.1173000000000001E-2</c:v>
                </c:pt>
                <c:pt idx="207361">
                  <c:v>4.1173000000000001E-2</c:v>
                </c:pt>
                <c:pt idx="207362">
                  <c:v>4.1173000000000001E-2</c:v>
                </c:pt>
                <c:pt idx="207363">
                  <c:v>4.1174000000000002E-2</c:v>
                </c:pt>
                <c:pt idx="207364">
                  <c:v>4.1174000000000002E-2</c:v>
                </c:pt>
                <c:pt idx="207365">
                  <c:v>4.1175000000000003E-2</c:v>
                </c:pt>
                <c:pt idx="207366">
                  <c:v>4.1175000000000003E-2</c:v>
                </c:pt>
                <c:pt idx="207367">
                  <c:v>4.1175999999999997E-2</c:v>
                </c:pt>
                <c:pt idx="207368">
                  <c:v>4.1176999999999998E-2</c:v>
                </c:pt>
                <c:pt idx="207369">
                  <c:v>4.1176999999999998E-2</c:v>
                </c:pt>
                <c:pt idx="207370">
                  <c:v>4.1177999999999999E-2</c:v>
                </c:pt>
                <c:pt idx="207371">
                  <c:v>4.1179E-2</c:v>
                </c:pt>
                <c:pt idx="207372">
                  <c:v>4.1179E-2</c:v>
                </c:pt>
                <c:pt idx="207373">
                  <c:v>4.1180000000000001E-2</c:v>
                </c:pt>
                <c:pt idx="207374">
                  <c:v>4.1180000000000001E-2</c:v>
                </c:pt>
                <c:pt idx="207375">
                  <c:v>4.1181000000000002E-2</c:v>
                </c:pt>
                <c:pt idx="207376">
                  <c:v>4.1182000000000003E-2</c:v>
                </c:pt>
                <c:pt idx="207377">
                  <c:v>4.1182999999999997E-2</c:v>
                </c:pt>
                <c:pt idx="207378">
                  <c:v>4.1182999999999997E-2</c:v>
                </c:pt>
                <c:pt idx="207379">
                  <c:v>4.1183999999999998E-2</c:v>
                </c:pt>
                <c:pt idx="207380">
                  <c:v>4.1184999999999999E-2</c:v>
                </c:pt>
                <c:pt idx="207381">
                  <c:v>4.1186E-2</c:v>
                </c:pt>
                <c:pt idx="207382">
                  <c:v>4.1187000000000001E-2</c:v>
                </c:pt>
                <c:pt idx="207383">
                  <c:v>4.1187000000000001E-2</c:v>
                </c:pt>
                <c:pt idx="207384">
                  <c:v>4.1188000000000002E-2</c:v>
                </c:pt>
                <c:pt idx="207385">
                  <c:v>4.1189000000000003E-2</c:v>
                </c:pt>
                <c:pt idx="207386">
                  <c:v>4.1189000000000003E-2</c:v>
                </c:pt>
                <c:pt idx="207387">
                  <c:v>4.1189999999999997E-2</c:v>
                </c:pt>
                <c:pt idx="207388">
                  <c:v>4.1190999999999998E-2</c:v>
                </c:pt>
                <c:pt idx="207389">
                  <c:v>4.1190999999999998E-2</c:v>
                </c:pt>
                <c:pt idx="207390">
                  <c:v>4.1191999999999999E-2</c:v>
                </c:pt>
                <c:pt idx="207391">
                  <c:v>4.1193E-2</c:v>
                </c:pt>
                <c:pt idx="207392">
                  <c:v>4.1193E-2</c:v>
                </c:pt>
                <c:pt idx="207393">
                  <c:v>4.1194000000000001E-2</c:v>
                </c:pt>
                <c:pt idx="207394">
                  <c:v>4.1195000000000002E-2</c:v>
                </c:pt>
                <c:pt idx="207395">
                  <c:v>4.1195000000000002E-2</c:v>
                </c:pt>
                <c:pt idx="207396">
                  <c:v>4.1195000000000002E-2</c:v>
                </c:pt>
                <c:pt idx="207397">
                  <c:v>4.1196000000000003E-2</c:v>
                </c:pt>
                <c:pt idx="207398">
                  <c:v>4.1196000000000003E-2</c:v>
                </c:pt>
                <c:pt idx="207399">
                  <c:v>4.1196000000000003E-2</c:v>
                </c:pt>
                <c:pt idx="207400">
                  <c:v>4.1196999999999998E-2</c:v>
                </c:pt>
                <c:pt idx="207401">
                  <c:v>4.1196999999999998E-2</c:v>
                </c:pt>
                <c:pt idx="207402">
                  <c:v>4.1196999999999998E-2</c:v>
                </c:pt>
                <c:pt idx="207403">
                  <c:v>4.1197999999999999E-2</c:v>
                </c:pt>
                <c:pt idx="207404">
                  <c:v>4.1197999999999999E-2</c:v>
                </c:pt>
                <c:pt idx="207405">
                  <c:v>4.1197999999999999E-2</c:v>
                </c:pt>
                <c:pt idx="207406">
                  <c:v>4.1197999999999999E-2</c:v>
                </c:pt>
                <c:pt idx="207407">
                  <c:v>4.1197999999999999E-2</c:v>
                </c:pt>
                <c:pt idx="207408">
                  <c:v>4.1197999999999999E-2</c:v>
                </c:pt>
                <c:pt idx="207409">
                  <c:v>4.1196999999999998E-2</c:v>
                </c:pt>
                <c:pt idx="207410">
                  <c:v>4.1196999999999998E-2</c:v>
                </c:pt>
                <c:pt idx="207411">
                  <c:v>4.1196999999999998E-2</c:v>
                </c:pt>
                <c:pt idx="207412">
                  <c:v>4.1196000000000003E-2</c:v>
                </c:pt>
                <c:pt idx="207413">
                  <c:v>4.1196000000000003E-2</c:v>
                </c:pt>
                <c:pt idx="207414">
                  <c:v>4.1196000000000003E-2</c:v>
                </c:pt>
                <c:pt idx="207415">
                  <c:v>4.1195000000000002E-2</c:v>
                </c:pt>
                <c:pt idx="207416">
                  <c:v>4.1195000000000002E-2</c:v>
                </c:pt>
                <c:pt idx="207417">
                  <c:v>4.1194000000000001E-2</c:v>
                </c:pt>
                <c:pt idx="207418">
                  <c:v>4.1193E-2</c:v>
                </c:pt>
                <c:pt idx="207419">
                  <c:v>4.1193E-2</c:v>
                </c:pt>
                <c:pt idx="207420">
                  <c:v>4.1191999999999999E-2</c:v>
                </c:pt>
                <c:pt idx="207421">
                  <c:v>4.1190999999999998E-2</c:v>
                </c:pt>
                <c:pt idx="207422">
                  <c:v>4.1189999999999997E-2</c:v>
                </c:pt>
                <c:pt idx="207423">
                  <c:v>4.1189000000000003E-2</c:v>
                </c:pt>
                <c:pt idx="207424">
                  <c:v>4.1188000000000002E-2</c:v>
                </c:pt>
                <c:pt idx="207425">
                  <c:v>4.1188000000000002E-2</c:v>
                </c:pt>
                <c:pt idx="207426">
                  <c:v>4.1187000000000001E-2</c:v>
                </c:pt>
                <c:pt idx="207427">
                  <c:v>4.1186E-2</c:v>
                </c:pt>
                <c:pt idx="207428">
                  <c:v>4.1184999999999999E-2</c:v>
                </c:pt>
                <c:pt idx="207429">
                  <c:v>4.1183999999999998E-2</c:v>
                </c:pt>
                <c:pt idx="207430">
                  <c:v>4.1182999999999997E-2</c:v>
                </c:pt>
                <c:pt idx="207431">
                  <c:v>4.1182000000000003E-2</c:v>
                </c:pt>
                <c:pt idx="207432">
                  <c:v>4.1180000000000001E-2</c:v>
                </c:pt>
                <c:pt idx="207433">
                  <c:v>4.1179E-2</c:v>
                </c:pt>
                <c:pt idx="207434">
                  <c:v>4.1177999999999999E-2</c:v>
                </c:pt>
                <c:pt idx="207435">
                  <c:v>4.1176999999999998E-2</c:v>
                </c:pt>
                <c:pt idx="207436">
                  <c:v>4.1175999999999997E-2</c:v>
                </c:pt>
                <c:pt idx="207437">
                  <c:v>4.1175000000000003E-2</c:v>
                </c:pt>
                <c:pt idx="207438">
                  <c:v>4.1174000000000002E-2</c:v>
                </c:pt>
                <c:pt idx="207439">
                  <c:v>4.1173000000000001E-2</c:v>
                </c:pt>
                <c:pt idx="207440">
                  <c:v>4.1170999999999999E-2</c:v>
                </c:pt>
                <c:pt idx="207441">
                  <c:v>4.1169999999999998E-2</c:v>
                </c:pt>
                <c:pt idx="207442">
                  <c:v>4.1168999999999997E-2</c:v>
                </c:pt>
                <c:pt idx="207443">
                  <c:v>4.1168000000000003E-2</c:v>
                </c:pt>
                <c:pt idx="207444">
                  <c:v>4.1167000000000002E-2</c:v>
                </c:pt>
                <c:pt idx="207445">
                  <c:v>4.1166000000000001E-2</c:v>
                </c:pt>
                <c:pt idx="207446">
                  <c:v>4.1165E-2</c:v>
                </c:pt>
                <c:pt idx="207447">
                  <c:v>4.1163999999999999E-2</c:v>
                </c:pt>
                <c:pt idx="207448">
                  <c:v>4.1162999999999998E-2</c:v>
                </c:pt>
                <c:pt idx="207449">
                  <c:v>4.1161999999999997E-2</c:v>
                </c:pt>
                <c:pt idx="207450">
                  <c:v>4.1161000000000003E-2</c:v>
                </c:pt>
                <c:pt idx="207451">
                  <c:v>4.1160000000000002E-2</c:v>
                </c:pt>
                <c:pt idx="207452">
                  <c:v>4.1160000000000002E-2</c:v>
                </c:pt>
                <c:pt idx="207453">
                  <c:v>4.1159000000000001E-2</c:v>
                </c:pt>
                <c:pt idx="207454">
                  <c:v>4.1158E-2</c:v>
                </c:pt>
                <c:pt idx="207455">
                  <c:v>4.1156999999999999E-2</c:v>
                </c:pt>
                <c:pt idx="207456">
                  <c:v>4.1156999999999999E-2</c:v>
                </c:pt>
                <c:pt idx="207457">
                  <c:v>4.1155999999999998E-2</c:v>
                </c:pt>
                <c:pt idx="207458">
                  <c:v>4.1155999999999998E-2</c:v>
                </c:pt>
                <c:pt idx="207459">
                  <c:v>4.1154999999999997E-2</c:v>
                </c:pt>
                <c:pt idx="207460">
                  <c:v>4.1154999999999997E-2</c:v>
                </c:pt>
                <c:pt idx="207461">
                  <c:v>4.1154000000000003E-2</c:v>
                </c:pt>
                <c:pt idx="207462">
                  <c:v>4.1154000000000003E-2</c:v>
                </c:pt>
                <c:pt idx="207463">
                  <c:v>4.1154000000000003E-2</c:v>
                </c:pt>
                <c:pt idx="207464">
                  <c:v>4.1154000000000003E-2</c:v>
                </c:pt>
                <c:pt idx="207465">
                  <c:v>4.1154000000000003E-2</c:v>
                </c:pt>
                <c:pt idx="207466">
                  <c:v>4.1154000000000003E-2</c:v>
                </c:pt>
                <c:pt idx="207467">
                  <c:v>4.1153000000000002E-2</c:v>
                </c:pt>
                <c:pt idx="207468">
                  <c:v>4.1153000000000002E-2</c:v>
                </c:pt>
                <c:pt idx="207469">
                  <c:v>4.1154000000000003E-2</c:v>
                </c:pt>
                <c:pt idx="207470">
                  <c:v>4.1154000000000003E-2</c:v>
                </c:pt>
                <c:pt idx="207471">
                  <c:v>4.1154000000000003E-2</c:v>
                </c:pt>
                <c:pt idx="207472">
                  <c:v>4.1154000000000003E-2</c:v>
                </c:pt>
                <c:pt idx="207473">
                  <c:v>4.1154999999999997E-2</c:v>
                </c:pt>
                <c:pt idx="207474">
                  <c:v>4.1154999999999997E-2</c:v>
                </c:pt>
                <c:pt idx="207475">
                  <c:v>4.1155999999999998E-2</c:v>
                </c:pt>
                <c:pt idx="207476">
                  <c:v>4.1155999999999998E-2</c:v>
                </c:pt>
                <c:pt idx="207477">
                  <c:v>4.1156999999999999E-2</c:v>
                </c:pt>
                <c:pt idx="207478">
                  <c:v>4.1156999999999999E-2</c:v>
                </c:pt>
                <c:pt idx="207479">
                  <c:v>4.1158E-2</c:v>
                </c:pt>
                <c:pt idx="207480">
                  <c:v>4.1158E-2</c:v>
                </c:pt>
                <c:pt idx="207481">
                  <c:v>4.1159000000000001E-2</c:v>
                </c:pt>
                <c:pt idx="207482">
                  <c:v>4.1160000000000002E-2</c:v>
                </c:pt>
                <c:pt idx="207483">
                  <c:v>4.1161000000000003E-2</c:v>
                </c:pt>
                <c:pt idx="207484">
                  <c:v>4.1161000000000003E-2</c:v>
                </c:pt>
                <c:pt idx="207485">
                  <c:v>4.1161999999999997E-2</c:v>
                </c:pt>
                <c:pt idx="207486">
                  <c:v>4.1162999999999998E-2</c:v>
                </c:pt>
                <c:pt idx="207487">
                  <c:v>4.1163999999999999E-2</c:v>
                </c:pt>
                <c:pt idx="207488">
                  <c:v>4.1165E-2</c:v>
                </c:pt>
                <c:pt idx="207489">
                  <c:v>4.1166000000000001E-2</c:v>
                </c:pt>
                <c:pt idx="207490">
                  <c:v>4.1167000000000002E-2</c:v>
                </c:pt>
                <c:pt idx="207491">
                  <c:v>4.1168000000000003E-2</c:v>
                </c:pt>
                <c:pt idx="207492">
                  <c:v>4.1168999999999997E-2</c:v>
                </c:pt>
                <c:pt idx="207493">
                  <c:v>4.1169999999999998E-2</c:v>
                </c:pt>
                <c:pt idx="207494">
                  <c:v>4.1170999999999999E-2</c:v>
                </c:pt>
                <c:pt idx="207495">
                  <c:v>4.1172E-2</c:v>
                </c:pt>
                <c:pt idx="207496">
                  <c:v>4.1173000000000001E-2</c:v>
                </c:pt>
                <c:pt idx="207497">
                  <c:v>4.1174000000000002E-2</c:v>
                </c:pt>
                <c:pt idx="207498">
                  <c:v>4.1175000000000003E-2</c:v>
                </c:pt>
                <c:pt idx="207499">
                  <c:v>4.1175999999999997E-2</c:v>
                </c:pt>
                <c:pt idx="207500">
                  <c:v>4.1176999999999998E-2</c:v>
                </c:pt>
                <c:pt idx="207501">
                  <c:v>4.1177999999999999E-2</c:v>
                </c:pt>
                <c:pt idx="207502">
                  <c:v>4.1177999999999999E-2</c:v>
                </c:pt>
                <c:pt idx="207503">
                  <c:v>4.1179E-2</c:v>
                </c:pt>
                <c:pt idx="207504">
                  <c:v>4.1180000000000001E-2</c:v>
                </c:pt>
                <c:pt idx="207505">
                  <c:v>4.1181000000000002E-2</c:v>
                </c:pt>
                <c:pt idx="207506">
                  <c:v>4.1181000000000002E-2</c:v>
                </c:pt>
                <c:pt idx="207507">
                  <c:v>4.1182000000000003E-2</c:v>
                </c:pt>
                <c:pt idx="207508">
                  <c:v>4.1182999999999997E-2</c:v>
                </c:pt>
                <c:pt idx="207509">
                  <c:v>4.1182999999999997E-2</c:v>
                </c:pt>
                <c:pt idx="207510">
                  <c:v>4.1183999999999998E-2</c:v>
                </c:pt>
                <c:pt idx="207511">
                  <c:v>4.1183999999999998E-2</c:v>
                </c:pt>
                <c:pt idx="207512">
                  <c:v>4.1184999999999999E-2</c:v>
                </c:pt>
                <c:pt idx="207513">
                  <c:v>4.1184999999999999E-2</c:v>
                </c:pt>
                <c:pt idx="207514">
                  <c:v>4.1186E-2</c:v>
                </c:pt>
                <c:pt idx="207515">
                  <c:v>4.1186E-2</c:v>
                </c:pt>
                <c:pt idx="207516">
                  <c:v>4.1186E-2</c:v>
                </c:pt>
                <c:pt idx="207517">
                  <c:v>4.1186E-2</c:v>
                </c:pt>
                <c:pt idx="207518">
                  <c:v>4.1186E-2</c:v>
                </c:pt>
                <c:pt idx="207519">
                  <c:v>4.1186E-2</c:v>
                </c:pt>
                <c:pt idx="207520">
                  <c:v>4.1186E-2</c:v>
                </c:pt>
                <c:pt idx="207521">
                  <c:v>4.1186E-2</c:v>
                </c:pt>
                <c:pt idx="207522">
                  <c:v>4.1186E-2</c:v>
                </c:pt>
                <c:pt idx="207523">
                  <c:v>4.1186E-2</c:v>
                </c:pt>
                <c:pt idx="207524">
                  <c:v>4.1186E-2</c:v>
                </c:pt>
                <c:pt idx="207525">
                  <c:v>4.1186E-2</c:v>
                </c:pt>
                <c:pt idx="207526">
                  <c:v>4.1184999999999999E-2</c:v>
                </c:pt>
                <c:pt idx="207527">
                  <c:v>4.1184999999999999E-2</c:v>
                </c:pt>
                <c:pt idx="207528">
                  <c:v>4.1183999999999998E-2</c:v>
                </c:pt>
                <c:pt idx="207529">
                  <c:v>4.1183999999999998E-2</c:v>
                </c:pt>
                <c:pt idx="207530">
                  <c:v>4.1182999999999997E-2</c:v>
                </c:pt>
                <c:pt idx="207531">
                  <c:v>4.1182000000000003E-2</c:v>
                </c:pt>
                <c:pt idx="207532">
                  <c:v>4.1182000000000003E-2</c:v>
                </c:pt>
                <c:pt idx="207533">
                  <c:v>4.1181000000000002E-2</c:v>
                </c:pt>
                <c:pt idx="207534">
                  <c:v>4.1180000000000001E-2</c:v>
                </c:pt>
                <c:pt idx="207535">
                  <c:v>4.1180000000000001E-2</c:v>
                </c:pt>
                <c:pt idx="207536">
                  <c:v>4.1179E-2</c:v>
                </c:pt>
                <c:pt idx="207537">
                  <c:v>4.1177999999999999E-2</c:v>
                </c:pt>
                <c:pt idx="207538">
                  <c:v>4.1176999999999998E-2</c:v>
                </c:pt>
                <c:pt idx="207539">
                  <c:v>4.1175999999999997E-2</c:v>
                </c:pt>
                <c:pt idx="207540">
                  <c:v>4.1175000000000003E-2</c:v>
                </c:pt>
                <c:pt idx="207541">
                  <c:v>4.1174000000000002E-2</c:v>
                </c:pt>
                <c:pt idx="207542">
                  <c:v>4.1173000000000001E-2</c:v>
                </c:pt>
                <c:pt idx="207543">
                  <c:v>4.1172E-2</c:v>
                </c:pt>
                <c:pt idx="207544">
                  <c:v>4.1172E-2</c:v>
                </c:pt>
                <c:pt idx="207545">
                  <c:v>4.1170999999999999E-2</c:v>
                </c:pt>
                <c:pt idx="207546">
                  <c:v>4.1169999999999998E-2</c:v>
                </c:pt>
                <c:pt idx="207547">
                  <c:v>4.1168999999999997E-2</c:v>
                </c:pt>
                <c:pt idx="207548">
                  <c:v>4.1168000000000003E-2</c:v>
                </c:pt>
                <c:pt idx="207549">
                  <c:v>4.1167000000000002E-2</c:v>
                </c:pt>
                <c:pt idx="207550">
                  <c:v>4.1166000000000001E-2</c:v>
                </c:pt>
                <c:pt idx="207551">
                  <c:v>4.1165E-2</c:v>
                </c:pt>
                <c:pt idx="207552">
                  <c:v>4.1163999999999999E-2</c:v>
                </c:pt>
                <c:pt idx="207553">
                  <c:v>4.1162999999999998E-2</c:v>
                </c:pt>
                <c:pt idx="207554">
                  <c:v>4.1161999999999997E-2</c:v>
                </c:pt>
                <c:pt idx="207555">
                  <c:v>4.1161000000000003E-2</c:v>
                </c:pt>
                <c:pt idx="207556">
                  <c:v>4.1160000000000002E-2</c:v>
                </c:pt>
                <c:pt idx="207557">
                  <c:v>4.1160000000000002E-2</c:v>
                </c:pt>
                <c:pt idx="207558">
                  <c:v>4.1159000000000001E-2</c:v>
                </c:pt>
                <c:pt idx="207559">
                  <c:v>4.1158E-2</c:v>
                </c:pt>
                <c:pt idx="207560">
                  <c:v>4.1156999999999999E-2</c:v>
                </c:pt>
                <c:pt idx="207561">
                  <c:v>4.1156999999999999E-2</c:v>
                </c:pt>
                <c:pt idx="207562">
                  <c:v>4.1155999999999998E-2</c:v>
                </c:pt>
                <c:pt idx="207563">
                  <c:v>4.1154999999999997E-2</c:v>
                </c:pt>
                <c:pt idx="207564">
                  <c:v>4.1154999999999997E-2</c:v>
                </c:pt>
                <c:pt idx="207565">
                  <c:v>4.1154000000000003E-2</c:v>
                </c:pt>
                <c:pt idx="207566">
                  <c:v>4.1154000000000003E-2</c:v>
                </c:pt>
                <c:pt idx="207567">
                  <c:v>4.1154000000000003E-2</c:v>
                </c:pt>
                <c:pt idx="207568">
                  <c:v>4.1153000000000002E-2</c:v>
                </c:pt>
                <c:pt idx="207569">
                  <c:v>4.1153000000000002E-2</c:v>
                </c:pt>
                <c:pt idx="207570">
                  <c:v>4.1153000000000002E-2</c:v>
                </c:pt>
                <c:pt idx="207571">
                  <c:v>4.1153000000000002E-2</c:v>
                </c:pt>
                <c:pt idx="207572">
                  <c:v>4.1153000000000002E-2</c:v>
                </c:pt>
                <c:pt idx="207573">
                  <c:v>4.1153000000000002E-2</c:v>
                </c:pt>
                <c:pt idx="207574">
                  <c:v>4.1153000000000002E-2</c:v>
                </c:pt>
                <c:pt idx="207575">
                  <c:v>4.1153000000000002E-2</c:v>
                </c:pt>
                <c:pt idx="207576">
                  <c:v>4.1153000000000002E-2</c:v>
                </c:pt>
                <c:pt idx="207577">
                  <c:v>4.1154000000000003E-2</c:v>
                </c:pt>
                <c:pt idx="207578">
                  <c:v>4.1154000000000003E-2</c:v>
                </c:pt>
                <c:pt idx="207579">
                  <c:v>4.1154999999999997E-2</c:v>
                </c:pt>
                <c:pt idx="207580">
                  <c:v>4.1154999999999997E-2</c:v>
                </c:pt>
                <c:pt idx="207581">
                  <c:v>4.1155999999999998E-2</c:v>
                </c:pt>
                <c:pt idx="207582">
                  <c:v>4.1156999999999999E-2</c:v>
                </c:pt>
                <c:pt idx="207583">
                  <c:v>4.1158E-2</c:v>
                </c:pt>
                <c:pt idx="207584">
                  <c:v>4.1159000000000001E-2</c:v>
                </c:pt>
                <c:pt idx="207585">
                  <c:v>4.1160000000000002E-2</c:v>
                </c:pt>
                <c:pt idx="207586">
                  <c:v>4.1161000000000003E-2</c:v>
                </c:pt>
                <c:pt idx="207587">
                  <c:v>4.1161999999999997E-2</c:v>
                </c:pt>
                <c:pt idx="207588">
                  <c:v>4.1162999999999998E-2</c:v>
                </c:pt>
                <c:pt idx="207589">
                  <c:v>4.1163999999999999E-2</c:v>
                </c:pt>
                <c:pt idx="207590">
                  <c:v>4.1166000000000001E-2</c:v>
                </c:pt>
                <c:pt idx="207591">
                  <c:v>4.1167000000000002E-2</c:v>
                </c:pt>
                <c:pt idx="207592">
                  <c:v>4.1168999999999997E-2</c:v>
                </c:pt>
                <c:pt idx="207593">
                  <c:v>4.1169999999999998E-2</c:v>
                </c:pt>
                <c:pt idx="207594">
                  <c:v>4.1172E-2</c:v>
                </c:pt>
                <c:pt idx="207595">
                  <c:v>4.1173000000000001E-2</c:v>
                </c:pt>
                <c:pt idx="207596">
                  <c:v>4.1175000000000003E-2</c:v>
                </c:pt>
                <c:pt idx="207597">
                  <c:v>4.1176999999999998E-2</c:v>
                </c:pt>
                <c:pt idx="207598">
                  <c:v>4.1177999999999999E-2</c:v>
                </c:pt>
                <c:pt idx="207599">
                  <c:v>4.1180000000000001E-2</c:v>
                </c:pt>
                <c:pt idx="207600">
                  <c:v>4.1182000000000003E-2</c:v>
                </c:pt>
                <c:pt idx="207601">
                  <c:v>4.1182999999999997E-2</c:v>
                </c:pt>
                <c:pt idx="207602">
                  <c:v>4.1184999999999999E-2</c:v>
                </c:pt>
                <c:pt idx="207603">
                  <c:v>4.1187000000000001E-2</c:v>
                </c:pt>
                <c:pt idx="207604">
                  <c:v>4.1189000000000003E-2</c:v>
                </c:pt>
                <c:pt idx="207605">
                  <c:v>4.1189999999999997E-2</c:v>
                </c:pt>
                <c:pt idx="207606">
                  <c:v>4.1191999999999999E-2</c:v>
                </c:pt>
                <c:pt idx="207607">
                  <c:v>4.1194000000000001E-2</c:v>
                </c:pt>
                <c:pt idx="207608">
                  <c:v>4.1195000000000002E-2</c:v>
                </c:pt>
                <c:pt idx="207609">
                  <c:v>4.1196999999999998E-2</c:v>
                </c:pt>
                <c:pt idx="207610">
                  <c:v>4.1199E-2</c:v>
                </c:pt>
                <c:pt idx="207611">
                  <c:v>4.1200000000000001E-2</c:v>
                </c:pt>
                <c:pt idx="207612">
                  <c:v>4.1202000000000003E-2</c:v>
                </c:pt>
                <c:pt idx="207613">
                  <c:v>4.1202999999999997E-2</c:v>
                </c:pt>
                <c:pt idx="207614">
                  <c:v>4.1204999999999999E-2</c:v>
                </c:pt>
                <c:pt idx="207615">
                  <c:v>4.1206E-2</c:v>
                </c:pt>
                <c:pt idx="207616">
                  <c:v>4.1208000000000002E-2</c:v>
                </c:pt>
                <c:pt idx="207617">
                  <c:v>4.1209000000000003E-2</c:v>
                </c:pt>
                <c:pt idx="207618">
                  <c:v>4.1209999999999997E-2</c:v>
                </c:pt>
                <c:pt idx="207619">
                  <c:v>4.1211999999999999E-2</c:v>
                </c:pt>
                <c:pt idx="207620">
                  <c:v>4.1213E-2</c:v>
                </c:pt>
                <c:pt idx="207621">
                  <c:v>4.1214000000000001E-2</c:v>
                </c:pt>
                <c:pt idx="207622">
                  <c:v>4.1215000000000002E-2</c:v>
                </c:pt>
                <c:pt idx="207623">
                  <c:v>4.1216000000000003E-2</c:v>
                </c:pt>
                <c:pt idx="207624">
                  <c:v>4.1216999999999997E-2</c:v>
                </c:pt>
                <c:pt idx="207625">
                  <c:v>4.1216999999999997E-2</c:v>
                </c:pt>
                <c:pt idx="207626">
                  <c:v>4.1217999999999998E-2</c:v>
                </c:pt>
                <c:pt idx="207627">
                  <c:v>4.1218999999999999E-2</c:v>
                </c:pt>
                <c:pt idx="207628">
                  <c:v>4.122E-2</c:v>
                </c:pt>
                <c:pt idx="207629">
                  <c:v>4.122E-2</c:v>
                </c:pt>
                <c:pt idx="207630">
                  <c:v>4.1221000000000001E-2</c:v>
                </c:pt>
                <c:pt idx="207631">
                  <c:v>4.1221000000000001E-2</c:v>
                </c:pt>
                <c:pt idx="207632">
                  <c:v>4.1222000000000002E-2</c:v>
                </c:pt>
                <c:pt idx="207633">
                  <c:v>4.1222000000000002E-2</c:v>
                </c:pt>
                <c:pt idx="207634">
                  <c:v>4.1222000000000002E-2</c:v>
                </c:pt>
                <c:pt idx="207635">
                  <c:v>4.1222000000000002E-2</c:v>
                </c:pt>
                <c:pt idx="207636">
                  <c:v>4.1223000000000003E-2</c:v>
                </c:pt>
                <c:pt idx="207637">
                  <c:v>4.1223000000000003E-2</c:v>
                </c:pt>
                <c:pt idx="207638">
                  <c:v>4.1223000000000003E-2</c:v>
                </c:pt>
                <c:pt idx="207639">
                  <c:v>4.1223000000000003E-2</c:v>
                </c:pt>
                <c:pt idx="207640">
                  <c:v>4.1223000000000003E-2</c:v>
                </c:pt>
                <c:pt idx="207641">
                  <c:v>4.1223000000000003E-2</c:v>
                </c:pt>
                <c:pt idx="207642">
                  <c:v>4.1223000000000003E-2</c:v>
                </c:pt>
                <c:pt idx="207643">
                  <c:v>4.1223000000000003E-2</c:v>
                </c:pt>
                <c:pt idx="207644">
                  <c:v>4.1223000000000003E-2</c:v>
                </c:pt>
                <c:pt idx="207645">
                  <c:v>4.1222000000000002E-2</c:v>
                </c:pt>
                <c:pt idx="207646">
                  <c:v>4.1222000000000002E-2</c:v>
                </c:pt>
                <c:pt idx="207647">
                  <c:v>4.1222000000000002E-2</c:v>
                </c:pt>
                <c:pt idx="207648">
                  <c:v>4.1222000000000002E-2</c:v>
                </c:pt>
                <c:pt idx="207649">
                  <c:v>4.1221000000000001E-2</c:v>
                </c:pt>
                <c:pt idx="207650">
                  <c:v>4.1221000000000001E-2</c:v>
                </c:pt>
                <c:pt idx="207651">
                  <c:v>4.1221000000000001E-2</c:v>
                </c:pt>
                <c:pt idx="207652">
                  <c:v>4.1221000000000001E-2</c:v>
                </c:pt>
                <c:pt idx="207653">
                  <c:v>4.122E-2</c:v>
                </c:pt>
                <c:pt idx="207654">
                  <c:v>4.122E-2</c:v>
                </c:pt>
                <c:pt idx="207655">
                  <c:v>4.122E-2</c:v>
                </c:pt>
                <c:pt idx="207656">
                  <c:v>4.1218999999999999E-2</c:v>
                </c:pt>
                <c:pt idx="207657">
                  <c:v>4.1218999999999999E-2</c:v>
                </c:pt>
                <c:pt idx="207658">
                  <c:v>4.1217999999999998E-2</c:v>
                </c:pt>
                <c:pt idx="207659">
                  <c:v>4.1217999999999998E-2</c:v>
                </c:pt>
                <c:pt idx="207660">
                  <c:v>4.1217999999999998E-2</c:v>
                </c:pt>
                <c:pt idx="207661">
                  <c:v>4.1217999999999998E-2</c:v>
                </c:pt>
                <c:pt idx="207662">
                  <c:v>4.1216999999999997E-2</c:v>
                </c:pt>
                <c:pt idx="207663">
                  <c:v>4.1216999999999997E-2</c:v>
                </c:pt>
                <c:pt idx="207664">
                  <c:v>4.1216999999999997E-2</c:v>
                </c:pt>
                <c:pt idx="207665">
                  <c:v>4.1216000000000003E-2</c:v>
                </c:pt>
                <c:pt idx="207666">
                  <c:v>4.1216000000000003E-2</c:v>
                </c:pt>
                <c:pt idx="207667">
                  <c:v>4.1215000000000002E-2</c:v>
                </c:pt>
                <c:pt idx="207668">
                  <c:v>4.1215000000000002E-2</c:v>
                </c:pt>
                <c:pt idx="207669">
                  <c:v>4.1215000000000002E-2</c:v>
                </c:pt>
                <c:pt idx="207670">
                  <c:v>4.1214000000000001E-2</c:v>
                </c:pt>
                <c:pt idx="207671">
                  <c:v>4.1214000000000001E-2</c:v>
                </c:pt>
                <c:pt idx="207672">
                  <c:v>4.1214000000000001E-2</c:v>
                </c:pt>
                <c:pt idx="207673">
                  <c:v>4.1213E-2</c:v>
                </c:pt>
                <c:pt idx="207674">
                  <c:v>4.1213E-2</c:v>
                </c:pt>
                <c:pt idx="207675">
                  <c:v>4.1213E-2</c:v>
                </c:pt>
                <c:pt idx="207676">
                  <c:v>4.1213E-2</c:v>
                </c:pt>
                <c:pt idx="207677">
                  <c:v>4.1211999999999999E-2</c:v>
                </c:pt>
                <c:pt idx="207678">
                  <c:v>4.1211999999999999E-2</c:v>
                </c:pt>
                <c:pt idx="207679">
                  <c:v>4.1210999999999998E-2</c:v>
                </c:pt>
                <c:pt idx="207680">
                  <c:v>4.1210999999999998E-2</c:v>
                </c:pt>
                <c:pt idx="207681">
                  <c:v>4.1209999999999997E-2</c:v>
                </c:pt>
                <c:pt idx="207682">
                  <c:v>4.1209999999999997E-2</c:v>
                </c:pt>
                <c:pt idx="207683">
                  <c:v>4.1209999999999997E-2</c:v>
                </c:pt>
                <c:pt idx="207684">
                  <c:v>4.1209000000000003E-2</c:v>
                </c:pt>
                <c:pt idx="207685">
                  <c:v>4.1209000000000003E-2</c:v>
                </c:pt>
                <c:pt idx="207686">
                  <c:v>4.1209000000000003E-2</c:v>
                </c:pt>
                <c:pt idx="207687">
                  <c:v>4.1208000000000002E-2</c:v>
                </c:pt>
                <c:pt idx="207688">
                  <c:v>4.1208000000000002E-2</c:v>
                </c:pt>
                <c:pt idx="207689">
                  <c:v>4.1207000000000001E-2</c:v>
                </c:pt>
                <c:pt idx="207690">
                  <c:v>4.1207000000000001E-2</c:v>
                </c:pt>
                <c:pt idx="207691">
                  <c:v>4.1206E-2</c:v>
                </c:pt>
                <c:pt idx="207692">
                  <c:v>4.1206E-2</c:v>
                </c:pt>
                <c:pt idx="207693">
                  <c:v>4.1204999999999999E-2</c:v>
                </c:pt>
                <c:pt idx="207694">
                  <c:v>4.1204999999999999E-2</c:v>
                </c:pt>
                <c:pt idx="207695">
                  <c:v>4.1203999999999998E-2</c:v>
                </c:pt>
                <c:pt idx="207696">
                  <c:v>4.1203999999999998E-2</c:v>
                </c:pt>
                <c:pt idx="207697">
                  <c:v>4.1202999999999997E-2</c:v>
                </c:pt>
                <c:pt idx="207698">
                  <c:v>4.1202000000000003E-2</c:v>
                </c:pt>
                <c:pt idx="207699">
                  <c:v>4.1202000000000003E-2</c:v>
                </c:pt>
                <c:pt idx="207700">
                  <c:v>4.1201000000000002E-2</c:v>
                </c:pt>
                <c:pt idx="207701">
                  <c:v>4.1200000000000001E-2</c:v>
                </c:pt>
                <c:pt idx="207702">
                  <c:v>4.1200000000000001E-2</c:v>
                </c:pt>
                <c:pt idx="207703">
                  <c:v>4.1199E-2</c:v>
                </c:pt>
                <c:pt idx="207704">
                  <c:v>4.1197999999999999E-2</c:v>
                </c:pt>
                <c:pt idx="207705">
                  <c:v>4.1196999999999998E-2</c:v>
                </c:pt>
                <c:pt idx="207706">
                  <c:v>4.1196999999999998E-2</c:v>
                </c:pt>
                <c:pt idx="207707">
                  <c:v>4.1196000000000003E-2</c:v>
                </c:pt>
                <c:pt idx="207708">
                  <c:v>4.1195000000000002E-2</c:v>
                </c:pt>
                <c:pt idx="207709">
                  <c:v>4.1195000000000002E-2</c:v>
                </c:pt>
                <c:pt idx="207710">
                  <c:v>4.1194000000000001E-2</c:v>
                </c:pt>
                <c:pt idx="207711">
                  <c:v>4.1193E-2</c:v>
                </c:pt>
                <c:pt idx="207712">
                  <c:v>4.1191999999999999E-2</c:v>
                </c:pt>
                <c:pt idx="207713">
                  <c:v>4.1191999999999999E-2</c:v>
                </c:pt>
                <c:pt idx="207714">
                  <c:v>4.1190999999999998E-2</c:v>
                </c:pt>
                <c:pt idx="207715">
                  <c:v>4.1189999999999997E-2</c:v>
                </c:pt>
                <c:pt idx="207716">
                  <c:v>4.1189000000000003E-2</c:v>
                </c:pt>
                <c:pt idx="207717">
                  <c:v>4.1189000000000003E-2</c:v>
                </c:pt>
                <c:pt idx="207718">
                  <c:v>4.1188000000000002E-2</c:v>
                </c:pt>
                <c:pt idx="207719">
                  <c:v>4.1187000000000001E-2</c:v>
                </c:pt>
                <c:pt idx="207720">
                  <c:v>4.1187000000000001E-2</c:v>
                </c:pt>
                <c:pt idx="207721">
                  <c:v>4.1186E-2</c:v>
                </c:pt>
                <c:pt idx="207722">
                  <c:v>4.1186E-2</c:v>
                </c:pt>
                <c:pt idx="207723">
                  <c:v>4.1184999999999999E-2</c:v>
                </c:pt>
                <c:pt idx="207724">
                  <c:v>4.1184999999999999E-2</c:v>
                </c:pt>
                <c:pt idx="207725">
                  <c:v>4.1184999999999999E-2</c:v>
                </c:pt>
                <c:pt idx="207726">
                  <c:v>4.1183999999999998E-2</c:v>
                </c:pt>
                <c:pt idx="207727">
                  <c:v>4.1183999999999998E-2</c:v>
                </c:pt>
                <c:pt idx="207728">
                  <c:v>4.1182999999999997E-2</c:v>
                </c:pt>
                <c:pt idx="207729">
                  <c:v>4.1182999999999997E-2</c:v>
                </c:pt>
                <c:pt idx="207730">
                  <c:v>4.1182999999999997E-2</c:v>
                </c:pt>
                <c:pt idx="207731">
                  <c:v>4.1182999999999997E-2</c:v>
                </c:pt>
                <c:pt idx="207732">
                  <c:v>4.1182999999999997E-2</c:v>
                </c:pt>
                <c:pt idx="207733">
                  <c:v>4.1182999999999997E-2</c:v>
                </c:pt>
                <c:pt idx="207734">
                  <c:v>4.1182999999999997E-2</c:v>
                </c:pt>
                <c:pt idx="207735">
                  <c:v>4.1183999999999998E-2</c:v>
                </c:pt>
                <c:pt idx="207736">
                  <c:v>4.1183999999999998E-2</c:v>
                </c:pt>
                <c:pt idx="207737">
                  <c:v>4.1183999999999998E-2</c:v>
                </c:pt>
                <c:pt idx="207738">
                  <c:v>4.1183999999999998E-2</c:v>
                </c:pt>
                <c:pt idx="207739">
                  <c:v>4.1184999999999999E-2</c:v>
                </c:pt>
                <c:pt idx="207740">
                  <c:v>4.1184999999999999E-2</c:v>
                </c:pt>
                <c:pt idx="207741">
                  <c:v>4.1186E-2</c:v>
                </c:pt>
                <c:pt idx="207742">
                  <c:v>4.1187000000000001E-2</c:v>
                </c:pt>
                <c:pt idx="207743">
                  <c:v>4.1187000000000001E-2</c:v>
                </c:pt>
                <c:pt idx="207744">
                  <c:v>4.1188000000000002E-2</c:v>
                </c:pt>
                <c:pt idx="207745">
                  <c:v>4.1189000000000003E-2</c:v>
                </c:pt>
                <c:pt idx="207746">
                  <c:v>4.1189999999999997E-2</c:v>
                </c:pt>
                <c:pt idx="207747">
                  <c:v>4.1190999999999998E-2</c:v>
                </c:pt>
                <c:pt idx="207748">
                  <c:v>4.1191999999999999E-2</c:v>
                </c:pt>
                <c:pt idx="207749">
                  <c:v>4.1193E-2</c:v>
                </c:pt>
                <c:pt idx="207750">
                  <c:v>4.1195000000000002E-2</c:v>
                </c:pt>
                <c:pt idx="207751">
                  <c:v>4.1196000000000003E-2</c:v>
                </c:pt>
                <c:pt idx="207752">
                  <c:v>4.1196999999999998E-2</c:v>
                </c:pt>
                <c:pt idx="207753">
                  <c:v>4.1199E-2</c:v>
                </c:pt>
                <c:pt idx="207754">
                  <c:v>4.1201000000000002E-2</c:v>
                </c:pt>
                <c:pt idx="207755">
                  <c:v>4.1202000000000003E-2</c:v>
                </c:pt>
                <c:pt idx="207756">
                  <c:v>4.1203999999999998E-2</c:v>
                </c:pt>
                <c:pt idx="207757">
                  <c:v>4.1206E-2</c:v>
                </c:pt>
                <c:pt idx="207758">
                  <c:v>4.1208000000000002E-2</c:v>
                </c:pt>
                <c:pt idx="207759">
                  <c:v>4.1209999999999997E-2</c:v>
                </c:pt>
                <c:pt idx="207760">
                  <c:v>4.1211999999999999E-2</c:v>
                </c:pt>
                <c:pt idx="207761">
                  <c:v>4.1214000000000001E-2</c:v>
                </c:pt>
                <c:pt idx="207762">
                  <c:v>4.1216000000000003E-2</c:v>
                </c:pt>
                <c:pt idx="207763">
                  <c:v>4.1217999999999998E-2</c:v>
                </c:pt>
                <c:pt idx="207764">
                  <c:v>4.122E-2</c:v>
                </c:pt>
                <c:pt idx="207765">
                  <c:v>4.1223000000000003E-2</c:v>
                </c:pt>
                <c:pt idx="207766">
                  <c:v>4.1224999999999998E-2</c:v>
                </c:pt>
                <c:pt idx="207767">
                  <c:v>4.1227E-2</c:v>
                </c:pt>
                <c:pt idx="207768">
                  <c:v>4.1230000000000003E-2</c:v>
                </c:pt>
                <c:pt idx="207769">
                  <c:v>4.1231999999999998E-2</c:v>
                </c:pt>
                <c:pt idx="207770">
                  <c:v>4.1234E-2</c:v>
                </c:pt>
                <c:pt idx="207771">
                  <c:v>4.1237000000000003E-2</c:v>
                </c:pt>
                <c:pt idx="207772">
                  <c:v>4.1238999999999998E-2</c:v>
                </c:pt>
                <c:pt idx="207773">
                  <c:v>4.1241E-2</c:v>
                </c:pt>
                <c:pt idx="207774">
                  <c:v>4.1243000000000002E-2</c:v>
                </c:pt>
                <c:pt idx="207775">
                  <c:v>4.1244999999999997E-2</c:v>
                </c:pt>
                <c:pt idx="207776">
                  <c:v>4.1248E-2</c:v>
                </c:pt>
                <c:pt idx="207777">
                  <c:v>4.1250000000000002E-2</c:v>
                </c:pt>
                <c:pt idx="207778">
                  <c:v>4.1251999999999997E-2</c:v>
                </c:pt>
                <c:pt idx="207779">
                  <c:v>4.1253999999999999E-2</c:v>
                </c:pt>
                <c:pt idx="207780">
                  <c:v>4.1256000000000001E-2</c:v>
                </c:pt>
                <c:pt idx="207781">
                  <c:v>4.1258000000000003E-2</c:v>
                </c:pt>
                <c:pt idx="207782">
                  <c:v>4.1259999999999998E-2</c:v>
                </c:pt>
                <c:pt idx="207783">
                  <c:v>4.1262E-2</c:v>
                </c:pt>
                <c:pt idx="207784">
                  <c:v>4.1263000000000001E-2</c:v>
                </c:pt>
                <c:pt idx="207785">
                  <c:v>4.1265000000000003E-2</c:v>
                </c:pt>
                <c:pt idx="207786">
                  <c:v>4.1265999999999997E-2</c:v>
                </c:pt>
                <c:pt idx="207787">
                  <c:v>4.1267999999999999E-2</c:v>
                </c:pt>
                <c:pt idx="207788">
                  <c:v>4.1269E-2</c:v>
                </c:pt>
                <c:pt idx="207789">
                  <c:v>4.1270000000000001E-2</c:v>
                </c:pt>
                <c:pt idx="207790">
                  <c:v>4.1271000000000002E-2</c:v>
                </c:pt>
                <c:pt idx="207791">
                  <c:v>4.1272000000000003E-2</c:v>
                </c:pt>
                <c:pt idx="207792">
                  <c:v>4.1272999999999997E-2</c:v>
                </c:pt>
                <c:pt idx="207793">
                  <c:v>4.1273999999999998E-2</c:v>
                </c:pt>
                <c:pt idx="207794">
                  <c:v>4.1273999999999998E-2</c:v>
                </c:pt>
                <c:pt idx="207795">
                  <c:v>4.1274999999999999E-2</c:v>
                </c:pt>
                <c:pt idx="207796">
                  <c:v>4.1274999999999999E-2</c:v>
                </c:pt>
                <c:pt idx="207797">
                  <c:v>4.1274999999999999E-2</c:v>
                </c:pt>
                <c:pt idx="207798">
                  <c:v>4.1274999999999999E-2</c:v>
                </c:pt>
                <c:pt idx="207799">
                  <c:v>4.1274999999999999E-2</c:v>
                </c:pt>
                <c:pt idx="207800">
                  <c:v>4.1274999999999999E-2</c:v>
                </c:pt>
                <c:pt idx="207801">
                  <c:v>4.1273999999999998E-2</c:v>
                </c:pt>
                <c:pt idx="207802">
                  <c:v>4.1273999999999998E-2</c:v>
                </c:pt>
                <c:pt idx="207803">
                  <c:v>4.1272999999999997E-2</c:v>
                </c:pt>
                <c:pt idx="207804">
                  <c:v>4.1272999999999997E-2</c:v>
                </c:pt>
                <c:pt idx="207805">
                  <c:v>4.1272000000000003E-2</c:v>
                </c:pt>
                <c:pt idx="207806">
                  <c:v>4.1271000000000002E-2</c:v>
                </c:pt>
                <c:pt idx="207807">
                  <c:v>4.1270000000000001E-2</c:v>
                </c:pt>
                <c:pt idx="207808">
                  <c:v>4.1267999999999999E-2</c:v>
                </c:pt>
                <c:pt idx="207809">
                  <c:v>4.1266999999999998E-2</c:v>
                </c:pt>
                <c:pt idx="207810">
                  <c:v>4.1265000000000003E-2</c:v>
                </c:pt>
                <c:pt idx="207811">
                  <c:v>4.1264000000000002E-2</c:v>
                </c:pt>
                <c:pt idx="207812">
                  <c:v>4.1262E-2</c:v>
                </c:pt>
                <c:pt idx="207813">
                  <c:v>4.1259999999999998E-2</c:v>
                </c:pt>
                <c:pt idx="207814">
                  <c:v>4.1258000000000003E-2</c:v>
                </c:pt>
                <c:pt idx="207815">
                  <c:v>4.1257000000000002E-2</c:v>
                </c:pt>
                <c:pt idx="207816">
                  <c:v>4.1255E-2</c:v>
                </c:pt>
                <c:pt idx="207817">
                  <c:v>4.1252999999999998E-2</c:v>
                </c:pt>
                <c:pt idx="207818">
                  <c:v>4.1250000000000002E-2</c:v>
                </c:pt>
                <c:pt idx="207819">
                  <c:v>4.1248E-2</c:v>
                </c:pt>
                <c:pt idx="207820">
                  <c:v>4.1245999999999998E-2</c:v>
                </c:pt>
                <c:pt idx="207821">
                  <c:v>4.1243000000000002E-2</c:v>
                </c:pt>
                <c:pt idx="207822">
                  <c:v>4.1241E-2</c:v>
                </c:pt>
                <c:pt idx="207823">
                  <c:v>4.1238999999999998E-2</c:v>
                </c:pt>
                <c:pt idx="207824">
                  <c:v>4.1236000000000002E-2</c:v>
                </c:pt>
                <c:pt idx="207825">
                  <c:v>4.1234E-2</c:v>
                </c:pt>
                <c:pt idx="207826">
                  <c:v>4.1231999999999998E-2</c:v>
                </c:pt>
                <c:pt idx="207827">
                  <c:v>4.1229000000000002E-2</c:v>
                </c:pt>
                <c:pt idx="207828">
                  <c:v>4.1227E-2</c:v>
                </c:pt>
                <c:pt idx="207829">
                  <c:v>4.1224999999999998E-2</c:v>
                </c:pt>
                <c:pt idx="207830">
                  <c:v>4.1222000000000002E-2</c:v>
                </c:pt>
                <c:pt idx="207831">
                  <c:v>4.122E-2</c:v>
                </c:pt>
                <c:pt idx="207832">
                  <c:v>4.1217999999999998E-2</c:v>
                </c:pt>
                <c:pt idx="207833">
                  <c:v>4.1216000000000003E-2</c:v>
                </c:pt>
                <c:pt idx="207834">
                  <c:v>4.1213E-2</c:v>
                </c:pt>
                <c:pt idx="207835">
                  <c:v>4.1211999999999999E-2</c:v>
                </c:pt>
                <c:pt idx="207836">
                  <c:v>4.1209999999999997E-2</c:v>
                </c:pt>
                <c:pt idx="207837">
                  <c:v>4.1208000000000002E-2</c:v>
                </c:pt>
                <c:pt idx="207838">
                  <c:v>4.1206E-2</c:v>
                </c:pt>
                <c:pt idx="207839">
                  <c:v>4.1204999999999999E-2</c:v>
                </c:pt>
                <c:pt idx="207840">
                  <c:v>4.1203999999999998E-2</c:v>
                </c:pt>
                <c:pt idx="207841">
                  <c:v>4.1202999999999997E-2</c:v>
                </c:pt>
                <c:pt idx="207842">
                  <c:v>4.1202000000000003E-2</c:v>
                </c:pt>
                <c:pt idx="207843">
                  <c:v>4.1201000000000002E-2</c:v>
                </c:pt>
                <c:pt idx="207844">
                  <c:v>4.1200000000000001E-2</c:v>
                </c:pt>
                <c:pt idx="207845">
                  <c:v>4.1200000000000001E-2</c:v>
                </c:pt>
                <c:pt idx="207846">
                  <c:v>4.1200000000000001E-2</c:v>
                </c:pt>
                <c:pt idx="207847">
                  <c:v>4.1200000000000001E-2</c:v>
                </c:pt>
                <c:pt idx="207848">
                  <c:v>4.1201000000000002E-2</c:v>
                </c:pt>
                <c:pt idx="207849">
                  <c:v>4.1202000000000003E-2</c:v>
                </c:pt>
                <c:pt idx="207850">
                  <c:v>4.1202999999999997E-2</c:v>
                </c:pt>
                <c:pt idx="207851">
                  <c:v>4.1203999999999998E-2</c:v>
                </c:pt>
                <c:pt idx="207852">
                  <c:v>4.1206E-2</c:v>
                </c:pt>
                <c:pt idx="207853">
                  <c:v>4.1209000000000003E-2</c:v>
                </c:pt>
                <c:pt idx="207854">
                  <c:v>4.1211999999999999E-2</c:v>
                </c:pt>
                <c:pt idx="207855">
                  <c:v>4.1215000000000002E-2</c:v>
                </c:pt>
                <c:pt idx="207856">
                  <c:v>4.1218999999999999E-2</c:v>
                </c:pt>
                <c:pt idx="207857">
                  <c:v>4.1223000000000003E-2</c:v>
                </c:pt>
                <c:pt idx="207858">
                  <c:v>4.1228000000000001E-2</c:v>
                </c:pt>
                <c:pt idx="207859">
                  <c:v>4.1232999999999999E-2</c:v>
                </c:pt>
                <c:pt idx="207860">
                  <c:v>4.1238999999999998E-2</c:v>
                </c:pt>
                <c:pt idx="207861">
                  <c:v>4.1245999999999998E-2</c:v>
                </c:pt>
                <c:pt idx="207862">
                  <c:v>4.1252999999999998E-2</c:v>
                </c:pt>
                <c:pt idx="207863">
                  <c:v>4.1260999999999999E-2</c:v>
                </c:pt>
                <c:pt idx="207864">
                  <c:v>4.1270000000000001E-2</c:v>
                </c:pt>
                <c:pt idx="207865">
                  <c:v>4.1279000000000003E-2</c:v>
                </c:pt>
                <c:pt idx="207866">
                  <c:v>4.1288999999999999E-2</c:v>
                </c:pt>
                <c:pt idx="207867">
                  <c:v>4.1299000000000002E-2</c:v>
                </c:pt>
                <c:pt idx="207868">
                  <c:v>4.1311E-2</c:v>
                </c:pt>
                <c:pt idx="207869">
                  <c:v>4.1322999999999999E-2</c:v>
                </c:pt>
                <c:pt idx="207870">
                  <c:v>4.1335999999999998E-2</c:v>
                </c:pt>
                <c:pt idx="207871">
                  <c:v>4.1349999999999998E-2</c:v>
                </c:pt>
                <c:pt idx="207872">
                  <c:v>4.1363999999999998E-2</c:v>
                </c:pt>
                <c:pt idx="207873">
                  <c:v>4.138E-2</c:v>
                </c:pt>
                <c:pt idx="207874">
                  <c:v>4.1396000000000002E-2</c:v>
                </c:pt>
                <c:pt idx="207875">
                  <c:v>4.1412999999999998E-2</c:v>
                </c:pt>
                <c:pt idx="207876">
                  <c:v>4.1431000000000003E-2</c:v>
                </c:pt>
                <c:pt idx="207877">
                  <c:v>4.1450000000000001E-2</c:v>
                </c:pt>
                <c:pt idx="207878">
                  <c:v>4.1468999999999999E-2</c:v>
                </c:pt>
                <c:pt idx="207879">
                  <c:v>4.1488999999999998E-2</c:v>
                </c:pt>
                <c:pt idx="207880">
                  <c:v>4.1509999999999998E-2</c:v>
                </c:pt>
                <c:pt idx="207881">
                  <c:v>4.1531999999999999E-2</c:v>
                </c:pt>
                <c:pt idx="207882">
                  <c:v>4.1555000000000002E-2</c:v>
                </c:pt>
                <c:pt idx="207883">
                  <c:v>4.1578999999999998E-2</c:v>
                </c:pt>
                <c:pt idx="207884">
                  <c:v>4.1604000000000002E-2</c:v>
                </c:pt>
                <c:pt idx="207885">
                  <c:v>4.1628999999999999E-2</c:v>
                </c:pt>
                <c:pt idx="207886">
                  <c:v>4.1654999999999998E-2</c:v>
                </c:pt>
                <c:pt idx="207887">
                  <c:v>4.1681999999999997E-2</c:v>
                </c:pt>
                <c:pt idx="207888">
                  <c:v>4.1709999999999997E-2</c:v>
                </c:pt>
                <c:pt idx="207889">
                  <c:v>4.1738999999999998E-2</c:v>
                </c:pt>
                <c:pt idx="207890">
                  <c:v>4.1768E-2</c:v>
                </c:pt>
                <c:pt idx="207891">
                  <c:v>4.1798000000000002E-2</c:v>
                </c:pt>
                <c:pt idx="207892">
                  <c:v>4.1828999999999998E-2</c:v>
                </c:pt>
                <c:pt idx="207893">
                  <c:v>4.1860000000000001E-2</c:v>
                </c:pt>
                <c:pt idx="207894">
                  <c:v>4.1891999999999999E-2</c:v>
                </c:pt>
                <c:pt idx="207895">
                  <c:v>4.1924999999999997E-2</c:v>
                </c:pt>
                <c:pt idx="207896">
                  <c:v>4.1958000000000002E-2</c:v>
                </c:pt>
                <c:pt idx="207897">
                  <c:v>4.1992000000000002E-2</c:v>
                </c:pt>
                <c:pt idx="207898">
                  <c:v>4.2026000000000001E-2</c:v>
                </c:pt>
                <c:pt idx="207899">
                  <c:v>4.2061000000000001E-2</c:v>
                </c:pt>
                <c:pt idx="207900">
                  <c:v>4.2096000000000001E-2</c:v>
                </c:pt>
                <c:pt idx="207901">
                  <c:v>4.2132000000000003E-2</c:v>
                </c:pt>
                <c:pt idx="207902">
                  <c:v>4.2167000000000003E-2</c:v>
                </c:pt>
                <c:pt idx="207903">
                  <c:v>4.2203999999999998E-2</c:v>
                </c:pt>
                <c:pt idx="207904">
                  <c:v>4.224E-2</c:v>
                </c:pt>
                <c:pt idx="207905">
                  <c:v>4.2277000000000002E-2</c:v>
                </c:pt>
                <c:pt idx="207906">
                  <c:v>4.2313999999999997E-2</c:v>
                </c:pt>
                <c:pt idx="207907">
                  <c:v>4.2351E-2</c:v>
                </c:pt>
                <c:pt idx="207908">
                  <c:v>4.2389000000000003E-2</c:v>
                </c:pt>
                <c:pt idx="207909">
                  <c:v>4.2425999999999998E-2</c:v>
                </c:pt>
                <c:pt idx="207910">
                  <c:v>4.2464000000000002E-2</c:v>
                </c:pt>
                <c:pt idx="207911">
                  <c:v>4.2500999999999997E-2</c:v>
                </c:pt>
                <c:pt idx="207912">
                  <c:v>4.2537999999999999E-2</c:v>
                </c:pt>
                <c:pt idx="207913">
                  <c:v>4.2576000000000003E-2</c:v>
                </c:pt>
                <c:pt idx="207914">
                  <c:v>4.2612999999999998E-2</c:v>
                </c:pt>
                <c:pt idx="207915">
                  <c:v>4.265E-2</c:v>
                </c:pt>
                <c:pt idx="207916">
                  <c:v>4.2687000000000003E-2</c:v>
                </c:pt>
                <c:pt idx="207917">
                  <c:v>4.2722999999999997E-2</c:v>
                </c:pt>
                <c:pt idx="207918">
                  <c:v>4.2759999999999999E-2</c:v>
                </c:pt>
                <c:pt idx="207919">
                  <c:v>4.2796000000000001E-2</c:v>
                </c:pt>
                <c:pt idx="207920">
                  <c:v>4.2831000000000001E-2</c:v>
                </c:pt>
                <c:pt idx="207921">
                  <c:v>4.2867000000000002E-2</c:v>
                </c:pt>
                <c:pt idx="207922">
                  <c:v>4.2902000000000003E-2</c:v>
                </c:pt>
                <c:pt idx="207923">
                  <c:v>4.2936000000000002E-2</c:v>
                </c:pt>
                <c:pt idx="207924">
                  <c:v>4.2970000000000001E-2</c:v>
                </c:pt>
                <c:pt idx="207925">
                  <c:v>4.3003E-2</c:v>
                </c:pt>
                <c:pt idx="207926">
                  <c:v>4.3035999999999998E-2</c:v>
                </c:pt>
                <c:pt idx="207927">
                  <c:v>4.3068000000000002E-2</c:v>
                </c:pt>
                <c:pt idx="207928">
                  <c:v>4.3099999999999999E-2</c:v>
                </c:pt>
                <c:pt idx="207929">
                  <c:v>4.3131000000000003E-2</c:v>
                </c:pt>
                <c:pt idx="207930">
                  <c:v>4.3160999999999998E-2</c:v>
                </c:pt>
                <c:pt idx="207931">
                  <c:v>4.3189999999999999E-2</c:v>
                </c:pt>
                <c:pt idx="207932">
                  <c:v>4.3219E-2</c:v>
                </c:pt>
                <c:pt idx="207933">
                  <c:v>4.3248000000000002E-2</c:v>
                </c:pt>
                <c:pt idx="207934">
                  <c:v>4.3275000000000001E-2</c:v>
                </c:pt>
                <c:pt idx="207935">
                  <c:v>4.3302E-2</c:v>
                </c:pt>
                <c:pt idx="207936">
                  <c:v>4.3326999999999997E-2</c:v>
                </c:pt>
                <c:pt idx="207937">
                  <c:v>4.3352000000000002E-2</c:v>
                </c:pt>
                <c:pt idx="207938">
                  <c:v>4.3376999999999999E-2</c:v>
                </c:pt>
                <c:pt idx="207939">
                  <c:v>4.3400000000000001E-2</c:v>
                </c:pt>
                <c:pt idx="207940">
                  <c:v>4.3422000000000002E-2</c:v>
                </c:pt>
                <c:pt idx="207941">
                  <c:v>4.3444000000000003E-2</c:v>
                </c:pt>
                <c:pt idx="207942">
                  <c:v>4.3464999999999997E-2</c:v>
                </c:pt>
                <c:pt idx="207943">
                  <c:v>4.3485000000000003E-2</c:v>
                </c:pt>
                <c:pt idx="207944">
                  <c:v>4.3505000000000002E-2</c:v>
                </c:pt>
                <c:pt idx="207945">
                  <c:v>4.3522999999999999E-2</c:v>
                </c:pt>
                <c:pt idx="207946">
                  <c:v>4.3541000000000003E-2</c:v>
                </c:pt>
                <c:pt idx="207947">
                  <c:v>4.3556999999999998E-2</c:v>
                </c:pt>
                <c:pt idx="207948">
                  <c:v>4.3573000000000001E-2</c:v>
                </c:pt>
                <c:pt idx="207949">
                  <c:v>4.3588000000000002E-2</c:v>
                </c:pt>
                <c:pt idx="207950">
                  <c:v>4.3602000000000002E-2</c:v>
                </c:pt>
                <c:pt idx="207951">
                  <c:v>4.3616000000000002E-2</c:v>
                </c:pt>
                <c:pt idx="207952">
                  <c:v>4.3629000000000001E-2</c:v>
                </c:pt>
                <c:pt idx="207953">
                  <c:v>4.3640999999999999E-2</c:v>
                </c:pt>
                <c:pt idx="207954">
                  <c:v>4.3652000000000003E-2</c:v>
                </c:pt>
                <c:pt idx="207955">
                  <c:v>4.3661999999999999E-2</c:v>
                </c:pt>
                <c:pt idx="207956">
                  <c:v>4.3672000000000002E-2</c:v>
                </c:pt>
                <c:pt idx="207957">
                  <c:v>4.3680999999999998E-2</c:v>
                </c:pt>
                <c:pt idx="207958">
                  <c:v>4.369E-2</c:v>
                </c:pt>
                <c:pt idx="207959">
                  <c:v>4.3698000000000001E-2</c:v>
                </c:pt>
                <c:pt idx="207960">
                  <c:v>4.3705000000000001E-2</c:v>
                </c:pt>
                <c:pt idx="207961">
                  <c:v>4.3711E-2</c:v>
                </c:pt>
                <c:pt idx="207962">
                  <c:v>4.3716999999999999E-2</c:v>
                </c:pt>
                <c:pt idx="207963">
                  <c:v>4.3721999999999997E-2</c:v>
                </c:pt>
                <c:pt idx="207964">
                  <c:v>4.3727000000000002E-2</c:v>
                </c:pt>
                <c:pt idx="207965">
                  <c:v>4.3732E-2</c:v>
                </c:pt>
                <c:pt idx="207966">
                  <c:v>4.3735000000000003E-2</c:v>
                </c:pt>
                <c:pt idx="207967">
                  <c:v>4.3739E-2</c:v>
                </c:pt>
                <c:pt idx="207968">
                  <c:v>4.3742000000000003E-2</c:v>
                </c:pt>
                <c:pt idx="207969">
                  <c:v>4.3744999999999999E-2</c:v>
                </c:pt>
                <c:pt idx="207970">
                  <c:v>4.3747000000000001E-2</c:v>
                </c:pt>
                <c:pt idx="207971">
                  <c:v>4.3749000000000003E-2</c:v>
                </c:pt>
                <c:pt idx="207972">
                  <c:v>4.3750999999999998E-2</c:v>
                </c:pt>
                <c:pt idx="207973">
                  <c:v>4.3751999999999999E-2</c:v>
                </c:pt>
                <c:pt idx="207974">
                  <c:v>4.3753E-2</c:v>
                </c:pt>
                <c:pt idx="207975">
                  <c:v>4.3754000000000001E-2</c:v>
                </c:pt>
                <c:pt idx="207976">
                  <c:v>4.3755000000000002E-2</c:v>
                </c:pt>
                <c:pt idx="207977">
                  <c:v>4.3756000000000003E-2</c:v>
                </c:pt>
                <c:pt idx="207978">
                  <c:v>4.3756999999999997E-2</c:v>
                </c:pt>
                <c:pt idx="207979">
                  <c:v>4.3756999999999997E-2</c:v>
                </c:pt>
                <c:pt idx="207980">
                  <c:v>4.3757999999999998E-2</c:v>
                </c:pt>
                <c:pt idx="207981">
                  <c:v>4.3757999999999998E-2</c:v>
                </c:pt>
                <c:pt idx="207982">
                  <c:v>4.3758999999999999E-2</c:v>
                </c:pt>
                <c:pt idx="207983">
                  <c:v>4.3758999999999999E-2</c:v>
                </c:pt>
                <c:pt idx="207984">
                  <c:v>4.376E-2</c:v>
                </c:pt>
                <c:pt idx="207985">
                  <c:v>4.376E-2</c:v>
                </c:pt>
                <c:pt idx="207986">
                  <c:v>4.3761000000000001E-2</c:v>
                </c:pt>
                <c:pt idx="207987">
                  <c:v>4.3761000000000001E-2</c:v>
                </c:pt>
                <c:pt idx="207988">
                  <c:v>4.3762000000000002E-2</c:v>
                </c:pt>
                <c:pt idx="207989">
                  <c:v>4.3763000000000003E-2</c:v>
                </c:pt>
                <c:pt idx="207990">
                  <c:v>4.3763999999999997E-2</c:v>
                </c:pt>
                <c:pt idx="207991">
                  <c:v>4.3765999999999999E-2</c:v>
                </c:pt>
                <c:pt idx="207992">
                  <c:v>4.3767E-2</c:v>
                </c:pt>
                <c:pt idx="207993">
                  <c:v>4.3769000000000002E-2</c:v>
                </c:pt>
                <c:pt idx="207994">
                  <c:v>4.3770999999999997E-2</c:v>
                </c:pt>
                <c:pt idx="207995">
                  <c:v>4.3772999999999999E-2</c:v>
                </c:pt>
                <c:pt idx="207996">
                  <c:v>4.3776000000000002E-2</c:v>
                </c:pt>
                <c:pt idx="207997">
                  <c:v>4.3777999999999997E-2</c:v>
                </c:pt>
                <c:pt idx="207998">
                  <c:v>4.3781E-2</c:v>
                </c:pt>
                <c:pt idx="207999">
                  <c:v>4.3784000000000003E-2</c:v>
                </c:pt>
                <c:pt idx="208000">
                  <c:v>4.3788000000000001E-2</c:v>
                </c:pt>
                <c:pt idx="208001">
                  <c:v>4.3791999999999998E-2</c:v>
                </c:pt>
                <c:pt idx="208002">
                  <c:v>4.3796000000000002E-2</c:v>
                </c:pt>
                <c:pt idx="208003">
                  <c:v>4.3799999999999999E-2</c:v>
                </c:pt>
                <c:pt idx="208004">
                  <c:v>4.3804999999999997E-2</c:v>
                </c:pt>
                <c:pt idx="208005">
                  <c:v>4.3810000000000002E-2</c:v>
                </c:pt>
                <c:pt idx="208006">
                  <c:v>4.3815E-2</c:v>
                </c:pt>
                <c:pt idx="208007">
                  <c:v>4.3819999999999998E-2</c:v>
                </c:pt>
                <c:pt idx="208008">
                  <c:v>4.3825999999999997E-2</c:v>
                </c:pt>
                <c:pt idx="208009">
                  <c:v>4.3832000000000003E-2</c:v>
                </c:pt>
                <c:pt idx="208010">
                  <c:v>4.3838000000000002E-2</c:v>
                </c:pt>
                <c:pt idx="208011">
                  <c:v>4.3845000000000002E-2</c:v>
                </c:pt>
                <c:pt idx="208012">
                  <c:v>4.3852000000000002E-2</c:v>
                </c:pt>
                <c:pt idx="208013">
                  <c:v>4.3859000000000002E-2</c:v>
                </c:pt>
                <c:pt idx="208014">
                  <c:v>4.3866000000000002E-2</c:v>
                </c:pt>
                <c:pt idx="208015">
                  <c:v>4.3874000000000003E-2</c:v>
                </c:pt>
                <c:pt idx="208016">
                  <c:v>4.3881999999999997E-2</c:v>
                </c:pt>
                <c:pt idx="208017">
                  <c:v>4.3889999999999998E-2</c:v>
                </c:pt>
                <c:pt idx="208018">
                  <c:v>4.3898E-2</c:v>
                </c:pt>
                <c:pt idx="208019">
                  <c:v>4.3907000000000002E-2</c:v>
                </c:pt>
                <c:pt idx="208020">
                  <c:v>4.3915000000000003E-2</c:v>
                </c:pt>
                <c:pt idx="208021">
                  <c:v>4.3923999999999998E-2</c:v>
                </c:pt>
                <c:pt idx="208022">
                  <c:v>4.3933E-2</c:v>
                </c:pt>
                <c:pt idx="208023">
                  <c:v>4.3942000000000002E-2</c:v>
                </c:pt>
                <c:pt idx="208024">
                  <c:v>4.3950999999999997E-2</c:v>
                </c:pt>
                <c:pt idx="208025">
                  <c:v>4.3959999999999999E-2</c:v>
                </c:pt>
                <c:pt idx="208026">
                  <c:v>4.3970000000000002E-2</c:v>
                </c:pt>
                <c:pt idx="208027">
                  <c:v>4.3978999999999997E-2</c:v>
                </c:pt>
                <c:pt idx="208028">
                  <c:v>4.3989E-2</c:v>
                </c:pt>
                <c:pt idx="208029">
                  <c:v>4.3998000000000002E-2</c:v>
                </c:pt>
                <c:pt idx="208030">
                  <c:v>4.4007999999999999E-2</c:v>
                </c:pt>
                <c:pt idx="208031">
                  <c:v>4.4017000000000001E-2</c:v>
                </c:pt>
                <c:pt idx="208032">
                  <c:v>4.4026999999999997E-2</c:v>
                </c:pt>
                <c:pt idx="208033">
                  <c:v>4.4035999999999999E-2</c:v>
                </c:pt>
                <c:pt idx="208034">
                  <c:v>4.4045000000000001E-2</c:v>
                </c:pt>
                <c:pt idx="208035">
                  <c:v>4.4054999999999997E-2</c:v>
                </c:pt>
                <c:pt idx="208036">
                  <c:v>4.4063999999999999E-2</c:v>
                </c:pt>
                <c:pt idx="208037">
                  <c:v>4.4073000000000001E-2</c:v>
                </c:pt>
                <c:pt idx="208038">
                  <c:v>4.4082999999999997E-2</c:v>
                </c:pt>
                <c:pt idx="208039">
                  <c:v>4.4091999999999999E-2</c:v>
                </c:pt>
                <c:pt idx="208040">
                  <c:v>4.4101000000000001E-2</c:v>
                </c:pt>
                <c:pt idx="208041">
                  <c:v>4.4109000000000002E-2</c:v>
                </c:pt>
                <c:pt idx="208042">
                  <c:v>4.4117999999999997E-2</c:v>
                </c:pt>
                <c:pt idx="208043">
                  <c:v>4.4125999999999999E-2</c:v>
                </c:pt>
                <c:pt idx="208044">
                  <c:v>4.4135000000000001E-2</c:v>
                </c:pt>
                <c:pt idx="208045">
                  <c:v>4.4143000000000002E-2</c:v>
                </c:pt>
                <c:pt idx="208046">
                  <c:v>4.4151000000000003E-2</c:v>
                </c:pt>
                <c:pt idx="208047">
                  <c:v>4.4158000000000003E-2</c:v>
                </c:pt>
                <c:pt idx="208048">
                  <c:v>4.4165999999999997E-2</c:v>
                </c:pt>
                <c:pt idx="208049">
                  <c:v>4.4172999999999997E-2</c:v>
                </c:pt>
                <c:pt idx="208050">
                  <c:v>4.4179999999999997E-2</c:v>
                </c:pt>
                <c:pt idx="208051">
                  <c:v>4.4186999999999997E-2</c:v>
                </c:pt>
                <c:pt idx="208052">
                  <c:v>4.4193999999999997E-2</c:v>
                </c:pt>
                <c:pt idx="208053">
                  <c:v>4.4200000000000003E-2</c:v>
                </c:pt>
                <c:pt idx="208054">
                  <c:v>4.4206000000000002E-2</c:v>
                </c:pt>
                <c:pt idx="208055">
                  <c:v>4.4212000000000001E-2</c:v>
                </c:pt>
                <c:pt idx="208056">
                  <c:v>4.4218E-2</c:v>
                </c:pt>
                <c:pt idx="208057">
                  <c:v>4.4222999999999998E-2</c:v>
                </c:pt>
                <c:pt idx="208058">
                  <c:v>4.4228000000000003E-2</c:v>
                </c:pt>
                <c:pt idx="208059">
                  <c:v>4.4233000000000001E-2</c:v>
                </c:pt>
                <c:pt idx="208060">
                  <c:v>4.4236999999999999E-2</c:v>
                </c:pt>
                <c:pt idx="208061">
                  <c:v>4.4241999999999997E-2</c:v>
                </c:pt>
                <c:pt idx="208062">
                  <c:v>4.4246000000000001E-2</c:v>
                </c:pt>
                <c:pt idx="208063">
                  <c:v>4.4249999999999998E-2</c:v>
                </c:pt>
                <c:pt idx="208064">
                  <c:v>4.4253000000000001E-2</c:v>
                </c:pt>
                <c:pt idx="208065">
                  <c:v>4.4255999999999997E-2</c:v>
                </c:pt>
                <c:pt idx="208066">
                  <c:v>4.4259E-2</c:v>
                </c:pt>
                <c:pt idx="208067">
                  <c:v>4.4262000000000003E-2</c:v>
                </c:pt>
                <c:pt idx="208068">
                  <c:v>4.4263999999999998E-2</c:v>
                </c:pt>
                <c:pt idx="208069">
                  <c:v>4.4267000000000001E-2</c:v>
                </c:pt>
                <c:pt idx="208070">
                  <c:v>4.4269000000000003E-2</c:v>
                </c:pt>
                <c:pt idx="208071">
                  <c:v>4.4269999999999997E-2</c:v>
                </c:pt>
                <c:pt idx="208072">
                  <c:v>4.4271999999999999E-2</c:v>
                </c:pt>
                <c:pt idx="208073">
                  <c:v>4.4273E-2</c:v>
                </c:pt>
                <c:pt idx="208074">
                  <c:v>4.4275000000000002E-2</c:v>
                </c:pt>
                <c:pt idx="208075">
                  <c:v>4.4275000000000002E-2</c:v>
                </c:pt>
                <c:pt idx="208076">
                  <c:v>4.4276000000000003E-2</c:v>
                </c:pt>
                <c:pt idx="208077">
                  <c:v>4.4276999999999997E-2</c:v>
                </c:pt>
                <c:pt idx="208078">
                  <c:v>4.4276999999999997E-2</c:v>
                </c:pt>
                <c:pt idx="208079">
                  <c:v>4.4276999999999997E-2</c:v>
                </c:pt>
                <c:pt idx="208080">
                  <c:v>4.4276999999999997E-2</c:v>
                </c:pt>
                <c:pt idx="208081">
                  <c:v>4.4276000000000003E-2</c:v>
                </c:pt>
                <c:pt idx="208082">
                  <c:v>4.4276000000000003E-2</c:v>
                </c:pt>
                <c:pt idx="208083">
                  <c:v>4.4275000000000002E-2</c:v>
                </c:pt>
                <c:pt idx="208084">
                  <c:v>4.4275000000000002E-2</c:v>
                </c:pt>
                <c:pt idx="208085">
                  <c:v>4.4274000000000001E-2</c:v>
                </c:pt>
                <c:pt idx="208086">
                  <c:v>4.4273E-2</c:v>
                </c:pt>
                <c:pt idx="208087">
                  <c:v>4.4271999999999999E-2</c:v>
                </c:pt>
                <c:pt idx="208088">
                  <c:v>4.4270999999999998E-2</c:v>
                </c:pt>
                <c:pt idx="208089">
                  <c:v>4.4269000000000003E-2</c:v>
                </c:pt>
                <c:pt idx="208090">
                  <c:v>4.4268000000000002E-2</c:v>
                </c:pt>
                <c:pt idx="208091">
                  <c:v>4.4266E-2</c:v>
                </c:pt>
                <c:pt idx="208092">
                  <c:v>4.4263999999999998E-2</c:v>
                </c:pt>
                <c:pt idx="208093">
                  <c:v>4.4262999999999997E-2</c:v>
                </c:pt>
                <c:pt idx="208094">
                  <c:v>4.4261000000000002E-2</c:v>
                </c:pt>
                <c:pt idx="208095">
                  <c:v>4.4259E-2</c:v>
                </c:pt>
                <c:pt idx="208096">
                  <c:v>4.4256999999999998E-2</c:v>
                </c:pt>
                <c:pt idx="208097">
                  <c:v>4.4255000000000003E-2</c:v>
                </c:pt>
                <c:pt idx="208098">
                  <c:v>4.4254000000000002E-2</c:v>
                </c:pt>
                <c:pt idx="208099">
                  <c:v>4.4252E-2</c:v>
                </c:pt>
                <c:pt idx="208100">
                  <c:v>4.4249999999999998E-2</c:v>
                </c:pt>
                <c:pt idx="208101">
                  <c:v>4.4248000000000003E-2</c:v>
                </c:pt>
                <c:pt idx="208102">
                  <c:v>4.4246000000000001E-2</c:v>
                </c:pt>
                <c:pt idx="208103">
                  <c:v>4.4242999999999998E-2</c:v>
                </c:pt>
                <c:pt idx="208104">
                  <c:v>4.4241000000000003E-2</c:v>
                </c:pt>
                <c:pt idx="208105">
                  <c:v>4.4240000000000002E-2</c:v>
                </c:pt>
                <c:pt idx="208106">
                  <c:v>4.4238E-2</c:v>
                </c:pt>
                <c:pt idx="208107">
                  <c:v>4.4235999999999998E-2</c:v>
                </c:pt>
                <c:pt idx="208108">
                  <c:v>4.4234000000000002E-2</c:v>
                </c:pt>
                <c:pt idx="208109">
                  <c:v>4.4232E-2</c:v>
                </c:pt>
                <c:pt idx="208110">
                  <c:v>4.4230999999999999E-2</c:v>
                </c:pt>
                <c:pt idx="208111">
                  <c:v>4.4228999999999997E-2</c:v>
                </c:pt>
                <c:pt idx="208112">
                  <c:v>4.4227000000000002E-2</c:v>
                </c:pt>
                <c:pt idx="208113">
                  <c:v>4.4226000000000001E-2</c:v>
                </c:pt>
                <c:pt idx="208114">
                  <c:v>4.4223999999999999E-2</c:v>
                </c:pt>
                <c:pt idx="208115">
                  <c:v>4.4221999999999997E-2</c:v>
                </c:pt>
                <c:pt idx="208116">
                  <c:v>4.4221000000000003E-2</c:v>
                </c:pt>
                <c:pt idx="208117">
                  <c:v>4.4219000000000001E-2</c:v>
                </c:pt>
                <c:pt idx="208118">
                  <c:v>4.4218E-2</c:v>
                </c:pt>
                <c:pt idx="208119">
                  <c:v>4.4216999999999999E-2</c:v>
                </c:pt>
                <c:pt idx="208120">
                  <c:v>4.4215999999999998E-2</c:v>
                </c:pt>
                <c:pt idx="208121">
                  <c:v>4.4214999999999997E-2</c:v>
                </c:pt>
                <c:pt idx="208122">
                  <c:v>4.4214000000000003E-2</c:v>
                </c:pt>
                <c:pt idx="208123">
                  <c:v>4.4213000000000002E-2</c:v>
                </c:pt>
                <c:pt idx="208124">
                  <c:v>4.4212000000000001E-2</c:v>
                </c:pt>
                <c:pt idx="208125">
                  <c:v>4.4211E-2</c:v>
                </c:pt>
                <c:pt idx="208126">
                  <c:v>4.4209999999999999E-2</c:v>
                </c:pt>
                <c:pt idx="208127">
                  <c:v>4.4208999999999998E-2</c:v>
                </c:pt>
                <c:pt idx="208128">
                  <c:v>4.4207999999999997E-2</c:v>
                </c:pt>
                <c:pt idx="208129">
                  <c:v>4.4207999999999997E-2</c:v>
                </c:pt>
                <c:pt idx="208130">
                  <c:v>4.4207000000000003E-2</c:v>
                </c:pt>
                <c:pt idx="208131">
                  <c:v>4.4207000000000003E-2</c:v>
                </c:pt>
                <c:pt idx="208132">
                  <c:v>4.4207000000000003E-2</c:v>
                </c:pt>
                <c:pt idx="208133">
                  <c:v>4.4206000000000002E-2</c:v>
                </c:pt>
                <c:pt idx="208134">
                  <c:v>4.4206000000000002E-2</c:v>
                </c:pt>
                <c:pt idx="208135">
                  <c:v>4.4206000000000002E-2</c:v>
                </c:pt>
                <c:pt idx="208136">
                  <c:v>4.4206000000000002E-2</c:v>
                </c:pt>
                <c:pt idx="208137">
                  <c:v>4.4205000000000001E-2</c:v>
                </c:pt>
                <c:pt idx="208138">
                  <c:v>4.4205000000000001E-2</c:v>
                </c:pt>
                <c:pt idx="208139">
                  <c:v>4.4205000000000001E-2</c:v>
                </c:pt>
                <c:pt idx="208140">
                  <c:v>4.4205000000000001E-2</c:v>
                </c:pt>
                <c:pt idx="208141">
                  <c:v>4.4205000000000001E-2</c:v>
                </c:pt>
                <c:pt idx="208142">
                  <c:v>4.4205000000000001E-2</c:v>
                </c:pt>
                <c:pt idx="208143">
                  <c:v>4.4206000000000002E-2</c:v>
                </c:pt>
                <c:pt idx="208144">
                  <c:v>4.4206000000000002E-2</c:v>
                </c:pt>
                <c:pt idx="208145">
                  <c:v>4.4206000000000002E-2</c:v>
                </c:pt>
                <c:pt idx="208146">
                  <c:v>4.4206000000000002E-2</c:v>
                </c:pt>
                <c:pt idx="208147">
                  <c:v>4.4206000000000002E-2</c:v>
                </c:pt>
                <c:pt idx="208148">
                  <c:v>4.4207000000000003E-2</c:v>
                </c:pt>
                <c:pt idx="208149">
                  <c:v>4.4207000000000003E-2</c:v>
                </c:pt>
                <c:pt idx="208150">
                  <c:v>4.4207000000000003E-2</c:v>
                </c:pt>
                <c:pt idx="208151">
                  <c:v>4.4207999999999997E-2</c:v>
                </c:pt>
                <c:pt idx="208152">
                  <c:v>4.4207999999999997E-2</c:v>
                </c:pt>
                <c:pt idx="208153">
                  <c:v>4.4207999999999997E-2</c:v>
                </c:pt>
                <c:pt idx="208154">
                  <c:v>4.4208999999999998E-2</c:v>
                </c:pt>
                <c:pt idx="208155">
                  <c:v>4.4208999999999998E-2</c:v>
                </c:pt>
                <c:pt idx="208156">
                  <c:v>4.4209999999999999E-2</c:v>
                </c:pt>
                <c:pt idx="208157">
                  <c:v>4.4211E-2</c:v>
                </c:pt>
                <c:pt idx="208158">
                  <c:v>4.4211E-2</c:v>
                </c:pt>
                <c:pt idx="208159">
                  <c:v>4.4212000000000001E-2</c:v>
                </c:pt>
                <c:pt idx="208160">
                  <c:v>4.4212000000000001E-2</c:v>
                </c:pt>
                <c:pt idx="208161">
                  <c:v>4.4213000000000002E-2</c:v>
                </c:pt>
                <c:pt idx="208162">
                  <c:v>4.4213000000000002E-2</c:v>
                </c:pt>
                <c:pt idx="208163">
                  <c:v>4.4214000000000003E-2</c:v>
                </c:pt>
                <c:pt idx="208164">
                  <c:v>4.4214999999999997E-2</c:v>
                </c:pt>
                <c:pt idx="208165">
                  <c:v>4.4215999999999998E-2</c:v>
                </c:pt>
                <c:pt idx="208166">
                  <c:v>4.4216999999999999E-2</c:v>
                </c:pt>
                <c:pt idx="208167">
                  <c:v>4.4218E-2</c:v>
                </c:pt>
                <c:pt idx="208168">
                  <c:v>4.4219000000000001E-2</c:v>
                </c:pt>
                <c:pt idx="208169">
                  <c:v>4.4220000000000002E-2</c:v>
                </c:pt>
                <c:pt idx="208170">
                  <c:v>4.4221000000000003E-2</c:v>
                </c:pt>
                <c:pt idx="208171">
                  <c:v>4.4221999999999997E-2</c:v>
                </c:pt>
                <c:pt idx="208172">
                  <c:v>4.4222999999999998E-2</c:v>
                </c:pt>
                <c:pt idx="208173">
                  <c:v>4.4223999999999999E-2</c:v>
                </c:pt>
                <c:pt idx="208174">
                  <c:v>4.4226000000000001E-2</c:v>
                </c:pt>
                <c:pt idx="208175">
                  <c:v>4.4227000000000002E-2</c:v>
                </c:pt>
                <c:pt idx="208176">
                  <c:v>4.4228000000000003E-2</c:v>
                </c:pt>
                <c:pt idx="208177">
                  <c:v>4.4229999999999998E-2</c:v>
                </c:pt>
                <c:pt idx="208178">
                  <c:v>4.4232E-2</c:v>
                </c:pt>
                <c:pt idx="208179">
                  <c:v>4.4234000000000002E-2</c:v>
                </c:pt>
                <c:pt idx="208180">
                  <c:v>4.4235999999999998E-2</c:v>
                </c:pt>
                <c:pt idx="208181">
                  <c:v>4.4238E-2</c:v>
                </c:pt>
                <c:pt idx="208182">
                  <c:v>4.4240000000000002E-2</c:v>
                </c:pt>
                <c:pt idx="208183">
                  <c:v>4.4241999999999997E-2</c:v>
                </c:pt>
                <c:pt idx="208184">
                  <c:v>4.4243999999999999E-2</c:v>
                </c:pt>
                <c:pt idx="208185">
                  <c:v>4.4247000000000002E-2</c:v>
                </c:pt>
                <c:pt idx="208186">
                  <c:v>4.4248999999999997E-2</c:v>
                </c:pt>
                <c:pt idx="208187">
                  <c:v>4.4252E-2</c:v>
                </c:pt>
                <c:pt idx="208188">
                  <c:v>4.4255000000000003E-2</c:v>
                </c:pt>
                <c:pt idx="208189">
                  <c:v>4.4257999999999999E-2</c:v>
                </c:pt>
                <c:pt idx="208190">
                  <c:v>4.4261000000000002E-2</c:v>
                </c:pt>
                <c:pt idx="208191">
                  <c:v>4.4263999999999998E-2</c:v>
                </c:pt>
                <c:pt idx="208192">
                  <c:v>4.4268000000000002E-2</c:v>
                </c:pt>
                <c:pt idx="208193">
                  <c:v>4.4270999999999998E-2</c:v>
                </c:pt>
                <c:pt idx="208194">
                  <c:v>4.4275000000000002E-2</c:v>
                </c:pt>
                <c:pt idx="208195">
                  <c:v>4.4278999999999999E-2</c:v>
                </c:pt>
                <c:pt idx="208196">
                  <c:v>4.4283000000000003E-2</c:v>
                </c:pt>
                <c:pt idx="208197">
                  <c:v>4.4287E-2</c:v>
                </c:pt>
                <c:pt idx="208198">
                  <c:v>4.4290999999999997E-2</c:v>
                </c:pt>
                <c:pt idx="208199">
                  <c:v>4.4295000000000001E-2</c:v>
                </c:pt>
                <c:pt idx="208200">
                  <c:v>4.4298999999999998E-2</c:v>
                </c:pt>
                <c:pt idx="208201">
                  <c:v>4.4304000000000003E-2</c:v>
                </c:pt>
                <c:pt idx="208202">
                  <c:v>4.4309000000000001E-2</c:v>
                </c:pt>
                <c:pt idx="208203">
                  <c:v>4.4313999999999999E-2</c:v>
                </c:pt>
                <c:pt idx="208204">
                  <c:v>4.4318000000000003E-2</c:v>
                </c:pt>
                <c:pt idx="208205">
                  <c:v>4.4323000000000001E-2</c:v>
                </c:pt>
                <c:pt idx="208206">
                  <c:v>4.4327999999999999E-2</c:v>
                </c:pt>
                <c:pt idx="208207">
                  <c:v>4.4333999999999998E-2</c:v>
                </c:pt>
                <c:pt idx="208208">
                  <c:v>4.4339000000000003E-2</c:v>
                </c:pt>
                <c:pt idx="208209">
                  <c:v>4.4344000000000001E-2</c:v>
                </c:pt>
                <c:pt idx="208210">
                  <c:v>4.4349E-2</c:v>
                </c:pt>
                <c:pt idx="208211">
                  <c:v>4.4353999999999998E-2</c:v>
                </c:pt>
                <c:pt idx="208212">
                  <c:v>4.4359999999999997E-2</c:v>
                </c:pt>
                <c:pt idx="208213">
                  <c:v>4.4365000000000002E-2</c:v>
                </c:pt>
                <c:pt idx="208214">
                  <c:v>4.437E-2</c:v>
                </c:pt>
                <c:pt idx="208215">
                  <c:v>4.4375999999999999E-2</c:v>
                </c:pt>
                <c:pt idx="208216">
                  <c:v>4.4380999999999997E-2</c:v>
                </c:pt>
                <c:pt idx="208217">
                  <c:v>4.4387000000000003E-2</c:v>
                </c:pt>
                <c:pt idx="208218">
                  <c:v>4.4392000000000001E-2</c:v>
                </c:pt>
                <c:pt idx="208219">
                  <c:v>4.4396999999999999E-2</c:v>
                </c:pt>
                <c:pt idx="208220">
                  <c:v>4.4401999999999997E-2</c:v>
                </c:pt>
                <c:pt idx="208221">
                  <c:v>4.4407000000000002E-2</c:v>
                </c:pt>
                <c:pt idx="208222">
                  <c:v>4.4412E-2</c:v>
                </c:pt>
                <c:pt idx="208223">
                  <c:v>4.4416999999999998E-2</c:v>
                </c:pt>
                <c:pt idx="208224">
                  <c:v>4.4422000000000003E-2</c:v>
                </c:pt>
                <c:pt idx="208225">
                  <c:v>4.4427000000000001E-2</c:v>
                </c:pt>
                <c:pt idx="208226">
                  <c:v>4.4430999999999998E-2</c:v>
                </c:pt>
                <c:pt idx="208227">
                  <c:v>4.4436000000000003E-2</c:v>
                </c:pt>
                <c:pt idx="208228">
                  <c:v>4.4441000000000001E-2</c:v>
                </c:pt>
                <c:pt idx="208229">
                  <c:v>4.4444999999999998E-2</c:v>
                </c:pt>
                <c:pt idx="208230">
                  <c:v>4.4449000000000002E-2</c:v>
                </c:pt>
                <c:pt idx="208231">
                  <c:v>4.4452999999999999E-2</c:v>
                </c:pt>
                <c:pt idx="208232">
                  <c:v>4.4457000000000003E-2</c:v>
                </c:pt>
                <c:pt idx="208233">
                  <c:v>4.446E-2</c:v>
                </c:pt>
                <c:pt idx="208234">
                  <c:v>4.4463999999999997E-2</c:v>
                </c:pt>
                <c:pt idx="208235">
                  <c:v>4.4467E-2</c:v>
                </c:pt>
                <c:pt idx="208236">
                  <c:v>4.4470000000000003E-2</c:v>
                </c:pt>
                <c:pt idx="208237">
                  <c:v>4.4472999999999999E-2</c:v>
                </c:pt>
                <c:pt idx="208238">
                  <c:v>4.4476000000000002E-2</c:v>
                </c:pt>
                <c:pt idx="208239">
                  <c:v>4.4478999999999998E-2</c:v>
                </c:pt>
                <c:pt idx="208240">
                  <c:v>4.4482000000000001E-2</c:v>
                </c:pt>
                <c:pt idx="208241">
                  <c:v>4.4484000000000003E-2</c:v>
                </c:pt>
                <c:pt idx="208242">
                  <c:v>4.4485999999999998E-2</c:v>
                </c:pt>
                <c:pt idx="208243">
                  <c:v>4.4488E-2</c:v>
                </c:pt>
                <c:pt idx="208244">
                  <c:v>4.4490000000000002E-2</c:v>
                </c:pt>
                <c:pt idx="208245">
                  <c:v>4.4491999999999997E-2</c:v>
                </c:pt>
                <c:pt idx="208246">
                  <c:v>4.4493999999999999E-2</c:v>
                </c:pt>
                <c:pt idx="208247">
                  <c:v>4.4495E-2</c:v>
                </c:pt>
                <c:pt idx="208248">
                  <c:v>4.4496000000000001E-2</c:v>
                </c:pt>
                <c:pt idx="208249">
                  <c:v>4.4498000000000003E-2</c:v>
                </c:pt>
                <c:pt idx="208250">
                  <c:v>4.4498999999999997E-2</c:v>
                </c:pt>
                <c:pt idx="208251">
                  <c:v>4.4499999999999998E-2</c:v>
                </c:pt>
                <c:pt idx="208252">
                  <c:v>4.4500999999999999E-2</c:v>
                </c:pt>
                <c:pt idx="208253">
                  <c:v>4.4502E-2</c:v>
                </c:pt>
                <c:pt idx="208254">
                  <c:v>4.4502E-2</c:v>
                </c:pt>
                <c:pt idx="208255">
                  <c:v>4.4503000000000001E-2</c:v>
                </c:pt>
                <c:pt idx="208256">
                  <c:v>4.4503000000000001E-2</c:v>
                </c:pt>
                <c:pt idx="208257">
                  <c:v>4.4504000000000002E-2</c:v>
                </c:pt>
                <c:pt idx="208258">
                  <c:v>4.4504000000000002E-2</c:v>
                </c:pt>
                <c:pt idx="208259">
                  <c:v>4.4504000000000002E-2</c:v>
                </c:pt>
                <c:pt idx="208260">
                  <c:v>4.4505000000000003E-2</c:v>
                </c:pt>
                <c:pt idx="208261">
                  <c:v>4.4505000000000003E-2</c:v>
                </c:pt>
                <c:pt idx="208262">
                  <c:v>4.4505000000000003E-2</c:v>
                </c:pt>
                <c:pt idx="208263">
                  <c:v>4.4505000000000003E-2</c:v>
                </c:pt>
                <c:pt idx="208264">
                  <c:v>4.4505000000000003E-2</c:v>
                </c:pt>
                <c:pt idx="208265">
                  <c:v>4.4505000000000003E-2</c:v>
                </c:pt>
                <c:pt idx="208266">
                  <c:v>4.4505000000000003E-2</c:v>
                </c:pt>
                <c:pt idx="208267">
                  <c:v>4.4505000000000003E-2</c:v>
                </c:pt>
                <c:pt idx="208268">
                  <c:v>4.4505000000000003E-2</c:v>
                </c:pt>
                <c:pt idx="208269">
                  <c:v>4.4505000000000003E-2</c:v>
                </c:pt>
                <c:pt idx="208270">
                  <c:v>4.4505000000000003E-2</c:v>
                </c:pt>
                <c:pt idx="208271">
                  <c:v>4.4505000000000003E-2</c:v>
                </c:pt>
                <c:pt idx="208272">
                  <c:v>4.4505000000000003E-2</c:v>
                </c:pt>
                <c:pt idx="208273">
                  <c:v>4.4505000000000003E-2</c:v>
                </c:pt>
                <c:pt idx="208274">
                  <c:v>4.4505000000000003E-2</c:v>
                </c:pt>
                <c:pt idx="208275">
                  <c:v>4.4505000000000003E-2</c:v>
                </c:pt>
                <c:pt idx="208276">
                  <c:v>4.4505999999999997E-2</c:v>
                </c:pt>
                <c:pt idx="208277">
                  <c:v>4.4505999999999997E-2</c:v>
                </c:pt>
                <c:pt idx="208278">
                  <c:v>4.4505999999999997E-2</c:v>
                </c:pt>
                <c:pt idx="208279">
                  <c:v>4.4505999999999997E-2</c:v>
                </c:pt>
                <c:pt idx="208280">
                  <c:v>4.4505999999999997E-2</c:v>
                </c:pt>
                <c:pt idx="208281">
                  <c:v>4.4505999999999997E-2</c:v>
                </c:pt>
                <c:pt idx="208282">
                  <c:v>4.4505999999999997E-2</c:v>
                </c:pt>
                <c:pt idx="208283">
                  <c:v>4.4505999999999997E-2</c:v>
                </c:pt>
                <c:pt idx="208284">
                  <c:v>4.4506999999999998E-2</c:v>
                </c:pt>
                <c:pt idx="208285">
                  <c:v>4.4506999999999998E-2</c:v>
                </c:pt>
                <c:pt idx="208286">
                  <c:v>4.4507999999999999E-2</c:v>
                </c:pt>
                <c:pt idx="208287">
                  <c:v>4.4507999999999999E-2</c:v>
                </c:pt>
                <c:pt idx="208288">
                  <c:v>4.4507999999999999E-2</c:v>
                </c:pt>
                <c:pt idx="208289">
                  <c:v>4.4509E-2</c:v>
                </c:pt>
                <c:pt idx="208290">
                  <c:v>4.4509E-2</c:v>
                </c:pt>
                <c:pt idx="208291">
                  <c:v>4.4510000000000001E-2</c:v>
                </c:pt>
                <c:pt idx="208292">
                  <c:v>4.4510000000000001E-2</c:v>
                </c:pt>
                <c:pt idx="208293">
                  <c:v>4.4510000000000001E-2</c:v>
                </c:pt>
                <c:pt idx="208294">
                  <c:v>4.4511000000000002E-2</c:v>
                </c:pt>
                <c:pt idx="208295">
                  <c:v>4.4512000000000003E-2</c:v>
                </c:pt>
                <c:pt idx="208296">
                  <c:v>4.4512000000000003E-2</c:v>
                </c:pt>
                <c:pt idx="208297">
                  <c:v>4.4512999999999997E-2</c:v>
                </c:pt>
                <c:pt idx="208298">
                  <c:v>4.4513999999999998E-2</c:v>
                </c:pt>
                <c:pt idx="208299">
                  <c:v>4.4513999999999998E-2</c:v>
                </c:pt>
                <c:pt idx="208300">
                  <c:v>4.4514999999999999E-2</c:v>
                </c:pt>
                <c:pt idx="208301">
                  <c:v>4.4514999999999999E-2</c:v>
                </c:pt>
                <c:pt idx="208302">
                  <c:v>4.4516E-2</c:v>
                </c:pt>
                <c:pt idx="208303">
                  <c:v>4.4517000000000001E-2</c:v>
                </c:pt>
                <c:pt idx="208304">
                  <c:v>4.4517000000000001E-2</c:v>
                </c:pt>
                <c:pt idx="208305">
                  <c:v>4.4518000000000002E-2</c:v>
                </c:pt>
                <c:pt idx="208306">
                  <c:v>4.4519000000000003E-2</c:v>
                </c:pt>
                <c:pt idx="208307">
                  <c:v>4.4519000000000003E-2</c:v>
                </c:pt>
                <c:pt idx="208308">
                  <c:v>4.4519999999999997E-2</c:v>
                </c:pt>
                <c:pt idx="208309">
                  <c:v>4.4520999999999998E-2</c:v>
                </c:pt>
                <c:pt idx="208310">
                  <c:v>4.4521999999999999E-2</c:v>
                </c:pt>
                <c:pt idx="208311">
                  <c:v>4.4521999999999999E-2</c:v>
                </c:pt>
                <c:pt idx="208312">
                  <c:v>4.4523E-2</c:v>
                </c:pt>
                <c:pt idx="208313">
                  <c:v>4.4523E-2</c:v>
                </c:pt>
                <c:pt idx="208314">
                  <c:v>4.4524000000000001E-2</c:v>
                </c:pt>
                <c:pt idx="208315">
                  <c:v>4.4525000000000002E-2</c:v>
                </c:pt>
                <c:pt idx="208316">
                  <c:v>4.4525000000000002E-2</c:v>
                </c:pt>
                <c:pt idx="208317">
                  <c:v>4.4526000000000003E-2</c:v>
                </c:pt>
                <c:pt idx="208318">
                  <c:v>4.4526999999999997E-2</c:v>
                </c:pt>
                <c:pt idx="208319">
                  <c:v>4.4526999999999997E-2</c:v>
                </c:pt>
                <c:pt idx="208320">
                  <c:v>4.4527999999999998E-2</c:v>
                </c:pt>
                <c:pt idx="208321">
                  <c:v>4.4528999999999999E-2</c:v>
                </c:pt>
                <c:pt idx="208322">
                  <c:v>4.4528999999999999E-2</c:v>
                </c:pt>
                <c:pt idx="208323">
                  <c:v>4.453E-2</c:v>
                </c:pt>
                <c:pt idx="208324">
                  <c:v>4.4531000000000001E-2</c:v>
                </c:pt>
                <c:pt idx="208325">
                  <c:v>4.4531000000000001E-2</c:v>
                </c:pt>
                <c:pt idx="208326">
                  <c:v>4.4532000000000002E-2</c:v>
                </c:pt>
                <c:pt idx="208327">
                  <c:v>4.4532000000000002E-2</c:v>
                </c:pt>
                <c:pt idx="208328">
                  <c:v>4.4533000000000003E-2</c:v>
                </c:pt>
                <c:pt idx="208329">
                  <c:v>4.4533000000000003E-2</c:v>
                </c:pt>
                <c:pt idx="208330">
                  <c:v>4.4533999999999997E-2</c:v>
                </c:pt>
                <c:pt idx="208331">
                  <c:v>4.4534999999999998E-2</c:v>
                </c:pt>
                <c:pt idx="208332">
                  <c:v>4.4534999999999998E-2</c:v>
                </c:pt>
                <c:pt idx="208333">
                  <c:v>4.4535999999999999E-2</c:v>
                </c:pt>
                <c:pt idx="208334">
                  <c:v>4.4537E-2</c:v>
                </c:pt>
                <c:pt idx="208335">
                  <c:v>4.4537E-2</c:v>
                </c:pt>
                <c:pt idx="208336">
                  <c:v>4.4538000000000001E-2</c:v>
                </c:pt>
                <c:pt idx="208337">
                  <c:v>4.4538000000000001E-2</c:v>
                </c:pt>
                <c:pt idx="208338">
                  <c:v>4.4539000000000002E-2</c:v>
                </c:pt>
                <c:pt idx="208339">
                  <c:v>4.4540000000000003E-2</c:v>
                </c:pt>
                <c:pt idx="208340">
                  <c:v>4.4540000000000003E-2</c:v>
                </c:pt>
                <c:pt idx="208341">
                  <c:v>4.4540999999999997E-2</c:v>
                </c:pt>
                <c:pt idx="208342">
                  <c:v>4.4540999999999997E-2</c:v>
                </c:pt>
                <c:pt idx="208343">
                  <c:v>4.4541999999999998E-2</c:v>
                </c:pt>
                <c:pt idx="208344">
                  <c:v>4.4542999999999999E-2</c:v>
                </c:pt>
                <c:pt idx="208345">
                  <c:v>4.4542999999999999E-2</c:v>
                </c:pt>
                <c:pt idx="208346">
                  <c:v>4.4544E-2</c:v>
                </c:pt>
                <c:pt idx="208347">
                  <c:v>4.4545000000000001E-2</c:v>
                </c:pt>
                <c:pt idx="208348">
                  <c:v>4.4545000000000001E-2</c:v>
                </c:pt>
                <c:pt idx="208349">
                  <c:v>4.4546000000000002E-2</c:v>
                </c:pt>
                <c:pt idx="208350">
                  <c:v>4.4546000000000002E-2</c:v>
                </c:pt>
                <c:pt idx="208351">
                  <c:v>4.4547000000000003E-2</c:v>
                </c:pt>
                <c:pt idx="208352">
                  <c:v>4.4547000000000003E-2</c:v>
                </c:pt>
                <c:pt idx="208353">
                  <c:v>4.4547999999999997E-2</c:v>
                </c:pt>
                <c:pt idx="208354">
                  <c:v>4.4547999999999997E-2</c:v>
                </c:pt>
                <c:pt idx="208355">
                  <c:v>4.4548999999999998E-2</c:v>
                </c:pt>
                <c:pt idx="208356">
                  <c:v>4.4548999999999998E-2</c:v>
                </c:pt>
                <c:pt idx="208357">
                  <c:v>4.4549999999999999E-2</c:v>
                </c:pt>
                <c:pt idx="208358">
                  <c:v>4.4549999999999999E-2</c:v>
                </c:pt>
                <c:pt idx="208359">
                  <c:v>4.4549999999999999E-2</c:v>
                </c:pt>
                <c:pt idx="208360">
                  <c:v>4.4549999999999999E-2</c:v>
                </c:pt>
                <c:pt idx="208361">
                  <c:v>4.4549999999999999E-2</c:v>
                </c:pt>
                <c:pt idx="208362">
                  <c:v>4.4551E-2</c:v>
                </c:pt>
                <c:pt idx="208363">
                  <c:v>4.4551E-2</c:v>
                </c:pt>
                <c:pt idx="208364">
                  <c:v>4.4551E-2</c:v>
                </c:pt>
                <c:pt idx="208365">
                  <c:v>4.4551E-2</c:v>
                </c:pt>
                <c:pt idx="208366">
                  <c:v>4.4551E-2</c:v>
                </c:pt>
                <c:pt idx="208367">
                  <c:v>4.4551E-2</c:v>
                </c:pt>
                <c:pt idx="208368">
                  <c:v>4.4551E-2</c:v>
                </c:pt>
                <c:pt idx="208369">
                  <c:v>4.4549999999999999E-2</c:v>
                </c:pt>
                <c:pt idx="208370">
                  <c:v>4.4549999999999999E-2</c:v>
                </c:pt>
                <c:pt idx="208371">
                  <c:v>4.4549999999999999E-2</c:v>
                </c:pt>
                <c:pt idx="208372">
                  <c:v>4.4548999999999998E-2</c:v>
                </c:pt>
                <c:pt idx="208373">
                  <c:v>4.4548999999999998E-2</c:v>
                </c:pt>
                <c:pt idx="208374">
                  <c:v>4.4547999999999997E-2</c:v>
                </c:pt>
                <c:pt idx="208375">
                  <c:v>4.4547999999999997E-2</c:v>
                </c:pt>
                <c:pt idx="208376">
                  <c:v>4.4547000000000003E-2</c:v>
                </c:pt>
                <c:pt idx="208377">
                  <c:v>4.4546000000000002E-2</c:v>
                </c:pt>
                <c:pt idx="208378">
                  <c:v>4.4546000000000002E-2</c:v>
                </c:pt>
                <c:pt idx="208379">
                  <c:v>4.4545000000000001E-2</c:v>
                </c:pt>
                <c:pt idx="208380">
                  <c:v>4.4544E-2</c:v>
                </c:pt>
                <c:pt idx="208381">
                  <c:v>4.4542999999999999E-2</c:v>
                </c:pt>
                <c:pt idx="208382">
                  <c:v>4.4541999999999998E-2</c:v>
                </c:pt>
                <c:pt idx="208383">
                  <c:v>4.4540999999999997E-2</c:v>
                </c:pt>
                <c:pt idx="208384">
                  <c:v>4.4540000000000003E-2</c:v>
                </c:pt>
                <c:pt idx="208385">
                  <c:v>4.4539000000000002E-2</c:v>
                </c:pt>
                <c:pt idx="208386">
                  <c:v>4.4538000000000001E-2</c:v>
                </c:pt>
                <c:pt idx="208387">
                  <c:v>4.4537E-2</c:v>
                </c:pt>
                <c:pt idx="208388">
                  <c:v>4.4535999999999999E-2</c:v>
                </c:pt>
                <c:pt idx="208389">
                  <c:v>4.4534999999999998E-2</c:v>
                </c:pt>
                <c:pt idx="208390">
                  <c:v>4.4533000000000003E-2</c:v>
                </c:pt>
                <c:pt idx="208391">
                  <c:v>4.4532000000000002E-2</c:v>
                </c:pt>
                <c:pt idx="208392">
                  <c:v>4.4531000000000001E-2</c:v>
                </c:pt>
                <c:pt idx="208393">
                  <c:v>4.453E-2</c:v>
                </c:pt>
                <c:pt idx="208394">
                  <c:v>4.4528999999999999E-2</c:v>
                </c:pt>
                <c:pt idx="208395">
                  <c:v>4.4527999999999998E-2</c:v>
                </c:pt>
                <c:pt idx="208396">
                  <c:v>4.4526000000000003E-2</c:v>
                </c:pt>
                <c:pt idx="208397">
                  <c:v>4.4525000000000002E-2</c:v>
                </c:pt>
                <c:pt idx="208398">
                  <c:v>4.4524000000000001E-2</c:v>
                </c:pt>
                <c:pt idx="208399">
                  <c:v>4.4523E-2</c:v>
                </c:pt>
                <c:pt idx="208400">
                  <c:v>4.4521999999999999E-2</c:v>
                </c:pt>
                <c:pt idx="208401">
                  <c:v>4.4520999999999998E-2</c:v>
                </c:pt>
                <c:pt idx="208402">
                  <c:v>4.4519999999999997E-2</c:v>
                </c:pt>
                <c:pt idx="208403">
                  <c:v>4.4519000000000003E-2</c:v>
                </c:pt>
                <c:pt idx="208404">
                  <c:v>4.4518000000000002E-2</c:v>
                </c:pt>
                <c:pt idx="208405">
                  <c:v>4.4518000000000002E-2</c:v>
                </c:pt>
                <c:pt idx="208406">
                  <c:v>4.4517000000000001E-2</c:v>
                </c:pt>
                <c:pt idx="208407">
                  <c:v>4.4516E-2</c:v>
                </c:pt>
                <c:pt idx="208408">
                  <c:v>4.4514999999999999E-2</c:v>
                </c:pt>
                <c:pt idx="208409">
                  <c:v>4.4514999999999999E-2</c:v>
                </c:pt>
                <c:pt idx="208410">
                  <c:v>4.4513999999999998E-2</c:v>
                </c:pt>
                <c:pt idx="208411">
                  <c:v>4.4513999999999998E-2</c:v>
                </c:pt>
                <c:pt idx="208412">
                  <c:v>4.4513999999999998E-2</c:v>
                </c:pt>
                <c:pt idx="208413">
                  <c:v>4.4513999999999998E-2</c:v>
                </c:pt>
                <c:pt idx="208414">
                  <c:v>4.4513999999999998E-2</c:v>
                </c:pt>
                <c:pt idx="208415">
                  <c:v>4.4513999999999998E-2</c:v>
                </c:pt>
                <c:pt idx="208416">
                  <c:v>4.4513999999999998E-2</c:v>
                </c:pt>
                <c:pt idx="208417">
                  <c:v>4.4513999999999998E-2</c:v>
                </c:pt>
                <c:pt idx="208418">
                  <c:v>4.4513999999999998E-2</c:v>
                </c:pt>
                <c:pt idx="208419">
                  <c:v>4.4514999999999999E-2</c:v>
                </c:pt>
                <c:pt idx="208420">
                  <c:v>4.4514999999999999E-2</c:v>
                </c:pt>
                <c:pt idx="208421">
                  <c:v>4.4516E-2</c:v>
                </c:pt>
                <c:pt idx="208422">
                  <c:v>4.4516E-2</c:v>
                </c:pt>
                <c:pt idx="208423">
                  <c:v>4.4517000000000001E-2</c:v>
                </c:pt>
                <c:pt idx="208424">
                  <c:v>4.4518000000000002E-2</c:v>
                </c:pt>
                <c:pt idx="208425">
                  <c:v>4.4519000000000003E-2</c:v>
                </c:pt>
                <c:pt idx="208426">
                  <c:v>4.4519999999999997E-2</c:v>
                </c:pt>
                <c:pt idx="208427">
                  <c:v>4.4520999999999998E-2</c:v>
                </c:pt>
                <c:pt idx="208428">
                  <c:v>4.4521999999999999E-2</c:v>
                </c:pt>
                <c:pt idx="208429">
                  <c:v>4.4524000000000001E-2</c:v>
                </c:pt>
                <c:pt idx="208430">
                  <c:v>4.4525000000000002E-2</c:v>
                </c:pt>
                <c:pt idx="208431">
                  <c:v>4.4526000000000003E-2</c:v>
                </c:pt>
                <c:pt idx="208432">
                  <c:v>4.4527999999999998E-2</c:v>
                </c:pt>
                <c:pt idx="208433">
                  <c:v>4.4528999999999999E-2</c:v>
                </c:pt>
                <c:pt idx="208434">
                  <c:v>4.453E-2</c:v>
                </c:pt>
                <c:pt idx="208435">
                  <c:v>4.4532000000000002E-2</c:v>
                </c:pt>
                <c:pt idx="208436">
                  <c:v>4.4533999999999997E-2</c:v>
                </c:pt>
                <c:pt idx="208437">
                  <c:v>4.4534999999999998E-2</c:v>
                </c:pt>
                <c:pt idx="208438">
                  <c:v>4.4537E-2</c:v>
                </c:pt>
                <c:pt idx="208439">
                  <c:v>4.4539000000000002E-2</c:v>
                </c:pt>
                <c:pt idx="208440">
                  <c:v>4.4540000000000003E-2</c:v>
                </c:pt>
                <c:pt idx="208441">
                  <c:v>4.4541999999999998E-2</c:v>
                </c:pt>
                <c:pt idx="208442">
                  <c:v>4.4544E-2</c:v>
                </c:pt>
                <c:pt idx="208443">
                  <c:v>4.4545000000000001E-2</c:v>
                </c:pt>
                <c:pt idx="208444">
                  <c:v>4.4547000000000003E-2</c:v>
                </c:pt>
                <c:pt idx="208445">
                  <c:v>4.4547999999999997E-2</c:v>
                </c:pt>
                <c:pt idx="208446">
                  <c:v>4.4548999999999998E-2</c:v>
                </c:pt>
                <c:pt idx="208447">
                  <c:v>4.4551E-2</c:v>
                </c:pt>
                <c:pt idx="208448">
                  <c:v>4.4552000000000001E-2</c:v>
                </c:pt>
                <c:pt idx="208449">
                  <c:v>4.4554000000000003E-2</c:v>
                </c:pt>
                <c:pt idx="208450">
                  <c:v>4.4554999999999997E-2</c:v>
                </c:pt>
                <c:pt idx="208451">
                  <c:v>4.4555999999999998E-2</c:v>
                </c:pt>
                <c:pt idx="208452">
                  <c:v>4.4556999999999999E-2</c:v>
                </c:pt>
                <c:pt idx="208453">
                  <c:v>4.4558E-2</c:v>
                </c:pt>
                <c:pt idx="208454">
                  <c:v>4.4559000000000001E-2</c:v>
                </c:pt>
                <c:pt idx="208455">
                  <c:v>4.4560000000000002E-2</c:v>
                </c:pt>
                <c:pt idx="208456">
                  <c:v>4.4561000000000003E-2</c:v>
                </c:pt>
                <c:pt idx="208457">
                  <c:v>4.4561000000000003E-2</c:v>
                </c:pt>
                <c:pt idx="208458">
                  <c:v>4.4561999999999997E-2</c:v>
                </c:pt>
                <c:pt idx="208459">
                  <c:v>4.4561999999999997E-2</c:v>
                </c:pt>
                <c:pt idx="208460">
                  <c:v>4.4562999999999998E-2</c:v>
                </c:pt>
                <c:pt idx="208461">
                  <c:v>4.4562999999999998E-2</c:v>
                </c:pt>
                <c:pt idx="208462">
                  <c:v>4.4562999999999998E-2</c:v>
                </c:pt>
                <c:pt idx="208463">
                  <c:v>4.4562999999999998E-2</c:v>
                </c:pt>
                <c:pt idx="208464">
                  <c:v>4.4562999999999998E-2</c:v>
                </c:pt>
                <c:pt idx="208465">
                  <c:v>4.4562999999999998E-2</c:v>
                </c:pt>
                <c:pt idx="208466">
                  <c:v>4.4562999999999998E-2</c:v>
                </c:pt>
                <c:pt idx="208467">
                  <c:v>4.4561999999999997E-2</c:v>
                </c:pt>
                <c:pt idx="208468">
                  <c:v>4.4561999999999997E-2</c:v>
                </c:pt>
                <c:pt idx="208469">
                  <c:v>4.4561000000000003E-2</c:v>
                </c:pt>
                <c:pt idx="208470">
                  <c:v>4.4561000000000003E-2</c:v>
                </c:pt>
                <c:pt idx="208471">
                  <c:v>4.4560000000000002E-2</c:v>
                </c:pt>
                <c:pt idx="208472">
                  <c:v>4.4559000000000001E-2</c:v>
                </c:pt>
                <c:pt idx="208473">
                  <c:v>4.4558E-2</c:v>
                </c:pt>
                <c:pt idx="208474">
                  <c:v>4.4558E-2</c:v>
                </c:pt>
                <c:pt idx="208475">
                  <c:v>4.4556999999999999E-2</c:v>
                </c:pt>
                <c:pt idx="208476">
                  <c:v>4.4555999999999998E-2</c:v>
                </c:pt>
                <c:pt idx="208477">
                  <c:v>4.4554999999999997E-2</c:v>
                </c:pt>
                <c:pt idx="208478">
                  <c:v>4.4553000000000002E-2</c:v>
                </c:pt>
                <c:pt idx="208479">
                  <c:v>4.4552000000000001E-2</c:v>
                </c:pt>
                <c:pt idx="208480">
                  <c:v>4.4551E-2</c:v>
                </c:pt>
                <c:pt idx="208481">
                  <c:v>4.4549999999999999E-2</c:v>
                </c:pt>
                <c:pt idx="208482">
                  <c:v>4.4548999999999998E-2</c:v>
                </c:pt>
                <c:pt idx="208483">
                  <c:v>4.4547999999999997E-2</c:v>
                </c:pt>
                <c:pt idx="208484">
                  <c:v>4.4547000000000003E-2</c:v>
                </c:pt>
                <c:pt idx="208485">
                  <c:v>4.4546000000000002E-2</c:v>
                </c:pt>
                <c:pt idx="208486">
                  <c:v>4.4545000000000001E-2</c:v>
                </c:pt>
                <c:pt idx="208487">
                  <c:v>4.4544E-2</c:v>
                </c:pt>
                <c:pt idx="208488">
                  <c:v>4.4542999999999999E-2</c:v>
                </c:pt>
                <c:pt idx="208489">
                  <c:v>4.4541999999999998E-2</c:v>
                </c:pt>
                <c:pt idx="208490">
                  <c:v>4.4540999999999997E-2</c:v>
                </c:pt>
                <c:pt idx="208491">
                  <c:v>4.4540000000000003E-2</c:v>
                </c:pt>
                <c:pt idx="208492">
                  <c:v>4.4539000000000002E-2</c:v>
                </c:pt>
                <c:pt idx="208493">
                  <c:v>4.4539000000000002E-2</c:v>
                </c:pt>
                <c:pt idx="208494">
                  <c:v>4.4538000000000001E-2</c:v>
                </c:pt>
                <c:pt idx="208495">
                  <c:v>4.4538000000000001E-2</c:v>
                </c:pt>
                <c:pt idx="208496">
                  <c:v>4.4538000000000001E-2</c:v>
                </c:pt>
                <c:pt idx="208497">
                  <c:v>4.4537E-2</c:v>
                </c:pt>
                <c:pt idx="208498">
                  <c:v>4.4537E-2</c:v>
                </c:pt>
                <c:pt idx="208499">
                  <c:v>4.4537E-2</c:v>
                </c:pt>
                <c:pt idx="208500">
                  <c:v>4.4538000000000001E-2</c:v>
                </c:pt>
                <c:pt idx="208501">
                  <c:v>4.4538000000000001E-2</c:v>
                </c:pt>
                <c:pt idx="208502">
                  <c:v>4.4538000000000001E-2</c:v>
                </c:pt>
                <c:pt idx="208503">
                  <c:v>4.4539000000000002E-2</c:v>
                </c:pt>
                <c:pt idx="208504">
                  <c:v>4.4539000000000002E-2</c:v>
                </c:pt>
                <c:pt idx="208505">
                  <c:v>4.4540000000000003E-2</c:v>
                </c:pt>
                <c:pt idx="208506">
                  <c:v>4.4540999999999997E-2</c:v>
                </c:pt>
                <c:pt idx="208507">
                  <c:v>4.4541999999999998E-2</c:v>
                </c:pt>
                <c:pt idx="208508">
                  <c:v>4.4542999999999999E-2</c:v>
                </c:pt>
                <c:pt idx="208509">
                  <c:v>4.4544E-2</c:v>
                </c:pt>
                <c:pt idx="208510">
                  <c:v>4.4546000000000002E-2</c:v>
                </c:pt>
                <c:pt idx="208511">
                  <c:v>4.4547000000000003E-2</c:v>
                </c:pt>
                <c:pt idx="208512">
                  <c:v>4.4548999999999998E-2</c:v>
                </c:pt>
                <c:pt idx="208513">
                  <c:v>4.4551E-2</c:v>
                </c:pt>
                <c:pt idx="208514">
                  <c:v>4.4553000000000002E-2</c:v>
                </c:pt>
                <c:pt idx="208515">
                  <c:v>4.4554999999999997E-2</c:v>
                </c:pt>
                <c:pt idx="208516">
                  <c:v>4.4556999999999999E-2</c:v>
                </c:pt>
                <c:pt idx="208517">
                  <c:v>4.4559000000000001E-2</c:v>
                </c:pt>
                <c:pt idx="208518">
                  <c:v>4.4561000000000003E-2</c:v>
                </c:pt>
                <c:pt idx="208519">
                  <c:v>4.4563999999999999E-2</c:v>
                </c:pt>
                <c:pt idx="208520">
                  <c:v>4.4566000000000001E-2</c:v>
                </c:pt>
                <c:pt idx="208521">
                  <c:v>4.4568999999999998E-2</c:v>
                </c:pt>
                <c:pt idx="208522">
                  <c:v>4.4571E-2</c:v>
                </c:pt>
                <c:pt idx="208523">
                  <c:v>4.4574000000000003E-2</c:v>
                </c:pt>
                <c:pt idx="208524">
                  <c:v>4.4576999999999999E-2</c:v>
                </c:pt>
                <c:pt idx="208525">
                  <c:v>4.4580000000000002E-2</c:v>
                </c:pt>
                <c:pt idx="208526">
                  <c:v>4.4581999999999997E-2</c:v>
                </c:pt>
                <c:pt idx="208527">
                  <c:v>4.4585E-2</c:v>
                </c:pt>
                <c:pt idx="208528">
                  <c:v>4.4588000000000003E-2</c:v>
                </c:pt>
                <c:pt idx="208529">
                  <c:v>4.4590999999999999E-2</c:v>
                </c:pt>
                <c:pt idx="208530">
                  <c:v>4.4594000000000002E-2</c:v>
                </c:pt>
                <c:pt idx="208531">
                  <c:v>4.4596999999999998E-2</c:v>
                </c:pt>
                <c:pt idx="208532">
                  <c:v>4.4601000000000002E-2</c:v>
                </c:pt>
                <c:pt idx="208533">
                  <c:v>4.4603999999999998E-2</c:v>
                </c:pt>
                <c:pt idx="208534">
                  <c:v>4.4607000000000001E-2</c:v>
                </c:pt>
                <c:pt idx="208535">
                  <c:v>4.4609999999999997E-2</c:v>
                </c:pt>
                <c:pt idx="208536">
                  <c:v>4.4613E-2</c:v>
                </c:pt>
                <c:pt idx="208537">
                  <c:v>4.4616000000000003E-2</c:v>
                </c:pt>
                <c:pt idx="208538">
                  <c:v>4.4618999999999999E-2</c:v>
                </c:pt>
                <c:pt idx="208539">
                  <c:v>4.4622000000000002E-2</c:v>
                </c:pt>
                <c:pt idx="208540">
                  <c:v>4.4624999999999998E-2</c:v>
                </c:pt>
                <c:pt idx="208541">
                  <c:v>4.4628000000000001E-2</c:v>
                </c:pt>
                <c:pt idx="208542">
                  <c:v>4.4630999999999997E-2</c:v>
                </c:pt>
                <c:pt idx="208543">
                  <c:v>4.4634E-2</c:v>
                </c:pt>
                <c:pt idx="208544">
                  <c:v>4.4637000000000003E-2</c:v>
                </c:pt>
                <c:pt idx="208545">
                  <c:v>4.4638999999999998E-2</c:v>
                </c:pt>
                <c:pt idx="208546">
                  <c:v>4.4642000000000001E-2</c:v>
                </c:pt>
                <c:pt idx="208547">
                  <c:v>4.4644999999999997E-2</c:v>
                </c:pt>
                <c:pt idx="208548">
                  <c:v>4.4648E-2</c:v>
                </c:pt>
                <c:pt idx="208549">
                  <c:v>4.4650000000000002E-2</c:v>
                </c:pt>
                <c:pt idx="208550">
                  <c:v>4.4652999999999998E-2</c:v>
                </c:pt>
                <c:pt idx="208551">
                  <c:v>4.4655E-2</c:v>
                </c:pt>
                <c:pt idx="208552">
                  <c:v>4.4657000000000002E-2</c:v>
                </c:pt>
                <c:pt idx="208553">
                  <c:v>4.4659999999999998E-2</c:v>
                </c:pt>
                <c:pt idx="208554">
                  <c:v>4.4662E-2</c:v>
                </c:pt>
                <c:pt idx="208555">
                  <c:v>4.4664000000000002E-2</c:v>
                </c:pt>
                <c:pt idx="208556">
                  <c:v>4.4666999999999998E-2</c:v>
                </c:pt>
                <c:pt idx="208557">
                  <c:v>4.4669E-2</c:v>
                </c:pt>
                <c:pt idx="208558">
                  <c:v>4.4671000000000002E-2</c:v>
                </c:pt>
                <c:pt idx="208559">
                  <c:v>4.4672999999999997E-2</c:v>
                </c:pt>
                <c:pt idx="208560">
                  <c:v>4.4674999999999999E-2</c:v>
                </c:pt>
                <c:pt idx="208561">
                  <c:v>4.4676E-2</c:v>
                </c:pt>
                <c:pt idx="208562">
                  <c:v>4.4678000000000002E-2</c:v>
                </c:pt>
                <c:pt idx="208563">
                  <c:v>4.4679999999999997E-2</c:v>
                </c:pt>
                <c:pt idx="208564">
                  <c:v>4.4680999999999998E-2</c:v>
                </c:pt>
                <c:pt idx="208565">
                  <c:v>4.4683E-2</c:v>
                </c:pt>
                <c:pt idx="208566">
                  <c:v>4.4685000000000002E-2</c:v>
                </c:pt>
                <c:pt idx="208567">
                  <c:v>4.4685999999999997E-2</c:v>
                </c:pt>
                <c:pt idx="208568">
                  <c:v>4.4687999999999999E-2</c:v>
                </c:pt>
                <c:pt idx="208569">
                  <c:v>4.4689E-2</c:v>
                </c:pt>
                <c:pt idx="208570">
                  <c:v>4.4690000000000001E-2</c:v>
                </c:pt>
                <c:pt idx="208571">
                  <c:v>4.4691000000000002E-2</c:v>
                </c:pt>
                <c:pt idx="208572">
                  <c:v>4.4692000000000003E-2</c:v>
                </c:pt>
                <c:pt idx="208573">
                  <c:v>4.4692999999999997E-2</c:v>
                </c:pt>
                <c:pt idx="208574">
                  <c:v>4.4693999999999998E-2</c:v>
                </c:pt>
                <c:pt idx="208575">
                  <c:v>4.4694999999999999E-2</c:v>
                </c:pt>
                <c:pt idx="208576">
                  <c:v>4.4696E-2</c:v>
                </c:pt>
                <c:pt idx="208577">
                  <c:v>4.4697000000000001E-2</c:v>
                </c:pt>
                <c:pt idx="208578">
                  <c:v>4.4698000000000002E-2</c:v>
                </c:pt>
                <c:pt idx="208579">
                  <c:v>4.4699000000000003E-2</c:v>
                </c:pt>
                <c:pt idx="208580">
                  <c:v>4.4699999999999997E-2</c:v>
                </c:pt>
                <c:pt idx="208581">
                  <c:v>4.4699999999999997E-2</c:v>
                </c:pt>
                <c:pt idx="208582">
                  <c:v>4.4700999999999998E-2</c:v>
                </c:pt>
                <c:pt idx="208583">
                  <c:v>4.4701999999999999E-2</c:v>
                </c:pt>
                <c:pt idx="208584">
                  <c:v>4.4701999999999999E-2</c:v>
                </c:pt>
                <c:pt idx="208585">
                  <c:v>4.4703E-2</c:v>
                </c:pt>
                <c:pt idx="208586">
                  <c:v>4.4703E-2</c:v>
                </c:pt>
                <c:pt idx="208587">
                  <c:v>4.4703E-2</c:v>
                </c:pt>
                <c:pt idx="208588">
                  <c:v>4.4704000000000001E-2</c:v>
                </c:pt>
                <c:pt idx="208589">
                  <c:v>4.4704000000000001E-2</c:v>
                </c:pt>
                <c:pt idx="208590">
                  <c:v>4.4705000000000002E-2</c:v>
                </c:pt>
                <c:pt idx="208591">
                  <c:v>4.4705000000000002E-2</c:v>
                </c:pt>
                <c:pt idx="208592">
                  <c:v>4.4706000000000003E-2</c:v>
                </c:pt>
                <c:pt idx="208593">
                  <c:v>4.4706000000000003E-2</c:v>
                </c:pt>
                <c:pt idx="208594">
                  <c:v>4.4706000000000003E-2</c:v>
                </c:pt>
                <c:pt idx="208595">
                  <c:v>4.4706000000000003E-2</c:v>
                </c:pt>
                <c:pt idx="208596">
                  <c:v>4.4706000000000003E-2</c:v>
                </c:pt>
                <c:pt idx="208597">
                  <c:v>4.4706000000000003E-2</c:v>
                </c:pt>
                <c:pt idx="208598">
                  <c:v>4.4706999999999997E-2</c:v>
                </c:pt>
                <c:pt idx="208599">
                  <c:v>4.4706999999999997E-2</c:v>
                </c:pt>
                <c:pt idx="208600">
                  <c:v>4.4706999999999997E-2</c:v>
                </c:pt>
                <c:pt idx="208601">
                  <c:v>4.4706999999999997E-2</c:v>
                </c:pt>
                <c:pt idx="208602">
                  <c:v>4.4706999999999997E-2</c:v>
                </c:pt>
                <c:pt idx="208603">
                  <c:v>4.4706999999999997E-2</c:v>
                </c:pt>
                <c:pt idx="208604">
                  <c:v>4.4706999999999997E-2</c:v>
                </c:pt>
                <c:pt idx="208605">
                  <c:v>4.4706999999999997E-2</c:v>
                </c:pt>
                <c:pt idx="208606">
                  <c:v>4.4706999999999997E-2</c:v>
                </c:pt>
                <c:pt idx="208607">
                  <c:v>4.4706000000000003E-2</c:v>
                </c:pt>
                <c:pt idx="208608">
                  <c:v>4.4706000000000003E-2</c:v>
                </c:pt>
                <c:pt idx="208609">
                  <c:v>4.4706000000000003E-2</c:v>
                </c:pt>
                <c:pt idx="208610">
                  <c:v>4.4705000000000002E-2</c:v>
                </c:pt>
                <c:pt idx="208611">
                  <c:v>4.4705000000000002E-2</c:v>
                </c:pt>
                <c:pt idx="208612">
                  <c:v>4.4705000000000002E-2</c:v>
                </c:pt>
                <c:pt idx="208613">
                  <c:v>4.4704000000000001E-2</c:v>
                </c:pt>
                <c:pt idx="208614">
                  <c:v>4.4704000000000001E-2</c:v>
                </c:pt>
                <c:pt idx="208615">
                  <c:v>4.4703E-2</c:v>
                </c:pt>
                <c:pt idx="208616">
                  <c:v>4.4703E-2</c:v>
                </c:pt>
                <c:pt idx="208617">
                  <c:v>4.4701999999999999E-2</c:v>
                </c:pt>
                <c:pt idx="208618">
                  <c:v>4.4700999999999998E-2</c:v>
                </c:pt>
                <c:pt idx="208619">
                  <c:v>4.4699999999999997E-2</c:v>
                </c:pt>
                <c:pt idx="208620">
                  <c:v>4.4699000000000003E-2</c:v>
                </c:pt>
                <c:pt idx="208621">
                  <c:v>4.4698000000000002E-2</c:v>
                </c:pt>
                <c:pt idx="208622">
                  <c:v>4.4697000000000001E-2</c:v>
                </c:pt>
                <c:pt idx="208623">
                  <c:v>4.4696E-2</c:v>
                </c:pt>
                <c:pt idx="208624">
                  <c:v>4.4694999999999999E-2</c:v>
                </c:pt>
                <c:pt idx="208625">
                  <c:v>4.4693999999999998E-2</c:v>
                </c:pt>
                <c:pt idx="208626">
                  <c:v>4.4692999999999997E-2</c:v>
                </c:pt>
                <c:pt idx="208627">
                  <c:v>4.4692000000000003E-2</c:v>
                </c:pt>
                <c:pt idx="208628">
                  <c:v>4.4691000000000002E-2</c:v>
                </c:pt>
                <c:pt idx="208629">
                  <c:v>4.4689E-2</c:v>
                </c:pt>
                <c:pt idx="208630">
                  <c:v>4.4687999999999999E-2</c:v>
                </c:pt>
                <c:pt idx="208631">
                  <c:v>4.4685999999999997E-2</c:v>
                </c:pt>
                <c:pt idx="208632">
                  <c:v>4.4685000000000002E-2</c:v>
                </c:pt>
                <c:pt idx="208633">
                  <c:v>4.4683E-2</c:v>
                </c:pt>
                <c:pt idx="208634">
                  <c:v>4.4681999999999999E-2</c:v>
                </c:pt>
                <c:pt idx="208635">
                  <c:v>4.4679999999999997E-2</c:v>
                </c:pt>
                <c:pt idx="208636">
                  <c:v>4.4678000000000002E-2</c:v>
                </c:pt>
                <c:pt idx="208637">
                  <c:v>4.4677000000000001E-2</c:v>
                </c:pt>
                <c:pt idx="208638">
                  <c:v>4.4674999999999999E-2</c:v>
                </c:pt>
                <c:pt idx="208639">
                  <c:v>4.4672999999999997E-2</c:v>
                </c:pt>
                <c:pt idx="208640">
                  <c:v>4.4672000000000003E-2</c:v>
                </c:pt>
                <c:pt idx="208641">
                  <c:v>4.4670000000000001E-2</c:v>
                </c:pt>
                <c:pt idx="208642">
                  <c:v>4.4667999999999999E-2</c:v>
                </c:pt>
                <c:pt idx="208643">
                  <c:v>4.4665999999999997E-2</c:v>
                </c:pt>
                <c:pt idx="208644">
                  <c:v>4.4665000000000003E-2</c:v>
                </c:pt>
                <c:pt idx="208645">
                  <c:v>4.4663000000000001E-2</c:v>
                </c:pt>
                <c:pt idx="208646">
                  <c:v>4.4660999999999999E-2</c:v>
                </c:pt>
                <c:pt idx="208647">
                  <c:v>4.4659999999999998E-2</c:v>
                </c:pt>
                <c:pt idx="208648">
                  <c:v>4.4658000000000003E-2</c:v>
                </c:pt>
                <c:pt idx="208649">
                  <c:v>4.4656000000000001E-2</c:v>
                </c:pt>
                <c:pt idx="208650">
                  <c:v>4.4655E-2</c:v>
                </c:pt>
                <c:pt idx="208651">
                  <c:v>4.4653999999999999E-2</c:v>
                </c:pt>
                <c:pt idx="208652">
                  <c:v>4.4651999999999997E-2</c:v>
                </c:pt>
                <c:pt idx="208653">
                  <c:v>4.4651000000000003E-2</c:v>
                </c:pt>
                <c:pt idx="208654">
                  <c:v>4.4649000000000001E-2</c:v>
                </c:pt>
                <c:pt idx="208655">
                  <c:v>4.4648E-2</c:v>
                </c:pt>
                <c:pt idx="208656">
                  <c:v>4.4646999999999999E-2</c:v>
                </c:pt>
                <c:pt idx="208657">
                  <c:v>4.4645999999999998E-2</c:v>
                </c:pt>
                <c:pt idx="208658">
                  <c:v>4.4644999999999997E-2</c:v>
                </c:pt>
                <c:pt idx="208659">
                  <c:v>4.4644000000000003E-2</c:v>
                </c:pt>
                <c:pt idx="208660">
                  <c:v>4.4643000000000002E-2</c:v>
                </c:pt>
                <c:pt idx="208661">
                  <c:v>4.4643000000000002E-2</c:v>
                </c:pt>
                <c:pt idx="208662">
                  <c:v>4.4642000000000001E-2</c:v>
                </c:pt>
                <c:pt idx="208663">
                  <c:v>4.4642000000000001E-2</c:v>
                </c:pt>
                <c:pt idx="208664">
                  <c:v>4.4641E-2</c:v>
                </c:pt>
                <c:pt idx="208665">
                  <c:v>4.4641E-2</c:v>
                </c:pt>
                <c:pt idx="208666">
                  <c:v>4.4641E-2</c:v>
                </c:pt>
                <c:pt idx="208667">
                  <c:v>4.4641E-2</c:v>
                </c:pt>
                <c:pt idx="208668">
                  <c:v>4.4641E-2</c:v>
                </c:pt>
                <c:pt idx="208669">
                  <c:v>4.4641E-2</c:v>
                </c:pt>
                <c:pt idx="208670">
                  <c:v>4.4641E-2</c:v>
                </c:pt>
                <c:pt idx="208671">
                  <c:v>4.4641E-2</c:v>
                </c:pt>
                <c:pt idx="208672">
                  <c:v>4.4642000000000001E-2</c:v>
                </c:pt>
                <c:pt idx="208673">
                  <c:v>4.4643000000000002E-2</c:v>
                </c:pt>
                <c:pt idx="208674">
                  <c:v>4.4644000000000003E-2</c:v>
                </c:pt>
                <c:pt idx="208675">
                  <c:v>4.4644000000000003E-2</c:v>
                </c:pt>
                <c:pt idx="208676">
                  <c:v>4.4644999999999997E-2</c:v>
                </c:pt>
                <c:pt idx="208677">
                  <c:v>4.4645999999999998E-2</c:v>
                </c:pt>
                <c:pt idx="208678">
                  <c:v>4.4648E-2</c:v>
                </c:pt>
                <c:pt idx="208679">
                  <c:v>4.4649000000000001E-2</c:v>
                </c:pt>
                <c:pt idx="208680">
                  <c:v>4.4650000000000002E-2</c:v>
                </c:pt>
                <c:pt idx="208681">
                  <c:v>4.4651999999999997E-2</c:v>
                </c:pt>
                <c:pt idx="208682">
                  <c:v>4.4652999999999998E-2</c:v>
                </c:pt>
                <c:pt idx="208683">
                  <c:v>4.4655E-2</c:v>
                </c:pt>
                <c:pt idx="208684">
                  <c:v>4.4657000000000002E-2</c:v>
                </c:pt>
                <c:pt idx="208685">
                  <c:v>4.4658999999999997E-2</c:v>
                </c:pt>
                <c:pt idx="208686">
                  <c:v>4.4660999999999999E-2</c:v>
                </c:pt>
                <c:pt idx="208687">
                  <c:v>4.4663000000000001E-2</c:v>
                </c:pt>
                <c:pt idx="208688">
                  <c:v>4.4665000000000003E-2</c:v>
                </c:pt>
                <c:pt idx="208689">
                  <c:v>4.4666999999999998E-2</c:v>
                </c:pt>
                <c:pt idx="208690">
                  <c:v>4.4669E-2</c:v>
                </c:pt>
                <c:pt idx="208691">
                  <c:v>4.4672000000000003E-2</c:v>
                </c:pt>
                <c:pt idx="208692">
                  <c:v>4.4673999999999998E-2</c:v>
                </c:pt>
                <c:pt idx="208693">
                  <c:v>4.4676E-2</c:v>
                </c:pt>
                <c:pt idx="208694">
                  <c:v>4.4679000000000003E-2</c:v>
                </c:pt>
                <c:pt idx="208695">
                  <c:v>4.4680999999999998E-2</c:v>
                </c:pt>
                <c:pt idx="208696">
                  <c:v>4.4684000000000001E-2</c:v>
                </c:pt>
                <c:pt idx="208697">
                  <c:v>4.4685999999999997E-2</c:v>
                </c:pt>
                <c:pt idx="208698">
                  <c:v>4.4689E-2</c:v>
                </c:pt>
                <c:pt idx="208699">
                  <c:v>4.4691000000000002E-2</c:v>
                </c:pt>
                <c:pt idx="208700">
                  <c:v>4.4693999999999998E-2</c:v>
                </c:pt>
                <c:pt idx="208701">
                  <c:v>4.4696E-2</c:v>
                </c:pt>
                <c:pt idx="208702">
                  <c:v>4.4699000000000003E-2</c:v>
                </c:pt>
                <c:pt idx="208703">
                  <c:v>4.4700999999999998E-2</c:v>
                </c:pt>
                <c:pt idx="208704">
                  <c:v>4.4703E-2</c:v>
                </c:pt>
                <c:pt idx="208705">
                  <c:v>4.4706000000000003E-2</c:v>
                </c:pt>
                <c:pt idx="208706">
                  <c:v>4.4707999999999998E-2</c:v>
                </c:pt>
                <c:pt idx="208707">
                  <c:v>4.471E-2</c:v>
                </c:pt>
                <c:pt idx="208708">
                  <c:v>4.4712000000000002E-2</c:v>
                </c:pt>
                <c:pt idx="208709">
                  <c:v>4.4714999999999998E-2</c:v>
                </c:pt>
                <c:pt idx="208710">
                  <c:v>4.4717E-2</c:v>
                </c:pt>
                <c:pt idx="208711">
                  <c:v>4.4718000000000001E-2</c:v>
                </c:pt>
                <c:pt idx="208712">
                  <c:v>4.4720000000000003E-2</c:v>
                </c:pt>
                <c:pt idx="208713">
                  <c:v>4.4721999999999998E-2</c:v>
                </c:pt>
                <c:pt idx="208714">
                  <c:v>4.4722999999999999E-2</c:v>
                </c:pt>
                <c:pt idx="208715">
                  <c:v>4.4724E-2</c:v>
                </c:pt>
                <c:pt idx="208716">
                  <c:v>4.4726000000000002E-2</c:v>
                </c:pt>
                <c:pt idx="208717">
                  <c:v>4.4727000000000003E-2</c:v>
                </c:pt>
                <c:pt idx="208718">
                  <c:v>4.4727999999999997E-2</c:v>
                </c:pt>
                <c:pt idx="208719">
                  <c:v>4.4728999999999998E-2</c:v>
                </c:pt>
                <c:pt idx="208720">
                  <c:v>4.4728999999999998E-2</c:v>
                </c:pt>
                <c:pt idx="208721">
                  <c:v>4.4729999999999999E-2</c:v>
                </c:pt>
                <c:pt idx="208722">
                  <c:v>4.4731E-2</c:v>
                </c:pt>
                <c:pt idx="208723">
                  <c:v>4.4731E-2</c:v>
                </c:pt>
                <c:pt idx="208724">
                  <c:v>4.4731E-2</c:v>
                </c:pt>
                <c:pt idx="208725">
                  <c:v>4.4731E-2</c:v>
                </c:pt>
                <c:pt idx="208726">
                  <c:v>4.4729999999999999E-2</c:v>
                </c:pt>
                <c:pt idx="208727">
                  <c:v>4.4729999999999999E-2</c:v>
                </c:pt>
                <c:pt idx="208728">
                  <c:v>4.4728999999999998E-2</c:v>
                </c:pt>
                <c:pt idx="208729">
                  <c:v>4.4728999999999998E-2</c:v>
                </c:pt>
                <c:pt idx="208730">
                  <c:v>4.4727999999999997E-2</c:v>
                </c:pt>
                <c:pt idx="208731">
                  <c:v>4.4727000000000003E-2</c:v>
                </c:pt>
                <c:pt idx="208732">
                  <c:v>4.4726000000000002E-2</c:v>
                </c:pt>
                <c:pt idx="208733">
                  <c:v>4.4725000000000001E-2</c:v>
                </c:pt>
                <c:pt idx="208734">
                  <c:v>4.4724E-2</c:v>
                </c:pt>
                <c:pt idx="208735">
                  <c:v>4.4721999999999998E-2</c:v>
                </c:pt>
                <c:pt idx="208736">
                  <c:v>4.4720999999999997E-2</c:v>
                </c:pt>
                <c:pt idx="208737">
                  <c:v>4.4719000000000002E-2</c:v>
                </c:pt>
                <c:pt idx="208738">
                  <c:v>4.4717E-2</c:v>
                </c:pt>
                <c:pt idx="208739">
                  <c:v>4.4714999999999998E-2</c:v>
                </c:pt>
                <c:pt idx="208740">
                  <c:v>4.4713000000000003E-2</c:v>
                </c:pt>
                <c:pt idx="208741">
                  <c:v>4.4711000000000001E-2</c:v>
                </c:pt>
                <c:pt idx="208742">
                  <c:v>4.4708999999999999E-2</c:v>
                </c:pt>
                <c:pt idx="208743">
                  <c:v>4.4706999999999997E-2</c:v>
                </c:pt>
                <c:pt idx="208744">
                  <c:v>4.4705000000000002E-2</c:v>
                </c:pt>
                <c:pt idx="208745">
                  <c:v>4.4703E-2</c:v>
                </c:pt>
                <c:pt idx="208746">
                  <c:v>4.4700999999999998E-2</c:v>
                </c:pt>
                <c:pt idx="208747">
                  <c:v>4.4699000000000003E-2</c:v>
                </c:pt>
                <c:pt idx="208748">
                  <c:v>4.4697000000000001E-2</c:v>
                </c:pt>
                <c:pt idx="208749">
                  <c:v>4.4694999999999999E-2</c:v>
                </c:pt>
                <c:pt idx="208750">
                  <c:v>4.4692999999999997E-2</c:v>
                </c:pt>
                <c:pt idx="208751">
                  <c:v>4.4690000000000001E-2</c:v>
                </c:pt>
                <c:pt idx="208752">
                  <c:v>4.4687999999999999E-2</c:v>
                </c:pt>
                <c:pt idx="208753">
                  <c:v>4.4685999999999997E-2</c:v>
                </c:pt>
                <c:pt idx="208754">
                  <c:v>4.4685000000000002E-2</c:v>
                </c:pt>
                <c:pt idx="208755">
                  <c:v>4.4683E-2</c:v>
                </c:pt>
                <c:pt idx="208756">
                  <c:v>4.4680999999999998E-2</c:v>
                </c:pt>
                <c:pt idx="208757">
                  <c:v>4.4679000000000003E-2</c:v>
                </c:pt>
                <c:pt idx="208758">
                  <c:v>4.4678000000000002E-2</c:v>
                </c:pt>
                <c:pt idx="208759">
                  <c:v>4.4676E-2</c:v>
                </c:pt>
                <c:pt idx="208760">
                  <c:v>4.4674999999999999E-2</c:v>
                </c:pt>
                <c:pt idx="208761">
                  <c:v>4.4672999999999997E-2</c:v>
                </c:pt>
                <c:pt idx="208762">
                  <c:v>4.4672000000000003E-2</c:v>
                </c:pt>
                <c:pt idx="208763">
                  <c:v>4.4671000000000002E-2</c:v>
                </c:pt>
                <c:pt idx="208764">
                  <c:v>4.4670000000000001E-2</c:v>
                </c:pt>
                <c:pt idx="208765">
                  <c:v>4.4669E-2</c:v>
                </c:pt>
                <c:pt idx="208766">
                  <c:v>4.4669E-2</c:v>
                </c:pt>
                <c:pt idx="208767">
                  <c:v>4.4667999999999999E-2</c:v>
                </c:pt>
                <c:pt idx="208768">
                  <c:v>4.4667999999999999E-2</c:v>
                </c:pt>
                <c:pt idx="208769">
                  <c:v>4.4666999999999998E-2</c:v>
                </c:pt>
                <c:pt idx="208770">
                  <c:v>4.4666999999999998E-2</c:v>
                </c:pt>
                <c:pt idx="208771">
                  <c:v>4.4666999999999998E-2</c:v>
                </c:pt>
                <c:pt idx="208772">
                  <c:v>4.4666999999999998E-2</c:v>
                </c:pt>
                <c:pt idx="208773">
                  <c:v>4.4666999999999998E-2</c:v>
                </c:pt>
                <c:pt idx="208774">
                  <c:v>4.4666999999999998E-2</c:v>
                </c:pt>
                <c:pt idx="208775">
                  <c:v>4.4666999999999998E-2</c:v>
                </c:pt>
                <c:pt idx="208776">
                  <c:v>4.4667999999999999E-2</c:v>
                </c:pt>
                <c:pt idx="208777">
                  <c:v>4.4667999999999999E-2</c:v>
                </c:pt>
                <c:pt idx="208778">
                  <c:v>4.4669E-2</c:v>
                </c:pt>
                <c:pt idx="208779">
                  <c:v>4.4670000000000001E-2</c:v>
                </c:pt>
                <c:pt idx="208780">
                  <c:v>4.4671000000000002E-2</c:v>
                </c:pt>
                <c:pt idx="208781">
                  <c:v>4.4672000000000003E-2</c:v>
                </c:pt>
                <c:pt idx="208782">
                  <c:v>4.4672999999999997E-2</c:v>
                </c:pt>
                <c:pt idx="208783">
                  <c:v>4.4673999999999998E-2</c:v>
                </c:pt>
                <c:pt idx="208784">
                  <c:v>4.4674999999999999E-2</c:v>
                </c:pt>
                <c:pt idx="208785">
                  <c:v>4.4676E-2</c:v>
                </c:pt>
                <c:pt idx="208786">
                  <c:v>4.4677000000000001E-2</c:v>
                </c:pt>
                <c:pt idx="208787">
                  <c:v>4.4678000000000002E-2</c:v>
                </c:pt>
                <c:pt idx="208788">
                  <c:v>4.4679999999999997E-2</c:v>
                </c:pt>
                <c:pt idx="208789">
                  <c:v>4.4680999999999998E-2</c:v>
                </c:pt>
                <c:pt idx="208790">
                  <c:v>4.4683E-2</c:v>
                </c:pt>
                <c:pt idx="208791">
                  <c:v>4.4684000000000001E-2</c:v>
                </c:pt>
                <c:pt idx="208792">
                  <c:v>4.4685999999999997E-2</c:v>
                </c:pt>
                <c:pt idx="208793">
                  <c:v>4.4686999999999998E-2</c:v>
                </c:pt>
                <c:pt idx="208794">
                  <c:v>4.4689E-2</c:v>
                </c:pt>
                <c:pt idx="208795">
                  <c:v>4.4690000000000001E-2</c:v>
                </c:pt>
                <c:pt idx="208796">
                  <c:v>4.4692000000000003E-2</c:v>
                </c:pt>
                <c:pt idx="208797">
                  <c:v>4.4692999999999997E-2</c:v>
                </c:pt>
                <c:pt idx="208798">
                  <c:v>4.4694999999999999E-2</c:v>
                </c:pt>
                <c:pt idx="208799">
                  <c:v>4.4696E-2</c:v>
                </c:pt>
                <c:pt idx="208800">
                  <c:v>4.4698000000000002E-2</c:v>
                </c:pt>
                <c:pt idx="208801">
                  <c:v>4.4699000000000003E-2</c:v>
                </c:pt>
                <c:pt idx="208802">
                  <c:v>4.4699999999999997E-2</c:v>
                </c:pt>
                <c:pt idx="208803">
                  <c:v>4.4701999999999999E-2</c:v>
                </c:pt>
                <c:pt idx="208804">
                  <c:v>4.4703E-2</c:v>
                </c:pt>
                <c:pt idx="208805">
                  <c:v>4.4704000000000001E-2</c:v>
                </c:pt>
                <c:pt idx="208806">
                  <c:v>4.4705000000000002E-2</c:v>
                </c:pt>
                <c:pt idx="208807">
                  <c:v>4.4706000000000003E-2</c:v>
                </c:pt>
                <c:pt idx="208808">
                  <c:v>4.4706999999999997E-2</c:v>
                </c:pt>
                <c:pt idx="208809">
                  <c:v>4.4707999999999998E-2</c:v>
                </c:pt>
                <c:pt idx="208810">
                  <c:v>4.4708999999999999E-2</c:v>
                </c:pt>
                <c:pt idx="208811">
                  <c:v>4.471E-2</c:v>
                </c:pt>
                <c:pt idx="208812">
                  <c:v>4.471E-2</c:v>
                </c:pt>
                <c:pt idx="208813">
                  <c:v>4.4711000000000001E-2</c:v>
                </c:pt>
                <c:pt idx="208814">
                  <c:v>4.4712000000000002E-2</c:v>
                </c:pt>
                <c:pt idx="208815">
                  <c:v>4.4712000000000002E-2</c:v>
                </c:pt>
                <c:pt idx="208816">
                  <c:v>4.4712000000000002E-2</c:v>
                </c:pt>
                <c:pt idx="208817">
                  <c:v>4.4713000000000003E-2</c:v>
                </c:pt>
                <c:pt idx="208818">
                  <c:v>4.4713000000000003E-2</c:v>
                </c:pt>
                <c:pt idx="208819">
                  <c:v>4.4713000000000003E-2</c:v>
                </c:pt>
                <c:pt idx="208820">
                  <c:v>4.4712000000000002E-2</c:v>
                </c:pt>
                <c:pt idx="208821">
                  <c:v>4.4712000000000002E-2</c:v>
                </c:pt>
                <c:pt idx="208822">
                  <c:v>4.4712000000000002E-2</c:v>
                </c:pt>
                <c:pt idx="208823">
                  <c:v>4.4711000000000001E-2</c:v>
                </c:pt>
                <c:pt idx="208824">
                  <c:v>4.4711000000000001E-2</c:v>
                </c:pt>
                <c:pt idx="208825">
                  <c:v>4.471E-2</c:v>
                </c:pt>
                <c:pt idx="208826">
                  <c:v>4.471E-2</c:v>
                </c:pt>
                <c:pt idx="208827">
                  <c:v>4.4708999999999999E-2</c:v>
                </c:pt>
                <c:pt idx="208828">
                  <c:v>4.4707999999999998E-2</c:v>
                </c:pt>
                <c:pt idx="208829">
                  <c:v>4.4706999999999997E-2</c:v>
                </c:pt>
                <c:pt idx="208830">
                  <c:v>4.4706000000000003E-2</c:v>
                </c:pt>
                <c:pt idx="208831">
                  <c:v>4.4705000000000002E-2</c:v>
                </c:pt>
                <c:pt idx="208832">
                  <c:v>4.4703E-2</c:v>
                </c:pt>
                <c:pt idx="208833">
                  <c:v>4.4701999999999999E-2</c:v>
                </c:pt>
                <c:pt idx="208834">
                  <c:v>4.4700999999999998E-2</c:v>
                </c:pt>
                <c:pt idx="208835">
                  <c:v>4.4699000000000003E-2</c:v>
                </c:pt>
                <c:pt idx="208836">
                  <c:v>4.4698000000000002E-2</c:v>
                </c:pt>
                <c:pt idx="208837">
                  <c:v>4.4696E-2</c:v>
                </c:pt>
                <c:pt idx="208838">
                  <c:v>4.4693999999999998E-2</c:v>
                </c:pt>
                <c:pt idx="208839">
                  <c:v>4.4692999999999997E-2</c:v>
                </c:pt>
                <c:pt idx="208840">
                  <c:v>4.4691000000000002E-2</c:v>
                </c:pt>
                <c:pt idx="208841">
                  <c:v>4.4689E-2</c:v>
                </c:pt>
                <c:pt idx="208842">
                  <c:v>4.4686999999999998E-2</c:v>
                </c:pt>
                <c:pt idx="208843">
                  <c:v>4.4685000000000002E-2</c:v>
                </c:pt>
                <c:pt idx="208844">
                  <c:v>4.4683E-2</c:v>
                </c:pt>
                <c:pt idx="208845">
                  <c:v>4.4680999999999998E-2</c:v>
                </c:pt>
                <c:pt idx="208846">
                  <c:v>4.4679000000000003E-2</c:v>
                </c:pt>
                <c:pt idx="208847">
                  <c:v>4.4677000000000001E-2</c:v>
                </c:pt>
                <c:pt idx="208848">
                  <c:v>4.4674999999999999E-2</c:v>
                </c:pt>
                <c:pt idx="208849">
                  <c:v>4.4673999999999998E-2</c:v>
                </c:pt>
                <c:pt idx="208850">
                  <c:v>4.4672000000000003E-2</c:v>
                </c:pt>
                <c:pt idx="208851">
                  <c:v>4.4670000000000001E-2</c:v>
                </c:pt>
                <c:pt idx="208852">
                  <c:v>4.4667999999999999E-2</c:v>
                </c:pt>
                <c:pt idx="208853">
                  <c:v>4.4665999999999997E-2</c:v>
                </c:pt>
                <c:pt idx="208854">
                  <c:v>4.4664000000000002E-2</c:v>
                </c:pt>
                <c:pt idx="208855">
                  <c:v>4.4662E-2</c:v>
                </c:pt>
                <c:pt idx="208856">
                  <c:v>4.4659999999999998E-2</c:v>
                </c:pt>
                <c:pt idx="208857">
                  <c:v>4.4658000000000003E-2</c:v>
                </c:pt>
                <c:pt idx="208858">
                  <c:v>4.4657000000000002E-2</c:v>
                </c:pt>
                <c:pt idx="208859">
                  <c:v>4.4655E-2</c:v>
                </c:pt>
                <c:pt idx="208860">
                  <c:v>4.4652999999999998E-2</c:v>
                </c:pt>
                <c:pt idx="208861">
                  <c:v>4.4651999999999997E-2</c:v>
                </c:pt>
                <c:pt idx="208862">
                  <c:v>4.4651000000000003E-2</c:v>
                </c:pt>
                <c:pt idx="208863">
                  <c:v>4.4649000000000001E-2</c:v>
                </c:pt>
                <c:pt idx="208864">
                  <c:v>4.4648E-2</c:v>
                </c:pt>
                <c:pt idx="208865">
                  <c:v>4.4646999999999999E-2</c:v>
                </c:pt>
                <c:pt idx="208866">
                  <c:v>4.4644999999999997E-2</c:v>
                </c:pt>
                <c:pt idx="208867">
                  <c:v>4.4644000000000003E-2</c:v>
                </c:pt>
                <c:pt idx="208868">
                  <c:v>4.4643000000000002E-2</c:v>
                </c:pt>
                <c:pt idx="208869">
                  <c:v>4.4642000000000001E-2</c:v>
                </c:pt>
                <c:pt idx="208870">
                  <c:v>4.4641E-2</c:v>
                </c:pt>
                <c:pt idx="208871">
                  <c:v>4.4641E-2</c:v>
                </c:pt>
                <c:pt idx="208872">
                  <c:v>4.4639999999999999E-2</c:v>
                </c:pt>
                <c:pt idx="208873">
                  <c:v>4.4639999999999999E-2</c:v>
                </c:pt>
                <c:pt idx="208874">
                  <c:v>4.4638999999999998E-2</c:v>
                </c:pt>
                <c:pt idx="208875">
                  <c:v>4.4638999999999998E-2</c:v>
                </c:pt>
                <c:pt idx="208876">
                  <c:v>4.4638999999999998E-2</c:v>
                </c:pt>
                <c:pt idx="208877">
                  <c:v>4.4637999999999997E-2</c:v>
                </c:pt>
                <c:pt idx="208878">
                  <c:v>4.4637999999999997E-2</c:v>
                </c:pt>
                <c:pt idx="208879">
                  <c:v>4.4637999999999997E-2</c:v>
                </c:pt>
                <c:pt idx="208880">
                  <c:v>4.4637999999999997E-2</c:v>
                </c:pt>
                <c:pt idx="208881">
                  <c:v>4.4637999999999997E-2</c:v>
                </c:pt>
                <c:pt idx="208882">
                  <c:v>4.4637999999999997E-2</c:v>
                </c:pt>
                <c:pt idx="208883">
                  <c:v>4.4637999999999997E-2</c:v>
                </c:pt>
                <c:pt idx="208884">
                  <c:v>4.4638999999999998E-2</c:v>
                </c:pt>
                <c:pt idx="208885">
                  <c:v>4.4638999999999998E-2</c:v>
                </c:pt>
                <c:pt idx="208886">
                  <c:v>4.4638999999999998E-2</c:v>
                </c:pt>
                <c:pt idx="208887">
                  <c:v>4.4639999999999999E-2</c:v>
                </c:pt>
                <c:pt idx="208888">
                  <c:v>4.4639999999999999E-2</c:v>
                </c:pt>
                <c:pt idx="208889">
                  <c:v>4.4641E-2</c:v>
                </c:pt>
                <c:pt idx="208890">
                  <c:v>4.4641E-2</c:v>
                </c:pt>
                <c:pt idx="208891">
                  <c:v>4.4641E-2</c:v>
                </c:pt>
                <c:pt idx="208892">
                  <c:v>4.4642000000000001E-2</c:v>
                </c:pt>
                <c:pt idx="208893">
                  <c:v>4.4642000000000001E-2</c:v>
                </c:pt>
                <c:pt idx="208894">
                  <c:v>4.4643000000000002E-2</c:v>
                </c:pt>
                <c:pt idx="208895">
                  <c:v>4.4643000000000002E-2</c:v>
                </c:pt>
                <c:pt idx="208896">
                  <c:v>4.4644000000000003E-2</c:v>
                </c:pt>
                <c:pt idx="208897">
                  <c:v>4.4644999999999997E-2</c:v>
                </c:pt>
                <c:pt idx="208898">
                  <c:v>4.4644999999999997E-2</c:v>
                </c:pt>
                <c:pt idx="208899">
                  <c:v>4.4645999999999998E-2</c:v>
                </c:pt>
                <c:pt idx="208900">
                  <c:v>4.4645999999999998E-2</c:v>
                </c:pt>
                <c:pt idx="208901">
                  <c:v>4.4645999999999998E-2</c:v>
                </c:pt>
                <c:pt idx="208902">
                  <c:v>4.4646999999999999E-2</c:v>
                </c:pt>
                <c:pt idx="208903">
                  <c:v>4.4646999999999999E-2</c:v>
                </c:pt>
                <c:pt idx="208904">
                  <c:v>4.4646999999999999E-2</c:v>
                </c:pt>
                <c:pt idx="208905">
                  <c:v>4.4646999999999999E-2</c:v>
                </c:pt>
                <c:pt idx="208906">
                  <c:v>4.4648E-2</c:v>
                </c:pt>
                <c:pt idx="208907">
                  <c:v>4.4648E-2</c:v>
                </c:pt>
                <c:pt idx="208908">
                  <c:v>4.4648E-2</c:v>
                </c:pt>
                <c:pt idx="208909">
                  <c:v>4.4648E-2</c:v>
                </c:pt>
                <c:pt idx="208910">
                  <c:v>4.4648E-2</c:v>
                </c:pt>
                <c:pt idx="208911">
                  <c:v>4.4648E-2</c:v>
                </c:pt>
                <c:pt idx="208912">
                  <c:v>4.4648E-2</c:v>
                </c:pt>
                <c:pt idx="208913">
                  <c:v>4.4648E-2</c:v>
                </c:pt>
                <c:pt idx="208914">
                  <c:v>4.4646999999999999E-2</c:v>
                </c:pt>
                <c:pt idx="208915">
                  <c:v>4.4646999999999999E-2</c:v>
                </c:pt>
                <c:pt idx="208916">
                  <c:v>4.4646999999999999E-2</c:v>
                </c:pt>
                <c:pt idx="208917">
                  <c:v>4.4645999999999998E-2</c:v>
                </c:pt>
                <c:pt idx="208918">
                  <c:v>4.4645999999999998E-2</c:v>
                </c:pt>
                <c:pt idx="208919">
                  <c:v>4.4645999999999998E-2</c:v>
                </c:pt>
                <c:pt idx="208920">
                  <c:v>4.4644999999999997E-2</c:v>
                </c:pt>
                <c:pt idx="208921">
                  <c:v>4.4644999999999997E-2</c:v>
                </c:pt>
                <c:pt idx="208922">
                  <c:v>4.4644000000000003E-2</c:v>
                </c:pt>
                <c:pt idx="208923">
                  <c:v>4.4643000000000002E-2</c:v>
                </c:pt>
                <c:pt idx="208924">
                  <c:v>4.4643000000000002E-2</c:v>
                </c:pt>
                <c:pt idx="208925">
                  <c:v>4.4642000000000001E-2</c:v>
                </c:pt>
                <c:pt idx="208926">
                  <c:v>4.4641E-2</c:v>
                </c:pt>
                <c:pt idx="208927">
                  <c:v>4.4639999999999999E-2</c:v>
                </c:pt>
                <c:pt idx="208928">
                  <c:v>4.4639999999999999E-2</c:v>
                </c:pt>
                <c:pt idx="208929">
                  <c:v>4.4638999999999998E-2</c:v>
                </c:pt>
                <c:pt idx="208930">
                  <c:v>4.4637999999999997E-2</c:v>
                </c:pt>
                <c:pt idx="208931">
                  <c:v>4.4637999999999997E-2</c:v>
                </c:pt>
                <c:pt idx="208932">
                  <c:v>4.4637000000000003E-2</c:v>
                </c:pt>
                <c:pt idx="208933">
                  <c:v>4.4636000000000002E-2</c:v>
                </c:pt>
                <c:pt idx="208934">
                  <c:v>4.4635000000000001E-2</c:v>
                </c:pt>
                <c:pt idx="208935">
                  <c:v>4.4635000000000001E-2</c:v>
                </c:pt>
                <c:pt idx="208936">
                  <c:v>4.4634E-2</c:v>
                </c:pt>
                <c:pt idx="208937">
                  <c:v>4.4632999999999999E-2</c:v>
                </c:pt>
                <c:pt idx="208938">
                  <c:v>4.4631999999999998E-2</c:v>
                </c:pt>
                <c:pt idx="208939">
                  <c:v>4.4631999999999998E-2</c:v>
                </c:pt>
                <c:pt idx="208940">
                  <c:v>4.4630999999999997E-2</c:v>
                </c:pt>
                <c:pt idx="208941">
                  <c:v>4.4630999999999997E-2</c:v>
                </c:pt>
                <c:pt idx="208942">
                  <c:v>4.4630000000000003E-2</c:v>
                </c:pt>
                <c:pt idx="208943">
                  <c:v>4.4630000000000003E-2</c:v>
                </c:pt>
                <c:pt idx="208944">
                  <c:v>4.4630000000000003E-2</c:v>
                </c:pt>
                <c:pt idx="208945">
                  <c:v>4.4629000000000002E-2</c:v>
                </c:pt>
                <c:pt idx="208946">
                  <c:v>4.4629000000000002E-2</c:v>
                </c:pt>
                <c:pt idx="208947">
                  <c:v>4.4629000000000002E-2</c:v>
                </c:pt>
                <c:pt idx="208948">
                  <c:v>4.4629000000000002E-2</c:v>
                </c:pt>
                <c:pt idx="208949">
                  <c:v>4.4629000000000002E-2</c:v>
                </c:pt>
                <c:pt idx="208950">
                  <c:v>4.4629000000000002E-2</c:v>
                </c:pt>
                <c:pt idx="208951">
                  <c:v>4.4629000000000002E-2</c:v>
                </c:pt>
                <c:pt idx="208952">
                  <c:v>4.4629000000000002E-2</c:v>
                </c:pt>
                <c:pt idx="208953">
                  <c:v>4.4630000000000003E-2</c:v>
                </c:pt>
                <c:pt idx="208954">
                  <c:v>4.4630000000000003E-2</c:v>
                </c:pt>
                <c:pt idx="208955">
                  <c:v>4.4630999999999997E-2</c:v>
                </c:pt>
                <c:pt idx="208956">
                  <c:v>4.4630999999999997E-2</c:v>
                </c:pt>
                <c:pt idx="208957">
                  <c:v>4.4631999999999998E-2</c:v>
                </c:pt>
                <c:pt idx="208958">
                  <c:v>4.4632999999999999E-2</c:v>
                </c:pt>
                <c:pt idx="208959">
                  <c:v>4.4634E-2</c:v>
                </c:pt>
                <c:pt idx="208960">
                  <c:v>4.4635000000000001E-2</c:v>
                </c:pt>
                <c:pt idx="208961">
                  <c:v>4.4636000000000002E-2</c:v>
                </c:pt>
                <c:pt idx="208962">
                  <c:v>4.4637000000000003E-2</c:v>
                </c:pt>
                <c:pt idx="208963">
                  <c:v>4.4637999999999997E-2</c:v>
                </c:pt>
                <c:pt idx="208964">
                  <c:v>4.4639999999999999E-2</c:v>
                </c:pt>
                <c:pt idx="208965">
                  <c:v>4.4641E-2</c:v>
                </c:pt>
                <c:pt idx="208966">
                  <c:v>4.4643000000000002E-2</c:v>
                </c:pt>
                <c:pt idx="208967">
                  <c:v>4.4644000000000003E-2</c:v>
                </c:pt>
                <c:pt idx="208968">
                  <c:v>4.4645999999999998E-2</c:v>
                </c:pt>
                <c:pt idx="208969">
                  <c:v>4.4648E-2</c:v>
                </c:pt>
                <c:pt idx="208970">
                  <c:v>4.4650000000000002E-2</c:v>
                </c:pt>
                <c:pt idx="208971">
                  <c:v>4.4651999999999997E-2</c:v>
                </c:pt>
                <c:pt idx="208972">
                  <c:v>4.4652999999999998E-2</c:v>
                </c:pt>
                <c:pt idx="208973">
                  <c:v>4.4655E-2</c:v>
                </c:pt>
                <c:pt idx="208974">
                  <c:v>4.4657000000000002E-2</c:v>
                </c:pt>
                <c:pt idx="208975">
                  <c:v>4.4658999999999997E-2</c:v>
                </c:pt>
                <c:pt idx="208976">
                  <c:v>4.4660999999999999E-2</c:v>
                </c:pt>
                <c:pt idx="208977">
                  <c:v>4.4664000000000002E-2</c:v>
                </c:pt>
                <c:pt idx="208978">
                  <c:v>4.4665999999999997E-2</c:v>
                </c:pt>
                <c:pt idx="208979">
                  <c:v>4.4667999999999999E-2</c:v>
                </c:pt>
                <c:pt idx="208980">
                  <c:v>4.4670000000000001E-2</c:v>
                </c:pt>
                <c:pt idx="208981">
                  <c:v>4.4672000000000003E-2</c:v>
                </c:pt>
                <c:pt idx="208982">
                  <c:v>4.4674999999999999E-2</c:v>
                </c:pt>
                <c:pt idx="208983">
                  <c:v>4.4677000000000001E-2</c:v>
                </c:pt>
                <c:pt idx="208984">
                  <c:v>4.4679000000000003E-2</c:v>
                </c:pt>
                <c:pt idx="208985">
                  <c:v>4.4680999999999998E-2</c:v>
                </c:pt>
                <c:pt idx="208986">
                  <c:v>4.4683E-2</c:v>
                </c:pt>
                <c:pt idx="208987">
                  <c:v>4.4685000000000002E-2</c:v>
                </c:pt>
                <c:pt idx="208988">
                  <c:v>4.4686999999999998E-2</c:v>
                </c:pt>
                <c:pt idx="208989">
                  <c:v>4.4689E-2</c:v>
                </c:pt>
                <c:pt idx="208990">
                  <c:v>4.4691000000000002E-2</c:v>
                </c:pt>
                <c:pt idx="208991">
                  <c:v>4.4693999999999998E-2</c:v>
                </c:pt>
                <c:pt idx="208992">
                  <c:v>4.4696E-2</c:v>
                </c:pt>
                <c:pt idx="208993">
                  <c:v>4.4697000000000001E-2</c:v>
                </c:pt>
                <c:pt idx="208994">
                  <c:v>4.4699000000000003E-2</c:v>
                </c:pt>
                <c:pt idx="208995">
                  <c:v>4.4700999999999998E-2</c:v>
                </c:pt>
                <c:pt idx="208996">
                  <c:v>4.4701999999999999E-2</c:v>
                </c:pt>
                <c:pt idx="208997">
                  <c:v>4.4704000000000001E-2</c:v>
                </c:pt>
                <c:pt idx="208998">
                  <c:v>4.4705000000000002E-2</c:v>
                </c:pt>
                <c:pt idx="208999">
                  <c:v>4.4706999999999997E-2</c:v>
                </c:pt>
                <c:pt idx="209000">
                  <c:v>4.4707999999999998E-2</c:v>
                </c:pt>
                <c:pt idx="209001">
                  <c:v>4.471E-2</c:v>
                </c:pt>
                <c:pt idx="209002">
                  <c:v>4.4711000000000001E-2</c:v>
                </c:pt>
                <c:pt idx="209003">
                  <c:v>4.4712000000000002E-2</c:v>
                </c:pt>
                <c:pt idx="209004">
                  <c:v>4.4713000000000003E-2</c:v>
                </c:pt>
                <c:pt idx="209005">
                  <c:v>4.4713999999999997E-2</c:v>
                </c:pt>
                <c:pt idx="209006">
                  <c:v>4.4714999999999998E-2</c:v>
                </c:pt>
                <c:pt idx="209007">
                  <c:v>4.4715999999999999E-2</c:v>
                </c:pt>
                <c:pt idx="209008">
                  <c:v>4.4715999999999999E-2</c:v>
                </c:pt>
                <c:pt idx="209009">
                  <c:v>4.4717E-2</c:v>
                </c:pt>
                <c:pt idx="209010">
                  <c:v>4.4717E-2</c:v>
                </c:pt>
                <c:pt idx="209011">
                  <c:v>4.4717E-2</c:v>
                </c:pt>
                <c:pt idx="209012">
                  <c:v>4.4718000000000001E-2</c:v>
                </c:pt>
                <c:pt idx="209013">
                  <c:v>4.4718000000000001E-2</c:v>
                </c:pt>
                <c:pt idx="209014">
                  <c:v>4.4718000000000001E-2</c:v>
                </c:pt>
                <c:pt idx="209015">
                  <c:v>4.4718000000000001E-2</c:v>
                </c:pt>
                <c:pt idx="209016">
                  <c:v>4.4718000000000001E-2</c:v>
                </c:pt>
                <c:pt idx="209017">
                  <c:v>4.4717E-2</c:v>
                </c:pt>
                <c:pt idx="209018">
                  <c:v>4.4717E-2</c:v>
                </c:pt>
                <c:pt idx="209019">
                  <c:v>4.4715999999999999E-2</c:v>
                </c:pt>
                <c:pt idx="209020">
                  <c:v>4.4714999999999998E-2</c:v>
                </c:pt>
                <c:pt idx="209021">
                  <c:v>4.4714999999999998E-2</c:v>
                </c:pt>
                <c:pt idx="209022">
                  <c:v>4.4713999999999997E-2</c:v>
                </c:pt>
                <c:pt idx="209023">
                  <c:v>4.4713000000000003E-2</c:v>
                </c:pt>
                <c:pt idx="209024">
                  <c:v>4.4712000000000002E-2</c:v>
                </c:pt>
                <c:pt idx="209025">
                  <c:v>4.4711000000000001E-2</c:v>
                </c:pt>
                <c:pt idx="209026">
                  <c:v>4.471E-2</c:v>
                </c:pt>
                <c:pt idx="209027">
                  <c:v>4.4707999999999998E-2</c:v>
                </c:pt>
                <c:pt idx="209028">
                  <c:v>4.4706999999999997E-2</c:v>
                </c:pt>
                <c:pt idx="209029">
                  <c:v>4.4706000000000003E-2</c:v>
                </c:pt>
                <c:pt idx="209030">
                  <c:v>4.4704000000000001E-2</c:v>
                </c:pt>
                <c:pt idx="209031">
                  <c:v>4.4701999999999999E-2</c:v>
                </c:pt>
                <c:pt idx="209032">
                  <c:v>4.4700999999999998E-2</c:v>
                </c:pt>
                <c:pt idx="209033">
                  <c:v>4.4699000000000003E-2</c:v>
                </c:pt>
                <c:pt idx="209034">
                  <c:v>4.4697000000000001E-2</c:v>
                </c:pt>
                <c:pt idx="209035">
                  <c:v>4.4694999999999999E-2</c:v>
                </c:pt>
                <c:pt idx="209036">
                  <c:v>4.4692999999999997E-2</c:v>
                </c:pt>
                <c:pt idx="209037">
                  <c:v>4.4691000000000002E-2</c:v>
                </c:pt>
                <c:pt idx="209038">
                  <c:v>4.4689E-2</c:v>
                </c:pt>
                <c:pt idx="209039">
                  <c:v>4.4686999999999998E-2</c:v>
                </c:pt>
                <c:pt idx="209040">
                  <c:v>4.4685000000000002E-2</c:v>
                </c:pt>
                <c:pt idx="209041">
                  <c:v>4.4683E-2</c:v>
                </c:pt>
                <c:pt idx="209042">
                  <c:v>4.4680999999999998E-2</c:v>
                </c:pt>
                <c:pt idx="209043">
                  <c:v>4.4679000000000003E-2</c:v>
                </c:pt>
                <c:pt idx="209044">
                  <c:v>4.4676E-2</c:v>
                </c:pt>
                <c:pt idx="209045">
                  <c:v>4.4673999999999998E-2</c:v>
                </c:pt>
                <c:pt idx="209046">
                  <c:v>4.4672000000000003E-2</c:v>
                </c:pt>
                <c:pt idx="209047">
                  <c:v>4.4670000000000001E-2</c:v>
                </c:pt>
                <c:pt idx="209048">
                  <c:v>4.4666999999999998E-2</c:v>
                </c:pt>
                <c:pt idx="209049">
                  <c:v>4.4665000000000003E-2</c:v>
                </c:pt>
                <c:pt idx="209050">
                  <c:v>4.4663000000000001E-2</c:v>
                </c:pt>
                <c:pt idx="209051">
                  <c:v>4.4660999999999999E-2</c:v>
                </c:pt>
                <c:pt idx="209052">
                  <c:v>4.4658999999999997E-2</c:v>
                </c:pt>
                <c:pt idx="209053">
                  <c:v>4.4657000000000002E-2</c:v>
                </c:pt>
                <c:pt idx="209054">
                  <c:v>4.4655E-2</c:v>
                </c:pt>
                <c:pt idx="209055">
                  <c:v>4.4651999999999997E-2</c:v>
                </c:pt>
                <c:pt idx="209056">
                  <c:v>4.4650000000000002E-2</c:v>
                </c:pt>
                <c:pt idx="209057">
                  <c:v>4.4649000000000001E-2</c:v>
                </c:pt>
                <c:pt idx="209058">
                  <c:v>4.4646999999999999E-2</c:v>
                </c:pt>
                <c:pt idx="209059">
                  <c:v>4.4644999999999997E-2</c:v>
                </c:pt>
                <c:pt idx="209060">
                  <c:v>4.4643000000000002E-2</c:v>
                </c:pt>
                <c:pt idx="209061">
                  <c:v>4.4642000000000001E-2</c:v>
                </c:pt>
                <c:pt idx="209062">
                  <c:v>4.4639999999999999E-2</c:v>
                </c:pt>
                <c:pt idx="209063">
                  <c:v>4.4638999999999998E-2</c:v>
                </c:pt>
                <c:pt idx="209064">
                  <c:v>4.4637999999999997E-2</c:v>
                </c:pt>
                <c:pt idx="209065">
                  <c:v>4.4636000000000002E-2</c:v>
                </c:pt>
                <c:pt idx="209066">
                  <c:v>4.4635000000000001E-2</c:v>
                </c:pt>
                <c:pt idx="209067">
                  <c:v>4.4634E-2</c:v>
                </c:pt>
                <c:pt idx="209068">
                  <c:v>4.4632999999999999E-2</c:v>
                </c:pt>
                <c:pt idx="209069">
                  <c:v>4.4632999999999999E-2</c:v>
                </c:pt>
                <c:pt idx="209070">
                  <c:v>4.4631999999999998E-2</c:v>
                </c:pt>
                <c:pt idx="209071">
                  <c:v>4.4631999999999998E-2</c:v>
                </c:pt>
                <c:pt idx="209072">
                  <c:v>4.4630999999999997E-2</c:v>
                </c:pt>
                <c:pt idx="209073">
                  <c:v>4.4630999999999997E-2</c:v>
                </c:pt>
                <c:pt idx="209074">
                  <c:v>4.4630999999999997E-2</c:v>
                </c:pt>
                <c:pt idx="209075">
                  <c:v>4.4630999999999997E-2</c:v>
                </c:pt>
                <c:pt idx="209076">
                  <c:v>4.4630999999999997E-2</c:v>
                </c:pt>
                <c:pt idx="209077">
                  <c:v>4.4631999999999998E-2</c:v>
                </c:pt>
                <c:pt idx="209078">
                  <c:v>4.4631999999999998E-2</c:v>
                </c:pt>
                <c:pt idx="209079">
                  <c:v>4.4632999999999999E-2</c:v>
                </c:pt>
                <c:pt idx="209080">
                  <c:v>4.4632999999999999E-2</c:v>
                </c:pt>
                <c:pt idx="209081">
                  <c:v>4.4634E-2</c:v>
                </c:pt>
                <c:pt idx="209082">
                  <c:v>4.4635000000000001E-2</c:v>
                </c:pt>
                <c:pt idx="209083">
                  <c:v>4.4637000000000003E-2</c:v>
                </c:pt>
                <c:pt idx="209084">
                  <c:v>4.4637999999999997E-2</c:v>
                </c:pt>
                <c:pt idx="209085">
                  <c:v>4.4638999999999998E-2</c:v>
                </c:pt>
                <c:pt idx="209086">
                  <c:v>4.4641E-2</c:v>
                </c:pt>
                <c:pt idx="209087">
                  <c:v>4.4643000000000002E-2</c:v>
                </c:pt>
                <c:pt idx="209088">
                  <c:v>4.4644000000000003E-2</c:v>
                </c:pt>
                <c:pt idx="209089">
                  <c:v>4.4645999999999998E-2</c:v>
                </c:pt>
                <c:pt idx="209090">
                  <c:v>4.4648E-2</c:v>
                </c:pt>
                <c:pt idx="209091">
                  <c:v>4.4650000000000002E-2</c:v>
                </c:pt>
                <c:pt idx="209092">
                  <c:v>4.4651999999999997E-2</c:v>
                </c:pt>
                <c:pt idx="209093">
                  <c:v>4.4653999999999999E-2</c:v>
                </c:pt>
                <c:pt idx="209094">
                  <c:v>4.4656000000000001E-2</c:v>
                </c:pt>
                <c:pt idx="209095">
                  <c:v>4.4658999999999997E-2</c:v>
                </c:pt>
                <c:pt idx="209096">
                  <c:v>4.4660999999999999E-2</c:v>
                </c:pt>
                <c:pt idx="209097">
                  <c:v>4.4664000000000002E-2</c:v>
                </c:pt>
                <c:pt idx="209098">
                  <c:v>4.4665999999999997E-2</c:v>
                </c:pt>
                <c:pt idx="209099">
                  <c:v>4.4669E-2</c:v>
                </c:pt>
                <c:pt idx="209100">
                  <c:v>4.4671000000000002E-2</c:v>
                </c:pt>
                <c:pt idx="209101">
                  <c:v>4.4673999999999998E-2</c:v>
                </c:pt>
                <c:pt idx="209102">
                  <c:v>4.4676E-2</c:v>
                </c:pt>
                <c:pt idx="209103">
                  <c:v>4.4679000000000003E-2</c:v>
                </c:pt>
                <c:pt idx="209104">
                  <c:v>4.4680999999999998E-2</c:v>
                </c:pt>
                <c:pt idx="209105">
                  <c:v>4.4684000000000001E-2</c:v>
                </c:pt>
                <c:pt idx="209106">
                  <c:v>4.4686999999999998E-2</c:v>
                </c:pt>
                <c:pt idx="209107">
                  <c:v>4.4689E-2</c:v>
                </c:pt>
                <c:pt idx="209108">
                  <c:v>4.4692000000000003E-2</c:v>
                </c:pt>
                <c:pt idx="209109">
                  <c:v>4.4694999999999999E-2</c:v>
                </c:pt>
                <c:pt idx="209110">
                  <c:v>4.4697000000000001E-2</c:v>
                </c:pt>
                <c:pt idx="209111">
                  <c:v>4.4699999999999997E-2</c:v>
                </c:pt>
                <c:pt idx="209112">
                  <c:v>4.4701999999999999E-2</c:v>
                </c:pt>
                <c:pt idx="209113">
                  <c:v>4.4705000000000002E-2</c:v>
                </c:pt>
                <c:pt idx="209114">
                  <c:v>4.4706999999999997E-2</c:v>
                </c:pt>
                <c:pt idx="209115">
                  <c:v>4.4708999999999999E-2</c:v>
                </c:pt>
                <c:pt idx="209116">
                  <c:v>4.4711000000000001E-2</c:v>
                </c:pt>
                <c:pt idx="209117">
                  <c:v>4.4713999999999997E-2</c:v>
                </c:pt>
                <c:pt idx="209118">
                  <c:v>4.4715999999999999E-2</c:v>
                </c:pt>
                <c:pt idx="209119">
                  <c:v>4.4718000000000001E-2</c:v>
                </c:pt>
                <c:pt idx="209120">
                  <c:v>4.4720000000000003E-2</c:v>
                </c:pt>
                <c:pt idx="209121">
                  <c:v>4.4721999999999998E-2</c:v>
                </c:pt>
                <c:pt idx="209122">
                  <c:v>4.4724E-2</c:v>
                </c:pt>
                <c:pt idx="209123">
                  <c:v>4.4726000000000002E-2</c:v>
                </c:pt>
                <c:pt idx="209124">
                  <c:v>4.4727999999999997E-2</c:v>
                </c:pt>
                <c:pt idx="209125">
                  <c:v>4.4729999999999999E-2</c:v>
                </c:pt>
                <c:pt idx="209126">
                  <c:v>4.4732000000000001E-2</c:v>
                </c:pt>
                <c:pt idx="209127">
                  <c:v>4.4734000000000003E-2</c:v>
                </c:pt>
                <c:pt idx="209128">
                  <c:v>4.4734999999999997E-2</c:v>
                </c:pt>
                <c:pt idx="209129">
                  <c:v>4.4736999999999999E-2</c:v>
                </c:pt>
                <c:pt idx="209130">
                  <c:v>4.4739000000000001E-2</c:v>
                </c:pt>
                <c:pt idx="209131">
                  <c:v>4.4741000000000003E-2</c:v>
                </c:pt>
                <c:pt idx="209132">
                  <c:v>4.4741999999999997E-2</c:v>
                </c:pt>
                <c:pt idx="209133">
                  <c:v>4.4743999999999999E-2</c:v>
                </c:pt>
                <c:pt idx="209134">
                  <c:v>4.4746000000000001E-2</c:v>
                </c:pt>
                <c:pt idx="209135">
                  <c:v>4.4747000000000002E-2</c:v>
                </c:pt>
                <c:pt idx="209136">
                  <c:v>4.4748999999999997E-2</c:v>
                </c:pt>
                <c:pt idx="209137">
                  <c:v>4.4749999999999998E-2</c:v>
                </c:pt>
                <c:pt idx="209138">
                  <c:v>4.4750999999999999E-2</c:v>
                </c:pt>
                <c:pt idx="209139">
                  <c:v>4.4753000000000001E-2</c:v>
                </c:pt>
                <c:pt idx="209140">
                  <c:v>4.4754000000000002E-2</c:v>
                </c:pt>
                <c:pt idx="209141">
                  <c:v>4.4755999999999997E-2</c:v>
                </c:pt>
                <c:pt idx="209142">
                  <c:v>4.4756999999999998E-2</c:v>
                </c:pt>
                <c:pt idx="209143">
                  <c:v>4.4759E-2</c:v>
                </c:pt>
                <c:pt idx="209144">
                  <c:v>4.4760000000000001E-2</c:v>
                </c:pt>
                <c:pt idx="209145">
                  <c:v>4.4762000000000003E-2</c:v>
                </c:pt>
                <c:pt idx="209146">
                  <c:v>4.4762999999999997E-2</c:v>
                </c:pt>
                <c:pt idx="209147">
                  <c:v>4.4763999999999998E-2</c:v>
                </c:pt>
                <c:pt idx="209148">
                  <c:v>4.4766E-2</c:v>
                </c:pt>
                <c:pt idx="209149">
                  <c:v>4.4767000000000001E-2</c:v>
                </c:pt>
                <c:pt idx="209150">
                  <c:v>4.4768000000000002E-2</c:v>
                </c:pt>
                <c:pt idx="209151">
                  <c:v>4.4769999999999997E-2</c:v>
                </c:pt>
                <c:pt idx="209152">
                  <c:v>4.4770999999999998E-2</c:v>
                </c:pt>
                <c:pt idx="209153">
                  <c:v>4.4771999999999999E-2</c:v>
                </c:pt>
                <c:pt idx="209154">
                  <c:v>4.4774000000000001E-2</c:v>
                </c:pt>
                <c:pt idx="209155">
                  <c:v>4.4775000000000002E-2</c:v>
                </c:pt>
                <c:pt idx="209156">
                  <c:v>4.4776999999999997E-2</c:v>
                </c:pt>
                <c:pt idx="209157">
                  <c:v>4.4777999999999998E-2</c:v>
                </c:pt>
                <c:pt idx="209158">
                  <c:v>4.478E-2</c:v>
                </c:pt>
                <c:pt idx="209159">
                  <c:v>4.4781000000000001E-2</c:v>
                </c:pt>
                <c:pt idx="209160">
                  <c:v>4.4782000000000002E-2</c:v>
                </c:pt>
                <c:pt idx="209161">
                  <c:v>4.4783999999999997E-2</c:v>
                </c:pt>
                <c:pt idx="209162">
                  <c:v>4.4784999999999998E-2</c:v>
                </c:pt>
                <c:pt idx="209163">
                  <c:v>4.4785999999999999E-2</c:v>
                </c:pt>
                <c:pt idx="209164">
                  <c:v>4.4788000000000001E-2</c:v>
                </c:pt>
                <c:pt idx="209165">
                  <c:v>4.4789000000000002E-2</c:v>
                </c:pt>
                <c:pt idx="209166">
                  <c:v>4.4790999999999997E-2</c:v>
                </c:pt>
                <c:pt idx="209167">
                  <c:v>4.4791999999999998E-2</c:v>
                </c:pt>
                <c:pt idx="209168">
                  <c:v>4.4794E-2</c:v>
                </c:pt>
                <c:pt idx="209169">
                  <c:v>4.4796000000000002E-2</c:v>
                </c:pt>
                <c:pt idx="209170">
                  <c:v>4.4796999999999997E-2</c:v>
                </c:pt>
                <c:pt idx="209171">
                  <c:v>4.4798999999999999E-2</c:v>
                </c:pt>
                <c:pt idx="209172">
                  <c:v>4.48E-2</c:v>
                </c:pt>
                <c:pt idx="209173">
                  <c:v>4.4802000000000002E-2</c:v>
                </c:pt>
                <c:pt idx="209174">
                  <c:v>4.4803000000000003E-2</c:v>
                </c:pt>
                <c:pt idx="209175">
                  <c:v>4.4804999999999998E-2</c:v>
                </c:pt>
                <c:pt idx="209176">
                  <c:v>4.4805999999999999E-2</c:v>
                </c:pt>
                <c:pt idx="209177">
                  <c:v>4.4808000000000001E-2</c:v>
                </c:pt>
                <c:pt idx="209178">
                  <c:v>4.4810000000000003E-2</c:v>
                </c:pt>
                <c:pt idx="209179">
                  <c:v>4.4810999999999997E-2</c:v>
                </c:pt>
                <c:pt idx="209180">
                  <c:v>4.4812999999999999E-2</c:v>
                </c:pt>
                <c:pt idx="209181">
                  <c:v>4.4815000000000001E-2</c:v>
                </c:pt>
                <c:pt idx="209182">
                  <c:v>4.4816000000000002E-2</c:v>
                </c:pt>
                <c:pt idx="209183">
                  <c:v>4.4817999999999997E-2</c:v>
                </c:pt>
                <c:pt idx="209184">
                  <c:v>4.4819999999999999E-2</c:v>
                </c:pt>
                <c:pt idx="209185">
                  <c:v>4.4821E-2</c:v>
                </c:pt>
                <c:pt idx="209186">
                  <c:v>4.4823000000000002E-2</c:v>
                </c:pt>
                <c:pt idx="209187">
                  <c:v>4.4824999999999997E-2</c:v>
                </c:pt>
                <c:pt idx="209188">
                  <c:v>4.4825999999999998E-2</c:v>
                </c:pt>
                <c:pt idx="209189">
                  <c:v>4.4828E-2</c:v>
                </c:pt>
                <c:pt idx="209190">
                  <c:v>4.4830000000000002E-2</c:v>
                </c:pt>
                <c:pt idx="209191">
                  <c:v>4.4831000000000003E-2</c:v>
                </c:pt>
                <c:pt idx="209192">
                  <c:v>4.4832999999999998E-2</c:v>
                </c:pt>
                <c:pt idx="209193">
                  <c:v>4.4833999999999999E-2</c:v>
                </c:pt>
                <c:pt idx="209194">
                  <c:v>4.4836000000000001E-2</c:v>
                </c:pt>
                <c:pt idx="209195">
                  <c:v>4.4837000000000002E-2</c:v>
                </c:pt>
                <c:pt idx="209196">
                  <c:v>4.4838999999999997E-2</c:v>
                </c:pt>
                <c:pt idx="209197">
                  <c:v>4.4839999999999998E-2</c:v>
                </c:pt>
                <c:pt idx="209198">
                  <c:v>4.4840999999999999E-2</c:v>
                </c:pt>
                <c:pt idx="209199">
                  <c:v>4.4842E-2</c:v>
                </c:pt>
                <c:pt idx="209200">
                  <c:v>4.4843000000000001E-2</c:v>
                </c:pt>
                <c:pt idx="209201">
                  <c:v>4.4845000000000003E-2</c:v>
                </c:pt>
                <c:pt idx="209202">
                  <c:v>4.4845999999999997E-2</c:v>
                </c:pt>
                <c:pt idx="209203">
                  <c:v>4.4846999999999998E-2</c:v>
                </c:pt>
                <c:pt idx="209204">
                  <c:v>4.4846999999999998E-2</c:v>
                </c:pt>
                <c:pt idx="209205">
                  <c:v>4.4847999999999999E-2</c:v>
                </c:pt>
                <c:pt idx="209206">
                  <c:v>4.4849E-2</c:v>
                </c:pt>
                <c:pt idx="209207">
                  <c:v>4.4849E-2</c:v>
                </c:pt>
                <c:pt idx="209208">
                  <c:v>4.4850000000000001E-2</c:v>
                </c:pt>
                <c:pt idx="209209">
                  <c:v>4.4850000000000001E-2</c:v>
                </c:pt>
                <c:pt idx="209210">
                  <c:v>4.4850000000000001E-2</c:v>
                </c:pt>
                <c:pt idx="209211">
                  <c:v>4.4850000000000001E-2</c:v>
                </c:pt>
                <c:pt idx="209212">
                  <c:v>4.4850000000000001E-2</c:v>
                </c:pt>
                <c:pt idx="209213">
                  <c:v>4.4850000000000001E-2</c:v>
                </c:pt>
                <c:pt idx="209214">
                  <c:v>4.4850000000000001E-2</c:v>
                </c:pt>
                <c:pt idx="209215">
                  <c:v>4.4850000000000001E-2</c:v>
                </c:pt>
                <c:pt idx="209216">
                  <c:v>4.4850000000000001E-2</c:v>
                </c:pt>
                <c:pt idx="209217">
                  <c:v>4.4849E-2</c:v>
                </c:pt>
                <c:pt idx="209218">
                  <c:v>4.4849E-2</c:v>
                </c:pt>
                <c:pt idx="209219">
                  <c:v>4.4847999999999999E-2</c:v>
                </c:pt>
                <c:pt idx="209220">
                  <c:v>4.4846999999999998E-2</c:v>
                </c:pt>
                <c:pt idx="209221">
                  <c:v>4.4845999999999997E-2</c:v>
                </c:pt>
                <c:pt idx="209222">
                  <c:v>4.4845000000000003E-2</c:v>
                </c:pt>
                <c:pt idx="209223">
                  <c:v>4.4844000000000002E-2</c:v>
                </c:pt>
                <c:pt idx="209224">
                  <c:v>4.4843000000000001E-2</c:v>
                </c:pt>
                <c:pt idx="209225">
                  <c:v>4.4842E-2</c:v>
                </c:pt>
                <c:pt idx="209226">
                  <c:v>4.4840999999999999E-2</c:v>
                </c:pt>
                <c:pt idx="209227">
                  <c:v>4.4839999999999998E-2</c:v>
                </c:pt>
                <c:pt idx="209228">
                  <c:v>4.4838000000000003E-2</c:v>
                </c:pt>
                <c:pt idx="209229">
                  <c:v>4.4837000000000002E-2</c:v>
                </c:pt>
                <c:pt idx="209230">
                  <c:v>4.4835E-2</c:v>
                </c:pt>
                <c:pt idx="209231">
                  <c:v>4.4832999999999998E-2</c:v>
                </c:pt>
                <c:pt idx="209232">
                  <c:v>4.4831999999999997E-2</c:v>
                </c:pt>
                <c:pt idx="209233">
                  <c:v>4.4830000000000002E-2</c:v>
                </c:pt>
                <c:pt idx="209234">
                  <c:v>4.4828E-2</c:v>
                </c:pt>
                <c:pt idx="209235">
                  <c:v>4.4825999999999998E-2</c:v>
                </c:pt>
                <c:pt idx="209236">
                  <c:v>4.4824999999999997E-2</c:v>
                </c:pt>
                <c:pt idx="209237">
                  <c:v>4.4823000000000002E-2</c:v>
                </c:pt>
                <c:pt idx="209238">
                  <c:v>4.4821E-2</c:v>
                </c:pt>
                <c:pt idx="209239">
                  <c:v>4.4819999999999999E-2</c:v>
                </c:pt>
                <c:pt idx="209240">
                  <c:v>4.4817999999999997E-2</c:v>
                </c:pt>
                <c:pt idx="209241">
                  <c:v>4.4816000000000002E-2</c:v>
                </c:pt>
                <c:pt idx="209242">
                  <c:v>4.4814E-2</c:v>
                </c:pt>
                <c:pt idx="209243">
                  <c:v>4.4811999999999998E-2</c:v>
                </c:pt>
                <c:pt idx="209244">
                  <c:v>4.4810999999999997E-2</c:v>
                </c:pt>
                <c:pt idx="209245">
                  <c:v>4.4809000000000002E-2</c:v>
                </c:pt>
                <c:pt idx="209246">
                  <c:v>4.4807E-2</c:v>
                </c:pt>
                <c:pt idx="209247">
                  <c:v>4.4805999999999999E-2</c:v>
                </c:pt>
                <c:pt idx="209248">
                  <c:v>4.4803999999999997E-2</c:v>
                </c:pt>
                <c:pt idx="209249">
                  <c:v>4.4803000000000003E-2</c:v>
                </c:pt>
                <c:pt idx="209250">
                  <c:v>4.4802000000000002E-2</c:v>
                </c:pt>
                <c:pt idx="209251">
                  <c:v>4.48E-2</c:v>
                </c:pt>
                <c:pt idx="209252">
                  <c:v>4.4798999999999999E-2</c:v>
                </c:pt>
                <c:pt idx="209253">
                  <c:v>4.4797999999999998E-2</c:v>
                </c:pt>
                <c:pt idx="209254">
                  <c:v>4.4796999999999997E-2</c:v>
                </c:pt>
                <c:pt idx="209255">
                  <c:v>4.4796000000000002E-2</c:v>
                </c:pt>
                <c:pt idx="209256">
                  <c:v>4.4795000000000001E-2</c:v>
                </c:pt>
                <c:pt idx="209257">
                  <c:v>4.4794E-2</c:v>
                </c:pt>
                <c:pt idx="209258">
                  <c:v>4.4792999999999999E-2</c:v>
                </c:pt>
                <c:pt idx="209259">
                  <c:v>4.4792999999999999E-2</c:v>
                </c:pt>
                <c:pt idx="209260">
                  <c:v>4.4791999999999998E-2</c:v>
                </c:pt>
                <c:pt idx="209261">
                  <c:v>4.4791999999999998E-2</c:v>
                </c:pt>
                <c:pt idx="209262">
                  <c:v>4.4791999999999998E-2</c:v>
                </c:pt>
                <c:pt idx="209263">
                  <c:v>4.4791999999999998E-2</c:v>
                </c:pt>
                <c:pt idx="209264">
                  <c:v>4.4791999999999998E-2</c:v>
                </c:pt>
                <c:pt idx="209265">
                  <c:v>4.4791999999999998E-2</c:v>
                </c:pt>
                <c:pt idx="209266">
                  <c:v>4.4791999999999998E-2</c:v>
                </c:pt>
                <c:pt idx="209267">
                  <c:v>4.4791999999999998E-2</c:v>
                </c:pt>
                <c:pt idx="209268">
                  <c:v>4.4791999999999998E-2</c:v>
                </c:pt>
                <c:pt idx="209269">
                  <c:v>4.4792999999999999E-2</c:v>
                </c:pt>
                <c:pt idx="209270">
                  <c:v>4.4792999999999999E-2</c:v>
                </c:pt>
                <c:pt idx="209271">
                  <c:v>4.4794E-2</c:v>
                </c:pt>
                <c:pt idx="209272">
                  <c:v>4.4795000000000001E-2</c:v>
                </c:pt>
                <c:pt idx="209273">
                  <c:v>4.4796000000000002E-2</c:v>
                </c:pt>
                <c:pt idx="209274">
                  <c:v>4.4796999999999997E-2</c:v>
                </c:pt>
                <c:pt idx="209275">
                  <c:v>4.4798999999999999E-2</c:v>
                </c:pt>
                <c:pt idx="209276">
                  <c:v>4.48E-2</c:v>
                </c:pt>
                <c:pt idx="209277">
                  <c:v>4.4801000000000001E-2</c:v>
                </c:pt>
                <c:pt idx="209278">
                  <c:v>4.4803000000000003E-2</c:v>
                </c:pt>
                <c:pt idx="209279">
                  <c:v>4.4803999999999997E-2</c:v>
                </c:pt>
                <c:pt idx="209280">
                  <c:v>4.4805999999999999E-2</c:v>
                </c:pt>
                <c:pt idx="209281">
                  <c:v>4.4808000000000001E-2</c:v>
                </c:pt>
                <c:pt idx="209282">
                  <c:v>4.4810000000000003E-2</c:v>
                </c:pt>
                <c:pt idx="209283">
                  <c:v>4.4811999999999998E-2</c:v>
                </c:pt>
                <c:pt idx="209284">
                  <c:v>4.4814E-2</c:v>
                </c:pt>
                <c:pt idx="209285">
                  <c:v>4.4817000000000003E-2</c:v>
                </c:pt>
                <c:pt idx="209286">
                  <c:v>4.4818999999999998E-2</c:v>
                </c:pt>
                <c:pt idx="209287">
                  <c:v>4.4821E-2</c:v>
                </c:pt>
                <c:pt idx="209288">
                  <c:v>4.4824000000000003E-2</c:v>
                </c:pt>
                <c:pt idx="209289">
                  <c:v>4.4825999999999998E-2</c:v>
                </c:pt>
                <c:pt idx="209290">
                  <c:v>4.4829000000000001E-2</c:v>
                </c:pt>
                <c:pt idx="209291">
                  <c:v>4.4831000000000003E-2</c:v>
                </c:pt>
                <c:pt idx="209292">
                  <c:v>4.4833999999999999E-2</c:v>
                </c:pt>
                <c:pt idx="209293">
                  <c:v>4.4837000000000002E-2</c:v>
                </c:pt>
                <c:pt idx="209294">
                  <c:v>4.4838999999999997E-2</c:v>
                </c:pt>
                <c:pt idx="209295">
                  <c:v>4.4842E-2</c:v>
                </c:pt>
                <c:pt idx="209296">
                  <c:v>4.4845000000000003E-2</c:v>
                </c:pt>
                <c:pt idx="209297">
                  <c:v>4.4847999999999999E-2</c:v>
                </c:pt>
                <c:pt idx="209298">
                  <c:v>4.4851000000000002E-2</c:v>
                </c:pt>
                <c:pt idx="209299">
                  <c:v>4.4853999999999998E-2</c:v>
                </c:pt>
                <c:pt idx="209300">
                  <c:v>4.4856E-2</c:v>
                </c:pt>
                <c:pt idx="209301">
                  <c:v>4.4859000000000003E-2</c:v>
                </c:pt>
                <c:pt idx="209302">
                  <c:v>4.4861999999999999E-2</c:v>
                </c:pt>
                <c:pt idx="209303">
                  <c:v>4.4864000000000001E-2</c:v>
                </c:pt>
                <c:pt idx="209304">
                  <c:v>4.4866999999999997E-2</c:v>
                </c:pt>
                <c:pt idx="209305">
                  <c:v>4.4868999999999999E-2</c:v>
                </c:pt>
                <c:pt idx="209306">
                  <c:v>4.4872000000000002E-2</c:v>
                </c:pt>
                <c:pt idx="209307">
                  <c:v>4.4874999999999998E-2</c:v>
                </c:pt>
                <c:pt idx="209308">
                  <c:v>4.4877E-2</c:v>
                </c:pt>
                <c:pt idx="209309">
                  <c:v>4.4880000000000003E-2</c:v>
                </c:pt>
                <c:pt idx="209310">
                  <c:v>4.4881999999999998E-2</c:v>
                </c:pt>
                <c:pt idx="209311">
                  <c:v>4.4884E-2</c:v>
                </c:pt>
                <c:pt idx="209312">
                  <c:v>4.4886000000000002E-2</c:v>
                </c:pt>
                <c:pt idx="209313">
                  <c:v>4.4887999999999997E-2</c:v>
                </c:pt>
                <c:pt idx="209314">
                  <c:v>4.4889999999999999E-2</c:v>
                </c:pt>
                <c:pt idx="209315">
                  <c:v>4.4892000000000001E-2</c:v>
                </c:pt>
                <c:pt idx="209316">
                  <c:v>4.4894000000000003E-2</c:v>
                </c:pt>
                <c:pt idx="209317">
                  <c:v>4.4894999999999997E-2</c:v>
                </c:pt>
                <c:pt idx="209318">
                  <c:v>4.4896999999999999E-2</c:v>
                </c:pt>
                <c:pt idx="209319">
                  <c:v>4.4898E-2</c:v>
                </c:pt>
                <c:pt idx="209320">
                  <c:v>4.4900000000000002E-2</c:v>
                </c:pt>
                <c:pt idx="209321">
                  <c:v>4.4901000000000003E-2</c:v>
                </c:pt>
                <c:pt idx="209322">
                  <c:v>4.4901999999999997E-2</c:v>
                </c:pt>
                <c:pt idx="209323">
                  <c:v>4.4903999999999999E-2</c:v>
                </c:pt>
                <c:pt idx="209324">
                  <c:v>4.4903999999999999E-2</c:v>
                </c:pt>
                <c:pt idx="209325">
                  <c:v>4.4905E-2</c:v>
                </c:pt>
                <c:pt idx="209326">
                  <c:v>4.4906000000000001E-2</c:v>
                </c:pt>
                <c:pt idx="209327">
                  <c:v>4.4906000000000001E-2</c:v>
                </c:pt>
                <c:pt idx="209328">
                  <c:v>4.4907000000000002E-2</c:v>
                </c:pt>
                <c:pt idx="209329">
                  <c:v>4.4907000000000002E-2</c:v>
                </c:pt>
                <c:pt idx="209330">
                  <c:v>4.4908000000000003E-2</c:v>
                </c:pt>
                <c:pt idx="209331">
                  <c:v>4.4908000000000003E-2</c:v>
                </c:pt>
                <c:pt idx="209332">
                  <c:v>4.4908000000000003E-2</c:v>
                </c:pt>
                <c:pt idx="209333">
                  <c:v>4.4908000000000003E-2</c:v>
                </c:pt>
                <c:pt idx="209334">
                  <c:v>4.4908000000000003E-2</c:v>
                </c:pt>
                <c:pt idx="209335">
                  <c:v>4.4908000000000003E-2</c:v>
                </c:pt>
                <c:pt idx="209336">
                  <c:v>4.4908000000000003E-2</c:v>
                </c:pt>
                <c:pt idx="209337">
                  <c:v>4.4907000000000002E-2</c:v>
                </c:pt>
                <c:pt idx="209338">
                  <c:v>4.4907000000000002E-2</c:v>
                </c:pt>
                <c:pt idx="209339">
                  <c:v>4.4906000000000001E-2</c:v>
                </c:pt>
                <c:pt idx="209340">
                  <c:v>4.4906000000000001E-2</c:v>
                </c:pt>
                <c:pt idx="209341">
                  <c:v>4.4905E-2</c:v>
                </c:pt>
                <c:pt idx="209342">
                  <c:v>4.4903999999999999E-2</c:v>
                </c:pt>
                <c:pt idx="209343">
                  <c:v>4.4903999999999999E-2</c:v>
                </c:pt>
                <c:pt idx="209344">
                  <c:v>4.4902999999999998E-2</c:v>
                </c:pt>
                <c:pt idx="209345">
                  <c:v>4.4901999999999997E-2</c:v>
                </c:pt>
                <c:pt idx="209346">
                  <c:v>4.4901000000000003E-2</c:v>
                </c:pt>
                <c:pt idx="209347">
                  <c:v>4.4900000000000002E-2</c:v>
                </c:pt>
                <c:pt idx="209348">
                  <c:v>4.4898E-2</c:v>
                </c:pt>
                <c:pt idx="209349">
                  <c:v>4.4896999999999999E-2</c:v>
                </c:pt>
                <c:pt idx="209350">
                  <c:v>4.4895999999999998E-2</c:v>
                </c:pt>
                <c:pt idx="209351">
                  <c:v>4.4894000000000003E-2</c:v>
                </c:pt>
                <c:pt idx="209352">
                  <c:v>4.4893000000000002E-2</c:v>
                </c:pt>
                <c:pt idx="209353">
                  <c:v>4.4892000000000001E-2</c:v>
                </c:pt>
                <c:pt idx="209354">
                  <c:v>4.4889999999999999E-2</c:v>
                </c:pt>
                <c:pt idx="209355">
                  <c:v>4.4888999999999998E-2</c:v>
                </c:pt>
                <c:pt idx="209356">
                  <c:v>4.4887000000000003E-2</c:v>
                </c:pt>
                <c:pt idx="209357">
                  <c:v>4.4886000000000002E-2</c:v>
                </c:pt>
                <c:pt idx="209358">
                  <c:v>4.4884E-2</c:v>
                </c:pt>
                <c:pt idx="209359">
                  <c:v>4.4881999999999998E-2</c:v>
                </c:pt>
                <c:pt idx="209360">
                  <c:v>4.4880000000000003E-2</c:v>
                </c:pt>
                <c:pt idx="209361">
                  <c:v>4.4879000000000002E-2</c:v>
                </c:pt>
                <c:pt idx="209362">
                  <c:v>4.4877E-2</c:v>
                </c:pt>
                <c:pt idx="209363">
                  <c:v>4.4874999999999998E-2</c:v>
                </c:pt>
                <c:pt idx="209364">
                  <c:v>4.4873000000000003E-2</c:v>
                </c:pt>
                <c:pt idx="209365">
                  <c:v>4.4872000000000002E-2</c:v>
                </c:pt>
                <c:pt idx="209366">
                  <c:v>4.487E-2</c:v>
                </c:pt>
                <c:pt idx="209367">
                  <c:v>4.4867999999999998E-2</c:v>
                </c:pt>
                <c:pt idx="209368">
                  <c:v>4.4866999999999997E-2</c:v>
                </c:pt>
                <c:pt idx="209369">
                  <c:v>4.4865000000000002E-2</c:v>
                </c:pt>
                <c:pt idx="209370">
                  <c:v>4.4863E-2</c:v>
                </c:pt>
                <c:pt idx="209371">
                  <c:v>4.4860999999999998E-2</c:v>
                </c:pt>
                <c:pt idx="209372">
                  <c:v>4.4859999999999997E-2</c:v>
                </c:pt>
                <c:pt idx="209373">
                  <c:v>4.4858000000000002E-2</c:v>
                </c:pt>
                <c:pt idx="209374">
                  <c:v>4.4856E-2</c:v>
                </c:pt>
                <c:pt idx="209375">
                  <c:v>4.4854999999999999E-2</c:v>
                </c:pt>
                <c:pt idx="209376">
                  <c:v>4.4852999999999997E-2</c:v>
                </c:pt>
                <c:pt idx="209377">
                  <c:v>4.4852000000000003E-2</c:v>
                </c:pt>
                <c:pt idx="209378">
                  <c:v>4.4850000000000001E-2</c:v>
                </c:pt>
                <c:pt idx="209379">
                  <c:v>4.4849E-2</c:v>
                </c:pt>
                <c:pt idx="209380">
                  <c:v>4.4847999999999999E-2</c:v>
                </c:pt>
                <c:pt idx="209381">
                  <c:v>4.4845999999999997E-2</c:v>
                </c:pt>
                <c:pt idx="209382">
                  <c:v>4.4845000000000003E-2</c:v>
                </c:pt>
                <c:pt idx="209383">
                  <c:v>4.4844000000000002E-2</c:v>
                </c:pt>
                <c:pt idx="209384">
                  <c:v>4.4843000000000001E-2</c:v>
                </c:pt>
                <c:pt idx="209385">
                  <c:v>4.4842E-2</c:v>
                </c:pt>
                <c:pt idx="209386">
                  <c:v>4.4840999999999999E-2</c:v>
                </c:pt>
                <c:pt idx="209387">
                  <c:v>4.4839999999999998E-2</c:v>
                </c:pt>
                <c:pt idx="209388">
                  <c:v>4.4838999999999997E-2</c:v>
                </c:pt>
                <c:pt idx="209389">
                  <c:v>4.4838000000000003E-2</c:v>
                </c:pt>
                <c:pt idx="209390">
                  <c:v>4.4837000000000002E-2</c:v>
                </c:pt>
                <c:pt idx="209391">
                  <c:v>4.4837000000000002E-2</c:v>
                </c:pt>
                <c:pt idx="209392">
                  <c:v>4.4836000000000001E-2</c:v>
                </c:pt>
                <c:pt idx="209393">
                  <c:v>4.4836000000000001E-2</c:v>
                </c:pt>
                <c:pt idx="209394">
                  <c:v>4.4835E-2</c:v>
                </c:pt>
                <c:pt idx="209395">
                  <c:v>4.4835E-2</c:v>
                </c:pt>
                <c:pt idx="209396">
                  <c:v>4.4835E-2</c:v>
                </c:pt>
                <c:pt idx="209397">
                  <c:v>4.4833999999999999E-2</c:v>
                </c:pt>
                <c:pt idx="209398">
                  <c:v>4.4833999999999999E-2</c:v>
                </c:pt>
                <c:pt idx="209399">
                  <c:v>4.4833999999999999E-2</c:v>
                </c:pt>
                <c:pt idx="209400">
                  <c:v>4.4833999999999999E-2</c:v>
                </c:pt>
                <c:pt idx="209401">
                  <c:v>4.4833999999999999E-2</c:v>
                </c:pt>
                <c:pt idx="209402">
                  <c:v>4.4835E-2</c:v>
                </c:pt>
                <c:pt idx="209403">
                  <c:v>4.4835E-2</c:v>
                </c:pt>
                <c:pt idx="209404">
                  <c:v>4.4835E-2</c:v>
                </c:pt>
                <c:pt idx="209405">
                  <c:v>4.4836000000000001E-2</c:v>
                </c:pt>
                <c:pt idx="209406">
                  <c:v>4.4836000000000001E-2</c:v>
                </c:pt>
                <c:pt idx="209407">
                  <c:v>4.4837000000000002E-2</c:v>
                </c:pt>
                <c:pt idx="209408">
                  <c:v>4.4837000000000002E-2</c:v>
                </c:pt>
                <c:pt idx="209409">
                  <c:v>4.4838000000000003E-2</c:v>
                </c:pt>
                <c:pt idx="209410">
                  <c:v>4.4838000000000003E-2</c:v>
                </c:pt>
                <c:pt idx="209411">
                  <c:v>4.4838999999999997E-2</c:v>
                </c:pt>
                <c:pt idx="209412">
                  <c:v>4.4839999999999998E-2</c:v>
                </c:pt>
                <c:pt idx="209413">
                  <c:v>4.4840999999999999E-2</c:v>
                </c:pt>
                <c:pt idx="209414">
                  <c:v>4.4842E-2</c:v>
                </c:pt>
                <c:pt idx="209415">
                  <c:v>4.4843000000000001E-2</c:v>
                </c:pt>
                <c:pt idx="209416">
                  <c:v>4.4845000000000003E-2</c:v>
                </c:pt>
                <c:pt idx="209417">
                  <c:v>4.4845999999999997E-2</c:v>
                </c:pt>
                <c:pt idx="209418">
                  <c:v>4.4846999999999998E-2</c:v>
                </c:pt>
                <c:pt idx="209419">
                  <c:v>4.4847999999999999E-2</c:v>
                </c:pt>
                <c:pt idx="209420">
                  <c:v>4.4849E-2</c:v>
                </c:pt>
                <c:pt idx="209421">
                  <c:v>4.4851000000000002E-2</c:v>
                </c:pt>
                <c:pt idx="209422">
                  <c:v>4.4852000000000003E-2</c:v>
                </c:pt>
                <c:pt idx="209423">
                  <c:v>4.4852999999999997E-2</c:v>
                </c:pt>
                <c:pt idx="209424">
                  <c:v>4.4854999999999999E-2</c:v>
                </c:pt>
                <c:pt idx="209425">
                  <c:v>4.4857000000000001E-2</c:v>
                </c:pt>
                <c:pt idx="209426">
                  <c:v>4.4858000000000002E-2</c:v>
                </c:pt>
                <c:pt idx="209427">
                  <c:v>4.4859999999999997E-2</c:v>
                </c:pt>
                <c:pt idx="209428">
                  <c:v>4.4860999999999998E-2</c:v>
                </c:pt>
                <c:pt idx="209429">
                  <c:v>4.4863E-2</c:v>
                </c:pt>
                <c:pt idx="209430">
                  <c:v>4.4865000000000002E-2</c:v>
                </c:pt>
                <c:pt idx="209431">
                  <c:v>4.4866000000000003E-2</c:v>
                </c:pt>
                <c:pt idx="209432">
                  <c:v>4.4867999999999998E-2</c:v>
                </c:pt>
                <c:pt idx="209433">
                  <c:v>4.4868999999999999E-2</c:v>
                </c:pt>
                <c:pt idx="209434">
                  <c:v>4.4871000000000001E-2</c:v>
                </c:pt>
                <c:pt idx="209435">
                  <c:v>4.4873000000000003E-2</c:v>
                </c:pt>
                <c:pt idx="209436">
                  <c:v>4.4873999999999997E-2</c:v>
                </c:pt>
                <c:pt idx="209437">
                  <c:v>4.4875999999999999E-2</c:v>
                </c:pt>
                <c:pt idx="209438">
                  <c:v>4.4878000000000001E-2</c:v>
                </c:pt>
                <c:pt idx="209439">
                  <c:v>4.4879000000000002E-2</c:v>
                </c:pt>
                <c:pt idx="209440">
                  <c:v>4.4880999999999997E-2</c:v>
                </c:pt>
                <c:pt idx="209441">
                  <c:v>4.4882999999999999E-2</c:v>
                </c:pt>
                <c:pt idx="209442">
                  <c:v>4.4884E-2</c:v>
                </c:pt>
                <c:pt idx="209443">
                  <c:v>4.4886000000000002E-2</c:v>
                </c:pt>
                <c:pt idx="209444">
                  <c:v>4.4887000000000003E-2</c:v>
                </c:pt>
                <c:pt idx="209445">
                  <c:v>4.4887999999999997E-2</c:v>
                </c:pt>
                <c:pt idx="209446">
                  <c:v>4.4889999999999999E-2</c:v>
                </c:pt>
                <c:pt idx="209447">
                  <c:v>4.4891E-2</c:v>
                </c:pt>
                <c:pt idx="209448">
                  <c:v>4.4893000000000002E-2</c:v>
                </c:pt>
                <c:pt idx="209449">
                  <c:v>4.4894000000000003E-2</c:v>
                </c:pt>
                <c:pt idx="209450">
                  <c:v>4.4894999999999997E-2</c:v>
                </c:pt>
                <c:pt idx="209451">
                  <c:v>4.4896999999999999E-2</c:v>
                </c:pt>
                <c:pt idx="209452">
                  <c:v>4.4898E-2</c:v>
                </c:pt>
                <c:pt idx="209453">
                  <c:v>4.4899000000000001E-2</c:v>
                </c:pt>
                <c:pt idx="209454">
                  <c:v>4.4900000000000002E-2</c:v>
                </c:pt>
                <c:pt idx="209455">
                  <c:v>4.4900000000000002E-2</c:v>
                </c:pt>
                <c:pt idx="209456">
                  <c:v>4.4901000000000003E-2</c:v>
                </c:pt>
                <c:pt idx="209457">
                  <c:v>4.4901999999999997E-2</c:v>
                </c:pt>
                <c:pt idx="209458">
                  <c:v>4.4902999999999998E-2</c:v>
                </c:pt>
                <c:pt idx="209459">
                  <c:v>4.4903999999999999E-2</c:v>
                </c:pt>
                <c:pt idx="209460">
                  <c:v>4.4903999999999999E-2</c:v>
                </c:pt>
                <c:pt idx="209461">
                  <c:v>4.4905E-2</c:v>
                </c:pt>
                <c:pt idx="209462">
                  <c:v>4.4905E-2</c:v>
                </c:pt>
                <c:pt idx="209463">
                  <c:v>4.4906000000000001E-2</c:v>
                </c:pt>
                <c:pt idx="209464">
                  <c:v>4.4906000000000001E-2</c:v>
                </c:pt>
                <c:pt idx="209465">
                  <c:v>4.4906000000000001E-2</c:v>
                </c:pt>
                <c:pt idx="209466">
                  <c:v>4.4906000000000001E-2</c:v>
                </c:pt>
                <c:pt idx="209467">
                  <c:v>4.4907000000000002E-2</c:v>
                </c:pt>
                <c:pt idx="209468">
                  <c:v>4.4907000000000002E-2</c:v>
                </c:pt>
                <c:pt idx="209469">
                  <c:v>4.4907000000000002E-2</c:v>
                </c:pt>
                <c:pt idx="209470">
                  <c:v>4.4906000000000001E-2</c:v>
                </c:pt>
                <c:pt idx="209471">
                  <c:v>4.4906000000000001E-2</c:v>
                </c:pt>
                <c:pt idx="209472">
                  <c:v>4.4906000000000001E-2</c:v>
                </c:pt>
                <c:pt idx="209473">
                  <c:v>4.4906000000000001E-2</c:v>
                </c:pt>
                <c:pt idx="209474">
                  <c:v>4.4906000000000001E-2</c:v>
                </c:pt>
                <c:pt idx="209475">
                  <c:v>4.4906000000000001E-2</c:v>
                </c:pt>
                <c:pt idx="209476">
                  <c:v>4.4905E-2</c:v>
                </c:pt>
                <c:pt idx="209477">
                  <c:v>4.4905E-2</c:v>
                </c:pt>
                <c:pt idx="209478">
                  <c:v>4.4903999999999999E-2</c:v>
                </c:pt>
                <c:pt idx="209479">
                  <c:v>4.4902999999999998E-2</c:v>
                </c:pt>
                <c:pt idx="209480">
                  <c:v>4.4902999999999998E-2</c:v>
                </c:pt>
                <c:pt idx="209481">
                  <c:v>4.4901999999999997E-2</c:v>
                </c:pt>
                <c:pt idx="209482">
                  <c:v>4.4901999999999997E-2</c:v>
                </c:pt>
                <c:pt idx="209483">
                  <c:v>4.4901000000000003E-2</c:v>
                </c:pt>
                <c:pt idx="209484">
                  <c:v>4.4900000000000002E-2</c:v>
                </c:pt>
                <c:pt idx="209485">
                  <c:v>4.4900000000000002E-2</c:v>
                </c:pt>
                <c:pt idx="209486">
                  <c:v>4.4899000000000001E-2</c:v>
                </c:pt>
                <c:pt idx="209487">
                  <c:v>4.4898E-2</c:v>
                </c:pt>
                <c:pt idx="209488">
                  <c:v>4.4898E-2</c:v>
                </c:pt>
                <c:pt idx="209489">
                  <c:v>4.4896999999999999E-2</c:v>
                </c:pt>
                <c:pt idx="209490">
                  <c:v>4.4895999999999998E-2</c:v>
                </c:pt>
                <c:pt idx="209491">
                  <c:v>4.4894999999999997E-2</c:v>
                </c:pt>
                <c:pt idx="209492">
                  <c:v>4.4894000000000003E-2</c:v>
                </c:pt>
                <c:pt idx="209493">
                  <c:v>4.4894000000000003E-2</c:v>
                </c:pt>
                <c:pt idx="209494">
                  <c:v>4.4893000000000002E-2</c:v>
                </c:pt>
                <c:pt idx="209495">
                  <c:v>4.4892000000000001E-2</c:v>
                </c:pt>
                <c:pt idx="209496">
                  <c:v>4.4892000000000001E-2</c:v>
                </c:pt>
                <c:pt idx="209497">
                  <c:v>4.4891E-2</c:v>
                </c:pt>
                <c:pt idx="209498">
                  <c:v>4.4891E-2</c:v>
                </c:pt>
                <c:pt idx="209499">
                  <c:v>4.4889999999999999E-2</c:v>
                </c:pt>
                <c:pt idx="209500">
                  <c:v>4.4888999999999998E-2</c:v>
                </c:pt>
                <c:pt idx="209501">
                  <c:v>4.4888999999999998E-2</c:v>
                </c:pt>
                <c:pt idx="209502">
                  <c:v>4.4887999999999997E-2</c:v>
                </c:pt>
                <c:pt idx="209503">
                  <c:v>4.4887999999999997E-2</c:v>
                </c:pt>
                <c:pt idx="209504">
                  <c:v>4.4887000000000003E-2</c:v>
                </c:pt>
                <c:pt idx="209505">
                  <c:v>4.4887000000000003E-2</c:v>
                </c:pt>
                <c:pt idx="209506">
                  <c:v>4.4886000000000002E-2</c:v>
                </c:pt>
                <c:pt idx="209507">
                  <c:v>4.4886000000000002E-2</c:v>
                </c:pt>
                <c:pt idx="209508">
                  <c:v>4.4886000000000002E-2</c:v>
                </c:pt>
                <c:pt idx="209509">
                  <c:v>4.4886000000000002E-2</c:v>
                </c:pt>
                <c:pt idx="209510">
                  <c:v>4.4885000000000001E-2</c:v>
                </c:pt>
                <c:pt idx="209511">
                  <c:v>4.4885000000000001E-2</c:v>
                </c:pt>
                <c:pt idx="209512">
                  <c:v>4.4885000000000001E-2</c:v>
                </c:pt>
                <c:pt idx="209513">
                  <c:v>4.4885000000000001E-2</c:v>
                </c:pt>
                <c:pt idx="209514">
                  <c:v>4.4885000000000001E-2</c:v>
                </c:pt>
                <c:pt idx="209515">
                  <c:v>4.4885000000000001E-2</c:v>
                </c:pt>
                <c:pt idx="209516">
                  <c:v>4.4885000000000001E-2</c:v>
                </c:pt>
                <c:pt idx="209517">
                  <c:v>4.4885000000000001E-2</c:v>
                </c:pt>
                <c:pt idx="209518">
                  <c:v>4.4885000000000001E-2</c:v>
                </c:pt>
                <c:pt idx="209519">
                  <c:v>4.4885000000000001E-2</c:v>
                </c:pt>
                <c:pt idx="209520">
                  <c:v>4.4886000000000002E-2</c:v>
                </c:pt>
                <c:pt idx="209521">
                  <c:v>4.4886000000000002E-2</c:v>
                </c:pt>
                <c:pt idx="209522">
                  <c:v>4.4886000000000002E-2</c:v>
                </c:pt>
                <c:pt idx="209523">
                  <c:v>4.4887000000000003E-2</c:v>
                </c:pt>
                <c:pt idx="209524">
                  <c:v>4.4887000000000003E-2</c:v>
                </c:pt>
                <c:pt idx="209525">
                  <c:v>4.4887000000000003E-2</c:v>
                </c:pt>
                <c:pt idx="209526">
                  <c:v>4.4887999999999997E-2</c:v>
                </c:pt>
                <c:pt idx="209527">
                  <c:v>4.4887999999999997E-2</c:v>
                </c:pt>
                <c:pt idx="209528">
                  <c:v>4.4888999999999998E-2</c:v>
                </c:pt>
                <c:pt idx="209529">
                  <c:v>4.4888999999999998E-2</c:v>
                </c:pt>
                <c:pt idx="209530">
                  <c:v>4.4889999999999999E-2</c:v>
                </c:pt>
                <c:pt idx="209531">
                  <c:v>4.4891E-2</c:v>
                </c:pt>
                <c:pt idx="209532">
                  <c:v>4.4892000000000001E-2</c:v>
                </c:pt>
                <c:pt idx="209533">
                  <c:v>4.4892000000000001E-2</c:v>
                </c:pt>
                <c:pt idx="209534">
                  <c:v>4.4893000000000002E-2</c:v>
                </c:pt>
                <c:pt idx="209535">
                  <c:v>4.4894000000000003E-2</c:v>
                </c:pt>
                <c:pt idx="209536">
                  <c:v>4.4894999999999997E-2</c:v>
                </c:pt>
                <c:pt idx="209537">
                  <c:v>4.4895999999999998E-2</c:v>
                </c:pt>
                <c:pt idx="209538">
                  <c:v>4.4896999999999999E-2</c:v>
                </c:pt>
                <c:pt idx="209539">
                  <c:v>4.4898E-2</c:v>
                </c:pt>
                <c:pt idx="209540">
                  <c:v>4.4899000000000001E-2</c:v>
                </c:pt>
                <c:pt idx="209541">
                  <c:v>4.4900000000000002E-2</c:v>
                </c:pt>
                <c:pt idx="209542">
                  <c:v>4.4901000000000003E-2</c:v>
                </c:pt>
                <c:pt idx="209543">
                  <c:v>4.4901999999999997E-2</c:v>
                </c:pt>
                <c:pt idx="209544">
                  <c:v>4.4903999999999999E-2</c:v>
                </c:pt>
                <c:pt idx="209545">
                  <c:v>4.4905E-2</c:v>
                </c:pt>
                <c:pt idx="209546">
                  <c:v>4.4906000000000001E-2</c:v>
                </c:pt>
                <c:pt idx="209547">
                  <c:v>4.4907000000000002E-2</c:v>
                </c:pt>
                <c:pt idx="209548">
                  <c:v>4.4908999999999998E-2</c:v>
                </c:pt>
                <c:pt idx="209549">
                  <c:v>4.4909999999999999E-2</c:v>
                </c:pt>
                <c:pt idx="209550">
                  <c:v>4.4911E-2</c:v>
                </c:pt>
                <c:pt idx="209551">
                  <c:v>4.4913000000000002E-2</c:v>
                </c:pt>
                <c:pt idx="209552">
                  <c:v>4.4914000000000003E-2</c:v>
                </c:pt>
                <c:pt idx="209553">
                  <c:v>4.4915999999999998E-2</c:v>
                </c:pt>
                <c:pt idx="209554">
                  <c:v>4.4916999999999999E-2</c:v>
                </c:pt>
                <c:pt idx="209555">
                  <c:v>4.4919000000000001E-2</c:v>
                </c:pt>
                <c:pt idx="209556">
                  <c:v>4.4920000000000002E-2</c:v>
                </c:pt>
                <c:pt idx="209557">
                  <c:v>4.4921999999999997E-2</c:v>
                </c:pt>
                <c:pt idx="209558">
                  <c:v>4.4922999999999998E-2</c:v>
                </c:pt>
                <c:pt idx="209559">
                  <c:v>4.4925E-2</c:v>
                </c:pt>
                <c:pt idx="209560">
                  <c:v>4.4926000000000001E-2</c:v>
                </c:pt>
                <c:pt idx="209561">
                  <c:v>4.4927000000000002E-2</c:v>
                </c:pt>
                <c:pt idx="209562">
                  <c:v>4.4928999999999997E-2</c:v>
                </c:pt>
                <c:pt idx="209563">
                  <c:v>4.4929999999999998E-2</c:v>
                </c:pt>
                <c:pt idx="209564">
                  <c:v>4.4932E-2</c:v>
                </c:pt>
                <c:pt idx="209565">
                  <c:v>4.4933000000000001E-2</c:v>
                </c:pt>
                <c:pt idx="209566">
                  <c:v>4.4935000000000003E-2</c:v>
                </c:pt>
                <c:pt idx="209567">
                  <c:v>4.4935999999999997E-2</c:v>
                </c:pt>
                <c:pt idx="209568">
                  <c:v>4.4937999999999999E-2</c:v>
                </c:pt>
                <c:pt idx="209569">
                  <c:v>4.4939E-2</c:v>
                </c:pt>
                <c:pt idx="209570">
                  <c:v>4.4940000000000001E-2</c:v>
                </c:pt>
                <c:pt idx="209571">
                  <c:v>4.4942000000000003E-2</c:v>
                </c:pt>
                <c:pt idx="209572">
                  <c:v>4.4942999999999997E-2</c:v>
                </c:pt>
                <c:pt idx="209573">
                  <c:v>4.4943999999999998E-2</c:v>
                </c:pt>
                <c:pt idx="209574">
                  <c:v>4.4946E-2</c:v>
                </c:pt>
                <c:pt idx="209575">
                  <c:v>4.4947000000000001E-2</c:v>
                </c:pt>
                <c:pt idx="209576">
                  <c:v>4.4948000000000002E-2</c:v>
                </c:pt>
                <c:pt idx="209577">
                  <c:v>4.4949000000000003E-2</c:v>
                </c:pt>
                <c:pt idx="209578">
                  <c:v>4.4950999999999998E-2</c:v>
                </c:pt>
                <c:pt idx="209579">
                  <c:v>4.4951999999999999E-2</c:v>
                </c:pt>
                <c:pt idx="209580">
                  <c:v>4.4953E-2</c:v>
                </c:pt>
                <c:pt idx="209581">
                  <c:v>4.4954000000000001E-2</c:v>
                </c:pt>
                <c:pt idx="209582">
                  <c:v>4.4955000000000002E-2</c:v>
                </c:pt>
                <c:pt idx="209583">
                  <c:v>4.4956000000000003E-2</c:v>
                </c:pt>
                <c:pt idx="209584">
                  <c:v>4.4956999999999997E-2</c:v>
                </c:pt>
                <c:pt idx="209585">
                  <c:v>4.4957999999999998E-2</c:v>
                </c:pt>
                <c:pt idx="209586">
                  <c:v>4.4958999999999999E-2</c:v>
                </c:pt>
                <c:pt idx="209587">
                  <c:v>4.496E-2</c:v>
                </c:pt>
                <c:pt idx="209588">
                  <c:v>4.4961000000000001E-2</c:v>
                </c:pt>
                <c:pt idx="209589">
                  <c:v>4.4962000000000002E-2</c:v>
                </c:pt>
                <c:pt idx="209590">
                  <c:v>4.4963000000000003E-2</c:v>
                </c:pt>
                <c:pt idx="209591">
                  <c:v>4.4963999999999997E-2</c:v>
                </c:pt>
                <c:pt idx="209592">
                  <c:v>4.4963999999999997E-2</c:v>
                </c:pt>
                <c:pt idx="209593">
                  <c:v>4.4964999999999998E-2</c:v>
                </c:pt>
                <c:pt idx="209594">
                  <c:v>4.4965999999999999E-2</c:v>
                </c:pt>
                <c:pt idx="209595">
                  <c:v>4.4965999999999999E-2</c:v>
                </c:pt>
                <c:pt idx="209596">
                  <c:v>4.4967E-2</c:v>
                </c:pt>
                <c:pt idx="209597">
                  <c:v>4.4967E-2</c:v>
                </c:pt>
                <c:pt idx="209598">
                  <c:v>4.4968000000000001E-2</c:v>
                </c:pt>
                <c:pt idx="209599">
                  <c:v>4.4968000000000001E-2</c:v>
                </c:pt>
                <c:pt idx="209600">
                  <c:v>4.4969000000000002E-2</c:v>
                </c:pt>
                <c:pt idx="209601">
                  <c:v>4.4969000000000002E-2</c:v>
                </c:pt>
                <c:pt idx="209602">
                  <c:v>4.4970000000000003E-2</c:v>
                </c:pt>
                <c:pt idx="209603">
                  <c:v>4.4970000000000003E-2</c:v>
                </c:pt>
                <c:pt idx="209604">
                  <c:v>4.4970000000000003E-2</c:v>
                </c:pt>
                <c:pt idx="209605">
                  <c:v>4.4970999999999997E-2</c:v>
                </c:pt>
                <c:pt idx="209606">
                  <c:v>4.4970999999999997E-2</c:v>
                </c:pt>
                <c:pt idx="209607">
                  <c:v>4.4970999999999997E-2</c:v>
                </c:pt>
                <c:pt idx="209608">
                  <c:v>4.4970999999999997E-2</c:v>
                </c:pt>
                <c:pt idx="209609">
                  <c:v>4.4970999999999997E-2</c:v>
                </c:pt>
                <c:pt idx="209610">
                  <c:v>4.4970999999999997E-2</c:v>
                </c:pt>
                <c:pt idx="209611">
                  <c:v>4.4970999999999997E-2</c:v>
                </c:pt>
                <c:pt idx="209612">
                  <c:v>4.4971999999999998E-2</c:v>
                </c:pt>
                <c:pt idx="209613">
                  <c:v>4.4971999999999998E-2</c:v>
                </c:pt>
                <c:pt idx="209614">
                  <c:v>4.4971999999999998E-2</c:v>
                </c:pt>
                <c:pt idx="209615">
                  <c:v>4.4971999999999998E-2</c:v>
                </c:pt>
                <c:pt idx="209616">
                  <c:v>4.4971999999999998E-2</c:v>
                </c:pt>
                <c:pt idx="209617">
                  <c:v>4.4971999999999998E-2</c:v>
                </c:pt>
                <c:pt idx="209618">
                  <c:v>4.4971999999999998E-2</c:v>
                </c:pt>
                <c:pt idx="209619">
                  <c:v>4.4971999999999998E-2</c:v>
                </c:pt>
                <c:pt idx="209620">
                  <c:v>4.4971999999999998E-2</c:v>
                </c:pt>
                <c:pt idx="209621">
                  <c:v>4.4971999999999998E-2</c:v>
                </c:pt>
                <c:pt idx="209622">
                  <c:v>4.4971999999999998E-2</c:v>
                </c:pt>
                <c:pt idx="209623">
                  <c:v>4.4971999999999998E-2</c:v>
                </c:pt>
                <c:pt idx="209624">
                  <c:v>4.4971999999999998E-2</c:v>
                </c:pt>
                <c:pt idx="209625">
                  <c:v>4.4971999999999998E-2</c:v>
                </c:pt>
                <c:pt idx="209626">
                  <c:v>4.4971999999999998E-2</c:v>
                </c:pt>
                <c:pt idx="209627">
                  <c:v>4.4971999999999998E-2</c:v>
                </c:pt>
                <c:pt idx="209628">
                  <c:v>4.4971999999999998E-2</c:v>
                </c:pt>
                <c:pt idx="209629">
                  <c:v>4.4971999999999998E-2</c:v>
                </c:pt>
                <c:pt idx="209630">
                  <c:v>4.4971999999999998E-2</c:v>
                </c:pt>
                <c:pt idx="209631">
                  <c:v>4.4970999999999997E-2</c:v>
                </c:pt>
                <c:pt idx="209632">
                  <c:v>4.4970999999999997E-2</c:v>
                </c:pt>
                <c:pt idx="209633">
                  <c:v>4.4970999999999997E-2</c:v>
                </c:pt>
                <c:pt idx="209634">
                  <c:v>4.4970999999999997E-2</c:v>
                </c:pt>
                <c:pt idx="209635">
                  <c:v>4.4970999999999997E-2</c:v>
                </c:pt>
                <c:pt idx="209636">
                  <c:v>4.4970999999999997E-2</c:v>
                </c:pt>
                <c:pt idx="209637">
                  <c:v>4.4970999999999997E-2</c:v>
                </c:pt>
                <c:pt idx="209638">
                  <c:v>4.4970999999999997E-2</c:v>
                </c:pt>
                <c:pt idx="209639">
                  <c:v>4.4970999999999997E-2</c:v>
                </c:pt>
                <c:pt idx="209640">
                  <c:v>4.4970999999999997E-2</c:v>
                </c:pt>
                <c:pt idx="209641">
                  <c:v>4.4970999999999997E-2</c:v>
                </c:pt>
                <c:pt idx="209642">
                  <c:v>4.4970000000000003E-2</c:v>
                </c:pt>
                <c:pt idx="209643">
                  <c:v>4.4970000000000003E-2</c:v>
                </c:pt>
                <c:pt idx="209644">
                  <c:v>4.4970000000000003E-2</c:v>
                </c:pt>
                <c:pt idx="209645">
                  <c:v>4.4970000000000003E-2</c:v>
                </c:pt>
                <c:pt idx="209646">
                  <c:v>4.4969000000000002E-2</c:v>
                </c:pt>
                <c:pt idx="209647">
                  <c:v>4.4969000000000002E-2</c:v>
                </c:pt>
                <c:pt idx="209648">
                  <c:v>4.4969000000000002E-2</c:v>
                </c:pt>
                <c:pt idx="209649">
                  <c:v>4.4968000000000001E-2</c:v>
                </c:pt>
                <c:pt idx="209650">
                  <c:v>4.4968000000000001E-2</c:v>
                </c:pt>
                <c:pt idx="209651">
                  <c:v>4.4968000000000001E-2</c:v>
                </c:pt>
                <c:pt idx="209652">
                  <c:v>4.4967E-2</c:v>
                </c:pt>
                <c:pt idx="209653">
                  <c:v>4.4967E-2</c:v>
                </c:pt>
                <c:pt idx="209654">
                  <c:v>4.4965999999999999E-2</c:v>
                </c:pt>
                <c:pt idx="209655">
                  <c:v>4.4965999999999999E-2</c:v>
                </c:pt>
                <c:pt idx="209656">
                  <c:v>4.4964999999999998E-2</c:v>
                </c:pt>
                <c:pt idx="209657">
                  <c:v>4.4963999999999997E-2</c:v>
                </c:pt>
                <c:pt idx="209658">
                  <c:v>4.4963999999999997E-2</c:v>
                </c:pt>
                <c:pt idx="209659">
                  <c:v>4.4963000000000003E-2</c:v>
                </c:pt>
                <c:pt idx="209660">
                  <c:v>4.4963000000000003E-2</c:v>
                </c:pt>
                <c:pt idx="209661">
                  <c:v>4.4962000000000002E-2</c:v>
                </c:pt>
                <c:pt idx="209662">
                  <c:v>4.4962000000000002E-2</c:v>
                </c:pt>
                <c:pt idx="209663">
                  <c:v>4.4961000000000001E-2</c:v>
                </c:pt>
                <c:pt idx="209664">
                  <c:v>4.4961000000000001E-2</c:v>
                </c:pt>
                <c:pt idx="209665">
                  <c:v>4.496E-2</c:v>
                </c:pt>
                <c:pt idx="209666">
                  <c:v>4.4958999999999999E-2</c:v>
                </c:pt>
                <c:pt idx="209667">
                  <c:v>4.4958999999999999E-2</c:v>
                </c:pt>
                <c:pt idx="209668">
                  <c:v>4.4957999999999998E-2</c:v>
                </c:pt>
                <c:pt idx="209669">
                  <c:v>4.4957999999999998E-2</c:v>
                </c:pt>
                <c:pt idx="209670">
                  <c:v>4.4956999999999997E-2</c:v>
                </c:pt>
                <c:pt idx="209671">
                  <c:v>4.4956999999999997E-2</c:v>
                </c:pt>
                <c:pt idx="209672">
                  <c:v>4.4956999999999997E-2</c:v>
                </c:pt>
                <c:pt idx="209673">
                  <c:v>4.4956000000000003E-2</c:v>
                </c:pt>
                <c:pt idx="209674">
                  <c:v>4.4956000000000003E-2</c:v>
                </c:pt>
                <c:pt idx="209675">
                  <c:v>4.4956000000000003E-2</c:v>
                </c:pt>
                <c:pt idx="209676">
                  <c:v>4.4956000000000003E-2</c:v>
                </c:pt>
                <c:pt idx="209677">
                  <c:v>4.4955000000000002E-2</c:v>
                </c:pt>
                <c:pt idx="209678">
                  <c:v>4.4955000000000002E-2</c:v>
                </c:pt>
                <c:pt idx="209679">
                  <c:v>4.4955000000000002E-2</c:v>
                </c:pt>
                <c:pt idx="209680">
                  <c:v>4.4955000000000002E-2</c:v>
                </c:pt>
                <c:pt idx="209681">
                  <c:v>4.4955000000000002E-2</c:v>
                </c:pt>
                <c:pt idx="209682">
                  <c:v>4.4955000000000002E-2</c:v>
                </c:pt>
                <c:pt idx="209683">
                  <c:v>4.4956000000000003E-2</c:v>
                </c:pt>
                <c:pt idx="209684">
                  <c:v>4.4956000000000003E-2</c:v>
                </c:pt>
                <c:pt idx="209685">
                  <c:v>4.4956000000000003E-2</c:v>
                </c:pt>
                <c:pt idx="209686">
                  <c:v>4.4956999999999997E-2</c:v>
                </c:pt>
                <c:pt idx="209687">
                  <c:v>4.4956999999999997E-2</c:v>
                </c:pt>
                <c:pt idx="209688">
                  <c:v>4.4957999999999998E-2</c:v>
                </c:pt>
                <c:pt idx="209689">
                  <c:v>4.4957999999999998E-2</c:v>
                </c:pt>
                <c:pt idx="209690">
                  <c:v>4.4958999999999999E-2</c:v>
                </c:pt>
                <c:pt idx="209691">
                  <c:v>4.4958999999999999E-2</c:v>
                </c:pt>
                <c:pt idx="209692">
                  <c:v>4.496E-2</c:v>
                </c:pt>
                <c:pt idx="209693">
                  <c:v>4.4961000000000001E-2</c:v>
                </c:pt>
                <c:pt idx="209694">
                  <c:v>4.4962000000000002E-2</c:v>
                </c:pt>
                <c:pt idx="209695">
                  <c:v>4.4962000000000002E-2</c:v>
                </c:pt>
                <c:pt idx="209696">
                  <c:v>4.4963000000000003E-2</c:v>
                </c:pt>
                <c:pt idx="209697">
                  <c:v>4.4963999999999997E-2</c:v>
                </c:pt>
                <c:pt idx="209698">
                  <c:v>4.4964999999999998E-2</c:v>
                </c:pt>
                <c:pt idx="209699">
                  <c:v>4.4965999999999999E-2</c:v>
                </c:pt>
                <c:pt idx="209700">
                  <c:v>4.4967E-2</c:v>
                </c:pt>
                <c:pt idx="209701">
                  <c:v>4.4968000000000001E-2</c:v>
                </c:pt>
                <c:pt idx="209702">
                  <c:v>4.4969000000000002E-2</c:v>
                </c:pt>
                <c:pt idx="209703">
                  <c:v>4.4970000000000003E-2</c:v>
                </c:pt>
                <c:pt idx="209704">
                  <c:v>4.4970999999999997E-2</c:v>
                </c:pt>
                <c:pt idx="209705">
                  <c:v>4.4971999999999998E-2</c:v>
                </c:pt>
                <c:pt idx="209706">
                  <c:v>4.4974E-2</c:v>
                </c:pt>
                <c:pt idx="209707">
                  <c:v>4.4975000000000001E-2</c:v>
                </c:pt>
                <c:pt idx="209708">
                  <c:v>4.4976000000000002E-2</c:v>
                </c:pt>
                <c:pt idx="209709">
                  <c:v>4.4977000000000003E-2</c:v>
                </c:pt>
                <c:pt idx="209710">
                  <c:v>4.4977999999999997E-2</c:v>
                </c:pt>
                <c:pt idx="209711">
                  <c:v>4.4978999999999998E-2</c:v>
                </c:pt>
                <c:pt idx="209712">
                  <c:v>4.4979999999999999E-2</c:v>
                </c:pt>
                <c:pt idx="209713">
                  <c:v>4.4981E-2</c:v>
                </c:pt>
                <c:pt idx="209714">
                  <c:v>4.4982000000000001E-2</c:v>
                </c:pt>
                <c:pt idx="209715">
                  <c:v>4.4983000000000002E-2</c:v>
                </c:pt>
                <c:pt idx="209716">
                  <c:v>4.4983000000000002E-2</c:v>
                </c:pt>
                <c:pt idx="209717">
                  <c:v>4.4984000000000003E-2</c:v>
                </c:pt>
                <c:pt idx="209718">
                  <c:v>4.4984999999999997E-2</c:v>
                </c:pt>
                <c:pt idx="209719">
                  <c:v>4.4985999999999998E-2</c:v>
                </c:pt>
                <c:pt idx="209720">
                  <c:v>4.4985999999999998E-2</c:v>
                </c:pt>
                <c:pt idx="209721">
                  <c:v>4.4986999999999999E-2</c:v>
                </c:pt>
                <c:pt idx="209722">
                  <c:v>4.4986999999999999E-2</c:v>
                </c:pt>
                <c:pt idx="209723">
                  <c:v>4.4986999999999999E-2</c:v>
                </c:pt>
                <c:pt idx="209724">
                  <c:v>4.4988E-2</c:v>
                </c:pt>
                <c:pt idx="209725">
                  <c:v>4.4988E-2</c:v>
                </c:pt>
                <c:pt idx="209726">
                  <c:v>4.4988E-2</c:v>
                </c:pt>
                <c:pt idx="209727">
                  <c:v>4.4988E-2</c:v>
                </c:pt>
                <c:pt idx="209728">
                  <c:v>4.4988E-2</c:v>
                </c:pt>
                <c:pt idx="209729">
                  <c:v>4.4988E-2</c:v>
                </c:pt>
                <c:pt idx="209730">
                  <c:v>4.4988E-2</c:v>
                </c:pt>
                <c:pt idx="209731">
                  <c:v>4.4986999999999999E-2</c:v>
                </c:pt>
                <c:pt idx="209732">
                  <c:v>4.4986999999999999E-2</c:v>
                </c:pt>
                <c:pt idx="209733">
                  <c:v>4.4986999999999999E-2</c:v>
                </c:pt>
                <c:pt idx="209734">
                  <c:v>4.4985999999999998E-2</c:v>
                </c:pt>
                <c:pt idx="209735">
                  <c:v>4.4985999999999998E-2</c:v>
                </c:pt>
                <c:pt idx="209736">
                  <c:v>4.4984999999999997E-2</c:v>
                </c:pt>
                <c:pt idx="209737">
                  <c:v>4.4984000000000003E-2</c:v>
                </c:pt>
                <c:pt idx="209738">
                  <c:v>4.4983000000000002E-2</c:v>
                </c:pt>
                <c:pt idx="209739">
                  <c:v>4.4982000000000001E-2</c:v>
                </c:pt>
                <c:pt idx="209740">
                  <c:v>4.4982000000000001E-2</c:v>
                </c:pt>
                <c:pt idx="209741">
                  <c:v>4.4981E-2</c:v>
                </c:pt>
                <c:pt idx="209742">
                  <c:v>4.4979999999999999E-2</c:v>
                </c:pt>
                <c:pt idx="209743">
                  <c:v>4.4978999999999998E-2</c:v>
                </c:pt>
                <c:pt idx="209744">
                  <c:v>4.4977999999999997E-2</c:v>
                </c:pt>
                <c:pt idx="209745">
                  <c:v>4.4977000000000003E-2</c:v>
                </c:pt>
                <c:pt idx="209746">
                  <c:v>4.4975000000000001E-2</c:v>
                </c:pt>
                <c:pt idx="209747">
                  <c:v>4.4974E-2</c:v>
                </c:pt>
                <c:pt idx="209748">
                  <c:v>4.4972999999999999E-2</c:v>
                </c:pt>
                <c:pt idx="209749">
                  <c:v>4.4971999999999998E-2</c:v>
                </c:pt>
                <c:pt idx="209750">
                  <c:v>4.4970000000000003E-2</c:v>
                </c:pt>
                <c:pt idx="209751">
                  <c:v>4.4969000000000002E-2</c:v>
                </c:pt>
                <c:pt idx="209752">
                  <c:v>4.4968000000000001E-2</c:v>
                </c:pt>
                <c:pt idx="209753">
                  <c:v>4.4965999999999999E-2</c:v>
                </c:pt>
                <c:pt idx="209754">
                  <c:v>4.4964999999999998E-2</c:v>
                </c:pt>
                <c:pt idx="209755">
                  <c:v>4.4963999999999997E-2</c:v>
                </c:pt>
                <c:pt idx="209756">
                  <c:v>4.4963000000000003E-2</c:v>
                </c:pt>
                <c:pt idx="209757">
                  <c:v>4.4961000000000001E-2</c:v>
                </c:pt>
                <c:pt idx="209758">
                  <c:v>4.496E-2</c:v>
                </c:pt>
                <c:pt idx="209759">
                  <c:v>4.4958999999999999E-2</c:v>
                </c:pt>
                <c:pt idx="209760">
                  <c:v>4.4956999999999997E-2</c:v>
                </c:pt>
                <c:pt idx="209761">
                  <c:v>4.4956000000000003E-2</c:v>
                </c:pt>
                <c:pt idx="209762">
                  <c:v>4.4955000000000002E-2</c:v>
                </c:pt>
                <c:pt idx="209763">
                  <c:v>4.4954000000000001E-2</c:v>
                </c:pt>
                <c:pt idx="209764">
                  <c:v>4.4953E-2</c:v>
                </c:pt>
                <c:pt idx="209765">
                  <c:v>4.4951999999999999E-2</c:v>
                </c:pt>
                <c:pt idx="209766">
                  <c:v>4.4950999999999998E-2</c:v>
                </c:pt>
                <c:pt idx="209767">
                  <c:v>4.4949999999999997E-2</c:v>
                </c:pt>
                <c:pt idx="209768">
                  <c:v>4.4949999999999997E-2</c:v>
                </c:pt>
                <c:pt idx="209769">
                  <c:v>4.4949000000000003E-2</c:v>
                </c:pt>
                <c:pt idx="209770">
                  <c:v>4.4948000000000002E-2</c:v>
                </c:pt>
                <c:pt idx="209771">
                  <c:v>4.4948000000000002E-2</c:v>
                </c:pt>
                <c:pt idx="209772">
                  <c:v>4.4947000000000001E-2</c:v>
                </c:pt>
                <c:pt idx="209773">
                  <c:v>4.4946E-2</c:v>
                </c:pt>
                <c:pt idx="209774">
                  <c:v>4.4946E-2</c:v>
                </c:pt>
                <c:pt idx="209775">
                  <c:v>4.4946E-2</c:v>
                </c:pt>
                <c:pt idx="209776">
                  <c:v>4.4946E-2</c:v>
                </c:pt>
                <c:pt idx="209777">
                  <c:v>4.4946E-2</c:v>
                </c:pt>
                <c:pt idx="209778">
                  <c:v>4.4946E-2</c:v>
                </c:pt>
                <c:pt idx="209779">
                  <c:v>4.4946E-2</c:v>
                </c:pt>
                <c:pt idx="209780">
                  <c:v>4.4946E-2</c:v>
                </c:pt>
                <c:pt idx="209781">
                  <c:v>4.4946E-2</c:v>
                </c:pt>
                <c:pt idx="209782">
                  <c:v>4.4947000000000001E-2</c:v>
                </c:pt>
                <c:pt idx="209783">
                  <c:v>4.4947000000000001E-2</c:v>
                </c:pt>
                <c:pt idx="209784">
                  <c:v>4.4947000000000001E-2</c:v>
                </c:pt>
                <c:pt idx="209785">
                  <c:v>4.4948000000000002E-2</c:v>
                </c:pt>
                <c:pt idx="209786">
                  <c:v>4.4949000000000003E-2</c:v>
                </c:pt>
                <c:pt idx="209787">
                  <c:v>4.4949000000000003E-2</c:v>
                </c:pt>
                <c:pt idx="209788">
                  <c:v>4.4949999999999997E-2</c:v>
                </c:pt>
                <c:pt idx="209789">
                  <c:v>4.4950999999999998E-2</c:v>
                </c:pt>
                <c:pt idx="209790">
                  <c:v>4.4951999999999999E-2</c:v>
                </c:pt>
                <c:pt idx="209791">
                  <c:v>4.4954000000000001E-2</c:v>
                </c:pt>
                <c:pt idx="209792">
                  <c:v>4.4955000000000002E-2</c:v>
                </c:pt>
                <c:pt idx="209793">
                  <c:v>4.4956000000000003E-2</c:v>
                </c:pt>
                <c:pt idx="209794">
                  <c:v>4.4956999999999997E-2</c:v>
                </c:pt>
                <c:pt idx="209795">
                  <c:v>4.4958999999999999E-2</c:v>
                </c:pt>
                <c:pt idx="209796">
                  <c:v>4.496E-2</c:v>
                </c:pt>
                <c:pt idx="209797">
                  <c:v>4.4962000000000002E-2</c:v>
                </c:pt>
                <c:pt idx="209798">
                  <c:v>4.4963000000000003E-2</c:v>
                </c:pt>
                <c:pt idx="209799">
                  <c:v>4.4964999999999998E-2</c:v>
                </c:pt>
                <c:pt idx="209800">
                  <c:v>4.4965999999999999E-2</c:v>
                </c:pt>
                <c:pt idx="209801">
                  <c:v>4.4968000000000001E-2</c:v>
                </c:pt>
                <c:pt idx="209802">
                  <c:v>4.4970000000000003E-2</c:v>
                </c:pt>
                <c:pt idx="209803">
                  <c:v>4.4971999999999998E-2</c:v>
                </c:pt>
                <c:pt idx="209804">
                  <c:v>4.4974E-2</c:v>
                </c:pt>
                <c:pt idx="209805">
                  <c:v>4.4976000000000002E-2</c:v>
                </c:pt>
                <c:pt idx="209806">
                  <c:v>4.4977000000000003E-2</c:v>
                </c:pt>
                <c:pt idx="209807">
                  <c:v>4.4978999999999998E-2</c:v>
                </c:pt>
                <c:pt idx="209808">
                  <c:v>4.4981E-2</c:v>
                </c:pt>
                <c:pt idx="209809">
                  <c:v>4.4983000000000002E-2</c:v>
                </c:pt>
                <c:pt idx="209810">
                  <c:v>4.4984999999999997E-2</c:v>
                </c:pt>
                <c:pt idx="209811">
                  <c:v>4.4986999999999999E-2</c:v>
                </c:pt>
                <c:pt idx="209812">
                  <c:v>4.4989000000000001E-2</c:v>
                </c:pt>
                <c:pt idx="209813">
                  <c:v>4.4991000000000003E-2</c:v>
                </c:pt>
                <c:pt idx="209814">
                  <c:v>4.4992999999999998E-2</c:v>
                </c:pt>
                <c:pt idx="209815">
                  <c:v>4.4995E-2</c:v>
                </c:pt>
                <c:pt idx="209816">
                  <c:v>4.4997000000000002E-2</c:v>
                </c:pt>
                <c:pt idx="209817">
                  <c:v>4.4998999999999997E-2</c:v>
                </c:pt>
                <c:pt idx="209818">
                  <c:v>4.5000999999999999E-2</c:v>
                </c:pt>
                <c:pt idx="209819">
                  <c:v>4.5003000000000001E-2</c:v>
                </c:pt>
                <c:pt idx="209820">
                  <c:v>4.5004000000000002E-2</c:v>
                </c:pt>
                <c:pt idx="209821">
                  <c:v>4.5005999999999997E-2</c:v>
                </c:pt>
                <c:pt idx="209822">
                  <c:v>4.5007999999999999E-2</c:v>
                </c:pt>
                <c:pt idx="209823">
                  <c:v>4.5010000000000001E-2</c:v>
                </c:pt>
                <c:pt idx="209824">
                  <c:v>4.5012000000000003E-2</c:v>
                </c:pt>
                <c:pt idx="209825">
                  <c:v>4.5012999999999997E-2</c:v>
                </c:pt>
                <c:pt idx="209826">
                  <c:v>4.5014999999999999E-2</c:v>
                </c:pt>
                <c:pt idx="209827">
                  <c:v>4.5017000000000001E-2</c:v>
                </c:pt>
                <c:pt idx="209828">
                  <c:v>4.5018000000000002E-2</c:v>
                </c:pt>
                <c:pt idx="209829">
                  <c:v>4.5019999999999998E-2</c:v>
                </c:pt>
                <c:pt idx="209830">
                  <c:v>4.5020999999999999E-2</c:v>
                </c:pt>
                <c:pt idx="209831">
                  <c:v>4.5022E-2</c:v>
                </c:pt>
                <c:pt idx="209832">
                  <c:v>4.5024000000000002E-2</c:v>
                </c:pt>
                <c:pt idx="209833">
                  <c:v>4.5025000000000003E-2</c:v>
                </c:pt>
                <c:pt idx="209834">
                  <c:v>4.5025999999999997E-2</c:v>
                </c:pt>
                <c:pt idx="209835">
                  <c:v>4.5026999999999998E-2</c:v>
                </c:pt>
                <c:pt idx="209836">
                  <c:v>4.5027999999999999E-2</c:v>
                </c:pt>
                <c:pt idx="209837">
                  <c:v>4.5029E-2</c:v>
                </c:pt>
                <c:pt idx="209838">
                  <c:v>4.5030000000000001E-2</c:v>
                </c:pt>
                <c:pt idx="209839">
                  <c:v>4.5031000000000002E-2</c:v>
                </c:pt>
                <c:pt idx="209840">
                  <c:v>4.5032000000000003E-2</c:v>
                </c:pt>
                <c:pt idx="209841">
                  <c:v>4.5032000000000003E-2</c:v>
                </c:pt>
                <c:pt idx="209842">
                  <c:v>4.5032999999999997E-2</c:v>
                </c:pt>
                <c:pt idx="209843">
                  <c:v>4.5032999999999997E-2</c:v>
                </c:pt>
                <c:pt idx="209844">
                  <c:v>4.5033999999999998E-2</c:v>
                </c:pt>
                <c:pt idx="209845">
                  <c:v>4.5033999999999998E-2</c:v>
                </c:pt>
                <c:pt idx="209846">
                  <c:v>4.5033999999999998E-2</c:v>
                </c:pt>
                <c:pt idx="209847">
                  <c:v>4.5033999999999998E-2</c:v>
                </c:pt>
                <c:pt idx="209848">
                  <c:v>4.5034999999999999E-2</c:v>
                </c:pt>
                <c:pt idx="209849">
                  <c:v>4.5034999999999999E-2</c:v>
                </c:pt>
                <c:pt idx="209850">
                  <c:v>4.5034999999999999E-2</c:v>
                </c:pt>
                <c:pt idx="209851">
                  <c:v>4.5034999999999999E-2</c:v>
                </c:pt>
                <c:pt idx="209852">
                  <c:v>4.5033999999999998E-2</c:v>
                </c:pt>
                <c:pt idx="209853">
                  <c:v>4.5033999999999998E-2</c:v>
                </c:pt>
                <c:pt idx="209854">
                  <c:v>4.5033999999999998E-2</c:v>
                </c:pt>
                <c:pt idx="209855">
                  <c:v>4.5032999999999997E-2</c:v>
                </c:pt>
                <c:pt idx="209856">
                  <c:v>4.5032999999999997E-2</c:v>
                </c:pt>
                <c:pt idx="209857">
                  <c:v>4.5032000000000003E-2</c:v>
                </c:pt>
                <c:pt idx="209858">
                  <c:v>4.5031000000000002E-2</c:v>
                </c:pt>
                <c:pt idx="209859">
                  <c:v>4.5031000000000002E-2</c:v>
                </c:pt>
                <c:pt idx="209860">
                  <c:v>4.5030000000000001E-2</c:v>
                </c:pt>
                <c:pt idx="209861">
                  <c:v>4.5029E-2</c:v>
                </c:pt>
                <c:pt idx="209862">
                  <c:v>4.5029E-2</c:v>
                </c:pt>
                <c:pt idx="209863">
                  <c:v>4.5027999999999999E-2</c:v>
                </c:pt>
                <c:pt idx="209864">
                  <c:v>4.5026999999999998E-2</c:v>
                </c:pt>
                <c:pt idx="209865">
                  <c:v>4.5025999999999997E-2</c:v>
                </c:pt>
                <c:pt idx="209866">
                  <c:v>4.5024000000000002E-2</c:v>
                </c:pt>
                <c:pt idx="209867">
                  <c:v>4.5023000000000001E-2</c:v>
                </c:pt>
                <c:pt idx="209868">
                  <c:v>4.5022E-2</c:v>
                </c:pt>
                <c:pt idx="209869">
                  <c:v>4.5020999999999999E-2</c:v>
                </c:pt>
                <c:pt idx="209870">
                  <c:v>4.5019999999999998E-2</c:v>
                </c:pt>
                <c:pt idx="209871">
                  <c:v>4.5018000000000002E-2</c:v>
                </c:pt>
                <c:pt idx="209872">
                  <c:v>4.5017000000000001E-2</c:v>
                </c:pt>
                <c:pt idx="209873">
                  <c:v>4.5016E-2</c:v>
                </c:pt>
                <c:pt idx="209874">
                  <c:v>4.5014999999999999E-2</c:v>
                </c:pt>
                <c:pt idx="209875">
                  <c:v>4.5012999999999997E-2</c:v>
                </c:pt>
                <c:pt idx="209876">
                  <c:v>4.5012000000000003E-2</c:v>
                </c:pt>
                <c:pt idx="209877">
                  <c:v>4.5010000000000001E-2</c:v>
                </c:pt>
                <c:pt idx="209878">
                  <c:v>4.5009E-2</c:v>
                </c:pt>
                <c:pt idx="209879">
                  <c:v>4.5006999999999998E-2</c:v>
                </c:pt>
                <c:pt idx="209880">
                  <c:v>4.5005999999999997E-2</c:v>
                </c:pt>
                <c:pt idx="209881">
                  <c:v>4.5004000000000002E-2</c:v>
                </c:pt>
                <c:pt idx="209882">
                  <c:v>4.5003000000000001E-2</c:v>
                </c:pt>
                <c:pt idx="209883">
                  <c:v>4.5000999999999999E-2</c:v>
                </c:pt>
                <c:pt idx="209884">
                  <c:v>4.4999999999999998E-2</c:v>
                </c:pt>
                <c:pt idx="209885">
                  <c:v>4.4998000000000003E-2</c:v>
                </c:pt>
                <c:pt idx="209886">
                  <c:v>4.4997000000000002E-2</c:v>
                </c:pt>
                <c:pt idx="209887">
                  <c:v>4.4995E-2</c:v>
                </c:pt>
                <c:pt idx="209888">
                  <c:v>4.4993999999999999E-2</c:v>
                </c:pt>
                <c:pt idx="209889">
                  <c:v>4.4991999999999997E-2</c:v>
                </c:pt>
                <c:pt idx="209890">
                  <c:v>4.4991000000000003E-2</c:v>
                </c:pt>
                <c:pt idx="209891">
                  <c:v>4.4989000000000001E-2</c:v>
                </c:pt>
                <c:pt idx="209892">
                  <c:v>4.4988E-2</c:v>
                </c:pt>
                <c:pt idx="209893">
                  <c:v>4.4985999999999998E-2</c:v>
                </c:pt>
                <c:pt idx="209894">
                  <c:v>4.4984999999999997E-2</c:v>
                </c:pt>
                <c:pt idx="209895">
                  <c:v>4.4983000000000002E-2</c:v>
                </c:pt>
                <c:pt idx="209896">
                  <c:v>4.4982000000000001E-2</c:v>
                </c:pt>
                <c:pt idx="209897">
                  <c:v>4.4981E-2</c:v>
                </c:pt>
                <c:pt idx="209898">
                  <c:v>4.4979999999999999E-2</c:v>
                </c:pt>
                <c:pt idx="209899">
                  <c:v>4.4978999999999998E-2</c:v>
                </c:pt>
                <c:pt idx="209900">
                  <c:v>4.4977000000000003E-2</c:v>
                </c:pt>
                <c:pt idx="209901">
                  <c:v>4.4976000000000002E-2</c:v>
                </c:pt>
                <c:pt idx="209902">
                  <c:v>4.4975000000000001E-2</c:v>
                </c:pt>
                <c:pt idx="209903">
                  <c:v>4.4974E-2</c:v>
                </c:pt>
                <c:pt idx="209904">
                  <c:v>4.4972999999999999E-2</c:v>
                </c:pt>
                <c:pt idx="209905">
                  <c:v>4.4971999999999998E-2</c:v>
                </c:pt>
                <c:pt idx="209906">
                  <c:v>4.4970999999999997E-2</c:v>
                </c:pt>
                <c:pt idx="209907">
                  <c:v>4.4970000000000003E-2</c:v>
                </c:pt>
                <c:pt idx="209908">
                  <c:v>4.4970000000000003E-2</c:v>
                </c:pt>
                <c:pt idx="209909">
                  <c:v>4.4969000000000002E-2</c:v>
                </c:pt>
                <c:pt idx="209910">
                  <c:v>4.4968000000000001E-2</c:v>
                </c:pt>
                <c:pt idx="209911">
                  <c:v>4.4968000000000001E-2</c:v>
                </c:pt>
                <c:pt idx="209912">
                  <c:v>4.4967E-2</c:v>
                </c:pt>
                <c:pt idx="209913">
                  <c:v>4.4967E-2</c:v>
                </c:pt>
                <c:pt idx="209914">
                  <c:v>4.4965999999999999E-2</c:v>
                </c:pt>
                <c:pt idx="209915">
                  <c:v>4.4965999999999999E-2</c:v>
                </c:pt>
                <c:pt idx="209916">
                  <c:v>4.4964999999999998E-2</c:v>
                </c:pt>
                <c:pt idx="209917">
                  <c:v>4.4964999999999998E-2</c:v>
                </c:pt>
                <c:pt idx="209918">
                  <c:v>4.4964999999999998E-2</c:v>
                </c:pt>
                <c:pt idx="209919">
                  <c:v>4.4964999999999998E-2</c:v>
                </c:pt>
                <c:pt idx="209920">
                  <c:v>4.4964999999999998E-2</c:v>
                </c:pt>
                <c:pt idx="209921">
                  <c:v>4.4964999999999998E-2</c:v>
                </c:pt>
                <c:pt idx="209922">
                  <c:v>4.4964999999999998E-2</c:v>
                </c:pt>
                <c:pt idx="209923">
                  <c:v>4.4964999999999998E-2</c:v>
                </c:pt>
                <c:pt idx="209924">
                  <c:v>4.4964999999999998E-2</c:v>
                </c:pt>
                <c:pt idx="209925">
                  <c:v>4.4965999999999999E-2</c:v>
                </c:pt>
                <c:pt idx="209926">
                  <c:v>4.4965999999999999E-2</c:v>
                </c:pt>
                <c:pt idx="209927">
                  <c:v>4.4965999999999999E-2</c:v>
                </c:pt>
                <c:pt idx="209928">
                  <c:v>4.4967E-2</c:v>
                </c:pt>
                <c:pt idx="209929">
                  <c:v>4.4967E-2</c:v>
                </c:pt>
                <c:pt idx="209930">
                  <c:v>4.4968000000000001E-2</c:v>
                </c:pt>
                <c:pt idx="209931">
                  <c:v>4.4968000000000001E-2</c:v>
                </c:pt>
                <c:pt idx="209932">
                  <c:v>4.4969000000000002E-2</c:v>
                </c:pt>
                <c:pt idx="209933">
                  <c:v>4.4970000000000003E-2</c:v>
                </c:pt>
                <c:pt idx="209934">
                  <c:v>4.4970000000000003E-2</c:v>
                </c:pt>
                <c:pt idx="209935">
                  <c:v>4.4970999999999997E-2</c:v>
                </c:pt>
                <c:pt idx="209936">
                  <c:v>4.4971999999999998E-2</c:v>
                </c:pt>
                <c:pt idx="209937">
                  <c:v>4.4971999999999998E-2</c:v>
                </c:pt>
                <c:pt idx="209938">
                  <c:v>4.4972999999999999E-2</c:v>
                </c:pt>
                <c:pt idx="209939">
                  <c:v>4.4974E-2</c:v>
                </c:pt>
                <c:pt idx="209940">
                  <c:v>4.4975000000000001E-2</c:v>
                </c:pt>
                <c:pt idx="209941">
                  <c:v>4.4976000000000002E-2</c:v>
                </c:pt>
                <c:pt idx="209942">
                  <c:v>4.4977000000000003E-2</c:v>
                </c:pt>
                <c:pt idx="209943">
                  <c:v>4.4978999999999998E-2</c:v>
                </c:pt>
                <c:pt idx="209944">
                  <c:v>4.4979999999999999E-2</c:v>
                </c:pt>
                <c:pt idx="209945">
                  <c:v>4.4981E-2</c:v>
                </c:pt>
                <c:pt idx="209946">
                  <c:v>4.4982000000000001E-2</c:v>
                </c:pt>
                <c:pt idx="209947">
                  <c:v>4.4983000000000002E-2</c:v>
                </c:pt>
                <c:pt idx="209948">
                  <c:v>4.4984999999999997E-2</c:v>
                </c:pt>
                <c:pt idx="209949">
                  <c:v>4.4985999999999998E-2</c:v>
                </c:pt>
                <c:pt idx="209950">
                  <c:v>4.4986999999999999E-2</c:v>
                </c:pt>
                <c:pt idx="209951">
                  <c:v>4.4989000000000001E-2</c:v>
                </c:pt>
                <c:pt idx="209952">
                  <c:v>4.4990000000000002E-2</c:v>
                </c:pt>
                <c:pt idx="209953">
                  <c:v>4.4991999999999997E-2</c:v>
                </c:pt>
                <c:pt idx="209954">
                  <c:v>4.4992999999999998E-2</c:v>
                </c:pt>
                <c:pt idx="209955">
                  <c:v>4.4995E-2</c:v>
                </c:pt>
                <c:pt idx="209956">
                  <c:v>4.4996000000000001E-2</c:v>
                </c:pt>
                <c:pt idx="209957">
                  <c:v>4.4998000000000003E-2</c:v>
                </c:pt>
                <c:pt idx="209958">
                  <c:v>4.4999999999999998E-2</c:v>
                </c:pt>
                <c:pt idx="209959">
                  <c:v>4.5000999999999999E-2</c:v>
                </c:pt>
                <c:pt idx="209960">
                  <c:v>4.5003000000000001E-2</c:v>
                </c:pt>
                <c:pt idx="209961">
                  <c:v>4.5004000000000002E-2</c:v>
                </c:pt>
                <c:pt idx="209962">
                  <c:v>4.5005999999999997E-2</c:v>
                </c:pt>
                <c:pt idx="209963">
                  <c:v>4.5006999999999998E-2</c:v>
                </c:pt>
                <c:pt idx="209964">
                  <c:v>4.5009E-2</c:v>
                </c:pt>
                <c:pt idx="209965">
                  <c:v>4.5010000000000001E-2</c:v>
                </c:pt>
                <c:pt idx="209966">
                  <c:v>4.5012000000000003E-2</c:v>
                </c:pt>
                <c:pt idx="209967">
                  <c:v>4.5013999999999998E-2</c:v>
                </c:pt>
                <c:pt idx="209968">
                  <c:v>4.5014999999999999E-2</c:v>
                </c:pt>
                <c:pt idx="209969">
                  <c:v>4.5017000000000001E-2</c:v>
                </c:pt>
                <c:pt idx="209970">
                  <c:v>4.5018000000000002E-2</c:v>
                </c:pt>
                <c:pt idx="209971">
                  <c:v>4.5019999999999998E-2</c:v>
                </c:pt>
                <c:pt idx="209972">
                  <c:v>4.5020999999999999E-2</c:v>
                </c:pt>
                <c:pt idx="209973">
                  <c:v>4.5022E-2</c:v>
                </c:pt>
                <c:pt idx="209974">
                  <c:v>4.5024000000000002E-2</c:v>
                </c:pt>
                <c:pt idx="209975">
                  <c:v>4.5025000000000003E-2</c:v>
                </c:pt>
                <c:pt idx="209976">
                  <c:v>4.5025999999999997E-2</c:v>
                </c:pt>
                <c:pt idx="209977">
                  <c:v>4.5026999999999998E-2</c:v>
                </c:pt>
                <c:pt idx="209978">
                  <c:v>4.5029E-2</c:v>
                </c:pt>
                <c:pt idx="209979">
                  <c:v>4.5030000000000001E-2</c:v>
                </c:pt>
                <c:pt idx="209980">
                  <c:v>4.5031000000000002E-2</c:v>
                </c:pt>
                <c:pt idx="209981">
                  <c:v>4.5032000000000003E-2</c:v>
                </c:pt>
                <c:pt idx="209982">
                  <c:v>4.5032999999999997E-2</c:v>
                </c:pt>
                <c:pt idx="209983">
                  <c:v>4.5033999999999998E-2</c:v>
                </c:pt>
                <c:pt idx="209984">
                  <c:v>4.5034999999999999E-2</c:v>
                </c:pt>
                <c:pt idx="209985">
                  <c:v>4.5034999999999999E-2</c:v>
                </c:pt>
                <c:pt idx="209986">
                  <c:v>4.5036E-2</c:v>
                </c:pt>
                <c:pt idx="209987">
                  <c:v>4.5037000000000001E-2</c:v>
                </c:pt>
                <c:pt idx="209988">
                  <c:v>4.5038000000000002E-2</c:v>
                </c:pt>
                <c:pt idx="209989">
                  <c:v>4.5038000000000002E-2</c:v>
                </c:pt>
                <c:pt idx="209990">
                  <c:v>4.5039000000000003E-2</c:v>
                </c:pt>
                <c:pt idx="209991">
                  <c:v>4.5039999999999997E-2</c:v>
                </c:pt>
                <c:pt idx="209992">
                  <c:v>4.5039999999999997E-2</c:v>
                </c:pt>
                <c:pt idx="209993">
                  <c:v>4.5040999999999998E-2</c:v>
                </c:pt>
                <c:pt idx="209994">
                  <c:v>4.5040999999999998E-2</c:v>
                </c:pt>
                <c:pt idx="209995">
                  <c:v>4.5041999999999999E-2</c:v>
                </c:pt>
                <c:pt idx="209996">
                  <c:v>4.5041999999999999E-2</c:v>
                </c:pt>
                <c:pt idx="209997">
                  <c:v>4.5043E-2</c:v>
                </c:pt>
                <c:pt idx="209998">
                  <c:v>4.5043E-2</c:v>
                </c:pt>
                <c:pt idx="209999">
                  <c:v>4.5043E-2</c:v>
                </c:pt>
                <c:pt idx="210000">
                  <c:v>4.5044000000000001E-2</c:v>
                </c:pt>
                <c:pt idx="210001">
                  <c:v>4.5044000000000001E-2</c:v>
                </c:pt>
                <c:pt idx="210002">
                  <c:v>4.5045000000000002E-2</c:v>
                </c:pt>
                <c:pt idx="210003">
                  <c:v>4.5045000000000002E-2</c:v>
                </c:pt>
                <c:pt idx="210004">
                  <c:v>4.5045000000000002E-2</c:v>
                </c:pt>
                <c:pt idx="210005">
                  <c:v>4.5046000000000003E-2</c:v>
                </c:pt>
                <c:pt idx="210006">
                  <c:v>4.5046000000000003E-2</c:v>
                </c:pt>
                <c:pt idx="210007">
                  <c:v>4.5046000000000003E-2</c:v>
                </c:pt>
                <c:pt idx="210008">
                  <c:v>4.5046000000000003E-2</c:v>
                </c:pt>
                <c:pt idx="210009">
                  <c:v>4.5046000000000003E-2</c:v>
                </c:pt>
                <c:pt idx="210010">
                  <c:v>4.5046999999999997E-2</c:v>
                </c:pt>
                <c:pt idx="210011">
                  <c:v>4.5046999999999997E-2</c:v>
                </c:pt>
                <c:pt idx="210012">
                  <c:v>4.5046999999999997E-2</c:v>
                </c:pt>
                <c:pt idx="210013">
                  <c:v>4.5047999999999998E-2</c:v>
                </c:pt>
                <c:pt idx="210014">
                  <c:v>4.5047999999999998E-2</c:v>
                </c:pt>
                <c:pt idx="210015">
                  <c:v>4.5047999999999998E-2</c:v>
                </c:pt>
                <c:pt idx="210016">
                  <c:v>4.5048999999999999E-2</c:v>
                </c:pt>
                <c:pt idx="210017">
                  <c:v>4.5048999999999999E-2</c:v>
                </c:pt>
                <c:pt idx="210018">
                  <c:v>4.5048999999999999E-2</c:v>
                </c:pt>
                <c:pt idx="210019">
                  <c:v>4.505E-2</c:v>
                </c:pt>
                <c:pt idx="210020">
                  <c:v>4.505E-2</c:v>
                </c:pt>
                <c:pt idx="210021">
                  <c:v>4.505E-2</c:v>
                </c:pt>
                <c:pt idx="210022">
                  <c:v>4.505E-2</c:v>
                </c:pt>
                <c:pt idx="210023">
                  <c:v>4.5051000000000001E-2</c:v>
                </c:pt>
                <c:pt idx="210024">
                  <c:v>4.5051000000000001E-2</c:v>
                </c:pt>
                <c:pt idx="210025">
                  <c:v>4.5052000000000002E-2</c:v>
                </c:pt>
                <c:pt idx="210026">
                  <c:v>4.5052000000000002E-2</c:v>
                </c:pt>
                <c:pt idx="210027">
                  <c:v>4.5053000000000003E-2</c:v>
                </c:pt>
                <c:pt idx="210028">
                  <c:v>4.5053000000000003E-2</c:v>
                </c:pt>
                <c:pt idx="210029">
                  <c:v>4.5053999999999997E-2</c:v>
                </c:pt>
                <c:pt idx="210030">
                  <c:v>4.5053999999999997E-2</c:v>
                </c:pt>
                <c:pt idx="210031">
                  <c:v>4.5054999999999998E-2</c:v>
                </c:pt>
                <c:pt idx="210032">
                  <c:v>4.5054999999999998E-2</c:v>
                </c:pt>
                <c:pt idx="210033">
                  <c:v>4.5054999999999998E-2</c:v>
                </c:pt>
                <c:pt idx="210034">
                  <c:v>4.5055999999999999E-2</c:v>
                </c:pt>
                <c:pt idx="210035">
                  <c:v>4.5057E-2</c:v>
                </c:pt>
                <c:pt idx="210036">
                  <c:v>4.5057E-2</c:v>
                </c:pt>
                <c:pt idx="210037">
                  <c:v>4.5058000000000001E-2</c:v>
                </c:pt>
                <c:pt idx="210038">
                  <c:v>4.5058000000000001E-2</c:v>
                </c:pt>
                <c:pt idx="210039">
                  <c:v>4.5059000000000002E-2</c:v>
                </c:pt>
                <c:pt idx="210040">
                  <c:v>4.5060000000000003E-2</c:v>
                </c:pt>
                <c:pt idx="210041">
                  <c:v>4.5060000000000003E-2</c:v>
                </c:pt>
                <c:pt idx="210042">
                  <c:v>4.5060999999999997E-2</c:v>
                </c:pt>
                <c:pt idx="210043">
                  <c:v>4.5060999999999997E-2</c:v>
                </c:pt>
                <c:pt idx="210044">
                  <c:v>4.5060999999999997E-2</c:v>
                </c:pt>
                <c:pt idx="210045">
                  <c:v>4.5061999999999998E-2</c:v>
                </c:pt>
                <c:pt idx="210046">
                  <c:v>4.5061999999999998E-2</c:v>
                </c:pt>
                <c:pt idx="210047">
                  <c:v>4.5062999999999999E-2</c:v>
                </c:pt>
                <c:pt idx="210048">
                  <c:v>4.5064E-2</c:v>
                </c:pt>
                <c:pt idx="210049">
                  <c:v>4.5064E-2</c:v>
                </c:pt>
                <c:pt idx="210050">
                  <c:v>4.5065000000000001E-2</c:v>
                </c:pt>
                <c:pt idx="210051">
                  <c:v>4.5065000000000001E-2</c:v>
                </c:pt>
                <c:pt idx="210052">
                  <c:v>4.5065000000000001E-2</c:v>
                </c:pt>
                <c:pt idx="210053">
                  <c:v>4.5066000000000002E-2</c:v>
                </c:pt>
                <c:pt idx="210054">
                  <c:v>4.5066000000000002E-2</c:v>
                </c:pt>
                <c:pt idx="210055">
                  <c:v>4.5066000000000002E-2</c:v>
                </c:pt>
                <c:pt idx="210056">
                  <c:v>4.5067000000000003E-2</c:v>
                </c:pt>
                <c:pt idx="210057">
                  <c:v>4.5067000000000003E-2</c:v>
                </c:pt>
                <c:pt idx="210058">
                  <c:v>4.5067000000000003E-2</c:v>
                </c:pt>
                <c:pt idx="210059">
                  <c:v>4.5067999999999997E-2</c:v>
                </c:pt>
                <c:pt idx="210060">
                  <c:v>4.5067999999999997E-2</c:v>
                </c:pt>
                <c:pt idx="210061">
                  <c:v>4.5067999999999997E-2</c:v>
                </c:pt>
                <c:pt idx="210062">
                  <c:v>4.5068999999999998E-2</c:v>
                </c:pt>
                <c:pt idx="210063">
                  <c:v>4.5068999999999998E-2</c:v>
                </c:pt>
                <c:pt idx="210064">
                  <c:v>4.5068999999999998E-2</c:v>
                </c:pt>
                <c:pt idx="210065">
                  <c:v>4.5068999999999998E-2</c:v>
                </c:pt>
                <c:pt idx="210066">
                  <c:v>4.5068999999999998E-2</c:v>
                </c:pt>
                <c:pt idx="210067">
                  <c:v>4.5069999999999999E-2</c:v>
                </c:pt>
                <c:pt idx="210068">
                  <c:v>4.5069999999999999E-2</c:v>
                </c:pt>
                <c:pt idx="210069">
                  <c:v>4.5069999999999999E-2</c:v>
                </c:pt>
                <c:pt idx="210070">
                  <c:v>4.5069999999999999E-2</c:v>
                </c:pt>
                <c:pt idx="210071">
                  <c:v>4.5069999999999999E-2</c:v>
                </c:pt>
                <c:pt idx="210072">
                  <c:v>4.5071E-2</c:v>
                </c:pt>
                <c:pt idx="210073">
                  <c:v>4.5071E-2</c:v>
                </c:pt>
                <c:pt idx="210074">
                  <c:v>4.5071E-2</c:v>
                </c:pt>
                <c:pt idx="210075">
                  <c:v>4.5072000000000001E-2</c:v>
                </c:pt>
                <c:pt idx="210076">
                  <c:v>4.5072000000000001E-2</c:v>
                </c:pt>
                <c:pt idx="210077">
                  <c:v>4.5072000000000001E-2</c:v>
                </c:pt>
                <c:pt idx="210078">
                  <c:v>4.5073000000000002E-2</c:v>
                </c:pt>
                <c:pt idx="210079">
                  <c:v>4.5073000000000002E-2</c:v>
                </c:pt>
                <c:pt idx="210080">
                  <c:v>4.5073000000000002E-2</c:v>
                </c:pt>
                <c:pt idx="210081">
                  <c:v>4.5074000000000003E-2</c:v>
                </c:pt>
                <c:pt idx="210082">
                  <c:v>4.5074000000000003E-2</c:v>
                </c:pt>
                <c:pt idx="210083">
                  <c:v>4.5074999999999997E-2</c:v>
                </c:pt>
                <c:pt idx="210084">
                  <c:v>4.5075999999999998E-2</c:v>
                </c:pt>
                <c:pt idx="210085">
                  <c:v>4.5075999999999998E-2</c:v>
                </c:pt>
                <c:pt idx="210086">
                  <c:v>4.5076999999999999E-2</c:v>
                </c:pt>
                <c:pt idx="210087">
                  <c:v>4.5078E-2</c:v>
                </c:pt>
                <c:pt idx="210088">
                  <c:v>4.5079000000000001E-2</c:v>
                </c:pt>
                <c:pt idx="210089">
                  <c:v>4.5080000000000002E-2</c:v>
                </c:pt>
                <c:pt idx="210090">
                  <c:v>4.5080000000000002E-2</c:v>
                </c:pt>
                <c:pt idx="210091">
                  <c:v>4.5081000000000003E-2</c:v>
                </c:pt>
                <c:pt idx="210092">
                  <c:v>4.5081999999999997E-2</c:v>
                </c:pt>
                <c:pt idx="210093">
                  <c:v>4.5082999999999998E-2</c:v>
                </c:pt>
                <c:pt idx="210094">
                  <c:v>4.5083999999999999E-2</c:v>
                </c:pt>
                <c:pt idx="210095">
                  <c:v>4.5085E-2</c:v>
                </c:pt>
                <c:pt idx="210096">
                  <c:v>4.5087000000000002E-2</c:v>
                </c:pt>
                <c:pt idx="210097">
                  <c:v>4.5088000000000003E-2</c:v>
                </c:pt>
                <c:pt idx="210098">
                  <c:v>4.5088999999999997E-2</c:v>
                </c:pt>
                <c:pt idx="210099">
                  <c:v>4.5089999999999998E-2</c:v>
                </c:pt>
                <c:pt idx="210100">
                  <c:v>4.5090999999999999E-2</c:v>
                </c:pt>
                <c:pt idx="210101">
                  <c:v>4.5093000000000001E-2</c:v>
                </c:pt>
                <c:pt idx="210102">
                  <c:v>4.5094000000000002E-2</c:v>
                </c:pt>
                <c:pt idx="210103">
                  <c:v>4.5095000000000003E-2</c:v>
                </c:pt>
                <c:pt idx="210104">
                  <c:v>4.5095999999999997E-2</c:v>
                </c:pt>
                <c:pt idx="210105">
                  <c:v>4.5097999999999999E-2</c:v>
                </c:pt>
                <c:pt idx="210106">
                  <c:v>4.5099E-2</c:v>
                </c:pt>
                <c:pt idx="210107">
                  <c:v>4.5100000000000001E-2</c:v>
                </c:pt>
                <c:pt idx="210108">
                  <c:v>4.5102000000000003E-2</c:v>
                </c:pt>
                <c:pt idx="210109">
                  <c:v>4.5102999999999997E-2</c:v>
                </c:pt>
                <c:pt idx="210110">
                  <c:v>4.5103999999999998E-2</c:v>
                </c:pt>
                <c:pt idx="210111">
                  <c:v>4.5106E-2</c:v>
                </c:pt>
                <c:pt idx="210112">
                  <c:v>4.5107000000000001E-2</c:v>
                </c:pt>
                <c:pt idx="210113">
                  <c:v>4.5108000000000002E-2</c:v>
                </c:pt>
                <c:pt idx="210114">
                  <c:v>4.5109000000000003E-2</c:v>
                </c:pt>
                <c:pt idx="210115">
                  <c:v>4.5109999999999997E-2</c:v>
                </c:pt>
                <c:pt idx="210116">
                  <c:v>4.5110999999999998E-2</c:v>
                </c:pt>
                <c:pt idx="210117">
                  <c:v>4.5111999999999999E-2</c:v>
                </c:pt>
                <c:pt idx="210118">
                  <c:v>4.5113E-2</c:v>
                </c:pt>
                <c:pt idx="210119">
                  <c:v>4.5114000000000001E-2</c:v>
                </c:pt>
                <c:pt idx="210120">
                  <c:v>4.5115000000000002E-2</c:v>
                </c:pt>
                <c:pt idx="210121">
                  <c:v>4.5116000000000003E-2</c:v>
                </c:pt>
                <c:pt idx="210122">
                  <c:v>4.5116999999999997E-2</c:v>
                </c:pt>
                <c:pt idx="210123">
                  <c:v>4.5117999999999998E-2</c:v>
                </c:pt>
                <c:pt idx="210124">
                  <c:v>4.5117999999999998E-2</c:v>
                </c:pt>
                <c:pt idx="210125">
                  <c:v>4.5118999999999999E-2</c:v>
                </c:pt>
                <c:pt idx="210126">
                  <c:v>4.5118999999999999E-2</c:v>
                </c:pt>
                <c:pt idx="210127">
                  <c:v>4.512E-2</c:v>
                </c:pt>
                <c:pt idx="210128">
                  <c:v>4.512E-2</c:v>
                </c:pt>
                <c:pt idx="210129">
                  <c:v>4.5121000000000001E-2</c:v>
                </c:pt>
                <c:pt idx="210130">
                  <c:v>4.5121000000000001E-2</c:v>
                </c:pt>
                <c:pt idx="210131">
                  <c:v>4.5121000000000001E-2</c:v>
                </c:pt>
                <c:pt idx="210132">
                  <c:v>4.5121000000000001E-2</c:v>
                </c:pt>
                <c:pt idx="210133">
                  <c:v>4.5122000000000002E-2</c:v>
                </c:pt>
                <c:pt idx="210134">
                  <c:v>4.5122000000000002E-2</c:v>
                </c:pt>
                <c:pt idx="210135">
                  <c:v>4.5122000000000002E-2</c:v>
                </c:pt>
                <c:pt idx="210136">
                  <c:v>4.5121000000000001E-2</c:v>
                </c:pt>
                <c:pt idx="210137">
                  <c:v>4.5121000000000001E-2</c:v>
                </c:pt>
                <c:pt idx="210138">
                  <c:v>4.5121000000000001E-2</c:v>
                </c:pt>
                <c:pt idx="210139">
                  <c:v>4.5121000000000001E-2</c:v>
                </c:pt>
                <c:pt idx="210140">
                  <c:v>4.512E-2</c:v>
                </c:pt>
                <c:pt idx="210141">
                  <c:v>4.512E-2</c:v>
                </c:pt>
                <c:pt idx="210142">
                  <c:v>4.512E-2</c:v>
                </c:pt>
                <c:pt idx="210143">
                  <c:v>4.5118999999999999E-2</c:v>
                </c:pt>
                <c:pt idx="210144">
                  <c:v>4.5118999999999999E-2</c:v>
                </c:pt>
                <c:pt idx="210145">
                  <c:v>4.5118999999999999E-2</c:v>
                </c:pt>
                <c:pt idx="210146">
                  <c:v>4.5117999999999998E-2</c:v>
                </c:pt>
                <c:pt idx="210147">
                  <c:v>4.5117999999999998E-2</c:v>
                </c:pt>
                <c:pt idx="210148">
                  <c:v>4.5116999999999997E-2</c:v>
                </c:pt>
                <c:pt idx="210149">
                  <c:v>4.5116000000000003E-2</c:v>
                </c:pt>
                <c:pt idx="210150">
                  <c:v>4.5116000000000003E-2</c:v>
                </c:pt>
                <c:pt idx="210151">
                  <c:v>4.5115000000000002E-2</c:v>
                </c:pt>
                <c:pt idx="210152">
                  <c:v>4.5115000000000002E-2</c:v>
                </c:pt>
                <c:pt idx="210153">
                  <c:v>4.5114000000000001E-2</c:v>
                </c:pt>
                <c:pt idx="210154">
                  <c:v>4.5114000000000001E-2</c:v>
                </c:pt>
                <c:pt idx="210155">
                  <c:v>4.5113E-2</c:v>
                </c:pt>
                <c:pt idx="210156">
                  <c:v>4.5113E-2</c:v>
                </c:pt>
                <c:pt idx="210157">
                  <c:v>4.5111999999999999E-2</c:v>
                </c:pt>
                <c:pt idx="210158">
                  <c:v>4.5111999999999999E-2</c:v>
                </c:pt>
                <c:pt idx="210159">
                  <c:v>4.5110999999999998E-2</c:v>
                </c:pt>
                <c:pt idx="210160">
                  <c:v>4.5110999999999998E-2</c:v>
                </c:pt>
                <c:pt idx="210161">
                  <c:v>4.5110999999999998E-2</c:v>
                </c:pt>
                <c:pt idx="210162">
                  <c:v>4.5109999999999997E-2</c:v>
                </c:pt>
                <c:pt idx="210163">
                  <c:v>4.5109999999999997E-2</c:v>
                </c:pt>
                <c:pt idx="210164">
                  <c:v>4.5109999999999997E-2</c:v>
                </c:pt>
                <c:pt idx="210165">
                  <c:v>4.5109999999999997E-2</c:v>
                </c:pt>
                <c:pt idx="210166">
                  <c:v>4.5109999999999997E-2</c:v>
                </c:pt>
                <c:pt idx="210167">
                  <c:v>4.5109999999999997E-2</c:v>
                </c:pt>
                <c:pt idx="210168">
                  <c:v>4.5109999999999997E-2</c:v>
                </c:pt>
                <c:pt idx="210169">
                  <c:v>4.5109999999999997E-2</c:v>
                </c:pt>
                <c:pt idx="210170">
                  <c:v>4.5109999999999997E-2</c:v>
                </c:pt>
                <c:pt idx="210171">
                  <c:v>4.5109999999999997E-2</c:v>
                </c:pt>
                <c:pt idx="210172">
                  <c:v>4.5109999999999997E-2</c:v>
                </c:pt>
                <c:pt idx="210173">
                  <c:v>4.5109999999999997E-2</c:v>
                </c:pt>
                <c:pt idx="210174">
                  <c:v>4.5109999999999997E-2</c:v>
                </c:pt>
                <c:pt idx="210175">
                  <c:v>4.5110999999999998E-2</c:v>
                </c:pt>
                <c:pt idx="210176">
                  <c:v>4.5110999999999998E-2</c:v>
                </c:pt>
                <c:pt idx="210177">
                  <c:v>4.5111999999999999E-2</c:v>
                </c:pt>
                <c:pt idx="210178">
                  <c:v>4.5111999999999999E-2</c:v>
                </c:pt>
                <c:pt idx="210179">
                  <c:v>4.5113E-2</c:v>
                </c:pt>
                <c:pt idx="210180">
                  <c:v>4.5113E-2</c:v>
                </c:pt>
                <c:pt idx="210181">
                  <c:v>4.5114000000000001E-2</c:v>
                </c:pt>
                <c:pt idx="210182">
                  <c:v>4.5114000000000001E-2</c:v>
                </c:pt>
                <c:pt idx="210183">
                  <c:v>4.5115000000000002E-2</c:v>
                </c:pt>
                <c:pt idx="210184">
                  <c:v>4.5116000000000003E-2</c:v>
                </c:pt>
                <c:pt idx="210185">
                  <c:v>4.5116000000000003E-2</c:v>
                </c:pt>
                <c:pt idx="210186">
                  <c:v>4.5116999999999997E-2</c:v>
                </c:pt>
                <c:pt idx="210187">
                  <c:v>4.5117999999999998E-2</c:v>
                </c:pt>
                <c:pt idx="210188">
                  <c:v>4.5118999999999999E-2</c:v>
                </c:pt>
                <c:pt idx="210189">
                  <c:v>4.512E-2</c:v>
                </c:pt>
                <c:pt idx="210190">
                  <c:v>4.512E-2</c:v>
                </c:pt>
                <c:pt idx="210191">
                  <c:v>4.5121000000000001E-2</c:v>
                </c:pt>
                <c:pt idx="210192">
                  <c:v>4.5122000000000002E-2</c:v>
                </c:pt>
                <c:pt idx="210193">
                  <c:v>4.5123000000000003E-2</c:v>
                </c:pt>
                <c:pt idx="210194">
                  <c:v>4.5123999999999997E-2</c:v>
                </c:pt>
                <c:pt idx="210195">
                  <c:v>4.5124999999999998E-2</c:v>
                </c:pt>
                <c:pt idx="210196">
                  <c:v>4.5124999999999998E-2</c:v>
                </c:pt>
                <c:pt idx="210197">
                  <c:v>4.5125999999999999E-2</c:v>
                </c:pt>
                <c:pt idx="210198">
                  <c:v>4.5127E-2</c:v>
                </c:pt>
                <c:pt idx="210199">
                  <c:v>4.5128000000000001E-2</c:v>
                </c:pt>
                <c:pt idx="210200">
                  <c:v>4.5129000000000002E-2</c:v>
                </c:pt>
                <c:pt idx="210201">
                  <c:v>4.5130000000000003E-2</c:v>
                </c:pt>
                <c:pt idx="210202">
                  <c:v>4.5130000000000003E-2</c:v>
                </c:pt>
                <c:pt idx="210203">
                  <c:v>4.5130999999999998E-2</c:v>
                </c:pt>
                <c:pt idx="210204">
                  <c:v>4.5131999999999999E-2</c:v>
                </c:pt>
                <c:pt idx="210205">
                  <c:v>4.5133E-2</c:v>
                </c:pt>
                <c:pt idx="210206">
                  <c:v>4.5133E-2</c:v>
                </c:pt>
                <c:pt idx="210207">
                  <c:v>4.5134000000000001E-2</c:v>
                </c:pt>
                <c:pt idx="210208">
                  <c:v>4.5135000000000002E-2</c:v>
                </c:pt>
                <c:pt idx="210209">
                  <c:v>4.5135000000000002E-2</c:v>
                </c:pt>
                <c:pt idx="210210">
                  <c:v>4.5136000000000003E-2</c:v>
                </c:pt>
                <c:pt idx="210211">
                  <c:v>4.5136000000000003E-2</c:v>
                </c:pt>
                <c:pt idx="210212">
                  <c:v>4.5136999999999997E-2</c:v>
                </c:pt>
                <c:pt idx="210213">
                  <c:v>4.5136999999999997E-2</c:v>
                </c:pt>
                <c:pt idx="210214">
                  <c:v>4.5137999999999998E-2</c:v>
                </c:pt>
                <c:pt idx="210215">
                  <c:v>4.5137999999999998E-2</c:v>
                </c:pt>
                <c:pt idx="210216">
                  <c:v>4.5138999999999999E-2</c:v>
                </c:pt>
                <c:pt idx="210217">
                  <c:v>4.5138999999999999E-2</c:v>
                </c:pt>
                <c:pt idx="210218">
                  <c:v>4.5138999999999999E-2</c:v>
                </c:pt>
                <c:pt idx="210219">
                  <c:v>4.5138999999999999E-2</c:v>
                </c:pt>
                <c:pt idx="210220">
                  <c:v>4.514E-2</c:v>
                </c:pt>
                <c:pt idx="210221">
                  <c:v>4.514E-2</c:v>
                </c:pt>
                <c:pt idx="210222">
                  <c:v>4.514E-2</c:v>
                </c:pt>
                <c:pt idx="210223">
                  <c:v>4.514E-2</c:v>
                </c:pt>
                <c:pt idx="210224">
                  <c:v>4.514E-2</c:v>
                </c:pt>
                <c:pt idx="210225">
                  <c:v>4.514E-2</c:v>
                </c:pt>
                <c:pt idx="210226">
                  <c:v>4.514E-2</c:v>
                </c:pt>
                <c:pt idx="210227">
                  <c:v>4.514E-2</c:v>
                </c:pt>
                <c:pt idx="210228">
                  <c:v>4.514E-2</c:v>
                </c:pt>
                <c:pt idx="210229">
                  <c:v>4.514E-2</c:v>
                </c:pt>
                <c:pt idx="210230">
                  <c:v>4.5138999999999999E-2</c:v>
                </c:pt>
                <c:pt idx="210231">
                  <c:v>4.5138999999999999E-2</c:v>
                </c:pt>
                <c:pt idx="210232">
                  <c:v>4.5138999999999999E-2</c:v>
                </c:pt>
                <c:pt idx="210233">
                  <c:v>4.5137999999999998E-2</c:v>
                </c:pt>
                <c:pt idx="210234">
                  <c:v>4.5137999999999998E-2</c:v>
                </c:pt>
                <c:pt idx="210235">
                  <c:v>4.5137999999999998E-2</c:v>
                </c:pt>
                <c:pt idx="210236">
                  <c:v>4.5136999999999997E-2</c:v>
                </c:pt>
                <c:pt idx="210237">
                  <c:v>4.5136999999999997E-2</c:v>
                </c:pt>
                <c:pt idx="210238">
                  <c:v>4.5136000000000003E-2</c:v>
                </c:pt>
                <c:pt idx="210239">
                  <c:v>4.5136000000000003E-2</c:v>
                </c:pt>
                <c:pt idx="210240">
                  <c:v>4.5135000000000002E-2</c:v>
                </c:pt>
                <c:pt idx="210241">
                  <c:v>4.5135000000000002E-2</c:v>
                </c:pt>
                <c:pt idx="210242">
                  <c:v>4.5134000000000001E-2</c:v>
                </c:pt>
                <c:pt idx="210243">
                  <c:v>4.5133E-2</c:v>
                </c:pt>
                <c:pt idx="210244">
                  <c:v>4.5131999999999999E-2</c:v>
                </c:pt>
                <c:pt idx="210245">
                  <c:v>4.5130999999999998E-2</c:v>
                </c:pt>
                <c:pt idx="210246">
                  <c:v>4.5130999999999998E-2</c:v>
                </c:pt>
                <c:pt idx="210247">
                  <c:v>4.5130000000000003E-2</c:v>
                </c:pt>
                <c:pt idx="210248">
                  <c:v>4.5129000000000002E-2</c:v>
                </c:pt>
                <c:pt idx="210249">
                  <c:v>4.5128000000000001E-2</c:v>
                </c:pt>
                <c:pt idx="210250">
                  <c:v>4.5127E-2</c:v>
                </c:pt>
                <c:pt idx="210251">
                  <c:v>4.5125999999999999E-2</c:v>
                </c:pt>
                <c:pt idx="210252">
                  <c:v>4.5124999999999998E-2</c:v>
                </c:pt>
                <c:pt idx="210253">
                  <c:v>4.5123999999999997E-2</c:v>
                </c:pt>
                <c:pt idx="210254">
                  <c:v>4.5123000000000003E-2</c:v>
                </c:pt>
                <c:pt idx="210255">
                  <c:v>4.5122000000000002E-2</c:v>
                </c:pt>
                <c:pt idx="210256">
                  <c:v>4.5121000000000001E-2</c:v>
                </c:pt>
                <c:pt idx="210257">
                  <c:v>4.512E-2</c:v>
                </c:pt>
                <c:pt idx="210258">
                  <c:v>4.5118999999999999E-2</c:v>
                </c:pt>
                <c:pt idx="210259">
                  <c:v>4.5117999999999998E-2</c:v>
                </c:pt>
                <c:pt idx="210260">
                  <c:v>4.5116999999999997E-2</c:v>
                </c:pt>
                <c:pt idx="210261">
                  <c:v>4.5116000000000003E-2</c:v>
                </c:pt>
                <c:pt idx="210262">
                  <c:v>4.5115000000000002E-2</c:v>
                </c:pt>
                <c:pt idx="210263">
                  <c:v>4.5114000000000001E-2</c:v>
                </c:pt>
                <c:pt idx="210264">
                  <c:v>4.5111999999999999E-2</c:v>
                </c:pt>
                <c:pt idx="210265">
                  <c:v>4.5110999999999998E-2</c:v>
                </c:pt>
                <c:pt idx="210266">
                  <c:v>4.5109999999999997E-2</c:v>
                </c:pt>
                <c:pt idx="210267">
                  <c:v>4.5109000000000003E-2</c:v>
                </c:pt>
                <c:pt idx="210268">
                  <c:v>4.5107000000000001E-2</c:v>
                </c:pt>
                <c:pt idx="210269">
                  <c:v>4.5106E-2</c:v>
                </c:pt>
                <c:pt idx="210270">
                  <c:v>4.5104999999999999E-2</c:v>
                </c:pt>
                <c:pt idx="210271">
                  <c:v>4.5103999999999998E-2</c:v>
                </c:pt>
                <c:pt idx="210272">
                  <c:v>4.5102999999999997E-2</c:v>
                </c:pt>
                <c:pt idx="210273">
                  <c:v>4.5102000000000003E-2</c:v>
                </c:pt>
                <c:pt idx="210274">
                  <c:v>4.5101000000000002E-2</c:v>
                </c:pt>
                <c:pt idx="210275">
                  <c:v>4.5100000000000001E-2</c:v>
                </c:pt>
                <c:pt idx="210276">
                  <c:v>4.5099E-2</c:v>
                </c:pt>
                <c:pt idx="210277">
                  <c:v>4.5096999999999998E-2</c:v>
                </c:pt>
                <c:pt idx="210278">
                  <c:v>4.5095999999999997E-2</c:v>
                </c:pt>
                <c:pt idx="210279">
                  <c:v>4.5095000000000003E-2</c:v>
                </c:pt>
                <c:pt idx="210280">
                  <c:v>4.5094000000000002E-2</c:v>
                </c:pt>
                <c:pt idx="210281">
                  <c:v>4.5093000000000001E-2</c:v>
                </c:pt>
                <c:pt idx="210282">
                  <c:v>4.5092E-2</c:v>
                </c:pt>
                <c:pt idx="210283">
                  <c:v>4.5090999999999999E-2</c:v>
                </c:pt>
                <c:pt idx="210284">
                  <c:v>4.5089999999999998E-2</c:v>
                </c:pt>
                <c:pt idx="210285">
                  <c:v>4.5088999999999997E-2</c:v>
                </c:pt>
                <c:pt idx="210286">
                  <c:v>4.5088000000000003E-2</c:v>
                </c:pt>
                <c:pt idx="210287">
                  <c:v>4.5087000000000002E-2</c:v>
                </c:pt>
                <c:pt idx="210288">
                  <c:v>4.5086000000000001E-2</c:v>
                </c:pt>
                <c:pt idx="210289">
                  <c:v>4.5085E-2</c:v>
                </c:pt>
                <c:pt idx="210290">
                  <c:v>4.5082999999999998E-2</c:v>
                </c:pt>
                <c:pt idx="210291">
                  <c:v>4.5081999999999997E-2</c:v>
                </c:pt>
                <c:pt idx="210292">
                  <c:v>4.5081000000000003E-2</c:v>
                </c:pt>
                <c:pt idx="210293">
                  <c:v>4.5080000000000002E-2</c:v>
                </c:pt>
                <c:pt idx="210294">
                  <c:v>4.5079000000000001E-2</c:v>
                </c:pt>
                <c:pt idx="210295">
                  <c:v>4.5078E-2</c:v>
                </c:pt>
                <c:pt idx="210296">
                  <c:v>4.5076999999999999E-2</c:v>
                </c:pt>
                <c:pt idx="210297">
                  <c:v>4.5075999999999998E-2</c:v>
                </c:pt>
                <c:pt idx="210298">
                  <c:v>4.5074999999999997E-2</c:v>
                </c:pt>
                <c:pt idx="210299">
                  <c:v>4.5073000000000002E-2</c:v>
                </c:pt>
                <c:pt idx="210300">
                  <c:v>4.5072000000000001E-2</c:v>
                </c:pt>
                <c:pt idx="210301">
                  <c:v>4.5071E-2</c:v>
                </c:pt>
                <c:pt idx="210302">
                  <c:v>4.5068999999999998E-2</c:v>
                </c:pt>
                <c:pt idx="210303">
                  <c:v>4.5067999999999997E-2</c:v>
                </c:pt>
                <c:pt idx="210304">
                  <c:v>4.5067000000000003E-2</c:v>
                </c:pt>
                <c:pt idx="210305">
                  <c:v>4.5065000000000001E-2</c:v>
                </c:pt>
                <c:pt idx="210306">
                  <c:v>4.5064E-2</c:v>
                </c:pt>
                <c:pt idx="210307">
                  <c:v>4.5062999999999999E-2</c:v>
                </c:pt>
                <c:pt idx="210308">
                  <c:v>4.5061999999999998E-2</c:v>
                </c:pt>
                <c:pt idx="210309">
                  <c:v>4.5060000000000003E-2</c:v>
                </c:pt>
                <c:pt idx="210310">
                  <c:v>4.5059000000000002E-2</c:v>
                </c:pt>
                <c:pt idx="210311">
                  <c:v>4.5058000000000001E-2</c:v>
                </c:pt>
                <c:pt idx="210312">
                  <c:v>4.5055999999999999E-2</c:v>
                </c:pt>
                <c:pt idx="210313">
                  <c:v>4.5054999999999998E-2</c:v>
                </c:pt>
                <c:pt idx="210314">
                  <c:v>4.5053000000000003E-2</c:v>
                </c:pt>
                <c:pt idx="210315">
                  <c:v>4.5052000000000002E-2</c:v>
                </c:pt>
                <c:pt idx="210316">
                  <c:v>4.5051000000000001E-2</c:v>
                </c:pt>
                <c:pt idx="210317">
                  <c:v>4.5048999999999999E-2</c:v>
                </c:pt>
                <c:pt idx="210318">
                  <c:v>4.5047999999999998E-2</c:v>
                </c:pt>
                <c:pt idx="210319">
                  <c:v>4.5046999999999997E-2</c:v>
                </c:pt>
                <c:pt idx="210320">
                  <c:v>4.5046000000000003E-2</c:v>
                </c:pt>
                <c:pt idx="210321">
                  <c:v>4.5044000000000001E-2</c:v>
                </c:pt>
                <c:pt idx="210322">
                  <c:v>4.5043E-2</c:v>
                </c:pt>
                <c:pt idx="210323">
                  <c:v>4.5041999999999999E-2</c:v>
                </c:pt>
                <c:pt idx="210324">
                  <c:v>4.5040999999999998E-2</c:v>
                </c:pt>
                <c:pt idx="210325">
                  <c:v>4.5039999999999997E-2</c:v>
                </c:pt>
                <c:pt idx="210326">
                  <c:v>4.5038000000000002E-2</c:v>
                </c:pt>
                <c:pt idx="210327">
                  <c:v>4.5037000000000001E-2</c:v>
                </c:pt>
                <c:pt idx="210328">
                  <c:v>4.5036E-2</c:v>
                </c:pt>
                <c:pt idx="210329">
                  <c:v>4.5036E-2</c:v>
                </c:pt>
                <c:pt idx="210330">
                  <c:v>4.5034999999999999E-2</c:v>
                </c:pt>
                <c:pt idx="210331">
                  <c:v>4.5033999999999998E-2</c:v>
                </c:pt>
                <c:pt idx="210332">
                  <c:v>4.5033999999999998E-2</c:v>
                </c:pt>
                <c:pt idx="210333">
                  <c:v>4.5032999999999997E-2</c:v>
                </c:pt>
                <c:pt idx="210334">
                  <c:v>4.5032000000000003E-2</c:v>
                </c:pt>
                <c:pt idx="210335">
                  <c:v>4.5032000000000003E-2</c:v>
                </c:pt>
                <c:pt idx="210336">
                  <c:v>4.5032000000000003E-2</c:v>
                </c:pt>
                <c:pt idx="210337">
                  <c:v>4.5031000000000002E-2</c:v>
                </c:pt>
                <c:pt idx="210338">
                  <c:v>4.5031000000000002E-2</c:v>
                </c:pt>
                <c:pt idx="210339">
                  <c:v>4.5031000000000002E-2</c:v>
                </c:pt>
                <c:pt idx="210340">
                  <c:v>4.5031000000000002E-2</c:v>
                </c:pt>
                <c:pt idx="210341">
                  <c:v>4.5031000000000002E-2</c:v>
                </c:pt>
                <c:pt idx="210342">
                  <c:v>4.5031000000000002E-2</c:v>
                </c:pt>
                <c:pt idx="210343">
                  <c:v>4.5031000000000002E-2</c:v>
                </c:pt>
                <c:pt idx="210344">
                  <c:v>4.5032000000000003E-2</c:v>
                </c:pt>
                <c:pt idx="210345">
                  <c:v>4.5032000000000003E-2</c:v>
                </c:pt>
                <c:pt idx="210346">
                  <c:v>4.5032999999999997E-2</c:v>
                </c:pt>
                <c:pt idx="210347">
                  <c:v>4.5033999999999998E-2</c:v>
                </c:pt>
                <c:pt idx="210348">
                  <c:v>4.5033999999999998E-2</c:v>
                </c:pt>
                <c:pt idx="210349">
                  <c:v>4.5034999999999999E-2</c:v>
                </c:pt>
                <c:pt idx="210350">
                  <c:v>4.5036E-2</c:v>
                </c:pt>
                <c:pt idx="210351">
                  <c:v>4.5037000000000001E-2</c:v>
                </c:pt>
                <c:pt idx="210352">
                  <c:v>4.5038000000000002E-2</c:v>
                </c:pt>
                <c:pt idx="210353">
                  <c:v>4.5039000000000003E-2</c:v>
                </c:pt>
                <c:pt idx="210354">
                  <c:v>4.5040999999999998E-2</c:v>
                </c:pt>
                <c:pt idx="210355">
                  <c:v>4.5041999999999999E-2</c:v>
                </c:pt>
                <c:pt idx="210356">
                  <c:v>4.5043E-2</c:v>
                </c:pt>
                <c:pt idx="210357">
                  <c:v>4.5045000000000002E-2</c:v>
                </c:pt>
                <c:pt idx="210358">
                  <c:v>4.5046000000000003E-2</c:v>
                </c:pt>
                <c:pt idx="210359">
                  <c:v>4.5047999999999998E-2</c:v>
                </c:pt>
                <c:pt idx="210360">
                  <c:v>4.505E-2</c:v>
                </c:pt>
                <c:pt idx="210361">
                  <c:v>4.5051000000000001E-2</c:v>
                </c:pt>
                <c:pt idx="210362">
                  <c:v>4.5053000000000003E-2</c:v>
                </c:pt>
                <c:pt idx="210363">
                  <c:v>4.5054999999999998E-2</c:v>
                </c:pt>
                <c:pt idx="210364">
                  <c:v>4.5055999999999999E-2</c:v>
                </c:pt>
                <c:pt idx="210365">
                  <c:v>4.5058000000000001E-2</c:v>
                </c:pt>
                <c:pt idx="210366">
                  <c:v>4.5060000000000003E-2</c:v>
                </c:pt>
                <c:pt idx="210367">
                  <c:v>4.5061999999999998E-2</c:v>
                </c:pt>
                <c:pt idx="210368">
                  <c:v>4.5064E-2</c:v>
                </c:pt>
                <c:pt idx="210369">
                  <c:v>4.5066000000000002E-2</c:v>
                </c:pt>
                <c:pt idx="210370">
                  <c:v>4.5067999999999997E-2</c:v>
                </c:pt>
                <c:pt idx="210371">
                  <c:v>4.5068999999999998E-2</c:v>
                </c:pt>
                <c:pt idx="210372">
                  <c:v>4.5071E-2</c:v>
                </c:pt>
                <c:pt idx="210373">
                  <c:v>4.5073000000000002E-2</c:v>
                </c:pt>
                <c:pt idx="210374">
                  <c:v>4.5074999999999997E-2</c:v>
                </c:pt>
                <c:pt idx="210375">
                  <c:v>4.5075999999999998E-2</c:v>
                </c:pt>
                <c:pt idx="210376">
                  <c:v>4.5078E-2</c:v>
                </c:pt>
                <c:pt idx="210377">
                  <c:v>4.5080000000000002E-2</c:v>
                </c:pt>
                <c:pt idx="210378">
                  <c:v>4.5081999999999997E-2</c:v>
                </c:pt>
                <c:pt idx="210379">
                  <c:v>4.5082999999999998E-2</c:v>
                </c:pt>
                <c:pt idx="210380">
                  <c:v>4.5085E-2</c:v>
                </c:pt>
                <c:pt idx="210381">
                  <c:v>4.5086000000000001E-2</c:v>
                </c:pt>
                <c:pt idx="210382">
                  <c:v>4.5088000000000003E-2</c:v>
                </c:pt>
                <c:pt idx="210383">
                  <c:v>4.5088999999999997E-2</c:v>
                </c:pt>
                <c:pt idx="210384">
                  <c:v>4.5089999999999998E-2</c:v>
                </c:pt>
                <c:pt idx="210385">
                  <c:v>4.5090999999999999E-2</c:v>
                </c:pt>
                <c:pt idx="210386">
                  <c:v>4.5093000000000001E-2</c:v>
                </c:pt>
                <c:pt idx="210387">
                  <c:v>4.5094000000000002E-2</c:v>
                </c:pt>
                <c:pt idx="210388">
                  <c:v>4.5095000000000003E-2</c:v>
                </c:pt>
                <c:pt idx="210389">
                  <c:v>4.5095999999999997E-2</c:v>
                </c:pt>
                <c:pt idx="210390">
                  <c:v>4.5096999999999998E-2</c:v>
                </c:pt>
                <c:pt idx="210391">
                  <c:v>4.5097999999999999E-2</c:v>
                </c:pt>
                <c:pt idx="210392">
                  <c:v>4.5099E-2</c:v>
                </c:pt>
                <c:pt idx="210393">
                  <c:v>4.5099E-2</c:v>
                </c:pt>
                <c:pt idx="210394">
                  <c:v>4.5100000000000001E-2</c:v>
                </c:pt>
                <c:pt idx="210395">
                  <c:v>4.5100000000000001E-2</c:v>
                </c:pt>
                <c:pt idx="210396">
                  <c:v>4.5101000000000002E-2</c:v>
                </c:pt>
                <c:pt idx="210397">
                  <c:v>4.5101000000000002E-2</c:v>
                </c:pt>
                <c:pt idx="210398">
                  <c:v>4.5102000000000003E-2</c:v>
                </c:pt>
                <c:pt idx="210399">
                  <c:v>4.5102000000000003E-2</c:v>
                </c:pt>
                <c:pt idx="210400">
                  <c:v>4.5102000000000003E-2</c:v>
                </c:pt>
                <c:pt idx="210401">
                  <c:v>4.5102999999999997E-2</c:v>
                </c:pt>
                <c:pt idx="210402">
                  <c:v>4.5102999999999997E-2</c:v>
                </c:pt>
                <c:pt idx="210403">
                  <c:v>4.5102999999999997E-2</c:v>
                </c:pt>
                <c:pt idx="210404">
                  <c:v>4.5103999999999998E-2</c:v>
                </c:pt>
                <c:pt idx="210405">
                  <c:v>4.5103999999999998E-2</c:v>
                </c:pt>
                <c:pt idx="210406">
                  <c:v>4.5103999999999998E-2</c:v>
                </c:pt>
                <c:pt idx="210407">
                  <c:v>4.5103999999999998E-2</c:v>
                </c:pt>
                <c:pt idx="210408">
                  <c:v>4.5103999999999998E-2</c:v>
                </c:pt>
                <c:pt idx="210409">
                  <c:v>4.5103999999999998E-2</c:v>
                </c:pt>
                <c:pt idx="210410">
                  <c:v>4.5103999999999998E-2</c:v>
                </c:pt>
                <c:pt idx="210411">
                  <c:v>4.5103999999999998E-2</c:v>
                </c:pt>
                <c:pt idx="210412">
                  <c:v>4.5103999999999998E-2</c:v>
                </c:pt>
                <c:pt idx="210413">
                  <c:v>4.5103999999999998E-2</c:v>
                </c:pt>
                <c:pt idx="210414">
                  <c:v>4.5103999999999998E-2</c:v>
                </c:pt>
                <c:pt idx="210415">
                  <c:v>4.5103999999999998E-2</c:v>
                </c:pt>
                <c:pt idx="210416">
                  <c:v>4.5103999999999998E-2</c:v>
                </c:pt>
                <c:pt idx="210417">
                  <c:v>4.5103999999999998E-2</c:v>
                </c:pt>
                <c:pt idx="210418">
                  <c:v>4.5102999999999997E-2</c:v>
                </c:pt>
                <c:pt idx="210419">
                  <c:v>4.5102999999999997E-2</c:v>
                </c:pt>
                <c:pt idx="210420">
                  <c:v>4.5102999999999997E-2</c:v>
                </c:pt>
                <c:pt idx="210421">
                  <c:v>4.5102999999999997E-2</c:v>
                </c:pt>
                <c:pt idx="210422">
                  <c:v>4.5102999999999997E-2</c:v>
                </c:pt>
                <c:pt idx="210423">
                  <c:v>4.5102999999999997E-2</c:v>
                </c:pt>
                <c:pt idx="210424">
                  <c:v>4.5102999999999997E-2</c:v>
                </c:pt>
                <c:pt idx="210425">
                  <c:v>4.5102999999999997E-2</c:v>
                </c:pt>
                <c:pt idx="210426">
                  <c:v>4.5102999999999997E-2</c:v>
                </c:pt>
                <c:pt idx="210427">
                  <c:v>4.5102000000000003E-2</c:v>
                </c:pt>
                <c:pt idx="210428">
                  <c:v>4.5102000000000003E-2</c:v>
                </c:pt>
                <c:pt idx="210429">
                  <c:v>4.5102000000000003E-2</c:v>
                </c:pt>
                <c:pt idx="210430">
                  <c:v>4.5102000000000003E-2</c:v>
                </c:pt>
                <c:pt idx="210431">
                  <c:v>4.5102000000000003E-2</c:v>
                </c:pt>
                <c:pt idx="210432">
                  <c:v>4.5101000000000002E-2</c:v>
                </c:pt>
                <c:pt idx="210433">
                  <c:v>4.5101000000000002E-2</c:v>
                </c:pt>
                <c:pt idx="210434">
                  <c:v>4.5101000000000002E-2</c:v>
                </c:pt>
                <c:pt idx="210435">
                  <c:v>4.5101000000000002E-2</c:v>
                </c:pt>
                <c:pt idx="210436">
                  <c:v>4.5101000000000002E-2</c:v>
                </c:pt>
                <c:pt idx="210437">
                  <c:v>4.5101000000000002E-2</c:v>
                </c:pt>
                <c:pt idx="210438">
                  <c:v>4.5101000000000002E-2</c:v>
                </c:pt>
                <c:pt idx="210439">
                  <c:v>4.5100000000000001E-2</c:v>
                </c:pt>
                <c:pt idx="210440">
                  <c:v>4.5100000000000001E-2</c:v>
                </c:pt>
                <c:pt idx="210441">
                  <c:v>4.5100000000000001E-2</c:v>
                </c:pt>
                <c:pt idx="210442">
                  <c:v>4.5100000000000001E-2</c:v>
                </c:pt>
                <c:pt idx="210443">
                  <c:v>4.5099E-2</c:v>
                </c:pt>
                <c:pt idx="210444">
                  <c:v>4.5099E-2</c:v>
                </c:pt>
                <c:pt idx="210445">
                  <c:v>4.5099E-2</c:v>
                </c:pt>
                <c:pt idx="210446">
                  <c:v>4.5099E-2</c:v>
                </c:pt>
                <c:pt idx="210447">
                  <c:v>4.5097999999999999E-2</c:v>
                </c:pt>
                <c:pt idx="210448">
                  <c:v>4.5097999999999999E-2</c:v>
                </c:pt>
                <c:pt idx="210449">
                  <c:v>4.5097999999999999E-2</c:v>
                </c:pt>
                <c:pt idx="210450">
                  <c:v>4.5097999999999999E-2</c:v>
                </c:pt>
                <c:pt idx="210451">
                  <c:v>4.5097999999999999E-2</c:v>
                </c:pt>
                <c:pt idx="210452">
                  <c:v>4.5096999999999998E-2</c:v>
                </c:pt>
                <c:pt idx="210453">
                  <c:v>4.5096999999999998E-2</c:v>
                </c:pt>
                <c:pt idx="210454">
                  <c:v>4.5096999999999998E-2</c:v>
                </c:pt>
                <c:pt idx="210455">
                  <c:v>4.5095999999999997E-2</c:v>
                </c:pt>
                <c:pt idx="210456">
                  <c:v>4.5095999999999997E-2</c:v>
                </c:pt>
                <c:pt idx="210457">
                  <c:v>4.5095999999999997E-2</c:v>
                </c:pt>
                <c:pt idx="210458">
                  <c:v>4.5095999999999997E-2</c:v>
                </c:pt>
                <c:pt idx="210459">
                  <c:v>4.5095999999999997E-2</c:v>
                </c:pt>
                <c:pt idx="210460">
                  <c:v>4.5095999999999997E-2</c:v>
                </c:pt>
                <c:pt idx="210461">
                  <c:v>4.5095999999999997E-2</c:v>
                </c:pt>
                <c:pt idx="210462">
                  <c:v>4.5095999999999997E-2</c:v>
                </c:pt>
                <c:pt idx="210463">
                  <c:v>4.5095999999999997E-2</c:v>
                </c:pt>
                <c:pt idx="210464">
                  <c:v>4.5095999999999997E-2</c:v>
                </c:pt>
                <c:pt idx="210465">
                  <c:v>4.5095999999999997E-2</c:v>
                </c:pt>
                <c:pt idx="210466">
                  <c:v>4.5095999999999997E-2</c:v>
                </c:pt>
                <c:pt idx="210467">
                  <c:v>4.5095999999999997E-2</c:v>
                </c:pt>
                <c:pt idx="210468">
                  <c:v>4.5095999999999997E-2</c:v>
                </c:pt>
                <c:pt idx="210469">
                  <c:v>4.5095999999999997E-2</c:v>
                </c:pt>
                <c:pt idx="210470">
                  <c:v>4.5096999999999998E-2</c:v>
                </c:pt>
                <c:pt idx="210471">
                  <c:v>4.5096999999999998E-2</c:v>
                </c:pt>
                <c:pt idx="210472">
                  <c:v>4.5097999999999999E-2</c:v>
                </c:pt>
                <c:pt idx="210473">
                  <c:v>4.5097999999999999E-2</c:v>
                </c:pt>
                <c:pt idx="210474">
                  <c:v>4.5099E-2</c:v>
                </c:pt>
                <c:pt idx="210475">
                  <c:v>4.5100000000000001E-2</c:v>
                </c:pt>
                <c:pt idx="210476">
                  <c:v>4.5101000000000002E-2</c:v>
                </c:pt>
                <c:pt idx="210477">
                  <c:v>4.5101000000000002E-2</c:v>
                </c:pt>
                <c:pt idx="210478">
                  <c:v>4.5102000000000003E-2</c:v>
                </c:pt>
                <c:pt idx="210479">
                  <c:v>4.5102999999999997E-2</c:v>
                </c:pt>
                <c:pt idx="210480">
                  <c:v>4.5103999999999998E-2</c:v>
                </c:pt>
                <c:pt idx="210481">
                  <c:v>4.5104999999999999E-2</c:v>
                </c:pt>
                <c:pt idx="210482">
                  <c:v>4.5107000000000001E-2</c:v>
                </c:pt>
                <c:pt idx="210483">
                  <c:v>4.5108000000000002E-2</c:v>
                </c:pt>
                <c:pt idx="210484">
                  <c:v>4.5109000000000003E-2</c:v>
                </c:pt>
                <c:pt idx="210485">
                  <c:v>4.5110999999999998E-2</c:v>
                </c:pt>
                <c:pt idx="210486">
                  <c:v>4.5113E-2</c:v>
                </c:pt>
                <c:pt idx="210487">
                  <c:v>4.5114000000000001E-2</c:v>
                </c:pt>
                <c:pt idx="210488">
                  <c:v>4.5116000000000003E-2</c:v>
                </c:pt>
                <c:pt idx="210489">
                  <c:v>4.5117999999999998E-2</c:v>
                </c:pt>
                <c:pt idx="210490">
                  <c:v>4.512E-2</c:v>
                </c:pt>
                <c:pt idx="210491">
                  <c:v>4.5122000000000002E-2</c:v>
                </c:pt>
                <c:pt idx="210492">
                  <c:v>4.5123999999999997E-2</c:v>
                </c:pt>
                <c:pt idx="210493">
                  <c:v>4.5125999999999999E-2</c:v>
                </c:pt>
                <c:pt idx="210494">
                  <c:v>4.5128000000000001E-2</c:v>
                </c:pt>
                <c:pt idx="210495">
                  <c:v>4.5130999999999998E-2</c:v>
                </c:pt>
                <c:pt idx="210496">
                  <c:v>4.5133E-2</c:v>
                </c:pt>
                <c:pt idx="210497">
                  <c:v>4.5136000000000003E-2</c:v>
                </c:pt>
                <c:pt idx="210498">
                  <c:v>4.5137999999999998E-2</c:v>
                </c:pt>
                <c:pt idx="210499">
                  <c:v>4.5141000000000001E-2</c:v>
                </c:pt>
                <c:pt idx="210500">
                  <c:v>4.5143999999999997E-2</c:v>
                </c:pt>
                <c:pt idx="210501">
                  <c:v>4.5145999999999999E-2</c:v>
                </c:pt>
                <c:pt idx="210502">
                  <c:v>4.5149000000000002E-2</c:v>
                </c:pt>
                <c:pt idx="210503">
                  <c:v>4.5151999999999998E-2</c:v>
                </c:pt>
                <c:pt idx="210504">
                  <c:v>4.5155000000000001E-2</c:v>
                </c:pt>
                <c:pt idx="210505">
                  <c:v>4.5157999999999997E-2</c:v>
                </c:pt>
                <c:pt idx="210506">
                  <c:v>4.5161E-2</c:v>
                </c:pt>
                <c:pt idx="210507">
                  <c:v>4.5164000000000003E-2</c:v>
                </c:pt>
                <c:pt idx="210508">
                  <c:v>4.5166999999999999E-2</c:v>
                </c:pt>
                <c:pt idx="210509">
                  <c:v>4.5170000000000002E-2</c:v>
                </c:pt>
                <c:pt idx="210510">
                  <c:v>4.5172999999999998E-2</c:v>
                </c:pt>
                <c:pt idx="210511">
                  <c:v>4.5176000000000001E-2</c:v>
                </c:pt>
                <c:pt idx="210512">
                  <c:v>4.5178999999999997E-2</c:v>
                </c:pt>
                <c:pt idx="210513">
                  <c:v>4.5180999999999999E-2</c:v>
                </c:pt>
                <c:pt idx="210514">
                  <c:v>4.5184000000000002E-2</c:v>
                </c:pt>
                <c:pt idx="210515">
                  <c:v>4.5186999999999998E-2</c:v>
                </c:pt>
                <c:pt idx="210516">
                  <c:v>4.5190000000000001E-2</c:v>
                </c:pt>
                <c:pt idx="210517">
                  <c:v>4.5192999999999997E-2</c:v>
                </c:pt>
                <c:pt idx="210518">
                  <c:v>4.5196E-2</c:v>
                </c:pt>
                <c:pt idx="210519">
                  <c:v>4.5198000000000002E-2</c:v>
                </c:pt>
                <c:pt idx="210520">
                  <c:v>4.5200999999999998E-2</c:v>
                </c:pt>
                <c:pt idx="210521">
                  <c:v>4.5203E-2</c:v>
                </c:pt>
                <c:pt idx="210522">
                  <c:v>4.5206000000000003E-2</c:v>
                </c:pt>
                <c:pt idx="210523">
                  <c:v>4.5207999999999998E-2</c:v>
                </c:pt>
                <c:pt idx="210524">
                  <c:v>4.521E-2</c:v>
                </c:pt>
                <c:pt idx="210525">
                  <c:v>4.5212000000000002E-2</c:v>
                </c:pt>
                <c:pt idx="210526">
                  <c:v>4.5213999999999997E-2</c:v>
                </c:pt>
                <c:pt idx="210527">
                  <c:v>4.5215999999999999E-2</c:v>
                </c:pt>
                <c:pt idx="210528">
                  <c:v>4.5218000000000001E-2</c:v>
                </c:pt>
                <c:pt idx="210529">
                  <c:v>4.5220000000000003E-2</c:v>
                </c:pt>
                <c:pt idx="210530">
                  <c:v>4.5220999999999997E-2</c:v>
                </c:pt>
                <c:pt idx="210531">
                  <c:v>4.5222999999999999E-2</c:v>
                </c:pt>
                <c:pt idx="210532">
                  <c:v>4.5224E-2</c:v>
                </c:pt>
                <c:pt idx="210533">
                  <c:v>4.5225000000000001E-2</c:v>
                </c:pt>
                <c:pt idx="210534">
                  <c:v>4.5226000000000002E-2</c:v>
                </c:pt>
                <c:pt idx="210535">
                  <c:v>4.5227000000000003E-2</c:v>
                </c:pt>
                <c:pt idx="210536">
                  <c:v>4.5227999999999997E-2</c:v>
                </c:pt>
                <c:pt idx="210537">
                  <c:v>4.5227999999999997E-2</c:v>
                </c:pt>
                <c:pt idx="210538">
                  <c:v>4.5228999999999998E-2</c:v>
                </c:pt>
                <c:pt idx="210539">
                  <c:v>4.5228999999999998E-2</c:v>
                </c:pt>
                <c:pt idx="210540">
                  <c:v>4.5228999999999998E-2</c:v>
                </c:pt>
                <c:pt idx="210541">
                  <c:v>4.5229999999999999E-2</c:v>
                </c:pt>
                <c:pt idx="210542">
                  <c:v>4.5229999999999999E-2</c:v>
                </c:pt>
                <c:pt idx="210543">
                  <c:v>4.5229999999999999E-2</c:v>
                </c:pt>
                <c:pt idx="210544">
                  <c:v>4.5228999999999998E-2</c:v>
                </c:pt>
                <c:pt idx="210545">
                  <c:v>4.5228999999999998E-2</c:v>
                </c:pt>
                <c:pt idx="210546">
                  <c:v>4.5227999999999997E-2</c:v>
                </c:pt>
                <c:pt idx="210547">
                  <c:v>4.5227999999999997E-2</c:v>
                </c:pt>
                <c:pt idx="210548">
                  <c:v>4.5227000000000003E-2</c:v>
                </c:pt>
                <c:pt idx="210549">
                  <c:v>4.5226000000000002E-2</c:v>
                </c:pt>
                <c:pt idx="210550">
                  <c:v>4.5225000000000001E-2</c:v>
                </c:pt>
                <c:pt idx="210551">
                  <c:v>4.5224E-2</c:v>
                </c:pt>
                <c:pt idx="210552">
                  <c:v>4.5222999999999999E-2</c:v>
                </c:pt>
                <c:pt idx="210553">
                  <c:v>4.5220999999999997E-2</c:v>
                </c:pt>
                <c:pt idx="210554">
                  <c:v>4.5220000000000003E-2</c:v>
                </c:pt>
                <c:pt idx="210555">
                  <c:v>4.5219000000000002E-2</c:v>
                </c:pt>
                <c:pt idx="210556">
                  <c:v>4.5217E-2</c:v>
                </c:pt>
                <c:pt idx="210557">
                  <c:v>4.5215999999999999E-2</c:v>
                </c:pt>
                <c:pt idx="210558">
                  <c:v>4.5213999999999997E-2</c:v>
                </c:pt>
                <c:pt idx="210559">
                  <c:v>4.5212000000000002E-2</c:v>
                </c:pt>
                <c:pt idx="210560">
                  <c:v>4.521E-2</c:v>
                </c:pt>
                <c:pt idx="210561">
                  <c:v>4.5207999999999998E-2</c:v>
                </c:pt>
                <c:pt idx="210562">
                  <c:v>4.5206000000000003E-2</c:v>
                </c:pt>
                <c:pt idx="210563">
                  <c:v>4.5204000000000001E-2</c:v>
                </c:pt>
                <c:pt idx="210564">
                  <c:v>4.5201999999999999E-2</c:v>
                </c:pt>
                <c:pt idx="210565">
                  <c:v>4.5199999999999997E-2</c:v>
                </c:pt>
                <c:pt idx="210566">
                  <c:v>4.5198000000000002E-2</c:v>
                </c:pt>
                <c:pt idx="210567">
                  <c:v>4.5196E-2</c:v>
                </c:pt>
                <c:pt idx="210568">
                  <c:v>4.5193999999999998E-2</c:v>
                </c:pt>
                <c:pt idx="210569">
                  <c:v>4.5192000000000003E-2</c:v>
                </c:pt>
                <c:pt idx="210570">
                  <c:v>4.5189E-2</c:v>
                </c:pt>
                <c:pt idx="210571">
                  <c:v>4.5186999999999998E-2</c:v>
                </c:pt>
                <c:pt idx="210572">
                  <c:v>4.5185000000000003E-2</c:v>
                </c:pt>
                <c:pt idx="210573">
                  <c:v>4.5183000000000001E-2</c:v>
                </c:pt>
                <c:pt idx="210574">
                  <c:v>4.5180999999999999E-2</c:v>
                </c:pt>
                <c:pt idx="210575">
                  <c:v>4.5178000000000003E-2</c:v>
                </c:pt>
                <c:pt idx="210576">
                  <c:v>4.5176000000000001E-2</c:v>
                </c:pt>
                <c:pt idx="210577">
                  <c:v>4.5173999999999999E-2</c:v>
                </c:pt>
                <c:pt idx="210578">
                  <c:v>4.5171999999999997E-2</c:v>
                </c:pt>
                <c:pt idx="210579">
                  <c:v>4.5170000000000002E-2</c:v>
                </c:pt>
                <c:pt idx="210580">
                  <c:v>4.5168E-2</c:v>
                </c:pt>
                <c:pt idx="210581">
                  <c:v>4.5165999999999998E-2</c:v>
                </c:pt>
                <c:pt idx="210582">
                  <c:v>4.5164999999999997E-2</c:v>
                </c:pt>
                <c:pt idx="210583">
                  <c:v>4.5163000000000002E-2</c:v>
                </c:pt>
                <c:pt idx="210584">
                  <c:v>4.5161E-2</c:v>
                </c:pt>
                <c:pt idx="210585">
                  <c:v>4.5158999999999998E-2</c:v>
                </c:pt>
                <c:pt idx="210586">
                  <c:v>4.5157000000000003E-2</c:v>
                </c:pt>
                <c:pt idx="210587">
                  <c:v>4.5156000000000002E-2</c:v>
                </c:pt>
                <c:pt idx="210588">
                  <c:v>4.5154E-2</c:v>
                </c:pt>
                <c:pt idx="210589">
                  <c:v>4.5152999999999999E-2</c:v>
                </c:pt>
                <c:pt idx="210590">
                  <c:v>4.5151999999999998E-2</c:v>
                </c:pt>
                <c:pt idx="210591">
                  <c:v>4.5150999999999997E-2</c:v>
                </c:pt>
                <c:pt idx="210592">
                  <c:v>4.5150000000000003E-2</c:v>
                </c:pt>
                <c:pt idx="210593">
                  <c:v>4.5149000000000002E-2</c:v>
                </c:pt>
                <c:pt idx="210594">
                  <c:v>4.5148000000000001E-2</c:v>
                </c:pt>
                <c:pt idx="210595">
                  <c:v>4.5147E-2</c:v>
                </c:pt>
                <c:pt idx="210596">
                  <c:v>4.5145999999999999E-2</c:v>
                </c:pt>
                <c:pt idx="210597">
                  <c:v>4.5144999999999998E-2</c:v>
                </c:pt>
                <c:pt idx="210598">
                  <c:v>4.5143999999999997E-2</c:v>
                </c:pt>
                <c:pt idx="210599">
                  <c:v>4.5143999999999997E-2</c:v>
                </c:pt>
                <c:pt idx="210600">
                  <c:v>4.5143999999999997E-2</c:v>
                </c:pt>
                <c:pt idx="210601">
                  <c:v>4.5143000000000003E-2</c:v>
                </c:pt>
                <c:pt idx="210602">
                  <c:v>4.5143000000000003E-2</c:v>
                </c:pt>
                <c:pt idx="210603">
                  <c:v>4.5143000000000003E-2</c:v>
                </c:pt>
                <c:pt idx="210604">
                  <c:v>4.5143000000000003E-2</c:v>
                </c:pt>
                <c:pt idx="210605">
                  <c:v>4.5143000000000003E-2</c:v>
                </c:pt>
                <c:pt idx="210606">
                  <c:v>4.5143000000000003E-2</c:v>
                </c:pt>
                <c:pt idx="210607">
                  <c:v>4.5143000000000003E-2</c:v>
                </c:pt>
                <c:pt idx="210608">
                  <c:v>4.5143000000000003E-2</c:v>
                </c:pt>
                <c:pt idx="210609">
                  <c:v>4.5143999999999997E-2</c:v>
                </c:pt>
                <c:pt idx="210610">
                  <c:v>4.5143999999999997E-2</c:v>
                </c:pt>
                <c:pt idx="210611">
                  <c:v>4.5144999999999998E-2</c:v>
                </c:pt>
                <c:pt idx="210612">
                  <c:v>4.5144999999999998E-2</c:v>
                </c:pt>
                <c:pt idx="210613">
                  <c:v>4.5145999999999999E-2</c:v>
                </c:pt>
                <c:pt idx="210614">
                  <c:v>4.5147E-2</c:v>
                </c:pt>
                <c:pt idx="210615">
                  <c:v>4.5147E-2</c:v>
                </c:pt>
                <c:pt idx="210616">
                  <c:v>4.5148000000000001E-2</c:v>
                </c:pt>
                <c:pt idx="210617">
                  <c:v>4.5149000000000002E-2</c:v>
                </c:pt>
                <c:pt idx="210618">
                  <c:v>4.5150000000000003E-2</c:v>
                </c:pt>
                <c:pt idx="210619">
                  <c:v>4.5150000000000003E-2</c:v>
                </c:pt>
                <c:pt idx="210620">
                  <c:v>4.5150999999999997E-2</c:v>
                </c:pt>
                <c:pt idx="210621">
                  <c:v>4.5151999999999998E-2</c:v>
                </c:pt>
                <c:pt idx="210622">
                  <c:v>4.5152999999999999E-2</c:v>
                </c:pt>
                <c:pt idx="210623">
                  <c:v>4.5154E-2</c:v>
                </c:pt>
                <c:pt idx="210624">
                  <c:v>4.5155000000000001E-2</c:v>
                </c:pt>
                <c:pt idx="210625">
                  <c:v>4.5155000000000001E-2</c:v>
                </c:pt>
                <c:pt idx="210626">
                  <c:v>4.5156000000000002E-2</c:v>
                </c:pt>
                <c:pt idx="210627">
                  <c:v>4.5157000000000003E-2</c:v>
                </c:pt>
                <c:pt idx="210628">
                  <c:v>4.5157999999999997E-2</c:v>
                </c:pt>
                <c:pt idx="210629">
                  <c:v>4.5158999999999998E-2</c:v>
                </c:pt>
                <c:pt idx="210630">
                  <c:v>4.5158999999999998E-2</c:v>
                </c:pt>
                <c:pt idx="210631">
                  <c:v>4.5159999999999999E-2</c:v>
                </c:pt>
                <c:pt idx="210632">
                  <c:v>4.5159999999999999E-2</c:v>
                </c:pt>
                <c:pt idx="210633">
                  <c:v>4.5161E-2</c:v>
                </c:pt>
                <c:pt idx="210634">
                  <c:v>4.5161E-2</c:v>
                </c:pt>
                <c:pt idx="210635">
                  <c:v>4.5162000000000001E-2</c:v>
                </c:pt>
                <c:pt idx="210636">
                  <c:v>4.5162000000000001E-2</c:v>
                </c:pt>
                <c:pt idx="210637">
                  <c:v>4.5162000000000001E-2</c:v>
                </c:pt>
                <c:pt idx="210638">
                  <c:v>4.5163000000000002E-2</c:v>
                </c:pt>
                <c:pt idx="210639">
                  <c:v>4.5163000000000002E-2</c:v>
                </c:pt>
                <c:pt idx="210640">
                  <c:v>4.5163000000000002E-2</c:v>
                </c:pt>
                <c:pt idx="210641">
                  <c:v>4.5163000000000002E-2</c:v>
                </c:pt>
                <c:pt idx="210642">
                  <c:v>4.5163000000000002E-2</c:v>
                </c:pt>
                <c:pt idx="210643">
                  <c:v>4.5163000000000002E-2</c:v>
                </c:pt>
                <c:pt idx="210644">
                  <c:v>4.5162000000000001E-2</c:v>
                </c:pt>
                <c:pt idx="210645">
                  <c:v>4.5162000000000001E-2</c:v>
                </c:pt>
                <c:pt idx="210646">
                  <c:v>4.5162000000000001E-2</c:v>
                </c:pt>
                <c:pt idx="210647">
                  <c:v>4.5161E-2</c:v>
                </c:pt>
                <c:pt idx="210648">
                  <c:v>4.5161E-2</c:v>
                </c:pt>
                <c:pt idx="210649">
                  <c:v>4.5161E-2</c:v>
                </c:pt>
                <c:pt idx="210650">
                  <c:v>4.5159999999999999E-2</c:v>
                </c:pt>
                <c:pt idx="210651">
                  <c:v>4.5159999999999999E-2</c:v>
                </c:pt>
                <c:pt idx="210652">
                  <c:v>4.5158999999999998E-2</c:v>
                </c:pt>
                <c:pt idx="210653">
                  <c:v>4.5157999999999997E-2</c:v>
                </c:pt>
                <c:pt idx="210654">
                  <c:v>4.5157999999999997E-2</c:v>
                </c:pt>
                <c:pt idx="210655">
                  <c:v>4.5157000000000003E-2</c:v>
                </c:pt>
                <c:pt idx="210656">
                  <c:v>4.5156000000000002E-2</c:v>
                </c:pt>
                <c:pt idx="210657">
                  <c:v>4.5155000000000001E-2</c:v>
                </c:pt>
                <c:pt idx="210658">
                  <c:v>4.5155000000000001E-2</c:v>
                </c:pt>
                <c:pt idx="210659">
                  <c:v>4.5154E-2</c:v>
                </c:pt>
                <c:pt idx="210660">
                  <c:v>4.5152999999999999E-2</c:v>
                </c:pt>
                <c:pt idx="210661">
                  <c:v>4.5152999999999999E-2</c:v>
                </c:pt>
                <c:pt idx="210662">
                  <c:v>4.5151999999999998E-2</c:v>
                </c:pt>
                <c:pt idx="210663">
                  <c:v>4.5151999999999998E-2</c:v>
                </c:pt>
                <c:pt idx="210664">
                  <c:v>4.5150999999999997E-2</c:v>
                </c:pt>
                <c:pt idx="210665">
                  <c:v>4.5150999999999997E-2</c:v>
                </c:pt>
                <c:pt idx="210666">
                  <c:v>4.5150000000000003E-2</c:v>
                </c:pt>
                <c:pt idx="210667">
                  <c:v>4.5149000000000002E-2</c:v>
                </c:pt>
                <c:pt idx="210668">
                  <c:v>4.5149000000000002E-2</c:v>
                </c:pt>
                <c:pt idx="210669">
                  <c:v>4.5149000000000002E-2</c:v>
                </c:pt>
                <c:pt idx="210670">
                  <c:v>4.5149000000000002E-2</c:v>
                </c:pt>
                <c:pt idx="210671">
                  <c:v>4.5149000000000002E-2</c:v>
                </c:pt>
                <c:pt idx="210672">
                  <c:v>4.5149000000000002E-2</c:v>
                </c:pt>
                <c:pt idx="210673">
                  <c:v>4.5149000000000002E-2</c:v>
                </c:pt>
                <c:pt idx="210674">
                  <c:v>4.5149000000000002E-2</c:v>
                </c:pt>
                <c:pt idx="210675">
                  <c:v>4.5149000000000002E-2</c:v>
                </c:pt>
                <c:pt idx="210676">
                  <c:v>4.5150000000000003E-2</c:v>
                </c:pt>
                <c:pt idx="210677">
                  <c:v>4.5150000000000003E-2</c:v>
                </c:pt>
                <c:pt idx="210678">
                  <c:v>4.5150000000000003E-2</c:v>
                </c:pt>
                <c:pt idx="210679">
                  <c:v>4.5150999999999997E-2</c:v>
                </c:pt>
                <c:pt idx="210680">
                  <c:v>4.5151999999999998E-2</c:v>
                </c:pt>
                <c:pt idx="210681">
                  <c:v>4.5152999999999999E-2</c:v>
                </c:pt>
                <c:pt idx="210682">
                  <c:v>4.5154E-2</c:v>
                </c:pt>
                <c:pt idx="210683">
                  <c:v>4.5155000000000001E-2</c:v>
                </c:pt>
                <c:pt idx="210684">
                  <c:v>4.5156000000000002E-2</c:v>
                </c:pt>
                <c:pt idx="210685">
                  <c:v>4.5157000000000003E-2</c:v>
                </c:pt>
                <c:pt idx="210686">
                  <c:v>4.5158999999999998E-2</c:v>
                </c:pt>
                <c:pt idx="210687">
                  <c:v>4.5159999999999999E-2</c:v>
                </c:pt>
                <c:pt idx="210688">
                  <c:v>4.5162000000000001E-2</c:v>
                </c:pt>
                <c:pt idx="210689">
                  <c:v>4.5163000000000002E-2</c:v>
                </c:pt>
                <c:pt idx="210690">
                  <c:v>4.5164999999999997E-2</c:v>
                </c:pt>
                <c:pt idx="210691">
                  <c:v>4.5166999999999999E-2</c:v>
                </c:pt>
                <c:pt idx="210692">
                  <c:v>4.5168E-2</c:v>
                </c:pt>
                <c:pt idx="210693">
                  <c:v>4.5170000000000002E-2</c:v>
                </c:pt>
                <c:pt idx="210694">
                  <c:v>4.5171999999999997E-2</c:v>
                </c:pt>
                <c:pt idx="210695">
                  <c:v>4.5173999999999999E-2</c:v>
                </c:pt>
                <c:pt idx="210696">
                  <c:v>4.5176000000000001E-2</c:v>
                </c:pt>
                <c:pt idx="210697">
                  <c:v>4.5178000000000003E-2</c:v>
                </c:pt>
                <c:pt idx="210698">
                  <c:v>4.5180999999999999E-2</c:v>
                </c:pt>
                <c:pt idx="210699">
                  <c:v>4.5183000000000001E-2</c:v>
                </c:pt>
                <c:pt idx="210700">
                  <c:v>4.5185000000000003E-2</c:v>
                </c:pt>
                <c:pt idx="210701">
                  <c:v>4.5186999999999998E-2</c:v>
                </c:pt>
                <c:pt idx="210702">
                  <c:v>4.5189E-2</c:v>
                </c:pt>
                <c:pt idx="210703">
                  <c:v>4.5191000000000002E-2</c:v>
                </c:pt>
                <c:pt idx="210704">
                  <c:v>4.5192999999999997E-2</c:v>
                </c:pt>
                <c:pt idx="210705">
                  <c:v>4.5194999999999999E-2</c:v>
                </c:pt>
                <c:pt idx="210706">
                  <c:v>4.5197000000000001E-2</c:v>
                </c:pt>
                <c:pt idx="210707">
                  <c:v>4.5199000000000003E-2</c:v>
                </c:pt>
                <c:pt idx="210708">
                  <c:v>4.5200999999999998E-2</c:v>
                </c:pt>
                <c:pt idx="210709">
                  <c:v>4.5201999999999999E-2</c:v>
                </c:pt>
                <c:pt idx="210710">
                  <c:v>4.5204000000000001E-2</c:v>
                </c:pt>
                <c:pt idx="210711">
                  <c:v>4.5206000000000003E-2</c:v>
                </c:pt>
                <c:pt idx="210712">
                  <c:v>4.5206999999999997E-2</c:v>
                </c:pt>
                <c:pt idx="210713">
                  <c:v>4.5208999999999999E-2</c:v>
                </c:pt>
                <c:pt idx="210714">
                  <c:v>4.521E-2</c:v>
                </c:pt>
                <c:pt idx="210715">
                  <c:v>4.5212000000000002E-2</c:v>
                </c:pt>
                <c:pt idx="210716">
                  <c:v>4.5213000000000003E-2</c:v>
                </c:pt>
                <c:pt idx="210717">
                  <c:v>4.5213999999999997E-2</c:v>
                </c:pt>
                <c:pt idx="210718">
                  <c:v>4.5214999999999998E-2</c:v>
                </c:pt>
                <c:pt idx="210719">
                  <c:v>4.5217E-2</c:v>
                </c:pt>
                <c:pt idx="210720">
                  <c:v>4.5218000000000001E-2</c:v>
                </c:pt>
                <c:pt idx="210721">
                  <c:v>4.5218000000000001E-2</c:v>
                </c:pt>
                <c:pt idx="210722">
                  <c:v>4.5219000000000002E-2</c:v>
                </c:pt>
                <c:pt idx="210723">
                  <c:v>4.5220000000000003E-2</c:v>
                </c:pt>
                <c:pt idx="210724">
                  <c:v>4.5220000000000003E-2</c:v>
                </c:pt>
                <c:pt idx="210725">
                  <c:v>4.5220999999999997E-2</c:v>
                </c:pt>
                <c:pt idx="210726">
                  <c:v>4.5220999999999997E-2</c:v>
                </c:pt>
                <c:pt idx="210727">
                  <c:v>4.5220999999999997E-2</c:v>
                </c:pt>
                <c:pt idx="210728">
                  <c:v>4.5221999999999998E-2</c:v>
                </c:pt>
                <c:pt idx="210729">
                  <c:v>4.5221999999999998E-2</c:v>
                </c:pt>
                <c:pt idx="210730">
                  <c:v>4.5221999999999998E-2</c:v>
                </c:pt>
                <c:pt idx="210731">
                  <c:v>4.5221999999999998E-2</c:v>
                </c:pt>
                <c:pt idx="210732">
                  <c:v>4.5221999999999998E-2</c:v>
                </c:pt>
                <c:pt idx="210733">
                  <c:v>4.5220999999999997E-2</c:v>
                </c:pt>
                <c:pt idx="210734">
                  <c:v>4.5220999999999997E-2</c:v>
                </c:pt>
                <c:pt idx="210735">
                  <c:v>4.5220000000000003E-2</c:v>
                </c:pt>
                <c:pt idx="210736">
                  <c:v>4.5220000000000003E-2</c:v>
                </c:pt>
                <c:pt idx="210737">
                  <c:v>4.5219000000000002E-2</c:v>
                </c:pt>
                <c:pt idx="210738">
                  <c:v>4.5218000000000001E-2</c:v>
                </c:pt>
                <c:pt idx="210739">
                  <c:v>4.5217E-2</c:v>
                </c:pt>
                <c:pt idx="210740">
                  <c:v>4.5215999999999999E-2</c:v>
                </c:pt>
                <c:pt idx="210741">
                  <c:v>4.5214999999999998E-2</c:v>
                </c:pt>
                <c:pt idx="210742">
                  <c:v>4.5213999999999997E-2</c:v>
                </c:pt>
                <c:pt idx="210743">
                  <c:v>4.5213000000000003E-2</c:v>
                </c:pt>
                <c:pt idx="210744">
                  <c:v>4.5212000000000002E-2</c:v>
                </c:pt>
                <c:pt idx="210745">
                  <c:v>4.5211000000000001E-2</c:v>
                </c:pt>
                <c:pt idx="210746">
                  <c:v>4.5208999999999999E-2</c:v>
                </c:pt>
                <c:pt idx="210747">
                  <c:v>4.5207999999999998E-2</c:v>
                </c:pt>
                <c:pt idx="210748">
                  <c:v>4.5206000000000003E-2</c:v>
                </c:pt>
                <c:pt idx="210749">
                  <c:v>4.5205000000000002E-2</c:v>
                </c:pt>
                <c:pt idx="210750">
                  <c:v>4.5203E-2</c:v>
                </c:pt>
                <c:pt idx="210751">
                  <c:v>4.5200999999999998E-2</c:v>
                </c:pt>
                <c:pt idx="210752">
                  <c:v>4.5199999999999997E-2</c:v>
                </c:pt>
                <c:pt idx="210753">
                  <c:v>4.5198000000000002E-2</c:v>
                </c:pt>
                <c:pt idx="210754">
                  <c:v>4.5196E-2</c:v>
                </c:pt>
                <c:pt idx="210755">
                  <c:v>4.5193999999999998E-2</c:v>
                </c:pt>
                <c:pt idx="210756">
                  <c:v>4.5192000000000003E-2</c:v>
                </c:pt>
                <c:pt idx="210757">
                  <c:v>4.5190000000000001E-2</c:v>
                </c:pt>
                <c:pt idx="210758">
                  <c:v>4.5187999999999999E-2</c:v>
                </c:pt>
                <c:pt idx="210759">
                  <c:v>4.5185999999999997E-2</c:v>
                </c:pt>
                <c:pt idx="210760">
                  <c:v>4.5184000000000002E-2</c:v>
                </c:pt>
                <c:pt idx="210761">
                  <c:v>4.5182E-2</c:v>
                </c:pt>
                <c:pt idx="210762">
                  <c:v>4.5179999999999998E-2</c:v>
                </c:pt>
                <c:pt idx="210763">
                  <c:v>4.5178000000000003E-2</c:v>
                </c:pt>
                <c:pt idx="210764">
                  <c:v>4.5176000000000001E-2</c:v>
                </c:pt>
                <c:pt idx="210765">
                  <c:v>4.5172999999999998E-2</c:v>
                </c:pt>
                <c:pt idx="210766">
                  <c:v>4.5171000000000003E-2</c:v>
                </c:pt>
                <c:pt idx="210767">
                  <c:v>4.5169000000000001E-2</c:v>
                </c:pt>
                <c:pt idx="210768">
                  <c:v>4.5166999999999999E-2</c:v>
                </c:pt>
                <c:pt idx="210769">
                  <c:v>4.5164999999999997E-2</c:v>
                </c:pt>
                <c:pt idx="210770">
                  <c:v>4.5163000000000002E-2</c:v>
                </c:pt>
                <c:pt idx="210771">
                  <c:v>4.5161E-2</c:v>
                </c:pt>
                <c:pt idx="210772">
                  <c:v>4.5157999999999997E-2</c:v>
                </c:pt>
                <c:pt idx="210773">
                  <c:v>4.5156000000000002E-2</c:v>
                </c:pt>
                <c:pt idx="210774">
                  <c:v>4.5154E-2</c:v>
                </c:pt>
                <c:pt idx="210775">
                  <c:v>4.5151999999999998E-2</c:v>
                </c:pt>
                <c:pt idx="210776">
                  <c:v>4.5150000000000003E-2</c:v>
                </c:pt>
                <c:pt idx="210777">
                  <c:v>4.5148000000000001E-2</c:v>
                </c:pt>
                <c:pt idx="210778">
                  <c:v>4.5145999999999999E-2</c:v>
                </c:pt>
                <c:pt idx="210779">
                  <c:v>4.5143999999999997E-2</c:v>
                </c:pt>
                <c:pt idx="210780">
                  <c:v>4.5143000000000003E-2</c:v>
                </c:pt>
                <c:pt idx="210781">
                  <c:v>4.5141000000000001E-2</c:v>
                </c:pt>
                <c:pt idx="210782">
                  <c:v>4.5138999999999999E-2</c:v>
                </c:pt>
                <c:pt idx="210783">
                  <c:v>4.5136999999999997E-2</c:v>
                </c:pt>
                <c:pt idx="210784">
                  <c:v>4.5136000000000003E-2</c:v>
                </c:pt>
                <c:pt idx="210785">
                  <c:v>4.5134000000000001E-2</c:v>
                </c:pt>
                <c:pt idx="210786">
                  <c:v>4.5131999999999999E-2</c:v>
                </c:pt>
                <c:pt idx="210787">
                  <c:v>4.5130999999999998E-2</c:v>
                </c:pt>
                <c:pt idx="210788">
                  <c:v>4.5130000000000003E-2</c:v>
                </c:pt>
                <c:pt idx="210789">
                  <c:v>4.5129000000000002E-2</c:v>
                </c:pt>
                <c:pt idx="210790">
                  <c:v>4.5127E-2</c:v>
                </c:pt>
                <c:pt idx="210791">
                  <c:v>4.5125999999999999E-2</c:v>
                </c:pt>
                <c:pt idx="210792">
                  <c:v>4.5124999999999998E-2</c:v>
                </c:pt>
                <c:pt idx="210793">
                  <c:v>4.5123999999999997E-2</c:v>
                </c:pt>
                <c:pt idx="210794">
                  <c:v>4.5123000000000003E-2</c:v>
                </c:pt>
                <c:pt idx="210795">
                  <c:v>4.5122000000000002E-2</c:v>
                </c:pt>
                <c:pt idx="210796">
                  <c:v>4.5121000000000001E-2</c:v>
                </c:pt>
                <c:pt idx="210797">
                  <c:v>4.5121000000000001E-2</c:v>
                </c:pt>
                <c:pt idx="210798">
                  <c:v>4.512E-2</c:v>
                </c:pt>
                <c:pt idx="210799">
                  <c:v>4.5118999999999999E-2</c:v>
                </c:pt>
                <c:pt idx="210800">
                  <c:v>4.5118999999999999E-2</c:v>
                </c:pt>
                <c:pt idx="210801">
                  <c:v>4.5117999999999998E-2</c:v>
                </c:pt>
                <c:pt idx="210802">
                  <c:v>4.5117999999999998E-2</c:v>
                </c:pt>
                <c:pt idx="210803">
                  <c:v>4.5117999999999998E-2</c:v>
                </c:pt>
                <c:pt idx="210804">
                  <c:v>4.5117999999999998E-2</c:v>
                </c:pt>
                <c:pt idx="210805">
                  <c:v>4.5116999999999997E-2</c:v>
                </c:pt>
                <c:pt idx="210806">
                  <c:v>4.5116999999999997E-2</c:v>
                </c:pt>
                <c:pt idx="210807">
                  <c:v>4.5116999999999997E-2</c:v>
                </c:pt>
                <c:pt idx="210808">
                  <c:v>4.5116000000000003E-2</c:v>
                </c:pt>
                <c:pt idx="210809">
                  <c:v>4.5116000000000003E-2</c:v>
                </c:pt>
                <c:pt idx="210810">
                  <c:v>4.5116000000000003E-2</c:v>
                </c:pt>
                <c:pt idx="210811">
                  <c:v>4.5116000000000003E-2</c:v>
                </c:pt>
                <c:pt idx="210812">
                  <c:v>4.5116000000000003E-2</c:v>
                </c:pt>
                <c:pt idx="210813">
                  <c:v>4.5116000000000003E-2</c:v>
                </c:pt>
                <c:pt idx="210814">
                  <c:v>4.5116000000000003E-2</c:v>
                </c:pt>
                <c:pt idx="210815">
                  <c:v>4.5116000000000003E-2</c:v>
                </c:pt>
                <c:pt idx="210816">
                  <c:v>4.5116000000000003E-2</c:v>
                </c:pt>
                <c:pt idx="210817">
                  <c:v>4.5116000000000003E-2</c:v>
                </c:pt>
                <c:pt idx="210818">
                  <c:v>4.5116000000000003E-2</c:v>
                </c:pt>
                <c:pt idx="210819">
                  <c:v>4.5116000000000003E-2</c:v>
                </c:pt>
                <c:pt idx="210820">
                  <c:v>4.5116000000000003E-2</c:v>
                </c:pt>
                <c:pt idx="210821">
                  <c:v>4.5116000000000003E-2</c:v>
                </c:pt>
                <c:pt idx="210822">
                  <c:v>4.5116999999999997E-2</c:v>
                </c:pt>
                <c:pt idx="210823">
                  <c:v>4.5116999999999997E-2</c:v>
                </c:pt>
                <c:pt idx="210824">
                  <c:v>4.5116999999999997E-2</c:v>
                </c:pt>
                <c:pt idx="210825">
                  <c:v>4.5116999999999997E-2</c:v>
                </c:pt>
                <c:pt idx="210826">
                  <c:v>4.5116999999999997E-2</c:v>
                </c:pt>
                <c:pt idx="210827">
                  <c:v>4.5116999999999997E-2</c:v>
                </c:pt>
                <c:pt idx="210828">
                  <c:v>4.5116999999999997E-2</c:v>
                </c:pt>
                <c:pt idx="210829">
                  <c:v>4.5116999999999997E-2</c:v>
                </c:pt>
                <c:pt idx="210830">
                  <c:v>4.5116999999999997E-2</c:v>
                </c:pt>
                <c:pt idx="210831">
                  <c:v>4.5116999999999997E-2</c:v>
                </c:pt>
                <c:pt idx="210832">
                  <c:v>4.5116999999999997E-2</c:v>
                </c:pt>
                <c:pt idx="210833">
                  <c:v>4.5116999999999997E-2</c:v>
                </c:pt>
                <c:pt idx="210834">
                  <c:v>4.5116999999999997E-2</c:v>
                </c:pt>
                <c:pt idx="210835">
                  <c:v>4.5116999999999997E-2</c:v>
                </c:pt>
                <c:pt idx="210836">
                  <c:v>4.5116999999999997E-2</c:v>
                </c:pt>
                <c:pt idx="210837">
                  <c:v>4.5116999999999997E-2</c:v>
                </c:pt>
                <c:pt idx="210838">
                  <c:v>4.5116999999999997E-2</c:v>
                </c:pt>
                <c:pt idx="210839">
                  <c:v>4.5116999999999997E-2</c:v>
                </c:pt>
                <c:pt idx="210840">
                  <c:v>4.5116999999999997E-2</c:v>
                </c:pt>
                <c:pt idx="210841">
                  <c:v>4.5116999999999997E-2</c:v>
                </c:pt>
                <c:pt idx="210842">
                  <c:v>4.5116000000000003E-2</c:v>
                </c:pt>
                <c:pt idx="210843">
                  <c:v>4.5116000000000003E-2</c:v>
                </c:pt>
                <c:pt idx="210844">
                  <c:v>4.5116000000000003E-2</c:v>
                </c:pt>
                <c:pt idx="210845">
                  <c:v>4.5116000000000003E-2</c:v>
                </c:pt>
                <c:pt idx="210846">
                  <c:v>4.5116000000000003E-2</c:v>
                </c:pt>
                <c:pt idx="210847">
                  <c:v>4.5116000000000003E-2</c:v>
                </c:pt>
                <c:pt idx="210848">
                  <c:v>4.5116000000000003E-2</c:v>
                </c:pt>
                <c:pt idx="210849">
                  <c:v>4.5116000000000003E-2</c:v>
                </c:pt>
                <c:pt idx="210850">
                  <c:v>4.5116999999999997E-2</c:v>
                </c:pt>
                <c:pt idx="210851">
                  <c:v>4.5116999999999997E-2</c:v>
                </c:pt>
                <c:pt idx="210852">
                  <c:v>4.5116999999999997E-2</c:v>
                </c:pt>
                <c:pt idx="210853">
                  <c:v>4.5116999999999997E-2</c:v>
                </c:pt>
                <c:pt idx="210854">
                  <c:v>4.5116999999999997E-2</c:v>
                </c:pt>
                <c:pt idx="210855">
                  <c:v>4.5116999999999997E-2</c:v>
                </c:pt>
                <c:pt idx="210856">
                  <c:v>4.5116999999999997E-2</c:v>
                </c:pt>
                <c:pt idx="210857">
                  <c:v>4.5116999999999997E-2</c:v>
                </c:pt>
                <c:pt idx="210858">
                  <c:v>4.5117999999999998E-2</c:v>
                </c:pt>
                <c:pt idx="210859">
                  <c:v>4.5117999999999998E-2</c:v>
                </c:pt>
                <c:pt idx="210860">
                  <c:v>4.5117999999999998E-2</c:v>
                </c:pt>
                <c:pt idx="210861">
                  <c:v>4.5118999999999999E-2</c:v>
                </c:pt>
                <c:pt idx="210862">
                  <c:v>4.5118999999999999E-2</c:v>
                </c:pt>
                <c:pt idx="210863">
                  <c:v>4.512E-2</c:v>
                </c:pt>
                <c:pt idx="210864">
                  <c:v>4.512E-2</c:v>
                </c:pt>
                <c:pt idx="210865">
                  <c:v>4.5121000000000001E-2</c:v>
                </c:pt>
                <c:pt idx="210866">
                  <c:v>4.5121000000000001E-2</c:v>
                </c:pt>
                <c:pt idx="210867">
                  <c:v>4.5121000000000001E-2</c:v>
                </c:pt>
                <c:pt idx="210868">
                  <c:v>4.5122000000000002E-2</c:v>
                </c:pt>
                <c:pt idx="210869">
                  <c:v>4.5123000000000003E-2</c:v>
                </c:pt>
                <c:pt idx="210870">
                  <c:v>4.5123000000000003E-2</c:v>
                </c:pt>
                <c:pt idx="210871">
                  <c:v>4.5123999999999997E-2</c:v>
                </c:pt>
                <c:pt idx="210872">
                  <c:v>4.5124999999999998E-2</c:v>
                </c:pt>
                <c:pt idx="210873">
                  <c:v>4.5124999999999998E-2</c:v>
                </c:pt>
                <c:pt idx="210874">
                  <c:v>4.5125999999999999E-2</c:v>
                </c:pt>
                <c:pt idx="210875">
                  <c:v>4.5127E-2</c:v>
                </c:pt>
                <c:pt idx="210876">
                  <c:v>4.5128000000000001E-2</c:v>
                </c:pt>
                <c:pt idx="210877">
                  <c:v>4.5128000000000001E-2</c:v>
                </c:pt>
                <c:pt idx="210878">
                  <c:v>4.5129000000000002E-2</c:v>
                </c:pt>
                <c:pt idx="210879">
                  <c:v>4.5130000000000003E-2</c:v>
                </c:pt>
                <c:pt idx="210880">
                  <c:v>4.5130000000000003E-2</c:v>
                </c:pt>
                <c:pt idx="210881">
                  <c:v>4.5130999999999998E-2</c:v>
                </c:pt>
                <c:pt idx="210882">
                  <c:v>4.5131999999999999E-2</c:v>
                </c:pt>
                <c:pt idx="210883">
                  <c:v>4.5133E-2</c:v>
                </c:pt>
                <c:pt idx="210884">
                  <c:v>4.5134000000000001E-2</c:v>
                </c:pt>
                <c:pt idx="210885">
                  <c:v>4.5135000000000002E-2</c:v>
                </c:pt>
                <c:pt idx="210886">
                  <c:v>4.5135000000000002E-2</c:v>
                </c:pt>
                <c:pt idx="210887">
                  <c:v>4.5136000000000003E-2</c:v>
                </c:pt>
                <c:pt idx="210888">
                  <c:v>4.5136999999999997E-2</c:v>
                </c:pt>
                <c:pt idx="210889">
                  <c:v>4.5136999999999997E-2</c:v>
                </c:pt>
                <c:pt idx="210890">
                  <c:v>4.5137999999999998E-2</c:v>
                </c:pt>
                <c:pt idx="210891">
                  <c:v>4.5138999999999999E-2</c:v>
                </c:pt>
                <c:pt idx="210892">
                  <c:v>4.5138999999999999E-2</c:v>
                </c:pt>
                <c:pt idx="210893">
                  <c:v>4.514E-2</c:v>
                </c:pt>
                <c:pt idx="210894">
                  <c:v>4.514E-2</c:v>
                </c:pt>
                <c:pt idx="210895">
                  <c:v>4.5141000000000001E-2</c:v>
                </c:pt>
                <c:pt idx="210896">
                  <c:v>4.5142000000000002E-2</c:v>
                </c:pt>
                <c:pt idx="210897">
                  <c:v>4.5142000000000002E-2</c:v>
                </c:pt>
                <c:pt idx="210898">
                  <c:v>4.5143000000000003E-2</c:v>
                </c:pt>
                <c:pt idx="210899">
                  <c:v>4.5143000000000003E-2</c:v>
                </c:pt>
                <c:pt idx="210900">
                  <c:v>4.5143000000000003E-2</c:v>
                </c:pt>
                <c:pt idx="210901">
                  <c:v>4.5143999999999997E-2</c:v>
                </c:pt>
                <c:pt idx="210902">
                  <c:v>4.5143999999999997E-2</c:v>
                </c:pt>
                <c:pt idx="210903">
                  <c:v>4.5143999999999997E-2</c:v>
                </c:pt>
                <c:pt idx="210904">
                  <c:v>4.5143999999999997E-2</c:v>
                </c:pt>
                <c:pt idx="210905">
                  <c:v>4.5143999999999997E-2</c:v>
                </c:pt>
                <c:pt idx="210906">
                  <c:v>4.5144999999999998E-2</c:v>
                </c:pt>
                <c:pt idx="210907">
                  <c:v>4.5144999999999998E-2</c:v>
                </c:pt>
                <c:pt idx="210908">
                  <c:v>4.5144999999999998E-2</c:v>
                </c:pt>
                <c:pt idx="210909">
                  <c:v>4.5144999999999998E-2</c:v>
                </c:pt>
                <c:pt idx="210910">
                  <c:v>4.5144999999999998E-2</c:v>
                </c:pt>
                <c:pt idx="210911">
                  <c:v>4.5144999999999998E-2</c:v>
                </c:pt>
                <c:pt idx="210912">
                  <c:v>4.5144999999999998E-2</c:v>
                </c:pt>
                <c:pt idx="210913">
                  <c:v>4.5143999999999997E-2</c:v>
                </c:pt>
                <c:pt idx="210914">
                  <c:v>4.5143999999999997E-2</c:v>
                </c:pt>
                <c:pt idx="210915">
                  <c:v>4.5143999999999997E-2</c:v>
                </c:pt>
                <c:pt idx="210916">
                  <c:v>4.5143999999999997E-2</c:v>
                </c:pt>
                <c:pt idx="210917">
                  <c:v>4.5143000000000003E-2</c:v>
                </c:pt>
                <c:pt idx="210918">
                  <c:v>4.5143000000000003E-2</c:v>
                </c:pt>
                <c:pt idx="210919">
                  <c:v>4.5143000000000003E-2</c:v>
                </c:pt>
                <c:pt idx="210920">
                  <c:v>4.5143000000000003E-2</c:v>
                </c:pt>
                <c:pt idx="210921">
                  <c:v>4.5143000000000003E-2</c:v>
                </c:pt>
                <c:pt idx="210922">
                  <c:v>4.5142000000000002E-2</c:v>
                </c:pt>
                <c:pt idx="210923">
                  <c:v>4.5142000000000002E-2</c:v>
                </c:pt>
                <c:pt idx="210924">
                  <c:v>4.5141000000000001E-2</c:v>
                </c:pt>
                <c:pt idx="210925">
                  <c:v>4.5141000000000001E-2</c:v>
                </c:pt>
                <c:pt idx="210926">
                  <c:v>4.5141000000000001E-2</c:v>
                </c:pt>
                <c:pt idx="210927">
                  <c:v>4.514E-2</c:v>
                </c:pt>
                <c:pt idx="210928">
                  <c:v>4.514E-2</c:v>
                </c:pt>
                <c:pt idx="210929">
                  <c:v>4.514E-2</c:v>
                </c:pt>
                <c:pt idx="210930">
                  <c:v>4.514E-2</c:v>
                </c:pt>
                <c:pt idx="210931">
                  <c:v>4.5138999999999999E-2</c:v>
                </c:pt>
                <c:pt idx="210932">
                  <c:v>4.5138999999999999E-2</c:v>
                </c:pt>
                <c:pt idx="210933">
                  <c:v>4.5138999999999999E-2</c:v>
                </c:pt>
                <c:pt idx="210934">
                  <c:v>4.5138999999999999E-2</c:v>
                </c:pt>
                <c:pt idx="210935">
                  <c:v>4.5137999999999998E-2</c:v>
                </c:pt>
                <c:pt idx="210936">
                  <c:v>4.5137999999999998E-2</c:v>
                </c:pt>
                <c:pt idx="210937">
                  <c:v>4.5137999999999998E-2</c:v>
                </c:pt>
                <c:pt idx="210938">
                  <c:v>4.5137999999999998E-2</c:v>
                </c:pt>
                <c:pt idx="210939">
                  <c:v>4.5137999999999998E-2</c:v>
                </c:pt>
                <c:pt idx="210940">
                  <c:v>4.5137999999999998E-2</c:v>
                </c:pt>
                <c:pt idx="210941">
                  <c:v>4.5137999999999998E-2</c:v>
                </c:pt>
                <c:pt idx="210942">
                  <c:v>4.5137999999999998E-2</c:v>
                </c:pt>
                <c:pt idx="210943">
                  <c:v>4.5137999999999998E-2</c:v>
                </c:pt>
                <c:pt idx="210944">
                  <c:v>4.5137999999999998E-2</c:v>
                </c:pt>
                <c:pt idx="210945">
                  <c:v>4.5137999999999998E-2</c:v>
                </c:pt>
                <c:pt idx="210946">
                  <c:v>4.5137999999999998E-2</c:v>
                </c:pt>
                <c:pt idx="210947">
                  <c:v>4.5137999999999998E-2</c:v>
                </c:pt>
                <c:pt idx="210948">
                  <c:v>4.5138999999999999E-2</c:v>
                </c:pt>
                <c:pt idx="210949">
                  <c:v>4.5138999999999999E-2</c:v>
                </c:pt>
                <c:pt idx="210950">
                  <c:v>4.5138999999999999E-2</c:v>
                </c:pt>
                <c:pt idx="210951">
                  <c:v>4.5138999999999999E-2</c:v>
                </c:pt>
                <c:pt idx="210952">
                  <c:v>4.514E-2</c:v>
                </c:pt>
                <c:pt idx="210953">
                  <c:v>4.514E-2</c:v>
                </c:pt>
                <c:pt idx="210954">
                  <c:v>4.514E-2</c:v>
                </c:pt>
                <c:pt idx="210955">
                  <c:v>4.5141000000000001E-2</c:v>
                </c:pt>
                <c:pt idx="210956">
                  <c:v>4.5141000000000001E-2</c:v>
                </c:pt>
                <c:pt idx="210957">
                  <c:v>4.5142000000000002E-2</c:v>
                </c:pt>
                <c:pt idx="210958">
                  <c:v>4.5142000000000002E-2</c:v>
                </c:pt>
                <c:pt idx="210959">
                  <c:v>4.5143000000000003E-2</c:v>
                </c:pt>
                <c:pt idx="210960">
                  <c:v>4.5143000000000003E-2</c:v>
                </c:pt>
                <c:pt idx="210961">
                  <c:v>4.5143999999999997E-2</c:v>
                </c:pt>
                <c:pt idx="210962">
                  <c:v>4.5143999999999997E-2</c:v>
                </c:pt>
                <c:pt idx="210963">
                  <c:v>4.5144999999999998E-2</c:v>
                </c:pt>
                <c:pt idx="210964">
                  <c:v>4.5144999999999998E-2</c:v>
                </c:pt>
                <c:pt idx="210965">
                  <c:v>4.5145999999999999E-2</c:v>
                </c:pt>
                <c:pt idx="210966">
                  <c:v>4.5145999999999999E-2</c:v>
                </c:pt>
                <c:pt idx="210967">
                  <c:v>4.5147E-2</c:v>
                </c:pt>
                <c:pt idx="210968">
                  <c:v>4.5147E-2</c:v>
                </c:pt>
                <c:pt idx="210969">
                  <c:v>4.5148000000000001E-2</c:v>
                </c:pt>
                <c:pt idx="210970">
                  <c:v>4.5148000000000001E-2</c:v>
                </c:pt>
                <c:pt idx="210971">
                  <c:v>4.5148000000000001E-2</c:v>
                </c:pt>
                <c:pt idx="210972">
                  <c:v>4.5149000000000002E-2</c:v>
                </c:pt>
                <c:pt idx="210973">
                  <c:v>4.5149000000000002E-2</c:v>
                </c:pt>
                <c:pt idx="210974">
                  <c:v>4.5149000000000002E-2</c:v>
                </c:pt>
                <c:pt idx="210975">
                  <c:v>4.5149000000000002E-2</c:v>
                </c:pt>
                <c:pt idx="210976">
                  <c:v>4.5150000000000003E-2</c:v>
                </c:pt>
                <c:pt idx="210977">
                  <c:v>4.5150000000000003E-2</c:v>
                </c:pt>
                <c:pt idx="210978">
                  <c:v>4.5150000000000003E-2</c:v>
                </c:pt>
                <c:pt idx="210979">
                  <c:v>4.5150000000000003E-2</c:v>
                </c:pt>
                <c:pt idx="210980">
                  <c:v>4.5150000000000003E-2</c:v>
                </c:pt>
                <c:pt idx="210981">
                  <c:v>4.5150000000000003E-2</c:v>
                </c:pt>
                <c:pt idx="210982">
                  <c:v>4.5149000000000002E-2</c:v>
                </c:pt>
                <c:pt idx="210983">
                  <c:v>4.5149000000000002E-2</c:v>
                </c:pt>
                <c:pt idx="210984">
                  <c:v>4.5149000000000002E-2</c:v>
                </c:pt>
                <c:pt idx="210985">
                  <c:v>4.5148000000000001E-2</c:v>
                </c:pt>
                <c:pt idx="210986">
                  <c:v>4.5148000000000001E-2</c:v>
                </c:pt>
                <c:pt idx="210987">
                  <c:v>4.5147E-2</c:v>
                </c:pt>
                <c:pt idx="210988">
                  <c:v>4.5147E-2</c:v>
                </c:pt>
                <c:pt idx="210989">
                  <c:v>4.5145999999999999E-2</c:v>
                </c:pt>
                <c:pt idx="210990">
                  <c:v>4.5144999999999998E-2</c:v>
                </c:pt>
                <c:pt idx="210991">
                  <c:v>4.5144999999999998E-2</c:v>
                </c:pt>
                <c:pt idx="210992">
                  <c:v>4.5143999999999997E-2</c:v>
                </c:pt>
                <c:pt idx="210993">
                  <c:v>4.5143000000000003E-2</c:v>
                </c:pt>
                <c:pt idx="210994">
                  <c:v>4.5142000000000002E-2</c:v>
                </c:pt>
                <c:pt idx="210995">
                  <c:v>4.5141000000000001E-2</c:v>
                </c:pt>
                <c:pt idx="210996">
                  <c:v>4.514E-2</c:v>
                </c:pt>
                <c:pt idx="210997">
                  <c:v>4.5137999999999998E-2</c:v>
                </c:pt>
                <c:pt idx="210998">
                  <c:v>4.5136999999999997E-2</c:v>
                </c:pt>
                <c:pt idx="210999">
                  <c:v>4.5136000000000003E-2</c:v>
                </c:pt>
                <c:pt idx="211000">
                  <c:v>4.5135000000000002E-2</c:v>
                </c:pt>
                <c:pt idx="211001">
                  <c:v>4.5134000000000001E-2</c:v>
                </c:pt>
                <c:pt idx="211002">
                  <c:v>4.5131999999999999E-2</c:v>
                </c:pt>
                <c:pt idx="211003">
                  <c:v>4.5130999999999998E-2</c:v>
                </c:pt>
                <c:pt idx="211004">
                  <c:v>4.5130000000000003E-2</c:v>
                </c:pt>
                <c:pt idx="211005">
                  <c:v>4.5129000000000002E-2</c:v>
                </c:pt>
                <c:pt idx="211006">
                  <c:v>4.5127E-2</c:v>
                </c:pt>
                <c:pt idx="211007">
                  <c:v>4.5125999999999999E-2</c:v>
                </c:pt>
                <c:pt idx="211008">
                  <c:v>4.5123999999999997E-2</c:v>
                </c:pt>
                <c:pt idx="211009">
                  <c:v>4.5123000000000003E-2</c:v>
                </c:pt>
                <c:pt idx="211010">
                  <c:v>4.5122000000000002E-2</c:v>
                </c:pt>
                <c:pt idx="211011">
                  <c:v>4.512E-2</c:v>
                </c:pt>
                <c:pt idx="211012">
                  <c:v>4.5118999999999999E-2</c:v>
                </c:pt>
                <c:pt idx="211013">
                  <c:v>4.5117999999999998E-2</c:v>
                </c:pt>
                <c:pt idx="211014">
                  <c:v>4.5116999999999997E-2</c:v>
                </c:pt>
                <c:pt idx="211015">
                  <c:v>4.5116000000000003E-2</c:v>
                </c:pt>
                <c:pt idx="211016">
                  <c:v>4.5115000000000002E-2</c:v>
                </c:pt>
                <c:pt idx="211017">
                  <c:v>4.5114000000000001E-2</c:v>
                </c:pt>
                <c:pt idx="211018">
                  <c:v>4.5111999999999999E-2</c:v>
                </c:pt>
                <c:pt idx="211019">
                  <c:v>4.5110999999999998E-2</c:v>
                </c:pt>
                <c:pt idx="211020">
                  <c:v>4.5109999999999997E-2</c:v>
                </c:pt>
                <c:pt idx="211021">
                  <c:v>4.5109000000000003E-2</c:v>
                </c:pt>
                <c:pt idx="211022">
                  <c:v>4.5108000000000002E-2</c:v>
                </c:pt>
                <c:pt idx="211023">
                  <c:v>4.5108000000000002E-2</c:v>
                </c:pt>
                <c:pt idx="211024">
                  <c:v>4.5107000000000001E-2</c:v>
                </c:pt>
                <c:pt idx="211025">
                  <c:v>4.5106E-2</c:v>
                </c:pt>
                <c:pt idx="211026">
                  <c:v>4.5106E-2</c:v>
                </c:pt>
                <c:pt idx="211027">
                  <c:v>4.5104999999999999E-2</c:v>
                </c:pt>
                <c:pt idx="211028">
                  <c:v>4.5104999999999999E-2</c:v>
                </c:pt>
                <c:pt idx="211029">
                  <c:v>4.5103999999999998E-2</c:v>
                </c:pt>
                <c:pt idx="211030">
                  <c:v>4.5103999999999998E-2</c:v>
                </c:pt>
                <c:pt idx="211031">
                  <c:v>4.5102999999999997E-2</c:v>
                </c:pt>
                <c:pt idx="211032">
                  <c:v>4.5102999999999997E-2</c:v>
                </c:pt>
                <c:pt idx="211033">
                  <c:v>4.5102999999999997E-2</c:v>
                </c:pt>
                <c:pt idx="211034">
                  <c:v>4.5102999999999997E-2</c:v>
                </c:pt>
                <c:pt idx="211035">
                  <c:v>4.5102999999999997E-2</c:v>
                </c:pt>
                <c:pt idx="211036">
                  <c:v>4.5102999999999997E-2</c:v>
                </c:pt>
                <c:pt idx="211037">
                  <c:v>4.5102999999999997E-2</c:v>
                </c:pt>
                <c:pt idx="211038">
                  <c:v>4.5102999999999997E-2</c:v>
                </c:pt>
                <c:pt idx="211039">
                  <c:v>4.5102999999999997E-2</c:v>
                </c:pt>
                <c:pt idx="211040">
                  <c:v>4.5102999999999997E-2</c:v>
                </c:pt>
                <c:pt idx="211041">
                  <c:v>4.5103999999999998E-2</c:v>
                </c:pt>
                <c:pt idx="211042">
                  <c:v>4.5103999999999998E-2</c:v>
                </c:pt>
                <c:pt idx="211043">
                  <c:v>4.5103999999999998E-2</c:v>
                </c:pt>
                <c:pt idx="211044">
                  <c:v>4.5104999999999999E-2</c:v>
                </c:pt>
                <c:pt idx="211045">
                  <c:v>4.5104999999999999E-2</c:v>
                </c:pt>
                <c:pt idx="211046">
                  <c:v>4.5106E-2</c:v>
                </c:pt>
                <c:pt idx="211047">
                  <c:v>4.5106E-2</c:v>
                </c:pt>
                <c:pt idx="211048">
                  <c:v>4.5107000000000001E-2</c:v>
                </c:pt>
                <c:pt idx="211049">
                  <c:v>4.5107000000000001E-2</c:v>
                </c:pt>
                <c:pt idx="211050">
                  <c:v>4.5108000000000002E-2</c:v>
                </c:pt>
                <c:pt idx="211051">
                  <c:v>4.5109000000000003E-2</c:v>
                </c:pt>
                <c:pt idx="211052">
                  <c:v>4.5109000000000003E-2</c:v>
                </c:pt>
                <c:pt idx="211053">
                  <c:v>4.5109999999999997E-2</c:v>
                </c:pt>
                <c:pt idx="211054">
                  <c:v>4.5110999999999998E-2</c:v>
                </c:pt>
                <c:pt idx="211055">
                  <c:v>4.5110999999999998E-2</c:v>
                </c:pt>
                <c:pt idx="211056">
                  <c:v>4.5111999999999999E-2</c:v>
                </c:pt>
                <c:pt idx="211057">
                  <c:v>4.5113E-2</c:v>
                </c:pt>
                <c:pt idx="211058">
                  <c:v>4.5113E-2</c:v>
                </c:pt>
                <c:pt idx="211059">
                  <c:v>4.5114000000000001E-2</c:v>
                </c:pt>
                <c:pt idx="211060">
                  <c:v>4.5115000000000002E-2</c:v>
                </c:pt>
                <c:pt idx="211061">
                  <c:v>4.5116000000000003E-2</c:v>
                </c:pt>
                <c:pt idx="211062">
                  <c:v>4.5116000000000003E-2</c:v>
                </c:pt>
                <c:pt idx="211063">
                  <c:v>4.5116999999999997E-2</c:v>
                </c:pt>
                <c:pt idx="211064">
                  <c:v>4.5116999999999997E-2</c:v>
                </c:pt>
                <c:pt idx="211065">
                  <c:v>4.5117999999999998E-2</c:v>
                </c:pt>
                <c:pt idx="211066">
                  <c:v>4.5117999999999998E-2</c:v>
                </c:pt>
                <c:pt idx="211067">
                  <c:v>4.5118999999999999E-2</c:v>
                </c:pt>
                <c:pt idx="211068">
                  <c:v>4.5118999999999999E-2</c:v>
                </c:pt>
                <c:pt idx="211069">
                  <c:v>4.512E-2</c:v>
                </c:pt>
                <c:pt idx="211070">
                  <c:v>4.512E-2</c:v>
                </c:pt>
                <c:pt idx="211071">
                  <c:v>4.512E-2</c:v>
                </c:pt>
                <c:pt idx="211072">
                  <c:v>4.5121000000000001E-2</c:v>
                </c:pt>
                <c:pt idx="211073">
                  <c:v>4.5121000000000001E-2</c:v>
                </c:pt>
                <c:pt idx="211074">
                  <c:v>4.5121000000000001E-2</c:v>
                </c:pt>
                <c:pt idx="211075">
                  <c:v>4.5122000000000002E-2</c:v>
                </c:pt>
                <c:pt idx="211076">
                  <c:v>4.5122000000000002E-2</c:v>
                </c:pt>
                <c:pt idx="211077">
                  <c:v>4.5122000000000002E-2</c:v>
                </c:pt>
                <c:pt idx="211078">
                  <c:v>4.5122000000000002E-2</c:v>
                </c:pt>
                <c:pt idx="211079">
                  <c:v>4.5121000000000001E-2</c:v>
                </c:pt>
                <c:pt idx="211080">
                  <c:v>4.5121000000000001E-2</c:v>
                </c:pt>
                <c:pt idx="211081">
                  <c:v>4.5121000000000001E-2</c:v>
                </c:pt>
                <c:pt idx="211082">
                  <c:v>4.5121000000000001E-2</c:v>
                </c:pt>
                <c:pt idx="211083">
                  <c:v>4.5121000000000001E-2</c:v>
                </c:pt>
                <c:pt idx="211084">
                  <c:v>4.5121000000000001E-2</c:v>
                </c:pt>
                <c:pt idx="211085">
                  <c:v>4.5121000000000001E-2</c:v>
                </c:pt>
                <c:pt idx="211086">
                  <c:v>4.512E-2</c:v>
                </c:pt>
                <c:pt idx="211087">
                  <c:v>4.512E-2</c:v>
                </c:pt>
                <c:pt idx="211088">
                  <c:v>4.512E-2</c:v>
                </c:pt>
                <c:pt idx="211089">
                  <c:v>4.5118999999999999E-2</c:v>
                </c:pt>
                <c:pt idx="211090">
                  <c:v>4.5118999999999999E-2</c:v>
                </c:pt>
                <c:pt idx="211091">
                  <c:v>4.5117999999999998E-2</c:v>
                </c:pt>
                <c:pt idx="211092">
                  <c:v>4.5117999999999998E-2</c:v>
                </c:pt>
                <c:pt idx="211093">
                  <c:v>4.5116999999999997E-2</c:v>
                </c:pt>
                <c:pt idx="211094">
                  <c:v>4.5116999999999997E-2</c:v>
                </c:pt>
                <c:pt idx="211095">
                  <c:v>4.5116000000000003E-2</c:v>
                </c:pt>
                <c:pt idx="211096">
                  <c:v>4.5116000000000003E-2</c:v>
                </c:pt>
                <c:pt idx="211097">
                  <c:v>4.5115000000000002E-2</c:v>
                </c:pt>
                <c:pt idx="211098">
                  <c:v>4.5114000000000001E-2</c:v>
                </c:pt>
                <c:pt idx="211099">
                  <c:v>4.5114000000000001E-2</c:v>
                </c:pt>
                <c:pt idx="211100">
                  <c:v>4.5113E-2</c:v>
                </c:pt>
                <c:pt idx="211101">
                  <c:v>4.5111999999999999E-2</c:v>
                </c:pt>
                <c:pt idx="211102">
                  <c:v>4.5111999999999999E-2</c:v>
                </c:pt>
                <c:pt idx="211103">
                  <c:v>4.5110999999999998E-2</c:v>
                </c:pt>
                <c:pt idx="211104">
                  <c:v>4.5109999999999997E-2</c:v>
                </c:pt>
                <c:pt idx="211105">
                  <c:v>4.5109000000000003E-2</c:v>
                </c:pt>
                <c:pt idx="211106">
                  <c:v>4.5109000000000003E-2</c:v>
                </c:pt>
                <c:pt idx="211107">
                  <c:v>4.5108000000000002E-2</c:v>
                </c:pt>
                <c:pt idx="211108">
                  <c:v>4.5108000000000002E-2</c:v>
                </c:pt>
                <c:pt idx="211109">
                  <c:v>4.5107000000000001E-2</c:v>
                </c:pt>
                <c:pt idx="211110">
                  <c:v>4.5106E-2</c:v>
                </c:pt>
                <c:pt idx="211111">
                  <c:v>4.5106E-2</c:v>
                </c:pt>
                <c:pt idx="211112">
                  <c:v>4.5104999999999999E-2</c:v>
                </c:pt>
                <c:pt idx="211113">
                  <c:v>4.5103999999999998E-2</c:v>
                </c:pt>
                <c:pt idx="211114">
                  <c:v>4.5103999999999998E-2</c:v>
                </c:pt>
                <c:pt idx="211115">
                  <c:v>4.5102999999999997E-2</c:v>
                </c:pt>
                <c:pt idx="211116">
                  <c:v>4.5102999999999997E-2</c:v>
                </c:pt>
                <c:pt idx="211117">
                  <c:v>4.5102000000000003E-2</c:v>
                </c:pt>
                <c:pt idx="211118">
                  <c:v>4.5102000000000003E-2</c:v>
                </c:pt>
                <c:pt idx="211119">
                  <c:v>4.5102000000000003E-2</c:v>
                </c:pt>
                <c:pt idx="211120">
                  <c:v>4.5101000000000002E-2</c:v>
                </c:pt>
                <c:pt idx="211121">
                  <c:v>4.5101000000000002E-2</c:v>
                </c:pt>
                <c:pt idx="211122">
                  <c:v>4.5101000000000002E-2</c:v>
                </c:pt>
                <c:pt idx="211123">
                  <c:v>4.5100000000000001E-2</c:v>
                </c:pt>
                <c:pt idx="211124">
                  <c:v>4.5100000000000001E-2</c:v>
                </c:pt>
                <c:pt idx="211125">
                  <c:v>4.5100000000000001E-2</c:v>
                </c:pt>
                <c:pt idx="211126">
                  <c:v>4.5100000000000001E-2</c:v>
                </c:pt>
                <c:pt idx="211127">
                  <c:v>4.5099E-2</c:v>
                </c:pt>
                <c:pt idx="211128">
                  <c:v>4.5099E-2</c:v>
                </c:pt>
                <c:pt idx="211129">
                  <c:v>4.5099E-2</c:v>
                </c:pt>
                <c:pt idx="211130">
                  <c:v>4.5099E-2</c:v>
                </c:pt>
                <c:pt idx="211131">
                  <c:v>4.5100000000000001E-2</c:v>
                </c:pt>
                <c:pt idx="211132">
                  <c:v>4.5100000000000001E-2</c:v>
                </c:pt>
                <c:pt idx="211133">
                  <c:v>4.5100000000000001E-2</c:v>
                </c:pt>
                <c:pt idx="211134">
                  <c:v>4.5100000000000001E-2</c:v>
                </c:pt>
                <c:pt idx="211135">
                  <c:v>4.5100000000000001E-2</c:v>
                </c:pt>
                <c:pt idx="211136">
                  <c:v>4.5100000000000001E-2</c:v>
                </c:pt>
                <c:pt idx="211137">
                  <c:v>4.5101000000000002E-2</c:v>
                </c:pt>
                <c:pt idx="211138">
                  <c:v>4.5101000000000002E-2</c:v>
                </c:pt>
                <c:pt idx="211139">
                  <c:v>4.5101000000000002E-2</c:v>
                </c:pt>
                <c:pt idx="211140">
                  <c:v>4.5101000000000002E-2</c:v>
                </c:pt>
                <c:pt idx="211141">
                  <c:v>4.5102000000000003E-2</c:v>
                </c:pt>
                <c:pt idx="211142">
                  <c:v>4.5102000000000003E-2</c:v>
                </c:pt>
                <c:pt idx="211143">
                  <c:v>4.5102999999999997E-2</c:v>
                </c:pt>
                <c:pt idx="211144">
                  <c:v>4.5103999999999998E-2</c:v>
                </c:pt>
                <c:pt idx="211145">
                  <c:v>4.5103999999999998E-2</c:v>
                </c:pt>
                <c:pt idx="211146">
                  <c:v>4.5104999999999999E-2</c:v>
                </c:pt>
                <c:pt idx="211147">
                  <c:v>4.5104999999999999E-2</c:v>
                </c:pt>
                <c:pt idx="211148">
                  <c:v>4.5106E-2</c:v>
                </c:pt>
                <c:pt idx="211149">
                  <c:v>4.5106E-2</c:v>
                </c:pt>
                <c:pt idx="211150">
                  <c:v>4.5107000000000001E-2</c:v>
                </c:pt>
                <c:pt idx="211151">
                  <c:v>4.5108000000000002E-2</c:v>
                </c:pt>
                <c:pt idx="211152">
                  <c:v>4.5109000000000003E-2</c:v>
                </c:pt>
                <c:pt idx="211153">
                  <c:v>4.5109999999999997E-2</c:v>
                </c:pt>
                <c:pt idx="211154">
                  <c:v>4.5109999999999997E-2</c:v>
                </c:pt>
                <c:pt idx="211155">
                  <c:v>4.5110999999999998E-2</c:v>
                </c:pt>
                <c:pt idx="211156">
                  <c:v>4.5111999999999999E-2</c:v>
                </c:pt>
                <c:pt idx="211157">
                  <c:v>4.5113E-2</c:v>
                </c:pt>
                <c:pt idx="211158">
                  <c:v>4.5114000000000001E-2</c:v>
                </c:pt>
                <c:pt idx="211159">
                  <c:v>4.5115000000000002E-2</c:v>
                </c:pt>
                <c:pt idx="211160">
                  <c:v>4.5116000000000003E-2</c:v>
                </c:pt>
                <c:pt idx="211161">
                  <c:v>4.5116999999999997E-2</c:v>
                </c:pt>
                <c:pt idx="211162">
                  <c:v>4.5116999999999997E-2</c:v>
                </c:pt>
                <c:pt idx="211163">
                  <c:v>4.5117999999999998E-2</c:v>
                </c:pt>
                <c:pt idx="211164">
                  <c:v>4.5118999999999999E-2</c:v>
                </c:pt>
                <c:pt idx="211165">
                  <c:v>4.512E-2</c:v>
                </c:pt>
                <c:pt idx="211166">
                  <c:v>4.5121000000000001E-2</c:v>
                </c:pt>
                <c:pt idx="211167">
                  <c:v>4.5122000000000002E-2</c:v>
                </c:pt>
                <c:pt idx="211168">
                  <c:v>4.5123000000000003E-2</c:v>
                </c:pt>
                <c:pt idx="211169">
                  <c:v>4.5123999999999997E-2</c:v>
                </c:pt>
                <c:pt idx="211170">
                  <c:v>4.5124999999999998E-2</c:v>
                </c:pt>
                <c:pt idx="211171">
                  <c:v>4.5124999999999998E-2</c:v>
                </c:pt>
                <c:pt idx="211172">
                  <c:v>4.5125999999999999E-2</c:v>
                </c:pt>
                <c:pt idx="211173">
                  <c:v>4.5125999999999999E-2</c:v>
                </c:pt>
                <c:pt idx="211174">
                  <c:v>4.5127E-2</c:v>
                </c:pt>
                <c:pt idx="211175">
                  <c:v>4.5127E-2</c:v>
                </c:pt>
                <c:pt idx="211176">
                  <c:v>4.5128000000000001E-2</c:v>
                </c:pt>
                <c:pt idx="211177">
                  <c:v>4.5128000000000001E-2</c:v>
                </c:pt>
                <c:pt idx="211178">
                  <c:v>4.5128000000000001E-2</c:v>
                </c:pt>
                <c:pt idx="211179">
                  <c:v>4.5129000000000002E-2</c:v>
                </c:pt>
                <c:pt idx="211180">
                  <c:v>4.5129000000000002E-2</c:v>
                </c:pt>
                <c:pt idx="211181">
                  <c:v>4.5129000000000002E-2</c:v>
                </c:pt>
                <c:pt idx="211182">
                  <c:v>4.5129000000000002E-2</c:v>
                </c:pt>
                <c:pt idx="211183">
                  <c:v>4.5128000000000001E-2</c:v>
                </c:pt>
                <c:pt idx="211184">
                  <c:v>4.5128000000000001E-2</c:v>
                </c:pt>
                <c:pt idx="211185">
                  <c:v>4.5127E-2</c:v>
                </c:pt>
                <c:pt idx="211186">
                  <c:v>4.5127E-2</c:v>
                </c:pt>
                <c:pt idx="211187">
                  <c:v>4.5125999999999999E-2</c:v>
                </c:pt>
                <c:pt idx="211188">
                  <c:v>4.5125999999999999E-2</c:v>
                </c:pt>
                <c:pt idx="211189">
                  <c:v>4.5124999999999998E-2</c:v>
                </c:pt>
                <c:pt idx="211190">
                  <c:v>4.5123999999999997E-2</c:v>
                </c:pt>
                <c:pt idx="211191">
                  <c:v>4.5123000000000003E-2</c:v>
                </c:pt>
                <c:pt idx="211192">
                  <c:v>4.5122000000000002E-2</c:v>
                </c:pt>
                <c:pt idx="211193">
                  <c:v>4.512E-2</c:v>
                </c:pt>
                <c:pt idx="211194">
                  <c:v>4.5118999999999999E-2</c:v>
                </c:pt>
                <c:pt idx="211195">
                  <c:v>4.5116999999999997E-2</c:v>
                </c:pt>
                <c:pt idx="211196">
                  <c:v>4.5116000000000003E-2</c:v>
                </c:pt>
                <c:pt idx="211197">
                  <c:v>4.5114000000000001E-2</c:v>
                </c:pt>
                <c:pt idx="211198">
                  <c:v>4.5111999999999999E-2</c:v>
                </c:pt>
                <c:pt idx="211199">
                  <c:v>4.5109999999999997E-2</c:v>
                </c:pt>
                <c:pt idx="211200">
                  <c:v>4.5108000000000002E-2</c:v>
                </c:pt>
                <c:pt idx="211201">
                  <c:v>4.5106E-2</c:v>
                </c:pt>
                <c:pt idx="211202">
                  <c:v>4.5103999999999998E-2</c:v>
                </c:pt>
                <c:pt idx="211203">
                  <c:v>4.5102000000000003E-2</c:v>
                </c:pt>
                <c:pt idx="211204">
                  <c:v>4.5099E-2</c:v>
                </c:pt>
                <c:pt idx="211205">
                  <c:v>4.5096999999999998E-2</c:v>
                </c:pt>
                <c:pt idx="211206">
                  <c:v>4.5094000000000002E-2</c:v>
                </c:pt>
                <c:pt idx="211207">
                  <c:v>4.5092E-2</c:v>
                </c:pt>
                <c:pt idx="211208">
                  <c:v>4.5088999999999997E-2</c:v>
                </c:pt>
                <c:pt idx="211209">
                  <c:v>4.5086000000000001E-2</c:v>
                </c:pt>
                <c:pt idx="211210">
                  <c:v>4.5083999999999999E-2</c:v>
                </c:pt>
                <c:pt idx="211211">
                  <c:v>4.5081000000000003E-2</c:v>
                </c:pt>
                <c:pt idx="211212">
                  <c:v>4.5078E-2</c:v>
                </c:pt>
                <c:pt idx="211213">
                  <c:v>4.5074999999999997E-2</c:v>
                </c:pt>
                <c:pt idx="211214">
                  <c:v>4.5073000000000002E-2</c:v>
                </c:pt>
                <c:pt idx="211215">
                  <c:v>4.5069999999999999E-2</c:v>
                </c:pt>
                <c:pt idx="211216">
                  <c:v>4.5067000000000003E-2</c:v>
                </c:pt>
                <c:pt idx="211217">
                  <c:v>4.5065000000000001E-2</c:v>
                </c:pt>
                <c:pt idx="211218">
                  <c:v>4.5061999999999998E-2</c:v>
                </c:pt>
                <c:pt idx="211219">
                  <c:v>4.5059000000000002E-2</c:v>
                </c:pt>
                <c:pt idx="211220">
                  <c:v>4.5055999999999999E-2</c:v>
                </c:pt>
                <c:pt idx="211221">
                  <c:v>4.5053999999999997E-2</c:v>
                </c:pt>
                <c:pt idx="211222">
                  <c:v>4.5051000000000001E-2</c:v>
                </c:pt>
                <c:pt idx="211223">
                  <c:v>4.5048999999999999E-2</c:v>
                </c:pt>
                <c:pt idx="211224">
                  <c:v>4.5046999999999997E-2</c:v>
                </c:pt>
                <c:pt idx="211225">
                  <c:v>4.5045000000000002E-2</c:v>
                </c:pt>
                <c:pt idx="211226">
                  <c:v>4.5043E-2</c:v>
                </c:pt>
                <c:pt idx="211227">
                  <c:v>4.5040999999999998E-2</c:v>
                </c:pt>
                <c:pt idx="211228">
                  <c:v>4.5039000000000003E-2</c:v>
                </c:pt>
                <c:pt idx="211229">
                  <c:v>4.5037000000000001E-2</c:v>
                </c:pt>
                <c:pt idx="211230">
                  <c:v>4.5034999999999999E-2</c:v>
                </c:pt>
                <c:pt idx="211231">
                  <c:v>4.5032999999999997E-2</c:v>
                </c:pt>
                <c:pt idx="211232">
                  <c:v>4.5032000000000003E-2</c:v>
                </c:pt>
                <c:pt idx="211233">
                  <c:v>4.5030000000000001E-2</c:v>
                </c:pt>
                <c:pt idx="211234">
                  <c:v>4.5029E-2</c:v>
                </c:pt>
                <c:pt idx="211235">
                  <c:v>4.5027999999999999E-2</c:v>
                </c:pt>
                <c:pt idx="211236">
                  <c:v>4.5026999999999998E-2</c:v>
                </c:pt>
                <c:pt idx="211237">
                  <c:v>4.5025999999999997E-2</c:v>
                </c:pt>
                <c:pt idx="211238">
                  <c:v>4.5025999999999997E-2</c:v>
                </c:pt>
                <c:pt idx="211239">
                  <c:v>4.5025000000000003E-2</c:v>
                </c:pt>
                <c:pt idx="211240">
                  <c:v>4.5025000000000003E-2</c:v>
                </c:pt>
                <c:pt idx="211241">
                  <c:v>4.5025000000000003E-2</c:v>
                </c:pt>
                <c:pt idx="211242">
                  <c:v>4.5024000000000002E-2</c:v>
                </c:pt>
                <c:pt idx="211243">
                  <c:v>4.5024000000000002E-2</c:v>
                </c:pt>
                <c:pt idx="211244">
                  <c:v>4.5025000000000003E-2</c:v>
                </c:pt>
                <c:pt idx="211245">
                  <c:v>4.5025000000000003E-2</c:v>
                </c:pt>
                <c:pt idx="211246">
                  <c:v>4.5025000000000003E-2</c:v>
                </c:pt>
                <c:pt idx="211247">
                  <c:v>4.5025999999999997E-2</c:v>
                </c:pt>
                <c:pt idx="211248">
                  <c:v>4.5026999999999998E-2</c:v>
                </c:pt>
                <c:pt idx="211249">
                  <c:v>4.5027999999999999E-2</c:v>
                </c:pt>
                <c:pt idx="211250">
                  <c:v>4.5029E-2</c:v>
                </c:pt>
                <c:pt idx="211251">
                  <c:v>4.5030000000000001E-2</c:v>
                </c:pt>
                <c:pt idx="211252">
                  <c:v>4.5031000000000002E-2</c:v>
                </c:pt>
                <c:pt idx="211253">
                  <c:v>4.5032999999999997E-2</c:v>
                </c:pt>
                <c:pt idx="211254">
                  <c:v>4.5033999999999998E-2</c:v>
                </c:pt>
                <c:pt idx="211255">
                  <c:v>4.5036E-2</c:v>
                </c:pt>
                <c:pt idx="211256">
                  <c:v>4.5037000000000001E-2</c:v>
                </c:pt>
                <c:pt idx="211257">
                  <c:v>4.5039000000000003E-2</c:v>
                </c:pt>
                <c:pt idx="211258">
                  <c:v>4.5040999999999998E-2</c:v>
                </c:pt>
                <c:pt idx="211259">
                  <c:v>4.5043E-2</c:v>
                </c:pt>
                <c:pt idx="211260">
                  <c:v>4.5045000000000002E-2</c:v>
                </c:pt>
                <c:pt idx="211261">
                  <c:v>4.5046999999999997E-2</c:v>
                </c:pt>
                <c:pt idx="211262">
                  <c:v>4.5048999999999999E-2</c:v>
                </c:pt>
                <c:pt idx="211263">
                  <c:v>4.5051000000000001E-2</c:v>
                </c:pt>
                <c:pt idx="211264">
                  <c:v>4.5053999999999997E-2</c:v>
                </c:pt>
                <c:pt idx="211265">
                  <c:v>4.5055999999999999E-2</c:v>
                </c:pt>
                <c:pt idx="211266">
                  <c:v>4.5058000000000001E-2</c:v>
                </c:pt>
                <c:pt idx="211267">
                  <c:v>4.5060000000000003E-2</c:v>
                </c:pt>
                <c:pt idx="211268">
                  <c:v>4.5062999999999999E-2</c:v>
                </c:pt>
                <c:pt idx="211269">
                  <c:v>4.5065000000000001E-2</c:v>
                </c:pt>
                <c:pt idx="211270">
                  <c:v>4.5067000000000003E-2</c:v>
                </c:pt>
                <c:pt idx="211271">
                  <c:v>4.5068999999999998E-2</c:v>
                </c:pt>
                <c:pt idx="211272">
                  <c:v>4.5072000000000001E-2</c:v>
                </c:pt>
                <c:pt idx="211273">
                  <c:v>4.5074000000000003E-2</c:v>
                </c:pt>
                <c:pt idx="211274">
                  <c:v>4.5075999999999998E-2</c:v>
                </c:pt>
                <c:pt idx="211275">
                  <c:v>4.5078E-2</c:v>
                </c:pt>
                <c:pt idx="211276">
                  <c:v>4.5080000000000002E-2</c:v>
                </c:pt>
                <c:pt idx="211277">
                  <c:v>4.5081000000000003E-2</c:v>
                </c:pt>
                <c:pt idx="211278">
                  <c:v>4.5082999999999998E-2</c:v>
                </c:pt>
                <c:pt idx="211279">
                  <c:v>4.5083999999999999E-2</c:v>
                </c:pt>
                <c:pt idx="211280">
                  <c:v>4.5086000000000001E-2</c:v>
                </c:pt>
                <c:pt idx="211281">
                  <c:v>4.5087000000000002E-2</c:v>
                </c:pt>
                <c:pt idx="211282">
                  <c:v>4.5087000000000002E-2</c:v>
                </c:pt>
                <c:pt idx="211283">
                  <c:v>4.5088000000000003E-2</c:v>
                </c:pt>
                <c:pt idx="211284">
                  <c:v>4.5088000000000003E-2</c:v>
                </c:pt>
                <c:pt idx="211285">
                  <c:v>4.5088000000000003E-2</c:v>
                </c:pt>
                <c:pt idx="211286">
                  <c:v>4.5088000000000003E-2</c:v>
                </c:pt>
                <c:pt idx="211287">
                  <c:v>4.5087000000000002E-2</c:v>
                </c:pt>
                <c:pt idx="211288">
                  <c:v>4.5086000000000001E-2</c:v>
                </c:pt>
                <c:pt idx="211289">
                  <c:v>4.5083999999999999E-2</c:v>
                </c:pt>
                <c:pt idx="211290">
                  <c:v>4.5081999999999997E-2</c:v>
                </c:pt>
                <c:pt idx="211291">
                  <c:v>4.5079000000000001E-2</c:v>
                </c:pt>
                <c:pt idx="211292">
                  <c:v>4.5075999999999998E-2</c:v>
                </c:pt>
                <c:pt idx="211293">
                  <c:v>4.5073000000000002E-2</c:v>
                </c:pt>
                <c:pt idx="211294">
                  <c:v>4.5067999999999997E-2</c:v>
                </c:pt>
                <c:pt idx="211295">
                  <c:v>4.5064E-2</c:v>
                </c:pt>
                <c:pt idx="211296">
                  <c:v>4.5058000000000001E-2</c:v>
                </c:pt>
                <c:pt idx="211297">
                  <c:v>4.5052000000000002E-2</c:v>
                </c:pt>
                <c:pt idx="211298">
                  <c:v>4.5045000000000002E-2</c:v>
                </c:pt>
                <c:pt idx="211299">
                  <c:v>4.5038000000000002E-2</c:v>
                </c:pt>
                <c:pt idx="211300">
                  <c:v>4.5029E-2</c:v>
                </c:pt>
                <c:pt idx="211301">
                  <c:v>4.5019999999999998E-2</c:v>
                </c:pt>
                <c:pt idx="211302">
                  <c:v>4.5010000000000001E-2</c:v>
                </c:pt>
                <c:pt idx="211303">
                  <c:v>4.4998999999999997E-2</c:v>
                </c:pt>
                <c:pt idx="211304">
                  <c:v>4.4986999999999999E-2</c:v>
                </c:pt>
                <c:pt idx="211305">
                  <c:v>4.4975000000000001E-2</c:v>
                </c:pt>
                <c:pt idx="211306">
                  <c:v>4.4962000000000002E-2</c:v>
                </c:pt>
                <c:pt idx="211307">
                  <c:v>4.4948000000000002E-2</c:v>
                </c:pt>
                <c:pt idx="211308">
                  <c:v>4.4933000000000001E-2</c:v>
                </c:pt>
                <c:pt idx="211309">
                  <c:v>4.4916999999999999E-2</c:v>
                </c:pt>
                <c:pt idx="211310">
                  <c:v>4.4900000000000002E-2</c:v>
                </c:pt>
                <c:pt idx="211311">
                  <c:v>4.4881999999999998E-2</c:v>
                </c:pt>
                <c:pt idx="211312">
                  <c:v>4.4863E-2</c:v>
                </c:pt>
                <c:pt idx="211313">
                  <c:v>4.4844000000000002E-2</c:v>
                </c:pt>
                <c:pt idx="211314">
                  <c:v>4.4823000000000002E-2</c:v>
                </c:pt>
                <c:pt idx="211315">
                  <c:v>4.4801000000000001E-2</c:v>
                </c:pt>
                <c:pt idx="211316">
                  <c:v>4.4778999999999999E-2</c:v>
                </c:pt>
                <c:pt idx="211317">
                  <c:v>4.4755999999999997E-2</c:v>
                </c:pt>
                <c:pt idx="211318">
                  <c:v>4.4732000000000001E-2</c:v>
                </c:pt>
                <c:pt idx="211319">
                  <c:v>4.4706999999999997E-2</c:v>
                </c:pt>
                <c:pt idx="211320">
                  <c:v>4.4681999999999999E-2</c:v>
                </c:pt>
                <c:pt idx="211321">
                  <c:v>4.4655E-2</c:v>
                </c:pt>
                <c:pt idx="211322">
                  <c:v>4.4628000000000001E-2</c:v>
                </c:pt>
                <c:pt idx="211323">
                  <c:v>4.4600000000000001E-2</c:v>
                </c:pt>
                <c:pt idx="211324">
                  <c:v>4.4571E-2</c:v>
                </c:pt>
                <c:pt idx="211325">
                  <c:v>4.4540999999999997E-2</c:v>
                </c:pt>
                <c:pt idx="211326">
                  <c:v>4.4511000000000002E-2</c:v>
                </c:pt>
                <c:pt idx="211327">
                  <c:v>4.4479999999999999E-2</c:v>
                </c:pt>
                <c:pt idx="211328">
                  <c:v>4.4449000000000002E-2</c:v>
                </c:pt>
                <c:pt idx="211329">
                  <c:v>4.4416999999999998E-2</c:v>
                </c:pt>
                <c:pt idx="211330">
                  <c:v>4.4384E-2</c:v>
                </c:pt>
                <c:pt idx="211331">
                  <c:v>4.4351000000000002E-2</c:v>
                </c:pt>
                <c:pt idx="211332">
                  <c:v>4.4318000000000003E-2</c:v>
                </c:pt>
                <c:pt idx="211333">
                  <c:v>4.4283999999999997E-2</c:v>
                </c:pt>
                <c:pt idx="211334">
                  <c:v>4.4249999999999998E-2</c:v>
                </c:pt>
                <c:pt idx="211335">
                  <c:v>4.4214999999999997E-2</c:v>
                </c:pt>
                <c:pt idx="211336">
                  <c:v>4.4179999999999997E-2</c:v>
                </c:pt>
                <c:pt idx="211337">
                  <c:v>4.4144999999999997E-2</c:v>
                </c:pt>
                <c:pt idx="211338">
                  <c:v>4.4110000000000003E-2</c:v>
                </c:pt>
                <c:pt idx="211339">
                  <c:v>4.4075000000000003E-2</c:v>
                </c:pt>
                <c:pt idx="211340">
                  <c:v>4.4040000000000003E-2</c:v>
                </c:pt>
                <c:pt idx="211341">
                  <c:v>4.4004000000000001E-2</c:v>
                </c:pt>
                <c:pt idx="211342">
                  <c:v>4.3969000000000001E-2</c:v>
                </c:pt>
                <c:pt idx="211343">
                  <c:v>4.3934000000000001E-2</c:v>
                </c:pt>
                <c:pt idx="211344">
                  <c:v>4.3899000000000001E-2</c:v>
                </c:pt>
                <c:pt idx="211345">
                  <c:v>4.3864E-2</c:v>
                </c:pt>
                <c:pt idx="211346">
                  <c:v>4.3829E-2</c:v>
                </c:pt>
                <c:pt idx="211347">
                  <c:v>4.3794E-2</c:v>
                </c:pt>
                <c:pt idx="211348">
                  <c:v>4.376E-2</c:v>
                </c:pt>
                <c:pt idx="211349">
                  <c:v>4.3726000000000001E-2</c:v>
                </c:pt>
                <c:pt idx="211350">
                  <c:v>4.3693000000000003E-2</c:v>
                </c:pt>
                <c:pt idx="211351">
                  <c:v>4.3659999999999997E-2</c:v>
                </c:pt>
                <c:pt idx="211352">
                  <c:v>4.3626999999999999E-2</c:v>
                </c:pt>
                <c:pt idx="211353">
                  <c:v>4.3595000000000002E-2</c:v>
                </c:pt>
                <c:pt idx="211354">
                  <c:v>4.3562999999999998E-2</c:v>
                </c:pt>
                <c:pt idx="211355">
                  <c:v>4.3532000000000001E-2</c:v>
                </c:pt>
                <c:pt idx="211356">
                  <c:v>4.3501999999999999E-2</c:v>
                </c:pt>
                <c:pt idx="211357">
                  <c:v>4.3471999999999997E-2</c:v>
                </c:pt>
                <c:pt idx="211358">
                  <c:v>4.3443000000000002E-2</c:v>
                </c:pt>
                <c:pt idx="211359">
                  <c:v>4.3415000000000002E-2</c:v>
                </c:pt>
                <c:pt idx="211360">
                  <c:v>4.3387000000000002E-2</c:v>
                </c:pt>
                <c:pt idx="211361">
                  <c:v>4.3360000000000003E-2</c:v>
                </c:pt>
                <c:pt idx="211362">
                  <c:v>4.3333000000000003E-2</c:v>
                </c:pt>
                <c:pt idx="211363">
                  <c:v>4.3307999999999999E-2</c:v>
                </c:pt>
                <c:pt idx="211364">
                  <c:v>4.3283000000000002E-2</c:v>
                </c:pt>
                <c:pt idx="211365">
                  <c:v>4.3258999999999999E-2</c:v>
                </c:pt>
                <c:pt idx="211366">
                  <c:v>4.3235999999999997E-2</c:v>
                </c:pt>
                <c:pt idx="211367">
                  <c:v>4.3213000000000001E-2</c:v>
                </c:pt>
                <c:pt idx="211368">
                  <c:v>4.3192000000000001E-2</c:v>
                </c:pt>
                <c:pt idx="211369">
                  <c:v>4.3171000000000001E-2</c:v>
                </c:pt>
                <c:pt idx="211370">
                  <c:v>4.3151000000000002E-2</c:v>
                </c:pt>
                <c:pt idx="211371">
                  <c:v>4.3131999999999997E-2</c:v>
                </c:pt>
                <c:pt idx="211372">
                  <c:v>4.3114E-2</c:v>
                </c:pt>
                <c:pt idx="211373">
                  <c:v>4.3096000000000002E-2</c:v>
                </c:pt>
                <c:pt idx="211374">
                  <c:v>4.3078999999999999E-2</c:v>
                </c:pt>
                <c:pt idx="211375">
                  <c:v>4.3063999999999998E-2</c:v>
                </c:pt>
                <c:pt idx="211376">
                  <c:v>4.3048999999999997E-2</c:v>
                </c:pt>
                <c:pt idx="211377">
                  <c:v>4.3034000000000003E-2</c:v>
                </c:pt>
                <c:pt idx="211378">
                  <c:v>4.3020999999999997E-2</c:v>
                </c:pt>
                <c:pt idx="211379">
                  <c:v>4.3007999999999998E-2</c:v>
                </c:pt>
                <c:pt idx="211380">
                  <c:v>4.2997E-2</c:v>
                </c:pt>
                <c:pt idx="211381">
                  <c:v>4.2985000000000002E-2</c:v>
                </c:pt>
                <c:pt idx="211382">
                  <c:v>4.2974999999999999E-2</c:v>
                </c:pt>
                <c:pt idx="211383">
                  <c:v>4.2965000000000003E-2</c:v>
                </c:pt>
                <c:pt idx="211384">
                  <c:v>4.2956000000000001E-2</c:v>
                </c:pt>
                <c:pt idx="211385">
                  <c:v>4.2946999999999999E-2</c:v>
                </c:pt>
                <c:pt idx="211386">
                  <c:v>4.2939999999999999E-2</c:v>
                </c:pt>
                <c:pt idx="211387">
                  <c:v>4.2931999999999998E-2</c:v>
                </c:pt>
                <c:pt idx="211388">
                  <c:v>4.2925999999999999E-2</c:v>
                </c:pt>
                <c:pt idx="211389">
                  <c:v>4.292E-2</c:v>
                </c:pt>
                <c:pt idx="211390">
                  <c:v>4.2915000000000002E-2</c:v>
                </c:pt>
                <c:pt idx="211391">
                  <c:v>4.2909999999999997E-2</c:v>
                </c:pt>
                <c:pt idx="211392">
                  <c:v>4.2904999999999999E-2</c:v>
                </c:pt>
                <c:pt idx="211393">
                  <c:v>4.2901000000000002E-2</c:v>
                </c:pt>
                <c:pt idx="211394">
                  <c:v>4.2897999999999999E-2</c:v>
                </c:pt>
                <c:pt idx="211395">
                  <c:v>4.2894000000000002E-2</c:v>
                </c:pt>
                <c:pt idx="211396">
                  <c:v>4.2890999999999999E-2</c:v>
                </c:pt>
                <c:pt idx="211397">
                  <c:v>4.2888999999999997E-2</c:v>
                </c:pt>
                <c:pt idx="211398">
                  <c:v>4.2886000000000001E-2</c:v>
                </c:pt>
                <c:pt idx="211399">
                  <c:v>4.2883999999999999E-2</c:v>
                </c:pt>
                <c:pt idx="211400">
                  <c:v>4.2882999999999998E-2</c:v>
                </c:pt>
                <c:pt idx="211401">
                  <c:v>4.2881000000000002E-2</c:v>
                </c:pt>
                <c:pt idx="211402">
                  <c:v>4.2880000000000001E-2</c:v>
                </c:pt>
                <c:pt idx="211403">
                  <c:v>4.2877999999999999E-2</c:v>
                </c:pt>
                <c:pt idx="211404">
                  <c:v>4.2876999999999998E-2</c:v>
                </c:pt>
                <c:pt idx="211405">
                  <c:v>4.2875999999999997E-2</c:v>
                </c:pt>
                <c:pt idx="211406">
                  <c:v>4.2875000000000003E-2</c:v>
                </c:pt>
                <c:pt idx="211407">
                  <c:v>4.2873000000000001E-2</c:v>
                </c:pt>
                <c:pt idx="211408">
                  <c:v>4.2872E-2</c:v>
                </c:pt>
                <c:pt idx="211409">
                  <c:v>4.2869999999999998E-2</c:v>
                </c:pt>
                <c:pt idx="211410">
                  <c:v>4.2868999999999997E-2</c:v>
                </c:pt>
                <c:pt idx="211411">
                  <c:v>4.2867000000000002E-2</c:v>
                </c:pt>
                <c:pt idx="211412">
                  <c:v>4.2865E-2</c:v>
                </c:pt>
                <c:pt idx="211413">
                  <c:v>4.2862999999999998E-2</c:v>
                </c:pt>
                <c:pt idx="211414">
                  <c:v>4.2861000000000003E-2</c:v>
                </c:pt>
                <c:pt idx="211415">
                  <c:v>4.2858E-2</c:v>
                </c:pt>
                <c:pt idx="211416">
                  <c:v>4.2854999999999997E-2</c:v>
                </c:pt>
                <c:pt idx="211417">
                  <c:v>4.2852000000000001E-2</c:v>
                </c:pt>
                <c:pt idx="211418">
                  <c:v>4.2847999999999997E-2</c:v>
                </c:pt>
                <c:pt idx="211419">
                  <c:v>4.2845000000000001E-2</c:v>
                </c:pt>
                <c:pt idx="211420">
                  <c:v>4.2840000000000003E-2</c:v>
                </c:pt>
                <c:pt idx="211421">
                  <c:v>4.2835999999999999E-2</c:v>
                </c:pt>
                <c:pt idx="211422">
                  <c:v>4.2831000000000001E-2</c:v>
                </c:pt>
                <c:pt idx="211423">
                  <c:v>4.2825000000000002E-2</c:v>
                </c:pt>
                <c:pt idx="211424">
                  <c:v>4.2819999999999997E-2</c:v>
                </c:pt>
                <c:pt idx="211425">
                  <c:v>4.2813999999999998E-2</c:v>
                </c:pt>
                <c:pt idx="211426">
                  <c:v>4.2806999999999998E-2</c:v>
                </c:pt>
                <c:pt idx="211427">
                  <c:v>4.2800999999999999E-2</c:v>
                </c:pt>
                <c:pt idx="211428">
                  <c:v>4.2792999999999998E-2</c:v>
                </c:pt>
                <c:pt idx="211429">
                  <c:v>4.2784999999999997E-2</c:v>
                </c:pt>
                <c:pt idx="211430">
                  <c:v>4.2777000000000003E-2</c:v>
                </c:pt>
                <c:pt idx="211431">
                  <c:v>4.2769000000000001E-2</c:v>
                </c:pt>
                <c:pt idx="211432">
                  <c:v>4.2759999999999999E-2</c:v>
                </c:pt>
                <c:pt idx="211433">
                  <c:v>4.2750000000000003E-2</c:v>
                </c:pt>
                <c:pt idx="211434">
                  <c:v>4.2741000000000001E-2</c:v>
                </c:pt>
                <c:pt idx="211435">
                  <c:v>4.2730999999999998E-2</c:v>
                </c:pt>
                <c:pt idx="211436">
                  <c:v>4.2720000000000001E-2</c:v>
                </c:pt>
                <c:pt idx="211437">
                  <c:v>4.2709999999999998E-2</c:v>
                </c:pt>
                <c:pt idx="211438">
                  <c:v>4.2699000000000001E-2</c:v>
                </c:pt>
                <c:pt idx="211439">
                  <c:v>4.2687000000000003E-2</c:v>
                </c:pt>
                <c:pt idx="211440">
                  <c:v>4.2675999999999999E-2</c:v>
                </c:pt>
                <c:pt idx="211441">
                  <c:v>4.2664000000000001E-2</c:v>
                </c:pt>
                <c:pt idx="211442">
                  <c:v>4.2652000000000002E-2</c:v>
                </c:pt>
                <c:pt idx="211443">
                  <c:v>4.2639000000000003E-2</c:v>
                </c:pt>
                <c:pt idx="211444">
                  <c:v>4.2625999999999997E-2</c:v>
                </c:pt>
                <c:pt idx="211445">
                  <c:v>4.2613999999999999E-2</c:v>
                </c:pt>
                <c:pt idx="211446">
                  <c:v>4.2601E-2</c:v>
                </c:pt>
                <c:pt idx="211447">
                  <c:v>4.2587E-2</c:v>
                </c:pt>
                <c:pt idx="211448">
                  <c:v>4.2574000000000001E-2</c:v>
                </c:pt>
                <c:pt idx="211449">
                  <c:v>4.2561000000000002E-2</c:v>
                </c:pt>
                <c:pt idx="211450">
                  <c:v>4.2547000000000001E-2</c:v>
                </c:pt>
                <c:pt idx="211451">
                  <c:v>4.2534000000000002E-2</c:v>
                </c:pt>
                <c:pt idx="211452">
                  <c:v>4.2520000000000002E-2</c:v>
                </c:pt>
                <c:pt idx="211453">
                  <c:v>4.2506000000000002E-2</c:v>
                </c:pt>
                <c:pt idx="211454">
                  <c:v>4.2492000000000002E-2</c:v>
                </c:pt>
                <c:pt idx="211455">
                  <c:v>4.2479000000000003E-2</c:v>
                </c:pt>
                <c:pt idx="211456">
                  <c:v>4.2465000000000003E-2</c:v>
                </c:pt>
                <c:pt idx="211457">
                  <c:v>4.2451000000000003E-2</c:v>
                </c:pt>
                <c:pt idx="211458">
                  <c:v>4.2437999999999997E-2</c:v>
                </c:pt>
                <c:pt idx="211459">
                  <c:v>4.2424000000000003E-2</c:v>
                </c:pt>
                <c:pt idx="211460">
                  <c:v>4.2410999999999997E-2</c:v>
                </c:pt>
                <c:pt idx="211461">
                  <c:v>4.2397999999999998E-2</c:v>
                </c:pt>
                <c:pt idx="211462">
                  <c:v>4.2383999999999998E-2</c:v>
                </c:pt>
                <c:pt idx="211463">
                  <c:v>4.2370999999999999E-2</c:v>
                </c:pt>
                <c:pt idx="211464">
                  <c:v>4.2359000000000001E-2</c:v>
                </c:pt>
                <c:pt idx="211465">
                  <c:v>4.2346000000000002E-2</c:v>
                </c:pt>
                <c:pt idx="211466">
                  <c:v>4.2333000000000003E-2</c:v>
                </c:pt>
                <c:pt idx="211467">
                  <c:v>4.2320999999999998E-2</c:v>
                </c:pt>
                <c:pt idx="211468">
                  <c:v>4.2308999999999999E-2</c:v>
                </c:pt>
                <c:pt idx="211469">
                  <c:v>4.2297000000000001E-2</c:v>
                </c:pt>
                <c:pt idx="211470">
                  <c:v>4.2285999999999997E-2</c:v>
                </c:pt>
                <c:pt idx="211471">
                  <c:v>4.2275E-2</c:v>
                </c:pt>
                <c:pt idx="211472">
                  <c:v>4.2264000000000003E-2</c:v>
                </c:pt>
                <c:pt idx="211473">
                  <c:v>4.2252999999999999E-2</c:v>
                </c:pt>
                <c:pt idx="211474">
                  <c:v>4.2243000000000003E-2</c:v>
                </c:pt>
                <c:pt idx="211475">
                  <c:v>4.2231999999999999E-2</c:v>
                </c:pt>
                <c:pt idx="211476">
                  <c:v>4.2222999999999997E-2</c:v>
                </c:pt>
                <c:pt idx="211477">
                  <c:v>4.2213000000000001E-2</c:v>
                </c:pt>
                <c:pt idx="211478">
                  <c:v>4.2203999999999998E-2</c:v>
                </c:pt>
                <c:pt idx="211479">
                  <c:v>4.2195000000000003E-2</c:v>
                </c:pt>
                <c:pt idx="211480">
                  <c:v>4.2186000000000001E-2</c:v>
                </c:pt>
                <c:pt idx="211481">
                  <c:v>4.2178E-2</c:v>
                </c:pt>
                <c:pt idx="211482">
                  <c:v>4.2169999999999999E-2</c:v>
                </c:pt>
                <c:pt idx="211483">
                  <c:v>4.2161999999999998E-2</c:v>
                </c:pt>
                <c:pt idx="211484">
                  <c:v>4.2154999999999998E-2</c:v>
                </c:pt>
                <c:pt idx="211485">
                  <c:v>4.2147999999999998E-2</c:v>
                </c:pt>
                <c:pt idx="211486">
                  <c:v>4.2140999999999998E-2</c:v>
                </c:pt>
                <c:pt idx="211487">
                  <c:v>4.2133999999999998E-2</c:v>
                </c:pt>
                <c:pt idx="211488">
                  <c:v>4.2127999999999999E-2</c:v>
                </c:pt>
                <c:pt idx="211489">
                  <c:v>4.2122E-2</c:v>
                </c:pt>
                <c:pt idx="211490">
                  <c:v>4.2116000000000001E-2</c:v>
                </c:pt>
                <c:pt idx="211491">
                  <c:v>4.2111000000000003E-2</c:v>
                </c:pt>
                <c:pt idx="211492">
                  <c:v>4.2105999999999998E-2</c:v>
                </c:pt>
                <c:pt idx="211493">
                  <c:v>4.2101E-2</c:v>
                </c:pt>
                <c:pt idx="211494">
                  <c:v>4.2097000000000002E-2</c:v>
                </c:pt>
                <c:pt idx="211495">
                  <c:v>4.2092999999999998E-2</c:v>
                </c:pt>
                <c:pt idx="211496">
                  <c:v>4.2089000000000001E-2</c:v>
                </c:pt>
                <c:pt idx="211497">
                  <c:v>4.2085999999999998E-2</c:v>
                </c:pt>
                <c:pt idx="211498">
                  <c:v>4.2082000000000001E-2</c:v>
                </c:pt>
                <c:pt idx="211499">
                  <c:v>4.2078999999999998E-2</c:v>
                </c:pt>
                <c:pt idx="211500">
                  <c:v>4.2076000000000002E-2</c:v>
                </c:pt>
                <c:pt idx="211501">
                  <c:v>4.2072999999999999E-2</c:v>
                </c:pt>
                <c:pt idx="211502">
                  <c:v>4.2070999999999997E-2</c:v>
                </c:pt>
                <c:pt idx="211503">
                  <c:v>4.2068000000000001E-2</c:v>
                </c:pt>
                <c:pt idx="211504">
                  <c:v>4.2065999999999999E-2</c:v>
                </c:pt>
                <c:pt idx="211505">
                  <c:v>4.2063999999999997E-2</c:v>
                </c:pt>
                <c:pt idx="211506">
                  <c:v>4.2063000000000003E-2</c:v>
                </c:pt>
                <c:pt idx="211507">
                  <c:v>4.2061000000000001E-2</c:v>
                </c:pt>
                <c:pt idx="211508">
                  <c:v>4.206E-2</c:v>
                </c:pt>
                <c:pt idx="211509">
                  <c:v>4.2058999999999999E-2</c:v>
                </c:pt>
                <c:pt idx="211510">
                  <c:v>4.2057999999999998E-2</c:v>
                </c:pt>
                <c:pt idx="211511">
                  <c:v>4.2056999999999997E-2</c:v>
                </c:pt>
                <c:pt idx="211512">
                  <c:v>4.2056000000000003E-2</c:v>
                </c:pt>
                <c:pt idx="211513">
                  <c:v>4.2055000000000002E-2</c:v>
                </c:pt>
                <c:pt idx="211514">
                  <c:v>4.2054000000000001E-2</c:v>
                </c:pt>
                <c:pt idx="211515">
                  <c:v>4.2054000000000001E-2</c:v>
                </c:pt>
                <c:pt idx="211516">
                  <c:v>4.2053E-2</c:v>
                </c:pt>
                <c:pt idx="211517">
                  <c:v>4.2053E-2</c:v>
                </c:pt>
                <c:pt idx="211518">
                  <c:v>4.2053E-2</c:v>
                </c:pt>
                <c:pt idx="211519">
                  <c:v>4.2051999999999999E-2</c:v>
                </c:pt>
                <c:pt idx="211520">
                  <c:v>4.2051999999999999E-2</c:v>
                </c:pt>
                <c:pt idx="211521">
                  <c:v>4.2051999999999999E-2</c:v>
                </c:pt>
                <c:pt idx="211522">
                  <c:v>4.2051999999999999E-2</c:v>
                </c:pt>
                <c:pt idx="211523">
                  <c:v>4.2051999999999999E-2</c:v>
                </c:pt>
                <c:pt idx="211524">
                  <c:v>4.2051999999999999E-2</c:v>
                </c:pt>
                <c:pt idx="211525">
                  <c:v>4.2051999999999999E-2</c:v>
                </c:pt>
                <c:pt idx="211526">
                  <c:v>4.2051999999999999E-2</c:v>
                </c:pt>
                <c:pt idx="211527">
                  <c:v>4.2051999999999999E-2</c:v>
                </c:pt>
                <c:pt idx="211528">
                  <c:v>4.2051999999999999E-2</c:v>
                </c:pt>
                <c:pt idx="211529">
                  <c:v>4.2051999999999999E-2</c:v>
                </c:pt>
                <c:pt idx="211530">
                  <c:v>4.2053E-2</c:v>
                </c:pt>
                <c:pt idx="211531">
                  <c:v>4.2053E-2</c:v>
                </c:pt>
                <c:pt idx="211532">
                  <c:v>4.2053E-2</c:v>
                </c:pt>
                <c:pt idx="211533">
                  <c:v>4.2053E-2</c:v>
                </c:pt>
                <c:pt idx="211534">
                  <c:v>4.2053E-2</c:v>
                </c:pt>
                <c:pt idx="211535">
                  <c:v>4.2053E-2</c:v>
                </c:pt>
                <c:pt idx="211536">
                  <c:v>4.2053E-2</c:v>
                </c:pt>
                <c:pt idx="211537">
                  <c:v>4.2053E-2</c:v>
                </c:pt>
                <c:pt idx="211538">
                  <c:v>4.2053E-2</c:v>
                </c:pt>
                <c:pt idx="211539">
                  <c:v>4.2053E-2</c:v>
                </c:pt>
                <c:pt idx="211540">
                  <c:v>4.2053E-2</c:v>
                </c:pt>
                <c:pt idx="211541">
                  <c:v>4.2053E-2</c:v>
                </c:pt>
                <c:pt idx="211542">
                  <c:v>4.2053E-2</c:v>
                </c:pt>
                <c:pt idx="211543">
                  <c:v>4.2053E-2</c:v>
                </c:pt>
                <c:pt idx="211544">
                  <c:v>4.2053E-2</c:v>
                </c:pt>
                <c:pt idx="211545">
                  <c:v>4.2053E-2</c:v>
                </c:pt>
                <c:pt idx="211546">
                  <c:v>4.2053E-2</c:v>
                </c:pt>
                <c:pt idx="211547">
                  <c:v>4.2051999999999999E-2</c:v>
                </c:pt>
                <c:pt idx="211548">
                  <c:v>4.2051999999999999E-2</c:v>
                </c:pt>
                <c:pt idx="211549">
                  <c:v>4.2051999999999999E-2</c:v>
                </c:pt>
                <c:pt idx="211550">
                  <c:v>4.2050999999999998E-2</c:v>
                </c:pt>
                <c:pt idx="211551">
                  <c:v>4.2050999999999998E-2</c:v>
                </c:pt>
                <c:pt idx="211552">
                  <c:v>4.2050999999999998E-2</c:v>
                </c:pt>
                <c:pt idx="211553">
                  <c:v>4.2049999999999997E-2</c:v>
                </c:pt>
                <c:pt idx="211554">
                  <c:v>4.2049999999999997E-2</c:v>
                </c:pt>
                <c:pt idx="211555">
                  <c:v>4.2049999999999997E-2</c:v>
                </c:pt>
                <c:pt idx="211556">
                  <c:v>4.2049000000000003E-2</c:v>
                </c:pt>
                <c:pt idx="211557">
                  <c:v>4.2049000000000003E-2</c:v>
                </c:pt>
                <c:pt idx="211558">
                  <c:v>4.2049000000000003E-2</c:v>
                </c:pt>
                <c:pt idx="211559">
                  <c:v>4.2048000000000002E-2</c:v>
                </c:pt>
                <c:pt idx="211560">
                  <c:v>4.2048000000000002E-2</c:v>
                </c:pt>
                <c:pt idx="211561">
                  <c:v>4.2047000000000001E-2</c:v>
                </c:pt>
                <c:pt idx="211562">
                  <c:v>4.2047000000000001E-2</c:v>
                </c:pt>
                <c:pt idx="211563">
                  <c:v>4.2046E-2</c:v>
                </c:pt>
                <c:pt idx="211564">
                  <c:v>4.2046E-2</c:v>
                </c:pt>
                <c:pt idx="211565">
                  <c:v>4.2044999999999999E-2</c:v>
                </c:pt>
                <c:pt idx="211566">
                  <c:v>4.2044999999999999E-2</c:v>
                </c:pt>
                <c:pt idx="211567">
                  <c:v>4.2044999999999999E-2</c:v>
                </c:pt>
                <c:pt idx="211568">
                  <c:v>4.2043999999999998E-2</c:v>
                </c:pt>
                <c:pt idx="211569">
                  <c:v>4.2043999999999998E-2</c:v>
                </c:pt>
                <c:pt idx="211570">
                  <c:v>4.2042999999999997E-2</c:v>
                </c:pt>
                <c:pt idx="211571">
                  <c:v>4.2042999999999997E-2</c:v>
                </c:pt>
                <c:pt idx="211572">
                  <c:v>4.2042000000000003E-2</c:v>
                </c:pt>
                <c:pt idx="211573">
                  <c:v>4.2042000000000003E-2</c:v>
                </c:pt>
                <c:pt idx="211574">
                  <c:v>4.2041000000000002E-2</c:v>
                </c:pt>
                <c:pt idx="211575">
                  <c:v>4.2041000000000002E-2</c:v>
                </c:pt>
                <c:pt idx="211576">
                  <c:v>4.2041000000000002E-2</c:v>
                </c:pt>
                <c:pt idx="211577">
                  <c:v>4.2040000000000001E-2</c:v>
                </c:pt>
                <c:pt idx="211578">
                  <c:v>4.2040000000000001E-2</c:v>
                </c:pt>
                <c:pt idx="211579">
                  <c:v>4.2040000000000001E-2</c:v>
                </c:pt>
                <c:pt idx="211580">
                  <c:v>4.2040000000000001E-2</c:v>
                </c:pt>
                <c:pt idx="211581">
                  <c:v>4.2039E-2</c:v>
                </c:pt>
                <c:pt idx="211582">
                  <c:v>4.2039E-2</c:v>
                </c:pt>
                <c:pt idx="211583">
                  <c:v>4.2039E-2</c:v>
                </c:pt>
                <c:pt idx="211584">
                  <c:v>4.2037999999999999E-2</c:v>
                </c:pt>
                <c:pt idx="211585">
                  <c:v>4.2037999999999999E-2</c:v>
                </c:pt>
                <c:pt idx="211586">
                  <c:v>4.2037999999999999E-2</c:v>
                </c:pt>
                <c:pt idx="211587">
                  <c:v>4.2037999999999999E-2</c:v>
                </c:pt>
                <c:pt idx="211588">
                  <c:v>4.2036999999999998E-2</c:v>
                </c:pt>
                <c:pt idx="211589">
                  <c:v>4.2036999999999998E-2</c:v>
                </c:pt>
                <c:pt idx="211590">
                  <c:v>4.2036999999999998E-2</c:v>
                </c:pt>
                <c:pt idx="211591">
                  <c:v>4.2036999999999998E-2</c:v>
                </c:pt>
                <c:pt idx="211592">
                  <c:v>4.2036999999999998E-2</c:v>
                </c:pt>
                <c:pt idx="211593">
                  <c:v>4.2036999999999998E-2</c:v>
                </c:pt>
                <c:pt idx="211594">
                  <c:v>4.2035999999999997E-2</c:v>
                </c:pt>
                <c:pt idx="211595">
                  <c:v>4.2035999999999997E-2</c:v>
                </c:pt>
                <c:pt idx="211596">
                  <c:v>4.2035999999999997E-2</c:v>
                </c:pt>
                <c:pt idx="211597">
                  <c:v>4.2035999999999997E-2</c:v>
                </c:pt>
                <c:pt idx="211598">
                  <c:v>4.2035000000000003E-2</c:v>
                </c:pt>
                <c:pt idx="211599">
                  <c:v>4.2035000000000003E-2</c:v>
                </c:pt>
                <c:pt idx="211600">
                  <c:v>4.2035000000000003E-2</c:v>
                </c:pt>
                <c:pt idx="211601">
                  <c:v>4.2035000000000003E-2</c:v>
                </c:pt>
                <c:pt idx="211602">
                  <c:v>4.2034000000000002E-2</c:v>
                </c:pt>
                <c:pt idx="211603">
                  <c:v>4.2034000000000002E-2</c:v>
                </c:pt>
                <c:pt idx="211604">
                  <c:v>4.2034000000000002E-2</c:v>
                </c:pt>
                <c:pt idx="211605">
                  <c:v>4.2033000000000001E-2</c:v>
                </c:pt>
                <c:pt idx="211606">
                  <c:v>4.2033000000000001E-2</c:v>
                </c:pt>
                <c:pt idx="211607">
                  <c:v>4.2032E-2</c:v>
                </c:pt>
                <c:pt idx="211608">
                  <c:v>4.2030999999999999E-2</c:v>
                </c:pt>
                <c:pt idx="211609">
                  <c:v>4.2030999999999999E-2</c:v>
                </c:pt>
                <c:pt idx="211610">
                  <c:v>4.2029999999999998E-2</c:v>
                </c:pt>
                <c:pt idx="211611">
                  <c:v>4.2028999999999997E-2</c:v>
                </c:pt>
                <c:pt idx="211612">
                  <c:v>4.2028000000000003E-2</c:v>
                </c:pt>
                <c:pt idx="211613">
                  <c:v>4.2027000000000002E-2</c:v>
                </c:pt>
                <c:pt idx="211614">
                  <c:v>4.2026000000000001E-2</c:v>
                </c:pt>
                <c:pt idx="211615">
                  <c:v>4.2025E-2</c:v>
                </c:pt>
                <c:pt idx="211616">
                  <c:v>4.2023999999999999E-2</c:v>
                </c:pt>
                <c:pt idx="211617">
                  <c:v>4.2022999999999998E-2</c:v>
                </c:pt>
                <c:pt idx="211618">
                  <c:v>4.2021000000000003E-2</c:v>
                </c:pt>
                <c:pt idx="211619">
                  <c:v>4.2019000000000001E-2</c:v>
                </c:pt>
                <c:pt idx="211620">
                  <c:v>4.2018E-2</c:v>
                </c:pt>
                <c:pt idx="211621">
                  <c:v>4.2015999999999998E-2</c:v>
                </c:pt>
                <c:pt idx="211622">
                  <c:v>4.2014000000000003E-2</c:v>
                </c:pt>
                <c:pt idx="211623">
                  <c:v>4.2012000000000001E-2</c:v>
                </c:pt>
                <c:pt idx="211624">
                  <c:v>4.2009999999999999E-2</c:v>
                </c:pt>
                <c:pt idx="211625">
                  <c:v>4.2007000000000003E-2</c:v>
                </c:pt>
                <c:pt idx="211626">
                  <c:v>4.2005000000000001E-2</c:v>
                </c:pt>
                <c:pt idx="211627">
                  <c:v>4.2002999999999999E-2</c:v>
                </c:pt>
                <c:pt idx="211628">
                  <c:v>4.2000000000000003E-2</c:v>
                </c:pt>
                <c:pt idx="211629">
                  <c:v>4.1997E-2</c:v>
                </c:pt>
                <c:pt idx="211630">
                  <c:v>4.1993999999999997E-2</c:v>
                </c:pt>
                <c:pt idx="211631">
                  <c:v>4.1991000000000001E-2</c:v>
                </c:pt>
                <c:pt idx="211632">
                  <c:v>4.1987999999999998E-2</c:v>
                </c:pt>
                <c:pt idx="211633">
                  <c:v>4.1985000000000001E-2</c:v>
                </c:pt>
                <c:pt idx="211634">
                  <c:v>4.1980999999999997E-2</c:v>
                </c:pt>
                <c:pt idx="211635">
                  <c:v>4.1978000000000001E-2</c:v>
                </c:pt>
                <c:pt idx="211636">
                  <c:v>4.1974999999999998E-2</c:v>
                </c:pt>
                <c:pt idx="211637">
                  <c:v>4.1971000000000001E-2</c:v>
                </c:pt>
                <c:pt idx="211638">
                  <c:v>4.1967999999999998E-2</c:v>
                </c:pt>
                <c:pt idx="211639">
                  <c:v>4.1964000000000001E-2</c:v>
                </c:pt>
                <c:pt idx="211640">
                  <c:v>4.1959999999999997E-2</c:v>
                </c:pt>
                <c:pt idx="211641">
                  <c:v>4.1956E-2</c:v>
                </c:pt>
                <c:pt idx="211642">
                  <c:v>4.1952000000000003E-2</c:v>
                </c:pt>
                <c:pt idx="211643">
                  <c:v>4.1947999999999999E-2</c:v>
                </c:pt>
                <c:pt idx="211644">
                  <c:v>4.1944000000000002E-2</c:v>
                </c:pt>
                <c:pt idx="211645">
                  <c:v>4.1939999999999998E-2</c:v>
                </c:pt>
                <c:pt idx="211646">
                  <c:v>4.1936000000000001E-2</c:v>
                </c:pt>
                <c:pt idx="211647">
                  <c:v>4.1931999999999997E-2</c:v>
                </c:pt>
                <c:pt idx="211648">
                  <c:v>4.1928E-2</c:v>
                </c:pt>
                <c:pt idx="211649">
                  <c:v>4.1924000000000003E-2</c:v>
                </c:pt>
                <c:pt idx="211650">
                  <c:v>4.1919999999999999E-2</c:v>
                </c:pt>
                <c:pt idx="211651">
                  <c:v>4.1915000000000001E-2</c:v>
                </c:pt>
                <c:pt idx="211652">
                  <c:v>4.1910999999999997E-2</c:v>
                </c:pt>
                <c:pt idx="211653">
                  <c:v>4.1907E-2</c:v>
                </c:pt>
                <c:pt idx="211654">
                  <c:v>4.1903000000000003E-2</c:v>
                </c:pt>
                <c:pt idx="211655">
                  <c:v>4.1898999999999999E-2</c:v>
                </c:pt>
                <c:pt idx="211656">
                  <c:v>4.1895000000000002E-2</c:v>
                </c:pt>
                <c:pt idx="211657">
                  <c:v>4.1890999999999998E-2</c:v>
                </c:pt>
                <c:pt idx="211658">
                  <c:v>4.1887000000000001E-2</c:v>
                </c:pt>
                <c:pt idx="211659">
                  <c:v>4.1883999999999998E-2</c:v>
                </c:pt>
                <c:pt idx="211660">
                  <c:v>4.1880000000000001E-2</c:v>
                </c:pt>
                <c:pt idx="211661">
                  <c:v>4.1875999999999997E-2</c:v>
                </c:pt>
                <c:pt idx="211662">
                  <c:v>4.1873E-2</c:v>
                </c:pt>
                <c:pt idx="211663">
                  <c:v>4.1869999999999997E-2</c:v>
                </c:pt>
                <c:pt idx="211664">
                  <c:v>4.1866E-2</c:v>
                </c:pt>
                <c:pt idx="211665">
                  <c:v>4.1862999999999997E-2</c:v>
                </c:pt>
                <c:pt idx="211666">
                  <c:v>4.1860000000000001E-2</c:v>
                </c:pt>
                <c:pt idx="211667">
                  <c:v>4.1855999999999997E-2</c:v>
                </c:pt>
                <c:pt idx="211668">
                  <c:v>4.1854000000000002E-2</c:v>
                </c:pt>
                <c:pt idx="211669">
                  <c:v>4.1850999999999999E-2</c:v>
                </c:pt>
                <c:pt idx="211670">
                  <c:v>4.1848000000000003E-2</c:v>
                </c:pt>
                <c:pt idx="211671">
                  <c:v>4.1845E-2</c:v>
                </c:pt>
                <c:pt idx="211672">
                  <c:v>4.1842999999999998E-2</c:v>
                </c:pt>
                <c:pt idx="211673">
                  <c:v>4.1841000000000003E-2</c:v>
                </c:pt>
                <c:pt idx="211674">
                  <c:v>4.1839000000000001E-2</c:v>
                </c:pt>
                <c:pt idx="211675">
                  <c:v>4.1836999999999999E-2</c:v>
                </c:pt>
                <c:pt idx="211676">
                  <c:v>4.1834000000000003E-2</c:v>
                </c:pt>
                <c:pt idx="211677">
                  <c:v>4.1833000000000002E-2</c:v>
                </c:pt>
                <c:pt idx="211678">
                  <c:v>4.1831E-2</c:v>
                </c:pt>
                <c:pt idx="211679">
                  <c:v>4.1828999999999998E-2</c:v>
                </c:pt>
                <c:pt idx="211680">
                  <c:v>4.1827999999999997E-2</c:v>
                </c:pt>
                <c:pt idx="211681">
                  <c:v>4.1826000000000002E-2</c:v>
                </c:pt>
                <c:pt idx="211682">
                  <c:v>4.1825000000000001E-2</c:v>
                </c:pt>
                <c:pt idx="211683">
                  <c:v>4.1824E-2</c:v>
                </c:pt>
                <c:pt idx="211684">
                  <c:v>4.1822999999999999E-2</c:v>
                </c:pt>
                <c:pt idx="211685">
                  <c:v>4.1821999999999998E-2</c:v>
                </c:pt>
                <c:pt idx="211686">
                  <c:v>4.1820999999999997E-2</c:v>
                </c:pt>
                <c:pt idx="211687">
                  <c:v>4.1820999999999997E-2</c:v>
                </c:pt>
                <c:pt idx="211688">
                  <c:v>4.1820000000000003E-2</c:v>
                </c:pt>
                <c:pt idx="211689">
                  <c:v>4.1819000000000002E-2</c:v>
                </c:pt>
                <c:pt idx="211690">
                  <c:v>4.1819000000000002E-2</c:v>
                </c:pt>
                <c:pt idx="211691">
                  <c:v>4.1818000000000001E-2</c:v>
                </c:pt>
                <c:pt idx="211692">
                  <c:v>4.1818000000000001E-2</c:v>
                </c:pt>
                <c:pt idx="211693">
                  <c:v>4.1818000000000001E-2</c:v>
                </c:pt>
                <c:pt idx="211694">
                  <c:v>4.1818000000000001E-2</c:v>
                </c:pt>
                <c:pt idx="211695">
                  <c:v>4.1818000000000001E-2</c:v>
                </c:pt>
                <c:pt idx="211696">
                  <c:v>4.1818000000000001E-2</c:v>
                </c:pt>
                <c:pt idx="211697">
                  <c:v>4.1818000000000001E-2</c:v>
                </c:pt>
                <c:pt idx="211698">
                  <c:v>4.1818000000000001E-2</c:v>
                </c:pt>
                <c:pt idx="211699">
                  <c:v>4.1818000000000001E-2</c:v>
                </c:pt>
                <c:pt idx="211700">
                  <c:v>4.1818000000000001E-2</c:v>
                </c:pt>
                <c:pt idx="211701">
                  <c:v>4.1818000000000001E-2</c:v>
                </c:pt>
                <c:pt idx="211702">
                  <c:v>4.1818000000000001E-2</c:v>
                </c:pt>
                <c:pt idx="211703">
                  <c:v>4.1818000000000001E-2</c:v>
                </c:pt>
                <c:pt idx="211704">
                  <c:v>4.1818000000000001E-2</c:v>
                </c:pt>
                <c:pt idx="211705">
                  <c:v>4.1819000000000002E-2</c:v>
                </c:pt>
                <c:pt idx="211706">
                  <c:v>4.1819000000000002E-2</c:v>
                </c:pt>
                <c:pt idx="211707">
                  <c:v>4.1819000000000002E-2</c:v>
                </c:pt>
                <c:pt idx="211708">
                  <c:v>4.1819000000000002E-2</c:v>
                </c:pt>
                <c:pt idx="211709">
                  <c:v>4.1819000000000002E-2</c:v>
                </c:pt>
                <c:pt idx="211710">
                  <c:v>4.1819000000000002E-2</c:v>
                </c:pt>
                <c:pt idx="211711">
                  <c:v>4.1819000000000002E-2</c:v>
                </c:pt>
                <c:pt idx="211712">
                  <c:v>4.1819000000000002E-2</c:v>
                </c:pt>
                <c:pt idx="211713">
                  <c:v>4.1819000000000002E-2</c:v>
                </c:pt>
                <c:pt idx="211714">
                  <c:v>4.1819000000000002E-2</c:v>
                </c:pt>
                <c:pt idx="211715">
                  <c:v>4.1819000000000002E-2</c:v>
                </c:pt>
                <c:pt idx="211716">
                  <c:v>4.1819000000000002E-2</c:v>
                </c:pt>
                <c:pt idx="211717">
                  <c:v>4.1818000000000001E-2</c:v>
                </c:pt>
                <c:pt idx="211718">
                  <c:v>4.1818000000000001E-2</c:v>
                </c:pt>
                <c:pt idx="211719">
                  <c:v>4.1818000000000001E-2</c:v>
                </c:pt>
                <c:pt idx="211720">
                  <c:v>4.1817E-2</c:v>
                </c:pt>
                <c:pt idx="211721">
                  <c:v>4.1815999999999999E-2</c:v>
                </c:pt>
                <c:pt idx="211722">
                  <c:v>4.1815999999999999E-2</c:v>
                </c:pt>
                <c:pt idx="211723">
                  <c:v>4.1814999999999998E-2</c:v>
                </c:pt>
                <c:pt idx="211724">
                  <c:v>4.1813999999999997E-2</c:v>
                </c:pt>
                <c:pt idx="211725">
                  <c:v>4.1813000000000003E-2</c:v>
                </c:pt>
                <c:pt idx="211726">
                  <c:v>4.1812000000000002E-2</c:v>
                </c:pt>
                <c:pt idx="211727">
                  <c:v>4.181E-2</c:v>
                </c:pt>
                <c:pt idx="211728">
                  <c:v>4.1808999999999999E-2</c:v>
                </c:pt>
                <c:pt idx="211729">
                  <c:v>4.1807999999999998E-2</c:v>
                </c:pt>
                <c:pt idx="211730">
                  <c:v>4.1806000000000003E-2</c:v>
                </c:pt>
                <c:pt idx="211731">
                  <c:v>4.1805000000000002E-2</c:v>
                </c:pt>
                <c:pt idx="211732">
                  <c:v>4.1803E-2</c:v>
                </c:pt>
                <c:pt idx="211733">
                  <c:v>4.1800999999999998E-2</c:v>
                </c:pt>
                <c:pt idx="211734">
                  <c:v>4.1799000000000003E-2</c:v>
                </c:pt>
                <c:pt idx="211735">
                  <c:v>4.1797000000000001E-2</c:v>
                </c:pt>
                <c:pt idx="211736">
                  <c:v>4.1794999999999999E-2</c:v>
                </c:pt>
                <c:pt idx="211737">
                  <c:v>4.1792000000000003E-2</c:v>
                </c:pt>
                <c:pt idx="211738">
                  <c:v>4.1790000000000001E-2</c:v>
                </c:pt>
                <c:pt idx="211739">
                  <c:v>4.1786999999999998E-2</c:v>
                </c:pt>
                <c:pt idx="211740">
                  <c:v>4.1785000000000003E-2</c:v>
                </c:pt>
                <c:pt idx="211741">
                  <c:v>4.1782E-2</c:v>
                </c:pt>
                <c:pt idx="211742">
                  <c:v>4.1778999999999997E-2</c:v>
                </c:pt>
                <c:pt idx="211743">
                  <c:v>4.1776000000000001E-2</c:v>
                </c:pt>
                <c:pt idx="211744">
                  <c:v>4.1772999999999998E-2</c:v>
                </c:pt>
                <c:pt idx="211745">
                  <c:v>4.1770000000000002E-2</c:v>
                </c:pt>
                <c:pt idx="211746">
                  <c:v>4.1765999999999998E-2</c:v>
                </c:pt>
                <c:pt idx="211747">
                  <c:v>4.1763000000000002E-2</c:v>
                </c:pt>
                <c:pt idx="211748">
                  <c:v>4.1758999999999998E-2</c:v>
                </c:pt>
                <c:pt idx="211749">
                  <c:v>4.1755E-2</c:v>
                </c:pt>
                <c:pt idx="211750">
                  <c:v>4.1751000000000003E-2</c:v>
                </c:pt>
                <c:pt idx="211751">
                  <c:v>4.1748E-2</c:v>
                </c:pt>
                <c:pt idx="211752">
                  <c:v>4.1744000000000003E-2</c:v>
                </c:pt>
                <c:pt idx="211753">
                  <c:v>4.1739999999999999E-2</c:v>
                </c:pt>
                <c:pt idx="211754">
                  <c:v>4.1736000000000002E-2</c:v>
                </c:pt>
                <c:pt idx="211755">
                  <c:v>4.1731999999999998E-2</c:v>
                </c:pt>
                <c:pt idx="211756">
                  <c:v>4.1728000000000001E-2</c:v>
                </c:pt>
                <c:pt idx="211757">
                  <c:v>4.1723999999999997E-2</c:v>
                </c:pt>
                <c:pt idx="211758">
                  <c:v>4.172E-2</c:v>
                </c:pt>
                <c:pt idx="211759">
                  <c:v>4.1716000000000003E-2</c:v>
                </c:pt>
                <c:pt idx="211760">
                  <c:v>4.1710999999999998E-2</c:v>
                </c:pt>
                <c:pt idx="211761">
                  <c:v>4.1707000000000001E-2</c:v>
                </c:pt>
                <c:pt idx="211762">
                  <c:v>4.1702999999999997E-2</c:v>
                </c:pt>
                <c:pt idx="211763">
                  <c:v>4.1699E-2</c:v>
                </c:pt>
                <c:pt idx="211764">
                  <c:v>4.1695000000000003E-2</c:v>
                </c:pt>
                <c:pt idx="211765">
                  <c:v>4.1690999999999999E-2</c:v>
                </c:pt>
                <c:pt idx="211766">
                  <c:v>4.1687000000000002E-2</c:v>
                </c:pt>
                <c:pt idx="211767">
                  <c:v>4.1682999999999998E-2</c:v>
                </c:pt>
                <c:pt idx="211768">
                  <c:v>4.1680000000000002E-2</c:v>
                </c:pt>
                <c:pt idx="211769">
                  <c:v>4.1675999999999998E-2</c:v>
                </c:pt>
                <c:pt idx="211770">
                  <c:v>4.1672000000000001E-2</c:v>
                </c:pt>
                <c:pt idx="211771">
                  <c:v>4.1668999999999998E-2</c:v>
                </c:pt>
                <c:pt idx="211772">
                  <c:v>4.1666000000000002E-2</c:v>
                </c:pt>
                <c:pt idx="211773">
                  <c:v>4.1661999999999998E-2</c:v>
                </c:pt>
                <c:pt idx="211774">
                  <c:v>4.1659000000000002E-2</c:v>
                </c:pt>
                <c:pt idx="211775">
                  <c:v>4.1657E-2</c:v>
                </c:pt>
                <c:pt idx="211776">
                  <c:v>4.1653999999999997E-2</c:v>
                </c:pt>
                <c:pt idx="211777">
                  <c:v>4.1652000000000002E-2</c:v>
                </c:pt>
                <c:pt idx="211778">
                  <c:v>4.1648999999999999E-2</c:v>
                </c:pt>
                <c:pt idx="211779">
                  <c:v>4.1647000000000003E-2</c:v>
                </c:pt>
                <c:pt idx="211780">
                  <c:v>4.1645000000000001E-2</c:v>
                </c:pt>
                <c:pt idx="211781">
                  <c:v>4.1644E-2</c:v>
                </c:pt>
                <c:pt idx="211782">
                  <c:v>4.1641999999999998E-2</c:v>
                </c:pt>
                <c:pt idx="211783">
                  <c:v>4.1640999999999997E-2</c:v>
                </c:pt>
                <c:pt idx="211784">
                  <c:v>4.1640000000000003E-2</c:v>
                </c:pt>
                <c:pt idx="211785">
                  <c:v>4.1639000000000002E-2</c:v>
                </c:pt>
                <c:pt idx="211786">
                  <c:v>4.1638000000000001E-2</c:v>
                </c:pt>
                <c:pt idx="211787">
                  <c:v>4.1638000000000001E-2</c:v>
                </c:pt>
                <c:pt idx="211788">
                  <c:v>4.1638000000000001E-2</c:v>
                </c:pt>
                <c:pt idx="211789">
                  <c:v>4.1638000000000001E-2</c:v>
                </c:pt>
                <c:pt idx="211790">
                  <c:v>4.1638000000000001E-2</c:v>
                </c:pt>
                <c:pt idx="211791">
                  <c:v>4.1639000000000002E-2</c:v>
                </c:pt>
                <c:pt idx="211792">
                  <c:v>4.1640000000000003E-2</c:v>
                </c:pt>
                <c:pt idx="211793">
                  <c:v>4.1640999999999997E-2</c:v>
                </c:pt>
                <c:pt idx="211794">
                  <c:v>4.1642999999999999E-2</c:v>
                </c:pt>
                <c:pt idx="211795">
                  <c:v>4.1644E-2</c:v>
                </c:pt>
                <c:pt idx="211796">
                  <c:v>4.1646000000000002E-2</c:v>
                </c:pt>
                <c:pt idx="211797">
                  <c:v>4.1647999999999998E-2</c:v>
                </c:pt>
                <c:pt idx="211798">
                  <c:v>4.165E-2</c:v>
                </c:pt>
                <c:pt idx="211799">
                  <c:v>4.1653000000000003E-2</c:v>
                </c:pt>
                <c:pt idx="211800">
                  <c:v>4.1655999999999999E-2</c:v>
                </c:pt>
                <c:pt idx="211801">
                  <c:v>4.1659000000000002E-2</c:v>
                </c:pt>
                <c:pt idx="211802">
                  <c:v>4.1662999999999999E-2</c:v>
                </c:pt>
                <c:pt idx="211803">
                  <c:v>4.1666000000000002E-2</c:v>
                </c:pt>
                <c:pt idx="211804">
                  <c:v>4.1669999999999999E-2</c:v>
                </c:pt>
                <c:pt idx="211805">
                  <c:v>4.1674000000000003E-2</c:v>
                </c:pt>
                <c:pt idx="211806">
                  <c:v>4.1678E-2</c:v>
                </c:pt>
                <c:pt idx="211807">
                  <c:v>4.1681999999999997E-2</c:v>
                </c:pt>
                <c:pt idx="211808">
                  <c:v>4.1686000000000001E-2</c:v>
                </c:pt>
                <c:pt idx="211809">
                  <c:v>4.1690999999999999E-2</c:v>
                </c:pt>
                <c:pt idx="211810">
                  <c:v>4.1695999999999997E-2</c:v>
                </c:pt>
                <c:pt idx="211811">
                  <c:v>4.1701000000000002E-2</c:v>
                </c:pt>
                <c:pt idx="211812">
                  <c:v>4.1706E-2</c:v>
                </c:pt>
                <c:pt idx="211813">
                  <c:v>4.1710999999999998E-2</c:v>
                </c:pt>
                <c:pt idx="211814">
                  <c:v>4.1716000000000003E-2</c:v>
                </c:pt>
                <c:pt idx="211815">
                  <c:v>4.1722000000000002E-2</c:v>
                </c:pt>
                <c:pt idx="211816">
                  <c:v>4.1727E-2</c:v>
                </c:pt>
                <c:pt idx="211817">
                  <c:v>4.1732999999999999E-2</c:v>
                </c:pt>
                <c:pt idx="211818">
                  <c:v>4.1737999999999997E-2</c:v>
                </c:pt>
                <c:pt idx="211819">
                  <c:v>4.1744000000000003E-2</c:v>
                </c:pt>
                <c:pt idx="211820">
                  <c:v>4.1750000000000002E-2</c:v>
                </c:pt>
                <c:pt idx="211821">
                  <c:v>4.1755E-2</c:v>
                </c:pt>
                <c:pt idx="211822">
                  <c:v>4.1761E-2</c:v>
                </c:pt>
                <c:pt idx="211823">
                  <c:v>4.1766999999999999E-2</c:v>
                </c:pt>
                <c:pt idx="211824">
                  <c:v>4.1771999999999997E-2</c:v>
                </c:pt>
                <c:pt idx="211825">
                  <c:v>4.1778000000000003E-2</c:v>
                </c:pt>
                <c:pt idx="211826">
                  <c:v>4.1784000000000002E-2</c:v>
                </c:pt>
                <c:pt idx="211827">
                  <c:v>4.1789E-2</c:v>
                </c:pt>
                <c:pt idx="211828">
                  <c:v>4.1794999999999999E-2</c:v>
                </c:pt>
                <c:pt idx="211829">
                  <c:v>4.1799999999999997E-2</c:v>
                </c:pt>
                <c:pt idx="211830">
                  <c:v>4.1806000000000003E-2</c:v>
                </c:pt>
                <c:pt idx="211831">
                  <c:v>4.1811000000000001E-2</c:v>
                </c:pt>
                <c:pt idx="211832">
                  <c:v>4.1815999999999999E-2</c:v>
                </c:pt>
                <c:pt idx="211833">
                  <c:v>4.1820999999999997E-2</c:v>
                </c:pt>
                <c:pt idx="211834">
                  <c:v>4.1826000000000002E-2</c:v>
                </c:pt>
                <c:pt idx="211835">
                  <c:v>4.1829999999999999E-2</c:v>
                </c:pt>
                <c:pt idx="211836">
                  <c:v>4.1834999999999997E-2</c:v>
                </c:pt>
                <c:pt idx="211837">
                  <c:v>4.1839000000000001E-2</c:v>
                </c:pt>
                <c:pt idx="211838">
                  <c:v>4.1843999999999999E-2</c:v>
                </c:pt>
                <c:pt idx="211839">
                  <c:v>4.1848000000000003E-2</c:v>
                </c:pt>
                <c:pt idx="211840">
                  <c:v>4.1852E-2</c:v>
                </c:pt>
                <c:pt idx="211841">
                  <c:v>4.1855000000000003E-2</c:v>
                </c:pt>
                <c:pt idx="211842">
                  <c:v>4.1859E-2</c:v>
                </c:pt>
                <c:pt idx="211843">
                  <c:v>4.1862000000000003E-2</c:v>
                </c:pt>
                <c:pt idx="211844">
                  <c:v>4.1864999999999999E-2</c:v>
                </c:pt>
                <c:pt idx="211845">
                  <c:v>4.1868000000000002E-2</c:v>
                </c:pt>
                <c:pt idx="211846">
                  <c:v>4.1869999999999997E-2</c:v>
                </c:pt>
                <c:pt idx="211847">
                  <c:v>4.1873E-2</c:v>
                </c:pt>
                <c:pt idx="211848">
                  <c:v>4.1875000000000002E-2</c:v>
                </c:pt>
                <c:pt idx="211849">
                  <c:v>4.1876999999999998E-2</c:v>
                </c:pt>
                <c:pt idx="211850">
                  <c:v>4.1879E-2</c:v>
                </c:pt>
                <c:pt idx="211851">
                  <c:v>4.1880000000000001E-2</c:v>
                </c:pt>
                <c:pt idx="211852">
                  <c:v>4.1881000000000002E-2</c:v>
                </c:pt>
                <c:pt idx="211853">
                  <c:v>4.1882000000000003E-2</c:v>
                </c:pt>
                <c:pt idx="211854">
                  <c:v>4.1882999999999997E-2</c:v>
                </c:pt>
                <c:pt idx="211855">
                  <c:v>4.1883999999999998E-2</c:v>
                </c:pt>
                <c:pt idx="211856">
                  <c:v>4.1883999999999998E-2</c:v>
                </c:pt>
                <c:pt idx="211857">
                  <c:v>4.1883999999999998E-2</c:v>
                </c:pt>
                <c:pt idx="211858">
                  <c:v>4.1883999999999998E-2</c:v>
                </c:pt>
                <c:pt idx="211859">
                  <c:v>4.1883999999999998E-2</c:v>
                </c:pt>
                <c:pt idx="211860">
                  <c:v>4.1882999999999997E-2</c:v>
                </c:pt>
                <c:pt idx="211861">
                  <c:v>4.1882000000000003E-2</c:v>
                </c:pt>
                <c:pt idx="211862">
                  <c:v>4.1881000000000002E-2</c:v>
                </c:pt>
                <c:pt idx="211863">
                  <c:v>4.1880000000000001E-2</c:v>
                </c:pt>
                <c:pt idx="211864">
                  <c:v>4.1879E-2</c:v>
                </c:pt>
                <c:pt idx="211865">
                  <c:v>4.1876999999999998E-2</c:v>
                </c:pt>
                <c:pt idx="211866">
                  <c:v>4.1875000000000002E-2</c:v>
                </c:pt>
                <c:pt idx="211867">
                  <c:v>4.1873E-2</c:v>
                </c:pt>
                <c:pt idx="211868">
                  <c:v>4.1870999999999998E-2</c:v>
                </c:pt>
                <c:pt idx="211869">
                  <c:v>4.1869000000000003E-2</c:v>
                </c:pt>
                <c:pt idx="211870">
                  <c:v>4.1866E-2</c:v>
                </c:pt>
                <c:pt idx="211871">
                  <c:v>4.1863999999999998E-2</c:v>
                </c:pt>
                <c:pt idx="211872">
                  <c:v>4.1861000000000002E-2</c:v>
                </c:pt>
                <c:pt idx="211873">
                  <c:v>4.1857999999999999E-2</c:v>
                </c:pt>
                <c:pt idx="211874">
                  <c:v>4.1855000000000003E-2</c:v>
                </c:pt>
                <c:pt idx="211875">
                  <c:v>4.1852E-2</c:v>
                </c:pt>
                <c:pt idx="211876">
                  <c:v>4.1848000000000003E-2</c:v>
                </c:pt>
                <c:pt idx="211877">
                  <c:v>4.1845E-2</c:v>
                </c:pt>
                <c:pt idx="211878">
                  <c:v>4.1841000000000003E-2</c:v>
                </c:pt>
                <c:pt idx="211879">
                  <c:v>4.1838E-2</c:v>
                </c:pt>
                <c:pt idx="211880">
                  <c:v>4.1834000000000003E-2</c:v>
                </c:pt>
                <c:pt idx="211881">
                  <c:v>4.1829999999999999E-2</c:v>
                </c:pt>
                <c:pt idx="211882">
                  <c:v>4.1827000000000003E-2</c:v>
                </c:pt>
                <c:pt idx="211883">
                  <c:v>4.1822999999999999E-2</c:v>
                </c:pt>
                <c:pt idx="211884">
                  <c:v>4.1819000000000002E-2</c:v>
                </c:pt>
                <c:pt idx="211885">
                  <c:v>4.1814999999999998E-2</c:v>
                </c:pt>
                <c:pt idx="211886">
                  <c:v>4.1811000000000001E-2</c:v>
                </c:pt>
                <c:pt idx="211887">
                  <c:v>4.1806999999999997E-2</c:v>
                </c:pt>
                <c:pt idx="211888">
                  <c:v>4.1803E-2</c:v>
                </c:pt>
                <c:pt idx="211889">
                  <c:v>4.1799000000000003E-2</c:v>
                </c:pt>
                <c:pt idx="211890">
                  <c:v>4.1794999999999999E-2</c:v>
                </c:pt>
                <c:pt idx="211891">
                  <c:v>4.1791000000000002E-2</c:v>
                </c:pt>
                <c:pt idx="211892">
                  <c:v>4.1787999999999999E-2</c:v>
                </c:pt>
                <c:pt idx="211893">
                  <c:v>4.1784000000000002E-2</c:v>
                </c:pt>
                <c:pt idx="211894">
                  <c:v>4.1779999999999998E-2</c:v>
                </c:pt>
                <c:pt idx="211895">
                  <c:v>4.1776000000000001E-2</c:v>
                </c:pt>
                <c:pt idx="211896">
                  <c:v>4.1772999999999998E-2</c:v>
                </c:pt>
                <c:pt idx="211897">
                  <c:v>4.1769000000000001E-2</c:v>
                </c:pt>
                <c:pt idx="211898">
                  <c:v>4.1765999999999998E-2</c:v>
                </c:pt>
                <c:pt idx="211899">
                  <c:v>4.1762000000000001E-2</c:v>
                </c:pt>
                <c:pt idx="211900">
                  <c:v>4.1758999999999998E-2</c:v>
                </c:pt>
                <c:pt idx="211901">
                  <c:v>4.1755E-2</c:v>
                </c:pt>
                <c:pt idx="211902">
                  <c:v>4.1751999999999997E-2</c:v>
                </c:pt>
                <c:pt idx="211903">
                  <c:v>4.1749000000000001E-2</c:v>
                </c:pt>
                <c:pt idx="211904">
                  <c:v>4.1745999999999998E-2</c:v>
                </c:pt>
                <c:pt idx="211905">
                  <c:v>4.1743000000000002E-2</c:v>
                </c:pt>
                <c:pt idx="211906">
                  <c:v>4.1739999999999999E-2</c:v>
                </c:pt>
                <c:pt idx="211907">
                  <c:v>4.1737999999999997E-2</c:v>
                </c:pt>
                <c:pt idx="211908">
                  <c:v>4.1735000000000001E-2</c:v>
                </c:pt>
                <c:pt idx="211909">
                  <c:v>4.1732999999999999E-2</c:v>
                </c:pt>
                <c:pt idx="211910">
                  <c:v>4.1730999999999997E-2</c:v>
                </c:pt>
                <c:pt idx="211911">
                  <c:v>4.1729000000000002E-2</c:v>
                </c:pt>
                <c:pt idx="211912">
                  <c:v>4.1727E-2</c:v>
                </c:pt>
                <c:pt idx="211913">
                  <c:v>4.1724999999999998E-2</c:v>
                </c:pt>
                <c:pt idx="211914">
                  <c:v>4.1723000000000003E-2</c:v>
                </c:pt>
                <c:pt idx="211915">
                  <c:v>4.1721000000000001E-2</c:v>
                </c:pt>
                <c:pt idx="211916">
                  <c:v>4.172E-2</c:v>
                </c:pt>
                <c:pt idx="211917">
                  <c:v>4.1718999999999999E-2</c:v>
                </c:pt>
                <c:pt idx="211918">
                  <c:v>4.1717999999999998E-2</c:v>
                </c:pt>
                <c:pt idx="211919">
                  <c:v>4.1716999999999997E-2</c:v>
                </c:pt>
                <c:pt idx="211920">
                  <c:v>4.1716000000000003E-2</c:v>
                </c:pt>
                <c:pt idx="211921">
                  <c:v>4.1715000000000002E-2</c:v>
                </c:pt>
                <c:pt idx="211922">
                  <c:v>4.1714000000000001E-2</c:v>
                </c:pt>
                <c:pt idx="211923">
                  <c:v>4.1714000000000001E-2</c:v>
                </c:pt>
                <c:pt idx="211924">
                  <c:v>4.1713E-2</c:v>
                </c:pt>
                <c:pt idx="211925">
                  <c:v>4.1713E-2</c:v>
                </c:pt>
                <c:pt idx="211926">
                  <c:v>4.1713E-2</c:v>
                </c:pt>
                <c:pt idx="211927">
                  <c:v>4.1713E-2</c:v>
                </c:pt>
                <c:pt idx="211928">
                  <c:v>4.1713E-2</c:v>
                </c:pt>
                <c:pt idx="211929">
                  <c:v>4.1713E-2</c:v>
                </c:pt>
                <c:pt idx="211930">
                  <c:v>4.1713E-2</c:v>
                </c:pt>
                <c:pt idx="211931">
                  <c:v>4.1713E-2</c:v>
                </c:pt>
                <c:pt idx="211932">
                  <c:v>4.1714000000000001E-2</c:v>
                </c:pt>
                <c:pt idx="211933">
                  <c:v>4.1714000000000001E-2</c:v>
                </c:pt>
                <c:pt idx="211934">
                  <c:v>4.1714000000000001E-2</c:v>
                </c:pt>
                <c:pt idx="211935">
                  <c:v>4.1715000000000002E-2</c:v>
                </c:pt>
                <c:pt idx="211936">
                  <c:v>4.1715000000000002E-2</c:v>
                </c:pt>
                <c:pt idx="211937">
                  <c:v>4.1716000000000003E-2</c:v>
                </c:pt>
                <c:pt idx="211938">
                  <c:v>4.1716000000000003E-2</c:v>
                </c:pt>
                <c:pt idx="211939">
                  <c:v>4.1716999999999997E-2</c:v>
                </c:pt>
                <c:pt idx="211940">
                  <c:v>4.1717999999999998E-2</c:v>
                </c:pt>
                <c:pt idx="211941">
                  <c:v>4.1717999999999998E-2</c:v>
                </c:pt>
                <c:pt idx="211942">
                  <c:v>4.1718999999999999E-2</c:v>
                </c:pt>
                <c:pt idx="211943">
                  <c:v>4.172E-2</c:v>
                </c:pt>
                <c:pt idx="211944">
                  <c:v>4.172E-2</c:v>
                </c:pt>
                <c:pt idx="211945">
                  <c:v>4.1721000000000001E-2</c:v>
                </c:pt>
                <c:pt idx="211946">
                  <c:v>4.1721000000000001E-2</c:v>
                </c:pt>
                <c:pt idx="211947">
                  <c:v>4.1722000000000002E-2</c:v>
                </c:pt>
                <c:pt idx="211948">
                  <c:v>4.1722000000000002E-2</c:v>
                </c:pt>
                <c:pt idx="211949">
                  <c:v>4.1722000000000002E-2</c:v>
                </c:pt>
                <c:pt idx="211950">
                  <c:v>4.1723000000000003E-2</c:v>
                </c:pt>
                <c:pt idx="211951">
                  <c:v>4.1723000000000003E-2</c:v>
                </c:pt>
                <c:pt idx="211952">
                  <c:v>4.1723000000000003E-2</c:v>
                </c:pt>
                <c:pt idx="211953">
                  <c:v>4.1723000000000003E-2</c:v>
                </c:pt>
                <c:pt idx="211954">
                  <c:v>4.1723000000000003E-2</c:v>
                </c:pt>
                <c:pt idx="211955">
                  <c:v>4.1723000000000003E-2</c:v>
                </c:pt>
                <c:pt idx="211956">
                  <c:v>4.1723000000000003E-2</c:v>
                </c:pt>
                <c:pt idx="211957">
                  <c:v>4.1722000000000002E-2</c:v>
                </c:pt>
                <c:pt idx="211958">
                  <c:v>4.1722000000000002E-2</c:v>
                </c:pt>
                <c:pt idx="211959">
                  <c:v>4.1721000000000001E-2</c:v>
                </c:pt>
                <c:pt idx="211960">
                  <c:v>4.1721000000000001E-2</c:v>
                </c:pt>
                <c:pt idx="211961">
                  <c:v>4.172E-2</c:v>
                </c:pt>
                <c:pt idx="211962">
                  <c:v>4.1718999999999999E-2</c:v>
                </c:pt>
                <c:pt idx="211963">
                  <c:v>4.1717999999999998E-2</c:v>
                </c:pt>
                <c:pt idx="211964">
                  <c:v>4.1716999999999997E-2</c:v>
                </c:pt>
                <c:pt idx="211965">
                  <c:v>4.1716000000000003E-2</c:v>
                </c:pt>
                <c:pt idx="211966">
                  <c:v>4.1715000000000002E-2</c:v>
                </c:pt>
                <c:pt idx="211967">
                  <c:v>4.1714000000000001E-2</c:v>
                </c:pt>
                <c:pt idx="211968">
                  <c:v>4.1711999999999999E-2</c:v>
                </c:pt>
                <c:pt idx="211969">
                  <c:v>4.1710999999999998E-2</c:v>
                </c:pt>
                <c:pt idx="211970">
                  <c:v>4.1709000000000003E-2</c:v>
                </c:pt>
                <c:pt idx="211971">
                  <c:v>4.1707000000000001E-2</c:v>
                </c:pt>
                <c:pt idx="211972">
                  <c:v>4.1706E-2</c:v>
                </c:pt>
                <c:pt idx="211973">
                  <c:v>4.1703999999999998E-2</c:v>
                </c:pt>
                <c:pt idx="211974">
                  <c:v>4.1702000000000003E-2</c:v>
                </c:pt>
                <c:pt idx="211975">
                  <c:v>4.1700000000000001E-2</c:v>
                </c:pt>
                <c:pt idx="211976">
                  <c:v>4.1697999999999999E-2</c:v>
                </c:pt>
                <c:pt idx="211977">
                  <c:v>4.1695999999999997E-2</c:v>
                </c:pt>
                <c:pt idx="211978">
                  <c:v>4.1694000000000002E-2</c:v>
                </c:pt>
                <c:pt idx="211979">
                  <c:v>4.1692E-2</c:v>
                </c:pt>
                <c:pt idx="211980">
                  <c:v>4.1689999999999998E-2</c:v>
                </c:pt>
                <c:pt idx="211981">
                  <c:v>4.1688000000000003E-2</c:v>
                </c:pt>
                <c:pt idx="211982">
                  <c:v>4.1686000000000001E-2</c:v>
                </c:pt>
                <c:pt idx="211983">
                  <c:v>4.1682999999999998E-2</c:v>
                </c:pt>
                <c:pt idx="211984">
                  <c:v>4.1681000000000003E-2</c:v>
                </c:pt>
                <c:pt idx="211985">
                  <c:v>4.1679000000000001E-2</c:v>
                </c:pt>
                <c:pt idx="211986">
                  <c:v>4.1675999999999998E-2</c:v>
                </c:pt>
                <c:pt idx="211987">
                  <c:v>4.1674000000000003E-2</c:v>
                </c:pt>
                <c:pt idx="211988">
                  <c:v>4.1672000000000001E-2</c:v>
                </c:pt>
                <c:pt idx="211989">
                  <c:v>4.1669999999999999E-2</c:v>
                </c:pt>
                <c:pt idx="211990">
                  <c:v>4.1667999999999997E-2</c:v>
                </c:pt>
                <c:pt idx="211991">
                  <c:v>4.1666000000000002E-2</c:v>
                </c:pt>
                <c:pt idx="211992">
                  <c:v>4.1664E-2</c:v>
                </c:pt>
                <c:pt idx="211993">
                  <c:v>4.1661999999999998E-2</c:v>
                </c:pt>
                <c:pt idx="211994">
                  <c:v>4.1659000000000002E-2</c:v>
                </c:pt>
                <c:pt idx="211995">
                  <c:v>4.1657E-2</c:v>
                </c:pt>
                <c:pt idx="211996">
                  <c:v>4.1654999999999998E-2</c:v>
                </c:pt>
                <c:pt idx="211997">
                  <c:v>4.1653000000000003E-2</c:v>
                </c:pt>
                <c:pt idx="211998">
                  <c:v>4.1651000000000001E-2</c:v>
                </c:pt>
                <c:pt idx="211999">
                  <c:v>4.1648999999999999E-2</c:v>
                </c:pt>
                <c:pt idx="212000">
                  <c:v>4.1647000000000003E-2</c:v>
                </c:pt>
                <c:pt idx="212001">
                  <c:v>4.1645000000000001E-2</c:v>
                </c:pt>
                <c:pt idx="212002">
                  <c:v>4.1644E-2</c:v>
                </c:pt>
                <c:pt idx="212003">
                  <c:v>4.1641999999999998E-2</c:v>
                </c:pt>
                <c:pt idx="212004">
                  <c:v>4.1640000000000003E-2</c:v>
                </c:pt>
                <c:pt idx="212005">
                  <c:v>4.1639000000000002E-2</c:v>
                </c:pt>
                <c:pt idx="212006">
                  <c:v>4.1637E-2</c:v>
                </c:pt>
                <c:pt idx="212007">
                  <c:v>4.1634999999999998E-2</c:v>
                </c:pt>
                <c:pt idx="212008">
                  <c:v>4.1633999999999997E-2</c:v>
                </c:pt>
                <c:pt idx="212009">
                  <c:v>4.1632000000000002E-2</c:v>
                </c:pt>
                <c:pt idx="212010">
                  <c:v>4.1631000000000001E-2</c:v>
                </c:pt>
                <c:pt idx="212011">
                  <c:v>4.163E-2</c:v>
                </c:pt>
                <c:pt idx="212012">
                  <c:v>4.1627999999999998E-2</c:v>
                </c:pt>
                <c:pt idx="212013">
                  <c:v>4.1626999999999997E-2</c:v>
                </c:pt>
                <c:pt idx="212014">
                  <c:v>4.1626000000000003E-2</c:v>
                </c:pt>
                <c:pt idx="212015">
                  <c:v>4.1625000000000002E-2</c:v>
                </c:pt>
                <c:pt idx="212016">
                  <c:v>4.1624000000000001E-2</c:v>
                </c:pt>
                <c:pt idx="212017">
                  <c:v>4.1623E-2</c:v>
                </c:pt>
                <c:pt idx="212018">
                  <c:v>4.1621999999999999E-2</c:v>
                </c:pt>
                <c:pt idx="212019">
                  <c:v>4.1620999999999998E-2</c:v>
                </c:pt>
                <c:pt idx="212020">
                  <c:v>4.1619999999999997E-2</c:v>
                </c:pt>
                <c:pt idx="212021">
                  <c:v>4.1619000000000003E-2</c:v>
                </c:pt>
                <c:pt idx="212022">
                  <c:v>4.1619000000000003E-2</c:v>
                </c:pt>
                <c:pt idx="212023">
                  <c:v>4.1618000000000002E-2</c:v>
                </c:pt>
                <c:pt idx="212024">
                  <c:v>4.1617000000000001E-2</c:v>
                </c:pt>
                <c:pt idx="212025">
                  <c:v>4.1617000000000001E-2</c:v>
                </c:pt>
                <c:pt idx="212026">
                  <c:v>4.1616E-2</c:v>
                </c:pt>
                <c:pt idx="212027">
                  <c:v>4.1616E-2</c:v>
                </c:pt>
                <c:pt idx="212028">
                  <c:v>4.1614999999999999E-2</c:v>
                </c:pt>
                <c:pt idx="212029">
                  <c:v>4.1614999999999999E-2</c:v>
                </c:pt>
                <c:pt idx="212030">
                  <c:v>4.1613999999999998E-2</c:v>
                </c:pt>
                <c:pt idx="212031">
                  <c:v>4.1613999999999998E-2</c:v>
                </c:pt>
                <c:pt idx="212032">
                  <c:v>4.1612999999999997E-2</c:v>
                </c:pt>
                <c:pt idx="212033">
                  <c:v>4.1612999999999997E-2</c:v>
                </c:pt>
                <c:pt idx="212034">
                  <c:v>4.1612999999999997E-2</c:v>
                </c:pt>
                <c:pt idx="212035">
                  <c:v>4.1612999999999997E-2</c:v>
                </c:pt>
                <c:pt idx="212036">
                  <c:v>4.1612000000000003E-2</c:v>
                </c:pt>
                <c:pt idx="212037">
                  <c:v>4.1612000000000003E-2</c:v>
                </c:pt>
                <c:pt idx="212038">
                  <c:v>4.1612000000000003E-2</c:v>
                </c:pt>
                <c:pt idx="212039">
                  <c:v>4.1612000000000003E-2</c:v>
                </c:pt>
                <c:pt idx="212040">
                  <c:v>4.1611000000000002E-2</c:v>
                </c:pt>
                <c:pt idx="212041">
                  <c:v>4.1611000000000002E-2</c:v>
                </c:pt>
                <c:pt idx="212042">
                  <c:v>4.1611000000000002E-2</c:v>
                </c:pt>
                <c:pt idx="212043">
                  <c:v>4.1611000000000002E-2</c:v>
                </c:pt>
                <c:pt idx="212044">
                  <c:v>4.1610000000000001E-2</c:v>
                </c:pt>
                <c:pt idx="212045">
                  <c:v>4.1610000000000001E-2</c:v>
                </c:pt>
                <c:pt idx="212046">
                  <c:v>4.1610000000000001E-2</c:v>
                </c:pt>
                <c:pt idx="212047">
                  <c:v>4.1610000000000001E-2</c:v>
                </c:pt>
                <c:pt idx="212048">
                  <c:v>4.1610000000000001E-2</c:v>
                </c:pt>
                <c:pt idx="212049">
                  <c:v>4.1609E-2</c:v>
                </c:pt>
                <c:pt idx="212050">
                  <c:v>4.1609E-2</c:v>
                </c:pt>
                <c:pt idx="212051">
                  <c:v>4.1609E-2</c:v>
                </c:pt>
                <c:pt idx="212052">
                  <c:v>4.1609E-2</c:v>
                </c:pt>
                <c:pt idx="212053">
                  <c:v>4.1609E-2</c:v>
                </c:pt>
                <c:pt idx="212054">
                  <c:v>4.1607999999999999E-2</c:v>
                </c:pt>
                <c:pt idx="212055">
                  <c:v>4.1607999999999999E-2</c:v>
                </c:pt>
                <c:pt idx="212056">
                  <c:v>4.1607999999999999E-2</c:v>
                </c:pt>
                <c:pt idx="212057">
                  <c:v>4.1607999999999999E-2</c:v>
                </c:pt>
                <c:pt idx="212058">
                  <c:v>4.1606999999999998E-2</c:v>
                </c:pt>
                <c:pt idx="212059">
                  <c:v>4.1606999999999998E-2</c:v>
                </c:pt>
                <c:pt idx="212060">
                  <c:v>4.1606999999999998E-2</c:v>
                </c:pt>
                <c:pt idx="212061">
                  <c:v>4.1606999999999998E-2</c:v>
                </c:pt>
                <c:pt idx="212062">
                  <c:v>4.1606999999999998E-2</c:v>
                </c:pt>
                <c:pt idx="212063">
                  <c:v>4.1606999999999998E-2</c:v>
                </c:pt>
                <c:pt idx="212064">
                  <c:v>4.1605999999999997E-2</c:v>
                </c:pt>
                <c:pt idx="212065">
                  <c:v>4.1605999999999997E-2</c:v>
                </c:pt>
                <c:pt idx="212066">
                  <c:v>4.1605999999999997E-2</c:v>
                </c:pt>
                <c:pt idx="212067">
                  <c:v>4.1605999999999997E-2</c:v>
                </c:pt>
                <c:pt idx="212068">
                  <c:v>4.1605999999999997E-2</c:v>
                </c:pt>
                <c:pt idx="212069">
                  <c:v>4.1605999999999997E-2</c:v>
                </c:pt>
                <c:pt idx="212070">
                  <c:v>4.1605000000000003E-2</c:v>
                </c:pt>
                <c:pt idx="212071">
                  <c:v>4.1605000000000003E-2</c:v>
                </c:pt>
                <c:pt idx="212072">
                  <c:v>4.1605000000000003E-2</c:v>
                </c:pt>
                <c:pt idx="212073">
                  <c:v>4.1605000000000003E-2</c:v>
                </c:pt>
                <c:pt idx="212074">
                  <c:v>4.1605000000000003E-2</c:v>
                </c:pt>
                <c:pt idx="212075">
                  <c:v>4.1605000000000003E-2</c:v>
                </c:pt>
                <c:pt idx="212076">
                  <c:v>4.1605000000000003E-2</c:v>
                </c:pt>
                <c:pt idx="212077">
                  <c:v>4.1605000000000003E-2</c:v>
                </c:pt>
                <c:pt idx="212078">
                  <c:v>4.1605000000000003E-2</c:v>
                </c:pt>
                <c:pt idx="212079">
                  <c:v>4.1605000000000003E-2</c:v>
                </c:pt>
                <c:pt idx="212080">
                  <c:v>4.1605000000000003E-2</c:v>
                </c:pt>
                <c:pt idx="212081">
                  <c:v>4.1605999999999997E-2</c:v>
                </c:pt>
                <c:pt idx="212082">
                  <c:v>4.1605999999999997E-2</c:v>
                </c:pt>
                <c:pt idx="212083">
                  <c:v>4.1605999999999997E-2</c:v>
                </c:pt>
                <c:pt idx="212084">
                  <c:v>4.1605999999999997E-2</c:v>
                </c:pt>
                <c:pt idx="212085">
                  <c:v>4.1605999999999997E-2</c:v>
                </c:pt>
                <c:pt idx="212086">
                  <c:v>4.1606999999999998E-2</c:v>
                </c:pt>
                <c:pt idx="212087">
                  <c:v>4.1606999999999998E-2</c:v>
                </c:pt>
                <c:pt idx="212088">
                  <c:v>4.1606999999999998E-2</c:v>
                </c:pt>
                <c:pt idx="212089">
                  <c:v>4.1606999999999998E-2</c:v>
                </c:pt>
                <c:pt idx="212090">
                  <c:v>4.1606999999999998E-2</c:v>
                </c:pt>
                <c:pt idx="212091">
                  <c:v>4.1606999999999998E-2</c:v>
                </c:pt>
                <c:pt idx="212092">
                  <c:v>4.1607999999999999E-2</c:v>
                </c:pt>
                <c:pt idx="212093">
                  <c:v>4.1607999999999999E-2</c:v>
                </c:pt>
                <c:pt idx="212094">
                  <c:v>4.1607999999999999E-2</c:v>
                </c:pt>
                <c:pt idx="212095">
                  <c:v>4.1607999999999999E-2</c:v>
                </c:pt>
                <c:pt idx="212096">
                  <c:v>4.1609E-2</c:v>
                </c:pt>
                <c:pt idx="212097">
                  <c:v>4.1609E-2</c:v>
                </c:pt>
                <c:pt idx="212098">
                  <c:v>4.1609E-2</c:v>
                </c:pt>
                <c:pt idx="212099">
                  <c:v>4.1609E-2</c:v>
                </c:pt>
                <c:pt idx="212100">
                  <c:v>4.1609E-2</c:v>
                </c:pt>
                <c:pt idx="212101">
                  <c:v>4.1609E-2</c:v>
                </c:pt>
                <c:pt idx="212102">
                  <c:v>4.1609E-2</c:v>
                </c:pt>
                <c:pt idx="212103">
                  <c:v>4.1609E-2</c:v>
                </c:pt>
                <c:pt idx="212104">
                  <c:v>4.1609E-2</c:v>
                </c:pt>
                <c:pt idx="212105">
                  <c:v>4.1609E-2</c:v>
                </c:pt>
                <c:pt idx="212106">
                  <c:v>4.1609E-2</c:v>
                </c:pt>
                <c:pt idx="212107">
                  <c:v>4.1609E-2</c:v>
                </c:pt>
                <c:pt idx="212108">
                  <c:v>4.1609E-2</c:v>
                </c:pt>
                <c:pt idx="212109">
                  <c:v>4.1609E-2</c:v>
                </c:pt>
                <c:pt idx="212110">
                  <c:v>4.1609E-2</c:v>
                </c:pt>
                <c:pt idx="212111">
                  <c:v>4.1609E-2</c:v>
                </c:pt>
                <c:pt idx="212112">
                  <c:v>4.1607999999999999E-2</c:v>
                </c:pt>
                <c:pt idx="212113">
                  <c:v>4.1607999999999999E-2</c:v>
                </c:pt>
                <c:pt idx="212114">
                  <c:v>4.1606999999999998E-2</c:v>
                </c:pt>
                <c:pt idx="212115">
                  <c:v>4.1606999999999998E-2</c:v>
                </c:pt>
                <c:pt idx="212116">
                  <c:v>4.1605999999999997E-2</c:v>
                </c:pt>
                <c:pt idx="212117">
                  <c:v>4.1605999999999997E-2</c:v>
                </c:pt>
                <c:pt idx="212118">
                  <c:v>4.1605000000000003E-2</c:v>
                </c:pt>
                <c:pt idx="212119">
                  <c:v>4.1605000000000003E-2</c:v>
                </c:pt>
                <c:pt idx="212120">
                  <c:v>4.1604000000000002E-2</c:v>
                </c:pt>
                <c:pt idx="212121">
                  <c:v>4.1603000000000001E-2</c:v>
                </c:pt>
                <c:pt idx="212122">
                  <c:v>4.1602E-2</c:v>
                </c:pt>
                <c:pt idx="212123">
                  <c:v>4.1602E-2</c:v>
                </c:pt>
                <c:pt idx="212124">
                  <c:v>4.1600999999999999E-2</c:v>
                </c:pt>
                <c:pt idx="212125">
                  <c:v>4.1599999999999998E-2</c:v>
                </c:pt>
                <c:pt idx="212126">
                  <c:v>4.1598999999999997E-2</c:v>
                </c:pt>
                <c:pt idx="212127">
                  <c:v>4.1598000000000003E-2</c:v>
                </c:pt>
                <c:pt idx="212128">
                  <c:v>4.1597000000000002E-2</c:v>
                </c:pt>
                <c:pt idx="212129">
                  <c:v>4.1596000000000001E-2</c:v>
                </c:pt>
                <c:pt idx="212130">
                  <c:v>4.1595E-2</c:v>
                </c:pt>
                <c:pt idx="212131">
                  <c:v>4.1593999999999999E-2</c:v>
                </c:pt>
                <c:pt idx="212132">
                  <c:v>4.1592999999999998E-2</c:v>
                </c:pt>
                <c:pt idx="212133">
                  <c:v>4.1591999999999997E-2</c:v>
                </c:pt>
                <c:pt idx="212134">
                  <c:v>4.1590000000000002E-2</c:v>
                </c:pt>
                <c:pt idx="212135">
                  <c:v>4.1589000000000001E-2</c:v>
                </c:pt>
                <c:pt idx="212136">
                  <c:v>4.1588E-2</c:v>
                </c:pt>
                <c:pt idx="212137">
                  <c:v>4.1586999999999999E-2</c:v>
                </c:pt>
                <c:pt idx="212138">
                  <c:v>4.1585999999999998E-2</c:v>
                </c:pt>
                <c:pt idx="212139">
                  <c:v>4.1584999999999997E-2</c:v>
                </c:pt>
                <c:pt idx="212140">
                  <c:v>4.1583000000000002E-2</c:v>
                </c:pt>
                <c:pt idx="212141">
                  <c:v>4.1582000000000001E-2</c:v>
                </c:pt>
                <c:pt idx="212142">
                  <c:v>4.1581E-2</c:v>
                </c:pt>
                <c:pt idx="212143">
                  <c:v>4.1579999999999999E-2</c:v>
                </c:pt>
                <c:pt idx="212144">
                  <c:v>4.1578999999999998E-2</c:v>
                </c:pt>
                <c:pt idx="212145">
                  <c:v>4.1577999999999997E-2</c:v>
                </c:pt>
                <c:pt idx="212146">
                  <c:v>4.1577000000000003E-2</c:v>
                </c:pt>
                <c:pt idx="212147">
                  <c:v>4.1576000000000002E-2</c:v>
                </c:pt>
                <c:pt idx="212148">
                  <c:v>4.1575000000000001E-2</c:v>
                </c:pt>
                <c:pt idx="212149">
                  <c:v>4.1574E-2</c:v>
                </c:pt>
                <c:pt idx="212150">
                  <c:v>4.1574E-2</c:v>
                </c:pt>
                <c:pt idx="212151">
                  <c:v>4.1572999999999999E-2</c:v>
                </c:pt>
                <c:pt idx="212152">
                  <c:v>4.1571999999999998E-2</c:v>
                </c:pt>
                <c:pt idx="212153">
                  <c:v>4.1570999999999997E-2</c:v>
                </c:pt>
                <c:pt idx="212154">
                  <c:v>4.1570999999999997E-2</c:v>
                </c:pt>
                <c:pt idx="212155">
                  <c:v>4.1570000000000003E-2</c:v>
                </c:pt>
                <c:pt idx="212156">
                  <c:v>4.1570000000000003E-2</c:v>
                </c:pt>
                <c:pt idx="212157">
                  <c:v>4.1569000000000002E-2</c:v>
                </c:pt>
                <c:pt idx="212158">
                  <c:v>4.1569000000000002E-2</c:v>
                </c:pt>
                <c:pt idx="212159">
                  <c:v>4.1569000000000002E-2</c:v>
                </c:pt>
                <c:pt idx="212160">
                  <c:v>4.1568000000000001E-2</c:v>
                </c:pt>
                <c:pt idx="212161">
                  <c:v>4.1568000000000001E-2</c:v>
                </c:pt>
                <c:pt idx="212162">
                  <c:v>4.1568000000000001E-2</c:v>
                </c:pt>
                <c:pt idx="212163">
                  <c:v>4.1568000000000001E-2</c:v>
                </c:pt>
                <c:pt idx="212164">
                  <c:v>4.1568000000000001E-2</c:v>
                </c:pt>
                <c:pt idx="212165">
                  <c:v>4.1568000000000001E-2</c:v>
                </c:pt>
                <c:pt idx="212166">
                  <c:v>4.1568000000000001E-2</c:v>
                </c:pt>
                <c:pt idx="212167">
                  <c:v>4.1568000000000001E-2</c:v>
                </c:pt>
                <c:pt idx="212168">
                  <c:v>4.1569000000000002E-2</c:v>
                </c:pt>
                <c:pt idx="212169">
                  <c:v>4.1569000000000002E-2</c:v>
                </c:pt>
                <c:pt idx="212170">
                  <c:v>4.1569000000000002E-2</c:v>
                </c:pt>
                <c:pt idx="212171">
                  <c:v>4.1570000000000003E-2</c:v>
                </c:pt>
                <c:pt idx="212172">
                  <c:v>4.1570000000000003E-2</c:v>
                </c:pt>
                <c:pt idx="212173">
                  <c:v>4.1570999999999997E-2</c:v>
                </c:pt>
                <c:pt idx="212174">
                  <c:v>4.1570999999999997E-2</c:v>
                </c:pt>
                <c:pt idx="212175">
                  <c:v>4.1571999999999998E-2</c:v>
                </c:pt>
                <c:pt idx="212176">
                  <c:v>4.1572999999999999E-2</c:v>
                </c:pt>
                <c:pt idx="212177">
                  <c:v>4.1574E-2</c:v>
                </c:pt>
                <c:pt idx="212178">
                  <c:v>4.1574E-2</c:v>
                </c:pt>
                <c:pt idx="212179">
                  <c:v>4.1575000000000001E-2</c:v>
                </c:pt>
                <c:pt idx="212180">
                  <c:v>4.1576000000000002E-2</c:v>
                </c:pt>
                <c:pt idx="212181">
                  <c:v>4.1577000000000003E-2</c:v>
                </c:pt>
                <c:pt idx="212182">
                  <c:v>4.1577999999999997E-2</c:v>
                </c:pt>
                <c:pt idx="212183">
                  <c:v>4.1578999999999998E-2</c:v>
                </c:pt>
                <c:pt idx="212184">
                  <c:v>4.1579999999999999E-2</c:v>
                </c:pt>
                <c:pt idx="212185">
                  <c:v>4.1581E-2</c:v>
                </c:pt>
                <c:pt idx="212186">
                  <c:v>4.1582000000000001E-2</c:v>
                </c:pt>
                <c:pt idx="212187">
                  <c:v>4.1583000000000002E-2</c:v>
                </c:pt>
                <c:pt idx="212188">
                  <c:v>4.1584000000000003E-2</c:v>
                </c:pt>
                <c:pt idx="212189">
                  <c:v>4.1585999999999998E-2</c:v>
                </c:pt>
                <c:pt idx="212190">
                  <c:v>4.1586999999999999E-2</c:v>
                </c:pt>
                <c:pt idx="212191">
                  <c:v>4.1588E-2</c:v>
                </c:pt>
                <c:pt idx="212192">
                  <c:v>4.1589000000000001E-2</c:v>
                </c:pt>
                <c:pt idx="212193">
                  <c:v>4.1590000000000002E-2</c:v>
                </c:pt>
                <c:pt idx="212194">
                  <c:v>4.1591000000000003E-2</c:v>
                </c:pt>
                <c:pt idx="212195">
                  <c:v>4.1591999999999997E-2</c:v>
                </c:pt>
                <c:pt idx="212196">
                  <c:v>4.1592999999999998E-2</c:v>
                </c:pt>
                <c:pt idx="212197">
                  <c:v>4.1593999999999999E-2</c:v>
                </c:pt>
                <c:pt idx="212198">
                  <c:v>4.1595E-2</c:v>
                </c:pt>
                <c:pt idx="212199">
                  <c:v>4.1596000000000001E-2</c:v>
                </c:pt>
                <c:pt idx="212200">
                  <c:v>4.1597000000000002E-2</c:v>
                </c:pt>
                <c:pt idx="212201">
                  <c:v>4.1598000000000003E-2</c:v>
                </c:pt>
                <c:pt idx="212202">
                  <c:v>4.1598999999999997E-2</c:v>
                </c:pt>
                <c:pt idx="212203">
                  <c:v>4.1599999999999998E-2</c:v>
                </c:pt>
                <c:pt idx="212204">
                  <c:v>4.1600999999999999E-2</c:v>
                </c:pt>
                <c:pt idx="212205">
                  <c:v>4.1602E-2</c:v>
                </c:pt>
                <c:pt idx="212206">
                  <c:v>4.1602E-2</c:v>
                </c:pt>
                <c:pt idx="212207">
                  <c:v>4.1603000000000001E-2</c:v>
                </c:pt>
                <c:pt idx="212208">
                  <c:v>4.1604000000000002E-2</c:v>
                </c:pt>
                <c:pt idx="212209">
                  <c:v>4.1604000000000002E-2</c:v>
                </c:pt>
                <c:pt idx="212210">
                  <c:v>4.1605000000000003E-2</c:v>
                </c:pt>
                <c:pt idx="212211">
                  <c:v>4.1605000000000003E-2</c:v>
                </c:pt>
                <c:pt idx="212212">
                  <c:v>4.1605999999999997E-2</c:v>
                </c:pt>
                <c:pt idx="212213">
                  <c:v>4.1606999999999998E-2</c:v>
                </c:pt>
                <c:pt idx="212214">
                  <c:v>4.1606999999999998E-2</c:v>
                </c:pt>
                <c:pt idx="212215">
                  <c:v>4.1607999999999999E-2</c:v>
                </c:pt>
                <c:pt idx="212216">
                  <c:v>4.1607999999999999E-2</c:v>
                </c:pt>
                <c:pt idx="212217">
                  <c:v>4.1609E-2</c:v>
                </c:pt>
                <c:pt idx="212218">
                  <c:v>4.1609E-2</c:v>
                </c:pt>
                <c:pt idx="212219">
                  <c:v>4.1609E-2</c:v>
                </c:pt>
                <c:pt idx="212220">
                  <c:v>4.1610000000000001E-2</c:v>
                </c:pt>
                <c:pt idx="212221">
                  <c:v>4.1610000000000001E-2</c:v>
                </c:pt>
                <c:pt idx="212222">
                  <c:v>4.1610000000000001E-2</c:v>
                </c:pt>
                <c:pt idx="212223">
                  <c:v>4.1611000000000002E-2</c:v>
                </c:pt>
                <c:pt idx="212224">
                  <c:v>4.1611000000000002E-2</c:v>
                </c:pt>
                <c:pt idx="212225">
                  <c:v>4.1612000000000003E-2</c:v>
                </c:pt>
                <c:pt idx="212226">
                  <c:v>4.1612000000000003E-2</c:v>
                </c:pt>
                <c:pt idx="212227">
                  <c:v>4.1612999999999997E-2</c:v>
                </c:pt>
                <c:pt idx="212228">
                  <c:v>4.1612999999999997E-2</c:v>
                </c:pt>
                <c:pt idx="212229">
                  <c:v>4.1612999999999997E-2</c:v>
                </c:pt>
                <c:pt idx="212230">
                  <c:v>4.1613999999999998E-2</c:v>
                </c:pt>
                <c:pt idx="212231">
                  <c:v>4.1613999999999998E-2</c:v>
                </c:pt>
                <c:pt idx="212232">
                  <c:v>4.1614999999999999E-2</c:v>
                </c:pt>
                <c:pt idx="212233">
                  <c:v>4.1614999999999999E-2</c:v>
                </c:pt>
                <c:pt idx="212234">
                  <c:v>4.1616E-2</c:v>
                </c:pt>
                <c:pt idx="212235">
                  <c:v>4.1616E-2</c:v>
                </c:pt>
                <c:pt idx="212236">
                  <c:v>4.1617000000000001E-2</c:v>
                </c:pt>
                <c:pt idx="212237">
                  <c:v>4.1618000000000002E-2</c:v>
                </c:pt>
                <c:pt idx="212238">
                  <c:v>4.1618000000000002E-2</c:v>
                </c:pt>
                <c:pt idx="212239">
                  <c:v>4.1619000000000003E-2</c:v>
                </c:pt>
                <c:pt idx="212240">
                  <c:v>4.1619999999999997E-2</c:v>
                </c:pt>
                <c:pt idx="212241">
                  <c:v>4.1620999999999998E-2</c:v>
                </c:pt>
                <c:pt idx="212242">
                  <c:v>4.1620999999999998E-2</c:v>
                </c:pt>
                <c:pt idx="212243">
                  <c:v>4.1621999999999999E-2</c:v>
                </c:pt>
                <c:pt idx="212244">
                  <c:v>4.1623E-2</c:v>
                </c:pt>
                <c:pt idx="212245">
                  <c:v>4.1624000000000001E-2</c:v>
                </c:pt>
                <c:pt idx="212246">
                  <c:v>4.1625000000000002E-2</c:v>
                </c:pt>
                <c:pt idx="212247">
                  <c:v>4.1626000000000003E-2</c:v>
                </c:pt>
                <c:pt idx="212248">
                  <c:v>4.1626000000000003E-2</c:v>
                </c:pt>
                <c:pt idx="212249">
                  <c:v>4.1626999999999997E-2</c:v>
                </c:pt>
                <c:pt idx="212250">
                  <c:v>4.1627999999999998E-2</c:v>
                </c:pt>
                <c:pt idx="212251">
                  <c:v>4.1628999999999999E-2</c:v>
                </c:pt>
                <c:pt idx="212252">
                  <c:v>4.163E-2</c:v>
                </c:pt>
                <c:pt idx="212253">
                  <c:v>4.1631000000000001E-2</c:v>
                </c:pt>
                <c:pt idx="212254">
                  <c:v>4.1632000000000002E-2</c:v>
                </c:pt>
                <c:pt idx="212255">
                  <c:v>4.1632000000000002E-2</c:v>
                </c:pt>
                <c:pt idx="212256">
                  <c:v>4.1633000000000003E-2</c:v>
                </c:pt>
                <c:pt idx="212257">
                  <c:v>4.1633999999999997E-2</c:v>
                </c:pt>
                <c:pt idx="212258">
                  <c:v>4.1633999999999997E-2</c:v>
                </c:pt>
                <c:pt idx="212259">
                  <c:v>4.1634999999999998E-2</c:v>
                </c:pt>
                <c:pt idx="212260">
                  <c:v>4.1635999999999999E-2</c:v>
                </c:pt>
                <c:pt idx="212261">
                  <c:v>4.1635999999999999E-2</c:v>
                </c:pt>
                <c:pt idx="212262">
                  <c:v>4.1637E-2</c:v>
                </c:pt>
                <c:pt idx="212263">
                  <c:v>4.1637E-2</c:v>
                </c:pt>
                <c:pt idx="212264">
                  <c:v>4.1637E-2</c:v>
                </c:pt>
                <c:pt idx="212265">
                  <c:v>4.1638000000000001E-2</c:v>
                </c:pt>
                <c:pt idx="212266">
                  <c:v>4.1638000000000001E-2</c:v>
                </c:pt>
                <c:pt idx="212267">
                  <c:v>4.1638000000000001E-2</c:v>
                </c:pt>
                <c:pt idx="212268">
                  <c:v>4.1638000000000001E-2</c:v>
                </c:pt>
                <c:pt idx="212269">
                  <c:v>4.1638000000000001E-2</c:v>
                </c:pt>
                <c:pt idx="212270">
                  <c:v>4.1638000000000001E-2</c:v>
                </c:pt>
                <c:pt idx="212271">
                  <c:v>4.1638000000000001E-2</c:v>
                </c:pt>
                <c:pt idx="212272">
                  <c:v>4.1637E-2</c:v>
                </c:pt>
                <c:pt idx="212273">
                  <c:v>4.1637E-2</c:v>
                </c:pt>
                <c:pt idx="212274">
                  <c:v>4.1637E-2</c:v>
                </c:pt>
                <c:pt idx="212275">
                  <c:v>4.1635999999999999E-2</c:v>
                </c:pt>
                <c:pt idx="212276">
                  <c:v>4.1634999999999998E-2</c:v>
                </c:pt>
                <c:pt idx="212277">
                  <c:v>4.1634999999999998E-2</c:v>
                </c:pt>
                <c:pt idx="212278">
                  <c:v>4.1633999999999997E-2</c:v>
                </c:pt>
                <c:pt idx="212279">
                  <c:v>4.1633000000000003E-2</c:v>
                </c:pt>
                <c:pt idx="212280">
                  <c:v>4.1632000000000002E-2</c:v>
                </c:pt>
                <c:pt idx="212281">
                  <c:v>4.1631000000000001E-2</c:v>
                </c:pt>
                <c:pt idx="212282">
                  <c:v>4.163E-2</c:v>
                </c:pt>
                <c:pt idx="212283">
                  <c:v>4.1627999999999998E-2</c:v>
                </c:pt>
                <c:pt idx="212284">
                  <c:v>4.1626999999999997E-2</c:v>
                </c:pt>
                <c:pt idx="212285">
                  <c:v>4.1626000000000003E-2</c:v>
                </c:pt>
                <c:pt idx="212286">
                  <c:v>4.1625000000000002E-2</c:v>
                </c:pt>
                <c:pt idx="212287">
                  <c:v>4.1623E-2</c:v>
                </c:pt>
                <c:pt idx="212288">
                  <c:v>4.1621999999999999E-2</c:v>
                </c:pt>
                <c:pt idx="212289">
                  <c:v>4.1619999999999997E-2</c:v>
                </c:pt>
                <c:pt idx="212290">
                  <c:v>4.1618000000000002E-2</c:v>
                </c:pt>
                <c:pt idx="212291">
                  <c:v>4.1617000000000001E-2</c:v>
                </c:pt>
                <c:pt idx="212292">
                  <c:v>4.1614999999999999E-2</c:v>
                </c:pt>
                <c:pt idx="212293">
                  <c:v>4.1612999999999997E-2</c:v>
                </c:pt>
                <c:pt idx="212294">
                  <c:v>4.1611000000000002E-2</c:v>
                </c:pt>
                <c:pt idx="212295">
                  <c:v>4.1610000000000001E-2</c:v>
                </c:pt>
                <c:pt idx="212296">
                  <c:v>4.1607999999999999E-2</c:v>
                </c:pt>
                <c:pt idx="212297">
                  <c:v>4.1605999999999997E-2</c:v>
                </c:pt>
                <c:pt idx="212298">
                  <c:v>4.1604000000000002E-2</c:v>
                </c:pt>
                <c:pt idx="212299">
                  <c:v>4.1603000000000001E-2</c:v>
                </c:pt>
                <c:pt idx="212300">
                  <c:v>4.1600999999999999E-2</c:v>
                </c:pt>
                <c:pt idx="212301">
                  <c:v>4.1598999999999997E-2</c:v>
                </c:pt>
                <c:pt idx="212302">
                  <c:v>4.1597000000000002E-2</c:v>
                </c:pt>
                <c:pt idx="212303">
                  <c:v>4.1595E-2</c:v>
                </c:pt>
                <c:pt idx="212304">
                  <c:v>4.1592999999999998E-2</c:v>
                </c:pt>
                <c:pt idx="212305">
                  <c:v>4.1591999999999997E-2</c:v>
                </c:pt>
                <c:pt idx="212306">
                  <c:v>4.1590000000000002E-2</c:v>
                </c:pt>
                <c:pt idx="212307">
                  <c:v>4.1589000000000001E-2</c:v>
                </c:pt>
                <c:pt idx="212308">
                  <c:v>4.1586999999999999E-2</c:v>
                </c:pt>
                <c:pt idx="212309">
                  <c:v>4.1584999999999997E-2</c:v>
                </c:pt>
                <c:pt idx="212310">
                  <c:v>4.1584000000000003E-2</c:v>
                </c:pt>
                <c:pt idx="212311">
                  <c:v>4.1583000000000002E-2</c:v>
                </c:pt>
                <c:pt idx="212312">
                  <c:v>4.1581E-2</c:v>
                </c:pt>
                <c:pt idx="212313">
                  <c:v>4.1579999999999999E-2</c:v>
                </c:pt>
                <c:pt idx="212314">
                  <c:v>4.1578999999999998E-2</c:v>
                </c:pt>
                <c:pt idx="212315">
                  <c:v>4.1577000000000003E-2</c:v>
                </c:pt>
                <c:pt idx="212316">
                  <c:v>4.1576000000000002E-2</c:v>
                </c:pt>
                <c:pt idx="212317">
                  <c:v>4.1575000000000001E-2</c:v>
                </c:pt>
                <c:pt idx="212318">
                  <c:v>4.1575000000000001E-2</c:v>
                </c:pt>
                <c:pt idx="212319">
                  <c:v>4.1574E-2</c:v>
                </c:pt>
                <c:pt idx="212320">
                  <c:v>4.1572999999999999E-2</c:v>
                </c:pt>
                <c:pt idx="212321">
                  <c:v>4.1572999999999999E-2</c:v>
                </c:pt>
                <c:pt idx="212322">
                  <c:v>4.1571999999999998E-2</c:v>
                </c:pt>
                <c:pt idx="212323">
                  <c:v>4.1571999999999998E-2</c:v>
                </c:pt>
                <c:pt idx="212324">
                  <c:v>4.1571999999999998E-2</c:v>
                </c:pt>
                <c:pt idx="212325">
                  <c:v>4.1570999999999997E-2</c:v>
                </c:pt>
                <c:pt idx="212326">
                  <c:v>4.1570999999999997E-2</c:v>
                </c:pt>
                <c:pt idx="212327">
                  <c:v>4.1570999999999997E-2</c:v>
                </c:pt>
                <c:pt idx="212328">
                  <c:v>4.1570999999999997E-2</c:v>
                </c:pt>
                <c:pt idx="212329">
                  <c:v>4.1571999999999998E-2</c:v>
                </c:pt>
                <c:pt idx="212330">
                  <c:v>4.1571999999999998E-2</c:v>
                </c:pt>
                <c:pt idx="212331">
                  <c:v>4.1572999999999999E-2</c:v>
                </c:pt>
                <c:pt idx="212332">
                  <c:v>4.1572999999999999E-2</c:v>
                </c:pt>
                <c:pt idx="212333">
                  <c:v>4.1574E-2</c:v>
                </c:pt>
                <c:pt idx="212334">
                  <c:v>4.1575000000000001E-2</c:v>
                </c:pt>
                <c:pt idx="212335">
                  <c:v>4.1575000000000001E-2</c:v>
                </c:pt>
                <c:pt idx="212336">
                  <c:v>4.1576000000000002E-2</c:v>
                </c:pt>
                <c:pt idx="212337">
                  <c:v>4.1577000000000003E-2</c:v>
                </c:pt>
                <c:pt idx="212338">
                  <c:v>4.1577999999999997E-2</c:v>
                </c:pt>
                <c:pt idx="212339">
                  <c:v>4.1579999999999999E-2</c:v>
                </c:pt>
                <c:pt idx="212340">
                  <c:v>4.1581E-2</c:v>
                </c:pt>
                <c:pt idx="212341">
                  <c:v>4.1583000000000002E-2</c:v>
                </c:pt>
                <c:pt idx="212342">
                  <c:v>4.1584000000000003E-2</c:v>
                </c:pt>
                <c:pt idx="212343">
                  <c:v>4.1585999999999998E-2</c:v>
                </c:pt>
                <c:pt idx="212344">
                  <c:v>4.1588E-2</c:v>
                </c:pt>
                <c:pt idx="212345">
                  <c:v>4.1590000000000002E-2</c:v>
                </c:pt>
                <c:pt idx="212346">
                  <c:v>4.1591000000000003E-2</c:v>
                </c:pt>
                <c:pt idx="212347">
                  <c:v>4.1592999999999998E-2</c:v>
                </c:pt>
                <c:pt idx="212348">
                  <c:v>4.1595E-2</c:v>
                </c:pt>
                <c:pt idx="212349">
                  <c:v>4.1597000000000002E-2</c:v>
                </c:pt>
                <c:pt idx="212350">
                  <c:v>4.1598999999999997E-2</c:v>
                </c:pt>
                <c:pt idx="212351">
                  <c:v>4.1600999999999999E-2</c:v>
                </c:pt>
                <c:pt idx="212352">
                  <c:v>4.1604000000000002E-2</c:v>
                </c:pt>
                <c:pt idx="212353">
                  <c:v>4.1605999999999997E-2</c:v>
                </c:pt>
                <c:pt idx="212354">
                  <c:v>4.1607999999999999E-2</c:v>
                </c:pt>
                <c:pt idx="212355">
                  <c:v>4.1611000000000002E-2</c:v>
                </c:pt>
                <c:pt idx="212356">
                  <c:v>4.1612999999999997E-2</c:v>
                </c:pt>
                <c:pt idx="212357">
                  <c:v>4.1614999999999999E-2</c:v>
                </c:pt>
                <c:pt idx="212358">
                  <c:v>4.1618000000000002E-2</c:v>
                </c:pt>
                <c:pt idx="212359">
                  <c:v>4.1619999999999997E-2</c:v>
                </c:pt>
                <c:pt idx="212360">
                  <c:v>4.1621999999999999E-2</c:v>
                </c:pt>
                <c:pt idx="212361">
                  <c:v>4.1624000000000001E-2</c:v>
                </c:pt>
                <c:pt idx="212362">
                  <c:v>4.1626999999999997E-2</c:v>
                </c:pt>
                <c:pt idx="212363">
                  <c:v>4.1628999999999999E-2</c:v>
                </c:pt>
                <c:pt idx="212364">
                  <c:v>4.1631000000000001E-2</c:v>
                </c:pt>
                <c:pt idx="212365">
                  <c:v>4.1633000000000003E-2</c:v>
                </c:pt>
                <c:pt idx="212366">
                  <c:v>4.1634999999999998E-2</c:v>
                </c:pt>
                <c:pt idx="212367">
                  <c:v>4.1638000000000001E-2</c:v>
                </c:pt>
                <c:pt idx="212368">
                  <c:v>4.1640000000000003E-2</c:v>
                </c:pt>
                <c:pt idx="212369">
                  <c:v>4.1640999999999997E-2</c:v>
                </c:pt>
                <c:pt idx="212370">
                  <c:v>4.1642999999999999E-2</c:v>
                </c:pt>
                <c:pt idx="212371">
                  <c:v>4.1645000000000001E-2</c:v>
                </c:pt>
                <c:pt idx="212372">
                  <c:v>4.1646000000000002E-2</c:v>
                </c:pt>
                <c:pt idx="212373">
                  <c:v>4.1647999999999998E-2</c:v>
                </c:pt>
                <c:pt idx="212374">
                  <c:v>4.1648999999999999E-2</c:v>
                </c:pt>
                <c:pt idx="212375">
                  <c:v>4.1651000000000001E-2</c:v>
                </c:pt>
                <c:pt idx="212376">
                  <c:v>4.1652000000000002E-2</c:v>
                </c:pt>
                <c:pt idx="212377">
                  <c:v>4.1653999999999997E-2</c:v>
                </c:pt>
                <c:pt idx="212378">
                  <c:v>4.1654999999999998E-2</c:v>
                </c:pt>
                <c:pt idx="212379">
                  <c:v>4.1655999999999999E-2</c:v>
                </c:pt>
                <c:pt idx="212380">
                  <c:v>4.1657E-2</c:v>
                </c:pt>
                <c:pt idx="212381">
                  <c:v>4.1658000000000001E-2</c:v>
                </c:pt>
                <c:pt idx="212382">
                  <c:v>4.1658000000000001E-2</c:v>
                </c:pt>
                <c:pt idx="212383">
                  <c:v>4.1659000000000002E-2</c:v>
                </c:pt>
                <c:pt idx="212384">
                  <c:v>4.1659000000000002E-2</c:v>
                </c:pt>
                <c:pt idx="212385">
                  <c:v>4.1660000000000003E-2</c:v>
                </c:pt>
                <c:pt idx="212386">
                  <c:v>4.1660000000000003E-2</c:v>
                </c:pt>
                <c:pt idx="212387">
                  <c:v>4.1660999999999997E-2</c:v>
                </c:pt>
                <c:pt idx="212388">
                  <c:v>4.1660999999999997E-2</c:v>
                </c:pt>
                <c:pt idx="212389">
                  <c:v>4.1660999999999997E-2</c:v>
                </c:pt>
                <c:pt idx="212390">
                  <c:v>4.1660999999999997E-2</c:v>
                </c:pt>
                <c:pt idx="212391">
                  <c:v>4.1660999999999997E-2</c:v>
                </c:pt>
                <c:pt idx="212392">
                  <c:v>4.1660999999999997E-2</c:v>
                </c:pt>
                <c:pt idx="212393">
                  <c:v>4.1660999999999997E-2</c:v>
                </c:pt>
                <c:pt idx="212394">
                  <c:v>4.1660000000000003E-2</c:v>
                </c:pt>
                <c:pt idx="212395">
                  <c:v>4.1660000000000003E-2</c:v>
                </c:pt>
                <c:pt idx="212396">
                  <c:v>4.1659000000000002E-2</c:v>
                </c:pt>
                <c:pt idx="212397">
                  <c:v>4.1658000000000001E-2</c:v>
                </c:pt>
                <c:pt idx="212398">
                  <c:v>4.1657E-2</c:v>
                </c:pt>
                <c:pt idx="212399">
                  <c:v>4.1657E-2</c:v>
                </c:pt>
                <c:pt idx="212400">
                  <c:v>4.1655999999999999E-2</c:v>
                </c:pt>
                <c:pt idx="212401">
                  <c:v>4.1654999999999998E-2</c:v>
                </c:pt>
                <c:pt idx="212402">
                  <c:v>4.1653999999999997E-2</c:v>
                </c:pt>
                <c:pt idx="212403">
                  <c:v>4.1653000000000003E-2</c:v>
                </c:pt>
                <c:pt idx="212404">
                  <c:v>4.1652000000000002E-2</c:v>
                </c:pt>
                <c:pt idx="212405">
                  <c:v>4.165E-2</c:v>
                </c:pt>
                <c:pt idx="212406">
                  <c:v>4.1648999999999999E-2</c:v>
                </c:pt>
                <c:pt idx="212407">
                  <c:v>4.1647000000000003E-2</c:v>
                </c:pt>
                <c:pt idx="212408">
                  <c:v>4.1646000000000002E-2</c:v>
                </c:pt>
                <c:pt idx="212409">
                  <c:v>4.1645000000000001E-2</c:v>
                </c:pt>
                <c:pt idx="212410">
                  <c:v>4.1642999999999999E-2</c:v>
                </c:pt>
                <c:pt idx="212411">
                  <c:v>4.1641999999999998E-2</c:v>
                </c:pt>
                <c:pt idx="212412">
                  <c:v>4.1640000000000003E-2</c:v>
                </c:pt>
                <c:pt idx="212413">
                  <c:v>4.1638000000000001E-2</c:v>
                </c:pt>
                <c:pt idx="212414">
                  <c:v>4.1637E-2</c:v>
                </c:pt>
                <c:pt idx="212415">
                  <c:v>4.1634999999999998E-2</c:v>
                </c:pt>
                <c:pt idx="212416">
                  <c:v>4.1633000000000003E-2</c:v>
                </c:pt>
                <c:pt idx="212417">
                  <c:v>4.1632000000000002E-2</c:v>
                </c:pt>
                <c:pt idx="212418">
                  <c:v>4.163E-2</c:v>
                </c:pt>
                <c:pt idx="212419">
                  <c:v>4.1627999999999998E-2</c:v>
                </c:pt>
                <c:pt idx="212420">
                  <c:v>4.1626000000000003E-2</c:v>
                </c:pt>
                <c:pt idx="212421">
                  <c:v>4.1624000000000001E-2</c:v>
                </c:pt>
                <c:pt idx="212422">
                  <c:v>4.1623E-2</c:v>
                </c:pt>
                <c:pt idx="212423">
                  <c:v>4.1620999999999998E-2</c:v>
                </c:pt>
                <c:pt idx="212424">
                  <c:v>4.1619000000000003E-2</c:v>
                </c:pt>
                <c:pt idx="212425">
                  <c:v>4.1617000000000001E-2</c:v>
                </c:pt>
                <c:pt idx="212426">
                  <c:v>4.1616E-2</c:v>
                </c:pt>
                <c:pt idx="212427">
                  <c:v>4.1613999999999998E-2</c:v>
                </c:pt>
                <c:pt idx="212428">
                  <c:v>4.1612000000000003E-2</c:v>
                </c:pt>
                <c:pt idx="212429">
                  <c:v>4.1610000000000001E-2</c:v>
                </c:pt>
                <c:pt idx="212430">
                  <c:v>4.1607999999999999E-2</c:v>
                </c:pt>
                <c:pt idx="212431">
                  <c:v>4.1606999999999998E-2</c:v>
                </c:pt>
                <c:pt idx="212432">
                  <c:v>4.1605000000000003E-2</c:v>
                </c:pt>
                <c:pt idx="212433">
                  <c:v>4.1603000000000001E-2</c:v>
                </c:pt>
                <c:pt idx="212434">
                  <c:v>4.1602E-2</c:v>
                </c:pt>
                <c:pt idx="212435">
                  <c:v>4.1599999999999998E-2</c:v>
                </c:pt>
                <c:pt idx="212436">
                  <c:v>4.1598000000000003E-2</c:v>
                </c:pt>
                <c:pt idx="212437">
                  <c:v>4.1597000000000002E-2</c:v>
                </c:pt>
                <c:pt idx="212438">
                  <c:v>4.1595E-2</c:v>
                </c:pt>
                <c:pt idx="212439">
                  <c:v>4.1593999999999999E-2</c:v>
                </c:pt>
                <c:pt idx="212440">
                  <c:v>4.1591999999999997E-2</c:v>
                </c:pt>
                <c:pt idx="212441">
                  <c:v>4.1591000000000003E-2</c:v>
                </c:pt>
                <c:pt idx="212442">
                  <c:v>4.1589000000000001E-2</c:v>
                </c:pt>
                <c:pt idx="212443">
                  <c:v>4.1588E-2</c:v>
                </c:pt>
                <c:pt idx="212444">
                  <c:v>4.1586999999999999E-2</c:v>
                </c:pt>
                <c:pt idx="212445">
                  <c:v>4.1584999999999997E-2</c:v>
                </c:pt>
                <c:pt idx="212446">
                  <c:v>4.1584000000000003E-2</c:v>
                </c:pt>
                <c:pt idx="212447">
                  <c:v>4.1583000000000002E-2</c:v>
                </c:pt>
                <c:pt idx="212448">
                  <c:v>4.1582000000000001E-2</c:v>
                </c:pt>
                <c:pt idx="212449">
                  <c:v>4.1581E-2</c:v>
                </c:pt>
                <c:pt idx="212450">
                  <c:v>4.1579999999999999E-2</c:v>
                </c:pt>
                <c:pt idx="212451">
                  <c:v>4.1578999999999998E-2</c:v>
                </c:pt>
                <c:pt idx="212452">
                  <c:v>4.1577999999999997E-2</c:v>
                </c:pt>
                <c:pt idx="212453">
                  <c:v>4.1577000000000003E-2</c:v>
                </c:pt>
                <c:pt idx="212454">
                  <c:v>4.1576000000000002E-2</c:v>
                </c:pt>
                <c:pt idx="212455">
                  <c:v>4.1575000000000001E-2</c:v>
                </c:pt>
                <c:pt idx="212456">
                  <c:v>4.1575000000000001E-2</c:v>
                </c:pt>
                <c:pt idx="212457">
                  <c:v>4.1574E-2</c:v>
                </c:pt>
                <c:pt idx="212458">
                  <c:v>4.1574E-2</c:v>
                </c:pt>
                <c:pt idx="212459">
                  <c:v>4.1572999999999999E-2</c:v>
                </c:pt>
                <c:pt idx="212460">
                  <c:v>4.1572999999999999E-2</c:v>
                </c:pt>
                <c:pt idx="212461">
                  <c:v>4.1572999999999999E-2</c:v>
                </c:pt>
                <c:pt idx="212462">
                  <c:v>4.1572999999999999E-2</c:v>
                </c:pt>
                <c:pt idx="212463">
                  <c:v>4.1571999999999998E-2</c:v>
                </c:pt>
                <c:pt idx="212464">
                  <c:v>4.1571999999999998E-2</c:v>
                </c:pt>
                <c:pt idx="212465">
                  <c:v>4.1571999999999998E-2</c:v>
                </c:pt>
                <c:pt idx="212466">
                  <c:v>4.1571999999999998E-2</c:v>
                </c:pt>
                <c:pt idx="212467">
                  <c:v>4.1571999999999998E-2</c:v>
                </c:pt>
                <c:pt idx="212468">
                  <c:v>4.1571999999999998E-2</c:v>
                </c:pt>
                <c:pt idx="212469">
                  <c:v>4.1571999999999998E-2</c:v>
                </c:pt>
                <c:pt idx="212470">
                  <c:v>4.1572999999999999E-2</c:v>
                </c:pt>
                <c:pt idx="212471">
                  <c:v>4.1572999999999999E-2</c:v>
                </c:pt>
                <c:pt idx="212472">
                  <c:v>4.1574E-2</c:v>
                </c:pt>
                <c:pt idx="212473">
                  <c:v>4.1574E-2</c:v>
                </c:pt>
                <c:pt idx="212474">
                  <c:v>4.1575000000000001E-2</c:v>
                </c:pt>
                <c:pt idx="212475">
                  <c:v>4.1575000000000001E-2</c:v>
                </c:pt>
                <c:pt idx="212476">
                  <c:v>4.1576000000000002E-2</c:v>
                </c:pt>
                <c:pt idx="212477">
                  <c:v>4.1577000000000003E-2</c:v>
                </c:pt>
                <c:pt idx="212478">
                  <c:v>4.1577000000000003E-2</c:v>
                </c:pt>
                <c:pt idx="212479">
                  <c:v>4.1577999999999997E-2</c:v>
                </c:pt>
                <c:pt idx="212480">
                  <c:v>4.1578999999999998E-2</c:v>
                </c:pt>
                <c:pt idx="212481">
                  <c:v>4.1579999999999999E-2</c:v>
                </c:pt>
                <c:pt idx="212482">
                  <c:v>4.1581E-2</c:v>
                </c:pt>
                <c:pt idx="212483">
                  <c:v>4.1582000000000001E-2</c:v>
                </c:pt>
                <c:pt idx="212484">
                  <c:v>4.1584000000000003E-2</c:v>
                </c:pt>
                <c:pt idx="212485">
                  <c:v>4.1584999999999997E-2</c:v>
                </c:pt>
                <c:pt idx="212486">
                  <c:v>4.1585999999999998E-2</c:v>
                </c:pt>
                <c:pt idx="212487">
                  <c:v>4.1586999999999999E-2</c:v>
                </c:pt>
                <c:pt idx="212488">
                  <c:v>4.1588E-2</c:v>
                </c:pt>
                <c:pt idx="212489">
                  <c:v>4.1590000000000002E-2</c:v>
                </c:pt>
                <c:pt idx="212490">
                  <c:v>4.1591000000000003E-2</c:v>
                </c:pt>
                <c:pt idx="212491">
                  <c:v>4.1591999999999997E-2</c:v>
                </c:pt>
                <c:pt idx="212492">
                  <c:v>4.1592999999999998E-2</c:v>
                </c:pt>
                <c:pt idx="212493">
                  <c:v>4.1595E-2</c:v>
                </c:pt>
                <c:pt idx="212494">
                  <c:v>4.1596000000000001E-2</c:v>
                </c:pt>
                <c:pt idx="212495">
                  <c:v>4.1598000000000003E-2</c:v>
                </c:pt>
                <c:pt idx="212496">
                  <c:v>4.1598999999999997E-2</c:v>
                </c:pt>
                <c:pt idx="212497">
                  <c:v>4.1600999999999999E-2</c:v>
                </c:pt>
                <c:pt idx="212498">
                  <c:v>4.1602E-2</c:v>
                </c:pt>
                <c:pt idx="212499">
                  <c:v>4.1604000000000002E-2</c:v>
                </c:pt>
                <c:pt idx="212500">
                  <c:v>4.1605000000000003E-2</c:v>
                </c:pt>
                <c:pt idx="212501">
                  <c:v>4.1605999999999997E-2</c:v>
                </c:pt>
                <c:pt idx="212502">
                  <c:v>4.1606999999999998E-2</c:v>
                </c:pt>
                <c:pt idx="212503">
                  <c:v>4.1609E-2</c:v>
                </c:pt>
                <c:pt idx="212504">
                  <c:v>4.1610000000000001E-2</c:v>
                </c:pt>
                <c:pt idx="212505">
                  <c:v>4.1611000000000002E-2</c:v>
                </c:pt>
                <c:pt idx="212506">
                  <c:v>4.1612999999999997E-2</c:v>
                </c:pt>
                <c:pt idx="212507">
                  <c:v>4.1613999999999998E-2</c:v>
                </c:pt>
                <c:pt idx="212508">
                  <c:v>4.1614999999999999E-2</c:v>
                </c:pt>
                <c:pt idx="212509">
                  <c:v>4.1616E-2</c:v>
                </c:pt>
                <c:pt idx="212510">
                  <c:v>4.1617000000000001E-2</c:v>
                </c:pt>
                <c:pt idx="212511">
                  <c:v>4.1618000000000002E-2</c:v>
                </c:pt>
                <c:pt idx="212512">
                  <c:v>4.1619000000000003E-2</c:v>
                </c:pt>
                <c:pt idx="212513">
                  <c:v>4.1619000000000003E-2</c:v>
                </c:pt>
                <c:pt idx="212514">
                  <c:v>4.1619999999999997E-2</c:v>
                </c:pt>
                <c:pt idx="212515">
                  <c:v>4.1620999999999998E-2</c:v>
                </c:pt>
                <c:pt idx="212516">
                  <c:v>4.1620999999999998E-2</c:v>
                </c:pt>
                <c:pt idx="212517">
                  <c:v>4.1620999999999998E-2</c:v>
                </c:pt>
                <c:pt idx="212518">
                  <c:v>4.1621999999999999E-2</c:v>
                </c:pt>
                <c:pt idx="212519">
                  <c:v>4.1621999999999999E-2</c:v>
                </c:pt>
                <c:pt idx="212520">
                  <c:v>4.1621999999999999E-2</c:v>
                </c:pt>
                <c:pt idx="212521">
                  <c:v>4.1621999999999999E-2</c:v>
                </c:pt>
                <c:pt idx="212522">
                  <c:v>4.1621999999999999E-2</c:v>
                </c:pt>
                <c:pt idx="212523">
                  <c:v>4.1621999999999999E-2</c:v>
                </c:pt>
                <c:pt idx="212524">
                  <c:v>4.1621999999999999E-2</c:v>
                </c:pt>
                <c:pt idx="212525">
                  <c:v>4.1620999999999998E-2</c:v>
                </c:pt>
                <c:pt idx="212526">
                  <c:v>4.1620999999999998E-2</c:v>
                </c:pt>
                <c:pt idx="212527">
                  <c:v>4.1619999999999997E-2</c:v>
                </c:pt>
                <c:pt idx="212528">
                  <c:v>4.1619000000000003E-2</c:v>
                </c:pt>
                <c:pt idx="212529">
                  <c:v>4.1619000000000003E-2</c:v>
                </c:pt>
                <c:pt idx="212530">
                  <c:v>4.1618000000000002E-2</c:v>
                </c:pt>
                <c:pt idx="212531">
                  <c:v>4.1617000000000001E-2</c:v>
                </c:pt>
                <c:pt idx="212532">
                  <c:v>4.1616E-2</c:v>
                </c:pt>
                <c:pt idx="212533">
                  <c:v>4.1614999999999999E-2</c:v>
                </c:pt>
                <c:pt idx="212534">
                  <c:v>4.1613999999999998E-2</c:v>
                </c:pt>
                <c:pt idx="212535">
                  <c:v>4.1612000000000003E-2</c:v>
                </c:pt>
                <c:pt idx="212536">
                  <c:v>4.1611000000000002E-2</c:v>
                </c:pt>
                <c:pt idx="212537">
                  <c:v>4.1609E-2</c:v>
                </c:pt>
                <c:pt idx="212538">
                  <c:v>4.1607999999999999E-2</c:v>
                </c:pt>
                <c:pt idx="212539">
                  <c:v>4.1605999999999997E-2</c:v>
                </c:pt>
                <c:pt idx="212540">
                  <c:v>4.1605000000000003E-2</c:v>
                </c:pt>
                <c:pt idx="212541">
                  <c:v>4.1603000000000001E-2</c:v>
                </c:pt>
                <c:pt idx="212542">
                  <c:v>4.1600999999999999E-2</c:v>
                </c:pt>
                <c:pt idx="212543">
                  <c:v>4.1599999999999998E-2</c:v>
                </c:pt>
                <c:pt idx="212544">
                  <c:v>4.1598000000000003E-2</c:v>
                </c:pt>
                <c:pt idx="212545">
                  <c:v>4.1596000000000001E-2</c:v>
                </c:pt>
                <c:pt idx="212546">
                  <c:v>4.1593999999999999E-2</c:v>
                </c:pt>
                <c:pt idx="212547">
                  <c:v>4.1591999999999997E-2</c:v>
                </c:pt>
                <c:pt idx="212548">
                  <c:v>4.1590000000000002E-2</c:v>
                </c:pt>
                <c:pt idx="212549">
                  <c:v>4.1588E-2</c:v>
                </c:pt>
                <c:pt idx="212550">
                  <c:v>4.1585999999999998E-2</c:v>
                </c:pt>
                <c:pt idx="212551">
                  <c:v>4.1584000000000003E-2</c:v>
                </c:pt>
                <c:pt idx="212552">
                  <c:v>4.1582000000000001E-2</c:v>
                </c:pt>
                <c:pt idx="212553">
                  <c:v>4.1579999999999999E-2</c:v>
                </c:pt>
                <c:pt idx="212554">
                  <c:v>4.1577999999999997E-2</c:v>
                </c:pt>
                <c:pt idx="212555">
                  <c:v>4.1576000000000002E-2</c:v>
                </c:pt>
                <c:pt idx="212556">
                  <c:v>4.1574E-2</c:v>
                </c:pt>
                <c:pt idx="212557">
                  <c:v>4.1571999999999998E-2</c:v>
                </c:pt>
                <c:pt idx="212558">
                  <c:v>4.1570000000000003E-2</c:v>
                </c:pt>
                <c:pt idx="212559">
                  <c:v>4.1567E-2</c:v>
                </c:pt>
                <c:pt idx="212560">
                  <c:v>4.1564999999999998E-2</c:v>
                </c:pt>
                <c:pt idx="212561">
                  <c:v>4.1563000000000003E-2</c:v>
                </c:pt>
                <c:pt idx="212562">
                  <c:v>4.1561000000000001E-2</c:v>
                </c:pt>
                <c:pt idx="212563">
                  <c:v>4.1558999999999999E-2</c:v>
                </c:pt>
                <c:pt idx="212564">
                  <c:v>4.1556999999999997E-2</c:v>
                </c:pt>
                <c:pt idx="212565">
                  <c:v>4.1555000000000002E-2</c:v>
                </c:pt>
                <c:pt idx="212566">
                  <c:v>4.1551999999999999E-2</c:v>
                </c:pt>
                <c:pt idx="212567">
                  <c:v>4.1549999999999997E-2</c:v>
                </c:pt>
                <c:pt idx="212568">
                  <c:v>4.1548000000000002E-2</c:v>
                </c:pt>
                <c:pt idx="212569">
                  <c:v>4.1546E-2</c:v>
                </c:pt>
                <c:pt idx="212570">
                  <c:v>4.1543999999999998E-2</c:v>
                </c:pt>
                <c:pt idx="212571">
                  <c:v>4.1541000000000002E-2</c:v>
                </c:pt>
                <c:pt idx="212572">
                  <c:v>4.1539E-2</c:v>
                </c:pt>
                <c:pt idx="212573">
                  <c:v>4.1536999999999998E-2</c:v>
                </c:pt>
                <c:pt idx="212574">
                  <c:v>4.1535000000000002E-2</c:v>
                </c:pt>
                <c:pt idx="212575">
                  <c:v>4.1531999999999999E-2</c:v>
                </c:pt>
                <c:pt idx="212576">
                  <c:v>4.1529999999999997E-2</c:v>
                </c:pt>
                <c:pt idx="212577">
                  <c:v>4.1528000000000002E-2</c:v>
                </c:pt>
                <c:pt idx="212578">
                  <c:v>4.1526E-2</c:v>
                </c:pt>
                <c:pt idx="212579">
                  <c:v>4.1523999999999998E-2</c:v>
                </c:pt>
                <c:pt idx="212580">
                  <c:v>4.1521000000000002E-2</c:v>
                </c:pt>
                <c:pt idx="212581">
                  <c:v>4.1519E-2</c:v>
                </c:pt>
                <c:pt idx="212582">
                  <c:v>4.1516999999999998E-2</c:v>
                </c:pt>
                <c:pt idx="212583">
                  <c:v>4.1514000000000002E-2</c:v>
                </c:pt>
                <c:pt idx="212584">
                  <c:v>4.1512E-2</c:v>
                </c:pt>
                <c:pt idx="212585">
                  <c:v>4.1509999999999998E-2</c:v>
                </c:pt>
                <c:pt idx="212586">
                  <c:v>4.1507000000000002E-2</c:v>
                </c:pt>
                <c:pt idx="212587">
                  <c:v>4.1505E-2</c:v>
                </c:pt>
                <c:pt idx="212588">
                  <c:v>4.1502999999999998E-2</c:v>
                </c:pt>
                <c:pt idx="212589">
                  <c:v>4.1500000000000002E-2</c:v>
                </c:pt>
                <c:pt idx="212590">
                  <c:v>4.1498E-2</c:v>
                </c:pt>
                <c:pt idx="212591">
                  <c:v>4.1495999999999998E-2</c:v>
                </c:pt>
                <c:pt idx="212592">
                  <c:v>4.1493000000000002E-2</c:v>
                </c:pt>
                <c:pt idx="212593">
                  <c:v>4.1491E-2</c:v>
                </c:pt>
                <c:pt idx="212594">
                  <c:v>4.1488999999999998E-2</c:v>
                </c:pt>
                <c:pt idx="212595">
                  <c:v>4.1486000000000002E-2</c:v>
                </c:pt>
                <c:pt idx="212596">
                  <c:v>4.1484E-2</c:v>
                </c:pt>
                <c:pt idx="212597">
                  <c:v>4.1481999999999998E-2</c:v>
                </c:pt>
                <c:pt idx="212598">
                  <c:v>4.1479000000000002E-2</c:v>
                </c:pt>
                <c:pt idx="212599">
                  <c:v>4.1477E-2</c:v>
                </c:pt>
                <c:pt idx="212600">
                  <c:v>4.1474999999999998E-2</c:v>
                </c:pt>
                <c:pt idx="212601">
                  <c:v>4.1473000000000003E-2</c:v>
                </c:pt>
                <c:pt idx="212602">
                  <c:v>4.1471000000000001E-2</c:v>
                </c:pt>
                <c:pt idx="212603">
                  <c:v>4.1467999999999998E-2</c:v>
                </c:pt>
                <c:pt idx="212604">
                  <c:v>4.1466000000000003E-2</c:v>
                </c:pt>
                <c:pt idx="212605">
                  <c:v>4.1464000000000001E-2</c:v>
                </c:pt>
                <c:pt idx="212606">
                  <c:v>4.1461999999999999E-2</c:v>
                </c:pt>
                <c:pt idx="212607">
                  <c:v>4.1459999999999997E-2</c:v>
                </c:pt>
                <c:pt idx="212608">
                  <c:v>4.1457000000000001E-2</c:v>
                </c:pt>
                <c:pt idx="212609">
                  <c:v>4.1454999999999999E-2</c:v>
                </c:pt>
                <c:pt idx="212610">
                  <c:v>4.1452999999999997E-2</c:v>
                </c:pt>
                <c:pt idx="212611">
                  <c:v>4.1451000000000002E-2</c:v>
                </c:pt>
                <c:pt idx="212612">
                  <c:v>4.1449E-2</c:v>
                </c:pt>
                <c:pt idx="212613">
                  <c:v>4.1446999999999998E-2</c:v>
                </c:pt>
                <c:pt idx="212614">
                  <c:v>4.1445000000000003E-2</c:v>
                </c:pt>
                <c:pt idx="212615">
                  <c:v>4.1444000000000002E-2</c:v>
                </c:pt>
                <c:pt idx="212616">
                  <c:v>4.1442E-2</c:v>
                </c:pt>
                <c:pt idx="212617">
                  <c:v>4.1439999999999998E-2</c:v>
                </c:pt>
                <c:pt idx="212618">
                  <c:v>4.1438000000000003E-2</c:v>
                </c:pt>
                <c:pt idx="212619">
                  <c:v>4.1436000000000001E-2</c:v>
                </c:pt>
                <c:pt idx="212620">
                  <c:v>4.1435E-2</c:v>
                </c:pt>
                <c:pt idx="212621">
                  <c:v>4.1432999999999998E-2</c:v>
                </c:pt>
                <c:pt idx="212622">
                  <c:v>4.1431999999999997E-2</c:v>
                </c:pt>
                <c:pt idx="212623">
                  <c:v>4.1430000000000002E-2</c:v>
                </c:pt>
                <c:pt idx="212624">
                  <c:v>4.1429000000000001E-2</c:v>
                </c:pt>
                <c:pt idx="212625">
                  <c:v>4.1428E-2</c:v>
                </c:pt>
                <c:pt idx="212626">
                  <c:v>4.1426999999999999E-2</c:v>
                </c:pt>
                <c:pt idx="212627">
                  <c:v>4.1424999999999997E-2</c:v>
                </c:pt>
                <c:pt idx="212628">
                  <c:v>4.1424000000000002E-2</c:v>
                </c:pt>
                <c:pt idx="212629">
                  <c:v>4.1423000000000001E-2</c:v>
                </c:pt>
                <c:pt idx="212630">
                  <c:v>4.1422E-2</c:v>
                </c:pt>
                <c:pt idx="212631">
                  <c:v>4.1420999999999999E-2</c:v>
                </c:pt>
                <c:pt idx="212632">
                  <c:v>4.1419999999999998E-2</c:v>
                </c:pt>
                <c:pt idx="212633">
                  <c:v>4.1419999999999998E-2</c:v>
                </c:pt>
                <c:pt idx="212634">
                  <c:v>4.1418999999999997E-2</c:v>
                </c:pt>
                <c:pt idx="212635">
                  <c:v>4.1418999999999997E-2</c:v>
                </c:pt>
                <c:pt idx="212636">
                  <c:v>4.1418000000000003E-2</c:v>
                </c:pt>
                <c:pt idx="212637">
                  <c:v>4.1418000000000003E-2</c:v>
                </c:pt>
                <c:pt idx="212638">
                  <c:v>4.1418000000000003E-2</c:v>
                </c:pt>
                <c:pt idx="212639">
                  <c:v>4.1418000000000003E-2</c:v>
                </c:pt>
                <c:pt idx="212640">
                  <c:v>4.1418000000000003E-2</c:v>
                </c:pt>
                <c:pt idx="212641">
                  <c:v>4.1418000000000003E-2</c:v>
                </c:pt>
                <c:pt idx="212642">
                  <c:v>4.1418000000000003E-2</c:v>
                </c:pt>
                <c:pt idx="212643">
                  <c:v>4.1418000000000003E-2</c:v>
                </c:pt>
                <c:pt idx="212644">
                  <c:v>4.1418000000000003E-2</c:v>
                </c:pt>
                <c:pt idx="212645">
                  <c:v>4.1418999999999997E-2</c:v>
                </c:pt>
                <c:pt idx="212646">
                  <c:v>4.1418999999999997E-2</c:v>
                </c:pt>
                <c:pt idx="212647">
                  <c:v>4.1419999999999998E-2</c:v>
                </c:pt>
                <c:pt idx="212648">
                  <c:v>4.1420999999999999E-2</c:v>
                </c:pt>
                <c:pt idx="212649">
                  <c:v>4.1420999999999999E-2</c:v>
                </c:pt>
                <c:pt idx="212650">
                  <c:v>4.1422E-2</c:v>
                </c:pt>
                <c:pt idx="212651">
                  <c:v>4.1423000000000001E-2</c:v>
                </c:pt>
                <c:pt idx="212652">
                  <c:v>4.1424000000000002E-2</c:v>
                </c:pt>
                <c:pt idx="212653">
                  <c:v>4.1424999999999997E-2</c:v>
                </c:pt>
                <c:pt idx="212654">
                  <c:v>4.1426999999999999E-2</c:v>
                </c:pt>
                <c:pt idx="212655">
                  <c:v>4.1428E-2</c:v>
                </c:pt>
                <c:pt idx="212656">
                  <c:v>4.1429000000000001E-2</c:v>
                </c:pt>
                <c:pt idx="212657">
                  <c:v>4.1431000000000003E-2</c:v>
                </c:pt>
                <c:pt idx="212658">
                  <c:v>4.1431999999999997E-2</c:v>
                </c:pt>
                <c:pt idx="212659">
                  <c:v>4.1433999999999999E-2</c:v>
                </c:pt>
                <c:pt idx="212660">
                  <c:v>4.1436000000000001E-2</c:v>
                </c:pt>
                <c:pt idx="212661">
                  <c:v>4.1438000000000003E-2</c:v>
                </c:pt>
                <c:pt idx="212662">
                  <c:v>4.1438999999999997E-2</c:v>
                </c:pt>
                <c:pt idx="212663">
                  <c:v>4.1440999999999999E-2</c:v>
                </c:pt>
                <c:pt idx="212664">
                  <c:v>4.1443000000000001E-2</c:v>
                </c:pt>
                <c:pt idx="212665">
                  <c:v>4.1445000000000003E-2</c:v>
                </c:pt>
                <c:pt idx="212666">
                  <c:v>4.1446999999999998E-2</c:v>
                </c:pt>
                <c:pt idx="212667">
                  <c:v>4.1449E-2</c:v>
                </c:pt>
                <c:pt idx="212668">
                  <c:v>4.1451000000000002E-2</c:v>
                </c:pt>
                <c:pt idx="212669">
                  <c:v>4.1452999999999997E-2</c:v>
                </c:pt>
                <c:pt idx="212670">
                  <c:v>4.1454999999999999E-2</c:v>
                </c:pt>
                <c:pt idx="212671">
                  <c:v>4.1458000000000002E-2</c:v>
                </c:pt>
                <c:pt idx="212672">
                  <c:v>4.1459999999999997E-2</c:v>
                </c:pt>
                <c:pt idx="212673">
                  <c:v>4.1461999999999999E-2</c:v>
                </c:pt>
                <c:pt idx="212674">
                  <c:v>4.1464000000000001E-2</c:v>
                </c:pt>
                <c:pt idx="212675">
                  <c:v>4.1466000000000003E-2</c:v>
                </c:pt>
                <c:pt idx="212676">
                  <c:v>4.1467999999999998E-2</c:v>
                </c:pt>
                <c:pt idx="212677">
                  <c:v>4.1471000000000001E-2</c:v>
                </c:pt>
                <c:pt idx="212678">
                  <c:v>4.1473000000000003E-2</c:v>
                </c:pt>
                <c:pt idx="212679">
                  <c:v>4.1474999999999998E-2</c:v>
                </c:pt>
                <c:pt idx="212680">
                  <c:v>4.1477E-2</c:v>
                </c:pt>
                <c:pt idx="212681">
                  <c:v>4.1479000000000002E-2</c:v>
                </c:pt>
                <c:pt idx="212682">
                  <c:v>4.1480999999999997E-2</c:v>
                </c:pt>
                <c:pt idx="212683">
                  <c:v>4.1482999999999999E-2</c:v>
                </c:pt>
                <c:pt idx="212684">
                  <c:v>4.1484E-2</c:v>
                </c:pt>
                <c:pt idx="212685">
                  <c:v>4.1486000000000002E-2</c:v>
                </c:pt>
                <c:pt idx="212686">
                  <c:v>4.1487999999999997E-2</c:v>
                </c:pt>
                <c:pt idx="212687">
                  <c:v>4.1488999999999998E-2</c:v>
                </c:pt>
                <c:pt idx="212688">
                  <c:v>4.1491E-2</c:v>
                </c:pt>
                <c:pt idx="212689">
                  <c:v>4.1492000000000001E-2</c:v>
                </c:pt>
                <c:pt idx="212690">
                  <c:v>4.1494000000000003E-2</c:v>
                </c:pt>
                <c:pt idx="212691">
                  <c:v>4.1494999999999997E-2</c:v>
                </c:pt>
                <c:pt idx="212692">
                  <c:v>4.1495999999999998E-2</c:v>
                </c:pt>
                <c:pt idx="212693">
                  <c:v>4.1496999999999999E-2</c:v>
                </c:pt>
                <c:pt idx="212694">
                  <c:v>4.1498E-2</c:v>
                </c:pt>
                <c:pt idx="212695">
                  <c:v>4.1499000000000001E-2</c:v>
                </c:pt>
                <c:pt idx="212696">
                  <c:v>4.1500000000000002E-2</c:v>
                </c:pt>
                <c:pt idx="212697">
                  <c:v>4.1501000000000003E-2</c:v>
                </c:pt>
                <c:pt idx="212698">
                  <c:v>4.1501000000000003E-2</c:v>
                </c:pt>
                <c:pt idx="212699">
                  <c:v>4.1501000000000003E-2</c:v>
                </c:pt>
                <c:pt idx="212700">
                  <c:v>4.1501000000000003E-2</c:v>
                </c:pt>
                <c:pt idx="212701">
                  <c:v>4.1501000000000003E-2</c:v>
                </c:pt>
                <c:pt idx="212702">
                  <c:v>4.1501000000000003E-2</c:v>
                </c:pt>
                <c:pt idx="212703">
                  <c:v>4.1501000000000003E-2</c:v>
                </c:pt>
                <c:pt idx="212704">
                  <c:v>4.1501000000000003E-2</c:v>
                </c:pt>
                <c:pt idx="212705">
                  <c:v>4.1500000000000002E-2</c:v>
                </c:pt>
                <c:pt idx="212706">
                  <c:v>4.1500000000000002E-2</c:v>
                </c:pt>
                <c:pt idx="212707">
                  <c:v>4.1499000000000001E-2</c:v>
                </c:pt>
                <c:pt idx="212708">
                  <c:v>4.1498E-2</c:v>
                </c:pt>
                <c:pt idx="212709">
                  <c:v>4.1496999999999999E-2</c:v>
                </c:pt>
                <c:pt idx="212710">
                  <c:v>4.1495999999999998E-2</c:v>
                </c:pt>
                <c:pt idx="212711">
                  <c:v>4.1494000000000003E-2</c:v>
                </c:pt>
                <c:pt idx="212712">
                  <c:v>4.1493000000000002E-2</c:v>
                </c:pt>
                <c:pt idx="212713">
                  <c:v>4.1491E-2</c:v>
                </c:pt>
                <c:pt idx="212714">
                  <c:v>4.1489999999999999E-2</c:v>
                </c:pt>
                <c:pt idx="212715">
                  <c:v>4.1487999999999997E-2</c:v>
                </c:pt>
                <c:pt idx="212716">
                  <c:v>4.1486000000000002E-2</c:v>
                </c:pt>
                <c:pt idx="212717">
                  <c:v>4.1484E-2</c:v>
                </c:pt>
                <c:pt idx="212718">
                  <c:v>4.1481999999999998E-2</c:v>
                </c:pt>
                <c:pt idx="212719">
                  <c:v>4.1479000000000002E-2</c:v>
                </c:pt>
                <c:pt idx="212720">
                  <c:v>4.1477E-2</c:v>
                </c:pt>
                <c:pt idx="212721">
                  <c:v>4.1473999999999997E-2</c:v>
                </c:pt>
                <c:pt idx="212722">
                  <c:v>4.1472000000000002E-2</c:v>
                </c:pt>
                <c:pt idx="212723">
                  <c:v>4.1468999999999999E-2</c:v>
                </c:pt>
                <c:pt idx="212724">
                  <c:v>4.1466000000000003E-2</c:v>
                </c:pt>
                <c:pt idx="212725">
                  <c:v>4.1463E-2</c:v>
                </c:pt>
                <c:pt idx="212726">
                  <c:v>4.1459999999999997E-2</c:v>
                </c:pt>
                <c:pt idx="212727">
                  <c:v>4.1457000000000001E-2</c:v>
                </c:pt>
                <c:pt idx="212728">
                  <c:v>4.1453999999999998E-2</c:v>
                </c:pt>
                <c:pt idx="212729">
                  <c:v>4.1451000000000002E-2</c:v>
                </c:pt>
                <c:pt idx="212730">
                  <c:v>4.1447999999999999E-2</c:v>
                </c:pt>
                <c:pt idx="212731">
                  <c:v>4.1445000000000003E-2</c:v>
                </c:pt>
                <c:pt idx="212732">
                  <c:v>4.1440999999999999E-2</c:v>
                </c:pt>
                <c:pt idx="212733">
                  <c:v>4.1438000000000003E-2</c:v>
                </c:pt>
                <c:pt idx="212734">
                  <c:v>4.1435E-2</c:v>
                </c:pt>
                <c:pt idx="212735">
                  <c:v>4.1431999999999997E-2</c:v>
                </c:pt>
                <c:pt idx="212736">
                  <c:v>4.1428E-2</c:v>
                </c:pt>
                <c:pt idx="212737">
                  <c:v>4.1424999999999997E-2</c:v>
                </c:pt>
                <c:pt idx="212738">
                  <c:v>4.1422E-2</c:v>
                </c:pt>
                <c:pt idx="212739">
                  <c:v>4.1418999999999997E-2</c:v>
                </c:pt>
                <c:pt idx="212740">
                  <c:v>4.1416000000000001E-2</c:v>
                </c:pt>
                <c:pt idx="212741">
                  <c:v>4.1412999999999998E-2</c:v>
                </c:pt>
                <c:pt idx="212742">
                  <c:v>4.1410000000000002E-2</c:v>
                </c:pt>
                <c:pt idx="212743">
                  <c:v>4.1406999999999999E-2</c:v>
                </c:pt>
                <c:pt idx="212744">
                  <c:v>4.1404000000000003E-2</c:v>
                </c:pt>
                <c:pt idx="212745">
                  <c:v>4.1401E-2</c:v>
                </c:pt>
                <c:pt idx="212746">
                  <c:v>4.1397999999999997E-2</c:v>
                </c:pt>
                <c:pt idx="212747">
                  <c:v>4.1396000000000002E-2</c:v>
                </c:pt>
                <c:pt idx="212748">
                  <c:v>4.1392999999999999E-2</c:v>
                </c:pt>
                <c:pt idx="212749">
                  <c:v>4.1390999999999997E-2</c:v>
                </c:pt>
                <c:pt idx="212750">
                  <c:v>4.1388000000000001E-2</c:v>
                </c:pt>
                <c:pt idx="212751">
                  <c:v>4.1385999999999999E-2</c:v>
                </c:pt>
                <c:pt idx="212752">
                  <c:v>4.1383999999999997E-2</c:v>
                </c:pt>
                <c:pt idx="212753">
                  <c:v>4.1382000000000002E-2</c:v>
                </c:pt>
                <c:pt idx="212754">
                  <c:v>4.138E-2</c:v>
                </c:pt>
                <c:pt idx="212755">
                  <c:v>4.1378999999999999E-2</c:v>
                </c:pt>
                <c:pt idx="212756">
                  <c:v>4.1376999999999997E-2</c:v>
                </c:pt>
                <c:pt idx="212757">
                  <c:v>4.1376000000000003E-2</c:v>
                </c:pt>
                <c:pt idx="212758">
                  <c:v>4.1374000000000001E-2</c:v>
                </c:pt>
                <c:pt idx="212759">
                  <c:v>4.1373E-2</c:v>
                </c:pt>
                <c:pt idx="212760">
                  <c:v>4.1371999999999999E-2</c:v>
                </c:pt>
                <c:pt idx="212761">
                  <c:v>4.1370999999999998E-2</c:v>
                </c:pt>
                <c:pt idx="212762">
                  <c:v>4.1369999999999997E-2</c:v>
                </c:pt>
                <c:pt idx="212763">
                  <c:v>4.1369000000000003E-2</c:v>
                </c:pt>
                <c:pt idx="212764">
                  <c:v>4.1369000000000003E-2</c:v>
                </c:pt>
                <c:pt idx="212765">
                  <c:v>4.1369000000000003E-2</c:v>
                </c:pt>
                <c:pt idx="212766">
                  <c:v>4.1368000000000002E-2</c:v>
                </c:pt>
                <c:pt idx="212767">
                  <c:v>4.1368000000000002E-2</c:v>
                </c:pt>
                <c:pt idx="212768">
                  <c:v>4.1369000000000003E-2</c:v>
                </c:pt>
                <c:pt idx="212769">
                  <c:v>4.1369000000000003E-2</c:v>
                </c:pt>
                <c:pt idx="212770">
                  <c:v>4.1369000000000003E-2</c:v>
                </c:pt>
                <c:pt idx="212771">
                  <c:v>4.1369000000000003E-2</c:v>
                </c:pt>
                <c:pt idx="212772">
                  <c:v>4.1369999999999997E-2</c:v>
                </c:pt>
                <c:pt idx="212773">
                  <c:v>4.1370999999999998E-2</c:v>
                </c:pt>
                <c:pt idx="212774">
                  <c:v>4.1370999999999998E-2</c:v>
                </c:pt>
                <c:pt idx="212775">
                  <c:v>4.1371999999999999E-2</c:v>
                </c:pt>
                <c:pt idx="212776">
                  <c:v>4.1373E-2</c:v>
                </c:pt>
                <c:pt idx="212777">
                  <c:v>4.1375000000000002E-2</c:v>
                </c:pt>
                <c:pt idx="212778">
                  <c:v>4.1376000000000003E-2</c:v>
                </c:pt>
                <c:pt idx="212779">
                  <c:v>4.1376999999999997E-2</c:v>
                </c:pt>
                <c:pt idx="212780">
                  <c:v>4.1378999999999999E-2</c:v>
                </c:pt>
                <c:pt idx="212781">
                  <c:v>4.138E-2</c:v>
                </c:pt>
                <c:pt idx="212782">
                  <c:v>4.1382000000000002E-2</c:v>
                </c:pt>
                <c:pt idx="212783">
                  <c:v>4.1383000000000003E-2</c:v>
                </c:pt>
                <c:pt idx="212784">
                  <c:v>4.1384999999999998E-2</c:v>
                </c:pt>
                <c:pt idx="212785">
                  <c:v>4.1387E-2</c:v>
                </c:pt>
                <c:pt idx="212786">
                  <c:v>4.1389000000000002E-2</c:v>
                </c:pt>
                <c:pt idx="212787">
                  <c:v>4.1390000000000003E-2</c:v>
                </c:pt>
                <c:pt idx="212788">
                  <c:v>4.1391999999999998E-2</c:v>
                </c:pt>
                <c:pt idx="212789">
                  <c:v>4.1394E-2</c:v>
                </c:pt>
                <c:pt idx="212790">
                  <c:v>4.1396000000000002E-2</c:v>
                </c:pt>
                <c:pt idx="212791">
                  <c:v>4.1397999999999997E-2</c:v>
                </c:pt>
                <c:pt idx="212792">
                  <c:v>4.1399999999999999E-2</c:v>
                </c:pt>
                <c:pt idx="212793">
                  <c:v>4.1402000000000001E-2</c:v>
                </c:pt>
                <c:pt idx="212794">
                  <c:v>4.1404000000000003E-2</c:v>
                </c:pt>
                <c:pt idx="212795">
                  <c:v>4.1405999999999998E-2</c:v>
                </c:pt>
                <c:pt idx="212796">
                  <c:v>4.1408E-2</c:v>
                </c:pt>
                <c:pt idx="212797">
                  <c:v>4.1409000000000001E-2</c:v>
                </c:pt>
                <c:pt idx="212798">
                  <c:v>4.1411000000000003E-2</c:v>
                </c:pt>
                <c:pt idx="212799">
                  <c:v>4.1412999999999998E-2</c:v>
                </c:pt>
                <c:pt idx="212800">
                  <c:v>4.1415E-2</c:v>
                </c:pt>
                <c:pt idx="212801">
                  <c:v>4.1417000000000002E-2</c:v>
                </c:pt>
                <c:pt idx="212802">
                  <c:v>4.1418000000000003E-2</c:v>
                </c:pt>
                <c:pt idx="212803">
                  <c:v>4.1419999999999998E-2</c:v>
                </c:pt>
                <c:pt idx="212804">
                  <c:v>4.1420999999999999E-2</c:v>
                </c:pt>
                <c:pt idx="212805">
                  <c:v>4.1423000000000001E-2</c:v>
                </c:pt>
                <c:pt idx="212806">
                  <c:v>4.1424000000000002E-2</c:v>
                </c:pt>
                <c:pt idx="212807">
                  <c:v>4.1424999999999997E-2</c:v>
                </c:pt>
                <c:pt idx="212808">
                  <c:v>4.1425999999999998E-2</c:v>
                </c:pt>
                <c:pt idx="212809">
                  <c:v>4.1426999999999999E-2</c:v>
                </c:pt>
                <c:pt idx="212810">
                  <c:v>4.1428E-2</c:v>
                </c:pt>
                <c:pt idx="212811">
                  <c:v>4.1429000000000001E-2</c:v>
                </c:pt>
                <c:pt idx="212812">
                  <c:v>4.1430000000000002E-2</c:v>
                </c:pt>
                <c:pt idx="212813">
                  <c:v>4.1431000000000003E-2</c:v>
                </c:pt>
                <c:pt idx="212814">
                  <c:v>4.1431999999999997E-2</c:v>
                </c:pt>
                <c:pt idx="212815">
                  <c:v>4.1431999999999997E-2</c:v>
                </c:pt>
                <c:pt idx="212816">
                  <c:v>4.1432999999999998E-2</c:v>
                </c:pt>
                <c:pt idx="212817">
                  <c:v>4.1432999999999998E-2</c:v>
                </c:pt>
                <c:pt idx="212818">
                  <c:v>4.1433999999999999E-2</c:v>
                </c:pt>
                <c:pt idx="212819">
                  <c:v>4.1433999999999999E-2</c:v>
                </c:pt>
                <c:pt idx="212820">
                  <c:v>4.1433999999999999E-2</c:v>
                </c:pt>
                <c:pt idx="212821">
                  <c:v>4.1433999999999999E-2</c:v>
                </c:pt>
                <c:pt idx="212822">
                  <c:v>4.1433999999999999E-2</c:v>
                </c:pt>
                <c:pt idx="212823">
                  <c:v>4.1433999999999999E-2</c:v>
                </c:pt>
                <c:pt idx="212824">
                  <c:v>4.1433999999999999E-2</c:v>
                </c:pt>
                <c:pt idx="212825">
                  <c:v>4.1433999999999999E-2</c:v>
                </c:pt>
                <c:pt idx="212826">
                  <c:v>4.1433999999999999E-2</c:v>
                </c:pt>
                <c:pt idx="212827">
                  <c:v>4.1433999999999999E-2</c:v>
                </c:pt>
                <c:pt idx="212828">
                  <c:v>4.1433999999999999E-2</c:v>
                </c:pt>
                <c:pt idx="212829">
                  <c:v>4.1432999999999998E-2</c:v>
                </c:pt>
                <c:pt idx="212830">
                  <c:v>4.1432999999999998E-2</c:v>
                </c:pt>
                <c:pt idx="212831">
                  <c:v>4.1431999999999997E-2</c:v>
                </c:pt>
                <c:pt idx="212832">
                  <c:v>4.1431999999999997E-2</c:v>
                </c:pt>
                <c:pt idx="212833">
                  <c:v>4.1431000000000003E-2</c:v>
                </c:pt>
                <c:pt idx="212834">
                  <c:v>4.1431000000000003E-2</c:v>
                </c:pt>
                <c:pt idx="212835">
                  <c:v>4.1431000000000003E-2</c:v>
                </c:pt>
                <c:pt idx="212836">
                  <c:v>4.1430000000000002E-2</c:v>
                </c:pt>
                <c:pt idx="212837">
                  <c:v>4.1430000000000002E-2</c:v>
                </c:pt>
                <c:pt idx="212838">
                  <c:v>4.1429000000000001E-2</c:v>
                </c:pt>
                <c:pt idx="212839">
                  <c:v>4.1429000000000001E-2</c:v>
                </c:pt>
                <c:pt idx="212840">
                  <c:v>4.1428E-2</c:v>
                </c:pt>
                <c:pt idx="212841">
                  <c:v>4.1428E-2</c:v>
                </c:pt>
                <c:pt idx="212842">
                  <c:v>4.1426999999999999E-2</c:v>
                </c:pt>
                <c:pt idx="212843">
                  <c:v>4.1426999999999999E-2</c:v>
                </c:pt>
                <c:pt idx="212844">
                  <c:v>4.1425999999999998E-2</c:v>
                </c:pt>
                <c:pt idx="212845">
                  <c:v>4.1425999999999998E-2</c:v>
                </c:pt>
                <c:pt idx="212846">
                  <c:v>4.1424999999999997E-2</c:v>
                </c:pt>
                <c:pt idx="212847">
                  <c:v>4.1424999999999997E-2</c:v>
                </c:pt>
                <c:pt idx="212848">
                  <c:v>4.1424999999999997E-2</c:v>
                </c:pt>
                <c:pt idx="212849">
                  <c:v>4.1424000000000002E-2</c:v>
                </c:pt>
                <c:pt idx="212850">
                  <c:v>4.1424000000000002E-2</c:v>
                </c:pt>
                <c:pt idx="212851">
                  <c:v>4.1424000000000002E-2</c:v>
                </c:pt>
                <c:pt idx="212852">
                  <c:v>4.1424000000000002E-2</c:v>
                </c:pt>
                <c:pt idx="212853">
                  <c:v>4.1423000000000001E-2</c:v>
                </c:pt>
                <c:pt idx="212854">
                  <c:v>4.1423000000000001E-2</c:v>
                </c:pt>
                <c:pt idx="212855">
                  <c:v>4.1423000000000001E-2</c:v>
                </c:pt>
                <c:pt idx="212856">
                  <c:v>4.1423000000000001E-2</c:v>
                </c:pt>
                <c:pt idx="212857">
                  <c:v>4.1423000000000001E-2</c:v>
                </c:pt>
                <c:pt idx="212858">
                  <c:v>4.1423000000000001E-2</c:v>
                </c:pt>
                <c:pt idx="212859">
                  <c:v>4.1423000000000001E-2</c:v>
                </c:pt>
                <c:pt idx="212860">
                  <c:v>4.1423000000000001E-2</c:v>
                </c:pt>
                <c:pt idx="212861">
                  <c:v>4.1423000000000001E-2</c:v>
                </c:pt>
                <c:pt idx="212862">
                  <c:v>4.1423000000000001E-2</c:v>
                </c:pt>
                <c:pt idx="212863">
                  <c:v>4.1423000000000001E-2</c:v>
                </c:pt>
                <c:pt idx="212864">
                  <c:v>4.1424000000000002E-2</c:v>
                </c:pt>
                <c:pt idx="212865">
                  <c:v>4.1424000000000002E-2</c:v>
                </c:pt>
                <c:pt idx="212866">
                  <c:v>4.1424000000000002E-2</c:v>
                </c:pt>
                <c:pt idx="212867">
                  <c:v>4.1424000000000002E-2</c:v>
                </c:pt>
                <c:pt idx="212868">
                  <c:v>4.1424000000000002E-2</c:v>
                </c:pt>
                <c:pt idx="212869">
                  <c:v>4.1424000000000002E-2</c:v>
                </c:pt>
                <c:pt idx="212870">
                  <c:v>4.1424000000000002E-2</c:v>
                </c:pt>
                <c:pt idx="212871">
                  <c:v>4.1424000000000002E-2</c:v>
                </c:pt>
                <c:pt idx="212872">
                  <c:v>4.1424999999999997E-2</c:v>
                </c:pt>
                <c:pt idx="212873">
                  <c:v>4.1424999999999997E-2</c:v>
                </c:pt>
                <c:pt idx="212874">
                  <c:v>4.1424999999999997E-2</c:v>
                </c:pt>
                <c:pt idx="212875">
                  <c:v>4.1424999999999997E-2</c:v>
                </c:pt>
                <c:pt idx="212876">
                  <c:v>4.1424999999999997E-2</c:v>
                </c:pt>
                <c:pt idx="212877">
                  <c:v>4.1424999999999997E-2</c:v>
                </c:pt>
                <c:pt idx="212878">
                  <c:v>4.1424999999999997E-2</c:v>
                </c:pt>
                <c:pt idx="212879">
                  <c:v>4.1424999999999997E-2</c:v>
                </c:pt>
                <c:pt idx="212880">
                  <c:v>4.1424999999999997E-2</c:v>
                </c:pt>
                <c:pt idx="212881">
                  <c:v>4.1424999999999997E-2</c:v>
                </c:pt>
                <c:pt idx="212882">
                  <c:v>4.1424999999999997E-2</c:v>
                </c:pt>
                <c:pt idx="212883">
                  <c:v>4.1424999999999997E-2</c:v>
                </c:pt>
                <c:pt idx="212884">
                  <c:v>4.1424999999999997E-2</c:v>
                </c:pt>
                <c:pt idx="212885">
                  <c:v>4.1424999999999997E-2</c:v>
                </c:pt>
                <c:pt idx="212886">
                  <c:v>4.1424999999999997E-2</c:v>
                </c:pt>
                <c:pt idx="212887">
                  <c:v>4.1424000000000002E-2</c:v>
                </c:pt>
                <c:pt idx="212888">
                  <c:v>4.1424000000000002E-2</c:v>
                </c:pt>
                <c:pt idx="212889">
                  <c:v>4.1424000000000002E-2</c:v>
                </c:pt>
                <c:pt idx="212890">
                  <c:v>4.1423000000000001E-2</c:v>
                </c:pt>
                <c:pt idx="212891">
                  <c:v>4.1423000000000001E-2</c:v>
                </c:pt>
                <c:pt idx="212892">
                  <c:v>4.1423000000000001E-2</c:v>
                </c:pt>
                <c:pt idx="212893">
                  <c:v>4.1422E-2</c:v>
                </c:pt>
                <c:pt idx="212894">
                  <c:v>4.1422E-2</c:v>
                </c:pt>
                <c:pt idx="212895">
                  <c:v>4.1422E-2</c:v>
                </c:pt>
                <c:pt idx="212896">
                  <c:v>4.1420999999999999E-2</c:v>
                </c:pt>
                <c:pt idx="212897">
                  <c:v>4.1420999999999999E-2</c:v>
                </c:pt>
                <c:pt idx="212898">
                  <c:v>4.1419999999999998E-2</c:v>
                </c:pt>
                <c:pt idx="212899">
                  <c:v>4.1419999999999998E-2</c:v>
                </c:pt>
                <c:pt idx="212900">
                  <c:v>4.1418999999999997E-2</c:v>
                </c:pt>
                <c:pt idx="212901">
                  <c:v>4.1418999999999997E-2</c:v>
                </c:pt>
                <c:pt idx="212902">
                  <c:v>4.1418999999999997E-2</c:v>
                </c:pt>
                <c:pt idx="212903">
                  <c:v>4.1418000000000003E-2</c:v>
                </c:pt>
                <c:pt idx="212904">
                  <c:v>4.1418000000000003E-2</c:v>
                </c:pt>
                <c:pt idx="212905">
                  <c:v>4.1418000000000003E-2</c:v>
                </c:pt>
                <c:pt idx="212906">
                  <c:v>4.1418000000000003E-2</c:v>
                </c:pt>
                <c:pt idx="212907">
                  <c:v>4.1417000000000002E-2</c:v>
                </c:pt>
                <c:pt idx="212908">
                  <c:v>4.1417000000000002E-2</c:v>
                </c:pt>
                <c:pt idx="212909">
                  <c:v>4.1417000000000002E-2</c:v>
                </c:pt>
                <c:pt idx="212910">
                  <c:v>4.1417000000000002E-2</c:v>
                </c:pt>
                <c:pt idx="212911">
                  <c:v>4.1417000000000002E-2</c:v>
                </c:pt>
                <c:pt idx="212912">
                  <c:v>4.1417000000000002E-2</c:v>
                </c:pt>
                <c:pt idx="212913">
                  <c:v>4.1417000000000002E-2</c:v>
                </c:pt>
                <c:pt idx="212914">
                  <c:v>4.1416000000000001E-2</c:v>
                </c:pt>
                <c:pt idx="212915">
                  <c:v>4.1416000000000001E-2</c:v>
                </c:pt>
                <c:pt idx="212916">
                  <c:v>4.1417000000000002E-2</c:v>
                </c:pt>
                <c:pt idx="212917">
                  <c:v>4.1417000000000002E-2</c:v>
                </c:pt>
                <c:pt idx="212918">
                  <c:v>4.1417000000000002E-2</c:v>
                </c:pt>
                <c:pt idx="212919">
                  <c:v>4.1417000000000002E-2</c:v>
                </c:pt>
                <c:pt idx="212920">
                  <c:v>4.1417000000000002E-2</c:v>
                </c:pt>
                <c:pt idx="212921">
                  <c:v>4.1417000000000002E-2</c:v>
                </c:pt>
                <c:pt idx="212922">
                  <c:v>4.1417000000000002E-2</c:v>
                </c:pt>
                <c:pt idx="212923">
                  <c:v>4.1418000000000003E-2</c:v>
                </c:pt>
                <c:pt idx="212924">
                  <c:v>4.1418000000000003E-2</c:v>
                </c:pt>
                <c:pt idx="212925">
                  <c:v>4.1418000000000003E-2</c:v>
                </c:pt>
                <c:pt idx="212926">
                  <c:v>4.1418000000000003E-2</c:v>
                </c:pt>
                <c:pt idx="212927">
                  <c:v>4.1418000000000003E-2</c:v>
                </c:pt>
                <c:pt idx="212928">
                  <c:v>4.1418000000000003E-2</c:v>
                </c:pt>
                <c:pt idx="212929">
                  <c:v>4.1418000000000003E-2</c:v>
                </c:pt>
                <c:pt idx="212930">
                  <c:v>4.1418000000000003E-2</c:v>
                </c:pt>
                <c:pt idx="212931">
                  <c:v>4.1418000000000003E-2</c:v>
                </c:pt>
                <c:pt idx="212932">
                  <c:v>4.1418000000000003E-2</c:v>
                </c:pt>
                <c:pt idx="212933">
                  <c:v>4.1418000000000003E-2</c:v>
                </c:pt>
                <c:pt idx="212934">
                  <c:v>4.1418000000000003E-2</c:v>
                </c:pt>
                <c:pt idx="212935">
                  <c:v>4.1418000000000003E-2</c:v>
                </c:pt>
                <c:pt idx="212936">
                  <c:v>4.1418000000000003E-2</c:v>
                </c:pt>
                <c:pt idx="212937">
                  <c:v>4.1417000000000002E-2</c:v>
                </c:pt>
                <c:pt idx="212938">
                  <c:v>4.1417000000000002E-2</c:v>
                </c:pt>
                <c:pt idx="212939">
                  <c:v>4.1416000000000001E-2</c:v>
                </c:pt>
                <c:pt idx="212940">
                  <c:v>4.1416000000000001E-2</c:v>
                </c:pt>
                <c:pt idx="212941">
                  <c:v>4.1415E-2</c:v>
                </c:pt>
                <c:pt idx="212942">
                  <c:v>4.1413999999999999E-2</c:v>
                </c:pt>
                <c:pt idx="212943">
                  <c:v>4.1413999999999999E-2</c:v>
                </c:pt>
                <c:pt idx="212944">
                  <c:v>4.1412999999999998E-2</c:v>
                </c:pt>
                <c:pt idx="212945">
                  <c:v>4.1411999999999997E-2</c:v>
                </c:pt>
                <c:pt idx="212946">
                  <c:v>4.1411000000000003E-2</c:v>
                </c:pt>
                <c:pt idx="212947">
                  <c:v>4.1409000000000001E-2</c:v>
                </c:pt>
                <c:pt idx="212948">
                  <c:v>4.1408E-2</c:v>
                </c:pt>
                <c:pt idx="212949">
                  <c:v>4.1406999999999999E-2</c:v>
                </c:pt>
                <c:pt idx="212950">
                  <c:v>4.1404999999999997E-2</c:v>
                </c:pt>
                <c:pt idx="212951">
                  <c:v>4.1404000000000003E-2</c:v>
                </c:pt>
                <c:pt idx="212952">
                  <c:v>4.1402000000000001E-2</c:v>
                </c:pt>
                <c:pt idx="212953">
                  <c:v>4.1399999999999999E-2</c:v>
                </c:pt>
                <c:pt idx="212954">
                  <c:v>4.1398999999999998E-2</c:v>
                </c:pt>
                <c:pt idx="212955">
                  <c:v>4.1397000000000003E-2</c:v>
                </c:pt>
                <c:pt idx="212956">
                  <c:v>4.1395000000000001E-2</c:v>
                </c:pt>
                <c:pt idx="212957">
                  <c:v>4.1392999999999999E-2</c:v>
                </c:pt>
                <c:pt idx="212958">
                  <c:v>4.1390999999999997E-2</c:v>
                </c:pt>
                <c:pt idx="212959">
                  <c:v>4.1389000000000002E-2</c:v>
                </c:pt>
                <c:pt idx="212960">
                  <c:v>4.1385999999999999E-2</c:v>
                </c:pt>
                <c:pt idx="212961">
                  <c:v>4.1383999999999997E-2</c:v>
                </c:pt>
                <c:pt idx="212962">
                  <c:v>4.1382000000000002E-2</c:v>
                </c:pt>
                <c:pt idx="212963">
                  <c:v>4.1378999999999999E-2</c:v>
                </c:pt>
                <c:pt idx="212964">
                  <c:v>4.1376999999999997E-2</c:v>
                </c:pt>
                <c:pt idx="212965">
                  <c:v>4.1375000000000002E-2</c:v>
                </c:pt>
                <c:pt idx="212966">
                  <c:v>4.1373E-2</c:v>
                </c:pt>
                <c:pt idx="212967">
                  <c:v>4.1369999999999997E-2</c:v>
                </c:pt>
                <c:pt idx="212968">
                  <c:v>4.1368000000000002E-2</c:v>
                </c:pt>
                <c:pt idx="212969">
                  <c:v>4.1364999999999999E-2</c:v>
                </c:pt>
                <c:pt idx="212970">
                  <c:v>4.1362999999999997E-2</c:v>
                </c:pt>
                <c:pt idx="212971">
                  <c:v>4.1360000000000001E-2</c:v>
                </c:pt>
                <c:pt idx="212972">
                  <c:v>4.1357999999999999E-2</c:v>
                </c:pt>
                <c:pt idx="212973">
                  <c:v>4.1355000000000003E-2</c:v>
                </c:pt>
                <c:pt idx="212974">
                  <c:v>4.1353000000000001E-2</c:v>
                </c:pt>
                <c:pt idx="212975">
                  <c:v>4.1350999999999999E-2</c:v>
                </c:pt>
                <c:pt idx="212976">
                  <c:v>4.1348999999999997E-2</c:v>
                </c:pt>
                <c:pt idx="212977">
                  <c:v>4.1346000000000001E-2</c:v>
                </c:pt>
                <c:pt idx="212978">
                  <c:v>4.1343999999999999E-2</c:v>
                </c:pt>
                <c:pt idx="212979">
                  <c:v>4.1341999999999997E-2</c:v>
                </c:pt>
                <c:pt idx="212980">
                  <c:v>4.1340000000000002E-2</c:v>
                </c:pt>
                <c:pt idx="212981">
                  <c:v>4.1338E-2</c:v>
                </c:pt>
                <c:pt idx="212982">
                  <c:v>4.1335999999999998E-2</c:v>
                </c:pt>
                <c:pt idx="212983">
                  <c:v>4.1334000000000003E-2</c:v>
                </c:pt>
                <c:pt idx="212984">
                  <c:v>4.1332000000000001E-2</c:v>
                </c:pt>
                <c:pt idx="212985">
                  <c:v>4.1329999999999999E-2</c:v>
                </c:pt>
                <c:pt idx="212986">
                  <c:v>4.1327999999999997E-2</c:v>
                </c:pt>
                <c:pt idx="212987">
                  <c:v>4.1327000000000003E-2</c:v>
                </c:pt>
                <c:pt idx="212988">
                  <c:v>4.1325000000000001E-2</c:v>
                </c:pt>
                <c:pt idx="212989">
                  <c:v>4.1322999999999999E-2</c:v>
                </c:pt>
                <c:pt idx="212990">
                  <c:v>4.1321999999999998E-2</c:v>
                </c:pt>
                <c:pt idx="212991">
                  <c:v>4.1320999999999997E-2</c:v>
                </c:pt>
                <c:pt idx="212992">
                  <c:v>4.1319000000000002E-2</c:v>
                </c:pt>
                <c:pt idx="212993">
                  <c:v>4.1318000000000001E-2</c:v>
                </c:pt>
                <c:pt idx="212994">
                  <c:v>4.1317E-2</c:v>
                </c:pt>
                <c:pt idx="212995">
                  <c:v>4.1314999999999998E-2</c:v>
                </c:pt>
                <c:pt idx="212996">
                  <c:v>4.1313999999999997E-2</c:v>
                </c:pt>
                <c:pt idx="212997">
                  <c:v>4.1313000000000002E-2</c:v>
                </c:pt>
                <c:pt idx="212998">
                  <c:v>4.1312000000000001E-2</c:v>
                </c:pt>
                <c:pt idx="212999">
                  <c:v>4.1312000000000001E-2</c:v>
                </c:pt>
                <c:pt idx="213000">
                  <c:v>4.1311E-2</c:v>
                </c:pt>
                <c:pt idx="213001">
                  <c:v>4.1309999999999999E-2</c:v>
                </c:pt>
                <c:pt idx="213002">
                  <c:v>4.1309999999999999E-2</c:v>
                </c:pt>
                <c:pt idx="213003">
                  <c:v>4.1308999999999998E-2</c:v>
                </c:pt>
                <c:pt idx="213004">
                  <c:v>4.1307999999999997E-2</c:v>
                </c:pt>
                <c:pt idx="213005">
                  <c:v>4.1307999999999997E-2</c:v>
                </c:pt>
                <c:pt idx="213006">
                  <c:v>4.1307000000000003E-2</c:v>
                </c:pt>
                <c:pt idx="213007">
                  <c:v>4.1307000000000003E-2</c:v>
                </c:pt>
                <c:pt idx="213008">
                  <c:v>4.1306000000000002E-2</c:v>
                </c:pt>
                <c:pt idx="213009">
                  <c:v>4.1306000000000002E-2</c:v>
                </c:pt>
                <c:pt idx="213010">
                  <c:v>4.1305000000000001E-2</c:v>
                </c:pt>
                <c:pt idx="213011">
                  <c:v>4.1305000000000001E-2</c:v>
                </c:pt>
                <c:pt idx="213012">
                  <c:v>4.1305000000000001E-2</c:v>
                </c:pt>
                <c:pt idx="213013">
                  <c:v>4.1305000000000001E-2</c:v>
                </c:pt>
                <c:pt idx="213014">
                  <c:v>4.1304E-2</c:v>
                </c:pt>
                <c:pt idx="213015">
                  <c:v>4.1304E-2</c:v>
                </c:pt>
                <c:pt idx="213016">
                  <c:v>4.1304E-2</c:v>
                </c:pt>
                <c:pt idx="213017">
                  <c:v>4.1302999999999999E-2</c:v>
                </c:pt>
                <c:pt idx="213018">
                  <c:v>4.1302999999999999E-2</c:v>
                </c:pt>
                <c:pt idx="213019">
                  <c:v>4.1302999999999999E-2</c:v>
                </c:pt>
                <c:pt idx="213020">
                  <c:v>4.1302999999999999E-2</c:v>
                </c:pt>
                <c:pt idx="213021">
                  <c:v>4.1301999999999998E-2</c:v>
                </c:pt>
                <c:pt idx="213022">
                  <c:v>4.1301999999999998E-2</c:v>
                </c:pt>
                <c:pt idx="213023">
                  <c:v>4.1301999999999998E-2</c:v>
                </c:pt>
                <c:pt idx="213024">
                  <c:v>4.1301999999999998E-2</c:v>
                </c:pt>
                <c:pt idx="213025">
                  <c:v>4.1301999999999998E-2</c:v>
                </c:pt>
                <c:pt idx="213026">
                  <c:v>4.1301999999999998E-2</c:v>
                </c:pt>
                <c:pt idx="213027">
                  <c:v>4.1301999999999998E-2</c:v>
                </c:pt>
                <c:pt idx="213028">
                  <c:v>4.1301999999999998E-2</c:v>
                </c:pt>
                <c:pt idx="213029">
                  <c:v>4.1300999999999997E-2</c:v>
                </c:pt>
                <c:pt idx="213030">
                  <c:v>4.1300999999999997E-2</c:v>
                </c:pt>
                <c:pt idx="213031">
                  <c:v>4.1300999999999997E-2</c:v>
                </c:pt>
                <c:pt idx="213032">
                  <c:v>4.1300999999999997E-2</c:v>
                </c:pt>
                <c:pt idx="213033">
                  <c:v>4.1300999999999997E-2</c:v>
                </c:pt>
                <c:pt idx="213034">
                  <c:v>4.1300999999999997E-2</c:v>
                </c:pt>
                <c:pt idx="213035">
                  <c:v>4.1300999999999997E-2</c:v>
                </c:pt>
                <c:pt idx="213036">
                  <c:v>4.1300999999999997E-2</c:v>
                </c:pt>
                <c:pt idx="213037">
                  <c:v>4.1300999999999997E-2</c:v>
                </c:pt>
                <c:pt idx="213038">
                  <c:v>4.1300999999999997E-2</c:v>
                </c:pt>
                <c:pt idx="213039">
                  <c:v>4.1300999999999997E-2</c:v>
                </c:pt>
                <c:pt idx="213040">
                  <c:v>4.1300999999999997E-2</c:v>
                </c:pt>
                <c:pt idx="213041">
                  <c:v>4.1300999999999997E-2</c:v>
                </c:pt>
                <c:pt idx="213042">
                  <c:v>4.1300999999999997E-2</c:v>
                </c:pt>
                <c:pt idx="213043">
                  <c:v>4.1300999999999997E-2</c:v>
                </c:pt>
                <c:pt idx="213044">
                  <c:v>4.1300999999999997E-2</c:v>
                </c:pt>
                <c:pt idx="213045">
                  <c:v>4.1300999999999997E-2</c:v>
                </c:pt>
                <c:pt idx="213046">
                  <c:v>4.1300999999999997E-2</c:v>
                </c:pt>
                <c:pt idx="213047">
                  <c:v>4.1300999999999997E-2</c:v>
                </c:pt>
                <c:pt idx="213048">
                  <c:v>4.1300999999999997E-2</c:v>
                </c:pt>
                <c:pt idx="213049">
                  <c:v>4.1301999999999998E-2</c:v>
                </c:pt>
                <c:pt idx="213050">
                  <c:v>4.1301999999999998E-2</c:v>
                </c:pt>
                <c:pt idx="213051">
                  <c:v>4.1301999999999998E-2</c:v>
                </c:pt>
                <c:pt idx="213052">
                  <c:v>4.1301999999999998E-2</c:v>
                </c:pt>
                <c:pt idx="213053">
                  <c:v>4.1301999999999998E-2</c:v>
                </c:pt>
                <c:pt idx="213054">
                  <c:v>4.1302999999999999E-2</c:v>
                </c:pt>
                <c:pt idx="213055">
                  <c:v>4.1302999999999999E-2</c:v>
                </c:pt>
                <c:pt idx="213056">
                  <c:v>4.1302999999999999E-2</c:v>
                </c:pt>
                <c:pt idx="213057">
                  <c:v>4.1302999999999999E-2</c:v>
                </c:pt>
                <c:pt idx="213058">
                  <c:v>4.1304E-2</c:v>
                </c:pt>
                <c:pt idx="213059">
                  <c:v>4.1304E-2</c:v>
                </c:pt>
                <c:pt idx="213060">
                  <c:v>4.1305000000000001E-2</c:v>
                </c:pt>
                <c:pt idx="213061">
                  <c:v>4.1305000000000001E-2</c:v>
                </c:pt>
                <c:pt idx="213062">
                  <c:v>4.1306000000000002E-2</c:v>
                </c:pt>
                <c:pt idx="213063">
                  <c:v>4.1306000000000002E-2</c:v>
                </c:pt>
                <c:pt idx="213064">
                  <c:v>4.1307000000000003E-2</c:v>
                </c:pt>
                <c:pt idx="213065">
                  <c:v>4.1307000000000003E-2</c:v>
                </c:pt>
                <c:pt idx="213066">
                  <c:v>4.1307999999999997E-2</c:v>
                </c:pt>
                <c:pt idx="213067">
                  <c:v>4.1307999999999997E-2</c:v>
                </c:pt>
                <c:pt idx="213068">
                  <c:v>4.1308999999999998E-2</c:v>
                </c:pt>
                <c:pt idx="213069">
                  <c:v>4.1308999999999998E-2</c:v>
                </c:pt>
                <c:pt idx="213070">
                  <c:v>4.1309999999999999E-2</c:v>
                </c:pt>
                <c:pt idx="213071">
                  <c:v>4.1311E-2</c:v>
                </c:pt>
                <c:pt idx="213072">
                  <c:v>4.1312000000000001E-2</c:v>
                </c:pt>
                <c:pt idx="213073">
                  <c:v>4.1312000000000001E-2</c:v>
                </c:pt>
                <c:pt idx="213074">
                  <c:v>4.1313000000000002E-2</c:v>
                </c:pt>
                <c:pt idx="213075">
                  <c:v>4.1313999999999997E-2</c:v>
                </c:pt>
                <c:pt idx="213076">
                  <c:v>4.1313999999999997E-2</c:v>
                </c:pt>
                <c:pt idx="213077">
                  <c:v>4.1314999999999998E-2</c:v>
                </c:pt>
                <c:pt idx="213078">
                  <c:v>4.1315999999999999E-2</c:v>
                </c:pt>
                <c:pt idx="213079">
                  <c:v>4.1315999999999999E-2</c:v>
                </c:pt>
                <c:pt idx="213080">
                  <c:v>4.1317E-2</c:v>
                </c:pt>
                <c:pt idx="213081">
                  <c:v>4.1317E-2</c:v>
                </c:pt>
                <c:pt idx="213082">
                  <c:v>4.1318000000000001E-2</c:v>
                </c:pt>
                <c:pt idx="213083">
                  <c:v>4.1319000000000002E-2</c:v>
                </c:pt>
                <c:pt idx="213084">
                  <c:v>4.1319000000000002E-2</c:v>
                </c:pt>
                <c:pt idx="213085">
                  <c:v>4.1320000000000003E-2</c:v>
                </c:pt>
                <c:pt idx="213086">
                  <c:v>4.1320000000000003E-2</c:v>
                </c:pt>
                <c:pt idx="213087">
                  <c:v>4.1320999999999997E-2</c:v>
                </c:pt>
                <c:pt idx="213088">
                  <c:v>4.1320999999999997E-2</c:v>
                </c:pt>
                <c:pt idx="213089">
                  <c:v>4.1320999999999997E-2</c:v>
                </c:pt>
                <c:pt idx="213090">
                  <c:v>4.1321999999999998E-2</c:v>
                </c:pt>
                <c:pt idx="213091">
                  <c:v>4.1321999999999998E-2</c:v>
                </c:pt>
                <c:pt idx="213092">
                  <c:v>4.1321999999999998E-2</c:v>
                </c:pt>
                <c:pt idx="213093">
                  <c:v>4.1321999999999998E-2</c:v>
                </c:pt>
                <c:pt idx="213094">
                  <c:v>4.1321999999999998E-2</c:v>
                </c:pt>
                <c:pt idx="213095">
                  <c:v>4.1321999999999998E-2</c:v>
                </c:pt>
                <c:pt idx="213096">
                  <c:v>4.1322999999999999E-2</c:v>
                </c:pt>
                <c:pt idx="213097">
                  <c:v>4.1321999999999998E-2</c:v>
                </c:pt>
                <c:pt idx="213098">
                  <c:v>4.1321999999999998E-2</c:v>
                </c:pt>
                <c:pt idx="213099">
                  <c:v>4.1321999999999998E-2</c:v>
                </c:pt>
                <c:pt idx="213100">
                  <c:v>4.1321999999999998E-2</c:v>
                </c:pt>
                <c:pt idx="213101">
                  <c:v>4.1320999999999997E-2</c:v>
                </c:pt>
                <c:pt idx="213102">
                  <c:v>4.1320000000000003E-2</c:v>
                </c:pt>
                <c:pt idx="213103">
                  <c:v>4.1320000000000003E-2</c:v>
                </c:pt>
                <c:pt idx="213104">
                  <c:v>4.1319000000000002E-2</c:v>
                </c:pt>
                <c:pt idx="213105">
                  <c:v>4.1318000000000001E-2</c:v>
                </c:pt>
                <c:pt idx="213106">
                  <c:v>4.1318000000000001E-2</c:v>
                </c:pt>
                <c:pt idx="213107">
                  <c:v>4.1317E-2</c:v>
                </c:pt>
                <c:pt idx="213108">
                  <c:v>4.1315999999999999E-2</c:v>
                </c:pt>
                <c:pt idx="213109">
                  <c:v>4.1314999999999998E-2</c:v>
                </c:pt>
                <c:pt idx="213110">
                  <c:v>4.1313999999999997E-2</c:v>
                </c:pt>
                <c:pt idx="213111">
                  <c:v>4.1312000000000001E-2</c:v>
                </c:pt>
                <c:pt idx="213112">
                  <c:v>4.1311E-2</c:v>
                </c:pt>
                <c:pt idx="213113">
                  <c:v>4.1309999999999999E-2</c:v>
                </c:pt>
                <c:pt idx="213114">
                  <c:v>4.1307999999999997E-2</c:v>
                </c:pt>
                <c:pt idx="213115">
                  <c:v>4.1307000000000003E-2</c:v>
                </c:pt>
                <c:pt idx="213116">
                  <c:v>4.1305000000000001E-2</c:v>
                </c:pt>
                <c:pt idx="213117">
                  <c:v>4.1304E-2</c:v>
                </c:pt>
                <c:pt idx="213118">
                  <c:v>4.1301999999999998E-2</c:v>
                </c:pt>
                <c:pt idx="213119">
                  <c:v>4.1300000000000003E-2</c:v>
                </c:pt>
                <c:pt idx="213120">
                  <c:v>4.1299000000000002E-2</c:v>
                </c:pt>
                <c:pt idx="213121">
                  <c:v>4.1297E-2</c:v>
                </c:pt>
                <c:pt idx="213122">
                  <c:v>4.1294999999999998E-2</c:v>
                </c:pt>
                <c:pt idx="213123">
                  <c:v>4.1293000000000003E-2</c:v>
                </c:pt>
                <c:pt idx="213124">
                  <c:v>4.1291000000000001E-2</c:v>
                </c:pt>
                <c:pt idx="213125">
                  <c:v>4.1288999999999999E-2</c:v>
                </c:pt>
                <c:pt idx="213126">
                  <c:v>4.1286999999999997E-2</c:v>
                </c:pt>
                <c:pt idx="213127">
                  <c:v>4.1285000000000002E-2</c:v>
                </c:pt>
                <c:pt idx="213128">
                  <c:v>4.1281999999999999E-2</c:v>
                </c:pt>
                <c:pt idx="213129">
                  <c:v>4.1279999999999997E-2</c:v>
                </c:pt>
                <c:pt idx="213130">
                  <c:v>4.1278000000000002E-2</c:v>
                </c:pt>
                <c:pt idx="213131">
                  <c:v>4.1276E-2</c:v>
                </c:pt>
                <c:pt idx="213132">
                  <c:v>4.1273999999999998E-2</c:v>
                </c:pt>
                <c:pt idx="213133">
                  <c:v>4.1272000000000003E-2</c:v>
                </c:pt>
                <c:pt idx="213134">
                  <c:v>4.1270000000000001E-2</c:v>
                </c:pt>
                <c:pt idx="213135">
                  <c:v>4.1267999999999999E-2</c:v>
                </c:pt>
                <c:pt idx="213136">
                  <c:v>4.1265999999999997E-2</c:v>
                </c:pt>
                <c:pt idx="213137">
                  <c:v>4.1264000000000002E-2</c:v>
                </c:pt>
                <c:pt idx="213138">
                  <c:v>4.1262E-2</c:v>
                </c:pt>
                <c:pt idx="213139">
                  <c:v>4.1259999999999998E-2</c:v>
                </c:pt>
                <c:pt idx="213140">
                  <c:v>4.1258000000000003E-2</c:v>
                </c:pt>
                <c:pt idx="213141">
                  <c:v>4.1257000000000002E-2</c:v>
                </c:pt>
                <c:pt idx="213142">
                  <c:v>4.1255E-2</c:v>
                </c:pt>
                <c:pt idx="213143">
                  <c:v>4.1253999999999999E-2</c:v>
                </c:pt>
                <c:pt idx="213144">
                  <c:v>4.1251999999999997E-2</c:v>
                </c:pt>
                <c:pt idx="213145">
                  <c:v>4.1250000000000002E-2</c:v>
                </c:pt>
                <c:pt idx="213146">
                  <c:v>4.1249000000000001E-2</c:v>
                </c:pt>
                <c:pt idx="213147">
                  <c:v>4.1248E-2</c:v>
                </c:pt>
                <c:pt idx="213148">
                  <c:v>4.1245999999999998E-2</c:v>
                </c:pt>
                <c:pt idx="213149">
                  <c:v>4.1244999999999997E-2</c:v>
                </c:pt>
                <c:pt idx="213150">
                  <c:v>4.1244000000000003E-2</c:v>
                </c:pt>
                <c:pt idx="213151">
                  <c:v>4.1243000000000002E-2</c:v>
                </c:pt>
                <c:pt idx="213152">
                  <c:v>4.1242000000000001E-2</c:v>
                </c:pt>
                <c:pt idx="213153">
                  <c:v>4.1241E-2</c:v>
                </c:pt>
                <c:pt idx="213154">
                  <c:v>4.1239999999999999E-2</c:v>
                </c:pt>
                <c:pt idx="213155">
                  <c:v>4.1238999999999998E-2</c:v>
                </c:pt>
                <c:pt idx="213156">
                  <c:v>4.1238999999999998E-2</c:v>
                </c:pt>
                <c:pt idx="213157">
                  <c:v>4.1237999999999997E-2</c:v>
                </c:pt>
                <c:pt idx="213158">
                  <c:v>4.1237000000000003E-2</c:v>
                </c:pt>
                <c:pt idx="213159">
                  <c:v>4.1237000000000003E-2</c:v>
                </c:pt>
                <c:pt idx="213160">
                  <c:v>4.1236000000000002E-2</c:v>
                </c:pt>
                <c:pt idx="213161">
                  <c:v>4.1236000000000002E-2</c:v>
                </c:pt>
                <c:pt idx="213162">
                  <c:v>4.1236000000000002E-2</c:v>
                </c:pt>
                <c:pt idx="213163">
                  <c:v>4.1236000000000002E-2</c:v>
                </c:pt>
                <c:pt idx="213164">
                  <c:v>4.1236000000000002E-2</c:v>
                </c:pt>
                <c:pt idx="213165">
                  <c:v>4.1236000000000002E-2</c:v>
                </c:pt>
                <c:pt idx="213166">
                  <c:v>4.1236000000000002E-2</c:v>
                </c:pt>
                <c:pt idx="213167">
                  <c:v>4.1236000000000002E-2</c:v>
                </c:pt>
                <c:pt idx="213168">
                  <c:v>4.1236000000000002E-2</c:v>
                </c:pt>
                <c:pt idx="213169">
                  <c:v>4.1236000000000002E-2</c:v>
                </c:pt>
                <c:pt idx="213170">
                  <c:v>4.1237000000000003E-2</c:v>
                </c:pt>
                <c:pt idx="213171">
                  <c:v>4.1237000000000003E-2</c:v>
                </c:pt>
                <c:pt idx="213172">
                  <c:v>4.1237000000000003E-2</c:v>
                </c:pt>
                <c:pt idx="213173">
                  <c:v>4.1237999999999997E-2</c:v>
                </c:pt>
                <c:pt idx="213174">
                  <c:v>4.1237999999999997E-2</c:v>
                </c:pt>
                <c:pt idx="213175">
                  <c:v>4.1238999999999998E-2</c:v>
                </c:pt>
                <c:pt idx="213176">
                  <c:v>4.1238999999999998E-2</c:v>
                </c:pt>
                <c:pt idx="213177">
                  <c:v>4.1239999999999999E-2</c:v>
                </c:pt>
                <c:pt idx="213178">
                  <c:v>4.1241E-2</c:v>
                </c:pt>
                <c:pt idx="213179">
                  <c:v>4.1242000000000001E-2</c:v>
                </c:pt>
                <c:pt idx="213180">
                  <c:v>4.1243000000000002E-2</c:v>
                </c:pt>
                <c:pt idx="213181">
                  <c:v>4.1243000000000002E-2</c:v>
                </c:pt>
                <c:pt idx="213182">
                  <c:v>4.1244000000000003E-2</c:v>
                </c:pt>
                <c:pt idx="213183">
                  <c:v>4.1244999999999997E-2</c:v>
                </c:pt>
                <c:pt idx="213184">
                  <c:v>4.1245999999999998E-2</c:v>
                </c:pt>
                <c:pt idx="213185">
                  <c:v>4.1246999999999999E-2</c:v>
                </c:pt>
                <c:pt idx="213186">
                  <c:v>4.1248E-2</c:v>
                </c:pt>
                <c:pt idx="213187">
                  <c:v>4.1249000000000001E-2</c:v>
                </c:pt>
                <c:pt idx="213188">
                  <c:v>4.1250000000000002E-2</c:v>
                </c:pt>
                <c:pt idx="213189">
                  <c:v>4.1251000000000003E-2</c:v>
                </c:pt>
                <c:pt idx="213190">
                  <c:v>4.1251999999999997E-2</c:v>
                </c:pt>
                <c:pt idx="213191">
                  <c:v>4.1252999999999998E-2</c:v>
                </c:pt>
                <c:pt idx="213192">
                  <c:v>4.1255E-2</c:v>
                </c:pt>
                <c:pt idx="213193">
                  <c:v>4.1256000000000001E-2</c:v>
                </c:pt>
                <c:pt idx="213194">
                  <c:v>4.1257000000000002E-2</c:v>
                </c:pt>
                <c:pt idx="213195">
                  <c:v>4.1258000000000003E-2</c:v>
                </c:pt>
                <c:pt idx="213196">
                  <c:v>4.1258999999999997E-2</c:v>
                </c:pt>
                <c:pt idx="213197">
                  <c:v>4.1259999999999998E-2</c:v>
                </c:pt>
                <c:pt idx="213198">
                  <c:v>4.1260999999999999E-2</c:v>
                </c:pt>
                <c:pt idx="213199">
                  <c:v>4.1263000000000001E-2</c:v>
                </c:pt>
                <c:pt idx="213200">
                  <c:v>4.1264000000000002E-2</c:v>
                </c:pt>
                <c:pt idx="213201">
                  <c:v>4.1265000000000003E-2</c:v>
                </c:pt>
                <c:pt idx="213202">
                  <c:v>4.1266999999999998E-2</c:v>
                </c:pt>
                <c:pt idx="213203">
                  <c:v>4.1267999999999999E-2</c:v>
                </c:pt>
                <c:pt idx="213204">
                  <c:v>4.1269E-2</c:v>
                </c:pt>
                <c:pt idx="213205">
                  <c:v>4.1270000000000001E-2</c:v>
                </c:pt>
                <c:pt idx="213206">
                  <c:v>4.1271000000000002E-2</c:v>
                </c:pt>
                <c:pt idx="213207">
                  <c:v>4.1272999999999997E-2</c:v>
                </c:pt>
                <c:pt idx="213208">
                  <c:v>4.1273999999999998E-2</c:v>
                </c:pt>
                <c:pt idx="213209">
                  <c:v>4.1274999999999999E-2</c:v>
                </c:pt>
                <c:pt idx="213210">
                  <c:v>4.1276E-2</c:v>
                </c:pt>
                <c:pt idx="213211">
                  <c:v>4.1277000000000001E-2</c:v>
                </c:pt>
                <c:pt idx="213212">
                  <c:v>4.1278000000000002E-2</c:v>
                </c:pt>
                <c:pt idx="213213">
                  <c:v>4.1279999999999997E-2</c:v>
                </c:pt>
                <c:pt idx="213214">
                  <c:v>4.1280999999999998E-2</c:v>
                </c:pt>
                <c:pt idx="213215">
                  <c:v>4.1281999999999999E-2</c:v>
                </c:pt>
                <c:pt idx="213216">
                  <c:v>4.1283E-2</c:v>
                </c:pt>
                <c:pt idx="213217">
                  <c:v>4.1284000000000001E-2</c:v>
                </c:pt>
                <c:pt idx="213218">
                  <c:v>4.1285000000000002E-2</c:v>
                </c:pt>
                <c:pt idx="213219">
                  <c:v>4.1285000000000002E-2</c:v>
                </c:pt>
                <c:pt idx="213220">
                  <c:v>4.1286000000000003E-2</c:v>
                </c:pt>
                <c:pt idx="213221">
                  <c:v>4.1286999999999997E-2</c:v>
                </c:pt>
                <c:pt idx="213222">
                  <c:v>4.1287999999999998E-2</c:v>
                </c:pt>
                <c:pt idx="213223">
                  <c:v>4.1287999999999998E-2</c:v>
                </c:pt>
                <c:pt idx="213224">
                  <c:v>4.1288999999999999E-2</c:v>
                </c:pt>
                <c:pt idx="213225">
                  <c:v>4.1288999999999999E-2</c:v>
                </c:pt>
                <c:pt idx="213226">
                  <c:v>4.129E-2</c:v>
                </c:pt>
                <c:pt idx="213227">
                  <c:v>4.129E-2</c:v>
                </c:pt>
                <c:pt idx="213228">
                  <c:v>4.1291000000000001E-2</c:v>
                </c:pt>
                <c:pt idx="213229">
                  <c:v>4.1291000000000001E-2</c:v>
                </c:pt>
                <c:pt idx="213230">
                  <c:v>4.1291000000000001E-2</c:v>
                </c:pt>
                <c:pt idx="213231">
                  <c:v>4.1291000000000001E-2</c:v>
                </c:pt>
                <c:pt idx="213232">
                  <c:v>4.1291000000000001E-2</c:v>
                </c:pt>
                <c:pt idx="213233">
                  <c:v>4.1291000000000001E-2</c:v>
                </c:pt>
                <c:pt idx="213234">
                  <c:v>4.1291000000000001E-2</c:v>
                </c:pt>
                <c:pt idx="213235">
                  <c:v>4.1291000000000001E-2</c:v>
                </c:pt>
                <c:pt idx="213236">
                  <c:v>4.1291000000000001E-2</c:v>
                </c:pt>
                <c:pt idx="213237">
                  <c:v>4.1291000000000001E-2</c:v>
                </c:pt>
                <c:pt idx="213238">
                  <c:v>4.129E-2</c:v>
                </c:pt>
                <c:pt idx="213239">
                  <c:v>4.129E-2</c:v>
                </c:pt>
                <c:pt idx="213240">
                  <c:v>4.1288999999999999E-2</c:v>
                </c:pt>
                <c:pt idx="213241">
                  <c:v>4.1288999999999999E-2</c:v>
                </c:pt>
                <c:pt idx="213242">
                  <c:v>4.1287999999999998E-2</c:v>
                </c:pt>
                <c:pt idx="213243">
                  <c:v>4.1286999999999997E-2</c:v>
                </c:pt>
                <c:pt idx="213244">
                  <c:v>4.1286999999999997E-2</c:v>
                </c:pt>
                <c:pt idx="213245">
                  <c:v>4.1286000000000003E-2</c:v>
                </c:pt>
                <c:pt idx="213246">
                  <c:v>4.1285000000000002E-2</c:v>
                </c:pt>
                <c:pt idx="213247">
                  <c:v>4.1284000000000001E-2</c:v>
                </c:pt>
                <c:pt idx="213248">
                  <c:v>4.1284000000000001E-2</c:v>
                </c:pt>
                <c:pt idx="213249">
                  <c:v>4.1283E-2</c:v>
                </c:pt>
                <c:pt idx="213250">
                  <c:v>4.1281999999999999E-2</c:v>
                </c:pt>
                <c:pt idx="213251">
                  <c:v>4.1280999999999998E-2</c:v>
                </c:pt>
                <c:pt idx="213252">
                  <c:v>4.1279999999999997E-2</c:v>
                </c:pt>
                <c:pt idx="213253">
                  <c:v>4.1279000000000003E-2</c:v>
                </c:pt>
                <c:pt idx="213254">
                  <c:v>4.1278000000000002E-2</c:v>
                </c:pt>
                <c:pt idx="213255">
                  <c:v>4.1277000000000001E-2</c:v>
                </c:pt>
                <c:pt idx="213256">
                  <c:v>4.1276E-2</c:v>
                </c:pt>
                <c:pt idx="213257">
                  <c:v>4.1274999999999999E-2</c:v>
                </c:pt>
                <c:pt idx="213258">
                  <c:v>4.1273999999999998E-2</c:v>
                </c:pt>
                <c:pt idx="213259">
                  <c:v>4.1272999999999997E-2</c:v>
                </c:pt>
                <c:pt idx="213260">
                  <c:v>4.1272000000000003E-2</c:v>
                </c:pt>
                <c:pt idx="213261">
                  <c:v>4.1271000000000002E-2</c:v>
                </c:pt>
                <c:pt idx="213262">
                  <c:v>4.1270000000000001E-2</c:v>
                </c:pt>
                <c:pt idx="213263">
                  <c:v>4.1269E-2</c:v>
                </c:pt>
                <c:pt idx="213264">
                  <c:v>4.1267999999999999E-2</c:v>
                </c:pt>
                <c:pt idx="213265">
                  <c:v>4.1266999999999998E-2</c:v>
                </c:pt>
                <c:pt idx="213266">
                  <c:v>4.1265999999999997E-2</c:v>
                </c:pt>
                <c:pt idx="213267">
                  <c:v>4.1265000000000003E-2</c:v>
                </c:pt>
                <c:pt idx="213268">
                  <c:v>4.1264000000000002E-2</c:v>
                </c:pt>
                <c:pt idx="213269">
                  <c:v>4.1264000000000002E-2</c:v>
                </c:pt>
                <c:pt idx="213270">
                  <c:v>4.1263000000000001E-2</c:v>
                </c:pt>
                <c:pt idx="213271">
                  <c:v>4.1262E-2</c:v>
                </c:pt>
                <c:pt idx="213272">
                  <c:v>4.1262E-2</c:v>
                </c:pt>
                <c:pt idx="213273">
                  <c:v>4.1260999999999999E-2</c:v>
                </c:pt>
                <c:pt idx="213274">
                  <c:v>4.1260999999999999E-2</c:v>
                </c:pt>
                <c:pt idx="213275">
                  <c:v>4.1259999999999998E-2</c:v>
                </c:pt>
                <c:pt idx="213276">
                  <c:v>4.1259999999999998E-2</c:v>
                </c:pt>
                <c:pt idx="213277">
                  <c:v>4.1258999999999997E-2</c:v>
                </c:pt>
                <c:pt idx="213278">
                  <c:v>4.1258999999999997E-2</c:v>
                </c:pt>
                <c:pt idx="213279">
                  <c:v>4.1258000000000003E-2</c:v>
                </c:pt>
                <c:pt idx="213280">
                  <c:v>4.1258000000000003E-2</c:v>
                </c:pt>
                <c:pt idx="213281">
                  <c:v>4.1258000000000003E-2</c:v>
                </c:pt>
                <c:pt idx="213282">
                  <c:v>4.1258000000000003E-2</c:v>
                </c:pt>
                <c:pt idx="213283">
                  <c:v>4.1258000000000003E-2</c:v>
                </c:pt>
                <c:pt idx="213284">
                  <c:v>4.1258000000000003E-2</c:v>
                </c:pt>
                <c:pt idx="213285">
                  <c:v>4.1258000000000003E-2</c:v>
                </c:pt>
                <c:pt idx="213286">
                  <c:v>4.1258000000000003E-2</c:v>
                </c:pt>
                <c:pt idx="213287">
                  <c:v>4.1258000000000003E-2</c:v>
                </c:pt>
                <c:pt idx="213288">
                  <c:v>4.1258000000000003E-2</c:v>
                </c:pt>
                <c:pt idx="213289">
                  <c:v>4.1258000000000003E-2</c:v>
                </c:pt>
                <c:pt idx="213290">
                  <c:v>4.1258000000000003E-2</c:v>
                </c:pt>
                <c:pt idx="213291">
                  <c:v>4.1258999999999997E-2</c:v>
                </c:pt>
                <c:pt idx="213292">
                  <c:v>4.1258999999999997E-2</c:v>
                </c:pt>
                <c:pt idx="213293">
                  <c:v>4.1259999999999998E-2</c:v>
                </c:pt>
                <c:pt idx="213294">
                  <c:v>4.1259999999999998E-2</c:v>
                </c:pt>
                <c:pt idx="213295">
                  <c:v>4.1260999999999999E-2</c:v>
                </c:pt>
                <c:pt idx="213296">
                  <c:v>4.1260999999999999E-2</c:v>
                </c:pt>
                <c:pt idx="213297">
                  <c:v>4.1262E-2</c:v>
                </c:pt>
                <c:pt idx="213298">
                  <c:v>4.1262E-2</c:v>
                </c:pt>
                <c:pt idx="213299">
                  <c:v>4.1263000000000001E-2</c:v>
                </c:pt>
                <c:pt idx="213300">
                  <c:v>4.1263000000000001E-2</c:v>
                </c:pt>
                <c:pt idx="213301">
                  <c:v>4.1264000000000002E-2</c:v>
                </c:pt>
                <c:pt idx="213302">
                  <c:v>4.1264000000000002E-2</c:v>
                </c:pt>
                <c:pt idx="213303">
                  <c:v>4.1265000000000003E-2</c:v>
                </c:pt>
                <c:pt idx="213304">
                  <c:v>4.1265999999999997E-2</c:v>
                </c:pt>
                <c:pt idx="213305">
                  <c:v>4.1266999999999998E-2</c:v>
                </c:pt>
                <c:pt idx="213306">
                  <c:v>4.1266999999999998E-2</c:v>
                </c:pt>
                <c:pt idx="213307">
                  <c:v>4.1267999999999999E-2</c:v>
                </c:pt>
                <c:pt idx="213308">
                  <c:v>4.1269E-2</c:v>
                </c:pt>
                <c:pt idx="213309">
                  <c:v>4.1270000000000001E-2</c:v>
                </c:pt>
                <c:pt idx="213310">
                  <c:v>4.1270000000000001E-2</c:v>
                </c:pt>
                <c:pt idx="213311">
                  <c:v>4.1271000000000002E-2</c:v>
                </c:pt>
                <c:pt idx="213312">
                  <c:v>4.1271000000000002E-2</c:v>
                </c:pt>
                <c:pt idx="213313">
                  <c:v>4.1272000000000003E-2</c:v>
                </c:pt>
                <c:pt idx="213314">
                  <c:v>4.1272000000000003E-2</c:v>
                </c:pt>
                <c:pt idx="213315">
                  <c:v>4.1272999999999997E-2</c:v>
                </c:pt>
                <c:pt idx="213316">
                  <c:v>4.1272999999999997E-2</c:v>
                </c:pt>
                <c:pt idx="213317">
                  <c:v>4.1273999999999998E-2</c:v>
                </c:pt>
                <c:pt idx="213318">
                  <c:v>4.1273999999999998E-2</c:v>
                </c:pt>
                <c:pt idx="213319">
                  <c:v>4.1274999999999999E-2</c:v>
                </c:pt>
                <c:pt idx="213320">
                  <c:v>4.1274999999999999E-2</c:v>
                </c:pt>
                <c:pt idx="213321">
                  <c:v>4.1274999999999999E-2</c:v>
                </c:pt>
                <c:pt idx="213322">
                  <c:v>4.1276E-2</c:v>
                </c:pt>
                <c:pt idx="213323">
                  <c:v>4.1276E-2</c:v>
                </c:pt>
                <c:pt idx="213324">
                  <c:v>4.1276E-2</c:v>
                </c:pt>
                <c:pt idx="213325">
                  <c:v>4.1276E-2</c:v>
                </c:pt>
                <c:pt idx="213326">
                  <c:v>4.1276E-2</c:v>
                </c:pt>
                <c:pt idx="213327">
                  <c:v>4.1276E-2</c:v>
                </c:pt>
                <c:pt idx="213328">
                  <c:v>4.1276E-2</c:v>
                </c:pt>
                <c:pt idx="213329">
                  <c:v>4.1276E-2</c:v>
                </c:pt>
                <c:pt idx="213330">
                  <c:v>4.1276E-2</c:v>
                </c:pt>
                <c:pt idx="213331">
                  <c:v>4.1276E-2</c:v>
                </c:pt>
                <c:pt idx="213332">
                  <c:v>4.1276E-2</c:v>
                </c:pt>
                <c:pt idx="213333">
                  <c:v>4.1276E-2</c:v>
                </c:pt>
                <c:pt idx="213334">
                  <c:v>4.1276E-2</c:v>
                </c:pt>
                <c:pt idx="213335">
                  <c:v>4.1274999999999999E-2</c:v>
                </c:pt>
                <c:pt idx="213336">
                  <c:v>4.1274999999999999E-2</c:v>
                </c:pt>
                <c:pt idx="213337">
                  <c:v>4.1274999999999999E-2</c:v>
                </c:pt>
                <c:pt idx="213338">
                  <c:v>4.1274999999999999E-2</c:v>
                </c:pt>
                <c:pt idx="213339">
                  <c:v>4.1273999999999998E-2</c:v>
                </c:pt>
                <c:pt idx="213340">
                  <c:v>4.1273999999999998E-2</c:v>
                </c:pt>
                <c:pt idx="213341">
                  <c:v>4.1273999999999998E-2</c:v>
                </c:pt>
                <c:pt idx="213342">
                  <c:v>4.1273999999999998E-2</c:v>
                </c:pt>
                <c:pt idx="213343">
                  <c:v>4.1272999999999997E-2</c:v>
                </c:pt>
                <c:pt idx="213344">
                  <c:v>4.1272999999999997E-2</c:v>
                </c:pt>
                <c:pt idx="213345">
                  <c:v>4.1272999999999997E-2</c:v>
                </c:pt>
                <c:pt idx="213346">
                  <c:v>4.1272000000000003E-2</c:v>
                </c:pt>
                <c:pt idx="213347">
                  <c:v>4.1272000000000003E-2</c:v>
                </c:pt>
                <c:pt idx="213348">
                  <c:v>4.1272000000000003E-2</c:v>
                </c:pt>
                <c:pt idx="213349">
                  <c:v>4.1272000000000003E-2</c:v>
                </c:pt>
                <c:pt idx="213350">
                  <c:v>4.1271000000000002E-2</c:v>
                </c:pt>
                <c:pt idx="213351">
                  <c:v>4.1271000000000002E-2</c:v>
                </c:pt>
                <c:pt idx="213352">
                  <c:v>4.1271000000000002E-2</c:v>
                </c:pt>
                <c:pt idx="213353">
                  <c:v>4.1271000000000002E-2</c:v>
                </c:pt>
                <c:pt idx="213354">
                  <c:v>4.1271000000000002E-2</c:v>
                </c:pt>
                <c:pt idx="213355">
                  <c:v>4.1271000000000002E-2</c:v>
                </c:pt>
                <c:pt idx="213356">
                  <c:v>4.1271000000000002E-2</c:v>
                </c:pt>
                <c:pt idx="213357">
                  <c:v>4.1271000000000002E-2</c:v>
                </c:pt>
                <c:pt idx="213358">
                  <c:v>4.1271000000000002E-2</c:v>
                </c:pt>
                <c:pt idx="213359">
                  <c:v>4.1270000000000001E-2</c:v>
                </c:pt>
                <c:pt idx="213360">
                  <c:v>4.1270000000000001E-2</c:v>
                </c:pt>
                <c:pt idx="213361">
                  <c:v>4.1270000000000001E-2</c:v>
                </c:pt>
                <c:pt idx="213362">
                  <c:v>4.1270000000000001E-2</c:v>
                </c:pt>
                <c:pt idx="213363">
                  <c:v>4.1270000000000001E-2</c:v>
                </c:pt>
                <c:pt idx="213364">
                  <c:v>4.1270000000000001E-2</c:v>
                </c:pt>
                <c:pt idx="213365">
                  <c:v>4.1270000000000001E-2</c:v>
                </c:pt>
                <c:pt idx="213366">
                  <c:v>4.1271000000000002E-2</c:v>
                </c:pt>
                <c:pt idx="213367">
                  <c:v>4.1271000000000002E-2</c:v>
                </c:pt>
                <c:pt idx="213368">
                  <c:v>4.1271000000000002E-2</c:v>
                </c:pt>
                <c:pt idx="213369">
                  <c:v>4.1271000000000002E-2</c:v>
                </c:pt>
                <c:pt idx="213370">
                  <c:v>4.1271000000000002E-2</c:v>
                </c:pt>
                <c:pt idx="213371">
                  <c:v>4.1271000000000002E-2</c:v>
                </c:pt>
                <c:pt idx="213372">
                  <c:v>4.1271000000000002E-2</c:v>
                </c:pt>
                <c:pt idx="213373">
                  <c:v>4.1271000000000002E-2</c:v>
                </c:pt>
                <c:pt idx="213374">
                  <c:v>4.1271000000000002E-2</c:v>
                </c:pt>
                <c:pt idx="213375">
                  <c:v>4.1271000000000002E-2</c:v>
                </c:pt>
                <c:pt idx="213376">
                  <c:v>4.1271000000000002E-2</c:v>
                </c:pt>
                <c:pt idx="213377">
                  <c:v>4.1271000000000002E-2</c:v>
                </c:pt>
                <c:pt idx="213378">
                  <c:v>4.1271000000000002E-2</c:v>
                </c:pt>
                <c:pt idx="213379">
                  <c:v>4.1271000000000002E-2</c:v>
                </c:pt>
                <c:pt idx="213380">
                  <c:v>4.1271000000000002E-2</c:v>
                </c:pt>
                <c:pt idx="213381">
                  <c:v>4.1271000000000002E-2</c:v>
                </c:pt>
                <c:pt idx="213382">
                  <c:v>4.1271000000000002E-2</c:v>
                </c:pt>
                <c:pt idx="213383">
                  <c:v>4.1271000000000002E-2</c:v>
                </c:pt>
                <c:pt idx="213384">
                  <c:v>4.1271000000000002E-2</c:v>
                </c:pt>
                <c:pt idx="213385">
                  <c:v>4.1271000000000002E-2</c:v>
                </c:pt>
                <c:pt idx="213386">
                  <c:v>4.1270000000000001E-2</c:v>
                </c:pt>
                <c:pt idx="213387">
                  <c:v>4.1270000000000001E-2</c:v>
                </c:pt>
                <c:pt idx="213388">
                  <c:v>4.1270000000000001E-2</c:v>
                </c:pt>
                <c:pt idx="213389">
                  <c:v>4.1270000000000001E-2</c:v>
                </c:pt>
                <c:pt idx="213390">
                  <c:v>4.1269E-2</c:v>
                </c:pt>
                <c:pt idx="213391">
                  <c:v>4.1269E-2</c:v>
                </c:pt>
                <c:pt idx="213392">
                  <c:v>4.1267999999999999E-2</c:v>
                </c:pt>
                <c:pt idx="213393">
                  <c:v>4.1267999999999999E-2</c:v>
                </c:pt>
                <c:pt idx="213394">
                  <c:v>4.1266999999999998E-2</c:v>
                </c:pt>
                <c:pt idx="213395">
                  <c:v>4.1265999999999997E-2</c:v>
                </c:pt>
                <c:pt idx="213396">
                  <c:v>4.1265000000000003E-2</c:v>
                </c:pt>
                <c:pt idx="213397">
                  <c:v>4.1264000000000002E-2</c:v>
                </c:pt>
                <c:pt idx="213398">
                  <c:v>4.1263000000000001E-2</c:v>
                </c:pt>
                <c:pt idx="213399">
                  <c:v>4.1263000000000001E-2</c:v>
                </c:pt>
                <c:pt idx="213400">
                  <c:v>4.1262E-2</c:v>
                </c:pt>
                <c:pt idx="213401">
                  <c:v>4.1260999999999999E-2</c:v>
                </c:pt>
                <c:pt idx="213402">
                  <c:v>4.1259999999999998E-2</c:v>
                </c:pt>
                <c:pt idx="213403">
                  <c:v>4.1258000000000003E-2</c:v>
                </c:pt>
                <c:pt idx="213404">
                  <c:v>4.1257000000000002E-2</c:v>
                </c:pt>
                <c:pt idx="213405">
                  <c:v>4.1256000000000001E-2</c:v>
                </c:pt>
                <c:pt idx="213406">
                  <c:v>4.1253999999999999E-2</c:v>
                </c:pt>
                <c:pt idx="213407">
                  <c:v>4.1252999999999998E-2</c:v>
                </c:pt>
                <c:pt idx="213408">
                  <c:v>4.1251000000000003E-2</c:v>
                </c:pt>
                <c:pt idx="213409">
                  <c:v>4.1250000000000002E-2</c:v>
                </c:pt>
                <c:pt idx="213410">
                  <c:v>4.1248E-2</c:v>
                </c:pt>
                <c:pt idx="213411">
                  <c:v>4.1246999999999999E-2</c:v>
                </c:pt>
                <c:pt idx="213412">
                  <c:v>4.1244999999999997E-2</c:v>
                </c:pt>
                <c:pt idx="213413">
                  <c:v>4.1243000000000002E-2</c:v>
                </c:pt>
                <c:pt idx="213414">
                  <c:v>4.1242000000000001E-2</c:v>
                </c:pt>
                <c:pt idx="213415">
                  <c:v>4.1239999999999999E-2</c:v>
                </c:pt>
                <c:pt idx="213416">
                  <c:v>4.1237999999999997E-2</c:v>
                </c:pt>
                <c:pt idx="213417">
                  <c:v>4.1236000000000002E-2</c:v>
                </c:pt>
                <c:pt idx="213418">
                  <c:v>4.1234E-2</c:v>
                </c:pt>
                <c:pt idx="213419">
                  <c:v>4.1232999999999999E-2</c:v>
                </c:pt>
                <c:pt idx="213420">
                  <c:v>4.1230999999999997E-2</c:v>
                </c:pt>
                <c:pt idx="213421">
                  <c:v>4.1229000000000002E-2</c:v>
                </c:pt>
                <c:pt idx="213422">
                  <c:v>4.1227E-2</c:v>
                </c:pt>
                <c:pt idx="213423">
                  <c:v>4.1224999999999998E-2</c:v>
                </c:pt>
                <c:pt idx="213424">
                  <c:v>4.1223000000000003E-2</c:v>
                </c:pt>
                <c:pt idx="213425">
                  <c:v>4.1222000000000002E-2</c:v>
                </c:pt>
                <c:pt idx="213426">
                  <c:v>4.122E-2</c:v>
                </c:pt>
                <c:pt idx="213427">
                  <c:v>4.1217999999999998E-2</c:v>
                </c:pt>
                <c:pt idx="213428">
                  <c:v>4.1216000000000003E-2</c:v>
                </c:pt>
                <c:pt idx="213429">
                  <c:v>4.1214000000000001E-2</c:v>
                </c:pt>
                <c:pt idx="213430">
                  <c:v>4.1211999999999999E-2</c:v>
                </c:pt>
                <c:pt idx="213431">
                  <c:v>4.1209999999999997E-2</c:v>
                </c:pt>
                <c:pt idx="213432">
                  <c:v>4.1208000000000002E-2</c:v>
                </c:pt>
                <c:pt idx="213433">
                  <c:v>4.1207000000000001E-2</c:v>
                </c:pt>
                <c:pt idx="213434">
                  <c:v>4.1204999999999999E-2</c:v>
                </c:pt>
                <c:pt idx="213435">
                  <c:v>4.1202999999999997E-2</c:v>
                </c:pt>
                <c:pt idx="213436">
                  <c:v>4.1201000000000002E-2</c:v>
                </c:pt>
                <c:pt idx="213437">
                  <c:v>4.1200000000000001E-2</c:v>
                </c:pt>
                <c:pt idx="213438">
                  <c:v>4.1197999999999999E-2</c:v>
                </c:pt>
                <c:pt idx="213439">
                  <c:v>4.1196000000000003E-2</c:v>
                </c:pt>
                <c:pt idx="213440">
                  <c:v>4.1195000000000002E-2</c:v>
                </c:pt>
                <c:pt idx="213441">
                  <c:v>4.1193E-2</c:v>
                </c:pt>
                <c:pt idx="213442">
                  <c:v>4.1190999999999998E-2</c:v>
                </c:pt>
                <c:pt idx="213443">
                  <c:v>4.1189999999999997E-2</c:v>
                </c:pt>
                <c:pt idx="213444">
                  <c:v>4.1188000000000002E-2</c:v>
                </c:pt>
                <c:pt idx="213445">
                  <c:v>4.1187000000000001E-2</c:v>
                </c:pt>
                <c:pt idx="213446">
                  <c:v>4.1184999999999999E-2</c:v>
                </c:pt>
                <c:pt idx="213447">
                  <c:v>4.1183999999999998E-2</c:v>
                </c:pt>
                <c:pt idx="213448">
                  <c:v>4.1182999999999997E-2</c:v>
                </c:pt>
                <c:pt idx="213449">
                  <c:v>4.1181000000000002E-2</c:v>
                </c:pt>
                <c:pt idx="213450">
                  <c:v>4.1180000000000001E-2</c:v>
                </c:pt>
                <c:pt idx="213451">
                  <c:v>4.1179E-2</c:v>
                </c:pt>
                <c:pt idx="213452">
                  <c:v>4.1177999999999999E-2</c:v>
                </c:pt>
                <c:pt idx="213453">
                  <c:v>4.1176999999999998E-2</c:v>
                </c:pt>
                <c:pt idx="213454">
                  <c:v>4.1175000000000003E-2</c:v>
                </c:pt>
                <c:pt idx="213455">
                  <c:v>4.1174000000000002E-2</c:v>
                </c:pt>
                <c:pt idx="213456">
                  <c:v>4.1173000000000001E-2</c:v>
                </c:pt>
                <c:pt idx="213457">
                  <c:v>4.1173000000000001E-2</c:v>
                </c:pt>
                <c:pt idx="213458">
                  <c:v>4.1172E-2</c:v>
                </c:pt>
                <c:pt idx="213459">
                  <c:v>4.1170999999999999E-2</c:v>
                </c:pt>
                <c:pt idx="213460">
                  <c:v>4.1170999999999999E-2</c:v>
                </c:pt>
                <c:pt idx="213461">
                  <c:v>4.1169999999999998E-2</c:v>
                </c:pt>
                <c:pt idx="213462">
                  <c:v>4.1169999999999998E-2</c:v>
                </c:pt>
                <c:pt idx="213463">
                  <c:v>4.1168999999999997E-2</c:v>
                </c:pt>
                <c:pt idx="213464">
                  <c:v>4.1168999999999997E-2</c:v>
                </c:pt>
                <c:pt idx="213465">
                  <c:v>4.1168000000000003E-2</c:v>
                </c:pt>
                <c:pt idx="213466">
                  <c:v>4.1168000000000003E-2</c:v>
                </c:pt>
                <c:pt idx="213467">
                  <c:v>4.1168000000000003E-2</c:v>
                </c:pt>
                <c:pt idx="213468">
                  <c:v>4.1168000000000003E-2</c:v>
                </c:pt>
                <c:pt idx="213469">
                  <c:v>4.1168000000000003E-2</c:v>
                </c:pt>
                <c:pt idx="213470">
                  <c:v>4.1168000000000003E-2</c:v>
                </c:pt>
                <c:pt idx="213471">
                  <c:v>4.1168000000000003E-2</c:v>
                </c:pt>
                <c:pt idx="213472">
                  <c:v>4.1168000000000003E-2</c:v>
                </c:pt>
                <c:pt idx="213473">
                  <c:v>4.1168999999999997E-2</c:v>
                </c:pt>
                <c:pt idx="213474">
                  <c:v>4.1168999999999997E-2</c:v>
                </c:pt>
                <c:pt idx="213475">
                  <c:v>4.1169999999999998E-2</c:v>
                </c:pt>
                <c:pt idx="213476">
                  <c:v>4.1169999999999998E-2</c:v>
                </c:pt>
                <c:pt idx="213477">
                  <c:v>4.1170999999999999E-2</c:v>
                </c:pt>
                <c:pt idx="213478">
                  <c:v>4.1170999999999999E-2</c:v>
                </c:pt>
                <c:pt idx="213479">
                  <c:v>4.1172E-2</c:v>
                </c:pt>
                <c:pt idx="213480">
                  <c:v>4.1172E-2</c:v>
                </c:pt>
                <c:pt idx="213481">
                  <c:v>4.1173000000000001E-2</c:v>
                </c:pt>
                <c:pt idx="213482">
                  <c:v>4.1174000000000002E-2</c:v>
                </c:pt>
                <c:pt idx="213483">
                  <c:v>4.1175000000000003E-2</c:v>
                </c:pt>
                <c:pt idx="213484">
                  <c:v>4.1175999999999997E-2</c:v>
                </c:pt>
                <c:pt idx="213485">
                  <c:v>4.1176999999999998E-2</c:v>
                </c:pt>
                <c:pt idx="213486">
                  <c:v>4.1177999999999999E-2</c:v>
                </c:pt>
                <c:pt idx="213487">
                  <c:v>4.1179E-2</c:v>
                </c:pt>
                <c:pt idx="213488">
                  <c:v>4.1180000000000001E-2</c:v>
                </c:pt>
                <c:pt idx="213489">
                  <c:v>4.1181000000000002E-2</c:v>
                </c:pt>
                <c:pt idx="213490">
                  <c:v>4.1182000000000003E-2</c:v>
                </c:pt>
                <c:pt idx="213491">
                  <c:v>4.1182999999999997E-2</c:v>
                </c:pt>
                <c:pt idx="213492">
                  <c:v>4.1184999999999999E-2</c:v>
                </c:pt>
                <c:pt idx="213493">
                  <c:v>4.1186E-2</c:v>
                </c:pt>
                <c:pt idx="213494">
                  <c:v>4.1187000000000001E-2</c:v>
                </c:pt>
                <c:pt idx="213495">
                  <c:v>4.1188000000000002E-2</c:v>
                </c:pt>
                <c:pt idx="213496">
                  <c:v>4.1189999999999997E-2</c:v>
                </c:pt>
                <c:pt idx="213497">
                  <c:v>4.1190999999999998E-2</c:v>
                </c:pt>
                <c:pt idx="213498">
                  <c:v>4.1191999999999999E-2</c:v>
                </c:pt>
                <c:pt idx="213499">
                  <c:v>4.1193E-2</c:v>
                </c:pt>
                <c:pt idx="213500">
                  <c:v>4.1194000000000001E-2</c:v>
                </c:pt>
                <c:pt idx="213501">
                  <c:v>4.1195000000000002E-2</c:v>
                </c:pt>
                <c:pt idx="213502">
                  <c:v>4.1196000000000003E-2</c:v>
                </c:pt>
                <c:pt idx="213503">
                  <c:v>4.1197999999999999E-2</c:v>
                </c:pt>
                <c:pt idx="213504">
                  <c:v>4.1199E-2</c:v>
                </c:pt>
                <c:pt idx="213505">
                  <c:v>4.1200000000000001E-2</c:v>
                </c:pt>
                <c:pt idx="213506">
                  <c:v>4.1201000000000002E-2</c:v>
                </c:pt>
                <c:pt idx="213507">
                  <c:v>4.1202000000000003E-2</c:v>
                </c:pt>
                <c:pt idx="213508">
                  <c:v>4.1202999999999997E-2</c:v>
                </c:pt>
                <c:pt idx="213509">
                  <c:v>4.1203999999999998E-2</c:v>
                </c:pt>
                <c:pt idx="213510">
                  <c:v>4.1203999999999998E-2</c:v>
                </c:pt>
                <c:pt idx="213511">
                  <c:v>4.1204999999999999E-2</c:v>
                </c:pt>
                <c:pt idx="213512">
                  <c:v>4.1206E-2</c:v>
                </c:pt>
                <c:pt idx="213513">
                  <c:v>4.1207000000000001E-2</c:v>
                </c:pt>
                <c:pt idx="213514">
                  <c:v>4.1207000000000001E-2</c:v>
                </c:pt>
                <c:pt idx="213515">
                  <c:v>4.1208000000000002E-2</c:v>
                </c:pt>
                <c:pt idx="213516">
                  <c:v>4.1208000000000002E-2</c:v>
                </c:pt>
                <c:pt idx="213517">
                  <c:v>4.1209000000000003E-2</c:v>
                </c:pt>
                <c:pt idx="213518">
                  <c:v>4.1209000000000003E-2</c:v>
                </c:pt>
                <c:pt idx="213519">
                  <c:v>4.1209999999999997E-2</c:v>
                </c:pt>
                <c:pt idx="213520">
                  <c:v>4.1209999999999997E-2</c:v>
                </c:pt>
                <c:pt idx="213521">
                  <c:v>4.1210999999999998E-2</c:v>
                </c:pt>
                <c:pt idx="213522">
                  <c:v>4.1210999999999998E-2</c:v>
                </c:pt>
                <c:pt idx="213523">
                  <c:v>4.1210999999999998E-2</c:v>
                </c:pt>
                <c:pt idx="213524">
                  <c:v>4.1210999999999998E-2</c:v>
                </c:pt>
                <c:pt idx="213525">
                  <c:v>4.1210999999999998E-2</c:v>
                </c:pt>
                <c:pt idx="213526">
                  <c:v>4.1210999999999998E-2</c:v>
                </c:pt>
                <c:pt idx="213527">
                  <c:v>4.1210999999999998E-2</c:v>
                </c:pt>
                <c:pt idx="213528">
                  <c:v>4.1210999999999998E-2</c:v>
                </c:pt>
                <c:pt idx="213529">
                  <c:v>4.1210999999999998E-2</c:v>
                </c:pt>
                <c:pt idx="213530">
                  <c:v>4.1209999999999997E-2</c:v>
                </c:pt>
                <c:pt idx="213531">
                  <c:v>4.1209999999999997E-2</c:v>
                </c:pt>
                <c:pt idx="213532">
                  <c:v>4.1209999999999997E-2</c:v>
                </c:pt>
                <c:pt idx="213533">
                  <c:v>4.1209999999999997E-2</c:v>
                </c:pt>
                <c:pt idx="213534">
                  <c:v>4.1209000000000003E-2</c:v>
                </c:pt>
                <c:pt idx="213535">
                  <c:v>4.1209000000000003E-2</c:v>
                </c:pt>
                <c:pt idx="213536">
                  <c:v>4.1208000000000002E-2</c:v>
                </c:pt>
                <c:pt idx="213537">
                  <c:v>4.1207000000000001E-2</c:v>
                </c:pt>
                <c:pt idx="213538">
                  <c:v>4.1207000000000001E-2</c:v>
                </c:pt>
                <c:pt idx="213539">
                  <c:v>4.1206E-2</c:v>
                </c:pt>
                <c:pt idx="213540">
                  <c:v>4.1206E-2</c:v>
                </c:pt>
                <c:pt idx="213541">
                  <c:v>4.1204999999999999E-2</c:v>
                </c:pt>
                <c:pt idx="213542">
                  <c:v>4.1204999999999999E-2</c:v>
                </c:pt>
                <c:pt idx="213543">
                  <c:v>4.1203999999999998E-2</c:v>
                </c:pt>
                <c:pt idx="213544">
                  <c:v>4.1203999999999998E-2</c:v>
                </c:pt>
                <c:pt idx="213545">
                  <c:v>4.1202999999999997E-2</c:v>
                </c:pt>
                <c:pt idx="213546">
                  <c:v>4.1202000000000003E-2</c:v>
                </c:pt>
                <c:pt idx="213547">
                  <c:v>4.1201000000000002E-2</c:v>
                </c:pt>
                <c:pt idx="213548">
                  <c:v>4.1201000000000002E-2</c:v>
                </c:pt>
                <c:pt idx="213549">
                  <c:v>4.1200000000000001E-2</c:v>
                </c:pt>
                <c:pt idx="213550">
                  <c:v>4.1199E-2</c:v>
                </c:pt>
                <c:pt idx="213551">
                  <c:v>4.1197999999999999E-2</c:v>
                </c:pt>
                <c:pt idx="213552">
                  <c:v>4.1197999999999999E-2</c:v>
                </c:pt>
                <c:pt idx="213553">
                  <c:v>4.1196999999999998E-2</c:v>
                </c:pt>
                <c:pt idx="213554">
                  <c:v>4.1196000000000003E-2</c:v>
                </c:pt>
                <c:pt idx="213555">
                  <c:v>4.1196000000000003E-2</c:v>
                </c:pt>
                <c:pt idx="213556">
                  <c:v>4.1195000000000002E-2</c:v>
                </c:pt>
                <c:pt idx="213557">
                  <c:v>4.1194000000000001E-2</c:v>
                </c:pt>
                <c:pt idx="213558">
                  <c:v>4.1193E-2</c:v>
                </c:pt>
                <c:pt idx="213559">
                  <c:v>4.1191999999999999E-2</c:v>
                </c:pt>
                <c:pt idx="213560">
                  <c:v>4.1190999999999998E-2</c:v>
                </c:pt>
                <c:pt idx="213561">
                  <c:v>4.1189999999999997E-2</c:v>
                </c:pt>
                <c:pt idx="213562">
                  <c:v>4.1189999999999997E-2</c:v>
                </c:pt>
                <c:pt idx="213563">
                  <c:v>4.1189000000000003E-2</c:v>
                </c:pt>
                <c:pt idx="213564">
                  <c:v>4.1188000000000002E-2</c:v>
                </c:pt>
                <c:pt idx="213565">
                  <c:v>4.1187000000000001E-2</c:v>
                </c:pt>
                <c:pt idx="213566">
                  <c:v>4.1186E-2</c:v>
                </c:pt>
                <c:pt idx="213567">
                  <c:v>4.1184999999999999E-2</c:v>
                </c:pt>
                <c:pt idx="213568">
                  <c:v>4.1184999999999999E-2</c:v>
                </c:pt>
                <c:pt idx="213569">
                  <c:v>4.1183999999999998E-2</c:v>
                </c:pt>
                <c:pt idx="213570">
                  <c:v>4.1182999999999997E-2</c:v>
                </c:pt>
                <c:pt idx="213571">
                  <c:v>4.1181000000000002E-2</c:v>
                </c:pt>
                <c:pt idx="213572">
                  <c:v>4.1180000000000001E-2</c:v>
                </c:pt>
                <c:pt idx="213573">
                  <c:v>4.1179E-2</c:v>
                </c:pt>
                <c:pt idx="213574">
                  <c:v>4.1177999999999999E-2</c:v>
                </c:pt>
                <c:pt idx="213575">
                  <c:v>4.1176999999999998E-2</c:v>
                </c:pt>
                <c:pt idx="213576">
                  <c:v>4.1175999999999997E-2</c:v>
                </c:pt>
                <c:pt idx="213577">
                  <c:v>4.1175000000000003E-2</c:v>
                </c:pt>
                <c:pt idx="213578">
                  <c:v>4.1174000000000002E-2</c:v>
                </c:pt>
                <c:pt idx="213579">
                  <c:v>4.1173000000000001E-2</c:v>
                </c:pt>
                <c:pt idx="213580">
                  <c:v>4.1172E-2</c:v>
                </c:pt>
                <c:pt idx="213581">
                  <c:v>4.1170999999999999E-2</c:v>
                </c:pt>
                <c:pt idx="213582">
                  <c:v>4.1168999999999997E-2</c:v>
                </c:pt>
                <c:pt idx="213583">
                  <c:v>4.1168000000000003E-2</c:v>
                </c:pt>
                <c:pt idx="213584">
                  <c:v>4.1167000000000002E-2</c:v>
                </c:pt>
                <c:pt idx="213585">
                  <c:v>4.1166000000000001E-2</c:v>
                </c:pt>
                <c:pt idx="213586">
                  <c:v>4.1165E-2</c:v>
                </c:pt>
                <c:pt idx="213587">
                  <c:v>4.1162999999999998E-2</c:v>
                </c:pt>
                <c:pt idx="213588">
                  <c:v>4.1161999999999997E-2</c:v>
                </c:pt>
                <c:pt idx="213589">
                  <c:v>4.1161000000000003E-2</c:v>
                </c:pt>
                <c:pt idx="213590">
                  <c:v>4.1160000000000002E-2</c:v>
                </c:pt>
                <c:pt idx="213591">
                  <c:v>4.1158E-2</c:v>
                </c:pt>
                <c:pt idx="213592">
                  <c:v>4.1156999999999999E-2</c:v>
                </c:pt>
                <c:pt idx="213593">
                  <c:v>4.1155999999999998E-2</c:v>
                </c:pt>
                <c:pt idx="213594">
                  <c:v>4.1154000000000003E-2</c:v>
                </c:pt>
                <c:pt idx="213595">
                  <c:v>4.1153000000000002E-2</c:v>
                </c:pt>
                <c:pt idx="213596">
                  <c:v>4.1152000000000001E-2</c:v>
                </c:pt>
                <c:pt idx="213597">
                  <c:v>4.1149999999999999E-2</c:v>
                </c:pt>
                <c:pt idx="213598">
                  <c:v>4.1148999999999998E-2</c:v>
                </c:pt>
                <c:pt idx="213599">
                  <c:v>4.1147000000000003E-2</c:v>
                </c:pt>
                <c:pt idx="213600">
                  <c:v>4.1146000000000002E-2</c:v>
                </c:pt>
                <c:pt idx="213601">
                  <c:v>4.1145000000000001E-2</c:v>
                </c:pt>
                <c:pt idx="213602">
                  <c:v>4.1142999999999999E-2</c:v>
                </c:pt>
                <c:pt idx="213603">
                  <c:v>4.1141999999999998E-2</c:v>
                </c:pt>
                <c:pt idx="213604">
                  <c:v>4.1140999999999997E-2</c:v>
                </c:pt>
                <c:pt idx="213605">
                  <c:v>4.1139000000000002E-2</c:v>
                </c:pt>
                <c:pt idx="213606">
                  <c:v>4.1138000000000001E-2</c:v>
                </c:pt>
                <c:pt idx="213607">
                  <c:v>4.1135999999999999E-2</c:v>
                </c:pt>
                <c:pt idx="213608">
                  <c:v>4.1134999999999998E-2</c:v>
                </c:pt>
                <c:pt idx="213609">
                  <c:v>4.1133999999999997E-2</c:v>
                </c:pt>
                <c:pt idx="213610">
                  <c:v>4.1132000000000002E-2</c:v>
                </c:pt>
                <c:pt idx="213611">
                  <c:v>4.1131000000000001E-2</c:v>
                </c:pt>
                <c:pt idx="213612">
                  <c:v>4.113E-2</c:v>
                </c:pt>
                <c:pt idx="213613">
                  <c:v>4.1127999999999998E-2</c:v>
                </c:pt>
                <c:pt idx="213614">
                  <c:v>4.1126999999999997E-2</c:v>
                </c:pt>
                <c:pt idx="213615">
                  <c:v>4.1126000000000003E-2</c:v>
                </c:pt>
                <c:pt idx="213616">
                  <c:v>4.1125000000000002E-2</c:v>
                </c:pt>
                <c:pt idx="213617">
                  <c:v>4.1123E-2</c:v>
                </c:pt>
                <c:pt idx="213618">
                  <c:v>4.1121999999999999E-2</c:v>
                </c:pt>
                <c:pt idx="213619">
                  <c:v>4.1120999999999998E-2</c:v>
                </c:pt>
                <c:pt idx="213620">
                  <c:v>4.1119999999999997E-2</c:v>
                </c:pt>
                <c:pt idx="213621">
                  <c:v>4.1118000000000002E-2</c:v>
                </c:pt>
                <c:pt idx="213622">
                  <c:v>4.1117000000000001E-2</c:v>
                </c:pt>
                <c:pt idx="213623">
                  <c:v>4.1116E-2</c:v>
                </c:pt>
                <c:pt idx="213624">
                  <c:v>4.1114999999999999E-2</c:v>
                </c:pt>
                <c:pt idx="213625">
                  <c:v>4.1113999999999998E-2</c:v>
                </c:pt>
                <c:pt idx="213626">
                  <c:v>4.1112999999999997E-2</c:v>
                </c:pt>
                <c:pt idx="213627">
                  <c:v>4.1112000000000003E-2</c:v>
                </c:pt>
                <c:pt idx="213628">
                  <c:v>4.1111000000000002E-2</c:v>
                </c:pt>
                <c:pt idx="213629">
                  <c:v>4.1110000000000001E-2</c:v>
                </c:pt>
                <c:pt idx="213630">
                  <c:v>4.1110000000000001E-2</c:v>
                </c:pt>
                <c:pt idx="213631">
                  <c:v>4.1109E-2</c:v>
                </c:pt>
                <c:pt idx="213632">
                  <c:v>4.1107999999999999E-2</c:v>
                </c:pt>
                <c:pt idx="213633">
                  <c:v>4.1107999999999999E-2</c:v>
                </c:pt>
                <c:pt idx="213634">
                  <c:v>4.1106999999999998E-2</c:v>
                </c:pt>
                <c:pt idx="213635">
                  <c:v>4.1106999999999998E-2</c:v>
                </c:pt>
                <c:pt idx="213636">
                  <c:v>4.1106999999999998E-2</c:v>
                </c:pt>
                <c:pt idx="213637">
                  <c:v>4.1106999999999998E-2</c:v>
                </c:pt>
                <c:pt idx="213638">
                  <c:v>4.1105999999999997E-2</c:v>
                </c:pt>
                <c:pt idx="213639">
                  <c:v>4.1105999999999997E-2</c:v>
                </c:pt>
                <c:pt idx="213640">
                  <c:v>4.1105999999999997E-2</c:v>
                </c:pt>
                <c:pt idx="213641">
                  <c:v>4.1105999999999997E-2</c:v>
                </c:pt>
                <c:pt idx="213642">
                  <c:v>4.1106999999999998E-2</c:v>
                </c:pt>
                <c:pt idx="213643">
                  <c:v>4.1106999999999998E-2</c:v>
                </c:pt>
                <c:pt idx="213644">
                  <c:v>4.1106999999999998E-2</c:v>
                </c:pt>
                <c:pt idx="213645">
                  <c:v>4.1107999999999999E-2</c:v>
                </c:pt>
                <c:pt idx="213646">
                  <c:v>4.1109E-2</c:v>
                </c:pt>
                <c:pt idx="213647">
                  <c:v>4.1110000000000001E-2</c:v>
                </c:pt>
                <c:pt idx="213648">
                  <c:v>4.1111000000000002E-2</c:v>
                </c:pt>
                <c:pt idx="213649">
                  <c:v>4.1112000000000003E-2</c:v>
                </c:pt>
                <c:pt idx="213650">
                  <c:v>4.1112999999999997E-2</c:v>
                </c:pt>
                <c:pt idx="213651">
                  <c:v>4.1113999999999998E-2</c:v>
                </c:pt>
                <c:pt idx="213652">
                  <c:v>4.1114999999999999E-2</c:v>
                </c:pt>
                <c:pt idx="213653">
                  <c:v>4.1117000000000001E-2</c:v>
                </c:pt>
                <c:pt idx="213654">
                  <c:v>4.1118000000000002E-2</c:v>
                </c:pt>
                <c:pt idx="213655">
                  <c:v>4.1119999999999997E-2</c:v>
                </c:pt>
                <c:pt idx="213656">
                  <c:v>4.1120999999999998E-2</c:v>
                </c:pt>
                <c:pt idx="213657">
                  <c:v>4.1123E-2</c:v>
                </c:pt>
                <c:pt idx="213658">
                  <c:v>4.1125000000000002E-2</c:v>
                </c:pt>
                <c:pt idx="213659">
                  <c:v>4.1126999999999997E-2</c:v>
                </c:pt>
                <c:pt idx="213660">
                  <c:v>4.1128999999999999E-2</c:v>
                </c:pt>
                <c:pt idx="213661">
                  <c:v>4.1132000000000002E-2</c:v>
                </c:pt>
                <c:pt idx="213662">
                  <c:v>4.1133999999999997E-2</c:v>
                </c:pt>
                <c:pt idx="213663">
                  <c:v>4.1135999999999999E-2</c:v>
                </c:pt>
                <c:pt idx="213664">
                  <c:v>4.1138000000000001E-2</c:v>
                </c:pt>
                <c:pt idx="213665">
                  <c:v>4.1140000000000003E-2</c:v>
                </c:pt>
                <c:pt idx="213666">
                  <c:v>4.1142999999999999E-2</c:v>
                </c:pt>
                <c:pt idx="213667">
                  <c:v>4.1145000000000001E-2</c:v>
                </c:pt>
                <c:pt idx="213668">
                  <c:v>4.1147000000000003E-2</c:v>
                </c:pt>
                <c:pt idx="213669">
                  <c:v>4.1149999999999999E-2</c:v>
                </c:pt>
                <c:pt idx="213670">
                  <c:v>4.1152000000000001E-2</c:v>
                </c:pt>
                <c:pt idx="213671">
                  <c:v>4.1154999999999997E-2</c:v>
                </c:pt>
                <c:pt idx="213672">
                  <c:v>4.1156999999999999E-2</c:v>
                </c:pt>
                <c:pt idx="213673">
                  <c:v>4.1160000000000002E-2</c:v>
                </c:pt>
                <c:pt idx="213674">
                  <c:v>4.1161999999999997E-2</c:v>
                </c:pt>
                <c:pt idx="213675">
                  <c:v>4.1163999999999999E-2</c:v>
                </c:pt>
                <c:pt idx="213676">
                  <c:v>4.1166000000000001E-2</c:v>
                </c:pt>
                <c:pt idx="213677">
                  <c:v>4.1168000000000003E-2</c:v>
                </c:pt>
                <c:pt idx="213678">
                  <c:v>4.1169999999999998E-2</c:v>
                </c:pt>
                <c:pt idx="213679">
                  <c:v>4.1172E-2</c:v>
                </c:pt>
                <c:pt idx="213680">
                  <c:v>4.1174000000000002E-2</c:v>
                </c:pt>
                <c:pt idx="213681">
                  <c:v>4.1175999999999997E-2</c:v>
                </c:pt>
                <c:pt idx="213682">
                  <c:v>4.1177999999999999E-2</c:v>
                </c:pt>
                <c:pt idx="213683">
                  <c:v>4.1180000000000001E-2</c:v>
                </c:pt>
                <c:pt idx="213684">
                  <c:v>4.1182000000000003E-2</c:v>
                </c:pt>
                <c:pt idx="213685">
                  <c:v>4.1182999999999997E-2</c:v>
                </c:pt>
                <c:pt idx="213686">
                  <c:v>4.1183999999999998E-2</c:v>
                </c:pt>
                <c:pt idx="213687">
                  <c:v>4.1186E-2</c:v>
                </c:pt>
                <c:pt idx="213688">
                  <c:v>4.1187000000000001E-2</c:v>
                </c:pt>
                <c:pt idx="213689">
                  <c:v>4.1188000000000002E-2</c:v>
                </c:pt>
                <c:pt idx="213690">
                  <c:v>4.1189000000000003E-2</c:v>
                </c:pt>
                <c:pt idx="213691">
                  <c:v>4.1189000000000003E-2</c:v>
                </c:pt>
                <c:pt idx="213692">
                  <c:v>4.1189999999999997E-2</c:v>
                </c:pt>
                <c:pt idx="213693">
                  <c:v>4.1190999999999998E-2</c:v>
                </c:pt>
                <c:pt idx="213694">
                  <c:v>4.1190999999999998E-2</c:v>
                </c:pt>
                <c:pt idx="213695">
                  <c:v>4.1191999999999999E-2</c:v>
                </c:pt>
                <c:pt idx="213696">
                  <c:v>4.1191999999999999E-2</c:v>
                </c:pt>
                <c:pt idx="213697">
                  <c:v>4.1191999999999999E-2</c:v>
                </c:pt>
                <c:pt idx="213698">
                  <c:v>4.1191999999999999E-2</c:v>
                </c:pt>
                <c:pt idx="213699">
                  <c:v>4.1191999999999999E-2</c:v>
                </c:pt>
                <c:pt idx="213700">
                  <c:v>4.1191999999999999E-2</c:v>
                </c:pt>
                <c:pt idx="213701">
                  <c:v>4.1191999999999999E-2</c:v>
                </c:pt>
                <c:pt idx="213702">
                  <c:v>4.1191999999999999E-2</c:v>
                </c:pt>
                <c:pt idx="213703">
                  <c:v>4.1190999999999998E-2</c:v>
                </c:pt>
                <c:pt idx="213704">
                  <c:v>4.1190999999999998E-2</c:v>
                </c:pt>
                <c:pt idx="213705">
                  <c:v>4.1189999999999997E-2</c:v>
                </c:pt>
                <c:pt idx="213706">
                  <c:v>4.1189999999999997E-2</c:v>
                </c:pt>
                <c:pt idx="213707">
                  <c:v>4.1189000000000003E-2</c:v>
                </c:pt>
                <c:pt idx="213708">
                  <c:v>4.1189000000000003E-2</c:v>
                </c:pt>
                <c:pt idx="213709">
                  <c:v>4.1188000000000002E-2</c:v>
                </c:pt>
                <c:pt idx="213710">
                  <c:v>4.1188000000000002E-2</c:v>
                </c:pt>
                <c:pt idx="213711">
                  <c:v>4.1187000000000001E-2</c:v>
                </c:pt>
                <c:pt idx="213712">
                  <c:v>4.1186E-2</c:v>
                </c:pt>
                <c:pt idx="213713">
                  <c:v>4.1184999999999999E-2</c:v>
                </c:pt>
                <c:pt idx="213714">
                  <c:v>4.1183999999999998E-2</c:v>
                </c:pt>
                <c:pt idx="213715">
                  <c:v>4.1182999999999997E-2</c:v>
                </c:pt>
                <c:pt idx="213716">
                  <c:v>4.1182999999999997E-2</c:v>
                </c:pt>
                <c:pt idx="213717">
                  <c:v>4.1182000000000003E-2</c:v>
                </c:pt>
                <c:pt idx="213718">
                  <c:v>4.1181000000000002E-2</c:v>
                </c:pt>
                <c:pt idx="213719">
                  <c:v>4.1181000000000002E-2</c:v>
                </c:pt>
                <c:pt idx="213720">
                  <c:v>4.1180000000000001E-2</c:v>
                </c:pt>
                <c:pt idx="213721">
                  <c:v>4.1179E-2</c:v>
                </c:pt>
                <c:pt idx="213722">
                  <c:v>4.1177999999999999E-2</c:v>
                </c:pt>
                <c:pt idx="213723">
                  <c:v>4.1177999999999999E-2</c:v>
                </c:pt>
                <c:pt idx="213724">
                  <c:v>4.1176999999999998E-2</c:v>
                </c:pt>
                <c:pt idx="213725">
                  <c:v>4.1175999999999997E-2</c:v>
                </c:pt>
                <c:pt idx="213726">
                  <c:v>4.1175999999999997E-2</c:v>
                </c:pt>
                <c:pt idx="213727">
                  <c:v>4.1175000000000003E-2</c:v>
                </c:pt>
                <c:pt idx="213728">
                  <c:v>4.1175000000000003E-2</c:v>
                </c:pt>
                <c:pt idx="213729">
                  <c:v>4.1174000000000002E-2</c:v>
                </c:pt>
                <c:pt idx="213730">
                  <c:v>4.1174000000000002E-2</c:v>
                </c:pt>
                <c:pt idx="213731">
                  <c:v>4.1174000000000002E-2</c:v>
                </c:pt>
                <c:pt idx="213732">
                  <c:v>4.1173000000000001E-2</c:v>
                </c:pt>
                <c:pt idx="213733">
                  <c:v>4.1173000000000001E-2</c:v>
                </c:pt>
                <c:pt idx="213734">
                  <c:v>4.1173000000000001E-2</c:v>
                </c:pt>
                <c:pt idx="213735">
                  <c:v>4.1173000000000001E-2</c:v>
                </c:pt>
                <c:pt idx="213736">
                  <c:v>4.1172E-2</c:v>
                </c:pt>
                <c:pt idx="213737">
                  <c:v>4.1172E-2</c:v>
                </c:pt>
                <c:pt idx="213738">
                  <c:v>4.1172E-2</c:v>
                </c:pt>
                <c:pt idx="213739">
                  <c:v>4.1172E-2</c:v>
                </c:pt>
                <c:pt idx="213740">
                  <c:v>4.1172E-2</c:v>
                </c:pt>
                <c:pt idx="213741">
                  <c:v>4.1172E-2</c:v>
                </c:pt>
                <c:pt idx="213742">
                  <c:v>4.1173000000000001E-2</c:v>
                </c:pt>
                <c:pt idx="213743">
                  <c:v>4.1173000000000001E-2</c:v>
                </c:pt>
                <c:pt idx="213744">
                  <c:v>4.1173000000000001E-2</c:v>
                </c:pt>
                <c:pt idx="213745">
                  <c:v>4.1173000000000001E-2</c:v>
                </c:pt>
                <c:pt idx="213746">
                  <c:v>4.1173000000000001E-2</c:v>
                </c:pt>
                <c:pt idx="213747">
                  <c:v>4.1173000000000001E-2</c:v>
                </c:pt>
                <c:pt idx="213748">
                  <c:v>4.1174000000000002E-2</c:v>
                </c:pt>
                <c:pt idx="213749">
                  <c:v>4.1174000000000002E-2</c:v>
                </c:pt>
                <c:pt idx="213750">
                  <c:v>4.1174000000000002E-2</c:v>
                </c:pt>
                <c:pt idx="213751">
                  <c:v>4.1175000000000003E-2</c:v>
                </c:pt>
                <c:pt idx="213752">
                  <c:v>4.1175000000000003E-2</c:v>
                </c:pt>
                <c:pt idx="213753">
                  <c:v>4.1175999999999997E-2</c:v>
                </c:pt>
                <c:pt idx="213754">
                  <c:v>4.1175999999999997E-2</c:v>
                </c:pt>
                <c:pt idx="213755">
                  <c:v>4.1176999999999998E-2</c:v>
                </c:pt>
                <c:pt idx="213756">
                  <c:v>4.1176999999999998E-2</c:v>
                </c:pt>
                <c:pt idx="213757">
                  <c:v>4.1177999999999999E-2</c:v>
                </c:pt>
                <c:pt idx="213758">
                  <c:v>4.1177999999999999E-2</c:v>
                </c:pt>
                <c:pt idx="213759">
                  <c:v>4.1179E-2</c:v>
                </c:pt>
                <c:pt idx="213760">
                  <c:v>4.1179E-2</c:v>
                </c:pt>
                <c:pt idx="213761">
                  <c:v>4.1180000000000001E-2</c:v>
                </c:pt>
                <c:pt idx="213762">
                  <c:v>4.1180000000000001E-2</c:v>
                </c:pt>
                <c:pt idx="213763">
                  <c:v>4.1181000000000002E-2</c:v>
                </c:pt>
                <c:pt idx="213764">
                  <c:v>4.1182000000000003E-2</c:v>
                </c:pt>
                <c:pt idx="213765">
                  <c:v>4.1182000000000003E-2</c:v>
                </c:pt>
                <c:pt idx="213766">
                  <c:v>4.1182999999999997E-2</c:v>
                </c:pt>
                <c:pt idx="213767">
                  <c:v>4.1183999999999998E-2</c:v>
                </c:pt>
                <c:pt idx="213768">
                  <c:v>4.1183999999999998E-2</c:v>
                </c:pt>
                <c:pt idx="213769">
                  <c:v>4.1184999999999999E-2</c:v>
                </c:pt>
                <c:pt idx="213770">
                  <c:v>4.1186E-2</c:v>
                </c:pt>
                <c:pt idx="213771">
                  <c:v>4.1186E-2</c:v>
                </c:pt>
                <c:pt idx="213772">
                  <c:v>4.1187000000000001E-2</c:v>
                </c:pt>
                <c:pt idx="213773">
                  <c:v>4.1187000000000001E-2</c:v>
                </c:pt>
                <c:pt idx="213774">
                  <c:v>4.1188000000000002E-2</c:v>
                </c:pt>
                <c:pt idx="213775">
                  <c:v>4.1189000000000003E-2</c:v>
                </c:pt>
                <c:pt idx="213776">
                  <c:v>4.1189000000000003E-2</c:v>
                </c:pt>
                <c:pt idx="213777">
                  <c:v>4.1189999999999997E-2</c:v>
                </c:pt>
                <c:pt idx="213778">
                  <c:v>4.1190999999999998E-2</c:v>
                </c:pt>
                <c:pt idx="213779">
                  <c:v>4.1190999999999998E-2</c:v>
                </c:pt>
                <c:pt idx="213780">
                  <c:v>4.1191999999999999E-2</c:v>
                </c:pt>
                <c:pt idx="213781">
                  <c:v>4.1193E-2</c:v>
                </c:pt>
                <c:pt idx="213782">
                  <c:v>4.1193E-2</c:v>
                </c:pt>
                <c:pt idx="213783">
                  <c:v>4.1194000000000001E-2</c:v>
                </c:pt>
                <c:pt idx="213784">
                  <c:v>4.1194000000000001E-2</c:v>
                </c:pt>
                <c:pt idx="213785">
                  <c:v>4.1195000000000002E-2</c:v>
                </c:pt>
                <c:pt idx="213786">
                  <c:v>4.1195000000000002E-2</c:v>
                </c:pt>
                <c:pt idx="213787">
                  <c:v>4.1196000000000003E-2</c:v>
                </c:pt>
                <c:pt idx="213788">
                  <c:v>4.1196000000000003E-2</c:v>
                </c:pt>
                <c:pt idx="213789">
                  <c:v>4.1196999999999998E-2</c:v>
                </c:pt>
                <c:pt idx="213790">
                  <c:v>4.1197999999999999E-2</c:v>
                </c:pt>
                <c:pt idx="213791">
                  <c:v>4.1197999999999999E-2</c:v>
                </c:pt>
                <c:pt idx="213792">
                  <c:v>4.1197999999999999E-2</c:v>
                </c:pt>
                <c:pt idx="213793">
                  <c:v>4.1199E-2</c:v>
                </c:pt>
                <c:pt idx="213794">
                  <c:v>4.1199E-2</c:v>
                </c:pt>
                <c:pt idx="213795">
                  <c:v>4.1200000000000001E-2</c:v>
                </c:pt>
                <c:pt idx="213796">
                  <c:v>4.1200000000000001E-2</c:v>
                </c:pt>
                <c:pt idx="213797">
                  <c:v>4.1200000000000001E-2</c:v>
                </c:pt>
                <c:pt idx="213798">
                  <c:v>4.1201000000000002E-2</c:v>
                </c:pt>
                <c:pt idx="213799">
                  <c:v>4.1201000000000002E-2</c:v>
                </c:pt>
                <c:pt idx="213800">
                  <c:v>4.1201000000000002E-2</c:v>
                </c:pt>
                <c:pt idx="213801">
                  <c:v>4.1202000000000003E-2</c:v>
                </c:pt>
                <c:pt idx="213802">
                  <c:v>4.1202000000000003E-2</c:v>
                </c:pt>
                <c:pt idx="213803">
                  <c:v>4.1202000000000003E-2</c:v>
                </c:pt>
                <c:pt idx="213804">
                  <c:v>4.1202000000000003E-2</c:v>
                </c:pt>
                <c:pt idx="213805">
                  <c:v>4.1202000000000003E-2</c:v>
                </c:pt>
                <c:pt idx="213806">
                  <c:v>4.1202000000000003E-2</c:v>
                </c:pt>
                <c:pt idx="213807">
                  <c:v>4.1202000000000003E-2</c:v>
                </c:pt>
                <c:pt idx="213808">
                  <c:v>4.1202000000000003E-2</c:v>
                </c:pt>
                <c:pt idx="213809">
                  <c:v>4.1202000000000003E-2</c:v>
                </c:pt>
                <c:pt idx="213810">
                  <c:v>4.1202000000000003E-2</c:v>
                </c:pt>
                <c:pt idx="213811">
                  <c:v>4.1202000000000003E-2</c:v>
                </c:pt>
                <c:pt idx="213812">
                  <c:v>4.1202000000000003E-2</c:v>
                </c:pt>
                <c:pt idx="213813">
                  <c:v>4.1202000000000003E-2</c:v>
                </c:pt>
                <c:pt idx="213814">
                  <c:v>4.1202000000000003E-2</c:v>
                </c:pt>
                <c:pt idx="213815">
                  <c:v>4.1201000000000002E-2</c:v>
                </c:pt>
                <c:pt idx="213816">
                  <c:v>4.1201000000000002E-2</c:v>
                </c:pt>
                <c:pt idx="213817">
                  <c:v>4.1201000000000002E-2</c:v>
                </c:pt>
                <c:pt idx="213818">
                  <c:v>4.1200000000000001E-2</c:v>
                </c:pt>
                <c:pt idx="213819">
                  <c:v>4.1200000000000001E-2</c:v>
                </c:pt>
                <c:pt idx="213820">
                  <c:v>4.1199E-2</c:v>
                </c:pt>
                <c:pt idx="213821">
                  <c:v>4.1199E-2</c:v>
                </c:pt>
                <c:pt idx="213822">
                  <c:v>4.1199E-2</c:v>
                </c:pt>
                <c:pt idx="213823">
                  <c:v>4.1197999999999999E-2</c:v>
                </c:pt>
                <c:pt idx="213824">
                  <c:v>4.1197999999999999E-2</c:v>
                </c:pt>
                <c:pt idx="213825">
                  <c:v>4.1197999999999999E-2</c:v>
                </c:pt>
                <c:pt idx="213826">
                  <c:v>4.1196999999999998E-2</c:v>
                </c:pt>
                <c:pt idx="213827">
                  <c:v>4.1196999999999998E-2</c:v>
                </c:pt>
                <c:pt idx="213828">
                  <c:v>4.1196000000000003E-2</c:v>
                </c:pt>
                <c:pt idx="213829">
                  <c:v>4.1195000000000002E-2</c:v>
                </c:pt>
                <c:pt idx="213830">
                  <c:v>4.1195000000000002E-2</c:v>
                </c:pt>
                <c:pt idx="213831">
                  <c:v>4.1194000000000001E-2</c:v>
                </c:pt>
                <c:pt idx="213832">
                  <c:v>4.1194000000000001E-2</c:v>
                </c:pt>
                <c:pt idx="213833">
                  <c:v>4.1193E-2</c:v>
                </c:pt>
                <c:pt idx="213834">
                  <c:v>4.1193E-2</c:v>
                </c:pt>
                <c:pt idx="213835">
                  <c:v>4.1191999999999999E-2</c:v>
                </c:pt>
                <c:pt idx="213836">
                  <c:v>4.1191999999999999E-2</c:v>
                </c:pt>
                <c:pt idx="213837">
                  <c:v>4.1190999999999998E-2</c:v>
                </c:pt>
                <c:pt idx="213838">
                  <c:v>4.1190999999999998E-2</c:v>
                </c:pt>
                <c:pt idx="213839">
                  <c:v>4.1189999999999997E-2</c:v>
                </c:pt>
                <c:pt idx="213840">
                  <c:v>4.1189999999999997E-2</c:v>
                </c:pt>
                <c:pt idx="213841">
                  <c:v>4.1189000000000003E-2</c:v>
                </c:pt>
                <c:pt idx="213842">
                  <c:v>4.1188000000000002E-2</c:v>
                </c:pt>
                <c:pt idx="213843">
                  <c:v>4.1188000000000002E-2</c:v>
                </c:pt>
                <c:pt idx="213844">
                  <c:v>4.1187000000000001E-2</c:v>
                </c:pt>
                <c:pt idx="213845">
                  <c:v>4.1187000000000001E-2</c:v>
                </c:pt>
                <c:pt idx="213846">
                  <c:v>4.1186E-2</c:v>
                </c:pt>
                <c:pt idx="213847">
                  <c:v>4.1186E-2</c:v>
                </c:pt>
                <c:pt idx="213848">
                  <c:v>4.1186E-2</c:v>
                </c:pt>
                <c:pt idx="213849">
                  <c:v>4.1184999999999999E-2</c:v>
                </c:pt>
                <c:pt idx="213850">
                  <c:v>4.1184999999999999E-2</c:v>
                </c:pt>
                <c:pt idx="213851">
                  <c:v>4.1183999999999998E-2</c:v>
                </c:pt>
                <c:pt idx="213852">
                  <c:v>4.1182999999999997E-2</c:v>
                </c:pt>
                <c:pt idx="213853">
                  <c:v>4.1182999999999997E-2</c:v>
                </c:pt>
                <c:pt idx="213854">
                  <c:v>4.1182000000000003E-2</c:v>
                </c:pt>
                <c:pt idx="213855">
                  <c:v>4.1182000000000003E-2</c:v>
                </c:pt>
                <c:pt idx="213856">
                  <c:v>4.1181000000000002E-2</c:v>
                </c:pt>
                <c:pt idx="213857">
                  <c:v>4.1180000000000001E-2</c:v>
                </c:pt>
                <c:pt idx="213858">
                  <c:v>4.1180000000000001E-2</c:v>
                </c:pt>
                <c:pt idx="213859">
                  <c:v>4.1179E-2</c:v>
                </c:pt>
                <c:pt idx="213860">
                  <c:v>4.1177999999999999E-2</c:v>
                </c:pt>
                <c:pt idx="213861">
                  <c:v>4.1177999999999999E-2</c:v>
                </c:pt>
                <c:pt idx="213862">
                  <c:v>4.1176999999999998E-2</c:v>
                </c:pt>
                <c:pt idx="213863">
                  <c:v>4.1175999999999997E-2</c:v>
                </c:pt>
                <c:pt idx="213864">
                  <c:v>4.1175000000000003E-2</c:v>
                </c:pt>
                <c:pt idx="213865">
                  <c:v>4.1174000000000002E-2</c:v>
                </c:pt>
                <c:pt idx="213866">
                  <c:v>4.1173000000000001E-2</c:v>
                </c:pt>
                <c:pt idx="213867">
                  <c:v>4.1172E-2</c:v>
                </c:pt>
                <c:pt idx="213868">
                  <c:v>4.1170999999999999E-2</c:v>
                </c:pt>
                <c:pt idx="213869">
                  <c:v>4.1169999999999998E-2</c:v>
                </c:pt>
                <c:pt idx="213870">
                  <c:v>4.1168999999999997E-2</c:v>
                </c:pt>
                <c:pt idx="213871">
                  <c:v>4.1168000000000003E-2</c:v>
                </c:pt>
                <c:pt idx="213872">
                  <c:v>4.1167000000000002E-2</c:v>
                </c:pt>
                <c:pt idx="213873">
                  <c:v>4.1166000000000001E-2</c:v>
                </c:pt>
                <c:pt idx="213874">
                  <c:v>4.1163999999999999E-2</c:v>
                </c:pt>
                <c:pt idx="213875">
                  <c:v>4.1162999999999998E-2</c:v>
                </c:pt>
                <c:pt idx="213876">
                  <c:v>4.1161999999999997E-2</c:v>
                </c:pt>
                <c:pt idx="213877">
                  <c:v>4.1160000000000002E-2</c:v>
                </c:pt>
                <c:pt idx="213878">
                  <c:v>4.1159000000000001E-2</c:v>
                </c:pt>
                <c:pt idx="213879">
                  <c:v>4.1158E-2</c:v>
                </c:pt>
                <c:pt idx="213880">
                  <c:v>4.1155999999999998E-2</c:v>
                </c:pt>
                <c:pt idx="213881">
                  <c:v>4.1154999999999997E-2</c:v>
                </c:pt>
                <c:pt idx="213882">
                  <c:v>4.1154000000000003E-2</c:v>
                </c:pt>
                <c:pt idx="213883">
                  <c:v>4.1152000000000001E-2</c:v>
                </c:pt>
                <c:pt idx="213884">
                  <c:v>4.1151E-2</c:v>
                </c:pt>
                <c:pt idx="213885">
                  <c:v>4.1148999999999998E-2</c:v>
                </c:pt>
                <c:pt idx="213886">
                  <c:v>4.1147999999999997E-2</c:v>
                </c:pt>
                <c:pt idx="213887">
                  <c:v>4.1146000000000002E-2</c:v>
                </c:pt>
                <c:pt idx="213888">
                  <c:v>4.1145000000000001E-2</c:v>
                </c:pt>
                <c:pt idx="213889">
                  <c:v>4.1142999999999999E-2</c:v>
                </c:pt>
                <c:pt idx="213890">
                  <c:v>4.1141999999999998E-2</c:v>
                </c:pt>
                <c:pt idx="213891">
                  <c:v>4.1140999999999997E-2</c:v>
                </c:pt>
                <c:pt idx="213892">
                  <c:v>4.1139000000000002E-2</c:v>
                </c:pt>
                <c:pt idx="213893">
                  <c:v>4.1138000000000001E-2</c:v>
                </c:pt>
                <c:pt idx="213894">
                  <c:v>4.1137E-2</c:v>
                </c:pt>
                <c:pt idx="213895">
                  <c:v>4.1135999999999999E-2</c:v>
                </c:pt>
                <c:pt idx="213896">
                  <c:v>4.1133999999999997E-2</c:v>
                </c:pt>
                <c:pt idx="213897">
                  <c:v>4.1133000000000003E-2</c:v>
                </c:pt>
                <c:pt idx="213898">
                  <c:v>4.1132000000000002E-2</c:v>
                </c:pt>
                <c:pt idx="213899">
                  <c:v>4.1131000000000001E-2</c:v>
                </c:pt>
                <c:pt idx="213900">
                  <c:v>4.113E-2</c:v>
                </c:pt>
                <c:pt idx="213901">
                  <c:v>4.1128999999999999E-2</c:v>
                </c:pt>
                <c:pt idx="213902">
                  <c:v>4.1127999999999998E-2</c:v>
                </c:pt>
                <c:pt idx="213903">
                  <c:v>4.1126999999999997E-2</c:v>
                </c:pt>
                <c:pt idx="213904">
                  <c:v>4.1126000000000003E-2</c:v>
                </c:pt>
                <c:pt idx="213905">
                  <c:v>4.1126000000000003E-2</c:v>
                </c:pt>
                <c:pt idx="213906">
                  <c:v>4.1125000000000002E-2</c:v>
                </c:pt>
                <c:pt idx="213907">
                  <c:v>4.1125000000000002E-2</c:v>
                </c:pt>
                <c:pt idx="213908">
                  <c:v>4.1124000000000001E-2</c:v>
                </c:pt>
                <c:pt idx="213909">
                  <c:v>4.1124000000000001E-2</c:v>
                </c:pt>
                <c:pt idx="213910">
                  <c:v>4.1123E-2</c:v>
                </c:pt>
                <c:pt idx="213911">
                  <c:v>4.1123E-2</c:v>
                </c:pt>
                <c:pt idx="213912">
                  <c:v>4.1123E-2</c:v>
                </c:pt>
                <c:pt idx="213913">
                  <c:v>4.1123E-2</c:v>
                </c:pt>
                <c:pt idx="213914">
                  <c:v>4.1121999999999999E-2</c:v>
                </c:pt>
                <c:pt idx="213915">
                  <c:v>4.1121999999999999E-2</c:v>
                </c:pt>
                <c:pt idx="213916">
                  <c:v>4.1123E-2</c:v>
                </c:pt>
                <c:pt idx="213917">
                  <c:v>4.1123E-2</c:v>
                </c:pt>
                <c:pt idx="213918">
                  <c:v>4.1123E-2</c:v>
                </c:pt>
                <c:pt idx="213919">
                  <c:v>4.1123E-2</c:v>
                </c:pt>
                <c:pt idx="213920">
                  <c:v>4.1124000000000001E-2</c:v>
                </c:pt>
                <c:pt idx="213921">
                  <c:v>4.1124000000000001E-2</c:v>
                </c:pt>
                <c:pt idx="213922">
                  <c:v>4.1125000000000002E-2</c:v>
                </c:pt>
                <c:pt idx="213923">
                  <c:v>4.1125000000000002E-2</c:v>
                </c:pt>
                <c:pt idx="213924">
                  <c:v>4.1126000000000003E-2</c:v>
                </c:pt>
                <c:pt idx="213925">
                  <c:v>4.1126000000000003E-2</c:v>
                </c:pt>
                <c:pt idx="213926">
                  <c:v>4.1126999999999997E-2</c:v>
                </c:pt>
                <c:pt idx="213927">
                  <c:v>4.1126999999999997E-2</c:v>
                </c:pt>
                <c:pt idx="213928">
                  <c:v>4.1127999999999998E-2</c:v>
                </c:pt>
                <c:pt idx="213929">
                  <c:v>4.1128999999999999E-2</c:v>
                </c:pt>
                <c:pt idx="213930">
                  <c:v>4.1128999999999999E-2</c:v>
                </c:pt>
                <c:pt idx="213931">
                  <c:v>4.113E-2</c:v>
                </c:pt>
                <c:pt idx="213932">
                  <c:v>4.1131000000000001E-2</c:v>
                </c:pt>
                <c:pt idx="213933">
                  <c:v>4.1132000000000002E-2</c:v>
                </c:pt>
                <c:pt idx="213934">
                  <c:v>4.1132000000000002E-2</c:v>
                </c:pt>
                <c:pt idx="213935">
                  <c:v>4.1133000000000003E-2</c:v>
                </c:pt>
                <c:pt idx="213936">
                  <c:v>4.1133999999999997E-2</c:v>
                </c:pt>
                <c:pt idx="213937">
                  <c:v>4.1133999999999997E-2</c:v>
                </c:pt>
                <c:pt idx="213938">
                  <c:v>4.1134999999999998E-2</c:v>
                </c:pt>
                <c:pt idx="213939">
                  <c:v>4.1135999999999999E-2</c:v>
                </c:pt>
                <c:pt idx="213940">
                  <c:v>4.1135999999999999E-2</c:v>
                </c:pt>
                <c:pt idx="213941">
                  <c:v>4.1137E-2</c:v>
                </c:pt>
                <c:pt idx="213942">
                  <c:v>4.1138000000000001E-2</c:v>
                </c:pt>
                <c:pt idx="213943">
                  <c:v>4.1138000000000001E-2</c:v>
                </c:pt>
                <c:pt idx="213944">
                  <c:v>4.1139000000000002E-2</c:v>
                </c:pt>
                <c:pt idx="213945">
                  <c:v>4.1139000000000002E-2</c:v>
                </c:pt>
                <c:pt idx="213946">
                  <c:v>4.1140000000000003E-2</c:v>
                </c:pt>
                <c:pt idx="213947">
                  <c:v>4.1140000000000003E-2</c:v>
                </c:pt>
                <c:pt idx="213948">
                  <c:v>4.1140000000000003E-2</c:v>
                </c:pt>
                <c:pt idx="213949">
                  <c:v>4.1140999999999997E-2</c:v>
                </c:pt>
                <c:pt idx="213950">
                  <c:v>4.1140999999999997E-2</c:v>
                </c:pt>
                <c:pt idx="213951">
                  <c:v>4.1140999999999997E-2</c:v>
                </c:pt>
                <c:pt idx="213952">
                  <c:v>4.1140999999999997E-2</c:v>
                </c:pt>
                <c:pt idx="213953">
                  <c:v>4.1141999999999998E-2</c:v>
                </c:pt>
                <c:pt idx="213954">
                  <c:v>4.1141999999999998E-2</c:v>
                </c:pt>
                <c:pt idx="213955">
                  <c:v>4.1141999999999998E-2</c:v>
                </c:pt>
                <c:pt idx="213956">
                  <c:v>4.1141999999999998E-2</c:v>
                </c:pt>
                <c:pt idx="213957">
                  <c:v>4.1141999999999998E-2</c:v>
                </c:pt>
                <c:pt idx="213958">
                  <c:v>4.1141999999999998E-2</c:v>
                </c:pt>
                <c:pt idx="213959">
                  <c:v>4.1141999999999998E-2</c:v>
                </c:pt>
                <c:pt idx="213960">
                  <c:v>4.1141999999999998E-2</c:v>
                </c:pt>
                <c:pt idx="213961">
                  <c:v>4.1140999999999997E-2</c:v>
                </c:pt>
                <c:pt idx="213962">
                  <c:v>4.1140999999999997E-2</c:v>
                </c:pt>
                <c:pt idx="213963">
                  <c:v>4.1140999999999997E-2</c:v>
                </c:pt>
                <c:pt idx="213964">
                  <c:v>4.1140999999999997E-2</c:v>
                </c:pt>
                <c:pt idx="213965">
                  <c:v>4.1140999999999997E-2</c:v>
                </c:pt>
                <c:pt idx="213966">
                  <c:v>4.1140999999999997E-2</c:v>
                </c:pt>
                <c:pt idx="213967">
                  <c:v>4.1140999999999997E-2</c:v>
                </c:pt>
                <c:pt idx="213968">
                  <c:v>4.1140000000000003E-2</c:v>
                </c:pt>
                <c:pt idx="213969">
                  <c:v>4.1140000000000003E-2</c:v>
                </c:pt>
                <c:pt idx="213970">
                  <c:v>4.1140000000000003E-2</c:v>
                </c:pt>
                <c:pt idx="213971">
                  <c:v>4.1139000000000002E-2</c:v>
                </c:pt>
                <c:pt idx="213972">
                  <c:v>4.1139000000000002E-2</c:v>
                </c:pt>
                <c:pt idx="213973">
                  <c:v>4.1138000000000001E-2</c:v>
                </c:pt>
                <c:pt idx="213974">
                  <c:v>4.1138000000000001E-2</c:v>
                </c:pt>
                <c:pt idx="213975">
                  <c:v>4.1138000000000001E-2</c:v>
                </c:pt>
                <c:pt idx="213976">
                  <c:v>4.1137E-2</c:v>
                </c:pt>
                <c:pt idx="213977">
                  <c:v>4.1137E-2</c:v>
                </c:pt>
                <c:pt idx="213978">
                  <c:v>4.1137E-2</c:v>
                </c:pt>
                <c:pt idx="213979">
                  <c:v>4.1135999999999999E-2</c:v>
                </c:pt>
                <c:pt idx="213980">
                  <c:v>4.1135999999999999E-2</c:v>
                </c:pt>
                <c:pt idx="213981">
                  <c:v>4.1134999999999998E-2</c:v>
                </c:pt>
                <c:pt idx="213982">
                  <c:v>4.1134999999999998E-2</c:v>
                </c:pt>
                <c:pt idx="213983">
                  <c:v>4.1133999999999997E-2</c:v>
                </c:pt>
                <c:pt idx="213984">
                  <c:v>4.1133999999999997E-2</c:v>
                </c:pt>
                <c:pt idx="213985">
                  <c:v>4.1133999999999997E-2</c:v>
                </c:pt>
                <c:pt idx="213986">
                  <c:v>4.1133000000000003E-2</c:v>
                </c:pt>
                <c:pt idx="213987">
                  <c:v>4.1133000000000003E-2</c:v>
                </c:pt>
                <c:pt idx="213988">
                  <c:v>4.1133000000000003E-2</c:v>
                </c:pt>
                <c:pt idx="213989">
                  <c:v>4.1133000000000003E-2</c:v>
                </c:pt>
                <c:pt idx="213990">
                  <c:v>4.1132000000000002E-2</c:v>
                </c:pt>
                <c:pt idx="213991">
                  <c:v>4.1132000000000002E-2</c:v>
                </c:pt>
                <c:pt idx="213992">
                  <c:v>4.1132000000000002E-2</c:v>
                </c:pt>
                <c:pt idx="213993">
                  <c:v>4.1132000000000002E-2</c:v>
                </c:pt>
                <c:pt idx="213994">
                  <c:v>4.1131000000000001E-2</c:v>
                </c:pt>
                <c:pt idx="213995">
                  <c:v>4.1131000000000001E-2</c:v>
                </c:pt>
                <c:pt idx="213996">
                  <c:v>4.1131000000000001E-2</c:v>
                </c:pt>
                <c:pt idx="213997">
                  <c:v>4.113E-2</c:v>
                </c:pt>
                <c:pt idx="213998">
                  <c:v>4.113E-2</c:v>
                </c:pt>
                <c:pt idx="213999">
                  <c:v>4.113E-2</c:v>
                </c:pt>
                <c:pt idx="214000">
                  <c:v>4.113E-2</c:v>
                </c:pt>
                <c:pt idx="214001">
                  <c:v>4.113E-2</c:v>
                </c:pt>
                <c:pt idx="214002">
                  <c:v>4.1128999999999999E-2</c:v>
                </c:pt>
                <c:pt idx="214003">
                  <c:v>4.1128999999999999E-2</c:v>
                </c:pt>
                <c:pt idx="214004">
                  <c:v>4.1128999999999999E-2</c:v>
                </c:pt>
                <c:pt idx="214005">
                  <c:v>4.1128999999999999E-2</c:v>
                </c:pt>
                <c:pt idx="214006">
                  <c:v>4.1127999999999998E-2</c:v>
                </c:pt>
                <c:pt idx="214007">
                  <c:v>4.1127999999999998E-2</c:v>
                </c:pt>
                <c:pt idx="214008">
                  <c:v>4.1127999999999998E-2</c:v>
                </c:pt>
                <c:pt idx="214009">
                  <c:v>4.1127999999999998E-2</c:v>
                </c:pt>
                <c:pt idx="214010">
                  <c:v>4.1127999999999998E-2</c:v>
                </c:pt>
                <c:pt idx="214011">
                  <c:v>4.1127999999999998E-2</c:v>
                </c:pt>
                <c:pt idx="214012">
                  <c:v>4.1126999999999997E-2</c:v>
                </c:pt>
                <c:pt idx="214013">
                  <c:v>4.1126999999999997E-2</c:v>
                </c:pt>
                <c:pt idx="214014">
                  <c:v>4.1126999999999997E-2</c:v>
                </c:pt>
                <c:pt idx="214015">
                  <c:v>4.1126999999999997E-2</c:v>
                </c:pt>
                <c:pt idx="214016">
                  <c:v>4.1126999999999997E-2</c:v>
                </c:pt>
                <c:pt idx="214017">
                  <c:v>4.1126000000000003E-2</c:v>
                </c:pt>
                <c:pt idx="214018">
                  <c:v>4.1126000000000003E-2</c:v>
                </c:pt>
                <c:pt idx="214019">
                  <c:v>4.1126000000000003E-2</c:v>
                </c:pt>
                <c:pt idx="214020">
                  <c:v>4.1126000000000003E-2</c:v>
                </c:pt>
                <c:pt idx="214021">
                  <c:v>4.1125000000000002E-2</c:v>
                </c:pt>
                <c:pt idx="214022">
                  <c:v>4.1125000000000002E-2</c:v>
                </c:pt>
                <c:pt idx="214023">
                  <c:v>4.1125000000000002E-2</c:v>
                </c:pt>
                <c:pt idx="214024">
                  <c:v>4.1125000000000002E-2</c:v>
                </c:pt>
                <c:pt idx="214025">
                  <c:v>4.1125000000000002E-2</c:v>
                </c:pt>
                <c:pt idx="214026">
                  <c:v>4.1124000000000001E-2</c:v>
                </c:pt>
                <c:pt idx="214027">
                  <c:v>4.1124000000000001E-2</c:v>
                </c:pt>
                <c:pt idx="214028">
                  <c:v>4.1124000000000001E-2</c:v>
                </c:pt>
                <c:pt idx="214029">
                  <c:v>4.1124000000000001E-2</c:v>
                </c:pt>
                <c:pt idx="214030">
                  <c:v>4.1123E-2</c:v>
                </c:pt>
                <c:pt idx="214031">
                  <c:v>4.1123E-2</c:v>
                </c:pt>
                <c:pt idx="214032">
                  <c:v>4.1123E-2</c:v>
                </c:pt>
                <c:pt idx="214033">
                  <c:v>4.1121999999999999E-2</c:v>
                </c:pt>
                <c:pt idx="214034">
                  <c:v>4.1121999999999999E-2</c:v>
                </c:pt>
                <c:pt idx="214035">
                  <c:v>4.1121999999999999E-2</c:v>
                </c:pt>
                <c:pt idx="214036">
                  <c:v>4.1121999999999999E-2</c:v>
                </c:pt>
                <c:pt idx="214037">
                  <c:v>4.1121999999999999E-2</c:v>
                </c:pt>
                <c:pt idx="214038">
                  <c:v>4.1121999999999999E-2</c:v>
                </c:pt>
                <c:pt idx="214039">
                  <c:v>4.1121999999999999E-2</c:v>
                </c:pt>
                <c:pt idx="214040">
                  <c:v>4.1120999999999998E-2</c:v>
                </c:pt>
                <c:pt idx="214041">
                  <c:v>4.1120999999999998E-2</c:v>
                </c:pt>
                <c:pt idx="214042">
                  <c:v>4.1120999999999998E-2</c:v>
                </c:pt>
                <c:pt idx="214043">
                  <c:v>4.1120999999999998E-2</c:v>
                </c:pt>
                <c:pt idx="214044">
                  <c:v>4.1120999999999998E-2</c:v>
                </c:pt>
                <c:pt idx="214045">
                  <c:v>4.1120999999999998E-2</c:v>
                </c:pt>
                <c:pt idx="214046">
                  <c:v>4.1120999999999998E-2</c:v>
                </c:pt>
                <c:pt idx="214047">
                  <c:v>4.1120999999999998E-2</c:v>
                </c:pt>
                <c:pt idx="214048">
                  <c:v>4.1120999999999998E-2</c:v>
                </c:pt>
                <c:pt idx="214049">
                  <c:v>4.1120999999999998E-2</c:v>
                </c:pt>
                <c:pt idx="214050">
                  <c:v>4.1120999999999998E-2</c:v>
                </c:pt>
                <c:pt idx="214051">
                  <c:v>4.1120999999999998E-2</c:v>
                </c:pt>
                <c:pt idx="214052">
                  <c:v>4.1120999999999998E-2</c:v>
                </c:pt>
                <c:pt idx="214053">
                  <c:v>4.1120999999999998E-2</c:v>
                </c:pt>
                <c:pt idx="214054">
                  <c:v>4.1120999999999998E-2</c:v>
                </c:pt>
                <c:pt idx="214055">
                  <c:v>4.1121999999999999E-2</c:v>
                </c:pt>
                <c:pt idx="214056">
                  <c:v>4.1121999999999999E-2</c:v>
                </c:pt>
                <c:pt idx="214057">
                  <c:v>4.1121999999999999E-2</c:v>
                </c:pt>
                <c:pt idx="214058">
                  <c:v>4.1123E-2</c:v>
                </c:pt>
                <c:pt idx="214059">
                  <c:v>4.1123E-2</c:v>
                </c:pt>
                <c:pt idx="214060">
                  <c:v>4.1124000000000001E-2</c:v>
                </c:pt>
                <c:pt idx="214061">
                  <c:v>4.1124000000000001E-2</c:v>
                </c:pt>
                <c:pt idx="214062">
                  <c:v>4.1125000000000002E-2</c:v>
                </c:pt>
                <c:pt idx="214063">
                  <c:v>4.1125000000000002E-2</c:v>
                </c:pt>
                <c:pt idx="214064">
                  <c:v>4.1126000000000003E-2</c:v>
                </c:pt>
                <c:pt idx="214065">
                  <c:v>4.1126000000000003E-2</c:v>
                </c:pt>
                <c:pt idx="214066">
                  <c:v>4.1126999999999997E-2</c:v>
                </c:pt>
                <c:pt idx="214067">
                  <c:v>4.1126999999999997E-2</c:v>
                </c:pt>
                <c:pt idx="214068">
                  <c:v>4.1127999999999998E-2</c:v>
                </c:pt>
                <c:pt idx="214069">
                  <c:v>4.1128999999999999E-2</c:v>
                </c:pt>
                <c:pt idx="214070">
                  <c:v>4.113E-2</c:v>
                </c:pt>
                <c:pt idx="214071">
                  <c:v>4.1131000000000001E-2</c:v>
                </c:pt>
                <c:pt idx="214072">
                  <c:v>4.1131000000000001E-2</c:v>
                </c:pt>
                <c:pt idx="214073">
                  <c:v>4.1132000000000002E-2</c:v>
                </c:pt>
                <c:pt idx="214074">
                  <c:v>4.1133000000000003E-2</c:v>
                </c:pt>
                <c:pt idx="214075">
                  <c:v>4.1133999999999997E-2</c:v>
                </c:pt>
                <c:pt idx="214076">
                  <c:v>4.1133999999999997E-2</c:v>
                </c:pt>
                <c:pt idx="214077">
                  <c:v>4.1134999999999998E-2</c:v>
                </c:pt>
                <c:pt idx="214078">
                  <c:v>4.1135999999999999E-2</c:v>
                </c:pt>
                <c:pt idx="214079">
                  <c:v>4.1137E-2</c:v>
                </c:pt>
                <c:pt idx="214080">
                  <c:v>4.1138000000000001E-2</c:v>
                </c:pt>
                <c:pt idx="214081">
                  <c:v>4.1139000000000002E-2</c:v>
                </c:pt>
                <c:pt idx="214082">
                  <c:v>4.1140000000000003E-2</c:v>
                </c:pt>
                <c:pt idx="214083">
                  <c:v>4.1140000000000003E-2</c:v>
                </c:pt>
                <c:pt idx="214084">
                  <c:v>4.1140999999999997E-2</c:v>
                </c:pt>
                <c:pt idx="214085">
                  <c:v>4.1141999999999998E-2</c:v>
                </c:pt>
                <c:pt idx="214086">
                  <c:v>4.1142999999999999E-2</c:v>
                </c:pt>
                <c:pt idx="214087">
                  <c:v>4.1144E-2</c:v>
                </c:pt>
                <c:pt idx="214088">
                  <c:v>4.1144E-2</c:v>
                </c:pt>
                <c:pt idx="214089">
                  <c:v>4.1145000000000001E-2</c:v>
                </c:pt>
                <c:pt idx="214090">
                  <c:v>4.1145000000000001E-2</c:v>
                </c:pt>
                <c:pt idx="214091">
                  <c:v>4.1146000000000002E-2</c:v>
                </c:pt>
                <c:pt idx="214092">
                  <c:v>4.1147000000000003E-2</c:v>
                </c:pt>
                <c:pt idx="214093">
                  <c:v>4.1147000000000003E-2</c:v>
                </c:pt>
                <c:pt idx="214094">
                  <c:v>4.1147999999999997E-2</c:v>
                </c:pt>
                <c:pt idx="214095">
                  <c:v>4.1147999999999997E-2</c:v>
                </c:pt>
                <c:pt idx="214096">
                  <c:v>4.1148999999999998E-2</c:v>
                </c:pt>
                <c:pt idx="214097">
                  <c:v>4.1148999999999998E-2</c:v>
                </c:pt>
                <c:pt idx="214098">
                  <c:v>4.1148999999999998E-2</c:v>
                </c:pt>
                <c:pt idx="214099">
                  <c:v>4.1149999999999999E-2</c:v>
                </c:pt>
                <c:pt idx="214100">
                  <c:v>4.1149999999999999E-2</c:v>
                </c:pt>
                <c:pt idx="214101">
                  <c:v>4.1149999999999999E-2</c:v>
                </c:pt>
                <c:pt idx="214102">
                  <c:v>4.1149999999999999E-2</c:v>
                </c:pt>
                <c:pt idx="214103">
                  <c:v>4.1149999999999999E-2</c:v>
                </c:pt>
                <c:pt idx="214104">
                  <c:v>4.1149999999999999E-2</c:v>
                </c:pt>
                <c:pt idx="214105">
                  <c:v>4.1149999999999999E-2</c:v>
                </c:pt>
                <c:pt idx="214106">
                  <c:v>4.1149999999999999E-2</c:v>
                </c:pt>
                <c:pt idx="214107">
                  <c:v>4.1149999999999999E-2</c:v>
                </c:pt>
                <c:pt idx="214108">
                  <c:v>4.1148999999999998E-2</c:v>
                </c:pt>
                <c:pt idx="214109">
                  <c:v>4.1148999999999998E-2</c:v>
                </c:pt>
                <c:pt idx="214110">
                  <c:v>4.1148999999999998E-2</c:v>
                </c:pt>
                <c:pt idx="214111">
                  <c:v>4.1147999999999997E-2</c:v>
                </c:pt>
                <c:pt idx="214112">
                  <c:v>4.1147000000000003E-2</c:v>
                </c:pt>
                <c:pt idx="214113">
                  <c:v>4.1147000000000003E-2</c:v>
                </c:pt>
                <c:pt idx="214114">
                  <c:v>4.1146000000000002E-2</c:v>
                </c:pt>
                <c:pt idx="214115">
                  <c:v>4.1145000000000001E-2</c:v>
                </c:pt>
                <c:pt idx="214116">
                  <c:v>4.1145000000000001E-2</c:v>
                </c:pt>
                <c:pt idx="214117">
                  <c:v>4.1144E-2</c:v>
                </c:pt>
                <c:pt idx="214118">
                  <c:v>4.1142999999999999E-2</c:v>
                </c:pt>
                <c:pt idx="214119">
                  <c:v>4.1141999999999998E-2</c:v>
                </c:pt>
                <c:pt idx="214120">
                  <c:v>4.1140999999999997E-2</c:v>
                </c:pt>
                <c:pt idx="214121">
                  <c:v>4.1140000000000003E-2</c:v>
                </c:pt>
                <c:pt idx="214122">
                  <c:v>4.1139000000000002E-2</c:v>
                </c:pt>
                <c:pt idx="214123">
                  <c:v>4.1138000000000001E-2</c:v>
                </c:pt>
                <c:pt idx="214124">
                  <c:v>4.1137E-2</c:v>
                </c:pt>
                <c:pt idx="214125">
                  <c:v>4.1135999999999999E-2</c:v>
                </c:pt>
                <c:pt idx="214126">
                  <c:v>4.1134999999999998E-2</c:v>
                </c:pt>
                <c:pt idx="214127">
                  <c:v>4.1133999999999997E-2</c:v>
                </c:pt>
                <c:pt idx="214128">
                  <c:v>4.1133000000000003E-2</c:v>
                </c:pt>
                <c:pt idx="214129">
                  <c:v>4.1132000000000002E-2</c:v>
                </c:pt>
                <c:pt idx="214130">
                  <c:v>4.1131000000000001E-2</c:v>
                </c:pt>
                <c:pt idx="214131">
                  <c:v>4.113E-2</c:v>
                </c:pt>
                <c:pt idx="214132">
                  <c:v>4.1128999999999999E-2</c:v>
                </c:pt>
                <c:pt idx="214133">
                  <c:v>4.1127999999999998E-2</c:v>
                </c:pt>
                <c:pt idx="214134">
                  <c:v>4.1126999999999997E-2</c:v>
                </c:pt>
                <c:pt idx="214135">
                  <c:v>4.1126000000000003E-2</c:v>
                </c:pt>
                <c:pt idx="214136">
                  <c:v>4.1125000000000002E-2</c:v>
                </c:pt>
                <c:pt idx="214137">
                  <c:v>4.1124000000000001E-2</c:v>
                </c:pt>
                <c:pt idx="214138">
                  <c:v>4.1123E-2</c:v>
                </c:pt>
                <c:pt idx="214139">
                  <c:v>4.1121999999999999E-2</c:v>
                </c:pt>
                <c:pt idx="214140">
                  <c:v>4.1120999999999998E-2</c:v>
                </c:pt>
                <c:pt idx="214141">
                  <c:v>4.1119999999999997E-2</c:v>
                </c:pt>
                <c:pt idx="214142">
                  <c:v>4.1119999999999997E-2</c:v>
                </c:pt>
                <c:pt idx="214143">
                  <c:v>4.1119000000000003E-2</c:v>
                </c:pt>
                <c:pt idx="214144">
                  <c:v>4.1118000000000002E-2</c:v>
                </c:pt>
                <c:pt idx="214145">
                  <c:v>4.1118000000000002E-2</c:v>
                </c:pt>
                <c:pt idx="214146">
                  <c:v>4.1117000000000001E-2</c:v>
                </c:pt>
                <c:pt idx="214147">
                  <c:v>4.1117000000000001E-2</c:v>
                </c:pt>
                <c:pt idx="214148">
                  <c:v>4.1116E-2</c:v>
                </c:pt>
                <c:pt idx="214149">
                  <c:v>4.1116E-2</c:v>
                </c:pt>
                <c:pt idx="214150">
                  <c:v>4.1114999999999999E-2</c:v>
                </c:pt>
                <c:pt idx="214151">
                  <c:v>4.1114999999999999E-2</c:v>
                </c:pt>
                <c:pt idx="214152">
                  <c:v>4.1114999999999999E-2</c:v>
                </c:pt>
                <c:pt idx="214153">
                  <c:v>4.1114999999999999E-2</c:v>
                </c:pt>
                <c:pt idx="214154">
                  <c:v>4.1114999999999999E-2</c:v>
                </c:pt>
                <c:pt idx="214155">
                  <c:v>4.1114999999999999E-2</c:v>
                </c:pt>
                <c:pt idx="214156">
                  <c:v>4.1114999999999999E-2</c:v>
                </c:pt>
                <c:pt idx="214157">
                  <c:v>4.1114999999999999E-2</c:v>
                </c:pt>
                <c:pt idx="214158">
                  <c:v>4.1114999999999999E-2</c:v>
                </c:pt>
                <c:pt idx="214159">
                  <c:v>4.1114999999999999E-2</c:v>
                </c:pt>
                <c:pt idx="214160">
                  <c:v>4.1116E-2</c:v>
                </c:pt>
                <c:pt idx="214161">
                  <c:v>4.1116E-2</c:v>
                </c:pt>
                <c:pt idx="214162">
                  <c:v>4.1116E-2</c:v>
                </c:pt>
                <c:pt idx="214163">
                  <c:v>4.1117000000000001E-2</c:v>
                </c:pt>
                <c:pt idx="214164">
                  <c:v>4.1117000000000001E-2</c:v>
                </c:pt>
                <c:pt idx="214165">
                  <c:v>4.1118000000000002E-2</c:v>
                </c:pt>
                <c:pt idx="214166">
                  <c:v>4.1118000000000002E-2</c:v>
                </c:pt>
                <c:pt idx="214167">
                  <c:v>4.1119000000000003E-2</c:v>
                </c:pt>
                <c:pt idx="214168">
                  <c:v>4.1119999999999997E-2</c:v>
                </c:pt>
                <c:pt idx="214169">
                  <c:v>4.1119999999999997E-2</c:v>
                </c:pt>
                <c:pt idx="214170">
                  <c:v>4.1120999999999998E-2</c:v>
                </c:pt>
                <c:pt idx="214171">
                  <c:v>4.1120999999999998E-2</c:v>
                </c:pt>
                <c:pt idx="214172">
                  <c:v>4.1121999999999999E-2</c:v>
                </c:pt>
                <c:pt idx="214173">
                  <c:v>4.1123E-2</c:v>
                </c:pt>
                <c:pt idx="214174">
                  <c:v>4.1124000000000001E-2</c:v>
                </c:pt>
                <c:pt idx="214175">
                  <c:v>4.1125000000000002E-2</c:v>
                </c:pt>
                <c:pt idx="214176">
                  <c:v>4.1126000000000003E-2</c:v>
                </c:pt>
                <c:pt idx="214177">
                  <c:v>4.1126999999999997E-2</c:v>
                </c:pt>
                <c:pt idx="214178">
                  <c:v>4.1127999999999998E-2</c:v>
                </c:pt>
                <c:pt idx="214179">
                  <c:v>4.1127999999999998E-2</c:v>
                </c:pt>
                <c:pt idx="214180">
                  <c:v>4.1128999999999999E-2</c:v>
                </c:pt>
                <c:pt idx="214181">
                  <c:v>4.113E-2</c:v>
                </c:pt>
                <c:pt idx="214182">
                  <c:v>4.1131000000000001E-2</c:v>
                </c:pt>
                <c:pt idx="214183">
                  <c:v>4.1132000000000002E-2</c:v>
                </c:pt>
                <c:pt idx="214184">
                  <c:v>4.1133000000000003E-2</c:v>
                </c:pt>
                <c:pt idx="214185">
                  <c:v>4.1133999999999997E-2</c:v>
                </c:pt>
                <c:pt idx="214186">
                  <c:v>4.1134999999999998E-2</c:v>
                </c:pt>
                <c:pt idx="214187">
                  <c:v>4.1135999999999999E-2</c:v>
                </c:pt>
                <c:pt idx="214188">
                  <c:v>4.1137E-2</c:v>
                </c:pt>
                <c:pt idx="214189">
                  <c:v>4.1138000000000001E-2</c:v>
                </c:pt>
                <c:pt idx="214190">
                  <c:v>4.1139000000000002E-2</c:v>
                </c:pt>
                <c:pt idx="214191">
                  <c:v>4.1140000000000003E-2</c:v>
                </c:pt>
                <c:pt idx="214192">
                  <c:v>4.1140999999999997E-2</c:v>
                </c:pt>
                <c:pt idx="214193">
                  <c:v>4.1141999999999998E-2</c:v>
                </c:pt>
                <c:pt idx="214194">
                  <c:v>4.1142999999999999E-2</c:v>
                </c:pt>
                <c:pt idx="214195">
                  <c:v>4.1144E-2</c:v>
                </c:pt>
                <c:pt idx="214196">
                  <c:v>4.1145000000000001E-2</c:v>
                </c:pt>
                <c:pt idx="214197">
                  <c:v>4.1146000000000002E-2</c:v>
                </c:pt>
                <c:pt idx="214198">
                  <c:v>4.1147000000000003E-2</c:v>
                </c:pt>
                <c:pt idx="214199">
                  <c:v>4.1147999999999997E-2</c:v>
                </c:pt>
                <c:pt idx="214200">
                  <c:v>4.1148999999999998E-2</c:v>
                </c:pt>
                <c:pt idx="214201">
                  <c:v>4.1151E-2</c:v>
                </c:pt>
                <c:pt idx="214202">
                  <c:v>4.1152000000000001E-2</c:v>
                </c:pt>
                <c:pt idx="214203">
                  <c:v>4.1153000000000002E-2</c:v>
                </c:pt>
                <c:pt idx="214204">
                  <c:v>4.1154000000000003E-2</c:v>
                </c:pt>
                <c:pt idx="214205">
                  <c:v>4.1154999999999997E-2</c:v>
                </c:pt>
                <c:pt idx="214206">
                  <c:v>4.1155999999999998E-2</c:v>
                </c:pt>
                <c:pt idx="214207">
                  <c:v>4.1156999999999999E-2</c:v>
                </c:pt>
                <c:pt idx="214208">
                  <c:v>4.1158E-2</c:v>
                </c:pt>
                <c:pt idx="214209">
                  <c:v>4.1159000000000001E-2</c:v>
                </c:pt>
                <c:pt idx="214210">
                  <c:v>4.1160000000000002E-2</c:v>
                </c:pt>
                <c:pt idx="214211">
                  <c:v>4.1161000000000003E-2</c:v>
                </c:pt>
                <c:pt idx="214212">
                  <c:v>4.1161999999999997E-2</c:v>
                </c:pt>
                <c:pt idx="214213">
                  <c:v>4.1162999999999998E-2</c:v>
                </c:pt>
                <c:pt idx="214214">
                  <c:v>4.1163999999999999E-2</c:v>
                </c:pt>
                <c:pt idx="214215">
                  <c:v>4.1165E-2</c:v>
                </c:pt>
                <c:pt idx="214216">
                  <c:v>4.1166000000000001E-2</c:v>
                </c:pt>
                <c:pt idx="214217">
                  <c:v>4.1167000000000002E-2</c:v>
                </c:pt>
                <c:pt idx="214218">
                  <c:v>4.1168000000000003E-2</c:v>
                </c:pt>
                <c:pt idx="214219">
                  <c:v>4.1168999999999997E-2</c:v>
                </c:pt>
                <c:pt idx="214220">
                  <c:v>4.1169999999999998E-2</c:v>
                </c:pt>
                <c:pt idx="214221">
                  <c:v>4.1170999999999999E-2</c:v>
                </c:pt>
                <c:pt idx="214222">
                  <c:v>4.1172E-2</c:v>
                </c:pt>
                <c:pt idx="214223">
                  <c:v>4.1173000000000001E-2</c:v>
                </c:pt>
                <c:pt idx="214224">
                  <c:v>4.1174000000000002E-2</c:v>
                </c:pt>
                <c:pt idx="214225">
                  <c:v>4.1175000000000003E-2</c:v>
                </c:pt>
                <c:pt idx="214226">
                  <c:v>4.1175999999999997E-2</c:v>
                </c:pt>
                <c:pt idx="214227">
                  <c:v>4.1176999999999998E-2</c:v>
                </c:pt>
                <c:pt idx="214228">
                  <c:v>4.1176999999999998E-2</c:v>
                </c:pt>
                <c:pt idx="214229">
                  <c:v>4.1177999999999999E-2</c:v>
                </c:pt>
                <c:pt idx="214230">
                  <c:v>4.1179E-2</c:v>
                </c:pt>
                <c:pt idx="214231">
                  <c:v>4.1180000000000001E-2</c:v>
                </c:pt>
                <c:pt idx="214232">
                  <c:v>4.1180000000000001E-2</c:v>
                </c:pt>
                <c:pt idx="214233">
                  <c:v>4.1181000000000002E-2</c:v>
                </c:pt>
                <c:pt idx="214234">
                  <c:v>4.1182000000000003E-2</c:v>
                </c:pt>
                <c:pt idx="214235">
                  <c:v>4.1182000000000003E-2</c:v>
                </c:pt>
                <c:pt idx="214236">
                  <c:v>4.1182999999999997E-2</c:v>
                </c:pt>
                <c:pt idx="214237">
                  <c:v>4.1182999999999997E-2</c:v>
                </c:pt>
                <c:pt idx="214238">
                  <c:v>4.1183999999999998E-2</c:v>
                </c:pt>
                <c:pt idx="214239">
                  <c:v>4.1183999999999998E-2</c:v>
                </c:pt>
                <c:pt idx="214240">
                  <c:v>4.1184999999999999E-2</c:v>
                </c:pt>
                <c:pt idx="214241">
                  <c:v>4.1184999999999999E-2</c:v>
                </c:pt>
                <c:pt idx="214242">
                  <c:v>4.1184999999999999E-2</c:v>
                </c:pt>
                <c:pt idx="214243">
                  <c:v>4.1184999999999999E-2</c:v>
                </c:pt>
                <c:pt idx="214244">
                  <c:v>4.1184999999999999E-2</c:v>
                </c:pt>
                <c:pt idx="214245">
                  <c:v>4.1186E-2</c:v>
                </c:pt>
                <c:pt idx="214246">
                  <c:v>4.1186E-2</c:v>
                </c:pt>
                <c:pt idx="214247">
                  <c:v>4.1186E-2</c:v>
                </c:pt>
                <c:pt idx="214248">
                  <c:v>4.1186E-2</c:v>
                </c:pt>
                <c:pt idx="214249">
                  <c:v>4.1186E-2</c:v>
                </c:pt>
                <c:pt idx="214250">
                  <c:v>4.1186E-2</c:v>
                </c:pt>
                <c:pt idx="214251">
                  <c:v>4.1186E-2</c:v>
                </c:pt>
                <c:pt idx="214252">
                  <c:v>4.1186E-2</c:v>
                </c:pt>
                <c:pt idx="214253">
                  <c:v>4.1184999999999999E-2</c:v>
                </c:pt>
                <c:pt idx="214254">
                  <c:v>4.1184999999999999E-2</c:v>
                </c:pt>
                <c:pt idx="214255">
                  <c:v>4.1184999999999999E-2</c:v>
                </c:pt>
                <c:pt idx="214256">
                  <c:v>4.1183999999999998E-2</c:v>
                </c:pt>
                <c:pt idx="214257">
                  <c:v>4.1183999999999998E-2</c:v>
                </c:pt>
                <c:pt idx="214258">
                  <c:v>4.1183999999999998E-2</c:v>
                </c:pt>
                <c:pt idx="214259">
                  <c:v>4.1182999999999997E-2</c:v>
                </c:pt>
                <c:pt idx="214260">
                  <c:v>4.1182999999999997E-2</c:v>
                </c:pt>
                <c:pt idx="214261">
                  <c:v>4.1182999999999997E-2</c:v>
                </c:pt>
                <c:pt idx="214262">
                  <c:v>4.1182000000000003E-2</c:v>
                </c:pt>
                <c:pt idx="214263">
                  <c:v>4.1182000000000003E-2</c:v>
                </c:pt>
                <c:pt idx="214264">
                  <c:v>4.1181000000000002E-2</c:v>
                </c:pt>
                <c:pt idx="214265">
                  <c:v>4.1181000000000002E-2</c:v>
                </c:pt>
                <c:pt idx="214266">
                  <c:v>4.1180000000000001E-2</c:v>
                </c:pt>
                <c:pt idx="214267">
                  <c:v>4.1180000000000001E-2</c:v>
                </c:pt>
                <c:pt idx="214268">
                  <c:v>4.1179E-2</c:v>
                </c:pt>
                <c:pt idx="214269">
                  <c:v>4.1179E-2</c:v>
                </c:pt>
                <c:pt idx="214270">
                  <c:v>4.1179E-2</c:v>
                </c:pt>
                <c:pt idx="214271">
                  <c:v>4.1177999999999999E-2</c:v>
                </c:pt>
                <c:pt idx="214272">
                  <c:v>4.1177999999999999E-2</c:v>
                </c:pt>
                <c:pt idx="214273">
                  <c:v>4.1177999999999999E-2</c:v>
                </c:pt>
                <c:pt idx="214274">
                  <c:v>4.1176999999999998E-2</c:v>
                </c:pt>
                <c:pt idx="214275">
                  <c:v>4.1176999999999998E-2</c:v>
                </c:pt>
                <c:pt idx="214276">
                  <c:v>4.1176999999999998E-2</c:v>
                </c:pt>
                <c:pt idx="214277">
                  <c:v>4.1176999999999998E-2</c:v>
                </c:pt>
                <c:pt idx="214278">
                  <c:v>4.1175999999999997E-2</c:v>
                </c:pt>
                <c:pt idx="214279">
                  <c:v>4.1175999999999997E-2</c:v>
                </c:pt>
                <c:pt idx="214280">
                  <c:v>4.1175999999999997E-2</c:v>
                </c:pt>
                <c:pt idx="214281">
                  <c:v>4.1175999999999997E-2</c:v>
                </c:pt>
                <c:pt idx="214282">
                  <c:v>4.1175999999999997E-2</c:v>
                </c:pt>
                <c:pt idx="214283">
                  <c:v>4.1176999999999998E-2</c:v>
                </c:pt>
                <c:pt idx="214284">
                  <c:v>4.1176999999999998E-2</c:v>
                </c:pt>
                <c:pt idx="214285">
                  <c:v>4.1176999999999998E-2</c:v>
                </c:pt>
                <c:pt idx="214286">
                  <c:v>4.1176999999999998E-2</c:v>
                </c:pt>
                <c:pt idx="214287">
                  <c:v>4.1176999999999998E-2</c:v>
                </c:pt>
                <c:pt idx="214288">
                  <c:v>4.1177999999999999E-2</c:v>
                </c:pt>
                <c:pt idx="214289">
                  <c:v>4.1177999999999999E-2</c:v>
                </c:pt>
                <c:pt idx="214290">
                  <c:v>4.1177999999999999E-2</c:v>
                </c:pt>
                <c:pt idx="214291">
                  <c:v>4.1179E-2</c:v>
                </c:pt>
                <c:pt idx="214292">
                  <c:v>4.1179E-2</c:v>
                </c:pt>
                <c:pt idx="214293">
                  <c:v>4.1180000000000001E-2</c:v>
                </c:pt>
                <c:pt idx="214294">
                  <c:v>4.1180000000000001E-2</c:v>
                </c:pt>
                <c:pt idx="214295">
                  <c:v>4.1181000000000002E-2</c:v>
                </c:pt>
                <c:pt idx="214296">
                  <c:v>4.1181000000000002E-2</c:v>
                </c:pt>
                <c:pt idx="214297">
                  <c:v>4.1182000000000003E-2</c:v>
                </c:pt>
                <c:pt idx="214298">
                  <c:v>4.1182000000000003E-2</c:v>
                </c:pt>
                <c:pt idx="214299">
                  <c:v>4.1182999999999997E-2</c:v>
                </c:pt>
                <c:pt idx="214300">
                  <c:v>4.1182999999999997E-2</c:v>
                </c:pt>
                <c:pt idx="214301">
                  <c:v>4.1182999999999997E-2</c:v>
                </c:pt>
                <c:pt idx="214302">
                  <c:v>4.1183999999999998E-2</c:v>
                </c:pt>
                <c:pt idx="214303">
                  <c:v>4.1183999999999998E-2</c:v>
                </c:pt>
                <c:pt idx="214304">
                  <c:v>4.1184999999999999E-2</c:v>
                </c:pt>
                <c:pt idx="214305">
                  <c:v>4.1184999999999999E-2</c:v>
                </c:pt>
                <c:pt idx="214306">
                  <c:v>4.1186E-2</c:v>
                </c:pt>
                <c:pt idx="214307">
                  <c:v>4.1186E-2</c:v>
                </c:pt>
                <c:pt idx="214308">
                  <c:v>4.1186E-2</c:v>
                </c:pt>
                <c:pt idx="214309">
                  <c:v>4.1186E-2</c:v>
                </c:pt>
                <c:pt idx="214310">
                  <c:v>4.1187000000000001E-2</c:v>
                </c:pt>
                <c:pt idx="214311">
                  <c:v>4.1187000000000001E-2</c:v>
                </c:pt>
                <c:pt idx="214312">
                  <c:v>4.1187000000000001E-2</c:v>
                </c:pt>
                <c:pt idx="214313">
                  <c:v>4.1187000000000001E-2</c:v>
                </c:pt>
                <c:pt idx="214314">
                  <c:v>4.1187000000000001E-2</c:v>
                </c:pt>
                <c:pt idx="214315">
                  <c:v>4.1187000000000001E-2</c:v>
                </c:pt>
                <c:pt idx="214316">
                  <c:v>4.1187000000000001E-2</c:v>
                </c:pt>
                <c:pt idx="214317">
                  <c:v>4.1187000000000001E-2</c:v>
                </c:pt>
                <c:pt idx="214318">
                  <c:v>4.1186E-2</c:v>
                </c:pt>
                <c:pt idx="214319">
                  <c:v>4.1186E-2</c:v>
                </c:pt>
                <c:pt idx="214320">
                  <c:v>4.1186E-2</c:v>
                </c:pt>
                <c:pt idx="214321">
                  <c:v>4.1186E-2</c:v>
                </c:pt>
                <c:pt idx="214322">
                  <c:v>4.1184999999999999E-2</c:v>
                </c:pt>
                <c:pt idx="214323">
                  <c:v>4.1184999999999999E-2</c:v>
                </c:pt>
                <c:pt idx="214324">
                  <c:v>4.1183999999999998E-2</c:v>
                </c:pt>
                <c:pt idx="214325">
                  <c:v>4.1183999999999998E-2</c:v>
                </c:pt>
                <c:pt idx="214326">
                  <c:v>4.1182999999999997E-2</c:v>
                </c:pt>
                <c:pt idx="214327">
                  <c:v>4.1182999999999997E-2</c:v>
                </c:pt>
                <c:pt idx="214328">
                  <c:v>4.1182000000000003E-2</c:v>
                </c:pt>
                <c:pt idx="214329">
                  <c:v>4.1181000000000002E-2</c:v>
                </c:pt>
                <c:pt idx="214330">
                  <c:v>4.1181000000000002E-2</c:v>
                </c:pt>
                <c:pt idx="214331">
                  <c:v>4.1180000000000001E-2</c:v>
                </c:pt>
                <c:pt idx="214332">
                  <c:v>4.1179E-2</c:v>
                </c:pt>
                <c:pt idx="214333">
                  <c:v>4.1179E-2</c:v>
                </c:pt>
                <c:pt idx="214334">
                  <c:v>4.1177999999999999E-2</c:v>
                </c:pt>
                <c:pt idx="214335">
                  <c:v>4.1176999999999998E-2</c:v>
                </c:pt>
                <c:pt idx="214336">
                  <c:v>4.1175999999999997E-2</c:v>
                </c:pt>
                <c:pt idx="214337">
                  <c:v>4.1175999999999997E-2</c:v>
                </c:pt>
                <c:pt idx="214338">
                  <c:v>4.1175000000000003E-2</c:v>
                </c:pt>
                <c:pt idx="214339">
                  <c:v>4.1174000000000002E-2</c:v>
                </c:pt>
                <c:pt idx="214340">
                  <c:v>4.1174000000000002E-2</c:v>
                </c:pt>
                <c:pt idx="214341">
                  <c:v>4.1173000000000001E-2</c:v>
                </c:pt>
                <c:pt idx="214342">
                  <c:v>4.1172E-2</c:v>
                </c:pt>
                <c:pt idx="214343">
                  <c:v>4.1172E-2</c:v>
                </c:pt>
                <c:pt idx="214344">
                  <c:v>4.1170999999999999E-2</c:v>
                </c:pt>
                <c:pt idx="214345">
                  <c:v>4.1170999999999999E-2</c:v>
                </c:pt>
                <c:pt idx="214346">
                  <c:v>4.1169999999999998E-2</c:v>
                </c:pt>
                <c:pt idx="214347">
                  <c:v>4.1169999999999998E-2</c:v>
                </c:pt>
                <c:pt idx="214348">
                  <c:v>4.1168999999999997E-2</c:v>
                </c:pt>
                <c:pt idx="214349">
                  <c:v>4.1168999999999997E-2</c:v>
                </c:pt>
                <c:pt idx="214350">
                  <c:v>4.1168000000000003E-2</c:v>
                </c:pt>
                <c:pt idx="214351">
                  <c:v>4.1168000000000003E-2</c:v>
                </c:pt>
                <c:pt idx="214352">
                  <c:v>4.1168000000000003E-2</c:v>
                </c:pt>
                <c:pt idx="214353">
                  <c:v>4.1167000000000002E-2</c:v>
                </c:pt>
                <c:pt idx="214354">
                  <c:v>4.1167000000000002E-2</c:v>
                </c:pt>
                <c:pt idx="214355">
                  <c:v>4.1167000000000002E-2</c:v>
                </c:pt>
                <c:pt idx="214356">
                  <c:v>4.1167000000000002E-2</c:v>
                </c:pt>
                <c:pt idx="214357">
                  <c:v>4.1167000000000002E-2</c:v>
                </c:pt>
                <c:pt idx="214358">
                  <c:v>4.1167000000000002E-2</c:v>
                </c:pt>
                <c:pt idx="214359">
                  <c:v>4.1167000000000002E-2</c:v>
                </c:pt>
                <c:pt idx="214360">
                  <c:v>4.1167000000000002E-2</c:v>
                </c:pt>
                <c:pt idx="214361">
                  <c:v>4.1167000000000002E-2</c:v>
                </c:pt>
                <c:pt idx="214362">
                  <c:v>4.1167000000000002E-2</c:v>
                </c:pt>
                <c:pt idx="214363">
                  <c:v>4.1167000000000002E-2</c:v>
                </c:pt>
                <c:pt idx="214364">
                  <c:v>4.1167000000000002E-2</c:v>
                </c:pt>
                <c:pt idx="214365">
                  <c:v>4.1168000000000003E-2</c:v>
                </c:pt>
                <c:pt idx="214366">
                  <c:v>4.1168000000000003E-2</c:v>
                </c:pt>
                <c:pt idx="214367">
                  <c:v>4.1168000000000003E-2</c:v>
                </c:pt>
                <c:pt idx="214368">
                  <c:v>4.1168999999999997E-2</c:v>
                </c:pt>
                <c:pt idx="214369">
                  <c:v>4.1168999999999997E-2</c:v>
                </c:pt>
                <c:pt idx="214370">
                  <c:v>4.1168999999999997E-2</c:v>
                </c:pt>
                <c:pt idx="214371">
                  <c:v>4.1169999999999998E-2</c:v>
                </c:pt>
                <c:pt idx="214372">
                  <c:v>4.1169999999999998E-2</c:v>
                </c:pt>
                <c:pt idx="214373">
                  <c:v>4.1169999999999998E-2</c:v>
                </c:pt>
                <c:pt idx="214374">
                  <c:v>4.1170999999999999E-2</c:v>
                </c:pt>
                <c:pt idx="214375">
                  <c:v>4.1170999999999999E-2</c:v>
                </c:pt>
                <c:pt idx="214376">
                  <c:v>4.1172E-2</c:v>
                </c:pt>
                <c:pt idx="214377">
                  <c:v>4.1173000000000001E-2</c:v>
                </c:pt>
                <c:pt idx="214378">
                  <c:v>4.1173000000000001E-2</c:v>
                </c:pt>
                <c:pt idx="214379">
                  <c:v>4.1174000000000002E-2</c:v>
                </c:pt>
                <c:pt idx="214380">
                  <c:v>4.1174000000000002E-2</c:v>
                </c:pt>
                <c:pt idx="214381">
                  <c:v>4.1175000000000003E-2</c:v>
                </c:pt>
                <c:pt idx="214382">
                  <c:v>4.1175000000000003E-2</c:v>
                </c:pt>
                <c:pt idx="214383">
                  <c:v>4.1175999999999997E-2</c:v>
                </c:pt>
                <c:pt idx="214384">
                  <c:v>4.1175999999999997E-2</c:v>
                </c:pt>
                <c:pt idx="214385">
                  <c:v>4.1176999999999998E-2</c:v>
                </c:pt>
                <c:pt idx="214386">
                  <c:v>4.1176999999999998E-2</c:v>
                </c:pt>
                <c:pt idx="214387">
                  <c:v>4.1177999999999999E-2</c:v>
                </c:pt>
                <c:pt idx="214388">
                  <c:v>4.1179E-2</c:v>
                </c:pt>
                <c:pt idx="214389">
                  <c:v>4.1179E-2</c:v>
                </c:pt>
                <c:pt idx="214390">
                  <c:v>4.1180000000000001E-2</c:v>
                </c:pt>
                <c:pt idx="214391">
                  <c:v>4.1181000000000002E-2</c:v>
                </c:pt>
                <c:pt idx="214392">
                  <c:v>4.1181000000000002E-2</c:v>
                </c:pt>
                <c:pt idx="214393">
                  <c:v>4.1182000000000003E-2</c:v>
                </c:pt>
                <c:pt idx="214394">
                  <c:v>4.1182000000000003E-2</c:v>
                </c:pt>
                <c:pt idx="214395">
                  <c:v>4.1182999999999997E-2</c:v>
                </c:pt>
                <c:pt idx="214396">
                  <c:v>4.1182999999999997E-2</c:v>
                </c:pt>
                <c:pt idx="214397">
                  <c:v>4.1183999999999998E-2</c:v>
                </c:pt>
                <c:pt idx="214398">
                  <c:v>4.1183999999999998E-2</c:v>
                </c:pt>
                <c:pt idx="214399">
                  <c:v>4.1184999999999999E-2</c:v>
                </c:pt>
                <c:pt idx="214400">
                  <c:v>4.1186E-2</c:v>
                </c:pt>
                <c:pt idx="214401">
                  <c:v>4.1186E-2</c:v>
                </c:pt>
                <c:pt idx="214402">
                  <c:v>4.1187000000000001E-2</c:v>
                </c:pt>
                <c:pt idx="214403">
                  <c:v>4.1188000000000002E-2</c:v>
                </c:pt>
                <c:pt idx="214404">
                  <c:v>4.1188000000000002E-2</c:v>
                </c:pt>
                <c:pt idx="214405">
                  <c:v>4.1189000000000003E-2</c:v>
                </c:pt>
                <c:pt idx="214406">
                  <c:v>4.1189999999999997E-2</c:v>
                </c:pt>
                <c:pt idx="214407">
                  <c:v>4.1189999999999997E-2</c:v>
                </c:pt>
                <c:pt idx="214408">
                  <c:v>4.1190999999999998E-2</c:v>
                </c:pt>
                <c:pt idx="214409">
                  <c:v>4.1191999999999999E-2</c:v>
                </c:pt>
                <c:pt idx="214410">
                  <c:v>4.1191999999999999E-2</c:v>
                </c:pt>
                <c:pt idx="214411">
                  <c:v>4.1193E-2</c:v>
                </c:pt>
                <c:pt idx="214412">
                  <c:v>4.1194000000000001E-2</c:v>
                </c:pt>
                <c:pt idx="214413">
                  <c:v>4.1195000000000002E-2</c:v>
                </c:pt>
                <c:pt idx="214414">
                  <c:v>4.1196000000000003E-2</c:v>
                </c:pt>
                <c:pt idx="214415">
                  <c:v>4.1196000000000003E-2</c:v>
                </c:pt>
                <c:pt idx="214416">
                  <c:v>4.1196999999999998E-2</c:v>
                </c:pt>
                <c:pt idx="214417">
                  <c:v>4.1197999999999999E-2</c:v>
                </c:pt>
                <c:pt idx="214418">
                  <c:v>4.1199E-2</c:v>
                </c:pt>
                <c:pt idx="214419">
                  <c:v>4.1200000000000001E-2</c:v>
                </c:pt>
                <c:pt idx="214420">
                  <c:v>4.1200000000000001E-2</c:v>
                </c:pt>
                <c:pt idx="214421">
                  <c:v>4.1201000000000002E-2</c:v>
                </c:pt>
                <c:pt idx="214422">
                  <c:v>4.1202000000000003E-2</c:v>
                </c:pt>
                <c:pt idx="214423">
                  <c:v>4.1202999999999997E-2</c:v>
                </c:pt>
                <c:pt idx="214424">
                  <c:v>4.1203999999999998E-2</c:v>
                </c:pt>
                <c:pt idx="214425">
                  <c:v>4.1204999999999999E-2</c:v>
                </c:pt>
                <c:pt idx="214426">
                  <c:v>4.1206E-2</c:v>
                </c:pt>
                <c:pt idx="214427">
                  <c:v>4.1207000000000001E-2</c:v>
                </c:pt>
                <c:pt idx="214428">
                  <c:v>4.1208000000000002E-2</c:v>
                </c:pt>
                <c:pt idx="214429">
                  <c:v>4.1209000000000003E-2</c:v>
                </c:pt>
                <c:pt idx="214430">
                  <c:v>4.1209999999999997E-2</c:v>
                </c:pt>
                <c:pt idx="214431">
                  <c:v>4.1209999999999997E-2</c:v>
                </c:pt>
                <c:pt idx="214432">
                  <c:v>4.1210999999999998E-2</c:v>
                </c:pt>
                <c:pt idx="214433">
                  <c:v>4.1211999999999999E-2</c:v>
                </c:pt>
                <c:pt idx="214434">
                  <c:v>4.1213E-2</c:v>
                </c:pt>
                <c:pt idx="214435">
                  <c:v>4.1214000000000001E-2</c:v>
                </c:pt>
                <c:pt idx="214436">
                  <c:v>4.1215000000000002E-2</c:v>
                </c:pt>
                <c:pt idx="214437">
                  <c:v>4.1216000000000003E-2</c:v>
                </c:pt>
                <c:pt idx="214438">
                  <c:v>4.1216999999999997E-2</c:v>
                </c:pt>
                <c:pt idx="214439">
                  <c:v>4.1216999999999997E-2</c:v>
                </c:pt>
                <c:pt idx="214440">
                  <c:v>4.1217999999999998E-2</c:v>
                </c:pt>
                <c:pt idx="214441">
                  <c:v>4.1218999999999999E-2</c:v>
                </c:pt>
                <c:pt idx="214442">
                  <c:v>4.1218999999999999E-2</c:v>
                </c:pt>
                <c:pt idx="214443">
                  <c:v>4.122E-2</c:v>
                </c:pt>
                <c:pt idx="214444">
                  <c:v>4.122E-2</c:v>
                </c:pt>
                <c:pt idx="214445">
                  <c:v>4.1221000000000001E-2</c:v>
                </c:pt>
                <c:pt idx="214446">
                  <c:v>4.1221000000000001E-2</c:v>
                </c:pt>
                <c:pt idx="214447">
                  <c:v>4.1221000000000001E-2</c:v>
                </c:pt>
                <c:pt idx="214448">
                  <c:v>4.1222000000000002E-2</c:v>
                </c:pt>
                <c:pt idx="214449">
                  <c:v>4.1222000000000002E-2</c:v>
                </c:pt>
                <c:pt idx="214450">
                  <c:v>4.1222000000000002E-2</c:v>
                </c:pt>
                <c:pt idx="214451">
                  <c:v>4.1222000000000002E-2</c:v>
                </c:pt>
                <c:pt idx="214452">
                  <c:v>4.1222000000000002E-2</c:v>
                </c:pt>
                <c:pt idx="214453">
                  <c:v>4.1222000000000002E-2</c:v>
                </c:pt>
                <c:pt idx="214454">
                  <c:v>4.1221000000000001E-2</c:v>
                </c:pt>
                <c:pt idx="214455">
                  <c:v>4.1221000000000001E-2</c:v>
                </c:pt>
                <c:pt idx="214456">
                  <c:v>4.1221000000000001E-2</c:v>
                </c:pt>
                <c:pt idx="214457">
                  <c:v>4.122E-2</c:v>
                </c:pt>
                <c:pt idx="214458">
                  <c:v>4.122E-2</c:v>
                </c:pt>
                <c:pt idx="214459">
                  <c:v>4.1218999999999999E-2</c:v>
                </c:pt>
                <c:pt idx="214460">
                  <c:v>4.1218999999999999E-2</c:v>
                </c:pt>
                <c:pt idx="214461">
                  <c:v>4.1217999999999998E-2</c:v>
                </c:pt>
                <c:pt idx="214462">
                  <c:v>4.1216999999999997E-2</c:v>
                </c:pt>
                <c:pt idx="214463">
                  <c:v>4.1216999999999997E-2</c:v>
                </c:pt>
                <c:pt idx="214464">
                  <c:v>4.1216000000000003E-2</c:v>
                </c:pt>
                <c:pt idx="214465">
                  <c:v>4.1215000000000002E-2</c:v>
                </c:pt>
                <c:pt idx="214466">
                  <c:v>4.1214000000000001E-2</c:v>
                </c:pt>
                <c:pt idx="214467">
                  <c:v>4.1213E-2</c:v>
                </c:pt>
                <c:pt idx="214468">
                  <c:v>4.1211999999999999E-2</c:v>
                </c:pt>
                <c:pt idx="214469">
                  <c:v>4.1210999999999998E-2</c:v>
                </c:pt>
                <c:pt idx="214470">
                  <c:v>4.1209999999999997E-2</c:v>
                </c:pt>
                <c:pt idx="214471">
                  <c:v>4.1209000000000003E-2</c:v>
                </c:pt>
                <c:pt idx="214472">
                  <c:v>4.1208000000000002E-2</c:v>
                </c:pt>
                <c:pt idx="214473">
                  <c:v>4.1206E-2</c:v>
                </c:pt>
                <c:pt idx="214474">
                  <c:v>4.1204999999999999E-2</c:v>
                </c:pt>
                <c:pt idx="214475">
                  <c:v>4.1203999999999998E-2</c:v>
                </c:pt>
                <c:pt idx="214476">
                  <c:v>4.1202999999999997E-2</c:v>
                </c:pt>
                <c:pt idx="214477">
                  <c:v>4.1202000000000003E-2</c:v>
                </c:pt>
                <c:pt idx="214478">
                  <c:v>4.1200000000000001E-2</c:v>
                </c:pt>
                <c:pt idx="214479">
                  <c:v>4.1199E-2</c:v>
                </c:pt>
                <c:pt idx="214480">
                  <c:v>4.1197999999999999E-2</c:v>
                </c:pt>
                <c:pt idx="214481">
                  <c:v>4.1196999999999998E-2</c:v>
                </c:pt>
                <c:pt idx="214482">
                  <c:v>4.1196000000000003E-2</c:v>
                </c:pt>
                <c:pt idx="214483">
                  <c:v>4.1195000000000002E-2</c:v>
                </c:pt>
                <c:pt idx="214484">
                  <c:v>4.1194000000000001E-2</c:v>
                </c:pt>
                <c:pt idx="214485">
                  <c:v>4.1193E-2</c:v>
                </c:pt>
                <c:pt idx="214486">
                  <c:v>4.1191999999999999E-2</c:v>
                </c:pt>
                <c:pt idx="214487">
                  <c:v>4.1191999999999999E-2</c:v>
                </c:pt>
                <c:pt idx="214488">
                  <c:v>4.1190999999999998E-2</c:v>
                </c:pt>
                <c:pt idx="214489">
                  <c:v>4.1189999999999997E-2</c:v>
                </c:pt>
                <c:pt idx="214490">
                  <c:v>4.1189000000000003E-2</c:v>
                </c:pt>
                <c:pt idx="214491">
                  <c:v>4.1188000000000002E-2</c:v>
                </c:pt>
                <c:pt idx="214492">
                  <c:v>4.1188000000000002E-2</c:v>
                </c:pt>
                <c:pt idx="214493">
                  <c:v>4.1187000000000001E-2</c:v>
                </c:pt>
                <c:pt idx="214494">
                  <c:v>4.1187000000000001E-2</c:v>
                </c:pt>
                <c:pt idx="214495">
                  <c:v>4.1187000000000001E-2</c:v>
                </c:pt>
                <c:pt idx="214496">
                  <c:v>4.1186E-2</c:v>
                </c:pt>
                <c:pt idx="214497">
                  <c:v>4.1186E-2</c:v>
                </c:pt>
                <c:pt idx="214498">
                  <c:v>4.1186E-2</c:v>
                </c:pt>
                <c:pt idx="214499">
                  <c:v>4.1186E-2</c:v>
                </c:pt>
                <c:pt idx="214500">
                  <c:v>4.1184999999999999E-2</c:v>
                </c:pt>
                <c:pt idx="214501">
                  <c:v>4.1184999999999999E-2</c:v>
                </c:pt>
                <c:pt idx="214502">
                  <c:v>4.1184999999999999E-2</c:v>
                </c:pt>
                <c:pt idx="214503">
                  <c:v>4.1186E-2</c:v>
                </c:pt>
                <c:pt idx="214504">
                  <c:v>4.1186E-2</c:v>
                </c:pt>
                <c:pt idx="214505">
                  <c:v>4.1186E-2</c:v>
                </c:pt>
                <c:pt idx="214506">
                  <c:v>4.1187000000000001E-2</c:v>
                </c:pt>
                <c:pt idx="214507">
                  <c:v>4.1187000000000001E-2</c:v>
                </c:pt>
                <c:pt idx="214508">
                  <c:v>4.1188000000000002E-2</c:v>
                </c:pt>
                <c:pt idx="214509">
                  <c:v>4.1188000000000002E-2</c:v>
                </c:pt>
                <c:pt idx="214510">
                  <c:v>4.1189000000000003E-2</c:v>
                </c:pt>
                <c:pt idx="214511">
                  <c:v>4.1189000000000003E-2</c:v>
                </c:pt>
                <c:pt idx="214512">
                  <c:v>4.1189999999999997E-2</c:v>
                </c:pt>
                <c:pt idx="214513">
                  <c:v>4.1190999999999998E-2</c:v>
                </c:pt>
                <c:pt idx="214514">
                  <c:v>4.1191999999999999E-2</c:v>
                </c:pt>
                <c:pt idx="214515">
                  <c:v>4.1191999999999999E-2</c:v>
                </c:pt>
                <c:pt idx="214516">
                  <c:v>4.1193E-2</c:v>
                </c:pt>
                <c:pt idx="214517">
                  <c:v>4.1194000000000001E-2</c:v>
                </c:pt>
                <c:pt idx="214518">
                  <c:v>4.1195000000000002E-2</c:v>
                </c:pt>
                <c:pt idx="214519">
                  <c:v>4.1196999999999998E-2</c:v>
                </c:pt>
                <c:pt idx="214520">
                  <c:v>4.1197999999999999E-2</c:v>
                </c:pt>
                <c:pt idx="214521">
                  <c:v>4.1199E-2</c:v>
                </c:pt>
                <c:pt idx="214522">
                  <c:v>4.1200000000000001E-2</c:v>
                </c:pt>
                <c:pt idx="214523">
                  <c:v>4.1201000000000002E-2</c:v>
                </c:pt>
                <c:pt idx="214524">
                  <c:v>4.1202000000000003E-2</c:v>
                </c:pt>
                <c:pt idx="214525">
                  <c:v>4.1202999999999997E-2</c:v>
                </c:pt>
                <c:pt idx="214526">
                  <c:v>4.1203999999999998E-2</c:v>
                </c:pt>
                <c:pt idx="214527">
                  <c:v>4.1204999999999999E-2</c:v>
                </c:pt>
                <c:pt idx="214528">
                  <c:v>4.1206E-2</c:v>
                </c:pt>
                <c:pt idx="214529">
                  <c:v>4.1207000000000001E-2</c:v>
                </c:pt>
                <c:pt idx="214530">
                  <c:v>4.1209000000000003E-2</c:v>
                </c:pt>
                <c:pt idx="214531">
                  <c:v>4.1209999999999997E-2</c:v>
                </c:pt>
                <c:pt idx="214532">
                  <c:v>4.1210999999999998E-2</c:v>
                </c:pt>
                <c:pt idx="214533">
                  <c:v>4.1211999999999999E-2</c:v>
                </c:pt>
                <c:pt idx="214534">
                  <c:v>4.1213E-2</c:v>
                </c:pt>
                <c:pt idx="214535">
                  <c:v>4.1214000000000001E-2</c:v>
                </c:pt>
                <c:pt idx="214536">
                  <c:v>4.1214000000000001E-2</c:v>
                </c:pt>
                <c:pt idx="214537">
                  <c:v>4.1215000000000002E-2</c:v>
                </c:pt>
                <c:pt idx="214538">
                  <c:v>4.1216000000000003E-2</c:v>
                </c:pt>
                <c:pt idx="214539">
                  <c:v>4.1216999999999997E-2</c:v>
                </c:pt>
                <c:pt idx="214540">
                  <c:v>4.1217999999999998E-2</c:v>
                </c:pt>
                <c:pt idx="214541">
                  <c:v>4.1217999999999998E-2</c:v>
                </c:pt>
                <c:pt idx="214542">
                  <c:v>4.1218999999999999E-2</c:v>
                </c:pt>
                <c:pt idx="214543">
                  <c:v>4.122E-2</c:v>
                </c:pt>
                <c:pt idx="214544">
                  <c:v>4.122E-2</c:v>
                </c:pt>
                <c:pt idx="214545">
                  <c:v>4.1221000000000001E-2</c:v>
                </c:pt>
                <c:pt idx="214546">
                  <c:v>4.1221000000000001E-2</c:v>
                </c:pt>
                <c:pt idx="214547">
                  <c:v>4.1221000000000001E-2</c:v>
                </c:pt>
                <c:pt idx="214548">
                  <c:v>4.1222000000000002E-2</c:v>
                </c:pt>
                <c:pt idx="214549">
                  <c:v>4.1222000000000002E-2</c:v>
                </c:pt>
                <c:pt idx="214550">
                  <c:v>4.1222000000000002E-2</c:v>
                </c:pt>
                <c:pt idx="214551">
                  <c:v>4.1222000000000002E-2</c:v>
                </c:pt>
                <c:pt idx="214552">
                  <c:v>4.1223000000000003E-2</c:v>
                </c:pt>
                <c:pt idx="214553">
                  <c:v>4.1223000000000003E-2</c:v>
                </c:pt>
                <c:pt idx="214554">
                  <c:v>4.1223000000000003E-2</c:v>
                </c:pt>
                <c:pt idx="214555">
                  <c:v>4.1223000000000003E-2</c:v>
                </c:pt>
                <c:pt idx="214556">
                  <c:v>4.1223000000000003E-2</c:v>
                </c:pt>
                <c:pt idx="214557">
                  <c:v>4.1223000000000003E-2</c:v>
                </c:pt>
                <c:pt idx="214558">
                  <c:v>4.1223000000000003E-2</c:v>
                </c:pt>
                <c:pt idx="214559">
                  <c:v>4.1223000000000003E-2</c:v>
                </c:pt>
                <c:pt idx="214560">
                  <c:v>4.1223000000000003E-2</c:v>
                </c:pt>
                <c:pt idx="214561">
                  <c:v>4.1222000000000002E-2</c:v>
                </c:pt>
                <c:pt idx="214562">
                  <c:v>4.1222000000000002E-2</c:v>
                </c:pt>
                <c:pt idx="214563">
                  <c:v>4.1222000000000002E-2</c:v>
                </c:pt>
                <c:pt idx="214564">
                  <c:v>4.1221000000000001E-2</c:v>
                </c:pt>
                <c:pt idx="214565">
                  <c:v>4.1221000000000001E-2</c:v>
                </c:pt>
                <c:pt idx="214566">
                  <c:v>4.1221000000000001E-2</c:v>
                </c:pt>
                <c:pt idx="214567">
                  <c:v>4.122E-2</c:v>
                </c:pt>
                <c:pt idx="214568">
                  <c:v>4.122E-2</c:v>
                </c:pt>
                <c:pt idx="214569">
                  <c:v>4.1218999999999999E-2</c:v>
                </c:pt>
                <c:pt idx="214570">
                  <c:v>4.1218999999999999E-2</c:v>
                </c:pt>
                <c:pt idx="214571">
                  <c:v>4.1217999999999998E-2</c:v>
                </c:pt>
                <c:pt idx="214572">
                  <c:v>4.1217999999999998E-2</c:v>
                </c:pt>
                <c:pt idx="214573">
                  <c:v>4.1216999999999997E-2</c:v>
                </c:pt>
                <c:pt idx="214574">
                  <c:v>4.1216000000000003E-2</c:v>
                </c:pt>
                <c:pt idx="214575">
                  <c:v>4.1216000000000003E-2</c:v>
                </c:pt>
                <c:pt idx="214576">
                  <c:v>4.1215000000000002E-2</c:v>
                </c:pt>
                <c:pt idx="214577">
                  <c:v>4.1215000000000002E-2</c:v>
                </c:pt>
                <c:pt idx="214578">
                  <c:v>4.1214000000000001E-2</c:v>
                </c:pt>
                <c:pt idx="214579">
                  <c:v>4.1213E-2</c:v>
                </c:pt>
                <c:pt idx="214580">
                  <c:v>4.1211999999999999E-2</c:v>
                </c:pt>
                <c:pt idx="214581">
                  <c:v>4.1210999999999998E-2</c:v>
                </c:pt>
                <c:pt idx="214582">
                  <c:v>4.1210999999999998E-2</c:v>
                </c:pt>
                <c:pt idx="214583">
                  <c:v>4.1209999999999997E-2</c:v>
                </c:pt>
                <c:pt idx="214584">
                  <c:v>4.1209000000000003E-2</c:v>
                </c:pt>
                <c:pt idx="214585">
                  <c:v>4.1208000000000002E-2</c:v>
                </c:pt>
                <c:pt idx="214586">
                  <c:v>4.1207000000000001E-2</c:v>
                </c:pt>
                <c:pt idx="214587">
                  <c:v>4.1206E-2</c:v>
                </c:pt>
                <c:pt idx="214588">
                  <c:v>4.1204999999999999E-2</c:v>
                </c:pt>
                <c:pt idx="214589">
                  <c:v>4.1203999999999998E-2</c:v>
                </c:pt>
                <c:pt idx="214590">
                  <c:v>4.1202999999999997E-2</c:v>
                </c:pt>
                <c:pt idx="214591">
                  <c:v>4.1202000000000003E-2</c:v>
                </c:pt>
                <c:pt idx="214592">
                  <c:v>4.1201000000000002E-2</c:v>
                </c:pt>
                <c:pt idx="214593">
                  <c:v>4.1200000000000001E-2</c:v>
                </c:pt>
                <c:pt idx="214594">
                  <c:v>4.1199E-2</c:v>
                </c:pt>
                <c:pt idx="214595">
                  <c:v>4.1196999999999998E-2</c:v>
                </c:pt>
                <c:pt idx="214596">
                  <c:v>4.1196000000000003E-2</c:v>
                </c:pt>
                <c:pt idx="214597">
                  <c:v>4.1195000000000002E-2</c:v>
                </c:pt>
                <c:pt idx="214598">
                  <c:v>4.1194000000000001E-2</c:v>
                </c:pt>
                <c:pt idx="214599">
                  <c:v>4.1193E-2</c:v>
                </c:pt>
                <c:pt idx="214600">
                  <c:v>4.1191999999999999E-2</c:v>
                </c:pt>
                <c:pt idx="214601">
                  <c:v>4.1190999999999998E-2</c:v>
                </c:pt>
                <c:pt idx="214602">
                  <c:v>4.1189999999999997E-2</c:v>
                </c:pt>
                <c:pt idx="214603">
                  <c:v>4.1189000000000003E-2</c:v>
                </c:pt>
                <c:pt idx="214604">
                  <c:v>4.1188000000000002E-2</c:v>
                </c:pt>
                <c:pt idx="214605">
                  <c:v>4.1187000000000001E-2</c:v>
                </c:pt>
                <c:pt idx="214606">
                  <c:v>4.1186E-2</c:v>
                </c:pt>
                <c:pt idx="214607">
                  <c:v>4.1184999999999999E-2</c:v>
                </c:pt>
                <c:pt idx="214608">
                  <c:v>4.1183999999999998E-2</c:v>
                </c:pt>
                <c:pt idx="214609">
                  <c:v>4.1182999999999997E-2</c:v>
                </c:pt>
                <c:pt idx="214610">
                  <c:v>4.1182999999999997E-2</c:v>
                </c:pt>
                <c:pt idx="214611">
                  <c:v>4.1182000000000003E-2</c:v>
                </c:pt>
                <c:pt idx="214612">
                  <c:v>4.1182000000000003E-2</c:v>
                </c:pt>
                <c:pt idx="214613">
                  <c:v>4.1181000000000002E-2</c:v>
                </c:pt>
                <c:pt idx="214614">
                  <c:v>4.1181000000000002E-2</c:v>
                </c:pt>
                <c:pt idx="214615">
                  <c:v>4.1180000000000001E-2</c:v>
                </c:pt>
                <c:pt idx="214616">
                  <c:v>4.1180000000000001E-2</c:v>
                </c:pt>
                <c:pt idx="214617">
                  <c:v>4.1180000000000001E-2</c:v>
                </c:pt>
                <c:pt idx="214618">
                  <c:v>4.1180000000000001E-2</c:v>
                </c:pt>
                <c:pt idx="214619">
                  <c:v>4.1180000000000001E-2</c:v>
                </c:pt>
                <c:pt idx="214620">
                  <c:v>4.1180000000000001E-2</c:v>
                </c:pt>
                <c:pt idx="214621">
                  <c:v>4.1181000000000002E-2</c:v>
                </c:pt>
                <c:pt idx="214622">
                  <c:v>4.1181000000000002E-2</c:v>
                </c:pt>
                <c:pt idx="214623">
                  <c:v>4.1182000000000003E-2</c:v>
                </c:pt>
                <c:pt idx="214624">
                  <c:v>4.1182999999999997E-2</c:v>
                </c:pt>
                <c:pt idx="214625">
                  <c:v>4.1183999999999998E-2</c:v>
                </c:pt>
                <c:pt idx="214626">
                  <c:v>4.1184999999999999E-2</c:v>
                </c:pt>
                <c:pt idx="214627">
                  <c:v>4.1186E-2</c:v>
                </c:pt>
                <c:pt idx="214628">
                  <c:v>4.1187000000000001E-2</c:v>
                </c:pt>
                <c:pt idx="214629">
                  <c:v>4.1189000000000003E-2</c:v>
                </c:pt>
                <c:pt idx="214630">
                  <c:v>4.1189999999999997E-2</c:v>
                </c:pt>
                <c:pt idx="214631">
                  <c:v>4.1191999999999999E-2</c:v>
                </c:pt>
                <c:pt idx="214632">
                  <c:v>4.1193E-2</c:v>
                </c:pt>
                <c:pt idx="214633">
                  <c:v>4.1195000000000002E-2</c:v>
                </c:pt>
                <c:pt idx="214634">
                  <c:v>4.1196999999999998E-2</c:v>
                </c:pt>
                <c:pt idx="214635">
                  <c:v>4.1199E-2</c:v>
                </c:pt>
                <c:pt idx="214636">
                  <c:v>4.1202000000000003E-2</c:v>
                </c:pt>
                <c:pt idx="214637">
                  <c:v>4.1203999999999998E-2</c:v>
                </c:pt>
                <c:pt idx="214638">
                  <c:v>4.1206E-2</c:v>
                </c:pt>
                <c:pt idx="214639">
                  <c:v>4.1209000000000003E-2</c:v>
                </c:pt>
                <c:pt idx="214640">
                  <c:v>4.1210999999999998E-2</c:v>
                </c:pt>
                <c:pt idx="214641">
                  <c:v>4.1214000000000001E-2</c:v>
                </c:pt>
                <c:pt idx="214642">
                  <c:v>4.1216999999999997E-2</c:v>
                </c:pt>
                <c:pt idx="214643">
                  <c:v>4.1218999999999999E-2</c:v>
                </c:pt>
                <c:pt idx="214644">
                  <c:v>4.1222000000000002E-2</c:v>
                </c:pt>
                <c:pt idx="214645">
                  <c:v>4.1224999999999998E-2</c:v>
                </c:pt>
                <c:pt idx="214646">
                  <c:v>4.1228000000000001E-2</c:v>
                </c:pt>
                <c:pt idx="214647">
                  <c:v>4.1230999999999997E-2</c:v>
                </c:pt>
                <c:pt idx="214648">
                  <c:v>4.1234E-2</c:v>
                </c:pt>
                <c:pt idx="214649">
                  <c:v>4.1237000000000003E-2</c:v>
                </c:pt>
                <c:pt idx="214650">
                  <c:v>4.1238999999999998E-2</c:v>
                </c:pt>
                <c:pt idx="214651">
                  <c:v>4.1242000000000001E-2</c:v>
                </c:pt>
                <c:pt idx="214652">
                  <c:v>4.1244999999999997E-2</c:v>
                </c:pt>
                <c:pt idx="214653">
                  <c:v>4.1248E-2</c:v>
                </c:pt>
                <c:pt idx="214654">
                  <c:v>4.1250000000000002E-2</c:v>
                </c:pt>
                <c:pt idx="214655">
                  <c:v>4.1252999999999998E-2</c:v>
                </c:pt>
                <c:pt idx="214656">
                  <c:v>4.1255E-2</c:v>
                </c:pt>
                <c:pt idx="214657">
                  <c:v>4.1258000000000003E-2</c:v>
                </c:pt>
                <c:pt idx="214658">
                  <c:v>4.1259999999999998E-2</c:v>
                </c:pt>
                <c:pt idx="214659">
                  <c:v>4.1263000000000001E-2</c:v>
                </c:pt>
                <c:pt idx="214660">
                  <c:v>4.1265000000000003E-2</c:v>
                </c:pt>
                <c:pt idx="214661">
                  <c:v>4.1266999999999998E-2</c:v>
                </c:pt>
                <c:pt idx="214662">
                  <c:v>4.1269E-2</c:v>
                </c:pt>
                <c:pt idx="214663">
                  <c:v>4.1271000000000002E-2</c:v>
                </c:pt>
                <c:pt idx="214664">
                  <c:v>4.1272999999999997E-2</c:v>
                </c:pt>
                <c:pt idx="214665">
                  <c:v>4.1273999999999998E-2</c:v>
                </c:pt>
                <c:pt idx="214666">
                  <c:v>4.1276E-2</c:v>
                </c:pt>
                <c:pt idx="214667">
                  <c:v>4.1277000000000001E-2</c:v>
                </c:pt>
                <c:pt idx="214668">
                  <c:v>4.1279000000000003E-2</c:v>
                </c:pt>
                <c:pt idx="214669">
                  <c:v>4.1279999999999997E-2</c:v>
                </c:pt>
                <c:pt idx="214670">
                  <c:v>4.1280999999999998E-2</c:v>
                </c:pt>
                <c:pt idx="214671">
                  <c:v>4.1281999999999999E-2</c:v>
                </c:pt>
                <c:pt idx="214672">
                  <c:v>4.1283E-2</c:v>
                </c:pt>
                <c:pt idx="214673">
                  <c:v>4.1283E-2</c:v>
                </c:pt>
                <c:pt idx="214674">
                  <c:v>4.1284000000000001E-2</c:v>
                </c:pt>
                <c:pt idx="214675">
                  <c:v>4.1284000000000001E-2</c:v>
                </c:pt>
                <c:pt idx="214676">
                  <c:v>4.1284000000000001E-2</c:v>
                </c:pt>
                <c:pt idx="214677">
                  <c:v>4.1284000000000001E-2</c:v>
                </c:pt>
                <c:pt idx="214678">
                  <c:v>4.1283E-2</c:v>
                </c:pt>
                <c:pt idx="214679">
                  <c:v>4.1283E-2</c:v>
                </c:pt>
                <c:pt idx="214680">
                  <c:v>4.1281999999999999E-2</c:v>
                </c:pt>
                <c:pt idx="214681">
                  <c:v>4.1281999999999999E-2</c:v>
                </c:pt>
                <c:pt idx="214682">
                  <c:v>4.1280999999999998E-2</c:v>
                </c:pt>
                <c:pt idx="214683">
                  <c:v>4.1279999999999997E-2</c:v>
                </c:pt>
                <c:pt idx="214684">
                  <c:v>4.1279000000000003E-2</c:v>
                </c:pt>
                <c:pt idx="214685">
                  <c:v>4.1278000000000002E-2</c:v>
                </c:pt>
                <c:pt idx="214686">
                  <c:v>4.1277000000000001E-2</c:v>
                </c:pt>
                <c:pt idx="214687">
                  <c:v>4.1274999999999999E-2</c:v>
                </c:pt>
                <c:pt idx="214688">
                  <c:v>4.1273999999999998E-2</c:v>
                </c:pt>
                <c:pt idx="214689">
                  <c:v>4.1272000000000003E-2</c:v>
                </c:pt>
                <c:pt idx="214690">
                  <c:v>4.1270000000000001E-2</c:v>
                </c:pt>
                <c:pt idx="214691">
                  <c:v>4.1267999999999999E-2</c:v>
                </c:pt>
                <c:pt idx="214692">
                  <c:v>4.1265999999999997E-2</c:v>
                </c:pt>
                <c:pt idx="214693">
                  <c:v>4.1264000000000002E-2</c:v>
                </c:pt>
                <c:pt idx="214694">
                  <c:v>4.1262E-2</c:v>
                </c:pt>
                <c:pt idx="214695">
                  <c:v>4.1259999999999998E-2</c:v>
                </c:pt>
                <c:pt idx="214696">
                  <c:v>4.1258000000000003E-2</c:v>
                </c:pt>
                <c:pt idx="214697">
                  <c:v>4.1256000000000001E-2</c:v>
                </c:pt>
                <c:pt idx="214698">
                  <c:v>4.1253999999999999E-2</c:v>
                </c:pt>
                <c:pt idx="214699">
                  <c:v>4.1251000000000003E-2</c:v>
                </c:pt>
                <c:pt idx="214700">
                  <c:v>4.1249000000000001E-2</c:v>
                </c:pt>
                <c:pt idx="214701">
                  <c:v>4.1246999999999999E-2</c:v>
                </c:pt>
                <c:pt idx="214702">
                  <c:v>4.1244000000000003E-2</c:v>
                </c:pt>
                <c:pt idx="214703">
                  <c:v>4.1242000000000001E-2</c:v>
                </c:pt>
                <c:pt idx="214704">
                  <c:v>4.1239999999999999E-2</c:v>
                </c:pt>
                <c:pt idx="214705">
                  <c:v>4.1237000000000003E-2</c:v>
                </c:pt>
                <c:pt idx="214706">
                  <c:v>4.1235000000000001E-2</c:v>
                </c:pt>
                <c:pt idx="214707">
                  <c:v>4.1232999999999999E-2</c:v>
                </c:pt>
                <c:pt idx="214708">
                  <c:v>4.1230999999999997E-2</c:v>
                </c:pt>
                <c:pt idx="214709">
                  <c:v>4.1229000000000002E-2</c:v>
                </c:pt>
                <c:pt idx="214710">
                  <c:v>4.1227E-2</c:v>
                </c:pt>
                <c:pt idx="214711">
                  <c:v>4.1224999999999998E-2</c:v>
                </c:pt>
                <c:pt idx="214712">
                  <c:v>4.1223000000000003E-2</c:v>
                </c:pt>
                <c:pt idx="214713">
                  <c:v>4.1221000000000001E-2</c:v>
                </c:pt>
                <c:pt idx="214714">
                  <c:v>4.1218999999999999E-2</c:v>
                </c:pt>
                <c:pt idx="214715">
                  <c:v>4.1217999999999998E-2</c:v>
                </c:pt>
                <c:pt idx="214716">
                  <c:v>4.1216999999999997E-2</c:v>
                </c:pt>
                <c:pt idx="214717">
                  <c:v>4.1216000000000003E-2</c:v>
                </c:pt>
                <c:pt idx="214718">
                  <c:v>4.1215000000000002E-2</c:v>
                </c:pt>
                <c:pt idx="214719">
                  <c:v>4.1214000000000001E-2</c:v>
                </c:pt>
                <c:pt idx="214720">
                  <c:v>4.1213E-2</c:v>
                </c:pt>
                <c:pt idx="214721">
                  <c:v>4.1213E-2</c:v>
                </c:pt>
                <c:pt idx="214722">
                  <c:v>4.1213E-2</c:v>
                </c:pt>
                <c:pt idx="214723">
                  <c:v>4.1213E-2</c:v>
                </c:pt>
                <c:pt idx="214724">
                  <c:v>4.1213E-2</c:v>
                </c:pt>
                <c:pt idx="214725">
                  <c:v>4.1214000000000001E-2</c:v>
                </c:pt>
                <c:pt idx="214726">
                  <c:v>4.1215000000000002E-2</c:v>
                </c:pt>
                <c:pt idx="214727">
                  <c:v>4.1216000000000003E-2</c:v>
                </c:pt>
                <c:pt idx="214728">
                  <c:v>4.1217999999999998E-2</c:v>
                </c:pt>
                <c:pt idx="214729">
                  <c:v>4.122E-2</c:v>
                </c:pt>
                <c:pt idx="214730">
                  <c:v>4.1222000000000002E-2</c:v>
                </c:pt>
                <c:pt idx="214731">
                  <c:v>4.1224999999999998E-2</c:v>
                </c:pt>
                <c:pt idx="214732">
                  <c:v>4.1228000000000001E-2</c:v>
                </c:pt>
                <c:pt idx="214733">
                  <c:v>4.1231999999999998E-2</c:v>
                </c:pt>
                <c:pt idx="214734">
                  <c:v>4.1236000000000002E-2</c:v>
                </c:pt>
                <c:pt idx="214735">
                  <c:v>4.1241E-2</c:v>
                </c:pt>
                <c:pt idx="214736">
                  <c:v>4.1245999999999998E-2</c:v>
                </c:pt>
                <c:pt idx="214737">
                  <c:v>4.1251999999999997E-2</c:v>
                </c:pt>
                <c:pt idx="214738">
                  <c:v>4.1258999999999997E-2</c:v>
                </c:pt>
                <c:pt idx="214739">
                  <c:v>4.1265999999999997E-2</c:v>
                </c:pt>
                <c:pt idx="214740">
                  <c:v>4.1273999999999998E-2</c:v>
                </c:pt>
                <c:pt idx="214741">
                  <c:v>4.1281999999999999E-2</c:v>
                </c:pt>
                <c:pt idx="214742">
                  <c:v>4.1291000000000001E-2</c:v>
                </c:pt>
                <c:pt idx="214743">
                  <c:v>4.1300999999999997E-2</c:v>
                </c:pt>
                <c:pt idx="214744">
                  <c:v>4.1312000000000001E-2</c:v>
                </c:pt>
                <c:pt idx="214745">
                  <c:v>4.1322999999999999E-2</c:v>
                </c:pt>
                <c:pt idx="214746">
                  <c:v>4.1334999999999997E-2</c:v>
                </c:pt>
                <c:pt idx="214747">
                  <c:v>4.1348000000000003E-2</c:v>
                </c:pt>
                <c:pt idx="214748">
                  <c:v>4.1362000000000003E-2</c:v>
                </c:pt>
                <c:pt idx="214749">
                  <c:v>4.1376000000000003E-2</c:v>
                </c:pt>
                <c:pt idx="214750">
                  <c:v>4.1390999999999997E-2</c:v>
                </c:pt>
                <c:pt idx="214751">
                  <c:v>4.1408E-2</c:v>
                </c:pt>
                <c:pt idx="214752">
                  <c:v>4.1424999999999997E-2</c:v>
                </c:pt>
                <c:pt idx="214753">
                  <c:v>4.1443000000000001E-2</c:v>
                </c:pt>
                <c:pt idx="214754">
                  <c:v>4.1461999999999999E-2</c:v>
                </c:pt>
                <c:pt idx="214755">
                  <c:v>4.1480999999999997E-2</c:v>
                </c:pt>
                <c:pt idx="214756">
                  <c:v>4.1501999999999997E-2</c:v>
                </c:pt>
                <c:pt idx="214757">
                  <c:v>4.1522999999999997E-2</c:v>
                </c:pt>
                <c:pt idx="214758">
                  <c:v>4.1546E-2</c:v>
                </c:pt>
                <c:pt idx="214759">
                  <c:v>4.1569000000000002E-2</c:v>
                </c:pt>
                <c:pt idx="214760">
                  <c:v>4.1592999999999998E-2</c:v>
                </c:pt>
                <c:pt idx="214761">
                  <c:v>4.1618000000000002E-2</c:v>
                </c:pt>
                <c:pt idx="214762">
                  <c:v>4.1642999999999999E-2</c:v>
                </c:pt>
                <c:pt idx="214763">
                  <c:v>4.1669999999999999E-2</c:v>
                </c:pt>
                <c:pt idx="214764">
                  <c:v>4.1697999999999999E-2</c:v>
                </c:pt>
                <c:pt idx="214765">
                  <c:v>4.1725999999999999E-2</c:v>
                </c:pt>
                <c:pt idx="214766">
                  <c:v>4.1755E-2</c:v>
                </c:pt>
                <c:pt idx="214767">
                  <c:v>4.1785000000000003E-2</c:v>
                </c:pt>
                <c:pt idx="214768">
                  <c:v>4.1815999999999999E-2</c:v>
                </c:pt>
                <c:pt idx="214769">
                  <c:v>4.1847000000000002E-2</c:v>
                </c:pt>
                <c:pt idx="214770">
                  <c:v>4.1879E-2</c:v>
                </c:pt>
                <c:pt idx="214771">
                  <c:v>4.1911999999999998E-2</c:v>
                </c:pt>
                <c:pt idx="214772">
                  <c:v>4.1945000000000003E-2</c:v>
                </c:pt>
                <c:pt idx="214773">
                  <c:v>4.1979000000000002E-2</c:v>
                </c:pt>
                <c:pt idx="214774">
                  <c:v>4.2014000000000003E-2</c:v>
                </c:pt>
                <c:pt idx="214775">
                  <c:v>4.2049000000000003E-2</c:v>
                </c:pt>
                <c:pt idx="214776">
                  <c:v>4.2084000000000003E-2</c:v>
                </c:pt>
                <c:pt idx="214777">
                  <c:v>4.2120999999999999E-2</c:v>
                </c:pt>
                <c:pt idx="214778">
                  <c:v>4.2157E-2</c:v>
                </c:pt>
                <c:pt idx="214779">
                  <c:v>4.2194000000000002E-2</c:v>
                </c:pt>
                <c:pt idx="214780">
                  <c:v>4.2231999999999999E-2</c:v>
                </c:pt>
                <c:pt idx="214781">
                  <c:v>4.2269000000000001E-2</c:v>
                </c:pt>
                <c:pt idx="214782">
                  <c:v>4.2306999999999997E-2</c:v>
                </c:pt>
                <c:pt idx="214783">
                  <c:v>4.2345000000000001E-2</c:v>
                </c:pt>
                <c:pt idx="214784">
                  <c:v>4.2382999999999997E-2</c:v>
                </c:pt>
                <c:pt idx="214785">
                  <c:v>4.2422000000000001E-2</c:v>
                </c:pt>
                <c:pt idx="214786">
                  <c:v>4.2459999999999998E-2</c:v>
                </c:pt>
                <c:pt idx="214787">
                  <c:v>4.2499000000000002E-2</c:v>
                </c:pt>
                <c:pt idx="214788">
                  <c:v>4.2536999999999998E-2</c:v>
                </c:pt>
                <c:pt idx="214789">
                  <c:v>4.2576000000000003E-2</c:v>
                </c:pt>
                <c:pt idx="214790">
                  <c:v>4.2613999999999999E-2</c:v>
                </c:pt>
                <c:pt idx="214791">
                  <c:v>4.2652000000000002E-2</c:v>
                </c:pt>
                <c:pt idx="214792">
                  <c:v>4.2691E-2</c:v>
                </c:pt>
                <c:pt idx="214793">
                  <c:v>4.2728000000000002E-2</c:v>
                </c:pt>
                <c:pt idx="214794">
                  <c:v>4.2765999999999998E-2</c:v>
                </c:pt>
                <c:pt idx="214795">
                  <c:v>4.2803000000000001E-2</c:v>
                </c:pt>
                <c:pt idx="214796">
                  <c:v>4.2840000000000003E-2</c:v>
                </c:pt>
                <c:pt idx="214797">
                  <c:v>4.2875999999999997E-2</c:v>
                </c:pt>
                <c:pt idx="214798">
                  <c:v>4.2911999999999999E-2</c:v>
                </c:pt>
                <c:pt idx="214799">
                  <c:v>4.2948E-2</c:v>
                </c:pt>
                <c:pt idx="214800">
                  <c:v>4.2983E-2</c:v>
                </c:pt>
                <c:pt idx="214801">
                  <c:v>4.3018000000000001E-2</c:v>
                </c:pt>
                <c:pt idx="214802">
                  <c:v>4.3050999999999999E-2</c:v>
                </c:pt>
                <c:pt idx="214803">
                  <c:v>4.3084999999999998E-2</c:v>
                </c:pt>
                <c:pt idx="214804">
                  <c:v>4.3117000000000003E-2</c:v>
                </c:pt>
                <c:pt idx="214805">
                  <c:v>4.3149E-2</c:v>
                </c:pt>
                <c:pt idx="214806">
                  <c:v>4.3180000000000003E-2</c:v>
                </c:pt>
                <c:pt idx="214807">
                  <c:v>4.3210999999999999E-2</c:v>
                </c:pt>
                <c:pt idx="214808">
                  <c:v>4.3240000000000001E-2</c:v>
                </c:pt>
                <c:pt idx="214809">
                  <c:v>4.3269000000000002E-2</c:v>
                </c:pt>
                <c:pt idx="214810">
                  <c:v>4.3297000000000002E-2</c:v>
                </c:pt>
                <c:pt idx="214811">
                  <c:v>4.3325000000000002E-2</c:v>
                </c:pt>
                <c:pt idx="214812">
                  <c:v>4.3351000000000001E-2</c:v>
                </c:pt>
                <c:pt idx="214813">
                  <c:v>4.3376999999999999E-2</c:v>
                </c:pt>
                <c:pt idx="214814">
                  <c:v>4.3401000000000002E-2</c:v>
                </c:pt>
                <c:pt idx="214815">
                  <c:v>4.3424999999999998E-2</c:v>
                </c:pt>
                <c:pt idx="214816">
                  <c:v>4.3448000000000001E-2</c:v>
                </c:pt>
                <c:pt idx="214817">
                  <c:v>4.3470000000000002E-2</c:v>
                </c:pt>
                <c:pt idx="214818">
                  <c:v>4.3490000000000001E-2</c:v>
                </c:pt>
                <c:pt idx="214819">
                  <c:v>4.351E-2</c:v>
                </c:pt>
                <c:pt idx="214820">
                  <c:v>4.3529999999999999E-2</c:v>
                </c:pt>
                <c:pt idx="214821">
                  <c:v>4.3548000000000003E-2</c:v>
                </c:pt>
                <c:pt idx="214822">
                  <c:v>4.3565E-2</c:v>
                </c:pt>
                <c:pt idx="214823">
                  <c:v>4.3582000000000003E-2</c:v>
                </c:pt>
                <c:pt idx="214824">
                  <c:v>4.3596999999999997E-2</c:v>
                </c:pt>
                <c:pt idx="214825">
                  <c:v>4.3611999999999998E-2</c:v>
                </c:pt>
                <c:pt idx="214826">
                  <c:v>4.3625999999999998E-2</c:v>
                </c:pt>
                <c:pt idx="214827">
                  <c:v>4.3638999999999997E-2</c:v>
                </c:pt>
                <c:pt idx="214828">
                  <c:v>4.3651000000000002E-2</c:v>
                </c:pt>
                <c:pt idx="214829">
                  <c:v>4.3661999999999999E-2</c:v>
                </c:pt>
                <c:pt idx="214830">
                  <c:v>4.3672000000000002E-2</c:v>
                </c:pt>
                <c:pt idx="214831">
                  <c:v>4.3681999999999999E-2</c:v>
                </c:pt>
                <c:pt idx="214832">
                  <c:v>4.3691000000000001E-2</c:v>
                </c:pt>
                <c:pt idx="214833">
                  <c:v>4.3699000000000002E-2</c:v>
                </c:pt>
                <c:pt idx="214834">
                  <c:v>4.3706000000000002E-2</c:v>
                </c:pt>
                <c:pt idx="214835">
                  <c:v>4.3713000000000002E-2</c:v>
                </c:pt>
                <c:pt idx="214836">
                  <c:v>4.3719000000000001E-2</c:v>
                </c:pt>
                <c:pt idx="214837">
                  <c:v>4.3725E-2</c:v>
                </c:pt>
                <c:pt idx="214838">
                  <c:v>4.3728999999999997E-2</c:v>
                </c:pt>
                <c:pt idx="214839">
                  <c:v>4.3734000000000002E-2</c:v>
                </c:pt>
                <c:pt idx="214840">
                  <c:v>4.3736999999999998E-2</c:v>
                </c:pt>
                <c:pt idx="214841">
                  <c:v>4.3740000000000001E-2</c:v>
                </c:pt>
                <c:pt idx="214842">
                  <c:v>4.3742999999999997E-2</c:v>
                </c:pt>
                <c:pt idx="214843">
                  <c:v>4.3744999999999999E-2</c:v>
                </c:pt>
                <c:pt idx="214844">
                  <c:v>4.3746E-2</c:v>
                </c:pt>
                <c:pt idx="214845">
                  <c:v>4.3748000000000002E-2</c:v>
                </c:pt>
                <c:pt idx="214846">
                  <c:v>4.3749000000000003E-2</c:v>
                </c:pt>
                <c:pt idx="214847">
                  <c:v>4.3749000000000003E-2</c:v>
                </c:pt>
                <c:pt idx="214848">
                  <c:v>4.3749999999999997E-2</c:v>
                </c:pt>
                <c:pt idx="214849">
                  <c:v>4.3749999999999997E-2</c:v>
                </c:pt>
                <c:pt idx="214850">
                  <c:v>4.3749999999999997E-2</c:v>
                </c:pt>
                <c:pt idx="214851">
                  <c:v>4.3749000000000003E-2</c:v>
                </c:pt>
                <c:pt idx="214852">
                  <c:v>4.3749000000000003E-2</c:v>
                </c:pt>
                <c:pt idx="214853">
                  <c:v>4.3748000000000002E-2</c:v>
                </c:pt>
                <c:pt idx="214854">
                  <c:v>4.3747000000000001E-2</c:v>
                </c:pt>
                <c:pt idx="214855">
                  <c:v>4.3746E-2</c:v>
                </c:pt>
                <c:pt idx="214856">
                  <c:v>4.3744999999999999E-2</c:v>
                </c:pt>
                <c:pt idx="214857">
                  <c:v>4.3743999999999998E-2</c:v>
                </c:pt>
                <c:pt idx="214858">
                  <c:v>4.3743999999999998E-2</c:v>
                </c:pt>
                <c:pt idx="214859">
                  <c:v>4.3742999999999997E-2</c:v>
                </c:pt>
                <c:pt idx="214860">
                  <c:v>4.3742000000000003E-2</c:v>
                </c:pt>
                <c:pt idx="214861">
                  <c:v>4.3742000000000003E-2</c:v>
                </c:pt>
                <c:pt idx="214862">
                  <c:v>4.3741000000000002E-2</c:v>
                </c:pt>
                <c:pt idx="214863">
                  <c:v>4.3741000000000002E-2</c:v>
                </c:pt>
                <c:pt idx="214864">
                  <c:v>4.3740000000000001E-2</c:v>
                </c:pt>
                <c:pt idx="214865">
                  <c:v>4.3740000000000001E-2</c:v>
                </c:pt>
                <c:pt idx="214866">
                  <c:v>4.3740000000000001E-2</c:v>
                </c:pt>
                <c:pt idx="214867">
                  <c:v>4.3741000000000002E-2</c:v>
                </c:pt>
                <c:pt idx="214868">
                  <c:v>4.3741000000000002E-2</c:v>
                </c:pt>
                <c:pt idx="214869">
                  <c:v>4.3742000000000003E-2</c:v>
                </c:pt>
                <c:pt idx="214870">
                  <c:v>4.3742999999999997E-2</c:v>
                </c:pt>
                <c:pt idx="214871">
                  <c:v>4.3744999999999999E-2</c:v>
                </c:pt>
                <c:pt idx="214872">
                  <c:v>4.3747000000000001E-2</c:v>
                </c:pt>
                <c:pt idx="214873">
                  <c:v>4.3749000000000003E-2</c:v>
                </c:pt>
                <c:pt idx="214874">
                  <c:v>4.3750999999999998E-2</c:v>
                </c:pt>
                <c:pt idx="214875">
                  <c:v>4.3754000000000001E-2</c:v>
                </c:pt>
                <c:pt idx="214876">
                  <c:v>4.3756000000000003E-2</c:v>
                </c:pt>
                <c:pt idx="214877">
                  <c:v>4.376E-2</c:v>
                </c:pt>
                <c:pt idx="214878">
                  <c:v>4.3763000000000003E-2</c:v>
                </c:pt>
                <c:pt idx="214879">
                  <c:v>4.3767E-2</c:v>
                </c:pt>
                <c:pt idx="214880">
                  <c:v>4.3770999999999997E-2</c:v>
                </c:pt>
                <c:pt idx="214881">
                  <c:v>4.3776000000000002E-2</c:v>
                </c:pt>
                <c:pt idx="214882">
                  <c:v>4.3781E-2</c:v>
                </c:pt>
                <c:pt idx="214883">
                  <c:v>4.3785999999999999E-2</c:v>
                </c:pt>
                <c:pt idx="214884">
                  <c:v>4.3790999999999997E-2</c:v>
                </c:pt>
                <c:pt idx="214885">
                  <c:v>4.3797000000000003E-2</c:v>
                </c:pt>
                <c:pt idx="214886">
                  <c:v>4.3803000000000002E-2</c:v>
                </c:pt>
                <c:pt idx="214887">
                  <c:v>4.3809000000000001E-2</c:v>
                </c:pt>
                <c:pt idx="214888">
                  <c:v>4.3816000000000001E-2</c:v>
                </c:pt>
                <c:pt idx="214889">
                  <c:v>4.3823000000000001E-2</c:v>
                </c:pt>
                <c:pt idx="214890">
                  <c:v>4.3830000000000001E-2</c:v>
                </c:pt>
                <c:pt idx="214891">
                  <c:v>4.3837000000000001E-2</c:v>
                </c:pt>
                <c:pt idx="214892">
                  <c:v>4.3845000000000002E-2</c:v>
                </c:pt>
                <c:pt idx="214893">
                  <c:v>4.3853000000000003E-2</c:v>
                </c:pt>
                <c:pt idx="214894">
                  <c:v>4.3860999999999997E-2</c:v>
                </c:pt>
                <c:pt idx="214895">
                  <c:v>4.3869999999999999E-2</c:v>
                </c:pt>
                <c:pt idx="214896">
                  <c:v>4.3878E-2</c:v>
                </c:pt>
                <c:pt idx="214897">
                  <c:v>4.3887000000000002E-2</c:v>
                </c:pt>
                <c:pt idx="214898">
                  <c:v>4.3895999999999998E-2</c:v>
                </c:pt>
                <c:pt idx="214899">
                  <c:v>4.3905E-2</c:v>
                </c:pt>
                <c:pt idx="214900">
                  <c:v>4.3914000000000002E-2</c:v>
                </c:pt>
                <c:pt idx="214901">
                  <c:v>4.3923999999999998E-2</c:v>
                </c:pt>
                <c:pt idx="214902">
                  <c:v>4.3933E-2</c:v>
                </c:pt>
                <c:pt idx="214903">
                  <c:v>4.3943000000000003E-2</c:v>
                </c:pt>
                <c:pt idx="214904">
                  <c:v>4.3952999999999999E-2</c:v>
                </c:pt>
                <c:pt idx="214905">
                  <c:v>4.3962000000000001E-2</c:v>
                </c:pt>
                <c:pt idx="214906">
                  <c:v>4.3971999999999997E-2</c:v>
                </c:pt>
                <c:pt idx="214907">
                  <c:v>4.3983000000000001E-2</c:v>
                </c:pt>
                <c:pt idx="214908">
                  <c:v>4.3992999999999997E-2</c:v>
                </c:pt>
                <c:pt idx="214909">
                  <c:v>4.4003E-2</c:v>
                </c:pt>
                <c:pt idx="214910">
                  <c:v>4.4012999999999997E-2</c:v>
                </c:pt>
                <c:pt idx="214911">
                  <c:v>4.4023E-2</c:v>
                </c:pt>
                <c:pt idx="214912">
                  <c:v>4.4033000000000003E-2</c:v>
                </c:pt>
                <c:pt idx="214913">
                  <c:v>4.4042999999999999E-2</c:v>
                </c:pt>
                <c:pt idx="214914">
                  <c:v>4.4052000000000001E-2</c:v>
                </c:pt>
                <c:pt idx="214915">
                  <c:v>4.4061999999999997E-2</c:v>
                </c:pt>
                <c:pt idx="214916">
                  <c:v>4.4072E-2</c:v>
                </c:pt>
                <c:pt idx="214917">
                  <c:v>4.4082000000000003E-2</c:v>
                </c:pt>
                <c:pt idx="214918">
                  <c:v>4.4091999999999999E-2</c:v>
                </c:pt>
                <c:pt idx="214919">
                  <c:v>4.4102000000000002E-2</c:v>
                </c:pt>
                <c:pt idx="214920">
                  <c:v>4.4110999999999997E-2</c:v>
                </c:pt>
                <c:pt idx="214921">
                  <c:v>4.4121E-2</c:v>
                </c:pt>
                <c:pt idx="214922">
                  <c:v>4.4130000000000003E-2</c:v>
                </c:pt>
                <c:pt idx="214923">
                  <c:v>4.4138999999999998E-2</c:v>
                </c:pt>
                <c:pt idx="214924">
                  <c:v>4.4148E-2</c:v>
                </c:pt>
                <c:pt idx="214925">
                  <c:v>4.4156000000000001E-2</c:v>
                </c:pt>
                <c:pt idx="214926">
                  <c:v>4.4165000000000003E-2</c:v>
                </c:pt>
                <c:pt idx="214927">
                  <c:v>4.4173999999999998E-2</c:v>
                </c:pt>
                <c:pt idx="214928">
                  <c:v>4.4181999999999999E-2</c:v>
                </c:pt>
                <c:pt idx="214929">
                  <c:v>4.419E-2</c:v>
                </c:pt>
                <c:pt idx="214930">
                  <c:v>4.4198000000000001E-2</c:v>
                </c:pt>
                <c:pt idx="214931">
                  <c:v>4.4206000000000002E-2</c:v>
                </c:pt>
                <c:pt idx="214932">
                  <c:v>4.4213000000000002E-2</c:v>
                </c:pt>
                <c:pt idx="214933">
                  <c:v>4.4221000000000003E-2</c:v>
                </c:pt>
                <c:pt idx="214934">
                  <c:v>4.4227000000000002E-2</c:v>
                </c:pt>
                <c:pt idx="214935">
                  <c:v>4.4234000000000002E-2</c:v>
                </c:pt>
                <c:pt idx="214936">
                  <c:v>4.4241000000000003E-2</c:v>
                </c:pt>
                <c:pt idx="214937">
                  <c:v>4.4247000000000002E-2</c:v>
                </c:pt>
                <c:pt idx="214938">
                  <c:v>4.4253000000000001E-2</c:v>
                </c:pt>
                <c:pt idx="214939">
                  <c:v>4.4259E-2</c:v>
                </c:pt>
                <c:pt idx="214940">
                  <c:v>4.4263999999999998E-2</c:v>
                </c:pt>
                <c:pt idx="214941">
                  <c:v>4.4269999999999997E-2</c:v>
                </c:pt>
                <c:pt idx="214942">
                  <c:v>4.4275000000000002E-2</c:v>
                </c:pt>
                <c:pt idx="214943">
                  <c:v>4.428E-2</c:v>
                </c:pt>
                <c:pt idx="214944">
                  <c:v>4.4283999999999997E-2</c:v>
                </c:pt>
                <c:pt idx="214945">
                  <c:v>4.4288000000000001E-2</c:v>
                </c:pt>
                <c:pt idx="214946">
                  <c:v>4.4291999999999998E-2</c:v>
                </c:pt>
                <c:pt idx="214947">
                  <c:v>4.4296000000000002E-2</c:v>
                </c:pt>
                <c:pt idx="214948">
                  <c:v>4.4298999999999998E-2</c:v>
                </c:pt>
                <c:pt idx="214949">
                  <c:v>4.4302000000000001E-2</c:v>
                </c:pt>
                <c:pt idx="214950">
                  <c:v>4.4304999999999997E-2</c:v>
                </c:pt>
                <c:pt idx="214951">
                  <c:v>4.4308E-2</c:v>
                </c:pt>
                <c:pt idx="214952">
                  <c:v>4.4311000000000003E-2</c:v>
                </c:pt>
                <c:pt idx="214953">
                  <c:v>4.4312999999999998E-2</c:v>
                </c:pt>
                <c:pt idx="214954">
                  <c:v>4.4315E-2</c:v>
                </c:pt>
                <c:pt idx="214955">
                  <c:v>4.4317000000000002E-2</c:v>
                </c:pt>
                <c:pt idx="214956">
                  <c:v>4.4318000000000003E-2</c:v>
                </c:pt>
                <c:pt idx="214957">
                  <c:v>4.4318999999999997E-2</c:v>
                </c:pt>
                <c:pt idx="214958">
                  <c:v>4.4319999999999998E-2</c:v>
                </c:pt>
                <c:pt idx="214959">
                  <c:v>4.4320999999999999E-2</c:v>
                </c:pt>
                <c:pt idx="214960">
                  <c:v>4.4320999999999999E-2</c:v>
                </c:pt>
                <c:pt idx="214961">
                  <c:v>4.4320999999999999E-2</c:v>
                </c:pt>
                <c:pt idx="214962">
                  <c:v>4.4320999999999999E-2</c:v>
                </c:pt>
                <c:pt idx="214963">
                  <c:v>4.4320999999999999E-2</c:v>
                </c:pt>
                <c:pt idx="214964">
                  <c:v>4.4320999999999999E-2</c:v>
                </c:pt>
                <c:pt idx="214965">
                  <c:v>4.4320999999999999E-2</c:v>
                </c:pt>
                <c:pt idx="214966">
                  <c:v>4.4319999999999998E-2</c:v>
                </c:pt>
                <c:pt idx="214967">
                  <c:v>4.4318999999999997E-2</c:v>
                </c:pt>
                <c:pt idx="214968">
                  <c:v>4.4318000000000003E-2</c:v>
                </c:pt>
                <c:pt idx="214969">
                  <c:v>4.4316000000000001E-2</c:v>
                </c:pt>
                <c:pt idx="214970">
                  <c:v>4.4315E-2</c:v>
                </c:pt>
                <c:pt idx="214971">
                  <c:v>4.4312999999999998E-2</c:v>
                </c:pt>
                <c:pt idx="214972">
                  <c:v>4.4311000000000003E-2</c:v>
                </c:pt>
                <c:pt idx="214973">
                  <c:v>4.4309000000000001E-2</c:v>
                </c:pt>
                <c:pt idx="214974">
                  <c:v>4.4306999999999999E-2</c:v>
                </c:pt>
                <c:pt idx="214975">
                  <c:v>4.4304999999999997E-2</c:v>
                </c:pt>
                <c:pt idx="214976">
                  <c:v>4.4303000000000002E-2</c:v>
                </c:pt>
                <c:pt idx="214977">
                  <c:v>4.4301E-2</c:v>
                </c:pt>
                <c:pt idx="214978">
                  <c:v>4.4297999999999997E-2</c:v>
                </c:pt>
                <c:pt idx="214979">
                  <c:v>4.4296000000000002E-2</c:v>
                </c:pt>
                <c:pt idx="214980">
                  <c:v>4.4292999999999999E-2</c:v>
                </c:pt>
                <c:pt idx="214981">
                  <c:v>4.4290000000000003E-2</c:v>
                </c:pt>
                <c:pt idx="214982">
                  <c:v>4.4287E-2</c:v>
                </c:pt>
                <c:pt idx="214983">
                  <c:v>4.4283999999999997E-2</c:v>
                </c:pt>
                <c:pt idx="214984">
                  <c:v>4.4281000000000001E-2</c:v>
                </c:pt>
                <c:pt idx="214985">
                  <c:v>4.4277999999999998E-2</c:v>
                </c:pt>
                <c:pt idx="214986">
                  <c:v>4.4276000000000003E-2</c:v>
                </c:pt>
                <c:pt idx="214987">
                  <c:v>4.4273E-2</c:v>
                </c:pt>
                <c:pt idx="214988">
                  <c:v>4.4269999999999997E-2</c:v>
                </c:pt>
                <c:pt idx="214989">
                  <c:v>4.4267000000000001E-2</c:v>
                </c:pt>
                <c:pt idx="214990">
                  <c:v>4.4263999999999998E-2</c:v>
                </c:pt>
                <c:pt idx="214991">
                  <c:v>4.4261000000000002E-2</c:v>
                </c:pt>
                <c:pt idx="214992">
                  <c:v>4.4257999999999999E-2</c:v>
                </c:pt>
                <c:pt idx="214993">
                  <c:v>4.4255000000000003E-2</c:v>
                </c:pt>
                <c:pt idx="214994">
                  <c:v>4.4252E-2</c:v>
                </c:pt>
                <c:pt idx="214995">
                  <c:v>4.4248999999999997E-2</c:v>
                </c:pt>
                <c:pt idx="214996">
                  <c:v>4.4247000000000002E-2</c:v>
                </c:pt>
                <c:pt idx="214997">
                  <c:v>4.4243999999999999E-2</c:v>
                </c:pt>
                <c:pt idx="214998">
                  <c:v>4.4241000000000003E-2</c:v>
                </c:pt>
                <c:pt idx="214999">
                  <c:v>4.4239000000000001E-2</c:v>
                </c:pt>
                <c:pt idx="215000">
                  <c:v>4.4235999999999998E-2</c:v>
                </c:pt>
                <c:pt idx="215001">
                  <c:v>4.4234000000000002E-2</c:v>
                </c:pt>
                <c:pt idx="215002">
                  <c:v>4.4232E-2</c:v>
                </c:pt>
                <c:pt idx="215003">
                  <c:v>4.4228999999999997E-2</c:v>
                </c:pt>
                <c:pt idx="215004">
                  <c:v>4.4227000000000002E-2</c:v>
                </c:pt>
                <c:pt idx="215005">
                  <c:v>4.4225E-2</c:v>
                </c:pt>
                <c:pt idx="215006">
                  <c:v>4.4222999999999998E-2</c:v>
                </c:pt>
                <c:pt idx="215007">
                  <c:v>4.4221000000000003E-2</c:v>
                </c:pt>
                <c:pt idx="215008">
                  <c:v>4.4219000000000001E-2</c:v>
                </c:pt>
                <c:pt idx="215009">
                  <c:v>4.4216999999999999E-2</c:v>
                </c:pt>
                <c:pt idx="215010">
                  <c:v>4.4215999999999998E-2</c:v>
                </c:pt>
                <c:pt idx="215011">
                  <c:v>4.4214000000000003E-2</c:v>
                </c:pt>
                <c:pt idx="215012">
                  <c:v>4.4213000000000002E-2</c:v>
                </c:pt>
                <c:pt idx="215013">
                  <c:v>4.4211E-2</c:v>
                </c:pt>
                <c:pt idx="215014">
                  <c:v>4.4209999999999999E-2</c:v>
                </c:pt>
                <c:pt idx="215015">
                  <c:v>4.4208999999999998E-2</c:v>
                </c:pt>
                <c:pt idx="215016">
                  <c:v>4.4207999999999997E-2</c:v>
                </c:pt>
                <c:pt idx="215017">
                  <c:v>4.4207000000000003E-2</c:v>
                </c:pt>
                <c:pt idx="215018">
                  <c:v>4.4206000000000002E-2</c:v>
                </c:pt>
                <c:pt idx="215019">
                  <c:v>4.4205000000000001E-2</c:v>
                </c:pt>
                <c:pt idx="215020">
                  <c:v>4.4204E-2</c:v>
                </c:pt>
                <c:pt idx="215021">
                  <c:v>4.4204E-2</c:v>
                </c:pt>
                <c:pt idx="215022">
                  <c:v>4.4202999999999999E-2</c:v>
                </c:pt>
                <c:pt idx="215023">
                  <c:v>4.4202999999999999E-2</c:v>
                </c:pt>
                <c:pt idx="215024">
                  <c:v>4.4202999999999999E-2</c:v>
                </c:pt>
                <c:pt idx="215025">
                  <c:v>4.4201999999999998E-2</c:v>
                </c:pt>
                <c:pt idx="215026">
                  <c:v>4.4201999999999998E-2</c:v>
                </c:pt>
                <c:pt idx="215027">
                  <c:v>4.4201999999999998E-2</c:v>
                </c:pt>
                <c:pt idx="215028">
                  <c:v>4.4201999999999998E-2</c:v>
                </c:pt>
                <c:pt idx="215029">
                  <c:v>4.4201999999999998E-2</c:v>
                </c:pt>
                <c:pt idx="215030">
                  <c:v>4.4202999999999999E-2</c:v>
                </c:pt>
                <c:pt idx="215031">
                  <c:v>4.4202999999999999E-2</c:v>
                </c:pt>
                <c:pt idx="215032">
                  <c:v>4.4202999999999999E-2</c:v>
                </c:pt>
                <c:pt idx="215033">
                  <c:v>4.4204E-2</c:v>
                </c:pt>
                <c:pt idx="215034">
                  <c:v>4.4205000000000001E-2</c:v>
                </c:pt>
                <c:pt idx="215035">
                  <c:v>4.4206000000000002E-2</c:v>
                </c:pt>
                <c:pt idx="215036">
                  <c:v>4.4206000000000002E-2</c:v>
                </c:pt>
                <c:pt idx="215037">
                  <c:v>4.4207000000000003E-2</c:v>
                </c:pt>
                <c:pt idx="215038">
                  <c:v>4.4207999999999997E-2</c:v>
                </c:pt>
                <c:pt idx="215039">
                  <c:v>4.4209999999999999E-2</c:v>
                </c:pt>
                <c:pt idx="215040">
                  <c:v>4.4211E-2</c:v>
                </c:pt>
                <c:pt idx="215041">
                  <c:v>4.4212000000000001E-2</c:v>
                </c:pt>
                <c:pt idx="215042">
                  <c:v>4.4213000000000002E-2</c:v>
                </c:pt>
                <c:pt idx="215043">
                  <c:v>4.4214999999999997E-2</c:v>
                </c:pt>
                <c:pt idx="215044">
                  <c:v>4.4216999999999999E-2</c:v>
                </c:pt>
                <c:pt idx="215045">
                  <c:v>4.4218E-2</c:v>
                </c:pt>
                <c:pt idx="215046">
                  <c:v>4.4220000000000002E-2</c:v>
                </c:pt>
                <c:pt idx="215047">
                  <c:v>4.4221999999999997E-2</c:v>
                </c:pt>
                <c:pt idx="215048">
                  <c:v>4.4223999999999999E-2</c:v>
                </c:pt>
                <c:pt idx="215049">
                  <c:v>4.4226000000000001E-2</c:v>
                </c:pt>
                <c:pt idx="215050">
                  <c:v>4.4228999999999997E-2</c:v>
                </c:pt>
                <c:pt idx="215051">
                  <c:v>4.4230999999999999E-2</c:v>
                </c:pt>
                <c:pt idx="215052">
                  <c:v>4.4233000000000001E-2</c:v>
                </c:pt>
                <c:pt idx="215053">
                  <c:v>4.4235999999999998E-2</c:v>
                </c:pt>
                <c:pt idx="215054">
                  <c:v>4.4238E-2</c:v>
                </c:pt>
                <c:pt idx="215055">
                  <c:v>4.4241000000000003E-2</c:v>
                </c:pt>
                <c:pt idx="215056">
                  <c:v>4.4242999999999998E-2</c:v>
                </c:pt>
                <c:pt idx="215057">
                  <c:v>4.4246000000000001E-2</c:v>
                </c:pt>
                <c:pt idx="215058">
                  <c:v>4.4248999999999997E-2</c:v>
                </c:pt>
                <c:pt idx="215059">
                  <c:v>4.4252E-2</c:v>
                </c:pt>
                <c:pt idx="215060">
                  <c:v>4.4255999999999997E-2</c:v>
                </c:pt>
                <c:pt idx="215061">
                  <c:v>4.4259E-2</c:v>
                </c:pt>
                <c:pt idx="215062">
                  <c:v>4.4262000000000003E-2</c:v>
                </c:pt>
                <c:pt idx="215063">
                  <c:v>4.4266E-2</c:v>
                </c:pt>
                <c:pt idx="215064">
                  <c:v>4.4269000000000003E-2</c:v>
                </c:pt>
                <c:pt idx="215065">
                  <c:v>4.4273E-2</c:v>
                </c:pt>
                <c:pt idx="215066">
                  <c:v>4.4276000000000003E-2</c:v>
                </c:pt>
                <c:pt idx="215067">
                  <c:v>4.428E-2</c:v>
                </c:pt>
                <c:pt idx="215068">
                  <c:v>4.4283999999999997E-2</c:v>
                </c:pt>
                <c:pt idx="215069">
                  <c:v>4.4288000000000001E-2</c:v>
                </c:pt>
                <c:pt idx="215070">
                  <c:v>4.4291999999999998E-2</c:v>
                </c:pt>
                <c:pt idx="215071">
                  <c:v>4.4296000000000002E-2</c:v>
                </c:pt>
                <c:pt idx="215072">
                  <c:v>4.4299999999999999E-2</c:v>
                </c:pt>
                <c:pt idx="215073">
                  <c:v>4.4304000000000003E-2</c:v>
                </c:pt>
                <c:pt idx="215074">
                  <c:v>4.4309000000000001E-2</c:v>
                </c:pt>
                <c:pt idx="215075">
                  <c:v>4.4312999999999998E-2</c:v>
                </c:pt>
                <c:pt idx="215076">
                  <c:v>4.4317000000000002E-2</c:v>
                </c:pt>
                <c:pt idx="215077">
                  <c:v>4.4322E-2</c:v>
                </c:pt>
                <c:pt idx="215078">
                  <c:v>4.4325999999999997E-2</c:v>
                </c:pt>
                <c:pt idx="215079">
                  <c:v>4.4331000000000002E-2</c:v>
                </c:pt>
                <c:pt idx="215080">
                  <c:v>4.4334999999999999E-2</c:v>
                </c:pt>
                <c:pt idx="215081">
                  <c:v>4.4339999999999997E-2</c:v>
                </c:pt>
                <c:pt idx="215082">
                  <c:v>4.4345000000000002E-2</c:v>
                </c:pt>
                <c:pt idx="215083">
                  <c:v>4.4349E-2</c:v>
                </c:pt>
                <c:pt idx="215084">
                  <c:v>4.4353999999999998E-2</c:v>
                </c:pt>
                <c:pt idx="215085">
                  <c:v>4.4359000000000003E-2</c:v>
                </c:pt>
                <c:pt idx="215086">
                  <c:v>4.4363E-2</c:v>
                </c:pt>
                <c:pt idx="215087">
                  <c:v>4.4367999999999998E-2</c:v>
                </c:pt>
                <c:pt idx="215088">
                  <c:v>4.4372000000000002E-2</c:v>
                </c:pt>
                <c:pt idx="215089">
                  <c:v>4.4377E-2</c:v>
                </c:pt>
                <c:pt idx="215090">
                  <c:v>4.4380999999999997E-2</c:v>
                </c:pt>
                <c:pt idx="215091">
                  <c:v>4.4385000000000001E-2</c:v>
                </c:pt>
                <c:pt idx="215092">
                  <c:v>4.4389999999999999E-2</c:v>
                </c:pt>
                <c:pt idx="215093">
                  <c:v>4.4394000000000003E-2</c:v>
                </c:pt>
                <c:pt idx="215094">
                  <c:v>4.4399000000000001E-2</c:v>
                </c:pt>
                <c:pt idx="215095">
                  <c:v>4.4402999999999998E-2</c:v>
                </c:pt>
                <c:pt idx="215096">
                  <c:v>4.4407000000000002E-2</c:v>
                </c:pt>
                <c:pt idx="215097">
                  <c:v>4.4410999999999999E-2</c:v>
                </c:pt>
                <c:pt idx="215098">
                  <c:v>4.4415000000000003E-2</c:v>
                </c:pt>
                <c:pt idx="215099">
                  <c:v>4.4419E-2</c:v>
                </c:pt>
                <c:pt idx="215100">
                  <c:v>4.4422999999999997E-2</c:v>
                </c:pt>
                <c:pt idx="215101">
                  <c:v>4.4426E-2</c:v>
                </c:pt>
                <c:pt idx="215102">
                  <c:v>4.4429999999999997E-2</c:v>
                </c:pt>
                <c:pt idx="215103">
                  <c:v>4.4433E-2</c:v>
                </c:pt>
                <c:pt idx="215104">
                  <c:v>4.4436999999999997E-2</c:v>
                </c:pt>
                <c:pt idx="215105">
                  <c:v>4.444E-2</c:v>
                </c:pt>
                <c:pt idx="215106">
                  <c:v>4.4443000000000003E-2</c:v>
                </c:pt>
                <c:pt idx="215107">
                  <c:v>4.4445999999999999E-2</c:v>
                </c:pt>
                <c:pt idx="215108">
                  <c:v>4.4449000000000002E-2</c:v>
                </c:pt>
                <c:pt idx="215109">
                  <c:v>4.4451999999999998E-2</c:v>
                </c:pt>
                <c:pt idx="215110">
                  <c:v>4.4455000000000001E-2</c:v>
                </c:pt>
                <c:pt idx="215111">
                  <c:v>4.4457000000000003E-2</c:v>
                </c:pt>
                <c:pt idx="215112">
                  <c:v>4.446E-2</c:v>
                </c:pt>
                <c:pt idx="215113">
                  <c:v>4.4462000000000002E-2</c:v>
                </c:pt>
                <c:pt idx="215114">
                  <c:v>4.4463999999999997E-2</c:v>
                </c:pt>
                <c:pt idx="215115">
                  <c:v>4.4465999999999999E-2</c:v>
                </c:pt>
                <c:pt idx="215116">
                  <c:v>4.4469000000000002E-2</c:v>
                </c:pt>
                <c:pt idx="215117">
                  <c:v>4.4470999999999997E-2</c:v>
                </c:pt>
                <c:pt idx="215118">
                  <c:v>4.4472999999999999E-2</c:v>
                </c:pt>
                <c:pt idx="215119">
                  <c:v>4.4474E-2</c:v>
                </c:pt>
                <c:pt idx="215120">
                  <c:v>4.4476000000000002E-2</c:v>
                </c:pt>
                <c:pt idx="215121">
                  <c:v>4.4477999999999997E-2</c:v>
                </c:pt>
                <c:pt idx="215122">
                  <c:v>4.4478999999999998E-2</c:v>
                </c:pt>
                <c:pt idx="215123">
                  <c:v>4.4481E-2</c:v>
                </c:pt>
                <c:pt idx="215124">
                  <c:v>4.4482000000000001E-2</c:v>
                </c:pt>
                <c:pt idx="215125">
                  <c:v>4.4483000000000002E-2</c:v>
                </c:pt>
                <c:pt idx="215126">
                  <c:v>4.4484000000000003E-2</c:v>
                </c:pt>
                <c:pt idx="215127">
                  <c:v>4.4485999999999998E-2</c:v>
                </c:pt>
                <c:pt idx="215128">
                  <c:v>4.4486999999999999E-2</c:v>
                </c:pt>
                <c:pt idx="215129">
                  <c:v>4.4488E-2</c:v>
                </c:pt>
                <c:pt idx="215130">
                  <c:v>4.4489000000000001E-2</c:v>
                </c:pt>
                <c:pt idx="215131">
                  <c:v>4.4490000000000002E-2</c:v>
                </c:pt>
                <c:pt idx="215132">
                  <c:v>4.4490000000000002E-2</c:v>
                </c:pt>
                <c:pt idx="215133">
                  <c:v>4.4491000000000003E-2</c:v>
                </c:pt>
                <c:pt idx="215134">
                  <c:v>4.4491999999999997E-2</c:v>
                </c:pt>
                <c:pt idx="215135">
                  <c:v>4.4491999999999997E-2</c:v>
                </c:pt>
                <c:pt idx="215136">
                  <c:v>4.4492999999999998E-2</c:v>
                </c:pt>
                <c:pt idx="215137">
                  <c:v>4.4492999999999998E-2</c:v>
                </c:pt>
                <c:pt idx="215138">
                  <c:v>4.4493999999999999E-2</c:v>
                </c:pt>
                <c:pt idx="215139">
                  <c:v>4.4493999999999999E-2</c:v>
                </c:pt>
                <c:pt idx="215140">
                  <c:v>4.4493999999999999E-2</c:v>
                </c:pt>
                <c:pt idx="215141">
                  <c:v>4.4495E-2</c:v>
                </c:pt>
                <c:pt idx="215142">
                  <c:v>4.4495E-2</c:v>
                </c:pt>
                <c:pt idx="215143">
                  <c:v>4.4495E-2</c:v>
                </c:pt>
                <c:pt idx="215144">
                  <c:v>4.4496000000000001E-2</c:v>
                </c:pt>
                <c:pt idx="215145">
                  <c:v>4.4496000000000001E-2</c:v>
                </c:pt>
                <c:pt idx="215146">
                  <c:v>4.4496000000000001E-2</c:v>
                </c:pt>
                <c:pt idx="215147">
                  <c:v>4.4496000000000001E-2</c:v>
                </c:pt>
                <c:pt idx="215148">
                  <c:v>4.4496000000000001E-2</c:v>
                </c:pt>
                <c:pt idx="215149">
                  <c:v>4.4496000000000001E-2</c:v>
                </c:pt>
                <c:pt idx="215150">
                  <c:v>4.4496000000000001E-2</c:v>
                </c:pt>
                <c:pt idx="215151">
                  <c:v>4.4496000000000001E-2</c:v>
                </c:pt>
                <c:pt idx="215152">
                  <c:v>4.4496000000000001E-2</c:v>
                </c:pt>
                <c:pt idx="215153">
                  <c:v>4.4496000000000001E-2</c:v>
                </c:pt>
                <c:pt idx="215154">
                  <c:v>4.4496000000000001E-2</c:v>
                </c:pt>
                <c:pt idx="215155">
                  <c:v>4.4496000000000001E-2</c:v>
                </c:pt>
                <c:pt idx="215156">
                  <c:v>4.4495E-2</c:v>
                </c:pt>
                <c:pt idx="215157">
                  <c:v>4.4495E-2</c:v>
                </c:pt>
                <c:pt idx="215158">
                  <c:v>4.4495E-2</c:v>
                </c:pt>
                <c:pt idx="215159">
                  <c:v>4.4495E-2</c:v>
                </c:pt>
                <c:pt idx="215160">
                  <c:v>4.4495E-2</c:v>
                </c:pt>
                <c:pt idx="215161">
                  <c:v>4.4495E-2</c:v>
                </c:pt>
                <c:pt idx="215162">
                  <c:v>4.4493999999999999E-2</c:v>
                </c:pt>
                <c:pt idx="215163">
                  <c:v>4.4493999999999999E-2</c:v>
                </c:pt>
                <c:pt idx="215164">
                  <c:v>4.4493999999999999E-2</c:v>
                </c:pt>
                <c:pt idx="215165">
                  <c:v>4.4493999999999999E-2</c:v>
                </c:pt>
                <c:pt idx="215166">
                  <c:v>4.4493999999999999E-2</c:v>
                </c:pt>
                <c:pt idx="215167">
                  <c:v>4.4493999999999999E-2</c:v>
                </c:pt>
                <c:pt idx="215168">
                  <c:v>4.4493999999999999E-2</c:v>
                </c:pt>
                <c:pt idx="215169">
                  <c:v>4.4493999999999999E-2</c:v>
                </c:pt>
                <c:pt idx="215170">
                  <c:v>4.4493999999999999E-2</c:v>
                </c:pt>
                <c:pt idx="215171">
                  <c:v>4.4493999999999999E-2</c:v>
                </c:pt>
                <c:pt idx="215172">
                  <c:v>4.4493999999999999E-2</c:v>
                </c:pt>
                <c:pt idx="215173">
                  <c:v>4.4493999999999999E-2</c:v>
                </c:pt>
                <c:pt idx="215174">
                  <c:v>4.4493999999999999E-2</c:v>
                </c:pt>
                <c:pt idx="215175">
                  <c:v>4.4493999999999999E-2</c:v>
                </c:pt>
                <c:pt idx="215176">
                  <c:v>4.4493999999999999E-2</c:v>
                </c:pt>
                <c:pt idx="215177">
                  <c:v>4.4495E-2</c:v>
                </c:pt>
                <c:pt idx="215178">
                  <c:v>4.4495E-2</c:v>
                </c:pt>
                <c:pt idx="215179">
                  <c:v>4.4495E-2</c:v>
                </c:pt>
                <c:pt idx="215180">
                  <c:v>4.4495E-2</c:v>
                </c:pt>
                <c:pt idx="215181">
                  <c:v>4.4495E-2</c:v>
                </c:pt>
                <c:pt idx="215182">
                  <c:v>4.4496000000000001E-2</c:v>
                </c:pt>
                <c:pt idx="215183">
                  <c:v>4.4496000000000001E-2</c:v>
                </c:pt>
                <c:pt idx="215184">
                  <c:v>4.4496000000000001E-2</c:v>
                </c:pt>
                <c:pt idx="215185">
                  <c:v>4.4497000000000002E-2</c:v>
                </c:pt>
                <c:pt idx="215186">
                  <c:v>4.4497000000000002E-2</c:v>
                </c:pt>
                <c:pt idx="215187">
                  <c:v>4.4498000000000003E-2</c:v>
                </c:pt>
                <c:pt idx="215188">
                  <c:v>4.4498999999999997E-2</c:v>
                </c:pt>
                <c:pt idx="215189">
                  <c:v>4.4498999999999997E-2</c:v>
                </c:pt>
                <c:pt idx="215190">
                  <c:v>4.4499999999999998E-2</c:v>
                </c:pt>
                <c:pt idx="215191">
                  <c:v>4.4500999999999999E-2</c:v>
                </c:pt>
                <c:pt idx="215192">
                  <c:v>4.4500999999999999E-2</c:v>
                </c:pt>
                <c:pt idx="215193">
                  <c:v>4.4502E-2</c:v>
                </c:pt>
                <c:pt idx="215194">
                  <c:v>4.4503000000000001E-2</c:v>
                </c:pt>
                <c:pt idx="215195">
                  <c:v>4.4504000000000002E-2</c:v>
                </c:pt>
                <c:pt idx="215196">
                  <c:v>4.4505000000000003E-2</c:v>
                </c:pt>
                <c:pt idx="215197">
                  <c:v>4.4505999999999997E-2</c:v>
                </c:pt>
                <c:pt idx="215198">
                  <c:v>4.4506999999999998E-2</c:v>
                </c:pt>
                <c:pt idx="215199">
                  <c:v>4.4507999999999999E-2</c:v>
                </c:pt>
                <c:pt idx="215200">
                  <c:v>4.4509E-2</c:v>
                </c:pt>
                <c:pt idx="215201">
                  <c:v>4.4510000000000001E-2</c:v>
                </c:pt>
                <c:pt idx="215202">
                  <c:v>4.4512000000000003E-2</c:v>
                </c:pt>
                <c:pt idx="215203">
                  <c:v>4.4512999999999997E-2</c:v>
                </c:pt>
                <c:pt idx="215204">
                  <c:v>4.4513999999999998E-2</c:v>
                </c:pt>
                <c:pt idx="215205">
                  <c:v>4.4514999999999999E-2</c:v>
                </c:pt>
                <c:pt idx="215206">
                  <c:v>4.4517000000000001E-2</c:v>
                </c:pt>
                <c:pt idx="215207">
                  <c:v>4.4518000000000002E-2</c:v>
                </c:pt>
                <c:pt idx="215208">
                  <c:v>4.4519000000000003E-2</c:v>
                </c:pt>
                <c:pt idx="215209">
                  <c:v>4.4520999999999998E-2</c:v>
                </c:pt>
                <c:pt idx="215210">
                  <c:v>4.4523E-2</c:v>
                </c:pt>
                <c:pt idx="215211">
                  <c:v>4.4524000000000001E-2</c:v>
                </c:pt>
                <c:pt idx="215212">
                  <c:v>4.4526000000000003E-2</c:v>
                </c:pt>
                <c:pt idx="215213">
                  <c:v>4.4526999999999997E-2</c:v>
                </c:pt>
                <c:pt idx="215214">
                  <c:v>4.4528999999999999E-2</c:v>
                </c:pt>
                <c:pt idx="215215">
                  <c:v>4.4531000000000001E-2</c:v>
                </c:pt>
                <c:pt idx="215216">
                  <c:v>4.4532000000000002E-2</c:v>
                </c:pt>
                <c:pt idx="215217">
                  <c:v>4.4533999999999997E-2</c:v>
                </c:pt>
                <c:pt idx="215218">
                  <c:v>4.4534999999999998E-2</c:v>
                </c:pt>
                <c:pt idx="215219">
                  <c:v>4.4537E-2</c:v>
                </c:pt>
                <c:pt idx="215220">
                  <c:v>4.4538000000000001E-2</c:v>
                </c:pt>
                <c:pt idx="215221">
                  <c:v>4.4540000000000003E-2</c:v>
                </c:pt>
                <c:pt idx="215222">
                  <c:v>4.4540999999999997E-2</c:v>
                </c:pt>
                <c:pt idx="215223">
                  <c:v>4.4542999999999999E-2</c:v>
                </c:pt>
                <c:pt idx="215224">
                  <c:v>4.4544E-2</c:v>
                </c:pt>
                <c:pt idx="215225">
                  <c:v>4.4546000000000002E-2</c:v>
                </c:pt>
                <c:pt idx="215226">
                  <c:v>4.4547000000000003E-2</c:v>
                </c:pt>
                <c:pt idx="215227">
                  <c:v>4.4547999999999997E-2</c:v>
                </c:pt>
                <c:pt idx="215228">
                  <c:v>4.4549999999999999E-2</c:v>
                </c:pt>
                <c:pt idx="215229">
                  <c:v>4.4551E-2</c:v>
                </c:pt>
                <c:pt idx="215230">
                  <c:v>4.4552000000000001E-2</c:v>
                </c:pt>
                <c:pt idx="215231">
                  <c:v>4.4553000000000002E-2</c:v>
                </c:pt>
                <c:pt idx="215232">
                  <c:v>4.4554000000000003E-2</c:v>
                </c:pt>
                <c:pt idx="215233">
                  <c:v>4.4554999999999997E-2</c:v>
                </c:pt>
                <c:pt idx="215234">
                  <c:v>4.4554999999999997E-2</c:v>
                </c:pt>
                <c:pt idx="215235">
                  <c:v>4.4555999999999998E-2</c:v>
                </c:pt>
                <c:pt idx="215236">
                  <c:v>4.4556999999999999E-2</c:v>
                </c:pt>
                <c:pt idx="215237">
                  <c:v>4.4556999999999999E-2</c:v>
                </c:pt>
                <c:pt idx="215238">
                  <c:v>4.4558E-2</c:v>
                </c:pt>
                <c:pt idx="215239">
                  <c:v>4.4558E-2</c:v>
                </c:pt>
                <c:pt idx="215240">
                  <c:v>4.4558E-2</c:v>
                </c:pt>
                <c:pt idx="215241">
                  <c:v>4.4558E-2</c:v>
                </c:pt>
                <c:pt idx="215242">
                  <c:v>4.4558E-2</c:v>
                </c:pt>
                <c:pt idx="215243">
                  <c:v>4.4558E-2</c:v>
                </c:pt>
                <c:pt idx="215244">
                  <c:v>4.4558E-2</c:v>
                </c:pt>
                <c:pt idx="215245">
                  <c:v>4.4556999999999999E-2</c:v>
                </c:pt>
                <c:pt idx="215246">
                  <c:v>4.4556999999999999E-2</c:v>
                </c:pt>
                <c:pt idx="215247">
                  <c:v>4.4555999999999998E-2</c:v>
                </c:pt>
                <c:pt idx="215248">
                  <c:v>4.4555999999999998E-2</c:v>
                </c:pt>
                <c:pt idx="215249">
                  <c:v>4.4554999999999997E-2</c:v>
                </c:pt>
                <c:pt idx="215250">
                  <c:v>4.4554000000000003E-2</c:v>
                </c:pt>
                <c:pt idx="215251">
                  <c:v>4.4553000000000002E-2</c:v>
                </c:pt>
                <c:pt idx="215252">
                  <c:v>4.4552000000000001E-2</c:v>
                </c:pt>
                <c:pt idx="215253">
                  <c:v>4.4551E-2</c:v>
                </c:pt>
                <c:pt idx="215254">
                  <c:v>4.4548999999999998E-2</c:v>
                </c:pt>
                <c:pt idx="215255">
                  <c:v>4.4547999999999997E-2</c:v>
                </c:pt>
                <c:pt idx="215256">
                  <c:v>4.4546000000000002E-2</c:v>
                </c:pt>
                <c:pt idx="215257">
                  <c:v>4.4545000000000001E-2</c:v>
                </c:pt>
                <c:pt idx="215258">
                  <c:v>4.4542999999999999E-2</c:v>
                </c:pt>
                <c:pt idx="215259">
                  <c:v>4.4541999999999998E-2</c:v>
                </c:pt>
                <c:pt idx="215260">
                  <c:v>4.4540000000000003E-2</c:v>
                </c:pt>
                <c:pt idx="215261">
                  <c:v>4.4538000000000001E-2</c:v>
                </c:pt>
                <c:pt idx="215262">
                  <c:v>4.4537E-2</c:v>
                </c:pt>
                <c:pt idx="215263">
                  <c:v>4.4534999999999998E-2</c:v>
                </c:pt>
                <c:pt idx="215264">
                  <c:v>4.4533000000000003E-2</c:v>
                </c:pt>
                <c:pt idx="215265">
                  <c:v>4.4531000000000001E-2</c:v>
                </c:pt>
                <c:pt idx="215266">
                  <c:v>4.4527999999999998E-2</c:v>
                </c:pt>
                <c:pt idx="215267">
                  <c:v>4.4526000000000003E-2</c:v>
                </c:pt>
                <c:pt idx="215268">
                  <c:v>4.4524000000000001E-2</c:v>
                </c:pt>
                <c:pt idx="215269">
                  <c:v>4.4521999999999999E-2</c:v>
                </c:pt>
                <c:pt idx="215270">
                  <c:v>4.4519999999999997E-2</c:v>
                </c:pt>
                <c:pt idx="215271">
                  <c:v>4.4519000000000003E-2</c:v>
                </c:pt>
                <c:pt idx="215272">
                  <c:v>4.4517000000000001E-2</c:v>
                </c:pt>
                <c:pt idx="215273">
                  <c:v>4.4514999999999999E-2</c:v>
                </c:pt>
                <c:pt idx="215274">
                  <c:v>4.4512999999999997E-2</c:v>
                </c:pt>
                <c:pt idx="215275">
                  <c:v>4.4511000000000002E-2</c:v>
                </c:pt>
                <c:pt idx="215276">
                  <c:v>4.4509E-2</c:v>
                </c:pt>
                <c:pt idx="215277">
                  <c:v>4.4506999999999998E-2</c:v>
                </c:pt>
                <c:pt idx="215278">
                  <c:v>4.4505000000000003E-2</c:v>
                </c:pt>
                <c:pt idx="215279">
                  <c:v>4.4504000000000002E-2</c:v>
                </c:pt>
                <c:pt idx="215280">
                  <c:v>4.4502E-2</c:v>
                </c:pt>
                <c:pt idx="215281">
                  <c:v>4.4500999999999999E-2</c:v>
                </c:pt>
                <c:pt idx="215282">
                  <c:v>4.4498999999999997E-2</c:v>
                </c:pt>
                <c:pt idx="215283">
                  <c:v>4.4498000000000003E-2</c:v>
                </c:pt>
                <c:pt idx="215284">
                  <c:v>4.4497000000000002E-2</c:v>
                </c:pt>
                <c:pt idx="215285">
                  <c:v>4.4496000000000001E-2</c:v>
                </c:pt>
                <c:pt idx="215286">
                  <c:v>4.4495E-2</c:v>
                </c:pt>
                <c:pt idx="215287">
                  <c:v>4.4493999999999999E-2</c:v>
                </c:pt>
                <c:pt idx="215288">
                  <c:v>4.4492999999999998E-2</c:v>
                </c:pt>
                <c:pt idx="215289">
                  <c:v>4.4491999999999997E-2</c:v>
                </c:pt>
                <c:pt idx="215290">
                  <c:v>4.4491000000000003E-2</c:v>
                </c:pt>
                <c:pt idx="215291">
                  <c:v>4.4491000000000003E-2</c:v>
                </c:pt>
                <c:pt idx="215292">
                  <c:v>4.4490000000000002E-2</c:v>
                </c:pt>
                <c:pt idx="215293">
                  <c:v>4.4490000000000002E-2</c:v>
                </c:pt>
                <c:pt idx="215294">
                  <c:v>4.4490000000000002E-2</c:v>
                </c:pt>
                <c:pt idx="215295">
                  <c:v>4.4490000000000002E-2</c:v>
                </c:pt>
                <c:pt idx="215296">
                  <c:v>4.4490000000000002E-2</c:v>
                </c:pt>
                <c:pt idx="215297">
                  <c:v>4.4490000000000002E-2</c:v>
                </c:pt>
                <c:pt idx="215298">
                  <c:v>4.4491000000000003E-2</c:v>
                </c:pt>
                <c:pt idx="215299">
                  <c:v>4.4491000000000003E-2</c:v>
                </c:pt>
                <c:pt idx="215300">
                  <c:v>4.4491999999999997E-2</c:v>
                </c:pt>
                <c:pt idx="215301">
                  <c:v>4.4491999999999997E-2</c:v>
                </c:pt>
                <c:pt idx="215302">
                  <c:v>4.4492999999999998E-2</c:v>
                </c:pt>
                <c:pt idx="215303">
                  <c:v>4.4493999999999999E-2</c:v>
                </c:pt>
                <c:pt idx="215304">
                  <c:v>4.4495E-2</c:v>
                </c:pt>
                <c:pt idx="215305">
                  <c:v>4.4496000000000001E-2</c:v>
                </c:pt>
                <c:pt idx="215306">
                  <c:v>4.4497000000000002E-2</c:v>
                </c:pt>
                <c:pt idx="215307">
                  <c:v>4.4498000000000003E-2</c:v>
                </c:pt>
                <c:pt idx="215308">
                  <c:v>4.4499999999999998E-2</c:v>
                </c:pt>
                <c:pt idx="215309">
                  <c:v>4.4500999999999999E-2</c:v>
                </c:pt>
                <c:pt idx="215310">
                  <c:v>4.4502E-2</c:v>
                </c:pt>
                <c:pt idx="215311">
                  <c:v>4.4504000000000002E-2</c:v>
                </c:pt>
                <c:pt idx="215312">
                  <c:v>4.4505000000000003E-2</c:v>
                </c:pt>
                <c:pt idx="215313">
                  <c:v>4.4506999999999998E-2</c:v>
                </c:pt>
                <c:pt idx="215314">
                  <c:v>4.4507999999999999E-2</c:v>
                </c:pt>
                <c:pt idx="215315">
                  <c:v>4.4510000000000001E-2</c:v>
                </c:pt>
                <c:pt idx="215316">
                  <c:v>4.4511000000000002E-2</c:v>
                </c:pt>
                <c:pt idx="215317">
                  <c:v>4.4512999999999997E-2</c:v>
                </c:pt>
                <c:pt idx="215318">
                  <c:v>4.4514999999999999E-2</c:v>
                </c:pt>
                <c:pt idx="215319">
                  <c:v>4.4516E-2</c:v>
                </c:pt>
                <c:pt idx="215320">
                  <c:v>4.4518000000000002E-2</c:v>
                </c:pt>
                <c:pt idx="215321">
                  <c:v>4.4519999999999997E-2</c:v>
                </c:pt>
                <c:pt idx="215322">
                  <c:v>4.4520999999999998E-2</c:v>
                </c:pt>
                <c:pt idx="215323">
                  <c:v>4.4521999999999999E-2</c:v>
                </c:pt>
                <c:pt idx="215324">
                  <c:v>4.4524000000000001E-2</c:v>
                </c:pt>
                <c:pt idx="215325">
                  <c:v>4.4525000000000002E-2</c:v>
                </c:pt>
                <c:pt idx="215326">
                  <c:v>4.4526999999999997E-2</c:v>
                </c:pt>
                <c:pt idx="215327">
                  <c:v>4.4527999999999998E-2</c:v>
                </c:pt>
                <c:pt idx="215328">
                  <c:v>4.4528999999999999E-2</c:v>
                </c:pt>
                <c:pt idx="215329">
                  <c:v>4.453E-2</c:v>
                </c:pt>
                <c:pt idx="215330">
                  <c:v>4.4531000000000001E-2</c:v>
                </c:pt>
                <c:pt idx="215331">
                  <c:v>4.4532000000000002E-2</c:v>
                </c:pt>
                <c:pt idx="215332">
                  <c:v>4.4533000000000003E-2</c:v>
                </c:pt>
                <c:pt idx="215333">
                  <c:v>4.4533999999999997E-2</c:v>
                </c:pt>
                <c:pt idx="215334">
                  <c:v>4.4534999999999998E-2</c:v>
                </c:pt>
                <c:pt idx="215335">
                  <c:v>4.4534999999999998E-2</c:v>
                </c:pt>
                <c:pt idx="215336">
                  <c:v>4.4535999999999999E-2</c:v>
                </c:pt>
                <c:pt idx="215337">
                  <c:v>4.4535999999999999E-2</c:v>
                </c:pt>
                <c:pt idx="215338">
                  <c:v>4.4535999999999999E-2</c:v>
                </c:pt>
                <c:pt idx="215339">
                  <c:v>4.4535999999999999E-2</c:v>
                </c:pt>
                <c:pt idx="215340">
                  <c:v>4.4537E-2</c:v>
                </c:pt>
                <c:pt idx="215341">
                  <c:v>4.4537E-2</c:v>
                </c:pt>
                <c:pt idx="215342">
                  <c:v>4.4537E-2</c:v>
                </c:pt>
                <c:pt idx="215343">
                  <c:v>4.4537E-2</c:v>
                </c:pt>
                <c:pt idx="215344">
                  <c:v>4.4535999999999999E-2</c:v>
                </c:pt>
                <c:pt idx="215345">
                  <c:v>4.4535999999999999E-2</c:v>
                </c:pt>
                <c:pt idx="215346">
                  <c:v>4.4534999999999998E-2</c:v>
                </c:pt>
                <c:pt idx="215347">
                  <c:v>4.4534999999999998E-2</c:v>
                </c:pt>
                <c:pt idx="215348">
                  <c:v>4.4533999999999997E-2</c:v>
                </c:pt>
                <c:pt idx="215349">
                  <c:v>4.4533000000000003E-2</c:v>
                </c:pt>
                <c:pt idx="215350">
                  <c:v>4.4533000000000003E-2</c:v>
                </c:pt>
                <c:pt idx="215351">
                  <c:v>4.4532000000000002E-2</c:v>
                </c:pt>
                <c:pt idx="215352">
                  <c:v>4.4531000000000001E-2</c:v>
                </c:pt>
                <c:pt idx="215353">
                  <c:v>4.4531000000000001E-2</c:v>
                </c:pt>
                <c:pt idx="215354">
                  <c:v>4.453E-2</c:v>
                </c:pt>
                <c:pt idx="215355">
                  <c:v>4.4528999999999999E-2</c:v>
                </c:pt>
                <c:pt idx="215356">
                  <c:v>4.4527999999999998E-2</c:v>
                </c:pt>
                <c:pt idx="215357">
                  <c:v>4.4526999999999997E-2</c:v>
                </c:pt>
                <c:pt idx="215358">
                  <c:v>4.4526000000000003E-2</c:v>
                </c:pt>
                <c:pt idx="215359">
                  <c:v>4.4525000000000002E-2</c:v>
                </c:pt>
                <c:pt idx="215360">
                  <c:v>4.4524000000000001E-2</c:v>
                </c:pt>
                <c:pt idx="215361">
                  <c:v>4.4523E-2</c:v>
                </c:pt>
                <c:pt idx="215362">
                  <c:v>4.4523E-2</c:v>
                </c:pt>
                <c:pt idx="215363">
                  <c:v>4.4521999999999999E-2</c:v>
                </c:pt>
                <c:pt idx="215364">
                  <c:v>4.4520999999999998E-2</c:v>
                </c:pt>
                <c:pt idx="215365">
                  <c:v>4.4520999999999998E-2</c:v>
                </c:pt>
                <c:pt idx="215366">
                  <c:v>4.4519999999999997E-2</c:v>
                </c:pt>
                <c:pt idx="215367">
                  <c:v>4.4519000000000003E-2</c:v>
                </c:pt>
                <c:pt idx="215368">
                  <c:v>4.4519000000000003E-2</c:v>
                </c:pt>
                <c:pt idx="215369">
                  <c:v>4.4518000000000002E-2</c:v>
                </c:pt>
                <c:pt idx="215370">
                  <c:v>4.4518000000000002E-2</c:v>
                </c:pt>
                <c:pt idx="215371">
                  <c:v>4.4517000000000001E-2</c:v>
                </c:pt>
                <c:pt idx="215372">
                  <c:v>4.4517000000000001E-2</c:v>
                </c:pt>
                <c:pt idx="215373">
                  <c:v>4.4517000000000001E-2</c:v>
                </c:pt>
                <c:pt idx="215374">
                  <c:v>4.4517000000000001E-2</c:v>
                </c:pt>
                <c:pt idx="215375">
                  <c:v>4.4517000000000001E-2</c:v>
                </c:pt>
                <c:pt idx="215376">
                  <c:v>4.4517000000000001E-2</c:v>
                </c:pt>
                <c:pt idx="215377">
                  <c:v>4.4517000000000001E-2</c:v>
                </c:pt>
                <c:pt idx="215378">
                  <c:v>4.4517000000000001E-2</c:v>
                </c:pt>
                <c:pt idx="215379">
                  <c:v>4.4518000000000002E-2</c:v>
                </c:pt>
                <c:pt idx="215380">
                  <c:v>4.4518000000000002E-2</c:v>
                </c:pt>
                <c:pt idx="215381">
                  <c:v>4.4519000000000003E-2</c:v>
                </c:pt>
                <c:pt idx="215382">
                  <c:v>4.4519000000000003E-2</c:v>
                </c:pt>
                <c:pt idx="215383">
                  <c:v>4.4519999999999997E-2</c:v>
                </c:pt>
                <c:pt idx="215384">
                  <c:v>4.4520999999999998E-2</c:v>
                </c:pt>
                <c:pt idx="215385">
                  <c:v>4.4521999999999999E-2</c:v>
                </c:pt>
                <c:pt idx="215386">
                  <c:v>4.4523E-2</c:v>
                </c:pt>
                <c:pt idx="215387">
                  <c:v>4.4524000000000001E-2</c:v>
                </c:pt>
                <c:pt idx="215388">
                  <c:v>4.4526000000000003E-2</c:v>
                </c:pt>
                <c:pt idx="215389">
                  <c:v>4.4526999999999997E-2</c:v>
                </c:pt>
                <c:pt idx="215390">
                  <c:v>4.4527999999999998E-2</c:v>
                </c:pt>
                <c:pt idx="215391">
                  <c:v>4.453E-2</c:v>
                </c:pt>
                <c:pt idx="215392">
                  <c:v>4.4532000000000002E-2</c:v>
                </c:pt>
                <c:pt idx="215393">
                  <c:v>4.4533000000000003E-2</c:v>
                </c:pt>
                <c:pt idx="215394">
                  <c:v>4.4534999999999998E-2</c:v>
                </c:pt>
                <c:pt idx="215395">
                  <c:v>4.4537E-2</c:v>
                </c:pt>
                <c:pt idx="215396">
                  <c:v>4.4539000000000002E-2</c:v>
                </c:pt>
                <c:pt idx="215397">
                  <c:v>4.4540999999999997E-2</c:v>
                </c:pt>
                <c:pt idx="215398">
                  <c:v>4.4542999999999999E-2</c:v>
                </c:pt>
                <c:pt idx="215399">
                  <c:v>4.4546000000000002E-2</c:v>
                </c:pt>
                <c:pt idx="215400">
                  <c:v>4.4547999999999997E-2</c:v>
                </c:pt>
                <c:pt idx="215401">
                  <c:v>4.4549999999999999E-2</c:v>
                </c:pt>
                <c:pt idx="215402">
                  <c:v>4.4553000000000002E-2</c:v>
                </c:pt>
                <c:pt idx="215403">
                  <c:v>4.4554999999999997E-2</c:v>
                </c:pt>
                <c:pt idx="215404">
                  <c:v>4.4558E-2</c:v>
                </c:pt>
                <c:pt idx="215405">
                  <c:v>4.4560000000000002E-2</c:v>
                </c:pt>
                <c:pt idx="215406">
                  <c:v>4.4562999999999998E-2</c:v>
                </c:pt>
                <c:pt idx="215407">
                  <c:v>4.4565E-2</c:v>
                </c:pt>
                <c:pt idx="215408">
                  <c:v>4.4568000000000003E-2</c:v>
                </c:pt>
                <c:pt idx="215409">
                  <c:v>4.4569999999999999E-2</c:v>
                </c:pt>
                <c:pt idx="215410">
                  <c:v>4.4573000000000002E-2</c:v>
                </c:pt>
                <c:pt idx="215411">
                  <c:v>4.4574999999999997E-2</c:v>
                </c:pt>
                <c:pt idx="215412">
                  <c:v>4.4578E-2</c:v>
                </c:pt>
                <c:pt idx="215413">
                  <c:v>4.4581000000000003E-2</c:v>
                </c:pt>
                <c:pt idx="215414">
                  <c:v>4.4582999999999998E-2</c:v>
                </c:pt>
                <c:pt idx="215415">
                  <c:v>4.4586000000000001E-2</c:v>
                </c:pt>
                <c:pt idx="215416">
                  <c:v>4.4588000000000003E-2</c:v>
                </c:pt>
                <c:pt idx="215417">
                  <c:v>4.4590999999999999E-2</c:v>
                </c:pt>
                <c:pt idx="215418">
                  <c:v>4.4593000000000001E-2</c:v>
                </c:pt>
                <c:pt idx="215419">
                  <c:v>4.4595000000000003E-2</c:v>
                </c:pt>
                <c:pt idx="215420">
                  <c:v>4.4597999999999999E-2</c:v>
                </c:pt>
                <c:pt idx="215421">
                  <c:v>4.4600000000000001E-2</c:v>
                </c:pt>
                <c:pt idx="215422">
                  <c:v>4.4602000000000003E-2</c:v>
                </c:pt>
                <c:pt idx="215423">
                  <c:v>4.4603999999999998E-2</c:v>
                </c:pt>
                <c:pt idx="215424">
                  <c:v>4.4607000000000001E-2</c:v>
                </c:pt>
                <c:pt idx="215425">
                  <c:v>4.4609000000000003E-2</c:v>
                </c:pt>
                <c:pt idx="215426">
                  <c:v>4.4610999999999998E-2</c:v>
                </c:pt>
                <c:pt idx="215427">
                  <c:v>4.4613E-2</c:v>
                </c:pt>
                <c:pt idx="215428">
                  <c:v>4.4614000000000001E-2</c:v>
                </c:pt>
                <c:pt idx="215429">
                  <c:v>4.4616000000000003E-2</c:v>
                </c:pt>
                <c:pt idx="215430">
                  <c:v>4.4617999999999998E-2</c:v>
                </c:pt>
                <c:pt idx="215431">
                  <c:v>4.4618999999999999E-2</c:v>
                </c:pt>
                <c:pt idx="215432">
                  <c:v>4.4621000000000001E-2</c:v>
                </c:pt>
                <c:pt idx="215433">
                  <c:v>4.4622000000000002E-2</c:v>
                </c:pt>
                <c:pt idx="215434">
                  <c:v>4.4623999999999997E-2</c:v>
                </c:pt>
                <c:pt idx="215435">
                  <c:v>4.4624999999999998E-2</c:v>
                </c:pt>
                <c:pt idx="215436">
                  <c:v>4.4627E-2</c:v>
                </c:pt>
                <c:pt idx="215437">
                  <c:v>4.4628000000000001E-2</c:v>
                </c:pt>
                <c:pt idx="215438">
                  <c:v>4.4629000000000002E-2</c:v>
                </c:pt>
                <c:pt idx="215439">
                  <c:v>4.4630000000000003E-2</c:v>
                </c:pt>
                <c:pt idx="215440">
                  <c:v>4.4630999999999997E-2</c:v>
                </c:pt>
                <c:pt idx="215441">
                  <c:v>4.4631999999999998E-2</c:v>
                </c:pt>
                <c:pt idx="215442">
                  <c:v>4.4632999999999999E-2</c:v>
                </c:pt>
                <c:pt idx="215443">
                  <c:v>4.4634E-2</c:v>
                </c:pt>
                <c:pt idx="215444">
                  <c:v>4.4635000000000001E-2</c:v>
                </c:pt>
                <c:pt idx="215445">
                  <c:v>4.4636000000000002E-2</c:v>
                </c:pt>
                <c:pt idx="215446">
                  <c:v>4.4637000000000003E-2</c:v>
                </c:pt>
                <c:pt idx="215447">
                  <c:v>4.4637999999999997E-2</c:v>
                </c:pt>
                <c:pt idx="215448">
                  <c:v>4.4638999999999998E-2</c:v>
                </c:pt>
                <c:pt idx="215449">
                  <c:v>4.4639999999999999E-2</c:v>
                </c:pt>
                <c:pt idx="215450">
                  <c:v>4.4641E-2</c:v>
                </c:pt>
                <c:pt idx="215451">
                  <c:v>4.4641E-2</c:v>
                </c:pt>
                <c:pt idx="215452">
                  <c:v>4.4642000000000001E-2</c:v>
                </c:pt>
                <c:pt idx="215453">
                  <c:v>4.4643000000000002E-2</c:v>
                </c:pt>
                <c:pt idx="215454">
                  <c:v>4.4643000000000002E-2</c:v>
                </c:pt>
                <c:pt idx="215455">
                  <c:v>4.4644000000000003E-2</c:v>
                </c:pt>
                <c:pt idx="215456">
                  <c:v>4.4644999999999997E-2</c:v>
                </c:pt>
                <c:pt idx="215457">
                  <c:v>4.4645999999999998E-2</c:v>
                </c:pt>
                <c:pt idx="215458">
                  <c:v>4.4646999999999999E-2</c:v>
                </c:pt>
                <c:pt idx="215459">
                  <c:v>4.4648E-2</c:v>
                </c:pt>
                <c:pt idx="215460">
                  <c:v>4.4649000000000001E-2</c:v>
                </c:pt>
                <c:pt idx="215461">
                  <c:v>4.4649000000000001E-2</c:v>
                </c:pt>
                <c:pt idx="215462">
                  <c:v>4.4650000000000002E-2</c:v>
                </c:pt>
                <c:pt idx="215463">
                  <c:v>4.4651000000000003E-2</c:v>
                </c:pt>
                <c:pt idx="215464">
                  <c:v>4.4651999999999997E-2</c:v>
                </c:pt>
                <c:pt idx="215465">
                  <c:v>4.4652999999999998E-2</c:v>
                </c:pt>
                <c:pt idx="215466">
                  <c:v>4.4653999999999999E-2</c:v>
                </c:pt>
                <c:pt idx="215467">
                  <c:v>4.4655E-2</c:v>
                </c:pt>
                <c:pt idx="215468">
                  <c:v>4.4656000000000001E-2</c:v>
                </c:pt>
                <c:pt idx="215469">
                  <c:v>4.4657000000000002E-2</c:v>
                </c:pt>
                <c:pt idx="215470">
                  <c:v>4.4658000000000003E-2</c:v>
                </c:pt>
                <c:pt idx="215471">
                  <c:v>4.4658999999999997E-2</c:v>
                </c:pt>
                <c:pt idx="215472">
                  <c:v>4.4659999999999998E-2</c:v>
                </c:pt>
                <c:pt idx="215473">
                  <c:v>4.4660999999999999E-2</c:v>
                </c:pt>
                <c:pt idx="215474">
                  <c:v>4.4662E-2</c:v>
                </c:pt>
                <c:pt idx="215475">
                  <c:v>4.4663000000000001E-2</c:v>
                </c:pt>
                <c:pt idx="215476">
                  <c:v>4.4664000000000002E-2</c:v>
                </c:pt>
                <c:pt idx="215477">
                  <c:v>4.4665000000000003E-2</c:v>
                </c:pt>
                <c:pt idx="215478">
                  <c:v>4.4665999999999997E-2</c:v>
                </c:pt>
                <c:pt idx="215479">
                  <c:v>4.4666999999999998E-2</c:v>
                </c:pt>
                <c:pt idx="215480">
                  <c:v>4.4667999999999999E-2</c:v>
                </c:pt>
                <c:pt idx="215481">
                  <c:v>4.4669E-2</c:v>
                </c:pt>
                <c:pt idx="215482">
                  <c:v>4.4670000000000001E-2</c:v>
                </c:pt>
                <c:pt idx="215483">
                  <c:v>4.4671000000000002E-2</c:v>
                </c:pt>
                <c:pt idx="215484">
                  <c:v>4.4672000000000003E-2</c:v>
                </c:pt>
                <c:pt idx="215485">
                  <c:v>4.4672000000000003E-2</c:v>
                </c:pt>
                <c:pt idx="215486">
                  <c:v>4.4672999999999997E-2</c:v>
                </c:pt>
                <c:pt idx="215487">
                  <c:v>4.4673999999999998E-2</c:v>
                </c:pt>
                <c:pt idx="215488">
                  <c:v>4.4673999999999998E-2</c:v>
                </c:pt>
                <c:pt idx="215489">
                  <c:v>4.4674999999999999E-2</c:v>
                </c:pt>
                <c:pt idx="215490">
                  <c:v>4.4676E-2</c:v>
                </c:pt>
                <c:pt idx="215491">
                  <c:v>4.4676E-2</c:v>
                </c:pt>
                <c:pt idx="215492">
                  <c:v>4.4677000000000001E-2</c:v>
                </c:pt>
                <c:pt idx="215493">
                  <c:v>4.4677000000000001E-2</c:v>
                </c:pt>
                <c:pt idx="215494">
                  <c:v>4.4678000000000002E-2</c:v>
                </c:pt>
                <c:pt idx="215495">
                  <c:v>4.4678000000000002E-2</c:v>
                </c:pt>
                <c:pt idx="215496">
                  <c:v>4.4679000000000003E-2</c:v>
                </c:pt>
                <c:pt idx="215497">
                  <c:v>4.4679000000000003E-2</c:v>
                </c:pt>
                <c:pt idx="215498">
                  <c:v>4.4679000000000003E-2</c:v>
                </c:pt>
                <c:pt idx="215499">
                  <c:v>4.4679000000000003E-2</c:v>
                </c:pt>
                <c:pt idx="215500">
                  <c:v>4.4679000000000003E-2</c:v>
                </c:pt>
                <c:pt idx="215501">
                  <c:v>4.4679000000000003E-2</c:v>
                </c:pt>
                <c:pt idx="215502">
                  <c:v>4.4679000000000003E-2</c:v>
                </c:pt>
                <c:pt idx="215503">
                  <c:v>4.4679000000000003E-2</c:v>
                </c:pt>
                <c:pt idx="215504">
                  <c:v>4.4679000000000003E-2</c:v>
                </c:pt>
                <c:pt idx="215505">
                  <c:v>4.4679000000000003E-2</c:v>
                </c:pt>
                <c:pt idx="215506">
                  <c:v>4.4678000000000002E-2</c:v>
                </c:pt>
                <c:pt idx="215507">
                  <c:v>4.4678000000000002E-2</c:v>
                </c:pt>
                <c:pt idx="215508">
                  <c:v>4.4678000000000002E-2</c:v>
                </c:pt>
                <c:pt idx="215509">
                  <c:v>4.4677000000000001E-2</c:v>
                </c:pt>
                <c:pt idx="215510">
                  <c:v>4.4677000000000001E-2</c:v>
                </c:pt>
                <c:pt idx="215511">
                  <c:v>4.4676E-2</c:v>
                </c:pt>
                <c:pt idx="215512">
                  <c:v>4.4674999999999999E-2</c:v>
                </c:pt>
                <c:pt idx="215513">
                  <c:v>4.4673999999999998E-2</c:v>
                </c:pt>
                <c:pt idx="215514">
                  <c:v>4.4673999999999998E-2</c:v>
                </c:pt>
                <c:pt idx="215515">
                  <c:v>4.4672999999999997E-2</c:v>
                </c:pt>
                <c:pt idx="215516">
                  <c:v>4.4672000000000003E-2</c:v>
                </c:pt>
                <c:pt idx="215517">
                  <c:v>4.4671000000000002E-2</c:v>
                </c:pt>
                <c:pt idx="215518">
                  <c:v>4.4670000000000001E-2</c:v>
                </c:pt>
                <c:pt idx="215519">
                  <c:v>4.4669E-2</c:v>
                </c:pt>
                <c:pt idx="215520">
                  <c:v>4.4667999999999999E-2</c:v>
                </c:pt>
                <c:pt idx="215521">
                  <c:v>4.4666999999999998E-2</c:v>
                </c:pt>
                <c:pt idx="215522">
                  <c:v>4.4665999999999997E-2</c:v>
                </c:pt>
                <c:pt idx="215523">
                  <c:v>4.4665000000000003E-2</c:v>
                </c:pt>
                <c:pt idx="215524">
                  <c:v>4.4663000000000001E-2</c:v>
                </c:pt>
                <c:pt idx="215525">
                  <c:v>4.4662E-2</c:v>
                </c:pt>
                <c:pt idx="215526">
                  <c:v>4.4660999999999999E-2</c:v>
                </c:pt>
                <c:pt idx="215527">
                  <c:v>4.4659999999999998E-2</c:v>
                </c:pt>
                <c:pt idx="215528">
                  <c:v>4.4658999999999997E-2</c:v>
                </c:pt>
                <c:pt idx="215529">
                  <c:v>4.4658000000000003E-2</c:v>
                </c:pt>
                <c:pt idx="215530">
                  <c:v>4.4656000000000001E-2</c:v>
                </c:pt>
                <c:pt idx="215531">
                  <c:v>4.4655E-2</c:v>
                </c:pt>
                <c:pt idx="215532">
                  <c:v>4.4653999999999999E-2</c:v>
                </c:pt>
                <c:pt idx="215533">
                  <c:v>4.4652999999999998E-2</c:v>
                </c:pt>
                <c:pt idx="215534">
                  <c:v>4.4651999999999997E-2</c:v>
                </c:pt>
                <c:pt idx="215535">
                  <c:v>4.4651000000000003E-2</c:v>
                </c:pt>
                <c:pt idx="215536">
                  <c:v>4.4650000000000002E-2</c:v>
                </c:pt>
                <c:pt idx="215537">
                  <c:v>4.4649000000000001E-2</c:v>
                </c:pt>
                <c:pt idx="215538">
                  <c:v>4.4648E-2</c:v>
                </c:pt>
                <c:pt idx="215539">
                  <c:v>4.4646999999999999E-2</c:v>
                </c:pt>
                <c:pt idx="215540">
                  <c:v>4.4645999999999998E-2</c:v>
                </c:pt>
                <c:pt idx="215541">
                  <c:v>4.4645999999999998E-2</c:v>
                </c:pt>
                <c:pt idx="215542">
                  <c:v>4.4644999999999997E-2</c:v>
                </c:pt>
                <c:pt idx="215543">
                  <c:v>4.4644000000000003E-2</c:v>
                </c:pt>
                <c:pt idx="215544">
                  <c:v>4.4644000000000003E-2</c:v>
                </c:pt>
                <c:pt idx="215545">
                  <c:v>4.4643000000000002E-2</c:v>
                </c:pt>
                <c:pt idx="215546">
                  <c:v>4.4643000000000002E-2</c:v>
                </c:pt>
                <c:pt idx="215547">
                  <c:v>4.4642000000000001E-2</c:v>
                </c:pt>
                <c:pt idx="215548">
                  <c:v>4.4642000000000001E-2</c:v>
                </c:pt>
                <c:pt idx="215549">
                  <c:v>4.4642000000000001E-2</c:v>
                </c:pt>
                <c:pt idx="215550">
                  <c:v>4.4642000000000001E-2</c:v>
                </c:pt>
                <c:pt idx="215551">
                  <c:v>4.4642000000000001E-2</c:v>
                </c:pt>
                <c:pt idx="215552">
                  <c:v>4.4642000000000001E-2</c:v>
                </c:pt>
                <c:pt idx="215553">
                  <c:v>4.4643000000000002E-2</c:v>
                </c:pt>
                <c:pt idx="215554">
                  <c:v>4.4643000000000002E-2</c:v>
                </c:pt>
                <c:pt idx="215555">
                  <c:v>4.4643000000000002E-2</c:v>
                </c:pt>
                <c:pt idx="215556">
                  <c:v>4.4644000000000003E-2</c:v>
                </c:pt>
                <c:pt idx="215557">
                  <c:v>4.4644000000000003E-2</c:v>
                </c:pt>
                <c:pt idx="215558">
                  <c:v>4.4644999999999997E-2</c:v>
                </c:pt>
                <c:pt idx="215559">
                  <c:v>4.4644999999999997E-2</c:v>
                </c:pt>
                <c:pt idx="215560">
                  <c:v>4.4645999999999998E-2</c:v>
                </c:pt>
                <c:pt idx="215561">
                  <c:v>4.4646999999999999E-2</c:v>
                </c:pt>
                <c:pt idx="215562">
                  <c:v>4.4648E-2</c:v>
                </c:pt>
                <c:pt idx="215563">
                  <c:v>4.4649000000000001E-2</c:v>
                </c:pt>
                <c:pt idx="215564">
                  <c:v>4.4650000000000002E-2</c:v>
                </c:pt>
                <c:pt idx="215565">
                  <c:v>4.4651000000000003E-2</c:v>
                </c:pt>
                <c:pt idx="215566">
                  <c:v>4.4652999999999998E-2</c:v>
                </c:pt>
                <c:pt idx="215567">
                  <c:v>4.4653999999999999E-2</c:v>
                </c:pt>
                <c:pt idx="215568">
                  <c:v>4.4655E-2</c:v>
                </c:pt>
                <c:pt idx="215569">
                  <c:v>4.4657000000000002E-2</c:v>
                </c:pt>
                <c:pt idx="215570">
                  <c:v>4.4658000000000003E-2</c:v>
                </c:pt>
                <c:pt idx="215571">
                  <c:v>4.4658999999999997E-2</c:v>
                </c:pt>
                <c:pt idx="215572">
                  <c:v>4.4660999999999999E-2</c:v>
                </c:pt>
                <c:pt idx="215573">
                  <c:v>4.4662E-2</c:v>
                </c:pt>
                <c:pt idx="215574">
                  <c:v>4.4664000000000002E-2</c:v>
                </c:pt>
                <c:pt idx="215575">
                  <c:v>4.4665000000000003E-2</c:v>
                </c:pt>
                <c:pt idx="215576">
                  <c:v>4.4666999999999998E-2</c:v>
                </c:pt>
                <c:pt idx="215577">
                  <c:v>4.4669E-2</c:v>
                </c:pt>
                <c:pt idx="215578">
                  <c:v>4.4670000000000001E-2</c:v>
                </c:pt>
                <c:pt idx="215579">
                  <c:v>4.4672000000000003E-2</c:v>
                </c:pt>
                <c:pt idx="215580">
                  <c:v>4.4672999999999997E-2</c:v>
                </c:pt>
                <c:pt idx="215581">
                  <c:v>4.4674999999999999E-2</c:v>
                </c:pt>
                <c:pt idx="215582">
                  <c:v>4.4676E-2</c:v>
                </c:pt>
                <c:pt idx="215583">
                  <c:v>4.4678000000000002E-2</c:v>
                </c:pt>
                <c:pt idx="215584">
                  <c:v>4.4679000000000003E-2</c:v>
                </c:pt>
                <c:pt idx="215585">
                  <c:v>4.4679999999999997E-2</c:v>
                </c:pt>
                <c:pt idx="215586">
                  <c:v>4.4681999999999999E-2</c:v>
                </c:pt>
                <c:pt idx="215587">
                  <c:v>4.4683E-2</c:v>
                </c:pt>
                <c:pt idx="215588">
                  <c:v>4.4685000000000002E-2</c:v>
                </c:pt>
                <c:pt idx="215589">
                  <c:v>4.4685999999999997E-2</c:v>
                </c:pt>
                <c:pt idx="215590">
                  <c:v>4.4686999999999998E-2</c:v>
                </c:pt>
                <c:pt idx="215591">
                  <c:v>4.4687999999999999E-2</c:v>
                </c:pt>
                <c:pt idx="215592">
                  <c:v>4.4689E-2</c:v>
                </c:pt>
                <c:pt idx="215593">
                  <c:v>4.4690000000000001E-2</c:v>
                </c:pt>
                <c:pt idx="215594">
                  <c:v>4.4691000000000002E-2</c:v>
                </c:pt>
                <c:pt idx="215595">
                  <c:v>4.4692000000000003E-2</c:v>
                </c:pt>
                <c:pt idx="215596">
                  <c:v>4.4692000000000003E-2</c:v>
                </c:pt>
                <c:pt idx="215597">
                  <c:v>4.4692999999999997E-2</c:v>
                </c:pt>
                <c:pt idx="215598">
                  <c:v>4.4693999999999998E-2</c:v>
                </c:pt>
                <c:pt idx="215599">
                  <c:v>4.4693999999999998E-2</c:v>
                </c:pt>
                <c:pt idx="215600">
                  <c:v>4.4694999999999999E-2</c:v>
                </c:pt>
                <c:pt idx="215601">
                  <c:v>4.4696E-2</c:v>
                </c:pt>
                <c:pt idx="215602">
                  <c:v>4.4696E-2</c:v>
                </c:pt>
                <c:pt idx="215603">
                  <c:v>4.4696E-2</c:v>
                </c:pt>
                <c:pt idx="215604">
                  <c:v>4.4696E-2</c:v>
                </c:pt>
                <c:pt idx="215605">
                  <c:v>4.4697000000000001E-2</c:v>
                </c:pt>
                <c:pt idx="215606">
                  <c:v>4.4697000000000001E-2</c:v>
                </c:pt>
                <c:pt idx="215607">
                  <c:v>4.4697000000000001E-2</c:v>
                </c:pt>
                <c:pt idx="215608">
                  <c:v>4.4697000000000001E-2</c:v>
                </c:pt>
                <c:pt idx="215609">
                  <c:v>4.4697000000000001E-2</c:v>
                </c:pt>
                <c:pt idx="215610">
                  <c:v>4.4696E-2</c:v>
                </c:pt>
                <c:pt idx="215611">
                  <c:v>4.4696E-2</c:v>
                </c:pt>
                <c:pt idx="215612">
                  <c:v>4.4696E-2</c:v>
                </c:pt>
                <c:pt idx="215613">
                  <c:v>4.4696E-2</c:v>
                </c:pt>
                <c:pt idx="215614">
                  <c:v>4.4696E-2</c:v>
                </c:pt>
                <c:pt idx="215615">
                  <c:v>4.4694999999999999E-2</c:v>
                </c:pt>
                <c:pt idx="215616">
                  <c:v>4.4694999999999999E-2</c:v>
                </c:pt>
                <c:pt idx="215617">
                  <c:v>4.4693999999999998E-2</c:v>
                </c:pt>
                <c:pt idx="215618">
                  <c:v>4.4693999999999998E-2</c:v>
                </c:pt>
                <c:pt idx="215619">
                  <c:v>4.4692999999999997E-2</c:v>
                </c:pt>
                <c:pt idx="215620">
                  <c:v>4.4692999999999997E-2</c:v>
                </c:pt>
                <c:pt idx="215621">
                  <c:v>4.4692000000000003E-2</c:v>
                </c:pt>
                <c:pt idx="215622">
                  <c:v>4.4692000000000003E-2</c:v>
                </c:pt>
                <c:pt idx="215623">
                  <c:v>4.4691000000000002E-2</c:v>
                </c:pt>
                <c:pt idx="215624">
                  <c:v>4.4690000000000001E-2</c:v>
                </c:pt>
                <c:pt idx="215625">
                  <c:v>4.4690000000000001E-2</c:v>
                </c:pt>
                <c:pt idx="215626">
                  <c:v>4.4689E-2</c:v>
                </c:pt>
                <c:pt idx="215627">
                  <c:v>4.4687999999999999E-2</c:v>
                </c:pt>
                <c:pt idx="215628">
                  <c:v>4.4687999999999999E-2</c:v>
                </c:pt>
                <c:pt idx="215629">
                  <c:v>4.4686999999999998E-2</c:v>
                </c:pt>
                <c:pt idx="215630">
                  <c:v>4.4685999999999997E-2</c:v>
                </c:pt>
                <c:pt idx="215631">
                  <c:v>4.4685000000000002E-2</c:v>
                </c:pt>
                <c:pt idx="215632">
                  <c:v>4.4684000000000001E-2</c:v>
                </c:pt>
                <c:pt idx="215633">
                  <c:v>4.4684000000000001E-2</c:v>
                </c:pt>
                <c:pt idx="215634">
                  <c:v>4.4683E-2</c:v>
                </c:pt>
                <c:pt idx="215635">
                  <c:v>4.4681999999999999E-2</c:v>
                </c:pt>
                <c:pt idx="215636">
                  <c:v>4.4680999999999998E-2</c:v>
                </c:pt>
                <c:pt idx="215637">
                  <c:v>4.4680999999999998E-2</c:v>
                </c:pt>
                <c:pt idx="215638">
                  <c:v>4.4679999999999997E-2</c:v>
                </c:pt>
                <c:pt idx="215639">
                  <c:v>4.4679000000000003E-2</c:v>
                </c:pt>
                <c:pt idx="215640">
                  <c:v>4.4678000000000002E-2</c:v>
                </c:pt>
                <c:pt idx="215641">
                  <c:v>4.4677000000000001E-2</c:v>
                </c:pt>
                <c:pt idx="215642">
                  <c:v>4.4676E-2</c:v>
                </c:pt>
                <c:pt idx="215643">
                  <c:v>4.4674999999999999E-2</c:v>
                </c:pt>
                <c:pt idx="215644">
                  <c:v>4.4674999999999999E-2</c:v>
                </c:pt>
                <c:pt idx="215645">
                  <c:v>4.4673999999999998E-2</c:v>
                </c:pt>
                <c:pt idx="215646">
                  <c:v>4.4672999999999997E-2</c:v>
                </c:pt>
                <c:pt idx="215647">
                  <c:v>4.4672999999999997E-2</c:v>
                </c:pt>
                <c:pt idx="215648">
                  <c:v>4.4672000000000003E-2</c:v>
                </c:pt>
                <c:pt idx="215649">
                  <c:v>4.4671000000000002E-2</c:v>
                </c:pt>
                <c:pt idx="215650">
                  <c:v>4.4670000000000001E-2</c:v>
                </c:pt>
                <c:pt idx="215651">
                  <c:v>4.4670000000000001E-2</c:v>
                </c:pt>
                <c:pt idx="215652">
                  <c:v>4.4669E-2</c:v>
                </c:pt>
                <c:pt idx="215653">
                  <c:v>4.4667999999999999E-2</c:v>
                </c:pt>
                <c:pt idx="215654">
                  <c:v>4.4666999999999998E-2</c:v>
                </c:pt>
                <c:pt idx="215655">
                  <c:v>4.4666999999999998E-2</c:v>
                </c:pt>
                <c:pt idx="215656">
                  <c:v>4.4665999999999997E-2</c:v>
                </c:pt>
                <c:pt idx="215657">
                  <c:v>4.4665000000000003E-2</c:v>
                </c:pt>
                <c:pt idx="215658">
                  <c:v>4.4665000000000003E-2</c:v>
                </c:pt>
                <c:pt idx="215659">
                  <c:v>4.4664000000000002E-2</c:v>
                </c:pt>
                <c:pt idx="215660">
                  <c:v>4.4664000000000002E-2</c:v>
                </c:pt>
                <c:pt idx="215661">
                  <c:v>4.4663000000000001E-2</c:v>
                </c:pt>
                <c:pt idx="215662">
                  <c:v>4.4662E-2</c:v>
                </c:pt>
                <c:pt idx="215663">
                  <c:v>4.4662E-2</c:v>
                </c:pt>
                <c:pt idx="215664">
                  <c:v>4.4660999999999999E-2</c:v>
                </c:pt>
                <c:pt idx="215665">
                  <c:v>4.4660999999999999E-2</c:v>
                </c:pt>
                <c:pt idx="215666">
                  <c:v>4.4659999999999998E-2</c:v>
                </c:pt>
                <c:pt idx="215667">
                  <c:v>4.4658999999999997E-2</c:v>
                </c:pt>
                <c:pt idx="215668">
                  <c:v>4.4658999999999997E-2</c:v>
                </c:pt>
                <c:pt idx="215669">
                  <c:v>4.4658000000000003E-2</c:v>
                </c:pt>
                <c:pt idx="215670">
                  <c:v>4.4658000000000003E-2</c:v>
                </c:pt>
                <c:pt idx="215671">
                  <c:v>4.4658000000000003E-2</c:v>
                </c:pt>
                <c:pt idx="215672">
                  <c:v>4.4657000000000002E-2</c:v>
                </c:pt>
                <c:pt idx="215673">
                  <c:v>4.4657000000000002E-2</c:v>
                </c:pt>
                <c:pt idx="215674">
                  <c:v>4.4656000000000001E-2</c:v>
                </c:pt>
                <c:pt idx="215675">
                  <c:v>4.4656000000000001E-2</c:v>
                </c:pt>
                <c:pt idx="215676">
                  <c:v>4.4655E-2</c:v>
                </c:pt>
                <c:pt idx="215677">
                  <c:v>4.4655E-2</c:v>
                </c:pt>
                <c:pt idx="215678">
                  <c:v>4.4653999999999999E-2</c:v>
                </c:pt>
                <c:pt idx="215679">
                  <c:v>4.4653999999999999E-2</c:v>
                </c:pt>
                <c:pt idx="215680">
                  <c:v>4.4652999999999998E-2</c:v>
                </c:pt>
                <c:pt idx="215681">
                  <c:v>4.4652999999999998E-2</c:v>
                </c:pt>
                <c:pt idx="215682">
                  <c:v>4.4652999999999998E-2</c:v>
                </c:pt>
                <c:pt idx="215683">
                  <c:v>4.4651999999999997E-2</c:v>
                </c:pt>
                <c:pt idx="215684">
                  <c:v>4.4651999999999997E-2</c:v>
                </c:pt>
                <c:pt idx="215685">
                  <c:v>4.4651999999999997E-2</c:v>
                </c:pt>
                <c:pt idx="215686">
                  <c:v>4.4651000000000003E-2</c:v>
                </c:pt>
                <c:pt idx="215687">
                  <c:v>4.4651000000000003E-2</c:v>
                </c:pt>
                <c:pt idx="215688">
                  <c:v>4.4650000000000002E-2</c:v>
                </c:pt>
                <c:pt idx="215689">
                  <c:v>4.4650000000000002E-2</c:v>
                </c:pt>
                <c:pt idx="215690">
                  <c:v>4.4649000000000001E-2</c:v>
                </c:pt>
                <c:pt idx="215691">
                  <c:v>4.4649000000000001E-2</c:v>
                </c:pt>
                <c:pt idx="215692">
                  <c:v>4.4648E-2</c:v>
                </c:pt>
                <c:pt idx="215693">
                  <c:v>4.4648E-2</c:v>
                </c:pt>
                <c:pt idx="215694">
                  <c:v>4.4648E-2</c:v>
                </c:pt>
                <c:pt idx="215695">
                  <c:v>4.4646999999999999E-2</c:v>
                </c:pt>
                <c:pt idx="215696">
                  <c:v>4.4646999999999999E-2</c:v>
                </c:pt>
                <c:pt idx="215697">
                  <c:v>4.4645999999999998E-2</c:v>
                </c:pt>
                <c:pt idx="215698">
                  <c:v>4.4645999999999998E-2</c:v>
                </c:pt>
                <c:pt idx="215699">
                  <c:v>4.4644999999999997E-2</c:v>
                </c:pt>
                <c:pt idx="215700">
                  <c:v>4.4644999999999997E-2</c:v>
                </c:pt>
                <c:pt idx="215701">
                  <c:v>4.4644000000000003E-2</c:v>
                </c:pt>
                <c:pt idx="215702">
                  <c:v>4.4644000000000003E-2</c:v>
                </c:pt>
                <c:pt idx="215703">
                  <c:v>4.4643000000000002E-2</c:v>
                </c:pt>
                <c:pt idx="215704">
                  <c:v>4.4643000000000002E-2</c:v>
                </c:pt>
                <c:pt idx="215705">
                  <c:v>4.4642000000000001E-2</c:v>
                </c:pt>
                <c:pt idx="215706">
                  <c:v>4.4642000000000001E-2</c:v>
                </c:pt>
                <c:pt idx="215707">
                  <c:v>4.4641E-2</c:v>
                </c:pt>
                <c:pt idx="215708">
                  <c:v>4.4641E-2</c:v>
                </c:pt>
                <c:pt idx="215709">
                  <c:v>4.4639999999999999E-2</c:v>
                </c:pt>
                <c:pt idx="215710">
                  <c:v>4.4638999999999998E-2</c:v>
                </c:pt>
                <c:pt idx="215711">
                  <c:v>4.4638999999999998E-2</c:v>
                </c:pt>
                <c:pt idx="215712">
                  <c:v>4.4637999999999997E-2</c:v>
                </c:pt>
                <c:pt idx="215713">
                  <c:v>4.4637000000000003E-2</c:v>
                </c:pt>
                <c:pt idx="215714">
                  <c:v>4.4637000000000003E-2</c:v>
                </c:pt>
                <c:pt idx="215715">
                  <c:v>4.4636000000000002E-2</c:v>
                </c:pt>
                <c:pt idx="215716">
                  <c:v>4.4636000000000002E-2</c:v>
                </c:pt>
                <c:pt idx="215717">
                  <c:v>4.4635000000000001E-2</c:v>
                </c:pt>
                <c:pt idx="215718">
                  <c:v>4.4635000000000001E-2</c:v>
                </c:pt>
                <c:pt idx="215719">
                  <c:v>4.4635000000000001E-2</c:v>
                </c:pt>
                <c:pt idx="215720">
                  <c:v>4.4634E-2</c:v>
                </c:pt>
                <c:pt idx="215721">
                  <c:v>4.4634E-2</c:v>
                </c:pt>
                <c:pt idx="215722">
                  <c:v>4.4632999999999999E-2</c:v>
                </c:pt>
                <c:pt idx="215723">
                  <c:v>4.4632999999999999E-2</c:v>
                </c:pt>
                <c:pt idx="215724">
                  <c:v>4.4631999999999998E-2</c:v>
                </c:pt>
                <c:pt idx="215725">
                  <c:v>4.4631999999999998E-2</c:v>
                </c:pt>
                <c:pt idx="215726">
                  <c:v>4.4630999999999997E-2</c:v>
                </c:pt>
                <c:pt idx="215727">
                  <c:v>4.4630999999999997E-2</c:v>
                </c:pt>
                <c:pt idx="215728">
                  <c:v>4.4630999999999997E-2</c:v>
                </c:pt>
                <c:pt idx="215729">
                  <c:v>4.4630999999999997E-2</c:v>
                </c:pt>
                <c:pt idx="215730">
                  <c:v>4.4630999999999997E-2</c:v>
                </c:pt>
                <c:pt idx="215731">
                  <c:v>4.4630000000000003E-2</c:v>
                </c:pt>
                <c:pt idx="215732">
                  <c:v>4.4630000000000003E-2</c:v>
                </c:pt>
                <c:pt idx="215733">
                  <c:v>4.4630000000000003E-2</c:v>
                </c:pt>
                <c:pt idx="215734">
                  <c:v>4.4630000000000003E-2</c:v>
                </c:pt>
                <c:pt idx="215735">
                  <c:v>4.4630000000000003E-2</c:v>
                </c:pt>
                <c:pt idx="215736">
                  <c:v>4.4630000000000003E-2</c:v>
                </c:pt>
                <c:pt idx="215737">
                  <c:v>4.4630000000000003E-2</c:v>
                </c:pt>
                <c:pt idx="215738">
                  <c:v>4.4630000000000003E-2</c:v>
                </c:pt>
                <c:pt idx="215739">
                  <c:v>4.4630000000000003E-2</c:v>
                </c:pt>
                <c:pt idx="215740">
                  <c:v>4.4630000000000003E-2</c:v>
                </c:pt>
                <c:pt idx="215741">
                  <c:v>4.4630000000000003E-2</c:v>
                </c:pt>
                <c:pt idx="215742">
                  <c:v>4.4630000000000003E-2</c:v>
                </c:pt>
                <c:pt idx="215743">
                  <c:v>4.4630000000000003E-2</c:v>
                </c:pt>
                <c:pt idx="215744">
                  <c:v>4.4630000000000003E-2</c:v>
                </c:pt>
                <c:pt idx="215745">
                  <c:v>4.4630000000000003E-2</c:v>
                </c:pt>
                <c:pt idx="215746">
                  <c:v>4.4630000000000003E-2</c:v>
                </c:pt>
                <c:pt idx="215747">
                  <c:v>4.4630000000000003E-2</c:v>
                </c:pt>
                <c:pt idx="215748">
                  <c:v>4.4630999999999997E-2</c:v>
                </c:pt>
                <c:pt idx="215749">
                  <c:v>4.4630999999999997E-2</c:v>
                </c:pt>
                <c:pt idx="215750">
                  <c:v>4.4630999999999997E-2</c:v>
                </c:pt>
                <c:pt idx="215751">
                  <c:v>4.4630999999999997E-2</c:v>
                </c:pt>
                <c:pt idx="215752">
                  <c:v>4.4630999999999997E-2</c:v>
                </c:pt>
                <c:pt idx="215753">
                  <c:v>4.4631999999999998E-2</c:v>
                </c:pt>
                <c:pt idx="215754">
                  <c:v>4.4631999999999998E-2</c:v>
                </c:pt>
                <c:pt idx="215755">
                  <c:v>4.4631999999999998E-2</c:v>
                </c:pt>
                <c:pt idx="215756">
                  <c:v>4.4631999999999998E-2</c:v>
                </c:pt>
                <c:pt idx="215757">
                  <c:v>4.4631999999999998E-2</c:v>
                </c:pt>
                <c:pt idx="215758">
                  <c:v>4.4631999999999998E-2</c:v>
                </c:pt>
                <c:pt idx="215759">
                  <c:v>4.4631999999999998E-2</c:v>
                </c:pt>
                <c:pt idx="215760">
                  <c:v>4.4631999999999998E-2</c:v>
                </c:pt>
                <c:pt idx="215761">
                  <c:v>4.4632999999999999E-2</c:v>
                </c:pt>
                <c:pt idx="215762">
                  <c:v>4.4632999999999999E-2</c:v>
                </c:pt>
                <c:pt idx="215763">
                  <c:v>4.4632999999999999E-2</c:v>
                </c:pt>
                <c:pt idx="215764">
                  <c:v>4.4632999999999999E-2</c:v>
                </c:pt>
                <c:pt idx="215765">
                  <c:v>4.4632999999999999E-2</c:v>
                </c:pt>
                <c:pt idx="215766">
                  <c:v>4.4634E-2</c:v>
                </c:pt>
                <c:pt idx="215767">
                  <c:v>4.4634E-2</c:v>
                </c:pt>
                <c:pt idx="215768">
                  <c:v>4.4634E-2</c:v>
                </c:pt>
                <c:pt idx="215769">
                  <c:v>4.4634E-2</c:v>
                </c:pt>
                <c:pt idx="215770">
                  <c:v>4.4634E-2</c:v>
                </c:pt>
                <c:pt idx="215771">
                  <c:v>4.4634E-2</c:v>
                </c:pt>
                <c:pt idx="215772">
                  <c:v>4.4634E-2</c:v>
                </c:pt>
                <c:pt idx="215773">
                  <c:v>4.4634E-2</c:v>
                </c:pt>
                <c:pt idx="215774">
                  <c:v>4.4634E-2</c:v>
                </c:pt>
                <c:pt idx="215775">
                  <c:v>4.4634E-2</c:v>
                </c:pt>
                <c:pt idx="215776">
                  <c:v>4.4634E-2</c:v>
                </c:pt>
                <c:pt idx="215777">
                  <c:v>4.4635000000000001E-2</c:v>
                </c:pt>
                <c:pt idx="215778">
                  <c:v>4.4635000000000001E-2</c:v>
                </c:pt>
                <c:pt idx="215779">
                  <c:v>4.4635000000000001E-2</c:v>
                </c:pt>
                <c:pt idx="215780">
                  <c:v>4.4635000000000001E-2</c:v>
                </c:pt>
                <c:pt idx="215781">
                  <c:v>4.4635000000000001E-2</c:v>
                </c:pt>
                <c:pt idx="215782">
                  <c:v>4.4635000000000001E-2</c:v>
                </c:pt>
                <c:pt idx="215783">
                  <c:v>4.4635000000000001E-2</c:v>
                </c:pt>
                <c:pt idx="215784">
                  <c:v>4.4634E-2</c:v>
                </c:pt>
                <c:pt idx="215785">
                  <c:v>4.4634E-2</c:v>
                </c:pt>
                <c:pt idx="215786">
                  <c:v>4.4634E-2</c:v>
                </c:pt>
                <c:pt idx="215787">
                  <c:v>4.4634E-2</c:v>
                </c:pt>
                <c:pt idx="215788">
                  <c:v>4.4635000000000001E-2</c:v>
                </c:pt>
                <c:pt idx="215789">
                  <c:v>4.4635000000000001E-2</c:v>
                </c:pt>
                <c:pt idx="215790">
                  <c:v>4.4634E-2</c:v>
                </c:pt>
                <c:pt idx="215791">
                  <c:v>4.4634E-2</c:v>
                </c:pt>
                <c:pt idx="215792">
                  <c:v>4.4634E-2</c:v>
                </c:pt>
                <c:pt idx="215793">
                  <c:v>4.4634E-2</c:v>
                </c:pt>
                <c:pt idx="215794">
                  <c:v>4.4634E-2</c:v>
                </c:pt>
                <c:pt idx="215795">
                  <c:v>4.4634E-2</c:v>
                </c:pt>
                <c:pt idx="215796">
                  <c:v>4.4632999999999999E-2</c:v>
                </c:pt>
                <c:pt idx="215797">
                  <c:v>4.4632999999999999E-2</c:v>
                </c:pt>
                <c:pt idx="215798">
                  <c:v>4.4632999999999999E-2</c:v>
                </c:pt>
                <c:pt idx="215799">
                  <c:v>4.4632999999999999E-2</c:v>
                </c:pt>
                <c:pt idx="215800">
                  <c:v>4.4632999999999999E-2</c:v>
                </c:pt>
                <c:pt idx="215801">
                  <c:v>4.4632999999999999E-2</c:v>
                </c:pt>
                <c:pt idx="215802">
                  <c:v>4.4632999999999999E-2</c:v>
                </c:pt>
                <c:pt idx="215803">
                  <c:v>4.4632999999999999E-2</c:v>
                </c:pt>
                <c:pt idx="215804">
                  <c:v>4.4632999999999999E-2</c:v>
                </c:pt>
                <c:pt idx="215805">
                  <c:v>4.4631999999999998E-2</c:v>
                </c:pt>
                <c:pt idx="215806">
                  <c:v>4.4631999999999998E-2</c:v>
                </c:pt>
                <c:pt idx="215807">
                  <c:v>4.4631999999999998E-2</c:v>
                </c:pt>
                <c:pt idx="215808">
                  <c:v>4.4631999999999998E-2</c:v>
                </c:pt>
                <c:pt idx="215809">
                  <c:v>4.4631999999999998E-2</c:v>
                </c:pt>
                <c:pt idx="215810">
                  <c:v>4.4631999999999998E-2</c:v>
                </c:pt>
                <c:pt idx="215811">
                  <c:v>4.4631999999999998E-2</c:v>
                </c:pt>
                <c:pt idx="215812">
                  <c:v>4.4631999999999998E-2</c:v>
                </c:pt>
                <c:pt idx="215813">
                  <c:v>4.4631999999999998E-2</c:v>
                </c:pt>
                <c:pt idx="215814">
                  <c:v>4.4631999999999998E-2</c:v>
                </c:pt>
                <c:pt idx="215815">
                  <c:v>4.4631999999999998E-2</c:v>
                </c:pt>
                <c:pt idx="215816">
                  <c:v>4.4631999999999998E-2</c:v>
                </c:pt>
                <c:pt idx="215817">
                  <c:v>4.4631999999999998E-2</c:v>
                </c:pt>
                <c:pt idx="215818">
                  <c:v>4.4631999999999998E-2</c:v>
                </c:pt>
                <c:pt idx="215819">
                  <c:v>4.4632999999999999E-2</c:v>
                </c:pt>
                <c:pt idx="215820">
                  <c:v>4.4632999999999999E-2</c:v>
                </c:pt>
                <c:pt idx="215821">
                  <c:v>4.4632999999999999E-2</c:v>
                </c:pt>
                <c:pt idx="215822">
                  <c:v>4.4632999999999999E-2</c:v>
                </c:pt>
                <c:pt idx="215823">
                  <c:v>4.4634E-2</c:v>
                </c:pt>
                <c:pt idx="215824">
                  <c:v>4.4634E-2</c:v>
                </c:pt>
                <c:pt idx="215825">
                  <c:v>4.4635000000000001E-2</c:v>
                </c:pt>
                <c:pt idx="215826">
                  <c:v>4.4635000000000001E-2</c:v>
                </c:pt>
                <c:pt idx="215827">
                  <c:v>4.4636000000000002E-2</c:v>
                </c:pt>
                <c:pt idx="215828">
                  <c:v>4.4636000000000002E-2</c:v>
                </c:pt>
                <c:pt idx="215829">
                  <c:v>4.4637000000000003E-2</c:v>
                </c:pt>
                <c:pt idx="215830">
                  <c:v>4.4637000000000003E-2</c:v>
                </c:pt>
                <c:pt idx="215831">
                  <c:v>4.4637999999999997E-2</c:v>
                </c:pt>
                <c:pt idx="215832">
                  <c:v>4.4637999999999997E-2</c:v>
                </c:pt>
                <c:pt idx="215833">
                  <c:v>4.4638999999999998E-2</c:v>
                </c:pt>
                <c:pt idx="215834">
                  <c:v>4.4639999999999999E-2</c:v>
                </c:pt>
                <c:pt idx="215835">
                  <c:v>4.4641E-2</c:v>
                </c:pt>
                <c:pt idx="215836">
                  <c:v>4.4641E-2</c:v>
                </c:pt>
                <c:pt idx="215837">
                  <c:v>4.4642000000000001E-2</c:v>
                </c:pt>
                <c:pt idx="215838">
                  <c:v>4.4643000000000002E-2</c:v>
                </c:pt>
                <c:pt idx="215839">
                  <c:v>4.4644000000000003E-2</c:v>
                </c:pt>
                <c:pt idx="215840">
                  <c:v>4.4644000000000003E-2</c:v>
                </c:pt>
                <c:pt idx="215841">
                  <c:v>4.4644999999999997E-2</c:v>
                </c:pt>
                <c:pt idx="215842">
                  <c:v>4.4645999999999998E-2</c:v>
                </c:pt>
                <c:pt idx="215843">
                  <c:v>4.4646999999999999E-2</c:v>
                </c:pt>
                <c:pt idx="215844">
                  <c:v>4.4648E-2</c:v>
                </c:pt>
                <c:pt idx="215845">
                  <c:v>4.4649000000000001E-2</c:v>
                </c:pt>
                <c:pt idx="215846">
                  <c:v>4.4650000000000002E-2</c:v>
                </c:pt>
                <c:pt idx="215847">
                  <c:v>4.4651000000000003E-2</c:v>
                </c:pt>
                <c:pt idx="215848">
                  <c:v>4.4651999999999997E-2</c:v>
                </c:pt>
                <c:pt idx="215849">
                  <c:v>4.4652999999999998E-2</c:v>
                </c:pt>
                <c:pt idx="215850">
                  <c:v>4.4653999999999999E-2</c:v>
                </c:pt>
                <c:pt idx="215851">
                  <c:v>4.4655E-2</c:v>
                </c:pt>
                <c:pt idx="215852">
                  <c:v>4.4655E-2</c:v>
                </c:pt>
                <c:pt idx="215853">
                  <c:v>4.4656000000000001E-2</c:v>
                </c:pt>
                <c:pt idx="215854">
                  <c:v>4.4657000000000002E-2</c:v>
                </c:pt>
                <c:pt idx="215855">
                  <c:v>4.4658000000000003E-2</c:v>
                </c:pt>
                <c:pt idx="215856">
                  <c:v>4.4658999999999997E-2</c:v>
                </c:pt>
                <c:pt idx="215857">
                  <c:v>4.4659999999999998E-2</c:v>
                </c:pt>
                <c:pt idx="215858">
                  <c:v>4.4660999999999999E-2</c:v>
                </c:pt>
                <c:pt idx="215859">
                  <c:v>4.4660999999999999E-2</c:v>
                </c:pt>
                <c:pt idx="215860">
                  <c:v>4.4662E-2</c:v>
                </c:pt>
                <c:pt idx="215861">
                  <c:v>4.4663000000000001E-2</c:v>
                </c:pt>
                <c:pt idx="215862">
                  <c:v>4.4664000000000002E-2</c:v>
                </c:pt>
                <c:pt idx="215863">
                  <c:v>4.4664000000000002E-2</c:v>
                </c:pt>
                <c:pt idx="215864">
                  <c:v>4.4665000000000003E-2</c:v>
                </c:pt>
                <c:pt idx="215865">
                  <c:v>4.4665000000000003E-2</c:v>
                </c:pt>
                <c:pt idx="215866">
                  <c:v>4.4665999999999997E-2</c:v>
                </c:pt>
                <c:pt idx="215867">
                  <c:v>4.4665999999999997E-2</c:v>
                </c:pt>
                <c:pt idx="215868">
                  <c:v>4.4666999999999998E-2</c:v>
                </c:pt>
                <c:pt idx="215869">
                  <c:v>4.4666999999999998E-2</c:v>
                </c:pt>
                <c:pt idx="215870">
                  <c:v>4.4666999999999998E-2</c:v>
                </c:pt>
                <c:pt idx="215871">
                  <c:v>4.4667999999999999E-2</c:v>
                </c:pt>
                <c:pt idx="215872">
                  <c:v>4.4667999999999999E-2</c:v>
                </c:pt>
                <c:pt idx="215873">
                  <c:v>4.4667999999999999E-2</c:v>
                </c:pt>
                <c:pt idx="215874">
                  <c:v>4.4667999999999999E-2</c:v>
                </c:pt>
                <c:pt idx="215875">
                  <c:v>4.4667999999999999E-2</c:v>
                </c:pt>
                <c:pt idx="215876">
                  <c:v>4.4667999999999999E-2</c:v>
                </c:pt>
                <c:pt idx="215877">
                  <c:v>4.4667999999999999E-2</c:v>
                </c:pt>
                <c:pt idx="215878">
                  <c:v>4.4666999999999998E-2</c:v>
                </c:pt>
                <c:pt idx="215879">
                  <c:v>4.4666999999999998E-2</c:v>
                </c:pt>
                <c:pt idx="215880">
                  <c:v>4.4666999999999998E-2</c:v>
                </c:pt>
                <c:pt idx="215881">
                  <c:v>4.4665999999999997E-2</c:v>
                </c:pt>
                <c:pt idx="215882">
                  <c:v>4.4665999999999997E-2</c:v>
                </c:pt>
                <c:pt idx="215883">
                  <c:v>4.4665999999999997E-2</c:v>
                </c:pt>
                <c:pt idx="215884">
                  <c:v>4.4665000000000003E-2</c:v>
                </c:pt>
                <c:pt idx="215885">
                  <c:v>4.4664000000000002E-2</c:v>
                </c:pt>
                <c:pt idx="215886">
                  <c:v>4.4664000000000002E-2</c:v>
                </c:pt>
                <c:pt idx="215887">
                  <c:v>4.4663000000000001E-2</c:v>
                </c:pt>
                <c:pt idx="215888">
                  <c:v>4.4662E-2</c:v>
                </c:pt>
                <c:pt idx="215889">
                  <c:v>4.4660999999999999E-2</c:v>
                </c:pt>
                <c:pt idx="215890">
                  <c:v>4.4659999999999998E-2</c:v>
                </c:pt>
                <c:pt idx="215891">
                  <c:v>4.4658999999999997E-2</c:v>
                </c:pt>
                <c:pt idx="215892">
                  <c:v>4.4658000000000003E-2</c:v>
                </c:pt>
                <c:pt idx="215893">
                  <c:v>4.4657000000000002E-2</c:v>
                </c:pt>
                <c:pt idx="215894">
                  <c:v>4.4656000000000001E-2</c:v>
                </c:pt>
                <c:pt idx="215895">
                  <c:v>4.4655E-2</c:v>
                </c:pt>
                <c:pt idx="215896">
                  <c:v>4.4653999999999999E-2</c:v>
                </c:pt>
                <c:pt idx="215897">
                  <c:v>4.4652999999999998E-2</c:v>
                </c:pt>
                <c:pt idx="215898">
                  <c:v>4.4651000000000003E-2</c:v>
                </c:pt>
                <c:pt idx="215899">
                  <c:v>4.4650000000000002E-2</c:v>
                </c:pt>
                <c:pt idx="215900">
                  <c:v>4.4649000000000001E-2</c:v>
                </c:pt>
                <c:pt idx="215901">
                  <c:v>4.4648E-2</c:v>
                </c:pt>
                <c:pt idx="215902">
                  <c:v>4.4645999999999998E-2</c:v>
                </c:pt>
                <c:pt idx="215903">
                  <c:v>4.4644999999999997E-2</c:v>
                </c:pt>
                <c:pt idx="215904">
                  <c:v>4.4644000000000003E-2</c:v>
                </c:pt>
                <c:pt idx="215905">
                  <c:v>4.4643000000000002E-2</c:v>
                </c:pt>
                <c:pt idx="215906">
                  <c:v>4.4642000000000001E-2</c:v>
                </c:pt>
                <c:pt idx="215907">
                  <c:v>4.4641E-2</c:v>
                </c:pt>
                <c:pt idx="215908">
                  <c:v>4.4639999999999999E-2</c:v>
                </c:pt>
                <c:pt idx="215909">
                  <c:v>4.4638999999999998E-2</c:v>
                </c:pt>
                <c:pt idx="215910">
                  <c:v>4.4637999999999997E-2</c:v>
                </c:pt>
                <c:pt idx="215911">
                  <c:v>4.4636000000000002E-2</c:v>
                </c:pt>
                <c:pt idx="215912">
                  <c:v>4.4635000000000001E-2</c:v>
                </c:pt>
                <c:pt idx="215913">
                  <c:v>4.4634E-2</c:v>
                </c:pt>
                <c:pt idx="215914">
                  <c:v>4.4634E-2</c:v>
                </c:pt>
                <c:pt idx="215915">
                  <c:v>4.4632999999999999E-2</c:v>
                </c:pt>
                <c:pt idx="215916">
                  <c:v>4.4631999999999998E-2</c:v>
                </c:pt>
                <c:pt idx="215917">
                  <c:v>4.4631999999999998E-2</c:v>
                </c:pt>
                <c:pt idx="215918">
                  <c:v>4.4630999999999997E-2</c:v>
                </c:pt>
                <c:pt idx="215919">
                  <c:v>4.4630000000000003E-2</c:v>
                </c:pt>
                <c:pt idx="215920">
                  <c:v>4.4630000000000003E-2</c:v>
                </c:pt>
                <c:pt idx="215921">
                  <c:v>4.4630000000000003E-2</c:v>
                </c:pt>
                <c:pt idx="215922">
                  <c:v>4.4629000000000002E-2</c:v>
                </c:pt>
                <c:pt idx="215923">
                  <c:v>4.4629000000000002E-2</c:v>
                </c:pt>
                <c:pt idx="215924">
                  <c:v>4.4628000000000001E-2</c:v>
                </c:pt>
                <c:pt idx="215925">
                  <c:v>4.4628000000000001E-2</c:v>
                </c:pt>
                <c:pt idx="215926">
                  <c:v>4.4628000000000001E-2</c:v>
                </c:pt>
                <c:pt idx="215927">
                  <c:v>4.4628000000000001E-2</c:v>
                </c:pt>
                <c:pt idx="215928">
                  <c:v>4.4628000000000001E-2</c:v>
                </c:pt>
                <c:pt idx="215929">
                  <c:v>4.4628000000000001E-2</c:v>
                </c:pt>
                <c:pt idx="215930">
                  <c:v>4.4629000000000002E-2</c:v>
                </c:pt>
                <c:pt idx="215931">
                  <c:v>4.4629000000000002E-2</c:v>
                </c:pt>
                <c:pt idx="215932">
                  <c:v>4.4629000000000002E-2</c:v>
                </c:pt>
                <c:pt idx="215933">
                  <c:v>4.4630000000000003E-2</c:v>
                </c:pt>
                <c:pt idx="215934">
                  <c:v>4.4630000000000003E-2</c:v>
                </c:pt>
                <c:pt idx="215935">
                  <c:v>4.4630000000000003E-2</c:v>
                </c:pt>
                <c:pt idx="215936">
                  <c:v>4.4630999999999997E-2</c:v>
                </c:pt>
                <c:pt idx="215937">
                  <c:v>4.4631999999999998E-2</c:v>
                </c:pt>
                <c:pt idx="215938">
                  <c:v>4.4631999999999998E-2</c:v>
                </c:pt>
                <c:pt idx="215939">
                  <c:v>4.4632999999999999E-2</c:v>
                </c:pt>
                <c:pt idx="215940">
                  <c:v>4.4634E-2</c:v>
                </c:pt>
                <c:pt idx="215941">
                  <c:v>4.4635000000000001E-2</c:v>
                </c:pt>
                <c:pt idx="215942">
                  <c:v>4.4636000000000002E-2</c:v>
                </c:pt>
                <c:pt idx="215943">
                  <c:v>4.4637000000000003E-2</c:v>
                </c:pt>
                <c:pt idx="215944">
                  <c:v>4.4637999999999997E-2</c:v>
                </c:pt>
                <c:pt idx="215945">
                  <c:v>4.4638999999999998E-2</c:v>
                </c:pt>
                <c:pt idx="215946">
                  <c:v>4.4639999999999999E-2</c:v>
                </c:pt>
                <c:pt idx="215947">
                  <c:v>4.4642000000000001E-2</c:v>
                </c:pt>
                <c:pt idx="215948">
                  <c:v>4.4643000000000002E-2</c:v>
                </c:pt>
                <c:pt idx="215949">
                  <c:v>4.4644000000000003E-2</c:v>
                </c:pt>
                <c:pt idx="215950">
                  <c:v>4.4645999999999998E-2</c:v>
                </c:pt>
                <c:pt idx="215951">
                  <c:v>4.4646999999999999E-2</c:v>
                </c:pt>
                <c:pt idx="215952">
                  <c:v>4.4649000000000001E-2</c:v>
                </c:pt>
                <c:pt idx="215953">
                  <c:v>4.4650000000000002E-2</c:v>
                </c:pt>
                <c:pt idx="215954">
                  <c:v>4.4651999999999997E-2</c:v>
                </c:pt>
                <c:pt idx="215955">
                  <c:v>4.4652999999999998E-2</c:v>
                </c:pt>
                <c:pt idx="215956">
                  <c:v>4.4655E-2</c:v>
                </c:pt>
                <c:pt idx="215957">
                  <c:v>4.4657000000000002E-2</c:v>
                </c:pt>
                <c:pt idx="215958">
                  <c:v>4.4658000000000003E-2</c:v>
                </c:pt>
                <c:pt idx="215959">
                  <c:v>4.4659999999999998E-2</c:v>
                </c:pt>
                <c:pt idx="215960">
                  <c:v>4.4660999999999999E-2</c:v>
                </c:pt>
                <c:pt idx="215961">
                  <c:v>4.4663000000000001E-2</c:v>
                </c:pt>
                <c:pt idx="215962">
                  <c:v>4.4665000000000003E-2</c:v>
                </c:pt>
                <c:pt idx="215963">
                  <c:v>4.4666999999999998E-2</c:v>
                </c:pt>
                <c:pt idx="215964">
                  <c:v>4.4669E-2</c:v>
                </c:pt>
                <c:pt idx="215965">
                  <c:v>4.4671000000000002E-2</c:v>
                </c:pt>
                <c:pt idx="215966">
                  <c:v>4.4672000000000003E-2</c:v>
                </c:pt>
                <c:pt idx="215967">
                  <c:v>4.4673999999999998E-2</c:v>
                </c:pt>
                <c:pt idx="215968">
                  <c:v>4.4676E-2</c:v>
                </c:pt>
                <c:pt idx="215969">
                  <c:v>4.4678000000000002E-2</c:v>
                </c:pt>
                <c:pt idx="215970">
                  <c:v>4.4679999999999997E-2</c:v>
                </c:pt>
                <c:pt idx="215971">
                  <c:v>4.4680999999999998E-2</c:v>
                </c:pt>
                <c:pt idx="215972">
                  <c:v>4.4683E-2</c:v>
                </c:pt>
                <c:pt idx="215973">
                  <c:v>4.4685000000000002E-2</c:v>
                </c:pt>
                <c:pt idx="215974">
                  <c:v>4.4686999999999998E-2</c:v>
                </c:pt>
                <c:pt idx="215975">
                  <c:v>4.4689E-2</c:v>
                </c:pt>
                <c:pt idx="215976">
                  <c:v>4.4691000000000002E-2</c:v>
                </c:pt>
                <c:pt idx="215977">
                  <c:v>4.4692999999999997E-2</c:v>
                </c:pt>
                <c:pt idx="215978">
                  <c:v>4.4694999999999999E-2</c:v>
                </c:pt>
                <c:pt idx="215979">
                  <c:v>4.4696E-2</c:v>
                </c:pt>
                <c:pt idx="215980">
                  <c:v>4.4698000000000002E-2</c:v>
                </c:pt>
                <c:pt idx="215981">
                  <c:v>4.4699999999999997E-2</c:v>
                </c:pt>
                <c:pt idx="215982">
                  <c:v>4.4700999999999998E-2</c:v>
                </c:pt>
                <c:pt idx="215983">
                  <c:v>4.4703E-2</c:v>
                </c:pt>
                <c:pt idx="215984">
                  <c:v>4.4705000000000002E-2</c:v>
                </c:pt>
                <c:pt idx="215985">
                  <c:v>4.4706000000000003E-2</c:v>
                </c:pt>
                <c:pt idx="215986">
                  <c:v>4.4707999999999998E-2</c:v>
                </c:pt>
                <c:pt idx="215987">
                  <c:v>4.471E-2</c:v>
                </c:pt>
                <c:pt idx="215988">
                  <c:v>4.4711000000000001E-2</c:v>
                </c:pt>
                <c:pt idx="215989">
                  <c:v>4.4713000000000003E-2</c:v>
                </c:pt>
                <c:pt idx="215990">
                  <c:v>4.4713999999999997E-2</c:v>
                </c:pt>
                <c:pt idx="215991">
                  <c:v>4.4715999999999999E-2</c:v>
                </c:pt>
                <c:pt idx="215992">
                  <c:v>4.4717E-2</c:v>
                </c:pt>
                <c:pt idx="215993">
                  <c:v>4.4718000000000001E-2</c:v>
                </c:pt>
                <c:pt idx="215994">
                  <c:v>4.4719000000000002E-2</c:v>
                </c:pt>
                <c:pt idx="215995">
                  <c:v>4.4720000000000003E-2</c:v>
                </c:pt>
                <c:pt idx="215996">
                  <c:v>4.4721999999999998E-2</c:v>
                </c:pt>
                <c:pt idx="215997">
                  <c:v>4.4722999999999999E-2</c:v>
                </c:pt>
                <c:pt idx="215998">
                  <c:v>4.4724E-2</c:v>
                </c:pt>
                <c:pt idx="215999">
                  <c:v>4.4725000000000001E-2</c:v>
                </c:pt>
                <c:pt idx="216000">
                  <c:v>4.4726000000000002E-2</c:v>
                </c:pt>
                <c:pt idx="216001">
                  <c:v>4.4727000000000003E-2</c:v>
                </c:pt>
                <c:pt idx="216002">
                  <c:v>4.4727999999999997E-2</c:v>
                </c:pt>
                <c:pt idx="216003">
                  <c:v>4.4728999999999998E-2</c:v>
                </c:pt>
                <c:pt idx="216004">
                  <c:v>4.4729999999999999E-2</c:v>
                </c:pt>
                <c:pt idx="216005">
                  <c:v>4.4731E-2</c:v>
                </c:pt>
                <c:pt idx="216006">
                  <c:v>4.4731E-2</c:v>
                </c:pt>
                <c:pt idx="216007">
                  <c:v>4.4732000000000001E-2</c:v>
                </c:pt>
                <c:pt idx="216008">
                  <c:v>4.4733000000000002E-2</c:v>
                </c:pt>
                <c:pt idx="216009">
                  <c:v>4.4734000000000003E-2</c:v>
                </c:pt>
                <c:pt idx="216010">
                  <c:v>4.4734000000000003E-2</c:v>
                </c:pt>
                <c:pt idx="216011">
                  <c:v>4.4734999999999997E-2</c:v>
                </c:pt>
                <c:pt idx="216012">
                  <c:v>4.4735999999999998E-2</c:v>
                </c:pt>
                <c:pt idx="216013">
                  <c:v>4.4736999999999999E-2</c:v>
                </c:pt>
                <c:pt idx="216014">
                  <c:v>4.4738E-2</c:v>
                </c:pt>
                <c:pt idx="216015">
                  <c:v>4.4739000000000001E-2</c:v>
                </c:pt>
                <c:pt idx="216016">
                  <c:v>4.4739000000000001E-2</c:v>
                </c:pt>
                <c:pt idx="216017">
                  <c:v>4.4740000000000002E-2</c:v>
                </c:pt>
                <c:pt idx="216018">
                  <c:v>4.4741000000000003E-2</c:v>
                </c:pt>
                <c:pt idx="216019">
                  <c:v>4.4741999999999997E-2</c:v>
                </c:pt>
                <c:pt idx="216020">
                  <c:v>4.4742999999999998E-2</c:v>
                </c:pt>
                <c:pt idx="216021">
                  <c:v>4.4743999999999999E-2</c:v>
                </c:pt>
                <c:pt idx="216022">
                  <c:v>4.4745E-2</c:v>
                </c:pt>
                <c:pt idx="216023">
                  <c:v>4.4746000000000001E-2</c:v>
                </c:pt>
                <c:pt idx="216024">
                  <c:v>4.4747000000000002E-2</c:v>
                </c:pt>
                <c:pt idx="216025">
                  <c:v>4.4748999999999997E-2</c:v>
                </c:pt>
                <c:pt idx="216026">
                  <c:v>4.4749999999999998E-2</c:v>
                </c:pt>
                <c:pt idx="216027">
                  <c:v>4.4750999999999999E-2</c:v>
                </c:pt>
                <c:pt idx="216028">
                  <c:v>4.4752E-2</c:v>
                </c:pt>
                <c:pt idx="216029">
                  <c:v>4.4754000000000002E-2</c:v>
                </c:pt>
                <c:pt idx="216030">
                  <c:v>4.4755000000000003E-2</c:v>
                </c:pt>
                <c:pt idx="216031">
                  <c:v>4.4756999999999998E-2</c:v>
                </c:pt>
                <c:pt idx="216032">
                  <c:v>4.4759E-2</c:v>
                </c:pt>
                <c:pt idx="216033">
                  <c:v>4.4761000000000002E-2</c:v>
                </c:pt>
                <c:pt idx="216034">
                  <c:v>4.4762999999999997E-2</c:v>
                </c:pt>
                <c:pt idx="216035">
                  <c:v>4.4764999999999999E-2</c:v>
                </c:pt>
                <c:pt idx="216036">
                  <c:v>4.4767000000000001E-2</c:v>
                </c:pt>
                <c:pt idx="216037">
                  <c:v>4.4769000000000003E-2</c:v>
                </c:pt>
                <c:pt idx="216038">
                  <c:v>4.4770999999999998E-2</c:v>
                </c:pt>
                <c:pt idx="216039">
                  <c:v>4.4773E-2</c:v>
                </c:pt>
                <c:pt idx="216040">
                  <c:v>4.4776000000000003E-2</c:v>
                </c:pt>
                <c:pt idx="216041">
                  <c:v>4.4777999999999998E-2</c:v>
                </c:pt>
                <c:pt idx="216042">
                  <c:v>4.478E-2</c:v>
                </c:pt>
                <c:pt idx="216043">
                  <c:v>4.4783000000000003E-2</c:v>
                </c:pt>
                <c:pt idx="216044">
                  <c:v>4.4785999999999999E-2</c:v>
                </c:pt>
                <c:pt idx="216045">
                  <c:v>4.4788000000000001E-2</c:v>
                </c:pt>
                <c:pt idx="216046">
                  <c:v>4.4790999999999997E-2</c:v>
                </c:pt>
                <c:pt idx="216047">
                  <c:v>4.4794E-2</c:v>
                </c:pt>
                <c:pt idx="216048">
                  <c:v>4.4796999999999997E-2</c:v>
                </c:pt>
                <c:pt idx="216049">
                  <c:v>4.48E-2</c:v>
                </c:pt>
                <c:pt idx="216050">
                  <c:v>4.4803000000000003E-2</c:v>
                </c:pt>
                <c:pt idx="216051">
                  <c:v>4.4805999999999999E-2</c:v>
                </c:pt>
                <c:pt idx="216052">
                  <c:v>4.4808000000000001E-2</c:v>
                </c:pt>
                <c:pt idx="216053">
                  <c:v>4.4810999999999997E-2</c:v>
                </c:pt>
                <c:pt idx="216054">
                  <c:v>4.4814E-2</c:v>
                </c:pt>
                <c:pt idx="216055">
                  <c:v>4.4817000000000003E-2</c:v>
                </c:pt>
                <c:pt idx="216056">
                  <c:v>4.4819999999999999E-2</c:v>
                </c:pt>
                <c:pt idx="216057">
                  <c:v>4.4823000000000002E-2</c:v>
                </c:pt>
                <c:pt idx="216058">
                  <c:v>4.4825999999999998E-2</c:v>
                </c:pt>
                <c:pt idx="216059">
                  <c:v>4.4829000000000001E-2</c:v>
                </c:pt>
                <c:pt idx="216060">
                  <c:v>4.4831999999999997E-2</c:v>
                </c:pt>
                <c:pt idx="216061">
                  <c:v>4.4835E-2</c:v>
                </c:pt>
                <c:pt idx="216062">
                  <c:v>4.4838000000000003E-2</c:v>
                </c:pt>
                <c:pt idx="216063">
                  <c:v>4.4840999999999999E-2</c:v>
                </c:pt>
                <c:pt idx="216064">
                  <c:v>4.4843000000000001E-2</c:v>
                </c:pt>
                <c:pt idx="216065">
                  <c:v>4.4845999999999997E-2</c:v>
                </c:pt>
                <c:pt idx="216066">
                  <c:v>4.4847999999999999E-2</c:v>
                </c:pt>
                <c:pt idx="216067">
                  <c:v>4.4851000000000002E-2</c:v>
                </c:pt>
                <c:pt idx="216068">
                  <c:v>4.4852999999999997E-2</c:v>
                </c:pt>
                <c:pt idx="216069">
                  <c:v>4.4856E-2</c:v>
                </c:pt>
                <c:pt idx="216070">
                  <c:v>4.4858000000000002E-2</c:v>
                </c:pt>
                <c:pt idx="216071">
                  <c:v>4.4859999999999997E-2</c:v>
                </c:pt>
                <c:pt idx="216072">
                  <c:v>4.4861999999999999E-2</c:v>
                </c:pt>
                <c:pt idx="216073">
                  <c:v>4.4864000000000001E-2</c:v>
                </c:pt>
                <c:pt idx="216074">
                  <c:v>4.4865000000000002E-2</c:v>
                </c:pt>
                <c:pt idx="216075">
                  <c:v>4.4866999999999997E-2</c:v>
                </c:pt>
                <c:pt idx="216076">
                  <c:v>4.4867999999999998E-2</c:v>
                </c:pt>
                <c:pt idx="216077">
                  <c:v>4.4868999999999999E-2</c:v>
                </c:pt>
                <c:pt idx="216078">
                  <c:v>4.487E-2</c:v>
                </c:pt>
                <c:pt idx="216079">
                  <c:v>4.4871000000000001E-2</c:v>
                </c:pt>
                <c:pt idx="216080">
                  <c:v>4.4872000000000002E-2</c:v>
                </c:pt>
                <c:pt idx="216081">
                  <c:v>4.4872000000000002E-2</c:v>
                </c:pt>
                <c:pt idx="216082">
                  <c:v>4.4873000000000003E-2</c:v>
                </c:pt>
                <c:pt idx="216083">
                  <c:v>4.4873000000000003E-2</c:v>
                </c:pt>
                <c:pt idx="216084">
                  <c:v>4.4873000000000003E-2</c:v>
                </c:pt>
                <c:pt idx="216085">
                  <c:v>4.4873000000000003E-2</c:v>
                </c:pt>
                <c:pt idx="216086">
                  <c:v>4.4873000000000003E-2</c:v>
                </c:pt>
                <c:pt idx="216087">
                  <c:v>4.4872000000000002E-2</c:v>
                </c:pt>
                <c:pt idx="216088">
                  <c:v>4.4872000000000002E-2</c:v>
                </c:pt>
                <c:pt idx="216089">
                  <c:v>4.4871000000000001E-2</c:v>
                </c:pt>
                <c:pt idx="216090">
                  <c:v>4.487E-2</c:v>
                </c:pt>
                <c:pt idx="216091">
                  <c:v>4.4868999999999999E-2</c:v>
                </c:pt>
                <c:pt idx="216092">
                  <c:v>4.4867999999999998E-2</c:v>
                </c:pt>
                <c:pt idx="216093">
                  <c:v>4.4866000000000003E-2</c:v>
                </c:pt>
                <c:pt idx="216094">
                  <c:v>4.4865000000000002E-2</c:v>
                </c:pt>
                <c:pt idx="216095">
                  <c:v>4.4863E-2</c:v>
                </c:pt>
                <c:pt idx="216096">
                  <c:v>4.4860999999999998E-2</c:v>
                </c:pt>
                <c:pt idx="216097">
                  <c:v>4.4859000000000003E-2</c:v>
                </c:pt>
                <c:pt idx="216098">
                  <c:v>4.4857000000000001E-2</c:v>
                </c:pt>
                <c:pt idx="216099">
                  <c:v>4.4853999999999998E-2</c:v>
                </c:pt>
                <c:pt idx="216100">
                  <c:v>4.4852000000000003E-2</c:v>
                </c:pt>
                <c:pt idx="216101">
                  <c:v>4.4849E-2</c:v>
                </c:pt>
                <c:pt idx="216102">
                  <c:v>4.4845999999999997E-2</c:v>
                </c:pt>
                <c:pt idx="216103">
                  <c:v>4.4844000000000002E-2</c:v>
                </c:pt>
                <c:pt idx="216104">
                  <c:v>4.4840999999999999E-2</c:v>
                </c:pt>
                <c:pt idx="216105">
                  <c:v>4.4838000000000003E-2</c:v>
                </c:pt>
                <c:pt idx="216106">
                  <c:v>4.4835E-2</c:v>
                </c:pt>
                <c:pt idx="216107">
                  <c:v>4.4831000000000003E-2</c:v>
                </c:pt>
                <c:pt idx="216108">
                  <c:v>4.4828E-2</c:v>
                </c:pt>
                <c:pt idx="216109">
                  <c:v>4.4824999999999997E-2</c:v>
                </c:pt>
                <c:pt idx="216110">
                  <c:v>4.4821E-2</c:v>
                </c:pt>
                <c:pt idx="216111">
                  <c:v>4.4817000000000003E-2</c:v>
                </c:pt>
                <c:pt idx="216112">
                  <c:v>4.4814E-2</c:v>
                </c:pt>
                <c:pt idx="216113">
                  <c:v>4.4810000000000003E-2</c:v>
                </c:pt>
                <c:pt idx="216114">
                  <c:v>4.4805999999999999E-2</c:v>
                </c:pt>
                <c:pt idx="216115">
                  <c:v>4.4802000000000002E-2</c:v>
                </c:pt>
                <c:pt idx="216116">
                  <c:v>4.4798999999999999E-2</c:v>
                </c:pt>
                <c:pt idx="216117">
                  <c:v>4.4795000000000001E-2</c:v>
                </c:pt>
                <c:pt idx="216118">
                  <c:v>4.4790999999999997E-2</c:v>
                </c:pt>
                <c:pt idx="216119">
                  <c:v>4.4788000000000001E-2</c:v>
                </c:pt>
                <c:pt idx="216120">
                  <c:v>4.4783999999999997E-2</c:v>
                </c:pt>
                <c:pt idx="216121">
                  <c:v>4.478E-2</c:v>
                </c:pt>
                <c:pt idx="216122">
                  <c:v>4.4776000000000003E-2</c:v>
                </c:pt>
                <c:pt idx="216123">
                  <c:v>4.4771999999999999E-2</c:v>
                </c:pt>
                <c:pt idx="216124">
                  <c:v>4.4769000000000003E-2</c:v>
                </c:pt>
                <c:pt idx="216125">
                  <c:v>4.4764999999999999E-2</c:v>
                </c:pt>
                <c:pt idx="216126">
                  <c:v>4.4762000000000003E-2</c:v>
                </c:pt>
                <c:pt idx="216127">
                  <c:v>4.4757999999999999E-2</c:v>
                </c:pt>
                <c:pt idx="216128">
                  <c:v>4.4755000000000003E-2</c:v>
                </c:pt>
                <c:pt idx="216129">
                  <c:v>4.4752E-2</c:v>
                </c:pt>
                <c:pt idx="216130">
                  <c:v>4.4748999999999997E-2</c:v>
                </c:pt>
                <c:pt idx="216131">
                  <c:v>4.4746000000000001E-2</c:v>
                </c:pt>
                <c:pt idx="216132">
                  <c:v>4.4743999999999999E-2</c:v>
                </c:pt>
                <c:pt idx="216133">
                  <c:v>4.4741000000000003E-2</c:v>
                </c:pt>
                <c:pt idx="216134">
                  <c:v>4.4738E-2</c:v>
                </c:pt>
                <c:pt idx="216135">
                  <c:v>4.4735999999999998E-2</c:v>
                </c:pt>
                <c:pt idx="216136">
                  <c:v>4.4734000000000003E-2</c:v>
                </c:pt>
                <c:pt idx="216137">
                  <c:v>4.4732000000000001E-2</c:v>
                </c:pt>
                <c:pt idx="216138">
                  <c:v>4.4729999999999999E-2</c:v>
                </c:pt>
                <c:pt idx="216139">
                  <c:v>4.4728999999999998E-2</c:v>
                </c:pt>
                <c:pt idx="216140">
                  <c:v>4.4727000000000003E-2</c:v>
                </c:pt>
                <c:pt idx="216141">
                  <c:v>4.4726000000000002E-2</c:v>
                </c:pt>
                <c:pt idx="216142">
                  <c:v>4.4725000000000001E-2</c:v>
                </c:pt>
                <c:pt idx="216143">
                  <c:v>4.4725000000000001E-2</c:v>
                </c:pt>
                <c:pt idx="216144">
                  <c:v>4.4724E-2</c:v>
                </c:pt>
                <c:pt idx="216145">
                  <c:v>4.4724E-2</c:v>
                </c:pt>
                <c:pt idx="216146">
                  <c:v>4.4724E-2</c:v>
                </c:pt>
                <c:pt idx="216147">
                  <c:v>4.4724E-2</c:v>
                </c:pt>
                <c:pt idx="216148">
                  <c:v>4.4724E-2</c:v>
                </c:pt>
                <c:pt idx="216149">
                  <c:v>4.4725000000000001E-2</c:v>
                </c:pt>
                <c:pt idx="216150">
                  <c:v>4.4726000000000002E-2</c:v>
                </c:pt>
                <c:pt idx="216151">
                  <c:v>4.4727000000000003E-2</c:v>
                </c:pt>
                <c:pt idx="216152">
                  <c:v>4.4727999999999997E-2</c:v>
                </c:pt>
                <c:pt idx="216153">
                  <c:v>4.4729999999999999E-2</c:v>
                </c:pt>
                <c:pt idx="216154">
                  <c:v>4.4732000000000001E-2</c:v>
                </c:pt>
                <c:pt idx="216155">
                  <c:v>4.4734000000000003E-2</c:v>
                </c:pt>
                <c:pt idx="216156">
                  <c:v>4.4735999999999998E-2</c:v>
                </c:pt>
                <c:pt idx="216157">
                  <c:v>4.4739000000000001E-2</c:v>
                </c:pt>
                <c:pt idx="216158">
                  <c:v>4.4741000000000003E-2</c:v>
                </c:pt>
                <c:pt idx="216159">
                  <c:v>4.4743999999999999E-2</c:v>
                </c:pt>
                <c:pt idx="216160">
                  <c:v>4.4747000000000002E-2</c:v>
                </c:pt>
                <c:pt idx="216161">
                  <c:v>4.4750999999999999E-2</c:v>
                </c:pt>
                <c:pt idx="216162">
                  <c:v>4.4754000000000002E-2</c:v>
                </c:pt>
                <c:pt idx="216163">
                  <c:v>4.4757999999999999E-2</c:v>
                </c:pt>
                <c:pt idx="216164">
                  <c:v>4.4762000000000003E-2</c:v>
                </c:pt>
                <c:pt idx="216165">
                  <c:v>4.4766E-2</c:v>
                </c:pt>
                <c:pt idx="216166">
                  <c:v>4.4770999999999998E-2</c:v>
                </c:pt>
                <c:pt idx="216167">
                  <c:v>4.4775000000000002E-2</c:v>
                </c:pt>
                <c:pt idx="216168">
                  <c:v>4.478E-2</c:v>
                </c:pt>
                <c:pt idx="216169">
                  <c:v>4.4783999999999997E-2</c:v>
                </c:pt>
                <c:pt idx="216170">
                  <c:v>4.4789000000000002E-2</c:v>
                </c:pt>
                <c:pt idx="216171">
                  <c:v>4.4794E-2</c:v>
                </c:pt>
                <c:pt idx="216172">
                  <c:v>4.4798999999999999E-2</c:v>
                </c:pt>
                <c:pt idx="216173">
                  <c:v>4.4803999999999997E-2</c:v>
                </c:pt>
                <c:pt idx="216174">
                  <c:v>4.4810000000000003E-2</c:v>
                </c:pt>
                <c:pt idx="216175">
                  <c:v>4.4815000000000001E-2</c:v>
                </c:pt>
                <c:pt idx="216176">
                  <c:v>4.4821E-2</c:v>
                </c:pt>
                <c:pt idx="216177">
                  <c:v>4.4825999999999998E-2</c:v>
                </c:pt>
                <c:pt idx="216178">
                  <c:v>4.4831999999999997E-2</c:v>
                </c:pt>
                <c:pt idx="216179">
                  <c:v>4.4838000000000003E-2</c:v>
                </c:pt>
                <c:pt idx="216180">
                  <c:v>4.4843000000000001E-2</c:v>
                </c:pt>
                <c:pt idx="216181">
                  <c:v>4.4849E-2</c:v>
                </c:pt>
                <c:pt idx="216182">
                  <c:v>4.4853999999999998E-2</c:v>
                </c:pt>
                <c:pt idx="216183">
                  <c:v>4.4859999999999997E-2</c:v>
                </c:pt>
                <c:pt idx="216184">
                  <c:v>4.4865000000000002E-2</c:v>
                </c:pt>
                <c:pt idx="216185">
                  <c:v>4.4871000000000001E-2</c:v>
                </c:pt>
                <c:pt idx="216186">
                  <c:v>4.4877E-2</c:v>
                </c:pt>
                <c:pt idx="216187">
                  <c:v>4.4881999999999998E-2</c:v>
                </c:pt>
                <c:pt idx="216188">
                  <c:v>4.4887999999999997E-2</c:v>
                </c:pt>
                <c:pt idx="216189">
                  <c:v>4.4893000000000002E-2</c:v>
                </c:pt>
                <c:pt idx="216190">
                  <c:v>4.4898E-2</c:v>
                </c:pt>
                <c:pt idx="216191">
                  <c:v>4.4903999999999999E-2</c:v>
                </c:pt>
                <c:pt idx="216192">
                  <c:v>4.4908000000000003E-2</c:v>
                </c:pt>
                <c:pt idx="216193">
                  <c:v>4.4913000000000002E-2</c:v>
                </c:pt>
                <c:pt idx="216194">
                  <c:v>4.4918E-2</c:v>
                </c:pt>
                <c:pt idx="216195">
                  <c:v>4.4921999999999997E-2</c:v>
                </c:pt>
                <c:pt idx="216196">
                  <c:v>4.4927000000000002E-2</c:v>
                </c:pt>
                <c:pt idx="216197">
                  <c:v>4.4930999999999999E-2</c:v>
                </c:pt>
                <c:pt idx="216198">
                  <c:v>4.4935000000000003E-2</c:v>
                </c:pt>
                <c:pt idx="216199">
                  <c:v>4.4939E-2</c:v>
                </c:pt>
                <c:pt idx="216200">
                  <c:v>4.4942999999999997E-2</c:v>
                </c:pt>
                <c:pt idx="216201">
                  <c:v>4.4946E-2</c:v>
                </c:pt>
                <c:pt idx="216202">
                  <c:v>4.4949999999999997E-2</c:v>
                </c:pt>
                <c:pt idx="216203">
                  <c:v>4.4953E-2</c:v>
                </c:pt>
                <c:pt idx="216204">
                  <c:v>4.4955000000000002E-2</c:v>
                </c:pt>
                <c:pt idx="216205">
                  <c:v>4.4957999999999998E-2</c:v>
                </c:pt>
                <c:pt idx="216206">
                  <c:v>4.496E-2</c:v>
                </c:pt>
                <c:pt idx="216207">
                  <c:v>4.4962000000000002E-2</c:v>
                </c:pt>
                <c:pt idx="216208">
                  <c:v>4.4963000000000003E-2</c:v>
                </c:pt>
                <c:pt idx="216209">
                  <c:v>4.4964999999999998E-2</c:v>
                </c:pt>
                <c:pt idx="216210">
                  <c:v>4.4965999999999999E-2</c:v>
                </c:pt>
                <c:pt idx="216211">
                  <c:v>4.4967E-2</c:v>
                </c:pt>
                <c:pt idx="216212">
                  <c:v>4.4968000000000001E-2</c:v>
                </c:pt>
                <c:pt idx="216213">
                  <c:v>4.4968000000000001E-2</c:v>
                </c:pt>
                <c:pt idx="216214">
                  <c:v>4.4969000000000002E-2</c:v>
                </c:pt>
                <c:pt idx="216215">
                  <c:v>4.4968000000000001E-2</c:v>
                </c:pt>
                <c:pt idx="216216">
                  <c:v>4.4968000000000001E-2</c:v>
                </c:pt>
                <c:pt idx="216217">
                  <c:v>4.4967E-2</c:v>
                </c:pt>
                <c:pt idx="216218">
                  <c:v>4.4965999999999999E-2</c:v>
                </c:pt>
                <c:pt idx="216219">
                  <c:v>4.4964999999999998E-2</c:v>
                </c:pt>
                <c:pt idx="216220">
                  <c:v>4.4963999999999997E-2</c:v>
                </c:pt>
                <c:pt idx="216221">
                  <c:v>4.4962000000000002E-2</c:v>
                </c:pt>
                <c:pt idx="216222">
                  <c:v>4.496E-2</c:v>
                </c:pt>
                <c:pt idx="216223">
                  <c:v>4.4958999999999999E-2</c:v>
                </c:pt>
                <c:pt idx="216224">
                  <c:v>4.4956000000000003E-2</c:v>
                </c:pt>
                <c:pt idx="216225">
                  <c:v>4.4954000000000001E-2</c:v>
                </c:pt>
                <c:pt idx="216226">
                  <c:v>4.4950999999999998E-2</c:v>
                </c:pt>
                <c:pt idx="216227">
                  <c:v>4.4949000000000003E-2</c:v>
                </c:pt>
                <c:pt idx="216228">
                  <c:v>4.4946E-2</c:v>
                </c:pt>
                <c:pt idx="216229">
                  <c:v>4.4942999999999997E-2</c:v>
                </c:pt>
                <c:pt idx="216230">
                  <c:v>4.4939E-2</c:v>
                </c:pt>
                <c:pt idx="216231">
                  <c:v>4.4935999999999997E-2</c:v>
                </c:pt>
                <c:pt idx="216232">
                  <c:v>4.4933000000000001E-2</c:v>
                </c:pt>
                <c:pt idx="216233">
                  <c:v>4.4928999999999997E-2</c:v>
                </c:pt>
                <c:pt idx="216234">
                  <c:v>4.4926000000000001E-2</c:v>
                </c:pt>
                <c:pt idx="216235">
                  <c:v>4.4921999999999997E-2</c:v>
                </c:pt>
                <c:pt idx="216236">
                  <c:v>4.4918E-2</c:v>
                </c:pt>
                <c:pt idx="216237">
                  <c:v>4.4914000000000003E-2</c:v>
                </c:pt>
                <c:pt idx="216238">
                  <c:v>4.4911E-2</c:v>
                </c:pt>
                <c:pt idx="216239">
                  <c:v>4.4907000000000002E-2</c:v>
                </c:pt>
                <c:pt idx="216240">
                  <c:v>4.4902999999999998E-2</c:v>
                </c:pt>
                <c:pt idx="216241">
                  <c:v>4.4899000000000001E-2</c:v>
                </c:pt>
                <c:pt idx="216242">
                  <c:v>4.4894999999999997E-2</c:v>
                </c:pt>
                <c:pt idx="216243">
                  <c:v>4.4891E-2</c:v>
                </c:pt>
                <c:pt idx="216244">
                  <c:v>4.4887999999999997E-2</c:v>
                </c:pt>
                <c:pt idx="216245">
                  <c:v>4.4884E-2</c:v>
                </c:pt>
                <c:pt idx="216246">
                  <c:v>4.4880999999999997E-2</c:v>
                </c:pt>
                <c:pt idx="216247">
                  <c:v>4.4877E-2</c:v>
                </c:pt>
                <c:pt idx="216248">
                  <c:v>4.4873999999999997E-2</c:v>
                </c:pt>
                <c:pt idx="216249">
                  <c:v>4.487E-2</c:v>
                </c:pt>
                <c:pt idx="216250">
                  <c:v>4.4866999999999997E-2</c:v>
                </c:pt>
                <c:pt idx="216251">
                  <c:v>4.4864000000000001E-2</c:v>
                </c:pt>
                <c:pt idx="216252">
                  <c:v>4.4860999999999998E-2</c:v>
                </c:pt>
                <c:pt idx="216253">
                  <c:v>4.4858000000000002E-2</c:v>
                </c:pt>
                <c:pt idx="216254">
                  <c:v>4.4854999999999999E-2</c:v>
                </c:pt>
                <c:pt idx="216255">
                  <c:v>4.4852999999999997E-2</c:v>
                </c:pt>
                <c:pt idx="216256">
                  <c:v>4.4850000000000001E-2</c:v>
                </c:pt>
                <c:pt idx="216257">
                  <c:v>4.4847999999999999E-2</c:v>
                </c:pt>
                <c:pt idx="216258">
                  <c:v>4.4845999999999997E-2</c:v>
                </c:pt>
                <c:pt idx="216259">
                  <c:v>4.4844000000000002E-2</c:v>
                </c:pt>
                <c:pt idx="216260">
                  <c:v>4.4842E-2</c:v>
                </c:pt>
                <c:pt idx="216261">
                  <c:v>4.4840999999999999E-2</c:v>
                </c:pt>
                <c:pt idx="216262">
                  <c:v>4.4838999999999997E-2</c:v>
                </c:pt>
                <c:pt idx="216263">
                  <c:v>4.4838000000000003E-2</c:v>
                </c:pt>
                <c:pt idx="216264">
                  <c:v>4.4836000000000001E-2</c:v>
                </c:pt>
                <c:pt idx="216265">
                  <c:v>4.4835E-2</c:v>
                </c:pt>
                <c:pt idx="216266">
                  <c:v>4.4833999999999999E-2</c:v>
                </c:pt>
                <c:pt idx="216267">
                  <c:v>4.4833999999999999E-2</c:v>
                </c:pt>
                <c:pt idx="216268">
                  <c:v>4.4832999999999998E-2</c:v>
                </c:pt>
                <c:pt idx="216269">
                  <c:v>4.4832999999999998E-2</c:v>
                </c:pt>
                <c:pt idx="216270">
                  <c:v>4.4831999999999997E-2</c:v>
                </c:pt>
                <c:pt idx="216271">
                  <c:v>4.4831999999999997E-2</c:v>
                </c:pt>
                <c:pt idx="216272">
                  <c:v>4.4831999999999997E-2</c:v>
                </c:pt>
                <c:pt idx="216273">
                  <c:v>4.4831999999999997E-2</c:v>
                </c:pt>
                <c:pt idx="216274">
                  <c:v>4.4831999999999997E-2</c:v>
                </c:pt>
                <c:pt idx="216275">
                  <c:v>4.4832999999999998E-2</c:v>
                </c:pt>
                <c:pt idx="216276">
                  <c:v>4.4832999999999998E-2</c:v>
                </c:pt>
                <c:pt idx="216277">
                  <c:v>4.4832999999999998E-2</c:v>
                </c:pt>
                <c:pt idx="216278">
                  <c:v>4.4833999999999999E-2</c:v>
                </c:pt>
                <c:pt idx="216279">
                  <c:v>4.4835E-2</c:v>
                </c:pt>
                <c:pt idx="216280">
                  <c:v>4.4835E-2</c:v>
                </c:pt>
                <c:pt idx="216281">
                  <c:v>4.4836000000000001E-2</c:v>
                </c:pt>
                <c:pt idx="216282">
                  <c:v>4.4837000000000002E-2</c:v>
                </c:pt>
                <c:pt idx="216283">
                  <c:v>4.4838000000000003E-2</c:v>
                </c:pt>
                <c:pt idx="216284">
                  <c:v>4.4838999999999997E-2</c:v>
                </c:pt>
                <c:pt idx="216285">
                  <c:v>4.4839999999999998E-2</c:v>
                </c:pt>
                <c:pt idx="216286">
                  <c:v>4.4840999999999999E-2</c:v>
                </c:pt>
                <c:pt idx="216287">
                  <c:v>4.4842E-2</c:v>
                </c:pt>
                <c:pt idx="216288">
                  <c:v>4.4843000000000001E-2</c:v>
                </c:pt>
                <c:pt idx="216289">
                  <c:v>4.4844000000000002E-2</c:v>
                </c:pt>
                <c:pt idx="216290">
                  <c:v>4.4845000000000003E-2</c:v>
                </c:pt>
                <c:pt idx="216291">
                  <c:v>4.4846999999999998E-2</c:v>
                </c:pt>
                <c:pt idx="216292">
                  <c:v>4.4847999999999999E-2</c:v>
                </c:pt>
                <c:pt idx="216293">
                  <c:v>4.4849E-2</c:v>
                </c:pt>
                <c:pt idx="216294">
                  <c:v>4.4850000000000001E-2</c:v>
                </c:pt>
                <c:pt idx="216295">
                  <c:v>4.4851000000000002E-2</c:v>
                </c:pt>
                <c:pt idx="216296">
                  <c:v>4.4852999999999997E-2</c:v>
                </c:pt>
                <c:pt idx="216297">
                  <c:v>4.4853999999999998E-2</c:v>
                </c:pt>
                <c:pt idx="216298">
                  <c:v>4.4854999999999999E-2</c:v>
                </c:pt>
                <c:pt idx="216299">
                  <c:v>4.4856E-2</c:v>
                </c:pt>
                <c:pt idx="216300">
                  <c:v>4.4856E-2</c:v>
                </c:pt>
                <c:pt idx="216301">
                  <c:v>4.4857000000000001E-2</c:v>
                </c:pt>
                <c:pt idx="216302">
                  <c:v>4.4858000000000002E-2</c:v>
                </c:pt>
                <c:pt idx="216303">
                  <c:v>4.4859000000000003E-2</c:v>
                </c:pt>
                <c:pt idx="216304">
                  <c:v>4.4859999999999997E-2</c:v>
                </c:pt>
                <c:pt idx="216305">
                  <c:v>4.4860999999999998E-2</c:v>
                </c:pt>
                <c:pt idx="216306">
                  <c:v>4.4860999999999998E-2</c:v>
                </c:pt>
                <c:pt idx="216307">
                  <c:v>4.4861999999999999E-2</c:v>
                </c:pt>
                <c:pt idx="216308">
                  <c:v>4.4863E-2</c:v>
                </c:pt>
                <c:pt idx="216309">
                  <c:v>4.4863E-2</c:v>
                </c:pt>
                <c:pt idx="216310">
                  <c:v>4.4863E-2</c:v>
                </c:pt>
                <c:pt idx="216311">
                  <c:v>4.4863E-2</c:v>
                </c:pt>
                <c:pt idx="216312">
                  <c:v>4.4864000000000001E-2</c:v>
                </c:pt>
                <c:pt idx="216313">
                  <c:v>4.4864000000000001E-2</c:v>
                </c:pt>
                <c:pt idx="216314">
                  <c:v>4.4864000000000001E-2</c:v>
                </c:pt>
                <c:pt idx="216315">
                  <c:v>4.4864000000000001E-2</c:v>
                </c:pt>
                <c:pt idx="216316">
                  <c:v>4.4864000000000001E-2</c:v>
                </c:pt>
                <c:pt idx="216317">
                  <c:v>4.4864000000000001E-2</c:v>
                </c:pt>
                <c:pt idx="216318">
                  <c:v>4.4863E-2</c:v>
                </c:pt>
                <c:pt idx="216319">
                  <c:v>4.4863E-2</c:v>
                </c:pt>
                <c:pt idx="216320">
                  <c:v>4.4863E-2</c:v>
                </c:pt>
                <c:pt idx="216321">
                  <c:v>4.4861999999999999E-2</c:v>
                </c:pt>
                <c:pt idx="216322">
                  <c:v>4.4861999999999999E-2</c:v>
                </c:pt>
                <c:pt idx="216323">
                  <c:v>4.4860999999999998E-2</c:v>
                </c:pt>
                <c:pt idx="216324">
                  <c:v>4.4859999999999997E-2</c:v>
                </c:pt>
                <c:pt idx="216325">
                  <c:v>4.4859000000000003E-2</c:v>
                </c:pt>
                <c:pt idx="216326">
                  <c:v>4.4859000000000003E-2</c:v>
                </c:pt>
                <c:pt idx="216327">
                  <c:v>4.4858000000000002E-2</c:v>
                </c:pt>
                <c:pt idx="216328">
                  <c:v>4.4857000000000001E-2</c:v>
                </c:pt>
                <c:pt idx="216329">
                  <c:v>4.4856E-2</c:v>
                </c:pt>
                <c:pt idx="216330">
                  <c:v>4.4854999999999999E-2</c:v>
                </c:pt>
                <c:pt idx="216331">
                  <c:v>4.4853999999999998E-2</c:v>
                </c:pt>
                <c:pt idx="216332">
                  <c:v>4.4852999999999997E-2</c:v>
                </c:pt>
                <c:pt idx="216333">
                  <c:v>4.4851000000000002E-2</c:v>
                </c:pt>
                <c:pt idx="216334">
                  <c:v>4.4850000000000001E-2</c:v>
                </c:pt>
                <c:pt idx="216335">
                  <c:v>4.4849E-2</c:v>
                </c:pt>
                <c:pt idx="216336">
                  <c:v>4.4846999999999998E-2</c:v>
                </c:pt>
                <c:pt idx="216337">
                  <c:v>4.4845999999999997E-2</c:v>
                </c:pt>
                <c:pt idx="216338">
                  <c:v>4.4844000000000002E-2</c:v>
                </c:pt>
                <c:pt idx="216339">
                  <c:v>4.4843000000000001E-2</c:v>
                </c:pt>
                <c:pt idx="216340">
                  <c:v>4.4840999999999999E-2</c:v>
                </c:pt>
                <c:pt idx="216341">
                  <c:v>4.4839999999999998E-2</c:v>
                </c:pt>
                <c:pt idx="216342">
                  <c:v>4.4838999999999997E-2</c:v>
                </c:pt>
                <c:pt idx="216343">
                  <c:v>4.4837000000000002E-2</c:v>
                </c:pt>
                <c:pt idx="216344">
                  <c:v>4.4836000000000001E-2</c:v>
                </c:pt>
                <c:pt idx="216345">
                  <c:v>4.4833999999999999E-2</c:v>
                </c:pt>
                <c:pt idx="216346">
                  <c:v>4.4831999999999997E-2</c:v>
                </c:pt>
                <c:pt idx="216347">
                  <c:v>4.4831000000000003E-2</c:v>
                </c:pt>
                <c:pt idx="216348">
                  <c:v>4.4829000000000001E-2</c:v>
                </c:pt>
                <c:pt idx="216349">
                  <c:v>4.4828E-2</c:v>
                </c:pt>
                <c:pt idx="216350">
                  <c:v>4.4826999999999999E-2</c:v>
                </c:pt>
                <c:pt idx="216351">
                  <c:v>4.4824999999999997E-2</c:v>
                </c:pt>
                <c:pt idx="216352">
                  <c:v>4.4824000000000003E-2</c:v>
                </c:pt>
                <c:pt idx="216353">
                  <c:v>4.4823000000000002E-2</c:v>
                </c:pt>
                <c:pt idx="216354">
                  <c:v>4.4822000000000001E-2</c:v>
                </c:pt>
                <c:pt idx="216355">
                  <c:v>4.4821E-2</c:v>
                </c:pt>
                <c:pt idx="216356">
                  <c:v>4.4819999999999999E-2</c:v>
                </c:pt>
                <c:pt idx="216357">
                  <c:v>4.4818999999999998E-2</c:v>
                </c:pt>
                <c:pt idx="216358">
                  <c:v>4.4817999999999997E-2</c:v>
                </c:pt>
                <c:pt idx="216359">
                  <c:v>4.4817000000000003E-2</c:v>
                </c:pt>
                <c:pt idx="216360">
                  <c:v>4.4816000000000002E-2</c:v>
                </c:pt>
                <c:pt idx="216361">
                  <c:v>4.4816000000000002E-2</c:v>
                </c:pt>
                <c:pt idx="216362">
                  <c:v>4.4815000000000001E-2</c:v>
                </c:pt>
                <c:pt idx="216363">
                  <c:v>4.4815000000000001E-2</c:v>
                </c:pt>
                <c:pt idx="216364">
                  <c:v>4.4815000000000001E-2</c:v>
                </c:pt>
                <c:pt idx="216365">
                  <c:v>4.4815000000000001E-2</c:v>
                </c:pt>
                <c:pt idx="216366">
                  <c:v>4.4815000000000001E-2</c:v>
                </c:pt>
                <c:pt idx="216367">
                  <c:v>4.4815000000000001E-2</c:v>
                </c:pt>
                <c:pt idx="216368">
                  <c:v>4.4815000000000001E-2</c:v>
                </c:pt>
                <c:pt idx="216369">
                  <c:v>4.4815000000000001E-2</c:v>
                </c:pt>
                <c:pt idx="216370">
                  <c:v>4.4816000000000002E-2</c:v>
                </c:pt>
                <c:pt idx="216371">
                  <c:v>4.4816000000000002E-2</c:v>
                </c:pt>
                <c:pt idx="216372">
                  <c:v>4.4817000000000003E-2</c:v>
                </c:pt>
                <c:pt idx="216373">
                  <c:v>4.4817999999999997E-2</c:v>
                </c:pt>
                <c:pt idx="216374">
                  <c:v>4.4818999999999998E-2</c:v>
                </c:pt>
                <c:pt idx="216375">
                  <c:v>4.4819999999999999E-2</c:v>
                </c:pt>
                <c:pt idx="216376">
                  <c:v>4.4822000000000001E-2</c:v>
                </c:pt>
                <c:pt idx="216377">
                  <c:v>4.4823000000000002E-2</c:v>
                </c:pt>
                <c:pt idx="216378">
                  <c:v>4.4824999999999997E-2</c:v>
                </c:pt>
                <c:pt idx="216379">
                  <c:v>4.4825999999999998E-2</c:v>
                </c:pt>
                <c:pt idx="216380">
                  <c:v>4.4828E-2</c:v>
                </c:pt>
                <c:pt idx="216381">
                  <c:v>4.4830000000000002E-2</c:v>
                </c:pt>
                <c:pt idx="216382">
                  <c:v>4.4831999999999997E-2</c:v>
                </c:pt>
                <c:pt idx="216383">
                  <c:v>4.4833999999999999E-2</c:v>
                </c:pt>
                <c:pt idx="216384">
                  <c:v>4.4836000000000001E-2</c:v>
                </c:pt>
                <c:pt idx="216385">
                  <c:v>4.4838000000000003E-2</c:v>
                </c:pt>
                <c:pt idx="216386">
                  <c:v>4.4840999999999999E-2</c:v>
                </c:pt>
                <c:pt idx="216387">
                  <c:v>4.4843000000000001E-2</c:v>
                </c:pt>
                <c:pt idx="216388">
                  <c:v>4.4845999999999997E-2</c:v>
                </c:pt>
                <c:pt idx="216389">
                  <c:v>4.4849E-2</c:v>
                </c:pt>
                <c:pt idx="216390">
                  <c:v>4.4852000000000003E-2</c:v>
                </c:pt>
                <c:pt idx="216391">
                  <c:v>4.4854999999999999E-2</c:v>
                </c:pt>
                <c:pt idx="216392">
                  <c:v>4.4857000000000001E-2</c:v>
                </c:pt>
                <c:pt idx="216393">
                  <c:v>4.4859999999999997E-2</c:v>
                </c:pt>
                <c:pt idx="216394">
                  <c:v>4.4863E-2</c:v>
                </c:pt>
                <c:pt idx="216395">
                  <c:v>4.4866000000000003E-2</c:v>
                </c:pt>
                <c:pt idx="216396">
                  <c:v>4.4868999999999999E-2</c:v>
                </c:pt>
                <c:pt idx="216397">
                  <c:v>4.4872000000000002E-2</c:v>
                </c:pt>
                <c:pt idx="216398">
                  <c:v>4.4874999999999998E-2</c:v>
                </c:pt>
                <c:pt idx="216399">
                  <c:v>4.4878000000000001E-2</c:v>
                </c:pt>
                <c:pt idx="216400">
                  <c:v>4.4881999999999998E-2</c:v>
                </c:pt>
                <c:pt idx="216401">
                  <c:v>4.4885000000000001E-2</c:v>
                </c:pt>
                <c:pt idx="216402">
                  <c:v>4.4887999999999997E-2</c:v>
                </c:pt>
                <c:pt idx="216403">
                  <c:v>4.4891E-2</c:v>
                </c:pt>
                <c:pt idx="216404">
                  <c:v>4.4894000000000003E-2</c:v>
                </c:pt>
                <c:pt idx="216405">
                  <c:v>4.4895999999999998E-2</c:v>
                </c:pt>
                <c:pt idx="216406">
                  <c:v>4.4899000000000001E-2</c:v>
                </c:pt>
                <c:pt idx="216407">
                  <c:v>4.4901999999999997E-2</c:v>
                </c:pt>
                <c:pt idx="216408">
                  <c:v>4.4905E-2</c:v>
                </c:pt>
                <c:pt idx="216409">
                  <c:v>4.4907000000000002E-2</c:v>
                </c:pt>
                <c:pt idx="216410">
                  <c:v>4.4909999999999999E-2</c:v>
                </c:pt>
                <c:pt idx="216411">
                  <c:v>4.4913000000000002E-2</c:v>
                </c:pt>
                <c:pt idx="216412">
                  <c:v>4.4914999999999997E-2</c:v>
                </c:pt>
                <c:pt idx="216413">
                  <c:v>4.4918E-2</c:v>
                </c:pt>
                <c:pt idx="216414">
                  <c:v>4.4920000000000002E-2</c:v>
                </c:pt>
                <c:pt idx="216415">
                  <c:v>4.4921999999999997E-2</c:v>
                </c:pt>
                <c:pt idx="216416">
                  <c:v>4.4923999999999999E-2</c:v>
                </c:pt>
                <c:pt idx="216417">
                  <c:v>4.4926000000000001E-2</c:v>
                </c:pt>
                <c:pt idx="216418">
                  <c:v>4.4927000000000002E-2</c:v>
                </c:pt>
                <c:pt idx="216419">
                  <c:v>4.4928999999999997E-2</c:v>
                </c:pt>
                <c:pt idx="216420">
                  <c:v>4.4930999999999999E-2</c:v>
                </c:pt>
                <c:pt idx="216421">
                  <c:v>4.4932E-2</c:v>
                </c:pt>
                <c:pt idx="216422">
                  <c:v>4.4933000000000001E-2</c:v>
                </c:pt>
                <c:pt idx="216423">
                  <c:v>4.4935000000000003E-2</c:v>
                </c:pt>
                <c:pt idx="216424">
                  <c:v>4.4935999999999997E-2</c:v>
                </c:pt>
                <c:pt idx="216425">
                  <c:v>4.4936999999999998E-2</c:v>
                </c:pt>
                <c:pt idx="216426">
                  <c:v>4.4937999999999999E-2</c:v>
                </c:pt>
                <c:pt idx="216427">
                  <c:v>4.4937999999999999E-2</c:v>
                </c:pt>
                <c:pt idx="216428">
                  <c:v>4.4939E-2</c:v>
                </c:pt>
                <c:pt idx="216429">
                  <c:v>4.4939E-2</c:v>
                </c:pt>
                <c:pt idx="216430">
                  <c:v>4.4940000000000001E-2</c:v>
                </c:pt>
                <c:pt idx="216431">
                  <c:v>4.4940000000000001E-2</c:v>
                </c:pt>
                <c:pt idx="216432">
                  <c:v>4.4940000000000001E-2</c:v>
                </c:pt>
                <c:pt idx="216433">
                  <c:v>4.4940000000000001E-2</c:v>
                </c:pt>
                <c:pt idx="216434">
                  <c:v>4.4940000000000001E-2</c:v>
                </c:pt>
                <c:pt idx="216435">
                  <c:v>4.4940000000000001E-2</c:v>
                </c:pt>
                <c:pt idx="216436">
                  <c:v>4.4940000000000001E-2</c:v>
                </c:pt>
                <c:pt idx="216437">
                  <c:v>4.4940000000000001E-2</c:v>
                </c:pt>
                <c:pt idx="216438">
                  <c:v>4.4940000000000001E-2</c:v>
                </c:pt>
                <c:pt idx="216439">
                  <c:v>4.4939E-2</c:v>
                </c:pt>
                <c:pt idx="216440">
                  <c:v>4.4939E-2</c:v>
                </c:pt>
                <c:pt idx="216441">
                  <c:v>4.4939E-2</c:v>
                </c:pt>
                <c:pt idx="216442">
                  <c:v>4.4937999999999999E-2</c:v>
                </c:pt>
                <c:pt idx="216443">
                  <c:v>4.4937999999999999E-2</c:v>
                </c:pt>
                <c:pt idx="216444">
                  <c:v>4.4936999999999998E-2</c:v>
                </c:pt>
                <c:pt idx="216445">
                  <c:v>4.4936999999999998E-2</c:v>
                </c:pt>
                <c:pt idx="216446">
                  <c:v>4.4935999999999997E-2</c:v>
                </c:pt>
                <c:pt idx="216447">
                  <c:v>4.4935999999999997E-2</c:v>
                </c:pt>
                <c:pt idx="216448">
                  <c:v>4.4935000000000003E-2</c:v>
                </c:pt>
                <c:pt idx="216449">
                  <c:v>4.4935000000000003E-2</c:v>
                </c:pt>
                <c:pt idx="216450">
                  <c:v>4.4934000000000002E-2</c:v>
                </c:pt>
                <c:pt idx="216451">
                  <c:v>4.4934000000000002E-2</c:v>
                </c:pt>
                <c:pt idx="216452">
                  <c:v>4.4933000000000001E-2</c:v>
                </c:pt>
                <c:pt idx="216453">
                  <c:v>4.4933000000000001E-2</c:v>
                </c:pt>
                <c:pt idx="216454">
                  <c:v>4.4933000000000001E-2</c:v>
                </c:pt>
                <c:pt idx="216455">
                  <c:v>4.4932E-2</c:v>
                </c:pt>
                <c:pt idx="216456">
                  <c:v>4.4932E-2</c:v>
                </c:pt>
                <c:pt idx="216457">
                  <c:v>4.4932E-2</c:v>
                </c:pt>
                <c:pt idx="216458">
                  <c:v>4.4932E-2</c:v>
                </c:pt>
                <c:pt idx="216459">
                  <c:v>4.4932E-2</c:v>
                </c:pt>
                <c:pt idx="216460">
                  <c:v>4.4932E-2</c:v>
                </c:pt>
                <c:pt idx="216461">
                  <c:v>4.4932E-2</c:v>
                </c:pt>
                <c:pt idx="216462">
                  <c:v>4.4932E-2</c:v>
                </c:pt>
                <c:pt idx="216463">
                  <c:v>4.4932E-2</c:v>
                </c:pt>
                <c:pt idx="216464">
                  <c:v>4.4933000000000001E-2</c:v>
                </c:pt>
                <c:pt idx="216465">
                  <c:v>4.4933000000000001E-2</c:v>
                </c:pt>
                <c:pt idx="216466">
                  <c:v>4.4933000000000001E-2</c:v>
                </c:pt>
                <c:pt idx="216467">
                  <c:v>4.4934000000000002E-2</c:v>
                </c:pt>
                <c:pt idx="216468">
                  <c:v>4.4934000000000002E-2</c:v>
                </c:pt>
                <c:pt idx="216469">
                  <c:v>4.4935000000000003E-2</c:v>
                </c:pt>
                <c:pt idx="216470">
                  <c:v>4.4935999999999997E-2</c:v>
                </c:pt>
                <c:pt idx="216471">
                  <c:v>4.4935999999999997E-2</c:v>
                </c:pt>
                <c:pt idx="216472">
                  <c:v>4.4936999999999998E-2</c:v>
                </c:pt>
                <c:pt idx="216473">
                  <c:v>4.4937999999999999E-2</c:v>
                </c:pt>
                <c:pt idx="216474">
                  <c:v>4.4939E-2</c:v>
                </c:pt>
                <c:pt idx="216475">
                  <c:v>4.4940000000000001E-2</c:v>
                </c:pt>
                <c:pt idx="216476">
                  <c:v>4.4940000000000001E-2</c:v>
                </c:pt>
                <c:pt idx="216477">
                  <c:v>4.4941000000000002E-2</c:v>
                </c:pt>
                <c:pt idx="216478">
                  <c:v>4.4942000000000003E-2</c:v>
                </c:pt>
                <c:pt idx="216479">
                  <c:v>4.4942999999999997E-2</c:v>
                </c:pt>
                <c:pt idx="216480">
                  <c:v>4.4943999999999998E-2</c:v>
                </c:pt>
                <c:pt idx="216481">
                  <c:v>4.4946E-2</c:v>
                </c:pt>
                <c:pt idx="216482">
                  <c:v>4.4947000000000001E-2</c:v>
                </c:pt>
                <c:pt idx="216483">
                  <c:v>4.4948000000000002E-2</c:v>
                </c:pt>
                <c:pt idx="216484">
                  <c:v>4.4949000000000003E-2</c:v>
                </c:pt>
                <c:pt idx="216485">
                  <c:v>4.4949999999999997E-2</c:v>
                </c:pt>
                <c:pt idx="216486">
                  <c:v>4.4950999999999998E-2</c:v>
                </c:pt>
                <c:pt idx="216487">
                  <c:v>4.4951999999999999E-2</c:v>
                </c:pt>
                <c:pt idx="216488">
                  <c:v>4.4953E-2</c:v>
                </c:pt>
                <c:pt idx="216489">
                  <c:v>4.4953E-2</c:v>
                </c:pt>
                <c:pt idx="216490">
                  <c:v>4.4954000000000001E-2</c:v>
                </c:pt>
                <c:pt idx="216491">
                  <c:v>4.4955000000000002E-2</c:v>
                </c:pt>
                <c:pt idx="216492">
                  <c:v>4.4956000000000003E-2</c:v>
                </c:pt>
                <c:pt idx="216493">
                  <c:v>4.4956999999999997E-2</c:v>
                </c:pt>
                <c:pt idx="216494">
                  <c:v>4.4957999999999998E-2</c:v>
                </c:pt>
                <c:pt idx="216495">
                  <c:v>4.4958999999999999E-2</c:v>
                </c:pt>
                <c:pt idx="216496">
                  <c:v>4.496E-2</c:v>
                </c:pt>
                <c:pt idx="216497">
                  <c:v>4.496E-2</c:v>
                </c:pt>
                <c:pt idx="216498">
                  <c:v>4.4961000000000001E-2</c:v>
                </c:pt>
                <c:pt idx="216499">
                  <c:v>4.4961000000000001E-2</c:v>
                </c:pt>
                <c:pt idx="216500">
                  <c:v>4.4962000000000002E-2</c:v>
                </c:pt>
                <c:pt idx="216501">
                  <c:v>4.4962000000000002E-2</c:v>
                </c:pt>
                <c:pt idx="216502">
                  <c:v>4.4962000000000002E-2</c:v>
                </c:pt>
                <c:pt idx="216503">
                  <c:v>4.4963000000000003E-2</c:v>
                </c:pt>
                <c:pt idx="216504">
                  <c:v>4.4963000000000003E-2</c:v>
                </c:pt>
                <c:pt idx="216505">
                  <c:v>4.4963000000000003E-2</c:v>
                </c:pt>
                <c:pt idx="216506">
                  <c:v>4.4963000000000003E-2</c:v>
                </c:pt>
                <c:pt idx="216507">
                  <c:v>4.4963999999999997E-2</c:v>
                </c:pt>
                <c:pt idx="216508">
                  <c:v>4.4963999999999997E-2</c:v>
                </c:pt>
                <c:pt idx="216509">
                  <c:v>4.4963999999999997E-2</c:v>
                </c:pt>
                <c:pt idx="216510">
                  <c:v>4.4963000000000003E-2</c:v>
                </c:pt>
                <c:pt idx="216511">
                  <c:v>4.4963000000000003E-2</c:v>
                </c:pt>
                <c:pt idx="216512">
                  <c:v>4.4963000000000003E-2</c:v>
                </c:pt>
                <c:pt idx="216513">
                  <c:v>4.4963000000000003E-2</c:v>
                </c:pt>
                <c:pt idx="216514">
                  <c:v>4.4962000000000002E-2</c:v>
                </c:pt>
                <c:pt idx="216515">
                  <c:v>4.4962000000000002E-2</c:v>
                </c:pt>
                <c:pt idx="216516">
                  <c:v>4.4962000000000002E-2</c:v>
                </c:pt>
                <c:pt idx="216517">
                  <c:v>4.4961000000000001E-2</c:v>
                </c:pt>
                <c:pt idx="216518">
                  <c:v>4.4961000000000001E-2</c:v>
                </c:pt>
                <c:pt idx="216519">
                  <c:v>4.4961000000000001E-2</c:v>
                </c:pt>
                <c:pt idx="216520">
                  <c:v>4.496E-2</c:v>
                </c:pt>
                <c:pt idx="216521">
                  <c:v>4.4958999999999999E-2</c:v>
                </c:pt>
                <c:pt idx="216522">
                  <c:v>4.4958999999999999E-2</c:v>
                </c:pt>
                <c:pt idx="216523">
                  <c:v>4.4957999999999998E-2</c:v>
                </c:pt>
                <c:pt idx="216524">
                  <c:v>4.4956999999999997E-2</c:v>
                </c:pt>
                <c:pt idx="216525">
                  <c:v>4.4956999999999997E-2</c:v>
                </c:pt>
                <c:pt idx="216526">
                  <c:v>4.4956000000000003E-2</c:v>
                </c:pt>
                <c:pt idx="216527">
                  <c:v>4.4955000000000002E-2</c:v>
                </c:pt>
                <c:pt idx="216528">
                  <c:v>4.4955000000000002E-2</c:v>
                </c:pt>
                <c:pt idx="216529">
                  <c:v>4.4954000000000001E-2</c:v>
                </c:pt>
                <c:pt idx="216530">
                  <c:v>4.4953E-2</c:v>
                </c:pt>
                <c:pt idx="216531">
                  <c:v>4.4953E-2</c:v>
                </c:pt>
                <c:pt idx="216532">
                  <c:v>4.4951999999999999E-2</c:v>
                </c:pt>
                <c:pt idx="216533">
                  <c:v>4.4950999999999998E-2</c:v>
                </c:pt>
                <c:pt idx="216534">
                  <c:v>4.4950999999999998E-2</c:v>
                </c:pt>
                <c:pt idx="216535">
                  <c:v>4.4949999999999997E-2</c:v>
                </c:pt>
                <c:pt idx="216536">
                  <c:v>4.4949000000000003E-2</c:v>
                </c:pt>
                <c:pt idx="216537">
                  <c:v>4.4949000000000003E-2</c:v>
                </c:pt>
                <c:pt idx="216538">
                  <c:v>4.4948000000000002E-2</c:v>
                </c:pt>
                <c:pt idx="216539">
                  <c:v>4.4948000000000002E-2</c:v>
                </c:pt>
                <c:pt idx="216540">
                  <c:v>4.4948000000000002E-2</c:v>
                </c:pt>
                <c:pt idx="216541">
                  <c:v>4.4947000000000001E-2</c:v>
                </c:pt>
                <c:pt idx="216542">
                  <c:v>4.4947000000000001E-2</c:v>
                </c:pt>
                <c:pt idx="216543">
                  <c:v>4.4947000000000001E-2</c:v>
                </c:pt>
                <c:pt idx="216544">
                  <c:v>4.4946E-2</c:v>
                </c:pt>
                <c:pt idx="216545">
                  <c:v>4.4946E-2</c:v>
                </c:pt>
                <c:pt idx="216546">
                  <c:v>4.4946E-2</c:v>
                </c:pt>
                <c:pt idx="216547">
                  <c:v>4.4944999999999999E-2</c:v>
                </c:pt>
                <c:pt idx="216548">
                  <c:v>4.4944999999999999E-2</c:v>
                </c:pt>
                <c:pt idx="216549">
                  <c:v>4.4944999999999999E-2</c:v>
                </c:pt>
                <c:pt idx="216550">
                  <c:v>4.4944999999999999E-2</c:v>
                </c:pt>
                <c:pt idx="216551">
                  <c:v>4.4944999999999999E-2</c:v>
                </c:pt>
                <c:pt idx="216552">
                  <c:v>4.4944999999999999E-2</c:v>
                </c:pt>
                <c:pt idx="216553">
                  <c:v>4.4944999999999999E-2</c:v>
                </c:pt>
                <c:pt idx="216554">
                  <c:v>4.4946E-2</c:v>
                </c:pt>
                <c:pt idx="216555">
                  <c:v>4.4946E-2</c:v>
                </c:pt>
                <c:pt idx="216556">
                  <c:v>4.4946E-2</c:v>
                </c:pt>
                <c:pt idx="216557">
                  <c:v>4.4946E-2</c:v>
                </c:pt>
                <c:pt idx="216558">
                  <c:v>4.4946E-2</c:v>
                </c:pt>
                <c:pt idx="216559">
                  <c:v>4.4946E-2</c:v>
                </c:pt>
                <c:pt idx="216560">
                  <c:v>4.4947000000000001E-2</c:v>
                </c:pt>
                <c:pt idx="216561">
                  <c:v>4.4947000000000001E-2</c:v>
                </c:pt>
                <c:pt idx="216562">
                  <c:v>4.4947000000000001E-2</c:v>
                </c:pt>
                <c:pt idx="216563">
                  <c:v>4.4948000000000002E-2</c:v>
                </c:pt>
                <c:pt idx="216564">
                  <c:v>4.4948000000000002E-2</c:v>
                </c:pt>
                <c:pt idx="216565">
                  <c:v>4.4949000000000003E-2</c:v>
                </c:pt>
                <c:pt idx="216566">
                  <c:v>4.4949000000000003E-2</c:v>
                </c:pt>
                <c:pt idx="216567">
                  <c:v>4.4949999999999997E-2</c:v>
                </c:pt>
                <c:pt idx="216568">
                  <c:v>4.4949999999999997E-2</c:v>
                </c:pt>
                <c:pt idx="216569">
                  <c:v>4.4950999999999998E-2</c:v>
                </c:pt>
                <c:pt idx="216570">
                  <c:v>4.4950999999999998E-2</c:v>
                </c:pt>
                <c:pt idx="216571">
                  <c:v>4.4951999999999999E-2</c:v>
                </c:pt>
                <c:pt idx="216572">
                  <c:v>4.4953E-2</c:v>
                </c:pt>
                <c:pt idx="216573">
                  <c:v>4.4953E-2</c:v>
                </c:pt>
                <c:pt idx="216574">
                  <c:v>4.4954000000000001E-2</c:v>
                </c:pt>
                <c:pt idx="216575">
                  <c:v>4.4955000000000002E-2</c:v>
                </c:pt>
                <c:pt idx="216576">
                  <c:v>4.4956000000000003E-2</c:v>
                </c:pt>
                <c:pt idx="216577">
                  <c:v>4.4956000000000003E-2</c:v>
                </c:pt>
                <c:pt idx="216578">
                  <c:v>4.4956999999999997E-2</c:v>
                </c:pt>
                <c:pt idx="216579">
                  <c:v>4.4957999999999998E-2</c:v>
                </c:pt>
                <c:pt idx="216580">
                  <c:v>4.4958999999999999E-2</c:v>
                </c:pt>
                <c:pt idx="216581">
                  <c:v>4.496E-2</c:v>
                </c:pt>
                <c:pt idx="216582">
                  <c:v>4.496E-2</c:v>
                </c:pt>
                <c:pt idx="216583">
                  <c:v>4.4961000000000001E-2</c:v>
                </c:pt>
                <c:pt idx="216584">
                  <c:v>4.4962000000000002E-2</c:v>
                </c:pt>
                <c:pt idx="216585">
                  <c:v>4.4963000000000003E-2</c:v>
                </c:pt>
                <c:pt idx="216586">
                  <c:v>4.4963999999999997E-2</c:v>
                </c:pt>
                <c:pt idx="216587">
                  <c:v>4.4964999999999998E-2</c:v>
                </c:pt>
                <c:pt idx="216588">
                  <c:v>4.4965999999999999E-2</c:v>
                </c:pt>
                <c:pt idx="216589">
                  <c:v>4.4967E-2</c:v>
                </c:pt>
                <c:pt idx="216590">
                  <c:v>4.4968000000000001E-2</c:v>
                </c:pt>
                <c:pt idx="216591">
                  <c:v>4.4969000000000002E-2</c:v>
                </c:pt>
                <c:pt idx="216592">
                  <c:v>4.4969000000000002E-2</c:v>
                </c:pt>
                <c:pt idx="216593">
                  <c:v>4.4970000000000003E-2</c:v>
                </c:pt>
                <c:pt idx="216594">
                  <c:v>4.4970999999999997E-2</c:v>
                </c:pt>
                <c:pt idx="216595">
                  <c:v>4.4971999999999998E-2</c:v>
                </c:pt>
                <c:pt idx="216596">
                  <c:v>4.4971999999999998E-2</c:v>
                </c:pt>
                <c:pt idx="216597">
                  <c:v>4.4972999999999999E-2</c:v>
                </c:pt>
                <c:pt idx="216598">
                  <c:v>4.4974E-2</c:v>
                </c:pt>
                <c:pt idx="216599">
                  <c:v>4.4975000000000001E-2</c:v>
                </c:pt>
                <c:pt idx="216600">
                  <c:v>4.4975000000000001E-2</c:v>
                </c:pt>
                <c:pt idx="216601">
                  <c:v>4.4976000000000002E-2</c:v>
                </c:pt>
                <c:pt idx="216602">
                  <c:v>4.4976000000000002E-2</c:v>
                </c:pt>
                <c:pt idx="216603">
                  <c:v>4.4977000000000003E-2</c:v>
                </c:pt>
                <c:pt idx="216604">
                  <c:v>4.4977000000000003E-2</c:v>
                </c:pt>
                <c:pt idx="216605">
                  <c:v>4.4977999999999997E-2</c:v>
                </c:pt>
                <c:pt idx="216606">
                  <c:v>4.4977999999999997E-2</c:v>
                </c:pt>
                <c:pt idx="216607">
                  <c:v>4.4977999999999997E-2</c:v>
                </c:pt>
                <c:pt idx="216608">
                  <c:v>4.4977999999999997E-2</c:v>
                </c:pt>
                <c:pt idx="216609">
                  <c:v>4.4977999999999997E-2</c:v>
                </c:pt>
                <c:pt idx="216610">
                  <c:v>4.4977999999999997E-2</c:v>
                </c:pt>
                <c:pt idx="216611">
                  <c:v>4.4977999999999997E-2</c:v>
                </c:pt>
                <c:pt idx="216612">
                  <c:v>4.4977999999999997E-2</c:v>
                </c:pt>
                <c:pt idx="216613">
                  <c:v>4.4977999999999997E-2</c:v>
                </c:pt>
                <c:pt idx="216614">
                  <c:v>4.4977999999999997E-2</c:v>
                </c:pt>
                <c:pt idx="216615">
                  <c:v>4.4977999999999997E-2</c:v>
                </c:pt>
                <c:pt idx="216616">
                  <c:v>4.4977000000000003E-2</c:v>
                </c:pt>
                <c:pt idx="216617">
                  <c:v>4.4977000000000003E-2</c:v>
                </c:pt>
                <c:pt idx="216618">
                  <c:v>4.4976000000000002E-2</c:v>
                </c:pt>
                <c:pt idx="216619">
                  <c:v>4.4976000000000002E-2</c:v>
                </c:pt>
                <c:pt idx="216620">
                  <c:v>4.4975000000000001E-2</c:v>
                </c:pt>
                <c:pt idx="216621">
                  <c:v>4.4975000000000001E-2</c:v>
                </c:pt>
                <c:pt idx="216622">
                  <c:v>4.4974E-2</c:v>
                </c:pt>
                <c:pt idx="216623">
                  <c:v>4.4972999999999999E-2</c:v>
                </c:pt>
                <c:pt idx="216624">
                  <c:v>4.4972999999999999E-2</c:v>
                </c:pt>
                <c:pt idx="216625">
                  <c:v>4.4971999999999998E-2</c:v>
                </c:pt>
                <c:pt idx="216626">
                  <c:v>4.4970999999999997E-2</c:v>
                </c:pt>
                <c:pt idx="216627">
                  <c:v>4.4970000000000003E-2</c:v>
                </c:pt>
                <c:pt idx="216628">
                  <c:v>4.4969000000000002E-2</c:v>
                </c:pt>
                <c:pt idx="216629">
                  <c:v>4.4968000000000001E-2</c:v>
                </c:pt>
                <c:pt idx="216630">
                  <c:v>4.4967E-2</c:v>
                </c:pt>
                <c:pt idx="216631">
                  <c:v>4.4965999999999999E-2</c:v>
                </c:pt>
                <c:pt idx="216632">
                  <c:v>4.4964999999999998E-2</c:v>
                </c:pt>
                <c:pt idx="216633">
                  <c:v>4.4963999999999997E-2</c:v>
                </c:pt>
                <c:pt idx="216634">
                  <c:v>4.4963999999999997E-2</c:v>
                </c:pt>
                <c:pt idx="216635">
                  <c:v>4.4963000000000003E-2</c:v>
                </c:pt>
                <c:pt idx="216636">
                  <c:v>4.4962000000000002E-2</c:v>
                </c:pt>
                <c:pt idx="216637">
                  <c:v>4.4961000000000001E-2</c:v>
                </c:pt>
                <c:pt idx="216638">
                  <c:v>4.496E-2</c:v>
                </c:pt>
                <c:pt idx="216639">
                  <c:v>4.4958999999999999E-2</c:v>
                </c:pt>
                <c:pt idx="216640">
                  <c:v>4.4957999999999998E-2</c:v>
                </c:pt>
                <c:pt idx="216641">
                  <c:v>4.4956999999999997E-2</c:v>
                </c:pt>
                <c:pt idx="216642">
                  <c:v>4.4956999999999997E-2</c:v>
                </c:pt>
                <c:pt idx="216643">
                  <c:v>4.4956000000000003E-2</c:v>
                </c:pt>
                <c:pt idx="216644">
                  <c:v>4.4955000000000002E-2</c:v>
                </c:pt>
                <c:pt idx="216645">
                  <c:v>4.4955000000000002E-2</c:v>
                </c:pt>
                <c:pt idx="216646">
                  <c:v>4.4954000000000001E-2</c:v>
                </c:pt>
                <c:pt idx="216647">
                  <c:v>4.4954000000000001E-2</c:v>
                </c:pt>
                <c:pt idx="216648">
                  <c:v>4.4953E-2</c:v>
                </c:pt>
                <c:pt idx="216649">
                  <c:v>4.4953E-2</c:v>
                </c:pt>
                <c:pt idx="216650">
                  <c:v>4.4951999999999999E-2</c:v>
                </c:pt>
                <c:pt idx="216651">
                  <c:v>4.4951999999999999E-2</c:v>
                </c:pt>
                <c:pt idx="216652">
                  <c:v>4.4950999999999998E-2</c:v>
                </c:pt>
                <c:pt idx="216653">
                  <c:v>4.4950999999999998E-2</c:v>
                </c:pt>
                <c:pt idx="216654">
                  <c:v>4.4950999999999998E-2</c:v>
                </c:pt>
                <c:pt idx="216655">
                  <c:v>4.4950999999999998E-2</c:v>
                </c:pt>
                <c:pt idx="216656">
                  <c:v>4.4950999999999998E-2</c:v>
                </c:pt>
                <c:pt idx="216657">
                  <c:v>4.4950999999999998E-2</c:v>
                </c:pt>
                <c:pt idx="216658">
                  <c:v>4.4950999999999998E-2</c:v>
                </c:pt>
                <c:pt idx="216659">
                  <c:v>4.4950999999999998E-2</c:v>
                </c:pt>
                <c:pt idx="216660">
                  <c:v>4.4950999999999998E-2</c:v>
                </c:pt>
                <c:pt idx="216661">
                  <c:v>4.4951999999999999E-2</c:v>
                </c:pt>
                <c:pt idx="216662">
                  <c:v>4.4951999999999999E-2</c:v>
                </c:pt>
                <c:pt idx="216663">
                  <c:v>4.4951999999999999E-2</c:v>
                </c:pt>
                <c:pt idx="216664">
                  <c:v>4.4953E-2</c:v>
                </c:pt>
                <c:pt idx="216665">
                  <c:v>4.4953E-2</c:v>
                </c:pt>
                <c:pt idx="216666">
                  <c:v>4.4953E-2</c:v>
                </c:pt>
                <c:pt idx="216667">
                  <c:v>4.4954000000000001E-2</c:v>
                </c:pt>
                <c:pt idx="216668">
                  <c:v>4.4955000000000002E-2</c:v>
                </c:pt>
                <c:pt idx="216669">
                  <c:v>4.4956000000000003E-2</c:v>
                </c:pt>
                <c:pt idx="216670">
                  <c:v>4.4956000000000003E-2</c:v>
                </c:pt>
                <c:pt idx="216671">
                  <c:v>4.4956999999999997E-2</c:v>
                </c:pt>
                <c:pt idx="216672">
                  <c:v>4.4957999999999998E-2</c:v>
                </c:pt>
                <c:pt idx="216673">
                  <c:v>4.4958999999999999E-2</c:v>
                </c:pt>
                <c:pt idx="216674">
                  <c:v>4.496E-2</c:v>
                </c:pt>
                <c:pt idx="216675">
                  <c:v>4.4961000000000001E-2</c:v>
                </c:pt>
                <c:pt idx="216676">
                  <c:v>4.4962000000000002E-2</c:v>
                </c:pt>
                <c:pt idx="216677">
                  <c:v>4.4963000000000003E-2</c:v>
                </c:pt>
                <c:pt idx="216678">
                  <c:v>4.4963999999999997E-2</c:v>
                </c:pt>
                <c:pt idx="216679">
                  <c:v>4.4964999999999998E-2</c:v>
                </c:pt>
                <c:pt idx="216680">
                  <c:v>4.4965999999999999E-2</c:v>
                </c:pt>
                <c:pt idx="216681">
                  <c:v>4.4967E-2</c:v>
                </c:pt>
                <c:pt idx="216682">
                  <c:v>4.4969000000000002E-2</c:v>
                </c:pt>
                <c:pt idx="216683">
                  <c:v>4.4970000000000003E-2</c:v>
                </c:pt>
                <c:pt idx="216684">
                  <c:v>4.4970999999999997E-2</c:v>
                </c:pt>
                <c:pt idx="216685">
                  <c:v>4.4971999999999998E-2</c:v>
                </c:pt>
                <c:pt idx="216686">
                  <c:v>4.4972999999999999E-2</c:v>
                </c:pt>
                <c:pt idx="216687">
                  <c:v>4.4974E-2</c:v>
                </c:pt>
                <c:pt idx="216688">
                  <c:v>4.4975000000000001E-2</c:v>
                </c:pt>
                <c:pt idx="216689">
                  <c:v>4.4976000000000002E-2</c:v>
                </c:pt>
                <c:pt idx="216690">
                  <c:v>4.4977999999999997E-2</c:v>
                </c:pt>
                <c:pt idx="216691">
                  <c:v>4.4978999999999998E-2</c:v>
                </c:pt>
                <c:pt idx="216692">
                  <c:v>4.4979999999999999E-2</c:v>
                </c:pt>
                <c:pt idx="216693">
                  <c:v>4.4981E-2</c:v>
                </c:pt>
                <c:pt idx="216694">
                  <c:v>4.4982000000000001E-2</c:v>
                </c:pt>
                <c:pt idx="216695">
                  <c:v>4.4983000000000002E-2</c:v>
                </c:pt>
                <c:pt idx="216696">
                  <c:v>4.4984000000000003E-2</c:v>
                </c:pt>
                <c:pt idx="216697">
                  <c:v>4.4984999999999997E-2</c:v>
                </c:pt>
                <c:pt idx="216698">
                  <c:v>4.4985999999999998E-2</c:v>
                </c:pt>
                <c:pt idx="216699">
                  <c:v>4.4986999999999999E-2</c:v>
                </c:pt>
                <c:pt idx="216700">
                  <c:v>4.4986999999999999E-2</c:v>
                </c:pt>
                <c:pt idx="216701">
                  <c:v>4.4988E-2</c:v>
                </c:pt>
                <c:pt idx="216702">
                  <c:v>4.4989000000000001E-2</c:v>
                </c:pt>
                <c:pt idx="216703">
                  <c:v>4.4990000000000002E-2</c:v>
                </c:pt>
                <c:pt idx="216704">
                  <c:v>4.4991000000000003E-2</c:v>
                </c:pt>
                <c:pt idx="216705">
                  <c:v>4.4991000000000003E-2</c:v>
                </c:pt>
                <c:pt idx="216706">
                  <c:v>4.4991999999999997E-2</c:v>
                </c:pt>
                <c:pt idx="216707">
                  <c:v>4.4992999999999998E-2</c:v>
                </c:pt>
                <c:pt idx="216708">
                  <c:v>4.4992999999999998E-2</c:v>
                </c:pt>
                <c:pt idx="216709">
                  <c:v>4.4993999999999999E-2</c:v>
                </c:pt>
                <c:pt idx="216710">
                  <c:v>4.4993999999999999E-2</c:v>
                </c:pt>
                <c:pt idx="216711">
                  <c:v>4.4995E-2</c:v>
                </c:pt>
                <c:pt idx="216712">
                  <c:v>4.4995E-2</c:v>
                </c:pt>
                <c:pt idx="216713">
                  <c:v>4.4996000000000001E-2</c:v>
                </c:pt>
                <c:pt idx="216714">
                  <c:v>4.4996000000000001E-2</c:v>
                </c:pt>
                <c:pt idx="216715">
                  <c:v>4.4996000000000001E-2</c:v>
                </c:pt>
                <c:pt idx="216716">
                  <c:v>4.4997000000000002E-2</c:v>
                </c:pt>
                <c:pt idx="216717">
                  <c:v>4.4997000000000002E-2</c:v>
                </c:pt>
                <c:pt idx="216718">
                  <c:v>4.4998000000000003E-2</c:v>
                </c:pt>
                <c:pt idx="216719">
                  <c:v>4.4998000000000003E-2</c:v>
                </c:pt>
                <c:pt idx="216720">
                  <c:v>4.4998999999999997E-2</c:v>
                </c:pt>
                <c:pt idx="216721">
                  <c:v>4.4998999999999997E-2</c:v>
                </c:pt>
                <c:pt idx="216722">
                  <c:v>4.4998999999999997E-2</c:v>
                </c:pt>
                <c:pt idx="216723">
                  <c:v>4.4999999999999998E-2</c:v>
                </c:pt>
                <c:pt idx="216724">
                  <c:v>4.4999999999999998E-2</c:v>
                </c:pt>
                <c:pt idx="216725">
                  <c:v>4.5000999999999999E-2</c:v>
                </c:pt>
                <c:pt idx="216726">
                  <c:v>4.5000999999999999E-2</c:v>
                </c:pt>
                <c:pt idx="216727">
                  <c:v>4.5000999999999999E-2</c:v>
                </c:pt>
                <c:pt idx="216728">
                  <c:v>4.5002E-2</c:v>
                </c:pt>
                <c:pt idx="216729">
                  <c:v>4.5003000000000001E-2</c:v>
                </c:pt>
                <c:pt idx="216730">
                  <c:v>4.5003000000000001E-2</c:v>
                </c:pt>
                <c:pt idx="216731">
                  <c:v>4.5004000000000002E-2</c:v>
                </c:pt>
                <c:pt idx="216732">
                  <c:v>4.5004000000000002E-2</c:v>
                </c:pt>
                <c:pt idx="216733">
                  <c:v>4.5005000000000003E-2</c:v>
                </c:pt>
                <c:pt idx="216734">
                  <c:v>4.5005000000000003E-2</c:v>
                </c:pt>
                <c:pt idx="216735">
                  <c:v>4.5005999999999997E-2</c:v>
                </c:pt>
                <c:pt idx="216736">
                  <c:v>4.5005999999999997E-2</c:v>
                </c:pt>
                <c:pt idx="216737">
                  <c:v>4.5006999999999998E-2</c:v>
                </c:pt>
                <c:pt idx="216738">
                  <c:v>4.5006999999999998E-2</c:v>
                </c:pt>
                <c:pt idx="216739">
                  <c:v>4.5007999999999999E-2</c:v>
                </c:pt>
                <c:pt idx="216740">
                  <c:v>4.5009E-2</c:v>
                </c:pt>
                <c:pt idx="216741">
                  <c:v>4.5010000000000001E-2</c:v>
                </c:pt>
                <c:pt idx="216742">
                  <c:v>4.5010000000000001E-2</c:v>
                </c:pt>
                <c:pt idx="216743">
                  <c:v>4.5011000000000002E-2</c:v>
                </c:pt>
                <c:pt idx="216744">
                  <c:v>4.5012000000000003E-2</c:v>
                </c:pt>
                <c:pt idx="216745">
                  <c:v>4.5012999999999997E-2</c:v>
                </c:pt>
                <c:pt idx="216746">
                  <c:v>4.5012999999999997E-2</c:v>
                </c:pt>
                <c:pt idx="216747">
                  <c:v>4.5013999999999998E-2</c:v>
                </c:pt>
                <c:pt idx="216748">
                  <c:v>4.5013999999999998E-2</c:v>
                </c:pt>
                <c:pt idx="216749">
                  <c:v>4.5014999999999999E-2</c:v>
                </c:pt>
                <c:pt idx="216750">
                  <c:v>4.5016E-2</c:v>
                </c:pt>
                <c:pt idx="216751">
                  <c:v>4.5017000000000001E-2</c:v>
                </c:pt>
                <c:pt idx="216752">
                  <c:v>4.5017000000000001E-2</c:v>
                </c:pt>
                <c:pt idx="216753">
                  <c:v>4.5018000000000002E-2</c:v>
                </c:pt>
                <c:pt idx="216754">
                  <c:v>4.5019000000000003E-2</c:v>
                </c:pt>
                <c:pt idx="216755">
                  <c:v>4.5019000000000003E-2</c:v>
                </c:pt>
                <c:pt idx="216756">
                  <c:v>4.5019999999999998E-2</c:v>
                </c:pt>
                <c:pt idx="216757">
                  <c:v>4.5020999999999999E-2</c:v>
                </c:pt>
                <c:pt idx="216758">
                  <c:v>4.5020999999999999E-2</c:v>
                </c:pt>
                <c:pt idx="216759">
                  <c:v>4.5020999999999999E-2</c:v>
                </c:pt>
                <c:pt idx="216760">
                  <c:v>4.5022E-2</c:v>
                </c:pt>
                <c:pt idx="216761">
                  <c:v>4.5022E-2</c:v>
                </c:pt>
                <c:pt idx="216762">
                  <c:v>4.5023000000000001E-2</c:v>
                </c:pt>
                <c:pt idx="216763">
                  <c:v>4.5023000000000001E-2</c:v>
                </c:pt>
                <c:pt idx="216764">
                  <c:v>4.5023000000000001E-2</c:v>
                </c:pt>
                <c:pt idx="216765">
                  <c:v>4.5023000000000001E-2</c:v>
                </c:pt>
                <c:pt idx="216766">
                  <c:v>4.5024000000000002E-2</c:v>
                </c:pt>
                <c:pt idx="216767">
                  <c:v>4.5024000000000002E-2</c:v>
                </c:pt>
                <c:pt idx="216768">
                  <c:v>4.5024000000000002E-2</c:v>
                </c:pt>
                <c:pt idx="216769">
                  <c:v>4.5024000000000002E-2</c:v>
                </c:pt>
                <c:pt idx="216770">
                  <c:v>4.5023000000000001E-2</c:v>
                </c:pt>
                <c:pt idx="216771">
                  <c:v>4.5023000000000001E-2</c:v>
                </c:pt>
                <c:pt idx="216772">
                  <c:v>4.5023000000000001E-2</c:v>
                </c:pt>
                <c:pt idx="216773">
                  <c:v>4.5023000000000001E-2</c:v>
                </c:pt>
                <c:pt idx="216774">
                  <c:v>4.5022E-2</c:v>
                </c:pt>
                <c:pt idx="216775">
                  <c:v>4.5022E-2</c:v>
                </c:pt>
                <c:pt idx="216776">
                  <c:v>4.5020999999999999E-2</c:v>
                </c:pt>
                <c:pt idx="216777">
                  <c:v>4.5020999999999999E-2</c:v>
                </c:pt>
                <c:pt idx="216778">
                  <c:v>4.5019999999999998E-2</c:v>
                </c:pt>
                <c:pt idx="216779">
                  <c:v>4.5019000000000003E-2</c:v>
                </c:pt>
                <c:pt idx="216780">
                  <c:v>4.5019000000000003E-2</c:v>
                </c:pt>
                <c:pt idx="216781">
                  <c:v>4.5018000000000002E-2</c:v>
                </c:pt>
                <c:pt idx="216782">
                  <c:v>4.5017000000000001E-2</c:v>
                </c:pt>
                <c:pt idx="216783">
                  <c:v>4.5014999999999999E-2</c:v>
                </c:pt>
                <c:pt idx="216784">
                  <c:v>4.5013999999999998E-2</c:v>
                </c:pt>
                <c:pt idx="216785">
                  <c:v>4.5012999999999997E-2</c:v>
                </c:pt>
                <c:pt idx="216786">
                  <c:v>4.5012000000000003E-2</c:v>
                </c:pt>
                <c:pt idx="216787">
                  <c:v>4.5011000000000002E-2</c:v>
                </c:pt>
                <c:pt idx="216788">
                  <c:v>4.5010000000000001E-2</c:v>
                </c:pt>
                <c:pt idx="216789">
                  <c:v>4.5007999999999999E-2</c:v>
                </c:pt>
                <c:pt idx="216790">
                  <c:v>4.5006999999999998E-2</c:v>
                </c:pt>
                <c:pt idx="216791">
                  <c:v>4.5005000000000003E-2</c:v>
                </c:pt>
                <c:pt idx="216792">
                  <c:v>4.5004000000000002E-2</c:v>
                </c:pt>
                <c:pt idx="216793">
                  <c:v>4.5002E-2</c:v>
                </c:pt>
                <c:pt idx="216794">
                  <c:v>4.5000999999999999E-2</c:v>
                </c:pt>
                <c:pt idx="216795">
                  <c:v>4.4998999999999997E-2</c:v>
                </c:pt>
                <c:pt idx="216796">
                  <c:v>4.4997000000000002E-2</c:v>
                </c:pt>
                <c:pt idx="216797">
                  <c:v>4.4996000000000001E-2</c:v>
                </c:pt>
                <c:pt idx="216798">
                  <c:v>4.4993999999999999E-2</c:v>
                </c:pt>
                <c:pt idx="216799">
                  <c:v>4.4991999999999997E-2</c:v>
                </c:pt>
                <c:pt idx="216800">
                  <c:v>4.4990000000000002E-2</c:v>
                </c:pt>
                <c:pt idx="216801">
                  <c:v>4.4989000000000001E-2</c:v>
                </c:pt>
                <c:pt idx="216802">
                  <c:v>4.4986999999999999E-2</c:v>
                </c:pt>
                <c:pt idx="216803">
                  <c:v>4.4984999999999997E-2</c:v>
                </c:pt>
                <c:pt idx="216804">
                  <c:v>4.4983000000000002E-2</c:v>
                </c:pt>
                <c:pt idx="216805">
                  <c:v>4.4981E-2</c:v>
                </c:pt>
                <c:pt idx="216806">
                  <c:v>4.4979999999999999E-2</c:v>
                </c:pt>
                <c:pt idx="216807">
                  <c:v>4.4977999999999997E-2</c:v>
                </c:pt>
                <c:pt idx="216808">
                  <c:v>4.4976000000000002E-2</c:v>
                </c:pt>
                <c:pt idx="216809">
                  <c:v>4.4974E-2</c:v>
                </c:pt>
                <c:pt idx="216810">
                  <c:v>4.4972999999999999E-2</c:v>
                </c:pt>
                <c:pt idx="216811">
                  <c:v>4.4970999999999997E-2</c:v>
                </c:pt>
                <c:pt idx="216812">
                  <c:v>4.4970000000000003E-2</c:v>
                </c:pt>
                <c:pt idx="216813">
                  <c:v>4.4968000000000001E-2</c:v>
                </c:pt>
                <c:pt idx="216814">
                  <c:v>4.4967E-2</c:v>
                </c:pt>
                <c:pt idx="216815">
                  <c:v>4.4965999999999999E-2</c:v>
                </c:pt>
                <c:pt idx="216816">
                  <c:v>4.4963999999999997E-2</c:v>
                </c:pt>
                <c:pt idx="216817">
                  <c:v>4.4963000000000003E-2</c:v>
                </c:pt>
                <c:pt idx="216818">
                  <c:v>4.4962000000000002E-2</c:v>
                </c:pt>
                <c:pt idx="216819">
                  <c:v>4.4961000000000001E-2</c:v>
                </c:pt>
                <c:pt idx="216820">
                  <c:v>4.496E-2</c:v>
                </c:pt>
                <c:pt idx="216821">
                  <c:v>4.4958999999999999E-2</c:v>
                </c:pt>
                <c:pt idx="216822">
                  <c:v>4.4958999999999999E-2</c:v>
                </c:pt>
                <c:pt idx="216823">
                  <c:v>4.4957999999999998E-2</c:v>
                </c:pt>
                <c:pt idx="216824">
                  <c:v>4.4957999999999998E-2</c:v>
                </c:pt>
                <c:pt idx="216825">
                  <c:v>4.4956999999999997E-2</c:v>
                </c:pt>
                <c:pt idx="216826">
                  <c:v>4.4956999999999997E-2</c:v>
                </c:pt>
                <c:pt idx="216827">
                  <c:v>4.4956999999999997E-2</c:v>
                </c:pt>
                <c:pt idx="216828">
                  <c:v>4.4956999999999997E-2</c:v>
                </c:pt>
                <c:pt idx="216829">
                  <c:v>4.4956999999999997E-2</c:v>
                </c:pt>
                <c:pt idx="216830">
                  <c:v>4.4956999999999997E-2</c:v>
                </c:pt>
                <c:pt idx="216831">
                  <c:v>4.4956999999999997E-2</c:v>
                </c:pt>
                <c:pt idx="216832">
                  <c:v>4.4957999999999998E-2</c:v>
                </c:pt>
                <c:pt idx="216833">
                  <c:v>4.4958999999999999E-2</c:v>
                </c:pt>
                <c:pt idx="216834">
                  <c:v>4.4958999999999999E-2</c:v>
                </c:pt>
                <c:pt idx="216835">
                  <c:v>4.496E-2</c:v>
                </c:pt>
                <c:pt idx="216836">
                  <c:v>4.4961000000000001E-2</c:v>
                </c:pt>
                <c:pt idx="216837">
                  <c:v>4.4963000000000003E-2</c:v>
                </c:pt>
                <c:pt idx="216838">
                  <c:v>4.4963999999999997E-2</c:v>
                </c:pt>
                <c:pt idx="216839">
                  <c:v>4.4964999999999998E-2</c:v>
                </c:pt>
                <c:pt idx="216840">
                  <c:v>4.4965999999999999E-2</c:v>
                </c:pt>
                <c:pt idx="216841">
                  <c:v>4.4968000000000001E-2</c:v>
                </c:pt>
                <c:pt idx="216842">
                  <c:v>4.4969000000000002E-2</c:v>
                </c:pt>
                <c:pt idx="216843">
                  <c:v>4.4970999999999997E-2</c:v>
                </c:pt>
                <c:pt idx="216844">
                  <c:v>4.4972999999999999E-2</c:v>
                </c:pt>
                <c:pt idx="216845">
                  <c:v>4.4975000000000001E-2</c:v>
                </c:pt>
                <c:pt idx="216846">
                  <c:v>4.4976000000000002E-2</c:v>
                </c:pt>
                <c:pt idx="216847">
                  <c:v>4.4977999999999997E-2</c:v>
                </c:pt>
                <c:pt idx="216848">
                  <c:v>4.4981E-2</c:v>
                </c:pt>
                <c:pt idx="216849">
                  <c:v>4.4983000000000002E-2</c:v>
                </c:pt>
                <c:pt idx="216850">
                  <c:v>4.4984999999999997E-2</c:v>
                </c:pt>
                <c:pt idx="216851">
                  <c:v>4.4986999999999999E-2</c:v>
                </c:pt>
                <c:pt idx="216852">
                  <c:v>4.4989000000000001E-2</c:v>
                </c:pt>
                <c:pt idx="216853">
                  <c:v>4.4991000000000003E-2</c:v>
                </c:pt>
                <c:pt idx="216854">
                  <c:v>4.4992999999999998E-2</c:v>
                </c:pt>
                <c:pt idx="216855">
                  <c:v>4.4995E-2</c:v>
                </c:pt>
                <c:pt idx="216856">
                  <c:v>4.4998000000000003E-2</c:v>
                </c:pt>
                <c:pt idx="216857">
                  <c:v>4.4999999999999998E-2</c:v>
                </c:pt>
                <c:pt idx="216858">
                  <c:v>4.5002E-2</c:v>
                </c:pt>
                <c:pt idx="216859">
                  <c:v>4.5005000000000003E-2</c:v>
                </c:pt>
                <c:pt idx="216860">
                  <c:v>4.5006999999999998E-2</c:v>
                </c:pt>
                <c:pt idx="216861">
                  <c:v>4.5009E-2</c:v>
                </c:pt>
                <c:pt idx="216862">
                  <c:v>4.5011000000000002E-2</c:v>
                </c:pt>
                <c:pt idx="216863">
                  <c:v>4.5012999999999997E-2</c:v>
                </c:pt>
                <c:pt idx="216864">
                  <c:v>4.5014999999999999E-2</c:v>
                </c:pt>
                <c:pt idx="216865">
                  <c:v>4.5017000000000001E-2</c:v>
                </c:pt>
                <c:pt idx="216866">
                  <c:v>4.5019000000000003E-2</c:v>
                </c:pt>
                <c:pt idx="216867">
                  <c:v>4.5022E-2</c:v>
                </c:pt>
                <c:pt idx="216868">
                  <c:v>4.5024000000000002E-2</c:v>
                </c:pt>
                <c:pt idx="216869">
                  <c:v>4.5025999999999997E-2</c:v>
                </c:pt>
                <c:pt idx="216870">
                  <c:v>4.5027999999999999E-2</c:v>
                </c:pt>
                <c:pt idx="216871">
                  <c:v>4.5030000000000001E-2</c:v>
                </c:pt>
                <c:pt idx="216872">
                  <c:v>4.5032000000000003E-2</c:v>
                </c:pt>
                <c:pt idx="216873">
                  <c:v>4.5032999999999997E-2</c:v>
                </c:pt>
                <c:pt idx="216874">
                  <c:v>4.5034999999999999E-2</c:v>
                </c:pt>
                <c:pt idx="216875">
                  <c:v>4.5037000000000001E-2</c:v>
                </c:pt>
                <c:pt idx="216876">
                  <c:v>4.5038000000000002E-2</c:v>
                </c:pt>
                <c:pt idx="216877">
                  <c:v>4.5039999999999997E-2</c:v>
                </c:pt>
                <c:pt idx="216878">
                  <c:v>4.5040999999999998E-2</c:v>
                </c:pt>
                <c:pt idx="216879">
                  <c:v>4.5041999999999999E-2</c:v>
                </c:pt>
                <c:pt idx="216880">
                  <c:v>4.5044000000000001E-2</c:v>
                </c:pt>
                <c:pt idx="216881">
                  <c:v>4.5045000000000002E-2</c:v>
                </c:pt>
                <c:pt idx="216882">
                  <c:v>4.5046999999999997E-2</c:v>
                </c:pt>
                <c:pt idx="216883">
                  <c:v>4.5047999999999998E-2</c:v>
                </c:pt>
                <c:pt idx="216884">
                  <c:v>4.5048999999999999E-2</c:v>
                </c:pt>
                <c:pt idx="216885">
                  <c:v>4.505E-2</c:v>
                </c:pt>
                <c:pt idx="216886">
                  <c:v>4.5051000000000001E-2</c:v>
                </c:pt>
                <c:pt idx="216887">
                  <c:v>4.5052000000000002E-2</c:v>
                </c:pt>
                <c:pt idx="216888">
                  <c:v>4.5053000000000003E-2</c:v>
                </c:pt>
                <c:pt idx="216889">
                  <c:v>4.5053000000000003E-2</c:v>
                </c:pt>
                <c:pt idx="216890">
                  <c:v>4.5053999999999997E-2</c:v>
                </c:pt>
                <c:pt idx="216891">
                  <c:v>4.5054999999999998E-2</c:v>
                </c:pt>
                <c:pt idx="216892">
                  <c:v>4.5054999999999998E-2</c:v>
                </c:pt>
                <c:pt idx="216893">
                  <c:v>4.5055999999999999E-2</c:v>
                </c:pt>
                <c:pt idx="216894">
                  <c:v>4.5057E-2</c:v>
                </c:pt>
                <c:pt idx="216895">
                  <c:v>4.5057E-2</c:v>
                </c:pt>
                <c:pt idx="216896">
                  <c:v>4.5057E-2</c:v>
                </c:pt>
                <c:pt idx="216897">
                  <c:v>4.5058000000000001E-2</c:v>
                </c:pt>
                <c:pt idx="216898">
                  <c:v>4.5058000000000001E-2</c:v>
                </c:pt>
                <c:pt idx="216899">
                  <c:v>4.5058000000000001E-2</c:v>
                </c:pt>
                <c:pt idx="216900">
                  <c:v>4.5058000000000001E-2</c:v>
                </c:pt>
                <c:pt idx="216901">
                  <c:v>4.5058000000000001E-2</c:v>
                </c:pt>
                <c:pt idx="216902">
                  <c:v>4.5059000000000002E-2</c:v>
                </c:pt>
                <c:pt idx="216903">
                  <c:v>4.5059000000000002E-2</c:v>
                </c:pt>
                <c:pt idx="216904">
                  <c:v>4.5059000000000002E-2</c:v>
                </c:pt>
                <c:pt idx="216905">
                  <c:v>4.5059000000000002E-2</c:v>
                </c:pt>
                <c:pt idx="216906">
                  <c:v>4.5059000000000002E-2</c:v>
                </c:pt>
                <c:pt idx="216907">
                  <c:v>4.5059000000000002E-2</c:v>
                </c:pt>
                <c:pt idx="216908">
                  <c:v>4.5059000000000002E-2</c:v>
                </c:pt>
                <c:pt idx="216909">
                  <c:v>4.5059000000000002E-2</c:v>
                </c:pt>
                <c:pt idx="216910">
                  <c:v>4.5058000000000001E-2</c:v>
                </c:pt>
                <c:pt idx="216911">
                  <c:v>4.5058000000000001E-2</c:v>
                </c:pt>
                <c:pt idx="216912">
                  <c:v>4.5058000000000001E-2</c:v>
                </c:pt>
                <c:pt idx="216913">
                  <c:v>4.5058000000000001E-2</c:v>
                </c:pt>
                <c:pt idx="216914">
                  <c:v>4.5058000000000001E-2</c:v>
                </c:pt>
                <c:pt idx="216915">
                  <c:v>4.5057E-2</c:v>
                </c:pt>
                <c:pt idx="216916">
                  <c:v>4.5057E-2</c:v>
                </c:pt>
                <c:pt idx="216917">
                  <c:v>4.5057E-2</c:v>
                </c:pt>
                <c:pt idx="216918">
                  <c:v>4.5057E-2</c:v>
                </c:pt>
                <c:pt idx="216919">
                  <c:v>4.5057E-2</c:v>
                </c:pt>
                <c:pt idx="216920">
                  <c:v>4.5057E-2</c:v>
                </c:pt>
                <c:pt idx="216921">
                  <c:v>4.5057E-2</c:v>
                </c:pt>
                <c:pt idx="216922">
                  <c:v>4.5055999999999999E-2</c:v>
                </c:pt>
                <c:pt idx="216923">
                  <c:v>4.5055999999999999E-2</c:v>
                </c:pt>
                <c:pt idx="216924">
                  <c:v>4.5055999999999999E-2</c:v>
                </c:pt>
                <c:pt idx="216925">
                  <c:v>4.5055999999999999E-2</c:v>
                </c:pt>
                <c:pt idx="216926">
                  <c:v>4.5055999999999999E-2</c:v>
                </c:pt>
                <c:pt idx="216927">
                  <c:v>4.5055999999999999E-2</c:v>
                </c:pt>
                <c:pt idx="216928">
                  <c:v>4.5055999999999999E-2</c:v>
                </c:pt>
                <c:pt idx="216929">
                  <c:v>4.5055999999999999E-2</c:v>
                </c:pt>
                <c:pt idx="216930">
                  <c:v>4.5055999999999999E-2</c:v>
                </c:pt>
                <c:pt idx="216931">
                  <c:v>4.5057E-2</c:v>
                </c:pt>
                <c:pt idx="216932">
                  <c:v>4.5057E-2</c:v>
                </c:pt>
                <c:pt idx="216933">
                  <c:v>4.5057E-2</c:v>
                </c:pt>
                <c:pt idx="216934">
                  <c:v>4.5057E-2</c:v>
                </c:pt>
                <c:pt idx="216935">
                  <c:v>4.5057E-2</c:v>
                </c:pt>
                <c:pt idx="216936">
                  <c:v>4.5058000000000001E-2</c:v>
                </c:pt>
                <c:pt idx="216937">
                  <c:v>4.5058000000000001E-2</c:v>
                </c:pt>
                <c:pt idx="216938">
                  <c:v>4.5058000000000001E-2</c:v>
                </c:pt>
                <c:pt idx="216939">
                  <c:v>4.5059000000000002E-2</c:v>
                </c:pt>
                <c:pt idx="216940">
                  <c:v>4.5059000000000002E-2</c:v>
                </c:pt>
                <c:pt idx="216941">
                  <c:v>4.5060000000000003E-2</c:v>
                </c:pt>
                <c:pt idx="216942">
                  <c:v>4.5060999999999997E-2</c:v>
                </c:pt>
                <c:pt idx="216943">
                  <c:v>4.5060999999999997E-2</c:v>
                </c:pt>
                <c:pt idx="216944">
                  <c:v>4.5061999999999998E-2</c:v>
                </c:pt>
                <c:pt idx="216945">
                  <c:v>4.5061999999999998E-2</c:v>
                </c:pt>
                <c:pt idx="216946">
                  <c:v>4.5062999999999999E-2</c:v>
                </c:pt>
                <c:pt idx="216947">
                  <c:v>4.5064E-2</c:v>
                </c:pt>
                <c:pt idx="216948">
                  <c:v>4.5065000000000001E-2</c:v>
                </c:pt>
                <c:pt idx="216949">
                  <c:v>4.5065000000000001E-2</c:v>
                </c:pt>
                <c:pt idx="216950">
                  <c:v>4.5066000000000002E-2</c:v>
                </c:pt>
                <c:pt idx="216951">
                  <c:v>4.5067000000000003E-2</c:v>
                </c:pt>
                <c:pt idx="216952">
                  <c:v>4.5067999999999997E-2</c:v>
                </c:pt>
                <c:pt idx="216953">
                  <c:v>4.5068999999999998E-2</c:v>
                </c:pt>
                <c:pt idx="216954">
                  <c:v>4.5069999999999999E-2</c:v>
                </c:pt>
                <c:pt idx="216955">
                  <c:v>4.5071E-2</c:v>
                </c:pt>
                <c:pt idx="216956">
                  <c:v>4.5072000000000001E-2</c:v>
                </c:pt>
                <c:pt idx="216957">
                  <c:v>4.5073000000000002E-2</c:v>
                </c:pt>
                <c:pt idx="216958">
                  <c:v>4.5073000000000002E-2</c:v>
                </c:pt>
                <c:pt idx="216959">
                  <c:v>4.5074000000000003E-2</c:v>
                </c:pt>
                <c:pt idx="216960">
                  <c:v>4.5074999999999997E-2</c:v>
                </c:pt>
                <c:pt idx="216961">
                  <c:v>4.5075999999999998E-2</c:v>
                </c:pt>
                <c:pt idx="216962">
                  <c:v>4.5076999999999999E-2</c:v>
                </c:pt>
                <c:pt idx="216963">
                  <c:v>4.5078E-2</c:v>
                </c:pt>
                <c:pt idx="216964">
                  <c:v>4.5079000000000001E-2</c:v>
                </c:pt>
                <c:pt idx="216965">
                  <c:v>4.5080000000000002E-2</c:v>
                </c:pt>
                <c:pt idx="216966">
                  <c:v>4.5081000000000003E-2</c:v>
                </c:pt>
                <c:pt idx="216967">
                  <c:v>4.5081999999999997E-2</c:v>
                </c:pt>
                <c:pt idx="216968">
                  <c:v>4.5082999999999998E-2</c:v>
                </c:pt>
                <c:pt idx="216969">
                  <c:v>4.5083999999999999E-2</c:v>
                </c:pt>
                <c:pt idx="216970">
                  <c:v>4.5083999999999999E-2</c:v>
                </c:pt>
                <c:pt idx="216971">
                  <c:v>4.5085E-2</c:v>
                </c:pt>
                <c:pt idx="216972">
                  <c:v>4.5086000000000001E-2</c:v>
                </c:pt>
                <c:pt idx="216973">
                  <c:v>4.5086000000000001E-2</c:v>
                </c:pt>
                <c:pt idx="216974">
                  <c:v>4.5087000000000002E-2</c:v>
                </c:pt>
                <c:pt idx="216975">
                  <c:v>4.5088000000000003E-2</c:v>
                </c:pt>
                <c:pt idx="216976">
                  <c:v>4.5088999999999997E-2</c:v>
                </c:pt>
                <c:pt idx="216977">
                  <c:v>4.5088999999999997E-2</c:v>
                </c:pt>
                <c:pt idx="216978">
                  <c:v>4.5089999999999998E-2</c:v>
                </c:pt>
                <c:pt idx="216979">
                  <c:v>4.5089999999999998E-2</c:v>
                </c:pt>
                <c:pt idx="216980">
                  <c:v>4.5090999999999999E-2</c:v>
                </c:pt>
                <c:pt idx="216981">
                  <c:v>4.5090999999999999E-2</c:v>
                </c:pt>
                <c:pt idx="216982">
                  <c:v>4.5092E-2</c:v>
                </c:pt>
                <c:pt idx="216983">
                  <c:v>4.5092E-2</c:v>
                </c:pt>
                <c:pt idx="216984">
                  <c:v>4.5092E-2</c:v>
                </c:pt>
                <c:pt idx="216985">
                  <c:v>4.5093000000000001E-2</c:v>
                </c:pt>
                <c:pt idx="216986">
                  <c:v>4.5093000000000001E-2</c:v>
                </c:pt>
                <c:pt idx="216987">
                  <c:v>4.5093000000000001E-2</c:v>
                </c:pt>
                <c:pt idx="216988">
                  <c:v>4.5094000000000002E-2</c:v>
                </c:pt>
                <c:pt idx="216989">
                  <c:v>4.5094000000000002E-2</c:v>
                </c:pt>
                <c:pt idx="216990">
                  <c:v>4.5094000000000002E-2</c:v>
                </c:pt>
                <c:pt idx="216991">
                  <c:v>4.5094000000000002E-2</c:v>
                </c:pt>
                <c:pt idx="216992">
                  <c:v>4.5094000000000002E-2</c:v>
                </c:pt>
                <c:pt idx="216993">
                  <c:v>4.5094000000000002E-2</c:v>
                </c:pt>
                <c:pt idx="216994">
                  <c:v>4.5094000000000002E-2</c:v>
                </c:pt>
                <c:pt idx="216995">
                  <c:v>4.5095000000000003E-2</c:v>
                </c:pt>
                <c:pt idx="216996">
                  <c:v>4.5095000000000003E-2</c:v>
                </c:pt>
                <c:pt idx="216997">
                  <c:v>4.5095000000000003E-2</c:v>
                </c:pt>
                <c:pt idx="216998">
                  <c:v>4.5095000000000003E-2</c:v>
                </c:pt>
                <c:pt idx="216999">
                  <c:v>4.5095000000000003E-2</c:v>
                </c:pt>
                <c:pt idx="217000">
                  <c:v>4.5095000000000003E-2</c:v>
                </c:pt>
                <c:pt idx="217001">
                  <c:v>4.5095000000000003E-2</c:v>
                </c:pt>
                <c:pt idx="217002">
                  <c:v>4.5095000000000003E-2</c:v>
                </c:pt>
                <c:pt idx="217003">
                  <c:v>4.5095000000000003E-2</c:v>
                </c:pt>
                <c:pt idx="217004">
                  <c:v>4.5095000000000003E-2</c:v>
                </c:pt>
                <c:pt idx="217005">
                  <c:v>4.5095000000000003E-2</c:v>
                </c:pt>
                <c:pt idx="217006">
                  <c:v>4.5095000000000003E-2</c:v>
                </c:pt>
                <c:pt idx="217007">
                  <c:v>4.5095000000000003E-2</c:v>
                </c:pt>
                <c:pt idx="217008">
                  <c:v>4.5095999999999997E-2</c:v>
                </c:pt>
                <c:pt idx="217009">
                  <c:v>4.5095999999999997E-2</c:v>
                </c:pt>
                <c:pt idx="217010">
                  <c:v>4.5095999999999997E-2</c:v>
                </c:pt>
                <c:pt idx="217011">
                  <c:v>4.5095999999999997E-2</c:v>
                </c:pt>
                <c:pt idx="217012">
                  <c:v>4.5095999999999997E-2</c:v>
                </c:pt>
                <c:pt idx="217013">
                  <c:v>4.5095999999999997E-2</c:v>
                </c:pt>
                <c:pt idx="217014">
                  <c:v>4.5095999999999997E-2</c:v>
                </c:pt>
                <c:pt idx="217015">
                  <c:v>4.5096999999999998E-2</c:v>
                </c:pt>
                <c:pt idx="217016">
                  <c:v>4.5096999999999998E-2</c:v>
                </c:pt>
                <c:pt idx="217017">
                  <c:v>4.5096999999999998E-2</c:v>
                </c:pt>
                <c:pt idx="217018">
                  <c:v>4.5096999999999998E-2</c:v>
                </c:pt>
                <c:pt idx="217019">
                  <c:v>4.5096999999999998E-2</c:v>
                </c:pt>
                <c:pt idx="217020">
                  <c:v>4.5096999999999998E-2</c:v>
                </c:pt>
                <c:pt idx="217021">
                  <c:v>4.5096999999999998E-2</c:v>
                </c:pt>
                <c:pt idx="217022">
                  <c:v>4.5097999999999999E-2</c:v>
                </c:pt>
                <c:pt idx="217023">
                  <c:v>4.5097999999999999E-2</c:v>
                </c:pt>
                <c:pt idx="217024">
                  <c:v>4.5097999999999999E-2</c:v>
                </c:pt>
                <c:pt idx="217025">
                  <c:v>4.5099E-2</c:v>
                </c:pt>
                <c:pt idx="217026">
                  <c:v>4.5099E-2</c:v>
                </c:pt>
                <c:pt idx="217027">
                  <c:v>4.5099E-2</c:v>
                </c:pt>
                <c:pt idx="217028">
                  <c:v>4.5099E-2</c:v>
                </c:pt>
                <c:pt idx="217029">
                  <c:v>4.5099E-2</c:v>
                </c:pt>
                <c:pt idx="217030">
                  <c:v>4.5100000000000001E-2</c:v>
                </c:pt>
                <c:pt idx="217031">
                  <c:v>4.5100000000000001E-2</c:v>
                </c:pt>
                <c:pt idx="217032">
                  <c:v>4.5100000000000001E-2</c:v>
                </c:pt>
                <c:pt idx="217033">
                  <c:v>4.5101000000000002E-2</c:v>
                </c:pt>
                <c:pt idx="217034">
                  <c:v>4.5101000000000002E-2</c:v>
                </c:pt>
                <c:pt idx="217035">
                  <c:v>4.5101000000000002E-2</c:v>
                </c:pt>
                <c:pt idx="217036">
                  <c:v>4.5102000000000003E-2</c:v>
                </c:pt>
                <c:pt idx="217037">
                  <c:v>4.5102000000000003E-2</c:v>
                </c:pt>
                <c:pt idx="217038">
                  <c:v>4.5102999999999997E-2</c:v>
                </c:pt>
                <c:pt idx="217039">
                  <c:v>4.5102999999999997E-2</c:v>
                </c:pt>
                <c:pt idx="217040">
                  <c:v>4.5102999999999997E-2</c:v>
                </c:pt>
                <c:pt idx="217041">
                  <c:v>4.5103999999999998E-2</c:v>
                </c:pt>
                <c:pt idx="217042">
                  <c:v>4.5103999999999998E-2</c:v>
                </c:pt>
                <c:pt idx="217043">
                  <c:v>4.5103999999999998E-2</c:v>
                </c:pt>
                <c:pt idx="217044">
                  <c:v>4.5104999999999999E-2</c:v>
                </c:pt>
                <c:pt idx="217045">
                  <c:v>4.5104999999999999E-2</c:v>
                </c:pt>
                <c:pt idx="217046">
                  <c:v>4.5106E-2</c:v>
                </c:pt>
                <c:pt idx="217047">
                  <c:v>4.5106E-2</c:v>
                </c:pt>
                <c:pt idx="217048">
                  <c:v>4.5107000000000001E-2</c:v>
                </c:pt>
                <c:pt idx="217049">
                  <c:v>4.5107000000000001E-2</c:v>
                </c:pt>
                <c:pt idx="217050">
                  <c:v>4.5107000000000001E-2</c:v>
                </c:pt>
                <c:pt idx="217051">
                  <c:v>4.5108000000000002E-2</c:v>
                </c:pt>
                <c:pt idx="217052">
                  <c:v>4.5108000000000002E-2</c:v>
                </c:pt>
                <c:pt idx="217053">
                  <c:v>4.5108000000000002E-2</c:v>
                </c:pt>
                <c:pt idx="217054">
                  <c:v>4.5109000000000003E-2</c:v>
                </c:pt>
                <c:pt idx="217055">
                  <c:v>4.5109000000000003E-2</c:v>
                </c:pt>
                <c:pt idx="217056">
                  <c:v>4.5109999999999997E-2</c:v>
                </c:pt>
                <c:pt idx="217057">
                  <c:v>4.5109999999999997E-2</c:v>
                </c:pt>
                <c:pt idx="217058">
                  <c:v>4.5110999999999998E-2</c:v>
                </c:pt>
                <c:pt idx="217059">
                  <c:v>4.5110999999999998E-2</c:v>
                </c:pt>
                <c:pt idx="217060">
                  <c:v>4.5111999999999999E-2</c:v>
                </c:pt>
                <c:pt idx="217061">
                  <c:v>4.5111999999999999E-2</c:v>
                </c:pt>
                <c:pt idx="217062">
                  <c:v>4.5113E-2</c:v>
                </c:pt>
                <c:pt idx="217063">
                  <c:v>4.5113E-2</c:v>
                </c:pt>
                <c:pt idx="217064">
                  <c:v>4.5114000000000001E-2</c:v>
                </c:pt>
                <c:pt idx="217065">
                  <c:v>4.5114000000000001E-2</c:v>
                </c:pt>
                <c:pt idx="217066">
                  <c:v>4.5114000000000001E-2</c:v>
                </c:pt>
                <c:pt idx="217067">
                  <c:v>4.5115000000000002E-2</c:v>
                </c:pt>
                <c:pt idx="217068">
                  <c:v>4.5116000000000003E-2</c:v>
                </c:pt>
                <c:pt idx="217069">
                  <c:v>4.5116000000000003E-2</c:v>
                </c:pt>
                <c:pt idx="217070">
                  <c:v>4.5116999999999997E-2</c:v>
                </c:pt>
                <c:pt idx="217071">
                  <c:v>4.5117999999999998E-2</c:v>
                </c:pt>
                <c:pt idx="217072">
                  <c:v>4.5117999999999998E-2</c:v>
                </c:pt>
                <c:pt idx="217073">
                  <c:v>4.5118999999999999E-2</c:v>
                </c:pt>
                <c:pt idx="217074">
                  <c:v>4.5118999999999999E-2</c:v>
                </c:pt>
                <c:pt idx="217075">
                  <c:v>4.512E-2</c:v>
                </c:pt>
                <c:pt idx="217076">
                  <c:v>4.512E-2</c:v>
                </c:pt>
                <c:pt idx="217077">
                  <c:v>4.5121000000000001E-2</c:v>
                </c:pt>
                <c:pt idx="217078">
                  <c:v>4.5122000000000002E-2</c:v>
                </c:pt>
                <c:pt idx="217079">
                  <c:v>4.5122000000000002E-2</c:v>
                </c:pt>
                <c:pt idx="217080">
                  <c:v>4.5123000000000003E-2</c:v>
                </c:pt>
                <c:pt idx="217081">
                  <c:v>4.5123999999999997E-2</c:v>
                </c:pt>
                <c:pt idx="217082">
                  <c:v>4.5123999999999997E-2</c:v>
                </c:pt>
                <c:pt idx="217083">
                  <c:v>4.5124999999999998E-2</c:v>
                </c:pt>
                <c:pt idx="217084">
                  <c:v>4.5125999999999999E-2</c:v>
                </c:pt>
                <c:pt idx="217085">
                  <c:v>4.5127E-2</c:v>
                </c:pt>
                <c:pt idx="217086">
                  <c:v>4.5127E-2</c:v>
                </c:pt>
                <c:pt idx="217087">
                  <c:v>4.5128000000000001E-2</c:v>
                </c:pt>
                <c:pt idx="217088">
                  <c:v>4.5128000000000001E-2</c:v>
                </c:pt>
                <c:pt idx="217089">
                  <c:v>4.5129000000000002E-2</c:v>
                </c:pt>
                <c:pt idx="217090">
                  <c:v>4.5129000000000002E-2</c:v>
                </c:pt>
                <c:pt idx="217091">
                  <c:v>4.5130000000000003E-2</c:v>
                </c:pt>
                <c:pt idx="217092">
                  <c:v>4.5130999999999998E-2</c:v>
                </c:pt>
                <c:pt idx="217093">
                  <c:v>4.5130999999999998E-2</c:v>
                </c:pt>
                <c:pt idx="217094">
                  <c:v>4.5131999999999999E-2</c:v>
                </c:pt>
                <c:pt idx="217095">
                  <c:v>4.5133E-2</c:v>
                </c:pt>
                <c:pt idx="217096">
                  <c:v>4.5133E-2</c:v>
                </c:pt>
                <c:pt idx="217097">
                  <c:v>4.5134000000000001E-2</c:v>
                </c:pt>
                <c:pt idx="217098">
                  <c:v>4.5134000000000001E-2</c:v>
                </c:pt>
                <c:pt idx="217099">
                  <c:v>4.5134000000000001E-2</c:v>
                </c:pt>
                <c:pt idx="217100">
                  <c:v>4.5135000000000002E-2</c:v>
                </c:pt>
                <c:pt idx="217101">
                  <c:v>4.5135000000000002E-2</c:v>
                </c:pt>
                <c:pt idx="217102">
                  <c:v>4.5135000000000002E-2</c:v>
                </c:pt>
                <c:pt idx="217103">
                  <c:v>4.5136000000000003E-2</c:v>
                </c:pt>
                <c:pt idx="217104">
                  <c:v>4.5136000000000003E-2</c:v>
                </c:pt>
                <c:pt idx="217105">
                  <c:v>4.5136999999999997E-2</c:v>
                </c:pt>
                <c:pt idx="217106">
                  <c:v>4.5136999999999997E-2</c:v>
                </c:pt>
                <c:pt idx="217107">
                  <c:v>4.5136999999999997E-2</c:v>
                </c:pt>
                <c:pt idx="217108">
                  <c:v>4.5136999999999997E-2</c:v>
                </c:pt>
                <c:pt idx="217109">
                  <c:v>4.5136999999999997E-2</c:v>
                </c:pt>
                <c:pt idx="217110">
                  <c:v>4.5136999999999997E-2</c:v>
                </c:pt>
                <c:pt idx="217111">
                  <c:v>4.5136999999999997E-2</c:v>
                </c:pt>
                <c:pt idx="217112">
                  <c:v>4.5136999999999997E-2</c:v>
                </c:pt>
                <c:pt idx="217113">
                  <c:v>4.5136999999999997E-2</c:v>
                </c:pt>
                <c:pt idx="217114">
                  <c:v>4.5136999999999997E-2</c:v>
                </c:pt>
                <c:pt idx="217115">
                  <c:v>4.5136999999999997E-2</c:v>
                </c:pt>
                <c:pt idx="217116">
                  <c:v>4.5136999999999997E-2</c:v>
                </c:pt>
                <c:pt idx="217117">
                  <c:v>4.5136999999999997E-2</c:v>
                </c:pt>
                <c:pt idx="217118">
                  <c:v>4.5136999999999997E-2</c:v>
                </c:pt>
                <c:pt idx="217119">
                  <c:v>4.5136000000000003E-2</c:v>
                </c:pt>
                <c:pt idx="217120">
                  <c:v>4.5136000000000003E-2</c:v>
                </c:pt>
                <c:pt idx="217121">
                  <c:v>4.5136000000000003E-2</c:v>
                </c:pt>
                <c:pt idx="217122">
                  <c:v>4.5135000000000002E-2</c:v>
                </c:pt>
                <c:pt idx="217123">
                  <c:v>4.5135000000000002E-2</c:v>
                </c:pt>
                <c:pt idx="217124">
                  <c:v>4.5134000000000001E-2</c:v>
                </c:pt>
                <c:pt idx="217125">
                  <c:v>4.5134000000000001E-2</c:v>
                </c:pt>
                <c:pt idx="217126">
                  <c:v>4.5133E-2</c:v>
                </c:pt>
                <c:pt idx="217127">
                  <c:v>4.5133E-2</c:v>
                </c:pt>
                <c:pt idx="217128">
                  <c:v>4.5131999999999999E-2</c:v>
                </c:pt>
                <c:pt idx="217129">
                  <c:v>4.5130999999999998E-2</c:v>
                </c:pt>
                <c:pt idx="217130">
                  <c:v>4.5130999999999998E-2</c:v>
                </c:pt>
                <c:pt idx="217131">
                  <c:v>4.5130000000000003E-2</c:v>
                </c:pt>
                <c:pt idx="217132">
                  <c:v>4.5129000000000002E-2</c:v>
                </c:pt>
                <c:pt idx="217133">
                  <c:v>4.5128000000000001E-2</c:v>
                </c:pt>
                <c:pt idx="217134">
                  <c:v>4.5127E-2</c:v>
                </c:pt>
                <c:pt idx="217135">
                  <c:v>4.5125999999999999E-2</c:v>
                </c:pt>
                <c:pt idx="217136">
                  <c:v>4.5124999999999998E-2</c:v>
                </c:pt>
                <c:pt idx="217137">
                  <c:v>4.5123999999999997E-2</c:v>
                </c:pt>
                <c:pt idx="217138">
                  <c:v>4.5123000000000003E-2</c:v>
                </c:pt>
                <c:pt idx="217139">
                  <c:v>4.5122000000000002E-2</c:v>
                </c:pt>
                <c:pt idx="217140">
                  <c:v>4.5121000000000001E-2</c:v>
                </c:pt>
                <c:pt idx="217141">
                  <c:v>4.512E-2</c:v>
                </c:pt>
                <c:pt idx="217142">
                  <c:v>4.5118999999999999E-2</c:v>
                </c:pt>
                <c:pt idx="217143">
                  <c:v>4.5117999999999998E-2</c:v>
                </c:pt>
                <c:pt idx="217144">
                  <c:v>4.5116000000000003E-2</c:v>
                </c:pt>
                <c:pt idx="217145">
                  <c:v>4.5115000000000002E-2</c:v>
                </c:pt>
                <c:pt idx="217146">
                  <c:v>4.5114000000000001E-2</c:v>
                </c:pt>
                <c:pt idx="217147">
                  <c:v>4.5111999999999999E-2</c:v>
                </c:pt>
                <c:pt idx="217148">
                  <c:v>4.5110999999999998E-2</c:v>
                </c:pt>
                <c:pt idx="217149">
                  <c:v>4.5109000000000003E-2</c:v>
                </c:pt>
                <c:pt idx="217150">
                  <c:v>4.5108000000000002E-2</c:v>
                </c:pt>
                <c:pt idx="217151">
                  <c:v>4.5106E-2</c:v>
                </c:pt>
                <c:pt idx="217152">
                  <c:v>4.5104999999999999E-2</c:v>
                </c:pt>
                <c:pt idx="217153">
                  <c:v>4.5103999999999998E-2</c:v>
                </c:pt>
                <c:pt idx="217154">
                  <c:v>4.5102000000000003E-2</c:v>
                </c:pt>
                <c:pt idx="217155">
                  <c:v>4.5100000000000001E-2</c:v>
                </c:pt>
                <c:pt idx="217156">
                  <c:v>4.5099E-2</c:v>
                </c:pt>
                <c:pt idx="217157">
                  <c:v>4.5096999999999998E-2</c:v>
                </c:pt>
                <c:pt idx="217158">
                  <c:v>4.5095000000000003E-2</c:v>
                </c:pt>
                <c:pt idx="217159">
                  <c:v>4.5094000000000002E-2</c:v>
                </c:pt>
                <c:pt idx="217160">
                  <c:v>4.5092E-2</c:v>
                </c:pt>
                <c:pt idx="217161">
                  <c:v>4.5089999999999998E-2</c:v>
                </c:pt>
                <c:pt idx="217162">
                  <c:v>4.5088000000000003E-2</c:v>
                </c:pt>
                <c:pt idx="217163">
                  <c:v>4.5087000000000002E-2</c:v>
                </c:pt>
                <c:pt idx="217164">
                  <c:v>4.5085E-2</c:v>
                </c:pt>
                <c:pt idx="217165">
                  <c:v>4.5082999999999998E-2</c:v>
                </c:pt>
                <c:pt idx="217166">
                  <c:v>4.5081000000000003E-2</c:v>
                </c:pt>
                <c:pt idx="217167">
                  <c:v>4.5080000000000002E-2</c:v>
                </c:pt>
                <c:pt idx="217168">
                  <c:v>4.5078E-2</c:v>
                </c:pt>
                <c:pt idx="217169">
                  <c:v>4.5075999999999998E-2</c:v>
                </c:pt>
                <c:pt idx="217170">
                  <c:v>4.5074000000000003E-2</c:v>
                </c:pt>
                <c:pt idx="217171">
                  <c:v>4.5071E-2</c:v>
                </c:pt>
                <c:pt idx="217172">
                  <c:v>4.5068999999999998E-2</c:v>
                </c:pt>
                <c:pt idx="217173">
                  <c:v>4.5067000000000003E-2</c:v>
                </c:pt>
                <c:pt idx="217174">
                  <c:v>4.5065000000000001E-2</c:v>
                </c:pt>
                <c:pt idx="217175">
                  <c:v>4.5062999999999999E-2</c:v>
                </c:pt>
                <c:pt idx="217176">
                  <c:v>4.5060999999999997E-2</c:v>
                </c:pt>
                <c:pt idx="217177">
                  <c:v>4.5059000000000002E-2</c:v>
                </c:pt>
                <c:pt idx="217178">
                  <c:v>4.5057E-2</c:v>
                </c:pt>
                <c:pt idx="217179">
                  <c:v>4.5054999999999998E-2</c:v>
                </c:pt>
                <c:pt idx="217180">
                  <c:v>4.5053000000000003E-2</c:v>
                </c:pt>
                <c:pt idx="217181">
                  <c:v>4.5051000000000001E-2</c:v>
                </c:pt>
                <c:pt idx="217182">
                  <c:v>4.5048999999999999E-2</c:v>
                </c:pt>
                <c:pt idx="217183">
                  <c:v>4.5046999999999997E-2</c:v>
                </c:pt>
                <c:pt idx="217184">
                  <c:v>4.5045000000000002E-2</c:v>
                </c:pt>
                <c:pt idx="217185">
                  <c:v>4.5043E-2</c:v>
                </c:pt>
                <c:pt idx="217186">
                  <c:v>4.5040999999999998E-2</c:v>
                </c:pt>
                <c:pt idx="217187">
                  <c:v>4.5039000000000003E-2</c:v>
                </c:pt>
                <c:pt idx="217188">
                  <c:v>4.5037000000000001E-2</c:v>
                </c:pt>
                <c:pt idx="217189">
                  <c:v>4.5034999999999999E-2</c:v>
                </c:pt>
                <c:pt idx="217190">
                  <c:v>4.5032999999999997E-2</c:v>
                </c:pt>
                <c:pt idx="217191">
                  <c:v>4.5031000000000002E-2</c:v>
                </c:pt>
                <c:pt idx="217192">
                  <c:v>4.5030000000000001E-2</c:v>
                </c:pt>
                <c:pt idx="217193">
                  <c:v>4.5027999999999999E-2</c:v>
                </c:pt>
                <c:pt idx="217194">
                  <c:v>4.5025999999999997E-2</c:v>
                </c:pt>
                <c:pt idx="217195">
                  <c:v>4.5025000000000003E-2</c:v>
                </c:pt>
                <c:pt idx="217196">
                  <c:v>4.5023000000000001E-2</c:v>
                </c:pt>
                <c:pt idx="217197">
                  <c:v>4.5022E-2</c:v>
                </c:pt>
                <c:pt idx="217198">
                  <c:v>4.5020999999999999E-2</c:v>
                </c:pt>
                <c:pt idx="217199">
                  <c:v>4.5019999999999998E-2</c:v>
                </c:pt>
                <c:pt idx="217200">
                  <c:v>4.5019000000000003E-2</c:v>
                </c:pt>
                <c:pt idx="217201">
                  <c:v>4.5018000000000002E-2</c:v>
                </c:pt>
                <c:pt idx="217202">
                  <c:v>4.5017000000000001E-2</c:v>
                </c:pt>
                <c:pt idx="217203">
                  <c:v>4.5017000000000001E-2</c:v>
                </c:pt>
                <c:pt idx="217204">
                  <c:v>4.5016E-2</c:v>
                </c:pt>
                <c:pt idx="217205">
                  <c:v>4.5014999999999999E-2</c:v>
                </c:pt>
                <c:pt idx="217206">
                  <c:v>4.5014999999999999E-2</c:v>
                </c:pt>
                <c:pt idx="217207">
                  <c:v>4.5014999999999999E-2</c:v>
                </c:pt>
                <c:pt idx="217208">
                  <c:v>4.5014999999999999E-2</c:v>
                </c:pt>
                <c:pt idx="217209">
                  <c:v>4.5014999999999999E-2</c:v>
                </c:pt>
                <c:pt idx="217210">
                  <c:v>4.5014999999999999E-2</c:v>
                </c:pt>
                <c:pt idx="217211">
                  <c:v>4.5014999999999999E-2</c:v>
                </c:pt>
                <c:pt idx="217212">
                  <c:v>4.5016E-2</c:v>
                </c:pt>
                <c:pt idx="217213">
                  <c:v>4.5017000000000001E-2</c:v>
                </c:pt>
                <c:pt idx="217214">
                  <c:v>4.5017000000000001E-2</c:v>
                </c:pt>
                <c:pt idx="217215">
                  <c:v>4.5018000000000002E-2</c:v>
                </c:pt>
                <c:pt idx="217216">
                  <c:v>4.5019000000000003E-2</c:v>
                </c:pt>
                <c:pt idx="217217">
                  <c:v>4.5019999999999998E-2</c:v>
                </c:pt>
                <c:pt idx="217218">
                  <c:v>4.5020999999999999E-2</c:v>
                </c:pt>
                <c:pt idx="217219">
                  <c:v>4.5022E-2</c:v>
                </c:pt>
                <c:pt idx="217220">
                  <c:v>4.5023000000000001E-2</c:v>
                </c:pt>
                <c:pt idx="217221">
                  <c:v>4.5025000000000003E-2</c:v>
                </c:pt>
                <c:pt idx="217222">
                  <c:v>4.5025999999999997E-2</c:v>
                </c:pt>
                <c:pt idx="217223">
                  <c:v>4.5027999999999999E-2</c:v>
                </c:pt>
                <c:pt idx="217224">
                  <c:v>4.5029E-2</c:v>
                </c:pt>
                <c:pt idx="217225">
                  <c:v>4.5031000000000002E-2</c:v>
                </c:pt>
                <c:pt idx="217226">
                  <c:v>4.5032999999999997E-2</c:v>
                </c:pt>
                <c:pt idx="217227">
                  <c:v>4.5034999999999999E-2</c:v>
                </c:pt>
                <c:pt idx="217228">
                  <c:v>4.5036E-2</c:v>
                </c:pt>
                <c:pt idx="217229">
                  <c:v>4.5038000000000002E-2</c:v>
                </c:pt>
                <c:pt idx="217230">
                  <c:v>4.5039999999999997E-2</c:v>
                </c:pt>
                <c:pt idx="217231">
                  <c:v>4.5041999999999999E-2</c:v>
                </c:pt>
                <c:pt idx="217232">
                  <c:v>4.5044000000000001E-2</c:v>
                </c:pt>
                <c:pt idx="217233">
                  <c:v>4.5046000000000003E-2</c:v>
                </c:pt>
                <c:pt idx="217234">
                  <c:v>4.5047999999999998E-2</c:v>
                </c:pt>
                <c:pt idx="217235">
                  <c:v>4.505E-2</c:v>
                </c:pt>
                <c:pt idx="217236">
                  <c:v>4.5051000000000001E-2</c:v>
                </c:pt>
                <c:pt idx="217237">
                  <c:v>4.5053000000000003E-2</c:v>
                </c:pt>
                <c:pt idx="217238">
                  <c:v>4.5054999999999998E-2</c:v>
                </c:pt>
                <c:pt idx="217239">
                  <c:v>4.5057E-2</c:v>
                </c:pt>
                <c:pt idx="217240">
                  <c:v>4.5058000000000001E-2</c:v>
                </c:pt>
                <c:pt idx="217241">
                  <c:v>4.5060000000000003E-2</c:v>
                </c:pt>
                <c:pt idx="217242">
                  <c:v>4.5060999999999997E-2</c:v>
                </c:pt>
                <c:pt idx="217243">
                  <c:v>4.5062999999999999E-2</c:v>
                </c:pt>
                <c:pt idx="217244">
                  <c:v>4.5064E-2</c:v>
                </c:pt>
                <c:pt idx="217245">
                  <c:v>4.5066000000000002E-2</c:v>
                </c:pt>
                <c:pt idx="217246">
                  <c:v>4.5067000000000003E-2</c:v>
                </c:pt>
                <c:pt idx="217247">
                  <c:v>4.5067999999999997E-2</c:v>
                </c:pt>
                <c:pt idx="217248">
                  <c:v>4.5068999999999998E-2</c:v>
                </c:pt>
                <c:pt idx="217249">
                  <c:v>4.5069999999999999E-2</c:v>
                </c:pt>
                <c:pt idx="217250">
                  <c:v>4.5071E-2</c:v>
                </c:pt>
                <c:pt idx="217251">
                  <c:v>4.5071E-2</c:v>
                </c:pt>
                <c:pt idx="217252">
                  <c:v>4.5072000000000001E-2</c:v>
                </c:pt>
                <c:pt idx="217253">
                  <c:v>4.5072000000000001E-2</c:v>
                </c:pt>
                <c:pt idx="217254">
                  <c:v>4.5072000000000001E-2</c:v>
                </c:pt>
                <c:pt idx="217255">
                  <c:v>4.5072000000000001E-2</c:v>
                </c:pt>
                <c:pt idx="217256">
                  <c:v>4.5073000000000002E-2</c:v>
                </c:pt>
                <c:pt idx="217257">
                  <c:v>4.5073000000000002E-2</c:v>
                </c:pt>
                <c:pt idx="217258">
                  <c:v>4.5072000000000001E-2</c:v>
                </c:pt>
                <c:pt idx="217259">
                  <c:v>4.5072000000000001E-2</c:v>
                </c:pt>
                <c:pt idx="217260">
                  <c:v>4.5072000000000001E-2</c:v>
                </c:pt>
                <c:pt idx="217261">
                  <c:v>4.5071E-2</c:v>
                </c:pt>
                <c:pt idx="217262">
                  <c:v>4.5071E-2</c:v>
                </c:pt>
                <c:pt idx="217263">
                  <c:v>4.5069999999999999E-2</c:v>
                </c:pt>
                <c:pt idx="217264">
                  <c:v>4.5068999999999998E-2</c:v>
                </c:pt>
                <c:pt idx="217265">
                  <c:v>4.5067999999999997E-2</c:v>
                </c:pt>
                <c:pt idx="217266">
                  <c:v>4.5067000000000003E-2</c:v>
                </c:pt>
                <c:pt idx="217267">
                  <c:v>4.5066000000000002E-2</c:v>
                </c:pt>
                <c:pt idx="217268">
                  <c:v>4.5065000000000001E-2</c:v>
                </c:pt>
                <c:pt idx="217269">
                  <c:v>4.5064E-2</c:v>
                </c:pt>
                <c:pt idx="217270">
                  <c:v>4.5061999999999998E-2</c:v>
                </c:pt>
                <c:pt idx="217271">
                  <c:v>4.5060999999999997E-2</c:v>
                </c:pt>
                <c:pt idx="217272">
                  <c:v>4.5060000000000003E-2</c:v>
                </c:pt>
                <c:pt idx="217273">
                  <c:v>4.5058000000000001E-2</c:v>
                </c:pt>
                <c:pt idx="217274">
                  <c:v>4.5057E-2</c:v>
                </c:pt>
                <c:pt idx="217275">
                  <c:v>4.5054999999999998E-2</c:v>
                </c:pt>
                <c:pt idx="217276">
                  <c:v>4.5053999999999997E-2</c:v>
                </c:pt>
                <c:pt idx="217277">
                  <c:v>4.5052000000000002E-2</c:v>
                </c:pt>
                <c:pt idx="217278">
                  <c:v>4.5051000000000001E-2</c:v>
                </c:pt>
                <c:pt idx="217279">
                  <c:v>4.5048999999999999E-2</c:v>
                </c:pt>
                <c:pt idx="217280">
                  <c:v>4.5047999999999998E-2</c:v>
                </c:pt>
                <c:pt idx="217281">
                  <c:v>4.5046999999999997E-2</c:v>
                </c:pt>
                <c:pt idx="217282">
                  <c:v>4.5045000000000002E-2</c:v>
                </c:pt>
                <c:pt idx="217283">
                  <c:v>4.5044000000000001E-2</c:v>
                </c:pt>
                <c:pt idx="217284">
                  <c:v>4.5043E-2</c:v>
                </c:pt>
                <c:pt idx="217285">
                  <c:v>4.5041999999999999E-2</c:v>
                </c:pt>
                <c:pt idx="217286">
                  <c:v>4.5040999999999998E-2</c:v>
                </c:pt>
                <c:pt idx="217287">
                  <c:v>4.5039999999999997E-2</c:v>
                </c:pt>
                <c:pt idx="217288">
                  <c:v>4.5039000000000003E-2</c:v>
                </c:pt>
                <c:pt idx="217289">
                  <c:v>4.5038000000000002E-2</c:v>
                </c:pt>
                <c:pt idx="217290">
                  <c:v>4.5037000000000001E-2</c:v>
                </c:pt>
                <c:pt idx="217291">
                  <c:v>4.5037000000000001E-2</c:v>
                </c:pt>
                <c:pt idx="217292">
                  <c:v>4.5036E-2</c:v>
                </c:pt>
                <c:pt idx="217293">
                  <c:v>4.5036E-2</c:v>
                </c:pt>
                <c:pt idx="217294">
                  <c:v>4.5036E-2</c:v>
                </c:pt>
                <c:pt idx="217295">
                  <c:v>4.5036E-2</c:v>
                </c:pt>
                <c:pt idx="217296">
                  <c:v>4.5036E-2</c:v>
                </c:pt>
                <c:pt idx="217297">
                  <c:v>4.5036E-2</c:v>
                </c:pt>
                <c:pt idx="217298">
                  <c:v>4.5036E-2</c:v>
                </c:pt>
                <c:pt idx="217299">
                  <c:v>4.5037000000000001E-2</c:v>
                </c:pt>
                <c:pt idx="217300">
                  <c:v>4.5037000000000001E-2</c:v>
                </c:pt>
                <c:pt idx="217301">
                  <c:v>4.5038000000000002E-2</c:v>
                </c:pt>
                <c:pt idx="217302">
                  <c:v>4.5039000000000003E-2</c:v>
                </c:pt>
                <c:pt idx="217303">
                  <c:v>4.5039999999999997E-2</c:v>
                </c:pt>
                <c:pt idx="217304">
                  <c:v>4.5040999999999998E-2</c:v>
                </c:pt>
                <c:pt idx="217305">
                  <c:v>4.5043E-2</c:v>
                </c:pt>
                <c:pt idx="217306">
                  <c:v>4.5044000000000001E-2</c:v>
                </c:pt>
                <c:pt idx="217307">
                  <c:v>4.5046000000000003E-2</c:v>
                </c:pt>
                <c:pt idx="217308">
                  <c:v>4.5047999999999998E-2</c:v>
                </c:pt>
                <c:pt idx="217309">
                  <c:v>4.5048999999999999E-2</c:v>
                </c:pt>
                <c:pt idx="217310">
                  <c:v>4.5051000000000001E-2</c:v>
                </c:pt>
                <c:pt idx="217311">
                  <c:v>4.5053000000000003E-2</c:v>
                </c:pt>
                <c:pt idx="217312">
                  <c:v>4.5054999999999998E-2</c:v>
                </c:pt>
                <c:pt idx="217313">
                  <c:v>4.5057E-2</c:v>
                </c:pt>
                <c:pt idx="217314">
                  <c:v>4.5060000000000003E-2</c:v>
                </c:pt>
                <c:pt idx="217315">
                  <c:v>4.5061999999999998E-2</c:v>
                </c:pt>
                <c:pt idx="217316">
                  <c:v>4.5065000000000001E-2</c:v>
                </c:pt>
                <c:pt idx="217317">
                  <c:v>4.5067000000000003E-2</c:v>
                </c:pt>
                <c:pt idx="217318">
                  <c:v>4.5069999999999999E-2</c:v>
                </c:pt>
                <c:pt idx="217319">
                  <c:v>4.5072000000000001E-2</c:v>
                </c:pt>
                <c:pt idx="217320">
                  <c:v>4.5074999999999997E-2</c:v>
                </c:pt>
                <c:pt idx="217321">
                  <c:v>4.5076999999999999E-2</c:v>
                </c:pt>
                <c:pt idx="217322">
                  <c:v>4.5080000000000002E-2</c:v>
                </c:pt>
                <c:pt idx="217323">
                  <c:v>4.5081999999999997E-2</c:v>
                </c:pt>
                <c:pt idx="217324">
                  <c:v>4.5085E-2</c:v>
                </c:pt>
                <c:pt idx="217325">
                  <c:v>4.5087000000000002E-2</c:v>
                </c:pt>
                <c:pt idx="217326">
                  <c:v>4.5089999999999998E-2</c:v>
                </c:pt>
                <c:pt idx="217327">
                  <c:v>4.5093000000000001E-2</c:v>
                </c:pt>
                <c:pt idx="217328">
                  <c:v>4.5095000000000003E-2</c:v>
                </c:pt>
                <c:pt idx="217329">
                  <c:v>4.5097999999999999E-2</c:v>
                </c:pt>
                <c:pt idx="217330">
                  <c:v>4.5100000000000001E-2</c:v>
                </c:pt>
                <c:pt idx="217331">
                  <c:v>4.5102000000000003E-2</c:v>
                </c:pt>
                <c:pt idx="217332">
                  <c:v>4.5103999999999998E-2</c:v>
                </c:pt>
                <c:pt idx="217333">
                  <c:v>4.5107000000000001E-2</c:v>
                </c:pt>
                <c:pt idx="217334">
                  <c:v>4.5108000000000002E-2</c:v>
                </c:pt>
                <c:pt idx="217335">
                  <c:v>4.5109999999999997E-2</c:v>
                </c:pt>
                <c:pt idx="217336">
                  <c:v>4.5111999999999999E-2</c:v>
                </c:pt>
                <c:pt idx="217337">
                  <c:v>4.5114000000000001E-2</c:v>
                </c:pt>
                <c:pt idx="217338">
                  <c:v>4.5116000000000003E-2</c:v>
                </c:pt>
                <c:pt idx="217339">
                  <c:v>4.5116999999999997E-2</c:v>
                </c:pt>
                <c:pt idx="217340">
                  <c:v>4.5118999999999999E-2</c:v>
                </c:pt>
                <c:pt idx="217341">
                  <c:v>4.512E-2</c:v>
                </c:pt>
                <c:pt idx="217342">
                  <c:v>4.5122000000000002E-2</c:v>
                </c:pt>
                <c:pt idx="217343">
                  <c:v>4.5123000000000003E-2</c:v>
                </c:pt>
                <c:pt idx="217344">
                  <c:v>4.5123999999999997E-2</c:v>
                </c:pt>
                <c:pt idx="217345">
                  <c:v>4.5124999999999998E-2</c:v>
                </c:pt>
                <c:pt idx="217346">
                  <c:v>4.5125999999999999E-2</c:v>
                </c:pt>
                <c:pt idx="217347">
                  <c:v>4.5125999999999999E-2</c:v>
                </c:pt>
                <c:pt idx="217348">
                  <c:v>4.5127E-2</c:v>
                </c:pt>
                <c:pt idx="217349">
                  <c:v>4.5127E-2</c:v>
                </c:pt>
                <c:pt idx="217350">
                  <c:v>4.5128000000000001E-2</c:v>
                </c:pt>
                <c:pt idx="217351">
                  <c:v>4.5128000000000001E-2</c:v>
                </c:pt>
                <c:pt idx="217352">
                  <c:v>4.5128000000000001E-2</c:v>
                </c:pt>
                <c:pt idx="217353">
                  <c:v>4.5128000000000001E-2</c:v>
                </c:pt>
                <c:pt idx="217354">
                  <c:v>4.5129000000000002E-2</c:v>
                </c:pt>
                <c:pt idx="217355">
                  <c:v>4.5128000000000001E-2</c:v>
                </c:pt>
                <c:pt idx="217356">
                  <c:v>4.5128000000000001E-2</c:v>
                </c:pt>
                <c:pt idx="217357">
                  <c:v>4.5128000000000001E-2</c:v>
                </c:pt>
                <c:pt idx="217358">
                  <c:v>4.5128000000000001E-2</c:v>
                </c:pt>
                <c:pt idx="217359">
                  <c:v>4.5127E-2</c:v>
                </c:pt>
                <c:pt idx="217360">
                  <c:v>4.5127E-2</c:v>
                </c:pt>
                <c:pt idx="217361">
                  <c:v>4.5125999999999999E-2</c:v>
                </c:pt>
                <c:pt idx="217362">
                  <c:v>4.5125999999999999E-2</c:v>
                </c:pt>
                <c:pt idx="217363">
                  <c:v>4.5124999999999998E-2</c:v>
                </c:pt>
                <c:pt idx="217364">
                  <c:v>4.5124999999999998E-2</c:v>
                </c:pt>
                <c:pt idx="217365">
                  <c:v>4.5123999999999997E-2</c:v>
                </c:pt>
                <c:pt idx="217366">
                  <c:v>4.5123999999999997E-2</c:v>
                </c:pt>
                <c:pt idx="217367">
                  <c:v>4.5123000000000003E-2</c:v>
                </c:pt>
                <c:pt idx="217368">
                  <c:v>4.5123000000000003E-2</c:v>
                </c:pt>
                <c:pt idx="217369">
                  <c:v>4.5122000000000002E-2</c:v>
                </c:pt>
                <c:pt idx="217370">
                  <c:v>4.5121000000000001E-2</c:v>
                </c:pt>
                <c:pt idx="217371">
                  <c:v>4.5121000000000001E-2</c:v>
                </c:pt>
                <c:pt idx="217372">
                  <c:v>4.512E-2</c:v>
                </c:pt>
                <c:pt idx="217373">
                  <c:v>4.512E-2</c:v>
                </c:pt>
                <c:pt idx="217374">
                  <c:v>4.512E-2</c:v>
                </c:pt>
                <c:pt idx="217375">
                  <c:v>4.5118999999999999E-2</c:v>
                </c:pt>
                <c:pt idx="217376">
                  <c:v>4.5118999999999999E-2</c:v>
                </c:pt>
                <c:pt idx="217377">
                  <c:v>4.5118999999999999E-2</c:v>
                </c:pt>
                <c:pt idx="217378">
                  <c:v>4.5118999999999999E-2</c:v>
                </c:pt>
                <c:pt idx="217379">
                  <c:v>4.5118999999999999E-2</c:v>
                </c:pt>
                <c:pt idx="217380">
                  <c:v>4.5118999999999999E-2</c:v>
                </c:pt>
                <c:pt idx="217381">
                  <c:v>4.5118999999999999E-2</c:v>
                </c:pt>
                <c:pt idx="217382">
                  <c:v>4.5118999999999999E-2</c:v>
                </c:pt>
                <c:pt idx="217383">
                  <c:v>4.5118999999999999E-2</c:v>
                </c:pt>
                <c:pt idx="217384">
                  <c:v>4.5118999999999999E-2</c:v>
                </c:pt>
                <c:pt idx="217385">
                  <c:v>4.512E-2</c:v>
                </c:pt>
                <c:pt idx="217386">
                  <c:v>4.512E-2</c:v>
                </c:pt>
                <c:pt idx="217387">
                  <c:v>4.5121000000000001E-2</c:v>
                </c:pt>
                <c:pt idx="217388">
                  <c:v>4.5122000000000002E-2</c:v>
                </c:pt>
                <c:pt idx="217389">
                  <c:v>4.5122000000000002E-2</c:v>
                </c:pt>
                <c:pt idx="217390">
                  <c:v>4.5123000000000003E-2</c:v>
                </c:pt>
                <c:pt idx="217391">
                  <c:v>4.5123999999999997E-2</c:v>
                </c:pt>
                <c:pt idx="217392">
                  <c:v>4.5124999999999998E-2</c:v>
                </c:pt>
                <c:pt idx="217393">
                  <c:v>4.5125999999999999E-2</c:v>
                </c:pt>
                <c:pt idx="217394">
                  <c:v>4.5127E-2</c:v>
                </c:pt>
                <c:pt idx="217395">
                  <c:v>4.5128000000000001E-2</c:v>
                </c:pt>
                <c:pt idx="217396">
                  <c:v>4.5129000000000002E-2</c:v>
                </c:pt>
                <c:pt idx="217397">
                  <c:v>4.5130000000000003E-2</c:v>
                </c:pt>
                <c:pt idx="217398">
                  <c:v>4.5130999999999998E-2</c:v>
                </c:pt>
                <c:pt idx="217399">
                  <c:v>4.5133E-2</c:v>
                </c:pt>
                <c:pt idx="217400">
                  <c:v>4.5134000000000001E-2</c:v>
                </c:pt>
                <c:pt idx="217401">
                  <c:v>4.5136000000000003E-2</c:v>
                </c:pt>
                <c:pt idx="217402">
                  <c:v>4.5136999999999997E-2</c:v>
                </c:pt>
                <c:pt idx="217403">
                  <c:v>4.5137999999999998E-2</c:v>
                </c:pt>
                <c:pt idx="217404">
                  <c:v>4.514E-2</c:v>
                </c:pt>
                <c:pt idx="217405">
                  <c:v>4.5141000000000001E-2</c:v>
                </c:pt>
                <c:pt idx="217406">
                  <c:v>4.5142000000000002E-2</c:v>
                </c:pt>
                <c:pt idx="217407">
                  <c:v>4.5143000000000003E-2</c:v>
                </c:pt>
                <c:pt idx="217408">
                  <c:v>4.5144999999999998E-2</c:v>
                </c:pt>
                <c:pt idx="217409">
                  <c:v>4.5145999999999999E-2</c:v>
                </c:pt>
                <c:pt idx="217410">
                  <c:v>4.5148000000000001E-2</c:v>
                </c:pt>
                <c:pt idx="217411">
                  <c:v>4.5149000000000002E-2</c:v>
                </c:pt>
                <c:pt idx="217412">
                  <c:v>4.5150000000000003E-2</c:v>
                </c:pt>
                <c:pt idx="217413">
                  <c:v>4.5150999999999997E-2</c:v>
                </c:pt>
                <c:pt idx="217414">
                  <c:v>4.5151999999999998E-2</c:v>
                </c:pt>
                <c:pt idx="217415">
                  <c:v>4.5152999999999999E-2</c:v>
                </c:pt>
                <c:pt idx="217416">
                  <c:v>4.5154E-2</c:v>
                </c:pt>
                <c:pt idx="217417">
                  <c:v>4.5155000000000001E-2</c:v>
                </c:pt>
                <c:pt idx="217418">
                  <c:v>4.5156000000000002E-2</c:v>
                </c:pt>
                <c:pt idx="217419">
                  <c:v>4.5157000000000003E-2</c:v>
                </c:pt>
                <c:pt idx="217420">
                  <c:v>4.5157999999999997E-2</c:v>
                </c:pt>
                <c:pt idx="217421">
                  <c:v>4.5157999999999997E-2</c:v>
                </c:pt>
                <c:pt idx="217422">
                  <c:v>4.5158999999999998E-2</c:v>
                </c:pt>
                <c:pt idx="217423">
                  <c:v>4.5159999999999999E-2</c:v>
                </c:pt>
                <c:pt idx="217424">
                  <c:v>4.5159999999999999E-2</c:v>
                </c:pt>
                <c:pt idx="217425">
                  <c:v>4.5159999999999999E-2</c:v>
                </c:pt>
                <c:pt idx="217426">
                  <c:v>4.5161E-2</c:v>
                </c:pt>
                <c:pt idx="217427">
                  <c:v>4.5161E-2</c:v>
                </c:pt>
                <c:pt idx="217428">
                  <c:v>4.5161E-2</c:v>
                </c:pt>
                <c:pt idx="217429">
                  <c:v>4.5161E-2</c:v>
                </c:pt>
                <c:pt idx="217430">
                  <c:v>4.5161E-2</c:v>
                </c:pt>
                <c:pt idx="217431">
                  <c:v>4.5161E-2</c:v>
                </c:pt>
                <c:pt idx="217432">
                  <c:v>4.5159999999999999E-2</c:v>
                </c:pt>
                <c:pt idx="217433">
                  <c:v>4.5159999999999999E-2</c:v>
                </c:pt>
                <c:pt idx="217434">
                  <c:v>4.5159999999999999E-2</c:v>
                </c:pt>
                <c:pt idx="217435">
                  <c:v>4.5159999999999999E-2</c:v>
                </c:pt>
                <c:pt idx="217436">
                  <c:v>4.5158999999999998E-2</c:v>
                </c:pt>
                <c:pt idx="217437">
                  <c:v>4.5158999999999998E-2</c:v>
                </c:pt>
                <c:pt idx="217438">
                  <c:v>4.5157999999999997E-2</c:v>
                </c:pt>
                <c:pt idx="217439">
                  <c:v>4.5157000000000003E-2</c:v>
                </c:pt>
                <c:pt idx="217440">
                  <c:v>4.5156000000000002E-2</c:v>
                </c:pt>
                <c:pt idx="217441">
                  <c:v>4.5155000000000001E-2</c:v>
                </c:pt>
                <c:pt idx="217442">
                  <c:v>4.5155000000000001E-2</c:v>
                </c:pt>
                <c:pt idx="217443">
                  <c:v>4.5154E-2</c:v>
                </c:pt>
                <c:pt idx="217444">
                  <c:v>4.5152999999999999E-2</c:v>
                </c:pt>
                <c:pt idx="217445">
                  <c:v>4.5151999999999998E-2</c:v>
                </c:pt>
                <c:pt idx="217446">
                  <c:v>4.5150999999999997E-2</c:v>
                </c:pt>
                <c:pt idx="217447">
                  <c:v>4.5150000000000003E-2</c:v>
                </c:pt>
                <c:pt idx="217448">
                  <c:v>4.5149000000000002E-2</c:v>
                </c:pt>
                <c:pt idx="217449">
                  <c:v>4.5148000000000001E-2</c:v>
                </c:pt>
                <c:pt idx="217450">
                  <c:v>4.5147E-2</c:v>
                </c:pt>
                <c:pt idx="217451">
                  <c:v>4.5144999999999998E-2</c:v>
                </c:pt>
                <c:pt idx="217452">
                  <c:v>4.5143999999999997E-2</c:v>
                </c:pt>
                <c:pt idx="217453">
                  <c:v>4.5143000000000003E-2</c:v>
                </c:pt>
                <c:pt idx="217454">
                  <c:v>4.5142000000000002E-2</c:v>
                </c:pt>
                <c:pt idx="217455">
                  <c:v>4.5141000000000001E-2</c:v>
                </c:pt>
                <c:pt idx="217456">
                  <c:v>4.514E-2</c:v>
                </c:pt>
                <c:pt idx="217457">
                  <c:v>4.5138999999999999E-2</c:v>
                </c:pt>
                <c:pt idx="217458">
                  <c:v>4.5137999999999998E-2</c:v>
                </c:pt>
                <c:pt idx="217459">
                  <c:v>4.5136999999999997E-2</c:v>
                </c:pt>
                <c:pt idx="217460">
                  <c:v>4.5136000000000003E-2</c:v>
                </c:pt>
                <c:pt idx="217461">
                  <c:v>4.5135000000000002E-2</c:v>
                </c:pt>
                <c:pt idx="217462">
                  <c:v>4.5134000000000001E-2</c:v>
                </c:pt>
                <c:pt idx="217463">
                  <c:v>4.5133E-2</c:v>
                </c:pt>
                <c:pt idx="217464">
                  <c:v>4.5131999999999999E-2</c:v>
                </c:pt>
                <c:pt idx="217465">
                  <c:v>4.5130999999999998E-2</c:v>
                </c:pt>
                <c:pt idx="217466">
                  <c:v>4.5130000000000003E-2</c:v>
                </c:pt>
                <c:pt idx="217467">
                  <c:v>4.5129000000000002E-2</c:v>
                </c:pt>
                <c:pt idx="217468">
                  <c:v>4.5129000000000002E-2</c:v>
                </c:pt>
                <c:pt idx="217469">
                  <c:v>4.5128000000000001E-2</c:v>
                </c:pt>
                <c:pt idx="217470">
                  <c:v>4.5128000000000001E-2</c:v>
                </c:pt>
                <c:pt idx="217471">
                  <c:v>4.5127E-2</c:v>
                </c:pt>
                <c:pt idx="217472">
                  <c:v>4.5127E-2</c:v>
                </c:pt>
                <c:pt idx="217473">
                  <c:v>4.5127E-2</c:v>
                </c:pt>
                <c:pt idx="217474">
                  <c:v>4.5127E-2</c:v>
                </c:pt>
                <c:pt idx="217475">
                  <c:v>4.5125999999999999E-2</c:v>
                </c:pt>
                <c:pt idx="217476">
                  <c:v>4.5125999999999999E-2</c:v>
                </c:pt>
                <c:pt idx="217477">
                  <c:v>4.5125999999999999E-2</c:v>
                </c:pt>
                <c:pt idx="217478">
                  <c:v>4.5125999999999999E-2</c:v>
                </c:pt>
                <c:pt idx="217479">
                  <c:v>4.5127E-2</c:v>
                </c:pt>
                <c:pt idx="217480">
                  <c:v>4.5127E-2</c:v>
                </c:pt>
                <c:pt idx="217481">
                  <c:v>4.5128000000000001E-2</c:v>
                </c:pt>
                <c:pt idx="217482">
                  <c:v>4.5128000000000001E-2</c:v>
                </c:pt>
                <c:pt idx="217483">
                  <c:v>4.5129000000000002E-2</c:v>
                </c:pt>
                <c:pt idx="217484">
                  <c:v>4.5129000000000002E-2</c:v>
                </c:pt>
                <c:pt idx="217485">
                  <c:v>4.5130000000000003E-2</c:v>
                </c:pt>
                <c:pt idx="217486">
                  <c:v>4.5130999999999998E-2</c:v>
                </c:pt>
                <c:pt idx="217487">
                  <c:v>4.5130999999999998E-2</c:v>
                </c:pt>
                <c:pt idx="217488">
                  <c:v>4.5131999999999999E-2</c:v>
                </c:pt>
                <c:pt idx="217489">
                  <c:v>4.5133E-2</c:v>
                </c:pt>
                <c:pt idx="217490">
                  <c:v>4.5134000000000001E-2</c:v>
                </c:pt>
                <c:pt idx="217491">
                  <c:v>4.5135000000000002E-2</c:v>
                </c:pt>
                <c:pt idx="217492">
                  <c:v>4.5136000000000003E-2</c:v>
                </c:pt>
                <c:pt idx="217493">
                  <c:v>4.5137999999999998E-2</c:v>
                </c:pt>
                <c:pt idx="217494">
                  <c:v>4.5138999999999999E-2</c:v>
                </c:pt>
                <c:pt idx="217495">
                  <c:v>4.514E-2</c:v>
                </c:pt>
                <c:pt idx="217496">
                  <c:v>4.5141000000000001E-2</c:v>
                </c:pt>
                <c:pt idx="217497">
                  <c:v>4.5142000000000002E-2</c:v>
                </c:pt>
                <c:pt idx="217498">
                  <c:v>4.5143000000000003E-2</c:v>
                </c:pt>
                <c:pt idx="217499">
                  <c:v>4.5143999999999997E-2</c:v>
                </c:pt>
                <c:pt idx="217500">
                  <c:v>4.5144999999999998E-2</c:v>
                </c:pt>
                <c:pt idx="217501">
                  <c:v>4.5145999999999999E-2</c:v>
                </c:pt>
                <c:pt idx="217502">
                  <c:v>4.5148000000000001E-2</c:v>
                </c:pt>
                <c:pt idx="217503">
                  <c:v>4.5149000000000002E-2</c:v>
                </c:pt>
                <c:pt idx="217504">
                  <c:v>4.5150000000000003E-2</c:v>
                </c:pt>
                <c:pt idx="217505">
                  <c:v>4.5150999999999997E-2</c:v>
                </c:pt>
                <c:pt idx="217506">
                  <c:v>4.5151999999999998E-2</c:v>
                </c:pt>
                <c:pt idx="217507">
                  <c:v>4.5151999999999998E-2</c:v>
                </c:pt>
                <c:pt idx="217508">
                  <c:v>4.5152999999999999E-2</c:v>
                </c:pt>
                <c:pt idx="217509">
                  <c:v>4.5154E-2</c:v>
                </c:pt>
                <c:pt idx="217510">
                  <c:v>4.5154E-2</c:v>
                </c:pt>
                <c:pt idx="217511">
                  <c:v>4.5155000000000001E-2</c:v>
                </c:pt>
                <c:pt idx="217512">
                  <c:v>4.5155000000000001E-2</c:v>
                </c:pt>
                <c:pt idx="217513">
                  <c:v>4.5155000000000001E-2</c:v>
                </c:pt>
                <c:pt idx="217514">
                  <c:v>4.5156000000000002E-2</c:v>
                </c:pt>
                <c:pt idx="217515">
                  <c:v>4.5156000000000002E-2</c:v>
                </c:pt>
                <c:pt idx="217516">
                  <c:v>4.5156000000000002E-2</c:v>
                </c:pt>
                <c:pt idx="217517">
                  <c:v>4.5156000000000002E-2</c:v>
                </c:pt>
                <c:pt idx="217518">
                  <c:v>4.5156000000000002E-2</c:v>
                </c:pt>
                <c:pt idx="217519">
                  <c:v>4.5155000000000001E-2</c:v>
                </c:pt>
                <c:pt idx="217520">
                  <c:v>4.5155000000000001E-2</c:v>
                </c:pt>
                <c:pt idx="217521">
                  <c:v>4.5154E-2</c:v>
                </c:pt>
                <c:pt idx="217522">
                  <c:v>4.5154E-2</c:v>
                </c:pt>
                <c:pt idx="217523">
                  <c:v>4.5152999999999999E-2</c:v>
                </c:pt>
                <c:pt idx="217524">
                  <c:v>4.5151999999999998E-2</c:v>
                </c:pt>
                <c:pt idx="217525">
                  <c:v>4.5150999999999997E-2</c:v>
                </c:pt>
                <c:pt idx="217526">
                  <c:v>4.5150999999999997E-2</c:v>
                </c:pt>
                <c:pt idx="217527">
                  <c:v>4.5150000000000003E-2</c:v>
                </c:pt>
                <c:pt idx="217528">
                  <c:v>4.5149000000000002E-2</c:v>
                </c:pt>
                <c:pt idx="217529">
                  <c:v>4.5147E-2</c:v>
                </c:pt>
                <c:pt idx="217530">
                  <c:v>4.5145999999999999E-2</c:v>
                </c:pt>
                <c:pt idx="217531">
                  <c:v>4.5144999999999998E-2</c:v>
                </c:pt>
                <c:pt idx="217532">
                  <c:v>4.5143999999999997E-2</c:v>
                </c:pt>
                <c:pt idx="217533">
                  <c:v>4.5142000000000002E-2</c:v>
                </c:pt>
                <c:pt idx="217534">
                  <c:v>4.5141000000000001E-2</c:v>
                </c:pt>
                <c:pt idx="217535">
                  <c:v>4.5138999999999999E-2</c:v>
                </c:pt>
                <c:pt idx="217536">
                  <c:v>4.5137999999999998E-2</c:v>
                </c:pt>
                <c:pt idx="217537">
                  <c:v>4.5136000000000003E-2</c:v>
                </c:pt>
                <c:pt idx="217538">
                  <c:v>4.5135000000000002E-2</c:v>
                </c:pt>
                <c:pt idx="217539">
                  <c:v>4.5133E-2</c:v>
                </c:pt>
                <c:pt idx="217540">
                  <c:v>4.5131999999999999E-2</c:v>
                </c:pt>
                <c:pt idx="217541">
                  <c:v>4.5130000000000003E-2</c:v>
                </c:pt>
                <c:pt idx="217542">
                  <c:v>4.5129000000000002E-2</c:v>
                </c:pt>
                <c:pt idx="217543">
                  <c:v>4.5127E-2</c:v>
                </c:pt>
                <c:pt idx="217544">
                  <c:v>4.5125999999999999E-2</c:v>
                </c:pt>
                <c:pt idx="217545">
                  <c:v>4.5123999999999997E-2</c:v>
                </c:pt>
                <c:pt idx="217546">
                  <c:v>4.5123000000000003E-2</c:v>
                </c:pt>
                <c:pt idx="217547">
                  <c:v>4.5121000000000001E-2</c:v>
                </c:pt>
                <c:pt idx="217548">
                  <c:v>4.512E-2</c:v>
                </c:pt>
                <c:pt idx="217549">
                  <c:v>4.5117999999999998E-2</c:v>
                </c:pt>
                <c:pt idx="217550">
                  <c:v>4.5116999999999997E-2</c:v>
                </c:pt>
                <c:pt idx="217551">
                  <c:v>4.5116000000000003E-2</c:v>
                </c:pt>
                <c:pt idx="217552">
                  <c:v>4.5115000000000002E-2</c:v>
                </c:pt>
                <c:pt idx="217553">
                  <c:v>4.5114000000000001E-2</c:v>
                </c:pt>
                <c:pt idx="217554">
                  <c:v>4.5113E-2</c:v>
                </c:pt>
                <c:pt idx="217555">
                  <c:v>4.5113E-2</c:v>
                </c:pt>
                <c:pt idx="217556">
                  <c:v>4.5111999999999999E-2</c:v>
                </c:pt>
                <c:pt idx="217557">
                  <c:v>4.5110999999999998E-2</c:v>
                </c:pt>
                <c:pt idx="217558">
                  <c:v>4.5109999999999997E-2</c:v>
                </c:pt>
                <c:pt idx="217559">
                  <c:v>4.5109999999999997E-2</c:v>
                </c:pt>
                <c:pt idx="217560">
                  <c:v>4.5109999999999997E-2</c:v>
                </c:pt>
                <c:pt idx="217561">
                  <c:v>4.5109000000000003E-2</c:v>
                </c:pt>
                <c:pt idx="217562">
                  <c:v>4.5109000000000003E-2</c:v>
                </c:pt>
                <c:pt idx="217563">
                  <c:v>4.5109000000000003E-2</c:v>
                </c:pt>
                <c:pt idx="217564">
                  <c:v>4.5109999999999997E-2</c:v>
                </c:pt>
                <c:pt idx="217565">
                  <c:v>4.5109999999999997E-2</c:v>
                </c:pt>
                <c:pt idx="217566">
                  <c:v>4.5109999999999997E-2</c:v>
                </c:pt>
                <c:pt idx="217567">
                  <c:v>4.5110999999999998E-2</c:v>
                </c:pt>
                <c:pt idx="217568">
                  <c:v>4.5110999999999998E-2</c:v>
                </c:pt>
                <c:pt idx="217569">
                  <c:v>4.5111999999999999E-2</c:v>
                </c:pt>
                <c:pt idx="217570">
                  <c:v>4.5113E-2</c:v>
                </c:pt>
                <c:pt idx="217571">
                  <c:v>4.5114000000000001E-2</c:v>
                </c:pt>
                <c:pt idx="217572">
                  <c:v>4.5115000000000002E-2</c:v>
                </c:pt>
                <c:pt idx="217573">
                  <c:v>4.5116000000000003E-2</c:v>
                </c:pt>
                <c:pt idx="217574">
                  <c:v>4.5117999999999998E-2</c:v>
                </c:pt>
                <c:pt idx="217575">
                  <c:v>4.5118999999999999E-2</c:v>
                </c:pt>
                <c:pt idx="217576">
                  <c:v>4.5121000000000001E-2</c:v>
                </c:pt>
                <c:pt idx="217577">
                  <c:v>4.5123000000000003E-2</c:v>
                </c:pt>
                <c:pt idx="217578">
                  <c:v>4.5123999999999997E-2</c:v>
                </c:pt>
                <c:pt idx="217579">
                  <c:v>4.5125999999999999E-2</c:v>
                </c:pt>
                <c:pt idx="217580">
                  <c:v>4.5128000000000001E-2</c:v>
                </c:pt>
                <c:pt idx="217581">
                  <c:v>4.5130000000000003E-2</c:v>
                </c:pt>
                <c:pt idx="217582">
                  <c:v>4.5131999999999999E-2</c:v>
                </c:pt>
                <c:pt idx="217583">
                  <c:v>4.5134000000000001E-2</c:v>
                </c:pt>
                <c:pt idx="217584">
                  <c:v>4.5136999999999997E-2</c:v>
                </c:pt>
                <c:pt idx="217585">
                  <c:v>4.5138999999999999E-2</c:v>
                </c:pt>
                <c:pt idx="217586">
                  <c:v>4.5141000000000001E-2</c:v>
                </c:pt>
                <c:pt idx="217587">
                  <c:v>4.5143999999999997E-2</c:v>
                </c:pt>
                <c:pt idx="217588">
                  <c:v>4.5147E-2</c:v>
                </c:pt>
                <c:pt idx="217589">
                  <c:v>4.5149000000000002E-2</c:v>
                </c:pt>
                <c:pt idx="217590">
                  <c:v>4.5151999999999998E-2</c:v>
                </c:pt>
                <c:pt idx="217591">
                  <c:v>4.5154E-2</c:v>
                </c:pt>
                <c:pt idx="217592">
                  <c:v>4.5157000000000003E-2</c:v>
                </c:pt>
                <c:pt idx="217593">
                  <c:v>4.5159999999999999E-2</c:v>
                </c:pt>
                <c:pt idx="217594">
                  <c:v>4.5162000000000001E-2</c:v>
                </c:pt>
                <c:pt idx="217595">
                  <c:v>4.5164999999999997E-2</c:v>
                </c:pt>
                <c:pt idx="217596">
                  <c:v>4.5166999999999999E-2</c:v>
                </c:pt>
                <c:pt idx="217597">
                  <c:v>4.5170000000000002E-2</c:v>
                </c:pt>
                <c:pt idx="217598">
                  <c:v>4.5172999999999998E-2</c:v>
                </c:pt>
                <c:pt idx="217599">
                  <c:v>4.5176000000000001E-2</c:v>
                </c:pt>
                <c:pt idx="217600">
                  <c:v>4.5178000000000003E-2</c:v>
                </c:pt>
                <c:pt idx="217601">
                  <c:v>4.5180999999999999E-2</c:v>
                </c:pt>
                <c:pt idx="217602">
                  <c:v>4.5183000000000001E-2</c:v>
                </c:pt>
                <c:pt idx="217603">
                  <c:v>4.5185999999999997E-2</c:v>
                </c:pt>
                <c:pt idx="217604">
                  <c:v>4.5187999999999999E-2</c:v>
                </c:pt>
                <c:pt idx="217605">
                  <c:v>4.5190000000000001E-2</c:v>
                </c:pt>
                <c:pt idx="217606">
                  <c:v>4.5192000000000003E-2</c:v>
                </c:pt>
                <c:pt idx="217607">
                  <c:v>4.5193999999999998E-2</c:v>
                </c:pt>
                <c:pt idx="217608">
                  <c:v>4.5196E-2</c:v>
                </c:pt>
                <c:pt idx="217609">
                  <c:v>4.5198000000000002E-2</c:v>
                </c:pt>
                <c:pt idx="217610">
                  <c:v>4.5199999999999997E-2</c:v>
                </c:pt>
                <c:pt idx="217611">
                  <c:v>4.5201999999999999E-2</c:v>
                </c:pt>
                <c:pt idx="217612">
                  <c:v>4.5204000000000001E-2</c:v>
                </c:pt>
                <c:pt idx="217613">
                  <c:v>4.5205000000000002E-2</c:v>
                </c:pt>
                <c:pt idx="217614">
                  <c:v>4.5206000000000003E-2</c:v>
                </c:pt>
                <c:pt idx="217615">
                  <c:v>4.5207999999999998E-2</c:v>
                </c:pt>
                <c:pt idx="217616">
                  <c:v>4.5208999999999999E-2</c:v>
                </c:pt>
                <c:pt idx="217617">
                  <c:v>4.521E-2</c:v>
                </c:pt>
                <c:pt idx="217618">
                  <c:v>4.521E-2</c:v>
                </c:pt>
                <c:pt idx="217619">
                  <c:v>4.5211000000000001E-2</c:v>
                </c:pt>
                <c:pt idx="217620">
                  <c:v>4.5211000000000001E-2</c:v>
                </c:pt>
                <c:pt idx="217621">
                  <c:v>4.5212000000000002E-2</c:v>
                </c:pt>
                <c:pt idx="217622">
                  <c:v>4.5212000000000002E-2</c:v>
                </c:pt>
                <c:pt idx="217623">
                  <c:v>4.5212000000000002E-2</c:v>
                </c:pt>
                <c:pt idx="217624">
                  <c:v>4.5212000000000002E-2</c:v>
                </c:pt>
                <c:pt idx="217625">
                  <c:v>4.5212000000000002E-2</c:v>
                </c:pt>
                <c:pt idx="217626">
                  <c:v>4.5212000000000002E-2</c:v>
                </c:pt>
                <c:pt idx="217627">
                  <c:v>4.5211000000000001E-2</c:v>
                </c:pt>
                <c:pt idx="217628">
                  <c:v>4.521E-2</c:v>
                </c:pt>
                <c:pt idx="217629">
                  <c:v>4.5208999999999999E-2</c:v>
                </c:pt>
                <c:pt idx="217630">
                  <c:v>4.5207999999999998E-2</c:v>
                </c:pt>
                <c:pt idx="217631">
                  <c:v>4.5206999999999997E-2</c:v>
                </c:pt>
                <c:pt idx="217632">
                  <c:v>4.5206000000000003E-2</c:v>
                </c:pt>
                <c:pt idx="217633">
                  <c:v>4.5204000000000001E-2</c:v>
                </c:pt>
                <c:pt idx="217634">
                  <c:v>4.5203E-2</c:v>
                </c:pt>
                <c:pt idx="217635">
                  <c:v>4.5200999999999998E-2</c:v>
                </c:pt>
                <c:pt idx="217636">
                  <c:v>4.5199999999999997E-2</c:v>
                </c:pt>
                <c:pt idx="217637">
                  <c:v>4.5198000000000002E-2</c:v>
                </c:pt>
                <c:pt idx="217638">
                  <c:v>4.5196E-2</c:v>
                </c:pt>
                <c:pt idx="217639">
                  <c:v>4.5193999999999998E-2</c:v>
                </c:pt>
                <c:pt idx="217640">
                  <c:v>4.5192000000000003E-2</c:v>
                </c:pt>
                <c:pt idx="217641">
                  <c:v>4.5189E-2</c:v>
                </c:pt>
                <c:pt idx="217642">
                  <c:v>4.5186999999999998E-2</c:v>
                </c:pt>
                <c:pt idx="217643">
                  <c:v>4.5185000000000003E-2</c:v>
                </c:pt>
                <c:pt idx="217644">
                  <c:v>4.5182E-2</c:v>
                </c:pt>
                <c:pt idx="217645">
                  <c:v>4.5179999999999998E-2</c:v>
                </c:pt>
                <c:pt idx="217646">
                  <c:v>4.5177000000000002E-2</c:v>
                </c:pt>
                <c:pt idx="217647">
                  <c:v>4.5175E-2</c:v>
                </c:pt>
                <c:pt idx="217648">
                  <c:v>4.5171999999999997E-2</c:v>
                </c:pt>
                <c:pt idx="217649">
                  <c:v>4.5170000000000002E-2</c:v>
                </c:pt>
                <c:pt idx="217650">
                  <c:v>4.5166999999999999E-2</c:v>
                </c:pt>
                <c:pt idx="217651">
                  <c:v>4.5164000000000003E-2</c:v>
                </c:pt>
                <c:pt idx="217652">
                  <c:v>4.5162000000000001E-2</c:v>
                </c:pt>
                <c:pt idx="217653">
                  <c:v>4.5158999999999998E-2</c:v>
                </c:pt>
                <c:pt idx="217654">
                  <c:v>4.5156000000000002E-2</c:v>
                </c:pt>
                <c:pt idx="217655">
                  <c:v>4.5154E-2</c:v>
                </c:pt>
                <c:pt idx="217656">
                  <c:v>4.5150999999999997E-2</c:v>
                </c:pt>
                <c:pt idx="217657">
                  <c:v>4.5149000000000002E-2</c:v>
                </c:pt>
                <c:pt idx="217658">
                  <c:v>4.5145999999999999E-2</c:v>
                </c:pt>
                <c:pt idx="217659">
                  <c:v>4.5143999999999997E-2</c:v>
                </c:pt>
                <c:pt idx="217660">
                  <c:v>4.5142000000000002E-2</c:v>
                </c:pt>
                <c:pt idx="217661">
                  <c:v>4.5138999999999999E-2</c:v>
                </c:pt>
                <c:pt idx="217662">
                  <c:v>4.5136999999999997E-2</c:v>
                </c:pt>
                <c:pt idx="217663">
                  <c:v>4.5135000000000002E-2</c:v>
                </c:pt>
                <c:pt idx="217664">
                  <c:v>4.5133E-2</c:v>
                </c:pt>
                <c:pt idx="217665">
                  <c:v>4.5130999999999998E-2</c:v>
                </c:pt>
                <c:pt idx="217666">
                  <c:v>4.5129000000000002E-2</c:v>
                </c:pt>
                <c:pt idx="217667">
                  <c:v>4.5127E-2</c:v>
                </c:pt>
                <c:pt idx="217668">
                  <c:v>4.5124999999999998E-2</c:v>
                </c:pt>
                <c:pt idx="217669">
                  <c:v>4.5123000000000003E-2</c:v>
                </c:pt>
                <c:pt idx="217670">
                  <c:v>4.5122000000000002E-2</c:v>
                </c:pt>
                <c:pt idx="217671">
                  <c:v>4.512E-2</c:v>
                </c:pt>
                <c:pt idx="217672">
                  <c:v>4.5118999999999999E-2</c:v>
                </c:pt>
                <c:pt idx="217673">
                  <c:v>4.5117999999999998E-2</c:v>
                </c:pt>
                <c:pt idx="217674">
                  <c:v>4.5116000000000003E-2</c:v>
                </c:pt>
                <c:pt idx="217675">
                  <c:v>4.5115000000000002E-2</c:v>
                </c:pt>
                <c:pt idx="217676">
                  <c:v>4.5114000000000001E-2</c:v>
                </c:pt>
                <c:pt idx="217677">
                  <c:v>4.5113E-2</c:v>
                </c:pt>
                <c:pt idx="217678">
                  <c:v>4.5111999999999999E-2</c:v>
                </c:pt>
                <c:pt idx="217679">
                  <c:v>4.5111999999999999E-2</c:v>
                </c:pt>
                <c:pt idx="217680">
                  <c:v>4.5110999999999998E-2</c:v>
                </c:pt>
                <c:pt idx="217681">
                  <c:v>4.5110999999999998E-2</c:v>
                </c:pt>
                <c:pt idx="217682">
                  <c:v>4.5109999999999997E-2</c:v>
                </c:pt>
                <c:pt idx="217683">
                  <c:v>4.5109999999999997E-2</c:v>
                </c:pt>
                <c:pt idx="217684">
                  <c:v>4.5109999999999997E-2</c:v>
                </c:pt>
                <c:pt idx="217685">
                  <c:v>4.5109000000000003E-2</c:v>
                </c:pt>
                <c:pt idx="217686">
                  <c:v>4.5109000000000003E-2</c:v>
                </c:pt>
                <c:pt idx="217687">
                  <c:v>4.5109000000000003E-2</c:v>
                </c:pt>
                <c:pt idx="217688">
                  <c:v>4.5109000000000003E-2</c:v>
                </c:pt>
                <c:pt idx="217689">
                  <c:v>4.5109000000000003E-2</c:v>
                </c:pt>
                <c:pt idx="217690">
                  <c:v>4.5109000000000003E-2</c:v>
                </c:pt>
                <c:pt idx="217691">
                  <c:v>4.5109000000000003E-2</c:v>
                </c:pt>
                <c:pt idx="217692">
                  <c:v>4.5109000000000003E-2</c:v>
                </c:pt>
                <c:pt idx="217693">
                  <c:v>4.5109999999999997E-2</c:v>
                </c:pt>
                <c:pt idx="217694">
                  <c:v>4.5109999999999997E-2</c:v>
                </c:pt>
                <c:pt idx="217695">
                  <c:v>4.5109999999999997E-2</c:v>
                </c:pt>
                <c:pt idx="217696">
                  <c:v>4.5110999999999998E-2</c:v>
                </c:pt>
                <c:pt idx="217697">
                  <c:v>4.5110999999999998E-2</c:v>
                </c:pt>
                <c:pt idx="217698">
                  <c:v>4.5110999999999998E-2</c:v>
                </c:pt>
                <c:pt idx="217699">
                  <c:v>4.5111999999999999E-2</c:v>
                </c:pt>
                <c:pt idx="217700">
                  <c:v>4.5111999999999999E-2</c:v>
                </c:pt>
                <c:pt idx="217701">
                  <c:v>4.5111999999999999E-2</c:v>
                </c:pt>
                <c:pt idx="217702">
                  <c:v>4.5113E-2</c:v>
                </c:pt>
                <c:pt idx="217703">
                  <c:v>4.5113E-2</c:v>
                </c:pt>
                <c:pt idx="217704">
                  <c:v>4.5114000000000001E-2</c:v>
                </c:pt>
                <c:pt idx="217705">
                  <c:v>4.5114000000000001E-2</c:v>
                </c:pt>
                <c:pt idx="217706">
                  <c:v>4.5114000000000001E-2</c:v>
                </c:pt>
                <c:pt idx="217707">
                  <c:v>4.5115000000000002E-2</c:v>
                </c:pt>
                <c:pt idx="217708">
                  <c:v>4.5115000000000002E-2</c:v>
                </c:pt>
                <c:pt idx="217709">
                  <c:v>4.5115000000000002E-2</c:v>
                </c:pt>
                <c:pt idx="217710">
                  <c:v>4.5115000000000002E-2</c:v>
                </c:pt>
                <c:pt idx="217711">
                  <c:v>4.5115000000000002E-2</c:v>
                </c:pt>
                <c:pt idx="217712">
                  <c:v>4.5115000000000002E-2</c:v>
                </c:pt>
                <c:pt idx="217713">
                  <c:v>4.5115000000000002E-2</c:v>
                </c:pt>
                <c:pt idx="217714">
                  <c:v>4.5116000000000003E-2</c:v>
                </c:pt>
                <c:pt idx="217715">
                  <c:v>4.5116000000000003E-2</c:v>
                </c:pt>
                <c:pt idx="217716">
                  <c:v>4.5116000000000003E-2</c:v>
                </c:pt>
                <c:pt idx="217717">
                  <c:v>4.5116000000000003E-2</c:v>
                </c:pt>
                <c:pt idx="217718">
                  <c:v>4.5115000000000002E-2</c:v>
                </c:pt>
                <c:pt idx="217719">
                  <c:v>4.5115000000000002E-2</c:v>
                </c:pt>
                <c:pt idx="217720">
                  <c:v>4.5115000000000002E-2</c:v>
                </c:pt>
                <c:pt idx="217721">
                  <c:v>4.5115000000000002E-2</c:v>
                </c:pt>
                <c:pt idx="217722">
                  <c:v>4.5114000000000001E-2</c:v>
                </c:pt>
                <c:pt idx="217723">
                  <c:v>4.5114000000000001E-2</c:v>
                </c:pt>
                <c:pt idx="217724">
                  <c:v>4.5113E-2</c:v>
                </c:pt>
                <c:pt idx="217725">
                  <c:v>4.5113E-2</c:v>
                </c:pt>
                <c:pt idx="217726">
                  <c:v>4.5111999999999999E-2</c:v>
                </c:pt>
                <c:pt idx="217727">
                  <c:v>4.5111999999999999E-2</c:v>
                </c:pt>
                <c:pt idx="217728">
                  <c:v>4.5110999999999998E-2</c:v>
                </c:pt>
                <c:pt idx="217729">
                  <c:v>4.5110999999999998E-2</c:v>
                </c:pt>
                <c:pt idx="217730">
                  <c:v>4.5109999999999997E-2</c:v>
                </c:pt>
                <c:pt idx="217731">
                  <c:v>4.5109999999999997E-2</c:v>
                </c:pt>
                <c:pt idx="217732">
                  <c:v>4.5109000000000003E-2</c:v>
                </c:pt>
                <c:pt idx="217733">
                  <c:v>4.5108000000000002E-2</c:v>
                </c:pt>
                <c:pt idx="217734">
                  <c:v>4.5108000000000002E-2</c:v>
                </c:pt>
                <c:pt idx="217735">
                  <c:v>4.5107000000000001E-2</c:v>
                </c:pt>
                <c:pt idx="217736">
                  <c:v>4.5106E-2</c:v>
                </c:pt>
                <c:pt idx="217737">
                  <c:v>4.5106E-2</c:v>
                </c:pt>
                <c:pt idx="217738">
                  <c:v>4.5104999999999999E-2</c:v>
                </c:pt>
                <c:pt idx="217739">
                  <c:v>4.5104999999999999E-2</c:v>
                </c:pt>
                <c:pt idx="217740">
                  <c:v>4.5103999999999998E-2</c:v>
                </c:pt>
                <c:pt idx="217741">
                  <c:v>4.5103999999999998E-2</c:v>
                </c:pt>
                <c:pt idx="217742">
                  <c:v>4.5102999999999997E-2</c:v>
                </c:pt>
                <c:pt idx="217743">
                  <c:v>4.5102999999999997E-2</c:v>
                </c:pt>
                <c:pt idx="217744">
                  <c:v>4.5102000000000003E-2</c:v>
                </c:pt>
                <c:pt idx="217745">
                  <c:v>4.5101000000000002E-2</c:v>
                </c:pt>
                <c:pt idx="217746">
                  <c:v>4.5101000000000002E-2</c:v>
                </c:pt>
                <c:pt idx="217747">
                  <c:v>4.5101000000000002E-2</c:v>
                </c:pt>
                <c:pt idx="217748">
                  <c:v>4.5100000000000001E-2</c:v>
                </c:pt>
                <c:pt idx="217749">
                  <c:v>4.5100000000000001E-2</c:v>
                </c:pt>
                <c:pt idx="217750">
                  <c:v>4.5100000000000001E-2</c:v>
                </c:pt>
                <c:pt idx="217751">
                  <c:v>4.5100000000000001E-2</c:v>
                </c:pt>
                <c:pt idx="217752">
                  <c:v>4.5100000000000001E-2</c:v>
                </c:pt>
                <c:pt idx="217753">
                  <c:v>4.5100000000000001E-2</c:v>
                </c:pt>
                <c:pt idx="217754">
                  <c:v>4.5100000000000001E-2</c:v>
                </c:pt>
                <c:pt idx="217755">
                  <c:v>4.5100000000000001E-2</c:v>
                </c:pt>
                <c:pt idx="217756">
                  <c:v>4.5100000000000001E-2</c:v>
                </c:pt>
                <c:pt idx="217757">
                  <c:v>4.5100000000000001E-2</c:v>
                </c:pt>
                <c:pt idx="217758">
                  <c:v>4.5100000000000001E-2</c:v>
                </c:pt>
                <c:pt idx="217759">
                  <c:v>4.5100000000000001E-2</c:v>
                </c:pt>
                <c:pt idx="217760">
                  <c:v>4.5101000000000002E-2</c:v>
                </c:pt>
                <c:pt idx="217761">
                  <c:v>4.5101000000000002E-2</c:v>
                </c:pt>
                <c:pt idx="217762">
                  <c:v>4.5102000000000003E-2</c:v>
                </c:pt>
                <c:pt idx="217763">
                  <c:v>4.5102000000000003E-2</c:v>
                </c:pt>
                <c:pt idx="217764">
                  <c:v>4.5102999999999997E-2</c:v>
                </c:pt>
                <c:pt idx="217765">
                  <c:v>4.5103999999999998E-2</c:v>
                </c:pt>
                <c:pt idx="217766">
                  <c:v>4.5103999999999998E-2</c:v>
                </c:pt>
                <c:pt idx="217767">
                  <c:v>4.5104999999999999E-2</c:v>
                </c:pt>
                <c:pt idx="217768">
                  <c:v>4.5106E-2</c:v>
                </c:pt>
                <c:pt idx="217769">
                  <c:v>4.5106E-2</c:v>
                </c:pt>
                <c:pt idx="217770">
                  <c:v>4.5107000000000001E-2</c:v>
                </c:pt>
                <c:pt idx="217771">
                  <c:v>4.5108000000000002E-2</c:v>
                </c:pt>
                <c:pt idx="217772">
                  <c:v>4.5109000000000003E-2</c:v>
                </c:pt>
                <c:pt idx="217773">
                  <c:v>4.5109999999999997E-2</c:v>
                </c:pt>
                <c:pt idx="217774">
                  <c:v>4.5110999999999998E-2</c:v>
                </c:pt>
                <c:pt idx="217775">
                  <c:v>4.5111999999999999E-2</c:v>
                </c:pt>
                <c:pt idx="217776">
                  <c:v>4.5114000000000001E-2</c:v>
                </c:pt>
                <c:pt idx="217777">
                  <c:v>4.5115000000000002E-2</c:v>
                </c:pt>
                <c:pt idx="217778">
                  <c:v>4.5116000000000003E-2</c:v>
                </c:pt>
                <c:pt idx="217779">
                  <c:v>4.5116999999999997E-2</c:v>
                </c:pt>
                <c:pt idx="217780">
                  <c:v>4.5117999999999998E-2</c:v>
                </c:pt>
                <c:pt idx="217781">
                  <c:v>4.512E-2</c:v>
                </c:pt>
                <c:pt idx="217782">
                  <c:v>4.5121000000000001E-2</c:v>
                </c:pt>
                <c:pt idx="217783">
                  <c:v>4.5122000000000002E-2</c:v>
                </c:pt>
                <c:pt idx="217784">
                  <c:v>4.5123999999999997E-2</c:v>
                </c:pt>
                <c:pt idx="217785">
                  <c:v>4.5124999999999998E-2</c:v>
                </c:pt>
                <c:pt idx="217786">
                  <c:v>4.5125999999999999E-2</c:v>
                </c:pt>
                <c:pt idx="217787">
                  <c:v>4.5128000000000001E-2</c:v>
                </c:pt>
                <c:pt idx="217788">
                  <c:v>4.5129000000000002E-2</c:v>
                </c:pt>
                <c:pt idx="217789">
                  <c:v>4.5130999999999998E-2</c:v>
                </c:pt>
                <c:pt idx="217790">
                  <c:v>4.5131999999999999E-2</c:v>
                </c:pt>
                <c:pt idx="217791">
                  <c:v>4.5133E-2</c:v>
                </c:pt>
                <c:pt idx="217792">
                  <c:v>4.5135000000000002E-2</c:v>
                </c:pt>
                <c:pt idx="217793">
                  <c:v>4.5136000000000003E-2</c:v>
                </c:pt>
                <c:pt idx="217794">
                  <c:v>4.5136999999999997E-2</c:v>
                </c:pt>
                <c:pt idx="217795">
                  <c:v>4.5138999999999999E-2</c:v>
                </c:pt>
                <c:pt idx="217796">
                  <c:v>4.514E-2</c:v>
                </c:pt>
                <c:pt idx="217797">
                  <c:v>4.5141000000000001E-2</c:v>
                </c:pt>
                <c:pt idx="217798">
                  <c:v>4.5143000000000003E-2</c:v>
                </c:pt>
                <c:pt idx="217799">
                  <c:v>4.5143999999999997E-2</c:v>
                </c:pt>
                <c:pt idx="217800">
                  <c:v>4.5145999999999999E-2</c:v>
                </c:pt>
                <c:pt idx="217801">
                  <c:v>4.5147E-2</c:v>
                </c:pt>
                <c:pt idx="217802">
                  <c:v>4.5148000000000001E-2</c:v>
                </c:pt>
                <c:pt idx="217803">
                  <c:v>4.5149000000000002E-2</c:v>
                </c:pt>
                <c:pt idx="217804">
                  <c:v>4.5150999999999997E-2</c:v>
                </c:pt>
                <c:pt idx="217805">
                  <c:v>4.5151999999999998E-2</c:v>
                </c:pt>
                <c:pt idx="217806">
                  <c:v>4.5152999999999999E-2</c:v>
                </c:pt>
                <c:pt idx="217807">
                  <c:v>4.5154E-2</c:v>
                </c:pt>
                <c:pt idx="217808">
                  <c:v>4.5156000000000002E-2</c:v>
                </c:pt>
                <c:pt idx="217809">
                  <c:v>4.5157000000000003E-2</c:v>
                </c:pt>
                <c:pt idx="217810">
                  <c:v>4.5157999999999997E-2</c:v>
                </c:pt>
                <c:pt idx="217811">
                  <c:v>4.5158999999999998E-2</c:v>
                </c:pt>
                <c:pt idx="217812">
                  <c:v>4.5161E-2</c:v>
                </c:pt>
                <c:pt idx="217813">
                  <c:v>4.5162000000000001E-2</c:v>
                </c:pt>
                <c:pt idx="217814">
                  <c:v>4.5163000000000002E-2</c:v>
                </c:pt>
                <c:pt idx="217815">
                  <c:v>4.5164000000000003E-2</c:v>
                </c:pt>
                <c:pt idx="217816">
                  <c:v>4.5164999999999997E-2</c:v>
                </c:pt>
                <c:pt idx="217817">
                  <c:v>4.5165999999999998E-2</c:v>
                </c:pt>
                <c:pt idx="217818">
                  <c:v>4.5166999999999999E-2</c:v>
                </c:pt>
                <c:pt idx="217819">
                  <c:v>4.5168E-2</c:v>
                </c:pt>
                <c:pt idx="217820">
                  <c:v>4.5169000000000001E-2</c:v>
                </c:pt>
                <c:pt idx="217821">
                  <c:v>4.5170000000000002E-2</c:v>
                </c:pt>
                <c:pt idx="217822">
                  <c:v>4.5171000000000003E-2</c:v>
                </c:pt>
                <c:pt idx="217823">
                  <c:v>4.5171999999999997E-2</c:v>
                </c:pt>
                <c:pt idx="217824">
                  <c:v>4.5172999999999998E-2</c:v>
                </c:pt>
                <c:pt idx="217825">
                  <c:v>4.5173999999999999E-2</c:v>
                </c:pt>
                <c:pt idx="217826">
                  <c:v>4.5175E-2</c:v>
                </c:pt>
                <c:pt idx="217827">
                  <c:v>4.5176000000000001E-2</c:v>
                </c:pt>
                <c:pt idx="217828">
                  <c:v>4.5176000000000001E-2</c:v>
                </c:pt>
                <c:pt idx="217829">
                  <c:v>4.5177000000000002E-2</c:v>
                </c:pt>
                <c:pt idx="217830">
                  <c:v>4.5178000000000003E-2</c:v>
                </c:pt>
                <c:pt idx="217831">
                  <c:v>4.5178000000000003E-2</c:v>
                </c:pt>
                <c:pt idx="217832">
                  <c:v>4.5178999999999997E-2</c:v>
                </c:pt>
                <c:pt idx="217833">
                  <c:v>4.5178999999999997E-2</c:v>
                </c:pt>
                <c:pt idx="217834">
                  <c:v>4.5179999999999998E-2</c:v>
                </c:pt>
                <c:pt idx="217835">
                  <c:v>4.5179999999999998E-2</c:v>
                </c:pt>
                <c:pt idx="217836">
                  <c:v>4.5180999999999999E-2</c:v>
                </c:pt>
                <c:pt idx="217837">
                  <c:v>4.5180999999999999E-2</c:v>
                </c:pt>
                <c:pt idx="217838">
                  <c:v>4.5180999999999999E-2</c:v>
                </c:pt>
                <c:pt idx="217839">
                  <c:v>4.5180999999999999E-2</c:v>
                </c:pt>
                <c:pt idx="217840">
                  <c:v>4.5182E-2</c:v>
                </c:pt>
                <c:pt idx="217841">
                  <c:v>4.5180999999999999E-2</c:v>
                </c:pt>
                <c:pt idx="217842">
                  <c:v>4.5180999999999999E-2</c:v>
                </c:pt>
                <c:pt idx="217843">
                  <c:v>4.5180999999999999E-2</c:v>
                </c:pt>
                <c:pt idx="217844">
                  <c:v>4.5180999999999999E-2</c:v>
                </c:pt>
                <c:pt idx="217845">
                  <c:v>4.5180999999999999E-2</c:v>
                </c:pt>
                <c:pt idx="217846">
                  <c:v>4.5180999999999999E-2</c:v>
                </c:pt>
                <c:pt idx="217847">
                  <c:v>4.5180999999999999E-2</c:v>
                </c:pt>
                <c:pt idx="217848">
                  <c:v>4.5179999999999998E-2</c:v>
                </c:pt>
                <c:pt idx="217849">
                  <c:v>4.5179999999999998E-2</c:v>
                </c:pt>
                <c:pt idx="217850">
                  <c:v>4.5178999999999997E-2</c:v>
                </c:pt>
                <c:pt idx="217851">
                  <c:v>4.5178000000000003E-2</c:v>
                </c:pt>
                <c:pt idx="217852">
                  <c:v>4.5177000000000002E-2</c:v>
                </c:pt>
                <c:pt idx="217853">
                  <c:v>4.5177000000000002E-2</c:v>
                </c:pt>
                <c:pt idx="217854">
                  <c:v>4.5176000000000001E-2</c:v>
                </c:pt>
                <c:pt idx="217855">
                  <c:v>4.5175E-2</c:v>
                </c:pt>
                <c:pt idx="217856">
                  <c:v>4.5173999999999999E-2</c:v>
                </c:pt>
                <c:pt idx="217857">
                  <c:v>4.5172999999999998E-2</c:v>
                </c:pt>
                <c:pt idx="217858">
                  <c:v>4.5171999999999997E-2</c:v>
                </c:pt>
                <c:pt idx="217859">
                  <c:v>4.5171000000000003E-2</c:v>
                </c:pt>
                <c:pt idx="217860">
                  <c:v>4.5170000000000002E-2</c:v>
                </c:pt>
                <c:pt idx="217861">
                  <c:v>4.5168E-2</c:v>
                </c:pt>
                <c:pt idx="217862">
                  <c:v>4.5166999999999999E-2</c:v>
                </c:pt>
                <c:pt idx="217863">
                  <c:v>4.5164999999999997E-2</c:v>
                </c:pt>
                <c:pt idx="217864">
                  <c:v>4.5164000000000003E-2</c:v>
                </c:pt>
                <c:pt idx="217865">
                  <c:v>4.5162000000000001E-2</c:v>
                </c:pt>
                <c:pt idx="217866">
                  <c:v>4.5161E-2</c:v>
                </c:pt>
                <c:pt idx="217867">
                  <c:v>4.5158999999999998E-2</c:v>
                </c:pt>
                <c:pt idx="217868">
                  <c:v>4.5157999999999997E-2</c:v>
                </c:pt>
                <c:pt idx="217869">
                  <c:v>4.5157000000000003E-2</c:v>
                </c:pt>
                <c:pt idx="217870">
                  <c:v>4.5155000000000001E-2</c:v>
                </c:pt>
                <c:pt idx="217871">
                  <c:v>4.5152999999999999E-2</c:v>
                </c:pt>
                <c:pt idx="217872">
                  <c:v>4.5151999999999998E-2</c:v>
                </c:pt>
                <c:pt idx="217873">
                  <c:v>4.5150000000000003E-2</c:v>
                </c:pt>
                <c:pt idx="217874">
                  <c:v>4.5148000000000001E-2</c:v>
                </c:pt>
                <c:pt idx="217875">
                  <c:v>4.5147E-2</c:v>
                </c:pt>
                <c:pt idx="217876">
                  <c:v>4.5144999999999998E-2</c:v>
                </c:pt>
                <c:pt idx="217877">
                  <c:v>4.5143000000000003E-2</c:v>
                </c:pt>
                <c:pt idx="217878">
                  <c:v>4.5142000000000002E-2</c:v>
                </c:pt>
                <c:pt idx="217879">
                  <c:v>4.514E-2</c:v>
                </c:pt>
                <c:pt idx="217880">
                  <c:v>4.5138999999999999E-2</c:v>
                </c:pt>
                <c:pt idx="217881">
                  <c:v>4.5136999999999997E-2</c:v>
                </c:pt>
                <c:pt idx="217882">
                  <c:v>4.5136000000000003E-2</c:v>
                </c:pt>
                <c:pt idx="217883">
                  <c:v>4.5134000000000001E-2</c:v>
                </c:pt>
                <c:pt idx="217884">
                  <c:v>4.5133E-2</c:v>
                </c:pt>
                <c:pt idx="217885">
                  <c:v>4.5130999999999998E-2</c:v>
                </c:pt>
                <c:pt idx="217886">
                  <c:v>4.5130000000000003E-2</c:v>
                </c:pt>
                <c:pt idx="217887">
                  <c:v>4.5128000000000001E-2</c:v>
                </c:pt>
                <c:pt idx="217888">
                  <c:v>4.5127E-2</c:v>
                </c:pt>
                <c:pt idx="217889">
                  <c:v>4.5125999999999999E-2</c:v>
                </c:pt>
                <c:pt idx="217890">
                  <c:v>4.5124999999999998E-2</c:v>
                </c:pt>
                <c:pt idx="217891">
                  <c:v>4.5123000000000003E-2</c:v>
                </c:pt>
                <c:pt idx="217892">
                  <c:v>4.5122000000000002E-2</c:v>
                </c:pt>
                <c:pt idx="217893">
                  <c:v>4.5121000000000001E-2</c:v>
                </c:pt>
                <c:pt idx="217894">
                  <c:v>4.512E-2</c:v>
                </c:pt>
                <c:pt idx="217895">
                  <c:v>4.5118999999999999E-2</c:v>
                </c:pt>
                <c:pt idx="217896">
                  <c:v>4.5117999999999998E-2</c:v>
                </c:pt>
                <c:pt idx="217897">
                  <c:v>4.5117999999999998E-2</c:v>
                </c:pt>
                <c:pt idx="217898">
                  <c:v>4.5116999999999997E-2</c:v>
                </c:pt>
                <c:pt idx="217899">
                  <c:v>4.5116000000000003E-2</c:v>
                </c:pt>
                <c:pt idx="217900">
                  <c:v>4.5115000000000002E-2</c:v>
                </c:pt>
                <c:pt idx="217901">
                  <c:v>4.5114000000000001E-2</c:v>
                </c:pt>
                <c:pt idx="217902">
                  <c:v>4.5114000000000001E-2</c:v>
                </c:pt>
                <c:pt idx="217903">
                  <c:v>4.5113E-2</c:v>
                </c:pt>
                <c:pt idx="217904">
                  <c:v>4.5113E-2</c:v>
                </c:pt>
                <c:pt idx="217905">
                  <c:v>4.5111999999999999E-2</c:v>
                </c:pt>
                <c:pt idx="217906">
                  <c:v>4.5111999999999999E-2</c:v>
                </c:pt>
                <c:pt idx="217907">
                  <c:v>4.5111999999999999E-2</c:v>
                </c:pt>
                <c:pt idx="217908">
                  <c:v>4.5110999999999998E-2</c:v>
                </c:pt>
                <c:pt idx="217909">
                  <c:v>4.5110999999999998E-2</c:v>
                </c:pt>
                <c:pt idx="217910">
                  <c:v>4.5110999999999998E-2</c:v>
                </c:pt>
                <c:pt idx="217911">
                  <c:v>4.5109999999999997E-2</c:v>
                </c:pt>
                <c:pt idx="217912">
                  <c:v>4.5109999999999997E-2</c:v>
                </c:pt>
                <c:pt idx="217913">
                  <c:v>4.5109999999999997E-2</c:v>
                </c:pt>
                <c:pt idx="217914">
                  <c:v>4.5109999999999997E-2</c:v>
                </c:pt>
                <c:pt idx="217915">
                  <c:v>4.5109999999999997E-2</c:v>
                </c:pt>
                <c:pt idx="217916">
                  <c:v>4.5109999999999997E-2</c:v>
                </c:pt>
                <c:pt idx="217917">
                  <c:v>4.5109999999999997E-2</c:v>
                </c:pt>
                <c:pt idx="217918">
                  <c:v>4.5109999999999997E-2</c:v>
                </c:pt>
                <c:pt idx="217919">
                  <c:v>4.5109999999999997E-2</c:v>
                </c:pt>
                <c:pt idx="217920">
                  <c:v>4.5109999999999997E-2</c:v>
                </c:pt>
                <c:pt idx="217921">
                  <c:v>4.5109999999999997E-2</c:v>
                </c:pt>
                <c:pt idx="217922">
                  <c:v>4.5109999999999997E-2</c:v>
                </c:pt>
                <c:pt idx="217923">
                  <c:v>4.5109999999999997E-2</c:v>
                </c:pt>
                <c:pt idx="217924">
                  <c:v>4.5109999999999997E-2</c:v>
                </c:pt>
                <c:pt idx="217925">
                  <c:v>4.5109999999999997E-2</c:v>
                </c:pt>
                <c:pt idx="217926">
                  <c:v>4.5109999999999997E-2</c:v>
                </c:pt>
                <c:pt idx="217927">
                  <c:v>4.5109999999999997E-2</c:v>
                </c:pt>
                <c:pt idx="217928">
                  <c:v>4.5109999999999997E-2</c:v>
                </c:pt>
                <c:pt idx="217929">
                  <c:v>4.5109999999999997E-2</c:v>
                </c:pt>
                <c:pt idx="217930">
                  <c:v>4.5109999999999997E-2</c:v>
                </c:pt>
                <c:pt idx="217931">
                  <c:v>4.5110999999999998E-2</c:v>
                </c:pt>
                <c:pt idx="217932">
                  <c:v>4.5110999999999998E-2</c:v>
                </c:pt>
                <c:pt idx="217933">
                  <c:v>4.5110999999999998E-2</c:v>
                </c:pt>
                <c:pt idx="217934">
                  <c:v>4.5110999999999998E-2</c:v>
                </c:pt>
                <c:pt idx="217935">
                  <c:v>4.5110999999999998E-2</c:v>
                </c:pt>
                <c:pt idx="217936">
                  <c:v>4.5110999999999998E-2</c:v>
                </c:pt>
                <c:pt idx="217937">
                  <c:v>4.5110999999999998E-2</c:v>
                </c:pt>
                <c:pt idx="217938">
                  <c:v>4.5110999999999998E-2</c:v>
                </c:pt>
                <c:pt idx="217939">
                  <c:v>4.5111999999999999E-2</c:v>
                </c:pt>
                <c:pt idx="217940">
                  <c:v>4.5111999999999999E-2</c:v>
                </c:pt>
                <c:pt idx="217941">
                  <c:v>4.5111999999999999E-2</c:v>
                </c:pt>
                <c:pt idx="217942">
                  <c:v>4.5111999999999999E-2</c:v>
                </c:pt>
                <c:pt idx="217943">
                  <c:v>4.5111999999999999E-2</c:v>
                </c:pt>
                <c:pt idx="217944">
                  <c:v>4.5111999999999999E-2</c:v>
                </c:pt>
                <c:pt idx="217945">
                  <c:v>4.5113E-2</c:v>
                </c:pt>
                <c:pt idx="217946">
                  <c:v>4.5113E-2</c:v>
                </c:pt>
                <c:pt idx="217947">
                  <c:v>4.5113E-2</c:v>
                </c:pt>
                <c:pt idx="217948">
                  <c:v>4.5113E-2</c:v>
                </c:pt>
                <c:pt idx="217949">
                  <c:v>4.5113E-2</c:v>
                </c:pt>
                <c:pt idx="217950">
                  <c:v>4.5113E-2</c:v>
                </c:pt>
                <c:pt idx="217951">
                  <c:v>4.5113E-2</c:v>
                </c:pt>
                <c:pt idx="217952">
                  <c:v>4.5114000000000001E-2</c:v>
                </c:pt>
                <c:pt idx="217953">
                  <c:v>4.5114000000000001E-2</c:v>
                </c:pt>
                <c:pt idx="217954">
                  <c:v>4.5114000000000001E-2</c:v>
                </c:pt>
                <c:pt idx="217955">
                  <c:v>4.5114000000000001E-2</c:v>
                </c:pt>
                <c:pt idx="217956">
                  <c:v>4.5114000000000001E-2</c:v>
                </c:pt>
                <c:pt idx="217957">
                  <c:v>4.5114000000000001E-2</c:v>
                </c:pt>
                <c:pt idx="217958">
                  <c:v>4.5114000000000001E-2</c:v>
                </c:pt>
                <c:pt idx="217959">
                  <c:v>4.5114000000000001E-2</c:v>
                </c:pt>
                <c:pt idx="217960">
                  <c:v>4.5114000000000001E-2</c:v>
                </c:pt>
                <c:pt idx="217961">
                  <c:v>4.5114000000000001E-2</c:v>
                </c:pt>
                <c:pt idx="217962">
                  <c:v>4.5114000000000001E-2</c:v>
                </c:pt>
                <c:pt idx="217963">
                  <c:v>4.5115000000000002E-2</c:v>
                </c:pt>
                <c:pt idx="217964">
                  <c:v>4.5115000000000002E-2</c:v>
                </c:pt>
                <c:pt idx="217965">
                  <c:v>4.5115000000000002E-2</c:v>
                </c:pt>
                <c:pt idx="217966">
                  <c:v>4.5115000000000002E-2</c:v>
                </c:pt>
                <c:pt idx="217967">
                  <c:v>4.5115000000000002E-2</c:v>
                </c:pt>
                <c:pt idx="217968">
                  <c:v>4.5115000000000002E-2</c:v>
                </c:pt>
                <c:pt idx="217969">
                  <c:v>4.5115000000000002E-2</c:v>
                </c:pt>
                <c:pt idx="217970">
                  <c:v>4.5115000000000002E-2</c:v>
                </c:pt>
                <c:pt idx="217971">
                  <c:v>4.5115000000000002E-2</c:v>
                </c:pt>
                <c:pt idx="217972">
                  <c:v>4.5115000000000002E-2</c:v>
                </c:pt>
                <c:pt idx="217973">
                  <c:v>4.5115000000000002E-2</c:v>
                </c:pt>
                <c:pt idx="217974">
                  <c:v>4.5115000000000002E-2</c:v>
                </c:pt>
                <c:pt idx="217975">
                  <c:v>4.5115000000000002E-2</c:v>
                </c:pt>
                <c:pt idx="217976">
                  <c:v>4.5115000000000002E-2</c:v>
                </c:pt>
                <c:pt idx="217977">
                  <c:v>4.5116000000000003E-2</c:v>
                </c:pt>
                <c:pt idx="217978">
                  <c:v>4.5116000000000003E-2</c:v>
                </c:pt>
                <c:pt idx="217979">
                  <c:v>4.5116000000000003E-2</c:v>
                </c:pt>
                <c:pt idx="217980">
                  <c:v>4.5116000000000003E-2</c:v>
                </c:pt>
                <c:pt idx="217981">
                  <c:v>4.5116000000000003E-2</c:v>
                </c:pt>
                <c:pt idx="217982">
                  <c:v>4.5115000000000002E-2</c:v>
                </c:pt>
                <c:pt idx="217983">
                  <c:v>4.5115000000000002E-2</c:v>
                </c:pt>
                <c:pt idx="217984">
                  <c:v>4.5116000000000003E-2</c:v>
                </c:pt>
                <c:pt idx="217985">
                  <c:v>4.5116000000000003E-2</c:v>
                </c:pt>
                <c:pt idx="217986">
                  <c:v>4.5116000000000003E-2</c:v>
                </c:pt>
                <c:pt idx="217987">
                  <c:v>4.5116000000000003E-2</c:v>
                </c:pt>
                <c:pt idx="217988">
                  <c:v>4.5116000000000003E-2</c:v>
                </c:pt>
                <c:pt idx="217989">
                  <c:v>4.5116000000000003E-2</c:v>
                </c:pt>
                <c:pt idx="217990">
                  <c:v>4.5116000000000003E-2</c:v>
                </c:pt>
                <c:pt idx="217991">
                  <c:v>4.5116000000000003E-2</c:v>
                </c:pt>
                <c:pt idx="217992">
                  <c:v>4.5116000000000003E-2</c:v>
                </c:pt>
                <c:pt idx="217993">
                  <c:v>4.5116000000000003E-2</c:v>
                </c:pt>
                <c:pt idx="217994">
                  <c:v>4.5115000000000002E-2</c:v>
                </c:pt>
                <c:pt idx="217995">
                  <c:v>4.5115000000000002E-2</c:v>
                </c:pt>
                <c:pt idx="217996">
                  <c:v>4.5115000000000002E-2</c:v>
                </c:pt>
                <c:pt idx="217997">
                  <c:v>4.5115000000000002E-2</c:v>
                </c:pt>
                <c:pt idx="217998">
                  <c:v>4.5115000000000002E-2</c:v>
                </c:pt>
                <c:pt idx="217999">
                  <c:v>4.5115000000000002E-2</c:v>
                </c:pt>
                <c:pt idx="218000">
                  <c:v>4.5115000000000002E-2</c:v>
                </c:pt>
                <c:pt idx="218001">
                  <c:v>4.5115000000000002E-2</c:v>
                </c:pt>
                <c:pt idx="218002">
                  <c:v>4.5115000000000002E-2</c:v>
                </c:pt>
                <c:pt idx="218003">
                  <c:v>4.5115000000000002E-2</c:v>
                </c:pt>
                <c:pt idx="218004">
                  <c:v>4.5114000000000001E-2</c:v>
                </c:pt>
                <c:pt idx="218005">
                  <c:v>4.5114000000000001E-2</c:v>
                </c:pt>
                <c:pt idx="218006">
                  <c:v>4.5114000000000001E-2</c:v>
                </c:pt>
                <c:pt idx="218007">
                  <c:v>4.5114000000000001E-2</c:v>
                </c:pt>
                <c:pt idx="218008">
                  <c:v>4.5113E-2</c:v>
                </c:pt>
                <c:pt idx="218009">
                  <c:v>4.5113E-2</c:v>
                </c:pt>
                <c:pt idx="218010">
                  <c:v>4.5113E-2</c:v>
                </c:pt>
                <c:pt idx="218011">
                  <c:v>4.5113E-2</c:v>
                </c:pt>
                <c:pt idx="218012">
                  <c:v>4.5113E-2</c:v>
                </c:pt>
                <c:pt idx="218013">
                  <c:v>4.5113E-2</c:v>
                </c:pt>
                <c:pt idx="218014">
                  <c:v>4.5113E-2</c:v>
                </c:pt>
                <c:pt idx="218015">
                  <c:v>4.5113E-2</c:v>
                </c:pt>
                <c:pt idx="218016">
                  <c:v>4.5113E-2</c:v>
                </c:pt>
                <c:pt idx="218017">
                  <c:v>4.5111999999999999E-2</c:v>
                </c:pt>
                <c:pt idx="218018">
                  <c:v>4.5111999999999999E-2</c:v>
                </c:pt>
                <c:pt idx="218019">
                  <c:v>4.5111999999999999E-2</c:v>
                </c:pt>
                <c:pt idx="218020">
                  <c:v>4.5111999999999999E-2</c:v>
                </c:pt>
                <c:pt idx="218021">
                  <c:v>4.5113E-2</c:v>
                </c:pt>
                <c:pt idx="218022">
                  <c:v>4.5113E-2</c:v>
                </c:pt>
                <c:pt idx="218023">
                  <c:v>4.5113E-2</c:v>
                </c:pt>
                <c:pt idx="218024">
                  <c:v>4.5113E-2</c:v>
                </c:pt>
                <c:pt idx="218025">
                  <c:v>4.5113E-2</c:v>
                </c:pt>
                <c:pt idx="218026">
                  <c:v>4.5113E-2</c:v>
                </c:pt>
                <c:pt idx="218027">
                  <c:v>4.5114000000000001E-2</c:v>
                </c:pt>
                <c:pt idx="218028">
                  <c:v>4.5114000000000001E-2</c:v>
                </c:pt>
                <c:pt idx="218029">
                  <c:v>4.5114000000000001E-2</c:v>
                </c:pt>
                <c:pt idx="218030">
                  <c:v>4.5114000000000001E-2</c:v>
                </c:pt>
                <c:pt idx="218031">
                  <c:v>4.5114000000000001E-2</c:v>
                </c:pt>
                <c:pt idx="218032">
                  <c:v>4.5115000000000002E-2</c:v>
                </c:pt>
                <c:pt idx="218033">
                  <c:v>4.5115000000000002E-2</c:v>
                </c:pt>
                <c:pt idx="218034">
                  <c:v>4.5115000000000002E-2</c:v>
                </c:pt>
                <c:pt idx="218035">
                  <c:v>4.5116000000000003E-2</c:v>
                </c:pt>
                <c:pt idx="218036">
                  <c:v>4.5116000000000003E-2</c:v>
                </c:pt>
                <c:pt idx="218037">
                  <c:v>4.5116000000000003E-2</c:v>
                </c:pt>
                <c:pt idx="218038">
                  <c:v>4.5116999999999997E-2</c:v>
                </c:pt>
                <c:pt idx="218039">
                  <c:v>4.5116999999999997E-2</c:v>
                </c:pt>
                <c:pt idx="218040">
                  <c:v>4.5116999999999997E-2</c:v>
                </c:pt>
                <c:pt idx="218041">
                  <c:v>4.5116999999999997E-2</c:v>
                </c:pt>
                <c:pt idx="218042">
                  <c:v>4.5117999999999998E-2</c:v>
                </c:pt>
                <c:pt idx="218043">
                  <c:v>4.5117999999999998E-2</c:v>
                </c:pt>
                <c:pt idx="218044">
                  <c:v>4.5117999999999998E-2</c:v>
                </c:pt>
                <c:pt idx="218045">
                  <c:v>4.5117999999999998E-2</c:v>
                </c:pt>
                <c:pt idx="218046">
                  <c:v>4.5118999999999999E-2</c:v>
                </c:pt>
                <c:pt idx="218047">
                  <c:v>4.5118999999999999E-2</c:v>
                </c:pt>
                <c:pt idx="218048">
                  <c:v>4.5118999999999999E-2</c:v>
                </c:pt>
                <c:pt idx="218049">
                  <c:v>4.5118999999999999E-2</c:v>
                </c:pt>
                <c:pt idx="218050">
                  <c:v>4.5118999999999999E-2</c:v>
                </c:pt>
                <c:pt idx="218051">
                  <c:v>4.5117999999999998E-2</c:v>
                </c:pt>
                <c:pt idx="218052">
                  <c:v>4.5117999999999998E-2</c:v>
                </c:pt>
                <c:pt idx="218053">
                  <c:v>4.5117999999999998E-2</c:v>
                </c:pt>
                <c:pt idx="218054">
                  <c:v>4.5116999999999997E-2</c:v>
                </c:pt>
                <c:pt idx="218055">
                  <c:v>4.5116999999999997E-2</c:v>
                </c:pt>
                <c:pt idx="218056">
                  <c:v>4.5116999999999997E-2</c:v>
                </c:pt>
                <c:pt idx="218057">
                  <c:v>4.5116000000000003E-2</c:v>
                </c:pt>
                <c:pt idx="218058">
                  <c:v>4.5116000000000003E-2</c:v>
                </c:pt>
                <c:pt idx="218059">
                  <c:v>4.5115000000000002E-2</c:v>
                </c:pt>
                <c:pt idx="218060">
                  <c:v>4.5114000000000001E-2</c:v>
                </c:pt>
                <c:pt idx="218061">
                  <c:v>4.5113E-2</c:v>
                </c:pt>
                <c:pt idx="218062">
                  <c:v>4.5111999999999999E-2</c:v>
                </c:pt>
                <c:pt idx="218063">
                  <c:v>4.5110999999999998E-2</c:v>
                </c:pt>
                <c:pt idx="218064">
                  <c:v>4.5109999999999997E-2</c:v>
                </c:pt>
                <c:pt idx="218065">
                  <c:v>4.5109000000000003E-2</c:v>
                </c:pt>
                <c:pt idx="218066">
                  <c:v>4.5108000000000002E-2</c:v>
                </c:pt>
                <c:pt idx="218067">
                  <c:v>4.5106E-2</c:v>
                </c:pt>
                <c:pt idx="218068">
                  <c:v>4.5104999999999999E-2</c:v>
                </c:pt>
                <c:pt idx="218069">
                  <c:v>4.5103999999999998E-2</c:v>
                </c:pt>
                <c:pt idx="218070">
                  <c:v>4.5102000000000003E-2</c:v>
                </c:pt>
                <c:pt idx="218071">
                  <c:v>4.5101000000000002E-2</c:v>
                </c:pt>
                <c:pt idx="218072">
                  <c:v>4.5099E-2</c:v>
                </c:pt>
                <c:pt idx="218073">
                  <c:v>4.5096999999999998E-2</c:v>
                </c:pt>
                <c:pt idx="218074">
                  <c:v>4.5095000000000003E-2</c:v>
                </c:pt>
                <c:pt idx="218075">
                  <c:v>4.5093000000000001E-2</c:v>
                </c:pt>
                <c:pt idx="218076">
                  <c:v>4.5090999999999999E-2</c:v>
                </c:pt>
                <c:pt idx="218077">
                  <c:v>4.5088999999999997E-2</c:v>
                </c:pt>
                <c:pt idx="218078">
                  <c:v>4.5087000000000002E-2</c:v>
                </c:pt>
                <c:pt idx="218079">
                  <c:v>4.5085E-2</c:v>
                </c:pt>
                <c:pt idx="218080">
                  <c:v>4.5082999999999998E-2</c:v>
                </c:pt>
                <c:pt idx="218081">
                  <c:v>4.5081000000000003E-2</c:v>
                </c:pt>
                <c:pt idx="218082">
                  <c:v>4.5078E-2</c:v>
                </c:pt>
                <c:pt idx="218083">
                  <c:v>4.5075999999999998E-2</c:v>
                </c:pt>
                <c:pt idx="218084">
                  <c:v>4.5074000000000003E-2</c:v>
                </c:pt>
                <c:pt idx="218085">
                  <c:v>4.5071E-2</c:v>
                </c:pt>
                <c:pt idx="218086">
                  <c:v>4.5068999999999998E-2</c:v>
                </c:pt>
                <c:pt idx="218087">
                  <c:v>4.5066000000000002E-2</c:v>
                </c:pt>
                <c:pt idx="218088">
                  <c:v>4.5064E-2</c:v>
                </c:pt>
                <c:pt idx="218089">
                  <c:v>4.5060999999999997E-2</c:v>
                </c:pt>
                <c:pt idx="218090">
                  <c:v>4.5059000000000002E-2</c:v>
                </c:pt>
                <c:pt idx="218091">
                  <c:v>4.5057E-2</c:v>
                </c:pt>
                <c:pt idx="218092">
                  <c:v>4.5054999999999998E-2</c:v>
                </c:pt>
                <c:pt idx="218093">
                  <c:v>4.5052000000000002E-2</c:v>
                </c:pt>
                <c:pt idx="218094">
                  <c:v>4.505E-2</c:v>
                </c:pt>
                <c:pt idx="218095">
                  <c:v>4.5047999999999998E-2</c:v>
                </c:pt>
                <c:pt idx="218096">
                  <c:v>4.5046000000000003E-2</c:v>
                </c:pt>
                <c:pt idx="218097">
                  <c:v>4.5044000000000001E-2</c:v>
                </c:pt>
                <c:pt idx="218098">
                  <c:v>4.5041999999999999E-2</c:v>
                </c:pt>
                <c:pt idx="218099">
                  <c:v>4.5039000000000003E-2</c:v>
                </c:pt>
                <c:pt idx="218100">
                  <c:v>4.5038000000000002E-2</c:v>
                </c:pt>
                <c:pt idx="218101">
                  <c:v>4.5036E-2</c:v>
                </c:pt>
                <c:pt idx="218102">
                  <c:v>4.5033999999999998E-2</c:v>
                </c:pt>
                <c:pt idx="218103">
                  <c:v>4.5032000000000003E-2</c:v>
                </c:pt>
                <c:pt idx="218104">
                  <c:v>4.5031000000000002E-2</c:v>
                </c:pt>
                <c:pt idx="218105">
                  <c:v>4.5030000000000001E-2</c:v>
                </c:pt>
                <c:pt idx="218106">
                  <c:v>4.5027999999999999E-2</c:v>
                </c:pt>
                <c:pt idx="218107">
                  <c:v>4.5026999999999998E-2</c:v>
                </c:pt>
                <c:pt idx="218108">
                  <c:v>4.5025999999999997E-2</c:v>
                </c:pt>
                <c:pt idx="218109">
                  <c:v>4.5025000000000003E-2</c:v>
                </c:pt>
                <c:pt idx="218110">
                  <c:v>4.5024000000000002E-2</c:v>
                </c:pt>
                <c:pt idx="218111">
                  <c:v>4.5023000000000001E-2</c:v>
                </c:pt>
                <c:pt idx="218112">
                  <c:v>4.5022E-2</c:v>
                </c:pt>
                <c:pt idx="218113">
                  <c:v>4.5022E-2</c:v>
                </c:pt>
                <c:pt idx="218114">
                  <c:v>4.5022E-2</c:v>
                </c:pt>
                <c:pt idx="218115">
                  <c:v>4.5020999999999999E-2</c:v>
                </c:pt>
                <c:pt idx="218116">
                  <c:v>4.5020999999999999E-2</c:v>
                </c:pt>
                <c:pt idx="218117">
                  <c:v>4.5020999999999999E-2</c:v>
                </c:pt>
                <c:pt idx="218118">
                  <c:v>4.5022E-2</c:v>
                </c:pt>
                <c:pt idx="218119">
                  <c:v>4.5022E-2</c:v>
                </c:pt>
                <c:pt idx="218120">
                  <c:v>4.5022E-2</c:v>
                </c:pt>
                <c:pt idx="218121">
                  <c:v>4.5023000000000001E-2</c:v>
                </c:pt>
                <c:pt idx="218122">
                  <c:v>4.5023000000000001E-2</c:v>
                </c:pt>
                <c:pt idx="218123">
                  <c:v>4.5024000000000002E-2</c:v>
                </c:pt>
                <c:pt idx="218124">
                  <c:v>4.5025000000000003E-2</c:v>
                </c:pt>
                <c:pt idx="218125">
                  <c:v>4.5025000000000003E-2</c:v>
                </c:pt>
                <c:pt idx="218126">
                  <c:v>4.5026999999999998E-2</c:v>
                </c:pt>
                <c:pt idx="218127">
                  <c:v>4.5027999999999999E-2</c:v>
                </c:pt>
                <c:pt idx="218128">
                  <c:v>4.5029E-2</c:v>
                </c:pt>
                <c:pt idx="218129">
                  <c:v>4.5030000000000001E-2</c:v>
                </c:pt>
                <c:pt idx="218130">
                  <c:v>4.5032000000000003E-2</c:v>
                </c:pt>
                <c:pt idx="218131">
                  <c:v>4.5032999999999997E-2</c:v>
                </c:pt>
                <c:pt idx="218132">
                  <c:v>4.5034999999999999E-2</c:v>
                </c:pt>
                <c:pt idx="218133">
                  <c:v>4.5037000000000001E-2</c:v>
                </c:pt>
                <c:pt idx="218134">
                  <c:v>4.5038000000000002E-2</c:v>
                </c:pt>
                <c:pt idx="218135">
                  <c:v>4.5039999999999997E-2</c:v>
                </c:pt>
                <c:pt idx="218136">
                  <c:v>4.5041999999999999E-2</c:v>
                </c:pt>
                <c:pt idx="218137">
                  <c:v>4.5044000000000001E-2</c:v>
                </c:pt>
                <c:pt idx="218138">
                  <c:v>4.5046000000000003E-2</c:v>
                </c:pt>
                <c:pt idx="218139">
                  <c:v>4.5047999999999998E-2</c:v>
                </c:pt>
                <c:pt idx="218140">
                  <c:v>4.505E-2</c:v>
                </c:pt>
                <c:pt idx="218141">
                  <c:v>4.5052000000000002E-2</c:v>
                </c:pt>
                <c:pt idx="218142">
                  <c:v>4.5053999999999997E-2</c:v>
                </c:pt>
                <c:pt idx="218143">
                  <c:v>4.5055999999999999E-2</c:v>
                </c:pt>
                <c:pt idx="218144">
                  <c:v>4.5057E-2</c:v>
                </c:pt>
                <c:pt idx="218145">
                  <c:v>4.5059000000000002E-2</c:v>
                </c:pt>
                <c:pt idx="218146">
                  <c:v>4.5060999999999997E-2</c:v>
                </c:pt>
                <c:pt idx="218147">
                  <c:v>4.5062999999999999E-2</c:v>
                </c:pt>
                <c:pt idx="218148">
                  <c:v>4.5064E-2</c:v>
                </c:pt>
                <c:pt idx="218149">
                  <c:v>4.5066000000000002E-2</c:v>
                </c:pt>
                <c:pt idx="218150">
                  <c:v>4.5067999999999997E-2</c:v>
                </c:pt>
                <c:pt idx="218151">
                  <c:v>4.5068999999999998E-2</c:v>
                </c:pt>
                <c:pt idx="218152">
                  <c:v>4.5069999999999999E-2</c:v>
                </c:pt>
                <c:pt idx="218153">
                  <c:v>4.5072000000000001E-2</c:v>
                </c:pt>
                <c:pt idx="218154">
                  <c:v>4.5073000000000002E-2</c:v>
                </c:pt>
                <c:pt idx="218155">
                  <c:v>4.5074000000000003E-2</c:v>
                </c:pt>
                <c:pt idx="218156">
                  <c:v>4.5074000000000003E-2</c:v>
                </c:pt>
                <c:pt idx="218157">
                  <c:v>4.5074000000000003E-2</c:v>
                </c:pt>
                <c:pt idx="218158">
                  <c:v>4.5074999999999997E-2</c:v>
                </c:pt>
                <c:pt idx="218159">
                  <c:v>4.5074999999999997E-2</c:v>
                </c:pt>
                <c:pt idx="218160">
                  <c:v>4.5074000000000003E-2</c:v>
                </c:pt>
                <c:pt idx="218161">
                  <c:v>4.5074000000000003E-2</c:v>
                </c:pt>
                <c:pt idx="218162">
                  <c:v>4.5073000000000002E-2</c:v>
                </c:pt>
                <c:pt idx="218163">
                  <c:v>4.5072000000000001E-2</c:v>
                </c:pt>
                <c:pt idx="218164">
                  <c:v>4.5069999999999999E-2</c:v>
                </c:pt>
                <c:pt idx="218165">
                  <c:v>4.5067999999999997E-2</c:v>
                </c:pt>
                <c:pt idx="218166">
                  <c:v>4.5066000000000002E-2</c:v>
                </c:pt>
                <c:pt idx="218167">
                  <c:v>4.5062999999999999E-2</c:v>
                </c:pt>
                <c:pt idx="218168">
                  <c:v>4.5060000000000003E-2</c:v>
                </c:pt>
                <c:pt idx="218169">
                  <c:v>4.5055999999999999E-2</c:v>
                </c:pt>
                <c:pt idx="218170">
                  <c:v>4.5052000000000002E-2</c:v>
                </c:pt>
                <c:pt idx="218171">
                  <c:v>4.5046999999999997E-2</c:v>
                </c:pt>
                <c:pt idx="218172">
                  <c:v>4.5041999999999999E-2</c:v>
                </c:pt>
                <c:pt idx="218173">
                  <c:v>4.5036E-2</c:v>
                </c:pt>
                <c:pt idx="218174">
                  <c:v>4.5029E-2</c:v>
                </c:pt>
                <c:pt idx="218175">
                  <c:v>4.5022E-2</c:v>
                </c:pt>
                <c:pt idx="218176">
                  <c:v>4.5014999999999999E-2</c:v>
                </c:pt>
                <c:pt idx="218177">
                  <c:v>4.5005999999999997E-2</c:v>
                </c:pt>
                <c:pt idx="218178">
                  <c:v>4.4997000000000002E-2</c:v>
                </c:pt>
                <c:pt idx="218179">
                  <c:v>4.4986999999999999E-2</c:v>
                </c:pt>
                <c:pt idx="218180">
                  <c:v>4.4977000000000003E-2</c:v>
                </c:pt>
                <c:pt idx="218181">
                  <c:v>4.4964999999999998E-2</c:v>
                </c:pt>
                <c:pt idx="218182">
                  <c:v>4.4953E-2</c:v>
                </c:pt>
                <c:pt idx="218183">
                  <c:v>4.4940000000000001E-2</c:v>
                </c:pt>
                <c:pt idx="218184">
                  <c:v>4.4926000000000001E-2</c:v>
                </c:pt>
                <c:pt idx="218185">
                  <c:v>4.4912000000000001E-2</c:v>
                </c:pt>
                <c:pt idx="218186">
                  <c:v>4.4896999999999999E-2</c:v>
                </c:pt>
                <c:pt idx="218187">
                  <c:v>4.4880999999999997E-2</c:v>
                </c:pt>
                <c:pt idx="218188">
                  <c:v>4.4864000000000001E-2</c:v>
                </c:pt>
                <c:pt idx="218189">
                  <c:v>4.4845999999999997E-2</c:v>
                </c:pt>
                <c:pt idx="218190">
                  <c:v>4.4826999999999999E-2</c:v>
                </c:pt>
                <c:pt idx="218191">
                  <c:v>4.4808000000000001E-2</c:v>
                </c:pt>
                <c:pt idx="218192">
                  <c:v>4.4787E-2</c:v>
                </c:pt>
                <c:pt idx="218193">
                  <c:v>4.4766E-2</c:v>
                </c:pt>
                <c:pt idx="218194">
                  <c:v>4.4743999999999999E-2</c:v>
                </c:pt>
                <c:pt idx="218195">
                  <c:v>4.4720999999999997E-2</c:v>
                </c:pt>
                <c:pt idx="218196">
                  <c:v>4.4698000000000002E-2</c:v>
                </c:pt>
                <c:pt idx="218197">
                  <c:v>4.4673999999999998E-2</c:v>
                </c:pt>
                <c:pt idx="218198">
                  <c:v>4.4649000000000001E-2</c:v>
                </c:pt>
                <c:pt idx="218199">
                  <c:v>4.4623000000000003E-2</c:v>
                </c:pt>
                <c:pt idx="218200">
                  <c:v>4.4596999999999998E-2</c:v>
                </c:pt>
                <c:pt idx="218201">
                  <c:v>4.4568999999999998E-2</c:v>
                </c:pt>
                <c:pt idx="218202">
                  <c:v>4.4540999999999997E-2</c:v>
                </c:pt>
                <c:pt idx="218203">
                  <c:v>4.4512999999999997E-2</c:v>
                </c:pt>
                <c:pt idx="218204">
                  <c:v>4.4484000000000003E-2</c:v>
                </c:pt>
                <c:pt idx="218205">
                  <c:v>4.4454E-2</c:v>
                </c:pt>
                <c:pt idx="218206">
                  <c:v>4.4423999999999998E-2</c:v>
                </c:pt>
                <c:pt idx="218207">
                  <c:v>4.4393000000000002E-2</c:v>
                </c:pt>
                <c:pt idx="218208">
                  <c:v>4.4361999999999999E-2</c:v>
                </c:pt>
                <c:pt idx="218209">
                  <c:v>4.4330000000000001E-2</c:v>
                </c:pt>
                <c:pt idx="218210">
                  <c:v>4.4297999999999997E-2</c:v>
                </c:pt>
                <c:pt idx="218211">
                  <c:v>4.4266E-2</c:v>
                </c:pt>
                <c:pt idx="218212">
                  <c:v>4.4233000000000001E-2</c:v>
                </c:pt>
                <c:pt idx="218213">
                  <c:v>4.4200000000000003E-2</c:v>
                </c:pt>
                <c:pt idx="218214">
                  <c:v>4.4166999999999998E-2</c:v>
                </c:pt>
                <c:pt idx="218215">
                  <c:v>4.4132999999999999E-2</c:v>
                </c:pt>
                <c:pt idx="218216">
                  <c:v>4.41E-2</c:v>
                </c:pt>
                <c:pt idx="218217">
                  <c:v>4.4066000000000001E-2</c:v>
                </c:pt>
                <c:pt idx="218218">
                  <c:v>4.4032000000000002E-2</c:v>
                </c:pt>
                <c:pt idx="218219">
                  <c:v>4.3999000000000003E-2</c:v>
                </c:pt>
                <c:pt idx="218220">
                  <c:v>4.3964999999999997E-2</c:v>
                </c:pt>
                <c:pt idx="218221">
                  <c:v>4.3931999999999999E-2</c:v>
                </c:pt>
                <c:pt idx="218222">
                  <c:v>4.3898E-2</c:v>
                </c:pt>
                <c:pt idx="218223">
                  <c:v>4.3865000000000001E-2</c:v>
                </c:pt>
                <c:pt idx="218224">
                  <c:v>4.3832000000000003E-2</c:v>
                </c:pt>
                <c:pt idx="218225">
                  <c:v>4.3799999999999999E-2</c:v>
                </c:pt>
                <c:pt idx="218226">
                  <c:v>4.3767E-2</c:v>
                </c:pt>
                <c:pt idx="218227">
                  <c:v>4.3735000000000003E-2</c:v>
                </c:pt>
                <c:pt idx="218228">
                  <c:v>4.3702999999999999E-2</c:v>
                </c:pt>
                <c:pt idx="218229">
                  <c:v>4.3672000000000002E-2</c:v>
                </c:pt>
                <c:pt idx="218230">
                  <c:v>4.3640999999999999E-2</c:v>
                </c:pt>
                <c:pt idx="218231">
                  <c:v>4.3610999999999997E-2</c:v>
                </c:pt>
                <c:pt idx="218232">
                  <c:v>4.3581000000000002E-2</c:v>
                </c:pt>
                <c:pt idx="218233">
                  <c:v>4.3552E-2</c:v>
                </c:pt>
                <c:pt idx="218234">
                  <c:v>4.3522999999999999E-2</c:v>
                </c:pt>
                <c:pt idx="218235">
                  <c:v>4.3494999999999999E-2</c:v>
                </c:pt>
                <c:pt idx="218236">
                  <c:v>4.3468E-2</c:v>
                </c:pt>
                <c:pt idx="218237">
                  <c:v>4.3441E-2</c:v>
                </c:pt>
                <c:pt idx="218238">
                  <c:v>4.3415000000000002E-2</c:v>
                </c:pt>
                <c:pt idx="218239">
                  <c:v>4.3388999999999997E-2</c:v>
                </c:pt>
                <c:pt idx="218240">
                  <c:v>4.3365000000000001E-2</c:v>
                </c:pt>
                <c:pt idx="218241">
                  <c:v>4.3340999999999998E-2</c:v>
                </c:pt>
                <c:pt idx="218242">
                  <c:v>4.3317000000000001E-2</c:v>
                </c:pt>
                <c:pt idx="218243">
                  <c:v>4.3295E-2</c:v>
                </c:pt>
                <c:pt idx="218244">
                  <c:v>4.3272999999999999E-2</c:v>
                </c:pt>
                <c:pt idx="218245">
                  <c:v>4.3251999999999999E-2</c:v>
                </c:pt>
                <c:pt idx="218246">
                  <c:v>4.3232E-2</c:v>
                </c:pt>
                <c:pt idx="218247">
                  <c:v>4.3213000000000001E-2</c:v>
                </c:pt>
                <c:pt idx="218248">
                  <c:v>4.3194000000000003E-2</c:v>
                </c:pt>
                <c:pt idx="218249">
                  <c:v>4.3175999999999999E-2</c:v>
                </c:pt>
                <c:pt idx="218250">
                  <c:v>4.3159000000000003E-2</c:v>
                </c:pt>
                <c:pt idx="218251">
                  <c:v>4.3143000000000001E-2</c:v>
                </c:pt>
                <c:pt idx="218252">
                  <c:v>4.3126999999999999E-2</c:v>
                </c:pt>
                <c:pt idx="218253">
                  <c:v>4.3111999999999998E-2</c:v>
                </c:pt>
                <c:pt idx="218254">
                  <c:v>4.3097999999999997E-2</c:v>
                </c:pt>
                <c:pt idx="218255">
                  <c:v>4.3084999999999998E-2</c:v>
                </c:pt>
                <c:pt idx="218256">
                  <c:v>4.3071999999999999E-2</c:v>
                </c:pt>
                <c:pt idx="218257">
                  <c:v>4.3060000000000001E-2</c:v>
                </c:pt>
                <c:pt idx="218258">
                  <c:v>4.3048999999999997E-2</c:v>
                </c:pt>
                <c:pt idx="218259">
                  <c:v>4.3039000000000001E-2</c:v>
                </c:pt>
                <c:pt idx="218260">
                  <c:v>4.3028999999999998E-2</c:v>
                </c:pt>
                <c:pt idx="218261">
                  <c:v>4.3019000000000002E-2</c:v>
                </c:pt>
                <c:pt idx="218262">
                  <c:v>4.3011000000000001E-2</c:v>
                </c:pt>
                <c:pt idx="218263">
                  <c:v>4.3003E-2</c:v>
                </c:pt>
                <c:pt idx="218264">
                  <c:v>4.2994999999999998E-2</c:v>
                </c:pt>
                <c:pt idx="218265">
                  <c:v>4.2987999999999998E-2</c:v>
                </c:pt>
                <c:pt idx="218266">
                  <c:v>4.2980999999999998E-2</c:v>
                </c:pt>
                <c:pt idx="218267">
                  <c:v>4.2974999999999999E-2</c:v>
                </c:pt>
                <c:pt idx="218268">
                  <c:v>4.2970000000000001E-2</c:v>
                </c:pt>
                <c:pt idx="218269">
                  <c:v>4.2965000000000003E-2</c:v>
                </c:pt>
                <c:pt idx="218270">
                  <c:v>4.2959999999999998E-2</c:v>
                </c:pt>
                <c:pt idx="218271">
                  <c:v>4.2956000000000001E-2</c:v>
                </c:pt>
                <c:pt idx="218272">
                  <c:v>4.2951999999999997E-2</c:v>
                </c:pt>
                <c:pt idx="218273">
                  <c:v>4.2948E-2</c:v>
                </c:pt>
                <c:pt idx="218274">
                  <c:v>4.2944999999999997E-2</c:v>
                </c:pt>
                <c:pt idx="218275">
                  <c:v>4.2942000000000001E-2</c:v>
                </c:pt>
                <c:pt idx="218276">
                  <c:v>4.2938999999999998E-2</c:v>
                </c:pt>
                <c:pt idx="218277">
                  <c:v>4.2936000000000002E-2</c:v>
                </c:pt>
                <c:pt idx="218278">
                  <c:v>4.2932999999999999E-2</c:v>
                </c:pt>
                <c:pt idx="218279">
                  <c:v>4.2930999999999997E-2</c:v>
                </c:pt>
                <c:pt idx="218280">
                  <c:v>4.2929000000000002E-2</c:v>
                </c:pt>
                <c:pt idx="218281">
                  <c:v>4.2927E-2</c:v>
                </c:pt>
                <c:pt idx="218282">
                  <c:v>4.2923999999999997E-2</c:v>
                </c:pt>
                <c:pt idx="218283">
                  <c:v>4.2922000000000002E-2</c:v>
                </c:pt>
                <c:pt idx="218284">
                  <c:v>4.292E-2</c:v>
                </c:pt>
                <c:pt idx="218285">
                  <c:v>4.2917999999999998E-2</c:v>
                </c:pt>
                <c:pt idx="218286">
                  <c:v>4.2915000000000002E-2</c:v>
                </c:pt>
                <c:pt idx="218287">
                  <c:v>4.2913E-2</c:v>
                </c:pt>
                <c:pt idx="218288">
                  <c:v>4.2909999999999997E-2</c:v>
                </c:pt>
                <c:pt idx="218289">
                  <c:v>4.2907000000000001E-2</c:v>
                </c:pt>
                <c:pt idx="218290">
                  <c:v>4.2903999999999998E-2</c:v>
                </c:pt>
                <c:pt idx="218291">
                  <c:v>4.2901000000000002E-2</c:v>
                </c:pt>
                <c:pt idx="218292">
                  <c:v>4.2897999999999999E-2</c:v>
                </c:pt>
                <c:pt idx="218293">
                  <c:v>4.2894000000000002E-2</c:v>
                </c:pt>
                <c:pt idx="218294">
                  <c:v>4.2889999999999998E-2</c:v>
                </c:pt>
                <c:pt idx="218295">
                  <c:v>4.2886000000000001E-2</c:v>
                </c:pt>
                <c:pt idx="218296">
                  <c:v>4.2881000000000002E-2</c:v>
                </c:pt>
                <c:pt idx="218297">
                  <c:v>4.2875999999999997E-2</c:v>
                </c:pt>
                <c:pt idx="218298">
                  <c:v>4.2870999999999999E-2</c:v>
                </c:pt>
                <c:pt idx="218299">
                  <c:v>4.2865E-2</c:v>
                </c:pt>
                <c:pt idx="218300">
                  <c:v>4.2859000000000001E-2</c:v>
                </c:pt>
                <c:pt idx="218301">
                  <c:v>4.2853000000000002E-2</c:v>
                </c:pt>
                <c:pt idx="218302">
                  <c:v>4.2846000000000002E-2</c:v>
                </c:pt>
                <c:pt idx="218303">
                  <c:v>4.2839000000000002E-2</c:v>
                </c:pt>
                <c:pt idx="218304">
                  <c:v>4.2831000000000001E-2</c:v>
                </c:pt>
                <c:pt idx="218305">
                  <c:v>4.2823E-2</c:v>
                </c:pt>
                <c:pt idx="218306">
                  <c:v>4.2814999999999999E-2</c:v>
                </c:pt>
                <c:pt idx="218307">
                  <c:v>4.2805999999999997E-2</c:v>
                </c:pt>
                <c:pt idx="218308">
                  <c:v>4.2797000000000002E-2</c:v>
                </c:pt>
                <c:pt idx="218309">
                  <c:v>4.2786999999999999E-2</c:v>
                </c:pt>
                <c:pt idx="218310">
                  <c:v>4.2777000000000003E-2</c:v>
                </c:pt>
                <c:pt idx="218311">
                  <c:v>4.2766999999999999E-2</c:v>
                </c:pt>
                <c:pt idx="218312">
                  <c:v>4.2756000000000002E-2</c:v>
                </c:pt>
                <c:pt idx="218313">
                  <c:v>4.2744999999999998E-2</c:v>
                </c:pt>
                <c:pt idx="218314">
                  <c:v>4.2734000000000001E-2</c:v>
                </c:pt>
                <c:pt idx="218315">
                  <c:v>4.2722000000000003E-2</c:v>
                </c:pt>
                <c:pt idx="218316">
                  <c:v>4.2709999999999998E-2</c:v>
                </c:pt>
                <c:pt idx="218317">
                  <c:v>4.2698E-2</c:v>
                </c:pt>
                <c:pt idx="218318">
                  <c:v>4.2685000000000001E-2</c:v>
                </c:pt>
                <c:pt idx="218319">
                  <c:v>4.2672000000000002E-2</c:v>
                </c:pt>
                <c:pt idx="218320">
                  <c:v>4.2659000000000002E-2</c:v>
                </c:pt>
                <c:pt idx="218321">
                  <c:v>4.2646000000000003E-2</c:v>
                </c:pt>
                <c:pt idx="218322">
                  <c:v>4.2632000000000003E-2</c:v>
                </c:pt>
                <c:pt idx="218323">
                  <c:v>4.2618999999999997E-2</c:v>
                </c:pt>
                <c:pt idx="218324">
                  <c:v>4.2604999999999997E-2</c:v>
                </c:pt>
                <c:pt idx="218325">
                  <c:v>4.2590999999999997E-2</c:v>
                </c:pt>
                <c:pt idx="218326">
                  <c:v>4.2576999999999997E-2</c:v>
                </c:pt>
                <c:pt idx="218327">
                  <c:v>4.2562999999999997E-2</c:v>
                </c:pt>
                <c:pt idx="218328">
                  <c:v>4.2548999999999997E-2</c:v>
                </c:pt>
                <c:pt idx="218329">
                  <c:v>4.2534000000000002E-2</c:v>
                </c:pt>
                <c:pt idx="218330">
                  <c:v>4.2520000000000002E-2</c:v>
                </c:pt>
                <c:pt idx="218331">
                  <c:v>4.2506000000000002E-2</c:v>
                </c:pt>
                <c:pt idx="218332">
                  <c:v>4.2492000000000002E-2</c:v>
                </c:pt>
                <c:pt idx="218333">
                  <c:v>4.2477000000000001E-2</c:v>
                </c:pt>
                <c:pt idx="218334">
                  <c:v>4.2463000000000001E-2</c:v>
                </c:pt>
                <c:pt idx="218335">
                  <c:v>4.2449000000000001E-2</c:v>
                </c:pt>
                <c:pt idx="218336">
                  <c:v>4.2435E-2</c:v>
                </c:pt>
                <c:pt idx="218337">
                  <c:v>4.2421E-2</c:v>
                </c:pt>
                <c:pt idx="218338">
                  <c:v>4.2407E-2</c:v>
                </c:pt>
                <c:pt idx="218339">
                  <c:v>4.2394000000000001E-2</c:v>
                </c:pt>
                <c:pt idx="218340">
                  <c:v>4.2381000000000002E-2</c:v>
                </c:pt>
                <c:pt idx="218341">
                  <c:v>4.2367000000000002E-2</c:v>
                </c:pt>
                <c:pt idx="218342">
                  <c:v>4.2354000000000003E-2</c:v>
                </c:pt>
                <c:pt idx="218343">
                  <c:v>4.2341999999999998E-2</c:v>
                </c:pt>
                <c:pt idx="218344">
                  <c:v>4.2328999999999999E-2</c:v>
                </c:pt>
                <c:pt idx="218345">
                  <c:v>4.2317E-2</c:v>
                </c:pt>
                <c:pt idx="218346">
                  <c:v>4.2304000000000001E-2</c:v>
                </c:pt>
                <c:pt idx="218347">
                  <c:v>4.2292000000000003E-2</c:v>
                </c:pt>
                <c:pt idx="218348">
                  <c:v>4.2280999999999999E-2</c:v>
                </c:pt>
                <c:pt idx="218349">
                  <c:v>4.2270000000000002E-2</c:v>
                </c:pt>
                <c:pt idx="218350">
                  <c:v>4.2258999999999998E-2</c:v>
                </c:pt>
                <c:pt idx="218351">
                  <c:v>4.2248000000000001E-2</c:v>
                </c:pt>
                <c:pt idx="218352">
                  <c:v>4.2236999999999997E-2</c:v>
                </c:pt>
                <c:pt idx="218353">
                  <c:v>4.2227000000000001E-2</c:v>
                </c:pt>
                <c:pt idx="218354">
                  <c:v>4.2217999999999999E-2</c:v>
                </c:pt>
                <c:pt idx="218355">
                  <c:v>4.2208000000000002E-2</c:v>
                </c:pt>
                <c:pt idx="218356">
                  <c:v>4.2199E-2</c:v>
                </c:pt>
                <c:pt idx="218357">
                  <c:v>4.2189999999999998E-2</c:v>
                </c:pt>
                <c:pt idx="218358">
                  <c:v>4.2181000000000003E-2</c:v>
                </c:pt>
                <c:pt idx="218359">
                  <c:v>4.2172000000000001E-2</c:v>
                </c:pt>
                <c:pt idx="218360">
                  <c:v>4.2164E-2</c:v>
                </c:pt>
                <c:pt idx="218361">
                  <c:v>4.2157E-2</c:v>
                </c:pt>
                <c:pt idx="218362">
                  <c:v>4.2148999999999999E-2</c:v>
                </c:pt>
                <c:pt idx="218363">
                  <c:v>4.2141999999999999E-2</c:v>
                </c:pt>
                <c:pt idx="218364">
                  <c:v>4.2136E-2</c:v>
                </c:pt>
                <c:pt idx="218365">
                  <c:v>4.2129E-2</c:v>
                </c:pt>
                <c:pt idx="218366">
                  <c:v>4.2123000000000001E-2</c:v>
                </c:pt>
                <c:pt idx="218367">
                  <c:v>4.2117000000000002E-2</c:v>
                </c:pt>
                <c:pt idx="218368">
                  <c:v>4.2111000000000003E-2</c:v>
                </c:pt>
                <c:pt idx="218369">
                  <c:v>4.2105999999999998E-2</c:v>
                </c:pt>
                <c:pt idx="218370">
                  <c:v>4.2099999999999999E-2</c:v>
                </c:pt>
                <c:pt idx="218371">
                  <c:v>4.2096000000000001E-2</c:v>
                </c:pt>
                <c:pt idx="218372">
                  <c:v>4.2091000000000003E-2</c:v>
                </c:pt>
                <c:pt idx="218373">
                  <c:v>4.2086999999999999E-2</c:v>
                </c:pt>
                <c:pt idx="218374">
                  <c:v>4.2083000000000002E-2</c:v>
                </c:pt>
                <c:pt idx="218375">
                  <c:v>4.2078999999999998E-2</c:v>
                </c:pt>
                <c:pt idx="218376">
                  <c:v>4.2075000000000001E-2</c:v>
                </c:pt>
                <c:pt idx="218377">
                  <c:v>4.2071999999999998E-2</c:v>
                </c:pt>
                <c:pt idx="218378">
                  <c:v>4.2069000000000002E-2</c:v>
                </c:pt>
                <c:pt idx="218379">
                  <c:v>4.2065999999999999E-2</c:v>
                </c:pt>
                <c:pt idx="218380">
                  <c:v>4.2063999999999997E-2</c:v>
                </c:pt>
                <c:pt idx="218381">
                  <c:v>4.2061000000000001E-2</c:v>
                </c:pt>
                <c:pt idx="218382">
                  <c:v>4.2058999999999999E-2</c:v>
                </c:pt>
                <c:pt idx="218383">
                  <c:v>4.2056999999999997E-2</c:v>
                </c:pt>
                <c:pt idx="218384">
                  <c:v>4.2055000000000002E-2</c:v>
                </c:pt>
                <c:pt idx="218385">
                  <c:v>4.2054000000000001E-2</c:v>
                </c:pt>
                <c:pt idx="218386">
                  <c:v>4.2051999999999999E-2</c:v>
                </c:pt>
                <c:pt idx="218387">
                  <c:v>4.2050999999999998E-2</c:v>
                </c:pt>
                <c:pt idx="218388">
                  <c:v>4.2050999999999998E-2</c:v>
                </c:pt>
                <c:pt idx="218389">
                  <c:v>4.2049999999999997E-2</c:v>
                </c:pt>
                <c:pt idx="218390">
                  <c:v>4.2049000000000003E-2</c:v>
                </c:pt>
                <c:pt idx="218391">
                  <c:v>4.2049000000000003E-2</c:v>
                </c:pt>
                <c:pt idx="218392">
                  <c:v>4.2048000000000002E-2</c:v>
                </c:pt>
                <c:pt idx="218393">
                  <c:v>4.2048000000000002E-2</c:v>
                </c:pt>
                <c:pt idx="218394">
                  <c:v>4.2048000000000002E-2</c:v>
                </c:pt>
                <c:pt idx="218395">
                  <c:v>4.2048000000000002E-2</c:v>
                </c:pt>
                <c:pt idx="218396">
                  <c:v>4.2048000000000002E-2</c:v>
                </c:pt>
                <c:pt idx="218397">
                  <c:v>4.2049000000000003E-2</c:v>
                </c:pt>
                <c:pt idx="218398">
                  <c:v>4.2049999999999997E-2</c:v>
                </c:pt>
                <c:pt idx="218399">
                  <c:v>4.2049999999999997E-2</c:v>
                </c:pt>
                <c:pt idx="218400">
                  <c:v>4.2050999999999998E-2</c:v>
                </c:pt>
                <c:pt idx="218401">
                  <c:v>4.2051999999999999E-2</c:v>
                </c:pt>
                <c:pt idx="218402">
                  <c:v>4.2053E-2</c:v>
                </c:pt>
                <c:pt idx="218403">
                  <c:v>4.2054000000000001E-2</c:v>
                </c:pt>
                <c:pt idx="218404">
                  <c:v>4.2055000000000002E-2</c:v>
                </c:pt>
                <c:pt idx="218405">
                  <c:v>4.2056000000000003E-2</c:v>
                </c:pt>
                <c:pt idx="218406">
                  <c:v>4.2056999999999997E-2</c:v>
                </c:pt>
                <c:pt idx="218407">
                  <c:v>4.2057999999999998E-2</c:v>
                </c:pt>
                <c:pt idx="218408">
                  <c:v>4.2058999999999999E-2</c:v>
                </c:pt>
                <c:pt idx="218409">
                  <c:v>4.2061000000000001E-2</c:v>
                </c:pt>
                <c:pt idx="218410">
                  <c:v>4.2062000000000002E-2</c:v>
                </c:pt>
                <c:pt idx="218411">
                  <c:v>4.2063000000000003E-2</c:v>
                </c:pt>
                <c:pt idx="218412">
                  <c:v>4.2064999999999998E-2</c:v>
                </c:pt>
                <c:pt idx="218413">
                  <c:v>4.2065999999999999E-2</c:v>
                </c:pt>
                <c:pt idx="218414">
                  <c:v>4.2068000000000001E-2</c:v>
                </c:pt>
                <c:pt idx="218415">
                  <c:v>4.2069000000000002E-2</c:v>
                </c:pt>
                <c:pt idx="218416">
                  <c:v>4.2070000000000003E-2</c:v>
                </c:pt>
                <c:pt idx="218417">
                  <c:v>4.2070999999999997E-2</c:v>
                </c:pt>
                <c:pt idx="218418">
                  <c:v>4.2072999999999999E-2</c:v>
                </c:pt>
                <c:pt idx="218419">
                  <c:v>4.2074E-2</c:v>
                </c:pt>
                <c:pt idx="218420">
                  <c:v>4.2075000000000001E-2</c:v>
                </c:pt>
                <c:pt idx="218421">
                  <c:v>4.2077000000000003E-2</c:v>
                </c:pt>
                <c:pt idx="218422">
                  <c:v>4.2077999999999997E-2</c:v>
                </c:pt>
                <c:pt idx="218423">
                  <c:v>4.2078999999999998E-2</c:v>
                </c:pt>
                <c:pt idx="218424">
                  <c:v>4.2079999999999999E-2</c:v>
                </c:pt>
                <c:pt idx="218425">
                  <c:v>4.2081E-2</c:v>
                </c:pt>
                <c:pt idx="218426">
                  <c:v>4.2082000000000001E-2</c:v>
                </c:pt>
                <c:pt idx="218427">
                  <c:v>4.2083000000000002E-2</c:v>
                </c:pt>
                <c:pt idx="218428">
                  <c:v>4.2084000000000003E-2</c:v>
                </c:pt>
                <c:pt idx="218429">
                  <c:v>4.2084999999999997E-2</c:v>
                </c:pt>
                <c:pt idx="218430">
                  <c:v>4.2085999999999998E-2</c:v>
                </c:pt>
                <c:pt idx="218431">
                  <c:v>4.2085999999999998E-2</c:v>
                </c:pt>
                <c:pt idx="218432">
                  <c:v>4.2086999999999999E-2</c:v>
                </c:pt>
                <c:pt idx="218433">
                  <c:v>4.2088E-2</c:v>
                </c:pt>
                <c:pt idx="218434">
                  <c:v>4.2088E-2</c:v>
                </c:pt>
                <c:pt idx="218435">
                  <c:v>4.2089000000000001E-2</c:v>
                </c:pt>
                <c:pt idx="218436">
                  <c:v>4.2089000000000001E-2</c:v>
                </c:pt>
                <c:pt idx="218437">
                  <c:v>4.2089000000000001E-2</c:v>
                </c:pt>
                <c:pt idx="218438">
                  <c:v>4.2089000000000001E-2</c:v>
                </c:pt>
                <c:pt idx="218439">
                  <c:v>4.2089000000000001E-2</c:v>
                </c:pt>
                <c:pt idx="218440">
                  <c:v>4.2089000000000001E-2</c:v>
                </c:pt>
                <c:pt idx="218441">
                  <c:v>4.2089000000000001E-2</c:v>
                </c:pt>
                <c:pt idx="218442">
                  <c:v>4.2088E-2</c:v>
                </c:pt>
                <c:pt idx="218443">
                  <c:v>4.2088E-2</c:v>
                </c:pt>
                <c:pt idx="218444">
                  <c:v>4.2088E-2</c:v>
                </c:pt>
                <c:pt idx="218445">
                  <c:v>4.2086999999999999E-2</c:v>
                </c:pt>
                <c:pt idx="218446">
                  <c:v>4.2086999999999999E-2</c:v>
                </c:pt>
                <c:pt idx="218447">
                  <c:v>4.2085999999999998E-2</c:v>
                </c:pt>
                <c:pt idx="218448">
                  <c:v>4.2084999999999997E-2</c:v>
                </c:pt>
                <c:pt idx="218449">
                  <c:v>4.2084000000000003E-2</c:v>
                </c:pt>
                <c:pt idx="218450">
                  <c:v>4.2083000000000002E-2</c:v>
                </c:pt>
                <c:pt idx="218451">
                  <c:v>4.2082000000000001E-2</c:v>
                </c:pt>
                <c:pt idx="218452">
                  <c:v>4.2081E-2</c:v>
                </c:pt>
                <c:pt idx="218453">
                  <c:v>4.2079999999999999E-2</c:v>
                </c:pt>
                <c:pt idx="218454">
                  <c:v>4.2077999999999997E-2</c:v>
                </c:pt>
                <c:pt idx="218455">
                  <c:v>4.2077000000000003E-2</c:v>
                </c:pt>
                <c:pt idx="218456">
                  <c:v>4.2076000000000002E-2</c:v>
                </c:pt>
                <c:pt idx="218457">
                  <c:v>4.2074E-2</c:v>
                </c:pt>
                <c:pt idx="218458">
                  <c:v>4.2072999999999999E-2</c:v>
                </c:pt>
                <c:pt idx="218459">
                  <c:v>4.2070999999999997E-2</c:v>
                </c:pt>
                <c:pt idx="218460">
                  <c:v>4.2069000000000002E-2</c:v>
                </c:pt>
                <c:pt idx="218461">
                  <c:v>4.2068000000000001E-2</c:v>
                </c:pt>
                <c:pt idx="218462">
                  <c:v>4.2065999999999999E-2</c:v>
                </c:pt>
                <c:pt idx="218463">
                  <c:v>4.2063999999999997E-2</c:v>
                </c:pt>
                <c:pt idx="218464">
                  <c:v>4.2062000000000002E-2</c:v>
                </c:pt>
                <c:pt idx="218465">
                  <c:v>4.206E-2</c:v>
                </c:pt>
                <c:pt idx="218466">
                  <c:v>4.2057999999999998E-2</c:v>
                </c:pt>
                <c:pt idx="218467">
                  <c:v>4.2056000000000003E-2</c:v>
                </c:pt>
                <c:pt idx="218468">
                  <c:v>4.2054000000000001E-2</c:v>
                </c:pt>
                <c:pt idx="218469">
                  <c:v>4.2051999999999999E-2</c:v>
                </c:pt>
                <c:pt idx="218470">
                  <c:v>4.2049999999999997E-2</c:v>
                </c:pt>
                <c:pt idx="218471">
                  <c:v>4.2048000000000002E-2</c:v>
                </c:pt>
                <c:pt idx="218472">
                  <c:v>4.2046E-2</c:v>
                </c:pt>
                <c:pt idx="218473">
                  <c:v>4.2043999999999998E-2</c:v>
                </c:pt>
                <c:pt idx="218474">
                  <c:v>4.2042000000000003E-2</c:v>
                </c:pt>
                <c:pt idx="218475">
                  <c:v>4.2039E-2</c:v>
                </c:pt>
                <c:pt idx="218476">
                  <c:v>4.2036999999999998E-2</c:v>
                </c:pt>
                <c:pt idx="218477">
                  <c:v>4.2035000000000003E-2</c:v>
                </c:pt>
                <c:pt idx="218478">
                  <c:v>4.2033000000000001E-2</c:v>
                </c:pt>
                <c:pt idx="218479">
                  <c:v>4.2030999999999999E-2</c:v>
                </c:pt>
                <c:pt idx="218480">
                  <c:v>4.2028999999999997E-2</c:v>
                </c:pt>
                <c:pt idx="218481">
                  <c:v>4.2027000000000002E-2</c:v>
                </c:pt>
                <c:pt idx="218482">
                  <c:v>4.2025E-2</c:v>
                </c:pt>
                <c:pt idx="218483">
                  <c:v>4.2022999999999998E-2</c:v>
                </c:pt>
                <c:pt idx="218484">
                  <c:v>4.2020000000000002E-2</c:v>
                </c:pt>
                <c:pt idx="218485">
                  <c:v>4.2018E-2</c:v>
                </c:pt>
                <c:pt idx="218486">
                  <c:v>4.2015999999999998E-2</c:v>
                </c:pt>
                <c:pt idx="218487">
                  <c:v>4.2014000000000003E-2</c:v>
                </c:pt>
                <c:pt idx="218488">
                  <c:v>4.2012000000000001E-2</c:v>
                </c:pt>
                <c:pt idx="218489">
                  <c:v>4.2009999999999999E-2</c:v>
                </c:pt>
                <c:pt idx="218490">
                  <c:v>4.2007999999999997E-2</c:v>
                </c:pt>
                <c:pt idx="218491">
                  <c:v>4.2006000000000002E-2</c:v>
                </c:pt>
                <c:pt idx="218492">
                  <c:v>4.2004E-2</c:v>
                </c:pt>
                <c:pt idx="218493">
                  <c:v>4.2001999999999998E-2</c:v>
                </c:pt>
                <c:pt idx="218494">
                  <c:v>4.1999000000000002E-2</c:v>
                </c:pt>
                <c:pt idx="218495">
                  <c:v>4.1997E-2</c:v>
                </c:pt>
                <c:pt idx="218496">
                  <c:v>4.1994999999999998E-2</c:v>
                </c:pt>
                <c:pt idx="218497">
                  <c:v>4.1993000000000003E-2</c:v>
                </c:pt>
                <c:pt idx="218498">
                  <c:v>4.1991000000000001E-2</c:v>
                </c:pt>
                <c:pt idx="218499">
                  <c:v>4.1988999999999999E-2</c:v>
                </c:pt>
                <c:pt idx="218500">
                  <c:v>4.1986999999999997E-2</c:v>
                </c:pt>
                <c:pt idx="218501">
                  <c:v>4.1985000000000001E-2</c:v>
                </c:pt>
                <c:pt idx="218502">
                  <c:v>4.1981999999999998E-2</c:v>
                </c:pt>
                <c:pt idx="218503">
                  <c:v>4.1980000000000003E-2</c:v>
                </c:pt>
                <c:pt idx="218504">
                  <c:v>4.1978000000000001E-2</c:v>
                </c:pt>
                <c:pt idx="218505">
                  <c:v>4.1975999999999999E-2</c:v>
                </c:pt>
                <c:pt idx="218506">
                  <c:v>4.1973999999999997E-2</c:v>
                </c:pt>
                <c:pt idx="218507">
                  <c:v>4.1972000000000002E-2</c:v>
                </c:pt>
                <c:pt idx="218508">
                  <c:v>4.197E-2</c:v>
                </c:pt>
                <c:pt idx="218509">
                  <c:v>4.1966999999999997E-2</c:v>
                </c:pt>
                <c:pt idx="218510">
                  <c:v>4.1965000000000002E-2</c:v>
                </c:pt>
                <c:pt idx="218511">
                  <c:v>4.1963E-2</c:v>
                </c:pt>
                <c:pt idx="218512">
                  <c:v>4.1959999999999997E-2</c:v>
                </c:pt>
                <c:pt idx="218513">
                  <c:v>4.1958000000000002E-2</c:v>
                </c:pt>
                <c:pt idx="218514">
                  <c:v>4.1956E-2</c:v>
                </c:pt>
                <c:pt idx="218515">
                  <c:v>4.1952999999999997E-2</c:v>
                </c:pt>
                <c:pt idx="218516">
                  <c:v>4.1951000000000002E-2</c:v>
                </c:pt>
                <c:pt idx="218517">
                  <c:v>4.1949E-2</c:v>
                </c:pt>
                <c:pt idx="218518">
                  <c:v>4.1945999999999997E-2</c:v>
                </c:pt>
                <c:pt idx="218519">
                  <c:v>4.1944000000000002E-2</c:v>
                </c:pt>
                <c:pt idx="218520">
                  <c:v>4.1940999999999999E-2</c:v>
                </c:pt>
                <c:pt idx="218521">
                  <c:v>4.1938999999999997E-2</c:v>
                </c:pt>
                <c:pt idx="218522">
                  <c:v>4.1936000000000001E-2</c:v>
                </c:pt>
                <c:pt idx="218523">
                  <c:v>4.1933999999999999E-2</c:v>
                </c:pt>
                <c:pt idx="218524">
                  <c:v>4.1931000000000003E-2</c:v>
                </c:pt>
                <c:pt idx="218525">
                  <c:v>4.1929000000000001E-2</c:v>
                </c:pt>
                <c:pt idx="218526">
                  <c:v>4.1925999999999998E-2</c:v>
                </c:pt>
                <c:pt idx="218527">
                  <c:v>4.1924000000000003E-2</c:v>
                </c:pt>
                <c:pt idx="218528">
                  <c:v>4.1921E-2</c:v>
                </c:pt>
                <c:pt idx="218529">
                  <c:v>4.1918999999999998E-2</c:v>
                </c:pt>
                <c:pt idx="218530">
                  <c:v>4.1917000000000003E-2</c:v>
                </c:pt>
                <c:pt idx="218531">
                  <c:v>4.1914E-2</c:v>
                </c:pt>
                <c:pt idx="218532">
                  <c:v>4.1910999999999997E-2</c:v>
                </c:pt>
                <c:pt idx="218533">
                  <c:v>4.1909000000000002E-2</c:v>
                </c:pt>
                <c:pt idx="218534">
                  <c:v>4.1905999999999999E-2</c:v>
                </c:pt>
                <c:pt idx="218535">
                  <c:v>4.1903999999999997E-2</c:v>
                </c:pt>
                <c:pt idx="218536">
                  <c:v>4.1901000000000001E-2</c:v>
                </c:pt>
                <c:pt idx="218537">
                  <c:v>4.1898999999999999E-2</c:v>
                </c:pt>
                <c:pt idx="218538">
                  <c:v>4.1896000000000003E-2</c:v>
                </c:pt>
                <c:pt idx="218539">
                  <c:v>4.1894000000000001E-2</c:v>
                </c:pt>
                <c:pt idx="218540">
                  <c:v>4.1890999999999998E-2</c:v>
                </c:pt>
                <c:pt idx="218541">
                  <c:v>4.1889000000000003E-2</c:v>
                </c:pt>
                <c:pt idx="218542">
                  <c:v>4.1887000000000001E-2</c:v>
                </c:pt>
                <c:pt idx="218543">
                  <c:v>4.1883999999999998E-2</c:v>
                </c:pt>
                <c:pt idx="218544">
                  <c:v>4.1882000000000003E-2</c:v>
                </c:pt>
                <c:pt idx="218545">
                  <c:v>4.1879E-2</c:v>
                </c:pt>
                <c:pt idx="218546">
                  <c:v>4.1876999999999998E-2</c:v>
                </c:pt>
                <c:pt idx="218547">
                  <c:v>4.1874000000000001E-2</c:v>
                </c:pt>
                <c:pt idx="218548">
                  <c:v>4.1871999999999999E-2</c:v>
                </c:pt>
                <c:pt idx="218549">
                  <c:v>4.1869999999999997E-2</c:v>
                </c:pt>
                <c:pt idx="218550">
                  <c:v>4.1867000000000001E-2</c:v>
                </c:pt>
                <c:pt idx="218551">
                  <c:v>4.1864999999999999E-2</c:v>
                </c:pt>
                <c:pt idx="218552">
                  <c:v>4.1862999999999997E-2</c:v>
                </c:pt>
                <c:pt idx="218553">
                  <c:v>4.1861000000000002E-2</c:v>
                </c:pt>
                <c:pt idx="218554">
                  <c:v>4.1857999999999999E-2</c:v>
                </c:pt>
                <c:pt idx="218555">
                  <c:v>4.1855999999999997E-2</c:v>
                </c:pt>
                <c:pt idx="218556">
                  <c:v>4.1854000000000002E-2</c:v>
                </c:pt>
                <c:pt idx="218557">
                  <c:v>4.1852E-2</c:v>
                </c:pt>
                <c:pt idx="218558">
                  <c:v>4.1848999999999997E-2</c:v>
                </c:pt>
                <c:pt idx="218559">
                  <c:v>4.1847000000000002E-2</c:v>
                </c:pt>
                <c:pt idx="218560">
                  <c:v>4.1845E-2</c:v>
                </c:pt>
                <c:pt idx="218561">
                  <c:v>4.1842999999999998E-2</c:v>
                </c:pt>
                <c:pt idx="218562">
                  <c:v>4.1841000000000003E-2</c:v>
                </c:pt>
                <c:pt idx="218563">
                  <c:v>4.1839000000000001E-2</c:v>
                </c:pt>
                <c:pt idx="218564">
                  <c:v>4.1836999999999999E-2</c:v>
                </c:pt>
                <c:pt idx="218565">
                  <c:v>4.1834999999999997E-2</c:v>
                </c:pt>
                <c:pt idx="218566">
                  <c:v>4.1833000000000002E-2</c:v>
                </c:pt>
                <c:pt idx="218567">
                  <c:v>4.1832000000000001E-2</c:v>
                </c:pt>
                <c:pt idx="218568">
                  <c:v>4.1829999999999999E-2</c:v>
                </c:pt>
                <c:pt idx="218569">
                  <c:v>4.1827999999999997E-2</c:v>
                </c:pt>
                <c:pt idx="218570">
                  <c:v>4.1826000000000002E-2</c:v>
                </c:pt>
                <c:pt idx="218571">
                  <c:v>4.1824E-2</c:v>
                </c:pt>
                <c:pt idx="218572">
                  <c:v>4.1822999999999999E-2</c:v>
                </c:pt>
                <c:pt idx="218573">
                  <c:v>4.1820999999999997E-2</c:v>
                </c:pt>
                <c:pt idx="218574">
                  <c:v>4.1820000000000003E-2</c:v>
                </c:pt>
                <c:pt idx="218575">
                  <c:v>4.1818000000000001E-2</c:v>
                </c:pt>
                <c:pt idx="218576">
                  <c:v>4.1817E-2</c:v>
                </c:pt>
                <c:pt idx="218577">
                  <c:v>4.1815999999999999E-2</c:v>
                </c:pt>
                <c:pt idx="218578">
                  <c:v>4.1814999999999998E-2</c:v>
                </c:pt>
                <c:pt idx="218579">
                  <c:v>4.1813000000000003E-2</c:v>
                </c:pt>
                <c:pt idx="218580">
                  <c:v>4.1812000000000002E-2</c:v>
                </c:pt>
                <c:pt idx="218581">
                  <c:v>4.1811000000000001E-2</c:v>
                </c:pt>
                <c:pt idx="218582">
                  <c:v>4.181E-2</c:v>
                </c:pt>
                <c:pt idx="218583">
                  <c:v>4.1808999999999999E-2</c:v>
                </c:pt>
                <c:pt idx="218584">
                  <c:v>4.1807999999999998E-2</c:v>
                </c:pt>
                <c:pt idx="218585">
                  <c:v>4.1807999999999998E-2</c:v>
                </c:pt>
                <c:pt idx="218586">
                  <c:v>4.1806999999999997E-2</c:v>
                </c:pt>
                <c:pt idx="218587">
                  <c:v>4.1806999999999997E-2</c:v>
                </c:pt>
                <c:pt idx="218588">
                  <c:v>4.1806000000000003E-2</c:v>
                </c:pt>
                <c:pt idx="218589">
                  <c:v>4.1806000000000003E-2</c:v>
                </c:pt>
                <c:pt idx="218590">
                  <c:v>4.1805000000000002E-2</c:v>
                </c:pt>
                <c:pt idx="218591">
                  <c:v>4.1805000000000002E-2</c:v>
                </c:pt>
                <c:pt idx="218592">
                  <c:v>4.1805000000000002E-2</c:v>
                </c:pt>
                <c:pt idx="218593">
                  <c:v>4.1805000000000002E-2</c:v>
                </c:pt>
                <c:pt idx="218594">
                  <c:v>4.1805000000000002E-2</c:v>
                </c:pt>
                <c:pt idx="218595">
                  <c:v>4.1805000000000002E-2</c:v>
                </c:pt>
                <c:pt idx="218596">
                  <c:v>4.1805000000000002E-2</c:v>
                </c:pt>
                <c:pt idx="218597">
                  <c:v>4.1805000000000002E-2</c:v>
                </c:pt>
                <c:pt idx="218598">
                  <c:v>4.1805000000000002E-2</c:v>
                </c:pt>
                <c:pt idx="218599">
                  <c:v>4.1806000000000003E-2</c:v>
                </c:pt>
                <c:pt idx="218600">
                  <c:v>4.1806000000000003E-2</c:v>
                </c:pt>
                <c:pt idx="218601">
                  <c:v>4.1806999999999997E-2</c:v>
                </c:pt>
                <c:pt idx="218602">
                  <c:v>4.1806999999999997E-2</c:v>
                </c:pt>
                <c:pt idx="218603">
                  <c:v>4.1806999999999997E-2</c:v>
                </c:pt>
                <c:pt idx="218604">
                  <c:v>4.1807999999999998E-2</c:v>
                </c:pt>
                <c:pt idx="218605">
                  <c:v>4.1807999999999998E-2</c:v>
                </c:pt>
                <c:pt idx="218606">
                  <c:v>4.1808999999999999E-2</c:v>
                </c:pt>
                <c:pt idx="218607">
                  <c:v>4.1808999999999999E-2</c:v>
                </c:pt>
                <c:pt idx="218608">
                  <c:v>4.181E-2</c:v>
                </c:pt>
                <c:pt idx="218609">
                  <c:v>4.1811000000000001E-2</c:v>
                </c:pt>
                <c:pt idx="218610">
                  <c:v>4.1811000000000001E-2</c:v>
                </c:pt>
                <c:pt idx="218611">
                  <c:v>4.1812000000000002E-2</c:v>
                </c:pt>
                <c:pt idx="218612">
                  <c:v>4.1813000000000003E-2</c:v>
                </c:pt>
                <c:pt idx="218613">
                  <c:v>4.1813000000000003E-2</c:v>
                </c:pt>
                <c:pt idx="218614">
                  <c:v>4.1813999999999997E-2</c:v>
                </c:pt>
                <c:pt idx="218615">
                  <c:v>4.1813999999999997E-2</c:v>
                </c:pt>
                <c:pt idx="218616">
                  <c:v>4.1814999999999998E-2</c:v>
                </c:pt>
                <c:pt idx="218617">
                  <c:v>4.1814999999999998E-2</c:v>
                </c:pt>
                <c:pt idx="218618">
                  <c:v>4.1815999999999999E-2</c:v>
                </c:pt>
                <c:pt idx="218619">
                  <c:v>4.1815999999999999E-2</c:v>
                </c:pt>
                <c:pt idx="218620">
                  <c:v>4.1817E-2</c:v>
                </c:pt>
                <c:pt idx="218621">
                  <c:v>4.1817E-2</c:v>
                </c:pt>
                <c:pt idx="218622">
                  <c:v>4.1817E-2</c:v>
                </c:pt>
                <c:pt idx="218623">
                  <c:v>4.1817E-2</c:v>
                </c:pt>
                <c:pt idx="218624">
                  <c:v>4.1818000000000001E-2</c:v>
                </c:pt>
                <c:pt idx="218625">
                  <c:v>4.1818000000000001E-2</c:v>
                </c:pt>
                <c:pt idx="218626">
                  <c:v>4.1817E-2</c:v>
                </c:pt>
                <c:pt idx="218627">
                  <c:v>4.1817E-2</c:v>
                </c:pt>
                <c:pt idx="218628">
                  <c:v>4.1817E-2</c:v>
                </c:pt>
                <c:pt idx="218629">
                  <c:v>4.1815999999999999E-2</c:v>
                </c:pt>
                <c:pt idx="218630">
                  <c:v>4.1815999999999999E-2</c:v>
                </c:pt>
                <c:pt idx="218631">
                  <c:v>4.1814999999999998E-2</c:v>
                </c:pt>
                <c:pt idx="218632">
                  <c:v>4.1814999999999998E-2</c:v>
                </c:pt>
                <c:pt idx="218633">
                  <c:v>4.1813999999999997E-2</c:v>
                </c:pt>
                <c:pt idx="218634">
                  <c:v>4.1813000000000003E-2</c:v>
                </c:pt>
                <c:pt idx="218635">
                  <c:v>4.1812000000000002E-2</c:v>
                </c:pt>
                <c:pt idx="218636">
                  <c:v>4.1811000000000001E-2</c:v>
                </c:pt>
                <c:pt idx="218637">
                  <c:v>4.1808999999999999E-2</c:v>
                </c:pt>
                <c:pt idx="218638">
                  <c:v>4.1807999999999998E-2</c:v>
                </c:pt>
                <c:pt idx="218639">
                  <c:v>4.1806000000000003E-2</c:v>
                </c:pt>
                <c:pt idx="218640">
                  <c:v>4.1804000000000001E-2</c:v>
                </c:pt>
                <c:pt idx="218641">
                  <c:v>4.1803E-2</c:v>
                </c:pt>
                <c:pt idx="218642">
                  <c:v>4.1800999999999998E-2</c:v>
                </c:pt>
                <c:pt idx="218643">
                  <c:v>4.1799000000000003E-2</c:v>
                </c:pt>
                <c:pt idx="218644">
                  <c:v>4.1796E-2</c:v>
                </c:pt>
                <c:pt idx="218645">
                  <c:v>4.1793999999999998E-2</c:v>
                </c:pt>
                <c:pt idx="218646">
                  <c:v>4.1792000000000003E-2</c:v>
                </c:pt>
                <c:pt idx="218647">
                  <c:v>4.1789E-2</c:v>
                </c:pt>
                <c:pt idx="218648">
                  <c:v>4.1786999999999998E-2</c:v>
                </c:pt>
                <c:pt idx="218649">
                  <c:v>4.1784000000000002E-2</c:v>
                </c:pt>
                <c:pt idx="218650">
                  <c:v>4.1780999999999999E-2</c:v>
                </c:pt>
                <c:pt idx="218651">
                  <c:v>4.1778000000000003E-2</c:v>
                </c:pt>
                <c:pt idx="218652">
                  <c:v>4.1775E-2</c:v>
                </c:pt>
                <c:pt idx="218653">
                  <c:v>4.1771999999999997E-2</c:v>
                </c:pt>
                <c:pt idx="218654">
                  <c:v>4.1768E-2</c:v>
                </c:pt>
                <c:pt idx="218655">
                  <c:v>4.1764999999999997E-2</c:v>
                </c:pt>
                <c:pt idx="218656">
                  <c:v>4.1762000000000001E-2</c:v>
                </c:pt>
                <c:pt idx="218657">
                  <c:v>4.1758999999999998E-2</c:v>
                </c:pt>
                <c:pt idx="218658">
                  <c:v>4.1755E-2</c:v>
                </c:pt>
                <c:pt idx="218659">
                  <c:v>4.1751999999999997E-2</c:v>
                </c:pt>
                <c:pt idx="218660">
                  <c:v>4.1748E-2</c:v>
                </c:pt>
                <c:pt idx="218661">
                  <c:v>4.1744999999999997E-2</c:v>
                </c:pt>
                <c:pt idx="218662">
                  <c:v>4.1741E-2</c:v>
                </c:pt>
                <c:pt idx="218663">
                  <c:v>4.1737999999999997E-2</c:v>
                </c:pt>
                <c:pt idx="218664">
                  <c:v>4.1734E-2</c:v>
                </c:pt>
                <c:pt idx="218665">
                  <c:v>4.1730999999999997E-2</c:v>
                </c:pt>
                <c:pt idx="218666">
                  <c:v>4.1728000000000001E-2</c:v>
                </c:pt>
                <c:pt idx="218667">
                  <c:v>4.1723999999999997E-2</c:v>
                </c:pt>
                <c:pt idx="218668">
                  <c:v>4.1721000000000001E-2</c:v>
                </c:pt>
                <c:pt idx="218669">
                  <c:v>4.1717999999999998E-2</c:v>
                </c:pt>
                <c:pt idx="218670">
                  <c:v>4.1715000000000002E-2</c:v>
                </c:pt>
                <c:pt idx="218671">
                  <c:v>4.1713E-2</c:v>
                </c:pt>
                <c:pt idx="218672">
                  <c:v>4.1709999999999997E-2</c:v>
                </c:pt>
                <c:pt idx="218673">
                  <c:v>4.1707000000000001E-2</c:v>
                </c:pt>
                <c:pt idx="218674">
                  <c:v>4.1704999999999999E-2</c:v>
                </c:pt>
                <c:pt idx="218675">
                  <c:v>4.1702999999999997E-2</c:v>
                </c:pt>
                <c:pt idx="218676">
                  <c:v>4.1701000000000002E-2</c:v>
                </c:pt>
                <c:pt idx="218677">
                  <c:v>4.1699E-2</c:v>
                </c:pt>
                <c:pt idx="218678">
                  <c:v>4.1696999999999998E-2</c:v>
                </c:pt>
                <c:pt idx="218679">
                  <c:v>4.1695000000000003E-2</c:v>
                </c:pt>
                <c:pt idx="218680">
                  <c:v>4.1694000000000002E-2</c:v>
                </c:pt>
                <c:pt idx="218681">
                  <c:v>4.1693000000000001E-2</c:v>
                </c:pt>
                <c:pt idx="218682">
                  <c:v>4.1693000000000001E-2</c:v>
                </c:pt>
                <c:pt idx="218683">
                  <c:v>4.1692E-2</c:v>
                </c:pt>
                <c:pt idx="218684">
                  <c:v>4.1692E-2</c:v>
                </c:pt>
                <c:pt idx="218685">
                  <c:v>4.1690999999999999E-2</c:v>
                </c:pt>
                <c:pt idx="218686">
                  <c:v>4.1692E-2</c:v>
                </c:pt>
                <c:pt idx="218687">
                  <c:v>4.1692E-2</c:v>
                </c:pt>
                <c:pt idx="218688">
                  <c:v>4.1692E-2</c:v>
                </c:pt>
                <c:pt idx="218689">
                  <c:v>4.1693000000000001E-2</c:v>
                </c:pt>
                <c:pt idx="218690">
                  <c:v>4.1694000000000002E-2</c:v>
                </c:pt>
                <c:pt idx="218691">
                  <c:v>4.1695999999999997E-2</c:v>
                </c:pt>
                <c:pt idx="218692">
                  <c:v>4.1696999999999998E-2</c:v>
                </c:pt>
                <c:pt idx="218693">
                  <c:v>4.1699E-2</c:v>
                </c:pt>
                <c:pt idx="218694">
                  <c:v>4.1701000000000002E-2</c:v>
                </c:pt>
                <c:pt idx="218695">
                  <c:v>4.1703999999999998E-2</c:v>
                </c:pt>
                <c:pt idx="218696">
                  <c:v>4.1706E-2</c:v>
                </c:pt>
                <c:pt idx="218697">
                  <c:v>4.1709000000000003E-2</c:v>
                </c:pt>
                <c:pt idx="218698">
                  <c:v>4.1710999999999998E-2</c:v>
                </c:pt>
                <c:pt idx="218699">
                  <c:v>4.1714000000000001E-2</c:v>
                </c:pt>
                <c:pt idx="218700">
                  <c:v>4.1717999999999998E-2</c:v>
                </c:pt>
                <c:pt idx="218701">
                  <c:v>4.1721000000000001E-2</c:v>
                </c:pt>
                <c:pt idx="218702">
                  <c:v>4.1723999999999997E-2</c:v>
                </c:pt>
                <c:pt idx="218703">
                  <c:v>4.1728000000000001E-2</c:v>
                </c:pt>
                <c:pt idx="218704">
                  <c:v>4.1731999999999998E-2</c:v>
                </c:pt>
                <c:pt idx="218705">
                  <c:v>4.1735000000000001E-2</c:v>
                </c:pt>
                <c:pt idx="218706">
                  <c:v>4.1738999999999998E-2</c:v>
                </c:pt>
                <c:pt idx="218707">
                  <c:v>4.1743000000000002E-2</c:v>
                </c:pt>
                <c:pt idx="218708">
                  <c:v>4.1746999999999999E-2</c:v>
                </c:pt>
                <c:pt idx="218709">
                  <c:v>4.1751000000000003E-2</c:v>
                </c:pt>
                <c:pt idx="218710">
                  <c:v>4.1755E-2</c:v>
                </c:pt>
                <c:pt idx="218711">
                  <c:v>4.1758999999999998E-2</c:v>
                </c:pt>
                <c:pt idx="218712">
                  <c:v>4.1763000000000002E-2</c:v>
                </c:pt>
                <c:pt idx="218713">
                  <c:v>4.1766999999999999E-2</c:v>
                </c:pt>
                <c:pt idx="218714">
                  <c:v>4.1771000000000003E-2</c:v>
                </c:pt>
                <c:pt idx="218715">
                  <c:v>4.1775E-2</c:v>
                </c:pt>
                <c:pt idx="218716">
                  <c:v>4.1778999999999997E-2</c:v>
                </c:pt>
                <c:pt idx="218717">
                  <c:v>4.1782E-2</c:v>
                </c:pt>
                <c:pt idx="218718">
                  <c:v>4.1785999999999997E-2</c:v>
                </c:pt>
                <c:pt idx="218719">
                  <c:v>4.1790000000000001E-2</c:v>
                </c:pt>
                <c:pt idx="218720">
                  <c:v>4.1792999999999997E-2</c:v>
                </c:pt>
                <c:pt idx="218721">
                  <c:v>4.1796E-2</c:v>
                </c:pt>
                <c:pt idx="218722">
                  <c:v>4.1799000000000003E-2</c:v>
                </c:pt>
                <c:pt idx="218723">
                  <c:v>4.1801999999999999E-2</c:v>
                </c:pt>
                <c:pt idx="218724">
                  <c:v>4.1805000000000002E-2</c:v>
                </c:pt>
                <c:pt idx="218725">
                  <c:v>4.1807999999999998E-2</c:v>
                </c:pt>
                <c:pt idx="218726">
                  <c:v>4.181E-2</c:v>
                </c:pt>
                <c:pt idx="218727">
                  <c:v>4.1813000000000003E-2</c:v>
                </c:pt>
                <c:pt idx="218728">
                  <c:v>4.1814999999999998E-2</c:v>
                </c:pt>
                <c:pt idx="218729">
                  <c:v>4.1817E-2</c:v>
                </c:pt>
                <c:pt idx="218730">
                  <c:v>4.1819000000000002E-2</c:v>
                </c:pt>
                <c:pt idx="218731">
                  <c:v>4.1820999999999997E-2</c:v>
                </c:pt>
                <c:pt idx="218732">
                  <c:v>4.1822999999999999E-2</c:v>
                </c:pt>
                <c:pt idx="218733">
                  <c:v>4.1824E-2</c:v>
                </c:pt>
                <c:pt idx="218734">
                  <c:v>4.1825000000000001E-2</c:v>
                </c:pt>
                <c:pt idx="218735">
                  <c:v>4.1826000000000002E-2</c:v>
                </c:pt>
                <c:pt idx="218736">
                  <c:v>4.1827000000000003E-2</c:v>
                </c:pt>
                <c:pt idx="218737">
                  <c:v>4.1827999999999997E-2</c:v>
                </c:pt>
                <c:pt idx="218738">
                  <c:v>4.1827999999999997E-2</c:v>
                </c:pt>
                <c:pt idx="218739">
                  <c:v>4.1828999999999998E-2</c:v>
                </c:pt>
                <c:pt idx="218740">
                  <c:v>4.1828999999999998E-2</c:v>
                </c:pt>
                <c:pt idx="218741">
                  <c:v>4.1828999999999998E-2</c:v>
                </c:pt>
                <c:pt idx="218742">
                  <c:v>4.1828999999999998E-2</c:v>
                </c:pt>
                <c:pt idx="218743">
                  <c:v>4.1828999999999998E-2</c:v>
                </c:pt>
                <c:pt idx="218744">
                  <c:v>4.1828999999999998E-2</c:v>
                </c:pt>
                <c:pt idx="218745">
                  <c:v>4.1827999999999997E-2</c:v>
                </c:pt>
                <c:pt idx="218746">
                  <c:v>4.1827999999999997E-2</c:v>
                </c:pt>
                <c:pt idx="218747">
                  <c:v>4.1827000000000003E-2</c:v>
                </c:pt>
                <c:pt idx="218748">
                  <c:v>4.1826000000000002E-2</c:v>
                </c:pt>
                <c:pt idx="218749">
                  <c:v>4.1825000000000001E-2</c:v>
                </c:pt>
                <c:pt idx="218750">
                  <c:v>4.1824E-2</c:v>
                </c:pt>
                <c:pt idx="218751">
                  <c:v>4.1822999999999999E-2</c:v>
                </c:pt>
                <c:pt idx="218752">
                  <c:v>4.1821999999999998E-2</c:v>
                </c:pt>
                <c:pt idx="218753">
                  <c:v>4.1820999999999997E-2</c:v>
                </c:pt>
                <c:pt idx="218754">
                  <c:v>4.1820000000000003E-2</c:v>
                </c:pt>
                <c:pt idx="218755">
                  <c:v>4.1818000000000001E-2</c:v>
                </c:pt>
                <c:pt idx="218756">
                  <c:v>4.1817E-2</c:v>
                </c:pt>
                <c:pt idx="218757">
                  <c:v>4.1814999999999998E-2</c:v>
                </c:pt>
                <c:pt idx="218758">
                  <c:v>4.1813999999999997E-2</c:v>
                </c:pt>
                <c:pt idx="218759">
                  <c:v>4.1812000000000002E-2</c:v>
                </c:pt>
                <c:pt idx="218760">
                  <c:v>4.1811000000000001E-2</c:v>
                </c:pt>
                <c:pt idx="218761">
                  <c:v>4.1808999999999999E-2</c:v>
                </c:pt>
                <c:pt idx="218762">
                  <c:v>4.1807999999999998E-2</c:v>
                </c:pt>
                <c:pt idx="218763">
                  <c:v>4.1806000000000003E-2</c:v>
                </c:pt>
                <c:pt idx="218764">
                  <c:v>4.1805000000000002E-2</c:v>
                </c:pt>
                <c:pt idx="218765">
                  <c:v>4.1804000000000001E-2</c:v>
                </c:pt>
                <c:pt idx="218766">
                  <c:v>4.1801999999999999E-2</c:v>
                </c:pt>
                <c:pt idx="218767">
                  <c:v>4.1799999999999997E-2</c:v>
                </c:pt>
                <c:pt idx="218768">
                  <c:v>4.1799000000000003E-2</c:v>
                </c:pt>
                <c:pt idx="218769">
                  <c:v>4.1797000000000001E-2</c:v>
                </c:pt>
                <c:pt idx="218770">
                  <c:v>4.1796E-2</c:v>
                </c:pt>
                <c:pt idx="218771">
                  <c:v>4.1793999999999998E-2</c:v>
                </c:pt>
                <c:pt idx="218772">
                  <c:v>4.1792999999999997E-2</c:v>
                </c:pt>
                <c:pt idx="218773">
                  <c:v>4.1791000000000002E-2</c:v>
                </c:pt>
                <c:pt idx="218774">
                  <c:v>4.1790000000000001E-2</c:v>
                </c:pt>
                <c:pt idx="218775">
                  <c:v>4.1787999999999999E-2</c:v>
                </c:pt>
                <c:pt idx="218776">
                  <c:v>4.1786999999999998E-2</c:v>
                </c:pt>
                <c:pt idx="218777">
                  <c:v>4.1785999999999997E-2</c:v>
                </c:pt>
                <c:pt idx="218778">
                  <c:v>4.1784000000000002E-2</c:v>
                </c:pt>
                <c:pt idx="218779">
                  <c:v>4.1783000000000001E-2</c:v>
                </c:pt>
                <c:pt idx="218780">
                  <c:v>4.1782E-2</c:v>
                </c:pt>
                <c:pt idx="218781">
                  <c:v>4.1779999999999998E-2</c:v>
                </c:pt>
                <c:pt idx="218782">
                  <c:v>4.1778999999999997E-2</c:v>
                </c:pt>
                <c:pt idx="218783">
                  <c:v>4.1778000000000003E-2</c:v>
                </c:pt>
                <c:pt idx="218784">
                  <c:v>4.1777000000000002E-2</c:v>
                </c:pt>
                <c:pt idx="218785">
                  <c:v>4.1775E-2</c:v>
                </c:pt>
                <c:pt idx="218786">
                  <c:v>4.1773999999999999E-2</c:v>
                </c:pt>
                <c:pt idx="218787">
                  <c:v>4.1772999999999998E-2</c:v>
                </c:pt>
                <c:pt idx="218788">
                  <c:v>4.1771999999999997E-2</c:v>
                </c:pt>
                <c:pt idx="218789">
                  <c:v>4.1771000000000003E-2</c:v>
                </c:pt>
                <c:pt idx="218790">
                  <c:v>4.1770000000000002E-2</c:v>
                </c:pt>
                <c:pt idx="218791">
                  <c:v>4.1769000000000001E-2</c:v>
                </c:pt>
                <c:pt idx="218792">
                  <c:v>4.1766999999999999E-2</c:v>
                </c:pt>
                <c:pt idx="218793">
                  <c:v>4.1765999999999998E-2</c:v>
                </c:pt>
                <c:pt idx="218794">
                  <c:v>4.1764999999999997E-2</c:v>
                </c:pt>
                <c:pt idx="218795">
                  <c:v>4.1764000000000003E-2</c:v>
                </c:pt>
                <c:pt idx="218796">
                  <c:v>4.1763000000000002E-2</c:v>
                </c:pt>
                <c:pt idx="218797">
                  <c:v>4.1762000000000001E-2</c:v>
                </c:pt>
                <c:pt idx="218798">
                  <c:v>4.1761E-2</c:v>
                </c:pt>
                <c:pt idx="218799">
                  <c:v>4.1758999999999998E-2</c:v>
                </c:pt>
                <c:pt idx="218800">
                  <c:v>4.1758000000000003E-2</c:v>
                </c:pt>
                <c:pt idx="218801">
                  <c:v>4.1757000000000002E-2</c:v>
                </c:pt>
                <c:pt idx="218802">
                  <c:v>4.1756000000000001E-2</c:v>
                </c:pt>
                <c:pt idx="218803">
                  <c:v>4.1755E-2</c:v>
                </c:pt>
                <c:pt idx="218804">
                  <c:v>4.1753999999999999E-2</c:v>
                </c:pt>
                <c:pt idx="218805">
                  <c:v>4.1751999999999997E-2</c:v>
                </c:pt>
                <c:pt idx="218806">
                  <c:v>4.1751000000000003E-2</c:v>
                </c:pt>
                <c:pt idx="218807">
                  <c:v>4.1750000000000002E-2</c:v>
                </c:pt>
                <c:pt idx="218808">
                  <c:v>4.1749000000000001E-2</c:v>
                </c:pt>
                <c:pt idx="218809">
                  <c:v>4.1748E-2</c:v>
                </c:pt>
                <c:pt idx="218810">
                  <c:v>4.1746999999999999E-2</c:v>
                </c:pt>
                <c:pt idx="218811">
                  <c:v>4.1745999999999998E-2</c:v>
                </c:pt>
                <c:pt idx="218812">
                  <c:v>4.1744999999999997E-2</c:v>
                </c:pt>
                <c:pt idx="218813">
                  <c:v>4.1744000000000003E-2</c:v>
                </c:pt>
                <c:pt idx="218814">
                  <c:v>4.1743000000000002E-2</c:v>
                </c:pt>
                <c:pt idx="218815">
                  <c:v>4.1742000000000001E-2</c:v>
                </c:pt>
                <c:pt idx="218816">
                  <c:v>4.1741E-2</c:v>
                </c:pt>
                <c:pt idx="218817">
                  <c:v>4.1739999999999999E-2</c:v>
                </c:pt>
                <c:pt idx="218818">
                  <c:v>4.1738999999999998E-2</c:v>
                </c:pt>
                <c:pt idx="218819">
                  <c:v>4.1737999999999997E-2</c:v>
                </c:pt>
                <c:pt idx="218820">
                  <c:v>4.1737000000000003E-2</c:v>
                </c:pt>
                <c:pt idx="218821">
                  <c:v>4.1736000000000002E-2</c:v>
                </c:pt>
                <c:pt idx="218822">
                  <c:v>4.1735000000000001E-2</c:v>
                </c:pt>
                <c:pt idx="218823">
                  <c:v>4.1735000000000001E-2</c:v>
                </c:pt>
                <c:pt idx="218824">
                  <c:v>4.1734E-2</c:v>
                </c:pt>
                <c:pt idx="218825">
                  <c:v>4.1732999999999999E-2</c:v>
                </c:pt>
                <c:pt idx="218826">
                  <c:v>4.1731999999999998E-2</c:v>
                </c:pt>
                <c:pt idx="218827">
                  <c:v>4.1730999999999997E-2</c:v>
                </c:pt>
                <c:pt idx="218828">
                  <c:v>4.1730000000000003E-2</c:v>
                </c:pt>
                <c:pt idx="218829">
                  <c:v>4.1729000000000002E-2</c:v>
                </c:pt>
                <c:pt idx="218830">
                  <c:v>4.1728000000000001E-2</c:v>
                </c:pt>
                <c:pt idx="218831">
                  <c:v>4.1727E-2</c:v>
                </c:pt>
                <c:pt idx="218832">
                  <c:v>4.1727E-2</c:v>
                </c:pt>
                <c:pt idx="218833">
                  <c:v>4.1725999999999999E-2</c:v>
                </c:pt>
                <c:pt idx="218834">
                  <c:v>4.1724999999999998E-2</c:v>
                </c:pt>
                <c:pt idx="218835">
                  <c:v>4.1723999999999997E-2</c:v>
                </c:pt>
                <c:pt idx="218836">
                  <c:v>4.1723000000000003E-2</c:v>
                </c:pt>
                <c:pt idx="218837">
                  <c:v>4.1722000000000002E-2</c:v>
                </c:pt>
                <c:pt idx="218838">
                  <c:v>4.1721000000000001E-2</c:v>
                </c:pt>
                <c:pt idx="218839">
                  <c:v>4.172E-2</c:v>
                </c:pt>
                <c:pt idx="218840">
                  <c:v>4.1717999999999998E-2</c:v>
                </c:pt>
                <c:pt idx="218841">
                  <c:v>4.1716999999999997E-2</c:v>
                </c:pt>
                <c:pt idx="218842">
                  <c:v>4.1716000000000003E-2</c:v>
                </c:pt>
                <c:pt idx="218843">
                  <c:v>4.1715000000000002E-2</c:v>
                </c:pt>
                <c:pt idx="218844">
                  <c:v>4.1713E-2</c:v>
                </c:pt>
                <c:pt idx="218845">
                  <c:v>4.1711999999999999E-2</c:v>
                </c:pt>
                <c:pt idx="218846">
                  <c:v>4.1710999999999998E-2</c:v>
                </c:pt>
                <c:pt idx="218847">
                  <c:v>4.1709000000000003E-2</c:v>
                </c:pt>
                <c:pt idx="218848">
                  <c:v>4.1708000000000002E-2</c:v>
                </c:pt>
                <c:pt idx="218849">
                  <c:v>4.1706E-2</c:v>
                </c:pt>
                <c:pt idx="218850">
                  <c:v>4.1703999999999998E-2</c:v>
                </c:pt>
                <c:pt idx="218851">
                  <c:v>4.1702999999999997E-2</c:v>
                </c:pt>
                <c:pt idx="218852">
                  <c:v>4.1701000000000002E-2</c:v>
                </c:pt>
                <c:pt idx="218853">
                  <c:v>4.1699E-2</c:v>
                </c:pt>
                <c:pt idx="218854">
                  <c:v>4.1696999999999998E-2</c:v>
                </c:pt>
                <c:pt idx="218855">
                  <c:v>4.1695000000000003E-2</c:v>
                </c:pt>
                <c:pt idx="218856">
                  <c:v>4.1693000000000001E-2</c:v>
                </c:pt>
                <c:pt idx="218857">
                  <c:v>4.1690999999999999E-2</c:v>
                </c:pt>
                <c:pt idx="218858">
                  <c:v>4.1688999999999997E-2</c:v>
                </c:pt>
                <c:pt idx="218859">
                  <c:v>4.1687000000000002E-2</c:v>
                </c:pt>
                <c:pt idx="218860">
                  <c:v>4.1685E-2</c:v>
                </c:pt>
                <c:pt idx="218861">
                  <c:v>4.1681999999999997E-2</c:v>
                </c:pt>
                <c:pt idx="218862">
                  <c:v>4.1680000000000002E-2</c:v>
                </c:pt>
                <c:pt idx="218863">
                  <c:v>4.1676999999999999E-2</c:v>
                </c:pt>
                <c:pt idx="218864">
                  <c:v>4.1674999999999997E-2</c:v>
                </c:pt>
                <c:pt idx="218865">
                  <c:v>4.1672000000000001E-2</c:v>
                </c:pt>
                <c:pt idx="218866">
                  <c:v>4.1669999999999999E-2</c:v>
                </c:pt>
                <c:pt idx="218867">
                  <c:v>4.1667000000000003E-2</c:v>
                </c:pt>
                <c:pt idx="218868">
                  <c:v>4.1665000000000001E-2</c:v>
                </c:pt>
                <c:pt idx="218869">
                  <c:v>4.1661999999999998E-2</c:v>
                </c:pt>
                <c:pt idx="218870">
                  <c:v>4.1660000000000003E-2</c:v>
                </c:pt>
                <c:pt idx="218871">
                  <c:v>4.1657E-2</c:v>
                </c:pt>
                <c:pt idx="218872">
                  <c:v>4.1654999999999998E-2</c:v>
                </c:pt>
                <c:pt idx="218873">
                  <c:v>4.1652000000000002E-2</c:v>
                </c:pt>
                <c:pt idx="218874">
                  <c:v>4.165E-2</c:v>
                </c:pt>
                <c:pt idx="218875">
                  <c:v>4.1647000000000003E-2</c:v>
                </c:pt>
                <c:pt idx="218876">
                  <c:v>4.1645000000000001E-2</c:v>
                </c:pt>
                <c:pt idx="218877">
                  <c:v>4.1641999999999998E-2</c:v>
                </c:pt>
                <c:pt idx="218878">
                  <c:v>4.1640000000000003E-2</c:v>
                </c:pt>
                <c:pt idx="218879">
                  <c:v>4.1637E-2</c:v>
                </c:pt>
                <c:pt idx="218880">
                  <c:v>4.1634999999999998E-2</c:v>
                </c:pt>
                <c:pt idx="218881">
                  <c:v>4.1633000000000003E-2</c:v>
                </c:pt>
                <c:pt idx="218882">
                  <c:v>4.1631000000000001E-2</c:v>
                </c:pt>
                <c:pt idx="218883">
                  <c:v>4.1628999999999999E-2</c:v>
                </c:pt>
                <c:pt idx="218884">
                  <c:v>4.1626999999999997E-2</c:v>
                </c:pt>
                <c:pt idx="218885">
                  <c:v>4.1625000000000002E-2</c:v>
                </c:pt>
                <c:pt idx="218886">
                  <c:v>4.1623E-2</c:v>
                </c:pt>
                <c:pt idx="218887">
                  <c:v>4.1620999999999998E-2</c:v>
                </c:pt>
                <c:pt idx="218888">
                  <c:v>4.1619999999999997E-2</c:v>
                </c:pt>
                <c:pt idx="218889">
                  <c:v>4.1618000000000002E-2</c:v>
                </c:pt>
                <c:pt idx="218890">
                  <c:v>4.1617000000000001E-2</c:v>
                </c:pt>
                <c:pt idx="218891">
                  <c:v>4.1614999999999999E-2</c:v>
                </c:pt>
                <c:pt idx="218892">
                  <c:v>4.1613999999999998E-2</c:v>
                </c:pt>
                <c:pt idx="218893">
                  <c:v>4.1612999999999997E-2</c:v>
                </c:pt>
                <c:pt idx="218894">
                  <c:v>4.1612000000000003E-2</c:v>
                </c:pt>
                <c:pt idx="218895">
                  <c:v>4.1611000000000002E-2</c:v>
                </c:pt>
                <c:pt idx="218896">
                  <c:v>4.1611000000000002E-2</c:v>
                </c:pt>
                <c:pt idx="218897">
                  <c:v>4.1610000000000001E-2</c:v>
                </c:pt>
                <c:pt idx="218898">
                  <c:v>4.1609E-2</c:v>
                </c:pt>
                <c:pt idx="218899">
                  <c:v>4.1609E-2</c:v>
                </c:pt>
                <c:pt idx="218900">
                  <c:v>4.1609E-2</c:v>
                </c:pt>
                <c:pt idx="218901">
                  <c:v>4.1609E-2</c:v>
                </c:pt>
                <c:pt idx="218902">
                  <c:v>4.1609E-2</c:v>
                </c:pt>
                <c:pt idx="218903">
                  <c:v>4.1609E-2</c:v>
                </c:pt>
                <c:pt idx="218904">
                  <c:v>4.1609E-2</c:v>
                </c:pt>
                <c:pt idx="218905">
                  <c:v>4.1610000000000001E-2</c:v>
                </c:pt>
                <c:pt idx="218906">
                  <c:v>4.1610000000000001E-2</c:v>
                </c:pt>
                <c:pt idx="218907">
                  <c:v>4.1611000000000002E-2</c:v>
                </c:pt>
                <c:pt idx="218908">
                  <c:v>4.1612000000000003E-2</c:v>
                </c:pt>
                <c:pt idx="218909">
                  <c:v>4.1612999999999997E-2</c:v>
                </c:pt>
                <c:pt idx="218910">
                  <c:v>4.1613999999999998E-2</c:v>
                </c:pt>
                <c:pt idx="218911">
                  <c:v>4.1614999999999999E-2</c:v>
                </c:pt>
                <c:pt idx="218912">
                  <c:v>4.1616E-2</c:v>
                </c:pt>
                <c:pt idx="218913">
                  <c:v>4.1617000000000001E-2</c:v>
                </c:pt>
                <c:pt idx="218914">
                  <c:v>4.1618000000000002E-2</c:v>
                </c:pt>
                <c:pt idx="218915">
                  <c:v>4.1619999999999997E-2</c:v>
                </c:pt>
                <c:pt idx="218916">
                  <c:v>4.1620999999999998E-2</c:v>
                </c:pt>
                <c:pt idx="218917">
                  <c:v>4.1623E-2</c:v>
                </c:pt>
                <c:pt idx="218918">
                  <c:v>4.1625000000000002E-2</c:v>
                </c:pt>
                <c:pt idx="218919">
                  <c:v>4.1626000000000003E-2</c:v>
                </c:pt>
                <c:pt idx="218920">
                  <c:v>4.1627999999999998E-2</c:v>
                </c:pt>
                <c:pt idx="218921">
                  <c:v>4.163E-2</c:v>
                </c:pt>
                <c:pt idx="218922">
                  <c:v>4.1631000000000001E-2</c:v>
                </c:pt>
                <c:pt idx="218923">
                  <c:v>4.1633000000000003E-2</c:v>
                </c:pt>
                <c:pt idx="218924">
                  <c:v>4.1634999999999998E-2</c:v>
                </c:pt>
                <c:pt idx="218925">
                  <c:v>4.1637E-2</c:v>
                </c:pt>
                <c:pt idx="218926">
                  <c:v>4.1639000000000002E-2</c:v>
                </c:pt>
                <c:pt idx="218927">
                  <c:v>4.1640999999999997E-2</c:v>
                </c:pt>
                <c:pt idx="218928">
                  <c:v>4.1642999999999999E-2</c:v>
                </c:pt>
                <c:pt idx="218929">
                  <c:v>4.1645000000000001E-2</c:v>
                </c:pt>
                <c:pt idx="218930">
                  <c:v>4.1647000000000003E-2</c:v>
                </c:pt>
                <c:pt idx="218931">
                  <c:v>4.1648999999999999E-2</c:v>
                </c:pt>
                <c:pt idx="218932">
                  <c:v>4.1651000000000001E-2</c:v>
                </c:pt>
                <c:pt idx="218933">
                  <c:v>4.1652000000000002E-2</c:v>
                </c:pt>
                <c:pt idx="218934">
                  <c:v>4.1653999999999997E-2</c:v>
                </c:pt>
                <c:pt idx="218935">
                  <c:v>4.1655999999999999E-2</c:v>
                </c:pt>
                <c:pt idx="218936">
                  <c:v>4.1658000000000001E-2</c:v>
                </c:pt>
                <c:pt idx="218937">
                  <c:v>4.1659000000000002E-2</c:v>
                </c:pt>
                <c:pt idx="218938">
                  <c:v>4.1660999999999997E-2</c:v>
                </c:pt>
                <c:pt idx="218939">
                  <c:v>4.1662999999999999E-2</c:v>
                </c:pt>
                <c:pt idx="218940">
                  <c:v>4.1664E-2</c:v>
                </c:pt>
                <c:pt idx="218941">
                  <c:v>4.1666000000000002E-2</c:v>
                </c:pt>
                <c:pt idx="218942">
                  <c:v>4.1667000000000003E-2</c:v>
                </c:pt>
                <c:pt idx="218943">
                  <c:v>4.1667999999999997E-2</c:v>
                </c:pt>
                <c:pt idx="218944">
                  <c:v>4.1668999999999998E-2</c:v>
                </c:pt>
                <c:pt idx="218945">
                  <c:v>4.1669999999999999E-2</c:v>
                </c:pt>
                <c:pt idx="218946">
                  <c:v>4.1671E-2</c:v>
                </c:pt>
                <c:pt idx="218947">
                  <c:v>4.1672000000000001E-2</c:v>
                </c:pt>
                <c:pt idx="218948">
                  <c:v>4.1673000000000002E-2</c:v>
                </c:pt>
                <c:pt idx="218949">
                  <c:v>4.1674000000000003E-2</c:v>
                </c:pt>
                <c:pt idx="218950">
                  <c:v>4.1674000000000003E-2</c:v>
                </c:pt>
                <c:pt idx="218951">
                  <c:v>4.1674999999999997E-2</c:v>
                </c:pt>
                <c:pt idx="218952">
                  <c:v>4.1675999999999998E-2</c:v>
                </c:pt>
                <c:pt idx="218953">
                  <c:v>4.1675999999999998E-2</c:v>
                </c:pt>
                <c:pt idx="218954">
                  <c:v>4.1675999999999998E-2</c:v>
                </c:pt>
                <c:pt idx="218955">
                  <c:v>4.1675999999999998E-2</c:v>
                </c:pt>
                <c:pt idx="218956">
                  <c:v>4.1675999999999998E-2</c:v>
                </c:pt>
                <c:pt idx="218957">
                  <c:v>4.1675999999999998E-2</c:v>
                </c:pt>
                <c:pt idx="218958">
                  <c:v>4.1675999999999998E-2</c:v>
                </c:pt>
                <c:pt idx="218959">
                  <c:v>4.1675999999999998E-2</c:v>
                </c:pt>
                <c:pt idx="218960">
                  <c:v>4.1674999999999997E-2</c:v>
                </c:pt>
                <c:pt idx="218961">
                  <c:v>4.1674999999999997E-2</c:v>
                </c:pt>
                <c:pt idx="218962">
                  <c:v>4.1674000000000003E-2</c:v>
                </c:pt>
                <c:pt idx="218963">
                  <c:v>4.1673000000000002E-2</c:v>
                </c:pt>
                <c:pt idx="218964">
                  <c:v>4.1673000000000002E-2</c:v>
                </c:pt>
                <c:pt idx="218965">
                  <c:v>4.1672000000000001E-2</c:v>
                </c:pt>
                <c:pt idx="218966">
                  <c:v>4.1671E-2</c:v>
                </c:pt>
                <c:pt idx="218967">
                  <c:v>4.1669999999999999E-2</c:v>
                </c:pt>
                <c:pt idx="218968">
                  <c:v>4.1668999999999998E-2</c:v>
                </c:pt>
                <c:pt idx="218969">
                  <c:v>4.1667999999999997E-2</c:v>
                </c:pt>
                <c:pt idx="218970">
                  <c:v>4.1666000000000002E-2</c:v>
                </c:pt>
                <c:pt idx="218971">
                  <c:v>4.1665000000000001E-2</c:v>
                </c:pt>
                <c:pt idx="218972">
                  <c:v>4.1664E-2</c:v>
                </c:pt>
                <c:pt idx="218973">
                  <c:v>4.1661999999999998E-2</c:v>
                </c:pt>
                <c:pt idx="218974">
                  <c:v>4.1660999999999997E-2</c:v>
                </c:pt>
                <c:pt idx="218975">
                  <c:v>4.1660000000000003E-2</c:v>
                </c:pt>
                <c:pt idx="218976">
                  <c:v>4.1658000000000001E-2</c:v>
                </c:pt>
                <c:pt idx="218977">
                  <c:v>4.1657E-2</c:v>
                </c:pt>
                <c:pt idx="218978">
                  <c:v>4.1654999999999998E-2</c:v>
                </c:pt>
                <c:pt idx="218979">
                  <c:v>4.1653000000000003E-2</c:v>
                </c:pt>
                <c:pt idx="218980">
                  <c:v>4.1651000000000001E-2</c:v>
                </c:pt>
                <c:pt idx="218981">
                  <c:v>4.165E-2</c:v>
                </c:pt>
                <c:pt idx="218982">
                  <c:v>4.1647999999999998E-2</c:v>
                </c:pt>
                <c:pt idx="218983">
                  <c:v>4.1646000000000002E-2</c:v>
                </c:pt>
                <c:pt idx="218984">
                  <c:v>4.1644E-2</c:v>
                </c:pt>
                <c:pt idx="218985">
                  <c:v>4.1642999999999999E-2</c:v>
                </c:pt>
                <c:pt idx="218986">
                  <c:v>4.1640999999999997E-2</c:v>
                </c:pt>
                <c:pt idx="218987">
                  <c:v>4.1639000000000002E-2</c:v>
                </c:pt>
                <c:pt idx="218988">
                  <c:v>4.1638000000000001E-2</c:v>
                </c:pt>
                <c:pt idx="218989">
                  <c:v>4.1635999999999999E-2</c:v>
                </c:pt>
                <c:pt idx="218990">
                  <c:v>4.1633999999999997E-2</c:v>
                </c:pt>
                <c:pt idx="218991">
                  <c:v>4.1632000000000002E-2</c:v>
                </c:pt>
                <c:pt idx="218992">
                  <c:v>4.163E-2</c:v>
                </c:pt>
                <c:pt idx="218993">
                  <c:v>4.1628999999999999E-2</c:v>
                </c:pt>
                <c:pt idx="218994">
                  <c:v>4.1626999999999997E-2</c:v>
                </c:pt>
                <c:pt idx="218995">
                  <c:v>4.1625000000000002E-2</c:v>
                </c:pt>
                <c:pt idx="218996">
                  <c:v>4.1623E-2</c:v>
                </c:pt>
                <c:pt idx="218997">
                  <c:v>4.1621999999999999E-2</c:v>
                </c:pt>
                <c:pt idx="218998">
                  <c:v>4.1619999999999997E-2</c:v>
                </c:pt>
                <c:pt idx="218999">
                  <c:v>4.1619000000000003E-2</c:v>
                </c:pt>
                <c:pt idx="219000">
                  <c:v>4.1617000000000001E-2</c:v>
                </c:pt>
                <c:pt idx="219001">
                  <c:v>4.1614999999999999E-2</c:v>
                </c:pt>
                <c:pt idx="219002">
                  <c:v>4.1613999999999998E-2</c:v>
                </c:pt>
                <c:pt idx="219003">
                  <c:v>4.1612000000000003E-2</c:v>
                </c:pt>
                <c:pt idx="219004">
                  <c:v>4.1610000000000001E-2</c:v>
                </c:pt>
                <c:pt idx="219005">
                  <c:v>4.1607999999999999E-2</c:v>
                </c:pt>
                <c:pt idx="219006">
                  <c:v>4.1606999999999998E-2</c:v>
                </c:pt>
                <c:pt idx="219007">
                  <c:v>4.1605000000000003E-2</c:v>
                </c:pt>
                <c:pt idx="219008">
                  <c:v>4.1603000000000001E-2</c:v>
                </c:pt>
                <c:pt idx="219009">
                  <c:v>4.1602E-2</c:v>
                </c:pt>
                <c:pt idx="219010">
                  <c:v>4.1599999999999998E-2</c:v>
                </c:pt>
                <c:pt idx="219011">
                  <c:v>4.1598999999999997E-2</c:v>
                </c:pt>
                <c:pt idx="219012">
                  <c:v>4.1597000000000002E-2</c:v>
                </c:pt>
                <c:pt idx="219013">
                  <c:v>4.1595E-2</c:v>
                </c:pt>
                <c:pt idx="219014">
                  <c:v>4.1593999999999999E-2</c:v>
                </c:pt>
                <c:pt idx="219015">
                  <c:v>4.1591999999999997E-2</c:v>
                </c:pt>
                <c:pt idx="219016">
                  <c:v>4.1590000000000002E-2</c:v>
                </c:pt>
                <c:pt idx="219017">
                  <c:v>4.1589000000000001E-2</c:v>
                </c:pt>
                <c:pt idx="219018">
                  <c:v>4.1586999999999999E-2</c:v>
                </c:pt>
                <c:pt idx="219019">
                  <c:v>4.1585999999999998E-2</c:v>
                </c:pt>
                <c:pt idx="219020">
                  <c:v>4.1584000000000003E-2</c:v>
                </c:pt>
                <c:pt idx="219021">
                  <c:v>4.1583000000000002E-2</c:v>
                </c:pt>
                <c:pt idx="219022">
                  <c:v>4.1581E-2</c:v>
                </c:pt>
                <c:pt idx="219023">
                  <c:v>4.1579999999999999E-2</c:v>
                </c:pt>
                <c:pt idx="219024">
                  <c:v>4.1578999999999998E-2</c:v>
                </c:pt>
                <c:pt idx="219025">
                  <c:v>4.1577000000000003E-2</c:v>
                </c:pt>
                <c:pt idx="219026">
                  <c:v>4.1576000000000002E-2</c:v>
                </c:pt>
                <c:pt idx="219027">
                  <c:v>4.1574E-2</c:v>
                </c:pt>
                <c:pt idx="219028">
                  <c:v>4.1572999999999999E-2</c:v>
                </c:pt>
                <c:pt idx="219029">
                  <c:v>4.1571999999999998E-2</c:v>
                </c:pt>
                <c:pt idx="219030">
                  <c:v>4.1570000000000003E-2</c:v>
                </c:pt>
                <c:pt idx="219031">
                  <c:v>4.1569000000000002E-2</c:v>
                </c:pt>
                <c:pt idx="219032">
                  <c:v>4.1568000000000001E-2</c:v>
                </c:pt>
                <c:pt idx="219033">
                  <c:v>4.1567E-2</c:v>
                </c:pt>
                <c:pt idx="219034">
                  <c:v>4.1565999999999999E-2</c:v>
                </c:pt>
                <c:pt idx="219035">
                  <c:v>4.1564999999999998E-2</c:v>
                </c:pt>
                <c:pt idx="219036">
                  <c:v>4.1563999999999997E-2</c:v>
                </c:pt>
                <c:pt idx="219037">
                  <c:v>4.1563000000000003E-2</c:v>
                </c:pt>
                <c:pt idx="219038">
                  <c:v>4.1562000000000002E-2</c:v>
                </c:pt>
                <c:pt idx="219039">
                  <c:v>4.1561000000000001E-2</c:v>
                </c:pt>
                <c:pt idx="219040">
                  <c:v>4.156E-2</c:v>
                </c:pt>
                <c:pt idx="219041">
                  <c:v>4.1558999999999999E-2</c:v>
                </c:pt>
                <c:pt idx="219042">
                  <c:v>4.1558999999999999E-2</c:v>
                </c:pt>
                <c:pt idx="219043">
                  <c:v>4.1557999999999998E-2</c:v>
                </c:pt>
                <c:pt idx="219044">
                  <c:v>4.1556999999999997E-2</c:v>
                </c:pt>
                <c:pt idx="219045">
                  <c:v>4.1556999999999997E-2</c:v>
                </c:pt>
                <c:pt idx="219046">
                  <c:v>4.1556999999999997E-2</c:v>
                </c:pt>
                <c:pt idx="219047">
                  <c:v>4.1556999999999997E-2</c:v>
                </c:pt>
                <c:pt idx="219048">
                  <c:v>4.1556000000000003E-2</c:v>
                </c:pt>
                <c:pt idx="219049">
                  <c:v>4.1556000000000003E-2</c:v>
                </c:pt>
                <c:pt idx="219050">
                  <c:v>4.1556000000000003E-2</c:v>
                </c:pt>
                <c:pt idx="219051">
                  <c:v>4.1556000000000003E-2</c:v>
                </c:pt>
                <c:pt idx="219052">
                  <c:v>4.1556000000000003E-2</c:v>
                </c:pt>
                <c:pt idx="219053">
                  <c:v>4.1556000000000003E-2</c:v>
                </c:pt>
                <c:pt idx="219054">
                  <c:v>4.1556000000000003E-2</c:v>
                </c:pt>
                <c:pt idx="219055">
                  <c:v>4.1556000000000003E-2</c:v>
                </c:pt>
                <c:pt idx="219056">
                  <c:v>4.1556999999999997E-2</c:v>
                </c:pt>
                <c:pt idx="219057">
                  <c:v>4.1556999999999997E-2</c:v>
                </c:pt>
                <c:pt idx="219058">
                  <c:v>4.1557999999999998E-2</c:v>
                </c:pt>
                <c:pt idx="219059">
                  <c:v>4.1557999999999998E-2</c:v>
                </c:pt>
                <c:pt idx="219060">
                  <c:v>4.1558999999999999E-2</c:v>
                </c:pt>
                <c:pt idx="219061">
                  <c:v>4.1558999999999999E-2</c:v>
                </c:pt>
                <c:pt idx="219062">
                  <c:v>4.156E-2</c:v>
                </c:pt>
                <c:pt idx="219063">
                  <c:v>4.1561000000000001E-2</c:v>
                </c:pt>
                <c:pt idx="219064">
                  <c:v>4.1562000000000002E-2</c:v>
                </c:pt>
                <c:pt idx="219065">
                  <c:v>4.1562000000000002E-2</c:v>
                </c:pt>
                <c:pt idx="219066">
                  <c:v>4.1563000000000003E-2</c:v>
                </c:pt>
                <c:pt idx="219067">
                  <c:v>4.1564999999999998E-2</c:v>
                </c:pt>
                <c:pt idx="219068">
                  <c:v>4.1565999999999999E-2</c:v>
                </c:pt>
                <c:pt idx="219069">
                  <c:v>4.1567E-2</c:v>
                </c:pt>
                <c:pt idx="219070">
                  <c:v>4.1568000000000001E-2</c:v>
                </c:pt>
                <c:pt idx="219071">
                  <c:v>4.1569000000000002E-2</c:v>
                </c:pt>
                <c:pt idx="219072">
                  <c:v>4.1570999999999997E-2</c:v>
                </c:pt>
                <c:pt idx="219073">
                  <c:v>4.1571999999999998E-2</c:v>
                </c:pt>
                <c:pt idx="219074">
                  <c:v>4.1572999999999999E-2</c:v>
                </c:pt>
                <c:pt idx="219075">
                  <c:v>4.1575000000000001E-2</c:v>
                </c:pt>
                <c:pt idx="219076">
                  <c:v>4.1576000000000002E-2</c:v>
                </c:pt>
                <c:pt idx="219077">
                  <c:v>4.1577000000000003E-2</c:v>
                </c:pt>
                <c:pt idx="219078">
                  <c:v>4.1578999999999998E-2</c:v>
                </c:pt>
                <c:pt idx="219079">
                  <c:v>4.1579999999999999E-2</c:v>
                </c:pt>
                <c:pt idx="219080">
                  <c:v>4.1582000000000001E-2</c:v>
                </c:pt>
                <c:pt idx="219081">
                  <c:v>4.1583000000000002E-2</c:v>
                </c:pt>
                <c:pt idx="219082">
                  <c:v>4.1584999999999997E-2</c:v>
                </c:pt>
                <c:pt idx="219083">
                  <c:v>4.1585999999999998E-2</c:v>
                </c:pt>
                <c:pt idx="219084">
                  <c:v>4.1588E-2</c:v>
                </c:pt>
                <c:pt idx="219085">
                  <c:v>4.1589000000000001E-2</c:v>
                </c:pt>
                <c:pt idx="219086">
                  <c:v>4.1590000000000002E-2</c:v>
                </c:pt>
                <c:pt idx="219087">
                  <c:v>4.1591999999999997E-2</c:v>
                </c:pt>
                <c:pt idx="219088">
                  <c:v>4.1592999999999998E-2</c:v>
                </c:pt>
                <c:pt idx="219089">
                  <c:v>4.1595E-2</c:v>
                </c:pt>
                <c:pt idx="219090">
                  <c:v>4.1596000000000001E-2</c:v>
                </c:pt>
                <c:pt idx="219091">
                  <c:v>4.1597000000000002E-2</c:v>
                </c:pt>
                <c:pt idx="219092">
                  <c:v>4.1598999999999997E-2</c:v>
                </c:pt>
                <c:pt idx="219093">
                  <c:v>4.1599999999999998E-2</c:v>
                </c:pt>
                <c:pt idx="219094">
                  <c:v>4.1600999999999999E-2</c:v>
                </c:pt>
                <c:pt idx="219095">
                  <c:v>4.1603000000000001E-2</c:v>
                </c:pt>
                <c:pt idx="219096">
                  <c:v>4.1604000000000002E-2</c:v>
                </c:pt>
                <c:pt idx="219097">
                  <c:v>4.1605000000000003E-2</c:v>
                </c:pt>
                <c:pt idx="219098">
                  <c:v>4.1605999999999997E-2</c:v>
                </c:pt>
                <c:pt idx="219099">
                  <c:v>4.1606999999999998E-2</c:v>
                </c:pt>
                <c:pt idx="219100">
                  <c:v>4.1607999999999999E-2</c:v>
                </c:pt>
                <c:pt idx="219101">
                  <c:v>4.1609E-2</c:v>
                </c:pt>
                <c:pt idx="219102">
                  <c:v>4.1609E-2</c:v>
                </c:pt>
                <c:pt idx="219103">
                  <c:v>4.1610000000000001E-2</c:v>
                </c:pt>
                <c:pt idx="219104">
                  <c:v>4.1611000000000002E-2</c:v>
                </c:pt>
                <c:pt idx="219105">
                  <c:v>4.1612000000000003E-2</c:v>
                </c:pt>
                <c:pt idx="219106">
                  <c:v>4.1612000000000003E-2</c:v>
                </c:pt>
                <c:pt idx="219107">
                  <c:v>4.1612999999999997E-2</c:v>
                </c:pt>
                <c:pt idx="219108">
                  <c:v>4.1612999999999997E-2</c:v>
                </c:pt>
                <c:pt idx="219109">
                  <c:v>4.1613999999999998E-2</c:v>
                </c:pt>
                <c:pt idx="219110">
                  <c:v>4.1613999999999998E-2</c:v>
                </c:pt>
                <c:pt idx="219111">
                  <c:v>4.1613999999999998E-2</c:v>
                </c:pt>
                <c:pt idx="219112">
                  <c:v>4.1614999999999999E-2</c:v>
                </c:pt>
                <c:pt idx="219113">
                  <c:v>4.1614999999999999E-2</c:v>
                </c:pt>
                <c:pt idx="219114">
                  <c:v>4.1614999999999999E-2</c:v>
                </c:pt>
                <c:pt idx="219115">
                  <c:v>4.1614999999999999E-2</c:v>
                </c:pt>
                <c:pt idx="219116">
                  <c:v>4.1614999999999999E-2</c:v>
                </c:pt>
                <c:pt idx="219117">
                  <c:v>4.1614999999999999E-2</c:v>
                </c:pt>
                <c:pt idx="219118">
                  <c:v>4.1614999999999999E-2</c:v>
                </c:pt>
                <c:pt idx="219119">
                  <c:v>4.1614999999999999E-2</c:v>
                </c:pt>
                <c:pt idx="219120">
                  <c:v>4.1614999999999999E-2</c:v>
                </c:pt>
                <c:pt idx="219121">
                  <c:v>4.1614999999999999E-2</c:v>
                </c:pt>
                <c:pt idx="219122">
                  <c:v>4.1613999999999998E-2</c:v>
                </c:pt>
                <c:pt idx="219123">
                  <c:v>4.1613999999999998E-2</c:v>
                </c:pt>
                <c:pt idx="219124">
                  <c:v>4.1613999999999998E-2</c:v>
                </c:pt>
                <c:pt idx="219125">
                  <c:v>4.1612999999999997E-2</c:v>
                </c:pt>
                <c:pt idx="219126">
                  <c:v>4.1612999999999997E-2</c:v>
                </c:pt>
                <c:pt idx="219127">
                  <c:v>4.1612999999999997E-2</c:v>
                </c:pt>
                <c:pt idx="219128">
                  <c:v>4.1612000000000003E-2</c:v>
                </c:pt>
                <c:pt idx="219129">
                  <c:v>4.1612000000000003E-2</c:v>
                </c:pt>
                <c:pt idx="219130">
                  <c:v>4.1611000000000002E-2</c:v>
                </c:pt>
                <c:pt idx="219131">
                  <c:v>4.1611000000000002E-2</c:v>
                </c:pt>
                <c:pt idx="219132">
                  <c:v>4.1610000000000001E-2</c:v>
                </c:pt>
                <c:pt idx="219133">
                  <c:v>4.1610000000000001E-2</c:v>
                </c:pt>
                <c:pt idx="219134">
                  <c:v>4.1609E-2</c:v>
                </c:pt>
                <c:pt idx="219135">
                  <c:v>4.1609E-2</c:v>
                </c:pt>
                <c:pt idx="219136">
                  <c:v>4.1607999999999999E-2</c:v>
                </c:pt>
                <c:pt idx="219137">
                  <c:v>4.1607999999999999E-2</c:v>
                </c:pt>
                <c:pt idx="219138">
                  <c:v>4.1606999999999998E-2</c:v>
                </c:pt>
                <c:pt idx="219139">
                  <c:v>4.1606999999999998E-2</c:v>
                </c:pt>
                <c:pt idx="219140">
                  <c:v>4.1605999999999997E-2</c:v>
                </c:pt>
                <c:pt idx="219141">
                  <c:v>4.1605999999999997E-2</c:v>
                </c:pt>
                <c:pt idx="219142">
                  <c:v>4.1605999999999997E-2</c:v>
                </c:pt>
                <c:pt idx="219143">
                  <c:v>4.1605000000000003E-2</c:v>
                </c:pt>
                <c:pt idx="219144">
                  <c:v>4.1605000000000003E-2</c:v>
                </c:pt>
                <c:pt idx="219145">
                  <c:v>4.1604000000000002E-2</c:v>
                </c:pt>
                <c:pt idx="219146">
                  <c:v>4.1604000000000002E-2</c:v>
                </c:pt>
                <c:pt idx="219147">
                  <c:v>4.1603000000000001E-2</c:v>
                </c:pt>
                <c:pt idx="219148">
                  <c:v>4.1603000000000001E-2</c:v>
                </c:pt>
                <c:pt idx="219149">
                  <c:v>4.1603000000000001E-2</c:v>
                </c:pt>
                <c:pt idx="219150">
                  <c:v>4.1603000000000001E-2</c:v>
                </c:pt>
                <c:pt idx="219151">
                  <c:v>4.1603000000000001E-2</c:v>
                </c:pt>
                <c:pt idx="219152">
                  <c:v>4.1602E-2</c:v>
                </c:pt>
                <c:pt idx="219153">
                  <c:v>4.1602E-2</c:v>
                </c:pt>
                <c:pt idx="219154">
                  <c:v>4.1602E-2</c:v>
                </c:pt>
                <c:pt idx="219155">
                  <c:v>4.1602E-2</c:v>
                </c:pt>
                <c:pt idx="219156">
                  <c:v>4.1602E-2</c:v>
                </c:pt>
                <c:pt idx="219157">
                  <c:v>4.1602E-2</c:v>
                </c:pt>
                <c:pt idx="219158">
                  <c:v>4.1602E-2</c:v>
                </c:pt>
                <c:pt idx="219159">
                  <c:v>4.1602E-2</c:v>
                </c:pt>
                <c:pt idx="219160">
                  <c:v>4.1602E-2</c:v>
                </c:pt>
                <c:pt idx="219161">
                  <c:v>4.1602E-2</c:v>
                </c:pt>
                <c:pt idx="219162">
                  <c:v>4.1603000000000001E-2</c:v>
                </c:pt>
                <c:pt idx="219163">
                  <c:v>4.1603000000000001E-2</c:v>
                </c:pt>
                <c:pt idx="219164">
                  <c:v>4.1603000000000001E-2</c:v>
                </c:pt>
                <c:pt idx="219165">
                  <c:v>4.1604000000000002E-2</c:v>
                </c:pt>
                <c:pt idx="219166">
                  <c:v>4.1604000000000002E-2</c:v>
                </c:pt>
                <c:pt idx="219167">
                  <c:v>4.1605000000000003E-2</c:v>
                </c:pt>
                <c:pt idx="219168">
                  <c:v>4.1605000000000003E-2</c:v>
                </c:pt>
                <c:pt idx="219169">
                  <c:v>4.1605000000000003E-2</c:v>
                </c:pt>
                <c:pt idx="219170">
                  <c:v>4.1605999999999997E-2</c:v>
                </c:pt>
                <c:pt idx="219171">
                  <c:v>4.1605999999999997E-2</c:v>
                </c:pt>
                <c:pt idx="219172">
                  <c:v>4.1606999999999998E-2</c:v>
                </c:pt>
                <c:pt idx="219173">
                  <c:v>4.1607999999999999E-2</c:v>
                </c:pt>
                <c:pt idx="219174">
                  <c:v>4.1607999999999999E-2</c:v>
                </c:pt>
                <c:pt idx="219175">
                  <c:v>4.1609E-2</c:v>
                </c:pt>
                <c:pt idx="219176">
                  <c:v>4.1610000000000001E-2</c:v>
                </c:pt>
                <c:pt idx="219177">
                  <c:v>4.1610000000000001E-2</c:v>
                </c:pt>
                <c:pt idx="219178">
                  <c:v>4.1611000000000002E-2</c:v>
                </c:pt>
                <c:pt idx="219179">
                  <c:v>4.1612000000000003E-2</c:v>
                </c:pt>
                <c:pt idx="219180">
                  <c:v>4.1612999999999997E-2</c:v>
                </c:pt>
                <c:pt idx="219181">
                  <c:v>4.1612999999999997E-2</c:v>
                </c:pt>
                <c:pt idx="219182">
                  <c:v>4.1613999999999998E-2</c:v>
                </c:pt>
                <c:pt idx="219183">
                  <c:v>4.1614999999999999E-2</c:v>
                </c:pt>
                <c:pt idx="219184">
                  <c:v>4.1616E-2</c:v>
                </c:pt>
                <c:pt idx="219185">
                  <c:v>4.1617000000000001E-2</c:v>
                </c:pt>
                <c:pt idx="219186">
                  <c:v>4.1618000000000002E-2</c:v>
                </c:pt>
                <c:pt idx="219187">
                  <c:v>4.1619000000000003E-2</c:v>
                </c:pt>
                <c:pt idx="219188">
                  <c:v>4.1619999999999997E-2</c:v>
                </c:pt>
                <c:pt idx="219189">
                  <c:v>4.1620999999999998E-2</c:v>
                </c:pt>
                <c:pt idx="219190">
                  <c:v>4.1621999999999999E-2</c:v>
                </c:pt>
                <c:pt idx="219191">
                  <c:v>4.1623E-2</c:v>
                </c:pt>
                <c:pt idx="219192">
                  <c:v>4.1624000000000001E-2</c:v>
                </c:pt>
                <c:pt idx="219193">
                  <c:v>4.1625000000000002E-2</c:v>
                </c:pt>
                <c:pt idx="219194">
                  <c:v>4.1626000000000003E-2</c:v>
                </c:pt>
                <c:pt idx="219195">
                  <c:v>4.1626999999999997E-2</c:v>
                </c:pt>
                <c:pt idx="219196">
                  <c:v>4.1627999999999998E-2</c:v>
                </c:pt>
                <c:pt idx="219197">
                  <c:v>4.1628999999999999E-2</c:v>
                </c:pt>
                <c:pt idx="219198">
                  <c:v>4.163E-2</c:v>
                </c:pt>
                <c:pt idx="219199">
                  <c:v>4.1631000000000001E-2</c:v>
                </c:pt>
                <c:pt idx="219200">
                  <c:v>4.1632000000000002E-2</c:v>
                </c:pt>
                <c:pt idx="219201">
                  <c:v>4.1633000000000003E-2</c:v>
                </c:pt>
                <c:pt idx="219202">
                  <c:v>4.1634999999999998E-2</c:v>
                </c:pt>
                <c:pt idx="219203">
                  <c:v>4.1635999999999999E-2</c:v>
                </c:pt>
                <c:pt idx="219204">
                  <c:v>4.1637E-2</c:v>
                </c:pt>
                <c:pt idx="219205">
                  <c:v>4.1638000000000001E-2</c:v>
                </c:pt>
                <c:pt idx="219206">
                  <c:v>4.1639000000000002E-2</c:v>
                </c:pt>
                <c:pt idx="219207">
                  <c:v>4.1640000000000003E-2</c:v>
                </c:pt>
                <c:pt idx="219208">
                  <c:v>4.1641999999999998E-2</c:v>
                </c:pt>
                <c:pt idx="219209">
                  <c:v>4.1642999999999999E-2</c:v>
                </c:pt>
                <c:pt idx="219210">
                  <c:v>4.1644E-2</c:v>
                </c:pt>
                <c:pt idx="219211">
                  <c:v>4.1646000000000002E-2</c:v>
                </c:pt>
                <c:pt idx="219212">
                  <c:v>4.1647000000000003E-2</c:v>
                </c:pt>
                <c:pt idx="219213">
                  <c:v>4.1647999999999998E-2</c:v>
                </c:pt>
                <c:pt idx="219214">
                  <c:v>4.165E-2</c:v>
                </c:pt>
                <c:pt idx="219215">
                  <c:v>4.1651000000000001E-2</c:v>
                </c:pt>
                <c:pt idx="219216">
                  <c:v>4.1652000000000002E-2</c:v>
                </c:pt>
                <c:pt idx="219217">
                  <c:v>4.1653999999999997E-2</c:v>
                </c:pt>
                <c:pt idx="219218">
                  <c:v>4.1654999999999998E-2</c:v>
                </c:pt>
                <c:pt idx="219219">
                  <c:v>4.1655999999999999E-2</c:v>
                </c:pt>
                <c:pt idx="219220">
                  <c:v>4.1658000000000001E-2</c:v>
                </c:pt>
                <c:pt idx="219221">
                  <c:v>4.1659000000000002E-2</c:v>
                </c:pt>
                <c:pt idx="219222">
                  <c:v>4.1660000000000003E-2</c:v>
                </c:pt>
                <c:pt idx="219223">
                  <c:v>4.1661999999999998E-2</c:v>
                </c:pt>
                <c:pt idx="219224">
                  <c:v>4.1662999999999999E-2</c:v>
                </c:pt>
                <c:pt idx="219225">
                  <c:v>4.1664E-2</c:v>
                </c:pt>
                <c:pt idx="219226">
                  <c:v>4.1666000000000002E-2</c:v>
                </c:pt>
                <c:pt idx="219227">
                  <c:v>4.1667000000000003E-2</c:v>
                </c:pt>
                <c:pt idx="219228">
                  <c:v>4.1667999999999997E-2</c:v>
                </c:pt>
                <c:pt idx="219229">
                  <c:v>4.1668999999999998E-2</c:v>
                </c:pt>
                <c:pt idx="219230">
                  <c:v>4.1669999999999999E-2</c:v>
                </c:pt>
                <c:pt idx="219231">
                  <c:v>4.1671E-2</c:v>
                </c:pt>
                <c:pt idx="219232">
                  <c:v>4.1673000000000002E-2</c:v>
                </c:pt>
                <c:pt idx="219233">
                  <c:v>4.1674000000000003E-2</c:v>
                </c:pt>
                <c:pt idx="219234">
                  <c:v>4.1674999999999997E-2</c:v>
                </c:pt>
                <c:pt idx="219235">
                  <c:v>4.1675999999999998E-2</c:v>
                </c:pt>
                <c:pt idx="219236">
                  <c:v>4.1676999999999999E-2</c:v>
                </c:pt>
                <c:pt idx="219237">
                  <c:v>4.1676999999999999E-2</c:v>
                </c:pt>
                <c:pt idx="219238">
                  <c:v>4.1678E-2</c:v>
                </c:pt>
                <c:pt idx="219239">
                  <c:v>4.1679000000000001E-2</c:v>
                </c:pt>
                <c:pt idx="219240">
                  <c:v>4.1679000000000001E-2</c:v>
                </c:pt>
                <c:pt idx="219241">
                  <c:v>4.1680000000000002E-2</c:v>
                </c:pt>
                <c:pt idx="219242">
                  <c:v>4.1680000000000002E-2</c:v>
                </c:pt>
                <c:pt idx="219243">
                  <c:v>4.1681000000000003E-2</c:v>
                </c:pt>
                <c:pt idx="219244">
                  <c:v>4.1681000000000003E-2</c:v>
                </c:pt>
                <c:pt idx="219245">
                  <c:v>4.1681000000000003E-2</c:v>
                </c:pt>
                <c:pt idx="219246">
                  <c:v>4.1681000000000003E-2</c:v>
                </c:pt>
                <c:pt idx="219247">
                  <c:v>4.1681999999999997E-2</c:v>
                </c:pt>
                <c:pt idx="219248">
                  <c:v>4.1681999999999997E-2</c:v>
                </c:pt>
                <c:pt idx="219249">
                  <c:v>4.1681000000000003E-2</c:v>
                </c:pt>
                <c:pt idx="219250">
                  <c:v>4.1681000000000003E-2</c:v>
                </c:pt>
                <c:pt idx="219251">
                  <c:v>4.1681000000000003E-2</c:v>
                </c:pt>
                <c:pt idx="219252">
                  <c:v>4.1680000000000002E-2</c:v>
                </c:pt>
                <c:pt idx="219253">
                  <c:v>4.1680000000000002E-2</c:v>
                </c:pt>
                <c:pt idx="219254">
                  <c:v>4.1679000000000001E-2</c:v>
                </c:pt>
                <c:pt idx="219255">
                  <c:v>4.1679000000000001E-2</c:v>
                </c:pt>
                <c:pt idx="219256">
                  <c:v>4.1678E-2</c:v>
                </c:pt>
                <c:pt idx="219257">
                  <c:v>4.1676999999999999E-2</c:v>
                </c:pt>
                <c:pt idx="219258">
                  <c:v>4.1675999999999998E-2</c:v>
                </c:pt>
                <c:pt idx="219259">
                  <c:v>4.1675999999999998E-2</c:v>
                </c:pt>
                <c:pt idx="219260">
                  <c:v>4.1674999999999997E-2</c:v>
                </c:pt>
                <c:pt idx="219261">
                  <c:v>4.1673000000000002E-2</c:v>
                </c:pt>
                <c:pt idx="219262">
                  <c:v>4.1672000000000001E-2</c:v>
                </c:pt>
                <c:pt idx="219263">
                  <c:v>4.1671E-2</c:v>
                </c:pt>
                <c:pt idx="219264">
                  <c:v>4.1668999999999998E-2</c:v>
                </c:pt>
                <c:pt idx="219265">
                  <c:v>4.1667999999999997E-2</c:v>
                </c:pt>
                <c:pt idx="219266">
                  <c:v>4.1666000000000002E-2</c:v>
                </c:pt>
                <c:pt idx="219267">
                  <c:v>4.1665000000000001E-2</c:v>
                </c:pt>
                <c:pt idx="219268">
                  <c:v>4.1662999999999999E-2</c:v>
                </c:pt>
                <c:pt idx="219269">
                  <c:v>4.1661999999999998E-2</c:v>
                </c:pt>
                <c:pt idx="219270">
                  <c:v>4.1660000000000003E-2</c:v>
                </c:pt>
                <c:pt idx="219271">
                  <c:v>4.1658000000000001E-2</c:v>
                </c:pt>
                <c:pt idx="219272">
                  <c:v>4.1655999999999999E-2</c:v>
                </c:pt>
                <c:pt idx="219273">
                  <c:v>4.1653999999999997E-2</c:v>
                </c:pt>
                <c:pt idx="219274">
                  <c:v>4.1653000000000003E-2</c:v>
                </c:pt>
                <c:pt idx="219275">
                  <c:v>4.1651000000000001E-2</c:v>
                </c:pt>
                <c:pt idx="219276">
                  <c:v>4.1648999999999999E-2</c:v>
                </c:pt>
                <c:pt idx="219277">
                  <c:v>4.1647000000000003E-2</c:v>
                </c:pt>
                <c:pt idx="219278">
                  <c:v>4.1645000000000001E-2</c:v>
                </c:pt>
                <c:pt idx="219279">
                  <c:v>4.1642999999999999E-2</c:v>
                </c:pt>
                <c:pt idx="219280">
                  <c:v>4.1640999999999997E-2</c:v>
                </c:pt>
                <c:pt idx="219281">
                  <c:v>4.1639000000000002E-2</c:v>
                </c:pt>
                <c:pt idx="219282">
                  <c:v>4.1637E-2</c:v>
                </c:pt>
                <c:pt idx="219283">
                  <c:v>4.1634999999999998E-2</c:v>
                </c:pt>
                <c:pt idx="219284">
                  <c:v>4.1633000000000003E-2</c:v>
                </c:pt>
                <c:pt idx="219285">
                  <c:v>4.1631000000000001E-2</c:v>
                </c:pt>
                <c:pt idx="219286">
                  <c:v>4.1628999999999999E-2</c:v>
                </c:pt>
                <c:pt idx="219287">
                  <c:v>4.1626999999999997E-2</c:v>
                </c:pt>
                <c:pt idx="219288">
                  <c:v>4.1625000000000002E-2</c:v>
                </c:pt>
                <c:pt idx="219289">
                  <c:v>4.1623E-2</c:v>
                </c:pt>
                <c:pt idx="219290">
                  <c:v>4.1620999999999998E-2</c:v>
                </c:pt>
                <c:pt idx="219291">
                  <c:v>4.1619999999999997E-2</c:v>
                </c:pt>
                <c:pt idx="219292">
                  <c:v>4.1618000000000002E-2</c:v>
                </c:pt>
                <c:pt idx="219293">
                  <c:v>4.1616E-2</c:v>
                </c:pt>
                <c:pt idx="219294">
                  <c:v>4.1614999999999999E-2</c:v>
                </c:pt>
                <c:pt idx="219295">
                  <c:v>4.1612999999999997E-2</c:v>
                </c:pt>
                <c:pt idx="219296">
                  <c:v>4.1612000000000003E-2</c:v>
                </c:pt>
                <c:pt idx="219297">
                  <c:v>4.1610000000000001E-2</c:v>
                </c:pt>
                <c:pt idx="219298">
                  <c:v>4.1609E-2</c:v>
                </c:pt>
                <c:pt idx="219299">
                  <c:v>4.1606999999999998E-2</c:v>
                </c:pt>
                <c:pt idx="219300">
                  <c:v>4.1605999999999997E-2</c:v>
                </c:pt>
                <c:pt idx="219301">
                  <c:v>4.1605000000000003E-2</c:v>
                </c:pt>
                <c:pt idx="219302">
                  <c:v>4.1604000000000002E-2</c:v>
                </c:pt>
                <c:pt idx="219303">
                  <c:v>4.1602E-2</c:v>
                </c:pt>
                <c:pt idx="219304">
                  <c:v>4.1600999999999999E-2</c:v>
                </c:pt>
                <c:pt idx="219305">
                  <c:v>4.1600999999999999E-2</c:v>
                </c:pt>
                <c:pt idx="219306">
                  <c:v>4.1599999999999998E-2</c:v>
                </c:pt>
                <c:pt idx="219307">
                  <c:v>4.1598999999999997E-2</c:v>
                </c:pt>
                <c:pt idx="219308">
                  <c:v>4.1598000000000003E-2</c:v>
                </c:pt>
                <c:pt idx="219309">
                  <c:v>4.1597000000000002E-2</c:v>
                </c:pt>
                <c:pt idx="219310">
                  <c:v>4.1596000000000001E-2</c:v>
                </c:pt>
                <c:pt idx="219311">
                  <c:v>4.1595E-2</c:v>
                </c:pt>
                <c:pt idx="219312">
                  <c:v>4.1593999999999999E-2</c:v>
                </c:pt>
                <c:pt idx="219313">
                  <c:v>4.1593999999999999E-2</c:v>
                </c:pt>
                <c:pt idx="219314">
                  <c:v>4.1592999999999998E-2</c:v>
                </c:pt>
                <c:pt idx="219315">
                  <c:v>4.1591999999999997E-2</c:v>
                </c:pt>
                <c:pt idx="219316">
                  <c:v>4.1591999999999997E-2</c:v>
                </c:pt>
                <c:pt idx="219317">
                  <c:v>4.1591000000000003E-2</c:v>
                </c:pt>
                <c:pt idx="219318">
                  <c:v>4.1591000000000003E-2</c:v>
                </c:pt>
                <c:pt idx="219319">
                  <c:v>4.1590000000000002E-2</c:v>
                </c:pt>
                <c:pt idx="219320">
                  <c:v>4.1590000000000002E-2</c:v>
                </c:pt>
                <c:pt idx="219321">
                  <c:v>4.1589000000000001E-2</c:v>
                </c:pt>
                <c:pt idx="219322">
                  <c:v>4.1589000000000001E-2</c:v>
                </c:pt>
                <c:pt idx="219323">
                  <c:v>4.1588E-2</c:v>
                </c:pt>
                <c:pt idx="219324">
                  <c:v>4.1588E-2</c:v>
                </c:pt>
                <c:pt idx="219325">
                  <c:v>4.1588E-2</c:v>
                </c:pt>
                <c:pt idx="219326">
                  <c:v>4.1586999999999999E-2</c:v>
                </c:pt>
                <c:pt idx="219327">
                  <c:v>4.1586999999999999E-2</c:v>
                </c:pt>
                <c:pt idx="219328">
                  <c:v>4.1586999999999999E-2</c:v>
                </c:pt>
                <c:pt idx="219329">
                  <c:v>4.1586999999999999E-2</c:v>
                </c:pt>
                <c:pt idx="219330">
                  <c:v>4.1585999999999998E-2</c:v>
                </c:pt>
                <c:pt idx="219331">
                  <c:v>4.1585999999999998E-2</c:v>
                </c:pt>
                <c:pt idx="219332">
                  <c:v>4.1585999999999998E-2</c:v>
                </c:pt>
                <c:pt idx="219333">
                  <c:v>4.1584999999999997E-2</c:v>
                </c:pt>
                <c:pt idx="219334">
                  <c:v>4.1584999999999997E-2</c:v>
                </c:pt>
                <c:pt idx="219335">
                  <c:v>4.1584999999999997E-2</c:v>
                </c:pt>
                <c:pt idx="219336">
                  <c:v>4.1584999999999997E-2</c:v>
                </c:pt>
                <c:pt idx="219337">
                  <c:v>4.1584000000000003E-2</c:v>
                </c:pt>
                <c:pt idx="219338">
                  <c:v>4.1584000000000003E-2</c:v>
                </c:pt>
                <c:pt idx="219339">
                  <c:v>4.1584000000000003E-2</c:v>
                </c:pt>
                <c:pt idx="219340">
                  <c:v>4.1584000000000003E-2</c:v>
                </c:pt>
                <c:pt idx="219341">
                  <c:v>4.1584000000000003E-2</c:v>
                </c:pt>
                <c:pt idx="219342">
                  <c:v>4.1584000000000003E-2</c:v>
                </c:pt>
                <c:pt idx="219343">
                  <c:v>4.1584000000000003E-2</c:v>
                </c:pt>
                <c:pt idx="219344">
                  <c:v>4.1584000000000003E-2</c:v>
                </c:pt>
                <c:pt idx="219345">
                  <c:v>4.1584000000000003E-2</c:v>
                </c:pt>
                <c:pt idx="219346">
                  <c:v>4.1584000000000003E-2</c:v>
                </c:pt>
                <c:pt idx="219347">
                  <c:v>4.1584000000000003E-2</c:v>
                </c:pt>
                <c:pt idx="219348">
                  <c:v>4.1584000000000003E-2</c:v>
                </c:pt>
                <c:pt idx="219349">
                  <c:v>4.1584000000000003E-2</c:v>
                </c:pt>
                <c:pt idx="219350">
                  <c:v>4.1584000000000003E-2</c:v>
                </c:pt>
                <c:pt idx="219351">
                  <c:v>4.1584000000000003E-2</c:v>
                </c:pt>
                <c:pt idx="219352">
                  <c:v>4.1584000000000003E-2</c:v>
                </c:pt>
                <c:pt idx="219353">
                  <c:v>4.1584999999999997E-2</c:v>
                </c:pt>
                <c:pt idx="219354">
                  <c:v>4.1584999999999997E-2</c:v>
                </c:pt>
                <c:pt idx="219355">
                  <c:v>4.1584999999999997E-2</c:v>
                </c:pt>
                <c:pt idx="219356">
                  <c:v>4.1584999999999997E-2</c:v>
                </c:pt>
                <c:pt idx="219357">
                  <c:v>4.1585999999999998E-2</c:v>
                </c:pt>
                <c:pt idx="219358">
                  <c:v>4.1585999999999998E-2</c:v>
                </c:pt>
                <c:pt idx="219359">
                  <c:v>4.1585999999999998E-2</c:v>
                </c:pt>
                <c:pt idx="219360">
                  <c:v>4.1586999999999999E-2</c:v>
                </c:pt>
                <c:pt idx="219361">
                  <c:v>4.1586999999999999E-2</c:v>
                </c:pt>
                <c:pt idx="219362">
                  <c:v>4.1588E-2</c:v>
                </c:pt>
                <c:pt idx="219363">
                  <c:v>4.1588E-2</c:v>
                </c:pt>
                <c:pt idx="219364">
                  <c:v>4.1589000000000001E-2</c:v>
                </c:pt>
                <c:pt idx="219365">
                  <c:v>4.1590000000000002E-2</c:v>
                </c:pt>
                <c:pt idx="219366">
                  <c:v>4.1590000000000002E-2</c:v>
                </c:pt>
                <c:pt idx="219367">
                  <c:v>4.1591000000000003E-2</c:v>
                </c:pt>
                <c:pt idx="219368">
                  <c:v>4.1591000000000003E-2</c:v>
                </c:pt>
                <c:pt idx="219369">
                  <c:v>4.1591999999999997E-2</c:v>
                </c:pt>
                <c:pt idx="219370">
                  <c:v>4.1592999999999998E-2</c:v>
                </c:pt>
                <c:pt idx="219371">
                  <c:v>4.1592999999999998E-2</c:v>
                </c:pt>
                <c:pt idx="219372">
                  <c:v>4.1593999999999999E-2</c:v>
                </c:pt>
                <c:pt idx="219373">
                  <c:v>4.1595E-2</c:v>
                </c:pt>
                <c:pt idx="219374">
                  <c:v>4.1596000000000001E-2</c:v>
                </c:pt>
                <c:pt idx="219375">
                  <c:v>4.1597000000000002E-2</c:v>
                </c:pt>
                <c:pt idx="219376">
                  <c:v>4.1598000000000003E-2</c:v>
                </c:pt>
                <c:pt idx="219377">
                  <c:v>4.1598000000000003E-2</c:v>
                </c:pt>
                <c:pt idx="219378">
                  <c:v>4.1598999999999997E-2</c:v>
                </c:pt>
                <c:pt idx="219379">
                  <c:v>4.1599999999999998E-2</c:v>
                </c:pt>
                <c:pt idx="219380">
                  <c:v>4.1600999999999999E-2</c:v>
                </c:pt>
                <c:pt idx="219381">
                  <c:v>4.1600999999999999E-2</c:v>
                </c:pt>
                <c:pt idx="219382">
                  <c:v>4.1602E-2</c:v>
                </c:pt>
                <c:pt idx="219383">
                  <c:v>4.1603000000000001E-2</c:v>
                </c:pt>
                <c:pt idx="219384">
                  <c:v>4.1603000000000001E-2</c:v>
                </c:pt>
                <c:pt idx="219385">
                  <c:v>4.1604000000000002E-2</c:v>
                </c:pt>
                <c:pt idx="219386">
                  <c:v>4.1605000000000003E-2</c:v>
                </c:pt>
                <c:pt idx="219387">
                  <c:v>4.1605000000000003E-2</c:v>
                </c:pt>
                <c:pt idx="219388">
                  <c:v>4.1605999999999997E-2</c:v>
                </c:pt>
                <c:pt idx="219389">
                  <c:v>4.1605999999999997E-2</c:v>
                </c:pt>
                <c:pt idx="219390">
                  <c:v>4.1606999999999998E-2</c:v>
                </c:pt>
                <c:pt idx="219391">
                  <c:v>4.1606999999999998E-2</c:v>
                </c:pt>
                <c:pt idx="219392">
                  <c:v>4.1606999999999998E-2</c:v>
                </c:pt>
                <c:pt idx="219393">
                  <c:v>4.1607999999999999E-2</c:v>
                </c:pt>
                <c:pt idx="219394">
                  <c:v>4.1607999999999999E-2</c:v>
                </c:pt>
                <c:pt idx="219395">
                  <c:v>4.1607999999999999E-2</c:v>
                </c:pt>
                <c:pt idx="219396">
                  <c:v>4.1607999999999999E-2</c:v>
                </c:pt>
                <c:pt idx="219397">
                  <c:v>4.1609E-2</c:v>
                </c:pt>
                <c:pt idx="219398">
                  <c:v>4.1609E-2</c:v>
                </c:pt>
                <c:pt idx="219399">
                  <c:v>4.1609E-2</c:v>
                </c:pt>
                <c:pt idx="219400">
                  <c:v>4.1609E-2</c:v>
                </c:pt>
                <c:pt idx="219401">
                  <c:v>4.1609E-2</c:v>
                </c:pt>
                <c:pt idx="219402">
                  <c:v>4.1609E-2</c:v>
                </c:pt>
                <c:pt idx="219403">
                  <c:v>4.1609E-2</c:v>
                </c:pt>
                <c:pt idx="219404">
                  <c:v>4.1607999999999999E-2</c:v>
                </c:pt>
                <c:pt idx="219405">
                  <c:v>4.1607999999999999E-2</c:v>
                </c:pt>
                <c:pt idx="219406">
                  <c:v>4.1607999999999999E-2</c:v>
                </c:pt>
                <c:pt idx="219407">
                  <c:v>4.1606999999999998E-2</c:v>
                </c:pt>
                <c:pt idx="219408">
                  <c:v>4.1606999999999998E-2</c:v>
                </c:pt>
                <c:pt idx="219409">
                  <c:v>4.1605999999999997E-2</c:v>
                </c:pt>
                <c:pt idx="219410">
                  <c:v>4.1605999999999997E-2</c:v>
                </c:pt>
                <c:pt idx="219411">
                  <c:v>4.1605000000000003E-2</c:v>
                </c:pt>
                <c:pt idx="219412">
                  <c:v>4.1605000000000003E-2</c:v>
                </c:pt>
                <c:pt idx="219413">
                  <c:v>4.1604000000000002E-2</c:v>
                </c:pt>
                <c:pt idx="219414">
                  <c:v>4.1603000000000001E-2</c:v>
                </c:pt>
                <c:pt idx="219415">
                  <c:v>4.1602E-2</c:v>
                </c:pt>
                <c:pt idx="219416">
                  <c:v>4.1600999999999999E-2</c:v>
                </c:pt>
                <c:pt idx="219417">
                  <c:v>4.1599999999999998E-2</c:v>
                </c:pt>
                <c:pt idx="219418">
                  <c:v>4.1598999999999997E-2</c:v>
                </c:pt>
                <c:pt idx="219419">
                  <c:v>4.1598000000000003E-2</c:v>
                </c:pt>
                <c:pt idx="219420">
                  <c:v>4.1597000000000002E-2</c:v>
                </c:pt>
                <c:pt idx="219421">
                  <c:v>4.1596000000000001E-2</c:v>
                </c:pt>
                <c:pt idx="219422">
                  <c:v>4.1595E-2</c:v>
                </c:pt>
                <c:pt idx="219423">
                  <c:v>4.1593999999999999E-2</c:v>
                </c:pt>
                <c:pt idx="219424">
                  <c:v>4.1592999999999998E-2</c:v>
                </c:pt>
                <c:pt idx="219425">
                  <c:v>4.1591000000000003E-2</c:v>
                </c:pt>
                <c:pt idx="219426">
                  <c:v>4.1590000000000002E-2</c:v>
                </c:pt>
                <c:pt idx="219427">
                  <c:v>4.1588E-2</c:v>
                </c:pt>
                <c:pt idx="219428">
                  <c:v>4.1586999999999999E-2</c:v>
                </c:pt>
                <c:pt idx="219429">
                  <c:v>4.1584999999999997E-2</c:v>
                </c:pt>
                <c:pt idx="219430">
                  <c:v>4.1583000000000002E-2</c:v>
                </c:pt>
                <c:pt idx="219431">
                  <c:v>4.1581E-2</c:v>
                </c:pt>
                <c:pt idx="219432">
                  <c:v>4.1579999999999999E-2</c:v>
                </c:pt>
                <c:pt idx="219433">
                  <c:v>4.1577999999999997E-2</c:v>
                </c:pt>
                <c:pt idx="219434">
                  <c:v>4.1576000000000002E-2</c:v>
                </c:pt>
                <c:pt idx="219435">
                  <c:v>4.1574E-2</c:v>
                </c:pt>
                <c:pt idx="219436">
                  <c:v>4.1571999999999998E-2</c:v>
                </c:pt>
                <c:pt idx="219437">
                  <c:v>4.1570000000000003E-2</c:v>
                </c:pt>
                <c:pt idx="219438">
                  <c:v>4.1568000000000001E-2</c:v>
                </c:pt>
                <c:pt idx="219439">
                  <c:v>4.1565999999999999E-2</c:v>
                </c:pt>
                <c:pt idx="219440">
                  <c:v>4.1563000000000003E-2</c:v>
                </c:pt>
                <c:pt idx="219441">
                  <c:v>4.1561000000000001E-2</c:v>
                </c:pt>
                <c:pt idx="219442">
                  <c:v>4.1558999999999999E-2</c:v>
                </c:pt>
                <c:pt idx="219443">
                  <c:v>4.1556999999999997E-2</c:v>
                </c:pt>
                <c:pt idx="219444">
                  <c:v>4.1554000000000001E-2</c:v>
                </c:pt>
                <c:pt idx="219445">
                  <c:v>4.1551999999999999E-2</c:v>
                </c:pt>
                <c:pt idx="219446">
                  <c:v>4.1549999999999997E-2</c:v>
                </c:pt>
                <c:pt idx="219447">
                  <c:v>4.1547000000000001E-2</c:v>
                </c:pt>
                <c:pt idx="219448">
                  <c:v>4.1544999999999999E-2</c:v>
                </c:pt>
                <c:pt idx="219449">
                  <c:v>4.1542000000000003E-2</c:v>
                </c:pt>
                <c:pt idx="219450">
                  <c:v>4.1540000000000001E-2</c:v>
                </c:pt>
                <c:pt idx="219451">
                  <c:v>4.1536999999999998E-2</c:v>
                </c:pt>
                <c:pt idx="219452">
                  <c:v>4.1534000000000001E-2</c:v>
                </c:pt>
                <c:pt idx="219453">
                  <c:v>4.1531999999999999E-2</c:v>
                </c:pt>
                <c:pt idx="219454">
                  <c:v>4.1529000000000003E-2</c:v>
                </c:pt>
                <c:pt idx="219455">
                  <c:v>4.1526E-2</c:v>
                </c:pt>
                <c:pt idx="219456">
                  <c:v>4.1523999999999998E-2</c:v>
                </c:pt>
                <c:pt idx="219457">
                  <c:v>4.1521000000000002E-2</c:v>
                </c:pt>
                <c:pt idx="219458">
                  <c:v>4.1517999999999999E-2</c:v>
                </c:pt>
                <c:pt idx="219459">
                  <c:v>4.1515999999999997E-2</c:v>
                </c:pt>
                <c:pt idx="219460">
                  <c:v>4.1513000000000001E-2</c:v>
                </c:pt>
                <c:pt idx="219461">
                  <c:v>4.1509999999999998E-2</c:v>
                </c:pt>
                <c:pt idx="219462">
                  <c:v>4.1508000000000003E-2</c:v>
                </c:pt>
                <c:pt idx="219463">
                  <c:v>4.1505E-2</c:v>
                </c:pt>
                <c:pt idx="219464">
                  <c:v>4.1501999999999997E-2</c:v>
                </c:pt>
                <c:pt idx="219465">
                  <c:v>4.1499000000000001E-2</c:v>
                </c:pt>
                <c:pt idx="219466">
                  <c:v>4.1496999999999999E-2</c:v>
                </c:pt>
                <c:pt idx="219467">
                  <c:v>4.1494000000000003E-2</c:v>
                </c:pt>
                <c:pt idx="219468">
                  <c:v>4.1492000000000001E-2</c:v>
                </c:pt>
                <c:pt idx="219469">
                  <c:v>4.1488999999999998E-2</c:v>
                </c:pt>
                <c:pt idx="219470">
                  <c:v>4.1486000000000002E-2</c:v>
                </c:pt>
                <c:pt idx="219471">
                  <c:v>4.1484E-2</c:v>
                </c:pt>
                <c:pt idx="219472">
                  <c:v>4.1480999999999997E-2</c:v>
                </c:pt>
                <c:pt idx="219473">
                  <c:v>4.1478000000000001E-2</c:v>
                </c:pt>
                <c:pt idx="219474">
                  <c:v>4.1475999999999999E-2</c:v>
                </c:pt>
                <c:pt idx="219475">
                  <c:v>4.1473000000000003E-2</c:v>
                </c:pt>
                <c:pt idx="219476">
                  <c:v>4.147E-2</c:v>
                </c:pt>
                <c:pt idx="219477">
                  <c:v>4.1467999999999998E-2</c:v>
                </c:pt>
                <c:pt idx="219478">
                  <c:v>4.1465000000000002E-2</c:v>
                </c:pt>
                <c:pt idx="219479">
                  <c:v>4.1461999999999999E-2</c:v>
                </c:pt>
                <c:pt idx="219480">
                  <c:v>4.1459999999999997E-2</c:v>
                </c:pt>
                <c:pt idx="219481">
                  <c:v>4.1457000000000001E-2</c:v>
                </c:pt>
                <c:pt idx="219482">
                  <c:v>4.1454999999999999E-2</c:v>
                </c:pt>
                <c:pt idx="219483">
                  <c:v>4.1452000000000003E-2</c:v>
                </c:pt>
                <c:pt idx="219484">
                  <c:v>4.1450000000000001E-2</c:v>
                </c:pt>
                <c:pt idx="219485">
                  <c:v>4.1446999999999998E-2</c:v>
                </c:pt>
                <c:pt idx="219486">
                  <c:v>4.1445000000000003E-2</c:v>
                </c:pt>
                <c:pt idx="219487">
                  <c:v>4.1442E-2</c:v>
                </c:pt>
                <c:pt idx="219488">
                  <c:v>4.1439999999999998E-2</c:v>
                </c:pt>
                <c:pt idx="219489">
                  <c:v>4.1437000000000002E-2</c:v>
                </c:pt>
                <c:pt idx="219490">
                  <c:v>4.1435E-2</c:v>
                </c:pt>
                <c:pt idx="219491">
                  <c:v>4.1431999999999997E-2</c:v>
                </c:pt>
                <c:pt idx="219492">
                  <c:v>4.1430000000000002E-2</c:v>
                </c:pt>
                <c:pt idx="219493">
                  <c:v>4.1428E-2</c:v>
                </c:pt>
                <c:pt idx="219494">
                  <c:v>4.1425999999999998E-2</c:v>
                </c:pt>
                <c:pt idx="219495">
                  <c:v>4.1424000000000002E-2</c:v>
                </c:pt>
                <c:pt idx="219496">
                  <c:v>4.1420999999999999E-2</c:v>
                </c:pt>
                <c:pt idx="219497">
                  <c:v>4.1418999999999997E-2</c:v>
                </c:pt>
                <c:pt idx="219498">
                  <c:v>4.1417000000000002E-2</c:v>
                </c:pt>
                <c:pt idx="219499">
                  <c:v>4.1415E-2</c:v>
                </c:pt>
                <c:pt idx="219500">
                  <c:v>4.1412999999999998E-2</c:v>
                </c:pt>
                <c:pt idx="219501">
                  <c:v>4.1411000000000003E-2</c:v>
                </c:pt>
                <c:pt idx="219502">
                  <c:v>4.1409000000000001E-2</c:v>
                </c:pt>
                <c:pt idx="219503">
                  <c:v>4.1408E-2</c:v>
                </c:pt>
                <c:pt idx="219504">
                  <c:v>4.1405999999999998E-2</c:v>
                </c:pt>
                <c:pt idx="219505">
                  <c:v>4.1404000000000003E-2</c:v>
                </c:pt>
                <c:pt idx="219506">
                  <c:v>4.1403000000000002E-2</c:v>
                </c:pt>
                <c:pt idx="219507">
                  <c:v>4.1401E-2</c:v>
                </c:pt>
                <c:pt idx="219508">
                  <c:v>4.1399999999999999E-2</c:v>
                </c:pt>
                <c:pt idx="219509">
                  <c:v>4.1397999999999997E-2</c:v>
                </c:pt>
                <c:pt idx="219510">
                  <c:v>4.1397000000000003E-2</c:v>
                </c:pt>
                <c:pt idx="219511">
                  <c:v>4.1396000000000002E-2</c:v>
                </c:pt>
                <c:pt idx="219512">
                  <c:v>4.1395000000000001E-2</c:v>
                </c:pt>
                <c:pt idx="219513">
                  <c:v>4.1394E-2</c:v>
                </c:pt>
                <c:pt idx="219514">
                  <c:v>4.1392999999999999E-2</c:v>
                </c:pt>
                <c:pt idx="219515">
                  <c:v>4.1391999999999998E-2</c:v>
                </c:pt>
                <c:pt idx="219516">
                  <c:v>4.1390999999999997E-2</c:v>
                </c:pt>
                <c:pt idx="219517">
                  <c:v>4.1390999999999997E-2</c:v>
                </c:pt>
                <c:pt idx="219518">
                  <c:v>4.1390000000000003E-2</c:v>
                </c:pt>
                <c:pt idx="219519">
                  <c:v>4.1390000000000003E-2</c:v>
                </c:pt>
                <c:pt idx="219520">
                  <c:v>4.1390000000000003E-2</c:v>
                </c:pt>
                <c:pt idx="219521">
                  <c:v>4.1389000000000002E-2</c:v>
                </c:pt>
                <c:pt idx="219522">
                  <c:v>4.1389000000000002E-2</c:v>
                </c:pt>
                <c:pt idx="219523">
                  <c:v>4.1389000000000002E-2</c:v>
                </c:pt>
                <c:pt idx="219524">
                  <c:v>4.1389000000000002E-2</c:v>
                </c:pt>
                <c:pt idx="219525">
                  <c:v>4.1390000000000003E-2</c:v>
                </c:pt>
                <c:pt idx="219526">
                  <c:v>4.1390000000000003E-2</c:v>
                </c:pt>
                <c:pt idx="219527">
                  <c:v>4.1390999999999997E-2</c:v>
                </c:pt>
                <c:pt idx="219528">
                  <c:v>4.1390999999999997E-2</c:v>
                </c:pt>
                <c:pt idx="219529">
                  <c:v>4.1391999999999998E-2</c:v>
                </c:pt>
                <c:pt idx="219530">
                  <c:v>4.1392999999999999E-2</c:v>
                </c:pt>
                <c:pt idx="219531">
                  <c:v>4.1394E-2</c:v>
                </c:pt>
                <c:pt idx="219532">
                  <c:v>4.1395000000000001E-2</c:v>
                </c:pt>
                <c:pt idx="219533">
                  <c:v>4.1396000000000002E-2</c:v>
                </c:pt>
                <c:pt idx="219534">
                  <c:v>4.1397999999999997E-2</c:v>
                </c:pt>
                <c:pt idx="219535">
                  <c:v>4.1398999999999998E-2</c:v>
                </c:pt>
                <c:pt idx="219536">
                  <c:v>4.1401E-2</c:v>
                </c:pt>
                <c:pt idx="219537">
                  <c:v>4.1402000000000001E-2</c:v>
                </c:pt>
                <c:pt idx="219538">
                  <c:v>4.1404000000000003E-2</c:v>
                </c:pt>
                <c:pt idx="219539">
                  <c:v>4.1405999999999998E-2</c:v>
                </c:pt>
                <c:pt idx="219540">
                  <c:v>4.1408E-2</c:v>
                </c:pt>
                <c:pt idx="219541">
                  <c:v>4.1410000000000002E-2</c:v>
                </c:pt>
                <c:pt idx="219542">
                  <c:v>4.1411999999999997E-2</c:v>
                </c:pt>
                <c:pt idx="219543">
                  <c:v>4.1415E-2</c:v>
                </c:pt>
                <c:pt idx="219544">
                  <c:v>4.1417000000000002E-2</c:v>
                </c:pt>
                <c:pt idx="219545">
                  <c:v>4.1418999999999997E-2</c:v>
                </c:pt>
                <c:pt idx="219546">
                  <c:v>4.1422E-2</c:v>
                </c:pt>
                <c:pt idx="219547">
                  <c:v>4.1424000000000002E-2</c:v>
                </c:pt>
                <c:pt idx="219548">
                  <c:v>4.1426999999999999E-2</c:v>
                </c:pt>
                <c:pt idx="219549">
                  <c:v>4.1430000000000002E-2</c:v>
                </c:pt>
                <c:pt idx="219550">
                  <c:v>4.1431999999999997E-2</c:v>
                </c:pt>
                <c:pt idx="219551">
                  <c:v>4.1435E-2</c:v>
                </c:pt>
                <c:pt idx="219552">
                  <c:v>4.1438000000000003E-2</c:v>
                </c:pt>
                <c:pt idx="219553">
                  <c:v>4.1440999999999999E-2</c:v>
                </c:pt>
                <c:pt idx="219554">
                  <c:v>4.1444000000000002E-2</c:v>
                </c:pt>
                <c:pt idx="219555">
                  <c:v>4.1445999999999997E-2</c:v>
                </c:pt>
                <c:pt idx="219556">
                  <c:v>4.1449E-2</c:v>
                </c:pt>
                <c:pt idx="219557">
                  <c:v>4.1452000000000003E-2</c:v>
                </c:pt>
                <c:pt idx="219558">
                  <c:v>4.1454999999999999E-2</c:v>
                </c:pt>
                <c:pt idx="219559">
                  <c:v>4.1457000000000001E-2</c:v>
                </c:pt>
                <c:pt idx="219560">
                  <c:v>4.1459999999999997E-2</c:v>
                </c:pt>
                <c:pt idx="219561">
                  <c:v>4.1463E-2</c:v>
                </c:pt>
                <c:pt idx="219562">
                  <c:v>4.1466000000000003E-2</c:v>
                </c:pt>
                <c:pt idx="219563">
                  <c:v>4.1467999999999998E-2</c:v>
                </c:pt>
                <c:pt idx="219564">
                  <c:v>4.1471000000000001E-2</c:v>
                </c:pt>
                <c:pt idx="219565">
                  <c:v>4.1473999999999997E-2</c:v>
                </c:pt>
                <c:pt idx="219566">
                  <c:v>4.1475999999999999E-2</c:v>
                </c:pt>
                <c:pt idx="219567">
                  <c:v>4.1478000000000001E-2</c:v>
                </c:pt>
                <c:pt idx="219568">
                  <c:v>4.1480000000000003E-2</c:v>
                </c:pt>
                <c:pt idx="219569">
                  <c:v>4.1481999999999998E-2</c:v>
                </c:pt>
                <c:pt idx="219570">
                  <c:v>4.1484E-2</c:v>
                </c:pt>
                <c:pt idx="219571">
                  <c:v>4.1486000000000002E-2</c:v>
                </c:pt>
                <c:pt idx="219572">
                  <c:v>4.1487999999999997E-2</c:v>
                </c:pt>
                <c:pt idx="219573">
                  <c:v>4.1488999999999998E-2</c:v>
                </c:pt>
                <c:pt idx="219574">
                  <c:v>4.1491E-2</c:v>
                </c:pt>
                <c:pt idx="219575">
                  <c:v>4.1492000000000001E-2</c:v>
                </c:pt>
                <c:pt idx="219576">
                  <c:v>4.1494000000000003E-2</c:v>
                </c:pt>
                <c:pt idx="219577">
                  <c:v>4.1494999999999997E-2</c:v>
                </c:pt>
                <c:pt idx="219578">
                  <c:v>4.1494999999999997E-2</c:v>
                </c:pt>
                <c:pt idx="219579">
                  <c:v>4.1495999999999998E-2</c:v>
                </c:pt>
                <c:pt idx="219580">
                  <c:v>4.1495999999999998E-2</c:v>
                </c:pt>
                <c:pt idx="219581">
                  <c:v>4.1496999999999999E-2</c:v>
                </c:pt>
                <c:pt idx="219582">
                  <c:v>4.1496999999999999E-2</c:v>
                </c:pt>
                <c:pt idx="219583">
                  <c:v>4.1496999999999999E-2</c:v>
                </c:pt>
                <c:pt idx="219584">
                  <c:v>4.1496999999999999E-2</c:v>
                </c:pt>
                <c:pt idx="219585">
                  <c:v>4.1495999999999998E-2</c:v>
                </c:pt>
                <c:pt idx="219586">
                  <c:v>4.1495999999999998E-2</c:v>
                </c:pt>
                <c:pt idx="219587">
                  <c:v>4.1494999999999997E-2</c:v>
                </c:pt>
                <c:pt idx="219588">
                  <c:v>4.1494000000000003E-2</c:v>
                </c:pt>
                <c:pt idx="219589">
                  <c:v>4.1493000000000002E-2</c:v>
                </c:pt>
                <c:pt idx="219590">
                  <c:v>4.1492000000000001E-2</c:v>
                </c:pt>
                <c:pt idx="219591">
                  <c:v>4.1489999999999999E-2</c:v>
                </c:pt>
                <c:pt idx="219592">
                  <c:v>4.1488999999999998E-2</c:v>
                </c:pt>
                <c:pt idx="219593">
                  <c:v>4.1487000000000003E-2</c:v>
                </c:pt>
                <c:pt idx="219594">
                  <c:v>4.1485000000000001E-2</c:v>
                </c:pt>
                <c:pt idx="219595">
                  <c:v>4.1482999999999999E-2</c:v>
                </c:pt>
                <c:pt idx="219596">
                  <c:v>4.1480000000000003E-2</c:v>
                </c:pt>
                <c:pt idx="219597">
                  <c:v>4.1478000000000001E-2</c:v>
                </c:pt>
                <c:pt idx="219598">
                  <c:v>4.1474999999999998E-2</c:v>
                </c:pt>
                <c:pt idx="219599">
                  <c:v>4.1472000000000002E-2</c:v>
                </c:pt>
                <c:pt idx="219600">
                  <c:v>4.1468999999999999E-2</c:v>
                </c:pt>
                <c:pt idx="219601">
                  <c:v>4.1466000000000003E-2</c:v>
                </c:pt>
                <c:pt idx="219602">
                  <c:v>4.1463E-2</c:v>
                </c:pt>
                <c:pt idx="219603">
                  <c:v>4.1459999999999997E-2</c:v>
                </c:pt>
                <c:pt idx="219604">
                  <c:v>4.1456E-2</c:v>
                </c:pt>
                <c:pt idx="219605">
                  <c:v>4.1452000000000003E-2</c:v>
                </c:pt>
                <c:pt idx="219606">
                  <c:v>4.1449E-2</c:v>
                </c:pt>
                <c:pt idx="219607">
                  <c:v>4.1445000000000003E-2</c:v>
                </c:pt>
                <c:pt idx="219608">
                  <c:v>4.1440999999999999E-2</c:v>
                </c:pt>
                <c:pt idx="219609">
                  <c:v>4.1437000000000002E-2</c:v>
                </c:pt>
                <c:pt idx="219610">
                  <c:v>4.1432999999999998E-2</c:v>
                </c:pt>
                <c:pt idx="219611">
                  <c:v>4.1429000000000001E-2</c:v>
                </c:pt>
                <c:pt idx="219612">
                  <c:v>4.1424999999999997E-2</c:v>
                </c:pt>
                <c:pt idx="219613">
                  <c:v>4.1420999999999999E-2</c:v>
                </c:pt>
                <c:pt idx="219614">
                  <c:v>4.1417000000000002E-2</c:v>
                </c:pt>
                <c:pt idx="219615">
                  <c:v>4.1412999999999998E-2</c:v>
                </c:pt>
                <c:pt idx="219616">
                  <c:v>4.1408E-2</c:v>
                </c:pt>
                <c:pt idx="219617">
                  <c:v>4.1404000000000003E-2</c:v>
                </c:pt>
                <c:pt idx="219618">
                  <c:v>4.1399999999999999E-2</c:v>
                </c:pt>
                <c:pt idx="219619">
                  <c:v>4.1396000000000002E-2</c:v>
                </c:pt>
                <c:pt idx="219620">
                  <c:v>4.1391999999999998E-2</c:v>
                </c:pt>
                <c:pt idx="219621">
                  <c:v>4.1388000000000001E-2</c:v>
                </c:pt>
                <c:pt idx="219622">
                  <c:v>4.1383999999999997E-2</c:v>
                </c:pt>
                <c:pt idx="219623">
                  <c:v>4.1381000000000001E-2</c:v>
                </c:pt>
                <c:pt idx="219624">
                  <c:v>4.1376999999999997E-2</c:v>
                </c:pt>
                <c:pt idx="219625">
                  <c:v>4.1373E-2</c:v>
                </c:pt>
                <c:pt idx="219626">
                  <c:v>4.1369999999999997E-2</c:v>
                </c:pt>
                <c:pt idx="219627">
                  <c:v>4.1367000000000001E-2</c:v>
                </c:pt>
                <c:pt idx="219628">
                  <c:v>4.1362999999999997E-2</c:v>
                </c:pt>
                <c:pt idx="219629">
                  <c:v>4.1360000000000001E-2</c:v>
                </c:pt>
                <c:pt idx="219630">
                  <c:v>4.1357999999999999E-2</c:v>
                </c:pt>
                <c:pt idx="219631">
                  <c:v>4.1355000000000003E-2</c:v>
                </c:pt>
                <c:pt idx="219632">
                  <c:v>4.1353000000000001E-2</c:v>
                </c:pt>
                <c:pt idx="219633">
                  <c:v>4.1349999999999998E-2</c:v>
                </c:pt>
                <c:pt idx="219634">
                  <c:v>4.1348000000000003E-2</c:v>
                </c:pt>
                <c:pt idx="219635">
                  <c:v>4.1347000000000002E-2</c:v>
                </c:pt>
                <c:pt idx="219636">
                  <c:v>4.1345E-2</c:v>
                </c:pt>
                <c:pt idx="219637">
                  <c:v>4.1342999999999998E-2</c:v>
                </c:pt>
                <c:pt idx="219638">
                  <c:v>4.1341999999999997E-2</c:v>
                </c:pt>
                <c:pt idx="219639">
                  <c:v>4.1341000000000003E-2</c:v>
                </c:pt>
                <c:pt idx="219640">
                  <c:v>4.1340000000000002E-2</c:v>
                </c:pt>
                <c:pt idx="219641">
                  <c:v>4.1339000000000001E-2</c:v>
                </c:pt>
                <c:pt idx="219642">
                  <c:v>4.1339000000000001E-2</c:v>
                </c:pt>
                <c:pt idx="219643">
                  <c:v>4.1339000000000001E-2</c:v>
                </c:pt>
                <c:pt idx="219644">
                  <c:v>4.1339000000000001E-2</c:v>
                </c:pt>
                <c:pt idx="219645">
                  <c:v>4.1339000000000001E-2</c:v>
                </c:pt>
                <c:pt idx="219646">
                  <c:v>4.1339000000000001E-2</c:v>
                </c:pt>
                <c:pt idx="219647">
                  <c:v>4.1340000000000002E-2</c:v>
                </c:pt>
                <c:pt idx="219648">
                  <c:v>4.1341000000000003E-2</c:v>
                </c:pt>
                <c:pt idx="219649">
                  <c:v>4.1341999999999997E-2</c:v>
                </c:pt>
                <c:pt idx="219650">
                  <c:v>4.1342999999999998E-2</c:v>
                </c:pt>
                <c:pt idx="219651">
                  <c:v>4.1343999999999999E-2</c:v>
                </c:pt>
                <c:pt idx="219652">
                  <c:v>4.1345E-2</c:v>
                </c:pt>
                <c:pt idx="219653">
                  <c:v>4.1347000000000002E-2</c:v>
                </c:pt>
                <c:pt idx="219654">
                  <c:v>4.1348000000000003E-2</c:v>
                </c:pt>
                <c:pt idx="219655">
                  <c:v>4.1349999999999998E-2</c:v>
                </c:pt>
                <c:pt idx="219656">
                  <c:v>4.1352E-2</c:v>
                </c:pt>
                <c:pt idx="219657">
                  <c:v>4.1354000000000002E-2</c:v>
                </c:pt>
                <c:pt idx="219658">
                  <c:v>4.1356999999999998E-2</c:v>
                </c:pt>
                <c:pt idx="219659">
                  <c:v>4.1359E-2</c:v>
                </c:pt>
                <c:pt idx="219660">
                  <c:v>4.1361000000000002E-2</c:v>
                </c:pt>
                <c:pt idx="219661">
                  <c:v>4.1363999999999998E-2</c:v>
                </c:pt>
                <c:pt idx="219662">
                  <c:v>4.1366E-2</c:v>
                </c:pt>
                <c:pt idx="219663">
                  <c:v>4.1369000000000003E-2</c:v>
                </c:pt>
                <c:pt idx="219664">
                  <c:v>4.1370999999999998E-2</c:v>
                </c:pt>
                <c:pt idx="219665">
                  <c:v>4.1374000000000001E-2</c:v>
                </c:pt>
                <c:pt idx="219666">
                  <c:v>4.1376000000000003E-2</c:v>
                </c:pt>
                <c:pt idx="219667">
                  <c:v>4.1378999999999999E-2</c:v>
                </c:pt>
                <c:pt idx="219668">
                  <c:v>4.1382000000000002E-2</c:v>
                </c:pt>
                <c:pt idx="219669">
                  <c:v>4.1383999999999997E-2</c:v>
                </c:pt>
                <c:pt idx="219670">
                  <c:v>4.1387E-2</c:v>
                </c:pt>
                <c:pt idx="219671">
                  <c:v>4.1390000000000003E-2</c:v>
                </c:pt>
                <c:pt idx="219672">
                  <c:v>4.1391999999999998E-2</c:v>
                </c:pt>
                <c:pt idx="219673">
                  <c:v>4.1395000000000001E-2</c:v>
                </c:pt>
                <c:pt idx="219674">
                  <c:v>4.1397000000000003E-2</c:v>
                </c:pt>
                <c:pt idx="219675">
                  <c:v>4.1398999999999998E-2</c:v>
                </c:pt>
                <c:pt idx="219676">
                  <c:v>4.1402000000000001E-2</c:v>
                </c:pt>
                <c:pt idx="219677">
                  <c:v>4.1404000000000003E-2</c:v>
                </c:pt>
                <c:pt idx="219678">
                  <c:v>4.1405999999999998E-2</c:v>
                </c:pt>
                <c:pt idx="219679">
                  <c:v>4.1408E-2</c:v>
                </c:pt>
                <c:pt idx="219680">
                  <c:v>4.1410000000000002E-2</c:v>
                </c:pt>
                <c:pt idx="219681">
                  <c:v>4.1411999999999997E-2</c:v>
                </c:pt>
                <c:pt idx="219682">
                  <c:v>4.1413999999999999E-2</c:v>
                </c:pt>
                <c:pt idx="219683">
                  <c:v>4.1416000000000001E-2</c:v>
                </c:pt>
                <c:pt idx="219684">
                  <c:v>4.1417000000000002E-2</c:v>
                </c:pt>
                <c:pt idx="219685">
                  <c:v>4.1418000000000003E-2</c:v>
                </c:pt>
                <c:pt idx="219686">
                  <c:v>4.1419999999999998E-2</c:v>
                </c:pt>
                <c:pt idx="219687">
                  <c:v>4.1420999999999999E-2</c:v>
                </c:pt>
                <c:pt idx="219688">
                  <c:v>4.1422E-2</c:v>
                </c:pt>
                <c:pt idx="219689">
                  <c:v>4.1422E-2</c:v>
                </c:pt>
                <c:pt idx="219690">
                  <c:v>4.1423000000000001E-2</c:v>
                </c:pt>
                <c:pt idx="219691">
                  <c:v>4.1424000000000002E-2</c:v>
                </c:pt>
                <c:pt idx="219692">
                  <c:v>4.1424999999999997E-2</c:v>
                </c:pt>
                <c:pt idx="219693">
                  <c:v>4.1424999999999997E-2</c:v>
                </c:pt>
                <c:pt idx="219694">
                  <c:v>4.1424999999999997E-2</c:v>
                </c:pt>
                <c:pt idx="219695">
                  <c:v>4.1425999999999998E-2</c:v>
                </c:pt>
                <c:pt idx="219696">
                  <c:v>4.1425999999999998E-2</c:v>
                </c:pt>
                <c:pt idx="219697">
                  <c:v>4.1424999999999997E-2</c:v>
                </c:pt>
                <c:pt idx="219698">
                  <c:v>4.1424999999999997E-2</c:v>
                </c:pt>
                <c:pt idx="219699">
                  <c:v>4.1424999999999997E-2</c:v>
                </c:pt>
                <c:pt idx="219700">
                  <c:v>4.1424999999999997E-2</c:v>
                </c:pt>
                <c:pt idx="219701">
                  <c:v>4.1424000000000002E-2</c:v>
                </c:pt>
                <c:pt idx="219702">
                  <c:v>4.1424000000000002E-2</c:v>
                </c:pt>
                <c:pt idx="219703">
                  <c:v>4.1423000000000001E-2</c:v>
                </c:pt>
                <c:pt idx="219704">
                  <c:v>4.1422E-2</c:v>
                </c:pt>
                <c:pt idx="219705">
                  <c:v>4.1422E-2</c:v>
                </c:pt>
                <c:pt idx="219706">
                  <c:v>4.1420999999999999E-2</c:v>
                </c:pt>
                <c:pt idx="219707">
                  <c:v>4.1419999999999998E-2</c:v>
                </c:pt>
                <c:pt idx="219708">
                  <c:v>4.1418999999999997E-2</c:v>
                </c:pt>
                <c:pt idx="219709">
                  <c:v>4.1418000000000003E-2</c:v>
                </c:pt>
                <c:pt idx="219710">
                  <c:v>4.1417000000000002E-2</c:v>
                </c:pt>
                <c:pt idx="219711">
                  <c:v>4.1416000000000001E-2</c:v>
                </c:pt>
                <c:pt idx="219712">
                  <c:v>4.1415E-2</c:v>
                </c:pt>
                <c:pt idx="219713">
                  <c:v>4.1413999999999999E-2</c:v>
                </c:pt>
                <c:pt idx="219714">
                  <c:v>4.1411999999999997E-2</c:v>
                </c:pt>
                <c:pt idx="219715">
                  <c:v>4.1411000000000003E-2</c:v>
                </c:pt>
                <c:pt idx="219716">
                  <c:v>4.1410000000000002E-2</c:v>
                </c:pt>
                <c:pt idx="219717">
                  <c:v>4.1409000000000001E-2</c:v>
                </c:pt>
                <c:pt idx="219718">
                  <c:v>4.1408E-2</c:v>
                </c:pt>
                <c:pt idx="219719">
                  <c:v>4.1406999999999999E-2</c:v>
                </c:pt>
                <c:pt idx="219720">
                  <c:v>4.1404999999999997E-2</c:v>
                </c:pt>
                <c:pt idx="219721">
                  <c:v>4.1404000000000003E-2</c:v>
                </c:pt>
                <c:pt idx="219722">
                  <c:v>4.1403000000000002E-2</c:v>
                </c:pt>
                <c:pt idx="219723">
                  <c:v>4.1402000000000001E-2</c:v>
                </c:pt>
                <c:pt idx="219724">
                  <c:v>4.1401E-2</c:v>
                </c:pt>
                <c:pt idx="219725">
                  <c:v>4.1399999999999999E-2</c:v>
                </c:pt>
                <c:pt idx="219726">
                  <c:v>4.1398999999999998E-2</c:v>
                </c:pt>
                <c:pt idx="219727">
                  <c:v>4.1397999999999997E-2</c:v>
                </c:pt>
                <c:pt idx="219728">
                  <c:v>4.1397000000000003E-2</c:v>
                </c:pt>
                <c:pt idx="219729">
                  <c:v>4.1396000000000002E-2</c:v>
                </c:pt>
                <c:pt idx="219730">
                  <c:v>4.1395000000000001E-2</c:v>
                </c:pt>
                <c:pt idx="219731">
                  <c:v>4.1394E-2</c:v>
                </c:pt>
                <c:pt idx="219732">
                  <c:v>4.1392999999999999E-2</c:v>
                </c:pt>
                <c:pt idx="219733">
                  <c:v>4.1392999999999999E-2</c:v>
                </c:pt>
                <c:pt idx="219734">
                  <c:v>4.1391999999999998E-2</c:v>
                </c:pt>
                <c:pt idx="219735">
                  <c:v>4.1390999999999997E-2</c:v>
                </c:pt>
                <c:pt idx="219736">
                  <c:v>4.1390000000000003E-2</c:v>
                </c:pt>
                <c:pt idx="219737">
                  <c:v>4.1390000000000003E-2</c:v>
                </c:pt>
                <c:pt idx="219738">
                  <c:v>4.1389000000000002E-2</c:v>
                </c:pt>
                <c:pt idx="219739">
                  <c:v>4.1389000000000002E-2</c:v>
                </c:pt>
                <c:pt idx="219740">
                  <c:v>4.1388000000000001E-2</c:v>
                </c:pt>
                <c:pt idx="219741">
                  <c:v>4.1388000000000001E-2</c:v>
                </c:pt>
                <c:pt idx="219742">
                  <c:v>4.1387E-2</c:v>
                </c:pt>
                <c:pt idx="219743">
                  <c:v>4.1387E-2</c:v>
                </c:pt>
                <c:pt idx="219744">
                  <c:v>4.1385999999999999E-2</c:v>
                </c:pt>
                <c:pt idx="219745">
                  <c:v>4.1385999999999999E-2</c:v>
                </c:pt>
                <c:pt idx="219746">
                  <c:v>4.1384999999999998E-2</c:v>
                </c:pt>
                <c:pt idx="219747">
                  <c:v>4.1384999999999998E-2</c:v>
                </c:pt>
                <c:pt idx="219748">
                  <c:v>4.1384999999999998E-2</c:v>
                </c:pt>
                <c:pt idx="219749">
                  <c:v>4.1384999999999998E-2</c:v>
                </c:pt>
                <c:pt idx="219750">
                  <c:v>4.1384999999999998E-2</c:v>
                </c:pt>
                <c:pt idx="219751">
                  <c:v>4.1383999999999997E-2</c:v>
                </c:pt>
                <c:pt idx="219752">
                  <c:v>4.1383999999999997E-2</c:v>
                </c:pt>
                <c:pt idx="219753">
                  <c:v>4.1383999999999997E-2</c:v>
                </c:pt>
                <c:pt idx="219754">
                  <c:v>4.1383999999999997E-2</c:v>
                </c:pt>
                <c:pt idx="219755">
                  <c:v>4.1383999999999997E-2</c:v>
                </c:pt>
                <c:pt idx="219756">
                  <c:v>4.1383999999999997E-2</c:v>
                </c:pt>
                <c:pt idx="219757">
                  <c:v>4.1383999999999997E-2</c:v>
                </c:pt>
                <c:pt idx="219758">
                  <c:v>4.1383999999999997E-2</c:v>
                </c:pt>
                <c:pt idx="219759">
                  <c:v>4.1383999999999997E-2</c:v>
                </c:pt>
                <c:pt idx="219760">
                  <c:v>4.1383999999999997E-2</c:v>
                </c:pt>
                <c:pt idx="219761">
                  <c:v>4.1383999999999997E-2</c:v>
                </c:pt>
                <c:pt idx="219762">
                  <c:v>4.1383999999999997E-2</c:v>
                </c:pt>
                <c:pt idx="219763">
                  <c:v>4.1383999999999997E-2</c:v>
                </c:pt>
                <c:pt idx="219764">
                  <c:v>4.1383999999999997E-2</c:v>
                </c:pt>
                <c:pt idx="219765">
                  <c:v>4.1384999999999998E-2</c:v>
                </c:pt>
                <c:pt idx="219766">
                  <c:v>4.1384999999999998E-2</c:v>
                </c:pt>
                <c:pt idx="219767">
                  <c:v>4.1384999999999998E-2</c:v>
                </c:pt>
                <c:pt idx="219768">
                  <c:v>4.1384999999999998E-2</c:v>
                </c:pt>
                <c:pt idx="219769">
                  <c:v>4.1384999999999998E-2</c:v>
                </c:pt>
                <c:pt idx="219770">
                  <c:v>4.1384999999999998E-2</c:v>
                </c:pt>
                <c:pt idx="219771">
                  <c:v>4.1385999999999999E-2</c:v>
                </c:pt>
                <c:pt idx="219772">
                  <c:v>4.1385999999999999E-2</c:v>
                </c:pt>
                <c:pt idx="219773">
                  <c:v>4.1385999999999999E-2</c:v>
                </c:pt>
                <c:pt idx="219774">
                  <c:v>4.1387E-2</c:v>
                </c:pt>
                <c:pt idx="219775">
                  <c:v>4.1387E-2</c:v>
                </c:pt>
                <c:pt idx="219776">
                  <c:v>4.1388000000000001E-2</c:v>
                </c:pt>
                <c:pt idx="219777">
                  <c:v>4.1388000000000001E-2</c:v>
                </c:pt>
                <c:pt idx="219778">
                  <c:v>4.1388000000000001E-2</c:v>
                </c:pt>
                <c:pt idx="219779">
                  <c:v>4.1389000000000002E-2</c:v>
                </c:pt>
                <c:pt idx="219780">
                  <c:v>4.1389000000000002E-2</c:v>
                </c:pt>
                <c:pt idx="219781">
                  <c:v>4.1389000000000002E-2</c:v>
                </c:pt>
                <c:pt idx="219782">
                  <c:v>4.1390000000000003E-2</c:v>
                </c:pt>
                <c:pt idx="219783">
                  <c:v>4.1390000000000003E-2</c:v>
                </c:pt>
                <c:pt idx="219784">
                  <c:v>4.1390999999999997E-2</c:v>
                </c:pt>
                <c:pt idx="219785">
                  <c:v>4.1390999999999997E-2</c:v>
                </c:pt>
                <c:pt idx="219786">
                  <c:v>4.1391999999999998E-2</c:v>
                </c:pt>
                <c:pt idx="219787">
                  <c:v>4.1391999999999998E-2</c:v>
                </c:pt>
                <c:pt idx="219788">
                  <c:v>4.1392999999999999E-2</c:v>
                </c:pt>
                <c:pt idx="219789">
                  <c:v>4.1392999999999999E-2</c:v>
                </c:pt>
                <c:pt idx="219790">
                  <c:v>4.1394E-2</c:v>
                </c:pt>
                <c:pt idx="219791">
                  <c:v>4.1394E-2</c:v>
                </c:pt>
                <c:pt idx="219792">
                  <c:v>4.1395000000000001E-2</c:v>
                </c:pt>
                <c:pt idx="219793">
                  <c:v>4.1395000000000001E-2</c:v>
                </c:pt>
                <c:pt idx="219794">
                  <c:v>4.1396000000000002E-2</c:v>
                </c:pt>
                <c:pt idx="219795">
                  <c:v>4.1396000000000002E-2</c:v>
                </c:pt>
                <c:pt idx="219796">
                  <c:v>4.1397000000000003E-2</c:v>
                </c:pt>
                <c:pt idx="219797">
                  <c:v>4.1397000000000003E-2</c:v>
                </c:pt>
                <c:pt idx="219798">
                  <c:v>4.1397999999999997E-2</c:v>
                </c:pt>
                <c:pt idx="219799">
                  <c:v>4.1397999999999997E-2</c:v>
                </c:pt>
                <c:pt idx="219800">
                  <c:v>4.1398999999999998E-2</c:v>
                </c:pt>
                <c:pt idx="219801">
                  <c:v>4.1398999999999998E-2</c:v>
                </c:pt>
                <c:pt idx="219802">
                  <c:v>4.1399999999999999E-2</c:v>
                </c:pt>
                <c:pt idx="219803">
                  <c:v>4.1399999999999999E-2</c:v>
                </c:pt>
                <c:pt idx="219804">
                  <c:v>4.1399999999999999E-2</c:v>
                </c:pt>
                <c:pt idx="219805">
                  <c:v>4.1401E-2</c:v>
                </c:pt>
                <c:pt idx="219806">
                  <c:v>4.1401E-2</c:v>
                </c:pt>
                <c:pt idx="219807">
                  <c:v>4.1401E-2</c:v>
                </c:pt>
                <c:pt idx="219808">
                  <c:v>4.1401E-2</c:v>
                </c:pt>
                <c:pt idx="219809">
                  <c:v>4.1402000000000001E-2</c:v>
                </c:pt>
                <c:pt idx="219810">
                  <c:v>4.1402000000000001E-2</c:v>
                </c:pt>
                <c:pt idx="219811">
                  <c:v>4.1402000000000001E-2</c:v>
                </c:pt>
                <c:pt idx="219812">
                  <c:v>4.1402000000000001E-2</c:v>
                </c:pt>
                <c:pt idx="219813">
                  <c:v>4.1402000000000001E-2</c:v>
                </c:pt>
                <c:pt idx="219814">
                  <c:v>4.1402000000000001E-2</c:v>
                </c:pt>
                <c:pt idx="219815">
                  <c:v>4.1402000000000001E-2</c:v>
                </c:pt>
                <c:pt idx="219816">
                  <c:v>4.1402000000000001E-2</c:v>
                </c:pt>
                <c:pt idx="219817">
                  <c:v>4.1402000000000001E-2</c:v>
                </c:pt>
                <c:pt idx="219818">
                  <c:v>4.1401E-2</c:v>
                </c:pt>
                <c:pt idx="219819">
                  <c:v>4.1401E-2</c:v>
                </c:pt>
                <c:pt idx="219820">
                  <c:v>4.1401E-2</c:v>
                </c:pt>
                <c:pt idx="219821">
                  <c:v>4.1399999999999999E-2</c:v>
                </c:pt>
                <c:pt idx="219822">
                  <c:v>4.1399999999999999E-2</c:v>
                </c:pt>
                <c:pt idx="219823">
                  <c:v>4.1398999999999998E-2</c:v>
                </c:pt>
                <c:pt idx="219824">
                  <c:v>4.1398999999999998E-2</c:v>
                </c:pt>
                <c:pt idx="219825">
                  <c:v>4.1397999999999997E-2</c:v>
                </c:pt>
                <c:pt idx="219826">
                  <c:v>4.1397999999999997E-2</c:v>
                </c:pt>
                <c:pt idx="219827">
                  <c:v>4.1397000000000003E-2</c:v>
                </c:pt>
                <c:pt idx="219828">
                  <c:v>4.1396000000000002E-2</c:v>
                </c:pt>
                <c:pt idx="219829">
                  <c:v>4.1395000000000001E-2</c:v>
                </c:pt>
                <c:pt idx="219830">
                  <c:v>4.1394E-2</c:v>
                </c:pt>
                <c:pt idx="219831">
                  <c:v>4.1392999999999999E-2</c:v>
                </c:pt>
                <c:pt idx="219832">
                  <c:v>4.1391999999999998E-2</c:v>
                </c:pt>
                <c:pt idx="219833">
                  <c:v>4.1390999999999997E-2</c:v>
                </c:pt>
                <c:pt idx="219834">
                  <c:v>4.1390000000000003E-2</c:v>
                </c:pt>
                <c:pt idx="219835">
                  <c:v>4.1389000000000002E-2</c:v>
                </c:pt>
                <c:pt idx="219836">
                  <c:v>4.1388000000000001E-2</c:v>
                </c:pt>
                <c:pt idx="219837">
                  <c:v>4.1385999999999999E-2</c:v>
                </c:pt>
                <c:pt idx="219838">
                  <c:v>4.1384999999999998E-2</c:v>
                </c:pt>
                <c:pt idx="219839">
                  <c:v>4.1383999999999997E-2</c:v>
                </c:pt>
                <c:pt idx="219840">
                  <c:v>4.1382000000000002E-2</c:v>
                </c:pt>
                <c:pt idx="219841">
                  <c:v>4.1381000000000001E-2</c:v>
                </c:pt>
                <c:pt idx="219842">
                  <c:v>4.1378999999999999E-2</c:v>
                </c:pt>
                <c:pt idx="219843">
                  <c:v>4.1377999999999998E-2</c:v>
                </c:pt>
                <c:pt idx="219844">
                  <c:v>4.1376999999999997E-2</c:v>
                </c:pt>
                <c:pt idx="219845">
                  <c:v>4.1375000000000002E-2</c:v>
                </c:pt>
                <c:pt idx="219846">
                  <c:v>4.1374000000000001E-2</c:v>
                </c:pt>
                <c:pt idx="219847">
                  <c:v>4.1373E-2</c:v>
                </c:pt>
                <c:pt idx="219848">
                  <c:v>4.1370999999999998E-2</c:v>
                </c:pt>
                <c:pt idx="219849">
                  <c:v>4.1369000000000003E-2</c:v>
                </c:pt>
                <c:pt idx="219850">
                  <c:v>4.1368000000000002E-2</c:v>
                </c:pt>
                <c:pt idx="219851">
                  <c:v>4.1366E-2</c:v>
                </c:pt>
                <c:pt idx="219852">
                  <c:v>4.1364999999999999E-2</c:v>
                </c:pt>
                <c:pt idx="219853">
                  <c:v>4.1362999999999997E-2</c:v>
                </c:pt>
                <c:pt idx="219854">
                  <c:v>4.1362000000000003E-2</c:v>
                </c:pt>
                <c:pt idx="219855">
                  <c:v>4.1360000000000001E-2</c:v>
                </c:pt>
                <c:pt idx="219856">
                  <c:v>4.1359E-2</c:v>
                </c:pt>
                <c:pt idx="219857">
                  <c:v>4.1356999999999998E-2</c:v>
                </c:pt>
                <c:pt idx="219858">
                  <c:v>4.1355999999999997E-2</c:v>
                </c:pt>
                <c:pt idx="219859">
                  <c:v>4.1354000000000002E-2</c:v>
                </c:pt>
                <c:pt idx="219860">
                  <c:v>4.1353000000000001E-2</c:v>
                </c:pt>
                <c:pt idx="219861">
                  <c:v>4.1350999999999999E-2</c:v>
                </c:pt>
                <c:pt idx="219862">
                  <c:v>4.1349999999999998E-2</c:v>
                </c:pt>
                <c:pt idx="219863">
                  <c:v>4.1348000000000003E-2</c:v>
                </c:pt>
                <c:pt idx="219864">
                  <c:v>4.1347000000000002E-2</c:v>
                </c:pt>
                <c:pt idx="219865">
                  <c:v>4.1345E-2</c:v>
                </c:pt>
                <c:pt idx="219866">
                  <c:v>4.1343999999999999E-2</c:v>
                </c:pt>
                <c:pt idx="219867">
                  <c:v>4.1342999999999998E-2</c:v>
                </c:pt>
                <c:pt idx="219868">
                  <c:v>4.1341000000000003E-2</c:v>
                </c:pt>
                <c:pt idx="219869">
                  <c:v>4.1340000000000002E-2</c:v>
                </c:pt>
                <c:pt idx="219870">
                  <c:v>4.1339000000000001E-2</c:v>
                </c:pt>
                <c:pt idx="219871">
                  <c:v>4.1336999999999999E-2</c:v>
                </c:pt>
                <c:pt idx="219872">
                  <c:v>4.1335999999999998E-2</c:v>
                </c:pt>
                <c:pt idx="219873">
                  <c:v>4.1334999999999997E-2</c:v>
                </c:pt>
                <c:pt idx="219874">
                  <c:v>4.1333000000000002E-2</c:v>
                </c:pt>
                <c:pt idx="219875">
                  <c:v>4.1332000000000001E-2</c:v>
                </c:pt>
                <c:pt idx="219876">
                  <c:v>4.1331E-2</c:v>
                </c:pt>
                <c:pt idx="219877">
                  <c:v>4.1328999999999998E-2</c:v>
                </c:pt>
                <c:pt idx="219878">
                  <c:v>4.1327999999999997E-2</c:v>
                </c:pt>
                <c:pt idx="219879">
                  <c:v>4.1327000000000003E-2</c:v>
                </c:pt>
                <c:pt idx="219880">
                  <c:v>4.1326000000000002E-2</c:v>
                </c:pt>
                <c:pt idx="219881">
                  <c:v>4.1325000000000001E-2</c:v>
                </c:pt>
                <c:pt idx="219882">
                  <c:v>4.1324E-2</c:v>
                </c:pt>
                <c:pt idx="219883">
                  <c:v>4.1322999999999999E-2</c:v>
                </c:pt>
                <c:pt idx="219884">
                  <c:v>4.1321999999999998E-2</c:v>
                </c:pt>
                <c:pt idx="219885">
                  <c:v>4.1320999999999997E-2</c:v>
                </c:pt>
                <c:pt idx="219886">
                  <c:v>4.1319000000000002E-2</c:v>
                </c:pt>
                <c:pt idx="219887">
                  <c:v>4.1318000000000001E-2</c:v>
                </c:pt>
                <c:pt idx="219888">
                  <c:v>4.1317E-2</c:v>
                </c:pt>
                <c:pt idx="219889">
                  <c:v>4.1315999999999999E-2</c:v>
                </c:pt>
                <c:pt idx="219890">
                  <c:v>4.1315999999999999E-2</c:v>
                </c:pt>
                <c:pt idx="219891">
                  <c:v>4.1314999999999998E-2</c:v>
                </c:pt>
                <c:pt idx="219892">
                  <c:v>4.1313999999999997E-2</c:v>
                </c:pt>
                <c:pt idx="219893">
                  <c:v>4.1313000000000002E-2</c:v>
                </c:pt>
                <c:pt idx="219894">
                  <c:v>4.1313000000000002E-2</c:v>
                </c:pt>
                <c:pt idx="219895">
                  <c:v>4.1312000000000001E-2</c:v>
                </c:pt>
                <c:pt idx="219896">
                  <c:v>4.1311E-2</c:v>
                </c:pt>
                <c:pt idx="219897">
                  <c:v>4.1309999999999999E-2</c:v>
                </c:pt>
                <c:pt idx="219898">
                  <c:v>4.1309999999999999E-2</c:v>
                </c:pt>
                <c:pt idx="219899">
                  <c:v>4.1308999999999998E-2</c:v>
                </c:pt>
                <c:pt idx="219900">
                  <c:v>4.1307999999999997E-2</c:v>
                </c:pt>
                <c:pt idx="219901">
                  <c:v>4.1307999999999997E-2</c:v>
                </c:pt>
                <c:pt idx="219902">
                  <c:v>4.1307999999999997E-2</c:v>
                </c:pt>
                <c:pt idx="219903">
                  <c:v>4.1307000000000003E-2</c:v>
                </c:pt>
                <c:pt idx="219904">
                  <c:v>4.1307000000000003E-2</c:v>
                </c:pt>
                <c:pt idx="219905">
                  <c:v>4.1306000000000002E-2</c:v>
                </c:pt>
                <c:pt idx="219906">
                  <c:v>4.1306000000000002E-2</c:v>
                </c:pt>
                <c:pt idx="219907">
                  <c:v>4.1306000000000002E-2</c:v>
                </c:pt>
                <c:pt idx="219908">
                  <c:v>4.1306000000000002E-2</c:v>
                </c:pt>
                <c:pt idx="219909">
                  <c:v>4.1305000000000001E-2</c:v>
                </c:pt>
                <c:pt idx="219910">
                  <c:v>4.1305000000000001E-2</c:v>
                </c:pt>
                <c:pt idx="219911">
                  <c:v>4.1305000000000001E-2</c:v>
                </c:pt>
                <c:pt idx="219912">
                  <c:v>4.1304E-2</c:v>
                </c:pt>
                <c:pt idx="219913">
                  <c:v>4.1304E-2</c:v>
                </c:pt>
                <c:pt idx="219914">
                  <c:v>4.1304E-2</c:v>
                </c:pt>
                <c:pt idx="219915">
                  <c:v>4.1304E-2</c:v>
                </c:pt>
                <c:pt idx="219916">
                  <c:v>4.1304E-2</c:v>
                </c:pt>
                <c:pt idx="219917">
                  <c:v>4.1304E-2</c:v>
                </c:pt>
                <c:pt idx="219918">
                  <c:v>4.1304E-2</c:v>
                </c:pt>
                <c:pt idx="219919">
                  <c:v>4.1304E-2</c:v>
                </c:pt>
                <c:pt idx="219920">
                  <c:v>4.1304E-2</c:v>
                </c:pt>
                <c:pt idx="219921">
                  <c:v>4.1302999999999999E-2</c:v>
                </c:pt>
                <c:pt idx="219922">
                  <c:v>4.1302999999999999E-2</c:v>
                </c:pt>
                <c:pt idx="219923">
                  <c:v>4.1302999999999999E-2</c:v>
                </c:pt>
                <c:pt idx="219924">
                  <c:v>4.1302999999999999E-2</c:v>
                </c:pt>
                <c:pt idx="219925">
                  <c:v>4.1302999999999999E-2</c:v>
                </c:pt>
                <c:pt idx="219926">
                  <c:v>4.1302999999999999E-2</c:v>
                </c:pt>
                <c:pt idx="219927">
                  <c:v>4.1302999999999999E-2</c:v>
                </c:pt>
                <c:pt idx="219928">
                  <c:v>4.1302999999999999E-2</c:v>
                </c:pt>
                <c:pt idx="219929">
                  <c:v>4.1301999999999998E-2</c:v>
                </c:pt>
                <c:pt idx="219930">
                  <c:v>4.1301999999999998E-2</c:v>
                </c:pt>
                <c:pt idx="219931">
                  <c:v>4.1301999999999998E-2</c:v>
                </c:pt>
                <c:pt idx="219932">
                  <c:v>4.1301999999999998E-2</c:v>
                </c:pt>
                <c:pt idx="219933">
                  <c:v>4.1301999999999998E-2</c:v>
                </c:pt>
                <c:pt idx="219934">
                  <c:v>4.1301999999999998E-2</c:v>
                </c:pt>
                <c:pt idx="219935">
                  <c:v>4.1300999999999997E-2</c:v>
                </c:pt>
                <c:pt idx="219936">
                  <c:v>4.1300999999999997E-2</c:v>
                </c:pt>
                <c:pt idx="219937">
                  <c:v>4.1300999999999997E-2</c:v>
                </c:pt>
                <c:pt idx="219938">
                  <c:v>4.1300999999999997E-2</c:v>
                </c:pt>
                <c:pt idx="219939">
                  <c:v>4.1300999999999997E-2</c:v>
                </c:pt>
                <c:pt idx="219940">
                  <c:v>4.1300999999999997E-2</c:v>
                </c:pt>
                <c:pt idx="219941">
                  <c:v>4.1300999999999997E-2</c:v>
                </c:pt>
                <c:pt idx="219942">
                  <c:v>4.1300000000000003E-2</c:v>
                </c:pt>
                <c:pt idx="219943">
                  <c:v>4.1300000000000003E-2</c:v>
                </c:pt>
                <c:pt idx="219944">
                  <c:v>4.1300000000000003E-2</c:v>
                </c:pt>
                <c:pt idx="219945">
                  <c:v>4.1300000000000003E-2</c:v>
                </c:pt>
                <c:pt idx="219946">
                  <c:v>4.1299000000000002E-2</c:v>
                </c:pt>
                <c:pt idx="219947">
                  <c:v>4.1299000000000002E-2</c:v>
                </c:pt>
                <c:pt idx="219948">
                  <c:v>4.1299000000000002E-2</c:v>
                </c:pt>
                <c:pt idx="219949">
                  <c:v>4.1299000000000002E-2</c:v>
                </c:pt>
                <c:pt idx="219950">
                  <c:v>4.1299000000000002E-2</c:v>
                </c:pt>
                <c:pt idx="219951">
                  <c:v>4.1298000000000001E-2</c:v>
                </c:pt>
                <c:pt idx="219952">
                  <c:v>4.1298000000000001E-2</c:v>
                </c:pt>
                <c:pt idx="219953">
                  <c:v>4.1298000000000001E-2</c:v>
                </c:pt>
                <c:pt idx="219954">
                  <c:v>4.1298000000000001E-2</c:v>
                </c:pt>
                <c:pt idx="219955">
                  <c:v>4.1298000000000001E-2</c:v>
                </c:pt>
                <c:pt idx="219956">
                  <c:v>4.1297E-2</c:v>
                </c:pt>
                <c:pt idx="219957">
                  <c:v>4.1297E-2</c:v>
                </c:pt>
                <c:pt idx="219958">
                  <c:v>4.1297E-2</c:v>
                </c:pt>
                <c:pt idx="219959">
                  <c:v>4.1295999999999999E-2</c:v>
                </c:pt>
                <c:pt idx="219960">
                  <c:v>4.1295999999999999E-2</c:v>
                </c:pt>
                <c:pt idx="219961">
                  <c:v>4.1295999999999999E-2</c:v>
                </c:pt>
                <c:pt idx="219962">
                  <c:v>4.1295999999999999E-2</c:v>
                </c:pt>
                <c:pt idx="219963">
                  <c:v>4.1295999999999999E-2</c:v>
                </c:pt>
                <c:pt idx="219964">
                  <c:v>4.1294999999999998E-2</c:v>
                </c:pt>
                <c:pt idx="219965">
                  <c:v>4.1294999999999998E-2</c:v>
                </c:pt>
                <c:pt idx="219966">
                  <c:v>4.1294999999999998E-2</c:v>
                </c:pt>
                <c:pt idx="219967">
                  <c:v>4.1294999999999998E-2</c:v>
                </c:pt>
                <c:pt idx="219968">
                  <c:v>4.1293999999999997E-2</c:v>
                </c:pt>
                <c:pt idx="219969">
                  <c:v>4.1293999999999997E-2</c:v>
                </c:pt>
                <c:pt idx="219970">
                  <c:v>4.1293999999999997E-2</c:v>
                </c:pt>
                <c:pt idx="219971">
                  <c:v>4.1293999999999997E-2</c:v>
                </c:pt>
                <c:pt idx="219972">
                  <c:v>4.1293000000000003E-2</c:v>
                </c:pt>
                <c:pt idx="219973">
                  <c:v>4.1293000000000003E-2</c:v>
                </c:pt>
                <c:pt idx="219974">
                  <c:v>4.1293000000000003E-2</c:v>
                </c:pt>
                <c:pt idx="219975">
                  <c:v>4.1293000000000003E-2</c:v>
                </c:pt>
                <c:pt idx="219976">
                  <c:v>4.1293000000000003E-2</c:v>
                </c:pt>
                <c:pt idx="219977">
                  <c:v>4.1293000000000003E-2</c:v>
                </c:pt>
                <c:pt idx="219978">
                  <c:v>4.1292000000000002E-2</c:v>
                </c:pt>
                <c:pt idx="219979">
                  <c:v>4.1292000000000002E-2</c:v>
                </c:pt>
                <c:pt idx="219980">
                  <c:v>4.1292000000000002E-2</c:v>
                </c:pt>
                <c:pt idx="219981">
                  <c:v>4.1292000000000002E-2</c:v>
                </c:pt>
                <c:pt idx="219982">
                  <c:v>4.1291000000000001E-2</c:v>
                </c:pt>
                <c:pt idx="219983">
                  <c:v>4.1291000000000001E-2</c:v>
                </c:pt>
                <c:pt idx="219984">
                  <c:v>4.1291000000000001E-2</c:v>
                </c:pt>
                <c:pt idx="219985">
                  <c:v>4.1291000000000001E-2</c:v>
                </c:pt>
                <c:pt idx="219986">
                  <c:v>4.1291000000000001E-2</c:v>
                </c:pt>
                <c:pt idx="219987">
                  <c:v>4.129E-2</c:v>
                </c:pt>
                <c:pt idx="219988">
                  <c:v>4.129E-2</c:v>
                </c:pt>
                <c:pt idx="219989">
                  <c:v>4.129E-2</c:v>
                </c:pt>
                <c:pt idx="219990">
                  <c:v>4.1288999999999999E-2</c:v>
                </c:pt>
                <c:pt idx="219991">
                  <c:v>4.1288999999999999E-2</c:v>
                </c:pt>
                <c:pt idx="219992">
                  <c:v>4.1287999999999998E-2</c:v>
                </c:pt>
                <c:pt idx="219993">
                  <c:v>4.1287999999999998E-2</c:v>
                </c:pt>
                <c:pt idx="219994">
                  <c:v>4.1286999999999997E-2</c:v>
                </c:pt>
                <c:pt idx="219995">
                  <c:v>4.1286999999999997E-2</c:v>
                </c:pt>
                <c:pt idx="219996">
                  <c:v>4.1286000000000003E-2</c:v>
                </c:pt>
                <c:pt idx="219997">
                  <c:v>4.1286000000000003E-2</c:v>
                </c:pt>
                <c:pt idx="219998">
                  <c:v>4.1285000000000002E-2</c:v>
                </c:pt>
                <c:pt idx="219999">
                  <c:v>4.1285000000000002E-2</c:v>
                </c:pt>
                <c:pt idx="220000">
                  <c:v>4.1284000000000001E-2</c:v>
                </c:pt>
                <c:pt idx="220001">
                  <c:v>4.1284000000000001E-2</c:v>
                </c:pt>
                <c:pt idx="220002">
                  <c:v>4.1283E-2</c:v>
                </c:pt>
                <c:pt idx="220003">
                  <c:v>4.1281999999999999E-2</c:v>
                </c:pt>
                <c:pt idx="220004">
                  <c:v>4.1280999999999998E-2</c:v>
                </c:pt>
                <c:pt idx="220005">
                  <c:v>4.1280999999999998E-2</c:v>
                </c:pt>
                <c:pt idx="220006">
                  <c:v>4.1279999999999997E-2</c:v>
                </c:pt>
                <c:pt idx="220007">
                  <c:v>4.1279000000000003E-2</c:v>
                </c:pt>
                <c:pt idx="220008">
                  <c:v>4.1278000000000002E-2</c:v>
                </c:pt>
                <c:pt idx="220009">
                  <c:v>4.1278000000000002E-2</c:v>
                </c:pt>
                <c:pt idx="220010">
                  <c:v>4.1277000000000001E-2</c:v>
                </c:pt>
                <c:pt idx="220011">
                  <c:v>4.1276E-2</c:v>
                </c:pt>
                <c:pt idx="220012">
                  <c:v>4.1276E-2</c:v>
                </c:pt>
                <c:pt idx="220013">
                  <c:v>4.1274999999999999E-2</c:v>
                </c:pt>
                <c:pt idx="220014">
                  <c:v>4.1273999999999998E-2</c:v>
                </c:pt>
                <c:pt idx="220015">
                  <c:v>4.1272999999999997E-2</c:v>
                </c:pt>
                <c:pt idx="220016">
                  <c:v>4.1272000000000003E-2</c:v>
                </c:pt>
                <c:pt idx="220017">
                  <c:v>4.1272000000000003E-2</c:v>
                </c:pt>
                <c:pt idx="220018">
                  <c:v>4.1271000000000002E-2</c:v>
                </c:pt>
                <c:pt idx="220019">
                  <c:v>4.1270000000000001E-2</c:v>
                </c:pt>
                <c:pt idx="220020">
                  <c:v>4.1270000000000001E-2</c:v>
                </c:pt>
                <c:pt idx="220021">
                  <c:v>4.1269E-2</c:v>
                </c:pt>
                <c:pt idx="220022">
                  <c:v>4.1267999999999999E-2</c:v>
                </c:pt>
                <c:pt idx="220023">
                  <c:v>4.1267999999999999E-2</c:v>
                </c:pt>
                <c:pt idx="220024">
                  <c:v>4.1266999999999998E-2</c:v>
                </c:pt>
                <c:pt idx="220025">
                  <c:v>4.1266999999999998E-2</c:v>
                </c:pt>
                <c:pt idx="220026">
                  <c:v>4.1265999999999997E-2</c:v>
                </c:pt>
                <c:pt idx="220027">
                  <c:v>4.1265999999999997E-2</c:v>
                </c:pt>
                <c:pt idx="220028">
                  <c:v>4.1265000000000003E-2</c:v>
                </c:pt>
                <c:pt idx="220029">
                  <c:v>4.1265000000000003E-2</c:v>
                </c:pt>
                <c:pt idx="220030">
                  <c:v>4.1265000000000003E-2</c:v>
                </c:pt>
                <c:pt idx="220031">
                  <c:v>4.1264000000000002E-2</c:v>
                </c:pt>
                <c:pt idx="220032">
                  <c:v>4.1264000000000002E-2</c:v>
                </c:pt>
                <c:pt idx="220033">
                  <c:v>4.1264000000000002E-2</c:v>
                </c:pt>
                <c:pt idx="220034">
                  <c:v>4.1264000000000002E-2</c:v>
                </c:pt>
                <c:pt idx="220035">
                  <c:v>4.1264000000000002E-2</c:v>
                </c:pt>
                <c:pt idx="220036">
                  <c:v>4.1264000000000002E-2</c:v>
                </c:pt>
                <c:pt idx="220037">
                  <c:v>4.1264000000000002E-2</c:v>
                </c:pt>
                <c:pt idx="220038">
                  <c:v>4.1264000000000002E-2</c:v>
                </c:pt>
                <c:pt idx="220039">
                  <c:v>4.1264000000000002E-2</c:v>
                </c:pt>
                <c:pt idx="220040">
                  <c:v>4.1264000000000002E-2</c:v>
                </c:pt>
                <c:pt idx="220041">
                  <c:v>4.1264000000000002E-2</c:v>
                </c:pt>
                <c:pt idx="220042">
                  <c:v>4.1264000000000002E-2</c:v>
                </c:pt>
                <c:pt idx="220043">
                  <c:v>4.1264000000000002E-2</c:v>
                </c:pt>
                <c:pt idx="220044">
                  <c:v>4.1264000000000002E-2</c:v>
                </c:pt>
                <c:pt idx="220045">
                  <c:v>4.1265000000000003E-2</c:v>
                </c:pt>
                <c:pt idx="220046">
                  <c:v>4.1265000000000003E-2</c:v>
                </c:pt>
                <c:pt idx="220047">
                  <c:v>4.1265000000000003E-2</c:v>
                </c:pt>
                <c:pt idx="220048">
                  <c:v>4.1265999999999997E-2</c:v>
                </c:pt>
                <c:pt idx="220049">
                  <c:v>4.1265999999999997E-2</c:v>
                </c:pt>
                <c:pt idx="220050">
                  <c:v>4.1265999999999997E-2</c:v>
                </c:pt>
                <c:pt idx="220051">
                  <c:v>4.1266999999999998E-2</c:v>
                </c:pt>
                <c:pt idx="220052">
                  <c:v>4.1266999999999998E-2</c:v>
                </c:pt>
                <c:pt idx="220053">
                  <c:v>4.1266999999999998E-2</c:v>
                </c:pt>
                <c:pt idx="220054">
                  <c:v>4.1267999999999999E-2</c:v>
                </c:pt>
                <c:pt idx="220055">
                  <c:v>4.1267999999999999E-2</c:v>
                </c:pt>
                <c:pt idx="220056">
                  <c:v>4.1269E-2</c:v>
                </c:pt>
                <c:pt idx="220057">
                  <c:v>4.1270000000000001E-2</c:v>
                </c:pt>
                <c:pt idx="220058">
                  <c:v>4.1270000000000001E-2</c:v>
                </c:pt>
                <c:pt idx="220059">
                  <c:v>4.1271000000000002E-2</c:v>
                </c:pt>
                <c:pt idx="220060">
                  <c:v>4.1271000000000002E-2</c:v>
                </c:pt>
                <c:pt idx="220061">
                  <c:v>4.1272000000000003E-2</c:v>
                </c:pt>
                <c:pt idx="220062">
                  <c:v>4.1272000000000003E-2</c:v>
                </c:pt>
                <c:pt idx="220063">
                  <c:v>4.1272999999999997E-2</c:v>
                </c:pt>
                <c:pt idx="220064">
                  <c:v>4.1272999999999997E-2</c:v>
                </c:pt>
                <c:pt idx="220065">
                  <c:v>4.1273999999999998E-2</c:v>
                </c:pt>
                <c:pt idx="220066">
                  <c:v>4.1273999999999998E-2</c:v>
                </c:pt>
                <c:pt idx="220067">
                  <c:v>4.1274999999999999E-2</c:v>
                </c:pt>
                <c:pt idx="220068">
                  <c:v>4.1274999999999999E-2</c:v>
                </c:pt>
                <c:pt idx="220069">
                  <c:v>4.1276E-2</c:v>
                </c:pt>
                <c:pt idx="220070">
                  <c:v>4.1277000000000001E-2</c:v>
                </c:pt>
                <c:pt idx="220071">
                  <c:v>4.1277000000000001E-2</c:v>
                </c:pt>
                <c:pt idx="220072">
                  <c:v>4.1277000000000001E-2</c:v>
                </c:pt>
                <c:pt idx="220073">
                  <c:v>4.1278000000000002E-2</c:v>
                </c:pt>
                <c:pt idx="220074">
                  <c:v>4.1278000000000002E-2</c:v>
                </c:pt>
                <c:pt idx="220075">
                  <c:v>4.1278000000000002E-2</c:v>
                </c:pt>
                <c:pt idx="220076">
                  <c:v>4.1279000000000003E-2</c:v>
                </c:pt>
                <c:pt idx="220077">
                  <c:v>4.1279000000000003E-2</c:v>
                </c:pt>
                <c:pt idx="220078">
                  <c:v>4.1279000000000003E-2</c:v>
                </c:pt>
                <c:pt idx="220079">
                  <c:v>4.1279000000000003E-2</c:v>
                </c:pt>
                <c:pt idx="220080">
                  <c:v>4.1279999999999997E-2</c:v>
                </c:pt>
                <c:pt idx="220081">
                  <c:v>4.1279999999999997E-2</c:v>
                </c:pt>
                <c:pt idx="220082">
                  <c:v>4.1279999999999997E-2</c:v>
                </c:pt>
                <c:pt idx="220083">
                  <c:v>4.1279999999999997E-2</c:v>
                </c:pt>
                <c:pt idx="220084">
                  <c:v>4.1279999999999997E-2</c:v>
                </c:pt>
                <c:pt idx="220085">
                  <c:v>4.1279999999999997E-2</c:v>
                </c:pt>
                <c:pt idx="220086">
                  <c:v>4.1279999999999997E-2</c:v>
                </c:pt>
                <c:pt idx="220087">
                  <c:v>4.1279999999999997E-2</c:v>
                </c:pt>
                <c:pt idx="220088">
                  <c:v>4.1279999999999997E-2</c:v>
                </c:pt>
                <c:pt idx="220089">
                  <c:v>4.1279999999999997E-2</c:v>
                </c:pt>
                <c:pt idx="220090">
                  <c:v>4.1279999999999997E-2</c:v>
                </c:pt>
                <c:pt idx="220091">
                  <c:v>4.1279999999999997E-2</c:v>
                </c:pt>
                <c:pt idx="220092">
                  <c:v>4.1279000000000003E-2</c:v>
                </c:pt>
                <c:pt idx="220093">
                  <c:v>4.1279000000000003E-2</c:v>
                </c:pt>
                <c:pt idx="220094">
                  <c:v>4.1279000000000003E-2</c:v>
                </c:pt>
                <c:pt idx="220095">
                  <c:v>4.1279000000000003E-2</c:v>
                </c:pt>
                <c:pt idx="220096">
                  <c:v>4.1278000000000002E-2</c:v>
                </c:pt>
                <c:pt idx="220097">
                  <c:v>4.1278000000000002E-2</c:v>
                </c:pt>
                <c:pt idx="220098">
                  <c:v>4.1277000000000001E-2</c:v>
                </c:pt>
                <c:pt idx="220099">
                  <c:v>4.1277000000000001E-2</c:v>
                </c:pt>
                <c:pt idx="220100">
                  <c:v>4.1276E-2</c:v>
                </c:pt>
                <c:pt idx="220101">
                  <c:v>4.1276E-2</c:v>
                </c:pt>
                <c:pt idx="220102">
                  <c:v>4.1274999999999999E-2</c:v>
                </c:pt>
                <c:pt idx="220103">
                  <c:v>4.1274999999999999E-2</c:v>
                </c:pt>
                <c:pt idx="220104">
                  <c:v>4.1273999999999998E-2</c:v>
                </c:pt>
                <c:pt idx="220105">
                  <c:v>4.1273999999999998E-2</c:v>
                </c:pt>
                <c:pt idx="220106">
                  <c:v>4.1272999999999997E-2</c:v>
                </c:pt>
                <c:pt idx="220107">
                  <c:v>4.1272000000000003E-2</c:v>
                </c:pt>
                <c:pt idx="220108">
                  <c:v>4.1272000000000003E-2</c:v>
                </c:pt>
                <c:pt idx="220109">
                  <c:v>4.1271000000000002E-2</c:v>
                </c:pt>
                <c:pt idx="220110">
                  <c:v>4.1270000000000001E-2</c:v>
                </c:pt>
                <c:pt idx="220111">
                  <c:v>4.1269E-2</c:v>
                </c:pt>
                <c:pt idx="220112">
                  <c:v>4.1267999999999999E-2</c:v>
                </c:pt>
                <c:pt idx="220113">
                  <c:v>4.1266999999999998E-2</c:v>
                </c:pt>
                <c:pt idx="220114">
                  <c:v>4.1265999999999997E-2</c:v>
                </c:pt>
                <c:pt idx="220115">
                  <c:v>4.1265000000000003E-2</c:v>
                </c:pt>
                <c:pt idx="220116">
                  <c:v>4.1265000000000003E-2</c:v>
                </c:pt>
                <c:pt idx="220117">
                  <c:v>4.1264000000000002E-2</c:v>
                </c:pt>
                <c:pt idx="220118">
                  <c:v>4.1262E-2</c:v>
                </c:pt>
                <c:pt idx="220119">
                  <c:v>4.1260999999999999E-2</c:v>
                </c:pt>
                <c:pt idx="220120">
                  <c:v>4.1259999999999998E-2</c:v>
                </c:pt>
                <c:pt idx="220121">
                  <c:v>4.1258999999999997E-2</c:v>
                </c:pt>
                <c:pt idx="220122">
                  <c:v>4.1258000000000003E-2</c:v>
                </c:pt>
                <c:pt idx="220123">
                  <c:v>4.1257000000000002E-2</c:v>
                </c:pt>
                <c:pt idx="220124">
                  <c:v>4.1255E-2</c:v>
                </c:pt>
                <c:pt idx="220125">
                  <c:v>4.1253999999999999E-2</c:v>
                </c:pt>
                <c:pt idx="220126">
                  <c:v>4.1252999999999998E-2</c:v>
                </c:pt>
                <c:pt idx="220127">
                  <c:v>4.1251999999999997E-2</c:v>
                </c:pt>
                <c:pt idx="220128">
                  <c:v>4.1251000000000003E-2</c:v>
                </c:pt>
                <c:pt idx="220129">
                  <c:v>4.1250000000000002E-2</c:v>
                </c:pt>
                <c:pt idx="220130">
                  <c:v>4.1248E-2</c:v>
                </c:pt>
                <c:pt idx="220131">
                  <c:v>4.1246999999999999E-2</c:v>
                </c:pt>
                <c:pt idx="220132">
                  <c:v>4.1245999999999998E-2</c:v>
                </c:pt>
                <c:pt idx="220133">
                  <c:v>4.1244999999999997E-2</c:v>
                </c:pt>
                <c:pt idx="220134">
                  <c:v>4.1243000000000002E-2</c:v>
                </c:pt>
                <c:pt idx="220135">
                  <c:v>4.1242000000000001E-2</c:v>
                </c:pt>
                <c:pt idx="220136">
                  <c:v>4.1241E-2</c:v>
                </c:pt>
                <c:pt idx="220137">
                  <c:v>4.1239999999999999E-2</c:v>
                </c:pt>
                <c:pt idx="220138">
                  <c:v>4.1238999999999998E-2</c:v>
                </c:pt>
                <c:pt idx="220139">
                  <c:v>4.1238999999999998E-2</c:v>
                </c:pt>
                <c:pt idx="220140">
                  <c:v>4.1237999999999997E-2</c:v>
                </c:pt>
                <c:pt idx="220141">
                  <c:v>4.1237000000000003E-2</c:v>
                </c:pt>
                <c:pt idx="220142">
                  <c:v>4.1236000000000002E-2</c:v>
                </c:pt>
                <c:pt idx="220143">
                  <c:v>4.1236000000000002E-2</c:v>
                </c:pt>
                <c:pt idx="220144">
                  <c:v>4.1235000000000001E-2</c:v>
                </c:pt>
                <c:pt idx="220145">
                  <c:v>4.1235000000000001E-2</c:v>
                </c:pt>
                <c:pt idx="220146">
                  <c:v>4.1235000000000001E-2</c:v>
                </c:pt>
                <c:pt idx="220147">
                  <c:v>4.1234E-2</c:v>
                </c:pt>
                <c:pt idx="220148">
                  <c:v>4.1234E-2</c:v>
                </c:pt>
                <c:pt idx="220149">
                  <c:v>4.1234E-2</c:v>
                </c:pt>
                <c:pt idx="220150">
                  <c:v>4.1235000000000001E-2</c:v>
                </c:pt>
                <c:pt idx="220151">
                  <c:v>4.1235000000000001E-2</c:v>
                </c:pt>
                <c:pt idx="220152">
                  <c:v>4.1236000000000002E-2</c:v>
                </c:pt>
                <c:pt idx="220153">
                  <c:v>4.1236000000000002E-2</c:v>
                </c:pt>
                <c:pt idx="220154">
                  <c:v>4.1237000000000003E-2</c:v>
                </c:pt>
                <c:pt idx="220155">
                  <c:v>4.1237999999999997E-2</c:v>
                </c:pt>
                <c:pt idx="220156">
                  <c:v>4.1237999999999997E-2</c:v>
                </c:pt>
                <c:pt idx="220157">
                  <c:v>4.1238999999999998E-2</c:v>
                </c:pt>
                <c:pt idx="220158">
                  <c:v>4.1241E-2</c:v>
                </c:pt>
                <c:pt idx="220159">
                  <c:v>4.1242000000000001E-2</c:v>
                </c:pt>
                <c:pt idx="220160">
                  <c:v>4.1243000000000002E-2</c:v>
                </c:pt>
                <c:pt idx="220161">
                  <c:v>4.1244999999999997E-2</c:v>
                </c:pt>
                <c:pt idx="220162">
                  <c:v>4.1245999999999998E-2</c:v>
                </c:pt>
                <c:pt idx="220163">
                  <c:v>4.1248E-2</c:v>
                </c:pt>
                <c:pt idx="220164">
                  <c:v>4.1250000000000002E-2</c:v>
                </c:pt>
                <c:pt idx="220165">
                  <c:v>4.1251999999999997E-2</c:v>
                </c:pt>
                <c:pt idx="220166">
                  <c:v>4.1253999999999999E-2</c:v>
                </c:pt>
                <c:pt idx="220167">
                  <c:v>4.1256000000000001E-2</c:v>
                </c:pt>
                <c:pt idx="220168">
                  <c:v>4.1258000000000003E-2</c:v>
                </c:pt>
                <c:pt idx="220169">
                  <c:v>4.1260999999999999E-2</c:v>
                </c:pt>
                <c:pt idx="220170">
                  <c:v>4.1263000000000001E-2</c:v>
                </c:pt>
                <c:pt idx="220171">
                  <c:v>4.1265000000000003E-2</c:v>
                </c:pt>
                <c:pt idx="220172">
                  <c:v>4.1267999999999999E-2</c:v>
                </c:pt>
                <c:pt idx="220173">
                  <c:v>4.1270000000000001E-2</c:v>
                </c:pt>
                <c:pt idx="220174">
                  <c:v>4.1272999999999997E-2</c:v>
                </c:pt>
                <c:pt idx="220175">
                  <c:v>4.1276E-2</c:v>
                </c:pt>
                <c:pt idx="220176">
                  <c:v>4.1278000000000002E-2</c:v>
                </c:pt>
                <c:pt idx="220177">
                  <c:v>4.1280999999999998E-2</c:v>
                </c:pt>
                <c:pt idx="220178">
                  <c:v>4.1284000000000001E-2</c:v>
                </c:pt>
                <c:pt idx="220179">
                  <c:v>4.1286000000000003E-2</c:v>
                </c:pt>
                <c:pt idx="220180">
                  <c:v>4.1288999999999999E-2</c:v>
                </c:pt>
                <c:pt idx="220181">
                  <c:v>4.1291000000000001E-2</c:v>
                </c:pt>
                <c:pt idx="220182">
                  <c:v>4.1293999999999997E-2</c:v>
                </c:pt>
                <c:pt idx="220183">
                  <c:v>4.1295999999999999E-2</c:v>
                </c:pt>
                <c:pt idx="220184">
                  <c:v>4.1299000000000002E-2</c:v>
                </c:pt>
                <c:pt idx="220185">
                  <c:v>4.1301999999999998E-2</c:v>
                </c:pt>
                <c:pt idx="220186">
                  <c:v>4.1304E-2</c:v>
                </c:pt>
                <c:pt idx="220187">
                  <c:v>4.1306000000000002E-2</c:v>
                </c:pt>
                <c:pt idx="220188">
                  <c:v>4.1308999999999998E-2</c:v>
                </c:pt>
                <c:pt idx="220189">
                  <c:v>4.1311E-2</c:v>
                </c:pt>
                <c:pt idx="220190">
                  <c:v>4.1313000000000002E-2</c:v>
                </c:pt>
                <c:pt idx="220191">
                  <c:v>4.1314999999999998E-2</c:v>
                </c:pt>
                <c:pt idx="220192">
                  <c:v>4.1317E-2</c:v>
                </c:pt>
                <c:pt idx="220193">
                  <c:v>4.1318000000000001E-2</c:v>
                </c:pt>
                <c:pt idx="220194">
                  <c:v>4.1320000000000003E-2</c:v>
                </c:pt>
                <c:pt idx="220195">
                  <c:v>4.1320999999999997E-2</c:v>
                </c:pt>
                <c:pt idx="220196">
                  <c:v>4.1322999999999999E-2</c:v>
                </c:pt>
                <c:pt idx="220197">
                  <c:v>4.1324E-2</c:v>
                </c:pt>
                <c:pt idx="220198">
                  <c:v>4.1325000000000001E-2</c:v>
                </c:pt>
                <c:pt idx="220199">
                  <c:v>4.1327000000000003E-2</c:v>
                </c:pt>
                <c:pt idx="220200">
                  <c:v>4.1327000000000003E-2</c:v>
                </c:pt>
                <c:pt idx="220201">
                  <c:v>4.1327999999999997E-2</c:v>
                </c:pt>
                <c:pt idx="220202">
                  <c:v>4.1328999999999998E-2</c:v>
                </c:pt>
                <c:pt idx="220203">
                  <c:v>4.1328999999999998E-2</c:v>
                </c:pt>
                <c:pt idx="220204">
                  <c:v>4.1328999999999998E-2</c:v>
                </c:pt>
                <c:pt idx="220205">
                  <c:v>4.1328999999999998E-2</c:v>
                </c:pt>
                <c:pt idx="220206">
                  <c:v>4.1328999999999998E-2</c:v>
                </c:pt>
                <c:pt idx="220207">
                  <c:v>4.1328999999999998E-2</c:v>
                </c:pt>
                <c:pt idx="220208">
                  <c:v>4.1328999999999998E-2</c:v>
                </c:pt>
                <c:pt idx="220209">
                  <c:v>4.1327999999999997E-2</c:v>
                </c:pt>
                <c:pt idx="220210">
                  <c:v>4.1327999999999997E-2</c:v>
                </c:pt>
                <c:pt idx="220211">
                  <c:v>4.1327000000000003E-2</c:v>
                </c:pt>
                <c:pt idx="220212">
                  <c:v>4.1327000000000003E-2</c:v>
                </c:pt>
                <c:pt idx="220213">
                  <c:v>4.1326000000000002E-2</c:v>
                </c:pt>
                <c:pt idx="220214">
                  <c:v>4.1324E-2</c:v>
                </c:pt>
                <c:pt idx="220215">
                  <c:v>4.1322999999999999E-2</c:v>
                </c:pt>
                <c:pt idx="220216">
                  <c:v>4.1321999999999998E-2</c:v>
                </c:pt>
                <c:pt idx="220217">
                  <c:v>4.1320999999999997E-2</c:v>
                </c:pt>
                <c:pt idx="220218">
                  <c:v>4.1319000000000002E-2</c:v>
                </c:pt>
                <c:pt idx="220219">
                  <c:v>4.1318000000000001E-2</c:v>
                </c:pt>
                <c:pt idx="220220">
                  <c:v>4.1315999999999999E-2</c:v>
                </c:pt>
                <c:pt idx="220221">
                  <c:v>4.1314999999999998E-2</c:v>
                </c:pt>
                <c:pt idx="220222">
                  <c:v>4.1313000000000002E-2</c:v>
                </c:pt>
                <c:pt idx="220223">
                  <c:v>4.1311E-2</c:v>
                </c:pt>
                <c:pt idx="220224">
                  <c:v>4.1308999999999998E-2</c:v>
                </c:pt>
                <c:pt idx="220225">
                  <c:v>4.1307999999999997E-2</c:v>
                </c:pt>
                <c:pt idx="220226">
                  <c:v>4.1306000000000002E-2</c:v>
                </c:pt>
                <c:pt idx="220227">
                  <c:v>4.1304E-2</c:v>
                </c:pt>
                <c:pt idx="220228">
                  <c:v>4.1301999999999998E-2</c:v>
                </c:pt>
                <c:pt idx="220229">
                  <c:v>4.1300000000000003E-2</c:v>
                </c:pt>
                <c:pt idx="220230">
                  <c:v>4.1298000000000001E-2</c:v>
                </c:pt>
                <c:pt idx="220231">
                  <c:v>4.1297E-2</c:v>
                </c:pt>
                <c:pt idx="220232">
                  <c:v>4.1294999999999998E-2</c:v>
                </c:pt>
                <c:pt idx="220233">
                  <c:v>4.1293000000000003E-2</c:v>
                </c:pt>
                <c:pt idx="220234">
                  <c:v>4.1291000000000001E-2</c:v>
                </c:pt>
                <c:pt idx="220235">
                  <c:v>4.129E-2</c:v>
                </c:pt>
                <c:pt idx="220236">
                  <c:v>4.1287999999999998E-2</c:v>
                </c:pt>
                <c:pt idx="220237">
                  <c:v>4.1286999999999997E-2</c:v>
                </c:pt>
                <c:pt idx="220238">
                  <c:v>4.1285000000000002E-2</c:v>
                </c:pt>
                <c:pt idx="220239">
                  <c:v>4.1283E-2</c:v>
                </c:pt>
                <c:pt idx="220240">
                  <c:v>4.1281999999999999E-2</c:v>
                </c:pt>
                <c:pt idx="220241">
                  <c:v>4.1280999999999998E-2</c:v>
                </c:pt>
                <c:pt idx="220242">
                  <c:v>4.1279000000000003E-2</c:v>
                </c:pt>
                <c:pt idx="220243">
                  <c:v>4.1278000000000002E-2</c:v>
                </c:pt>
                <c:pt idx="220244">
                  <c:v>4.1277000000000001E-2</c:v>
                </c:pt>
                <c:pt idx="220245">
                  <c:v>4.1276E-2</c:v>
                </c:pt>
                <c:pt idx="220246">
                  <c:v>4.1274999999999999E-2</c:v>
                </c:pt>
                <c:pt idx="220247">
                  <c:v>4.1273999999999998E-2</c:v>
                </c:pt>
                <c:pt idx="220248">
                  <c:v>4.1272999999999997E-2</c:v>
                </c:pt>
                <c:pt idx="220249">
                  <c:v>4.1272999999999997E-2</c:v>
                </c:pt>
                <c:pt idx="220250">
                  <c:v>4.1272000000000003E-2</c:v>
                </c:pt>
                <c:pt idx="220251">
                  <c:v>4.1271000000000002E-2</c:v>
                </c:pt>
                <c:pt idx="220252">
                  <c:v>4.1270000000000001E-2</c:v>
                </c:pt>
                <c:pt idx="220253">
                  <c:v>4.1270000000000001E-2</c:v>
                </c:pt>
                <c:pt idx="220254">
                  <c:v>4.1269E-2</c:v>
                </c:pt>
                <c:pt idx="220255">
                  <c:v>4.1269E-2</c:v>
                </c:pt>
                <c:pt idx="220256">
                  <c:v>4.1269E-2</c:v>
                </c:pt>
                <c:pt idx="220257">
                  <c:v>4.1267999999999999E-2</c:v>
                </c:pt>
                <c:pt idx="220258">
                  <c:v>4.1267999999999999E-2</c:v>
                </c:pt>
                <c:pt idx="220259">
                  <c:v>4.1267999999999999E-2</c:v>
                </c:pt>
                <c:pt idx="220260">
                  <c:v>4.1267999999999999E-2</c:v>
                </c:pt>
                <c:pt idx="220261">
                  <c:v>4.1267999999999999E-2</c:v>
                </c:pt>
                <c:pt idx="220262">
                  <c:v>4.1266999999999998E-2</c:v>
                </c:pt>
                <c:pt idx="220263">
                  <c:v>4.1266999999999998E-2</c:v>
                </c:pt>
                <c:pt idx="220264">
                  <c:v>4.1266999999999998E-2</c:v>
                </c:pt>
                <c:pt idx="220265">
                  <c:v>4.1266999999999998E-2</c:v>
                </c:pt>
                <c:pt idx="220266">
                  <c:v>4.1266999999999998E-2</c:v>
                </c:pt>
                <c:pt idx="220267">
                  <c:v>4.1266999999999998E-2</c:v>
                </c:pt>
                <c:pt idx="220268">
                  <c:v>4.1266999999999998E-2</c:v>
                </c:pt>
                <c:pt idx="220269">
                  <c:v>4.1266999999999998E-2</c:v>
                </c:pt>
                <c:pt idx="220270">
                  <c:v>4.1266999999999998E-2</c:v>
                </c:pt>
                <c:pt idx="220271">
                  <c:v>4.1266999999999998E-2</c:v>
                </c:pt>
                <c:pt idx="220272">
                  <c:v>4.1266999999999998E-2</c:v>
                </c:pt>
                <c:pt idx="220273">
                  <c:v>4.1266999999999998E-2</c:v>
                </c:pt>
                <c:pt idx="220274">
                  <c:v>4.1265999999999997E-2</c:v>
                </c:pt>
                <c:pt idx="220275">
                  <c:v>4.1265999999999997E-2</c:v>
                </c:pt>
                <c:pt idx="220276">
                  <c:v>4.1265999999999997E-2</c:v>
                </c:pt>
                <c:pt idx="220277">
                  <c:v>4.1265000000000003E-2</c:v>
                </c:pt>
                <c:pt idx="220278">
                  <c:v>4.1265000000000003E-2</c:v>
                </c:pt>
                <c:pt idx="220279">
                  <c:v>4.1264000000000002E-2</c:v>
                </c:pt>
                <c:pt idx="220280">
                  <c:v>4.1264000000000002E-2</c:v>
                </c:pt>
                <c:pt idx="220281">
                  <c:v>4.1263000000000001E-2</c:v>
                </c:pt>
                <c:pt idx="220282">
                  <c:v>4.1263000000000001E-2</c:v>
                </c:pt>
                <c:pt idx="220283">
                  <c:v>4.1262E-2</c:v>
                </c:pt>
                <c:pt idx="220284">
                  <c:v>4.1260999999999999E-2</c:v>
                </c:pt>
                <c:pt idx="220285">
                  <c:v>4.1259999999999998E-2</c:v>
                </c:pt>
                <c:pt idx="220286">
                  <c:v>4.1258999999999997E-2</c:v>
                </c:pt>
                <c:pt idx="220287">
                  <c:v>4.1258000000000003E-2</c:v>
                </c:pt>
                <c:pt idx="220288">
                  <c:v>4.1257000000000002E-2</c:v>
                </c:pt>
                <c:pt idx="220289">
                  <c:v>4.1256000000000001E-2</c:v>
                </c:pt>
                <c:pt idx="220290">
                  <c:v>4.1253999999999999E-2</c:v>
                </c:pt>
                <c:pt idx="220291">
                  <c:v>4.1252999999999998E-2</c:v>
                </c:pt>
                <c:pt idx="220292">
                  <c:v>4.1251999999999997E-2</c:v>
                </c:pt>
                <c:pt idx="220293">
                  <c:v>4.1250000000000002E-2</c:v>
                </c:pt>
                <c:pt idx="220294">
                  <c:v>4.1249000000000001E-2</c:v>
                </c:pt>
                <c:pt idx="220295">
                  <c:v>4.1246999999999999E-2</c:v>
                </c:pt>
                <c:pt idx="220296">
                  <c:v>4.1244999999999997E-2</c:v>
                </c:pt>
                <c:pt idx="220297">
                  <c:v>4.1243000000000002E-2</c:v>
                </c:pt>
                <c:pt idx="220298">
                  <c:v>4.1241E-2</c:v>
                </c:pt>
                <c:pt idx="220299">
                  <c:v>4.1238999999999998E-2</c:v>
                </c:pt>
                <c:pt idx="220300">
                  <c:v>4.1237000000000003E-2</c:v>
                </c:pt>
                <c:pt idx="220301">
                  <c:v>4.1235000000000001E-2</c:v>
                </c:pt>
                <c:pt idx="220302">
                  <c:v>4.1232999999999999E-2</c:v>
                </c:pt>
                <c:pt idx="220303">
                  <c:v>4.1230999999999997E-2</c:v>
                </c:pt>
                <c:pt idx="220304">
                  <c:v>4.1229000000000002E-2</c:v>
                </c:pt>
                <c:pt idx="220305">
                  <c:v>4.1227E-2</c:v>
                </c:pt>
                <c:pt idx="220306">
                  <c:v>4.1223999999999997E-2</c:v>
                </c:pt>
                <c:pt idx="220307">
                  <c:v>4.1222000000000002E-2</c:v>
                </c:pt>
                <c:pt idx="220308">
                  <c:v>4.122E-2</c:v>
                </c:pt>
                <c:pt idx="220309">
                  <c:v>4.1216999999999997E-2</c:v>
                </c:pt>
                <c:pt idx="220310">
                  <c:v>4.1215000000000002E-2</c:v>
                </c:pt>
                <c:pt idx="220311">
                  <c:v>4.1213E-2</c:v>
                </c:pt>
                <c:pt idx="220312">
                  <c:v>4.1209999999999997E-2</c:v>
                </c:pt>
                <c:pt idx="220313">
                  <c:v>4.1208000000000002E-2</c:v>
                </c:pt>
                <c:pt idx="220314">
                  <c:v>4.1206E-2</c:v>
                </c:pt>
                <c:pt idx="220315">
                  <c:v>4.1203999999999998E-2</c:v>
                </c:pt>
                <c:pt idx="220316">
                  <c:v>4.1202000000000003E-2</c:v>
                </c:pt>
                <c:pt idx="220317">
                  <c:v>4.1200000000000001E-2</c:v>
                </c:pt>
                <c:pt idx="220318">
                  <c:v>4.1197999999999999E-2</c:v>
                </c:pt>
                <c:pt idx="220319">
                  <c:v>4.1195000000000002E-2</c:v>
                </c:pt>
                <c:pt idx="220320">
                  <c:v>4.1193E-2</c:v>
                </c:pt>
                <c:pt idx="220321">
                  <c:v>4.1190999999999998E-2</c:v>
                </c:pt>
                <c:pt idx="220322">
                  <c:v>4.1189000000000003E-2</c:v>
                </c:pt>
                <c:pt idx="220323">
                  <c:v>4.1188000000000002E-2</c:v>
                </c:pt>
                <c:pt idx="220324">
                  <c:v>4.1186E-2</c:v>
                </c:pt>
                <c:pt idx="220325">
                  <c:v>4.1183999999999998E-2</c:v>
                </c:pt>
                <c:pt idx="220326">
                  <c:v>4.1182999999999997E-2</c:v>
                </c:pt>
                <c:pt idx="220327">
                  <c:v>4.1181000000000002E-2</c:v>
                </c:pt>
                <c:pt idx="220328">
                  <c:v>4.1180000000000001E-2</c:v>
                </c:pt>
                <c:pt idx="220329">
                  <c:v>4.1179E-2</c:v>
                </c:pt>
                <c:pt idx="220330">
                  <c:v>4.1176999999999998E-2</c:v>
                </c:pt>
                <c:pt idx="220331">
                  <c:v>4.1175999999999997E-2</c:v>
                </c:pt>
                <c:pt idx="220332">
                  <c:v>4.1175000000000003E-2</c:v>
                </c:pt>
                <c:pt idx="220333">
                  <c:v>4.1174000000000002E-2</c:v>
                </c:pt>
                <c:pt idx="220334">
                  <c:v>4.1173000000000001E-2</c:v>
                </c:pt>
                <c:pt idx="220335">
                  <c:v>4.1172E-2</c:v>
                </c:pt>
                <c:pt idx="220336">
                  <c:v>4.1172E-2</c:v>
                </c:pt>
                <c:pt idx="220337">
                  <c:v>4.1170999999999999E-2</c:v>
                </c:pt>
                <c:pt idx="220338">
                  <c:v>4.1170999999999999E-2</c:v>
                </c:pt>
                <c:pt idx="220339">
                  <c:v>4.1170999999999999E-2</c:v>
                </c:pt>
                <c:pt idx="220340">
                  <c:v>4.1169999999999998E-2</c:v>
                </c:pt>
                <c:pt idx="220341">
                  <c:v>4.1169999999999998E-2</c:v>
                </c:pt>
                <c:pt idx="220342">
                  <c:v>4.1169999999999998E-2</c:v>
                </c:pt>
                <c:pt idx="220343">
                  <c:v>4.1169999999999998E-2</c:v>
                </c:pt>
                <c:pt idx="220344">
                  <c:v>4.1169999999999998E-2</c:v>
                </c:pt>
                <c:pt idx="220345">
                  <c:v>4.1170999999999999E-2</c:v>
                </c:pt>
                <c:pt idx="220346">
                  <c:v>4.1170999999999999E-2</c:v>
                </c:pt>
                <c:pt idx="220347">
                  <c:v>4.1170999999999999E-2</c:v>
                </c:pt>
                <c:pt idx="220348">
                  <c:v>4.1172E-2</c:v>
                </c:pt>
                <c:pt idx="220349">
                  <c:v>4.1172E-2</c:v>
                </c:pt>
                <c:pt idx="220350">
                  <c:v>4.1173000000000001E-2</c:v>
                </c:pt>
                <c:pt idx="220351">
                  <c:v>4.1174000000000002E-2</c:v>
                </c:pt>
                <c:pt idx="220352">
                  <c:v>4.1174000000000002E-2</c:v>
                </c:pt>
                <c:pt idx="220353">
                  <c:v>4.1175000000000003E-2</c:v>
                </c:pt>
                <c:pt idx="220354">
                  <c:v>4.1175999999999997E-2</c:v>
                </c:pt>
                <c:pt idx="220355">
                  <c:v>4.1176999999999998E-2</c:v>
                </c:pt>
                <c:pt idx="220356">
                  <c:v>4.1177999999999999E-2</c:v>
                </c:pt>
                <c:pt idx="220357">
                  <c:v>4.1179E-2</c:v>
                </c:pt>
                <c:pt idx="220358">
                  <c:v>4.1180000000000001E-2</c:v>
                </c:pt>
                <c:pt idx="220359">
                  <c:v>4.1181000000000002E-2</c:v>
                </c:pt>
                <c:pt idx="220360">
                  <c:v>4.1182000000000003E-2</c:v>
                </c:pt>
                <c:pt idx="220361">
                  <c:v>4.1182999999999997E-2</c:v>
                </c:pt>
                <c:pt idx="220362">
                  <c:v>4.1183999999999998E-2</c:v>
                </c:pt>
                <c:pt idx="220363">
                  <c:v>4.1184999999999999E-2</c:v>
                </c:pt>
                <c:pt idx="220364">
                  <c:v>4.1187000000000001E-2</c:v>
                </c:pt>
                <c:pt idx="220365">
                  <c:v>4.1188000000000002E-2</c:v>
                </c:pt>
                <c:pt idx="220366">
                  <c:v>4.1189000000000003E-2</c:v>
                </c:pt>
                <c:pt idx="220367">
                  <c:v>4.1189999999999997E-2</c:v>
                </c:pt>
                <c:pt idx="220368">
                  <c:v>4.1190999999999998E-2</c:v>
                </c:pt>
                <c:pt idx="220369">
                  <c:v>4.1191999999999999E-2</c:v>
                </c:pt>
                <c:pt idx="220370">
                  <c:v>4.1193E-2</c:v>
                </c:pt>
                <c:pt idx="220371">
                  <c:v>4.1194000000000001E-2</c:v>
                </c:pt>
                <c:pt idx="220372">
                  <c:v>4.1195000000000002E-2</c:v>
                </c:pt>
                <c:pt idx="220373">
                  <c:v>4.1196000000000003E-2</c:v>
                </c:pt>
                <c:pt idx="220374">
                  <c:v>4.1196000000000003E-2</c:v>
                </c:pt>
                <c:pt idx="220375">
                  <c:v>4.1196999999999998E-2</c:v>
                </c:pt>
                <c:pt idx="220376">
                  <c:v>4.1197999999999999E-2</c:v>
                </c:pt>
                <c:pt idx="220377">
                  <c:v>4.1199E-2</c:v>
                </c:pt>
                <c:pt idx="220378">
                  <c:v>4.1199E-2</c:v>
                </c:pt>
                <c:pt idx="220379">
                  <c:v>4.1200000000000001E-2</c:v>
                </c:pt>
                <c:pt idx="220380">
                  <c:v>4.1200000000000001E-2</c:v>
                </c:pt>
                <c:pt idx="220381">
                  <c:v>4.1201000000000002E-2</c:v>
                </c:pt>
                <c:pt idx="220382">
                  <c:v>4.1201000000000002E-2</c:v>
                </c:pt>
                <c:pt idx="220383">
                  <c:v>4.1201000000000002E-2</c:v>
                </c:pt>
                <c:pt idx="220384">
                  <c:v>4.1202000000000003E-2</c:v>
                </c:pt>
                <c:pt idx="220385">
                  <c:v>4.1202000000000003E-2</c:v>
                </c:pt>
                <c:pt idx="220386">
                  <c:v>4.1202000000000003E-2</c:v>
                </c:pt>
                <c:pt idx="220387">
                  <c:v>4.1202999999999997E-2</c:v>
                </c:pt>
                <c:pt idx="220388">
                  <c:v>4.1202999999999997E-2</c:v>
                </c:pt>
                <c:pt idx="220389">
                  <c:v>4.1202999999999997E-2</c:v>
                </c:pt>
                <c:pt idx="220390">
                  <c:v>4.1202999999999997E-2</c:v>
                </c:pt>
                <c:pt idx="220391">
                  <c:v>4.1202999999999997E-2</c:v>
                </c:pt>
                <c:pt idx="220392">
                  <c:v>4.1202999999999997E-2</c:v>
                </c:pt>
                <c:pt idx="220393">
                  <c:v>4.1202999999999997E-2</c:v>
                </c:pt>
                <c:pt idx="220394">
                  <c:v>4.1202000000000003E-2</c:v>
                </c:pt>
                <c:pt idx="220395">
                  <c:v>4.1202000000000003E-2</c:v>
                </c:pt>
                <c:pt idx="220396">
                  <c:v>4.1202000000000003E-2</c:v>
                </c:pt>
                <c:pt idx="220397">
                  <c:v>4.1202000000000003E-2</c:v>
                </c:pt>
                <c:pt idx="220398">
                  <c:v>4.1202000000000003E-2</c:v>
                </c:pt>
                <c:pt idx="220399">
                  <c:v>4.1202000000000003E-2</c:v>
                </c:pt>
                <c:pt idx="220400">
                  <c:v>4.1201000000000002E-2</c:v>
                </c:pt>
                <c:pt idx="220401">
                  <c:v>4.1201000000000002E-2</c:v>
                </c:pt>
                <c:pt idx="220402">
                  <c:v>4.1201000000000002E-2</c:v>
                </c:pt>
                <c:pt idx="220403">
                  <c:v>4.1200000000000001E-2</c:v>
                </c:pt>
                <c:pt idx="220404">
                  <c:v>4.1200000000000001E-2</c:v>
                </c:pt>
                <c:pt idx="220405">
                  <c:v>4.1199E-2</c:v>
                </c:pt>
                <c:pt idx="220406">
                  <c:v>4.1199E-2</c:v>
                </c:pt>
                <c:pt idx="220407">
                  <c:v>4.1197999999999999E-2</c:v>
                </c:pt>
                <c:pt idx="220408">
                  <c:v>4.1197999999999999E-2</c:v>
                </c:pt>
                <c:pt idx="220409">
                  <c:v>4.1197999999999999E-2</c:v>
                </c:pt>
                <c:pt idx="220410">
                  <c:v>4.1196999999999998E-2</c:v>
                </c:pt>
                <c:pt idx="220411">
                  <c:v>4.1196999999999998E-2</c:v>
                </c:pt>
                <c:pt idx="220412">
                  <c:v>4.1196000000000003E-2</c:v>
                </c:pt>
                <c:pt idx="220413">
                  <c:v>4.1196000000000003E-2</c:v>
                </c:pt>
                <c:pt idx="220414">
                  <c:v>4.1195000000000002E-2</c:v>
                </c:pt>
                <c:pt idx="220415">
                  <c:v>4.1195000000000002E-2</c:v>
                </c:pt>
                <c:pt idx="220416">
                  <c:v>4.1194000000000001E-2</c:v>
                </c:pt>
                <c:pt idx="220417">
                  <c:v>4.1193E-2</c:v>
                </c:pt>
                <c:pt idx="220418">
                  <c:v>4.1193E-2</c:v>
                </c:pt>
                <c:pt idx="220419">
                  <c:v>4.1191999999999999E-2</c:v>
                </c:pt>
                <c:pt idx="220420">
                  <c:v>4.1191999999999999E-2</c:v>
                </c:pt>
                <c:pt idx="220421">
                  <c:v>4.1190999999999998E-2</c:v>
                </c:pt>
                <c:pt idx="220422">
                  <c:v>4.1190999999999998E-2</c:v>
                </c:pt>
                <c:pt idx="220423">
                  <c:v>4.1189999999999997E-2</c:v>
                </c:pt>
                <c:pt idx="220424">
                  <c:v>4.1189999999999997E-2</c:v>
                </c:pt>
                <c:pt idx="220425">
                  <c:v>4.1189000000000003E-2</c:v>
                </c:pt>
                <c:pt idx="220426">
                  <c:v>4.1189000000000003E-2</c:v>
                </c:pt>
                <c:pt idx="220427">
                  <c:v>4.1188000000000002E-2</c:v>
                </c:pt>
                <c:pt idx="220428">
                  <c:v>4.1187000000000001E-2</c:v>
                </c:pt>
                <c:pt idx="220429">
                  <c:v>4.1187000000000001E-2</c:v>
                </c:pt>
                <c:pt idx="220430">
                  <c:v>4.1186E-2</c:v>
                </c:pt>
                <c:pt idx="220431">
                  <c:v>4.1186E-2</c:v>
                </c:pt>
                <c:pt idx="220432">
                  <c:v>4.1184999999999999E-2</c:v>
                </c:pt>
                <c:pt idx="220433">
                  <c:v>4.1184999999999999E-2</c:v>
                </c:pt>
                <c:pt idx="220434">
                  <c:v>4.1183999999999998E-2</c:v>
                </c:pt>
                <c:pt idx="220435">
                  <c:v>4.1183999999999998E-2</c:v>
                </c:pt>
                <c:pt idx="220436">
                  <c:v>4.1182999999999997E-2</c:v>
                </c:pt>
                <c:pt idx="220437">
                  <c:v>4.1182999999999997E-2</c:v>
                </c:pt>
                <c:pt idx="220438">
                  <c:v>4.1182000000000003E-2</c:v>
                </c:pt>
                <c:pt idx="220439">
                  <c:v>4.1182000000000003E-2</c:v>
                </c:pt>
                <c:pt idx="220440">
                  <c:v>4.1181000000000002E-2</c:v>
                </c:pt>
                <c:pt idx="220441">
                  <c:v>4.1181000000000002E-2</c:v>
                </c:pt>
                <c:pt idx="220442">
                  <c:v>4.1181000000000002E-2</c:v>
                </c:pt>
                <c:pt idx="220443">
                  <c:v>4.1180000000000001E-2</c:v>
                </c:pt>
                <c:pt idx="220444">
                  <c:v>4.1180000000000001E-2</c:v>
                </c:pt>
                <c:pt idx="220445">
                  <c:v>4.1180000000000001E-2</c:v>
                </c:pt>
                <c:pt idx="220446">
                  <c:v>4.1180000000000001E-2</c:v>
                </c:pt>
                <c:pt idx="220447">
                  <c:v>4.1179E-2</c:v>
                </c:pt>
                <c:pt idx="220448">
                  <c:v>4.1179E-2</c:v>
                </c:pt>
                <c:pt idx="220449">
                  <c:v>4.1179E-2</c:v>
                </c:pt>
                <c:pt idx="220450">
                  <c:v>4.1179E-2</c:v>
                </c:pt>
                <c:pt idx="220451">
                  <c:v>4.1179E-2</c:v>
                </c:pt>
                <c:pt idx="220452">
                  <c:v>4.1179E-2</c:v>
                </c:pt>
                <c:pt idx="220453">
                  <c:v>4.1179E-2</c:v>
                </c:pt>
                <c:pt idx="220454">
                  <c:v>4.1179E-2</c:v>
                </c:pt>
                <c:pt idx="220455">
                  <c:v>4.1179E-2</c:v>
                </c:pt>
                <c:pt idx="220456">
                  <c:v>4.1179E-2</c:v>
                </c:pt>
                <c:pt idx="220457">
                  <c:v>4.1179E-2</c:v>
                </c:pt>
                <c:pt idx="220458">
                  <c:v>4.1180000000000001E-2</c:v>
                </c:pt>
                <c:pt idx="220459">
                  <c:v>4.1180000000000001E-2</c:v>
                </c:pt>
                <c:pt idx="220460">
                  <c:v>4.1180000000000001E-2</c:v>
                </c:pt>
                <c:pt idx="220461">
                  <c:v>4.1180000000000001E-2</c:v>
                </c:pt>
                <c:pt idx="220462">
                  <c:v>4.1180000000000001E-2</c:v>
                </c:pt>
                <c:pt idx="220463">
                  <c:v>4.1180000000000001E-2</c:v>
                </c:pt>
                <c:pt idx="220464">
                  <c:v>4.1181000000000002E-2</c:v>
                </c:pt>
                <c:pt idx="220465">
                  <c:v>4.1181000000000002E-2</c:v>
                </c:pt>
                <c:pt idx="220466">
                  <c:v>4.1181000000000002E-2</c:v>
                </c:pt>
                <c:pt idx="220467">
                  <c:v>4.1181000000000002E-2</c:v>
                </c:pt>
                <c:pt idx="220468">
                  <c:v>4.1182000000000003E-2</c:v>
                </c:pt>
                <c:pt idx="220469">
                  <c:v>4.1182000000000003E-2</c:v>
                </c:pt>
                <c:pt idx="220470">
                  <c:v>4.1182000000000003E-2</c:v>
                </c:pt>
                <c:pt idx="220471">
                  <c:v>4.1182999999999997E-2</c:v>
                </c:pt>
                <c:pt idx="220472">
                  <c:v>4.1182999999999997E-2</c:v>
                </c:pt>
                <c:pt idx="220473">
                  <c:v>4.1182999999999997E-2</c:v>
                </c:pt>
                <c:pt idx="220474">
                  <c:v>4.1182999999999997E-2</c:v>
                </c:pt>
                <c:pt idx="220475">
                  <c:v>4.1182999999999997E-2</c:v>
                </c:pt>
                <c:pt idx="220476">
                  <c:v>4.1183999999999998E-2</c:v>
                </c:pt>
                <c:pt idx="220477">
                  <c:v>4.1183999999999998E-2</c:v>
                </c:pt>
                <c:pt idx="220478">
                  <c:v>4.1183999999999998E-2</c:v>
                </c:pt>
                <c:pt idx="220479">
                  <c:v>4.1183999999999998E-2</c:v>
                </c:pt>
                <c:pt idx="220480">
                  <c:v>4.1183999999999998E-2</c:v>
                </c:pt>
                <c:pt idx="220481">
                  <c:v>4.1183999999999998E-2</c:v>
                </c:pt>
                <c:pt idx="220482">
                  <c:v>4.1184999999999999E-2</c:v>
                </c:pt>
                <c:pt idx="220483">
                  <c:v>4.1184999999999999E-2</c:v>
                </c:pt>
                <c:pt idx="220484">
                  <c:v>4.1184999999999999E-2</c:v>
                </c:pt>
                <c:pt idx="220485">
                  <c:v>4.1183999999999998E-2</c:v>
                </c:pt>
                <c:pt idx="220486">
                  <c:v>4.1183999999999998E-2</c:v>
                </c:pt>
                <c:pt idx="220487">
                  <c:v>4.1183999999999998E-2</c:v>
                </c:pt>
                <c:pt idx="220488">
                  <c:v>4.1183999999999998E-2</c:v>
                </c:pt>
                <c:pt idx="220489">
                  <c:v>4.1183999999999998E-2</c:v>
                </c:pt>
                <c:pt idx="220490">
                  <c:v>4.1183999999999998E-2</c:v>
                </c:pt>
                <c:pt idx="220491">
                  <c:v>4.1183999999999998E-2</c:v>
                </c:pt>
                <c:pt idx="220492">
                  <c:v>4.1183999999999998E-2</c:v>
                </c:pt>
                <c:pt idx="220493">
                  <c:v>4.1182999999999997E-2</c:v>
                </c:pt>
                <c:pt idx="220494">
                  <c:v>4.1182999999999997E-2</c:v>
                </c:pt>
                <c:pt idx="220495">
                  <c:v>4.1182999999999997E-2</c:v>
                </c:pt>
                <c:pt idx="220496">
                  <c:v>4.1182999999999997E-2</c:v>
                </c:pt>
                <c:pt idx="220497">
                  <c:v>4.1182999999999997E-2</c:v>
                </c:pt>
                <c:pt idx="220498">
                  <c:v>4.1182000000000003E-2</c:v>
                </c:pt>
                <c:pt idx="220499">
                  <c:v>4.1182000000000003E-2</c:v>
                </c:pt>
                <c:pt idx="220500">
                  <c:v>4.1182000000000003E-2</c:v>
                </c:pt>
                <c:pt idx="220501">
                  <c:v>4.1181000000000002E-2</c:v>
                </c:pt>
                <c:pt idx="220502">
                  <c:v>4.1181000000000002E-2</c:v>
                </c:pt>
                <c:pt idx="220503">
                  <c:v>4.1181000000000002E-2</c:v>
                </c:pt>
                <c:pt idx="220504">
                  <c:v>4.1181000000000002E-2</c:v>
                </c:pt>
                <c:pt idx="220505">
                  <c:v>4.1181000000000002E-2</c:v>
                </c:pt>
                <c:pt idx="220506">
                  <c:v>4.1181000000000002E-2</c:v>
                </c:pt>
                <c:pt idx="220507">
                  <c:v>4.1180000000000001E-2</c:v>
                </c:pt>
                <c:pt idx="220508">
                  <c:v>4.1180000000000001E-2</c:v>
                </c:pt>
                <c:pt idx="220509">
                  <c:v>4.1180000000000001E-2</c:v>
                </c:pt>
                <c:pt idx="220510">
                  <c:v>4.1180000000000001E-2</c:v>
                </c:pt>
                <c:pt idx="220511">
                  <c:v>4.1179E-2</c:v>
                </c:pt>
                <c:pt idx="220512">
                  <c:v>4.1179E-2</c:v>
                </c:pt>
                <c:pt idx="220513">
                  <c:v>4.1179E-2</c:v>
                </c:pt>
                <c:pt idx="220514">
                  <c:v>4.1179E-2</c:v>
                </c:pt>
                <c:pt idx="220515">
                  <c:v>4.1179E-2</c:v>
                </c:pt>
                <c:pt idx="220516">
                  <c:v>4.1177999999999999E-2</c:v>
                </c:pt>
                <c:pt idx="220517">
                  <c:v>4.1177999999999999E-2</c:v>
                </c:pt>
                <c:pt idx="220518">
                  <c:v>4.1177999999999999E-2</c:v>
                </c:pt>
                <c:pt idx="220519">
                  <c:v>4.1177999999999999E-2</c:v>
                </c:pt>
                <c:pt idx="220520">
                  <c:v>4.1176999999999998E-2</c:v>
                </c:pt>
                <c:pt idx="220521">
                  <c:v>4.1176999999999998E-2</c:v>
                </c:pt>
                <c:pt idx="220522">
                  <c:v>4.1176999999999998E-2</c:v>
                </c:pt>
                <c:pt idx="220523">
                  <c:v>4.1175999999999997E-2</c:v>
                </c:pt>
                <c:pt idx="220524">
                  <c:v>4.1175999999999997E-2</c:v>
                </c:pt>
                <c:pt idx="220525">
                  <c:v>4.1175999999999997E-2</c:v>
                </c:pt>
                <c:pt idx="220526">
                  <c:v>4.1175999999999997E-2</c:v>
                </c:pt>
                <c:pt idx="220527">
                  <c:v>4.1175000000000003E-2</c:v>
                </c:pt>
                <c:pt idx="220528">
                  <c:v>4.1175000000000003E-2</c:v>
                </c:pt>
                <c:pt idx="220529">
                  <c:v>4.1174000000000002E-2</c:v>
                </c:pt>
                <c:pt idx="220530">
                  <c:v>4.1174000000000002E-2</c:v>
                </c:pt>
                <c:pt idx="220531">
                  <c:v>4.1174000000000002E-2</c:v>
                </c:pt>
                <c:pt idx="220532">
                  <c:v>4.1173000000000001E-2</c:v>
                </c:pt>
                <c:pt idx="220533">
                  <c:v>4.1172E-2</c:v>
                </c:pt>
                <c:pt idx="220534">
                  <c:v>4.1172E-2</c:v>
                </c:pt>
                <c:pt idx="220535">
                  <c:v>4.1170999999999999E-2</c:v>
                </c:pt>
                <c:pt idx="220536">
                  <c:v>4.1169999999999998E-2</c:v>
                </c:pt>
                <c:pt idx="220537">
                  <c:v>4.1169999999999998E-2</c:v>
                </c:pt>
                <c:pt idx="220538">
                  <c:v>4.1168999999999997E-2</c:v>
                </c:pt>
                <c:pt idx="220539">
                  <c:v>4.1168999999999997E-2</c:v>
                </c:pt>
                <c:pt idx="220540">
                  <c:v>4.1168000000000003E-2</c:v>
                </c:pt>
                <c:pt idx="220541">
                  <c:v>4.1167000000000002E-2</c:v>
                </c:pt>
                <c:pt idx="220542">
                  <c:v>4.1166000000000001E-2</c:v>
                </c:pt>
                <c:pt idx="220543">
                  <c:v>4.1165E-2</c:v>
                </c:pt>
                <c:pt idx="220544">
                  <c:v>4.1165E-2</c:v>
                </c:pt>
                <c:pt idx="220545">
                  <c:v>4.1163999999999999E-2</c:v>
                </c:pt>
                <c:pt idx="220546">
                  <c:v>4.1162999999999998E-2</c:v>
                </c:pt>
                <c:pt idx="220547">
                  <c:v>4.1161999999999997E-2</c:v>
                </c:pt>
                <c:pt idx="220548">
                  <c:v>4.1161000000000003E-2</c:v>
                </c:pt>
                <c:pt idx="220549">
                  <c:v>4.1160000000000002E-2</c:v>
                </c:pt>
                <c:pt idx="220550">
                  <c:v>4.1159000000000001E-2</c:v>
                </c:pt>
                <c:pt idx="220551">
                  <c:v>4.1158E-2</c:v>
                </c:pt>
                <c:pt idx="220552">
                  <c:v>4.1156999999999999E-2</c:v>
                </c:pt>
                <c:pt idx="220553">
                  <c:v>4.1155999999999998E-2</c:v>
                </c:pt>
                <c:pt idx="220554">
                  <c:v>4.1154999999999997E-2</c:v>
                </c:pt>
                <c:pt idx="220555">
                  <c:v>4.1154000000000003E-2</c:v>
                </c:pt>
                <c:pt idx="220556">
                  <c:v>4.1153000000000002E-2</c:v>
                </c:pt>
                <c:pt idx="220557">
                  <c:v>4.1152000000000001E-2</c:v>
                </c:pt>
                <c:pt idx="220558">
                  <c:v>4.1151E-2</c:v>
                </c:pt>
                <c:pt idx="220559">
                  <c:v>4.1151E-2</c:v>
                </c:pt>
                <c:pt idx="220560">
                  <c:v>4.1149999999999999E-2</c:v>
                </c:pt>
                <c:pt idx="220561">
                  <c:v>4.1148999999999998E-2</c:v>
                </c:pt>
                <c:pt idx="220562">
                  <c:v>4.1147999999999997E-2</c:v>
                </c:pt>
                <c:pt idx="220563">
                  <c:v>4.1147000000000003E-2</c:v>
                </c:pt>
                <c:pt idx="220564">
                  <c:v>4.1147000000000003E-2</c:v>
                </c:pt>
                <c:pt idx="220565">
                  <c:v>4.1146000000000002E-2</c:v>
                </c:pt>
                <c:pt idx="220566">
                  <c:v>4.1145000000000001E-2</c:v>
                </c:pt>
                <c:pt idx="220567">
                  <c:v>4.1144E-2</c:v>
                </c:pt>
                <c:pt idx="220568">
                  <c:v>4.1144E-2</c:v>
                </c:pt>
                <c:pt idx="220569">
                  <c:v>4.1142999999999999E-2</c:v>
                </c:pt>
                <c:pt idx="220570">
                  <c:v>4.1141999999999998E-2</c:v>
                </c:pt>
                <c:pt idx="220571">
                  <c:v>4.1141999999999998E-2</c:v>
                </c:pt>
                <c:pt idx="220572">
                  <c:v>4.1141999999999998E-2</c:v>
                </c:pt>
                <c:pt idx="220573">
                  <c:v>4.1140999999999997E-2</c:v>
                </c:pt>
                <c:pt idx="220574">
                  <c:v>4.1140999999999997E-2</c:v>
                </c:pt>
                <c:pt idx="220575">
                  <c:v>4.1140999999999997E-2</c:v>
                </c:pt>
                <c:pt idx="220576">
                  <c:v>4.1140999999999997E-2</c:v>
                </c:pt>
                <c:pt idx="220577">
                  <c:v>4.1140999999999997E-2</c:v>
                </c:pt>
                <c:pt idx="220578">
                  <c:v>4.1140999999999997E-2</c:v>
                </c:pt>
                <c:pt idx="220579">
                  <c:v>4.1140999999999997E-2</c:v>
                </c:pt>
                <c:pt idx="220580">
                  <c:v>4.1140999999999997E-2</c:v>
                </c:pt>
                <c:pt idx="220581">
                  <c:v>4.1140999999999997E-2</c:v>
                </c:pt>
                <c:pt idx="220582">
                  <c:v>4.1141999999999998E-2</c:v>
                </c:pt>
                <c:pt idx="220583">
                  <c:v>4.1141999999999998E-2</c:v>
                </c:pt>
                <c:pt idx="220584">
                  <c:v>4.1141999999999998E-2</c:v>
                </c:pt>
                <c:pt idx="220585">
                  <c:v>4.1142999999999999E-2</c:v>
                </c:pt>
                <c:pt idx="220586">
                  <c:v>4.1144E-2</c:v>
                </c:pt>
                <c:pt idx="220587">
                  <c:v>4.1145000000000001E-2</c:v>
                </c:pt>
                <c:pt idx="220588">
                  <c:v>4.1146000000000002E-2</c:v>
                </c:pt>
                <c:pt idx="220589">
                  <c:v>4.1146000000000002E-2</c:v>
                </c:pt>
                <c:pt idx="220590">
                  <c:v>4.1147000000000003E-2</c:v>
                </c:pt>
                <c:pt idx="220591">
                  <c:v>4.1147999999999997E-2</c:v>
                </c:pt>
                <c:pt idx="220592">
                  <c:v>4.1148999999999998E-2</c:v>
                </c:pt>
                <c:pt idx="220593">
                  <c:v>4.1151E-2</c:v>
                </c:pt>
                <c:pt idx="220594">
                  <c:v>4.1152000000000001E-2</c:v>
                </c:pt>
                <c:pt idx="220595">
                  <c:v>4.1153000000000002E-2</c:v>
                </c:pt>
                <c:pt idx="220596">
                  <c:v>4.1154999999999997E-2</c:v>
                </c:pt>
                <c:pt idx="220597">
                  <c:v>4.1155999999999998E-2</c:v>
                </c:pt>
                <c:pt idx="220598">
                  <c:v>4.1158E-2</c:v>
                </c:pt>
                <c:pt idx="220599">
                  <c:v>4.1160000000000002E-2</c:v>
                </c:pt>
                <c:pt idx="220600">
                  <c:v>4.1161999999999997E-2</c:v>
                </c:pt>
                <c:pt idx="220601">
                  <c:v>4.1162999999999998E-2</c:v>
                </c:pt>
                <c:pt idx="220602">
                  <c:v>4.1165E-2</c:v>
                </c:pt>
                <c:pt idx="220603">
                  <c:v>4.1167000000000002E-2</c:v>
                </c:pt>
                <c:pt idx="220604">
                  <c:v>4.1168999999999997E-2</c:v>
                </c:pt>
                <c:pt idx="220605">
                  <c:v>4.1169999999999998E-2</c:v>
                </c:pt>
                <c:pt idx="220606">
                  <c:v>4.1172E-2</c:v>
                </c:pt>
                <c:pt idx="220607">
                  <c:v>4.1174000000000002E-2</c:v>
                </c:pt>
                <c:pt idx="220608">
                  <c:v>4.1175999999999997E-2</c:v>
                </c:pt>
                <c:pt idx="220609">
                  <c:v>4.1177999999999999E-2</c:v>
                </c:pt>
                <c:pt idx="220610">
                  <c:v>4.1180000000000001E-2</c:v>
                </c:pt>
                <c:pt idx="220611">
                  <c:v>4.1182000000000003E-2</c:v>
                </c:pt>
                <c:pt idx="220612">
                  <c:v>4.1183999999999998E-2</c:v>
                </c:pt>
                <c:pt idx="220613">
                  <c:v>4.1186E-2</c:v>
                </c:pt>
                <c:pt idx="220614">
                  <c:v>4.1188000000000002E-2</c:v>
                </c:pt>
                <c:pt idx="220615">
                  <c:v>4.1189999999999997E-2</c:v>
                </c:pt>
                <c:pt idx="220616">
                  <c:v>4.1191999999999999E-2</c:v>
                </c:pt>
                <c:pt idx="220617">
                  <c:v>4.1193E-2</c:v>
                </c:pt>
                <c:pt idx="220618">
                  <c:v>4.1195000000000002E-2</c:v>
                </c:pt>
                <c:pt idx="220619">
                  <c:v>4.1196999999999998E-2</c:v>
                </c:pt>
                <c:pt idx="220620">
                  <c:v>4.1199E-2</c:v>
                </c:pt>
                <c:pt idx="220621">
                  <c:v>4.1201000000000002E-2</c:v>
                </c:pt>
                <c:pt idx="220622">
                  <c:v>4.1202000000000003E-2</c:v>
                </c:pt>
                <c:pt idx="220623">
                  <c:v>4.1203999999999998E-2</c:v>
                </c:pt>
                <c:pt idx="220624">
                  <c:v>4.1204999999999999E-2</c:v>
                </c:pt>
                <c:pt idx="220625">
                  <c:v>4.1207000000000001E-2</c:v>
                </c:pt>
                <c:pt idx="220626">
                  <c:v>4.1208000000000002E-2</c:v>
                </c:pt>
                <c:pt idx="220627">
                  <c:v>4.1209000000000003E-2</c:v>
                </c:pt>
                <c:pt idx="220628">
                  <c:v>4.1209999999999997E-2</c:v>
                </c:pt>
                <c:pt idx="220629">
                  <c:v>4.1210999999999998E-2</c:v>
                </c:pt>
                <c:pt idx="220630">
                  <c:v>4.1211999999999999E-2</c:v>
                </c:pt>
                <c:pt idx="220631">
                  <c:v>4.1213E-2</c:v>
                </c:pt>
                <c:pt idx="220632">
                  <c:v>4.1214000000000001E-2</c:v>
                </c:pt>
                <c:pt idx="220633">
                  <c:v>4.1215000000000002E-2</c:v>
                </c:pt>
                <c:pt idx="220634">
                  <c:v>4.1215000000000002E-2</c:v>
                </c:pt>
                <c:pt idx="220635">
                  <c:v>4.1216000000000003E-2</c:v>
                </c:pt>
                <c:pt idx="220636">
                  <c:v>4.1216000000000003E-2</c:v>
                </c:pt>
                <c:pt idx="220637">
                  <c:v>4.1216000000000003E-2</c:v>
                </c:pt>
                <c:pt idx="220638">
                  <c:v>4.1216999999999997E-2</c:v>
                </c:pt>
                <c:pt idx="220639">
                  <c:v>4.1216999999999997E-2</c:v>
                </c:pt>
                <c:pt idx="220640">
                  <c:v>4.1216999999999997E-2</c:v>
                </c:pt>
                <c:pt idx="220641">
                  <c:v>4.1216999999999997E-2</c:v>
                </c:pt>
                <c:pt idx="220642">
                  <c:v>4.1216000000000003E-2</c:v>
                </c:pt>
                <c:pt idx="220643">
                  <c:v>4.1216000000000003E-2</c:v>
                </c:pt>
                <c:pt idx="220644">
                  <c:v>4.1216000000000003E-2</c:v>
                </c:pt>
                <c:pt idx="220645">
                  <c:v>4.1216000000000003E-2</c:v>
                </c:pt>
                <c:pt idx="220646">
                  <c:v>4.1215000000000002E-2</c:v>
                </c:pt>
                <c:pt idx="220647">
                  <c:v>4.1215000000000002E-2</c:v>
                </c:pt>
                <c:pt idx="220648">
                  <c:v>4.1214000000000001E-2</c:v>
                </c:pt>
                <c:pt idx="220649">
                  <c:v>4.1214000000000001E-2</c:v>
                </c:pt>
                <c:pt idx="220650">
                  <c:v>4.1213E-2</c:v>
                </c:pt>
                <c:pt idx="220651">
                  <c:v>4.1211999999999999E-2</c:v>
                </c:pt>
                <c:pt idx="220652">
                  <c:v>4.1210999999999998E-2</c:v>
                </c:pt>
                <c:pt idx="220653">
                  <c:v>4.1209999999999997E-2</c:v>
                </c:pt>
                <c:pt idx="220654">
                  <c:v>4.1209000000000003E-2</c:v>
                </c:pt>
                <c:pt idx="220655">
                  <c:v>4.1208000000000002E-2</c:v>
                </c:pt>
                <c:pt idx="220656">
                  <c:v>4.1207000000000001E-2</c:v>
                </c:pt>
                <c:pt idx="220657">
                  <c:v>4.1206E-2</c:v>
                </c:pt>
                <c:pt idx="220658">
                  <c:v>4.1204999999999999E-2</c:v>
                </c:pt>
                <c:pt idx="220659">
                  <c:v>4.1203999999999998E-2</c:v>
                </c:pt>
                <c:pt idx="220660">
                  <c:v>4.1202999999999997E-2</c:v>
                </c:pt>
                <c:pt idx="220661">
                  <c:v>4.1201000000000002E-2</c:v>
                </c:pt>
                <c:pt idx="220662">
                  <c:v>4.1200000000000001E-2</c:v>
                </c:pt>
                <c:pt idx="220663">
                  <c:v>4.1199E-2</c:v>
                </c:pt>
                <c:pt idx="220664">
                  <c:v>4.1196999999999998E-2</c:v>
                </c:pt>
                <c:pt idx="220665">
                  <c:v>4.1196000000000003E-2</c:v>
                </c:pt>
                <c:pt idx="220666">
                  <c:v>4.1195000000000002E-2</c:v>
                </c:pt>
                <c:pt idx="220667">
                  <c:v>4.1193E-2</c:v>
                </c:pt>
                <c:pt idx="220668">
                  <c:v>4.1191999999999999E-2</c:v>
                </c:pt>
                <c:pt idx="220669">
                  <c:v>4.1190999999999998E-2</c:v>
                </c:pt>
                <c:pt idx="220670">
                  <c:v>4.1189999999999997E-2</c:v>
                </c:pt>
                <c:pt idx="220671">
                  <c:v>4.1188000000000002E-2</c:v>
                </c:pt>
                <c:pt idx="220672">
                  <c:v>4.1187000000000001E-2</c:v>
                </c:pt>
                <c:pt idx="220673">
                  <c:v>4.1186E-2</c:v>
                </c:pt>
                <c:pt idx="220674">
                  <c:v>4.1183999999999998E-2</c:v>
                </c:pt>
                <c:pt idx="220675">
                  <c:v>4.1182999999999997E-2</c:v>
                </c:pt>
                <c:pt idx="220676">
                  <c:v>4.1182000000000003E-2</c:v>
                </c:pt>
                <c:pt idx="220677">
                  <c:v>4.1181000000000002E-2</c:v>
                </c:pt>
                <c:pt idx="220678">
                  <c:v>4.1179E-2</c:v>
                </c:pt>
                <c:pt idx="220679">
                  <c:v>4.1177999999999999E-2</c:v>
                </c:pt>
                <c:pt idx="220680">
                  <c:v>4.1176999999999998E-2</c:v>
                </c:pt>
                <c:pt idx="220681">
                  <c:v>4.1175999999999997E-2</c:v>
                </c:pt>
                <c:pt idx="220682">
                  <c:v>4.1175000000000003E-2</c:v>
                </c:pt>
                <c:pt idx="220683">
                  <c:v>4.1174000000000002E-2</c:v>
                </c:pt>
                <c:pt idx="220684">
                  <c:v>4.1174000000000002E-2</c:v>
                </c:pt>
                <c:pt idx="220685">
                  <c:v>4.1173000000000001E-2</c:v>
                </c:pt>
                <c:pt idx="220686">
                  <c:v>4.1172E-2</c:v>
                </c:pt>
                <c:pt idx="220687">
                  <c:v>4.1170999999999999E-2</c:v>
                </c:pt>
                <c:pt idx="220688">
                  <c:v>4.1169999999999998E-2</c:v>
                </c:pt>
                <c:pt idx="220689">
                  <c:v>4.1169999999999998E-2</c:v>
                </c:pt>
                <c:pt idx="220690">
                  <c:v>4.1168999999999997E-2</c:v>
                </c:pt>
                <c:pt idx="220691">
                  <c:v>4.1168999999999997E-2</c:v>
                </c:pt>
                <c:pt idx="220692">
                  <c:v>4.1168000000000003E-2</c:v>
                </c:pt>
                <c:pt idx="220693">
                  <c:v>4.1168000000000003E-2</c:v>
                </c:pt>
                <c:pt idx="220694">
                  <c:v>4.1168000000000003E-2</c:v>
                </c:pt>
                <c:pt idx="220695">
                  <c:v>4.1167000000000002E-2</c:v>
                </c:pt>
                <c:pt idx="220696">
                  <c:v>4.1167000000000002E-2</c:v>
                </c:pt>
                <c:pt idx="220697">
                  <c:v>4.1167000000000002E-2</c:v>
                </c:pt>
                <c:pt idx="220698">
                  <c:v>4.1167000000000002E-2</c:v>
                </c:pt>
                <c:pt idx="220699">
                  <c:v>4.1166000000000001E-2</c:v>
                </c:pt>
                <c:pt idx="220700">
                  <c:v>4.1166000000000001E-2</c:v>
                </c:pt>
                <c:pt idx="220701">
                  <c:v>4.1166000000000001E-2</c:v>
                </c:pt>
                <c:pt idx="220702">
                  <c:v>4.1167000000000002E-2</c:v>
                </c:pt>
                <c:pt idx="220703">
                  <c:v>4.1167000000000002E-2</c:v>
                </c:pt>
                <c:pt idx="220704">
                  <c:v>4.1167000000000002E-2</c:v>
                </c:pt>
                <c:pt idx="220705">
                  <c:v>4.1167000000000002E-2</c:v>
                </c:pt>
                <c:pt idx="220706">
                  <c:v>4.1168000000000003E-2</c:v>
                </c:pt>
                <c:pt idx="220707">
                  <c:v>4.1168000000000003E-2</c:v>
                </c:pt>
                <c:pt idx="220708">
                  <c:v>4.1168000000000003E-2</c:v>
                </c:pt>
                <c:pt idx="220709">
                  <c:v>4.1168999999999997E-2</c:v>
                </c:pt>
                <c:pt idx="220710">
                  <c:v>4.1168999999999997E-2</c:v>
                </c:pt>
                <c:pt idx="220711">
                  <c:v>4.1168999999999997E-2</c:v>
                </c:pt>
                <c:pt idx="220712">
                  <c:v>4.1169999999999998E-2</c:v>
                </c:pt>
                <c:pt idx="220713">
                  <c:v>4.1169999999999998E-2</c:v>
                </c:pt>
                <c:pt idx="220714">
                  <c:v>4.1170999999999999E-2</c:v>
                </c:pt>
                <c:pt idx="220715">
                  <c:v>4.1172E-2</c:v>
                </c:pt>
                <c:pt idx="220716">
                  <c:v>4.1172E-2</c:v>
                </c:pt>
                <c:pt idx="220717">
                  <c:v>4.1173000000000001E-2</c:v>
                </c:pt>
                <c:pt idx="220718">
                  <c:v>4.1173000000000001E-2</c:v>
                </c:pt>
                <c:pt idx="220719">
                  <c:v>4.1174000000000002E-2</c:v>
                </c:pt>
                <c:pt idx="220720">
                  <c:v>4.1174000000000002E-2</c:v>
                </c:pt>
                <c:pt idx="220721">
                  <c:v>4.1175000000000003E-2</c:v>
                </c:pt>
                <c:pt idx="220722">
                  <c:v>4.1175000000000003E-2</c:v>
                </c:pt>
                <c:pt idx="220723">
                  <c:v>4.1175999999999997E-2</c:v>
                </c:pt>
                <c:pt idx="220724">
                  <c:v>4.1175999999999997E-2</c:v>
                </c:pt>
                <c:pt idx="220725">
                  <c:v>4.1176999999999998E-2</c:v>
                </c:pt>
                <c:pt idx="220726">
                  <c:v>4.1176999999999998E-2</c:v>
                </c:pt>
                <c:pt idx="220727">
                  <c:v>4.1177999999999999E-2</c:v>
                </c:pt>
                <c:pt idx="220728">
                  <c:v>4.1177999999999999E-2</c:v>
                </c:pt>
                <c:pt idx="220729">
                  <c:v>4.1179E-2</c:v>
                </c:pt>
                <c:pt idx="220730">
                  <c:v>4.1179E-2</c:v>
                </c:pt>
                <c:pt idx="220731">
                  <c:v>4.1179E-2</c:v>
                </c:pt>
                <c:pt idx="220732">
                  <c:v>4.1180000000000001E-2</c:v>
                </c:pt>
                <c:pt idx="220733">
                  <c:v>4.1180000000000001E-2</c:v>
                </c:pt>
                <c:pt idx="220734">
                  <c:v>4.1180000000000001E-2</c:v>
                </c:pt>
                <c:pt idx="220735">
                  <c:v>4.1180000000000001E-2</c:v>
                </c:pt>
                <c:pt idx="220736">
                  <c:v>4.1180000000000001E-2</c:v>
                </c:pt>
                <c:pt idx="220737">
                  <c:v>4.1180000000000001E-2</c:v>
                </c:pt>
                <c:pt idx="220738">
                  <c:v>4.1180000000000001E-2</c:v>
                </c:pt>
                <c:pt idx="220739">
                  <c:v>4.1180000000000001E-2</c:v>
                </c:pt>
                <c:pt idx="220740">
                  <c:v>4.1180000000000001E-2</c:v>
                </c:pt>
                <c:pt idx="220741">
                  <c:v>4.1180000000000001E-2</c:v>
                </c:pt>
                <c:pt idx="220742">
                  <c:v>4.1180000000000001E-2</c:v>
                </c:pt>
                <c:pt idx="220743">
                  <c:v>4.1180000000000001E-2</c:v>
                </c:pt>
                <c:pt idx="220744">
                  <c:v>4.1179E-2</c:v>
                </c:pt>
                <c:pt idx="220745">
                  <c:v>4.1179E-2</c:v>
                </c:pt>
                <c:pt idx="220746">
                  <c:v>4.1179E-2</c:v>
                </c:pt>
                <c:pt idx="220747">
                  <c:v>4.1177999999999999E-2</c:v>
                </c:pt>
                <c:pt idx="220748">
                  <c:v>4.1177999999999999E-2</c:v>
                </c:pt>
                <c:pt idx="220749">
                  <c:v>4.1176999999999998E-2</c:v>
                </c:pt>
                <c:pt idx="220750">
                  <c:v>4.1176999999999998E-2</c:v>
                </c:pt>
                <c:pt idx="220751">
                  <c:v>4.1175999999999997E-2</c:v>
                </c:pt>
                <c:pt idx="220752">
                  <c:v>4.1175999999999997E-2</c:v>
                </c:pt>
                <c:pt idx="220753">
                  <c:v>4.1175000000000003E-2</c:v>
                </c:pt>
                <c:pt idx="220754">
                  <c:v>4.1175000000000003E-2</c:v>
                </c:pt>
                <c:pt idx="220755">
                  <c:v>4.1174000000000002E-2</c:v>
                </c:pt>
                <c:pt idx="220756">
                  <c:v>4.1173000000000001E-2</c:v>
                </c:pt>
                <c:pt idx="220757">
                  <c:v>4.1172E-2</c:v>
                </c:pt>
                <c:pt idx="220758">
                  <c:v>4.1170999999999999E-2</c:v>
                </c:pt>
                <c:pt idx="220759">
                  <c:v>4.1170999999999999E-2</c:v>
                </c:pt>
                <c:pt idx="220760">
                  <c:v>4.1169999999999998E-2</c:v>
                </c:pt>
                <c:pt idx="220761">
                  <c:v>4.1168999999999997E-2</c:v>
                </c:pt>
                <c:pt idx="220762">
                  <c:v>4.1168000000000003E-2</c:v>
                </c:pt>
                <c:pt idx="220763">
                  <c:v>4.1167000000000002E-2</c:v>
                </c:pt>
                <c:pt idx="220764">
                  <c:v>4.1166000000000001E-2</c:v>
                </c:pt>
                <c:pt idx="220765">
                  <c:v>4.1165E-2</c:v>
                </c:pt>
                <c:pt idx="220766">
                  <c:v>4.1163999999999999E-2</c:v>
                </c:pt>
                <c:pt idx="220767">
                  <c:v>4.1162999999999998E-2</c:v>
                </c:pt>
                <c:pt idx="220768">
                  <c:v>4.1161999999999997E-2</c:v>
                </c:pt>
                <c:pt idx="220769">
                  <c:v>4.1161000000000003E-2</c:v>
                </c:pt>
                <c:pt idx="220770">
                  <c:v>4.1160000000000002E-2</c:v>
                </c:pt>
                <c:pt idx="220771">
                  <c:v>4.1159000000000001E-2</c:v>
                </c:pt>
                <c:pt idx="220772">
                  <c:v>4.1158E-2</c:v>
                </c:pt>
                <c:pt idx="220773">
                  <c:v>4.1156999999999999E-2</c:v>
                </c:pt>
                <c:pt idx="220774">
                  <c:v>4.1155999999999998E-2</c:v>
                </c:pt>
                <c:pt idx="220775">
                  <c:v>4.1154999999999997E-2</c:v>
                </c:pt>
                <c:pt idx="220776">
                  <c:v>4.1154000000000003E-2</c:v>
                </c:pt>
                <c:pt idx="220777">
                  <c:v>4.1153000000000002E-2</c:v>
                </c:pt>
                <c:pt idx="220778">
                  <c:v>4.1151E-2</c:v>
                </c:pt>
                <c:pt idx="220779">
                  <c:v>4.1149999999999999E-2</c:v>
                </c:pt>
                <c:pt idx="220780">
                  <c:v>4.1148999999999998E-2</c:v>
                </c:pt>
                <c:pt idx="220781">
                  <c:v>4.1147999999999997E-2</c:v>
                </c:pt>
                <c:pt idx="220782">
                  <c:v>4.1147000000000003E-2</c:v>
                </c:pt>
                <c:pt idx="220783">
                  <c:v>4.1146000000000002E-2</c:v>
                </c:pt>
                <c:pt idx="220784">
                  <c:v>4.1145000000000001E-2</c:v>
                </c:pt>
                <c:pt idx="220785">
                  <c:v>4.1144E-2</c:v>
                </c:pt>
                <c:pt idx="220786">
                  <c:v>4.1142999999999999E-2</c:v>
                </c:pt>
                <c:pt idx="220787">
                  <c:v>4.1141999999999998E-2</c:v>
                </c:pt>
                <c:pt idx="220788">
                  <c:v>4.1140999999999997E-2</c:v>
                </c:pt>
                <c:pt idx="220789">
                  <c:v>4.1140000000000003E-2</c:v>
                </c:pt>
                <c:pt idx="220790">
                  <c:v>4.1139000000000002E-2</c:v>
                </c:pt>
                <c:pt idx="220791">
                  <c:v>4.1138000000000001E-2</c:v>
                </c:pt>
                <c:pt idx="220792">
                  <c:v>4.1137E-2</c:v>
                </c:pt>
                <c:pt idx="220793">
                  <c:v>4.1135999999999999E-2</c:v>
                </c:pt>
                <c:pt idx="220794">
                  <c:v>4.1134999999999998E-2</c:v>
                </c:pt>
                <c:pt idx="220795">
                  <c:v>4.1134999999999998E-2</c:v>
                </c:pt>
                <c:pt idx="220796">
                  <c:v>4.1133999999999997E-2</c:v>
                </c:pt>
                <c:pt idx="220797">
                  <c:v>4.1133000000000003E-2</c:v>
                </c:pt>
                <c:pt idx="220798">
                  <c:v>4.1133000000000003E-2</c:v>
                </c:pt>
                <c:pt idx="220799">
                  <c:v>4.1132000000000002E-2</c:v>
                </c:pt>
                <c:pt idx="220800">
                  <c:v>4.1132000000000002E-2</c:v>
                </c:pt>
                <c:pt idx="220801">
                  <c:v>4.1131000000000001E-2</c:v>
                </c:pt>
                <c:pt idx="220802">
                  <c:v>4.1131000000000001E-2</c:v>
                </c:pt>
                <c:pt idx="220803">
                  <c:v>4.1131000000000001E-2</c:v>
                </c:pt>
                <c:pt idx="220804">
                  <c:v>4.113E-2</c:v>
                </c:pt>
                <c:pt idx="220805">
                  <c:v>4.113E-2</c:v>
                </c:pt>
                <c:pt idx="220806">
                  <c:v>4.113E-2</c:v>
                </c:pt>
                <c:pt idx="220807">
                  <c:v>4.113E-2</c:v>
                </c:pt>
                <c:pt idx="220808">
                  <c:v>4.1128999999999999E-2</c:v>
                </c:pt>
                <c:pt idx="220809">
                  <c:v>4.113E-2</c:v>
                </c:pt>
                <c:pt idx="220810">
                  <c:v>4.113E-2</c:v>
                </c:pt>
                <c:pt idx="220811">
                  <c:v>4.113E-2</c:v>
                </c:pt>
                <c:pt idx="220812">
                  <c:v>4.113E-2</c:v>
                </c:pt>
                <c:pt idx="220813">
                  <c:v>4.113E-2</c:v>
                </c:pt>
                <c:pt idx="220814">
                  <c:v>4.113E-2</c:v>
                </c:pt>
                <c:pt idx="220815">
                  <c:v>4.113E-2</c:v>
                </c:pt>
                <c:pt idx="220816">
                  <c:v>4.113E-2</c:v>
                </c:pt>
                <c:pt idx="220817">
                  <c:v>4.1131000000000001E-2</c:v>
                </c:pt>
                <c:pt idx="220818">
                  <c:v>4.1131000000000001E-2</c:v>
                </c:pt>
                <c:pt idx="220819">
                  <c:v>4.1131000000000001E-2</c:v>
                </c:pt>
                <c:pt idx="220820">
                  <c:v>4.1132000000000002E-2</c:v>
                </c:pt>
                <c:pt idx="220821">
                  <c:v>4.1132000000000002E-2</c:v>
                </c:pt>
                <c:pt idx="220822">
                  <c:v>4.1133000000000003E-2</c:v>
                </c:pt>
                <c:pt idx="220823">
                  <c:v>4.1133000000000003E-2</c:v>
                </c:pt>
                <c:pt idx="220824">
                  <c:v>4.1133999999999997E-2</c:v>
                </c:pt>
                <c:pt idx="220825">
                  <c:v>4.1133999999999997E-2</c:v>
                </c:pt>
                <c:pt idx="220826">
                  <c:v>4.1134999999999998E-2</c:v>
                </c:pt>
                <c:pt idx="220827">
                  <c:v>4.1134999999999998E-2</c:v>
                </c:pt>
                <c:pt idx="220828">
                  <c:v>4.1134999999999998E-2</c:v>
                </c:pt>
                <c:pt idx="220829">
                  <c:v>4.1135999999999999E-2</c:v>
                </c:pt>
                <c:pt idx="220830">
                  <c:v>4.1135999999999999E-2</c:v>
                </c:pt>
                <c:pt idx="220831">
                  <c:v>4.1137E-2</c:v>
                </c:pt>
                <c:pt idx="220832">
                  <c:v>4.1137E-2</c:v>
                </c:pt>
                <c:pt idx="220833">
                  <c:v>4.1138000000000001E-2</c:v>
                </c:pt>
                <c:pt idx="220834">
                  <c:v>4.1138000000000001E-2</c:v>
                </c:pt>
                <c:pt idx="220835">
                  <c:v>4.1138000000000001E-2</c:v>
                </c:pt>
                <c:pt idx="220836">
                  <c:v>4.1138000000000001E-2</c:v>
                </c:pt>
                <c:pt idx="220837">
                  <c:v>4.1138000000000001E-2</c:v>
                </c:pt>
                <c:pt idx="220838">
                  <c:v>4.1138000000000001E-2</c:v>
                </c:pt>
                <c:pt idx="220839">
                  <c:v>4.1138000000000001E-2</c:v>
                </c:pt>
                <c:pt idx="220840">
                  <c:v>4.1138000000000001E-2</c:v>
                </c:pt>
                <c:pt idx="220841">
                  <c:v>4.1138000000000001E-2</c:v>
                </c:pt>
                <c:pt idx="220842">
                  <c:v>4.1138000000000001E-2</c:v>
                </c:pt>
                <c:pt idx="220843">
                  <c:v>4.1138000000000001E-2</c:v>
                </c:pt>
                <c:pt idx="220844">
                  <c:v>4.1137E-2</c:v>
                </c:pt>
                <c:pt idx="220845">
                  <c:v>4.1137E-2</c:v>
                </c:pt>
                <c:pt idx="220846">
                  <c:v>4.1137E-2</c:v>
                </c:pt>
                <c:pt idx="220847">
                  <c:v>4.1135999999999999E-2</c:v>
                </c:pt>
                <c:pt idx="220848">
                  <c:v>4.1134999999999998E-2</c:v>
                </c:pt>
                <c:pt idx="220849">
                  <c:v>4.1134999999999998E-2</c:v>
                </c:pt>
                <c:pt idx="220850">
                  <c:v>4.1133999999999997E-2</c:v>
                </c:pt>
                <c:pt idx="220851">
                  <c:v>4.1133000000000003E-2</c:v>
                </c:pt>
                <c:pt idx="220852">
                  <c:v>4.1132000000000002E-2</c:v>
                </c:pt>
                <c:pt idx="220853">
                  <c:v>4.1131000000000001E-2</c:v>
                </c:pt>
                <c:pt idx="220854">
                  <c:v>4.113E-2</c:v>
                </c:pt>
                <c:pt idx="220855">
                  <c:v>4.1127999999999998E-2</c:v>
                </c:pt>
                <c:pt idx="220856">
                  <c:v>4.1126999999999997E-2</c:v>
                </c:pt>
                <c:pt idx="220857">
                  <c:v>4.1126000000000003E-2</c:v>
                </c:pt>
                <c:pt idx="220858">
                  <c:v>4.1125000000000002E-2</c:v>
                </c:pt>
                <c:pt idx="220859">
                  <c:v>4.1123E-2</c:v>
                </c:pt>
                <c:pt idx="220860">
                  <c:v>4.1121999999999999E-2</c:v>
                </c:pt>
                <c:pt idx="220861">
                  <c:v>4.1119999999999997E-2</c:v>
                </c:pt>
                <c:pt idx="220862">
                  <c:v>4.1119000000000003E-2</c:v>
                </c:pt>
                <c:pt idx="220863">
                  <c:v>4.1117000000000001E-2</c:v>
                </c:pt>
                <c:pt idx="220864">
                  <c:v>4.1114999999999999E-2</c:v>
                </c:pt>
                <c:pt idx="220865">
                  <c:v>4.1112999999999997E-2</c:v>
                </c:pt>
                <c:pt idx="220866">
                  <c:v>4.1112000000000003E-2</c:v>
                </c:pt>
                <c:pt idx="220867">
                  <c:v>4.1110000000000001E-2</c:v>
                </c:pt>
                <c:pt idx="220868">
                  <c:v>4.1107999999999999E-2</c:v>
                </c:pt>
                <c:pt idx="220869">
                  <c:v>4.1106999999999998E-2</c:v>
                </c:pt>
                <c:pt idx="220870">
                  <c:v>4.1105000000000003E-2</c:v>
                </c:pt>
                <c:pt idx="220871">
                  <c:v>4.1103000000000001E-2</c:v>
                </c:pt>
                <c:pt idx="220872">
                  <c:v>4.1100999999999999E-2</c:v>
                </c:pt>
                <c:pt idx="220873">
                  <c:v>4.1098999999999997E-2</c:v>
                </c:pt>
                <c:pt idx="220874">
                  <c:v>4.1098000000000003E-2</c:v>
                </c:pt>
                <c:pt idx="220875">
                  <c:v>4.1096000000000001E-2</c:v>
                </c:pt>
                <c:pt idx="220876">
                  <c:v>4.1093999999999999E-2</c:v>
                </c:pt>
                <c:pt idx="220877">
                  <c:v>4.1091999999999997E-2</c:v>
                </c:pt>
                <c:pt idx="220878">
                  <c:v>4.1091000000000003E-2</c:v>
                </c:pt>
                <c:pt idx="220879">
                  <c:v>4.1089000000000001E-2</c:v>
                </c:pt>
                <c:pt idx="220880">
                  <c:v>4.1086999999999999E-2</c:v>
                </c:pt>
                <c:pt idx="220881">
                  <c:v>4.1085999999999998E-2</c:v>
                </c:pt>
                <c:pt idx="220882">
                  <c:v>4.1084000000000002E-2</c:v>
                </c:pt>
                <c:pt idx="220883">
                  <c:v>4.1083000000000001E-2</c:v>
                </c:pt>
                <c:pt idx="220884">
                  <c:v>4.1082E-2</c:v>
                </c:pt>
                <c:pt idx="220885">
                  <c:v>4.1079999999999998E-2</c:v>
                </c:pt>
                <c:pt idx="220886">
                  <c:v>4.1078999999999997E-2</c:v>
                </c:pt>
                <c:pt idx="220887">
                  <c:v>4.1078000000000003E-2</c:v>
                </c:pt>
                <c:pt idx="220888">
                  <c:v>4.1076000000000001E-2</c:v>
                </c:pt>
                <c:pt idx="220889">
                  <c:v>4.1075E-2</c:v>
                </c:pt>
                <c:pt idx="220890">
                  <c:v>4.1073999999999999E-2</c:v>
                </c:pt>
                <c:pt idx="220891">
                  <c:v>4.1072999999999998E-2</c:v>
                </c:pt>
                <c:pt idx="220892">
                  <c:v>4.1072999999999998E-2</c:v>
                </c:pt>
                <c:pt idx="220893">
                  <c:v>4.1071999999999997E-2</c:v>
                </c:pt>
                <c:pt idx="220894">
                  <c:v>4.1071000000000003E-2</c:v>
                </c:pt>
                <c:pt idx="220895">
                  <c:v>4.1071000000000003E-2</c:v>
                </c:pt>
                <c:pt idx="220896">
                  <c:v>4.1070000000000002E-2</c:v>
                </c:pt>
                <c:pt idx="220897">
                  <c:v>4.1070000000000002E-2</c:v>
                </c:pt>
                <c:pt idx="220898">
                  <c:v>4.1069000000000001E-2</c:v>
                </c:pt>
                <c:pt idx="220899">
                  <c:v>4.1069000000000001E-2</c:v>
                </c:pt>
                <c:pt idx="220900">
                  <c:v>4.1069000000000001E-2</c:v>
                </c:pt>
                <c:pt idx="220901">
                  <c:v>4.1069000000000001E-2</c:v>
                </c:pt>
                <c:pt idx="220902">
                  <c:v>4.1069000000000001E-2</c:v>
                </c:pt>
                <c:pt idx="220903">
                  <c:v>4.1069000000000001E-2</c:v>
                </c:pt>
                <c:pt idx="220904">
                  <c:v>4.1070000000000002E-2</c:v>
                </c:pt>
                <c:pt idx="220905">
                  <c:v>4.1070000000000002E-2</c:v>
                </c:pt>
                <c:pt idx="220906">
                  <c:v>4.1071000000000003E-2</c:v>
                </c:pt>
                <c:pt idx="220907">
                  <c:v>4.1071000000000003E-2</c:v>
                </c:pt>
                <c:pt idx="220908">
                  <c:v>4.1071999999999997E-2</c:v>
                </c:pt>
                <c:pt idx="220909">
                  <c:v>4.1071999999999997E-2</c:v>
                </c:pt>
                <c:pt idx="220910">
                  <c:v>4.1072999999999998E-2</c:v>
                </c:pt>
                <c:pt idx="220911">
                  <c:v>4.1073999999999999E-2</c:v>
                </c:pt>
                <c:pt idx="220912">
                  <c:v>4.1075E-2</c:v>
                </c:pt>
                <c:pt idx="220913">
                  <c:v>4.1076000000000001E-2</c:v>
                </c:pt>
                <c:pt idx="220914">
                  <c:v>4.1077000000000002E-2</c:v>
                </c:pt>
                <c:pt idx="220915">
                  <c:v>4.1078000000000003E-2</c:v>
                </c:pt>
                <c:pt idx="220916">
                  <c:v>4.1078999999999997E-2</c:v>
                </c:pt>
                <c:pt idx="220917">
                  <c:v>4.1080999999999999E-2</c:v>
                </c:pt>
                <c:pt idx="220918">
                  <c:v>4.1082E-2</c:v>
                </c:pt>
                <c:pt idx="220919">
                  <c:v>4.1083000000000001E-2</c:v>
                </c:pt>
                <c:pt idx="220920">
                  <c:v>4.1085000000000003E-2</c:v>
                </c:pt>
                <c:pt idx="220921">
                  <c:v>4.1085999999999998E-2</c:v>
                </c:pt>
                <c:pt idx="220922">
                  <c:v>4.1088E-2</c:v>
                </c:pt>
                <c:pt idx="220923">
                  <c:v>4.1089000000000001E-2</c:v>
                </c:pt>
                <c:pt idx="220924">
                  <c:v>4.1091000000000003E-2</c:v>
                </c:pt>
                <c:pt idx="220925">
                  <c:v>4.1092999999999998E-2</c:v>
                </c:pt>
                <c:pt idx="220926">
                  <c:v>4.1093999999999999E-2</c:v>
                </c:pt>
                <c:pt idx="220927">
                  <c:v>4.1096000000000001E-2</c:v>
                </c:pt>
                <c:pt idx="220928">
                  <c:v>4.1098000000000003E-2</c:v>
                </c:pt>
                <c:pt idx="220929">
                  <c:v>4.1099999999999998E-2</c:v>
                </c:pt>
                <c:pt idx="220930">
                  <c:v>4.1102E-2</c:v>
                </c:pt>
                <c:pt idx="220931">
                  <c:v>4.1104000000000002E-2</c:v>
                </c:pt>
                <c:pt idx="220932">
                  <c:v>4.1105999999999997E-2</c:v>
                </c:pt>
                <c:pt idx="220933">
                  <c:v>4.1106999999999998E-2</c:v>
                </c:pt>
                <c:pt idx="220934">
                  <c:v>4.1109E-2</c:v>
                </c:pt>
                <c:pt idx="220935">
                  <c:v>4.1111000000000002E-2</c:v>
                </c:pt>
                <c:pt idx="220936">
                  <c:v>4.1112999999999997E-2</c:v>
                </c:pt>
                <c:pt idx="220937">
                  <c:v>4.1114999999999999E-2</c:v>
                </c:pt>
                <c:pt idx="220938">
                  <c:v>4.1117000000000001E-2</c:v>
                </c:pt>
                <c:pt idx="220939">
                  <c:v>4.1119000000000003E-2</c:v>
                </c:pt>
                <c:pt idx="220940">
                  <c:v>4.1120999999999998E-2</c:v>
                </c:pt>
                <c:pt idx="220941">
                  <c:v>4.1123E-2</c:v>
                </c:pt>
                <c:pt idx="220942">
                  <c:v>4.1125000000000002E-2</c:v>
                </c:pt>
                <c:pt idx="220943">
                  <c:v>4.1126999999999997E-2</c:v>
                </c:pt>
                <c:pt idx="220944">
                  <c:v>4.1127999999999998E-2</c:v>
                </c:pt>
                <c:pt idx="220945">
                  <c:v>4.113E-2</c:v>
                </c:pt>
                <c:pt idx="220946">
                  <c:v>4.1132000000000002E-2</c:v>
                </c:pt>
                <c:pt idx="220947">
                  <c:v>4.1133999999999997E-2</c:v>
                </c:pt>
                <c:pt idx="220948">
                  <c:v>4.1134999999999998E-2</c:v>
                </c:pt>
                <c:pt idx="220949">
                  <c:v>4.1137E-2</c:v>
                </c:pt>
                <c:pt idx="220950">
                  <c:v>4.1139000000000002E-2</c:v>
                </c:pt>
                <c:pt idx="220951">
                  <c:v>4.1140999999999997E-2</c:v>
                </c:pt>
                <c:pt idx="220952">
                  <c:v>4.1142999999999999E-2</c:v>
                </c:pt>
                <c:pt idx="220953">
                  <c:v>4.1144E-2</c:v>
                </c:pt>
                <c:pt idx="220954">
                  <c:v>4.1146000000000002E-2</c:v>
                </c:pt>
                <c:pt idx="220955">
                  <c:v>4.1147000000000003E-2</c:v>
                </c:pt>
                <c:pt idx="220956">
                  <c:v>4.1148999999999998E-2</c:v>
                </c:pt>
                <c:pt idx="220957">
                  <c:v>4.1149999999999999E-2</c:v>
                </c:pt>
                <c:pt idx="220958">
                  <c:v>4.1152000000000001E-2</c:v>
                </c:pt>
                <c:pt idx="220959">
                  <c:v>4.1153000000000002E-2</c:v>
                </c:pt>
                <c:pt idx="220960">
                  <c:v>4.1154000000000003E-2</c:v>
                </c:pt>
                <c:pt idx="220961">
                  <c:v>4.1155999999999998E-2</c:v>
                </c:pt>
                <c:pt idx="220962">
                  <c:v>4.1156999999999999E-2</c:v>
                </c:pt>
                <c:pt idx="220963">
                  <c:v>4.1158E-2</c:v>
                </c:pt>
                <c:pt idx="220964">
                  <c:v>4.1159000000000001E-2</c:v>
                </c:pt>
                <c:pt idx="220965">
                  <c:v>4.1160000000000002E-2</c:v>
                </c:pt>
                <c:pt idx="220966">
                  <c:v>4.1161000000000003E-2</c:v>
                </c:pt>
                <c:pt idx="220967">
                  <c:v>4.1161999999999997E-2</c:v>
                </c:pt>
                <c:pt idx="220968">
                  <c:v>4.1162999999999998E-2</c:v>
                </c:pt>
                <c:pt idx="220969">
                  <c:v>4.1163999999999999E-2</c:v>
                </c:pt>
                <c:pt idx="220970">
                  <c:v>4.1165E-2</c:v>
                </c:pt>
                <c:pt idx="220971">
                  <c:v>4.1165E-2</c:v>
                </c:pt>
                <c:pt idx="220972">
                  <c:v>4.1166000000000001E-2</c:v>
                </c:pt>
                <c:pt idx="220973">
                  <c:v>4.1167000000000002E-2</c:v>
                </c:pt>
                <c:pt idx="220974">
                  <c:v>4.1167000000000002E-2</c:v>
                </c:pt>
                <c:pt idx="220975">
                  <c:v>4.1168000000000003E-2</c:v>
                </c:pt>
                <c:pt idx="220976">
                  <c:v>4.1168000000000003E-2</c:v>
                </c:pt>
                <c:pt idx="220977">
                  <c:v>4.1168000000000003E-2</c:v>
                </c:pt>
                <c:pt idx="220978">
                  <c:v>4.1168000000000003E-2</c:v>
                </c:pt>
                <c:pt idx="220979">
                  <c:v>4.1168000000000003E-2</c:v>
                </c:pt>
                <c:pt idx="220980">
                  <c:v>4.1168000000000003E-2</c:v>
                </c:pt>
                <c:pt idx="220981">
                  <c:v>4.1168000000000003E-2</c:v>
                </c:pt>
                <c:pt idx="220982">
                  <c:v>4.1168000000000003E-2</c:v>
                </c:pt>
                <c:pt idx="220983">
                  <c:v>4.1168000000000003E-2</c:v>
                </c:pt>
                <c:pt idx="220984">
                  <c:v>4.1168000000000003E-2</c:v>
                </c:pt>
                <c:pt idx="220985">
                  <c:v>4.1167000000000002E-2</c:v>
                </c:pt>
                <c:pt idx="220986">
                  <c:v>4.1167000000000002E-2</c:v>
                </c:pt>
                <c:pt idx="220987">
                  <c:v>4.1166000000000001E-2</c:v>
                </c:pt>
                <c:pt idx="220988">
                  <c:v>4.1166000000000001E-2</c:v>
                </c:pt>
                <c:pt idx="220989">
                  <c:v>4.1165E-2</c:v>
                </c:pt>
                <c:pt idx="220990">
                  <c:v>4.1163999999999999E-2</c:v>
                </c:pt>
                <c:pt idx="220991">
                  <c:v>4.1162999999999998E-2</c:v>
                </c:pt>
                <c:pt idx="220992">
                  <c:v>4.1161999999999997E-2</c:v>
                </c:pt>
                <c:pt idx="220993">
                  <c:v>4.1161000000000003E-2</c:v>
                </c:pt>
                <c:pt idx="220994">
                  <c:v>4.1160000000000002E-2</c:v>
                </c:pt>
                <c:pt idx="220995">
                  <c:v>4.1159000000000001E-2</c:v>
                </c:pt>
                <c:pt idx="220996">
                  <c:v>4.1158E-2</c:v>
                </c:pt>
                <c:pt idx="220997">
                  <c:v>4.1155999999999998E-2</c:v>
                </c:pt>
                <c:pt idx="220998">
                  <c:v>4.1154999999999997E-2</c:v>
                </c:pt>
                <c:pt idx="220999">
                  <c:v>4.1154000000000003E-2</c:v>
                </c:pt>
                <c:pt idx="221000">
                  <c:v>4.1152000000000001E-2</c:v>
                </c:pt>
                <c:pt idx="221001">
                  <c:v>4.1151E-2</c:v>
                </c:pt>
                <c:pt idx="221002">
                  <c:v>4.1148999999999998E-2</c:v>
                </c:pt>
                <c:pt idx="221003">
                  <c:v>4.1147999999999997E-2</c:v>
                </c:pt>
                <c:pt idx="221004">
                  <c:v>4.1146000000000002E-2</c:v>
                </c:pt>
                <c:pt idx="221005">
                  <c:v>4.1144E-2</c:v>
                </c:pt>
                <c:pt idx="221006">
                  <c:v>4.1142999999999999E-2</c:v>
                </c:pt>
                <c:pt idx="221007">
                  <c:v>4.1140999999999997E-2</c:v>
                </c:pt>
                <c:pt idx="221008">
                  <c:v>4.1140000000000003E-2</c:v>
                </c:pt>
                <c:pt idx="221009">
                  <c:v>4.1138000000000001E-2</c:v>
                </c:pt>
                <c:pt idx="221010">
                  <c:v>4.1135999999999999E-2</c:v>
                </c:pt>
                <c:pt idx="221011">
                  <c:v>4.1134999999999998E-2</c:v>
                </c:pt>
                <c:pt idx="221012">
                  <c:v>4.1133000000000003E-2</c:v>
                </c:pt>
                <c:pt idx="221013">
                  <c:v>4.1132000000000002E-2</c:v>
                </c:pt>
                <c:pt idx="221014">
                  <c:v>4.113E-2</c:v>
                </c:pt>
                <c:pt idx="221015">
                  <c:v>4.1128999999999999E-2</c:v>
                </c:pt>
                <c:pt idx="221016">
                  <c:v>4.1126999999999997E-2</c:v>
                </c:pt>
                <c:pt idx="221017">
                  <c:v>4.1126000000000003E-2</c:v>
                </c:pt>
                <c:pt idx="221018">
                  <c:v>4.1125000000000002E-2</c:v>
                </c:pt>
                <c:pt idx="221019">
                  <c:v>4.1123E-2</c:v>
                </c:pt>
                <c:pt idx="221020">
                  <c:v>4.1121999999999999E-2</c:v>
                </c:pt>
                <c:pt idx="221021">
                  <c:v>4.1120999999999998E-2</c:v>
                </c:pt>
                <c:pt idx="221022">
                  <c:v>4.1119999999999997E-2</c:v>
                </c:pt>
                <c:pt idx="221023">
                  <c:v>4.1119999999999997E-2</c:v>
                </c:pt>
                <c:pt idx="221024">
                  <c:v>4.1119000000000003E-2</c:v>
                </c:pt>
                <c:pt idx="221025">
                  <c:v>4.1118000000000002E-2</c:v>
                </c:pt>
                <c:pt idx="221026">
                  <c:v>4.1117000000000001E-2</c:v>
                </c:pt>
                <c:pt idx="221027">
                  <c:v>4.1117000000000001E-2</c:v>
                </c:pt>
                <c:pt idx="221028">
                  <c:v>4.1116E-2</c:v>
                </c:pt>
                <c:pt idx="221029">
                  <c:v>4.1116E-2</c:v>
                </c:pt>
                <c:pt idx="221030">
                  <c:v>4.1116E-2</c:v>
                </c:pt>
                <c:pt idx="221031">
                  <c:v>4.1116E-2</c:v>
                </c:pt>
                <c:pt idx="221032">
                  <c:v>4.1116E-2</c:v>
                </c:pt>
                <c:pt idx="221033">
                  <c:v>4.1116E-2</c:v>
                </c:pt>
                <c:pt idx="221034">
                  <c:v>4.1116E-2</c:v>
                </c:pt>
                <c:pt idx="221035">
                  <c:v>4.1117000000000001E-2</c:v>
                </c:pt>
                <c:pt idx="221036">
                  <c:v>4.1117000000000001E-2</c:v>
                </c:pt>
                <c:pt idx="221037">
                  <c:v>4.1118000000000002E-2</c:v>
                </c:pt>
                <c:pt idx="221038">
                  <c:v>4.1118000000000002E-2</c:v>
                </c:pt>
                <c:pt idx="221039">
                  <c:v>4.1119000000000003E-2</c:v>
                </c:pt>
                <c:pt idx="221040">
                  <c:v>4.1119999999999997E-2</c:v>
                </c:pt>
                <c:pt idx="221041">
                  <c:v>4.1120999999999998E-2</c:v>
                </c:pt>
                <c:pt idx="221042">
                  <c:v>4.1121999999999999E-2</c:v>
                </c:pt>
                <c:pt idx="221043">
                  <c:v>4.1123E-2</c:v>
                </c:pt>
                <c:pt idx="221044">
                  <c:v>4.1125000000000002E-2</c:v>
                </c:pt>
                <c:pt idx="221045">
                  <c:v>4.1126000000000003E-2</c:v>
                </c:pt>
                <c:pt idx="221046">
                  <c:v>4.1127999999999998E-2</c:v>
                </c:pt>
                <c:pt idx="221047">
                  <c:v>4.1128999999999999E-2</c:v>
                </c:pt>
                <c:pt idx="221048">
                  <c:v>4.1131000000000001E-2</c:v>
                </c:pt>
                <c:pt idx="221049">
                  <c:v>4.1133000000000003E-2</c:v>
                </c:pt>
                <c:pt idx="221050">
                  <c:v>4.1133999999999997E-2</c:v>
                </c:pt>
                <c:pt idx="221051">
                  <c:v>4.1135999999999999E-2</c:v>
                </c:pt>
                <c:pt idx="221052">
                  <c:v>4.1138000000000001E-2</c:v>
                </c:pt>
                <c:pt idx="221053">
                  <c:v>4.1140000000000003E-2</c:v>
                </c:pt>
                <c:pt idx="221054">
                  <c:v>4.1141999999999998E-2</c:v>
                </c:pt>
                <c:pt idx="221055">
                  <c:v>4.1144E-2</c:v>
                </c:pt>
                <c:pt idx="221056">
                  <c:v>4.1147000000000003E-2</c:v>
                </c:pt>
                <c:pt idx="221057">
                  <c:v>4.1148999999999998E-2</c:v>
                </c:pt>
                <c:pt idx="221058">
                  <c:v>4.1151E-2</c:v>
                </c:pt>
                <c:pt idx="221059">
                  <c:v>4.1154000000000003E-2</c:v>
                </c:pt>
                <c:pt idx="221060">
                  <c:v>4.1155999999999998E-2</c:v>
                </c:pt>
                <c:pt idx="221061">
                  <c:v>4.1158E-2</c:v>
                </c:pt>
                <c:pt idx="221062">
                  <c:v>4.1160000000000002E-2</c:v>
                </c:pt>
                <c:pt idx="221063">
                  <c:v>4.1162999999999998E-2</c:v>
                </c:pt>
                <c:pt idx="221064">
                  <c:v>4.1165E-2</c:v>
                </c:pt>
                <c:pt idx="221065">
                  <c:v>4.1167000000000002E-2</c:v>
                </c:pt>
                <c:pt idx="221066">
                  <c:v>4.1169999999999998E-2</c:v>
                </c:pt>
                <c:pt idx="221067">
                  <c:v>4.1172E-2</c:v>
                </c:pt>
                <c:pt idx="221068">
                  <c:v>4.1174000000000002E-2</c:v>
                </c:pt>
                <c:pt idx="221069">
                  <c:v>4.1175999999999997E-2</c:v>
                </c:pt>
                <c:pt idx="221070">
                  <c:v>4.1179E-2</c:v>
                </c:pt>
                <c:pt idx="221071">
                  <c:v>4.1181000000000002E-2</c:v>
                </c:pt>
                <c:pt idx="221072">
                  <c:v>4.1182999999999997E-2</c:v>
                </c:pt>
                <c:pt idx="221073">
                  <c:v>4.1183999999999998E-2</c:v>
                </c:pt>
                <c:pt idx="221074">
                  <c:v>4.1186E-2</c:v>
                </c:pt>
                <c:pt idx="221075">
                  <c:v>4.1188000000000002E-2</c:v>
                </c:pt>
                <c:pt idx="221076">
                  <c:v>4.1189999999999997E-2</c:v>
                </c:pt>
                <c:pt idx="221077">
                  <c:v>4.1190999999999998E-2</c:v>
                </c:pt>
                <c:pt idx="221078">
                  <c:v>4.1193E-2</c:v>
                </c:pt>
                <c:pt idx="221079">
                  <c:v>4.1194000000000001E-2</c:v>
                </c:pt>
                <c:pt idx="221080">
                  <c:v>4.1196000000000003E-2</c:v>
                </c:pt>
                <c:pt idx="221081">
                  <c:v>4.1196999999999998E-2</c:v>
                </c:pt>
                <c:pt idx="221082">
                  <c:v>4.1197999999999999E-2</c:v>
                </c:pt>
                <c:pt idx="221083">
                  <c:v>4.1199E-2</c:v>
                </c:pt>
                <c:pt idx="221084">
                  <c:v>4.1200000000000001E-2</c:v>
                </c:pt>
                <c:pt idx="221085">
                  <c:v>4.1201000000000002E-2</c:v>
                </c:pt>
                <c:pt idx="221086">
                  <c:v>4.1202000000000003E-2</c:v>
                </c:pt>
                <c:pt idx="221087">
                  <c:v>4.1202000000000003E-2</c:v>
                </c:pt>
                <c:pt idx="221088">
                  <c:v>4.1202999999999997E-2</c:v>
                </c:pt>
                <c:pt idx="221089">
                  <c:v>4.1202999999999997E-2</c:v>
                </c:pt>
                <c:pt idx="221090">
                  <c:v>4.1203999999999998E-2</c:v>
                </c:pt>
                <c:pt idx="221091">
                  <c:v>4.1203999999999998E-2</c:v>
                </c:pt>
                <c:pt idx="221092">
                  <c:v>4.1204999999999999E-2</c:v>
                </c:pt>
                <c:pt idx="221093">
                  <c:v>4.1204999999999999E-2</c:v>
                </c:pt>
                <c:pt idx="221094">
                  <c:v>4.1204999999999999E-2</c:v>
                </c:pt>
                <c:pt idx="221095">
                  <c:v>4.1204999999999999E-2</c:v>
                </c:pt>
                <c:pt idx="221096">
                  <c:v>4.1204999999999999E-2</c:v>
                </c:pt>
                <c:pt idx="221097">
                  <c:v>4.1204999999999999E-2</c:v>
                </c:pt>
                <c:pt idx="221098">
                  <c:v>4.1204999999999999E-2</c:v>
                </c:pt>
                <c:pt idx="221099">
                  <c:v>4.1203999999999998E-2</c:v>
                </c:pt>
                <c:pt idx="221100">
                  <c:v>4.1203999999999998E-2</c:v>
                </c:pt>
                <c:pt idx="221101">
                  <c:v>4.1203999999999998E-2</c:v>
                </c:pt>
                <c:pt idx="221102">
                  <c:v>4.1203999999999998E-2</c:v>
                </c:pt>
                <c:pt idx="221103">
                  <c:v>4.1202999999999997E-2</c:v>
                </c:pt>
                <c:pt idx="221104">
                  <c:v>4.1202999999999997E-2</c:v>
                </c:pt>
                <c:pt idx="221105">
                  <c:v>4.1202999999999997E-2</c:v>
                </c:pt>
                <c:pt idx="221106">
                  <c:v>4.1202000000000003E-2</c:v>
                </c:pt>
                <c:pt idx="221107">
                  <c:v>4.1202000000000003E-2</c:v>
                </c:pt>
                <c:pt idx="221108">
                  <c:v>4.1201000000000002E-2</c:v>
                </c:pt>
                <c:pt idx="221109">
                  <c:v>4.1200000000000001E-2</c:v>
                </c:pt>
                <c:pt idx="221110">
                  <c:v>4.1200000000000001E-2</c:v>
                </c:pt>
                <c:pt idx="221111">
                  <c:v>4.1199E-2</c:v>
                </c:pt>
                <c:pt idx="221112">
                  <c:v>4.1199E-2</c:v>
                </c:pt>
                <c:pt idx="221113">
                  <c:v>4.1197999999999999E-2</c:v>
                </c:pt>
                <c:pt idx="221114">
                  <c:v>4.1197999999999999E-2</c:v>
                </c:pt>
                <c:pt idx="221115">
                  <c:v>4.1196999999999998E-2</c:v>
                </c:pt>
                <c:pt idx="221116">
                  <c:v>4.1196999999999998E-2</c:v>
                </c:pt>
                <c:pt idx="221117">
                  <c:v>4.1196000000000003E-2</c:v>
                </c:pt>
                <c:pt idx="221118">
                  <c:v>4.1196000000000003E-2</c:v>
                </c:pt>
                <c:pt idx="221119">
                  <c:v>4.1195000000000002E-2</c:v>
                </c:pt>
                <c:pt idx="221120">
                  <c:v>4.1195000000000002E-2</c:v>
                </c:pt>
                <c:pt idx="221121">
                  <c:v>4.1194000000000001E-2</c:v>
                </c:pt>
                <c:pt idx="221122">
                  <c:v>4.1194000000000001E-2</c:v>
                </c:pt>
                <c:pt idx="221123">
                  <c:v>4.1193E-2</c:v>
                </c:pt>
                <c:pt idx="221124">
                  <c:v>4.1193E-2</c:v>
                </c:pt>
                <c:pt idx="221125">
                  <c:v>4.1191999999999999E-2</c:v>
                </c:pt>
                <c:pt idx="221126">
                  <c:v>4.1191999999999999E-2</c:v>
                </c:pt>
                <c:pt idx="221127">
                  <c:v>4.1191999999999999E-2</c:v>
                </c:pt>
                <c:pt idx="221128">
                  <c:v>4.1190999999999998E-2</c:v>
                </c:pt>
                <c:pt idx="221129">
                  <c:v>4.1190999999999998E-2</c:v>
                </c:pt>
                <c:pt idx="221130">
                  <c:v>4.1190999999999998E-2</c:v>
                </c:pt>
                <c:pt idx="221131">
                  <c:v>4.1190999999999998E-2</c:v>
                </c:pt>
                <c:pt idx="221132">
                  <c:v>4.1189999999999997E-2</c:v>
                </c:pt>
                <c:pt idx="221133">
                  <c:v>4.1189999999999997E-2</c:v>
                </c:pt>
                <c:pt idx="221134">
                  <c:v>4.1189999999999997E-2</c:v>
                </c:pt>
                <c:pt idx="221135">
                  <c:v>4.1189000000000003E-2</c:v>
                </c:pt>
                <c:pt idx="221136">
                  <c:v>4.1189000000000003E-2</c:v>
                </c:pt>
                <c:pt idx="221137">
                  <c:v>4.1189000000000003E-2</c:v>
                </c:pt>
                <c:pt idx="221138">
                  <c:v>4.1189000000000003E-2</c:v>
                </c:pt>
                <c:pt idx="221139">
                  <c:v>4.1189000000000003E-2</c:v>
                </c:pt>
                <c:pt idx="221140">
                  <c:v>4.1189000000000003E-2</c:v>
                </c:pt>
                <c:pt idx="221141">
                  <c:v>4.1189000000000003E-2</c:v>
                </c:pt>
                <c:pt idx="221142">
                  <c:v>4.1189000000000003E-2</c:v>
                </c:pt>
                <c:pt idx="221143">
                  <c:v>4.1188000000000002E-2</c:v>
                </c:pt>
                <c:pt idx="221144">
                  <c:v>4.1188000000000002E-2</c:v>
                </c:pt>
                <c:pt idx="221145">
                  <c:v>4.1188000000000002E-2</c:v>
                </c:pt>
                <c:pt idx="221146">
                  <c:v>4.1188000000000002E-2</c:v>
                </c:pt>
                <c:pt idx="221147">
                  <c:v>4.1188000000000002E-2</c:v>
                </c:pt>
                <c:pt idx="221148">
                  <c:v>4.1187000000000001E-2</c:v>
                </c:pt>
                <c:pt idx="221149">
                  <c:v>4.1187000000000001E-2</c:v>
                </c:pt>
                <c:pt idx="221150">
                  <c:v>4.1187000000000001E-2</c:v>
                </c:pt>
                <c:pt idx="221151">
                  <c:v>4.1187000000000001E-2</c:v>
                </c:pt>
                <c:pt idx="221152">
                  <c:v>4.1187000000000001E-2</c:v>
                </c:pt>
                <c:pt idx="221153">
                  <c:v>4.1187000000000001E-2</c:v>
                </c:pt>
                <c:pt idx="221154">
                  <c:v>4.1186E-2</c:v>
                </c:pt>
                <c:pt idx="221155">
                  <c:v>4.1186E-2</c:v>
                </c:pt>
                <c:pt idx="221156">
                  <c:v>4.1184999999999999E-2</c:v>
                </c:pt>
                <c:pt idx="221157">
                  <c:v>4.1184999999999999E-2</c:v>
                </c:pt>
                <c:pt idx="221158">
                  <c:v>4.1184999999999999E-2</c:v>
                </c:pt>
                <c:pt idx="221159">
                  <c:v>4.1183999999999998E-2</c:v>
                </c:pt>
                <c:pt idx="221160">
                  <c:v>4.1183999999999998E-2</c:v>
                </c:pt>
                <c:pt idx="221161">
                  <c:v>4.1182999999999997E-2</c:v>
                </c:pt>
                <c:pt idx="221162">
                  <c:v>4.1182999999999997E-2</c:v>
                </c:pt>
                <c:pt idx="221163">
                  <c:v>4.1182000000000003E-2</c:v>
                </c:pt>
                <c:pt idx="221164">
                  <c:v>4.1182000000000003E-2</c:v>
                </c:pt>
                <c:pt idx="221165">
                  <c:v>4.1181000000000002E-2</c:v>
                </c:pt>
                <c:pt idx="221166">
                  <c:v>4.1181000000000002E-2</c:v>
                </c:pt>
                <c:pt idx="221167">
                  <c:v>4.1180000000000001E-2</c:v>
                </c:pt>
                <c:pt idx="221168">
                  <c:v>4.1179E-2</c:v>
                </c:pt>
                <c:pt idx="221169">
                  <c:v>4.1179E-2</c:v>
                </c:pt>
                <c:pt idx="221170">
                  <c:v>4.1177999999999999E-2</c:v>
                </c:pt>
                <c:pt idx="221171">
                  <c:v>4.1176999999999998E-2</c:v>
                </c:pt>
                <c:pt idx="221172">
                  <c:v>4.1176999999999998E-2</c:v>
                </c:pt>
                <c:pt idx="221173">
                  <c:v>4.1175999999999997E-2</c:v>
                </c:pt>
                <c:pt idx="221174">
                  <c:v>4.1175000000000003E-2</c:v>
                </c:pt>
                <c:pt idx="221175">
                  <c:v>4.1175000000000003E-2</c:v>
                </c:pt>
                <c:pt idx="221176">
                  <c:v>4.1174000000000002E-2</c:v>
                </c:pt>
                <c:pt idx="221177">
                  <c:v>4.1173000000000001E-2</c:v>
                </c:pt>
                <c:pt idx="221178">
                  <c:v>4.1173000000000001E-2</c:v>
                </c:pt>
                <c:pt idx="221179">
                  <c:v>4.1172E-2</c:v>
                </c:pt>
                <c:pt idx="221180">
                  <c:v>4.1170999999999999E-2</c:v>
                </c:pt>
                <c:pt idx="221181">
                  <c:v>4.1170999999999999E-2</c:v>
                </c:pt>
                <c:pt idx="221182">
                  <c:v>4.1169999999999998E-2</c:v>
                </c:pt>
                <c:pt idx="221183">
                  <c:v>4.1169999999999998E-2</c:v>
                </c:pt>
                <c:pt idx="221184">
                  <c:v>4.1168999999999997E-2</c:v>
                </c:pt>
                <c:pt idx="221185">
                  <c:v>4.1168999999999997E-2</c:v>
                </c:pt>
                <c:pt idx="221186">
                  <c:v>4.1168000000000003E-2</c:v>
                </c:pt>
                <c:pt idx="221187">
                  <c:v>4.1168000000000003E-2</c:v>
                </c:pt>
                <c:pt idx="221188">
                  <c:v>4.1167000000000002E-2</c:v>
                </c:pt>
                <c:pt idx="221189">
                  <c:v>4.1167000000000002E-2</c:v>
                </c:pt>
                <c:pt idx="221190">
                  <c:v>4.1166000000000001E-2</c:v>
                </c:pt>
                <c:pt idx="221191">
                  <c:v>4.1166000000000001E-2</c:v>
                </c:pt>
                <c:pt idx="221192">
                  <c:v>4.1166000000000001E-2</c:v>
                </c:pt>
                <c:pt idx="221193">
                  <c:v>4.1165E-2</c:v>
                </c:pt>
                <c:pt idx="221194">
                  <c:v>4.1165E-2</c:v>
                </c:pt>
                <c:pt idx="221195">
                  <c:v>4.1165E-2</c:v>
                </c:pt>
                <c:pt idx="221196">
                  <c:v>4.1165E-2</c:v>
                </c:pt>
                <c:pt idx="221197">
                  <c:v>4.1165E-2</c:v>
                </c:pt>
                <c:pt idx="221198">
                  <c:v>4.1163999999999999E-2</c:v>
                </c:pt>
                <c:pt idx="221199">
                  <c:v>4.1163999999999999E-2</c:v>
                </c:pt>
                <c:pt idx="221200">
                  <c:v>4.1163999999999999E-2</c:v>
                </c:pt>
                <c:pt idx="221201">
                  <c:v>4.1163999999999999E-2</c:v>
                </c:pt>
                <c:pt idx="221202">
                  <c:v>4.1163999999999999E-2</c:v>
                </c:pt>
                <c:pt idx="221203">
                  <c:v>4.1163999999999999E-2</c:v>
                </c:pt>
                <c:pt idx="221204">
                  <c:v>4.1163999999999999E-2</c:v>
                </c:pt>
                <c:pt idx="221205">
                  <c:v>4.1163999999999999E-2</c:v>
                </c:pt>
                <c:pt idx="221206">
                  <c:v>4.1163999999999999E-2</c:v>
                </c:pt>
                <c:pt idx="221207">
                  <c:v>4.1163999999999999E-2</c:v>
                </c:pt>
                <c:pt idx="221208">
                  <c:v>4.1163999999999999E-2</c:v>
                </c:pt>
                <c:pt idx="221209">
                  <c:v>4.1165E-2</c:v>
                </c:pt>
                <c:pt idx="221210">
                  <c:v>4.1165E-2</c:v>
                </c:pt>
                <c:pt idx="221211">
                  <c:v>4.1165E-2</c:v>
                </c:pt>
                <c:pt idx="221212">
                  <c:v>4.1165E-2</c:v>
                </c:pt>
                <c:pt idx="221213">
                  <c:v>4.1165E-2</c:v>
                </c:pt>
                <c:pt idx="221214">
                  <c:v>4.1165E-2</c:v>
                </c:pt>
                <c:pt idx="221215">
                  <c:v>4.1166000000000001E-2</c:v>
                </c:pt>
                <c:pt idx="221216">
                  <c:v>4.1166000000000001E-2</c:v>
                </c:pt>
                <c:pt idx="221217">
                  <c:v>4.1166000000000001E-2</c:v>
                </c:pt>
                <c:pt idx="221218">
                  <c:v>4.1166000000000001E-2</c:v>
                </c:pt>
                <c:pt idx="221219">
                  <c:v>4.1166000000000001E-2</c:v>
                </c:pt>
                <c:pt idx="221220">
                  <c:v>4.1166000000000001E-2</c:v>
                </c:pt>
                <c:pt idx="221221">
                  <c:v>4.1167000000000002E-2</c:v>
                </c:pt>
                <c:pt idx="221222">
                  <c:v>4.1167000000000002E-2</c:v>
                </c:pt>
                <c:pt idx="221223">
                  <c:v>4.1167000000000002E-2</c:v>
                </c:pt>
                <c:pt idx="221224">
                  <c:v>4.1167000000000002E-2</c:v>
                </c:pt>
                <c:pt idx="221225">
                  <c:v>4.1168000000000003E-2</c:v>
                </c:pt>
                <c:pt idx="221226">
                  <c:v>4.1168000000000003E-2</c:v>
                </c:pt>
                <c:pt idx="221227">
                  <c:v>4.1168000000000003E-2</c:v>
                </c:pt>
                <c:pt idx="221228">
                  <c:v>4.1168000000000003E-2</c:v>
                </c:pt>
                <c:pt idx="221229">
                  <c:v>4.1168000000000003E-2</c:v>
                </c:pt>
                <c:pt idx="221230">
                  <c:v>4.1168000000000003E-2</c:v>
                </c:pt>
                <c:pt idx="221231">
                  <c:v>4.1168999999999997E-2</c:v>
                </c:pt>
                <c:pt idx="221232">
                  <c:v>4.1168999999999997E-2</c:v>
                </c:pt>
                <c:pt idx="221233">
                  <c:v>4.1168999999999997E-2</c:v>
                </c:pt>
                <c:pt idx="221234">
                  <c:v>4.1168999999999997E-2</c:v>
                </c:pt>
                <c:pt idx="221235">
                  <c:v>4.1168999999999997E-2</c:v>
                </c:pt>
                <c:pt idx="221236">
                  <c:v>4.1169999999999998E-2</c:v>
                </c:pt>
                <c:pt idx="221237">
                  <c:v>4.1169999999999998E-2</c:v>
                </c:pt>
                <c:pt idx="221238">
                  <c:v>4.1169999999999998E-2</c:v>
                </c:pt>
                <c:pt idx="221239">
                  <c:v>4.1169999999999998E-2</c:v>
                </c:pt>
                <c:pt idx="221240">
                  <c:v>4.1169999999999998E-2</c:v>
                </c:pt>
                <c:pt idx="221241">
                  <c:v>4.1169999999999998E-2</c:v>
                </c:pt>
                <c:pt idx="221242">
                  <c:v>4.1169999999999998E-2</c:v>
                </c:pt>
                <c:pt idx="221243">
                  <c:v>4.1170999999999999E-2</c:v>
                </c:pt>
                <c:pt idx="221244">
                  <c:v>4.1170999999999999E-2</c:v>
                </c:pt>
                <c:pt idx="221245">
                  <c:v>4.1170999999999999E-2</c:v>
                </c:pt>
                <c:pt idx="221246">
                  <c:v>4.1170999999999999E-2</c:v>
                </c:pt>
                <c:pt idx="221247">
                  <c:v>4.1172E-2</c:v>
                </c:pt>
                <c:pt idx="221248">
                  <c:v>4.1172E-2</c:v>
                </c:pt>
                <c:pt idx="221249">
                  <c:v>4.1172E-2</c:v>
                </c:pt>
                <c:pt idx="221250">
                  <c:v>4.1172E-2</c:v>
                </c:pt>
                <c:pt idx="221251">
                  <c:v>4.1173000000000001E-2</c:v>
                </c:pt>
                <c:pt idx="221252">
                  <c:v>4.1173000000000001E-2</c:v>
                </c:pt>
                <c:pt idx="221253">
                  <c:v>4.1173000000000001E-2</c:v>
                </c:pt>
                <c:pt idx="221254">
                  <c:v>4.1173000000000001E-2</c:v>
                </c:pt>
                <c:pt idx="221255">
                  <c:v>4.1174000000000002E-2</c:v>
                </c:pt>
                <c:pt idx="221256">
                  <c:v>4.1174000000000002E-2</c:v>
                </c:pt>
                <c:pt idx="221257">
                  <c:v>4.1175000000000003E-2</c:v>
                </c:pt>
                <c:pt idx="221258">
                  <c:v>4.1175000000000003E-2</c:v>
                </c:pt>
                <c:pt idx="221259">
                  <c:v>4.1175999999999997E-2</c:v>
                </c:pt>
                <c:pt idx="221260">
                  <c:v>4.1175999999999997E-2</c:v>
                </c:pt>
                <c:pt idx="221261">
                  <c:v>4.1176999999999998E-2</c:v>
                </c:pt>
                <c:pt idx="221262">
                  <c:v>4.1176999999999998E-2</c:v>
                </c:pt>
                <c:pt idx="221263">
                  <c:v>4.1177999999999999E-2</c:v>
                </c:pt>
                <c:pt idx="221264">
                  <c:v>4.1177999999999999E-2</c:v>
                </c:pt>
                <c:pt idx="221265">
                  <c:v>4.1179E-2</c:v>
                </c:pt>
                <c:pt idx="221266">
                  <c:v>4.1180000000000001E-2</c:v>
                </c:pt>
                <c:pt idx="221267">
                  <c:v>4.1180000000000001E-2</c:v>
                </c:pt>
                <c:pt idx="221268">
                  <c:v>4.1181000000000002E-2</c:v>
                </c:pt>
                <c:pt idx="221269">
                  <c:v>4.1182000000000003E-2</c:v>
                </c:pt>
                <c:pt idx="221270">
                  <c:v>4.1182999999999997E-2</c:v>
                </c:pt>
                <c:pt idx="221271">
                  <c:v>4.1183999999999998E-2</c:v>
                </c:pt>
                <c:pt idx="221272">
                  <c:v>4.1184999999999999E-2</c:v>
                </c:pt>
                <c:pt idx="221273">
                  <c:v>4.1184999999999999E-2</c:v>
                </c:pt>
                <c:pt idx="221274">
                  <c:v>4.1186E-2</c:v>
                </c:pt>
                <c:pt idx="221275">
                  <c:v>4.1187000000000001E-2</c:v>
                </c:pt>
                <c:pt idx="221276">
                  <c:v>4.1188000000000002E-2</c:v>
                </c:pt>
                <c:pt idx="221277">
                  <c:v>4.1189000000000003E-2</c:v>
                </c:pt>
                <c:pt idx="221278">
                  <c:v>4.1189999999999997E-2</c:v>
                </c:pt>
                <c:pt idx="221279">
                  <c:v>4.1190999999999998E-2</c:v>
                </c:pt>
                <c:pt idx="221280">
                  <c:v>4.1193E-2</c:v>
                </c:pt>
                <c:pt idx="221281">
                  <c:v>4.1194000000000001E-2</c:v>
                </c:pt>
                <c:pt idx="221282">
                  <c:v>4.1195000000000002E-2</c:v>
                </c:pt>
                <c:pt idx="221283">
                  <c:v>4.1196000000000003E-2</c:v>
                </c:pt>
                <c:pt idx="221284">
                  <c:v>4.1196999999999998E-2</c:v>
                </c:pt>
                <c:pt idx="221285">
                  <c:v>4.1197999999999999E-2</c:v>
                </c:pt>
                <c:pt idx="221286">
                  <c:v>4.1199E-2</c:v>
                </c:pt>
                <c:pt idx="221287">
                  <c:v>4.1200000000000001E-2</c:v>
                </c:pt>
                <c:pt idx="221288">
                  <c:v>4.1202000000000003E-2</c:v>
                </c:pt>
                <c:pt idx="221289">
                  <c:v>4.1202999999999997E-2</c:v>
                </c:pt>
                <c:pt idx="221290">
                  <c:v>4.1203999999999998E-2</c:v>
                </c:pt>
                <c:pt idx="221291">
                  <c:v>4.1204999999999999E-2</c:v>
                </c:pt>
                <c:pt idx="221292">
                  <c:v>4.1206E-2</c:v>
                </c:pt>
                <c:pt idx="221293">
                  <c:v>4.1207000000000001E-2</c:v>
                </c:pt>
                <c:pt idx="221294">
                  <c:v>4.1208000000000002E-2</c:v>
                </c:pt>
                <c:pt idx="221295">
                  <c:v>4.1209000000000003E-2</c:v>
                </c:pt>
                <c:pt idx="221296">
                  <c:v>4.1209999999999997E-2</c:v>
                </c:pt>
                <c:pt idx="221297">
                  <c:v>4.1209999999999997E-2</c:v>
                </c:pt>
                <c:pt idx="221298">
                  <c:v>4.1210999999999998E-2</c:v>
                </c:pt>
                <c:pt idx="221299">
                  <c:v>4.1210999999999998E-2</c:v>
                </c:pt>
                <c:pt idx="221300">
                  <c:v>4.1211999999999999E-2</c:v>
                </c:pt>
                <c:pt idx="221301">
                  <c:v>4.1213E-2</c:v>
                </c:pt>
                <c:pt idx="221302">
                  <c:v>4.1213E-2</c:v>
                </c:pt>
                <c:pt idx="221303">
                  <c:v>4.1213E-2</c:v>
                </c:pt>
                <c:pt idx="221304">
                  <c:v>4.1214000000000001E-2</c:v>
                </c:pt>
                <c:pt idx="221305">
                  <c:v>4.1214000000000001E-2</c:v>
                </c:pt>
                <c:pt idx="221306">
                  <c:v>4.1214000000000001E-2</c:v>
                </c:pt>
                <c:pt idx="221307">
                  <c:v>4.1214000000000001E-2</c:v>
                </c:pt>
                <c:pt idx="221308">
                  <c:v>4.1214000000000001E-2</c:v>
                </c:pt>
                <c:pt idx="221309">
                  <c:v>4.1214000000000001E-2</c:v>
                </c:pt>
                <c:pt idx="221310">
                  <c:v>4.1213E-2</c:v>
                </c:pt>
                <c:pt idx="221311">
                  <c:v>4.1213E-2</c:v>
                </c:pt>
                <c:pt idx="221312">
                  <c:v>4.1211999999999999E-2</c:v>
                </c:pt>
                <c:pt idx="221313">
                  <c:v>4.1211999999999999E-2</c:v>
                </c:pt>
                <c:pt idx="221314">
                  <c:v>4.1210999999999998E-2</c:v>
                </c:pt>
                <c:pt idx="221315">
                  <c:v>4.1209999999999997E-2</c:v>
                </c:pt>
                <c:pt idx="221316">
                  <c:v>4.1209999999999997E-2</c:v>
                </c:pt>
                <c:pt idx="221317">
                  <c:v>4.1209000000000003E-2</c:v>
                </c:pt>
                <c:pt idx="221318">
                  <c:v>4.1208000000000002E-2</c:v>
                </c:pt>
                <c:pt idx="221319">
                  <c:v>4.1206E-2</c:v>
                </c:pt>
                <c:pt idx="221320">
                  <c:v>4.1204999999999999E-2</c:v>
                </c:pt>
                <c:pt idx="221321">
                  <c:v>4.1203999999999998E-2</c:v>
                </c:pt>
                <c:pt idx="221322">
                  <c:v>4.1202000000000003E-2</c:v>
                </c:pt>
                <c:pt idx="221323">
                  <c:v>4.1201000000000002E-2</c:v>
                </c:pt>
                <c:pt idx="221324">
                  <c:v>4.1199E-2</c:v>
                </c:pt>
                <c:pt idx="221325">
                  <c:v>4.1197999999999999E-2</c:v>
                </c:pt>
                <c:pt idx="221326">
                  <c:v>4.1196000000000003E-2</c:v>
                </c:pt>
                <c:pt idx="221327">
                  <c:v>4.1195000000000002E-2</c:v>
                </c:pt>
                <c:pt idx="221328">
                  <c:v>4.1193E-2</c:v>
                </c:pt>
                <c:pt idx="221329">
                  <c:v>4.1190999999999998E-2</c:v>
                </c:pt>
                <c:pt idx="221330">
                  <c:v>4.1189999999999997E-2</c:v>
                </c:pt>
                <c:pt idx="221331">
                  <c:v>4.1188000000000002E-2</c:v>
                </c:pt>
                <c:pt idx="221332">
                  <c:v>4.1186E-2</c:v>
                </c:pt>
                <c:pt idx="221333">
                  <c:v>4.1183999999999998E-2</c:v>
                </c:pt>
                <c:pt idx="221334">
                  <c:v>4.1182000000000003E-2</c:v>
                </c:pt>
                <c:pt idx="221335">
                  <c:v>4.1180000000000001E-2</c:v>
                </c:pt>
                <c:pt idx="221336">
                  <c:v>4.1179E-2</c:v>
                </c:pt>
                <c:pt idx="221337">
                  <c:v>4.1176999999999998E-2</c:v>
                </c:pt>
                <c:pt idx="221338">
                  <c:v>4.1175000000000003E-2</c:v>
                </c:pt>
                <c:pt idx="221339">
                  <c:v>4.1174000000000002E-2</c:v>
                </c:pt>
                <c:pt idx="221340">
                  <c:v>4.1172E-2</c:v>
                </c:pt>
                <c:pt idx="221341">
                  <c:v>4.1169999999999998E-2</c:v>
                </c:pt>
                <c:pt idx="221342">
                  <c:v>4.1168999999999997E-2</c:v>
                </c:pt>
                <c:pt idx="221343">
                  <c:v>4.1167000000000002E-2</c:v>
                </c:pt>
                <c:pt idx="221344">
                  <c:v>4.1166000000000001E-2</c:v>
                </c:pt>
                <c:pt idx="221345">
                  <c:v>4.1163999999999999E-2</c:v>
                </c:pt>
                <c:pt idx="221346">
                  <c:v>4.1162999999999998E-2</c:v>
                </c:pt>
                <c:pt idx="221347">
                  <c:v>4.1161999999999997E-2</c:v>
                </c:pt>
                <c:pt idx="221348">
                  <c:v>4.1161000000000003E-2</c:v>
                </c:pt>
                <c:pt idx="221349">
                  <c:v>4.1160000000000002E-2</c:v>
                </c:pt>
                <c:pt idx="221350">
                  <c:v>4.1159000000000001E-2</c:v>
                </c:pt>
                <c:pt idx="221351">
                  <c:v>4.1158E-2</c:v>
                </c:pt>
                <c:pt idx="221352">
                  <c:v>4.1158E-2</c:v>
                </c:pt>
                <c:pt idx="221353">
                  <c:v>4.1156999999999999E-2</c:v>
                </c:pt>
                <c:pt idx="221354">
                  <c:v>4.1156999999999999E-2</c:v>
                </c:pt>
                <c:pt idx="221355">
                  <c:v>4.1155999999999998E-2</c:v>
                </c:pt>
                <c:pt idx="221356">
                  <c:v>4.1155999999999998E-2</c:v>
                </c:pt>
                <c:pt idx="221357">
                  <c:v>4.1155999999999998E-2</c:v>
                </c:pt>
                <c:pt idx="221358">
                  <c:v>4.1155999999999998E-2</c:v>
                </c:pt>
                <c:pt idx="221359">
                  <c:v>4.1155999999999998E-2</c:v>
                </c:pt>
                <c:pt idx="221360">
                  <c:v>4.1155999999999998E-2</c:v>
                </c:pt>
                <c:pt idx="221361">
                  <c:v>4.1155999999999998E-2</c:v>
                </c:pt>
                <c:pt idx="221362">
                  <c:v>4.1156999999999999E-2</c:v>
                </c:pt>
                <c:pt idx="221363">
                  <c:v>4.1158E-2</c:v>
                </c:pt>
                <c:pt idx="221364">
                  <c:v>4.1158E-2</c:v>
                </c:pt>
                <c:pt idx="221365">
                  <c:v>4.1159000000000001E-2</c:v>
                </c:pt>
                <c:pt idx="221366">
                  <c:v>4.1160000000000002E-2</c:v>
                </c:pt>
                <c:pt idx="221367">
                  <c:v>4.1161000000000003E-2</c:v>
                </c:pt>
                <c:pt idx="221368">
                  <c:v>4.1161999999999997E-2</c:v>
                </c:pt>
                <c:pt idx="221369">
                  <c:v>4.1163999999999999E-2</c:v>
                </c:pt>
                <c:pt idx="221370">
                  <c:v>4.1165E-2</c:v>
                </c:pt>
                <c:pt idx="221371">
                  <c:v>4.1167000000000002E-2</c:v>
                </c:pt>
                <c:pt idx="221372">
                  <c:v>4.1168000000000003E-2</c:v>
                </c:pt>
                <c:pt idx="221373">
                  <c:v>4.1169999999999998E-2</c:v>
                </c:pt>
                <c:pt idx="221374">
                  <c:v>4.1172E-2</c:v>
                </c:pt>
                <c:pt idx="221375">
                  <c:v>4.1174000000000002E-2</c:v>
                </c:pt>
                <c:pt idx="221376">
                  <c:v>4.1175999999999997E-2</c:v>
                </c:pt>
                <c:pt idx="221377">
                  <c:v>4.1176999999999998E-2</c:v>
                </c:pt>
                <c:pt idx="221378">
                  <c:v>4.1179E-2</c:v>
                </c:pt>
                <c:pt idx="221379">
                  <c:v>4.1181000000000002E-2</c:v>
                </c:pt>
                <c:pt idx="221380">
                  <c:v>4.1182999999999997E-2</c:v>
                </c:pt>
                <c:pt idx="221381">
                  <c:v>4.1184999999999999E-2</c:v>
                </c:pt>
                <c:pt idx="221382">
                  <c:v>4.1187000000000001E-2</c:v>
                </c:pt>
                <c:pt idx="221383">
                  <c:v>4.1189999999999997E-2</c:v>
                </c:pt>
                <c:pt idx="221384">
                  <c:v>4.1191999999999999E-2</c:v>
                </c:pt>
                <c:pt idx="221385">
                  <c:v>4.1194000000000001E-2</c:v>
                </c:pt>
                <c:pt idx="221386">
                  <c:v>4.1196000000000003E-2</c:v>
                </c:pt>
                <c:pt idx="221387">
                  <c:v>4.1197999999999999E-2</c:v>
                </c:pt>
                <c:pt idx="221388">
                  <c:v>4.1200000000000001E-2</c:v>
                </c:pt>
                <c:pt idx="221389">
                  <c:v>4.1202000000000003E-2</c:v>
                </c:pt>
                <c:pt idx="221390">
                  <c:v>4.1203999999999998E-2</c:v>
                </c:pt>
                <c:pt idx="221391">
                  <c:v>4.1206E-2</c:v>
                </c:pt>
                <c:pt idx="221392">
                  <c:v>4.1208000000000002E-2</c:v>
                </c:pt>
                <c:pt idx="221393">
                  <c:v>4.1209999999999997E-2</c:v>
                </c:pt>
                <c:pt idx="221394">
                  <c:v>4.1210999999999998E-2</c:v>
                </c:pt>
                <c:pt idx="221395">
                  <c:v>4.1213E-2</c:v>
                </c:pt>
                <c:pt idx="221396">
                  <c:v>4.1215000000000002E-2</c:v>
                </c:pt>
                <c:pt idx="221397">
                  <c:v>4.1216000000000003E-2</c:v>
                </c:pt>
                <c:pt idx="221398">
                  <c:v>4.1217999999999998E-2</c:v>
                </c:pt>
                <c:pt idx="221399">
                  <c:v>4.1218999999999999E-2</c:v>
                </c:pt>
                <c:pt idx="221400">
                  <c:v>4.1221000000000001E-2</c:v>
                </c:pt>
                <c:pt idx="221401">
                  <c:v>4.1222000000000002E-2</c:v>
                </c:pt>
                <c:pt idx="221402">
                  <c:v>4.1223000000000003E-2</c:v>
                </c:pt>
                <c:pt idx="221403">
                  <c:v>4.1223999999999997E-2</c:v>
                </c:pt>
                <c:pt idx="221404">
                  <c:v>4.1224999999999998E-2</c:v>
                </c:pt>
                <c:pt idx="221405">
                  <c:v>4.1224999999999998E-2</c:v>
                </c:pt>
                <c:pt idx="221406">
                  <c:v>4.1225999999999999E-2</c:v>
                </c:pt>
                <c:pt idx="221407">
                  <c:v>4.1227E-2</c:v>
                </c:pt>
                <c:pt idx="221408">
                  <c:v>4.1227E-2</c:v>
                </c:pt>
                <c:pt idx="221409">
                  <c:v>4.1228000000000001E-2</c:v>
                </c:pt>
                <c:pt idx="221410">
                  <c:v>4.1228000000000001E-2</c:v>
                </c:pt>
                <c:pt idx="221411">
                  <c:v>4.1228000000000001E-2</c:v>
                </c:pt>
                <c:pt idx="221412">
                  <c:v>4.1228000000000001E-2</c:v>
                </c:pt>
                <c:pt idx="221413">
                  <c:v>4.1228000000000001E-2</c:v>
                </c:pt>
                <c:pt idx="221414">
                  <c:v>4.1228000000000001E-2</c:v>
                </c:pt>
                <c:pt idx="221415">
                  <c:v>4.1228000000000001E-2</c:v>
                </c:pt>
                <c:pt idx="221416">
                  <c:v>4.1227E-2</c:v>
                </c:pt>
                <c:pt idx="221417">
                  <c:v>4.1227E-2</c:v>
                </c:pt>
                <c:pt idx="221418">
                  <c:v>4.1225999999999999E-2</c:v>
                </c:pt>
                <c:pt idx="221419">
                  <c:v>4.1225999999999999E-2</c:v>
                </c:pt>
                <c:pt idx="221420">
                  <c:v>4.1224999999999998E-2</c:v>
                </c:pt>
                <c:pt idx="221421">
                  <c:v>4.1224999999999998E-2</c:v>
                </c:pt>
                <c:pt idx="221422">
                  <c:v>4.1223999999999997E-2</c:v>
                </c:pt>
                <c:pt idx="221423">
                  <c:v>4.1223000000000003E-2</c:v>
                </c:pt>
                <c:pt idx="221424">
                  <c:v>4.1222000000000002E-2</c:v>
                </c:pt>
                <c:pt idx="221425">
                  <c:v>4.1221000000000001E-2</c:v>
                </c:pt>
                <c:pt idx="221426">
                  <c:v>4.122E-2</c:v>
                </c:pt>
                <c:pt idx="221427">
                  <c:v>4.1218999999999999E-2</c:v>
                </c:pt>
                <c:pt idx="221428">
                  <c:v>4.1216999999999997E-2</c:v>
                </c:pt>
                <c:pt idx="221429">
                  <c:v>4.1216000000000003E-2</c:v>
                </c:pt>
                <c:pt idx="221430">
                  <c:v>4.1215000000000002E-2</c:v>
                </c:pt>
                <c:pt idx="221431">
                  <c:v>4.1214000000000001E-2</c:v>
                </c:pt>
                <c:pt idx="221432">
                  <c:v>4.1211999999999999E-2</c:v>
                </c:pt>
                <c:pt idx="221433">
                  <c:v>4.1210999999999998E-2</c:v>
                </c:pt>
                <c:pt idx="221434">
                  <c:v>4.1209999999999997E-2</c:v>
                </c:pt>
                <c:pt idx="221435">
                  <c:v>4.1208000000000002E-2</c:v>
                </c:pt>
                <c:pt idx="221436">
                  <c:v>4.1207000000000001E-2</c:v>
                </c:pt>
                <c:pt idx="221437">
                  <c:v>4.1204999999999999E-2</c:v>
                </c:pt>
                <c:pt idx="221438">
                  <c:v>4.1203999999999998E-2</c:v>
                </c:pt>
                <c:pt idx="221439">
                  <c:v>4.1202000000000003E-2</c:v>
                </c:pt>
                <c:pt idx="221440">
                  <c:v>4.1201000000000002E-2</c:v>
                </c:pt>
                <c:pt idx="221441">
                  <c:v>4.1200000000000001E-2</c:v>
                </c:pt>
                <c:pt idx="221442">
                  <c:v>4.1197999999999999E-2</c:v>
                </c:pt>
                <c:pt idx="221443">
                  <c:v>4.1196999999999998E-2</c:v>
                </c:pt>
                <c:pt idx="221444">
                  <c:v>4.1196000000000003E-2</c:v>
                </c:pt>
                <c:pt idx="221445">
                  <c:v>4.1194000000000001E-2</c:v>
                </c:pt>
                <c:pt idx="221446">
                  <c:v>4.1193E-2</c:v>
                </c:pt>
                <c:pt idx="221447">
                  <c:v>4.1191999999999999E-2</c:v>
                </c:pt>
                <c:pt idx="221448">
                  <c:v>4.1190999999999998E-2</c:v>
                </c:pt>
                <c:pt idx="221449">
                  <c:v>4.1189000000000003E-2</c:v>
                </c:pt>
                <c:pt idx="221450">
                  <c:v>4.1188000000000002E-2</c:v>
                </c:pt>
                <c:pt idx="221451">
                  <c:v>4.1187000000000001E-2</c:v>
                </c:pt>
                <c:pt idx="221452">
                  <c:v>4.1186E-2</c:v>
                </c:pt>
                <c:pt idx="221453">
                  <c:v>4.1184999999999999E-2</c:v>
                </c:pt>
                <c:pt idx="221454">
                  <c:v>4.1183999999999998E-2</c:v>
                </c:pt>
                <c:pt idx="221455">
                  <c:v>4.1182999999999997E-2</c:v>
                </c:pt>
                <c:pt idx="221456">
                  <c:v>4.1182000000000003E-2</c:v>
                </c:pt>
                <c:pt idx="221457">
                  <c:v>4.1181000000000002E-2</c:v>
                </c:pt>
                <c:pt idx="221458">
                  <c:v>4.1181000000000002E-2</c:v>
                </c:pt>
                <c:pt idx="221459">
                  <c:v>4.1180000000000001E-2</c:v>
                </c:pt>
                <c:pt idx="221460">
                  <c:v>4.1179E-2</c:v>
                </c:pt>
                <c:pt idx="221461">
                  <c:v>4.1177999999999999E-2</c:v>
                </c:pt>
                <c:pt idx="221462">
                  <c:v>4.1177999999999999E-2</c:v>
                </c:pt>
                <c:pt idx="221463">
                  <c:v>4.1176999999999998E-2</c:v>
                </c:pt>
                <c:pt idx="221464">
                  <c:v>4.1176999999999998E-2</c:v>
                </c:pt>
                <c:pt idx="221465">
                  <c:v>4.1175999999999997E-2</c:v>
                </c:pt>
                <c:pt idx="221466">
                  <c:v>4.1175999999999997E-2</c:v>
                </c:pt>
                <c:pt idx="221467">
                  <c:v>4.1175999999999997E-2</c:v>
                </c:pt>
                <c:pt idx="221468">
                  <c:v>4.1175999999999997E-2</c:v>
                </c:pt>
                <c:pt idx="221469">
                  <c:v>4.1175000000000003E-2</c:v>
                </c:pt>
                <c:pt idx="221470">
                  <c:v>4.1175000000000003E-2</c:v>
                </c:pt>
                <c:pt idx="221471">
                  <c:v>4.1175000000000003E-2</c:v>
                </c:pt>
                <c:pt idx="221472">
                  <c:v>4.1175000000000003E-2</c:v>
                </c:pt>
                <c:pt idx="221473">
                  <c:v>4.1175000000000003E-2</c:v>
                </c:pt>
                <c:pt idx="221474">
                  <c:v>4.1175000000000003E-2</c:v>
                </c:pt>
                <c:pt idx="221475">
                  <c:v>4.1175000000000003E-2</c:v>
                </c:pt>
                <c:pt idx="221476">
                  <c:v>4.1175999999999997E-2</c:v>
                </c:pt>
                <c:pt idx="221477">
                  <c:v>4.1175999999999997E-2</c:v>
                </c:pt>
                <c:pt idx="221478">
                  <c:v>4.1175999999999997E-2</c:v>
                </c:pt>
                <c:pt idx="221479">
                  <c:v>4.1176999999999998E-2</c:v>
                </c:pt>
                <c:pt idx="221480">
                  <c:v>4.1177999999999999E-2</c:v>
                </c:pt>
                <c:pt idx="221481">
                  <c:v>4.1177999999999999E-2</c:v>
                </c:pt>
                <c:pt idx="221482">
                  <c:v>4.1179E-2</c:v>
                </c:pt>
                <c:pt idx="221483">
                  <c:v>4.1180000000000001E-2</c:v>
                </c:pt>
                <c:pt idx="221484">
                  <c:v>4.1180000000000001E-2</c:v>
                </c:pt>
                <c:pt idx="221485">
                  <c:v>4.1181000000000002E-2</c:v>
                </c:pt>
                <c:pt idx="221486">
                  <c:v>4.1182000000000003E-2</c:v>
                </c:pt>
                <c:pt idx="221487">
                  <c:v>4.1182999999999997E-2</c:v>
                </c:pt>
                <c:pt idx="221488">
                  <c:v>4.1183999999999998E-2</c:v>
                </c:pt>
                <c:pt idx="221489">
                  <c:v>4.1184999999999999E-2</c:v>
                </c:pt>
                <c:pt idx="221490">
                  <c:v>4.1186E-2</c:v>
                </c:pt>
                <c:pt idx="221491">
                  <c:v>4.1187000000000001E-2</c:v>
                </c:pt>
                <c:pt idx="221492">
                  <c:v>4.1189000000000003E-2</c:v>
                </c:pt>
                <c:pt idx="221493">
                  <c:v>4.1189999999999997E-2</c:v>
                </c:pt>
                <c:pt idx="221494">
                  <c:v>4.1191999999999999E-2</c:v>
                </c:pt>
                <c:pt idx="221495">
                  <c:v>4.1193E-2</c:v>
                </c:pt>
                <c:pt idx="221496">
                  <c:v>4.1195000000000002E-2</c:v>
                </c:pt>
                <c:pt idx="221497">
                  <c:v>4.1196000000000003E-2</c:v>
                </c:pt>
                <c:pt idx="221498">
                  <c:v>4.1197999999999999E-2</c:v>
                </c:pt>
                <c:pt idx="221499">
                  <c:v>4.1199E-2</c:v>
                </c:pt>
                <c:pt idx="221500">
                  <c:v>4.1201000000000002E-2</c:v>
                </c:pt>
                <c:pt idx="221501">
                  <c:v>4.1202999999999997E-2</c:v>
                </c:pt>
                <c:pt idx="221502">
                  <c:v>4.1204999999999999E-2</c:v>
                </c:pt>
                <c:pt idx="221503">
                  <c:v>4.1206E-2</c:v>
                </c:pt>
                <c:pt idx="221504">
                  <c:v>4.1208000000000002E-2</c:v>
                </c:pt>
                <c:pt idx="221505">
                  <c:v>4.1209999999999997E-2</c:v>
                </c:pt>
                <c:pt idx="221506">
                  <c:v>4.1211999999999999E-2</c:v>
                </c:pt>
                <c:pt idx="221507">
                  <c:v>4.1214000000000001E-2</c:v>
                </c:pt>
                <c:pt idx="221508">
                  <c:v>4.1216000000000003E-2</c:v>
                </c:pt>
                <c:pt idx="221509">
                  <c:v>4.1217999999999998E-2</c:v>
                </c:pt>
                <c:pt idx="221510">
                  <c:v>4.122E-2</c:v>
                </c:pt>
                <c:pt idx="221511">
                  <c:v>4.1221000000000001E-2</c:v>
                </c:pt>
                <c:pt idx="221512">
                  <c:v>4.1223000000000003E-2</c:v>
                </c:pt>
                <c:pt idx="221513">
                  <c:v>4.1224999999999998E-2</c:v>
                </c:pt>
                <c:pt idx="221514">
                  <c:v>4.1227E-2</c:v>
                </c:pt>
                <c:pt idx="221515">
                  <c:v>4.1229000000000002E-2</c:v>
                </c:pt>
                <c:pt idx="221516">
                  <c:v>4.1230999999999997E-2</c:v>
                </c:pt>
                <c:pt idx="221517">
                  <c:v>4.1232999999999999E-2</c:v>
                </c:pt>
                <c:pt idx="221518">
                  <c:v>4.1235000000000001E-2</c:v>
                </c:pt>
                <c:pt idx="221519">
                  <c:v>4.1237000000000003E-2</c:v>
                </c:pt>
                <c:pt idx="221520">
                  <c:v>4.1238999999999998E-2</c:v>
                </c:pt>
                <c:pt idx="221521">
                  <c:v>4.1239999999999999E-2</c:v>
                </c:pt>
                <c:pt idx="221522">
                  <c:v>4.1242000000000001E-2</c:v>
                </c:pt>
                <c:pt idx="221523">
                  <c:v>4.1244000000000003E-2</c:v>
                </c:pt>
                <c:pt idx="221524">
                  <c:v>4.1244999999999997E-2</c:v>
                </c:pt>
                <c:pt idx="221525">
                  <c:v>4.1246999999999999E-2</c:v>
                </c:pt>
                <c:pt idx="221526">
                  <c:v>4.1249000000000001E-2</c:v>
                </c:pt>
                <c:pt idx="221527">
                  <c:v>4.1250000000000002E-2</c:v>
                </c:pt>
                <c:pt idx="221528">
                  <c:v>4.1251999999999997E-2</c:v>
                </c:pt>
                <c:pt idx="221529">
                  <c:v>4.1252999999999998E-2</c:v>
                </c:pt>
                <c:pt idx="221530">
                  <c:v>4.1253999999999999E-2</c:v>
                </c:pt>
                <c:pt idx="221531">
                  <c:v>4.1256000000000001E-2</c:v>
                </c:pt>
                <c:pt idx="221532">
                  <c:v>4.1257000000000002E-2</c:v>
                </c:pt>
                <c:pt idx="221533">
                  <c:v>4.1258000000000003E-2</c:v>
                </c:pt>
                <c:pt idx="221534">
                  <c:v>4.1258999999999997E-2</c:v>
                </c:pt>
                <c:pt idx="221535">
                  <c:v>4.1259999999999998E-2</c:v>
                </c:pt>
                <c:pt idx="221536">
                  <c:v>4.1260999999999999E-2</c:v>
                </c:pt>
                <c:pt idx="221537">
                  <c:v>4.1262E-2</c:v>
                </c:pt>
                <c:pt idx="221538">
                  <c:v>4.1263000000000001E-2</c:v>
                </c:pt>
                <c:pt idx="221539">
                  <c:v>4.1264000000000002E-2</c:v>
                </c:pt>
                <c:pt idx="221540">
                  <c:v>4.1265000000000003E-2</c:v>
                </c:pt>
                <c:pt idx="221541">
                  <c:v>4.1265000000000003E-2</c:v>
                </c:pt>
                <c:pt idx="221542">
                  <c:v>4.1265999999999997E-2</c:v>
                </c:pt>
                <c:pt idx="221543">
                  <c:v>4.1266999999999998E-2</c:v>
                </c:pt>
                <c:pt idx="221544">
                  <c:v>4.1266999999999998E-2</c:v>
                </c:pt>
                <c:pt idx="221545">
                  <c:v>4.1266999999999998E-2</c:v>
                </c:pt>
                <c:pt idx="221546">
                  <c:v>4.1267999999999999E-2</c:v>
                </c:pt>
                <c:pt idx="221547">
                  <c:v>4.1267999999999999E-2</c:v>
                </c:pt>
                <c:pt idx="221548">
                  <c:v>4.1267999999999999E-2</c:v>
                </c:pt>
                <c:pt idx="221549">
                  <c:v>4.1269E-2</c:v>
                </c:pt>
                <c:pt idx="221550">
                  <c:v>4.1269E-2</c:v>
                </c:pt>
                <c:pt idx="221551">
                  <c:v>4.1269E-2</c:v>
                </c:pt>
                <c:pt idx="221552">
                  <c:v>4.1269E-2</c:v>
                </c:pt>
                <c:pt idx="221553">
                  <c:v>4.1269E-2</c:v>
                </c:pt>
                <c:pt idx="221554">
                  <c:v>4.1269E-2</c:v>
                </c:pt>
                <c:pt idx="221555">
                  <c:v>4.1269E-2</c:v>
                </c:pt>
                <c:pt idx="221556">
                  <c:v>4.1269E-2</c:v>
                </c:pt>
                <c:pt idx="221557">
                  <c:v>4.1269E-2</c:v>
                </c:pt>
                <c:pt idx="221558">
                  <c:v>4.1269E-2</c:v>
                </c:pt>
                <c:pt idx="221559">
                  <c:v>4.1267999999999999E-2</c:v>
                </c:pt>
                <c:pt idx="221560">
                  <c:v>4.1267999999999999E-2</c:v>
                </c:pt>
                <c:pt idx="221561">
                  <c:v>4.1267999999999999E-2</c:v>
                </c:pt>
                <c:pt idx="221562">
                  <c:v>4.1267999999999999E-2</c:v>
                </c:pt>
                <c:pt idx="221563">
                  <c:v>4.1266999999999998E-2</c:v>
                </c:pt>
                <c:pt idx="221564">
                  <c:v>4.1266999999999998E-2</c:v>
                </c:pt>
                <c:pt idx="221565">
                  <c:v>4.1265999999999997E-2</c:v>
                </c:pt>
                <c:pt idx="221566">
                  <c:v>4.1265999999999997E-2</c:v>
                </c:pt>
                <c:pt idx="221567">
                  <c:v>4.1265000000000003E-2</c:v>
                </c:pt>
                <c:pt idx="221568">
                  <c:v>4.1265000000000003E-2</c:v>
                </c:pt>
                <c:pt idx="221569">
                  <c:v>4.1264000000000002E-2</c:v>
                </c:pt>
                <c:pt idx="221570">
                  <c:v>4.1263000000000001E-2</c:v>
                </c:pt>
                <c:pt idx="221571">
                  <c:v>4.1262E-2</c:v>
                </c:pt>
                <c:pt idx="221572">
                  <c:v>4.1262E-2</c:v>
                </c:pt>
                <c:pt idx="221573">
                  <c:v>4.1260999999999999E-2</c:v>
                </c:pt>
                <c:pt idx="221574">
                  <c:v>4.1259999999999998E-2</c:v>
                </c:pt>
                <c:pt idx="221575">
                  <c:v>4.1258999999999997E-2</c:v>
                </c:pt>
                <c:pt idx="221576">
                  <c:v>4.1258999999999997E-2</c:v>
                </c:pt>
                <c:pt idx="221577">
                  <c:v>4.1258000000000003E-2</c:v>
                </c:pt>
                <c:pt idx="221578">
                  <c:v>4.1257000000000002E-2</c:v>
                </c:pt>
                <c:pt idx="221579">
                  <c:v>4.1256000000000001E-2</c:v>
                </c:pt>
                <c:pt idx="221580">
                  <c:v>4.1253999999999999E-2</c:v>
                </c:pt>
                <c:pt idx="221581">
                  <c:v>4.1252999999999998E-2</c:v>
                </c:pt>
                <c:pt idx="221582">
                  <c:v>4.1251999999999997E-2</c:v>
                </c:pt>
                <c:pt idx="221583">
                  <c:v>4.1251000000000003E-2</c:v>
                </c:pt>
                <c:pt idx="221584">
                  <c:v>4.1250000000000002E-2</c:v>
                </c:pt>
                <c:pt idx="221585">
                  <c:v>4.1249000000000001E-2</c:v>
                </c:pt>
                <c:pt idx="221586">
                  <c:v>4.1248E-2</c:v>
                </c:pt>
                <c:pt idx="221587">
                  <c:v>4.1246999999999999E-2</c:v>
                </c:pt>
                <c:pt idx="221588">
                  <c:v>4.1245999999999998E-2</c:v>
                </c:pt>
                <c:pt idx="221589">
                  <c:v>4.1244999999999997E-2</c:v>
                </c:pt>
                <c:pt idx="221590">
                  <c:v>4.1244000000000003E-2</c:v>
                </c:pt>
                <c:pt idx="221591">
                  <c:v>4.1244000000000003E-2</c:v>
                </c:pt>
                <c:pt idx="221592">
                  <c:v>4.1243000000000002E-2</c:v>
                </c:pt>
                <c:pt idx="221593">
                  <c:v>4.1242000000000001E-2</c:v>
                </c:pt>
                <c:pt idx="221594">
                  <c:v>4.1241E-2</c:v>
                </c:pt>
                <c:pt idx="221595">
                  <c:v>4.1241E-2</c:v>
                </c:pt>
                <c:pt idx="221596">
                  <c:v>4.1241E-2</c:v>
                </c:pt>
                <c:pt idx="221597">
                  <c:v>4.1241E-2</c:v>
                </c:pt>
                <c:pt idx="221598">
                  <c:v>4.1241E-2</c:v>
                </c:pt>
                <c:pt idx="221599">
                  <c:v>4.1241E-2</c:v>
                </c:pt>
                <c:pt idx="221600">
                  <c:v>4.1242000000000001E-2</c:v>
                </c:pt>
                <c:pt idx="221601">
                  <c:v>4.1243000000000002E-2</c:v>
                </c:pt>
                <c:pt idx="221602">
                  <c:v>4.1244000000000003E-2</c:v>
                </c:pt>
                <c:pt idx="221603">
                  <c:v>4.1244999999999997E-2</c:v>
                </c:pt>
                <c:pt idx="221604">
                  <c:v>4.1246999999999999E-2</c:v>
                </c:pt>
                <c:pt idx="221605">
                  <c:v>4.1249000000000001E-2</c:v>
                </c:pt>
                <c:pt idx="221606">
                  <c:v>4.1251999999999997E-2</c:v>
                </c:pt>
                <c:pt idx="221607">
                  <c:v>4.1255E-2</c:v>
                </c:pt>
                <c:pt idx="221608">
                  <c:v>4.1258999999999997E-2</c:v>
                </c:pt>
                <c:pt idx="221609">
                  <c:v>4.1263000000000001E-2</c:v>
                </c:pt>
                <c:pt idx="221610">
                  <c:v>4.1267999999999999E-2</c:v>
                </c:pt>
                <c:pt idx="221611">
                  <c:v>4.1272999999999997E-2</c:v>
                </c:pt>
                <c:pt idx="221612">
                  <c:v>4.1279000000000003E-2</c:v>
                </c:pt>
                <c:pt idx="221613">
                  <c:v>4.1285000000000002E-2</c:v>
                </c:pt>
                <c:pt idx="221614">
                  <c:v>4.1292000000000002E-2</c:v>
                </c:pt>
                <c:pt idx="221615">
                  <c:v>4.1300000000000003E-2</c:v>
                </c:pt>
                <c:pt idx="221616">
                  <c:v>4.1308999999999998E-2</c:v>
                </c:pt>
                <c:pt idx="221617">
                  <c:v>4.1318000000000001E-2</c:v>
                </c:pt>
                <c:pt idx="221618">
                  <c:v>4.1327999999999997E-2</c:v>
                </c:pt>
                <c:pt idx="221619">
                  <c:v>4.1339000000000001E-2</c:v>
                </c:pt>
                <c:pt idx="221620">
                  <c:v>4.1350999999999999E-2</c:v>
                </c:pt>
                <c:pt idx="221621">
                  <c:v>4.1362999999999997E-2</c:v>
                </c:pt>
                <c:pt idx="221622">
                  <c:v>4.1376999999999997E-2</c:v>
                </c:pt>
                <c:pt idx="221623">
                  <c:v>4.1390999999999997E-2</c:v>
                </c:pt>
                <c:pt idx="221624">
                  <c:v>4.1405999999999998E-2</c:v>
                </c:pt>
                <c:pt idx="221625">
                  <c:v>4.1422E-2</c:v>
                </c:pt>
                <c:pt idx="221626">
                  <c:v>4.1438999999999997E-2</c:v>
                </c:pt>
                <c:pt idx="221627">
                  <c:v>4.1457000000000001E-2</c:v>
                </c:pt>
                <c:pt idx="221628">
                  <c:v>4.1474999999999998E-2</c:v>
                </c:pt>
                <c:pt idx="221629">
                  <c:v>4.1494999999999997E-2</c:v>
                </c:pt>
                <c:pt idx="221630">
                  <c:v>4.1515999999999997E-2</c:v>
                </c:pt>
                <c:pt idx="221631">
                  <c:v>4.1536999999999998E-2</c:v>
                </c:pt>
                <c:pt idx="221632">
                  <c:v>4.156E-2</c:v>
                </c:pt>
                <c:pt idx="221633">
                  <c:v>4.1583000000000002E-2</c:v>
                </c:pt>
                <c:pt idx="221634">
                  <c:v>4.1606999999999998E-2</c:v>
                </c:pt>
                <c:pt idx="221635">
                  <c:v>4.1633000000000003E-2</c:v>
                </c:pt>
                <c:pt idx="221636">
                  <c:v>4.1659000000000002E-2</c:v>
                </c:pt>
                <c:pt idx="221637">
                  <c:v>4.1685E-2</c:v>
                </c:pt>
                <c:pt idx="221638">
                  <c:v>4.1713E-2</c:v>
                </c:pt>
                <c:pt idx="221639">
                  <c:v>4.1742000000000001E-2</c:v>
                </c:pt>
                <c:pt idx="221640">
                  <c:v>4.1771000000000003E-2</c:v>
                </c:pt>
                <c:pt idx="221641">
                  <c:v>4.1800999999999998E-2</c:v>
                </c:pt>
                <c:pt idx="221642">
                  <c:v>4.1832000000000001E-2</c:v>
                </c:pt>
                <c:pt idx="221643">
                  <c:v>4.1863999999999998E-2</c:v>
                </c:pt>
                <c:pt idx="221644">
                  <c:v>4.1896999999999997E-2</c:v>
                </c:pt>
                <c:pt idx="221645">
                  <c:v>4.1930000000000002E-2</c:v>
                </c:pt>
                <c:pt idx="221646">
                  <c:v>4.1964000000000001E-2</c:v>
                </c:pt>
                <c:pt idx="221647">
                  <c:v>4.1998000000000001E-2</c:v>
                </c:pt>
                <c:pt idx="221648">
                  <c:v>4.2033000000000001E-2</c:v>
                </c:pt>
                <c:pt idx="221649">
                  <c:v>4.2069000000000002E-2</c:v>
                </c:pt>
                <c:pt idx="221650">
                  <c:v>4.2104999999999997E-2</c:v>
                </c:pt>
                <c:pt idx="221651">
                  <c:v>4.2140999999999998E-2</c:v>
                </c:pt>
                <c:pt idx="221652">
                  <c:v>4.2178E-2</c:v>
                </c:pt>
                <c:pt idx="221653">
                  <c:v>4.2215000000000003E-2</c:v>
                </c:pt>
                <c:pt idx="221654">
                  <c:v>4.2252999999999999E-2</c:v>
                </c:pt>
                <c:pt idx="221655">
                  <c:v>4.2291000000000002E-2</c:v>
                </c:pt>
                <c:pt idx="221656">
                  <c:v>4.2328999999999999E-2</c:v>
                </c:pt>
                <c:pt idx="221657">
                  <c:v>4.2368000000000003E-2</c:v>
                </c:pt>
                <c:pt idx="221658">
                  <c:v>4.2405999999999999E-2</c:v>
                </c:pt>
                <c:pt idx="221659">
                  <c:v>4.2444999999999997E-2</c:v>
                </c:pt>
                <c:pt idx="221660">
                  <c:v>4.2484000000000001E-2</c:v>
                </c:pt>
                <c:pt idx="221661">
                  <c:v>4.2521999999999997E-2</c:v>
                </c:pt>
                <c:pt idx="221662">
                  <c:v>4.2561000000000002E-2</c:v>
                </c:pt>
                <c:pt idx="221663">
                  <c:v>4.2599999999999999E-2</c:v>
                </c:pt>
                <c:pt idx="221664">
                  <c:v>4.2638000000000002E-2</c:v>
                </c:pt>
                <c:pt idx="221665">
                  <c:v>4.2675999999999999E-2</c:v>
                </c:pt>
                <c:pt idx="221666">
                  <c:v>4.2714000000000002E-2</c:v>
                </c:pt>
                <c:pt idx="221667">
                  <c:v>4.2751999999999998E-2</c:v>
                </c:pt>
                <c:pt idx="221668">
                  <c:v>4.2790000000000002E-2</c:v>
                </c:pt>
                <c:pt idx="221669">
                  <c:v>4.2826999999999997E-2</c:v>
                </c:pt>
                <c:pt idx="221670">
                  <c:v>4.2863999999999999E-2</c:v>
                </c:pt>
                <c:pt idx="221671">
                  <c:v>4.2900000000000001E-2</c:v>
                </c:pt>
                <c:pt idx="221672">
                  <c:v>4.2936000000000002E-2</c:v>
                </c:pt>
                <c:pt idx="221673">
                  <c:v>4.2971000000000002E-2</c:v>
                </c:pt>
                <c:pt idx="221674">
                  <c:v>4.3005000000000002E-2</c:v>
                </c:pt>
                <c:pt idx="221675">
                  <c:v>4.3039000000000001E-2</c:v>
                </c:pt>
                <c:pt idx="221676">
                  <c:v>4.3073E-2</c:v>
                </c:pt>
                <c:pt idx="221677">
                  <c:v>4.3105999999999998E-2</c:v>
                </c:pt>
                <c:pt idx="221678">
                  <c:v>4.3138000000000003E-2</c:v>
                </c:pt>
                <c:pt idx="221679">
                  <c:v>4.3168999999999999E-2</c:v>
                </c:pt>
                <c:pt idx="221680">
                  <c:v>4.3200000000000002E-2</c:v>
                </c:pt>
                <c:pt idx="221681">
                  <c:v>4.3229999999999998E-2</c:v>
                </c:pt>
                <c:pt idx="221682">
                  <c:v>4.3258999999999999E-2</c:v>
                </c:pt>
                <c:pt idx="221683">
                  <c:v>4.3286999999999999E-2</c:v>
                </c:pt>
                <c:pt idx="221684">
                  <c:v>4.3313999999999998E-2</c:v>
                </c:pt>
                <c:pt idx="221685">
                  <c:v>4.3339999999999997E-2</c:v>
                </c:pt>
                <c:pt idx="221686">
                  <c:v>4.3366000000000002E-2</c:v>
                </c:pt>
                <c:pt idx="221687">
                  <c:v>4.3389999999999998E-2</c:v>
                </c:pt>
                <c:pt idx="221688">
                  <c:v>4.3414000000000001E-2</c:v>
                </c:pt>
                <c:pt idx="221689">
                  <c:v>4.3437000000000003E-2</c:v>
                </c:pt>
                <c:pt idx="221690">
                  <c:v>4.3458999999999998E-2</c:v>
                </c:pt>
                <c:pt idx="221691">
                  <c:v>4.3479999999999998E-2</c:v>
                </c:pt>
                <c:pt idx="221692">
                  <c:v>4.3499999999999997E-2</c:v>
                </c:pt>
                <c:pt idx="221693">
                  <c:v>4.3519000000000002E-2</c:v>
                </c:pt>
                <c:pt idx="221694">
                  <c:v>4.3538E-2</c:v>
                </c:pt>
                <c:pt idx="221695">
                  <c:v>4.3555000000000003E-2</c:v>
                </c:pt>
                <c:pt idx="221696">
                  <c:v>4.3570999999999999E-2</c:v>
                </c:pt>
                <c:pt idx="221697">
                  <c:v>4.3587000000000001E-2</c:v>
                </c:pt>
                <c:pt idx="221698">
                  <c:v>4.3602000000000002E-2</c:v>
                </c:pt>
                <c:pt idx="221699">
                  <c:v>4.3615000000000001E-2</c:v>
                </c:pt>
                <c:pt idx="221700">
                  <c:v>4.3628E-2</c:v>
                </c:pt>
                <c:pt idx="221701">
                  <c:v>4.3639999999999998E-2</c:v>
                </c:pt>
                <c:pt idx="221702">
                  <c:v>4.3652000000000003E-2</c:v>
                </c:pt>
                <c:pt idx="221703">
                  <c:v>4.3661999999999999E-2</c:v>
                </c:pt>
                <c:pt idx="221704">
                  <c:v>4.3672000000000002E-2</c:v>
                </c:pt>
                <c:pt idx="221705">
                  <c:v>4.3680999999999998E-2</c:v>
                </c:pt>
                <c:pt idx="221706">
                  <c:v>4.3688999999999999E-2</c:v>
                </c:pt>
                <c:pt idx="221707">
                  <c:v>4.3697E-2</c:v>
                </c:pt>
                <c:pt idx="221708">
                  <c:v>4.3702999999999999E-2</c:v>
                </c:pt>
                <c:pt idx="221709">
                  <c:v>4.3709999999999999E-2</c:v>
                </c:pt>
                <c:pt idx="221710">
                  <c:v>4.3714999999999997E-2</c:v>
                </c:pt>
                <c:pt idx="221711">
                  <c:v>4.3720000000000002E-2</c:v>
                </c:pt>
                <c:pt idx="221712">
                  <c:v>4.3723999999999999E-2</c:v>
                </c:pt>
                <c:pt idx="221713">
                  <c:v>4.3728000000000003E-2</c:v>
                </c:pt>
                <c:pt idx="221714">
                  <c:v>4.3730999999999999E-2</c:v>
                </c:pt>
                <c:pt idx="221715">
                  <c:v>4.3734000000000002E-2</c:v>
                </c:pt>
                <c:pt idx="221716">
                  <c:v>4.3736999999999998E-2</c:v>
                </c:pt>
                <c:pt idx="221717">
                  <c:v>4.3739E-2</c:v>
                </c:pt>
                <c:pt idx="221718">
                  <c:v>4.3741000000000002E-2</c:v>
                </c:pt>
                <c:pt idx="221719">
                  <c:v>4.3742000000000003E-2</c:v>
                </c:pt>
                <c:pt idx="221720">
                  <c:v>4.3742999999999997E-2</c:v>
                </c:pt>
                <c:pt idx="221721">
                  <c:v>4.3742999999999997E-2</c:v>
                </c:pt>
                <c:pt idx="221722">
                  <c:v>4.3743999999999998E-2</c:v>
                </c:pt>
                <c:pt idx="221723">
                  <c:v>4.3743999999999998E-2</c:v>
                </c:pt>
                <c:pt idx="221724">
                  <c:v>4.3743999999999998E-2</c:v>
                </c:pt>
                <c:pt idx="221725">
                  <c:v>4.3743999999999998E-2</c:v>
                </c:pt>
                <c:pt idx="221726">
                  <c:v>4.3743999999999998E-2</c:v>
                </c:pt>
                <c:pt idx="221727">
                  <c:v>4.3743999999999998E-2</c:v>
                </c:pt>
                <c:pt idx="221728">
                  <c:v>4.3743999999999998E-2</c:v>
                </c:pt>
                <c:pt idx="221729">
                  <c:v>4.3743999999999998E-2</c:v>
                </c:pt>
                <c:pt idx="221730">
                  <c:v>4.3743999999999998E-2</c:v>
                </c:pt>
                <c:pt idx="221731">
                  <c:v>4.3742999999999997E-2</c:v>
                </c:pt>
                <c:pt idx="221732">
                  <c:v>4.3742999999999997E-2</c:v>
                </c:pt>
                <c:pt idx="221733">
                  <c:v>4.3742999999999997E-2</c:v>
                </c:pt>
                <c:pt idx="221734">
                  <c:v>4.3742999999999997E-2</c:v>
                </c:pt>
                <c:pt idx="221735">
                  <c:v>4.3742999999999997E-2</c:v>
                </c:pt>
                <c:pt idx="221736">
                  <c:v>4.3743999999999998E-2</c:v>
                </c:pt>
                <c:pt idx="221737">
                  <c:v>4.3743999999999998E-2</c:v>
                </c:pt>
                <c:pt idx="221738">
                  <c:v>4.3744999999999999E-2</c:v>
                </c:pt>
                <c:pt idx="221739">
                  <c:v>4.3746E-2</c:v>
                </c:pt>
                <c:pt idx="221740">
                  <c:v>4.3748000000000002E-2</c:v>
                </c:pt>
                <c:pt idx="221741">
                  <c:v>4.3749000000000003E-2</c:v>
                </c:pt>
                <c:pt idx="221742">
                  <c:v>4.3750999999999998E-2</c:v>
                </c:pt>
                <c:pt idx="221743">
                  <c:v>4.3753E-2</c:v>
                </c:pt>
                <c:pt idx="221744">
                  <c:v>4.3755000000000002E-2</c:v>
                </c:pt>
                <c:pt idx="221745">
                  <c:v>4.3756999999999997E-2</c:v>
                </c:pt>
                <c:pt idx="221746">
                  <c:v>4.376E-2</c:v>
                </c:pt>
                <c:pt idx="221747">
                  <c:v>4.3763000000000003E-2</c:v>
                </c:pt>
                <c:pt idx="221748">
                  <c:v>4.3765999999999999E-2</c:v>
                </c:pt>
                <c:pt idx="221749">
                  <c:v>4.3770000000000003E-2</c:v>
                </c:pt>
                <c:pt idx="221750">
                  <c:v>4.3774E-2</c:v>
                </c:pt>
                <c:pt idx="221751">
                  <c:v>4.3778999999999998E-2</c:v>
                </c:pt>
                <c:pt idx="221752">
                  <c:v>4.3783000000000002E-2</c:v>
                </c:pt>
                <c:pt idx="221753">
                  <c:v>4.3788000000000001E-2</c:v>
                </c:pt>
                <c:pt idx="221754">
                  <c:v>4.3794E-2</c:v>
                </c:pt>
                <c:pt idx="221755">
                  <c:v>4.3798999999999998E-2</c:v>
                </c:pt>
                <c:pt idx="221756">
                  <c:v>4.3804999999999997E-2</c:v>
                </c:pt>
                <c:pt idx="221757">
                  <c:v>4.3811000000000003E-2</c:v>
                </c:pt>
                <c:pt idx="221758">
                  <c:v>4.3817000000000002E-2</c:v>
                </c:pt>
                <c:pt idx="221759">
                  <c:v>4.3824000000000002E-2</c:v>
                </c:pt>
                <c:pt idx="221760">
                  <c:v>4.3831000000000002E-2</c:v>
                </c:pt>
                <c:pt idx="221761">
                  <c:v>4.3838000000000002E-2</c:v>
                </c:pt>
                <c:pt idx="221762">
                  <c:v>4.3845000000000002E-2</c:v>
                </c:pt>
                <c:pt idx="221763">
                  <c:v>4.3853000000000003E-2</c:v>
                </c:pt>
                <c:pt idx="221764">
                  <c:v>4.3860999999999997E-2</c:v>
                </c:pt>
                <c:pt idx="221765">
                  <c:v>4.3868999999999998E-2</c:v>
                </c:pt>
                <c:pt idx="221766">
                  <c:v>4.3876999999999999E-2</c:v>
                </c:pt>
                <c:pt idx="221767">
                  <c:v>4.3886000000000001E-2</c:v>
                </c:pt>
                <c:pt idx="221768">
                  <c:v>4.3894000000000002E-2</c:v>
                </c:pt>
                <c:pt idx="221769">
                  <c:v>4.3902999999999998E-2</c:v>
                </c:pt>
                <c:pt idx="221770">
                  <c:v>4.3912E-2</c:v>
                </c:pt>
                <c:pt idx="221771">
                  <c:v>4.3921000000000002E-2</c:v>
                </c:pt>
                <c:pt idx="221772">
                  <c:v>4.3929999999999997E-2</c:v>
                </c:pt>
                <c:pt idx="221773">
                  <c:v>4.3938999999999999E-2</c:v>
                </c:pt>
                <c:pt idx="221774">
                  <c:v>4.3948000000000001E-2</c:v>
                </c:pt>
                <c:pt idx="221775">
                  <c:v>4.3957999999999997E-2</c:v>
                </c:pt>
                <c:pt idx="221776">
                  <c:v>4.3966999999999999E-2</c:v>
                </c:pt>
                <c:pt idx="221777">
                  <c:v>4.3977000000000002E-2</c:v>
                </c:pt>
                <c:pt idx="221778">
                  <c:v>4.3985999999999997E-2</c:v>
                </c:pt>
                <c:pt idx="221779">
                  <c:v>4.3994999999999999E-2</c:v>
                </c:pt>
                <c:pt idx="221780">
                  <c:v>4.4005000000000002E-2</c:v>
                </c:pt>
                <c:pt idx="221781">
                  <c:v>4.4013999999999998E-2</c:v>
                </c:pt>
                <c:pt idx="221782">
                  <c:v>4.4024000000000001E-2</c:v>
                </c:pt>
                <c:pt idx="221783">
                  <c:v>4.4033000000000003E-2</c:v>
                </c:pt>
                <c:pt idx="221784">
                  <c:v>4.4041999999999998E-2</c:v>
                </c:pt>
                <c:pt idx="221785">
                  <c:v>4.4052000000000001E-2</c:v>
                </c:pt>
                <c:pt idx="221786">
                  <c:v>4.4061000000000003E-2</c:v>
                </c:pt>
                <c:pt idx="221787">
                  <c:v>4.4069999999999998E-2</c:v>
                </c:pt>
                <c:pt idx="221788">
                  <c:v>4.4079E-2</c:v>
                </c:pt>
                <c:pt idx="221789">
                  <c:v>4.4088000000000002E-2</c:v>
                </c:pt>
                <c:pt idx="221790">
                  <c:v>4.4096999999999997E-2</c:v>
                </c:pt>
                <c:pt idx="221791">
                  <c:v>4.4105999999999999E-2</c:v>
                </c:pt>
                <c:pt idx="221792">
                  <c:v>4.4114E-2</c:v>
                </c:pt>
                <c:pt idx="221793">
                  <c:v>4.4123000000000002E-2</c:v>
                </c:pt>
                <c:pt idx="221794">
                  <c:v>4.4130999999999997E-2</c:v>
                </c:pt>
                <c:pt idx="221795">
                  <c:v>4.4138999999999998E-2</c:v>
                </c:pt>
                <c:pt idx="221796">
                  <c:v>4.4146999999999999E-2</c:v>
                </c:pt>
                <c:pt idx="221797">
                  <c:v>4.4155E-2</c:v>
                </c:pt>
                <c:pt idx="221798">
                  <c:v>4.4163000000000001E-2</c:v>
                </c:pt>
                <c:pt idx="221799">
                  <c:v>4.4170000000000001E-2</c:v>
                </c:pt>
                <c:pt idx="221800">
                  <c:v>4.4177000000000001E-2</c:v>
                </c:pt>
                <c:pt idx="221801">
                  <c:v>4.4185000000000002E-2</c:v>
                </c:pt>
                <c:pt idx="221802">
                  <c:v>4.4191000000000001E-2</c:v>
                </c:pt>
                <c:pt idx="221803">
                  <c:v>4.4198000000000001E-2</c:v>
                </c:pt>
                <c:pt idx="221804">
                  <c:v>4.4204E-2</c:v>
                </c:pt>
                <c:pt idx="221805">
                  <c:v>4.4211E-2</c:v>
                </c:pt>
                <c:pt idx="221806">
                  <c:v>4.4216999999999999E-2</c:v>
                </c:pt>
                <c:pt idx="221807">
                  <c:v>4.4221999999999997E-2</c:v>
                </c:pt>
                <c:pt idx="221808">
                  <c:v>4.4228000000000003E-2</c:v>
                </c:pt>
                <c:pt idx="221809">
                  <c:v>4.4234000000000002E-2</c:v>
                </c:pt>
                <c:pt idx="221810">
                  <c:v>4.4239000000000001E-2</c:v>
                </c:pt>
                <c:pt idx="221811">
                  <c:v>4.4243999999999999E-2</c:v>
                </c:pt>
                <c:pt idx="221812">
                  <c:v>4.4248000000000003E-2</c:v>
                </c:pt>
                <c:pt idx="221813">
                  <c:v>4.4253000000000001E-2</c:v>
                </c:pt>
                <c:pt idx="221814">
                  <c:v>4.4256999999999998E-2</c:v>
                </c:pt>
                <c:pt idx="221815">
                  <c:v>4.4261000000000002E-2</c:v>
                </c:pt>
                <c:pt idx="221816">
                  <c:v>4.4264999999999999E-2</c:v>
                </c:pt>
                <c:pt idx="221817">
                  <c:v>4.4268000000000002E-2</c:v>
                </c:pt>
                <c:pt idx="221818">
                  <c:v>4.4270999999999998E-2</c:v>
                </c:pt>
                <c:pt idx="221819">
                  <c:v>4.4275000000000002E-2</c:v>
                </c:pt>
                <c:pt idx="221820">
                  <c:v>4.4276999999999997E-2</c:v>
                </c:pt>
                <c:pt idx="221821">
                  <c:v>4.428E-2</c:v>
                </c:pt>
                <c:pt idx="221822">
                  <c:v>4.4283000000000003E-2</c:v>
                </c:pt>
                <c:pt idx="221823">
                  <c:v>4.4284999999999998E-2</c:v>
                </c:pt>
                <c:pt idx="221824">
                  <c:v>4.4287E-2</c:v>
                </c:pt>
                <c:pt idx="221825">
                  <c:v>4.4288000000000001E-2</c:v>
                </c:pt>
                <c:pt idx="221826">
                  <c:v>4.4290000000000003E-2</c:v>
                </c:pt>
                <c:pt idx="221827">
                  <c:v>4.4290999999999997E-2</c:v>
                </c:pt>
                <c:pt idx="221828">
                  <c:v>4.4291999999999998E-2</c:v>
                </c:pt>
                <c:pt idx="221829">
                  <c:v>4.4292999999999999E-2</c:v>
                </c:pt>
                <c:pt idx="221830">
                  <c:v>4.4292999999999999E-2</c:v>
                </c:pt>
                <c:pt idx="221831">
                  <c:v>4.4294E-2</c:v>
                </c:pt>
                <c:pt idx="221832">
                  <c:v>4.4294E-2</c:v>
                </c:pt>
                <c:pt idx="221833">
                  <c:v>4.4294E-2</c:v>
                </c:pt>
                <c:pt idx="221834">
                  <c:v>4.4294E-2</c:v>
                </c:pt>
                <c:pt idx="221835">
                  <c:v>4.4294E-2</c:v>
                </c:pt>
                <c:pt idx="221836">
                  <c:v>4.4292999999999999E-2</c:v>
                </c:pt>
                <c:pt idx="221837">
                  <c:v>4.4291999999999998E-2</c:v>
                </c:pt>
                <c:pt idx="221838">
                  <c:v>4.4290999999999997E-2</c:v>
                </c:pt>
                <c:pt idx="221839">
                  <c:v>4.4290000000000003E-2</c:v>
                </c:pt>
                <c:pt idx="221840">
                  <c:v>4.4289000000000002E-2</c:v>
                </c:pt>
                <c:pt idx="221841">
                  <c:v>4.4288000000000001E-2</c:v>
                </c:pt>
                <c:pt idx="221842">
                  <c:v>4.4285999999999999E-2</c:v>
                </c:pt>
                <c:pt idx="221843">
                  <c:v>4.4284999999999998E-2</c:v>
                </c:pt>
                <c:pt idx="221844">
                  <c:v>4.4283000000000003E-2</c:v>
                </c:pt>
                <c:pt idx="221845">
                  <c:v>4.4281000000000001E-2</c:v>
                </c:pt>
                <c:pt idx="221846">
                  <c:v>4.4278999999999999E-2</c:v>
                </c:pt>
                <c:pt idx="221847">
                  <c:v>4.4276999999999997E-2</c:v>
                </c:pt>
                <c:pt idx="221848">
                  <c:v>4.4275000000000002E-2</c:v>
                </c:pt>
                <c:pt idx="221849">
                  <c:v>4.4273E-2</c:v>
                </c:pt>
                <c:pt idx="221850">
                  <c:v>4.4269999999999997E-2</c:v>
                </c:pt>
                <c:pt idx="221851">
                  <c:v>4.4268000000000002E-2</c:v>
                </c:pt>
                <c:pt idx="221852">
                  <c:v>4.4264999999999999E-2</c:v>
                </c:pt>
                <c:pt idx="221853">
                  <c:v>4.4262999999999997E-2</c:v>
                </c:pt>
                <c:pt idx="221854">
                  <c:v>4.4260000000000001E-2</c:v>
                </c:pt>
                <c:pt idx="221855">
                  <c:v>4.4257999999999999E-2</c:v>
                </c:pt>
                <c:pt idx="221856">
                  <c:v>4.4255000000000003E-2</c:v>
                </c:pt>
                <c:pt idx="221857">
                  <c:v>4.4252E-2</c:v>
                </c:pt>
                <c:pt idx="221858">
                  <c:v>4.4249999999999998E-2</c:v>
                </c:pt>
                <c:pt idx="221859">
                  <c:v>4.4247000000000002E-2</c:v>
                </c:pt>
                <c:pt idx="221860">
                  <c:v>4.4245E-2</c:v>
                </c:pt>
                <c:pt idx="221861">
                  <c:v>4.4241999999999997E-2</c:v>
                </c:pt>
                <c:pt idx="221862">
                  <c:v>4.4239000000000001E-2</c:v>
                </c:pt>
                <c:pt idx="221863">
                  <c:v>4.4236999999999999E-2</c:v>
                </c:pt>
                <c:pt idx="221864">
                  <c:v>4.4234000000000002E-2</c:v>
                </c:pt>
                <c:pt idx="221865">
                  <c:v>4.4232E-2</c:v>
                </c:pt>
                <c:pt idx="221866">
                  <c:v>4.4228999999999997E-2</c:v>
                </c:pt>
                <c:pt idx="221867">
                  <c:v>4.4227000000000002E-2</c:v>
                </c:pt>
                <c:pt idx="221868">
                  <c:v>4.4225E-2</c:v>
                </c:pt>
                <c:pt idx="221869">
                  <c:v>4.4222999999999998E-2</c:v>
                </c:pt>
                <c:pt idx="221870">
                  <c:v>4.4220000000000002E-2</c:v>
                </c:pt>
                <c:pt idx="221871">
                  <c:v>4.4218E-2</c:v>
                </c:pt>
                <c:pt idx="221872">
                  <c:v>4.4215999999999998E-2</c:v>
                </c:pt>
                <c:pt idx="221873">
                  <c:v>4.4214000000000003E-2</c:v>
                </c:pt>
                <c:pt idx="221874">
                  <c:v>4.4213000000000002E-2</c:v>
                </c:pt>
                <c:pt idx="221875">
                  <c:v>4.4211E-2</c:v>
                </c:pt>
                <c:pt idx="221876">
                  <c:v>4.4208999999999998E-2</c:v>
                </c:pt>
                <c:pt idx="221877">
                  <c:v>4.4207999999999997E-2</c:v>
                </c:pt>
                <c:pt idx="221878">
                  <c:v>4.4206000000000002E-2</c:v>
                </c:pt>
                <c:pt idx="221879">
                  <c:v>4.4205000000000001E-2</c:v>
                </c:pt>
                <c:pt idx="221880">
                  <c:v>4.4204E-2</c:v>
                </c:pt>
                <c:pt idx="221881">
                  <c:v>4.4202999999999999E-2</c:v>
                </c:pt>
                <c:pt idx="221882">
                  <c:v>4.4201999999999998E-2</c:v>
                </c:pt>
                <c:pt idx="221883">
                  <c:v>4.4200999999999997E-2</c:v>
                </c:pt>
                <c:pt idx="221884">
                  <c:v>4.4200999999999997E-2</c:v>
                </c:pt>
                <c:pt idx="221885">
                  <c:v>4.4200000000000003E-2</c:v>
                </c:pt>
                <c:pt idx="221886">
                  <c:v>4.4199000000000002E-2</c:v>
                </c:pt>
                <c:pt idx="221887">
                  <c:v>4.4199000000000002E-2</c:v>
                </c:pt>
                <c:pt idx="221888">
                  <c:v>4.4199000000000002E-2</c:v>
                </c:pt>
                <c:pt idx="221889">
                  <c:v>4.4199000000000002E-2</c:v>
                </c:pt>
                <c:pt idx="221890">
                  <c:v>4.4199000000000002E-2</c:v>
                </c:pt>
                <c:pt idx="221891">
                  <c:v>4.4199000000000002E-2</c:v>
                </c:pt>
                <c:pt idx="221892">
                  <c:v>4.4199000000000002E-2</c:v>
                </c:pt>
                <c:pt idx="221893">
                  <c:v>4.4200000000000003E-2</c:v>
                </c:pt>
                <c:pt idx="221894">
                  <c:v>4.4200000000000003E-2</c:v>
                </c:pt>
                <c:pt idx="221895">
                  <c:v>4.4200000000000003E-2</c:v>
                </c:pt>
                <c:pt idx="221896">
                  <c:v>4.4200999999999997E-2</c:v>
                </c:pt>
                <c:pt idx="221897">
                  <c:v>4.4201999999999998E-2</c:v>
                </c:pt>
                <c:pt idx="221898">
                  <c:v>4.4201999999999998E-2</c:v>
                </c:pt>
                <c:pt idx="221899">
                  <c:v>4.4202999999999999E-2</c:v>
                </c:pt>
                <c:pt idx="221900">
                  <c:v>4.4204E-2</c:v>
                </c:pt>
                <c:pt idx="221901">
                  <c:v>4.4205000000000001E-2</c:v>
                </c:pt>
                <c:pt idx="221902">
                  <c:v>4.4206000000000002E-2</c:v>
                </c:pt>
                <c:pt idx="221903">
                  <c:v>4.4207999999999997E-2</c:v>
                </c:pt>
                <c:pt idx="221904">
                  <c:v>4.4208999999999998E-2</c:v>
                </c:pt>
                <c:pt idx="221905">
                  <c:v>4.4209999999999999E-2</c:v>
                </c:pt>
                <c:pt idx="221906">
                  <c:v>4.4212000000000001E-2</c:v>
                </c:pt>
                <c:pt idx="221907">
                  <c:v>4.4213000000000002E-2</c:v>
                </c:pt>
                <c:pt idx="221908">
                  <c:v>4.4214999999999997E-2</c:v>
                </c:pt>
                <c:pt idx="221909">
                  <c:v>4.4215999999999998E-2</c:v>
                </c:pt>
                <c:pt idx="221910">
                  <c:v>4.4218E-2</c:v>
                </c:pt>
                <c:pt idx="221911">
                  <c:v>4.4220000000000002E-2</c:v>
                </c:pt>
                <c:pt idx="221912">
                  <c:v>4.4221000000000003E-2</c:v>
                </c:pt>
                <c:pt idx="221913">
                  <c:v>4.4222999999999998E-2</c:v>
                </c:pt>
                <c:pt idx="221914">
                  <c:v>4.4225E-2</c:v>
                </c:pt>
                <c:pt idx="221915">
                  <c:v>4.4227000000000002E-2</c:v>
                </c:pt>
                <c:pt idx="221916">
                  <c:v>4.4228999999999997E-2</c:v>
                </c:pt>
                <c:pt idx="221917">
                  <c:v>4.4230999999999999E-2</c:v>
                </c:pt>
                <c:pt idx="221918">
                  <c:v>4.4233000000000001E-2</c:v>
                </c:pt>
                <c:pt idx="221919">
                  <c:v>4.4234999999999997E-2</c:v>
                </c:pt>
                <c:pt idx="221920">
                  <c:v>4.4236999999999999E-2</c:v>
                </c:pt>
                <c:pt idx="221921">
                  <c:v>4.4239000000000001E-2</c:v>
                </c:pt>
                <c:pt idx="221922">
                  <c:v>4.4241000000000003E-2</c:v>
                </c:pt>
                <c:pt idx="221923">
                  <c:v>4.4242999999999998E-2</c:v>
                </c:pt>
                <c:pt idx="221924">
                  <c:v>4.4245E-2</c:v>
                </c:pt>
                <c:pt idx="221925">
                  <c:v>4.4248000000000003E-2</c:v>
                </c:pt>
                <c:pt idx="221926">
                  <c:v>4.4249999999999998E-2</c:v>
                </c:pt>
                <c:pt idx="221927">
                  <c:v>4.4252E-2</c:v>
                </c:pt>
                <c:pt idx="221928">
                  <c:v>4.4255000000000003E-2</c:v>
                </c:pt>
                <c:pt idx="221929">
                  <c:v>4.4256999999999998E-2</c:v>
                </c:pt>
                <c:pt idx="221930">
                  <c:v>4.4259E-2</c:v>
                </c:pt>
                <c:pt idx="221931">
                  <c:v>4.4262000000000003E-2</c:v>
                </c:pt>
                <c:pt idx="221932">
                  <c:v>4.4263999999999998E-2</c:v>
                </c:pt>
                <c:pt idx="221933">
                  <c:v>4.4266E-2</c:v>
                </c:pt>
                <c:pt idx="221934">
                  <c:v>4.4269000000000003E-2</c:v>
                </c:pt>
                <c:pt idx="221935">
                  <c:v>4.4270999999999998E-2</c:v>
                </c:pt>
                <c:pt idx="221936">
                  <c:v>4.4274000000000001E-2</c:v>
                </c:pt>
                <c:pt idx="221937">
                  <c:v>4.4276999999999997E-2</c:v>
                </c:pt>
                <c:pt idx="221938">
                  <c:v>4.4278999999999999E-2</c:v>
                </c:pt>
                <c:pt idx="221939">
                  <c:v>4.4282000000000002E-2</c:v>
                </c:pt>
                <c:pt idx="221940">
                  <c:v>4.4284999999999998E-2</c:v>
                </c:pt>
                <c:pt idx="221941">
                  <c:v>4.4288000000000001E-2</c:v>
                </c:pt>
                <c:pt idx="221942">
                  <c:v>4.4290999999999997E-2</c:v>
                </c:pt>
                <c:pt idx="221943">
                  <c:v>4.4294E-2</c:v>
                </c:pt>
                <c:pt idx="221944">
                  <c:v>4.4297000000000003E-2</c:v>
                </c:pt>
                <c:pt idx="221945">
                  <c:v>4.4299999999999999E-2</c:v>
                </c:pt>
                <c:pt idx="221946">
                  <c:v>4.4303000000000002E-2</c:v>
                </c:pt>
                <c:pt idx="221947">
                  <c:v>4.4305999999999998E-2</c:v>
                </c:pt>
                <c:pt idx="221948">
                  <c:v>4.4309000000000001E-2</c:v>
                </c:pt>
                <c:pt idx="221949">
                  <c:v>4.4311999999999997E-2</c:v>
                </c:pt>
                <c:pt idx="221950">
                  <c:v>4.4316000000000001E-2</c:v>
                </c:pt>
                <c:pt idx="221951">
                  <c:v>4.4318999999999997E-2</c:v>
                </c:pt>
                <c:pt idx="221952">
                  <c:v>4.4323000000000001E-2</c:v>
                </c:pt>
                <c:pt idx="221953">
                  <c:v>4.4325999999999997E-2</c:v>
                </c:pt>
                <c:pt idx="221954">
                  <c:v>4.4329E-2</c:v>
                </c:pt>
                <c:pt idx="221955">
                  <c:v>4.4332999999999997E-2</c:v>
                </c:pt>
                <c:pt idx="221956">
                  <c:v>4.4336E-2</c:v>
                </c:pt>
                <c:pt idx="221957">
                  <c:v>4.4339999999999997E-2</c:v>
                </c:pt>
                <c:pt idx="221958">
                  <c:v>4.4344000000000001E-2</c:v>
                </c:pt>
                <c:pt idx="221959">
                  <c:v>4.4346999999999998E-2</c:v>
                </c:pt>
                <c:pt idx="221960">
                  <c:v>4.4351000000000002E-2</c:v>
                </c:pt>
                <c:pt idx="221961">
                  <c:v>4.4354999999999999E-2</c:v>
                </c:pt>
                <c:pt idx="221962">
                  <c:v>4.4359000000000003E-2</c:v>
                </c:pt>
                <c:pt idx="221963">
                  <c:v>4.4363E-2</c:v>
                </c:pt>
                <c:pt idx="221964">
                  <c:v>4.4366999999999997E-2</c:v>
                </c:pt>
                <c:pt idx="221965">
                  <c:v>4.4371000000000001E-2</c:v>
                </c:pt>
                <c:pt idx="221966">
                  <c:v>4.4373999999999997E-2</c:v>
                </c:pt>
                <c:pt idx="221967">
                  <c:v>4.4378000000000001E-2</c:v>
                </c:pt>
                <c:pt idx="221968">
                  <c:v>4.4381999999999998E-2</c:v>
                </c:pt>
                <c:pt idx="221969">
                  <c:v>4.4386000000000002E-2</c:v>
                </c:pt>
                <c:pt idx="221970">
                  <c:v>4.4389999999999999E-2</c:v>
                </c:pt>
                <c:pt idx="221971">
                  <c:v>4.4394000000000003E-2</c:v>
                </c:pt>
                <c:pt idx="221972">
                  <c:v>4.4398E-2</c:v>
                </c:pt>
                <c:pt idx="221973">
                  <c:v>4.4401999999999997E-2</c:v>
                </c:pt>
                <c:pt idx="221974">
                  <c:v>4.4406000000000001E-2</c:v>
                </c:pt>
                <c:pt idx="221975">
                  <c:v>4.4409999999999998E-2</c:v>
                </c:pt>
                <c:pt idx="221976">
                  <c:v>4.4414000000000002E-2</c:v>
                </c:pt>
                <c:pt idx="221977">
                  <c:v>4.4417999999999999E-2</c:v>
                </c:pt>
                <c:pt idx="221978">
                  <c:v>4.4422000000000003E-2</c:v>
                </c:pt>
                <c:pt idx="221979">
                  <c:v>4.4424999999999999E-2</c:v>
                </c:pt>
                <c:pt idx="221980">
                  <c:v>4.4429000000000003E-2</c:v>
                </c:pt>
                <c:pt idx="221981">
                  <c:v>4.4433E-2</c:v>
                </c:pt>
                <c:pt idx="221982">
                  <c:v>4.4436999999999997E-2</c:v>
                </c:pt>
                <c:pt idx="221983">
                  <c:v>4.444E-2</c:v>
                </c:pt>
                <c:pt idx="221984">
                  <c:v>4.4443999999999997E-2</c:v>
                </c:pt>
                <c:pt idx="221985">
                  <c:v>4.4448000000000001E-2</c:v>
                </c:pt>
                <c:pt idx="221986">
                  <c:v>4.4451999999999998E-2</c:v>
                </c:pt>
                <c:pt idx="221987">
                  <c:v>4.4455000000000001E-2</c:v>
                </c:pt>
                <c:pt idx="221988">
                  <c:v>4.4458999999999999E-2</c:v>
                </c:pt>
                <c:pt idx="221989">
                  <c:v>4.4462000000000002E-2</c:v>
                </c:pt>
                <c:pt idx="221990">
                  <c:v>4.4464999999999998E-2</c:v>
                </c:pt>
                <c:pt idx="221991">
                  <c:v>4.4469000000000002E-2</c:v>
                </c:pt>
                <c:pt idx="221992">
                  <c:v>4.4471999999999998E-2</c:v>
                </c:pt>
                <c:pt idx="221993">
                  <c:v>4.4475000000000001E-2</c:v>
                </c:pt>
                <c:pt idx="221994">
                  <c:v>4.4477999999999997E-2</c:v>
                </c:pt>
                <c:pt idx="221995">
                  <c:v>4.4481E-2</c:v>
                </c:pt>
                <c:pt idx="221996">
                  <c:v>4.4484000000000003E-2</c:v>
                </c:pt>
                <c:pt idx="221997">
                  <c:v>4.4486999999999999E-2</c:v>
                </c:pt>
                <c:pt idx="221998">
                  <c:v>4.4490000000000002E-2</c:v>
                </c:pt>
                <c:pt idx="221999">
                  <c:v>4.4491999999999997E-2</c:v>
                </c:pt>
                <c:pt idx="222000">
                  <c:v>4.4495E-2</c:v>
                </c:pt>
                <c:pt idx="222001">
                  <c:v>4.4497000000000002E-2</c:v>
                </c:pt>
                <c:pt idx="222002">
                  <c:v>4.4499999999999998E-2</c:v>
                </c:pt>
                <c:pt idx="222003">
                  <c:v>4.4502E-2</c:v>
                </c:pt>
                <c:pt idx="222004">
                  <c:v>4.4504000000000002E-2</c:v>
                </c:pt>
                <c:pt idx="222005">
                  <c:v>4.4505999999999997E-2</c:v>
                </c:pt>
                <c:pt idx="222006">
                  <c:v>4.4507999999999999E-2</c:v>
                </c:pt>
                <c:pt idx="222007">
                  <c:v>4.4510000000000001E-2</c:v>
                </c:pt>
                <c:pt idx="222008">
                  <c:v>4.4512000000000003E-2</c:v>
                </c:pt>
                <c:pt idx="222009">
                  <c:v>4.4513999999999998E-2</c:v>
                </c:pt>
                <c:pt idx="222010">
                  <c:v>4.4516E-2</c:v>
                </c:pt>
                <c:pt idx="222011">
                  <c:v>4.4517000000000001E-2</c:v>
                </c:pt>
                <c:pt idx="222012">
                  <c:v>4.4519000000000003E-2</c:v>
                </c:pt>
                <c:pt idx="222013">
                  <c:v>4.4519999999999997E-2</c:v>
                </c:pt>
                <c:pt idx="222014">
                  <c:v>4.4521999999999999E-2</c:v>
                </c:pt>
                <c:pt idx="222015">
                  <c:v>4.4523E-2</c:v>
                </c:pt>
                <c:pt idx="222016">
                  <c:v>4.4524000000000001E-2</c:v>
                </c:pt>
                <c:pt idx="222017">
                  <c:v>4.4525000000000002E-2</c:v>
                </c:pt>
                <c:pt idx="222018">
                  <c:v>4.4526000000000003E-2</c:v>
                </c:pt>
                <c:pt idx="222019">
                  <c:v>4.4526999999999997E-2</c:v>
                </c:pt>
                <c:pt idx="222020">
                  <c:v>4.4527999999999998E-2</c:v>
                </c:pt>
                <c:pt idx="222021">
                  <c:v>4.4528999999999999E-2</c:v>
                </c:pt>
                <c:pt idx="222022">
                  <c:v>4.453E-2</c:v>
                </c:pt>
                <c:pt idx="222023">
                  <c:v>4.4531000000000001E-2</c:v>
                </c:pt>
                <c:pt idx="222024">
                  <c:v>4.4531000000000001E-2</c:v>
                </c:pt>
                <c:pt idx="222025">
                  <c:v>4.4532000000000002E-2</c:v>
                </c:pt>
                <c:pt idx="222026">
                  <c:v>4.4532000000000002E-2</c:v>
                </c:pt>
                <c:pt idx="222027">
                  <c:v>4.4533000000000003E-2</c:v>
                </c:pt>
                <c:pt idx="222028">
                  <c:v>4.4533000000000003E-2</c:v>
                </c:pt>
                <c:pt idx="222029">
                  <c:v>4.4533999999999997E-2</c:v>
                </c:pt>
                <c:pt idx="222030">
                  <c:v>4.4533999999999997E-2</c:v>
                </c:pt>
                <c:pt idx="222031">
                  <c:v>4.4533999999999997E-2</c:v>
                </c:pt>
                <c:pt idx="222032">
                  <c:v>4.4534999999999998E-2</c:v>
                </c:pt>
                <c:pt idx="222033">
                  <c:v>4.4534999999999998E-2</c:v>
                </c:pt>
                <c:pt idx="222034">
                  <c:v>4.4534999999999998E-2</c:v>
                </c:pt>
                <c:pt idx="222035">
                  <c:v>4.4535999999999999E-2</c:v>
                </c:pt>
                <c:pt idx="222036">
                  <c:v>4.4535999999999999E-2</c:v>
                </c:pt>
                <c:pt idx="222037">
                  <c:v>4.4535999999999999E-2</c:v>
                </c:pt>
                <c:pt idx="222038">
                  <c:v>4.4535999999999999E-2</c:v>
                </c:pt>
                <c:pt idx="222039">
                  <c:v>4.4535999999999999E-2</c:v>
                </c:pt>
                <c:pt idx="222040">
                  <c:v>4.4535999999999999E-2</c:v>
                </c:pt>
                <c:pt idx="222041">
                  <c:v>4.4535999999999999E-2</c:v>
                </c:pt>
                <c:pt idx="222042">
                  <c:v>4.4537E-2</c:v>
                </c:pt>
                <c:pt idx="222043">
                  <c:v>4.4537E-2</c:v>
                </c:pt>
                <c:pt idx="222044">
                  <c:v>4.4537E-2</c:v>
                </c:pt>
                <c:pt idx="222045">
                  <c:v>4.4537E-2</c:v>
                </c:pt>
                <c:pt idx="222046">
                  <c:v>4.4537E-2</c:v>
                </c:pt>
                <c:pt idx="222047">
                  <c:v>4.4538000000000001E-2</c:v>
                </c:pt>
                <c:pt idx="222048">
                  <c:v>4.4538000000000001E-2</c:v>
                </c:pt>
                <c:pt idx="222049">
                  <c:v>4.4538000000000001E-2</c:v>
                </c:pt>
                <c:pt idx="222050">
                  <c:v>4.4538000000000001E-2</c:v>
                </c:pt>
                <c:pt idx="222051">
                  <c:v>4.4538000000000001E-2</c:v>
                </c:pt>
                <c:pt idx="222052">
                  <c:v>4.4538000000000001E-2</c:v>
                </c:pt>
                <c:pt idx="222053">
                  <c:v>4.4539000000000002E-2</c:v>
                </c:pt>
                <c:pt idx="222054">
                  <c:v>4.4539000000000002E-2</c:v>
                </c:pt>
                <c:pt idx="222055">
                  <c:v>4.4539000000000002E-2</c:v>
                </c:pt>
                <c:pt idx="222056">
                  <c:v>4.4540000000000003E-2</c:v>
                </c:pt>
                <c:pt idx="222057">
                  <c:v>4.4540000000000003E-2</c:v>
                </c:pt>
                <c:pt idx="222058">
                  <c:v>4.4540999999999997E-2</c:v>
                </c:pt>
                <c:pt idx="222059">
                  <c:v>4.4540999999999997E-2</c:v>
                </c:pt>
                <c:pt idx="222060">
                  <c:v>4.4540999999999997E-2</c:v>
                </c:pt>
                <c:pt idx="222061">
                  <c:v>4.4541999999999998E-2</c:v>
                </c:pt>
                <c:pt idx="222062">
                  <c:v>4.4541999999999998E-2</c:v>
                </c:pt>
                <c:pt idx="222063">
                  <c:v>4.4542999999999999E-2</c:v>
                </c:pt>
                <c:pt idx="222064">
                  <c:v>4.4542999999999999E-2</c:v>
                </c:pt>
                <c:pt idx="222065">
                  <c:v>4.4544E-2</c:v>
                </c:pt>
                <c:pt idx="222066">
                  <c:v>4.4544E-2</c:v>
                </c:pt>
                <c:pt idx="222067">
                  <c:v>4.4545000000000001E-2</c:v>
                </c:pt>
                <c:pt idx="222068">
                  <c:v>4.4546000000000002E-2</c:v>
                </c:pt>
                <c:pt idx="222069">
                  <c:v>4.4547000000000003E-2</c:v>
                </c:pt>
                <c:pt idx="222070">
                  <c:v>4.4547000000000003E-2</c:v>
                </c:pt>
                <c:pt idx="222071">
                  <c:v>4.4547999999999997E-2</c:v>
                </c:pt>
                <c:pt idx="222072">
                  <c:v>4.4548999999999998E-2</c:v>
                </c:pt>
                <c:pt idx="222073">
                  <c:v>4.4549999999999999E-2</c:v>
                </c:pt>
                <c:pt idx="222074">
                  <c:v>4.4549999999999999E-2</c:v>
                </c:pt>
                <c:pt idx="222075">
                  <c:v>4.4551E-2</c:v>
                </c:pt>
                <c:pt idx="222076">
                  <c:v>4.4552000000000001E-2</c:v>
                </c:pt>
                <c:pt idx="222077">
                  <c:v>4.4553000000000002E-2</c:v>
                </c:pt>
                <c:pt idx="222078">
                  <c:v>4.4554000000000003E-2</c:v>
                </c:pt>
                <c:pt idx="222079">
                  <c:v>4.4554999999999997E-2</c:v>
                </c:pt>
                <c:pt idx="222080">
                  <c:v>4.4555999999999998E-2</c:v>
                </c:pt>
                <c:pt idx="222081">
                  <c:v>4.4556999999999999E-2</c:v>
                </c:pt>
                <c:pt idx="222082">
                  <c:v>4.4558E-2</c:v>
                </c:pt>
                <c:pt idx="222083">
                  <c:v>4.4559000000000001E-2</c:v>
                </c:pt>
                <c:pt idx="222084">
                  <c:v>4.4560000000000002E-2</c:v>
                </c:pt>
                <c:pt idx="222085">
                  <c:v>4.4561000000000003E-2</c:v>
                </c:pt>
                <c:pt idx="222086">
                  <c:v>4.4561999999999997E-2</c:v>
                </c:pt>
                <c:pt idx="222087">
                  <c:v>4.4562999999999998E-2</c:v>
                </c:pt>
                <c:pt idx="222088">
                  <c:v>4.4563999999999999E-2</c:v>
                </c:pt>
                <c:pt idx="222089">
                  <c:v>4.4565E-2</c:v>
                </c:pt>
                <c:pt idx="222090">
                  <c:v>4.4567000000000002E-2</c:v>
                </c:pt>
                <c:pt idx="222091">
                  <c:v>4.4568000000000003E-2</c:v>
                </c:pt>
                <c:pt idx="222092">
                  <c:v>4.4568999999999998E-2</c:v>
                </c:pt>
                <c:pt idx="222093">
                  <c:v>4.4569999999999999E-2</c:v>
                </c:pt>
                <c:pt idx="222094">
                  <c:v>4.4571E-2</c:v>
                </c:pt>
                <c:pt idx="222095">
                  <c:v>4.4572000000000001E-2</c:v>
                </c:pt>
                <c:pt idx="222096">
                  <c:v>4.4573000000000002E-2</c:v>
                </c:pt>
                <c:pt idx="222097">
                  <c:v>4.4574000000000003E-2</c:v>
                </c:pt>
                <c:pt idx="222098">
                  <c:v>4.4574999999999997E-2</c:v>
                </c:pt>
                <c:pt idx="222099">
                  <c:v>4.4575999999999998E-2</c:v>
                </c:pt>
                <c:pt idx="222100">
                  <c:v>4.4576999999999999E-2</c:v>
                </c:pt>
                <c:pt idx="222101">
                  <c:v>4.4578E-2</c:v>
                </c:pt>
                <c:pt idx="222102">
                  <c:v>4.4579000000000001E-2</c:v>
                </c:pt>
                <c:pt idx="222103">
                  <c:v>4.4580000000000002E-2</c:v>
                </c:pt>
                <c:pt idx="222104">
                  <c:v>4.4581000000000003E-2</c:v>
                </c:pt>
                <c:pt idx="222105">
                  <c:v>4.4581000000000003E-2</c:v>
                </c:pt>
                <c:pt idx="222106">
                  <c:v>4.4581999999999997E-2</c:v>
                </c:pt>
                <c:pt idx="222107">
                  <c:v>4.4582999999999998E-2</c:v>
                </c:pt>
                <c:pt idx="222108">
                  <c:v>4.4582999999999998E-2</c:v>
                </c:pt>
                <c:pt idx="222109">
                  <c:v>4.4583999999999999E-2</c:v>
                </c:pt>
                <c:pt idx="222110">
                  <c:v>4.4583999999999999E-2</c:v>
                </c:pt>
                <c:pt idx="222111">
                  <c:v>4.4585E-2</c:v>
                </c:pt>
                <c:pt idx="222112">
                  <c:v>4.4585E-2</c:v>
                </c:pt>
                <c:pt idx="222113">
                  <c:v>4.4585E-2</c:v>
                </c:pt>
                <c:pt idx="222114">
                  <c:v>4.4586000000000001E-2</c:v>
                </c:pt>
                <c:pt idx="222115">
                  <c:v>4.4586000000000001E-2</c:v>
                </c:pt>
                <c:pt idx="222116">
                  <c:v>4.4586000000000001E-2</c:v>
                </c:pt>
                <c:pt idx="222117">
                  <c:v>4.4586000000000001E-2</c:v>
                </c:pt>
                <c:pt idx="222118">
                  <c:v>4.4586000000000001E-2</c:v>
                </c:pt>
                <c:pt idx="222119">
                  <c:v>4.4586000000000001E-2</c:v>
                </c:pt>
                <c:pt idx="222120">
                  <c:v>4.4586000000000001E-2</c:v>
                </c:pt>
                <c:pt idx="222121">
                  <c:v>4.4585E-2</c:v>
                </c:pt>
                <c:pt idx="222122">
                  <c:v>4.4585E-2</c:v>
                </c:pt>
                <c:pt idx="222123">
                  <c:v>4.4583999999999999E-2</c:v>
                </c:pt>
                <c:pt idx="222124">
                  <c:v>4.4583999999999999E-2</c:v>
                </c:pt>
                <c:pt idx="222125">
                  <c:v>4.4582999999999998E-2</c:v>
                </c:pt>
                <c:pt idx="222126">
                  <c:v>4.4582999999999998E-2</c:v>
                </c:pt>
                <c:pt idx="222127">
                  <c:v>4.4581999999999997E-2</c:v>
                </c:pt>
                <c:pt idx="222128">
                  <c:v>4.4581000000000003E-2</c:v>
                </c:pt>
                <c:pt idx="222129">
                  <c:v>4.4580000000000002E-2</c:v>
                </c:pt>
                <c:pt idx="222130">
                  <c:v>4.4579000000000001E-2</c:v>
                </c:pt>
                <c:pt idx="222131">
                  <c:v>4.4578E-2</c:v>
                </c:pt>
                <c:pt idx="222132">
                  <c:v>4.4576999999999999E-2</c:v>
                </c:pt>
                <c:pt idx="222133">
                  <c:v>4.4574999999999997E-2</c:v>
                </c:pt>
                <c:pt idx="222134">
                  <c:v>4.4574000000000003E-2</c:v>
                </c:pt>
                <c:pt idx="222135">
                  <c:v>4.4572000000000001E-2</c:v>
                </c:pt>
                <c:pt idx="222136">
                  <c:v>4.4571E-2</c:v>
                </c:pt>
                <c:pt idx="222137">
                  <c:v>4.4569999999999999E-2</c:v>
                </c:pt>
                <c:pt idx="222138">
                  <c:v>4.4568000000000003E-2</c:v>
                </c:pt>
                <c:pt idx="222139">
                  <c:v>4.4567000000000002E-2</c:v>
                </c:pt>
                <c:pt idx="222140">
                  <c:v>4.4565E-2</c:v>
                </c:pt>
                <c:pt idx="222141">
                  <c:v>4.4562999999999998E-2</c:v>
                </c:pt>
                <c:pt idx="222142">
                  <c:v>4.4561999999999997E-2</c:v>
                </c:pt>
                <c:pt idx="222143">
                  <c:v>4.4560000000000002E-2</c:v>
                </c:pt>
                <c:pt idx="222144">
                  <c:v>4.4558E-2</c:v>
                </c:pt>
                <c:pt idx="222145">
                  <c:v>4.4555999999999998E-2</c:v>
                </c:pt>
                <c:pt idx="222146">
                  <c:v>4.4554000000000003E-2</c:v>
                </c:pt>
                <c:pt idx="222147">
                  <c:v>4.4552000000000001E-2</c:v>
                </c:pt>
                <c:pt idx="222148">
                  <c:v>4.4551E-2</c:v>
                </c:pt>
                <c:pt idx="222149">
                  <c:v>4.4548999999999998E-2</c:v>
                </c:pt>
                <c:pt idx="222150">
                  <c:v>4.4547000000000003E-2</c:v>
                </c:pt>
                <c:pt idx="222151">
                  <c:v>4.4545000000000001E-2</c:v>
                </c:pt>
                <c:pt idx="222152">
                  <c:v>4.4544E-2</c:v>
                </c:pt>
                <c:pt idx="222153">
                  <c:v>4.4541999999999998E-2</c:v>
                </c:pt>
                <c:pt idx="222154">
                  <c:v>4.4540000000000003E-2</c:v>
                </c:pt>
                <c:pt idx="222155">
                  <c:v>4.4538000000000001E-2</c:v>
                </c:pt>
                <c:pt idx="222156">
                  <c:v>4.4535999999999999E-2</c:v>
                </c:pt>
                <c:pt idx="222157">
                  <c:v>4.4534999999999998E-2</c:v>
                </c:pt>
                <c:pt idx="222158">
                  <c:v>4.4533000000000003E-2</c:v>
                </c:pt>
                <c:pt idx="222159">
                  <c:v>4.4532000000000002E-2</c:v>
                </c:pt>
                <c:pt idx="222160">
                  <c:v>4.453E-2</c:v>
                </c:pt>
                <c:pt idx="222161">
                  <c:v>4.4528999999999999E-2</c:v>
                </c:pt>
                <c:pt idx="222162">
                  <c:v>4.4527999999999998E-2</c:v>
                </c:pt>
                <c:pt idx="222163">
                  <c:v>4.4526000000000003E-2</c:v>
                </c:pt>
                <c:pt idx="222164">
                  <c:v>4.4525000000000002E-2</c:v>
                </c:pt>
                <c:pt idx="222165">
                  <c:v>4.4524000000000001E-2</c:v>
                </c:pt>
                <c:pt idx="222166">
                  <c:v>4.4523E-2</c:v>
                </c:pt>
                <c:pt idx="222167">
                  <c:v>4.4520999999999998E-2</c:v>
                </c:pt>
                <c:pt idx="222168">
                  <c:v>4.4519999999999997E-2</c:v>
                </c:pt>
                <c:pt idx="222169">
                  <c:v>4.4519000000000003E-2</c:v>
                </c:pt>
                <c:pt idx="222170">
                  <c:v>4.4518000000000002E-2</c:v>
                </c:pt>
                <c:pt idx="222171">
                  <c:v>4.4518000000000002E-2</c:v>
                </c:pt>
                <c:pt idx="222172">
                  <c:v>4.4517000000000001E-2</c:v>
                </c:pt>
                <c:pt idx="222173">
                  <c:v>4.4516E-2</c:v>
                </c:pt>
                <c:pt idx="222174">
                  <c:v>4.4516E-2</c:v>
                </c:pt>
                <c:pt idx="222175">
                  <c:v>4.4514999999999999E-2</c:v>
                </c:pt>
                <c:pt idx="222176">
                  <c:v>4.4514999999999999E-2</c:v>
                </c:pt>
                <c:pt idx="222177">
                  <c:v>4.4513999999999998E-2</c:v>
                </c:pt>
                <c:pt idx="222178">
                  <c:v>4.4513999999999998E-2</c:v>
                </c:pt>
                <c:pt idx="222179">
                  <c:v>4.4513999999999998E-2</c:v>
                </c:pt>
                <c:pt idx="222180">
                  <c:v>4.4512999999999997E-2</c:v>
                </c:pt>
                <c:pt idx="222181">
                  <c:v>4.4512999999999997E-2</c:v>
                </c:pt>
                <c:pt idx="222182">
                  <c:v>4.4512999999999997E-2</c:v>
                </c:pt>
                <c:pt idx="222183">
                  <c:v>4.4512999999999997E-2</c:v>
                </c:pt>
                <c:pt idx="222184">
                  <c:v>4.4513999999999998E-2</c:v>
                </c:pt>
                <c:pt idx="222185">
                  <c:v>4.4513999999999998E-2</c:v>
                </c:pt>
                <c:pt idx="222186">
                  <c:v>4.4513999999999998E-2</c:v>
                </c:pt>
                <c:pt idx="222187">
                  <c:v>4.4514999999999999E-2</c:v>
                </c:pt>
                <c:pt idx="222188">
                  <c:v>4.4514999999999999E-2</c:v>
                </c:pt>
                <c:pt idx="222189">
                  <c:v>4.4514999999999999E-2</c:v>
                </c:pt>
                <c:pt idx="222190">
                  <c:v>4.4516E-2</c:v>
                </c:pt>
                <c:pt idx="222191">
                  <c:v>4.4516E-2</c:v>
                </c:pt>
                <c:pt idx="222192">
                  <c:v>4.4517000000000001E-2</c:v>
                </c:pt>
                <c:pt idx="222193">
                  <c:v>4.4518000000000002E-2</c:v>
                </c:pt>
                <c:pt idx="222194">
                  <c:v>4.4518000000000002E-2</c:v>
                </c:pt>
                <c:pt idx="222195">
                  <c:v>4.4519000000000003E-2</c:v>
                </c:pt>
                <c:pt idx="222196">
                  <c:v>4.4519999999999997E-2</c:v>
                </c:pt>
                <c:pt idx="222197">
                  <c:v>4.4520999999999998E-2</c:v>
                </c:pt>
                <c:pt idx="222198">
                  <c:v>4.4521999999999999E-2</c:v>
                </c:pt>
                <c:pt idx="222199">
                  <c:v>4.4523E-2</c:v>
                </c:pt>
                <c:pt idx="222200">
                  <c:v>4.4525000000000002E-2</c:v>
                </c:pt>
                <c:pt idx="222201">
                  <c:v>4.4526000000000003E-2</c:v>
                </c:pt>
                <c:pt idx="222202">
                  <c:v>4.4526999999999997E-2</c:v>
                </c:pt>
                <c:pt idx="222203">
                  <c:v>4.4527999999999998E-2</c:v>
                </c:pt>
                <c:pt idx="222204">
                  <c:v>4.4528999999999999E-2</c:v>
                </c:pt>
                <c:pt idx="222205">
                  <c:v>4.453E-2</c:v>
                </c:pt>
                <c:pt idx="222206">
                  <c:v>4.4532000000000002E-2</c:v>
                </c:pt>
                <c:pt idx="222207">
                  <c:v>4.4533000000000003E-2</c:v>
                </c:pt>
                <c:pt idx="222208">
                  <c:v>4.4533999999999997E-2</c:v>
                </c:pt>
                <c:pt idx="222209">
                  <c:v>4.4535999999999999E-2</c:v>
                </c:pt>
                <c:pt idx="222210">
                  <c:v>4.4537E-2</c:v>
                </c:pt>
                <c:pt idx="222211">
                  <c:v>4.4539000000000002E-2</c:v>
                </c:pt>
                <c:pt idx="222212">
                  <c:v>4.4540000000000003E-2</c:v>
                </c:pt>
                <c:pt idx="222213">
                  <c:v>4.4540999999999997E-2</c:v>
                </c:pt>
                <c:pt idx="222214">
                  <c:v>4.4542999999999999E-2</c:v>
                </c:pt>
                <c:pt idx="222215">
                  <c:v>4.4544E-2</c:v>
                </c:pt>
                <c:pt idx="222216">
                  <c:v>4.4545000000000001E-2</c:v>
                </c:pt>
                <c:pt idx="222217">
                  <c:v>4.4547000000000003E-2</c:v>
                </c:pt>
                <c:pt idx="222218">
                  <c:v>4.4547999999999997E-2</c:v>
                </c:pt>
                <c:pt idx="222219">
                  <c:v>4.4548999999999998E-2</c:v>
                </c:pt>
                <c:pt idx="222220">
                  <c:v>4.4551E-2</c:v>
                </c:pt>
                <c:pt idx="222221">
                  <c:v>4.4552000000000001E-2</c:v>
                </c:pt>
                <c:pt idx="222222">
                  <c:v>4.4554000000000003E-2</c:v>
                </c:pt>
                <c:pt idx="222223">
                  <c:v>4.4554999999999997E-2</c:v>
                </c:pt>
                <c:pt idx="222224">
                  <c:v>4.4555999999999998E-2</c:v>
                </c:pt>
                <c:pt idx="222225">
                  <c:v>4.4556999999999999E-2</c:v>
                </c:pt>
                <c:pt idx="222226">
                  <c:v>4.4558E-2</c:v>
                </c:pt>
                <c:pt idx="222227">
                  <c:v>4.4559000000000001E-2</c:v>
                </c:pt>
                <c:pt idx="222228">
                  <c:v>4.4560000000000002E-2</c:v>
                </c:pt>
                <c:pt idx="222229">
                  <c:v>4.4561000000000003E-2</c:v>
                </c:pt>
                <c:pt idx="222230">
                  <c:v>4.4562999999999998E-2</c:v>
                </c:pt>
                <c:pt idx="222231">
                  <c:v>4.4563999999999999E-2</c:v>
                </c:pt>
                <c:pt idx="222232">
                  <c:v>4.4565E-2</c:v>
                </c:pt>
                <c:pt idx="222233">
                  <c:v>4.4566000000000001E-2</c:v>
                </c:pt>
                <c:pt idx="222234">
                  <c:v>4.4567000000000002E-2</c:v>
                </c:pt>
                <c:pt idx="222235">
                  <c:v>4.4568000000000003E-2</c:v>
                </c:pt>
                <c:pt idx="222236">
                  <c:v>4.4568999999999998E-2</c:v>
                </c:pt>
                <c:pt idx="222237">
                  <c:v>4.4569999999999999E-2</c:v>
                </c:pt>
                <c:pt idx="222238">
                  <c:v>4.4569999999999999E-2</c:v>
                </c:pt>
                <c:pt idx="222239">
                  <c:v>4.4571E-2</c:v>
                </c:pt>
                <c:pt idx="222240">
                  <c:v>4.4572000000000001E-2</c:v>
                </c:pt>
                <c:pt idx="222241">
                  <c:v>4.4573000000000002E-2</c:v>
                </c:pt>
                <c:pt idx="222242">
                  <c:v>4.4573000000000002E-2</c:v>
                </c:pt>
                <c:pt idx="222243">
                  <c:v>4.4574000000000003E-2</c:v>
                </c:pt>
                <c:pt idx="222244">
                  <c:v>4.4574999999999997E-2</c:v>
                </c:pt>
                <c:pt idx="222245">
                  <c:v>4.4575999999999998E-2</c:v>
                </c:pt>
                <c:pt idx="222246">
                  <c:v>4.4575999999999998E-2</c:v>
                </c:pt>
                <c:pt idx="222247">
                  <c:v>4.4576999999999999E-2</c:v>
                </c:pt>
                <c:pt idx="222248">
                  <c:v>4.4578E-2</c:v>
                </c:pt>
                <c:pt idx="222249">
                  <c:v>4.4578E-2</c:v>
                </c:pt>
                <c:pt idx="222250">
                  <c:v>4.4579000000000001E-2</c:v>
                </c:pt>
                <c:pt idx="222251">
                  <c:v>4.4579000000000001E-2</c:v>
                </c:pt>
                <c:pt idx="222252">
                  <c:v>4.4580000000000002E-2</c:v>
                </c:pt>
                <c:pt idx="222253">
                  <c:v>4.4580000000000002E-2</c:v>
                </c:pt>
                <c:pt idx="222254">
                  <c:v>4.4581000000000003E-2</c:v>
                </c:pt>
                <c:pt idx="222255">
                  <c:v>4.4581999999999997E-2</c:v>
                </c:pt>
                <c:pt idx="222256">
                  <c:v>4.4582999999999998E-2</c:v>
                </c:pt>
                <c:pt idx="222257">
                  <c:v>4.4582999999999998E-2</c:v>
                </c:pt>
                <c:pt idx="222258">
                  <c:v>4.4583999999999999E-2</c:v>
                </c:pt>
                <c:pt idx="222259">
                  <c:v>4.4585E-2</c:v>
                </c:pt>
                <c:pt idx="222260">
                  <c:v>4.4585E-2</c:v>
                </c:pt>
                <c:pt idx="222261">
                  <c:v>4.4586000000000001E-2</c:v>
                </c:pt>
                <c:pt idx="222262">
                  <c:v>4.4587000000000002E-2</c:v>
                </c:pt>
                <c:pt idx="222263">
                  <c:v>4.4587000000000002E-2</c:v>
                </c:pt>
                <c:pt idx="222264">
                  <c:v>4.4588000000000003E-2</c:v>
                </c:pt>
                <c:pt idx="222265">
                  <c:v>4.4588999999999997E-2</c:v>
                </c:pt>
                <c:pt idx="222266">
                  <c:v>4.4589999999999998E-2</c:v>
                </c:pt>
                <c:pt idx="222267">
                  <c:v>4.4590999999999999E-2</c:v>
                </c:pt>
                <c:pt idx="222268">
                  <c:v>4.4592E-2</c:v>
                </c:pt>
                <c:pt idx="222269">
                  <c:v>4.4592E-2</c:v>
                </c:pt>
                <c:pt idx="222270">
                  <c:v>4.4593000000000001E-2</c:v>
                </c:pt>
                <c:pt idx="222271">
                  <c:v>4.4594000000000002E-2</c:v>
                </c:pt>
                <c:pt idx="222272">
                  <c:v>4.4595000000000003E-2</c:v>
                </c:pt>
                <c:pt idx="222273">
                  <c:v>4.4595999999999997E-2</c:v>
                </c:pt>
                <c:pt idx="222274">
                  <c:v>4.4596999999999998E-2</c:v>
                </c:pt>
                <c:pt idx="222275">
                  <c:v>4.4597999999999999E-2</c:v>
                </c:pt>
                <c:pt idx="222276">
                  <c:v>4.4599E-2</c:v>
                </c:pt>
                <c:pt idx="222277">
                  <c:v>4.4601000000000002E-2</c:v>
                </c:pt>
                <c:pt idx="222278">
                  <c:v>4.4602000000000003E-2</c:v>
                </c:pt>
                <c:pt idx="222279">
                  <c:v>4.4602999999999997E-2</c:v>
                </c:pt>
                <c:pt idx="222280">
                  <c:v>4.4603999999999998E-2</c:v>
                </c:pt>
                <c:pt idx="222281">
                  <c:v>4.4606E-2</c:v>
                </c:pt>
                <c:pt idx="222282">
                  <c:v>4.4607000000000001E-2</c:v>
                </c:pt>
                <c:pt idx="222283">
                  <c:v>4.4608000000000002E-2</c:v>
                </c:pt>
                <c:pt idx="222284">
                  <c:v>4.4609999999999997E-2</c:v>
                </c:pt>
                <c:pt idx="222285">
                  <c:v>4.4610999999999998E-2</c:v>
                </c:pt>
                <c:pt idx="222286">
                  <c:v>4.4611999999999999E-2</c:v>
                </c:pt>
                <c:pt idx="222287">
                  <c:v>4.4614000000000001E-2</c:v>
                </c:pt>
                <c:pt idx="222288">
                  <c:v>4.4615000000000002E-2</c:v>
                </c:pt>
                <c:pt idx="222289">
                  <c:v>4.4616999999999997E-2</c:v>
                </c:pt>
                <c:pt idx="222290">
                  <c:v>4.4617999999999998E-2</c:v>
                </c:pt>
                <c:pt idx="222291">
                  <c:v>4.462E-2</c:v>
                </c:pt>
                <c:pt idx="222292">
                  <c:v>4.4622000000000002E-2</c:v>
                </c:pt>
                <c:pt idx="222293">
                  <c:v>4.4623000000000003E-2</c:v>
                </c:pt>
                <c:pt idx="222294">
                  <c:v>4.4624999999999998E-2</c:v>
                </c:pt>
                <c:pt idx="222295">
                  <c:v>4.4625999999999999E-2</c:v>
                </c:pt>
                <c:pt idx="222296">
                  <c:v>4.4628000000000001E-2</c:v>
                </c:pt>
                <c:pt idx="222297">
                  <c:v>4.4630000000000003E-2</c:v>
                </c:pt>
                <c:pt idx="222298">
                  <c:v>4.4630999999999997E-2</c:v>
                </c:pt>
                <c:pt idx="222299">
                  <c:v>4.4632999999999999E-2</c:v>
                </c:pt>
                <c:pt idx="222300">
                  <c:v>4.4634E-2</c:v>
                </c:pt>
                <c:pt idx="222301">
                  <c:v>4.4636000000000002E-2</c:v>
                </c:pt>
                <c:pt idx="222302">
                  <c:v>4.4637999999999997E-2</c:v>
                </c:pt>
                <c:pt idx="222303">
                  <c:v>4.4639999999999999E-2</c:v>
                </c:pt>
                <c:pt idx="222304">
                  <c:v>4.4641E-2</c:v>
                </c:pt>
                <c:pt idx="222305">
                  <c:v>4.4643000000000002E-2</c:v>
                </c:pt>
                <c:pt idx="222306">
                  <c:v>4.4644999999999997E-2</c:v>
                </c:pt>
                <c:pt idx="222307">
                  <c:v>4.4645999999999998E-2</c:v>
                </c:pt>
                <c:pt idx="222308">
                  <c:v>4.4648E-2</c:v>
                </c:pt>
                <c:pt idx="222309">
                  <c:v>4.4649000000000001E-2</c:v>
                </c:pt>
                <c:pt idx="222310">
                  <c:v>4.4651000000000003E-2</c:v>
                </c:pt>
                <c:pt idx="222311">
                  <c:v>4.4652999999999998E-2</c:v>
                </c:pt>
                <c:pt idx="222312">
                  <c:v>4.4653999999999999E-2</c:v>
                </c:pt>
                <c:pt idx="222313">
                  <c:v>4.4656000000000001E-2</c:v>
                </c:pt>
                <c:pt idx="222314">
                  <c:v>4.4657000000000002E-2</c:v>
                </c:pt>
                <c:pt idx="222315">
                  <c:v>4.4658999999999997E-2</c:v>
                </c:pt>
                <c:pt idx="222316">
                  <c:v>4.4659999999999998E-2</c:v>
                </c:pt>
                <c:pt idx="222317">
                  <c:v>4.4662E-2</c:v>
                </c:pt>
                <c:pt idx="222318">
                  <c:v>4.4663000000000001E-2</c:v>
                </c:pt>
                <c:pt idx="222319">
                  <c:v>4.4664000000000002E-2</c:v>
                </c:pt>
                <c:pt idx="222320">
                  <c:v>4.4665999999999997E-2</c:v>
                </c:pt>
                <c:pt idx="222321">
                  <c:v>4.4666999999999998E-2</c:v>
                </c:pt>
                <c:pt idx="222322">
                  <c:v>4.4667999999999999E-2</c:v>
                </c:pt>
                <c:pt idx="222323">
                  <c:v>4.4669E-2</c:v>
                </c:pt>
                <c:pt idx="222324">
                  <c:v>4.4671000000000002E-2</c:v>
                </c:pt>
                <c:pt idx="222325">
                  <c:v>4.4672000000000003E-2</c:v>
                </c:pt>
                <c:pt idx="222326">
                  <c:v>4.4672999999999997E-2</c:v>
                </c:pt>
                <c:pt idx="222327">
                  <c:v>4.4673999999999998E-2</c:v>
                </c:pt>
                <c:pt idx="222328">
                  <c:v>4.4674999999999999E-2</c:v>
                </c:pt>
                <c:pt idx="222329">
                  <c:v>4.4676E-2</c:v>
                </c:pt>
                <c:pt idx="222330">
                  <c:v>4.4677000000000001E-2</c:v>
                </c:pt>
                <c:pt idx="222331">
                  <c:v>4.4678000000000002E-2</c:v>
                </c:pt>
                <c:pt idx="222332">
                  <c:v>4.4679000000000003E-2</c:v>
                </c:pt>
                <c:pt idx="222333">
                  <c:v>4.4679999999999997E-2</c:v>
                </c:pt>
                <c:pt idx="222334">
                  <c:v>4.4680999999999998E-2</c:v>
                </c:pt>
                <c:pt idx="222335">
                  <c:v>4.4680999999999998E-2</c:v>
                </c:pt>
                <c:pt idx="222336">
                  <c:v>4.4681999999999999E-2</c:v>
                </c:pt>
                <c:pt idx="222337">
                  <c:v>4.4683E-2</c:v>
                </c:pt>
                <c:pt idx="222338">
                  <c:v>4.4684000000000001E-2</c:v>
                </c:pt>
                <c:pt idx="222339">
                  <c:v>4.4685000000000002E-2</c:v>
                </c:pt>
                <c:pt idx="222340">
                  <c:v>4.4685000000000002E-2</c:v>
                </c:pt>
                <c:pt idx="222341">
                  <c:v>4.4685999999999997E-2</c:v>
                </c:pt>
                <c:pt idx="222342">
                  <c:v>4.4685999999999997E-2</c:v>
                </c:pt>
                <c:pt idx="222343">
                  <c:v>4.4686999999999998E-2</c:v>
                </c:pt>
                <c:pt idx="222344">
                  <c:v>4.4686999999999998E-2</c:v>
                </c:pt>
                <c:pt idx="222345">
                  <c:v>4.4687999999999999E-2</c:v>
                </c:pt>
                <c:pt idx="222346">
                  <c:v>4.4687999999999999E-2</c:v>
                </c:pt>
                <c:pt idx="222347">
                  <c:v>4.4689E-2</c:v>
                </c:pt>
                <c:pt idx="222348">
                  <c:v>4.4689E-2</c:v>
                </c:pt>
                <c:pt idx="222349">
                  <c:v>4.4690000000000001E-2</c:v>
                </c:pt>
                <c:pt idx="222350">
                  <c:v>4.4690000000000001E-2</c:v>
                </c:pt>
                <c:pt idx="222351">
                  <c:v>4.4691000000000002E-2</c:v>
                </c:pt>
                <c:pt idx="222352">
                  <c:v>4.4691000000000002E-2</c:v>
                </c:pt>
                <c:pt idx="222353">
                  <c:v>4.4691000000000002E-2</c:v>
                </c:pt>
                <c:pt idx="222354">
                  <c:v>4.4692000000000003E-2</c:v>
                </c:pt>
                <c:pt idx="222355">
                  <c:v>4.4692000000000003E-2</c:v>
                </c:pt>
                <c:pt idx="222356">
                  <c:v>4.4692000000000003E-2</c:v>
                </c:pt>
                <c:pt idx="222357">
                  <c:v>4.4692000000000003E-2</c:v>
                </c:pt>
                <c:pt idx="222358">
                  <c:v>4.4692000000000003E-2</c:v>
                </c:pt>
                <c:pt idx="222359">
                  <c:v>4.4692000000000003E-2</c:v>
                </c:pt>
                <c:pt idx="222360">
                  <c:v>4.4692000000000003E-2</c:v>
                </c:pt>
                <c:pt idx="222361">
                  <c:v>4.4692999999999997E-2</c:v>
                </c:pt>
                <c:pt idx="222362">
                  <c:v>4.4692999999999997E-2</c:v>
                </c:pt>
                <c:pt idx="222363">
                  <c:v>4.4692999999999997E-2</c:v>
                </c:pt>
                <c:pt idx="222364">
                  <c:v>4.4692999999999997E-2</c:v>
                </c:pt>
                <c:pt idx="222365">
                  <c:v>4.4692999999999997E-2</c:v>
                </c:pt>
                <c:pt idx="222366">
                  <c:v>4.4692000000000003E-2</c:v>
                </c:pt>
                <c:pt idx="222367">
                  <c:v>4.4692000000000003E-2</c:v>
                </c:pt>
                <c:pt idx="222368">
                  <c:v>4.4692000000000003E-2</c:v>
                </c:pt>
                <c:pt idx="222369">
                  <c:v>4.4692000000000003E-2</c:v>
                </c:pt>
                <c:pt idx="222370">
                  <c:v>4.4692000000000003E-2</c:v>
                </c:pt>
                <c:pt idx="222371">
                  <c:v>4.4692000000000003E-2</c:v>
                </c:pt>
                <c:pt idx="222372">
                  <c:v>4.4691000000000002E-2</c:v>
                </c:pt>
                <c:pt idx="222373">
                  <c:v>4.4691000000000002E-2</c:v>
                </c:pt>
                <c:pt idx="222374">
                  <c:v>4.4691000000000002E-2</c:v>
                </c:pt>
                <c:pt idx="222375">
                  <c:v>4.4691000000000002E-2</c:v>
                </c:pt>
                <c:pt idx="222376">
                  <c:v>4.4690000000000001E-2</c:v>
                </c:pt>
                <c:pt idx="222377">
                  <c:v>4.4690000000000001E-2</c:v>
                </c:pt>
                <c:pt idx="222378">
                  <c:v>4.4690000000000001E-2</c:v>
                </c:pt>
                <c:pt idx="222379">
                  <c:v>4.4689E-2</c:v>
                </c:pt>
                <c:pt idx="222380">
                  <c:v>4.4689E-2</c:v>
                </c:pt>
                <c:pt idx="222381">
                  <c:v>4.4687999999999999E-2</c:v>
                </c:pt>
                <c:pt idx="222382">
                  <c:v>4.4687999999999999E-2</c:v>
                </c:pt>
                <c:pt idx="222383">
                  <c:v>4.4687999999999999E-2</c:v>
                </c:pt>
                <c:pt idx="222384">
                  <c:v>4.4686999999999998E-2</c:v>
                </c:pt>
                <c:pt idx="222385">
                  <c:v>4.4686999999999998E-2</c:v>
                </c:pt>
                <c:pt idx="222386">
                  <c:v>4.4685999999999997E-2</c:v>
                </c:pt>
                <c:pt idx="222387">
                  <c:v>4.4685999999999997E-2</c:v>
                </c:pt>
                <c:pt idx="222388">
                  <c:v>4.4685999999999997E-2</c:v>
                </c:pt>
                <c:pt idx="222389">
                  <c:v>4.4685000000000002E-2</c:v>
                </c:pt>
                <c:pt idx="222390">
                  <c:v>4.4684000000000001E-2</c:v>
                </c:pt>
                <c:pt idx="222391">
                  <c:v>4.4684000000000001E-2</c:v>
                </c:pt>
                <c:pt idx="222392">
                  <c:v>4.4683E-2</c:v>
                </c:pt>
                <c:pt idx="222393">
                  <c:v>4.4683E-2</c:v>
                </c:pt>
                <c:pt idx="222394">
                  <c:v>4.4681999999999999E-2</c:v>
                </c:pt>
                <c:pt idx="222395">
                  <c:v>4.4681999999999999E-2</c:v>
                </c:pt>
                <c:pt idx="222396">
                  <c:v>4.4681999999999999E-2</c:v>
                </c:pt>
                <c:pt idx="222397">
                  <c:v>4.4680999999999998E-2</c:v>
                </c:pt>
                <c:pt idx="222398">
                  <c:v>4.4680999999999998E-2</c:v>
                </c:pt>
                <c:pt idx="222399">
                  <c:v>4.4679999999999997E-2</c:v>
                </c:pt>
                <c:pt idx="222400">
                  <c:v>4.4679999999999997E-2</c:v>
                </c:pt>
                <c:pt idx="222401">
                  <c:v>4.4679000000000003E-2</c:v>
                </c:pt>
                <c:pt idx="222402">
                  <c:v>4.4679000000000003E-2</c:v>
                </c:pt>
                <c:pt idx="222403">
                  <c:v>4.4678000000000002E-2</c:v>
                </c:pt>
                <c:pt idx="222404">
                  <c:v>4.4678000000000002E-2</c:v>
                </c:pt>
                <c:pt idx="222405">
                  <c:v>4.4677000000000001E-2</c:v>
                </c:pt>
                <c:pt idx="222406">
                  <c:v>4.4677000000000001E-2</c:v>
                </c:pt>
                <c:pt idx="222407">
                  <c:v>4.4676E-2</c:v>
                </c:pt>
                <c:pt idx="222408">
                  <c:v>4.4676E-2</c:v>
                </c:pt>
                <c:pt idx="222409">
                  <c:v>4.4676E-2</c:v>
                </c:pt>
                <c:pt idx="222410">
                  <c:v>4.4674999999999999E-2</c:v>
                </c:pt>
                <c:pt idx="222411">
                  <c:v>4.4674999999999999E-2</c:v>
                </c:pt>
                <c:pt idx="222412">
                  <c:v>4.4674999999999999E-2</c:v>
                </c:pt>
                <c:pt idx="222413">
                  <c:v>4.4673999999999998E-2</c:v>
                </c:pt>
                <c:pt idx="222414">
                  <c:v>4.4673999999999998E-2</c:v>
                </c:pt>
                <c:pt idx="222415">
                  <c:v>4.4673999999999998E-2</c:v>
                </c:pt>
                <c:pt idx="222416">
                  <c:v>4.4672999999999997E-2</c:v>
                </c:pt>
                <c:pt idx="222417">
                  <c:v>4.4672999999999997E-2</c:v>
                </c:pt>
                <c:pt idx="222418">
                  <c:v>4.4672999999999997E-2</c:v>
                </c:pt>
                <c:pt idx="222419">
                  <c:v>4.4672999999999997E-2</c:v>
                </c:pt>
                <c:pt idx="222420">
                  <c:v>4.4672999999999997E-2</c:v>
                </c:pt>
                <c:pt idx="222421">
                  <c:v>4.4672999999999997E-2</c:v>
                </c:pt>
                <c:pt idx="222422">
                  <c:v>4.4672999999999997E-2</c:v>
                </c:pt>
                <c:pt idx="222423">
                  <c:v>4.4673999999999998E-2</c:v>
                </c:pt>
                <c:pt idx="222424">
                  <c:v>4.4673999999999998E-2</c:v>
                </c:pt>
                <c:pt idx="222425">
                  <c:v>4.4673999999999998E-2</c:v>
                </c:pt>
                <c:pt idx="222426">
                  <c:v>4.4673999999999998E-2</c:v>
                </c:pt>
                <c:pt idx="222427">
                  <c:v>4.4673999999999998E-2</c:v>
                </c:pt>
                <c:pt idx="222428">
                  <c:v>4.4674999999999999E-2</c:v>
                </c:pt>
                <c:pt idx="222429">
                  <c:v>4.4674999999999999E-2</c:v>
                </c:pt>
                <c:pt idx="222430">
                  <c:v>4.4676E-2</c:v>
                </c:pt>
                <c:pt idx="222431">
                  <c:v>4.4677000000000001E-2</c:v>
                </c:pt>
                <c:pt idx="222432">
                  <c:v>4.4677000000000001E-2</c:v>
                </c:pt>
                <c:pt idx="222433">
                  <c:v>4.4678000000000002E-2</c:v>
                </c:pt>
                <c:pt idx="222434">
                  <c:v>4.4679000000000003E-2</c:v>
                </c:pt>
                <c:pt idx="222435">
                  <c:v>4.4679999999999997E-2</c:v>
                </c:pt>
                <c:pt idx="222436">
                  <c:v>4.4680999999999998E-2</c:v>
                </c:pt>
                <c:pt idx="222437">
                  <c:v>4.4681999999999999E-2</c:v>
                </c:pt>
                <c:pt idx="222438">
                  <c:v>4.4683E-2</c:v>
                </c:pt>
                <c:pt idx="222439">
                  <c:v>4.4684000000000001E-2</c:v>
                </c:pt>
                <c:pt idx="222440">
                  <c:v>4.4685000000000002E-2</c:v>
                </c:pt>
                <c:pt idx="222441">
                  <c:v>4.4685999999999997E-2</c:v>
                </c:pt>
                <c:pt idx="222442">
                  <c:v>4.4687999999999999E-2</c:v>
                </c:pt>
                <c:pt idx="222443">
                  <c:v>4.4689E-2</c:v>
                </c:pt>
                <c:pt idx="222444">
                  <c:v>4.4691000000000002E-2</c:v>
                </c:pt>
                <c:pt idx="222445">
                  <c:v>4.4692000000000003E-2</c:v>
                </c:pt>
                <c:pt idx="222446">
                  <c:v>4.4692999999999997E-2</c:v>
                </c:pt>
                <c:pt idx="222447">
                  <c:v>4.4694999999999999E-2</c:v>
                </c:pt>
                <c:pt idx="222448">
                  <c:v>4.4696E-2</c:v>
                </c:pt>
                <c:pt idx="222449">
                  <c:v>4.4698000000000002E-2</c:v>
                </c:pt>
                <c:pt idx="222450">
                  <c:v>4.4699000000000003E-2</c:v>
                </c:pt>
                <c:pt idx="222451">
                  <c:v>4.4699999999999997E-2</c:v>
                </c:pt>
                <c:pt idx="222452">
                  <c:v>4.4701999999999999E-2</c:v>
                </c:pt>
                <c:pt idx="222453">
                  <c:v>4.4703E-2</c:v>
                </c:pt>
                <c:pt idx="222454">
                  <c:v>4.4705000000000002E-2</c:v>
                </c:pt>
                <c:pt idx="222455">
                  <c:v>4.4706000000000003E-2</c:v>
                </c:pt>
                <c:pt idx="222456">
                  <c:v>4.4706999999999997E-2</c:v>
                </c:pt>
                <c:pt idx="222457">
                  <c:v>4.4708999999999999E-2</c:v>
                </c:pt>
                <c:pt idx="222458">
                  <c:v>4.471E-2</c:v>
                </c:pt>
                <c:pt idx="222459">
                  <c:v>4.4711000000000001E-2</c:v>
                </c:pt>
                <c:pt idx="222460">
                  <c:v>4.4713000000000003E-2</c:v>
                </c:pt>
                <c:pt idx="222461">
                  <c:v>4.4713999999999997E-2</c:v>
                </c:pt>
                <c:pt idx="222462">
                  <c:v>4.4714999999999998E-2</c:v>
                </c:pt>
                <c:pt idx="222463">
                  <c:v>4.4715999999999999E-2</c:v>
                </c:pt>
                <c:pt idx="222464">
                  <c:v>4.4717E-2</c:v>
                </c:pt>
                <c:pt idx="222465">
                  <c:v>4.4718000000000001E-2</c:v>
                </c:pt>
                <c:pt idx="222466">
                  <c:v>4.4719000000000002E-2</c:v>
                </c:pt>
                <c:pt idx="222467">
                  <c:v>4.4720000000000003E-2</c:v>
                </c:pt>
                <c:pt idx="222468">
                  <c:v>4.4720999999999997E-2</c:v>
                </c:pt>
                <c:pt idx="222469">
                  <c:v>4.4721999999999998E-2</c:v>
                </c:pt>
                <c:pt idx="222470">
                  <c:v>4.4722999999999999E-2</c:v>
                </c:pt>
                <c:pt idx="222471">
                  <c:v>4.4724E-2</c:v>
                </c:pt>
                <c:pt idx="222472">
                  <c:v>4.4725000000000001E-2</c:v>
                </c:pt>
                <c:pt idx="222473">
                  <c:v>4.4725000000000001E-2</c:v>
                </c:pt>
                <c:pt idx="222474">
                  <c:v>4.4726000000000002E-2</c:v>
                </c:pt>
                <c:pt idx="222475">
                  <c:v>4.4726000000000002E-2</c:v>
                </c:pt>
                <c:pt idx="222476">
                  <c:v>4.4726000000000002E-2</c:v>
                </c:pt>
                <c:pt idx="222477">
                  <c:v>4.4727000000000003E-2</c:v>
                </c:pt>
                <c:pt idx="222478">
                  <c:v>4.4727000000000003E-2</c:v>
                </c:pt>
                <c:pt idx="222479">
                  <c:v>4.4727000000000003E-2</c:v>
                </c:pt>
                <c:pt idx="222480">
                  <c:v>4.4727999999999997E-2</c:v>
                </c:pt>
                <c:pt idx="222481">
                  <c:v>4.4727999999999997E-2</c:v>
                </c:pt>
                <c:pt idx="222482">
                  <c:v>4.4727999999999997E-2</c:v>
                </c:pt>
                <c:pt idx="222483">
                  <c:v>4.4727999999999997E-2</c:v>
                </c:pt>
                <c:pt idx="222484">
                  <c:v>4.4727999999999997E-2</c:v>
                </c:pt>
                <c:pt idx="222485">
                  <c:v>4.4727000000000003E-2</c:v>
                </c:pt>
                <c:pt idx="222486">
                  <c:v>4.4727000000000003E-2</c:v>
                </c:pt>
                <c:pt idx="222487">
                  <c:v>4.4727000000000003E-2</c:v>
                </c:pt>
                <c:pt idx="222488">
                  <c:v>4.4727000000000003E-2</c:v>
                </c:pt>
                <c:pt idx="222489">
                  <c:v>4.4726000000000002E-2</c:v>
                </c:pt>
                <c:pt idx="222490">
                  <c:v>4.4726000000000002E-2</c:v>
                </c:pt>
                <c:pt idx="222491">
                  <c:v>4.4725000000000001E-2</c:v>
                </c:pt>
                <c:pt idx="222492">
                  <c:v>4.4725000000000001E-2</c:v>
                </c:pt>
                <c:pt idx="222493">
                  <c:v>4.4724E-2</c:v>
                </c:pt>
                <c:pt idx="222494">
                  <c:v>4.4724E-2</c:v>
                </c:pt>
                <c:pt idx="222495">
                  <c:v>4.4722999999999999E-2</c:v>
                </c:pt>
                <c:pt idx="222496">
                  <c:v>4.4721999999999998E-2</c:v>
                </c:pt>
                <c:pt idx="222497">
                  <c:v>4.4721999999999998E-2</c:v>
                </c:pt>
                <c:pt idx="222498">
                  <c:v>4.4720999999999997E-2</c:v>
                </c:pt>
                <c:pt idx="222499">
                  <c:v>4.4720000000000003E-2</c:v>
                </c:pt>
                <c:pt idx="222500">
                  <c:v>4.4719000000000002E-2</c:v>
                </c:pt>
                <c:pt idx="222501">
                  <c:v>4.4718000000000001E-2</c:v>
                </c:pt>
                <c:pt idx="222502">
                  <c:v>4.4717E-2</c:v>
                </c:pt>
                <c:pt idx="222503">
                  <c:v>4.4717E-2</c:v>
                </c:pt>
                <c:pt idx="222504">
                  <c:v>4.4715999999999999E-2</c:v>
                </c:pt>
                <c:pt idx="222505">
                  <c:v>4.4714999999999998E-2</c:v>
                </c:pt>
                <c:pt idx="222506">
                  <c:v>4.4713999999999997E-2</c:v>
                </c:pt>
                <c:pt idx="222507">
                  <c:v>4.4713000000000003E-2</c:v>
                </c:pt>
                <c:pt idx="222508">
                  <c:v>4.4712000000000002E-2</c:v>
                </c:pt>
                <c:pt idx="222509">
                  <c:v>4.4711000000000001E-2</c:v>
                </c:pt>
                <c:pt idx="222510">
                  <c:v>4.471E-2</c:v>
                </c:pt>
                <c:pt idx="222511">
                  <c:v>4.4708999999999999E-2</c:v>
                </c:pt>
                <c:pt idx="222512">
                  <c:v>4.4707999999999998E-2</c:v>
                </c:pt>
                <c:pt idx="222513">
                  <c:v>4.4706999999999997E-2</c:v>
                </c:pt>
                <c:pt idx="222514">
                  <c:v>4.4706999999999997E-2</c:v>
                </c:pt>
                <c:pt idx="222515">
                  <c:v>4.4706000000000003E-2</c:v>
                </c:pt>
                <c:pt idx="222516">
                  <c:v>4.4705000000000002E-2</c:v>
                </c:pt>
                <c:pt idx="222517">
                  <c:v>4.4704000000000001E-2</c:v>
                </c:pt>
                <c:pt idx="222518">
                  <c:v>4.4704000000000001E-2</c:v>
                </c:pt>
                <c:pt idx="222519">
                  <c:v>4.4703E-2</c:v>
                </c:pt>
                <c:pt idx="222520">
                  <c:v>4.4701999999999999E-2</c:v>
                </c:pt>
                <c:pt idx="222521">
                  <c:v>4.4700999999999998E-2</c:v>
                </c:pt>
                <c:pt idx="222522">
                  <c:v>4.4699999999999997E-2</c:v>
                </c:pt>
                <c:pt idx="222523">
                  <c:v>4.4699999999999997E-2</c:v>
                </c:pt>
                <c:pt idx="222524">
                  <c:v>4.4699000000000003E-2</c:v>
                </c:pt>
                <c:pt idx="222525">
                  <c:v>4.4698000000000002E-2</c:v>
                </c:pt>
                <c:pt idx="222526">
                  <c:v>4.4698000000000002E-2</c:v>
                </c:pt>
                <c:pt idx="222527">
                  <c:v>4.4697000000000001E-2</c:v>
                </c:pt>
                <c:pt idx="222528">
                  <c:v>4.4697000000000001E-2</c:v>
                </c:pt>
                <c:pt idx="222529">
                  <c:v>4.4696E-2</c:v>
                </c:pt>
                <c:pt idx="222530">
                  <c:v>4.4696E-2</c:v>
                </c:pt>
                <c:pt idx="222531">
                  <c:v>4.4694999999999999E-2</c:v>
                </c:pt>
                <c:pt idx="222532">
                  <c:v>4.4693999999999998E-2</c:v>
                </c:pt>
                <c:pt idx="222533">
                  <c:v>4.4693999999999998E-2</c:v>
                </c:pt>
                <c:pt idx="222534">
                  <c:v>4.4692999999999997E-2</c:v>
                </c:pt>
                <c:pt idx="222535">
                  <c:v>4.4692999999999997E-2</c:v>
                </c:pt>
                <c:pt idx="222536">
                  <c:v>4.4692000000000003E-2</c:v>
                </c:pt>
                <c:pt idx="222537">
                  <c:v>4.4692000000000003E-2</c:v>
                </c:pt>
                <c:pt idx="222538">
                  <c:v>4.4691000000000002E-2</c:v>
                </c:pt>
                <c:pt idx="222539">
                  <c:v>4.4691000000000002E-2</c:v>
                </c:pt>
                <c:pt idx="222540">
                  <c:v>4.4690000000000001E-2</c:v>
                </c:pt>
                <c:pt idx="222541">
                  <c:v>4.4690000000000001E-2</c:v>
                </c:pt>
                <c:pt idx="222542">
                  <c:v>4.4689E-2</c:v>
                </c:pt>
                <c:pt idx="222543">
                  <c:v>4.4689E-2</c:v>
                </c:pt>
                <c:pt idx="222544">
                  <c:v>4.4687999999999999E-2</c:v>
                </c:pt>
                <c:pt idx="222545">
                  <c:v>4.4686999999999998E-2</c:v>
                </c:pt>
                <c:pt idx="222546">
                  <c:v>4.4686999999999998E-2</c:v>
                </c:pt>
                <c:pt idx="222547">
                  <c:v>4.4685999999999997E-2</c:v>
                </c:pt>
                <c:pt idx="222548">
                  <c:v>4.4685000000000002E-2</c:v>
                </c:pt>
                <c:pt idx="222549">
                  <c:v>4.4685000000000002E-2</c:v>
                </c:pt>
                <c:pt idx="222550">
                  <c:v>4.4684000000000001E-2</c:v>
                </c:pt>
                <c:pt idx="222551">
                  <c:v>4.4683E-2</c:v>
                </c:pt>
                <c:pt idx="222552">
                  <c:v>4.4683E-2</c:v>
                </c:pt>
                <c:pt idx="222553">
                  <c:v>4.4681999999999999E-2</c:v>
                </c:pt>
                <c:pt idx="222554">
                  <c:v>4.4680999999999998E-2</c:v>
                </c:pt>
                <c:pt idx="222555">
                  <c:v>4.4679999999999997E-2</c:v>
                </c:pt>
                <c:pt idx="222556">
                  <c:v>4.4679000000000003E-2</c:v>
                </c:pt>
                <c:pt idx="222557">
                  <c:v>4.4678000000000002E-2</c:v>
                </c:pt>
                <c:pt idx="222558">
                  <c:v>4.4677000000000001E-2</c:v>
                </c:pt>
                <c:pt idx="222559">
                  <c:v>4.4676E-2</c:v>
                </c:pt>
                <c:pt idx="222560">
                  <c:v>4.4674999999999999E-2</c:v>
                </c:pt>
                <c:pt idx="222561">
                  <c:v>4.4673999999999998E-2</c:v>
                </c:pt>
                <c:pt idx="222562">
                  <c:v>4.4672999999999997E-2</c:v>
                </c:pt>
                <c:pt idx="222563">
                  <c:v>4.4672000000000003E-2</c:v>
                </c:pt>
                <c:pt idx="222564">
                  <c:v>4.4671000000000002E-2</c:v>
                </c:pt>
                <c:pt idx="222565">
                  <c:v>4.4670000000000001E-2</c:v>
                </c:pt>
                <c:pt idx="222566">
                  <c:v>4.4669E-2</c:v>
                </c:pt>
                <c:pt idx="222567">
                  <c:v>4.4667999999999999E-2</c:v>
                </c:pt>
                <c:pt idx="222568">
                  <c:v>4.4665999999999997E-2</c:v>
                </c:pt>
                <c:pt idx="222569">
                  <c:v>4.4665000000000003E-2</c:v>
                </c:pt>
                <c:pt idx="222570">
                  <c:v>4.4664000000000002E-2</c:v>
                </c:pt>
                <c:pt idx="222571">
                  <c:v>4.4663000000000001E-2</c:v>
                </c:pt>
                <c:pt idx="222572">
                  <c:v>4.4662E-2</c:v>
                </c:pt>
                <c:pt idx="222573">
                  <c:v>4.4659999999999998E-2</c:v>
                </c:pt>
                <c:pt idx="222574">
                  <c:v>4.4658999999999997E-2</c:v>
                </c:pt>
                <c:pt idx="222575">
                  <c:v>4.4658000000000003E-2</c:v>
                </c:pt>
                <c:pt idx="222576">
                  <c:v>4.4657000000000002E-2</c:v>
                </c:pt>
                <c:pt idx="222577">
                  <c:v>4.4656000000000001E-2</c:v>
                </c:pt>
                <c:pt idx="222578">
                  <c:v>4.4653999999999999E-2</c:v>
                </c:pt>
                <c:pt idx="222579">
                  <c:v>4.4652999999999998E-2</c:v>
                </c:pt>
                <c:pt idx="222580">
                  <c:v>4.4651999999999997E-2</c:v>
                </c:pt>
                <c:pt idx="222581">
                  <c:v>4.4651000000000003E-2</c:v>
                </c:pt>
                <c:pt idx="222582">
                  <c:v>4.4650000000000002E-2</c:v>
                </c:pt>
                <c:pt idx="222583">
                  <c:v>4.4648E-2</c:v>
                </c:pt>
                <c:pt idx="222584">
                  <c:v>4.4646999999999999E-2</c:v>
                </c:pt>
                <c:pt idx="222585">
                  <c:v>4.4645999999999998E-2</c:v>
                </c:pt>
                <c:pt idx="222586">
                  <c:v>4.4644999999999997E-2</c:v>
                </c:pt>
                <c:pt idx="222587">
                  <c:v>4.4644000000000003E-2</c:v>
                </c:pt>
                <c:pt idx="222588">
                  <c:v>4.4643000000000002E-2</c:v>
                </c:pt>
                <c:pt idx="222589">
                  <c:v>4.4642000000000001E-2</c:v>
                </c:pt>
                <c:pt idx="222590">
                  <c:v>4.4641E-2</c:v>
                </c:pt>
                <c:pt idx="222591">
                  <c:v>4.4639999999999999E-2</c:v>
                </c:pt>
                <c:pt idx="222592">
                  <c:v>4.4638999999999998E-2</c:v>
                </c:pt>
                <c:pt idx="222593">
                  <c:v>4.4637999999999997E-2</c:v>
                </c:pt>
                <c:pt idx="222594">
                  <c:v>4.4637999999999997E-2</c:v>
                </c:pt>
                <c:pt idx="222595">
                  <c:v>4.4637000000000003E-2</c:v>
                </c:pt>
                <c:pt idx="222596">
                  <c:v>4.4636000000000002E-2</c:v>
                </c:pt>
                <c:pt idx="222597">
                  <c:v>4.4635000000000001E-2</c:v>
                </c:pt>
                <c:pt idx="222598">
                  <c:v>4.4635000000000001E-2</c:v>
                </c:pt>
                <c:pt idx="222599">
                  <c:v>4.4634E-2</c:v>
                </c:pt>
                <c:pt idx="222600">
                  <c:v>4.4632999999999999E-2</c:v>
                </c:pt>
                <c:pt idx="222601">
                  <c:v>4.4632999999999999E-2</c:v>
                </c:pt>
                <c:pt idx="222602">
                  <c:v>4.4631999999999998E-2</c:v>
                </c:pt>
                <c:pt idx="222603">
                  <c:v>4.4630999999999997E-2</c:v>
                </c:pt>
                <c:pt idx="222604">
                  <c:v>4.4630999999999997E-2</c:v>
                </c:pt>
                <c:pt idx="222605">
                  <c:v>4.4630000000000003E-2</c:v>
                </c:pt>
                <c:pt idx="222606">
                  <c:v>4.4630000000000003E-2</c:v>
                </c:pt>
                <c:pt idx="222607">
                  <c:v>4.4630000000000003E-2</c:v>
                </c:pt>
                <c:pt idx="222608">
                  <c:v>4.4629000000000002E-2</c:v>
                </c:pt>
                <c:pt idx="222609">
                  <c:v>4.4629000000000002E-2</c:v>
                </c:pt>
                <c:pt idx="222610">
                  <c:v>4.4629000000000002E-2</c:v>
                </c:pt>
                <c:pt idx="222611">
                  <c:v>4.4629000000000002E-2</c:v>
                </c:pt>
                <c:pt idx="222612">
                  <c:v>4.4628000000000001E-2</c:v>
                </c:pt>
                <c:pt idx="222613">
                  <c:v>4.4628000000000001E-2</c:v>
                </c:pt>
                <c:pt idx="222614">
                  <c:v>4.4628000000000001E-2</c:v>
                </c:pt>
                <c:pt idx="222615">
                  <c:v>4.4628000000000001E-2</c:v>
                </c:pt>
                <c:pt idx="222616">
                  <c:v>4.4628000000000001E-2</c:v>
                </c:pt>
                <c:pt idx="222617">
                  <c:v>4.4627E-2</c:v>
                </c:pt>
                <c:pt idx="222618">
                  <c:v>4.4627E-2</c:v>
                </c:pt>
                <c:pt idx="222619">
                  <c:v>4.4628000000000001E-2</c:v>
                </c:pt>
                <c:pt idx="222620">
                  <c:v>4.4628000000000001E-2</c:v>
                </c:pt>
                <c:pt idx="222621">
                  <c:v>4.4628000000000001E-2</c:v>
                </c:pt>
                <c:pt idx="222622">
                  <c:v>4.4628000000000001E-2</c:v>
                </c:pt>
                <c:pt idx="222623">
                  <c:v>4.4628000000000001E-2</c:v>
                </c:pt>
                <c:pt idx="222624">
                  <c:v>4.4628000000000001E-2</c:v>
                </c:pt>
                <c:pt idx="222625">
                  <c:v>4.4629000000000002E-2</c:v>
                </c:pt>
                <c:pt idx="222626">
                  <c:v>4.4629000000000002E-2</c:v>
                </c:pt>
                <c:pt idx="222627">
                  <c:v>4.4629000000000002E-2</c:v>
                </c:pt>
                <c:pt idx="222628">
                  <c:v>4.4629000000000002E-2</c:v>
                </c:pt>
                <c:pt idx="222629">
                  <c:v>4.4630000000000003E-2</c:v>
                </c:pt>
                <c:pt idx="222630">
                  <c:v>4.4630000000000003E-2</c:v>
                </c:pt>
                <c:pt idx="222631">
                  <c:v>4.4630999999999997E-2</c:v>
                </c:pt>
                <c:pt idx="222632">
                  <c:v>4.4630999999999997E-2</c:v>
                </c:pt>
                <c:pt idx="222633">
                  <c:v>4.4631999999999998E-2</c:v>
                </c:pt>
                <c:pt idx="222634">
                  <c:v>4.4631999999999998E-2</c:v>
                </c:pt>
                <c:pt idx="222635">
                  <c:v>4.4632999999999999E-2</c:v>
                </c:pt>
                <c:pt idx="222636">
                  <c:v>4.4632999999999999E-2</c:v>
                </c:pt>
                <c:pt idx="222637">
                  <c:v>4.4632999999999999E-2</c:v>
                </c:pt>
                <c:pt idx="222638">
                  <c:v>4.4634E-2</c:v>
                </c:pt>
                <c:pt idx="222639">
                  <c:v>4.4634E-2</c:v>
                </c:pt>
                <c:pt idx="222640">
                  <c:v>4.4635000000000001E-2</c:v>
                </c:pt>
                <c:pt idx="222641">
                  <c:v>4.4635000000000001E-2</c:v>
                </c:pt>
                <c:pt idx="222642">
                  <c:v>4.4636000000000002E-2</c:v>
                </c:pt>
                <c:pt idx="222643">
                  <c:v>4.4637000000000003E-2</c:v>
                </c:pt>
                <c:pt idx="222644">
                  <c:v>4.4637000000000003E-2</c:v>
                </c:pt>
                <c:pt idx="222645">
                  <c:v>4.4637999999999997E-2</c:v>
                </c:pt>
                <c:pt idx="222646">
                  <c:v>4.4638999999999998E-2</c:v>
                </c:pt>
                <c:pt idx="222647">
                  <c:v>4.4638999999999998E-2</c:v>
                </c:pt>
                <c:pt idx="222648">
                  <c:v>4.4639999999999999E-2</c:v>
                </c:pt>
                <c:pt idx="222649">
                  <c:v>4.4639999999999999E-2</c:v>
                </c:pt>
                <c:pt idx="222650">
                  <c:v>4.4641E-2</c:v>
                </c:pt>
                <c:pt idx="222651">
                  <c:v>4.4642000000000001E-2</c:v>
                </c:pt>
                <c:pt idx="222652">
                  <c:v>4.4642000000000001E-2</c:v>
                </c:pt>
                <c:pt idx="222653">
                  <c:v>4.4643000000000002E-2</c:v>
                </c:pt>
                <c:pt idx="222654">
                  <c:v>4.4644000000000003E-2</c:v>
                </c:pt>
                <c:pt idx="222655">
                  <c:v>4.4644000000000003E-2</c:v>
                </c:pt>
                <c:pt idx="222656">
                  <c:v>4.4644999999999997E-2</c:v>
                </c:pt>
                <c:pt idx="222657">
                  <c:v>4.4645999999999998E-2</c:v>
                </c:pt>
                <c:pt idx="222658">
                  <c:v>4.4646999999999999E-2</c:v>
                </c:pt>
                <c:pt idx="222659">
                  <c:v>4.4646999999999999E-2</c:v>
                </c:pt>
                <c:pt idx="222660">
                  <c:v>4.4648E-2</c:v>
                </c:pt>
                <c:pt idx="222661">
                  <c:v>4.4649000000000001E-2</c:v>
                </c:pt>
                <c:pt idx="222662">
                  <c:v>4.4649000000000001E-2</c:v>
                </c:pt>
                <c:pt idx="222663">
                  <c:v>4.4650000000000002E-2</c:v>
                </c:pt>
                <c:pt idx="222664">
                  <c:v>4.4650000000000002E-2</c:v>
                </c:pt>
                <c:pt idx="222665">
                  <c:v>4.4651000000000003E-2</c:v>
                </c:pt>
                <c:pt idx="222666">
                  <c:v>4.4651999999999997E-2</c:v>
                </c:pt>
                <c:pt idx="222667">
                  <c:v>4.4651999999999997E-2</c:v>
                </c:pt>
                <c:pt idx="222668">
                  <c:v>4.4652999999999998E-2</c:v>
                </c:pt>
                <c:pt idx="222669">
                  <c:v>4.4653999999999999E-2</c:v>
                </c:pt>
                <c:pt idx="222670">
                  <c:v>4.4653999999999999E-2</c:v>
                </c:pt>
                <c:pt idx="222671">
                  <c:v>4.4655E-2</c:v>
                </c:pt>
                <c:pt idx="222672">
                  <c:v>4.4655E-2</c:v>
                </c:pt>
                <c:pt idx="222673">
                  <c:v>4.4656000000000001E-2</c:v>
                </c:pt>
                <c:pt idx="222674">
                  <c:v>4.4656000000000001E-2</c:v>
                </c:pt>
                <c:pt idx="222675">
                  <c:v>4.4656000000000001E-2</c:v>
                </c:pt>
                <c:pt idx="222676">
                  <c:v>4.4657000000000002E-2</c:v>
                </c:pt>
                <c:pt idx="222677">
                  <c:v>4.4657000000000002E-2</c:v>
                </c:pt>
                <c:pt idx="222678">
                  <c:v>4.4657000000000002E-2</c:v>
                </c:pt>
                <c:pt idx="222679">
                  <c:v>4.4658000000000003E-2</c:v>
                </c:pt>
                <c:pt idx="222680">
                  <c:v>4.4658000000000003E-2</c:v>
                </c:pt>
                <c:pt idx="222681">
                  <c:v>4.4658000000000003E-2</c:v>
                </c:pt>
                <c:pt idx="222682">
                  <c:v>4.4658000000000003E-2</c:v>
                </c:pt>
                <c:pt idx="222683">
                  <c:v>4.4658000000000003E-2</c:v>
                </c:pt>
                <c:pt idx="222684">
                  <c:v>4.4658000000000003E-2</c:v>
                </c:pt>
                <c:pt idx="222685">
                  <c:v>4.4658000000000003E-2</c:v>
                </c:pt>
                <c:pt idx="222686">
                  <c:v>4.4658000000000003E-2</c:v>
                </c:pt>
                <c:pt idx="222687">
                  <c:v>4.4658000000000003E-2</c:v>
                </c:pt>
                <c:pt idx="222688">
                  <c:v>4.4658000000000003E-2</c:v>
                </c:pt>
                <c:pt idx="222689">
                  <c:v>4.4657000000000002E-2</c:v>
                </c:pt>
                <c:pt idx="222690">
                  <c:v>4.4657000000000002E-2</c:v>
                </c:pt>
                <c:pt idx="222691">
                  <c:v>4.4657000000000002E-2</c:v>
                </c:pt>
                <c:pt idx="222692">
                  <c:v>4.4657000000000002E-2</c:v>
                </c:pt>
                <c:pt idx="222693">
                  <c:v>4.4656000000000001E-2</c:v>
                </c:pt>
                <c:pt idx="222694">
                  <c:v>4.4656000000000001E-2</c:v>
                </c:pt>
                <c:pt idx="222695">
                  <c:v>4.4656000000000001E-2</c:v>
                </c:pt>
                <c:pt idx="222696">
                  <c:v>4.4655E-2</c:v>
                </c:pt>
                <c:pt idx="222697">
                  <c:v>4.4655E-2</c:v>
                </c:pt>
                <c:pt idx="222698">
                  <c:v>4.4653999999999999E-2</c:v>
                </c:pt>
                <c:pt idx="222699">
                  <c:v>4.4653999999999999E-2</c:v>
                </c:pt>
                <c:pt idx="222700">
                  <c:v>4.4652999999999998E-2</c:v>
                </c:pt>
                <c:pt idx="222701">
                  <c:v>4.4652999999999998E-2</c:v>
                </c:pt>
                <c:pt idx="222702">
                  <c:v>4.4651999999999997E-2</c:v>
                </c:pt>
                <c:pt idx="222703">
                  <c:v>4.4651999999999997E-2</c:v>
                </c:pt>
                <c:pt idx="222704">
                  <c:v>4.4651000000000003E-2</c:v>
                </c:pt>
                <c:pt idx="222705">
                  <c:v>4.4651000000000003E-2</c:v>
                </c:pt>
                <c:pt idx="222706">
                  <c:v>4.4651000000000003E-2</c:v>
                </c:pt>
                <c:pt idx="222707">
                  <c:v>4.4650000000000002E-2</c:v>
                </c:pt>
                <c:pt idx="222708">
                  <c:v>4.4650000000000002E-2</c:v>
                </c:pt>
                <c:pt idx="222709">
                  <c:v>4.4649000000000001E-2</c:v>
                </c:pt>
                <c:pt idx="222710">
                  <c:v>4.4649000000000001E-2</c:v>
                </c:pt>
                <c:pt idx="222711">
                  <c:v>4.4648E-2</c:v>
                </c:pt>
                <c:pt idx="222712">
                  <c:v>4.4648E-2</c:v>
                </c:pt>
                <c:pt idx="222713">
                  <c:v>4.4648E-2</c:v>
                </c:pt>
                <c:pt idx="222714">
                  <c:v>4.4648E-2</c:v>
                </c:pt>
                <c:pt idx="222715">
                  <c:v>4.4648E-2</c:v>
                </c:pt>
                <c:pt idx="222716">
                  <c:v>4.4646999999999999E-2</c:v>
                </c:pt>
                <c:pt idx="222717">
                  <c:v>4.4646999999999999E-2</c:v>
                </c:pt>
                <c:pt idx="222718">
                  <c:v>4.4646999999999999E-2</c:v>
                </c:pt>
                <c:pt idx="222719">
                  <c:v>4.4646999999999999E-2</c:v>
                </c:pt>
                <c:pt idx="222720">
                  <c:v>4.4646999999999999E-2</c:v>
                </c:pt>
                <c:pt idx="222721">
                  <c:v>4.4646999999999999E-2</c:v>
                </c:pt>
                <c:pt idx="222722">
                  <c:v>4.4646999999999999E-2</c:v>
                </c:pt>
                <c:pt idx="222723">
                  <c:v>4.4648E-2</c:v>
                </c:pt>
                <c:pt idx="222724">
                  <c:v>4.4648E-2</c:v>
                </c:pt>
                <c:pt idx="222725">
                  <c:v>4.4648E-2</c:v>
                </c:pt>
                <c:pt idx="222726">
                  <c:v>4.4649000000000001E-2</c:v>
                </c:pt>
                <c:pt idx="222727">
                  <c:v>4.4649000000000001E-2</c:v>
                </c:pt>
                <c:pt idx="222728">
                  <c:v>4.4650000000000002E-2</c:v>
                </c:pt>
                <c:pt idx="222729">
                  <c:v>4.4650000000000002E-2</c:v>
                </c:pt>
                <c:pt idx="222730">
                  <c:v>4.4651000000000003E-2</c:v>
                </c:pt>
                <c:pt idx="222731">
                  <c:v>4.4651000000000003E-2</c:v>
                </c:pt>
                <c:pt idx="222732">
                  <c:v>4.4651999999999997E-2</c:v>
                </c:pt>
                <c:pt idx="222733">
                  <c:v>4.4652999999999998E-2</c:v>
                </c:pt>
                <c:pt idx="222734">
                  <c:v>4.4652999999999998E-2</c:v>
                </c:pt>
                <c:pt idx="222735">
                  <c:v>4.4653999999999999E-2</c:v>
                </c:pt>
                <c:pt idx="222736">
                  <c:v>4.4655E-2</c:v>
                </c:pt>
                <c:pt idx="222737">
                  <c:v>4.4656000000000001E-2</c:v>
                </c:pt>
                <c:pt idx="222738">
                  <c:v>4.4657000000000002E-2</c:v>
                </c:pt>
                <c:pt idx="222739">
                  <c:v>4.4658000000000003E-2</c:v>
                </c:pt>
                <c:pt idx="222740">
                  <c:v>4.4658999999999997E-2</c:v>
                </c:pt>
                <c:pt idx="222741">
                  <c:v>4.4659999999999998E-2</c:v>
                </c:pt>
                <c:pt idx="222742">
                  <c:v>4.4662E-2</c:v>
                </c:pt>
                <c:pt idx="222743">
                  <c:v>4.4663000000000001E-2</c:v>
                </c:pt>
                <c:pt idx="222744">
                  <c:v>4.4664000000000002E-2</c:v>
                </c:pt>
                <c:pt idx="222745">
                  <c:v>4.4665000000000003E-2</c:v>
                </c:pt>
                <c:pt idx="222746">
                  <c:v>4.4665999999999997E-2</c:v>
                </c:pt>
                <c:pt idx="222747">
                  <c:v>4.4666999999999998E-2</c:v>
                </c:pt>
                <c:pt idx="222748">
                  <c:v>4.4669E-2</c:v>
                </c:pt>
                <c:pt idx="222749">
                  <c:v>4.4670000000000001E-2</c:v>
                </c:pt>
                <c:pt idx="222750">
                  <c:v>4.4671000000000002E-2</c:v>
                </c:pt>
                <c:pt idx="222751">
                  <c:v>4.4672999999999997E-2</c:v>
                </c:pt>
                <c:pt idx="222752">
                  <c:v>4.4673999999999998E-2</c:v>
                </c:pt>
                <c:pt idx="222753">
                  <c:v>4.4674999999999999E-2</c:v>
                </c:pt>
                <c:pt idx="222754">
                  <c:v>4.4677000000000001E-2</c:v>
                </c:pt>
                <c:pt idx="222755">
                  <c:v>4.4678000000000002E-2</c:v>
                </c:pt>
                <c:pt idx="222756">
                  <c:v>4.4679000000000003E-2</c:v>
                </c:pt>
                <c:pt idx="222757">
                  <c:v>4.4679999999999997E-2</c:v>
                </c:pt>
                <c:pt idx="222758">
                  <c:v>4.4680999999999998E-2</c:v>
                </c:pt>
                <c:pt idx="222759">
                  <c:v>4.4683E-2</c:v>
                </c:pt>
                <c:pt idx="222760">
                  <c:v>4.4684000000000001E-2</c:v>
                </c:pt>
                <c:pt idx="222761">
                  <c:v>4.4685000000000002E-2</c:v>
                </c:pt>
                <c:pt idx="222762">
                  <c:v>4.4685999999999997E-2</c:v>
                </c:pt>
                <c:pt idx="222763">
                  <c:v>4.4686999999999998E-2</c:v>
                </c:pt>
                <c:pt idx="222764">
                  <c:v>4.4687999999999999E-2</c:v>
                </c:pt>
                <c:pt idx="222765">
                  <c:v>4.4689E-2</c:v>
                </c:pt>
                <c:pt idx="222766">
                  <c:v>4.4690000000000001E-2</c:v>
                </c:pt>
                <c:pt idx="222767">
                  <c:v>4.4690000000000001E-2</c:v>
                </c:pt>
                <c:pt idx="222768">
                  <c:v>4.4691000000000002E-2</c:v>
                </c:pt>
                <c:pt idx="222769">
                  <c:v>4.4691000000000002E-2</c:v>
                </c:pt>
                <c:pt idx="222770">
                  <c:v>4.4692000000000003E-2</c:v>
                </c:pt>
                <c:pt idx="222771">
                  <c:v>4.4692000000000003E-2</c:v>
                </c:pt>
                <c:pt idx="222772">
                  <c:v>4.4692999999999997E-2</c:v>
                </c:pt>
                <c:pt idx="222773">
                  <c:v>4.4692999999999997E-2</c:v>
                </c:pt>
                <c:pt idx="222774">
                  <c:v>4.4693999999999998E-2</c:v>
                </c:pt>
                <c:pt idx="222775">
                  <c:v>4.4693999999999998E-2</c:v>
                </c:pt>
                <c:pt idx="222776">
                  <c:v>4.4693999999999998E-2</c:v>
                </c:pt>
                <c:pt idx="222777">
                  <c:v>4.4693999999999998E-2</c:v>
                </c:pt>
                <c:pt idx="222778">
                  <c:v>4.4693999999999998E-2</c:v>
                </c:pt>
                <c:pt idx="222779">
                  <c:v>4.4693999999999998E-2</c:v>
                </c:pt>
                <c:pt idx="222780">
                  <c:v>4.4693999999999998E-2</c:v>
                </c:pt>
                <c:pt idx="222781">
                  <c:v>4.4692999999999997E-2</c:v>
                </c:pt>
                <c:pt idx="222782">
                  <c:v>4.4692999999999997E-2</c:v>
                </c:pt>
                <c:pt idx="222783">
                  <c:v>4.4692999999999997E-2</c:v>
                </c:pt>
                <c:pt idx="222784">
                  <c:v>4.4692000000000003E-2</c:v>
                </c:pt>
                <c:pt idx="222785">
                  <c:v>4.4692000000000003E-2</c:v>
                </c:pt>
                <c:pt idx="222786">
                  <c:v>4.4691000000000002E-2</c:v>
                </c:pt>
                <c:pt idx="222787">
                  <c:v>4.4691000000000002E-2</c:v>
                </c:pt>
                <c:pt idx="222788">
                  <c:v>4.4690000000000001E-2</c:v>
                </c:pt>
                <c:pt idx="222789">
                  <c:v>4.4689E-2</c:v>
                </c:pt>
                <c:pt idx="222790">
                  <c:v>4.4689E-2</c:v>
                </c:pt>
                <c:pt idx="222791">
                  <c:v>4.4687999999999999E-2</c:v>
                </c:pt>
                <c:pt idx="222792">
                  <c:v>4.4686999999999998E-2</c:v>
                </c:pt>
                <c:pt idx="222793">
                  <c:v>4.4685999999999997E-2</c:v>
                </c:pt>
                <c:pt idx="222794">
                  <c:v>4.4685999999999997E-2</c:v>
                </c:pt>
                <c:pt idx="222795">
                  <c:v>4.4685000000000002E-2</c:v>
                </c:pt>
                <c:pt idx="222796">
                  <c:v>4.4684000000000001E-2</c:v>
                </c:pt>
                <c:pt idx="222797">
                  <c:v>4.4683E-2</c:v>
                </c:pt>
                <c:pt idx="222798">
                  <c:v>4.4683E-2</c:v>
                </c:pt>
                <c:pt idx="222799">
                  <c:v>4.4681999999999999E-2</c:v>
                </c:pt>
                <c:pt idx="222800">
                  <c:v>4.4680999999999998E-2</c:v>
                </c:pt>
                <c:pt idx="222801">
                  <c:v>4.4679999999999997E-2</c:v>
                </c:pt>
                <c:pt idx="222802">
                  <c:v>4.4679999999999997E-2</c:v>
                </c:pt>
                <c:pt idx="222803">
                  <c:v>4.4679000000000003E-2</c:v>
                </c:pt>
                <c:pt idx="222804">
                  <c:v>4.4678000000000002E-2</c:v>
                </c:pt>
                <c:pt idx="222805">
                  <c:v>4.4677000000000001E-2</c:v>
                </c:pt>
                <c:pt idx="222806">
                  <c:v>4.4677000000000001E-2</c:v>
                </c:pt>
                <c:pt idx="222807">
                  <c:v>4.4676E-2</c:v>
                </c:pt>
                <c:pt idx="222808">
                  <c:v>4.4676E-2</c:v>
                </c:pt>
                <c:pt idx="222809">
                  <c:v>4.4674999999999999E-2</c:v>
                </c:pt>
                <c:pt idx="222810">
                  <c:v>4.4674999999999999E-2</c:v>
                </c:pt>
                <c:pt idx="222811">
                  <c:v>4.4673999999999998E-2</c:v>
                </c:pt>
                <c:pt idx="222812">
                  <c:v>4.4673999999999998E-2</c:v>
                </c:pt>
                <c:pt idx="222813">
                  <c:v>4.4672999999999997E-2</c:v>
                </c:pt>
                <c:pt idx="222814">
                  <c:v>4.4672999999999997E-2</c:v>
                </c:pt>
                <c:pt idx="222815">
                  <c:v>4.4672000000000003E-2</c:v>
                </c:pt>
                <c:pt idx="222816">
                  <c:v>4.4672000000000003E-2</c:v>
                </c:pt>
                <c:pt idx="222817">
                  <c:v>4.4671000000000002E-2</c:v>
                </c:pt>
                <c:pt idx="222818">
                  <c:v>4.4671000000000002E-2</c:v>
                </c:pt>
                <c:pt idx="222819">
                  <c:v>4.4671000000000002E-2</c:v>
                </c:pt>
                <c:pt idx="222820">
                  <c:v>4.4671000000000002E-2</c:v>
                </c:pt>
                <c:pt idx="222821">
                  <c:v>4.4671000000000002E-2</c:v>
                </c:pt>
                <c:pt idx="222822">
                  <c:v>4.4670000000000001E-2</c:v>
                </c:pt>
                <c:pt idx="222823">
                  <c:v>4.4670000000000001E-2</c:v>
                </c:pt>
                <c:pt idx="222824">
                  <c:v>4.4670000000000001E-2</c:v>
                </c:pt>
                <c:pt idx="222825">
                  <c:v>4.4670000000000001E-2</c:v>
                </c:pt>
                <c:pt idx="222826">
                  <c:v>4.4670000000000001E-2</c:v>
                </c:pt>
                <c:pt idx="222827">
                  <c:v>4.4669E-2</c:v>
                </c:pt>
                <c:pt idx="222828">
                  <c:v>4.4669E-2</c:v>
                </c:pt>
                <c:pt idx="222829">
                  <c:v>4.4669E-2</c:v>
                </c:pt>
                <c:pt idx="222830">
                  <c:v>4.4669E-2</c:v>
                </c:pt>
                <c:pt idx="222831">
                  <c:v>4.4669E-2</c:v>
                </c:pt>
                <c:pt idx="222832">
                  <c:v>4.4669E-2</c:v>
                </c:pt>
                <c:pt idx="222833">
                  <c:v>4.4669E-2</c:v>
                </c:pt>
                <c:pt idx="222834">
                  <c:v>4.4669E-2</c:v>
                </c:pt>
                <c:pt idx="222835">
                  <c:v>4.4669E-2</c:v>
                </c:pt>
                <c:pt idx="222836">
                  <c:v>4.4669E-2</c:v>
                </c:pt>
                <c:pt idx="222837">
                  <c:v>4.4669E-2</c:v>
                </c:pt>
                <c:pt idx="222838">
                  <c:v>4.4669E-2</c:v>
                </c:pt>
                <c:pt idx="222839">
                  <c:v>4.4669E-2</c:v>
                </c:pt>
                <c:pt idx="222840">
                  <c:v>4.4670000000000001E-2</c:v>
                </c:pt>
                <c:pt idx="222841">
                  <c:v>4.4670000000000001E-2</c:v>
                </c:pt>
                <c:pt idx="222842">
                  <c:v>4.4670000000000001E-2</c:v>
                </c:pt>
                <c:pt idx="222843">
                  <c:v>4.4671000000000002E-2</c:v>
                </c:pt>
                <c:pt idx="222844">
                  <c:v>4.4671000000000002E-2</c:v>
                </c:pt>
                <c:pt idx="222845">
                  <c:v>4.4671000000000002E-2</c:v>
                </c:pt>
                <c:pt idx="222846">
                  <c:v>4.4672000000000003E-2</c:v>
                </c:pt>
                <c:pt idx="222847">
                  <c:v>4.4672000000000003E-2</c:v>
                </c:pt>
                <c:pt idx="222848">
                  <c:v>4.4672999999999997E-2</c:v>
                </c:pt>
                <c:pt idx="222849">
                  <c:v>4.4672999999999997E-2</c:v>
                </c:pt>
                <c:pt idx="222850">
                  <c:v>4.4673999999999998E-2</c:v>
                </c:pt>
                <c:pt idx="222851">
                  <c:v>4.4674999999999999E-2</c:v>
                </c:pt>
                <c:pt idx="222852">
                  <c:v>4.4674999999999999E-2</c:v>
                </c:pt>
                <c:pt idx="222853">
                  <c:v>4.4676E-2</c:v>
                </c:pt>
                <c:pt idx="222854">
                  <c:v>4.4677000000000001E-2</c:v>
                </c:pt>
                <c:pt idx="222855">
                  <c:v>4.4678000000000002E-2</c:v>
                </c:pt>
                <c:pt idx="222856">
                  <c:v>4.4679000000000003E-2</c:v>
                </c:pt>
                <c:pt idx="222857">
                  <c:v>4.4679999999999997E-2</c:v>
                </c:pt>
                <c:pt idx="222858">
                  <c:v>4.4680999999999998E-2</c:v>
                </c:pt>
                <c:pt idx="222859">
                  <c:v>4.4681999999999999E-2</c:v>
                </c:pt>
                <c:pt idx="222860">
                  <c:v>4.4683E-2</c:v>
                </c:pt>
                <c:pt idx="222861">
                  <c:v>4.4684000000000001E-2</c:v>
                </c:pt>
                <c:pt idx="222862">
                  <c:v>4.4685000000000002E-2</c:v>
                </c:pt>
                <c:pt idx="222863">
                  <c:v>4.4685999999999997E-2</c:v>
                </c:pt>
                <c:pt idx="222864">
                  <c:v>4.4686999999999998E-2</c:v>
                </c:pt>
                <c:pt idx="222865">
                  <c:v>4.4687999999999999E-2</c:v>
                </c:pt>
                <c:pt idx="222866">
                  <c:v>4.4689E-2</c:v>
                </c:pt>
                <c:pt idx="222867">
                  <c:v>4.4691000000000002E-2</c:v>
                </c:pt>
                <c:pt idx="222868">
                  <c:v>4.4692000000000003E-2</c:v>
                </c:pt>
                <c:pt idx="222869">
                  <c:v>4.4692999999999997E-2</c:v>
                </c:pt>
                <c:pt idx="222870">
                  <c:v>4.4693999999999998E-2</c:v>
                </c:pt>
                <c:pt idx="222871">
                  <c:v>4.4696E-2</c:v>
                </c:pt>
                <c:pt idx="222872">
                  <c:v>4.4697000000000001E-2</c:v>
                </c:pt>
                <c:pt idx="222873">
                  <c:v>4.4698000000000002E-2</c:v>
                </c:pt>
                <c:pt idx="222874">
                  <c:v>4.4699000000000003E-2</c:v>
                </c:pt>
                <c:pt idx="222875">
                  <c:v>4.4700999999999998E-2</c:v>
                </c:pt>
                <c:pt idx="222876">
                  <c:v>4.4701999999999999E-2</c:v>
                </c:pt>
                <c:pt idx="222877">
                  <c:v>4.4703E-2</c:v>
                </c:pt>
                <c:pt idx="222878">
                  <c:v>4.4704000000000001E-2</c:v>
                </c:pt>
                <c:pt idx="222879">
                  <c:v>4.4706000000000003E-2</c:v>
                </c:pt>
                <c:pt idx="222880">
                  <c:v>4.4706999999999997E-2</c:v>
                </c:pt>
                <c:pt idx="222881">
                  <c:v>4.4708999999999999E-2</c:v>
                </c:pt>
                <c:pt idx="222882">
                  <c:v>4.471E-2</c:v>
                </c:pt>
                <c:pt idx="222883">
                  <c:v>4.4711000000000001E-2</c:v>
                </c:pt>
                <c:pt idx="222884">
                  <c:v>4.4712000000000002E-2</c:v>
                </c:pt>
                <c:pt idx="222885">
                  <c:v>4.4713999999999997E-2</c:v>
                </c:pt>
                <c:pt idx="222886">
                  <c:v>4.4714999999999998E-2</c:v>
                </c:pt>
                <c:pt idx="222887">
                  <c:v>4.4715999999999999E-2</c:v>
                </c:pt>
                <c:pt idx="222888">
                  <c:v>4.4717E-2</c:v>
                </c:pt>
                <c:pt idx="222889">
                  <c:v>4.4719000000000002E-2</c:v>
                </c:pt>
                <c:pt idx="222890">
                  <c:v>4.4720000000000003E-2</c:v>
                </c:pt>
                <c:pt idx="222891">
                  <c:v>4.4721999999999998E-2</c:v>
                </c:pt>
                <c:pt idx="222892">
                  <c:v>4.4722999999999999E-2</c:v>
                </c:pt>
                <c:pt idx="222893">
                  <c:v>4.4724E-2</c:v>
                </c:pt>
                <c:pt idx="222894">
                  <c:v>4.4726000000000002E-2</c:v>
                </c:pt>
                <c:pt idx="222895">
                  <c:v>4.4727000000000003E-2</c:v>
                </c:pt>
                <c:pt idx="222896">
                  <c:v>4.4728999999999998E-2</c:v>
                </c:pt>
                <c:pt idx="222897">
                  <c:v>4.4729999999999999E-2</c:v>
                </c:pt>
                <c:pt idx="222898">
                  <c:v>4.4731E-2</c:v>
                </c:pt>
                <c:pt idx="222899">
                  <c:v>4.4733000000000002E-2</c:v>
                </c:pt>
                <c:pt idx="222900">
                  <c:v>4.4734000000000003E-2</c:v>
                </c:pt>
                <c:pt idx="222901">
                  <c:v>4.4735999999999998E-2</c:v>
                </c:pt>
                <c:pt idx="222902">
                  <c:v>4.4738E-2</c:v>
                </c:pt>
                <c:pt idx="222903">
                  <c:v>4.4740000000000002E-2</c:v>
                </c:pt>
                <c:pt idx="222904">
                  <c:v>4.4741999999999997E-2</c:v>
                </c:pt>
                <c:pt idx="222905">
                  <c:v>4.4742999999999998E-2</c:v>
                </c:pt>
                <c:pt idx="222906">
                  <c:v>4.4745E-2</c:v>
                </c:pt>
                <c:pt idx="222907">
                  <c:v>4.4747000000000002E-2</c:v>
                </c:pt>
                <c:pt idx="222908">
                  <c:v>4.4748999999999997E-2</c:v>
                </c:pt>
                <c:pt idx="222909">
                  <c:v>4.4750999999999999E-2</c:v>
                </c:pt>
                <c:pt idx="222910">
                  <c:v>4.4753000000000001E-2</c:v>
                </c:pt>
                <c:pt idx="222911">
                  <c:v>4.4755999999999997E-2</c:v>
                </c:pt>
                <c:pt idx="222912">
                  <c:v>4.4757999999999999E-2</c:v>
                </c:pt>
                <c:pt idx="222913">
                  <c:v>4.4760000000000001E-2</c:v>
                </c:pt>
                <c:pt idx="222914">
                  <c:v>4.4762999999999997E-2</c:v>
                </c:pt>
                <c:pt idx="222915">
                  <c:v>4.4766E-2</c:v>
                </c:pt>
                <c:pt idx="222916">
                  <c:v>4.4768000000000002E-2</c:v>
                </c:pt>
                <c:pt idx="222917">
                  <c:v>4.4770999999999998E-2</c:v>
                </c:pt>
                <c:pt idx="222918">
                  <c:v>4.4774000000000001E-2</c:v>
                </c:pt>
                <c:pt idx="222919">
                  <c:v>4.4776000000000003E-2</c:v>
                </c:pt>
                <c:pt idx="222920">
                  <c:v>4.4778999999999999E-2</c:v>
                </c:pt>
                <c:pt idx="222921">
                  <c:v>4.4782000000000002E-2</c:v>
                </c:pt>
                <c:pt idx="222922">
                  <c:v>4.4784999999999998E-2</c:v>
                </c:pt>
                <c:pt idx="222923">
                  <c:v>4.4788000000000001E-2</c:v>
                </c:pt>
                <c:pt idx="222924">
                  <c:v>4.4790999999999997E-2</c:v>
                </c:pt>
                <c:pt idx="222925">
                  <c:v>4.4795000000000001E-2</c:v>
                </c:pt>
                <c:pt idx="222926">
                  <c:v>4.4797999999999998E-2</c:v>
                </c:pt>
                <c:pt idx="222927">
                  <c:v>4.4801000000000001E-2</c:v>
                </c:pt>
                <c:pt idx="222928">
                  <c:v>4.4804999999999998E-2</c:v>
                </c:pt>
                <c:pt idx="222929">
                  <c:v>4.4808000000000001E-2</c:v>
                </c:pt>
                <c:pt idx="222930">
                  <c:v>4.4810999999999997E-2</c:v>
                </c:pt>
                <c:pt idx="222931">
                  <c:v>4.4815000000000001E-2</c:v>
                </c:pt>
                <c:pt idx="222932">
                  <c:v>4.4817999999999997E-2</c:v>
                </c:pt>
                <c:pt idx="222933">
                  <c:v>4.4822000000000001E-2</c:v>
                </c:pt>
                <c:pt idx="222934">
                  <c:v>4.4824999999999997E-2</c:v>
                </c:pt>
                <c:pt idx="222935">
                  <c:v>4.4829000000000001E-2</c:v>
                </c:pt>
                <c:pt idx="222936">
                  <c:v>4.4831999999999997E-2</c:v>
                </c:pt>
                <c:pt idx="222937">
                  <c:v>4.4836000000000001E-2</c:v>
                </c:pt>
                <c:pt idx="222938">
                  <c:v>4.4838999999999997E-2</c:v>
                </c:pt>
                <c:pt idx="222939">
                  <c:v>4.4843000000000001E-2</c:v>
                </c:pt>
                <c:pt idx="222940">
                  <c:v>4.4845999999999997E-2</c:v>
                </c:pt>
                <c:pt idx="222941">
                  <c:v>4.4850000000000001E-2</c:v>
                </c:pt>
                <c:pt idx="222942">
                  <c:v>4.4852999999999997E-2</c:v>
                </c:pt>
                <c:pt idx="222943">
                  <c:v>4.4856E-2</c:v>
                </c:pt>
                <c:pt idx="222944">
                  <c:v>4.4859000000000003E-2</c:v>
                </c:pt>
                <c:pt idx="222945">
                  <c:v>4.4861999999999999E-2</c:v>
                </c:pt>
                <c:pt idx="222946">
                  <c:v>4.4865000000000002E-2</c:v>
                </c:pt>
                <c:pt idx="222947">
                  <c:v>4.4867999999999998E-2</c:v>
                </c:pt>
                <c:pt idx="222948">
                  <c:v>4.4871000000000001E-2</c:v>
                </c:pt>
                <c:pt idx="222949">
                  <c:v>4.4873999999999997E-2</c:v>
                </c:pt>
                <c:pt idx="222950">
                  <c:v>4.4877E-2</c:v>
                </c:pt>
                <c:pt idx="222951">
                  <c:v>4.4879000000000002E-2</c:v>
                </c:pt>
                <c:pt idx="222952">
                  <c:v>4.4881999999999998E-2</c:v>
                </c:pt>
                <c:pt idx="222953">
                  <c:v>4.4884E-2</c:v>
                </c:pt>
                <c:pt idx="222954">
                  <c:v>4.4886000000000002E-2</c:v>
                </c:pt>
                <c:pt idx="222955">
                  <c:v>4.4887999999999997E-2</c:v>
                </c:pt>
                <c:pt idx="222956">
                  <c:v>4.4889999999999999E-2</c:v>
                </c:pt>
                <c:pt idx="222957">
                  <c:v>4.4891E-2</c:v>
                </c:pt>
                <c:pt idx="222958">
                  <c:v>4.4893000000000002E-2</c:v>
                </c:pt>
                <c:pt idx="222959">
                  <c:v>4.4894000000000003E-2</c:v>
                </c:pt>
                <c:pt idx="222960">
                  <c:v>4.4894999999999997E-2</c:v>
                </c:pt>
                <c:pt idx="222961">
                  <c:v>4.4895999999999998E-2</c:v>
                </c:pt>
                <c:pt idx="222962">
                  <c:v>4.4896999999999999E-2</c:v>
                </c:pt>
                <c:pt idx="222963">
                  <c:v>4.4898E-2</c:v>
                </c:pt>
                <c:pt idx="222964">
                  <c:v>4.4898E-2</c:v>
                </c:pt>
                <c:pt idx="222965">
                  <c:v>4.4899000000000001E-2</c:v>
                </c:pt>
                <c:pt idx="222966">
                  <c:v>4.4899000000000001E-2</c:v>
                </c:pt>
                <c:pt idx="222967">
                  <c:v>4.4899000000000001E-2</c:v>
                </c:pt>
                <c:pt idx="222968">
                  <c:v>4.4898E-2</c:v>
                </c:pt>
                <c:pt idx="222969">
                  <c:v>4.4898E-2</c:v>
                </c:pt>
                <c:pt idx="222970">
                  <c:v>4.4896999999999999E-2</c:v>
                </c:pt>
                <c:pt idx="222971">
                  <c:v>4.4895999999999998E-2</c:v>
                </c:pt>
                <c:pt idx="222972">
                  <c:v>4.4894999999999997E-2</c:v>
                </c:pt>
                <c:pt idx="222973">
                  <c:v>4.4894000000000003E-2</c:v>
                </c:pt>
                <c:pt idx="222974">
                  <c:v>4.4893000000000002E-2</c:v>
                </c:pt>
                <c:pt idx="222975">
                  <c:v>4.4892000000000001E-2</c:v>
                </c:pt>
                <c:pt idx="222976">
                  <c:v>4.4889999999999999E-2</c:v>
                </c:pt>
                <c:pt idx="222977">
                  <c:v>4.4887999999999997E-2</c:v>
                </c:pt>
                <c:pt idx="222978">
                  <c:v>4.4886000000000002E-2</c:v>
                </c:pt>
                <c:pt idx="222979">
                  <c:v>4.4884E-2</c:v>
                </c:pt>
                <c:pt idx="222980">
                  <c:v>4.4881999999999998E-2</c:v>
                </c:pt>
                <c:pt idx="222981">
                  <c:v>4.4880000000000003E-2</c:v>
                </c:pt>
                <c:pt idx="222982">
                  <c:v>4.4878000000000001E-2</c:v>
                </c:pt>
                <c:pt idx="222983">
                  <c:v>4.4874999999999998E-2</c:v>
                </c:pt>
                <c:pt idx="222984">
                  <c:v>4.4873000000000003E-2</c:v>
                </c:pt>
                <c:pt idx="222985">
                  <c:v>4.487E-2</c:v>
                </c:pt>
                <c:pt idx="222986">
                  <c:v>4.4866999999999997E-2</c:v>
                </c:pt>
                <c:pt idx="222987">
                  <c:v>4.4865000000000002E-2</c:v>
                </c:pt>
                <c:pt idx="222988">
                  <c:v>4.4861999999999999E-2</c:v>
                </c:pt>
                <c:pt idx="222989">
                  <c:v>4.4859000000000003E-2</c:v>
                </c:pt>
                <c:pt idx="222990">
                  <c:v>4.4856E-2</c:v>
                </c:pt>
                <c:pt idx="222991">
                  <c:v>4.4852999999999997E-2</c:v>
                </c:pt>
                <c:pt idx="222992">
                  <c:v>4.4850000000000001E-2</c:v>
                </c:pt>
                <c:pt idx="222993">
                  <c:v>4.4846999999999998E-2</c:v>
                </c:pt>
                <c:pt idx="222994">
                  <c:v>4.4843000000000001E-2</c:v>
                </c:pt>
                <c:pt idx="222995">
                  <c:v>4.4839999999999998E-2</c:v>
                </c:pt>
                <c:pt idx="222996">
                  <c:v>4.4837000000000002E-2</c:v>
                </c:pt>
                <c:pt idx="222997">
                  <c:v>4.4833999999999999E-2</c:v>
                </c:pt>
                <c:pt idx="222998">
                  <c:v>4.4831000000000003E-2</c:v>
                </c:pt>
                <c:pt idx="222999">
                  <c:v>4.4828E-2</c:v>
                </c:pt>
                <c:pt idx="223000">
                  <c:v>4.4824999999999997E-2</c:v>
                </c:pt>
                <c:pt idx="223001">
                  <c:v>4.4822000000000001E-2</c:v>
                </c:pt>
                <c:pt idx="223002">
                  <c:v>4.4818999999999998E-2</c:v>
                </c:pt>
                <c:pt idx="223003">
                  <c:v>4.4816000000000002E-2</c:v>
                </c:pt>
                <c:pt idx="223004">
                  <c:v>4.4812999999999999E-2</c:v>
                </c:pt>
                <c:pt idx="223005">
                  <c:v>4.4810000000000003E-2</c:v>
                </c:pt>
                <c:pt idx="223006">
                  <c:v>4.4808000000000001E-2</c:v>
                </c:pt>
                <c:pt idx="223007">
                  <c:v>4.4804999999999998E-2</c:v>
                </c:pt>
                <c:pt idx="223008">
                  <c:v>4.4803000000000003E-2</c:v>
                </c:pt>
                <c:pt idx="223009">
                  <c:v>4.4801000000000001E-2</c:v>
                </c:pt>
                <c:pt idx="223010">
                  <c:v>4.4797999999999998E-2</c:v>
                </c:pt>
                <c:pt idx="223011">
                  <c:v>4.4796000000000002E-2</c:v>
                </c:pt>
                <c:pt idx="223012">
                  <c:v>4.4794E-2</c:v>
                </c:pt>
                <c:pt idx="223013">
                  <c:v>4.4791999999999998E-2</c:v>
                </c:pt>
                <c:pt idx="223014">
                  <c:v>4.4790000000000003E-2</c:v>
                </c:pt>
                <c:pt idx="223015">
                  <c:v>4.4788000000000001E-2</c:v>
                </c:pt>
                <c:pt idx="223016">
                  <c:v>4.4787E-2</c:v>
                </c:pt>
                <c:pt idx="223017">
                  <c:v>4.4784999999999998E-2</c:v>
                </c:pt>
                <c:pt idx="223018">
                  <c:v>4.4783999999999997E-2</c:v>
                </c:pt>
                <c:pt idx="223019">
                  <c:v>4.4783000000000003E-2</c:v>
                </c:pt>
                <c:pt idx="223020">
                  <c:v>4.4782000000000002E-2</c:v>
                </c:pt>
                <c:pt idx="223021">
                  <c:v>4.4782000000000002E-2</c:v>
                </c:pt>
                <c:pt idx="223022">
                  <c:v>4.4781000000000001E-2</c:v>
                </c:pt>
                <c:pt idx="223023">
                  <c:v>4.4781000000000001E-2</c:v>
                </c:pt>
                <c:pt idx="223024">
                  <c:v>4.4781000000000001E-2</c:v>
                </c:pt>
                <c:pt idx="223025">
                  <c:v>4.4781000000000001E-2</c:v>
                </c:pt>
                <c:pt idx="223026">
                  <c:v>4.4781000000000001E-2</c:v>
                </c:pt>
                <c:pt idx="223027">
                  <c:v>4.4781000000000001E-2</c:v>
                </c:pt>
                <c:pt idx="223028">
                  <c:v>4.4781000000000001E-2</c:v>
                </c:pt>
                <c:pt idx="223029">
                  <c:v>4.4782000000000002E-2</c:v>
                </c:pt>
                <c:pt idx="223030">
                  <c:v>4.4783000000000003E-2</c:v>
                </c:pt>
                <c:pt idx="223031">
                  <c:v>4.4783999999999997E-2</c:v>
                </c:pt>
                <c:pt idx="223032">
                  <c:v>4.4785999999999999E-2</c:v>
                </c:pt>
                <c:pt idx="223033">
                  <c:v>4.4787E-2</c:v>
                </c:pt>
                <c:pt idx="223034">
                  <c:v>4.4789000000000002E-2</c:v>
                </c:pt>
                <c:pt idx="223035">
                  <c:v>4.4790999999999997E-2</c:v>
                </c:pt>
                <c:pt idx="223036">
                  <c:v>4.4791999999999998E-2</c:v>
                </c:pt>
                <c:pt idx="223037">
                  <c:v>4.4794E-2</c:v>
                </c:pt>
                <c:pt idx="223038">
                  <c:v>4.4796999999999997E-2</c:v>
                </c:pt>
                <c:pt idx="223039">
                  <c:v>4.4798999999999999E-2</c:v>
                </c:pt>
                <c:pt idx="223040">
                  <c:v>4.4801000000000001E-2</c:v>
                </c:pt>
                <c:pt idx="223041">
                  <c:v>4.4803999999999997E-2</c:v>
                </c:pt>
                <c:pt idx="223042">
                  <c:v>4.4807E-2</c:v>
                </c:pt>
                <c:pt idx="223043">
                  <c:v>4.4810000000000003E-2</c:v>
                </c:pt>
                <c:pt idx="223044">
                  <c:v>4.4812999999999999E-2</c:v>
                </c:pt>
                <c:pt idx="223045">
                  <c:v>4.4816000000000002E-2</c:v>
                </c:pt>
                <c:pt idx="223046">
                  <c:v>4.4818999999999998E-2</c:v>
                </c:pt>
                <c:pt idx="223047">
                  <c:v>4.4823000000000002E-2</c:v>
                </c:pt>
                <c:pt idx="223048">
                  <c:v>4.4825999999999998E-2</c:v>
                </c:pt>
                <c:pt idx="223049">
                  <c:v>4.4829000000000001E-2</c:v>
                </c:pt>
                <c:pt idx="223050">
                  <c:v>4.4832999999999998E-2</c:v>
                </c:pt>
                <c:pt idx="223051">
                  <c:v>4.4836000000000001E-2</c:v>
                </c:pt>
                <c:pt idx="223052">
                  <c:v>4.4839999999999998E-2</c:v>
                </c:pt>
                <c:pt idx="223053">
                  <c:v>4.4844000000000002E-2</c:v>
                </c:pt>
                <c:pt idx="223054">
                  <c:v>4.4846999999999998E-2</c:v>
                </c:pt>
                <c:pt idx="223055">
                  <c:v>4.4851000000000002E-2</c:v>
                </c:pt>
                <c:pt idx="223056">
                  <c:v>4.4854999999999999E-2</c:v>
                </c:pt>
                <c:pt idx="223057">
                  <c:v>4.4859000000000003E-2</c:v>
                </c:pt>
                <c:pt idx="223058">
                  <c:v>4.4863E-2</c:v>
                </c:pt>
                <c:pt idx="223059">
                  <c:v>4.4866000000000003E-2</c:v>
                </c:pt>
                <c:pt idx="223060">
                  <c:v>4.487E-2</c:v>
                </c:pt>
                <c:pt idx="223061">
                  <c:v>4.4873000000000003E-2</c:v>
                </c:pt>
                <c:pt idx="223062">
                  <c:v>4.4877E-2</c:v>
                </c:pt>
                <c:pt idx="223063">
                  <c:v>4.4880000000000003E-2</c:v>
                </c:pt>
                <c:pt idx="223064">
                  <c:v>4.4884E-2</c:v>
                </c:pt>
                <c:pt idx="223065">
                  <c:v>4.4887000000000003E-2</c:v>
                </c:pt>
                <c:pt idx="223066">
                  <c:v>4.4891E-2</c:v>
                </c:pt>
                <c:pt idx="223067">
                  <c:v>4.4894000000000003E-2</c:v>
                </c:pt>
                <c:pt idx="223068">
                  <c:v>4.4896999999999999E-2</c:v>
                </c:pt>
                <c:pt idx="223069">
                  <c:v>4.4901000000000003E-2</c:v>
                </c:pt>
                <c:pt idx="223070">
                  <c:v>4.4903999999999999E-2</c:v>
                </c:pt>
                <c:pt idx="223071">
                  <c:v>4.4906000000000001E-2</c:v>
                </c:pt>
                <c:pt idx="223072">
                  <c:v>4.4908999999999998E-2</c:v>
                </c:pt>
                <c:pt idx="223073">
                  <c:v>4.4912000000000001E-2</c:v>
                </c:pt>
                <c:pt idx="223074">
                  <c:v>4.4914000000000003E-2</c:v>
                </c:pt>
                <c:pt idx="223075">
                  <c:v>4.4916999999999999E-2</c:v>
                </c:pt>
                <c:pt idx="223076">
                  <c:v>4.4919000000000001E-2</c:v>
                </c:pt>
                <c:pt idx="223077">
                  <c:v>4.4921000000000003E-2</c:v>
                </c:pt>
                <c:pt idx="223078">
                  <c:v>4.4923999999999999E-2</c:v>
                </c:pt>
                <c:pt idx="223079">
                  <c:v>4.4926000000000001E-2</c:v>
                </c:pt>
                <c:pt idx="223080">
                  <c:v>4.4928000000000003E-2</c:v>
                </c:pt>
                <c:pt idx="223081">
                  <c:v>4.4928999999999997E-2</c:v>
                </c:pt>
                <c:pt idx="223082">
                  <c:v>4.4930999999999999E-2</c:v>
                </c:pt>
                <c:pt idx="223083">
                  <c:v>4.4932E-2</c:v>
                </c:pt>
                <c:pt idx="223084">
                  <c:v>4.4933000000000001E-2</c:v>
                </c:pt>
                <c:pt idx="223085">
                  <c:v>4.4934000000000002E-2</c:v>
                </c:pt>
                <c:pt idx="223086">
                  <c:v>4.4935000000000003E-2</c:v>
                </c:pt>
                <c:pt idx="223087">
                  <c:v>4.4935999999999997E-2</c:v>
                </c:pt>
                <c:pt idx="223088">
                  <c:v>4.4936999999999998E-2</c:v>
                </c:pt>
                <c:pt idx="223089">
                  <c:v>4.4936999999999998E-2</c:v>
                </c:pt>
                <c:pt idx="223090">
                  <c:v>4.4937999999999999E-2</c:v>
                </c:pt>
                <c:pt idx="223091">
                  <c:v>4.4937999999999999E-2</c:v>
                </c:pt>
                <c:pt idx="223092">
                  <c:v>4.4939E-2</c:v>
                </c:pt>
                <c:pt idx="223093">
                  <c:v>4.4939E-2</c:v>
                </c:pt>
                <c:pt idx="223094">
                  <c:v>4.4937999999999999E-2</c:v>
                </c:pt>
                <c:pt idx="223095">
                  <c:v>4.4937999999999999E-2</c:v>
                </c:pt>
                <c:pt idx="223096">
                  <c:v>4.4937999999999999E-2</c:v>
                </c:pt>
                <c:pt idx="223097">
                  <c:v>4.4936999999999998E-2</c:v>
                </c:pt>
                <c:pt idx="223098">
                  <c:v>4.4935999999999997E-2</c:v>
                </c:pt>
                <c:pt idx="223099">
                  <c:v>4.4935999999999997E-2</c:v>
                </c:pt>
                <c:pt idx="223100">
                  <c:v>4.4935000000000003E-2</c:v>
                </c:pt>
                <c:pt idx="223101">
                  <c:v>4.4934000000000002E-2</c:v>
                </c:pt>
                <c:pt idx="223102">
                  <c:v>4.4933000000000001E-2</c:v>
                </c:pt>
                <c:pt idx="223103">
                  <c:v>4.4932E-2</c:v>
                </c:pt>
                <c:pt idx="223104">
                  <c:v>4.4929999999999998E-2</c:v>
                </c:pt>
                <c:pt idx="223105">
                  <c:v>4.4928999999999997E-2</c:v>
                </c:pt>
                <c:pt idx="223106">
                  <c:v>4.4927000000000002E-2</c:v>
                </c:pt>
                <c:pt idx="223107">
                  <c:v>4.4926000000000001E-2</c:v>
                </c:pt>
                <c:pt idx="223108">
                  <c:v>4.4923999999999999E-2</c:v>
                </c:pt>
                <c:pt idx="223109">
                  <c:v>4.4921999999999997E-2</c:v>
                </c:pt>
                <c:pt idx="223110">
                  <c:v>4.4920000000000002E-2</c:v>
                </c:pt>
                <c:pt idx="223111">
                  <c:v>4.4918E-2</c:v>
                </c:pt>
                <c:pt idx="223112">
                  <c:v>4.4915999999999998E-2</c:v>
                </c:pt>
                <c:pt idx="223113">
                  <c:v>4.4914000000000003E-2</c:v>
                </c:pt>
                <c:pt idx="223114">
                  <c:v>4.4912000000000001E-2</c:v>
                </c:pt>
                <c:pt idx="223115">
                  <c:v>4.4909999999999999E-2</c:v>
                </c:pt>
                <c:pt idx="223116">
                  <c:v>4.4908000000000003E-2</c:v>
                </c:pt>
                <c:pt idx="223117">
                  <c:v>4.4905E-2</c:v>
                </c:pt>
                <c:pt idx="223118">
                  <c:v>4.4902999999999998E-2</c:v>
                </c:pt>
                <c:pt idx="223119">
                  <c:v>4.4901000000000003E-2</c:v>
                </c:pt>
                <c:pt idx="223120">
                  <c:v>4.4898E-2</c:v>
                </c:pt>
                <c:pt idx="223121">
                  <c:v>4.4895999999999998E-2</c:v>
                </c:pt>
                <c:pt idx="223122">
                  <c:v>4.4893000000000002E-2</c:v>
                </c:pt>
                <c:pt idx="223123">
                  <c:v>4.4891E-2</c:v>
                </c:pt>
                <c:pt idx="223124">
                  <c:v>4.4888999999999998E-2</c:v>
                </c:pt>
                <c:pt idx="223125">
                  <c:v>4.4886000000000002E-2</c:v>
                </c:pt>
                <c:pt idx="223126">
                  <c:v>4.4884E-2</c:v>
                </c:pt>
                <c:pt idx="223127">
                  <c:v>4.4881999999999998E-2</c:v>
                </c:pt>
                <c:pt idx="223128">
                  <c:v>4.4879000000000002E-2</c:v>
                </c:pt>
                <c:pt idx="223129">
                  <c:v>4.4877E-2</c:v>
                </c:pt>
                <c:pt idx="223130">
                  <c:v>4.4874999999999998E-2</c:v>
                </c:pt>
                <c:pt idx="223131">
                  <c:v>4.4872000000000002E-2</c:v>
                </c:pt>
                <c:pt idx="223132">
                  <c:v>4.487E-2</c:v>
                </c:pt>
                <c:pt idx="223133">
                  <c:v>4.4867999999999998E-2</c:v>
                </c:pt>
                <c:pt idx="223134">
                  <c:v>4.4866000000000003E-2</c:v>
                </c:pt>
                <c:pt idx="223135">
                  <c:v>4.4864000000000001E-2</c:v>
                </c:pt>
                <c:pt idx="223136">
                  <c:v>4.4861999999999999E-2</c:v>
                </c:pt>
                <c:pt idx="223137">
                  <c:v>4.4859999999999997E-2</c:v>
                </c:pt>
                <c:pt idx="223138">
                  <c:v>4.4859000000000003E-2</c:v>
                </c:pt>
                <c:pt idx="223139">
                  <c:v>4.4857000000000001E-2</c:v>
                </c:pt>
                <c:pt idx="223140">
                  <c:v>4.4856E-2</c:v>
                </c:pt>
                <c:pt idx="223141">
                  <c:v>4.4853999999999998E-2</c:v>
                </c:pt>
                <c:pt idx="223142">
                  <c:v>4.4852999999999997E-2</c:v>
                </c:pt>
                <c:pt idx="223143">
                  <c:v>4.4851000000000002E-2</c:v>
                </c:pt>
                <c:pt idx="223144">
                  <c:v>4.4850000000000001E-2</c:v>
                </c:pt>
                <c:pt idx="223145">
                  <c:v>4.4849E-2</c:v>
                </c:pt>
                <c:pt idx="223146">
                  <c:v>4.4847999999999999E-2</c:v>
                </c:pt>
                <c:pt idx="223147">
                  <c:v>4.4846999999999998E-2</c:v>
                </c:pt>
                <c:pt idx="223148">
                  <c:v>4.4845999999999997E-2</c:v>
                </c:pt>
                <c:pt idx="223149">
                  <c:v>4.4845000000000003E-2</c:v>
                </c:pt>
                <c:pt idx="223150">
                  <c:v>4.4845000000000003E-2</c:v>
                </c:pt>
                <c:pt idx="223151">
                  <c:v>4.4844000000000002E-2</c:v>
                </c:pt>
                <c:pt idx="223152">
                  <c:v>4.4844000000000002E-2</c:v>
                </c:pt>
                <c:pt idx="223153">
                  <c:v>4.4843000000000001E-2</c:v>
                </c:pt>
                <c:pt idx="223154">
                  <c:v>4.4843000000000001E-2</c:v>
                </c:pt>
                <c:pt idx="223155">
                  <c:v>4.4842E-2</c:v>
                </c:pt>
                <c:pt idx="223156">
                  <c:v>4.4842E-2</c:v>
                </c:pt>
                <c:pt idx="223157">
                  <c:v>4.4842E-2</c:v>
                </c:pt>
                <c:pt idx="223158">
                  <c:v>4.4842E-2</c:v>
                </c:pt>
                <c:pt idx="223159">
                  <c:v>4.4842E-2</c:v>
                </c:pt>
                <c:pt idx="223160">
                  <c:v>4.4842E-2</c:v>
                </c:pt>
                <c:pt idx="223161">
                  <c:v>4.4843000000000001E-2</c:v>
                </c:pt>
                <c:pt idx="223162">
                  <c:v>4.4843000000000001E-2</c:v>
                </c:pt>
                <c:pt idx="223163">
                  <c:v>4.4843000000000001E-2</c:v>
                </c:pt>
                <c:pt idx="223164">
                  <c:v>4.4844000000000002E-2</c:v>
                </c:pt>
                <c:pt idx="223165">
                  <c:v>4.4844000000000002E-2</c:v>
                </c:pt>
                <c:pt idx="223166">
                  <c:v>4.4845000000000003E-2</c:v>
                </c:pt>
                <c:pt idx="223167">
                  <c:v>4.4845000000000003E-2</c:v>
                </c:pt>
                <c:pt idx="223168">
                  <c:v>4.4845999999999997E-2</c:v>
                </c:pt>
                <c:pt idx="223169">
                  <c:v>4.4846999999999998E-2</c:v>
                </c:pt>
                <c:pt idx="223170">
                  <c:v>4.4847999999999999E-2</c:v>
                </c:pt>
                <c:pt idx="223171">
                  <c:v>4.4849E-2</c:v>
                </c:pt>
                <c:pt idx="223172">
                  <c:v>4.4850000000000001E-2</c:v>
                </c:pt>
                <c:pt idx="223173">
                  <c:v>4.4851000000000002E-2</c:v>
                </c:pt>
                <c:pt idx="223174">
                  <c:v>4.4852000000000003E-2</c:v>
                </c:pt>
                <c:pt idx="223175">
                  <c:v>4.4852999999999997E-2</c:v>
                </c:pt>
                <c:pt idx="223176">
                  <c:v>4.4853999999999998E-2</c:v>
                </c:pt>
                <c:pt idx="223177">
                  <c:v>4.4854999999999999E-2</c:v>
                </c:pt>
                <c:pt idx="223178">
                  <c:v>4.4856E-2</c:v>
                </c:pt>
                <c:pt idx="223179">
                  <c:v>4.4857000000000001E-2</c:v>
                </c:pt>
                <c:pt idx="223180">
                  <c:v>4.4858000000000002E-2</c:v>
                </c:pt>
                <c:pt idx="223181">
                  <c:v>4.4859000000000003E-2</c:v>
                </c:pt>
                <c:pt idx="223182">
                  <c:v>4.4859999999999997E-2</c:v>
                </c:pt>
                <c:pt idx="223183">
                  <c:v>4.4861999999999999E-2</c:v>
                </c:pt>
                <c:pt idx="223184">
                  <c:v>4.4863E-2</c:v>
                </c:pt>
                <c:pt idx="223185">
                  <c:v>4.4864000000000001E-2</c:v>
                </c:pt>
                <c:pt idx="223186">
                  <c:v>4.4866000000000003E-2</c:v>
                </c:pt>
                <c:pt idx="223187">
                  <c:v>4.4866999999999997E-2</c:v>
                </c:pt>
                <c:pt idx="223188">
                  <c:v>4.4867999999999998E-2</c:v>
                </c:pt>
                <c:pt idx="223189">
                  <c:v>4.4868999999999999E-2</c:v>
                </c:pt>
                <c:pt idx="223190">
                  <c:v>4.487E-2</c:v>
                </c:pt>
                <c:pt idx="223191">
                  <c:v>4.4871000000000001E-2</c:v>
                </c:pt>
                <c:pt idx="223192">
                  <c:v>4.4872000000000002E-2</c:v>
                </c:pt>
                <c:pt idx="223193">
                  <c:v>4.4873000000000003E-2</c:v>
                </c:pt>
                <c:pt idx="223194">
                  <c:v>4.4873999999999997E-2</c:v>
                </c:pt>
                <c:pt idx="223195">
                  <c:v>4.4874999999999998E-2</c:v>
                </c:pt>
                <c:pt idx="223196">
                  <c:v>4.4875999999999999E-2</c:v>
                </c:pt>
                <c:pt idx="223197">
                  <c:v>4.4877E-2</c:v>
                </c:pt>
                <c:pt idx="223198">
                  <c:v>4.4878000000000001E-2</c:v>
                </c:pt>
                <c:pt idx="223199">
                  <c:v>4.4879000000000002E-2</c:v>
                </c:pt>
                <c:pt idx="223200">
                  <c:v>4.4879000000000002E-2</c:v>
                </c:pt>
                <c:pt idx="223201">
                  <c:v>4.4880000000000003E-2</c:v>
                </c:pt>
                <c:pt idx="223202">
                  <c:v>4.4880999999999997E-2</c:v>
                </c:pt>
                <c:pt idx="223203">
                  <c:v>4.4880999999999997E-2</c:v>
                </c:pt>
                <c:pt idx="223204">
                  <c:v>4.4880999999999997E-2</c:v>
                </c:pt>
                <c:pt idx="223205">
                  <c:v>4.4881999999999998E-2</c:v>
                </c:pt>
                <c:pt idx="223206">
                  <c:v>4.4881999999999998E-2</c:v>
                </c:pt>
                <c:pt idx="223207">
                  <c:v>4.4881999999999998E-2</c:v>
                </c:pt>
                <c:pt idx="223208">
                  <c:v>4.4882999999999999E-2</c:v>
                </c:pt>
                <c:pt idx="223209">
                  <c:v>4.4882999999999999E-2</c:v>
                </c:pt>
                <c:pt idx="223210">
                  <c:v>4.4882999999999999E-2</c:v>
                </c:pt>
                <c:pt idx="223211">
                  <c:v>4.4882999999999999E-2</c:v>
                </c:pt>
                <c:pt idx="223212">
                  <c:v>4.4882999999999999E-2</c:v>
                </c:pt>
                <c:pt idx="223213">
                  <c:v>4.4881999999999998E-2</c:v>
                </c:pt>
                <c:pt idx="223214">
                  <c:v>4.4881999999999998E-2</c:v>
                </c:pt>
                <c:pt idx="223215">
                  <c:v>4.4881999999999998E-2</c:v>
                </c:pt>
                <c:pt idx="223216">
                  <c:v>4.4880999999999997E-2</c:v>
                </c:pt>
                <c:pt idx="223217">
                  <c:v>4.4880999999999997E-2</c:v>
                </c:pt>
                <c:pt idx="223218">
                  <c:v>4.4880999999999997E-2</c:v>
                </c:pt>
                <c:pt idx="223219">
                  <c:v>4.4880000000000003E-2</c:v>
                </c:pt>
                <c:pt idx="223220">
                  <c:v>4.4880000000000003E-2</c:v>
                </c:pt>
                <c:pt idx="223221">
                  <c:v>4.4880000000000003E-2</c:v>
                </c:pt>
                <c:pt idx="223222">
                  <c:v>4.4879000000000002E-2</c:v>
                </c:pt>
                <c:pt idx="223223">
                  <c:v>4.4879000000000002E-2</c:v>
                </c:pt>
                <c:pt idx="223224">
                  <c:v>4.4878000000000001E-2</c:v>
                </c:pt>
                <c:pt idx="223225">
                  <c:v>4.4877E-2</c:v>
                </c:pt>
                <c:pt idx="223226">
                  <c:v>4.4877E-2</c:v>
                </c:pt>
                <c:pt idx="223227">
                  <c:v>4.4875999999999999E-2</c:v>
                </c:pt>
                <c:pt idx="223228">
                  <c:v>4.4874999999999998E-2</c:v>
                </c:pt>
                <c:pt idx="223229">
                  <c:v>4.4874999999999998E-2</c:v>
                </c:pt>
                <c:pt idx="223230">
                  <c:v>4.4873999999999997E-2</c:v>
                </c:pt>
                <c:pt idx="223231">
                  <c:v>4.4873999999999997E-2</c:v>
                </c:pt>
                <c:pt idx="223232">
                  <c:v>4.4873000000000003E-2</c:v>
                </c:pt>
                <c:pt idx="223233">
                  <c:v>4.4873000000000003E-2</c:v>
                </c:pt>
                <c:pt idx="223234">
                  <c:v>4.4872000000000002E-2</c:v>
                </c:pt>
                <c:pt idx="223235">
                  <c:v>4.4872000000000002E-2</c:v>
                </c:pt>
                <c:pt idx="223236">
                  <c:v>4.4871000000000001E-2</c:v>
                </c:pt>
                <c:pt idx="223237">
                  <c:v>4.4871000000000001E-2</c:v>
                </c:pt>
                <c:pt idx="223238">
                  <c:v>4.487E-2</c:v>
                </c:pt>
                <c:pt idx="223239">
                  <c:v>4.487E-2</c:v>
                </c:pt>
                <c:pt idx="223240">
                  <c:v>4.4868999999999999E-2</c:v>
                </c:pt>
                <c:pt idx="223241">
                  <c:v>4.4868999999999999E-2</c:v>
                </c:pt>
                <c:pt idx="223242">
                  <c:v>4.4868999999999999E-2</c:v>
                </c:pt>
                <c:pt idx="223243">
                  <c:v>4.4868999999999999E-2</c:v>
                </c:pt>
                <c:pt idx="223244">
                  <c:v>4.4868999999999999E-2</c:v>
                </c:pt>
                <c:pt idx="223245">
                  <c:v>4.4868999999999999E-2</c:v>
                </c:pt>
                <c:pt idx="223246">
                  <c:v>4.4868999999999999E-2</c:v>
                </c:pt>
                <c:pt idx="223247">
                  <c:v>4.4868999999999999E-2</c:v>
                </c:pt>
                <c:pt idx="223248">
                  <c:v>4.4868999999999999E-2</c:v>
                </c:pt>
                <c:pt idx="223249">
                  <c:v>4.4868999999999999E-2</c:v>
                </c:pt>
                <c:pt idx="223250">
                  <c:v>4.4868999999999999E-2</c:v>
                </c:pt>
                <c:pt idx="223251">
                  <c:v>4.4868999999999999E-2</c:v>
                </c:pt>
                <c:pt idx="223252">
                  <c:v>4.487E-2</c:v>
                </c:pt>
                <c:pt idx="223253">
                  <c:v>4.487E-2</c:v>
                </c:pt>
                <c:pt idx="223254">
                  <c:v>4.487E-2</c:v>
                </c:pt>
                <c:pt idx="223255">
                  <c:v>4.4871000000000001E-2</c:v>
                </c:pt>
                <c:pt idx="223256">
                  <c:v>4.4872000000000002E-2</c:v>
                </c:pt>
                <c:pt idx="223257">
                  <c:v>4.4872000000000002E-2</c:v>
                </c:pt>
                <c:pt idx="223258">
                  <c:v>4.4873000000000003E-2</c:v>
                </c:pt>
                <c:pt idx="223259">
                  <c:v>4.4873999999999997E-2</c:v>
                </c:pt>
                <c:pt idx="223260">
                  <c:v>4.4873999999999997E-2</c:v>
                </c:pt>
                <c:pt idx="223261">
                  <c:v>4.4874999999999998E-2</c:v>
                </c:pt>
                <c:pt idx="223262">
                  <c:v>4.4875999999999999E-2</c:v>
                </c:pt>
                <c:pt idx="223263">
                  <c:v>4.4877E-2</c:v>
                </c:pt>
                <c:pt idx="223264">
                  <c:v>4.4878000000000001E-2</c:v>
                </c:pt>
                <c:pt idx="223265">
                  <c:v>4.4879000000000002E-2</c:v>
                </c:pt>
                <c:pt idx="223266">
                  <c:v>4.4880000000000003E-2</c:v>
                </c:pt>
                <c:pt idx="223267">
                  <c:v>4.4881999999999998E-2</c:v>
                </c:pt>
                <c:pt idx="223268">
                  <c:v>4.4882999999999999E-2</c:v>
                </c:pt>
                <c:pt idx="223269">
                  <c:v>4.4884E-2</c:v>
                </c:pt>
                <c:pt idx="223270">
                  <c:v>4.4886000000000002E-2</c:v>
                </c:pt>
                <c:pt idx="223271">
                  <c:v>4.4887000000000003E-2</c:v>
                </c:pt>
                <c:pt idx="223272">
                  <c:v>4.4887999999999997E-2</c:v>
                </c:pt>
                <c:pt idx="223273">
                  <c:v>4.4889999999999999E-2</c:v>
                </c:pt>
                <c:pt idx="223274">
                  <c:v>4.4891E-2</c:v>
                </c:pt>
                <c:pt idx="223275">
                  <c:v>4.4892000000000001E-2</c:v>
                </c:pt>
                <c:pt idx="223276">
                  <c:v>4.4894000000000003E-2</c:v>
                </c:pt>
                <c:pt idx="223277">
                  <c:v>4.4894999999999997E-2</c:v>
                </c:pt>
                <c:pt idx="223278">
                  <c:v>4.4896999999999999E-2</c:v>
                </c:pt>
                <c:pt idx="223279">
                  <c:v>4.4899000000000001E-2</c:v>
                </c:pt>
                <c:pt idx="223280">
                  <c:v>4.4900000000000002E-2</c:v>
                </c:pt>
                <c:pt idx="223281">
                  <c:v>4.4901999999999997E-2</c:v>
                </c:pt>
                <c:pt idx="223282">
                  <c:v>4.4902999999999998E-2</c:v>
                </c:pt>
                <c:pt idx="223283">
                  <c:v>4.4905E-2</c:v>
                </c:pt>
                <c:pt idx="223284">
                  <c:v>4.4906000000000001E-2</c:v>
                </c:pt>
                <c:pt idx="223285">
                  <c:v>4.4907000000000002E-2</c:v>
                </c:pt>
                <c:pt idx="223286">
                  <c:v>4.4908999999999998E-2</c:v>
                </c:pt>
                <c:pt idx="223287">
                  <c:v>4.4909999999999999E-2</c:v>
                </c:pt>
                <c:pt idx="223288">
                  <c:v>4.4912000000000001E-2</c:v>
                </c:pt>
                <c:pt idx="223289">
                  <c:v>4.4913000000000002E-2</c:v>
                </c:pt>
                <c:pt idx="223290">
                  <c:v>4.4914000000000003E-2</c:v>
                </c:pt>
                <c:pt idx="223291">
                  <c:v>4.4915999999999998E-2</c:v>
                </c:pt>
                <c:pt idx="223292">
                  <c:v>4.4916999999999999E-2</c:v>
                </c:pt>
                <c:pt idx="223293">
                  <c:v>4.4918E-2</c:v>
                </c:pt>
                <c:pt idx="223294">
                  <c:v>4.4919000000000001E-2</c:v>
                </c:pt>
                <c:pt idx="223295">
                  <c:v>4.4921000000000003E-2</c:v>
                </c:pt>
                <c:pt idx="223296">
                  <c:v>4.4921999999999997E-2</c:v>
                </c:pt>
                <c:pt idx="223297">
                  <c:v>4.4921999999999997E-2</c:v>
                </c:pt>
                <c:pt idx="223298">
                  <c:v>4.4922999999999998E-2</c:v>
                </c:pt>
                <c:pt idx="223299">
                  <c:v>4.4923999999999999E-2</c:v>
                </c:pt>
                <c:pt idx="223300">
                  <c:v>4.4925E-2</c:v>
                </c:pt>
                <c:pt idx="223301">
                  <c:v>4.4926000000000001E-2</c:v>
                </c:pt>
                <c:pt idx="223302">
                  <c:v>4.4927000000000002E-2</c:v>
                </c:pt>
                <c:pt idx="223303">
                  <c:v>4.4928000000000003E-2</c:v>
                </c:pt>
                <c:pt idx="223304">
                  <c:v>4.4928000000000003E-2</c:v>
                </c:pt>
                <c:pt idx="223305">
                  <c:v>4.4928999999999997E-2</c:v>
                </c:pt>
                <c:pt idx="223306">
                  <c:v>4.4929999999999998E-2</c:v>
                </c:pt>
                <c:pt idx="223307">
                  <c:v>4.4929999999999998E-2</c:v>
                </c:pt>
                <c:pt idx="223308">
                  <c:v>4.4930999999999999E-2</c:v>
                </c:pt>
                <c:pt idx="223309">
                  <c:v>4.4930999999999999E-2</c:v>
                </c:pt>
                <c:pt idx="223310">
                  <c:v>4.4930999999999999E-2</c:v>
                </c:pt>
                <c:pt idx="223311">
                  <c:v>4.4932E-2</c:v>
                </c:pt>
                <c:pt idx="223312">
                  <c:v>4.4932E-2</c:v>
                </c:pt>
                <c:pt idx="223313">
                  <c:v>4.4933000000000001E-2</c:v>
                </c:pt>
                <c:pt idx="223314">
                  <c:v>4.4933000000000001E-2</c:v>
                </c:pt>
                <c:pt idx="223315">
                  <c:v>4.4934000000000002E-2</c:v>
                </c:pt>
                <c:pt idx="223316">
                  <c:v>4.4934000000000002E-2</c:v>
                </c:pt>
                <c:pt idx="223317">
                  <c:v>4.4934000000000002E-2</c:v>
                </c:pt>
                <c:pt idx="223318">
                  <c:v>4.4935000000000003E-2</c:v>
                </c:pt>
                <c:pt idx="223319">
                  <c:v>4.4935000000000003E-2</c:v>
                </c:pt>
                <c:pt idx="223320">
                  <c:v>4.4935000000000003E-2</c:v>
                </c:pt>
                <c:pt idx="223321">
                  <c:v>4.4935000000000003E-2</c:v>
                </c:pt>
                <c:pt idx="223322">
                  <c:v>4.4935999999999997E-2</c:v>
                </c:pt>
                <c:pt idx="223323">
                  <c:v>4.4935999999999997E-2</c:v>
                </c:pt>
                <c:pt idx="223324">
                  <c:v>4.4935999999999997E-2</c:v>
                </c:pt>
                <c:pt idx="223325">
                  <c:v>4.4936999999999998E-2</c:v>
                </c:pt>
                <c:pt idx="223326">
                  <c:v>4.4936999999999998E-2</c:v>
                </c:pt>
                <c:pt idx="223327">
                  <c:v>4.4937999999999999E-2</c:v>
                </c:pt>
                <c:pt idx="223328">
                  <c:v>4.4937999999999999E-2</c:v>
                </c:pt>
                <c:pt idx="223329">
                  <c:v>4.4939E-2</c:v>
                </c:pt>
                <c:pt idx="223330">
                  <c:v>4.4939E-2</c:v>
                </c:pt>
                <c:pt idx="223331">
                  <c:v>4.4940000000000001E-2</c:v>
                </c:pt>
                <c:pt idx="223332">
                  <c:v>4.4940000000000001E-2</c:v>
                </c:pt>
                <c:pt idx="223333">
                  <c:v>4.4941000000000002E-2</c:v>
                </c:pt>
                <c:pt idx="223334">
                  <c:v>4.4942000000000003E-2</c:v>
                </c:pt>
                <c:pt idx="223335">
                  <c:v>4.4942000000000003E-2</c:v>
                </c:pt>
                <c:pt idx="223336">
                  <c:v>4.4942999999999997E-2</c:v>
                </c:pt>
                <c:pt idx="223337">
                  <c:v>4.4943999999999998E-2</c:v>
                </c:pt>
                <c:pt idx="223338">
                  <c:v>4.4944999999999999E-2</c:v>
                </c:pt>
                <c:pt idx="223339">
                  <c:v>4.4946E-2</c:v>
                </c:pt>
                <c:pt idx="223340">
                  <c:v>4.4947000000000001E-2</c:v>
                </c:pt>
                <c:pt idx="223341">
                  <c:v>4.4948000000000002E-2</c:v>
                </c:pt>
                <c:pt idx="223342">
                  <c:v>4.4949000000000003E-2</c:v>
                </c:pt>
                <c:pt idx="223343">
                  <c:v>4.4949999999999997E-2</c:v>
                </c:pt>
                <c:pt idx="223344">
                  <c:v>4.4950999999999998E-2</c:v>
                </c:pt>
                <c:pt idx="223345">
                  <c:v>4.4951999999999999E-2</c:v>
                </c:pt>
                <c:pt idx="223346">
                  <c:v>4.4953E-2</c:v>
                </c:pt>
                <c:pt idx="223347">
                  <c:v>4.4955000000000002E-2</c:v>
                </c:pt>
                <c:pt idx="223348">
                  <c:v>4.4956000000000003E-2</c:v>
                </c:pt>
                <c:pt idx="223349">
                  <c:v>4.4956999999999997E-2</c:v>
                </c:pt>
                <c:pt idx="223350">
                  <c:v>4.4958999999999999E-2</c:v>
                </c:pt>
                <c:pt idx="223351">
                  <c:v>4.496E-2</c:v>
                </c:pt>
                <c:pt idx="223352">
                  <c:v>4.4961000000000001E-2</c:v>
                </c:pt>
                <c:pt idx="223353">
                  <c:v>4.4962000000000002E-2</c:v>
                </c:pt>
                <c:pt idx="223354">
                  <c:v>4.4963999999999997E-2</c:v>
                </c:pt>
                <c:pt idx="223355">
                  <c:v>4.4964999999999998E-2</c:v>
                </c:pt>
                <c:pt idx="223356">
                  <c:v>4.4965999999999999E-2</c:v>
                </c:pt>
                <c:pt idx="223357">
                  <c:v>4.4967E-2</c:v>
                </c:pt>
                <c:pt idx="223358">
                  <c:v>4.4968000000000001E-2</c:v>
                </c:pt>
                <c:pt idx="223359">
                  <c:v>4.4970000000000003E-2</c:v>
                </c:pt>
                <c:pt idx="223360">
                  <c:v>4.4970999999999997E-2</c:v>
                </c:pt>
                <c:pt idx="223361">
                  <c:v>4.4971999999999998E-2</c:v>
                </c:pt>
                <c:pt idx="223362">
                  <c:v>4.4972999999999999E-2</c:v>
                </c:pt>
                <c:pt idx="223363">
                  <c:v>4.4974E-2</c:v>
                </c:pt>
                <c:pt idx="223364">
                  <c:v>4.4975000000000001E-2</c:v>
                </c:pt>
                <c:pt idx="223365">
                  <c:v>4.4976000000000002E-2</c:v>
                </c:pt>
                <c:pt idx="223366">
                  <c:v>4.4977000000000003E-2</c:v>
                </c:pt>
                <c:pt idx="223367">
                  <c:v>4.4977999999999997E-2</c:v>
                </c:pt>
                <c:pt idx="223368">
                  <c:v>4.4978999999999998E-2</c:v>
                </c:pt>
                <c:pt idx="223369">
                  <c:v>4.4978999999999998E-2</c:v>
                </c:pt>
                <c:pt idx="223370">
                  <c:v>4.4979999999999999E-2</c:v>
                </c:pt>
                <c:pt idx="223371">
                  <c:v>4.4979999999999999E-2</c:v>
                </c:pt>
                <c:pt idx="223372">
                  <c:v>4.4981E-2</c:v>
                </c:pt>
                <c:pt idx="223373">
                  <c:v>4.4982000000000001E-2</c:v>
                </c:pt>
                <c:pt idx="223374">
                  <c:v>4.4982000000000001E-2</c:v>
                </c:pt>
                <c:pt idx="223375">
                  <c:v>4.4982000000000001E-2</c:v>
                </c:pt>
                <c:pt idx="223376">
                  <c:v>4.4982000000000001E-2</c:v>
                </c:pt>
                <c:pt idx="223377">
                  <c:v>4.4983000000000002E-2</c:v>
                </c:pt>
                <c:pt idx="223378">
                  <c:v>4.4983000000000002E-2</c:v>
                </c:pt>
                <c:pt idx="223379">
                  <c:v>4.4982000000000001E-2</c:v>
                </c:pt>
                <c:pt idx="223380">
                  <c:v>4.4982000000000001E-2</c:v>
                </c:pt>
                <c:pt idx="223381">
                  <c:v>4.4982000000000001E-2</c:v>
                </c:pt>
                <c:pt idx="223382">
                  <c:v>4.4982000000000001E-2</c:v>
                </c:pt>
                <c:pt idx="223383">
                  <c:v>4.4982000000000001E-2</c:v>
                </c:pt>
                <c:pt idx="223384">
                  <c:v>4.4981E-2</c:v>
                </c:pt>
                <c:pt idx="223385">
                  <c:v>4.4981E-2</c:v>
                </c:pt>
                <c:pt idx="223386">
                  <c:v>4.4981E-2</c:v>
                </c:pt>
                <c:pt idx="223387">
                  <c:v>4.4979999999999999E-2</c:v>
                </c:pt>
                <c:pt idx="223388">
                  <c:v>4.4978999999999998E-2</c:v>
                </c:pt>
                <c:pt idx="223389">
                  <c:v>4.4978999999999998E-2</c:v>
                </c:pt>
                <c:pt idx="223390">
                  <c:v>4.4977999999999997E-2</c:v>
                </c:pt>
                <c:pt idx="223391">
                  <c:v>4.4977000000000003E-2</c:v>
                </c:pt>
                <c:pt idx="223392">
                  <c:v>4.4976000000000002E-2</c:v>
                </c:pt>
                <c:pt idx="223393">
                  <c:v>4.4975000000000001E-2</c:v>
                </c:pt>
                <c:pt idx="223394">
                  <c:v>4.4974E-2</c:v>
                </c:pt>
                <c:pt idx="223395">
                  <c:v>4.4974E-2</c:v>
                </c:pt>
                <c:pt idx="223396">
                  <c:v>4.4972999999999999E-2</c:v>
                </c:pt>
                <c:pt idx="223397">
                  <c:v>4.4971999999999998E-2</c:v>
                </c:pt>
                <c:pt idx="223398">
                  <c:v>4.4970999999999997E-2</c:v>
                </c:pt>
                <c:pt idx="223399">
                  <c:v>4.4970000000000003E-2</c:v>
                </c:pt>
                <c:pt idx="223400">
                  <c:v>4.4969000000000002E-2</c:v>
                </c:pt>
                <c:pt idx="223401">
                  <c:v>4.4968000000000001E-2</c:v>
                </c:pt>
                <c:pt idx="223402">
                  <c:v>4.4965999999999999E-2</c:v>
                </c:pt>
                <c:pt idx="223403">
                  <c:v>4.4964999999999998E-2</c:v>
                </c:pt>
                <c:pt idx="223404">
                  <c:v>4.4963999999999997E-2</c:v>
                </c:pt>
                <c:pt idx="223405">
                  <c:v>4.4963000000000003E-2</c:v>
                </c:pt>
                <c:pt idx="223406">
                  <c:v>4.4962000000000002E-2</c:v>
                </c:pt>
                <c:pt idx="223407">
                  <c:v>4.4961000000000001E-2</c:v>
                </c:pt>
                <c:pt idx="223408">
                  <c:v>4.496E-2</c:v>
                </c:pt>
                <c:pt idx="223409">
                  <c:v>4.4958999999999999E-2</c:v>
                </c:pt>
                <c:pt idx="223410">
                  <c:v>4.4957999999999998E-2</c:v>
                </c:pt>
                <c:pt idx="223411">
                  <c:v>4.4957999999999998E-2</c:v>
                </c:pt>
                <c:pt idx="223412">
                  <c:v>4.4956999999999997E-2</c:v>
                </c:pt>
                <c:pt idx="223413">
                  <c:v>4.4956000000000003E-2</c:v>
                </c:pt>
                <c:pt idx="223414">
                  <c:v>4.4955000000000002E-2</c:v>
                </c:pt>
                <c:pt idx="223415">
                  <c:v>4.4954000000000001E-2</c:v>
                </c:pt>
                <c:pt idx="223416">
                  <c:v>4.4953E-2</c:v>
                </c:pt>
                <c:pt idx="223417">
                  <c:v>4.4951999999999999E-2</c:v>
                </c:pt>
                <c:pt idx="223418">
                  <c:v>4.4951999999999999E-2</c:v>
                </c:pt>
                <c:pt idx="223419">
                  <c:v>4.4950999999999998E-2</c:v>
                </c:pt>
                <c:pt idx="223420">
                  <c:v>4.4950999999999998E-2</c:v>
                </c:pt>
                <c:pt idx="223421">
                  <c:v>4.4949999999999997E-2</c:v>
                </c:pt>
                <c:pt idx="223422">
                  <c:v>4.4949999999999997E-2</c:v>
                </c:pt>
                <c:pt idx="223423">
                  <c:v>4.4949000000000003E-2</c:v>
                </c:pt>
                <c:pt idx="223424">
                  <c:v>4.4949000000000003E-2</c:v>
                </c:pt>
                <c:pt idx="223425">
                  <c:v>4.4948000000000002E-2</c:v>
                </c:pt>
                <c:pt idx="223426">
                  <c:v>4.4948000000000002E-2</c:v>
                </c:pt>
                <c:pt idx="223427">
                  <c:v>4.4948000000000002E-2</c:v>
                </c:pt>
                <c:pt idx="223428">
                  <c:v>4.4948000000000002E-2</c:v>
                </c:pt>
                <c:pt idx="223429">
                  <c:v>4.4947000000000001E-2</c:v>
                </c:pt>
                <c:pt idx="223430">
                  <c:v>4.4947000000000001E-2</c:v>
                </c:pt>
                <c:pt idx="223431">
                  <c:v>4.4947000000000001E-2</c:v>
                </c:pt>
                <c:pt idx="223432">
                  <c:v>4.4947000000000001E-2</c:v>
                </c:pt>
                <c:pt idx="223433">
                  <c:v>4.4947000000000001E-2</c:v>
                </c:pt>
                <c:pt idx="223434">
                  <c:v>4.4947000000000001E-2</c:v>
                </c:pt>
                <c:pt idx="223435">
                  <c:v>4.4947000000000001E-2</c:v>
                </c:pt>
                <c:pt idx="223436">
                  <c:v>4.4948000000000002E-2</c:v>
                </c:pt>
                <c:pt idx="223437">
                  <c:v>4.4948000000000002E-2</c:v>
                </c:pt>
                <c:pt idx="223438">
                  <c:v>4.4948000000000002E-2</c:v>
                </c:pt>
                <c:pt idx="223439">
                  <c:v>4.4948000000000002E-2</c:v>
                </c:pt>
                <c:pt idx="223440">
                  <c:v>4.4948000000000002E-2</c:v>
                </c:pt>
                <c:pt idx="223441">
                  <c:v>4.4948000000000002E-2</c:v>
                </c:pt>
                <c:pt idx="223442">
                  <c:v>4.4948000000000002E-2</c:v>
                </c:pt>
                <c:pt idx="223443">
                  <c:v>4.4949000000000003E-2</c:v>
                </c:pt>
                <c:pt idx="223444">
                  <c:v>4.4949000000000003E-2</c:v>
                </c:pt>
                <c:pt idx="223445">
                  <c:v>4.4949000000000003E-2</c:v>
                </c:pt>
                <c:pt idx="223446">
                  <c:v>4.4949999999999997E-2</c:v>
                </c:pt>
                <c:pt idx="223447">
                  <c:v>4.4949999999999997E-2</c:v>
                </c:pt>
                <c:pt idx="223448">
                  <c:v>4.4949999999999997E-2</c:v>
                </c:pt>
                <c:pt idx="223449">
                  <c:v>4.4949999999999997E-2</c:v>
                </c:pt>
                <c:pt idx="223450">
                  <c:v>4.4950999999999998E-2</c:v>
                </c:pt>
                <c:pt idx="223451">
                  <c:v>4.4950999999999998E-2</c:v>
                </c:pt>
                <c:pt idx="223452">
                  <c:v>4.4950999999999998E-2</c:v>
                </c:pt>
                <c:pt idx="223453">
                  <c:v>4.4951999999999999E-2</c:v>
                </c:pt>
                <c:pt idx="223454">
                  <c:v>4.4951999999999999E-2</c:v>
                </c:pt>
                <c:pt idx="223455">
                  <c:v>4.4953E-2</c:v>
                </c:pt>
                <c:pt idx="223456">
                  <c:v>4.4953E-2</c:v>
                </c:pt>
                <c:pt idx="223457">
                  <c:v>4.4954000000000001E-2</c:v>
                </c:pt>
                <c:pt idx="223458">
                  <c:v>4.4954000000000001E-2</c:v>
                </c:pt>
                <c:pt idx="223459">
                  <c:v>4.4955000000000002E-2</c:v>
                </c:pt>
                <c:pt idx="223460">
                  <c:v>4.4955000000000002E-2</c:v>
                </c:pt>
                <c:pt idx="223461">
                  <c:v>4.4955000000000002E-2</c:v>
                </c:pt>
                <c:pt idx="223462">
                  <c:v>4.4956000000000003E-2</c:v>
                </c:pt>
                <c:pt idx="223463">
                  <c:v>4.4956000000000003E-2</c:v>
                </c:pt>
                <c:pt idx="223464">
                  <c:v>4.4956000000000003E-2</c:v>
                </c:pt>
                <c:pt idx="223465">
                  <c:v>4.4956999999999997E-2</c:v>
                </c:pt>
                <c:pt idx="223466">
                  <c:v>4.4956999999999997E-2</c:v>
                </c:pt>
                <c:pt idx="223467">
                  <c:v>4.4957999999999998E-2</c:v>
                </c:pt>
                <c:pt idx="223468">
                  <c:v>4.4957999999999998E-2</c:v>
                </c:pt>
                <c:pt idx="223469">
                  <c:v>4.4958999999999999E-2</c:v>
                </c:pt>
                <c:pt idx="223470">
                  <c:v>4.4958999999999999E-2</c:v>
                </c:pt>
                <c:pt idx="223471">
                  <c:v>4.496E-2</c:v>
                </c:pt>
                <c:pt idx="223472">
                  <c:v>4.496E-2</c:v>
                </c:pt>
                <c:pt idx="223473">
                  <c:v>4.496E-2</c:v>
                </c:pt>
                <c:pt idx="223474">
                  <c:v>4.4961000000000001E-2</c:v>
                </c:pt>
                <c:pt idx="223475">
                  <c:v>4.4961000000000001E-2</c:v>
                </c:pt>
                <c:pt idx="223476">
                  <c:v>4.4961000000000001E-2</c:v>
                </c:pt>
                <c:pt idx="223477">
                  <c:v>4.4962000000000002E-2</c:v>
                </c:pt>
                <c:pt idx="223478">
                  <c:v>4.4962000000000002E-2</c:v>
                </c:pt>
                <c:pt idx="223479">
                  <c:v>4.4962000000000002E-2</c:v>
                </c:pt>
                <c:pt idx="223480">
                  <c:v>4.4963000000000003E-2</c:v>
                </c:pt>
                <c:pt idx="223481">
                  <c:v>4.4963000000000003E-2</c:v>
                </c:pt>
                <c:pt idx="223482">
                  <c:v>4.4963000000000003E-2</c:v>
                </c:pt>
                <c:pt idx="223483">
                  <c:v>4.4963000000000003E-2</c:v>
                </c:pt>
                <c:pt idx="223484">
                  <c:v>4.4963000000000003E-2</c:v>
                </c:pt>
                <c:pt idx="223485">
                  <c:v>4.4963000000000003E-2</c:v>
                </c:pt>
                <c:pt idx="223486">
                  <c:v>4.4963000000000003E-2</c:v>
                </c:pt>
                <c:pt idx="223487">
                  <c:v>4.4963000000000003E-2</c:v>
                </c:pt>
                <c:pt idx="223488">
                  <c:v>4.4963000000000003E-2</c:v>
                </c:pt>
                <c:pt idx="223489">
                  <c:v>4.4963000000000003E-2</c:v>
                </c:pt>
                <c:pt idx="223490">
                  <c:v>4.4963000000000003E-2</c:v>
                </c:pt>
                <c:pt idx="223491">
                  <c:v>4.4963000000000003E-2</c:v>
                </c:pt>
                <c:pt idx="223492">
                  <c:v>4.4962000000000002E-2</c:v>
                </c:pt>
                <c:pt idx="223493">
                  <c:v>4.4962000000000002E-2</c:v>
                </c:pt>
                <c:pt idx="223494">
                  <c:v>4.4962000000000002E-2</c:v>
                </c:pt>
                <c:pt idx="223495">
                  <c:v>4.4961000000000001E-2</c:v>
                </c:pt>
                <c:pt idx="223496">
                  <c:v>4.4961000000000001E-2</c:v>
                </c:pt>
                <c:pt idx="223497">
                  <c:v>4.496E-2</c:v>
                </c:pt>
                <c:pt idx="223498">
                  <c:v>4.496E-2</c:v>
                </c:pt>
                <c:pt idx="223499">
                  <c:v>4.4958999999999999E-2</c:v>
                </c:pt>
                <c:pt idx="223500">
                  <c:v>4.4957999999999998E-2</c:v>
                </c:pt>
                <c:pt idx="223501">
                  <c:v>4.4957999999999998E-2</c:v>
                </c:pt>
                <c:pt idx="223502">
                  <c:v>4.4956999999999997E-2</c:v>
                </c:pt>
                <c:pt idx="223503">
                  <c:v>4.4956000000000003E-2</c:v>
                </c:pt>
                <c:pt idx="223504">
                  <c:v>4.4956000000000003E-2</c:v>
                </c:pt>
                <c:pt idx="223505">
                  <c:v>4.4955000000000002E-2</c:v>
                </c:pt>
                <c:pt idx="223506">
                  <c:v>4.4954000000000001E-2</c:v>
                </c:pt>
                <c:pt idx="223507">
                  <c:v>4.4953E-2</c:v>
                </c:pt>
                <c:pt idx="223508">
                  <c:v>4.4951999999999999E-2</c:v>
                </c:pt>
                <c:pt idx="223509">
                  <c:v>4.4950999999999998E-2</c:v>
                </c:pt>
                <c:pt idx="223510">
                  <c:v>4.4949999999999997E-2</c:v>
                </c:pt>
                <c:pt idx="223511">
                  <c:v>4.4949000000000003E-2</c:v>
                </c:pt>
                <c:pt idx="223512">
                  <c:v>4.4948000000000002E-2</c:v>
                </c:pt>
                <c:pt idx="223513">
                  <c:v>4.4947000000000001E-2</c:v>
                </c:pt>
                <c:pt idx="223514">
                  <c:v>4.4946E-2</c:v>
                </c:pt>
                <c:pt idx="223515">
                  <c:v>4.4946E-2</c:v>
                </c:pt>
                <c:pt idx="223516">
                  <c:v>4.4944999999999999E-2</c:v>
                </c:pt>
                <c:pt idx="223517">
                  <c:v>4.4943999999999998E-2</c:v>
                </c:pt>
                <c:pt idx="223518">
                  <c:v>4.4942999999999997E-2</c:v>
                </c:pt>
                <c:pt idx="223519">
                  <c:v>4.4942000000000003E-2</c:v>
                </c:pt>
                <c:pt idx="223520">
                  <c:v>4.4941000000000002E-2</c:v>
                </c:pt>
                <c:pt idx="223521">
                  <c:v>4.4940000000000001E-2</c:v>
                </c:pt>
                <c:pt idx="223522">
                  <c:v>4.4939E-2</c:v>
                </c:pt>
                <c:pt idx="223523">
                  <c:v>4.4939E-2</c:v>
                </c:pt>
                <c:pt idx="223524">
                  <c:v>4.4937999999999999E-2</c:v>
                </c:pt>
                <c:pt idx="223525">
                  <c:v>4.4936999999999998E-2</c:v>
                </c:pt>
                <c:pt idx="223526">
                  <c:v>4.4936999999999998E-2</c:v>
                </c:pt>
                <c:pt idx="223527">
                  <c:v>4.4935999999999997E-2</c:v>
                </c:pt>
                <c:pt idx="223528">
                  <c:v>4.4935999999999997E-2</c:v>
                </c:pt>
                <c:pt idx="223529">
                  <c:v>4.4935000000000003E-2</c:v>
                </c:pt>
                <c:pt idx="223530">
                  <c:v>4.4935000000000003E-2</c:v>
                </c:pt>
                <c:pt idx="223531">
                  <c:v>4.4935000000000003E-2</c:v>
                </c:pt>
                <c:pt idx="223532">
                  <c:v>4.4934000000000002E-2</c:v>
                </c:pt>
                <c:pt idx="223533">
                  <c:v>4.4934000000000002E-2</c:v>
                </c:pt>
                <c:pt idx="223534">
                  <c:v>4.4934000000000002E-2</c:v>
                </c:pt>
                <c:pt idx="223535">
                  <c:v>4.4934000000000002E-2</c:v>
                </c:pt>
                <c:pt idx="223536">
                  <c:v>4.4934000000000002E-2</c:v>
                </c:pt>
                <c:pt idx="223537">
                  <c:v>4.4934000000000002E-2</c:v>
                </c:pt>
                <c:pt idx="223538">
                  <c:v>4.4935000000000003E-2</c:v>
                </c:pt>
                <c:pt idx="223539">
                  <c:v>4.4935000000000003E-2</c:v>
                </c:pt>
                <c:pt idx="223540">
                  <c:v>4.4935000000000003E-2</c:v>
                </c:pt>
                <c:pt idx="223541">
                  <c:v>4.4935999999999997E-2</c:v>
                </c:pt>
                <c:pt idx="223542">
                  <c:v>4.4935999999999997E-2</c:v>
                </c:pt>
                <c:pt idx="223543">
                  <c:v>4.4936999999999998E-2</c:v>
                </c:pt>
                <c:pt idx="223544">
                  <c:v>4.4936999999999998E-2</c:v>
                </c:pt>
                <c:pt idx="223545">
                  <c:v>4.4937999999999999E-2</c:v>
                </c:pt>
                <c:pt idx="223546">
                  <c:v>4.4939E-2</c:v>
                </c:pt>
                <c:pt idx="223547">
                  <c:v>4.4940000000000001E-2</c:v>
                </c:pt>
                <c:pt idx="223548">
                  <c:v>4.4941000000000002E-2</c:v>
                </c:pt>
                <c:pt idx="223549">
                  <c:v>4.4942000000000003E-2</c:v>
                </c:pt>
                <c:pt idx="223550">
                  <c:v>4.4942999999999997E-2</c:v>
                </c:pt>
                <c:pt idx="223551">
                  <c:v>4.4943999999999998E-2</c:v>
                </c:pt>
                <c:pt idx="223552">
                  <c:v>4.4944999999999999E-2</c:v>
                </c:pt>
                <c:pt idx="223553">
                  <c:v>4.4947000000000001E-2</c:v>
                </c:pt>
                <c:pt idx="223554">
                  <c:v>4.4948000000000002E-2</c:v>
                </c:pt>
                <c:pt idx="223555">
                  <c:v>4.4949000000000003E-2</c:v>
                </c:pt>
                <c:pt idx="223556">
                  <c:v>4.4949999999999997E-2</c:v>
                </c:pt>
                <c:pt idx="223557">
                  <c:v>4.4951999999999999E-2</c:v>
                </c:pt>
                <c:pt idx="223558">
                  <c:v>4.4953E-2</c:v>
                </c:pt>
                <c:pt idx="223559">
                  <c:v>4.4955000000000002E-2</c:v>
                </c:pt>
                <c:pt idx="223560">
                  <c:v>4.4956000000000003E-2</c:v>
                </c:pt>
                <c:pt idx="223561">
                  <c:v>4.4957999999999998E-2</c:v>
                </c:pt>
                <c:pt idx="223562">
                  <c:v>4.4958999999999999E-2</c:v>
                </c:pt>
                <c:pt idx="223563">
                  <c:v>4.4961000000000001E-2</c:v>
                </c:pt>
                <c:pt idx="223564">
                  <c:v>4.4962000000000002E-2</c:v>
                </c:pt>
                <c:pt idx="223565">
                  <c:v>4.4963999999999997E-2</c:v>
                </c:pt>
                <c:pt idx="223566">
                  <c:v>4.4964999999999998E-2</c:v>
                </c:pt>
                <c:pt idx="223567">
                  <c:v>4.4967E-2</c:v>
                </c:pt>
                <c:pt idx="223568">
                  <c:v>4.4968000000000001E-2</c:v>
                </c:pt>
                <c:pt idx="223569">
                  <c:v>4.4970000000000003E-2</c:v>
                </c:pt>
                <c:pt idx="223570">
                  <c:v>4.4970999999999997E-2</c:v>
                </c:pt>
                <c:pt idx="223571">
                  <c:v>4.4972999999999999E-2</c:v>
                </c:pt>
                <c:pt idx="223572">
                  <c:v>4.4974E-2</c:v>
                </c:pt>
                <c:pt idx="223573">
                  <c:v>4.4976000000000002E-2</c:v>
                </c:pt>
                <c:pt idx="223574">
                  <c:v>4.4977000000000003E-2</c:v>
                </c:pt>
                <c:pt idx="223575">
                  <c:v>4.4978999999999998E-2</c:v>
                </c:pt>
                <c:pt idx="223576">
                  <c:v>4.4979999999999999E-2</c:v>
                </c:pt>
                <c:pt idx="223577">
                  <c:v>4.4982000000000001E-2</c:v>
                </c:pt>
                <c:pt idx="223578">
                  <c:v>4.4983000000000002E-2</c:v>
                </c:pt>
                <c:pt idx="223579">
                  <c:v>4.4984000000000003E-2</c:v>
                </c:pt>
                <c:pt idx="223580">
                  <c:v>4.4984999999999997E-2</c:v>
                </c:pt>
                <c:pt idx="223581">
                  <c:v>4.4985999999999998E-2</c:v>
                </c:pt>
                <c:pt idx="223582">
                  <c:v>4.4986999999999999E-2</c:v>
                </c:pt>
                <c:pt idx="223583">
                  <c:v>4.4988E-2</c:v>
                </c:pt>
                <c:pt idx="223584">
                  <c:v>4.4989000000000001E-2</c:v>
                </c:pt>
                <c:pt idx="223585">
                  <c:v>4.4990000000000002E-2</c:v>
                </c:pt>
                <c:pt idx="223586">
                  <c:v>4.4991000000000003E-2</c:v>
                </c:pt>
                <c:pt idx="223587">
                  <c:v>4.4991999999999997E-2</c:v>
                </c:pt>
                <c:pt idx="223588">
                  <c:v>4.4992999999999998E-2</c:v>
                </c:pt>
                <c:pt idx="223589">
                  <c:v>4.4992999999999998E-2</c:v>
                </c:pt>
                <c:pt idx="223590">
                  <c:v>4.4993999999999999E-2</c:v>
                </c:pt>
                <c:pt idx="223591">
                  <c:v>4.4993999999999999E-2</c:v>
                </c:pt>
                <c:pt idx="223592">
                  <c:v>4.4995E-2</c:v>
                </c:pt>
                <c:pt idx="223593">
                  <c:v>4.4995E-2</c:v>
                </c:pt>
                <c:pt idx="223594">
                  <c:v>4.4996000000000001E-2</c:v>
                </c:pt>
                <c:pt idx="223595">
                  <c:v>4.4996000000000001E-2</c:v>
                </c:pt>
                <c:pt idx="223596">
                  <c:v>4.4996000000000001E-2</c:v>
                </c:pt>
                <c:pt idx="223597">
                  <c:v>4.4997000000000002E-2</c:v>
                </c:pt>
                <c:pt idx="223598">
                  <c:v>4.4997000000000002E-2</c:v>
                </c:pt>
                <c:pt idx="223599">
                  <c:v>4.4997000000000002E-2</c:v>
                </c:pt>
                <c:pt idx="223600">
                  <c:v>4.4997000000000002E-2</c:v>
                </c:pt>
                <c:pt idx="223601">
                  <c:v>4.4997000000000002E-2</c:v>
                </c:pt>
                <c:pt idx="223602">
                  <c:v>4.4997000000000002E-2</c:v>
                </c:pt>
                <c:pt idx="223603">
                  <c:v>4.4997000000000002E-2</c:v>
                </c:pt>
                <c:pt idx="223604">
                  <c:v>4.4997000000000002E-2</c:v>
                </c:pt>
                <c:pt idx="223605">
                  <c:v>4.4997000000000002E-2</c:v>
                </c:pt>
                <c:pt idx="223606">
                  <c:v>4.4997000000000002E-2</c:v>
                </c:pt>
                <c:pt idx="223607">
                  <c:v>4.4997000000000002E-2</c:v>
                </c:pt>
                <c:pt idx="223608">
                  <c:v>4.4996000000000001E-2</c:v>
                </c:pt>
                <c:pt idx="223609">
                  <c:v>4.4996000000000001E-2</c:v>
                </c:pt>
                <c:pt idx="223610">
                  <c:v>4.4996000000000001E-2</c:v>
                </c:pt>
                <c:pt idx="223611">
                  <c:v>4.4996000000000001E-2</c:v>
                </c:pt>
                <c:pt idx="223612">
                  <c:v>4.4996000000000001E-2</c:v>
                </c:pt>
                <c:pt idx="223613">
                  <c:v>4.4996000000000001E-2</c:v>
                </c:pt>
                <c:pt idx="223614">
                  <c:v>4.4996000000000001E-2</c:v>
                </c:pt>
                <c:pt idx="223615">
                  <c:v>4.4996000000000001E-2</c:v>
                </c:pt>
                <c:pt idx="223616">
                  <c:v>4.4996000000000001E-2</c:v>
                </c:pt>
                <c:pt idx="223617">
                  <c:v>4.4996000000000001E-2</c:v>
                </c:pt>
                <c:pt idx="223618">
                  <c:v>4.4996000000000001E-2</c:v>
                </c:pt>
                <c:pt idx="223619">
                  <c:v>4.4996000000000001E-2</c:v>
                </c:pt>
                <c:pt idx="223620">
                  <c:v>4.4996000000000001E-2</c:v>
                </c:pt>
                <c:pt idx="223621">
                  <c:v>4.4996000000000001E-2</c:v>
                </c:pt>
                <c:pt idx="223622">
                  <c:v>4.4996000000000001E-2</c:v>
                </c:pt>
                <c:pt idx="223623">
                  <c:v>4.4996000000000001E-2</c:v>
                </c:pt>
                <c:pt idx="223624">
                  <c:v>4.4996000000000001E-2</c:v>
                </c:pt>
                <c:pt idx="223625">
                  <c:v>4.4996000000000001E-2</c:v>
                </c:pt>
                <c:pt idx="223626">
                  <c:v>4.4996000000000001E-2</c:v>
                </c:pt>
                <c:pt idx="223627">
                  <c:v>4.4997000000000002E-2</c:v>
                </c:pt>
                <c:pt idx="223628">
                  <c:v>4.4997000000000002E-2</c:v>
                </c:pt>
                <c:pt idx="223629">
                  <c:v>4.4997000000000002E-2</c:v>
                </c:pt>
                <c:pt idx="223630">
                  <c:v>4.4997000000000002E-2</c:v>
                </c:pt>
                <c:pt idx="223631">
                  <c:v>4.4997000000000002E-2</c:v>
                </c:pt>
                <c:pt idx="223632">
                  <c:v>4.4998000000000003E-2</c:v>
                </c:pt>
                <c:pt idx="223633">
                  <c:v>4.4998000000000003E-2</c:v>
                </c:pt>
                <c:pt idx="223634">
                  <c:v>4.4998000000000003E-2</c:v>
                </c:pt>
                <c:pt idx="223635">
                  <c:v>4.4998999999999997E-2</c:v>
                </c:pt>
                <c:pt idx="223636">
                  <c:v>4.4998999999999997E-2</c:v>
                </c:pt>
                <c:pt idx="223637">
                  <c:v>4.4998999999999997E-2</c:v>
                </c:pt>
                <c:pt idx="223638">
                  <c:v>4.4998999999999997E-2</c:v>
                </c:pt>
                <c:pt idx="223639">
                  <c:v>4.4999999999999998E-2</c:v>
                </c:pt>
                <c:pt idx="223640">
                  <c:v>4.4999999999999998E-2</c:v>
                </c:pt>
                <c:pt idx="223641">
                  <c:v>4.4999999999999998E-2</c:v>
                </c:pt>
                <c:pt idx="223642">
                  <c:v>4.4999999999999998E-2</c:v>
                </c:pt>
                <c:pt idx="223643">
                  <c:v>4.5000999999999999E-2</c:v>
                </c:pt>
                <c:pt idx="223644">
                  <c:v>4.5000999999999999E-2</c:v>
                </c:pt>
                <c:pt idx="223645">
                  <c:v>4.5000999999999999E-2</c:v>
                </c:pt>
                <c:pt idx="223646">
                  <c:v>4.5000999999999999E-2</c:v>
                </c:pt>
                <c:pt idx="223647">
                  <c:v>4.5002E-2</c:v>
                </c:pt>
                <c:pt idx="223648">
                  <c:v>4.5002E-2</c:v>
                </c:pt>
                <c:pt idx="223649">
                  <c:v>4.5002E-2</c:v>
                </c:pt>
                <c:pt idx="223650">
                  <c:v>4.5002E-2</c:v>
                </c:pt>
                <c:pt idx="223651">
                  <c:v>4.5002E-2</c:v>
                </c:pt>
                <c:pt idx="223652">
                  <c:v>4.5002E-2</c:v>
                </c:pt>
                <c:pt idx="223653">
                  <c:v>4.5002E-2</c:v>
                </c:pt>
                <c:pt idx="223654">
                  <c:v>4.5000999999999999E-2</c:v>
                </c:pt>
                <c:pt idx="223655">
                  <c:v>4.5000999999999999E-2</c:v>
                </c:pt>
                <c:pt idx="223656">
                  <c:v>4.5000999999999999E-2</c:v>
                </c:pt>
                <c:pt idx="223657">
                  <c:v>4.5000999999999999E-2</c:v>
                </c:pt>
                <c:pt idx="223658">
                  <c:v>4.5000999999999999E-2</c:v>
                </c:pt>
                <c:pt idx="223659">
                  <c:v>4.5000999999999999E-2</c:v>
                </c:pt>
                <c:pt idx="223660">
                  <c:v>4.4999999999999998E-2</c:v>
                </c:pt>
                <c:pt idx="223661">
                  <c:v>4.4999999999999998E-2</c:v>
                </c:pt>
                <c:pt idx="223662">
                  <c:v>4.4998999999999997E-2</c:v>
                </c:pt>
                <c:pt idx="223663">
                  <c:v>4.4998999999999997E-2</c:v>
                </c:pt>
                <c:pt idx="223664">
                  <c:v>4.4998999999999997E-2</c:v>
                </c:pt>
                <c:pt idx="223665">
                  <c:v>4.4998000000000003E-2</c:v>
                </c:pt>
                <c:pt idx="223666">
                  <c:v>4.4998000000000003E-2</c:v>
                </c:pt>
                <c:pt idx="223667">
                  <c:v>4.4997000000000002E-2</c:v>
                </c:pt>
                <c:pt idx="223668">
                  <c:v>4.4997000000000002E-2</c:v>
                </c:pt>
                <c:pt idx="223669">
                  <c:v>4.4996000000000001E-2</c:v>
                </c:pt>
                <c:pt idx="223670">
                  <c:v>4.4996000000000001E-2</c:v>
                </c:pt>
                <c:pt idx="223671">
                  <c:v>4.4995E-2</c:v>
                </c:pt>
                <c:pt idx="223672">
                  <c:v>4.4995E-2</c:v>
                </c:pt>
                <c:pt idx="223673">
                  <c:v>4.4993999999999999E-2</c:v>
                </c:pt>
                <c:pt idx="223674">
                  <c:v>4.4992999999999998E-2</c:v>
                </c:pt>
                <c:pt idx="223675">
                  <c:v>4.4992999999999998E-2</c:v>
                </c:pt>
                <c:pt idx="223676">
                  <c:v>4.4991999999999997E-2</c:v>
                </c:pt>
                <c:pt idx="223677">
                  <c:v>4.4991999999999997E-2</c:v>
                </c:pt>
                <c:pt idx="223678">
                  <c:v>4.4991000000000003E-2</c:v>
                </c:pt>
                <c:pt idx="223679">
                  <c:v>4.4991000000000003E-2</c:v>
                </c:pt>
                <c:pt idx="223680">
                  <c:v>4.4990000000000002E-2</c:v>
                </c:pt>
                <c:pt idx="223681">
                  <c:v>4.4990000000000002E-2</c:v>
                </c:pt>
                <c:pt idx="223682">
                  <c:v>4.4989000000000001E-2</c:v>
                </c:pt>
                <c:pt idx="223683">
                  <c:v>4.4989000000000001E-2</c:v>
                </c:pt>
                <c:pt idx="223684">
                  <c:v>4.4988E-2</c:v>
                </c:pt>
                <c:pt idx="223685">
                  <c:v>4.4988E-2</c:v>
                </c:pt>
                <c:pt idx="223686">
                  <c:v>4.4986999999999999E-2</c:v>
                </c:pt>
                <c:pt idx="223687">
                  <c:v>4.4986999999999999E-2</c:v>
                </c:pt>
                <c:pt idx="223688">
                  <c:v>4.4986999999999999E-2</c:v>
                </c:pt>
                <c:pt idx="223689">
                  <c:v>4.4985999999999998E-2</c:v>
                </c:pt>
                <c:pt idx="223690">
                  <c:v>4.4985999999999998E-2</c:v>
                </c:pt>
                <c:pt idx="223691">
                  <c:v>4.4985999999999998E-2</c:v>
                </c:pt>
                <c:pt idx="223692">
                  <c:v>4.4985999999999998E-2</c:v>
                </c:pt>
                <c:pt idx="223693">
                  <c:v>4.4984999999999997E-2</c:v>
                </c:pt>
                <c:pt idx="223694">
                  <c:v>4.4984999999999997E-2</c:v>
                </c:pt>
                <c:pt idx="223695">
                  <c:v>4.4984999999999997E-2</c:v>
                </c:pt>
                <c:pt idx="223696">
                  <c:v>4.4984999999999997E-2</c:v>
                </c:pt>
                <c:pt idx="223697">
                  <c:v>4.4984999999999997E-2</c:v>
                </c:pt>
                <c:pt idx="223698">
                  <c:v>4.4984000000000003E-2</c:v>
                </c:pt>
                <c:pt idx="223699">
                  <c:v>4.4984000000000003E-2</c:v>
                </c:pt>
                <c:pt idx="223700">
                  <c:v>4.4984000000000003E-2</c:v>
                </c:pt>
                <c:pt idx="223701">
                  <c:v>4.4984000000000003E-2</c:v>
                </c:pt>
                <c:pt idx="223702">
                  <c:v>4.4984999999999997E-2</c:v>
                </c:pt>
                <c:pt idx="223703">
                  <c:v>4.4984999999999997E-2</c:v>
                </c:pt>
                <c:pt idx="223704">
                  <c:v>4.4984999999999997E-2</c:v>
                </c:pt>
                <c:pt idx="223705">
                  <c:v>4.4984999999999997E-2</c:v>
                </c:pt>
                <c:pt idx="223706">
                  <c:v>4.4985999999999998E-2</c:v>
                </c:pt>
                <c:pt idx="223707">
                  <c:v>4.4985999999999998E-2</c:v>
                </c:pt>
                <c:pt idx="223708">
                  <c:v>4.4985999999999998E-2</c:v>
                </c:pt>
                <c:pt idx="223709">
                  <c:v>4.4985999999999998E-2</c:v>
                </c:pt>
                <c:pt idx="223710">
                  <c:v>4.4986999999999999E-2</c:v>
                </c:pt>
                <c:pt idx="223711">
                  <c:v>4.4986999999999999E-2</c:v>
                </c:pt>
                <c:pt idx="223712">
                  <c:v>4.4988E-2</c:v>
                </c:pt>
                <c:pt idx="223713">
                  <c:v>4.4989000000000001E-2</c:v>
                </c:pt>
                <c:pt idx="223714">
                  <c:v>4.4989000000000001E-2</c:v>
                </c:pt>
                <c:pt idx="223715">
                  <c:v>4.4990000000000002E-2</c:v>
                </c:pt>
                <c:pt idx="223716">
                  <c:v>4.4991000000000003E-2</c:v>
                </c:pt>
                <c:pt idx="223717">
                  <c:v>4.4991999999999997E-2</c:v>
                </c:pt>
                <c:pt idx="223718">
                  <c:v>4.4992999999999998E-2</c:v>
                </c:pt>
                <c:pt idx="223719">
                  <c:v>4.4992999999999998E-2</c:v>
                </c:pt>
                <c:pt idx="223720">
                  <c:v>4.4993999999999999E-2</c:v>
                </c:pt>
                <c:pt idx="223721">
                  <c:v>4.4995E-2</c:v>
                </c:pt>
                <c:pt idx="223722">
                  <c:v>4.4996000000000001E-2</c:v>
                </c:pt>
                <c:pt idx="223723">
                  <c:v>4.4997000000000002E-2</c:v>
                </c:pt>
                <c:pt idx="223724">
                  <c:v>4.4998999999999997E-2</c:v>
                </c:pt>
                <c:pt idx="223725">
                  <c:v>4.4999999999999998E-2</c:v>
                </c:pt>
                <c:pt idx="223726">
                  <c:v>4.5000999999999999E-2</c:v>
                </c:pt>
                <c:pt idx="223727">
                  <c:v>4.5003000000000001E-2</c:v>
                </c:pt>
                <c:pt idx="223728">
                  <c:v>4.5004000000000002E-2</c:v>
                </c:pt>
                <c:pt idx="223729">
                  <c:v>4.5005000000000003E-2</c:v>
                </c:pt>
                <c:pt idx="223730">
                  <c:v>4.5006999999999998E-2</c:v>
                </c:pt>
                <c:pt idx="223731">
                  <c:v>4.5007999999999999E-2</c:v>
                </c:pt>
                <c:pt idx="223732">
                  <c:v>4.5009E-2</c:v>
                </c:pt>
                <c:pt idx="223733">
                  <c:v>4.5011000000000002E-2</c:v>
                </c:pt>
                <c:pt idx="223734">
                  <c:v>4.5012000000000003E-2</c:v>
                </c:pt>
                <c:pt idx="223735">
                  <c:v>4.5013999999999998E-2</c:v>
                </c:pt>
                <c:pt idx="223736">
                  <c:v>4.5014999999999999E-2</c:v>
                </c:pt>
                <c:pt idx="223737">
                  <c:v>4.5017000000000001E-2</c:v>
                </c:pt>
                <c:pt idx="223738">
                  <c:v>4.5019000000000003E-2</c:v>
                </c:pt>
                <c:pt idx="223739">
                  <c:v>4.5019999999999998E-2</c:v>
                </c:pt>
                <c:pt idx="223740">
                  <c:v>4.5022E-2</c:v>
                </c:pt>
                <c:pt idx="223741">
                  <c:v>4.5023000000000001E-2</c:v>
                </c:pt>
                <c:pt idx="223742">
                  <c:v>4.5025000000000003E-2</c:v>
                </c:pt>
                <c:pt idx="223743">
                  <c:v>4.5025999999999997E-2</c:v>
                </c:pt>
                <c:pt idx="223744">
                  <c:v>4.5027999999999999E-2</c:v>
                </c:pt>
                <c:pt idx="223745">
                  <c:v>4.5029E-2</c:v>
                </c:pt>
                <c:pt idx="223746">
                  <c:v>4.5031000000000002E-2</c:v>
                </c:pt>
                <c:pt idx="223747">
                  <c:v>4.5032000000000003E-2</c:v>
                </c:pt>
                <c:pt idx="223748">
                  <c:v>4.5033999999999998E-2</c:v>
                </c:pt>
                <c:pt idx="223749">
                  <c:v>4.5034999999999999E-2</c:v>
                </c:pt>
                <c:pt idx="223750">
                  <c:v>4.5037000000000001E-2</c:v>
                </c:pt>
                <c:pt idx="223751">
                  <c:v>4.5038000000000002E-2</c:v>
                </c:pt>
                <c:pt idx="223752">
                  <c:v>4.5039999999999997E-2</c:v>
                </c:pt>
                <c:pt idx="223753">
                  <c:v>4.5040999999999998E-2</c:v>
                </c:pt>
                <c:pt idx="223754">
                  <c:v>4.5043E-2</c:v>
                </c:pt>
                <c:pt idx="223755">
                  <c:v>4.5044000000000001E-2</c:v>
                </c:pt>
                <c:pt idx="223756">
                  <c:v>4.5045000000000002E-2</c:v>
                </c:pt>
                <c:pt idx="223757">
                  <c:v>4.5046000000000003E-2</c:v>
                </c:pt>
                <c:pt idx="223758">
                  <c:v>4.5047999999999998E-2</c:v>
                </c:pt>
                <c:pt idx="223759">
                  <c:v>4.5048999999999999E-2</c:v>
                </c:pt>
                <c:pt idx="223760">
                  <c:v>4.505E-2</c:v>
                </c:pt>
                <c:pt idx="223761">
                  <c:v>4.5052000000000002E-2</c:v>
                </c:pt>
                <c:pt idx="223762">
                  <c:v>4.5053000000000003E-2</c:v>
                </c:pt>
                <c:pt idx="223763">
                  <c:v>4.5053999999999997E-2</c:v>
                </c:pt>
                <c:pt idx="223764">
                  <c:v>4.5054999999999998E-2</c:v>
                </c:pt>
                <c:pt idx="223765">
                  <c:v>4.5057E-2</c:v>
                </c:pt>
                <c:pt idx="223766">
                  <c:v>4.5058000000000001E-2</c:v>
                </c:pt>
                <c:pt idx="223767">
                  <c:v>4.5059000000000002E-2</c:v>
                </c:pt>
                <c:pt idx="223768">
                  <c:v>4.5060000000000003E-2</c:v>
                </c:pt>
                <c:pt idx="223769">
                  <c:v>4.5060999999999997E-2</c:v>
                </c:pt>
                <c:pt idx="223770">
                  <c:v>4.5061999999999998E-2</c:v>
                </c:pt>
                <c:pt idx="223771">
                  <c:v>4.5062999999999999E-2</c:v>
                </c:pt>
                <c:pt idx="223772">
                  <c:v>4.5064E-2</c:v>
                </c:pt>
                <c:pt idx="223773">
                  <c:v>4.5065000000000001E-2</c:v>
                </c:pt>
                <c:pt idx="223774">
                  <c:v>4.5066000000000002E-2</c:v>
                </c:pt>
                <c:pt idx="223775">
                  <c:v>4.5067000000000003E-2</c:v>
                </c:pt>
                <c:pt idx="223776">
                  <c:v>4.5067000000000003E-2</c:v>
                </c:pt>
                <c:pt idx="223777">
                  <c:v>4.5067999999999997E-2</c:v>
                </c:pt>
                <c:pt idx="223778">
                  <c:v>4.5068999999999998E-2</c:v>
                </c:pt>
                <c:pt idx="223779">
                  <c:v>4.5069999999999999E-2</c:v>
                </c:pt>
                <c:pt idx="223780">
                  <c:v>4.5069999999999999E-2</c:v>
                </c:pt>
                <c:pt idx="223781">
                  <c:v>4.5071E-2</c:v>
                </c:pt>
                <c:pt idx="223782">
                  <c:v>4.5072000000000001E-2</c:v>
                </c:pt>
                <c:pt idx="223783">
                  <c:v>4.5072000000000001E-2</c:v>
                </c:pt>
                <c:pt idx="223784">
                  <c:v>4.5073000000000002E-2</c:v>
                </c:pt>
                <c:pt idx="223785">
                  <c:v>4.5074000000000003E-2</c:v>
                </c:pt>
                <c:pt idx="223786">
                  <c:v>4.5074000000000003E-2</c:v>
                </c:pt>
                <c:pt idx="223787">
                  <c:v>4.5074999999999997E-2</c:v>
                </c:pt>
                <c:pt idx="223788">
                  <c:v>4.5074999999999997E-2</c:v>
                </c:pt>
                <c:pt idx="223789">
                  <c:v>4.5074999999999997E-2</c:v>
                </c:pt>
                <c:pt idx="223790">
                  <c:v>4.5075999999999998E-2</c:v>
                </c:pt>
                <c:pt idx="223791">
                  <c:v>4.5075999999999998E-2</c:v>
                </c:pt>
                <c:pt idx="223792">
                  <c:v>4.5075999999999998E-2</c:v>
                </c:pt>
                <c:pt idx="223793">
                  <c:v>4.5075999999999998E-2</c:v>
                </c:pt>
                <c:pt idx="223794">
                  <c:v>4.5075999999999998E-2</c:v>
                </c:pt>
                <c:pt idx="223795">
                  <c:v>4.5075999999999998E-2</c:v>
                </c:pt>
                <c:pt idx="223796">
                  <c:v>4.5076999999999999E-2</c:v>
                </c:pt>
                <c:pt idx="223797">
                  <c:v>4.5076999999999999E-2</c:v>
                </c:pt>
                <c:pt idx="223798">
                  <c:v>4.5076999999999999E-2</c:v>
                </c:pt>
                <c:pt idx="223799">
                  <c:v>4.5076999999999999E-2</c:v>
                </c:pt>
                <c:pt idx="223800">
                  <c:v>4.5075999999999998E-2</c:v>
                </c:pt>
                <c:pt idx="223801">
                  <c:v>4.5075999999999998E-2</c:v>
                </c:pt>
                <c:pt idx="223802">
                  <c:v>4.5075999999999998E-2</c:v>
                </c:pt>
                <c:pt idx="223803">
                  <c:v>4.5075999999999998E-2</c:v>
                </c:pt>
                <c:pt idx="223804">
                  <c:v>4.5074999999999997E-2</c:v>
                </c:pt>
                <c:pt idx="223805">
                  <c:v>4.5074999999999997E-2</c:v>
                </c:pt>
                <c:pt idx="223806">
                  <c:v>4.5074999999999997E-2</c:v>
                </c:pt>
                <c:pt idx="223807">
                  <c:v>4.5074000000000003E-2</c:v>
                </c:pt>
                <c:pt idx="223808">
                  <c:v>4.5074000000000003E-2</c:v>
                </c:pt>
                <c:pt idx="223809">
                  <c:v>4.5074000000000003E-2</c:v>
                </c:pt>
                <c:pt idx="223810">
                  <c:v>4.5073000000000002E-2</c:v>
                </c:pt>
                <c:pt idx="223811">
                  <c:v>4.5073000000000002E-2</c:v>
                </c:pt>
                <c:pt idx="223812">
                  <c:v>4.5072000000000001E-2</c:v>
                </c:pt>
                <c:pt idx="223813">
                  <c:v>4.5072000000000001E-2</c:v>
                </c:pt>
                <c:pt idx="223814">
                  <c:v>4.5071E-2</c:v>
                </c:pt>
                <c:pt idx="223815">
                  <c:v>4.5069999999999999E-2</c:v>
                </c:pt>
                <c:pt idx="223816">
                  <c:v>4.5069999999999999E-2</c:v>
                </c:pt>
                <c:pt idx="223817">
                  <c:v>4.5068999999999998E-2</c:v>
                </c:pt>
                <c:pt idx="223818">
                  <c:v>4.5067999999999997E-2</c:v>
                </c:pt>
                <c:pt idx="223819">
                  <c:v>4.5067999999999997E-2</c:v>
                </c:pt>
                <c:pt idx="223820">
                  <c:v>4.5067000000000003E-2</c:v>
                </c:pt>
                <c:pt idx="223821">
                  <c:v>4.5067000000000003E-2</c:v>
                </c:pt>
                <c:pt idx="223822">
                  <c:v>4.5066000000000002E-2</c:v>
                </c:pt>
                <c:pt idx="223823">
                  <c:v>4.5066000000000002E-2</c:v>
                </c:pt>
                <c:pt idx="223824">
                  <c:v>4.5065000000000001E-2</c:v>
                </c:pt>
                <c:pt idx="223825">
                  <c:v>4.5065000000000001E-2</c:v>
                </c:pt>
                <c:pt idx="223826">
                  <c:v>4.5064E-2</c:v>
                </c:pt>
                <c:pt idx="223827">
                  <c:v>4.5062999999999999E-2</c:v>
                </c:pt>
                <c:pt idx="223828">
                  <c:v>4.5062999999999999E-2</c:v>
                </c:pt>
                <c:pt idx="223829">
                  <c:v>4.5061999999999998E-2</c:v>
                </c:pt>
                <c:pt idx="223830">
                  <c:v>4.5061999999999998E-2</c:v>
                </c:pt>
                <c:pt idx="223831">
                  <c:v>4.5061999999999998E-2</c:v>
                </c:pt>
                <c:pt idx="223832">
                  <c:v>4.5061999999999998E-2</c:v>
                </c:pt>
                <c:pt idx="223833">
                  <c:v>4.5060999999999997E-2</c:v>
                </c:pt>
                <c:pt idx="223834">
                  <c:v>4.5060999999999997E-2</c:v>
                </c:pt>
                <c:pt idx="223835">
                  <c:v>4.5060999999999997E-2</c:v>
                </c:pt>
                <c:pt idx="223836">
                  <c:v>4.5060999999999997E-2</c:v>
                </c:pt>
                <c:pt idx="223837">
                  <c:v>4.5060999999999997E-2</c:v>
                </c:pt>
                <c:pt idx="223838">
                  <c:v>4.5060999999999997E-2</c:v>
                </c:pt>
                <c:pt idx="223839">
                  <c:v>4.5060999999999997E-2</c:v>
                </c:pt>
                <c:pt idx="223840">
                  <c:v>4.5060999999999997E-2</c:v>
                </c:pt>
                <c:pt idx="223841">
                  <c:v>4.5060999999999997E-2</c:v>
                </c:pt>
                <c:pt idx="223842">
                  <c:v>4.5060999999999997E-2</c:v>
                </c:pt>
                <c:pt idx="223843">
                  <c:v>4.5060999999999997E-2</c:v>
                </c:pt>
                <c:pt idx="223844">
                  <c:v>4.5061999999999998E-2</c:v>
                </c:pt>
                <c:pt idx="223845">
                  <c:v>4.5061999999999998E-2</c:v>
                </c:pt>
                <c:pt idx="223846">
                  <c:v>4.5061999999999998E-2</c:v>
                </c:pt>
                <c:pt idx="223847">
                  <c:v>4.5062999999999999E-2</c:v>
                </c:pt>
                <c:pt idx="223848">
                  <c:v>4.5062999999999999E-2</c:v>
                </c:pt>
                <c:pt idx="223849">
                  <c:v>4.5064E-2</c:v>
                </c:pt>
                <c:pt idx="223850">
                  <c:v>4.5064E-2</c:v>
                </c:pt>
                <c:pt idx="223851">
                  <c:v>4.5064E-2</c:v>
                </c:pt>
                <c:pt idx="223852">
                  <c:v>4.5065000000000001E-2</c:v>
                </c:pt>
                <c:pt idx="223853">
                  <c:v>4.5066000000000002E-2</c:v>
                </c:pt>
                <c:pt idx="223854">
                  <c:v>4.5066000000000002E-2</c:v>
                </c:pt>
                <c:pt idx="223855">
                  <c:v>4.5067000000000003E-2</c:v>
                </c:pt>
                <c:pt idx="223856">
                  <c:v>4.5067000000000003E-2</c:v>
                </c:pt>
                <c:pt idx="223857">
                  <c:v>4.5067999999999997E-2</c:v>
                </c:pt>
                <c:pt idx="223858">
                  <c:v>4.5068999999999998E-2</c:v>
                </c:pt>
                <c:pt idx="223859">
                  <c:v>4.5068999999999998E-2</c:v>
                </c:pt>
                <c:pt idx="223860">
                  <c:v>4.5069999999999999E-2</c:v>
                </c:pt>
                <c:pt idx="223861">
                  <c:v>4.5069999999999999E-2</c:v>
                </c:pt>
                <c:pt idx="223862">
                  <c:v>4.5071E-2</c:v>
                </c:pt>
                <c:pt idx="223863">
                  <c:v>4.5071E-2</c:v>
                </c:pt>
                <c:pt idx="223864">
                  <c:v>4.5072000000000001E-2</c:v>
                </c:pt>
                <c:pt idx="223865">
                  <c:v>4.5072000000000001E-2</c:v>
                </c:pt>
                <c:pt idx="223866">
                  <c:v>4.5073000000000002E-2</c:v>
                </c:pt>
                <c:pt idx="223867">
                  <c:v>4.5074000000000003E-2</c:v>
                </c:pt>
                <c:pt idx="223868">
                  <c:v>4.5074000000000003E-2</c:v>
                </c:pt>
                <c:pt idx="223869">
                  <c:v>4.5074999999999997E-2</c:v>
                </c:pt>
                <c:pt idx="223870">
                  <c:v>4.5074999999999997E-2</c:v>
                </c:pt>
                <c:pt idx="223871">
                  <c:v>4.5074999999999997E-2</c:v>
                </c:pt>
                <c:pt idx="223872">
                  <c:v>4.5075999999999998E-2</c:v>
                </c:pt>
                <c:pt idx="223873">
                  <c:v>4.5075999999999998E-2</c:v>
                </c:pt>
                <c:pt idx="223874">
                  <c:v>4.5075999999999998E-2</c:v>
                </c:pt>
                <c:pt idx="223875">
                  <c:v>4.5076999999999999E-2</c:v>
                </c:pt>
                <c:pt idx="223876">
                  <c:v>4.5076999999999999E-2</c:v>
                </c:pt>
                <c:pt idx="223877">
                  <c:v>4.5076999999999999E-2</c:v>
                </c:pt>
                <c:pt idx="223878">
                  <c:v>4.5078E-2</c:v>
                </c:pt>
                <c:pt idx="223879">
                  <c:v>4.5078E-2</c:v>
                </c:pt>
                <c:pt idx="223880">
                  <c:v>4.5079000000000001E-2</c:v>
                </c:pt>
                <c:pt idx="223881">
                  <c:v>4.5079000000000001E-2</c:v>
                </c:pt>
                <c:pt idx="223882">
                  <c:v>4.5079000000000001E-2</c:v>
                </c:pt>
                <c:pt idx="223883">
                  <c:v>4.5079000000000001E-2</c:v>
                </c:pt>
                <c:pt idx="223884">
                  <c:v>4.5079000000000001E-2</c:v>
                </c:pt>
                <c:pt idx="223885">
                  <c:v>4.5080000000000002E-2</c:v>
                </c:pt>
                <c:pt idx="223886">
                  <c:v>4.5080000000000002E-2</c:v>
                </c:pt>
                <c:pt idx="223887">
                  <c:v>4.5080000000000002E-2</c:v>
                </c:pt>
                <c:pt idx="223888">
                  <c:v>4.5080000000000002E-2</c:v>
                </c:pt>
                <c:pt idx="223889">
                  <c:v>4.5080000000000002E-2</c:v>
                </c:pt>
                <c:pt idx="223890">
                  <c:v>4.5081000000000003E-2</c:v>
                </c:pt>
                <c:pt idx="223891">
                  <c:v>4.5081000000000003E-2</c:v>
                </c:pt>
                <c:pt idx="223892">
                  <c:v>4.5081000000000003E-2</c:v>
                </c:pt>
                <c:pt idx="223893">
                  <c:v>4.5081999999999997E-2</c:v>
                </c:pt>
                <c:pt idx="223894">
                  <c:v>4.5081999999999997E-2</c:v>
                </c:pt>
                <c:pt idx="223895">
                  <c:v>4.5081999999999997E-2</c:v>
                </c:pt>
                <c:pt idx="223896">
                  <c:v>4.5081999999999997E-2</c:v>
                </c:pt>
                <c:pt idx="223897">
                  <c:v>4.5081999999999997E-2</c:v>
                </c:pt>
                <c:pt idx="223898">
                  <c:v>4.5082999999999998E-2</c:v>
                </c:pt>
                <c:pt idx="223899">
                  <c:v>4.5082999999999998E-2</c:v>
                </c:pt>
                <c:pt idx="223900">
                  <c:v>4.5082999999999998E-2</c:v>
                </c:pt>
                <c:pt idx="223901">
                  <c:v>4.5083999999999999E-2</c:v>
                </c:pt>
                <c:pt idx="223902">
                  <c:v>4.5083999999999999E-2</c:v>
                </c:pt>
                <c:pt idx="223903">
                  <c:v>4.5085E-2</c:v>
                </c:pt>
                <c:pt idx="223904">
                  <c:v>4.5085E-2</c:v>
                </c:pt>
                <c:pt idx="223905">
                  <c:v>4.5086000000000001E-2</c:v>
                </c:pt>
                <c:pt idx="223906">
                  <c:v>4.5086000000000001E-2</c:v>
                </c:pt>
                <c:pt idx="223907">
                  <c:v>4.5086000000000001E-2</c:v>
                </c:pt>
                <c:pt idx="223908">
                  <c:v>4.5087000000000002E-2</c:v>
                </c:pt>
                <c:pt idx="223909">
                  <c:v>4.5087000000000002E-2</c:v>
                </c:pt>
                <c:pt idx="223910">
                  <c:v>4.5087000000000002E-2</c:v>
                </c:pt>
                <c:pt idx="223911">
                  <c:v>4.5088000000000003E-2</c:v>
                </c:pt>
                <c:pt idx="223912">
                  <c:v>4.5088000000000003E-2</c:v>
                </c:pt>
                <c:pt idx="223913">
                  <c:v>4.5088999999999997E-2</c:v>
                </c:pt>
                <c:pt idx="223914">
                  <c:v>4.5089999999999998E-2</c:v>
                </c:pt>
                <c:pt idx="223915">
                  <c:v>4.5089999999999998E-2</c:v>
                </c:pt>
                <c:pt idx="223916">
                  <c:v>4.5090999999999999E-2</c:v>
                </c:pt>
                <c:pt idx="223917">
                  <c:v>4.5090999999999999E-2</c:v>
                </c:pt>
                <c:pt idx="223918">
                  <c:v>4.5092E-2</c:v>
                </c:pt>
                <c:pt idx="223919">
                  <c:v>4.5092E-2</c:v>
                </c:pt>
                <c:pt idx="223920">
                  <c:v>4.5092E-2</c:v>
                </c:pt>
                <c:pt idx="223921">
                  <c:v>4.5093000000000001E-2</c:v>
                </c:pt>
                <c:pt idx="223922">
                  <c:v>4.5093000000000001E-2</c:v>
                </c:pt>
                <c:pt idx="223923">
                  <c:v>4.5094000000000002E-2</c:v>
                </c:pt>
                <c:pt idx="223924">
                  <c:v>4.5094000000000002E-2</c:v>
                </c:pt>
                <c:pt idx="223925">
                  <c:v>4.5095000000000003E-2</c:v>
                </c:pt>
                <c:pt idx="223926">
                  <c:v>4.5095000000000003E-2</c:v>
                </c:pt>
                <c:pt idx="223927">
                  <c:v>4.5095999999999997E-2</c:v>
                </c:pt>
                <c:pt idx="223928">
                  <c:v>4.5095999999999997E-2</c:v>
                </c:pt>
                <c:pt idx="223929">
                  <c:v>4.5095999999999997E-2</c:v>
                </c:pt>
                <c:pt idx="223930">
                  <c:v>4.5096999999999998E-2</c:v>
                </c:pt>
                <c:pt idx="223931">
                  <c:v>4.5096999999999998E-2</c:v>
                </c:pt>
                <c:pt idx="223932">
                  <c:v>4.5096999999999998E-2</c:v>
                </c:pt>
                <c:pt idx="223933">
                  <c:v>4.5096999999999998E-2</c:v>
                </c:pt>
                <c:pt idx="223934">
                  <c:v>4.5097999999999999E-2</c:v>
                </c:pt>
                <c:pt idx="223935">
                  <c:v>4.5097999999999999E-2</c:v>
                </c:pt>
                <c:pt idx="223936">
                  <c:v>4.5097999999999999E-2</c:v>
                </c:pt>
                <c:pt idx="223937">
                  <c:v>4.5097999999999999E-2</c:v>
                </c:pt>
                <c:pt idx="223938">
                  <c:v>4.5097999999999999E-2</c:v>
                </c:pt>
                <c:pt idx="223939">
                  <c:v>4.5099E-2</c:v>
                </c:pt>
                <c:pt idx="223940">
                  <c:v>4.5099E-2</c:v>
                </c:pt>
                <c:pt idx="223941">
                  <c:v>4.5099E-2</c:v>
                </c:pt>
                <c:pt idx="223942">
                  <c:v>4.5099E-2</c:v>
                </c:pt>
                <c:pt idx="223943">
                  <c:v>4.5099E-2</c:v>
                </c:pt>
                <c:pt idx="223944">
                  <c:v>4.5099E-2</c:v>
                </c:pt>
                <c:pt idx="223945">
                  <c:v>4.5099E-2</c:v>
                </c:pt>
                <c:pt idx="223946">
                  <c:v>4.5097999999999999E-2</c:v>
                </c:pt>
                <c:pt idx="223947">
                  <c:v>4.5097999999999999E-2</c:v>
                </c:pt>
                <c:pt idx="223948">
                  <c:v>4.5097999999999999E-2</c:v>
                </c:pt>
                <c:pt idx="223949">
                  <c:v>4.5097999999999999E-2</c:v>
                </c:pt>
                <c:pt idx="223950">
                  <c:v>4.5097999999999999E-2</c:v>
                </c:pt>
                <c:pt idx="223951">
                  <c:v>4.5097999999999999E-2</c:v>
                </c:pt>
                <c:pt idx="223952">
                  <c:v>4.5097999999999999E-2</c:v>
                </c:pt>
                <c:pt idx="223953">
                  <c:v>4.5097999999999999E-2</c:v>
                </c:pt>
                <c:pt idx="223954">
                  <c:v>4.5097999999999999E-2</c:v>
                </c:pt>
                <c:pt idx="223955">
                  <c:v>4.5097999999999999E-2</c:v>
                </c:pt>
                <c:pt idx="223956">
                  <c:v>4.5097999999999999E-2</c:v>
                </c:pt>
                <c:pt idx="223957">
                  <c:v>4.5096999999999998E-2</c:v>
                </c:pt>
                <c:pt idx="223958">
                  <c:v>4.5096999999999998E-2</c:v>
                </c:pt>
                <c:pt idx="223959">
                  <c:v>4.5096999999999998E-2</c:v>
                </c:pt>
                <c:pt idx="223960">
                  <c:v>4.5096999999999998E-2</c:v>
                </c:pt>
                <c:pt idx="223961">
                  <c:v>4.5096999999999998E-2</c:v>
                </c:pt>
                <c:pt idx="223962">
                  <c:v>4.5096999999999998E-2</c:v>
                </c:pt>
                <c:pt idx="223963">
                  <c:v>4.5096999999999998E-2</c:v>
                </c:pt>
                <c:pt idx="223964">
                  <c:v>4.5096999999999998E-2</c:v>
                </c:pt>
                <c:pt idx="223965">
                  <c:v>4.5096999999999998E-2</c:v>
                </c:pt>
                <c:pt idx="223966">
                  <c:v>4.5096999999999998E-2</c:v>
                </c:pt>
                <c:pt idx="223967">
                  <c:v>4.5096999999999998E-2</c:v>
                </c:pt>
                <c:pt idx="223968">
                  <c:v>4.5096999999999998E-2</c:v>
                </c:pt>
                <c:pt idx="223969">
                  <c:v>4.5096999999999998E-2</c:v>
                </c:pt>
                <c:pt idx="223970">
                  <c:v>4.5096999999999998E-2</c:v>
                </c:pt>
                <c:pt idx="223971">
                  <c:v>4.5096999999999998E-2</c:v>
                </c:pt>
                <c:pt idx="223972">
                  <c:v>4.5096999999999998E-2</c:v>
                </c:pt>
                <c:pt idx="223973">
                  <c:v>4.5096999999999998E-2</c:v>
                </c:pt>
                <c:pt idx="223974">
                  <c:v>4.5096999999999998E-2</c:v>
                </c:pt>
                <c:pt idx="223975">
                  <c:v>4.5096999999999998E-2</c:v>
                </c:pt>
                <c:pt idx="223976">
                  <c:v>4.5096999999999998E-2</c:v>
                </c:pt>
                <c:pt idx="223977">
                  <c:v>4.5096999999999998E-2</c:v>
                </c:pt>
                <c:pt idx="223978">
                  <c:v>4.5096999999999998E-2</c:v>
                </c:pt>
                <c:pt idx="223979">
                  <c:v>4.5096999999999998E-2</c:v>
                </c:pt>
                <c:pt idx="223980">
                  <c:v>4.5097999999999999E-2</c:v>
                </c:pt>
                <c:pt idx="223981">
                  <c:v>4.5097999999999999E-2</c:v>
                </c:pt>
                <c:pt idx="223982">
                  <c:v>4.5097999999999999E-2</c:v>
                </c:pt>
                <c:pt idx="223983">
                  <c:v>4.5097999999999999E-2</c:v>
                </c:pt>
                <c:pt idx="223984">
                  <c:v>4.5097999999999999E-2</c:v>
                </c:pt>
                <c:pt idx="223985">
                  <c:v>4.5097999999999999E-2</c:v>
                </c:pt>
                <c:pt idx="223986">
                  <c:v>4.5099E-2</c:v>
                </c:pt>
                <c:pt idx="223987">
                  <c:v>4.5099E-2</c:v>
                </c:pt>
                <c:pt idx="223988">
                  <c:v>4.5099E-2</c:v>
                </c:pt>
                <c:pt idx="223989">
                  <c:v>4.5099E-2</c:v>
                </c:pt>
                <c:pt idx="223990">
                  <c:v>4.5099E-2</c:v>
                </c:pt>
                <c:pt idx="223991">
                  <c:v>4.5099E-2</c:v>
                </c:pt>
                <c:pt idx="223992">
                  <c:v>4.5099E-2</c:v>
                </c:pt>
                <c:pt idx="223993">
                  <c:v>4.5099E-2</c:v>
                </c:pt>
                <c:pt idx="223994">
                  <c:v>4.5100000000000001E-2</c:v>
                </c:pt>
                <c:pt idx="223995">
                  <c:v>4.5100000000000001E-2</c:v>
                </c:pt>
                <c:pt idx="223996">
                  <c:v>4.5100000000000001E-2</c:v>
                </c:pt>
                <c:pt idx="223997">
                  <c:v>4.5100000000000001E-2</c:v>
                </c:pt>
                <c:pt idx="223998">
                  <c:v>4.5101000000000002E-2</c:v>
                </c:pt>
                <c:pt idx="223999">
                  <c:v>4.5101000000000002E-2</c:v>
                </c:pt>
                <c:pt idx="224000">
                  <c:v>4.5101000000000002E-2</c:v>
                </c:pt>
                <c:pt idx="224001">
                  <c:v>4.5101000000000002E-2</c:v>
                </c:pt>
                <c:pt idx="224002">
                  <c:v>4.5101000000000002E-2</c:v>
                </c:pt>
                <c:pt idx="224003">
                  <c:v>4.5101000000000002E-2</c:v>
                </c:pt>
                <c:pt idx="224004">
                  <c:v>4.5101000000000002E-2</c:v>
                </c:pt>
                <c:pt idx="224005">
                  <c:v>4.5101000000000002E-2</c:v>
                </c:pt>
                <c:pt idx="224006">
                  <c:v>4.5102000000000003E-2</c:v>
                </c:pt>
                <c:pt idx="224007">
                  <c:v>4.5102000000000003E-2</c:v>
                </c:pt>
                <c:pt idx="224008">
                  <c:v>4.5102000000000003E-2</c:v>
                </c:pt>
                <c:pt idx="224009">
                  <c:v>4.5102000000000003E-2</c:v>
                </c:pt>
                <c:pt idx="224010">
                  <c:v>4.5102000000000003E-2</c:v>
                </c:pt>
                <c:pt idx="224011">
                  <c:v>4.5102000000000003E-2</c:v>
                </c:pt>
                <c:pt idx="224012">
                  <c:v>4.5102000000000003E-2</c:v>
                </c:pt>
                <c:pt idx="224013">
                  <c:v>4.5102000000000003E-2</c:v>
                </c:pt>
                <c:pt idx="224014">
                  <c:v>4.5102000000000003E-2</c:v>
                </c:pt>
                <c:pt idx="224015">
                  <c:v>4.5102000000000003E-2</c:v>
                </c:pt>
                <c:pt idx="224016">
                  <c:v>4.5102000000000003E-2</c:v>
                </c:pt>
                <c:pt idx="224017">
                  <c:v>4.5102000000000003E-2</c:v>
                </c:pt>
                <c:pt idx="224018">
                  <c:v>4.5102000000000003E-2</c:v>
                </c:pt>
                <c:pt idx="224019">
                  <c:v>4.5102000000000003E-2</c:v>
                </c:pt>
                <c:pt idx="224020">
                  <c:v>4.5102000000000003E-2</c:v>
                </c:pt>
                <c:pt idx="224021">
                  <c:v>4.5101000000000002E-2</c:v>
                </c:pt>
                <c:pt idx="224022">
                  <c:v>4.5101000000000002E-2</c:v>
                </c:pt>
                <c:pt idx="224023">
                  <c:v>4.5101000000000002E-2</c:v>
                </c:pt>
                <c:pt idx="224024">
                  <c:v>4.5100000000000001E-2</c:v>
                </c:pt>
                <c:pt idx="224025">
                  <c:v>4.5100000000000001E-2</c:v>
                </c:pt>
                <c:pt idx="224026">
                  <c:v>4.5099E-2</c:v>
                </c:pt>
                <c:pt idx="224027">
                  <c:v>4.5099E-2</c:v>
                </c:pt>
                <c:pt idx="224028">
                  <c:v>4.5097999999999999E-2</c:v>
                </c:pt>
                <c:pt idx="224029">
                  <c:v>4.5097999999999999E-2</c:v>
                </c:pt>
                <c:pt idx="224030">
                  <c:v>4.5096999999999998E-2</c:v>
                </c:pt>
                <c:pt idx="224031">
                  <c:v>4.5095999999999997E-2</c:v>
                </c:pt>
                <c:pt idx="224032">
                  <c:v>4.5095999999999997E-2</c:v>
                </c:pt>
                <c:pt idx="224033">
                  <c:v>4.5095000000000003E-2</c:v>
                </c:pt>
                <c:pt idx="224034">
                  <c:v>4.5094000000000002E-2</c:v>
                </c:pt>
                <c:pt idx="224035">
                  <c:v>4.5093000000000001E-2</c:v>
                </c:pt>
                <c:pt idx="224036">
                  <c:v>4.5092E-2</c:v>
                </c:pt>
                <c:pt idx="224037">
                  <c:v>4.5090999999999999E-2</c:v>
                </c:pt>
                <c:pt idx="224038">
                  <c:v>4.5089999999999998E-2</c:v>
                </c:pt>
                <c:pt idx="224039">
                  <c:v>4.5088000000000003E-2</c:v>
                </c:pt>
                <c:pt idx="224040">
                  <c:v>4.5087000000000002E-2</c:v>
                </c:pt>
                <c:pt idx="224041">
                  <c:v>4.5086000000000001E-2</c:v>
                </c:pt>
                <c:pt idx="224042">
                  <c:v>4.5085E-2</c:v>
                </c:pt>
                <c:pt idx="224043">
                  <c:v>4.5083999999999999E-2</c:v>
                </c:pt>
                <c:pt idx="224044">
                  <c:v>4.5081999999999997E-2</c:v>
                </c:pt>
                <c:pt idx="224045">
                  <c:v>4.5081000000000003E-2</c:v>
                </c:pt>
                <c:pt idx="224046">
                  <c:v>4.5079000000000001E-2</c:v>
                </c:pt>
                <c:pt idx="224047">
                  <c:v>4.5078E-2</c:v>
                </c:pt>
                <c:pt idx="224048">
                  <c:v>4.5075999999999998E-2</c:v>
                </c:pt>
                <c:pt idx="224049">
                  <c:v>4.5074999999999997E-2</c:v>
                </c:pt>
                <c:pt idx="224050">
                  <c:v>4.5073000000000002E-2</c:v>
                </c:pt>
                <c:pt idx="224051">
                  <c:v>4.5071E-2</c:v>
                </c:pt>
                <c:pt idx="224052">
                  <c:v>4.5069999999999999E-2</c:v>
                </c:pt>
                <c:pt idx="224053">
                  <c:v>4.5067999999999997E-2</c:v>
                </c:pt>
                <c:pt idx="224054">
                  <c:v>4.5066000000000002E-2</c:v>
                </c:pt>
                <c:pt idx="224055">
                  <c:v>4.5065000000000001E-2</c:v>
                </c:pt>
                <c:pt idx="224056">
                  <c:v>4.5062999999999999E-2</c:v>
                </c:pt>
                <c:pt idx="224057">
                  <c:v>4.5060999999999997E-2</c:v>
                </c:pt>
                <c:pt idx="224058">
                  <c:v>4.5059000000000002E-2</c:v>
                </c:pt>
                <c:pt idx="224059">
                  <c:v>4.5058000000000001E-2</c:v>
                </c:pt>
                <c:pt idx="224060">
                  <c:v>4.5055999999999999E-2</c:v>
                </c:pt>
                <c:pt idx="224061">
                  <c:v>4.5053999999999997E-2</c:v>
                </c:pt>
                <c:pt idx="224062">
                  <c:v>4.5052000000000002E-2</c:v>
                </c:pt>
                <c:pt idx="224063">
                  <c:v>4.505E-2</c:v>
                </c:pt>
                <c:pt idx="224064">
                  <c:v>4.5047999999999998E-2</c:v>
                </c:pt>
                <c:pt idx="224065">
                  <c:v>4.5046999999999997E-2</c:v>
                </c:pt>
                <c:pt idx="224066">
                  <c:v>4.5045000000000002E-2</c:v>
                </c:pt>
                <c:pt idx="224067">
                  <c:v>4.5043E-2</c:v>
                </c:pt>
                <c:pt idx="224068">
                  <c:v>4.5040999999999998E-2</c:v>
                </c:pt>
                <c:pt idx="224069">
                  <c:v>4.5039999999999997E-2</c:v>
                </c:pt>
                <c:pt idx="224070">
                  <c:v>4.5038000000000002E-2</c:v>
                </c:pt>
                <c:pt idx="224071">
                  <c:v>4.5036E-2</c:v>
                </c:pt>
                <c:pt idx="224072">
                  <c:v>4.5033999999999998E-2</c:v>
                </c:pt>
                <c:pt idx="224073">
                  <c:v>4.5032999999999997E-2</c:v>
                </c:pt>
                <c:pt idx="224074">
                  <c:v>4.5031000000000002E-2</c:v>
                </c:pt>
                <c:pt idx="224075">
                  <c:v>4.5029E-2</c:v>
                </c:pt>
                <c:pt idx="224076">
                  <c:v>4.5027999999999999E-2</c:v>
                </c:pt>
                <c:pt idx="224077">
                  <c:v>4.5025999999999997E-2</c:v>
                </c:pt>
                <c:pt idx="224078">
                  <c:v>4.5025000000000003E-2</c:v>
                </c:pt>
                <c:pt idx="224079">
                  <c:v>4.5023000000000001E-2</c:v>
                </c:pt>
                <c:pt idx="224080">
                  <c:v>4.5022E-2</c:v>
                </c:pt>
                <c:pt idx="224081">
                  <c:v>4.5020999999999999E-2</c:v>
                </c:pt>
                <c:pt idx="224082">
                  <c:v>4.5019000000000003E-2</c:v>
                </c:pt>
                <c:pt idx="224083">
                  <c:v>4.5018000000000002E-2</c:v>
                </c:pt>
                <c:pt idx="224084">
                  <c:v>4.5017000000000001E-2</c:v>
                </c:pt>
                <c:pt idx="224085">
                  <c:v>4.5016E-2</c:v>
                </c:pt>
                <c:pt idx="224086">
                  <c:v>4.5014999999999999E-2</c:v>
                </c:pt>
                <c:pt idx="224087">
                  <c:v>4.5013999999999998E-2</c:v>
                </c:pt>
                <c:pt idx="224088">
                  <c:v>4.5012999999999997E-2</c:v>
                </c:pt>
                <c:pt idx="224089">
                  <c:v>4.5012000000000003E-2</c:v>
                </c:pt>
                <c:pt idx="224090">
                  <c:v>4.5012000000000003E-2</c:v>
                </c:pt>
                <c:pt idx="224091">
                  <c:v>4.5011000000000002E-2</c:v>
                </c:pt>
                <c:pt idx="224092">
                  <c:v>4.5011000000000002E-2</c:v>
                </c:pt>
                <c:pt idx="224093">
                  <c:v>4.5011000000000002E-2</c:v>
                </c:pt>
                <c:pt idx="224094">
                  <c:v>4.5010000000000001E-2</c:v>
                </c:pt>
                <c:pt idx="224095">
                  <c:v>4.5010000000000001E-2</c:v>
                </c:pt>
                <c:pt idx="224096">
                  <c:v>4.5010000000000001E-2</c:v>
                </c:pt>
                <c:pt idx="224097">
                  <c:v>4.5010000000000001E-2</c:v>
                </c:pt>
                <c:pt idx="224098">
                  <c:v>4.5010000000000001E-2</c:v>
                </c:pt>
                <c:pt idx="224099">
                  <c:v>4.5010000000000001E-2</c:v>
                </c:pt>
                <c:pt idx="224100">
                  <c:v>4.5010000000000001E-2</c:v>
                </c:pt>
                <c:pt idx="224101">
                  <c:v>4.5011000000000002E-2</c:v>
                </c:pt>
                <c:pt idx="224102">
                  <c:v>4.5011000000000002E-2</c:v>
                </c:pt>
                <c:pt idx="224103">
                  <c:v>4.5012000000000003E-2</c:v>
                </c:pt>
                <c:pt idx="224104">
                  <c:v>4.5012999999999997E-2</c:v>
                </c:pt>
                <c:pt idx="224105">
                  <c:v>4.5012999999999997E-2</c:v>
                </c:pt>
                <c:pt idx="224106">
                  <c:v>4.5013999999999998E-2</c:v>
                </c:pt>
                <c:pt idx="224107">
                  <c:v>4.5014999999999999E-2</c:v>
                </c:pt>
                <c:pt idx="224108">
                  <c:v>4.5016E-2</c:v>
                </c:pt>
                <c:pt idx="224109">
                  <c:v>4.5017000000000001E-2</c:v>
                </c:pt>
                <c:pt idx="224110">
                  <c:v>4.5018000000000002E-2</c:v>
                </c:pt>
                <c:pt idx="224111">
                  <c:v>4.5019999999999998E-2</c:v>
                </c:pt>
                <c:pt idx="224112">
                  <c:v>4.5020999999999999E-2</c:v>
                </c:pt>
                <c:pt idx="224113">
                  <c:v>4.5023000000000001E-2</c:v>
                </c:pt>
                <c:pt idx="224114">
                  <c:v>4.5024000000000002E-2</c:v>
                </c:pt>
                <c:pt idx="224115">
                  <c:v>4.5025999999999997E-2</c:v>
                </c:pt>
                <c:pt idx="224116">
                  <c:v>4.5026999999999998E-2</c:v>
                </c:pt>
                <c:pt idx="224117">
                  <c:v>4.5029E-2</c:v>
                </c:pt>
                <c:pt idx="224118">
                  <c:v>4.5031000000000002E-2</c:v>
                </c:pt>
                <c:pt idx="224119">
                  <c:v>4.5032000000000003E-2</c:v>
                </c:pt>
                <c:pt idx="224120">
                  <c:v>4.5033999999999998E-2</c:v>
                </c:pt>
                <c:pt idx="224121">
                  <c:v>4.5036E-2</c:v>
                </c:pt>
                <c:pt idx="224122">
                  <c:v>4.5037000000000001E-2</c:v>
                </c:pt>
                <c:pt idx="224123">
                  <c:v>4.5039000000000003E-2</c:v>
                </c:pt>
                <c:pt idx="224124">
                  <c:v>4.5040999999999998E-2</c:v>
                </c:pt>
                <c:pt idx="224125">
                  <c:v>4.5043E-2</c:v>
                </c:pt>
                <c:pt idx="224126">
                  <c:v>4.5045000000000002E-2</c:v>
                </c:pt>
                <c:pt idx="224127">
                  <c:v>4.5046000000000003E-2</c:v>
                </c:pt>
                <c:pt idx="224128">
                  <c:v>4.5047999999999998E-2</c:v>
                </c:pt>
                <c:pt idx="224129">
                  <c:v>4.505E-2</c:v>
                </c:pt>
                <c:pt idx="224130">
                  <c:v>4.5052000000000002E-2</c:v>
                </c:pt>
                <c:pt idx="224131">
                  <c:v>4.5053000000000003E-2</c:v>
                </c:pt>
                <c:pt idx="224132">
                  <c:v>4.5054999999999998E-2</c:v>
                </c:pt>
                <c:pt idx="224133">
                  <c:v>4.5055999999999999E-2</c:v>
                </c:pt>
                <c:pt idx="224134">
                  <c:v>4.5058000000000001E-2</c:v>
                </c:pt>
                <c:pt idx="224135">
                  <c:v>4.5059000000000002E-2</c:v>
                </c:pt>
                <c:pt idx="224136">
                  <c:v>4.5060999999999997E-2</c:v>
                </c:pt>
                <c:pt idx="224137">
                  <c:v>4.5061999999999998E-2</c:v>
                </c:pt>
                <c:pt idx="224138">
                  <c:v>4.5064E-2</c:v>
                </c:pt>
                <c:pt idx="224139">
                  <c:v>4.5065000000000001E-2</c:v>
                </c:pt>
                <c:pt idx="224140">
                  <c:v>4.5066000000000002E-2</c:v>
                </c:pt>
                <c:pt idx="224141">
                  <c:v>4.5067000000000003E-2</c:v>
                </c:pt>
                <c:pt idx="224142">
                  <c:v>4.5067999999999997E-2</c:v>
                </c:pt>
                <c:pt idx="224143">
                  <c:v>4.5068999999999998E-2</c:v>
                </c:pt>
                <c:pt idx="224144">
                  <c:v>4.5069999999999999E-2</c:v>
                </c:pt>
                <c:pt idx="224145">
                  <c:v>4.5071E-2</c:v>
                </c:pt>
                <c:pt idx="224146">
                  <c:v>4.5072000000000001E-2</c:v>
                </c:pt>
                <c:pt idx="224147">
                  <c:v>4.5072000000000001E-2</c:v>
                </c:pt>
                <c:pt idx="224148">
                  <c:v>4.5073000000000002E-2</c:v>
                </c:pt>
                <c:pt idx="224149">
                  <c:v>4.5074000000000003E-2</c:v>
                </c:pt>
                <c:pt idx="224150">
                  <c:v>4.5074000000000003E-2</c:v>
                </c:pt>
                <c:pt idx="224151">
                  <c:v>4.5074999999999997E-2</c:v>
                </c:pt>
                <c:pt idx="224152">
                  <c:v>4.5074999999999997E-2</c:v>
                </c:pt>
                <c:pt idx="224153">
                  <c:v>4.5075999999999998E-2</c:v>
                </c:pt>
                <c:pt idx="224154">
                  <c:v>4.5075999999999998E-2</c:v>
                </c:pt>
                <c:pt idx="224155">
                  <c:v>4.5075999999999998E-2</c:v>
                </c:pt>
                <c:pt idx="224156">
                  <c:v>4.5075999999999998E-2</c:v>
                </c:pt>
                <c:pt idx="224157">
                  <c:v>4.5075999999999998E-2</c:v>
                </c:pt>
                <c:pt idx="224158">
                  <c:v>4.5076999999999999E-2</c:v>
                </c:pt>
                <c:pt idx="224159">
                  <c:v>4.5076999999999999E-2</c:v>
                </c:pt>
                <c:pt idx="224160">
                  <c:v>4.5076999999999999E-2</c:v>
                </c:pt>
                <c:pt idx="224161">
                  <c:v>4.5076999999999999E-2</c:v>
                </c:pt>
                <c:pt idx="224162">
                  <c:v>4.5076999999999999E-2</c:v>
                </c:pt>
                <c:pt idx="224163">
                  <c:v>4.5076999999999999E-2</c:v>
                </c:pt>
                <c:pt idx="224164">
                  <c:v>4.5078E-2</c:v>
                </c:pt>
                <c:pt idx="224165">
                  <c:v>4.5078E-2</c:v>
                </c:pt>
                <c:pt idx="224166">
                  <c:v>4.5078E-2</c:v>
                </c:pt>
                <c:pt idx="224167">
                  <c:v>4.5078E-2</c:v>
                </c:pt>
                <c:pt idx="224168">
                  <c:v>4.5078E-2</c:v>
                </c:pt>
                <c:pt idx="224169">
                  <c:v>4.5078E-2</c:v>
                </c:pt>
                <c:pt idx="224170">
                  <c:v>4.5078E-2</c:v>
                </c:pt>
                <c:pt idx="224171">
                  <c:v>4.5078E-2</c:v>
                </c:pt>
                <c:pt idx="224172">
                  <c:v>4.5079000000000001E-2</c:v>
                </c:pt>
                <c:pt idx="224173">
                  <c:v>4.5079000000000001E-2</c:v>
                </c:pt>
                <c:pt idx="224174">
                  <c:v>4.5079000000000001E-2</c:v>
                </c:pt>
                <c:pt idx="224175">
                  <c:v>4.5080000000000002E-2</c:v>
                </c:pt>
                <c:pt idx="224176">
                  <c:v>4.5080000000000002E-2</c:v>
                </c:pt>
                <c:pt idx="224177">
                  <c:v>4.5080000000000002E-2</c:v>
                </c:pt>
                <c:pt idx="224178">
                  <c:v>4.5081000000000003E-2</c:v>
                </c:pt>
                <c:pt idx="224179">
                  <c:v>4.5081000000000003E-2</c:v>
                </c:pt>
                <c:pt idx="224180">
                  <c:v>4.5081999999999997E-2</c:v>
                </c:pt>
                <c:pt idx="224181">
                  <c:v>4.5081999999999997E-2</c:v>
                </c:pt>
                <c:pt idx="224182">
                  <c:v>4.5082999999999998E-2</c:v>
                </c:pt>
                <c:pt idx="224183">
                  <c:v>4.5083999999999999E-2</c:v>
                </c:pt>
                <c:pt idx="224184">
                  <c:v>4.5083999999999999E-2</c:v>
                </c:pt>
                <c:pt idx="224185">
                  <c:v>4.5085E-2</c:v>
                </c:pt>
                <c:pt idx="224186">
                  <c:v>4.5086000000000001E-2</c:v>
                </c:pt>
                <c:pt idx="224187">
                  <c:v>4.5087000000000002E-2</c:v>
                </c:pt>
                <c:pt idx="224188">
                  <c:v>4.5088000000000003E-2</c:v>
                </c:pt>
                <c:pt idx="224189">
                  <c:v>4.5088999999999997E-2</c:v>
                </c:pt>
                <c:pt idx="224190">
                  <c:v>4.5089999999999998E-2</c:v>
                </c:pt>
                <c:pt idx="224191">
                  <c:v>4.5090999999999999E-2</c:v>
                </c:pt>
                <c:pt idx="224192">
                  <c:v>4.5092E-2</c:v>
                </c:pt>
                <c:pt idx="224193">
                  <c:v>4.5093000000000001E-2</c:v>
                </c:pt>
                <c:pt idx="224194">
                  <c:v>4.5094000000000002E-2</c:v>
                </c:pt>
                <c:pt idx="224195">
                  <c:v>4.5095000000000003E-2</c:v>
                </c:pt>
                <c:pt idx="224196">
                  <c:v>4.5095999999999997E-2</c:v>
                </c:pt>
                <c:pt idx="224197">
                  <c:v>4.5097999999999999E-2</c:v>
                </c:pt>
                <c:pt idx="224198">
                  <c:v>4.5099E-2</c:v>
                </c:pt>
                <c:pt idx="224199">
                  <c:v>4.5100000000000001E-2</c:v>
                </c:pt>
                <c:pt idx="224200">
                  <c:v>4.5101000000000002E-2</c:v>
                </c:pt>
                <c:pt idx="224201">
                  <c:v>4.5102999999999997E-2</c:v>
                </c:pt>
                <c:pt idx="224202">
                  <c:v>4.5103999999999998E-2</c:v>
                </c:pt>
                <c:pt idx="224203">
                  <c:v>4.5104999999999999E-2</c:v>
                </c:pt>
                <c:pt idx="224204">
                  <c:v>4.5106E-2</c:v>
                </c:pt>
                <c:pt idx="224205">
                  <c:v>4.5108000000000002E-2</c:v>
                </c:pt>
                <c:pt idx="224206">
                  <c:v>4.5109000000000003E-2</c:v>
                </c:pt>
                <c:pt idx="224207">
                  <c:v>4.5109999999999997E-2</c:v>
                </c:pt>
                <c:pt idx="224208">
                  <c:v>4.5111999999999999E-2</c:v>
                </c:pt>
                <c:pt idx="224209">
                  <c:v>4.5113E-2</c:v>
                </c:pt>
                <c:pt idx="224210">
                  <c:v>4.5114000000000001E-2</c:v>
                </c:pt>
                <c:pt idx="224211">
                  <c:v>4.5116000000000003E-2</c:v>
                </c:pt>
                <c:pt idx="224212">
                  <c:v>4.5116999999999997E-2</c:v>
                </c:pt>
                <c:pt idx="224213">
                  <c:v>4.5117999999999998E-2</c:v>
                </c:pt>
                <c:pt idx="224214">
                  <c:v>4.5118999999999999E-2</c:v>
                </c:pt>
                <c:pt idx="224215">
                  <c:v>4.512E-2</c:v>
                </c:pt>
                <c:pt idx="224216">
                  <c:v>4.5122000000000002E-2</c:v>
                </c:pt>
                <c:pt idx="224217">
                  <c:v>4.5123000000000003E-2</c:v>
                </c:pt>
                <c:pt idx="224218">
                  <c:v>4.5123999999999997E-2</c:v>
                </c:pt>
                <c:pt idx="224219">
                  <c:v>4.5124999999999998E-2</c:v>
                </c:pt>
                <c:pt idx="224220">
                  <c:v>4.5127E-2</c:v>
                </c:pt>
                <c:pt idx="224221">
                  <c:v>4.5128000000000001E-2</c:v>
                </c:pt>
                <c:pt idx="224222">
                  <c:v>4.5129000000000002E-2</c:v>
                </c:pt>
                <c:pt idx="224223">
                  <c:v>4.5130000000000003E-2</c:v>
                </c:pt>
                <c:pt idx="224224">
                  <c:v>4.5130999999999998E-2</c:v>
                </c:pt>
                <c:pt idx="224225">
                  <c:v>4.5131999999999999E-2</c:v>
                </c:pt>
                <c:pt idx="224226">
                  <c:v>4.5133E-2</c:v>
                </c:pt>
                <c:pt idx="224227">
                  <c:v>4.5134000000000001E-2</c:v>
                </c:pt>
                <c:pt idx="224228">
                  <c:v>4.5135000000000002E-2</c:v>
                </c:pt>
                <c:pt idx="224229">
                  <c:v>4.5136000000000003E-2</c:v>
                </c:pt>
                <c:pt idx="224230">
                  <c:v>4.5136999999999997E-2</c:v>
                </c:pt>
                <c:pt idx="224231">
                  <c:v>4.5137999999999998E-2</c:v>
                </c:pt>
                <c:pt idx="224232">
                  <c:v>4.5138999999999999E-2</c:v>
                </c:pt>
                <c:pt idx="224233">
                  <c:v>4.514E-2</c:v>
                </c:pt>
                <c:pt idx="224234">
                  <c:v>4.5141000000000001E-2</c:v>
                </c:pt>
                <c:pt idx="224235">
                  <c:v>4.5141000000000001E-2</c:v>
                </c:pt>
                <c:pt idx="224236">
                  <c:v>4.5142000000000002E-2</c:v>
                </c:pt>
                <c:pt idx="224237">
                  <c:v>4.5143000000000003E-2</c:v>
                </c:pt>
                <c:pt idx="224238">
                  <c:v>4.5143000000000003E-2</c:v>
                </c:pt>
                <c:pt idx="224239">
                  <c:v>4.5143999999999997E-2</c:v>
                </c:pt>
                <c:pt idx="224240">
                  <c:v>4.5143999999999997E-2</c:v>
                </c:pt>
                <c:pt idx="224241">
                  <c:v>4.5144999999999998E-2</c:v>
                </c:pt>
                <c:pt idx="224242">
                  <c:v>4.5144999999999998E-2</c:v>
                </c:pt>
                <c:pt idx="224243">
                  <c:v>4.5145999999999999E-2</c:v>
                </c:pt>
                <c:pt idx="224244">
                  <c:v>4.5145999999999999E-2</c:v>
                </c:pt>
                <c:pt idx="224245">
                  <c:v>4.5147E-2</c:v>
                </c:pt>
                <c:pt idx="224246">
                  <c:v>4.5147E-2</c:v>
                </c:pt>
                <c:pt idx="224247">
                  <c:v>4.5147E-2</c:v>
                </c:pt>
                <c:pt idx="224248">
                  <c:v>4.5147E-2</c:v>
                </c:pt>
                <c:pt idx="224249">
                  <c:v>4.5147E-2</c:v>
                </c:pt>
                <c:pt idx="224250">
                  <c:v>4.5147E-2</c:v>
                </c:pt>
                <c:pt idx="224251">
                  <c:v>4.5147E-2</c:v>
                </c:pt>
                <c:pt idx="224252">
                  <c:v>4.5147E-2</c:v>
                </c:pt>
                <c:pt idx="224253">
                  <c:v>4.5147E-2</c:v>
                </c:pt>
                <c:pt idx="224254">
                  <c:v>4.5147E-2</c:v>
                </c:pt>
                <c:pt idx="224255">
                  <c:v>4.5147E-2</c:v>
                </c:pt>
                <c:pt idx="224256">
                  <c:v>4.5147E-2</c:v>
                </c:pt>
                <c:pt idx="224257">
                  <c:v>4.5147E-2</c:v>
                </c:pt>
                <c:pt idx="224258">
                  <c:v>4.5147E-2</c:v>
                </c:pt>
                <c:pt idx="224259">
                  <c:v>4.5145999999999999E-2</c:v>
                </c:pt>
                <c:pt idx="224260">
                  <c:v>4.5145999999999999E-2</c:v>
                </c:pt>
                <c:pt idx="224261">
                  <c:v>4.5145999999999999E-2</c:v>
                </c:pt>
                <c:pt idx="224262">
                  <c:v>4.5145999999999999E-2</c:v>
                </c:pt>
                <c:pt idx="224263">
                  <c:v>4.5144999999999998E-2</c:v>
                </c:pt>
                <c:pt idx="224264">
                  <c:v>4.5144999999999998E-2</c:v>
                </c:pt>
                <c:pt idx="224265">
                  <c:v>4.5144999999999998E-2</c:v>
                </c:pt>
                <c:pt idx="224266">
                  <c:v>4.5144999999999998E-2</c:v>
                </c:pt>
                <c:pt idx="224267">
                  <c:v>4.5144999999999998E-2</c:v>
                </c:pt>
                <c:pt idx="224268">
                  <c:v>4.5143999999999997E-2</c:v>
                </c:pt>
                <c:pt idx="224269">
                  <c:v>4.5143999999999997E-2</c:v>
                </c:pt>
                <c:pt idx="224270">
                  <c:v>4.5143999999999997E-2</c:v>
                </c:pt>
                <c:pt idx="224271">
                  <c:v>4.5143999999999997E-2</c:v>
                </c:pt>
                <c:pt idx="224272">
                  <c:v>4.5143999999999997E-2</c:v>
                </c:pt>
                <c:pt idx="224273">
                  <c:v>4.5143000000000003E-2</c:v>
                </c:pt>
                <c:pt idx="224274">
                  <c:v>4.5143000000000003E-2</c:v>
                </c:pt>
                <c:pt idx="224275">
                  <c:v>4.5143000000000003E-2</c:v>
                </c:pt>
                <c:pt idx="224276">
                  <c:v>4.5143000000000003E-2</c:v>
                </c:pt>
                <c:pt idx="224277">
                  <c:v>4.5143000000000003E-2</c:v>
                </c:pt>
                <c:pt idx="224278">
                  <c:v>4.5143000000000003E-2</c:v>
                </c:pt>
                <c:pt idx="224279">
                  <c:v>4.5143000000000003E-2</c:v>
                </c:pt>
                <c:pt idx="224280">
                  <c:v>4.5143000000000003E-2</c:v>
                </c:pt>
                <c:pt idx="224281">
                  <c:v>4.5143999999999997E-2</c:v>
                </c:pt>
                <c:pt idx="224282">
                  <c:v>4.5143999999999997E-2</c:v>
                </c:pt>
                <c:pt idx="224283">
                  <c:v>4.5143999999999997E-2</c:v>
                </c:pt>
                <c:pt idx="224284">
                  <c:v>4.5143999999999997E-2</c:v>
                </c:pt>
                <c:pt idx="224285">
                  <c:v>4.5143999999999997E-2</c:v>
                </c:pt>
                <c:pt idx="224286">
                  <c:v>4.5143999999999997E-2</c:v>
                </c:pt>
                <c:pt idx="224287">
                  <c:v>4.5143999999999997E-2</c:v>
                </c:pt>
                <c:pt idx="224288">
                  <c:v>4.5144999999999998E-2</c:v>
                </c:pt>
                <c:pt idx="224289">
                  <c:v>4.5144999999999998E-2</c:v>
                </c:pt>
                <c:pt idx="224290">
                  <c:v>4.5144999999999998E-2</c:v>
                </c:pt>
                <c:pt idx="224291">
                  <c:v>4.5144999999999998E-2</c:v>
                </c:pt>
                <c:pt idx="224292">
                  <c:v>4.5145999999999999E-2</c:v>
                </c:pt>
                <c:pt idx="224293">
                  <c:v>4.5145999999999999E-2</c:v>
                </c:pt>
                <c:pt idx="224294">
                  <c:v>4.5145999999999999E-2</c:v>
                </c:pt>
                <c:pt idx="224295">
                  <c:v>4.5145999999999999E-2</c:v>
                </c:pt>
                <c:pt idx="224296">
                  <c:v>4.5145999999999999E-2</c:v>
                </c:pt>
                <c:pt idx="224297">
                  <c:v>4.5147E-2</c:v>
                </c:pt>
                <c:pt idx="224298">
                  <c:v>4.5147E-2</c:v>
                </c:pt>
                <c:pt idx="224299">
                  <c:v>4.5147E-2</c:v>
                </c:pt>
                <c:pt idx="224300">
                  <c:v>4.5147E-2</c:v>
                </c:pt>
                <c:pt idx="224301">
                  <c:v>4.5147E-2</c:v>
                </c:pt>
                <c:pt idx="224302">
                  <c:v>4.5147E-2</c:v>
                </c:pt>
                <c:pt idx="224303">
                  <c:v>4.5147E-2</c:v>
                </c:pt>
                <c:pt idx="224304">
                  <c:v>4.5147E-2</c:v>
                </c:pt>
                <c:pt idx="224305">
                  <c:v>4.5147E-2</c:v>
                </c:pt>
                <c:pt idx="224306">
                  <c:v>4.5147E-2</c:v>
                </c:pt>
                <c:pt idx="224307">
                  <c:v>4.5147E-2</c:v>
                </c:pt>
                <c:pt idx="224308">
                  <c:v>4.5147E-2</c:v>
                </c:pt>
                <c:pt idx="224309">
                  <c:v>4.5145999999999999E-2</c:v>
                </c:pt>
                <c:pt idx="224310">
                  <c:v>4.5145999999999999E-2</c:v>
                </c:pt>
                <c:pt idx="224311">
                  <c:v>4.5145999999999999E-2</c:v>
                </c:pt>
                <c:pt idx="224312">
                  <c:v>4.5144999999999998E-2</c:v>
                </c:pt>
                <c:pt idx="224313">
                  <c:v>4.5144999999999998E-2</c:v>
                </c:pt>
                <c:pt idx="224314">
                  <c:v>4.5144999999999998E-2</c:v>
                </c:pt>
                <c:pt idx="224315">
                  <c:v>4.5143999999999997E-2</c:v>
                </c:pt>
                <c:pt idx="224316">
                  <c:v>4.5143999999999997E-2</c:v>
                </c:pt>
                <c:pt idx="224317">
                  <c:v>4.5143000000000003E-2</c:v>
                </c:pt>
                <c:pt idx="224318">
                  <c:v>4.5143000000000003E-2</c:v>
                </c:pt>
                <c:pt idx="224319">
                  <c:v>4.5142000000000002E-2</c:v>
                </c:pt>
                <c:pt idx="224320">
                  <c:v>4.5141000000000001E-2</c:v>
                </c:pt>
                <c:pt idx="224321">
                  <c:v>4.5141000000000001E-2</c:v>
                </c:pt>
                <c:pt idx="224322">
                  <c:v>4.514E-2</c:v>
                </c:pt>
                <c:pt idx="224323">
                  <c:v>4.5138999999999999E-2</c:v>
                </c:pt>
                <c:pt idx="224324">
                  <c:v>4.5138999999999999E-2</c:v>
                </c:pt>
                <c:pt idx="224325">
                  <c:v>4.5137999999999998E-2</c:v>
                </c:pt>
                <c:pt idx="224326">
                  <c:v>4.5136999999999997E-2</c:v>
                </c:pt>
                <c:pt idx="224327">
                  <c:v>4.5136999999999997E-2</c:v>
                </c:pt>
                <c:pt idx="224328">
                  <c:v>4.5136000000000003E-2</c:v>
                </c:pt>
                <c:pt idx="224329">
                  <c:v>4.5136000000000003E-2</c:v>
                </c:pt>
                <c:pt idx="224330">
                  <c:v>4.5135000000000002E-2</c:v>
                </c:pt>
                <c:pt idx="224331">
                  <c:v>4.5134000000000001E-2</c:v>
                </c:pt>
                <c:pt idx="224332">
                  <c:v>4.5134000000000001E-2</c:v>
                </c:pt>
                <c:pt idx="224333">
                  <c:v>4.5133E-2</c:v>
                </c:pt>
                <c:pt idx="224334">
                  <c:v>4.5133E-2</c:v>
                </c:pt>
                <c:pt idx="224335">
                  <c:v>4.5131999999999999E-2</c:v>
                </c:pt>
                <c:pt idx="224336">
                  <c:v>4.5131999999999999E-2</c:v>
                </c:pt>
                <c:pt idx="224337">
                  <c:v>4.5130999999999998E-2</c:v>
                </c:pt>
                <c:pt idx="224338">
                  <c:v>4.5130999999999998E-2</c:v>
                </c:pt>
                <c:pt idx="224339">
                  <c:v>4.5130999999999998E-2</c:v>
                </c:pt>
                <c:pt idx="224340">
                  <c:v>4.5130999999999998E-2</c:v>
                </c:pt>
                <c:pt idx="224341">
                  <c:v>4.5130999999999998E-2</c:v>
                </c:pt>
                <c:pt idx="224342">
                  <c:v>4.5130000000000003E-2</c:v>
                </c:pt>
                <c:pt idx="224343">
                  <c:v>4.5130000000000003E-2</c:v>
                </c:pt>
                <c:pt idx="224344">
                  <c:v>4.5130000000000003E-2</c:v>
                </c:pt>
                <c:pt idx="224345">
                  <c:v>4.5130000000000003E-2</c:v>
                </c:pt>
                <c:pt idx="224346">
                  <c:v>4.5130000000000003E-2</c:v>
                </c:pt>
                <c:pt idx="224347">
                  <c:v>4.5130000000000003E-2</c:v>
                </c:pt>
                <c:pt idx="224348">
                  <c:v>4.5130999999999998E-2</c:v>
                </c:pt>
                <c:pt idx="224349">
                  <c:v>4.5130999999999998E-2</c:v>
                </c:pt>
                <c:pt idx="224350">
                  <c:v>4.5131999999999999E-2</c:v>
                </c:pt>
                <c:pt idx="224351">
                  <c:v>4.5131999999999999E-2</c:v>
                </c:pt>
                <c:pt idx="224352">
                  <c:v>4.5131999999999999E-2</c:v>
                </c:pt>
                <c:pt idx="224353">
                  <c:v>4.5133E-2</c:v>
                </c:pt>
                <c:pt idx="224354">
                  <c:v>4.5133E-2</c:v>
                </c:pt>
                <c:pt idx="224355">
                  <c:v>4.5134000000000001E-2</c:v>
                </c:pt>
                <c:pt idx="224356">
                  <c:v>4.5135000000000002E-2</c:v>
                </c:pt>
                <c:pt idx="224357">
                  <c:v>4.5135000000000002E-2</c:v>
                </c:pt>
                <c:pt idx="224358">
                  <c:v>4.5136000000000003E-2</c:v>
                </c:pt>
                <c:pt idx="224359">
                  <c:v>4.5136999999999997E-2</c:v>
                </c:pt>
                <c:pt idx="224360">
                  <c:v>4.5137999999999998E-2</c:v>
                </c:pt>
                <c:pt idx="224361">
                  <c:v>4.5138999999999999E-2</c:v>
                </c:pt>
                <c:pt idx="224362">
                  <c:v>4.514E-2</c:v>
                </c:pt>
                <c:pt idx="224363">
                  <c:v>4.5141000000000001E-2</c:v>
                </c:pt>
                <c:pt idx="224364">
                  <c:v>4.5142000000000002E-2</c:v>
                </c:pt>
                <c:pt idx="224365">
                  <c:v>4.5143000000000003E-2</c:v>
                </c:pt>
                <c:pt idx="224366">
                  <c:v>4.5143999999999997E-2</c:v>
                </c:pt>
                <c:pt idx="224367">
                  <c:v>4.5144999999999998E-2</c:v>
                </c:pt>
                <c:pt idx="224368">
                  <c:v>4.5145999999999999E-2</c:v>
                </c:pt>
                <c:pt idx="224369">
                  <c:v>4.5147E-2</c:v>
                </c:pt>
                <c:pt idx="224370">
                  <c:v>4.5148000000000001E-2</c:v>
                </c:pt>
                <c:pt idx="224371">
                  <c:v>4.5149000000000002E-2</c:v>
                </c:pt>
                <c:pt idx="224372">
                  <c:v>4.5150000000000003E-2</c:v>
                </c:pt>
                <c:pt idx="224373">
                  <c:v>4.5150999999999997E-2</c:v>
                </c:pt>
                <c:pt idx="224374">
                  <c:v>4.5151999999999998E-2</c:v>
                </c:pt>
                <c:pt idx="224375">
                  <c:v>4.5154E-2</c:v>
                </c:pt>
                <c:pt idx="224376">
                  <c:v>4.5155000000000001E-2</c:v>
                </c:pt>
                <c:pt idx="224377">
                  <c:v>4.5156000000000002E-2</c:v>
                </c:pt>
                <c:pt idx="224378">
                  <c:v>4.5157000000000003E-2</c:v>
                </c:pt>
                <c:pt idx="224379">
                  <c:v>4.5157999999999997E-2</c:v>
                </c:pt>
                <c:pt idx="224380">
                  <c:v>4.5157999999999997E-2</c:v>
                </c:pt>
                <c:pt idx="224381">
                  <c:v>4.5158999999999998E-2</c:v>
                </c:pt>
                <c:pt idx="224382">
                  <c:v>4.5159999999999999E-2</c:v>
                </c:pt>
                <c:pt idx="224383">
                  <c:v>4.5161E-2</c:v>
                </c:pt>
                <c:pt idx="224384">
                  <c:v>4.5162000000000001E-2</c:v>
                </c:pt>
                <c:pt idx="224385">
                  <c:v>4.5163000000000002E-2</c:v>
                </c:pt>
                <c:pt idx="224386">
                  <c:v>4.5164000000000003E-2</c:v>
                </c:pt>
                <c:pt idx="224387">
                  <c:v>4.5164999999999997E-2</c:v>
                </c:pt>
                <c:pt idx="224388">
                  <c:v>4.5164999999999997E-2</c:v>
                </c:pt>
                <c:pt idx="224389">
                  <c:v>4.5165999999999998E-2</c:v>
                </c:pt>
                <c:pt idx="224390">
                  <c:v>4.5165999999999998E-2</c:v>
                </c:pt>
                <c:pt idx="224391">
                  <c:v>4.5166999999999999E-2</c:v>
                </c:pt>
                <c:pt idx="224392">
                  <c:v>4.5166999999999999E-2</c:v>
                </c:pt>
                <c:pt idx="224393">
                  <c:v>4.5168E-2</c:v>
                </c:pt>
                <c:pt idx="224394">
                  <c:v>4.5168E-2</c:v>
                </c:pt>
                <c:pt idx="224395">
                  <c:v>4.5169000000000001E-2</c:v>
                </c:pt>
                <c:pt idx="224396">
                  <c:v>4.5169000000000001E-2</c:v>
                </c:pt>
                <c:pt idx="224397">
                  <c:v>4.5169000000000001E-2</c:v>
                </c:pt>
                <c:pt idx="224398">
                  <c:v>4.5170000000000002E-2</c:v>
                </c:pt>
                <c:pt idx="224399">
                  <c:v>4.5170000000000002E-2</c:v>
                </c:pt>
                <c:pt idx="224400">
                  <c:v>4.5170000000000002E-2</c:v>
                </c:pt>
                <c:pt idx="224401">
                  <c:v>4.5170000000000002E-2</c:v>
                </c:pt>
                <c:pt idx="224402">
                  <c:v>4.5170000000000002E-2</c:v>
                </c:pt>
                <c:pt idx="224403">
                  <c:v>4.5170000000000002E-2</c:v>
                </c:pt>
                <c:pt idx="224404">
                  <c:v>4.5170000000000002E-2</c:v>
                </c:pt>
                <c:pt idx="224405">
                  <c:v>4.5170000000000002E-2</c:v>
                </c:pt>
                <c:pt idx="224406">
                  <c:v>4.5170000000000002E-2</c:v>
                </c:pt>
                <c:pt idx="224407">
                  <c:v>4.5170000000000002E-2</c:v>
                </c:pt>
                <c:pt idx="224408">
                  <c:v>4.5170000000000002E-2</c:v>
                </c:pt>
                <c:pt idx="224409">
                  <c:v>4.5170000000000002E-2</c:v>
                </c:pt>
                <c:pt idx="224410">
                  <c:v>4.5169000000000001E-2</c:v>
                </c:pt>
                <c:pt idx="224411">
                  <c:v>4.5169000000000001E-2</c:v>
                </c:pt>
                <c:pt idx="224412">
                  <c:v>4.5169000000000001E-2</c:v>
                </c:pt>
                <c:pt idx="224413">
                  <c:v>4.5169000000000001E-2</c:v>
                </c:pt>
                <c:pt idx="224414">
                  <c:v>4.5168E-2</c:v>
                </c:pt>
                <c:pt idx="224415">
                  <c:v>4.5168E-2</c:v>
                </c:pt>
                <c:pt idx="224416">
                  <c:v>4.5168E-2</c:v>
                </c:pt>
                <c:pt idx="224417">
                  <c:v>4.5166999999999999E-2</c:v>
                </c:pt>
                <c:pt idx="224418">
                  <c:v>4.5166999999999999E-2</c:v>
                </c:pt>
                <c:pt idx="224419">
                  <c:v>4.5166999999999999E-2</c:v>
                </c:pt>
                <c:pt idx="224420">
                  <c:v>4.5165999999999998E-2</c:v>
                </c:pt>
                <c:pt idx="224421">
                  <c:v>4.5165999999999998E-2</c:v>
                </c:pt>
                <c:pt idx="224422">
                  <c:v>4.5165999999999998E-2</c:v>
                </c:pt>
                <c:pt idx="224423">
                  <c:v>4.5164999999999997E-2</c:v>
                </c:pt>
                <c:pt idx="224424">
                  <c:v>4.5164999999999997E-2</c:v>
                </c:pt>
                <c:pt idx="224425">
                  <c:v>4.5164000000000003E-2</c:v>
                </c:pt>
                <c:pt idx="224426">
                  <c:v>4.5164000000000003E-2</c:v>
                </c:pt>
                <c:pt idx="224427">
                  <c:v>4.5164000000000003E-2</c:v>
                </c:pt>
                <c:pt idx="224428">
                  <c:v>4.5163000000000002E-2</c:v>
                </c:pt>
                <c:pt idx="224429">
                  <c:v>4.5163000000000002E-2</c:v>
                </c:pt>
                <c:pt idx="224430">
                  <c:v>4.5163000000000002E-2</c:v>
                </c:pt>
                <c:pt idx="224431">
                  <c:v>4.5162000000000001E-2</c:v>
                </c:pt>
                <c:pt idx="224432">
                  <c:v>4.5162000000000001E-2</c:v>
                </c:pt>
                <c:pt idx="224433">
                  <c:v>4.5162000000000001E-2</c:v>
                </c:pt>
                <c:pt idx="224434">
                  <c:v>4.5162000000000001E-2</c:v>
                </c:pt>
                <c:pt idx="224435">
                  <c:v>4.5161E-2</c:v>
                </c:pt>
                <c:pt idx="224436">
                  <c:v>4.5161E-2</c:v>
                </c:pt>
                <c:pt idx="224437">
                  <c:v>4.5161E-2</c:v>
                </c:pt>
                <c:pt idx="224438">
                  <c:v>4.5159999999999999E-2</c:v>
                </c:pt>
                <c:pt idx="224439">
                  <c:v>4.5159999999999999E-2</c:v>
                </c:pt>
                <c:pt idx="224440">
                  <c:v>4.5159999999999999E-2</c:v>
                </c:pt>
                <c:pt idx="224441">
                  <c:v>4.5159999999999999E-2</c:v>
                </c:pt>
                <c:pt idx="224442">
                  <c:v>4.5159999999999999E-2</c:v>
                </c:pt>
                <c:pt idx="224443">
                  <c:v>4.5159999999999999E-2</c:v>
                </c:pt>
                <c:pt idx="224444">
                  <c:v>4.5159999999999999E-2</c:v>
                </c:pt>
                <c:pt idx="224445">
                  <c:v>4.5159999999999999E-2</c:v>
                </c:pt>
                <c:pt idx="224446">
                  <c:v>4.5158999999999998E-2</c:v>
                </c:pt>
                <c:pt idx="224447">
                  <c:v>4.5158999999999998E-2</c:v>
                </c:pt>
                <c:pt idx="224448">
                  <c:v>4.5158999999999998E-2</c:v>
                </c:pt>
                <c:pt idx="224449">
                  <c:v>4.5158999999999998E-2</c:v>
                </c:pt>
                <c:pt idx="224450">
                  <c:v>4.5158999999999998E-2</c:v>
                </c:pt>
                <c:pt idx="224451">
                  <c:v>4.5158999999999998E-2</c:v>
                </c:pt>
                <c:pt idx="224452">
                  <c:v>4.5158999999999998E-2</c:v>
                </c:pt>
                <c:pt idx="224453">
                  <c:v>4.5158999999999998E-2</c:v>
                </c:pt>
                <c:pt idx="224454">
                  <c:v>4.5158999999999998E-2</c:v>
                </c:pt>
                <c:pt idx="224455">
                  <c:v>4.5158999999999998E-2</c:v>
                </c:pt>
                <c:pt idx="224456">
                  <c:v>4.5158999999999998E-2</c:v>
                </c:pt>
                <c:pt idx="224457">
                  <c:v>4.5159999999999999E-2</c:v>
                </c:pt>
                <c:pt idx="224458">
                  <c:v>4.5159999999999999E-2</c:v>
                </c:pt>
                <c:pt idx="224459">
                  <c:v>4.5159999999999999E-2</c:v>
                </c:pt>
                <c:pt idx="224460">
                  <c:v>4.5159999999999999E-2</c:v>
                </c:pt>
                <c:pt idx="224461">
                  <c:v>4.5159999999999999E-2</c:v>
                </c:pt>
                <c:pt idx="224462">
                  <c:v>4.5159999999999999E-2</c:v>
                </c:pt>
                <c:pt idx="224463">
                  <c:v>4.5159999999999999E-2</c:v>
                </c:pt>
                <c:pt idx="224464">
                  <c:v>4.5159999999999999E-2</c:v>
                </c:pt>
                <c:pt idx="224465">
                  <c:v>4.5159999999999999E-2</c:v>
                </c:pt>
                <c:pt idx="224466">
                  <c:v>4.5159999999999999E-2</c:v>
                </c:pt>
                <c:pt idx="224467">
                  <c:v>4.5161E-2</c:v>
                </c:pt>
                <c:pt idx="224468">
                  <c:v>4.5161E-2</c:v>
                </c:pt>
                <c:pt idx="224469">
                  <c:v>4.5161E-2</c:v>
                </c:pt>
                <c:pt idx="224470">
                  <c:v>4.5161E-2</c:v>
                </c:pt>
                <c:pt idx="224471">
                  <c:v>4.5161E-2</c:v>
                </c:pt>
                <c:pt idx="224472">
                  <c:v>4.5161E-2</c:v>
                </c:pt>
                <c:pt idx="224473">
                  <c:v>4.5161E-2</c:v>
                </c:pt>
                <c:pt idx="224474">
                  <c:v>4.5161E-2</c:v>
                </c:pt>
                <c:pt idx="224475">
                  <c:v>4.5161E-2</c:v>
                </c:pt>
                <c:pt idx="224476">
                  <c:v>4.5161E-2</c:v>
                </c:pt>
                <c:pt idx="224477">
                  <c:v>4.5161E-2</c:v>
                </c:pt>
                <c:pt idx="224478">
                  <c:v>4.5161E-2</c:v>
                </c:pt>
                <c:pt idx="224479">
                  <c:v>4.5161E-2</c:v>
                </c:pt>
                <c:pt idx="224480">
                  <c:v>4.5161E-2</c:v>
                </c:pt>
                <c:pt idx="224481">
                  <c:v>4.5161E-2</c:v>
                </c:pt>
                <c:pt idx="224482">
                  <c:v>4.5159999999999999E-2</c:v>
                </c:pt>
                <c:pt idx="224483">
                  <c:v>4.5159999999999999E-2</c:v>
                </c:pt>
                <c:pt idx="224484">
                  <c:v>4.5159999999999999E-2</c:v>
                </c:pt>
                <c:pt idx="224485">
                  <c:v>4.5159999999999999E-2</c:v>
                </c:pt>
                <c:pt idx="224486">
                  <c:v>4.5158999999999998E-2</c:v>
                </c:pt>
                <c:pt idx="224487">
                  <c:v>4.5158999999999998E-2</c:v>
                </c:pt>
                <c:pt idx="224488">
                  <c:v>4.5158999999999998E-2</c:v>
                </c:pt>
                <c:pt idx="224489">
                  <c:v>4.5157999999999997E-2</c:v>
                </c:pt>
                <c:pt idx="224490">
                  <c:v>4.5157999999999997E-2</c:v>
                </c:pt>
                <c:pt idx="224491">
                  <c:v>4.5157999999999997E-2</c:v>
                </c:pt>
                <c:pt idx="224492">
                  <c:v>4.5157000000000003E-2</c:v>
                </c:pt>
                <c:pt idx="224493">
                  <c:v>4.5157000000000003E-2</c:v>
                </c:pt>
                <c:pt idx="224494">
                  <c:v>4.5156000000000002E-2</c:v>
                </c:pt>
                <c:pt idx="224495">
                  <c:v>4.5155000000000001E-2</c:v>
                </c:pt>
                <c:pt idx="224496">
                  <c:v>4.5155000000000001E-2</c:v>
                </c:pt>
                <c:pt idx="224497">
                  <c:v>4.5154E-2</c:v>
                </c:pt>
                <c:pt idx="224498">
                  <c:v>4.5152999999999999E-2</c:v>
                </c:pt>
                <c:pt idx="224499">
                  <c:v>4.5152999999999999E-2</c:v>
                </c:pt>
                <c:pt idx="224500">
                  <c:v>4.5151999999999998E-2</c:v>
                </c:pt>
                <c:pt idx="224501">
                  <c:v>4.5150999999999997E-2</c:v>
                </c:pt>
                <c:pt idx="224502">
                  <c:v>4.5150999999999997E-2</c:v>
                </c:pt>
                <c:pt idx="224503">
                  <c:v>4.5150000000000003E-2</c:v>
                </c:pt>
                <c:pt idx="224504">
                  <c:v>4.5149000000000002E-2</c:v>
                </c:pt>
                <c:pt idx="224505">
                  <c:v>4.5148000000000001E-2</c:v>
                </c:pt>
                <c:pt idx="224506">
                  <c:v>4.5147E-2</c:v>
                </c:pt>
                <c:pt idx="224507">
                  <c:v>4.5147E-2</c:v>
                </c:pt>
                <c:pt idx="224508">
                  <c:v>4.5145999999999999E-2</c:v>
                </c:pt>
                <c:pt idx="224509">
                  <c:v>4.5144999999999998E-2</c:v>
                </c:pt>
                <c:pt idx="224510">
                  <c:v>4.5143999999999997E-2</c:v>
                </c:pt>
                <c:pt idx="224511">
                  <c:v>4.5143000000000003E-2</c:v>
                </c:pt>
                <c:pt idx="224512">
                  <c:v>4.5142000000000002E-2</c:v>
                </c:pt>
                <c:pt idx="224513">
                  <c:v>4.5141000000000001E-2</c:v>
                </c:pt>
                <c:pt idx="224514">
                  <c:v>4.514E-2</c:v>
                </c:pt>
                <c:pt idx="224515">
                  <c:v>4.514E-2</c:v>
                </c:pt>
                <c:pt idx="224516">
                  <c:v>4.5138999999999999E-2</c:v>
                </c:pt>
                <c:pt idx="224517">
                  <c:v>4.5137999999999998E-2</c:v>
                </c:pt>
                <c:pt idx="224518">
                  <c:v>4.5136999999999997E-2</c:v>
                </c:pt>
                <c:pt idx="224519">
                  <c:v>4.5136000000000003E-2</c:v>
                </c:pt>
                <c:pt idx="224520">
                  <c:v>4.5135000000000002E-2</c:v>
                </c:pt>
                <c:pt idx="224521">
                  <c:v>4.5134000000000001E-2</c:v>
                </c:pt>
                <c:pt idx="224522">
                  <c:v>4.5133E-2</c:v>
                </c:pt>
                <c:pt idx="224523">
                  <c:v>4.5131999999999999E-2</c:v>
                </c:pt>
                <c:pt idx="224524">
                  <c:v>4.5130999999999998E-2</c:v>
                </c:pt>
                <c:pt idx="224525">
                  <c:v>4.5130999999999998E-2</c:v>
                </c:pt>
                <c:pt idx="224526">
                  <c:v>4.5130000000000003E-2</c:v>
                </c:pt>
                <c:pt idx="224527">
                  <c:v>4.5129000000000002E-2</c:v>
                </c:pt>
                <c:pt idx="224528">
                  <c:v>4.5129000000000002E-2</c:v>
                </c:pt>
                <c:pt idx="224529">
                  <c:v>4.5128000000000001E-2</c:v>
                </c:pt>
                <c:pt idx="224530">
                  <c:v>4.5127E-2</c:v>
                </c:pt>
                <c:pt idx="224531">
                  <c:v>4.5125999999999999E-2</c:v>
                </c:pt>
                <c:pt idx="224532">
                  <c:v>4.5125999999999999E-2</c:v>
                </c:pt>
                <c:pt idx="224533">
                  <c:v>4.5124999999999998E-2</c:v>
                </c:pt>
                <c:pt idx="224534">
                  <c:v>4.5123999999999997E-2</c:v>
                </c:pt>
                <c:pt idx="224535">
                  <c:v>4.5123999999999997E-2</c:v>
                </c:pt>
                <c:pt idx="224536">
                  <c:v>4.5123000000000003E-2</c:v>
                </c:pt>
                <c:pt idx="224537">
                  <c:v>4.5123000000000003E-2</c:v>
                </c:pt>
                <c:pt idx="224538">
                  <c:v>4.5123000000000003E-2</c:v>
                </c:pt>
                <c:pt idx="224539">
                  <c:v>4.5122000000000002E-2</c:v>
                </c:pt>
                <c:pt idx="224540">
                  <c:v>4.5122000000000002E-2</c:v>
                </c:pt>
                <c:pt idx="224541">
                  <c:v>4.5121000000000001E-2</c:v>
                </c:pt>
                <c:pt idx="224542">
                  <c:v>4.5121000000000001E-2</c:v>
                </c:pt>
                <c:pt idx="224543">
                  <c:v>4.5121000000000001E-2</c:v>
                </c:pt>
                <c:pt idx="224544">
                  <c:v>4.512E-2</c:v>
                </c:pt>
                <c:pt idx="224545">
                  <c:v>4.512E-2</c:v>
                </c:pt>
                <c:pt idx="224546">
                  <c:v>4.512E-2</c:v>
                </c:pt>
                <c:pt idx="224547">
                  <c:v>4.5118999999999999E-2</c:v>
                </c:pt>
                <c:pt idx="224548">
                  <c:v>4.5118999999999999E-2</c:v>
                </c:pt>
                <c:pt idx="224549">
                  <c:v>4.5118999999999999E-2</c:v>
                </c:pt>
                <c:pt idx="224550">
                  <c:v>4.5118999999999999E-2</c:v>
                </c:pt>
                <c:pt idx="224551">
                  <c:v>4.5118999999999999E-2</c:v>
                </c:pt>
                <c:pt idx="224552">
                  <c:v>4.5118999999999999E-2</c:v>
                </c:pt>
                <c:pt idx="224553">
                  <c:v>4.5117999999999998E-2</c:v>
                </c:pt>
                <c:pt idx="224554">
                  <c:v>4.5117999999999998E-2</c:v>
                </c:pt>
                <c:pt idx="224555">
                  <c:v>4.5117999999999998E-2</c:v>
                </c:pt>
                <c:pt idx="224556">
                  <c:v>4.5117999999999998E-2</c:v>
                </c:pt>
                <c:pt idx="224557">
                  <c:v>4.5116999999999997E-2</c:v>
                </c:pt>
                <c:pt idx="224558">
                  <c:v>4.5116999999999997E-2</c:v>
                </c:pt>
                <c:pt idx="224559">
                  <c:v>4.5116999999999997E-2</c:v>
                </c:pt>
                <c:pt idx="224560">
                  <c:v>4.5116999999999997E-2</c:v>
                </c:pt>
                <c:pt idx="224561">
                  <c:v>4.5116999999999997E-2</c:v>
                </c:pt>
                <c:pt idx="224562">
                  <c:v>4.5116999999999997E-2</c:v>
                </c:pt>
                <c:pt idx="224563">
                  <c:v>4.5116999999999997E-2</c:v>
                </c:pt>
                <c:pt idx="224564">
                  <c:v>4.5116000000000003E-2</c:v>
                </c:pt>
                <c:pt idx="224565">
                  <c:v>4.5116000000000003E-2</c:v>
                </c:pt>
                <c:pt idx="224566">
                  <c:v>4.5116000000000003E-2</c:v>
                </c:pt>
                <c:pt idx="224567">
                  <c:v>4.5116000000000003E-2</c:v>
                </c:pt>
                <c:pt idx="224568">
                  <c:v>4.5115000000000002E-2</c:v>
                </c:pt>
                <c:pt idx="224569">
                  <c:v>4.5115000000000002E-2</c:v>
                </c:pt>
                <c:pt idx="224570">
                  <c:v>4.5115000000000002E-2</c:v>
                </c:pt>
                <c:pt idx="224571">
                  <c:v>4.5115000000000002E-2</c:v>
                </c:pt>
                <c:pt idx="224572">
                  <c:v>4.5115000000000002E-2</c:v>
                </c:pt>
                <c:pt idx="224573">
                  <c:v>4.5114000000000001E-2</c:v>
                </c:pt>
                <c:pt idx="224574">
                  <c:v>4.5114000000000001E-2</c:v>
                </c:pt>
                <c:pt idx="224575">
                  <c:v>4.5114000000000001E-2</c:v>
                </c:pt>
                <c:pt idx="224576">
                  <c:v>4.5114000000000001E-2</c:v>
                </c:pt>
                <c:pt idx="224577">
                  <c:v>4.5114000000000001E-2</c:v>
                </c:pt>
                <c:pt idx="224578">
                  <c:v>4.5113E-2</c:v>
                </c:pt>
                <c:pt idx="224579">
                  <c:v>4.5113E-2</c:v>
                </c:pt>
                <c:pt idx="224580">
                  <c:v>4.5113E-2</c:v>
                </c:pt>
                <c:pt idx="224581">
                  <c:v>4.5113E-2</c:v>
                </c:pt>
                <c:pt idx="224582">
                  <c:v>4.5113E-2</c:v>
                </c:pt>
                <c:pt idx="224583">
                  <c:v>4.5113E-2</c:v>
                </c:pt>
                <c:pt idx="224584">
                  <c:v>4.5113E-2</c:v>
                </c:pt>
                <c:pt idx="224585">
                  <c:v>4.5113E-2</c:v>
                </c:pt>
                <c:pt idx="224586">
                  <c:v>4.5113E-2</c:v>
                </c:pt>
                <c:pt idx="224587">
                  <c:v>4.5113E-2</c:v>
                </c:pt>
                <c:pt idx="224588">
                  <c:v>4.5113E-2</c:v>
                </c:pt>
                <c:pt idx="224589">
                  <c:v>4.5113E-2</c:v>
                </c:pt>
                <c:pt idx="224590">
                  <c:v>4.5113E-2</c:v>
                </c:pt>
                <c:pt idx="224591">
                  <c:v>4.5111999999999999E-2</c:v>
                </c:pt>
                <c:pt idx="224592">
                  <c:v>4.5111999999999999E-2</c:v>
                </c:pt>
                <c:pt idx="224593">
                  <c:v>4.5111999999999999E-2</c:v>
                </c:pt>
                <c:pt idx="224594">
                  <c:v>4.5113E-2</c:v>
                </c:pt>
                <c:pt idx="224595">
                  <c:v>4.5113E-2</c:v>
                </c:pt>
                <c:pt idx="224596">
                  <c:v>4.5113E-2</c:v>
                </c:pt>
                <c:pt idx="224597">
                  <c:v>4.5113E-2</c:v>
                </c:pt>
                <c:pt idx="224598">
                  <c:v>4.5113E-2</c:v>
                </c:pt>
                <c:pt idx="224599">
                  <c:v>4.5113E-2</c:v>
                </c:pt>
                <c:pt idx="224600">
                  <c:v>4.5113E-2</c:v>
                </c:pt>
                <c:pt idx="224601">
                  <c:v>4.5114000000000001E-2</c:v>
                </c:pt>
                <c:pt idx="224602">
                  <c:v>4.5114000000000001E-2</c:v>
                </c:pt>
                <c:pt idx="224603">
                  <c:v>4.5114000000000001E-2</c:v>
                </c:pt>
                <c:pt idx="224604">
                  <c:v>4.5114000000000001E-2</c:v>
                </c:pt>
                <c:pt idx="224605">
                  <c:v>4.5114000000000001E-2</c:v>
                </c:pt>
                <c:pt idx="224606">
                  <c:v>4.5115000000000002E-2</c:v>
                </c:pt>
                <c:pt idx="224607">
                  <c:v>4.5115000000000002E-2</c:v>
                </c:pt>
                <c:pt idx="224608">
                  <c:v>4.5115000000000002E-2</c:v>
                </c:pt>
                <c:pt idx="224609">
                  <c:v>4.5116000000000003E-2</c:v>
                </c:pt>
                <c:pt idx="224610">
                  <c:v>4.5116000000000003E-2</c:v>
                </c:pt>
                <c:pt idx="224611">
                  <c:v>4.5116000000000003E-2</c:v>
                </c:pt>
                <c:pt idx="224612">
                  <c:v>4.5116999999999997E-2</c:v>
                </c:pt>
                <c:pt idx="224613">
                  <c:v>4.5116999999999997E-2</c:v>
                </c:pt>
                <c:pt idx="224614">
                  <c:v>4.5116999999999997E-2</c:v>
                </c:pt>
                <c:pt idx="224615">
                  <c:v>4.5117999999999998E-2</c:v>
                </c:pt>
                <c:pt idx="224616">
                  <c:v>4.5117999999999998E-2</c:v>
                </c:pt>
                <c:pt idx="224617">
                  <c:v>4.5118999999999999E-2</c:v>
                </c:pt>
                <c:pt idx="224618">
                  <c:v>4.5118999999999999E-2</c:v>
                </c:pt>
                <c:pt idx="224619">
                  <c:v>4.512E-2</c:v>
                </c:pt>
                <c:pt idx="224620">
                  <c:v>4.512E-2</c:v>
                </c:pt>
                <c:pt idx="224621">
                  <c:v>4.5121000000000001E-2</c:v>
                </c:pt>
                <c:pt idx="224622">
                  <c:v>4.5121000000000001E-2</c:v>
                </c:pt>
                <c:pt idx="224623">
                  <c:v>4.5122000000000002E-2</c:v>
                </c:pt>
                <c:pt idx="224624">
                  <c:v>4.5122000000000002E-2</c:v>
                </c:pt>
                <c:pt idx="224625">
                  <c:v>4.5123000000000003E-2</c:v>
                </c:pt>
                <c:pt idx="224626">
                  <c:v>4.5123000000000003E-2</c:v>
                </c:pt>
                <c:pt idx="224627">
                  <c:v>4.5123999999999997E-2</c:v>
                </c:pt>
                <c:pt idx="224628">
                  <c:v>4.5123999999999997E-2</c:v>
                </c:pt>
                <c:pt idx="224629">
                  <c:v>4.5124999999999998E-2</c:v>
                </c:pt>
                <c:pt idx="224630">
                  <c:v>4.5125999999999999E-2</c:v>
                </c:pt>
                <c:pt idx="224631">
                  <c:v>4.5125999999999999E-2</c:v>
                </c:pt>
                <c:pt idx="224632">
                  <c:v>4.5127E-2</c:v>
                </c:pt>
                <c:pt idx="224633">
                  <c:v>4.5127E-2</c:v>
                </c:pt>
                <c:pt idx="224634">
                  <c:v>4.5128000000000001E-2</c:v>
                </c:pt>
                <c:pt idx="224635">
                  <c:v>4.5129000000000002E-2</c:v>
                </c:pt>
                <c:pt idx="224636">
                  <c:v>4.5129000000000002E-2</c:v>
                </c:pt>
                <c:pt idx="224637">
                  <c:v>4.5130000000000003E-2</c:v>
                </c:pt>
                <c:pt idx="224638">
                  <c:v>4.5130000000000003E-2</c:v>
                </c:pt>
                <c:pt idx="224639">
                  <c:v>4.5130999999999998E-2</c:v>
                </c:pt>
                <c:pt idx="224640">
                  <c:v>4.5131999999999999E-2</c:v>
                </c:pt>
                <c:pt idx="224641">
                  <c:v>4.5131999999999999E-2</c:v>
                </c:pt>
                <c:pt idx="224642">
                  <c:v>4.5133E-2</c:v>
                </c:pt>
                <c:pt idx="224643">
                  <c:v>4.5134000000000001E-2</c:v>
                </c:pt>
                <c:pt idx="224644">
                  <c:v>4.5135000000000002E-2</c:v>
                </c:pt>
                <c:pt idx="224645">
                  <c:v>4.5136000000000003E-2</c:v>
                </c:pt>
                <c:pt idx="224646">
                  <c:v>4.5136000000000003E-2</c:v>
                </c:pt>
                <c:pt idx="224647">
                  <c:v>4.5136999999999997E-2</c:v>
                </c:pt>
                <c:pt idx="224648">
                  <c:v>4.5137999999999998E-2</c:v>
                </c:pt>
                <c:pt idx="224649">
                  <c:v>4.5137999999999998E-2</c:v>
                </c:pt>
                <c:pt idx="224650">
                  <c:v>4.5138999999999999E-2</c:v>
                </c:pt>
                <c:pt idx="224651">
                  <c:v>4.514E-2</c:v>
                </c:pt>
                <c:pt idx="224652">
                  <c:v>4.5141000000000001E-2</c:v>
                </c:pt>
                <c:pt idx="224653">
                  <c:v>4.5142000000000002E-2</c:v>
                </c:pt>
                <c:pt idx="224654">
                  <c:v>4.5143000000000003E-2</c:v>
                </c:pt>
                <c:pt idx="224655">
                  <c:v>4.5143999999999997E-2</c:v>
                </c:pt>
                <c:pt idx="224656">
                  <c:v>4.5144999999999998E-2</c:v>
                </c:pt>
                <c:pt idx="224657">
                  <c:v>4.5145999999999999E-2</c:v>
                </c:pt>
                <c:pt idx="224658">
                  <c:v>4.5147E-2</c:v>
                </c:pt>
                <c:pt idx="224659">
                  <c:v>4.5148000000000001E-2</c:v>
                </c:pt>
                <c:pt idx="224660">
                  <c:v>4.5149000000000002E-2</c:v>
                </c:pt>
                <c:pt idx="224661">
                  <c:v>4.5150000000000003E-2</c:v>
                </c:pt>
                <c:pt idx="224662">
                  <c:v>4.5150999999999997E-2</c:v>
                </c:pt>
                <c:pt idx="224663">
                  <c:v>4.5151999999999998E-2</c:v>
                </c:pt>
                <c:pt idx="224664">
                  <c:v>4.5152999999999999E-2</c:v>
                </c:pt>
                <c:pt idx="224665">
                  <c:v>4.5154E-2</c:v>
                </c:pt>
                <c:pt idx="224666">
                  <c:v>4.5155000000000001E-2</c:v>
                </c:pt>
                <c:pt idx="224667">
                  <c:v>4.5156000000000002E-2</c:v>
                </c:pt>
                <c:pt idx="224668">
                  <c:v>4.5157000000000003E-2</c:v>
                </c:pt>
                <c:pt idx="224669">
                  <c:v>4.5157999999999997E-2</c:v>
                </c:pt>
                <c:pt idx="224670">
                  <c:v>4.5158999999999998E-2</c:v>
                </c:pt>
                <c:pt idx="224671">
                  <c:v>4.5159999999999999E-2</c:v>
                </c:pt>
                <c:pt idx="224672">
                  <c:v>4.5161E-2</c:v>
                </c:pt>
                <c:pt idx="224673">
                  <c:v>4.5162000000000001E-2</c:v>
                </c:pt>
                <c:pt idx="224674">
                  <c:v>4.5163000000000002E-2</c:v>
                </c:pt>
                <c:pt idx="224675">
                  <c:v>4.5164000000000003E-2</c:v>
                </c:pt>
                <c:pt idx="224676">
                  <c:v>4.5164999999999997E-2</c:v>
                </c:pt>
                <c:pt idx="224677">
                  <c:v>4.5165999999999998E-2</c:v>
                </c:pt>
                <c:pt idx="224678">
                  <c:v>4.5166999999999999E-2</c:v>
                </c:pt>
                <c:pt idx="224679">
                  <c:v>4.5168E-2</c:v>
                </c:pt>
                <c:pt idx="224680">
                  <c:v>4.5169000000000001E-2</c:v>
                </c:pt>
                <c:pt idx="224681">
                  <c:v>4.5169000000000001E-2</c:v>
                </c:pt>
                <c:pt idx="224682">
                  <c:v>4.5170000000000002E-2</c:v>
                </c:pt>
                <c:pt idx="224683">
                  <c:v>4.5171000000000003E-2</c:v>
                </c:pt>
                <c:pt idx="224684">
                  <c:v>4.5171000000000003E-2</c:v>
                </c:pt>
                <c:pt idx="224685">
                  <c:v>4.5171000000000003E-2</c:v>
                </c:pt>
                <c:pt idx="224686">
                  <c:v>4.5171999999999997E-2</c:v>
                </c:pt>
                <c:pt idx="224687">
                  <c:v>4.5171999999999997E-2</c:v>
                </c:pt>
                <c:pt idx="224688">
                  <c:v>4.5172999999999998E-2</c:v>
                </c:pt>
                <c:pt idx="224689">
                  <c:v>4.5172999999999998E-2</c:v>
                </c:pt>
                <c:pt idx="224690">
                  <c:v>4.5172999999999998E-2</c:v>
                </c:pt>
                <c:pt idx="224691">
                  <c:v>4.5172999999999998E-2</c:v>
                </c:pt>
                <c:pt idx="224692">
                  <c:v>4.5172999999999998E-2</c:v>
                </c:pt>
                <c:pt idx="224693">
                  <c:v>4.5172999999999998E-2</c:v>
                </c:pt>
                <c:pt idx="224694">
                  <c:v>4.5172999999999998E-2</c:v>
                </c:pt>
                <c:pt idx="224695">
                  <c:v>4.5172999999999998E-2</c:v>
                </c:pt>
                <c:pt idx="224696">
                  <c:v>4.5172999999999998E-2</c:v>
                </c:pt>
                <c:pt idx="224697">
                  <c:v>4.5171999999999997E-2</c:v>
                </c:pt>
                <c:pt idx="224698">
                  <c:v>4.5171999999999997E-2</c:v>
                </c:pt>
                <c:pt idx="224699">
                  <c:v>4.5171000000000003E-2</c:v>
                </c:pt>
                <c:pt idx="224700">
                  <c:v>4.5171000000000003E-2</c:v>
                </c:pt>
                <c:pt idx="224701">
                  <c:v>4.5170000000000002E-2</c:v>
                </c:pt>
                <c:pt idx="224702">
                  <c:v>4.5169000000000001E-2</c:v>
                </c:pt>
                <c:pt idx="224703">
                  <c:v>4.5169000000000001E-2</c:v>
                </c:pt>
                <c:pt idx="224704">
                  <c:v>4.5168E-2</c:v>
                </c:pt>
                <c:pt idx="224705">
                  <c:v>4.5166999999999999E-2</c:v>
                </c:pt>
                <c:pt idx="224706">
                  <c:v>4.5165999999999998E-2</c:v>
                </c:pt>
                <c:pt idx="224707">
                  <c:v>4.5164999999999997E-2</c:v>
                </c:pt>
                <c:pt idx="224708">
                  <c:v>4.5163000000000002E-2</c:v>
                </c:pt>
                <c:pt idx="224709">
                  <c:v>4.5162000000000001E-2</c:v>
                </c:pt>
                <c:pt idx="224710">
                  <c:v>4.5161E-2</c:v>
                </c:pt>
                <c:pt idx="224711">
                  <c:v>4.5159999999999999E-2</c:v>
                </c:pt>
                <c:pt idx="224712">
                  <c:v>4.5157999999999997E-2</c:v>
                </c:pt>
                <c:pt idx="224713">
                  <c:v>4.5157000000000003E-2</c:v>
                </c:pt>
                <c:pt idx="224714">
                  <c:v>4.5156000000000002E-2</c:v>
                </c:pt>
                <c:pt idx="224715">
                  <c:v>4.5154E-2</c:v>
                </c:pt>
                <c:pt idx="224716">
                  <c:v>4.5152999999999999E-2</c:v>
                </c:pt>
                <c:pt idx="224717">
                  <c:v>4.5150999999999997E-2</c:v>
                </c:pt>
                <c:pt idx="224718">
                  <c:v>4.5149000000000002E-2</c:v>
                </c:pt>
                <c:pt idx="224719">
                  <c:v>4.5148000000000001E-2</c:v>
                </c:pt>
                <c:pt idx="224720">
                  <c:v>4.5145999999999999E-2</c:v>
                </c:pt>
                <c:pt idx="224721">
                  <c:v>4.5143999999999997E-2</c:v>
                </c:pt>
                <c:pt idx="224722">
                  <c:v>4.5143000000000003E-2</c:v>
                </c:pt>
                <c:pt idx="224723">
                  <c:v>4.5141000000000001E-2</c:v>
                </c:pt>
                <c:pt idx="224724">
                  <c:v>4.5138999999999999E-2</c:v>
                </c:pt>
                <c:pt idx="224725">
                  <c:v>4.5137999999999998E-2</c:v>
                </c:pt>
                <c:pt idx="224726">
                  <c:v>4.5136000000000003E-2</c:v>
                </c:pt>
                <c:pt idx="224727">
                  <c:v>4.5135000000000002E-2</c:v>
                </c:pt>
                <c:pt idx="224728">
                  <c:v>4.5133E-2</c:v>
                </c:pt>
                <c:pt idx="224729">
                  <c:v>4.5131999999999999E-2</c:v>
                </c:pt>
                <c:pt idx="224730">
                  <c:v>4.5130000000000003E-2</c:v>
                </c:pt>
                <c:pt idx="224731">
                  <c:v>4.5129000000000002E-2</c:v>
                </c:pt>
                <c:pt idx="224732">
                  <c:v>4.5127E-2</c:v>
                </c:pt>
                <c:pt idx="224733">
                  <c:v>4.5125999999999999E-2</c:v>
                </c:pt>
                <c:pt idx="224734">
                  <c:v>4.5124999999999998E-2</c:v>
                </c:pt>
                <c:pt idx="224735">
                  <c:v>4.5123999999999997E-2</c:v>
                </c:pt>
                <c:pt idx="224736">
                  <c:v>4.5123000000000003E-2</c:v>
                </c:pt>
                <c:pt idx="224737">
                  <c:v>4.5122000000000002E-2</c:v>
                </c:pt>
                <c:pt idx="224738">
                  <c:v>4.5121000000000001E-2</c:v>
                </c:pt>
                <c:pt idx="224739">
                  <c:v>4.512E-2</c:v>
                </c:pt>
                <c:pt idx="224740">
                  <c:v>4.5118999999999999E-2</c:v>
                </c:pt>
                <c:pt idx="224741">
                  <c:v>4.5117999999999998E-2</c:v>
                </c:pt>
                <c:pt idx="224742">
                  <c:v>4.5117999999999998E-2</c:v>
                </c:pt>
                <c:pt idx="224743">
                  <c:v>4.5116999999999997E-2</c:v>
                </c:pt>
                <c:pt idx="224744">
                  <c:v>4.5116000000000003E-2</c:v>
                </c:pt>
                <c:pt idx="224745">
                  <c:v>4.5116000000000003E-2</c:v>
                </c:pt>
                <c:pt idx="224746">
                  <c:v>4.5116000000000003E-2</c:v>
                </c:pt>
                <c:pt idx="224747">
                  <c:v>4.5116000000000003E-2</c:v>
                </c:pt>
                <c:pt idx="224748">
                  <c:v>4.5116000000000003E-2</c:v>
                </c:pt>
                <c:pt idx="224749">
                  <c:v>4.5116000000000003E-2</c:v>
                </c:pt>
                <c:pt idx="224750">
                  <c:v>4.5116000000000003E-2</c:v>
                </c:pt>
                <c:pt idx="224751">
                  <c:v>4.5116000000000003E-2</c:v>
                </c:pt>
                <c:pt idx="224752">
                  <c:v>4.5116000000000003E-2</c:v>
                </c:pt>
                <c:pt idx="224753">
                  <c:v>4.5116999999999997E-2</c:v>
                </c:pt>
                <c:pt idx="224754">
                  <c:v>4.5116999999999997E-2</c:v>
                </c:pt>
                <c:pt idx="224755">
                  <c:v>4.5117999999999998E-2</c:v>
                </c:pt>
                <c:pt idx="224756">
                  <c:v>4.5117999999999998E-2</c:v>
                </c:pt>
                <c:pt idx="224757">
                  <c:v>4.5118999999999999E-2</c:v>
                </c:pt>
                <c:pt idx="224758">
                  <c:v>4.512E-2</c:v>
                </c:pt>
                <c:pt idx="224759">
                  <c:v>4.5121000000000001E-2</c:v>
                </c:pt>
                <c:pt idx="224760">
                  <c:v>4.5122000000000002E-2</c:v>
                </c:pt>
                <c:pt idx="224761">
                  <c:v>4.5123000000000003E-2</c:v>
                </c:pt>
                <c:pt idx="224762">
                  <c:v>4.5123999999999997E-2</c:v>
                </c:pt>
                <c:pt idx="224763">
                  <c:v>4.5124999999999998E-2</c:v>
                </c:pt>
                <c:pt idx="224764">
                  <c:v>4.5125999999999999E-2</c:v>
                </c:pt>
                <c:pt idx="224765">
                  <c:v>4.5127E-2</c:v>
                </c:pt>
                <c:pt idx="224766">
                  <c:v>4.5128000000000001E-2</c:v>
                </c:pt>
                <c:pt idx="224767">
                  <c:v>4.5129000000000002E-2</c:v>
                </c:pt>
                <c:pt idx="224768">
                  <c:v>4.5130999999999998E-2</c:v>
                </c:pt>
                <c:pt idx="224769">
                  <c:v>4.5131999999999999E-2</c:v>
                </c:pt>
                <c:pt idx="224770">
                  <c:v>4.5133E-2</c:v>
                </c:pt>
                <c:pt idx="224771">
                  <c:v>4.5135000000000002E-2</c:v>
                </c:pt>
                <c:pt idx="224772">
                  <c:v>4.5136000000000003E-2</c:v>
                </c:pt>
                <c:pt idx="224773">
                  <c:v>4.5136999999999997E-2</c:v>
                </c:pt>
                <c:pt idx="224774">
                  <c:v>4.5138999999999999E-2</c:v>
                </c:pt>
                <c:pt idx="224775">
                  <c:v>4.514E-2</c:v>
                </c:pt>
                <c:pt idx="224776">
                  <c:v>4.5141000000000001E-2</c:v>
                </c:pt>
                <c:pt idx="224777">
                  <c:v>4.5143000000000003E-2</c:v>
                </c:pt>
                <c:pt idx="224778">
                  <c:v>4.5143999999999997E-2</c:v>
                </c:pt>
                <c:pt idx="224779">
                  <c:v>4.5144999999999998E-2</c:v>
                </c:pt>
                <c:pt idx="224780">
                  <c:v>4.5145999999999999E-2</c:v>
                </c:pt>
                <c:pt idx="224781">
                  <c:v>4.5147E-2</c:v>
                </c:pt>
                <c:pt idx="224782">
                  <c:v>4.5148000000000001E-2</c:v>
                </c:pt>
                <c:pt idx="224783">
                  <c:v>4.5149000000000002E-2</c:v>
                </c:pt>
                <c:pt idx="224784">
                  <c:v>4.5150999999999997E-2</c:v>
                </c:pt>
                <c:pt idx="224785">
                  <c:v>4.5151999999999998E-2</c:v>
                </c:pt>
                <c:pt idx="224786">
                  <c:v>4.5151999999999998E-2</c:v>
                </c:pt>
                <c:pt idx="224787">
                  <c:v>4.5152999999999999E-2</c:v>
                </c:pt>
                <c:pt idx="224788">
                  <c:v>4.5154E-2</c:v>
                </c:pt>
                <c:pt idx="224789">
                  <c:v>4.5155000000000001E-2</c:v>
                </c:pt>
                <c:pt idx="224790">
                  <c:v>4.5155000000000001E-2</c:v>
                </c:pt>
                <c:pt idx="224791">
                  <c:v>4.5156000000000002E-2</c:v>
                </c:pt>
                <c:pt idx="224792">
                  <c:v>4.5156000000000002E-2</c:v>
                </c:pt>
                <c:pt idx="224793">
                  <c:v>4.5156000000000002E-2</c:v>
                </c:pt>
                <c:pt idx="224794">
                  <c:v>4.5157000000000003E-2</c:v>
                </c:pt>
                <c:pt idx="224795">
                  <c:v>4.5157000000000003E-2</c:v>
                </c:pt>
                <c:pt idx="224796">
                  <c:v>4.5157000000000003E-2</c:v>
                </c:pt>
                <c:pt idx="224797">
                  <c:v>4.5157000000000003E-2</c:v>
                </c:pt>
                <c:pt idx="224798">
                  <c:v>4.5157000000000003E-2</c:v>
                </c:pt>
                <c:pt idx="224799">
                  <c:v>4.5157000000000003E-2</c:v>
                </c:pt>
                <c:pt idx="224800">
                  <c:v>4.5157000000000003E-2</c:v>
                </c:pt>
                <c:pt idx="224801">
                  <c:v>4.5157000000000003E-2</c:v>
                </c:pt>
                <c:pt idx="224802">
                  <c:v>4.5156000000000002E-2</c:v>
                </c:pt>
                <c:pt idx="224803">
                  <c:v>4.5156000000000002E-2</c:v>
                </c:pt>
                <c:pt idx="224804">
                  <c:v>4.5155000000000001E-2</c:v>
                </c:pt>
                <c:pt idx="224805">
                  <c:v>4.5155000000000001E-2</c:v>
                </c:pt>
                <c:pt idx="224806">
                  <c:v>4.5154E-2</c:v>
                </c:pt>
                <c:pt idx="224807">
                  <c:v>4.5154E-2</c:v>
                </c:pt>
                <c:pt idx="224808">
                  <c:v>4.5152999999999999E-2</c:v>
                </c:pt>
                <c:pt idx="224809">
                  <c:v>4.5151999999999998E-2</c:v>
                </c:pt>
                <c:pt idx="224810">
                  <c:v>4.5150999999999997E-2</c:v>
                </c:pt>
                <c:pt idx="224811">
                  <c:v>4.5150000000000003E-2</c:v>
                </c:pt>
                <c:pt idx="224812">
                  <c:v>4.5149000000000002E-2</c:v>
                </c:pt>
                <c:pt idx="224813">
                  <c:v>4.5148000000000001E-2</c:v>
                </c:pt>
                <c:pt idx="224814">
                  <c:v>4.5147E-2</c:v>
                </c:pt>
                <c:pt idx="224815">
                  <c:v>4.5145999999999999E-2</c:v>
                </c:pt>
                <c:pt idx="224816">
                  <c:v>4.5144999999999998E-2</c:v>
                </c:pt>
                <c:pt idx="224817">
                  <c:v>4.5143000000000003E-2</c:v>
                </c:pt>
                <c:pt idx="224818">
                  <c:v>4.5142000000000002E-2</c:v>
                </c:pt>
                <c:pt idx="224819">
                  <c:v>4.5141000000000001E-2</c:v>
                </c:pt>
                <c:pt idx="224820">
                  <c:v>4.514E-2</c:v>
                </c:pt>
                <c:pt idx="224821">
                  <c:v>4.5137999999999998E-2</c:v>
                </c:pt>
                <c:pt idx="224822">
                  <c:v>4.5136999999999997E-2</c:v>
                </c:pt>
                <c:pt idx="224823">
                  <c:v>4.5135000000000002E-2</c:v>
                </c:pt>
                <c:pt idx="224824">
                  <c:v>4.5134000000000001E-2</c:v>
                </c:pt>
                <c:pt idx="224825">
                  <c:v>4.5131999999999999E-2</c:v>
                </c:pt>
                <c:pt idx="224826">
                  <c:v>4.5130999999999998E-2</c:v>
                </c:pt>
                <c:pt idx="224827">
                  <c:v>4.5129000000000002E-2</c:v>
                </c:pt>
                <c:pt idx="224828">
                  <c:v>4.5128000000000001E-2</c:v>
                </c:pt>
                <c:pt idx="224829">
                  <c:v>4.5125999999999999E-2</c:v>
                </c:pt>
                <c:pt idx="224830">
                  <c:v>4.5124999999999998E-2</c:v>
                </c:pt>
                <c:pt idx="224831">
                  <c:v>4.5123000000000003E-2</c:v>
                </c:pt>
                <c:pt idx="224832">
                  <c:v>4.5122000000000002E-2</c:v>
                </c:pt>
                <c:pt idx="224833">
                  <c:v>4.512E-2</c:v>
                </c:pt>
                <c:pt idx="224834">
                  <c:v>4.5118999999999999E-2</c:v>
                </c:pt>
                <c:pt idx="224835">
                  <c:v>4.5116999999999997E-2</c:v>
                </c:pt>
                <c:pt idx="224836">
                  <c:v>4.5115000000000002E-2</c:v>
                </c:pt>
                <c:pt idx="224837">
                  <c:v>4.5114000000000001E-2</c:v>
                </c:pt>
                <c:pt idx="224838">
                  <c:v>4.5111999999999999E-2</c:v>
                </c:pt>
                <c:pt idx="224839">
                  <c:v>4.5110999999999998E-2</c:v>
                </c:pt>
                <c:pt idx="224840">
                  <c:v>4.5109000000000003E-2</c:v>
                </c:pt>
                <c:pt idx="224841">
                  <c:v>4.5108000000000002E-2</c:v>
                </c:pt>
                <c:pt idx="224842">
                  <c:v>4.5107000000000001E-2</c:v>
                </c:pt>
                <c:pt idx="224843">
                  <c:v>4.5104999999999999E-2</c:v>
                </c:pt>
                <c:pt idx="224844">
                  <c:v>4.5103999999999998E-2</c:v>
                </c:pt>
                <c:pt idx="224845">
                  <c:v>4.5102999999999997E-2</c:v>
                </c:pt>
                <c:pt idx="224846">
                  <c:v>4.5102000000000003E-2</c:v>
                </c:pt>
                <c:pt idx="224847">
                  <c:v>4.5101000000000002E-2</c:v>
                </c:pt>
                <c:pt idx="224848">
                  <c:v>4.5099E-2</c:v>
                </c:pt>
                <c:pt idx="224849">
                  <c:v>4.5097999999999999E-2</c:v>
                </c:pt>
                <c:pt idx="224850">
                  <c:v>4.5096999999999998E-2</c:v>
                </c:pt>
                <c:pt idx="224851">
                  <c:v>4.5095999999999997E-2</c:v>
                </c:pt>
                <c:pt idx="224852">
                  <c:v>4.5095000000000003E-2</c:v>
                </c:pt>
                <c:pt idx="224853">
                  <c:v>4.5094000000000002E-2</c:v>
                </c:pt>
                <c:pt idx="224854">
                  <c:v>4.5093000000000001E-2</c:v>
                </c:pt>
                <c:pt idx="224855">
                  <c:v>4.5092E-2</c:v>
                </c:pt>
                <c:pt idx="224856">
                  <c:v>4.5092E-2</c:v>
                </c:pt>
                <c:pt idx="224857">
                  <c:v>4.5090999999999999E-2</c:v>
                </c:pt>
                <c:pt idx="224858">
                  <c:v>4.5089999999999998E-2</c:v>
                </c:pt>
                <c:pt idx="224859">
                  <c:v>4.5089999999999998E-2</c:v>
                </c:pt>
                <c:pt idx="224860">
                  <c:v>4.5088999999999997E-2</c:v>
                </c:pt>
                <c:pt idx="224861">
                  <c:v>4.5088000000000003E-2</c:v>
                </c:pt>
                <c:pt idx="224862">
                  <c:v>4.5088000000000003E-2</c:v>
                </c:pt>
                <c:pt idx="224863">
                  <c:v>4.5087000000000002E-2</c:v>
                </c:pt>
                <c:pt idx="224864">
                  <c:v>4.5087000000000002E-2</c:v>
                </c:pt>
                <c:pt idx="224865">
                  <c:v>4.5087000000000002E-2</c:v>
                </c:pt>
                <c:pt idx="224866">
                  <c:v>4.5086000000000001E-2</c:v>
                </c:pt>
                <c:pt idx="224867">
                  <c:v>4.5086000000000001E-2</c:v>
                </c:pt>
                <c:pt idx="224868">
                  <c:v>4.5086000000000001E-2</c:v>
                </c:pt>
                <c:pt idx="224869">
                  <c:v>4.5086000000000001E-2</c:v>
                </c:pt>
                <c:pt idx="224870">
                  <c:v>4.5086000000000001E-2</c:v>
                </c:pt>
                <c:pt idx="224871">
                  <c:v>4.5086000000000001E-2</c:v>
                </c:pt>
                <c:pt idx="224872">
                  <c:v>4.5086000000000001E-2</c:v>
                </c:pt>
                <c:pt idx="224873">
                  <c:v>4.5086000000000001E-2</c:v>
                </c:pt>
                <c:pt idx="224874">
                  <c:v>4.5086000000000001E-2</c:v>
                </c:pt>
                <c:pt idx="224875">
                  <c:v>4.5086000000000001E-2</c:v>
                </c:pt>
                <c:pt idx="224876">
                  <c:v>4.5086000000000001E-2</c:v>
                </c:pt>
                <c:pt idx="224877">
                  <c:v>4.5087000000000002E-2</c:v>
                </c:pt>
                <c:pt idx="224878">
                  <c:v>4.5087000000000002E-2</c:v>
                </c:pt>
                <c:pt idx="224879">
                  <c:v>4.5087000000000002E-2</c:v>
                </c:pt>
                <c:pt idx="224880">
                  <c:v>4.5088000000000003E-2</c:v>
                </c:pt>
                <c:pt idx="224881">
                  <c:v>4.5088000000000003E-2</c:v>
                </c:pt>
                <c:pt idx="224882">
                  <c:v>4.5088999999999997E-2</c:v>
                </c:pt>
                <c:pt idx="224883">
                  <c:v>4.5089999999999998E-2</c:v>
                </c:pt>
                <c:pt idx="224884">
                  <c:v>4.5089999999999998E-2</c:v>
                </c:pt>
                <c:pt idx="224885">
                  <c:v>4.5090999999999999E-2</c:v>
                </c:pt>
                <c:pt idx="224886">
                  <c:v>4.5090999999999999E-2</c:v>
                </c:pt>
                <c:pt idx="224887">
                  <c:v>4.5092E-2</c:v>
                </c:pt>
                <c:pt idx="224888">
                  <c:v>4.5093000000000001E-2</c:v>
                </c:pt>
                <c:pt idx="224889">
                  <c:v>4.5094000000000002E-2</c:v>
                </c:pt>
                <c:pt idx="224890">
                  <c:v>4.5095000000000003E-2</c:v>
                </c:pt>
                <c:pt idx="224891">
                  <c:v>4.5095999999999997E-2</c:v>
                </c:pt>
                <c:pt idx="224892">
                  <c:v>4.5096999999999998E-2</c:v>
                </c:pt>
                <c:pt idx="224893">
                  <c:v>4.5097999999999999E-2</c:v>
                </c:pt>
                <c:pt idx="224894">
                  <c:v>4.5100000000000001E-2</c:v>
                </c:pt>
                <c:pt idx="224895">
                  <c:v>4.5101000000000002E-2</c:v>
                </c:pt>
                <c:pt idx="224896">
                  <c:v>4.5102000000000003E-2</c:v>
                </c:pt>
                <c:pt idx="224897">
                  <c:v>4.5102999999999997E-2</c:v>
                </c:pt>
                <c:pt idx="224898">
                  <c:v>4.5103999999999998E-2</c:v>
                </c:pt>
                <c:pt idx="224899">
                  <c:v>4.5106E-2</c:v>
                </c:pt>
                <c:pt idx="224900">
                  <c:v>4.5107000000000001E-2</c:v>
                </c:pt>
                <c:pt idx="224901">
                  <c:v>4.5109000000000003E-2</c:v>
                </c:pt>
                <c:pt idx="224902">
                  <c:v>4.5109999999999997E-2</c:v>
                </c:pt>
                <c:pt idx="224903">
                  <c:v>4.5111999999999999E-2</c:v>
                </c:pt>
                <c:pt idx="224904">
                  <c:v>4.5113E-2</c:v>
                </c:pt>
                <c:pt idx="224905">
                  <c:v>4.5115000000000002E-2</c:v>
                </c:pt>
                <c:pt idx="224906">
                  <c:v>4.5116000000000003E-2</c:v>
                </c:pt>
                <c:pt idx="224907">
                  <c:v>4.5116999999999997E-2</c:v>
                </c:pt>
                <c:pt idx="224908">
                  <c:v>4.5118999999999999E-2</c:v>
                </c:pt>
                <c:pt idx="224909">
                  <c:v>4.512E-2</c:v>
                </c:pt>
                <c:pt idx="224910">
                  <c:v>4.5122000000000002E-2</c:v>
                </c:pt>
                <c:pt idx="224911">
                  <c:v>4.5123000000000003E-2</c:v>
                </c:pt>
                <c:pt idx="224912">
                  <c:v>4.5123999999999997E-2</c:v>
                </c:pt>
                <c:pt idx="224913">
                  <c:v>4.5125999999999999E-2</c:v>
                </c:pt>
                <c:pt idx="224914">
                  <c:v>4.5127E-2</c:v>
                </c:pt>
                <c:pt idx="224915">
                  <c:v>4.5129000000000002E-2</c:v>
                </c:pt>
                <c:pt idx="224916">
                  <c:v>4.5130000000000003E-2</c:v>
                </c:pt>
                <c:pt idx="224917">
                  <c:v>4.5130999999999998E-2</c:v>
                </c:pt>
                <c:pt idx="224918">
                  <c:v>4.5131999999999999E-2</c:v>
                </c:pt>
                <c:pt idx="224919">
                  <c:v>4.5133E-2</c:v>
                </c:pt>
                <c:pt idx="224920">
                  <c:v>4.5134000000000001E-2</c:v>
                </c:pt>
                <c:pt idx="224921">
                  <c:v>4.5134000000000001E-2</c:v>
                </c:pt>
                <c:pt idx="224922">
                  <c:v>4.5135000000000002E-2</c:v>
                </c:pt>
                <c:pt idx="224923">
                  <c:v>4.5136000000000003E-2</c:v>
                </c:pt>
                <c:pt idx="224924">
                  <c:v>4.5136000000000003E-2</c:v>
                </c:pt>
                <c:pt idx="224925">
                  <c:v>4.5136999999999997E-2</c:v>
                </c:pt>
                <c:pt idx="224926">
                  <c:v>4.5136999999999997E-2</c:v>
                </c:pt>
                <c:pt idx="224927">
                  <c:v>4.5136999999999997E-2</c:v>
                </c:pt>
                <c:pt idx="224928">
                  <c:v>4.5136999999999997E-2</c:v>
                </c:pt>
                <c:pt idx="224929">
                  <c:v>4.5136999999999997E-2</c:v>
                </c:pt>
                <c:pt idx="224930">
                  <c:v>4.5136999999999997E-2</c:v>
                </c:pt>
                <c:pt idx="224931">
                  <c:v>4.5136999999999997E-2</c:v>
                </c:pt>
                <c:pt idx="224932">
                  <c:v>4.5136000000000003E-2</c:v>
                </c:pt>
                <c:pt idx="224933">
                  <c:v>4.5136000000000003E-2</c:v>
                </c:pt>
                <c:pt idx="224934">
                  <c:v>4.5135000000000002E-2</c:v>
                </c:pt>
                <c:pt idx="224935">
                  <c:v>4.5134000000000001E-2</c:v>
                </c:pt>
                <c:pt idx="224936">
                  <c:v>4.5134000000000001E-2</c:v>
                </c:pt>
                <c:pt idx="224937">
                  <c:v>4.5133E-2</c:v>
                </c:pt>
                <c:pt idx="224938">
                  <c:v>4.5131999999999999E-2</c:v>
                </c:pt>
                <c:pt idx="224939">
                  <c:v>4.5130999999999998E-2</c:v>
                </c:pt>
                <c:pt idx="224940">
                  <c:v>4.5129000000000002E-2</c:v>
                </c:pt>
                <c:pt idx="224941">
                  <c:v>4.5128000000000001E-2</c:v>
                </c:pt>
                <c:pt idx="224942">
                  <c:v>4.5125999999999999E-2</c:v>
                </c:pt>
                <c:pt idx="224943">
                  <c:v>4.5124999999999998E-2</c:v>
                </c:pt>
                <c:pt idx="224944">
                  <c:v>4.5123000000000003E-2</c:v>
                </c:pt>
                <c:pt idx="224945">
                  <c:v>4.5121000000000001E-2</c:v>
                </c:pt>
                <c:pt idx="224946">
                  <c:v>4.512E-2</c:v>
                </c:pt>
                <c:pt idx="224947">
                  <c:v>4.5117999999999998E-2</c:v>
                </c:pt>
                <c:pt idx="224948">
                  <c:v>4.5116000000000003E-2</c:v>
                </c:pt>
                <c:pt idx="224949">
                  <c:v>4.5114000000000001E-2</c:v>
                </c:pt>
                <c:pt idx="224950">
                  <c:v>4.5111999999999999E-2</c:v>
                </c:pt>
                <c:pt idx="224951">
                  <c:v>4.5109999999999997E-2</c:v>
                </c:pt>
                <c:pt idx="224952">
                  <c:v>4.5108000000000002E-2</c:v>
                </c:pt>
                <c:pt idx="224953">
                  <c:v>4.5106E-2</c:v>
                </c:pt>
                <c:pt idx="224954">
                  <c:v>4.5103999999999998E-2</c:v>
                </c:pt>
                <c:pt idx="224955">
                  <c:v>4.5102000000000003E-2</c:v>
                </c:pt>
                <c:pt idx="224956">
                  <c:v>4.5100000000000001E-2</c:v>
                </c:pt>
                <c:pt idx="224957">
                  <c:v>4.5097999999999999E-2</c:v>
                </c:pt>
                <c:pt idx="224958">
                  <c:v>4.5095999999999997E-2</c:v>
                </c:pt>
                <c:pt idx="224959">
                  <c:v>4.5094000000000002E-2</c:v>
                </c:pt>
                <c:pt idx="224960">
                  <c:v>4.5092E-2</c:v>
                </c:pt>
                <c:pt idx="224961">
                  <c:v>4.5089999999999998E-2</c:v>
                </c:pt>
                <c:pt idx="224962">
                  <c:v>4.5088000000000003E-2</c:v>
                </c:pt>
                <c:pt idx="224963">
                  <c:v>4.5086000000000001E-2</c:v>
                </c:pt>
                <c:pt idx="224964">
                  <c:v>4.5083999999999999E-2</c:v>
                </c:pt>
                <c:pt idx="224965">
                  <c:v>4.5081999999999997E-2</c:v>
                </c:pt>
                <c:pt idx="224966">
                  <c:v>4.5081000000000003E-2</c:v>
                </c:pt>
                <c:pt idx="224967">
                  <c:v>4.5079000000000001E-2</c:v>
                </c:pt>
                <c:pt idx="224968">
                  <c:v>4.5076999999999999E-2</c:v>
                </c:pt>
                <c:pt idx="224969">
                  <c:v>4.5074999999999997E-2</c:v>
                </c:pt>
                <c:pt idx="224970">
                  <c:v>4.5074000000000003E-2</c:v>
                </c:pt>
                <c:pt idx="224971">
                  <c:v>4.5072000000000001E-2</c:v>
                </c:pt>
                <c:pt idx="224972">
                  <c:v>4.5071E-2</c:v>
                </c:pt>
                <c:pt idx="224973">
                  <c:v>4.5068999999999998E-2</c:v>
                </c:pt>
                <c:pt idx="224974">
                  <c:v>4.5067999999999997E-2</c:v>
                </c:pt>
                <c:pt idx="224975">
                  <c:v>4.5067000000000003E-2</c:v>
                </c:pt>
                <c:pt idx="224976">
                  <c:v>4.5065000000000001E-2</c:v>
                </c:pt>
                <c:pt idx="224977">
                  <c:v>4.5064E-2</c:v>
                </c:pt>
                <c:pt idx="224978">
                  <c:v>4.5062999999999999E-2</c:v>
                </c:pt>
                <c:pt idx="224979">
                  <c:v>4.5061999999999998E-2</c:v>
                </c:pt>
                <c:pt idx="224980">
                  <c:v>4.5060000000000003E-2</c:v>
                </c:pt>
                <c:pt idx="224981">
                  <c:v>4.5059000000000002E-2</c:v>
                </c:pt>
                <c:pt idx="224982">
                  <c:v>4.5058000000000001E-2</c:v>
                </c:pt>
                <c:pt idx="224983">
                  <c:v>4.5058000000000001E-2</c:v>
                </c:pt>
                <c:pt idx="224984">
                  <c:v>4.5057E-2</c:v>
                </c:pt>
                <c:pt idx="224985">
                  <c:v>4.5055999999999999E-2</c:v>
                </c:pt>
                <c:pt idx="224986">
                  <c:v>4.5054999999999998E-2</c:v>
                </c:pt>
                <c:pt idx="224987">
                  <c:v>4.5053999999999997E-2</c:v>
                </c:pt>
                <c:pt idx="224988">
                  <c:v>4.5053000000000003E-2</c:v>
                </c:pt>
                <c:pt idx="224989">
                  <c:v>4.5052000000000002E-2</c:v>
                </c:pt>
                <c:pt idx="224990">
                  <c:v>4.5052000000000002E-2</c:v>
                </c:pt>
                <c:pt idx="224991">
                  <c:v>4.5051000000000001E-2</c:v>
                </c:pt>
                <c:pt idx="224992">
                  <c:v>4.505E-2</c:v>
                </c:pt>
                <c:pt idx="224993">
                  <c:v>4.5048999999999999E-2</c:v>
                </c:pt>
                <c:pt idx="224994">
                  <c:v>4.5048999999999999E-2</c:v>
                </c:pt>
                <c:pt idx="224995">
                  <c:v>4.5047999999999998E-2</c:v>
                </c:pt>
                <c:pt idx="224996">
                  <c:v>4.5047999999999998E-2</c:v>
                </c:pt>
                <c:pt idx="224997">
                  <c:v>4.5046999999999997E-2</c:v>
                </c:pt>
                <c:pt idx="224998">
                  <c:v>4.5046999999999997E-2</c:v>
                </c:pt>
                <c:pt idx="224999">
                  <c:v>4.5046000000000003E-2</c:v>
                </c:pt>
                <c:pt idx="225000">
                  <c:v>4.5046000000000003E-2</c:v>
                </c:pt>
                <c:pt idx="225001">
                  <c:v>4.5046000000000003E-2</c:v>
                </c:pt>
                <c:pt idx="225002">
                  <c:v>4.5045000000000002E-2</c:v>
                </c:pt>
                <c:pt idx="225003">
                  <c:v>4.5045000000000002E-2</c:v>
                </c:pt>
                <c:pt idx="225004">
                  <c:v>4.5045000000000002E-2</c:v>
                </c:pt>
                <c:pt idx="225005">
                  <c:v>4.5044000000000001E-2</c:v>
                </c:pt>
                <c:pt idx="225006">
                  <c:v>4.5044000000000001E-2</c:v>
                </c:pt>
                <c:pt idx="225007">
                  <c:v>4.5044000000000001E-2</c:v>
                </c:pt>
                <c:pt idx="225008">
                  <c:v>4.5044000000000001E-2</c:v>
                </c:pt>
                <c:pt idx="225009">
                  <c:v>4.5044000000000001E-2</c:v>
                </c:pt>
                <c:pt idx="225010">
                  <c:v>4.5044000000000001E-2</c:v>
                </c:pt>
                <c:pt idx="225011">
                  <c:v>4.5044000000000001E-2</c:v>
                </c:pt>
                <c:pt idx="225012">
                  <c:v>4.5045000000000002E-2</c:v>
                </c:pt>
                <c:pt idx="225013">
                  <c:v>4.5045000000000002E-2</c:v>
                </c:pt>
                <c:pt idx="225014">
                  <c:v>4.5045000000000002E-2</c:v>
                </c:pt>
                <c:pt idx="225015">
                  <c:v>4.5045000000000002E-2</c:v>
                </c:pt>
                <c:pt idx="225016">
                  <c:v>4.5045000000000002E-2</c:v>
                </c:pt>
                <c:pt idx="225017">
                  <c:v>4.5046000000000003E-2</c:v>
                </c:pt>
                <c:pt idx="225018">
                  <c:v>4.5046000000000003E-2</c:v>
                </c:pt>
                <c:pt idx="225019">
                  <c:v>4.5046999999999997E-2</c:v>
                </c:pt>
                <c:pt idx="225020">
                  <c:v>4.5046999999999997E-2</c:v>
                </c:pt>
                <c:pt idx="225021">
                  <c:v>4.5047999999999998E-2</c:v>
                </c:pt>
                <c:pt idx="225022">
                  <c:v>4.5047999999999998E-2</c:v>
                </c:pt>
                <c:pt idx="225023">
                  <c:v>4.5048999999999999E-2</c:v>
                </c:pt>
                <c:pt idx="225024">
                  <c:v>4.5048999999999999E-2</c:v>
                </c:pt>
                <c:pt idx="225025">
                  <c:v>4.505E-2</c:v>
                </c:pt>
                <c:pt idx="225026">
                  <c:v>4.505E-2</c:v>
                </c:pt>
                <c:pt idx="225027">
                  <c:v>4.505E-2</c:v>
                </c:pt>
                <c:pt idx="225028">
                  <c:v>4.5051000000000001E-2</c:v>
                </c:pt>
                <c:pt idx="225029">
                  <c:v>4.5051000000000001E-2</c:v>
                </c:pt>
                <c:pt idx="225030">
                  <c:v>4.5051000000000001E-2</c:v>
                </c:pt>
                <c:pt idx="225031">
                  <c:v>4.5051000000000001E-2</c:v>
                </c:pt>
                <c:pt idx="225032">
                  <c:v>4.5051000000000001E-2</c:v>
                </c:pt>
                <c:pt idx="225033">
                  <c:v>4.5051000000000001E-2</c:v>
                </c:pt>
                <c:pt idx="225034">
                  <c:v>4.505E-2</c:v>
                </c:pt>
                <c:pt idx="225035">
                  <c:v>4.505E-2</c:v>
                </c:pt>
                <c:pt idx="225036">
                  <c:v>4.5047999999999998E-2</c:v>
                </c:pt>
                <c:pt idx="225037">
                  <c:v>4.5046999999999997E-2</c:v>
                </c:pt>
                <c:pt idx="225038">
                  <c:v>4.5045000000000002E-2</c:v>
                </c:pt>
                <c:pt idx="225039">
                  <c:v>4.5043E-2</c:v>
                </c:pt>
                <c:pt idx="225040">
                  <c:v>4.5040999999999998E-2</c:v>
                </c:pt>
                <c:pt idx="225041">
                  <c:v>4.5038000000000002E-2</c:v>
                </c:pt>
                <c:pt idx="225042">
                  <c:v>4.5034999999999999E-2</c:v>
                </c:pt>
                <c:pt idx="225043">
                  <c:v>4.5031000000000002E-2</c:v>
                </c:pt>
                <c:pt idx="225044">
                  <c:v>4.5026999999999998E-2</c:v>
                </c:pt>
                <c:pt idx="225045">
                  <c:v>4.5022E-2</c:v>
                </c:pt>
                <c:pt idx="225046">
                  <c:v>4.5017000000000001E-2</c:v>
                </c:pt>
                <c:pt idx="225047">
                  <c:v>4.5011000000000002E-2</c:v>
                </c:pt>
                <c:pt idx="225048">
                  <c:v>4.5004000000000002E-2</c:v>
                </c:pt>
                <c:pt idx="225049">
                  <c:v>4.4997000000000002E-2</c:v>
                </c:pt>
                <c:pt idx="225050">
                  <c:v>4.4988E-2</c:v>
                </c:pt>
                <c:pt idx="225051">
                  <c:v>4.4979999999999999E-2</c:v>
                </c:pt>
                <c:pt idx="225052">
                  <c:v>4.4970000000000003E-2</c:v>
                </c:pt>
                <c:pt idx="225053">
                  <c:v>4.496E-2</c:v>
                </c:pt>
                <c:pt idx="225054">
                  <c:v>4.4949000000000003E-2</c:v>
                </c:pt>
                <c:pt idx="225055">
                  <c:v>4.4936999999999998E-2</c:v>
                </c:pt>
                <c:pt idx="225056">
                  <c:v>4.4923999999999999E-2</c:v>
                </c:pt>
                <c:pt idx="225057">
                  <c:v>4.4909999999999999E-2</c:v>
                </c:pt>
                <c:pt idx="225058">
                  <c:v>4.4895999999999998E-2</c:v>
                </c:pt>
                <c:pt idx="225059">
                  <c:v>4.4880000000000003E-2</c:v>
                </c:pt>
                <c:pt idx="225060">
                  <c:v>4.4864000000000001E-2</c:v>
                </c:pt>
                <c:pt idx="225061">
                  <c:v>4.4845999999999997E-2</c:v>
                </c:pt>
                <c:pt idx="225062">
                  <c:v>4.4828E-2</c:v>
                </c:pt>
                <c:pt idx="225063">
                  <c:v>4.4809000000000002E-2</c:v>
                </c:pt>
                <c:pt idx="225064">
                  <c:v>4.4789000000000002E-2</c:v>
                </c:pt>
                <c:pt idx="225065">
                  <c:v>4.4768000000000002E-2</c:v>
                </c:pt>
                <c:pt idx="225066">
                  <c:v>4.4746000000000001E-2</c:v>
                </c:pt>
                <c:pt idx="225067">
                  <c:v>4.4722999999999999E-2</c:v>
                </c:pt>
                <c:pt idx="225068">
                  <c:v>4.4699999999999997E-2</c:v>
                </c:pt>
                <c:pt idx="225069">
                  <c:v>4.4674999999999999E-2</c:v>
                </c:pt>
                <c:pt idx="225070">
                  <c:v>4.4650000000000002E-2</c:v>
                </c:pt>
                <c:pt idx="225071">
                  <c:v>4.4623999999999997E-2</c:v>
                </c:pt>
                <c:pt idx="225072">
                  <c:v>4.4595999999999997E-2</c:v>
                </c:pt>
                <c:pt idx="225073">
                  <c:v>4.4568000000000003E-2</c:v>
                </c:pt>
                <c:pt idx="225074">
                  <c:v>4.4540000000000003E-2</c:v>
                </c:pt>
                <c:pt idx="225075">
                  <c:v>4.4510000000000001E-2</c:v>
                </c:pt>
                <c:pt idx="225076">
                  <c:v>4.4479999999999999E-2</c:v>
                </c:pt>
                <c:pt idx="225077">
                  <c:v>4.4450000000000003E-2</c:v>
                </c:pt>
                <c:pt idx="225078">
                  <c:v>4.4417999999999999E-2</c:v>
                </c:pt>
                <c:pt idx="225079">
                  <c:v>4.4386000000000002E-2</c:v>
                </c:pt>
                <c:pt idx="225080">
                  <c:v>4.4353999999999998E-2</c:v>
                </c:pt>
                <c:pt idx="225081">
                  <c:v>4.4320999999999999E-2</c:v>
                </c:pt>
                <c:pt idx="225082">
                  <c:v>4.4287E-2</c:v>
                </c:pt>
                <c:pt idx="225083">
                  <c:v>4.4253000000000001E-2</c:v>
                </c:pt>
                <c:pt idx="225084">
                  <c:v>4.4219000000000001E-2</c:v>
                </c:pt>
                <c:pt idx="225085">
                  <c:v>4.4184000000000001E-2</c:v>
                </c:pt>
                <c:pt idx="225086">
                  <c:v>4.4149000000000001E-2</c:v>
                </c:pt>
                <c:pt idx="225087">
                  <c:v>4.4114E-2</c:v>
                </c:pt>
                <c:pt idx="225088">
                  <c:v>4.4079E-2</c:v>
                </c:pt>
                <c:pt idx="225089">
                  <c:v>4.4044E-2</c:v>
                </c:pt>
                <c:pt idx="225090">
                  <c:v>4.4009E-2</c:v>
                </c:pt>
                <c:pt idx="225091">
                  <c:v>4.3972999999999998E-2</c:v>
                </c:pt>
                <c:pt idx="225092">
                  <c:v>4.3937999999999998E-2</c:v>
                </c:pt>
                <c:pt idx="225093">
                  <c:v>4.3902999999999998E-2</c:v>
                </c:pt>
                <c:pt idx="225094">
                  <c:v>4.3867000000000003E-2</c:v>
                </c:pt>
                <c:pt idx="225095">
                  <c:v>4.3832000000000003E-2</c:v>
                </c:pt>
                <c:pt idx="225096">
                  <c:v>4.3797999999999997E-2</c:v>
                </c:pt>
                <c:pt idx="225097">
                  <c:v>4.3763000000000003E-2</c:v>
                </c:pt>
                <c:pt idx="225098">
                  <c:v>4.3728999999999997E-2</c:v>
                </c:pt>
                <c:pt idx="225099">
                  <c:v>4.3694999999999998E-2</c:v>
                </c:pt>
                <c:pt idx="225100">
                  <c:v>4.3661999999999999E-2</c:v>
                </c:pt>
                <c:pt idx="225101">
                  <c:v>4.3629000000000001E-2</c:v>
                </c:pt>
                <c:pt idx="225102">
                  <c:v>4.3596999999999997E-2</c:v>
                </c:pt>
                <c:pt idx="225103">
                  <c:v>4.3565E-2</c:v>
                </c:pt>
                <c:pt idx="225104">
                  <c:v>4.3534000000000003E-2</c:v>
                </c:pt>
                <c:pt idx="225105">
                  <c:v>4.3504000000000001E-2</c:v>
                </c:pt>
                <c:pt idx="225106">
                  <c:v>4.3473999999999999E-2</c:v>
                </c:pt>
                <c:pt idx="225107">
                  <c:v>4.3444000000000003E-2</c:v>
                </c:pt>
                <c:pt idx="225108">
                  <c:v>4.3416000000000003E-2</c:v>
                </c:pt>
                <c:pt idx="225109">
                  <c:v>4.3388000000000003E-2</c:v>
                </c:pt>
                <c:pt idx="225110">
                  <c:v>4.3360999999999997E-2</c:v>
                </c:pt>
                <c:pt idx="225111">
                  <c:v>4.3334999999999999E-2</c:v>
                </c:pt>
                <c:pt idx="225112">
                  <c:v>4.3309E-2</c:v>
                </c:pt>
                <c:pt idx="225113">
                  <c:v>4.3284999999999997E-2</c:v>
                </c:pt>
                <c:pt idx="225114">
                  <c:v>4.3261000000000001E-2</c:v>
                </c:pt>
                <c:pt idx="225115">
                  <c:v>4.3237999999999999E-2</c:v>
                </c:pt>
                <c:pt idx="225116">
                  <c:v>4.3215999999999997E-2</c:v>
                </c:pt>
                <c:pt idx="225117">
                  <c:v>4.3194999999999997E-2</c:v>
                </c:pt>
                <c:pt idx="225118">
                  <c:v>4.3174999999999998E-2</c:v>
                </c:pt>
                <c:pt idx="225119">
                  <c:v>4.3156E-2</c:v>
                </c:pt>
                <c:pt idx="225120">
                  <c:v>4.3137000000000002E-2</c:v>
                </c:pt>
                <c:pt idx="225121">
                  <c:v>4.3118999999999998E-2</c:v>
                </c:pt>
                <c:pt idx="225122">
                  <c:v>4.3103000000000002E-2</c:v>
                </c:pt>
                <c:pt idx="225123">
                  <c:v>4.3087E-2</c:v>
                </c:pt>
                <c:pt idx="225124">
                  <c:v>4.3071999999999999E-2</c:v>
                </c:pt>
                <c:pt idx="225125">
                  <c:v>4.3057999999999999E-2</c:v>
                </c:pt>
                <c:pt idx="225126">
                  <c:v>4.3043999999999999E-2</c:v>
                </c:pt>
                <c:pt idx="225127">
                  <c:v>4.3032000000000001E-2</c:v>
                </c:pt>
                <c:pt idx="225128">
                  <c:v>4.3020000000000003E-2</c:v>
                </c:pt>
                <c:pt idx="225129">
                  <c:v>4.3008999999999999E-2</c:v>
                </c:pt>
                <c:pt idx="225130">
                  <c:v>4.2999000000000002E-2</c:v>
                </c:pt>
                <c:pt idx="225131">
                  <c:v>4.2988999999999999E-2</c:v>
                </c:pt>
                <c:pt idx="225132">
                  <c:v>4.2979999999999997E-2</c:v>
                </c:pt>
                <c:pt idx="225133">
                  <c:v>4.2972000000000003E-2</c:v>
                </c:pt>
                <c:pt idx="225134">
                  <c:v>4.2965000000000003E-2</c:v>
                </c:pt>
                <c:pt idx="225135">
                  <c:v>4.2958000000000003E-2</c:v>
                </c:pt>
                <c:pt idx="225136">
                  <c:v>4.2951999999999997E-2</c:v>
                </c:pt>
                <c:pt idx="225137">
                  <c:v>4.2945999999999998E-2</c:v>
                </c:pt>
                <c:pt idx="225138">
                  <c:v>4.2941E-2</c:v>
                </c:pt>
                <c:pt idx="225139">
                  <c:v>4.2937000000000003E-2</c:v>
                </c:pt>
                <c:pt idx="225140">
                  <c:v>4.2931999999999998E-2</c:v>
                </c:pt>
                <c:pt idx="225141">
                  <c:v>4.2929000000000002E-2</c:v>
                </c:pt>
                <c:pt idx="225142">
                  <c:v>4.2924999999999998E-2</c:v>
                </c:pt>
                <c:pt idx="225143">
                  <c:v>4.2922000000000002E-2</c:v>
                </c:pt>
                <c:pt idx="225144">
                  <c:v>4.2918999999999999E-2</c:v>
                </c:pt>
                <c:pt idx="225145">
                  <c:v>4.2916999999999997E-2</c:v>
                </c:pt>
                <c:pt idx="225146">
                  <c:v>4.2915000000000002E-2</c:v>
                </c:pt>
                <c:pt idx="225147">
                  <c:v>4.2913E-2</c:v>
                </c:pt>
                <c:pt idx="225148">
                  <c:v>4.2910999999999998E-2</c:v>
                </c:pt>
                <c:pt idx="225149">
                  <c:v>4.2909000000000003E-2</c:v>
                </c:pt>
                <c:pt idx="225150">
                  <c:v>4.2908000000000002E-2</c:v>
                </c:pt>
                <c:pt idx="225151">
                  <c:v>4.2906E-2</c:v>
                </c:pt>
                <c:pt idx="225152">
                  <c:v>4.2903999999999998E-2</c:v>
                </c:pt>
                <c:pt idx="225153">
                  <c:v>4.2902999999999997E-2</c:v>
                </c:pt>
                <c:pt idx="225154">
                  <c:v>4.2901000000000002E-2</c:v>
                </c:pt>
                <c:pt idx="225155">
                  <c:v>4.2899E-2</c:v>
                </c:pt>
                <c:pt idx="225156">
                  <c:v>4.2897999999999999E-2</c:v>
                </c:pt>
                <c:pt idx="225157">
                  <c:v>4.2895999999999997E-2</c:v>
                </c:pt>
                <c:pt idx="225158">
                  <c:v>4.2894000000000002E-2</c:v>
                </c:pt>
                <c:pt idx="225159">
                  <c:v>4.2890999999999999E-2</c:v>
                </c:pt>
                <c:pt idx="225160">
                  <c:v>4.2888999999999997E-2</c:v>
                </c:pt>
                <c:pt idx="225161">
                  <c:v>4.2886000000000001E-2</c:v>
                </c:pt>
                <c:pt idx="225162">
                  <c:v>4.2882999999999998E-2</c:v>
                </c:pt>
                <c:pt idx="225163">
                  <c:v>4.2880000000000001E-2</c:v>
                </c:pt>
                <c:pt idx="225164">
                  <c:v>4.2876999999999998E-2</c:v>
                </c:pt>
                <c:pt idx="225165">
                  <c:v>4.2873000000000001E-2</c:v>
                </c:pt>
                <c:pt idx="225166">
                  <c:v>4.2868000000000003E-2</c:v>
                </c:pt>
                <c:pt idx="225167">
                  <c:v>4.2863999999999999E-2</c:v>
                </c:pt>
                <c:pt idx="225168">
                  <c:v>4.2859000000000001E-2</c:v>
                </c:pt>
                <c:pt idx="225169">
                  <c:v>4.2853000000000002E-2</c:v>
                </c:pt>
                <c:pt idx="225170">
                  <c:v>4.2847000000000003E-2</c:v>
                </c:pt>
                <c:pt idx="225171">
                  <c:v>4.2840999999999997E-2</c:v>
                </c:pt>
                <c:pt idx="225172">
                  <c:v>4.2834999999999998E-2</c:v>
                </c:pt>
                <c:pt idx="225173">
                  <c:v>4.2827999999999998E-2</c:v>
                </c:pt>
                <c:pt idx="225174">
                  <c:v>4.2820999999999998E-2</c:v>
                </c:pt>
                <c:pt idx="225175">
                  <c:v>4.2812999999999997E-2</c:v>
                </c:pt>
                <c:pt idx="225176">
                  <c:v>4.2805000000000003E-2</c:v>
                </c:pt>
                <c:pt idx="225177">
                  <c:v>4.2796000000000001E-2</c:v>
                </c:pt>
                <c:pt idx="225178">
                  <c:v>4.2786999999999999E-2</c:v>
                </c:pt>
                <c:pt idx="225179">
                  <c:v>4.2777999999999997E-2</c:v>
                </c:pt>
                <c:pt idx="225180">
                  <c:v>4.2768E-2</c:v>
                </c:pt>
                <c:pt idx="225181">
                  <c:v>4.2757999999999997E-2</c:v>
                </c:pt>
                <c:pt idx="225182">
                  <c:v>4.2747E-2</c:v>
                </c:pt>
                <c:pt idx="225183">
                  <c:v>4.2736000000000003E-2</c:v>
                </c:pt>
                <c:pt idx="225184">
                  <c:v>4.2724999999999999E-2</c:v>
                </c:pt>
                <c:pt idx="225185">
                  <c:v>4.2714000000000002E-2</c:v>
                </c:pt>
                <c:pt idx="225186">
                  <c:v>4.2701999999999997E-2</c:v>
                </c:pt>
                <c:pt idx="225187">
                  <c:v>4.2689999999999999E-2</c:v>
                </c:pt>
                <c:pt idx="225188">
                  <c:v>4.2677E-2</c:v>
                </c:pt>
                <c:pt idx="225189">
                  <c:v>4.2665000000000002E-2</c:v>
                </c:pt>
                <c:pt idx="225190">
                  <c:v>4.2652000000000002E-2</c:v>
                </c:pt>
                <c:pt idx="225191">
                  <c:v>4.2639000000000003E-2</c:v>
                </c:pt>
                <c:pt idx="225192">
                  <c:v>4.2625000000000003E-2</c:v>
                </c:pt>
                <c:pt idx="225193">
                  <c:v>4.2611999999999997E-2</c:v>
                </c:pt>
                <c:pt idx="225194">
                  <c:v>4.2597999999999997E-2</c:v>
                </c:pt>
                <c:pt idx="225195">
                  <c:v>4.2584999999999998E-2</c:v>
                </c:pt>
                <c:pt idx="225196">
                  <c:v>4.2570999999999998E-2</c:v>
                </c:pt>
                <c:pt idx="225197">
                  <c:v>4.2556999999999998E-2</c:v>
                </c:pt>
                <c:pt idx="225198">
                  <c:v>4.2542999999999997E-2</c:v>
                </c:pt>
                <c:pt idx="225199">
                  <c:v>4.2528999999999997E-2</c:v>
                </c:pt>
                <c:pt idx="225200">
                  <c:v>4.2514999999999997E-2</c:v>
                </c:pt>
                <c:pt idx="225201">
                  <c:v>4.2500000000000003E-2</c:v>
                </c:pt>
                <c:pt idx="225202">
                  <c:v>4.2486000000000003E-2</c:v>
                </c:pt>
                <c:pt idx="225203">
                  <c:v>4.2472000000000003E-2</c:v>
                </c:pt>
                <c:pt idx="225204">
                  <c:v>4.2458000000000003E-2</c:v>
                </c:pt>
                <c:pt idx="225205">
                  <c:v>4.2444000000000003E-2</c:v>
                </c:pt>
                <c:pt idx="225206">
                  <c:v>4.2430000000000002E-2</c:v>
                </c:pt>
                <c:pt idx="225207">
                  <c:v>4.2417000000000003E-2</c:v>
                </c:pt>
                <c:pt idx="225208">
                  <c:v>4.2403000000000003E-2</c:v>
                </c:pt>
                <c:pt idx="225209">
                  <c:v>4.2389999999999997E-2</c:v>
                </c:pt>
                <c:pt idx="225210">
                  <c:v>4.2376999999999998E-2</c:v>
                </c:pt>
                <c:pt idx="225211">
                  <c:v>4.2362999999999998E-2</c:v>
                </c:pt>
                <c:pt idx="225212">
                  <c:v>4.2349999999999999E-2</c:v>
                </c:pt>
                <c:pt idx="225213">
                  <c:v>4.2338000000000001E-2</c:v>
                </c:pt>
                <c:pt idx="225214">
                  <c:v>4.2325000000000002E-2</c:v>
                </c:pt>
                <c:pt idx="225215">
                  <c:v>4.2313000000000003E-2</c:v>
                </c:pt>
                <c:pt idx="225216">
                  <c:v>4.2300999999999998E-2</c:v>
                </c:pt>
                <c:pt idx="225217">
                  <c:v>4.2289E-2</c:v>
                </c:pt>
                <c:pt idx="225218">
                  <c:v>4.2277000000000002E-2</c:v>
                </c:pt>
                <c:pt idx="225219">
                  <c:v>4.2265999999999998E-2</c:v>
                </c:pt>
                <c:pt idx="225220">
                  <c:v>4.2255000000000001E-2</c:v>
                </c:pt>
                <c:pt idx="225221">
                  <c:v>4.2243999999999997E-2</c:v>
                </c:pt>
                <c:pt idx="225222">
                  <c:v>4.2234000000000001E-2</c:v>
                </c:pt>
                <c:pt idx="225223">
                  <c:v>4.2223999999999998E-2</c:v>
                </c:pt>
                <c:pt idx="225224">
                  <c:v>4.2214000000000002E-2</c:v>
                </c:pt>
                <c:pt idx="225225">
                  <c:v>4.2203999999999998E-2</c:v>
                </c:pt>
                <c:pt idx="225226">
                  <c:v>4.2194000000000002E-2</c:v>
                </c:pt>
                <c:pt idx="225227">
                  <c:v>4.2185E-2</c:v>
                </c:pt>
                <c:pt idx="225228">
                  <c:v>4.2175999999999998E-2</c:v>
                </c:pt>
                <c:pt idx="225229">
                  <c:v>4.2167999999999997E-2</c:v>
                </c:pt>
                <c:pt idx="225230">
                  <c:v>4.2160000000000003E-2</c:v>
                </c:pt>
                <c:pt idx="225231">
                  <c:v>4.2152000000000002E-2</c:v>
                </c:pt>
                <c:pt idx="225232">
                  <c:v>4.2145000000000002E-2</c:v>
                </c:pt>
                <c:pt idx="225233">
                  <c:v>4.2137000000000001E-2</c:v>
                </c:pt>
                <c:pt idx="225234">
                  <c:v>4.2130000000000001E-2</c:v>
                </c:pt>
                <c:pt idx="225235">
                  <c:v>4.2123000000000001E-2</c:v>
                </c:pt>
                <c:pt idx="225236">
                  <c:v>4.2117000000000002E-2</c:v>
                </c:pt>
                <c:pt idx="225237">
                  <c:v>4.2111000000000003E-2</c:v>
                </c:pt>
                <c:pt idx="225238">
                  <c:v>4.2104999999999997E-2</c:v>
                </c:pt>
                <c:pt idx="225239">
                  <c:v>4.2098999999999998E-2</c:v>
                </c:pt>
                <c:pt idx="225240">
                  <c:v>4.2093999999999999E-2</c:v>
                </c:pt>
                <c:pt idx="225241">
                  <c:v>4.2089000000000001E-2</c:v>
                </c:pt>
                <c:pt idx="225242">
                  <c:v>4.2084000000000003E-2</c:v>
                </c:pt>
                <c:pt idx="225243">
                  <c:v>4.2078999999999998E-2</c:v>
                </c:pt>
                <c:pt idx="225244">
                  <c:v>4.2075000000000001E-2</c:v>
                </c:pt>
                <c:pt idx="225245">
                  <c:v>4.2070999999999997E-2</c:v>
                </c:pt>
                <c:pt idx="225246">
                  <c:v>4.2067E-2</c:v>
                </c:pt>
                <c:pt idx="225247">
                  <c:v>4.2063999999999997E-2</c:v>
                </c:pt>
                <c:pt idx="225248">
                  <c:v>4.206E-2</c:v>
                </c:pt>
                <c:pt idx="225249">
                  <c:v>4.2056999999999997E-2</c:v>
                </c:pt>
                <c:pt idx="225250">
                  <c:v>4.2054000000000001E-2</c:v>
                </c:pt>
                <c:pt idx="225251">
                  <c:v>4.2050999999999998E-2</c:v>
                </c:pt>
                <c:pt idx="225252">
                  <c:v>4.2049000000000003E-2</c:v>
                </c:pt>
                <c:pt idx="225253">
                  <c:v>4.2046E-2</c:v>
                </c:pt>
                <c:pt idx="225254">
                  <c:v>4.2043999999999998E-2</c:v>
                </c:pt>
                <c:pt idx="225255">
                  <c:v>4.2042999999999997E-2</c:v>
                </c:pt>
                <c:pt idx="225256">
                  <c:v>4.2041000000000002E-2</c:v>
                </c:pt>
                <c:pt idx="225257">
                  <c:v>4.2040000000000001E-2</c:v>
                </c:pt>
                <c:pt idx="225258">
                  <c:v>4.2037999999999999E-2</c:v>
                </c:pt>
                <c:pt idx="225259">
                  <c:v>4.2036999999999998E-2</c:v>
                </c:pt>
                <c:pt idx="225260">
                  <c:v>4.2035999999999997E-2</c:v>
                </c:pt>
                <c:pt idx="225261">
                  <c:v>4.2035000000000003E-2</c:v>
                </c:pt>
                <c:pt idx="225262">
                  <c:v>4.2034000000000002E-2</c:v>
                </c:pt>
                <c:pt idx="225263">
                  <c:v>4.2034000000000002E-2</c:v>
                </c:pt>
                <c:pt idx="225264">
                  <c:v>4.2033000000000001E-2</c:v>
                </c:pt>
                <c:pt idx="225265">
                  <c:v>4.2033000000000001E-2</c:v>
                </c:pt>
                <c:pt idx="225266">
                  <c:v>4.2033000000000001E-2</c:v>
                </c:pt>
                <c:pt idx="225267">
                  <c:v>4.2033000000000001E-2</c:v>
                </c:pt>
                <c:pt idx="225268">
                  <c:v>4.2033000000000001E-2</c:v>
                </c:pt>
                <c:pt idx="225269">
                  <c:v>4.2033000000000001E-2</c:v>
                </c:pt>
                <c:pt idx="225270">
                  <c:v>4.2033000000000001E-2</c:v>
                </c:pt>
                <c:pt idx="225271">
                  <c:v>4.2033000000000001E-2</c:v>
                </c:pt>
                <c:pt idx="225272">
                  <c:v>4.2034000000000002E-2</c:v>
                </c:pt>
                <c:pt idx="225273">
                  <c:v>4.2034000000000002E-2</c:v>
                </c:pt>
                <c:pt idx="225274">
                  <c:v>4.2035000000000003E-2</c:v>
                </c:pt>
                <c:pt idx="225275">
                  <c:v>4.2035000000000003E-2</c:v>
                </c:pt>
                <c:pt idx="225276">
                  <c:v>4.2035999999999997E-2</c:v>
                </c:pt>
                <c:pt idx="225277">
                  <c:v>4.2035999999999997E-2</c:v>
                </c:pt>
                <c:pt idx="225278">
                  <c:v>4.2036999999999998E-2</c:v>
                </c:pt>
                <c:pt idx="225279">
                  <c:v>4.2037999999999999E-2</c:v>
                </c:pt>
                <c:pt idx="225280">
                  <c:v>4.2037999999999999E-2</c:v>
                </c:pt>
                <c:pt idx="225281">
                  <c:v>4.2039E-2</c:v>
                </c:pt>
                <c:pt idx="225282">
                  <c:v>4.2040000000000001E-2</c:v>
                </c:pt>
                <c:pt idx="225283">
                  <c:v>4.2040000000000001E-2</c:v>
                </c:pt>
                <c:pt idx="225284">
                  <c:v>4.2041000000000002E-2</c:v>
                </c:pt>
                <c:pt idx="225285">
                  <c:v>4.2042000000000003E-2</c:v>
                </c:pt>
                <c:pt idx="225286">
                  <c:v>4.2042000000000003E-2</c:v>
                </c:pt>
                <c:pt idx="225287">
                  <c:v>4.2042999999999997E-2</c:v>
                </c:pt>
                <c:pt idx="225288">
                  <c:v>4.2042999999999997E-2</c:v>
                </c:pt>
                <c:pt idx="225289">
                  <c:v>4.2043999999999998E-2</c:v>
                </c:pt>
                <c:pt idx="225290">
                  <c:v>4.2044999999999999E-2</c:v>
                </c:pt>
                <c:pt idx="225291">
                  <c:v>4.2044999999999999E-2</c:v>
                </c:pt>
                <c:pt idx="225292">
                  <c:v>4.2046E-2</c:v>
                </c:pt>
                <c:pt idx="225293">
                  <c:v>4.2046E-2</c:v>
                </c:pt>
                <c:pt idx="225294">
                  <c:v>4.2047000000000001E-2</c:v>
                </c:pt>
                <c:pt idx="225295">
                  <c:v>4.2047000000000001E-2</c:v>
                </c:pt>
                <c:pt idx="225296">
                  <c:v>4.2047000000000001E-2</c:v>
                </c:pt>
                <c:pt idx="225297">
                  <c:v>4.2047000000000001E-2</c:v>
                </c:pt>
                <c:pt idx="225298">
                  <c:v>4.2048000000000002E-2</c:v>
                </c:pt>
                <c:pt idx="225299">
                  <c:v>4.2048000000000002E-2</c:v>
                </c:pt>
                <c:pt idx="225300">
                  <c:v>4.2048000000000002E-2</c:v>
                </c:pt>
                <c:pt idx="225301">
                  <c:v>4.2048000000000002E-2</c:v>
                </c:pt>
                <c:pt idx="225302">
                  <c:v>4.2049000000000003E-2</c:v>
                </c:pt>
                <c:pt idx="225303">
                  <c:v>4.2049000000000003E-2</c:v>
                </c:pt>
                <c:pt idx="225304">
                  <c:v>4.2049000000000003E-2</c:v>
                </c:pt>
                <c:pt idx="225305">
                  <c:v>4.2049000000000003E-2</c:v>
                </c:pt>
                <c:pt idx="225306">
                  <c:v>4.2049000000000003E-2</c:v>
                </c:pt>
                <c:pt idx="225307">
                  <c:v>4.2049000000000003E-2</c:v>
                </c:pt>
                <c:pt idx="225308">
                  <c:v>4.2048000000000002E-2</c:v>
                </c:pt>
                <c:pt idx="225309">
                  <c:v>4.2048000000000002E-2</c:v>
                </c:pt>
                <c:pt idx="225310">
                  <c:v>4.2048000000000002E-2</c:v>
                </c:pt>
                <c:pt idx="225311">
                  <c:v>4.2048000000000002E-2</c:v>
                </c:pt>
                <c:pt idx="225312">
                  <c:v>4.2048000000000002E-2</c:v>
                </c:pt>
                <c:pt idx="225313">
                  <c:v>4.2048000000000002E-2</c:v>
                </c:pt>
                <c:pt idx="225314">
                  <c:v>4.2047000000000001E-2</c:v>
                </c:pt>
                <c:pt idx="225315">
                  <c:v>4.2047000000000001E-2</c:v>
                </c:pt>
                <c:pt idx="225316">
                  <c:v>4.2047000000000001E-2</c:v>
                </c:pt>
                <c:pt idx="225317">
                  <c:v>4.2047000000000001E-2</c:v>
                </c:pt>
                <c:pt idx="225318">
                  <c:v>4.2046E-2</c:v>
                </c:pt>
                <c:pt idx="225319">
                  <c:v>4.2046E-2</c:v>
                </c:pt>
                <c:pt idx="225320">
                  <c:v>4.2044999999999999E-2</c:v>
                </c:pt>
                <c:pt idx="225321">
                  <c:v>4.2044999999999999E-2</c:v>
                </c:pt>
                <c:pt idx="225322">
                  <c:v>4.2044999999999999E-2</c:v>
                </c:pt>
                <c:pt idx="225323">
                  <c:v>4.2043999999999998E-2</c:v>
                </c:pt>
                <c:pt idx="225324">
                  <c:v>4.2043999999999998E-2</c:v>
                </c:pt>
                <c:pt idx="225325">
                  <c:v>4.2042999999999997E-2</c:v>
                </c:pt>
                <c:pt idx="225326">
                  <c:v>4.2042999999999997E-2</c:v>
                </c:pt>
                <c:pt idx="225327">
                  <c:v>4.2042000000000003E-2</c:v>
                </c:pt>
                <c:pt idx="225328">
                  <c:v>4.2042000000000003E-2</c:v>
                </c:pt>
                <c:pt idx="225329">
                  <c:v>4.2041000000000002E-2</c:v>
                </c:pt>
                <c:pt idx="225330">
                  <c:v>4.2041000000000002E-2</c:v>
                </c:pt>
                <c:pt idx="225331">
                  <c:v>4.2040000000000001E-2</c:v>
                </c:pt>
                <c:pt idx="225332">
                  <c:v>4.2039E-2</c:v>
                </c:pt>
                <c:pt idx="225333">
                  <c:v>4.2039E-2</c:v>
                </c:pt>
                <c:pt idx="225334">
                  <c:v>4.2037999999999999E-2</c:v>
                </c:pt>
                <c:pt idx="225335">
                  <c:v>4.2036999999999998E-2</c:v>
                </c:pt>
                <c:pt idx="225336">
                  <c:v>4.2036999999999998E-2</c:v>
                </c:pt>
                <c:pt idx="225337">
                  <c:v>4.2035999999999997E-2</c:v>
                </c:pt>
                <c:pt idx="225338">
                  <c:v>4.2035000000000003E-2</c:v>
                </c:pt>
                <c:pt idx="225339">
                  <c:v>4.2035000000000003E-2</c:v>
                </c:pt>
                <c:pt idx="225340">
                  <c:v>4.2034000000000002E-2</c:v>
                </c:pt>
                <c:pt idx="225341">
                  <c:v>4.2033000000000001E-2</c:v>
                </c:pt>
                <c:pt idx="225342">
                  <c:v>4.2032E-2</c:v>
                </c:pt>
                <c:pt idx="225343">
                  <c:v>4.2030999999999999E-2</c:v>
                </c:pt>
                <c:pt idx="225344">
                  <c:v>4.2029999999999998E-2</c:v>
                </c:pt>
                <c:pt idx="225345">
                  <c:v>4.2028999999999997E-2</c:v>
                </c:pt>
                <c:pt idx="225346">
                  <c:v>4.2028000000000003E-2</c:v>
                </c:pt>
                <c:pt idx="225347">
                  <c:v>4.2026000000000001E-2</c:v>
                </c:pt>
                <c:pt idx="225348">
                  <c:v>4.2025E-2</c:v>
                </c:pt>
                <c:pt idx="225349">
                  <c:v>4.2023999999999999E-2</c:v>
                </c:pt>
                <c:pt idx="225350">
                  <c:v>4.2022999999999998E-2</c:v>
                </c:pt>
                <c:pt idx="225351">
                  <c:v>4.2021999999999997E-2</c:v>
                </c:pt>
                <c:pt idx="225352">
                  <c:v>4.2020000000000002E-2</c:v>
                </c:pt>
                <c:pt idx="225353">
                  <c:v>4.2019000000000001E-2</c:v>
                </c:pt>
                <c:pt idx="225354">
                  <c:v>4.2016999999999999E-2</c:v>
                </c:pt>
                <c:pt idx="225355">
                  <c:v>4.2015999999999998E-2</c:v>
                </c:pt>
                <c:pt idx="225356">
                  <c:v>4.2014000000000003E-2</c:v>
                </c:pt>
                <c:pt idx="225357">
                  <c:v>4.2013000000000002E-2</c:v>
                </c:pt>
                <c:pt idx="225358">
                  <c:v>4.2011E-2</c:v>
                </c:pt>
                <c:pt idx="225359">
                  <c:v>4.2008999999999998E-2</c:v>
                </c:pt>
                <c:pt idx="225360">
                  <c:v>4.2007999999999997E-2</c:v>
                </c:pt>
                <c:pt idx="225361">
                  <c:v>4.2006000000000002E-2</c:v>
                </c:pt>
                <c:pt idx="225362">
                  <c:v>4.2004E-2</c:v>
                </c:pt>
                <c:pt idx="225363">
                  <c:v>4.2001999999999998E-2</c:v>
                </c:pt>
                <c:pt idx="225364">
                  <c:v>4.2000000000000003E-2</c:v>
                </c:pt>
                <c:pt idx="225365">
                  <c:v>4.1998000000000001E-2</c:v>
                </c:pt>
                <c:pt idx="225366">
                  <c:v>4.1995999999999999E-2</c:v>
                </c:pt>
                <c:pt idx="225367">
                  <c:v>4.1993999999999997E-2</c:v>
                </c:pt>
                <c:pt idx="225368">
                  <c:v>4.1991000000000001E-2</c:v>
                </c:pt>
                <c:pt idx="225369">
                  <c:v>4.1988999999999999E-2</c:v>
                </c:pt>
                <c:pt idx="225370">
                  <c:v>4.1986999999999997E-2</c:v>
                </c:pt>
                <c:pt idx="225371">
                  <c:v>4.1985000000000001E-2</c:v>
                </c:pt>
                <c:pt idx="225372">
                  <c:v>4.1981999999999998E-2</c:v>
                </c:pt>
                <c:pt idx="225373">
                  <c:v>4.1980000000000003E-2</c:v>
                </c:pt>
                <c:pt idx="225374">
                  <c:v>4.1977E-2</c:v>
                </c:pt>
                <c:pt idx="225375">
                  <c:v>4.1974999999999998E-2</c:v>
                </c:pt>
                <c:pt idx="225376">
                  <c:v>4.1972000000000002E-2</c:v>
                </c:pt>
                <c:pt idx="225377">
                  <c:v>4.197E-2</c:v>
                </c:pt>
                <c:pt idx="225378">
                  <c:v>4.1966999999999997E-2</c:v>
                </c:pt>
                <c:pt idx="225379">
                  <c:v>4.1964000000000001E-2</c:v>
                </c:pt>
                <c:pt idx="225380">
                  <c:v>4.1960999999999998E-2</c:v>
                </c:pt>
                <c:pt idx="225381">
                  <c:v>4.1958000000000002E-2</c:v>
                </c:pt>
                <c:pt idx="225382">
                  <c:v>4.1956E-2</c:v>
                </c:pt>
                <c:pt idx="225383">
                  <c:v>4.1952999999999997E-2</c:v>
                </c:pt>
                <c:pt idx="225384">
                  <c:v>4.1950000000000001E-2</c:v>
                </c:pt>
                <c:pt idx="225385">
                  <c:v>4.1946999999999998E-2</c:v>
                </c:pt>
                <c:pt idx="225386">
                  <c:v>4.1944000000000002E-2</c:v>
                </c:pt>
                <c:pt idx="225387">
                  <c:v>4.1940999999999999E-2</c:v>
                </c:pt>
                <c:pt idx="225388">
                  <c:v>4.1938000000000003E-2</c:v>
                </c:pt>
                <c:pt idx="225389">
                  <c:v>4.1935E-2</c:v>
                </c:pt>
                <c:pt idx="225390">
                  <c:v>4.1931999999999997E-2</c:v>
                </c:pt>
                <c:pt idx="225391">
                  <c:v>4.1929000000000001E-2</c:v>
                </c:pt>
                <c:pt idx="225392">
                  <c:v>4.1924999999999997E-2</c:v>
                </c:pt>
                <c:pt idx="225393">
                  <c:v>4.1922000000000001E-2</c:v>
                </c:pt>
                <c:pt idx="225394">
                  <c:v>4.1918999999999998E-2</c:v>
                </c:pt>
                <c:pt idx="225395">
                  <c:v>4.1916000000000002E-2</c:v>
                </c:pt>
                <c:pt idx="225396">
                  <c:v>4.1912999999999999E-2</c:v>
                </c:pt>
                <c:pt idx="225397">
                  <c:v>4.1910000000000003E-2</c:v>
                </c:pt>
                <c:pt idx="225398">
                  <c:v>4.1907E-2</c:v>
                </c:pt>
                <c:pt idx="225399">
                  <c:v>4.1903999999999997E-2</c:v>
                </c:pt>
                <c:pt idx="225400">
                  <c:v>4.1901000000000001E-2</c:v>
                </c:pt>
                <c:pt idx="225401">
                  <c:v>4.1897999999999998E-2</c:v>
                </c:pt>
                <c:pt idx="225402">
                  <c:v>4.1895000000000002E-2</c:v>
                </c:pt>
                <c:pt idx="225403">
                  <c:v>4.1891999999999999E-2</c:v>
                </c:pt>
                <c:pt idx="225404">
                  <c:v>4.1889000000000003E-2</c:v>
                </c:pt>
                <c:pt idx="225405">
                  <c:v>4.1887000000000001E-2</c:v>
                </c:pt>
                <c:pt idx="225406">
                  <c:v>4.1883999999999998E-2</c:v>
                </c:pt>
                <c:pt idx="225407">
                  <c:v>4.1881000000000002E-2</c:v>
                </c:pt>
                <c:pt idx="225408">
                  <c:v>4.1879E-2</c:v>
                </c:pt>
                <c:pt idx="225409">
                  <c:v>4.1875999999999997E-2</c:v>
                </c:pt>
                <c:pt idx="225410">
                  <c:v>4.1874000000000001E-2</c:v>
                </c:pt>
                <c:pt idx="225411">
                  <c:v>4.1870999999999998E-2</c:v>
                </c:pt>
                <c:pt idx="225412">
                  <c:v>4.1869000000000003E-2</c:v>
                </c:pt>
                <c:pt idx="225413">
                  <c:v>4.1867000000000001E-2</c:v>
                </c:pt>
                <c:pt idx="225414">
                  <c:v>4.1863999999999998E-2</c:v>
                </c:pt>
                <c:pt idx="225415">
                  <c:v>4.1862000000000003E-2</c:v>
                </c:pt>
                <c:pt idx="225416">
                  <c:v>4.1860000000000001E-2</c:v>
                </c:pt>
                <c:pt idx="225417">
                  <c:v>4.1857999999999999E-2</c:v>
                </c:pt>
                <c:pt idx="225418">
                  <c:v>4.1855999999999997E-2</c:v>
                </c:pt>
                <c:pt idx="225419">
                  <c:v>4.1855000000000003E-2</c:v>
                </c:pt>
                <c:pt idx="225420">
                  <c:v>4.1853000000000001E-2</c:v>
                </c:pt>
                <c:pt idx="225421">
                  <c:v>4.1852E-2</c:v>
                </c:pt>
                <c:pt idx="225422">
                  <c:v>4.1849999999999998E-2</c:v>
                </c:pt>
                <c:pt idx="225423">
                  <c:v>4.1848999999999997E-2</c:v>
                </c:pt>
                <c:pt idx="225424">
                  <c:v>4.1848000000000003E-2</c:v>
                </c:pt>
                <c:pt idx="225425">
                  <c:v>4.1846000000000001E-2</c:v>
                </c:pt>
                <c:pt idx="225426">
                  <c:v>4.1845E-2</c:v>
                </c:pt>
                <c:pt idx="225427">
                  <c:v>4.1843999999999999E-2</c:v>
                </c:pt>
                <c:pt idx="225428">
                  <c:v>4.1842999999999998E-2</c:v>
                </c:pt>
                <c:pt idx="225429">
                  <c:v>4.1841999999999997E-2</c:v>
                </c:pt>
                <c:pt idx="225430">
                  <c:v>4.1841999999999997E-2</c:v>
                </c:pt>
                <c:pt idx="225431">
                  <c:v>4.1841000000000003E-2</c:v>
                </c:pt>
                <c:pt idx="225432">
                  <c:v>4.1841000000000003E-2</c:v>
                </c:pt>
                <c:pt idx="225433">
                  <c:v>4.1840000000000002E-2</c:v>
                </c:pt>
                <c:pt idx="225434">
                  <c:v>4.1840000000000002E-2</c:v>
                </c:pt>
                <c:pt idx="225435">
                  <c:v>4.1839000000000001E-2</c:v>
                </c:pt>
                <c:pt idx="225436">
                  <c:v>4.1839000000000001E-2</c:v>
                </c:pt>
                <c:pt idx="225437">
                  <c:v>4.1839000000000001E-2</c:v>
                </c:pt>
                <c:pt idx="225438">
                  <c:v>4.1839000000000001E-2</c:v>
                </c:pt>
                <c:pt idx="225439">
                  <c:v>4.1839000000000001E-2</c:v>
                </c:pt>
                <c:pt idx="225440">
                  <c:v>4.1839000000000001E-2</c:v>
                </c:pt>
                <c:pt idx="225441">
                  <c:v>4.1839000000000001E-2</c:v>
                </c:pt>
                <c:pt idx="225442">
                  <c:v>4.1839000000000001E-2</c:v>
                </c:pt>
                <c:pt idx="225443">
                  <c:v>4.1839000000000001E-2</c:v>
                </c:pt>
                <c:pt idx="225444">
                  <c:v>4.1839000000000001E-2</c:v>
                </c:pt>
                <c:pt idx="225445">
                  <c:v>4.1840000000000002E-2</c:v>
                </c:pt>
                <c:pt idx="225446">
                  <c:v>4.1840000000000002E-2</c:v>
                </c:pt>
                <c:pt idx="225447">
                  <c:v>4.1840000000000002E-2</c:v>
                </c:pt>
                <c:pt idx="225448">
                  <c:v>4.1840000000000002E-2</c:v>
                </c:pt>
                <c:pt idx="225449">
                  <c:v>4.1840000000000002E-2</c:v>
                </c:pt>
                <c:pt idx="225450">
                  <c:v>4.1840000000000002E-2</c:v>
                </c:pt>
                <c:pt idx="225451">
                  <c:v>4.1841000000000003E-2</c:v>
                </c:pt>
                <c:pt idx="225452">
                  <c:v>4.1841000000000003E-2</c:v>
                </c:pt>
                <c:pt idx="225453">
                  <c:v>4.1841000000000003E-2</c:v>
                </c:pt>
                <c:pt idx="225454">
                  <c:v>4.1841000000000003E-2</c:v>
                </c:pt>
                <c:pt idx="225455">
                  <c:v>4.1841000000000003E-2</c:v>
                </c:pt>
                <c:pt idx="225456">
                  <c:v>4.1841999999999997E-2</c:v>
                </c:pt>
                <c:pt idx="225457">
                  <c:v>4.1841999999999997E-2</c:v>
                </c:pt>
                <c:pt idx="225458">
                  <c:v>4.1841999999999997E-2</c:v>
                </c:pt>
                <c:pt idx="225459">
                  <c:v>4.1841999999999997E-2</c:v>
                </c:pt>
                <c:pt idx="225460">
                  <c:v>4.1841000000000003E-2</c:v>
                </c:pt>
                <c:pt idx="225461">
                  <c:v>4.1841000000000003E-2</c:v>
                </c:pt>
                <c:pt idx="225462">
                  <c:v>4.1841000000000003E-2</c:v>
                </c:pt>
                <c:pt idx="225463">
                  <c:v>4.1841000000000003E-2</c:v>
                </c:pt>
                <c:pt idx="225464">
                  <c:v>4.1840000000000002E-2</c:v>
                </c:pt>
                <c:pt idx="225465">
                  <c:v>4.1840000000000002E-2</c:v>
                </c:pt>
                <c:pt idx="225466">
                  <c:v>4.1839000000000001E-2</c:v>
                </c:pt>
                <c:pt idx="225467">
                  <c:v>4.1839000000000001E-2</c:v>
                </c:pt>
                <c:pt idx="225468">
                  <c:v>4.1838E-2</c:v>
                </c:pt>
                <c:pt idx="225469">
                  <c:v>4.1838E-2</c:v>
                </c:pt>
                <c:pt idx="225470">
                  <c:v>4.1836999999999999E-2</c:v>
                </c:pt>
                <c:pt idx="225471">
                  <c:v>4.1835999999999998E-2</c:v>
                </c:pt>
                <c:pt idx="225472">
                  <c:v>4.1834999999999997E-2</c:v>
                </c:pt>
                <c:pt idx="225473">
                  <c:v>4.1833000000000002E-2</c:v>
                </c:pt>
                <c:pt idx="225474">
                  <c:v>4.1832000000000001E-2</c:v>
                </c:pt>
                <c:pt idx="225475">
                  <c:v>4.1831E-2</c:v>
                </c:pt>
                <c:pt idx="225476">
                  <c:v>4.1829999999999999E-2</c:v>
                </c:pt>
                <c:pt idx="225477">
                  <c:v>4.1827999999999997E-2</c:v>
                </c:pt>
                <c:pt idx="225478">
                  <c:v>4.1827000000000003E-2</c:v>
                </c:pt>
                <c:pt idx="225479">
                  <c:v>4.1825000000000001E-2</c:v>
                </c:pt>
                <c:pt idx="225480">
                  <c:v>4.1824E-2</c:v>
                </c:pt>
                <c:pt idx="225481">
                  <c:v>4.1821999999999998E-2</c:v>
                </c:pt>
                <c:pt idx="225482">
                  <c:v>4.1820000000000003E-2</c:v>
                </c:pt>
                <c:pt idx="225483">
                  <c:v>4.1818000000000001E-2</c:v>
                </c:pt>
                <c:pt idx="225484">
                  <c:v>4.1815999999999999E-2</c:v>
                </c:pt>
                <c:pt idx="225485">
                  <c:v>4.1813999999999997E-2</c:v>
                </c:pt>
                <c:pt idx="225486">
                  <c:v>4.1812000000000002E-2</c:v>
                </c:pt>
                <c:pt idx="225487">
                  <c:v>4.1808999999999999E-2</c:v>
                </c:pt>
                <c:pt idx="225488">
                  <c:v>4.1806999999999997E-2</c:v>
                </c:pt>
                <c:pt idx="225489">
                  <c:v>4.1805000000000002E-2</c:v>
                </c:pt>
                <c:pt idx="225490">
                  <c:v>4.1803E-2</c:v>
                </c:pt>
                <c:pt idx="225491">
                  <c:v>4.1799999999999997E-2</c:v>
                </c:pt>
                <c:pt idx="225492">
                  <c:v>4.1798000000000002E-2</c:v>
                </c:pt>
                <c:pt idx="225493">
                  <c:v>4.1794999999999999E-2</c:v>
                </c:pt>
                <c:pt idx="225494">
                  <c:v>4.1792999999999997E-2</c:v>
                </c:pt>
                <c:pt idx="225495">
                  <c:v>4.1790000000000001E-2</c:v>
                </c:pt>
                <c:pt idx="225496">
                  <c:v>4.1786999999999998E-2</c:v>
                </c:pt>
                <c:pt idx="225497">
                  <c:v>4.1784000000000002E-2</c:v>
                </c:pt>
                <c:pt idx="225498">
                  <c:v>4.1782E-2</c:v>
                </c:pt>
                <c:pt idx="225499">
                  <c:v>4.1778999999999997E-2</c:v>
                </c:pt>
                <c:pt idx="225500">
                  <c:v>4.1776000000000001E-2</c:v>
                </c:pt>
                <c:pt idx="225501">
                  <c:v>4.1772999999999998E-2</c:v>
                </c:pt>
                <c:pt idx="225502">
                  <c:v>4.1771000000000003E-2</c:v>
                </c:pt>
                <c:pt idx="225503">
                  <c:v>4.1768E-2</c:v>
                </c:pt>
                <c:pt idx="225504">
                  <c:v>4.1764999999999997E-2</c:v>
                </c:pt>
                <c:pt idx="225505">
                  <c:v>4.1762000000000001E-2</c:v>
                </c:pt>
                <c:pt idx="225506">
                  <c:v>4.1758999999999998E-2</c:v>
                </c:pt>
                <c:pt idx="225507">
                  <c:v>4.1756000000000001E-2</c:v>
                </c:pt>
                <c:pt idx="225508">
                  <c:v>4.1752999999999998E-2</c:v>
                </c:pt>
                <c:pt idx="225509">
                  <c:v>4.1750000000000002E-2</c:v>
                </c:pt>
                <c:pt idx="225510">
                  <c:v>4.1746999999999999E-2</c:v>
                </c:pt>
                <c:pt idx="225511">
                  <c:v>4.1744000000000003E-2</c:v>
                </c:pt>
                <c:pt idx="225512">
                  <c:v>4.1742000000000001E-2</c:v>
                </c:pt>
                <c:pt idx="225513">
                  <c:v>4.1738999999999998E-2</c:v>
                </c:pt>
                <c:pt idx="225514">
                  <c:v>4.1736000000000002E-2</c:v>
                </c:pt>
                <c:pt idx="225515">
                  <c:v>4.1734E-2</c:v>
                </c:pt>
                <c:pt idx="225516">
                  <c:v>4.1730999999999997E-2</c:v>
                </c:pt>
                <c:pt idx="225517">
                  <c:v>4.1728000000000001E-2</c:v>
                </c:pt>
                <c:pt idx="225518">
                  <c:v>4.1724999999999998E-2</c:v>
                </c:pt>
                <c:pt idx="225519">
                  <c:v>4.1723000000000003E-2</c:v>
                </c:pt>
                <c:pt idx="225520">
                  <c:v>4.172E-2</c:v>
                </c:pt>
                <c:pt idx="225521">
                  <c:v>4.1717999999999998E-2</c:v>
                </c:pt>
                <c:pt idx="225522">
                  <c:v>4.1715000000000002E-2</c:v>
                </c:pt>
                <c:pt idx="225523">
                  <c:v>4.1713E-2</c:v>
                </c:pt>
                <c:pt idx="225524">
                  <c:v>4.1710999999999998E-2</c:v>
                </c:pt>
                <c:pt idx="225525">
                  <c:v>4.1708000000000002E-2</c:v>
                </c:pt>
                <c:pt idx="225526">
                  <c:v>4.1706E-2</c:v>
                </c:pt>
                <c:pt idx="225527">
                  <c:v>4.1703999999999998E-2</c:v>
                </c:pt>
                <c:pt idx="225528">
                  <c:v>4.1702000000000003E-2</c:v>
                </c:pt>
                <c:pt idx="225529">
                  <c:v>4.1700000000000001E-2</c:v>
                </c:pt>
                <c:pt idx="225530">
                  <c:v>4.1699E-2</c:v>
                </c:pt>
                <c:pt idx="225531">
                  <c:v>4.1696999999999998E-2</c:v>
                </c:pt>
                <c:pt idx="225532">
                  <c:v>4.1695000000000003E-2</c:v>
                </c:pt>
                <c:pt idx="225533">
                  <c:v>4.1694000000000002E-2</c:v>
                </c:pt>
                <c:pt idx="225534">
                  <c:v>4.1692E-2</c:v>
                </c:pt>
                <c:pt idx="225535">
                  <c:v>4.1690999999999999E-2</c:v>
                </c:pt>
                <c:pt idx="225536">
                  <c:v>4.1689999999999998E-2</c:v>
                </c:pt>
                <c:pt idx="225537">
                  <c:v>4.1688999999999997E-2</c:v>
                </c:pt>
                <c:pt idx="225538">
                  <c:v>4.1688000000000003E-2</c:v>
                </c:pt>
                <c:pt idx="225539">
                  <c:v>4.1688000000000003E-2</c:v>
                </c:pt>
                <c:pt idx="225540">
                  <c:v>4.1687000000000002E-2</c:v>
                </c:pt>
                <c:pt idx="225541">
                  <c:v>4.1687000000000002E-2</c:v>
                </c:pt>
                <c:pt idx="225542">
                  <c:v>4.1686000000000001E-2</c:v>
                </c:pt>
                <c:pt idx="225543">
                  <c:v>4.1686000000000001E-2</c:v>
                </c:pt>
                <c:pt idx="225544">
                  <c:v>4.1686000000000001E-2</c:v>
                </c:pt>
                <c:pt idx="225545">
                  <c:v>4.1687000000000002E-2</c:v>
                </c:pt>
                <c:pt idx="225546">
                  <c:v>4.1687000000000002E-2</c:v>
                </c:pt>
                <c:pt idx="225547">
                  <c:v>4.1688000000000003E-2</c:v>
                </c:pt>
                <c:pt idx="225548">
                  <c:v>4.1688000000000003E-2</c:v>
                </c:pt>
                <c:pt idx="225549">
                  <c:v>4.1688999999999997E-2</c:v>
                </c:pt>
                <c:pt idx="225550">
                  <c:v>4.1690999999999999E-2</c:v>
                </c:pt>
                <c:pt idx="225551">
                  <c:v>4.1692E-2</c:v>
                </c:pt>
                <c:pt idx="225552">
                  <c:v>4.1694000000000002E-2</c:v>
                </c:pt>
                <c:pt idx="225553">
                  <c:v>4.1695000000000003E-2</c:v>
                </c:pt>
                <c:pt idx="225554">
                  <c:v>4.1696999999999998E-2</c:v>
                </c:pt>
                <c:pt idx="225555">
                  <c:v>4.1699E-2</c:v>
                </c:pt>
                <c:pt idx="225556">
                  <c:v>4.1701000000000002E-2</c:v>
                </c:pt>
                <c:pt idx="225557">
                  <c:v>4.1702999999999997E-2</c:v>
                </c:pt>
                <c:pt idx="225558">
                  <c:v>4.1706E-2</c:v>
                </c:pt>
                <c:pt idx="225559">
                  <c:v>4.1709000000000003E-2</c:v>
                </c:pt>
                <c:pt idx="225560">
                  <c:v>4.1711999999999999E-2</c:v>
                </c:pt>
                <c:pt idx="225561">
                  <c:v>4.1715000000000002E-2</c:v>
                </c:pt>
                <c:pt idx="225562">
                  <c:v>4.1717999999999998E-2</c:v>
                </c:pt>
                <c:pt idx="225563">
                  <c:v>4.1722000000000002E-2</c:v>
                </c:pt>
                <c:pt idx="225564">
                  <c:v>4.1724999999999998E-2</c:v>
                </c:pt>
                <c:pt idx="225565">
                  <c:v>4.1729000000000002E-2</c:v>
                </c:pt>
                <c:pt idx="225566">
                  <c:v>4.1731999999999998E-2</c:v>
                </c:pt>
                <c:pt idx="225567">
                  <c:v>4.1736000000000002E-2</c:v>
                </c:pt>
                <c:pt idx="225568">
                  <c:v>4.1739999999999999E-2</c:v>
                </c:pt>
                <c:pt idx="225569">
                  <c:v>4.1744000000000003E-2</c:v>
                </c:pt>
                <c:pt idx="225570">
                  <c:v>4.1748E-2</c:v>
                </c:pt>
                <c:pt idx="225571">
                  <c:v>4.1751999999999997E-2</c:v>
                </c:pt>
                <c:pt idx="225572">
                  <c:v>4.1756000000000001E-2</c:v>
                </c:pt>
                <c:pt idx="225573">
                  <c:v>4.1761E-2</c:v>
                </c:pt>
                <c:pt idx="225574">
                  <c:v>4.1764999999999997E-2</c:v>
                </c:pt>
                <c:pt idx="225575">
                  <c:v>4.1769000000000001E-2</c:v>
                </c:pt>
                <c:pt idx="225576">
                  <c:v>4.1773999999999999E-2</c:v>
                </c:pt>
                <c:pt idx="225577">
                  <c:v>4.1778000000000003E-2</c:v>
                </c:pt>
                <c:pt idx="225578">
                  <c:v>4.1782E-2</c:v>
                </c:pt>
                <c:pt idx="225579">
                  <c:v>4.1785999999999997E-2</c:v>
                </c:pt>
                <c:pt idx="225580">
                  <c:v>4.1790000000000001E-2</c:v>
                </c:pt>
                <c:pt idx="225581">
                  <c:v>4.1794999999999999E-2</c:v>
                </c:pt>
                <c:pt idx="225582">
                  <c:v>4.1799000000000003E-2</c:v>
                </c:pt>
                <c:pt idx="225583">
                  <c:v>4.1803E-2</c:v>
                </c:pt>
                <c:pt idx="225584">
                  <c:v>4.1806999999999997E-2</c:v>
                </c:pt>
                <c:pt idx="225585">
                  <c:v>4.1811000000000001E-2</c:v>
                </c:pt>
                <c:pt idx="225586">
                  <c:v>4.1814999999999998E-2</c:v>
                </c:pt>
                <c:pt idx="225587">
                  <c:v>4.1819000000000002E-2</c:v>
                </c:pt>
                <c:pt idx="225588">
                  <c:v>4.1822999999999999E-2</c:v>
                </c:pt>
                <c:pt idx="225589">
                  <c:v>4.1826000000000002E-2</c:v>
                </c:pt>
                <c:pt idx="225590">
                  <c:v>4.1829999999999999E-2</c:v>
                </c:pt>
                <c:pt idx="225591">
                  <c:v>4.1833000000000002E-2</c:v>
                </c:pt>
                <c:pt idx="225592">
                  <c:v>4.1835999999999998E-2</c:v>
                </c:pt>
                <c:pt idx="225593">
                  <c:v>4.1839000000000001E-2</c:v>
                </c:pt>
                <c:pt idx="225594">
                  <c:v>4.1841999999999997E-2</c:v>
                </c:pt>
                <c:pt idx="225595">
                  <c:v>4.1845E-2</c:v>
                </c:pt>
                <c:pt idx="225596">
                  <c:v>4.1847000000000002E-2</c:v>
                </c:pt>
                <c:pt idx="225597">
                  <c:v>4.1849999999999998E-2</c:v>
                </c:pt>
                <c:pt idx="225598">
                  <c:v>4.1852E-2</c:v>
                </c:pt>
                <c:pt idx="225599">
                  <c:v>4.1854000000000002E-2</c:v>
                </c:pt>
                <c:pt idx="225600">
                  <c:v>4.1855999999999997E-2</c:v>
                </c:pt>
                <c:pt idx="225601">
                  <c:v>4.1857999999999999E-2</c:v>
                </c:pt>
                <c:pt idx="225602">
                  <c:v>4.1859E-2</c:v>
                </c:pt>
                <c:pt idx="225603">
                  <c:v>4.1861000000000002E-2</c:v>
                </c:pt>
                <c:pt idx="225604">
                  <c:v>4.1862000000000003E-2</c:v>
                </c:pt>
                <c:pt idx="225605">
                  <c:v>4.1862999999999997E-2</c:v>
                </c:pt>
                <c:pt idx="225606">
                  <c:v>4.1863999999999998E-2</c:v>
                </c:pt>
                <c:pt idx="225607">
                  <c:v>4.1864999999999999E-2</c:v>
                </c:pt>
                <c:pt idx="225608">
                  <c:v>4.1864999999999999E-2</c:v>
                </c:pt>
                <c:pt idx="225609">
                  <c:v>4.1864999999999999E-2</c:v>
                </c:pt>
                <c:pt idx="225610">
                  <c:v>4.1866E-2</c:v>
                </c:pt>
                <c:pt idx="225611">
                  <c:v>4.1866E-2</c:v>
                </c:pt>
                <c:pt idx="225612">
                  <c:v>4.1864999999999999E-2</c:v>
                </c:pt>
                <c:pt idx="225613">
                  <c:v>4.1864999999999999E-2</c:v>
                </c:pt>
                <c:pt idx="225614">
                  <c:v>4.1864999999999999E-2</c:v>
                </c:pt>
                <c:pt idx="225615">
                  <c:v>4.1863999999999998E-2</c:v>
                </c:pt>
                <c:pt idx="225616">
                  <c:v>4.1862999999999997E-2</c:v>
                </c:pt>
                <c:pt idx="225617">
                  <c:v>4.1862000000000003E-2</c:v>
                </c:pt>
                <c:pt idx="225618">
                  <c:v>4.1861000000000002E-2</c:v>
                </c:pt>
                <c:pt idx="225619">
                  <c:v>4.1860000000000001E-2</c:v>
                </c:pt>
                <c:pt idx="225620">
                  <c:v>4.1859E-2</c:v>
                </c:pt>
                <c:pt idx="225621">
                  <c:v>4.1856999999999998E-2</c:v>
                </c:pt>
                <c:pt idx="225622">
                  <c:v>4.1855999999999997E-2</c:v>
                </c:pt>
                <c:pt idx="225623">
                  <c:v>4.1854000000000002E-2</c:v>
                </c:pt>
                <c:pt idx="225624">
                  <c:v>4.1852E-2</c:v>
                </c:pt>
                <c:pt idx="225625">
                  <c:v>4.1850999999999999E-2</c:v>
                </c:pt>
                <c:pt idx="225626">
                  <c:v>4.1848999999999997E-2</c:v>
                </c:pt>
                <c:pt idx="225627">
                  <c:v>4.1847000000000002E-2</c:v>
                </c:pt>
                <c:pt idx="225628">
                  <c:v>4.1843999999999999E-2</c:v>
                </c:pt>
                <c:pt idx="225629">
                  <c:v>4.1841999999999997E-2</c:v>
                </c:pt>
                <c:pt idx="225630">
                  <c:v>4.1840000000000002E-2</c:v>
                </c:pt>
                <c:pt idx="225631">
                  <c:v>4.1838E-2</c:v>
                </c:pt>
                <c:pt idx="225632">
                  <c:v>4.1835999999999998E-2</c:v>
                </c:pt>
                <c:pt idx="225633">
                  <c:v>4.1833000000000002E-2</c:v>
                </c:pt>
                <c:pt idx="225634">
                  <c:v>4.1831E-2</c:v>
                </c:pt>
                <c:pt idx="225635">
                  <c:v>4.1827999999999997E-2</c:v>
                </c:pt>
                <c:pt idx="225636">
                  <c:v>4.1826000000000002E-2</c:v>
                </c:pt>
                <c:pt idx="225637">
                  <c:v>4.1822999999999999E-2</c:v>
                </c:pt>
                <c:pt idx="225638">
                  <c:v>4.1820000000000003E-2</c:v>
                </c:pt>
                <c:pt idx="225639">
                  <c:v>4.1818000000000001E-2</c:v>
                </c:pt>
                <c:pt idx="225640">
                  <c:v>4.1814999999999998E-2</c:v>
                </c:pt>
                <c:pt idx="225641">
                  <c:v>4.1812000000000002E-2</c:v>
                </c:pt>
                <c:pt idx="225642">
                  <c:v>4.181E-2</c:v>
                </c:pt>
                <c:pt idx="225643">
                  <c:v>4.1806999999999997E-2</c:v>
                </c:pt>
                <c:pt idx="225644">
                  <c:v>4.1804000000000001E-2</c:v>
                </c:pt>
                <c:pt idx="225645">
                  <c:v>4.1801999999999999E-2</c:v>
                </c:pt>
                <c:pt idx="225646">
                  <c:v>4.1799000000000003E-2</c:v>
                </c:pt>
                <c:pt idx="225647">
                  <c:v>4.1796E-2</c:v>
                </c:pt>
                <c:pt idx="225648">
                  <c:v>4.1792999999999997E-2</c:v>
                </c:pt>
                <c:pt idx="225649">
                  <c:v>4.1791000000000002E-2</c:v>
                </c:pt>
                <c:pt idx="225650">
                  <c:v>4.1787999999999999E-2</c:v>
                </c:pt>
                <c:pt idx="225651">
                  <c:v>4.1785000000000003E-2</c:v>
                </c:pt>
                <c:pt idx="225652">
                  <c:v>4.1782E-2</c:v>
                </c:pt>
                <c:pt idx="225653">
                  <c:v>4.1779999999999998E-2</c:v>
                </c:pt>
                <c:pt idx="225654">
                  <c:v>4.1777000000000002E-2</c:v>
                </c:pt>
                <c:pt idx="225655">
                  <c:v>4.1775E-2</c:v>
                </c:pt>
                <c:pt idx="225656">
                  <c:v>4.1771999999999997E-2</c:v>
                </c:pt>
                <c:pt idx="225657">
                  <c:v>4.1770000000000002E-2</c:v>
                </c:pt>
                <c:pt idx="225658">
                  <c:v>4.1766999999999999E-2</c:v>
                </c:pt>
                <c:pt idx="225659">
                  <c:v>4.1764000000000003E-2</c:v>
                </c:pt>
                <c:pt idx="225660">
                  <c:v>4.1762000000000001E-2</c:v>
                </c:pt>
                <c:pt idx="225661">
                  <c:v>4.1758999999999998E-2</c:v>
                </c:pt>
                <c:pt idx="225662">
                  <c:v>4.1757000000000002E-2</c:v>
                </c:pt>
                <c:pt idx="225663">
                  <c:v>4.1755E-2</c:v>
                </c:pt>
                <c:pt idx="225664">
                  <c:v>4.1751999999999997E-2</c:v>
                </c:pt>
                <c:pt idx="225665">
                  <c:v>4.1750000000000002E-2</c:v>
                </c:pt>
                <c:pt idx="225666">
                  <c:v>4.1748E-2</c:v>
                </c:pt>
                <c:pt idx="225667">
                  <c:v>4.1745999999999998E-2</c:v>
                </c:pt>
                <c:pt idx="225668">
                  <c:v>4.1744000000000003E-2</c:v>
                </c:pt>
                <c:pt idx="225669">
                  <c:v>4.1742000000000001E-2</c:v>
                </c:pt>
                <c:pt idx="225670">
                  <c:v>4.1739999999999999E-2</c:v>
                </c:pt>
                <c:pt idx="225671">
                  <c:v>4.1737999999999997E-2</c:v>
                </c:pt>
                <c:pt idx="225672">
                  <c:v>4.1736000000000002E-2</c:v>
                </c:pt>
                <c:pt idx="225673">
                  <c:v>4.1734E-2</c:v>
                </c:pt>
                <c:pt idx="225674">
                  <c:v>4.1732999999999999E-2</c:v>
                </c:pt>
                <c:pt idx="225675">
                  <c:v>4.1730999999999997E-2</c:v>
                </c:pt>
                <c:pt idx="225676">
                  <c:v>4.1730000000000003E-2</c:v>
                </c:pt>
                <c:pt idx="225677">
                  <c:v>4.1728000000000001E-2</c:v>
                </c:pt>
                <c:pt idx="225678">
                  <c:v>4.1727E-2</c:v>
                </c:pt>
                <c:pt idx="225679">
                  <c:v>4.1725999999999999E-2</c:v>
                </c:pt>
                <c:pt idx="225680">
                  <c:v>4.1723999999999997E-2</c:v>
                </c:pt>
                <c:pt idx="225681">
                  <c:v>4.1723000000000003E-2</c:v>
                </c:pt>
                <c:pt idx="225682">
                  <c:v>4.1722000000000002E-2</c:v>
                </c:pt>
                <c:pt idx="225683">
                  <c:v>4.1721000000000001E-2</c:v>
                </c:pt>
                <c:pt idx="225684">
                  <c:v>4.172E-2</c:v>
                </c:pt>
                <c:pt idx="225685">
                  <c:v>4.1718999999999999E-2</c:v>
                </c:pt>
                <c:pt idx="225686">
                  <c:v>4.1717999999999998E-2</c:v>
                </c:pt>
                <c:pt idx="225687">
                  <c:v>4.1717999999999998E-2</c:v>
                </c:pt>
                <c:pt idx="225688">
                  <c:v>4.1716999999999997E-2</c:v>
                </c:pt>
                <c:pt idx="225689">
                  <c:v>4.1716000000000003E-2</c:v>
                </c:pt>
                <c:pt idx="225690">
                  <c:v>4.1716000000000003E-2</c:v>
                </c:pt>
                <c:pt idx="225691">
                  <c:v>4.1716000000000003E-2</c:v>
                </c:pt>
                <c:pt idx="225692">
                  <c:v>4.1715000000000002E-2</c:v>
                </c:pt>
                <c:pt idx="225693">
                  <c:v>4.1715000000000002E-2</c:v>
                </c:pt>
                <c:pt idx="225694">
                  <c:v>4.1715000000000002E-2</c:v>
                </c:pt>
                <c:pt idx="225695">
                  <c:v>4.1714000000000001E-2</c:v>
                </c:pt>
                <c:pt idx="225696">
                  <c:v>4.1714000000000001E-2</c:v>
                </c:pt>
                <c:pt idx="225697">
                  <c:v>4.1714000000000001E-2</c:v>
                </c:pt>
                <c:pt idx="225698">
                  <c:v>4.1714000000000001E-2</c:v>
                </c:pt>
                <c:pt idx="225699">
                  <c:v>4.1714000000000001E-2</c:v>
                </c:pt>
                <c:pt idx="225700">
                  <c:v>4.1714000000000001E-2</c:v>
                </c:pt>
                <c:pt idx="225701">
                  <c:v>4.1714000000000001E-2</c:v>
                </c:pt>
                <c:pt idx="225702">
                  <c:v>4.1714000000000001E-2</c:v>
                </c:pt>
                <c:pt idx="225703">
                  <c:v>4.1714000000000001E-2</c:v>
                </c:pt>
                <c:pt idx="225704">
                  <c:v>4.1714000000000001E-2</c:v>
                </c:pt>
                <c:pt idx="225705">
                  <c:v>4.1714000000000001E-2</c:v>
                </c:pt>
                <c:pt idx="225706">
                  <c:v>4.1714000000000001E-2</c:v>
                </c:pt>
                <c:pt idx="225707">
                  <c:v>4.1714000000000001E-2</c:v>
                </c:pt>
                <c:pt idx="225708">
                  <c:v>4.1714000000000001E-2</c:v>
                </c:pt>
                <c:pt idx="225709">
                  <c:v>4.1713E-2</c:v>
                </c:pt>
                <c:pt idx="225710">
                  <c:v>4.1713E-2</c:v>
                </c:pt>
                <c:pt idx="225711">
                  <c:v>4.1713E-2</c:v>
                </c:pt>
                <c:pt idx="225712">
                  <c:v>4.1713E-2</c:v>
                </c:pt>
                <c:pt idx="225713">
                  <c:v>4.1713E-2</c:v>
                </c:pt>
                <c:pt idx="225714">
                  <c:v>4.1713E-2</c:v>
                </c:pt>
                <c:pt idx="225715">
                  <c:v>4.1713E-2</c:v>
                </c:pt>
                <c:pt idx="225716">
                  <c:v>4.1713E-2</c:v>
                </c:pt>
                <c:pt idx="225717">
                  <c:v>4.1711999999999999E-2</c:v>
                </c:pt>
                <c:pt idx="225718">
                  <c:v>4.1711999999999999E-2</c:v>
                </c:pt>
                <c:pt idx="225719">
                  <c:v>4.1710999999999998E-2</c:v>
                </c:pt>
                <c:pt idx="225720">
                  <c:v>4.1710999999999998E-2</c:v>
                </c:pt>
                <c:pt idx="225721">
                  <c:v>4.1709999999999997E-2</c:v>
                </c:pt>
                <c:pt idx="225722">
                  <c:v>4.1709000000000003E-2</c:v>
                </c:pt>
                <c:pt idx="225723">
                  <c:v>4.1709000000000003E-2</c:v>
                </c:pt>
                <c:pt idx="225724">
                  <c:v>4.1708000000000002E-2</c:v>
                </c:pt>
                <c:pt idx="225725">
                  <c:v>4.1707000000000001E-2</c:v>
                </c:pt>
                <c:pt idx="225726">
                  <c:v>4.1706E-2</c:v>
                </c:pt>
                <c:pt idx="225727">
                  <c:v>4.1704999999999999E-2</c:v>
                </c:pt>
                <c:pt idx="225728">
                  <c:v>4.1703999999999998E-2</c:v>
                </c:pt>
                <c:pt idx="225729">
                  <c:v>4.1702999999999997E-2</c:v>
                </c:pt>
                <c:pt idx="225730">
                  <c:v>4.1702000000000003E-2</c:v>
                </c:pt>
                <c:pt idx="225731">
                  <c:v>4.1701000000000002E-2</c:v>
                </c:pt>
                <c:pt idx="225732">
                  <c:v>4.1699E-2</c:v>
                </c:pt>
                <c:pt idx="225733">
                  <c:v>4.1697999999999999E-2</c:v>
                </c:pt>
                <c:pt idx="225734">
                  <c:v>4.1695999999999997E-2</c:v>
                </c:pt>
                <c:pt idx="225735">
                  <c:v>4.1695000000000003E-2</c:v>
                </c:pt>
                <c:pt idx="225736">
                  <c:v>4.1694000000000002E-2</c:v>
                </c:pt>
                <c:pt idx="225737">
                  <c:v>4.1692E-2</c:v>
                </c:pt>
                <c:pt idx="225738">
                  <c:v>4.1690999999999999E-2</c:v>
                </c:pt>
                <c:pt idx="225739">
                  <c:v>4.1688999999999997E-2</c:v>
                </c:pt>
                <c:pt idx="225740">
                  <c:v>4.1688000000000003E-2</c:v>
                </c:pt>
                <c:pt idx="225741">
                  <c:v>4.1686000000000001E-2</c:v>
                </c:pt>
                <c:pt idx="225742">
                  <c:v>4.1685E-2</c:v>
                </c:pt>
                <c:pt idx="225743">
                  <c:v>4.1682999999999998E-2</c:v>
                </c:pt>
                <c:pt idx="225744">
                  <c:v>4.1681000000000003E-2</c:v>
                </c:pt>
                <c:pt idx="225745">
                  <c:v>4.1680000000000002E-2</c:v>
                </c:pt>
                <c:pt idx="225746">
                  <c:v>4.1678E-2</c:v>
                </c:pt>
                <c:pt idx="225747">
                  <c:v>4.1676999999999999E-2</c:v>
                </c:pt>
                <c:pt idx="225748">
                  <c:v>4.1674999999999997E-2</c:v>
                </c:pt>
                <c:pt idx="225749">
                  <c:v>4.1674000000000003E-2</c:v>
                </c:pt>
                <c:pt idx="225750">
                  <c:v>4.1672000000000001E-2</c:v>
                </c:pt>
                <c:pt idx="225751">
                  <c:v>4.1671E-2</c:v>
                </c:pt>
                <c:pt idx="225752">
                  <c:v>4.1669999999999999E-2</c:v>
                </c:pt>
                <c:pt idx="225753">
                  <c:v>4.1667999999999997E-2</c:v>
                </c:pt>
                <c:pt idx="225754">
                  <c:v>4.1667000000000003E-2</c:v>
                </c:pt>
                <c:pt idx="225755">
                  <c:v>4.1666000000000002E-2</c:v>
                </c:pt>
                <c:pt idx="225756">
                  <c:v>4.1665000000000001E-2</c:v>
                </c:pt>
                <c:pt idx="225757">
                  <c:v>4.1664E-2</c:v>
                </c:pt>
                <c:pt idx="225758">
                  <c:v>4.1662999999999999E-2</c:v>
                </c:pt>
                <c:pt idx="225759">
                  <c:v>4.1661999999999998E-2</c:v>
                </c:pt>
                <c:pt idx="225760">
                  <c:v>4.1660999999999997E-2</c:v>
                </c:pt>
                <c:pt idx="225761">
                  <c:v>4.1660000000000003E-2</c:v>
                </c:pt>
                <c:pt idx="225762">
                  <c:v>4.1659000000000002E-2</c:v>
                </c:pt>
                <c:pt idx="225763">
                  <c:v>4.1659000000000002E-2</c:v>
                </c:pt>
                <c:pt idx="225764">
                  <c:v>4.1658000000000001E-2</c:v>
                </c:pt>
                <c:pt idx="225765">
                  <c:v>4.1658000000000001E-2</c:v>
                </c:pt>
                <c:pt idx="225766">
                  <c:v>4.1657E-2</c:v>
                </c:pt>
                <c:pt idx="225767">
                  <c:v>4.1657E-2</c:v>
                </c:pt>
                <c:pt idx="225768">
                  <c:v>4.1655999999999999E-2</c:v>
                </c:pt>
                <c:pt idx="225769">
                  <c:v>4.1655999999999999E-2</c:v>
                </c:pt>
                <c:pt idx="225770">
                  <c:v>4.1655999999999999E-2</c:v>
                </c:pt>
                <c:pt idx="225771">
                  <c:v>4.1655999999999999E-2</c:v>
                </c:pt>
                <c:pt idx="225772">
                  <c:v>4.1655999999999999E-2</c:v>
                </c:pt>
                <c:pt idx="225773">
                  <c:v>4.1655999999999999E-2</c:v>
                </c:pt>
                <c:pt idx="225774">
                  <c:v>4.1655999999999999E-2</c:v>
                </c:pt>
                <c:pt idx="225775">
                  <c:v>4.1655999999999999E-2</c:v>
                </c:pt>
                <c:pt idx="225776">
                  <c:v>4.1655999999999999E-2</c:v>
                </c:pt>
                <c:pt idx="225777">
                  <c:v>4.1655999999999999E-2</c:v>
                </c:pt>
                <c:pt idx="225778">
                  <c:v>4.1655999999999999E-2</c:v>
                </c:pt>
                <c:pt idx="225779">
                  <c:v>4.1655999999999999E-2</c:v>
                </c:pt>
                <c:pt idx="225780">
                  <c:v>4.1657E-2</c:v>
                </c:pt>
                <c:pt idx="225781">
                  <c:v>4.1657E-2</c:v>
                </c:pt>
                <c:pt idx="225782">
                  <c:v>4.1657E-2</c:v>
                </c:pt>
                <c:pt idx="225783">
                  <c:v>4.1658000000000001E-2</c:v>
                </c:pt>
                <c:pt idx="225784">
                  <c:v>4.1658000000000001E-2</c:v>
                </c:pt>
                <c:pt idx="225785">
                  <c:v>4.1658000000000001E-2</c:v>
                </c:pt>
                <c:pt idx="225786">
                  <c:v>4.1659000000000002E-2</c:v>
                </c:pt>
                <c:pt idx="225787">
                  <c:v>4.1659000000000002E-2</c:v>
                </c:pt>
                <c:pt idx="225788">
                  <c:v>4.1660000000000003E-2</c:v>
                </c:pt>
                <c:pt idx="225789">
                  <c:v>4.1660000000000003E-2</c:v>
                </c:pt>
                <c:pt idx="225790">
                  <c:v>4.1660000000000003E-2</c:v>
                </c:pt>
                <c:pt idx="225791">
                  <c:v>4.1660999999999997E-2</c:v>
                </c:pt>
                <c:pt idx="225792">
                  <c:v>4.1660999999999997E-2</c:v>
                </c:pt>
                <c:pt idx="225793">
                  <c:v>4.1661999999999998E-2</c:v>
                </c:pt>
                <c:pt idx="225794">
                  <c:v>4.1661999999999998E-2</c:v>
                </c:pt>
                <c:pt idx="225795">
                  <c:v>4.1661999999999998E-2</c:v>
                </c:pt>
                <c:pt idx="225796">
                  <c:v>4.1662999999999999E-2</c:v>
                </c:pt>
                <c:pt idx="225797">
                  <c:v>4.1662999999999999E-2</c:v>
                </c:pt>
                <c:pt idx="225798">
                  <c:v>4.1664E-2</c:v>
                </c:pt>
                <c:pt idx="225799">
                  <c:v>4.1664E-2</c:v>
                </c:pt>
                <c:pt idx="225800">
                  <c:v>4.1665000000000001E-2</c:v>
                </c:pt>
                <c:pt idx="225801">
                  <c:v>4.1665000000000001E-2</c:v>
                </c:pt>
                <c:pt idx="225802">
                  <c:v>4.1665000000000001E-2</c:v>
                </c:pt>
                <c:pt idx="225803">
                  <c:v>4.1665000000000001E-2</c:v>
                </c:pt>
                <c:pt idx="225804">
                  <c:v>4.1666000000000002E-2</c:v>
                </c:pt>
                <c:pt idx="225805">
                  <c:v>4.1666000000000002E-2</c:v>
                </c:pt>
                <c:pt idx="225806">
                  <c:v>4.1666000000000002E-2</c:v>
                </c:pt>
                <c:pt idx="225807">
                  <c:v>4.1666000000000002E-2</c:v>
                </c:pt>
                <c:pt idx="225808">
                  <c:v>4.1667000000000003E-2</c:v>
                </c:pt>
                <c:pt idx="225809">
                  <c:v>4.1667000000000003E-2</c:v>
                </c:pt>
                <c:pt idx="225810">
                  <c:v>4.1667000000000003E-2</c:v>
                </c:pt>
                <c:pt idx="225811">
                  <c:v>4.1667000000000003E-2</c:v>
                </c:pt>
                <c:pt idx="225812">
                  <c:v>4.1667000000000003E-2</c:v>
                </c:pt>
                <c:pt idx="225813">
                  <c:v>4.1667000000000003E-2</c:v>
                </c:pt>
                <c:pt idx="225814">
                  <c:v>4.1667000000000003E-2</c:v>
                </c:pt>
                <c:pt idx="225815">
                  <c:v>4.1667000000000003E-2</c:v>
                </c:pt>
                <c:pt idx="225816">
                  <c:v>4.1667000000000003E-2</c:v>
                </c:pt>
                <c:pt idx="225817">
                  <c:v>4.1667000000000003E-2</c:v>
                </c:pt>
                <c:pt idx="225818">
                  <c:v>4.1667000000000003E-2</c:v>
                </c:pt>
                <c:pt idx="225819">
                  <c:v>4.1667000000000003E-2</c:v>
                </c:pt>
                <c:pt idx="225820">
                  <c:v>4.1667000000000003E-2</c:v>
                </c:pt>
                <c:pt idx="225821">
                  <c:v>4.1667000000000003E-2</c:v>
                </c:pt>
                <c:pt idx="225822">
                  <c:v>4.1666000000000002E-2</c:v>
                </c:pt>
                <c:pt idx="225823">
                  <c:v>4.1666000000000002E-2</c:v>
                </c:pt>
                <c:pt idx="225824">
                  <c:v>4.1666000000000002E-2</c:v>
                </c:pt>
                <c:pt idx="225825">
                  <c:v>4.1665000000000001E-2</c:v>
                </c:pt>
                <c:pt idx="225826">
                  <c:v>4.1665000000000001E-2</c:v>
                </c:pt>
                <c:pt idx="225827">
                  <c:v>4.1664E-2</c:v>
                </c:pt>
                <c:pt idx="225828">
                  <c:v>4.1664E-2</c:v>
                </c:pt>
                <c:pt idx="225829">
                  <c:v>4.1664E-2</c:v>
                </c:pt>
                <c:pt idx="225830">
                  <c:v>4.1662999999999999E-2</c:v>
                </c:pt>
                <c:pt idx="225831">
                  <c:v>4.1662999999999999E-2</c:v>
                </c:pt>
                <c:pt idx="225832">
                  <c:v>4.1661999999999998E-2</c:v>
                </c:pt>
                <c:pt idx="225833">
                  <c:v>4.1661999999999998E-2</c:v>
                </c:pt>
                <c:pt idx="225834">
                  <c:v>4.1660999999999997E-2</c:v>
                </c:pt>
                <c:pt idx="225835">
                  <c:v>4.1660000000000003E-2</c:v>
                </c:pt>
                <c:pt idx="225836">
                  <c:v>4.1659000000000002E-2</c:v>
                </c:pt>
                <c:pt idx="225837">
                  <c:v>4.1659000000000002E-2</c:v>
                </c:pt>
                <c:pt idx="225838">
                  <c:v>4.1658000000000001E-2</c:v>
                </c:pt>
                <c:pt idx="225839">
                  <c:v>4.1657E-2</c:v>
                </c:pt>
                <c:pt idx="225840">
                  <c:v>4.1655999999999999E-2</c:v>
                </c:pt>
                <c:pt idx="225841">
                  <c:v>4.1654999999999998E-2</c:v>
                </c:pt>
                <c:pt idx="225842">
                  <c:v>4.1653999999999997E-2</c:v>
                </c:pt>
                <c:pt idx="225843">
                  <c:v>4.1653000000000003E-2</c:v>
                </c:pt>
                <c:pt idx="225844">
                  <c:v>4.1652000000000002E-2</c:v>
                </c:pt>
                <c:pt idx="225845">
                  <c:v>4.1652000000000002E-2</c:v>
                </c:pt>
                <c:pt idx="225846">
                  <c:v>4.165E-2</c:v>
                </c:pt>
                <c:pt idx="225847">
                  <c:v>4.1648999999999999E-2</c:v>
                </c:pt>
                <c:pt idx="225848">
                  <c:v>4.1647999999999998E-2</c:v>
                </c:pt>
                <c:pt idx="225849">
                  <c:v>4.1647000000000003E-2</c:v>
                </c:pt>
                <c:pt idx="225850">
                  <c:v>4.1646000000000002E-2</c:v>
                </c:pt>
                <c:pt idx="225851">
                  <c:v>4.1645000000000001E-2</c:v>
                </c:pt>
                <c:pt idx="225852">
                  <c:v>4.1642999999999999E-2</c:v>
                </c:pt>
                <c:pt idx="225853">
                  <c:v>4.1641999999999998E-2</c:v>
                </c:pt>
                <c:pt idx="225854">
                  <c:v>4.1640999999999997E-2</c:v>
                </c:pt>
                <c:pt idx="225855">
                  <c:v>4.1640000000000003E-2</c:v>
                </c:pt>
                <c:pt idx="225856">
                  <c:v>4.1639000000000002E-2</c:v>
                </c:pt>
                <c:pt idx="225857">
                  <c:v>4.1638000000000001E-2</c:v>
                </c:pt>
                <c:pt idx="225858">
                  <c:v>4.1637E-2</c:v>
                </c:pt>
                <c:pt idx="225859">
                  <c:v>4.1634999999999998E-2</c:v>
                </c:pt>
                <c:pt idx="225860">
                  <c:v>4.1633999999999997E-2</c:v>
                </c:pt>
                <c:pt idx="225861">
                  <c:v>4.1633000000000003E-2</c:v>
                </c:pt>
                <c:pt idx="225862">
                  <c:v>4.1632000000000002E-2</c:v>
                </c:pt>
                <c:pt idx="225863">
                  <c:v>4.1631000000000001E-2</c:v>
                </c:pt>
                <c:pt idx="225864">
                  <c:v>4.163E-2</c:v>
                </c:pt>
                <c:pt idx="225865">
                  <c:v>4.1628999999999999E-2</c:v>
                </c:pt>
                <c:pt idx="225866">
                  <c:v>4.1627999999999998E-2</c:v>
                </c:pt>
                <c:pt idx="225867">
                  <c:v>4.1626999999999997E-2</c:v>
                </c:pt>
                <c:pt idx="225868">
                  <c:v>4.1626000000000003E-2</c:v>
                </c:pt>
                <c:pt idx="225869">
                  <c:v>4.1626000000000003E-2</c:v>
                </c:pt>
                <c:pt idx="225870">
                  <c:v>4.1625000000000002E-2</c:v>
                </c:pt>
                <c:pt idx="225871">
                  <c:v>4.1624000000000001E-2</c:v>
                </c:pt>
                <c:pt idx="225872">
                  <c:v>4.1623E-2</c:v>
                </c:pt>
                <c:pt idx="225873">
                  <c:v>4.1621999999999999E-2</c:v>
                </c:pt>
                <c:pt idx="225874">
                  <c:v>4.1621999999999999E-2</c:v>
                </c:pt>
                <c:pt idx="225875">
                  <c:v>4.1620999999999998E-2</c:v>
                </c:pt>
                <c:pt idx="225876">
                  <c:v>4.1620999999999998E-2</c:v>
                </c:pt>
                <c:pt idx="225877">
                  <c:v>4.1619999999999997E-2</c:v>
                </c:pt>
                <c:pt idx="225878">
                  <c:v>4.1619999999999997E-2</c:v>
                </c:pt>
                <c:pt idx="225879">
                  <c:v>4.1619999999999997E-2</c:v>
                </c:pt>
                <c:pt idx="225880">
                  <c:v>4.1619000000000003E-2</c:v>
                </c:pt>
                <c:pt idx="225881">
                  <c:v>4.1619000000000003E-2</c:v>
                </c:pt>
                <c:pt idx="225882">
                  <c:v>4.1619000000000003E-2</c:v>
                </c:pt>
                <c:pt idx="225883">
                  <c:v>4.1619000000000003E-2</c:v>
                </c:pt>
                <c:pt idx="225884">
                  <c:v>4.1619000000000003E-2</c:v>
                </c:pt>
                <c:pt idx="225885">
                  <c:v>4.1618000000000002E-2</c:v>
                </c:pt>
                <c:pt idx="225886">
                  <c:v>4.1618000000000002E-2</c:v>
                </c:pt>
                <c:pt idx="225887">
                  <c:v>4.1618000000000002E-2</c:v>
                </c:pt>
                <c:pt idx="225888">
                  <c:v>4.1619000000000003E-2</c:v>
                </c:pt>
                <c:pt idx="225889">
                  <c:v>4.1619000000000003E-2</c:v>
                </c:pt>
                <c:pt idx="225890">
                  <c:v>4.1619000000000003E-2</c:v>
                </c:pt>
                <c:pt idx="225891">
                  <c:v>4.1619000000000003E-2</c:v>
                </c:pt>
                <c:pt idx="225892">
                  <c:v>4.1619999999999997E-2</c:v>
                </c:pt>
                <c:pt idx="225893">
                  <c:v>4.1619999999999997E-2</c:v>
                </c:pt>
                <c:pt idx="225894">
                  <c:v>4.1619999999999997E-2</c:v>
                </c:pt>
                <c:pt idx="225895">
                  <c:v>4.1619999999999997E-2</c:v>
                </c:pt>
                <c:pt idx="225896">
                  <c:v>4.1620999999999998E-2</c:v>
                </c:pt>
                <c:pt idx="225897">
                  <c:v>4.1620999999999998E-2</c:v>
                </c:pt>
                <c:pt idx="225898">
                  <c:v>4.1621999999999999E-2</c:v>
                </c:pt>
                <c:pt idx="225899">
                  <c:v>4.1621999999999999E-2</c:v>
                </c:pt>
                <c:pt idx="225900">
                  <c:v>4.1623E-2</c:v>
                </c:pt>
                <c:pt idx="225901">
                  <c:v>4.1623E-2</c:v>
                </c:pt>
                <c:pt idx="225902">
                  <c:v>4.1624000000000001E-2</c:v>
                </c:pt>
                <c:pt idx="225903">
                  <c:v>4.1624000000000001E-2</c:v>
                </c:pt>
                <c:pt idx="225904">
                  <c:v>4.1625000000000002E-2</c:v>
                </c:pt>
                <c:pt idx="225905">
                  <c:v>4.1625000000000002E-2</c:v>
                </c:pt>
                <c:pt idx="225906">
                  <c:v>4.1626000000000003E-2</c:v>
                </c:pt>
                <c:pt idx="225907">
                  <c:v>4.1626999999999997E-2</c:v>
                </c:pt>
                <c:pt idx="225908">
                  <c:v>4.1626999999999997E-2</c:v>
                </c:pt>
                <c:pt idx="225909">
                  <c:v>4.1627999999999998E-2</c:v>
                </c:pt>
                <c:pt idx="225910">
                  <c:v>4.1627999999999998E-2</c:v>
                </c:pt>
                <c:pt idx="225911">
                  <c:v>4.1628999999999999E-2</c:v>
                </c:pt>
                <c:pt idx="225912">
                  <c:v>4.163E-2</c:v>
                </c:pt>
                <c:pt idx="225913">
                  <c:v>4.163E-2</c:v>
                </c:pt>
                <c:pt idx="225914">
                  <c:v>4.1631000000000001E-2</c:v>
                </c:pt>
                <c:pt idx="225915">
                  <c:v>4.1631000000000001E-2</c:v>
                </c:pt>
                <c:pt idx="225916">
                  <c:v>4.1632000000000002E-2</c:v>
                </c:pt>
                <c:pt idx="225917">
                  <c:v>4.1633000000000003E-2</c:v>
                </c:pt>
                <c:pt idx="225918">
                  <c:v>4.1633000000000003E-2</c:v>
                </c:pt>
                <c:pt idx="225919">
                  <c:v>4.1633000000000003E-2</c:v>
                </c:pt>
                <c:pt idx="225920">
                  <c:v>4.1633999999999997E-2</c:v>
                </c:pt>
                <c:pt idx="225921">
                  <c:v>4.1633999999999997E-2</c:v>
                </c:pt>
                <c:pt idx="225922">
                  <c:v>4.1633999999999997E-2</c:v>
                </c:pt>
                <c:pt idx="225923">
                  <c:v>4.1634999999999998E-2</c:v>
                </c:pt>
                <c:pt idx="225924">
                  <c:v>4.1634999999999998E-2</c:v>
                </c:pt>
                <c:pt idx="225925">
                  <c:v>4.1634999999999998E-2</c:v>
                </c:pt>
                <c:pt idx="225926">
                  <c:v>4.1635999999999999E-2</c:v>
                </c:pt>
                <c:pt idx="225927">
                  <c:v>4.1635999999999999E-2</c:v>
                </c:pt>
                <c:pt idx="225928">
                  <c:v>4.1635999999999999E-2</c:v>
                </c:pt>
                <c:pt idx="225929">
                  <c:v>4.1635999999999999E-2</c:v>
                </c:pt>
                <c:pt idx="225930">
                  <c:v>4.1635999999999999E-2</c:v>
                </c:pt>
                <c:pt idx="225931">
                  <c:v>4.1635999999999999E-2</c:v>
                </c:pt>
                <c:pt idx="225932">
                  <c:v>4.1635999999999999E-2</c:v>
                </c:pt>
                <c:pt idx="225933">
                  <c:v>4.1634999999999998E-2</c:v>
                </c:pt>
                <c:pt idx="225934">
                  <c:v>4.1634999999999998E-2</c:v>
                </c:pt>
                <c:pt idx="225935">
                  <c:v>4.1634999999999998E-2</c:v>
                </c:pt>
                <c:pt idx="225936">
                  <c:v>4.1634999999999998E-2</c:v>
                </c:pt>
                <c:pt idx="225937">
                  <c:v>4.1633999999999997E-2</c:v>
                </c:pt>
                <c:pt idx="225938">
                  <c:v>4.1633999999999997E-2</c:v>
                </c:pt>
                <c:pt idx="225939">
                  <c:v>4.1633000000000003E-2</c:v>
                </c:pt>
                <c:pt idx="225940">
                  <c:v>4.1633000000000003E-2</c:v>
                </c:pt>
                <c:pt idx="225941">
                  <c:v>4.1632000000000002E-2</c:v>
                </c:pt>
                <c:pt idx="225942">
                  <c:v>4.1631000000000001E-2</c:v>
                </c:pt>
                <c:pt idx="225943">
                  <c:v>4.1631000000000001E-2</c:v>
                </c:pt>
                <c:pt idx="225944">
                  <c:v>4.163E-2</c:v>
                </c:pt>
                <c:pt idx="225945">
                  <c:v>4.1628999999999999E-2</c:v>
                </c:pt>
                <c:pt idx="225946">
                  <c:v>4.1627999999999998E-2</c:v>
                </c:pt>
                <c:pt idx="225947">
                  <c:v>4.1626999999999997E-2</c:v>
                </c:pt>
                <c:pt idx="225948">
                  <c:v>4.1626000000000003E-2</c:v>
                </c:pt>
                <c:pt idx="225949">
                  <c:v>4.1625000000000002E-2</c:v>
                </c:pt>
                <c:pt idx="225950">
                  <c:v>4.1624000000000001E-2</c:v>
                </c:pt>
                <c:pt idx="225951">
                  <c:v>4.1623E-2</c:v>
                </c:pt>
                <c:pt idx="225952">
                  <c:v>4.1621999999999999E-2</c:v>
                </c:pt>
                <c:pt idx="225953">
                  <c:v>4.1620999999999998E-2</c:v>
                </c:pt>
                <c:pt idx="225954">
                  <c:v>4.1619999999999997E-2</c:v>
                </c:pt>
                <c:pt idx="225955">
                  <c:v>4.1618000000000002E-2</c:v>
                </c:pt>
                <c:pt idx="225956">
                  <c:v>4.1617000000000001E-2</c:v>
                </c:pt>
                <c:pt idx="225957">
                  <c:v>4.1616E-2</c:v>
                </c:pt>
                <c:pt idx="225958">
                  <c:v>4.1614999999999999E-2</c:v>
                </c:pt>
                <c:pt idx="225959">
                  <c:v>4.1613999999999998E-2</c:v>
                </c:pt>
                <c:pt idx="225960">
                  <c:v>4.1612999999999997E-2</c:v>
                </c:pt>
                <c:pt idx="225961">
                  <c:v>4.1612000000000003E-2</c:v>
                </c:pt>
                <c:pt idx="225962">
                  <c:v>4.1610000000000001E-2</c:v>
                </c:pt>
                <c:pt idx="225963">
                  <c:v>4.1609E-2</c:v>
                </c:pt>
                <c:pt idx="225964">
                  <c:v>4.1607999999999999E-2</c:v>
                </c:pt>
                <c:pt idx="225965">
                  <c:v>4.1606999999999998E-2</c:v>
                </c:pt>
                <c:pt idx="225966">
                  <c:v>4.1605999999999997E-2</c:v>
                </c:pt>
                <c:pt idx="225967">
                  <c:v>4.1605000000000003E-2</c:v>
                </c:pt>
                <c:pt idx="225968">
                  <c:v>4.1604000000000002E-2</c:v>
                </c:pt>
                <c:pt idx="225969">
                  <c:v>4.1603000000000001E-2</c:v>
                </c:pt>
                <c:pt idx="225970">
                  <c:v>4.1603000000000001E-2</c:v>
                </c:pt>
                <c:pt idx="225971">
                  <c:v>4.1602E-2</c:v>
                </c:pt>
                <c:pt idx="225972">
                  <c:v>4.1600999999999999E-2</c:v>
                </c:pt>
                <c:pt idx="225973">
                  <c:v>4.1600999999999999E-2</c:v>
                </c:pt>
                <c:pt idx="225974">
                  <c:v>4.1599999999999998E-2</c:v>
                </c:pt>
                <c:pt idx="225975">
                  <c:v>4.1599999999999998E-2</c:v>
                </c:pt>
                <c:pt idx="225976">
                  <c:v>4.1598999999999997E-2</c:v>
                </c:pt>
                <c:pt idx="225977">
                  <c:v>4.1598999999999997E-2</c:v>
                </c:pt>
                <c:pt idx="225978">
                  <c:v>4.1598999999999997E-2</c:v>
                </c:pt>
                <c:pt idx="225979">
                  <c:v>4.1598999999999997E-2</c:v>
                </c:pt>
                <c:pt idx="225980">
                  <c:v>4.1598999999999997E-2</c:v>
                </c:pt>
                <c:pt idx="225981">
                  <c:v>4.1598999999999997E-2</c:v>
                </c:pt>
                <c:pt idx="225982">
                  <c:v>4.1598999999999997E-2</c:v>
                </c:pt>
                <c:pt idx="225983">
                  <c:v>4.1598999999999997E-2</c:v>
                </c:pt>
                <c:pt idx="225984">
                  <c:v>4.1599999999999998E-2</c:v>
                </c:pt>
                <c:pt idx="225985">
                  <c:v>4.1599999999999998E-2</c:v>
                </c:pt>
                <c:pt idx="225986">
                  <c:v>4.1600999999999999E-2</c:v>
                </c:pt>
                <c:pt idx="225987">
                  <c:v>4.1600999999999999E-2</c:v>
                </c:pt>
                <c:pt idx="225988">
                  <c:v>4.1602E-2</c:v>
                </c:pt>
                <c:pt idx="225989">
                  <c:v>4.1603000000000001E-2</c:v>
                </c:pt>
                <c:pt idx="225990">
                  <c:v>4.1603000000000001E-2</c:v>
                </c:pt>
                <c:pt idx="225991">
                  <c:v>4.1604000000000002E-2</c:v>
                </c:pt>
                <c:pt idx="225992">
                  <c:v>4.1605000000000003E-2</c:v>
                </c:pt>
                <c:pt idx="225993">
                  <c:v>4.1605999999999997E-2</c:v>
                </c:pt>
                <c:pt idx="225994">
                  <c:v>4.1607999999999999E-2</c:v>
                </c:pt>
                <c:pt idx="225995">
                  <c:v>4.1609E-2</c:v>
                </c:pt>
                <c:pt idx="225996">
                  <c:v>4.1610000000000001E-2</c:v>
                </c:pt>
                <c:pt idx="225997">
                  <c:v>4.1612000000000003E-2</c:v>
                </c:pt>
                <c:pt idx="225998">
                  <c:v>4.1612999999999997E-2</c:v>
                </c:pt>
                <c:pt idx="225999">
                  <c:v>4.1614999999999999E-2</c:v>
                </c:pt>
                <c:pt idx="226000">
                  <c:v>4.1616E-2</c:v>
                </c:pt>
                <c:pt idx="226001">
                  <c:v>4.1618000000000002E-2</c:v>
                </c:pt>
                <c:pt idx="226002">
                  <c:v>4.1619999999999997E-2</c:v>
                </c:pt>
                <c:pt idx="226003">
                  <c:v>4.1620999999999998E-2</c:v>
                </c:pt>
                <c:pt idx="226004">
                  <c:v>4.1623E-2</c:v>
                </c:pt>
                <c:pt idx="226005">
                  <c:v>4.1625000000000002E-2</c:v>
                </c:pt>
                <c:pt idx="226006">
                  <c:v>4.1626999999999997E-2</c:v>
                </c:pt>
                <c:pt idx="226007">
                  <c:v>4.1628999999999999E-2</c:v>
                </c:pt>
                <c:pt idx="226008">
                  <c:v>4.1631000000000001E-2</c:v>
                </c:pt>
                <c:pt idx="226009">
                  <c:v>4.1632000000000002E-2</c:v>
                </c:pt>
                <c:pt idx="226010">
                  <c:v>4.1633999999999997E-2</c:v>
                </c:pt>
                <c:pt idx="226011">
                  <c:v>4.1635999999999999E-2</c:v>
                </c:pt>
                <c:pt idx="226012">
                  <c:v>4.1638000000000001E-2</c:v>
                </c:pt>
                <c:pt idx="226013">
                  <c:v>4.1640000000000003E-2</c:v>
                </c:pt>
                <c:pt idx="226014">
                  <c:v>4.1641999999999998E-2</c:v>
                </c:pt>
                <c:pt idx="226015">
                  <c:v>4.1644E-2</c:v>
                </c:pt>
                <c:pt idx="226016">
                  <c:v>4.1646000000000002E-2</c:v>
                </c:pt>
                <c:pt idx="226017">
                  <c:v>4.1647999999999998E-2</c:v>
                </c:pt>
                <c:pt idx="226018">
                  <c:v>4.1648999999999999E-2</c:v>
                </c:pt>
                <c:pt idx="226019">
                  <c:v>4.1651000000000001E-2</c:v>
                </c:pt>
                <c:pt idx="226020">
                  <c:v>4.1653000000000003E-2</c:v>
                </c:pt>
                <c:pt idx="226021">
                  <c:v>4.1654999999999998E-2</c:v>
                </c:pt>
                <c:pt idx="226022">
                  <c:v>4.1657E-2</c:v>
                </c:pt>
                <c:pt idx="226023">
                  <c:v>4.1659000000000002E-2</c:v>
                </c:pt>
                <c:pt idx="226024">
                  <c:v>4.1660000000000003E-2</c:v>
                </c:pt>
                <c:pt idx="226025">
                  <c:v>4.1661999999999998E-2</c:v>
                </c:pt>
                <c:pt idx="226026">
                  <c:v>4.1664E-2</c:v>
                </c:pt>
                <c:pt idx="226027">
                  <c:v>4.1665000000000001E-2</c:v>
                </c:pt>
                <c:pt idx="226028">
                  <c:v>4.1667000000000003E-2</c:v>
                </c:pt>
                <c:pt idx="226029">
                  <c:v>4.1667999999999997E-2</c:v>
                </c:pt>
                <c:pt idx="226030">
                  <c:v>4.1669999999999999E-2</c:v>
                </c:pt>
                <c:pt idx="226031">
                  <c:v>4.1671E-2</c:v>
                </c:pt>
                <c:pt idx="226032">
                  <c:v>4.1673000000000002E-2</c:v>
                </c:pt>
                <c:pt idx="226033">
                  <c:v>4.1674000000000003E-2</c:v>
                </c:pt>
                <c:pt idx="226034">
                  <c:v>4.1674999999999997E-2</c:v>
                </c:pt>
                <c:pt idx="226035">
                  <c:v>4.1675999999999998E-2</c:v>
                </c:pt>
                <c:pt idx="226036">
                  <c:v>4.1676999999999999E-2</c:v>
                </c:pt>
                <c:pt idx="226037">
                  <c:v>4.1678E-2</c:v>
                </c:pt>
                <c:pt idx="226038">
                  <c:v>4.1679000000000001E-2</c:v>
                </c:pt>
                <c:pt idx="226039">
                  <c:v>4.1679000000000001E-2</c:v>
                </c:pt>
                <c:pt idx="226040">
                  <c:v>4.1680000000000002E-2</c:v>
                </c:pt>
                <c:pt idx="226041">
                  <c:v>4.1681000000000003E-2</c:v>
                </c:pt>
                <c:pt idx="226042">
                  <c:v>4.1681000000000003E-2</c:v>
                </c:pt>
                <c:pt idx="226043">
                  <c:v>4.1681999999999997E-2</c:v>
                </c:pt>
                <c:pt idx="226044">
                  <c:v>4.1681999999999997E-2</c:v>
                </c:pt>
                <c:pt idx="226045">
                  <c:v>4.1682999999999998E-2</c:v>
                </c:pt>
                <c:pt idx="226046">
                  <c:v>4.1682999999999998E-2</c:v>
                </c:pt>
                <c:pt idx="226047">
                  <c:v>4.1682999999999998E-2</c:v>
                </c:pt>
                <c:pt idx="226048">
                  <c:v>4.1682999999999998E-2</c:v>
                </c:pt>
                <c:pt idx="226049">
                  <c:v>4.1681999999999997E-2</c:v>
                </c:pt>
                <c:pt idx="226050">
                  <c:v>4.1681999999999997E-2</c:v>
                </c:pt>
                <c:pt idx="226051">
                  <c:v>4.1681999999999997E-2</c:v>
                </c:pt>
                <c:pt idx="226052">
                  <c:v>4.1681000000000003E-2</c:v>
                </c:pt>
                <c:pt idx="226053">
                  <c:v>4.1681000000000003E-2</c:v>
                </c:pt>
                <c:pt idx="226054">
                  <c:v>4.1680000000000002E-2</c:v>
                </c:pt>
                <c:pt idx="226055">
                  <c:v>4.1680000000000002E-2</c:v>
                </c:pt>
                <c:pt idx="226056">
                  <c:v>4.1679000000000001E-2</c:v>
                </c:pt>
                <c:pt idx="226057">
                  <c:v>4.1678E-2</c:v>
                </c:pt>
                <c:pt idx="226058">
                  <c:v>4.1678E-2</c:v>
                </c:pt>
                <c:pt idx="226059">
                  <c:v>4.1676999999999999E-2</c:v>
                </c:pt>
                <c:pt idx="226060">
                  <c:v>4.1674999999999997E-2</c:v>
                </c:pt>
                <c:pt idx="226061">
                  <c:v>4.1674000000000003E-2</c:v>
                </c:pt>
                <c:pt idx="226062">
                  <c:v>4.1673000000000002E-2</c:v>
                </c:pt>
                <c:pt idx="226063">
                  <c:v>4.1672000000000001E-2</c:v>
                </c:pt>
                <c:pt idx="226064">
                  <c:v>4.1671E-2</c:v>
                </c:pt>
                <c:pt idx="226065">
                  <c:v>4.1669999999999999E-2</c:v>
                </c:pt>
                <c:pt idx="226066">
                  <c:v>4.1667999999999997E-2</c:v>
                </c:pt>
                <c:pt idx="226067">
                  <c:v>4.1667000000000003E-2</c:v>
                </c:pt>
                <c:pt idx="226068">
                  <c:v>4.1666000000000002E-2</c:v>
                </c:pt>
                <c:pt idx="226069">
                  <c:v>4.1665000000000001E-2</c:v>
                </c:pt>
                <c:pt idx="226070">
                  <c:v>4.1662999999999999E-2</c:v>
                </c:pt>
                <c:pt idx="226071">
                  <c:v>4.1661999999999998E-2</c:v>
                </c:pt>
                <c:pt idx="226072">
                  <c:v>4.1660000000000003E-2</c:v>
                </c:pt>
                <c:pt idx="226073">
                  <c:v>4.1659000000000002E-2</c:v>
                </c:pt>
                <c:pt idx="226074">
                  <c:v>4.1658000000000001E-2</c:v>
                </c:pt>
                <c:pt idx="226075">
                  <c:v>4.1657E-2</c:v>
                </c:pt>
                <c:pt idx="226076">
                  <c:v>4.1654999999999998E-2</c:v>
                </c:pt>
                <c:pt idx="226077">
                  <c:v>4.1653999999999997E-2</c:v>
                </c:pt>
                <c:pt idx="226078">
                  <c:v>4.1653000000000003E-2</c:v>
                </c:pt>
                <c:pt idx="226079">
                  <c:v>4.1652000000000002E-2</c:v>
                </c:pt>
                <c:pt idx="226080">
                  <c:v>4.1651000000000001E-2</c:v>
                </c:pt>
                <c:pt idx="226081">
                  <c:v>4.165E-2</c:v>
                </c:pt>
                <c:pt idx="226082">
                  <c:v>4.1648999999999999E-2</c:v>
                </c:pt>
                <c:pt idx="226083">
                  <c:v>4.1647999999999998E-2</c:v>
                </c:pt>
                <c:pt idx="226084">
                  <c:v>4.1647000000000003E-2</c:v>
                </c:pt>
                <c:pt idx="226085">
                  <c:v>4.1647000000000003E-2</c:v>
                </c:pt>
                <c:pt idx="226086">
                  <c:v>4.1646000000000002E-2</c:v>
                </c:pt>
                <c:pt idx="226087">
                  <c:v>4.1645000000000001E-2</c:v>
                </c:pt>
                <c:pt idx="226088">
                  <c:v>4.1645000000000001E-2</c:v>
                </c:pt>
                <c:pt idx="226089">
                  <c:v>4.1645000000000001E-2</c:v>
                </c:pt>
                <c:pt idx="226090">
                  <c:v>4.1645000000000001E-2</c:v>
                </c:pt>
                <c:pt idx="226091">
                  <c:v>4.1644E-2</c:v>
                </c:pt>
                <c:pt idx="226092">
                  <c:v>4.1644E-2</c:v>
                </c:pt>
                <c:pt idx="226093">
                  <c:v>4.1644E-2</c:v>
                </c:pt>
                <c:pt idx="226094">
                  <c:v>4.1644E-2</c:v>
                </c:pt>
                <c:pt idx="226095">
                  <c:v>4.1644E-2</c:v>
                </c:pt>
                <c:pt idx="226096">
                  <c:v>4.1644E-2</c:v>
                </c:pt>
                <c:pt idx="226097">
                  <c:v>4.1645000000000001E-2</c:v>
                </c:pt>
                <c:pt idx="226098">
                  <c:v>4.1645000000000001E-2</c:v>
                </c:pt>
                <c:pt idx="226099">
                  <c:v>4.1645000000000001E-2</c:v>
                </c:pt>
                <c:pt idx="226100">
                  <c:v>4.1646000000000002E-2</c:v>
                </c:pt>
                <c:pt idx="226101">
                  <c:v>4.1647000000000003E-2</c:v>
                </c:pt>
                <c:pt idx="226102">
                  <c:v>4.1647000000000003E-2</c:v>
                </c:pt>
                <c:pt idx="226103">
                  <c:v>4.1647999999999998E-2</c:v>
                </c:pt>
                <c:pt idx="226104">
                  <c:v>4.1648999999999999E-2</c:v>
                </c:pt>
                <c:pt idx="226105">
                  <c:v>4.1648999999999999E-2</c:v>
                </c:pt>
                <c:pt idx="226106">
                  <c:v>4.165E-2</c:v>
                </c:pt>
                <c:pt idx="226107">
                  <c:v>4.1651000000000001E-2</c:v>
                </c:pt>
                <c:pt idx="226108">
                  <c:v>4.1652000000000002E-2</c:v>
                </c:pt>
                <c:pt idx="226109">
                  <c:v>4.1652000000000002E-2</c:v>
                </c:pt>
                <c:pt idx="226110">
                  <c:v>4.1653000000000003E-2</c:v>
                </c:pt>
                <c:pt idx="226111">
                  <c:v>4.1653999999999997E-2</c:v>
                </c:pt>
                <c:pt idx="226112">
                  <c:v>4.1654999999999998E-2</c:v>
                </c:pt>
                <c:pt idx="226113">
                  <c:v>4.1655999999999999E-2</c:v>
                </c:pt>
                <c:pt idx="226114">
                  <c:v>4.1657E-2</c:v>
                </c:pt>
                <c:pt idx="226115">
                  <c:v>4.1658000000000001E-2</c:v>
                </c:pt>
                <c:pt idx="226116">
                  <c:v>4.1659000000000002E-2</c:v>
                </c:pt>
                <c:pt idx="226117">
                  <c:v>4.1659000000000002E-2</c:v>
                </c:pt>
                <c:pt idx="226118">
                  <c:v>4.1660000000000003E-2</c:v>
                </c:pt>
                <c:pt idx="226119">
                  <c:v>4.1660999999999997E-2</c:v>
                </c:pt>
                <c:pt idx="226120">
                  <c:v>4.1660999999999997E-2</c:v>
                </c:pt>
                <c:pt idx="226121">
                  <c:v>4.1661999999999998E-2</c:v>
                </c:pt>
                <c:pt idx="226122">
                  <c:v>4.1661999999999998E-2</c:v>
                </c:pt>
                <c:pt idx="226123">
                  <c:v>4.1662999999999999E-2</c:v>
                </c:pt>
                <c:pt idx="226124">
                  <c:v>4.1662999999999999E-2</c:v>
                </c:pt>
                <c:pt idx="226125">
                  <c:v>4.1662999999999999E-2</c:v>
                </c:pt>
                <c:pt idx="226126">
                  <c:v>4.1664E-2</c:v>
                </c:pt>
                <c:pt idx="226127">
                  <c:v>4.1664E-2</c:v>
                </c:pt>
                <c:pt idx="226128">
                  <c:v>4.1664E-2</c:v>
                </c:pt>
                <c:pt idx="226129">
                  <c:v>4.1664E-2</c:v>
                </c:pt>
                <c:pt idx="226130">
                  <c:v>4.1664E-2</c:v>
                </c:pt>
                <c:pt idx="226131">
                  <c:v>4.1662999999999999E-2</c:v>
                </c:pt>
                <c:pt idx="226132">
                  <c:v>4.1662999999999999E-2</c:v>
                </c:pt>
                <c:pt idx="226133">
                  <c:v>4.1662999999999999E-2</c:v>
                </c:pt>
                <c:pt idx="226134">
                  <c:v>4.1661999999999998E-2</c:v>
                </c:pt>
                <c:pt idx="226135">
                  <c:v>4.1661999999999998E-2</c:v>
                </c:pt>
                <c:pt idx="226136">
                  <c:v>4.1660999999999997E-2</c:v>
                </c:pt>
                <c:pt idx="226137">
                  <c:v>4.1660000000000003E-2</c:v>
                </c:pt>
                <c:pt idx="226138">
                  <c:v>4.1659000000000002E-2</c:v>
                </c:pt>
                <c:pt idx="226139">
                  <c:v>4.1658000000000001E-2</c:v>
                </c:pt>
                <c:pt idx="226140">
                  <c:v>4.1657E-2</c:v>
                </c:pt>
                <c:pt idx="226141">
                  <c:v>4.1655999999999999E-2</c:v>
                </c:pt>
                <c:pt idx="226142">
                  <c:v>4.1654999999999998E-2</c:v>
                </c:pt>
                <c:pt idx="226143">
                  <c:v>4.1653000000000003E-2</c:v>
                </c:pt>
                <c:pt idx="226144">
                  <c:v>4.1652000000000002E-2</c:v>
                </c:pt>
                <c:pt idx="226145">
                  <c:v>4.1651000000000001E-2</c:v>
                </c:pt>
                <c:pt idx="226146">
                  <c:v>4.1648999999999999E-2</c:v>
                </c:pt>
                <c:pt idx="226147">
                  <c:v>4.1647000000000003E-2</c:v>
                </c:pt>
                <c:pt idx="226148">
                  <c:v>4.1646000000000002E-2</c:v>
                </c:pt>
                <c:pt idx="226149">
                  <c:v>4.1644E-2</c:v>
                </c:pt>
                <c:pt idx="226150">
                  <c:v>4.1641999999999998E-2</c:v>
                </c:pt>
                <c:pt idx="226151">
                  <c:v>4.1640000000000003E-2</c:v>
                </c:pt>
                <c:pt idx="226152">
                  <c:v>4.1638000000000001E-2</c:v>
                </c:pt>
                <c:pt idx="226153">
                  <c:v>4.1635999999999999E-2</c:v>
                </c:pt>
                <c:pt idx="226154">
                  <c:v>4.1633999999999997E-2</c:v>
                </c:pt>
                <c:pt idx="226155">
                  <c:v>4.1632000000000002E-2</c:v>
                </c:pt>
                <c:pt idx="226156">
                  <c:v>4.163E-2</c:v>
                </c:pt>
                <c:pt idx="226157">
                  <c:v>4.1627999999999998E-2</c:v>
                </c:pt>
                <c:pt idx="226158">
                  <c:v>4.1626000000000003E-2</c:v>
                </c:pt>
                <c:pt idx="226159">
                  <c:v>4.1624000000000001E-2</c:v>
                </c:pt>
                <c:pt idx="226160">
                  <c:v>4.1621999999999999E-2</c:v>
                </c:pt>
                <c:pt idx="226161">
                  <c:v>4.1619000000000003E-2</c:v>
                </c:pt>
                <c:pt idx="226162">
                  <c:v>4.1617000000000001E-2</c:v>
                </c:pt>
                <c:pt idx="226163">
                  <c:v>4.1614999999999999E-2</c:v>
                </c:pt>
                <c:pt idx="226164">
                  <c:v>4.1612999999999997E-2</c:v>
                </c:pt>
                <c:pt idx="226165">
                  <c:v>4.1611000000000002E-2</c:v>
                </c:pt>
                <c:pt idx="226166">
                  <c:v>4.1607999999999999E-2</c:v>
                </c:pt>
                <c:pt idx="226167">
                  <c:v>4.1605999999999997E-2</c:v>
                </c:pt>
                <c:pt idx="226168">
                  <c:v>4.1604000000000002E-2</c:v>
                </c:pt>
                <c:pt idx="226169">
                  <c:v>4.1602E-2</c:v>
                </c:pt>
                <c:pt idx="226170">
                  <c:v>4.1599999999999998E-2</c:v>
                </c:pt>
                <c:pt idx="226171">
                  <c:v>4.1598000000000003E-2</c:v>
                </c:pt>
                <c:pt idx="226172">
                  <c:v>4.1597000000000002E-2</c:v>
                </c:pt>
                <c:pt idx="226173">
                  <c:v>4.1595E-2</c:v>
                </c:pt>
                <c:pt idx="226174">
                  <c:v>4.1592999999999998E-2</c:v>
                </c:pt>
                <c:pt idx="226175">
                  <c:v>4.1591000000000003E-2</c:v>
                </c:pt>
                <c:pt idx="226176">
                  <c:v>4.1590000000000002E-2</c:v>
                </c:pt>
                <c:pt idx="226177">
                  <c:v>4.1588E-2</c:v>
                </c:pt>
                <c:pt idx="226178">
                  <c:v>4.1585999999999998E-2</c:v>
                </c:pt>
                <c:pt idx="226179">
                  <c:v>4.1584999999999997E-2</c:v>
                </c:pt>
                <c:pt idx="226180">
                  <c:v>4.1583000000000002E-2</c:v>
                </c:pt>
                <c:pt idx="226181">
                  <c:v>4.1582000000000001E-2</c:v>
                </c:pt>
                <c:pt idx="226182">
                  <c:v>4.1581E-2</c:v>
                </c:pt>
                <c:pt idx="226183">
                  <c:v>4.1579999999999999E-2</c:v>
                </c:pt>
                <c:pt idx="226184">
                  <c:v>4.1578999999999998E-2</c:v>
                </c:pt>
                <c:pt idx="226185">
                  <c:v>4.1577999999999997E-2</c:v>
                </c:pt>
                <c:pt idx="226186">
                  <c:v>4.1577000000000003E-2</c:v>
                </c:pt>
                <c:pt idx="226187">
                  <c:v>4.1576000000000002E-2</c:v>
                </c:pt>
                <c:pt idx="226188">
                  <c:v>4.1575000000000001E-2</c:v>
                </c:pt>
                <c:pt idx="226189">
                  <c:v>4.1574E-2</c:v>
                </c:pt>
                <c:pt idx="226190">
                  <c:v>4.1574E-2</c:v>
                </c:pt>
                <c:pt idx="226191">
                  <c:v>4.1572999999999999E-2</c:v>
                </c:pt>
                <c:pt idx="226192">
                  <c:v>4.1572999999999999E-2</c:v>
                </c:pt>
                <c:pt idx="226193">
                  <c:v>4.1571999999999998E-2</c:v>
                </c:pt>
                <c:pt idx="226194">
                  <c:v>4.1571999999999998E-2</c:v>
                </c:pt>
                <c:pt idx="226195">
                  <c:v>4.1571999999999998E-2</c:v>
                </c:pt>
                <c:pt idx="226196">
                  <c:v>4.1571999999999998E-2</c:v>
                </c:pt>
                <c:pt idx="226197">
                  <c:v>4.1570999999999997E-2</c:v>
                </c:pt>
                <c:pt idx="226198">
                  <c:v>4.1570999999999997E-2</c:v>
                </c:pt>
                <c:pt idx="226199">
                  <c:v>4.1570999999999997E-2</c:v>
                </c:pt>
                <c:pt idx="226200">
                  <c:v>4.1570999999999997E-2</c:v>
                </c:pt>
                <c:pt idx="226201">
                  <c:v>4.1571999999999998E-2</c:v>
                </c:pt>
                <c:pt idx="226202">
                  <c:v>4.1571999999999998E-2</c:v>
                </c:pt>
                <c:pt idx="226203">
                  <c:v>4.1571999999999998E-2</c:v>
                </c:pt>
                <c:pt idx="226204">
                  <c:v>4.1571999999999998E-2</c:v>
                </c:pt>
                <c:pt idx="226205">
                  <c:v>4.1572999999999999E-2</c:v>
                </c:pt>
                <c:pt idx="226206">
                  <c:v>4.1572999999999999E-2</c:v>
                </c:pt>
                <c:pt idx="226207">
                  <c:v>4.1574E-2</c:v>
                </c:pt>
                <c:pt idx="226208">
                  <c:v>4.1574E-2</c:v>
                </c:pt>
                <c:pt idx="226209">
                  <c:v>4.1575000000000001E-2</c:v>
                </c:pt>
                <c:pt idx="226210">
                  <c:v>4.1576000000000002E-2</c:v>
                </c:pt>
                <c:pt idx="226211">
                  <c:v>4.1576000000000002E-2</c:v>
                </c:pt>
                <c:pt idx="226212">
                  <c:v>4.1577000000000003E-2</c:v>
                </c:pt>
                <c:pt idx="226213">
                  <c:v>4.1577999999999997E-2</c:v>
                </c:pt>
                <c:pt idx="226214">
                  <c:v>4.1578999999999998E-2</c:v>
                </c:pt>
                <c:pt idx="226215">
                  <c:v>4.1579999999999999E-2</c:v>
                </c:pt>
                <c:pt idx="226216">
                  <c:v>4.1581E-2</c:v>
                </c:pt>
                <c:pt idx="226217">
                  <c:v>4.1582000000000001E-2</c:v>
                </c:pt>
                <c:pt idx="226218">
                  <c:v>4.1583000000000002E-2</c:v>
                </c:pt>
                <c:pt idx="226219">
                  <c:v>4.1584000000000003E-2</c:v>
                </c:pt>
                <c:pt idx="226220">
                  <c:v>4.1585999999999998E-2</c:v>
                </c:pt>
                <c:pt idx="226221">
                  <c:v>4.1586999999999999E-2</c:v>
                </c:pt>
                <c:pt idx="226222">
                  <c:v>4.1588E-2</c:v>
                </c:pt>
                <c:pt idx="226223">
                  <c:v>4.1589000000000001E-2</c:v>
                </c:pt>
                <c:pt idx="226224">
                  <c:v>4.1591000000000003E-2</c:v>
                </c:pt>
                <c:pt idx="226225">
                  <c:v>4.1591999999999997E-2</c:v>
                </c:pt>
                <c:pt idx="226226">
                  <c:v>4.1592999999999998E-2</c:v>
                </c:pt>
                <c:pt idx="226227">
                  <c:v>4.1593999999999999E-2</c:v>
                </c:pt>
                <c:pt idx="226228">
                  <c:v>4.1596000000000001E-2</c:v>
                </c:pt>
                <c:pt idx="226229">
                  <c:v>4.1597000000000002E-2</c:v>
                </c:pt>
                <c:pt idx="226230">
                  <c:v>4.1598999999999997E-2</c:v>
                </c:pt>
                <c:pt idx="226231">
                  <c:v>4.1599999999999998E-2</c:v>
                </c:pt>
                <c:pt idx="226232">
                  <c:v>4.1600999999999999E-2</c:v>
                </c:pt>
                <c:pt idx="226233">
                  <c:v>4.1603000000000001E-2</c:v>
                </c:pt>
                <c:pt idx="226234">
                  <c:v>4.1604000000000002E-2</c:v>
                </c:pt>
                <c:pt idx="226235">
                  <c:v>4.1605000000000003E-2</c:v>
                </c:pt>
                <c:pt idx="226236">
                  <c:v>4.1606999999999998E-2</c:v>
                </c:pt>
                <c:pt idx="226237">
                  <c:v>4.1607999999999999E-2</c:v>
                </c:pt>
                <c:pt idx="226238">
                  <c:v>4.1609E-2</c:v>
                </c:pt>
                <c:pt idx="226239">
                  <c:v>4.1610000000000001E-2</c:v>
                </c:pt>
                <c:pt idx="226240">
                  <c:v>4.1612000000000003E-2</c:v>
                </c:pt>
                <c:pt idx="226241">
                  <c:v>4.1612999999999997E-2</c:v>
                </c:pt>
                <c:pt idx="226242">
                  <c:v>4.1613999999999998E-2</c:v>
                </c:pt>
                <c:pt idx="226243">
                  <c:v>4.1614999999999999E-2</c:v>
                </c:pt>
                <c:pt idx="226244">
                  <c:v>4.1616E-2</c:v>
                </c:pt>
                <c:pt idx="226245">
                  <c:v>4.1617000000000001E-2</c:v>
                </c:pt>
                <c:pt idx="226246">
                  <c:v>4.1618000000000002E-2</c:v>
                </c:pt>
                <c:pt idx="226247">
                  <c:v>4.1619000000000003E-2</c:v>
                </c:pt>
                <c:pt idx="226248">
                  <c:v>4.1619999999999997E-2</c:v>
                </c:pt>
                <c:pt idx="226249">
                  <c:v>4.1619999999999997E-2</c:v>
                </c:pt>
                <c:pt idx="226250">
                  <c:v>4.1620999999999998E-2</c:v>
                </c:pt>
                <c:pt idx="226251">
                  <c:v>4.1621999999999999E-2</c:v>
                </c:pt>
                <c:pt idx="226252">
                  <c:v>4.1621999999999999E-2</c:v>
                </c:pt>
                <c:pt idx="226253">
                  <c:v>4.1623E-2</c:v>
                </c:pt>
                <c:pt idx="226254">
                  <c:v>4.1623E-2</c:v>
                </c:pt>
                <c:pt idx="226255">
                  <c:v>4.1624000000000001E-2</c:v>
                </c:pt>
                <c:pt idx="226256">
                  <c:v>4.1624000000000001E-2</c:v>
                </c:pt>
                <c:pt idx="226257">
                  <c:v>4.1624000000000001E-2</c:v>
                </c:pt>
                <c:pt idx="226258">
                  <c:v>4.1625000000000002E-2</c:v>
                </c:pt>
                <c:pt idx="226259">
                  <c:v>4.1625000000000002E-2</c:v>
                </c:pt>
                <c:pt idx="226260">
                  <c:v>4.1625000000000002E-2</c:v>
                </c:pt>
                <c:pt idx="226261">
                  <c:v>4.1625000000000002E-2</c:v>
                </c:pt>
                <c:pt idx="226262">
                  <c:v>4.1624000000000001E-2</c:v>
                </c:pt>
                <c:pt idx="226263">
                  <c:v>4.1624000000000001E-2</c:v>
                </c:pt>
                <c:pt idx="226264">
                  <c:v>4.1624000000000001E-2</c:v>
                </c:pt>
                <c:pt idx="226265">
                  <c:v>4.1624000000000001E-2</c:v>
                </c:pt>
                <c:pt idx="226266">
                  <c:v>4.1624000000000001E-2</c:v>
                </c:pt>
                <c:pt idx="226267">
                  <c:v>4.1624000000000001E-2</c:v>
                </c:pt>
                <c:pt idx="226268">
                  <c:v>4.1624000000000001E-2</c:v>
                </c:pt>
                <c:pt idx="226269">
                  <c:v>4.1623E-2</c:v>
                </c:pt>
                <c:pt idx="226270">
                  <c:v>4.1623E-2</c:v>
                </c:pt>
                <c:pt idx="226271">
                  <c:v>4.1621999999999999E-2</c:v>
                </c:pt>
                <c:pt idx="226272">
                  <c:v>4.1621999999999999E-2</c:v>
                </c:pt>
                <c:pt idx="226273">
                  <c:v>4.1620999999999998E-2</c:v>
                </c:pt>
                <c:pt idx="226274">
                  <c:v>4.1619999999999997E-2</c:v>
                </c:pt>
                <c:pt idx="226275">
                  <c:v>4.1619999999999997E-2</c:v>
                </c:pt>
                <c:pt idx="226276">
                  <c:v>4.1619000000000003E-2</c:v>
                </c:pt>
                <c:pt idx="226277">
                  <c:v>4.1619000000000003E-2</c:v>
                </c:pt>
                <c:pt idx="226278">
                  <c:v>4.1618000000000002E-2</c:v>
                </c:pt>
                <c:pt idx="226279">
                  <c:v>4.1618000000000002E-2</c:v>
                </c:pt>
                <c:pt idx="226280">
                  <c:v>4.1617000000000001E-2</c:v>
                </c:pt>
                <c:pt idx="226281">
                  <c:v>4.1616E-2</c:v>
                </c:pt>
                <c:pt idx="226282">
                  <c:v>4.1616E-2</c:v>
                </c:pt>
                <c:pt idx="226283">
                  <c:v>4.1614999999999999E-2</c:v>
                </c:pt>
                <c:pt idx="226284">
                  <c:v>4.1613999999999998E-2</c:v>
                </c:pt>
                <c:pt idx="226285">
                  <c:v>4.1612999999999997E-2</c:v>
                </c:pt>
                <c:pt idx="226286">
                  <c:v>4.1612000000000003E-2</c:v>
                </c:pt>
                <c:pt idx="226287">
                  <c:v>4.1612000000000003E-2</c:v>
                </c:pt>
                <c:pt idx="226288">
                  <c:v>4.1611000000000002E-2</c:v>
                </c:pt>
                <c:pt idx="226289">
                  <c:v>4.1610000000000001E-2</c:v>
                </c:pt>
                <c:pt idx="226290">
                  <c:v>4.1610000000000001E-2</c:v>
                </c:pt>
                <c:pt idx="226291">
                  <c:v>4.1609E-2</c:v>
                </c:pt>
                <c:pt idx="226292">
                  <c:v>4.1607999999999999E-2</c:v>
                </c:pt>
                <c:pt idx="226293">
                  <c:v>4.1606999999999998E-2</c:v>
                </c:pt>
                <c:pt idx="226294">
                  <c:v>4.1605999999999997E-2</c:v>
                </c:pt>
                <c:pt idx="226295">
                  <c:v>4.1605999999999997E-2</c:v>
                </c:pt>
                <c:pt idx="226296">
                  <c:v>4.1605000000000003E-2</c:v>
                </c:pt>
                <c:pt idx="226297">
                  <c:v>4.1604000000000002E-2</c:v>
                </c:pt>
                <c:pt idx="226298">
                  <c:v>4.1603000000000001E-2</c:v>
                </c:pt>
                <c:pt idx="226299">
                  <c:v>4.1602E-2</c:v>
                </c:pt>
                <c:pt idx="226300">
                  <c:v>4.1600999999999999E-2</c:v>
                </c:pt>
                <c:pt idx="226301">
                  <c:v>4.1600999999999999E-2</c:v>
                </c:pt>
                <c:pt idx="226302">
                  <c:v>4.1599999999999998E-2</c:v>
                </c:pt>
                <c:pt idx="226303">
                  <c:v>4.1598999999999997E-2</c:v>
                </c:pt>
                <c:pt idx="226304">
                  <c:v>4.1598000000000003E-2</c:v>
                </c:pt>
                <c:pt idx="226305">
                  <c:v>4.1597000000000002E-2</c:v>
                </c:pt>
                <c:pt idx="226306">
                  <c:v>4.1597000000000002E-2</c:v>
                </c:pt>
                <c:pt idx="226307">
                  <c:v>4.1596000000000001E-2</c:v>
                </c:pt>
                <c:pt idx="226308">
                  <c:v>4.1595E-2</c:v>
                </c:pt>
                <c:pt idx="226309">
                  <c:v>4.1593999999999999E-2</c:v>
                </c:pt>
                <c:pt idx="226310">
                  <c:v>4.1592999999999998E-2</c:v>
                </c:pt>
                <c:pt idx="226311">
                  <c:v>4.1591999999999997E-2</c:v>
                </c:pt>
                <c:pt idx="226312">
                  <c:v>4.1591000000000003E-2</c:v>
                </c:pt>
                <c:pt idx="226313">
                  <c:v>4.1590000000000002E-2</c:v>
                </c:pt>
                <c:pt idx="226314">
                  <c:v>4.1590000000000002E-2</c:v>
                </c:pt>
                <c:pt idx="226315">
                  <c:v>4.1589000000000001E-2</c:v>
                </c:pt>
                <c:pt idx="226316">
                  <c:v>4.1588E-2</c:v>
                </c:pt>
                <c:pt idx="226317">
                  <c:v>4.1586999999999999E-2</c:v>
                </c:pt>
                <c:pt idx="226318">
                  <c:v>4.1585999999999998E-2</c:v>
                </c:pt>
                <c:pt idx="226319">
                  <c:v>4.1584000000000003E-2</c:v>
                </c:pt>
                <c:pt idx="226320">
                  <c:v>4.1583000000000002E-2</c:v>
                </c:pt>
                <c:pt idx="226321">
                  <c:v>4.1582000000000001E-2</c:v>
                </c:pt>
                <c:pt idx="226322">
                  <c:v>4.1581E-2</c:v>
                </c:pt>
                <c:pt idx="226323">
                  <c:v>4.1579999999999999E-2</c:v>
                </c:pt>
                <c:pt idx="226324">
                  <c:v>4.1578999999999998E-2</c:v>
                </c:pt>
                <c:pt idx="226325">
                  <c:v>4.1577999999999997E-2</c:v>
                </c:pt>
                <c:pt idx="226326">
                  <c:v>4.1576000000000002E-2</c:v>
                </c:pt>
                <c:pt idx="226327">
                  <c:v>4.1575000000000001E-2</c:v>
                </c:pt>
                <c:pt idx="226328">
                  <c:v>4.1574E-2</c:v>
                </c:pt>
                <c:pt idx="226329">
                  <c:v>4.1571999999999998E-2</c:v>
                </c:pt>
                <c:pt idx="226330">
                  <c:v>4.1570999999999997E-2</c:v>
                </c:pt>
                <c:pt idx="226331">
                  <c:v>4.1569000000000002E-2</c:v>
                </c:pt>
                <c:pt idx="226332">
                  <c:v>4.1567E-2</c:v>
                </c:pt>
                <c:pt idx="226333">
                  <c:v>4.1565999999999999E-2</c:v>
                </c:pt>
                <c:pt idx="226334">
                  <c:v>4.1563999999999997E-2</c:v>
                </c:pt>
                <c:pt idx="226335">
                  <c:v>4.1562000000000002E-2</c:v>
                </c:pt>
                <c:pt idx="226336">
                  <c:v>4.1561000000000001E-2</c:v>
                </c:pt>
                <c:pt idx="226337">
                  <c:v>4.1558999999999999E-2</c:v>
                </c:pt>
                <c:pt idx="226338">
                  <c:v>4.1556999999999997E-2</c:v>
                </c:pt>
                <c:pt idx="226339">
                  <c:v>4.1555000000000002E-2</c:v>
                </c:pt>
                <c:pt idx="226340">
                  <c:v>4.1553E-2</c:v>
                </c:pt>
                <c:pt idx="226341">
                  <c:v>4.1550999999999998E-2</c:v>
                </c:pt>
                <c:pt idx="226342">
                  <c:v>4.1549000000000003E-2</c:v>
                </c:pt>
                <c:pt idx="226343">
                  <c:v>4.1546E-2</c:v>
                </c:pt>
                <c:pt idx="226344">
                  <c:v>4.1543999999999998E-2</c:v>
                </c:pt>
                <c:pt idx="226345">
                  <c:v>4.1542000000000003E-2</c:v>
                </c:pt>
                <c:pt idx="226346">
                  <c:v>4.1539E-2</c:v>
                </c:pt>
                <c:pt idx="226347">
                  <c:v>4.1536999999999998E-2</c:v>
                </c:pt>
                <c:pt idx="226348">
                  <c:v>4.1534000000000001E-2</c:v>
                </c:pt>
                <c:pt idx="226349">
                  <c:v>4.1531999999999999E-2</c:v>
                </c:pt>
                <c:pt idx="226350">
                  <c:v>4.1529000000000003E-2</c:v>
                </c:pt>
                <c:pt idx="226351">
                  <c:v>4.1527000000000001E-2</c:v>
                </c:pt>
                <c:pt idx="226352">
                  <c:v>4.1523999999999998E-2</c:v>
                </c:pt>
                <c:pt idx="226353">
                  <c:v>4.1521000000000002E-2</c:v>
                </c:pt>
                <c:pt idx="226354">
                  <c:v>4.1519E-2</c:v>
                </c:pt>
                <c:pt idx="226355">
                  <c:v>4.1515999999999997E-2</c:v>
                </c:pt>
                <c:pt idx="226356">
                  <c:v>4.1513000000000001E-2</c:v>
                </c:pt>
                <c:pt idx="226357">
                  <c:v>4.1509999999999998E-2</c:v>
                </c:pt>
                <c:pt idx="226358">
                  <c:v>4.1507000000000002E-2</c:v>
                </c:pt>
                <c:pt idx="226359">
                  <c:v>4.1505E-2</c:v>
                </c:pt>
                <c:pt idx="226360">
                  <c:v>4.1501999999999997E-2</c:v>
                </c:pt>
                <c:pt idx="226361">
                  <c:v>4.1499000000000001E-2</c:v>
                </c:pt>
                <c:pt idx="226362">
                  <c:v>4.1496999999999999E-2</c:v>
                </c:pt>
                <c:pt idx="226363">
                  <c:v>4.1494000000000003E-2</c:v>
                </c:pt>
                <c:pt idx="226364">
                  <c:v>4.1491E-2</c:v>
                </c:pt>
                <c:pt idx="226365">
                  <c:v>4.1487999999999997E-2</c:v>
                </c:pt>
                <c:pt idx="226366">
                  <c:v>4.1486000000000002E-2</c:v>
                </c:pt>
                <c:pt idx="226367">
                  <c:v>4.1482999999999999E-2</c:v>
                </c:pt>
                <c:pt idx="226368">
                  <c:v>4.1480000000000003E-2</c:v>
                </c:pt>
                <c:pt idx="226369">
                  <c:v>4.1478000000000001E-2</c:v>
                </c:pt>
                <c:pt idx="226370">
                  <c:v>4.1474999999999998E-2</c:v>
                </c:pt>
                <c:pt idx="226371">
                  <c:v>4.1473000000000003E-2</c:v>
                </c:pt>
                <c:pt idx="226372">
                  <c:v>4.1471000000000001E-2</c:v>
                </c:pt>
                <c:pt idx="226373">
                  <c:v>4.1467999999999998E-2</c:v>
                </c:pt>
                <c:pt idx="226374">
                  <c:v>4.1466000000000003E-2</c:v>
                </c:pt>
                <c:pt idx="226375">
                  <c:v>4.1464000000000001E-2</c:v>
                </c:pt>
                <c:pt idx="226376">
                  <c:v>4.1461999999999999E-2</c:v>
                </c:pt>
                <c:pt idx="226377">
                  <c:v>4.1459999999999997E-2</c:v>
                </c:pt>
                <c:pt idx="226378">
                  <c:v>4.1458000000000002E-2</c:v>
                </c:pt>
                <c:pt idx="226379">
                  <c:v>4.1456E-2</c:v>
                </c:pt>
                <c:pt idx="226380">
                  <c:v>4.1454999999999999E-2</c:v>
                </c:pt>
                <c:pt idx="226381">
                  <c:v>4.1452999999999997E-2</c:v>
                </c:pt>
                <c:pt idx="226382">
                  <c:v>4.1452000000000003E-2</c:v>
                </c:pt>
                <c:pt idx="226383">
                  <c:v>4.1451000000000002E-2</c:v>
                </c:pt>
                <c:pt idx="226384">
                  <c:v>4.1449E-2</c:v>
                </c:pt>
                <c:pt idx="226385">
                  <c:v>4.1449E-2</c:v>
                </c:pt>
                <c:pt idx="226386">
                  <c:v>4.1447999999999999E-2</c:v>
                </c:pt>
                <c:pt idx="226387">
                  <c:v>4.1446999999999998E-2</c:v>
                </c:pt>
                <c:pt idx="226388">
                  <c:v>4.1445999999999997E-2</c:v>
                </c:pt>
                <c:pt idx="226389">
                  <c:v>4.1445999999999997E-2</c:v>
                </c:pt>
                <c:pt idx="226390">
                  <c:v>4.1445000000000003E-2</c:v>
                </c:pt>
                <c:pt idx="226391">
                  <c:v>4.1445000000000003E-2</c:v>
                </c:pt>
                <c:pt idx="226392">
                  <c:v>4.1445000000000003E-2</c:v>
                </c:pt>
                <c:pt idx="226393">
                  <c:v>4.1445000000000003E-2</c:v>
                </c:pt>
                <c:pt idx="226394">
                  <c:v>4.1445000000000003E-2</c:v>
                </c:pt>
                <c:pt idx="226395">
                  <c:v>4.1445000000000003E-2</c:v>
                </c:pt>
                <c:pt idx="226396">
                  <c:v>4.1445999999999997E-2</c:v>
                </c:pt>
                <c:pt idx="226397">
                  <c:v>4.1446999999999998E-2</c:v>
                </c:pt>
                <c:pt idx="226398">
                  <c:v>4.1446999999999998E-2</c:v>
                </c:pt>
                <c:pt idx="226399">
                  <c:v>4.1447999999999999E-2</c:v>
                </c:pt>
                <c:pt idx="226400">
                  <c:v>4.1449E-2</c:v>
                </c:pt>
                <c:pt idx="226401">
                  <c:v>4.1450000000000001E-2</c:v>
                </c:pt>
                <c:pt idx="226402">
                  <c:v>4.1451000000000002E-2</c:v>
                </c:pt>
                <c:pt idx="226403">
                  <c:v>4.1452999999999997E-2</c:v>
                </c:pt>
                <c:pt idx="226404">
                  <c:v>4.1453999999999998E-2</c:v>
                </c:pt>
                <c:pt idx="226405">
                  <c:v>4.1456E-2</c:v>
                </c:pt>
                <c:pt idx="226406">
                  <c:v>4.1457000000000001E-2</c:v>
                </c:pt>
                <c:pt idx="226407">
                  <c:v>4.1459000000000003E-2</c:v>
                </c:pt>
                <c:pt idx="226408">
                  <c:v>4.1460999999999998E-2</c:v>
                </c:pt>
                <c:pt idx="226409">
                  <c:v>4.1463E-2</c:v>
                </c:pt>
                <c:pt idx="226410">
                  <c:v>4.1465000000000002E-2</c:v>
                </c:pt>
                <c:pt idx="226411">
                  <c:v>4.1467999999999998E-2</c:v>
                </c:pt>
                <c:pt idx="226412">
                  <c:v>4.147E-2</c:v>
                </c:pt>
                <c:pt idx="226413">
                  <c:v>4.1472000000000002E-2</c:v>
                </c:pt>
                <c:pt idx="226414">
                  <c:v>4.1473999999999997E-2</c:v>
                </c:pt>
                <c:pt idx="226415">
                  <c:v>4.1477E-2</c:v>
                </c:pt>
                <c:pt idx="226416">
                  <c:v>4.1479000000000002E-2</c:v>
                </c:pt>
                <c:pt idx="226417">
                  <c:v>4.1481999999999998E-2</c:v>
                </c:pt>
                <c:pt idx="226418">
                  <c:v>4.1485000000000001E-2</c:v>
                </c:pt>
                <c:pt idx="226419">
                  <c:v>4.1487000000000003E-2</c:v>
                </c:pt>
                <c:pt idx="226420">
                  <c:v>4.1489999999999999E-2</c:v>
                </c:pt>
                <c:pt idx="226421">
                  <c:v>4.1493000000000002E-2</c:v>
                </c:pt>
                <c:pt idx="226422">
                  <c:v>4.1495999999999998E-2</c:v>
                </c:pt>
                <c:pt idx="226423">
                  <c:v>4.1498E-2</c:v>
                </c:pt>
                <c:pt idx="226424">
                  <c:v>4.1501000000000003E-2</c:v>
                </c:pt>
                <c:pt idx="226425">
                  <c:v>4.1503999999999999E-2</c:v>
                </c:pt>
                <c:pt idx="226426">
                  <c:v>4.1506000000000001E-2</c:v>
                </c:pt>
                <c:pt idx="226427">
                  <c:v>4.1508999999999997E-2</c:v>
                </c:pt>
                <c:pt idx="226428">
                  <c:v>4.1510999999999999E-2</c:v>
                </c:pt>
                <c:pt idx="226429">
                  <c:v>4.1514000000000002E-2</c:v>
                </c:pt>
                <c:pt idx="226430">
                  <c:v>4.1516999999999998E-2</c:v>
                </c:pt>
                <c:pt idx="226431">
                  <c:v>4.1519E-2</c:v>
                </c:pt>
                <c:pt idx="226432">
                  <c:v>4.1522000000000003E-2</c:v>
                </c:pt>
                <c:pt idx="226433">
                  <c:v>4.1523999999999998E-2</c:v>
                </c:pt>
                <c:pt idx="226434">
                  <c:v>4.1526E-2</c:v>
                </c:pt>
                <c:pt idx="226435">
                  <c:v>4.1528000000000002E-2</c:v>
                </c:pt>
                <c:pt idx="226436">
                  <c:v>4.1529999999999997E-2</c:v>
                </c:pt>
                <c:pt idx="226437">
                  <c:v>4.1531999999999999E-2</c:v>
                </c:pt>
                <c:pt idx="226438">
                  <c:v>4.1533E-2</c:v>
                </c:pt>
                <c:pt idx="226439">
                  <c:v>4.1535000000000002E-2</c:v>
                </c:pt>
                <c:pt idx="226440">
                  <c:v>4.1536999999999998E-2</c:v>
                </c:pt>
                <c:pt idx="226441">
                  <c:v>4.1537999999999999E-2</c:v>
                </c:pt>
                <c:pt idx="226442">
                  <c:v>4.1539E-2</c:v>
                </c:pt>
                <c:pt idx="226443">
                  <c:v>4.1540000000000001E-2</c:v>
                </c:pt>
                <c:pt idx="226444">
                  <c:v>4.1541000000000002E-2</c:v>
                </c:pt>
                <c:pt idx="226445">
                  <c:v>4.1542000000000003E-2</c:v>
                </c:pt>
                <c:pt idx="226446">
                  <c:v>4.1542000000000003E-2</c:v>
                </c:pt>
                <c:pt idx="226447">
                  <c:v>4.1542999999999997E-2</c:v>
                </c:pt>
                <c:pt idx="226448">
                  <c:v>4.1542999999999997E-2</c:v>
                </c:pt>
                <c:pt idx="226449">
                  <c:v>4.1542999999999997E-2</c:v>
                </c:pt>
                <c:pt idx="226450">
                  <c:v>4.1542000000000003E-2</c:v>
                </c:pt>
                <c:pt idx="226451">
                  <c:v>4.1542000000000003E-2</c:v>
                </c:pt>
                <c:pt idx="226452">
                  <c:v>4.1541000000000002E-2</c:v>
                </c:pt>
                <c:pt idx="226453">
                  <c:v>4.1541000000000002E-2</c:v>
                </c:pt>
                <c:pt idx="226454">
                  <c:v>4.1540000000000001E-2</c:v>
                </c:pt>
                <c:pt idx="226455">
                  <c:v>4.1539E-2</c:v>
                </c:pt>
                <c:pt idx="226456">
                  <c:v>4.1536999999999998E-2</c:v>
                </c:pt>
                <c:pt idx="226457">
                  <c:v>4.1535999999999997E-2</c:v>
                </c:pt>
                <c:pt idx="226458">
                  <c:v>4.1534000000000001E-2</c:v>
                </c:pt>
                <c:pt idx="226459">
                  <c:v>4.1531999999999999E-2</c:v>
                </c:pt>
                <c:pt idx="226460">
                  <c:v>4.1529999999999997E-2</c:v>
                </c:pt>
                <c:pt idx="226461">
                  <c:v>4.1528000000000002E-2</c:v>
                </c:pt>
                <c:pt idx="226462">
                  <c:v>4.1524999999999999E-2</c:v>
                </c:pt>
                <c:pt idx="226463">
                  <c:v>4.1522000000000003E-2</c:v>
                </c:pt>
                <c:pt idx="226464">
                  <c:v>4.1519E-2</c:v>
                </c:pt>
                <c:pt idx="226465">
                  <c:v>4.1515999999999997E-2</c:v>
                </c:pt>
                <c:pt idx="226466">
                  <c:v>4.1513000000000001E-2</c:v>
                </c:pt>
                <c:pt idx="226467">
                  <c:v>4.1509999999999998E-2</c:v>
                </c:pt>
                <c:pt idx="226468">
                  <c:v>4.1507000000000002E-2</c:v>
                </c:pt>
                <c:pt idx="226469">
                  <c:v>4.1502999999999998E-2</c:v>
                </c:pt>
                <c:pt idx="226470">
                  <c:v>4.1499000000000001E-2</c:v>
                </c:pt>
                <c:pt idx="226471">
                  <c:v>4.1494999999999997E-2</c:v>
                </c:pt>
                <c:pt idx="226472">
                  <c:v>4.1491E-2</c:v>
                </c:pt>
                <c:pt idx="226473">
                  <c:v>4.1487000000000003E-2</c:v>
                </c:pt>
                <c:pt idx="226474">
                  <c:v>4.1481999999999998E-2</c:v>
                </c:pt>
                <c:pt idx="226475">
                  <c:v>4.1478000000000001E-2</c:v>
                </c:pt>
                <c:pt idx="226476">
                  <c:v>4.1473000000000003E-2</c:v>
                </c:pt>
                <c:pt idx="226477">
                  <c:v>4.1468999999999999E-2</c:v>
                </c:pt>
                <c:pt idx="226478">
                  <c:v>4.1464000000000001E-2</c:v>
                </c:pt>
                <c:pt idx="226479">
                  <c:v>4.1459999999999997E-2</c:v>
                </c:pt>
                <c:pt idx="226480">
                  <c:v>4.1454999999999999E-2</c:v>
                </c:pt>
                <c:pt idx="226481">
                  <c:v>4.1450000000000001E-2</c:v>
                </c:pt>
                <c:pt idx="226482">
                  <c:v>4.1445000000000003E-2</c:v>
                </c:pt>
                <c:pt idx="226483">
                  <c:v>4.1439999999999998E-2</c:v>
                </c:pt>
                <c:pt idx="226484">
                  <c:v>4.1435E-2</c:v>
                </c:pt>
                <c:pt idx="226485">
                  <c:v>4.1430000000000002E-2</c:v>
                </c:pt>
                <c:pt idx="226486">
                  <c:v>4.1425999999999998E-2</c:v>
                </c:pt>
                <c:pt idx="226487">
                  <c:v>4.1420999999999999E-2</c:v>
                </c:pt>
                <c:pt idx="226488">
                  <c:v>4.1416000000000001E-2</c:v>
                </c:pt>
                <c:pt idx="226489">
                  <c:v>4.1411000000000003E-2</c:v>
                </c:pt>
                <c:pt idx="226490">
                  <c:v>4.1406999999999999E-2</c:v>
                </c:pt>
                <c:pt idx="226491">
                  <c:v>4.1402000000000001E-2</c:v>
                </c:pt>
                <c:pt idx="226492">
                  <c:v>4.1397999999999997E-2</c:v>
                </c:pt>
                <c:pt idx="226493">
                  <c:v>4.1392999999999999E-2</c:v>
                </c:pt>
                <c:pt idx="226494">
                  <c:v>4.1389000000000002E-2</c:v>
                </c:pt>
                <c:pt idx="226495">
                  <c:v>4.1383999999999997E-2</c:v>
                </c:pt>
                <c:pt idx="226496">
                  <c:v>4.138E-2</c:v>
                </c:pt>
                <c:pt idx="226497">
                  <c:v>4.1376000000000003E-2</c:v>
                </c:pt>
                <c:pt idx="226498">
                  <c:v>4.1371999999999999E-2</c:v>
                </c:pt>
                <c:pt idx="226499">
                  <c:v>4.1368000000000002E-2</c:v>
                </c:pt>
                <c:pt idx="226500">
                  <c:v>4.1364999999999999E-2</c:v>
                </c:pt>
                <c:pt idx="226501">
                  <c:v>4.1361000000000002E-2</c:v>
                </c:pt>
                <c:pt idx="226502">
                  <c:v>4.1357999999999999E-2</c:v>
                </c:pt>
                <c:pt idx="226503">
                  <c:v>4.1355000000000003E-2</c:v>
                </c:pt>
                <c:pt idx="226504">
                  <c:v>4.1352E-2</c:v>
                </c:pt>
                <c:pt idx="226505">
                  <c:v>4.1348999999999997E-2</c:v>
                </c:pt>
                <c:pt idx="226506">
                  <c:v>4.1347000000000002E-2</c:v>
                </c:pt>
                <c:pt idx="226507">
                  <c:v>4.1343999999999999E-2</c:v>
                </c:pt>
                <c:pt idx="226508">
                  <c:v>4.1341999999999997E-2</c:v>
                </c:pt>
                <c:pt idx="226509">
                  <c:v>4.1340000000000002E-2</c:v>
                </c:pt>
                <c:pt idx="226510">
                  <c:v>4.1338E-2</c:v>
                </c:pt>
                <c:pt idx="226511">
                  <c:v>4.1335999999999998E-2</c:v>
                </c:pt>
                <c:pt idx="226512">
                  <c:v>4.1334999999999997E-2</c:v>
                </c:pt>
                <c:pt idx="226513">
                  <c:v>4.1334000000000003E-2</c:v>
                </c:pt>
                <c:pt idx="226514">
                  <c:v>4.1332000000000001E-2</c:v>
                </c:pt>
                <c:pt idx="226515">
                  <c:v>4.1332000000000001E-2</c:v>
                </c:pt>
                <c:pt idx="226516">
                  <c:v>4.1331E-2</c:v>
                </c:pt>
                <c:pt idx="226517">
                  <c:v>4.1329999999999999E-2</c:v>
                </c:pt>
                <c:pt idx="226518">
                  <c:v>4.1329999999999999E-2</c:v>
                </c:pt>
                <c:pt idx="226519">
                  <c:v>4.1329999999999999E-2</c:v>
                </c:pt>
                <c:pt idx="226520">
                  <c:v>4.1328999999999998E-2</c:v>
                </c:pt>
                <c:pt idx="226521">
                  <c:v>4.1329999999999999E-2</c:v>
                </c:pt>
                <c:pt idx="226522">
                  <c:v>4.1329999999999999E-2</c:v>
                </c:pt>
                <c:pt idx="226523">
                  <c:v>4.1329999999999999E-2</c:v>
                </c:pt>
                <c:pt idx="226524">
                  <c:v>4.1331E-2</c:v>
                </c:pt>
                <c:pt idx="226525">
                  <c:v>4.1332000000000001E-2</c:v>
                </c:pt>
                <c:pt idx="226526">
                  <c:v>4.1333000000000002E-2</c:v>
                </c:pt>
                <c:pt idx="226527">
                  <c:v>4.1334000000000003E-2</c:v>
                </c:pt>
                <c:pt idx="226528">
                  <c:v>4.1334999999999997E-2</c:v>
                </c:pt>
                <c:pt idx="226529">
                  <c:v>4.1335999999999998E-2</c:v>
                </c:pt>
                <c:pt idx="226530">
                  <c:v>4.1338E-2</c:v>
                </c:pt>
                <c:pt idx="226531">
                  <c:v>4.1339000000000001E-2</c:v>
                </c:pt>
                <c:pt idx="226532">
                  <c:v>4.1341000000000003E-2</c:v>
                </c:pt>
                <c:pt idx="226533">
                  <c:v>4.1341999999999997E-2</c:v>
                </c:pt>
                <c:pt idx="226534">
                  <c:v>4.1343999999999999E-2</c:v>
                </c:pt>
                <c:pt idx="226535">
                  <c:v>4.1346000000000001E-2</c:v>
                </c:pt>
                <c:pt idx="226536">
                  <c:v>4.1348000000000003E-2</c:v>
                </c:pt>
                <c:pt idx="226537">
                  <c:v>4.1349999999999998E-2</c:v>
                </c:pt>
                <c:pt idx="226538">
                  <c:v>4.1352E-2</c:v>
                </c:pt>
                <c:pt idx="226539">
                  <c:v>4.1354000000000002E-2</c:v>
                </c:pt>
                <c:pt idx="226540">
                  <c:v>4.1355999999999997E-2</c:v>
                </c:pt>
                <c:pt idx="226541">
                  <c:v>4.1359E-2</c:v>
                </c:pt>
                <c:pt idx="226542">
                  <c:v>4.1361000000000002E-2</c:v>
                </c:pt>
                <c:pt idx="226543">
                  <c:v>4.1362999999999997E-2</c:v>
                </c:pt>
                <c:pt idx="226544">
                  <c:v>4.1364999999999999E-2</c:v>
                </c:pt>
                <c:pt idx="226545">
                  <c:v>4.1367000000000001E-2</c:v>
                </c:pt>
                <c:pt idx="226546">
                  <c:v>4.1369000000000003E-2</c:v>
                </c:pt>
                <c:pt idx="226547">
                  <c:v>4.1371999999999999E-2</c:v>
                </c:pt>
                <c:pt idx="226548">
                  <c:v>4.1374000000000001E-2</c:v>
                </c:pt>
                <c:pt idx="226549">
                  <c:v>4.1376000000000003E-2</c:v>
                </c:pt>
                <c:pt idx="226550">
                  <c:v>4.1377999999999998E-2</c:v>
                </c:pt>
                <c:pt idx="226551">
                  <c:v>4.1381000000000001E-2</c:v>
                </c:pt>
                <c:pt idx="226552">
                  <c:v>4.1383000000000003E-2</c:v>
                </c:pt>
                <c:pt idx="226553">
                  <c:v>4.1384999999999998E-2</c:v>
                </c:pt>
                <c:pt idx="226554">
                  <c:v>4.1387E-2</c:v>
                </c:pt>
                <c:pt idx="226555">
                  <c:v>4.1389000000000002E-2</c:v>
                </c:pt>
                <c:pt idx="226556">
                  <c:v>4.1390999999999997E-2</c:v>
                </c:pt>
                <c:pt idx="226557">
                  <c:v>4.1392999999999999E-2</c:v>
                </c:pt>
                <c:pt idx="226558">
                  <c:v>4.1394E-2</c:v>
                </c:pt>
                <c:pt idx="226559">
                  <c:v>4.1396000000000002E-2</c:v>
                </c:pt>
                <c:pt idx="226560">
                  <c:v>4.1397999999999997E-2</c:v>
                </c:pt>
                <c:pt idx="226561">
                  <c:v>4.1399999999999999E-2</c:v>
                </c:pt>
                <c:pt idx="226562">
                  <c:v>4.1402000000000001E-2</c:v>
                </c:pt>
                <c:pt idx="226563">
                  <c:v>4.1404000000000003E-2</c:v>
                </c:pt>
                <c:pt idx="226564">
                  <c:v>4.1405999999999998E-2</c:v>
                </c:pt>
                <c:pt idx="226565">
                  <c:v>4.1406999999999999E-2</c:v>
                </c:pt>
                <c:pt idx="226566">
                  <c:v>4.1409000000000001E-2</c:v>
                </c:pt>
                <c:pt idx="226567">
                  <c:v>4.1410000000000002E-2</c:v>
                </c:pt>
                <c:pt idx="226568">
                  <c:v>4.1411999999999997E-2</c:v>
                </c:pt>
                <c:pt idx="226569">
                  <c:v>4.1412999999999998E-2</c:v>
                </c:pt>
                <c:pt idx="226570">
                  <c:v>4.1415E-2</c:v>
                </c:pt>
                <c:pt idx="226571">
                  <c:v>4.1417000000000002E-2</c:v>
                </c:pt>
                <c:pt idx="226572">
                  <c:v>4.1418000000000003E-2</c:v>
                </c:pt>
                <c:pt idx="226573">
                  <c:v>4.1419999999999998E-2</c:v>
                </c:pt>
                <c:pt idx="226574">
                  <c:v>4.1420999999999999E-2</c:v>
                </c:pt>
                <c:pt idx="226575">
                  <c:v>4.1422E-2</c:v>
                </c:pt>
                <c:pt idx="226576">
                  <c:v>4.1424000000000002E-2</c:v>
                </c:pt>
                <c:pt idx="226577">
                  <c:v>4.1424999999999997E-2</c:v>
                </c:pt>
                <c:pt idx="226578">
                  <c:v>4.1425999999999998E-2</c:v>
                </c:pt>
                <c:pt idx="226579">
                  <c:v>4.1426999999999999E-2</c:v>
                </c:pt>
                <c:pt idx="226580">
                  <c:v>4.1429000000000001E-2</c:v>
                </c:pt>
                <c:pt idx="226581">
                  <c:v>4.1430000000000002E-2</c:v>
                </c:pt>
                <c:pt idx="226582">
                  <c:v>4.1431000000000003E-2</c:v>
                </c:pt>
                <c:pt idx="226583">
                  <c:v>4.1431999999999997E-2</c:v>
                </c:pt>
                <c:pt idx="226584">
                  <c:v>4.1433999999999999E-2</c:v>
                </c:pt>
                <c:pt idx="226585">
                  <c:v>4.1435E-2</c:v>
                </c:pt>
                <c:pt idx="226586">
                  <c:v>4.1436000000000001E-2</c:v>
                </c:pt>
                <c:pt idx="226587">
                  <c:v>4.1437000000000002E-2</c:v>
                </c:pt>
                <c:pt idx="226588">
                  <c:v>4.1438000000000003E-2</c:v>
                </c:pt>
                <c:pt idx="226589">
                  <c:v>4.1438999999999997E-2</c:v>
                </c:pt>
                <c:pt idx="226590">
                  <c:v>4.1439999999999998E-2</c:v>
                </c:pt>
                <c:pt idx="226591">
                  <c:v>4.1440999999999999E-2</c:v>
                </c:pt>
                <c:pt idx="226592">
                  <c:v>4.1442E-2</c:v>
                </c:pt>
                <c:pt idx="226593">
                  <c:v>4.1443000000000001E-2</c:v>
                </c:pt>
                <c:pt idx="226594">
                  <c:v>4.1444000000000002E-2</c:v>
                </c:pt>
                <c:pt idx="226595">
                  <c:v>4.1445000000000003E-2</c:v>
                </c:pt>
                <c:pt idx="226596">
                  <c:v>4.1445999999999997E-2</c:v>
                </c:pt>
                <c:pt idx="226597">
                  <c:v>4.1446999999999998E-2</c:v>
                </c:pt>
                <c:pt idx="226598">
                  <c:v>4.1447999999999999E-2</c:v>
                </c:pt>
                <c:pt idx="226599">
                  <c:v>4.1449E-2</c:v>
                </c:pt>
                <c:pt idx="226600">
                  <c:v>4.1449E-2</c:v>
                </c:pt>
                <c:pt idx="226601">
                  <c:v>4.1450000000000001E-2</c:v>
                </c:pt>
                <c:pt idx="226602">
                  <c:v>4.1451000000000002E-2</c:v>
                </c:pt>
                <c:pt idx="226603">
                  <c:v>4.1451000000000002E-2</c:v>
                </c:pt>
                <c:pt idx="226604">
                  <c:v>4.1452000000000003E-2</c:v>
                </c:pt>
                <c:pt idx="226605">
                  <c:v>4.1452999999999997E-2</c:v>
                </c:pt>
                <c:pt idx="226606">
                  <c:v>4.1452999999999997E-2</c:v>
                </c:pt>
                <c:pt idx="226607">
                  <c:v>4.1453999999999998E-2</c:v>
                </c:pt>
                <c:pt idx="226608">
                  <c:v>4.1453999999999998E-2</c:v>
                </c:pt>
                <c:pt idx="226609">
                  <c:v>4.1454999999999999E-2</c:v>
                </c:pt>
                <c:pt idx="226610">
                  <c:v>4.1454999999999999E-2</c:v>
                </c:pt>
                <c:pt idx="226611">
                  <c:v>4.1454999999999999E-2</c:v>
                </c:pt>
                <c:pt idx="226612">
                  <c:v>4.1454999999999999E-2</c:v>
                </c:pt>
                <c:pt idx="226613">
                  <c:v>4.1454999999999999E-2</c:v>
                </c:pt>
                <c:pt idx="226614">
                  <c:v>4.1454999999999999E-2</c:v>
                </c:pt>
                <c:pt idx="226615">
                  <c:v>4.1454999999999999E-2</c:v>
                </c:pt>
                <c:pt idx="226616">
                  <c:v>4.1454999999999999E-2</c:v>
                </c:pt>
                <c:pt idx="226617">
                  <c:v>4.1454999999999999E-2</c:v>
                </c:pt>
                <c:pt idx="226618">
                  <c:v>4.1454999999999999E-2</c:v>
                </c:pt>
                <c:pt idx="226619">
                  <c:v>4.1454999999999999E-2</c:v>
                </c:pt>
                <c:pt idx="226620">
                  <c:v>4.1454999999999999E-2</c:v>
                </c:pt>
                <c:pt idx="226621">
                  <c:v>4.1454999999999999E-2</c:v>
                </c:pt>
                <c:pt idx="226622">
                  <c:v>4.1453999999999998E-2</c:v>
                </c:pt>
                <c:pt idx="226623">
                  <c:v>4.1453999999999998E-2</c:v>
                </c:pt>
                <c:pt idx="226624">
                  <c:v>4.1452999999999997E-2</c:v>
                </c:pt>
                <c:pt idx="226625">
                  <c:v>4.1452000000000003E-2</c:v>
                </c:pt>
                <c:pt idx="226626">
                  <c:v>4.1452000000000003E-2</c:v>
                </c:pt>
                <c:pt idx="226627">
                  <c:v>4.1451000000000002E-2</c:v>
                </c:pt>
                <c:pt idx="226628">
                  <c:v>4.1450000000000001E-2</c:v>
                </c:pt>
                <c:pt idx="226629">
                  <c:v>4.1449E-2</c:v>
                </c:pt>
                <c:pt idx="226630">
                  <c:v>4.1449E-2</c:v>
                </c:pt>
                <c:pt idx="226631">
                  <c:v>4.1447999999999999E-2</c:v>
                </c:pt>
                <c:pt idx="226632">
                  <c:v>4.1446999999999998E-2</c:v>
                </c:pt>
                <c:pt idx="226633">
                  <c:v>4.1445999999999997E-2</c:v>
                </c:pt>
                <c:pt idx="226634">
                  <c:v>4.1445000000000003E-2</c:v>
                </c:pt>
                <c:pt idx="226635">
                  <c:v>4.1444000000000002E-2</c:v>
                </c:pt>
                <c:pt idx="226636">
                  <c:v>4.1443000000000001E-2</c:v>
                </c:pt>
                <c:pt idx="226637">
                  <c:v>4.1440999999999999E-2</c:v>
                </c:pt>
                <c:pt idx="226638">
                  <c:v>4.1439999999999998E-2</c:v>
                </c:pt>
                <c:pt idx="226639">
                  <c:v>4.1438999999999997E-2</c:v>
                </c:pt>
                <c:pt idx="226640">
                  <c:v>4.1438000000000003E-2</c:v>
                </c:pt>
                <c:pt idx="226641">
                  <c:v>4.1437000000000002E-2</c:v>
                </c:pt>
                <c:pt idx="226642">
                  <c:v>4.1435E-2</c:v>
                </c:pt>
                <c:pt idx="226643">
                  <c:v>4.1433999999999999E-2</c:v>
                </c:pt>
                <c:pt idx="226644">
                  <c:v>4.1432999999999998E-2</c:v>
                </c:pt>
                <c:pt idx="226645">
                  <c:v>4.1431999999999997E-2</c:v>
                </c:pt>
                <c:pt idx="226646">
                  <c:v>4.1430000000000002E-2</c:v>
                </c:pt>
                <c:pt idx="226647">
                  <c:v>4.1429000000000001E-2</c:v>
                </c:pt>
                <c:pt idx="226648">
                  <c:v>4.1428E-2</c:v>
                </c:pt>
                <c:pt idx="226649">
                  <c:v>4.1425999999999998E-2</c:v>
                </c:pt>
                <c:pt idx="226650">
                  <c:v>4.1424999999999997E-2</c:v>
                </c:pt>
                <c:pt idx="226651">
                  <c:v>4.1424000000000002E-2</c:v>
                </c:pt>
                <c:pt idx="226652">
                  <c:v>4.1423000000000001E-2</c:v>
                </c:pt>
                <c:pt idx="226653">
                  <c:v>4.1420999999999999E-2</c:v>
                </c:pt>
                <c:pt idx="226654">
                  <c:v>4.1419999999999998E-2</c:v>
                </c:pt>
                <c:pt idx="226655">
                  <c:v>4.1418999999999997E-2</c:v>
                </c:pt>
                <c:pt idx="226656">
                  <c:v>4.1418000000000003E-2</c:v>
                </c:pt>
                <c:pt idx="226657">
                  <c:v>4.1417000000000002E-2</c:v>
                </c:pt>
                <c:pt idx="226658">
                  <c:v>4.1415E-2</c:v>
                </c:pt>
                <c:pt idx="226659">
                  <c:v>4.1413999999999999E-2</c:v>
                </c:pt>
                <c:pt idx="226660">
                  <c:v>4.1412999999999998E-2</c:v>
                </c:pt>
                <c:pt idx="226661">
                  <c:v>4.1411999999999997E-2</c:v>
                </c:pt>
                <c:pt idx="226662">
                  <c:v>4.1411000000000003E-2</c:v>
                </c:pt>
                <c:pt idx="226663">
                  <c:v>4.1410000000000002E-2</c:v>
                </c:pt>
                <c:pt idx="226664">
                  <c:v>4.1409000000000001E-2</c:v>
                </c:pt>
                <c:pt idx="226665">
                  <c:v>4.1408E-2</c:v>
                </c:pt>
                <c:pt idx="226666">
                  <c:v>4.1406999999999999E-2</c:v>
                </c:pt>
                <c:pt idx="226667">
                  <c:v>4.1405999999999998E-2</c:v>
                </c:pt>
                <c:pt idx="226668">
                  <c:v>4.1404999999999997E-2</c:v>
                </c:pt>
                <c:pt idx="226669">
                  <c:v>4.1404000000000003E-2</c:v>
                </c:pt>
                <c:pt idx="226670">
                  <c:v>4.1403000000000002E-2</c:v>
                </c:pt>
                <c:pt idx="226671">
                  <c:v>4.1402000000000001E-2</c:v>
                </c:pt>
                <c:pt idx="226672">
                  <c:v>4.1401E-2</c:v>
                </c:pt>
                <c:pt idx="226673">
                  <c:v>4.1399999999999999E-2</c:v>
                </c:pt>
                <c:pt idx="226674">
                  <c:v>4.1399999999999999E-2</c:v>
                </c:pt>
                <c:pt idx="226675">
                  <c:v>4.1398999999999998E-2</c:v>
                </c:pt>
                <c:pt idx="226676">
                  <c:v>4.1397999999999997E-2</c:v>
                </c:pt>
                <c:pt idx="226677">
                  <c:v>4.1397999999999997E-2</c:v>
                </c:pt>
                <c:pt idx="226678">
                  <c:v>4.1397000000000003E-2</c:v>
                </c:pt>
                <c:pt idx="226679">
                  <c:v>4.1397000000000003E-2</c:v>
                </c:pt>
                <c:pt idx="226680">
                  <c:v>4.1396000000000002E-2</c:v>
                </c:pt>
                <c:pt idx="226681">
                  <c:v>4.1396000000000002E-2</c:v>
                </c:pt>
                <c:pt idx="226682">
                  <c:v>4.1395000000000001E-2</c:v>
                </c:pt>
                <c:pt idx="226683">
                  <c:v>4.1394E-2</c:v>
                </c:pt>
                <c:pt idx="226684">
                  <c:v>4.1394E-2</c:v>
                </c:pt>
                <c:pt idx="226685">
                  <c:v>4.1394E-2</c:v>
                </c:pt>
                <c:pt idx="226686">
                  <c:v>4.1392999999999999E-2</c:v>
                </c:pt>
                <c:pt idx="226687">
                  <c:v>4.1392999999999999E-2</c:v>
                </c:pt>
                <c:pt idx="226688">
                  <c:v>4.1392999999999999E-2</c:v>
                </c:pt>
                <c:pt idx="226689">
                  <c:v>4.1391999999999998E-2</c:v>
                </c:pt>
                <c:pt idx="226690">
                  <c:v>4.1391999999999998E-2</c:v>
                </c:pt>
                <c:pt idx="226691">
                  <c:v>4.1391999999999998E-2</c:v>
                </c:pt>
                <c:pt idx="226692">
                  <c:v>4.1391999999999998E-2</c:v>
                </c:pt>
                <c:pt idx="226693">
                  <c:v>4.1390999999999997E-2</c:v>
                </c:pt>
                <c:pt idx="226694">
                  <c:v>4.1390999999999997E-2</c:v>
                </c:pt>
                <c:pt idx="226695">
                  <c:v>4.1390999999999997E-2</c:v>
                </c:pt>
                <c:pt idx="226696">
                  <c:v>4.1390999999999997E-2</c:v>
                </c:pt>
                <c:pt idx="226697">
                  <c:v>4.1390000000000003E-2</c:v>
                </c:pt>
                <c:pt idx="226698">
                  <c:v>4.1390000000000003E-2</c:v>
                </c:pt>
                <c:pt idx="226699">
                  <c:v>4.1390000000000003E-2</c:v>
                </c:pt>
                <c:pt idx="226700">
                  <c:v>4.1390000000000003E-2</c:v>
                </c:pt>
                <c:pt idx="226701">
                  <c:v>4.1390000000000003E-2</c:v>
                </c:pt>
                <c:pt idx="226702">
                  <c:v>4.1389000000000002E-2</c:v>
                </c:pt>
                <c:pt idx="226703">
                  <c:v>4.1389000000000002E-2</c:v>
                </c:pt>
                <c:pt idx="226704">
                  <c:v>4.1389000000000002E-2</c:v>
                </c:pt>
                <c:pt idx="226705">
                  <c:v>4.1389000000000002E-2</c:v>
                </c:pt>
                <c:pt idx="226706">
                  <c:v>4.1388000000000001E-2</c:v>
                </c:pt>
                <c:pt idx="226707">
                  <c:v>4.1388000000000001E-2</c:v>
                </c:pt>
                <c:pt idx="226708">
                  <c:v>4.1388000000000001E-2</c:v>
                </c:pt>
                <c:pt idx="226709">
                  <c:v>4.1387E-2</c:v>
                </c:pt>
                <c:pt idx="226710">
                  <c:v>4.1387E-2</c:v>
                </c:pt>
                <c:pt idx="226711">
                  <c:v>4.1387E-2</c:v>
                </c:pt>
                <c:pt idx="226712">
                  <c:v>4.1385999999999999E-2</c:v>
                </c:pt>
                <c:pt idx="226713">
                  <c:v>4.1385999999999999E-2</c:v>
                </c:pt>
                <c:pt idx="226714">
                  <c:v>4.1385999999999999E-2</c:v>
                </c:pt>
                <c:pt idx="226715">
                  <c:v>4.1384999999999998E-2</c:v>
                </c:pt>
                <c:pt idx="226716">
                  <c:v>4.1384999999999998E-2</c:v>
                </c:pt>
                <c:pt idx="226717">
                  <c:v>4.1383999999999997E-2</c:v>
                </c:pt>
                <c:pt idx="226718">
                  <c:v>4.1383000000000003E-2</c:v>
                </c:pt>
                <c:pt idx="226719">
                  <c:v>4.1382000000000002E-2</c:v>
                </c:pt>
                <c:pt idx="226720">
                  <c:v>4.1382000000000002E-2</c:v>
                </c:pt>
                <c:pt idx="226721">
                  <c:v>4.1381000000000001E-2</c:v>
                </c:pt>
                <c:pt idx="226722">
                  <c:v>4.138E-2</c:v>
                </c:pt>
                <c:pt idx="226723">
                  <c:v>4.1378999999999999E-2</c:v>
                </c:pt>
                <c:pt idx="226724">
                  <c:v>4.1377999999999998E-2</c:v>
                </c:pt>
                <c:pt idx="226725">
                  <c:v>4.1376999999999997E-2</c:v>
                </c:pt>
                <c:pt idx="226726">
                  <c:v>4.1376000000000003E-2</c:v>
                </c:pt>
                <c:pt idx="226727">
                  <c:v>4.1375000000000002E-2</c:v>
                </c:pt>
                <c:pt idx="226728">
                  <c:v>4.1374000000000001E-2</c:v>
                </c:pt>
                <c:pt idx="226729">
                  <c:v>4.1373E-2</c:v>
                </c:pt>
                <c:pt idx="226730">
                  <c:v>4.1371999999999999E-2</c:v>
                </c:pt>
                <c:pt idx="226731">
                  <c:v>4.1369999999999997E-2</c:v>
                </c:pt>
                <c:pt idx="226732">
                  <c:v>4.1369000000000003E-2</c:v>
                </c:pt>
                <c:pt idx="226733">
                  <c:v>4.1368000000000002E-2</c:v>
                </c:pt>
                <c:pt idx="226734">
                  <c:v>4.1366E-2</c:v>
                </c:pt>
                <c:pt idx="226735">
                  <c:v>4.1364999999999999E-2</c:v>
                </c:pt>
                <c:pt idx="226736">
                  <c:v>4.1363999999999998E-2</c:v>
                </c:pt>
                <c:pt idx="226737">
                  <c:v>4.1362000000000003E-2</c:v>
                </c:pt>
                <c:pt idx="226738">
                  <c:v>4.1361000000000002E-2</c:v>
                </c:pt>
                <c:pt idx="226739">
                  <c:v>4.1359E-2</c:v>
                </c:pt>
                <c:pt idx="226740">
                  <c:v>4.1357999999999999E-2</c:v>
                </c:pt>
                <c:pt idx="226741">
                  <c:v>4.1355999999999997E-2</c:v>
                </c:pt>
                <c:pt idx="226742">
                  <c:v>4.1354000000000002E-2</c:v>
                </c:pt>
                <c:pt idx="226743">
                  <c:v>4.1353000000000001E-2</c:v>
                </c:pt>
                <c:pt idx="226744">
                  <c:v>4.1350999999999999E-2</c:v>
                </c:pt>
                <c:pt idx="226745">
                  <c:v>4.1348999999999997E-2</c:v>
                </c:pt>
                <c:pt idx="226746">
                  <c:v>4.1348000000000003E-2</c:v>
                </c:pt>
                <c:pt idx="226747">
                  <c:v>4.1346000000000001E-2</c:v>
                </c:pt>
                <c:pt idx="226748">
                  <c:v>4.1343999999999999E-2</c:v>
                </c:pt>
                <c:pt idx="226749">
                  <c:v>4.1342999999999998E-2</c:v>
                </c:pt>
                <c:pt idx="226750">
                  <c:v>4.1341000000000003E-2</c:v>
                </c:pt>
                <c:pt idx="226751">
                  <c:v>4.1339000000000001E-2</c:v>
                </c:pt>
                <c:pt idx="226752">
                  <c:v>4.1338E-2</c:v>
                </c:pt>
                <c:pt idx="226753">
                  <c:v>4.1335999999999998E-2</c:v>
                </c:pt>
                <c:pt idx="226754">
                  <c:v>4.1334000000000003E-2</c:v>
                </c:pt>
                <c:pt idx="226755">
                  <c:v>4.1332000000000001E-2</c:v>
                </c:pt>
                <c:pt idx="226756">
                  <c:v>4.1331E-2</c:v>
                </c:pt>
                <c:pt idx="226757">
                  <c:v>4.1328999999999998E-2</c:v>
                </c:pt>
                <c:pt idx="226758">
                  <c:v>4.1327999999999997E-2</c:v>
                </c:pt>
                <c:pt idx="226759">
                  <c:v>4.1326000000000002E-2</c:v>
                </c:pt>
                <c:pt idx="226760">
                  <c:v>4.1324E-2</c:v>
                </c:pt>
                <c:pt idx="226761">
                  <c:v>4.1322999999999999E-2</c:v>
                </c:pt>
                <c:pt idx="226762">
                  <c:v>4.1320999999999997E-2</c:v>
                </c:pt>
                <c:pt idx="226763">
                  <c:v>4.1320000000000003E-2</c:v>
                </c:pt>
                <c:pt idx="226764">
                  <c:v>4.1318000000000001E-2</c:v>
                </c:pt>
                <c:pt idx="226765">
                  <c:v>4.1317E-2</c:v>
                </c:pt>
                <c:pt idx="226766">
                  <c:v>4.1314999999999998E-2</c:v>
                </c:pt>
                <c:pt idx="226767">
                  <c:v>4.1313999999999997E-2</c:v>
                </c:pt>
                <c:pt idx="226768">
                  <c:v>4.1312000000000001E-2</c:v>
                </c:pt>
                <c:pt idx="226769">
                  <c:v>4.1311E-2</c:v>
                </c:pt>
                <c:pt idx="226770">
                  <c:v>4.1309999999999999E-2</c:v>
                </c:pt>
                <c:pt idx="226771">
                  <c:v>4.1308999999999998E-2</c:v>
                </c:pt>
                <c:pt idx="226772">
                  <c:v>4.1307000000000003E-2</c:v>
                </c:pt>
                <c:pt idx="226773">
                  <c:v>4.1306000000000002E-2</c:v>
                </c:pt>
                <c:pt idx="226774">
                  <c:v>4.1305000000000001E-2</c:v>
                </c:pt>
                <c:pt idx="226775">
                  <c:v>4.1304E-2</c:v>
                </c:pt>
                <c:pt idx="226776">
                  <c:v>4.1302999999999999E-2</c:v>
                </c:pt>
                <c:pt idx="226777">
                  <c:v>4.1301999999999998E-2</c:v>
                </c:pt>
                <c:pt idx="226778">
                  <c:v>4.1300999999999997E-2</c:v>
                </c:pt>
                <c:pt idx="226779">
                  <c:v>4.1300000000000003E-2</c:v>
                </c:pt>
                <c:pt idx="226780">
                  <c:v>4.1299000000000002E-2</c:v>
                </c:pt>
                <c:pt idx="226781">
                  <c:v>4.1298000000000001E-2</c:v>
                </c:pt>
                <c:pt idx="226782">
                  <c:v>4.1297E-2</c:v>
                </c:pt>
                <c:pt idx="226783">
                  <c:v>4.1295999999999999E-2</c:v>
                </c:pt>
                <c:pt idx="226784">
                  <c:v>4.1295999999999999E-2</c:v>
                </c:pt>
                <c:pt idx="226785">
                  <c:v>4.1294999999999998E-2</c:v>
                </c:pt>
                <c:pt idx="226786">
                  <c:v>4.1294999999999998E-2</c:v>
                </c:pt>
                <c:pt idx="226787">
                  <c:v>4.1293999999999997E-2</c:v>
                </c:pt>
                <c:pt idx="226788">
                  <c:v>4.1293000000000003E-2</c:v>
                </c:pt>
                <c:pt idx="226789">
                  <c:v>4.1293000000000003E-2</c:v>
                </c:pt>
                <c:pt idx="226790">
                  <c:v>4.1292000000000002E-2</c:v>
                </c:pt>
                <c:pt idx="226791">
                  <c:v>4.1292000000000002E-2</c:v>
                </c:pt>
                <c:pt idx="226792">
                  <c:v>4.1291000000000001E-2</c:v>
                </c:pt>
                <c:pt idx="226793">
                  <c:v>4.1291000000000001E-2</c:v>
                </c:pt>
                <c:pt idx="226794">
                  <c:v>4.129E-2</c:v>
                </c:pt>
                <c:pt idx="226795">
                  <c:v>4.129E-2</c:v>
                </c:pt>
                <c:pt idx="226796">
                  <c:v>4.129E-2</c:v>
                </c:pt>
                <c:pt idx="226797">
                  <c:v>4.129E-2</c:v>
                </c:pt>
                <c:pt idx="226798">
                  <c:v>4.129E-2</c:v>
                </c:pt>
                <c:pt idx="226799">
                  <c:v>4.1288999999999999E-2</c:v>
                </c:pt>
                <c:pt idx="226800">
                  <c:v>4.1288999999999999E-2</c:v>
                </c:pt>
                <c:pt idx="226801">
                  <c:v>4.1288999999999999E-2</c:v>
                </c:pt>
                <c:pt idx="226802">
                  <c:v>4.1288999999999999E-2</c:v>
                </c:pt>
                <c:pt idx="226803">
                  <c:v>4.1288999999999999E-2</c:v>
                </c:pt>
                <c:pt idx="226804">
                  <c:v>4.1288999999999999E-2</c:v>
                </c:pt>
                <c:pt idx="226805">
                  <c:v>4.1288999999999999E-2</c:v>
                </c:pt>
                <c:pt idx="226806">
                  <c:v>4.1288999999999999E-2</c:v>
                </c:pt>
                <c:pt idx="226807">
                  <c:v>4.1288999999999999E-2</c:v>
                </c:pt>
                <c:pt idx="226808">
                  <c:v>4.1288999999999999E-2</c:v>
                </c:pt>
                <c:pt idx="226809">
                  <c:v>4.1288999999999999E-2</c:v>
                </c:pt>
                <c:pt idx="226810">
                  <c:v>4.1288999999999999E-2</c:v>
                </c:pt>
                <c:pt idx="226811">
                  <c:v>4.1288999999999999E-2</c:v>
                </c:pt>
                <c:pt idx="226812">
                  <c:v>4.1288999999999999E-2</c:v>
                </c:pt>
                <c:pt idx="226813">
                  <c:v>4.1288999999999999E-2</c:v>
                </c:pt>
                <c:pt idx="226814">
                  <c:v>4.1288999999999999E-2</c:v>
                </c:pt>
                <c:pt idx="226815">
                  <c:v>4.1288999999999999E-2</c:v>
                </c:pt>
                <c:pt idx="226816">
                  <c:v>4.1288999999999999E-2</c:v>
                </c:pt>
                <c:pt idx="226817">
                  <c:v>4.1288999999999999E-2</c:v>
                </c:pt>
                <c:pt idx="226818">
                  <c:v>4.1288999999999999E-2</c:v>
                </c:pt>
                <c:pt idx="226819">
                  <c:v>4.1288999999999999E-2</c:v>
                </c:pt>
                <c:pt idx="226820">
                  <c:v>4.1288999999999999E-2</c:v>
                </c:pt>
                <c:pt idx="226821">
                  <c:v>4.129E-2</c:v>
                </c:pt>
                <c:pt idx="226822">
                  <c:v>4.129E-2</c:v>
                </c:pt>
                <c:pt idx="226823">
                  <c:v>4.1288999999999999E-2</c:v>
                </c:pt>
                <c:pt idx="226824">
                  <c:v>4.1288999999999999E-2</c:v>
                </c:pt>
                <c:pt idx="226825">
                  <c:v>4.1288999999999999E-2</c:v>
                </c:pt>
                <c:pt idx="226826">
                  <c:v>4.1288999999999999E-2</c:v>
                </c:pt>
                <c:pt idx="226827">
                  <c:v>4.1288999999999999E-2</c:v>
                </c:pt>
                <c:pt idx="226828">
                  <c:v>4.1288999999999999E-2</c:v>
                </c:pt>
                <c:pt idx="226829">
                  <c:v>4.1288999999999999E-2</c:v>
                </c:pt>
                <c:pt idx="226830">
                  <c:v>4.1288999999999999E-2</c:v>
                </c:pt>
                <c:pt idx="226831">
                  <c:v>4.1287999999999998E-2</c:v>
                </c:pt>
                <c:pt idx="226832">
                  <c:v>4.1287999999999998E-2</c:v>
                </c:pt>
                <c:pt idx="226833">
                  <c:v>4.1287999999999998E-2</c:v>
                </c:pt>
                <c:pt idx="226834">
                  <c:v>4.1287999999999998E-2</c:v>
                </c:pt>
                <c:pt idx="226835">
                  <c:v>4.1286999999999997E-2</c:v>
                </c:pt>
                <c:pt idx="226836">
                  <c:v>4.1286999999999997E-2</c:v>
                </c:pt>
                <c:pt idx="226837">
                  <c:v>4.1286999999999997E-2</c:v>
                </c:pt>
                <c:pt idx="226838">
                  <c:v>4.1286000000000003E-2</c:v>
                </c:pt>
                <c:pt idx="226839">
                  <c:v>4.1286000000000003E-2</c:v>
                </c:pt>
                <c:pt idx="226840">
                  <c:v>4.1285000000000002E-2</c:v>
                </c:pt>
                <c:pt idx="226841">
                  <c:v>4.1285000000000002E-2</c:v>
                </c:pt>
                <c:pt idx="226842">
                  <c:v>4.1284000000000001E-2</c:v>
                </c:pt>
                <c:pt idx="226843">
                  <c:v>4.1284000000000001E-2</c:v>
                </c:pt>
                <c:pt idx="226844">
                  <c:v>4.1284000000000001E-2</c:v>
                </c:pt>
                <c:pt idx="226845">
                  <c:v>4.1283E-2</c:v>
                </c:pt>
                <c:pt idx="226846">
                  <c:v>4.1283E-2</c:v>
                </c:pt>
                <c:pt idx="226847">
                  <c:v>4.1281999999999999E-2</c:v>
                </c:pt>
                <c:pt idx="226848">
                  <c:v>4.1281999999999999E-2</c:v>
                </c:pt>
                <c:pt idx="226849">
                  <c:v>4.1280999999999998E-2</c:v>
                </c:pt>
                <c:pt idx="226850">
                  <c:v>4.1279999999999997E-2</c:v>
                </c:pt>
                <c:pt idx="226851">
                  <c:v>4.1279999999999997E-2</c:v>
                </c:pt>
                <c:pt idx="226852">
                  <c:v>4.1279000000000003E-2</c:v>
                </c:pt>
                <c:pt idx="226853">
                  <c:v>4.1279000000000003E-2</c:v>
                </c:pt>
                <c:pt idx="226854">
                  <c:v>4.1279000000000003E-2</c:v>
                </c:pt>
                <c:pt idx="226855">
                  <c:v>4.1278000000000002E-2</c:v>
                </c:pt>
                <c:pt idx="226856">
                  <c:v>4.1278000000000002E-2</c:v>
                </c:pt>
                <c:pt idx="226857">
                  <c:v>4.1277000000000001E-2</c:v>
                </c:pt>
                <c:pt idx="226858">
                  <c:v>4.1277000000000001E-2</c:v>
                </c:pt>
                <c:pt idx="226859">
                  <c:v>4.1277000000000001E-2</c:v>
                </c:pt>
                <c:pt idx="226860">
                  <c:v>4.1276E-2</c:v>
                </c:pt>
                <c:pt idx="226861">
                  <c:v>4.1276E-2</c:v>
                </c:pt>
                <c:pt idx="226862">
                  <c:v>4.1274999999999999E-2</c:v>
                </c:pt>
                <c:pt idx="226863">
                  <c:v>4.1274999999999999E-2</c:v>
                </c:pt>
                <c:pt idx="226864">
                  <c:v>4.1274999999999999E-2</c:v>
                </c:pt>
                <c:pt idx="226865">
                  <c:v>4.1274999999999999E-2</c:v>
                </c:pt>
                <c:pt idx="226866">
                  <c:v>4.1273999999999998E-2</c:v>
                </c:pt>
                <c:pt idx="226867">
                  <c:v>4.1273999999999998E-2</c:v>
                </c:pt>
                <c:pt idx="226868">
                  <c:v>4.1273999999999998E-2</c:v>
                </c:pt>
                <c:pt idx="226869">
                  <c:v>4.1273999999999998E-2</c:v>
                </c:pt>
                <c:pt idx="226870">
                  <c:v>4.1273999999999998E-2</c:v>
                </c:pt>
                <c:pt idx="226871">
                  <c:v>4.1273999999999998E-2</c:v>
                </c:pt>
                <c:pt idx="226872">
                  <c:v>4.1272999999999997E-2</c:v>
                </c:pt>
                <c:pt idx="226873">
                  <c:v>4.1272999999999997E-2</c:v>
                </c:pt>
                <c:pt idx="226874">
                  <c:v>4.1272999999999997E-2</c:v>
                </c:pt>
                <c:pt idx="226875">
                  <c:v>4.1272999999999997E-2</c:v>
                </c:pt>
                <c:pt idx="226876">
                  <c:v>4.1272999999999997E-2</c:v>
                </c:pt>
                <c:pt idx="226877">
                  <c:v>4.1272999999999997E-2</c:v>
                </c:pt>
                <c:pt idx="226878">
                  <c:v>4.1273999999999998E-2</c:v>
                </c:pt>
                <c:pt idx="226879">
                  <c:v>4.1273999999999998E-2</c:v>
                </c:pt>
                <c:pt idx="226880">
                  <c:v>4.1273999999999998E-2</c:v>
                </c:pt>
                <c:pt idx="226881">
                  <c:v>4.1273999999999998E-2</c:v>
                </c:pt>
                <c:pt idx="226882">
                  <c:v>4.1273999999999998E-2</c:v>
                </c:pt>
                <c:pt idx="226883">
                  <c:v>4.1273999999999998E-2</c:v>
                </c:pt>
                <c:pt idx="226884">
                  <c:v>4.1273999999999998E-2</c:v>
                </c:pt>
                <c:pt idx="226885">
                  <c:v>4.1273999999999998E-2</c:v>
                </c:pt>
                <c:pt idx="226886">
                  <c:v>4.1273999999999998E-2</c:v>
                </c:pt>
                <c:pt idx="226887">
                  <c:v>4.1274999999999999E-2</c:v>
                </c:pt>
                <c:pt idx="226888">
                  <c:v>4.1274999999999999E-2</c:v>
                </c:pt>
                <c:pt idx="226889">
                  <c:v>4.1274999999999999E-2</c:v>
                </c:pt>
                <c:pt idx="226890">
                  <c:v>4.1274999999999999E-2</c:v>
                </c:pt>
                <c:pt idx="226891">
                  <c:v>4.1274999999999999E-2</c:v>
                </c:pt>
                <c:pt idx="226892">
                  <c:v>4.1276E-2</c:v>
                </c:pt>
                <c:pt idx="226893">
                  <c:v>4.1276E-2</c:v>
                </c:pt>
                <c:pt idx="226894">
                  <c:v>4.1276E-2</c:v>
                </c:pt>
                <c:pt idx="226895">
                  <c:v>4.1276E-2</c:v>
                </c:pt>
                <c:pt idx="226896">
                  <c:v>4.1276E-2</c:v>
                </c:pt>
                <c:pt idx="226897">
                  <c:v>4.1276E-2</c:v>
                </c:pt>
                <c:pt idx="226898">
                  <c:v>4.1276E-2</c:v>
                </c:pt>
                <c:pt idx="226899">
                  <c:v>4.1277000000000001E-2</c:v>
                </c:pt>
                <c:pt idx="226900">
                  <c:v>4.1277000000000001E-2</c:v>
                </c:pt>
                <c:pt idx="226901">
                  <c:v>4.1277000000000001E-2</c:v>
                </c:pt>
                <c:pt idx="226902">
                  <c:v>4.1277000000000001E-2</c:v>
                </c:pt>
                <c:pt idx="226903">
                  <c:v>4.1277000000000001E-2</c:v>
                </c:pt>
                <c:pt idx="226904">
                  <c:v>4.1278000000000002E-2</c:v>
                </c:pt>
                <c:pt idx="226905">
                  <c:v>4.1278000000000002E-2</c:v>
                </c:pt>
                <c:pt idx="226906">
                  <c:v>4.1278000000000002E-2</c:v>
                </c:pt>
                <c:pt idx="226907">
                  <c:v>4.1278000000000002E-2</c:v>
                </c:pt>
                <c:pt idx="226908">
                  <c:v>4.1277000000000001E-2</c:v>
                </c:pt>
                <c:pt idx="226909">
                  <c:v>4.1277000000000001E-2</c:v>
                </c:pt>
                <c:pt idx="226910">
                  <c:v>4.1277000000000001E-2</c:v>
                </c:pt>
                <c:pt idx="226911">
                  <c:v>4.1277000000000001E-2</c:v>
                </c:pt>
                <c:pt idx="226912">
                  <c:v>4.1277000000000001E-2</c:v>
                </c:pt>
                <c:pt idx="226913">
                  <c:v>4.1277000000000001E-2</c:v>
                </c:pt>
                <c:pt idx="226914">
                  <c:v>4.1277000000000001E-2</c:v>
                </c:pt>
                <c:pt idx="226915">
                  <c:v>4.1277000000000001E-2</c:v>
                </c:pt>
                <c:pt idx="226916">
                  <c:v>4.1277000000000001E-2</c:v>
                </c:pt>
                <c:pt idx="226917">
                  <c:v>4.1277000000000001E-2</c:v>
                </c:pt>
                <c:pt idx="226918">
                  <c:v>4.1277000000000001E-2</c:v>
                </c:pt>
                <c:pt idx="226919">
                  <c:v>4.1277000000000001E-2</c:v>
                </c:pt>
                <c:pt idx="226920">
                  <c:v>4.1277000000000001E-2</c:v>
                </c:pt>
                <c:pt idx="226921">
                  <c:v>4.1276E-2</c:v>
                </c:pt>
                <c:pt idx="226922">
                  <c:v>4.1276E-2</c:v>
                </c:pt>
                <c:pt idx="226923">
                  <c:v>4.1276E-2</c:v>
                </c:pt>
                <c:pt idx="226924">
                  <c:v>4.1276E-2</c:v>
                </c:pt>
                <c:pt idx="226925">
                  <c:v>4.1276E-2</c:v>
                </c:pt>
                <c:pt idx="226926">
                  <c:v>4.1276E-2</c:v>
                </c:pt>
                <c:pt idx="226927">
                  <c:v>4.1276E-2</c:v>
                </c:pt>
                <c:pt idx="226928">
                  <c:v>4.1274999999999999E-2</c:v>
                </c:pt>
                <c:pt idx="226929">
                  <c:v>4.1274999999999999E-2</c:v>
                </c:pt>
                <c:pt idx="226930">
                  <c:v>4.1274999999999999E-2</c:v>
                </c:pt>
                <c:pt idx="226931">
                  <c:v>4.1274999999999999E-2</c:v>
                </c:pt>
                <c:pt idx="226932">
                  <c:v>4.1273999999999998E-2</c:v>
                </c:pt>
                <c:pt idx="226933">
                  <c:v>4.1273999999999998E-2</c:v>
                </c:pt>
                <c:pt idx="226934">
                  <c:v>4.1273999999999998E-2</c:v>
                </c:pt>
                <c:pt idx="226935">
                  <c:v>4.1273999999999998E-2</c:v>
                </c:pt>
                <c:pt idx="226936">
                  <c:v>4.1273999999999998E-2</c:v>
                </c:pt>
                <c:pt idx="226937">
                  <c:v>4.1272999999999997E-2</c:v>
                </c:pt>
                <c:pt idx="226938">
                  <c:v>4.1272999999999997E-2</c:v>
                </c:pt>
                <c:pt idx="226939">
                  <c:v>4.1272999999999997E-2</c:v>
                </c:pt>
                <c:pt idx="226940">
                  <c:v>4.1272999999999997E-2</c:v>
                </c:pt>
                <c:pt idx="226941">
                  <c:v>4.1272000000000003E-2</c:v>
                </c:pt>
                <c:pt idx="226942">
                  <c:v>4.1272000000000003E-2</c:v>
                </c:pt>
                <c:pt idx="226943">
                  <c:v>4.1272000000000003E-2</c:v>
                </c:pt>
                <c:pt idx="226944">
                  <c:v>4.1271000000000002E-2</c:v>
                </c:pt>
                <c:pt idx="226945">
                  <c:v>4.1271000000000002E-2</c:v>
                </c:pt>
                <c:pt idx="226946">
                  <c:v>4.1271000000000002E-2</c:v>
                </c:pt>
                <c:pt idx="226947">
                  <c:v>4.1271000000000002E-2</c:v>
                </c:pt>
                <c:pt idx="226948">
                  <c:v>4.1270000000000001E-2</c:v>
                </c:pt>
                <c:pt idx="226949">
                  <c:v>4.1270000000000001E-2</c:v>
                </c:pt>
                <c:pt idx="226950">
                  <c:v>4.1270000000000001E-2</c:v>
                </c:pt>
                <c:pt idx="226951">
                  <c:v>4.1270000000000001E-2</c:v>
                </c:pt>
                <c:pt idx="226952">
                  <c:v>4.1269E-2</c:v>
                </c:pt>
                <c:pt idx="226953">
                  <c:v>4.1269E-2</c:v>
                </c:pt>
                <c:pt idx="226954">
                  <c:v>4.1269E-2</c:v>
                </c:pt>
                <c:pt idx="226955">
                  <c:v>4.1267999999999999E-2</c:v>
                </c:pt>
                <c:pt idx="226956">
                  <c:v>4.1267999999999999E-2</c:v>
                </c:pt>
                <c:pt idx="226957">
                  <c:v>4.1267999999999999E-2</c:v>
                </c:pt>
                <c:pt idx="226958">
                  <c:v>4.1266999999999998E-2</c:v>
                </c:pt>
                <c:pt idx="226959">
                  <c:v>4.1266999999999998E-2</c:v>
                </c:pt>
                <c:pt idx="226960">
                  <c:v>4.1266999999999998E-2</c:v>
                </c:pt>
                <c:pt idx="226961">
                  <c:v>4.1266999999999998E-2</c:v>
                </c:pt>
                <c:pt idx="226962">
                  <c:v>4.1266999999999998E-2</c:v>
                </c:pt>
                <c:pt idx="226963">
                  <c:v>4.1265999999999997E-2</c:v>
                </c:pt>
                <c:pt idx="226964">
                  <c:v>4.1265999999999997E-2</c:v>
                </c:pt>
                <c:pt idx="226965">
                  <c:v>4.1265999999999997E-2</c:v>
                </c:pt>
                <c:pt idx="226966">
                  <c:v>4.1265999999999997E-2</c:v>
                </c:pt>
                <c:pt idx="226967">
                  <c:v>4.1265000000000003E-2</c:v>
                </c:pt>
                <c:pt idx="226968">
                  <c:v>4.1265000000000003E-2</c:v>
                </c:pt>
                <c:pt idx="226969">
                  <c:v>4.1265000000000003E-2</c:v>
                </c:pt>
                <c:pt idx="226970">
                  <c:v>4.1265000000000003E-2</c:v>
                </c:pt>
                <c:pt idx="226971">
                  <c:v>4.1265000000000003E-2</c:v>
                </c:pt>
                <c:pt idx="226972">
                  <c:v>4.1265000000000003E-2</c:v>
                </c:pt>
                <c:pt idx="226973">
                  <c:v>4.1265000000000003E-2</c:v>
                </c:pt>
                <c:pt idx="226974">
                  <c:v>4.1265000000000003E-2</c:v>
                </c:pt>
                <c:pt idx="226975">
                  <c:v>4.1265000000000003E-2</c:v>
                </c:pt>
                <c:pt idx="226976">
                  <c:v>4.1265999999999997E-2</c:v>
                </c:pt>
                <c:pt idx="226977">
                  <c:v>4.1265999999999997E-2</c:v>
                </c:pt>
                <c:pt idx="226978">
                  <c:v>4.1265999999999997E-2</c:v>
                </c:pt>
                <c:pt idx="226979">
                  <c:v>4.1265999999999997E-2</c:v>
                </c:pt>
                <c:pt idx="226980">
                  <c:v>4.1265999999999997E-2</c:v>
                </c:pt>
                <c:pt idx="226981">
                  <c:v>4.1266999999999998E-2</c:v>
                </c:pt>
                <c:pt idx="226982">
                  <c:v>4.1266999999999998E-2</c:v>
                </c:pt>
                <c:pt idx="226983">
                  <c:v>4.1266999999999998E-2</c:v>
                </c:pt>
                <c:pt idx="226984">
                  <c:v>4.1267999999999999E-2</c:v>
                </c:pt>
                <c:pt idx="226985">
                  <c:v>4.1267999999999999E-2</c:v>
                </c:pt>
                <c:pt idx="226986">
                  <c:v>4.1269E-2</c:v>
                </c:pt>
                <c:pt idx="226987">
                  <c:v>4.1270000000000001E-2</c:v>
                </c:pt>
                <c:pt idx="226988">
                  <c:v>4.1270000000000001E-2</c:v>
                </c:pt>
                <c:pt idx="226989">
                  <c:v>4.1271000000000002E-2</c:v>
                </c:pt>
                <c:pt idx="226990">
                  <c:v>4.1271000000000002E-2</c:v>
                </c:pt>
                <c:pt idx="226991">
                  <c:v>4.1272000000000003E-2</c:v>
                </c:pt>
                <c:pt idx="226992">
                  <c:v>4.1272999999999997E-2</c:v>
                </c:pt>
                <c:pt idx="226993">
                  <c:v>4.1273999999999998E-2</c:v>
                </c:pt>
                <c:pt idx="226994">
                  <c:v>4.1274999999999999E-2</c:v>
                </c:pt>
                <c:pt idx="226995">
                  <c:v>4.1274999999999999E-2</c:v>
                </c:pt>
                <c:pt idx="226996">
                  <c:v>4.1276E-2</c:v>
                </c:pt>
                <c:pt idx="226997">
                  <c:v>4.1277000000000001E-2</c:v>
                </c:pt>
                <c:pt idx="226998">
                  <c:v>4.1278000000000002E-2</c:v>
                </c:pt>
                <c:pt idx="226999">
                  <c:v>4.1279000000000003E-2</c:v>
                </c:pt>
                <c:pt idx="227000">
                  <c:v>4.1279999999999997E-2</c:v>
                </c:pt>
                <c:pt idx="227001">
                  <c:v>4.1280999999999998E-2</c:v>
                </c:pt>
                <c:pt idx="227002">
                  <c:v>4.1281999999999999E-2</c:v>
                </c:pt>
                <c:pt idx="227003">
                  <c:v>4.1283E-2</c:v>
                </c:pt>
                <c:pt idx="227004">
                  <c:v>4.1284000000000001E-2</c:v>
                </c:pt>
                <c:pt idx="227005">
                  <c:v>4.1285000000000002E-2</c:v>
                </c:pt>
                <c:pt idx="227006">
                  <c:v>4.1286000000000003E-2</c:v>
                </c:pt>
                <c:pt idx="227007">
                  <c:v>4.1286999999999997E-2</c:v>
                </c:pt>
                <c:pt idx="227008">
                  <c:v>4.1287999999999998E-2</c:v>
                </c:pt>
                <c:pt idx="227009">
                  <c:v>4.1288999999999999E-2</c:v>
                </c:pt>
                <c:pt idx="227010">
                  <c:v>4.129E-2</c:v>
                </c:pt>
                <c:pt idx="227011">
                  <c:v>4.129E-2</c:v>
                </c:pt>
                <c:pt idx="227012">
                  <c:v>4.1291000000000001E-2</c:v>
                </c:pt>
                <c:pt idx="227013">
                  <c:v>4.1292000000000002E-2</c:v>
                </c:pt>
                <c:pt idx="227014">
                  <c:v>4.1293000000000003E-2</c:v>
                </c:pt>
                <c:pt idx="227015">
                  <c:v>4.1293000000000003E-2</c:v>
                </c:pt>
                <c:pt idx="227016">
                  <c:v>4.1293999999999997E-2</c:v>
                </c:pt>
                <c:pt idx="227017">
                  <c:v>4.1294999999999998E-2</c:v>
                </c:pt>
                <c:pt idx="227018">
                  <c:v>4.1295999999999999E-2</c:v>
                </c:pt>
                <c:pt idx="227019">
                  <c:v>4.1297E-2</c:v>
                </c:pt>
                <c:pt idx="227020">
                  <c:v>4.1297E-2</c:v>
                </c:pt>
                <c:pt idx="227021">
                  <c:v>4.1298000000000001E-2</c:v>
                </c:pt>
                <c:pt idx="227022">
                  <c:v>4.1299000000000002E-2</c:v>
                </c:pt>
                <c:pt idx="227023">
                  <c:v>4.1299000000000002E-2</c:v>
                </c:pt>
                <c:pt idx="227024">
                  <c:v>4.1300000000000003E-2</c:v>
                </c:pt>
                <c:pt idx="227025">
                  <c:v>4.1300000000000003E-2</c:v>
                </c:pt>
                <c:pt idx="227026">
                  <c:v>4.1300000000000003E-2</c:v>
                </c:pt>
                <c:pt idx="227027">
                  <c:v>4.1300999999999997E-2</c:v>
                </c:pt>
                <c:pt idx="227028">
                  <c:v>4.1300999999999997E-2</c:v>
                </c:pt>
                <c:pt idx="227029">
                  <c:v>4.1301999999999998E-2</c:v>
                </c:pt>
                <c:pt idx="227030">
                  <c:v>4.1301999999999998E-2</c:v>
                </c:pt>
                <c:pt idx="227031">
                  <c:v>4.1301999999999998E-2</c:v>
                </c:pt>
                <c:pt idx="227032">
                  <c:v>4.1302999999999999E-2</c:v>
                </c:pt>
                <c:pt idx="227033">
                  <c:v>4.1302999999999999E-2</c:v>
                </c:pt>
                <c:pt idx="227034">
                  <c:v>4.1302999999999999E-2</c:v>
                </c:pt>
                <c:pt idx="227035">
                  <c:v>4.1302999999999999E-2</c:v>
                </c:pt>
                <c:pt idx="227036">
                  <c:v>4.1302999999999999E-2</c:v>
                </c:pt>
                <c:pt idx="227037">
                  <c:v>4.1302999999999999E-2</c:v>
                </c:pt>
                <c:pt idx="227038">
                  <c:v>4.1302999999999999E-2</c:v>
                </c:pt>
                <c:pt idx="227039">
                  <c:v>4.1302999999999999E-2</c:v>
                </c:pt>
                <c:pt idx="227040">
                  <c:v>4.1302999999999999E-2</c:v>
                </c:pt>
                <c:pt idx="227041">
                  <c:v>4.1302999999999999E-2</c:v>
                </c:pt>
                <c:pt idx="227042">
                  <c:v>4.1302999999999999E-2</c:v>
                </c:pt>
                <c:pt idx="227043">
                  <c:v>4.1302999999999999E-2</c:v>
                </c:pt>
                <c:pt idx="227044">
                  <c:v>4.1302999999999999E-2</c:v>
                </c:pt>
                <c:pt idx="227045">
                  <c:v>4.1302999999999999E-2</c:v>
                </c:pt>
                <c:pt idx="227046">
                  <c:v>4.1302999999999999E-2</c:v>
                </c:pt>
                <c:pt idx="227047">
                  <c:v>4.1301999999999998E-2</c:v>
                </c:pt>
                <c:pt idx="227048">
                  <c:v>4.1301999999999998E-2</c:v>
                </c:pt>
                <c:pt idx="227049">
                  <c:v>4.1301999999999998E-2</c:v>
                </c:pt>
                <c:pt idx="227050">
                  <c:v>4.1300999999999997E-2</c:v>
                </c:pt>
                <c:pt idx="227051">
                  <c:v>4.1300999999999997E-2</c:v>
                </c:pt>
                <c:pt idx="227052">
                  <c:v>4.1300000000000003E-2</c:v>
                </c:pt>
                <c:pt idx="227053">
                  <c:v>4.1300000000000003E-2</c:v>
                </c:pt>
                <c:pt idx="227054">
                  <c:v>4.1300000000000003E-2</c:v>
                </c:pt>
                <c:pt idx="227055">
                  <c:v>4.1299000000000002E-2</c:v>
                </c:pt>
                <c:pt idx="227056">
                  <c:v>4.1299000000000002E-2</c:v>
                </c:pt>
                <c:pt idx="227057">
                  <c:v>4.1298000000000001E-2</c:v>
                </c:pt>
                <c:pt idx="227058">
                  <c:v>4.1298000000000001E-2</c:v>
                </c:pt>
                <c:pt idx="227059">
                  <c:v>4.1297E-2</c:v>
                </c:pt>
                <c:pt idx="227060">
                  <c:v>4.1297E-2</c:v>
                </c:pt>
                <c:pt idx="227061">
                  <c:v>4.1295999999999999E-2</c:v>
                </c:pt>
                <c:pt idx="227062">
                  <c:v>4.1294999999999998E-2</c:v>
                </c:pt>
                <c:pt idx="227063">
                  <c:v>4.1294999999999998E-2</c:v>
                </c:pt>
                <c:pt idx="227064">
                  <c:v>4.1293999999999997E-2</c:v>
                </c:pt>
                <c:pt idx="227065">
                  <c:v>4.1293999999999997E-2</c:v>
                </c:pt>
                <c:pt idx="227066">
                  <c:v>4.1293000000000003E-2</c:v>
                </c:pt>
                <c:pt idx="227067">
                  <c:v>4.1293000000000003E-2</c:v>
                </c:pt>
                <c:pt idx="227068">
                  <c:v>4.1292000000000002E-2</c:v>
                </c:pt>
                <c:pt idx="227069">
                  <c:v>4.1291000000000001E-2</c:v>
                </c:pt>
                <c:pt idx="227070">
                  <c:v>4.1291000000000001E-2</c:v>
                </c:pt>
                <c:pt idx="227071">
                  <c:v>4.129E-2</c:v>
                </c:pt>
                <c:pt idx="227072">
                  <c:v>4.1288999999999999E-2</c:v>
                </c:pt>
                <c:pt idx="227073">
                  <c:v>4.1288999999999999E-2</c:v>
                </c:pt>
                <c:pt idx="227074">
                  <c:v>4.1287999999999998E-2</c:v>
                </c:pt>
                <c:pt idx="227075">
                  <c:v>4.1286999999999997E-2</c:v>
                </c:pt>
                <c:pt idx="227076">
                  <c:v>4.1286999999999997E-2</c:v>
                </c:pt>
                <c:pt idx="227077">
                  <c:v>4.1286000000000003E-2</c:v>
                </c:pt>
                <c:pt idx="227078">
                  <c:v>4.1285000000000002E-2</c:v>
                </c:pt>
                <c:pt idx="227079">
                  <c:v>4.1285000000000002E-2</c:v>
                </c:pt>
                <c:pt idx="227080">
                  <c:v>4.1284000000000001E-2</c:v>
                </c:pt>
                <c:pt idx="227081">
                  <c:v>4.1283E-2</c:v>
                </c:pt>
                <c:pt idx="227082">
                  <c:v>4.1281999999999999E-2</c:v>
                </c:pt>
                <c:pt idx="227083">
                  <c:v>4.1281999999999999E-2</c:v>
                </c:pt>
                <c:pt idx="227084">
                  <c:v>4.1280999999999998E-2</c:v>
                </c:pt>
                <c:pt idx="227085">
                  <c:v>4.1279999999999997E-2</c:v>
                </c:pt>
                <c:pt idx="227086">
                  <c:v>4.1279000000000003E-2</c:v>
                </c:pt>
                <c:pt idx="227087">
                  <c:v>4.1279000000000003E-2</c:v>
                </c:pt>
                <c:pt idx="227088">
                  <c:v>4.1278000000000002E-2</c:v>
                </c:pt>
                <c:pt idx="227089">
                  <c:v>4.1278000000000002E-2</c:v>
                </c:pt>
                <c:pt idx="227090">
                  <c:v>4.1277000000000001E-2</c:v>
                </c:pt>
                <c:pt idx="227091">
                  <c:v>4.1276E-2</c:v>
                </c:pt>
                <c:pt idx="227092">
                  <c:v>4.1276E-2</c:v>
                </c:pt>
                <c:pt idx="227093">
                  <c:v>4.1274999999999999E-2</c:v>
                </c:pt>
                <c:pt idx="227094">
                  <c:v>4.1273999999999998E-2</c:v>
                </c:pt>
                <c:pt idx="227095">
                  <c:v>4.1272999999999997E-2</c:v>
                </c:pt>
                <c:pt idx="227096">
                  <c:v>4.1272999999999997E-2</c:v>
                </c:pt>
                <c:pt idx="227097">
                  <c:v>4.1272000000000003E-2</c:v>
                </c:pt>
                <c:pt idx="227098">
                  <c:v>4.1271000000000002E-2</c:v>
                </c:pt>
                <c:pt idx="227099">
                  <c:v>4.1271000000000002E-2</c:v>
                </c:pt>
                <c:pt idx="227100">
                  <c:v>4.1270000000000001E-2</c:v>
                </c:pt>
                <c:pt idx="227101">
                  <c:v>4.1270000000000001E-2</c:v>
                </c:pt>
                <c:pt idx="227102">
                  <c:v>4.1269E-2</c:v>
                </c:pt>
                <c:pt idx="227103">
                  <c:v>4.1267999999999999E-2</c:v>
                </c:pt>
                <c:pt idx="227104">
                  <c:v>4.1267999999999999E-2</c:v>
                </c:pt>
                <c:pt idx="227105">
                  <c:v>4.1266999999999998E-2</c:v>
                </c:pt>
                <c:pt idx="227106">
                  <c:v>4.1266999999999998E-2</c:v>
                </c:pt>
                <c:pt idx="227107">
                  <c:v>4.1265999999999997E-2</c:v>
                </c:pt>
                <c:pt idx="227108">
                  <c:v>4.1265999999999997E-2</c:v>
                </c:pt>
                <c:pt idx="227109">
                  <c:v>4.1265000000000003E-2</c:v>
                </c:pt>
                <c:pt idx="227110">
                  <c:v>4.1265000000000003E-2</c:v>
                </c:pt>
                <c:pt idx="227111">
                  <c:v>4.1264000000000002E-2</c:v>
                </c:pt>
                <c:pt idx="227112">
                  <c:v>4.1264000000000002E-2</c:v>
                </c:pt>
                <c:pt idx="227113">
                  <c:v>4.1264000000000002E-2</c:v>
                </c:pt>
                <c:pt idx="227114">
                  <c:v>4.1263000000000001E-2</c:v>
                </c:pt>
                <c:pt idx="227115">
                  <c:v>4.1263000000000001E-2</c:v>
                </c:pt>
                <c:pt idx="227116">
                  <c:v>4.1263000000000001E-2</c:v>
                </c:pt>
                <c:pt idx="227117">
                  <c:v>4.1262E-2</c:v>
                </c:pt>
                <c:pt idx="227118">
                  <c:v>4.1262E-2</c:v>
                </c:pt>
                <c:pt idx="227119">
                  <c:v>4.1262E-2</c:v>
                </c:pt>
                <c:pt idx="227120">
                  <c:v>4.1260999999999999E-2</c:v>
                </c:pt>
                <c:pt idx="227121">
                  <c:v>4.1260999999999999E-2</c:v>
                </c:pt>
                <c:pt idx="227122">
                  <c:v>4.1260999999999999E-2</c:v>
                </c:pt>
                <c:pt idx="227123">
                  <c:v>4.1260999999999999E-2</c:v>
                </c:pt>
                <c:pt idx="227124">
                  <c:v>4.1259999999999998E-2</c:v>
                </c:pt>
                <c:pt idx="227125">
                  <c:v>4.1259999999999998E-2</c:v>
                </c:pt>
                <c:pt idx="227126">
                  <c:v>4.1259999999999998E-2</c:v>
                </c:pt>
                <c:pt idx="227127">
                  <c:v>4.1259999999999998E-2</c:v>
                </c:pt>
                <c:pt idx="227128">
                  <c:v>4.1259999999999998E-2</c:v>
                </c:pt>
                <c:pt idx="227129">
                  <c:v>4.1259999999999998E-2</c:v>
                </c:pt>
                <c:pt idx="227130">
                  <c:v>4.1259999999999998E-2</c:v>
                </c:pt>
                <c:pt idx="227131">
                  <c:v>4.1258999999999997E-2</c:v>
                </c:pt>
                <c:pt idx="227132">
                  <c:v>4.1258999999999997E-2</c:v>
                </c:pt>
                <c:pt idx="227133">
                  <c:v>4.1258999999999997E-2</c:v>
                </c:pt>
                <c:pt idx="227134">
                  <c:v>4.1258999999999997E-2</c:v>
                </c:pt>
                <c:pt idx="227135">
                  <c:v>4.1258999999999997E-2</c:v>
                </c:pt>
                <c:pt idx="227136">
                  <c:v>4.1258999999999997E-2</c:v>
                </c:pt>
                <c:pt idx="227137">
                  <c:v>4.1258999999999997E-2</c:v>
                </c:pt>
                <c:pt idx="227138">
                  <c:v>4.1258999999999997E-2</c:v>
                </c:pt>
                <c:pt idx="227139">
                  <c:v>4.1258999999999997E-2</c:v>
                </c:pt>
                <c:pt idx="227140">
                  <c:v>4.1258999999999997E-2</c:v>
                </c:pt>
                <c:pt idx="227141">
                  <c:v>4.1258999999999997E-2</c:v>
                </c:pt>
                <c:pt idx="227142">
                  <c:v>4.1258999999999997E-2</c:v>
                </c:pt>
                <c:pt idx="227143">
                  <c:v>4.1258000000000003E-2</c:v>
                </c:pt>
                <c:pt idx="227144">
                  <c:v>4.1258000000000003E-2</c:v>
                </c:pt>
                <c:pt idx="227145">
                  <c:v>4.1258000000000003E-2</c:v>
                </c:pt>
                <c:pt idx="227146">
                  <c:v>4.1258000000000003E-2</c:v>
                </c:pt>
                <c:pt idx="227147">
                  <c:v>4.1258000000000003E-2</c:v>
                </c:pt>
                <c:pt idx="227148">
                  <c:v>4.1258000000000003E-2</c:v>
                </c:pt>
                <c:pt idx="227149">
                  <c:v>4.1257000000000002E-2</c:v>
                </c:pt>
                <c:pt idx="227150">
                  <c:v>4.1257000000000002E-2</c:v>
                </c:pt>
                <c:pt idx="227151">
                  <c:v>4.1257000000000002E-2</c:v>
                </c:pt>
                <c:pt idx="227152">
                  <c:v>4.1257000000000002E-2</c:v>
                </c:pt>
                <c:pt idx="227153">
                  <c:v>4.1256000000000001E-2</c:v>
                </c:pt>
                <c:pt idx="227154">
                  <c:v>4.1256000000000001E-2</c:v>
                </c:pt>
                <c:pt idx="227155">
                  <c:v>4.1255E-2</c:v>
                </c:pt>
                <c:pt idx="227156">
                  <c:v>4.1255E-2</c:v>
                </c:pt>
                <c:pt idx="227157">
                  <c:v>4.1255E-2</c:v>
                </c:pt>
                <c:pt idx="227158">
                  <c:v>4.1253999999999999E-2</c:v>
                </c:pt>
                <c:pt idx="227159">
                  <c:v>4.1253999999999999E-2</c:v>
                </c:pt>
                <c:pt idx="227160">
                  <c:v>4.1253999999999999E-2</c:v>
                </c:pt>
                <c:pt idx="227161">
                  <c:v>4.1252999999999998E-2</c:v>
                </c:pt>
                <c:pt idx="227162">
                  <c:v>4.1252999999999998E-2</c:v>
                </c:pt>
                <c:pt idx="227163">
                  <c:v>4.1251999999999997E-2</c:v>
                </c:pt>
                <c:pt idx="227164">
                  <c:v>4.1251999999999997E-2</c:v>
                </c:pt>
                <c:pt idx="227165">
                  <c:v>4.1251000000000003E-2</c:v>
                </c:pt>
                <c:pt idx="227166">
                  <c:v>4.1250000000000002E-2</c:v>
                </c:pt>
                <c:pt idx="227167">
                  <c:v>4.1250000000000002E-2</c:v>
                </c:pt>
                <c:pt idx="227168">
                  <c:v>4.1249000000000001E-2</c:v>
                </c:pt>
                <c:pt idx="227169">
                  <c:v>4.1249000000000001E-2</c:v>
                </c:pt>
                <c:pt idx="227170">
                  <c:v>4.1248E-2</c:v>
                </c:pt>
                <c:pt idx="227171">
                  <c:v>4.1248E-2</c:v>
                </c:pt>
                <c:pt idx="227172">
                  <c:v>4.1246999999999999E-2</c:v>
                </c:pt>
                <c:pt idx="227173">
                  <c:v>4.1245999999999998E-2</c:v>
                </c:pt>
                <c:pt idx="227174">
                  <c:v>4.1245999999999998E-2</c:v>
                </c:pt>
                <c:pt idx="227175">
                  <c:v>4.1244999999999997E-2</c:v>
                </c:pt>
                <c:pt idx="227176">
                  <c:v>4.1244000000000003E-2</c:v>
                </c:pt>
                <c:pt idx="227177">
                  <c:v>4.1244000000000003E-2</c:v>
                </c:pt>
                <c:pt idx="227178">
                  <c:v>4.1243000000000002E-2</c:v>
                </c:pt>
                <c:pt idx="227179">
                  <c:v>4.1242000000000001E-2</c:v>
                </c:pt>
                <c:pt idx="227180">
                  <c:v>4.1241E-2</c:v>
                </c:pt>
                <c:pt idx="227181">
                  <c:v>4.1241E-2</c:v>
                </c:pt>
                <c:pt idx="227182">
                  <c:v>4.1239999999999999E-2</c:v>
                </c:pt>
                <c:pt idx="227183">
                  <c:v>4.1238999999999998E-2</c:v>
                </c:pt>
                <c:pt idx="227184">
                  <c:v>4.1238999999999998E-2</c:v>
                </c:pt>
                <c:pt idx="227185">
                  <c:v>4.1237999999999997E-2</c:v>
                </c:pt>
                <c:pt idx="227186">
                  <c:v>4.1237000000000003E-2</c:v>
                </c:pt>
                <c:pt idx="227187">
                  <c:v>4.1236000000000002E-2</c:v>
                </c:pt>
                <c:pt idx="227188">
                  <c:v>4.1235000000000001E-2</c:v>
                </c:pt>
                <c:pt idx="227189">
                  <c:v>4.1235000000000001E-2</c:v>
                </c:pt>
                <c:pt idx="227190">
                  <c:v>4.1234E-2</c:v>
                </c:pt>
                <c:pt idx="227191">
                  <c:v>4.1232999999999999E-2</c:v>
                </c:pt>
                <c:pt idx="227192">
                  <c:v>4.1231999999999998E-2</c:v>
                </c:pt>
                <c:pt idx="227193">
                  <c:v>4.1230999999999997E-2</c:v>
                </c:pt>
                <c:pt idx="227194">
                  <c:v>4.1230000000000003E-2</c:v>
                </c:pt>
                <c:pt idx="227195">
                  <c:v>4.1229000000000002E-2</c:v>
                </c:pt>
                <c:pt idx="227196">
                  <c:v>4.1229000000000002E-2</c:v>
                </c:pt>
                <c:pt idx="227197">
                  <c:v>4.1228000000000001E-2</c:v>
                </c:pt>
                <c:pt idx="227198">
                  <c:v>4.1227E-2</c:v>
                </c:pt>
                <c:pt idx="227199">
                  <c:v>4.1225999999999999E-2</c:v>
                </c:pt>
                <c:pt idx="227200">
                  <c:v>4.1224999999999998E-2</c:v>
                </c:pt>
                <c:pt idx="227201">
                  <c:v>4.1223999999999997E-2</c:v>
                </c:pt>
                <c:pt idx="227202">
                  <c:v>4.1223000000000003E-2</c:v>
                </c:pt>
                <c:pt idx="227203">
                  <c:v>4.1222000000000002E-2</c:v>
                </c:pt>
                <c:pt idx="227204">
                  <c:v>4.1221000000000001E-2</c:v>
                </c:pt>
                <c:pt idx="227205">
                  <c:v>4.122E-2</c:v>
                </c:pt>
                <c:pt idx="227206">
                  <c:v>4.1218999999999999E-2</c:v>
                </c:pt>
                <c:pt idx="227207">
                  <c:v>4.1217999999999998E-2</c:v>
                </c:pt>
                <c:pt idx="227208">
                  <c:v>4.1216999999999997E-2</c:v>
                </c:pt>
                <c:pt idx="227209">
                  <c:v>4.1216000000000003E-2</c:v>
                </c:pt>
                <c:pt idx="227210">
                  <c:v>4.1215000000000002E-2</c:v>
                </c:pt>
                <c:pt idx="227211">
                  <c:v>4.1214000000000001E-2</c:v>
                </c:pt>
                <c:pt idx="227212">
                  <c:v>4.1213E-2</c:v>
                </c:pt>
                <c:pt idx="227213">
                  <c:v>4.1210999999999998E-2</c:v>
                </c:pt>
                <c:pt idx="227214">
                  <c:v>4.1209999999999997E-2</c:v>
                </c:pt>
                <c:pt idx="227215">
                  <c:v>4.1209000000000003E-2</c:v>
                </c:pt>
                <c:pt idx="227216">
                  <c:v>4.1208000000000002E-2</c:v>
                </c:pt>
                <c:pt idx="227217">
                  <c:v>4.1207000000000001E-2</c:v>
                </c:pt>
                <c:pt idx="227218">
                  <c:v>4.1206E-2</c:v>
                </c:pt>
                <c:pt idx="227219">
                  <c:v>4.1204999999999999E-2</c:v>
                </c:pt>
                <c:pt idx="227220">
                  <c:v>4.1203999999999998E-2</c:v>
                </c:pt>
                <c:pt idx="227221">
                  <c:v>4.1202999999999997E-2</c:v>
                </c:pt>
                <c:pt idx="227222">
                  <c:v>4.1202000000000003E-2</c:v>
                </c:pt>
                <c:pt idx="227223">
                  <c:v>4.1201000000000002E-2</c:v>
                </c:pt>
                <c:pt idx="227224">
                  <c:v>4.1200000000000001E-2</c:v>
                </c:pt>
                <c:pt idx="227225">
                  <c:v>4.1199E-2</c:v>
                </c:pt>
                <c:pt idx="227226">
                  <c:v>4.1197999999999999E-2</c:v>
                </c:pt>
                <c:pt idx="227227">
                  <c:v>4.1196999999999998E-2</c:v>
                </c:pt>
                <c:pt idx="227228">
                  <c:v>4.1196000000000003E-2</c:v>
                </c:pt>
                <c:pt idx="227229">
                  <c:v>4.1195000000000002E-2</c:v>
                </c:pt>
                <c:pt idx="227230">
                  <c:v>4.1194000000000001E-2</c:v>
                </c:pt>
                <c:pt idx="227231">
                  <c:v>4.1194000000000001E-2</c:v>
                </c:pt>
                <c:pt idx="227232">
                  <c:v>4.1193E-2</c:v>
                </c:pt>
                <c:pt idx="227233">
                  <c:v>4.1191999999999999E-2</c:v>
                </c:pt>
                <c:pt idx="227234">
                  <c:v>4.1191999999999999E-2</c:v>
                </c:pt>
                <c:pt idx="227235">
                  <c:v>4.1190999999999998E-2</c:v>
                </c:pt>
                <c:pt idx="227236">
                  <c:v>4.1189999999999997E-2</c:v>
                </c:pt>
                <c:pt idx="227237">
                  <c:v>4.1189999999999997E-2</c:v>
                </c:pt>
                <c:pt idx="227238">
                  <c:v>4.1189000000000003E-2</c:v>
                </c:pt>
                <c:pt idx="227239">
                  <c:v>4.1189000000000003E-2</c:v>
                </c:pt>
                <c:pt idx="227240">
                  <c:v>4.1188000000000002E-2</c:v>
                </c:pt>
                <c:pt idx="227241">
                  <c:v>4.1188000000000002E-2</c:v>
                </c:pt>
                <c:pt idx="227242">
                  <c:v>4.1188000000000002E-2</c:v>
                </c:pt>
                <c:pt idx="227243">
                  <c:v>4.1188000000000002E-2</c:v>
                </c:pt>
                <c:pt idx="227244">
                  <c:v>4.1187000000000001E-2</c:v>
                </c:pt>
                <c:pt idx="227245">
                  <c:v>4.1187000000000001E-2</c:v>
                </c:pt>
                <c:pt idx="227246">
                  <c:v>4.1187000000000001E-2</c:v>
                </c:pt>
                <c:pt idx="227247">
                  <c:v>4.1187000000000001E-2</c:v>
                </c:pt>
                <c:pt idx="227248">
                  <c:v>4.1187000000000001E-2</c:v>
                </c:pt>
                <c:pt idx="227249">
                  <c:v>4.1187000000000001E-2</c:v>
                </c:pt>
                <c:pt idx="227250">
                  <c:v>4.1187000000000001E-2</c:v>
                </c:pt>
                <c:pt idx="227251">
                  <c:v>4.1187000000000001E-2</c:v>
                </c:pt>
                <c:pt idx="227252">
                  <c:v>4.1187000000000001E-2</c:v>
                </c:pt>
                <c:pt idx="227253">
                  <c:v>4.1187000000000001E-2</c:v>
                </c:pt>
                <c:pt idx="227254">
                  <c:v>4.1187000000000001E-2</c:v>
                </c:pt>
                <c:pt idx="227255">
                  <c:v>4.1187000000000001E-2</c:v>
                </c:pt>
                <c:pt idx="227256">
                  <c:v>4.1187000000000001E-2</c:v>
                </c:pt>
                <c:pt idx="227257">
                  <c:v>4.1188000000000002E-2</c:v>
                </c:pt>
                <c:pt idx="227258">
                  <c:v>4.1188000000000002E-2</c:v>
                </c:pt>
                <c:pt idx="227259">
                  <c:v>4.1188000000000002E-2</c:v>
                </c:pt>
                <c:pt idx="227260">
                  <c:v>4.1188000000000002E-2</c:v>
                </c:pt>
                <c:pt idx="227261">
                  <c:v>4.1188000000000002E-2</c:v>
                </c:pt>
                <c:pt idx="227262">
                  <c:v>4.1189000000000003E-2</c:v>
                </c:pt>
                <c:pt idx="227263">
                  <c:v>4.1189000000000003E-2</c:v>
                </c:pt>
                <c:pt idx="227264">
                  <c:v>4.1189000000000003E-2</c:v>
                </c:pt>
                <c:pt idx="227265">
                  <c:v>4.1189999999999997E-2</c:v>
                </c:pt>
                <c:pt idx="227266">
                  <c:v>4.1189999999999997E-2</c:v>
                </c:pt>
                <c:pt idx="227267">
                  <c:v>4.1190999999999998E-2</c:v>
                </c:pt>
                <c:pt idx="227268">
                  <c:v>4.1190999999999998E-2</c:v>
                </c:pt>
                <c:pt idx="227269">
                  <c:v>4.1190999999999998E-2</c:v>
                </c:pt>
                <c:pt idx="227270">
                  <c:v>4.1191999999999999E-2</c:v>
                </c:pt>
                <c:pt idx="227271">
                  <c:v>4.1191999999999999E-2</c:v>
                </c:pt>
                <c:pt idx="227272">
                  <c:v>4.1191999999999999E-2</c:v>
                </c:pt>
                <c:pt idx="227273">
                  <c:v>4.1193E-2</c:v>
                </c:pt>
                <c:pt idx="227274">
                  <c:v>4.1193E-2</c:v>
                </c:pt>
                <c:pt idx="227275">
                  <c:v>4.1193E-2</c:v>
                </c:pt>
                <c:pt idx="227276">
                  <c:v>4.1194000000000001E-2</c:v>
                </c:pt>
                <c:pt idx="227277">
                  <c:v>4.1194000000000001E-2</c:v>
                </c:pt>
                <c:pt idx="227278">
                  <c:v>4.1195000000000002E-2</c:v>
                </c:pt>
                <c:pt idx="227279">
                  <c:v>4.1195000000000002E-2</c:v>
                </c:pt>
                <c:pt idx="227280">
                  <c:v>4.1195000000000002E-2</c:v>
                </c:pt>
                <c:pt idx="227281">
                  <c:v>4.1196000000000003E-2</c:v>
                </c:pt>
                <c:pt idx="227282">
                  <c:v>4.1196000000000003E-2</c:v>
                </c:pt>
                <c:pt idx="227283">
                  <c:v>4.1196000000000003E-2</c:v>
                </c:pt>
                <c:pt idx="227284">
                  <c:v>4.1196000000000003E-2</c:v>
                </c:pt>
                <c:pt idx="227285">
                  <c:v>4.1196000000000003E-2</c:v>
                </c:pt>
                <c:pt idx="227286">
                  <c:v>4.1196999999999998E-2</c:v>
                </c:pt>
                <c:pt idx="227287">
                  <c:v>4.1196999999999998E-2</c:v>
                </c:pt>
                <c:pt idx="227288">
                  <c:v>4.1196999999999998E-2</c:v>
                </c:pt>
                <c:pt idx="227289">
                  <c:v>4.1196999999999998E-2</c:v>
                </c:pt>
                <c:pt idx="227290">
                  <c:v>4.1197999999999999E-2</c:v>
                </c:pt>
                <c:pt idx="227291">
                  <c:v>4.1197999999999999E-2</c:v>
                </c:pt>
                <c:pt idx="227292">
                  <c:v>4.1197999999999999E-2</c:v>
                </c:pt>
                <c:pt idx="227293">
                  <c:v>4.1197999999999999E-2</c:v>
                </c:pt>
                <c:pt idx="227294">
                  <c:v>4.1197999999999999E-2</c:v>
                </c:pt>
                <c:pt idx="227295">
                  <c:v>4.1197999999999999E-2</c:v>
                </c:pt>
                <c:pt idx="227296">
                  <c:v>4.1197999999999999E-2</c:v>
                </c:pt>
                <c:pt idx="227297">
                  <c:v>4.1196999999999998E-2</c:v>
                </c:pt>
                <c:pt idx="227298">
                  <c:v>4.1196999999999998E-2</c:v>
                </c:pt>
                <c:pt idx="227299">
                  <c:v>4.1196999999999998E-2</c:v>
                </c:pt>
                <c:pt idx="227300">
                  <c:v>4.1196999999999998E-2</c:v>
                </c:pt>
                <c:pt idx="227301">
                  <c:v>4.1196999999999998E-2</c:v>
                </c:pt>
                <c:pt idx="227302">
                  <c:v>4.1196999999999998E-2</c:v>
                </c:pt>
                <c:pt idx="227303">
                  <c:v>4.1196999999999998E-2</c:v>
                </c:pt>
                <c:pt idx="227304">
                  <c:v>4.1196000000000003E-2</c:v>
                </c:pt>
                <c:pt idx="227305">
                  <c:v>4.1196000000000003E-2</c:v>
                </c:pt>
                <c:pt idx="227306">
                  <c:v>4.1196000000000003E-2</c:v>
                </c:pt>
                <c:pt idx="227307">
                  <c:v>4.1195000000000002E-2</c:v>
                </c:pt>
                <c:pt idx="227308">
                  <c:v>4.1195000000000002E-2</c:v>
                </c:pt>
                <c:pt idx="227309">
                  <c:v>4.1194000000000001E-2</c:v>
                </c:pt>
                <c:pt idx="227310">
                  <c:v>4.1194000000000001E-2</c:v>
                </c:pt>
                <c:pt idx="227311">
                  <c:v>4.1193E-2</c:v>
                </c:pt>
                <c:pt idx="227312">
                  <c:v>4.1193E-2</c:v>
                </c:pt>
                <c:pt idx="227313">
                  <c:v>4.1191999999999999E-2</c:v>
                </c:pt>
                <c:pt idx="227314">
                  <c:v>4.1191999999999999E-2</c:v>
                </c:pt>
                <c:pt idx="227315">
                  <c:v>4.1190999999999998E-2</c:v>
                </c:pt>
                <c:pt idx="227316">
                  <c:v>4.1189999999999997E-2</c:v>
                </c:pt>
                <c:pt idx="227317">
                  <c:v>4.1189999999999997E-2</c:v>
                </c:pt>
                <c:pt idx="227318">
                  <c:v>4.1189000000000003E-2</c:v>
                </c:pt>
                <c:pt idx="227319">
                  <c:v>4.1188000000000002E-2</c:v>
                </c:pt>
                <c:pt idx="227320">
                  <c:v>4.1187000000000001E-2</c:v>
                </c:pt>
                <c:pt idx="227321">
                  <c:v>4.1187000000000001E-2</c:v>
                </c:pt>
                <c:pt idx="227322">
                  <c:v>4.1186E-2</c:v>
                </c:pt>
                <c:pt idx="227323">
                  <c:v>4.1184999999999999E-2</c:v>
                </c:pt>
                <c:pt idx="227324">
                  <c:v>4.1183999999999998E-2</c:v>
                </c:pt>
                <c:pt idx="227325">
                  <c:v>4.1183999999999998E-2</c:v>
                </c:pt>
                <c:pt idx="227326">
                  <c:v>4.1182999999999997E-2</c:v>
                </c:pt>
                <c:pt idx="227327">
                  <c:v>4.1182000000000003E-2</c:v>
                </c:pt>
                <c:pt idx="227328">
                  <c:v>4.1181000000000002E-2</c:v>
                </c:pt>
                <c:pt idx="227329">
                  <c:v>4.1180000000000001E-2</c:v>
                </c:pt>
                <c:pt idx="227330">
                  <c:v>4.1179E-2</c:v>
                </c:pt>
                <c:pt idx="227331">
                  <c:v>4.1177999999999999E-2</c:v>
                </c:pt>
                <c:pt idx="227332">
                  <c:v>4.1176999999999998E-2</c:v>
                </c:pt>
                <c:pt idx="227333">
                  <c:v>4.1175999999999997E-2</c:v>
                </c:pt>
                <c:pt idx="227334">
                  <c:v>4.1175000000000003E-2</c:v>
                </c:pt>
                <c:pt idx="227335">
                  <c:v>4.1174000000000002E-2</c:v>
                </c:pt>
                <c:pt idx="227336">
                  <c:v>4.1173000000000001E-2</c:v>
                </c:pt>
                <c:pt idx="227337">
                  <c:v>4.1172E-2</c:v>
                </c:pt>
                <c:pt idx="227338">
                  <c:v>4.1170999999999999E-2</c:v>
                </c:pt>
                <c:pt idx="227339">
                  <c:v>4.1169999999999998E-2</c:v>
                </c:pt>
                <c:pt idx="227340">
                  <c:v>4.1168999999999997E-2</c:v>
                </c:pt>
                <c:pt idx="227341">
                  <c:v>4.1168000000000003E-2</c:v>
                </c:pt>
                <c:pt idx="227342">
                  <c:v>4.1167000000000002E-2</c:v>
                </c:pt>
                <c:pt idx="227343">
                  <c:v>4.1166000000000001E-2</c:v>
                </c:pt>
                <c:pt idx="227344">
                  <c:v>4.1165E-2</c:v>
                </c:pt>
                <c:pt idx="227345">
                  <c:v>4.1163999999999999E-2</c:v>
                </c:pt>
                <c:pt idx="227346">
                  <c:v>4.1162999999999998E-2</c:v>
                </c:pt>
                <c:pt idx="227347">
                  <c:v>4.1161999999999997E-2</c:v>
                </c:pt>
                <c:pt idx="227348">
                  <c:v>4.1161000000000003E-2</c:v>
                </c:pt>
                <c:pt idx="227349">
                  <c:v>4.1160000000000002E-2</c:v>
                </c:pt>
                <c:pt idx="227350">
                  <c:v>4.1159000000000001E-2</c:v>
                </c:pt>
                <c:pt idx="227351">
                  <c:v>4.1158E-2</c:v>
                </c:pt>
                <c:pt idx="227352">
                  <c:v>4.1155999999999998E-2</c:v>
                </c:pt>
                <c:pt idx="227353">
                  <c:v>4.1154999999999997E-2</c:v>
                </c:pt>
                <c:pt idx="227354">
                  <c:v>4.1154000000000003E-2</c:v>
                </c:pt>
                <c:pt idx="227355">
                  <c:v>4.1153000000000002E-2</c:v>
                </c:pt>
                <c:pt idx="227356">
                  <c:v>4.1152000000000001E-2</c:v>
                </c:pt>
                <c:pt idx="227357">
                  <c:v>4.1151E-2</c:v>
                </c:pt>
                <c:pt idx="227358">
                  <c:v>4.1149999999999999E-2</c:v>
                </c:pt>
                <c:pt idx="227359">
                  <c:v>4.1148999999999998E-2</c:v>
                </c:pt>
                <c:pt idx="227360">
                  <c:v>4.1147999999999997E-2</c:v>
                </c:pt>
                <c:pt idx="227361">
                  <c:v>4.1147000000000003E-2</c:v>
                </c:pt>
                <c:pt idx="227362">
                  <c:v>4.1146000000000002E-2</c:v>
                </c:pt>
                <c:pt idx="227363">
                  <c:v>4.1145000000000001E-2</c:v>
                </c:pt>
                <c:pt idx="227364">
                  <c:v>4.1144E-2</c:v>
                </c:pt>
                <c:pt idx="227365">
                  <c:v>4.1142999999999999E-2</c:v>
                </c:pt>
                <c:pt idx="227366">
                  <c:v>4.1141999999999998E-2</c:v>
                </c:pt>
                <c:pt idx="227367">
                  <c:v>4.1140999999999997E-2</c:v>
                </c:pt>
                <c:pt idx="227368">
                  <c:v>4.1140000000000003E-2</c:v>
                </c:pt>
                <c:pt idx="227369">
                  <c:v>4.1139000000000002E-2</c:v>
                </c:pt>
                <c:pt idx="227370">
                  <c:v>4.1138000000000001E-2</c:v>
                </c:pt>
                <c:pt idx="227371">
                  <c:v>4.1137E-2</c:v>
                </c:pt>
                <c:pt idx="227372">
                  <c:v>4.1135999999999999E-2</c:v>
                </c:pt>
                <c:pt idx="227373">
                  <c:v>4.1135999999999999E-2</c:v>
                </c:pt>
                <c:pt idx="227374">
                  <c:v>4.1134999999999998E-2</c:v>
                </c:pt>
                <c:pt idx="227375">
                  <c:v>4.1133999999999997E-2</c:v>
                </c:pt>
                <c:pt idx="227376">
                  <c:v>4.1133000000000003E-2</c:v>
                </c:pt>
                <c:pt idx="227377">
                  <c:v>4.1132000000000002E-2</c:v>
                </c:pt>
                <c:pt idx="227378">
                  <c:v>4.1132000000000002E-2</c:v>
                </c:pt>
                <c:pt idx="227379">
                  <c:v>4.1131000000000001E-2</c:v>
                </c:pt>
                <c:pt idx="227380">
                  <c:v>4.113E-2</c:v>
                </c:pt>
                <c:pt idx="227381">
                  <c:v>4.113E-2</c:v>
                </c:pt>
                <c:pt idx="227382">
                  <c:v>4.1128999999999999E-2</c:v>
                </c:pt>
                <c:pt idx="227383">
                  <c:v>4.1128999999999999E-2</c:v>
                </c:pt>
                <c:pt idx="227384">
                  <c:v>4.1127999999999998E-2</c:v>
                </c:pt>
                <c:pt idx="227385">
                  <c:v>4.1127999999999998E-2</c:v>
                </c:pt>
                <c:pt idx="227386">
                  <c:v>4.1127999999999998E-2</c:v>
                </c:pt>
                <c:pt idx="227387">
                  <c:v>4.1126999999999997E-2</c:v>
                </c:pt>
                <c:pt idx="227388">
                  <c:v>4.1126999999999997E-2</c:v>
                </c:pt>
                <c:pt idx="227389">
                  <c:v>4.1126999999999997E-2</c:v>
                </c:pt>
                <c:pt idx="227390">
                  <c:v>4.1126000000000003E-2</c:v>
                </c:pt>
                <c:pt idx="227391">
                  <c:v>4.1126000000000003E-2</c:v>
                </c:pt>
                <c:pt idx="227392">
                  <c:v>4.1126000000000003E-2</c:v>
                </c:pt>
                <c:pt idx="227393">
                  <c:v>4.1126000000000003E-2</c:v>
                </c:pt>
                <c:pt idx="227394">
                  <c:v>4.1126999999999997E-2</c:v>
                </c:pt>
                <c:pt idx="227395">
                  <c:v>4.1126999999999997E-2</c:v>
                </c:pt>
                <c:pt idx="227396">
                  <c:v>4.1126999999999997E-2</c:v>
                </c:pt>
                <c:pt idx="227397">
                  <c:v>4.1127999999999998E-2</c:v>
                </c:pt>
                <c:pt idx="227398">
                  <c:v>4.1127999999999998E-2</c:v>
                </c:pt>
                <c:pt idx="227399">
                  <c:v>4.1127999999999998E-2</c:v>
                </c:pt>
                <c:pt idx="227400">
                  <c:v>4.1128999999999999E-2</c:v>
                </c:pt>
                <c:pt idx="227401">
                  <c:v>4.1128999999999999E-2</c:v>
                </c:pt>
                <c:pt idx="227402">
                  <c:v>4.113E-2</c:v>
                </c:pt>
                <c:pt idx="227403">
                  <c:v>4.113E-2</c:v>
                </c:pt>
                <c:pt idx="227404">
                  <c:v>4.1131000000000001E-2</c:v>
                </c:pt>
                <c:pt idx="227405">
                  <c:v>4.1132000000000002E-2</c:v>
                </c:pt>
                <c:pt idx="227406">
                  <c:v>4.1133000000000003E-2</c:v>
                </c:pt>
                <c:pt idx="227407">
                  <c:v>4.1133999999999997E-2</c:v>
                </c:pt>
                <c:pt idx="227408">
                  <c:v>4.1134999999999998E-2</c:v>
                </c:pt>
                <c:pt idx="227409">
                  <c:v>4.1134999999999998E-2</c:v>
                </c:pt>
                <c:pt idx="227410">
                  <c:v>4.1135999999999999E-2</c:v>
                </c:pt>
                <c:pt idx="227411">
                  <c:v>4.1137E-2</c:v>
                </c:pt>
                <c:pt idx="227412">
                  <c:v>4.1138000000000001E-2</c:v>
                </c:pt>
                <c:pt idx="227413">
                  <c:v>4.1139000000000002E-2</c:v>
                </c:pt>
                <c:pt idx="227414">
                  <c:v>4.1140000000000003E-2</c:v>
                </c:pt>
                <c:pt idx="227415">
                  <c:v>4.1140999999999997E-2</c:v>
                </c:pt>
                <c:pt idx="227416">
                  <c:v>4.1142999999999999E-2</c:v>
                </c:pt>
                <c:pt idx="227417">
                  <c:v>4.1144E-2</c:v>
                </c:pt>
                <c:pt idx="227418">
                  <c:v>4.1145000000000001E-2</c:v>
                </c:pt>
                <c:pt idx="227419">
                  <c:v>4.1146000000000002E-2</c:v>
                </c:pt>
                <c:pt idx="227420">
                  <c:v>4.1147999999999997E-2</c:v>
                </c:pt>
                <c:pt idx="227421">
                  <c:v>4.1148999999999998E-2</c:v>
                </c:pt>
                <c:pt idx="227422">
                  <c:v>4.1149999999999999E-2</c:v>
                </c:pt>
                <c:pt idx="227423">
                  <c:v>4.1151E-2</c:v>
                </c:pt>
                <c:pt idx="227424">
                  <c:v>4.1152000000000001E-2</c:v>
                </c:pt>
                <c:pt idx="227425">
                  <c:v>4.1153000000000002E-2</c:v>
                </c:pt>
                <c:pt idx="227426">
                  <c:v>4.1154000000000003E-2</c:v>
                </c:pt>
                <c:pt idx="227427">
                  <c:v>4.1154999999999997E-2</c:v>
                </c:pt>
                <c:pt idx="227428">
                  <c:v>4.1155999999999998E-2</c:v>
                </c:pt>
                <c:pt idx="227429">
                  <c:v>4.1158E-2</c:v>
                </c:pt>
                <c:pt idx="227430">
                  <c:v>4.1159000000000001E-2</c:v>
                </c:pt>
                <c:pt idx="227431">
                  <c:v>4.1160000000000002E-2</c:v>
                </c:pt>
                <c:pt idx="227432">
                  <c:v>4.1161000000000003E-2</c:v>
                </c:pt>
                <c:pt idx="227433">
                  <c:v>4.1161999999999997E-2</c:v>
                </c:pt>
                <c:pt idx="227434">
                  <c:v>4.1162999999999998E-2</c:v>
                </c:pt>
                <c:pt idx="227435">
                  <c:v>4.1163999999999999E-2</c:v>
                </c:pt>
                <c:pt idx="227436">
                  <c:v>4.1163999999999999E-2</c:v>
                </c:pt>
                <c:pt idx="227437">
                  <c:v>4.1165E-2</c:v>
                </c:pt>
                <c:pt idx="227438">
                  <c:v>4.1166000000000001E-2</c:v>
                </c:pt>
                <c:pt idx="227439">
                  <c:v>4.1167000000000002E-2</c:v>
                </c:pt>
                <c:pt idx="227440">
                  <c:v>4.1168000000000003E-2</c:v>
                </c:pt>
                <c:pt idx="227441">
                  <c:v>4.1168000000000003E-2</c:v>
                </c:pt>
                <c:pt idx="227442">
                  <c:v>4.1168999999999997E-2</c:v>
                </c:pt>
                <c:pt idx="227443">
                  <c:v>4.1169999999999998E-2</c:v>
                </c:pt>
                <c:pt idx="227444">
                  <c:v>4.1170999999999999E-2</c:v>
                </c:pt>
                <c:pt idx="227445">
                  <c:v>4.1172E-2</c:v>
                </c:pt>
                <c:pt idx="227446">
                  <c:v>4.1172E-2</c:v>
                </c:pt>
                <c:pt idx="227447">
                  <c:v>4.1173000000000001E-2</c:v>
                </c:pt>
                <c:pt idx="227448">
                  <c:v>4.1173000000000001E-2</c:v>
                </c:pt>
                <c:pt idx="227449">
                  <c:v>4.1174000000000002E-2</c:v>
                </c:pt>
                <c:pt idx="227450">
                  <c:v>4.1175000000000003E-2</c:v>
                </c:pt>
                <c:pt idx="227451">
                  <c:v>4.1175000000000003E-2</c:v>
                </c:pt>
                <c:pt idx="227452">
                  <c:v>4.1175999999999997E-2</c:v>
                </c:pt>
                <c:pt idx="227453">
                  <c:v>4.1175999999999997E-2</c:v>
                </c:pt>
                <c:pt idx="227454">
                  <c:v>4.1176999999999998E-2</c:v>
                </c:pt>
                <c:pt idx="227455">
                  <c:v>4.1177999999999999E-2</c:v>
                </c:pt>
                <c:pt idx="227456">
                  <c:v>4.1177999999999999E-2</c:v>
                </c:pt>
                <c:pt idx="227457">
                  <c:v>4.1179E-2</c:v>
                </c:pt>
                <c:pt idx="227458">
                  <c:v>4.1179E-2</c:v>
                </c:pt>
                <c:pt idx="227459">
                  <c:v>4.1180000000000001E-2</c:v>
                </c:pt>
                <c:pt idx="227460">
                  <c:v>4.1180000000000001E-2</c:v>
                </c:pt>
                <c:pt idx="227461">
                  <c:v>4.1181000000000002E-2</c:v>
                </c:pt>
                <c:pt idx="227462">
                  <c:v>4.1181000000000002E-2</c:v>
                </c:pt>
                <c:pt idx="227463">
                  <c:v>4.1182000000000003E-2</c:v>
                </c:pt>
                <c:pt idx="227464">
                  <c:v>4.1182999999999997E-2</c:v>
                </c:pt>
                <c:pt idx="227465">
                  <c:v>4.1182999999999997E-2</c:v>
                </c:pt>
                <c:pt idx="227466">
                  <c:v>4.1183999999999998E-2</c:v>
                </c:pt>
                <c:pt idx="227467">
                  <c:v>4.1183999999999998E-2</c:v>
                </c:pt>
                <c:pt idx="227468">
                  <c:v>4.1184999999999999E-2</c:v>
                </c:pt>
                <c:pt idx="227469">
                  <c:v>4.1186E-2</c:v>
                </c:pt>
                <c:pt idx="227470">
                  <c:v>4.1186E-2</c:v>
                </c:pt>
                <c:pt idx="227471">
                  <c:v>4.1187000000000001E-2</c:v>
                </c:pt>
                <c:pt idx="227472">
                  <c:v>4.1187000000000001E-2</c:v>
                </c:pt>
                <c:pt idx="227473">
                  <c:v>4.1188000000000002E-2</c:v>
                </c:pt>
                <c:pt idx="227474">
                  <c:v>4.1188000000000002E-2</c:v>
                </c:pt>
                <c:pt idx="227475">
                  <c:v>4.1189000000000003E-2</c:v>
                </c:pt>
                <c:pt idx="227476">
                  <c:v>4.1189999999999997E-2</c:v>
                </c:pt>
                <c:pt idx="227477">
                  <c:v>4.1190999999999998E-2</c:v>
                </c:pt>
                <c:pt idx="227478">
                  <c:v>4.1190999999999998E-2</c:v>
                </c:pt>
                <c:pt idx="227479">
                  <c:v>4.1191999999999999E-2</c:v>
                </c:pt>
                <c:pt idx="227480">
                  <c:v>4.1193E-2</c:v>
                </c:pt>
                <c:pt idx="227481">
                  <c:v>4.1194000000000001E-2</c:v>
                </c:pt>
                <c:pt idx="227482">
                  <c:v>4.1195000000000002E-2</c:v>
                </c:pt>
                <c:pt idx="227483">
                  <c:v>4.1196000000000003E-2</c:v>
                </c:pt>
                <c:pt idx="227484">
                  <c:v>4.1196000000000003E-2</c:v>
                </c:pt>
                <c:pt idx="227485">
                  <c:v>4.1196999999999998E-2</c:v>
                </c:pt>
                <c:pt idx="227486">
                  <c:v>4.1197999999999999E-2</c:v>
                </c:pt>
                <c:pt idx="227487">
                  <c:v>4.1199E-2</c:v>
                </c:pt>
                <c:pt idx="227488">
                  <c:v>4.1200000000000001E-2</c:v>
                </c:pt>
                <c:pt idx="227489">
                  <c:v>4.1202000000000003E-2</c:v>
                </c:pt>
                <c:pt idx="227490">
                  <c:v>4.1202999999999997E-2</c:v>
                </c:pt>
                <c:pt idx="227491">
                  <c:v>4.1203999999999998E-2</c:v>
                </c:pt>
                <c:pt idx="227492">
                  <c:v>4.1204999999999999E-2</c:v>
                </c:pt>
                <c:pt idx="227493">
                  <c:v>4.1206E-2</c:v>
                </c:pt>
                <c:pt idx="227494">
                  <c:v>4.1208000000000002E-2</c:v>
                </c:pt>
                <c:pt idx="227495">
                  <c:v>4.1209000000000003E-2</c:v>
                </c:pt>
                <c:pt idx="227496">
                  <c:v>4.1209999999999997E-2</c:v>
                </c:pt>
                <c:pt idx="227497">
                  <c:v>4.1210999999999998E-2</c:v>
                </c:pt>
                <c:pt idx="227498">
                  <c:v>4.1213E-2</c:v>
                </c:pt>
                <c:pt idx="227499">
                  <c:v>4.1214000000000001E-2</c:v>
                </c:pt>
                <c:pt idx="227500">
                  <c:v>4.1215000000000002E-2</c:v>
                </c:pt>
                <c:pt idx="227501">
                  <c:v>4.1216999999999997E-2</c:v>
                </c:pt>
                <c:pt idx="227502">
                  <c:v>4.1217999999999998E-2</c:v>
                </c:pt>
                <c:pt idx="227503">
                  <c:v>4.1218999999999999E-2</c:v>
                </c:pt>
                <c:pt idx="227504">
                  <c:v>4.1221000000000001E-2</c:v>
                </c:pt>
                <c:pt idx="227505">
                  <c:v>4.1222000000000002E-2</c:v>
                </c:pt>
                <c:pt idx="227506">
                  <c:v>4.1223000000000003E-2</c:v>
                </c:pt>
                <c:pt idx="227507">
                  <c:v>4.1224999999999998E-2</c:v>
                </c:pt>
                <c:pt idx="227508">
                  <c:v>4.1225999999999999E-2</c:v>
                </c:pt>
                <c:pt idx="227509">
                  <c:v>4.1227E-2</c:v>
                </c:pt>
                <c:pt idx="227510">
                  <c:v>4.1228000000000001E-2</c:v>
                </c:pt>
                <c:pt idx="227511">
                  <c:v>4.1229000000000002E-2</c:v>
                </c:pt>
                <c:pt idx="227512">
                  <c:v>4.1230999999999997E-2</c:v>
                </c:pt>
                <c:pt idx="227513">
                  <c:v>4.1231999999999998E-2</c:v>
                </c:pt>
                <c:pt idx="227514">
                  <c:v>4.1232999999999999E-2</c:v>
                </c:pt>
                <c:pt idx="227515">
                  <c:v>4.1234E-2</c:v>
                </c:pt>
                <c:pt idx="227516">
                  <c:v>4.1235000000000001E-2</c:v>
                </c:pt>
                <c:pt idx="227517">
                  <c:v>4.1236000000000002E-2</c:v>
                </c:pt>
                <c:pt idx="227518">
                  <c:v>4.1236000000000002E-2</c:v>
                </c:pt>
                <c:pt idx="227519">
                  <c:v>4.1237000000000003E-2</c:v>
                </c:pt>
                <c:pt idx="227520">
                  <c:v>4.1237999999999997E-2</c:v>
                </c:pt>
                <c:pt idx="227521">
                  <c:v>4.1237999999999997E-2</c:v>
                </c:pt>
                <c:pt idx="227522">
                  <c:v>4.1238999999999998E-2</c:v>
                </c:pt>
                <c:pt idx="227523">
                  <c:v>4.1238999999999998E-2</c:v>
                </c:pt>
                <c:pt idx="227524">
                  <c:v>4.1238999999999998E-2</c:v>
                </c:pt>
                <c:pt idx="227525">
                  <c:v>4.1239999999999999E-2</c:v>
                </c:pt>
                <c:pt idx="227526">
                  <c:v>4.1239999999999999E-2</c:v>
                </c:pt>
                <c:pt idx="227527">
                  <c:v>4.1239999999999999E-2</c:v>
                </c:pt>
                <c:pt idx="227528">
                  <c:v>4.1239999999999999E-2</c:v>
                </c:pt>
                <c:pt idx="227529">
                  <c:v>4.1239999999999999E-2</c:v>
                </c:pt>
                <c:pt idx="227530">
                  <c:v>4.1239999999999999E-2</c:v>
                </c:pt>
                <c:pt idx="227531">
                  <c:v>4.1238999999999998E-2</c:v>
                </c:pt>
                <c:pt idx="227532">
                  <c:v>4.1238999999999998E-2</c:v>
                </c:pt>
                <c:pt idx="227533">
                  <c:v>4.1237999999999997E-2</c:v>
                </c:pt>
                <c:pt idx="227534">
                  <c:v>4.1237999999999997E-2</c:v>
                </c:pt>
                <c:pt idx="227535">
                  <c:v>4.1237000000000003E-2</c:v>
                </c:pt>
                <c:pt idx="227536">
                  <c:v>4.1237000000000003E-2</c:v>
                </c:pt>
                <c:pt idx="227537">
                  <c:v>4.1236000000000002E-2</c:v>
                </c:pt>
                <c:pt idx="227538">
                  <c:v>4.1235000000000001E-2</c:v>
                </c:pt>
                <c:pt idx="227539">
                  <c:v>4.1234E-2</c:v>
                </c:pt>
                <c:pt idx="227540">
                  <c:v>4.1232999999999999E-2</c:v>
                </c:pt>
                <c:pt idx="227541">
                  <c:v>4.1231999999999998E-2</c:v>
                </c:pt>
                <c:pt idx="227542">
                  <c:v>4.1230999999999997E-2</c:v>
                </c:pt>
                <c:pt idx="227543">
                  <c:v>4.1229000000000002E-2</c:v>
                </c:pt>
                <c:pt idx="227544">
                  <c:v>4.1228000000000001E-2</c:v>
                </c:pt>
                <c:pt idx="227545">
                  <c:v>4.1227E-2</c:v>
                </c:pt>
                <c:pt idx="227546">
                  <c:v>4.1224999999999998E-2</c:v>
                </c:pt>
                <c:pt idx="227547">
                  <c:v>4.1223999999999997E-2</c:v>
                </c:pt>
                <c:pt idx="227548">
                  <c:v>4.1223000000000003E-2</c:v>
                </c:pt>
                <c:pt idx="227549">
                  <c:v>4.1221000000000001E-2</c:v>
                </c:pt>
                <c:pt idx="227550">
                  <c:v>4.122E-2</c:v>
                </c:pt>
                <c:pt idx="227551">
                  <c:v>4.1217999999999998E-2</c:v>
                </c:pt>
                <c:pt idx="227552">
                  <c:v>4.1216999999999997E-2</c:v>
                </c:pt>
                <c:pt idx="227553">
                  <c:v>4.1215000000000002E-2</c:v>
                </c:pt>
                <c:pt idx="227554">
                  <c:v>4.1213E-2</c:v>
                </c:pt>
                <c:pt idx="227555">
                  <c:v>4.1211999999999999E-2</c:v>
                </c:pt>
                <c:pt idx="227556">
                  <c:v>4.1209999999999997E-2</c:v>
                </c:pt>
                <c:pt idx="227557">
                  <c:v>4.1209000000000003E-2</c:v>
                </c:pt>
                <c:pt idx="227558">
                  <c:v>4.1207000000000001E-2</c:v>
                </c:pt>
                <c:pt idx="227559">
                  <c:v>4.1206E-2</c:v>
                </c:pt>
                <c:pt idx="227560">
                  <c:v>4.1203999999999998E-2</c:v>
                </c:pt>
                <c:pt idx="227561">
                  <c:v>4.1202999999999997E-2</c:v>
                </c:pt>
                <c:pt idx="227562">
                  <c:v>4.1201000000000002E-2</c:v>
                </c:pt>
                <c:pt idx="227563">
                  <c:v>4.1200000000000001E-2</c:v>
                </c:pt>
                <c:pt idx="227564">
                  <c:v>4.1197999999999999E-2</c:v>
                </c:pt>
                <c:pt idx="227565">
                  <c:v>4.1196999999999998E-2</c:v>
                </c:pt>
                <c:pt idx="227566">
                  <c:v>4.1196000000000003E-2</c:v>
                </c:pt>
                <c:pt idx="227567">
                  <c:v>4.1194000000000001E-2</c:v>
                </c:pt>
                <c:pt idx="227568">
                  <c:v>4.1193E-2</c:v>
                </c:pt>
                <c:pt idx="227569">
                  <c:v>4.1191999999999999E-2</c:v>
                </c:pt>
                <c:pt idx="227570">
                  <c:v>4.1190999999999998E-2</c:v>
                </c:pt>
                <c:pt idx="227571">
                  <c:v>4.1189999999999997E-2</c:v>
                </c:pt>
                <c:pt idx="227572">
                  <c:v>4.1189000000000003E-2</c:v>
                </c:pt>
                <c:pt idx="227573">
                  <c:v>4.1188000000000002E-2</c:v>
                </c:pt>
                <c:pt idx="227574">
                  <c:v>4.1187000000000001E-2</c:v>
                </c:pt>
                <c:pt idx="227575">
                  <c:v>4.1186E-2</c:v>
                </c:pt>
                <c:pt idx="227576">
                  <c:v>4.1186E-2</c:v>
                </c:pt>
                <c:pt idx="227577">
                  <c:v>4.1184999999999999E-2</c:v>
                </c:pt>
                <c:pt idx="227578">
                  <c:v>4.1183999999999998E-2</c:v>
                </c:pt>
                <c:pt idx="227579">
                  <c:v>4.1182999999999997E-2</c:v>
                </c:pt>
                <c:pt idx="227580">
                  <c:v>4.1182999999999997E-2</c:v>
                </c:pt>
                <c:pt idx="227581">
                  <c:v>4.1182000000000003E-2</c:v>
                </c:pt>
                <c:pt idx="227582">
                  <c:v>4.1182000000000003E-2</c:v>
                </c:pt>
                <c:pt idx="227583">
                  <c:v>4.1182000000000003E-2</c:v>
                </c:pt>
                <c:pt idx="227584">
                  <c:v>4.1181000000000002E-2</c:v>
                </c:pt>
                <c:pt idx="227585">
                  <c:v>4.1181000000000002E-2</c:v>
                </c:pt>
                <c:pt idx="227586">
                  <c:v>4.1181000000000002E-2</c:v>
                </c:pt>
                <c:pt idx="227587">
                  <c:v>4.1181000000000002E-2</c:v>
                </c:pt>
                <c:pt idx="227588">
                  <c:v>4.1180000000000001E-2</c:v>
                </c:pt>
                <c:pt idx="227589">
                  <c:v>4.1180000000000001E-2</c:v>
                </c:pt>
                <c:pt idx="227590">
                  <c:v>4.1180000000000001E-2</c:v>
                </c:pt>
                <c:pt idx="227591">
                  <c:v>4.1180000000000001E-2</c:v>
                </c:pt>
                <c:pt idx="227592">
                  <c:v>4.1180000000000001E-2</c:v>
                </c:pt>
                <c:pt idx="227593">
                  <c:v>4.1180000000000001E-2</c:v>
                </c:pt>
                <c:pt idx="227594">
                  <c:v>4.1180000000000001E-2</c:v>
                </c:pt>
                <c:pt idx="227595">
                  <c:v>4.1180000000000001E-2</c:v>
                </c:pt>
                <c:pt idx="227596">
                  <c:v>4.1180000000000001E-2</c:v>
                </c:pt>
                <c:pt idx="227597">
                  <c:v>4.1180000000000001E-2</c:v>
                </c:pt>
                <c:pt idx="227598">
                  <c:v>4.1180000000000001E-2</c:v>
                </c:pt>
                <c:pt idx="227599">
                  <c:v>4.1179E-2</c:v>
                </c:pt>
                <c:pt idx="227600">
                  <c:v>4.1179E-2</c:v>
                </c:pt>
                <c:pt idx="227601">
                  <c:v>4.1179E-2</c:v>
                </c:pt>
                <c:pt idx="227602">
                  <c:v>4.1179E-2</c:v>
                </c:pt>
                <c:pt idx="227603">
                  <c:v>4.1179E-2</c:v>
                </c:pt>
                <c:pt idx="227604">
                  <c:v>4.1179E-2</c:v>
                </c:pt>
                <c:pt idx="227605">
                  <c:v>4.1179E-2</c:v>
                </c:pt>
                <c:pt idx="227606">
                  <c:v>4.1180000000000001E-2</c:v>
                </c:pt>
                <c:pt idx="227607">
                  <c:v>4.1180000000000001E-2</c:v>
                </c:pt>
                <c:pt idx="227608">
                  <c:v>4.1180000000000001E-2</c:v>
                </c:pt>
                <c:pt idx="227609">
                  <c:v>4.1180000000000001E-2</c:v>
                </c:pt>
                <c:pt idx="227610">
                  <c:v>4.1180000000000001E-2</c:v>
                </c:pt>
                <c:pt idx="227611">
                  <c:v>4.1180000000000001E-2</c:v>
                </c:pt>
                <c:pt idx="227612">
                  <c:v>4.1180000000000001E-2</c:v>
                </c:pt>
                <c:pt idx="227613">
                  <c:v>4.1180000000000001E-2</c:v>
                </c:pt>
                <c:pt idx="227614">
                  <c:v>4.1179E-2</c:v>
                </c:pt>
                <c:pt idx="227615">
                  <c:v>4.1179E-2</c:v>
                </c:pt>
                <c:pt idx="227616">
                  <c:v>4.1179E-2</c:v>
                </c:pt>
                <c:pt idx="227617">
                  <c:v>4.1179E-2</c:v>
                </c:pt>
                <c:pt idx="227618">
                  <c:v>4.1179E-2</c:v>
                </c:pt>
                <c:pt idx="227619">
                  <c:v>4.1179E-2</c:v>
                </c:pt>
                <c:pt idx="227620">
                  <c:v>4.1179E-2</c:v>
                </c:pt>
                <c:pt idx="227621">
                  <c:v>4.1179E-2</c:v>
                </c:pt>
                <c:pt idx="227622">
                  <c:v>4.1179E-2</c:v>
                </c:pt>
                <c:pt idx="227623">
                  <c:v>4.1177999999999999E-2</c:v>
                </c:pt>
                <c:pt idx="227624">
                  <c:v>4.1177999999999999E-2</c:v>
                </c:pt>
                <c:pt idx="227625">
                  <c:v>4.1177999999999999E-2</c:v>
                </c:pt>
                <c:pt idx="227626">
                  <c:v>4.1177999999999999E-2</c:v>
                </c:pt>
                <c:pt idx="227627">
                  <c:v>4.1176999999999998E-2</c:v>
                </c:pt>
                <c:pt idx="227628">
                  <c:v>4.1176999999999998E-2</c:v>
                </c:pt>
                <c:pt idx="227629">
                  <c:v>4.1176999999999998E-2</c:v>
                </c:pt>
                <c:pt idx="227630">
                  <c:v>4.1175999999999997E-2</c:v>
                </c:pt>
                <c:pt idx="227631">
                  <c:v>4.1175999999999997E-2</c:v>
                </c:pt>
                <c:pt idx="227632">
                  <c:v>4.1175000000000003E-2</c:v>
                </c:pt>
                <c:pt idx="227633">
                  <c:v>4.1175000000000003E-2</c:v>
                </c:pt>
                <c:pt idx="227634">
                  <c:v>4.1174000000000002E-2</c:v>
                </c:pt>
                <c:pt idx="227635">
                  <c:v>4.1174000000000002E-2</c:v>
                </c:pt>
                <c:pt idx="227636">
                  <c:v>4.1173000000000001E-2</c:v>
                </c:pt>
                <c:pt idx="227637">
                  <c:v>4.1172E-2</c:v>
                </c:pt>
                <c:pt idx="227638">
                  <c:v>4.1172E-2</c:v>
                </c:pt>
                <c:pt idx="227639">
                  <c:v>4.1170999999999999E-2</c:v>
                </c:pt>
                <c:pt idx="227640">
                  <c:v>4.1169999999999998E-2</c:v>
                </c:pt>
                <c:pt idx="227641">
                  <c:v>4.1168999999999997E-2</c:v>
                </c:pt>
                <c:pt idx="227642">
                  <c:v>4.1168999999999997E-2</c:v>
                </c:pt>
                <c:pt idx="227643">
                  <c:v>4.1168000000000003E-2</c:v>
                </c:pt>
                <c:pt idx="227644">
                  <c:v>4.1167000000000002E-2</c:v>
                </c:pt>
                <c:pt idx="227645">
                  <c:v>4.1166000000000001E-2</c:v>
                </c:pt>
                <c:pt idx="227646">
                  <c:v>4.1165E-2</c:v>
                </c:pt>
                <c:pt idx="227647">
                  <c:v>4.1163999999999999E-2</c:v>
                </c:pt>
                <c:pt idx="227648">
                  <c:v>4.1162999999999998E-2</c:v>
                </c:pt>
                <c:pt idx="227649">
                  <c:v>4.1161999999999997E-2</c:v>
                </c:pt>
                <c:pt idx="227650">
                  <c:v>4.1161000000000003E-2</c:v>
                </c:pt>
                <c:pt idx="227651">
                  <c:v>4.1160000000000002E-2</c:v>
                </c:pt>
                <c:pt idx="227652">
                  <c:v>4.1158E-2</c:v>
                </c:pt>
                <c:pt idx="227653">
                  <c:v>4.1156999999999999E-2</c:v>
                </c:pt>
                <c:pt idx="227654">
                  <c:v>4.1155999999999998E-2</c:v>
                </c:pt>
                <c:pt idx="227655">
                  <c:v>4.1154999999999997E-2</c:v>
                </c:pt>
                <c:pt idx="227656">
                  <c:v>4.1154000000000003E-2</c:v>
                </c:pt>
                <c:pt idx="227657">
                  <c:v>4.1153000000000002E-2</c:v>
                </c:pt>
                <c:pt idx="227658">
                  <c:v>4.1152000000000001E-2</c:v>
                </c:pt>
                <c:pt idx="227659">
                  <c:v>4.1151E-2</c:v>
                </c:pt>
                <c:pt idx="227660">
                  <c:v>4.1148999999999998E-2</c:v>
                </c:pt>
                <c:pt idx="227661">
                  <c:v>4.1147999999999997E-2</c:v>
                </c:pt>
                <c:pt idx="227662">
                  <c:v>4.1147000000000003E-2</c:v>
                </c:pt>
                <c:pt idx="227663">
                  <c:v>4.1146000000000002E-2</c:v>
                </c:pt>
                <c:pt idx="227664">
                  <c:v>4.1145000000000001E-2</c:v>
                </c:pt>
                <c:pt idx="227665">
                  <c:v>4.1142999999999999E-2</c:v>
                </c:pt>
                <c:pt idx="227666">
                  <c:v>4.1141999999999998E-2</c:v>
                </c:pt>
                <c:pt idx="227667">
                  <c:v>4.1140999999999997E-2</c:v>
                </c:pt>
                <c:pt idx="227668">
                  <c:v>4.1140000000000003E-2</c:v>
                </c:pt>
                <c:pt idx="227669">
                  <c:v>4.1139000000000002E-2</c:v>
                </c:pt>
                <c:pt idx="227670">
                  <c:v>4.1138000000000001E-2</c:v>
                </c:pt>
                <c:pt idx="227671">
                  <c:v>4.1137E-2</c:v>
                </c:pt>
                <c:pt idx="227672">
                  <c:v>4.1135999999999999E-2</c:v>
                </c:pt>
                <c:pt idx="227673">
                  <c:v>4.1134999999999998E-2</c:v>
                </c:pt>
                <c:pt idx="227674">
                  <c:v>4.1133000000000003E-2</c:v>
                </c:pt>
                <c:pt idx="227675">
                  <c:v>4.1133000000000003E-2</c:v>
                </c:pt>
                <c:pt idx="227676">
                  <c:v>4.1132000000000002E-2</c:v>
                </c:pt>
                <c:pt idx="227677">
                  <c:v>4.1131000000000001E-2</c:v>
                </c:pt>
                <c:pt idx="227678">
                  <c:v>4.113E-2</c:v>
                </c:pt>
                <c:pt idx="227679">
                  <c:v>4.1128999999999999E-2</c:v>
                </c:pt>
                <c:pt idx="227680">
                  <c:v>4.1127999999999998E-2</c:v>
                </c:pt>
                <c:pt idx="227681">
                  <c:v>4.1126999999999997E-2</c:v>
                </c:pt>
                <c:pt idx="227682">
                  <c:v>4.1126000000000003E-2</c:v>
                </c:pt>
                <c:pt idx="227683">
                  <c:v>4.1125000000000002E-2</c:v>
                </c:pt>
                <c:pt idx="227684">
                  <c:v>4.1125000000000002E-2</c:v>
                </c:pt>
                <c:pt idx="227685">
                  <c:v>4.1124000000000001E-2</c:v>
                </c:pt>
                <c:pt idx="227686">
                  <c:v>4.1123E-2</c:v>
                </c:pt>
                <c:pt idx="227687">
                  <c:v>4.1121999999999999E-2</c:v>
                </c:pt>
                <c:pt idx="227688">
                  <c:v>4.1120999999999998E-2</c:v>
                </c:pt>
                <c:pt idx="227689">
                  <c:v>4.1120999999999998E-2</c:v>
                </c:pt>
                <c:pt idx="227690">
                  <c:v>4.1119999999999997E-2</c:v>
                </c:pt>
                <c:pt idx="227691">
                  <c:v>4.1119000000000003E-2</c:v>
                </c:pt>
                <c:pt idx="227692">
                  <c:v>4.1118000000000002E-2</c:v>
                </c:pt>
                <c:pt idx="227693">
                  <c:v>4.1118000000000002E-2</c:v>
                </c:pt>
                <c:pt idx="227694">
                  <c:v>4.1117000000000001E-2</c:v>
                </c:pt>
                <c:pt idx="227695">
                  <c:v>4.1116E-2</c:v>
                </c:pt>
                <c:pt idx="227696">
                  <c:v>4.1114999999999999E-2</c:v>
                </c:pt>
                <c:pt idx="227697">
                  <c:v>4.1114999999999999E-2</c:v>
                </c:pt>
                <c:pt idx="227698">
                  <c:v>4.1113999999999998E-2</c:v>
                </c:pt>
                <c:pt idx="227699">
                  <c:v>4.1112999999999997E-2</c:v>
                </c:pt>
                <c:pt idx="227700">
                  <c:v>4.1112000000000003E-2</c:v>
                </c:pt>
                <c:pt idx="227701">
                  <c:v>4.1112000000000003E-2</c:v>
                </c:pt>
                <c:pt idx="227702">
                  <c:v>4.1111000000000002E-2</c:v>
                </c:pt>
                <c:pt idx="227703">
                  <c:v>4.1110000000000001E-2</c:v>
                </c:pt>
                <c:pt idx="227704">
                  <c:v>4.1110000000000001E-2</c:v>
                </c:pt>
                <c:pt idx="227705">
                  <c:v>4.1109E-2</c:v>
                </c:pt>
                <c:pt idx="227706">
                  <c:v>4.1107999999999999E-2</c:v>
                </c:pt>
                <c:pt idx="227707">
                  <c:v>4.1106999999999998E-2</c:v>
                </c:pt>
                <c:pt idx="227708">
                  <c:v>4.1105999999999997E-2</c:v>
                </c:pt>
                <c:pt idx="227709">
                  <c:v>4.1105000000000003E-2</c:v>
                </c:pt>
                <c:pt idx="227710">
                  <c:v>4.1104000000000002E-2</c:v>
                </c:pt>
                <c:pt idx="227711">
                  <c:v>4.1104000000000002E-2</c:v>
                </c:pt>
                <c:pt idx="227712">
                  <c:v>4.1103000000000001E-2</c:v>
                </c:pt>
                <c:pt idx="227713">
                  <c:v>4.1102E-2</c:v>
                </c:pt>
                <c:pt idx="227714">
                  <c:v>4.1100999999999999E-2</c:v>
                </c:pt>
                <c:pt idx="227715">
                  <c:v>4.1099999999999998E-2</c:v>
                </c:pt>
                <c:pt idx="227716">
                  <c:v>4.1099999999999998E-2</c:v>
                </c:pt>
                <c:pt idx="227717">
                  <c:v>4.1098999999999997E-2</c:v>
                </c:pt>
                <c:pt idx="227718">
                  <c:v>4.1098000000000003E-2</c:v>
                </c:pt>
                <c:pt idx="227719">
                  <c:v>4.1097000000000002E-2</c:v>
                </c:pt>
                <c:pt idx="227720">
                  <c:v>4.1096000000000001E-2</c:v>
                </c:pt>
                <c:pt idx="227721">
                  <c:v>4.1095E-2</c:v>
                </c:pt>
                <c:pt idx="227722">
                  <c:v>4.1095E-2</c:v>
                </c:pt>
                <c:pt idx="227723">
                  <c:v>4.1093999999999999E-2</c:v>
                </c:pt>
                <c:pt idx="227724">
                  <c:v>4.1092999999999998E-2</c:v>
                </c:pt>
                <c:pt idx="227725">
                  <c:v>4.1092999999999998E-2</c:v>
                </c:pt>
                <c:pt idx="227726">
                  <c:v>4.1091999999999997E-2</c:v>
                </c:pt>
                <c:pt idx="227727">
                  <c:v>4.1091000000000003E-2</c:v>
                </c:pt>
                <c:pt idx="227728">
                  <c:v>4.1091000000000003E-2</c:v>
                </c:pt>
                <c:pt idx="227729">
                  <c:v>4.1090000000000002E-2</c:v>
                </c:pt>
                <c:pt idx="227730">
                  <c:v>4.1090000000000002E-2</c:v>
                </c:pt>
                <c:pt idx="227731">
                  <c:v>4.1089000000000001E-2</c:v>
                </c:pt>
                <c:pt idx="227732">
                  <c:v>4.1089000000000001E-2</c:v>
                </c:pt>
                <c:pt idx="227733">
                  <c:v>4.1088E-2</c:v>
                </c:pt>
                <c:pt idx="227734">
                  <c:v>4.1088E-2</c:v>
                </c:pt>
                <c:pt idx="227735">
                  <c:v>4.1088E-2</c:v>
                </c:pt>
                <c:pt idx="227736">
                  <c:v>4.1088E-2</c:v>
                </c:pt>
                <c:pt idx="227737">
                  <c:v>4.1088E-2</c:v>
                </c:pt>
                <c:pt idx="227738">
                  <c:v>4.1088E-2</c:v>
                </c:pt>
                <c:pt idx="227739">
                  <c:v>4.1088E-2</c:v>
                </c:pt>
                <c:pt idx="227740">
                  <c:v>4.1088E-2</c:v>
                </c:pt>
                <c:pt idx="227741">
                  <c:v>4.1088E-2</c:v>
                </c:pt>
                <c:pt idx="227742">
                  <c:v>4.1088E-2</c:v>
                </c:pt>
                <c:pt idx="227743">
                  <c:v>4.1089000000000001E-2</c:v>
                </c:pt>
                <c:pt idx="227744">
                  <c:v>4.1089000000000001E-2</c:v>
                </c:pt>
                <c:pt idx="227745">
                  <c:v>4.1090000000000002E-2</c:v>
                </c:pt>
                <c:pt idx="227746">
                  <c:v>4.1090000000000002E-2</c:v>
                </c:pt>
                <c:pt idx="227747">
                  <c:v>4.1091000000000003E-2</c:v>
                </c:pt>
                <c:pt idx="227748">
                  <c:v>4.1091999999999997E-2</c:v>
                </c:pt>
                <c:pt idx="227749">
                  <c:v>4.1091999999999997E-2</c:v>
                </c:pt>
                <c:pt idx="227750">
                  <c:v>4.1092999999999998E-2</c:v>
                </c:pt>
                <c:pt idx="227751">
                  <c:v>4.1093999999999999E-2</c:v>
                </c:pt>
                <c:pt idx="227752">
                  <c:v>4.1095E-2</c:v>
                </c:pt>
                <c:pt idx="227753">
                  <c:v>4.1096000000000001E-2</c:v>
                </c:pt>
                <c:pt idx="227754">
                  <c:v>4.1097000000000002E-2</c:v>
                </c:pt>
                <c:pt idx="227755">
                  <c:v>4.1098000000000003E-2</c:v>
                </c:pt>
                <c:pt idx="227756">
                  <c:v>4.1098999999999997E-2</c:v>
                </c:pt>
                <c:pt idx="227757">
                  <c:v>4.1099999999999998E-2</c:v>
                </c:pt>
                <c:pt idx="227758">
                  <c:v>4.1100999999999999E-2</c:v>
                </c:pt>
                <c:pt idx="227759">
                  <c:v>4.1102E-2</c:v>
                </c:pt>
                <c:pt idx="227760">
                  <c:v>4.1103000000000001E-2</c:v>
                </c:pt>
                <c:pt idx="227761">
                  <c:v>4.1104000000000002E-2</c:v>
                </c:pt>
                <c:pt idx="227762">
                  <c:v>4.1105000000000003E-2</c:v>
                </c:pt>
                <c:pt idx="227763">
                  <c:v>4.1105999999999997E-2</c:v>
                </c:pt>
                <c:pt idx="227764">
                  <c:v>4.1106999999999998E-2</c:v>
                </c:pt>
                <c:pt idx="227765">
                  <c:v>4.1109E-2</c:v>
                </c:pt>
                <c:pt idx="227766">
                  <c:v>4.1110000000000001E-2</c:v>
                </c:pt>
                <c:pt idx="227767">
                  <c:v>4.1111000000000002E-2</c:v>
                </c:pt>
                <c:pt idx="227768">
                  <c:v>4.1112000000000003E-2</c:v>
                </c:pt>
                <c:pt idx="227769">
                  <c:v>4.1112999999999997E-2</c:v>
                </c:pt>
                <c:pt idx="227770">
                  <c:v>4.1113999999999998E-2</c:v>
                </c:pt>
                <c:pt idx="227771">
                  <c:v>4.1114999999999999E-2</c:v>
                </c:pt>
                <c:pt idx="227772">
                  <c:v>4.1116E-2</c:v>
                </c:pt>
                <c:pt idx="227773">
                  <c:v>4.1117000000000001E-2</c:v>
                </c:pt>
                <c:pt idx="227774">
                  <c:v>4.1118000000000002E-2</c:v>
                </c:pt>
                <c:pt idx="227775">
                  <c:v>4.1119000000000003E-2</c:v>
                </c:pt>
                <c:pt idx="227776">
                  <c:v>4.1119000000000003E-2</c:v>
                </c:pt>
                <c:pt idx="227777">
                  <c:v>4.1119999999999997E-2</c:v>
                </c:pt>
                <c:pt idx="227778">
                  <c:v>4.1120999999999998E-2</c:v>
                </c:pt>
                <c:pt idx="227779">
                  <c:v>4.1120999999999998E-2</c:v>
                </c:pt>
                <c:pt idx="227780">
                  <c:v>4.1121999999999999E-2</c:v>
                </c:pt>
                <c:pt idx="227781">
                  <c:v>4.1123E-2</c:v>
                </c:pt>
                <c:pt idx="227782">
                  <c:v>4.1123E-2</c:v>
                </c:pt>
                <c:pt idx="227783">
                  <c:v>4.1124000000000001E-2</c:v>
                </c:pt>
                <c:pt idx="227784">
                  <c:v>4.1124000000000001E-2</c:v>
                </c:pt>
                <c:pt idx="227785">
                  <c:v>4.1125000000000002E-2</c:v>
                </c:pt>
                <c:pt idx="227786">
                  <c:v>4.1125000000000002E-2</c:v>
                </c:pt>
                <c:pt idx="227787">
                  <c:v>4.1125000000000002E-2</c:v>
                </c:pt>
                <c:pt idx="227788">
                  <c:v>4.1126000000000003E-2</c:v>
                </c:pt>
                <c:pt idx="227789">
                  <c:v>4.1126000000000003E-2</c:v>
                </c:pt>
                <c:pt idx="227790">
                  <c:v>4.1126000000000003E-2</c:v>
                </c:pt>
                <c:pt idx="227791">
                  <c:v>4.1126000000000003E-2</c:v>
                </c:pt>
                <c:pt idx="227792">
                  <c:v>4.1126000000000003E-2</c:v>
                </c:pt>
                <c:pt idx="227793">
                  <c:v>4.1126999999999997E-2</c:v>
                </c:pt>
                <c:pt idx="227794">
                  <c:v>4.1126999999999997E-2</c:v>
                </c:pt>
                <c:pt idx="227795">
                  <c:v>4.1126999999999997E-2</c:v>
                </c:pt>
                <c:pt idx="227796">
                  <c:v>4.1126999999999997E-2</c:v>
                </c:pt>
                <c:pt idx="227797">
                  <c:v>4.1126999999999997E-2</c:v>
                </c:pt>
                <c:pt idx="227798">
                  <c:v>4.1127999999999998E-2</c:v>
                </c:pt>
                <c:pt idx="227799">
                  <c:v>4.1127999999999998E-2</c:v>
                </c:pt>
                <c:pt idx="227800">
                  <c:v>4.1127999999999998E-2</c:v>
                </c:pt>
                <c:pt idx="227801">
                  <c:v>4.1126999999999997E-2</c:v>
                </c:pt>
                <c:pt idx="227802">
                  <c:v>4.1126999999999997E-2</c:v>
                </c:pt>
                <c:pt idx="227803">
                  <c:v>4.1126999999999997E-2</c:v>
                </c:pt>
                <c:pt idx="227804">
                  <c:v>4.1126999999999997E-2</c:v>
                </c:pt>
                <c:pt idx="227805">
                  <c:v>4.1127999999999998E-2</c:v>
                </c:pt>
                <c:pt idx="227806">
                  <c:v>4.1127999999999998E-2</c:v>
                </c:pt>
                <c:pt idx="227807">
                  <c:v>4.1127999999999998E-2</c:v>
                </c:pt>
                <c:pt idx="227808">
                  <c:v>4.1127999999999998E-2</c:v>
                </c:pt>
                <c:pt idx="227809">
                  <c:v>4.1127999999999998E-2</c:v>
                </c:pt>
                <c:pt idx="227810">
                  <c:v>4.1127999999999998E-2</c:v>
                </c:pt>
                <c:pt idx="227811">
                  <c:v>4.1127999999999998E-2</c:v>
                </c:pt>
                <c:pt idx="227812">
                  <c:v>4.1127999999999998E-2</c:v>
                </c:pt>
                <c:pt idx="227813">
                  <c:v>4.1127999999999998E-2</c:v>
                </c:pt>
                <c:pt idx="227814">
                  <c:v>4.1127999999999998E-2</c:v>
                </c:pt>
                <c:pt idx="227815">
                  <c:v>4.1127999999999998E-2</c:v>
                </c:pt>
                <c:pt idx="227816">
                  <c:v>4.1127999999999998E-2</c:v>
                </c:pt>
                <c:pt idx="227817">
                  <c:v>4.1127999999999998E-2</c:v>
                </c:pt>
                <c:pt idx="227818">
                  <c:v>4.1127999999999998E-2</c:v>
                </c:pt>
                <c:pt idx="227819">
                  <c:v>4.1128999999999999E-2</c:v>
                </c:pt>
                <c:pt idx="227820">
                  <c:v>4.1128999999999999E-2</c:v>
                </c:pt>
                <c:pt idx="227821">
                  <c:v>4.1128999999999999E-2</c:v>
                </c:pt>
                <c:pt idx="227822">
                  <c:v>4.1128999999999999E-2</c:v>
                </c:pt>
                <c:pt idx="227823">
                  <c:v>4.1128999999999999E-2</c:v>
                </c:pt>
                <c:pt idx="227824">
                  <c:v>4.1128999999999999E-2</c:v>
                </c:pt>
                <c:pt idx="227825">
                  <c:v>4.113E-2</c:v>
                </c:pt>
                <c:pt idx="227826">
                  <c:v>4.113E-2</c:v>
                </c:pt>
                <c:pt idx="227827">
                  <c:v>4.113E-2</c:v>
                </c:pt>
                <c:pt idx="227828">
                  <c:v>4.1131000000000001E-2</c:v>
                </c:pt>
                <c:pt idx="227829">
                  <c:v>4.1131000000000001E-2</c:v>
                </c:pt>
                <c:pt idx="227830">
                  <c:v>4.1131000000000001E-2</c:v>
                </c:pt>
                <c:pt idx="227831">
                  <c:v>4.1132000000000002E-2</c:v>
                </c:pt>
                <c:pt idx="227832">
                  <c:v>4.1132000000000002E-2</c:v>
                </c:pt>
                <c:pt idx="227833">
                  <c:v>4.1133000000000003E-2</c:v>
                </c:pt>
                <c:pt idx="227834">
                  <c:v>4.1133000000000003E-2</c:v>
                </c:pt>
                <c:pt idx="227835">
                  <c:v>4.1133999999999997E-2</c:v>
                </c:pt>
                <c:pt idx="227836">
                  <c:v>4.1133999999999997E-2</c:v>
                </c:pt>
                <c:pt idx="227837">
                  <c:v>4.1134999999999998E-2</c:v>
                </c:pt>
                <c:pt idx="227838">
                  <c:v>4.1134999999999998E-2</c:v>
                </c:pt>
                <c:pt idx="227839">
                  <c:v>4.1135999999999999E-2</c:v>
                </c:pt>
                <c:pt idx="227840">
                  <c:v>4.1135999999999999E-2</c:v>
                </c:pt>
                <c:pt idx="227841">
                  <c:v>4.1137E-2</c:v>
                </c:pt>
                <c:pt idx="227842">
                  <c:v>4.1138000000000001E-2</c:v>
                </c:pt>
                <c:pt idx="227843">
                  <c:v>4.1139000000000002E-2</c:v>
                </c:pt>
                <c:pt idx="227844">
                  <c:v>4.1139000000000002E-2</c:v>
                </c:pt>
                <c:pt idx="227845">
                  <c:v>4.1140000000000003E-2</c:v>
                </c:pt>
                <c:pt idx="227846">
                  <c:v>4.1140999999999997E-2</c:v>
                </c:pt>
                <c:pt idx="227847">
                  <c:v>4.1141999999999998E-2</c:v>
                </c:pt>
                <c:pt idx="227848">
                  <c:v>4.1141999999999998E-2</c:v>
                </c:pt>
                <c:pt idx="227849">
                  <c:v>4.1142999999999999E-2</c:v>
                </c:pt>
                <c:pt idx="227850">
                  <c:v>4.1144E-2</c:v>
                </c:pt>
                <c:pt idx="227851">
                  <c:v>4.1145000000000001E-2</c:v>
                </c:pt>
                <c:pt idx="227852">
                  <c:v>4.1145000000000001E-2</c:v>
                </c:pt>
                <c:pt idx="227853">
                  <c:v>4.1146000000000002E-2</c:v>
                </c:pt>
                <c:pt idx="227854">
                  <c:v>4.1147000000000003E-2</c:v>
                </c:pt>
                <c:pt idx="227855">
                  <c:v>4.1147999999999997E-2</c:v>
                </c:pt>
                <c:pt idx="227856">
                  <c:v>4.1148999999999998E-2</c:v>
                </c:pt>
                <c:pt idx="227857">
                  <c:v>4.1148999999999998E-2</c:v>
                </c:pt>
                <c:pt idx="227858">
                  <c:v>4.1149999999999999E-2</c:v>
                </c:pt>
                <c:pt idx="227859">
                  <c:v>4.1151E-2</c:v>
                </c:pt>
                <c:pt idx="227860">
                  <c:v>4.1152000000000001E-2</c:v>
                </c:pt>
                <c:pt idx="227861">
                  <c:v>4.1152000000000001E-2</c:v>
                </c:pt>
                <c:pt idx="227862">
                  <c:v>4.1153000000000002E-2</c:v>
                </c:pt>
                <c:pt idx="227863">
                  <c:v>4.1154000000000003E-2</c:v>
                </c:pt>
                <c:pt idx="227864">
                  <c:v>4.1154000000000003E-2</c:v>
                </c:pt>
                <c:pt idx="227865">
                  <c:v>4.1154999999999997E-2</c:v>
                </c:pt>
                <c:pt idx="227866">
                  <c:v>4.1155999999999998E-2</c:v>
                </c:pt>
                <c:pt idx="227867">
                  <c:v>4.1155999999999998E-2</c:v>
                </c:pt>
                <c:pt idx="227868">
                  <c:v>4.1156999999999999E-2</c:v>
                </c:pt>
                <c:pt idx="227869">
                  <c:v>4.1156999999999999E-2</c:v>
                </c:pt>
                <c:pt idx="227870">
                  <c:v>4.1158E-2</c:v>
                </c:pt>
                <c:pt idx="227871">
                  <c:v>4.1158E-2</c:v>
                </c:pt>
                <c:pt idx="227872">
                  <c:v>4.1158E-2</c:v>
                </c:pt>
                <c:pt idx="227873">
                  <c:v>4.1158E-2</c:v>
                </c:pt>
                <c:pt idx="227874">
                  <c:v>4.1159000000000001E-2</c:v>
                </c:pt>
                <c:pt idx="227875">
                  <c:v>4.1159000000000001E-2</c:v>
                </c:pt>
                <c:pt idx="227876">
                  <c:v>4.1159000000000001E-2</c:v>
                </c:pt>
                <c:pt idx="227877">
                  <c:v>4.1159000000000001E-2</c:v>
                </c:pt>
                <c:pt idx="227878">
                  <c:v>4.1159000000000001E-2</c:v>
                </c:pt>
                <c:pt idx="227879">
                  <c:v>4.1159000000000001E-2</c:v>
                </c:pt>
                <c:pt idx="227880">
                  <c:v>4.1159000000000001E-2</c:v>
                </c:pt>
                <c:pt idx="227881">
                  <c:v>4.1159000000000001E-2</c:v>
                </c:pt>
                <c:pt idx="227882">
                  <c:v>4.1159000000000001E-2</c:v>
                </c:pt>
                <c:pt idx="227883">
                  <c:v>4.1159000000000001E-2</c:v>
                </c:pt>
                <c:pt idx="227884">
                  <c:v>4.1158E-2</c:v>
                </c:pt>
                <c:pt idx="227885">
                  <c:v>4.1158E-2</c:v>
                </c:pt>
                <c:pt idx="227886">
                  <c:v>4.1158E-2</c:v>
                </c:pt>
                <c:pt idx="227887">
                  <c:v>4.1158E-2</c:v>
                </c:pt>
                <c:pt idx="227888">
                  <c:v>4.1156999999999999E-2</c:v>
                </c:pt>
                <c:pt idx="227889">
                  <c:v>4.1156999999999999E-2</c:v>
                </c:pt>
                <c:pt idx="227890">
                  <c:v>4.1156999999999999E-2</c:v>
                </c:pt>
                <c:pt idx="227891">
                  <c:v>4.1155999999999998E-2</c:v>
                </c:pt>
                <c:pt idx="227892">
                  <c:v>4.1155999999999998E-2</c:v>
                </c:pt>
                <c:pt idx="227893">
                  <c:v>4.1154999999999997E-2</c:v>
                </c:pt>
                <c:pt idx="227894">
                  <c:v>4.1154999999999997E-2</c:v>
                </c:pt>
                <c:pt idx="227895">
                  <c:v>4.1154000000000003E-2</c:v>
                </c:pt>
                <c:pt idx="227896">
                  <c:v>4.1153000000000002E-2</c:v>
                </c:pt>
                <c:pt idx="227897">
                  <c:v>4.1153000000000002E-2</c:v>
                </c:pt>
                <c:pt idx="227898">
                  <c:v>4.1152000000000001E-2</c:v>
                </c:pt>
                <c:pt idx="227899">
                  <c:v>4.1152000000000001E-2</c:v>
                </c:pt>
                <c:pt idx="227900">
                  <c:v>4.1152000000000001E-2</c:v>
                </c:pt>
                <c:pt idx="227901">
                  <c:v>4.1151E-2</c:v>
                </c:pt>
                <c:pt idx="227902">
                  <c:v>4.1151E-2</c:v>
                </c:pt>
                <c:pt idx="227903">
                  <c:v>4.1149999999999999E-2</c:v>
                </c:pt>
                <c:pt idx="227904">
                  <c:v>4.1149999999999999E-2</c:v>
                </c:pt>
                <c:pt idx="227905">
                  <c:v>4.1149999999999999E-2</c:v>
                </c:pt>
                <c:pt idx="227906">
                  <c:v>4.1148999999999998E-2</c:v>
                </c:pt>
                <c:pt idx="227907">
                  <c:v>4.1148999999999998E-2</c:v>
                </c:pt>
                <c:pt idx="227908">
                  <c:v>4.1148999999999998E-2</c:v>
                </c:pt>
                <c:pt idx="227909">
                  <c:v>4.1148999999999998E-2</c:v>
                </c:pt>
                <c:pt idx="227910">
                  <c:v>4.1148999999999998E-2</c:v>
                </c:pt>
                <c:pt idx="227911">
                  <c:v>4.1148999999999998E-2</c:v>
                </c:pt>
                <c:pt idx="227912">
                  <c:v>4.1148999999999998E-2</c:v>
                </c:pt>
                <c:pt idx="227913">
                  <c:v>4.1148999999999998E-2</c:v>
                </c:pt>
                <c:pt idx="227914">
                  <c:v>4.1149999999999999E-2</c:v>
                </c:pt>
                <c:pt idx="227915">
                  <c:v>4.1149999999999999E-2</c:v>
                </c:pt>
                <c:pt idx="227916">
                  <c:v>4.1149999999999999E-2</c:v>
                </c:pt>
                <c:pt idx="227917">
                  <c:v>4.1151E-2</c:v>
                </c:pt>
                <c:pt idx="227918">
                  <c:v>4.1151E-2</c:v>
                </c:pt>
                <c:pt idx="227919">
                  <c:v>4.1152000000000001E-2</c:v>
                </c:pt>
                <c:pt idx="227920">
                  <c:v>4.1152000000000001E-2</c:v>
                </c:pt>
                <c:pt idx="227921">
                  <c:v>4.1153000000000002E-2</c:v>
                </c:pt>
                <c:pt idx="227922">
                  <c:v>4.1154000000000003E-2</c:v>
                </c:pt>
                <c:pt idx="227923">
                  <c:v>4.1154999999999997E-2</c:v>
                </c:pt>
                <c:pt idx="227924">
                  <c:v>4.1155999999999998E-2</c:v>
                </c:pt>
                <c:pt idx="227925">
                  <c:v>4.1156999999999999E-2</c:v>
                </c:pt>
                <c:pt idx="227926">
                  <c:v>4.1158E-2</c:v>
                </c:pt>
                <c:pt idx="227927">
                  <c:v>4.1159000000000001E-2</c:v>
                </c:pt>
                <c:pt idx="227928">
                  <c:v>4.1160000000000002E-2</c:v>
                </c:pt>
                <c:pt idx="227929">
                  <c:v>4.1161000000000003E-2</c:v>
                </c:pt>
                <c:pt idx="227930">
                  <c:v>4.1161999999999997E-2</c:v>
                </c:pt>
                <c:pt idx="227931">
                  <c:v>4.1162999999999998E-2</c:v>
                </c:pt>
                <c:pt idx="227932">
                  <c:v>4.1165E-2</c:v>
                </c:pt>
                <c:pt idx="227933">
                  <c:v>4.1166000000000001E-2</c:v>
                </c:pt>
                <c:pt idx="227934">
                  <c:v>4.1167000000000002E-2</c:v>
                </c:pt>
                <c:pt idx="227935">
                  <c:v>4.1168999999999997E-2</c:v>
                </c:pt>
                <c:pt idx="227936">
                  <c:v>4.1169999999999998E-2</c:v>
                </c:pt>
                <c:pt idx="227937">
                  <c:v>4.1170999999999999E-2</c:v>
                </c:pt>
                <c:pt idx="227938">
                  <c:v>4.1173000000000001E-2</c:v>
                </c:pt>
                <c:pt idx="227939">
                  <c:v>4.1174000000000002E-2</c:v>
                </c:pt>
                <c:pt idx="227940">
                  <c:v>4.1175000000000003E-2</c:v>
                </c:pt>
                <c:pt idx="227941">
                  <c:v>4.1175999999999997E-2</c:v>
                </c:pt>
                <c:pt idx="227942">
                  <c:v>4.1176999999999998E-2</c:v>
                </c:pt>
                <c:pt idx="227943">
                  <c:v>4.1179E-2</c:v>
                </c:pt>
                <c:pt idx="227944">
                  <c:v>4.1180000000000001E-2</c:v>
                </c:pt>
                <c:pt idx="227945">
                  <c:v>4.1181000000000002E-2</c:v>
                </c:pt>
                <c:pt idx="227946">
                  <c:v>4.1182000000000003E-2</c:v>
                </c:pt>
                <c:pt idx="227947">
                  <c:v>4.1182999999999997E-2</c:v>
                </c:pt>
                <c:pt idx="227948">
                  <c:v>4.1183999999999998E-2</c:v>
                </c:pt>
                <c:pt idx="227949">
                  <c:v>4.1184999999999999E-2</c:v>
                </c:pt>
                <c:pt idx="227950">
                  <c:v>4.1186E-2</c:v>
                </c:pt>
                <c:pt idx="227951">
                  <c:v>4.1186E-2</c:v>
                </c:pt>
                <c:pt idx="227952">
                  <c:v>4.1187000000000001E-2</c:v>
                </c:pt>
                <c:pt idx="227953">
                  <c:v>4.1188000000000002E-2</c:v>
                </c:pt>
                <c:pt idx="227954">
                  <c:v>4.1188000000000002E-2</c:v>
                </c:pt>
                <c:pt idx="227955">
                  <c:v>4.1188000000000002E-2</c:v>
                </c:pt>
                <c:pt idx="227956">
                  <c:v>4.1189000000000003E-2</c:v>
                </c:pt>
                <c:pt idx="227957">
                  <c:v>4.1189000000000003E-2</c:v>
                </c:pt>
                <c:pt idx="227958">
                  <c:v>4.1189999999999997E-2</c:v>
                </c:pt>
                <c:pt idx="227959">
                  <c:v>4.1189999999999997E-2</c:v>
                </c:pt>
                <c:pt idx="227960">
                  <c:v>4.1189999999999997E-2</c:v>
                </c:pt>
                <c:pt idx="227961">
                  <c:v>4.1190999999999998E-2</c:v>
                </c:pt>
                <c:pt idx="227962">
                  <c:v>4.1190999999999998E-2</c:v>
                </c:pt>
                <c:pt idx="227963">
                  <c:v>4.1190999999999998E-2</c:v>
                </c:pt>
                <c:pt idx="227964">
                  <c:v>4.1190999999999998E-2</c:v>
                </c:pt>
                <c:pt idx="227965">
                  <c:v>4.1190999999999998E-2</c:v>
                </c:pt>
                <c:pt idx="227966">
                  <c:v>4.1190999999999998E-2</c:v>
                </c:pt>
                <c:pt idx="227967">
                  <c:v>4.1189999999999997E-2</c:v>
                </c:pt>
                <c:pt idx="227968">
                  <c:v>4.1189999999999997E-2</c:v>
                </c:pt>
                <c:pt idx="227969">
                  <c:v>4.1189999999999997E-2</c:v>
                </c:pt>
                <c:pt idx="227970">
                  <c:v>4.1189999999999997E-2</c:v>
                </c:pt>
                <c:pt idx="227971">
                  <c:v>4.1189999999999997E-2</c:v>
                </c:pt>
                <c:pt idx="227972">
                  <c:v>4.1189999999999997E-2</c:v>
                </c:pt>
                <c:pt idx="227973">
                  <c:v>4.1189000000000003E-2</c:v>
                </c:pt>
                <c:pt idx="227974">
                  <c:v>4.1189000000000003E-2</c:v>
                </c:pt>
                <c:pt idx="227975">
                  <c:v>4.1189000000000003E-2</c:v>
                </c:pt>
                <c:pt idx="227976">
                  <c:v>4.1188000000000002E-2</c:v>
                </c:pt>
                <c:pt idx="227977">
                  <c:v>4.1188000000000002E-2</c:v>
                </c:pt>
                <c:pt idx="227978">
                  <c:v>4.1188000000000002E-2</c:v>
                </c:pt>
                <c:pt idx="227979">
                  <c:v>4.1187000000000001E-2</c:v>
                </c:pt>
                <c:pt idx="227980">
                  <c:v>4.1187000000000001E-2</c:v>
                </c:pt>
                <c:pt idx="227981">
                  <c:v>4.1187000000000001E-2</c:v>
                </c:pt>
                <c:pt idx="227982">
                  <c:v>4.1187000000000001E-2</c:v>
                </c:pt>
                <c:pt idx="227983">
                  <c:v>4.1186E-2</c:v>
                </c:pt>
                <c:pt idx="227984">
                  <c:v>4.1186E-2</c:v>
                </c:pt>
                <c:pt idx="227985">
                  <c:v>4.1186E-2</c:v>
                </c:pt>
                <c:pt idx="227986">
                  <c:v>4.1186E-2</c:v>
                </c:pt>
                <c:pt idx="227987">
                  <c:v>4.1184999999999999E-2</c:v>
                </c:pt>
                <c:pt idx="227988">
                  <c:v>4.1184999999999999E-2</c:v>
                </c:pt>
                <c:pt idx="227989">
                  <c:v>4.1184999999999999E-2</c:v>
                </c:pt>
                <c:pt idx="227990">
                  <c:v>4.1184999999999999E-2</c:v>
                </c:pt>
                <c:pt idx="227991">
                  <c:v>4.1184999999999999E-2</c:v>
                </c:pt>
                <c:pt idx="227992">
                  <c:v>4.1183999999999998E-2</c:v>
                </c:pt>
                <c:pt idx="227993">
                  <c:v>4.1183999999999998E-2</c:v>
                </c:pt>
                <c:pt idx="227994">
                  <c:v>4.1183999999999998E-2</c:v>
                </c:pt>
                <c:pt idx="227995">
                  <c:v>4.1183999999999998E-2</c:v>
                </c:pt>
                <c:pt idx="227996">
                  <c:v>4.1183999999999998E-2</c:v>
                </c:pt>
                <c:pt idx="227997">
                  <c:v>4.1183999999999998E-2</c:v>
                </c:pt>
                <c:pt idx="227998">
                  <c:v>4.1183999999999998E-2</c:v>
                </c:pt>
                <c:pt idx="227999">
                  <c:v>4.1183999999999998E-2</c:v>
                </c:pt>
                <c:pt idx="228000">
                  <c:v>4.1183999999999998E-2</c:v>
                </c:pt>
                <c:pt idx="228001">
                  <c:v>4.1183999999999998E-2</c:v>
                </c:pt>
                <c:pt idx="228002">
                  <c:v>4.1183999999999998E-2</c:v>
                </c:pt>
                <c:pt idx="228003">
                  <c:v>4.1182999999999997E-2</c:v>
                </c:pt>
                <c:pt idx="228004">
                  <c:v>4.1182999999999997E-2</c:v>
                </c:pt>
                <c:pt idx="228005">
                  <c:v>4.1182999999999997E-2</c:v>
                </c:pt>
                <c:pt idx="228006">
                  <c:v>4.1183999999999998E-2</c:v>
                </c:pt>
                <c:pt idx="228007">
                  <c:v>4.1183999999999998E-2</c:v>
                </c:pt>
                <c:pt idx="228008">
                  <c:v>4.1183999999999998E-2</c:v>
                </c:pt>
                <c:pt idx="228009">
                  <c:v>4.1183999999999998E-2</c:v>
                </c:pt>
                <c:pt idx="228010">
                  <c:v>4.1182999999999997E-2</c:v>
                </c:pt>
                <c:pt idx="228011">
                  <c:v>4.1182999999999997E-2</c:v>
                </c:pt>
                <c:pt idx="228012">
                  <c:v>4.1182999999999997E-2</c:v>
                </c:pt>
                <c:pt idx="228013">
                  <c:v>4.1182999999999997E-2</c:v>
                </c:pt>
                <c:pt idx="228014">
                  <c:v>4.1182999999999997E-2</c:v>
                </c:pt>
                <c:pt idx="228015">
                  <c:v>4.1182000000000003E-2</c:v>
                </c:pt>
                <c:pt idx="228016">
                  <c:v>4.1182000000000003E-2</c:v>
                </c:pt>
                <c:pt idx="228017">
                  <c:v>4.1182000000000003E-2</c:v>
                </c:pt>
                <c:pt idx="228018">
                  <c:v>4.1182000000000003E-2</c:v>
                </c:pt>
                <c:pt idx="228019">
                  <c:v>4.1182000000000003E-2</c:v>
                </c:pt>
                <c:pt idx="228020">
                  <c:v>4.1181000000000002E-2</c:v>
                </c:pt>
                <c:pt idx="228021">
                  <c:v>4.1181000000000002E-2</c:v>
                </c:pt>
                <c:pt idx="228022">
                  <c:v>4.1181000000000002E-2</c:v>
                </c:pt>
                <c:pt idx="228023">
                  <c:v>4.1180000000000001E-2</c:v>
                </c:pt>
                <c:pt idx="228024">
                  <c:v>4.1180000000000001E-2</c:v>
                </c:pt>
                <c:pt idx="228025">
                  <c:v>4.1179E-2</c:v>
                </c:pt>
                <c:pt idx="228026">
                  <c:v>4.1179E-2</c:v>
                </c:pt>
                <c:pt idx="228027">
                  <c:v>4.1177999999999999E-2</c:v>
                </c:pt>
                <c:pt idx="228028">
                  <c:v>4.1177999999999999E-2</c:v>
                </c:pt>
                <c:pt idx="228029">
                  <c:v>4.1176999999999998E-2</c:v>
                </c:pt>
                <c:pt idx="228030">
                  <c:v>4.1176999999999998E-2</c:v>
                </c:pt>
                <c:pt idx="228031">
                  <c:v>4.1175999999999997E-2</c:v>
                </c:pt>
                <c:pt idx="228032">
                  <c:v>4.1175999999999997E-2</c:v>
                </c:pt>
                <c:pt idx="228033">
                  <c:v>4.1175000000000003E-2</c:v>
                </c:pt>
                <c:pt idx="228034">
                  <c:v>4.1174000000000002E-2</c:v>
                </c:pt>
                <c:pt idx="228035">
                  <c:v>4.1173000000000001E-2</c:v>
                </c:pt>
                <c:pt idx="228036">
                  <c:v>4.1173000000000001E-2</c:v>
                </c:pt>
                <c:pt idx="228037">
                  <c:v>4.1172E-2</c:v>
                </c:pt>
                <c:pt idx="228038">
                  <c:v>4.1170999999999999E-2</c:v>
                </c:pt>
                <c:pt idx="228039">
                  <c:v>4.1169999999999998E-2</c:v>
                </c:pt>
                <c:pt idx="228040">
                  <c:v>4.1169999999999998E-2</c:v>
                </c:pt>
                <c:pt idx="228041">
                  <c:v>4.1168999999999997E-2</c:v>
                </c:pt>
                <c:pt idx="228042">
                  <c:v>4.1168000000000003E-2</c:v>
                </c:pt>
                <c:pt idx="228043">
                  <c:v>4.1168000000000003E-2</c:v>
                </c:pt>
                <c:pt idx="228044">
                  <c:v>4.1167000000000002E-2</c:v>
                </c:pt>
                <c:pt idx="228045">
                  <c:v>4.1166000000000001E-2</c:v>
                </c:pt>
                <c:pt idx="228046">
                  <c:v>4.1166000000000001E-2</c:v>
                </c:pt>
                <c:pt idx="228047">
                  <c:v>4.1165E-2</c:v>
                </c:pt>
                <c:pt idx="228048">
                  <c:v>4.1165E-2</c:v>
                </c:pt>
                <c:pt idx="228049">
                  <c:v>4.1163999999999999E-2</c:v>
                </c:pt>
                <c:pt idx="228050">
                  <c:v>4.1163999999999999E-2</c:v>
                </c:pt>
                <c:pt idx="228051">
                  <c:v>4.1162999999999998E-2</c:v>
                </c:pt>
                <c:pt idx="228052">
                  <c:v>4.1162999999999998E-2</c:v>
                </c:pt>
                <c:pt idx="228053">
                  <c:v>4.1162999999999998E-2</c:v>
                </c:pt>
                <c:pt idx="228054">
                  <c:v>4.1161999999999997E-2</c:v>
                </c:pt>
                <c:pt idx="228055">
                  <c:v>4.1161999999999997E-2</c:v>
                </c:pt>
                <c:pt idx="228056">
                  <c:v>4.1161999999999997E-2</c:v>
                </c:pt>
                <c:pt idx="228057">
                  <c:v>4.1161999999999997E-2</c:v>
                </c:pt>
                <c:pt idx="228058">
                  <c:v>4.1161999999999997E-2</c:v>
                </c:pt>
                <c:pt idx="228059">
                  <c:v>4.1161999999999997E-2</c:v>
                </c:pt>
                <c:pt idx="228060">
                  <c:v>4.1161999999999997E-2</c:v>
                </c:pt>
                <c:pt idx="228061">
                  <c:v>4.1161999999999997E-2</c:v>
                </c:pt>
                <c:pt idx="228062">
                  <c:v>4.1162999999999998E-2</c:v>
                </c:pt>
                <c:pt idx="228063">
                  <c:v>4.1162999999999998E-2</c:v>
                </c:pt>
                <c:pt idx="228064">
                  <c:v>4.1163999999999999E-2</c:v>
                </c:pt>
                <c:pt idx="228065">
                  <c:v>4.1163999999999999E-2</c:v>
                </c:pt>
                <c:pt idx="228066">
                  <c:v>4.1165E-2</c:v>
                </c:pt>
                <c:pt idx="228067">
                  <c:v>4.1165E-2</c:v>
                </c:pt>
                <c:pt idx="228068">
                  <c:v>4.1166000000000001E-2</c:v>
                </c:pt>
                <c:pt idx="228069">
                  <c:v>4.1167000000000002E-2</c:v>
                </c:pt>
                <c:pt idx="228070">
                  <c:v>4.1167000000000002E-2</c:v>
                </c:pt>
                <c:pt idx="228071">
                  <c:v>4.1168000000000003E-2</c:v>
                </c:pt>
                <c:pt idx="228072">
                  <c:v>4.1168999999999997E-2</c:v>
                </c:pt>
                <c:pt idx="228073">
                  <c:v>4.1168999999999997E-2</c:v>
                </c:pt>
                <c:pt idx="228074">
                  <c:v>4.1169999999999998E-2</c:v>
                </c:pt>
                <c:pt idx="228075">
                  <c:v>4.1170999999999999E-2</c:v>
                </c:pt>
                <c:pt idx="228076">
                  <c:v>4.1172E-2</c:v>
                </c:pt>
                <c:pt idx="228077">
                  <c:v>4.1173000000000001E-2</c:v>
                </c:pt>
                <c:pt idx="228078">
                  <c:v>4.1174000000000002E-2</c:v>
                </c:pt>
                <c:pt idx="228079">
                  <c:v>4.1175000000000003E-2</c:v>
                </c:pt>
                <c:pt idx="228080">
                  <c:v>4.1175999999999997E-2</c:v>
                </c:pt>
                <c:pt idx="228081">
                  <c:v>4.1176999999999998E-2</c:v>
                </c:pt>
                <c:pt idx="228082">
                  <c:v>4.1177999999999999E-2</c:v>
                </c:pt>
                <c:pt idx="228083">
                  <c:v>4.1177999999999999E-2</c:v>
                </c:pt>
                <c:pt idx="228084">
                  <c:v>4.1179E-2</c:v>
                </c:pt>
                <c:pt idx="228085">
                  <c:v>4.1180000000000001E-2</c:v>
                </c:pt>
                <c:pt idx="228086">
                  <c:v>4.1181000000000002E-2</c:v>
                </c:pt>
                <c:pt idx="228087">
                  <c:v>4.1181000000000002E-2</c:v>
                </c:pt>
                <c:pt idx="228088">
                  <c:v>4.1182000000000003E-2</c:v>
                </c:pt>
                <c:pt idx="228089">
                  <c:v>4.1182999999999997E-2</c:v>
                </c:pt>
                <c:pt idx="228090">
                  <c:v>4.1183999999999998E-2</c:v>
                </c:pt>
                <c:pt idx="228091">
                  <c:v>4.1183999999999998E-2</c:v>
                </c:pt>
                <c:pt idx="228092">
                  <c:v>4.1184999999999999E-2</c:v>
                </c:pt>
                <c:pt idx="228093">
                  <c:v>4.1184999999999999E-2</c:v>
                </c:pt>
                <c:pt idx="228094">
                  <c:v>4.1184999999999999E-2</c:v>
                </c:pt>
                <c:pt idx="228095">
                  <c:v>4.1186E-2</c:v>
                </c:pt>
                <c:pt idx="228096">
                  <c:v>4.1186E-2</c:v>
                </c:pt>
                <c:pt idx="228097">
                  <c:v>4.1186E-2</c:v>
                </c:pt>
                <c:pt idx="228098">
                  <c:v>4.1186E-2</c:v>
                </c:pt>
                <c:pt idx="228099">
                  <c:v>4.1186E-2</c:v>
                </c:pt>
                <c:pt idx="228100">
                  <c:v>4.1186E-2</c:v>
                </c:pt>
                <c:pt idx="228101">
                  <c:v>4.1186E-2</c:v>
                </c:pt>
                <c:pt idx="228102">
                  <c:v>4.1186E-2</c:v>
                </c:pt>
                <c:pt idx="228103">
                  <c:v>4.1186E-2</c:v>
                </c:pt>
                <c:pt idx="228104">
                  <c:v>4.1186E-2</c:v>
                </c:pt>
                <c:pt idx="228105">
                  <c:v>4.1186E-2</c:v>
                </c:pt>
                <c:pt idx="228106">
                  <c:v>4.1184999999999999E-2</c:v>
                </c:pt>
                <c:pt idx="228107">
                  <c:v>4.1184999999999999E-2</c:v>
                </c:pt>
                <c:pt idx="228108">
                  <c:v>4.1183999999999998E-2</c:v>
                </c:pt>
                <c:pt idx="228109">
                  <c:v>4.1182999999999997E-2</c:v>
                </c:pt>
                <c:pt idx="228110">
                  <c:v>4.1182999999999997E-2</c:v>
                </c:pt>
                <c:pt idx="228111">
                  <c:v>4.1182000000000003E-2</c:v>
                </c:pt>
                <c:pt idx="228112">
                  <c:v>4.1182000000000003E-2</c:v>
                </c:pt>
                <c:pt idx="228113">
                  <c:v>4.1181000000000002E-2</c:v>
                </c:pt>
                <c:pt idx="228114">
                  <c:v>4.1180000000000001E-2</c:v>
                </c:pt>
                <c:pt idx="228115">
                  <c:v>4.1179E-2</c:v>
                </c:pt>
                <c:pt idx="228116">
                  <c:v>4.1179E-2</c:v>
                </c:pt>
                <c:pt idx="228117">
                  <c:v>4.1177999999999999E-2</c:v>
                </c:pt>
                <c:pt idx="228118">
                  <c:v>4.1176999999999998E-2</c:v>
                </c:pt>
                <c:pt idx="228119">
                  <c:v>4.1175999999999997E-2</c:v>
                </c:pt>
                <c:pt idx="228120">
                  <c:v>4.1175000000000003E-2</c:v>
                </c:pt>
                <c:pt idx="228121">
                  <c:v>4.1174000000000002E-2</c:v>
                </c:pt>
                <c:pt idx="228122">
                  <c:v>4.1173000000000001E-2</c:v>
                </c:pt>
                <c:pt idx="228123">
                  <c:v>4.1172E-2</c:v>
                </c:pt>
                <c:pt idx="228124">
                  <c:v>4.1170999999999999E-2</c:v>
                </c:pt>
                <c:pt idx="228125">
                  <c:v>4.1170999999999999E-2</c:v>
                </c:pt>
                <c:pt idx="228126">
                  <c:v>4.1169999999999998E-2</c:v>
                </c:pt>
                <c:pt idx="228127">
                  <c:v>4.1168999999999997E-2</c:v>
                </c:pt>
                <c:pt idx="228128">
                  <c:v>4.1168000000000003E-2</c:v>
                </c:pt>
                <c:pt idx="228129">
                  <c:v>4.1167000000000002E-2</c:v>
                </c:pt>
                <c:pt idx="228130">
                  <c:v>4.1167000000000002E-2</c:v>
                </c:pt>
                <c:pt idx="228131">
                  <c:v>4.1166000000000001E-2</c:v>
                </c:pt>
                <c:pt idx="228132">
                  <c:v>4.1165E-2</c:v>
                </c:pt>
                <c:pt idx="228133">
                  <c:v>4.1165E-2</c:v>
                </c:pt>
                <c:pt idx="228134">
                  <c:v>4.1163999999999999E-2</c:v>
                </c:pt>
                <c:pt idx="228135">
                  <c:v>4.1163999999999999E-2</c:v>
                </c:pt>
                <c:pt idx="228136">
                  <c:v>4.1162999999999998E-2</c:v>
                </c:pt>
                <c:pt idx="228137">
                  <c:v>4.1162999999999998E-2</c:v>
                </c:pt>
                <c:pt idx="228138">
                  <c:v>4.1162999999999998E-2</c:v>
                </c:pt>
                <c:pt idx="228139">
                  <c:v>4.1161999999999997E-2</c:v>
                </c:pt>
                <c:pt idx="228140">
                  <c:v>4.1161999999999997E-2</c:v>
                </c:pt>
                <c:pt idx="228141">
                  <c:v>4.1161999999999997E-2</c:v>
                </c:pt>
                <c:pt idx="228142">
                  <c:v>4.1161999999999997E-2</c:v>
                </c:pt>
                <c:pt idx="228143">
                  <c:v>4.1161999999999997E-2</c:v>
                </c:pt>
                <c:pt idx="228144">
                  <c:v>4.1161999999999997E-2</c:v>
                </c:pt>
                <c:pt idx="228145">
                  <c:v>4.1161999999999997E-2</c:v>
                </c:pt>
                <c:pt idx="228146">
                  <c:v>4.1161999999999997E-2</c:v>
                </c:pt>
                <c:pt idx="228147">
                  <c:v>4.1162999999999998E-2</c:v>
                </c:pt>
                <c:pt idx="228148">
                  <c:v>4.1162999999999998E-2</c:v>
                </c:pt>
                <c:pt idx="228149">
                  <c:v>4.1163999999999999E-2</c:v>
                </c:pt>
                <c:pt idx="228150">
                  <c:v>4.1163999999999999E-2</c:v>
                </c:pt>
                <c:pt idx="228151">
                  <c:v>4.1165E-2</c:v>
                </c:pt>
                <c:pt idx="228152">
                  <c:v>4.1165E-2</c:v>
                </c:pt>
                <c:pt idx="228153">
                  <c:v>4.1166000000000001E-2</c:v>
                </c:pt>
                <c:pt idx="228154">
                  <c:v>4.1166000000000001E-2</c:v>
                </c:pt>
                <c:pt idx="228155">
                  <c:v>4.1167000000000002E-2</c:v>
                </c:pt>
                <c:pt idx="228156">
                  <c:v>4.1168000000000003E-2</c:v>
                </c:pt>
                <c:pt idx="228157">
                  <c:v>4.1168000000000003E-2</c:v>
                </c:pt>
                <c:pt idx="228158">
                  <c:v>4.1168999999999997E-2</c:v>
                </c:pt>
                <c:pt idx="228159">
                  <c:v>4.1169999999999998E-2</c:v>
                </c:pt>
                <c:pt idx="228160">
                  <c:v>4.1170999999999999E-2</c:v>
                </c:pt>
                <c:pt idx="228161">
                  <c:v>4.1172E-2</c:v>
                </c:pt>
                <c:pt idx="228162">
                  <c:v>4.1173000000000001E-2</c:v>
                </c:pt>
                <c:pt idx="228163">
                  <c:v>4.1174000000000002E-2</c:v>
                </c:pt>
                <c:pt idx="228164">
                  <c:v>4.1175000000000003E-2</c:v>
                </c:pt>
                <c:pt idx="228165">
                  <c:v>4.1175999999999997E-2</c:v>
                </c:pt>
                <c:pt idx="228166">
                  <c:v>4.1176999999999998E-2</c:v>
                </c:pt>
                <c:pt idx="228167">
                  <c:v>4.1177999999999999E-2</c:v>
                </c:pt>
                <c:pt idx="228168">
                  <c:v>4.1179E-2</c:v>
                </c:pt>
                <c:pt idx="228169">
                  <c:v>4.1180000000000001E-2</c:v>
                </c:pt>
                <c:pt idx="228170">
                  <c:v>4.1181000000000002E-2</c:v>
                </c:pt>
                <c:pt idx="228171">
                  <c:v>4.1182000000000003E-2</c:v>
                </c:pt>
                <c:pt idx="228172">
                  <c:v>4.1182999999999997E-2</c:v>
                </c:pt>
                <c:pt idx="228173">
                  <c:v>4.1183999999999998E-2</c:v>
                </c:pt>
                <c:pt idx="228174">
                  <c:v>4.1184999999999999E-2</c:v>
                </c:pt>
                <c:pt idx="228175">
                  <c:v>4.1186E-2</c:v>
                </c:pt>
                <c:pt idx="228176">
                  <c:v>4.1187000000000001E-2</c:v>
                </c:pt>
                <c:pt idx="228177">
                  <c:v>4.1188000000000002E-2</c:v>
                </c:pt>
                <c:pt idx="228178">
                  <c:v>4.1189000000000003E-2</c:v>
                </c:pt>
                <c:pt idx="228179">
                  <c:v>4.1189999999999997E-2</c:v>
                </c:pt>
                <c:pt idx="228180">
                  <c:v>4.1189999999999997E-2</c:v>
                </c:pt>
                <c:pt idx="228181">
                  <c:v>4.1190999999999998E-2</c:v>
                </c:pt>
                <c:pt idx="228182">
                  <c:v>4.1191999999999999E-2</c:v>
                </c:pt>
                <c:pt idx="228183">
                  <c:v>4.1193E-2</c:v>
                </c:pt>
                <c:pt idx="228184">
                  <c:v>4.1193E-2</c:v>
                </c:pt>
                <c:pt idx="228185">
                  <c:v>4.1194000000000001E-2</c:v>
                </c:pt>
                <c:pt idx="228186">
                  <c:v>4.1195000000000002E-2</c:v>
                </c:pt>
                <c:pt idx="228187">
                  <c:v>4.1195000000000002E-2</c:v>
                </c:pt>
                <c:pt idx="228188">
                  <c:v>4.1196000000000003E-2</c:v>
                </c:pt>
                <c:pt idx="228189">
                  <c:v>4.1196000000000003E-2</c:v>
                </c:pt>
                <c:pt idx="228190">
                  <c:v>4.1196000000000003E-2</c:v>
                </c:pt>
                <c:pt idx="228191">
                  <c:v>4.1196999999999998E-2</c:v>
                </c:pt>
                <c:pt idx="228192">
                  <c:v>4.1196999999999998E-2</c:v>
                </c:pt>
                <c:pt idx="228193">
                  <c:v>4.1196999999999998E-2</c:v>
                </c:pt>
                <c:pt idx="228194">
                  <c:v>4.1196999999999998E-2</c:v>
                </c:pt>
                <c:pt idx="228195">
                  <c:v>4.1197999999999999E-2</c:v>
                </c:pt>
                <c:pt idx="228196">
                  <c:v>4.1197999999999999E-2</c:v>
                </c:pt>
                <c:pt idx="228197">
                  <c:v>4.1197999999999999E-2</c:v>
                </c:pt>
                <c:pt idx="228198">
                  <c:v>4.1197999999999999E-2</c:v>
                </c:pt>
                <c:pt idx="228199">
                  <c:v>4.1197999999999999E-2</c:v>
                </c:pt>
                <c:pt idx="228200">
                  <c:v>4.1197999999999999E-2</c:v>
                </c:pt>
                <c:pt idx="228201">
                  <c:v>4.1197999999999999E-2</c:v>
                </c:pt>
                <c:pt idx="228202">
                  <c:v>4.1197999999999999E-2</c:v>
                </c:pt>
                <c:pt idx="228203">
                  <c:v>4.1196999999999998E-2</c:v>
                </c:pt>
                <c:pt idx="228204">
                  <c:v>4.1196999999999998E-2</c:v>
                </c:pt>
                <c:pt idx="228205">
                  <c:v>4.1196999999999998E-2</c:v>
                </c:pt>
                <c:pt idx="228206">
                  <c:v>4.1196999999999998E-2</c:v>
                </c:pt>
                <c:pt idx="228207">
                  <c:v>4.1196999999999998E-2</c:v>
                </c:pt>
                <c:pt idx="228208">
                  <c:v>4.1196000000000003E-2</c:v>
                </c:pt>
                <c:pt idx="228209">
                  <c:v>4.1196000000000003E-2</c:v>
                </c:pt>
                <c:pt idx="228210">
                  <c:v>4.1196000000000003E-2</c:v>
                </c:pt>
                <c:pt idx="228211">
                  <c:v>4.1195000000000002E-2</c:v>
                </c:pt>
                <c:pt idx="228212">
                  <c:v>4.1195000000000002E-2</c:v>
                </c:pt>
                <c:pt idx="228213">
                  <c:v>4.1194000000000001E-2</c:v>
                </c:pt>
                <c:pt idx="228214">
                  <c:v>4.1194000000000001E-2</c:v>
                </c:pt>
                <c:pt idx="228215">
                  <c:v>4.1193E-2</c:v>
                </c:pt>
                <c:pt idx="228216">
                  <c:v>4.1193E-2</c:v>
                </c:pt>
                <c:pt idx="228217">
                  <c:v>4.1193E-2</c:v>
                </c:pt>
                <c:pt idx="228218">
                  <c:v>4.1191999999999999E-2</c:v>
                </c:pt>
                <c:pt idx="228219">
                  <c:v>4.1191999999999999E-2</c:v>
                </c:pt>
                <c:pt idx="228220">
                  <c:v>4.1190999999999998E-2</c:v>
                </c:pt>
                <c:pt idx="228221">
                  <c:v>4.1190999999999998E-2</c:v>
                </c:pt>
                <c:pt idx="228222">
                  <c:v>4.1189999999999997E-2</c:v>
                </c:pt>
                <c:pt idx="228223">
                  <c:v>4.1189999999999997E-2</c:v>
                </c:pt>
                <c:pt idx="228224">
                  <c:v>4.1189000000000003E-2</c:v>
                </c:pt>
                <c:pt idx="228225">
                  <c:v>4.1188000000000002E-2</c:v>
                </c:pt>
                <c:pt idx="228226">
                  <c:v>4.1188000000000002E-2</c:v>
                </c:pt>
                <c:pt idx="228227">
                  <c:v>4.1187000000000001E-2</c:v>
                </c:pt>
                <c:pt idx="228228">
                  <c:v>4.1187000000000001E-2</c:v>
                </c:pt>
                <c:pt idx="228229">
                  <c:v>4.1186E-2</c:v>
                </c:pt>
                <c:pt idx="228230">
                  <c:v>4.1186E-2</c:v>
                </c:pt>
                <c:pt idx="228231">
                  <c:v>4.1184999999999999E-2</c:v>
                </c:pt>
                <c:pt idx="228232">
                  <c:v>4.1183999999999998E-2</c:v>
                </c:pt>
                <c:pt idx="228233">
                  <c:v>4.1183999999999998E-2</c:v>
                </c:pt>
                <c:pt idx="228234">
                  <c:v>4.1182999999999997E-2</c:v>
                </c:pt>
                <c:pt idx="228235">
                  <c:v>4.1182000000000003E-2</c:v>
                </c:pt>
                <c:pt idx="228236">
                  <c:v>4.1182000000000003E-2</c:v>
                </c:pt>
                <c:pt idx="228237">
                  <c:v>4.1181000000000002E-2</c:v>
                </c:pt>
                <c:pt idx="228238">
                  <c:v>4.1181000000000002E-2</c:v>
                </c:pt>
                <c:pt idx="228239">
                  <c:v>4.1180000000000001E-2</c:v>
                </c:pt>
                <c:pt idx="228240">
                  <c:v>4.1180000000000001E-2</c:v>
                </c:pt>
                <c:pt idx="228241">
                  <c:v>4.1179E-2</c:v>
                </c:pt>
                <c:pt idx="228242">
                  <c:v>4.1179E-2</c:v>
                </c:pt>
                <c:pt idx="228243">
                  <c:v>4.1179E-2</c:v>
                </c:pt>
                <c:pt idx="228244">
                  <c:v>4.1177999999999999E-2</c:v>
                </c:pt>
                <c:pt idx="228245">
                  <c:v>4.1177999999999999E-2</c:v>
                </c:pt>
                <c:pt idx="228246">
                  <c:v>4.1176999999999998E-2</c:v>
                </c:pt>
                <c:pt idx="228247">
                  <c:v>4.1176999999999998E-2</c:v>
                </c:pt>
                <c:pt idx="228248">
                  <c:v>4.1176999999999998E-2</c:v>
                </c:pt>
                <c:pt idx="228249">
                  <c:v>4.1176999999999998E-2</c:v>
                </c:pt>
                <c:pt idx="228250">
                  <c:v>4.1175999999999997E-2</c:v>
                </c:pt>
                <c:pt idx="228251">
                  <c:v>4.1175999999999997E-2</c:v>
                </c:pt>
                <c:pt idx="228252">
                  <c:v>4.1175999999999997E-2</c:v>
                </c:pt>
                <c:pt idx="228253">
                  <c:v>4.1175999999999997E-2</c:v>
                </c:pt>
                <c:pt idx="228254">
                  <c:v>4.1175999999999997E-2</c:v>
                </c:pt>
                <c:pt idx="228255">
                  <c:v>4.1176999999999998E-2</c:v>
                </c:pt>
                <c:pt idx="228256">
                  <c:v>4.1176999999999998E-2</c:v>
                </c:pt>
                <c:pt idx="228257">
                  <c:v>4.1176999999999998E-2</c:v>
                </c:pt>
                <c:pt idx="228258">
                  <c:v>4.1176999999999998E-2</c:v>
                </c:pt>
                <c:pt idx="228259">
                  <c:v>4.1176999999999998E-2</c:v>
                </c:pt>
                <c:pt idx="228260">
                  <c:v>4.1177999999999999E-2</c:v>
                </c:pt>
                <c:pt idx="228261">
                  <c:v>4.1177999999999999E-2</c:v>
                </c:pt>
                <c:pt idx="228262">
                  <c:v>4.1179E-2</c:v>
                </c:pt>
                <c:pt idx="228263">
                  <c:v>4.1179E-2</c:v>
                </c:pt>
                <c:pt idx="228264">
                  <c:v>4.1180000000000001E-2</c:v>
                </c:pt>
                <c:pt idx="228265">
                  <c:v>4.1181000000000002E-2</c:v>
                </c:pt>
                <c:pt idx="228266">
                  <c:v>4.1181000000000002E-2</c:v>
                </c:pt>
                <c:pt idx="228267">
                  <c:v>4.1182000000000003E-2</c:v>
                </c:pt>
                <c:pt idx="228268">
                  <c:v>4.1182999999999997E-2</c:v>
                </c:pt>
                <c:pt idx="228269">
                  <c:v>4.1183999999999998E-2</c:v>
                </c:pt>
                <c:pt idx="228270">
                  <c:v>4.1183999999999998E-2</c:v>
                </c:pt>
                <c:pt idx="228271">
                  <c:v>4.1184999999999999E-2</c:v>
                </c:pt>
                <c:pt idx="228272">
                  <c:v>4.1186E-2</c:v>
                </c:pt>
                <c:pt idx="228273">
                  <c:v>4.1187000000000001E-2</c:v>
                </c:pt>
                <c:pt idx="228274">
                  <c:v>4.1188000000000002E-2</c:v>
                </c:pt>
                <c:pt idx="228275">
                  <c:v>4.1189000000000003E-2</c:v>
                </c:pt>
                <c:pt idx="228276">
                  <c:v>4.1189999999999997E-2</c:v>
                </c:pt>
                <c:pt idx="228277">
                  <c:v>4.1190999999999998E-2</c:v>
                </c:pt>
                <c:pt idx="228278">
                  <c:v>4.1191999999999999E-2</c:v>
                </c:pt>
                <c:pt idx="228279">
                  <c:v>4.1193E-2</c:v>
                </c:pt>
                <c:pt idx="228280">
                  <c:v>4.1194000000000001E-2</c:v>
                </c:pt>
                <c:pt idx="228281">
                  <c:v>4.1195000000000002E-2</c:v>
                </c:pt>
                <c:pt idx="228282">
                  <c:v>4.1196000000000003E-2</c:v>
                </c:pt>
                <c:pt idx="228283">
                  <c:v>4.1196000000000003E-2</c:v>
                </c:pt>
                <c:pt idx="228284">
                  <c:v>4.1196999999999998E-2</c:v>
                </c:pt>
                <c:pt idx="228285">
                  <c:v>4.1197999999999999E-2</c:v>
                </c:pt>
                <c:pt idx="228286">
                  <c:v>4.1199E-2</c:v>
                </c:pt>
                <c:pt idx="228287">
                  <c:v>4.1200000000000001E-2</c:v>
                </c:pt>
                <c:pt idx="228288">
                  <c:v>4.1201000000000002E-2</c:v>
                </c:pt>
                <c:pt idx="228289">
                  <c:v>4.1201000000000002E-2</c:v>
                </c:pt>
                <c:pt idx="228290">
                  <c:v>4.1202000000000003E-2</c:v>
                </c:pt>
                <c:pt idx="228291">
                  <c:v>4.1202999999999997E-2</c:v>
                </c:pt>
                <c:pt idx="228292">
                  <c:v>4.1202999999999997E-2</c:v>
                </c:pt>
                <c:pt idx="228293">
                  <c:v>4.1203999999999998E-2</c:v>
                </c:pt>
                <c:pt idx="228294">
                  <c:v>4.1203999999999998E-2</c:v>
                </c:pt>
                <c:pt idx="228295">
                  <c:v>4.1203999999999998E-2</c:v>
                </c:pt>
                <c:pt idx="228296">
                  <c:v>4.1204999999999999E-2</c:v>
                </c:pt>
                <c:pt idx="228297">
                  <c:v>4.1204999999999999E-2</c:v>
                </c:pt>
                <c:pt idx="228298">
                  <c:v>4.1204999999999999E-2</c:v>
                </c:pt>
                <c:pt idx="228299">
                  <c:v>4.1204999999999999E-2</c:v>
                </c:pt>
                <c:pt idx="228300">
                  <c:v>4.1204999999999999E-2</c:v>
                </c:pt>
                <c:pt idx="228301">
                  <c:v>4.1204999999999999E-2</c:v>
                </c:pt>
                <c:pt idx="228302">
                  <c:v>4.1204999999999999E-2</c:v>
                </c:pt>
                <c:pt idx="228303">
                  <c:v>4.1204999999999999E-2</c:v>
                </c:pt>
                <c:pt idx="228304">
                  <c:v>4.1204999999999999E-2</c:v>
                </c:pt>
                <c:pt idx="228305">
                  <c:v>4.1204999999999999E-2</c:v>
                </c:pt>
                <c:pt idx="228306">
                  <c:v>4.1204999999999999E-2</c:v>
                </c:pt>
                <c:pt idx="228307">
                  <c:v>4.1203999999999998E-2</c:v>
                </c:pt>
                <c:pt idx="228308">
                  <c:v>4.1203999999999998E-2</c:v>
                </c:pt>
                <c:pt idx="228309">
                  <c:v>4.1202999999999997E-2</c:v>
                </c:pt>
                <c:pt idx="228310">
                  <c:v>4.1202999999999997E-2</c:v>
                </c:pt>
                <c:pt idx="228311">
                  <c:v>4.1202000000000003E-2</c:v>
                </c:pt>
                <c:pt idx="228312">
                  <c:v>4.1202000000000003E-2</c:v>
                </c:pt>
                <c:pt idx="228313">
                  <c:v>4.1201000000000002E-2</c:v>
                </c:pt>
                <c:pt idx="228314">
                  <c:v>4.1201000000000002E-2</c:v>
                </c:pt>
                <c:pt idx="228315">
                  <c:v>4.1200000000000001E-2</c:v>
                </c:pt>
                <c:pt idx="228316">
                  <c:v>4.1199E-2</c:v>
                </c:pt>
                <c:pt idx="228317">
                  <c:v>4.1197999999999999E-2</c:v>
                </c:pt>
                <c:pt idx="228318">
                  <c:v>4.1196999999999998E-2</c:v>
                </c:pt>
                <c:pt idx="228319">
                  <c:v>4.1196000000000003E-2</c:v>
                </c:pt>
                <c:pt idx="228320">
                  <c:v>4.1195000000000002E-2</c:v>
                </c:pt>
                <c:pt idx="228321">
                  <c:v>4.1194000000000001E-2</c:v>
                </c:pt>
                <c:pt idx="228322">
                  <c:v>4.1194000000000001E-2</c:v>
                </c:pt>
                <c:pt idx="228323">
                  <c:v>4.1193E-2</c:v>
                </c:pt>
                <c:pt idx="228324">
                  <c:v>4.1191999999999999E-2</c:v>
                </c:pt>
                <c:pt idx="228325">
                  <c:v>4.1190999999999998E-2</c:v>
                </c:pt>
                <c:pt idx="228326">
                  <c:v>4.1189999999999997E-2</c:v>
                </c:pt>
                <c:pt idx="228327">
                  <c:v>4.1189000000000003E-2</c:v>
                </c:pt>
                <c:pt idx="228328">
                  <c:v>4.1188000000000002E-2</c:v>
                </c:pt>
                <c:pt idx="228329">
                  <c:v>4.1187000000000001E-2</c:v>
                </c:pt>
                <c:pt idx="228330">
                  <c:v>4.1186E-2</c:v>
                </c:pt>
                <c:pt idx="228331">
                  <c:v>4.1184999999999999E-2</c:v>
                </c:pt>
                <c:pt idx="228332">
                  <c:v>4.1183999999999998E-2</c:v>
                </c:pt>
                <c:pt idx="228333">
                  <c:v>4.1182999999999997E-2</c:v>
                </c:pt>
                <c:pt idx="228334">
                  <c:v>4.1182000000000003E-2</c:v>
                </c:pt>
                <c:pt idx="228335">
                  <c:v>4.1181000000000002E-2</c:v>
                </c:pt>
                <c:pt idx="228336">
                  <c:v>4.1180000000000001E-2</c:v>
                </c:pt>
                <c:pt idx="228337">
                  <c:v>4.1179E-2</c:v>
                </c:pt>
                <c:pt idx="228338">
                  <c:v>4.1179E-2</c:v>
                </c:pt>
                <c:pt idx="228339">
                  <c:v>4.1177999999999999E-2</c:v>
                </c:pt>
                <c:pt idx="228340">
                  <c:v>4.1176999999999998E-2</c:v>
                </c:pt>
                <c:pt idx="228341">
                  <c:v>4.1175999999999997E-2</c:v>
                </c:pt>
                <c:pt idx="228342">
                  <c:v>4.1175999999999997E-2</c:v>
                </c:pt>
                <c:pt idx="228343">
                  <c:v>4.1175000000000003E-2</c:v>
                </c:pt>
                <c:pt idx="228344">
                  <c:v>4.1174000000000002E-2</c:v>
                </c:pt>
                <c:pt idx="228345">
                  <c:v>4.1174000000000002E-2</c:v>
                </c:pt>
                <c:pt idx="228346">
                  <c:v>4.1173000000000001E-2</c:v>
                </c:pt>
                <c:pt idx="228347">
                  <c:v>4.1173000000000001E-2</c:v>
                </c:pt>
                <c:pt idx="228348">
                  <c:v>4.1173000000000001E-2</c:v>
                </c:pt>
                <c:pt idx="228349">
                  <c:v>4.1173000000000001E-2</c:v>
                </c:pt>
                <c:pt idx="228350">
                  <c:v>4.1172E-2</c:v>
                </c:pt>
                <c:pt idx="228351">
                  <c:v>4.1172E-2</c:v>
                </c:pt>
                <c:pt idx="228352">
                  <c:v>4.1172E-2</c:v>
                </c:pt>
                <c:pt idx="228353">
                  <c:v>4.1172E-2</c:v>
                </c:pt>
                <c:pt idx="228354">
                  <c:v>4.1172E-2</c:v>
                </c:pt>
                <c:pt idx="228355">
                  <c:v>4.1172E-2</c:v>
                </c:pt>
                <c:pt idx="228356">
                  <c:v>4.1172E-2</c:v>
                </c:pt>
                <c:pt idx="228357">
                  <c:v>4.1173000000000001E-2</c:v>
                </c:pt>
                <c:pt idx="228358">
                  <c:v>4.1173000000000001E-2</c:v>
                </c:pt>
                <c:pt idx="228359">
                  <c:v>4.1174000000000002E-2</c:v>
                </c:pt>
                <c:pt idx="228360">
                  <c:v>4.1174000000000002E-2</c:v>
                </c:pt>
                <c:pt idx="228361">
                  <c:v>4.1175000000000003E-2</c:v>
                </c:pt>
                <c:pt idx="228362">
                  <c:v>4.1175999999999997E-2</c:v>
                </c:pt>
                <c:pt idx="228363">
                  <c:v>4.1175999999999997E-2</c:v>
                </c:pt>
                <c:pt idx="228364">
                  <c:v>4.1176999999999998E-2</c:v>
                </c:pt>
                <c:pt idx="228365">
                  <c:v>4.1177999999999999E-2</c:v>
                </c:pt>
                <c:pt idx="228366">
                  <c:v>4.1179E-2</c:v>
                </c:pt>
                <c:pt idx="228367">
                  <c:v>4.1180000000000001E-2</c:v>
                </c:pt>
                <c:pt idx="228368">
                  <c:v>4.1181000000000002E-2</c:v>
                </c:pt>
                <c:pt idx="228369">
                  <c:v>4.1182000000000003E-2</c:v>
                </c:pt>
                <c:pt idx="228370">
                  <c:v>4.1183999999999998E-2</c:v>
                </c:pt>
                <c:pt idx="228371">
                  <c:v>4.1184999999999999E-2</c:v>
                </c:pt>
                <c:pt idx="228372">
                  <c:v>4.1186E-2</c:v>
                </c:pt>
                <c:pt idx="228373">
                  <c:v>4.1188000000000002E-2</c:v>
                </c:pt>
                <c:pt idx="228374">
                  <c:v>4.1189000000000003E-2</c:v>
                </c:pt>
                <c:pt idx="228375">
                  <c:v>4.1190999999999998E-2</c:v>
                </c:pt>
                <c:pt idx="228376">
                  <c:v>4.1193E-2</c:v>
                </c:pt>
                <c:pt idx="228377">
                  <c:v>4.1194000000000001E-2</c:v>
                </c:pt>
                <c:pt idx="228378">
                  <c:v>4.1196000000000003E-2</c:v>
                </c:pt>
                <c:pt idx="228379">
                  <c:v>4.1197999999999999E-2</c:v>
                </c:pt>
                <c:pt idx="228380">
                  <c:v>4.1199E-2</c:v>
                </c:pt>
                <c:pt idx="228381">
                  <c:v>4.1201000000000002E-2</c:v>
                </c:pt>
                <c:pt idx="228382">
                  <c:v>4.1202999999999997E-2</c:v>
                </c:pt>
                <c:pt idx="228383">
                  <c:v>4.1204999999999999E-2</c:v>
                </c:pt>
                <c:pt idx="228384">
                  <c:v>4.1207000000000001E-2</c:v>
                </c:pt>
                <c:pt idx="228385">
                  <c:v>4.1209000000000003E-2</c:v>
                </c:pt>
                <c:pt idx="228386">
                  <c:v>4.1210999999999998E-2</c:v>
                </c:pt>
                <c:pt idx="228387">
                  <c:v>4.1213E-2</c:v>
                </c:pt>
                <c:pt idx="228388">
                  <c:v>4.1215000000000002E-2</c:v>
                </c:pt>
                <c:pt idx="228389">
                  <c:v>4.1216999999999997E-2</c:v>
                </c:pt>
                <c:pt idx="228390">
                  <c:v>4.1218999999999999E-2</c:v>
                </c:pt>
                <c:pt idx="228391">
                  <c:v>4.1221000000000001E-2</c:v>
                </c:pt>
                <c:pt idx="228392">
                  <c:v>4.1223000000000003E-2</c:v>
                </c:pt>
                <c:pt idx="228393">
                  <c:v>4.1223999999999997E-2</c:v>
                </c:pt>
                <c:pt idx="228394">
                  <c:v>4.1225999999999999E-2</c:v>
                </c:pt>
                <c:pt idx="228395">
                  <c:v>4.1228000000000001E-2</c:v>
                </c:pt>
                <c:pt idx="228396">
                  <c:v>4.1230000000000003E-2</c:v>
                </c:pt>
                <c:pt idx="228397">
                  <c:v>4.1231999999999998E-2</c:v>
                </c:pt>
                <c:pt idx="228398">
                  <c:v>4.1234E-2</c:v>
                </c:pt>
                <c:pt idx="228399">
                  <c:v>4.1235000000000001E-2</c:v>
                </c:pt>
                <c:pt idx="228400">
                  <c:v>4.1237000000000003E-2</c:v>
                </c:pt>
                <c:pt idx="228401">
                  <c:v>4.1238999999999998E-2</c:v>
                </c:pt>
                <c:pt idx="228402">
                  <c:v>4.1239999999999999E-2</c:v>
                </c:pt>
                <c:pt idx="228403">
                  <c:v>4.1242000000000001E-2</c:v>
                </c:pt>
                <c:pt idx="228404">
                  <c:v>4.1243000000000002E-2</c:v>
                </c:pt>
                <c:pt idx="228405">
                  <c:v>4.1244999999999997E-2</c:v>
                </c:pt>
                <c:pt idx="228406">
                  <c:v>4.1245999999999998E-2</c:v>
                </c:pt>
                <c:pt idx="228407">
                  <c:v>4.1246999999999999E-2</c:v>
                </c:pt>
                <c:pt idx="228408">
                  <c:v>4.1249000000000001E-2</c:v>
                </c:pt>
                <c:pt idx="228409">
                  <c:v>4.1250000000000002E-2</c:v>
                </c:pt>
                <c:pt idx="228410">
                  <c:v>4.1251000000000003E-2</c:v>
                </c:pt>
                <c:pt idx="228411">
                  <c:v>4.1251999999999997E-2</c:v>
                </c:pt>
                <c:pt idx="228412">
                  <c:v>4.1252999999999998E-2</c:v>
                </c:pt>
                <c:pt idx="228413">
                  <c:v>4.1253999999999999E-2</c:v>
                </c:pt>
                <c:pt idx="228414">
                  <c:v>4.1255E-2</c:v>
                </c:pt>
                <c:pt idx="228415">
                  <c:v>4.1256000000000001E-2</c:v>
                </c:pt>
                <c:pt idx="228416">
                  <c:v>4.1257000000000002E-2</c:v>
                </c:pt>
                <c:pt idx="228417">
                  <c:v>4.1257000000000002E-2</c:v>
                </c:pt>
                <c:pt idx="228418">
                  <c:v>4.1258000000000003E-2</c:v>
                </c:pt>
                <c:pt idx="228419">
                  <c:v>4.1258999999999997E-2</c:v>
                </c:pt>
                <c:pt idx="228420">
                  <c:v>4.1259999999999998E-2</c:v>
                </c:pt>
                <c:pt idx="228421">
                  <c:v>4.1259999999999998E-2</c:v>
                </c:pt>
                <c:pt idx="228422">
                  <c:v>4.1260999999999999E-2</c:v>
                </c:pt>
                <c:pt idx="228423">
                  <c:v>4.1260999999999999E-2</c:v>
                </c:pt>
                <c:pt idx="228424">
                  <c:v>4.1260999999999999E-2</c:v>
                </c:pt>
                <c:pt idx="228425">
                  <c:v>4.1260999999999999E-2</c:v>
                </c:pt>
                <c:pt idx="228426">
                  <c:v>4.1262E-2</c:v>
                </c:pt>
                <c:pt idx="228427">
                  <c:v>4.1262E-2</c:v>
                </c:pt>
                <c:pt idx="228428">
                  <c:v>4.1262E-2</c:v>
                </c:pt>
                <c:pt idx="228429">
                  <c:v>4.1262E-2</c:v>
                </c:pt>
                <c:pt idx="228430">
                  <c:v>4.1262E-2</c:v>
                </c:pt>
                <c:pt idx="228431">
                  <c:v>4.1262E-2</c:v>
                </c:pt>
                <c:pt idx="228432">
                  <c:v>4.1262E-2</c:v>
                </c:pt>
                <c:pt idx="228433">
                  <c:v>4.1262E-2</c:v>
                </c:pt>
                <c:pt idx="228434">
                  <c:v>4.1262E-2</c:v>
                </c:pt>
                <c:pt idx="228435">
                  <c:v>4.1262E-2</c:v>
                </c:pt>
                <c:pt idx="228436">
                  <c:v>4.1260999999999999E-2</c:v>
                </c:pt>
                <c:pt idx="228437">
                  <c:v>4.1260999999999999E-2</c:v>
                </c:pt>
                <c:pt idx="228438">
                  <c:v>4.1260999999999999E-2</c:v>
                </c:pt>
                <c:pt idx="228439">
                  <c:v>4.1259999999999998E-2</c:v>
                </c:pt>
                <c:pt idx="228440">
                  <c:v>4.1259999999999998E-2</c:v>
                </c:pt>
                <c:pt idx="228441">
                  <c:v>4.1258999999999997E-2</c:v>
                </c:pt>
                <c:pt idx="228442">
                  <c:v>4.1258999999999997E-2</c:v>
                </c:pt>
                <c:pt idx="228443">
                  <c:v>4.1258000000000003E-2</c:v>
                </c:pt>
                <c:pt idx="228444">
                  <c:v>4.1258000000000003E-2</c:v>
                </c:pt>
                <c:pt idx="228445">
                  <c:v>4.1257000000000002E-2</c:v>
                </c:pt>
                <c:pt idx="228446">
                  <c:v>4.1256000000000001E-2</c:v>
                </c:pt>
                <c:pt idx="228447">
                  <c:v>4.1255E-2</c:v>
                </c:pt>
                <c:pt idx="228448">
                  <c:v>4.1253999999999999E-2</c:v>
                </c:pt>
                <c:pt idx="228449">
                  <c:v>4.1252999999999998E-2</c:v>
                </c:pt>
                <c:pt idx="228450">
                  <c:v>4.1252999999999998E-2</c:v>
                </c:pt>
                <c:pt idx="228451">
                  <c:v>4.1251999999999997E-2</c:v>
                </c:pt>
                <c:pt idx="228452">
                  <c:v>4.1251000000000003E-2</c:v>
                </c:pt>
                <c:pt idx="228453">
                  <c:v>4.1250000000000002E-2</c:v>
                </c:pt>
                <c:pt idx="228454">
                  <c:v>4.1249000000000001E-2</c:v>
                </c:pt>
                <c:pt idx="228455">
                  <c:v>4.1248E-2</c:v>
                </c:pt>
                <c:pt idx="228456">
                  <c:v>4.1246999999999999E-2</c:v>
                </c:pt>
                <c:pt idx="228457">
                  <c:v>4.1245999999999998E-2</c:v>
                </c:pt>
                <c:pt idx="228458">
                  <c:v>4.1244999999999997E-2</c:v>
                </c:pt>
                <c:pt idx="228459">
                  <c:v>4.1244000000000003E-2</c:v>
                </c:pt>
                <c:pt idx="228460">
                  <c:v>4.1243000000000002E-2</c:v>
                </c:pt>
                <c:pt idx="228461">
                  <c:v>4.1242000000000001E-2</c:v>
                </c:pt>
                <c:pt idx="228462">
                  <c:v>4.1241E-2</c:v>
                </c:pt>
                <c:pt idx="228463">
                  <c:v>4.1239999999999999E-2</c:v>
                </c:pt>
                <c:pt idx="228464">
                  <c:v>4.1239999999999999E-2</c:v>
                </c:pt>
                <c:pt idx="228465">
                  <c:v>4.1238999999999998E-2</c:v>
                </c:pt>
                <c:pt idx="228466">
                  <c:v>4.1237999999999997E-2</c:v>
                </c:pt>
                <c:pt idx="228467">
                  <c:v>4.1237999999999997E-2</c:v>
                </c:pt>
                <c:pt idx="228468">
                  <c:v>4.1237000000000003E-2</c:v>
                </c:pt>
                <c:pt idx="228469">
                  <c:v>4.1237000000000003E-2</c:v>
                </c:pt>
                <c:pt idx="228470">
                  <c:v>4.1236000000000002E-2</c:v>
                </c:pt>
                <c:pt idx="228471">
                  <c:v>4.1236000000000002E-2</c:v>
                </c:pt>
                <c:pt idx="228472">
                  <c:v>4.1236000000000002E-2</c:v>
                </c:pt>
                <c:pt idx="228473">
                  <c:v>4.1236000000000002E-2</c:v>
                </c:pt>
                <c:pt idx="228474">
                  <c:v>4.1236000000000002E-2</c:v>
                </c:pt>
                <c:pt idx="228475">
                  <c:v>4.1237000000000003E-2</c:v>
                </c:pt>
                <c:pt idx="228476">
                  <c:v>4.1237000000000003E-2</c:v>
                </c:pt>
                <c:pt idx="228477">
                  <c:v>4.1237999999999997E-2</c:v>
                </c:pt>
                <c:pt idx="228478">
                  <c:v>4.1239999999999999E-2</c:v>
                </c:pt>
                <c:pt idx="228479">
                  <c:v>4.1241E-2</c:v>
                </c:pt>
                <c:pt idx="228480">
                  <c:v>4.1243000000000002E-2</c:v>
                </c:pt>
                <c:pt idx="228481">
                  <c:v>4.1245999999999998E-2</c:v>
                </c:pt>
                <c:pt idx="228482">
                  <c:v>4.1248E-2</c:v>
                </c:pt>
                <c:pt idx="228483">
                  <c:v>4.1251000000000003E-2</c:v>
                </c:pt>
                <c:pt idx="228484">
                  <c:v>4.1255E-2</c:v>
                </c:pt>
                <c:pt idx="228485">
                  <c:v>4.1258999999999997E-2</c:v>
                </c:pt>
                <c:pt idx="228486">
                  <c:v>4.1263000000000001E-2</c:v>
                </c:pt>
                <c:pt idx="228487">
                  <c:v>4.1267999999999999E-2</c:v>
                </c:pt>
                <c:pt idx="228488">
                  <c:v>4.1273999999999998E-2</c:v>
                </c:pt>
                <c:pt idx="228489">
                  <c:v>4.1279999999999997E-2</c:v>
                </c:pt>
                <c:pt idx="228490">
                  <c:v>4.1286999999999997E-2</c:v>
                </c:pt>
                <c:pt idx="228491">
                  <c:v>4.1294999999999998E-2</c:v>
                </c:pt>
                <c:pt idx="228492">
                  <c:v>4.1302999999999999E-2</c:v>
                </c:pt>
                <c:pt idx="228493">
                  <c:v>4.1312000000000001E-2</c:v>
                </c:pt>
                <c:pt idx="228494">
                  <c:v>4.1320999999999997E-2</c:v>
                </c:pt>
                <c:pt idx="228495">
                  <c:v>4.1331E-2</c:v>
                </c:pt>
                <c:pt idx="228496">
                  <c:v>4.1341999999999997E-2</c:v>
                </c:pt>
                <c:pt idx="228497">
                  <c:v>4.1354000000000002E-2</c:v>
                </c:pt>
                <c:pt idx="228498">
                  <c:v>4.1367000000000001E-2</c:v>
                </c:pt>
                <c:pt idx="228499">
                  <c:v>4.138E-2</c:v>
                </c:pt>
                <c:pt idx="228500">
                  <c:v>4.1394E-2</c:v>
                </c:pt>
                <c:pt idx="228501">
                  <c:v>4.1409000000000001E-2</c:v>
                </c:pt>
                <c:pt idx="228502">
                  <c:v>4.1424999999999997E-2</c:v>
                </c:pt>
                <c:pt idx="228503">
                  <c:v>4.1442E-2</c:v>
                </c:pt>
                <c:pt idx="228504">
                  <c:v>4.1459999999999997E-2</c:v>
                </c:pt>
                <c:pt idx="228505">
                  <c:v>4.1478000000000001E-2</c:v>
                </c:pt>
                <c:pt idx="228506">
                  <c:v>4.1498E-2</c:v>
                </c:pt>
                <c:pt idx="228507">
                  <c:v>4.1517999999999999E-2</c:v>
                </c:pt>
                <c:pt idx="228508">
                  <c:v>4.1539E-2</c:v>
                </c:pt>
                <c:pt idx="228509">
                  <c:v>4.1561000000000001E-2</c:v>
                </c:pt>
                <c:pt idx="228510">
                  <c:v>4.1584000000000003E-2</c:v>
                </c:pt>
                <c:pt idx="228511">
                  <c:v>4.1607999999999999E-2</c:v>
                </c:pt>
                <c:pt idx="228512">
                  <c:v>4.1633000000000003E-2</c:v>
                </c:pt>
                <c:pt idx="228513">
                  <c:v>4.1659000000000002E-2</c:v>
                </c:pt>
                <c:pt idx="228514">
                  <c:v>4.1685E-2</c:v>
                </c:pt>
                <c:pt idx="228515">
                  <c:v>4.1713E-2</c:v>
                </c:pt>
                <c:pt idx="228516">
                  <c:v>4.1741E-2</c:v>
                </c:pt>
                <c:pt idx="228517">
                  <c:v>4.1770000000000002E-2</c:v>
                </c:pt>
                <c:pt idx="228518">
                  <c:v>4.1799999999999997E-2</c:v>
                </c:pt>
                <c:pt idx="228519">
                  <c:v>4.1829999999999999E-2</c:v>
                </c:pt>
                <c:pt idx="228520">
                  <c:v>4.1862000000000003E-2</c:v>
                </c:pt>
                <c:pt idx="228521">
                  <c:v>4.1894000000000001E-2</c:v>
                </c:pt>
                <c:pt idx="228522">
                  <c:v>4.1926999999999999E-2</c:v>
                </c:pt>
                <c:pt idx="228523">
                  <c:v>4.1959999999999997E-2</c:v>
                </c:pt>
                <c:pt idx="228524">
                  <c:v>4.1994999999999998E-2</c:v>
                </c:pt>
                <c:pt idx="228525">
                  <c:v>4.2028999999999997E-2</c:v>
                </c:pt>
                <c:pt idx="228526">
                  <c:v>4.2064999999999998E-2</c:v>
                </c:pt>
                <c:pt idx="228527">
                  <c:v>4.2101E-2</c:v>
                </c:pt>
                <c:pt idx="228528">
                  <c:v>4.2137000000000001E-2</c:v>
                </c:pt>
                <c:pt idx="228529">
                  <c:v>4.2174000000000003E-2</c:v>
                </c:pt>
                <c:pt idx="228530">
                  <c:v>4.2210999999999999E-2</c:v>
                </c:pt>
                <c:pt idx="228531">
                  <c:v>4.2249000000000002E-2</c:v>
                </c:pt>
                <c:pt idx="228532">
                  <c:v>4.2286999999999998E-2</c:v>
                </c:pt>
                <c:pt idx="228533">
                  <c:v>4.2325000000000002E-2</c:v>
                </c:pt>
                <c:pt idx="228534">
                  <c:v>4.2363999999999999E-2</c:v>
                </c:pt>
                <c:pt idx="228535">
                  <c:v>4.2402000000000002E-2</c:v>
                </c:pt>
                <c:pt idx="228536">
                  <c:v>4.2441E-2</c:v>
                </c:pt>
                <c:pt idx="228537">
                  <c:v>4.2479999999999997E-2</c:v>
                </c:pt>
                <c:pt idx="228538">
                  <c:v>4.2519000000000001E-2</c:v>
                </c:pt>
                <c:pt idx="228539">
                  <c:v>4.2557999999999999E-2</c:v>
                </c:pt>
                <c:pt idx="228540">
                  <c:v>4.2597000000000003E-2</c:v>
                </c:pt>
                <c:pt idx="228541">
                  <c:v>4.2636E-2</c:v>
                </c:pt>
                <c:pt idx="228542">
                  <c:v>4.2674999999999998E-2</c:v>
                </c:pt>
                <c:pt idx="228543">
                  <c:v>4.2714000000000002E-2</c:v>
                </c:pt>
                <c:pt idx="228544">
                  <c:v>4.2751999999999998E-2</c:v>
                </c:pt>
                <c:pt idx="228545">
                  <c:v>4.2790000000000002E-2</c:v>
                </c:pt>
                <c:pt idx="228546">
                  <c:v>4.2827999999999998E-2</c:v>
                </c:pt>
                <c:pt idx="228547">
                  <c:v>4.2866000000000001E-2</c:v>
                </c:pt>
                <c:pt idx="228548">
                  <c:v>4.2902999999999997E-2</c:v>
                </c:pt>
                <c:pt idx="228549">
                  <c:v>4.2938999999999998E-2</c:v>
                </c:pt>
                <c:pt idx="228550">
                  <c:v>4.2976E-2</c:v>
                </c:pt>
                <c:pt idx="228551">
                  <c:v>4.3011000000000001E-2</c:v>
                </c:pt>
                <c:pt idx="228552">
                  <c:v>4.3046000000000001E-2</c:v>
                </c:pt>
                <c:pt idx="228553">
                  <c:v>4.308E-2</c:v>
                </c:pt>
                <c:pt idx="228554">
                  <c:v>4.3114E-2</c:v>
                </c:pt>
                <c:pt idx="228555">
                  <c:v>4.3146999999999998E-2</c:v>
                </c:pt>
                <c:pt idx="228556">
                  <c:v>4.3180000000000003E-2</c:v>
                </c:pt>
                <c:pt idx="228557">
                  <c:v>4.3210999999999999E-2</c:v>
                </c:pt>
                <c:pt idx="228558">
                  <c:v>4.3242000000000003E-2</c:v>
                </c:pt>
                <c:pt idx="228559">
                  <c:v>4.3271999999999998E-2</c:v>
                </c:pt>
                <c:pt idx="228560">
                  <c:v>4.3300999999999999E-2</c:v>
                </c:pt>
                <c:pt idx="228561">
                  <c:v>4.333E-2</c:v>
                </c:pt>
                <c:pt idx="228562">
                  <c:v>4.3357E-2</c:v>
                </c:pt>
                <c:pt idx="228563">
                  <c:v>4.3383999999999999E-2</c:v>
                </c:pt>
                <c:pt idx="228564">
                  <c:v>4.3409000000000003E-2</c:v>
                </c:pt>
                <c:pt idx="228565">
                  <c:v>4.3434E-2</c:v>
                </c:pt>
                <c:pt idx="228566">
                  <c:v>4.3457999999999997E-2</c:v>
                </c:pt>
                <c:pt idx="228567">
                  <c:v>4.3480999999999999E-2</c:v>
                </c:pt>
                <c:pt idx="228568">
                  <c:v>4.3503E-2</c:v>
                </c:pt>
                <c:pt idx="228569">
                  <c:v>4.3524E-2</c:v>
                </c:pt>
                <c:pt idx="228570">
                  <c:v>4.3543999999999999E-2</c:v>
                </c:pt>
                <c:pt idx="228571">
                  <c:v>4.3562999999999998E-2</c:v>
                </c:pt>
                <c:pt idx="228572">
                  <c:v>4.3581000000000002E-2</c:v>
                </c:pt>
                <c:pt idx="228573">
                  <c:v>4.3597999999999998E-2</c:v>
                </c:pt>
                <c:pt idx="228574">
                  <c:v>4.3614E-2</c:v>
                </c:pt>
                <c:pt idx="228575">
                  <c:v>4.3630000000000002E-2</c:v>
                </c:pt>
                <c:pt idx="228576">
                  <c:v>4.3644000000000002E-2</c:v>
                </c:pt>
                <c:pt idx="228577">
                  <c:v>4.3657000000000001E-2</c:v>
                </c:pt>
                <c:pt idx="228578">
                  <c:v>4.367E-2</c:v>
                </c:pt>
                <c:pt idx="228579">
                  <c:v>4.3680999999999998E-2</c:v>
                </c:pt>
                <c:pt idx="228580">
                  <c:v>4.3692000000000002E-2</c:v>
                </c:pt>
                <c:pt idx="228581">
                  <c:v>4.3701999999999998E-2</c:v>
                </c:pt>
                <c:pt idx="228582">
                  <c:v>4.3711E-2</c:v>
                </c:pt>
                <c:pt idx="228583">
                  <c:v>4.3719000000000001E-2</c:v>
                </c:pt>
                <c:pt idx="228584">
                  <c:v>4.3727000000000002E-2</c:v>
                </c:pt>
                <c:pt idx="228585">
                  <c:v>4.3734000000000002E-2</c:v>
                </c:pt>
                <c:pt idx="228586">
                  <c:v>4.3740000000000001E-2</c:v>
                </c:pt>
                <c:pt idx="228587">
                  <c:v>4.3744999999999999E-2</c:v>
                </c:pt>
                <c:pt idx="228588">
                  <c:v>4.3749999999999997E-2</c:v>
                </c:pt>
                <c:pt idx="228589">
                  <c:v>4.3754000000000001E-2</c:v>
                </c:pt>
                <c:pt idx="228590">
                  <c:v>4.3756999999999997E-2</c:v>
                </c:pt>
                <c:pt idx="228591">
                  <c:v>4.376E-2</c:v>
                </c:pt>
                <c:pt idx="228592">
                  <c:v>4.3763000000000003E-2</c:v>
                </c:pt>
                <c:pt idx="228593">
                  <c:v>4.3764999999999998E-2</c:v>
                </c:pt>
                <c:pt idx="228594">
                  <c:v>4.3765999999999999E-2</c:v>
                </c:pt>
                <c:pt idx="228595">
                  <c:v>4.3767E-2</c:v>
                </c:pt>
                <c:pt idx="228596">
                  <c:v>4.3768000000000001E-2</c:v>
                </c:pt>
                <c:pt idx="228597">
                  <c:v>4.3769000000000002E-2</c:v>
                </c:pt>
                <c:pt idx="228598">
                  <c:v>4.3769000000000002E-2</c:v>
                </c:pt>
                <c:pt idx="228599">
                  <c:v>4.3769000000000002E-2</c:v>
                </c:pt>
                <c:pt idx="228600">
                  <c:v>4.3768000000000001E-2</c:v>
                </c:pt>
                <c:pt idx="228601">
                  <c:v>4.3768000000000001E-2</c:v>
                </c:pt>
                <c:pt idx="228602">
                  <c:v>4.3767E-2</c:v>
                </c:pt>
                <c:pt idx="228603">
                  <c:v>4.3765999999999999E-2</c:v>
                </c:pt>
                <c:pt idx="228604">
                  <c:v>4.3765999999999999E-2</c:v>
                </c:pt>
                <c:pt idx="228605">
                  <c:v>4.3764999999999998E-2</c:v>
                </c:pt>
                <c:pt idx="228606">
                  <c:v>4.3763999999999997E-2</c:v>
                </c:pt>
                <c:pt idx="228607">
                  <c:v>4.3763000000000003E-2</c:v>
                </c:pt>
                <c:pt idx="228608">
                  <c:v>4.3763000000000003E-2</c:v>
                </c:pt>
                <c:pt idx="228609">
                  <c:v>4.3762000000000002E-2</c:v>
                </c:pt>
                <c:pt idx="228610">
                  <c:v>4.3761000000000001E-2</c:v>
                </c:pt>
                <c:pt idx="228611">
                  <c:v>4.3761000000000001E-2</c:v>
                </c:pt>
                <c:pt idx="228612">
                  <c:v>4.376E-2</c:v>
                </c:pt>
                <c:pt idx="228613">
                  <c:v>4.376E-2</c:v>
                </c:pt>
                <c:pt idx="228614">
                  <c:v>4.376E-2</c:v>
                </c:pt>
                <c:pt idx="228615">
                  <c:v>4.3761000000000001E-2</c:v>
                </c:pt>
                <c:pt idx="228616">
                  <c:v>4.3761000000000001E-2</c:v>
                </c:pt>
                <c:pt idx="228617">
                  <c:v>4.3762000000000002E-2</c:v>
                </c:pt>
                <c:pt idx="228618">
                  <c:v>4.3763000000000003E-2</c:v>
                </c:pt>
                <c:pt idx="228619">
                  <c:v>4.3763999999999997E-2</c:v>
                </c:pt>
                <c:pt idx="228620">
                  <c:v>4.3765999999999999E-2</c:v>
                </c:pt>
                <c:pt idx="228621">
                  <c:v>4.3768000000000001E-2</c:v>
                </c:pt>
                <c:pt idx="228622">
                  <c:v>4.3770000000000003E-2</c:v>
                </c:pt>
                <c:pt idx="228623">
                  <c:v>4.3771999999999998E-2</c:v>
                </c:pt>
                <c:pt idx="228624">
                  <c:v>4.3775000000000001E-2</c:v>
                </c:pt>
                <c:pt idx="228625">
                  <c:v>4.3777999999999997E-2</c:v>
                </c:pt>
                <c:pt idx="228626">
                  <c:v>4.3781E-2</c:v>
                </c:pt>
                <c:pt idx="228627">
                  <c:v>4.3784999999999998E-2</c:v>
                </c:pt>
                <c:pt idx="228628">
                  <c:v>4.3789000000000002E-2</c:v>
                </c:pt>
                <c:pt idx="228629">
                  <c:v>4.3792999999999999E-2</c:v>
                </c:pt>
                <c:pt idx="228630">
                  <c:v>4.3797999999999997E-2</c:v>
                </c:pt>
                <c:pt idx="228631">
                  <c:v>4.3803000000000002E-2</c:v>
                </c:pt>
                <c:pt idx="228632">
                  <c:v>4.3808E-2</c:v>
                </c:pt>
                <c:pt idx="228633">
                  <c:v>4.3813999999999999E-2</c:v>
                </c:pt>
                <c:pt idx="228634">
                  <c:v>4.3818999999999997E-2</c:v>
                </c:pt>
                <c:pt idx="228635">
                  <c:v>4.3825000000000003E-2</c:v>
                </c:pt>
                <c:pt idx="228636">
                  <c:v>4.3832000000000003E-2</c:v>
                </c:pt>
                <c:pt idx="228637">
                  <c:v>4.3838000000000002E-2</c:v>
                </c:pt>
                <c:pt idx="228638">
                  <c:v>4.3845000000000002E-2</c:v>
                </c:pt>
                <c:pt idx="228639">
                  <c:v>4.3852000000000002E-2</c:v>
                </c:pt>
                <c:pt idx="228640">
                  <c:v>4.3859000000000002E-2</c:v>
                </c:pt>
                <c:pt idx="228641">
                  <c:v>4.3867000000000003E-2</c:v>
                </c:pt>
                <c:pt idx="228642">
                  <c:v>4.3874999999999997E-2</c:v>
                </c:pt>
                <c:pt idx="228643">
                  <c:v>4.3881999999999997E-2</c:v>
                </c:pt>
                <c:pt idx="228644">
                  <c:v>4.3889999999999998E-2</c:v>
                </c:pt>
                <c:pt idx="228645">
                  <c:v>4.3899000000000001E-2</c:v>
                </c:pt>
                <c:pt idx="228646">
                  <c:v>4.3907000000000002E-2</c:v>
                </c:pt>
                <c:pt idx="228647">
                  <c:v>4.3915000000000003E-2</c:v>
                </c:pt>
                <c:pt idx="228648">
                  <c:v>4.3923999999999998E-2</c:v>
                </c:pt>
                <c:pt idx="228649">
                  <c:v>4.3931999999999999E-2</c:v>
                </c:pt>
                <c:pt idx="228650">
                  <c:v>4.3941000000000001E-2</c:v>
                </c:pt>
                <c:pt idx="228651">
                  <c:v>4.3950000000000003E-2</c:v>
                </c:pt>
                <c:pt idx="228652">
                  <c:v>4.3958999999999998E-2</c:v>
                </c:pt>
                <c:pt idx="228653">
                  <c:v>4.3968E-2</c:v>
                </c:pt>
                <c:pt idx="228654">
                  <c:v>4.3978000000000003E-2</c:v>
                </c:pt>
                <c:pt idx="228655">
                  <c:v>4.3986999999999998E-2</c:v>
                </c:pt>
                <c:pt idx="228656">
                  <c:v>4.3996E-2</c:v>
                </c:pt>
                <c:pt idx="228657">
                  <c:v>4.4005000000000002E-2</c:v>
                </c:pt>
                <c:pt idx="228658">
                  <c:v>4.4013999999999998E-2</c:v>
                </c:pt>
                <c:pt idx="228659">
                  <c:v>4.4023E-2</c:v>
                </c:pt>
                <c:pt idx="228660">
                  <c:v>4.4032000000000002E-2</c:v>
                </c:pt>
                <c:pt idx="228661">
                  <c:v>4.4040999999999997E-2</c:v>
                </c:pt>
                <c:pt idx="228662">
                  <c:v>4.4049999999999999E-2</c:v>
                </c:pt>
                <c:pt idx="228663">
                  <c:v>4.4059000000000001E-2</c:v>
                </c:pt>
                <c:pt idx="228664">
                  <c:v>4.4068000000000003E-2</c:v>
                </c:pt>
                <c:pt idx="228665">
                  <c:v>4.4076999999999998E-2</c:v>
                </c:pt>
                <c:pt idx="228666">
                  <c:v>4.4086E-2</c:v>
                </c:pt>
                <c:pt idx="228667">
                  <c:v>4.4095000000000002E-2</c:v>
                </c:pt>
                <c:pt idx="228668">
                  <c:v>4.4103000000000003E-2</c:v>
                </c:pt>
                <c:pt idx="228669">
                  <c:v>4.4111999999999998E-2</c:v>
                </c:pt>
                <c:pt idx="228670">
                  <c:v>4.4119999999999999E-2</c:v>
                </c:pt>
                <c:pt idx="228671">
                  <c:v>4.4128000000000001E-2</c:v>
                </c:pt>
                <c:pt idx="228672">
                  <c:v>4.4136000000000002E-2</c:v>
                </c:pt>
                <c:pt idx="228673">
                  <c:v>4.4144000000000003E-2</c:v>
                </c:pt>
                <c:pt idx="228674">
                  <c:v>4.4151999999999997E-2</c:v>
                </c:pt>
                <c:pt idx="228675">
                  <c:v>4.4159999999999998E-2</c:v>
                </c:pt>
                <c:pt idx="228676">
                  <c:v>4.4167999999999999E-2</c:v>
                </c:pt>
                <c:pt idx="228677">
                  <c:v>4.4174999999999999E-2</c:v>
                </c:pt>
                <c:pt idx="228678">
                  <c:v>4.4181999999999999E-2</c:v>
                </c:pt>
                <c:pt idx="228679">
                  <c:v>4.4188999999999999E-2</c:v>
                </c:pt>
                <c:pt idx="228680">
                  <c:v>4.4195999999999999E-2</c:v>
                </c:pt>
                <c:pt idx="228681">
                  <c:v>4.4202999999999999E-2</c:v>
                </c:pt>
                <c:pt idx="228682">
                  <c:v>4.4208999999999998E-2</c:v>
                </c:pt>
                <c:pt idx="228683">
                  <c:v>4.4214999999999997E-2</c:v>
                </c:pt>
                <c:pt idx="228684">
                  <c:v>4.4221000000000003E-2</c:v>
                </c:pt>
                <c:pt idx="228685">
                  <c:v>4.4227000000000002E-2</c:v>
                </c:pt>
                <c:pt idx="228686">
                  <c:v>4.4233000000000001E-2</c:v>
                </c:pt>
                <c:pt idx="228687">
                  <c:v>4.4238E-2</c:v>
                </c:pt>
                <c:pt idx="228688">
                  <c:v>4.4242999999999998E-2</c:v>
                </c:pt>
                <c:pt idx="228689">
                  <c:v>4.4248999999999997E-2</c:v>
                </c:pt>
                <c:pt idx="228690">
                  <c:v>4.4253000000000001E-2</c:v>
                </c:pt>
                <c:pt idx="228691">
                  <c:v>4.4257999999999999E-2</c:v>
                </c:pt>
                <c:pt idx="228692">
                  <c:v>4.4262000000000003E-2</c:v>
                </c:pt>
                <c:pt idx="228693">
                  <c:v>4.4266E-2</c:v>
                </c:pt>
                <c:pt idx="228694">
                  <c:v>4.4269999999999997E-2</c:v>
                </c:pt>
                <c:pt idx="228695">
                  <c:v>4.4273E-2</c:v>
                </c:pt>
                <c:pt idx="228696">
                  <c:v>4.4276999999999997E-2</c:v>
                </c:pt>
                <c:pt idx="228697">
                  <c:v>4.428E-2</c:v>
                </c:pt>
                <c:pt idx="228698">
                  <c:v>4.4283000000000003E-2</c:v>
                </c:pt>
                <c:pt idx="228699">
                  <c:v>4.4284999999999998E-2</c:v>
                </c:pt>
                <c:pt idx="228700">
                  <c:v>4.4288000000000001E-2</c:v>
                </c:pt>
                <c:pt idx="228701">
                  <c:v>4.4290000000000003E-2</c:v>
                </c:pt>
                <c:pt idx="228702">
                  <c:v>4.4291999999999998E-2</c:v>
                </c:pt>
                <c:pt idx="228703">
                  <c:v>4.4294E-2</c:v>
                </c:pt>
                <c:pt idx="228704">
                  <c:v>4.4295000000000001E-2</c:v>
                </c:pt>
                <c:pt idx="228705">
                  <c:v>4.4296000000000002E-2</c:v>
                </c:pt>
                <c:pt idx="228706">
                  <c:v>4.4297000000000003E-2</c:v>
                </c:pt>
                <c:pt idx="228707">
                  <c:v>4.4297999999999997E-2</c:v>
                </c:pt>
                <c:pt idx="228708">
                  <c:v>4.4298999999999998E-2</c:v>
                </c:pt>
                <c:pt idx="228709">
                  <c:v>4.4298999999999998E-2</c:v>
                </c:pt>
                <c:pt idx="228710">
                  <c:v>4.4299999999999999E-2</c:v>
                </c:pt>
                <c:pt idx="228711">
                  <c:v>4.4299999999999999E-2</c:v>
                </c:pt>
                <c:pt idx="228712">
                  <c:v>4.4299999999999999E-2</c:v>
                </c:pt>
                <c:pt idx="228713">
                  <c:v>4.4299999999999999E-2</c:v>
                </c:pt>
                <c:pt idx="228714">
                  <c:v>4.4298999999999998E-2</c:v>
                </c:pt>
                <c:pt idx="228715">
                  <c:v>4.4297999999999997E-2</c:v>
                </c:pt>
                <c:pt idx="228716">
                  <c:v>4.4297999999999997E-2</c:v>
                </c:pt>
                <c:pt idx="228717">
                  <c:v>4.4297000000000003E-2</c:v>
                </c:pt>
                <c:pt idx="228718">
                  <c:v>4.4295000000000001E-2</c:v>
                </c:pt>
                <c:pt idx="228719">
                  <c:v>4.4294E-2</c:v>
                </c:pt>
                <c:pt idx="228720">
                  <c:v>4.4292999999999999E-2</c:v>
                </c:pt>
                <c:pt idx="228721">
                  <c:v>4.4290999999999997E-2</c:v>
                </c:pt>
                <c:pt idx="228722">
                  <c:v>4.4290000000000003E-2</c:v>
                </c:pt>
                <c:pt idx="228723">
                  <c:v>4.4288000000000001E-2</c:v>
                </c:pt>
                <c:pt idx="228724">
                  <c:v>4.4285999999999999E-2</c:v>
                </c:pt>
                <c:pt idx="228725">
                  <c:v>4.4283999999999997E-2</c:v>
                </c:pt>
                <c:pt idx="228726">
                  <c:v>4.4282000000000002E-2</c:v>
                </c:pt>
                <c:pt idx="228727">
                  <c:v>4.428E-2</c:v>
                </c:pt>
                <c:pt idx="228728">
                  <c:v>4.4277999999999998E-2</c:v>
                </c:pt>
                <c:pt idx="228729">
                  <c:v>4.4276000000000003E-2</c:v>
                </c:pt>
                <c:pt idx="228730">
                  <c:v>4.4273E-2</c:v>
                </c:pt>
                <c:pt idx="228731">
                  <c:v>4.4270999999999998E-2</c:v>
                </c:pt>
                <c:pt idx="228732">
                  <c:v>4.4268000000000002E-2</c:v>
                </c:pt>
                <c:pt idx="228733">
                  <c:v>4.4266E-2</c:v>
                </c:pt>
                <c:pt idx="228734">
                  <c:v>4.4262999999999997E-2</c:v>
                </c:pt>
                <c:pt idx="228735">
                  <c:v>4.4261000000000002E-2</c:v>
                </c:pt>
                <c:pt idx="228736">
                  <c:v>4.4259E-2</c:v>
                </c:pt>
                <c:pt idx="228737">
                  <c:v>4.4255999999999997E-2</c:v>
                </c:pt>
                <c:pt idx="228738">
                  <c:v>4.4254000000000002E-2</c:v>
                </c:pt>
                <c:pt idx="228739">
                  <c:v>4.4250999999999999E-2</c:v>
                </c:pt>
                <c:pt idx="228740">
                  <c:v>4.4248999999999997E-2</c:v>
                </c:pt>
                <c:pt idx="228741">
                  <c:v>4.4246000000000001E-2</c:v>
                </c:pt>
                <c:pt idx="228742">
                  <c:v>4.4242999999999998E-2</c:v>
                </c:pt>
                <c:pt idx="228743">
                  <c:v>4.4241000000000003E-2</c:v>
                </c:pt>
                <c:pt idx="228744">
                  <c:v>4.4239000000000001E-2</c:v>
                </c:pt>
                <c:pt idx="228745">
                  <c:v>4.4235999999999998E-2</c:v>
                </c:pt>
                <c:pt idx="228746">
                  <c:v>4.4234000000000002E-2</c:v>
                </c:pt>
                <c:pt idx="228747">
                  <c:v>4.4232E-2</c:v>
                </c:pt>
                <c:pt idx="228748">
                  <c:v>4.4229999999999998E-2</c:v>
                </c:pt>
                <c:pt idx="228749">
                  <c:v>4.4228000000000003E-2</c:v>
                </c:pt>
                <c:pt idx="228750">
                  <c:v>4.4226000000000001E-2</c:v>
                </c:pt>
                <c:pt idx="228751">
                  <c:v>4.4223999999999999E-2</c:v>
                </c:pt>
                <c:pt idx="228752">
                  <c:v>4.4221999999999997E-2</c:v>
                </c:pt>
                <c:pt idx="228753">
                  <c:v>4.4220000000000002E-2</c:v>
                </c:pt>
                <c:pt idx="228754">
                  <c:v>4.4218E-2</c:v>
                </c:pt>
                <c:pt idx="228755">
                  <c:v>4.4216999999999999E-2</c:v>
                </c:pt>
                <c:pt idx="228756">
                  <c:v>4.4214999999999997E-2</c:v>
                </c:pt>
                <c:pt idx="228757">
                  <c:v>4.4214000000000003E-2</c:v>
                </c:pt>
                <c:pt idx="228758">
                  <c:v>4.4212000000000001E-2</c:v>
                </c:pt>
                <c:pt idx="228759">
                  <c:v>4.4211E-2</c:v>
                </c:pt>
                <c:pt idx="228760">
                  <c:v>4.4209999999999999E-2</c:v>
                </c:pt>
                <c:pt idx="228761">
                  <c:v>4.4208999999999998E-2</c:v>
                </c:pt>
                <c:pt idx="228762">
                  <c:v>4.4207999999999997E-2</c:v>
                </c:pt>
                <c:pt idx="228763">
                  <c:v>4.4207000000000003E-2</c:v>
                </c:pt>
                <c:pt idx="228764">
                  <c:v>4.4207000000000003E-2</c:v>
                </c:pt>
                <c:pt idx="228765">
                  <c:v>4.4206000000000002E-2</c:v>
                </c:pt>
                <c:pt idx="228766">
                  <c:v>4.4205000000000001E-2</c:v>
                </c:pt>
                <c:pt idx="228767">
                  <c:v>4.4205000000000001E-2</c:v>
                </c:pt>
                <c:pt idx="228768">
                  <c:v>4.4204E-2</c:v>
                </c:pt>
                <c:pt idx="228769">
                  <c:v>4.4204E-2</c:v>
                </c:pt>
                <c:pt idx="228770">
                  <c:v>4.4204E-2</c:v>
                </c:pt>
                <c:pt idx="228771">
                  <c:v>4.4204E-2</c:v>
                </c:pt>
                <c:pt idx="228772">
                  <c:v>4.4204E-2</c:v>
                </c:pt>
                <c:pt idx="228773">
                  <c:v>4.4204E-2</c:v>
                </c:pt>
                <c:pt idx="228774">
                  <c:v>4.4204E-2</c:v>
                </c:pt>
                <c:pt idx="228775">
                  <c:v>4.4204E-2</c:v>
                </c:pt>
                <c:pt idx="228776">
                  <c:v>4.4205000000000001E-2</c:v>
                </c:pt>
                <c:pt idx="228777">
                  <c:v>4.4205000000000001E-2</c:v>
                </c:pt>
                <c:pt idx="228778">
                  <c:v>4.4206000000000002E-2</c:v>
                </c:pt>
                <c:pt idx="228779">
                  <c:v>4.4206000000000002E-2</c:v>
                </c:pt>
                <c:pt idx="228780">
                  <c:v>4.4207000000000003E-2</c:v>
                </c:pt>
                <c:pt idx="228781">
                  <c:v>4.4207999999999997E-2</c:v>
                </c:pt>
                <c:pt idx="228782">
                  <c:v>4.4208999999999998E-2</c:v>
                </c:pt>
                <c:pt idx="228783">
                  <c:v>4.4209999999999999E-2</c:v>
                </c:pt>
                <c:pt idx="228784">
                  <c:v>4.4211E-2</c:v>
                </c:pt>
                <c:pt idx="228785">
                  <c:v>4.4212000000000001E-2</c:v>
                </c:pt>
                <c:pt idx="228786">
                  <c:v>4.4214000000000003E-2</c:v>
                </c:pt>
                <c:pt idx="228787">
                  <c:v>4.4214999999999997E-2</c:v>
                </c:pt>
                <c:pt idx="228788">
                  <c:v>4.4215999999999998E-2</c:v>
                </c:pt>
                <c:pt idx="228789">
                  <c:v>4.4218E-2</c:v>
                </c:pt>
                <c:pt idx="228790">
                  <c:v>4.4219000000000001E-2</c:v>
                </c:pt>
                <c:pt idx="228791">
                  <c:v>4.4221000000000003E-2</c:v>
                </c:pt>
                <c:pt idx="228792">
                  <c:v>4.4222999999999998E-2</c:v>
                </c:pt>
                <c:pt idx="228793">
                  <c:v>4.4225E-2</c:v>
                </c:pt>
                <c:pt idx="228794">
                  <c:v>4.4227000000000002E-2</c:v>
                </c:pt>
                <c:pt idx="228795">
                  <c:v>4.4228999999999997E-2</c:v>
                </c:pt>
                <c:pt idx="228796">
                  <c:v>4.4230999999999999E-2</c:v>
                </c:pt>
                <c:pt idx="228797">
                  <c:v>4.4233000000000001E-2</c:v>
                </c:pt>
                <c:pt idx="228798">
                  <c:v>4.4234999999999997E-2</c:v>
                </c:pt>
                <c:pt idx="228799">
                  <c:v>4.4238E-2</c:v>
                </c:pt>
                <c:pt idx="228800">
                  <c:v>4.4240000000000002E-2</c:v>
                </c:pt>
                <c:pt idx="228801">
                  <c:v>4.4241999999999997E-2</c:v>
                </c:pt>
                <c:pt idx="228802">
                  <c:v>4.4245E-2</c:v>
                </c:pt>
                <c:pt idx="228803">
                  <c:v>4.4247000000000002E-2</c:v>
                </c:pt>
                <c:pt idx="228804">
                  <c:v>4.4249999999999998E-2</c:v>
                </c:pt>
                <c:pt idx="228805">
                  <c:v>4.4253000000000001E-2</c:v>
                </c:pt>
                <c:pt idx="228806">
                  <c:v>4.4255999999999997E-2</c:v>
                </c:pt>
                <c:pt idx="228807">
                  <c:v>4.4259E-2</c:v>
                </c:pt>
                <c:pt idx="228808">
                  <c:v>4.4261000000000002E-2</c:v>
                </c:pt>
                <c:pt idx="228809">
                  <c:v>4.4263999999999998E-2</c:v>
                </c:pt>
                <c:pt idx="228810">
                  <c:v>4.4267000000000001E-2</c:v>
                </c:pt>
                <c:pt idx="228811">
                  <c:v>4.4269999999999997E-2</c:v>
                </c:pt>
                <c:pt idx="228812">
                  <c:v>4.4273E-2</c:v>
                </c:pt>
                <c:pt idx="228813">
                  <c:v>4.4276000000000003E-2</c:v>
                </c:pt>
                <c:pt idx="228814">
                  <c:v>4.4278999999999999E-2</c:v>
                </c:pt>
                <c:pt idx="228815">
                  <c:v>4.4283000000000003E-2</c:v>
                </c:pt>
                <c:pt idx="228816">
                  <c:v>4.4285999999999999E-2</c:v>
                </c:pt>
                <c:pt idx="228817">
                  <c:v>4.4289000000000002E-2</c:v>
                </c:pt>
                <c:pt idx="228818">
                  <c:v>4.4292999999999999E-2</c:v>
                </c:pt>
                <c:pt idx="228819">
                  <c:v>4.4296000000000002E-2</c:v>
                </c:pt>
                <c:pt idx="228820">
                  <c:v>4.4298999999999998E-2</c:v>
                </c:pt>
                <c:pt idx="228821">
                  <c:v>4.4303000000000002E-2</c:v>
                </c:pt>
                <c:pt idx="228822">
                  <c:v>4.4305999999999998E-2</c:v>
                </c:pt>
                <c:pt idx="228823">
                  <c:v>4.4309000000000001E-2</c:v>
                </c:pt>
                <c:pt idx="228824">
                  <c:v>4.4311999999999997E-2</c:v>
                </c:pt>
                <c:pt idx="228825">
                  <c:v>4.4316000000000001E-2</c:v>
                </c:pt>
                <c:pt idx="228826">
                  <c:v>4.4318999999999997E-2</c:v>
                </c:pt>
                <c:pt idx="228827">
                  <c:v>4.4322E-2</c:v>
                </c:pt>
                <c:pt idx="228828">
                  <c:v>4.4325000000000003E-2</c:v>
                </c:pt>
                <c:pt idx="228829">
                  <c:v>4.4329E-2</c:v>
                </c:pt>
                <c:pt idx="228830">
                  <c:v>4.4332000000000003E-2</c:v>
                </c:pt>
                <c:pt idx="228831">
                  <c:v>4.4334999999999999E-2</c:v>
                </c:pt>
                <c:pt idx="228832">
                  <c:v>4.4339000000000003E-2</c:v>
                </c:pt>
                <c:pt idx="228833">
                  <c:v>4.4341999999999999E-2</c:v>
                </c:pt>
                <c:pt idx="228834">
                  <c:v>4.4345000000000002E-2</c:v>
                </c:pt>
                <c:pt idx="228835">
                  <c:v>4.4347999999999999E-2</c:v>
                </c:pt>
                <c:pt idx="228836">
                  <c:v>4.4351000000000002E-2</c:v>
                </c:pt>
                <c:pt idx="228837">
                  <c:v>4.4354999999999999E-2</c:v>
                </c:pt>
                <c:pt idx="228838">
                  <c:v>4.4358000000000002E-2</c:v>
                </c:pt>
                <c:pt idx="228839">
                  <c:v>4.4360999999999998E-2</c:v>
                </c:pt>
                <c:pt idx="228840">
                  <c:v>4.4364000000000001E-2</c:v>
                </c:pt>
                <c:pt idx="228841">
                  <c:v>4.4366999999999997E-2</c:v>
                </c:pt>
                <c:pt idx="228842">
                  <c:v>4.437E-2</c:v>
                </c:pt>
                <c:pt idx="228843">
                  <c:v>4.4373999999999997E-2</c:v>
                </c:pt>
                <c:pt idx="228844">
                  <c:v>4.4377E-2</c:v>
                </c:pt>
                <c:pt idx="228845">
                  <c:v>4.4380000000000003E-2</c:v>
                </c:pt>
                <c:pt idx="228846">
                  <c:v>4.4382999999999999E-2</c:v>
                </c:pt>
                <c:pt idx="228847">
                  <c:v>4.4386000000000002E-2</c:v>
                </c:pt>
                <c:pt idx="228848">
                  <c:v>4.4387999999999997E-2</c:v>
                </c:pt>
                <c:pt idx="228849">
                  <c:v>4.4391E-2</c:v>
                </c:pt>
                <c:pt idx="228850">
                  <c:v>4.4394000000000003E-2</c:v>
                </c:pt>
                <c:pt idx="228851">
                  <c:v>4.4396999999999999E-2</c:v>
                </c:pt>
                <c:pt idx="228852">
                  <c:v>4.4400000000000002E-2</c:v>
                </c:pt>
                <c:pt idx="228853">
                  <c:v>4.4402999999999998E-2</c:v>
                </c:pt>
                <c:pt idx="228854">
                  <c:v>4.4406000000000001E-2</c:v>
                </c:pt>
                <c:pt idx="228855">
                  <c:v>4.4408999999999997E-2</c:v>
                </c:pt>
                <c:pt idx="228856">
                  <c:v>4.4412E-2</c:v>
                </c:pt>
                <c:pt idx="228857">
                  <c:v>4.4415000000000003E-2</c:v>
                </c:pt>
                <c:pt idx="228858">
                  <c:v>4.4417999999999999E-2</c:v>
                </c:pt>
                <c:pt idx="228859">
                  <c:v>4.4421000000000002E-2</c:v>
                </c:pt>
                <c:pt idx="228860">
                  <c:v>4.4422999999999997E-2</c:v>
                </c:pt>
                <c:pt idx="228861">
                  <c:v>4.4426E-2</c:v>
                </c:pt>
                <c:pt idx="228862">
                  <c:v>4.4429000000000003E-2</c:v>
                </c:pt>
                <c:pt idx="228863">
                  <c:v>4.4431999999999999E-2</c:v>
                </c:pt>
                <c:pt idx="228864">
                  <c:v>4.4435000000000002E-2</c:v>
                </c:pt>
                <c:pt idx="228865">
                  <c:v>4.4437999999999998E-2</c:v>
                </c:pt>
                <c:pt idx="228866">
                  <c:v>4.444E-2</c:v>
                </c:pt>
                <c:pt idx="228867">
                  <c:v>4.4443000000000003E-2</c:v>
                </c:pt>
                <c:pt idx="228868">
                  <c:v>4.4445999999999999E-2</c:v>
                </c:pt>
                <c:pt idx="228869">
                  <c:v>4.4448000000000001E-2</c:v>
                </c:pt>
                <c:pt idx="228870">
                  <c:v>4.4450999999999997E-2</c:v>
                </c:pt>
                <c:pt idx="228871">
                  <c:v>4.4454E-2</c:v>
                </c:pt>
                <c:pt idx="228872">
                  <c:v>4.4456000000000002E-2</c:v>
                </c:pt>
                <c:pt idx="228873">
                  <c:v>4.4458999999999999E-2</c:v>
                </c:pt>
                <c:pt idx="228874">
                  <c:v>4.4461000000000001E-2</c:v>
                </c:pt>
                <c:pt idx="228875">
                  <c:v>4.4463999999999997E-2</c:v>
                </c:pt>
                <c:pt idx="228876">
                  <c:v>4.4465999999999999E-2</c:v>
                </c:pt>
                <c:pt idx="228877">
                  <c:v>4.4469000000000002E-2</c:v>
                </c:pt>
                <c:pt idx="228878">
                  <c:v>4.4470999999999997E-2</c:v>
                </c:pt>
                <c:pt idx="228879">
                  <c:v>4.4474E-2</c:v>
                </c:pt>
                <c:pt idx="228880">
                  <c:v>4.4476000000000002E-2</c:v>
                </c:pt>
                <c:pt idx="228881">
                  <c:v>4.4477999999999997E-2</c:v>
                </c:pt>
                <c:pt idx="228882">
                  <c:v>4.4479999999999999E-2</c:v>
                </c:pt>
                <c:pt idx="228883">
                  <c:v>4.4482000000000001E-2</c:v>
                </c:pt>
                <c:pt idx="228884">
                  <c:v>4.4484000000000003E-2</c:v>
                </c:pt>
                <c:pt idx="228885">
                  <c:v>4.4485999999999998E-2</c:v>
                </c:pt>
                <c:pt idx="228886">
                  <c:v>4.4488E-2</c:v>
                </c:pt>
                <c:pt idx="228887">
                  <c:v>4.4490000000000002E-2</c:v>
                </c:pt>
                <c:pt idx="228888">
                  <c:v>4.4491999999999997E-2</c:v>
                </c:pt>
                <c:pt idx="228889">
                  <c:v>4.4493999999999999E-2</c:v>
                </c:pt>
                <c:pt idx="228890">
                  <c:v>4.4496000000000001E-2</c:v>
                </c:pt>
                <c:pt idx="228891">
                  <c:v>4.4498000000000003E-2</c:v>
                </c:pt>
                <c:pt idx="228892">
                  <c:v>4.4498999999999997E-2</c:v>
                </c:pt>
                <c:pt idx="228893">
                  <c:v>4.4500999999999999E-2</c:v>
                </c:pt>
                <c:pt idx="228894">
                  <c:v>4.4502E-2</c:v>
                </c:pt>
                <c:pt idx="228895">
                  <c:v>4.4504000000000002E-2</c:v>
                </c:pt>
                <c:pt idx="228896">
                  <c:v>4.4505000000000003E-2</c:v>
                </c:pt>
                <c:pt idx="228897">
                  <c:v>4.4505999999999997E-2</c:v>
                </c:pt>
                <c:pt idx="228898">
                  <c:v>4.4507999999999999E-2</c:v>
                </c:pt>
                <c:pt idx="228899">
                  <c:v>4.4509E-2</c:v>
                </c:pt>
                <c:pt idx="228900">
                  <c:v>4.4510000000000001E-2</c:v>
                </c:pt>
                <c:pt idx="228901">
                  <c:v>4.4511000000000002E-2</c:v>
                </c:pt>
                <c:pt idx="228902">
                  <c:v>4.4512000000000003E-2</c:v>
                </c:pt>
                <c:pt idx="228903">
                  <c:v>4.4512999999999997E-2</c:v>
                </c:pt>
                <c:pt idx="228904">
                  <c:v>4.4513999999999998E-2</c:v>
                </c:pt>
                <c:pt idx="228905">
                  <c:v>4.4514999999999999E-2</c:v>
                </c:pt>
                <c:pt idx="228906">
                  <c:v>4.4516E-2</c:v>
                </c:pt>
                <c:pt idx="228907">
                  <c:v>4.4517000000000001E-2</c:v>
                </c:pt>
                <c:pt idx="228908">
                  <c:v>4.4517000000000001E-2</c:v>
                </c:pt>
                <c:pt idx="228909">
                  <c:v>4.4518000000000002E-2</c:v>
                </c:pt>
                <c:pt idx="228910">
                  <c:v>4.4519000000000003E-2</c:v>
                </c:pt>
                <c:pt idx="228911">
                  <c:v>4.4519000000000003E-2</c:v>
                </c:pt>
                <c:pt idx="228912">
                  <c:v>4.4519999999999997E-2</c:v>
                </c:pt>
                <c:pt idx="228913">
                  <c:v>4.4519999999999997E-2</c:v>
                </c:pt>
                <c:pt idx="228914">
                  <c:v>4.4520999999999998E-2</c:v>
                </c:pt>
                <c:pt idx="228915">
                  <c:v>4.4520999999999998E-2</c:v>
                </c:pt>
                <c:pt idx="228916">
                  <c:v>4.4520999999999998E-2</c:v>
                </c:pt>
                <c:pt idx="228917">
                  <c:v>4.4520999999999998E-2</c:v>
                </c:pt>
                <c:pt idx="228918">
                  <c:v>4.4520999999999998E-2</c:v>
                </c:pt>
                <c:pt idx="228919">
                  <c:v>4.4520999999999998E-2</c:v>
                </c:pt>
                <c:pt idx="228920">
                  <c:v>4.4521999999999999E-2</c:v>
                </c:pt>
                <c:pt idx="228921">
                  <c:v>4.4521999999999999E-2</c:v>
                </c:pt>
                <c:pt idx="228922">
                  <c:v>4.4521999999999999E-2</c:v>
                </c:pt>
                <c:pt idx="228923">
                  <c:v>4.4521999999999999E-2</c:v>
                </c:pt>
                <c:pt idx="228924">
                  <c:v>4.4520999999999998E-2</c:v>
                </c:pt>
                <c:pt idx="228925">
                  <c:v>4.4520999999999998E-2</c:v>
                </c:pt>
                <c:pt idx="228926">
                  <c:v>4.4520999999999998E-2</c:v>
                </c:pt>
                <c:pt idx="228927">
                  <c:v>4.4520999999999998E-2</c:v>
                </c:pt>
                <c:pt idx="228928">
                  <c:v>4.4519999999999997E-2</c:v>
                </c:pt>
                <c:pt idx="228929">
                  <c:v>4.4519999999999997E-2</c:v>
                </c:pt>
                <c:pt idx="228930">
                  <c:v>4.4519999999999997E-2</c:v>
                </c:pt>
                <c:pt idx="228931">
                  <c:v>4.4519000000000003E-2</c:v>
                </c:pt>
                <c:pt idx="228932">
                  <c:v>4.4519000000000003E-2</c:v>
                </c:pt>
                <c:pt idx="228933">
                  <c:v>4.4518000000000002E-2</c:v>
                </c:pt>
                <c:pt idx="228934">
                  <c:v>4.4518000000000002E-2</c:v>
                </c:pt>
                <c:pt idx="228935">
                  <c:v>4.4517000000000001E-2</c:v>
                </c:pt>
                <c:pt idx="228936">
                  <c:v>4.4517000000000001E-2</c:v>
                </c:pt>
                <c:pt idx="228937">
                  <c:v>4.4517000000000001E-2</c:v>
                </c:pt>
                <c:pt idx="228938">
                  <c:v>4.4516E-2</c:v>
                </c:pt>
                <c:pt idx="228939">
                  <c:v>4.4516E-2</c:v>
                </c:pt>
                <c:pt idx="228940">
                  <c:v>4.4514999999999999E-2</c:v>
                </c:pt>
                <c:pt idx="228941">
                  <c:v>4.4514999999999999E-2</c:v>
                </c:pt>
                <c:pt idx="228942">
                  <c:v>4.4513999999999998E-2</c:v>
                </c:pt>
                <c:pt idx="228943">
                  <c:v>4.4513999999999998E-2</c:v>
                </c:pt>
                <c:pt idx="228944">
                  <c:v>4.4513999999999998E-2</c:v>
                </c:pt>
                <c:pt idx="228945">
                  <c:v>4.4512999999999997E-2</c:v>
                </c:pt>
                <c:pt idx="228946">
                  <c:v>4.4512999999999997E-2</c:v>
                </c:pt>
                <c:pt idx="228947">
                  <c:v>4.4512999999999997E-2</c:v>
                </c:pt>
                <c:pt idx="228948">
                  <c:v>4.4512999999999997E-2</c:v>
                </c:pt>
                <c:pt idx="228949">
                  <c:v>4.4512999999999997E-2</c:v>
                </c:pt>
                <c:pt idx="228950">
                  <c:v>4.4512999999999997E-2</c:v>
                </c:pt>
                <c:pt idx="228951">
                  <c:v>4.4512999999999997E-2</c:v>
                </c:pt>
                <c:pt idx="228952">
                  <c:v>4.4512999999999997E-2</c:v>
                </c:pt>
                <c:pt idx="228953">
                  <c:v>4.4512999999999997E-2</c:v>
                </c:pt>
                <c:pt idx="228954">
                  <c:v>4.4512999999999997E-2</c:v>
                </c:pt>
                <c:pt idx="228955">
                  <c:v>4.4513999999999998E-2</c:v>
                </c:pt>
                <c:pt idx="228956">
                  <c:v>4.4513999999999998E-2</c:v>
                </c:pt>
                <c:pt idx="228957">
                  <c:v>4.4513999999999998E-2</c:v>
                </c:pt>
                <c:pt idx="228958">
                  <c:v>4.4514999999999999E-2</c:v>
                </c:pt>
                <c:pt idx="228959">
                  <c:v>4.4516E-2</c:v>
                </c:pt>
                <c:pt idx="228960">
                  <c:v>4.4517000000000001E-2</c:v>
                </c:pt>
                <c:pt idx="228961">
                  <c:v>4.4517000000000001E-2</c:v>
                </c:pt>
                <c:pt idx="228962">
                  <c:v>4.4518000000000002E-2</c:v>
                </c:pt>
                <c:pt idx="228963">
                  <c:v>4.4519000000000003E-2</c:v>
                </c:pt>
                <c:pt idx="228964">
                  <c:v>4.4519999999999997E-2</c:v>
                </c:pt>
                <c:pt idx="228965">
                  <c:v>4.4520999999999998E-2</c:v>
                </c:pt>
                <c:pt idx="228966">
                  <c:v>4.4521999999999999E-2</c:v>
                </c:pt>
                <c:pt idx="228967">
                  <c:v>4.4524000000000001E-2</c:v>
                </c:pt>
                <c:pt idx="228968">
                  <c:v>4.4525000000000002E-2</c:v>
                </c:pt>
                <c:pt idx="228969">
                  <c:v>4.4526000000000003E-2</c:v>
                </c:pt>
                <c:pt idx="228970">
                  <c:v>4.4527999999999998E-2</c:v>
                </c:pt>
                <c:pt idx="228971">
                  <c:v>4.4528999999999999E-2</c:v>
                </c:pt>
                <c:pt idx="228972">
                  <c:v>4.4531000000000001E-2</c:v>
                </c:pt>
                <c:pt idx="228973">
                  <c:v>4.4532000000000002E-2</c:v>
                </c:pt>
                <c:pt idx="228974">
                  <c:v>4.4533999999999997E-2</c:v>
                </c:pt>
                <c:pt idx="228975">
                  <c:v>4.4535999999999999E-2</c:v>
                </c:pt>
                <c:pt idx="228976">
                  <c:v>4.4537E-2</c:v>
                </c:pt>
                <c:pt idx="228977">
                  <c:v>4.4539000000000002E-2</c:v>
                </c:pt>
                <c:pt idx="228978">
                  <c:v>4.4540000000000003E-2</c:v>
                </c:pt>
                <c:pt idx="228979">
                  <c:v>4.4541999999999998E-2</c:v>
                </c:pt>
                <c:pt idx="228980">
                  <c:v>4.4542999999999999E-2</c:v>
                </c:pt>
                <c:pt idx="228981">
                  <c:v>4.4545000000000001E-2</c:v>
                </c:pt>
                <c:pt idx="228982">
                  <c:v>4.4547000000000003E-2</c:v>
                </c:pt>
                <c:pt idx="228983">
                  <c:v>4.4547999999999997E-2</c:v>
                </c:pt>
                <c:pt idx="228984">
                  <c:v>4.4549999999999999E-2</c:v>
                </c:pt>
                <c:pt idx="228985">
                  <c:v>4.4551E-2</c:v>
                </c:pt>
                <c:pt idx="228986">
                  <c:v>4.4553000000000002E-2</c:v>
                </c:pt>
                <c:pt idx="228987">
                  <c:v>4.4554000000000003E-2</c:v>
                </c:pt>
                <c:pt idx="228988">
                  <c:v>4.4554999999999997E-2</c:v>
                </c:pt>
                <c:pt idx="228989">
                  <c:v>4.4555999999999998E-2</c:v>
                </c:pt>
                <c:pt idx="228990">
                  <c:v>4.4558E-2</c:v>
                </c:pt>
                <c:pt idx="228991">
                  <c:v>4.4559000000000001E-2</c:v>
                </c:pt>
                <c:pt idx="228992">
                  <c:v>4.4560000000000002E-2</c:v>
                </c:pt>
                <c:pt idx="228993">
                  <c:v>4.4561000000000003E-2</c:v>
                </c:pt>
                <c:pt idx="228994">
                  <c:v>4.4561999999999997E-2</c:v>
                </c:pt>
                <c:pt idx="228995">
                  <c:v>4.4562999999999998E-2</c:v>
                </c:pt>
                <c:pt idx="228996">
                  <c:v>4.4563999999999999E-2</c:v>
                </c:pt>
                <c:pt idx="228997">
                  <c:v>4.4563999999999999E-2</c:v>
                </c:pt>
                <c:pt idx="228998">
                  <c:v>4.4565E-2</c:v>
                </c:pt>
                <c:pt idx="228999">
                  <c:v>4.4565E-2</c:v>
                </c:pt>
                <c:pt idx="229000">
                  <c:v>4.4565E-2</c:v>
                </c:pt>
                <c:pt idx="229001">
                  <c:v>4.4566000000000001E-2</c:v>
                </c:pt>
                <c:pt idx="229002">
                  <c:v>4.4566000000000001E-2</c:v>
                </c:pt>
                <c:pt idx="229003">
                  <c:v>4.4566000000000001E-2</c:v>
                </c:pt>
                <c:pt idx="229004">
                  <c:v>4.4566000000000001E-2</c:v>
                </c:pt>
                <c:pt idx="229005">
                  <c:v>4.4566000000000001E-2</c:v>
                </c:pt>
                <c:pt idx="229006">
                  <c:v>4.4566000000000001E-2</c:v>
                </c:pt>
                <c:pt idx="229007">
                  <c:v>4.4565E-2</c:v>
                </c:pt>
                <c:pt idx="229008">
                  <c:v>4.4565E-2</c:v>
                </c:pt>
                <c:pt idx="229009">
                  <c:v>4.4563999999999999E-2</c:v>
                </c:pt>
                <c:pt idx="229010">
                  <c:v>4.4563999999999999E-2</c:v>
                </c:pt>
                <c:pt idx="229011">
                  <c:v>4.4562999999999998E-2</c:v>
                </c:pt>
                <c:pt idx="229012">
                  <c:v>4.4561999999999997E-2</c:v>
                </c:pt>
                <c:pt idx="229013">
                  <c:v>4.4561000000000003E-2</c:v>
                </c:pt>
                <c:pt idx="229014">
                  <c:v>4.4560000000000002E-2</c:v>
                </c:pt>
                <c:pt idx="229015">
                  <c:v>4.4558E-2</c:v>
                </c:pt>
                <c:pt idx="229016">
                  <c:v>4.4556999999999999E-2</c:v>
                </c:pt>
                <c:pt idx="229017">
                  <c:v>4.4555999999999998E-2</c:v>
                </c:pt>
                <c:pt idx="229018">
                  <c:v>4.4554000000000003E-2</c:v>
                </c:pt>
                <c:pt idx="229019">
                  <c:v>4.4553000000000002E-2</c:v>
                </c:pt>
                <c:pt idx="229020">
                  <c:v>4.4551E-2</c:v>
                </c:pt>
                <c:pt idx="229021">
                  <c:v>4.4548999999999998E-2</c:v>
                </c:pt>
                <c:pt idx="229022">
                  <c:v>4.4547999999999997E-2</c:v>
                </c:pt>
                <c:pt idx="229023">
                  <c:v>4.4546000000000002E-2</c:v>
                </c:pt>
                <c:pt idx="229024">
                  <c:v>4.4544E-2</c:v>
                </c:pt>
                <c:pt idx="229025">
                  <c:v>4.4541999999999998E-2</c:v>
                </c:pt>
                <c:pt idx="229026">
                  <c:v>4.4539000000000002E-2</c:v>
                </c:pt>
                <c:pt idx="229027">
                  <c:v>4.4537E-2</c:v>
                </c:pt>
                <c:pt idx="229028">
                  <c:v>4.4534999999999998E-2</c:v>
                </c:pt>
                <c:pt idx="229029">
                  <c:v>4.4533000000000003E-2</c:v>
                </c:pt>
                <c:pt idx="229030">
                  <c:v>4.4531000000000001E-2</c:v>
                </c:pt>
                <c:pt idx="229031">
                  <c:v>4.4528999999999999E-2</c:v>
                </c:pt>
                <c:pt idx="229032">
                  <c:v>4.4526999999999997E-2</c:v>
                </c:pt>
                <c:pt idx="229033">
                  <c:v>4.4524000000000001E-2</c:v>
                </c:pt>
                <c:pt idx="229034">
                  <c:v>4.4521999999999999E-2</c:v>
                </c:pt>
                <c:pt idx="229035">
                  <c:v>4.4519999999999997E-2</c:v>
                </c:pt>
                <c:pt idx="229036">
                  <c:v>4.4518000000000002E-2</c:v>
                </c:pt>
                <c:pt idx="229037">
                  <c:v>4.4514999999999999E-2</c:v>
                </c:pt>
                <c:pt idx="229038">
                  <c:v>4.4512999999999997E-2</c:v>
                </c:pt>
                <c:pt idx="229039">
                  <c:v>4.4511000000000002E-2</c:v>
                </c:pt>
                <c:pt idx="229040">
                  <c:v>4.4509E-2</c:v>
                </c:pt>
                <c:pt idx="229041">
                  <c:v>4.4506999999999998E-2</c:v>
                </c:pt>
                <c:pt idx="229042">
                  <c:v>4.4505999999999997E-2</c:v>
                </c:pt>
                <c:pt idx="229043">
                  <c:v>4.4504000000000002E-2</c:v>
                </c:pt>
                <c:pt idx="229044">
                  <c:v>4.4502E-2</c:v>
                </c:pt>
                <c:pt idx="229045">
                  <c:v>4.4499999999999998E-2</c:v>
                </c:pt>
                <c:pt idx="229046">
                  <c:v>4.4498999999999997E-2</c:v>
                </c:pt>
                <c:pt idx="229047">
                  <c:v>4.4497000000000002E-2</c:v>
                </c:pt>
                <c:pt idx="229048">
                  <c:v>4.4496000000000001E-2</c:v>
                </c:pt>
                <c:pt idx="229049">
                  <c:v>4.4495E-2</c:v>
                </c:pt>
                <c:pt idx="229050">
                  <c:v>4.4493999999999999E-2</c:v>
                </c:pt>
                <c:pt idx="229051">
                  <c:v>4.4492999999999998E-2</c:v>
                </c:pt>
                <c:pt idx="229052">
                  <c:v>4.4491999999999997E-2</c:v>
                </c:pt>
                <c:pt idx="229053">
                  <c:v>4.4491000000000003E-2</c:v>
                </c:pt>
                <c:pt idx="229054">
                  <c:v>4.4491000000000003E-2</c:v>
                </c:pt>
                <c:pt idx="229055">
                  <c:v>4.4491000000000003E-2</c:v>
                </c:pt>
                <c:pt idx="229056">
                  <c:v>4.4490000000000002E-2</c:v>
                </c:pt>
                <c:pt idx="229057">
                  <c:v>4.4490000000000002E-2</c:v>
                </c:pt>
                <c:pt idx="229058">
                  <c:v>4.4490000000000002E-2</c:v>
                </c:pt>
                <c:pt idx="229059">
                  <c:v>4.4490000000000002E-2</c:v>
                </c:pt>
                <c:pt idx="229060">
                  <c:v>4.4491000000000003E-2</c:v>
                </c:pt>
                <c:pt idx="229061">
                  <c:v>4.4491000000000003E-2</c:v>
                </c:pt>
                <c:pt idx="229062">
                  <c:v>4.4491999999999997E-2</c:v>
                </c:pt>
                <c:pt idx="229063">
                  <c:v>4.4491999999999997E-2</c:v>
                </c:pt>
                <c:pt idx="229064">
                  <c:v>4.4492999999999998E-2</c:v>
                </c:pt>
                <c:pt idx="229065">
                  <c:v>4.4493999999999999E-2</c:v>
                </c:pt>
                <c:pt idx="229066">
                  <c:v>4.4496000000000001E-2</c:v>
                </c:pt>
                <c:pt idx="229067">
                  <c:v>4.4497000000000002E-2</c:v>
                </c:pt>
                <c:pt idx="229068">
                  <c:v>4.4498000000000003E-2</c:v>
                </c:pt>
                <c:pt idx="229069">
                  <c:v>4.4499999999999998E-2</c:v>
                </c:pt>
                <c:pt idx="229070">
                  <c:v>4.4500999999999999E-2</c:v>
                </c:pt>
                <c:pt idx="229071">
                  <c:v>4.4503000000000001E-2</c:v>
                </c:pt>
                <c:pt idx="229072">
                  <c:v>4.4505000000000003E-2</c:v>
                </c:pt>
                <c:pt idx="229073">
                  <c:v>4.4506999999999998E-2</c:v>
                </c:pt>
                <c:pt idx="229074">
                  <c:v>4.4509E-2</c:v>
                </c:pt>
                <c:pt idx="229075">
                  <c:v>4.4511000000000002E-2</c:v>
                </c:pt>
                <c:pt idx="229076">
                  <c:v>4.4512999999999997E-2</c:v>
                </c:pt>
                <c:pt idx="229077">
                  <c:v>4.4514999999999999E-2</c:v>
                </c:pt>
                <c:pt idx="229078">
                  <c:v>4.4517000000000001E-2</c:v>
                </c:pt>
                <c:pt idx="229079">
                  <c:v>4.4519999999999997E-2</c:v>
                </c:pt>
                <c:pt idx="229080">
                  <c:v>4.4521999999999999E-2</c:v>
                </c:pt>
                <c:pt idx="229081">
                  <c:v>4.4524000000000001E-2</c:v>
                </c:pt>
                <c:pt idx="229082">
                  <c:v>4.4526000000000003E-2</c:v>
                </c:pt>
                <c:pt idx="229083">
                  <c:v>4.4528999999999999E-2</c:v>
                </c:pt>
                <c:pt idx="229084">
                  <c:v>4.4531000000000001E-2</c:v>
                </c:pt>
                <c:pt idx="229085">
                  <c:v>4.4533000000000003E-2</c:v>
                </c:pt>
                <c:pt idx="229086">
                  <c:v>4.4534999999999998E-2</c:v>
                </c:pt>
                <c:pt idx="229087">
                  <c:v>4.4538000000000001E-2</c:v>
                </c:pt>
                <c:pt idx="229088">
                  <c:v>4.4540000000000003E-2</c:v>
                </c:pt>
                <c:pt idx="229089">
                  <c:v>4.4541999999999998E-2</c:v>
                </c:pt>
                <c:pt idx="229090">
                  <c:v>4.4544E-2</c:v>
                </c:pt>
                <c:pt idx="229091">
                  <c:v>4.4546000000000002E-2</c:v>
                </c:pt>
                <c:pt idx="229092">
                  <c:v>4.4547999999999997E-2</c:v>
                </c:pt>
                <c:pt idx="229093">
                  <c:v>4.4549999999999999E-2</c:v>
                </c:pt>
                <c:pt idx="229094">
                  <c:v>4.4552000000000001E-2</c:v>
                </c:pt>
                <c:pt idx="229095">
                  <c:v>4.4553000000000002E-2</c:v>
                </c:pt>
                <c:pt idx="229096">
                  <c:v>4.4554999999999997E-2</c:v>
                </c:pt>
                <c:pt idx="229097">
                  <c:v>4.4555999999999998E-2</c:v>
                </c:pt>
                <c:pt idx="229098">
                  <c:v>4.4556999999999999E-2</c:v>
                </c:pt>
                <c:pt idx="229099">
                  <c:v>4.4558E-2</c:v>
                </c:pt>
                <c:pt idx="229100">
                  <c:v>4.4560000000000002E-2</c:v>
                </c:pt>
                <c:pt idx="229101">
                  <c:v>4.4560000000000002E-2</c:v>
                </c:pt>
                <c:pt idx="229102">
                  <c:v>4.4561000000000003E-2</c:v>
                </c:pt>
                <c:pt idx="229103">
                  <c:v>4.4561999999999997E-2</c:v>
                </c:pt>
                <c:pt idx="229104">
                  <c:v>4.4561999999999997E-2</c:v>
                </c:pt>
                <c:pt idx="229105">
                  <c:v>4.4562999999999998E-2</c:v>
                </c:pt>
                <c:pt idx="229106">
                  <c:v>4.4562999999999998E-2</c:v>
                </c:pt>
                <c:pt idx="229107">
                  <c:v>4.4562999999999998E-2</c:v>
                </c:pt>
                <c:pt idx="229108">
                  <c:v>4.4562999999999998E-2</c:v>
                </c:pt>
                <c:pt idx="229109">
                  <c:v>4.4562999999999998E-2</c:v>
                </c:pt>
                <c:pt idx="229110">
                  <c:v>4.4562999999999998E-2</c:v>
                </c:pt>
                <c:pt idx="229111">
                  <c:v>4.4561999999999997E-2</c:v>
                </c:pt>
                <c:pt idx="229112">
                  <c:v>4.4561999999999997E-2</c:v>
                </c:pt>
                <c:pt idx="229113">
                  <c:v>4.4561000000000003E-2</c:v>
                </c:pt>
                <c:pt idx="229114">
                  <c:v>4.4561000000000003E-2</c:v>
                </c:pt>
                <c:pt idx="229115">
                  <c:v>4.4560000000000002E-2</c:v>
                </c:pt>
                <c:pt idx="229116">
                  <c:v>4.4559000000000001E-2</c:v>
                </c:pt>
                <c:pt idx="229117">
                  <c:v>4.4558E-2</c:v>
                </c:pt>
                <c:pt idx="229118">
                  <c:v>4.4556999999999999E-2</c:v>
                </c:pt>
                <c:pt idx="229119">
                  <c:v>4.4555999999999998E-2</c:v>
                </c:pt>
                <c:pt idx="229120">
                  <c:v>4.4554999999999997E-2</c:v>
                </c:pt>
                <c:pt idx="229121">
                  <c:v>4.4554000000000003E-2</c:v>
                </c:pt>
                <c:pt idx="229122">
                  <c:v>4.4553000000000002E-2</c:v>
                </c:pt>
                <c:pt idx="229123">
                  <c:v>4.4552000000000001E-2</c:v>
                </c:pt>
                <c:pt idx="229124">
                  <c:v>4.4551E-2</c:v>
                </c:pt>
                <c:pt idx="229125">
                  <c:v>4.4549999999999999E-2</c:v>
                </c:pt>
                <c:pt idx="229126">
                  <c:v>4.4548999999999998E-2</c:v>
                </c:pt>
                <c:pt idx="229127">
                  <c:v>4.4547999999999997E-2</c:v>
                </c:pt>
                <c:pt idx="229128">
                  <c:v>4.4547000000000003E-2</c:v>
                </c:pt>
                <c:pt idx="229129">
                  <c:v>4.4546000000000002E-2</c:v>
                </c:pt>
                <c:pt idx="229130">
                  <c:v>4.4545000000000001E-2</c:v>
                </c:pt>
                <c:pt idx="229131">
                  <c:v>4.4544E-2</c:v>
                </c:pt>
                <c:pt idx="229132">
                  <c:v>4.4542999999999999E-2</c:v>
                </c:pt>
                <c:pt idx="229133">
                  <c:v>4.4542999999999999E-2</c:v>
                </c:pt>
                <c:pt idx="229134">
                  <c:v>4.4541999999999998E-2</c:v>
                </c:pt>
                <c:pt idx="229135">
                  <c:v>4.4541999999999998E-2</c:v>
                </c:pt>
                <c:pt idx="229136">
                  <c:v>4.4541999999999998E-2</c:v>
                </c:pt>
                <c:pt idx="229137">
                  <c:v>4.4541999999999998E-2</c:v>
                </c:pt>
                <c:pt idx="229138">
                  <c:v>4.4541999999999998E-2</c:v>
                </c:pt>
                <c:pt idx="229139">
                  <c:v>4.4541999999999998E-2</c:v>
                </c:pt>
                <c:pt idx="229140">
                  <c:v>4.4541999999999998E-2</c:v>
                </c:pt>
                <c:pt idx="229141">
                  <c:v>4.4541999999999998E-2</c:v>
                </c:pt>
                <c:pt idx="229142">
                  <c:v>4.4542999999999999E-2</c:v>
                </c:pt>
                <c:pt idx="229143">
                  <c:v>4.4542999999999999E-2</c:v>
                </c:pt>
                <c:pt idx="229144">
                  <c:v>4.4544E-2</c:v>
                </c:pt>
                <c:pt idx="229145">
                  <c:v>4.4545000000000001E-2</c:v>
                </c:pt>
                <c:pt idx="229146">
                  <c:v>4.4546000000000002E-2</c:v>
                </c:pt>
                <c:pt idx="229147">
                  <c:v>4.4547999999999997E-2</c:v>
                </c:pt>
                <c:pt idx="229148">
                  <c:v>4.4548999999999998E-2</c:v>
                </c:pt>
                <c:pt idx="229149">
                  <c:v>4.4551E-2</c:v>
                </c:pt>
                <c:pt idx="229150">
                  <c:v>4.4553000000000002E-2</c:v>
                </c:pt>
                <c:pt idx="229151">
                  <c:v>4.4554999999999997E-2</c:v>
                </c:pt>
                <c:pt idx="229152">
                  <c:v>4.4556999999999999E-2</c:v>
                </c:pt>
                <c:pt idx="229153">
                  <c:v>4.4559000000000001E-2</c:v>
                </c:pt>
                <c:pt idx="229154">
                  <c:v>4.4561000000000003E-2</c:v>
                </c:pt>
                <c:pt idx="229155">
                  <c:v>4.4563999999999999E-2</c:v>
                </c:pt>
                <c:pt idx="229156">
                  <c:v>4.4567000000000002E-2</c:v>
                </c:pt>
                <c:pt idx="229157">
                  <c:v>4.4569999999999999E-2</c:v>
                </c:pt>
                <c:pt idx="229158">
                  <c:v>4.4573000000000002E-2</c:v>
                </c:pt>
                <c:pt idx="229159">
                  <c:v>4.4575999999999998E-2</c:v>
                </c:pt>
                <c:pt idx="229160">
                  <c:v>4.4579000000000001E-2</c:v>
                </c:pt>
                <c:pt idx="229161">
                  <c:v>4.4581999999999997E-2</c:v>
                </c:pt>
                <c:pt idx="229162">
                  <c:v>4.4585E-2</c:v>
                </c:pt>
                <c:pt idx="229163">
                  <c:v>4.4588999999999997E-2</c:v>
                </c:pt>
                <c:pt idx="229164">
                  <c:v>4.4592E-2</c:v>
                </c:pt>
                <c:pt idx="229165">
                  <c:v>4.4595999999999997E-2</c:v>
                </c:pt>
                <c:pt idx="229166">
                  <c:v>4.4599E-2</c:v>
                </c:pt>
                <c:pt idx="229167">
                  <c:v>4.4602999999999997E-2</c:v>
                </c:pt>
                <c:pt idx="229168">
                  <c:v>4.4607000000000001E-2</c:v>
                </c:pt>
                <c:pt idx="229169">
                  <c:v>4.4609999999999997E-2</c:v>
                </c:pt>
                <c:pt idx="229170">
                  <c:v>4.4614000000000001E-2</c:v>
                </c:pt>
                <c:pt idx="229171">
                  <c:v>4.4617999999999998E-2</c:v>
                </c:pt>
                <c:pt idx="229172">
                  <c:v>4.4622000000000002E-2</c:v>
                </c:pt>
                <c:pt idx="229173">
                  <c:v>4.4624999999999998E-2</c:v>
                </c:pt>
                <c:pt idx="229174">
                  <c:v>4.4629000000000002E-2</c:v>
                </c:pt>
                <c:pt idx="229175">
                  <c:v>4.4631999999999998E-2</c:v>
                </c:pt>
                <c:pt idx="229176">
                  <c:v>4.4636000000000002E-2</c:v>
                </c:pt>
                <c:pt idx="229177">
                  <c:v>4.4638999999999998E-2</c:v>
                </c:pt>
                <c:pt idx="229178">
                  <c:v>4.4643000000000002E-2</c:v>
                </c:pt>
                <c:pt idx="229179">
                  <c:v>4.4645999999999998E-2</c:v>
                </c:pt>
                <c:pt idx="229180">
                  <c:v>4.4649000000000001E-2</c:v>
                </c:pt>
                <c:pt idx="229181">
                  <c:v>4.4651999999999997E-2</c:v>
                </c:pt>
                <c:pt idx="229182">
                  <c:v>4.4656000000000001E-2</c:v>
                </c:pt>
                <c:pt idx="229183">
                  <c:v>4.4658999999999997E-2</c:v>
                </c:pt>
                <c:pt idx="229184">
                  <c:v>4.4660999999999999E-2</c:v>
                </c:pt>
                <c:pt idx="229185">
                  <c:v>4.4664000000000002E-2</c:v>
                </c:pt>
                <c:pt idx="229186">
                  <c:v>4.4666999999999998E-2</c:v>
                </c:pt>
                <c:pt idx="229187">
                  <c:v>4.4669E-2</c:v>
                </c:pt>
                <c:pt idx="229188">
                  <c:v>4.4672000000000003E-2</c:v>
                </c:pt>
                <c:pt idx="229189">
                  <c:v>4.4673999999999998E-2</c:v>
                </c:pt>
                <c:pt idx="229190">
                  <c:v>4.4676E-2</c:v>
                </c:pt>
                <c:pt idx="229191">
                  <c:v>4.4678000000000002E-2</c:v>
                </c:pt>
                <c:pt idx="229192">
                  <c:v>4.4679999999999997E-2</c:v>
                </c:pt>
                <c:pt idx="229193">
                  <c:v>4.4681999999999999E-2</c:v>
                </c:pt>
                <c:pt idx="229194">
                  <c:v>4.4683E-2</c:v>
                </c:pt>
                <c:pt idx="229195">
                  <c:v>4.4685000000000002E-2</c:v>
                </c:pt>
                <c:pt idx="229196">
                  <c:v>4.4685999999999997E-2</c:v>
                </c:pt>
                <c:pt idx="229197">
                  <c:v>4.4686999999999998E-2</c:v>
                </c:pt>
                <c:pt idx="229198">
                  <c:v>4.4687999999999999E-2</c:v>
                </c:pt>
                <c:pt idx="229199">
                  <c:v>4.4689E-2</c:v>
                </c:pt>
                <c:pt idx="229200">
                  <c:v>4.4690000000000001E-2</c:v>
                </c:pt>
                <c:pt idx="229201">
                  <c:v>4.4691000000000002E-2</c:v>
                </c:pt>
                <c:pt idx="229202">
                  <c:v>4.4691000000000002E-2</c:v>
                </c:pt>
                <c:pt idx="229203">
                  <c:v>4.4692000000000003E-2</c:v>
                </c:pt>
                <c:pt idx="229204">
                  <c:v>4.4692000000000003E-2</c:v>
                </c:pt>
                <c:pt idx="229205">
                  <c:v>4.4692999999999997E-2</c:v>
                </c:pt>
                <c:pt idx="229206">
                  <c:v>4.4692999999999997E-2</c:v>
                </c:pt>
                <c:pt idx="229207">
                  <c:v>4.4692999999999997E-2</c:v>
                </c:pt>
                <c:pt idx="229208">
                  <c:v>4.4692999999999997E-2</c:v>
                </c:pt>
                <c:pt idx="229209">
                  <c:v>4.4692999999999997E-2</c:v>
                </c:pt>
                <c:pt idx="229210">
                  <c:v>4.4692999999999997E-2</c:v>
                </c:pt>
                <c:pt idx="229211">
                  <c:v>4.4692999999999997E-2</c:v>
                </c:pt>
                <c:pt idx="229212">
                  <c:v>4.4692999999999997E-2</c:v>
                </c:pt>
                <c:pt idx="229213">
                  <c:v>4.4692000000000003E-2</c:v>
                </c:pt>
                <c:pt idx="229214">
                  <c:v>4.4692000000000003E-2</c:v>
                </c:pt>
                <c:pt idx="229215">
                  <c:v>4.4691000000000002E-2</c:v>
                </c:pt>
                <c:pt idx="229216">
                  <c:v>4.4691000000000002E-2</c:v>
                </c:pt>
                <c:pt idx="229217">
                  <c:v>4.4691000000000002E-2</c:v>
                </c:pt>
                <c:pt idx="229218">
                  <c:v>4.4690000000000001E-2</c:v>
                </c:pt>
                <c:pt idx="229219">
                  <c:v>4.4690000000000001E-2</c:v>
                </c:pt>
                <c:pt idx="229220">
                  <c:v>4.4689E-2</c:v>
                </c:pt>
                <c:pt idx="229221">
                  <c:v>4.4689E-2</c:v>
                </c:pt>
                <c:pt idx="229222">
                  <c:v>4.4687999999999999E-2</c:v>
                </c:pt>
                <c:pt idx="229223">
                  <c:v>4.4687999999999999E-2</c:v>
                </c:pt>
                <c:pt idx="229224">
                  <c:v>4.4686999999999998E-2</c:v>
                </c:pt>
                <c:pt idx="229225">
                  <c:v>4.4686999999999998E-2</c:v>
                </c:pt>
                <c:pt idx="229226">
                  <c:v>4.4685999999999997E-2</c:v>
                </c:pt>
                <c:pt idx="229227">
                  <c:v>4.4685999999999997E-2</c:v>
                </c:pt>
                <c:pt idx="229228">
                  <c:v>4.4685000000000002E-2</c:v>
                </c:pt>
                <c:pt idx="229229">
                  <c:v>4.4685000000000002E-2</c:v>
                </c:pt>
                <c:pt idx="229230">
                  <c:v>4.4685000000000002E-2</c:v>
                </c:pt>
                <c:pt idx="229231">
                  <c:v>4.4684000000000001E-2</c:v>
                </c:pt>
                <c:pt idx="229232">
                  <c:v>4.4684000000000001E-2</c:v>
                </c:pt>
                <c:pt idx="229233">
                  <c:v>4.4684000000000001E-2</c:v>
                </c:pt>
                <c:pt idx="229234">
                  <c:v>4.4683E-2</c:v>
                </c:pt>
                <c:pt idx="229235">
                  <c:v>4.4683E-2</c:v>
                </c:pt>
                <c:pt idx="229236">
                  <c:v>4.4683E-2</c:v>
                </c:pt>
                <c:pt idx="229237">
                  <c:v>4.4681999999999999E-2</c:v>
                </c:pt>
                <c:pt idx="229238">
                  <c:v>4.4681999999999999E-2</c:v>
                </c:pt>
                <c:pt idx="229239">
                  <c:v>4.4681999999999999E-2</c:v>
                </c:pt>
                <c:pt idx="229240">
                  <c:v>4.4681999999999999E-2</c:v>
                </c:pt>
                <c:pt idx="229241">
                  <c:v>4.4681999999999999E-2</c:v>
                </c:pt>
                <c:pt idx="229242">
                  <c:v>4.4681999999999999E-2</c:v>
                </c:pt>
                <c:pt idx="229243">
                  <c:v>4.4681999999999999E-2</c:v>
                </c:pt>
                <c:pt idx="229244">
                  <c:v>4.4681999999999999E-2</c:v>
                </c:pt>
                <c:pt idx="229245">
                  <c:v>4.4681999999999999E-2</c:v>
                </c:pt>
                <c:pt idx="229246">
                  <c:v>4.4681999999999999E-2</c:v>
                </c:pt>
                <c:pt idx="229247">
                  <c:v>4.4681999999999999E-2</c:v>
                </c:pt>
                <c:pt idx="229248">
                  <c:v>4.4681999999999999E-2</c:v>
                </c:pt>
                <c:pt idx="229249">
                  <c:v>4.4681999999999999E-2</c:v>
                </c:pt>
                <c:pt idx="229250">
                  <c:v>4.4681999999999999E-2</c:v>
                </c:pt>
                <c:pt idx="229251">
                  <c:v>4.4681999999999999E-2</c:v>
                </c:pt>
                <c:pt idx="229252">
                  <c:v>4.4681999999999999E-2</c:v>
                </c:pt>
                <c:pt idx="229253">
                  <c:v>4.4681999999999999E-2</c:v>
                </c:pt>
                <c:pt idx="229254">
                  <c:v>4.4681999999999999E-2</c:v>
                </c:pt>
                <c:pt idx="229255">
                  <c:v>4.4681999999999999E-2</c:v>
                </c:pt>
                <c:pt idx="229256">
                  <c:v>4.4681999999999999E-2</c:v>
                </c:pt>
                <c:pt idx="229257">
                  <c:v>4.4681999999999999E-2</c:v>
                </c:pt>
                <c:pt idx="229258">
                  <c:v>4.4681999999999999E-2</c:v>
                </c:pt>
                <c:pt idx="229259">
                  <c:v>4.4681999999999999E-2</c:v>
                </c:pt>
                <c:pt idx="229260">
                  <c:v>4.4681999999999999E-2</c:v>
                </c:pt>
                <c:pt idx="229261">
                  <c:v>4.4681999999999999E-2</c:v>
                </c:pt>
                <c:pt idx="229262">
                  <c:v>4.4681999999999999E-2</c:v>
                </c:pt>
                <c:pt idx="229263">
                  <c:v>4.4681999999999999E-2</c:v>
                </c:pt>
                <c:pt idx="229264">
                  <c:v>4.4681999999999999E-2</c:v>
                </c:pt>
                <c:pt idx="229265">
                  <c:v>4.4681999999999999E-2</c:v>
                </c:pt>
                <c:pt idx="229266">
                  <c:v>4.4681999999999999E-2</c:v>
                </c:pt>
                <c:pt idx="229267">
                  <c:v>4.4681999999999999E-2</c:v>
                </c:pt>
                <c:pt idx="229268">
                  <c:v>4.4681999999999999E-2</c:v>
                </c:pt>
                <c:pt idx="229269">
                  <c:v>4.4680999999999998E-2</c:v>
                </c:pt>
                <c:pt idx="229270">
                  <c:v>4.4680999999999998E-2</c:v>
                </c:pt>
                <c:pt idx="229271">
                  <c:v>4.4680999999999998E-2</c:v>
                </c:pt>
                <c:pt idx="229272">
                  <c:v>4.4680999999999998E-2</c:v>
                </c:pt>
                <c:pt idx="229273">
                  <c:v>4.4679999999999997E-2</c:v>
                </c:pt>
                <c:pt idx="229274">
                  <c:v>4.4679999999999997E-2</c:v>
                </c:pt>
                <c:pt idx="229275">
                  <c:v>4.4679999999999997E-2</c:v>
                </c:pt>
                <c:pt idx="229276">
                  <c:v>4.4679999999999997E-2</c:v>
                </c:pt>
                <c:pt idx="229277">
                  <c:v>4.4679999999999997E-2</c:v>
                </c:pt>
                <c:pt idx="229278">
                  <c:v>4.4679000000000003E-2</c:v>
                </c:pt>
                <c:pt idx="229279">
                  <c:v>4.4679000000000003E-2</c:v>
                </c:pt>
                <c:pt idx="229280">
                  <c:v>4.4679000000000003E-2</c:v>
                </c:pt>
                <c:pt idx="229281">
                  <c:v>4.4678000000000002E-2</c:v>
                </c:pt>
                <c:pt idx="229282">
                  <c:v>4.4678000000000002E-2</c:v>
                </c:pt>
                <c:pt idx="229283">
                  <c:v>4.4677000000000001E-2</c:v>
                </c:pt>
                <c:pt idx="229284">
                  <c:v>4.4677000000000001E-2</c:v>
                </c:pt>
                <c:pt idx="229285">
                  <c:v>4.4676E-2</c:v>
                </c:pt>
                <c:pt idx="229286">
                  <c:v>4.4676E-2</c:v>
                </c:pt>
                <c:pt idx="229287">
                  <c:v>4.4676E-2</c:v>
                </c:pt>
                <c:pt idx="229288">
                  <c:v>4.4674999999999999E-2</c:v>
                </c:pt>
                <c:pt idx="229289">
                  <c:v>4.4674999999999999E-2</c:v>
                </c:pt>
                <c:pt idx="229290">
                  <c:v>4.4674999999999999E-2</c:v>
                </c:pt>
                <c:pt idx="229291">
                  <c:v>4.4673999999999998E-2</c:v>
                </c:pt>
                <c:pt idx="229292">
                  <c:v>4.4673999999999998E-2</c:v>
                </c:pt>
                <c:pt idx="229293">
                  <c:v>4.4672999999999997E-2</c:v>
                </c:pt>
                <c:pt idx="229294">
                  <c:v>4.4672999999999997E-2</c:v>
                </c:pt>
                <c:pt idx="229295">
                  <c:v>4.4672000000000003E-2</c:v>
                </c:pt>
                <c:pt idx="229296">
                  <c:v>4.4672000000000003E-2</c:v>
                </c:pt>
                <c:pt idx="229297">
                  <c:v>4.4671000000000002E-2</c:v>
                </c:pt>
                <c:pt idx="229298">
                  <c:v>4.4671000000000002E-2</c:v>
                </c:pt>
                <c:pt idx="229299">
                  <c:v>4.4671000000000002E-2</c:v>
                </c:pt>
                <c:pt idx="229300">
                  <c:v>4.4671000000000002E-2</c:v>
                </c:pt>
                <c:pt idx="229301">
                  <c:v>4.4670000000000001E-2</c:v>
                </c:pt>
                <c:pt idx="229302">
                  <c:v>4.4670000000000001E-2</c:v>
                </c:pt>
                <c:pt idx="229303">
                  <c:v>4.4670000000000001E-2</c:v>
                </c:pt>
                <c:pt idx="229304">
                  <c:v>4.4670000000000001E-2</c:v>
                </c:pt>
                <c:pt idx="229305">
                  <c:v>4.4669E-2</c:v>
                </c:pt>
                <c:pt idx="229306">
                  <c:v>4.4669E-2</c:v>
                </c:pt>
                <c:pt idx="229307">
                  <c:v>4.4669E-2</c:v>
                </c:pt>
                <c:pt idx="229308">
                  <c:v>4.4669E-2</c:v>
                </c:pt>
                <c:pt idx="229309">
                  <c:v>4.4669E-2</c:v>
                </c:pt>
                <c:pt idx="229310">
                  <c:v>4.4669E-2</c:v>
                </c:pt>
                <c:pt idx="229311">
                  <c:v>4.4669E-2</c:v>
                </c:pt>
                <c:pt idx="229312">
                  <c:v>4.4669E-2</c:v>
                </c:pt>
                <c:pt idx="229313">
                  <c:v>4.4669E-2</c:v>
                </c:pt>
                <c:pt idx="229314">
                  <c:v>4.4670000000000001E-2</c:v>
                </c:pt>
                <c:pt idx="229315">
                  <c:v>4.4670000000000001E-2</c:v>
                </c:pt>
                <c:pt idx="229316">
                  <c:v>4.4670000000000001E-2</c:v>
                </c:pt>
                <c:pt idx="229317">
                  <c:v>4.4670000000000001E-2</c:v>
                </c:pt>
                <c:pt idx="229318">
                  <c:v>4.4670000000000001E-2</c:v>
                </c:pt>
                <c:pt idx="229319">
                  <c:v>4.4671000000000002E-2</c:v>
                </c:pt>
                <c:pt idx="229320">
                  <c:v>4.4671000000000002E-2</c:v>
                </c:pt>
                <c:pt idx="229321">
                  <c:v>4.4672000000000003E-2</c:v>
                </c:pt>
                <c:pt idx="229322">
                  <c:v>4.4672000000000003E-2</c:v>
                </c:pt>
                <c:pt idx="229323">
                  <c:v>4.4672999999999997E-2</c:v>
                </c:pt>
                <c:pt idx="229324">
                  <c:v>4.4673999999999998E-2</c:v>
                </c:pt>
                <c:pt idx="229325">
                  <c:v>4.4673999999999998E-2</c:v>
                </c:pt>
                <c:pt idx="229326">
                  <c:v>4.4674999999999999E-2</c:v>
                </c:pt>
                <c:pt idx="229327">
                  <c:v>4.4676E-2</c:v>
                </c:pt>
                <c:pt idx="229328">
                  <c:v>4.4677000000000001E-2</c:v>
                </c:pt>
                <c:pt idx="229329">
                  <c:v>4.4678000000000002E-2</c:v>
                </c:pt>
                <c:pt idx="229330">
                  <c:v>4.4679000000000003E-2</c:v>
                </c:pt>
                <c:pt idx="229331">
                  <c:v>4.4679999999999997E-2</c:v>
                </c:pt>
                <c:pt idx="229332">
                  <c:v>4.4680999999999998E-2</c:v>
                </c:pt>
                <c:pt idx="229333">
                  <c:v>4.4681999999999999E-2</c:v>
                </c:pt>
                <c:pt idx="229334">
                  <c:v>4.4683E-2</c:v>
                </c:pt>
                <c:pt idx="229335">
                  <c:v>4.4684000000000001E-2</c:v>
                </c:pt>
                <c:pt idx="229336">
                  <c:v>4.4685999999999997E-2</c:v>
                </c:pt>
                <c:pt idx="229337">
                  <c:v>4.4686999999999998E-2</c:v>
                </c:pt>
                <c:pt idx="229338">
                  <c:v>4.4687999999999999E-2</c:v>
                </c:pt>
                <c:pt idx="229339">
                  <c:v>4.4690000000000001E-2</c:v>
                </c:pt>
                <c:pt idx="229340">
                  <c:v>4.4691000000000002E-2</c:v>
                </c:pt>
                <c:pt idx="229341">
                  <c:v>4.4692000000000003E-2</c:v>
                </c:pt>
                <c:pt idx="229342">
                  <c:v>4.4693999999999998E-2</c:v>
                </c:pt>
                <c:pt idx="229343">
                  <c:v>4.4694999999999999E-2</c:v>
                </c:pt>
                <c:pt idx="229344">
                  <c:v>4.4697000000000001E-2</c:v>
                </c:pt>
                <c:pt idx="229345">
                  <c:v>4.4698000000000002E-2</c:v>
                </c:pt>
                <c:pt idx="229346">
                  <c:v>4.4699999999999997E-2</c:v>
                </c:pt>
                <c:pt idx="229347">
                  <c:v>4.4700999999999998E-2</c:v>
                </c:pt>
                <c:pt idx="229348">
                  <c:v>4.4703E-2</c:v>
                </c:pt>
                <c:pt idx="229349">
                  <c:v>4.4704000000000001E-2</c:v>
                </c:pt>
                <c:pt idx="229350">
                  <c:v>4.4706000000000003E-2</c:v>
                </c:pt>
                <c:pt idx="229351">
                  <c:v>4.4706999999999997E-2</c:v>
                </c:pt>
                <c:pt idx="229352">
                  <c:v>4.4707999999999998E-2</c:v>
                </c:pt>
                <c:pt idx="229353">
                  <c:v>4.471E-2</c:v>
                </c:pt>
                <c:pt idx="229354">
                  <c:v>4.4711000000000001E-2</c:v>
                </c:pt>
                <c:pt idx="229355">
                  <c:v>4.4712000000000002E-2</c:v>
                </c:pt>
                <c:pt idx="229356">
                  <c:v>4.4713000000000003E-2</c:v>
                </c:pt>
                <c:pt idx="229357">
                  <c:v>4.4714999999999998E-2</c:v>
                </c:pt>
                <c:pt idx="229358">
                  <c:v>4.4715999999999999E-2</c:v>
                </c:pt>
                <c:pt idx="229359">
                  <c:v>4.4717E-2</c:v>
                </c:pt>
                <c:pt idx="229360">
                  <c:v>4.4718000000000001E-2</c:v>
                </c:pt>
                <c:pt idx="229361">
                  <c:v>4.4719000000000002E-2</c:v>
                </c:pt>
                <c:pt idx="229362">
                  <c:v>4.4720000000000003E-2</c:v>
                </c:pt>
                <c:pt idx="229363">
                  <c:v>4.4720000000000003E-2</c:v>
                </c:pt>
                <c:pt idx="229364">
                  <c:v>4.4720999999999997E-2</c:v>
                </c:pt>
                <c:pt idx="229365">
                  <c:v>4.4721999999999998E-2</c:v>
                </c:pt>
                <c:pt idx="229366">
                  <c:v>4.4721999999999998E-2</c:v>
                </c:pt>
                <c:pt idx="229367">
                  <c:v>4.4721999999999998E-2</c:v>
                </c:pt>
                <c:pt idx="229368">
                  <c:v>4.4722999999999999E-2</c:v>
                </c:pt>
                <c:pt idx="229369">
                  <c:v>4.4722999999999999E-2</c:v>
                </c:pt>
                <c:pt idx="229370">
                  <c:v>4.4722999999999999E-2</c:v>
                </c:pt>
                <c:pt idx="229371">
                  <c:v>4.4724E-2</c:v>
                </c:pt>
                <c:pt idx="229372">
                  <c:v>4.4724E-2</c:v>
                </c:pt>
                <c:pt idx="229373">
                  <c:v>4.4724E-2</c:v>
                </c:pt>
                <c:pt idx="229374">
                  <c:v>4.4724E-2</c:v>
                </c:pt>
                <c:pt idx="229375">
                  <c:v>4.4722999999999999E-2</c:v>
                </c:pt>
                <c:pt idx="229376">
                  <c:v>4.4722999999999999E-2</c:v>
                </c:pt>
                <c:pt idx="229377">
                  <c:v>4.4722999999999999E-2</c:v>
                </c:pt>
                <c:pt idx="229378">
                  <c:v>4.4721999999999998E-2</c:v>
                </c:pt>
                <c:pt idx="229379">
                  <c:v>4.4721999999999998E-2</c:v>
                </c:pt>
                <c:pt idx="229380">
                  <c:v>4.4720999999999997E-2</c:v>
                </c:pt>
                <c:pt idx="229381">
                  <c:v>4.4720000000000003E-2</c:v>
                </c:pt>
                <c:pt idx="229382">
                  <c:v>4.4720000000000003E-2</c:v>
                </c:pt>
                <c:pt idx="229383">
                  <c:v>4.4719000000000002E-2</c:v>
                </c:pt>
                <c:pt idx="229384">
                  <c:v>4.4718000000000001E-2</c:v>
                </c:pt>
                <c:pt idx="229385">
                  <c:v>4.4717E-2</c:v>
                </c:pt>
                <c:pt idx="229386">
                  <c:v>4.4715999999999999E-2</c:v>
                </c:pt>
                <c:pt idx="229387">
                  <c:v>4.4714999999999998E-2</c:v>
                </c:pt>
                <c:pt idx="229388">
                  <c:v>4.4713999999999997E-2</c:v>
                </c:pt>
                <c:pt idx="229389">
                  <c:v>4.4713000000000003E-2</c:v>
                </c:pt>
                <c:pt idx="229390">
                  <c:v>4.4712000000000002E-2</c:v>
                </c:pt>
                <c:pt idx="229391">
                  <c:v>4.4711000000000001E-2</c:v>
                </c:pt>
                <c:pt idx="229392">
                  <c:v>4.4708999999999999E-2</c:v>
                </c:pt>
                <c:pt idx="229393">
                  <c:v>4.4707999999999998E-2</c:v>
                </c:pt>
                <c:pt idx="229394">
                  <c:v>4.4706999999999997E-2</c:v>
                </c:pt>
                <c:pt idx="229395">
                  <c:v>4.4706000000000003E-2</c:v>
                </c:pt>
                <c:pt idx="229396">
                  <c:v>4.4704000000000001E-2</c:v>
                </c:pt>
                <c:pt idx="229397">
                  <c:v>4.4703E-2</c:v>
                </c:pt>
                <c:pt idx="229398">
                  <c:v>4.4701999999999999E-2</c:v>
                </c:pt>
                <c:pt idx="229399">
                  <c:v>4.4699999999999997E-2</c:v>
                </c:pt>
                <c:pt idx="229400">
                  <c:v>4.4699000000000003E-2</c:v>
                </c:pt>
                <c:pt idx="229401">
                  <c:v>4.4697000000000001E-2</c:v>
                </c:pt>
                <c:pt idx="229402">
                  <c:v>4.4696E-2</c:v>
                </c:pt>
                <c:pt idx="229403">
                  <c:v>4.4693999999999998E-2</c:v>
                </c:pt>
                <c:pt idx="229404">
                  <c:v>4.4692999999999997E-2</c:v>
                </c:pt>
                <c:pt idx="229405">
                  <c:v>4.4692000000000003E-2</c:v>
                </c:pt>
                <c:pt idx="229406">
                  <c:v>4.4690000000000001E-2</c:v>
                </c:pt>
                <c:pt idx="229407">
                  <c:v>4.4689E-2</c:v>
                </c:pt>
                <c:pt idx="229408">
                  <c:v>4.4687999999999999E-2</c:v>
                </c:pt>
                <c:pt idx="229409">
                  <c:v>4.4685999999999997E-2</c:v>
                </c:pt>
                <c:pt idx="229410">
                  <c:v>4.4685000000000002E-2</c:v>
                </c:pt>
                <c:pt idx="229411">
                  <c:v>4.4683E-2</c:v>
                </c:pt>
                <c:pt idx="229412">
                  <c:v>4.4681999999999999E-2</c:v>
                </c:pt>
                <c:pt idx="229413">
                  <c:v>4.4680999999999998E-2</c:v>
                </c:pt>
                <c:pt idx="229414">
                  <c:v>4.4679000000000003E-2</c:v>
                </c:pt>
                <c:pt idx="229415">
                  <c:v>4.4678000000000002E-2</c:v>
                </c:pt>
                <c:pt idx="229416">
                  <c:v>4.4677000000000001E-2</c:v>
                </c:pt>
                <c:pt idx="229417">
                  <c:v>4.4676E-2</c:v>
                </c:pt>
                <c:pt idx="229418">
                  <c:v>4.4674999999999999E-2</c:v>
                </c:pt>
                <c:pt idx="229419">
                  <c:v>4.4673999999999998E-2</c:v>
                </c:pt>
                <c:pt idx="229420">
                  <c:v>4.4672999999999997E-2</c:v>
                </c:pt>
                <c:pt idx="229421">
                  <c:v>4.4672000000000003E-2</c:v>
                </c:pt>
                <c:pt idx="229422">
                  <c:v>4.4670000000000001E-2</c:v>
                </c:pt>
                <c:pt idx="229423">
                  <c:v>4.4669E-2</c:v>
                </c:pt>
                <c:pt idx="229424">
                  <c:v>4.4667999999999999E-2</c:v>
                </c:pt>
                <c:pt idx="229425">
                  <c:v>4.4666999999999998E-2</c:v>
                </c:pt>
                <c:pt idx="229426">
                  <c:v>4.4665999999999997E-2</c:v>
                </c:pt>
                <c:pt idx="229427">
                  <c:v>4.4665999999999997E-2</c:v>
                </c:pt>
                <c:pt idx="229428">
                  <c:v>4.4665000000000003E-2</c:v>
                </c:pt>
                <c:pt idx="229429">
                  <c:v>4.4664000000000002E-2</c:v>
                </c:pt>
                <c:pt idx="229430">
                  <c:v>4.4663000000000001E-2</c:v>
                </c:pt>
                <c:pt idx="229431">
                  <c:v>4.4663000000000001E-2</c:v>
                </c:pt>
                <c:pt idx="229432">
                  <c:v>4.4662E-2</c:v>
                </c:pt>
                <c:pt idx="229433">
                  <c:v>4.4660999999999999E-2</c:v>
                </c:pt>
                <c:pt idx="229434">
                  <c:v>4.4660999999999999E-2</c:v>
                </c:pt>
                <c:pt idx="229435">
                  <c:v>4.4659999999999998E-2</c:v>
                </c:pt>
                <c:pt idx="229436">
                  <c:v>4.4658999999999997E-2</c:v>
                </c:pt>
                <c:pt idx="229437">
                  <c:v>4.4658999999999997E-2</c:v>
                </c:pt>
                <c:pt idx="229438">
                  <c:v>4.4658000000000003E-2</c:v>
                </c:pt>
                <c:pt idx="229439">
                  <c:v>4.4657000000000002E-2</c:v>
                </c:pt>
                <c:pt idx="229440">
                  <c:v>4.4657000000000002E-2</c:v>
                </c:pt>
                <c:pt idx="229441">
                  <c:v>4.4657000000000002E-2</c:v>
                </c:pt>
                <c:pt idx="229442">
                  <c:v>4.4656000000000001E-2</c:v>
                </c:pt>
                <c:pt idx="229443">
                  <c:v>4.4656000000000001E-2</c:v>
                </c:pt>
                <c:pt idx="229444">
                  <c:v>4.4655E-2</c:v>
                </c:pt>
                <c:pt idx="229445">
                  <c:v>4.4655E-2</c:v>
                </c:pt>
                <c:pt idx="229446">
                  <c:v>4.4653999999999999E-2</c:v>
                </c:pt>
                <c:pt idx="229447">
                  <c:v>4.4653999999999999E-2</c:v>
                </c:pt>
                <c:pt idx="229448">
                  <c:v>4.4652999999999998E-2</c:v>
                </c:pt>
                <c:pt idx="229449">
                  <c:v>4.4652999999999998E-2</c:v>
                </c:pt>
                <c:pt idx="229450">
                  <c:v>4.4651999999999997E-2</c:v>
                </c:pt>
                <c:pt idx="229451">
                  <c:v>4.4651999999999997E-2</c:v>
                </c:pt>
                <c:pt idx="229452">
                  <c:v>4.4651000000000003E-2</c:v>
                </c:pt>
                <c:pt idx="229453">
                  <c:v>4.4651000000000003E-2</c:v>
                </c:pt>
                <c:pt idx="229454">
                  <c:v>4.4650000000000002E-2</c:v>
                </c:pt>
                <c:pt idx="229455">
                  <c:v>4.4650000000000002E-2</c:v>
                </c:pt>
                <c:pt idx="229456">
                  <c:v>4.4649000000000001E-2</c:v>
                </c:pt>
                <c:pt idx="229457">
                  <c:v>4.4649000000000001E-2</c:v>
                </c:pt>
                <c:pt idx="229458">
                  <c:v>4.4648E-2</c:v>
                </c:pt>
                <c:pt idx="229459">
                  <c:v>4.4648E-2</c:v>
                </c:pt>
                <c:pt idx="229460">
                  <c:v>4.4646999999999999E-2</c:v>
                </c:pt>
                <c:pt idx="229461">
                  <c:v>4.4646999999999999E-2</c:v>
                </c:pt>
                <c:pt idx="229462">
                  <c:v>4.4645999999999998E-2</c:v>
                </c:pt>
                <c:pt idx="229463">
                  <c:v>4.4644999999999997E-2</c:v>
                </c:pt>
                <c:pt idx="229464">
                  <c:v>4.4644999999999997E-2</c:v>
                </c:pt>
                <c:pt idx="229465">
                  <c:v>4.4644999999999997E-2</c:v>
                </c:pt>
                <c:pt idx="229466">
                  <c:v>4.4644000000000003E-2</c:v>
                </c:pt>
                <c:pt idx="229467">
                  <c:v>4.4644000000000003E-2</c:v>
                </c:pt>
                <c:pt idx="229468">
                  <c:v>4.4643000000000002E-2</c:v>
                </c:pt>
                <c:pt idx="229469">
                  <c:v>4.4642000000000001E-2</c:v>
                </c:pt>
                <c:pt idx="229470">
                  <c:v>4.4642000000000001E-2</c:v>
                </c:pt>
                <c:pt idx="229471">
                  <c:v>4.4641E-2</c:v>
                </c:pt>
                <c:pt idx="229472">
                  <c:v>4.4641E-2</c:v>
                </c:pt>
                <c:pt idx="229473">
                  <c:v>4.4639999999999999E-2</c:v>
                </c:pt>
                <c:pt idx="229474">
                  <c:v>4.4639999999999999E-2</c:v>
                </c:pt>
                <c:pt idx="229475">
                  <c:v>4.4638999999999998E-2</c:v>
                </c:pt>
                <c:pt idx="229476">
                  <c:v>4.4638999999999998E-2</c:v>
                </c:pt>
                <c:pt idx="229477">
                  <c:v>4.4637999999999997E-2</c:v>
                </c:pt>
                <c:pt idx="229478">
                  <c:v>4.4637999999999997E-2</c:v>
                </c:pt>
                <c:pt idx="229479">
                  <c:v>4.4637999999999997E-2</c:v>
                </c:pt>
                <c:pt idx="229480">
                  <c:v>4.4637000000000003E-2</c:v>
                </c:pt>
                <c:pt idx="229481">
                  <c:v>4.4637000000000003E-2</c:v>
                </c:pt>
                <c:pt idx="229482">
                  <c:v>4.4637000000000003E-2</c:v>
                </c:pt>
                <c:pt idx="229483">
                  <c:v>4.4636000000000002E-2</c:v>
                </c:pt>
                <c:pt idx="229484">
                  <c:v>4.4636000000000002E-2</c:v>
                </c:pt>
                <c:pt idx="229485">
                  <c:v>4.4636000000000002E-2</c:v>
                </c:pt>
                <c:pt idx="229486">
                  <c:v>4.4636000000000002E-2</c:v>
                </c:pt>
                <c:pt idx="229487">
                  <c:v>4.4636000000000002E-2</c:v>
                </c:pt>
                <c:pt idx="229488">
                  <c:v>4.4636000000000002E-2</c:v>
                </c:pt>
                <c:pt idx="229489">
                  <c:v>4.4635000000000001E-2</c:v>
                </c:pt>
                <c:pt idx="229490">
                  <c:v>4.4635000000000001E-2</c:v>
                </c:pt>
                <c:pt idx="229491">
                  <c:v>4.4635000000000001E-2</c:v>
                </c:pt>
                <c:pt idx="229492">
                  <c:v>4.4635000000000001E-2</c:v>
                </c:pt>
                <c:pt idx="229493">
                  <c:v>4.4635000000000001E-2</c:v>
                </c:pt>
                <c:pt idx="229494">
                  <c:v>4.4635000000000001E-2</c:v>
                </c:pt>
                <c:pt idx="229495">
                  <c:v>4.4635000000000001E-2</c:v>
                </c:pt>
                <c:pt idx="229496">
                  <c:v>4.4635000000000001E-2</c:v>
                </c:pt>
                <c:pt idx="229497">
                  <c:v>4.4636000000000002E-2</c:v>
                </c:pt>
                <c:pt idx="229498">
                  <c:v>4.4636000000000002E-2</c:v>
                </c:pt>
                <c:pt idx="229499">
                  <c:v>4.4636000000000002E-2</c:v>
                </c:pt>
                <c:pt idx="229500">
                  <c:v>4.4636000000000002E-2</c:v>
                </c:pt>
                <c:pt idx="229501">
                  <c:v>4.4637000000000003E-2</c:v>
                </c:pt>
                <c:pt idx="229502">
                  <c:v>4.4637000000000003E-2</c:v>
                </c:pt>
                <c:pt idx="229503">
                  <c:v>4.4637000000000003E-2</c:v>
                </c:pt>
                <c:pt idx="229504">
                  <c:v>4.4637000000000003E-2</c:v>
                </c:pt>
                <c:pt idx="229505">
                  <c:v>4.4637000000000003E-2</c:v>
                </c:pt>
                <c:pt idx="229506">
                  <c:v>4.4637000000000003E-2</c:v>
                </c:pt>
                <c:pt idx="229507">
                  <c:v>4.4637999999999997E-2</c:v>
                </c:pt>
                <c:pt idx="229508">
                  <c:v>4.4637999999999997E-2</c:v>
                </c:pt>
                <c:pt idx="229509">
                  <c:v>4.4637999999999997E-2</c:v>
                </c:pt>
                <c:pt idx="229510">
                  <c:v>4.4637999999999997E-2</c:v>
                </c:pt>
                <c:pt idx="229511">
                  <c:v>4.4637999999999997E-2</c:v>
                </c:pt>
                <c:pt idx="229512">
                  <c:v>4.4637999999999997E-2</c:v>
                </c:pt>
                <c:pt idx="229513">
                  <c:v>4.4638999999999998E-2</c:v>
                </c:pt>
                <c:pt idx="229514">
                  <c:v>4.4638999999999998E-2</c:v>
                </c:pt>
                <c:pt idx="229515">
                  <c:v>4.4638999999999998E-2</c:v>
                </c:pt>
                <c:pt idx="229516">
                  <c:v>4.4638999999999998E-2</c:v>
                </c:pt>
                <c:pt idx="229517">
                  <c:v>4.4637999999999997E-2</c:v>
                </c:pt>
                <c:pt idx="229518">
                  <c:v>4.4637999999999997E-2</c:v>
                </c:pt>
                <c:pt idx="229519">
                  <c:v>4.4637999999999997E-2</c:v>
                </c:pt>
                <c:pt idx="229520">
                  <c:v>4.4637999999999997E-2</c:v>
                </c:pt>
                <c:pt idx="229521">
                  <c:v>4.4637999999999997E-2</c:v>
                </c:pt>
                <c:pt idx="229522">
                  <c:v>4.4637000000000003E-2</c:v>
                </c:pt>
                <c:pt idx="229523">
                  <c:v>4.4637000000000003E-2</c:v>
                </c:pt>
                <c:pt idx="229524">
                  <c:v>4.4637000000000003E-2</c:v>
                </c:pt>
                <c:pt idx="229525">
                  <c:v>4.4637000000000003E-2</c:v>
                </c:pt>
                <c:pt idx="229526">
                  <c:v>4.4636000000000002E-2</c:v>
                </c:pt>
                <c:pt idx="229527">
                  <c:v>4.4636000000000002E-2</c:v>
                </c:pt>
                <c:pt idx="229528">
                  <c:v>4.4635000000000001E-2</c:v>
                </c:pt>
                <c:pt idx="229529">
                  <c:v>4.4634E-2</c:v>
                </c:pt>
                <c:pt idx="229530">
                  <c:v>4.4634E-2</c:v>
                </c:pt>
                <c:pt idx="229531">
                  <c:v>4.4632999999999999E-2</c:v>
                </c:pt>
                <c:pt idx="229532">
                  <c:v>4.4631999999999998E-2</c:v>
                </c:pt>
                <c:pt idx="229533">
                  <c:v>4.4630999999999997E-2</c:v>
                </c:pt>
                <c:pt idx="229534">
                  <c:v>4.4630000000000003E-2</c:v>
                </c:pt>
                <c:pt idx="229535">
                  <c:v>4.4630000000000003E-2</c:v>
                </c:pt>
                <c:pt idx="229536">
                  <c:v>4.4629000000000002E-2</c:v>
                </c:pt>
                <c:pt idx="229537">
                  <c:v>4.4628000000000001E-2</c:v>
                </c:pt>
                <c:pt idx="229538">
                  <c:v>4.4627E-2</c:v>
                </c:pt>
                <c:pt idx="229539">
                  <c:v>4.4625999999999999E-2</c:v>
                </c:pt>
                <c:pt idx="229540">
                  <c:v>4.4624999999999998E-2</c:v>
                </c:pt>
                <c:pt idx="229541">
                  <c:v>4.4623999999999997E-2</c:v>
                </c:pt>
                <c:pt idx="229542">
                  <c:v>4.4622000000000002E-2</c:v>
                </c:pt>
                <c:pt idx="229543">
                  <c:v>4.4621000000000001E-2</c:v>
                </c:pt>
                <c:pt idx="229544">
                  <c:v>4.462E-2</c:v>
                </c:pt>
                <c:pt idx="229545">
                  <c:v>4.4618999999999999E-2</c:v>
                </c:pt>
                <c:pt idx="229546">
                  <c:v>4.4617999999999998E-2</c:v>
                </c:pt>
                <c:pt idx="229547">
                  <c:v>4.4616999999999997E-2</c:v>
                </c:pt>
                <c:pt idx="229548">
                  <c:v>4.4616000000000003E-2</c:v>
                </c:pt>
                <c:pt idx="229549">
                  <c:v>4.4614000000000001E-2</c:v>
                </c:pt>
                <c:pt idx="229550">
                  <c:v>4.4613E-2</c:v>
                </c:pt>
                <c:pt idx="229551">
                  <c:v>4.4611999999999999E-2</c:v>
                </c:pt>
                <c:pt idx="229552">
                  <c:v>4.4610999999999998E-2</c:v>
                </c:pt>
                <c:pt idx="229553">
                  <c:v>4.4609000000000003E-2</c:v>
                </c:pt>
                <c:pt idx="229554">
                  <c:v>4.4608000000000002E-2</c:v>
                </c:pt>
                <c:pt idx="229555">
                  <c:v>4.4607000000000001E-2</c:v>
                </c:pt>
                <c:pt idx="229556">
                  <c:v>4.4606E-2</c:v>
                </c:pt>
                <c:pt idx="229557">
                  <c:v>4.4604999999999999E-2</c:v>
                </c:pt>
                <c:pt idx="229558">
                  <c:v>4.4603999999999998E-2</c:v>
                </c:pt>
                <c:pt idx="229559">
                  <c:v>4.4602999999999997E-2</c:v>
                </c:pt>
                <c:pt idx="229560">
                  <c:v>4.4602000000000003E-2</c:v>
                </c:pt>
                <c:pt idx="229561">
                  <c:v>4.4601000000000002E-2</c:v>
                </c:pt>
                <c:pt idx="229562">
                  <c:v>4.4600000000000001E-2</c:v>
                </c:pt>
                <c:pt idx="229563">
                  <c:v>4.4599E-2</c:v>
                </c:pt>
                <c:pt idx="229564">
                  <c:v>4.4599E-2</c:v>
                </c:pt>
                <c:pt idx="229565">
                  <c:v>4.4597999999999999E-2</c:v>
                </c:pt>
                <c:pt idx="229566">
                  <c:v>4.4596999999999998E-2</c:v>
                </c:pt>
                <c:pt idx="229567">
                  <c:v>4.4596999999999998E-2</c:v>
                </c:pt>
                <c:pt idx="229568">
                  <c:v>4.4595999999999997E-2</c:v>
                </c:pt>
                <c:pt idx="229569">
                  <c:v>4.4595999999999997E-2</c:v>
                </c:pt>
                <c:pt idx="229570">
                  <c:v>4.4595000000000003E-2</c:v>
                </c:pt>
                <c:pt idx="229571">
                  <c:v>4.4595000000000003E-2</c:v>
                </c:pt>
                <c:pt idx="229572">
                  <c:v>4.4595000000000003E-2</c:v>
                </c:pt>
                <c:pt idx="229573">
                  <c:v>4.4595000000000003E-2</c:v>
                </c:pt>
                <c:pt idx="229574">
                  <c:v>4.4595000000000003E-2</c:v>
                </c:pt>
                <c:pt idx="229575">
                  <c:v>4.4595999999999997E-2</c:v>
                </c:pt>
                <c:pt idx="229576">
                  <c:v>4.4595999999999997E-2</c:v>
                </c:pt>
                <c:pt idx="229577">
                  <c:v>4.4595999999999997E-2</c:v>
                </c:pt>
                <c:pt idx="229578">
                  <c:v>4.4596999999999998E-2</c:v>
                </c:pt>
                <c:pt idx="229579">
                  <c:v>4.4597999999999999E-2</c:v>
                </c:pt>
                <c:pt idx="229580">
                  <c:v>4.4597999999999999E-2</c:v>
                </c:pt>
                <c:pt idx="229581">
                  <c:v>4.4600000000000001E-2</c:v>
                </c:pt>
                <c:pt idx="229582">
                  <c:v>4.4601000000000002E-2</c:v>
                </c:pt>
                <c:pt idx="229583">
                  <c:v>4.4602000000000003E-2</c:v>
                </c:pt>
                <c:pt idx="229584">
                  <c:v>4.4603999999999998E-2</c:v>
                </c:pt>
                <c:pt idx="229585">
                  <c:v>4.4604999999999999E-2</c:v>
                </c:pt>
                <c:pt idx="229586">
                  <c:v>4.4607000000000001E-2</c:v>
                </c:pt>
                <c:pt idx="229587">
                  <c:v>4.4609000000000003E-2</c:v>
                </c:pt>
                <c:pt idx="229588">
                  <c:v>4.4610999999999998E-2</c:v>
                </c:pt>
                <c:pt idx="229589">
                  <c:v>4.4613E-2</c:v>
                </c:pt>
                <c:pt idx="229590">
                  <c:v>4.4615000000000002E-2</c:v>
                </c:pt>
                <c:pt idx="229591">
                  <c:v>4.4616999999999997E-2</c:v>
                </c:pt>
                <c:pt idx="229592">
                  <c:v>4.462E-2</c:v>
                </c:pt>
                <c:pt idx="229593">
                  <c:v>4.4622000000000002E-2</c:v>
                </c:pt>
                <c:pt idx="229594">
                  <c:v>4.4624999999999998E-2</c:v>
                </c:pt>
                <c:pt idx="229595">
                  <c:v>4.4628000000000001E-2</c:v>
                </c:pt>
                <c:pt idx="229596">
                  <c:v>4.4630999999999997E-2</c:v>
                </c:pt>
                <c:pt idx="229597">
                  <c:v>4.4634E-2</c:v>
                </c:pt>
                <c:pt idx="229598">
                  <c:v>4.4637000000000003E-2</c:v>
                </c:pt>
                <c:pt idx="229599">
                  <c:v>4.4639999999999999E-2</c:v>
                </c:pt>
                <c:pt idx="229600">
                  <c:v>4.4644000000000003E-2</c:v>
                </c:pt>
                <c:pt idx="229601">
                  <c:v>4.4646999999999999E-2</c:v>
                </c:pt>
                <c:pt idx="229602">
                  <c:v>4.4650000000000002E-2</c:v>
                </c:pt>
                <c:pt idx="229603">
                  <c:v>4.4653999999999999E-2</c:v>
                </c:pt>
                <c:pt idx="229604">
                  <c:v>4.4657000000000002E-2</c:v>
                </c:pt>
                <c:pt idx="229605">
                  <c:v>4.4660999999999999E-2</c:v>
                </c:pt>
                <c:pt idx="229606">
                  <c:v>4.4664000000000002E-2</c:v>
                </c:pt>
                <c:pt idx="229607">
                  <c:v>4.4667999999999999E-2</c:v>
                </c:pt>
                <c:pt idx="229608">
                  <c:v>4.4671000000000002E-2</c:v>
                </c:pt>
                <c:pt idx="229609">
                  <c:v>4.4674999999999999E-2</c:v>
                </c:pt>
                <c:pt idx="229610">
                  <c:v>4.4678000000000002E-2</c:v>
                </c:pt>
                <c:pt idx="229611">
                  <c:v>4.4680999999999998E-2</c:v>
                </c:pt>
                <c:pt idx="229612">
                  <c:v>4.4684000000000001E-2</c:v>
                </c:pt>
                <c:pt idx="229613">
                  <c:v>4.4687999999999999E-2</c:v>
                </c:pt>
                <c:pt idx="229614">
                  <c:v>4.4691000000000002E-2</c:v>
                </c:pt>
                <c:pt idx="229615">
                  <c:v>4.4693999999999998E-2</c:v>
                </c:pt>
                <c:pt idx="229616">
                  <c:v>4.4697000000000001E-2</c:v>
                </c:pt>
                <c:pt idx="229617">
                  <c:v>4.4699999999999997E-2</c:v>
                </c:pt>
                <c:pt idx="229618">
                  <c:v>4.4703E-2</c:v>
                </c:pt>
                <c:pt idx="229619">
                  <c:v>4.4705000000000002E-2</c:v>
                </c:pt>
                <c:pt idx="229620">
                  <c:v>4.4707999999999998E-2</c:v>
                </c:pt>
                <c:pt idx="229621">
                  <c:v>4.471E-2</c:v>
                </c:pt>
                <c:pt idx="229622">
                  <c:v>4.4712000000000002E-2</c:v>
                </c:pt>
                <c:pt idx="229623">
                  <c:v>4.4713999999999997E-2</c:v>
                </c:pt>
                <c:pt idx="229624">
                  <c:v>4.4715999999999999E-2</c:v>
                </c:pt>
                <c:pt idx="229625">
                  <c:v>4.4718000000000001E-2</c:v>
                </c:pt>
                <c:pt idx="229626">
                  <c:v>4.4720000000000003E-2</c:v>
                </c:pt>
                <c:pt idx="229627">
                  <c:v>4.4720999999999997E-2</c:v>
                </c:pt>
                <c:pt idx="229628">
                  <c:v>4.4721999999999998E-2</c:v>
                </c:pt>
                <c:pt idx="229629">
                  <c:v>4.4724E-2</c:v>
                </c:pt>
                <c:pt idx="229630">
                  <c:v>4.4725000000000001E-2</c:v>
                </c:pt>
                <c:pt idx="229631">
                  <c:v>4.4725000000000001E-2</c:v>
                </c:pt>
                <c:pt idx="229632">
                  <c:v>4.4726000000000002E-2</c:v>
                </c:pt>
                <c:pt idx="229633">
                  <c:v>4.4726000000000002E-2</c:v>
                </c:pt>
                <c:pt idx="229634">
                  <c:v>4.4726000000000002E-2</c:v>
                </c:pt>
                <c:pt idx="229635">
                  <c:v>4.4726000000000002E-2</c:v>
                </c:pt>
                <c:pt idx="229636">
                  <c:v>4.4726000000000002E-2</c:v>
                </c:pt>
                <c:pt idx="229637">
                  <c:v>4.4726000000000002E-2</c:v>
                </c:pt>
                <c:pt idx="229638">
                  <c:v>4.4725000000000001E-2</c:v>
                </c:pt>
                <c:pt idx="229639">
                  <c:v>4.4725000000000001E-2</c:v>
                </c:pt>
                <c:pt idx="229640">
                  <c:v>4.4724E-2</c:v>
                </c:pt>
                <c:pt idx="229641">
                  <c:v>4.4722999999999999E-2</c:v>
                </c:pt>
                <c:pt idx="229642">
                  <c:v>4.4721999999999998E-2</c:v>
                </c:pt>
                <c:pt idx="229643">
                  <c:v>4.4720999999999997E-2</c:v>
                </c:pt>
                <c:pt idx="229644">
                  <c:v>4.4719000000000002E-2</c:v>
                </c:pt>
                <c:pt idx="229645">
                  <c:v>4.4718000000000001E-2</c:v>
                </c:pt>
                <c:pt idx="229646">
                  <c:v>4.4715999999999999E-2</c:v>
                </c:pt>
                <c:pt idx="229647">
                  <c:v>4.4713999999999997E-2</c:v>
                </c:pt>
                <c:pt idx="229648">
                  <c:v>4.4712000000000002E-2</c:v>
                </c:pt>
                <c:pt idx="229649">
                  <c:v>4.471E-2</c:v>
                </c:pt>
                <c:pt idx="229650">
                  <c:v>4.4707999999999998E-2</c:v>
                </c:pt>
                <c:pt idx="229651">
                  <c:v>4.4706000000000003E-2</c:v>
                </c:pt>
                <c:pt idx="229652">
                  <c:v>4.4704000000000001E-2</c:v>
                </c:pt>
                <c:pt idx="229653">
                  <c:v>4.4701999999999999E-2</c:v>
                </c:pt>
                <c:pt idx="229654">
                  <c:v>4.4699999999999997E-2</c:v>
                </c:pt>
                <c:pt idx="229655">
                  <c:v>4.4698000000000002E-2</c:v>
                </c:pt>
                <c:pt idx="229656">
                  <c:v>4.4694999999999999E-2</c:v>
                </c:pt>
                <c:pt idx="229657">
                  <c:v>4.4692999999999997E-2</c:v>
                </c:pt>
                <c:pt idx="229658">
                  <c:v>4.4690000000000001E-2</c:v>
                </c:pt>
                <c:pt idx="229659">
                  <c:v>4.4687999999999999E-2</c:v>
                </c:pt>
                <c:pt idx="229660">
                  <c:v>4.4685999999999997E-2</c:v>
                </c:pt>
                <c:pt idx="229661">
                  <c:v>4.4683E-2</c:v>
                </c:pt>
                <c:pt idx="229662">
                  <c:v>4.4680999999999998E-2</c:v>
                </c:pt>
                <c:pt idx="229663">
                  <c:v>4.4679000000000003E-2</c:v>
                </c:pt>
                <c:pt idx="229664">
                  <c:v>4.4677000000000001E-2</c:v>
                </c:pt>
                <c:pt idx="229665">
                  <c:v>4.4674999999999999E-2</c:v>
                </c:pt>
                <c:pt idx="229666">
                  <c:v>4.4672999999999997E-2</c:v>
                </c:pt>
                <c:pt idx="229667">
                  <c:v>4.4671000000000002E-2</c:v>
                </c:pt>
                <c:pt idx="229668">
                  <c:v>4.4669E-2</c:v>
                </c:pt>
                <c:pt idx="229669">
                  <c:v>4.4666999999999998E-2</c:v>
                </c:pt>
                <c:pt idx="229670">
                  <c:v>4.4665000000000003E-2</c:v>
                </c:pt>
                <c:pt idx="229671">
                  <c:v>4.4664000000000002E-2</c:v>
                </c:pt>
                <c:pt idx="229672">
                  <c:v>4.4662E-2</c:v>
                </c:pt>
                <c:pt idx="229673">
                  <c:v>4.4659999999999998E-2</c:v>
                </c:pt>
                <c:pt idx="229674">
                  <c:v>4.4658999999999997E-2</c:v>
                </c:pt>
                <c:pt idx="229675">
                  <c:v>4.4658000000000003E-2</c:v>
                </c:pt>
                <c:pt idx="229676">
                  <c:v>4.4657000000000002E-2</c:v>
                </c:pt>
                <c:pt idx="229677">
                  <c:v>4.4656000000000001E-2</c:v>
                </c:pt>
                <c:pt idx="229678">
                  <c:v>4.4655E-2</c:v>
                </c:pt>
                <c:pt idx="229679">
                  <c:v>4.4653999999999999E-2</c:v>
                </c:pt>
                <c:pt idx="229680">
                  <c:v>4.4652999999999998E-2</c:v>
                </c:pt>
                <c:pt idx="229681">
                  <c:v>4.4651999999999997E-2</c:v>
                </c:pt>
                <c:pt idx="229682">
                  <c:v>4.4651000000000003E-2</c:v>
                </c:pt>
                <c:pt idx="229683">
                  <c:v>4.4651000000000003E-2</c:v>
                </c:pt>
                <c:pt idx="229684">
                  <c:v>4.4650000000000002E-2</c:v>
                </c:pt>
                <c:pt idx="229685">
                  <c:v>4.4650000000000002E-2</c:v>
                </c:pt>
                <c:pt idx="229686">
                  <c:v>4.4649000000000001E-2</c:v>
                </c:pt>
                <c:pt idx="229687">
                  <c:v>4.4649000000000001E-2</c:v>
                </c:pt>
                <c:pt idx="229688">
                  <c:v>4.4649000000000001E-2</c:v>
                </c:pt>
                <c:pt idx="229689">
                  <c:v>4.4649000000000001E-2</c:v>
                </c:pt>
                <c:pt idx="229690">
                  <c:v>4.4649000000000001E-2</c:v>
                </c:pt>
                <c:pt idx="229691">
                  <c:v>4.4649000000000001E-2</c:v>
                </c:pt>
                <c:pt idx="229692">
                  <c:v>4.4649000000000001E-2</c:v>
                </c:pt>
                <c:pt idx="229693">
                  <c:v>4.4650000000000002E-2</c:v>
                </c:pt>
                <c:pt idx="229694">
                  <c:v>4.4650000000000002E-2</c:v>
                </c:pt>
                <c:pt idx="229695">
                  <c:v>4.4650000000000002E-2</c:v>
                </c:pt>
                <c:pt idx="229696">
                  <c:v>4.4650000000000002E-2</c:v>
                </c:pt>
                <c:pt idx="229697">
                  <c:v>4.4651000000000003E-2</c:v>
                </c:pt>
                <c:pt idx="229698">
                  <c:v>4.4651000000000003E-2</c:v>
                </c:pt>
                <c:pt idx="229699">
                  <c:v>4.4651999999999997E-2</c:v>
                </c:pt>
                <c:pt idx="229700">
                  <c:v>4.4651999999999997E-2</c:v>
                </c:pt>
                <c:pt idx="229701">
                  <c:v>4.4652999999999998E-2</c:v>
                </c:pt>
                <c:pt idx="229702">
                  <c:v>4.4653999999999999E-2</c:v>
                </c:pt>
                <c:pt idx="229703">
                  <c:v>4.4653999999999999E-2</c:v>
                </c:pt>
                <c:pt idx="229704">
                  <c:v>4.4655E-2</c:v>
                </c:pt>
                <c:pt idx="229705">
                  <c:v>4.4656000000000001E-2</c:v>
                </c:pt>
                <c:pt idx="229706">
                  <c:v>4.4656000000000001E-2</c:v>
                </c:pt>
                <c:pt idx="229707">
                  <c:v>4.4657000000000002E-2</c:v>
                </c:pt>
                <c:pt idx="229708">
                  <c:v>4.4658000000000003E-2</c:v>
                </c:pt>
                <c:pt idx="229709">
                  <c:v>4.4658000000000003E-2</c:v>
                </c:pt>
                <c:pt idx="229710">
                  <c:v>4.4658999999999997E-2</c:v>
                </c:pt>
                <c:pt idx="229711">
                  <c:v>4.4659999999999998E-2</c:v>
                </c:pt>
                <c:pt idx="229712">
                  <c:v>4.4660999999999999E-2</c:v>
                </c:pt>
                <c:pt idx="229713">
                  <c:v>4.4662E-2</c:v>
                </c:pt>
                <c:pt idx="229714">
                  <c:v>4.4663000000000001E-2</c:v>
                </c:pt>
                <c:pt idx="229715">
                  <c:v>4.4664000000000002E-2</c:v>
                </c:pt>
                <c:pt idx="229716">
                  <c:v>4.4665000000000003E-2</c:v>
                </c:pt>
                <c:pt idx="229717">
                  <c:v>4.4665000000000003E-2</c:v>
                </c:pt>
                <c:pt idx="229718">
                  <c:v>4.4665999999999997E-2</c:v>
                </c:pt>
                <c:pt idx="229719">
                  <c:v>4.4666999999999998E-2</c:v>
                </c:pt>
                <c:pt idx="229720">
                  <c:v>4.4667999999999999E-2</c:v>
                </c:pt>
                <c:pt idx="229721">
                  <c:v>4.4669E-2</c:v>
                </c:pt>
                <c:pt idx="229722">
                  <c:v>4.4670000000000001E-2</c:v>
                </c:pt>
                <c:pt idx="229723">
                  <c:v>4.4671000000000002E-2</c:v>
                </c:pt>
                <c:pt idx="229724">
                  <c:v>4.4672000000000003E-2</c:v>
                </c:pt>
                <c:pt idx="229725">
                  <c:v>4.4672999999999997E-2</c:v>
                </c:pt>
                <c:pt idx="229726">
                  <c:v>4.4673999999999998E-2</c:v>
                </c:pt>
                <c:pt idx="229727">
                  <c:v>4.4673999999999998E-2</c:v>
                </c:pt>
                <c:pt idx="229728">
                  <c:v>4.4674999999999999E-2</c:v>
                </c:pt>
                <c:pt idx="229729">
                  <c:v>4.4676E-2</c:v>
                </c:pt>
                <c:pt idx="229730">
                  <c:v>4.4677000000000001E-2</c:v>
                </c:pt>
                <c:pt idx="229731">
                  <c:v>4.4678000000000002E-2</c:v>
                </c:pt>
                <c:pt idx="229732">
                  <c:v>4.4679000000000003E-2</c:v>
                </c:pt>
                <c:pt idx="229733">
                  <c:v>4.4679999999999997E-2</c:v>
                </c:pt>
                <c:pt idx="229734">
                  <c:v>4.4680999999999998E-2</c:v>
                </c:pt>
                <c:pt idx="229735">
                  <c:v>4.4681999999999999E-2</c:v>
                </c:pt>
                <c:pt idx="229736">
                  <c:v>4.4683E-2</c:v>
                </c:pt>
                <c:pt idx="229737">
                  <c:v>4.4684000000000001E-2</c:v>
                </c:pt>
                <c:pt idx="229738">
                  <c:v>4.4685000000000002E-2</c:v>
                </c:pt>
                <c:pt idx="229739">
                  <c:v>4.4685999999999997E-2</c:v>
                </c:pt>
                <c:pt idx="229740">
                  <c:v>4.4685999999999997E-2</c:v>
                </c:pt>
                <c:pt idx="229741">
                  <c:v>4.4686999999999998E-2</c:v>
                </c:pt>
                <c:pt idx="229742">
                  <c:v>4.4687999999999999E-2</c:v>
                </c:pt>
                <c:pt idx="229743">
                  <c:v>4.4689E-2</c:v>
                </c:pt>
                <c:pt idx="229744">
                  <c:v>4.4690000000000001E-2</c:v>
                </c:pt>
                <c:pt idx="229745">
                  <c:v>4.4691000000000002E-2</c:v>
                </c:pt>
                <c:pt idx="229746">
                  <c:v>4.4692000000000003E-2</c:v>
                </c:pt>
                <c:pt idx="229747">
                  <c:v>4.4692999999999997E-2</c:v>
                </c:pt>
                <c:pt idx="229748">
                  <c:v>4.4693999999999998E-2</c:v>
                </c:pt>
                <c:pt idx="229749">
                  <c:v>4.4694999999999999E-2</c:v>
                </c:pt>
                <c:pt idx="229750">
                  <c:v>4.4696E-2</c:v>
                </c:pt>
                <c:pt idx="229751">
                  <c:v>4.4697000000000001E-2</c:v>
                </c:pt>
                <c:pt idx="229752">
                  <c:v>4.4698000000000002E-2</c:v>
                </c:pt>
                <c:pt idx="229753">
                  <c:v>4.4698000000000002E-2</c:v>
                </c:pt>
                <c:pt idx="229754">
                  <c:v>4.4699000000000003E-2</c:v>
                </c:pt>
                <c:pt idx="229755">
                  <c:v>4.4699999999999997E-2</c:v>
                </c:pt>
                <c:pt idx="229756">
                  <c:v>4.4700999999999998E-2</c:v>
                </c:pt>
                <c:pt idx="229757">
                  <c:v>4.4701999999999999E-2</c:v>
                </c:pt>
                <c:pt idx="229758">
                  <c:v>4.4703E-2</c:v>
                </c:pt>
                <c:pt idx="229759">
                  <c:v>4.4704000000000001E-2</c:v>
                </c:pt>
                <c:pt idx="229760">
                  <c:v>4.4705000000000002E-2</c:v>
                </c:pt>
                <c:pt idx="229761">
                  <c:v>4.4706999999999997E-2</c:v>
                </c:pt>
                <c:pt idx="229762">
                  <c:v>4.4707999999999998E-2</c:v>
                </c:pt>
                <c:pt idx="229763">
                  <c:v>4.4708999999999999E-2</c:v>
                </c:pt>
                <c:pt idx="229764">
                  <c:v>4.471E-2</c:v>
                </c:pt>
                <c:pt idx="229765">
                  <c:v>4.4711000000000001E-2</c:v>
                </c:pt>
                <c:pt idx="229766">
                  <c:v>4.4712000000000002E-2</c:v>
                </c:pt>
                <c:pt idx="229767">
                  <c:v>4.4713000000000003E-2</c:v>
                </c:pt>
                <c:pt idx="229768">
                  <c:v>4.4713999999999997E-2</c:v>
                </c:pt>
                <c:pt idx="229769">
                  <c:v>4.4714999999999998E-2</c:v>
                </c:pt>
                <c:pt idx="229770">
                  <c:v>4.4717E-2</c:v>
                </c:pt>
                <c:pt idx="229771">
                  <c:v>4.4718000000000001E-2</c:v>
                </c:pt>
                <c:pt idx="229772">
                  <c:v>4.4719000000000002E-2</c:v>
                </c:pt>
                <c:pt idx="229773">
                  <c:v>4.4720999999999997E-2</c:v>
                </c:pt>
                <c:pt idx="229774">
                  <c:v>4.4721999999999998E-2</c:v>
                </c:pt>
                <c:pt idx="229775">
                  <c:v>4.4722999999999999E-2</c:v>
                </c:pt>
                <c:pt idx="229776">
                  <c:v>4.4725000000000001E-2</c:v>
                </c:pt>
                <c:pt idx="229777">
                  <c:v>4.4726000000000002E-2</c:v>
                </c:pt>
                <c:pt idx="229778">
                  <c:v>4.4727999999999997E-2</c:v>
                </c:pt>
                <c:pt idx="229779">
                  <c:v>4.4728999999999998E-2</c:v>
                </c:pt>
                <c:pt idx="229780">
                  <c:v>4.4731E-2</c:v>
                </c:pt>
                <c:pt idx="229781">
                  <c:v>4.4733000000000002E-2</c:v>
                </c:pt>
                <c:pt idx="229782">
                  <c:v>4.4734999999999997E-2</c:v>
                </c:pt>
                <c:pt idx="229783">
                  <c:v>4.4736999999999999E-2</c:v>
                </c:pt>
                <c:pt idx="229784">
                  <c:v>4.4738E-2</c:v>
                </c:pt>
                <c:pt idx="229785">
                  <c:v>4.4740000000000002E-2</c:v>
                </c:pt>
                <c:pt idx="229786">
                  <c:v>4.4741999999999997E-2</c:v>
                </c:pt>
                <c:pt idx="229787">
                  <c:v>4.4743999999999999E-2</c:v>
                </c:pt>
                <c:pt idx="229788">
                  <c:v>4.4746000000000001E-2</c:v>
                </c:pt>
                <c:pt idx="229789">
                  <c:v>4.4748000000000003E-2</c:v>
                </c:pt>
                <c:pt idx="229790">
                  <c:v>4.4749999999999998E-2</c:v>
                </c:pt>
                <c:pt idx="229791">
                  <c:v>4.4752E-2</c:v>
                </c:pt>
                <c:pt idx="229792">
                  <c:v>4.4754000000000002E-2</c:v>
                </c:pt>
                <c:pt idx="229793">
                  <c:v>4.4756999999999998E-2</c:v>
                </c:pt>
                <c:pt idx="229794">
                  <c:v>4.4759E-2</c:v>
                </c:pt>
                <c:pt idx="229795">
                  <c:v>4.4761000000000002E-2</c:v>
                </c:pt>
                <c:pt idx="229796">
                  <c:v>4.4763999999999998E-2</c:v>
                </c:pt>
                <c:pt idx="229797">
                  <c:v>4.4766E-2</c:v>
                </c:pt>
                <c:pt idx="229798">
                  <c:v>4.4768000000000002E-2</c:v>
                </c:pt>
                <c:pt idx="229799">
                  <c:v>4.4769999999999997E-2</c:v>
                </c:pt>
                <c:pt idx="229800">
                  <c:v>4.4773E-2</c:v>
                </c:pt>
                <c:pt idx="229801">
                  <c:v>4.4775000000000002E-2</c:v>
                </c:pt>
                <c:pt idx="229802">
                  <c:v>4.4777999999999998E-2</c:v>
                </c:pt>
                <c:pt idx="229803">
                  <c:v>4.478E-2</c:v>
                </c:pt>
                <c:pt idx="229804">
                  <c:v>4.4783000000000003E-2</c:v>
                </c:pt>
                <c:pt idx="229805">
                  <c:v>4.4784999999999998E-2</c:v>
                </c:pt>
                <c:pt idx="229806">
                  <c:v>4.4788000000000001E-2</c:v>
                </c:pt>
                <c:pt idx="229807">
                  <c:v>4.4790000000000003E-2</c:v>
                </c:pt>
                <c:pt idx="229808">
                  <c:v>4.4792999999999999E-2</c:v>
                </c:pt>
                <c:pt idx="229809">
                  <c:v>4.4796000000000002E-2</c:v>
                </c:pt>
                <c:pt idx="229810">
                  <c:v>4.4797999999999998E-2</c:v>
                </c:pt>
                <c:pt idx="229811">
                  <c:v>4.4801000000000001E-2</c:v>
                </c:pt>
                <c:pt idx="229812">
                  <c:v>4.4803000000000003E-2</c:v>
                </c:pt>
                <c:pt idx="229813">
                  <c:v>4.4805999999999999E-2</c:v>
                </c:pt>
                <c:pt idx="229814">
                  <c:v>4.4808000000000001E-2</c:v>
                </c:pt>
                <c:pt idx="229815">
                  <c:v>4.4810999999999997E-2</c:v>
                </c:pt>
                <c:pt idx="229816">
                  <c:v>4.4812999999999999E-2</c:v>
                </c:pt>
                <c:pt idx="229817">
                  <c:v>4.4816000000000002E-2</c:v>
                </c:pt>
                <c:pt idx="229818">
                  <c:v>4.4818999999999998E-2</c:v>
                </c:pt>
                <c:pt idx="229819">
                  <c:v>4.4821E-2</c:v>
                </c:pt>
                <c:pt idx="229820">
                  <c:v>4.4824000000000003E-2</c:v>
                </c:pt>
                <c:pt idx="229821">
                  <c:v>4.4825999999999998E-2</c:v>
                </c:pt>
                <c:pt idx="229822">
                  <c:v>4.4829000000000001E-2</c:v>
                </c:pt>
                <c:pt idx="229823">
                  <c:v>4.4831000000000003E-2</c:v>
                </c:pt>
                <c:pt idx="229824">
                  <c:v>4.4832999999999998E-2</c:v>
                </c:pt>
                <c:pt idx="229825">
                  <c:v>4.4836000000000001E-2</c:v>
                </c:pt>
                <c:pt idx="229826">
                  <c:v>4.4838000000000003E-2</c:v>
                </c:pt>
                <c:pt idx="229827">
                  <c:v>4.4839999999999998E-2</c:v>
                </c:pt>
                <c:pt idx="229828">
                  <c:v>4.4843000000000001E-2</c:v>
                </c:pt>
                <c:pt idx="229829">
                  <c:v>4.4845000000000003E-2</c:v>
                </c:pt>
                <c:pt idx="229830">
                  <c:v>4.4846999999999998E-2</c:v>
                </c:pt>
                <c:pt idx="229831">
                  <c:v>4.4849E-2</c:v>
                </c:pt>
                <c:pt idx="229832">
                  <c:v>4.4851000000000002E-2</c:v>
                </c:pt>
                <c:pt idx="229833">
                  <c:v>4.4852999999999997E-2</c:v>
                </c:pt>
                <c:pt idx="229834">
                  <c:v>4.4854999999999999E-2</c:v>
                </c:pt>
                <c:pt idx="229835">
                  <c:v>4.4857000000000001E-2</c:v>
                </c:pt>
                <c:pt idx="229836">
                  <c:v>4.4859000000000003E-2</c:v>
                </c:pt>
                <c:pt idx="229837">
                  <c:v>4.4859999999999997E-2</c:v>
                </c:pt>
                <c:pt idx="229838">
                  <c:v>4.4861999999999999E-2</c:v>
                </c:pt>
                <c:pt idx="229839">
                  <c:v>4.4863E-2</c:v>
                </c:pt>
                <c:pt idx="229840">
                  <c:v>4.4865000000000002E-2</c:v>
                </c:pt>
                <c:pt idx="229841">
                  <c:v>4.4866000000000003E-2</c:v>
                </c:pt>
                <c:pt idx="229842">
                  <c:v>4.4866999999999997E-2</c:v>
                </c:pt>
                <c:pt idx="229843">
                  <c:v>4.4868999999999999E-2</c:v>
                </c:pt>
                <c:pt idx="229844">
                  <c:v>4.4868999999999999E-2</c:v>
                </c:pt>
                <c:pt idx="229845">
                  <c:v>4.487E-2</c:v>
                </c:pt>
                <c:pt idx="229846">
                  <c:v>4.4871000000000001E-2</c:v>
                </c:pt>
                <c:pt idx="229847">
                  <c:v>4.4871000000000001E-2</c:v>
                </c:pt>
                <c:pt idx="229848">
                  <c:v>4.4872000000000002E-2</c:v>
                </c:pt>
                <c:pt idx="229849">
                  <c:v>4.4872000000000002E-2</c:v>
                </c:pt>
                <c:pt idx="229850">
                  <c:v>4.4872000000000002E-2</c:v>
                </c:pt>
                <c:pt idx="229851">
                  <c:v>4.4872000000000002E-2</c:v>
                </c:pt>
                <c:pt idx="229852">
                  <c:v>4.4872000000000002E-2</c:v>
                </c:pt>
                <c:pt idx="229853">
                  <c:v>4.4871000000000001E-2</c:v>
                </c:pt>
                <c:pt idx="229854">
                  <c:v>4.4871000000000001E-2</c:v>
                </c:pt>
                <c:pt idx="229855">
                  <c:v>4.487E-2</c:v>
                </c:pt>
                <c:pt idx="229856">
                  <c:v>4.4868999999999999E-2</c:v>
                </c:pt>
                <c:pt idx="229857">
                  <c:v>4.4867999999999998E-2</c:v>
                </c:pt>
                <c:pt idx="229858">
                  <c:v>4.4866999999999997E-2</c:v>
                </c:pt>
                <c:pt idx="229859">
                  <c:v>4.4866000000000003E-2</c:v>
                </c:pt>
                <c:pt idx="229860">
                  <c:v>4.4864000000000001E-2</c:v>
                </c:pt>
                <c:pt idx="229861">
                  <c:v>4.4863E-2</c:v>
                </c:pt>
                <c:pt idx="229862">
                  <c:v>4.4860999999999998E-2</c:v>
                </c:pt>
                <c:pt idx="229863">
                  <c:v>4.4859000000000003E-2</c:v>
                </c:pt>
                <c:pt idx="229864">
                  <c:v>4.4857000000000001E-2</c:v>
                </c:pt>
                <c:pt idx="229865">
                  <c:v>4.4854999999999999E-2</c:v>
                </c:pt>
                <c:pt idx="229866">
                  <c:v>4.4852999999999997E-2</c:v>
                </c:pt>
                <c:pt idx="229867">
                  <c:v>4.4850000000000001E-2</c:v>
                </c:pt>
                <c:pt idx="229868">
                  <c:v>4.4847999999999999E-2</c:v>
                </c:pt>
                <c:pt idx="229869">
                  <c:v>4.4845000000000003E-2</c:v>
                </c:pt>
                <c:pt idx="229870">
                  <c:v>4.4842E-2</c:v>
                </c:pt>
                <c:pt idx="229871">
                  <c:v>4.4838999999999997E-2</c:v>
                </c:pt>
                <c:pt idx="229872">
                  <c:v>4.4836000000000001E-2</c:v>
                </c:pt>
                <c:pt idx="229873">
                  <c:v>4.4832999999999998E-2</c:v>
                </c:pt>
                <c:pt idx="229874">
                  <c:v>4.4830000000000002E-2</c:v>
                </c:pt>
                <c:pt idx="229875">
                  <c:v>4.4825999999999998E-2</c:v>
                </c:pt>
                <c:pt idx="229876">
                  <c:v>4.4823000000000002E-2</c:v>
                </c:pt>
                <c:pt idx="229877">
                  <c:v>4.4819999999999999E-2</c:v>
                </c:pt>
                <c:pt idx="229878">
                  <c:v>4.4817000000000003E-2</c:v>
                </c:pt>
                <c:pt idx="229879">
                  <c:v>4.4812999999999999E-2</c:v>
                </c:pt>
                <c:pt idx="229880">
                  <c:v>4.4810000000000003E-2</c:v>
                </c:pt>
                <c:pt idx="229881">
                  <c:v>4.4805999999999999E-2</c:v>
                </c:pt>
                <c:pt idx="229882">
                  <c:v>4.4803000000000003E-2</c:v>
                </c:pt>
                <c:pt idx="229883">
                  <c:v>4.4798999999999999E-2</c:v>
                </c:pt>
                <c:pt idx="229884">
                  <c:v>4.4795000000000001E-2</c:v>
                </c:pt>
                <c:pt idx="229885">
                  <c:v>4.4791999999999998E-2</c:v>
                </c:pt>
                <c:pt idx="229886">
                  <c:v>4.4789000000000002E-2</c:v>
                </c:pt>
                <c:pt idx="229887">
                  <c:v>4.4784999999999998E-2</c:v>
                </c:pt>
                <c:pt idx="229888">
                  <c:v>4.4782000000000002E-2</c:v>
                </c:pt>
                <c:pt idx="229889">
                  <c:v>4.4778999999999999E-2</c:v>
                </c:pt>
                <c:pt idx="229890">
                  <c:v>4.4776000000000003E-2</c:v>
                </c:pt>
                <c:pt idx="229891">
                  <c:v>4.4773E-2</c:v>
                </c:pt>
                <c:pt idx="229892">
                  <c:v>4.4769999999999997E-2</c:v>
                </c:pt>
                <c:pt idx="229893">
                  <c:v>4.4767000000000001E-2</c:v>
                </c:pt>
                <c:pt idx="229894">
                  <c:v>4.4763999999999998E-2</c:v>
                </c:pt>
                <c:pt idx="229895">
                  <c:v>4.4761000000000002E-2</c:v>
                </c:pt>
                <c:pt idx="229896">
                  <c:v>4.4757999999999999E-2</c:v>
                </c:pt>
                <c:pt idx="229897">
                  <c:v>4.4755999999999997E-2</c:v>
                </c:pt>
                <c:pt idx="229898">
                  <c:v>4.4754000000000002E-2</c:v>
                </c:pt>
                <c:pt idx="229899">
                  <c:v>4.4752E-2</c:v>
                </c:pt>
                <c:pt idx="229900">
                  <c:v>4.4749999999999998E-2</c:v>
                </c:pt>
                <c:pt idx="229901">
                  <c:v>4.4748999999999997E-2</c:v>
                </c:pt>
                <c:pt idx="229902">
                  <c:v>4.4747000000000002E-2</c:v>
                </c:pt>
                <c:pt idx="229903">
                  <c:v>4.4746000000000001E-2</c:v>
                </c:pt>
                <c:pt idx="229904">
                  <c:v>4.4743999999999999E-2</c:v>
                </c:pt>
                <c:pt idx="229905">
                  <c:v>4.4742999999999998E-2</c:v>
                </c:pt>
                <c:pt idx="229906">
                  <c:v>4.4742999999999998E-2</c:v>
                </c:pt>
                <c:pt idx="229907">
                  <c:v>4.4741999999999997E-2</c:v>
                </c:pt>
                <c:pt idx="229908">
                  <c:v>4.4741999999999997E-2</c:v>
                </c:pt>
                <c:pt idx="229909">
                  <c:v>4.4741000000000003E-2</c:v>
                </c:pt>
                <c:pt idx="229910">
                  <c:v>4.4741999999999997E-2</c:v>
                </c:pt>
                <c:pt idx="229911">
                  <c:v>4.4741999999999997E-2</c:v>
                </c:pt>
                <c:pt idx="229912">
                  <c:v>4.4742999999999998E-2</c:v>
                </c:pt>
                <c:pt idx="229913">
                  <c:v>4.4742999999999998E-2</c:v>
                </c:pt>
                <c:pt idx="229914">
                  <c:v>4.4743999999999999E-2</c:v>
                </c:pt>
                <c:pt idx="229915">
                  <c:v>4.4745E-2</c:v>
                </c:pt>
                <c:pt idx="229916">
                  <c:v>4.4747000000000002E-2</c:v>
                </c:pt>
                <c:pt idx="229917">
                  <c:v>4.4748000000000003E-2</c:v>
                </c:pt>
                <c:pt idx="229918">
                  <c:v>4.4749999999999998E-2</c:v>
                </c:pt>
                <c:pt idx="229919">
                  <c:v>4.4752E-2</c:v>
                </c:pt>
                <c:pt idx="229920">
                  <c:v>4.4754000000000002E-2</c:v>
                </c:pt>
                <c:pt idx="229921">
                  <c:v>4.4755999999999997E-2</c:v>
                </c:pt>
                <c:pt idx="229922">
                  <c:v>4.4759E-2</c:v>
                </c:pt>
                <c:pt idx="229923">
                  <c:v>4.4761000000000002E-2</c:v>
                </c:pt>
                <c:pt idx="229924">
                  <c:v>4.4763999999999998E-2</c:v>
                </c:pt>
                <c:pt idx="229925">
                  <c:v>4.4767000000000001E-2</c:v>
                </c:pt>
                <c:pt idx="229926">
                  <c:v>4.4769999999999997E-2</c:v>
                </c:pt>
                <c:pt idx="229927">
                  <c:v>4.4773E-2</c:v>
                </c:pt>
                <c:pt idx="229928">
                  <c:v>4.4776999999999997E-2</c:v>
                </c:pt>
                <c:pt idx="229929">
                  <c:v>4.478E-2</c:v>
                </c:pt>
                <c:pt idx="229930">
                  <c:v>4.4783999999999997E-2</c:v>
                </c:pt>
                <c:pt idx="229931">
                  <c:v>4.4787E-2</c:v>
                </c:pt>
                <c:pt idx="229932">
                  <c:v>4.4790999999999997E-2</c:v>
                </c:pt>
                <c:pt idx="229933">
                  <c:v>4.4795000000000001E-2</c:v>
                </c:pt>
                <c:pt idx="229934">
                  <c:v>4.4798999999999999E-2</c:v>
                </c:pt>
                <c:pt idx="229935">
                  <c:v>4.4803000000000003E-2</c:v>
                </c:pt>
                <c:pt idx="229936">
                  <c:v>4.4807E-2</c:v>
                </c:pt>
                <c:pt idx="229937">
                  <c:v>4.4810999999999997E-2</c:v>
                </c:pt>
                <c:pt idx="229938">
                  <c:v>4.4816000000000002E-2</c:v>
                </c:pt>
                <c:pt idx="229939">
                  <c:v>4.4819999999999999E-2</c:v>
                </c:pt>
                <c:pt idx="229940">
                  <c:v>4.4824000000000003E-2</c:v>
                </c:pt>
                <c:pt idx="229941">
                  <c:v>4.4828E-2</c:v>
                </c:pt>
                <c:pt idx="229942">
                  <c:v>4.4831999999999997E-2</c:v>
                </c:pt>
                <c:pt idx="229943">
                  <c:v>4.4836000000000001E-2</c:v>
                </c:pt>
                <c:pt idx="229944">
                  <c:v>4.4839999999999998E-2</c:v>
                </c:pt>
                <c:pt idx="229945">
                  <c:v>4.4844000000000002E-2</c:v>
                </c:pt>
                <c:pt idx="229946">
                  <c:v>4.4847999999999999E-2</c:v>
                </c:pt>
                <c:pt idx="229947">
                  <c:v>4.4852000000000003E-2</c:v>
                </c:pt>
                <c:pt idx="229948">
                  <c:v>4.4856E-2</c:v>
                </c:pt>
                <c:pt idx="229949">
                  <c:v>4.4859999999999997E-2</c:v>
                </c:pt>
                <c:pt idx="229950">
                  <c:v>4.4863E-2</c:v>
                </c:pt>
                <c:pt idx="229951">
                  <c:v>4.4866999999999997E-2</c:v>
                </c:pt>
                <c:pt idx="229952">
                  <c:v>4.487E-2</c:v>
                </c:pt>
                <c:pt idx="229953">
                  <c:v>4.4873000000000003E-2</c:v>
                </c:pt>
                <c:pt idx="229954">
                  <c:v>4.4875999999999999E-2</c:v>
                </c:pt>
                <c:pt idx="229955">
                  <c:v>4.4880000000000003E-2</c:v>
                </c:pt>
                <c:pt idx="229956">
                  <c:v>4.4881999999999998E-2</c:v>
                </c:pt>
                <c:pt idx="229957">
                  <c:v>4.4885000000000001E-2</c:v>
                </c:pt>
                <c:pt idx="229958">
                  <c:v>4.4887999999999997E-2</c:v>
                </c:pt>
                <c:pt idx="229959">
                  <c:v>4.4889999999999999E-2</c:v>
                </c:pt>
                <c:pt idx="229960">
                  <c:v>4.4893000000000002E-2</c:v>
                </c:pt>
                <c:pt idx="229961">
                  <c:v>4.4894999999999997E-2</c:v>
                </c:pt>
                <c:pt idx="229962">
                  <c:v>4.4896999999999999E-2</c:v>
                </c:pt>
                <c:pt idx="229963">
                  <c:v>4.4899000000000001E-2</c:v>
                </c:pt>
                <c:pt idx="229964">
                  <c:v>4.4900000000000002E-2</c:v>
                </c:pt>
                <c:pt idx="229965">
                  <c:v>4.4901999999999997E-2</c:v>
                </c:pt>
                <c:pt idx="229966">
                  <c:v>4.4902999999999998E-2</c:v>
                </c:pt>
                <c:pt idx="229967">
                  <c:v>4.4903999999999999E-2</c:v>
                </c:pt>
                <c:pt idx="229968">
                  <c:v>4.4905E-2</c:v>
                </c:pt>
                <c:pt idx="229969">
                  <c:v>4.4906000000000001E-2</c:v>
                </c:pt>
                <c:pt idx="229970">
                  <c:v>4.4907000000000002E-2</c:v>
                </c:pt>
                <c:pt idx="229971">
                  <c:v>4.4908000000000003E-2</c:v>
                </c:pt>
                <c:pt idx="229972">
                  <c:v>4.4908000000000003E-2</c:v>
                </c:pt>
                <c:pt idx="229973">
                  <c:v>4.4908000000000003E-2</c:v>
                </c:pt>
                <c:pt idx="229974">
                  <c:v>4.4908000000000003E-2</c:v>
                </c:pt>
                <c:pt idx="229975">
                  <c:v>4.4908000000000003E-2</c:v>
                </c:pt>
                <c:pt idx="229976">
                  <c:v>4.4908000000000003E-2</c:v>
                </c:pt>
                <c:pt idx="229977">
                  <c:v>4.4908000000000003E-2</c:v>
                </c:pt>
                <c:pt idx="229978">
                  <c:v>4.4907000000000002E-2</c:v>
                </c:pt>
                <c:pt idx="229979">
                  <c:v>4.4907000000000002E-2</c:v>
                </c:pt>
                <c:pt idx="229980">
                  <c:v>4.4906000000000001E-2</c:v>
                </c:pt>
                <c:pt idx="229981">
                  <c:v>4.4905E-2</c:v>
                </c:pt>
                <c:pt idx="229982">
                  <c:v>4.4903999999999999E-2</c:v>
                </c:pt>
                <c:pt idx="229983">
                  <c:v>4.4903999999999999E-2</c:v>
                </c:pt>
                <c:pt idx="229984">
                  <c:v>4.4901999999999997E-2</c:v>
                </c:pt>
                <c:pt idx="229985">
                  <c:v>4.4901000000000003E-2</c:v>
                </c:pt>
                <c:pt idx="229986">
                  <c:v>4.4900000000000002E-2</c:v>
                </c:pt>
                <c:pt idx="229987">
                  <c:v>4.4899000000000001E-2</c:v>
                </c:pt>
                <c:pt idx="229988">
                  <c:v>4.4896999999999999E-2</c:v>
                </c:pt>
                <c:pt idx="229989">
                  <c:v>4.4895999999999998E-2</c:v>
                </c:pt>
                <c:pt idx="229990">
                  <c:v>4.4894000000000003E-2</c:v>
                </c:pt>
                <c:pt idx="229991">
                  <c:v>4.4893000000000002E-2</c:v>
                </c:pt>
                <c:pt idx="229992">
                  <c:v>4.4892000000000001E-2</c:v>
                </c:pt>
                <c:pt idx="229993">
                  <c:v>4.4889999999999999E-2</c:v>
                </c:pt>
                <c:pt idx="229994">
                  <c:v>4.4888999999999998E-2</c:v>
                </c:pt>
                <c:pt idx="229995">
                  <c:v>4.4887000000000003E-2</c:v>
                </c:pt>
                <c:pt idx="229996">
                  <c:v>4.4886000000000002E-2</c:v>
                </c:pt>
                <c:pt idx="229997">
                  <c:v>4.4884E-2</c:v>
                </c:pt>
                <c:pt idx="229998">
                  <c:v>4.4881999999999998E-2</c:v>
                </c:pt>
                <c:pt idx="229999">
                  <c:v>4.4880999999999997E-2</c:v>
                </c:pt>
                <c:pt idx="230000">
                  <c:v>4.4879000000000002E-2</c:v>
                </c:pt>
                <c:pt idx="230001">
                  <c:v>4.4877E-2</c:v>
                </c:pt>
                <c:pt idx="230002">
                  <c:v>4.4875999999999999E-2</c:v>
                </c:pt>
                <c:pt idx="230003">
                  <c:v>4.4873999999999997E-2</c:v>
                </c:pt>
                <c:pt idx="230004">
                  <c:v>4.4873000000000003E-2</c:v>
                </c:pt>
                <c:pt idx="230005">
                  <c:v>4.4871000000000001E-2</c:v>
                </c:pt>
                <c:pt idx="230006">
                  <c:v>4.487E-2</c:v>
                </c:pt>
                <c:pt idx="230007">
                  <c:v>4.4868999999999999E-2</c:v>
                </c:pt>
                <c:pt idx="230008">
                  <c:v>4.4866999999999997E-2</c:v>
                </c:pt>
                <c:pt idx="230009">
                  <c:v>4.4866000000000003E-2</c:v>
                </c:pt>
                <c:pt idx="230010">
                  <c:v>4.4864000000000001E-2</c:v>
                </c:pt>
                <c:pt idx="230011">
                  <c:v>4.4863E-2</c:v>
                </c:pt>
                <c:pt idx="230012">
                  <c:v>4.4861999999999999E-2</c:v>
                </c:pt>
                <c:pt idx="230013">
                  <c:v>4.4859999999999997E-2</c:v>
                </c:pt>
                <c:pt idx="230014">
                  <c:v>4.4859000000000003E-2</c:v>
                </c:pt>
                <c:pt idx="230015">
                  <c:v>4.4858000000000002E-2</c:v>
                </c:pt>
                <c:pt idx="230016">
                  <c:v>4.4857000000000001E-2</c:v>
                </c:pt>
                <c:pt idx="230017">
                  <c:v>4.4854999999999999E-2</c:v>
                </c:pt>
                <c:pt idx="230018">
                  <c:v>4.4853999999999998E-2</c:v>
                </c:pt>
                <c:pt idx="230019">
                  <c:v>4.4852999999999997E-2</c:v>
                </c:pt>
                <c:pt idx="230020">
                  <c:v>4.4852000000000003E-2</c:v>
                </c:pt>
                <c:pt idx="230021">
                  <c:v>4.4851000000000002E-2</c:v>
                </c:pt>
                <c:pt idx="230022">
                  <c:v>4.4850000000000001E-2</c:v>
                </c:pt>
                <c:pt idx="230023">
                  <c:v>4.4849E-2</c:v>
                </c:pt>
                <c:pt idx="230024">
                  <c:v>4.4847999999999999E-2</c:v>
                </c:pt>
                <c:pt idx="230025">
                  <c:v>4.4846999999999998E-2</c:v>
                </c:pt>
                <c:pt idx="230026">
                  <c:v>4.4845999999999997E-2</c:v>
                </c:pt>
                <c:pt idx="230027">
                  <c:v>4.4845999999999997E-2</c:v>
                </c:pt>
                <c:pt idx="230028">
                  <c:v>4.4845000000000003E-2</c:v>
                </c:pt>
                <c:pt idx="230029">
                  <c:v>4.4844000000000002E-2</c:v>
                </c:pt>
                <c:pt idx="230030">
                  <c:v>4.4844000000000002E-2</c:v>
                </c:pt>
                <c:pt idx="230031">
                  <c:v>4.4843000000000001E-2</c:v>
                </c:pt>
                <c:pt idx="230032">
                  <c:v>4.4842E-2</c:v>
                </c:pt>
                <c:pt idx="230033">
                  <c:v>4.4842E-2</c:v>
                </c:pt>
                <c:pt idx="230034">
                  <c:v>4.4840999999999999E-2</c:v>
                </c:pt>
                <c:pt idx="230035">
                  <c:v>4.4840999999999999E-2</c:v>
                </c:pt>
                <c:pt idx="230036">
                  <c:v>4.4839999999999998E-2</c:v>
                </c:pt>
                <c:pt idx="230037">
                  <c:v>4.4839999999999998E-2</c:v>
                </c:pt>
                <c:pt idx="230038">
                  <c:v>4.4839999999999998E-2</c:v>
                </c:pt>
                <c:pt idx="230039">
                  <c:v>4.4839999999999998E-2</c:v>
                </c:pt>
                <c:pt idx="230040">
                  <c:v>4.4839999999999998E-2</c:v>
                </c:pt>
                <c:pt idx="230041">
                  <c:v>4.4839999999999998E-2</c:v>
                </c:pt>
                <c:pt idx="230042">
                  <c:v>4.4839999999999998E-2</c:v>
                </c:pt>
                <c:pt idx="230043">
                  <c:v>4.4839999999999998E-2</c:v>
                </c:pt>
                <c:pt idx="230044">
                  <c:v>4.4839999999999998E-2</c:v>
                </c:pt>
                <c:pt idx="230045">
                  <c:v>4.4839999999999998E-2</c:v>
                </c:pt>
                <c:pt idx="230046">
                  <c:v>4.4840999999999999E-2</c:v>
                </c:pt>
                <c:pt idx="230047">
                  <c:v>4.4840999999999999E-2</c:v>
                </c:pt>
                <c:pt idx="230048">
                  <c:v>4.4840999999999999E-2</c:v>
                </c:pt>
                <c:pt idx="230049">
                  <c:v>4.4842E-2</c:v>
                </c:pt>
                <c:pt idx="230050">
                  <c:v>4.4842E-2</c:v>
                </c:pt>
                <c:pt idx="230051">
                  <c:v>4.4843000000000001E-2</c:v>
                </c:pt>
                <c:pt idx="230052">
                  <c:v>4.4844000000000002E-2</c:v>
                </c:pt>
                <c:pt idx="230053">
                  <c:v>4.4845000000000003E-2</c:v>
                </c:pt>
                <c:pt idx="230054">
                  <c:v>4.4845000000000003E-2</c:v>
                </c:pt>
                <c:pt idx="230055">
                  <c:v>4.4845999999999997E-2</c:v>
                </c:pt>
                <c:pt idx="230056">
                  <c:v>4.4846999999999998E-2</c:v>
                </c:pt>
                <c:pt idx="230057">
                  <c:v>4.4847999999999999E-2</c:v>
                </c:pt>
                <c:pt idx="230058">
                  <c:v>4.4849E-2</c:v>
                </c:pt>
                <c:pt idx="230059">
                  <c:v>4.4850000000000001E-2</c:v>
                </c:pt>
                <c:pt idx="230060">
                  <c:v>4.4851000000000002E-2</c:v>
                </c:pt>
                <c:pt idx="230061">
                  <c:v>4.4852999999999997E-2</c:v>
                </c:pt>
                <c:pt idx="230062">
                  <c:v>4.4853999999999998E-2</c:v>
                </c:pt>
                <c:pt idx="230063">
                  <c:v>4.4854999999999999E-2</c:v>
                </c:pt>
                <c:pt idx="230064">
                  <c:v>4.4857000000000001E-2</c:v>
                </c:pt>
                <c:pt idx="230065">
                  <c:v>4.4858000000000002E-2</c:v>
                </c:pt>
                <c:pt idx="230066">
                  <c:v>4.4859000000000003E-2</c:v>
                </c:pt>
                <c:pt idx="230067">
                  <c:v>4.4860999999999998E-2</c:v>
                </c:pt>
                <c:pt idx="230068">
                  <c:v>4.4861999999999999E-2</c:v>
                </c:pt>
                <c:pt idx="230069">
                  <c:v>4.4863E-2</c:v>
                </c:pt>
                <c:pt idx="230070">
                  <c:v>4.4865000000000002E-2</c:v>
                </c:pt>
                <c:pt idx="230071">
                  <c:v>4.4866000000000003E-2</c:v>
                </c:pt>
                <c:pt idx="230072">
                  <c:v>4.4866999999999997E-2</c:v>
                </c:pt>
                <c:pt idx="230073">
                  <c:v>4.4868999999999999E-2</c:v>
                </c:pt>
                <c:pt idx="230074">
                  <c:v>4.487E-2</c:v>
                </c:pt>
                <c:pt idx="230075">
                  <c:v>4.4871000000000001E-2</c:v>
                </c:pt>
                <c:pt idx="230076">
                  <c:v>4.4873000000000003E-2</c:v>
                </c:pt>
                <c:pt idx="230077">
                  <c:v>4.4873999999999997E-2</c:v>
                </c:pt>
                <c:pt idx="230078">
                  <c:v>4.4874999999999998E-2</c:v>
                </c:pt>
                <c:pt idx="230079">
                  <c:v>4.4875999999999999E-2</c:v>
                </c:pt>
                <c:pt idx="230080">
                  <c:v>4.4877E-2</c:v>
                </c:pt>
                <c:pt idx="230081">
                  <c:v>4.4878000000000001E-2</c:v>
                </c:pt>
                <c:pt idx="230082">
                  <c:v>4.4879000000000002E-2</c:v>
                </c:pt>
                <c:pt idx="230083">
                  <c:v>4.4880000000000003E-2</c:v>
                </c:pt>
                <c:pt idx="230084">
                  <c:v>4.4880999999999997E-2</c:v>
                </c:pt>
                <c:pt idx="230085">
                  <c:v>4.4881999999999998E-2</c:v>
                </c:pt>
                <c:pt idx="230086">
                  <c:v>4.4882999999999999E-2</c:v>
                </c:pt>
                <c:pt idx="230087">
                  <c:v>4.4882999999999999E-2</c:v>
                </c:pt>
                <c:pt idx="230088">
                  <c:v>4.4884E-2</c:v>
                </c:pt>
                <c:pt idx="230089">
                  <c:v>4.4885000000000001E-2</c:v>
                </c:pt>
                <c:pt idx="230090">
                  <c:v>4.4885000000000001E-2</c:v>
                </c:pt>
                <c:pt idx="230091">
                  <c:v>4.4886000000000002E-2</c:v>
                </c:pt>
                <c:pt idx="230092">
                  <c:v>4.4886000000000002E-2</c:v>
                </c:pt>
                <c:pt idx="230093">
                  <c:v>4.4886000000000002E-2</c:v>
                </c:pt>
                <c:pt idx="230094">
                  <c:v>4.4886000000000002E-2</c:v>
                </c:pt>
                <c:pt idx="230095">
                  <c:v>4.4886000000000002E-2</c:v>
                </c:pt>
                <c:pt idx="230096">
                  <c:v>4.4886000000000002E-2</c:v>
                </c:pt>
                <c:pt idx="230097">
                  <c:v>4.4887000000000003E-2</c:v>
                </c:pt>
                <c:pt idx="230098">
                  <c:v>4.4887000000000003E-2</c:v>
                </c:pt>
                <c:pt idx="230099">
                  <c:v>4.4887000000000003E-2</c:v>
                </c:pt>
                <c:pt idx="230100">
                  <c:v>4.4886000000000002E-2</c:v>
                </c:pt>
                <c:pt idx="230101">
                  <c:v>4.4886000000000002E-2</c:v>
                </c:pt>
                <c:pt idx="230102">
                  <c:v>4.4886000000000002E-2</c:v>
                </c:pt>
                <c:pt idx="230103">
                  <c:v>4.4886000000000002E-2</c:v>
                </c:pt>
                <c:pt idx="230104">
                  <c:v>4.4885000000000001E-2</c:v>
                </c:pt>
                <c:pt idx="230105">
                  <c:v>4.4885000000000001E-2</c:v>
                </c:pt>
                <c:pt idx="230106">
                  <c:v>4.4885000000000001E-2</c:v>
                </c:pt>
                <c:pt idx="230107">
                  <c:v>4.4884E-2</c:v>
                </c:pt>
                <c:pt idx="230108">
                  <c:v>4.4884E-2</c:v>
                </c:pt>
                <c:pt idx="230109">
                  <c:v>4.4882999999999999E-2</c:v>
                </c:pt>
                <c:pt idx="230110">
                  <c:v>4.4882999999999999E-2</c:v>
                </c:pt>
                <c:pt idx="230111">
                  <c:v>4.4881999999999998E-2</c:v>
                </c:pt>
                <c:pt idx="230112">
                  <c:v>4.4881999999999998E-2</c:v>
                </c:pt>
                <c:pt idx="230113">
                  <c:v>4.4880999999999997E-2</c:v>
                </c:pt>
                <c:pt idx="230114">
                  <c:v>4.4880999999999997E-2</c:v>
                </c:pt>
                <c:pt idx="230115">
                  <c:v>4.4880000000000003E-2</c:v>
                </c:pt>
                <c:pt idx="230116">
                  <c:v>4.4880000000000003E-2</c:v>
                </c:pt>
                <c:pt idx="230117">
                  <c:v>4.4879000000000002E-2</c:v>
                </c:pt>
                <c:pt idx="230118">
                  <c:v>4.4879000000000002E-2</c:v>
                </c:pt>
                <c:pt idx="230119">
                  <c:v>4.4878000000000001E-2</c:v>
                </c:pt>
                <c:pt idx="230120">
                  <c:v>4.4877E-2</c:v>
                </c:pt>
                <c:pt idx="230121">
                  <c:v>4.4877E-2</c:v>
                </c:pt>
                <c:pt idx="230122">
                  <c:v>4.4877E-2</c:v>
                </c:pt>
                <c:pt idx="230123">
                  <c:v>4.4875999999999999E-2</c:v>
                </c:pt>
                <c:pt idx="230124">
                  <c:v>4.4875999999999999E-2</c:v>
                </c:pt>
                <c:pt idx="230125">
                  <c:v>4.4875999999999999E-2</c:v>
                </c:pt>
                <c:pt idx="230126">
                  <c:v>4.4874999999999998E-2</c:v>
                </c:pt>
                <c:pt idx="230127">
                  <c:v>4.4874999999999998E-2</c:v>
                </c:pt>
                <c:pt idx="230128">
                  <c:v>4.4874999999999998E-2</c:v>
                </c:pt>
                <c:pt idx="230129">
                  <c:v>4.4873999999999997E-2</c:v>
                </c:pt>
                <c:pt idx="230130">
                  <c:v>4.4873999999999997E-2</c:v>
                </c:pt>
                <c:pt idx="230131">
                  <c:v>4.4873999999999997E-2</c:v>
                </c:pt>
                <c:pt idx="230132">
                  <c:v>4.4873999999999997E-2</c:v>
                </c:pt>
                <c:pt idx="230133">
                  <c:v>4.4873999999999997E-2</c:v>
                </c:pt>
                <c:pt idx="230134">
                  <c:v>4.4873999999999997E-2</c:v>
                </c:pt>
                <c:pt idx="230135">
                  <c:v>4.4873999999999997E-2</c:v>
                </c:pt>
                <c:pt idx="230136">
                  <c:v>4.4873999999999997E-2</c:v>
                </c:pt>
                <c:pt idx="230137">
                  <c:v>4.4874999999999998E-2</c:v>
                </c:pt>
                <c:pt idx="230138">
                  <c:v>4.4874999999999998E-2</c:v>
                </c:pt>
                <c:pt idx="230139">
                  <c:v>4.4874999999999998E-2</c:v>
                </c:pt>
                <c:pt idx="230140">
                  <c:v>4.4875999999999999E-2</c:v>
                </c:pt>
                <c:pt idx="230141">
                  <c:v>4.4875999999999999E-2</c:v>
                </c:pt>
                <c:pt idx="230142">
                  <c:v>4.4877E-2</c:v>
                </c:pt>
                <c:pt idx="230143">
                  <c:v>4.4877E-2</c:v>
                </c:pt>
                <c:pt idx="230144">
                  <c:v>4.4878000000000001E-2</c:v>
                </c:pt>
                <c:pt idx="230145">
                  <c:v>4.4879000000000002E-2</c:v>
                </c:pt>
                <c:pt idx="230146">
                  <c:v>4.4879000000000002E-2</c:v>
                </c:pt>
                <c:pt idx="230147">
                  <c:v>4.4880000000000003E-2</c:v>
                </c:pt>
                <c:pt idx="230148">
                  <c:v>4.4880999999999997E-2</c:v>
                </c:pt>
                <c:pt idx="230149">
                  <c:v>4.4881999999999998E-2</c:v>
                </c:pt>
                <c:pt idx="230150">
                  <c:v>4.4882999999999999E-2</c:v>
                </c:pt>
                <c:pt idx="230151">
                  <c:v>4.4884E-2</c:v>
                </c:pt>
                <c:pt idx="230152">
                  <c:v>4.4885000000000001E-2</c:v>
                </c:pt>
                <c:pt idx="230153">
                  <c:v>4.4886000000000002E-2</c:v>
                </c:pt>
                <c:pt idx="230154">
                  <c:v>4.4887999999999997E-2</c:v>
                </c:pt>
                <c:pt idx="230155">
                  <c:v>4.4888999999999998E-2</c:v>
                </c:pt>
                <c:pt idx="230156">
                  <c:v>4.4889999999999999E-2</c:v>
                </c:pt>
                <c:pt idx="230157">
                  <c:v>4.4892000000000001E-2</c:v>
                </c:pt>
                <c:pt idx="230158">
                  <c:v>4.4893000000000002E-2</c:v>
                </c:pt>
                <c:pt idx="230159">
                  <c:v>4.4894999999999997E-2</c:v>
                </c:pt>
                <c:pt idx="230160">
                  <c:v>4.4895999999999998E-2</c:v>
                </c:pt>
                <c:pt idx="230161">
                  <c:v>4.4898E-2</c:v>
                </c:pt>
                <c:pt idx="230162">
                  <c:v>4.4900000000000002E-2</c:v>
                </c:pt>
                <c:pt idx="230163">
                  <c:v>4.4901000000000003E-2</c:v>
                </c:pt>
                <c:pt idx="230164">
                  <c:v>4.4902999999999998E-2</c:v>
                </c:pt>
                <c:pt idx="230165">
                  <c:v>4.4903999999999999E-2</c:v>
                </c:pt>
                <c:pt idx="230166">
                  <c:v>4.4906000000000001E-2</c:v>
                </c:pt>
                <c:pt idx="230167">
                  <c:v>4.4908000000000003E-2</c:v>
                </c:pt>
                <c:pt idx="230168">
                  <c:v>4.4909999999999999E-2</c:v>
                </c:pt>
                <c:pt idx="230169">
                  <c:v>4.4912000000000001E-2</c:v>
                </c:pt>
                <c:pt idx="230170">
                  <c:v>4.4913000000000002E-2</c:v>
                </c:pt>
                <c:pt idx="230171">
                  <c:v>4.4914999999999997E-2</c:v>
                </c:pt>
                <c:pt idx="230172">
                  <c:v>4.4916999999999999E-2</c:v>
                </c:pt>
                <c:pt idx="230173">
                  <c:v>4.4919000000000001E-2</c:v>
                </c:pt>
                <c:pt idx="230174">
                  <c:v>4.4921000000000003E-2</c:v>
                </c:pt>
                <c:pt idx="230175">
                  <c:v>4.4922999999999998E-2</c:v>
                </c:pt>
                <c:pt idx="230176">
                  <c:v>4.4925E-2</c:v>
                </c:pt>
                <c:pt idx="230177">
                  <c:v>4.4926000000000001E-2</c:v>
                </c:pt>
                <c:pt idx="230178">
                  <c:v>4.4928000000000003E-2</c:v>
                </c:pt>
                <c:pt idx="230179">
                  <c:v>4.4929999999999998E-2</c:v>
                </c:pt>
                <c:pt idx="230180">
                  <c:v>4.4932E-2</c:v>
                </c:pt>
                <c:pt idx="230181">
                  <c:v>4.4934000000000002E-2</c:v>
                </c:pt>
                <c:pt idx="230182">
                  <c:v>4.4935999999999997E-2</c:v>
                </c:pt>
                <c:pt idx="230183">
                  <c:v>4.4937999999999999E-2</c:v>
                </c:pt>
                <c:pt idx="230184">
                  <c:v>4.4939E-2</c:v>
                </c:pt>
                <c:pt idx="230185">
                  <c:v>4.4941000000000002E-2</c:v>
                </c:pt>
                <c:pt idx="230186">
                  <c:v>4.4942999999999997E-2</c:v>
                </c:pt>
                <c:pt idx="230187">
                  <c:v>4.4944999999999999E-2</c:v>
                </c:pt>
                <c:pt idx="230188">
                  <c:v>4.4946E-2</c:v>
                </c:pt>
                <c:pt idx="230189">
                  <c:v>4.4948000000000002E-2</c:v>
                </c:pt>
                <c:pt idx="230190">
                  <c:v>4.4949000000000003E-2</c:v>
                </c:pt>
                <c:pt idx="230191">
                  <c:v>4.4950999999999998E-2</c:v>
                </c:pt>
                <c:pt idx="230192">
                  <c:v>4.4951999999999999E-2</c:v>
                </c:pt>
                <c:pt idx="230193">
                  <c:v>4.4954000000000001E-2</c:v>
                </c:pt>
                <c:pt idx="230194">
                  <c:v>4.4955000000000002E-2</c:v>
                </c:pt>
                <c:pt idx="230195">
                  <c:v>4.4956000000000003E-2</c:v>
                </c:pt>
                <c:pt idx="230196">
                  <c:v>4.4957999999999998E-2</c:v>
                </c:pt>
                <c:pt idx="230197">
                  <c:v>4.4958999999999999E-2</c:v>
                </c:pt>
                <c:pt idx="230198">
                  <c:v>4.496E-2</c:v>
                </c:pt>
                <c:pt idx="230199">
                  <c:v>4.4961000000000001E-2</c:v>
                </c:pt>
                <c:pt idx="230200">
                  <c:v>4.4961000000000001E-2</c:v>
                </c:pt>
                <c:pt idx="230201">
                  <c:v>4.4962000000000002E-2</c:v>
                </c:pt>
                <c:pt idx="230202">
                  <c:v>4.4963000000000003E-2</c:v>
                </c:pt>
                <c:pt idx="230203">
                  <c:v>4.4963000000000003E-2</c:v>
                </c:pt>
                <c:pt idx="230204">
                  <c:v>4.4963999999999997E-2</c:v>
                </c:pt>
                <c:pt idx="230205">
                  <c:v>4.4963999999999997E-2</c:v>
                </c:pt>
                <c:pt idx="230206">
                  <c:v>4.4964999999999998E-2</c:v>
                </c:pt>
                <c:pt idx="230207">
                  <c:v>4.4964999999999998E-2</c:v>
                </c:pt>
                <c:pt idx="230208">
                  <c:v>4.4964999999999998E-2</c:v>
                </c:pt>
                <c:pt idx="230209">
                  <c:v>4.4964999999999998E-2</c:v>
                </c:pt>
                <c:pt idx="230210">
                  <c:v>4.4964999999999998E-2</c:v>
                </c:pt>
                <c:pt idx="230211">
                  <c:v>4.4964999999999998E-2</c:v>
                </c:pt>
                <c:pt idx="230212">
                  <c:v>4.4964999999999998E-2</c:v>
                </c:pt>
                <c:pt idx="230213">
                  <c:v>4.4963999999999997E-2</c:v>
                </c:pt>
                <c:pt idx="230214">
                  <c:v>4.4963999999999997E-2</c:v>
                </c:pt>
                <c:pt idx="230215">
                  <c:v>4.4963000000000003E-2</c:v>
                </c:pt>
                <c:pt idx="230216">
                  <c:v>4.4963000000000003E-2</c:v>
                </c:pt>
                <c:pt idx="230217">
                  <c:v>4.4962000000000002E-2</c:v>
                </c:pt>
                <c:pt idx="230218">
                  <c:v>4.4961000000000001E-2</c:v>
                </c:pt>
                <c:pt idx="230219">
                  <c:v>4.4961000000000001E-2</c:v>
                </c:pt>
                <c:pt idx="230220">
                  <c:v>4.496E-2</c:v>
                </c:pt>
                <c:pt idx="230221">
                  <c:v>4.4958999999999999E-2</c:v>
                </c:pt>
                <c:pt idx="230222">
                  <c:v>4.4957999999999998E-2</c:v>
                </c:pt>
                <c:pt idx="230223">
                  <c:v>4.4956000000000003E-2</c:v>
                </c:pt>
                <c:pt idx="230224">
                  <c:v>4.4955000000000002E-2</c:v>
                </c:pt>
                <c:pt idx="230225">
                  <c:v>4.4954000000000001E-2</c:v>
                </c:pt>
                <c:pt idx="230226">
                  <c:v>4.4953E-2</c:v>
                </c:pt>
                <c:pt idx="230227">
                  <c:v>4.4950999999999998E-2</c:v>
                </c:pt>
                <c:pt idx="230228">
                  <c:v>4.4949999999999997E-2</c:v>
                </c:pt>
                <c:pt idx="230229">
                  <c:v>4.4949000000000003E-2</c:v>
                </c:pt>
                <c:pt idx="230230">
                  <c:v>4.4947000000000001E-2</c:v>
                </c:pt>
                <c:pt idx="230231">
                  <c:v>4.4946E-2</c:v>
                </c:pt>
                <c:pt idx="230232">
                  <c:v>4.4943999999999998E-2</c:v>
                </c:pt>
                <c:pt idx="230233">
                  <c:v>4.4942999999999997E-2</c:v>
                </c:pt>
                <c:pt idx="230234">
                  <c:v>4.4941000000000002E-2</c:v>
                </c:pt>
                <c:pt idx="230235">
                  <c:v>4.4940000000000001E-2</c:v>
                </c:pt>
                <c:pt idx="230236">
                  <c:v>4.4937999999999999E-2</c:v>
                </c:pt>
                <c:pt idx="230237">
                  <c:v>4.4936999999999998E-2</c:v>
                </c:pt>
                <c:pt idx="230238">
                  <c:v>4.4935000000000003E-2</c:v>
                </c:pt>
                <c:pt idx="230239">
                  <c:v>4.4934000000000002E-2</c:v>
                </c:pt>
                <c:pt idx="230240">
                  <c:v>4.4933000000000001E-2</c:v>
                </c:pt>
                <c:pt idx="230241">
                  <c:v>4.4930999999999999E-2</c:v>
                </c:pt>
                <c:pt idx="230242">
                  <c:v>4.4929999999999998E-2</c:v>
                </c:pt>
                <c:pt idx="230243">
                  <c:v>4.4928999999999997E-2</c:v>
                </c:pt>
                <c:pt idx="230244">
                  <c:v>4.4927000000000002E-2</c:v>
                </c:pt>
                <c:pt idx="230245">
                  <c:v>4.4926000000000001E-2</c:v>
                </c:pt>
                <c:pt idx="230246">
                  <c:v>4.4925E-2</c:v>
                </c:pt>
                <c:pt idx="230247">
                  <c:v>4.4923999999999999E-2</c:v>
                </c:pt>
                <c:pt idx="230248">
                  <c:v>4.4922999999999998E-2</c:v>
                </c:pt>
                <c:pt idx="230249">
                  <c:v>4.4921999999999997E-2</c:v>
                </c:pt>
                <c:pt idx="230250">
                  <c:v>4.4921000000000003E-2</c:v>
                </c:pt>
                <c:pt idx="230251">
                  <c:v>4.4920000000000002E-2</c:v>
                </c:pt>
                <c:pt idx="230252">
                  <c:v>4.4919000000000001E-2</c:v>
                </c:pt>
                <c:pt idx="230253">
                  <c:v>4.4919000000000001E-2</c:v>
                </c:pt>
                <c:pt idx="230254">
                  <c:v>4.4918E-2</c:v>
                </c:pt>
                <c:pt idx="230255">
                  <c:v>4.4918E-2</c:v>
                </c:pt>
                <c:pt idx="230256">
                  <c:v>4.4916999999999999E-2</c:v>
                </c:pt>
                <c:pt idx="230257">
                  <c:v>4.4916999999999999E-2</c:v>
                </c:pt>
                <c:pt idx="230258">
                  <c:v>4.4915999999999998E-2</c:v>
                </c:pt>
                <c:pt idx="230259">
                  <c:v>4.4915999999999998E-2</c:v>
                </c:pt>
                <c:pt idx="230260">
                  <c:v>4.4915999999999998E-2</c:v>
                </c:pt>
                <c:pt idx="230261">
                  <c:v>4.4914999999999997E-2</c:v>
                </c:pt>
                <c:pt idx="230262">
                  <c:v>4.4914999999999997E-2</c:v>
                </c:pt>
                <c:pt idx="230263">
                  <c:v>4.4914999999999997E-2</c:v>
                </c:pt>
                <c:pt idx="230264">
                  <c:v>4.4915999999999998E-2</c:v>
                </c:pt>
                <c:pt idx="230265">
                  <c:v>4.4915999999999998E-2</c:v>
                </c:pt>
                <c:pt idx="230266">
                  <c:v>4.4915999999999998E-2</c:v>
                </c:pt>
                <c:pt idx="230267">
                  <c:v>4.4916999999999999E-2</c:v>
                </c:pt>
                <c:pt idx="230268">
                  <c:v>4.4916999999999999E-2</c:v>
                </c:pt>
                <c:pt idx="230269">
                  <c:v>4.4916999999999999E-2</c:v>
                </c:pt>
                <c:pt idx="230270">
                  <c:v>4.4918E-2</c:v>
                </c:pt>
                <c:pt idx="230271">
                  <c:v>4.4918E-2</c:v>
                </c:pt>
                <c:pt idx="230272">
                  <c:v>4.4919000000000001E-2</c:v>
                </c:pt>
                <c:pt idx="230273">
                  <c:v>4.4920000000000002E-2</c:v>
                </c:pt>
                <c:pt idx="230274">
                  <c:v>4.4921000000000003E-2</c:v>
                </c:pt>
                <c:pt idx="230275">
                  <c:v>4.4921999999999997E-2</c:v>
                </c:pt>
                <c:pt idx="230276">
                  <c:v>4.4922999999999998E-2</c:v>
                </c:pt>
                <c:pt idx="230277">
                  <c:v>4.4923999999999999E-2</c:v>
                </c:pt>
                <c:pt idx="230278">
                  <c:v>4.4925E-2</c:v>
                </c:pt>
                <c:pt idx="230279">
                  <c:v>4.4926000000000001E-2</c:v>
                </c:pt>
                <c:pt idx="230280">
                  <c:v>4.4927000000000002E-2</c:v>
                </c:pt>
                <c:pt idx="230281">
                  <c:v>4.4928000000000003E-2</c:v>
                </c:pt>
                <c:pt idx="230282">
                  <c:v>4.4928999999999997E-2</c:v>
                </c:pt>
                <c:pt idx="230283">
                  <c:v>4.4930999999999999E-2</c:v>
                </c:pt>
                <c:pt idx="230284">
                  <c:v>4.4932E-2</c:v>
                </c:pt>
                <c:pt idx="230285">
                  <c:v>4.4934000000000002E-2</c:v>
                </c:pt>
                <c:pt idx="230286">
                  <c:v>4.4935000000000003E-2</c:v>
                </c:pt>
                <c:pt idx="230287">
                  <c:v>4.4936999999999998E-2</c:v>
                </c:pt>
                <c:pt idx="230288">
                  <c:v>4.4937999999999999E-2</c:v>
                </c:pt>
                <c:pt idx="230289">
                  <c:v>4.4940000000000001E-2</c:v>
                </c:pt>
                <c:pt idx="230290">
                  <c:v>4.4942000000000003E-2</c:v>
                </c:pt>
                <c:pt idx="230291">
                  <c:v>4.4943999999999998E-2</c:v>
                </c:pt>
                <c:pt idx="230292">
                  <c:v>4.4944999999999999E-2</c:v>
                </c:pt>
                <c:pt idx="230293">
                  <c:v>4.4947000000000001E-2</c:v>
                </c:pt>
                <c:pt idx="230294">
                  <c:v>4.4949000000000003E-2</c:v>
                </c:pt>
                <c:pt idx="230295">
                  <c:v>4.4950999999999998E-2</c:v>
                </c:pt>
                <c:pt idx="230296">
                  <c:v>4.4953E-2</c:v>
                </c:pt>
                <c:pt idx="230297">
                  <c:v>4.4955000000000002E-2</c:v>
                </c:pt>
                <c:pt idx="230298">
                  <c:v>4.4956999999999997E-2</c:v>
                </c:pt>
                <c:pt idx="230299">
                  <c:v>4.496E-2</c:v>
                </c:pt>
                <c:pt idx="230300">
                  <c:v>4.4962000000000002E-2</c:v>
                </c:pt>
                <c:pt idx="230301">
                  <c:v>4.4963999999999997E-2</c:v>
                </c:pt>
                <c:pt idx="230302">
                  <c:v>4.4965999999999999E-2</c:v>
                </c:pt>
                <c:pt idx="230303">
                  <c:v>4.4969000000000002E-2</c:v>
                </c:pt>
                <c:pt idx="230304">
                  <c:v>4.4970999999999997E-2</c:v>
                </c:pt>
                <c:pt idx="230305">
                  <c:v>4.4972999999999999E-2</c:v>
                </c:pt>
                <c:pt idx="230306">
                  <c:v>4.4975000000000001E-2</c:v>
                </c:pt>
                <c:pt idx="230307">
                  <c:v>4.4977999999999997E-2</c:v>
                </c:pt>
                <c:pt idx="230308">
                  <c:v>4.4979999999999999E-2</c:v>
                </c:pt>
                <c:pt idx="230309">
                  <c:v>4.4982000000000001E-2</c:v>
                </c:pt>
                <c:pt idx="230310">
                  <c:v>4.4984999999999997E-2</c:v>
                </c:pt>
                <c:pt idx="230311">
                  <c:v>4.4986999999999999E-2</c:v>
                </c:pt>
                <c:pt idx="230312">
                  <c:v>4.4990000000000002E-2</c:v>
                </c:pt>
                <c:pt idx="230313">
                  <c:v>4.4991999999999997E-2</c:v>
                </c:pt>
                <c:pt idx="230314">
                  <c:v>4.4993999999999999E-2</c:v>
                </c:pt>
                <c:pt idx="230315">
                  <c:v>4.4996000000000001E-2</c:v>
                </c:pt>
                <c:pt idx="230316">
                  <c:v>4.4998999999999997E-2</c:v>
                </c:pt>
                <c:pt idx="230317">
                  <c:v>4.5000999999999999E-2</c:v>
                </c:pt>
                <c:pt idx="230318">
                  <c:v>4.5003000000000001E-2</c:v>
                </c:pt>
                <c:pt idx="230319">
                  <c:v>4.5005000000000003E-2</c:v>
                </c:pt>
                <c:pt idx="230320">
                  <c:v>4.5006999999999998E-2</c:v>
                </c:pt>
                <c:pt idx="230321">
                  <c:v>4.5007999999999999E-2</c:v>
                </c:pt>
                <c:pt idx="230322">
                  <c:v>4.5010000000000001E-2</c:v>
                </c:pt>
                <c:pt idx="230323">
                  <c:v>4.5012000000000003E-2</c:v>
                </c:pt>
                <c:pt idx="230324">
                  <c:v>4.5013999999999998E-2</c:v>
                </c:pt>
                <c:pt idx="230325">
                  <c:v>4.5014999999999999E-2</c:v>
                </c:pt>
                <c:pt idx="230326">
                  <c:v>4.5017000000000001E-2</c:v>
                </c:pt>
                <c:pt idx="230327">
                  <c:v>4.5018000000000002E-2</c:v>
                </c:pt>
                <c:pt idx="230328">
                  <c:v>4.5019000000000003E-2</c:v>
                </c:pt>
                <c:pt idx="230329">
                  <c:v>4.5019999999999998E-2</c:v>
                </c:pt>
                <c:pt idx="230330">
                  <c:v>4.5020999999999999E-2</c:v>
                </c:pt>
                <c:pt idx="230331">
                  <c:v>4.5022E-2</c:v>
                </c:pt>
                <c:pt idx="230332">
                  <c:v>4.5023000000000001E-2</c:v>
                </c:pt>
                <c:pt idx="230333">
                  <c:v>4.5023000000000001E-2</c:v>
                </c:pt>
                <c:pt idx="230334">
                  <c:v>4.5024000000000002E-2</c:v>
                </c:pt>
                <c:pt idx="230335">
                  <c:v>4.5024000000000002E-2</c:v>
                </c:pt>
                <c:pt idx="230336">
                  <c:v>4.5024000000000002E-2</c:v>
                </c:pt>
                <c:pt idx="230337">
                  <c:v>4.5024000000000002E-2</c:v>
                </c:pt>
                <c:pt idx="230338">
                  <c:v>4.5024000000000002E-2</c:v>
                </c:pt>
                <c:pt idx="230339">
                  <c:v>4.5024000000000002E-2</c:v>
                </c:pt>
                <c:pt idx="230340">
                  <c:v>4.5023000000000001E-2</c:v>
                </c:pt>
                <c:pt idx="230341">
                  <c:v>4.5023000000000001E-2</c:v>
                </c:pt>
                <c:pt idx="230342">
                  <c:v>4.5022E-2</c:v>
                </c:pt>
                <c:pt idx="230343">
                  <c:v>4.5020999999999999E-2</c:v>
                </c:pt>
                <c:pt idx="230344">
                  <c:v>4.5019999999999998E-2</c:v>
                </c:pt>
                <c:pt idx="230345">
                  <c:v>4.5019000000000003E-2</c:v>
                </c:pt>
                <c:pt idx="230346">
                  <c:v>4.5018000000000002E-2</c:v>
                </c:pt>
                <c:pt idx="230347">
                  <c:v>4.5017000000000001E-2</c:v>
                </c:pt>
                <c:pt idx="230348">
                  <c:v>4.5014999999999999E-2</c:v>
                </c:pt>
                <c:pt idx="230349">
                  <c:v>4.5013999999999998E-2</c:v>
                </c:pt>
                <c:pt idx="230350">
                  <c:v>4.5012000000000003E-2</c:v>
                </c:pt>
                <c:pt idx="230351">
                  <c:v>4.5010000000000001E-2</c:v>
                </c:pt>
                <c:pt idx="230352">
                  <c:v>4.5007999999999999E-2</c:v>
                </c:pt>
                <c:pt idx="230353">
                  <c:v>4.5005999999999997E-2</c:v>
                </c:pt>
                <c:pt idx="230354">
                  <c:v>4.5004000000000002E-2</c:v>
                </c:pt>
                <c:pt idx="230355">
                  <c:v>4.5000999999999999E-2</c:v>
                </c:pt>
                <c:pt idx="230356">
                  <c:v>4.4998999999999997E-2</c:v>
                </c:pt>
                <c:pt idx="230357">
                  <c:v>4.4997000000000002E-2</c:v>
                </c:pt>
                <c:pt idx="230358">
                  <c:v>4.4993999999999999E-2</c:v>
                </c:pt>
                <c:pt idx="230359">
                  <c:v>4.4991999999999997E-2</c:v>
                </c:pt>
                <c:pt idx="230360">
                  <c:v>4.4989000000000001E-2</c:v>
                </c:pt>
                <c:pt idx="230361">
                  <c:v>4.4985999999999998E-2</c:v>
                </c:pt>
                <c:pt idx="230362">
                  <c:v>4.4984000000000003E-2</c:v>
                </c:pt>
                <c:pt idx="230363">
                  <c:v>4.4981E-2</c:v>
                </c:pt>
                <c:pt idx="230364">
                  <c:v>4.4977999999999997E-2</c:v>
                </c:pt>
                <c:pt idx="230365">
                  <c:v>4.4975000000000001E-2</c:v>
                </c:pt>
                <c:pt idx="230366">
                  <c:v>4.4971999999999998E-2</c:v>
                </c:pt>
                <c:pt idx="230367">
                  <c:v>4.4969000000000002E-2</c:v>
                </c:pt>
                <c:pt idx="230368">
                  <c:v>4.4967E-2</c:v>
                </c:pt>
                <c:pt idx="230369">
                  <c:v>4.4963999999999997E-2</c:v>
                </c:pt>
                <c:pt idx="230370">
                  <c:v>4.4961000000000001E-2</c:v>
                </c:pt>
                <c:pt idx="230371">
                  <c:v>4.4957999999999998E-2</c:v>
                </c:pt>
                <c:pt idx="230372">
                  <c:v>4.4955000000000002E-2</c:v>
                </c:pt>
                <c:pt idx="230373">
                  <c:v>4.4953E-2</c:v>
                </c:pt>
                <c:pt idx="230374">
                  <c:v>4.4949999999999997E-2</c:v>
                </c:pt>
                <c:pt idx="230375">
                  <c:v>4.4947000000000001E-2</c:v>
                </c:pt>
                <c:pt idx="230376">
                  <c:v>4.4943999999999998E-2</c:v>
                </c:pt>
                <c:pt idx="230377">
                  <c:v>4.4941000000000002E-2</c:v>
                </c:pt>
                <c:pt idx="230378">
                  <c:v>4.4939E-2</c:v>
                </c:pt>
                <c:pt idx="230379">
                  <c:v>4.4935999999999997E-2</c:v>
                </c:pt>
                <c:pt idx="230380">
                  <c:v>4.4934000000000002E-2</c:v>
                </c:pt>
                <c:pt idx="230381">
                  <c:v>4.4932E-2</c:v>
                </c:pt>
                <c:pt idx="230382">
                  <c:v>4.4928999999999997E-2</c:v>
                </c:pt>
                <c:pt idx="230383">
                  <c:v>4.4927000000000002E-2</c:v>
                </c:pt>
                <c:pt idx="230384">
                  <c:v>4.4925E-2</c:v>
                </c:pt>
                <c:pt idx="230385">
                  <c:v>4.4922999999999998E-2</c:v>
                </c:pt>
                <c:pt idx="230386">
                  <c:v>4.4921000000000003E-2</c:v>
                </c:pt>
                <c:pt idx="230387">
                  <c:v>4.4919000000000001E-2</c:v>
                </c:pt>
                <c:pt idx="230388">
                  <c:v>4.4916999999999999E-2</c:v>
                </c:pt>
                <c:pt idx="230389">
                  <c:v>4.4914999999999997E-2</c:v>
                </c:pt>
                <c:pt idx="230390">
                  <c:v>4.4914000000000003E-2</c:v>
                </c:pt>
                <c:pt idx="230391">
                  <c:v>4.4912000000000001E-2</c:v>
                </c:pt>
                <c:pt idx="230392">
                  <c:v>4.4911E-2</c:v>
                </c:pt>
                <c:pt idx="230393">
                  <c:v>4.4909999999999999E-2</c:v>
                </c:pt>
                <c:pt idx="230394">
                  <c:v>4.4908999999999998E-2</c:v>
                </c:pt>
                <c:pt idx="230395">
                  <c:v>4.4908000000000003E-2</c:v>
                </c:pt>
                <c:pt idx="230396">
                  <c:v>4.4907000000000002E-2</c:v>
                </c:pt>
                <c:pt idx="230397">
                  <c:v>4.4907000000000002E-2</c:v>
                </c:pt>
                <c:pt idx="230398">
                  <c:v>4.4906000000000001E-2</c:v>
                </c:pt>
                <c:pt idx="230399">
                  <c:v>4.4906000000000001E-2</c:v>
                </c:pt>
                <c:pt idx="230400">
                  <c:v>4.4905E-2</c:v>
                </c:pt>
                <c:pt idx="230401">
                  <c:v>4.4905E-2</c:v>
                </c:pt>
                <c:pt idx="230402">
                  <c:v>4.4905E-2</c:v>
                </c:pt>
                <c:pt idx="230403">
                  <c:v>4.4905E-2</c:v>
                </c:pt>
                <c:pt idx="230404">
                  <c:v>4.4905E-2</c:v>
                </c:pt>
                <c:pt idx="230405">
                  <c:v>4.4906000000000001E-2</c:v>
                </c:pt>
                <c:pt idx="230406">
                  <c:v>4.4906000000000001E-2</c:v>
                </c:pt>
                <c:pt idx="230407">
                  <c:v>4.4907000000000002E-2</c:v>
                </c:pt>
                <c:pt idx="230408">
                  <c:v>4.4908000000000003E-2</c:v>
                </c:pt>
                <c:pt idx="230409">
                  <c:v>4.4908999999999998E-2</c:v>
                </c:pt>
                <c:pt idx="230410">
                  <c:v>4.4909999999999999E-2</c:v>
                </c:pt>
                <c:pt idx="230411">
                  <c:v>4.4911E-2</c:v>
                </c:pt>
                <c:pt idx="230412">
                  <c:v>4.4912000000000001E-2</c:v>
                </c:pt>
                <c:pt idx="230413">
                  <c:v>4.4913000000000002E-2</c:v>
                </c:pt>
                <c:pt idx="230414">
                  <c:v>4.4914000000000003E-2</c:v>
                </c:pt>
                <c:pt idx="230415">
                  <c:v>4.4915999999999998E-2</c:v>
                </c:pt>
                <c:pt idx="230416">
                  <c:v>4.4916999999999999E-2</c:v>
                </c:pt>
                <c:pt idx="230417">
                  <c:v>4.4919000000000001E-2</c:v>
                </c:pt>
                <c:pt idx="230418">
                  <c:v>4.4921000000000003E-2</c:v>
                </c:pt>
                <c:pt idx="230419">
                  <c:v>4.4922999999999998E-2</c:v>
                </c:pt>
                <c:pt idx="230420">
                  <c:v>4.4925E-2</c:v>
                </c:pt>
                <c:pt idx="230421">
                  <c:v>4.4927000000000002E-2</c:v>
                </c:pt>
                <c:pt idx="230422">
                  <c:v>4.4928000000000003E-2</c:v>
                </c:pt>
                <c:pt idx="230423">
                  <c:v>4.4929999999999998E-2</c:v>
                </c:pt>
                <c:pt idx="230424">
                  <c:v>4.4932E-2</c:v>
                </c:pt>
                <c:pt idx="230425">
                  <c:v>4.4934000000000002E-2</c:v>
                </c:pt>
                <c:pt idx="230426">
                  <c:v>4.4935999999999997E-2</c:v>
                </c:pt>
                <c:pt idx="230427">
                  <c:v>4.4939E-2</c:v>
                </c:pt>
                <c:pt idx="230428">
                  <c:v>4.4941000000000002E-2</c:v>
                </c:pt>
                <c:pt idx="230429">
                  <c:v>4.4942999999999997E-2</c:v>
                </c:pt>
                <c:pt idx="230430">
                  <c:v>4.4944999999999999E-2</c:v>
                </c:pt>
                <c:pt idx="230431">
                  <c:v>4.4947000000000001E-2</c:v>
                </c:pt>
                <c:pt idx="230432">
                  <c:v>4.4949000000000003E-2</c:v>
                </c:pt>
                <c:pt idx="230433">
                  <c:v>4.4950999999999998E-2</c:v>
                </c:pt>
                <c:pt idx="230434">
                  <c:v>4.4953E-2</c:v>
                </c:pt>
                <c:pt idx="230435">
                  <c:v>4.4955000000000002E-2</c:v>
                </c:pt>
                <c:pt idx="230436">
                  <c:v>4.4956999999999997E-2</c:v>
                </c:pt>
                <c:pt idx="230437">
                  <c:v>4.4958999999999999E-2</c:v>
                </c:pt>
                <c:pt idx="230438">
                  <c:v>4.4961000000000001E-2</c:v>
                </c:pt>
                <c:pt idx="230439">
                  <c:v>4.4963000000000003E-2</c:v>
                </c:pt>
                <c:pt idx="230440">
                  <c:v>4.4964999999999998E-2</c:v>
                </c:pt>
                <c:pt idx="230441">
                  <c:v>4.4967E-2</c:v>
                </c:pt>
                <c:pt idx="230442">
                  <c:v>4.4969000000000002E-2</c:v>
                </c:pt>
                <c:pt idx="230443">
                  <c:v>4.4970000000000003E-2</c:v>
                </c:pt>
                <c:pt idx="230444">
                  <c:v>4.4971999999999998E-2</c:v>
                </c:pt>
                <c:pt idx="230445">
                  <c:v>4.4972999999999999E-2</c:v>
                </c:pt>
                <c:pt idx="230446">
                  <c:v>4.4975000000000001E-2</c:v>
                </c:pt>
                <c:pt idx="230447">
                  <c:v>4.4976000000000002E-2</c:v>
                </c:pt>
                <c:pt idx="230448">
                  <c:v>4.4977000000000003E-2</c:v>
                </c:pt>
                <c:pt idx="230449">
                  <c:v>4.4978999999999998E-2</c:v>
                </c:pt>
                <c:pt idx="230450">
                  <c:v>4.4979999999999999E-2</c:v>
                </c:pt>
                <c:pt idx="230451">
                  <c:v>4.4981E-2</c:v>
                </c:pt>
                <c:pt idx="230452">
                  <c:v>4.4982000000000001E-2</c:v>
                </c:pt>
                <c:pt idx="230453">
                  <c:v>4.4983000000000002E-2</c:v>
                </c:pt>
                <c:pt idx="230454">
                  <c:v>4.4984000000000003E-2</c:v>
                </c:pt>
                <c:pt idx="230455">
                  <c:v>4.4984999999999997E-2</c:v>
                </c:pt>
                <c:pt idx="230456">
                  <c:v>4.4985999999999998E-2</c:v>
                </c:pt>
                <c:pt idx="230457">
                  <c:v>4.4986999999999999E-2</c:v>
                </c:pt>
                <c:pt idx="230458">
                  <c:v>4.4986999999999999E-2</c:v>
                </c:pt>
                <c:pt idx="230459">
                  <c:v>4.4988E-2</c:v>
                </c:pt>
                <c:pt idx="230460">
                  <c:v>4.4989000000000001E-2</c:v>
                </c:pt>
                <c:pt idx="230461">
                  <c:v>4.4989000000000001E-2</c:v>
                </c:pt>
                <c:pt idx="230462">
                  <c:v>4.4990000000000002E-2</c:v>
                </c:pt>
                <c:pt idx="230463">
                  <c:v>4.4990000000000002E-2</c:v>
                </c:pt>
                <c:pt idx="230464">
                  <c:v>4.4991000000000003E-2</c:v>
                </c:pt>
                <c:pt idx="230465">
                  <c:v>4.4991000000000003E-2</c:v>
                </c:pt>
                <c:pt idx="230466">
                  <c:v>4.4991000000000003E-2</c:v>
                </c:pt>
                <c:pt idx="230467">
                  <c:v>4.4991999999999997E-2</c:v>
                </c:pt>
                <c:pt idx="230468">
                  <c:v>4.4991999999999997E-2</c:v>
                </c:pt>
                <c:pt idx="230469">
                  <c:v>4.4991999999999997E-2</c:v>
                </c:pt>
                <c:pt idx="230470">
                  <c:v>4.4991999999999997E-2</c:v>
                </c:pt>
                <c:pt idx="230471">
                  <c:v>4.4991999999999997E-2</c:v>
                </c:pt>
                <c:pt idx="230472">
                  <c:v>4.4991999999999997E-2</c:v>
                </c:pt>
                <c:pt idx="230473">
                  <c:v>4.4991999999999997E-2</c:v>
                </c:pt>
                <c:pt idx="230474">
                  <c:v>4.4991999999999997E-2</c:v>
                </c:pt>
                <c:pt idx="230475">
                  <c:v>4.4991999999999997E-2</c:v>
                </c:pt>
                <c:pt idx="230476">
                  <c:v>4.4991999999999997E-2</c:v>
                </c:pt>
                <c:pt idx="230477">
                  <c:v>4.4991999999999997E-2</c:v>
                </c:pt>
                <c:pt idx="230478">
                  <c:v>4.4991999999999997E-2</c:v>
                </c:pt>
                <c:pt idx="230479">
                  <c:v>4.4991000000000003E-2</c:v>
                </c:pt>
                <c:pt idx="230480">
                  <c:v>4.4991000000000003E-2</c:v>
                </c:pt>
                <c:pt idx="230481">
                  <c:v>4.4991000000000003E-2</c:v>
                </c:pt>
                <c:pt idx="230482">
                  <c:v>4.4990000000000002E-2</c:v>
                </c:pt>
                <c:pt idx="230483">
                  <c:v>4.4990000000000002E-2</c:v>
                </c:pt>
                <c:pt idx="230484">
                  <c:v>4.4990000000000002E-2</c:v>
                </c:pt>
                <c:pt idx="230485">
                  <c:v>4.4989000000000001E-2</c:v>
                </c:pt>
                <c:pt idx="230486">
                  <c:v>4.4989000000000001E-2</c:v>
                </c:pt>
                <c:pt idx="230487">
                  <c:v>4.4989000000000001E-2</c:v>
                </c:pt>
                <c:pt idx="230488">
                  <c:v>4.4988E-2</c:v>
                </c:pt>
                <c:pt idx="230489">
                  <c:v>4.4988E-2</c:v>
                </c:pt>
                <c:pt idx="230490">
                  <c:v>4.4986999999999999E-2</c:v>
                </c:pt>
                <c:pt idx="230491">
                  <c:v>4.4986999999999999E-2</c:v>
                </c:pt>
                <c:pt idx="230492">
                  <c:v>4.4985999999999998E-2</c:v>
                </c:pt>
                <c:pt idx="230493">
                  <c:v>4.4985999999999998E-2</c:v>
                </c:pt>
                <c:pt idx="230494">
                  <c:v>4.4984999999999997E-2</c:v>
                </c:pt>
                <c:pt idx="230495">
                  <c:v>4.4984000000000003E-2</c:v>
                </c:pt>
                <c:pt idx="230496">
                  <c:v>4.4983000000000002E-2</c:v>
                </c:pt>
                <c:pt idx="230497">
                  <c:v>4.4983000000000002E-2</c:v>
                </c:pt>
                <c:pt idx="230498">
                  <c:v>4.4982000000000001E-2</c:v>
                </c:pt>
                <c:pt idx="230499">
                  <c:v>4.4981E-2</c:v>
                </c:pt>
                <c:pt idx="230500">
                  <c:v>4.4981E-2</c:v>
                </c:pt>
                <c:pt idx="230501">
                  <c:v>4.4979999999999999E-2</c:v>
                </c:pt>
                <c:pt idx="230502">
                  <c:v>4.4978999999999998E-2</c:v>
                </c:pt>
                <c:pt idx="230503">
                  <c:v>4.4977999999999997E-2</c:v>
                </c:pt>
                <c:pt idx="230504">
                  <c:v>4.4977000000000003E-2</c:v>
                </c:pt>
                <c:pt idx="230505">
                  <c:v>4.4976000000000002E-2</c:v>
                </c:pt>
                <c:pt idx="230506">
                  <c:v>4.4976000000000002E-2</c:v>
                </c:pt>
                <c:pt idx="230507">
                  <c:v>4.4975000000000001E-2</c:v>
                </c:pt>
                <c:pt idx="230508">
                  <c:v>4.4974E-2</c:v>
                </c:pt>
                <c:pt idx="230509">
                  <c:v>4.4972999999999999E-2</c:v>
                </c:pt>
                <c:pt idx="230510">
                  <c:v>4.4971999999999998E-2</c:v>
                </c:pt>
                <c:pt idx="230511">
                  <c:v>4.4970999999999997E-2</c:v>
                </c:pt>
                <c:pt idx="230512">
                  <c:v>4.4970000000000003E-2</c:v>
                </c:pt>
                <c:pt idx="230513">
                  <c:v>4.4969000000000002E-2</c:v>
                </c:pt>
                <c:pt idx="230514">
                  <c:v>4.4969000000000002E-2</c:v>
                </c:pt>
                <c:pt idx="230515">
                  <c:v>4.4968000000000001E-2</c:v>
                </c:pt>
                <c:pt idx="230516">
                  <c:v>4.4967E-2</c:v>
                </c:pt>
                <c:pt idx="230517">
                  <c:v>4.4965999999999999E-2</c:v>
                </c:pt>
                <c:pt idx="230518">
                  <c:v>4.4964999999999998E-2</c:v>
                </c:pt>
                <c:pt idx="230519">
                  <c:v>4.4963999999999997E-2</c:v>
                </c:pt>
                <c:pt idx="230520">
                  <c:v>4.4963000000000003E-2</c:v>
                </c:pt>
                <c:pt idx="230521">
                  <c:v>4.4962000000000002E-2</c:v>
                </c:pt>
                <c:pt idx="230522">
                  <c:v>4.4962000000000002E-2</c:v>
                </c:pt>
                <c:pt idx="230523">
                  <c:v>4.4961000000000001E-2</c:v>
                </c:pt>
                <c:pt idx="230524">
                  <c:v>4.496E-2</c:v>
                </c:pt>
                <c:pt idx="230525">
                  <c:v>4.496E-2</c:v>
                </c:pt>
                <c:pt idx="230526">
                  <c:v>4.4958999999999999E-2</c:v>
                </c:pt>
                <c:pt idx="230527">
                  <c:v>4.4957999999999998E-2</c:v>
                </c:pt>
                <c:pt idx="230528">
                  <c:v>4.4957999999999998E-2</c:v>
                </c:pt>
                <c:pt idx="230529">
                  <c:v>4.4956999999999997E-2</c:v>
                </c:pt>
                <c:pt idx="230530">
                  <c:v>4.4956000000000003E-2</c:v>
                </c:pt>
                <c:pt idx="230531">
                  <c:v>4.4956000000000003E-2</c:v>
                </c:pt>
                <c:pt idx="230532">
                  <c:v>4.4956000000000003E-2</c:v>
                </c:pt>
                <c:pt idx="230533">
                  <c:v>4.4955000000000002E-2</c:v>
                </c:pt>
                <c:pt idx="230534">
                  <c:v>4.4955000000000002E-2</c:v>
                </c:pt>
                <c:pt idx="230535">
                  <c:v>4.4955000000000002E-2</c:v>
                </c:pt>
                <c:pt idx="230536">
                  <c:v>4.4955000000000002E-2</c:v>
                </c:pt>
                <c:pt idx="230537">
                  <c:v>4.4955000000000002E-2</c:v>
                </c:pt>
                <c:pt idx="230538">
                  <c:v>4.4955000000000002E-2</c:v>
                </c:pt>
                <c:pt idx="230539">
                  <c:v>4.4955000000000002E-2</c:v>
                </c:pt>
                <c:pt idx="230540">
                  <c:v>4.4954000000000001E-2</c:v>
                </c:pt>
                <c:pt idx="230541">
                  <c:v>4.4955000000000002E-2</c:v>
                </c:pt>
                <c:pt idx="230542">
                  <c:v>4.4955000000000002E-2</c:v>
                </c:pt>
                <c:pt idx="230543">
                  <c:v>4.4955000000000002E-2</c:v>
                </c:pt>
                <c:pt idx="230544">
                  <c:v>4.4955000000000002E-2</c:v>
                </c:pt>
                <c:pt idx="230545">
                  <c:v>4.4956000000000003E-2</c:v>
                </c:pt>
                <c:pt idx="230546">
                  <c:v>4.4956000000000003E-2</c:v>
                </c:pt>
                <c:pt idx="230547">
                  <c:v>4.4956999999999997E-2</c:v>
                </c:pt>
                <c:pt idx="230548">
                  <c:v>4.4956999999999997E-2</c:v>
                </c:pt>
                <c:pt idx="230549">
                  <c:v>4.4957999999999998E-2</c:v>
                </c:pt>
                <c:pt idx="230550">
                  <c:v>4.4957999999999998E-2</c:v>
                </c:pt>
                <c:pt idx="230551">
                  <c:v>4.4958999999999999E-2</c:v>
                </c:pt>
                <c:pt idx="230552">
                  <c:v>4.496E-2</c:v>
                </c:pt>
                <c:pt idx="230553">
                  <c:v>4.496E-2</c:v>
                </c:pt>
                <c:pt idx="230554">
                  <c:v>4.4961000000000001E-2</c:v>
                </c:pt>
                <c:pt idx="230555">
                  <c:v>4.4962000000000002E-2</c:v>
                </c:pt>
                <c:pt idx="230556">
                  <c:v>4.4963000000000003E-2</c:v>
                </c:pt>
                <c:pt idx="230557">
                  <c:v>4.4963999999999997E-2</c:v>
                </c:pt>
                <c:pt idx="230558">
                  <c:v>4.4964999999999998E-2</c:v>
                </c:pt>
                <c:pt idx="230559">
                  <c:v>4.4965999999999999E-2</c:v>
                </c:pt>
                <c:pt idx="230560">
                  <c:v>4.4967E-2</c:v>
                </c:pt>
                <c:pt idx="230561">
                  <c:v>4.4968000000000001E-2</c:v>
                </c:pt>
                <c:pt idx="230562">
                  <c:v>4.4969000000000002E-2</c:v>
                </c:pt>
                <c:pt idx="230563">
                  <c:v>4.4970000000000003E-2</c:v>
                </c:pt>
                <c:pt idx="230564">
                  <c:v>4.4970999999999997E-2</c:v>
                </c:pt>
                <c:pt idx="230565">
                  <c:v>4.4971999999999998E-2</c:v>
                </c:pt>
                <c:pt idx="230566">
                  <c:v>4.4974E-2</c:v>
                </c:pt>
                <c:pt idx="230567">
                  <c:v>4.4975000000000001E-2</c:v>
                </c:pt>
                <c:pt idx="230568">
                  <c:v>4.4976000000000002E-2</c:v>
                </c:pt>
                <c:pt idx="230569">
                  <c:v>4.4977000000000003E-2</c:v>
                </c:pt>
                <c:pt idx="230570">
                  <c:v>4.4977999999999997E-2</c:v>
                </c:pt>
                <c:pt idx="230571">
                  <c:v>4.4979999999999999E-2</c:v>
                </c:pt>
                <c:pt idx="230572">
                  <c:v>4.4981E-2</c:v>
                </c:pt>
                <c:pt idx="230573">
                  <c:v>4.4982000000000001E-2</c:v>
                </c:pt>
                <c:pt idx="230574">
                  <c:v>4.4983000000000002E-2</c:v>
                </c:pt>
                <c:pt idx="230575">
                  <c:v>4.4984000000000003E-2</c:v>
                </c:pt>
                <c:pt idx="230576">
                  <c:v>4.4984999999999997E-2</c:v>
                </c:pt>
                <c:pt idx="230577">
                  <c:v>4.4986999999999999E-2</c:v>
                </c:pt>
                <c:pt idx="230578">
                  <c:v>4.4988E-2</c:v>
                </c:pt>
                <c:pt idx="230579">
                  <c:v>4.4989000000000001E-2</c:v>
                </c:pt>
                <c:pt idx="230580">
                  <c:v>4.4990000000000002E-2</c:v>
                </c:pt>
                <c:pt idx="230581">
                  <c:v>4.4991000000000003E-2</c:v>
                </c:pt>
                <c:pt idx="230582">
                  <c:v>4.4991999999999997E-2</c:v>
                </c:pt>
                <c:pt idx="230583">
                  <c:v>4.4993999999999999E-2</c:v>
                </c:pt>
                <c:pt idx="230584">
                  <c:v>4.4995E-2</c:v>
                </c:pt>
                <c:pt idx="230585">
                  <c:v>4.4996000000000001E-2</c:v>
                </c:pt>
                <c:pt idx="230586">
                  <c:v>4.4997000000000002E-2</c:v>
                </c:pt>
                <c:pt idx="230587">
                  <c:v>4.4998000000000003E-2</c:v>
                </c:pt>
                <c:pt idx="230588">
                  <c:v>4.4998999999999997E-2</c:v>
                </c:pt>
                <c:pt idx="230589">
                  <c:v>4.4999999999999998E-2</c:v>
                </c:pt>
                <c:pt idx="230590">
                  <c:v>4.5000999999999999E-2</c:v>
                </c:pt>
                <c:pt idx="230591">
                  <c:v>4.5002E-2</c:v>
                </c:pt>
                <c:pt idx="230592">
                  <c:v>4.5003000000000001E-2</c:v>
                </c:pt>
                <c:pt idx="230593">
                  <c:v>4.5004000000000002E-2</c:v>
                </c:pt>
                <c:pt idx="230594">
                  <c:v>4.5005000000000003E-2</c:v>
                </c:pt>
                <c:pt idx="230595">
                  <c:v>4.5005999999999997E-2</c:v>
                </c:pt>
                <c:pt idx="230596">
                  <c:v>4.5005999999999997E-2</c:v>
                </c:pt>
                <c:pt idx="230597">
                  <c:v>4.5006999999999998E-2</c:v>
                </c:pt>
                <c:pt idx="230598">
                  <c:v>4.5007999999999999E-2</c:v>
                </c:pt>
                <c:pt idx="230599">
                  <c:v>4.5009E-2</c:v>
                </c:pt>
                <c:pt idx="230600">
                  <c:v>4.5010000000000001E-2</c:v>
                </c:pt>
                <c:pt idx="230601">
                  <c:v>4.5011000000000002E-2</c:v>
                </c:pt>
                <c:pt idx="230602">
                  <c:v>4.5011000000000002E-2</c:v>
                </c:pt>
                <c:pt idx="230603">
                  <c:v>4.5012000000000003E-2</c:v>
                </c:pt>
                <c:pt idx="230604">
                  <c:v>4.5012999999999997E-2</c:v>
                </c:pt>
                <c:pt idx="230605">
                  <c:v>4.5013999999999998E-2</c:v>
                </c:pt>
                <c:pt idx="230606">
                  <c:v>4.5014999999999999E-2</c:v>
                </c:pt>
                <c:pt idx="230607">
                  <c:v>4.5016E-2</c:v>
                </c:pt>
                <c:pt idx="230608">
                  <c:v>4.5017000000000001E-2</c:v>
                </c:pt>
                <c:pt idx="230609">
                  <c:v>4.5018000000000002E-2</c:v>
                </c:pt>
                <c:pt idx="230610">
                  <c:v>4.5018000000000002E-2</c:v>
                </c:pt>
                <c:pt idx="230611">
                  <c:v>4.5019000000000003E-2</c:v>
                </c:pt>
                <c:pt idx="230612">
                  <c:v>4.5019999999999998E-2</c:v>
                </c:pt>
                <c:pt idx="230613">
                  <c:v>4.5020999999999999E-2</c:v>
                </c:pt>
                <c:pt idx="230614">
                  <c:v>4.5020999999999999E-2</c:v>
                </c:pt>
                <c:pt idx="230615">
                  <c:v>4.5022E-2</c:v>
                </c:pt>
                <c:pt idx="230616">
                  <c:v>4.5023000000000001E-2</c:v>
                </c:pt>
                <c:pt idx="230617">
                  <c:v>4.5024000000000002E-2</c:v>
                </c:pt>
                <c:pt idx="230618">
                  <c:v>4.5025000000000003E-2</c:v>
                </c:pt>
                <c:pt idx="230619">
                  <c:v>4.5025999999999997E-2</c:v>
                </c:pt>
                <c:pt idx="230620">
                  <c:v>4.5026999999999998E-2</c:v>
                </c:pt>
                <c:pt idx="230621">
                  <c:v>4.5027999999999999E-2</c:v>
                </c:pt>
                <c:pt idx="230622">
                  <c:v>4.5029E-2</c:v>
                </c:pt>
                <c:pt idx="230623">
                  <c:v>4.5030000000000001E-2</c:v>
                </c:pt>
                <c:pt idx="230624">
                  <c:v>4.5030000000000001E-2</c:v>
                </c:pt>
                <c:pt idx="230625">
                  <c:v>4.5031000000000002E-2</c:v>
                </c:pt>
                <c:pt idx="230626">
                  <c:v>4.5032000000000003E-2</c:v>
                </c:pt>
                <c:pt idx="230627">
                  <c:v>4.5032999999999997E-2</c:v>
                </c:pt>
                <c:pt idx="230628">
                  <c:v>4.5033999999999998E-2</c:v>
                </c:pt>
                <c:pt idx="230629">
                  <c:v>4.5034999999999999E-2</c:v>
                </c:pt>
                <c:pt idx="230630">
                  <c:v>4.5037000000000001E-2</c:v>
                </c:pt>
                <c:pt idx="230631">
                  <c:v>4.5038000000000002E-2</c:v>
                </c:pt>
                <c:pt idx="230632">
                  <c:v>4.5039000000000003E-2</c:v>
                </c:pt>
                <c:pt idx="230633">
                  <c:v>4.5039999999999997E-2</c:v>
                </c:pt>
                <c:pt idx="230634">
                  <c:v>4.5040999999999998E-2</c:v>
                </c:pt>
                <c:pt idx="230635">
                  <c:v>4.5041999999999999E-2</c:v>
                </c:pt>
                <c:pt idx="230636">
                  <c:v>4.5043E-2</c:v>
                </c:pt>
                <c:pt idx="230637">
                  <c:v>4.5043E-2</c:v>
                </c:pt>
                <c:pt idx="230638">
                  <c:v>4.5045000000000002E-2</c:v>
                </c:pt>
                <c:pt idx="230639">
                  <c:v>4.5046000000000003E-2</c:v>
                </c:pt>
                <c:pt idx="230640">
                  <c:v>4.5046999999999997E-2</c:v>
                </c:pt>
                <c:pt idx="230641">
                  <c:v>4.5047999999999998E-2</c:v>
                </c:pt>
                <c:pt idx="230642">
                  <c:v>4.5048999999999999E-2</c:v>
                </c:pt>
                <c:pt idx="230643">
                  <c:v>4.505E-2</c:v>
                </c:pt>
                <c:pt idx="230644">
                  <c:v>4.5051000000000001E-2</c:v>
                </c:pt>
                <c:pt idx="230645">
                  <c:v>4.5052000000000002E-2</c:v>
                </c:pt>
                <c:pt idx="230646">
                  <c:v>4.5052000000000002E-2</c:v>
                </c:pt>
                <c:pt idx="230647">
                  <c:v>4.5053000000000003E-2</c:v>
                </c:pt>
                <c:pt idx="230648">
                  <c:v>4.5053999999999997E-2</c:v>
                </c:pt>
                <c:pt idx="230649">
                  <c:v>4.5054999999999998E-2</c:v>
                </c:pt>
                <c:pt idx="230650">
                  <c:v>4.5055999999999999E-2</c:v>
                </c:pt>
                <c:pt idx="230651">
                  <c:v>4.5057E-2</c:v>
                </c:pt>
                <c:pt idx="230652">
                  <c:v>4.5057E-2</c:v>
                </c:pt>
                <c:pt idx="230653">
                  <c:v>4.5058000000000001E-2</c:v>
                </c:pt>
                <c:pt idx="230654">
                  <c:v>4.5059000000000002E-2</c:v>
                </c:pt>
                <c:pt idx="230655">
                  <c:v>4.5060000000000003E-2</c:v>
                </c:pt>
                <c:pt idx="230656">
                  <c:v>4.5060999999999997E-2</c:v>
                </c:pt>
                <c:pt idx="230657">
                  <c:v>4.5060999999999997E-2</c:v>
                </c:pt>
                <c:pt idx="230658">
                  <c:v>4.5061999999999998E-2</c:v>
                </c:pt>
                <c:pt idx="230659">
                  <c:v>4.5061999999999998E-2</c:v>
                </c:pt>
                <c:pt idx="230660">
                  <c:v>4.5062999999999999E-2</c:v>
                </c:pt>
                <c:pt idx="230661">
                  <c:v>4.5062999999999999E-2</c:v>
                </c:pt>
                <c:pt idx="230662">
                  <c:v>4.5064E-2</c:v>
                </c:pt>
                <c:pt idx="230663">
                  <c:v>4.5065000000000001E-2</c:v>
                </c:pt>
                <c:pt idx="230664">
                  <c:v>4.5065000000000001E-2</c:v>
                </c:pt>
                <c:pt idx="230665">
                  <c:v>4.5066000000000002E-2</c:v>
                </c:pt>
                <c:pt idx="230666">
                  <c:v>4.5066000000000002E-2</c:v>
                </c:pt>
                <c:pt idx="230667">
                  <c:v>4.5067000000000003E-2</c:v>
                </c:pt>
                <c:pt idx="230668">
                  <c:v>4.5067000000000003E-2</c:v>
                </c:pt>
                <c:pt idx="230669">
                  <c:v>4.5067000000000003E-2</c:v>
                </c:pt>
                <c:pt idx="230670">
                  <c:v>4.5067999999999997E-2</c:v>
                </c:pt>
                <c:pt idx="230671">
                  <c:v>4.5067999999999997E-2</c:v>
                </c:pt>
                <c:pt idx="230672">
                  <c:v>4.5067999999999997E-2</c:v>
                </c:pt>
                <c:pt idx="230673">
                  <c:v>4.5068999999999998E-2</c:v>
                </c:pt>
                <c:pt idx="230674">
                  <c:v>4.5068999999999998E-2</c:v>
                </c:pt>
                <c:pt idx="230675">
                  <c:v>4.5068999999999998E-2</c:v>
                </c:pt>
                <c:pt idx="230676">
                  <c:v>4.5069999999999999E-2</c:v>
                </c:pt>
                <c:pt idx="230677">
                  <c:v>4.5069999999999999E-2</c:v>
                </c:pt>
                <c:pt idx="230678">
                  <c:v>4.5069999999999999E-2</c:v>
                </c:pt>
                <c:pt idx="230679">
                  <c:v>4.5069999999999999E-2</c:v>
                </c:pt>
                <c:pt idx="230680">
                  <c:v>4.5071E-2</c:v>
                </c:pt>
                <c:pt idx="230681">
                  <c:v>4.5071E-2</c:v>
                </c:pt>
                <c:pt idx="230682">
                  <c:v>4.5071E-2</c:v>
                </c:pt>
                <c:pt idx="230683">
                  <c:v>4.5071E-2</c:v>
                </c:pt>
                <c:pt idx="230684">
                  <c:v>4.5071E-2</c:v>
                </c:pt>
                <c:pt idx="230685">
                  <c:v>4.5071E-2</c:v>
                </c:pt>
                <c:pt idx="230686">
                  <c:v>4.5071E-2</c:v>
                </c:pt>
                <c:pt idx="230687">
                  <c:v>4.5071E-2</c:v>
                </c:pt>
                <c:pt idx="230688">
                  <c:v>4.5071E-2</c:v>
                </c:pt>
                <c:pt idx="230689">
                  <c:v>4.5071E-2</c:v>
                </c:pt>
                <c:pt idx="230690">
                  <c:v>4.5071E-2</c:v>
                </c:pt>
                <c:pt idx="230691">
                  <c:v>4.5071E-2</c:v>
                </c:pt>
                <c:pt idx="230692">
                  <c:v>4.5071E-2</c:v>
                </c:pt>
                <c:pt idx="230693">
                  <c:v>4.5071E-2</c:v>
                </c:pt>
                <c:pt idx="230694">
                  <c:v>4.5069999999999999E-2</c:v>
                </c:pt>
                <c:pt idx="230695">
                  <c:v>4.5069999999999999E-2</c:v>
                </c:pt>
                <c:pt idx="230696">
                  <c:v>4.5069999999999999E-2</c:v>
                </c:pt>
                <c:pt idx="230697">
                  <c:v>4.5069999999999999E-2</c:v>
                </c:pt>
                <c:pt idx="230698">
                  <c:v>4.5069999999999999E-2</c:v>
                </c:pt>
                <c:pt idx="230699">
                  <c:v>4.5068999999999998E-2</c:v>
                </c:pt>
                <c:pt idx="230700">
                  <c:v>4.5068999999999998E-2</c:v>
                </c:pt>
                <c:pt idx="230701">
                  <c:v>4.5068999999999998E-2</c:v>
                </c:pt>
                <c:pt idx="230702">
                  <c:v>4.5068999999999998E-2</c:v>
                </c:pt>
                <c:pt idx="230703">
                  <c:v>4.5067999999999997E-2</c:v>
                </c:pt>
                <c:pt idx="230704">
                  <c:v>4.5067999999999997E-2</c:v>
                </c:pt>
                <c:pt idx="230705">
                  <c:v>4.5067000000000003E-2</c:v>
                </c:pt>
                <c:pt idx="230706">
                  <c:v>4.5067000000000003E-2</c:v>
                </c:pt>
                <c:pt idx="230707">
                  <c:v>4.5066000000000002E-2</c:v>
                </c:pt>
                <c:pt idx="230708">
                  <c:v>4.5066000000000002E-2</c:v>
                </c:pt>
                <c:pt idx="230709">
                  <c:v>4.5065000000000001E-2</c:v>
                </c:pt>
                <c:pt idx="230710">
                  <c:v>4.5065000000000001E-2</c:v>
                </c:pt>
                <c:pt idx="230711">
                  <c:v>4.5064E-2</c:v>
                </c:pt>
                <c:pt idx="230712">
                  <c:v>4.5064E-2</c:v>
                </c:pt>
                <c:pt idx="230713">
                  <c:v>4.5062999999999999E-2</c:v>
                </c:pt>
                <c:pt idx="230714">
                  <c:v>4.5062999999999999E-2</c:v>
                </c:pt>
                <c:pt idx="230715">
                  <c:v>4.5061999999999998E-2</c:v>
                </c:pt>
                <c:pt idx="230716">
                  <c:v>4.5061999999999998E-2</c:v>
                </c:pt>
                <c:pt idx="230717">
                  <c:v>4.5060999999999997E-2</c:v>
                </c:pt>
                <c:pt idx="230718">
                  <c:v>4.5060000000000003E-2</c:v>
                </c:pt>
                <c:pt idx="230719">
                  <c:v>4.5060000000000003E-2</c:v>
                </c:pt>
                <c:pt idx="230720">
                  <c:v>4.5059000000000002E-2</c:v>
                </c:pt>
                <c:pt idx="230721">
                  <c:v>4.5059000000000002E-2</c:v>
                </c:pt>
                <c:pt idx="230722">
                  <c:v>4.5058000000000001E-2</c:v>
                </c:pt>
                <c:pt idx="230723">
                  <c:v>4.5058000000000001E-2</c:v>
                </c:pt>
                <c:pt idx="230724">
                  <c:v>4.5058000000000001E-2</c:v>
                </c:pt>
                <c:pt idx="230725">
                  <c:v>4.5057E-2</c:v>
                </c:pt>
                <c:pt idx="230726">
                  <c:v>4.5057E-2</c:v>
                </c:pt>
                <c:pt idx="230727">
                  <c:v>4.5055999999999999E-2</c:v>
                </c:pt>
                <c:pt idx="230728">
                  <c:v>4.5055999999999999E-2</c:v>
                </c:pt>
                <c:pt idx="230729">
                  <c:v>4.5055999999999999E-2</c:v>
                </c:pt>
                <c:pt idx="230730">
                  <c:v>4.5054999999999998E-2</c:v>
                </c:pt>
                <c:pt idx="230731">
                  <c:v>4.5054999999999998E-2</c:v>
                </c:pt>
                <c:pt idx="230732">
                  <c:v>4.5054999999999998E-2</c:v>
                </c:pt>
                <c:pt idx="230733">
                  <c:v>4.5054999999999998E-2</c:v>
                </c:pt>
                <c:pt idx="230734">
                  <c:v>4.5054999999999998E-2</c:v>
                </c:pt>
                <c:pt idx="230735">
                  <c:v>4.5054999999999998E-2</c:v>
                </c:pt>
                <c:pt idx="230736">
                  <c:v>4.5054999999999998E-2</c:v>
                </c:pt>
                <c:pt idx="230737">
                  <c:v>4.5054999999999998E-2</c:v>
                </c:pt>
                <c:pt idx="230738">
                  <c:v>4.5054999999999998E-2</c:v>
                </c:pt>
                <c:pt idx="230739">
                  <c:v>4.5054999999999998E-2</c:v>
                </c:pt>
                <c:pt idx="230740">
                  <c:v>4.5054999999999998E-2</c:v>
                </c:pt>
                <c:pt idx="230741">
                  <c:v>4.5054999999999998E-2</c:v>
                </c:pt>
                <c:pt idx="230742">
                  <c:v>4.5055999999999999E-2</c:v>
                </c:pt>
                <c:pt idx="230743">
                  <c:v>4.5055999999999999E-2</c:v>
                </c:pt>
                <c:pt idx="230744">
                  <c:v>4.5055999999999999E-2</c:v>
                </c:pt>
                <c:pt idx="230745">
                  <c:v>4.5057E-2</c:v>
                </c:pt>
                <c:pt idx="230746">
                  <c:v>4.5057E-2</c:v>
                </c:pt>
                <c:pt idx="230747">
                  <c:v>4.5058000000000001E-2</c:v>
                </c:pt>
                <c:pt idx="230748">
                  <c:v>4.5058000000000001E-2</c:v>
                </c:pt>
                <c:pt idx="230749">
                  <c:v>4.5059000000000002E-2</c:v>
                </c:pt>
                <c:pt idx="230750">
                  <c:v>4.5059000000000002E-2</c:v>
                </c:pt>
                <c:pt idx="230751">
                  <c:v>4.5060000000000003E-2</c:v>
                </c:pt>
                <c:pt idx="230752">
                  <c:v>4.5060000000000003E-2</c:v>
                </c:pt>
                <c:pt idx="230753">
                  <c:v>4.5060999999999997E-2</c:v>
                </c:pt>
                <c:pt idx="230754">
                  <c:v>4.5061999999999998E-2</c:v>
                </c:pt>
                <c:pt idx="230755">
                  <c:v>4.5061999999999998E-2</c:v>
                </c:pt>
                <c:pt idx="230756">
                  <c:v>4.5062999999999999E-2</c:v>
                </c:pt>
                <c:pt idx="230757">
                  <c:v>4.5064E-2</c:v>
                </c:pt>
                <c:pt idx="230758">
                  <c:v>4.5065000000000001E-2</c:v>
                </c:pt>
                <c:pt idx="230759">
                  <c:v>4.5066000000000002E-2</c:v>
                </c:pt>
                <c:pt idx="230760">
                  <c:v>4.5066000000000002E-2</c:v>
                </c:pt>
                <c:pt idx="230761">
                  <c:v>4.5067000000000003E-2</c:v>
                </c:pt>
                <c:pt idx="230762">
                  <c:v>4.5067999999999997E-2</c:v>
                </c:pt>
                <c:pt idx="230763">
                  <c:v>4.5068999999999998E-2</c:v>
                </c:pt>
                <c:pt idx="230764">
                  <c:v>4.5068999999999998E-2</c:v>
                </c:pt>
                <c:pt idx="230765">
                  <c:v>4.5069999999999999E-2</c:v>
                </c:pt>
                <c:pt idx="230766">
                  <c:v>4.5071E-2</c:v>
                </c:pt>
                <c:pt idx="230767">
                  <c:v>4.5072000000000001E-2</c:v>
                </c:pt>
                <c:pt idx="230768">
                  <c:v>4.5072000000000001E-2</c:v>
                </c:pt>
                <c:pt idx="230769">
                  <c:v>4.5073000000000002E-2</c:v>
                </c:pt>
                <c:pt idx="230770">
                  <c:v>4.5074000000000003E-2</c:v>
                </c:pt>
                <c:pt idx="230771">
                  <c:v>4.5074999999999997E-2</c:v>
                </c:pt>
                <c:pt idx="230772">
                  <c:v>4.5075999999999998E-2</c:v>
                </c:pt>
                <c:pt idx="230773">
                  <c:v>4.5076999999999999E-2</c:v>
                </c:pt>
                <c:pt idx="230774">
                  <c:v>4.5076999999999999E-2</c:v>
                </c:pt>
                <c:pt idx="230775">
                  <c:v>4.5078E-2</c:v>
                </c:pt>
                <c:pt idx="230776">
                  <c:v>4.5079000000000001E-2</c:v>
                </c:pt>
                <c:pt idx="230777">
                  <c:v>4.5079000000000001E-2</c:v>
                </c:pt>
                <c:pt idx="230778">
                  <c:v>4.5080000000000002E-2</c:v>
                </c:pt>
                <c:pt idx="230779">
                  <c:v>4.5081000000000003E-2</c:v>
                </c:pt>
                <c:pt idx="230780">
                  <c:v>4.5081999999999997E-2</c:v>
                </c:pt>
                <c:pt idx="230781">
                  <c:v>4.5081999999999997E-2</c:v>
                </c:pt>
                <c:pt idx="230782">
                  <c:v>4.5082999999999998E-2</c:v>
                </c:pt>
                <c:pt idx="230783">
                  <c:v>4.5083999999999999E-2</c:v>
                </c:pt>
                <c:pt idx="230784">
                  <c:v>4.5085E-2</c:v>
                </c:pt>
                <c:pt idx="230785">
                  <c:v>4.5086000000000001E-2</c:v>
                </c:pt>
                <c:pt idx="230786">
                  <c:v>4.5086000000000001E-2</c:v>
                </c:pt>
                <c:pt idx="230787">
                  <c:v>4.5087000000000002E-2</c:v>
                </c:pt>
                <c:pt idx="230788">
                  <c:v>4.5088000000000003E-2</c:v>
                </c:pt>
                <c:pt idx="230789">
                  <c:v>4.5088999999999997E-2</c:v>
                </c:pt>
                <c:pt idx="230790">
                  <c:v>4.5088999999999997E-2</c:v>
                </c:pt>
                <c:pt idx="230791">
                  <c:v>4.5089999999999998E-2</c:v>
                </c:pt>
                <c:pt idx="230792">
                  <c:v>4.5090999999999999E-2</c:v>
                </c:pt>
                <c:pt idx="230793">
                  <c:v>4.5092E-2</c:v>
                </c:pt>
                <c:pt idx="230794">
                  <c:v>4.5093000000000001E-2</c:v>
                </c:pt>
                <c:pt idx="230795">
                  <c:v>4.5094000000000002E-2</c:v>
                </c:pt>
                <c:pt idx="230796">
                  <c:v>4.5095000000000003E-2</c:v>
                </c:pt>
                <c:pt idx="230797">
                  <c:v>4.5095999999999997E-2</c:v>
                </c:pt>
                <c:pt idx="230798">
                  <c:v>4.5096999999999998E-2</c:v>
                </c:pt>
                <c:pt idx="230799">
                  <c:v>4.5097999999999999E-2</c:v>
                </c:pt>
                <c:pt idx="230800">
                  <c:v>4.5099E-2</c:v>
                </c:pt>
                <c:pt idx="230801">
                  <c:v>4.5100000000000001E-2</c:v>
                </c:pt>
                <c:pt idx="230802">
                  <c:v>4.5101000000000002E-2</c:v>
                </c:pt>
                <c:pt idx="230803">
                  <c:v>4.5102000000000003E-2</c:v>
                </c:pt>
                <c:pt idx="230804">
                  <c:v>4.5102999999999997E-2</c:v>
                </c:pt>
                <c:pt idx="230805">
                  <c:v>4.5103999999999998E-2</c:v>
                </c:pt>
                <c:pt idx="230806">
                  <c:v>4.5106E-2</c:v>
                </c:pt>
                <c:pt idx="230807">
                  <c:v>4.5107000000000001E-2</c:v>
                </c:pt>
                <c:pt idx="230808">
                  <c:v>4.5108000000000002E-2</c:v>
                </c:pt>
                <c:pt idx="230809">
                  <c:v>4.5109000000000003E-2</c:v>
                </c:pt>
                <c:pt idx="230810">
                  <c:v>4.5109999999999997E-2</c:v>
                </c:pt>
                <c:pt idx="230811">
                  <c:v>4.5110999999999998E-2</c:v>
                </c:pt>
                <c:pt idx="230812">
                  <c:v>4.5111999999999999E-2</c:v>
                </c:pt>
                <c:pt idx="230813">
                  <c:v>4.5113E-2</c:v>
                </c:pt>
                <c:pt idx="230814">
                  <c:v>4.5115000000000002E-2</c:v>
                </c:pt>
                <c:pt idx="230815">
                  <c:v>4.5116000000000003E-2</c:v>
                </c:pt>
                <c:pt idx="230816">
                  <c:v>4.5116999999999997E-2</c:v>
                </c:pt>
                <c:pt idx="230817">
                  <c:v>4.5117999999999998E-2</c:v>
                </c:pt>
                <c:pt idx="230818">
                  <c:v>4.5118999999999999E-2</c:v>
                </c:pt>
                <c:pt idx="230819">
                  <c:v>4.512E-2</c:v>
                </c:pt>
                <c:pt idx="230820">
                  <c:v>4.5121000000000001E-2</c:v>
                </c:pt>
                <c:pt idx="230821">
                  <c:v>4.5122000000000002E-2</c:v>
                </c:pt>
                <c:pt idx="230822">
                  <c:v>4.5123000000000003E-2</c:v>
                </c:pt>
                <c:pt idx="230823">
                  <c:v>4.5123999999999997E-2</c:v>
                </c:pt>
                <c:pt idx="230824">
                  <c:v>4.5124999999999998E-2</c:v>
                </c:pt>
                <c:pt idx="230825">
                  <c:v>4.5125999999999999E-2</c:v>
                </c:pt>
                <c:pt idx="230826">
                  <c:v>4.5127E-2</c:v>
                </c:pt>
                <c:pt idx="230827">
                  <c:v>4.5127E-2</c:v>
                </c:pt>
                <c:pt idx="230828">
                  <c:v>4.5128000000000001E-2</c:v>
                </c:pt>
                <c:pt idx="230829">
                  <c:v>4.5129000000000002E-2</c:v>
                </c:pt>
                <c:pt idx="230830">
                  <c:v>4.5129000000000002E-2</c:v>
                </c:pt>
                <c:pt idx="230831">
                  <c:v>4.5130000000000003E-2</c:v>
                </c:pt>
                <c:pt idx="230832">
                  <c:v>4.5130000000000003E-2</c:v>
                </c:pt>
                <c:pt idx="230833">
                  <c:v>4.5130999999999998E-2</c:v>
                </c:pt>
                <c:pt idx="230834">
                  <c:v>4.5130999999999998E-2</c:v>
                </c:pt>
                <c:pt idx="230835">
                  <c:v>4.5130999999999998E-2</c:v>
                </c:pt>
                <c:pt idx="230836">
                  <c:v>4.5130999999999998E-2</c:v>
                </c:pt>
                <c:pt idx="230837">
                  <c:v>4.5130999999999998E-2</c:v>
                </c:pt>
                <c:pt idx="230838">
                  <c:v>4.5130999999999998E-2</c:v>
                </c:pt>
                <c:pt idx="230839">
                  <c:v>4.5130999999999998E-2</c:v>
                </c:pt>
                <c:pt idx="230840">
                  <c:v>4.5130999999999998E-2</c:v>
                </c:pt>
                <c:pt idx="230841">
                  <c:v>4.5130999999999998E-2</c:v>
                </c:pt>
                <c:pt idx="230842">
                  <c:v>4.5130999999999998E-2</c:v>
                </c:pt>
                <c:pt idx="230843">
                  <c:v>4.5130000000000003E-2</c:v>
                </c:pt>
                <c:pt idx="230844">
                  <c:v>4.5130000000000003E-2</c:v>
                </c:pt>
                <c:pt idx="230845">
                  <c:v>4.5129000000000002E-2</c:v>
                </c:pt>
                <c:pt idx="230846">
                  <c:v>4.5129000000000002E-2</c:v>
                </c:pt>
                <c:pt idx="230847">
                  <c:v>4.5128000000000001E-2</c:v>
                </c:pt>
                <c:pt idx="230848">
                  <c:v>4.5127E-2</c:v>
                </c:pt>
                <c:pt idx="230849">
                  <c:v>4.5127E-2</c:v>
                </c:pt>
                <c:pt idx="230850">
                  <c:v>4.5125999999999999E-2</c:v>
                </c:pt>
                <c:pt idx="230851">
                  <c:v>4.5124999999999998E-2</c:v>
                </c:pt>
                <c:pt idx="230852">
                  <c:v>4.5123999999999997E-2</c:v>
                </c:pt>
                <c:pt idx="230853">
                  <c:v>4.5123000000000003E-2</c:v>
                </c:pt>
                <c:pt idx="230854">
                  <c:v>4.5122000000000002E-2</c:v>
                </c:pt>
                <c:pt idx="230855">
                  <c:v>4.5121000000000001E-2</c:v>
                </c:pt>
                <c:pt idx="230856">
                  <c:v>4.512E-2</c:v>
                </c:pt>
                <c:pt idx="230857">
                  <c:v>4.5117999999999998E-2</c:v>
                </c:pt>
                <c:pt idx="230858">
                  <c:v>4.5116999999999997E-2</c:v>
                </c:pt>
                <c:pt idx="230859">
                  <c:v>4.5116000000000003E-2</c:v>
                </c:pt>
                <c:pt idx="230860">
                  <c:v>4.5114000000000001E-2</c:v>
                </c:pt>
                <c:pt idx="230861">
                  <c:v>4.5113E-2</c:v>
                </c:pt>
                <c:pt idx="230862">
                  <c:v>4.5111999999999999E-2</c:v>
                </c:pt>
                <c:pt idx="230863">
                  <c:v>4.5109999999999997E-2</c:v>
                </c:pt>
                <c:pt idx="230864">
                  <c:v>4.5109000000000003E-2</c:v>
                </c:pt>
                <c:pt idx="230865">
                  <c:v>4.5108000000000002E-2</c:v>
                </c:pt>
                <c:pt idx="230866">
                  <c:v>4.5106E-2</c:v>
                </c:pt>
                <c:pt idx="230867">
                  <c:v>4.5104999999999999E-2</c:v>
                </c:pt>
                <c:pt idx="230868">
                  <c:v>4.5102999999999997E-2</c:v>
                </c:pt>
                <c:pt idx="230869">
                  <c:v>4.5102000000000003E-2</c:v>
                </c:pt>
                <c:pt idx="230870">
                  <c:v>4.5100000000000001E-2</c:v>
                </c:pt>
                <c:pt idx="230871">
                  <c:v>4.5099E-2</c:v>
                </c:pt>
                <c:pt idx="230872">
                  <c:v>4.5097999999999999E-2</c:v>
                </c:pt>
                <c:pt idx="230873">
                  <c:v>4.5095999999999997E-2</c:v>
                </c:pt>
                <c:pt idx="230874">
                  <c:v>4.5095000000000003E-2</c:v>
                </c:pt>
                <c:pt idx="230875">
                  <c:v>4.5094000000000002E-2</c:v>
                </c:pt>
                <c:pt idx="230876">
                  <c:v>4.5092E-2</c:v>
                </c:pt>
                <c:pt idx="230877">
                  <c:v>4.5090999999999999E-2</c:v>
                </c:pt>
                <c:pt idx="230878">
                  <c:v>4.5089999999999998E-2</c:v>
                </c:pt>
                <c:pt idx="230879">
                  <c:v>4.5088999999999997E-2</c:v>
                </c:pt>
                <c:pt idx="230880">
                  <c:v>4.5088000000000003E-2</c:v>
                </c:pt>
                <c:pt idx="230881">
                  <c:v>4.5086000000000001E-2</c:v>
                </c:pt>
                <c:pt idx="230882">
                  <c:v>4.5085E-2</c:v>
                </c:pt>
                <c:pt idx="230883">
                  <c:v>4.5083999999999999E-2</c:v>
                </c:pt>
                <c:pt idx="230884">
                  <c:v>4.5082999999999998E-2</c:v>
                </c:pt>
                <c:pt idx="230885">
                  <c:v>4.5081999999999997E-2</c:v>
                </c:pt>
                <c:pt idx="230886">
                  <c:v>4.5081000000000003E-2</c:v>
                </c:pt>
                <c:pt idx="230887">
                  <c:v>4.5080000000000002E-2</c:v>
                </c:pt>
                <c:pt idx="230888">
                  <c:v>4.5080000000000002E-2</c:v>
                </c:pt>
                <c:pt idx="230889">
                  <c:v>4.5079000000000001E-2</c:v>
                </c:pt>
                <c:pt idx="230890">
                  <c:v>4.5078E-2</c:v>
                </c:pt>
                <c:pt idx="230891">
                  <c:v>4.5076999999999999E-2</c:v>
                </c:pt>
                <c:pt idx="230892">
                  <c:v>4.5076999999999999E-2</c:v>
                </c:pt>
                <c:pt idx="230893">
                  <c:v>4.5075999999999998E-2</c:v>
                </c:pt>
                <c:pt idx="230894">
                  <c:v>4.5074999999999997E-2</c:v>
                </c:pt>
                <c:pt idx="230895">
                  <c:v>4.5074000000000003E-2</c:v>
                </c:pt>
                <c:pt idx="230896">
                  <c:v>4.5074000000000003E-2</c:v>
                </c:pt>
                <c:pt idx="230897">
                  <c:v>4.5073000000000002E-2</c:v>
                </c:pt>
                <c:pt idx="230898">
                  <c:v>4.5073000000000002E-2</c:v>
                </c:pt>
                <c:pt idx="230899">
                  <c:v>4.5072000000000001E-2</c:v>
                </c:pt>
                <c:pt idx="230900">
                  <c:v>4.5072000000000001E-2</c:v>
                </c:pt>
                <c:pt idx="230901">
                  <c:v>4.5072000000000001E-2</c:v>
                </c:pt>
                <c:pt idx="230902">
                  <c:v>4.5071E-2</c:v>
                </c:pt>
                <c:pt idx="230903">
                  <c:v>4.5071E-2</c:v>
                </c:pt>
                <c:pt idx="230904">
                  <c:v>4.5069999999999999E-2</c:v>
                </c:pt>
                <c:pt idx="230905">
                  <c:v>4.5069999999999999E-2</c:v>
                </c:pt>
                <c:pt idx="230906">
                  <c:v>4.5069999999999999E-2</c:v>
                </c:pt>
                <c:pt idx="230907">
                  <c:v>4.5068999999999998E-2</c:v>
                </c:pt>
                <c:pt idx="230908">
                  <c:v>4.5068999999999998E-2</c:v>
                </c:pt>
                <c:pt idx="230909">
                  <c:v>4.5068999999999998E-2</c:v>
                </c:pt>
                <c:pt idx="230910">
                  <c:v>4.5068999999999998E-2</c:v>
                </c:pt>
                <c:pt idx="230911">
                  <c:v>4.5067999999999997E-2</c:v>
                </c:pt>
                <c:pt idx="230912">
                  <c:v>4.5067999999999997E-2</c:v>
                </c:pt>
                <c:pt idx="230913">
                  <c:v>4.5067999999999997E-2</c:v>
                </c:pt>
                <c:pt idx="230914">
                  <c:v>4.5067999999999997E-2</c:v>
                </c:pt>
                <c:pt idx="230915">
                  <c:v>4.5067999999999997E-2</c:v>
                </c:pt>
                <c:pt idx="230916">
                  <c:v>4.5067000000000003E-2</c:v>
                </c:pt>
                <c:pt idx="230917">
                  <c:v>4.5067000000000003E-2</c:v>
                </c:pt>
                <c:pt idx="230918">
                  <c:v>4.5067000000000003E-2</c:v>
                </c:pt>
                <c:pt idx="230919">
                  <c:v>4.5066000000000002E-2</c:v>
                </c:pt>
                <c:pt idx="230920">
                  <c:v>4.5066000000000002E-2</c:v>
                </c:pt>
                <c:pt idx="230921">
                  <c:v>4.5066000000000002E-2</c:v>
                </c:pt>
                <c:pt idx="230922">
                  <c:v>4.5066000000000002E-2</c:v>
                </c:pt>
                <c:pt idx="230923">
                  <c:v>4.5066000000000002E-2</c:v>
                </c:pt>
                <c:pt idx="230924">
                  <c:v>4.5065000000000001E-2</c:v>
                </c:pt>
                <c:pt idx="230925">
                  <c:v>4.5065000000000001E-2</c:v>
                </c:pt>
                <c:pt idx="230926">
                  <c:v>4.5065000000000001E-2</c:v>
                </c:pt>
                <c:pt idx="230927">
                  <c:v>4.5065000000000001E-2</c:v>
                </c:pt>
                <c:pt idx="230928">
                  <c:v>4.5064E-2</c:v>
                </c:pt>
                <c:pt idx="230929">
                  <c:v>4.5064E-2</c:v>
                </c:pt>
                <c:pt idx="230930">
                  <c:v>4.5064E-2</c:v>
                </c:pt>
                <c:pt idx="230931">
                  <c:v>4.5062999999999999E-2</c:v>
                </c:pt>
                <c:pt idx="230932">
                  <c:v>4.5062999999999999E-2</c:v>
                </c:pt>
                <c:pt idx="230933">
                  <c:v>4.5062999999999999E-2</c:v>
                </c:pt>
                <c:pt idx="230934">
                  <c:v>4.5061999999999998E-2</c:v>
                </c:pt>
                <c:pt idx="230935">
                  <c:v>4.5061999999999998E-2</c:v>
                </c:pt>
                <c:pt idx="230936">
                  <c:v>4.5061999999999998E-2</c:v>
                </c:pt>
                <c:pt idx="230937">
                  <c:v>4.5060999999999997E-2</c:v>
                </c:pt>
                <c:pt idx="230938">
                  <c:v>4.5060999999999997E-2</c:v>
                </c:pt>
                <c:pt idx="230939">
                  <c:v>4.5060000000000003E-2</c:v>
                </c:pt>
                <c:pt idx="230940">
                  <c:v>4.5060000000000003E-2</c:v>
                </c:pt>
                <c:pt idx="230941">
                  <c:v>4.5059000000000002E-2</c:v>
                </c:pt>
                <c:pt idx="230942">
                  <c:v>4.5059000000000002E-2</c:v>
                </c:pt>
                <c:pt idx="230943">
                  <c:v>4.5059000000000002E-2</c:v>
                </c:pt>
                <c:pt idx="230944">
                  <c:v>4.5058000000000001E-2</c:v>
                </c:pt>
                <c:pt idx="230945">
                  <c:v>4.5058000000000001E-2</c:v>
                </c:pt>
                <c:pt idx="230946">
                  <c:v>4.5057E-2</c:v>
                </c:pt>
                <c:pt idx="230947">
                  <c:v>4.5057E-2</c:v>
                </c:pt>
                <c:pt idx="230948">
                  <c:v>4.5057E-2</c:v>
                </c:pt>
                <c:pt idx="230949">
                  <c:v>4.5055999999999999E-2</c:v>
                </c:pt>
                <c:pt idx="230950">
                  <c:v>4.5055999999999999E-2</c:v>
                </c:pt>
                <c:pt idx="230951">
                  <c:v>4.5054999999999998E-2</c:v>
                </c:pt>
                <c:pt idx="230952">
                  <c:v>4.5054999999999998E-2</c:v>
                </c:pt>
                <c:pt idx="230953">
                  <c:v>4.5054999999999998E-2</c:v>
                </c:pt>
                <c:pt idx="230954">
                  <c:v>4.5053999999999997E-2</c:v>
                </c:pt>
                <c:pt idx="230955">
                  <c:v>4.5053999999999997E-2</c:v>
                </c:pt>
                <c:pt idx="230956">
                  <c:v>4.5053999999999997E-2</c:v>
                </c:pt>
                <c:pt idx="230957">
                  <c:v>4.5053000000000003E-2</c:v>
                </c:pt>
                <c:pt idx="230958">
                  <c:v>4.5053000000000003E-2</c:v>
                </c:pt>
                <c:pt idx="230959">
                  <c:v>4.5053000000000003E-2</c:v>
                </c:pt>
                <c:pt idx="230960">
                  <c:v>4.5053000000000003E-2</c:v>
                </c:pt>
                <c:pt idx="230961">
                  <c:v>4.5053000000000003E-2</c:v>
                </c:pt>
                <c:pt idx="230962">
                  <c:v>4.5052000000000002E-2</c:v>
                </c:pt>
                <c:pt idx="230963">
                  <c:v>4.5052000000000002E-2</c:v>
                </c:pt>
                <c:pt idx="230964">
                  <c:v>4.5052000000000002E-2</c:v>
                </c:pt>
                <c:pt idx="230965">
                  <c:v>4.5052000000000002E-2</c:v>
                </c:pt>
                <c:pt idx="230966">
                  <c:v>4.5052000000000002E-2</c:v>
                </c:pt>
                <c:pt idx="230967">
                  <c:v>4.5051000000000001E-2</c:v>
                </c:pt>
                <c:pt idx="230968">
                  <c:v>4.5051000000000001E-2</c:v>
                </c:pt>
                <c:pt idx="230969">
                  <c:v>4.5051000000000001E-2</c:v>
                </c:pt>
                <c:pt idx="230970">
                  <c:v>4.5051000000000001E-2</c:v>
                </c:pt>
                <c:pt idx="230971">
                  <c:v>4.5052000000000002E-2</c:v>
                </c:pt>
                <c:pt idx="230972">
                  <c:v>4.5052000000000002E-2</c:v>
                </c:pt>
                <c:pt idx="230973">
                  <c:v>4.5052000000000002E-2</c:v>
                </c:pt>
                <c:pt idx="230974">
                  <c:v>4.5052000000000002E-2</c:v>
                </c:pt>
                <c:pt idx="230975">
                  <c:v>4.5052000000000002E-2</c:v>
                </c:pt>
                <c:pt idx="230976">
                  <c:v>4.5052000000000002E-2</c:v>
                </c:pt>
                <c:pt idx="230977">
                  <c:v>4.5052000000000002E-2</c:v>
                </c:pt>
                <c:pt idx="230978">
                  <c:v>4.5052000000000002E-2</c:v>
                </c:pt>
                <c:pt idx="230979">
                  <c:v>4.5052000000000002E-2</c:v>
                </c:pt>
                <c:pt idx="230980">
                  <c:v>4.5053000000000003E-2</c:v>
                </c:pt>
                <c:pt idx="230981">
                  <c:v>4.5053000000000003E-2</c:v>
                </c:pt>
                <c:pt idx="230982">
                  <c:v>4.5053000000000003E-2</c:v>
                </c:pt>
                <c:pt idx="230983">
                  <c:v>4.5053999999999997E-2</c:v>
                </c:pt>
                <c:pt idx="230984">
                  <c:v>4.5053999999999997E-2</c:v>
                </c:pt>
                <c:pt idx="230985">
                  <c:v>4.5053999999999997E-2</c:v>
                </c:pt>
                <c:pt idx="230986">
                  <c:v>4.5053999999999997E-2</c:v>
                </c:pt>
                <c:pt idx="230987">
                  <c:v>4.5054999999999998E-2</c:v>
                </c:pt>
                <c:pt idx="230988">
                  <c:v>4.5054999999999998E-2</c:v>
                </c:pt>
                <c:pt idx="230989">
                  <c:v>4.5054999999999998E-2</c:v>
                </c:pt>
                <c:pt idx="230990">
                  <c:v>4.5054999999999998E-2</c:v>
                </c:pt>
                <c:pt idx="230991">
                  <c:v>4.5055999999999999E-2</c:v>
                </c:pt>
                <c:pt idx="230992">
                  <c:v>4.5055999999999999E-2</c:v>
                </c:pt>
                <c:pt idx="230993">
                  <c:v>4.5055999999999999E-2</c:v>
                </c:pt>
                <c:pt idx="230994">
                  <c:v>4.5057E-2</c:v>
                </c:pt>
                <c:pt idx="230995">
                  <c:v>4.5057E-2</c:v>
                </c:pt>
                <c:pt idx="230996">
                  <c:v>4.5057E-2</c:v>
                </c:pt>
                <c:pt idx="230997">
                  <c:v>4.5058000000000001E-2</c:v>
                </c:pt>
                <c:pt idx="230998">
                  <c:v>4.5058000000000001E-2</c:v>
                </c:pt>
                <c:pt idx="230999">
                  <c:v>4.5058000000000001E-2</c:v>
                </c:pt>
                <c:pt idx="231000">
                  <c:v>4.5058000000000001E-2</c:v>
                </c:pt>
                <c:pt idx="231001">
                  <c:v>4.5059000000000002E-2</c:v>
                </c:pt>
                <c:pt idx="231002">
                  <c:v>4.5059000000000002E-2</c:v>
                </c:pt>
                <c:pt idx="231003">
                  <c:v>4.5059000000000002E-2</c:v>
                </c:pt>
                <c:pt idx="231004">
                  <c:v>4.5059000000000002E-2</c:v>
                </c:pt>
                <c:pt idx="231005">
                  <c:v>4.5060000000000003E-2</c:v>
                </c:pt>
                <c:pt idx="231006">
                  <c:v>4.5060000000000003E-2</c:v>
                </c:pt>
                <c:pt idx="231007">
                  <c:v>4.5060000000000003E-2</c:v>
                </c:pt>
                <c:pt idx="231008">
                  <c:v>4.5060999999999997E-2</c:v>
                </c:pt>
                <c:pt idx="231009">
                  <c:v>4.5060999999999997E-2</c:v>
                </c:pt>
                <c:pt idx="231010">
                  <c:v>4.5060999999999997E-2</c:v>
                </c:pt>
                <c:pt idx="231011">
                  <c:v>4.5060999999999997E-2</c:v>
                </c:pt>
                <c:pt idx="231012">
                  <c:v>4.5060999999999997E-2</c:v>
                </c:pt>
                <c:pt idx="231013">
                  <c:v>4.5060999999999997E-2</c:v>
                </c:pt>
                <c:pt idx="231014">
                  <c:v>4.5060999999999997E-2</c:v>
                </c:pt>
                <c:pt idx="231015">
                  <c:v>4.5061999999999998E-2</c:v>
                </c:pt>
                <c:pt idx="231016">
                  <c:v>4.5061999999999998E-2</c:v>
                </c:pt>
                <c:pt idx="231017">
                  <c:v>4.5061999999999998E-2</c:v>
                </c:pt>
                <c:pt idx="231018">
                  <c:v>4.5061999999999998E-2</c:v>
                </c:pt>
                <c:pt idx="231019">
                  <c:v>4.5061999999999998E-2</c:v>
                </c:pt>
                <c:pt idx="231020">
                  <c:v>4.5061999999999998E-2</c:v>
                </c:pt>
                <c:pt idx="231021">
                  <c:v>4.5062999999999999E-2</c:v>
                </c:pt>
                <c:pt idx="231022">
                  <c:v>4.5062999999999999E-2</c:v>
                </c:pt>
                <c:pt idx="231023">
                  <c:v>4.5062999999999999E-2</c:v>
                </c:pt>
                <c:pt idx="231024">
                  <c:v>4.5062999999999999E-2</c:v>
                </c:pt>
                <c:pt idx="231025">
                  <c:v>4.5062999999999999E-2</c:v>
                </c:pt>
                <c:pt idx="231026">
                  <c:v>4.5062999999999999E-2</c:v>
                </c:pt>
                <c:pt idx="231027">
                  <c:v>4.5062999999999999E-2</c:v>
                </c:pt>
                <c:pt idx="231028">
                  <c:v>4.5062999999999999E-2</c:v>
                </c:pt>
                <c:pt idx="231029">
                  <c:v>4.5064E-2</c:v>
                </c:pt>
                <c:pt idx="231030">
                  <c:v>4.5064E-2</c:v>
                </c:pt>
                <c:pt idx="231031">
                  <c:v>4.5064E-2</c:v>
                </c:pt>
                <c:pt idx="231032">
                  <c:v>4.5064E-2</c:v>
                </c:pt>
                <c:pt idx="231033">
                  <c:v>4.5065000000000001E-2</c:v>
                </c:pt>
                <c:pt idx="231034">
                  <c:v>4.5065000000000001E-2</c:v>
                </c:pt>
                <c:pt idx="231035">
                  <c:v>4.5065000000000001E-2</c:v>
                </c:pt>
                <c:pt idx="231036">
                  <c:v>4.5065000000000001E-2</c:v>
                </c:pt>
                <c:pt idx="231037">
                  <c:v>4.5065000000000001E-2</c:v>
                </c:pt>
                <c:pt idx="231038">
                  <c:v>4.5066000000000002E-2</c:v>
                </c:pt>
                <c:pt idx="231039">
                  <c:v>4.5066000000000002E-2</c:v>
                </c:pt>
                <c:pt idx="231040">
                  <c:v>4.5067000000000003E-2</c:v>
                </c:pt>
                <c:pt idx="231041">
                  <c:v>4.5067000000000003E-2</c:v>
                </c:pt>
                <c:pt idx="231042">
                  <c:v>4.5067999999999997E-2</c:v>
                </c:pt>
                <c:pt idx="231043">
                  <c:v>4.5067999999999997E-2</c:v>
                </c:pt>
                <c:pt idx="231044">
                  <c:v>4.5068999999999998E-2</c:v>
                </c:pt>
                <c:pt idx="231045">
                  <c:v>4.5069999999999999E-2</c:v>
                </c:pt>
                <c:pt idx="231046">
                  <c:v>4.5069999999999999E-2</c:v>
                </c:pt>
                <c:pt idx="231047">
                  <c:v>4.5071E-2</c:v>
                </c:pt>
                <c:pt idx="231048">
                  <c:v>4.5071E-2</c:v>
                </c:pt>
                <c:pt idx="231049">
                  <c:v>4.5072000000000001E-2</c:v>
                </c:pt>
                <c:pt idx="231050">
                  <c:v>4.5073000000000002E-2</c:v>
                </c:pt>
                <c:pt idx="231051">
                  <c:v>4.5074000000000003E-2</c:v>
                </c:pt>
                <c:pt idx="231052">
                  <c:v>4.5074999999999997E-2</c:v>
                </c:pt>
                <c:pt idx="231053">
                  <c:v>4.5075999999999998E-2</c:v>
                </c:pt>
                <c:pt idx="231054">
                  <c:v>4.5076999999999999E-2</c:v>
                </c:pt>
                <c:pt idx="231055">
                  <c:v>4.5078E-2</c:v>
                </c:pt>
                <c:pt idx="231056">
                  <c:v>4.5078E-2</c:v>
                </c:pt>
                <c:pt idx="231057">
                  <c:v>4.5079000000000001E-2</c:v>
                </c:pt>
                <c:pt idx="231058">
                  <c:v>4.5080000000000002E-2</c:v>
                </c:pt>
                <c:pt idx="231059">
                  <c:v>4.5081000000000003E-2</c:v>
                </c:pt>
                <c:pt idx="231060">
                  <c:v>4.5081999999999997E-2</c:v>
                </c:pt>
                <c:pt idx="231061">
                  <c:v>4.5082999999999998E-2</c:v>
                </c:pt>
                <c:pt idx="231062">
                  <c:v>4.5083999999999999E-2</c:v>
                </c:pt>
                <c:pt idx="231063">
                  <c:v>4.5086000000000001E-2</c:v>
                </c:pt>
                <c:pt idx="231064">
                  <c:v>4.5087000000000002E-2</c:v>
                </c:pt>
                <c:pt idx="231065">
                  <c:v>4.5088000000000003E-2</c:v>
                </c:pt>
                <c:pt idx="231066">
                  <c:v>4.5088999999999997E-2</c:v>
                </c:pt>
                <c:pt idx="231067">
                  <c:v>4.5089999999999998E-2</c:v>
                </c:pt>
                <c:pt idx="231068">
                  <c:v>4.5090999999999999E-2</c:v>
                </c:pt>
                <c:pt idx="231069">
                  <c:v>4.5092E-2</c:v>
                </c:pt>
                <c:pt idx="231070">
                  <c:v>4.5094000000000002E-2</c:v>
                </c:pt>
                <c:pt idx="231071">
                  <c:v>4.5095000000000003E-2</c:v>
                </c:pt>
                <c:pt idx="231072">
                  <c:v>4.5095999999999997E-2</c:v>
                </c:pt>
                <c:pt idx="231073">
                  <c:v>4.5096999999999998E-2</c:v>
                </c:pt>
                <c:pt idx="231074">
                  <c:v>4.5097999999999999E-2</c:v>
                </c:pt>
                <c:pt idx="231075">
                  <c:v>4.5099E-2</c:v>
                </c:pt>
                <c:pt idx="231076">
                  <c:v>4.5100000000000001E-2</c:v>
                </c:pt>
                <c:pt idx="231077">
                  <c:v>4.5102000000000003E-2</c:v>
                </c:pt>
                <c:pt idx="231078">
                  <c:v>4.5102999999999997E-2</c:v>
                </c:pt>
                <c:pt idx="231079">
                  <c:v>4.5103999999999998E-2</c:v>
                </c:pt>
                <c:pt idx="231080">
                  <c:v>4.5104999999999999E-2</c:v>
                </c:pt>
                <c:pt idx="231081">
                  <c:v>4.5106E-2</c:v>
                </c:pt>
                <c:pt idx="231082">
                  <c:v>4.5107000000000001E-2</c:v>
                </c:pt>
                <c:pt idx="231083">
                  <c:v>4.5108000000000002E-2</c:v>
                </c:pt>
                <c:pt idx="231084">
                  <c:v>4.5108000000000002E-2</c:v>
                </c:pt>
                <c:pt idx="231085">
                  <c:v>4.5109000000000003E-2</c:v>
                </c:pt>
                <c:pt idx="231086">
                  <c:v>4.5109999999999997E-2</c:v>
                </c:pt>
                <c:pt idx="231087">
                  <c:v>4.5110999999999998E-2</c:v>
                </c:pt>
                <c:pt idx="231088">
                  <c:v>4.5111999999999999E-2</c:v>
                </c:pt>
                <c:pt idx="231089">
                  <c:v>4.5113E-2</c:v>
                </c:pt>
                <c:pt idx="231090">
                  <c:v>4.5114000000000001E-2</c:v>
                </c:pt>
                <c:pt idx="231091">
                  <c:v>4.5114000000000001E-2</c:v>
                </c:pt>
                <c:pt idx="231092">
                  <c:v>4.5115000000000002E-2</c:v>
                </c:pt>
                <c:pt idx="231093">
                  <c:v>4.5116000000000003E-2</c:v>
                </c:pt>
                <c:pt idx="231094">
                  <c:v>4.5116000000000003E-2</c:v>
                </c:pt>
                <c:pt idx="231095">
                  <c:v>4.5116999999999997E-2</c:v>
                </c:pt>
                <c:pt idx="231096">
                  <c:v>4.5117999999999998E-2</c:v>
                </c:pt>
                <c:pt idx="231097">
                  <c:v>4.5117999999999998E-2</c:v>
                </c:pt>
                <c:pt idx="231098">
                  <c:v>4.5118999999999999E-2</c:v>
                </c:pt>
                <c:pt idx="231099">
                  <c:v>4.5118999999999999E-2</c:v>
                </c:pt>
                <c:pt idx="231100">
                  <c:v>4.512E-2</c:v>
                </c:pt>
                <c:pt idx="231101">
                  <c:v>4.5121000000000001E-2</c:v>
                </c:pt>
                <c:pt idx="231102">
                  <c:v>4.5121000000000001E-2</c:v>
                </c:pt>
                <c:pt idx="231103">
                  <c:v>4.5122000000000002E-2</c:v>
                </c:pt>
                <c:pt idx="231104">
                  <c:v>4.5122000000000002E-2</c:v>
                </c:pt>
                <c:pt idx="231105">
                  <c:v>4.5122000000000002E-2</c:v>
                </c:pt>
                <c:pt idx="231106">
                  <c:v>4.5123000000000003E-2</c:v>
                </c:pt>
                <c:pt idx="231107">
                  <c:v>4.5123000000000003E-2</c:v>
                </c:pt>
                <c:pt idx="231108">
                  <c:v>4.5123999999999997E-2</c:v>
                </c:pt>
                <c:pt idx="231109">
                  <c:v>4.5123999999999997E-2</c:v>
                </c:pt>
                <c:pt idx="231110">
                  <c:v>4.5123999999999997E-2</c:v>
                </c:pt>
                <c:pt idx="231111">
                  <c:v>4.5124999999999998E-2</c:v>
                </c:pt>
                <c:pt idx="231112">
                  <c:v>4.5124999999999998E-2</c:v>
                </c:pt>
                <c:pt idx="231113">
                  <c:v>4.5125999999999999E-2</c:v>
                </c:pt>
                <c:pt idx="231114">
                  <c:v>4.5125999999999999E-2</c:v>
                </c:pt>
                <c:pt idx="231115">
                  <c:v>4.5125999999999999E-2</c:v>
                </c:pt>
                <c:pt idx="231116">
                  <c:v>4.5127E-2</c:v>
                </c:pt>
                <c:pt idx="231117">
                  <c:v>4.5127E-2</c:v>
                </c:pt>
                <c:pt idx="231118">
                  <c:v>4.5128000000000001E-2</c:v>
                </c:pt>
                <c:pt idx="231119">
                  <c:v>4.5128000000000001E-2</c:v>
                </c:pt>
                <c:pt idx="231120">
                  <c:v>4.5128000000000001E-2</c:v>
                </c:pt>
                <c:pt idx="231121">
                  <c:v>4.5129000000000002E-2</c:v>
                </c:pt>
                <c:pt idx="231122">
                  <c:v>4.5130000000000003E-2</c:v>
                </c:pt>
                <c:pt idx="231123">
                  <c:v>4.5130000000000003E-2</c:v>
                </c:pt>
                <c:pt idx="231124">
                  <c:v>4.5130999999999998E-2</c:v>
                </c:pt>
                <c:pt idx="231125">
                  <c:v>4.5130999999999998E-2</c:v>
                </c:pt>
                <c:pt idx="231126">
                  <c:v>4.5131999999999999E-2</c:v>
                </c:pt>
                <c:pt idx="231127">
                  <c:v>4.5133E-2</c:v>
                </c:pt>
                <c:pt idx="231128">
                  <c:v>4.5133E-2</c:v>
                </c:pt>
                <c:pt idx="231129">
                  <c:v>4.5134000000000001E-2</c:v>
                </c:pt>
                <c:pt idx="231130">
                  <c:v>4.5135000000000002E-2</c:v>
                </c:pt>
                <c:pt idx="231131">
                  <c:v>4.5135000000000002E-2</c:v>
                </c:pt>
                <c:pt idx="231132">
                  <c:v>4.5136000000000003E-2</c:v>
                </c:pt>
                <c:pt idx="231133">
                  <c:v>4.5136999999999997E-2</c:v>
                </c:pt>
                <c:pt idx="231134">
                  <c:v>4.5137999999999998E-2</c:v>
                </c:pt>
                <c:pt idx="231135">
                  <c:v>4.5138999999999999E-2</c:v>
                </c:pt>
                <c:pt idx="231136">
                  <c:v>4.514E-2</c:v>
                </c:pt>
                <c:pt idx="231137">
                  <c:v>4.5141000000000001E-2</c:v>
                </c:pt>
                <c:pt idx="231138">
                  <c:v>4.5142000000000002E-2</c:v>
                </c:pt>
                <c:pt idx="231139">
                  <c:v>4.5143000000000003E-2</c:v>
                </c:pt>
                <c:pt idx="231140">
                  <c:v>4.5143999999999997E-2</c:v>
                </c:pt>
                <c:pt idx="231141">
                  <c:v>4.5144999999999998E-2</c:v>
                </c:pt>
                <c:pt idx="231142">
                  <c:v>4.5147E-2</c:v>
                </c:pt>
                <c:pt idx="231143">
                  <c:v>4.5148000000000001E-2</c:v>
                </c:pt>
                <c:pt idx="231144">
                  <c:v>4.5149000000000002E-2</c:v>
                </c:pt>
                <c:pt idx="231145">
                  <c:v>4.5150999999999997E-2</c:v>
                </c:pt>
                <c:pt idx="231146">
                  <c:v>4.5151999999999998E-2</c:v>
                </c:pt>
                <c:pt idx="231147">
                  <c:v>4.5152999999999999E-2</c:v>
                </c:pt>
                <c:pt idx="231148">
                  <c:v>4.5155000000000001E-2</c:v>
                </c:pt>
                <c:pt idx="231149">
                  <c:v>4.5156000000000002E-2</c:v>
                </c:pt>
                <c:pt idx="231150">
                  <c:v>4.5157999999999997E-2</c:v>
                </c:pt>
                <c:pt idx="231151">
                  <c:v>4.5158999999999998E-2</c:v>
                </c:pt>
                <c:pt idx="231152">
                  <c:v>4.5161E-2</c:v>
                </c:pt>
                <c:pt idx="231153">
                  <c:v>4.5162000000000001E-2</c:v>
                </c:pt>
                <c:pt idx="231154">
                  <c:v>4.5164000000000003E-2</c:v>
                </c:pt>
                <c:pt idx="231155">
                  <c:v>4.5164999999999997E-2</c:v>
                </c:pt>
                <c:pt idx="231156">
                  <c:v>4.5166999999999999E-2</c:v>
                </c:pt>
                <c:pt idx="231157">
                  <c:v>4.5169000000000001E-2</c:v>
                </c:pt>
                <c:pt idx="231158">
                  <c:v>4.5170000000000002E-2</c:v>
                </c:pt>
                <c:pt idx="231159">
                  <c:v>4.5171999999999997E-2</c:v>
                </c:pt>
                <c:pt idx="231160">
                  <c:v>4.5173999999999999E-2</c:v>
                </c:pt>
                <c:pt idx="231161">
                  <c:v>4.5175E-2</c:v>
                </c:pt>
                <c:pt idx="231162">
                  <c:v>4.5177000000000002E-2</c:v>
                </c:pt>
                <c:pt idx="231163">
                  <c:v>4.5178000000000003E-2</c:v>
                </c:pt>
                <c:pt idx="231164">
                  <c:v>4.5179999999999998E-2</c:v>
                </c:pt>
                <c:pt idx="231165">
                  <c:v>4.5180999999999999E-2</c:v>
                </c:pt>
                <c:pt idx="231166">
                  <c:v>4.5183000000000001E-2</c:v>
                </c:pt>
                <c:pt idx="231167">
                  <c:v>4.5184000000000002E-2</c:v>
                </c:pt>
                <c:pt idx="231168">
                  <c:v>4.5185000000000003E-2</c:v>
                </c:pt>
                <c:pt idx="231169">
                  <c:v>4.5186999999999998E-2</c:v>
                </c:pt>
                <c:pt idx="231170">
                  <c:v>4.5187999999999999E-2</c:v>
                </c:pt>
                <c:pt idx="231171">
                  <c:v>4.5190000000000001E-2</c:v>
                </c:pt>
                <c:pt idx="231172">
                  <c:v>4.5191000000000002E-2</c:v>
                </c:pt>
                <c:pt idx="231173">
                  <c:v>4.5192000000000003E-2</c:v>
                </c:pt>
                <c:pt idx="231174">
                  <c:v>4.5192999999999997E-2</c:v>
                </c:pt>
                <c:pt idx="231175">
                  <c:v>4.5193999999999998E-2</c:v>
                </c:pt>
                <c:pt idx="231176">
                  <c:v>4.5194999999999999E-2</c:v>
                </c:pt>
                <c:pt idx="231177">
                  <c:v>4.5194999999999999E-2</c:v>
                </c:pt>
                <c:pt idx="231178">
                  <c:v>4.5196E-2</c:v>
                </c:pt>
                <c:pt idx="231179">
                  <c:v>4.5197000000000001E-2</c:v>
                </c:pt>
                <c:pt idx="231180">
                  <c:v>4.5197000000000001E-2</c:v>
                </c:pt>
                <c:pt idx="231181">
                  <c:v>4.5198000000000002E-2</c:v>
                </c:pt>
                <c:pt idx="231182">
                  <c:v>4.5198000000000002E-2</c:v>
                </c:pt>
                <c:pt idx="231183">
                  <c:v>4.5198000000000002E-2</c:v>
                </c:pt>
                <c:pt idx="231184">
                  <c:v>4.5199000000000003E-2</c:v>
                </c:pt>
                <c:pt idx="231185">
                  <c:v>4.5199000000000003E-2</c:v>
                </c:pt>
                <c:pt idx="231186">
                  <c:v>4.5198000000000002E-2</c:v>
                </c:pt>
                <c:pt idx="231187">
                  <c:v>4.5198000000000002E-2</c:v>
                </c:pt>
                <c:pt idx="231188">
                  <c:v>4.5198000000000002E-2</c:v>
                </c:pt>
                <c:pt idx="231189">
                  <c:v>4.5197000000000001E-2</c:v>
                </c:pt>
                <c:pt idx="231190">
                  <c:v>4.5197000000000001E-2</c:v>
                </c:pt>
                <c:pt idx="231191">
                  <c:v>4.5196E-2</c:v>
                </c:pt>
                <c:pt idx="231192">
                  <c:v>4.5196E-2</c:v>
                </c:pt>
                <c:pt idx="231193">
                  <c:v>4.5194999999999999E-2</c:v>
                </c:pt>
                <c:pt idx="231194">
                  <c:v>4.5193999999999998E-2</c:v>
                </c:pt>
                <c:pt idx="231195">
                  <c:v>4.5192999999999997E-2</c:v>
                </c:pt>
                <c:pt idx="231196">
                  <c:v>4.5192000000000003E-2</c:v>
                </c:pt>
                <c:pt idx="231197">
                  <c:v>4.5191000000000002E-2</c:v>
                </c:pt>
                <c:pt idx="231198">
                  <c:v>4.5190000000000001E-2</c:v>
                </c:pt>
                <c:pt idx="231199">
                  <c:v>4.5189E-2</c:v>
                </c:pt>
                <c:pt idx="231200">
                  <c:v>4.5186999999999998E-2</c:v>
                </c:pt>
                <c:pt idx="231201">
                  <c:v>4.5185999999999997E-2</c:v>
                </c:pt>
                <c:pt idx="231202">
                  <c:v>4.5184000000000002E-2</c:v>
                </c:pt>
                <c:pt idx="231203">
                  <c:v>4.5183000000000001E-2</c:v>
                </c:pt>
                <c:pt idx="231204">
                  <c:v>4.5180999999999999E-2</c:v>
                </c:pt>
                <c:pt idx="231205">
                  <c:v>4.5178999999999997E-2</c:v>
                </c:pt>
                <c:pt idx="231206">
                  <c:v>4.5178000000000003E-2</c:v>
                </c:pt>
                <c:pt idx="231207">
                  <c:v>4.5176000000000001E-2</c:v>
                </c:pt>
                <c:pt idx="231208">
                  <c:v>4.5173999999999999E-2</c:v>
                </c:pt>
                <c:pt idx="231209">
                  <c:v>4.5172999999999998E-2</c:v>
                </c:pt>
                <c:pt idx="231210">
                  <c:v>4.5171000000000003E-2</c:v>
                </c:pt>
                <c:pt idx="231211">
                  <c:v>4.5169000000000001E-2</c:v>
                </c:pt>
                <c:pt idx="231212">
                  <c:v>4.5166999999999999E-2</c:v>
                </c:pt>
                <c:pt idx="231213">
                  <c:v>4.5164999999999997E-2</c:v>
                </c:pt>
                <c:pt idx="231214">
                  <c:v>4.5164000000000003E-2</c:v>
                </c:pt>
                <c:pt idx="231215">
                  <c:v>4.5162000000000001E-2</c:v>
                </c:pt>
                <c:pt idx="231216">
                  <c:v>4.5161E-2</c:v>
                </c:pt>
                <c:pt idx="231217">
                  <c:v>4.5158999999999998E-2</c:v>
                </c:pt>
                <c:pt idx="231218">
                  <c:v>4.5157999999999997E-2</c:v>
                </c:pt>
                <c:pt idx="231219">
                  <c:v>4.5156000000000002E-2</c:v>
                </c:pt>
                <c:pt idx="231220">
                  <c:v>4.5155000000000001E-2</c:v>
                </c:pt>
                <c:pt idx="231221">
                  <c:v>4.5154E-2</c:v>
                </c:pt>
                <c:pt idx="231222">
                  <c:v>4.5151999999999998E-2</c:v>
                </c:pt>
                <c:pt idx="231223">
                  <c:v>4.5150999999999997E-2</c:v>
                </c:pt>
                <c:pt idx="231224">
                  <c:v>4.5150000000000003E-2</c:v>
                </c:pt>
                <c:pt idx="231225">
                  <c:v>4.5149000000000002E-2</c:v>
                </c:pt>
                <c:pt idx="231226">
                  <c:v>4.5148000000000001E-2</c:v>
                </c:pt>
                <c:pt idx="231227">
                  <c:v>4.5147E-2</c:v>
                </c:pt>
                <c:pt idx="231228">
                  <c:v>4.5147E-2</c:v>
                </c:pt>
                <c:pt idx="231229">
                  <c:v>4.5145999999999999E-2</c:v>
                </c:pt>
                <c:pt idx="231230">
                  <c:v>4.5145999999999999E-2</c:v>
                </c:pt>
                <c:pt idx="231231">
                  <c:v>4.5144999999999998E-2</c:v>
                </c:pt>
                <c:pt idx="231232">
                  <c:v>4.5144999999999998E-2</c:v>
                </c:pt>
                <c:pt idx="231233">
                  <c:v>4.5144999999999998E-2</c:v>
                </c:pt>
                <c:pt idx="231234">
                  <c:v>4.5144999999999998E-2</c:v>
                </c:pt>
                <c:pt idx="231235">
                  <c:v>4.5144999999999998E-2</c:v>
                </c:pt>
                <c:pt idx="231236">
                  <c:v>4.5144999999999998E-2</c:v>
                </c:pt>
                <c:pt idx="231237">
                  <c:v>4.5144999999999998E-2</c:v>
                </c:pt>
                <c:pt idx="231238">
                  <c:v>4.5145999999999999E-2</c:v>
                </c:pt>
                <c:pt idx="231239">
                  <c:v>4.5145999999999999E-2</c:v>
                </c:pt>
                <c:pt idx="231240">
                  <c:v>4.5147E-2</c:v>
                </c:pt>
                <c:pt idx="231241">
                  <c:v>4.5148000000000001E-2</c:v>
                </c:pt>
                <c:pt idx="231242">
                  <c:v>4.5148000000000001E-2</c:v>
                </c:pt>
                <c:pt idx="231243">
                  <c:v>4.5149000000000002E-2</c:v>
                </c:pt>
                <c:pt idx="231244">
                  <c:v>4.5150000000000003E-2</c:v>
                </c:pt>
                <c:pt idx="231245">
                  <c:v>4.5150999999999997E-2</c:v>
                </c:pt>
                <c:pt idx="231246">
                  <c:v>4.5151999999999998E-2</c:v>
                </c:pt>
                <c:pt idx="231247">
                  <c:v>4.5152999999999999E-2</c:v>
                </c:pt>
                <c:pt idx="231248">
                  <c:v>4.5154E-2</c:v>
                </c:pt>
                <c:pt idx="231249">
                  <c:v>4.5155000000000001E-2</c:v>
                </c:pt>
                <c:pt idx="231250">
                  <c:v>4.5156000000000002E-2</c:v>
                </c:pt>
                <c:pt idx="231251">
                  <c:v>4.5157000000000003E-2</c:v>
                </c:pt>
                <c:pt idx="231252">
                  <c:v>4.5157999999999997E-2</c:v>
                </c:pt>
                <c:pt idx="231253">
                  <c:v>4.5159999999999999E-2</c:v>
                </c:pt>
                <c:pt idx="231254">
                  <c:v>4.5161E-2</c:v>
                </c:pt>
                <c:pt idx="231255">
                  <c:v>4.5162000000000001E-2</c:v>
                </c:pt>
                <c:pt idx="231256">
                  <c:v>4.5163000000000002E-2</c:v>
                </c:pt>
                <c:pt idx="231257">
                  <c:v>4.5164000000000003E-2</c:v>
                </c:pt>
                <c:pt idx="231258">
                  <c:v>4.5164999999999997E-2</c:v>
                </c:pt>
                <c:pt idx="231259">
                  <c:v>4.5165999999999998E-2</c:v>
                </c:pt>
                <c:pt idx="231260">
                  <c:v>4.5166999999999999E-2</c:v>
                </c:pt>
                <c:pt idx="231261">
                  <c:v>4.5168E-2</c:v>
                </c:pt>
                <c:pt idx="231262">
                  <c:v>4.5169000000000001E-2</c:v>
                </c:pt>
                <c:pt idx="231263">
                  <c:v>4.5170000000000002E-2</c:v>
                </c:pt>
                <c:pt idx="231264">
                  <c:v>4.5171000000000003E-2</c:v>
                </c:pt>
                <c:pt idx="231265">
                  <c:v>4.5171999999999997E-2</c:v>
                </c:pt>
                <c:pt idx="231266">
                  <c:v>4.5171999999999997E-2</c:v>
                </c:pt>
                <c:pt idx="231267">
                  <c:v>4.5172999999999998E-2</c:v>
                </c:pt>
                <c:pt idx="231268">
                  <c:v>4.5173999999999999E-2</c:v>
                </c:pt>
                <c:pt idx="231269">
                  <c:v>4.5173999999999999E-2</c:v>
                </c:pt>
                <c:pt idx="231270">
                  <c:v>4.5175E-2</c:v>
                </c:pt>
                <c:pt idx="231271">
                  <c:v>4.5175E-2</c:v>
                </c:pt>
                <c:pt idx="231272">
                  <c:v>4.5175E-2</c:v>
                </c:pt>
                <c:pt idx="231273">
                  <c:v>4.5175E-2</c:v>
                </c:pt>
                <c:pt idx="231274">
                  <c:v>4.5176000000000001E-2</c:v>
                </c:pt>
                <c:pt idx="231275">
                  <c:v>4.5176000000000001E-2</c:v>
                </c:pt>
                <c:pt idx="231276">
                  <c:v>4.5176000000000001E-2</c:v>
                </c:pt>
                <c:pt idx="231277">
                  <c:v>4.5176000000000001E-2</c:v>
                </c:pt>
                <c:pt idx="231278">
                  <c:v>4.5176000000000001E-2</c:v>
                </c:pt>
                <c:pt idx="231279">
                  <c:v>4.5176000000000001E-2</c:v>
                </c:pt>
                <c:pt idx="231280">
                  <c:v>4.5176000000000001E-2</c:v>
                </c:pt>
                <c:pt idx="231281">
                  <c:v>4.5175E-2</c:v>
                </c:pt>
                <c:pt idx="231282">
                  <c:v>4.5175E-2</c:v>
                </c:pt>
                <c:pt idx="231283">
                  <c:v>4.5175E-2</c:v>
                </c:pt>
                <c:pt idx="231284">
                  <c:v>4.5173999999999999E-2</c:v>
                </c:pt>
                <c:pt idx="231285">
                  <c:v>4.5173999999999999E-2</c:v>
                </c:pt>
                <c:pt idx="231286">
                  <c:v>4.5172999999999998E-2</c:v>
                </c:pt>
                <c:pt idx="231287">
                  <c:v>4.5172999999999998E-2</c:v>
                </c:pt>
                <c:pt idx="231288">
                  <c:v>4.5171999999999997E-2</c:v>
                </c:pt>
                <c:pt idx="231289">
                  <c:v>4.5171999999999997E-2</c:v>
                </c:pt>
                <c:pt idx="231290">
                  <c:v>4.5171000000000003E-2</c:v>
                </c:pt>
                <c:pt idx="231291">
                  <c:v>4.5170000000000002E-2</c:v>
                </c:pt>
                <c:pt idx="231292">
                  <c:v>4.5169000000000001E-2</c:v>
                </c:pt>
                <c:pt idx="231293">
                  <c:v>4.5169000000000001E-2</c:v>
                </c:pt>
                <c:pt idx="231294">
                  <c:v>4.5168E-2</c:v>
                </c:pt>
                <c:pt idx="231295">
                  <c:v>4.5166999999999999E-2</c:v>
                </c:pt>
                <c:pt idx="231296">
                  <c:v>4.5165999999999998E-2</c:v>
                </c:pt>
                <c:pt idx="231297">
                  <c:v>4.5164999999999997E-2</c:v>
                </c:pt>
                <c:pt idx="231298">
                  <c:v>4.5164000000000003E-2</c:v>
                </c:pt>
                <c:pt idx="231299">
                  <c:v>4.5163000000000002E-2</c:v>
                </c:pt>
                <c:pt idx="231300">
                  <c:v>4.5162000000000001E-2</c:v>
                </c:pt>
                <c:pt idx="231301">
                  <c:v>4.5162000000000001E-2</c:v>
                </c:pt>
                <c:pt idx="231302">
                  <c:v>4.5161E-2</c:v>
                </c:pt>
                <c:pt idx="231303">
                  <c:v>4.5159999999999999E-2</c:v>
                </c:pt>
                <c:pt idx="231304">
                  <c:v>4.5158999999999998E-2</c:v>
                </c:pt>
                <c:pt idx="231305">
                  <c:v>4.5157999999999997E-2</c:v>
                </c:pt>
                <c:pt idx="231306">
                  <c:v>4.5157000000000003E-2</c:v>
                </c:pt>
                <c:pt idx="231307">
                  <c:v>4.5156000000000002E-2</c:v>
                </c:pt>
                <c:pt idx="231308">
                  <c:v>4.5155000000000001E-2</c:v>
                </c:pt>
                <c:pt idx="231309">
                  <c:v>4.5154E-2</c:v>
                </c:pt>
                <c:pt idx="231310">
                  <c:v>4.5154E-2</c:v>
                </c:pt>
                <c:pt idx="231311">
                  <c:v>4.5152999999999999E-2</c:v>
                </c:pt>
                <c:pt idx="231312">
                  <c:v>4.5151999999999998E-2</c:v>
                </c:pt>
                <c:pt idx="231313">
                  <c:v>4.5151999999999998E-2</c:v>
                </c:pt>
                <c:pt idx="231314">
                  <c:v>4.5150999999999997E-2</c:v>
                </c:pt>
                <c:pt idx="231315">
                  <c:v>4.5150999999999997E-2</c:v>
                </c:pt>
                <c:pt idx="231316">
                  <c:v>4.5150000000000003E-2</c:v>
                </c:pt>
                <c:pt idx="231317">
                  <c:v>4.5149000000000002E-2</c:v>
                </c:pt>
                <c:pt idx="231318">
                  <c:v>4.5149000000000002E-2</c:v>
                </c:pt>
                <c:pt idx="231319">
                  <c:v>4.5148000000000001E-2</c:v>
                </c:pt>
                <c:pt idx="231320">
                  <c:v>4.5148000000000001E-2</c:v>
                </c:pt>
                <c:pt idx="231321">
                  <c:v>4.5148000000000001E-2</c:v>
                </c:pt>
                <c:pt idx="231322">
                  <c:v>4.5148000000000001E-2</c:v>
                </c:pt>
                <c:pt idx="231323">
                  <c:v>4.5148000000000001E-2</c:v>
                </c:pt>
                <c:pt idx="231324">
                  <c:v>4.5148000000000001E-2</c:v>
                </c:pt>
                <c:pt idx="231325">
                  <c:v>4.5148000000000001E-2</c:v>
                </c:pt>
                <c:pt idx="231326">
                  <c:v>4.5148000000000001E-2</c:v>
                </c:pt>
                <c:pt idx="231327">
                  <c:v>4.5148000000000001E-2</c:v>
                </c:pt>
                <c:pt idx="231328">
                  <c:v>4.5148000000000001E-2</c:v>
                </c:pt>
                <c:pt idx="231329">
                  <c:v>4.5148000000000001E-2</c:v>
                </c:pt>
                <c:pt idx="231330">
                  <c:v>4.5148000000000001E-2</c:v>
                </c:pt>
                <c:pt idx="231331">
                  <c:v>4.5149000000000002E-2</c:v>
                </c:pt>
                <c:pt idx="231332">
                  <c:v>4.5149000000000002E-2</c:v>
                </c:pt>
                <c:pt idx="231333">
                  <c:v>4.5149000000000002E-2</c:v>
                </c:pt>
                <c:pt idx="231334">
                  <c:v>4.5150000000000003E-2</c:v>
                </c:pt>
                <c:pt idx="231335">
                  <c:v>4.5150999999999997E-2</c:v>
                </c:pt>
                <c:pt idx="231336">
                  <c:v>4.5150999999999997E-2</c:v>
                </c:pt>
                <c:pt idx="231337">
                  <c:v>4.5151999999999998E-2</c:v>
                </c:pt>
                <c:pt idx="231338">
                  <c:v>4.5152999999999999E-2</c:v>
                </c:pt>
                <c:pt idx="231339">
                  <c:v>4.5152999999999999E-2</c:v>
                </c:pt>
                <c:pt idx="231340">
                  <c:v>4.5154E-2</c:v>
                </c:pt>
                <c:pt idx="231341">
                  <c:v>4.5154E-2</c:v>
                </c:pt>
                <c:pt idx="231342">
                  <c:v>4.5155000000000001E-2</c:v>
                </c:pt>
                <c:pt idx="231343">
                  <c:v>4.5156000000000002E-2</c:v>
                </c:pt>
                <c:pt idx="231344">
                  <c:v>4.5156000000000002E-2</c:v>
                </c:pt>
                <c:pt idx="231345">
                  <c:v>4.5157000000000003E-2</c:v>
                </c:pt>
                <c:pt idx="231346">
                  <c:v>4.5157999999999997E-2</c:v>
                </c:pt>
                <c:pt idx="231347">
                  <c:v>4.5158999999999998E-2</c:v>
                </c:pt>
                <c:pt idx="231348">
                  <c:v>4.5158999999999998E-2</c:v>
                </c:pt>
                <c:pt idx="231349">
                  <c:v>4.5159999999999999E-2</c:v>
                </c:pt>
                <c:pt idx="231350">
                  <c:v>4.5159999999999999E-2</c:v>
                </c:pt>
                <c:pt idx="231351">
                  <c:v>4.5161E-2</c:v>
                </c:pt>
                <c:pt idx="231352">
                  <c:v>4.5161E-2</c:v>
                </c:pt>
                <c:pt idx="231353">
                  <c:v>4.5162000000000001E-2</c:v>
                </c:pt>
                <c:pt idx="231354">
                  <c:v>4.5162000000000001E-2</c:v>
                </c:pt>
                <c:pt idx="231355">
                  <c:v>4.5162000000000001E-2</c:v>
                </c:pt>
                <c:pt idx="231356">
                  <c:v>4.5163000000000002E-2</c:v>
                </c:pt>
                <c:pt idx="231357">
                  <c:v>4.5163000000000002E-2</c:v>
                </c:pt>
                <c:pt idx="231358">
                  <c:v>4.5163000000000002E-2</c:v>
                </c:pt>
                <c:pt idx="231359">
                  <c:v>4.5163000000000002E-2</c:v>
                </c:pt>
                <c:pt idx="231360">
                  <c:v>4.5163000000000002E-2</c:v>
                </c:pt>
                <c:pt idx="231361">
                  <c:v>4.5163000000000002E-2</c:v>
                </c:pt>
                <c:pt idx="231362">
                  <c:v>4.5162000000000001E-2</c:v>
                </c:pt>
                <c:pt idx="231363">
                  <c:v>4.5162000000000001E-2</c:v>
                </c:pt>
                <c:pt idx="231364">
                  <c:v>4.5161E-2</c:v>
                </c:pt>
                <c:pt idx="231365">
                  <c:v>4.5161E-2</c:v>
                </c:pt>
                <c:pt idx="231366">
                  <c:v>4.5159999999999999E-2</c:v>
                </c:pt>
                <c:pt idx="231367">
                  <c:v>4.5158999999999998E-2</c:v>
                </c:pt>
                <c:pt idx="231368">
                  <c:v>4.5158999999999998E-2</c:v>
                </c:pt>
                <c:pt idx="231369">
                  <c:v>4.5157999999999997E-2</c:v>
                </c:pt>
                <c:pt idx="231370">
                  <c:v>4.5157000000000003E-2</c:v>
                </c:pt>
                <c:pt idx="231371">
                  <c:v>4.5156000000000002E-2</c:v>
                </c:pt>
                <c:pt idx="231372">
                  <c:v>4.5155000000000001E-2</c:v>
                </c:pt>
                <c:pt idx="231373">
                  <c:v>4.5154E-2</c:v>
                </c:pt>
                <c:pt idx="231374">
                  <c:v>4.5151999999999998E-2</c:v>
                </c:pt>
                <c:pt idx="231375">
                  <c:v>4.5150999999999997E-2</c:v>
                </c:pt>
                <c:pt idx="231376">
                  <c:v>4.5149000000000002E-2</c:v>
                </c:pt>
                <c:pt idx="231377">
                  <c:v>4.5148000000000001E-2</c:v>
                </c:pt>
                <c:pt idx="231378">
                  <c:v>4.5145999999999999E-2</c:v>
                </c:pt>
                <c:pt idx="231379">
                  <c:v>4.5144999999999998E-2</c:v>
                </c:pt>
                <c:pt idx="231380">
                  <c:v>4.5143000000000003E-2</c:v>
                </c:pt>
                <c:pt idx="231381">
                  <c:v>4.5142000000000002E-2</c:v>
                </c:pt>
                <c:pt idx="231382">
                  <c:v>4.514E-2</c:v>
                </c:pt>
                <c:pt idx="231383">
                  <c:v>4.5137999999999998E-2</c:v>
                </c:pt>
                <c:pt idx="231384">
                  <c:v>4.5136999999999997E-2</c:v>
                </c:pt>
                <c:pt idx="231385">
                  <c:v>4.5135000000000002E-2</c:v>
                </c:pt>
                <c:pt idx="231386">
                  <c:v>4.5133E-2</c:v>
                </c:pt>
                <c:pt idx="231387">
                  <c:v>4.5131999999999999E-2</c:v>
                </c:pt>
                <c:pt idx="231388">
                  <c:v>4.5130000000000003E-2</c:v>
                </c:pt>
                <c:pt idx="231389">
                  <c:v>4.5128000000000001E-2</c:v>
                </c:pt>
                <c:pt idx="231390">
                  <c:v>4.5125999999999999E-2</c:v>
                </c:pt>
                <c:pt idx="231391">
                  <c:v>4.5124999999999998E-2</c:v>
                </c:pt>
                <c:pt idx="231392">
                  <c:v>4.5123000000000003E-2</c:v>
                </c:pt>
                <c:pt idx="231393">
                  <c:v>4.5122000000000002E-2</c:v>
                </c:pt>
                <c:pt idx="231394">
                  <c:v>4.512E-2</c:v>
                </c:pt>
                <c:pt idx="231395">
                  <c:v>4.5118999999999999E-2</c:v>
                </c:pt>
                <c:pt idx="231396">
                  <c:v>4.5116999999999997E-2</c:v>
                </c:pt>
                <c:pt idx="231397">
                  <c:v>4.5116000000000003E-2</c:v>
                </c:pt>
                <c:pt idx="231398">
                  <c:v>4.5115000000000002E-2</c:v>
                </c:pt>
                <c:pt idx="231399">
                  <c:v>4.5113E-2</c:v>
                </c:pt>
                <c:pt idx="231400">
                  <c:v>4.5111999999999999E-2</c:v>
                </c:pt>
                <c:pt idx="231401">
                  <c:v>4.5110999999999998E-2</c:v>
                </c:pt>
                <c:pt idx="231402">
                  <c:v>4.5109999999999997E-2</c:v>
                </c:pt>
                <c:pt idx="231403">
                  <c:v>4.5109000000000003E-2</c:v>
                </c:pt>
                <c:pt idx="231404">
                  <c:v>4.5108000000000002E-2</c:v>
                </c:pt>
                <c:pt idx="231405">
                  <c:v>4.5108000000000002E-2</c:v>
                </c:pt>
                <c:pt idx="231406">
                  <c:v>4.5107000000000001E-2</c:v>
                </c:pt>
                <c:pt idx="231407">
                  <c:v>4.5106E-2</c:v>
                </c:pt>
                <c:pt idx="231408">
                  <c:v>4.5106E-2</c:v>
                </c:pt>
                <c:pt idx="231409">
                  <c:v>4.5104999999999999E-2</c:v>
                </c:pt>
                <c:pt idx="231410">
                  <c:v>4.5104999999999999E-2</c:v>
                </c:pt>
                <c:pt idx="231411">
                  <c:v>4.5104999999999999E-2</c:v>
                </c:pt>
                <c:pt idx="231412">
                  <c:v>4.5103999999999998E-2</c:v>
                </c:pt>
                <c:pt idx="231413">
                  <c:v>4.5103999999999998E-2</c:v>
                </c:pt>
                <c:pt idx="231414">
                  <c:v>4.5103999999999998E-2</c:v>
                </c:pt>
                <c:pt idx="231415">
                  <c:v>4.5103999999999998E-2</c:v>
                </c:pt>
                <c:pt idx="231416">
                  <c:v>4.5103999999999998E-2</c:v>
                </c:pt>
                <c:pt idx="231417">
                  <c:v>4.5103999999999998E-2</c:v>
                </c:pt>
                <c:pt idx="231418">
                  <c:v>4.5104999999999999E-2</c:v>
                </c:pt>
                <c:pt idx="231419">
                  <c:v>4.5104999999999999E-2</c:v>
                </c:pt>
                <c:pt idx="231420">
                  <c:v>4.5104999999999999E-2</c:v>
                </c:pt>
                <c:pt idx="231421">
                  <c:v>4.5106E-2</c:v>
                </c:pt>
                <c:pt idx="231422">
                  <c:v>4.5106E-2</c:v>
                </c:pt>
                <c:pt idx="231423">
                  <c:v>4.5106E-2</c:v>
                </c:pt>
                <c:pt idx="231424">
                  <c:v>4.5107000000000001E-2</c:v>
                </c:pt>
                <c:pt idx="231425">
                  <c:v>4.5108000000000002E-2</c:v>
                </c:pt>
                <c:pt idx="231426">
                  <c:v>4.5108000000000002E-2</c:v>
                </c:pt>
                <c:pt idx="231427">
                  <c:v>4.5109000000000003E-2</c:v>
                </c:pt>
                <c:pt idx="231428">
                  <c:v>4.5109999999999997E-2</c:v>
                </c:pt>
                <c:pt idx="231429">
                  <c:v>4.5110999999999998E-2</c:v>
                </c:pt>
                <c:pt idx="231430">
                  <c:v>4.5111999999999999E-2</c:v>
                </c:pt>
                <c:pt idx="231431">
                  <c:v>4.5113E-2</c:v>
                </c:pt>
                <c:pt idx="231432">
                  <c:v>4.5113E-2</c:v>
                </c:pt>
                <c:pt idx="231433">
                  <c:v>4.5114000000000001E-2</c:v>
                </c:pt>
                <c:pt idx="231434">
                  <c:v>4.5115000000000002E-2</c:v>
                </c:pt>
                <c:pt idx="231435">
                  <c:v>4.5116000000000003E-2</c:v>
                </c:pt>
                <c:pt idx="231436">
                  <c:v>4.5116999999999997E-2</c:v>
                </c:pt>
                <c:pt idx="231437">
                  <c:v>4.5117999999999998E-2</c:v>
                </c:pt>
                <c:pt idx="231438">
                  <c:v>4.5118999999999999E-2</c:v>
                </c:pt>
                <c:pt idx="231439">
                  <c:v>4.512E-2</c:v>
                </c:pt>
                <c:pt idx="231440">
                  <c:v>4.5121000000000001E-2</c:v>
                </c:pt>
                <c:pt idx="231441">
                  <c:v>4.5122000000000002E-2</c:v>
                </c:pt>
                <c:pt idx="231442">
                  <c:v>4.5123000000000003E-2</c:v>
                </c:pt>
                <c:pt idx="231443">
                  <c:v>4.5123999999999997E-2</c:v>
                </c:pt>
                <c:pt idx="231444">
                  <c:v>4.5124999999999998E-2</c:v>
                </c:pt>
                <c:pt idx="231445">
                  <c:v>4.5125999999999999E-2</c:v>
                </c:pt>
                <c:pt idx="231446">
                  <c:v>4.5127E-2</c:v>
                </c:pt>
                <c:pt idx="231447">
                  <c:v>4.5128000000000001E-2</c:v>
                </c:pt>
                <c:pt idx="231448">
                  <c:v>4.5129000000000002E-2</c:v>
                </c:pt>
                <c:pt idx="231449">
                  <c:v>4.5130000000000003E-2</c:v>
                </c:pt>
                <c:pt idx="231450">
                  <c:v>4.5130999999999998E-2</c:v>
                </c:pt>
                <c:pt idx="231451">
                  <c:v>4.5131999999999999E-2</c:v>
                </c:pt>
                <c:pt idx="231452">
                  <c:v>4.5133E-2</c:v>
                </c:pt>
                <c:pt idx="231453">
                  <c:v>4.5134000000000001E-2</c:v>
                </c:pt>
                <c:pt idx="231454">
                  <c:v>4.5134000000000001E-2</c:v>
                </c:pt>
                <c:pt idx="231455">
                  <c:v>4.5135000000000002E-2</c:v>
                </c:pt>
                <c:pt idx="231456">
                  <c:v>4.5136000000000003E-2</c:v>
                </c:pt>
                <c:pt idx="231457">
                  <c:v>4.5136999999999997E-2</c:v>
                </c:pt>
                <c:pt idx="231458">
                  <c:v>4.5136999999999997E-2</c:v>
                </c:pt>
                <c:pt idx="231459">
                  <c:v>4.5137999999999998E-2</c:v>
                </c:pt>
                <c:pt idx="231460">
                  <c:v>4.5138999999999999E-2</c:v>
                </c:pt>
                <c:pt idx="231461">
                  <c:v>4.5138999999999999E-2</c:v>
                </c:pt>
                <c:pt idx="231462">
                  <c:v>4.514E-2</c:v>
                </c:pt>
                <c:pt idx="231463">
                  <c:v>4.514E-2</c:v>
                </c:pt>
                <c:pt idx="231464">
                  <c:v>4.5141000000000001E-2</c:v>
                </c:pt>
                <c:pt idx="231465">
                  <c:v>4.5141000000000001E-2</c:v>
                </c:pt>
                <c:pt idx="231466">
                  <c:v>4.5142000000000002E-2</c:v>
                </c:pt>
                <c:pt idx="231467">
                  <c:v>4.5142000000000002E-2</c:v>
                </c:pt>
                <c:pt idx="231468">
                  <c:v>4.5142000000000002E-2</c:v>
                </c:pt>
                <c:pt idx="231469">
                  <c:v>4.5142000000000002E-2</c:v>
                </c:pt>
                <c:pt idx="231470">
                  <c:v>4.5142000000000002E-2</c:v>
                </c:pt>
                <c:pt idx="231471">
                  <c:v>4.5143000000000003E-2</c:v>
                </c:pt>
                <c:pt idx="231472">
                  <c:v>4.5143000000000003E-2</c:v>
                </c:pt>
                <c:pt idx="231473">
                  <c:v>4.5143000000000003E-2</c:v>
                </c:pt>
                <c:pt idx="231474">
                  <c:v>4.5142000000000002E-2</c:v>
                </c:pt>
                <c:pt idx="231475">
                  <c:v>4.5142000000000002E-2</c:v>
                </c:pt>
                <c:pt idx="231476">
                  <c:v>4.5142000000000002E-2</c:v>
                </c:pt>
                <c:pt idx="231477">
                  <c:v>4.5142000000000002E-2</c:v>
                </c:pt>
                <c:pt idx="231478">
                  <c:v>4.5142000000000002E-2</c:v>
                </c:pt>
                <c:pt idx="231479">
                  <c:v>4.5141000000000001E-2</c:v>
                </c:pt>
                <c:pt idx="231480">
                  <c:v>4.5141000000000001E-2</c:v>
                </c:pt>
                <c:pt idx="231481">
                  <c:v>4.514E-2</c:v>
                </c:pt>
                <c:pt idx="231482">
                  <c:v>4.514E-2</c:v>
                </c:pt>
                <c:pt idx="231483">
                  <c:v>4.5138999999999999E-2</c:v>
                </c:pt>
                <c:pt idx="231484">
                  <c:v>4.5137999999999998E-2</c:v>
                </c:pt>
                <c:pt idx="231485">
                  <c:v>4.5137999999999998E-2</c:v>
                </c:pt>
                <c:pt idx="231486">
                  <c:v>4.5136999999999997E-2</c:v>
                </c:pt>
                <c:pt idx="231487">
                  <c:v>4.5136000000000003E-2</c:v>
                </c:pt>
                <c:pt idx="231488">
                  <c:v>4.5135000000000002E-2</c:v>
                </c:pt>
                <c:pt idx="231489">
                  <c:v>4.5134000000000001E-2</c:v>
                </c:pt>
                <c:pt idx="231490">
                  <c:v>4.5133E-2</c:v>
                </c:pt>
                <c:pt idx="231491">
                  <c:v>4.5131999999999999E-2</c:v>
                </c:pt>
                <c:pt idx="231492">
                  <c:v>4.5130999999999998E-2</c:v>
                </c:pt>
                <c:pt idx="231493">
                  <c:v>4.5130000000000003E-2</c:v>
                </c:pt>
                <c:pt idx="231494">
                  <c:v>4.5129000000000002E-2</c:v>
                </c:pt>
                <c:pt idx="231495">
                  <c:v>4.5128000000000001E-2</c:v>
                </c:pt>
                <c:pt idx="231496">
                  <c:v>4.5127E-2</c:v>
                </c:pt>
                <c:pt idx="231497">
                  <c:v>4.5125999999999999E-2</c:v>
                </c:pt>
                <c:pt idx="231498">
                  <c:v>4.5123999999999997E-2</c:v>
                </c:pt>
                <c:pt idx="231499">
                  <c:v>4.5123000000000003E-2</c:v>
                </c:pt>
                <c:pt idx="231500">
                  <c:v>4.5122000000000002E-2</c:v>
                </c:pt>
                <c:pt idx="231501">
                  <c:v>4.5121000000000001E-2</c:v>
                </c:pt>
                <c:pt idx="231502">
                  <c:v>4.512E-2</c:v>
                </c:pt>
                <c:pt idx="231503">
                  <c:v>4.5118999999999999E-2</c:v>
                </c:pt>
                <c:pt idx="231504">
                  <c:v>4.5117999999999998E-2</c:v>
                </c:pt>
                <c:pt idx="231505">
                  <c:v>4.5116999999999997E-2</c:v>
                </c:pt>
                <c:pt idx="231506">
                  <c:v>4.5116000000000003E-2</c:v>
                </c:pt>
                <c:pt idx="231507">
                  <c:v>4.5115000000000002E-2</c:v>
                </c:pt>
                <c:pt idx="231508">
                  <c:v>4.5114000000000001E-2</c:v>
                </c:pt>
                <c:pt idx="231509">
                  <c:v>4.5113E-2</c:v>
                </c:pt>
                <c:pt idx="231510">
                  <c:v>4.5111999999999999E-2</c:v>
                </c:pt>
                <c:pt idx="231511">
                  <c:v>4.5111999999999999E-2</c:v>
                </c:pt>
                <c:pt idx="231512">
                  <c:v>4.5110999999999998E-2</c:v>
                </c:pt>
                <c:pt idx="231513">
                  <c:v>4.5110999999999998E-2</c:v>
                </c:pt>
                <c:pt idx="231514">
                  <c:v>4.5109999999999997E-2</c:v>
                </c:pt>
                <c:pt idx="231515">
                  <c:v>4.5109999999999997E-2</c:v>
                </c:pt>
                <c:pt idx="231516">
                  <c:v>4.5109000000000003E-2</c:v>
                </c:pt>
                <c:pt idx="231517">
                  <c:v>4.5109000000000003E-2</c:v>
                </c:pt>
                <c:pt idx="231518">
                  <c:v>4.5109000000000003E-2</c:v>
                </c:pt>
                <c:pt idx="231519">
                  <c:v>4.5108000000000002E-2</c:v>
                </c:pt>
                <c:pt idx="231520">
                  <c:v>4.5108000000000002E-2</c:v>
                </c:pt>
                <c:pt idx="231521">
                  <c:v>4.5108000000000002E-2</c:v>
                </c:pt>
                <c:pt idx="231522">
                  <c:v>4.5109000000000003E-2</c:v>
                </c:pt>
                <c:pt idx="231523">
                  <c:v>4.5109000000000003E-2</c:v>
                </c:pt>
                <c:pt idx="231524">
                  <c:v>4.5109000000000003E-2</c:v>
                </c:pt>
                <c:pt idx="231525">
                  <c:v>4.5109999999999997E-2</c:v>
                </c:pt>
                <c:pt idx="231526">
                  <c:v>4.5109999999999997E-2</c:v>
                </c:pt>
                <c:pt idx="231527">
                  <c:v>4.5110999999999998E-2</c:v>
                </c:pt>
                <c:pt idx="231528">
                  <c:v>4.5110999999999998E-2</c:v>
                </c:pt>
                <c:pt idx="231529">
                  <c:v>4.5111999999999999E-2</c:v>
                </c:pt>
                <c:pt idx="231530">
                  <c:v>4.5111999999999999E-2</c:v>
                </c:pt>
                <c:pt idx="231531">
                  <c:v>4.5113E-2</c:v>
                </c:pt>
                <c:pt idx="231532">
                  <c:v>4.5114000000000001E-2</c:v>
                </c:pt>
                <c:pt idx="231533">
                  <c:v>4.5115000000000002E-2</c:v>
                </c:pt>
                <c:pt idx="231534">
                  <c:v>4.5116000000000003E-2</c:v>
                </c:pt>
                <c:pt idx="231535">
                  <c:v>4.5116999999999997E-2</c:v>
                </c:pt>
                <c:pt idx="231536">
                  <c:v>4.5117999999999998E-2</c:v>
                </c:pt>
                <c:pt idx="231537">
                  <c:v>4.5118999999999999E-2</c:v>
                </c:pt>
                <c:pt idx="231538">
                  <c:v>4.512E-2</c:v>
                </c:pt>
                <c:pt idx="231539">
                  <c:v>4.5121000000000001E-2</c:v>
                </c:pt>
                <c:pt idx="231540">
                  <c:v>4.5122000000000002E-2</c:v>
                </c:pt>
                <c:pt idx="231541">
                  <c:v>4.5123000000000003E-2</c:v>
                </c:pt>
                <c:pt idx="231542">
                  <c:v>4.5123999999999997E-2</c:v>
                </c:pt>
                <c:pt idx="231543">
                  <c:v>4.5124999999999998E-2</c:v>
                </c:pt>
                <c:pt idx="231544">
                  <c:v>4.5125999999999999E-2</c:v>
                </c:pt>
                <c:pt idx="231545">
                  <c:v>4.5127E-2</c:v>
                </c:pt>
                <c:pt idx="231546">
                  <c:v>4.5128000000000001E-2</c:v>
                </c:pt>
                <c:pt idx="231547">
                  <c:v>4.5129000000000002E-2</c:v>
                </c:pt>
                <c:pt idx="231548">
                  <c:v>4.5130000000000003E-2</c:v>
                </c:pt>
                <c:pt idx="231549">
                  <c:v>4.5130999999999998E-2</c:v>
                </c:pt>
                <c:pt idx="231550">
                  <c:v>4.5131999999999999E-2</c:v>
                </c:pt>
                <c:pt idx="231551">
                  <c:v>4.5133E-2</c:v>
                </c:pt>
                <c:pt idx="231552">
                  <c:v>4.5134000000000001E-2</c:v>
                </c:pt>
                <c:pt idx="231553">
                  <c:v>4.5135000000000002E-2</c:v>
                </c:pt>
                <c:pt idx="231554">
                  <c:v>4.5136000000000003E-2</c:v>
                </c:pt>
                <c:pt idx="231555">
                  <c:v>4.5136000000000003E-2</c:v>
                </c:pt>
                <c:pt idx="231556">
                  <c:v>4.5136999999999997E-2</c:v>
                </c:pt>
                <c:pt idx="231557">
                  <c:v>4.5137999999999998E-2</c:v>
                </c:pt>
                <c:pt idx="231558">
                  <c:v>4.5138999999999999E-2</c:v>
                </c:pt>
                <c:pt idx="231559">
                  <c:v>4.5138999999999999E-2</c:v>
                </c:pt>
                <c:pt idx="231560">
                  <c:v>4.514E-2</c:v>
                </c:pt>
                <c:pt idx="231561">
                  <c:v>4.5141000000000001E-2</c:v>
                </c:pt>
                <c:pt idx="231562">
                  <c:v>4.5141000000000001E-2</c:v>
                </c:pt>
                <c:pt idx="231563">
                  <c:v>4.5142000000000002E-2</c:v>
                </c:pt>
                <c:pt idx="231564">
                  <c:v>4.5142000000000002E-2</c:v>
                </c:pt>
                <c:pt idx="231565">
                  <c:v>4.5142000000000002E-2</c:v>
                </c:pt>
                <c:pt idx="231566">
                  <c:v>4.5143000000000003E-2</c:v>
                </c:pt>
                <c:pt idx="231567">
                  <c:v>4.5143000000000003E-2</c:v>
                </c:pt>
                <c:pt idx="231568">
                  <c:v>4.5143999999999997E-2</c:v>
                </c:pt>
                <c:pt idx="231569">
                  <c:v>4.5143999999999997E-2</c:v>
                </c:pt>
                <c:pt idx="231570">
                  <c:v>4.5143999999999997E-2</c:v>
                </c:pt>
                <c:pt idx="231571">
                  <c:v>4.5144999999999998E-2</c:v>
                </c:pt>
                <c:pt idx="231572">
                  <c:v>4.5144999999999998E-2</c:v>
                </c:pt>
                <c:pt idx="231573">
                  <c:v>4.5144999999999998E-2</c:v>
                </c:pt>
                <c:pt idx="231574">
                  <c:v>4.5144999999999998E-2</c:v>
                </c:pt>
                <c:pt idx="231575">
                  <c:v>4.5145999999999999E-2</c:v>
                </c:pt>
                <c:pt idx="231576">
                  <c:v>4.5145999999999999E-2</c:v>
                </c:pt>
                <c:pt idx="231577">
                  <c:v>4.5145999999999999E-2</c:v>
                </c:pt>
                <c:pt idx="231578">
                  <c:v>4.5145999999999999E-2</c:v>
                </c:pt>
                <c:pt idx="231579">
                  <c:v>4.5145999999999999E-2</c:v>
                </c:pt>
                <c:pt idx="231580">
                  <c:v>4.5145999999999999E-2</c:v>
                </c:pt>
                <c:pt idx="231581">
                  <c:v>4.5147E-2</c:v>
                </c:pt>
                <c:pt idx="231582">
                  <c:v>4.5147E-2</c:v>
                </c:pt>
                <c:pt idx="231583">
                  <c:v>4.5147E-2</c:v>
                </c:pt>
                <c:pt idx="231584">
                  <c:v>4.5147E-2</c:v>
                </c:pt>
                <c:pt idx="231585">
                  <c:v>4.5148000000000001E-2</c:v>
                </c:pt>
                <c:pt idx="231586">
                  <c:v>4.5148000000000001E-2</c:v>
                </c:pt>
                <c:pt idx="231587">
                  <c:v>4.5148000000000001E-2</c:v>
                </c:pt>
                <c:pt idx="231588">
                  <c:v>4.5148000000000001E-2</c:v>
                </c:pt>
                <c:pt idx="231589">
                  <c:v>4.5148000000000001E-2</c:v>
                </c:pt>
                <c:pt idx="231590">
                  <c:v>4.5148000000000001E-2</c:v>
                </c:pt>
                <c:pt idx="231591">
                  <c:v>4.5149000000000002E-2</c:v>
                </c:pt>
                <c:pt idx="231592">
                  <c:v>4.5149000000000002E-2</c:v>
                </c:pt>
                <c:pt idx="231593">
                  <c:v>4.5149000000000002E-2</c:v>
                </c:pt>
                <c:pt idx="231594">
                  <c:v>4.5150000000000003E-2</c:v>
                </c:pt>
                <c:pt idx="231595">
                  <c:v>4.5150000000000003E-2</c:v>
                </c:pt>
                <c:pt idx="231596">
                  <c:v>4.5150000000000003E-2</c:v>
                </c:pt>
                <c:pt idx="231597">
                  <c:v>4.5150999999999997E-2</c:v>
                </c:pt>
                <c:pt idx="231598">
                  <c:v>4.5150999999999997E-2</c:v>
                </c:pt>
                <c:pt idx="231599">
                  <c:v>4.5150999999999997E-2</c:v>
                </c:pt>
                <c:pt idx="231600">
                  <c:v>4.5151999999999998E-2</c:v>
                </c:pt>
                <c:pt idx="231601">
                  <c:v>4.5151999999999998E-2</c:v>
                </c:pt>
                <c:pt idx="231602">
                  <c:v>4.5151999999999998E-2</c:v>
                </c:pt>
                <c:pt idx="231603">
                  <c:v>4.5151999999999998E-2</c:v>
                </c:pt>
                <c:pt idx="231604">
                  <c:v>4.5152999999999999E-2</c:v>
                </c:pt>
                <c:pt idx="231605">
                  <c:v>4.5152999999999999E-2</c:v>
                </c:pt>
                <c:pt idx="231606">
                  <c:v>4.5154E-2</c:v>
                </c:pt>
                <c:pt idx="231607">
                  <c:v>4.5154E-2</c:v>
                </c:pt>
                <c:pt idx="231608">
                  <c:v>4.5154E-2</c:v>
                </c:pt>
                <c:pt idx="231609">
                  <c:v>4.5154E-2</c:v>
                </c:pt>
                <c:pt idx="231610">
                  <c:v>4.5155000000000001E-2</c:v>
                </c:pt>
                <c:pt idx="231611">
                  <c:v>4.5155000000000001E-2</c:v>
                </c:pt>
                <c:pt idx="231612">
                  <c:v>4.5155000000000001E-2</c:v>
                </c:pt>
                <c:pt idx="231613">
                  <c:v>4.5155000000000001E-2</c:v>
                </c:pt>
                <c:pt idx="231614">
                  <c:v>4.5155000000000001E-2</c:v>
                </c:pt>
                <c:pt idx="231615">
                  <c:v>4.5155000000000001E-2</c:v>
                </c:pt>
                <c:pt idx="231616">
                  <c:v>4.5156000000000002E-2</c:v>
                </c:pt>
                <c:pt idx="231617">
                  <c:v>4.5156000000000002E-2</c:v>
                </c:pt>
                <c:pt idx="231618">
                  <c:v>4.5156000000000002E-2</c:v>
                </c:pt>
                <c:pt idx="231619">
                  <c:v>4.5156000000000002E-2</c:v>
                </c:pt>
                <c:pt idx="231620">
                  <c:v>4.5156000000000002E-2</c:v>
                </c:pt>
                <c:pt idx="231621">
                  <c:v>4.5156000000000002E-2</c:v>
                </c:pt>
                <c:pt idx="231622">
                  <c:v>4.5156000000000002E-2</c:v>
                </c:pt>
                <c:pt idx="231623">
                  <c:v>4.5156000000000002E-2</c:v>
                </c:pt>
                <c:pt idx="231624">
                  <c:v>4.5156000000000002E-2</c:v>
                </c:pt>
                <c:pt idx="231625">
                  <c:v>4.5155000000000001E-2</c:v>
                </c:pt>
                <c:pt idx="231626">
                  <c:v>4.5155000000000001E-2</c:v>
                </c:pt>
                <c:pt idx="231627">
                  <c:v>4.5155000000000001E-2</c:v>
                </c:pt>
                <c:pt idx="231628">
                  <c:v>4.5155000000000001E-2</c:v>
                </c:pt>
                <c:pt idx="231629">
                  <c:v>4.5155000000000001E-2</c:v>
                </c:pt>
                <c:pt idx="231630">
                  <c:v>4.5154E-2</c:v>
                </c:pt>
                <c:pt idx="231631">
                  <c:v>4.5154E-2</c:v>
                </c:pt>
                <c:pt idx="231632">
                  <c:v>4.5152999999999999E-2</c:v>
                </c:pt>
                <c:pt idx="231633">
                  <c:v>4.5152999999999999E-2</c:v>
                </c:pt>
                <c:pt idx="231634">
                  <c:v>4.5151999999999998E-2</c:v>
                </c:pt>
                <c:pt idx="231635">
                  <c:v>4.5151999999999998E-2</c:v>
                </c:pt>
                <c:pt idx="231636">
                  <c:v>4.5150999999999997E-2</c:v>
                </c:pt>
                <c:pt idx="231637">
                  <c:v>4.5150999999999997E-2</c:v>
                </c:pt>
                <c:pt idx="231638">
                  <c:v>4.5150000000000003E-2</c:v>
                </c:pt>
                <c:pt idx="231639">
                  <c:v>4.5149000000000002E-2</c:v>
                </c:pt>
                <c:pt idx="231640">
                  <c:v>4.5149000000000002E-2</c:v>
                </c:pt>
                <c:pt idx="231641">
                  <c:v>4.5148000000000001E-2</c:v>
                </c:pt>
                <c:pt idx="231642">
                  <c:v>4.5147E-2</c:v>
                </c:pt>
                <c:pt idx="231643">
                  <c:v>4.5147E-2</c:v>
                </c:pt>
                <c:pt idx="231644">
                  <c:v>4.5145999999999999E-2</c:v>
                </c:pt>
                <c:pt idx="231645">
                  <c:v>4.5144999999999998E-2</c:v>
                </c:pt>
                <c:pt idx="231646">
                  <c:v>4.5143999999999997E-2</c:v>
                </c:pt>
                <c:pt idx="231647">
                  <c:v>4.5143000000000003E-2</c:v>
                </c:pt>
                <c:pt idx="231648">
                  <c:v>4.5142000000000002E-2</c:v>
                </c:pt>
                <c:pt idx="231649">
                  <c:v>4.5142000000000002E-2</c:v>
                </c:pt>
                <c:pt idx="231650">
                  <c:v>4.5141000000000001E-2</c:v>
                </c:pt>
                <c:pt idx="231651">
                  <c:v>4.514E-2</c:v>
                </c:pt>
                <c:pt idx="231652">
                  <c:v>4.5138999999999999E-2</c:v>
                </c:pt>
                <c:pt idx="231653">
                  <c:v>4.5137999999999998E-2</c:v>
                </c:pt>
                <c:pt idx="231654">
                  <c:v>4.5137999999999998E-2</c:v>
                </c:pt>
                <c:pt idx="231655">
                  <c:v>4.5136999999999997E-2</c:v>
                </c:pt>
                <c:pt idx="231656">
                  <c:v>4.5136000000000003E-2</c:v>
                </c:pt>
                <c:pt idx="231657">
                  <c:v>4.5135000000000002E-2</c:v>
                </c:pt>
                <c:pt idx="231658">
                  <c:v>4.5134000000000001E-2</c:v>
                </c:pt>
                <c:pt idx="231659">
                  <c:v>4.5133E-2</c:v>
                </c:pt>
                <c:pt idx="231660">
                  <c:v>4.5131999999999999E-2</c:v>
                </c:pt>
                <c:pt idx="231661">
                  <c:v>4.5130999999999998E-2</c:v>
                </c:pt>
                <c:pt idx="231662">
                  <c:v>4.5130999999999998E-2</c:v>
                </c:pt>
                <c:pt idx="231663">
                  <c:v>4.5130000000000003E-2</c:v>
                </c:pt>
                <c:pt idx="231664">
                  <c:v>4.5129000000000002E-2</c:v>
                </c:pt>
                <c:pt idx="231665">
                  <c:v>4.5128000000000001E-2</c:v>
                </c:pt>
                <c:pt idx="231666">
                  <c:v>4.5128000000000001E-2</c:v>
                </c:pt>
                <c:pt idx="231667">
                  <c:v>4.5127E-2</c:v>
                </c:pt>
                <c:pt idx="231668">
                  <c:v>4.5125999999999999E-2</c:v>
                </c:pt>
                <c:pt idx="231669">
                  <c:v>4.5124999999999998E-2</c:v>
                </c:pt>
                <c:pt idx="231670">
                  <c:v>4.5123999999999997E-2</c:v>
                </c:pt>
                <c:pt idx="231671">
                  <c:v>4.5123999999999997E-2</c:v>
                </c:pt>
                <c:pt idx="231672">
                  <c:v>4.5123000000000003E-2</c:v>
                </c:pt>
                <c:pt idx="231673">
                  <c:v>4.5122000000000002E-2</c:v>
                </c:pt>
                <c:pt idx="231674">
                  <c:v>4.5121000000000001E-2</c:v>
                </c:pt>
                <c:pt idx="231675">
                  <c:v>4.5121000000000001E-2</c:v>
                </c:pt>
                <c:pt idx="231676">
                  <c:v>4.512E-2</c:v>
                </c:pt>
                <c:pt idx="231677">
                  <c:v>4.512E-2</c:v>
                </c:pt>
                <c:pt idx="231678">
                  <c:v>4.5118999999999999E-2</c:v>
                </c:pt>
                <c:pt idx="231679">
                  <c:v>4.5117999999999998E-2</c:v>
                </c:pt>
                <c:pt idx="231680">
                  <c:v>4.5117999999999998E-2</c:v>
                </c:pt>
                <c:pt idx="231681">
                  <c:v>4.5116999999999997E-2</c:v>
                </c:pt>
                <c:pt idx="231682">
                  <c:v>4.5116000000000003E-2</c:v>
                </c:pt>
                <c:pt idx="231683">
                  <c:v>4.5116000000000003E-2</c:v>
                </c:pt>
                <c:pt idx="231684">
                  <c:v>4.5115000000000002E-2</c:v>
                </c:pt>
                <c:pt idx="231685">
                  <c:v>4.5114000000000001E-2</c:v>
                </c:pt>
                <c:pt idx="231686">
                  <c:v>4.5114000000000001E-2</c:v>
                </c:pt>
                <c:pt idx="231687">
                  <c:v>4.5114000000000001E-2</c:v>
                </c:pt>
                <c:pt idx="231688">
                  <c:v>4.5113E-2</c:v>
                </c:pt>
                <c:pt idx="231689">
                  <c:v>4.5113E-2</c:v>
                </c:pt>
                <c:pt idx="231690">
                  <c:v>4.5111999999999999E-2</c:v>
                </c:pt>
                <c:pt idx="231691">
                  <c:v>4.5111999999999999E-2</c:v>
                </c:pt>
                <c:pt idx="231692">
                  <c:v>4.5110999999999998E-2</c:v>
                </c:pt>
                <c:pt idx="231693">
                  <c:v>4.5110999999999998E-2</c:v>
                </c:pt>
                <c:pt idx="231694">
                  <c:v>4.5109999999999997E-2</c:v>
                </c:pt>
                <c:pt idx="231695">
                  <c:v>4.5109999999999997E-2</c:v>
                </c:pt>
                <c:pt idx="231696">
                  <c:v>4.5109000000000003E-2</c:v>
                </c:pt>
                <c:pt idx="231697">
                  <c:v>4.5109000000000003E-2</c:v>
                </c:pt>
                <c:pt idx="231698">
                  <c:v>4.5109000000000003E-2</c:v>
                </c:pt>
                <c:pt idx="231699">
                  <c:v>4.5108000000000002E-2</c:v>
                </c:pt>
                <c:pt idx="231700">
                  <c:v>4.5108000000000002E-2</c:v>
                </c:pt>
                <c:pt idx="231701">
                  <c:v>4.5108000000000002E-2</c:v>
                </c:pt>
                <c:pt idx="231702">
                  <c:v>4.5108000000000002E-2</c:v>
                </c:pt>
                <c:pt idx="231703">
                  <c:v>4.5107000000000001E-2</c:v>
                </c:pt>
                <c:pt idx="231704">
                  <c:v>4.5107000000000001E-2</c:v>
                </c:pt>
                <c:pt idx="231705">
                  <c:v>4.5106E-2</c:v>
                </c:pt>
                <c:pt idx="231706">
                  <c:v>4.5106E-2</c:v>
                </c:pt>
                <c:pt idx="231707">
                  <c:v>4.5106E-2</c:v>
                </c:pt>
                <c:pt idx="231708">
                  <c:v>4.5106E-2</c:v>
                </c:pt>
                <c:pt idx="231709">
                  <c:v>4.5106E-2</c:v>
                </c:pt>
                <c:pt idx="231710">
                  <c:v>4.5106E-2</c:v>
                </c:pt>
                <c:pt idx="231711">
                  <c:v>4.5104999999999999E-2</c:v>
                </c:pt>
                <c:pt idx="231712">
                  <c:v>4.5104999999999999E-2</c:v>
                </c:pt>
                <c:pt idx="231713">
                  <c:v>4.5104999999999999E-2</c:v>
                </c:pt>
                <c:pt idx="231714">
                  <c:v>4.5104999999999999E-2</c:v>
                </c:pt>
                <c:pt idx="231715">
                  <c:v>4.5104999999999999E-2</c:v>
                </c:pt>
                <c:pt idx="231716">
                  <c:v>4.5104999999999999E-2</c:v>
                </c:pt>
                <c:pt idx="231717">
                  <c:v>4.5104999999999999E-2</c:v>
                </c:pt>
                <c:pt idx="231718">
                  <c:v>4.5104999999999999E-2</c:v>
                </c:pt>
                <c:pt idx="231719">
                  <c:v>4.5104999999999999E-2</c:v>
                </c:pt>
                <c:pt idx="231720">
                  <c:v>4.5104999999999999E-2</c:v>
                </c:pt>
                <c:pt idx="231721">
                  <c:v>4.5104999999999999E-2</c:v>
                </c:pt>
                <c:pt idx="231722">
                  <c:v>4.5104999999999999E-2</c:v>
                </c:pt>
                <c:pt idx="231723">
                  <c:v>4.5104999999999999E-2</c:v>
                </c:pt>
                <c:pt idx="231724">
                  <c:v>4.5104999999999999E-2</c:v>
                </c:pt>
                <c:pt idx="231725">
                  <c:v>4.5104999999999999E-2</c:v>
                </c:pt>
                <c:pt idx="231726">
                  <c:v>4.5106E-2</c:v>
                </c:pt>
                <c:pt idx="231727">
                  <c:v>4.5106E-2</c:v>
                </c:pt>
                <c:pt idx="231728">
                  <c:v>4.5106E-2</c:v>
                </c:pt>
                <c:pt idx="231729">
                  <c:v>4.5106E-2</c:v>
                </c:pt>
                <c:pt idx="231730">
                  <c:v>4.5106E-2</c:v>
                </c:pt>
                <c:pt idx="231731">
                  <c:v>4.5106E-2</c:v>
                </c:pt>
                <c:pt idx="231732">
                  <c:v>4.5107000000000001E-2</c:v>
                </c:pt>
                <c:pt idx="231733">
                  <c:v>4.5107000000000001E-2</c:v>
                </c:pt>
                <c:pt idx="231734">
                  <c:v>4.5107000000000001E-2</c:v>
                </c:pt>
                <c:pt idx="231735">
                  <c:v>4.5108000000000002E-2</c:v>
                </c:pt>
                <c:pt idx="231736">
                  <c:v>4.5108000000000002E-2</c:v>
                </c:pt>
                <c:pt idx="231737">
                  <c:v>4.5108000000000002E-2</c:v>
                </c:pt>
                <c:pt idx="231738">
                  <c:v>4.5109000000000003E-2</c:v>
                </c:pt>
                <c:pt idx="231739">
                  <c:v>4.5109000000000003E-2</c:v>
                </c:pt>
                <c:pt idx="231740">
                  <c:v>4.5109999999999997E-2</c:v>
                </c:pt>
                <c:pt idx="231741">
                  <c:v>4.5109999999999997E-2</c:v>
                </c:pt>
                <c:pt idx="231742">
                  <c:v>4.5109999999999997E-2</c:v>
                </c:pt>
                <c:pt idx="231743">
                  <c:v>4.5110999999999998E-2</c:v>
                </c:pt>
                <c:pt idx="231744">
                  <c:v>4.5110999999999998E-2</c:v>
                </c:pt>
                <c:pt idx="231745">
                  <c:v>4.5111999999999999E-2</c:v>
                </c:pt>
                <c:pt idx="231746">
                  <c:v>4.5111999999999999E-2</c:v>
                </c:pt>
                <c:pt idx="231747">
                  <c:v>4.5113E-2</c:v>
                </c:pt>
                <c:pt idx="231748">
                  <c:v>4.5114000000000001E-2</c:v>
                </c:pt>
                <c:pt idx="231749">
                  <c:v>4.5114000000000001E-2</c:v>
                </c:pt>
                <c:pt idx="231750">
                  <c:v>4.5115000000000002E-2</c:v>
                </c:pt>
                <c:pt idx="231751">
                  <c:v>4.5115000000000002E-2</c:v>
                </c:pt>
                <c:pt idx="231752">
                  <c:v>4.5116000000000003E-2</c:v>
                </c:pt>
                <c:pt idx="231753">
                  <c:v>4.5116999999999997E-2</c:v>
                </c:pt>
                <c:pt idx="231754">
                  <c:v>4.5116999999999997E-2</c:v>
                </c:pt>
                <c:pt idx="231755">
                  <c:v>4.5117999999999998E-2</c:v>
                </c:pt>
                <c:pt idx="231756">
                  <c:v>4.5118999999999999E-2</c:v>
                </c:pt>
                <c:pt idx="231757">
                  <c:v>4.512E-2</c:v>
                </c:pt>
                <c:pt idx="231758">
                  <c:v>4.512E-2</c:v>
                </c:pt>
                <c:pt idx="231759">
                  <c:v>4.5121000000000001E-2</c:v>
                </c:pt>
                <c:pt idx="231760">
                  <c:v>4.5122000000000002E-2</c:v>
                </c:pt>
                <c:pt idx="231761">
                  <c:v>4.5123000000000003E-2</c:v>
                </c:pt>
                <c:pt idx="231762">
                  <c:v>4.5123999999999997E-2</c:v>
                </c:pt>
                <c:pt idx="231763">
                  <c:v>4.5123999999999997E-2</c:v>
                </c:pt>
                <c:pt idx="231764">
                  <c:v>4.5124999999999998E-2</c:v>
                </c:pt>
                <c:pt idx="231765">
                  <c:v>4.5125999999999999E-2</c:v>
                </c:pt>
                <c:pt idx="231766">
                  <c:v>4.5127E-2</c:v>
                </c:pt>
                <c:pt idx="231767">
                  <c:v>4.5127E-2</c:v>
                </c:pt>
                <c:pt idx="231768">
                  <c:v>4.5128000000000001E-2</c:v>
                </c:pt>
                <c:pt idx="231769">
                  <c:v>4.5129000000000002E-2</c:v>
                </c:pt>
                <c:pt idx="231770">
                  <c:v>4.5130000000000003E-2</c:v>
                </c:pt>
                <c:pt idx="231771">
                  <c:v>4.5130999999999998E-2</c:v>
                </c:pt>
                <c:pt idx="231772">
                  <c:v>4.5131999999999999E-2</c:v>
                </c:pt>
                <c:pt idx="231773">
                  <c:v>4.5131999999999999E-2</c:v>
                </c:pt>
                <c:pt idx="231774">
                  <c:v>4.5133E-2</c:v>
                </c:pt>
                <c:pt idx="231775">
                  <c:v>4.5134000000000001E-2</c:v>
                </c:pt>
                <c:pt idx="231776">
                  <c:v>4.5134000000000001E-2</c:v>
                </c:pt>
                <c:pt idx="231777">
                  <c:v>4.5135000000000002E-2</c:v>
                </c:pt>
                <c:pt idx="231778">
                  <c:v>4.5135000000000002E-2</c:v>
                </c:pt>
                <c:pt idx="231779">
                  <c:v>4.5136000000000003E-2</c:v>
                </c:pt>
                <c:pt idx="231780">
                  <c:v>4.5136999999999997E-2</c:v>
                </c:pt>
                <c:pt idx="231781">
                  <c:v>4.5136999999999997E-2</c:v>
                </c:pt>
                <c:pt idx="231782">
                  <c:v>4.5137999999999998E-2</c:v>
                </c:pt>
                <c:pt idx="231783">
                  <c:v>4.5138999999999999E-2</c:v>
                </c:pt>
                <c:pt idx="231784">
                  <c:v>4.5138999999999999E-2</c:v>
                </c:pt>
                <c:pt idx="231785">
                  <c:v>4.5138999999999999E-2</c:v>
                </c:pt>
                <c:pt idx="231786">
                  <c:v>4.514E-2</c:v>
                </c:pt>
                <c:pt idx="231787">
                  <c:v>4.514E-2</c:v>
                </c:pt>
                <c:pt idx="231788">
                  <c:v>4.514E-2</c:v>
                </c:pt>
                <c:pt idx="231789">
                  <c:v>4.514E-2</c:v>
                </c:pt>
                <c:pt idx="231790">
                  <c:v>4.5141000000000001E-2</c:v>
                </c:pt>
                <c:pt idx="231791">
                  <c:v>4.5141000000000001E-2</c:v>
                </c:pt>
                <c:pt idx="231792">
                  <c:v>4.5141000000000001E-2</c:v>
                </c:pt>
                <c:pt idx="231793">
                  <c:v>4.5141000000000001E-2</c:v>
                </c:pt>
                <c:pt idx="231794">
                  <c:v>4.5141000000000001E-2</c:v>
                </c:pt>
                <c:pt idx="231795">
                  <c:v>4.5141000000000001E-2</c:v>
                </c:pt>
                <c:pt idx="231796">
                  <c:v>4.5141000000000001E-2</c:v>
                </c:pt>
                <c:pt idx="231797">
                  <c:v>4.5141000000000001E-2</c:v>
                </c:pt>
                <c:pt idx="231798">
                  <c:v>4.5141000000000001E-2</c:v>
                </c:pt>
                <c:pt idx="231799">
                  <c:v>4.5141000000000001E-2</c:v>
                </c:pt>
                <c:pt idx="231800">
                  <c:v>4.514E-2</c:v>
                </c:pt>
                <c:pt idx="231801">
                  <c:v>4.514E-2</c:v>
                </c:pt>
                <c:pt idx="231802">
                  <c:v>4.514E-2</c:v>
                </c:pt>
                <c:pt idx="231803">
                  <c:v>4.5138999999999999E-2</c:v>
                </c:pt>
                <c:pt idx="231804">
                  <c:v>4.5138999999999999E-2</c:v>
                </c:pt>
                <c:pt idx="231805">
                  <c:v>4.5138999999999999E-2</c:v>
                </c:pt>
                <c:pt idx="231806">
                  <c:v>4.5137999999999998E-2</c:v>
                </c:pt>
                <c:pt idx="231807">
                  <c:v>4.5137999999999998E-2</c:v>
                </c:pt>
                <c:pt idx="231808">
                  <c:v>4.5136999999999997E-2</c:v>
                </c:pt>
                <c:pt idx="231809">
                  <c:v>4.5136000000000003E-2</c:v>
                </c:pt>
                <c:pt idx="231810">
                  <c:v>4.5136000000000003E-2</c:v>
                </c:pt>
                <c:pt idx="231811">
                  <c:v>4.5135000000000002E-2</c:v>
                </c:pt>
                <c:pt idx="231812">
                  <c:v>4.5134000000000001E-2</c:v>
                </c:pt>
                <c:pt idx="231813">
                  <c:v>4.5133E-2</c:v>
                </c:pt>
                <c:pt idx="231814">
                  <c:v>4.5131999999999999E-2</c:v>
                </c:pt>
                <c:pt idx="231815">
                  <c:v>4.5130999999999998E-2</c:v>
                </c:pt>
                <c:pt idx="231816">
                  <c:v>4.5130000000000003E-2</c:v>
                </c:pt>
                <c:pt idx="231817">
                  <c:v>4.5130000000000003E-2</c:v>
                </c:pt>
                <c:pt idx="231818">
                  <c:v>4.5129000000000002E-2</c:v>
                </c:pt>
                <c:pt idx="231819">
                  <c:v>4.5127E-2</c:v>
                </c:pt>
                <c:pt idx="231820">
                  <c:v>4.5125999999999999E-2</c:v>
                </c:pt>
                <c:pt idx="231821">
                  <c:v>4.5124999999999998E-2</c:v>
                </c:pt>
                <c:pt idx="231822">
                  <c:v>4.5123999999999997E-2</c:v>
                </c:pt>
                <c:pt idx="231823">
                  <c:v>4.5122000000000002E-2</c:v>
                </c:pt>
                <c:pt idx="231824">
                  <c:v>4.5121000000000001E-2</c:v>
                </c:pt>
                <c:pt idx="231825">
                  <c:v>4.512E-2</c:v>
                </c:pt>
                <c:pt idx="231826">
                  <c:v>4.5117999999999998E-2</c:v>
                </c:pt>
                <c:pt idx="231827">
                  <c:v>4.5116999999999997E-2</c:v>
                </c:pt>
                <c:pt idx="231828">
                  <c:v>4.5116000000000003E-2</c:v>
                </c:pt>
                <c:pt idx="231829">
                  <c:v>4.5114000000000001E-2</c:v>
                </c:pt>
                <c:pt idx="231830">
                  <c:v>4.5113E-2</c:v>
                </c:pt>
                <c:pt idx="231831">
                  <c:v>4.5111999999999999E-2</c:v>
                </c:pt>
                <c:pt idx="231832">
                  <c:v>4.5109999999999997E-2</c:v>
                </c:pt>
                <c:pt idx="231833">
                  <c:v>4.5108000000000002E-2</c:v>
                </c:pt>
                <c:pt idx="231834">
                  <c:v>4.5107000000000001E-2</c:v>
                </c:pt>
                <c:pt idx="231835">
                  <c:v>4.5104999999999999E-2</c:v>
                </c:pt>
                <c:pt idx="231836">
                  <c:v>4.5102999999999997E-2</c:v>
                </c:pt>
                <c:pt idx="231837">
                  <c:v>4.5102000000000003E-2</c:v>
                </c:pt>
                <c:pt idx="231838">
                  <c:v>4.5100000000000001E-2</c:v>
                </c:pt>
                <c:pt idx="231839">
                  <c:v>4.5099E-2</c:v>
                </c:pt>
                <c:pt idx="231840">
                  <c:v>4.5096999999999998E-2</c:v>
                </c:pt>
                <c:pt idx="231841">
                  <c:v>4.5095999999999997E-2</c:v>
                </c:pt>
                <c:pt idx="231842">
                  <c:v>4.5094000000000002E-2</c:v>
                </c:pt>
                <c:pt idx="231843">
                  <c:v>4.5093000000000001E-2</c:v>
                </c:pt>
                <c:pt idx="231844">
                  <c:v>4.5090999999999999E-2</c:v>
                </c:pt>
                <c:pt idx="231845">
                  <c:v>4.5089999999999998E-2</c:v>
                </c:pt>
                <c:pt idx="231846">
                  <c:v>4.5088000000000003E-2</c:v>
                </c:pt>
                <c:pt idx="231847">
                  <c:v>4.5087000000000002E-2</c:v>
                </c:pt>
                <c:pt idx="231848">
                  <c:v>4.5085E-2</c:v>
                </c:pt>
                <c:pt idx="231849">
                  <c:v>4.5083999999999999E-2</c:v>
                </c:pt>
                <c:pt idx="231850">
                  <c:v>4.5081999999999997E-2</c:v>
                </c:pt>
                <c:pt idx="231851">
                  <c:v>4.5081000000000003E-2</c:v>
                </c:pt>
                <c:pt idx="231852">
                  <c:v>4.5080000000000002E-2</c:v>
                </c:pt>
                <c:pt idx="231853">
                  <c:v>4.5079000000000001E-2</c:v>
                </c:pt>
                <c:pt idx="231854">
                  <c:v>4.5078E-2</c:v>
                </c:pt>
                <c:pt idx="231855">
                  <c:v>4.5076999999999999E-2</c:v>
                </c:pt>
                <c:pt idx="231856">
                  <c:v>4.5075999999999998E-2</c:v>
                </c:pt>
                <c:pt idx="231857">
                  <c:v>4.5074999999999997E-2</c:v>
                </c:pt>
                <c:pt idx="231858">
                  <c:v>4.5074000000000003E-2</c:v>
                </c:pt>
                <c:pt idx="231859">
                  <c:v>4.5073000000000002E-2</c:v>
                </c:pt>
                <c:pt idx="231860">
                  <c:v>4.5072000000000001E-2</c:v>
                </c:pt>
                <c:pt idx="231861">
                  <c:v>4.5072000000000001E-2</c:v>
                </c:pt>
                <c:pt idx="231862">
                  <c:v>4.5071E-2</c:v>
                </c:pt>
                <c:pt idx="231863">
                  <c:v>4.5071E-2</c:v>
                </c:pt>
                <c:pt idx="231864">
                  <c:v>4.5069999999999999E-2</c:v>
                </c:pt>
                <c:pt idx="231865">
                  <c:v>4.5069999999999999E-2</c:v>
                </c:pt>
                <c:pt idx="231866">
                  <c:v>4.5068999999999998E-2</c:v>
                </c:pt>
                <c:pt idx="231867">
                  <c:v>4.5068999999999998E-2</c:v>
                </c:pt>
                <c:pt idx="231868">
                  <c:v>4.5068999999999998E-2</c:v>
                </c:pt>
                <c:pt idx="231869">
                  <c:v>4.5068999999999998E-2</c:v>
                </c:pt>
                <c:pt idx="231870">
                  <c:v>4.5067999999999997E-2</c:v>
                </c:pt>
                <c:pt idx="231871">
                  <c:v>4.5067999999999997E-2</c:v>
                </c:pt>
                <c:pt idx="231872">
                  <c:v>4.5067999999999997E-2</c:v>
                </c:pt>
                <c:pt idx="231873">
                  <c:v>4.5068999999999998E-2</c:v>
                </c:pt>
                <c:pt idx="231874">
                  <c:v>4.5068999999999998E-2</c:v>
                </c:pt>
                <c:pt idx="231875">
                  <c:v>4.5068999999999998E-2</c:v>
                </c:pt>
                <c:pt idx="231876">
                  <c:v>4.5069999999999999E-2</c:v>
                </c:pt>
                <c:pt idx="231877">
                  <c:v>4.5069999999999999E-2</c:v>
                </c:pt>
                <c:pt idx="231878">
                  <c:v>4.5071E-2</c:v>
                </c:pt>
                <c:pt idx="231879">
                  <c:v>4.5071E-2</c:v>
                </c:pt>
                <c:pt idx="231880">
                  <c:v>4.5072000000000001E-2</c:v>
                </c:pt>
                <c:pt idx="231881">
                  <c:v>4.5072000000000001E-2</c:v>
                </c:pt>
                <c:pt idx="231882">
                  <c:v>4.5073000000000002E-2</c:v>
                </c:pt>
                <c:pt idx="231883">
                  <c:v>4.5074000000000003E-2</c:v>
                </c:pt>
                <c:pt idx="231884">
                  <c:v>4.5074999999999997E-2</c:v>
                </c:pt>
                <c:pt idx="231885">
                  <c:v>4.5074999999999997E-2</c:v>
                </c:pt>
                <c:pt idx="231886">
                  <c:v>4.5076999999999999E-2</c:v>
                </c:pt>
                <c:pt idx="231887">
                  <c:v>4.5078E-2</c:v>
                </c:pt>
                <c:pt idx="231888">
                  <c:v>4.5079000000000001E-2</c:v>
                </c:pt>
                <c:pt idx="231889">
                  <c:v>4.5080000000000002E-2</c:v>
                </c:pt>
                <c:pt idx="231890">
                  <c:v>4.5081000000000003E-2</c:v>
                </c:pt>
                <c:pt idx="231891">
                  <c:v>4.5081999999999997E-2</c:v>
                </c:pt>
                <c:pt idx="231892">
                  <c:v>4.5083999999999999E-2</c:v>
                </c:pt>
                <c:pt idx="231893">
                  <c:v>4.5085E-2</c:v>
                </c:pt>
                <c:pt idx="231894">
                  <c:v>4.5086000000000001E-2</c:v>
                </c:pt>
                <c:pt idx="231895">
                  <c:v>4.5087000000000002E-2</c:v>
                </c:pt>
                <c:pt idx="231896">
                  <c:v>4.5088000000000003E-2</c:v>
                </c:pt>
                <c:pt idx="231897">
                  <c:v>4.5089999999999998E-2</c:v>
                </c:pt>
                <c:pt idx="231898">
                  <c:v>4.5090999999999999E-2</c:v>
                </c:pt>
                <c:pt idx="231899">
                  <c:v>4.5092E-2</c:v>
                </c:pt>
                <c:pt idx="231900">
                  <c:v>4.5094000000000002E-2</c:v>
                </c:pt>
                <c:pt idx="231901">
                  <c:v>4.5095000000000003E-2</c:v>
                </c:pt>
                <c:pt idx="231902">
                  <c:v>4.5095999999999997E-2</c:v>
                </c:pt>
                <c:pt idx="231903">
                  <c:v>4.5096999999999998E-2</c:v>
                </c:pt>
                <c:pt idx="231904">
                  <c:v>4.5097999999999999E-2</c:v>
                </c:pt>
                <c:pt idx="231905">
                  <c:v>4.5097999999999999E-2</c:v>
                </c:pt>
                <c:pt idx="231906">
                  <c:v>4.5099E-2</c:v>
                </c:pt>
                <c:pt idx="231907">
                  <c:v>4.5099E-2</c:v>
                </c:pt>
                <c:pt idx="231908">
                  <c:v>4.5100000000000001E-2</c:v>
                </c:pt>
                <c:pt idx="231909">
                  <c:v>4.5100000000000001E-2</c:v>
                </c:pt>
                <c:pt idx="231910">
                  <c:v>4.5100000000000001E-2</c:v>
                </c:pt>
                <c:pt idx="231911">
                  <c:v>4.5099E-2</c:v>
                </c:pt>
                <c:pt idx="231912">
                  <c:v>4.5099E-2</c:v>
                </c:pt>
                <c:pt idx="231913">
                  <c:v>4.5097999999999999E-2</c:v>
                </c:pt>
                <c:pt idx="231914">
                  <c:v>4.5096999999999998E-2</c:v>
                </c:pt>
                <c:pt idx="231915">
                  <c:v>4.5095000000000003E-2</c:v>
                </c:pt>
                <c:pt idx="231916">
                  <c:v>4.5093000000000001E-2</c:v>
                </c:pt>
                <c:pt idx="231917">
                  <c:v>4.5089999999999998E-2</c:v>
                </c:pt>
                <c:pt idx="231918">
                  <c:v>4.5087000000000002E-2</c:v>
                </c:pt>
                <c:pt idx="231919">
                  <c:v>4.5083999999999999E-2</c:v>
                </c:pt>
                <c:pt idx="231920">
                  <c:v>4.5080000000000002E-2</c:v>
                </c:pt>
                <c:pt idx="231921">
                  <c:v>4.5075999999999998E-2</c:v>
                </c:pt>
                <c:pt idx="231922">
                  <c:v>4.5071E-2</c:v>
                </c:pt>
                <c:pt idx="231923">
                  <c:v>4.5065000000000001E-2</c:v>
                </c:pt>
                <c:pt idx="231924">
                  <c:v>4.5059000000000002E-2</c:v>
                </c:pt>
                <c:pt idx="231925">
                  <c:v>4.5052000000000002E-2</c:v>
                </c:pt>
                <c:pt idx="231926">
                  <c:v>4.5045000000000002E-2</c:v>
                </c:pt>
                <c:pt idx="231927">
                  <c:v>4.5037000000000001E-2</c:v>
                </c:pt>
                <c:pt idx="231928">
                  <c:v>4.5027999999999999E-2</c:v>
                </c:pt>
                <c:pt idx="231929">
                  <c:v>4.5018000000000002E-2</c:v>
                </c:pt>
                <c:pt idx="231930">
                  <c:v>4.5006999999999998E-2</c:v>
                </c:pt>
                <c:pt idx="231931">
                  <c:v>4.4996000000000001E-2</c:v>
                </c:pt>
                <c:pt idx="231932">
                  <c:v>4.4984000000000003E-2</c:v>
                </c:pt>
                <c:pt idx="231933">
                  <c:v>4.4970999999999997E-2</c:v>
                </c:pt>
                <c:pt idx="231934">
                  <c:v>4.4957999999999998E-2</c:v>
                </c:pt>
                <c:pt idx="231935">
                  <c:v>4.4942999999999997E-2</c:v>
                </c:pt>
                <c:pt idx="231936">
                  <c:v>4.4928000000000003E-2</c:v>
                </c:pt>
                <c:pt idx="231937">
                  <c:v>4.4912000000000001E-2</c:v>
                </c:pt>
                <c:pt idx="231938">
                  <c:v>4.4894999999999997E-2</c:v>
                </c:pt>
                <c:pt idx="231939">
                  <c:v>4.4877E-2</c:v>
                </c:pt>
                <c:pt idx="231940">
                  <c:v>4.4858000000000002E-2</c:v>
                </c:pt>
                <c:pt idx="231941">
                  <c:v>4.4838000000000003E-2</c:v>
                </c:pt>
                <c:pt idx="231942">
                  <c:v>4.4817000000000003E-2</c:v>
                </c:pt>
                <c:pt idx="231943">
                  <c:v>4.4796000000000002E-2</c:v>
                </c:pt>
                <c:pt idx="231944">
                  <c:v>4.4774000000000001E-2</c:v>
                </c:pt>
                <c:pt idx="231945">
                  <c:v>4.4750999999999999E-2</c:v>
                </c:pt>
                <c:pt idx="231946">
                  <c:v>4.4727000000000003E-2</c:v>
                </c:pt>
                <c:pt idx="231947">
                  <c:v>4.4701999999999999E-2</c:v>
                </c:pt>
                <c:pt idx="231948">
                  <c:v>4.4677000000000001E-2</c:v>
                </c:pt>
                <c:pt idx="231949">
                  <c:v>4.4650000000000002E-2</c:v>
                </c:pt>
                <c:pt idx="231950">
                  <c:v>4.4623000000000003E-2</c:v>
                </c:pt>
                <c:pt idx="231951">
                  <c:v>4.4595999999999997E-2</c:v>
                </c:pt>
                <c:pt idx="231952">
                  <c:v>4.4567000000000002E-2</c:v>
                </c:pt>
                <c:pt idx="231953">
                  <c:v>4.4538000000000001E-2</c:v>
                </c:pt>
                <c:pt idx="231954">
                  <c:v>4.4507999999999999E-2</c:v>
                </c:pt>
                <c:pt idx="231955">
                  <c:v>4.4477999999999997E-2</c:v>
                </c:pt>
                <c:pt idx="231956">
                  <c:v>4.4447E-2</c:v>
                </c:pt>
                <c:pt idx="231957">
                  <c:v>4.4415999999999997E-2</c:v>
                </c:pt>
                <c:pt idx="231958">
                  <c:v>4.4384E-2</c:v>
                </c:pt>
                <c:pt idx="231959">
                  <c:v>4.4352000000000003E-2</c:v>
                </c:pt>
                <c:pt idx="231960">
                  <c:v>4.4318999999999997E-2</c:v>
                </c:pt>
                <c:pt idx="231961">
                  <c:v>4.4285999999999999E-2</c:v>
                </c:pt>
                <c:pt idx="231962">
                  <c:v>4.4253000000000001E-2</c:v>
                </c:pt>
                <c:pt idx="231963">
                  <c:v>4.4219000000000001E-2</c:v>
                </c:pt>
                <c:pt idx="231964">
                  <c:v>4.4185000000000002E-2</c:v>
                </c:pt>
                <c:pt idx="231965">
                  <c:v>4.4151000000000003E-2</c:v>
                </c:pt>
                <c:pt idx="231966">
                  <c:v>4.4117000000000003E-2</c:v>
                </c:pt>
                <c:pt idx="231967">
                  <c:v>4.4082999999999997E-2</c:v>
                </c:pt>
                <c:pt idx="231968">
                  <c:v>4.4048999999999998E-2</c:v>
                </c:pt>
                <c:pt idx="231969">
                  <c:v>4.4014999999999999E-2</c:v>
                </c:pt>
                <c:pt idx="231970">
                  <c:v>4.3979999999999998E-2</c:v>
                </c:pt>
                <c:pt idx="231971">
                  <c:v>4.3945999999999999E-2</c:v>
                </c:pt>
                <c:pt idx="231972">
                  <c:v>4.3912E-2</c:v>
                </c:pt>
                <c:pt idx="231973">
                  <c:v>4.3879000000000001E-2</c:v>
                </c:pt>
                <c:pt idx="231974">
                  <c:v>4.3845000000000002E-2</c:v>
                </c:pt>
                <c:pt idx="231975">
                  <c:v>4.3811999999999997E-2</c:v>
                </c:pt>
                <c:pt idx="231976">
                  <c:v>4.3778999999999998E-2</c:v>
                </c:pt>
                <c:pt idx="231977">
                  <c:v>4.3746E-2</c:v>
                </c:pt>
                <c:pt idx="231978">
                  <c:v>4.3714000000000003E-2</c:v>
                </c:pt>
                <c:pt idx="231979">
                  <c:v>4.3681999999999999E-2</c:v>
                </c:pt>
                <c:pt idx="231980">
                  <c:v>4.3650000000000001E-2</c:v>
                </c:pt>
                <c:pt idx="231981">
                  <c:v>4.3619999999999999E-2</c:v>
                </c:pt>
                <c:pt idx="231982">
                  <c:v>4.3589000000000003E-2</c:v>
                </c:pt>
                <c:pt idx="231983">
                  <c:v>4.3559E-2</c:v>
                </c:pt>
                <c:pt idx="231984">
                  <c:v>4.3529999999999999E-2</c:v>
                </c:pt>
                <c:pt idx="231985">
                  <c:v>4.3500999999999998E-2</c:v>
                </c:pt>
                <c:pt idx="231986">
                  <c:v>4.3472999999999998E-2</c:v>
                </c:pt>
                <c:pt idx="231987">
                  <c:v>4.3445999999999999E-2</c:v>
                </c:pt>
                <c:pt idx="231988">
                  <c:v>4.3418999999999999E-2</c:v>
                </c:pt>
                <c:pt idx="231989">
                  <c:v>4.3393000000000001E-2</c:v>
                </c:pt>
                <c:pt idx="231990">
                  <c:v>4.3367999999999997E-2</c:v>
                </c:pt>
                <c:pt idx="231991">
                  <c:v>4.3343E-2</c:v>
                </c:pt>
                <c:pt idx="231992">
                  <c:v>4.3319999999999997E-2</c:v>
                </c:pt>
                <c:pt idx="231993">
                  <c:v>4.3297000000000002E-2</c:v>
                </c:pt>
                <c:pt idx="231994">
                  <c:v>4.3275000000000001E-2</c:v>
                </c:pt>
                <c:pt idx="231995">
                  <c:v>4.3253E-2</c:v>
                </c:pt>
                <c:pt idx="231996">
                  <c:v>4.3233000000000001E-2</c:v>
                </c:pt>
                <c:pt idx="231997">
                  <c:v>4.3213000000000001E-2</c:v>
                </c:pt>
                <c:pt idx="231998">
                  <c:v>4.3194000000000003E-2</c:v>
                </c:pt>
                <c:pt idx="231999">
                  <c:v>4.3174999999999998E-2</c:v>
                </c:pt>
                <c:pt idx="232000">
                  <c:v>4.3158000000000002E-2</c:v>
                </c:pt>
                <c:pt idx="232001">
                  <c:v>4.3140999999999999E-2</c:v>
                </c:pt>
                <c:pt idx="232002">
                  <c:v>4.3124999999999997E-2</c:v>
                </c:pt>
                <c:pt idx="232003">
                  <c:v>4.3110000000000002E-2</c:v>
                </c:pt>
                <c:pt idx="232004">
                  <c:v>4.3095000000000001E-2</c:v>
                </c:pt>
                <c:pt idx="232005">
                  <c:v>4.3082000000000002E-2</c:v>
                </c:pt>
                <c:pt idx="232006">
                  <c:v>4.3069000000000003E-2</c:v>
                </c:pt>
                <c:pt idx="232007">
                  <c:v>4.3056999999999998E-2</c:v>
                </c:pt>
                <c:pt idx="232008">
                  <c:v>4.3045E-2</c:v>
                </c:pt>
                <c:pt idx="232009">
                  <c:v>4.3034000000000003E-2</c:v>
                </c:pt>
                <c:pt idx="232010">
                  <c:v>4.3024E-2</c:v>
                </c:pt>
                <c:pt idx="232011">
                  <c:v>4.3013999999999997E-2</c:v>
                </c:pt>
                <c:pt idx="232012">
                  <c:v>4.3005000000000002E-2</c:v>
                </c:pt>
                <c:pt idx="232013">
                  <c:v>4.2997E-2</c:v>
                </c:pt>
                <c:pt idx="232014">
                  <c:v>4.2988999999999999E-2</c:v>
                </c:pt>
                <c:pt idx="232015">
                  <c:v>4.2980999999999998E-2</c:v>
                </c:pt>
                <c:pt idx="232016">
                  <c:v>4.2974999999999999E-2</c:v>
                </c:pt>
                <c:pt idx="232017">
                  <c:v>4.2967999999999999E-2</c:v>
                </c:pt>
                <c:pt idx="232018">
                  <c:v>4.2962E-2</c:v>
                </c:pt>
                <c:pt idx="232019">
                  <c:v>4.2957000000000002E-2</c:v>
                </c:pt>
                <c:pt idx="232020">
                  <c:v>4.2951999999999997E-2</c:v>
                </c:pt>
                <c:pt idx="232021">
                  <c:v>4.2946999999999999E-2</c:v>
                </c:pt>
                <c:pt idx="232022">
                  <c:v>4.2942000000000001E-2</c:v>
                </c:pt>
                <c:pt idx="232023">
                  <c:v>4.2937999999999997E-2</c:v>
                </c:pt>
                <c:pt idx="232024">
                  <c:v>4.2934E-2</c:v>
                </c:pt>
                <c:pt idx="232025">
                  <c:v>4.2930000000000003E-2</c:v>
                </c:pt>
                <c:pt idx="232026">
                  <c:v>4.2927E-2</c:v>
                </c:pt>
                <c:pt idx="232027">
                  <c:v>4.2923000000000003E-2</c:v>
                </c:pt>
                <c:pt idx="232028">
                  <c:v>4.292E-2</c:v>
                </c:pt>
                <c:pt idx="232029">
                  <c:v>4.2916999999999997E-2</c:v>
                </c:pt>
                <c:pt idx="232030">
                  <c:v>4.2914000000000001E-2</c:v>
                </c:pt>
                <c:pt idx="232031">
                  <c:v>4.2910999999999998E-2</c:v>
                </c:pt>
                <c:pt idx="232032">
                  <c:v>4.2908000000000002E-2</c:v>
                </c:pt>
                <c:pt idx="232033">
                  <c:v>4.2903999999999998E-2</c:v>
                </c:pt>
                <c:pt idx="232034">
                  <c:v>4.2901000000000002E-2</c:v>
                </c:pt>
                <c:pt idx="232035">
                  <c:v>4.2897999999999999E-2</c:v>
                </c:pt>
                <c:pt idx="232036">
                  <c:v>4.2894000000000002E-2</c:v>
                </c:pt>
                <c:pt idx="232037">
                  <c:v>4.2890999999999999E-2</c:v>
                </c:pt>
                <c:pt idx="232038">
                  <c:v>4.2887000000000002E-2</c:v>
                </c:pt>
                <c:pt idx="232039">
                  <c:v>4.2882999999999998E-2</c:v>
                </c:pt>
                <c:pt idx="232040">
                  <c:v>4.2879E-2</c:v>
                </c:pt>
                <c:pt idx="232041">
                  <c:v>4.2874000000000002E-2</c:v>
                </c:pt>
                <c:pt idx="232042">
                  <c:v>4.2869999999999998E-2</c:v>
                </c:pt>
                <c:pt idx="232043">
                  <c:v>4.2865E-2</c:v>
                </c:pt>
                <c:pt idx="232044">
                  <c:v>4.2859000000000001E-2</c:v>
                </c:pt>
                <c:pt idx="232045">
                  <c:v>4.2854000000000003E-2</c:v>
                </c:pt>
                <c:pt idx="232046">
                  <c:v>4.2847999999999997E-2</c:v>
                </c:pt>
                <c:pt idx="232047">
                  <c:v>4.2840999999999997E-2</c:v>
                </c:pt>
                <c:pt idx="232048">
                  <c:v>4.2834999999999998E-2</c:v>
                </c:pt>
                <c:pt idx="232049">
                  <c:v>4.2827999999999998E-2</c:v>
                </c:pt>
                <c:pt idx="232050">
                  <c:v>4.2820999999999998E-2</c:v>
                </c:pt>
                <c:pt idx="232051">
                  <c:v>4.2812999999999997E-2</c:v>
                </c:pt>
                <c:pt idx="232052">
                  <c:v>4.2805000000000003E-2</c:v>
                </c:pt>
                <c:pt idx="232053">
                  <c:v>4.2797000000000002E-2</c:v>
                </c:pt>
                <c:pt idx="232054">
                  <c:v>4.2788E-2</c:v>
                </c:pt>
                <c:pt idx="232055">
                  <c:v>4.2778999999999998E-2</c:v>
                </c:pt>
                <c:pt idx="232056">
                  <c:v>4.2770000000000002E-2</c:v>
                </c:pt>
                <c:pt idx="232057">
                  <c:v>4.2759999999999999E-2</c:v>
                </c:pt>
                <c:pt idx="232058">
                  <c:v>4.2750000000000003E-2</c:v>
                </c:pt>
                <c:pt idx="232059">
                  <c:v>4.274E-2</c:v>
                </c:pt>
                <c:pt idx="232060">
                  <c:v>4.2729000000000003E-2</c:v>
                </c:pt>
                <c:pt idx="232061">
                  <c:v>4.2717999999999999E-2</c:v>
                </c:pt>
                <c:pt idx="232062">
                  <c:v>4.2707000000000002E-2</c:v>
                </c:pt>
                <c:pt idx="232063">
                  <c:v>4.2695999999999998E-2</c:v>
                </c:pt>
                <c:pt idx="232064">
                  <c:v>4.2685000000000001E-2</c:v>
                </c:pt>
                <c:pt idx="232065">
                  <c:v>4.2673000000000003E-2</c:v>
                </c:pt>
                <c:pt idx="232066">
                  <c:v>4.2660999999999998E-2</c:v>
                </c:pt>
                <c:pt idx="232067">
                  <c:v>4.2648999999999999E-2</c:v>
                </c:pt>
                <c:pt idx="232068">
                  <c:v>4.2636E-2</c:v>
                </c:pt>
                <c:pt idx="232069">
                  <c:v>4.2624000000000002E-2</c:v>
                </c:pt>
                <c:pt idx="232070">
                  <c:v>4.2611000000000003E-2</c:v>
                </c:pt>
                <c:pt idx="232071">
                  <c:v>4.2598999999999998E-2</c:v>
                </c:pt>
                <c:pt idx="232072">
                  <c:v>4.2585999999999999E-2</c:v>
                </c:pt>
                <c:pt idx="232073">
                  <c:v>4.2573E-2</c:v>
                </c:pt>
                <c:pt idx="232074">
                  <c:v>4.2560000000000001E-2</c:v>
                </c:pt>
                <c:pt idx="232075">
                  <c:v>4.2548000000000002E-2</c:v>
                </c:pt>
                <c:pt idx="232076">
                  <c:v>4.2535000000000003E-2</c:v>
                </c:pt>
                <c:pt idx="232077">
                  <c:v>4.2521999999999997E-2</c:v>
                </c:pt>
                <c:pt idx="232078">
                  <c:v>4.2509999999999999E-2</c:v>
                </c:pt>
                <c:pt idx="232079">
                  <c:v>4.2497E-2</c:v>
                </c:pt>
                <c:pt idx="232080">
                  <c:v>4.2484000000000001E-2</c:v>
                </c:pt>
                <c:pt idx="232081">
                  <c:v>4.2472000000000003E-2</c:v>
                </c:pt>
                <c:pt idx="232082">
                  <c:v>4.2459999999999998E-2</c:v>
                </c:pt>
                <c:pt idx="232083">
                  <c:v>4.2446999999999999E-2</c:v>
                </c:pt>
                <c:pt idx="232084">
                  <c:v>4.2435E-2</c:v>
                </c:pt>
                <c:pt idx="232085">
                  <c:v>4.2424000000000003E-2</c:v>
                </c:pt>
                <c:pt idx="232086">
                  <c:v>4.2411999999999998E-2</c:v>
                </c:pt>
                <c:pt idx="232087">
                  <c:v>4.2401000000000001E-2</c:v>
                </c:pt>
                <c:pt idx="232088">
                  <c:v>4.2389999999999997E-2</c:v>
                </c:pt>
                <c:pt idx="232089">
                  <c:v>4.2379E-2</c:v>
                </c:pt>
                <c:pt idx="232090">
                  <c:v>4.2368000000000003E-2</c:v>
                </c:pt>
                <c:pt idx="232091">
                  <c:v>4.2356999999999999E-2</c:v>
                </c:pt>
                <c:pt idx="232092">
                  <c:v>4.2347000000000003E-2</c:v>
                </c:pt>
                <c:pt idx="232093">
                  <c:v>4.2337E-2</c:v>
                </c:pt>
                <c:pt idx="232094">
                  <c:v>4.2326999999999997E-2</c:v>
                </c:pt>
                <c:pt idx="232095">
                  <c:v>4.2318000000000001E-2</c:v>
                </c:pt>
                <c:pt idx="232096">
                  <c:v>4.2307999999999998E-2</c:v>
                </c:pt>
                <c:pt idx="232097">
                  <c:v>4.2299000000000003E-2</c:v>
                </c:pt>
                <c:pt idx="232098">
                  <c:v>4.2291000000000002E-2</c:v>
                </c:pt>
                <c:pt idx="232099">
                  <c:v>4.2282E-2</c:v>
                </c:pt>
                <c:pt idx="232100">
                  <c:v>4.2273999999999999E-2</c:v>
                </c:pt>
                <c:pt idx="232101">
                  <c:v>4.2265999999999998E-2</c:v>
                </c:pt>
                <c:pt idx="232102">
                  <c:v>4.2258999999999998E-2</c:v>
                </c:pt>
                <c:pt idx="232103">
                  <c:v>4.2250999999999997E-2</c:v>
                </c:pt>
                <c:pt idx="232104">
                  <c:v>4.2243999999999997E-2</c:v>
                </c:pt>
                <c:pt idx="232105">
                  <c:v>4.2236999999999997E-2</c:v>
                </c:pt>
                <c:pt idx="232106">
                  <c:v>4.2229999999999997E-2</c:v>
                </c:pt>
                <c:pt idx="232107">
                  <c:v>4.2223999999999998E-2</c:v>
                </c:pt>
                <c:pt idx="232108">
                  <c:v>4.2217999999999999E-2</c:v>
                </c:pt>
                <c:pt idx="232109">
                  <c:v>4.2212E-2</c:v>
                </c:pt>
                <c:pt idx="232110">
                  <c:v>4.2206E-2</c:v>
                </c:pt>
                <c:pt idx="232111">
                  <c:v>4.2200000000000001E-2</c:v>
                </c:pt>
                <c:pt idx="232112">
                  <c:v>4.2195000000000003E-2</c:v>
                </c:pt>
                <c:pt idx="232113">
                  <c:v>4.2189999999999998E-2</c:v>
                </c:pt>
                <c:pt idx="232114">
                  <c:v>4.2185E-2</c:v>
                </c:pt>
                <c:pt idx="232115">
                  <c:v>4.2180000000000002E-2</c:v>
                </c:pt>
                <c:pt idx="232116">
                  <c:v>4.2175999999999998E-2</c:v>
                </c:pt>
                <c:pt idx="232117">
                  <c:v>4.2171E-2</c:v>
                </c:pt>
                <c:pt idx="232118">
                  <c:v>4.2167000000000003E-2</c:v>
                </c:pt>
                <c:pt idx="232119">
                  <c:v>4.2162999999999999E-2</c:v>
                </c:pt>
                <c:pt idx="232120">
                  <c:v>4.2159000000000002E-2</c:v>
                </c:pt>
                <c:pt idx="232121">
                  <c:v>4.2154999999999998E-2</c:v>
                </c:pt>
                <c:pt idx="232122">
                  <c:v>4.2151000000000001E-2</c:v>
                </c:pt>
                <c:pt idx="232123">
                  <c:v>4.2147999999999998E-2</c:v>
                </c:pt>
                <c:pt idx="232124">
                  <c:v>4.2144000000000001E-2</c:v>
                </c:pt>
                <c:pt idx="232125">
                  <c:v>4.2140999999999998E-2</c:v>
                </c:pt>
                <c:pt idx="232126">
                  <c:v>4.2138000000000002E-2</c:v>
                </c:pt>
                <c:pt idx="232127">
                  <c:v>4.2133999999999998E-2</c:v>
                </c:pt>
                <c:pt idx="232128">
                  <c:v>4.2131000000000002E-2</c:v>
                </c:pt>
                <c:pt idx="232129">
                  <c:v>4.2127999999999999E-2</c:v>
                </c:pt>
                <c:pt idx="232130">
                  <c:v>4.2125000000000003E-2</c:v>
                </c:pt>
                <c:pt idx="232131">
                  <c:v>4.2123000000000001E-2</c:v>
                </c:pt>
                <c:pt idx="232132">
                  <c:v>4.2119999999999998E-2</c:v>
                </c:pt>
                <c:pt idx="232133">
                  <c:v>4.2117000000000002E-2</c:v>
                </c:pt>
                <c:pt idx="232134">
                  <c:v>4.2115E-2</c:v>
                </c:pt>
                <c:pt idx="232135">
                  <c:v>4.2112999999999998E-2</c:v>
                </c:pt>
                <c:pt idx="232136">
                  <c:v>4.2110000000000002E-2</c:v>
                </c:pt>
                <c:pt idx="232137">
                  <c:v>4.2108E-2</c:v>
                </c:pt>
                <c:pt idx="232138">
                  <c:v>4.2105999999999998E-2</c:v>
                </c:pt>
                <c:pt idx="232139">
                  <c:v>4.2104000000000003E-2</c:v>
                </c:pt>
                <c:pt idx="232140">
                  <c:v>4.2102000000000001E-2</c:v>
                </c:pt>
                <c:pt idx="232141">
                  <c:v>4.2099999999999999E-2</c:v>
                </c:pt>
                <c:pt idx="232142">
                  <c:v>4.2097999999999997E-2</c:v>
                </c:pt>
                <c:pt idx="232143">
                  <c:v>4.2096000000000001E-2</c:v>
                </c:pt>
                <c:pt idx="232144">
                  <c:v>4.2095E-2</c:v>
                </c:pt>
                <c:pt idx="232145">
                  <c:v>4.2092999999999998E-2</c:v>
                </c:pt>
                <c:pt idx="232146">
                  <c:v>4.2091999999999997E-2</c:v>
                </c:pt>
                <c:pt idx="232147">
                  <c:v>4.2091000000000003E-2</c:v>
                </c:pt>
                <c:pt idx="232148">
                  <c:v>4.2089000000000001E-2</c:v>
                </c:pt>
                <c:pt idx="232149">
                  <c:v>4.2088E-2</c:v>
                </c:pt>
                <c:pt idx="232150">
                  <c:v>4.2086999999999999E-2</c:v>
                </c:pt>
                <c:pt idx="232151">
                  <c:v>4.2085999999999998E-2</c:v>
                </c:pt>
                <c:pt idx="232152">
                  <c:v>4.2084999999999997E-2</c:v>
                </c:pt>
                <c:pt idx="232153">
                  <c:v>4.2084000000000003E-2</c:v>
                </c:pt>
                <c:pt idx="232154">
                  <c:v>4.2083000000000002E-2</c:v>
                </c:pt>
                <c:pt idx="232155">
                  <c:v>4.2083000000000002E-2</c:v>
                </c:pt>
                <c:pt idx="232156">
                  <c:v>4.2082000000000001E-2</c:v>
                </c:pt>
                <c:pt idx="232157">
                  <c:v>4.2082000000000001E-2</c:v>
                </c:pt>
                <c:pt idx="232158">
                  <c:v>4.2082000000000001E-2</c:v>
                </c:pt>
                <c:pt idx="232159">
                  <c:v>4.2081E-2</c:v>
                </c:pt>
                <c:pt idx="232160">
                  <c:v>4.2081E-2</c:v>
                </c:pt>
                <c:pt idx="232161">
                  <c:v>4.2081E-2</c:v>
                </c:pt>
                <c:pt idx="232162">
                  <c:v>4.2081E-2</c:v>
                </c:pt>
                <c:pt idx="232163">
                  <c:v>4.2081E-2</c:v>
                </c:pt>
                <c:pt idx="232164">
                  <c:v>4.2081E-2</c:v>
                </c:pt>
                <c:pt idx="232165">
                  <c:v>4.2081E-2</c:v>
                </c:pt>
                <c:pt idx="232166">
                  <c:v>4.2081E-2</c:v>
                </c:pt>
                <c:pt idx="232167">
                  <c:v>4.2081E-2</c:v>
                </c:pt>
                <c:pt idx="232168">
                  <c:v>4.2081E-2</c:v>
                </c:pt>
                <c:pt idx="232169">
                  <c:v>4.2081E-2</c:v>
                </c:pt>
                <c:pt idx="232170">
                  <c:v>4.2082000000000001E-2</c:v>
                </c:pt>
                <c:pt idx="232171">
                  <c:v>4.2082000000000001E-2</c:v>
                </c:pt>
                <c:pt idx="232172">
                  <c:v>4.2082000000000001E-2</c:v>
                </c:pt>
                <c:pt idx="232173">
                  <c:v>4.2082000000000001E-2</c:v>
                </c:pt>
                <c:pt idx="232174">
                  <c:v>4.2083000000000002E-2</c:v>
                </c:pt>
                <c:pt idx="232175">
                  <c:v>4.2083000000000002E-2</c:v>
                </c:pt>
                <c:pt idx="232176">
                  <c:v>4.2083000000000002E-2</c:v>
                </c:pt>
                <c:pt idx="232177">
                  <c:v>4.2083000000000002E-2</c:v>
                </c:pt>
                <c:pt idx="232178">
                  <c:v>4.2083000000000002E-2</c:v>
                </c:pt>
                <c:pt idx="232179">
                  <c:v>4.2084000000000003E-2</c:v>
                </c:pt>
                <c:pt idx="232180">
                  <c:v>4.2084000000000003E-2</c:v>
                </c:pt>
                <c:pt idx="232181">
                  <c:v>4.2084000000000003E-2</c:v>
                </c:pt>
                <c:pt idx="232182">
                  <c:v>4.2084999999999997E-2</c:v>
                </c:pt>
                <c:pt idx="232183">
                  <c:v>4.2084999999999997E-2</c:v>
                </c:pt>
                <c:pt idx="232184">
                  <c:v>4.2084999999999997E-2</c:v>
                </c:pt>
                <c:pt idx="232185">
                  <c:v>4.2084999999999997E-2</c:v>
                </c:pt>
                <c:pt idx="232186">
                  <c:v>4.2084999999999997E-2</c:v>
                </c:pt>
                <c:pt idx="232187">
                  <c:v>4.2084999999999997E-2</c:v>
                </c:pt>
                <c:pt idx="232188">
                  <c:v>4.2084999999999997E-2</c:v>
                </c:pt>
                <c:pt idx="232189">
                  <c:v>4.2084999999999997E-2</c:v>
                </c:pt>
                <c:pt idx="232190">
                  <c:v>4.2084999999999997E-2</c:v>
                </c:pt>
                <c:pt idx="232191">
                  <c:v>4.2084000000000003E-2</c:v>
                </c:pt>
                <c:pt idx="232192">
                  <c:v>4.2084000000000003E-2</c:v>
                </c:pt>
                <c:pt idx="232193">
                  <c:v>4.2084000000000003E-2</c:v>
                </c:pt>
                <c:pt idx="232194">
                  <c:v>4.2084000000000003E-2</c:v>
                </c:pt>
                <c:pt idx="232195">
                  <c:v>4.2084000000000003E-2</c:v>
                </c:pt>
                <c:pt idx="232196">
                  <c:v>4.2083000000000002E-2</c:v>
                </c:pt>
                <c:pt idx="232197">
                  <c:v>4.2083000000000002E-2</c:v>
                </c:pt>
                <c:pt idx="232198">
                  <c:v>4.2082000000000001E-2</c:v>
                </c:pt>
                <c:pt idx="232199">
                  <c:v>4.2082000000000001E-2</c:v>
                </c:pt>
                <c:pt idx="232200">
                  <c:v>4.2081E-2</c:v>
                </c:pt>
                <c:pt idx="232201">
                  <c:v>4.2079999999999999E-2</c:v>
                </c:pt>
                <c:pt idx="232202">
                  <c:v>4.2079999999999999E-2</c:v>
                </c:pt>
                <c:pt idx="232203">
                  <c:v>4.2078999999999998E-2</c:v>
                </c:pt>
                <c:pt idx="232204">
                  <c:v>4.2077999999999997E-2</c:v>
                </c:pt>
                <c:pt idx="232205">
                  <c:v>4.2077999999999997E-2</c:v>
                </c:pt>
                <c:pt idx="232206">
                  <c:v>4.2077000000000003E-2</c:v>
                </c:pt>
                <c:pt idx="232207">
                  <c:v>4.2076000000000002E-2</c:v>
                </c:pt>
                <c:pt idx="232208">
                  <c:v>4.2076000000000002E-2</c:v>
                </c:pt>
                <c:pt idx="232209">
                  <c:v>4.2075000000000001E-2</c:v>
                </c:pt>
                <c:pt idx="232210">
                  <c:v>4.2074E-2</c:v>
                </c:pt>
                <c:pt idx="232211">
                  <c:v>4.2072999999999999E-2</c:v>
                </c:pt>
                <c:pt idx="232212">
                  <c:v>4.2071999999999998E-2</c:v>
                </c:pt>
                <c:pt idx="232213">
                  <c:v>4.2070999999999997E-2</c:v>
                </c:pt>
                <c:pt idx="232214">
                  <c:v>4.2070000000000003E-2</c:v>
                </c:pt>
                <c:pt idx="232215">
                  <c:v>4.2070000000000003E-2</c:v>
                </c:pt>
                <c:pt idx="232216">
                  <c:v>4.2069000000000002E-2</c:v>
                </c:pt>
                <c:pt idx="232217">
                  <c:v>4.2068000000000001E-2</c:v>
                </c:pt>
                <c:pt idx="232218">
                  <c:v>4.2067E-2</c:v>
                </c:pt>
                <c:pt idx="232219">
                  <c:v>4.2065999999999999E-2</c:v>
                </c:pt>
                <c:pt idx="232220">
                  <c:v>4.2065999999999999E-2</c:v>
                </c:pt>
                <c:pt idx="232221">
                  <c:v>4.2064999999999998E-2</c:v>
                </c:pt>
                <c:pt idx="232222">
                  <c:v>4.2063999999999997E-2</c:v>
                </c:pt>
                <c:pt idx="232223">
                  <c:v>4.2063000000000003E-2</c:v>
                </c:pt>
                <c:pt idx="232224">
                  <c:v>4.2062000000000002E-2</c:v>
                </c:pt>
                <c:pt idx="232225">
                  <c:v>4.2061000000000001E-2</c:v>
                </c:pt>
                <c:pt idx="232226">
                  <c:v>4.206E-2</c:v>
                </c:pt>
                <c:pt idx="232227">
                  <c:v>4.2058999999999999E-2</c:v>
                </c:pt>
                <c:pt idx="232228">
                  <c:v>4.2058999999999999E-2</c:v>
                </c:pt>
                <c:pt idx="232229">
                  <c:v>4.2057999999999998E-2</c:v>
                </c:pt>
                <c:pt idx="232230">
                  <c:v>4.2056999999999997E-2</c:v>
                </c:pt>
                <c:pt idx="232231">
                  <c:v>4.2056000000000003E-2</c:v>
                </c:pt>
                <c:pt idx="232232">
                  <c:v>4.2055000000000002E-2</c:v>
                </c:pt>
                <c:pt idx="232233">
                  <c:v>4.2054000000000001E-2</c:v>
                </c:pt>
                <c:pt idx="232234">
                  <c:v>4.2053E-2</c:v>
                </c:pt>
                <c:pt idx="232235">
                  <c:v>4.2051999999999999E-2</c:v>
                </c:pt>
                <c:pt idx="232236">
                  <c:v>4.2050999999999998E-2</c:v>
                </c:pt>
                <c:pt idx="232237">
                  <c:v>4.2049999999999997E-2</c:v>
                </c:pt>
                <c:pt idx="232238">
                  <c:v>4.2049000000000003E-2</c:v>
                </c:pt>
                <c:pt idx="232239">
                  <c:v>4.2047000000000001E-2</c:v>
                </c:pt>
                <c:pt idx="232240">
                  <c:v>4.2046E-2</c:v>
                </c:pt>
                <c:pt idx="232241">
                  <c:v>4.2044999999999999E-2</c:v>
                </c:pt>
                <c:pt idx="232242">
                  <c:v>4.2043999999999998E-2</c:v>
                </c:pt>
                <c:pt idx="232243">
                  <c:v>4.2042999999999997E-2</c:v>
                </c:pt>
                <c:pt idx="232244">
                  <c:v>4.2041000000000002E-2</c:v>
                </c:pt>
                <c:pt idx="232245">
                  <c:v>4.2039E-2</c:v>
                </c:pt>
                <c:pt idx="232246">
                  <c:v>4.2037999999999999E-2</c:v>
                </c:pt>
                <c:pt idx="232247">
                  <c:v>4.2035999999999997E-2</c:v>
                </c:pt>
                <c:pt idx="232248">
                  <c:v>4.2034000000000002E-2</c:v>
                </c:pt>
                <c:pt idx="232249">
                  <c:v>4.2032E-2</c:v>
                </c:pt>
                <c:pt idx="232250">
                  <c:v>4.2030999999999999E-2</c:v>
                </c:pt>
                <c:pt idx="232251">
                  <c:v>4.2028999999999997E-2</c:v>
                </c:pt>
                <c:pt idx="232252">
                  <c:v>4.2027000000000002E-2</c:v>
                </c:pt>
                <c:pt idx="232253">
                  <c:v>4.2025E-2</c:v>
                </c:pt>
                <c:pt idx="232254">
                  <c:v>4.2021999999999997E-2</c:v>
                </c:pt>
                <c:pt idx="232255">
                  <c:v>4.2020000000000002E-2</c:v>
                </c:pt>
                <c:pt idx="232256">
                  <c:v>4.2018E-2</c:v>
                </c:pt>
                <c:pt idx="232257">
                  <c:v>4.2014999999999997E-2</c:v>
                </c:pt>
                <c:pt idx="232258">
                  <c:v>4.2012000000000001E-2</c:v>
                </c:pt>
                <c:pt idx="232259">
                  <c:v>4.2009999999999999E-2</c:v>
                </c:pt>
                <c:pt idx="232260">
                  <c:v>4.2007000000000003E-2</c:v>
                </c:pt>
                <c:pt idx="232261">
                  <c:v>4.2004E-2</c:v>
                </c:pt>
                <c:pt idx="232262">
                  <c:v>4.2000999999999997E-2</c:v>
                </c:pt>
                <c:pt idx="232263">
                  <c:v>4.1998000000000001E-2</c:v>
                </c:pt>
                <c:pt idx="232264">
                  <c:v>4.1994999999999998E-2</c:v>
                </c:pt>
                <c:pt idx="232265">
                  <c:v>4.1992000000000002E-2</c:v>
                </c:pt>
                <c:pt idx="232266">
                  <c:v>4.1988999999999999E-2</c:v>
                </c:pt>
                <c:pt idx="232267">
                  <c:v>4.1986000000000002E-2</c:v>
                </c:pt>
                <c:pt idx="232268">
                  <c:v>4.1981999999999998E-2</c:v>
                </c:pt>
                <c:pt idx="232269">
                  <c:v>4.1979000000000002E-2</c:v>
                </c:pt>
                <c:pt idx="232270">
                  <c:v>4.1974999999999998E-2</c:v>
                </c:pt>
                <c:pt idx="232271">
                  <c:v>4.1972000000000002E-2</c:v>
                </c:pt>
                <c:pt idx="232272">
                  <c:v>4.1967999999999998E-2</c:v>
                </c:pt>
                <c:pt idx="232273">
                  <c:v>4.1965000000000002E-2</c:v>
                </c:pt>
                <c:pt idx="232274">
                  <c:v>4.1960999999999998E-2</c:v>
                </c:pt>
                <c:pt idx="232275">
                  <c:v>4.1957000000000001E-2</c:v>
                </c:pt>
                <c:pt idx="232276">
                  <c:v>4.1953999999999998E-2</c:v>
                </c:pt>
                <c:pt idx="232277">
                  <c:v>4.1950000000000001E-2</c:v>
                </c:pt>
                <c:pt idx="232278">
                  <c:v>4.1945999999999997E-2</c:v>
                </c:pt>
                <c:pt idx="232279">
                  <c:v>4.1942E-2</c:v>
                </c:pt>
                <c:pt idx="232280">
                  <c:v>4.1938000000000003E-2</c:v>
                </c:pt>
                <c:pt idx="232281">
                  <c:v>4.1933999999999999E-2</c:v>
                </c:pt>
                <c:pt idx="232282">
                  <c:v>4.1930000000000002E-2</c:v>
                </c:pt>
                <c:pt idx="232283">
                  <c:v>4.1925999999999998E-2</c:v>
                </c:pt>
                <c:pt idx="232284">
                  <c:v>4.1922000000000001E-2</c:v>
                </c:pt>
                <c:pt idx="232285">
                  <c:v>4.1918999999999998E-2</c:v>
                </c:pt>
                <c:pt idx="232286">
                  <c:v>4.1915000000000001E-2</c:v>
                </c:pt>
                <c:pt idx="232287">
                  <c:v>4.1910999999999997E-2</c:v>
                </c:pt>
                <c:pt idx="232288">
                  <c:v>4.1907E-2</c:v>
                </c:pt>
                <c:pt idx="232289">
                  <c:v>4.1903000000000003E-2</c:v>
                </c:pt>
                <c:pt idx="232290">
                  <c:v>4.19E-2</c:v>
                </c:pt>
                <c:pt idx="232291">
                  <c:v>4.1896000000000003E-2</c:v>
                </c:pt>
                <c:pt idx="232292">
                  <c:v>4.1891999999999999E-2</c:v>
                </c:pt>
                <c:pt idx="232293">
                  <c:v>4.1889000000000003E-2</c:v>
                </c:pt>
                <c:pt idx="232294">
                  <c:v>4.1884999999999999E-2</c:v>
                </c:pt>
                <c:pt idx="232295">
                  <c:v>4.1882000000000003E-2</c:v>
                </c:pt>
                <c:pt idx="232296">
                  <c:v>4.1877999999999999E-2</c:v>
                </c:pt>
                <c:pt idx="232297">
                  <c:v>4.1875000000000002E-2</c:v>
                </c:pt>
                <c:pt idx="232298">
                  <c:v>4.1871999999999999E-2</c:v>
                </c:pt>
                <c:pt idx="232299">
                  <c:v>4.1869000000000003E-2</c:v>
                </c:pt>
                <c:pt idx="232300">
                  <c:v>4.1866E-2</c:v>
                </c:pt>
                <c:pt idx="232301">
                  <c:v>4.1862999999999997E-2</c:v>
                </c:pt>
                <c:pt idx="232302">
                  <c:v>4.1860000000000001E-2</c:v>
                </c:pt>
                <c:pt idx="232303">
                  <c:v>4.1856999999999998E-2</c:v>
                </c:pt>
                <c:pt idx="232304">
                  <c:v>4.1854000000000002E-2</c:v>
                </c:pt>
                <c:pt idx="232305">
                  <c:v>4.1852E-2</c:v>
                </c:pt>
                <c:pt idx="232306">
                  <c:v>4.1848999999999997E-2</c:v>
                </c:pt>
                <c:pt idx="232307">
                  <c:v>4.1847000000000002E-2</c:v>
                </c:pt>
                <c:pt idx="232308">
                  <c:v>4.1845E-2</c:v>
                </c:pt>
                <c:pt idx="232309">
                  <c:v>4.1842999999999998E-2</c:v>
                </c:pt>
                <c:pt idx="232310">
                  <c:v>4.1841000000000003E-2</c:v>
                </c:pt>
                <c:pt idx="232311">
                  <c:v>4.1839000000000001E-2</c:v>
                </c:pt>
                <c:pt idx="232312">
                  <c:v>4.1838E-2</c:v>
                </c:pt>
                <c:pt idx="232313">
                  <c:v>4.1835999999999998E-2</c:v>
                </c:pt>
                <c:pt idx="232314">
                  <c:v>4.1834999999999997E-2</c:v>
                </c:pt>
                <c:pt idx="232315">
                  <c:v>4.1833000000000002E-2</c:v>
                </c:pt>
                <c:pt idx="232316">
                  <c:v>4.1832000000000001E-2</c:v>
                </c:pt>
                <c:pt idx="232317">
                  <c:v>4.1831E-2</c:v>
                </c:pt>
                <c:pt idx="232318">
                  <c:v>4.1829999999999999E-2</c:v>
                </c:pt>
                <c:pt idx="232319">
                  <c:v>4.1828999999999998E-2</c:v>
                </c:pt>
                <c:pt idx="232320">
                  <c:v>4.1827999999999997E-2</c:v>
                </c:pt>
                <c:pt idx="232321">
                  <c:v>4.1827999999999997E-2</c:v>
                </c:pt>
                <c:pt idx="232322">
                  <c:v>4.1827000000000003E-2</c:v>
                </c:pt>
                <c:pt idx="232323">
                  <c:v>4.1827000000000003E-2</c:v>
                </c:pt>
                <c:pt idx="232324">
                  <c:v>4.1827000000000003E-2</c:v>
                </c:pt>
                <c:pt idx="232325">
                  <c:v>4.1827000000000003E-2</c:v>
                </c:pt>
                <c:pt idx="232326">
                  <c:v>4.1826000000000002E-2</c:v>
                </c:pt>
                <c:pt idx="232327">
                  <c:v>4.1826000000000002E-2</c:v>
                </c:pt>
                <c:pt idx="232328">
                  <c:v>4.1826000000000002E-2</c:v>
                </c:pt>
                <c:pt idx="232329">
                  <c:v>4.1826000000000002E-2</c:v>
                </c:pt>
                <c:pt idx="232330">
                  <c:v>4.1826000000000002E-2</c:v>
                </c:pt>
                <c:pt idx="232331">
                  <c:v>4.1826000000000002E-2</c:v>
                </c:pt>
                <c:pt idx="232332">
                  <c:v>4.1827000000000003E-2</c:v>
                </c:pt>
                <c:pt idx="232333">
                  <c:v>4.1827000000000003E-2</c:v>
                </c:pt>
                <c:pt idx="232334">
                  <c:v>4.1827000000000003E-2</c:v>
                </c:pt>
                <c:pt idx="232335">
                  <c:v>4.1827000000000003E-2</c:v>
                </c:pt>
                <c:pt idx="232336">
                  <c:v>4.1827999999999997E-2</c:v>
                </c:pt>
                <c:pt idx="232337">
                  <c:v>4.1827999999999997E-2</c:v>
                </c:pt>
                <c:pt idx="232338">
                  <c:v>4.1827999999999997E-2</c:v>
                </c:pt>
                <c:pt idx="232339">
                  <c:v>4.1827999999999997E-2</c:v>
                </c:pt>
                <c:pt idx="232340">
                  <c:v>4.1827999999999997E-2</c:v>
                </c:pt>
                <c:pt idx="232341">
                  <c:v>4.1827999999999997E-2</c:v>
                </c:pt>
                <c:pt idx="232342">
                  <c:v>4.1827999999999997E-2</c:v>
                </c:pt>
                <c:pt idx="232343">
                  <c:v>4.1827999999999997E-2</c:v>
                </c:pt>
                <c:pt idx="232344">
                  <c:v>4.1827999999999997E-2</c:v>
                </c:pt>
                <c:pt idx="232345">
                  <c:v>4.1827999999999997E-2</c:v>
                </c:pt>
                <c:pt idx="232346">
                  <c:v>4.1827999999999997E-2</c:v>
                </c:pt>
                <c:pt idx="232347">
                  <c:v>4.1827999999999997E-2</c:v>
                </c:pt>
                <c:pt idx="232348">
                  <c:v>4.1827000000000003E-2</c:v>
                </c:pt>
                <c:pt idx="232349">
                  <c:v>4.1827000000000003E-2</c:v>
                </c:pt>
                <c:pt idx="232350">
                  <c:v>4.1826000000000002E-2</c:v>
                </c:pt>
                <c:pt idx="232351">
                  <c:v>4.1825000000000001E-2</c:v>
                </c:pt>
                <c:pt idx="232352">
                  <c:v>4.1825000000000001E-2</c:v>
                </c:pt>
                <c:pt idx="232353">
                  <c:v>4.1824E-2</c:v>
                </c:pt>
                <c:pt idx="232354">
                  <c:v>4.1822999999999999E-2</c:v>
                </c:pt>
                <c:pt idx="232355">
                  <c:v>4.1820999999999997E-2</c:v>
                </c:pt>
                <c:pt idx="232356">
                  <c:v>4.1820000000000003E-2</c:v>
                </c:pt>
                <c:pt idx="232357">
                  <c:v>4.1819000000000002E-2</c:v>
                </c:pt>
                <c:pt idx="232358">
                  <c:v>4.1818000000000001E-2</c:v>
                </c:pt>
                <c:pt idx="232359">
                  <c:v>4.1815999999999999E-2</c:v>
                </c:pt>
                <c:pt idx="232360">
                  <c:v>4.1813999999999997E-2</c:v>
                </c:pt>
                <c:pt idx="232361">
                  <c:v>4.1813000000000003E-2</c:v>
                </c:pt>
                <c:pt idx="232362">
                  <c:v>4.1811000000000001E-2</c:v>
                </c:pt>
                <c:pt idx="232363">
                  <c:v>4.1808999999999999E-2</c:v>
                </c:pt>
                <c:pt idx="232364">
                  <c:v>4.1806000000000003E-2</c:v>
                </c:pt>
                <c:pt idx="232365">
                  <c:v>4.1804000000000001E-2</c:v>
                </c:pt>
                <c:pt idx="232366">
                  <c:v>4.1801999999999999E-2</c:v>
                </c:pt>
                <c:pt idx="232367">
                  <c:v>4.1799000000000003E-2</c:v>
                </c:pt>
                <c:pt idx="232368">
                  <c:v>4.1797000000000001E-2</c:v>
                </c:pt>
                <c:pt idx="232369">
                  <c:v>4.1793999999999998E-2</c:v>
                </c:pt>
                <c:pt idx="232370">
                  <c:v>4.1792000000000003E-2</c:v>
                </c:pt>
                <c:pt idx="232371">
                  <c:v>4.1789E-2</c:v>
                </c:pt>
                <c:pt idx="232372">
                  <c:v>4.1785999999999997E-2</c:v>
                </c:pt>
                <c:pt idx="232373">
                  <c:v>4.1783000000000001E-2</c:v>
                </c:pt>
                <c:pt idx="232374">
                  <c:v>4.1779999999999998E-2</c:v>
                </c:pt>
                <c:pt idx="232375">
                  <c:v>4.1777000000000002E-2</c:v>
                </c:pt>
                <c:pt idx="232376">
                  <c:v>4.1773999999999999E-2</c:v>
                </c:pt>
                <c:pt idx="232377">
                  <c:v>4.1771000000000003E-2</c:v>
                </c:pt>
                <c:pt idx="232378">
                  <c:v>4.1768E-2</c:v>
                </c:pt>
                <c:pt idx="232379">
                  <c:v>4.1764999999999997E-2</c:v>
                </c:pt>
                <c:pt idx="232380">
                  <c:v>4.1762000000000001E-2</c:v>
                </c:pt>
                <c:pt idx="232381">
                  <c:v>4.1758000000000003E-2</c:v>
                </c:pt>
                <c:pt idx="232382">
                  <c:v>4.1755E-2</c:v>
                </c:pt>
                <c:pt idx="232383">
                  <c:v>4.1751999999999997E-2</c:v>
                </c:pt>
                <c:pt idx="232384">
                  <c:v>4.1749000000000001E-2</c:v>
                </c:pt>
                <c:pt idx="232385">
                  <c:v>4.1745999999999998E-2</c:v>
                </c:pt>
                <c:pt idx="232386">
                  <c:v>4.1742000000000001E-2</c:v>
                </c:pt>
                <c:pt idx="232387">
                  <c:v>4.1738999999999998E-2</c:v>
                </c:pt>
                <c:pt idx="232388">
                  <c:v>4.1736000000000002E-2</c:v>
                </c:pt>
                <c:pt idx="232389">
                  <c:v>4.1732999999999999E-2</c:v>
                </c:pt>
                <c:pt idx="232390">
                  <c:v>4.1729000000000002E-2</c:v>
                </c:pt>
                <c:pt idx="232391">
                  <c:v>4.1725999999999999E-2</c:v>
                </c:pt>
                <c:pt idx="232392">
                  <c:v>4.1723000000000003E-2</c:v>
                </c:pt>
                <c:pt idx="232393">
                  <c:v>4.1721000000000001E-2</c:v>
                </c:pt>
                <c:pt idx="232394">
                  <c:v>4.1717999999999998E-2</c:v>
                </c:pt>
                <c:pt idx="232395">
                  <c:v>4.1715000000000002E-2</c:v>
                </c:pt>
                <c:pt idx="232396">
                  <c:v>4.1711999999999999E-2</c:v>
                </c:pt>
                <c:pt idx="232397">
                  <c:v>4.1709999999999997E-2</c:v>
                </c:pt>
                <c:pt idx="232398">
                  <c:v>4.1707000000000001E-2</c:v>
                </c:pt>
                <c:pt idx="232399">
                  <c:v>4.1704999999999999E-2</c:v>
                </c:pt>
                <c:pt idx="232400">
                  <c:v>4.1702000000000003E-2</c:v>
                </c:pt>
                <c:pt idx="232401">
                  <c:v>4.1700000000000001E-2</c:v>
                </c:pt>
                <c:pt idx="232402">
                  <c:v>4.1697999999999999E-2</c:v>
                </c:pt>
                <c:pt idx="232403">
                  <c:v>4.1695999999999997E-2</c:v>
                </c:pt>
                <c:pt idx="232404">
                  <c:v>4.1694000000000002E-2</c:v>
                </c:pt>
                <c:pt idx="232405">
                  <c:v>4.1693000000000001E-2</c:v>
                </c:pt>
                <c:pt idx="232406">
                  <c:v>4.1692E-2</c:v>
                </c:pt>
                <c:pt idx="232407">
                  <c:v>4.1689999999999998E-2</c:v>
                </c:pt>
                <c:pt idx="232408">
                  <c:v>4.1688999999999997E-2</c:v>
                </c:pt>
                <c:pt idx="232409">
                  <c:v>4.1688000000000003E-2</c:v>
                </c:pt>
                <c:pt idx="232410">
                  <c:v>4.1687000000000002E-2</c:v>
                </c:pt>
                <c:pt idx="232411">
                  <c:v>4.1687000000000002E-2</c:v>
                </c:pt>
                <c:pt idx="232412">
                  <c:v>4.1686000000000001E-2</c:v>
                </c:pt>
                <c:pt idx="232413">
                  <c:v>4.1686000000000001E-2</c:v>
                </c:pt>
                <c:pt idx="232414">
                  <c:v>4.1686000000000001E-2</c:v>
                </c:pt>
                <c:pt idx="232415">
                  <c:v>4.1687000000000002E-2</c:v>
                </c:pt>
                <c:pt idx="232416">
                  <c:v>4.1687000000000002E-2</c:v>
                </c:pt>
                <c:pt idx="232417">
                  <c:v>4.1688000000000003E-2</c:v>
                </c:pt>
                <c:pt idx="232418">
                  <c:v>4.1688999999999997E-2</c:v>
                </c:pt>
                <c:pt idx="232419">
                  <c:v>4.1689999999999998E-2</c:v>
                </c:pt>
                <c:pt idx="232420">
                  <c:v>4.1690999999999999E-2</c:v>
                </c:pt>
                <c:pt idx="232421">
                  <c:v>4.1693000000000001E-2</c:v>
                </c:pt>
                <c:pt idx="232422">
                  <c:v>4.1695000000000003E-2</c:v>
                </c:pt>
                <c:pt idx="232423">
                  <c:v>4.1696999999999998E-2</c:v>
                </c:pt>
                <c:pt idx="232424">
                  <c:v>4.1699E-2</c:v>
                </c:pt>
                <c:pt idx="232425">
                  <c:v>4.1701000000000002E-2</c:v>
                </c:pt>
                <c:pt idx="232426">
                  <c:v>4.1703999999999998E-2</c:v>
                </c:pt>
                <c:pt idx="232427">
                  <c:v>4.1707000000000001E-2</c:v>
                </c:pt>
                <c:pt idx="232428">
                  <c:v>4.1709999999999997E-2</c:v>
                </c:pt>
                <c:pt idx="232429">
                  <c:v>4.1714000000000001E-2</c:v>
                </c:pt>
                <c:pt idx="232430">
                  <c:v>4.1716999999999997E-2</c:v>
                </c:pt>
                <c:pt idx="232431">
                  <c:v>4.1721000000000001E-2</c:v>
                </c:pt>
                <c:pt idx="232432">
                  <c:v>4.1724999999999998E-2</c:v>
                </c:pt>
                <c:pt idx="232433">
                  <c:v>4.1729000000000002E-2</c:v>
                </c:pt>
                <c:pt idx="232434">
                  <c:v>4.1732999999999999E-2</c:v>
                </c:pt>
                <c:pt idx="232435">
                  <c:v>4.1737999999999997E-2</c:v>
                </c:pt>
                <c:pt idx="232436">
                  <c:v>4.1742000000000001E-2</c:v>
                </c:pt>
                <c:pt idx="232437">
                  <c:v>4.1746999999999999E-2</c:v>
                </c:pt>
                <c:pt idx="232438">
                  <c:v>4.1751999999999997E-2</c:v>
                </c:pt>
                <c:pt idx="232439">
                  <c:v>4.1757000000000002E-2</c:v>
                </c:pt>
                <c:pt idx="232440">
                  <c:v>4.1762000000000001E-2</c:v>
                </c:pt>
                <c:pt idx="232441">
                  <c:v>4.1766999999999999E-2</c:v>
                </c:pt>
                <c:pt idx="232442">
                  <c:v>4.1772999999999998E-2</c:v>
                </c:pt>
                <c:pt idx="232443">
                  <c:v>4.1778000000000003E-2</c:v>
                </c:pt>
                <c:pt idx="232444">
                  <c:v>4.1784000000000002E-2</c:v>
                </c:pt>
                <c:pt idx="232445">
                  <c:v>4.1789E-2</c:v>
                </c:pt>
                <c:pt idx="232446">
                  <c:v>4.1794999999999999E-2</c:v>
                </c:pt>
                <c:pt idx="232447">
                  <c:v>4.1799999999999997E-2</c:v>
                </c:pt>
                <c:pt idx="232448">
                  <c:v>4.1806000000000003E-2</c:v>
                </c:pt>
                <c:pt idx="232449">
                  <c:v>4.1811000000000001E-2</c:v>
                </c:pt>
                <c:pt idx="232450">
                  <c:v>4.1817E-2</c:v>
                </c:pt>
                <c:pt idx="232451">
                  <c:v>4.1821999999999998E-2</c:v>
                </c:pt>
                <c:pt idx="232452">
                  <c:v>4.1827999999999997E-2</c:v>
                </c:pt>
                <c:pt idx="232453">
                  <c:v>4.1833000000000002E-2</c:v>
                </c:pt>
                <c:pt idx="232454">
                  <c:v>4.1839000000000001E-2</c:v>
                </c:pt>
                <c:pt idx="232455">
                  <c:v>4.1843999999999999E-2</c:v>
                </c:pt>
                <c:pt idx="232456">
                  <c:v>4.1848999999999997E-2</c:v>
                </c:pt>
                <c:pt idx="232457">
                  <c:v>4.1854000000000002E-2</c:v>
                </c:pt>
                <c:pt idx="232458">
                  <c:v>4.1859E-2</c:v>
                </c:pt>
                <c:pt idx="232459">
                  <c:v>4.1862999999999997E-2</c:v>
                </c:pt>
                <c:pt idx="232460">
                  <c:v>4.1868000000000002E-2</c:v>
                </c:pt>
                <c:pt idx="232461">
                  <c:v>4.1871999999999999E-2</c:v>
                </c:pt>
                <c:pt idx="232462">
                  <c:v>4.1876999999999998E-2</c:v>
                </c:pt>
                <c:pt idx="232463">
                  <c:v>4.1881000000000002E-2</c:v>
                </c:pt>
                <c:pt idx="232464">
                  <c:v>4.1884999999999999E-2</c:v>
                </c:pt>
                <c:pt idx="232465">
                  <c:v>4.1888000000000002E-2</c:v>
                </c:pt>
                <c:pt idx="232466">
                  <c:v>4.1891999999999999E-2</c:v>
                </c:pt>
                <c:pt idx="232467">
                  <c:v>4.1895000000000002E-2</c:v>
                </c:pt>
                <c:pt idx="232468">
                  <c:v>4.1897999999999998E-2</c:v>
                </c:pt>
                <c:pt idx="232469">
                  <c:v>4.1901000000000001E-2</c:v>
                </c:pt>
                <c:pt idx="232470">
                  <c:v>4.1903000000000003E-2</c:v>
                </c:pt>
                <c:pt idx="232471">
                  <c:v>4.1904999999999998E-2</c:v>
                </c:pt>
                <c:pt idx="232472">
                  <c:v>4.1907E-2</c:v>
                </c:pt>
                <c:pt idx="232473">
                  <c:v>4.1909000000000002E-2</c:v>
                </c:pt>
                <c:pt idx="232474">
                  <c:v>4.1910999999999997E-2</c:v>
                </c:pt>
                <c:pt idx="232475">
                  <c:v>4.1911999999999998E-2</c:v>
                </c:pt>
                <c:pt idx="232476">
                  <c:v>4.1912999999999999E-2</c:v>
                </c:pt>
                <c:pt idx="232477">
                  <c:v>4.1914E-2</c:v>
                </c:pt>
                <c:pt idx="232478">
                  <c:v>4.1915000000000001E-2</c:v>
                </c:pt>
                <c:pt idx="232479">
                  <c:v>4.1915000000000001E-2</c:v>
                </c:pt>
                <c:pt idx="232480">
                  <c:v>4.1915000000000001E-2</c:v>
                </c:pt>
                <c:pt idx="232481">
                  <c:v>4.1915000000000001E-2</c:v>
                </c:pt>
                <c:pt idx="232482">
                  <c:v>4.1915000000000001E-2</c:v>
                </c:pt>
                <c:pt idx="232483">
                  <c:v>4.1914E-2</c:v>
                </c:pt>
                <c:pt idx="232484">
                  <c:v>4.1912999999999999E-2</c:v>
                </c:pt>
                <c:pt idx="232485">
                  <c:v>4.1912999999999999E-2</c:v>
                </c:pt>
                <c:pt idx="232486">
                  <c:v>4.1910999999999997E-2</c:v>
                </c:pt>
                <c:pt idx="232487">
                  <c:v>4.1910000000000003E-2</c:v>
                </c:pt>
                <c:pt idx="232488">
                  <c:v>4.1909000000000002E-2</c:v>
                </c:pt>
                <c:pt idx="232489">
                  <c:v>4.1907E-2</c:v>
                </c:pt>
                <c:pt idx="232490">
                  <c:v>4.1904999999999998E-2</c:v>
                </c:pt>
                <c:pt idx="232491">
                  <c:v>4.1903000000000003E-2</c:v>
                </c:pt>
                <c:pt idx="232492">
                  <c:v>4.1901000000000001E-2</c:v>
                </c:pt>
                <c:pt idx="232493">
                  <c:v>4.1897999999999998E-2</c:v>
                </c:pt>
                <c:pt idx="232494">
                  <c:v>4.1896000000000003E-2</c:v>
                </c:pt>
                <c:pt idx="232495">
                  <c:v>4.1893E-2</c:v>
                </c:pt>
                <c:pt idx="232496">
                  <c:v>4.1889999999999997E-2</c:v>
                </c:pt>
                <c:pt idx="232497">
                  <c:v>4.1887000000000001E-2</c:v>
                </c:pt>
                <c:pt idx="232498">
                  <c:v>4.1883999999999998E-2</c:v>
                </c:pt>
                <c:pt idx="232499">
                  <c:v>4.1881000000000002E-2</c:v>
                </c:pt>
                <c:pt idx="232500">
                  <c:v>4.1877999999999999E-2</c:v>
                </c:pt>
                <c:pt idx="232501">
                  <c:v>4.1875000000000002E-2</c:v>
                </c:pt>
                <c:pt idx="232502">
                  <c:v>4.1871999999999999E-2</c:v>
                </c:pt>
                <c:pt idx="232503">
                  <c:v>4.1868000000000002E-2</c:v>
                </c:pt>
                <c:pt idx="232504">
                  <c:v>4.1863999999999998E-2</c:v>
                </c:pt>
                <c:pt idx="232505">
                  <c:v>4.1861000000000002E-2</c:v>
                </c:pt>
                <c:pt idx="232506">
                  <c:v>4.1856999999999998E-2</c:v>
                </c:pt>
                <c:pt idx="232507">
                  <c:v>4.1854000000000002E-2</c:v>
                </c:pt>
                <c:pt idx="232508">
                  <c:v>4.1849999999999998E-2</c:v>
                </c:pt>
                <c:pt idx="232509">
                  <c:v>4.1846000000000001E-2</c:v>
                </c:pt>
                <c:pt idx="232510">
                  <c:v>4.1842999999999998E-2</c:v>
                </c:pt>
                <c:pt idx="232511">
                  <c:v>4.1839000000000001E-2</c:v>
                </c:pt>
                <c:pt idx="232512">
                  <c:v>4.1835999999999998E-2</c:v>
                </c:pt>
                <c:pt idx="232513">
                  <c:v>4.1832000000000001E-2</c:v>
                </c:pt>
                <c:pt idx="232514">
                  <c:v>4.1828999999999998E-2</c:v>
                </c:pt>
                <c:pt idx="232515">
                  <c:v>4.1825000000000001E-2</c:v>
                </c:pt>
                <c:pt idx="232516">
                  <c:v>4.1820999999999997E-2</c:v>
                </c:pt>
                <c:pt idx="232517">
                  <c:v>4.1818000000000001E-2</c:v>
                </c:pt>
                <c:pt idx="232518">
                  <c:v>4.1813999999999997E-2</c:v>
                </c:pt>
                <c:pt idx="232519">
                  <c:v>4.1811000000000001E-2</c:v>
                </c:pt>
                <c:pt idx="232520">
                  <c:v>4.1807999999999998E-2</c:v>
                </c:pt>
                <c:pt idx="232521">
                  <c:v>4.1805000000000002E-2</c:v>
                </c:pt>
                <c:pt idx="232522">
                  <c:v>4.1800999999999998E-2</c:v>
                </c:pt>
                <c:pt idx="232523">
                  <c:v>4.1798000000000002E-2</c:v>
                </c:pt>
                <c:pt idx="232524">
                  <c:v>4.1794999999999999E-2</c:v>
                </c:pt>
                <c:pt idx="232525">
                  <c:v>4.1792000000000003E-2</c:v>
                </c:pt>
                <c:pt idx="232526">
                  <c:v>4.1789E-2</c:v>
                </c:pt>
                <c:pt idx="232527">
                  <c:v>4.1786999999999998E-2</c:v>
                </c:pt>
                <c:pt idx="232528">
                  <c:v>4.1784000000000002E-2</c:v>
                </c:pt>
                <c:pt idx="232529">
                  <c:v>4.1780999999999999E-2</c:v>
                </c:pt>
                <c:pt idx="232530">
                  <c:v>4.1778000000000003E-2</c:v>
                </c:pt>
                <c:pt idx="232531">
                  <c:v>4.1776000000000001E-2</c:v>
                </c:pt>
                <c:pt idx="232532">
                  <c:v>4.1773999999999999E-2</c:v>
                </c:pt>
                <c:pt idx="232533">
                  <c:v>4.1771000000000003E-2</c:v>
                </c:pt>
                <c:pt idx="232534">
                  <c:v>4.1769000000000001E-2</c:v>
                </c:pt>
                <c:pt idx="232535">
                  <c:v>4.1766999999999999E-2</c:v>
                </c:pt>
                <c:pt idx="232536">
                  <c:v>4.1764999999999997E-2</c:v>
                </c:pt>
                <c:pt idx="232537">
                  <c:v>4.1763000000000002E-2</c:v>
                </c:pt>
                <c:pt idx="232538">
                  <c:v>4.1761E-2</c:v>
                </c:pt>
                <c:pt idx="232539">
                  <c:v>4.1758999999999998E-2</c:v>
                </c:pt>
                <c:pt idx="232540">
                  <c:v>4.1757000000000002E-2</c:v>
                </c:pt>
                <c:pt idx="232541">
                  <c:v>4.1755E-2</c:v>
                </c:pt>
                <c:pt idx="232542">
                  <c:v>4.1752999999999998E-2</c:v>
                </c:pt>
                <c:pt idx="232543">
                  <c:v>4.1751999999999997E-2</c:v>
                </c:pt>
                <c:pt idx="232544">
                  <c:v>4.1750000000000002E-2</c:v>
                </c:pt>
                <c:pt idx="232545">
                  <c:v>4.1749000000000001E-2</c:v>
                </c:pt>
                <c:pt idx="232546">
                  <c:v>4.1746999999999999E-2</c:v>
                </c:pt>
                <c:pt idx="232547">
                  <c:v>4.1745999999999998E-2</c:v>
                </c:pt>
                <c:pt idx="232548">
                  <c:v>4.1744000000000003E-2</c:v>
                </c:pt>
                <c:pt idx="232549">
                  <c:v>4.1743000000000002E-2</c:v>
                </c:pt>
                <c:pt idx="232550">
                  <c:v>4.1741E-2</c:v>
                </c:pt>
                <c:pt idx="232551">
                  <c:v>4.1739999999999999E-2</c:v>
                </c:pt>
                <c:pt idx="232552">
                  <c:v>4.1737999999999997E-2</c:v>
                </c:pt>
                <c:pt idx="232553">
                  <c:v>4.1737000000000003E-2</c:v>
                </c:pt>
                <c:pt idx="232554">
                  <c:v>4.1736000000000002E-2</c:v>
                </c:pt>
                <c:pt idx="232555">
                  <c:v>4.1734E-2</c:v>
                </c:pt>
                <c:pt idx="232556">
                  <c:v>4.1732999999999999E-2</c:v>
                </c:pt>
                <c:pt idx="232557">
                  <c:v>4.1731999999999998E-2</c:v>
                </c:pt>
                <c:pt idx="232558">
                  <c:v>4.1730999999999997E-2</c:v>
                </c:pt>
                <c:pt idx="232559">
                  <c:v>4.1729000000000002E-2</c:v>
                </c:pt>
                <c:pt idx="232560">
                  <c:v>4.1728000000000001E-2</c:v>
                </c:pt>
                <c:pt idx="232561">
                  <c:v>4.1727E-2</c:v>
                </c:pt>
                <c:pt idx="232562">
                  <c:v>4.1725999999999999E-2</c:v>
                </c:pt>
                <c:pt idx="232563">
                  <c:v>4.1723999999999997E-2</c:v>
                </c:pt>
                <c:pt idx="232564">
                  <c:v>4.1723000000000003E-2</c:v>
                </c:pt>
                <c:pt idx="232565">
                  <c:v>4.1722000000000002E-2</c:v>
                </c:pt>
                <c:pt idx="232566">
                  <c:v>4.1721000000000001E-2</c:v>
                </c:pt>
                <c:pt idx="232567">
                  <c:v>4.1718999999999999E-2</c:v>
                </c:pt>
                <c:pt idx="232568">
                  <c:v>4.1717999999999998E-2</c:v>
                </c:pt>
                <c:pt idx="232569">
                  <c:v>4.1716999999999997E-2</c:v>
                </c:pt>
                <c:pt idx="232570">
                  <c:v>4.1716000000000003E-2</c:v>
                </c:pt>
                <c:pt idx="232571">
                  <c:v>4.1715000000000002E-2</c:v>
                </c:pt>
                <c:pt idx="232572">
                  <c:v>4.1714000000000001E-2</c:v>
                </c:pt>
                <c:pt idx="232573">
                  <c:v>4.1711999999999999E-2</c:v>
                </c:pt>
                <c:pt idx="232574">
                  <c:v>4.1710999999999998E-2</c:v>
                </c:pt>
                <c:pt idx="232575">
                  <c:v>4.1709999999999997E-2</c:v>
                </c:pt>
                <c:pt idx="232576">
                  <c:v>4.1708000000000002E-2</c:v>
                </c:pt>
                <c:pt idx="232577">
                  <c:v>4.1707000000000001E-2</c:v>
                </c:pt>
                <c:pt idx="232578">
                  <c:v>4.1706E-2</c:v>
                </c:pt>
                <c:pt idx="232579">
                  <c:v>4.1704999999999999E-2</c:v>
                </c:pt>
                <c:pt idx="232580">
                  <c:v>4.1702999999999997E-2</c:v>
                </c:pt>
                <c:pt idx="232581">
                  <c:v>4.1702000000000003E-2</c:v>
                </c:pt>
                <c:pt idx="232582">
                  <c:v>4.1701000000000002E-2</c:v>
                </c:pt>
                <c:pt idx="232583">
                  <c:v>4.1700000000000001E-2</c:v>
                </c:pt>
                <c:pt idx="232584">
                  <c:v>4.1699E-2</c:v>
                </c:pt>
                <c:pt idx="232585">
                  <c:v>4.1696999999999998E-2</c:v>
                </c:pt>
                <c:pt idx="232586">
                  <c:v>4.1695999999999997E-2</c:v>
                </c:pt>
                <c:pt idx="232587">
                  <c:v>4.1695000000000003E-2</c:v>
                </c:pt>
                <c:pt idx="232588">
                  <c:v>4.1693000000000001E-2</c:v>
                </c:pt>
                <c:pt idx="232589">
                  <c:v>4.1692E-2</c:v>
                </c:pt>
                <c:pt idx="232590">
                  <c:v>4.1690999999999999E-2</c:v>
                </c:pt>
                <c:pt idx="232591">
                  <c:v>4.1688999999999997E-2</c:v>
                </c:pt>
                <c:pt idx="232592">
                  <c:v>4.1688000000000003E-2</c:v>
                </c:pt>
                <c:pt idx="232593">
                  <c:v>4.1687000000000002E-2</c:v>
                </c:pt>
                <c:pt idx="232594">
                  <c:v>4.1686000000000001E-2</c:v>
                </c:pt>
                <c:pt idx="232595">
                  <c:v>4.1685E-2</c:v>
                </c:pt>
                <c:pt idx="232596">
                  <c:v>4.1682999999999998E-2</c:v>
                </c:pt>
                <c:pt idx="232597">
                  <c:v>4.1681999999999997E-2</c:v>
                </c:pt>
                <c:pt idx="232598">
                  <c:v>4.1681000000000003E-2</c:v>
                </c:pt>
                <c:pt idx="232599">
                  <c:v>4.1679000000000001E-2</c:v>
                </c:pt>
                <c:pt idx="232600">
                  <c:v>4.1678E-2</c:v>
                </c:pt>
                <c:pt idx="232601">
                  <c:v>4.1676999999999999E-2</c:v>
                </c:pt>
                <c:pt idx="232602">
                  <c:v>4.1674999999999997E-2</c:v>
                </c:pt>
                <c:pt idx="232603">
                  <c:v>4.1674000000000003E-2</c:v>
                </c:pt>
                <c:pt idx="232604">
                  <c:v>4.1673000000000002E-2</c:v>
                </c:pt>
                <c:pt idx="232605">
                  <c:v>4.1672000000000001E-2</c:v>
                </c:pt>
                <c:pt idx="232606">
                  <c:v>4.1671E-2</c:v>
                </c:pt>
                <c:pt idx="232607">
                  <c:v>4.1668999999999998E-2</c:v>
                </c:pt>
                <c:pt idx="232608">
                  <c:v>4.1667999999999997E-2</c:v>
                </c:pt>
                <c:pt idx="232609">
                  <c:v>4.1667000000000003E-2</c:v>
                </c:pt>
                <c:pt idx="232610">
                  <c:v>4.1666000000000002E-2</c:v>
                </c:pt>
                <c:pt idx="232611">
                  <c:v>4.1665000000000001E-2</c:v>
                </c:pt>
                <c:pt idx="232612">
                  <c:v>4.1662999999999999E-2</c:v>
                </c:pt>
                <c:pt idx="232613">
                  <c:v>4.1661999999999998E-2</c:v>
                </c:pt>
                <c:pt idx="232614">
                  <c:v>4.1660999999999997E-2</c:v>
                </c:pt>
                <c:pt idx="232615">
                  <c:v>4.1660000000000003E-2</c:v>
                </c:pt>
                <c:pt idx="232616">
                  <c:v>4.1659000000000002E-2</c:v>
                </c:pt>
                <c:pt idx="232617">
                  <c:v>4.1658000000000001E-2</c:v>
                </c:pt>
                <c:pt idx="232618">
                  <c:v>4.1658000000000001E-2</c:v>
                </c:pt>
                <c:pt idx="232619">
                  <c:v>4.1657E-2</c:v>
                </c:pt>
                <c:pt idx="232620">
                  <c:v>4.1655999999999999E-2</c:v>
                </c:pt>
                <c:pt idx="232621">
                  <c:v>4.1654999999999998E-2</c:v>
                </c:pt>
                <c:pt idx="232622">
                  <c:v>4.1653999999999997E-2</c:v>
                </c:pt>
                <c:pt idx="232623">
                  <c:v>4.1653000000000003E-2</c:v>
                </c:pt>
                <c:pt idx="232624">
                  <c:v>4.1652000000000002E-2</c:v>
                </c:pt>
                <c:pt idx="232625">
                  <c:v>4.1651000000000001E-2</c:v>
                </c:pt>
                <c:pt idx="232626">
                  <c:v>4.165E-2</c:v>
                </c:pt>
                <c:pt idx="232627">
                  <c:v>4.165E-2</c:v>
                </c:pt>
                <c:pt idx="232628">
                  <c:v>4.1648999999999999E-2</c:v>
                </c:pt>
                <c:pt idx="232629">
                  <c:v>4.1647999999999998E-2</c:v>
                </c:pt>
                <c:pt idx="232630">
                  <c:v>4.1647000000000003E-2</c:v>
                </c:pt>
                <c:pt idx="232631">
                  <c:v>4.1647000000000003E-2</c:v>
                </c:pt>
                <c:pt idx="232632">
                  <c:v>4.1646000000000002E-2</c:v>
                </c:pt>
                <c:pt idx="232633">
                  <c:v>4.1645000000000001E-2</c:v>
                </c:pt>
                <c:pt idx="232634">
                  <c:v>4.1645000000000001E-2</c:v>
                </c:pt>
                <c:pt idx="232635">
                  <c:v>4.1644E-2</c:v>
                </c:pt>
                <c:pt idx="232636">
                  <c:v>4.1642999999999999E-2</c:v>
                </c:pt>
                <c:pt idx="232637">
                  <c:v>4.1641999999999998E-2</c:v>
                </c:pt>
                <c:pt idx="232638">
                  <c:v>4.1641999999999998E-2</c:v>
                </c:pt>
                <c:pt idx="232639">
                  <c:v>4.1640999999999997E-2</c:v>
                </c:pt>
                <c:pt idx="232640">
                  <c:v>4.1640999999999997E-2</c:v>
                </c:pt>
                <c:pt idx="232641">
                  <c:v>4.1640000000000003E-2</c:v>
                </c:pt>
                <c:pt idx="232642">
                  <c:v>4.1640000000000003E-2</c:v>
                </c:pt>
                <c:pt idx="232643">
                  <c:v>4.1639000000000002E-2</c:v>
                </c:pt>
                <c:pt idx="232644">
                  <c:v>4.1639000000000002E-2</c:v>
                </c:pt>
                <c:pt idx="232645">
                  <c:v>4.1638000000000001E-2</c:v>
                </c:pt>
                <c:pt idx="232646">
                  <c:v>4.1638000000000001E-2</c:v>
                </c:pt>
                <c:pt idx="232647">
                  <c:v>4.1637E-2</c:v>
                </c:pt>
                <c:pt idx="232648">
                  <c:v>4.1635999999999999E-2</c:v>
                </c:pt>
                <c:pt idx="232649">
                  <c:v>4.1635999999999999E-2</c:v>
                </c:pt>
                <c:pt idx="232650">
                  <c:v>4.1635999999999999E-2</c:v>
                </c:pt>
                <c:pt idx="232651">
                  <c:v>4.1634999999999998E-2</c:v>
                </c:pt>
                <c:pt idx="232652">
                  <c:v>4.1634999999999998E-2</c:v>
                </c:pt>
                <c:pt idx="232653">
                  <c:v>4.1633999999999997E-2</c:v>
                </c:pt>
                <c:pt idx="232654">
                  <c:v>4.1633999999999997E-2</c:v>
                </c:pt>
                <c:pt idx="232655">
                  <c:v>4.1633999999999997E-2</c:v>
                </c:pt>
                <c:pt idx="232656">
                  <c:v>4.1633000000000003E-2</c:v>
                </c:pt>
                <c:pt idx="232657">
                  <c:v>4.1633000000000003E-2</c:v>
                </c:pt>
                <c:pt idx="232658">
                  <c:v>4.1632000000000002E-2</c:v>
                </c:pt>
                <c:pt idx="232659">
                  <c:v>4.1632000000000002E-2</c:v>
                </c:pt>
                <c:pt idx="232660">
                  <c:v>4.1632000000000002E-2</c:v>
                </c:pt>
                <c:pt idx="232661">
                  <c:v>4.1631000000000001E-2</c:v>
                </c:pt>
                <c:pt idx="232662">
                  <c:v>4.1631000000000001E-2</c:v>
                </c:pt>
                <c:pt idx="232663">
                  <c:v>4.1631000000000001E-2</c:v>
                </c:pt>
                <c:pt idx="232664">
                  <c:v>4.1631000000000001E-2</c:v>
                </c:pt>
                <c:pt idx="232665">
                  <c:v>4.1631000000000001E-2</c:v>
                </c:pt>
                <c:pt idx="232666">
                  <c:v>4.1631000000000001E-2</c:v>
                </c:pt>
                <c:pt idx="232667">
                  <c:v>4.163E-2</c:v>
                </c:pt>
                <c:pt idx="232668">
                  <c:v>4.163E-2</c:v>
                </c:pt>
                <c:pt idx="232669">
                  <c:v>4.163E-2</c:v>
                </c:pt>
                <c:pt idx="232670">
                  <c:v>4.163E-2</c:v>
                </c:pt>
                <c:pt idx="232671">
                  <c:v>4.163E-2</c:v>
                </c:pt>
                <c:pt idx="232672">
                  <c:v>4.163E-2</c:v>
                </c:pt>
                <c:pt idx="232673">
                  <c:v>4.163E-2</c:v>
                </c:pt>
                <c:pt idx="232674">
                  <c:v>4.163E-2</c:v>
                </c:pt>
                <c:pt idx="232675">
                  <c:v>4.163E-2</c:v>
                </c:pt>
                <c:pt idx="232676">
                  <c:v>4.163E-2</c:v>
                </c:pt>
                <c:pt idx="232677">
                  <c:v>4.163E-2</c:v>
                </c:pt>
                <c:pt idx="232678">
                  <c:v>4.163E-2</c:v>
                </c:pt>
                <c:pt idx="232679">
                  <c:v>4.163E-2</c:v>
                </c:pt>
                <c:pt idx="232680">
                  <c:v>4.163E-2</c:v>
                </c:pt>
                <c:pt idx="232681">
                  <c:v>4.1631000000000001E-2</c:v>
                </c:pt>
                <c:pt idx="232682">
                  <c:v>4.1631000000000001E-2</c:v>
                </c:pt>
                <c:pt idx="232683">
                  <c:v>4.1631000000000001E-2</c:v>
                </c:pt>
                <c:pt idx="232684">
                  <c:v>4.1631000000000001E-2</c:v>
                </c:pt>
                <c:pt idx="232685">
                  <c:v>4.1631000000000001E-2</c:v>
                </c:pt>
                <c:pt idx="232686">
                  <c:v>4.1632000000000002E-2</c:v>
                </c:pt>
                <c:pt idx="232687">
                  <c:v>4.1632000000000002E-2</c:v>
                </c:pt>
                <c:pt idx="232688">
                  <c:v>4.1632000000000002E-2</c:v>
                </c:pt>
                <c:pt idx="232689">
                  <c:v>4.1633000000000003E-2</c:v>
                </c:pt>
                <c:pt idx="232690">
                  <c:v>4.1633000000000003E-2</c:v>
                </c:pt>
                <c:pt idx="232691">
                  <c:v>4.1633999999999997E-2</c:v>
                </c:pt>
                <c:pt idx="232692">
                  <c:v>4.1633999999999997E-2</c:v>
                </c:pt>
                <c:pt idx="232693">
                  <c:v>4.1633999999999997E-2</c:v>
                </c:pt>
                <c:pt idx="232694">
                  <c:v>4.1634999999999998E-2</c:v>
                </c:pt>
                <c:pt idx="232695">
                  <c:v>4.1634999999999998E-2</c:v>
                </c:pt>
                <c:pt idx="232696">
                  <c:v>4.1634999999999998E-2</c:v>
                </c:pt>
                <c:pt idx="232697">
                  <c:v>4.1635999999999999E-2</c:v>
                </c:pt>
                <c:pt idx="232698">
                  <c:v>4.1635999999999999E-2</c:v>
                </c:pt>
                <c:pt idx="232699">
                  <c:v>4.1637E-2</c:v>
                </c:pt>
                <c:pt idx="232700">
                  <c:v>4.1638000000000001E-2</c:v>
                </c:pt>
                <c:pt idx="232701">
                  <c:v>4.1638000000000001E-2</c:v>
                </c:pt>
                <c:pt idx="232702">
                  <c:v>4.1639000000000002E-2</c:v>
                </c:pt>
                <c:pt idx="232703">
                  <c:v>4.1639000000000002E-2</c:v>
                </c:pt>
                <c:pt idx="232704">
                  <c:v>4.1639000000000002E-2</c:v>
                </c:pt>
                <c:pt idx="232705">
                  <c:v>4.1640000000000003E-2</c:v>
                </c:pt>
                <c:pt idx="232706">
                  <c:v>4.1640000000000003E-2</c:v>
                </c:pt>
                <c:pt idx="232707">
                  <c:v>4.1640999999999997E-2</c:v>
                </c:pt>
                <c:pt idx="232708">
                  <c:v>4.1641999999999998E-2</c:v>
                </c:pt>
                <c:pt idx="232709">
                  <c:v>4.1641999999999998E-2</c:v>
                </c:pt>
                <c:pt idx="232710">
                  <c:v>4.1642999999999999E-2</c:v>
                </c:pt>
                <c:pt idx="232711">
                  <c:v>4.1642999999999999E-2</c:v>
                </c:pt>
                <c:pt idx="232712">
                  <c:v>4.1644E-2</c:v>
                </c:pt>
                <c:pt idx="232713">
                  <c:v>4.1645000000000001E-2</c:v>
                </c:pt>
                <c:pt idx="232714">
                  <c:v>4.1645000000000001E-2</c:v>
                </c:pt>
                <c:pt idx="232715">
                  <c:v>4.1646000000000002E-2</c:v>
                </c:pt>
                <c:pt idx="232716">
                  <c:v>4.1646000000000002E-2</c:v>
                </c:pt>
                <c:pt idx="232717">
                  <c:v>4.1646000000000002E-2</c:v>
                </c:pt>
                <c:pt idx="232718">
                  <c:v>4.1647000000000003E-2</c:v>
                </c:pt>
                <c:pt idx="232719">
                  <c:v>4.1647000000000003E-2</c:v>
                </c:pt>
                <c:pt idx="232720">
                  <c:v>4.1647999999999998E-2</c:v>
                </c:pt>
                <c:pt idx="232721">
                  <c:v>4.1647999999999998E-2</c:v>
                </c:pt>
                <c:pt idx="232722">
                  <c:v>4.1647999999999998E-2</c:v>
                </c:pt>
                <c:pt idx="232723">
                  <c:v>4.1648999999999999E-2</c:v>
                </c:pt>
                <c:pt idx="232724">
                  <c:v>4.1648999999999999E-2</c:v>
                </c:pt>
                <c:pt idx="232725">
                  <c:v>4.165E-2</c:v>
                </c:pt>
                <c:pt idx="232726">
                  <c:v>4.165E-2</c:v>
                </c:pt>
                <c:pt idx="232727">
                  <c:v>4.165E-2</c:v>
                </c:pt>
                <c:pt idx="232728">
                  <c:v>4.165E-2</c:v>
                </c:pt>
                <c:pt idx="232729">
                  <c:v>4.165E-2</c:v>
                </c:pt>
                <c:pt idx="232730">
                  <c:v>4.165E-2</c:v>
                </c:pt>
                <c:pt idx="232731">
                  <c:v>4.165E-2</c:v>
                </c:pt>
                <c:pt idx="232732">
                  <c:v>4.165E-2</c:v>
                </c:pt>
                <c:pt idx="232733">
                  <c:v>4.165E-2</c:v>
                </c:pt>
                <c:pt idx="232734">
                  <c:v>4.165E-2</c:v>
                </c:pt>
                <c:pt idx="232735">
                  <c:v>4.165E-2</c:v>
                </c:pt>
                <c:pt idx="232736">
                  <c:v>4.165E-2</c:v>
                </c:pt>
                <c:pt idx="232737">
                  <c:v>4.165E-2</c:v>
                </c:pt>
                <c:pt idx="232738">
                  <c:v>4.1648999999999999E-2</c:v>
                </c:pt>
                <c:pt idx="232739">
                  <c:v>4.1648999999999999E-2</c:v>
                </c:pt>
                <c:pt idx="232740">
                  <c:v>4.1648999999999999E-2</c:v>
                </c:pt>
                <c:pt idx="232741">
                  <c:v>4.1647999999999998E-2</c:v>
                </c:pt>
                <c:pt idx="232742">
                  <c:v>4.1647999999999998E-2</c:v>
                </c:pt>
                <c:pt idx="232743">
                  <c:v>4.1647000000000003E-2</c:v>
                </c:pt>
                <c:pt idx="232744">
                  <c:v>4.1647000000000003E-2</c:v>
                </c:pt>
                <c:pt idx="232745">
                  <c:v>4.1646000000000002E-2</c:v>
                </c:pt>
                <c:pt idx="232746">
                  <c:v>4.1646000000000002E-2</c:v>
                </c:pt>
                <c:pt idx="232747">
                  <c:v>4.1645000000000001E-2</c:v>
                </c:pt>
                <c:pt idx="232748">
                  <c:v>4.1645000000000001E-2</c:v>
                </c:pt>
                <c:pt idx="232749">
                  <c:v>4.1644E-2</c:v>
                </c:pt>
                <c:pt idx="232750">
                  <c:v>4.1642999999999999E-2</c:v>
                </c:pt>
                <c:pt idx="232751">
                  <c:v>4.1641999999999998E-2</c:v>
                </c:pt>
                <c:pt idx="232752">
                  <c:v>4.1640999999999997E-2</c:v>
                </c:pt>
                <c:pt idx="232753">
                  <c:v>4.1640000000000003E-2</c:v>
                </c:pt>
                <c:pt idx="232754">
                  <c:v>4.1639000000000002E-2</c:v>
                </c:pt>
                <c:pt idx="232755">
                  <c:v>4.1638000000000001E-2</c:v>
                </c:pt>
                <c:pt idx="232756">
                  <c:v>4.1637E-2</c:v>
                </c:pt>
                <c:pt idx="232757">
                  <c:v>4.1635999999999999E-2</c:v>
                </c:pt>
                <c:pt idx="232758">
                  <c:v>4.1634999999999998E-2</c:v>
                </c:pt>
                <c:pt idx="232759">
                  <c:v>4.1633999999999997E-2</c:v>
                </c:pt>
                <c:pt idx="232760">
                  <c:v>4.1633000000000003E-2</c:v>
                </c:pt>
                <c:pt idx="232761">
                  <c:v>4.1632000000000002E-2</c:v>
                </c:pt>
                <c:pt idx="232762">
                  <c:v>4.163E-2</c:v>
                </c:pt>
                <c:pt idx="232763">
                  <c:v>4.1628999999999999E-2</c:v>
                </c:pt>
                <c:pt idx="232764">
                  <c:v>4.1627999999999998E-2</c:v>
                </c:pt>
                <c:pt idx="232765">
                  <c:v>4.1626000000000003E-2</c:v>
                </c:pt>
                <c:pt idx="232766">
                  <c:v>4.1625000000000002E-2</c:v>
                </c:pt>
                <c:pt idx="232767">
                  <c:v>4.1623E-2</c:v>
                </c:pt>
                <c:pt idx="232768">
                  <c:v>4.1621999999999999E-2</c:v>
                </c:pt>
                <c:pt idx="232769">
                  <c:v>4.1619999999999997E-2</c:v>
                </c:pt>
                <c:pt idx="232770">
                  <c:v>4.1619000000000003E-2</c:v>
                </c:pt>
                <c:pt idx="232771">
                  <c:v>4.1618000000000002E-2</c:v>
                </c:pt>
                <c:pt idx="232772">
                  <c:v>4.1616E-2</c:v>
                </c:pt>
                <c:pt idx="232773">
                  <c:v>4.1613999999999998E-2</c:v>
                </c:pt>
                <c:pt idx="232774">
                  <c:v>4.1612999999999997E-2</c:v>
                </c:pt>
                <c:pt idx="232775">
                  <c:v>4.1611000000000002E-2</c:v>
                </c:pt>
                <c:pt idx="232776">
                  <c:v>4.1610000000000001E-2</c:v>
                </c:pt>
                <c:pt idx="232777">
                  <c:v>4.1607999999999999E-2</c:v>
                </c:pt>
                <c:pt idx="232778">
                  <c:v>4.1605999999999997E-2</c:v>
                </c:pt>
                <c:pt idx="232779">
                  <c:v>4.1605000000000003E-2</c:v>
                </c:pt>
                <c:pt idx="232780">
                  <c:v>4.1603000000000001E-2</c:v>
                </c:pt>
                <c:pt idx="232781">
                  <c:v>4.1602E-2</c:v>
                </c:pt>
                <c:pt idx="232782">
                  <c:v>4.1599999999999998E-2</c:v>
                </c:pt>
                <c:pt idx="232783">
                  <c:v>4.1598999999999997E-2</c:v>
                </c:pt>
                <c:pt idx="232784">
                  <c:v>4.1598000000000003E-2</c:v>
                </c:pt>
                <c:pt idx="232785">
                  <c:v>4.1596000000000001E-2</c:v>
                </c:pt>
                <c:pt idx="232786">
                  <c:v>4.1595E-2</c:v>
                </c:pt>
                <c:pt idx="232787">
                  <c:v>4.1592999999999998E-2</c:v>
                </c:pt>
                <c:pt idx="232788">
                  <c:v>4.1591999999999997E-2</c:v>
                </c:pt>
                <c:pt idx="232789">
                  <c:v>4.1590000000000002E-2</c:v>
                </c:pt>
                <c:pt idx="232790">
                  <c:v>4.1589000000000001E-2</c:v>
                </c:pt>
                <c:pt idx="232791">
                  <c:v>4.1588E-2</c:v>
                </c:pt>
                <c:pt idx="232792">
                  <c:v>4.1586999999999999E-2</c:v>
                </c:pt>
                <c:pt idx="232793">
                  <c:v>4.1585999999999998E-2</c:v>
                </c:pt>
                <c:pt idx="232794">
                  <c:v>4.1584999999999997E-2</c:v>
                </c:pt>
                <c:pt idx="232795">
                  <c:v>4.1584000000000003E-2</c:v>
                </c:pt>
                <c:pt idx="232796">
                  <c:v>4.1583000000000002E-2</c:v>
                </c:pt>
                <c:pt idx="232797">
                  <c:v>4.1582000000000001E-2</c:v>
                </c:pt>
                <c:pt idx="232798">
                  <c:v>4.1581E-2</c:v>
                </c:pt>
                <c:pt idx="232799">
                  <c:v>4.1581E-2</c:v>
                </c:pt>
                <c:pt idx="232800">
                  <c:v>4.1579999999999999E-2</c:v>
                </c:pt>
                <c:pt idx="232801">
                  <c:v>4.1578999999999998E-2</c:v>
                </c:pt>
                <c:pt idx="232802">
                  <c:v>4.1578999999999998E-2</c:v>
                </c:pt>
                <c:pt idx="232803">
                  <c:v>4.1578999999999998E-2</c:v>
                </c:pt>
                <c:pt idx="232804">
                  <c:v>4.1577999999999997E-2</c:v>
                </c:pt>
                <c:pt idx="232805">
                  <c:v>4.1577999999999997E-2</c:v>
                </c:pt>
                <c:pt idx="232806">
                  <c:v>4.1577999999999997E-2</c:v>
                </c:pt>
                <c:pt idx="232807">
                  <c:v>4.1577999999999997E-2</c:v>
                </c:pt>
                <c:pt idx="232808">
                  <c:v>4.1577999999999997E-2</c:v>
                </c:pt>
                <c:pt idx="232809">
                  <c:v>4.1577999999999997E-2</c:v>
                </c:pt>
                <c:pt idx="232810">
                  <c:v>4.1577999999999997E-2</c:v>
                </c:pt>
                <c:pt idx="232811">
                  <c:v>4.1577999999999997E-2</c:v>
                </c:pt>
                <c:pt idx="232812">
                  <c:v>4.1578999999999998E-2</c:v>
                </c:pt>
                <c:pt idx="232813">
                  <c:v>4.1578999999999998E-2</c:v>
                </c:pt>
                <c:pt idx="232814">
                  <c:v>4.1578999999999998E-2</c:v>
                </c:pt>
                <c:pt idx="232815">
                  <c:v>4.1579999999999999E-2</c:v>
                </c:pt>
                <c:pt idx="232816">
                  <c:v>4.1581E-2</c:v>
                </c:pt>
                <c:pt idx="232817">
                  <c:v>4.1581E-2</c:v>
                </c:pt>
                <c:pt idx="232818">
                  <c:v>4.1582000000000001E-2</c:v>
                </c:pt>
                <c:pt idx="232819">
                  <c:v>4.1583000000000002E-2</c:v>
                </c:pt>
                <c:pt idx="232820">
                  <c:v>4.1584000000000003E-2</c:v>
                </c:pt>
                <c:pt idx="232821">
                  <c:v>4.1584000000000003E-2</c:v>
                </c:pt>
                <c:pt idx="232822">
                  <c:v>4.1584999999999997E-2</c:v>
                </c:pt>
                <c:pt idx="232823">
                  <c:v>4.1585999999999998E-2</c:v>
                </c:pt>
                <c:pt idx="232824">
                  <c:v>4.1586999999999999E-2</c:v>
                </c:pt>
                <c:pt idx="232825">
                  <c:v>4.1588E-2</c:v>
                </c:pt>
                <c:pt idx="232826">
                  <c:v>4.1589000000000001E-2</c:v>
                </c:pt>
                <c:pt idx="232827">
                  <c:v>4.1590000000000002E-2</c:v>
                </c:pt>
                <c:pt idx="232828">
                  <c:v>4.1591000000000003E-2</c:v>
                </c:pt>
                <c:pt idx="232829">
                  <c:v>4.1592999999999998E-2</c:v>
                </c:pt>
                <c:pt idx="232830">
                  <c:v>4.1593999999999999E-2</c:v>
                </c:pt>
                <c:pt idx="232831">
                  <c:v>4.1595E-2</c:v>
                </c:pt>
                <c:pt idx="232832">
                  <c:v>4.1596000000000001E-2</c:v>
                </c:pt>
                <c:pt idx="232833">
                  <c:v>4.1597000000000002E-2</c:v>
                </c:pt>
                <c:pt idx="232834">
                  <c:v>4.1598000000000003E-2</c:v>
                </c:pt>
                <c:pt idx="232835">
                  <c:v>4.1598999999999997E-2</c:v>
                </c:pt>
                <c:pt idx="232836">
                  <c:v>4.1599999999999998E-2</c:v>
                </c:pt>
                <c:pt idx="232837">
                  <c:v>4.1600999999999999E-2</c:v>
                </c:pt>
                <c:pt idx="232838">
                  <c:v>4.1603000000000001E-2</c:v>
                </c:pt>
                <c:pt idx="232839">
                  <c:v>4.1604000000000002E-2</c:v>
                </c:pt>
                <c:pt idx="232840">
                  <c:v>4.1605000000000003E-2</c:v>
                </c:pt>
                <c:pt idx="232841">
                  <c:v>4.1605999999999997E-2</c:v>
                </c:pt>
                <c:pt idx="232842">
                  <c:v>4.1606999999999998E-2</c:v>
                </c:pt>
                <c:pt idx="232843">
                  <c:v>4.1607999999999999E-2</c:v>
                </c:pt>
                <c:pt idx="232844">
                  <c:v>4.1609E-2</c:v>
                </c:pt>
                <c:pt idx="232845">
                  <c:v>4.1610000000000001E-2</c:v>
                </c:pt>
                <c:pt idx="232846">
                  <c:v>4.1611000000000002E-2</c:v>
                </c:pt>
                <c:pt idx="232847">
                  <c:v>4.1612000000000003E-2</c:v>
                </c:pt>
                <c:pt idx="232848">
                  <c:v>4.1612999999999997E-2</c:v>
                </c:pt>
                <c:pt idx="232849">
                  <c:v>4.1613999999999998E-2</c:v>
                </c:pt>
                <c:pt idx="232850">
                  <c:v>4.1614999999999999E-2</c:v>
                </c:pt>
                <c:pt idx="232851">
                  <c:v>4.1616E-2</c:v>
                </c:pt>
                <c:pt idx="232852">
                  <c:v>4.1617000000000001E-2</c:v>
                </c:pt>
                <c:pt idx="232853">
                  <c:v>4.1618000000000002E-2</c:v>
                </c:pt>
                <c:pt idx="232854">
                  <c:v>4.1619000000000003E-2</c:v>
                </c:pt>
                <c:pt idx="232855">
                  <c:v>4.1619999999999997E-2</c:v>
                </c:pt>
                <c:pt idx="232856">
                  <c:v>4.1620999999999998E-2</c:v>
                </c:pt>
                <c:pt idx="232857">
                  <c:v>4.1620999999999998E-2</c:v>
                </c:pt>
                <c:pt idx="232858">
                  <c:v>4.1621999999999999E-2</c:v>
                </c:pt>
                <c:pt idx="232859">
                  <c:v>4.1623E-2</c:v>
                </c:pt>
                <c:pt idx="232860">
                  <c:v>4.1624000000000001E-2</c:v>
                </c:pt>
                <c:pt idx="232861">
                  <c:v>4.1624000000000001E-2</c:v>
                </c:pt>
                <c:pt idx="232862">
                  <c:v>4.1625000000000002E-2</c:v>
                </c:pt>
                <c:pt idx="232863">
                  <c:v>4.1626000000000003E-2</c:v>
                </c:pt>
                <c:pt idx="232864">
                  <c:v>4.1626999999999997E-2</c:v>
                </c:pt>
                <c:pt idx="232865">
                  <c:v>4.1627999999999998E-2</c:v>
                </c:pt>
                <c:pt idx="232866">
                  <c:v>4.1627999999999998E-2</c:v>
                </c:pt>
                <c:pt idx="232867">
                  <c:v>4.1628999999999999E-2</c:v>
                </c:pt>
                <c:pt idx="232868">
                  <c:v>4.1628999999999999E-2</c:v>
                </c:pt>
                <c:pt idx="232869">
                  <c:v>4.163E-2</c:v>
                </c:pt>
                <c:pt idx="232870">
                  <c:v>4.163E-2</c:v>
                </c:pt>
                <c:pt idx="232871">
                  <c:v>4.1631000000000001E-2</c:v>
                </c:pt>
                <c:pt idx="232872">
                  <c:v>4.1632000000000002E-2</c:v>
                </c:pt>
                <c:pt idx="232873">
                  <c:v>4.1632000000000002E-2</c:v>
                </c:pt>
                <c:pt idx="232874">
                  <c:v>4.1633000000000003E-2</c:v>
                </c:pt>
                <c:pt idx="232875">
                  <c:v>4.1633000000000003E-2</c:v>
                </c:pt>
                <c:pt idx="232876">
                  <c:v>4.1633999999999997E-2</c:v>
                </c:pt>
                <c:pt idx="232877">
                  <c:v>4.1633999999999997E-2</c:v>
                </c:pt>
                <c:pt idx="232878">
                  <c:v>4.1634999999999998E-2</c:v>
                </c:pt>
                <c:pt idx="232879">
                  <c:v>4.1634999999999998E-2</c:v>
                </c:pt>
                <c:pt idx="232880">
                  <c:v>4.1635999999999999E-2</c:v>
                </c:pt>
                <c:pt idx="232881">
                  <c:v>4.1635999999999999E-2</c:v>
                </c:pt>
                <c:pt idx="232882">
                  <c:v>4.1635999999999999E-2</c:v>
                </c:pt>
                <c:pt idx="232883">
                  <c:v>4.1637E-2</c:v>
                </c:pt>
                <c:pt idx="232884">
                  <c:v>4.1637E-2</c:v>
                </c:pt>
                <c:pt idx="232885">
                  <c:v>4.1637E-2</c:v>
                </c:pt>
                <c:pt idx="232886">
                  <c:v>4.1638000000000001E-2</c:v>
                </c:pt>
                <c:pt idx="232887">
                  <c:v>4.1638000000000001E-2</c:v>
                </c:pt>
                <c:pt idx="232888">
                  <c:v>4.1638000000000001E-2</c:v>
                </c:pt>
                <c:pt idx="232889">
                  <c:v>4.1638000000000001E-2</c:v>
                </c:pt>
                <c:pt idx="232890">
                  <c:v>4.1639000000000002E-2</c:v>
                </c:pt>
                <c:pt idx="232891">
                  <c:v>4.1639000000000002E-2</c:v>
                </c:pt>
                <c:pt idx="232892">
                  <c:v>4.1639000000000002E-2</c:v>
                </c:pt>
                <c:pt idx="232893">
                  <c:v>4.1639000000000002E-2</c:v>
                </c:pt>
                <c:pt idx="232894">
                  <c:v>4.1639000000000002E-2</c:v>
                </c:pt>
                <c:pt idx="232895">
                  <c:v>4.1639000000000002E-2</c:v>
                </c:pt>
                <c:pt idx="232896">
                  <c:v>4.1639000000000002E-2</c:v>
                </c:pt>
                <c:pt idx="232897">
                  <c:v>4.1639000000000002E-2</c:v>
                </c:pt>
                <c:pt idx="232898">
                  <c:v>4.1639000000000002E-2</c:v>
                </c:pt>
                <c:pt idx="232899">
                  <c:v>4.1638000000000001E-2</c:v>
                </c:pt>
                <c:pt idx="232900">
                  <c:v>4.1638000000000001E-2</c:v>
                </c:pt>
                <c:pt idx="232901">
                  <c:v>4.1638000000000001E-2</c:v>
                </c:pt>
                <c:pt idx="232902">
                  <c:v>4.1638000000000001E-2</c:v>
                </c:pt>
                <c:pt idx="232903">
                  <c:v>4.1638000000000001E-2</c:v>
                </c:pt>
                <c:pt idx="232904">
                  <c:v>4.1637E-2</c:v>
                </c:pt>
                <c:pt idx="232905">
                  <c:v>4.1637E-2</c:v>
                </c:pt>
                <c:pt idx="232906">
                  <c:v>4.1635999999999999E-2</c:v>
                </c:pt>
                <c:pt idx="232907">
                  <c:v>4.1635999999999999E-2</c:v>
                </c:pt>
                <c:pt idx="232908">
                  <c:v>4.1634999999999998E-2</c:v>
                </c:pt>
                <c:pt idx="232909">
                  <c:v>4.1634999999999998E-2</c:v>
                </c:pt>
                <c:pt idx="232910">
                  <c:v>4.1633999999999997E-2</c:v>
                </c:pt>
                <c:pt idx="232911">
                  <c:v>4.1633999999999997E-2</c:v>
                </c:pt>
                <c:pt idx="232912">
                  <c:v>4.1633000000000003E-2</c:v>
                </c:pt>
                <c:pt idx="232913">
                  <c:v>4.1632000000000002E-2</c:v>
                </c:pt>
                <c:pt idx="232914">
                  <c:v>4.1632000000000002E-2</c:v>
                </c:pt>
                <c:pt idx="232915">
                  <c:v>4.1631000000000001E-2</c:v>
                </c:pt>
                <c:pt idx="232916">
                  <c:v>4.163E-2</c:v>
                </c:pt>
                <c:pt idx="232917">
                  <c:v>4.1628999999999999E-2</c:v>
                </c:pt>
                <c:pt idx="232918">
                  <c:v>4.1627999999999998E-2</c:v>
                </c:pt>
                <c:pt idx="232919">
                  <c:v>4.1627999999999998E-2</c:v>
                </c:pt>
                <c:pt idx="232920">
                  <c:v>4.1626999999999997E-2</c:v>
                </c:pt>
                <c:pt idx="232921">
                  <c:v>4.1626000000000003E-2</c:v>
                </c:pt>
                <c:pt idx="232922">
                  <c:v>4.1626000000000003E-2</c:v>
                </c:pt>
                <c:pt idx="232923">
                  <c:v>4.1625000000000002E-2</c:v>
                </c:pt>
                <c:pt idx="232924">
                  <c:v>4.1624000000000001E-2</c:v>
                </c:pt>
                <c:pt idx="232925">
                  <c:v>4.1623E-2</c:v>
                </c:pt>
                <c:pt idx="232926">
                  <c:v>4.1623E-2</c:v>
                </c:pt>
                <c:pt idx="232927">
                  <c:v>4.1621999999999999E-2</c:v>
                </c:pt>
                <c:pt idx="232928">
                  <c:v>4.1620999999999998E-2</c:v>
                </c:pt>
                <c:pt idx="232929">
                  <c:v>4.1619999999999997E-2</c:v>
                </c:pt>
                <c:pt idx="232930">
                  <c:v>4.1619999999999997E-2</c:v>
                </c:pt>
                <c:pt idx="232931">
                  <c:v>4.1619000000000003E-2</c:v>
                </c:pt>
                <c:pt idx="232932">
                  <c:v>4.1619000000000003E-2</c:v>
                </c:pt>
                <c:pt idx="232933">
                  <c:v>4.1618000000000002E-2</c:v>
                </c:pt>
                <c:pt idx="232934">
                  <c:v>4.1618000000000002E-2</c:v>
                </c:pt>
                <c:pt idx="232935">
                  <c:v>4.1617000000000001E-2</c:v>
                </c:pt>
                <c:pt idx="232936">
                  <c:v>4.1617000000000001E-2</c:v>
                </c:pt>
                <c:pt idx="232937">
                  <c:v>4.1617000000000001E-2</c:v>
                </c:pt>
                <c:pt idx="232938">
                  <c:v>4.1616E-2</c:v>
                </c:pt>
                <c:pt idx="232939">
                  <c:v>4.1616E-2</c:v>
                </c:pt>
                <c:pt idx="232940">
                  <c:v>4.1616E-2</c:v>
                </c:pt>
                <c:pt idx="232941">
                  <c:v>4.1616E-2</c:v>
                </c:pt>
                <c:pt idx="232942">
                  <c:v>4.1616E-2</c:v>
                </c:pt>
                <c:pt idx="232943">
                  <c:v>4.1616E-2</c:v>
                </c:pt>
                <c:pt idx="232944">
                  <c:v>4.1616E-2</c:v>
                </c:pt>
                <c:pt idx="232945">
                  <c:v>4.1616E-2</c:v>
                </c:pt>
                <c:pt idx="232946">
                  <c:v>4.1616E-2</c:v>
                </c:pt>
                <c:pt idx="232947">
                  <c:v>4.1617000000000001E-2</c:v>
                </c:pt>
                <c:pt idx="232948">
                  <c:v>4.1617000000000001E-2</c:v>
                </c:pt>
                <c:pt idx="232949">
                  <c:v>4.1617000000000001E-2</c:v>
                </c:pt>
                <c:pt idx="232950">
                  <c:v>4.1618000000000002E-2</c:v>
                </c:pt>
                <c:pt idx="232951">
                  <c:v>4.1618000000000002E-2</c:v>
                </c:pt>
                <c:pt idx="232952">
                  <c:v>4.1619000000000003E-2</c:v>
                </c:pt>
                <c:pt idx="232953">
                  <c:v>4.1619999999999997E-2</c:v>
                </c:pt>
                <c:pt idx="232954">
                  <c:v>4.1619999999999997E-2</c:v>
                </c:pt>
                <c:pt idx="232955">
                  <c:v>4.1620999999999998E-2</c:v>
                </c:pt>
                <c:pt idx="232956">
                  <c:v>4.1621999999999999E-2</c:v>
                </c:pt>
                <c:pt idx="232957">
                  <c:v>4.1623E-2</c:v>
                </c:pt>
                <c:pt idx="232958">
                  <c:v>4.1624000000000001E-2</c:v>
                </c:pt>
                <c:pt idx="232959">
                  <c:v>4.1625000000000002E-2</c:v>
                </c:pt>
                <c:pt idx="232960">
                  <c:v>4.1626000000000003E-2</c:v>
                </c:pt>
                <c:pt idx="232961">
                  <c:v>4.1627999999999998E-2</c:v>
                </c:pt>
                <c:pt idx="232962">
                  <c:v>4.1628999999999999E-2</c:v>
                </c:pt>
                <c:pt idx="232963">
                  <c:v>4.163E-2</c:v>
                </c:pt>
                <c:pt idx="232964">
                  <c:v>4.1631000000000001E-2</c:v>
                </c:pt>
                <c:pt idx="232965">
                  <c:v>4.1632000000000002E-2</c:v>
                </c:pt>
                <c:pt idx="232966">
                  <c:v>4.1633999999999997E-2</c:v>
                </c:pt>
                <c:pt idx="232967">
                  <c:v>4.1634999999999998E-2</c:v>
                </c:pt>
                <c:pt idx="232968">
                  <c:v>4.1637E-2</c:v>
                </c:pt>
                <c:pt idx="232969">
                  <c:v>4.1638000000000001E-2</c:v>
                </c:pt>
                <c:pt idx="232970">
                  <c:v>4.1640000000000003E-2</c:v>
                </c:pt>
                <c:pt idx="232971">
                  <c:v>4.1641999999999998E-2</c:v>
                </c:pt>
                <c:pt idx="232972">
                  <c:v>4.1642999999999999E-2</c:v>
                </c:pt>
                <c:pt idx="232973">
                  <c:v>4.1645000000000001E-2</c:v>
                </c:pt>
                <c:pt idx="232974">
                  <c:v>4.1646000000000002E-2</c:v>
                </c:pt>
                <c:pt idx="232975">
                  <c:v>4.1647999999999998E-2</c:v>
                </c:pt>
                <c:pt idx="232976">
                  <c:v>4.1648999999999999E-2</c:v>
                </c:pt>
                <c:pt idx="232977">
                  <c:v>4.1651000000000001E-2</c:v>
                </c:pt>
                <c:pt idx="232978">
                  <c:v>4.1653000000000003E-2</c:v>
                </c:pt>
                <c:pt idx="232979">
                  <c:v>4.1653999999999997E-2</c:v>
                </c:pt>
                <c:pt idx="232980">
                  <c:v>4.1655999999999999E-2</c:v>
                </c:pt>
                <c:pt idx="232981">
                  <c:v>4.1658000000000001E-2</c:v>
                </c:pt>
                <c:pt idx="232982">
                  <c:v>4.1660000000000003E-2</c:v>
                </c:pt>
                <c:pt idx="232983">
                  <c:v>4.1660999999999997E-2</c:v>
                </c:pt>
                <c:pt idx="232984">
                  <c:v>4.1662999999999999E-2</c:v>
                </c:pt>
                <c:pt idx="232985">
                  <c:v>4.1664E-2</c:v>
                </c:pt>
                <c:pt idx="232986">
                  <c:v>4.1666000000000002E-2</c:v>
                </c:pt>
                <c:pt idx="232987">
                  <c:v>4.1667000000000003E-2</c:v>
                </c:pt>
                <c:pt idx="232988">
                  <c:v>4.1668999999999998E-2</c:v>
                </c:pt>
                <c:pt idx="232989">
                  <c:v>4.1669999999999999E-2</c:v>
                </c:pt>
                <c:pt idx="232990">
                  <c:v>4.1672000000000001E-2</c:v>
                </c:pt>
                <c:pt idx="232991">
                  <c:v>4.1673000000000002E-2</c:v>
                </c:pt>
                <c:pt idx="232992">
                  <c:v>4.1674999999999997E-2</c:v>
                </c:pt>
                <c:pt idx="232993">
                  <c:v>4.1675999999999998E-2</c:v>
                </c:pt>
                <c:pt idx="232994">
                  <c:v>4.1678E-2</c:v>
                </c:pt>
                <c:pt idx="232995">
                  <c:v>4.1679000000000001E-2</c:v>
                </c:pt>
                <c:pt idx="232996">
                  <c:v>4.1680000000000002E-2</c:v>
                </c:pt>
                <c:pt idx="232997">
                  <c:v>4.1681000000000003E-2</c:v>
                </c:pt>
                <c:pt idx="232998">
                  <c:v>4.1681999999999997E-2</c:v>
                </c:pt>
                <c:pt idx="232999">
                  <c:v>4.1682999999999998E-2</c:v>
                </c:pt>
                <c:pt idx="233000">
                  <c:v>4.1683999999999999E-2</c:v>
                </c:pt>
                <c:pt idx="233001">
                  <c:v>4.1685E-2</c:v>
                </c:pt>
                <c:pt idx="233002">
                  <c:v>4.1685E-2</c:v>
                </c:pt>
                <c:pt idx="233003">
                  <c:v>4.1686000000000001E-2</c:v>
                </c:pt>
                <c:pt idx="233004">
                  <c:v>4.1687000000000002E-2</c:v>
                </c:pt>
                <c:pt idx="233005">
                  <c:v>4.1687000000000002E-2</c:v>
                </c:pt>
                <c:pt idx="233006">
                  <c:v>4.1688000000000003E-2</c:v>
                </c:pt>
                <c:pt idx="233007">
                  <c:v>4.1688000000000003E-2</c:v>
                </c:pt>
                <c:pt idx="233008">
                  <c:v>4.1688000000000003E-2</c:v>
                </c:pt>
                <c:pt idx="233009">
                  <c:v>4.1688000000000003E-2</c:v>
                </c:pt>
                <c:pt idx="233010">
                  <c:v>4.1688000000000003E-2</c:v>
                </c:pt>
                <c:pt idx="233011">
                  <c:v>4.1687000000000002E-2</c:v>
                </c:pt>
                <c:pt idx="233012">
                  <c:v>4.1687000000000002E-2</c:v>
                </c:pt>
                <c:pt idx="233013">
                  <c:v>4.1686000000000001E-2</c:v>
                </c:pt>
                <c:pt idx="233014">
                  <c:v>4.1686000000000001E-2</c:v>
                </c:pt>
                <c:pt idx="233015">
                  <c:v>4.1685E-2</c:v>
                </c:pt>
                <c:pt idx="233016">
                  <c:v>4.1683999999999999E-2</c:v>
                </c:pt>
                <c:pt idx="233017">
                  <c:v>4.1683999999999999E-2</c:v>
                </c:pt>
                <c:pt idx="233018">
                  <c:v>4.1682999999999998E-2</c:v>
                </c:pt>
                <c:pt idx="233019">
                  <c:v>4.1681000000000003E-2</c:v>
                </c:pt>
                <c:pt idx="233020">
                  <c:v>4.1680000000000002E-2</c:v>
                </c:pt>
                <c:pt idx="233021">
                  <c:v>4.1679000000000001E-2</c:v>
                </c:pt>
                <c:pt idx="233022">
                  <c:v>4.1676999999999999E-2</c:v>
                </c:pt>
                <c:pt idx="233023">
                  <c:v>4.1674999999999997E-2</c:v>
                </c:pt>
                <c:pt idx="233024">
                  <c:v>4.1673000000000002E-2</c:v>
                </c:pt>
                <c:pt idx="233025">
                  <c:v>4.1671E-2</c:v>
                </c:pt>
                <c:pt idx="233026">
                  <c:v>4.1668999999999998E-2</c:v>
                </c:pt>
                <c:pt idx="233027">
                  <c:v>4.1667000000000003E-2</c:v>
                </c:pt>
                <c:pt idx="233028">
                  <c:v>4.1665000000000001E-2</c:v>
                </c:pt>
                <c:pt idx="233029">
                  <c:v>4.1662999999999999E-2</c:v>
                </c:pt>
                <c:pt idx="233030">
                  <c:v>4.1660000000000003E-2</c:v>
                </c:pt>
                <c:pt idx="233031">
                  <c:v>4.1658000000000001E-2</c:v>
                </c:pt>
                <c:pt idx="233032">
                  <c:v>4.1654999999999998E-2</c:v>
                </c:pt>
                <c:pt idx="233033">
                  <c:v>4.1652000000000002E-2</c:v>
                </c:pt>
                <c:pt idx="233034">
                  <c:v>4.1648999999999999E-2</c:v>
                </c:pt>
                <c:pt idx="233035">
                  <c:v>4.1646000000000002E-2</c:v>
                </c:pt>
                <c:pt idx="233036">
                  <c:v>4.1642999999999999E-2</c:v>
                </c:pt>
                <c:pt idx="233037">
                  <c:v>4.1640000000000003E-2</c:v>
                </c:pt>
                <c:pt idx="233038">
                  <c:v>4.1637E-2</c:v>
                </c:pt>
                <c:pt idx="233039">
                  <c:v>4.1633999999999997E-2</c:v>
                </c:pt>
                <c:pt idx="233040">
                  <c:v>4.1631000000000001E-2</c:v>
                </c:pt>
                <c:pt idx="233041">
                  <c:v>4.1627999999999998E-2</c:v>
                </c:pt>
                <c:pt idx="233042">
                  <c:v>4.1625000000000002E-2</c:v>
                </c:pt>
                <c:pt idx="233043">
                  <c:v>4.1621999999999999E-2</c:v>
                </c:pt>
                <c:pt idx="233044">
                  <c:v>4.1619000000000003E-2</c:v>
                </c:pt>
                <c:pt idx="233045">
                  <c:v>4.1614999999999999E-2</c:v>
                </c:pt>
                <c:pt idx="233046">
                  <c:v>4.1612000000000003E-2</c:v>
                </c:pt>
                <c:pt idx="233047">
                  <c:v>4.1609E-2</c:v>
                </c:pt>
                <c:pt idx="233048">
                  <c:v>4.1605000000000003E-2</c:v>
                </c:pt>
                <c:pt idx="233049">
                  <c:v>4.1602E-2</c:v>
                </c:pt>
                <c:pt idx="233050">
                  <c:v>4.1598999999999997E-2</c:v>
                </c:pt>
                <c:pt idx="233051">
                  <c:v>4.1596000000000001E-2</c:v>
                </c:pt>
                <c:pt idx="233052">
                  <c:v>4.1592999999999998E-2</c:v>
                </c:pt>
                <c:pt idx="233053">
                  <c:v>4.1590000000000002E-2</c:v>
                </c:pt>
                <c:pt idx="233054">
                  <c:v>4.1586999999999999E-2</c:v>
                </c:pt>
                <c:pt idx="233055">
                  <c:v>4.1584000000000003E-2</c:v>
                </c:pt>
                <c:pt idx="233056">
                  <c:v>4.1581E-2</c:v>
                </c:pt>
                <c:pt idx="233057">
                  <c:v>4.1577999999999997E-2</c:v>
                </c:pt>
                <c:pt idx="233058">
                  <c:v>4.1576000000000002E-2</c:v>
                </c:pt>
                <c:pt idx="233059">
                  <c:v>4.1572999999999999E-2</c:v>
                </c:pt>
                <c:pt idx="233060">
                  <c:v>4.1570000000000003E-2</c:v>
                </c:pt>
                <c:pt idx="233061">
                  <c:v>4.1568000000000001E-2</c:v>
                </c:pt>
                <c:pt idx="233062">
                  <c:v>4.1565999999999999E-2</c:v>
                </c:pt>
                <c:pt idx="233063">
                  <c:v>4.1563999999999997E-2</c:v>
                </c:pt>
                <c:pt idx="233064">
                  <c:v>4.1562000000000002E-2</c:v>
                </c:pt>
                <c:pt idx="233065">
                  <c:v>4.156E-2</c:v>
                </c:pt>
                <c:pt idx="233066">
                  <c:v>4.1557999999999998E-2</c:v>
                </c:pt>
                <c:pt idx="233067">
                  <c:v>4.1556999999999997E-2</c:v>
                </c:pt>
                <c:pt idx="233068">
                  <c:v>4.1555000000000002E-2</c:v>
                </c:pt>
                <c:pt idx="233069">
                  <c:v>4.1553E-2</c:v>
                </c:pt>
                <c:pt idx="233070">
                  <c:v>4.1551999999999999E-2</c:v>
                </c:pt>
                <c:pt idx="233071">
                  <c:v>4.1550999999999998E-2</c:v>
                </c:pt>
                <c:pt idx="233072">
                  <c:v>4.1549999999999997E-2</c:v>
                </c:pt>
                <c:pt idx="233073">
                  <c:v>4.1549000000000003E-2</c:v>
                </c:pt>
                <c:pt idx="233074">
                  <c:v>4.1548000000000002E-2</c:v>
                </c:pt>
                <c:pt idx="233075">
                  <c:v>4.1548000000000002E-2</c:v>
                </c:pt>
                <c:pt idx="233076">
                  <c:v>4.1547000000000001E-2</c:v>
                </c:pt>
                <c:pt idx="233077">
                  <c:v>4.1547000000000001E-2</c:v>
                </c:pt>
                <c:pt idx="233078">
                  <c:v>4.1546E-2</c:v>
                </c:pt>
                <c:pt idx="233079">
                  <c:v>4.1546E-2</c:v>
                </c:pt>
                <c:pt idx="233080">
                  <c:v>4.1546E-2</c:v>
                </c:pt>
                <c:pt idx="233081">
                  <c:v>4.1546E-2</c:v>
                </c:pt>
                <c:pt idx="233082">
                  <c:v>4.1546E-2</c:v>
                </c:pt>
                <c:pt idx="233083">
                  <c:v>4.1546E-2</c:v>
                </c:pt>
                <c:pt idx="233084">
                  <c:v>4.1547000000000001E-2</c:v>
                </c:pt>
                <c:pt idx="233085">
                  <c:v>4.1547000000000001E-2</c:v>
                </c:pt>
                <c:pt idx="233086">
                  <c:v>4.1548000000000002E-2</c:v>
                </c:pt>
                <c:pt idx="233087">
                  <c:v>4.1549000000000003E-2</c:v>
                </c:pt>
                <c:pt idx="233088">
                  <c:v>4.1549000000000003E-2</c:v>
                </c:pt>
                <c:pt idx="233089">
                  <c:v>4.1549999999999997E-2</c:v>
                </c:pt>
                <c:pt idx="233090">
                  <c:v>4.1550999999999998E-2</c:v>
                </c:pt>
                <c:pt idx="233091">
                  <c:v>4.1551999999999999E-2</c:v>
                </c:pt>
                <c:pt idx="233092">
                  <c:v>4.1553E-2</c:v>
                </c:pt>
                <c:pt idx="233093">
                  <c:v>4.1554000000000001E-2</c:v>
                </c:pt>
                <c:pt idx="233094">
                  <c:v>4.1555000000000002E-2</c:v>
                </c:pt>
                <c:pt idx="233095">
                  <c:v>4.1556000000000003E-2</c:v>
                </c:pt>
                <c:pt idx="233096">
                  <c:v>4.1557999999999998E-2</c:v>
                </c:pt>
                <c:pt idx="233097">
                  <c:v>4.1558999999999999E-2</c:v>
                </c:pt>
                <c:pt idx="233098">
                  <c:v>4.156E-2</c:v>
                </c:pt>
                <c:pt idx="233099">
                  <c:v>4.1562000000000002E-2</c:v>
                </c:pt>
                <c:pt idx="233100">
                  <c:v>4.1563000000000003E-2</c:v>
                </c:pt>
                <c:pt idx="233101">
                  <c:v>4.1564999999999998E-2</c:v>
                </c:pt>
                <c:pt idx="233102">
                  <c:v>4.1565999999999999E-2</c:v>
                </c:pt>
                <c:pt idx="233103">
                  <c:v>4.1568000000000001E-2</c:v>
                </c:pt>
                <c:pt idx="233104">
                  <c:v>4.1569000000000002E-2</c:v>
                </c:pt>
                <c:pt idx="233105">
                  <c:v>4.1570999999999997E-2</c:v>
                </c:pt>
                <c:pt idx="233106">
                  <c:v>4.1571999999999998E-2</c:v>
                </c:pt>
                <c:pt idx="233107">
                  <c:v>4.1574E-2</c:v>
                </c:pt>
                <c:pt idx="233108">
                  <c:v>4.1575000000000001E-2</c:v>
                </c:pt>
                <c:pt idx="233109">
                  <c:v>4.1577000000000003E-2</c:v>
                </c:pt>
                <c:pt idx="233110">
                  <c:v>4.1578999999999998E-2</c:v>
                </c:pt>
                <c:pt idx="233111">
                  <c:v>4.1579999999999999E-2</c:v>
                </c:pt>
                <c:pt idx="233112">
                  <c:v>4.1582000000000001E-2</c:v>
                </c:pt>
                <c:pt idx="233113">
                  <c:v>4.1584000000000003E-2</c:v>
                </c:pt>
                <c:pt idx="233114">
                  <c:v>4.1584999999999997E-2</c:v>
                </c:pt>
                <c:pt idx="233115">
                  <c:v>4.1586999999999999E-2</c:v>
                </c:pt>
                <c:pt idx="233116">
                  <c:v>4.1588E-2</c:v>
                </c:pt>
                <c:pt idx="233117">
                  <c:v>4.1590000000000002E-2</c:v>
                </c:pt>
                <c:pt idx="233118">
                  <c:v>4.1591999999999997E-2</c:v>
                </c:pt>
                <c:pt idx="233119">
                  <c:v>4.1592999999999998E-2</c:v>
                </c:pt>
                <c:pt idx="233120">
                  <c:v>4.1595E-2</c:v>
                </c:pt>
                <c:pt idx="233121">
                  <c:v>4.1596000000000001E-2</c:v>
                </c:pt>
                <c:pt idx="233122">
                  <c:v>4.1598000000000003E-2</c:v>
                </c:pt>
                <c:pt idx="233123">
                  <c:v>4.1598999999999997E-2</c:v>
                </c:pt>
                <c:pt idx="233124">
                  <c:v>4.1600999999999999E-2</c:v>
                </c:pt>
                <c:pt idx="233125">
                  <c:v>4.1602E-2</c:v>
                </c:pt>
                <c:pt idx="233126">
                  <c:v>4.1604000000000002E-2</c:v>
                </c:pt>
                <c:pt idx="233127">
                  <c:v>4.1605000000000003E-2</c:v>
                </c:pt>
                <c:pt idx="233128">
                  <c:v>4.1605999999999997E-2</c:v>
                </c:pt>
                <c:pt idx="233129">
                  <c:v>4.1607999999999999E-2</c:v>
                </c:pt>
                <c:pt idx="233130">
                  <c:v>4.1609E-2</c:v>
                </c:pt>
                <c:pt idx="233131">
                  <c:v>4.1610000000000001E-2</c:v>
                </c:pt>
                <c:pt idx="233132">
                  <c:v>4.1611000000000002E-2</c:v>
                </c:pt>
                <c:pt idx="233133">
                  <c:v>4.1612000000000003E-2</c:v>
                </c:pt>
                <c:pt idx="233134">
                  <c:v>4.1613999999999998E-2</c:v>
                </c:pt>
                <c:pt idx="233135">
                  <c:v>4.1614999999999999E-2</c:v>
                </c:pt>
                <c:pt idx="233136">
                  <c:v>4.1616E-2</c:v>
                </c:pt>
                <c:pt idx="233137">
                  <c:v>4.1617000000000001E-2</c:v>
                </c:pt>
                <c:pt idx="233138">
                  <c:v>4.1617000000000001E-2</c:v>
                </c:pt>
                <c:pt idx="233139">
                  <c:v>4.1618000000000002E-2</c:v>
                </c:pt>
                <c:pt idx="233140">
                  <c:v>4.1619000000000003E-2</c:v>
                </c:pt>
                <c:pt idx="233141">
                  <c:v>4.1619000000000003E-2</c:v>
                </c:pt>
                <c:pt idx="233142">
                  <c:v>4.1619999999999997E-2</c:v>
                </c:pt>
                <c:pt idx="233143">
                  <c:v>4.1619999999999997E-2</c:v>
                </c:pt>
                <c:pt idx="233144">
                  <c:v>4.1620999999999998E-2</c:v>
                </c:pt>
                <c:pt idx="233145">
                  <c:v>4.1620999999999998E-2</c:v>
                </c:pt>
                <c:pt idx="233146">
                  <c:v>4.1621999999999999E-2</c:v>
                </c:pt>
                <c:pt idx="233147">
                  <c:v>4.1621999999999999E-2</c:v>
                </c:pt>
                <c:pt idx="233148">
                  <c:v>4.1621999999999999E-2</c:v>
                </c:pt>
                <c:pt idx="233149">
                  <c:v>4.1621999999999999E-2</c:v>
                </c:pt>
                <c:pt idx="233150">
                  <c:v>4.1621999999999999E-2</c:v>
                </c:pt>
                <c:pt idx="233151">
                  <c:v>4.1621999999999999E-2</c:v>
                </c:pt>
                <c:pt idx="233152">
                  <c:v>4.1620999999999998E-2</c:v>
                </c:pt>
                <c:pt idx="233153">
                  <c:v>4.1620999999999998E-2</c:v>
                </c:pt>
                <c:pt idx="233154">
                  <c:v>4.1620999999999998E-2</c:v>
                </c:pt>
                <c:pt idx="233155">
                  <c:v>4.1619999999999997E-2</c:v>
                </c:pt>
                <c:pt idx="233156">
                  <c:v>4.1619999999999997E-2</c:v>
                </c:pt>
                <c:pt idx="233157">
                  <c:v>4.1619000000000003E-2</c:v>
                </c:pt>
                <c:pt idx="233158">
                  <c:v>4.1619000000000003E-2</c:v>
                </c:pt>
                <c:pt idx="233159">
                  <c:v>4.1618000000000002E-2</c:v>
                </c:pt>
                <c:pt idx="233160">
                  <c:v>4.1618000000000002E-2</c:v>
                </c:pt>
                <c:pt idx="233161">
                  <c:v>4.1617000000000001E-2</c:v>
                </c:pt>
                <c:pt idx="233162">
                  <c:v>4.1616E-2</c:v>
                </c:pt>
                <c:pt idx="233163">
                  <c:v>4.1614999999999999E-2</c:v>
                </c:pt>
                <c:pt idx="233164">
                  <c:v>4.1613999999999998E-2</c:v>
                </c:pt>
                <c:pt idx="233165">
                  <c:v>4.1612000000000003E-2</c:v>
                </c:pt>
                <c:pt idx="233166">
                  <c:v>4.1611000000000002E-2</c:v>
                </c:pt>
                <c:pt idx="233167">
                  <c:v>4.1610000000000001E-2</c:v>
                </c:pt>
                <c:pt idx="233168">
                  <c:v>4.1609E-2</c:v>
                </c:pt>
                <c:pt idx="233169">
                  <c:v>4.1606999999999998E-2</c:v>
                </c:pt>
                <c:pt idx="233170">
                  <c:v>4.1605999999999997E-2</c:v>
                </c:pt>
                <c:pt idx="233171">
                  <c:v>4.1605000000000003E-2</c:v>
                </c:pt>
                <c:pt idx="233172">
                  <c:v>4.1603000000000001E-2</c:v>
                </c:pt>
                <c:pt idx="233173">
                  <c:v>4.1602E-2</c:v>
                </c:pt>
                <c:pt idx="233174">
                  <c:v>4.1599999999999998E-2</c:v>
                </c:pt>
                <c:pt idx="233175">
                  <c:v>4.1598000000000003E-2</c:v>
                </c:pt>
                <c:pt idx="233176">
                  <c:v>4.1597000000000002E-2</c:v>
                </c:pt>
                <c:pt idx="233177">
                  <c:v>4.1595E-2</c:v>
                </c:pt>
                <c:pt idx="233178">
                  <c:v>4.1592999999999998E-2</c:v>
                </c:pt>
                <c:pt idx="233179">
                  <c:v>4.1591999999999997E-2</c:v>
                </c:pt>
                <c:pt idx="233180">
                  <c:v>4.1590000000000002E-2</c:v>
                </c:pt>
                <c:pt idx="233181">
                  <c:v>4.1588E-2</c:v>
                </c:pt>
                <c:pt idx="233182">
                  <c:v>4.1585999999999998E-2</c:v>
                </c:pt>
                <c:pt idx="233183">
                  <c:v>4.1584999999999997E-2</c:v>
                </c:pt>
                <c:pt idx="233184">
                  <c:v>4.1583000000000002E-2</c:v>
                </c:pt>
                <c:pt idx="233185">
                  <c:v>4.1581E-2</c:v>
                </c:pt>
                <c:pt idx="233186">
                  <c:v>4.1578999999999998E-2</c:v>
                </c:pt>
                <c:pt idx="233187">
                  <c:v>4.1577000000000003E-2</c:v>
                </c:pt>
                <c:pt idx="233188">
                  <c:v>4.1575000000000001E-2</c:v>
                </c:pt>
                <c:pt idx="233189">
                  <c:v>4.1572999999999999E-2</c:v>
                </c:pt>
                <c:pt idx="233190">
                  <c:v>4.1570999999999997E-2</c:v>
                </c:pt>
                <c:pt idx="233191">
                  <c:v>4.1569000000000002E-2</c:v>
                </c:pt>
                <c:pt idx="233192">
                  <c:v>4.1567E-2</c:v>
                </c:pt>
                <c:pt idx="233193">
                  <c:v>4.1564999999999998E-2</c:v>
                </c:pt>
                <c:pt idx="233194">
                  <c:v>4.1563000000000003E-2</c:v>
                </c:pt>
                <c:pt idx="233195">
                  <c:v>4.1562000000000002E-2</c:v>
                </c:pt>
                <c:pt idx="233196">
                  <c:v>4.156E-2</c:v>
                </c:pt>
                <c:pt idx="233197">
                  <c:v>4.1557999999999998E-2</c:v>
                </c:pt>
                <c:pt idx="233198">
                  <c:v>4.1556000000000003E-2</c:v>
                </c:pt>
                <c:pt idx="233199">
                  <c:v>4.1553E-2</c:v>
                </c:pt>
                <c:pt idx="233200">
                  <c:v>4.1550999999999998E-2</c:v>
                </c:pt>
                <c:pt idx="233201">
                  <c:v>4.1549000000000003E-2</c:v>
                </c:pt>
                <c:pt idx="233202">
                  <c:v>4.1548000000000002E-2</c:v>
                </c:pt>
                <c:pt idx="233203">
                  <c:v>4.1546E-2</c:v>
                </c:pt>
                <c:pt idx="233204">
                  <c:v>4.1543999999999998E-2</c:v>
                </c:pt>
                <c:pt idx="233205">
                  <c:v>4.1542000000000003E-2</c:v>
                </c:pt>
                <c:pt idx="233206">
                  <c:v>4.1540000000000001E-2</c:v>
                </c:pt>
                <c:pt idx="233207">
                  <c:v>4.1537999999999999E-2</c:v>
                </c:pt>
                <c:pt idx="233208">
                  <c:v>4.1535999999999997E-2</c:v>
                </c:pt>
                <c:pt idx="233209">
                  <c:v>4.1534000000000001E-2</c:v>
                </c:pt>
                <c:pt idx="233210">
                  <c:v>4.1530999999999998E-2</c:v>
                </c:pt>
                <c:pt idx="233211">
                  <c:v>4.1529000000000003E-2</c:v>
                </c:pt>
                <c:pt idx="233212">
                  <c:v>4.1527000000000001E-2</c:v>
                </c:pt>
                <c:pt idx="233213">
                  <c:v>4.1524999999999999E-2</c:v>
                </c:pt>
                <c:pt idx="233214">
                  <c:v>4.1522999999999997E-2</c:v>
                </c:pt>
                <c:pt idx="233215">
                  <c:v>4.1521000000000002E-2</c:v>
                </c:pt>
                <c:pt idx="233216">
                  <c:v>4.1517999999999999E-2</c:v>
                </c:pt>
                <c:pt idx="233217">
                  <c:v>4.1515999999999997E-2</c:v>
                </c:pt>
                <c:pt idx="233218">
                  <c:v>4.1514000000000002E-2</c:v>
                </c:pt>
                <c:pt idx="233219">
                  <c:v>4.1512E-2</c:v>
                </c:pt>
                <c:pt idx="233220">
                  <c:v>4.1508999999999997E-2</c:v>
                </c:pt>
                <c:pt idx="233221">
                  <c:v>4.1507000000000002E-2</c:v>
                </c:pt>
                <c:pt idx="233222">
                  <c:v>4.1503999999999999E-2</c:v>
                </c:pt>
                <c:pt idx="233223">
                  <c:v>4.1501999999999997E-2</c:v>
                </c:pt>
                <c:pt idx="233224">
                  <c:v>4.1499000000000001E-2</c:v>
                </c:pt>
                <c:pt idx="233225">
                  <c:v>4.1496999999999999E-2</c:v>
                </c:pt>
                <c:pt idx="233226">
                  <c:v>4.1494000000000003E-2</c:v>
                </c:pt>
                <c:pt idx="233227">
                  <c:v>4.1492000000000001E-2</c:v>
                </c:pt>
                <c:pt idx="233228">
                  <c:v>4.1488999999999998E-2</c:v>
                </c:pt>
                <c:pt idx="233229">
                  <c:v>4.1487000000000003E-2</c:v>
                </c:pt>
                <c:pt idx="233230">
                  <c:v>4.1484E-2</c:v>
                </c:pt>
                <c:pt idx="233231">
                  <c:v>4.1480999999999997E-2</c:v>
                </c:pt>
                <c:pt idx="233232">
                  <c:v>4.1479000000000002E-2</c:v>
                </c:pt>
                <c:pt idx="233233">
                  <c:v>4.1475999999999999E-2</c:v>
                </c:pt>
                <c:pt idx="233234">
                  <c:v>4.1473000000000003E-2</c:v>
                </c:pt>
                <c:pt idx="233235">
                  <c:v>4.1471000000000001E-2</c:v>
                </c:pt>
                <c:pt idx="233236">
                  <c:v>4.1467999999999998E-2</c:v>
                </c:pt>
                <c:pt idx="233237">
                  <c:v>4.1465000000000002E-2</c:v>
                </c:pt>
                <c:pt idx="233238">
                  <c:v>4.1463E-2</c:v>
                </c:pt>
                <c:pt idx="233239">
                  <c:v>4.1459999999999997E-2</c:v>
                </c:pt>
                <c:pt idx="233240">
                  <c:v>4.1457000000000001E-2</c:v>
                </c:pt>
                <c:pt idx="233241">
                  <c:v>4.1454999999999999E-2</c:v>
                </c:pt>
                <c:pt idx="233242">
                  <c:v>4.1452000000000003E-2</c:v>
                </c:pt>
                <c:pt idx="233243">
                  <c:v>4.1450000000000001E-2</c:v>
                </c:pt>
                <c:pt idx="233244">
                  <c:v>4.1446999999999998E-2</c:v>
                </c:pt>
                <c:pt idx="233245">
                  <c:v>4.1444000000000002E-2</c:v>
                </c:pt>
                <c:pt idx="233246">
                  <c:v>4.1442E-2</c:v>
                </c:pt>
                <c:pt idx="233247">
                  <c:v>4.1439999999999998E-2</c:v>
                </c:pt>
                <c:pt idx="233248">
                  <c:v>4.1437000000000002E-2</c:v>
                </c:pt>
                <c:pt idx="233249">
                  <c:v>4.1435E-2</c:v>
                </c:pt>
                <c:pt idx="233250">
                  <c:v>4.1432999999999998E-2</c:v>
                </c:pt>
                <c:pt idx="233251">
                  <c:v>4.1431000000000003E-2</c:v>
                </c:pt>
                <c:pt idx="233252">
                  <c:v>4.1429000000000001E-2</c:v>
                </c:pt>
                <c:pt idx="233253">
                  <c:v>4.1426999999999999E-2</c:v>
                </c:pt>
                <c:pt idx="233254">
                  <c:v>4.1424999999999997E-2</c:v>
                </c:pt>
                <c:pt idx="233255">
                  <c:v>4.1423000000000001E-2</c:v>
                </c:pt>
                <c:pt idx="233256">
                  <c:v>4.1420999999999999E-2</c:v>
                </c:pt>
                <c:pt idx="233257">
                  <c:v>4.1419999999999998E-2</c:v>
                </c:pt>
                <c:pt idx="233258">
                  <c:v>4.1418000000000003E-2</c:v>
                </c:pt>
                <c:pt idx="233259">
                  <c:v>4.1417000000000002E-2</c:v>
                </c:pt>
                <c:pt idx="233260">
                  <c:v>4.1415E-2</c:v>
                </c:pt>
                <c:pt idx="233261">
                  <c:v>4.1413999999999999E-2</c:v>
                </c:pt>
                <c:pt idx="233262">
                  <c:v>4.1412999999999998E-2</c:v>
                </c:pt>
                <c:pt idx="233263">
                  <c:v>4.1411999999999997E-2</c:v>
                </c:pt>
                <c:pt idx="233264">
                  <c:v>4.1411000000000003E-2</c:v>
                </c:pt>
                <c:pt idx="233265">
                  <c:v>4.1411000000000003E-2</c:v>
                </c:pt>
                <c:pt idx="233266">
                  <c:v>4.1410000000000002E-2</c:v>
                </c:pt>
                <c:pt idx="233267">
                  <c:v>4.1409000000000001E-2</c:v>
                </c:pt>
                <c:pt idx="233268">
                  <c:v>4.1409000000000001E-2</c:v>
                </c:pt>
                <c:pt idx="233269">
                  <c:v>4.1409000000000001E-2</c:v>
                </c:pt>
                <c:pt idx="233270">
                  <c:v>4.1408E-2</c:v>
                </c:pt>
                <c:pt idx="233271">
                  <c:v>4.1408E-2</c:v>
                </c:pt>
                <c:pt idx="233272">
                  <c:v>4.1408E-2</c:v>
                </c:pt>
                <c:pt idx="233273">
                  <c:v>4.1409000000000001E-2</c:v>
                </c:pt>
                <c:pt idx="233274">
                  <c:v>4.1409000000000001E-2</c:v>
                </c:pt>
                <c:pt idx="233275">
                  <c:v>4.1410000000000002E-2</c:v>
                </c:pt>
                <c:pt idx="233276">
                  <c:v>4.1410000000000002E-2</c:v>
                </c:pt>
                <c:pt idx="233277">
                  <c:v>4.1411000000000003E-2</c:v>
                </c:pt>
                <c:pt idx="233278">
                  <c:v>4.1411999999999997E-2</c:v>
                </c:pt>
                <c:pt idx="233279">
                  <c:v>4.1412999999999998E-2</c:v>
                </c:pt>
                <c:pt idx="233280">
                  <c:v>4.1413999999999999E-2</c:v>
                </c:pt>
                <c:pt idx="233281">
                  <c:v>4.1415E-2</c:v>
                </c:pt>
                <c:pt idx="233282">
                  <c:v>4.1416000000000001E-2</c:v>
                </c:pt>
                <c:pt idx="233283">
                  <c:v>4.1418000000000003E-2</c:v>
                </c:pt>
                <c:pt idx="233284">
                  <c:v>4.1418999999999997E-2</c:v>
                </c:pt>
                <c:pt idx="233285">
                  <c:v>4.1420999999999999E-2</c:v>
                </c:pt>
                <c:pt idx="233286">
                  <c:v>4.1423000000000001E-2</c:v>
                </c:pt>
                <c:pt idx="233287">
                  <c:v>4.1424999999999997E-2</c:v>
                </c:pt>
                <c:pt idx="233288">
                  <c:v>4.1426999999999999E-2</c:v>
                </c:pt>
                <c:pt idx="233289">
                  <c:v>4.1429000000000001E-2</c:v>
                </c:pt>
                <c:pt idx="233290">
                  <c:v>4.1431000000000003E-2</c:v>
                </c:pt>
                <c:pt idx="233291">
                  <c:v>4.1432999999999998E-2</c:v>
                </c:pt>
                <c:pt idx="233292">
                  <c:v>4.1435E-2</c:v>
                </c:pt>
                <c:pt idx="233293">
                  <c:v>4.1438000000000003E-2</c:v>
                </c:pt>
                <c:pt idx="233294">
                  <c:v>4.1439999999999998E-2</c:v>
                </c:pt>
                <c:pt idx="233295">
                  <c:v>4.1443000000000001E-2</c:v>
                </c:pt>
                <c:pt idx="233296">
                  <c:v>4.1445000000000003E-2</c:v>
                </c:pt>
                <c:pt idx="233297">
                  <c:v>4.1447999999999999E-2</c:v>
                </c:pt>
                <c:pt idx="233298">
                  <c:v>4.1451000000000002E-2</c:v>
                </c:pt>
                <c:pt idx="233299">
                  <c:v>4.1452999999999997E-2</c:v>
                </c:pt>
                <c:pt idx="233300">
                  <c:v>4.1456E-2</c:v>
                </c:pt>
                <c:pt idx="233301">
                  <c:v>4.1459000000000003E-2</c:v>
                </c:pt>
                <c:pt idx="233302">
                  <c:v>4.1461999999999999E-2</c:v>
                </c:pt>
                <c:pt idx="233303">
                  <c:v>4.1465000000000002E-2</c:v>
                </c:pt>
                <c:pt idx="233304">
                  <c:v>4.1466999999999997E-2</c:v>
                </c:pt>
                <c:pt idx="233305">
                  <c:v>4.147E-2</c:v>
                </c:pt>
                <c:pt idx="233306">
                  <c:v>4.1473000000000003E-2</c:v>
                </c:pt>
                <c:pt idx="233307">
                  <c:v>4.1475999999999999E-2</c:v>
                </c:pt>
                <c:pt idx="233308">
                  <c:v>4.1478000000000001E-2</c:v>
                </c:pt>
                <c:pt idx="233309">
                  <c:v>4.1480999999999997E-2</c:v>
                </c:pt>
                <c:pt idx="233310">
                  <c:v>4.1484E-2</c:v>
                </c:pt>
                <c:pt idx="233311">
                  <c:v>4.1487000000000003E-2</c:v>
                </c:pt>
                <c:pt idx="233312">
                  <c:v>4.1488999999999998E-2</c:v>
                </c:pt>
                <c:pt idx="233313">
                  <c:v>4.1492000000000001E-2</c:v>
                </c:pt>
                <c:pt idx="233314">
                  <c:v>4.1494000000000003E-2</c:v>
                </c:pt>
                <c:pt idx="233315">
                  <c:v>4.1495999999999998E-2</c:v>
                </c:pt>
                <c:pt idx="233316">
                  <c:v>4.1498E-2</c:v>
                </c:pt>
                <c:pt idx="233317">
                  <c:v>4.1500000000000002E-2</c:v>
                </c:pt>
                <c:pt idx="233318">
                  <c:v>4.1501999999999997E-2</c:v>
                </c:pt>
                <c:pt idx="233319">
                  <c:v>4.1503999999999999E-2</c:v>
                </c:pt>
                <c:pt idx="233320">
                  <c:v>4.1506000000000001E-2</c:v>
                </c:pt>
                <c:pt idx="233321">
                  <c:v>4.1507000000000002E-2</c:v>
                </c:pt>
                <c:pt idx="233322">
                  <c:v>4.1508999999999997E-2</c:v>
                </c:pt>
                <c:pt idx="233323">
                  <c:v>4.1509999999999998E-2</c:v>
                </c:pt>
                <c:pt idx="233324">
                  <c:v>4.1510999999999999E-2</c:v>
                </c:pt>
                <c:pt idx="233325">
                  <c:v>4.1512E-2</c:v>
                </c:pt>
                <c:pt idx="233326">
                  <c:v>4.1513000000000001E-2</c:v>
                </c:pt>
                <c:pt idx="233327">
                  <c:v>4.1513000000000001E-2</c:v>
                </c:pt>
                <c:pt idx="233328">
                  <c:v>4.1514000000000002E-2</c:v>
                </c:pt>
                <c:pt idx="233329">
                  <c:v>4.1514000000000002E-2</c:v>
                </c:pt>
                <c:pt idx="233330">
                  <c:v>4.1514000000000002E-2</c:v>
                </c:pt>
                <c:pt idx="233331">
                  <c:v>4.1514000000000002E-2</c:v>
                </c:pt>
                <c:pt idx="233332">
                  <c:v>4.1513000000000001E-2</c:v>
                </c:pt>
                <c:pt idx="233333">
                  <c:v>4.1513000000000001E-2</c:v>
                </c:pt>
                <c:pt idx="233334">
                  <c:v>4.1512E-2</c:v>
                </c:pt>
                <c:pt idx="233335">
                  <c:v>4.1510999999999999E-2</c:v>
                </c:pt>
                <c:pt idx="233336">
                  <c:v>4.1509999999999998E-2</c:v>
                </c:pt>
                <c:pt idx="233337">
                  <c:v>4.1508999999999997E-2</c:v>
                </c:pt>
                <c:pt idx="233338">
                  <c:v>4.1507000000000002E-2</c:v>
                </c:pt>
                <c:pt idx="233339">
                  <c:v>4.1506000000000001E-2</c:v>
                </c:pt>
                <c:pt idx="233340">
                  <c:v>4.1503999999999999E-2</c:v>
                </c:pt>
                <c:pt idx="233341">
                  <c:v>4.1501000000000003E-2</c:v>
                </c:pt>
                <c:pt idx="233342">
                  <c:v>4.1499000000000001E-2</c:v>
                </c:pt>
                <c:pt idx="233343">
                  <c:v>4.1496999999999999E-2</c:v>
                </c:pt>
                <c:pt idx="233344">
                  <c:v>4.1494000000000003E-2</c:v>
                </c:pt>
                <c:pt idx="233345">
                  <c:v>4.1492000000000001E-2</c:v>
                </c:pt>
                <c:pt idx="233346">
                  <c:v>4.1488999999999998E-2</c:v>
                </c:pt>
                <c:pt idx="233347">
                  <c:v>4.1486000000000002E-2</c:v>
                </c:pt>
                <c:pt idx="233348">
                  <c:v>4.1482999999999999E-2</c:v>
                </c:pt>
                <c:pt idx="233349">
                  <c:v>4.1480000000000003E-2</c:v>
                </c:pt>
                <c:pt idx="233350">
                  <c:v>4.1475999999999999E-2</c:v>
                </c:pt>
                <c:pt idx="233351">
                  <c:v>4.1473000000000003E-2</c:v>
                </c:pt>
                <c:pt idx="233352">
                  <c:v>4.1468999999999999E-2</c:v>
                </c:pt>
                <c:pt idx="233353">
                  <c:v>4.1465000000000002E-2</c:v>
                </c:pt>
                <c:pt idx="233354">
                  <c:v>4.1461999999999999E-2</c:v>
                </c:pt>
                <c:pt idx="233355">
                  <c:v>4.1458000000000002E-2</c:v>
                </c:pt>
                <c:pt idx="233356">
                  <c:v>4.1453999999999998E-2</c:v>
                </c:pt>
                <c:pt idx="233357">
                  <c:v>4.1450000000000001E-2</c:v>
                </c:pt>
                <c:pt idx="233358">
                  <c:v>4.1445999999999997E-2</c:v>
                </c:pt>
                <c:pt idx="233359">
                  <c:v>4.1442E-2</c:v>
                </c:pt>
                <c:pt idx="233360">
                  <c:v>4.1438000000000003E-2</c:v>
                </c:pt>
                <c:pt idx="233361">
                  <c:v>4.1433999999999999E-2</c:v>
                </c:pt>
                <c:pt idx="233362">
                  <c:v>4.1430000000000002E-2</c:v>
                </c:pt>
                <c:pt idx="233363">
                  <c:v>4.1425999999999998E-2</c:v>
                </c:pt>
                <c:pt idx="233364">
                  <c:v>4.1422E-2</c:v>
                </c:pt>
                <c:pt idx="233365">
                  <c:v>4.1418999999999997E-2</c:v>
                </c:pt>
                <c:pt idx="233366">
                  <c:v>4.1415E-2</c:v>
                </c:pt>
                <c:pt idx="233367">
                  <c:v>4.1411000000000003E-2</c:v>
                </c:pt>
                <c:pt idx="233368">
                  <c:v>4.1408E-2</c:v>
                </c:pt>
                <c:pt idx="233369">
                  <c:v>4.1404000000000003E-2</c:v>
                </c:pt>
                <c:pt idx="233370">
                  <c:v>4.1401E-2</c:v>
                </c:pt>
                <c:pt idx="233371">
                  <c:v>4.1397000000000003E-2</c:v>
                </c:pt>
                <c:pt idx="233372">
                  <c:v>4.1394E-2</c:v>
                </c:pt>
                <c:pt idx="233373">
                  <c:v>4.1390999999999997E-2</c:v>
                </c:pt>
                <c:pt idx="233374">
                  <c:v>4.1388000000000001E-2</c:v>
                </c:pt>
                <c:pt idx="233375">
                  <c:v>4.1384999999999998E-2</c:v>
                </c:pt>
                <c:pt idx="233376">
                  <c:v>4.1382000000000002E-2</c:v>
                </c:pt>
                <c:pt idx="233377">
                  <c:v>4.1378999999999999E-2</c:v>
                </c:pt>
                <c:pt idx="233378">
                  <c:v>4.1376999999999997E-2</c:v>
                </c:pt>
                <c:pt idx="233379">
                  <c:v>4.1375000000000002E-2</c:v>
                </c:pt>
                <c:pt idx="233380">
                  <c:v>4.1373E-2</c:v>
                </c:pt>
                <c:pt idx="233381">
                  <c:v>4.1370999999999998E-2</c:v>
                </c:pt>
                <c:pt idx="233382">
                  <c:v>4.1369000000000003E-2</c:v>
                </c:pt>
                <c:pt idx="233383">
                  <c:v>4.1367000000000001E-2</c:v>
                </c:pt>
                <c:pt idx="233384">
                  <c:v>4.1366E-2</c:v>
                </c:pt>
                <c:pt idx="233385">
                  <c:v>4.1364999999999999E-2</c:v>
                </c:pt>
                <c:pt idx="233386">
                  <c:v>4.1362999999999997E-2</c:v>
                </c:pt>
                <c:pt idx="233387">
                  <c:v>4.1362000000000003E-2</c:v>
                </c:pt>
                <c:pt idx="233388">
                  <c:v>4.1361000000000002E-2</c:v>
                </c:pt>
                <c:pt idx="233389">
                  <c:v>4.1361000000000002E-2</c:v>
                </c:pt>
                <c:pt idx="233390">
                  <c:v>4.1360000000000001E-2</c:v>
                </c:pt>
                <c:pt idx="233391">
                  <c:v>4.1360000000000001E-2</c:v>
                </c:pt>
                <c:pt idx="233392">
                  <c:v>4.1360000000000001E-2</c:v>
                </c:pt>
                <c:pt idx="233393">
                  <c:v>4.1360000000000001E-2</c:v>
                </c:pt>
                <c:pt idx="233394">
                  <c:v>4.1361000000000002E-2</c:v>
                </c:pt>
                <c:pt idx="233395">
                  <c:v>4.1361000000000002E-2</c:v>
                </c:pt>
                <c:pt idx="233396">
                  <c:v>4.1362000000000003E-2</c:v>
                </c:pt>
                <c:pt idx="233397">
                  <c:v>4.1362000000000003E-2</c:v>
                </c:pt>
                <c:pt idx="233398">
                  <c:v>4.1362999999999997E-2</c:v>
                </c:pt>
                <c:pt idx="233399">
                  <c:v>4.1363999999999998E-2</c:v>
                </c:pt>
                <c:pt idx="233400">
                  <c:v>4.1364999999999999E-2</c:v>
                </c:pt>
                <c:pt idx="233401">
                  <c:v>4.1366E-2</c:v>
                </c:pt>
                <c:pt idx="233402">
                  <c:v>4.1368000000000002E-2</c:v>
                </c:pt>
                <c:pt idx="233403">
                  <c:v>4.1369000000000003E-2</c:v>
                </c:pt>
                <c:pt idx="233404">
                  <c:v>4.1370999999999998E-2</c:v>
                </c:pt>
                <c:pt idx="233405">
                  <c:v>4.1373E-2</c:v>
                </c:pt>
                <c:pt idx="233406">
                  <c:v>4.1375000000000002E-2</c:v>
                </c:pt>
                <c:pt idx="233407">
                  <c:v>4.1376999999999997E-2</c:v>
                </c:pt>
                <c:pt idx="233408">
                  <c:v>4.1378999999999999E-2</c:v>
                </c:pt>
                <c:pt idx="233409">
                  <c:v>4.1381000000000001E-2</c:v>
                </c:pt>
                <c:pt idx="233410">
                  <c:v>4.1383000000000003E-2</c:v>
                </c:pt>
                <c:pt idx="233411">
                  <c:v>4.1384999999999998E-2</c:v>
                </c:pt>
                <c:pt idx="233412">
                  <c:v>4.1387E-2</c:v>
                </c:pt>
                <c:pt idx="233413">
                  <c:v>4.1389000000000002E-2</c:v>
                </c:pt>
                <c:pt idx="233414">
                  <c:v>4.1391999999999998E-2</c:v>
                </c:pt>
                <c:pt idx="233415">
                  <c:v>4.1394E-2</c:v>
                </c:pt>
                <c:pt idx="233416">
                  <c:v>4.1396000000000002E-2</c:v>
                </c:pt>
                <c:pt idx="233417">
                  <c:v>4.1398999999999998E-2</c:v>
                </c:pt>
                <c:pt idx="233418">
                  <c:v>4.1401E-2</c:v>
                </c:pt>
                <c:pt idx="233419">
                  <c:v>4.1404000000000003E-2</c:v>
                </c:pt>
                <c:pt idx="233420">
                  <c:v>4.1405999999999998E-2</c:v>
                </c:pt>
                <c:pt idx="233421">
                  <c:v>4.1408E-2</c:v>
                </c:pt>
                <c:pt idx="233422">
                  <c:v>4.1411000000000003E-2</c:v>
                </c:pt>
                <c:pt idx="233423">
                  <c:v>4.1412999999999998E-2</c:v>
                </c:pt>
                <c:pt idx="233424">
                  <c:v>4.1415E-2</c:v>
                </c:pt>
                <c:pt idx="233425">
                  <c:v>4.1417000000000002E-2</c:v>
                </c:pt>
                <c:pt idx="233426">
                  <c:v>4.1418999999999997E-2</c:v>
                </c:pt>
                <c:pt idx="233427">
                  <c:v>4.1420999999999999E-2</c:v>
                </c:pt>
                <c:pt idx="233428">
                  <c:v>4.1424000000000002E-2</c:v>
                </c:pt>
                <c:pt idx="233429">
                  <c:v>4.1425999999999998E-2</c:v>
                </c:pt>
                <c:pt idx="233430">
                  <c:v>4.1426999999999999E-2</c:v>
                </c:pt>
                <c:pt idx="233431">
                  <c:v>4.1429000000000001E-2</c:v>
                </c:pt>
                <c:pt idx="233432">
                  <c:v>4.1431000000000003E-2</c:v>
                </c:pt>
                <c:pt idx="233433">
                  <c:v>4.1431999999999997E-2</c:v>
                </c:pt>
                <c:pt idx="233434">
                  <c:v>4.1433999999999999E-2</c:v>
                </c:pt>
                <c:pt idx="233435">
                  <c:v>4.1435E-2</c:v>
                </c:pt>
                <c:pt idx="233436">
                  <c:v>4.1437000000000002E-2</c:v>
                </c:pt>
                <c:pt idx="233437">
                  <c:v>4.1438000000000003E-2</c:v>
                </c:pt>
                <c:pt idx="233438">
                  <c:v>4.1438999999999997E-2</c:v>
                </c:pt>
                <c:pt idx="233439">
                  <c:v>4.1440999999999999E-2</c:v>
                </c:pt>
                <c:pt idx="233440">
                  <c:v>4.1442E-2</c:v>
                </c:pt>
                <c:pt idx="233441">
                  <c:v>4.1443000000000001E-2</c:v>
                </c:pt>
                <c:pt idx="233442">
                  <c:v>4.1444000000000002E-2</c:v>
                </c:pt>
                <c:pt idx="233443">
                  <c:v>4.1444000000000002E-2</c:v>
                </c:pt>
                <c:pt idx="233444">
                  <c:v>4.1445000000000003E-2</c:v>
                </c:pt>
                <c:pt idx="233445">
                  <c:v>4.1445000000000003E-2</c:v>
                </c:pt>
                <c:pt idx="233446">
                  <c:v>4.1445999999999997E-2</c:v>
                </c:pt>
                <c:pt idx="233447">
                  <c:v>4.1445999999999997E-2</c:v>
                </c:pt>
                <c:pt idx="233448">
                  <c:v>4.1445999999999997E-2</c:v>
                </c:pt>
                <c:pt idx="233449">
                  <c:v>4.1446999999999998E-2</c:v>
                </c:pt>
                <c:pt idx="233450">
                  <c:v>4.1446999999999998E-2</c:v>
                </c:pt>
                <c:pt idx="233451">
                  <c:v>4.1446999999999998E-2</c:v>
                </c:pt>
                <c:pt idx="233452">
                  <c:v>4.1446999999999998E-2</c:v>
                </c:pt>
                <c:pt idx="233453">
                  <c:v>4.1446999999999998E-2</c:v>
                </c:pt>
                <c:pt idx="233454">
                  <c:v>4.1446999999999998E-2</c:v>
                </c:pt>
                <c:pt idx="233455">
                  <c:v>4.1446999999999998E-2</c:v>
                </c:pt>
                <c:pt idx="233456">
                  <c:v>4.1445999999999997E-2</c:v>
                </c:pt>
                <c:pt idx="233457">
                  <c:v>4.1445999999999997E-2</c:v>
                </c:pt>
                <c:pt idx="233458">
                  <c:v>4.1445999999999997E-2</c:v>
                </c:pt>
                <c:pt idx="233459">
                  <c:v>4.1445000000000003E-2</c:v>
                </c:pt>
                <c:pt idx="233460">
                  <c:v>4.1445000000000003E-2</c:v>
                </c:pt>
                <c:pt idx="233461">
                  <c:v>4.1444000000000002E-2</c:v>
                </c:pt>
                <c:pt idx="233462">
                  <c:v>4.1444000000000002E-2</c:v>
                </c:pt>
                <c:pt idx="233463">
                  <c:v>4.1443000000000001E-2</c:v>
                </c:pt>
                <c:pt idx="233464">
                  <c:v>4.1443000000000001E-2</c:v>
                </c:pt>
                <c:pt idx="233465">
                  <c:v>4.1442E-2</c:v>
                </c:pt>
                <c:pt idx="233466">
                  <c:v>4.1442E-2</c:v>
                </c:pt>
                <c:pt idx="233467">
                  <c:v>4.1440999999999999E-2</c:v>
                </c:pt>
                <c:pt idx="233468">
                  <c:v>4.1439999999999998E-2</c:v>
                </c:pt>
                <c:pt idx="233469">
                  <c:v>4.1438999999999997E-2</c:v>
                </c:pt>
                <c:pt idx="233470">
                  <c:v>4.1438000000000003E-2</c:v>
                </c:pt>
                <c:pt idx="233471">
                  <c:v>4.1438000000000003E-2</c:v>
                </c:pt>
                <c:pt idx="233472">
                  <c:v>4.1437000000000002E-2</c:v>
                </c:pt>
                <c:pt idx="233473">
                  <c:v>4.1436000000000001E-2</c:v>
                </c:pt>
                <c:pt idx="233474">
                  <c:v>4.1435E-2</c:v>
                </c:pt>
                <c:pt idx="233475">
                  <c:v>4.1435E-2</c:v>
                </c:pt>
                <c:pt idx="233476">
                  <c:v>4.1433999999999999E-2</c:v>
                </c:pt>
                <c:pt idx="233477">
                  <c:v>4.1432999999999998E-2</c:v>
                </c:pt>
                <c:pt idx="233478">
                  <c:v>4.1432999999999998E-2</c:v>
                </c:pt>
                <c:pt idx="233479">
                  <c:v>4.1431999999999997E-2</c:v>
                </c:pt>
                <c:pt idx="233480">
                  <c:v>4.1431000000000003E-2</c:v>
                </c:pt>
                <c:pt idx="233481">
                  <c:v>4.1430000000000002E-2</c:v>
                </c:pt>
                <c:pt idx="233482">
                  <c:v>4.1429000000000001E-2</c:v>
                </c:pt>
                <c:pt idx="233483">
                  <c:v>4.1429000000000001E-2</c:v>
                </c:pt>
                <c:pt idx="233484">
                  <c:v>4.1428E-2</c:v>
                </c:pt>
                <c:pt idx="233485">
                  <c:v>4.1428E-2</c:v>
                </c:pt>
                <c:pt idx="233486">
                  <c:v>4.1426999999999999E-2</c:v>
                </c:pt>
                <c:pt idx="233487">
                  <c:v>4.1425999999999998E-2</c:v>
                </c:pt>
                <c:pt idx="233488">
                  <c:v>4.1425999999999998E-2</c:v>
                </c:pt>
                <c:pt idx="233489">
                  <c:v>4.1424999999999997E-2</c:v>
                </c:pt>
                <c:pt idx="233490">
                  <c:v>4.1424999999999997E-2</c:v>
                </c:pt>
                <c:pt idx="233491">
                  <c:v>4.1424000000000002E-2</c:v>
                </c:pt>
                <c:pt idx="233492">
                  <c:v>4.1424000000000002E-2</c:v>
                </c:pt>
                <c:pt idx="233493">
                  <c:v>4.1423000000000001E-2</c:v>
                </c:pt>
                <c:pt idx="233494">
                  <c:v>4.1423000000000001E-2</c:v>
                </c:pt>
                <c:pt idx="233495">
                  <c:v>4.1422E-2</c:v>
                </c:pt>
                <c:pt idx="233496">
                  <c:v>4.1422E-2</c:v>
                </c:pt>
                <c:pt idx="233497">
                  <c:v>4.1422E-2</c:v>
                </c:pt>
                <c:pt idx="233498">
                  <c:v>4.1420999999999999E-2</c:v>
                </c:pt>
                <c:pt idx="233499">
                  <c:v>4.1420999999999999E-2</c:v>
                </c:pt>
                <c:pt idx="233500">
                  <c:v>4.1420999999999999E-2</c:v>
                </c:pt>
                <c:pt idx="233501">
                  <c:v>4.1420999999999999E-2</c:v>
                </c:pt>
                <c:pt idx="233502">
                  <c:v>4.1419999999999998E-2</c:v>
                </c:pt>
                <c:pt idx="233503">
                  <c:v>4.1419999999999998E-2</c:v>
                </c:pt>
                <c:pt idx="233504">
                  <c:v>4.1419999999999998E-2</c:v>
                </c:pt>
                <c:pt idx="233505">
                  <c:v>4.1419999999999998E-2</c:v>
                </c:pt>
                <c:pt idx="233506">
                  <c:v>4.1419999999999998E-2</c:v>
                </c:pt>
                <c:pt idx="233507">
                  <c:v>4.1418999999999997E-2</c:v>
                </c:pt>
                <c:pt idx="233508">
                  <c:v>4.1418999999999997E-2</c:v>
                </c:pt>
                <c:pt idx="233509">
                  <c:v>4.1419999999999998E-2</c:v>
                </c:pt>
                <c:pt idx="233510">
                  <c:v>4.1419999999999998E-2</c:v>
                </c:pt>
                <c:pt idx="233511">
                  <c:v>4.1419999999999998E-2</c:v>
                </c:pt>
                <c:pt idx="233512">
                  <c:v>4.1419999999999998E-2</c:v>
                </c:pt>
                <c:pt idx="233513">
                  <c:v>4.1419999999999998E-2</c:v>
                </c:pt>
                <c:pt idx="233514">
                  <c:v>4.1419999999999998E-2</c:v>
                </c:pt>
                <c:pt idx="233515">
                  <c:v>4.1419999999999998E-2</c:v>
                </c:pt>
                <c:pt idx="233516">
                  <c:v>4.1419999999999998E-2</c:v>
                </c:pt>
                <c:pt idx="233517">
                  <c:v>4.1419999999999998E-2</c:v>
                </c:pt>
                <c:pt idx="233518">
                  <c:v>4.1419999999999998E-2</c:v>
                </c:pt>
                <c:pt idx="233519">
                  <c:v>4.1420999999999999E-2</c:v>
                </c:pt>
                <c:pt idx="233520">
                  <c:v>4.1420999999999999E-2</c:v>
                </c:pt>
                <c:pt idx="233521">
                  <c:v>4.1420999999999999E-2</c:v>
                </c:pt>
                <c:pt idx="233522">
                  <c:v>4.1420999999999999E-2</c:v>
                </c:pt>
                <c:pt idx="233523">
                  <c:v>4.1422E-2</c:v>
                </c:pt>
                <c:pt idx="233524">
                  <c:v>4.1422E-2</c:v>
                </c:pt>
                <c:pt idx="233525">
                  <c:v>4.1422E-2</c:v>
                </c:pt>
                <c:pt idx="233526">
                  <c:v>4.1423000000000001E-2</c:v>
                </c:pt>
                <c:pt idx="233527">
                  <c:v>4.1423000000000001E-2</c:v>
                </c:pt>
                <c:pt idx="233528">
                  <c:v>4.1423000000000001E-2</c:v>
                </c:pt>
                <c:pt idx="233529">
                  <c:v>4.1423000000000001E-2</c:v>
                </c:pt>
                <c:pt idx="233530">
                  <c:v>4.1424000000000002E-2</c:v>
                </c:pt>
                <c:pt idx="233531">
                  <c:v>4.1424000000000002E-2</c:v>
                </c:pt>
                <c:pt idx="233532">
                  <c:v>4.1424000000000002E-2</c:v>
                </c:pt>
                <c:pt idx="233533">
                  <c:v>4.1424999999999997E-2</c:v>
                </c:pt>
                <c:pt idx="233534">
                  <c:v>4.1424999999999997E-2</c:v>
                </c:pt>
                <c:pt idx="233535">
                  <c:v>4.1424999999999997E-2</c:v>
                </c:pt>
                <c:pt idx="233536">
                  <c:v>4.1425999999999998E-2</c:v>
                </c:pt>
                <c:pt idx="233537">
                  <c:v>4.1425999999999998E-2</c:v>
                </c:pt>
                <c:pt idx="233538">
                  <c:v>4.1425999999999998E-2</c:v>
                </c:pt>
                <c:pt idx="233539">
                  <c:v>4.1425999999999998E-2</c:v>
                </c:pt>
                <c:pt idx="233540">
                  <c:v>4.1425999999999998E-2</c:v>
                </c:pt>
                <c:pt idx="233541">
                  <c:v>4.1425999999999998E-2</c:v>
                </c:pt>
                <c:pt idx="233542">
                  <c:v>4.1425999999999998E-2</c:v>
                </c:pt>
                <c:pt idx="233543">
                  <c:v>4.1425999999999998E-2</c:v>
                </c:pt>
                <c:pt idx="233544">
                  <c:v>4.1425999999999998E-2</c:v>
                </c:pt>
                <c:pt idx="233545">
                  <c:v>4.1425999999999998E-2</c:v>
                </c:pt>
                <c:pt idx="233546">
                  <c:v>4.1425999999999998E-2</c:v>
                </c:pt>
                <c:pt idx="233547">
                  <c:v>4.1425999999999998E-2</c:v>
                </c:pt>
                <c:pt idx="233548">
                  <c:v>4.1425999999999998E-2</c:v>
                </c:pt>
                <c:pt idx="233549">
                  <c:v>4.1425999999999998E-2</c:v>
                </c:pt>
                <c:pt idx="233550">
                  <c:v>4.1424999999999997E-2</c:v>
                </c:pt>
                <c:pt idx="233551">
                  <c:v>4.1424999999999997E-2</c:v>
                </c:pt>
                <c:pt idx="233552">
                  <c:v>4.1424000000000002E-2</c:v>
                </c:pt>
                <c:pt idx="233553">
                  <c:v>4.1424000000000002E-2</c:v>
                </c:pt>
                <c:pt idx="233554">
                  <c:v>4.1423000000000001E-2</c:v>
                </c:pt>
                <c:pt idx="233555">
                  <c:v>4.1423000000000001E-2</c:v>
                </c:pt>
                <c:pt idx="233556">
                  <c:v>4.1422E-2</c:v>
                </c:pt>
                <c:pt idx="233557">
                  <c:v>4.1420999999999999E-2</c:v>
                </c:pt>
                <c:pt idx="233558">
                  <c:v>4.1420999999999999E-2</c:v>
                </c:pt>
                <c:pt idx="233559">
                  <c:v>4.1419999999999998E-2</c:v>
                </c:pt>
                <c:pt idx="233560">
                  <c:v>4.1418999999999997E-2</c:v>
                </c:pt>
                <c:pt idx="233561">
                  <c:v>4.1418000000000003E-2</c:v>
                </c:pt>
                <c:pt idx="233562">
                  <c:v>4.1417000000000002E-2</c:v>
                </c:pt>
                <c:pt idx="233563">
                  <c:v>4.1415E-2</c:v>
                </c:pt>
                <c:pt idx="233564">
                  <c:v>4.1413999999999999E-2</c:v>
                </c:pt>
                <c:pt idx="233565">
                  <c:v>4.1412999999999998E-2</c:v>
                </c:pt>
                <c:pt idx="233566">
                  <c:v>4.1411000000000003E-2</c:v>
                </c:pt>
                <c:pt idx="233567">
                  <c:v>4.1410000000000002E-2</c:v>
                </c:pt>
                <c:pt idx="233568">
                  <c:v>4.1408E-2</c:v>
                </c:pt>
                <c:pt idx="233569">
                  <c:v>4.1406999999999999E-2</c:v>
                </c:pt>
                <c:pt idx="233570">
                  <c:v>4.1405999999999998E-2</c:v>
                </c:pt>
                <c:pt idx="233571">
                  <c:v>4.1404000000000003E-2</c:v>
                </c:pt>
                <c:pt idx="233572">
                  <c:v>4.1402000000000001E-2</c:v>
                </c:pt>
                <c:pt idx="233573">
                  <c:v>4.1399999999999999E-2</c:v>
                </c:pt>
                <c:pt idx="233574">
                  <c:v>4.1398999999999998E-2</c:v>
                </c:pt>
                <c:pt idx="233575">
                  <c:v>4.1397000000000003E-2</c:v>
                </c:pt>
                <c:pt idx="233576">
                  <c:v>4.1395000000000001E-2</c:v>
                </c:pt>
                <c:pt idx="233577">
                  <c:v>4.1392999999999999E-2</c:v>
                </c:pt>
                <c:pt idx="233578">
                  <c:v>4.1390999999999997E-2</c:v>
                </c:pt>
                <c:pt idx="233579">
                  <c:v>4.1389000000000002E-2</c:v>
                </c:pt>
                <c:pt idx="233580">
                  <c:v>4.1388000000000001E-2</c:v>
                </c:pt>
                <c:pt idx="233581">
                  <c:v>4.1385999999999999E-2</c:v>
                </c:pt>
                <c:pt idx="233582">
                  <c:v>4.1383999999999997E-2</c:v>
                </c:pt>
                <c:pt idx="233583">
                  <c:v>4.1382000000000002E-2</c:v>
                </c:pt>
                <c:pt idx="233584">
                  <c:v>4.138E-2</c:v>
                </c:pt>
                <c:pt idx="233585">
                  <c:v>4.1377999999999998E-2</c:v>
                </c:pt>
                <c:pt idx="233586">
                  <c:v>4.1376000000000003E-2</c:v>
                </c:pt>
                <c:pt idx="233587">
                  <c:v>4.1375000000000002E-2</c:v>
                </c:pt>
                <c:pt idx="233588">
                  <c:v>4.1373E-2</c:v>
                </c:pt>
                <c:pt idx="233589">
                  <c:v>4.1370999999999998E-2</c:v>
                </c:pt>
                <c:pt idx="233590">
                  <c:v>4.1369000000000003E-2</c:v>
                </c:pt>
                <c:pt idx="233591">
                  <c:v>4.1367000000000001E-2</c:v>
                </c:pt>
                <c:pt idx="233592">
                  <c:v>4.1366E-2</c:v>
                </c:pt>
                <c:pt idx="233593">
                  <c:v>4.1363999999999998E-2</c:v>
                </c:pt>
                <c:pt idx="233594">
                  <c:v>4.1362000000000003E-2</c:v>
                </c:pt>
                <c:pt idx="233595">
                  <c:v>4.1361000000000002E-2</c:v>
                </c:pt>
                <c:pt idx="233596">
                  <c:v>4.1359E-2</c:v>
                </c:pt>
                <c:pt idx="233597">
                  <c:v>4.1356999999999998E-2</c:v>
                </c:pt>
                <c:pt idx="233598">
                  <c:v>4.1355999999999997E-2</c:v>
                </c:pt>
                <c:pt idx="233599">
                  <c:v>4.1354000000000002E-2</c:v>
                </c:pt>
                <c:pt idx="233600">
                  <c:v>4.1353000000000001E-2</c:v>
                </c:pt>
                <c:pt idx="233601">
                  <c:v>4.1352E-2</c:v>
                </c:pt>
                <c:pt idx="233602">
                  <c:v>4.1350999999999999E-2</c:v>
                </c:pt>
                <c:pt idx="233603">
                  <c:v>4.1348999999999997E-2</c:v>
                </c:pt>
                <c:pt idx="233604">
                  <c:v>4.1348000000000003E-2</c:v>
                </c:pt>
                <c:pt idx="233605">
                  <c:v>4.1347000000000002E-2</c:v>
                </c:pt>
                <c:pt idx="233606">
                  <c:v>4.1346000000000001E-2</c:v>
                </c:pt>
                <c:pt idx="233607">
                  <c:v>4.1346000000000001E-2</c:v>
                </c:pt>
                <c:pt idx="233608">
                  <c:v>4.1345E-2</c:v>
                </c:pt>
                <c:pt idx="233609">
                  <c:v>4.1343999999999999E-2</c:v>
                </c:pt>
                <c:pt idx="233610">
                  <c:v>4.1342999999999998E-2</c:v>
                </c:pt>
                <c:pt idx="233611">
                  <c:v>4.1341999999999997E-2</c:v>
                </c:pt>
                <c:pt idx="233612">
                  <c:v>4.1341000000000003E-2</c:v>
                </c:pt>
                <c:pt idx="233613">
                  <c:v>4.1341000000000003E-2</c:v>
                </c:pt>
                <c:pt idx="233614">
                  <c:v>4.1340000000000002E-2</c:v>
                </c:pt>
                <c:pt idx="233615">
                  <c:v>4.1340000000000002E-2</c:v>
                </c:pt>
                <c:pt idx="233616">
                  <c:v>4.1340000000000002E-2</c:v>
                </c:pt>
                <c:pt idx="233617">
                  <c:v>4.1339000000000001E-2</c:v>
                </c:pt>
                <c:pt idx="233618">
                  <c:v>4.1339000000000001E-2</c:v>
                </c:pt>
                <c:pt idx="233619">
                  <c:v>4.1339000000000001E-2</c:v>
                </c:pt>
                <c:pt idx="233620">
                  <c:v>4.1339000000000001E-2</c:v>
                </c:pt>
                <c:pt idx="233621">
                  <c:v>4.1338E-2</c:v>
                </c:pt>
                <c:pt idx="233622">
                  <c:v>4.1338E-2</c:v>
                </c:pt>
                <c:pt idx="233623">
                  <c:v>4.1338E-2</c:v>
                </c:pt>
                <c:pt idx="233624">
                  <c:v>4.1338E-2</c:v>
                </c:pt>
                <c:pt idx="233625">
                  <c:v>4.1338E-2</c:v>
                </c:pt>
                <c:pt idx="233626">
                  <c:v>4.1338E-2</c:v>
                </c:pt>
                <c:pt idx="233627">
                  <c:v>4.1338E-2</c:v>
                </c:pt>
                <c:pt idx="233628">
                  <c:v>4.1339000000000001E-2</c:v>
                </c:pt>
                <c:pt idx="233629">
                  <c:v>4.1339000000000001E-2</c:v>
                </c:pt>
                <c:pt idx="233630">
                  <c:v>4.1339000000000001E-2</c:v>
                </c:pt>
                <c:pt idx="233631">
                  <c:v>4.1340000000000002E-2</c:v>
                </c:pt>
                <c:pt idx="233632">
                  <c:v>4.1340000000000002E-2</c:v>
                </c:pt>
                <c:pt idx="233633">
                  <c:v>4.1340000000000002E-2</c:v>
                </c:pt>
                <c:pt idx="233634">
                  <c:v>4.1340000000000002E-2</c:v>
                </c:pt>
                <c:pt idx="233635">
                  <c:v>4.1341000000000003E-2</c:v>
                </c:pt>
                <c:pt idx="233636">
                  <c:v>4.1341000000000003E-2</c:v>
                </c:pt>
                <c:pt idx="233637">
                  <c:v>4.1341000000000003E-2</c:v>
                </c:pt>
                <c:pt idx="233638">
                  <c:v>4.1341999999999997E-2</c:v>
                </c:pt>
                <c:pt idx="233639">
                  <c:v>4.1341999999999997E-2</c:v>
                </c:pt>
                <c:pt idx="233640">
                  <c:v>4.1342999999999998E-2</c:v>
                </c:pt>
                <c:pt idx="233641">
                  <c:v>4.1342999999999998E-2</c:v>
                </c:pt>
                <c:pt idx="233642">
                  <c:v>4.1343999999999999E-2</c:v>
                </c:pt>
                <c:pt idx="233643">
                  <c:v>4.1343999999999999E-2</c:v>
                </c:pt>
                <c:pt idx="233644">
                  <c:v>4.1345E-2</c:v>
                </c:pt>
                <c:pt idx="233645">
                  <c:v>4.1345E-2</c:v>
                </c:pt>
                <c:pt idx="233646">
                  <c:v>4.1346000000000001E-2</c:v>
                </c:pt>
                <c:pt idx="233647">
                  <c:v>4.1346000000000001E-2</c:v>
                </c:pt>
                <c:pt idx="233648">
                  <c:v>4.1347000000000002E-2</c:v>
                </c:pt>
                <c:pt idx="233649">
                  <c:v>4.1347000000000002E-2</c:v>
                </c:pt>
                <c:pt idx="233650">
                  <c:v>4.1348000000000003E-2</c:v>
                </c:pt>
                <c:pt idx="233651">
                  <c:v>4.1348000000000003E-2</c:v>
                </c:pt>
                <c:pt idx="233652">
                  <c:v>4.1348999999999997E-2</c:v>
                </c:pt>
                <c:pt idx="233653">
                  <c:v>4.1348999999999997E-2</c:v>
                </c:pt>
                <c:pt idx="233654">
                  <c:v>4.1349999999999998E-2</c:v>
                </c:pt>
                <c:pt idx="233655">
                  <c:v>4.1349999999999998E-2</c:v>
                </c:pt>
                <c:pt idx="233656">
                  <c:v>4.1349999999999998E-2</c:v>
                </c:pt>
                <c:pt idx="233657">
                  <c:v>4.1350999999999999E-2</c:v>
                </c:pt>
                <c:pt idx="233658">
                  <c:v>4.1350999999999999E-2</c:v>
                </c:pt>
                <c:pt idx="233659">
                  <c:v>4.1350999999999999E-2</c:v>
                </c:pt>
                <c:pt idx="233660">
                  <c:v>4.1350999999999999E-2</c:v>
                </c:pt>
                <c:pt idx="233661">
                  <c:v>4.1352E-2</c:v>
                </c:pt>
                <c:pt idx="233662">
                  <c:v>4.1352E-2</c:v>
                </c:pt>
                <c:pt idx="233663">
                  <c:v>4.1352E-2</c:v>
                </c:pt>
                <c:pt idx="233664">
                  <c:v>4.1352E-2</c:v>
                </c:pt>
                <c:pt idx="233665">
                  <c:v>4.1352E-2</c:v>
                </c:pt>
                <c:pt idx="233666">
                  <c:v>4.1352E-2</c:v>
                </c:pt>
                <c:pt idx="233667">
                  <c:v>4.1352E-2</c:v>
                </c:pt>
                <c:pt idx="233668">
                  <c:v>4.1352E-2</c:v>
                </c:pt>
                <c:pt idx="233669">
                  <c:v>4.1352E-2</c:v>
                </c:pt>
                <c:pt idx="233670">
                  <c:v>4.1352E-2</c:v>
                </c:pt>
                <c:pt idx="233671">
                  <c:v>4.1350999999999999E-2</c:v>
                </c:pt>
                <c:pt idx="233672">
                  <c:v>4.1350999999999999E-2</c:v>
                </c:pt>
                <c:pt idx="233673">
                  <c:v>4.1350999999999999E-2</c:v>
                </c:pt>
                <c:pt idx="233674">
                  <c:v>4.1349999999999998E-2</c:v>
                </c:pt>
                <c:pt idx="233675">
                  <c:v>4.1349999999999998E-2</c:v>
                </c:pt>
                <c:pt idx="233676">
                  <c:v>4.1349999999999998E-2</c:v>
                </c:pt>
                <c:pt idx="233677">
                  <c:v>4.1348999999999997E-2</c:v>
                </c:pt>
                <c:pt idx="233678">
                  <c:v>4.1348000000000003E-2</c:v>
                </c:pt>
                <c:pt idx="233679">
                  <c:v>4.1348000000000003E-2</c:v>
                </c:pt>
                <c:pt idx="233680">
                  <c:v>4.1347000000000002E-2</c:v>
                </c:pt>
                <c:pt idx="233681">
                  <c:v>4.1346000000000001E-2</c:v>
                </c:pt>
                <c:pt idx="233682">
                  <c:v>4.1345E-2</c:v>
                </c:pt>
                <c:pt idx="233683">
                  <c:v>4.1343999999999999E-2</c:v>
                </c:pt>
                <c:pt idx="233684">
                  <c:v>4.1342999999999998E-2</c:v>
                </c:pt>
                <c:pt idx="233685">
                  <c:v>4.1341999999999997E-2</c:v>
                </c:pt>
                <c:pt idx="233686">
                  <c:v>4.1341999999999997E-2</c:v>
                </c:pt>
                <c:pt idx="233687">
                  <c:v>4.1341000000000003E-2</c:v>
                </c:pt>
                <c:pt idx="233688">
                  <c:v>4.1339000000000001E-2</c:v>
                </c:pt>
                <c:pt idx="233689">
                  <c:v>4.1338E-2</c:v>
                </c:pt>
                <c:pt idx="233690">
                  <c:v>4.1336999999999999E-2</c:v>
                </c:pt>
                <c:pt idx="233691">
                  <c:v>4.1335999999999998E-2</c:v>
                </c:pt>
                <c:pt idx="233692">
                  <c:v>4.1334999999999997E-2</c:v>
                </c:pt>
                <c:pt idx="233693">
                  <c:v>4.1333000000000002E-2</c:v>
                </c:pt>
                <c:pt idx="233694">
                  <c:v>4.1332000000000001E-2</c:v>
                </c:pt>
                <c:pt idx="233695">
                  <c:v>4.1329999999999999E-2</c:v>
                </c:pt>
                <c:pt idx="233696">
                  <c:v>4.1328999999999998E-2</c:v>
                </c:pt>
                <c:pt idx="233697">
                  <c:v>4.1327999999999997E-2</c:v>
                </c:pt>
                <c:pt idx="233698">
                  <c:v>4.1326000000000002E-2</c:v>
                </c:pt>
                <c:pt idx="233699">
                  <c:v>4.1325000000000001E-2</c:v>
                </c:pt>
                <c:pt idx="233700">
                  <c:v>4.1324E-2</c:v>
                </c:pt>
                <c:pt idx="233701">
                  <c:v>4.1321999999999998E-2</c:v>
                </c:pt>
                <c:pt idx="233702">
                  <c:v>4.1320999999999997E-2</c:v>
                </c:pt>
                <c:pt idx="233703">
                  <c:v>4.1319000000000002E-2</c:v>
                </c:pt>
                <c:pt idx="233704">
                  <c:v>4.1318000000000001E-2</c:v>
                </c:pt>
                <c:pt idx="233705">
                  <c:v>4.1317E-2</c:v>
                </c:pt>
                <c:pt idx="233706">
                  <c:v>4.1314999999999998E-2</c:v>
                </c:pt>
                <c:pt idx="233707">
                  <c:v>4.1313999999999997E-2</c:v>
                </c:pt>
                <c:pt idx="233708">
                  <c:v>4.1313000000000002E-2</c:v>
                </c:pt>
                <c:pt idx="233709">
                  <c:v>4.1311E-2</c:v>
                </c:pt>
                <c:pt idx="233710">
                  <c:v>4.1309999999999999E-2</c:v>
                </c:pt>
                <c:pt idx="233711">
                  <c:v>4.1308999999999998E-2</c:v>
                </c:pt>
                <c:pt idx="233712">
                  <c:v>4.1307999999999997E-2</c:v>
                </c:pt>
                <c:pt idx="233713">
                  <c:v>4.1307000000000003E-2</c:v>
                </c:pt>
                <c:pt idx="233714">
                  <c:v>4.1306000000000002E-2</c:v>
                </c:pt>
                <c:pt idx="233715">
                  <c:v>4.1305000000000001E-2</c:v>
                </c:pt>
                <c:pt idx="233716">
                  <c:v>4.1304E-2</c:v>
                </c:pt>
                <c:pt idx="233717">
                  <c:v>4.1302999999999999E-2</c:v>
                </c:pt>
                <c:pt idx="233718">
                  <c:v>4.1301999999999998E-2</c:v>
                </c:pt>
                <c:pt idx="233719">
                  <c:v>4.1300999999999997E-2</c:v>
                </c:pt>
                <c:pt idx="233720">
                  <c:v>4.1300000000000003E-2</c:v>
                </c:pt>
                <c:pt idx="233721">
                  <c:v>4.1300000000000003E-2</c:v>
                </c:pt>
                <c:pt idx="233722">
                  <c:v>4.1299000000000002E-2</c:v>
                </c:pt>
                <c:pt idx="233723">
                  <c:v>4.1299000000000002E-2</c:v>
                </c:pt>
                <c:pt idx="233724">
                  <c:v>4.1298000000000001E-2</c:v>
                </c:pt>
                <c:pt idx="233725">
                  <c:v>4.1298000000000001E-2</c:v>
                </c:pt>
                <c:pt idx="233726">
                  <c:v>4.1297E-2</c:v>
                </c:pt>
                <c:pt idx="233727">
                  <c:v>4.1297E-2</c:v>
                </c:pt>
                <c:pt idx="233728">
                  <c:v>4.1295999999999999E-2</c:v>
                </c:pt>
                <c:pt idx="233729">
                  <c:v>4.1295999999999999E-2</c:v>
                </c:pt>
                <c:pt idx="233730">
                  <c:v>4.1294999999999998E-2</c:v>
                </c:pt>
                <c:pt idx="233731">
                  <c:v>4.1294999999999998E-2</c:v>
                </c:pt>
                <c:pt idx="233732">
                  <c:v>4.1294999999999998E-2</c:v>
                </c:pt>
                <c:pt idx="233733">
                  <c:v>4.1293999999999997E-2</c:v>
                </c:pt>
                <c:pt idx="233734">
                  <c:v>4.1293999999999997E-2</c:v>
                </c:pt>
                <c:pt idx="233735">
                  <c:v>4.1293999999999997E-2</c:v>
                </c:pt>
                <c:pt idx="233736">
                  <c:v>4.1293999999999997E-2</c:v>
                </c:pt>
                <c:pt idx="233737">
                  <c:v>4.1293000000000003E-2</c:v>
                </c:pt>
                <c:pt idx="233738">
                  <c:v>4.1293000000000003E-2</c:v>
                </c:pt>
                <c:pt idx="233739">
                  <c:v>4.1293000000000003E-2</c:v>
                </c:pt>
                <c:pt idx="233740">
                  <c:v>4.1292000000000002E-2</c:v>
                </c:pt>
                <c:pt idx="233741">
                  <c:v>4.1292000000000002E-2</c:v>
                </c:pt>
                <c:pt idx="233742">
                  <c:v>4.1292000000000002E-2</c:v>
                </c:pt>
                <c:pt idx="233743">
                  <c:v>4.1291000000000001E-2</c:v>
                </c:pt>
                <c:pt idx="233744">
                  <c:v>4.1291000000000001E-2</c:v>
                </c:pt>
                <c:pt idx="233745">
                  <c:v>4.129E-2</c:v>
                </c:pt>
                <c:pt idx="233746">
                  <c:v>4.129E-2</c:v>
                </c:pt>
                <c:pt idx="233747">
                  <c:v>4.129E-2</c:v>
                </c:pt>
                <c:pt idx="233748">
                  <c:v>4.1288999999999999E-2</c:v>
                </c:pt>
                <c:pt idx="233749">
                  <c:v>4.1287999999999998E-2</c:v>
                </c:pt>
                <c:pt idx="233750">
                  <c:v>4.1287999999999998E-2</c:v>
                </c:pt>
                <c:pt idx="233751">
                  <c:v>4.1286999999999997E-2</c:v>
                </c:pt>
                <c:pt idx="233752">
                  <c:v>4.1286000000000003E-2</c:v>
                </c:pt>
                <c:pt idx="233753">
                  <c:v>4.1285000000000002E-2</c:v>
                </c:pt>
                <c:pt idx="233754">
                  <c:v>4.1284000000000001E-2</c:v>
                </c:pt>
                <c:pt idx="233755">
                  <c:v>4.1284000000000001E-2</c:v>
                </c:pt>
                <c:pt idx="233756">
                  <c:v>4.1283E-2</c:v>
                </c:pt>
                <c:pt idx="233757">
                  <c:v>4.1281999999999999E-2</c:v>
                </c:pt>
                <c:pt idx="233758">
                  <c:v>4.1280999999999998E-2</c:v>
                </c:pt>
                <c:pt idx="233759">
                  <c:v>4.1279999999999997E-2</c:v>
                </c:pt>
                <c:pt idx="233760">
                  <c:v>4.1279000000000003E-2</c:v>
                </c:pt>
                <c:pt idx="233761">
                  <c:v>4.1278000000000002E-2</c:v>
                </c:pt>
                <c:pt idx="233762">
                  <c:v>4.1277000000000001E-2</c:v>
                </c:pt>
                <c:pt idx="233763">
                  <c:v>4.1276E-2</c:v>
                </c:pt>
                <c:pt idx="233764">
                  <c:v>4.1273999999999998E-2</c:v>
                </c:pt>
                <c:pt idx="233765">
                  <c:v>4.1272999999999997E-2</c:v>
                </c:pt>
                <c:pt idx="233766">
                  <c:v>4.1272000000000003E-2</c:v>
                </c:pt>
                <c:pt idx="233767">
                  <c:v>4.1271000000000002E-2</c:v>
                </c:pt>
                <c:pt idx="233768">
                  <c:v>4.1270000000000001E-2</c:v>
                </c:pt>
                <c:pt idx="233769">
                  <c:v>4.1269E-2</c:v>
                </c:pt>
                <c:pt idx="233770">
                  <c:v>4.1267999999999999E-2</c:v>
                </c:pt>
                <c:pt idx="233771">
                  <c:v>4.1266999999999998E-2</c:v>
                </c:pt>
                <c:pt idx="233772">
                  <c:v>4.1265999999999997E-2</c:v>
                </c:pt>
                <c:pt idx="233773">
                  <c:v>4.1265000000000003E-2</c:v>
                </c:pt>
                <c:pt idx="233774">
                  <c:v>4.1264000000000002E-2</c:v>
                </c:pt>
                <c:pt idx="233775">
                  <c:v>4.1263000000000001E-2</c:v>
                </c:pt>
                <c:pt idx="233776">
                  <c:v>4.1262E-2</c:v>
                </c:pt>
                <c:pt idx="233777">
                  <c:v>4.1260999999999999E-2</c:v>
                </c:pt>
                <c:pt idx="233778">
                  <c:v>4.1259999999999998E-2</c:v>
                </c:pt>
                <c:pt idx="233779">
                  <c:v>4.1258999999999997E-2</c:v>
                </c:pt>
                <c:pt idx="233780">
                  <c:v>4.1258000000000003E-2</c:v>
                </c:pt>
                <c:pt idx="233781">
                  <c:v>4.1258000000000003E-2</c:v>
                </c:pt>
                <c:pt idx="233782">
                  <c:v>4.1257000000000002E-2</c:v>
                </c:pt>
                <c:pt idx="233783">
                  <c:v>4.1257000000000002E-2</c:v>
                </c:pt>
                <c:pt idx="233784">
                  <c:v>4.1256000000000001E-2</c:v>
                </c:pt>
                <c:pt idx="233785">
                  <c:v>4.1255E-2</c:v>
                </c:pt>
                <c:pt idx="233786">
                  <c:v>4.1255E-2</c:v>
                </c:pt>
                <c:pt idx="233787">
                  <c:v>4.1253999999999999E-2</c:v>
                </c:pt>
                <c:pt idx="233788">
                  <c:v>4.1253999999999999E-2</c:v>
                </c:pt>
                <c:pt idx="233789">
                  <c:v>4.1253999999999999E-2</c:v>
                </c:pt>
                <c:pt idx="233790">
                  <c:v>4.1253999999999999E-2</c:v>
                </c:pt>
                <c:pt idx="233791">
                  <c:v>4.1252999999999998E-2</c:v>
                </c:pt>
                <c:pt idx="233792">
                  <c:v>4.1252999999999998E-2</c:v>
                </c:pt>
                <c:pt idx="233793">
                  <c:v>4.1252999999999998E-2</c:v>
                </c:pt>
                <c:pt idx="233794">
                  <c:v>4.1252999999999998E-2</c:v>
                </c:pt>
                <c:pt idx="233795">
                  <c:v>4.1253999999999999E-2</c:v>
                </c:pt>
                <c:pt idx="233796">
                  <c:v>4.1253999999999999E-2</c:v>
                </c:pt>
                <c:pt idx="233797">
                  <c:v>4.1253999999999999E-2</c:v>
                </c:pt>
                <c:pt idx="233798">
                  <c:v>4.1253999999999999E-2</c:v>
                </c:pt>
                <c:pt idx="233799">
                  <c:v>4.1253999999999999E-2</c:v>
                </c:pt>
                <c:pt idx="233800">
                  <c:v>4.1253999999999999E-2</c:v>
                </c:pt>
                <c:pt idx="233801">
                  <c:v>4.1255E-2</c:v>
                </c:pt>
                <c:pt idx="233802">
                  <c:v>4.1255E-2</c:v>
                </c:pt>
                <c:pt idx="233803">
                  <c:v>4.1255E-2</c:v>
                </c:pt>
                <c:pt idx="233804">
                  <c:v>4.1256000000000001E-2</c:v>
                </c:pt>
                <c:pt idx="233805">
                  <c:v>4.1256000000000001E-2</c:v>
                </c:pt>
                <c:pt idx="233806">
                  <c:v>4.1257000000000002E-2</c:v>
                </c:pt>
                <c:pt idx="233807">
                  <c:v>4.1258000000000003E-2</c:v>
                </c:pt>
                <c:pt idx="233808">
                  <c:v>4.1258000000000003E-2</c:v>
                </c:pt>
                <c:pt idx="233809">
                  <c:v>4.1258999999999997E-2</c:v>
                </c:pt>
                <c:pt idx="233810">
                  <c:v>4.1258999999999997E-2</c:v>
                </c:pt>
                <c:pt idx="233811">
                  <c:v>4.1259999999999998E-2</c:v>
                </c:pt>
                <c:pt idx="233812">
                  <c:v>4.1259999999999998E-2</c:v>
                </c:pt>
                <c:pt idx="233813">
                  <c:v>4.1260999999999999E-2</c:v>
                </c:pt>
                <c:pt idx="233814">
                  <c:v>4.1262E-2</c:v>
                </c:pt>
                <c:pt idx="233815">
                  <c:v>4.1263000000000001E-2</c:v>
                </c:pt>
                <c:pt idx="233816">
                  <c:v>4.1264000000000002E-2</c:v>
                </c:pt>
                <c:pt idx="233817">
                  <c:v>4.1265000000000003E-2</c:v>
                </c:pt>
                <c:pt idx="233818">
                  <c:v>4.1265999999999997E-2</c:v>
                </c:pt>
                <c:pt idx="233819">
                  <c:v>4.1265999999999997E-2</c:v>
                </c:pt>
                <c:pt idx="233820">
                  <c:v>4.1266999999999998E-2</c:v>
                </c:pt>
                <c:pt idx="233821">
                  <c:v>4.1267999999999999E-2</c:v>
                </c:pt>
                <c:pt idx="233822">
                  <c:v>4.1269E-2</c:v>
                </c:pt>
                <c:pt idx="233823">
                  <c:v>4.1270000000000001E-2</c:v>
                </c:pt>
                <c:pt idx="233824">
                  <c:v>4.1271000000000002E-2</c:v>
                </c:pt>
                <c:pt idx="233825">
                  <c:v>4.1272000000000003E-2</c:v>
                </c:pt>
                <c:pt idx="233826">
                  <c:v>4.1272999999999997E-2</c:v>
                </c:pt>
                <c:pt idx="233827">
                  <c:v>4.1273999999999998E-2</c:v>
                </c:pt>
                <c:pt idx="233828">
                  <c:v>4.1274999999999999E-2</c:v>
                </c:pt>
                <c:pt idx="233829">
                  <c:v>4.1276E-2</c:v>
                </c:pt>
                <c:pt idx="233830">
                  <c:v>4.1277000000000001E-2</c:v>
                </c:pt>
                <c:pt idx="233831">
                  <c:v>4.1278000000000002E-2</c:v>
                </c:pt>
                <c:pt idx="233832">
                  <c:v>4.1279000000000003E-2</c:v>
                </c:pt>
                <c:pt idx="233833">
                  <c:v>4.1279999999999997E-2</c:v>
                </c:pt>
                <c:pt idx="233834">
                  <c:v>4.1280999999999998E-2</c:v>
                </c:pt>
                <c:pt idx="233835">
                  <c:v>4.1280999999999998E-2</c:v>
                </c:pt>
                <c:pt idx="233836">
                  <c:v>4.1281999999999999E-2</c:v>
                </c:pt>
                <c:pt idx="233837">
                  <c:v>4.1283E-2</c:v>
                </c:pt>
                <c:pt idx="233838">
                  <c:v>4.1285000000000002E-2</c:v>
                </c:pt>
                <c:pt idx="233839">
                  <c:v>4.1286000000000003E-2</c:v>
                </c:pt>
                <c:pt idx="233840">
                  <c:v>4.1286999999999997E-2</c:v>
                </c:pt>
                <c:pt idx="233841">
                  <c:v>4.1287999999999998E-2</c:v>
                </c:pt>
                <c:pt idx="233842">
                  <c:v>4.1288999999999999E-2</c:v>
                </c:pt>
                <c:pt idx="233843">
                  <c:v>4.129E-2</c:v>
                </c:pt>
                <c:pt idx="233844">
                  <c:v>4.129E-2</c:v>
                </c:pt>
                <c:pt idx="233845">
                  <c:v>4.1291000000000001E-2</c:v>
                </c:pt>
                <c:pt idx="233846">
                  <c:v>4.1292000000000002E-2</c:v>
                </c:pt>
                <c:pt idx="233847">
                  <c:v>4.1293000000000003E-2</c:v>
                </c:pt>
                <c:pt idx="233848">
                  <c:v>4.1293999999999997E-2</c:v>
                </c:pt>
                <c:pt idx="233849">
                  <c:v>4.1293999999999997E-2</c:v>
                </c:pt>
                <c:pt idx="233850">
                  <c:v>4.1294999999999998E-2</c:v>
                </c:pt>
                <c:pt idx="233851">
                  <c:v>4.1295999999999999E-2</c:v>
                </c:pt>
                <c:pt idx="233852">
                  <c:v>4.1297E-2</c:v>
                </c:pt>
                <c:pt idx="233853">
                  <c:v>4.1298000000000001E-2</c:v>
                </c:pt>
                <c:pt idx="233854">
                  <c:v>4.1298000000000001E-2</c:v>
                </c:pt>
                <c:pt idx="233855">
                  <c:v>4.1299000000000002E-2</c:v>
                </c:pt>
                <c:pt idx="233856">
                  <c:v>4.1299000000000002E-2</c:v>
                </c:pt>
                <c:pt idx="233857">
                  <c:v>4.1300000000000003E-2</c:v>
                </c:pt>
                <c:pt idx="233858">
                  <c:v>4.1300000000000003E-2</c:v>
                </c:pt>
                <c:pt idx="233859">
                  <c:v>4.1300999999999997E-2</c:v>
                </c:pt>
                <c:pt idx="233860">
                  <c:v>4.1300999999999997E-2</c:v>
                </c:pt>
                <c:pt idx="233861">
                  <c:v>4.1300999999999997E-2</c:v>
                </c:pt>
                <c:pt idx="233862">
                  <c:v>4.1301999999999998E-2</c:v>
                </c:pt>
                <c:pt idx="233863">
                  <c:v>4.1301999999999998E-2</c:v>
                </c:pt>
                <c:pt idx="233864">
                  <c:v>4.1301999999999998E-2</c:v>
                </c:pt>
                <c:pt idx="233865">
                  <c:v>4.1301999999999998E-2</c:v>
                </c:pt>
                <c:pt idx="233866">
                  <c:v>4.1302999999999999E-2</c:v>
                </c:pt>
                <c:pt idx="233867">
                  <c:v>4.1302999999999999E-2</c:v>
                </c:pt>
                <c:pt idx="233868">
                  <c:v>4.1301999999999998E-2</c:v>
                </c:pt>
                <c:pt idx="233869">
                  <c:v>4.1301999999999998E-2</c:v>
                </c:pt>
                <c:pt idx="233870">
                  <c:v>4.1301999999999998E-2</c:v>
                </c:pt>
                <c:pt idx="233871">
                  <c:v>4.1301999999999998E-2</c:v>
                </c:pt>
                <c:pt idx="233872">
                  <c:v>4.1301999999999998E-2</c:v>
                </c:pt>
                <c:pt idx="233873">
                  <c:v>4.1300999999999997E-2</c:v>
                </c:pt>
                <c:pt idx="233874">
                  <c:v>4.1300999999999997E-2</c:v>
                </c:pt>
                <c:pt idx="233875">
                  <c:v>4.1300999999999997E-2</c:v>
                </c:pt>
                <c:pt idx="233876">
                  <c:v>4.1300000000000003E-2</c:v>
                </c:pt>
                <c:pt idx="233877">
                  <c:v>4.1300000000000003E-2</c:v>
                </c:pt>
                <c:pt idx="233878">
                  <c:v>4.1299000000000002E-2</c:v>
                </c:pt>
                <c:pt idx="233879">
                  <c:v>4.1298000000000001E-2</c:v>
                </c:pt>
                <c:pt idx="233880">
                  <c:v>4.1298000000000001E-2</c:v>
                </c:pt>
                <c:pt idx="233881">
                  <c:v>4.1297E-2</c:v>
                </c:pt>
                <c:pt idx="233882">
                  <c:v>4.1295999999999999E-2</c:v>
                </c:pt>
                <c:pt idx="233883">
                  <c:v>4.1294999999999998E-2</c:v>
                </c:pt>
                <c:pt idx="233884">
                  <c:v>4.1293999999999997E-2</c:v>
                </c:pt>
                <c:pt idx="233885">
                  <c:v>4.1293999999999997E-2</c:v>
                </c:pt>
                <c:pt idx="233886">
                  <c:v>4.1293000000000003E-2</c:v>
                </c:pt>
                <c:pt idx="233887">
                  <c:v>4.1292000000000002E-2</c:v>
                </c:pt>
                <c:pt idx="233888">
                  <c:v>4.1291000000000001E-2</c:v>
                </c:pt>
                <c:pt idx="233889">
                  <c:v>4.129E-2</c:v>
                </c:pt>
                <c:pt idx="233890">
                  <c:v>4.1288999999999999E-2</c:v>
                </c:pt>
                <c:pt idx="233891">
                  <c:v>4.1287999999999998E-2</c:v>
                </c:pt>
                <c:pt idx="233892">
                  <c:v>4.1286999999999997E-2</c:v>
                </c:pt>
                <c:pt idx="233893">
                  <c:v>4.1286000000000003E-2</c:v>
                </c:pt>
                <c:pt idx="233894">
                  <c:v>4.1284000000000001E-2</c:v>
                </c:pt>
                <c:pt idx="233895">
                  <c:v>4.1283E-2</c:v>
                </c:pt>
                <c:pt idx="233896">
                  <c:v>4.1281999999999999E-2</c:v>
                </c:pt>
                <c:pt idx="233897">
                  <c:v>4.1280999999999998E-2</c:v>
                </c:pt>
                <c:pt idx="233898">
                  <c:v>4.1279999999999997E-2</c:v>
                </c:pt>
                <c:pt idx="233899">
                  <c:v>4.1279000000000003E-2</c:v>
                </c:pt>
                <c:pt idx="233900">
                  <c:v>4.1278000000000002E-2</c:v>
                </c:pt>
                <c:pt idx="233901">
                  <c:v>4.1277000000000001E-2</c:v>
                </c:pt>
                <c:pt idx="233902">
                  <c:v>4.1276E-2</c:v>
                </c:pt>
                <c:pt idx="233903">
                  <c:v>4.1274999999999999E-2</c:v>
                </c:pt>
                <c:pt idx="233904">
                  <c:v>4.1273999999999998E-2</c:v>
                </c:pt>
                <c:pt idx="233905">
                  <c:v>4.1272999999999997E-2</c:v>
                </c:pt>
                <c:pt idx="233906">
                  <c:v>4.1272000000000003E-2</c:v>
                </c:pt>
                <c:pt idx="233907">
                  <c:v>4.1271000000000002E-2</c:v>
                </c:pt>
                <c:pt idx="233908">
                  <c:v>4.1271000000000002E-2</c:v>
                </c:pt>
                <c:pt idx="233909">
                  <c:v>4.1270000000000001E-2</c:v>
                </c:pt>
                <c:pt idx="233910">
                  <c:v>4.1269E-2</c:v>
                </c:pt>
                <c:pt idx="233911">
                  <c:v>4.1269E-2</c:v>
                </c:pt>
                <c:pt idx="233912">
                  <c:v>4.1267999999999999E-2</c:v>
                </c:pt>
                <c:pt idx="233913">
                  <c:v>4.1267999999999999E-2</c:v>
                </c:pt>
                <c:pt idx="233914">
                  <c:v>4.1266999999999998E-2</c:v>
                </c:pt>
                <c:pt idx="233915">
                  <c:v>4.1266999999999998E-2</c:v>
                </c:pt>
                <c:pt idx="233916">
                  <c:v>4.1266999999999998E-2</c:v>
                </c:pt>
                <c:pt idx="233917">
                  <c:v>4.1265999999999997E-2</c:v>
                </c:pt>
                <c:pt idx="233918">
                  <c:v>4.1265999999999997E-2</c:v>
                </c:pt>
                <c:pt idx="233919">
                  <c:v>4.1265999999999997E-2</c:v>
                </c:pt>
                <c:pt idx="233920">
                  <c:v>4.1265999999999997E-2</c:v>
                </c:pt>
                <c:pt idx="233921">
                  <c:v>4.1265999999999997E-2</c:v>
                </c:pt>
                <c:pt idx="233922">
                  <c:v>4.1266999999999998E-2</c:v>
                </c:pt>
                <c:pt idx="233923">
                  <c:v>4.1266999999999998E-2</c:v>
                </c:pt>
                <c:pt idx="233924">
                  <c:v>4.1266999999999998E-2</c:v>
                </c:pt>
                <c:pt idx="233925">
                  <c:v>4.1266999999999998E-2</c:v>
                </c:pt>
                <c:pt idx="233926">
                  <c:v>4.1267999999999999E-2</c:v>
                </c:pt>
                <c:pt idx="233927">
                  <c:v>4.1267999999999999E-2</c:v>
                </c:pt>
                <c:pt idx="233928">
                  <c:v>4.1267999999999999E-2</c:v>
                </c:pt>
                <c:pt idx="233929">
                  <c:v>4.1269E-2</c:v>
                </c:pt>
                <c:pt idx="233930">
                  <c:v>4.1269E-2</c:v>
                </c:pt>
                <c:pt idx="233931">
                  <c:v>4.1270000000000001E-2</c:v>
                </c:pt>
                <c:pt idx="233932">
                  <c:v>4.1271000000000002E-2</c:v>
                </c:pt>
                <c:pt idx="233933">
                  <c:v>4.1271000000000002E-2</c:v>
                </c:pt>
                <c:pt idx="233934">
                  <c:v>4.1272000000000003E-2</c:v>
                </c:pt>
                <c:pt idx="233935">
                  <c:v>4.1272999999999997E-2</c:v>
                </c:pt>
                <c:pt idx="233936">
                  <c:v>4.1273999999999998E-2</c:v>
                </c:pt>
                <c:pt idx="233937">
                  <c:v>4.1274999999999999E-2</c:v>
                </c:pt>
                <c:pt idx="233938">
                  <c:v>4.1276E-2</c:v>
                </c:pt>
                <c:pt idx="233939">
                  <c:v>4.1276E-2</c:v>
                </c:pt>
                <c:pt idx="233940">
                  <c:v>4.1277000000000001E-2</c:v>
                </c:pt>
                <c:pt idx="233941">
                  <c:v>4.1278000000000002E-2</c:v>
                </c:pt>
                <c:pt idx="233942">
                  <c:v>4.1279000000000003E-2</c:v>
                </c:pt>
                <c:pt idx="233943">
                  <c:v>4.1279999999999997E-2</c:v>
                </c:pt>
                <c:pt idx="233944">
                  <c:v>4.1280999999999998E-2</c:v>
                </c:pt>
                <c:pt idx="233945">
                  <c:v>4.1281999999999999E-2</c:v>
                </c:pt>
                <c:pt idx="233946">
                  <c:v>4.1281999999999999E-2</c:v>
                </c:pt>
                <c:pt idx="233947">
                  <c:v>4.1283E-2</c:v>
                </c:pt>
                <c:pt idx="233948">
                  <c:v>4.1284000000000001E-2</c:v>
                </c:pt>
                <c:pt idx="233949">
                  <c:v>4.1285000000000002E-2</c:v>
                </c:pt>
                <c:pt idx="233950">
                  <c:v>4.1286000000000003E-2</c:v>
                </c:pt>
                <c:pt idx="233951">
                  <c:v>4.1286000000000003E-2</c:v>
                </c:pt>
                <c:pt idx="233952">
                  <c:v>4.1286999999999997E-2</c:v>
                </c:pt>
                <c:pt idx="233953">
                  <c:v>4.1287999999999998E-2</c:v>
                </c:pt>
                <c:pt idx="233954">
                  <c:v>4.1287999999999998E-2</c:v>
                </c:pt>
                <c:pt idx="233955">
                  <c:v>4.1288999999999999E-2</c:v>
                </c:pt>
                <c:pt idx="233956">
                  <c:v>4.129E-2</c:v>
                </c:pt>
                <c:pt idx="233957">
                  <c:v>4.129E-2</c:v>
                </c:pt>
                <c:pt idx="233958">
                  <c:v>4.1291000000000001E-2</c:v>
                </c:pt>
                <c:pt idx="233959">
                  <c:v>4.1291000000000001E-2</c:v>
                </c:pt>
                <c:pt idx="233960">
                  <c:v>4.1292000000000002E-2</c:v>
                </c:pt>
                <c:pt idx="233961">
                  <c:v>4.1292000000000002E-2</c:v>
                </c:pt>
                <c:pt idx="233962">
                  <c:v>4.1292000000000002E-2</c:v>
                </c:pt>
                <c:pt idx="233963">
                  <c:v>4.1292000000000002E-2</c:v>
                </c:pt>
                <c:pt idx="233964">
                  <c:v>4.1292000000000002E-2</c:v>
                </c:pt>
                <c:pt idx="233965">
                  <c:v>4.1292000000000002E-2</c:v>
                </c:pt>
                <c:pt idx="233966">
                  <c:v>4.1292000000000002E-2</c:v>
                </c:pt>
                <c:pt idx="233967">
                  <c:v>4.1292000000000002E-2</c:v>
                </c:pt>
                <c:pt idx="233968">
                  <c:v>4.1292000000000002E-2</c:v>
                </c:pt>
                <c:pt idx="233969">
                  <c:v>4.1292000000000002E-2</c:v>
                </c:pt>
                <c:pt idx="233970">
                  <c:v>4.1292000000000002E-2</c:v>
                </c:pt>
                <c:pt idx="233971">
                  <c:v>4.1291000000000001E-2</c:v>
                </c:pt>
                <c:pt idx="233972">
                  <c:v>4.1291000000000001E-2</c:v>
                </c:pt>
                <c:pt idx="233973">
                  <c:v>4.129E-2</c:v>
                </c:pt>
                <c:pt idx="233974">
                  <c:v>4.129E-2</c:v>
                </c:pt>
                <c:pt idx="233975">
                  <c:v>4.1288999999999999E-2</c:v>
                </c:pt>
                <c:pt idx="233976">
                  <c:v>4.1287999999999998E-2</c:v>
                </c:pt>
                <c:pt idx="233977">
                  <c:v>4.1286999999999997E-2</c:v>
                </c:pt>
                <c:pt idx="233978">
                  <c:v>4.1286000000000003E-2</c:v>
                </c:pt>
                <c:pt idx="233979">
                  <c:v>4.1286000000000003E-2</c:v>
                </c:pt>
                <c:pt idx="233980">
                  <c:v>4.1285000000000002E-2</c:v>
                </c:pt>
                <c:pt idx="233981">
                  <c:v>4.1284000000000001E-2</c:v>
                </c:pt>
                <c:pt idx="233982">
                  <c:v>4.1283E-2</c:v>
                </c:pt>
                <c:pt idx="233983">
                  <c:v>4.1280999999999998E-2</c:v>
                </c:pt>
                <c:pt idx="233984">
                  <c:v>4.1279999999999997E-2</c:v>
                </c:pt>
                <c:pt idx="233985">
                  <c:v>4.1279000000000003E-2</c:v>
                </c:pt>
                <c:pt idx="233986">
                  <c:v>4.1277000000000001E-2</c:v>
                </c:pt>
                <c:pt idx="233987">
                  <c:v>4.1276E-2</c:v>
                </c:pt>
                <c:pt idx="233988">
                  <c:v>4.1273999999999998E-2</c:v>
                </c:pt>
                <c:pt idx="233989">
                  <c:v>4.1272999999999997E-2</c:v>
                </c:pt>
                <c:pt idx="233990">
                  <c:v>4.1271000000000002E-2</c:v>
                </c:pt>
                <c:pt idx="233991">
                  <c:v>4.1269E-2</c:v>
                </c:pt>
                <c:pt idx="233992">
                  <c:v>4.1267999999999999E-2</c:v>
                </c:pt>
                <c:pt idx="233993">
                  <c:v>4.1265999999999997E-2</c:v>
                </c:pt>
                <c:pt idx="233994">
                  <c:v>4.1264000000000002E-2</c:v>
                </c:pt>
                <c:pt idx="233995">
                  <c:v>4.1263000000000001E-2</c:v>
                </c:pt>
                <c:pt idx="233996">
                  <c:v>4.1260999999999999E-2</c:v>
                </c:pt>
                <c:pt idx="233997">
                  <c:v>4.1258999999999997E-2</c:v>
                </c:pt>
                <c:pt idx="233998">
                  <c:v>4.1257000000000002E-2</c:v>
                </c:pt>
                <c:pt idx="233999">
                  <c:v>4.1255E-2</c:v>
                </c:pt>
                <c:pt idx="234000">
                  <c:v>4.1252999999999998E-2</c:v>
                </c:pt>
                <c:pt idx="234001">
                  <c:v>4.1251000000000003E-2</c:v>
                </c:pt>
                <c:pt idx="234002">
                  <c:v>4.1249000000000001E-2</c:v>
                </c:pt>
                <c:pt idx="234003">
                  <c:v>4.1246999999999999E-2</c:v>
                </c:pt>
                <c:pt idx="234004">
                  <c:v>4.1244999999999997E-2</c:v>
                </c:pt>
                <c:pt idx="234005">
                  <c:v>4.1244000000000003E-2</c:v>
                </c:pt>
                <c:pt idx="234006">
                  <c:v>4.1242000000000001E-2</c:v>
                </c:pt>
                <c:pt idx="234007">
                  <c:v>4.1239999999999999E-2</c:v>
                </c:pt>
                <c:pt idx="234008">
                  <c:v>4.1237999999999997E-2</c:v>
                </c:pt>
                <c:pt idx="234009">
                  <c:v>4.1236000000000002E-2</c:v>
                </c:pt>
                <c:pt idx="234010">
                  <c:v>4.1234E-2</c:v>
                </c:pt>
                <c:pt idx="234011">
                  <c:v>4.1231999999999998E-2</c:v>
                </c:pt>
                <c:pt idx="234012">
                  <c:v>4.1230999999999997E-2</c:v>
                </c:pt>
                <c:pt idx="234013">
                  <c:v>4.1229000000000002E-2</c:v>
                </c:pt>
                <c:pt idx="234014">
                  <c:v>4.1227E-2</c:v>
                </c:pt>
                <c:pt idx="234015">
                  <c:v>4.1225999999999999E-2</c:v>
                </c:pt>
                <c:pt idx="234016">
                  <c:v>4.1223999999999997E-2</c:v>
                </c:pt>
                <c:pt idx="234017">
                  <c:v>4.1223000000000003E-2</c:v>
                </c:pt>
                <c:pt idx="234018">
                  <c:v>4.1221000000000001E-2</c:v>
                </c:pt>
                <c:pt idx="234019">
                  <c:v>4.122E-2</c:v>
                </c:pt>
                <c:pt idx="234020">
                  <c:v>4.1218999999999999E-2</c:v>
                </c:pt>
                <c:pt idx="234021">
                  <c:v>4.1216999999999997E-2</c:v>
                </c:pt>
                <c:pt idx="234022">
                  <c:v>4.1216000000000003E-2</c:v>
                </c:pt>
                <c:pt idx="234023">
                  <c:v>4.1215000000000002E-2</c:v>
                </c:pt>
                <c:pt idx="234024">
                  <c:v>4.1214000000000001E-2</c:v>
                </c:pt>
                <c:pt idx="234025">
                  <c:v>4.1213E-2</c:v>
                </c:pt>
                <c:pt idx="234026">
                  <c:v>4.1211999999999999E-2</c:v>
                </c:pt>
                <c:pt idx="234027">
                  <c:v>4.1210999999999998E-2</c:v>
                </c:pt>
                <c:pt idx="234028">
                  <c:v>4.1209999999999997E-2</c:v>
                </c:pt>
                <c:pt idx="234029">
                  <c:v>4.1209999999999997E-2</c:v>
                </c:pt>
                <c:pt idx="234030">
                  <c:v>4.1209000000000003E-2</c:v>
                </c:pt>
                <c:pt idx="234031">
                  <c:v>4.1209000000000003E-2</c:v>
                </c:pt>
                <c:pt idx="234032">
                  <c:v>4.1208000000000002E-2</c:v>
                </c:pt>
                <c:pt idx="234033">
                  <c:v>4.1208000000000002E-2</c:v>
                </c:pt>
                <c:pt idx="234034">
                  <c:v>4.1207000000000001E-2</c:v>
                </c:pt>
                <c:pt idx="234035">
                  <c:v>4.1207000000000001E-2</c:v>
                </c:pt>
                <c:pt idx="234036">
                  <c:v>4.1207000000000001E-2</c:v>
                </c:pt>
                <c:pt idx="234037">
                  <c:v>4.1207000000000001E-2</c:v>
                </c:pt>
                <c:pt idx="234038">
                  <c:v>4.1207000000000001E-2</c:v>
                </c:pt>
                <c:pt idx="234039">
                  <c:v>4.1207000000000001E-2</c:v>
                </c:pt>
                <c:pt idx="234040">
                  <c:v>4.1207000000000001E-2</c:v>
                </c:pt>
                <c:pt idx="234041">
                  <c:v>4.1207000000000001E-2</c:v>
                </c:pt>
                <c:pt idx="234042">
                  <c:v>4.1207000000000001E-2</c:v>
                </c:pt>
                <c:pt idx="234043">
                  <c:v>4.1207000000000001E-2</c:v>
                </c:pt>
                <c:pt idx="234044">
                  <c:v>4.1208000000000002E-2</c:v>
                </c:pt>
                <c:pt idx="234045">
                  <c:v>4.1208000000000002E-2</c:v>
                </c:pt>
                <c:pt idx="234046">
                  <c:v>4.1208000000000002E-2</c:v>
                </c:pt>
                <c:pt idx="234047">
                  <c:v>4.1208000000000002E-2</c:v>
                </c:pt>
                <c:pt idx="234048">
                  <c:v>4.1209000000000003E-2</c:v>
                </c:pt>
                <c:pt idx="234049">
                  <c:v>4.1209000000000003E-2</c:v>
                </c:pt>
                <c:pt idx="234050">
                  <c:v>4.1209999999999997E-2</c:v>
                </c:pt>
                <c:pt idx="234051">
                  <c:v>4.1210999999999998E-2</c:v>
                </c:pt>
                <c:pt idx="234052">
                  <c:v>4.1210999999999998E-2</c:v>
                </c:pt>
                <c:pt idx="234053">
                  <c:v>4.1211999999999999E-2</c:v>
                </c:pt>
                <c:pt idx="234054">
                  <c:v>4.1211999999999999E-2</c:v>
                </c:pt>
                <c:pt idx="234055">
                  <c:v>4.1213E-2</c:v>
                </c:pt>
                <c:pt idx="234056">
                  <c:v>4.1214000000000001E-2</c:v>
                </c:pt>
                <c:pt idx="234057">
                  <c:v>4.1214000000000001E-2</c:v>
                </c:pt>
                <c:pt idx="234058">
                  <c:v>4.1215000000000002E-2</c:v>
                </c:pt>
                <c:pt idx="234059">
                  <c:v>4.1215000000000002E-2</c:v>
                </c:pt>
                <c:pt idx="234060">
                  <c:v>4.1216000000000003E-2</c:v>
                </c:pt>
                <c:pt idx="234061">
                  <c:v>4.1216000000000003E-2</c:v>
                </c:pt>
                <c:pt idx="234062">
                  <c:v>4.1216999999999997E-2</c:v>
                </c:pt>
                <c:pt idx="234063">
                  <c:v>4.1217999999999998E-2</c:v>
                </c:pt>
                <c:pt idx="234064">
                  <c:v>4.1217999999999998E-2</c:v>
                </c:pt>
                <c:pt idx="234065">
                  <c:v>4.1218999999999999E-2</c:v>
                </c:pt>
                <c:pt idx="234066">
                  <c:v>4.1218999999999999E-2</c:v>
                </c:pt>
                <c:pt idx="234067">
                  <c:v>4.122E-2</c:v>
                </c:pt>
                <c:pt idx="234068">
                  <c:v>4.122E-2</c:v>
                </c:pt>
                <c:pt idx="234069">
                  <c:v>4.122E-2</c:v>
                </c:pt>
                <c:pt idx="234070">
                  <c:v>4.1221000000000001E-2</c:v>
                </c:pt>
                <c:pt idx="234071">
                  <c:v>4.1221000000000001E-2</c:v>
                </c:pt>
                <c:pt idx="234072">
                  <c:v>4.1221000000000001E-2</c:v>
                </c:pt>
                <c:pt idx="234073">
                  <c:v>4.1222000000000002E-2</c:v>
                </c:pt>
                <c:pt idx="234074">
                  <c:v>4.1222000000000002E-2</c:v>
                </c:pt>
                <c:pt idx="234075">
                  <c:v>4.1222000000000002E-2</c:v>
                </c:pt>
                <c:pt idx="234076">
                  <c:v>4.1223000000000003E-2</c:v>
                </c:pt>
                <c:pt idx="234077">
                  <c:v>4.1223000000000003E-2</c:v>
                </c:pt>
                <c:pt idx="234078">
                  <c:v>4.1223000000000003E-2</c:v>
                </c:pt>
                <c:pt idx="234079">
                  <c:v>4.1223000000000003E-2</c:v>
                </c:pt>
                <c:pt idx="234080">
                  <c:v>4.1223000000000003E-2</c:v>
                </c:pt>
                <c:pt idx="234081">
                  <c:v>4.1223000000000003E-2</c:v>
                </c:pt>
                <c:pt idx="234082">
                  <c:v>4.1223000000000003E-2</c:v>
                </c:pt>
                <c:pt idx="234083">
                  <c:v>4.1222000000000002E-2</c:v>
                </c:pt>
                <c:pt idx="234084">
                  <c:v>4.1222000000000002E-2</c:v>
                </c:pt>
                <c:pt idx="234085">
                  <c:v>4.1222000000000002E-2</c:v>
                </c:pt>
                <c:pt idx="234086">
                  <c:v>4.1222000000000002E-2</c:v>
                </c:pt>
                <c:pt idx="234087">
                  <c:v>4.1222000000000002E-2</c:v>
                </c:pt>
                <c:pt idx="234088">
                  <c:v>4.1221000000000001E-2</c:v>
                </c:pt>
                <c:pt idx="234089">
                  <c:v>4.1221000000000001E-2</c:v>
                </c:pt>
                <c:pt idx="234090">
                  <c:v>4.122E-2</c:v>
                </c:pt>
                <c:pt idx="234091">
                  <c:v>4.122E-2</c:v>
                </c:pt>
                <c:pt idx="234092">
                  <c:v>4.1218999999999999E-2</c:v>
                </c:pt>
                <c:pt idx="234093">
                  <c:v>4.1218999999999999E-2</c:v>
                </c:pt>
                <c:pt idx="234094">
                  <c:v>4.1217999999999998E-2</c:v>
                </c:pt>
                <c:pt idx="234095">
                  <c:v>4.1216999999999997E-2</c:v>
                </c:pt>
                <c:pt idx="234096">
                  <c:v>4.1216999999999997E-2</c:v>
                </c:pt>
                <c:pt idx="234097">
                  <c:v>4.1216000000000003E-2</c:v>
                </c:pt>
                <c:pt idx="234098">
                  <c:v>4.1215000000000002E-2</c:v>
                </c:pt>
                <c:pt idx="234099">
                  <c:v>4.1214000000000001E-2</c:v>
                </c:pt>
                <c:pt idx="234100">
                  <c:v>4.1214000000000001E-2</c:v>
                </c:pt>
                <c:pt idx="234101">
                  <c:v>4.1213E-2</c:v>
                </c:pt>
                <c:pt idx="234102">
                  <c:v>4.1211999999999999E-2</c:v>
                </c:pt>
                <c:pt idx="234103">
                  <c:v>4.1210999999999998E-2</c:v>
                </c:pt>
                <c:pt idx="234104">
                  <c:v>4.1209999999999997E-2</c:v>
                </c:pt>
                <c:pt idx="234105">
                  <c:v>4.1209000000000003E-2</c:v>
                </c:pt>
                <c:pt idx="234106">
                  <c:v>4.1208000000000002E-2</c:v>
                </c:pt>
                <c:pt idx="234107">
                  <c:v>4.1207000000000001E-2</c:v>
                </c:pt>
                <c:pt idx="234108">
                  <c:v>4.1206E-2</c:v>
                </c:pt>
                <c:pt idx="234109">
                  <c:v>4.1204999999999999E-2</c:v>
                </c:pt>
                <c:pt idx="234110">
                  <c:v>4.1203999999999998E-2</c:v>
                </c:pt>
                <c:pt idx="234111">
                  <c:v>4.1203999999999998E-2</c:v>
                </c:pt>
                <c:pt idx="234112">
                  <c:v>4.1202999999999997E-2</c:v>
                </c:pt>
                <c:pt idx="234113">
                  <c:v>4.1202000000000003E-2</c:v>
                </c:pt>
                <c:pt idx="234114">
                  <c:v>4.1201000000000002E-2</c:v>
                </c:pt>
                <c:pt idx="234115">
                  <c:v>4.1200000000000001E-2</c:v>
                </c:pt>
                <c:pt idx="234116">
                  <c:v>4.1199E-2</c:v>
                </c:pt>
                <c:pt idx="234117">
                  <c:v>4.1197999999999999E-2</c:v>
                </c:pt>
                <c:pt idx="234118">
                  <c:v>4.1196999999999998E-2</c:v>
                </c:pt>
                <c:pt idx="234119">
                  <c:v>4.1196000000000003E-2</c:v>
                </c:pt>
                <c:pt idx="234120">
                  <c:v>4.1196000000000003E-2</c:v>
                </c:pt>
                <c:pt idx="234121">
                  <c:v>4.1195000000000002E-2</c:v>
                </c:pt>
                <c:pt idx="234122">
                  <c:v>4.1194000000000001E-2</c:v>
                </c:pt>
                <c:pt idx="234123">
                  <c:v>4.1194000000000001E-2</c:v>
                </c:pt>
                <c:pt idx="234124">
                  <c:v>4.1193E-2</c:v>
                </c:pt>
                <c:pt idx="234125">
                  <c:v>4.1193E-2</c:v>
                </c:pt>
                <c:pt idx="234126">
                  <c:v>4.1191999999999999E-2</c:v>
                </c:pt>
                <c:pt idx="234127">
                  <c:v>4.1191999999999999E-2</c:v>
                </c:pt>
                <c:pt idx="234128">
                  <c:v>4.1190999999999998E-2</c:v>
                </c:pt>
                <c:pt idx="234129">
                  <c:v>4.1190999999999998E-2</c:v>
                </c:pt>
                <c:pt idx="234130">
                  <c:v>4.1189999999999997E-2</c:v>
                </c:pt>
                <c:pt idx="234131">
                  <c:v>4.1189999999999997E-2</c:v>
                </c:pt>
                <c:pt idx="234132">
                  <c:v>4.1189999999999997E-2</c:v>
                </c:pt>
                <c:pt idx="234133">
                  <c:v>4.1189999999999997E-2</c:v>
                </c:pt>
                <c:pt idx="234134">
                  <c:v>4.1189999999999997E-2</c:v>
                </c:pt>
                <c:pt idx="234135">
                  <c:v>4.1189999999999997E-2</c:v>
                </c:pt>
                <c:pt idx="234136">
                  <c:v>4.1189999999999997E-2</c:v>
                </c:pt>
                <c:pt idx="234137">
                  <c:v>4.1189000000000003E-2</c:v>
                </c:pt>
                <c:pt idx="234138">
                  <c:v>4.1189000000000003E-2</c:v>
                </c:pt>
                <c:pt idx="234139">
                  <c:v>4.1189000000000003E-2</c:v>
                </c:pt>
                <c:pt idx="234140">
                  <c:v>4.1189999999999997E-2</c:v>
                </c:pt>
                <c:pt idx="234141">
                  <c:v>4.1189999999999997E-2</c:v>
                </c:pt>
                <c:pt idx="234142">
                  <c:v>4.1189999999999997E-2</c:v>
                </c:pt>
                <c:pt idx="234143">
                  <c:v>4.1189999999999997E-2</c:v>
                </c:pt>
                <c:pt idx="234144">
                  <c:v>4.1189999999999997E-2</c:v>
                </c:pt>
                <c:pt idx="234145">
                  <c:v>4.1190999999999998E-2</c:v>
                </c:pt>
                <c:pt idx="234146">
                  <c:v>4.1190999999999998E-2</c:v>
                </c:pt>
                <c:pt idx="234147">
                  <c:v>4.1191999999999999E-2</c:v>
                </c:pt>
                <c:pt idx="234148">
                  <c:v>4.1191999999999999E-2</c:v>
                </c:pt>
                <c:pt idx="234149">
                  <c:v>4.1193E-2</c:v>
                </c:pt>
                <c:pt idx="234150">
                  <c:v>4.1193E-2</c:v>
                </c:pt>
                <c:pt idx="234151">
                  <c:v>4.1193E-2</c:v>
                </c:pt>
                <c:pt idx="234152">
                  <c:v>4.1194000000000001E-2</c:v>
                </c:pt>
                <c:pt idx="234153">
                  <c:v>4.1194000000000001E-2</c:v>
                </c:pt>
                <c:pt idx="234154">
                  <c:v>4.1195000000000002E-2</c:v>
                </c:pt>
                <c:pt idx="234155">
                  <c:v>4.1195000000000002E-2</c:v>
                </c:pt>
                <c:pt idx="234156">
                  <c:v>4.1196000000000003E-2</c:v>
                </c:pt>
                <c:pt idx="234157">
                  <c:v>4.1196000000000003E-2</c:v>
                </c:pt>
                <c:pt idx="234158">
                  <c:v>4.1196999999999998E-2</c:v>
                </c:pt>
                <c:pt idx="234159">
                  <c:v>4.1196999999999998E-2</c:v>
                </c:pt>
                <c:pt idx="234160">
                  <c:v>4.1197999999999999E-2</c:v>
                </c:pt>
                <c:pt idx="234161">
                  <c:v>4.1197999999999999E-2</c:v>
                </c:pt>
                <c:pt idx="234162">
                  <c:v>4.1197999999999999E-2</c:v>
                </c:pt>
                <c:pt idx="234163">
                  <c:v>4.1199E-2</c:v>
                </c:pt>
                <c:pt idx="234164">
                  <c:v>4.1199E-2</c:v>
                </c:pt>
                <c:pt idx="234165">
                  <c:v>4.1199E-2</c:v>
                </c:pt>
                <c:pt idx="234166">
                  <c:v>4.1200000000000001E-2</c:v>
                </c:pt>
                <c:pt idx="234167">
                  <c:v>4.1200000000000001E-2</c:v>
                </c:pt>
                <c:pt idx="234168">
                  <c:v>4.1200000000000001E-2</c:v>
                </c:pt>
                <c:pt idx="234169">
                  <c:v>4.1200000000000001E-2</c:v>
                </c:pt>
                <c:pt idx="234170">
                  <c:v>4.1201000000000002E-2</c:v>
                </c:pt>
                <c:pt idx="234171">
                  <c:v>4.1201000000000002E-2</c:v>
                </c:pt>
                <c:pt idx="234172">
                  <c:v>4.1201000000000002E-2</c:v>
                </c:pt>
                <c:pt idx="234173">
                  <c:v>4.1201000000000002E-2</c:v>
                </c:pt>
                <c:pt idx="234174">
                  <c:v>4.1201000000000002E-2</c:v>
                </c:pt>
                <c:pt idx="234175">
                  <c:v>4.1201000000000002E-2</c:v>
                </c:pt>
                <c:pt idx="234176">
                  <c:v>4.1201000000000002E-2</c:v>
                </c:pt>
                <c:pt idx="234177">
                  <c:v>4.1200000000000001E-2</c:v>
                </c:pt>
                <c:pt idx="234178">
                  <c:v>4.1200000000000001E-2</c:v>
                </c:pt>
                <c:pt idx="234179">
                  <c:v>4.1200000000000001E-2</c:v>
                </c:pt>
                <c:pt idx="234180">
                  <c:v>4.1200000000000001E-2</c:v>
                </c:pt>
                <c:pt idx="234181">
                  <c:v>4.1199E-2</c:v>
                </c:pt>
                <c:pt idx="234182">
                  <c:v>4.1199E-2</c:v>
                </c:pt>
                <c:pt idx="234183">
                  <c:v>4.1197999999999999E-2</c:v>
                </c:pt>
                <c:pt idx="234184">
                  <c:v>4.1197999999999999E-2</c:v>
                </c:pt>
                <c:pt idx="234185">
                  <c:v>4.1196999999999998E-2</c:v>
                </c:pt>
                <c:pt idx="234186">
                  <c:v>4.1196000000000003E-2</c:v>
                </c:pt>
                <c:pt idx="234187">
                  <c:v>4.1195000000000002E-2</c:v>
                </c:pt>
                <c:pt idx="234188">
                  <c:v>4.1195000000000002E-2</c:v>
                </c:pt>
                <c:pt idx="234189">
                  <c:v>4.1194000000000001E-2</c:v>
                </c:pt>
                <c:pt idx="234190">
                  <c:v>4.1193E-2</c:v>
                </c:pt>
                <c:pt idx="234191">
                  <c:v>4.1191999999999999E-2</c:v>
                </c:pt>
                <c:pt idx="234192">
                  <c:v>4.1190999999999998E-2</c:v>
                </c:pt>
                <c:pt idx="234193">
                  <c:v>4.1189999999999997E-2</c:v>
                </c:pt>
                <c:pt idx="234194">
                  <c:v>4.1189000000000003E-2</c:v>
                </c:pt>
                <c:pt idx="234195">
                  <c:v>4.1188000000000002E-2</c:v>
                </c:pt>
                <c:pt idx="234196">
                  <c:v>4.1186E-2</c:v>
                </c:pt>
                <c:pt idx="234197">
                  <c:v>4.1184999999999999E-2</c:v>
                </c:pt>
                <c:pt idx="234198">
                  <c:v>4.1182999999999997E-2</c:v>
                </c:pt>
                <c:pt idx="234199">
                  <c:v>4.1182000000000003E-2</c:v>
                </c:pt>
                <c:pt idx="234200">
                  <c:v>4.1180000000000001E-2</c:v>
                </c:pt>
                <c:pt idx="234201">
                  <c:v>4.1179E-2</c:v>
                </c:pt>
                <c:pt idx="234202">
                  <c:v>4.1176999999999998E-2</c:v>
                </c:pt>
                <c:pt idx="234203">
                  <c:v>4.1175000000000003E-2</c:v>
                </c:pt>
                <c:pt idx="234204">
                  <c:v>4.1174000000000002E-2</c:v>
                </c:pt>
                <c:pt idx="234205">
                  <c:v>4.1172E-2</c:v>
                </c:pt>
                <c:pt idx="234206">
                  <c:v>4.1169999999999998E-2</c:v>
                </c:pt>
                <c:pt idx="234207">
                  <c:v>4.1168000000000003E-2</c:v>
                </c:pt>
                <c:pt idx="234208">
                  <c:v>4.1166000000000001E-2</c:v>
                </c:pt>
                <c:pt idx="234209">
                  <c:v>4.1163999999999999E-2</c:v>
                </c:pt>
                <c:pt idx="234210">
                  <c:v>4.1161999999999997E-2</c:v>
                </c:pt>
                <c:pt idx="234211">
                  <c:v>4.1160000000000002E-2</c:v>
                </c:pt>
                <c:pt idx="234212">
                  <c:v>4.1158E-2</c:v>
                </c:pt>
                <c:pt idx="234213">
                  <c:v>4.1155999999999998E-2</c:v>
                </c:pt>
                <c:pt idx="234214">
                  <c:v>4.1154000000000003E-2</c:v>
                </c:pt>
                <c:pt idx="234215">
                  <c:v>4.1152000000000001E-2</c:v>
                </c:pt>
                <c:pt idx="234216">
                  <c:v>4.1149999999999999E-2</c:v>
                </c:pt>
                <c:pt idx="234217">
                  <c:v>4.1147999999999997E-2</c:v>
                </c:pt>
                <c:pt idx="234218">
                  <c:v>4.1146000000000002E-2</c:v>
                </c:pt>
                <c:pt idx="234219">
                  <c:v>4.1144E-2</c:v>
                </c:pt>
                <c:pt idx="234220">
                  <c:v>4.1141999999999998E-2</c:v>
                </c:pt>
                <c:pt idx="234221">
                  <c:v>4.1140000000000003E-2</c:v>
                </c:pt>
                <c:pt idx="234222">
                  <c:v>4.1138000000000001E-2</c:v>
                </c:pt>
                <c:pt idx="234223">
                  <c:v>4.1134999999999998E-2</c:v>
                </c:pt>
                <c:pt idx="234224">
                  <c:v>4.1133000000000003E-2</c:v>
                </c:pt>
                <c:pt idx="234225">
                  <c:v>4.1131000000000001E-2</c:v>
                </c:pt>
                <c:pt idx="234226">
                  <c:v>4.1128999999999999E-2</c:v>
                </c:pt>
                <c:pt idx="234227">
                  <c:v>4.1127999999999998E-2</c:v>
                </c:pt>
                <c:pt idx="234228">
                  <c:v>4.1126000000000003E-2</c:v>
                </c:pt>
                <c:pt idx="234229">
                  <c:v>4.1124000000000001E-2</c:v>
                </c:pt>
                <c:pt idx="234230">
                  <c:v>4.1121999999999999E-2</c:v>
                </c:pt>
                <c:pt idx="234231">
                  <c:v>4.1120999999999998E-2</c:v>
                </c:pt>
                <c:pt idx="234232">
                  <c:v>4.1119000000000003E-2</c:v>
                </c:pt>
                <c:pt idx="234233">
                  <c:v>4.1117000000000001E-2</c:v>
                </c:pt>
                <c:pt idx="234234">
                  <c:v>4.1116E-2</c:v>
                </c:pt>
                <c:pt idx="234235">
                  <c:v>4.1113999999999998E-2</c:v>
                </c:pt>
                <c:pt idx="234236">
                  <c:v>4.1112999999999997E-2</c:v>
                </c:pt>
                <c:pt idx="234237">
                  <c:v>4.1112000000000003E-2</c:v>
                </c:pt>
                <c:pt idx="234238">
                  <c:v>4.1111000000000002E-2</c:v>
                </c:pt>
                <c:pt idx="234239">
                  <c:v>4.1110000000000001E-2</c:v>
                </c:pt>
                <c:pt idx="234240">
                  <c:v>4.1109E-2</c:v>
                </c:pt>
                <c:pt idx="234241">
                  <c:v>4.1107999999999999E-2</c:v>
                </c:pt>
                <c:pt idx="234242">
                  <c:v>4.1106999999999998E-2</c:v>
                </c:pt>
                <c:pt idx="234243">
                  <c:v>4.1106999999999998E-2</c:v>
                </c:pt>
                <c:pt idx="234244">
                  <c:v>4.1105999999999997E-2</c:v>
                </c:pt>
                <c:pt idx="234245">
                  <c:v>4.1105999999999997E-2</c:v>
                </c:pt>
                <c:pt idx="234246">
                  <c:v>4.1105000000000003E-2</c:v>
                </c:pt>
                <c:pt idx="234247">
                  <c:v>4.1105000000000003E-2</c:v>
                </c:pt>
                <c:pt idx="234248">
                  <c:v>4.1105000000000003E-2</c:v>
                </c:pt>
                <c:pt idx="234249">
                  <c:v>4.1104000000000002E-2</c:v>
                </c:pt>
                <c:pt idx="234250">
                  <c:v>4.1104000000000002E-2</c:v>
                </c:pt>
                <c:pt idx="234251">
                  <c:v>4.1104000000000002E-2</c:v>
                </c:pt>
                <c:pt idx="234252">
                  <c:v>4.1105000000000003E-2</c:v>
                </c:pt>
                <c:pt idx="234253">
                  <c:v>4.1105000000000003E-2</c:v>
                </c:pt>
                <c:pt idx="234254">
                  <c:v>4.1105000000000003E-2</c:v>
                </c:pt>
                <c:pt idx="234255">
                  <c:v>4.1105000000000003E-2</c:v>
                </c:pt>
                <c:pt idx="234256">
                  <c:v>4.1105999999999997E-2</c:v>
                </c:pt>
                <c:pt idx="234257">
                  <c:v>4.1105999999999997E-2</c:v>
                </c:pt>
                <c:pt idx="234258">
                  <c:v>4.1105999999999997E-2</c:v>
                </c:pt>
                <c:pt idx="234259">
                  <c:v>4.1106999999999998E-2</c:v>
                </c:pt>
                <c:pt idx="234260">
                  <c:v>4.1106999999999998E-2</c:v>
                </c:pt>
                <c:pt idx="234261">
                  <c:v>4.1107999999999999E-2</c:v>
                </c:pt>
                <c:pt idx="234262">
                  <c:v>4.1109E-2</c:v>
                </c:pt>
                <c:pt idx="234263">
                  <c:v>4.1109E-2</c:v>
                </c:pt>
                <c:pt idx="234264">
                  <c:v>4.1110000000000001E-2</c:v>
                </c:pt>
                <c:pt idx="234265">
                  <c:v>4.1111000000000002E-2</c:v>
                </c:pt>
                <c:pt idx="234266">
                  <c:v>4.1112000000000003E-2</c:v>
                </c:pt>
                <c:pt idx="234267">
                  <c:v>4.1112000000000003E-2</c:v>
                </c:pt>
                <c:pt idx="234268">
                  <c:v>4.1112999999999997E-2</c:v>
                </c:pt>
                <c:pt idx="234269">
                  <c:v>4.1113999999999998E-2</c:v>
                </c:pt>
                <c:pt idx="234270">
                  <c:v>4.1114999999999999E-2</c:v>
                </c:pt>
                <c:pt idx="234271">
                  <c:v>4.1114999999999999E-2</c:v>
                </c:pt>
                <c:pt idx="234272">
                  <c:v>4.1116E-2</c:v>
                </c:pt>
                <c:pt idx="234273">
                  <c:v>4.1117000000000001E-2</c:v>
                </c:pt>
                <c:pt idx="234274">
                  <c:v>4.1118000000000002E-2</c:v>
                </c:pt>
                <c:pt idx="234275">
                  <c:v>4.1118000000000002E-2</c:v>
                </c:pt>
                <c:pt idx="234276">
                  <c:v>4.1119000000000003E-2</c:v>
                </c:pt>
                <c:pt idx="234277">
                  <c:v>4.1119999999999997E-2</c:v>
                </c:pt>
                <c:pt idx="234278">
                  <c:v>4.1120999999999998E-2</c:v>
                </c:pt>
                <c:pt idx="234279">
                  <c:v>4.1120999999999998E-2</c:v>
                </c:pt>
                <c:pt idx="234280">
                  <c:v>4.1121999999999999E-2</c:v>
                </c:pt>
                <c:pt idx="234281">
                  <c:v>4.1121999999999999E-2</c:v>
                </c:pt>
                <c:pt idx="234282">
                  <c:v>4.1123E-2</c:v>
                </c:pt>
                <c:pt idx="234283">
                  <c:v>4.1124000000000001E-2</c:v>
                </c:pt>
                <c:pt idx="234284">
                  <c:v>4.1124000000000001E-2</c:v>
                </c:pt>
                <c:pt idx="234285">
                  <c:v>4.1125000000000002E-2</c:v>
                </c:pt>
                <c:pt idx="234286">
                  <c:v>4.1126000000000003E-2</c:v>
                </c:pt>
                <c:pt idx="234287">
                  <c:v>4.1126000000000003E-2</c:v>
                </c:pt>
                <c:pt idx="234288">
                  <c:v>4.1126999999999997E-2</c:v>
                </c:pt>
                <c:pt idx="234289">
                  <c:v>4.1126999999999997E-2</c:v>
                </c:pt>
                <c:pt idx="234290">
                  <c:v>4.1127999999999998E-2</c:v>
                </c:pt>
                <c:pt idx="234291">
                  <c:v>4.1127999999999998E-2</c:v>
                </c:pt>
                <c:pt idx="234292">
                  <c:v>4.1128999999999999E-2</c:v>
                </c:pt>
                <c:pt idx="234293">
                  <c:v>4.1128999999999999E-2</c:v>
                </c:pt>
                <c:pt idx="234294">
                  <c:v>4.113E-2</c:v>
                </c:pt>
                <c:pt idx="234295">
                  <c:v>4.113E-2</c:v>
                </c:pt>
                <c:pt idx="234296">
                  <c:v>4.1131000000000001E-2</c:v>
                </c:pt>
                <c:pt idx="234297">
                  <c:v>4.1131000000000001E-2</c:v>
                </c:pt>
                <c:pt idx="234298">
                  <c:v>4.1132000000000002E-2</c:v>
                </c:pt>
                <c:pt idx="234299">
                  <c:v>4.1132000000000002E-2</c:v>
                </c:pt>
                <c:pt idx="234300">
                  <c:v>4.1133000000000003E-2</c:v>
                </c:pt>
                <c:pt idx="234301">
                  <c:v>4.1133000000000003E-2</c:v>
                </c:pt>
                <c:pt idx="234302">
                  <c:v>4.1133999999999997E-2</c:v>
                </c:pt>
                <c:pt idx="234303">
                  <c:v>4.1133999999999997E-2</c:v>
                </c:pt>
                <c:pt idx="234304">
                  <c:v>4.1134999999999998E-2</c:v>
                </c:pt>
                <c:pt idx="234305">
                  <c:v>4.1134999999999998E-2</c:v>
                </c:pt>
                <c:pt idx="234306">
                  <c:v>4.1135999999999999E-2</c:v>
                </c:pt>
                <c:pt idx="234307">
                  <c:v>4.1135999999999999E-2</c:v>
                </c:pt>
                <c:pt idx="234308">
                  <c:v>4.1137E-2</c:v>
                </c:pt>
                <c:pt idx="234309">
                  <c:v>4.1137E-2</c:v>
                </c:pt>
                <c:pt idx="234310">
                  <c:v>4.1138000000000001E-2</c:v>
                </c:pt>
                <c:pt idx="234311">
                  <c:v>4.1138000000000001E-2</c:v>
                </c:pt>
                <c:pt idx="234312">
                  <c:v>4.1139000000000002E-2</c:v>
                </c:pt>
                <c:pt idx="234313">
                  <c:v>4.1139000000000002E-2</c:v>
                </c:pt>
                <c:pt idx="234314">
                  <c:v>4.1140000000000003E-2</c:v>
                </c:pt>
                <c:pt idx="234315">
                  <c:v>4.1140000000000003E-2</c:v>
                </c:pt>
                <c:pt idx="234316">
                  <c:v>4.1140999999999997E-2</c:v>
                </c:pt>
                <c:pt idx="234317">
                  <c:v>4.1140999999999997E-2</c:v>
                </c:pt>
                <c:pt idx="234318">
                  <c:v>4.1140999999999997E-2</c:v>
                </c:pt>
                <c:pt idx="234319">
                  <c:v>4.1141999999999998E-2</c:v>
                </c:pt>
                <c:pt idx="234320">
                  <c:v>4.1141999999999998E-2</c:v>
                </c:pt>
                <c:pt idx="234321">
                  <c:v>4.1142999999999999E-2</c:v>
                </c:pt>
                <c:pt idx="234322">
                  <c:v>4.1142999999999999E-2</c:v>
                </c:pt>
                <c:pt idx="234323">
                  <c:v>4.1144E-2</c:v>
                </c:pt>
                <c:pt idx="234324">
                  <c:v>4.1144E-2</c:v>
                </c:pt>
                <c:pt idx="234325">
                  <c:v>4.1144E-2</c:v>
                </c:pt>
                <c:pt idx="234326">
                  <c:v>4.1145000000000001E-2</c:v>
                </c:pt>
                <c:pt idx="234327">
                  <c:v>4.1145000000000001E-2</c:v>
                </c:pt>
                <c:pt idx="234328">
                  <c:v>4.1145000000000001E-2</c:v>
                </c:pt>
                <c:pt idx="234329">
                  <c:v>4.1146000000000002E-2</c:v>
                </c:pt>
                <c:pt idx="234330">
                  <c:v>4.1146000000000002E-2</c:v>
                </c:pt>
                <c:pt idx="234331">
                  <c:v>4.1146000000000002E-2</c:v>
                </c:pt>
                <c:pt idx="234332">
                  <c:v>4.1147000000000003E-2</c:v>
                </c:pt>
                <c:pt idx="234333">
                  <c:v>4.1147000000000003E-2</c:v>
                </c:pt>
                <c:pt idx="234334">
                  <c:v>4.1147000000000003E-2</c:v>
                </c:pt>
                <c:pt idx="234335">
                  <c:v>4.1147999999999997E-2</c:v>
                </c:pt>
                <c:pt idx="234336">
                  <c:v>4.1147999999999997E-2</c:v>
                </c:pt>
                <c:pt idx="234337">
                  <c:v>4.1148999999999998E-2</c:v>
                </c:pt>
                <c:pt idx="234338">
                  <c:v>4.1148999999999998E-2</c:v>
                </c:pt>
                <c:pt idx="234339">
                  <c:v>4.1148999999999998E-2</c:v>
                </c:pt>
                <c:pt idx="234340">
                  <c:v>4.1149999999999999E-2</c:v>
                </c:pt>
                <c:pt idx="234341">
                  <c:v>4.1149999999999999E-2</c:v>
                </c:pt>
                <c:pt idx="234342">
                  <c:v>4.1151E-2</c:v>
                </c:pt>
                <c:pt idx="234343">
                  <c:v>4.1151E-2</c:v>
                </c:pt>
                <c:pt idx="234344">
                  <c:v>4.1152000000000001E-2</c:v>
                </c:pt>
                <c:pt idx="234345">
                  <c:v>4.1152000000000001E-2</c:v>
                </c:pt>
                <c:pt idx="234346">
                  <c:v>4.1153000000000002E-2</c:v>
                </c:pt>
                <c:pt idx="234347">
                  <c:v>4.1154000000000003E-2</c:v>
                </c:pt>
                <c:pt idx="234348">
                  <c:v>4.1154000000000003E-2</c:v>
                </c:pt>
                <c:pt idx="234349">
                  <c:v>4.1154999999999997E-2</c:v>
                </c:pt>
                <c:pt idx="234350">
                  <c:v>4.1155999999999998E-2</c:v>
                </c:pt>
                <c:pt idx="234351">
                  <c:v>4.1156999999999999E-2</c:v>
                </c:pt>
                <c:pt idx="234352">
                  <c:v>4.1158E-2</c:v>
                </c:pt>
                <c:pt idx="234353">
                  <c:v>4.1159000000000001E-2</c:v>
                </c:pt>
                <c:pt idx="234354">
                  <c:v>4.1160000000000002E-2</c:v>
                </c:pt>
                <c:pt idx="234355">
                  <c:v>4.1161000000000003E-2</c:v>
                </c:pt>
                <c:pt idx="234356">
                  <c:v>4.1161999999999997E-2</c:v>
                </c:pt>
                <c:pt idx="234357">
                  <c:v>4.1163999999999999E-2</c:v>
                </c:pt>
                <c:pt idx="234358">
                  <c:v>4.1165E-2</c:v>
                </c:pt>
                <c:pt idx="234359">
                  <c:v>4.1167000000000002E-2</c:v>
                </c:pt>
                <c:pt idx="234360">
                  <c:v>4.1168000000000003E-2</c:v>
                </c:pt>
                <c:pt idx="234361">
                  <c:v>4.1169999999999998E-2</c:v>
                </c:pt>
                <c:pt idx="234362">
                  <c:v>4.1170999999999999E-2</c:v>
                </c:pt>
                <c:pt idx="234363">
                  <c:v>4.1173000000000001E-2</c:v>
                </c:pt>
                <c:pt idx="234364">
                  <c:v>4.1174000000000002E-2</c:v>
                </c:pt>
                <c:pt idx="234365">
                  <c:v>4.1175999999999997E-2</c:v>
                </c:pt>
                <c:pt idx="234366">
                  <c:v>4.1177999999999999E-2</c:v>
                </c:pt>
                <c:pt idx="234367">
                  <c:v>4.1180000000000001E-2</c:v>
                </c:pt>
                <c:pt idx="234368">
                  <c:v>4.1182000000000003E-2</c:v>
                </c:pt>
                <c:pt idx="234369">
                  <c:v>4.1183999999999998E-2</c:v>
                </c:pt>
                <c:pt idx="234370">
                  <c:v>4.1186E-2</c:v>
                </c:pt>
                <c:pt idx="234371">
                  <c:v>4.1188000000000002E-2</c:v>
                </c:pt>
                <c:pt idx="234372">
                  <c:v>4.1190999999999998E-2</c:v>
                </c:pt>
                <c:pt idx="234373">
                  <c:v>4.1193E-2</c:v>
                </c:pt>
                <c:pt idx="234374">
                  <c:v>4.1195000000000002E-2</c:v>
                </c:pt>
                <c:pt idx="234375">
                  <c:v>4.1196999999999998E-2</c:v>
                </c:pt>
                <c:pt idx="234376">
                  <c:v>4.1199E-2</c:v>
                </c:pt>
                <c:pt idx="234377">
                  <c:v>4.1201000000000002E-2</c:v>
                </c:pt>
                <c:pt idx="234378">
                  <c:v>4.1203999999999998E-2</c:v>
                </c:pt>
                <c:pt idx="234379">
                  <c:v>4.1206E-2</c:v>
                </c:pt>
                <c:pt idx="234380">
                  <c:v>4.1208000000000002E-2</c:v>
                </c:pt>
                <c:pt idx="234381">
                  <c:v>4.1209999999999997E-2</c:v>
                </c:pt>
                <c:pt idx="234382">
                  <c:v>4.1213E-2</c:v>
                </c:pt>
                <c:pt idx="234383">
                  <c:v>4.1215000000000002E-2</c:v>
                </c:pt>
                <c:pt idx="234384">
                  <c:v>4.1216999999999997E-2</c:v>
                </c:pt>
                <c:pt idx="234385">
                  <c:v>4.1218999999999999E-2</c:v>
                </c:pt>
                <c:pt idx="234386">
                  <c:v>4.1221000000000001E-2</c:v>
                </c:pt>
                <c:pt idx="234387">
                  <c:v>4.1223000000000003E-2</c:v>
                </c:pt>
                <c:pt idx="234388">
                  <c:v>4.1224999999999998E-2</c:v>
                </c:pt>
                <c:pt idx="234389">
                  <c:v>4.1227E-2</c:v>
                </c:pt>
                <c:pt idx="234390">
                  <c:v>4.1229000000000002E-2</c:v>
                </c:pt>
                <c:pt idx="234391">
                  <c:v>4.1230000000000003E-2</c:v>
                </c:pt>
                <c:pt idx="234392">
                  <c:v>4.1231999999999998E-2</c:v>
                </c:pt>
                <c:pt idx="234393">
                  <c:v>4.1234E-2</c:v>
                </c:pt>
                <c:pt idx="234394">
                  <c:v>4.1235000000000001E-2</c:v>
                </c:pt>
                <c:pt idx="234395">
                  <c:v>4.1237000000000003E-2</c:v>
                </c:pt>
                <c:pt idx="234396">
                  <c:v>4.1237999999999997E-2</c:v>
                </c:pt>
                <c:pt idx="234397">
                  <c:v>4.1238999999999998E-2</c:v>
                </c:pt>
                <c:pt idx="234398">
                  <c:v>4.1239999999999999E-2</c:v>
                </c:pt>
                <c:pt idx="234399">
                  <c:v>4.1241E-2</c:v>
                </c:pt>
                <c:pt idx="234400">
                  <c:v>4.1242000000000001E-2</c:v>
                </c:pt>
                <c:pt idx="234401">
                  <c:v>4.1243000000000002E-2</c:v>
                </c:pt>
                <c:pt idx="234402">
                  <c:v>4.1244000000000003E-2</c:v>
                </c:pt>
                <c:pt idx="234403">
                  <c:v>4.1244000000000003E-2</c:v>
                </c:pt>
                <c:pt idx="234404">
                  <c:v>4.1244999999999997E-2</c:v>
                </c:pt>
                <c:pt idx="234405">
                  <c:v>4.1244999999999997E-2</c:v>
                </c:pt>
                <c:pt idx="234406">
                  <c:v>4.1245999999999998E-2</c:v>
                </c:pt>
                <c:pt idx="234407">
                  <c:v>4.1245999999999998E-2</c:v>
                </c:pt>
                <c:pt idx="234408">
                  <c:v>4.1245999999999998E-2</c:v>
                </c:pt>
                <c:pt idx="234409">
                  <c:v>4.1245999999999998E-2</c:v>
                </c:pt>
                <c:pt idx="234410">
                  <c:v>4.1244999999999997E-2</c:v>
                </c:pt>
                <c:pt idx="234411">
                  <c:v>4.1244999999999997E-2</c:v>
                </c:pt>
                <c:pt idx="234412">
                  <c:v>4.1244999999999997E-2</c:v>
                </c:pt>
                <c:pt idx="234413">
                  <c:v>4.1244000000000003E-2</c:v>
                </c:pt>
                <c:pt idx="234414">
                  <c:v>4.1244000000000003E-2</c:v>
                </c:pt>
                <c:pt idx="234415">
                  <c:v>4.1243000000000002E-2</c:v>
                </c:pt>
                <c:pt idx="234416">
                  <c:v>4.1242000000000001E-2</c:v>
                </c:pt>
                <c:pt idx="234417">
                  <c:v>4.1242000000000001E-2</c:v>
                </c:pt>
                <c:pt idx="234418">
                  <c:v>4.1241E-2</c:v>
                </c:pt>
                <c:pt idx="234419">
                  <c:v>4.1239999999999999E-2</c:v>
                </c:pt>
                <c:pt idx="234420">
                  <c:v>4.1238999999999998E-2</c:v>
                </c:pt>
                <c:pt idx="234421">
                  <c:v>4.1237999999999997E-2</c:v>
                </c:pt>
                <c:pt idx="234422">
                  <c:v>4.1236000000000002E-2</c:v>
                </c:pt>
                <c:pt idx="234423">
                  <c:v>4.1235000000000001E-2</c:v>
                </c:pt>
                <c:pt idx="234424">
                  <c:v>4.1234E-2</c:v>
                </c:pt>
                <c:pt idx="234425">
                  <c:v>4.1232999999999999E-2</c:v>
                </c:pt>
                <c:pt idx="234426">
                  <c:v>4.1231999999999998E-2</c:v>
                </c:pt>
                <c:pt idx="234427">
                  <c:v>4.1230000000000003E-2</c:v>
                </c:pt>
                <c:pt idx="234428">
                  <c:v>4.1229000000000002E-2</c:v>
                </c:pt>
                <c:pt idx="234429">
                  <c:v>4.1228000000000001E-2</c:v>
                </c:pt>
                <c:pt idx="234430">
                  <c:v>4.1227E-2</c:v>
                </c:pt>
                <c:pt idx="234431">
                  <c:v>4.1224999999999998E-2</c:v>
                </c:pt>
                <c:pt idx="234432">
                  <c:v>4.1223999999999997E-2</c:v>
                </c:pt>
                <c:pt idx="234433">
                  <c:v>4.1222000000000002E-2</c:v>
                </c:pt>
                <c:pt idx="234434">
                  <c:v>4.1221000000000001E-2</c:v>
                </c:pt>
                <c:pt idx="234435">
                  <c:v>4.122E-2</c:v>
                </c:pt>
                <c:pt idx="234436">
                  <c:v>4.1217999999999998E-2</c:v>
                </c:pt>
                <c:pt idx="234437">
                  <c:v>4.1216999999999997E-2</c:v>
                </c:pt>
                <c:pt idx="234438">
                  <c:v>4.1216000000000003E-2</c:v>
                </c:pt>
                <c:pt idx="234439">
                  <c:v>4.1215000000000002E-2</c:v>
                </c:pt>
                <c:pt idx="234440">
                  <c:v>4.1214000000000001E-2</c:v>
                </c:pt>
                <c:pt idx="234441">
                  <c:v>4.1211999999999999E-2</c:v>
                </c:pt>
                <c:pt idx="234442">
                  <c:v>4.1210999999999998E-2</c:v>
                </c:pt>
                <c:pt idx="234443">
                  <c:v>4.1209999999999997E-2</c:v>
                </c:pt>
                <c:pt idx="234444">
                  <c:v>4.1209000000000003E-2</c:v>
                </c:pt>
                <c:pt idx="234445">
                  <c:v>4.1208000000000002E-2</c:v>
                </c:pt>
                <c:pt idx="234446">
                  <c:v>4.1207000000000001E-2</c:v>
                </c:pt>
                <c:pt idx="234447">
                  <c:v>4.1206E-2</c:v>
                </c:pt>
                <c:pt idx="234448">
                  <c:v>4.1204999999999999E-2</c:v>
                </c:pt>
                <c:pt idx="234449">
                  <c:v>4.1203999999999998E-2</c:v>
                </c:pt>
                <c:pt idx="234450">
                  <c:v>4.1202999999999997E-2</c:v>
                </c:pt>
                <c:pt idx="234451">
                  <c:v>4.1202000000000003E-2</c:v>
                </c:pt>
                <c:pt idx="234452">
                  <c:v>4.1202000000000003E-2</c:v>
                </c:pt>
                <c:pt idx="234453">
                  <c:v>4.1201000000000002E-2</c:v>
                </c:pt>
                <c:pt idx="234454">
                  <c:v>4.1200000000000001E-2</c:v>
                </c:pt>
                <c:pt idx="234455">
                  <c:v>4.1200000000000001E-2</c:v>
                </c:pt>
                <c:pt idx="234456">
                  <c:v>4.1199E-2</c:v>
                </c:pt>
                <c:pt idx="234457">
                  <c:v>4.1197999999999999E-2</c:v>
                </c:pt>
                <c:pt idx="234458">
                  <c:v>4.1196999999999998E-2</c:v>
                </c:pt>
                <c:pt idx="234459">
                  <c:v>4.1196999999999998E-2</c:v>
                </c:pt>
                <c:pt idx="234460">
                  <c:v>4.1196000000000003E-2</c:v>
                </c:pt>
                <c:pt idx="234461">
                  <c:v>4.1195000000000002E-2</c:v>
                </c:pt>
                <c:pt idx="234462">
                  <c:v>4.1195000000000002E-2</c:v>
                </c:pt>
                <c:pt idx="234463">
                  <c:v>4.1194000000000001E-2</c:v>
                </c:pt>
                <c:pt idx="234464">
                  <c:v>4.1194000000000001E-2</c:v>
                </c:pt>
                <c:pt idx="234465">
                  <c:v>4.1193E-2</c:v>
                </c:pt>
                <c:pt idx="234466">
                  <c:v>4.1191999999999999E-2</c:v>
                </c:pt>
                <c:pt idx="234467">
                  <c:v>4.1191999999999999E-2</c:v>
                </c:pt>
                <c:pt idx="234468">
                  <c:v>4.1190999999999998E-2</c:v>
                </c:pt>
                <c:pt idx="234469">
                  <c:v>4.1189999999999997E-2</c:v>
                </c:pt>
                <c:pt idx="234470">
                  <c:v>4.1189999999999997E-2</c:v>
                </c:pt>
                <c:pt idx="234471">
                  <c:v>4.1189000000000003E-2</c:v>
                </c:pt>
                <c:pt idx="234472">
                  <c:v>4.1188000000000002E-2</c:v>
                </c:pt>
                <c:pt idx="234473">
                  <c:v>4.1188000000000002E-2</c:v>
                </c:pt>
                <c:pt idx="234474">
                  <c:v>4.1187000000000001E-2</c:v>
                </c:pt>
                <c:pt idx="234475">
                  <c:v>4.1186E-2</c:v>
                </c:pt>
                <c:pt idx="234476">
                  <c:v>4.1186E-2</c:v>
                </c:pt>
                <c:pt idx="234477">
                  <c:v>4.1184999999999999E-2</c:v>
                </c:pt>
                <c:pt idx="234478">
                  <c:v>4.1183999999999998E-2</c:v>
                </c:pt>
                <c:pt idx="234479">
                  <c:v>4.1182999999999997E-2</c:v>
                </c:pt>
                <c:pt idx="234480">
                  <c:v>4.1182000000000003E-2</c:v>
                </c:pt>
                <c:pt idx="234481">
                  <c:v>4.1181000000000002E-2</c:v>
                </c:pt>
                <c:pt idx="234482">
                  <c:v>4.1179E-2</c:v>
                </c:pt>
                <c:pt idx="234483">
                  <c:v>4.1177999999999999E-2</c:v>
                </c:pt>
                <c:pt idx="234484">
                  <c:v>4.1176999999999998E-2</c:v>
                </c:pt>
                <c:pt idx="234485">
                  <c:v>4.1175999999999997E-2</c:v>
                </c:pt>
                <c:pt idx="234486">
                  <c:v>4.1174000000000002E-2</c:v>
                </c:pt>
                <c:pt idx="234487">
                  <c:v>4.1173000000000001E-2</c:v>
                </c:pt>
                <c:pt idx="234488">
                  <c:v>4.1172E-2</c:v>
                </c:pt>
                <c:pt idx="234489">
                  <c:v>4.1169999999999998E-2</c:v>
                </c:pt>
                <c:pt idx="234490">
                  <c:v>4.1168000000000003E-2</c:v>
                </c:pt>
                <c:pt idx="234491">
                  <c:v>4.1167000000000002E-2</c:v>
                </c:pt>
                <c:pt idx="234492">
                  <c:v>4.1165E-2</c:v>
                </c:pt>
                <c:pt idx="234493">
                  <c:v>4.1162999999999998E-2</c:v>
                </c:pt>
                <c:pt idx="234494">
                  <c:v>4.1161000000000003E-2</c:v>
                </c:pt>
                <c:pt idx="234495">
                  <c:v>4.1159000000000001E-2</c:v>
                </c:pt>
                <c:pt idx="234496">
                  <c:v>4.1156999999999999E-2</c:v>
                </c:pt>
                <c:pt idx="234497">
                  <c:v>4.1154999999999997E-2</c:v>
                </c:pt>
                <c:pt idx="234498">
                  <c:v>4.1153000000000002E-2</c:v>
                </c:pt>
                <c:pt idx="234499">
                  <c:v>4.1151E-2</c:v>
                </c:pt>
                <c:pt idx="234500">
                  <c:v>4.1148999999999998E-2</c:v>
                </c:pt>
                <c:pt idx="234501">
                  <c:v>4.1147000000000003E-2</c:v>
                </c:pt>
                <c:pt idx="234502">
                  <c:v>4.1145000000000001E-2</c:v>
                </c:pt>
                <c:pt idx="234503">
                  <c:v>4.1141999999999998E-2</c:v>
                </c:pt>
                <c:pt idx="234504">
                  <c:v>4.1140000000000003E-2</c:v>
                </c:pt>
                <c:pt idx="234505">
                  <c:v>4.1138000000000001E-2</c:v>
                </c:pt>
                <c:pt idx="234506">
                  <c:v>4.1134999999999998E-2</c:v>
                </c:pt>
                <c:pt idx="234507">
                  <c:v>4.1133000000000003E-2</c:v>
                </c:pt>
                <c:pt idx="234508">
                  <c:v>4.1131000000000001E-2</c:v>
                </c:pt>
                <c:pt idx="234509">
                  <c:v>4.1128999999999999E-2</c:v>
                </c:pt>
                <c:pt idx="234510">
                  <c:v>4.1126999999999997E-2</c:v>
                </c:pt>
                <c:pt idx="234511">
                  <c:v>4.1124000000000001E-2</c:v>
                </c:pt>
                <c:pt idx="234512">
                  <c:v>4.1121999999999999E-2</c:v>
                </c:pt>
                <c:pt idx="234513">
                  <c:v>4.1119999999999997E-2</c:v>
                </c:pt>
                <c:pt idx="234514">
                  <c:v>4.1118000000000002E-2</c:v>
                </c:pt>
                <c:pt idx="234515">
                  <c:v>4.1116E-2</c:v>
                </c:pt>
                <c:pt idx="234516">
                  <c:v>4.1113999999999998E-2</c:v>
                </c:pt>
                <c:pt idx="234517">
                  <c:v>4.1112000000000003E-2</c:v>
                </c:pt>
                <c:pt idx="234518">
                  <c:v>4.1110000000000001E-2</c:v>
                </c:pt>
                <c:pt idx="234519">
                  <c:v>4.1107999999999999E-2</c:v>
                </c:pt>
                <c:pt idx="234520">
                  <c:v>4.1105999999999997E-2</c:v>
                </c:pt>
                <c:pt idx="234521">
                  <c:v>4.1105000000000003E-2</c:v>
                </c:pt>
                <c:pt idx="234522">
                  <c:v>4.1103000000000001E-2</c:v>
                </c:pt>
                <c:pt idx="234523">
                  <c:v>4.1102E-2</c:v>
                </c:pt>
                <c:pt idx="234524">
                  <c:v>4.1100999999999999E-2</c:v>
                </c:pt>
                <c:pt idx="234525">
                  <c:v>4.1098999999999997E-2</c:v>
                </c:pt>
                <c:pt idx="234526">
                  <c:v>4.1098000000000003E-2</c:v>
                </c:pt>
                <c:pt idx="234527">
                  <c:v>4.1097000000000002E-2</c:v>
                </c:pt>
                <c:pt idx="234528">
                  <c:v>4.1096000000000001E-2</c:v>
                </c:pt>
                <c:pt idx="234529">
                  <c:v>4.1095E-2</c:v>
                </c:pt>
                <c:pt idx="234530">
                  <c:v>4.1093999999999999E-2</c:v>
                </c:pt>
                <c:pt idx="234531">
                  <c:v>4.1093999999999999E-2</c:v>
                </c:pt>
                <c:pt idx="234532">
                  <c:v>4.1092999999999998E-2</c:v>
                </c:pt>
                <c:pt idx="234533">
                  <c:v>4.1092999999999998E-2</c:v>
                </c:pt>
                <c:pt idx="234534">
                  <c:v>4.1091999999999997E-2</c:v>
                </c:pt>
                <c:pt idx="234535">
                  <c:v>4.1091999999999997E-2</c:v>
                </c:pt>
                <c:pt idx="234536">
                  <c:v>4.1091999999999997E-2</c:v>
                </c:pt>
                <c:pt idx="234537">
                  <c:v>4.1091999999999997E-2</c:v>
                </c:pt>
                <c:pt idx="234538">
                  <c:v>4.1091999999999997E-2</c:v>
                </c:pt>
                <c:pt idx="234539">
                  <c:v>4.1091999999999997E-2</c:v>
                </c:pt>
                <c:pt idx="234540">
                  <c:v>4.1091999999999997E-2</c:v>
                </c:pt>
                <c:pt idx="234541">
                  <c:v>4.1092999999999998E-2</c:v>
                </c:pt>
                <c:pt idx="234542">
                  <c:v>4.1092999999999998E-2</c:v>
                </c:pt>
                <c:pt idx="234543">
                  <c:v>4.1093999999999999E-2</c:v>
                </c:pt>
                <c:pt idx="234544">
                  <c:v>4.1095E-2</c:v>
                </c:pt>
                <c:pt idx="234545">
                  <c:v>4.1095E-2</c:v>
                </c:pt>
                <c:pt idx="234546">
                  <c:v>4.1096000000000001E-2</c:v>
                </c:pt>
                <c:pt idx="234547">
                  <c:v>4.1097000000000002E-2</c:v>
                </c:pt>
                <c:pt idx="234548">
                  <c:v>4.1098000000000003E-2</c:v>
                </c:pt>
                <c:pt idx="234549">
                  <c:v>4.1098999999999997E-2</c:v>
                </c:pt>
                <c:pt idx="234550">
                  <c:v>4.1099999999999998E-2</c:v>
                </c:pt>
                <c:pt idx="234551">
                  <c:v>4.1100999999999999E-2</c:v>
                </c:pt>
                <c:pt idx="234552">
                  <c:v>4.1102E-2</c:v>
                </c:pt>
                <c:pt idx="234553">
                  <c:v>4.1104000000000002E-2</c:v>
                </c:pt>
                <c:pt idx="234554">
                  <c:v>4.1105000000000003E-2</c:v>
                </c:pt>
                <c:pt idx="234555">
                  <c:v>4.1105999999999997E-2</c:v>
                </c:pt>
                <c:pt idx="234556">
                  <c:v>4.1107999999999999E-2</c:v>
                </c:pt>
                <c:pt idx="234557">
                  <c:v>4.1109E-2</c:v>
                </c:pt>
                <c:pt idx="234558">
                  <c:v>4.1110000000000001E-2</c:v>
                </c:pt>
                <c:pt idx="234559">
                  <c:v>4.1112000000000003E-2</c:v>
                </c:pt>
                <c:pt idx="234560">
                  <c:v>4.1112999999999997E-2</c:v>
                </c:pt>
                <c:pt idx="234561">
                  <c:v>4.1114999999999999E-2</c:v>
                </c:pt>
                <c:pt idx="234562">
                  <c:v>4.1116E-2</c:v>
                </c:pt>
                <c:pt idx="234563">
                  <c:v>4.1117000000000001E-2</c:v>
                </c:pt>
                <c:pt idx="234564">
                  <c:v>4.1118000000000002E-2</c:v>
                </c:pt>
                <c:pt idx="234565">
                  <c:v>4.1119999999999997E-2</c:v>
                </c:pt>
                <c:pt idx="234566">
                  <c:v>4.1120999999999998E-2</c:v>
                </c:pt>
                <c:pt idx="234567">
                  <c:v>4.1121999999999999E-2</c:v>
                </c:pt>
                <c:pt idx="234568">
                  <c:v>4.1124000000000001E-2</c:v>
                </c:pt>
                <c:pt idx="234569">
                  <c:v>4.1125000000000002E-2</c:v>
                </c:pt>
                <c:pt idx="234570">
                  <c:v>4.1126000000000003E-2</c:v>
                </c:pt>
                <c:pt idx="234571">
                  <c:v>4.1126999999999997E-2</c:v>
                </c:pt>
                <c:pt idx="234572">
                  <c:v>4.1127999999999998E-2</c:v>
                </c:pt>
                <c:pt idx="234573">
                  <c:v>4.1128999999999999E-2</c:v>
                </c:pt>
                <c:pt idx="234574">
                  <c:v>4.113E-2</c:v>
                </c:pt>
                <c:pt idx="234575">
                  <c:v>4.1131000000000001E-2</c:v>
                </c:pt>
                <c:pt idx="234576">
                  <c:v>4.1131000000000001E-2</c:v>
                </c:pt>
                <c:pt idx="234577">
                  <c:v>4.1132000000000002E-2</c:v>
                </c:pt>
                <c:pt idx="234578">
                  <c:v>4.1133000000000003E-2</c:v>
                </c:pt>
                <c:pt idx="234579">
                  <c:v>4.1133999999999997E-2</c:v>
                </c:pt>
                <c:pt idx="234580">
                  <c:v>4.1133999999999997E-2</c:v>
                </c:pt>
                <c:pt idx="234581">
                  <c:v>4.1134999999999998E-2</c:v>
                </c:pt>
                <c:pt idx="234582">
                  <c:v>4.1134999999999998E-2</c:v>
                </c:pt>
                <c:pt idx="234583">
                  <c:v>4.1135999999999999E-2</c:v>
                </c:pt>
                <c:pt idx="234584">
                  <c:v>4.1135999999999999E-2</c:v>
                </c:pt>
                <c:pt idx="234585">
                  <c:v>4.1135999999999999E-2</c:v>
                </c:pt>
                <c:pt idx="234586">
                  <c:v>4.1135999999999999E-2</c:v>
                </c:pt>
                <c:pt idx="234587">
                  <c:v>4.1135999999999999E-2</c:v>
                </c:pt>
                <c:pt idx="234588">
                  <c:v>4.1135999999999999E-2</c:v>
                </c:pt>
                <c:pt idx="234589">
                  <c:v>4.1135999999999999E-2</c:v>
                </c:pt>
                <c:pt idx="234590">
                  <c:v>4.1135999999999999E-2</c:v>
                </c:pt>
                <c:pt idx="234591">
                  <c:v>4.1135999999999999E-2</c:v>
                </c:pt>
                <c:pt idx="234592">
                  <c:v>4.1135999999999999E-2</c:v>
                </c:pt>
                <c:pt idx="234593">
                  <c:v>4.1135999999999999E-2</c:v>
                </c:pt>
                <c:pt idx="234594">
                  <c:v>4.1134999999999998E-2</c:v>
                </c:pt>
                <c:pt idx="234595">
                  <c:v>4.1134999999999998E-2</c:v>
                </c:pt>
                <c:pt idx="234596">
                  <c:v>4.1134999999999998E-2</c:v>
                </c:pt>
                <c:pt idx="234597">
                  <c:v>4.1133999999999997E-2</c:v>
                </c:pt>
                <c:pt idx="234598">
                  <c:v>4.1133999999999997E-2</c:v>
                </c:pt>
                <c:pt idx="234599">
                  <c:v>4.1133000000000003E-2</c:v>
                </c:pt>
                <c:pt idx="234600">
                  <c:v>4.1133000000000003E-2</c:v>
                </c:pt>
                <c:pt idx="234601">
                  <c:v>4.1132000000000002E-2</c:v>
                </c:pt>
                <c:pt idx="234602">
                  <c:v>4.1131000000000001E-2</c:v>
                </c:pt>
                <c:pt idx="234603">
                  <c:v>4.1131000000000001E-2</c:v>
                </c:pt>
                <c:pt idx="234604">
                  <c:v>4.113E-2</c:v>
                </c:pt>
                <c:pt idx="234605">
                  <c:v>4.113E-2</c:v>
                </c:pt>
                <c:pt idx="234606">
                  <c:v>4.1128999999999999E-2</c:v>
                </c:pt>
                <c:pt idx="234607">
                  <c:v>4.1128999999999999E-2</c:v>
                </c:pt>
                <c:pt idx="234608">
                  <c:v>4.1127999999999998E-2</c:v>
                </c:pt>
                <c:pt idx="234609">
                  <c:v>4.1126999999999997E-2</c:v>
                </c:pt>
                <c:pt idx="234610">
                  <c:v>4.1126999999999997E-2</c:v>
                </c:pt>
                <c:pt idx="234611">
                  <c:v>4.1126000000000003E-2</c:v>
                </c:pt>
                <c:pt idx="234612">
                  <c:v>4.1125000000000002E-2</c:v>
                </c:pt>
                <c:pt idx="234613">
                  <c:v>4.1125000000000002E-2</c:v>
                </c:pt>
                <c:pt idx="234614">
                  <c:v>4.1124000000000001E-2</c:v>
                </c:pt>
                <c:pt idx="234615">
                  <c:v>4.1124000000000001E-2</c:v>
                </c:pt>
                <c:pt idx="234616">
                  <c:v>4.1123E-2</c:v>
                </c:pt>
                <c:pt idx="234617">
                  <c:v>4.1123E-2</c:v>
                </c:pt>
                <c:pt idx="234618">
                  <c:v>4.1121999999999999E-2</c:v>
                </c:pt>
                <c:pt idx="234619">
                  <c:v>4.1121999999999999E-2</c:v>
                </c:pt>
                <c:pt idx="234620">
                  <c:v>4.1121999999999999E-2</c:v>
                </c:pt>
                <c:pt idx="234621">
                  <c:v>4.1120999999999998E-2</c:v>
                </c:pt>
                <c:pt idx="234622">
                  <c:v>4.1120999999999998E-2</c:v>
                </c:pt>
                <c:pt idx="234623">
                  <c:v>4.1119999999999997E-2</c:v>
                </c:pt>
                <c:pt idx="234624">
                  <c:v>4.1119999999999997E-2</c:v>
                </c:pt>
                <c:pt idx="234625">
                  <c:v>4.1119999999999997E-2</c:v>
                </c:pt>
                <c:pt idx="234626">
                  <c:v>4.1119999999999997E-2</c:v>
                </c:pt>
                <c:pt idx="234627">
                  <c:v>4.1119000000000003E-2</c:v>
                </c:pt>
                <c:pt idx="234628">
                  <c:v>4.1119000000000003E-2</c:v>
                </c:pt>
                <c:pt idx="234629">
                  <c:v>4.1119000000000003E-2</c:v>
                </c:pt>
                <c:pt idx="234630">
                  <c:v>4.1119000000000003E-2</c:v>
                </c:pt>
                <c:pt idx="234631">
                  <c:v>4.1119000000000003E-2</c:v>
                </c:pt>
                <c:pt idx="234632">
                  <c:v>4.1119000000000003E-2</c:v>
                </c:pt>
                <c:pt idx="234633">
                  <c:v>4.1119000000000003E-2</c:v>
                </c:pt>
                <c:pt idx="234634">
                  <c:v>4.1119000000000003E-2</c:v>
                </c:pt>
                <c:pt idx="234635">
                  <c:v>4.1119000000000003E-2</c:v>
                </c:pt>
                <c:pt idx="234636">
                  <c:v>4.1119000000000003E-2</c:v>
                </c:pt>
                <c:pt idx="234637">
                  <c:v>4.1119000000000003E-2</c:v>
                </c:pt>
                <c:pt idx="234638">
                  <c:v>4.1119000000000003E-2</c:v>
                </c:pt>
                <c:pt idx="234639">
                  <c:v>4.1119000000000003E-2</c:v>
                </c:pt>
                <c:pt idx="234640">
                  <c:v>4.1119999999999997E-2</c:v>
                </c:pt>
                <c:pt idx="234641">
                  <c:v>4.1119999999999997E-2</c:v>
                </c:pt>
                <c:pt idx="234642">
                  <c:v>4.1119999999999997E-2</c:v>
                </c:pt>
                <c:pt idx="234643">
                  <c:v>4.1119999999999997E-2</c:v>
                </c:pt>
                <c:pt idx="234644">
                  <c:v>4.1120999999999998E-2</c:v>
                </c:pt>
                <c:pt idx="234645">
                  <c:v>4.1120999999999998E-2</c:v>
                </c:pt>
                <c:pt idx="234646">
                  <c:v>4.1120999999999998E-2</c:v>
                </c:pt>
                <c:pt idx="234647">
                  <c:v>4.1120999999999998E-2</c:v>
                </c:pt>
                <c:pt idx="234648">
                  <c:v>4.1120999999999998E-2</c:v>
                </c:pt>
                <c:pt idx="234649">
                  <c:v>4.1121999999999999E-2</c:v>
                </c:pt>
                <c:pt idx="234650">
                  <c:v>4.1121999999999999E-2</c:v>
                </c:pt>
                <c:pt idx="234651">
                  <c:v>4.1121999999999999E-2</c:v>
                </c:pt>
                <c:pt idx="234652">
                  <c:v>4.1123E-2</c:v>
                </c:pt>
                <c:pt idx="234653">
                  <c:v>4.1123E-2</c:v>
                </c:pt>
                <c:pt idx="234654">
                  <c:v>4.1123E-2</c:v>
                </c:pt>
                <c:pt idx="234655">
                  <c:v>4.1123E-2</c:v>
                </c:pt>
                <c:pt idx="234656">
                  <c:v>4.1123E-2</c:v>
                </c:pt>
                <c:pt idx="234657">
                  <c:v>4.1124000000000001E-2</c:v>
                </c:pt>
                <c:pt idx="234658">
                  <c:v>4.1124000000000001E-2</c:v>
                </c:pt>
                <c:pt idx="234659">
                  <c:v>4.1124000000000001E-2</c:v>
                </c:pt>
                <c:pt idx="234660">
                  <c:v>4.1124000000000001E-2</c:v>
                </c:pt>
                <c:pt idx="234661">
                  <c:v>4.1124000000000001E-2</c:v>
                </c:pt>
                <c:pt idx="234662">
                  <c:v>4.1124000000000001E-2</c:v>
                </c:pt>
                <c:pt idx="234663">
                  <c:v>4.1125000000000002E-2</c:v>
                </c:pt>
                <c:pt idx="234664">
                  <c:v>4.1125000000000002E-2</c:v>
                </c:pt>
                <c:pt idx="234665">
                  <c:v>4.1125000000000002E-2</c:v>
                </c:pt>
                <c:pt idx="234666">
                  <c:v>4.1125000000000002E-2</c:v>
                </c:pt>
                <c:pt idx="234667">
                  <c:v>4.1125000000000002E-2</c:v>
                </c:pt>
                <c:pt idx="234668">
                  <c:v>4.1124000000000001E-2</c:v>
                </c:pt>
                <c:pt idx="234669">
                  <c:v>4.1124000000000001E-2</c:v>
                </c:pt>
                <c:pt idx="234670">
                  <c:v>4.1124000000000001E-2</c:v>
                </c:pt>
                <c:pt idx="234671">
                  <c:v>4.1124000000000001E-2</c:v>
                </c:pt>
                <c:pt idx="234672">
                  <c:v>4.1124000000000001E-2</c:v>
                </c:pt>
                <c:pt idx="234673">
                  <c:v>4.1123E-2</c:v>
                </c:pt>
                <c:pt idx="234674">
                  <c:v>4.1123E-2</c:v>
                </c:pt>
                <c:pt idx="234675">
                  <c:v>4.1123E-2</c:v>
                </c:pt>
                <c:pt idx="234676">
                  <c:v>4.1121999999999999E-2</c:v>
                </c:pt>
                <c:pt idx="234677">
                  <c:v>4.1121999999999999E-2</c:v>
                </c:pt>
                <c:pt idx="234678">
                  <c:v>4.1120999999999998E-2</c:v>
                </c:pt>
                <c:pt idx="234679">
                  <c:v>4.1120999999999998E-2</c:v>
                </c:pt>
                <c:pt idx="234680">
                  <c:v>4.1119999999999997E-2</c:v>
                </c:pt>
                <c:pt idx="234681">
                  <c:v>4.1119999999999997E-2</c:v>
                </c:pt>
                <c:pt idx="234682">
                  <c:v>4.1119000000000003E-2</c:v>
                </c:pt>
                <c:pt idx="234683">
                  <c:v>4.1118000000000002E-2</c:v>
                </c:pt>
                <c:pt idx="234684">
                  <c:v>4.1118000000000002E-2</c:v>
                </c:pt>
                <c:pt idx="234685">
                  <c:v>4.1117000000000001E-2</c:v>
                </c:pt>
                <c:pt idx="234686">
                  <c:v>4.1117000000000001E-2</c:v>
                </c:pt>
                <c:pt idx="234687">
                  <c:v>4.1116E-2</c:v>
                </c:pt>
                <c:pt idx="234688">
                  <c:v>4.1114999999999999E-2</c:v>
                </c:pt>
                <c:pt idx="234689">
                  <c:v>4.1114999999999999E-2</c:v>
                </c:pt>
                <c:pt idx="234690">
                  <c:v>4.1113999999999998E-2</c:v>
                </c:pt>
                <c:pt idx="234691">
                  <c:v>4.1112999999999997E-2</c:v>
                </c:pt>
                <c:pt idx="234692">
                  <c:v>4.1112000000000003E-2</c:v>
                </c:pt>
                <c:pt idx="234693">
                  <c:v>4.1112000000000003E-2</c:v>
                </c:pt>
                <c:pt idx="234694">
                  <c:v>4.1111000000000002E-2</c:v>
                </c:pt>
                <c:pt idx="234695">
                  <c:v>4.1110000000000001E-2</c:v>
                </c:pt>
                <c:pt idx="234696">
                  <c:v>4.1110000000000001E-2</c:v>
                </c:pt>
                <c:pt idx="234697">
                  <c:v>4.1109E-2</c:v>
                </c:pt>
                <c:pt idx="234698">
                  <c:v>4.1109E-2</c:v>
                </c:pt>
                <c:pt idx="234699">
                  <c:v>4.1107999999999999E-2</c:v>
                </c:pt>
                <c:pt idx="234700">
                  <c:v>4.1107999999999999E-2</c:v>
                </c:pt>
                <c:pt idx="234701">
                  <c:v>4.1107999999999999E-2</c:v>
                </c:pt>
                <c:pt idx="234702">
                  <c:v>4.1106999999999998E-2</c:v>
                </c:pt>
                <c:pt idx="234703">
                  <c:v>4.1106999999999998E-2</c:v>
                </c:pt>
                <c:pt idx="234704">
                  <c:v>4.1106999999999998E-2</c:v>
                </c:pt>
                <c:pt idx="234705">
                  <c:v>4.1106999999999998E-2</c:v>
                </c:pt>
                <c:pt idx="234706">
                  <c:v>4.1105999999999997E-2</c:v>
                </c:pt>
                <c:pt idx="234707">
                  <c:v>4.1106999999999998E-2</c:v>
                </c:pt>
                <c:pt idx="234708">
                  <c:v>4.1106999999999998E-2</c:v>
                </c:pt>
                <c:pt idx="234709">
                  <c:v>4.1106999999999998E-2</c:v>
                </c:pt>
                <c:pt idx="234710">
                  <c:v>4.1106999999999998E-2</c:v>
                </c:pt>
                <c:pt idx="234711">
                  <c:v>4.1107999999999999E-2</c:v>
                </c:pt>
                <c:pt idx="234712">
                  <c:v>4.1107999999999999E-2</c:v>
                </c:pt>
                <c:pt idx="234713">
                  <c:v>4.1109E-2</c:v>
                </c:pt>
                <c:pt idx="234714">
                  <c:v>4.1110000000000001E-2</c:v>
                </c:pt>
                <c:pt idx="234715">
                  <c:v>4.1110000000000001E-2</c:v>
                </c:pt>
                <c:pt idx="234716">
                  <c:v>4.1111000000000002E-2</c:v>
                </c:pt>
                <c:pt idx="234717">
                  <c:v>4.1112000000000003E-2</c:v>
                </c:pt>
                <c:pt idx="234718">
                  <c:v>4.1112999999999997E-2</c:v>
                </c:pt>
                <c:pt idx="234719">
                  <c:v>4.1113999999999998E-2</c:v>
                </c:pt>
                <c:pt idx="234720">
                  <c:v>4.1114999999999999E-2</c:v>
                </c:pt>
                <c:pt idx="234721">
                  <c:v>4.1117000000000001E-2</c:v>
                </c:pt>
                <c:pt idx="234722">
                  <c:v>4.1118000000000002E-2</c:v>
                </c:pt>
                <c:pt idx="234723">
                  <c:v>4.1119999999999997E-2</c:v>
                </c:pt>
                <c:pt idx="234724">
                  <c:v>4.1120999999999998E-2</c:v>
                </c:pt>
                <c:pt idx="234725">
                  <c:v>4.1123E-2</c:v>
                </c:pt>
                <c:pt idx="234726">
                  <c:v>4.1125000000000002E-2</c:v>
                </c:pt>
                <c:pt idx="234727">
                  <c:v>4.1126000000000003E-2</c:v>
                </c:pt>
                <c:pt idx="234728">
                  <c:v>4.1127999999999998E-2</c:v>
                </c:pt>
                <c:pt idx="234729">
                  <c:v>4.113E-2</c:v>
                </c:pt>
                <c:pt idx="234730">
                  <c:v>4.1132000000000002E-2</c:v>
                </c:pt>
                <c:pt idx="234731">
                  <c:v>4.1133999999999997E-2</c:v>
                </c:pt>
                <c:pt idx="234732">
                  <c:v>4.1135999999999999E-2</c:v>
                </c:pt>
                <c:pt idx="234733">
                  <c:v>4.1138000000000001E-2</c:v>
                </c:pt>
                <c:pt idx="234734">
                  <c:v>4.1140000000000003E-2</c:v>
                </c:pt>
                <c:pt idx="234735">
                  <c:v>4.1141999999999998E-2</c:v>
                </c:pt>
                <c:pt idx="234736">
                  <c:v>4.1144E-2</c:v>
                </c:pt>
                <c:pt idx="234737">
                  <c:v>4.1146000000000002E-2</c:v>
                </c:pt>
                <c:pt idx="234738">
                  <c:v>4.1147999999999997E-2</c:v>
                </c:pt>
                <c:pt idx="234739">
                  <c:v>4.1149999999999999E-2</c:v>
                </c:pt>
                <c:pt idx="234740">
                  <c:v>4.1151E-2</c:v>
                </c:pt>
                <c:pt idx="234741">
                  <c:v>4.1153000000000002E-2</c:v>
                </c:pt>
                <c:pt idx="234742">
                  <c:v>4.1154999999999997E-2</c:v>
                </c:pt>
                <c:pt idx="234743">
                  <c:v>4.1156999999999999E-2</c:v>
                </c:pt>
                <c:pt idx="234744">
                  <c:v>4.1159000000000001E-2</c:v>
                </c:pt>
                <c:pt idx="234745">
                  <c:v>4.1161000000000003E-2</c:v>
                </c:pt>
                <c:pt idx="234746">
                  <c:v>4.1161999999999997E-2</c:v>
                </c:pt>
                <c:pt idx="234747">
                  <c:v>4.1163999999999999E-2</c:v>
                </c:pt>
                <c:pt idx="234748">
                  <c:v>4.1166000000000001E-2</c:v>
                </c:pt>
                <c:pt idx="234749">
                  <c:v>4.1167000000000002E-2</c:v>
                </c:pt>
                <c:pt idx="234750">
                  <c:v>4.1168000000000003E-2</c:v>
                </c:pt>
                <c:pt idx="234751">
                  <c:v>4.1169999999999998E-2</c:v>
                </c:pt>
                <c:pt idx="234752">
                  <c:v>4.1170999999999999E-2</c:v>
                </c:pt>
                <c:pt idx="234753">
                  <c:v>4.1172E-2</c:v>
                </c:pt>
                <c:pt idx="234754">
                  <c:v>4.1173000000000001E-2</c:v>
                </c:pt>
                <c:pt idx="234755">
                  <c:v>4.1174000000000002E-2</c:v>
                </c:pt>
                <c:pt idx="234756">
                  <c:v>4.1175000000000003E-2</c:v>
                </c:pt>
                <c:pt idx="234757">
                  <c:v>4.1175999999999997E-2</c:v>
                </c:pt>
                <c:pt idx="234758">
                  <c:v>4.1176999999999998E-2</c:v>
                </c:pt>
                <c:pt idx="234759">
                  <c:v>4.1176999999999998E-2</c:v>
                </c:pt>
                <c:pt idx="234760">
                  <c:v>4.1177999999999999E-2</c:v>
                </c:pt>
                <c:pt idx="234761">
                  <c:v>4.1177999999999999E-2</c:v>
                </c:pt>
                <c:pt idx="234762">
                  <c:v>4.1179E-2</c:v>
                </c:pt>
                <c:pt idx="234763">
                  <c:v>4.1179E-2</c:v>
                </c:pt>
                <c:pt idx="234764">
                  <c:v>4.1179E-2</c:v>
                </c:pt>
                <c:pt idx="234765">
                  <c:v>4.1179E-2</c:v>
                </c:pt>
                <c:pt idx="234766">
                  <c:v>4.1179E-2</c:v>
                </c:pt>
                <c:pt idx="234767">
                  <c:v>4.1179E-2</c:v>
                </c:pt>
                <c:pt idx="234768">
                  <c:v>4.1179E-2</c:v>
                </c:pt>
                <c:pt idx="234769">
                  <c:v>4.1179E-2</c:v>
                </c:pt>
                <c:pt idx="234770">
                  <c:v>4.1179E-2</c:v>
                </c:pt>
                <c:pt idx="234771">
                  <c:v>4.1177999999999999E-2</c:v>
                </c:pt>
                <c:pt idx="234772">
                  <c:v>4.1177999999999999E-2</c:v>
                </c:pt>
                <c:pt idx="234773">
                  <c:v>4.1176999999999998E-2</c:v>
                </c:pt>
                <c:pt idx="234774">
                  <c:v>4.1176999999999998E-2</c:v>
                </c:pt>
                <c:pt idx="234775">
                  <c:v>4.1175999999999997E-2</c:v>
                </c:pt>
                <c:pt idx="234776">
                  <c:v>4.1175000000000003E-2</c:v>
                </c:pt>
                <c:pt idx="234777">
                  <c:v>4.1174000000000002E-2</c:v>
                </c:pt>
                <c:pt idx="234778">
                  <c:v>4.1174000000000002E-2</c:v>
                </c:pt>
                <c:pt idx="234779">
                  <c:v>4.1173000000000001E-2</c:v>
                </c:pt>
                <c:pt idx="234780">
                  <c:v>4.1172E-2</c:v>
                </c:pt>
                <c:pt idx="234781">
                  <c:v>4.1170999999999999E-2</c:v>
                </c:pt>
                <c:pt idx="234782">
                  <c:v>4.1169999999999998E-2</c:v>
                </c:pt>
                <c:pt idx="234783">
                  <c:v>4.1169999999999998E-2</c:v>
                </c:pt>
                <c:pt idx="234784">
                  <c:v>4.1168999999999997E-2</c:v>
                </c:pt>
                <c:pt idx="234785">
                  <c:v>4.1167000000000002E-2</c:v>
                </c:pt>
                <c:pt idx="234786">
                  <c:v>4.1166000000000001E-2</c:v>
                </c:pt>
                <c:pt idx="234787">
                  <c:v>4.1165E-2</c:v>
                </c:pt>
                <c:pt idx="234788">
                  <c:v>4.1163999999999999E-2</c:v>
                </c:pt>
                <c:pt idx="234789">
                  <c:v>4.1162999999999998E-2</c:v>
                </c:pt>
                <c:pt idx="234790">
                  <c:v>4.1161999999999997E-2</c:v>
                </c:pt>
                <c:pt idx="234791">
                  <c:v>4.1161000000000003E-2</c:v>
                </c:pt>
                <c:pt idx="234792">
                  <c:v>4.1160000000000002E-2</c:v>
                </c:pt>
                <c:pt idx="234793">
                  <c:v>4.1159000000000001E-2</c:v>
                </c:pt>
                <c:pt idx="234794">
                  <c:v>4.1158E-2</c:v>
                </c:pt>
                <c:pt idx="234795">
                  <c:v>4.1156999999999999E-2</c:v>
                </c:pt>
                <c:pt idx="234796">
                  <c:v>4.1155999999999998E-2</c:v>
                </c:pt>
                <c:pt idx="234797">
                  <c:v>4.1154999999999997E-2</c:v>
                </c:pt>
                <c:pt idx="234798">
                  <c:v>4.1154000000000003E-2</c:v>
                </c:pt>
                <c:pt idx="234799">
                  <c:v>4.1153000000000002E-2</c:v>
                </c:pt>
                <c:pt idx="234800">
                  <c:v>4.1152000000000001E-2</c:v>
                </c:pt>
                <c:pt idx="234801">
                  <c:v>4.1151E-2</c:v>
                </c:pt>
                <c:pt idx="234802">
                  <c:v>4.1151E-2</c:v>
                </c:pt>
                <c:pt idx="234803">
                  <c:v>4.1149999999999999E-2</c:v>
                </c:pt>
                <c:pt idx="234804">
                  <c:v>4.1148999999999998E-2</c:v>
                </c:pt>
                <c:pt idx="234805">
                  <c:v>4.1148999999999998E-2</c:v>
                </c:pt>
                <c:pt idx="234806">
                  <c:v>4.1147999999999997E-2</c:v>
                </c:pt>
                <c:pt idx="234807">
                  <c:v>4.1147000000000003E-2</c:v>
                </c:pt>
                <c:pt idx="234808">
                  <c:v>4.1147000000000003E-2</c:v>
                </c:pt>
                <c:pt idx="234809">
                  <c:v>4.1146000000000002E-2</c:v>
                </c:pt>
                <c:pt idx="234810">
                  <c:v>4.1146000000000002E-2</c:v>
                </c:pt>
                <c:pt idx="234811">
                  <c:v>4.1145000000000001E-2</c:v>
                </c:pt>
                <c:pt idx="234812">
                  <c:v>4.1145000000000001E-2</c:v>
                </c:pt>
                <c:pt idx="234813">
                  <c:v>4.1145000000000001E-2</c:v>
                </c:pt>
                <c:pt idx="234814">
                  <c:v>4.1145000000000001E-2</c:v>
                </c:pt>
                <c:pt idx="234815">
                  <c:v>4.1145000000000001E-2</c:v>
                </c:pt>
                <c:pt idx="234816">
                  <c:v>4.1145000000000001E-2</c:v>
                </c:pt>
                <c:pt idx="234817">
                  <c:v>4.1145000000000001E-2</c:v>
                </c:pt>
                <c:pt idx="234818">
                  <c:v>4.1145000000000001E-2</c:v>
                </c:pt>
                <c:pt idx="234819">
                  <c:v>4.1145000000000001E-2</c:v>
                </c:pt>
                <c:pt idx="234820">
                  <c:v>4.1145000000000001E-2</c:v>
                </c:pt>
                <c:pt idx="234821">
                  <c:v>4.1146000000000002E-2</c:v>
                </c:pt>
                <c:pt idx="234822">
                  <c:v>4.1146000000000002E-2</c:v>
                </c:pt>
                <c:pt idx="234823">
                  <c:v>4.1146000000000002E-2</c:v>
                </c:pt>
                <c:pt idx="234824">
                  <c:v>4.1147000000000003E-2</c:v>
                </c:pt>
                <c:pt idx="234825">
                  <c:v>4.1147999999999997E-2</c:v>
                </c:pt>
                <c:pt idx="234826">
                  <c:v>4.1147999999999997E-2</c:v>
                </c:pt>
                <c:pt idx="234827">
                  <c:v>4.1148999999999998E-2</c:v>
                </c:pt>
                <c:pt idx="234828">
                  <c:v>4.1149999999999999E-2</c:v>
                </c:pt>
                <c:pt idx="234829">
                  <c:v>4.1151E-2</c:v>
                </c:pt>
                <c:pt idx="234830">
                  <c:v>4.1152000000000001E-2</c:v>
                </c:pt>
                <c:pt idx="234831">
                  <c:v>4.1153000000000002E-2</c:v>
                </c:pt>
                <c:pt idx="234832">
                  <c:v>4.1154000000000003E-2</c:v>
                </c:pt>
                <c:pt idx="234833">
                  <c:v>4.1154999999999997E-2</c:v>
                </c:pt>
                <c:pt idx="234834">
                  <c:v>4.1155999999999998E-2</c:v>
                </c:pt>
                <c:pt idx="234835">
                  <c:v>4.1156999999999999E-2</c:v>
                </c:pt>
                <c:pt idx="234836">
                  <c:v>4.1158E-2</c:v>
                </c:pt>
                <c:pt idx="234837">
                  <c:v>4.1160000000000002E-2</c:v>
                </c:pt>
                <c:pt idx="234838">
                  <c:v>4.1161000000000003E-2</c:v>
                </c:pt>
                <c:pt idx="234839">
                  <c:v>4.1162999999999998E-2</c:v>
                </c:pt>
                <c:pt idx="234840">
                  <c:v>4.1163999999999999E-2</c:v>
                </c:pt>
                <c:pt idx="234841">
                  <c:v>4.1165E-2</c:v>
                </c:pt>
                <c:pt idx="234842">
                  <c:v>4.1167000000000002E-2</c:v>
                </c:pt>
                <c:pt idx="234843">
                  <c:v>4.1168000000000003E-2</c:v>
                </c:pt>
                <c:pt idx="234844">
                  <c:v>4.1169999999999998E-2</c:v>
                </c:pt>
                <c:pt idx="234845">
                  <c:v>4.1170999999999999E-2</c:v>
                </c:pt>
                <c:pt idx="234846">
                  <c:v>4.1173000000000001E-2</c:v>
                </c:pt>
                <c:pt idx="234847">
                  <c:v>4.1174000000000002E-2</c:v>
                </c:pt>
                <c:pt idx="234848">
                  <c:v>4.1175999999999997E-2</c:v>
                </c:pt>
                <c:pt idx="234849">
                  <c:v>4.1176999999999998E-2</c:v>
                </c:pt>
                <c:pt idx="234850">
                  <c:v>4.1179E-2</c:v>
                </c:pt>
                <c:pt idx="234851">
                  <c:v>4.1180000000000001E-2</c:v>
                </c:pt>
                <c:pt idx="234852">
                  <c:v>4.1182000000000003E-2</c:v>
                </c:pt>
                <c:pt idx="234853">
                  <c:v>4.1182999999999997E-2</c:v>
                </c:pt>
                <c:pt idx="234854">
                  <c:v>4.1183999999999998E-2</c:v>
                </c:pt>
                <c:pt idx="234855">
                  <c:v>4.1186E-2</c:v>
                </c:pt>
                <c:pt idx="234856">
                  <c:v>4.1187000000000001E-2</c:v>
                </c:pt>
                <c:pt idx="234857">
                  <c:v>4.1188000000000002E-2</c:v>
                </c:pt>
                <c:pt idx="234858">
                  <c:v>4.1189000000000003E-2</c:v>
                </c:pt>
                <c:pt idx="234859">
                  <c:v>4.1190999999999998E-2</c:v>
                </c:pt>
                <c:pt idx="234860">
                  <c:v>4.1191999999999999E-2</c:v>
                </c:pt>
                <c:pt idx="234861">
                  <c:v>4.1193E-2</c:v>
                </c:pt>
                <c:pt idx="234862">
                  <c:v>4.1194000000000001E-2</c:v>
                </c:pt>
                <c:pt idx="234863">
                  <c:v>4.1195000000000002E-2</c:v>
                </c:pt>
                <c:pt idx="234864">
                  <c:v>4.1196000000000003E-2</c:v>
                </c:pt>
                <c:pt idx="234865">
                  <c:v>4.1196999999999998E-2</c:v>
                </c:pt>
                <c:pt idx="234866">
                  <c:v>4.1197999999999999E-2</c:v>
                </c:pt>
                <c:pt idx="234867">
                  <c:v>4.1199E-2</c:v>
                </c:pt>
                <c:pt idx="234868">
                  <c:v>4.1200000000000001E-2</c:v>
                </c:pt>
                <c:pt idx="234869">
                  <c:v>4.1200000000000001E-2</c:v>
                </c:pt>
                <c:pt idx="234870">
                  <c:v>4.1201000000000002E-2</c:v>
                </c:pt>
                <c:pt idx="234871">
                  <c:v>4.1202000000000003E-2</c:v>
                </c:pt>
                <c:pt idx="234872">
                  <c:v>4.1202000000000003E-2</c:v>
                </c:pt>
                <c:pt idx="234873">
                  <c:v>4.1202999999999997E-2</c:v>
                </c:pt>
                <c:pt idx="234874">
                  <c:v>4.1203999999999998E-2</c:v>
                </c:pt>
                <c:pt idx="234875">
                  <c:v>4.1203999999999998E-2</c:v>
                </c:pt>
                <c:pt idx="234876">
                  <c:v>4.1204999999999999E-2</c:v>
                </c:pt>
                <c:pt idx="234877">
                  <c:v>4.1204999999999999E-2</c:v>
                </c:pt>
                <c:pt idx="234878">
                  <c:v>4.1206E-2</c:v>
                </c:pt>
                <c:pt idx="234879">
                  <c:v>4.1206E-2</c:v>
                </c:pt>
                <c:pt idx="234880">
                  <c:v>4.1206E-2</c:v>
                </c:pt>
                <c:pt idx="234881">
                  <c:v>4.1207000000000001E-2</c:v>
                </c:pt>
                <c:pt idx="234882">
                  <c:v>4.1207000000000001E-2</c:v>
                </c:pt>
                <c:pt idx="234883">
                  <c:v>4.1207000000000001E-2</c:v>
                </c:pt>
                <c:pt idx="234884">
                  <c:v>4.1208000000000002E-2</c:v>
                </c:pt>
                <c:pt idx="234885">
                  <c:v>4.1208000000000002E-2</c:v>
                </c:pt>
                <c:pt idx="234886">
                  <c:v>4.1208000000000002E-2</c:v>
                </c:pt>
                <c:pt idx="234887">
                  <c:v>4.1209000000000003E-2</c:v>
                </c:pt>
                <c:pt idx="234888">
                  <c:v>4.1209000000000003E-2</c:v>
                </c:pt>
                <c:pt idx="234889">
                  <c:v>4.1209000000000003E-2</c:v>
                </c:pt>
                <c:pt idx="234890">
                  <c:v>4.1209000000000003E-2</c:v>
                </c:pt>
                <c:pt idx="234891">
                  <c:v>4.1209999999999997E-2</c:v>
                </c:pt>
                <c:pt idx="234892">
                  <c:v>4.1209999999999997E-2</c:v>
                </c:pt>
                <c:pt idx="234893">
                  <c:v>4.1209999999999997E-2</c:v>
                </c:pt>
                <c:pt idx="234894">
                  <c:v>4.1209999999999997E-2</c:v>
                </c:pt>
                <c:pt idx="234895">
                  <c:v>4.1209999999999997E-2</c:v>
                </c:pt>
                <c:pt idx="234896">
                  <c:v>4.1209999999999997E-2</c:v>
                </c:pt>
                <c:pt idx="234897">
                  <c:v>4.1209999999999997E-2</c:v>
                </c:pt>
                <c:pt idx="234898">
                  <c:v>4.1210999999999998E-2</c:v>
                </c:pt>
                <c:pt idx="234899">
                  <c:v>4.1210999999999998E-2</c:v>
                </c:pt>
                <c:pt idx="234900">
                  <c:v>4.1210999999999998E-2</c:v>
                </c:pt>
                <c:pt idx="234901">
                  <c:v>4.1210999999999998E-2</c:v>
                </c:pt>
                <c:pt idx="234902">
                  <c:v>4.1210999999999998E-2</c:v>
                </c:pt>
                <c:pt idx="234903">
                  <c:v>4.1210999999999998E-2</c:v>
                </c:pt>
                <c:pt idx="234904">
                  <c:v>4.1210999999999998E-2</c:v>
                </c:pt>
                <c:pt idx="234905">
                  <c:v>4.1210999999999998E-2</c:v>
                </c:pt>
                <c:pt idx="234906">
                  <c:v>4.1210999999999998E-2</c:v>
                </c:pt>
                <c:pt idx="234907">
                  <c:v>4.1210999999999998E-2</c:v>
                </c:pt>
                <c:pt idx="234908">
                  <c:v>4.1210999999999998E-2</c:v>
                </c:pt>
                <c:pt idx="234909">
                  <c:v>4.1210999999999998E-2</c:v>
                </c:pt>
                <c:pt idx="234910">
                  <c:v>4.1211999999999999E-2</c:v>
                </c:pt>
                <c:pt idx="234911">
                  <c:v>4.1211999999999999E-2</c:v>
                </c:pt>
                <c:pt idx="234912">
                  <c:v>4.1211999999999999E-2</c:v>
                </c:pt>
                <c:pt idx="234913">
                  <c:v>4.1211999999999999E-2</c:v>
                </c:pt>
                <c:pt idx="234914">
                  <c:v>4.1211999999999999E-2</c:v>
                </c:pt>
                <c:pt idx="234915">
                  <c:v>4.1211999999999999E-2</c:v>
                </c:pt>
                <c:pt idx="234916">
                  <c:v>4.1211999999999999E-2</c:v>
                </c:pt>
                <c:pt idx="234917">
                  <c:v>4.1211999999999999E-2</c:v>
                </c:pt>
                <c:pt idx="234918">
                  <c:v>4.1211999999999999E-2</c:v>
                </c:pt>
                <c:pt idx="234919">
                  <c:v>4.1211999999999999E-2</c:v>
                </c:pt>
                <c:pt idx="234920">
                  <c:v>4.1211999999999999E-2</c:v>
                </c:pt>
                <c:pt idx="234921">
                  <c:v>4.1211999999999999E-2</c:v>
                </c:pt>
                <c:pt idx="234922">
                  <c:v>4.1211999999999999E-2</c:v>
                </c:pt>
                <c:pt idx="234923">
                  <c:v>4.1211999999999999E-2</c:v>
                </c:pt>
                <c:pt idx="234924">
                  <c:v>4.1213E-2</c:v>
                </c:pt>
                <c:pt idx="234925">
                  <c:v>4.1213E-2</c:v>
                </c:pt>
                <c:pt idx="234926">
                  <c:v>4.1213E-2</c:v>
                </c:pt>
                <c:pt idx="234927">
                  <c:v>4.1213E-2</c:v>
                </c:pt>
                <c:pt idx="234928">
                  <c:v>4.1213E-2</c:v>
                </c:pt>
                <c:pt idx="234929">
                  <c:v>4.1213E-2</c:v>
                </c:pt>
                <c:pt idx="234930">
                  <c:v>4.1213E-2</c:v>
                </c:pt>
                <c:pt idx="234931">
                  <c:v>4.1213E-2</c:v>
                </c:pt>
                <c:pt idx="234932">
                  <c:v>4.1213E-2</c:v>
                </c:pt>
                <c:pt idx="234933">
                  <c:v>4.1213E-2</c:v>
                </c:pt>
                <c:pt idx="234934">
                  <c:v>4.1213E-2</c:v>
                </c:pt>
                <c:pt idx="234935">
                  <c:v>4.1213E-2</c:v>
                </c:pt>
                <c:pt idx="234936">
                  <c:v>4.1213E-2</c:v>
                </c:pt>
                <c:pt idx="234937">
                  <c:v>4.1213E-2</c:v>
                </c:pt>
                <c:pt idx="234938">
                  <c:v>4.1213E-2</c:v>
                </c:pt>
                <c:pt idx="234939">
                  <c:v>4.1213E-2</c:v>
                </c:pt>
                <c:pt idx="234940">
                  <c:v>4.1213E-2</c:v>
                </c:pt>
                <c:pt idx="234941">
                  <c:v>4.1213E-2</c:v>
                </c:pt>
                <c:pt idx="234942">
                  <c:v>4.1214000000000001E-2</c:v>
                </c:pt>
                <c:pt idx="234943">
                  <c:v>4.1214000000000001E-2</c:v>
                </c:pt>
                <c:pt idx="234944">
                  <c:v>4.1214000000000001E-2</c:v>
                </c:pt>
                <c:pt idx="234945">
                  <c:v>4.1214000000000001E-2</c:v>
                </c:pt>
                <c:pt idx="234946">
                  <c:v>4.1214000000000001E-2</c:v>
                </c:pt>
                <c:pt idx="234947">
                  <c:v>4.1214000000000001E-2</c:v>
                </c:pt>
                <c:pt idx="234948">
                  <c:v>4.1214000000000001E-2</c:v>
                </c:pt>
                <c:pt idx="234949">
                  <c:v>4.1214000000000001E-2</c:v>
                </c:pt>
                <c:pt idx="234950">
                  <c:v>4.1214000000000001E-2</c:v>
                </c:pt>
                <c:pt idx="234951">
                  <c:v>4.1214000000000001E-2</c:v>
                </c:pt>
                <c:pt idx="234952">
                  <c:v>4.1214000000000001E-2</c:v>
                </c:pt>
                <c:pt idx="234953">
                  <c:v>4.1214000000000001E-2</c:v>
                </c:pt>
                <c:pt idx="234954">
                  <c:v>4.1214000000000001E-2</c:v>
                </c:pt>
                <c:pt idx="234955">
                  <c:v>4.1215000000000002E-2</c:v>
                </c:pt>
                <c:pt idx="234956">
                  <c:v>4.1215000000000002E-2</c:v>
                </c:pt>
                <c:pt idx="234957">
                  <c:v>4.1215000000000002E-2</c:v>
                </c:pt>
                <c:pt idx="234958">
                  <c:v>4.1215000000000002E-2</c:v>
                </c:pt>
                <c:pt idx="234959">
                  <c:v>4.1215000000000002E-2</c:v>
                </c:pt>
                <c:pt idx="234960">
                  <c:v>4.1215000000000002E-2</c:v>
                </c:pt>
                <c:pt idx="234961">
                  <c:v>4.1215000000000002E-2</c:v>
                </c:pt>
                <c:pt idx="234962">
                  <c:v>4.1215000000000002E-2</c:v>
                </c:pt>
                <c:pt idx="234963">
                  <c:v>4.1215000000000002E-2</c:v>
                </c:pt>
                <c:pt idx="234964">
                  <c:v>4.1215000000000002E-2</c:v>
                </c:pt>
                <c:pt idx="234965">
                  <c:v>4.1215000000000002E-2</c:v>
                </c:pt>
                <c:pt idx="234966">
                  <c:v>4.1215000000000002E-2</c:v>
                </c:pt>
                <c:pt idx="234967">
                  <c:v>4.1216000000000003E-2</c:v>
                </c:pt>
                <c:pt idx="234968">
                  <c:v>4.1216000000000003E-2</c:v>
                </c:pt>
                <c:pt idx="234969">
                  <c:v>4.1216000000000003E-2</c:v>
                </c:pt>
                <c:pt idx="234970">
                  <c:v>4.1216000000000003E-2</c:v>
                </c:pt>
                <c:pt idx="234971">
                  <c:v>4.1216000000000003E-2</c:v>
                </c:pt>
                <c:pt idx="234972">
                  <c:v>4.1216000000000003E-2</c:v>
                </c:pt>
                <c:pt idx="234973">
                  <c:v>4.1216000000000003E-2</c:v>
                </c:pt>
                <c:pt idx="234974">
                  <c:v>4.1216000000000003E-2</c:v>
                </c:pt>
                <c:pt idx="234975">
                  <c:v>4.1216000000000003E-2</c:v>
                </c:pt>
                <c:pt idx="234976">
                  <c:v>4.1216000000000003E-2</c:v>
                </c:pt>
                <c:pt idx="234977">
                  <c:v>4.1215000000000002E-2</c:v>
                </c:pt>
                <c:pt idx="234978">
                  <c:v>4.1215000000000002E-2</c:v>
                </c:pt>
                <c:pt idx="234979">
                  <c:v>4.1215000000000002E-2</c:v>
                </c:pt>
                <c:pt idx="234980">
                  <c:v>4.1215000000000002E-2</c:v>
                </c:pt>
                <c:pt idx="234981">
                  <c:v>4.1215000000000002E-2</c:v>
                </c:pt>
                <c:pt idx="234982">
                  <c:v>4.1214000000000001E-2</c:v>
                </c:pt>
                <c:pt idx="234983">
                  <c:v>4.1214000000000001E-2</c:v>
                </c:pt>
                <c:pt idx="234984">
                  <c:v>4.1214000000000001E-2</c:v>
                </c:pt>
                <c:pt idx="234985">
                  <c:v>4.1213E-2</c:v>
                </c:pt>
                <c:pt idx="234986">
                  <c:v>4.1211999999999999E-2</c:v>
                </c:pt>
                <c:pt idx="234987">
                  <c:v>4.1211999999999999E-2</c:v>
                </c:pt>
                <c:pt idx="234988">
                  <c:v>4.1210999999999998E-2</c:v>
                </c:pt>
                <c:pt idx="234989">
                  <c:v>4.1210999999999998E-2</c:v>
                </c:pt>
                <c:pt idx="234990">
                  <c:v>4.1209999999999997E-2</c:v>
                </c:pt>
                <c:pt idx="234991">
                  <c:v>4.1209000000000003E-2</c:v>
                </c:pt>
                <c:pt idx="234992">
                  <c:v>4.1209000000000003E-2</c:v>
                </c:pt>
                <c:pt idx="234993">
                  <c:v>4.1208000000000002E-2</c:v>
                </c:pt>
                <c:pt idx="234994">
                  <c:v>4.1207000000000001E-2</c:v>
                </c:pt>
                <c:pt idx="234995">
                  <c:v>4.1206E-2</c:v>
                </c:pt>
                <c:pt idx="234996">
                  <c:v>4.1204999999999999E-2</c:v>
                </c:pt>
                <c:pt idx="234997">
                  <c:v>4.1203999999999998E-2</c:v>
                </c:pt>
                <c:pt idx="234998">
                  <c:v>4.1202999999999997E-2</c:v>
                </c:pt>
                <c:pt idx="234999">
                  <c:v>4.1202000000000003E-2</c:v>
                </c:pt>
                <c:pt idx="235000">
                  <c:v>4.1201000000000002E-2</c:v>
                </c:pt>
                <c:pt idx="235001">
                  <c:v>4.1200000000000001E-2</c:v>
                </c:pt>
                <c:pt idx="235002">
                  <c:v>4.1199E-2</c:v>
                </c:pt>
                <c:pt idx="235003">
                  <c:v>4.1197999999999999E-2</c:v>
                </c:pt>
                <c:pt idx="235004">
                  <c:v>4.1196999999999998E-2</c:v>
                </c:pt>
                <c:pt idx="235005">
                  <c:v>4.1196000000000003E-2</c:v>
                </c:pt>
                <c:pt idx="235006">
                  <c:v>4.1195000000000002E-2</c:v>
                </c:pt>
                <c:pt idx="235007">
                  <c:v>4.1194000000000001E-2</c:v>
                </c:pt>
                <c:pt idx="235008">
                  <c:v>4.1193E-2</c:v>
                </c:pt>
                <c:pt idx="235009">
                  <c:v>4.1191999999999999E-2</c:v>
                </c:pt>
                <c:pt idx="235010">
                  <c:v>4.1190999999999998E-2</c:v>
                </c:pt>
                <c:pt idx="235011">
                  <c:v>4.1189999999999997E-2</c:v>
                </c:pt>
                <c:pt idx="235012">
                  <c:v>4.1189000000000003E-2</c:v>
                </c:pt>
                <c:pt idx="235013">
                  <c:v>4.1188000000000002E-2</c:v>
                </c:pt>
                <c:pt idx="235014">
                  <c:v>4.1187000000000001E-2</c:v>
                </c:pt>
                <c:pt idx="235015">
                  <c:v>4.1186E-2</c:v>
                </c:pt>
                <c:pt idx="235016">
                  <c:v>4.1184999999999999E-2</c:v>
                </c:pt>
                <c:pt idx="235017">
                  <c:v>4.1183999999999998E-2</c:v>
                </c:pt>
                <c:pt idx="235018">
                  <c:v>4.1182999999999997E-2</c:v>
                </c:pt>
                <c:pt idx="235019">
                  <c:v>4.1182000000000003E-2</c:v>
                </c:pt>
                <c:pt idx="235020">
                  <c:v>4.1182000000000003E-2</c:v>
                </c:pt>
                <c:pt idx="235021">
                  <c:v>4.1181000000000002E-2</c:v>
                </c:pt>
                <c:pt idx="235022">
                  <c:v>4.1180000000000001E-2</c:v>
                </c:pt>
                <c:pt idx="235023">
                  <c:v>4.1179E-2</c:v>
                </c:pt>
                <c:pt idx="235024">
                  <c:v>4.1179E-2</c:v>
                </c:pt>
                <c:pt idx="235025">
                  <c:v>4.1177999999999999E-2</c:v>
                </c:pt>
                <c:pt idx="235026">
                  <c:v>4.1177999999999999E-2</c:v>
                </c:pt>
                <c:pt idx="235027">
                  <c:v>4.1176999999999998E-2</c:v>
                </c:pt>
                <c:pt idx="235028">
                  <c:v>4.1176999999999998E-2</c:v>
                </c:pt>
                <c:pt idx="235029">
                  <c:v>4.1175999999999997E-2</c:v>
                </c:pt>
                <c:pt idx="235030">
                  <c:v>4.1175999999999997E-2</c:v>
                </c:pt>
                <c:pt idx="235031">
                  <c:v>4.1175999999999997E-2</c:v>
                </c:pt>
                <c:pt idx="235032">
                  <c:v>4.1175000000000003E-2</c:v>
                </c:pt>
                <c:pt idx="235033">
                  <c:v>4.1175000000000003E-2</c:v>
                </c:pt>
                <c:pt idx="235034">
                  <c:v>4.1175000000000003E-2</c:v>
                </c:pt>
                <c:pt idx="235035">
                  <c:v>4.1175000000000003E-2</c:v>
                </c:pt>
                <c:pt idx="235036">
                  <c:v>4.1175000000000003E-2</c:v>
                </c:pt>
                <c:pt idx="235037">
                  <c:v>4.1175000000000003E-2</c:v>
                </c:pt>
                <c:pt idx="235038">
                  <c:v>4.1175000000000003E-2</c:v>
                </c:pt>
                <c:pt idx="235039">
                  <c:v>4.1175000000000003E-2</c:v>
                </c:pt>
                <c:pt idx="235040">
                  <c:v>4.1175999999999997E-2</c:v>
                </c:pt>
                <c:pt idx="235041">
                  <c:v>4.1175999999999997E-2</c:v>
                </c:pt>
                <c:pt idx="235042">
                  <c:v>4.1175999999999997E-2</c:v>
                </c:pt>
                <c:pt idx="235043">
                  <c:v>4.1175999999999997E-2</c:v>
                </c:pt>
                <c:pt idx="235044">
                  <c:v>4.1175999999999997E-2</c:v>
                </c:pt>
                <c:pt idx="235045">
                  <c:v>4.1176999999999998E-2</c:v>
                </c:pt>
                <c:pt idx="235046">
                  <c:v>4.1176999999999998E-2</c:v>
                </c:pt>
                <c:pt idx="235047">
                  <c:v>4.1176999999999998E-2</c:v>
                </c:pt>
                <c:pt idx="235048">
                  <c:v>4.1177999999999999E-2</c:v>
                </c:pt>
                <c:pt idx="235049">
                  <c:v>4.1177999999999999E-2</c:v>
                </c:pt>
                <c:pt idx="235050">
                  <c:v>4.1179E-2</c:v>
                </c:pt>
                <c:pt idx="235051">
                  <c:v>4.1179E-2</c:v>
                </c:pt>
                <c:pt idx="235052">
                  <c:v>4.1179E-2</c:v>
                </c:pt>
                <c:pt idx="235053">
                  <c:v>4.1180000000000001E-2</c:v>
                </c:pt>
                <c:pt idx="235054">
                  <c:v>4.1180000000000001E-2</c:v>
                </c:pt>
                <c:pt idx="235055">
                  <c:v>4.1181000000000002E-2</c:v>
                </c:pt>
                <c:pt idx="235056">
                  <c:v>4.1181000000000002E-2</c:v>
                </c:pt>
                <c:pt idx="235057">
                  <c:v>4.1181000000000002E-2</c:v>
                </c:pt>
                <c:pt idx="235058">
                  <c:v>4.1182000000000003E-2</c:v>
                </c:pt>
                <c:pt idx="235059">
                  <c:v>4.1182000000000003E-2</c:v>
                </c:pt>
                <c:pt idx="235060">
                  <c:v>4.1182000000000003E-2</c:v>
                </c:pt>
                <c:pt idx="235061">
                  <c:v>4.1182999999999997E-2</c:v>
                </c:pt>
                <c:pt idx="235062">
                  <c:v>4.1182999999999997E-2</c:v>
                </c:pt>
                <c:pt idx="235063">
                  <c:v>4.1183999999999998E-2</c:v>
                </c:pt>
                <c:pt idx="235064">
                  <c:v>4.1183999999999998E-2</c:v>
                </c:pt>
                <c:pt idx="235065">
                  <c:v>4.1184999999999999E-2</c:v>
                </c:pt>
                <c:pt idx="235066">
                  <c:v>4.1184999999999999E-2</c:v>
                </c:pt>
                <c:pt idx="235067">
                  <c:v>4.1184999999999999E-2</c:v>
                </c:pt>
                <c:pt idx="235068">
                  <c:v>4.1186E-2</c:v>
                </c:pt>
                <c:pt idx="235069">
                  <c:v>4.1186E-2</c:v>
                </c:pt>
                <c:pt idx="235070">
                  <c:v>4.1186E-2</c:v>
                </c:pt>
                <c:pt idx="235071">
                  <c:v>4.1186E-2</c:v>
                </c:pt>
                <c:pt idx="235072">
                  <c:v>4.1187000000000001E-2</c:v>
                </c:pt>
                <c:pt idx="235073">
                  <c:v>4.1187000000000001E-2</c:v>
                </c:pt>
                <c:pt idx="235074">
                  <c:v>4.1188000000000002E-2</c:v>
                </c:pt>
                <c:pt idx="235075">
                  <c:v>4.1188000000000002E-2</c:v>
                </c:pt>
                <c:pt idx="235076">
                  <c:v>4.1188000000000002E-2</c:v>
                </c:pt>
                <c:pt idx="235077">
                  <c:v>4.1189000000000003E-2</c:v>
                </c:pt>
                <c:pt idx="235078">
                  <c:v>4.1189000000000003E-2</c:v>
                </c:pt>
                <c:pt idx="235079">
                  <c:v>4.1189000000000003E-2</c:v>
                </c:pt>
                <c:pt idx="235080">
                  <c:v>4.1189999999999997E-2</c:v>
                </c:pt>
                <c:pt idx="235081">
                  <c:v>4.1189999999999997E-2</c:v>
                </c:pt>
                <c:pt idx="235082">
                  <c:v>4.1189999999999997E-2</c:v>
                </c:pt>
                <c:pt idx="235083">
                  <c:v>4.1190999999999998E-2</c:v>
                </c:pt>
                <c:pt idx="235084">
                  <c:v>4.1190999999999998E-2</c:v>
                </c:pt>
                <c:pt idx="235085">
                  <c:v>4.1190999999999998E-2</c:v>
                </c:pt>
                <c:pt idx="235086">
                  <c:v>4.1191999999999999E-2</c:v>
                </c:pt>
                <c:pt idx="235087">
                  <c:v>4.1191999999999999E-2</c:v>
                </c:pt>
                <c:pt idx="235088">
                  <c:v>4.1193E-2</c:v>
                </c:pt>
                <c:pt idx="235089">
                  <c:v>4.1193E-2</c:v>
                </c:pt>
                <c:pt idx="235090">
                  <c:v>4.1193E-2</c:v>
                </c:pt>
                <c:pt idx="235091">
                  <c:v>4.1194000000000001E-2</c:v>
                </c:pt>
                <c:pt idx="235092">
                  <c:v>4.1194000000000001E-2</c:v>
                </c:pt>
                <c:pt idx="235093">
                  <c:v>4.1194000000000001E-2</c:v>
                </c:pt>
                <c:pt idx="235094">
                  <c:v>4.1195000000000002E-2</c:v>
                </c:pt>
                <c:pt idx="235095">
                  <c:v>4.1195000000000002E-2</c:v>
                </c:pt>
                <c:pt idx="235096">
                  <c:v>4.1195000000000002E-2</c:v>
                </c:pt>
                <c:pt idx="235097">
                  <c:v>4.1196000000000003E-2</c:v>
                </c:pt>
                <c:pt idx="235098">
                  <c:v>4.1196000000000003E-2</c:v>
                </c:pt>
                <c:pt idx="235099">
                  <c:v>4.1196999999999998E-2</c:v>
                </c:pt>
                <c:pt idx="235100">
                  <c:v>4.1196999999999998E-2</c:v>
                </c:pt>
                <c:pt idx="235101">
                  <c:v>4.1196999999999998E-2</c:v>
                </c:pt>
                <c:pt idx="235102">
                  <c:v>4.1197999999999999E-2</c:v>
                </c:pt>
                <c:pt idx="235103">
                  <c:v>4.1197999999999999E-2</c:v>
                </c:pt>
                <c:pt idx="235104">
                  <c:v>4.1197999999999999E-2</c:v>
                </c:pt>
                <c:pt idx="235105">
                  <c:v>4.1197999999999999E-2</c:v>
                </c:pt>
                <c:pt idx="235106">
                  <c:v>4.1199E-2</c:v>
                </c:pt>
                <c:pt idx="235107">
                  <c:v>4.1199E-2</c:v>
                </c:pt>
                <c:pt idx="235108">
                  <c:v>4.1199E-2</c:v>
                </c:pt>
                <c:pt idx="235109">
                  <c:v>4.1200000000000001E-2</c:v>
                </c:pt>
                <c:pt idx="235110">
                  <c:v>4.1200000000000001E-2</c:v>
                </c:pt>
                <c:pt idx="235111">
                  <c:v>4.1200000000000001E-2</c:v>
                </c:pt>
                <c:pt idx="235112">
                  <c:v>4.1201000000000002E-2</c:v>
                </c:pt>
                <c:pt idx="235113">
                  <c:v>4.1201000000000002E-2</c:v>
                </c:pt>
                <c:pt idx="235114">
                  <c:v>4.1201000000000002E-2</c:v>
                </c:pt>
                <c:pt idx="235115">
                  <c:v>4.1201000000000002E-2</c:v>
                </c:pt>
                <c:pt idx="235116">
                  <c:v>4.1201000000000002E-2</c:v>
                </c:pt>
                <c:pt idx="235117">
                  <c:v>4.1201000000000002E-2</c:v>
                </c:pt>
                <c:pt idx="235118">
                  <c:v>4.1202000000000003E-2</c:v>
                </c:pt>
                <c:pt idx="235119">
                  <c:v>4.1202000000000003E-2</c:v>
                </c:pt>
                <c:pt idx="235120">
                  <c:v>4.1202000000000003E-2</c:v>
                </c:pt>
                <c:pt idx="235121">
                  <c:v>4.1202000000000003E-2</c:v>
                </c:pt>
                <c:pt idx="235122">
                  <c:v>4.1202999999999997E-2</c:v>
                </c:pt>
                <c:pt idx="235123">
                  <c:v>4.1202999999999997E-2</c:v>
                </c:pt>
                <c:pt idx="235124">
                  <c:v>4.1202999999999997E-2</c:v>
                </c:pt>
                <c:pt idx="235125">
                  <c:v>4.1203999999999998E-2</c:v>
                </c:pt>
                <c:pt idx="235126">
                  <c:v>4.1203999999999998E-2</c:v>
                </c:pt>
                <c:pt idx="235127">
                  <c:v>4.1203999999999998E-2</c:v>
                </c:pt>
                <c:pt idx="235128">
                  <c:v>4.1203999999999998E-2</c:v>
                </c:pt>
                <c:pt idx="235129">
                  <c:v>4.1203999999999998E-2</c:v>
                </c:pt>
                <c:pt idx="235130">
                  <c:v>4.1204999999999999E-2</c:v>
                </c:pt>
                <c:pt idx="235131">
                  <c:v>4.1204999999999999E-2</c:v>
                </c:pt>
                <c:pt idx="235132">
                  <c:v>4.1204999999999999E-2</c:v>
                </c:pt>
                <c:pt idx="235133">
                  <c:v>4.1206E-2</c:v>
                </c:pt>
                <c:pt idx="235134">
                  <c:v>4.1206E-2</c:v>
                </c:pt>
                <c:pt idx="235135">
                  <c:v>4.1206E-2</c:v>
                </c:pt>
                <c:pt idx="235136">
                  <c:v>4.1207000000000001E-2</c:v>
                </c:pt>
                <c:pt idx="235137">
                  <c:v>4.1207000000000001E-2</c:v>
                </c:pt>
                <c:pt idx="235138">
                  <c:v>4.1207000000000001E-2</c:v>
                </c:pt>
                <c:pt idx="235139">
                  <c:v>4.1208000000000002E-2</c:v>
                </c:pt>
                <c:pt idx="235140">
                  <c:v>4.1208000000000002E-2</c:v>
                </c:pt>
                <c:pt idx="235141">
                  <c:v>4.1208000000000002E-2</c:v>
                </c:pt>
                <c:pt idx="235142">
                  <c:v>4.1209000000000003E-2</c:v>
                </c:pt>
                <c:pt idx="235143">
                  <c:v>4.1209000000000003E-2</c:v>
                </c:pt>
                <c:pt idx="235144">
                  <c:v>4.1209999999999997E-2</c:v>
                </c:pt>
                <c:pt idx="235145">
                  <c:v>4.1209999999999997E-2</c:v>
                </c:pt>
                <c:pt idx="235146">
                  <c:v>4.1210999999999998E-2</c:v>
                </c:pt>
                <c:pt idx="235147">
                  <c:v>4.1210999999999998E-2</c:v>
                </c:pt>
                <c:pt idx="235148">
                  <c:v>4.1211999999999999E-2</c:v>
                </c:pt>
                <c:pt idx="235149">
                  <c:v>4.1211999999999999E-2</c:v>
                </c:pt>
                <c:pt idx="235150">
                  <c:v>4.1213E-2</c:v>
                </c:pt>
                <c:pt idx="235151">
                  <c:v>4.1213E-2</c:v>
                </c:pt>
                <c:pt idx="235152">
                  <c:v>4.1213E-2</c:v>
                </c:pt>
                <c:pt idx="235153">
                  <c:v>4.1214000000000001E-2</c:v>
                </c:pt>
                <c:pt idx="235154">
                  <c:v>4.1214000000000001E-2</c:v>
                </c:pt>
                <c:pt idx="235155">
                  <c:v>4.1215000000000002E-2</c:v>
                </c:pt>
                <c:pt idx="235156">
                  <c:v>4.1215000000000002E-2</c:v>
                </c:pt>
                <c:pt idx="235157">
                  <c:v>4.1216000000000003E-2</c:v>
                </c:pt>
                <c:pt idx="235158">
                  <c:v>4.1216000000000003E-2</c:v>
                </c:pt>
                <c:pt idx="235159">
                  <c:v>4.1216999999999997E-2</c:v>
                </c:pt>
                <c:pt idx="235160">
                  <c:v>4.1216999999999997E-2</c:v>
                </c:pt>
                <c:pt idx="235161">
                  <c:v>4.1216999999999997E-2</c:v>
                </c:pt>
                <c:pt idx="235162">
                  <c:v>4.1217999999999998E-2</c:v>
                </c:pt>
                <c:pt idx="235163">
                  <c:v>4.1217999999999998E-2</c:v>
                </c:pt>
                <c:pt idx="235164">
                  <c:v>4.1217999999999998E-2</c:v>
                </c:pt>
                <c:pt idx="235165">
                  <c:v>4.1218999999999999E-2</c:v>
                </c:pt>
                <c:pt idx="235166">
                  <c:v>4.1218999999999999E-2</c:v>
                </c:pt>
                <c:pt idx="235167">
                  <c:v>4.1218999999999999E-2</c:v>
                </c:pt>
                <c:pt idx="235168">
                  <c:v>4.122E-2</c:v>
                </c:pt>
                <c:pt idx="235169">
                  <c:v>4.122E-2</c:v>
                </c:pt>
                <c:pt idx="235170">
                  <c:v>4.122E-2</c:v>
                </c:pt>
                <c:pt idx="235171">
                  <c:v>4.122E-2</c:v>
                </c:pt>
                <c:pt idx="235172">
                  <c:v>4.122E-2</c:v>
                </c:pt>
                <c:pt idx="235173">
                  <c:v>4.122E-2</c:v>
                </c:pt>
                <c:pt idx="235174">
                  <c:v>4.1221000000000001E-2</c:v>
                </c:pt>
                <c:pt idx="235175">
                  <c:v>4.122E-2</c:v>
                </c:pt>
                <c:pt idx="235176">
                  <c:v>4.122E-2</c:v>
                </c:pt>
                <c:pt idx="235177">
                  <c:v>4.122E-2</c:v>
                </c:pt>
                <c:pt idx="235178">
                  <c:v>4.122E-2</c:v>
                </c:pt>
                <c:pt idx="235179">
                  <c:v>4.122E-2</c:v>
                </c:pt>
                <c:pt idx="235180">
                  <c:v>4.122E-2</c:v>
                </c:pt>
                <c:pt idx="235181">
                  <c:v>4.122E-2</c:v>
                </c:pt>
                <c:pt idx="235182">
                  <c:v>4.122E-2</c:v>
                </c:pt>
                <c:pt idx="235183">
                  <c:v>4.122E-2</c:v>
                </c:pt>
                <c:pt idx="235184">
                  <c:v>4.122E-2</c:v>
                </c:pt>
                <c:pt idx="235185">
                  <c:v>4.122E-2</c:v>
                </c:pt>
                <c:pt idx="235186">
                  <c:v>4.1218999999999999E-2</c:v>
                </c:pt>
                <c:pt idx="235187">
                  <c:v>4.1218999999999999E-2</c:v>
                </c:pt>
                <c:pt idx="235188">
                  <c:v>4.1217999999999998E-2</c:v>
                </c:pt>
                <c:pt idx="235189">
                  <c:v>4.1217999999999998E-2</c:v>
                </c:pt>
                <c:pt idx="235190">
                  <c:v>4.1217999999999998E-2</c:v>
                </c:pt>
                <c:pt idx="235191">
                  <c:v>4.1216999999999997E-2</c:v>
                </c:pt>
                <c:pt idx="235192">
                  <c:v>4.1216999999999997E-2</c:v>
                </c:pt>
                <c:pt idx="235193">
                  <c:v>4.1216999999999997E-2</c:v>
                </c:pt>
                <c:pt idx="235194">
                  <c:v>4.1216000000000003E-2</c:v>
                </c:pt>
                <c:pt idx="235195">
                  <c:v>4.1216000000000003E-2</c:v>
                </c:pt>
                <c:pt idx="235196">
                  <c:v>4.1215000000000002E-2</c:v>
                </c:pt>
                <c:pt idx="235197">
                  <c:v>4.1215000000000002E-2</c:v>
                </c:pt>
                <c:pt idx="235198">
                  <c:v>4.1214000000000001E-2</c:v>
                </c:pt>
                <c:pt idx="235199">
                  <c:v>4.1214000000000001E-2</c:v>
                </c:pt>
                <c:pt idx="235200">
                  <c:v>4.1213E-2</c:v>
                </c:pt>
                <c:pt idx="235201">
                  <c:v>4.1211999999999999E-2</c:v>
                </c:pt>
                <c:pt idx="235202">
                  <c:v>4.1211999999999999E-2</c:v>
                </c:pt>
                <c:pt idx="235203">
                  <c:v>4.1210999999999998E-2</c:v>
                </c:pt>
                <c:pt idx="235204">
                  <c:v>4.1210999999999998E-2</c:v>
                </c:pt>
                <c:pt idx="235205">
                  <c:v>4.1209999999999997E-2</c:v>
                </c:pt>
                <c:pt idx="235206">
                  <c:v>4.1209999999999997E-2</c:v>
                </c:pt>
                <c:pt idx="235207">
                  <c:v>4.1209000000000003E-2</c:v>
                </c:pt>
                <c:pt idx="235208">
                  <c:v>4.1208000000000002E-2</c:v>
                </c:pt>
                <c:pt idx="235209">
                  <c:v>4.1208000000000002E-2</c:v>
                </c:pt>
                <c:pt idx="235210">
                  <c:v>4.1207000000000001E-2</c:v>
                </c:pt>
                <c:pt idx="235211">
                  <c:v>4.1206E-2</c:v>
                </c:pt>
                <c:pt idx="235212">
                  <c:v>4.1204999999999999E-2</c:v>
                </c:pt>
                <c:pt idx="235213">
                  <c:v>4.1204999999999999E-2</c:v>
                </c:pt>
                <c:pt idx="235214">
                  <c:v>4.1203999999999998E-2</c:v>
                </c:pt>
                <c:pt idx="235215">
                  <c:v>4.1202999999999997E-2</c:v>
                </c:pt>
                <c:pt idx="235216">
                  <c:v>4.1202999999999997E-2</c:v>
                </c:pt>
                <c:pt idx="235217">
                  <c:v>4.1202000000000003E-2</c:v>
                </c:pt>
                <c:pt idx="235218">
                  <c:v>4.1201000000000002E-2</c:v>
                </c:pt>
                <c:pt idx="235219">
                  <c:v>4.1200000000000001E-2</c:v>
                </c:pt>
                <c:pt idx="235220">
                  <c:v>4.1199E-2</c:v>
                </c:pt>
                <c:pt idx="235221">
                  <c:v>4.1197999999999999E-2</c:v>
                </c:pt>
                <c:pt idx="235222">
                  <c:v>4.1196999999999998E-2</c:v>
                </c:pt>
                <c:pt idx="235223">
                  <c:v>4.1196000000000003E-2</c:v>
                </c:pt>
                <c:pt idx="235224">
                  <c:v>4.1195000000000002E-2</c:v>
                </c:pt>
                <c:pt idx="235225">
                  <c:v>4.1194000000000001E-2</c:v>
                </c:pt>
                <c:pt idx="235226">
                  <c:v>4.1193E-2</c:v>
                </c:pt>
                <c:pt idx="235227">
                  <c:v>4.1191999999999999E-2</c:v>
                </c:pt>
                <c:pt idx="235228">
                  <c:v>4.1190999999999998E-2</c:v>
                </c:pt>
                <c:pt idx="235229">
                  <c:v>4.1190999999999998E-2</c:v>
                </c:pt>
                <c:pt idx="235230">
                  <c:v>4.1189000000000003E-2</c:v>
                </c:pt>
                <c:pt idx="235231">
                  <c:v>4.1188000000000002E-2</c:v>
                </c:pt>
                <c:pt idx="235232">
                  <c:v>4.1187000000000001E-2</c:v>
                </c:pt>
                <c:pt idx="235233">
                  <c:v>4.1186E-2</c:v>
                </c:pt>
                <c:pt idx="235234">
                  <c:v>4.1184999999999999E-2</c:v>
                </c:pt>
                <c:pt idx="235235">
                  <c:v>4.1183999999999998E-2</c:v>
                </c:pt>
                <c:pt idx="235236">
                  <c:v>4.1182999999999997E-2</c:v>
                </c:pt>
                <c:pt idx="235237">
                  <c:v>4.1182000000000003E-2</c:v>
                </c:pt>
                <c:pt idx="235238">
                  <c:v>4.1181000000000002E-2</c:v>
                </c:pt>
                <c:pt idx="235239">
                  <c:v>4.1180000000000001E-2</c:v>
                </c:pt>
                <c:pt idx="235240">
                  <c:v>4.1180000000000001E-2</c:v>
                </c:pt>
                <c:pt idx="235241">
                  <c:v>4.1179E-2</c:v>
                </c:pt>
                <c:pt idx="235242">
                  <c:v>4.1177999999999999E-2</c:v>
                </c:pt>
                <c:pt idx="235243">
                  <c:v>4.1176999999999998E-2</c:v>
                </c:pt>
                <c:pt idx="235244">
                  <c:v>4.1175999999999997E-2</c:v>
                </c:pt>
                <c:pt idx="235245">
                  <c:v>4.1175999999999997E-2</c:v>
                </c:pt>
                <c:pt idx="235246">
                  <c:v>4.1175000000000003E-2</c:v>
                </c:pt>
                <c:pt idx="235247">
                  <c:v>4.1174000000000002E-2</c:v>
                </c:pt>
                <c:pt idx="235248">
                  <c:v>4.1174000000000002E-2</c:v>
                </c:pt>
                <c:pt idx="235249">
                  <c:v>4.1174000000000002E-2</c:v>
                </c:pt>
                <c:pt idx="235250">
                  <c:v>4.1173000000000001E-2</c:v>
                </c:pt>
                <c:pt idx="235251">
                  <c:v>4.1173000000000001E-2</c:v>
                </c:pt>
                <c:pt idx="235252">
                  <c:v>4.1173000000000001E-2</c:v>
                </c:pt>
                <c:pt idx="235253">
                  <c:v>4.1173000000000001E-2</c:v>
                </c:pt>
                <c:pt idx="235254">
                  <c:v>4.1173000000000001E-2</c:v>
                </c:pt>
                <c:pt idx="235255">
                  <c:v>4.1174000000000002E-2</c:v>
                </c:pt>
                <c:pt idx="235256">
                  <c:v>4.1174000000000002E-2</c:v>
                </c:pt>
                <c:pt idx="235257">
                  <c:v>4.1174000000000002E-2</c:v>
                </c:pt>
                <c:pt idx="235258">
                  <c:v>4.1175000000000003E-2</c:v>
                </c:pt>
                <c:pt idx="235259">
                  <c:v>4.1175000000000003E-2</c:v>
                </c:pt>
                <c:pt idx="235260">
                  <c:v>4.1175999999999997E-2</c:v>
                </c:pt>
                <c:pt idx="235261">
                  <c:v>4.1176999999999998E-2</c:v>
                </c:pt>
                <c:pt idx="235262">
                  <c:v>4.1177999999999999E-2</c:v>
                </c:pt>
                <c:pt idx="235263">
                  <c:v>4.1179E-2</c:v>
                </c:pt>
                <c:pt idx="235264">
                  <c:v>4.1180000000000001E-2</c:v>
                </c:pt>
                <c:pt idx="235265">
                  <c:v>4.1182000000000003E-2</c:v>
                </c:pt>
                <c:pt idx="235266">
                  <c:v>4.1182999999999997E-2</c:v>
                </c:pt>
                <c:pt idx="235267">
                  <c:v>4.1184999999999999E-2</c:v>
                </c:pt>
                <c:pt idx="235268">
                  <c:v>4.1186E-2</c:v>
                </c:pt>
                <c:pt idx="235269">
                  <c:v>4.1188000000000002E-2</c:v>
                </c:pt>
                <c:pt idx="235270">
                  <c:v>4.1189999999999997E-2</c:v>
                </c:pt>
                <c:pt idx="235271">
                  <c:v>4.1191999999999999E-2</c:v>
                </c:pt>
                <c:pt idx="235272">
                  <c:v>4.1194000000000001E-2</c:v>
                </c:pt>
                <c:pt idx="235273">
                  <c:v>4.1196000000000003E-2</c:v>
                </c:pt>
                <c:pt idx="235274">
                  <c:v>4.1197999999999999E-2</c:v>
                </c:pt>
                <c:pt idx="235275">
                  <c:v>4.1200000000000001E-2</c:v>
                </c:pt>
                <c:pt idx="235276">
                  <c:v>4.1202999999999997E-2</c:v>
                </c:pt>
                <c:pt idx="235277">
                  <c:v>4.1204999999999999E-2</c:v>
                </c:pt>
                <c:pt idx="235278">
                  <c:v>4.1208000000000002E-2</c:v>
                </c:pt>
                <c:pt idx="235279">
                  <c:v>4.1209999999999997E-2</c:v>
                </c:pt>
                <c:pt idx="235280">
                  <c:v>4.1213E-2</c:v>
                </c:pt>
                <c:pt idx="235281">
                  <c:v>4.1215000000000002E-2</c:v>
                </c:pt>
                <c:pt idx="235282">
                  <c:v>4.1217999999999998E-2</c:v>
                </c:pt>
                <c:pt idx="235283">
                  <c:v>4.122E-2</c:v>
                </c:pt>
                <c:pt idx="235284">
                  <c:v>4.1223000000000003E-2</c:v>
                </c:pt>
                <c:pt idx="235285">
                  <c:v>4.1225999999999999E-2</c:v>
                </c:pt>
                <c:pt idx="235286">
                  <c:v>4.1229000000000002E-2</c:v>
                </c:pt>
                <c:pt idx="235287">
                  <c:v>4.1230999999999997E-2</c:v>
                </c:pt>
                <c:pt idx="235288">
                  <c:v>4.1234E-2</c:v>
                </c:pt>
                <c:pt idx="235289">
                  <c:v>4.1237000000000003E-2</c:v>
                </c:pt>
                <c:pt idx="235290">
                  <c:v>4.1238999999999998E-2</c:v>
                </c:pt>
                <c:pt idx="235291">
                  <c:v>4.1242000000000001E-2</c:v>
                </c:pt>
                <c:pt idx="235292">
                  <c:v>4.1244999999999997E-2</c:v>
                </c:pt>
                <c:pt idx="235293">
                  <c:v>4.1246999999999999E-2</c:v>
                </c:pt>
                <c:pt idx="235294">
                  <c:v>4.1249000000000001E-2</c:v>
                </c:pt>
                <c:pt idx="235295">
                  <c:v>4.1251999999999997E-2</c:v>
                </c:pt>
                <c:pt idx="235296">
                  <c:v>4.1253999999999999E-2</c:v>
                </c:pt>
                <c:pt idx="235297">
                  <c:v>4.1257000000000002E-2</c:v>
                </c:pt>
                <c:pt idx="235298">
                  <c:v>4.1258999999999997E-2</c:v>
                </c:pt>
                <c:pt idx="235299">
                  <c:v>4.1260999999999999E-2</c:v>
                </c:pt>
                <c:pt idx="235300">
                  <c:v>4.1263000000000001E-2</c:v>
                </c:pt>
                <c:pt idx="235301">
                  <c:v>4.1265000000000003E-2</c:v>
                </c:pt>
                <c:pt idx="235302">
                  <c:v>4.1266999999999998E-2</c:v>
                </c:pt>
                <c:pt idx="235303">
                  <c:v>4.1267999999999999E-2</c:v>
                </c:pt>
                <c:pt idx="235304">
                  <c:v>4.1270000000000001E-2</c:v>
                </c:pt>
                <c:pt idx="235305">
                  <c:v>4.1271000000000002E-2</c:v>
                </c:pt>
                <c:pt idx="235306">
                  <c:v>4.1272999999999997E-2</c:v>
                </c:pt>
                <c:pt idx="235307">
                  <c:v>4.1273999999999998E-2</c:v>
                </c:pt>
                <c:pt idx="235308">
                  <c:v>4.1274999999999999E-2</c:v>
                </c:pt>
                <c:pt idx="235309">
                  <c:v>4.1276E-2</c:v>
                </c:pt>
                <c:pt idx="235310">
                  <c:v>4.1277000000000001E-2</c:v>
                </c:pt>
                <c:pt idx="235311">
                  <c:v>4.1278000000000002E-2</c:v>
                </c:pt>
                <c:pt idx="235312">
                  <c:v>4.1278000000000002E-2</c:v>
                </c:pt>
                <c:pt idx="235313">
                  <c:v>4.1279000000000003E-2</c:v>
                </c:pt>
                <c:pt idx="235314">
                  <c:v>4.1279000000000003E-2</c:v>
                </c:pt>
                <c:pt idx="235315">
                  <c:v>4.1279000000000003E-2</c:v>
                </c:pt>
                <c:pt idx="235316">
                  <c:v>4.1279000000000003E-2</c:v>
                </c:pt>
                <c:pt idx="235317">
                  <c:v>4.1279000000000003E-2</c:v>
                </c:pt>
                <c:pt idx="235318">
                  <c:v>4.1278000000000002E-2</c:v>
                </c:pt>
                <c:pt idx="235319">
                  <c:v>4.1278000000000002E-2</c:v>
                </c:pt>
                <c:pt idx="235320">
                  <c:v>4.1277000000000001E-2</c:v>
                </c:pt>
                <c:pt idx="235321">
                  <c:v>4.1277000000000001E-2</c:v>
                </c:pt>
                <c:pt idx="235322">
                  <c:v>4.1276E-2</c:v>
                </c:pt>
                <c:pt idx="235323">
                  <c:v>4.1274999999999999E-2</c:v>
                </c:pt>
                <c:pt idx="235324">
                  <c:v>4.1273999999999998E-2</c:v>
                </c:pt>
                <c:pt idx="235325">
                  <c:v>4.1272999999999997E-2</c:v>
                </c:pt>
                <c:pt idx="235326">
                  <c:v>4.1272000000000003E-2</c:v>
                </c:pt>
                <c:pt idx="235327">
                  <c:v>4.1270000000000001E-2</c:v>
                </c:pt>
                <c:pt idx="235328">
                  <c:v>4.1269E-2</c:v>
                </c:pt>
                <c:pt idx="235329">
                  <c:v>4.1266999999999998E-2</c:v>
                </c:pt>
                <c:pt idx="235330">
                  <c:v>4.1265999999999997E-2</c:v>
                </c:pt>
                <c:pt idx="235331">
                  <c:v>4.1264000000000002E-2</c:v>
                </c:pt>
                <c:pt idx="235332">
                  <c:v>4.1262E-2</c:v>
                </c:pt>
                <c:pt idx="235333">
                  <c:v>4.1259999999999998E-2</c:v>
                </c:pt>
                <c:pt idx="235334">
                  <c:v>4.1258999999999997E-2</c:v>
                </c:pt>
                <c:pt idx="235335">
                  <c:v>4.1257000000000002E-2</c:v>
                </c:pt>
                <c:pt idx="235336">
                  <c:v>4.1255E-2</c:v>
                </c:pt>
                <c:pt idx="235337">
                  <c:v>4.1252999999999998E-2</c:v>
                </c:pt>
                <c:pt idx="235338">
                  <c:v>4.1251000000000003E-2</c:v>
                </c:pt>
                <c:pt idx="235339">
                  <c:v>4.1249000000000001E-2</c:v>
                </c:pt>
                <c:pt idx="235340">
                  <c:v>4.1246999999999999E-2</c:v>
                </c:pt>
                <c:pt idx="235341">
                  <c:v>4.1245999999999998E-2</c:v>
                </c:pt>
                <c:pt idx="235342">
                  <c:v>4.1244000000000003E-2</c:v>
                </c:pt>
                <c:pt idx="235343">
                  <c:v>4.1243000000000002E-2</c:v>
                </c:pt>
                <c:pt idx="235344">
                  <c:v>4.1241E-2</c:v>
                </c:pt>
                <c:pt idx="235345">
                  <c:v>4.1239999999999999E-2</c:v>
                </c:pt>
                <c:pt idx="235346">
                  <c:v>4.1238999999999998E-2</c:v>
                </c:pt>
                <c:pt idx="235347">
                  <c:v>4.1237999999999997E-2</c:v>
                </c:pt>
                <c:pt idx="235348">
                  <c:v>4.1237999999999997E-2</c:v>
                </c:pt>
                <c:pt idx="235349">
                  <c:v>4.1237000000000003E-2</c:v>
                </c:pt>
                <c:pt idx="235350">
                  <c:v>4.1237000000000003E-2</c:v>
                </c:pt>
                <c:pt idx="235351">
                  <c:v>4.1237999999999997E-2</c:v>
                </c:pt>
                <c:pt idx="235352">
                  <c:v>4.1237999999999997E-2</c:v>
                </c:pt>
                <c:pt idx="235353">
                  <c:v>4.1238999999999998E-2</c:v>
                </c:pt>
                <c:pt idx="235354">
                  <c:v>4.1241E-2</c:v>
                </c:pt>
                <c:pt idx="235355">
                  <c:v>4.1242000000000001E-2</c:v>
                </c:pt>
                <c:pt idx="235356">
                  <c:v>4.1244999999999997E-2</c:v>
                </c:pt>
                <c:pt idx="235357">
                  <c:v>4.1248E-2</c:v>
                </c:pt>
                <c:pt idx="235358">
                  <c:v>4.1251000000000003E-2</c:v>
                </c:pt>
                <c:pt idx="235359">
                  <c:v>4.1255E-2</c:v>
                </c:pt>
                <c:pt idx="235360">
                  <c:v>4.1258999999999997E-2</c:v>
                </c:pt>
                <c:pt idx="235361">
                  <c:v>4.1264000000000002E-2</c:v>
                </c:pt>
                <c:pt idx="235362">
                  <c:v>4.1270000000000001E-2</c:v>
                </c:pt>
                <c:pt idx="235363">
                  <c:v>4.1276E-2</c:v>
                </c:pt>
                <c:pt idx="235364">
                  <c:v>4.1283E-2</c:v>
                </c:pt>
                <c:pt idx="235365">
                  <c:v>4.1291000000000001E-2</c:v>
                </c:pt>
                <c:pt idx="235366">
                  <c:v>4.1300000000000003E-2</c:v>
                </c:pt>
                <c:pt idx="235367">
                  <c:v>4.1308999999999998E-2</c:v>
                </c:pt>
                <c:pt idx="235368">
                  <c:v>4.1319000000000002E-2</c:v>
                </c:pt>
                <c:pt idx="235369">
                  <c:v>4.1329999999999999E-2</c:v>
                </c:pt>
                <c:pt idx="235370">
                  <c:v>4.1341999999999997E-2</c:v>
                </c:pt>
                <c:pt idx="235371">
                  <c:v>4.1355000000000003E-2</c:v>
                </c:pt>
                <c:pt idx="235372">
                  <c:v>4.1368000000000002E-2</c:v>
                </c:pt>
                <c:pt idx="235373">
                  <c:v>4.1383000000000003E-2</c:v>
                </c:pt>
                <c:pt idx="235374">
                  <c:v>4.1397999999999997E-2</c:v>
                </c:pt>
                <c:pt idx="235375">
                  <c:v>4.1413999999999999E-2</c:v>
                </c:pt>
                <c:pt idx="235376">
                  <c:v>4.1431000000000003E-2</c:v>
                </c:pt>
                <c:pt idx="235377">
                  <c:v>4.1449E-2</c:v>
                </c:pt>
                <c:pt idx="235378">
                  <c:v>4.1467999999999998E-2</c:v>
                </c:pt>
                <c:pt idx="235379">
                  <c:v>4.1487999999999997E-2</c:v>
                </c:pt>
                <c:pt idx="235380">
                  <c:v>4.1508999999999997E-2</c:v>
                </c:pt>
                <c:pt idx="235381">
                  <c:v>4.1530999999999998E-2</c:v>
                </c:pt>
                <c:pt idx="235382">
                  <c:v>4.1554000000000001E-2</c:v>
                </c:pt>
                <c:pt idx="235383">
                  <c:v>4.1577999999999997E-2</c:v>
                </c:pt>
                <c:pt idx="235384">
                  <c:v>4.1603000000000001E-2</c:v>
                </c:pt>
                <c:pt idx="235385">
                  <c:v>4.1628999999999999E-2</c:v>
                </c:pt>
                <c:pt idx="235386">
                  <c:v>4.1654999999999998E-2</c:v>
                </c:pt>
                <c:pt idx="235387">
                  <c:v>4.1682999999999998E-2</c:v>
                </c:pt>
                <c:pt idx="235388">
                  <c:v>4.1710999999999998E-2</c:v>
                </c:pt>
                <c:pt idx="235389">
                  <c:v>4.1739999999999999E-2</c:v>
                </c:pt>
                <c:pt idx="235390">
                  <c:v>4.1770000000000002E-2</c:v>
                </c:pt>
                <c:pt idx="235391">
                  <c:v>4.1800999999999998E-2</c:v>
                </c:pt>
                <c:pt idx="235392">
                  <c:v>4.1833000000000002E-2</c:v>
                </c:pt>
                <c:pt idx="235393">
                  <c:v>4.1866E-2</c:v>
                </c:pt>
                <c:pt idx="235394">
                  <c:v>4.1898999999999999E-2</c:v>
                </c:pt>
                <c:pt idx="235395">
                  <c:v>4.1932999999999998E-2</c:v>
                </c:pt>
                <c:pt idx="235396">
                  <c:v>4.1967999999999998E-2</c:v>
                </c:pt>
                <c:pt idx="235397">
                  <c:v>4.2002999999999999E-2</c:v>
                </c:pt>
                <c:pt idx="235398">
                  <c:v>4.2039E-2</c:v>
                </c:pt>
                <c:pt idx="235399">
                  <c:v>4.2075000000000001E-2</c:v>
                </c:pt>
                <c:pt idx="235400">
                  <c:v>4.2111999999999997E-2</c:v>
                </c:pt>
                <c:pt idx="235401">
                  <c:v>4.2148999999999999E-2</c:v>
                </c:pt>
                <c:pt idx="235402">
                  <c:v>4.2187000000000002E-2</c:v>
                </c:pt>
                <c:pt idx="235403">
                  <c:v>4.2224999999999999E-2</c:v>
                </c:pt>
                <c:pt idx="235404">
                  <c:v>4.2264000000000003E-2</c:v>
                </c:pt>
                <c:pt idx="235405">
                  <c:v>4.2303E-2</c:v>
                </c:pt>
                <c:pt idx="235406">
                  <c:v>4.2341999999999998E-2</c:v>
                </c:pt>
                <c:pt idx="235407">
                  <c:v>4.2381000000000002E-2</c:v>
                </c:pt>
                <c:pt idx="235408">
                  <c:v>4.2421E-2</c:v>
                </c:pt>
                <c:pt idx="235409">
                  <c:v>4.2459999999999998E-2</c:v>
                </c:pt>
                <c:pt idx="235410">
                  <c:v>4.2500000000000003E-2</c:v>
                </c:pt>
                <c:pt idx="235411">
                  <c:v>4.2540000000000001E-2</c:v>
                </c:pt>
                <c:pt idx="235412">
                  <c:v>4.2578999999999999E-2</c:v>
                </c:pt>
                <c:pt idx="235413">
                  <c:v>4.2618999999999997E-2</c:v>
                </c:pt>
                <c:pt idx="235414">
                  <c:v>4.2658000000000001E-2</c:v>
                </c:pt>
                <c:pt idx="235415">
                  <c:v>4.2698E-2</c:v>
                </c:pt>
                <c:pt idx="235416">
                  <c:v>4.2736999999999997E-2</c:v>
                </c:pt>
                <c:pt idx="235417">
                  <c:v>4.2776000000000002E-2</c:v>
                </c:pt>
                <c:pt idx="235418">
                  <c:v>4.2813999999999998E-2</c:v>
                </c:pt>
                <c:pt idx="235419">
                  <c:v>4.2853000000000002E-2</c:v>
                </c:pt>
                <c:pt idx="235420">
                  <c:v>4.2889999999999998E-2</c:v>
                </c:pt>
                <c:pt idx="235421">
                  <c:v>4.2928000000000001E-2</c:v>
                </c:pt>
                <c:pt idx="235422">
                  <c:v>4.2964000000000002E-2</c:v>
                </c:pt>
                <c:pt idx="235423">
                  <c:v>4.3000999999999998E-2</c:v>
                </c:pt>
                <c:pt idx="235424">
                  <c:v>4.3036999999999999E-2</c:v>
                </c:pt>
                <c:pt idx="235425">
                  <c:v>4.3071999999999999E-2</c:v>
                </c:pt>
                <c:pt idx="235426">
                  <c:v>4.3106999999999999E-2</c:v>
                </c:pt>
                <c:pt idx="235427">
                  <c:v>4.3140999999999999E-2</c:v>
                </c:pt>
                <c:pt idx="235428">
                  <c:v>4.3173999999999997E-2</c:v>
                </c:pt>
                <c:pt idx="235429">
                  <c:v>4.3207000000000002E-2</c:v>
                </c:pt>
                <c:pt idx="235430">
                  <c:v>4.3239E-2</c:v>
                </c:pt>
                <c:pt idx="235431">
                  <c:v>4.3270000000000003E-2</c:v>
                </c:pt>
                <c:pt idx="235432">
                  <c:v>4.3299999999999998E-2</c:v>
                </c:pt>
                <c:pt idx="235433">
                  <c:v>4.3328999999999999E-2</c:v>
                </c:pt>
                <c:pt idx="235434">
                  <c:v>4.3358000000000001E-2</c:v>
                </c:pt>
                <c:pt idx="235435">
                  <c:v>4.3386000000000001E-2</c:v>
                </c:pt>
                <c:pt idx="235436">
                  <c:v>4.3413E-2</c:v>
                </c:pt>
                <c:pt idx="235437">
                  <c:v>4.3438999999999998E-2</c:v>
                </c:pt>
                <c:pt idx="235438">
                  <c:v>4.3464000000000003E-2</c:v>
                </c:pt>
                <c:pt idx="235439">
                  <c:v>4.3487999999999999E-2</c:v>
                </c:pt>
                <c:pt idx="235440">
                  <c:v>4.3512000000000002E-2</c:v>
                </c:pt>
                <c:pt idx="235441">
                  <c:v>4.3534000000000003E-2</c:v>
                </c:pt>
                <c:pt idx="235442">
                  <c:v>4.3555000000000003E-2</c:v>
                </c:pt>
                <c:pt idx="235443">
                  <c:v>4.3575999999999997E-2</c:v>
                </c:pt>
                <c:pt idx="235444">
                  <c:v>4.3595000000000002E-2</c:v>
                </c:pt>
                <c:pt idx="235445">
                  <c:v>4.3614E-2</c:v>
                </c:pt>
                <c:pt idx="235446">
                  <c:v>4.3631999999999997E-2</c:v>
                </c:pt>
                <c:pt idx="235447">
                  <c:v>4.3647999999999999E-2</c:v>
                </c:pt>
                <c:pt idx="235448">
                  <c:v>4.3664000000000001E-2</c:v>
                </c:pt>
                <c:pt idx="235449">
                  <c:v>4.3679000000000003E-2</c:v>
                </c:pt>
                <c:pt idx="235450">
                  <c:v>4.3693000000000003E-2</c:v>
                </c:pt>
                <c:pt idx="235451">
                  <c:v>4.3706000000000002E-2</c:v>
                </c:pt>
                <c:pt idx="235452">
                  <c:v>4.3719000000000001E-2</c:v>
                </c:pt>
                <c:pt idx="235453">
                  <c:v>4.3729999999999998E-2</c:v>
                </c:pt>
                <c:pt idx="235454">
                  <c:v>4.3741000000000002E-2</c:v>
                </c:pt>
                <c:pt idx="235455">
                  <c:v>4.3750999999999998E-2</c:v>
                </c:pt>
                <c:pt idx="235456">
                  <c:v>4.3758999999999999E-2</c:v>
                </c:pt>
                <c:pt idx="235457">
                  <c:v>4.3768000000000001E-2</c:v>
                </c:pt>
                <c:pt idx="235458">
                  <c:v>4.3775000000000001E-2</c:v>
                </c:pt>
                <c:pt idx="235459">
                  <c:v>4.3782000000000001E-2</c:v>
                </c:pt>
                <c:pt idx="235460">
                  <c:v>4.3788000000000001E-2</c:v>
                </c:pt>
                <c:pt idx="235461">
                  <c:v>4.3792999999999999E-2</c:v>
                </c:pt>
                <c:pt idx="235462">
                  <c:v>4.3797999999999997E-2</c:v>
                </c:pt>
                <c:pt idx="235463">
                  <c:v>4.3803000000000002E-2</c:v>
                </c:pt>
                <c:pt idx="235464">
                  <c:v>4.3805999999999998E-2</c:v>
                </c:pt>
                <c:pt idx="235465">
                  <c:v>4.3809000000000001E-2</c:v>
                </c:pt>
                <c:pt idx="235466">
                  <c:v>4.3811999999999997E-2</c:v>
                </c:pt>
                <c:pt idx="235467">
                  <c:v>4.3813999999999999E-2</c:v>
                </c:pt>
                <c:pt idx="235468">
                  <c:v>4.3816000000000001E-2</c:v>
                </c:pt>
                <c:pt idx="235469">
                  <c:v>4.3817000000000002E-2</c:v>
                </c:pt>
                <c:pt idx="235470">
                  <c:v>4.3818000000000003E-2</c:v>
                </c:pt>
                <c:pt idx="235471">
                  <c:v>4.3818999999999997E-2</c:v>
                </c:pt>
                <c:pt idx="235472">
                  <c:v>4.3818999999999997E-2</c:v>
                </c:pt>
                <c:pt idx="235473">
                  <c:v>4.3818999999999997E-2</c:v>
                </c:pt>
                <c:pt idx="235474">
                  <c:v>4.3818999999999997E-2</c:v>
                </c:pt>
                <c:pt idx="235475">
                  <c:v>4.3818999999999997E-2</c:v>
                </c:pt>
                <c:pt idx="235476">
                  <c:v>4.3818000000000003E-2</c:v>
                </c:pt>
                <c:pt idx="235477">
                  <c:v>4.3818000000000003E-2</c:v>
                </c:pt>
                <c:pt idx="235478">
                  <c:v>4.3817000000000002E-2</c:v>
                </c:pt>
                <c:pt idx="235479">
                  <c:v>4.3816000000000001E-2</c:v>
                </c:pt>
                <c:pt idx="235480">
                  <c:v>4.3815E-2</c:v>
                </c:pt>
                <c:pt idx="235481">
                  <c:v>4.3813999999999999E-2</c:v>
                </c:pt>
                <c:pt idx="235482">
                  <c:v>4.3812999999999998E-2</c:v>
                </c:pt>
                <c:pt idx="235483">
                  <c:v>4.3812999999999998E-2</c:v>
                </c:pt>
                <c:pt idx="235484">
                  <c:v>4.3811999999999997E-2</c:v>
                </c:pt>
                <c:pt idx="235485">
                  <c:v>4.3811000000000003E-2</c:v>
                </c:pt>
                <c:pt idx="235486">
                  <c:v>4.3811000000000003E-2</c:v>
                </c:pt>
                <c:pt idx="235487">
                  <c:v>4.3810000000000002E-2</c:v>
                </c:pt>
                <c:pt idx="235488">
                  <c:v>4.3810000000000002E-2</c:v>
                </c:pt>
                <c:pt idx="235489">
                  <c:v>4.3810000000000002E-2</c:v>
                </c:pt>
                <c:pt idx="235490">
                  <c:v>4.3810000000000002E-2</c:v>
                </c:pt>
                <c:pt idx="235491">
                  <c:v>4.3810000000000002E-2</c:v>
                </c:pt>
                <c:pt idx="235492">
                  <c:v>4.3810000000000002E-2</c:v>
                </c:pt>
                <c:pt idx="235493">
                  <c:v>4.3811000000000003E-2</c:v>
                </c:pt>
                <c:pt idx="235494">
                  <c:v>4.3811000000000003E-2</c:v>
                </c:pt>
                <c:pt idx="235495">
                  <c:v>4.3811999999999997E-2</c:v>
                </c:pt>
                <c:pt idx="235496">
                  <c:v>4.3813999999999999E-2</c:v>
                </c:pt>
                <c:pt idx="235497">
                  <c:v>4.3815E-2</c:v>
                </c:pt>
                <c:pt idx="235498">
                  <c:v>4.3817000000000002E-2</c:v>
                </c:pt>
                <c:pt idx="235499">
                  <c:v>4.3818999999999997E-2</c:v>
                </c:pt>
                <c:pt idx="235500">
                  <c:v>4.3822E-2</c:v>
                </c:pt>
                <c:pt idx="235501">
                  <c:v>4.3824000000000002E-2</c:v>
                </c:pt>
                <c:pt idx="235502">
                  <c:v>4.3826999999999998E-2</c:v>
                </c:pt>
                <c:pt idx="235503">
                  <c:v>4.3830000000000001E-2</c:v>
                </c:pt>
                <c:pt idx="235504">
                  <c:v>4.3832999999999997E-2</c:v>
                </c:pt>
                <c:pt idx="235505">
                  <c:v>4.3837000000000001E-2</c:v>
                </c:pt>
                <c:pt idx="235506">
                  <c:v>4.3840999999999998E-2</c:v>
                </c:pt>
                <c:pt idx="235507">
                  <c:v>4.3845000000000002E-2</c:v>
                </c:pt>
                <c:pt idx="235508">
                  <c:v>4.385E-2</c:v>
                </c:pt>
                <c:pt idx="235509">
                  <c:v>4.3853999999999997E-2</c:v>
                </c:pt>
                <c:pt idx="235510">
                  <c:v>4.3860000000000003E-2</c:v>
                </c:pt>
                <c:pt idx="235511">
                  <c:v>4.3865000000000001E-2</c:v>
                </c:pt>
                <c:pt idx="235512">
                  <c:v>4.3869999999999999E-2</c:v>
                </c:pt>
                <c:pt idx="235513">
                  <c:v>4.3875999999999998E-2</c:v>
                </c:pt>
                <c:pt idx="235514">
                  <c:v>4.3881999999999997E-2</c:v>
                </c:pt>
                <c:pt idx="235515">
                  <c:v>4.3888000000000003E-2</c:v>
                </c:pt>
                <c:pt idx="235516">
                  <c:v>4.3894000000000002E-2</c:v>
                </c:pt>
                <c:pt idx="235517">
                  <c:v>4.3901000000000003E-2</c:v>
                </c:pt>
                <c:pt idx="235518">
                  <c:v>4.3908000000000003E-2</c:v>
                </c:pt>
                <c:pt idx="235519">
                  <c:v>4.3915000000000003E-2</c:v>
                </c:pt>
                <c:pt idx="235520">
                  <c:v>4.3922000000000003E-2</c:v>
                </c:pt>
                <c:pt idx="235521">
                  <c:v>4.3929000000000003E-2</c:v>
                </c:pt>
                <c:pt idx="235522">
                  <c:v>4.3936999999999997E-2</c:v>
                </c:pt>
                <c:pt idx="235523">
                  <c:v>4.3944999999999998E-2</c:v>
                </c:pt>
                <c:pt idx="235524">
                  <c:v>4.3952999999999999E-2</c:v>
                </c:pt>
                <c:pt idx="235525">
                  <c:v>4.3961E-2</c:v>
                </c:pt>
                <c:pt idx="235526">
                  <c:v>4.3969000000000001E-2</c:v>
                </c:pt>
                <c:pt idx="235527">
                  <c:v>4.3977000000000002E-2</c:v>
                </c:pt>
                <c:pt idx="235528">
                  <c:v>4.3985000000000003E-2</c:v>
                </c:pt>
                <c:pt idx="235529">
                  <c:v>4.3992999999999997E-2</c:v>
                </c:pt>
                <c:pt idx="235530">
                  <c:v>4.4001999999999999E-2</c:v>
                </c:pt>
                <c:pt idx="235531">
                  <c:v>4.4010000000000001E-2</c:v>
                </c:pt>
                <c:pt idx="235532">
                  <c:v>4.4019000000000003E-2</c:v>
                </c:pt>
                <c:pt idx="235533">
                  <c:v>4.4027999999999998E-2</c:v>
                </c:pt>
                <c:pt idx="235534">
                  <c:v>4.4037E-2</c:v>
                </c:pt>
                <c:pt idx="235535">
                  <c:v>4.4045000000000001E-2</c:v>
                </c:pt>
                <c:pt idx="235536">
                  <c:v>4.4054000000000003E-2</c:v>
                </c:pt>
                <c:pt idx="235537">
                  <c:v>4.4062999999999998E-2</c:v>
                </c:pt>
                <c:pt idx="235538">
                  <c:v>4.4070999999999999E-2</c:v>
                </c:pt>
                <c:pt idx="235539">
                  <c:v>4.4080000000000001E-2</c:v>
                </c:pt>
                <c:pt idx="235540">
                  <c:v>4.4088000000000002E-2</c:v>
                </c:pt>
                <c:pt idx="235541">
                  <c:v>4.4096999999999997E-2</c:v>
                </c:pt>
                <c:pt idx="235542">
                  <c:v>4.4104999999999998E-2</c:v>
                </c:pt>
                <c:pt idx="235543">
                  <c:v>4.4114E-2</c:v>
                </c:pt>
                <c:pt idx="235544">
                  <c:v>4.4122000000000001E-2</c:v>
                </c:pt>
                <c:pt idx="235545">
                  <c:v>4.4130000000000003E-2</c:v>
                </c:pt>
                <c:pt idx="235546">
                  <c:v>4.4137999999999997E-2</c:v>
                </c:pt>
                <c:pt idx="235547">
                  <c:v>4.4145999999999998E-2</c:v>
                </c:pt>
                <c:pt idx="235548">
                  <c:v>4.4153999999999999E-2</c:v>
                </c:pt>
                <c:pt idx="235549">
                  <c:v>4.4162E-2</c:v>
                </c:pt>
                <c:pt idx="235550">
                  <c:v>4.4169E-2</c:v>
                </c:pt>
                <c:pt idx="235551">
                  <c:v>4.4176E-2</c:v>
                </c:pt>
                <c:pt idx="235552">
                  <c:v>4.4184000000000001E-2</c:v>
                </c:pt>
                <c:pt idx="235553">
                  <c:v>4.4191000000000001E-2</c:v>
                </c:pt>
                <c:pt idx="235554">
                  <c:v>4.4197E-2</c:v>
                </c:pt>
                <c:pt idx="235555">
                  <c:v>4.4204E-2</c:v>
                </c:pt>
                <c:pt idx="235556">
                  <c:v>4.4211E-2</c:v>
                </c:pt>
                <c:pt idx="235557">
                  <c:v>4.4216999999999999E-2</c:v>
                </c:pt>
                <c:pt idx="235558">
                  <c:v>4.4222999999999998E-2</c:v>
                </c:pt>
                <c:pt idx="235559">
                  <c:v>4.4228999999999997E-2</c:v>
                </c:pt>
                <c:pt idx="235560">
                  <c:v>4.4234000000000002E-2</c:v>
                </c:pt>
                <c:pt idx="235561">
                  <c:v>4.4240000000000002E-2</c:v>
                </c:pt>
                <c:pt idx="235562">
                  <c:v>4.4245E-2</c:v>
                </c:pt>
                <c:pt idx="235563">
                  <c:v>4.4249999999999998E-2</c:v>
                </c:pt>
                <c:pt idx="235564">
                  <c:v>4.4254000000000002E-2</c:v>
                </c:pt>
                <c:pt idx="235565">
                  <c:v>4.4259E-2</c:v>
                </c:pt>
                <c:pt idx="235566">
                  <c:v>4.4262999999999997E-2</c:v>
                </c:pt>
                <c:pt idx="235567">
                  <c:v>4.4267000000000001E-2</c:v>
                </c:pt>
                <c:pt idx="235568">
                  <c:v>4.4269999999999997E-2</c:v>
                </c:pt>
                <c:pt idx="235569">
                  <c:v>4.4274000000000001E-2</c:v>
                </c:pt>
                <c:pt idx="235570">
                  <c:v>4.4276999999999997E-2</c:v>
                </c:pt>
                <c:pt idx="235571">
                  <c:v>4.428E-2</c:v>
                </c:pt>
                <c:pt idx="235572">
                  <c:v>4.4283000000000003E-2</c:v>
                </c:pt>
                <c:pt idx="235573">
                  <c:v>4.4284999999999998E-2</c:v>
                </c:pt>
                <c:pt idx="235574">
                  <c:v>4.4287E-2</c:v>
                </c:pt>
                <c:pt idx="235575">
                  <c:v>4.4289000000000002E-2</c:v>
                </c:pt>
                <c:pt idx="235576">
                  <c:v>4.4290999999999997E-2</c:v>
                </c:pt>
                <c:pt idx="235577">
                  <c:v>4.4291999999999998E-2</c:v>
                </c:pt>
                <c:pt idx="235578">
                  <c:v>4.4294E-2</c:v>
                </c:pt>
                <c:pt idx="235579">
                  <c:v>4.4295000000000001E-2</c:v>
                </c:pt>
                <c:pt idx="235580">
                  <c:v>4.4296000000000002E-2</c:v>
                </c:pt>
                <c:pt idx="235581">
                  <c:v>4.4296000000000002E-2</c:v>
                </c:pt>
                <c:pt idx="235582">
                  <c:v>4.4297000000000003E-2</c:v>
                </c:pt>
                <c:pt idx="235583">
                  <c:v>4.4297000000000003E-2</c:v>
                </c:pt>
                <c:pt idx="235584">
                  <c:v>4.4297000000000003E-2</c:v>
                </c:pt>
                <c:pt idx="235585">
                  <c:v>4.4296000000000002E-2</c:v>
                </c:pt>
                <c:pt idx="235586">
                  <c:v>4.4296000000000002E-2</c:v>
                </c:pt>
                <c:pt idx="235587">
                  <c:v>4.4295000000000001E-2</c:v>
                </c:pt>
                <c:pt idx="235588">
                  <c:v>4.4294E-2</c:v>
                </c:pt>
                <c:pt idx="235589">
                  <c:v>4.4292999999999999E-2</c:v>
                </c:pt>
                <c:pt idx="235590">
                  <c:v>4.4291999999999998E-2</c:v>
                </c:pt>
                <c:pt idx="235591">
                  <c:v>4.4290999999999997E-2</c:v>
                </c:pt>
                <c:pt idx="235592">
                  <c:v>4.4290000000000003E-2</c:v>
                </c:pt>
                <c:pt idx="235593">
                  <c:v>4.4288000000000001E-2</c:v>
                </c:pt>
                <c:pt idx="235594">
                  <c:v>4.4287E-2</c:v>
                </c:pt>
                <c:pt idx="235595">
                  <c:v>4.4284999999999998E-2</c:v>
                </c:pt>
                <c:pt idx="235596">
                  <c:v>4.4283000000000003E-2</c:v>
                </c:pt>
                <c:pt idx="235597">
                  <c:v>4.4281000000000001E-2</c:v>
                </c:pt>
                <c:pt idx="235598">
                  <c:v>4.4278999999999999E-2</c:v>
                </c:pt>
                <c:pt idx="235599">
                  <c:v>4.4276999999999997E-2</c:v>
                </c:pt>
                <c:pt idx="235600">
                  <c:v>4.4275000000000002E-2</c:v>
                </c:pt>
                <c:pt idx="235601">
                  <c:v>4.4273E-2</c:v>
                </c:pt>
                <c:pt idx="235602">
                  <c:v>4.4270999999999998E-2</c:v>
                </c:pt>
                <c:pt idx="235603">
                  <c:v>4.4269000000000003E-2</c:v>
                </c:pt>
                <c:pt idx="235604">
                  <c:v>4.4267000000000001E-2</c:v>
                </c:pt>
                <c:pt idx="235605">
                  <c:v>4.4263999999999998E-2</c:v>
                </c:pt>
                <c:pt idx="235606">
                  <c:v>4.4262000000000003E-2</c:v>
                </c:pt>
                <c:pt idx="235607">
                  <c:v>4.4260000000000001E-2</c:v>
                </c:pt>
                <c:pt idx="235608">
                  <c:v>4.4257999999999999E-2</c:v>
                </c:pt>
                <c:pt idx="235609">
                  <c:v>4.4255999999999997E-2</c:v>
                </c:pt>
                <c:pt idx="235610">
                  <c:v>4.4254000000000002E-2</c:v>
                </c:pt>
                <c:pt idx="235611">
                  <c:v>4.4250999999999999E-2</c:v>
                </c:pt>
                <c:pt idx="235612">
                  <c:v>4.4249999999999998E-2</c:v>
                </c:pt>
                <c:pt idx="235613">
                  <c:v>4.4248000000000003E-2</c:v>
                </c:pt>
                <c:pt idx="235614">
                  <c:v>4.4246000000000001E-2</c:v>
                </c:pt>
                <c:pt idx="235615">
                  <c:v>4.4243999999999999E-2</c:v>
                </c:pt>
                <c:pt idx="235616">
                  <c:v>4.4242999999999998E-2</c:v>
                </c:pt>
                <c:pt idx="235617">
                  <c:v>4.4241000000000003E-2</c:v>
                </c:pt>
                <c:pt idx="235618">
                  <c:v>4.4240000000000002E-2</c:v>
                </c:pt>
                <c:pt idx="235619">
                  <c:v>4.4238E-2</c:v>
                </c:pt>
                <c:pt idx="235620">
                  <c:v>4.4236999999999999E-2</c:v>
                </c:pt>
                <c:pt idx="235621">
                  <c:v>4.4235999999999998E-2</c:v>
                </c:pt>
                <c:pt idx="235622">
                  <c:v>4.4234999999999997E-2</c:v>
                </c:pt>
                <c:pt idx="235623">
                  <c:v>4.4234000000000002E-2</c:v>
                </c:pt>
                <c:pt idx="235624">
                  <c:v>4.4233000000000001E-2</c:v>
                </c:pt>
                <c:pt idx="235625">
                  <c:v>4.4232E-2</c:v>
                </c:pt>
                <c:pt idx="235626">
                  <c:v>4.4232E-2</c:v>
                </c:pt>
                <c:pt idx="235627">
                  <c:v>4.4230999999999999E-2</c:v>
                </c:pt>
                <c:pt idx="235628">
                  <c:v>4.4230999999999999E-2</c:v>
                </c:pt>
                <c:pt idx="235629">
                  <c:v>4.4230999999999999E-2</c:v>
                </c:pt>
                <c:pt idx="235630">
                  <c:v>4.4229999999999998E-2</c:v>
                </c:pt>
                <c:pt idx="235631">
                  <c:v>4.4229999999999998E-2</c:v>
                </c:pt>
                <c:pt idx="235632">
                  <c:v>4.4229999999999998E-2</c:v>
                </c:pt>
                <c:pt idx="235633">
                  <c:v>4.4229999999999998E-2</c:v>
                </c:pt>
                <c:pt idx="235634">
                  <c:v>4.4229999999999998E-2</c:v>
                </c:pt>
                <c:pt idx="235635">
                  <c:v>4.4229999999999998E-2</c:v>
                </c:pt>
                <c:pt idx="235636">
                  <c:v>4.4230999999999999E-2</c:v>
                </c:pt>
                <c:pt idx="235637">
                  <c:v>4.4230999999999999E-2</c:v>
                </c:pt>
                <c:pt idx="235638">
                  <c:v>4.4232E-2</c:v>
                </c:pt>
                <c:pt idx="235639">
                  <c:v>4.4232E-2</c:v>
                </c:pt>
                <c:pt idx="235640">
                  <c:v>4.4233000000000001E-2</c:v>
                </c:pt>
                <c:pt idx="235641">
                  <c:v>4.4234000000000002E-2</c:v>
                </c:pt>
                <c:pt idx="235642">
                  <c:v>4.4234000000000002E-2</c:v>
                </c:pt>
                <c:pt idx="235643">
                  <c:v>4.4234999999999997E-2</c:v>
                </c:pt>
                <c:pt idx="235644">
                  <c:v>4.4235999999999998E-2</c:v>
                </c:pt>
                <c:pt idx="235645">
                  <c:v>4.4235999999999998E-2</c:v>
                </c:pt>
                <c:pt idx="235646">
                  <c:v>4.4236999999999999E-2</c:v>
                </c:pt>
                <c:pt idx="235647">
                  <c:v>4.4238E-2</c:v>
                </c:pt>
                <c:pt idx="235648">
                  <c:v>4.4239000000000001E-2</c:v>
                </c:pt>
                <c:pt idx="235649">
                  <c:v>4.4240000000000002E-2</c:v>
                </c:pt>
                <c:pt idx="235650">
                  <c:v>4.4241000000000003E-2</c:v>
                </c:pt>
                <c:pt idx="235651">
                  <c:v>4.4241999999999997E-2</c:v>
                </c:pt>
                <c:pt idx="235652">
                  <c:v>4.4242999999999998E-2</c:v>
                </c:pt>
                <c:pt idx="235653">
                  <c:v>4.4243999999999999E-2</c:v>
                </c:pt>
                <c:pt idx="235654">
                  <c:v>4.4243999999999999E-2</c:v>
                </c:pt>
                <c:pt idx="235655">
                  <c:v>4.4245E-2</c:v>
                </c:pt>
                <c:pt idx="235656">
                  <c:v>4.4246000000000001E-2</c:v>
                </c:pt>
                <c:pt idx="235657">
                  <c:v>4.4247000000000002E-2</c:v>
                </c:pt>
                <c:pt idx="235658">
                  <c:v>4.4248000000000003E-2</c:v>
                </c:pt>
                <c:pt idx="235659">
                  <c:v>4.4248999999999997E-2</c:v>
                </c:pt>
                <c:pt idx="235660">
                  <c:v>4.4249999999999998E-2</c:v>
                </c:pt>
                <c:pt idx="235661">
                  <c:v>4.4249999999999998E-2</c:v>
                </c:pt>
                <c:pt idx="235662">
                  <c:v>4.4250999999999999E-2</c:v>
                </c:pt>
                <c:pt idx="235663">
                  <c:v>4.4252E-2</c:v>
                </c:pt>
                <c:pt idx="235664">
                  <c:v>4.4253000000000001E-2</c:v>
                </c:pt>
                <c:pt idx="235665">
                  <c:v>4.4254000000000002E-2</c:v>
                </c:pt>
                <c:pt idx="235666">
                  <c:v>4.4255000000000003E-2</c:v>
                </c:pt>
                <c:pt idx="235667">
                  <c:v>4.4255999999999997E-2</c:v>
                </c:pt>
                <c:pt idx="235668">
                  <c:v>4.4256999999999998E-2</c:v>
                </c:pt>
                <c:pt idx="235669">
                  <c:v>4.4256999999999998E-2</c:v>
                </c:pt>
                <c:pt idx="235670">
                  <c:v>4.4257999999999999E-2</c:v>
                </c:pt>
                <c:pt idx="235671">
                  <c:v>4.4259E-2</c:v>
                </c:pt>
                <c:pt idx="235672">
                  <c:v>4.4260000000000001E-2</c:v>
                </c:pt>
                <c:pt idx="235673">
                  <c:v>4.4261000000000002E-2</c:v>
                </c:pt>
                <c:pt idx="235674">
                  <c:v>4.4262000000000003E-2</c:v>
                </c:pt>
                <c:pt idx="235675">
                  <c:v>4.4262999999999997E-2</c:v>
                </c:pt>
                <c:pt idx="235676">
                  <c:v>4.4263999999999998E-2</c:v>
                </c:pt>
                <c:pt idx="235677">
                  <c:v>4.4264999999999999E-2</c:v>
                </c:pt>
                <c:pt idx="235678">
                  <c:v>4.4266E-2</c:v>
                </c:pt>
                <c:pt idx="235679">
                  <c:v>4.4267000000000001E-2</c:v>
                </c:pt>
                <c:pt idx="235680">
                  <c:v>4.4268000000000002E-2</c:v>
                </c:pt>
                <c:pt idx="235681">
                  <c:v>4.4269000000000003E-2</c:v>
                </c:pt>
                <c:pt idx="235682">
                  <c:v>4.4269999999999997E-2</c:v>
                </c:pt>
                <c:pt idx="235683">
                  <c:v>4.4271999999999999E-2</c:v>
                </c:pt>
                <c:pt idx="235684">
                  <c:v>4.4273E-2</c:v>
                </c:pt>
                <c:pt idx="235685">
                  <c:v>4.4274000000000001E-2</c:v>
                </c:pt>
                <c:pt idx="235686">
                  <c:v>4.4276000000000003E-2</c:v>
                </c:pt>
                <c:pt idx="235687">
                  <c:v>4.4276999999999997E-2</c:v>
                </c:pt>
                <c:pt idx="235688">
                  <c:v>4.4278999999999999E-2</c:v>
                </c:pt>
                <c:pt idx="235689">
                  <c:v>4.428E-2</c:v>
                </c:pt>
                <c:pt idx="235690">
                  <c:v>4.4282000000000002E-2</c:v>
                </c:pt>
                <c:pt idx="235691">
                  <c:v>4.4283000000000003E-2</c:v>
                </c:pt>
                <c:pt idx="235692">
                  <c:v>4.4284999999999998E-2</c:v>
                </c:pt>
                <c:pt idx="235693">
                  <c:v>4.4287E-2</c:v>
                </c:pt>
                <c:pt idx="235694">
                  <c:v>4.4288000000000001E-2</c:v>
                </c:pt>
                <c:pt idx="235695">
                  <c:v>4.4290000000000003E-2</c:v>
                </c:pt>
                <c:pt idx="235696">
                  <c:v>4.4291999999999998E-2</c:v>
                </c:pt>
                <c:pt idx="235697">
                  <c:v>4.4294E-2</c:v>
                </c:pt>
                <c:pt idx="235698">
                  <c:v>4.4296000000000002E-2</c:v>
                </c:pt>
                <c:pt idx="235699">
                  <c:v>4.4298999999999998E-2</c:v>
                </c:pt>
                <c:pt idx="235700">
                  <c:v>4.4301E-2</c:v>
                </c:pt>
                <c:pt idx="235701">
                  <c:v>4.4303000000000002E-2</c:v>
                </c:pt>
                <c:pt idx="235702">
                  <c:v>4.4304999999999997E-2</c:v>
                </c:pt>
                <c:pt idx="235703">
                  <c:v>4.4308E-2</c:v>
                </c:pt>
                <c:pt idx="235704">
                  <c:v>4.4310000000000002E-2</c:v>
                </c:pt>
                <c:pt idx="235705">
                  <c:v>4.4312999999999998E-2</c:v>
                </c:pt>
                <c:pt idx="235706">
                  <c:v>4.4315E-2</c:v>
                </c:pt>
                <c:pt idx="235707">
                  <c:v>4.4318000000000003E-2</c:v>
                </c:pt>
                <c:pt idx="235708">
                  <c:v>4.4320999999999999E-2</c:v>
                </c:pt>
                <c:pt idx="235709">
                  <c:v>4.4324000000000002E-2</c:v>
                </c:pt>
                <c:pt idx="235710">
                  <c:v>4.4326999999999998E-2</c:v>
                </c:pt>
                <c:pt idx="235711">
                  <c:v>4.4330000000000001E-2</c:v>
                </c:pt>
                <c:pt idx="235712">
                  <c:v>4.4332999999999997E-2</c:v>
                </c:pt>
                <c:pt idx="235713">
                  <c:v>4.4336E-2</c:v>
                </c:pt>
                <c:pt idx="235714">
                  <c:v>4.4339000000000003E-2</c:v>
                </c:pt>
                <c:pt idx="235715">
                  <c:v>4.4341999999999999E-2</c:v>
                </c:pt>
                <c:pt idx="235716">
                  <c:v>4.4345000000000002E-2</c:v>
                </c:pt>
                <c:pt idx="235717">
                  <c:v>4.4347999999999999E-2</c:v>
                </c:pt>
                <c:pt idx="235718">
                  <c:v>4.4352000000000003E-2</c:v>
                </c:pt>
                <c:pt idx="235719">
                  <c:v>4.4354999999999999E-2</c:v>
                </c:pt>
                <c:pt idx="235720">
                  <c:v>4.4358000000000002E-2</c:v>
                </c:pt>
                <c:pt idx="235721">
                  <c:v>4.4361999999999999E-2</c:v>
                </c:pt>
                <c:pt idx="235722">
                  <c:v>4.4366000000000003E-2</c:v>
                </c:pt>
                <c:pt idx="235723">
                  <c:v>4.4368999999999999E-2</c:v>
                </c:pt>
                <c:pt idx="235724">
                  <c:v>4.4373000000000003E-2</c:v>
                </c:pt>
                <c:pt idx="235725">
                  <c:v>4.4375999999999999E-2</c:v>
                </c:pt>
                <c:pt idx="235726">
                  <c:v>4.4380000000000003E-2</c:v>
                </c:pt>
                <c:pt idx="235727">
                  <c:v>4.4384E-2</c:v>
                </c:pt>
                <c:pt idx="235728">
                  <c:v>4.4387000000000003E-2</c:v>
                </c:pt>
                <c:pt idx="235729">
                  <c:v>4.4391E-2</c:v>
                </c:pt>
                <c:pt idx="235730">
                  <c:v>4.4394999999999997E-2</c:v>
                </c:pt>
                <c:pt idx="235731">
                  <c:v>4.4399000000000001E-2</c:v>
                </c:pt>
                <c:pt idx="235732">
                  <c:v>4.4402999999999998E-2</c:v>
                </c:pt>
                <c:pt idx="235733">
                  <c:v>4.4406000000000001E-2</c:v>
                </c:pt>
                <c:pt idx="235734">
                  <c:v>4.4409999999999998E-2</c:v>
                </c:pt>
                <c:pt idx="235735">
                  <c:v>4.4414000000000002E-2</c:v>
                </c:pt>
                <c:pt idx="235736">
                  <c:v>4.4417999999999999E-2</c:v>
                </c:pt>
                <c:pt idx="235737">
                  <c:v>4.4422000000000003E-2</c:v>
                </c:pt>
                <c:pt idx="235738">
                  <c:v>4.4426E-2</c:v>
                </c:pt>
                <c:pt idx="235739">
                  <c:v>4.4429000000000003E-2</c:v>
                </c:pt>
                <c:pt idx="235740">
                  <c:v>4.4433E-2</c:v>
                </c:pt>
                <c:pt idx="235741">
                  <c:v>4.4436999999999997E-2</c:v>
                </c:pt>
                <c:pt idx="235742">
                  <c:v>4.444E-2</c:v>
                </c:pt>
                <c:pt idx="235743">
                  <c:v>4.4443999999999997E-2</c:v>
                </c:pt>
                <c:pt idx="235744">
                  <c:v>4.4448000000000001E-2</c:v>
                </c:pt>
                <c:pt idx="235745">
                  <c:v>4.4451999999999998E-2</c:v>
                </c:pt>
                <c:pt idx="235746">
                  <c:v>4.4455000000000001E-2</c:v>
                </c:pt>
                <c:pt idx="235747">
                  <c:v>4.4458999999999999E-2</c:v>
                </c:pt>
                <c:pt idx="235748">
                  <c:v>4.4462000000000002E-2</c:v>
                </c:pt>
                <c:pt idx="235749">
                  <c:v>4.4464999999999998E-2</c:v>
                </c:pt>
                <c:pt idx="235750">
                  <c:v>4.4469000000000002E-2</c:v>
                </c:pt>
                <c:pt idx="235751">
                  <c:v>4.4471999999999998E-2</c:v>
                </c:pt>
                <c:pt idx="235752">
                  <c:v>4.4475000000000001E-2</c:v>
                </c:pt>
                <c:pt idx="235753">
                  <c:v>4.4477999999999997E-2</c:v>
                </c:pt>
                <c:pt idx="235754">
                  <c:v>4.4481E-2</c:v>
                </c:pt>
                <c:pt idx="235755">
                  <c:v>4.4484000000000003E-2</c:v>
                </c:pt>
                <c:pt idx="235756">
                  <c:v>4.4486999999999999E-2</c:v>
                </c:pt>
                <c:pt idx="235757">
                  <c:v>4.4490000000000002E-2</c:v>
                </c:pt>
                <c:pt idx="235758">
                  <c:v>4.4492999999999998E-2</c:v>
                </c:pt>
                <c:pt idx="235759">
                  <c:v>4.4495E-2</c:v>
                </c:pt>
                <c:pt idx="235760">
                  <c:v>4.4498000000000003E-2</c:v>
                </c:pt>
                <c:pt idx="235761">
                  <c:v>4.4499999999999998E-2</c:v>
                </c:pt>
                <c:pt idx="235762">
                  <c:v>4.4502E-2</c:v>
                </c:pt>
                <c:pt idx="235763">
                  <c:v>4.4504000000000002E-2</c:v>
                </c:pt>
                <c:pt idx="235764">
                  <c:v>4.4505999999999997E-2</c:v>
                </c:pt>
                <c:pt idx="235765">
                  <c:v>4.4507999999999999E-2</c:v>
                </c:pt>
                <c:pt idx="235766">
                  <c:v>4.4510000000000001E-2</c:v>
                </c:pt>
                <c:pt idx="235767">
                  <c:v>4.4512000000000003E-2</c:v>
                </c:pt>
                <c:pt idx="235768">
                  <c:v>4.4513999999999998E-2</c:v>
                </c:pt>
                <c:pt idx="235769">
                  <c:v>4.4516E-2</c:v>
                </c:pt>
                <c:pt idx="235770">
                  <c:v>4.4517000000000001E-2</c:v>
                </c:pt>
                <c:pt idx="235771">
                  <c:v>4.4518000000000002E-2</c:v>
                </c:pt>
                <c:pt idx="235772">
                  <c:v>4.4519999999999997E-2</c:v>
                </c:pt>
                <c:pt idx="235773">
                  <c:v>4.4520999999999998E-2</c:v>
                </c:pt>
                <c:pt idx="235774">
                  <c:v>4.4521999999999999E-2</c:v>
                </c:pt>
                <c:pt idx="235775">
                  <c:v>4.4521999999999999E-2</c:v>
                </c:pt>
                <c:pt idx="235776">
                  <c:v>4.4523E-2</c:v>
                </c:pt>
                <c:pt idx="235777">
                  <c:v>4.4524000000000001E-2</c:v>
                </c:pt>
                <c:pt idx="235778">
                  <c:v>4.4525000000000002E-2</c:v>
                </c:pt>
                <c:pt idx="235779">
                  <c:v>4.4525000000000002E-2</c:v>
                </c:pt>
                <c:pt idx="235780">
                  <c:v>4.4526000000000003E-2</c:v>
                </c:pt>
                <c:pt idx="235781">
                  <c:v>4.4526000000000003E-2</c:v>
                </c:pt>
                <c:pt idx="235782">
                  <c:v>4.4526000000000003E-2</c:v>
                </c:pt>
                <c:pt idx="235783">
                  <c:v>4.4526999999999997E-2</c:v>
                </c:pt>
                <c:pt idx="235784">
                  <c:v>4.4526999999999997E-2</c:v>
                </c:pt>
                <c:pt idx="235785">
                  <c:v>4.4526000000000003E-2</c:v>
                </c:pt>
                <c:pt idx="235786">
                  <c:v>4.4526000000000003E-2</c:v>
                </c:pt>
                <c:pt idx="235787">
                  <c:v>4.4526000000000003E-2</c:v>
                </c:pt>
                <c:pt idx="235788">
                  <c:v>4.4526000000000003E-2</c:v>
                </c:pt>
                <c:pt idx="235789">
                  <c:v>4.4525000000000002E-2</c:v>
                </c:pt>
                <c:pt idx="235790">
                  <c:v>4.4525000000000002E-2</c:v>
                </c:pt>
                <c:pt idx="235791">
                  <c:v>4.4525000000000002E-2</c:v>
                </c:pt>
                <c:pt idx="235792">
                  <c:v>4.4524000000000001E-2</c:v>
                </c:pt>
                <c:pt idx="235793">
                  <c:v>4.4524000000000001E-2</c:v>
                </c:pt>
                <c:pt idx="235794">
                  <c:v>4.4523E-2</c:v>
                </c:pt>
                <c:pt idx="235795">
                  <c:v>4.4523E-2</c:v>
                </c:pt>
                <c:pt idx="235796">
                  <c:v>4.4521999999999999E-2</c:v>
                </c:pt>
                <c:pt idx="235797">
                  <c:v>4.4520999999999998E-2</c:v>
                </c:pt>
                <c:pt idx="235798">
                  <c:v>4.4519999999999997E-2</c:v>
                </c:pt>
                <c:pt idx="235799">
                  <c:v>4.4519999999999997E-2</c:v>
                </c:pt>
                <c:pt idx="235800">
                  <c:v>4.4519000000000003E-2</c:v>
                </c:pt>
                <c:pt idx="235801">
                  <c:v>4.4518000000000002E-2</c:v>
                </c:pt>
                <c:pt idx="235802">
                  <c:v>4.4517000000000001E-2</c:v>
                </c:pt>
                <c:pt idx="235803">
                  <c:v>4.4517000000000001E-2</c:v>
                </c:pt>
                <c:pt idx="235804">
                  <c:v>4.4516E-2</c:v>
                </c:pt>
                <c:pt idx="235805">
                  <c:v>4.4514999999999999E-2</c:v>
                </c:pt>
                <c:pt idx="235806">
                  <c:v>4.4513999999999998E-2</c:v>
                </c:pt>
                <c:pt idx="235807">
                  <c:v>4.4513999999999998E-2</c:v>
                </c:pt>
                <c:pt idx="235808">
                  <c:v>4.4512999999999997E-2</c:v>
                </c:pt>
                <c:pt idx="235809">
                  <c:v>4.4512000000000003E-2</c:v>
                </c:pt>
                <c:pt idx="235810">
                  <c:v>4.4511000000000002E-2</c:v>
                </c:pt>
                <c:pt idx="235811">
                  <c:v>4.4510000000000001E-2</c:v>
                </c:pt>
                <c:pt idx="235812">
                  <c:v>4.4510000000000001E-2</c:v>
                </c:pt>
                <c:pt idx="235813">
                  <c:v>4.4509E-2</c:v>
                </c:pt>
                <c:pt idx="235814">
                  <c:v>4.4509E-2</c:v>
                </c:pt>
                <c:pt idx="235815">
                  <c:v>4.4507999999999999E-2</c:v>
                </c:pt>
                <c:pt idx="235816">
                  <c:v>4.4507999999999999E-2</c:v>
                </c:pt>
                <c:pt idx="235817">
                  <c:v>4.4507999999999999E-2</c:v>
                </c:pt>
                <c:pt idx="235818">
                  <c:v>4.4506999999999998E-2</c:v>
                </c:pt>
                <c:pt idx="235819">
                  <c:v>4.4506999999999998E-2</c:v>
                </c:pt>
                <c:pt idx="235820">
                  <c:v>4.4506999999999998E-2</c:v>
                </c:pt>
                <c:pt idx="235821">
                  <c:v>4.4505999999999997E-2</c:v>
                </c:pt>
                <c:pt idx="235822">
                  <c:v>4.4505999999999997E-2</c:v>
                </c:pt>
                <c:pt idx="235823">
                  <c:v>4.4505999999999997E-2</c:v>
                </c:pt>
                <c:pt idx="235824">
                  <c:v>4.4505999999999997E-2</c:v>
                </c:pt>
                <c:pt idx="235825">
                  <c:v>4.4506999999999998E-2</c:v>
                </c:pt>
                <c:pt idx="235826">
                  <c:v>4.4506999999999998E-2</c:v>
                </c:pt>
                <c:pt idx="235827">
                  <c:v>4.4506999999999998E-2</c:v>
                </c:pt>
                <c:pt idx="235828">
                  <c:v>4.4507999999999999E-2</c:v>
                </c:pt>
                <c:pt idx="235829">
                  <c:v>4.4507999999999999E-2</c:v>
                </c:pt>
                <c:pt idx="235830">
                  <c:v>4.4509E-2</c:v>
                </c:pt>
                <c:pt idx="235831">
                  <c:v>4.4509E-2</c:v>
                </c:pt>
                <c:pt idx="235832">
                  <c:v>4.4510000000000001E-2</c:v>
                </c:pt>
                <c:pt idx="235833">
                  <c:v>4.4511000000000002E-2</c:v>
                </c:pt>
                <c:pt idx="235834">
                  <c:v>4.4511000000000002E-2</c:v>
                </c:pt>
                <c:pt idx="235835">
                  <c:v>4.4512000000000003E-2</c:v>
                </c:pt>
                <c:pt idx="235836">
                  <c:v>4.4512999999999997E-2</c:v>
                </c:pt>
                <c:pt idx="235837">
                  <c:v>4.4513999999999998E-2</c:v>
                </c:pt>
                <c:pt idx="235838">
                  <c:v>4.4514999999999999E-2</c:v>
                </c:pt>
                <c:pt idx="235839">
                  <c:v>4.4517000000000001E-2</c:v>
                </c:pt>
                <c:pt idx="235840">
                  <c:v>4.4518000000000002E-2</c:v>
                </c:pt>
                <c:pt idx="235841">
                  <c:v>4.4519000000000003E-2</c:v>
                </c:pt>
                <c:pt idx="235842">
                  <c:v>4.4520999999999998E-2</c:v>
                </c:pt>
                <c:pt idx="235843">
                  <c:v>4.4521999999999999E-2</c:v>
                </c:pt>
                <c:pt idx="235844">
                  <c:v>4.4524000000000001E-2</c:v>
                </c:pt>
                <c:pt idx="235845">
                  <c:v>4.4525000000000002E-2</c:v>
                </c:pt>
                <c:pt idx="235846">
                  <c:v>4.4526999999999997E-2</c:v>
                </c:pt>
                <c:pt idx="235847">
                  <c:v>4.4527999999999998E-2</c:v>
                </c:pt>
                <c:pt idx="235848">
                  <c:v>4.453E-2</c:v>
                </c:pt>
                <c:pt idx="235849">
                  <c:v>4.4532000000000002E-2</c:v>
                </c:pt>
                <c:pt idx="235850">
                  <c:v>4.4533000000000003E-2</c:v>
                </c:pt>
                <c:pt idx="235851">
                  <c:v>4.4534999999999998E-2</c:v>
                </c:pt>
                <c:pt idx="235852">
                  <c:v>4.4537E-2</c:v>
                </c:pt>
                <c:pt idx="235853">
                  <c:v>4.4539000000000002E-2</c:v>
                </c:pt>
                <c:pt idx="235854">
                  <c:v>4.4540000000000003E-2</c:v>
                </c:pt>
                <c:pt idx="235855">
                  <c:v>4.4541999999999998E-2</c:v>
                </c:pt>
                <c:pt idx="235856">
                  <c:v>4.4542999999999999E-2</c:v>
                </c:pt>
                <c:pt idx="235857">
                  <c:v>4.4545000000000001E-2</c:v>
                </c:pt>
                <c:pt idx="235858">
                  <c:v>4.4547000000000003E-2</c:v>
                </c:pt>
                <c:pt idx="235859">
                  <c:v>4.4547999999999997E-2</c:v>
                </c:pt>
                <c:pt idx="235860">
                  <c:v>4.4549999999999999E-2</c:v>
                </c:pt>
                <c:pt idx="235861">
                  <c:v>4.4551E-2</c:v>
                </c:pt>
                <c:pt idx="235862">
                  <c:v>4.4552000000000001E-2</c:v>
                </c:pt>
                <c:pt idx="235863">
                  <c:v>4.4554000000000003E-2</c:v>
                </c:pt>
                <c:pt idx="235864">
                  <c:v>4.4554999999999997E-2</c:v>
                </c:pt>
                <c:pt idx="235865">
                  <c:v>4.4555999999999998E-2</c:v>
                </c:pt>
                <c:pt idx="235866">
                  <c:v>4.4556999999999999E-2</c:v>
                </c:pt>
                <c:pt idx="235867">
                  <c:v>4.4558E-2</c:v>
                </c:pt>
                <c:pt idx="235868">
                  <c:v>4.4559000000000001E-2</c:v>
                </c:pt>
                <c:pt idx="235869">
                  <c:v>4.4560000000000002E-2</c:v>
                </c:pt>
                <c:pt idx="235870">
                  <c:v>4.4560000000000002E-2</c:v>
                </c:pt>
                <c:pt idx="235871">
                  <c:v>4.4561000000000003E-2</c:v>
                </c:pt>
                <c:pt idx="235872">
                  <c:v>4.4561000000000003E-2</c:v>
                </c:pt>
                <c:pt idx="235873">
                  <c:v>4.4561999999999997E-2</c:v>
                </c:pt>
                <c:pt idx="235874">
                  <c:v>4.4561999999999997E-2</c:v>
                </c:pt>
                <c:pt idx="235875">
                  <c:v>4.4561999999999997E-2</c:v>
                </c:pt>
                <c:pt idx="235876">
                  <c:v>4.4561999999999997E-2</c:v>
                </c:pt>
                <c:pt idx="235877">
                  <c:v>4.4561999999999997E-2</c:v>
                </c:pt>
                <c:pt idx="235878">
                  <c:v>4.4561999999999997E-2</c:v>
                </c:pt>
                <c:pt idx="235879">
                  <c:v>4.4561000000000003E-2</c:v>
                </c:pt>
                <c:pt idx="235880">
                  <c:v>4.4561000000000003E-2</c:v>
                </c:pt>
                <c:pt idx="235881">
                  <c:v>4.4560000000000002E-2</c:v>
                </c:pt>
                <c:pt idx="235882">
                  <c:v>4.4559000000000001E-2</c:v>
                </c:pt>
                <c:pt idx="235883">
                  <c:v>4.4559000000000001E-2</c:v>
                </c:pt>
                <c:pt idx="235884">
                  <c:v>4.4558E-2</c:v>
                </c:pt>
                <c:pt idx="235885">
                  <c:v>4.4556999999999999E-2</c:v>
                </c:pt>
                <c:pt idx="235886">
                  <c:v>4.4555999999999998E-2</c:v>
                </c:pt>
                <c:pt idx="235887">
                  <c:v>4.4554999999999997E-2</c:v>
                </c:pt>
                <c:pt idx="235888">
                  <c:v>4.4554000000000003E-2</c:v>
                </c:pt>
                <c:pt idx="235889">
                  <c:v>4.4552000000000001E-2</c:v>
                </c:pt>
                <c:pt idx="235890">
                  <c:v>4.4551E-2</c:v>
                </c:pt>
                <c:pt idx="235891">
                  <c:v>4.4548999999999998E-2</c:v>
                </c:pt>
                <c:pt idx="235892">
                  <c:v>4.4547999999999997E-2</c:v>
                </c:pt>
                <c:pt idx="235893">
                  <c:v>4.4546000000000002E-2</c:v>
                </c:pt>
                <c:pt idx="235894">
                  <c:v>4.4545000000000001E-2</c:v>
                </c:pt>
                <c:pt idx="235895">
                  <c:v>4.4542999999999999E-2</c:v>
                </c:pt>
                <c:pt idx="235896">
                  <c:v>4.4541999999999998E-2</c:v>
                </c:pt>
                <c:pt idx="235897">
                  <c:v>4.4540000000000003E-2</c:v>
                </c:pt>
                <c:pt idx="235898">
                  <c:v>4.4539000000000002E-2</c:v>
                </c:pt>
                <c:pt idx="235899">
                  <c:v>4.4537E-2</c:v>
                </c:pt>
                <c:pt idx="235900">
                  <c:v>4.4535999999999999E-2</c:v>
                </c:pt>
                <c:pt idx="235901">
                  <c:v>4.4533999999999997E-2</c:v>
                </c:pt>
                <c:pt idx="235902">
                  <c:v>4.4533000000000003E-2</c:v>
                </c:pt>
                <c:pt idx="235903">
                  <c:v>4.4531000000000001E-2</c:v>
                </c:pt>
                <c:pt idx="235904">
                  <c:v>4.453E-2</c:v>
                </c:pt>
                <c:pt idx="235905">
                  <c:v>4.4527999999999998E-2</c:v>
                </c:pt>
                <c:pt idx="235906">
                  <c:v>4.4526999999999997E-2</c:v>
                </c:pt>
                <c:pt idx="235907">
                  <c:v>4.4526000000000003E-2</c:v>
                </c:pt>
                <c:pt idx="235908">
                  <c:v>4.4524000000000001E-2</c:v>
                </c:pt>
                <c:pt idx="235909">
                  <c:v>4.4523E-2</c:v>
                </c:pt>
                <c:pt idx="235910">
                  <c:v>4.4521999999999999E-2</c:v>
                </c:pt>
                <c:pt idx="235911">
                  <c:v>4.4520999999999998E-2</c:v>
                </c:pt>
                <c:pt idx="235912">
                  <c:v>4.4519999999999997E-2</c:v>
                </c:pt>
                <c:pt idx="235913">
                  <c:v>4.4519000000000003E-2</c:v>
                </c:pt>
                <c:pt idx="235914">
                  <c:v>4.4518000000000002E-2</c:v>
                </c:pt>
                <c:pt idx="235915">
                  <c:v>4.4518000000000002E-2</c:v>
                </c:pt>
                <c:pt idx="235916">
                  <c:v>4.4517000000000001E-2</c:v>
                </c:pt>
                <c:pt idx="235917">
                  <c:v>4.4516E-2</c:v>
                </c:pt>
                <c:pt idx="235918">
                  <c:v>4.4516E-2</c:v>
                </c:pt>
                <c:pt idx="235919">
                  <c:v>4.4516E-2</c:v>
                </c:pt>
                <c:pt idx="235920">
                  <c:v>4.4516E-2</c:v>
                </c:pt>
                <c:pt idx="235921">
                  <c:v>4.4514999999999999E-2</c:v>
                </c:pt>
                <c:pt idx="235922">
                  <c:v>4.4514999999999999E-2</c:v>
                </c:pt>
                <c:pt idx="235923">
                  <c:v>4.4516E-2</c:v>
                </c:pt>
                <c:pt idx="235924">
                  <c:v>4.4516E-2</c:v>
                </c:pt>
                <c:pt idx="235925">
                  <c:v>4.4516E-2</c:v>
                </c:pt>
                <c:pt idx="235926">
                  <c:v>4.4516E-2</c:v>
                </c:pt>
                <c:pt idx="235927">
                  <c:v>4.4516E-2</c:v>
                </c:pt>
                <c:pt idx="235928">
                  <c:v>4.4517000000000001E-2</c:v>
                </c:pt>
                <c:pt idx="235929">
                  <c:v>4.4517000000000001E-2</c:v>
                </c:pt>
                <c:pt idx="235930">
                  <c:v>4.4518000000000002E-2</c:v>
                </c:pt>
                <c:pt idx="235931">
                  <c:v>4.4518000000000002E-2</c:v>
                </c:pt>
                <c:pt idx="235932">
                  <c:v>4.4519000000000003E-2</c:v>
                </c:pt>
                <c:pt idx="235933">
                  <c:v>4.4519999999999997E-2</c:v>
                </c:pt>
                <c:pt idx="235934">
                  <c:v>4.4520999999999998E-2</c:v>
                </c:pt>
                <c:pt idx="235935">
                  <c:v>4.4521999999999999E-2</c:v>
                </c:pt>
                <c:pt idx="235936">
                  <c:v>4.4523E-2</c:v>
                </c:pt>
                <c:pt idx="235937">
                  <c:v>4.4524000000000001E-2</c:v>
                </c:pt>
                <c:pt idx="235938">
                  <c:v>4.4525000000000002E-2</c:v>
                </c:pt>
                <c:pt idx="235939">
                  <c:v>4.4526000000000003E-2</c:v>
                </c:pt>
                <c:pt idx="235940">
                  <c:v>4.4526999999999997E-2</c:v>
                </c:pt>
                <c:pt idx="235941">
                  <c:v>4.4527999999999998E-2</c:v>
                </c:pt>
                <c:pt idx="235942">
                  <c:v>4.4528999999999999E-2</c:v>
                </c:pt>
                <c:pt idx="235943">
                  <c:v>4.4531000000000001E-2</c:v>
                </c:pt>
                <c:pt idx="235944">
                  <c:v>4.4532000000000002E-2</c:v>
                </c:pt>
                <c:pt idx="235945">
                  <c:v>4.4533000000000003E-2</c:v>
                </c:pt>
                <c:pt idx="235946">
                  <c:v>4.4534999999999998E-2</c:v>
                </c:pt>
                <c:pt idx="235947">
                  <c:v>4.4535999999999999E-2</c:v>
                </c:pt>
                <c:pt idx="235948">
                  <c:v>4.4537E-2</c:v>
                </c:pt>
                <c:pt idx="235949">
                  <c:v>4.4538000000000001E-2</c:v>
                </c:pt>
                <c:pt idx="235950">
                  <c:v>4.4539000000000002E-2</c:v>
                </c:pt>
                <c:pt idx="235951">
                  <c:v>4.4540999999999997E-2</c:v>
                </c:pt>
                <c:pt idx="235952">
                  <c:v>4.4541999999999998E-2</c:v>
                </c:pt>
                <c:pt idx="235953">
                  <c:v>4.4542999999999999E-2</c:v>
                </c:pt>
                <c:pt idx="235954">
                  <c:v>4.4544E-2</c:v>
                </c:pt>
                <c:pt idx="235955">
                  <c:v>4.4545000000000001E-2</c:v>
                </c:pt>
                <c:pt idx="235956">
                  <c:v>4.4547000000000003E-2</c:v>
                </c:pt>
                <c:pt idx="235957">
                  <c:v>4.4547999999999997E-2</c:v>
                </c:pt>
                <c:pt idx="235958">
                  <c:v>4.4548999999999998E-2</c:v>
                </c:pt>
                <c:pt idx="235959">
                  <c:v>4.4549999999999999E-2</c:v>
                </c:pt>
                <c:pt idx="235960">
                  <c:v>4.4551E-2</c:v>
                </c:pt>
                <c:pt idx="235961">
                  <c:v>4.4551E-2</c:v>
                </c:pt>
                <c:pt idx="235962">
                  <c:v>4.4552000000000001E-2</c:v>
                </c:pt>
                <c:pt idx="235963">
                  <c:v>4.4553000000000002E-2</c:v>
                </c:pt>
                <c:pt idx="235964">
                  <c:v>4.4553000000000002E-2</c:v>
                </c:pt>
                <c:pt idx="235965">
                  <c:v>4.4554000000000003E-2</c:v>
                </c:pt>
                <c:pt idx="235966">
                  <c:v>4.4554999999999997E-2</c:v>
                </c:pt>
                <c:pt idx="235967">
                  <c:v>4.4554999999999997E-2</c:v>
                </c:pt>
                <c:pt idx="235968">
                  <c:v>4.4555999999999998E-2</c:v>
                </c:pt>
                <c:pt idx="235969">
                  <c:v>4.4555999999999998E-2</c:v>
                </c:pt>
                <c:pt idx="235970">
                  <c:v>4.4555999999999998E-2</c:v>
                </c:pt>
                <c:pt idx="235971">
                  <c:v>4.4556999999999999E-2</c:v>
                </c:pt>
                <c:pt idx="235972">
                  <c:v>4.4556999999999999E-2</c:v>
                </c:pt>
                <c:pt idx="235973">
                  <c:v>4.4556999999999999E-2</c:v>
                </c:pt>
                <c:pt idx="235974">
                  <c:v>4.4556999999999999E-2</c:v>
                </c:pt>
                <c:pt idx="235975">
                  <c:v>4.4556999999999999E-2</c:v>
                </c:pt>
                <c:pt idx="235976">
                  <c:v>4.4556999999999999E-2</c:v>
                </c:pt>
                <c:pt idx="235977">
                  <c:v>4.4556999999999999E-2</c:v>
                </c:pt>
                <c:pt idx="235978">
                  <c:v>4.4556999999999999E-2</c:v>
                </c:pt>
                <c:pt idx="235979">
                  <c:v>4.4556999999999999E-2</c:v>
                </c:pt>
                <c:pt idx="235980">
                  <c:v>4.4555999999999998E-2</c:v>
                </c:pt>
                <c:pt idx="235981">
                  <c:v>4.4555999999999998E-2</c:v>
                </c:pt>
                <c:pt idx="235982">
                  <c:v>4.4555999999999998E-2</c:v>
                </c:pt>
                <c:pt idx="235983">
                  <c:v>4.4555999999999998E-2</c:v>
                </c:pt>
                <c:pt idx="235984">
                  <c:v>4.4555999999999998E-2</c:v>
                </c:pt>
                <c:pt idx="235985">
                  <c:v>4.4554999999999997E-2</c:v>
                </c:pt>
                <c:pt idx="235986">
                  <c:v>4.4554999999999997E-2</c:v>
                </c:pt>
                <c:pt idx="235987">
                  <c:v>4.4554999999999997E-2</c:v>
                </c:pt>
                <c:pt idx="235988">
                  <c:v>4.4554000000000003E-2</c:v>
                </c:pt>
                <c:pt idx="235989">
                  <c:v>4.4554000000000003E-2</c:v>
                </c:pt>
                <c:pt idx="235990">
                  <c:v>4.4554000000000003E-2</c:v>
                </c:pt>
                <c:pt idx="235991">
                  <c:v>4.4554000000000003E-2</c:v>
                </c:pt>
                <c:pt idx="235992">
                  <c:v>4.4554000000000003E-2</c:v>
                </c:pt>
                <c:pt idx="235993">
                  <c:v>4.4554000000000003E-2</c:v>
                </c:pt>
                <c:pt idx="235994">
                  <c:v>4.4554000000000003E-2</c:v>
                </c:pt>
                <c:pt idx="235995">
                  <c:v>4.4554000000000003E-2</c:v>
                </c:pt>
                <c:pt idx="235996">
                  <c:v>4.4554000000000003E-2</c:v>
                </c:pt>
                <c:pt idx="235997">
                  <c:v>4.4554000000000003E-2</c:v>
                </c:pt>
                <c:pt idx="235998">
                  <c:v>4.4554000000000003E-2</c:v>
                </c:pt>
                <c:pt idx="235999">
                  <c:v>4.4554999999999997E-2</c:v>
                </c:pt>
                <c:pt idx="236000">
                  <c:v>4.4554999999999997E-2</c:v>
                </c:pt>
                <c:pt idx="236001">
                  <c:v>4.4554999999999997E-2</c:v>
                </c:pt>
                <c:pt idx="236002">
                  <c:v>4.4555999999999998E-2</c:v>
                </c:pt>
                <c:pt idx="236003">
                  <c:v>4.4556999999999999E-2</c:v>
                </c:pt>
                <c:pt idx="236004">
                  <c:v>4.4556999999999999E-2</c:v>
                </c:pt>
                <c:pt idx="236005">
                  <c:v>4.4558E-2</c:v>
                </c:pt>
                <c:pt idx="236006">
                  <c:v>4.4559000000000001E-2</c:v>
                </c:pt>
                <c:pt idx="236007">
                  <c:v>4.4560000000000002E-2</c:v>
                </c:pt>
                <c:pt idx="236008">
                  <c:v>4.4561000000000003E-2</c:v>
                </c:pt>
                <c:pt idx="236009">
                  <c:v>4.4561999999999997E-2</c:v>
                </c:pt>
                <c:pt idx="236010">
                  <c:v>4.4562999999999998E-2</c:v>
                </c:pt>
                <c:pt idx="236011">
                  <c:v>4.4563999999999999E-2</c:v>
                </c:pt>
                <c:pt idx="236012">
                  <c:v>4.4565E-2</c:v>
                </c:pt>
                <c:pt idx="236013">
                  <c:v>4.4567000000000002E-2</c:v>
                </c:pt>
                <c:pt idx="236014">
                  <c:v>4.4568000000000003E-2</c:v>
                </c:pt>
                <c:pt idx="236015">
                  <c:v>4.4569999999999999E-2</c:v>
                </c:pt>
                <c:pt idx="236016">
                  <c:v>4.4572000000000001E-2</c:v>
                </c:pt>
                <c:pt idx="236017">
                  <c:v>4.4574000000000003E-2</c:v>
                </c:pt>
                <c:pt idx="236018">
                  <c:v>4.4574999999999997E-2</c:v>
                </c:pt>
                <c:pt idx="236019">
                  <c:v>4.4576999999999999E-2</c:v>
                </c:pt>
                <c:pt idx="236020">
                  <c:v>4.4579000000000001E-2</c:v>
                </c:pt>
                <c:pt idx="236021">
                  <c:v>4.4581000000000003E-2</c:v>
                </c:pt>
                <c:pt idx="236022">
                  <c:v>4.4582999999999998E-2</c:v>
                </c:pt>
                <c:pt idx="236023">
                  <c:v>4.4585E-2</c:v>
                </c:pt>
                <c:pt idx="236024">
                  <c:v>4.4588000000000003E-2</c:v>
                </c:pt>
                <c:pt idx="236025">
                  <c:v>4.4589999999999998E-2</c:v>
                </c:pt>
                <c:pt idx="236026">
                  <c:v>4.4592E-2</c:v>
                </c:pt>
                <c:pt idx="236027">
                  <c:v>4.4595000000000003E-2</c:v>
                </c:pt>
                <c:pt idx="236028">
                  <c:v>4.4596999999999998E-2</c:v>
                </c:pt>
                <c:pt idx="236029">
                  <c:v>4.4600000000000001E-2</c:v>
                </c:pt>
                <c:pt idx="236030">
                  <c:v>4.4602999999999997E-2</c:v>
                </c:pt>
                <c:pt idx="236031">
                  <c:v>4.4604999999999999E-2</c:v>
                </c:pt>
                <c:pt idx="236032">
                  <c:v>4.4608000000000002E-2</c:v>
                </c:pt>
                <c:pt idx="236033">
                  <c:v>4.4609999999999997E-2</c:v>
                </c:pt>
                <c:pt idx="236034">
                  <c:v>4.4613E-2</c:v>
                </c:pt>
                <c:pt idx="236035">
                  <c:v>4.4615000000000002E-2</c:v>
                </c:pt>
                <c:pt idx="236036">
                  <c:v>4.4617999999999998E-2</c:v>
                </c:pt>
                <c:pt idx="236037">
                  <c:v>4.4621000000000001E-2</c:v>
                </c:pt>
                <c:pt idx="236038">
                  <c:v>4.4623000000000003E-2</c:v>
                </c:pt>
                <c:pt idx="236039">
                  <c:v>4.4625999999999999E-2</c:v>
                </c:pt>
                <c:pt idx="236040">
                  <c:v>4.4629000000000002E-2</c:v>
                </c:pt>
                <c:pt idx="236041">
                  <c:v>4.4630999999999997E-2</c:v>
                </c:pt>
                <c:pt idx="236042">
                  <c:v>4.4634E-2</c:v>
                </c:pt>
                <c:pt idx="236043">
                  <c:v>4.4636000000000002E-2</c:v>
                </c:pt>
                <c:pt idx="236044">
                  <c:v>4.4638999999999998E-2</c:v>
                </c:pt>
                <c:pt idx="236045">
                  <c:v>4.4641E-2</c:v>
                </c:pt>
                <c:pt idx="236046">
                  <c:v>4.4644000000000003E-2</c:v>
                </c:pt>
                <c:pt idx="236047">
                  <c:v>4.4645999999999998E-2</c:v>
                </c:pt>
                <c:pt idx="236048">
                  <c:v>4.4648E-2</c:v>
                </c:pt>
                <c:pt idx="236049">
                  <c:v>4.4651000000000003E-2</c:v>
                </c:pt>
                <c:pt idx="236050">
                  <c:v>4.4652999999999998E-2</c:v>
                </c:pt>
                <c:pt idx="236051">
                  <c:v>4.4655E-2</c:v>
                </c:pt>
                <c:pt idx="236052">
                  <c:v>4.4657000000000002E-2</c:v>
                </c:pt>
                <c:pt idx="236053">
                  <c:v>4.4658999999999997E-2</c:v>
                </c:pt>
                <c:pt idx="236054">
                  <c:v>4.4660999999999999E-2</c:v>
                </c:pt>
                <c:pt idx="236055">
                  <c:v>4.4663000000000001E-2</c:v>
                </c:pt>
                <c:pt idx="236056">
                  <c:v>4.4665000000000003E-2</c:v>
                </c:pt>
                <c:pt idx="236057">
                  <c:v>4.4666999999999998E-2</c:v>
                </c:pt>
                <c:pt idx="236058">
                  <c:v>4.4667999999999999E-2</c:v>
                </c:pt>
                <c:pt idx="236059">
                  <c:v>4.4670000000000001E-2</c:v>
                </c:pt>
                <c:pt idx="236060">
                  <c:v>4.4671000000000002E-2</c:v>
                </c:pt>
                <c:pt idx="236061">
                  <c:v>4.4672999999999997E-2</c:v>
                </c:pt>
                <c:pt idx="236062">
                  <c:v>4.4673999999999998E-2</c:v>
                </c:pt>
                <c:pt idx="236063">
                  <c:v>4.4674999999999999E-2</c:v>
                </c:pt>
                <c:pt idx="236064">
                  <c:v>4.4676E-2</c:v>
                </c:pt>
                <c:pt idx="236065">
                  <c:v>4.4677000000000001E-2</c:v>
                </c:pt>
                <c:pt idx="236066">
                  <c:v>4.4678000000000002E-2</c:v>
                </c:pt>
                <c:pt idx="236067">
                  <c:v>4.4679000000000003E-2</c:v>
                </c:pt>
                <c:pt idx="236068">
                  <c:v>4.4679999999999997E-2</c:v>
                </c:pt>
                <c:pt idx="236069">
                  <c:v>4.4679999999999997E-2</c:v>
                </c:pt>
                <c:pt idx="236070">
                  <c:v>4.4680999999999998E-2</c:v>
                </c:pt>
                <c:pt idx="236071">
                  <c:v>4.4680999999999998E-2</c:v>
                </c:pt>
                <c:pt idx="236072">
                  <c:v>4.4681999999999999E-2</c:v>
                </c:pt>
                <c:pt idx="236073">
                  <c:v>4.4681999999999999E-2</c:v>
                </c:pt>
                <c:pt idx="236074">
                  <c:v>4.4683E-2</c:v>
                </c:pt>
                <c:pt idx="236075">
                  <c:v>4.4683E-2</c:v>
                </c:pt>
                <c:pt idx="236076">
                  <c:v>4.4683E-2</c:v>
                </c:pt>
                <c:pt idx="236077">
                  <c:v>4.4683E-2</c:v>
                </c:pt>
                <c:pt idx="236078">
                  <c:v>4.4683E-2</c:v>
                </c:pt>
                <c:pt idx="236079">
                  <c:v>4.4683E-2</c:v>
                </c:pt>
                <c:pt idx="236080">
                  <c:v>4.4683E-2</c:v>
                </c:pt>
                <c:pt idx="236081">
                  <c:v>4.4683E-2</c:v>
                </c:pt>
                <c:pt idx="236082">
                  <c:v>4.4683E-2</c:v>
                </c:pt>
                <c:pt idx="236083">
                  <c:v>4.4681999999999999E-2</c:v>
                </c:pt>
                <c:pt idx="236084">
                  <c:v>4.4681999999999999E-2</c:v>
                </c:pt>
                <c:pt idx="236085">
                  <c:v>4.4681999999999999E-2</c:v>
                </c:pt>
                <c:pt idx="236086">
                  <c:v>4.4681999999999999E-2</c:v>
                </c:pt>
                <c:pt idx="236087">
                  <c:v>4.4680999999999998E-2</c:v>
                </c:pt>
                <c:pt idx="236088">
                  <c:v>4.4680999999999998E-2</c:v>
                </c:pt>
                <c:pt idx="236089">
                  <c:v>4.4679999999999997E-2</c:v>
                </c:pt>
                <c:pt idx="236090">
                  <c:v>4.4679999999999997E-2</c:v>
                </c:pt>
                <c:pt idx="236091">
                  <c:v>4.4679000000000003E-2</c:v>
                </c:pt>
                <c:pt idx="236092">
                  <c:v>4.4678000000000002E-2</c:v>
                </c:pt>
                <c:pt idx="236093">
                  <c:v>4.4677000000000001E-2</c:v>
                </c:pt>
                <c:pt idx="236094">
                  <c:v>4.4677000000000001E-2</c:v>
                </c:pt>
                <c:pt idx="236095">
                  <c:v>4.4676E-2</c:v>
                </c:pt>
                <c:pt idx="236096">
                  <c:v>4.4674999999999999E-2</c:v>
                </c:pt>
                <c:pt idx="236097">
                  <c:v>4.4674999999999999E-2</c:v>
                </c:pt>
                <c:pt idx="236098">
                  <c:v>4.4673999999999998E-2</c:v>
                </c:pt>
                <c:pt idx="236099">
                  <c:v>4.4672999999999997E-2</c:v>
                </c:pt>
                <c:pt idx="236100">
                  <c:v>4.4672000000000003E-2</c:v>
                </c:pt>
                <c:pt idx="236101">
                  <c:v>4.4671000000000002E-2</c:v>
                </c:pt>
                <c:pt idx="236102">
                  <c:v>4.4670000000000001E-2</c:v>
                </c:pt>
                <c:pt idx="236103">
                  <c:v>4.4669E-2</c:v>
                </c:pt>
                <c:pt idx="236104">
                  <c:v>4.4669E-2</c:v>
                </c:pt>
                <c:pt idx="236105">
                  <c:v>4.4667999999999999E-2</c:v>
                </c:pt>
                <c:pt idx="236106">
                  <c:v>4.4666999999999998E-2</c:v>
                </c:pt>
                <c:pt idx="236107">
                  <c:v>4.4665999999999997E-2</c:v>
                </c:pt>
                <c:pt idx="236108">
                  <c:v>4.4665000000000003E-2</c:v>
                </c:pt>
                <c:pt idx="236109">
                  <c:v>4.4664000000000002E-2</c:v>
                </c:pt>
                <c:pt idx="236110">
                  <c:v>4.4663000000000001E-2</c:v>
                </c:pt>
                <c:pt idx="236111">
                  <c:v>4.4662E-2</c:v>
                </c:pt>
                <c:pt idx="236112">
                  <c:v>4.4660999999999999E-2</c:v>
                </c:pt>
                <c:pt idx="236113">
                  <c:v>4.4659999999999998E-2</c:v>
                </c:pt>
                <c:pt idx="236114">
                  <c:v>4.4658999999999997E-2</c:v>
                </c:pt>
                <c:pt idx="236115">
                  <c:v>4.4658000000000003E-2</c:v>
                </c:pt>
                <c:pt idx="236116">
                  <c:v>4.4657000000000002E-2</c:v>
                </c:pt>
                <c:pt idx="236117">
                  <c:v>4.4656000000000001E-2</c:v>
                </c:pt>
                <c:pt idx="236118">
                  <c:v>4.4655E-2</c:v>
                </c:pt>
                <c:pt idx="236119">
                  <c:v>4.4653999999999999E-2</c:v>
                </c:pt>
                <c:pt idx="236120">
                  <c:v>4.4652999999999998E-2</c:v>
                </c:pt>
                <c:pt idx="236121">
                  <c:v>4.4651999999999997E-2</c:v>
                </c:pt>
                <c:pt idx="236122">
                  <c:v>4.4651000000000003E-2</c:v>
                </c:pt>
                <c:pt idx="236123">
                  <c:v>4.4649000000000001E-2</c:v>
                </c:pt>
                <c:pt idx="236124">
                  <c:v>4.4648E-2</c:v>
                </c:pt>
                <c:pt idx="236125">
                  <c:v>4.4646999999999999E-2</c:v>
                </c:pt>
                <c:pt idx="236126">
                  <c:v>4.4645999999999998E-2</c:v>
                </c:pt>
                <c:pt idx="236127">
                  <c:v>4.4644999999999997E-2</c:v>
                </c:pt>
                <c:pt idx="236128">
                  <c:v>4.4644000000000003E-2</c:v>
                </c:pt>
                <c:pt idx="236129">
                  <c:v>4.4643000000000002E-2</c:v>
                </c:pt>
                <c:pt idx="236130">
                  <c:v>4.4642000000000001E-2</c:v>
                </c:pt>
                <c:pt idx="236131">
                  <c:v>4.4641E-2</c:v>
                </c:pt>
                <c:pt idx="236132">
                  <c:v>4.4639999999999999E-2</c:v>
                </c:pt>
                <c:pt idx="236133">
                  <c:v>4.4639999999999999E-2</c:v>
                </c:pt>
                <c:pt idx="236134">
                  <c:v>4.4638999999999998E-2</c:v>
                </c:pt>
                <c:pt idx="236135">
                  <c:v>4.4637999999999997E-2</c:v>
                </c:pt>
                <c:pt idx="236136">
                  <c:v>4.4637000000000003E-2</c:v>
                </c:pt>
                <c:pt idx="236137">
                  <c:v>4.4637000000000003E-2</c:v>
                </c:pt>
                <c:pt idx="236138">
                  <c:v>4.4636000000000002E-2</c:v>
                </c:pt>
                <c:pt idx="236139">
                  <c:v>4.4635000000000001E-2</c:v>
                </c:pt>
                <c:pt idx="236140">
                  <c:v>4.4635000000000001E-2</c:v>
                </c:pt>
                <c:pt idx="236141">
                  <c:v>4.4634E-2</c:v>
                </c:pt>
                <c:pt idx="236142">
                  <c:v>4.4634E-2</c:v>
                </c:pt>
                <c:pt idx="236143">
                  <c:v>4.4632999999999999E-2</c:v>
                </c:pt>
                <c:pt idx="236144">
                  <c:v>4.4632999999999999E-2</c:v>
                </c:pt>
                <c:pt idx="236145">
                  <c:v>4.4632999999999999E-2</c:v>
                </c:pt>
                <c:pt idx="236146">
                  <c:v>4.4632999999999999E-2</c:v>
                </c:pt>
                <c:pt idx="236147">
                  <c:v>4.4632999999999999E-2</c:v>
                </c:pt>
                <c:pt idx="236148">
                  <c:v>4.4631999999999998E-2</c:v>
                </c:pt>
                <c:pt idx="236149">
                  <c:v>4.4631999999999998E-2</c:v>
                </c:pt>
                <c:pt idx="236150">
                  <c:v>4.4631999999999998E-2</c:v>
                </c:pt>
                <c:pt idx="236151">
                  <c:v>4.4631999999999998E-2</c:v>
                </c:pt>
                <c:pt idx="236152">
                  <c:v>4.4631999999999998E-2</c:v>
                </c:pt>
                <c:pt idx="236153">
                  <c:v>4.4632999999999999E-2</c:v>
                </c:pt>
                <c:pt idx="236154">
                  <c:v>4.4632999999999999E-2</c:v>
                </c:pt>
                <c:pt idx="236155">
                  <c:v>4.4634E-2</c:v>
                </c:pt>
                <c:pt idx="236156">
                  <c:v>4.4634E-2</c:v>
                </c:pt>
                <c:pt idx="236157">
                  <c:v>4.4635000000000001E-2</c:v>
                </c:pt>
                <c:pt idx="236158">
                  <c:v>4.4635000000000001E-2</c:v>
                </c:pt>
                <c:pt idx="236159">
                  <c:v>4.4636000000000002E-2</c:v>
                </c:pt>
                <c:pt idx="236160">
                  <c:v>4.4637000000000003E-2</c:v>
                </c:pt>
                <c:pt idx="236161">
                  <c:v>4.4637000000000003E-2</c:v>
                </c:pt>
                <c:pt idx="236162">
                  <c:v>4.4637999999999997E-2</c:v>
                </c:pt>
                <c:pt idx="236163">
                  <c:v>4.4638999999999998E-2</c:v>
                </c:pt>
                <c:pt idx="236164">
                  <c:v>4.4639999999999999E-2</c:v>
                </c:pt>
                <c:pt idx="236165">
                  <c:v>4.4641E-2</c:v>
                </c:pt>
                <c:pt idx="236166">
                  <c:v>4.4642000000000001E-2</c:v>
                </c:pt>
                <c:pt idx="236167">
                  <c:v>4.4643000000000002E-2</c:v>
                </c:pt>
                <c:pt idx="236168">
                  <c:v>4.4644000000000003E-2</c:v>
                </c:pt>
                <c:pt idx="236169">
                  <c:v>4.4645999999999998E-2</c:v>
                </c:pt>
                <c:pt idx="236170">
                  <c:v>4.4646999999999999E-2</c:v>
                </c:pt>
                <c:pt idx="236171">
                  <c:v>4.4648E-2</c:v>
                </c:pt>
                <c:pt idx="236172">
                  <c:v>4.4649000000000001E-2</c:v>
                </c:pt>
                <c:pt idx="236173">
                  <c:v>4.4651000000000003E-2</c:v>
                </c:pt>
                <c:pt idx="236174">
                  <c:v>4.4651999999999997E-2</c:v>
                </c:pt>
                <c:pt idx="236175">
                  <c:v>4.4652999999999998E-2</c:v>
                </c:pt>
                <c:pt idx="236176">
                  <c:v>4.4655E-2</c:v>
                </c:pt>
                <c:pt idx="236177">
                  <c:v>4.4656000000000001E-2</c:v>
                </c:pt>
                <c:pt idx="236178">
                  <c:v>4.4658000000000003E-2</c:v>
                </c:pt>
                <c:pt idx="236179">
                  <c:v>4.4658999999999997E-2</c:v>
                </c:pt>
                <c:pt idx="236180">
                  <c:v>4.4660999999999999E-2</c:v>
                </c:pt>
                <c:pt idx="236181">
                  <c:v>4.4663000000000001E-2</c:v>
                </c:pt>
                <c:pt idx="236182">
                  <c:v>4.4664000000000002E-2</c:v>
                </c:pt>
                <c:pt idx="236183">
                  <c:v>4.4665999999999997E-2</c:v>
                </c:pt>
                <c:pt idx="236184">
                  <c:v>4.4666999999999998E-2</c:v>
                </c:pt>
                <c:pt idx="236185">
                  <c:v>4.4669E-2</c:v>
                </c:pt>
                <c:pt idx="236186">
                  <c:v>4.4671000000000002E-2</c:v>
                </c:pt>
                <c:pt idx="236187">
                  <c:v>4.4672000000000003E-2</c:v>
                </c:pt>
                <c:pt idx="236188">
                  <c:v>4.4673999999999998E-2</c:v>
                </c:pt>
                <c:pt idx="236189">
                  <c:v>4.4676E-2</c:v>
                </c:pt>
                <c:pt idx="236190">
                  <c:v>4.4678000000000002E-2</c:v>
                </c:pt>
                <c:pt idx="236191">
                  <c:v>4.4679000000000003E-2</c:v>
                </c:pt>
                <c:pt idx="236192">
                  <c:v>4.4680999999999998E-2</c:v>
                </c:pt>
                <c:pt idx="236193">
                  <c:v>4.4683E-2</c:v>
                </c:pt>
                <c:pt idx="236194">
                  <c:v>4.4685000000000002E-2</c:v>
                </c:pt>
                <c:pt idx="236195">
                  <c:v>4.4686999999999998E-2</c:v>
                </c:pt>
                <c:pt idx="236196">
                  <c:v>4.4687999999999999E-2</c:v>
                </c:pt>
                <c:pt idx="236197">
                  <c:v>4.4690000000000001E-2</c:v>
                </c:pt>
                <c:pt idx="236198">
                  <c:v>4.4692000000000003E-2</c:v>
                </c:pt>
                <c:pt idx="236199">
                  <c:v>4.4693999999999998E-2</c:v>
                </c:pt>
                <c:pt idx="236200">
                  <c:v>4.4694999999999999E-2</c:v>
                </c:pt>
                <c:pt idx="236201">
                  <c:v>4.4697000000000001E-2</c:v>
                </c:pt>
                <c:pt idx="236202">
                  <c:v>4.4699000000000003E-2</c:v>
                </c:pt>
                <c:pt idx="236203">
                  <c:v>4.4700999999999998E-2</c:v>
                </c:pt>
                <c:pt idx="236204">
                  <c:v>4.4703E-2</c:v>
                </c:pt>
                <c:pt idx="236205">
                  <c:v>4.4705000000000002E-2</c:v>
                </c:pt>
                <c:pt idx="236206">
                  <c:v>4.4706000000000003E-2</c:v>
                </c:pt>
                <c:pt idx="236207">
                  <c:v>4.4707999999999998E-2</c:v>
                </c:pt>
                <c:pt idx="236208">
                  <c:v>4.471E-2</c:v>
                </c:pt>
                <c:pt idx="236209">
                  <c:v>4.4711000000000001E-2</c:v>
                </c:pt>
                <c:pt idx="236210">
                  <c:v>4.4713000000000003E-2</c:v>
                </c:pt>
                <c:pt idx="236211">
                  <c:v>4.4714999999999998E-2</c:v>
                </c:pt>
                <c:pt idx="236212">
                  <c:v>4.4715999999999999E-2</c:v>
                </c:pt>
                <c:pt idx="236213">
                  <c:v>4.4718000000000001E-2</c:v>
                </c:pt>
                <c:pt idx="236214">
                  <c:v>4.4719000000000002E-2</c:v>
                </c:pt>
                <c:pt idx="236215">
                  <c:v>4.4720999999999997E-2</c:v>
                </c:pt>
                <c:pt idx="236216">
                  <c:v>4.4722999999999999E-2</c:v>
                </c:pt>
                <c:pt idx="236217">
                  <c:v>4.4724E-2</c:v>
                </c:pt>
                <c:pt idx="236218">
                  <c:v>4.4725000000000001E-2</c:v>
                </c:pt>
                <c:pt idx="236219">
                  <c:v>4.4727000000000003E-2</c:v>
                </c:pt>
                <c:pt idx="236220">
                  <c:v>4.4727999999999997E-2</c:v>
                </c:pt>
                <c:pt idx="236221">
                  <c:v>4.4728999999999998E-2</c:v>
                </c:pt>
                <c:pt idx="236222">
                  <c:v>4.4729999999999999E-2</c:v>
                </c:pt>
                <c:pt idx="236223">
                  <c:v>4.4731E-2</c:v>
                </c:pt>
                <c:pt idx="236224">
                  <c:v>4.4732000000000001E-2</c:v>
                </c:pt>
                <c:pt idx="236225">
                  <c:v>4.4733000000000002E-2</c:v>
                </c:pt>
                <c:pt idx="236226">
                  <c:v>4.4734000000000003E-2</c:v>
                </c:pt>
                <c:pt idx="236227">
                  <c:v>4.4734999999999997E-2</c:v>
                </c:pt>
                <c:pt idx="236228">
                  <c:v>4.4735999999999998E-2</c:v>
                </c:pt>
                <c:pt idx="236229">
                  <c:v>4.4736999999999999E-2</c:v>
                </c:pt>
                <c:pt idx="236230">
                  <c:v>4.4736999999999999E-2</c:v>
                </c:pt>
                <c:pt idx="236231">
                  <c:v>4.4738E-2</c:v>
                </c:pt>
                <c:pt idx="236232">
                  <c:v>4.4738E-2</c:v>
                </c:pt>
                <c:pt idx="236233">
                  <c:v>4.4739000000000001E-2</c:v>
                </c:pt>
                <c:pt idx="236234">
                  <c:v>4.4739000000000001E-2</c:v>
                </c:pt>
                <c:pt idx="236235">
                  <c:v>4.4739000000000001E-2</c:v>
                </c:pt>
                <c:pt idx="236236">
                  <c:v>4.4739000000000001E-2</c:v>
                </c:pt>
                <c:pt idx="236237">
                  <c:v>4.4739000000000001E-2</c:v>
                </c:pt>
                <c:pt idx="236238">
                  <c:v>4.4739000000000001E-2</c:v>
                </c:pt>
                <c:pt idx="236239">
                  <c:v>4.4739000000000001E-2</c:v>
                </c:pt>
                <c:pt idx="236240">
                  <c:v>4.4738E-2</c:v>
                </c:pt>
                <c:pt idx="236241">
                  <c:v>4.4738E-2</c:v>
                </c:pt>
                <c:pt idx="236242">
                  <c:v>4.4736999999999999E-2</c:v>
                </c:pt>
                <c:pt idx="236243">
                  <c:v>4.4736999999999999E-2</c:v>
                </c:pt>
                <c:pt idx="236244">
                  <c:v>4.4735999999999998E-2</c:v>
                </c:pt>
                <c:pt idx="236245">
                  <c:v>4.4734999999999997E-2</c:v>
                </c:pt>
                <c:pt idx="236246">
                  <c:v>4.4734000000000003E-2</c:v>
                </c:pt>
                <c:pt idx="236247">
                  <c:v>4.4733000000000002E-2</c:v>
                </c:pt>
                <c:pt idx="236248">
                  <c:v>4.4732000000000001E-2</c:v>
                </c:pt>
                <c:pt idx="236249">
                  <c:v>4.4731E-2</c:v>
                </c:pt>
                <c:pt idx="236250">
                  <c:v>4.4729999999999999E-2</c:v>
                </c:pt>
                <c:pt idx="236251">
                  <c:v>4.4728999999999998E-2</c:v>
                </c:pt>
                <c:pt idx="236252">
                  <c:v>4.4727999999999997E-2</c:v>
                </c:pt>
                <c:pt idx="236253">
                  <c:v>4.4727000000000003E-2</c:v>
                </c:pt>
                <c:pt idx="236254">
                  <c:v>4.4725000000000001E-2</c:v>
                </c:pt>
                <c:pt idx="236255">
                  <c:v>4.4724E-2</c:v>
                </c:pt>
                <c:pt idx="236256">
                  <c:v>4.4722999999999999E-2</c:v>
                </c:pt>
                <c:pt idx="236257">
                  <c:v>4.4720999999999997E-2</c:v>
                </c:pt>
                <c:pt idx="236258">
                  <c:v>4.4720000000000003E-2</c:v>
                </c:pt>
                <c:pt idx="236259">
                  <c:v>4.4718000000000001E-2</c:v>
                </c:pt>
                <c:pt idx="236260">
                  <c:v>4.4717E-2</c:v>
                </c:pt>
                <c:pt idx="236261">
                  <c:v>4.4714999999999998E-2</c:v>
                </c:pt>
                <c:pt idx="236262">
                  <c:v>4.4713999999999997E-2</c:v>
                </c:pt>
                <c:pt idx="236263">
                  <c:v>4.4712000000000002E-2</c:v>
                </c:pt>
                <c:pt idx="236264">
                  <c:v>4.4711000000000001E-2</c:v>
                </c:pt>
                <c:pt idx="236265">
                  <c:v>4.4708999999999999E-2</c:v>
                </c:pt>
                <c:pt idx="236266">
                  <c:v>4.4707999999999998E-2</c:v>
                </c:pt>
                <c:pt idx="236267">
                  <c:v>4.4706000000000003E-2</c:v>
                </c:pt>
                <c:pt idx="236268">
                  <c:v>4.4705000000000002E-2</c:v>
                </c:pt>
                <c:pt idx="236269">
                  <c:v>4.4703E-2</c:v>
                </c:pt>
                <c:pt idx="236270">
                  <c:v>4.4701999999999999E-2</c:v>
                </c:pt>
                <c:pt idx="236271">
                  <c:v>4.4699999999999997E-2</c:v>
                </c:pt>
                <c:pt idx="236272">
                  <c:v>4.4699000000000003E-2</c:v>
                </c:pt>
                <c:pt idx="236273">
                  <c:v>4.4698000000000002E-2</c:v>
                </c:pt>
                <c:pt idx="236274">
                  <c:v>4.4696E-2</c:v>
                </c:pt>
                <c:pt idx="236275">
                  <c:v>4.4694999999999999E-2</c:v>
                </c:pt>
                <c:pt idx="236276">
                  <c:v>4.4693999999999998E-2</c:v>
                </c:pt>
                <c:pt idx="236277">
                  <c:v>4.4692999999999997E-2</c:v>
                </c:pt>
                <c:pt idx="236278">
                  <c:v>4.4692000000000003E-2</c:v>
                </c:pt>
                <c:pt idx="236279">
                  <c:v>4.4690000000000001E-2</c:v>
                </c:pt>
                <c:pt idx="236280">
                  <c:v>4.4689E-2</c:v>
                </c:pt>
                <c:pt idx="236281">
                  <c:v>4.4687999999999999E-2</c:v>
                </c:pt>
                <c:pt idx="236282">
                  <c:v>4.4686999999999998E-2</c:v>
                </c:pt>
                <c:pt idx="236283">
                  <c:v>4.4685999999999997E-2</c:v>
                </c:pt>
                <c:pt idx="236284">
                  <c:v>4.4685000000000002E-2</c:v>
                </c:pt>
                <c:pt idx="236285">
                  <c:v>4.4684000000000001E-2</c:v>
                </c:pt>
                <c:pt idx="236286">
                  <c:v>4.4684000000000001E-2</c:v>
                </c:pt>
                <c:pt idx="236287">
                  <c:v>4.4683E-2</c:v>
                </c:pt>
                <c:pt idx="236288">
                  <c:v>4.4681999999999999E-2</c:v>
                </c:pt>
                <c:pt idx="236289">
                  <c:v>4.4680999999999998E-2</c:v>
                </c:pt>
                <c:pt idx="236290">
                  <c:v>4.4679999999999997E-2</c:v>
                </c:pt>
                <c:pt idx="236291">
                  <c:v>4.4679000000000003E-2</c:v>
                </c:pt>
                <c:pt idx="236292">
                  <c:v>4.4678000000000002E-2</c:v>
                </c:pt>
                <c:pt idx="236293">
                  <c:v>4.4677000000000001E-2</c:v>
                </c:pt>
                <c:pt idx="236294">
                  <c:v>4.4677000000000001E-2</c:v>
                </c:pt>
                <c:pt idx="236295">
                  <c:v>4.4676E-2</c:v>
                </c:pt>
                <c:pt idx="236296">
                  <c:v>4.4674999999999999E-2</c:v>
                </c:pt>
                <c:pt idx="236297">
                  <c:v>4.4673999999999998E-2</c:v>
                </c:pt>
                <c:pt idx="236298">
                  <c:v>4.4672999999999997E-2</c:v>
                </c:pt>
                <c:pt idx="236299">
                  <c:v>4.4672999999999997E-2</c:v>
                </c:pt>
                <c:pt idx="236300">
                  <c:v>4.4672000000000003E-2</c:v>
                </c:pt>
                <c:pt idx="236301">
                  <c:v>4.4671000000000002E-2</c:v>
                </c:pt>
                <c:pt idx="236302">
                  <c:v>4.4670000000000001E-2</c:v>
                </c:pt>
                <c:pt idx="236303">
                  <c:v>4.4669E-2</c:v>
                </c:pt>
                <c:pt idx="236304">
                  <c:v>4.4666999999999998E-2</c:v>
                </c:pt>
                <c:pt idx="236305">
                  <c:v>4.4665999999999997E-2</c:v>
                </c:pt>
                <c:pt idx="236306">
                  <c:v>4.4665000000000003E-2</c:v>
                </c:pt>
                <c:pt idx="236307">
                  <c:v>4.4664000000000002E-2</c:v>
                </c:pt>
                <c:pt idx="236308">
                  <c:v>4.4663000000000001E-2</c:v>
                </c:pt>
                <c:pt idx="236309">
                  <c:v>4.4662E-2</c:v>
                </c:pt>
                <c:pt idx="236310">
                  <c:v>4.4660999999999999E-2</c:v>
                </c:pt>
                <c:pt idx="236311">
                  <c:v>4.4659999999999998E-2</c:v>
                </c:pt>
                <c:pt idx="236312">
                  <c:v>4.4658999999999997E-2</c:v>
                </c:pt>
                <c:pt idx="236313">
                  <c:v>4.4657000000000002E-2</c:v>
                </c:pt>
                <c:pt idx="236314">
                  <c:v>4.4656000000000001E-2</c:v>
                </c:pt>
                <c:pt idx="236315">
                  <c:v>4.4653999999999999E-2</c:v>
                </c:pt>
                <c:pt idx="236316">
                  <c:v>4.4652999999999998E-2</c:v>
                </c:pt>
                <c:pt idx="236317">
                  <c:v>4.4651999999999997E-2</c:v>
                </c:pt>
                <c:pt idx="236318">
                  <c:v>4.4650000000000002E-2</c:v>
                </c:pt>
                <c:pt idx="236319">
                  <c:v>4.4649000000000001E-2</c:v>
                </c:pt>
                <c:pt idx="236320">
                  <c:v>4.4648E-2</c:v>
                </c:pt>
                <c:pt idx="236321">
                  <c:v>4.4645999999999998E-2</c:v>
                </c:pt>
                <c:pt idx="236322">
                  <c:v>4.4644999999999997E-2</c:v>
                </c:pt>
                <c:pt idx="236323">
                  <c:v>4.4643000000000002E-2</c:v>
                </c:pt>
                <c:pt idx="236324">
                  <c:v>4.4642000000000001E-2</c:v>
                </c:pt>
                <c:pt idx="236325">
                  <c:v>4.4641E-2</c:v>
                </c:pt>
                <c:pt idx="236326">
                  <c:v>4.4638999999999998E-2</c:v>
                </c:pt>
                <c:pt idx="236327">
                  <c:v>4.4637999999999997E-2</c:v>
                </c:pt>
                <c:pt idx="236328">
                  <c:v>4.4636000000000002E-2</c:v>
                </c:pt>
                <c:pt idx="236329">
                  <c:v>4.4635000000000001E-2</c:v>
                </c:pt>
                <c:pt idx="236330">
                  <c:v>4.4634E-2</c:v>
                </c:pt>
                <c:pt idx="236331">
                  <c:v>4.4631999999999998E-2</c:v>
                </c:pt>
                <c:pt idx="236332">
                  <c:v>4.4630999999999997E-2</c:v>
                </c:pt>
                <c:pt idx="236333">
                  <c:v>4.4630000000000003E-2</c:v>
                </c:pt>
                <c:pt idx="236334">
                  <c:v>4.4629000000000002E-2</c:v>
                </c:pt>
                <c:pt idx="236335">
                  <c:v>4.4628000000000001E-2</c:v>
                </c:pt>
                <c:pt idx="236336">
                  <c:v>4.4627E-2</c:v>
                </c:pt>
                <c:pt idx="236337">
                  <c:v>4.4625999999999999E-2</c:v>
                </c:pt>
                <c:pt idx="236338">
                  <c:v>4.4624999999999998E-2</c:v>
                </c:pt>
                <c:pt idx="236339">
                  <c:v>4.4623999999999997E-2</c:v>
                </c:pt>
                <c:pt idx="236340">
                  <c:v>4.4623000000000003E-2</c:v>
                </c:pt>
                <c:pt idx="236341">
                  <c:v>4.4623000000000003E-2</c:v>
                </c:pt>
                <c:pt idx="236342">
                  <c:v>4.4622000000000002E-2</c:v>
                </c:pt>
                <c:pt idx="236343">
                  <c:v>4.4622000000000002E-2</c:v>
                </c:pt>
                <c:pt idx="236344">
                  <c:v>4.4621000000000001E-2</c:v>
                </c:pt>
                <c:pt idx="236345">
                  <c:v>4.4621000000000001E-2</c:v>
                </c:pt>
                <c:pt idx="236346">
                  <c:v>4.4621000000000001E-2</c:v>
                </c:pt>
                <c:pt idx="236347">
                  <c:v>4.4621000000000001E-2</c:v>
                </c:pt>
                <c:pt idx="236348">
                  <c:v>4.4621000000000001E-2</c:v>
                </c:pt>
                <c:pt idx="236349">
                  <c:v>4.462E-2</c:v>
                </c:pt>
                <c:pt idx="236350">
                  <c:v>4.462E-2</c:v>
                </c:pt>
                <c:pt idx="236351">
                  <c:v>4.462E-2</c:v>
                </c:pt>
                <c:pt idx="236352">
                  <c:v>4.462E-2</c:v>
                </c:pt>
                <c:pt idx="236353">
                  <c:v>4.4621000000000001E-2</c:v>
                </c:pt>
                <c:pt idx="236354">
                  <c:v>4.4621000000000001E-2</c:v>
                </c:pt>
                <c:pt idx="236355">
                  <c:v>4.4621000000000001E-2</c:v>
                </c:pt>
                <c:pt idx="236356">
                  <c:v>4.4622000000000002E-2</c:v>
                </c:pt>
                <c:pt idx="236357">
                  <c:v>4.4623000000000003E-2</c:v>
                </c:pt>
                <c:pt idx="236358">
                  <c:v>4.4623000000000003E-2</c:v>
                </c:pt>
                <c:pt idx="236359">
                  <c:v>4.4623999999999997E-2</c:v>
                </c:pt>
                <c:pt idx="236360">
                  <c:v>4.4623999999999997E-2</c:v>
                </c:pt>
                <c:pt idx="236361">
                  <c:v>4.4624999999999998E-2</c:v>
                </c:pt>
                <c:pt idx="236362">
                  <c:v>4.4625999999999999E-2</c:v>
                </c:pt>
                <c:pt idx="236363">
                  <c:v>4.4625999999999999E-2</c:v>
                </c:pt>
                <c:pt idx="236364">
                  <c:v>4.4627E-2</c:v>
                </c:pt>
                <c:pt idx="236365">
                  <c:v>4.4628000000000001E-2</c:v>
                </c:pt>
                <c:pt idx="236366">
                  <c:v>4.4629000000000002E-2</c:v>
                </c:pt>
                <c:pt idx="236367">
                  <c:v>4.4630000000000003E-2</c:v>
                </c:pt>
                <c:pt idx="236368">
                  <c:v>4.4630999999999997E-2</c:v>
                </c:pt>
                <c:pt idx="236369">
                  <c:v>4.4631999999999998E-2</c:v>
                </c:pt>
                <c:pt idx="236370">
                  <c:v>4.4631999999999998E-2</c:v>
                </c:pt>
                <c:pt idx="236371">
                  <c:v>4.4632999999999999E-2</c:v>
                </c:pt>
                <c:pt idx="236372">
                  <c:v>4.4634E-2</c:v>
                </c:pt>
                <c:pt idx="236373">
                  <c:v>4.4635000000000001E-2</c:v>
                </c:pt>
                <c:pt idx="236374">
                  <c:v>4.4635000000000001E-2</c:v>
                </c:pt>
                <c:pt idx="236375">
                  <c:v>4.4636000000000002E-2</c:v>
                </c:pt>
                <c:pt idx="236376">
                  <c:v>4.4637000000000003E-2</c:v>
                </c:pt>
                <c:pt idx="236377">
                  <c:v>4.4637999999999997E-2</c:v>
                </c:pt>
                <c:pt idx="236378">
                  <c:v>4.4637999999999997E-2</c:v>
                </c:pt>
                <c:pt idx="236379">
                  <c:v>4.4638999999999998E-2</c:v>
                </c:pt>
                <c:pt idx="236380">
                  <c:v>4.4638999999999998E-2</c:v>
                </c:pt>
                <c:pt idx="236381">
                  <c:v>4.4639999999999999E-2</c:v>
                </c:pt>
                <c:pt idx="236382">
                  <c:v>4.4639999999999999E-2</c:v>
                </c:pt>
                <c:pt idx="236383">
                  <c:v>4.4641E-2</c:v>
                </c:pt>
                <c:pt idx="236384">
                  <c:v>4.4641E-2</c:v>
                </c:pt>
                <c:pt idx="236385">
                  <c:v>4.4641E-2</c:v>
                </c:pt>
                <c:pt idx="236386">
                  <c:v>4.4641E-2</c:v>
                </c:pt>
                <c:pt idx="236387">
                  <c:v>4.4641E-2</c:v>
                </c:pt>
                <c:pt idx="236388">
                  <c:v>4.4641E-2</c:v>
                </c:pt>
                <c:pt idx="236389">
                  <c:v>4.4641E-2</c:v>
                </c:pt>
                <c:pt idx="236390">
                  <c:v>4.4641E-2</c:v>
                </c:pt>
                <c:pt idx="236391">
                  <c:v>4.4641E-2</c:v>
                </c:pt>
                <c:pt idx="236392">
                  <c:v>4.4641E-2</c:v>
                </c:pt>
                <c:pt idx="236393">
                  <c:v>4.4641E-2</c:v>
                </c:pt>
                <c:pt idx="236394">
                  <c:v>4.4639999999999999E-2</c:v>
                </c:pt>
                <c:pt idx="236395">
                  <c:v>4.4639999999999999E-2</c:v>
                </c:pt>
                <c:pt idx="236396">
                  <c:v>4.4638999999999998E-2</c:v>
                </c:pt>
                <c:pt idx="236397">
                  <c:v>4.4637999999999997E-2</c:v>
                </c:pt>
                <c:pt idx="236398">
                  <c:v>4.4637000000000003E-2</c:v>
                </c:pt>
                <c:pt idx="236399">
                  <c:v>4.4637000000000003E-2</c:v>
                </c:pt>
                <c:pt idx="236400">
                  <c:v>4.4636000000000002E-2</c:v>
                </c:pt>
                <c:pt idx="236401">
                  <c:v>4.4635000000000001E-2</c:v>
                </c:pt>
                <c:pt idx="236402">
                  <c:v>4.4634E-2</c:v>
                </c:pt>
                <c:pt idx="236403">
                  <c:v>4.4632999999999999E-2</c:v>
                </c:pt>
                <c:pt idx="236404">
                  <c:v>4.4631999999999998E-2</c:v>
                </c:pt>
                <c:pt idx="236405">
                  <c:v>4.4630999999999997E-2</c:v>
                </c:pt>
                <c:pt idx="236406">
                  <c:v>4.4630000000000003E-2</c:v>
                </c:pt>
                <c:pt idx="236407">
                  <c:v>4.4628000000000001E-2</c:v>
                </c:pt>
                <c:pt idx="236408">
                  <c:v>4.4627E-2</c:v>
                </c:pt>
                <c:pt idx="236409">
                  <c:v>4.4624999999999998E-2</c:v>
                </c:pt>
                <c:pt idx="236410">
                  <c:v>4.4623999999999997E-2</c:v>
                </c:pt>
                <c:pt idx="236411">
                  <c:v>4.4622000000000002E-2</c:v>
                </c:pt>
                <c:pt idx="236412">
                  <c:v>4.4621000000000001E-2</c:v>
                </c:pt>
                <c:pt idx="236413">
                  <c:v>4.462E-2</c:v>
                </c:pt>
                <c:pt idx="236414">
                  <c:v>4.4617999999999998E-2</c:v>
                </c:pt>
                <c:pt idx="236415">
                  <c:v>4.4616999999999997E-2</c:v>
                </c:pt>
                <c:pt idx="236416">
                  <c:v>4.4615000000000002E-2</c:v>
                </c:pt>
                <c:pt idx="236417">
                  <c:v>4.4614000000000001E-2</c:v>
                </c:pt>
                <c:pt idx="236418">
                  <c:v>4.4613E-2</c:v>
                </c:pt>
                <c:pt idx="236419">
                  <c:v>4.4610999999999998E-2</c:v>
                </c:pt>
                <c:pt idx="236420">
                  <c:v>4.4609000000000003E-2</c:v>
                </c:pt>
                <c:pt idx="236421">
                  <c:v>4.4608000000000002E-2</c:v>
                </c:pt>
                <c:pt idx="236422">
                  <c:v>4.4607000000000001E-2</c:v>
                </c:pt>
                <c:pt idx="236423">
                  <c:v>4.4604999999999999E-2</c:v>
                </c:pt>
                <c:pt idx="236424">
                  <c:v>4.4603999999999998E-2</c:v>
                </c:pt>
                <c:pt idx="236425">
                  <c:v>4.4602999999999997E-2</c:v>
                </c:pt>
                <c:pt idx="236426">
                  <c:v>4.4601000000000002E-2</c:v>
                </c:pt>
                <c:pt idx="236427">
                  <c:v>4.4600000000000001E-2</c:v>
                </c:pt>
                <c:pt idx="236428">
                  <c:v>4.4599E-2</c:v>
                </c:pt>
                <c:pt idx="236429">
                  <c:v>4.4597999999999999E-2</c:v>
                </c:pt>
                <c:pt idx="236430">
                  <c:v>4.4596999999999998E-2</c:v>
                </c:pt>
                <c:pt idx="236431">
                  <c:v>4.4595999999999997E-2</c:v>
                </c:pt>
                <c:pt idx="236432">
                  <c:v>4.4595000000000003E-2</c:v>
                </c:pt>
                <c:pt idx="236433">
                  <c:v>4.4595000000000003E-2</c:v>
                </c:pt>
                <c:pt idx="236434">
                  <c:v>4.4594000000000002E-2</c:v>
                </c:pt>
                <c:pt idx="236435">
                  <c:v>4.4593000000000001E-2</c:v>
                </c:pt>
                <c:pt idx="236436">
                  <c:v>4.4593000000000001E-2</c:v>
                </c:pt>
                <c:pt idx="236437">
                  <c:v>4.4592E-2</c:v>
                </c:pt>
                <c:pt idx="236438">
                  <c:v>4.4592E-2</c:v>
                </c:pt>
                <c:pt idx="236439">
                  <c:v>4.4592E-2</c:v>
                </c:pt>
                <c:pt idx="236440">
                  <c:v>4.4592E-2</c:v>
                </c:pt>
                <c:pt idx="236441">
                  <c:v>4.4592E-2</c:v>
                </c:pt>
                <c:pt idx="236442">
                  <c:v>4.4592E-2</c:v>
                </c:pt>
                <c:pt idx="236443">
                  <c:v>4.4592E-2</c:v>
                </c:pt>
                <c:pt idx="236444">
                  <c:v>4.4592E-2</c:v>
                </c:pt>
                <c:pt idx="236445">
                  <c:v>4.4592E-2</c:v>
                </c:pt>
                <c:pt idx="236446">
                  <c:v>4.4592E-2</c:v>
                </c:pt>
                <c:pt idx="236447">
                  <c:v>4.4593000000000001E-2</c:v>
                </c:pt>
                <c:pt idx="236448">
                  <c:v>4.4594000000000002E-2</c:v>
                </c:pt>
                <c:pt idx="236449">
                  <c:v>4.4594000000000002E-2</c:v>
                </c:pt>
                <c:pt idx="236450">
                  <c:v>4.4595000000000003E-2</c:v>
                </c:pt>
                <c:pt idx="236451">
                  <c:v>4.4595999999999997E-2</c:v>
                </c:pt>
                <c:pt idx="236452">
                  <c:v>4.4596999999999998E-2</c:v>
                </c:pt>
                <c:pt idx="236453">
                  <c:v>4.4597999999999999E-2</c:v>
                </c:pt>
                <c:pt idx="236454">
                  <c:v>4.4599E-2</c:v>
                </c:pt>
                <c:pt idx="236455">
                  <c:v>4.4600000000000001E-2</c:v>
                </c:pt>
                <c:pt idx="236456">
                  <c:v>4.4601000000000002E-2</c:v>
                </c:pt>
                <c:pt idx="236457">
                  <c:v>4.4602999999999997E-2</c:v>
                </c:pt>
                <c:pt idx="236458">
                  <c:v>4.4603999999999998E-2</c:v>
                </c:pt>
                <c:pt idx="236459">
                  <c:v>4.4604999999999999E-2</c:v>
                </c:pt>
                <c:pt idx="236460">
                  <c:v>4.4607000000000001E-2</c:v>
                </c:pt>
                <c:pt idx="236461">
                  <c:v>4.4609000000000003E-2</c:v>
                </c:pt>
                <c:pt idx="236462">
                  <c:v>4.4610999999999998E-2</c:v>
                </c:pt>
                <c:pt idx="236463">
                  <c:v>4.4611999999999999E-2</c:v>
                </c:pt>
                <c:pt idx="236464">
                  <c:v>4.4614000000000001E-2</c:v>
                </c:pt>
                <c:pt idx="236465">
                  <c:v>4.4616000000000003E-2</c:v>
                </c:pt>
                <c:pt idx="236466">
                  <c:v>4.4617999999999998E-2</c:v>
                </c:pt>
                <c:pt idx="236467">
                  <c:v>4.462E-2</c:v>
                </c:pt>
                <c:pt idx="236468">
                  <c:v>4.4622000000000002E-2</c:v>
                </c:pt>
                <c:pt idx="236469">
                  <c:v>4.4623999999999997E-2</c:v>
                </c:pt>
                <c:pt idx="236470">
                  <c:v>4.4625999999999999E-2</c:v>
                </c:pt>
                <c:pt idx="236471">
                  <c:v>4.4628000000000001E-2</c:v>
                </c:pt>
                <c:pt idx="236472">
                  <c:v>4.4630000000000003E-2</c:v>
                </c:pt>
                <c:pt idx="236473">
                  <c:v>4.4631999999999998E-2</c:v>
                </c:pt>
                <c:pt idx="236474">
                  <c:v>4.4634E-2</c:v>
                </c:pt>
                <c:pt idx="236475">
                  <c:v>4.4636000000000002E-2</c:v>
                </c:pt>
                <c:pt idx="236476">
                  <c:v>4.4638999999999998E-2</c:v>
                </c:pt>
                <c:pt idx="236477">
                  <c:v>4.4641E-2</c:v>
                </c:pt>
                <c:pt idx="236478">
                  <c:v>4.4643000000000002E-2</c:v>
                </c:pt>
                <c:pt idx="236479">
                  <c:v>4.4644999999999997E-2</c:v>
                </c:pt>
                <c:pt idx="236480">
                  <c:v>4.4646999999999999E-2</c:v>
                </c:pt>
                <c:pt idx="236481">
                  <c:v>4.4649000000000001E-2</c:v>
                </c:pt>
                <c:pt idx="236482">
                  <c:v>4.4651000000000003E-2</c:v>
                </c:pt>
                <c:pt idx="236483">
                  <c:v>4.4652999999999998E-2</c:v>
                </c:pt>
                <c:pt idx="236484">
                  <c:v>4.4655E-2</c:v>
                </c:pt>
                <c:pt idx="236485">
                  <c:v>4.4657000000000002E-2</c:v>
                </c:pt>
                <c:pt idx="236486">
                  <c:v>4.4658999999999997E-2</c:v>
                </c:pt>
                <c:pt idx="236487">
                  <c:v>4.4660999999999999E-2</c:v>
                </c:pt>
                <c:pt idx="236488">
                  <c:v>4.4663000000000001E-2</c:v>
                </c:pt>
                <c:pt idx="236489">
                  <c:v>4.4665000000000003E-2</c:v>
                </c:pt>
                <c:pt idx="236490">
                  <c:v>4.4666999999999998E-2</c:v>
                </c:pt>
                <c:pt idx="236491">
                  <c:v>4.4667999999999999E-2</c:v>
                </c:pt>
                <c:pt idx="236492">
                  <c:v>4.4670000000000001E-2</c:v>
                </c:pt>
                <c:pt idx="236493">
                  <c:v>4.4672000000000003E-2</c:v>
                </c:pt>
                <c:pt idx="236494">
                  <c:v>4.4672999999999997E-2</c:v>
                </c:pt>
                <c:pt idx="236495">
                  <c:v>4.4674999999999999E-2</c:v>
                </c:pt>
                <c:pt idx="236496">
                  <c:v>4.4676E-2</c:v>
                </c:pt>
                <c:pt idx="236497">
                  <c:v>4.4678000000000002E-2</c:v>
                </c:pt>
                <c:pt idx="236498">
                  <c:v>4.4679000000000003E-2</c:v>
                </c:pt>
                <c:pt idx="236499">
                  <c:v>4.4679999999999997E-2</c:v>
                </c:pt>
                <c:pt idx="236500">
                  <c:v>4.4681999999999999E-2</c:v>
                </c:pt>
                <c:pt idx="236501">
                  <c:v>4.4683E-2</c:v>
                </c:pt>
                <c:pt idx="236502">
                  <c:v>4.4684000000000001E-2</c:v>
                </c:pt>
                <c:pt idx="236503">
                  <c:v>4.4684000000000001E-2</c:v>
                </c:pt>
                <c:pt idx="236504">
                  <c:v>4.4685000000000002E-2</c:v>
                </c:pt>
                <c:pt idx="236505">
                  <c:v>4.4685999999999997E-2</c:v>
                </c:pt>
                <c:pt idx="236506">
                  <c:v>4.4686999999999998E-2</c:v>
                </c:pt>
                <c:pt idx="236507">
                  <c:v>4.4687999999999999E-2</c:v>
                </c:pt>
                <c:pt idx="236508">
                  <c:v>4.4687999999999999E-2</c:v>
                </c:pt>
                <c:pt idx="236509">
                  <c:v>4.4689E-2</c:v>
                </c:pt>
                <c:pt idx="236510">
                  <c:v>4.4690000000000001E-2</c:v>
                </c:pt>
                <c:pt idx="236511">
                  <c:v>4.4690000000000001E-2</c:v>
                </c:pt>
                <c:pt idx="236512">
                  <c:v>4.4690000000000001E-2</c:v>
                </c:pt>
                <c:pt idx="236513">
                  <c:v>4.4691000000000002E-2</c:v>
                </c:pt>
                <c:pt idx="236514">
                  <c:v>4.4691000000000002E-2</c:v>
                </c:pt>
                <c:pt idx="236515">
                  <c:v>4.4691000000000002E-2</c:v>
                </c:pt>
                <c:pt idx="236516">
                  <c:v>4.4691000000000002E-2</c:v>
                </c:pt>
                <c:pt idx="236517">
                  <c:v>4.4691000000000002E-2</c:v>
                </c:pt>
                <c:pt idx="236518">
                  <c:v>4.4691000000000002E-2</c:v>
                </c:pt>
                <c:pt idx="236519">
                  <c:v>4.4691000000000002E-2</c:v>
                </c:pt>
                <c:pt idx="236520">
                  <c:v>4.4691000000000002E-2</c:v>
                </c:pt>
                <c:pt idx="236521">
                  <c:v>4.4691000000000002E-2</c:v>
                </c:pt>
                <c:pt idx="236522">
                  <c:v>4.4691000000000002E-2</c:v>
                </c:pt>
                <c:pt idx="236523">
                  <c:v>4.4690000000000001E-2</c:v>
                </c:pt>
                <c:pt idx="236524">
                  <c:v>4.4690000000000001E-2</c:v>
                </c:pt>
                <c:pt idx="236525">
                  <c:v>4.4690000000000001E-2</c:v>
                </c:pt>
                <c:pt idx="236526">
                  <c:v>4.4689E-2</c:v>
                </c:pt>
                <c:pt idx="236527">
                  <c:v>4.4689E-2</c:v>
                </c:pt>
                <c:pt idx="236528">
                  <c:v>4.4687999999999999E-2</c:v>
                </c:pt>
                <c:pt idx="236529">
                  <c:v>4.4687999999999999E-2</c:v>
                </c:pt>
                <c:pt idx="236530">
                  <c:v>4.4687999999999999E-2</c:v>
                </c:pt>
                <c:pt idx="236531">
                  <c:v>4.4686999999999998E-2</c:v>
                </c:pt>
                <c:pt idx="236532">
                  <c:v>4.4686999999999998E-2</c:v>
                </c:pt>
                <c:pt idx="236533">
                  <c:v>4.4685999999999997E-2</c:v>
                </c:pt>
                <c:pt idx="236534">
                  <c:v>4.4685999999999997E-2</c:v>
                </c:pt>
                <c:pt idx="236535">
                  <c:v>4.4685000000000002E-2</c:v>
                </c:pt>
                <c:pt idx="236536">
                  <c:v>4.4684000000000001E-2</c:v>
                </c:pt>
                <c:pt idx="236537">
                  <c:v>4.4684000000000001E-2</c:v>
                </c:pt>
                <c:pt idx="236538">
                  <c:v>4.4683E-2</c:v>
                </c:pt>
                <c:pt idx="236539">
                  <c:v>4.4681999999999999E-2</c:v>
                </c:pt>
                <c:pt idx="236540">
                  <c:v>4.4681999999999999E-2</c:v>
                </c:pt>
                <c:pt idx="236541">
                  <c:v>4.4680999999999998E-2</c:v>
                </c:pt>
                <c:pt idx="236542">
                  <c:v>4.4679999999999997E-2</c:v>
                </c:pt>
                <c:pt idx="236543">
                  <c:v>4.4679000000000003E-2</c:v>
                </c:pt>
                <c:pt idx="236544">
                  <c:v>4.4679000000000003E-2</c:v>
                </c:pt>
                <c:pt idx="236545">
                  <c:v>4.4678000000000002E-2</c:v>
                </c:pt>
                <c:pt idx="236546">
                  <c:v>4.4677000000000001E-2</c:v>
                </c:pt>
                <c:pt idx="236547">
                  <c:v>4.4677000000000001E-2</c:v>
                </c:pt>
                <c:pt idx="236548">
                  <c:v>4.4676E-2</c:v>
                </c:pt>
                <c:pt idx="236549">
                  <c:v>4.4674999999999999E-2</c:v>
                </c:pt>
                <c:pt idx="236550">
                  <c:v>4.4673999999999998E-2</c:v>
                </c:pt>
                <c:pt idx="236551">
                  <c:v>4.4672999999999997E-2</c:v>
                </c:pt>
                <c:pt idx="236552">
                  <c:v>4.4672000000000003E-2</c:v>
                </c:pt>
                <c:pt idx="236553">
                  <c:v>4.4671000000000002E-2</c:v>
                </c:pt>
                <c:pt idx="236554">
                  <c:v>4.4671000000000002E-2</c:v>
                </c:pt>
                <c:pt idx="236555">
                  <c:v>4.4670000000000001E-2</c:v>
                </c:pt>
                <c:pt idx="236556">
                  <c:v>4.4669E-2</c:v>
                </c:pt>
                <c:pt idx="236557">
                  <c:v>4.4667999999999999E-2</c:v>
                </c:pt>
                <c:pt idx="236558">
                  <c:v>4.4667999999999999E-2</c:v>
                </c:pt>
                <c:pt idx="236559">
                  <c:v>4.4666999999999998E-2</c:v>
                </c:pt>
                <c:pt idx="236560">
                  <c:v>4.4665999999999997E-2</c:v>
                </c:pt>
                <c:pt idx="236561">
                  <c:v>4.4665000000000003E-2</c:v>
                </c:pt>
                <c:pt idx="236562">
                  <c:v>4.4664000000000002E-2</c:v>
                </c:pt>
                <c:pt idx="236563">
                  <c:v>4.4664000000000002E-2</c:v>
                </c:pt>
                <c:pt idx="236564">
                  <c:v>4.4663000000000001E-2</c:v>
                </c:pt>
                <c:pt idx="236565">
                  <c:v>4.4662E-2</c:v>
                </c:pt>
                <c:pt idx="236566">
                  <c:v>4.4662E-2</c:v>
                </c:pt>
                <c:pt idx="236567">
                  <c:v>4.4660999999999999E-2</c:v>
                </c:pt>
                <c:pt idx="236568">
                  <c:v>4.4659999999999998E-2</c:v>
                </c:pt>
                <c:pt idx="236569">
                  <c:v>4.4659999999999998E-2</c:v>
                </c:pt>
                <c:pt idx="236570">
                  <c:v>4.4659999999999998E-2</c:v>
                </c:pt>
                <c:pt idx="236571">
                  <c:v>4.4658999999999997E-2</c:v>
                </c:pt>
                <c:pt idx="236572">
                  <c:v>4.4658999999999997E-2</c:v>
                </c:pt>
                <c:pt idx="236573">
                  <c:v>4.4658000000000003E-2</c:v>
                </c:pt>
                <c:pt idx="236574">
                  <c:v>4.4658000000000003E-2</c:v>
                </c:pt>
                <c:pt idx="236575">
                  <c:v>4.4657000000000002E-2</c:v>
                </c:pt>
                <c:pt idx="236576">
                  <c:v>4.4657000000000002E-2</c:v>
                </c:pt>
                <c:pt idx="236577">
                  <c:v>4.4657000000000002E-2</c:v>
                </c:pt>
                <c:pt idx="236578">
                  <c:v>4.4657000000000002E-2</c:v>
                </c:pt>
                <c:pt idx="236579">
                  <c:v>4.4657000000000002E-2</c:v>
                </c:pt>
                <c:pt idx="236580">
                  <c:v>4.4657000000000002E-2</c:v>
                </c:pt>
                <c:pt idx="236581">
                  <c:v>4.4657000000000002E-2</c:v>
                </c:pt>
                <c:pt idx="236582">
                  <c:v>4.4657000000000002E-2</c:v>
                </c:pt>
                <c:pt idx="236583">
                  <c:v>4.4657000000000002E-2</c:v>
                </c:pt>
                <c:pt idx="236584">
                  <c:v>4.4657000000000002E-2</c:v>
                </c:pt>
                <c:pt idx="236585">
                  <c:v>4.4657000000000002E-2</c:v>
                </c:pt>
                <c:pt idx="236586">
                  <c:v>4.4657000000000002E-2</c:v>
                </c:pt>
                <c:pt idx="236587">
                  <c:v>4.4657000000000002E-2</c:v>
                </c:pt>
                <c:pt idx="236588">
                  <c:v>4.4657000000000002E-2</c:v>
                </c:pt>
                <c:pt idx="236589">
                  <c:v>4.4657000000000002E-2</c:v>
                </c:pt>
                <c:pt idx="236590">
                  <c:v>4.4658000000000003E-2</c:v>
                </c:pt>
                <c:pt idx="236591">
                  <c:v>4.4658000000000003E-2</c:v>
                </c:pt>
                <c:pt idx="236592">
                  <c:v>4.4658000000000003E-2</c:v>
                </c:pt>
                <c:pt idx="236593">
                  <c:v>4.4658999999999997E-2</c:v>
                </c:pt>
                <c:pt idx="236594">
                  <c:v>4.4658999999999997E-2</c:v>
                </c:pt>
                <c:pt idx="236595">
                  <c:v>4.4659999999999998E-2</c:v>
                </c:pt>
                <c:pt idx="236596">
                  <c:v>4.4659999999999998E-2</c:v>
                </c:pt>
                <c:pt idx="236597">
                  <c:v>4.4659999999999998E-2</c:v>
                </c:pt>
                <c:pt idx="236598">
                  <c:v>4.4660999999999999E-2</c:v>
                </c:pt>
                <c:pt idx="236599">
                  <c:v>4.4660999999999999E-2</c:v>
                </c:pt>
                <c:pt idx="236600">
                  <c:v>4.4660999999999999E-2</c:v>
                </c:pt>
                <c:pt idx="236601">
                  <c:v>4.4662E-2</c:v>
                </c:pt>
                <c:pt idx="236602">
                  <c:v>4.4663000000000001E-2</c:v>
                </c:pt>
                <c:pt idx="236603">
                  <c:v>4.4663000000000001E-2</c:v>
                </c:pt>
                <c:pt idx="236604">
                  <c:v>4.4664000000000002E-2</c:v>
                </c:pt>
                <c:pt idx="236605">
                  <c:v>4.4664000000000002E-2</c:v>
                </c:pt>
                <c:pt idx="236606">
                  <c:v>4.4665000000000003E-2</c:v>
                </c:pt>
                <c:pt idx="236607">
                  <c:v>4.4665000000000003E-2</c:v>
                </c:pt>
                <c:pt idx="236608">
                  <c:v>4.4665000000000003E-2</c:v>
                </c:pt>
                <c:pt idx="236609">
                  <c:v>4.4665999999999997E-2</c:v>
                </c:pt>
                <c:pt idx="236610">
                  <c:v>4.4665999999999997E-2</c:v>
                </c:pt>
                <c:pt idx="236611">
                  <c:v>4.4666999999999998E-2</c:v>
                </c:pt>
                <c:pt idx="236612">
                  <c:v>4.4666999999999998E-2</c:v>
                </c:pt>
                <c:pt idx="236613">
                  <c:v>4.4667999999999999E-2</c:v>
                </c:pt>
                <c:pt idx="236614">
                  <c:v>4.4667999999999999E-2</c:v>
                </c:pt>
                <c:pt idx="236615">
                  <c:v>4.4669E-2</c:v>
                </c:pt>
                <c:pt idx="236616">
                  <c:v>4.4669E-2</c:v>
                </c:pt>
                <c:pt idx="236617">
                  <c:v>4.4670000000000001E-2</c:v>
                </c:pt>
                <c:pt idx="236618">
                  <c:v>4.4670000000000001E-2</c:v>
                </c:pt>
                <c:pt idx="236619">
                  <c:v>4.4671000000000002E-2</c:v>
                </c:pt>
                <c:pt idx="236620">
                  <c:v>4.4671000000000002E-2</c:v>
                </c:pt>
                <c:pt idx="236621">
                  <c:v>4.4672000000000003E-2</c:v>
                </c:pt>
                <c:pt idx="236622">
                  <c:v>4.4672000000000003E-2</c:v>
                </c:pt>
                <c:pt idx="236623">
                  <c:v>4.4672000000000003E-2</c:v>
                </c:pt>
                <c:pt idx="236624">
                  <c:v>4.4672999999999997E-2</c:v>
                </c:pt>
                <c:pt idx="236625">
                  <c:v>4.4673999999999998E-2</c:v>
                </c:pt>
                <c:pt idx="236626">
                  <c:v>4.4673999999999998E-2</c:v>
                </c:pt>
                <c:pt idx="236627">
                  <c:v>4.4674999999999999E-2</c:v>
                </c:pt>
                <c:pt idx="236628">
                  <c:v>4.4676E-2</c:v>
                </c:pt>
                <c:pt idx="236629">
                  <c:v>4.4676E-2</c:v>
                </c:pt>
                <c:pt idx="236630">
                  <c:v>4.4677000000000001E-2</c:v>
                </c:pt>
                <c:pt idx="236631">
                  <c:v>4.4678000000000002E-2</c:v>
                </c:pt>
                <c:pt idx="236632">
                  <c:v>4.4678000000000002E-2</c:v>
                </c:pt>
                <c:pt idx="236633">
                  <c:v>4.4679000000000003E-2</c:v>
                </c:pt>
                <c:pt idx="236634">
                  <c:v>4.4679999999999997E-2</c:v>
                </c:pt>
                <c:pt idx="236635">
                  <c:v>4.4680999999999998E-2</c:v>
                </c:pt>
                <c:pt idx="236636">
                  <c:v>4.4681999999999999E-2</c:v>
                </c:pt>
                <c:pt idx="236637">
                  <c:v>4.4683E-2</c:v>
                </c:pt>
                <c:pt idx="236638">
                  <c:v>4.4684000000000001E-2</c:v>
                </c:pt>
                <c:pt idx="236639">
                  <c:v>4.4685000000000002E-2</c:v>
                </c:pt>
                <c:pt idx="236640">
                  <c:v>4.4686999999999998E-2</c:v>
                </c:pt>
                <c:pt idx="236641">
                  <c:v>4.4687999999999999E-2</c:v>
                </c:pt>
                <c:pt idx="236642">
                  <c:v>4.4689E-2</c:v>
                </c:pt>
                <c:pt idx="236643">
                  <c:v>4.4691000000000002E-2</c:v>
                </c:pt>
                <c:pt idx="236644">
                  <c:v>4.4692000000000003E-2</c:v>
                </c:pt>
                <c:pt idx="236645">
                  <c:v>4.4693999999999998E-2</c:v>
                </c:pt>
                <c:pt idx="236646">
                  <c:v>4.4694999999999999E-2</c:v>
                </c:pt>
                <c:pt idx="236647">
                  <c:v>4.4697000000000001E-2</c:v>
                </c:pt>
                <c:pt idx="236648">
                  <c:v>4.4699000000000003E-2</c:v>
                </c:pt>
                <c:pt idx="236649">
                  <c:v>4.4700999999999998E-2</c:v>
                </c:pt>
                <c:pt idx="236650">
                  <c:v>4.4704000000000001E-2</c:v>
                </c:pt>
                <c:pt idx="236651">
                  <c:v>4.4706000000000003E-2</c:v>
                </c:pt>
                <c:pt idx="236652">
                  <c:v>4.4707999999999998E-2</c:v>
                </c:pt>
                <c:pt idx="236653">
                  <c:v>4.4711000000000001E-2</c:v>
                </c:pt>
                <c:pt idx="236654">
                  <c:v>4.4713000000000003E-2</c:v>
                </c:pt>
                <c:pt idx="236655">
                  <c:v>4.4715999999999999E-2</c:v>
                </c:pt>
                <c:pt idx="236656">
                  <c:v>4.4719000000000002E-2</c:v>
                </c:pt>
                <c:pt idx="236657">
                  <c:v>4.4721999999999998E-2</c:v>
                </c:pt>
                <c:pt idx="236658">
                  <c:v>4.4725000000000001E-2</c:v>
                </c:pt>
                <c:pt idx="236659">
                  <c:v>4.4727999999999997E-2</c:v>
                </c:pt>
                <c:pt idx="236660">
                  <c:v>4.4731E-2</c:v>
                </c:pt>
                <c:pt idx="236661">
                  <c:v>4.4734999999999997E-2</c:v>
                </c:pt>
                <c:pt idx="236662">
                  <c:v>4.4738E-2</c:v>
                </c:pt>
                <c:pt idx="236663">
                  <c:v>4.4741999999999997E-2</c:v>
                </c:pt>
                <c:pt idx="236664">
                  <c:v>4.4745E-2</c:v>
                </c:pt>
                <c:pt idx="236665">
                  <c:v>4.4748999999999997E-2</c:v>
                </c:pt>
                <c:pt idx="236666">
                  <c:v>4.4753000000000001E-2</c:v>
                </c:pt>
                <c:pt idx="236667">
                  <c:v>4.4756999999999998E-2</c:v>
                </c:pt>
                <c:pt idx="236668">
                  <c:v>4.4761000000000002E-2</c:v>
                </c:pt>
                <c:pt idx="236669">
                  <c:v>4.4764999999999999E-2</c:v>
                </c:pt>
                <c:pt idx="236670">
                  <c:v>4.4769000000000003E-2</c:v>
                </c:pt>
                <c:pt idx="236671">
                  <c:v>4.4773E-2</c:v>
                </c:pt>
                <c:pt idx="236672">
                  <c:v>4.4777999999999998E-2</c:v>
                </c:pt>
                <c:pt idx="236673">
                  <c:v>4.4782000000000002E-2</c:v>
                </c:pt>
                <c:pt idx="236674">
                  <c:v>4.4787E-2</c:v>
                </c:pt>
                <c:pt idx="236675">
                  <c:v>4.4790999999999997E-2</c:v>
                </c:pt>
                <c:pt idx="236676">
                  <c:v>4.4796000000000002E-2</c:v>
                </c:pt>
                <c:pt idx="236677">
                  <c:v>4.48E-2</c:v>
                </c:pt>
                <c:pt idx="236678">
                  <c:v>4.4804999999999998E-2</c:v>
                </c:pt>
                <c:pt idx="236679">
                  <c:v>4.4809000000000002E-2</c:v>
                </c:pt>
                <c:pt idx="236680">
                  <c:v>4.4812999999999999E-2</c:v>
                </c:pt>
                <c:pt idx="236681">
                  <c:v>4.4817999999999997E-2</c:v>
                </c:pt>
                <c:pt idx="236682">
                  <c:v>4.4822000000000001E-2</c:v>
                </c:pt>
                <c:pt idx="236683">
                  <c:v>4.4826999999999999E-2</c:v>
                </c:pt>
                <c:pt idx="236684">
                  <c:v>4.4831000000000003E-2</c:v>
                </c:pt>
                <c:pt idx="236685">
                  <c:v>4.4836000000000001E-2</c:v>
                </c:pt>
                <c:pt idx="236686">
                  <c:v>4.4839999999999998E-2</c:v>
                </c:pt>
                <c:pt idx="236687">
                  <c:v>4.4844000000000002E-2</c:v>
                </c:pt>
                <c:pt idx="236688">
                  <c:v>4.4849E-2</c:v>
                </c:pt>
                <c:pt idx="236689">
                  <c:v>4.4852999999999997E-2</c:v>
                </c:pt>
                <c:pt idx="236690">
                  <c:v>4.4857000000000001E-2</c:v>
                </c:pt>
                <c:pt idx="236691">
                  <c:v>4.4859999999999997E-2</c:v>
                </c:pt>
                <c:pt idx="236692">
                  <c:v>4.4864000000000001E-2</c:v>
                </c:pt>
                <c:pt idx="236693">
                  <c:v>4.4867999999999998E-2</c:v>
                </c:pt>
                <c:pt idx="236694">
                  <c:v>4.4871000000000001E-2</c:v>
                </c:pt>
                <c:pt idx="236695">
                  <c:v>4.4873999999999997E-2</c:v>
                </c:pt>
                <c:pt idx="236696">
                  <c:v>4.4878000000000001E-2</c:v>
                </c:pt>
                <c:pt idx="236697">
                  <c:v>4.4880999999999997E-2</c:v>
                </c:pt>
                <c:pt idx="236698">
                  <c:v>4.4884E-2</c:v>
                </c:pt>
                <c:pt idx="236699">
                  <c:v>4.4886000000000002E-2</c:v>
                </c:pt>
                <c:pt idx="236700">
                  <c:v>4.4888999999999998E-2</c:v>
                </c:pt>
                <c:pt idx="236701">
                  <c:v>4.4891E-2</c:v>
                </c:pt>
                <c:pt idx="236702">
                  <c:v>4.4893000000000002E-2</c:v>
                </c:pt>
                <c:pt idx="236703">
                  <c:v>4.4894999999999997E-2</c:v>
                </c:pt>
                <c:pt idx="236704">
                  <c:v>4.4895999999999998E-2</c:v>
                </c:pt>
                <c:pt idx="236705">
                  <c:v>4.4898E-2</c:v>
                </c:pt>
                <c:pt idx="236706">
                  <c:v>4.4899000000000001E-2</c:v>
                </c:pt>
                <c:pt idx="236707">
                  <c:v>4.4900000000000002E-2</c:v>
                </c:pt>
                <c:pt idx="236708">
                  <c:v>4.4901000000000003E-2</c:v>
                </c:pt>
                <c:pt idx="236709">
                  <c:v>4.4901999999999997E-2</c:v>
                </c:pt>
                <c:pt idx="236710">
                  <c:v>4.4901999999999997E-2</c:v>
                </c:pt>
                <c:pt idx="236711">
                  <c:v>4.4901999999999997E-2</c:v>
                </c:pt>
                <c:pt idx="236712">
                  <c:v>4.4901999999999997E-2</c:v>
                </c:pt>
                <c:pt idx="236713">
                  <c:v>4.4901999999999997E-2</c:v>
                </c:pt>
                <c:pt idx="236714">
                  <c:v>4.4901000000000003E-2</c:v>
                </c:pt>
                <c:pt idx="236715">
                  <c:v>4.4900000000000002E-2</c:v>
                </c:pt>
                <c:pt idx="236716">
                  <c:v>4.4899000000000001E-2</c:v>
                </c:pt>
                <c:pt idx="236717">
                  <c:v>4.4898E-2</c:v>
                </c:pt>
                <c:pt idx="236718">
                  <c:v>4.4896999999999999E-2</c:v>
                </c:pt>
                <c:pt idx="236719">
                  <c:v>4.4894999999999997E-2</c:v>
                </c:pt>
                <c:pt idx="236720">
                  <c:v>4.4893000000000002E-2</c:v>
                </c:pt>
                <c:pt idx="236721">
                  <c:v>4.4891E-2</c:v>
                </c:pt>
                <c:pt idx="236722">
                  <c:v>4.4888999999999998E-2</c:v>
                </c:pt>
                <c:pt idx="236723">
                  <c:v>4.4887000000000003E-2</c:v>
                </c:pt>
                <c:pt idx="236724">
                  <c:v>4.4884E-2</c:v>
                </c:pt>
                <c:pt idx="236725">
                  <c:v>4.4881999999999998E-2</c:v>
                </c:pt>
                <c:pt idx="236726">
                  <c:v>4.4879000000000002E-2</c:v>
                </c:pt>
                <c:pt idx="236727">
                  <c:v>4.4875999999999999E-2</c:v>
                </c:pt>
                <c:pt idx="236728">
                  <c:v>4.4872000000000002E-2</c:v>
                </c:pt>
                <c:pt idx="236729">
                  <c:v>4.4868999999999999E-2</c:v>
                </c:pt>
                <c:pt idx="236730">
                  <c:v>4.4866000000000003E-2</c:v>
                </c:pt>
                <c:pt idx="236731">
                  <c:v>4.4861999999999999E-2</c:v>
                </c:pt>
                <c:pt idx="236732">
                  <c:v>4.4859000000000003E-2</c:v>
                </c:pt>
                <c:pt idx="236733">
                  <c:v>4.4854999999999999E-2</c:v>
                </c:pt>
                <c:pt idx="236734">
                  <c:v>4.4851000000000002E-2</c:v>
                </c:pt>
                <c:pt idx="236735">
                  <c:v>4.4847999999999999E-2</c:v>
                </c:pt>
                <c:pt idx="236736">
                  <c:v>4.4844000000000002E-2</c:v>
                </c:pt>
                <c:pt idx="236737">
                  <c:v>4.4839999999999998E-2</c:v>
                </c:pt>
                <c:pt idx="236738">
                  <c:v>4.4835E-2</c:v>
                </c:pt>
                <c:pt idx="236739">
                  <c:v>4.4831000000000003E-2</c:v>
                </c:pt>
                <c:pt idx="236740">
                  <c:v>4.4826999999999999E-2</c:v>
                </c:pt>
                <c:pt idx="236741">
                  <c:v>4.4823000000000002E-2</c:v>
                </c:pt>
                <c:pt idx="236742">
                  <c:v>4.4818999999999998E-2</c:v>
                </c:pt>
                <c:pt idx="236743">
                  <c:v>4.4815000000000001E-2</c:v>
                </c:pt>
                <c:pt idx="236744">
                  <c:v>4.4810999999999997E-2</c:v>
                </c:pt>
                <c:pt idx="236745">
                  <c:v>4.4807E-2</c:v>
                </c:pt>
                <c:pt idx="236746">
                  <c:v>4.4803000000000003E-2</c:v>
                </c:pt>
                <c:pt idx="236747">
                  <c:v>4.4798999999999999E-2</c:v>
                </c:pt>
                <c:pt idx="236748">
                  <c:v>4.4795000000000001E-2</c:v>
                </c:pt>
                <c:pt idx="236749">
                  <c:v>4.4790999999999997E-2</c:v>
                </c:pt>
                <c:pt idx="236750">
                  <c:v>4.4787E-2</c:v>
                </c:pt>
                <c:pt idx="236751">
                  <c:v>4.4783999999999997E-2</c:v>
                </c:pt>
                <c:pt idx="236752">
                  <c:v>4.478E-2</c:v>
                </c:pt>
                <c:pt idx="236753">
                  <c:v>4.4776000000000003E-2</c:v>
                </c:pt>
                <c:pt idx="236754">
                  <c:v>4.4773E-2</c:v>
                </c:pt>
                <c:pt idx="236755">
                  <c:v>4.4769999999999997E-2</c:v>
                </c:pt>
                <c:pt idx="236756">
                  <c:v>4.4767000000000001E-2</c:v>
                </c:pt>
                <c:pt idx="236757">
                  <c:v>4.4763999999999998E-2</c:v>
                </c:pt>
                <c:pt idx="236758">
                  <c:v>4.4761000000000002E-2</c:v>
                </c:pt>
                <c:pt idx="236759">
                  <c:v>4.4757999999999999E-2</c:v>
                </c:pt>
                <c:pt idx="236760">
                  <c:v>4.4755999999999997E-2</c:v>
                </c:pt>
                <c:pt idx="236761">
                  <c:v>4.4753000000000001E-2</c:v>
                </c:pt>
                <c:pt idx="236762">
                  <c:v>4.4750999999999999E-2</c:v>
                </c:pt>
                <c:pt idx="236763">
                  <c:v>4.4748999999999997E-2</c:v>
                </c:pt>
                <c:pt idx="236764">
                  <c:v>4.4747000000000002E-2</c:v>
                </c:pt>
                <c:pt idx="236765">
                  <c:v>4.4745E-2</c:v>
                </c:pt>
                <c:pt idx="236766">
                  <c:v>4.4743999999999999E-2</c:v>
                </c:pt>
                <c:pt idx="236767">
                  <c:v>4.4742999999999998E-2</c:v>
                </c:pt>
                <c:pt idx="236768">
                  <c:v>4.4741999999999997E-2</c:v>
                </c:pt>
                <c:pt idx="236769">
                  <c:v>4.4741000000000003E-2</c:v>
                </c:pt>
                <c:pt idx="236770">
                  <c:v>4.4740000000000002E-2</c:v>
                </c:pt>
                <c:pt idx="236771">
                  <c:v>4.4740000000000002E-2</c:v>
                </c:pt>
                <c:pt idx="236772">
                  <c:v>4.4740000000000002E-2</c:v>
                </c:pt>
                <c:pt idx="236773">
                  <c:v>4.4740000000000002E-2</c:v>
                </c:pt>
                <c:pt idx="236774">
                  <c:v>4.4740000000000002E-2</c:v>
                </c:pt>
                <c:pt idx="236775">
                  <c:v>4.4741000000000003E-2</c:v>
                </c:pt>
                <c:pt idx="236776">
                  <c:v>4.4741000000000003E-2</c:v>
                </c:pt>
                <c:pt idx="236777">
                  <c:v>4.4741999999999997E-2</c:v>
                </c:pt>
                <c:pt idx="236778">
                  <c:v>4.4743999999999999E-2</c:v>
                </c:pt>
                <c:pt idx="236779">
                  <c:v>4.4745E-2</c:v>
                </c:pt>
                <c:pt idx="236780">
                  <c:v>4.4747000000000002E-2</c:v>
                </c:pt>
                <c:pt idx="236781">
                  <c:v>4.4748999999999997E-2</c:v>
                </c:pt>
                <c:pt idx="236782">
                  <c:v>4.4750999999999999E-2</c:v>
                </c:pt>
                <c:pt idx="236783">
                  <c:v>4.4753000000000001E-2</c:v>
                </c:pt>
                <c:pt idx="236784">
                  <c:v>4.4755999999999997E-2</c:v>
                </c:pt>
                <c:pt idx="236785">
                  <c:v>4.4757999999999999E-2</c:v>
                </c:pt>
                <c:pt idx="236786">
                  <c:v>4.4761000000000002E-2</c:v>
                </c:pt>
                <c:pt idx="236787">
                  <c:v>4.4763999999999998E-2</c:v>
                </c:pt>
                <c:pt idx="236788">
                  <c:v>4.4767000000000001E-2</c:v>
                </c:pt>
                <c:pt idx="236789">
                  <c:v>4.4770999999999998E-2</c:v>
                </c:pt>
                <c:pt idx="236790">
                  <c:v>4.4775000000000002E-2</c:v>
                </c:pt>
                <c:pt idx="236791">
                  <c:v>4.4777999999999998E-2</c:v>
                </c:pt>
                <c:pt idx="236792">
                  <c:v>4.4782000000000002E-2</c:v>
                </c:pt>
                <c:pt idx="236793">
                  <c:v>4.4787E-2</c:v>
                </c:pt>
                <c:pt idx="236794">
                  <c:v>4.4790999999999997E-2</c:v>
                </c:pt>
                <c:pt idx="236795">
                  <c:v>4.4795000000000001E-2</c:v>
                </c:pt>
                <c:pt idx="236796">
                  <c:v>4.4798999999999999E-2</c:v>
                </c:pt>
                <c:pt idx="236797">
                  <c:v>4.4803999999999997E-2</c:v>
                </c:pt>
                <c:pt idx="236798">
                  <c:v>4.4808000000000001E-2</c:v>
                </c:pt>
                <c:pt idx="236799">
                  <c:v>4.4812999999999999E-2</c:v>
                </c:pt>
                <c:pt idx="236800">
                  <c:v>4.4817999999999997E-2</c:v>
                </c:pt>
                <c:pt idx="236801">
                  <c:v>4.4822000000000001E-2</c:v>
                </c:pt>
                <c:pt idx="236802">
                  <c:v>4.4826999999999999E-2</c:v>
                </c:pt>
                <c:pt idx="236803">
                  <c:v>4.4831999999999997E-2</c:v>
                </c:pt>
                <c:pt idx="236804">
                  <c:v>4.4837000000000002E-2</c:v>
                </c:pt>
                <c:pt idx="236805">
                  <c:v>4.4842E-2</c:v>
                </c:pt>
                <c:pt idx="236806">
                  <c:v>4.4846999999999998E-2</c:v>
                </c:pt>
                <c:pt idx="236807">
                  <c:v>4.4852000000000003E-2</c:v>
                </c:pt>
                <c:pt idx="236808">
                  <c:v>4.4857000000000001E-2</c:v>
                </c:pt>
                <c:pt idx="236809">
                  <c:v>4.4860999999999998E-2</c:v>
                </c:pt>
                <c:pt idx="236810">
                  <c:v>4.4866000000000003E-2</c:v>
                </c:pt>
                <c:pt idx="236811">
                  <c:v>4.4871000000000001E-2</c:v>
                </c:pt>
                <c:pt idx="236812">
                  <c:v>4.4874999999999998E-2</c:v>
                </c:pt>
                <c:pt idx="236813">
                  <c:v>4.4880000000000003E-2</c:v>
                </c:pt>
                <c:pt idx="236814">
                  <c:v>4.4884E-2</c:v>
                </c:pt>
                <c:pt idx="236815">
                  <c:v>4.4888999999999998E-2</c:v>
                </c:pt>
                <c:pt idx="236816">
                  <c:v>4.4893000000000002E-2</c:v>
                </c:pt>
                <c:pt idx="236817">
                  <c:v>4.4896999999999999E-2</c:v>
                </c:pt>
                <c:pt idx="236818">
                  <c:v>4.4901000000000003E-2</c:v>
                </c:pt>
                <c:pt idx="236819">
                  <c:v>4.4905E-2</c:v>
                </c:pt>
                <c:pt idx="236820">
                  <c:v>4.4908000000000003E-2</c:v>
                </c:pt>
                <c:pt idx="236821">
                  <c:v>4.4912000000000001E-2</c:v>
                </c:pt>
                <c:pt idx="236822">
                  <c:v>4.4914999999999997E-2</c:v>
                </c:pt>
                <c:pt idx="236823">
                  <c:v>4.4918E-2</c:v>
                </c:pt>
                <c:pt idx="236824">
                  <c:v>4.4921000000000003E-2</c:v>
                </c:pt>
                <c:pt idx="236825">
                  <c:v>4.4923999999999999E-2</c:v>
                </c:pt>
                <c:pt idx="236826">
                  <c:v>4.4927000000000002E-2</c:v>
                </c:pt>
                <c:pt idx="236827">
                  <c:v>4.4928999999999997E-2</c:v>
                </c:pt>
                <c:pt idx="236828">
                  <c:v>4.4930999999999999E-2</c:v>
                </c:pt>
                <c:pt idx="236829">
                  <c:v>4.4933000000000001E-2</c:v>
                </c:pt>
                <c:pt idx="236830">
                  <c:v>4.4935000000000003E-2</c:v>
                </c:pt>
                <c:pt idx="236831">
                  <c:v>4.4936999999999998E-2</c:v>
                </c:pt>
                <c:pt idx="236832">
                  <c:v>4.4937999999999999E-2</c:v>
                </c:pt>
                <c:pt idx="236833">
                  <c:v>4.4939E-2</c:v>
                </c:pt>
                <c:pt idx="236834">
                  <c:v>4.4940000000000001E-2</c:v>
                </c:pt>
                <c:pt idx="236835">
                  <c:v>4.4941000000000002E-2</c:v>
                </c:pt>
                <c:pt idx="236836">
                  <c:v>4.4941000000000002E-2</c:v>
                </c:pt>
                <c:pt idx="236837">
                  <c:v>4.4942000000000003E-2</c:v>
                </c:pt>
                <c:pt idx="236838">
                  <c:v>4.4942000000000003E-2</c:v>
                </c:pt>
                <c:pt idx="236839">
                  <c:v>4.4942000000000003E-2</c:v>
                </c:pt>
                <c:pt idx="236840">
                  <c:v>4.4941000000000002E-2</c:v>
                </c:pt>
                <c:pt idx="236841">
                  <c:v>4.4941000000000002E-2</c:v>
                </c:pt>
                <c:pt idx="236842">
                  <c:v>4.4940000000000001E-2</c:v>
                </c:pt>
                <c:pt idx="236843">
                  <c:v>4.4939E-2</c:v>
                </c:pt>
                <c:pt idx="236844">
                  <c:v>4.4937999999999999E-2</c:v>
                </c:pt>
                <c:pt idx="236845">
                  <c:v>4.4935999999999997E-2</c:v>
                </c:pt>
                <c:pt idx="236846">
                  <c:v>4.4935000000000003E-2</c:v>
                </c:pt>
                <c:pt idx="236847">
                  <c:v>4.4933000000000001E-2</c:v>
                </c:pt>
                <c:pt idx="236848">
                  <c:v>4.4930999999999999E-2</c:v>
                </c:pt>
                <c:pt idx="236849">
                  <c:v>4.4928999999999997E-2</c:v>
                </c:pt>
                <c:pt idx="236850">
                  <c:v>4.4927000000000002E-2</c:v>
                </c:pt>
                <c:pt idx="236851">
                  <c:v>4.4925E-2</c:v>
                </c:pt>
                <c:pt idx="236852">
                  <c:v>4.4921999999999997E-2</c:v>
                </c:pt>
                <c:pt idx="236853">
                  <c:v>4.4919000000000001E-2</c:v>
                </c:pt>
                <c:pt idx="236854">
                  <c:v>4.4916999999999999E-2</c:v>
                </c:pt>
                <c:pt idx="236855">
                  <c:v>4.4914000000000003E-2</c:v>
                </c:pt>
                <c:pt idx="236856">
                  <c:v>4.4911E-2</c:v>
                </c:pt>
                <c:pt idx="236857">
                  <c:v>4.4907000000000002E-2</c:v>
                </c:pt>
                <c:pt idx="236858">
                  <c:v>4.4903999999999999E-2</c:v>
                </c:pt>
                <c:pt idx="236859">
                  <c:v>4.4901000000000003E-2</c:v>
                </c:pt>
                <c:pt idx="236860">
                  <c:v>4.4898E-2</c:v>
                </c:pt>
                <c:pt idx="236861">
                  <c:v>4.4894000000000003E-2</c:v>
                </c:pt>
                <c:pt idx="236862">
                  <c:v>4.4891E-2</c:v>
                </c:pt>
                <c:pt idx="236863">
                  <c:v>4.4887000000000003E-2</c:v>
                </c:pt>
                <c:pt idx="236864">
                  <c:v>4.4884E-2</c:v>
                </c:pt>
                <c:pt idx="236865">
                  <c:v>4.4880000000000003E-2</c:v>
                </c:pt>
                <c:pt idx="236866">
                  <c:v>4.4877E-2</c:v>
                </c:pt>
                <c:pt idx="236867">
                  <c:v>4.4873000000000003E-2</c:v>
                </c:pt>
                <c:pt idx="236868">
                  <c:v>4.487E-2</c:v>
                </c:pt>
                <c:pt idx="236869">
                  <c:v>4.4866000000000003E-2</c:v>
                </c:pt>
                <c:pt idx="236870">
                  <c:v>4.4863E-2</c:v>
                </c:pt>
                <c:pt idx="236871">
                  <c:v>4.4859000000000003E-2</c:v>
                </c:pt>
                <c:pt idx="236872">
                  <c:v>4.4856E-2</c:v>
                </c:pt>
                <c:pt idx="236873">
                  <c:v>4.4852000000000003E-2</c:v>
                </c:pt>
                <c:pt idx="236874">
                  <c:v>4.4849E-2</c:v>
                </c:pt>
                <c:pt idx="236875">
                  <c:v>4.4845999999999997E-2</c:v>
                </c:pt>
                <c:pt idx="236876">
                  <c:v>4.4843000000000001E-2</c:v>
                </c:pt>
                <c:pt idx="236877">
                  <c:v>4.4839999999999998E-2</c:v>
                </c:pt>
                <c:pt idx="236878">
                  <c:v>4.4837000000000002E-2</c:v>
                </c:pt>
                <c:pt idx="236879">
                  <c:v>4.4833999999999999E-2</c:v>
                </c:pt>
                <c:pt idx="236880">
                  <c:v>4.4831000000000003E-2</c:v>
                </c:pt>
                <c:pt idx="236881">
                  <c:v>4.4828E-2</c:v>
                </c:pt>
                <c:pt idx="236882">
                  <c:v>4.4824999999999997E-2</c:v>
                </c:pt>
                <c:pt idx="236883">
                  <c:v>4.4822000000000001E-2</c:v>
                </c:pt>
                <c:pt idx="236884">
                  <c:v>4.4819999999999999E-2</c:v>
                </c:pt>
                <c:pt idx="236885">
                  <c:v>4.4817999999999997E-2</c:v>
                </c:pt>
                <c:pt idx="236886">
                  <c:v>4.4815000000000001E-2</c:v>
                </c:pt>
                <c:pt idx="236887">
                  <c:v>4.4812999999999999E-2</c:v>
                </c:pt>
                <c:pt idx="236888">
                  <c:v>4.4810999999999997E-2</c:v>
                </c:pt>
                <c:pt idx="236889">
                  <c:v>4.4809000000000002E-2</c:v>
                </c:pt>
                <c:pt idx="236890">
                  <c:v>4.4807E-2</c:v>
                </c:pt>
                <c:pt idx="236891">
                  <c:v>4.4804999999999998E-2</c:v>
                </c:pt>
                <c:pt idx="236892">
                  <c:v>4.4803000000000003E-2</c:v>
                </c:pt>
                <c:pt idx="236893">
                  <c:v>4.4802000000000002E-2</c:v>
                </c:pt>
                <c:pt idx="236894">
                  <c:v>4.48E-2</c:v>
                </c:pt>
                <c:pt idx="236895">
                  <c:v>4.4798999999999999E-2</c:v>
                </c:pt>
                <c:pt idx="236896">
                  <c:v>4.4797999999999998E-2</c:v>
                </c:pt>
                <c:pt idx="236897">
                  <c:v>4.4796999999999997E-2</c:v>
                </c:pt>
                <c:pt idx="236898">
                  <c:v>4.4796000000000002E-2</c:v>
                </c:pt>
                <c:pt idx="236899">
                  <c:v>4.4795000000000001E-2</c:v>
                </c:pt>
                <c:pt idx="236900">
                  <c:v>4.4794E-2</c:v>
                </c:pt>
                <c:pt idx="236901">
                  <c:v>4.4792999999999999E-2</c:v>
                </c:pt>
                <c:pt idx="236902">
                  <c:v>4.4792999999999999E-2</c:v>
                </c:pt>
                <c:pt idx="236903">
                  <c:v>4.4791999999999998E-2</c:v>
                </c:pt>
                <c:pt idx="236904">
                  <c:v>4.4791999999999998E-2</c:v>
                </c:pt>
                <c:pt idx="236905">
                  <c:v>4.4791999999999998E-2</c:v>
                </c:pt>
                <c:pt idx="236906">
                  <c:v>4.4791999999999998E-2</c:v>
                </c:pt>
                <c:pt idx="236907">
                  <c:v>4.4791999999999998E-2</c:v>
                </c:pt>
                <c:pt idx="236908">
                  <c:v>4.4791999999999998E-2</c:v>
                </c:pt>
                <c:pt idx="236909">
                  <c:v>4.4791999999999998E-2</c:v>
                </c:pt>
                <c:pt idx="236910">
                  <c:v>4.4792999999999999E-2</c:v>
                </c:pt>
                <c:pt idx="236911">
                  <c:v>4.4792999999999999E-2</c:v>
                </c:pt>
                <c:pt idx="236912">
                  <c:v>4.4794E-2</c:v>
                </c:pt>
                <c:pt idx="236913">
                  <c:v>4.4795000000000001E-2</c:v>
                </c:pt>
                <c:pt idx="236914">
                  <c:v>4.4795000000000001E-2</c:v>
                </c:pt>
                <c:pt idx="236915">
                  <c:v>4.4796000000000002E-2</c:v>
                </c:pt>
                <c:pt idx="236916">
                  <c:v>4.4796999999999997E-2</c:v>
                </c:pt>
                <c:pt idx="236917">
                  <c:v>4.4797999999999998E-2</c:v>
                </c:pt>
                <c:pt idx="236918">
                  <c:v>4.48E-2</c:v>
                </c:pt>
                <c:pt idx="236919">
                  <c:v>4.4801000000000001E-2</c:v>
                </c:pt>
                <c:pt idx="236920">
                  <c:v>4.4803000000000003E-2</c:v>
                </c:pt>
                <c:pt idx="236921">
                  <c:v>4.4803999999999997E-2</c:v>
                </c:pt>
                <c:pt idx="236922">
                  <c:v>4.4805999999999999E-2</c:v>
                </c:pt>
                <c:pt idx="236923">
                  <c:v>4.4808000000000001E-2</c:v>
                </c:pt>
                <c:pt idx="236924">
                  <c:v>4.4809000000000002E-2</c:v>
                </c:pt>
                <c:pt idx="236925">
                  <c:v>4.4810999999999997E-2</c:v>
                </c:pt>
                <c:pt idx="236926">
                  <c:v>4.4812999999999999E-2</c:v>
                </c:pt>
                <c:pt idx="236927">
                  <c:v>4.4815000000000001E-2</c:v>
                </c:pt>
                <c:pt idx="236928">
                  <c:v>4.4817000000000003E-2</c:v>
                </c:pt>
                <c:pt idx="236929">
                  <c:v>4.4818999999999998E-2</c:v>
                </c:pt>
                <c:pt idx="236930">
                  <c:v>4.4821E-2</c:v>
                </c:pt>
                <c:pt idx="236931">
                  <c:v>4.4823000000000002E-2</c:v>
                </c:pt>
                <c:pt idx="236932">
                  <c:v>4.4825999999999998E-2</c:v>
                </c:pt>
                <c:pt idx="236933">
                  <c:v>4.4828E-2</c:v>
                </c:pt>
                <c:pt idx="236934">
                  <c:v>4.4830000000000002E-2</c:v>
                </c:pt>
                <c:pt idx="236935">
                  <c:v>4.4831999999999997E-2</c:v>
                </c:pt>
                <c:pt idx="236936">
                  <c:v>4.4835E-2</c:v>
                </c:pt>
                <c:pt idx="236937">
                  <c:v>4.4837000000000002E-2</c:v>
                </c:pt>
                <c:pt idx="236938">
                  <c:v>4.4838999999999997E-2</c:v>
                </c:pt>
                <c:pt idx="236939">
                  <c:v>4.4840999999999999E-2</c:v>
                </c:pt>
                <c:pt idx="236940">
                  <c:v>4.4843000000000001E-2</c:v>
                </c:pt>
                <c:pt idx="236941">
                  <c:v>4.4845000000000003E-2</c:v>
                </c:pt>
                <c:pt idx="236942">
                  <c:v>4.4846999999999998E-2</c:v>
                </c:pt>
                <c:pt idx="236943">
                  <c:v>4.4849E-2</c:v>
                </c:pt>
                <c:pt idx="236944">
                  <c:v>4.4851000000000002E-2</c:v>
                </c:pt>
                <c:pt idx="236945">
                  <c:v>4.4852999999999997E-2</c:v>
                </c:pt>
                <c:pt idx="236946">
                  <c:v>4.4854999999999999E-2</c:v>
                </c:pt>
                <c:pt idx="236947">
                  <c:v>4.4856E-2</c:v>
                </c:pt>
                <c:pt idx="236948">
                  <c:v>4.4858000000000002E-2</c:v>
                </c:pt>
                <c:pt idx="236949">
                  <c:v>4.4859999999999997E-2</c:v>
                </c:pt>
                <c:pt idx="236950">
                  <c:v>4.4860999999999998E-2</c:v>
                </c:pt>
                <c:pt idx="236951">
                  <c:v>4.4861999999999999E-2</c:v>
                </c:pt>
                <c:pt idx="236952">
                  <c:v>4.4863E-2</c:v>
                </c:pt>
                <c:pt idx="236953">
                  <c:v>4.4865000000000002E-2</c:v>
                </c:pt>
                <c:pt idx="236954">
                  <c:v>4.4866000000000003E-2</c:v>
                </c:pt>
                <c:pt idx="236955">
                  <c:v>4.4866999999999997E-2</c:v>
                </c:pt>
                <c:pt idx="236956">
                  <c:v>4.4867999999999998E-2</c:v>
                </c:pt>
                <c:pt idx="236957">
                  <c:v>4.4867999999999998E-2</c:v>
                </c:pt>
                <c:pt idx="236958">
                  <c:v>4.4868999999999999E-2</c:v>
                </c:pt>
                <c:pt idx="236959">
                  <c:v>4.4868999999999999E-2</c:v>
                </c:pt>
                <c:pt idx="236960">
                  <c:v>4.487E-2</c:v>
                </c:pt>
                <c:pt idx="236961">
                  <c:v>4.487E-2</c:v>
                </c:pt>
                <c:pt idx="236962">
                  <c:v>4.487E-2</c:v>
                </c:pt>
                <c:pt idx="236963">
                  <c:v>4.487E-2</c:v>
                </c:pt>
                <c:pt idx="236964">
                  <c:v>4.487E-2</c:v>
                </c:pt>
                <c:pt idx="236965">
                  <c:v>4.487E-2</c:v>
                </c:pt>
                <c:pt idx="236966">
                  <c:v>4.4868999999999999E-2</c:v>
                </c:pt>
                <c:pt idx="236967">
                  <c:v>4.4868999999999999E-2</c:v>
                </c:pt>
                <c:pt idx="236968">
                  <c:v>4.4868999999999999E-2</c:v>
                </c:pt>
                <c:pt idx="236969">
                  <c:v>4.4867999999999998E-2</c:v>
                </c:pt>
                <c:pt idx="236970">
                  <c:v>4.4866999999999997E-2</c:v>
                </c:pt>
                <c:pt idx="236971">
                  <c:v>4.4866000000000003E-2</c:v>
                </c:pt>
                <c:pt idx="236972">
                  <c:v>4.4866000000000003E-2</c:v>
                </c:pt>
                <c:pt idx="236973">
                  <c:v>4.4865000000000002E-2</c:v>
                </c:pt>
                <c:pt idx="236974">
                  <c:v>4.4863E-2</c:v>
                </c:pt>
                <c:pt idx="236975">
                  <c:v>4.4861999999999999E-2</c:v>
                </c:pt>
                <c:pt idx="236976">
                  <c:v>4.4860999999999998E-2</c:v>
                </c:pt>
                <c:pt idx="236977">
                  <c:v>4.4859999999999997E-2</c:v>
                </c:pt>
                <c:pt idx="236978">
                  <c:v>4.4859000000000003E-2</c:v>
                </c:pt>
                <c:pt idx="236979">
                  <c:v>4.4858000000000002E-2</c:v>
                </c:pt>
                <c:pt idx="236980">
                  <c:v>4.4857000000000001E-2</c:v>
                </c:pt>
                <c:pt idx="236981">
                  <c:v>4.4856E-2</c:v>
                </c:pt>
                <c:pt idx="236982">
                  <c:v>4.4853999999999998E-2</c:v>
                </c:pt>
                <c:pt idx="236983">
                  <c:v>4.4852999999999997E-2</c:v>
                </c:pt>
                <c:pt idx="236984">
                  <c:v>4.4852000000000003E-2</c:v>
                </c:pt>
                <c:pt idx="236985">
                  <c:v>4.4851000000000002E-2</c:v>
                </c:pt>
                <c:pt idx="236986">
                  <c:v>4.4849E-2</c:v>
                </c:pt>
                <c:pt idx="236987">
                  <c:v>4.4847999999999999E-2</c:v>
                </c:pt>
                <c:pt idx="236988">
                  <c:v>4.4846999999999998E-2</c:v>
                </c:pt>
                <c:pt idx="236989">
                  <c:v>4.4845999999999997E-2</c:v>
                </c:pt>
                <c:pt idx="236990">
                  <c:v>4.4845000000000003E-2</c:v>
                </c:pt>
                <c:pt idx="236991">
                  <c:v>4.4844000000000002E-2</c:v>
                </c:pt>
                <c:pt idx="236992">
                  <c:v>4.4844000000000002E-2</c:v>
                </c:pt>
                <c:pt idx="236993">
                  <c:v>4.4843000000000001E-2</c:v>
                </c:pt>
                <c:pt idx="236994">
                  <c:v>4.4842E-2</c:v>
                </c:pt>
                <c:pt idx="236995">
                  <c:v>4.4842E-2</c:v>
                </c:pt>
                <c:pt idx="236996">
                  <c:v>4.4840999999999999E-2</c:v>
                </c:pt>
                <c:pt idx="236997">
                  <c:v>4.4840999999999999E-2</c:v>
                </c:pt>
                <c:pt idx="236998">
                  <c:v>4.4839999999999998E-2</c:v>
                </c:pt>
                <c:pt idx="236999">
                  <c:v>4.4839999999999998E-2</c:v>
                </c:pt>
                <c:pt idx="237000">
                  <c:v>4.4839999999999998E-2</c:v>
                </c:pt>
                <c:pt idx="237001">
                  <c:v>4.4839999999999998E-2</c:v>
                </c:pt>
                <c:pt idx="237002">
                  <c:v>4.4839999999999998E-2</c:v>
                </c:pt>
                <c:pt idx="237003">
                  <c:v>4.4840999999999999E-2</c:v>
                </c:pt>
                <c:pt idx="237004">
                  <c:v>4.4840999999999999E-2</c:v>
                </c:pt>
                <c:pt idx="237005">
                  <c:v>4.4842E-2</c:v>
                </c:pt>
                <c:pt idx="237006">
                  <c:v>4.4842E-2</c:v>
                </c:pt>
                <c:pt idx="237007">
                  <c:v>4.4843000000000001E-2</c:v>
                </c:pt>
                <c:pt idx="237008">
                  <c:v>4.4844000000000002E-2</c:v>
                </c:pt>
                <c:pt idx="237009">
                  <c:v>4.4845000000000003E-2</c:v>
                </c:pt>
                <c:pt idx="237010">
                  <c:v>4.4845999999999997E-2</c:v>
                </c:pt>
                <c:pt idx="237011">
                  <c:v>4.4846999999999998E-2</c:v>
                </c:pt>
                <c:pt idx="237012">
                  <c:v>4.4847999999999999E-2</c:v>
                </c:pt>
                <c:pt idx="237013">
                  <c:v>4.4849E-2</c:v>
                </c:pt>
                <c:pt idx="237014">
                  <c:v>4.4851000000000002E-2</c:v>
                </c:pt>
                <c:pt idx="237015">
                  <c:v>4.4852000000000003E-2</c:v>
                </c:pt>
                <c:pt idx="237016">
                  <c:v>4.4853999999999998E-2</c:v>
                </c:pt>
                <c:pt idx="237017">
                  <c:v>4.4854999999999999E-2</c:v>
                </c:pt>
                <c:pt idx="237018">
                  <c:v>4.4857000000000001E-2</c:v>
                </c:pt>
                <c:pt idx="237019">
                  <c:v>4.4859000000000003E-2</c:v>
                </c:pt>
                <c:pt idx="237020">
                  <c:v>4.4860999999999998E-2</c:v>
                </c:pt>
                <c:pt idx="237021">
                  <c:v>4.4861999999999999E-2</c:v>
                </c:pt>
                <c:pt idx="237022">
                  <c:v>4.4864000000000001E-2</c:v>
                </c:pt>
                <c:pt idx="237023">
                  <c:v>4.4866000000000003E-2</c:v>
                </c:pt>
                <c:pt idx="237024">
                  <c:v>4.4867999999999998E-2</c:v>
                </c:pt>
                <c:pt idx="237025">
                  <c:v>4.487E-2</c:v>
                </c:pt>
                <c:pt idx="237026">
                  <c:v>4.4872000000000002E-2</c:v>
                </c:pt>
                <c:pt idx="237027">
                  <c:v>4.4874999999999998E-2</c:v>
                </c:pt>
                <c:pt idx="237028">
                  <c:v>4.4877E-2</c:v>
                </c:pt>
                <c:pt idx="237029">
                  <c:v>4.4879000000000002E-2</c:v>
                </c:pt>
                <c:pt idx="237030">
                  <c:v>4.4880999999999997E-2</c:v>
                </c:pt>
                <c:pt idx="237031">
                  <c:v>4.4882999999999999E-2</c:v>
                </c:pt>
                <c:pt idx="237032">
                  <c:v>4.4885000000000001E-2</c:v>
                </c:pt>
                <c:pt idx="237033">
                  <c:v>4.4887000000000003E-2</c:v>
                </c:pt>
                <c:pt idx="237034">
                  <c:v>4.4888999999999998E-2</c:v>
                </c:pt>
                <c:pt idx="237035">
                  <c:v>4.4892000000000001E-2</c:v>
                </c:pt>
                <c:pt idx="237036">
                  <c:v>4.4894000000000003E-2</c:v>
                </c:pt>
                <c:pt idx="237037">
                  <c:v>4.4895999999999998E-2</c:v>
                </c:pt>
                <c:pt idx="237038">
                  <c:v>4.4898E-2</c:v>
                </c:pt>
                <c:pt idx="237039">
                  <c:v>4.4900000000000002E-2</c:v>
                </c:pt>
                <c:pt idx="237040">
                  <c:v>4.4901999999999997E-2</c:v>
                </c:pt>
                <c:pt idx="237041">
                  <c:v>4.4903999999999999E-2</c:v>
                </c:pt>
                <c:pt idx="237042">
                  <c:v>4.4906000000000001E-2</c:v>
                </c:pt>
                <c:pt idx="237043">
                  <c:v>4.4907000000000002E-2</c:v>
                </c:pt>
                <c:pt idx="237044">
                  <c:v>4.4908999999999998E-2</c:v>
                </c:pt>
                <c:pt idx="237045">
                  <c:v>4.4911E-2</c:v>
                </c:pt>
                <c:pt idx="237046">
                  <c:v>4.4912000000000001E-2</c:v>
                </c:pt>
                <c:pt idx="237047">
                  <c:v>4.4914000000000003E-2</c:v>
                </c:pt>
                <c:pt idx="237048">
                  <c:v>4.4915999999999998E-2</c:v>
                </c:pt>
                <c:pt idx="237049">
                  <c:v>4.4916999999999999E-2</c:v>
                </c:pt>
                <c:pt idx="237050">
                  <c:v>4.4919000000000001E-2</c:v>
                </c:pt>
                <c:pt idx="237051">
                  <c:v>4.4920000000000002E-2</c:v>
                </c:pt>
                <c:pt idx="237052">
                  <c:v>4.4921000000000003E-2</c:v>
                </c:pt>
                <c:pt idx="237053">
                  <c:v>4.4921999999999997E-2</c:v>
                </c:pt>
                <c:pt idx="237054">
                  <c:v>4.4922999999999998E-2</c:v>
                </c:pt>
                <c:pt idx="237055">
                  <c:v>4.4923999999999999E-2</c:v>
                </c:pt>
                <c:pt idx="237056">
                  <c:v>4.4925E-2</c:v>
                </c:pt>
                <c:pt idx="237057">
                  <c:v>4.4926000000000001E-2</c:v>
                </c:pt>
                <c:pt idx="237058">
                  <c:v>4.4927000000000002E-2</c:v>
                </c:pt>
                <c:pt idx="237059">
                  <c:v>4.4928000000000003E-2</c:v>
                </c:pt>
                <c:pt idx="237060">
                  <c:v>4.4928000000000003E-2</c:v>
                </c:pt>
                <c:pt idx="237061">
                  <c:v>4.4928999999999997E-2</c:v>
                </c:pt>
                <c:pt idx="237062">
                  <c:v>4.4929999999999998E-2</c:v>
                </c:pt>
                <c:pt idx="237063">
                  <c:v>4.4929999999999998E-2</c:v>
                </c:pt>
                <c:pt idx="237064">
                  <c:v>4.4930999999999999E-2</c:v>
                </c:pt>
                <c:pt idx="237065">
                  <c:v>4.4930999999999999E-2</c:v>
                </c:pt>
                <c:pt idx="237066">
                  <c:v>4.4930999999999999E-2</c:v>
                </c:pt>
                <c:pt idx="237067">
                  <c:v>4.4930999999999999E-2</c:v>
                </c:pt>
                <c:pt idx="237068">
                  <c:v>4.4930999999999999E-2</c:v>
                </c:pt>
                <c:pt idx="237069">
                  <c:v>4.4930999999999999E-2</c:v>
                </c:pt>
                <c:pt idx="237070">
                  <c:v>4.4930999999999999E-2</c:v>
                </c:pt>
                <c:pt idx="237071">
                  <c:v>4.4930999999999999E-2</c:v>
                </c:pt>
                <c:pt idx="237072">
                  <c:v>4.4930999999999999E-2</c:v>
                </c:pt>
                <c:pt idx="237073">
                  <c:v>4.4930999999999999E-2</c:v>
                </c:pt>
                <c:pt idx="237074">
                  <c:v>4.4930999999999999E-2</c:v>
                </c:pt>
                <c:pt idx="237075">
                  <c:v>4.4930999999999999E-2</c:v>
                </c:pt>
                <c:pt idx="237076">
                  <c:v>4.4930999999999999E-2</c:v>
                </c:pt>
                <c:pt idx="237077">
                  <c:v>4.4930999999999999E-2</c:v>
                </c:pt>
                <c:pt idx="237078">
                  <c:v>4.4929999999999998E-2</c:v>
                </c:pt>
                <c:pt idx="237079">
                  <c:v>4.4929999999999998E-2</c:v>
                </c:pt>
                <c:pt idx="237080">
                  <c:v>4.4928999999999997E-2</c:v>
                </c:pt>
                <c:pt idx="237081">
                  <c:v>4.4928999999999997E-2</c:v>
                </c:pt>
                <c:pt idx="237082">
                  <c:v>4.4928999999999997E-2</c:v>
                </c:pt>
                <c:pt idx="237083">
                  <c:v>4.4928000000000003E-2</c:v>
                </c:pt>
                <c:pt idx="237084">
                  <c:v>4.4928000000000003E-2</c:v>
                </c:pt>
                <c:pt idx="237085">
                  <c:v>4.4927000000000002E-2</c:v>
                </c:pt>
                <c:pt idx="237086">
                  <c:v>4.4927000000000002E-2</c:v>
                </c:pt>
                <c:pt idx="237087">
                  <c:v>4.4927000000000002E-2</c:v>
                </c:pt>
                <c:pt idx="237088">
                  <c:v>4.4926000000000001E-2</c:v>
                </c:pt>
                <c:pt idx="237089">
                  <c:v>4.4926000000000001E-2</c:v>
                </c:pt>
                <c:pt idx="237090">
                  <c:v>4.4925E-2</c:v>
                </c:pt>
                <c:pt idx="237091">
                  <c:v>4.4925E-2</c:v>
                </c:pt>
                <c:pt idx="237092">
                  <c:v>4.4923999999999999E-2</c:v>
                </c:pt>
                <c:pt idx="237093">
                  <c:v>4.4923999999999999E-2</c:v>
                </c:pt>
                <c:pt idx="237094">
                  <c:v>4.4922999999999998E-2</c:v>
                </c:pt>
                <c:pt idx="237095">
                  <c:v>4.4922999999999998E-2</c:v>
                </c:pt>
                <c:pt idx="237096">
                  <c:v>4.4922999999999998E-2</c:v>
                </c:pt>
                <c:pt idx="237097">
                  <c:v>4.4922999999999998E-2</c:v>
                </c:pt>
                <c:pt idx="237098">
                  <c:v>4.4921999999999997E-2</c:v>
                </c:pt>
                <c:pt idx="237099">
                  <c:v>4.4921999999999997E-2</c:v>
                </c:pt>
                <c:pt idx="237100">
                  <c:v>4.4921999999999997E-2</c:v>
                </c:pt>
                <c:pt idx="237101">
                  <c:v>4.4921999999999997E-2</c:v>
                </c:pt>
                <c:pt idx="237102">
                  <c:v>4.4921999999999997E-2</c:v>
                </c:pt>
                <c:pt idx="237103">
                  <c:v>4.4921999999999997E-2</c:v>
                </c:pt>
                <c:pt idx="237104">
                  <c:v>4.4921999999999997E-2</c:v>
                </c:pt>
                <c:pt idx="237105">
                  <c:v>4.4921999999999997E-2</c:v>
                </c:pt>
                <c:pt idx="237106">
                  <c:v>4.4921999999999997E-2</c:v>
                </c:pt>
                <c:pt idx="237107">
                  <c:v>4.4921999999999997E-2</c:v>
                </c:pt>
                <c:pt idx="237108">
                  <c:v>4.4921999999999997E-2</c:v>
                </c:pt>
                <c:pt idx="237109">
                  <c:v>4.4921999999999997E-2</c:v>
                </c:pt>
                <c:pt idx="237110">
                  <c:v>4.4922999999999998E-2</c:v>
                </c:pt>
                <c:pt idx="237111">
                  <c:v>4.4922999999999998E-2</c:v>
                </c:pt>
                <c:pt idx="237112">
                  <c:v>4.4922999999999998E-2</c:v>
                </c:pt>
                <c:pt idx="237113">
                  <c:v>4.4923999999999999E-2</c:v>
                </c:pt>
                <c:pt idx="237114">
                  <c:v>4.4923999999999999E-2</c:v>
                </c:pt>
                <c:pt idx="237115">
                  <c:v>4.4925E-2</c:v>
                </c:pt>
                <c:pt idx="237116">
                  <c:v>4.4925E-2</c:v>
                </c:pt>
                <c:pt idx="237117">
                  <c:v>4.4925E-2</c:v>
                </c:pt>
                <c:pt idx="237118">
                  <c:v>4.4926000000000001E-2</c:v>
                </c:pt>
                <c:pt idx="237119">
                  <c:v>4.4927000000000002E-2</c:v>
                </c:pt>
                <c:pt idx="237120">
                  <c:v>4.4927000000000002E-2</c:v>
                </c:pt>
                <c:pt idx="237121">
                  <c:v>4.4928000000000003E-2</c:v>
                </c:pt>
                <c:pt idx="237122">
                  <c:v>4.4928999999999997E-2</c:v>
                </c:pt>
                <c:pt idx="237123">
                  <c:v>4.4929999999999998E-2</c:v>
                </c:pt>
                <c:pt idx="237124">
                  <c:v>4.4929999999999998E-2</c:v>
                </c:pt>
                <c:pt idx="237125">
                  <c:v>4.4930999999999999E-2</c:v>
                </c:pt>
                <c:pt idx="237126">
                  <c:v>4.4932E-2</c:v>
                </c:pt>
                <c:pt idx="237127">
                  <c:v>4.4932E-2</c:v>
                </c:pt>
                <c:pt idx="237128">
                  <c:v>4.4933000000000001E-2</c:v>
                </c:pt>
                <c:pt idx="237129">
                  <c:v>4.4934000000000002E-2</c:v>
                </c:pt>
                <c:pt idx="237130">
                  <c:v>4.4934000000000002E-2</c:v>
                </c:pt>
                <c:pt idx="237131">
                  <c:v>4.4935000000000003E-2</c:v>
                </c:pt>
                <c:pt idx="237132">
                  <c:v>4.4935999999999997E-2</c:v>
                </c:pt>
                <c:pt idx="237133">
                  <c:v>4.4936999999999998E-2</c:v>
                </c:pt>
                <c:pt idx="237134">
                  <c:v>4.4936999999999998E-2</c:v>
                </c:pt>
                <c:pt idx="237135">
                  <c:v>4.4937999999999999E-2</c:v>
                </c:pt>
                <c:pt idx="237136">
                  <c:v>4.4939E-2</c:v>
                </c:pt>
                <c:pt idx="237137">
                  <c:v>4.4939E-2</c:v>
                </c:pt>
                <c:pt idx="237138">
                  <c:v>4.4940000000000001E-2</c:v>
                </c:pt>
                <c:pt idx="237139">
                  <c:v>4.4940000000000001E-2</c:v>
                </c:pt>
                <c:pt idx="237140">
                  <c:v>4.4941000000000002E-2</c:v>
                </c:pt>
                <c:pt idx="237141">
                  <c:v>4.4941000000000002E-2</c:v>
                </c:pt>
                <c:pt idx="237142">
                  <c:v>4.4942000000000003E-2</c:v>
                </c:pt>
                <c:pt idx="237143">
                  <c:v>4.4942000000000003E-2</c:v>
                </c:pt>
                <c:pt idx="237144">
                  <c:v>4.4942999999999997E-2</c:v>
                </c:pt>
                <c:pt idx="237145">
                  <c:v>4.4942999999999997E-2</c:v>
                </c:pt>
                <c:pt idx="237146">
                  <c:v>4.4943999999999998E-2</c:v>
                </c:pt>
                <c:pt idx="237147">
                  <c:v>4.4943999999999998E-2</c:v>
                </c:pt>
                <c:pt idx="237148">
                  <c:v>4.4943999999999998E-2</c:v>
                </c:pt>
                <c:pt idx="237149">
                  <c:v>4.4944999999999999E-2</c:v>
                </c:pt>
                <c:pt idx="237150">
                  <c:v>4.4944999999999999E-2</c:v>
                </c:pt>
                <c:pt idx="237151">
                  <c:v>4.4944999999999999E-2</c:v>
                </c:pt>
                <c:pt idx="237152">
                  <c:v>4.4944999999999999E-2</c:v>
                </c:pt>
                <c:pt idx="237153">
                  <c:v>4.4944999999999999E-2</c:v>
                </c:pt>
                <c:pt idx="237154">
                  <c:v>4.4946E-2</c:v>
                </c:pt>
                <c:pt idx="237155">
                  <c:v>4.4946E-2</c:v>
                </c:pt>
                <c:pt idx="237156">
                  <c:v>4.4946E-2</c:v>
                </c:pt>
                <c:pt idx="237157">
                  <c:v>4.4947000000000001E-2</c:v>
                </c:pt>
                <c:pt idx="237158">
                  <c:v>4.4947000000000001E-2</c:v>
                </c:pt>
                <c:pt idx="237159">
                  <c:v>4.4947000000000001E-2</c:v>
                </c:pt>
                <c:pt idx="237160">
                  <c:v>4.4947000000000001E-2</c:v>
                </c:pt>
                <c:pt idx="237161">
                  <c:v>4.4948000000000002E-2</c:v>
                </c:pt>
                <c:pt idx="237162">
                  <c:v>4.4948000000000002E-2</c:v>
                </c:pt>
                <c:pt idx="237163">
                  <c:v>4.4948000000000002E-2</c:v>
                </c:pt>
                <c:pt idx="237164">
                  <c:v>4.4948000000000002E-2</c:v>
                </c:pt>
                <c:pt idx="237165">
                  <c:v>4.4949000000000003E-2</c:v>
                </c:pt>
                <c:pt idx="237166">
                  <c:v>4.4949000000000003E-2</c:v>
                </c:pt>
                <c:pt idx="237167">
                  <c:v>4.4949999999999997E-2</c:v>
                </c:pt>
                <c:pt idx="237168">
                  <c:v>4.4949999999999997E-2</c:v>
                </c:pt>
                <c:pt idx="237169">
                  <c:v>4.4950999999999998E-2</c:v>
                </c:pt>
                <c:pt idx="237170">
                  <c:v>4.4951999999999999E-2</c:v>
                </c:pt>
                <c:pt idx="237171">
                  <c:v>4.4951999999999999E-2</c:v>
                </c:pt>
                <c:pt idx="237172">
                  <c:v>4.4953E-2</c:v>
                </c:pt>
                <c:pt idx="237173">
                  <c:v>4.4953E-2</c:v>
                </c:pt>
                <c:pt idx="237174">
                  <c:v>4.4954000000000001E-2</c:v>
                </c:pt>
                <c:pt idx="237175">
                  <c:v>4.4955000000000002E-2</c:v>
                </c:pt>
                <c:pt idx="237176">
                  <c:v>4.4956000000000003E-2</c:v>
                </c:pt>
                <c:pt idx="237177">
                  <c:v>4.4956999999999997E-2</c:v>
                </c:pt>
                <c:pt idx="237178">
                  <c:v>4.4957999999999998E-2</c:v>
                </c:pt>
                <c:pt idx="237179">
                  <c:v>4.4958999999999999E-2</c:v>
                </c:pt>
                <c:pt idx="237180">
                  <c:v>4.496E-2</c:v>
                </c:pt>
                <c:pt idx="237181">
                  <c:v>4.4961000000000001E-2</c:v>
                </c:pt>
                <c:pt idx="237182">
                  <c:v>4.4962000000000002E-2</c:v>
                </c:pt>
                <c:pt idx="237183">
                  <c:v>4.4963000000000003E-2</c:v>
                </c:pt>
                <c:pt idx="237184">
                  <c:v>4.4963999999999997E-2</c:v>
                </c:pt>
                <c:pt idx="237185">
                  <c:v>4.4964999999999998E-2</c:v>
                </c:pt>
                <c:pt idx="237186">
                  <c:v>4.4965999999999999E-2</c:v>
                </c:pt>
                <c:pt idx="237187">
                  <c:v>4.4968000000000001E-2</c:v>
                </c:pt>
                <c:pt idx="237188">
                  <c:v>4.4969000000000002E-2</c:v>
                </c:pt>
                <c:pt idx="237189">
                  <c:v>4.4970000000000003E-2</c:v>
                </c:pt>
                <c:pt idx="237190">
                  <c:v>4.4971999999999998E-2</c:v>
                </c:pt>
                <c:pt idx="237191">
                  <c:v>4.4972999999999999E-2</c:v>
                </c:pt>
                <c:pt idx="237192">
                  <c:v>4.4974E-2</c:v>
                </c:pt>
                <c:pt idx="237193">
                  <c:v>4.4976000000000002E-2</c:v>
                </c:pt>
                <c:pt idx="237194">
                  <c:v>4.4977000000000003E-2</c:v>
                </c:pt>
                <c:pt idx="237195">
                  <c:v>4.4977999999999997E-2</c:v>
                </c:pt>
                <c:pt idx="237196">
                  <c:v>4.4978999999999998E-2</c:v>
                </c:pt>
                <c:pt idx="237197">
                  <c:v>4.4979999999999999E-2</c:v>
                </c:pt>
                <c:pt idx="237198">
                  <c:v>4.4981E-2</c:v>
                </c:pt>
                <c:pt idx="237199">
                  <c:v>4.4982000000000001E-2</c:v>
                </c:pt>
                <c:pt idx="237200">
                  <c:v>4.4983000000000002E-2</c:v>
                </c:pt>
                <c:pt idx="237201">
                  <c:v>4.4984000000000003E-2</c:v>
                </c:pt>
                <c:pt idx="237202">
                  <c:v>4.4985999999999998E-2</c:v>
                </c:pt>
                <c:pt idx="237203">
                  <c:v>4.4985999999999998E-2</c:v>
                </c:pt>
                <c:pt idx="237204">
                  <c:v>4.4986999999999999E-2</c:v>
                </c:pt>
                <c:pt idx="237205">
                  <c:v>4.4988E-2</c:v>
                </c:pt>
                <c:pt idx="237206">
                  <c:v>4.4989000000000001E-2</c:v>
                </c:pt>
                <c:pt idx="237207">
                  <c:v>4.4989000000000001E-2</c:v>
                </c:pt>
                <c:pt idx="237208">
                  <c:v>4.4990000000000002E-2</c:v>
                </c:pt>
                <c:pt idx="237209">
                  <c:v>4.4990000000000002E-2</c:v>
                </c:pt>
                <c:pt idx="237210">
                  <c:v>4.4990000000000002E-2</c:v>
                </c:pt>
                <c:pt idx="237211">
                  <c:v>4.4991000000000003E-2</c:v>
                </c:pt>
                <c:pt idx="237212">
                  <c:v>4.4991000000000003E-2</c:v>
                </c:pt>
                <c:pt idx="237213">
                  <c:v>4.4991000000000003E-2</c:v>
                </c:pt>
                <c:pt idx="237214">
                  <c:v>4.4991000000000003E-2</c:v>
                </c:pt>
                <c:pt idx="237215">
                  <c:v>4.4991000000000003E-2</c:v>
                </c:pt>
                <c:pt idx="237216">
                  <c:v>4.4991000000000003E-2</c:v>
                </c:pt>
                <c:pt idx="237217">
                  <c:v>4.4990000000000002E-2</c:v>
                </c:pt>
                <c:pt idx="237218">
                  <c:v>4.4990000000000002E-2</c:v>
                </c:pt>
                <c:pt idx="237219">
                  <c:v>4.4989000000000001E-2</c:v>
                </c:pt>
                <c:pt idx="237220">
                  <c:v>4.4989000000000001E-2</c:v>
                </c:pt>
                <c:pt idx="237221">
                  <c:v>4.4988E-2</c:v>
                </c:pt>
                <c:pt idx="237222">
                  <c:v>4.4986999999999999E-2</c:v>
                </c:pt>
                <c:pt idx="237223">
                  <c:v>4.4985999999999998E-2</c:v>
                </c:pt>
                <c:pt idx="237224">
                  <c:v>4.4984999999999997E-2</c:v>
                </c:pt>
                <c:pt idx="237225">
                  <c:v>4.4984000000000003E-2</c:v>
                </c:pt>
                <c:pt idx="237226">
                  <c:v>4.4982000000000001E-2</c:v>
                </c:pt>
                <c:pt idx="237227">
                  <c:v>4.4981E-2</c:v>
                </c:pt>
                <c:pt idx="237228">
                  <c:v>4.4979999999999999E-2</c:v>
                </c:pt>
                <c:pt idx="237229">
                  <c:v>4.4977999999999997E-2</c:v>
                </c:pt>
                <c:pt idx="237230">
                  <c:v>4.4976000000000002E-2</c:v>
                </c:pt>
                <c:pt idx="237231">
                  <c:v>4.4975000000000001E-2</c:v>
                </c:pt>
                <c:pt idx="237232">
                  <c:v>4.4972999999999999E-2</c:v>
                </c:pt>
                <c:pt idx="237233">
                  <c:v>4.4970999999999997E-2</c:v>
                </c:pt>
                <c:pt idx="237234">
                  <c:v>4.4969000000000002E-2</c:v>
                </c:pt>
                <c:pt idx="237235">
                  <c:v>4.4967E-2</c:v>
                </c:pt>
                <c:pt idx="237236">
                  <c:v>4.4964999999999998E-2</c:v>
                </c:pt>
                <c:pt idx="237237">
                  <c:v>4.4962000000000002E-2</c:v>
                </c:pt>
                <c:pt idx="237238">
                  <c:v>4.496E-2</c:v>
                </c:pt>
                <c:pt idx="237239">
                  <c:v>4.4957999999999998E-2</c:v>
                </c:pt>
                <c:pt idx="237240">
                  <c:v>4.4956000000000003E-2</c:v>
                </c:pt>
                <c:pt idx="237241">
                  <c:v>4.4954000000000001E-2</c:v>
                </c:pt>
                <c:pt idx="237242">
                  <c:v>4.4950999999999998E-2</c:v>
                </c:pt>
                <c:pt idx="237243">
                  <c:v>4.4949000000000003E-2</c:v>
                </c:pt>
                <c:pt idx="237244">
                  <c:v>4.4946E-2</c:v>
                </c:pt>
                <c:pt idx="237245">
                  <c:v>4.4943999999999998E-2</c:v>
                </c:pt>
                <c:pt idx="237246">
                  <c:v>4.4941000000000002E-2</c:v>
                </c:pt>
                <c:pt idx="237247">
                  <c:v>4.4939E-2</c:v>
                </c:pt>
                <c:pt idx="237248">
                  <c:v>4.4935999999999997E-2</c:v>
                </c:pt>
                <c:pt idx="237249">
                  <c:v>4.4934000000000002E-2</c:v>
                </c:pt>
                <c:pt idx="237250">
                  <c:v>4.4932E-2</c:v>
                </c:pt>
                <c:pt idx="237251">
                  <c:v>4.4929999999999998E-2</c:v>
                </c:pt>
                <c:pt idx="237252">
                  <c:v>4.4927000000000002E-2</c:v>
                </c:pt>
                <c:pt idx="237253">
                  <c:v>4.4925E-2</c:v>
                </c:pt>
                <c:pt idx="237254">
                  <c:v>4.4922999999999998E-2</c:v>
                </c:pt>
                <c:pt idx="237255">
                  <c:v>4.4920000000000002E-2</c:v>
                </c:pt>
                <c:pt idx="237256">
                  <c:v>4.4918E-2</c:v>
                </c:pt>
                <c:pt idx="237257">
                  <c:v>4.4915999999999998E-2</c:v>
                </c:pt>
                <c:pt idx="237258">
                  <c:v>4.4914000000000003E-2</c:v>
                </c:pt>
                <c:pt idx="237259">
                  <c:v>4.4912000000000001E-2</c:v>
                </c:pt>
                <c:pt idx="237260">
                  <c:v>4.4909999999999999E-2</c:v>
                </c:pt>
                <c:pt idx="237261">
                  <c:v>4.4908999999999998E-2</c:v>
                </c:pt>
                <c:pt idx="237262">
                  <c:v>4.4907000000000002E-2</c:v>
                </c:pt>
                <c:pt idx="237263">
                  <c:v>4.4905E-2</c:v>
                </c:pt>
                <c:pt idx="237264">
                  <c:v>4.4903999999999999E-2</c:v>
                </c:pt>
                <c:pt idx="237265">
                  <c:v>4.4902999999999998E-2</c:v>
                </c:pt>
                <c:pt idx="237266">
                  <c:v>4.4901000000000003E-2</c:v>
                </c:pt>
                <c:pt idx="237267">
                  <c:v>4.4900000000000002E-2</c:v>
                </c:pt>
                <c:pt idx="237268">
                  <c:v>4.4899000000000001E-2</c:v>
                </c:pt>
                <c:pt idx="237269">
                  <c:v>4.4898E-2</c:v>
                </c:pt>
                <c:pt idx="237270">
                  <c:v>4.4896999999999999E-2</c:v>
                </c:pt>
                <c:pt idx="237271">
                  <c:v>4.4895999999999998E-2</c:v>
                </c:pt>
                <c:pt idx="237272">
                  <c:v>4.4894999999999997E-2</c:v>
                </c:pt>
                <c:pt idx="237273">
                  <c:v>4.4894999999999997E-2</c:v>
                </c:pt>
                <c:pt idx="237274">
                  <c:v>4.4894999999999997E-2</c:v>
                </c:pt>
                <c:pt idx="237275">
                  <c:v>4.4894999999999997E-2</c:v>
                </c:pt>
                <c:pt idx="237276">
                  <c:v>4.4894000000000003E-2</c:v>
                </c:pt>
                <c:pt idx="237277">
                  <c:v>4.4894000000000003E-2</c:v>
                </c:pt>
                <c:pt idx="237278">
                  <c:v>4.4894000000000003E-2</c:v>
                </c:pt>
                <c:pt idx="237279">
                  <c:v>4.4894999999999997E-2</c:v>
                </c:pt>
                <c:pt idx="237280">
                  <c:v>4.4894999999999997E-2</c:v>
                </c:pt>
                <c:pt idx="237281">
                  <c:v>4.4895999999999998E-2</c:v>
                </c:pt>
                <c:pt idx="237282">
                  <c:v>4.4895999999999998E-2</c:v>
                </c:pt>
                <c:pt idx="237283">
                  <c:v>4.4896999999999999E-2</c:v>
                </c:pt>
                <c:pt idx="237284">
                  <c:v>4.4898E-2</c:v>
                </c:pt>
                <c:pt idx="237285">
                  <c:v>4.4900000000000002E-2</c:v>
                </c:pt>
                <c:pt idx="237286">
                  <c:v>4.4901000000000003E-2</c:v>
                </c:pt>
                <c:pt idx="237287">
                  <c:v>4.4902999999999998E-2</c:v>
                </c:pt>
                <c:pt idx="237288">
                  <c:v>4.4903999999999999E-2</c:v>
                </c:pt>
                <c:pt idx="237289">
                  <c:v>4.4906000000000001E-2</c:v>
                </c:pt>
                <c:pt idx="237290">
                  <c:v>4.4908000000000003E-2</c:v>
                </c:pt>
                <c:pt idx="237291">
                  <c:v>4.4908999999999998E-2</c:v>
                </c:pt>
                <c:pt idx="237292">
                  <c:v>4.4912000000000001E-2</c:v>
                </c:pt>
                <c:pt idx="237293">
                  <c:v>4.4914000000000003E-2</c:v>
                </c:pt>
                <c:pt idx="237294">
                  <c:v>4.4915999999999998E-2</c:v>
                </c:pt>
                <c:pt idx="237295">
                  <c:v>4.4919000000000001E-2</c:v>
                </c:pt>
                <c:pt idx="237296">
                  <c:v>4.4921000000000003E-2</c:v>
                </c:pt>
                <c:pt idx="237297">
                  <c:v>4.4923999999999999E-2</c:v>
                </c:pt>
                <c:pt idx="237298">
                  <c:v>4.4927000000000002E-2</c:v>
                </c:pt>
                <c:pt idx="237299">
                  <c:v>4.4929999999999998E-2</c:v>
                </c:pt>
                <c:pt idx="237300">
                  <c:v>4.4933000000000001E-2</c:v>
                </c:pt>
                <c:pt idx="237301">
                  <c:v>4.4935999999999997E-2</c:v>
                </c:pt>
                <c:pt idx="237302">
                  <c:v>4.4939E-2</c:v>
                </c:pt>
                <c:pt idx="237303">
                  <c:v>4.4942000000000003E-2</c:v>
                </c:pt>
                <c:pt idx="237304">
                  <c:v>4.4944999999999999E-2</c:v>
                </c:pt>
                <c:pt idx="237305">
                  <c:v>4.4948000000000002E-2</c:v>
                </c:pt>
                <c:pt idx="237306">
                  <c:v>4.4950999999999998E-2</c:v>
                </c:pt>
                <c:pt idx="237307">
                  <c:v>4.4955000000000002E-2</c:v>
                </c:pt>
                <c:pt idx="237308">
                  <c:v>4.4957999999999998E-2</c:v>
                </c:pt>
                <c:pt idx="237309">
                  <c:v>4.4962000000000002E-2</c:v>
                </c:pt>
                <c:pt idx="237310">
                  <c:v>4.4964999999999998E-2</c:v>
                </c:pt>
                <c:pt idx="237311">
                  <c:v>4.4969000000000002E-2</c:v>
                </c:pt>
                <c:pt idx="237312">
                  <c:v>4.4971999999999998E-2</c:v>
                </c:pt>
                <c:pt idx="237313">
                  <c:v>4.4975000000000001E-2</c:v>
                </c:pt>
                <c:pt idx="237314">
                  <c:v>4.4978999999999998E-2</c:v>
                </c:pt>
                <c:pt idx="237315">
                  <c:v>4.4982000000000001E-2</c:v>
                </c:pt>
                <c:pt idx="237316">
                  <c:v>4.4984999999999997E-2</c:v>
                </c:pt>
                <c:pt idx="237317">
                  <c:v>4.4988E-2</c:v>
                </c:pt>
                <c:pt idx="237318">
                  <c:v>4.4991999999999997E-2</c:v>
                </c:pt>
                <c:pt idx="237319">
                  <c:v>4.4995E-2</c:v>
                </c:pt>
                <c:pt idx="237320">
                  <c:v>4.4998000000000003E-2</c:v>
                </c:pt>
                <c:pt idx="237321">
                  <c:v>4.5000999999999999E-2</c:v>
                </c:pt>
                <c:pt idx="237322">
                  <c:v>4.5004000000000002E-2</c:v>
                </c:pt>
                <c:pt idx="237323">
                  <c:v>4.5006999999999998E-2</c:v>
                </c:pt>
                <c:pt idx="237324">
                  <c:v>4.5009E-2</c:v>
                </c:pt>
                <c:pt idx="237325">
                  <c:v>4.5012000000000003E-2</c:v>
                </c:pt>
                <c:pt idx="237326">
                  <c:v>4.5014999999999999E-2</c:v>
                </c:pt>
                <c:pt idx="237327">
                  <c:v>4.5017000000000001E-2</c:v>
                </c:pt>
                <c:pt idx="237328">
                  <c:v>4.5019000000000003E-2</c:v>
                </c:pt>
                <c:pt idx="237329">
                  <c:v>4.5020999999999999E-2</c:v>
                </c:pt>
                <c:pt idx="237330">
                  <c:v>4.5024000000000002E-2</c:v>
                </c:pt>
                <c:pt idx="237331">
                  <c:v>4.5025999999999997E-2</c:v>
                </c:pt>
                <c:pt idx="237332">
                  <c:v>4.5027999999999999E-2</c:v>
                </c:pt>
                <c:pt idx="237333">
                  <c:v>4.5030000000000001E-2</c:v>
                </c:pt>
                <c:pt idx="237334">
                  <c:v>4.5031000000000002E-2</c:v>
                </c:pt>
                <c:pt idx="237335">
                  <c:v>4.5032999999999997E-2</c:v>
                </c:pt>
                <c:pt idx="237336">
                  <c:v>4.5033999999999998E-2</c:v>
                </c:pt>
                <c:pt idx="237337">
                  <c:v>4.5036E-2</c:v>
                </c:pt>
                <c:pt idx="237338">
                  <c:v>4.5037000000000001E-2</c:v>
                </c:pt>
                <c:pt idx="237339">
                  <c:v>4.5038000000000002E-2</c:v>
                </c:pt>
                <c:pt idx="237340">
                  <c:v>4.5039000000000003E-2</c:v>
                </c:pt>
                <c:pt idx="237341">
                  <c:v>4.5039999999999997E-2</c:v>
                </c:pt>
                <c:pt idx="237342">
                  <c:v>4.5039999999999997E-2</c:v>
                </c:pt>
                <c:pt idx="237343">
                  <c:v>4.5040999999999998E-2</c:v>
                </c:pt>
                <c:pt idx="237344">
                  <c:v>4.5041999999999999E-2</c:v>
                </c:pt>
                <c:pt idx="237345">
                  <c:v>4.5041999999999999E-2</c:v>
                </c:pt>
                <c:pt idx="237346">
                  <c:v>4.5043E-2</c:v>
                </c:pt>
                <c:pt idx="237347">
                  <c:v>4.5043E-2</c:v>
                </c:pt>
                <c:pt idx="237348">
                  <c:v>4.5043E-2</c:v>
                </c:pt>
                <c:pt idx="237349">
                  <c:v>4.5043E-2</c:v>
                </c:pt>
                <c:pt idx="237350">
                  <c:v>4.5043E-2</c:v>
                </c:pt>
                <c:pt idx="237351">
                  <c:v>4.5041999999999999E-2</c:v>
                </c:pt>
                <c:pt idx="237352">
                  <c:v>4.5041999999999999E-2</c:v>
                </c:pt>
                <c:pt idx="237353">
                  <c:v>4.5041999999999999E-2</c:v>
                </c:pt>
                <c:pt idx="237354">
                  <c:v>4.5040999999999998E-2</c:v>
                </c:pt>
                <c:pt idx="237355">
                  <c:v>4.5040999999999998E-2</c:v>
                </c:pt>
                <c:pt idx="237356">
                  <c:v>4.5039999999999997E-2</c:v>
                </c:pt>
                <c:pt idx="237357">
                  <c:v>4.5039999999999997E-2</c:v>
                </c:pt>
                <c:pt idx="237358">
                  <c:v>4.5039000000000003E-2</c:v>
                </c:pt>
                <c:pt idx="237359">
                  <c:v>4.5038000000000002E-2</c:v>
                </c:pt>
                <c:pt idx="237360">
                  <c:v>4.5037000000000001E-2</c:v>
                </c:pt>
                <c:pt idx="237361">
                  <c:v>4.5036E-2</c:v>
                </c:pt>
                <c:pt idx="237362">
                  <c:v>4.5034999999999999E-2</c:v>
                </c:pt>
                <c:pt idx="237363">
                  <c:v>4.5033999999999998E-2</c:v>
                </c:pt>
                <c:pt idx="237364">
                  <c:v>4.5032000000000003E-2</c:v>
                </c:pt>
                <c:pt idx="237365">
                  <c:v>4.5031000000000002E-2</c:v>
                </c:pt>
                <c:pt idx="237366">
                  <c:v>4.5030000000000001E-2</c:v>
                </c:pt>
                <c:pt idx="237367">
                  <c:v>4.5029E-2</c:v>
                </c:pt>
                <c:pt idx="237368">
                  <c:v>4.5026999999999998E-2</c:v>
                </c:pt>
                <c:pt idx="237369">
                  <c:v>4.5025999999999997E-2</c:v>
                </c:pt>
                <c:pt idx="237370">
                  <c:v>4.5024000000000002E-2</c:v>
                </c:pt>
                <c:pt idx="237371">
                  <c:v>4.5023000000000001E-2</c:v>
                </c:pt>
                <c:pt idx="237372">
                  <c:v>4.5020999999999999E-2</c:v>
                </c:pt>
                <c:pt idx="237373">
                  <c:v>4.5019000000000003E-2</c:v>
                </c:pt>
                <c:pt idx="237374">
                  <c:v>4.5018000000000002E-2</c:v>
                </c:pt>
                <c:pt idx="237375">
                  <c:v>4.5016E-2</c:v>
                </c:pt>
                <c:pt idx="237376">
                  <c:v>4.5013999999999998E-2</c:v>
                </c:pt>
                <c:pt idx="237377">
                  <c:v>4.5012999999999997E-2</c:v>
                </c:pt>
                <c:pt idx="237378">
                  <c:v>4.5011000000000002E-2</c:v>
                </c:pt>
                <c:pt idx="237379">
                  <c:v>4.5009E-2</c:v>
                </c:pt>
                <c:pt idx="237380">
                  <c:v>4.5007999999999999E-2</c:v>
                </c:pt>
                <c:pt idx="237381">
                  <c:v>4.5005999999999997E-2</c:v>
                </c:pt>
                <c:pt idx="237382">
                  <c:v>4.5004000000000002E-2</c:v>
                </c:pt>
                <c:pt idx="237383">
                  <c:v>4.5002E-2</c:v>
                </c:pt>
                <c:pt idx="237384">
                  <c:v>4.5000999999999999E-2</c:v>
                </c:pt>
                <c:pt idx="237385">
                  <c:v>4.4998999999999997E-2</c:v>
                </c:pt>
                <c:pt idx="237386">
                  <c:v>4.4997000000000002E-2</c:v>
                </c:pt>
                <c:pt idx="237387">
                  <c:v>4.4995E-2</c:v>
                </c:pt>
                <c:pt idx="237388">
                  <c:v>4.4993999999999999E-2</c:v>
                </c:pt>
                <c:pt idx="237389">
                  <c:v>4.4991999999999997E-2</c:v>
                </c:pt>
                <c:pt idx="237390">
                  <c:v>4.4991000000000003E-2</c:v>
                </c:pt>
                <c:pt idx="237391">
                  <c:v>4.4989000000000001E-2</c:v>
                </c:pt>
                <c:pt idx="237392">
                  <c:v>4.4988E-2</c:v>
                </c:pt>
                <c:pt idx="237393">
                  <c:v>4.4986999999999999E-2</c:v>
                </c:pt>
                <c:pt idx="237394">
                  <c:v>4.4985999999999998E-2</c:v>
                </c:pt>
                <c:pt idx="237395">
                  <c:v>4.4984000000000003E-2</c:v>
                </c:pt>
                <c:pt idx="237396">
                  <c:v>4.4983000000000002E-2</c:v>
                </c:pt>
                <c:pt idx="237397">
                  <c:v>4.4982000000000001E-2</c:v>
                </c:pt>
                <c:pt idx="237398">
                  <c:v>4.4981E-2</c:v>
                </c:pt>
                <c:pt idx="237399">
                  <c:v>4.4979999999999999E-2</c:v>
                </c:pt>
                <c:pt idx="237400">
                  <c:v>4.4978999999999998E-2</c:v>
                </c:pt>
                <c:pt idx="237401">
                  <c:v>4.4977999999999997E-2</c:v>
                </c:pt>
                <c:pt idx="237402">
                  <c:v>4.4977999999999997E-2</c:v>
                </c:pt>
                <c:pt idx="237403">
                  <c:v>4.4977000000000003E-2</c:v>
                </c:pt>
                <c:pt idx="237404">
                  <c:v>4.4977000000000003E-2</c:v>
                </c:pt>
                <c:pt idx="237405">
                  <c:v>4.4976000000000002E-2</c:v>
                </c:pt>
                <c:pt idx="237406">
                  <c:v>4.4976000000000002E-2</c:v>
                </c:pt>
                <c:pt idx="237407">
                  <c:v>4.4976000000000002E-2</c:v>
                </c:pt>
                <c:pt idx="237408">
                  <c:v>4.4976000000000002E-2</c:v>
                </c:pt>
                <c:pt idx="237409">
                  <c:v>4.4975000000000001E-2</c:v>
                </c:pt>
                <c:pt idx="237410">
                  <c:v>4.4975000000000001E-2</c:v>
                </c:pt>
                <c:pt idx="237411">
                  <c:v>4.4975000000000001E-2</c:v>
                </c:pt>
                <c:pt idx="237412">
                  <c:v>4.4976000000000002E-2</c:v>
                </c:pt>
                <c:pt idx="237413">
                  <c:v>4.4976000000000002E-2</c:v>
                </c:pt>
                <c:pt idx="237414">
                  <c:v>4.4976000000000002E-2</c:v>
                </c:pt>
                <c:pt idx="237415">
                  <c:v>4.4977000000000003E-2</c:v>
                </c:pt>
                <c:pt idx="237416">
                  <c:v>4.4977000000000003E-2</c:v>
                </c:pt>
                <c:pt idx="237417">
                  <c:v>4.4977999999999997E-2</c:v>
                </c:pt>
                <c:pt idx="237418">
                  <c:v>4.4977999999999997E-2</c:v>
                </c:pt>
                <c:pt idx="237419">
                  <c:v>4.4978999999999998E-2</c:v>
                </c:pt>
                <c:pt idx="237420">
                  <c:v>4.4978999999999998E-2</c:v>
                </c:pt>
                <c:pt idx="237421">
                  <c:v>4.4979999999999999E-2</c:v>
                </c:pt>
                <c:pt idx="237422">
                  <c:v>4.4981E-2</c:v>
                </c:pt>
                <c:pt idx="237423">
                  <c:v>4.4981E-2</c:v>
                </c:pt>
                <c:pt idx="237424">
                  <c:v>4.4982000000000001E-2</c:v>
                </c:pt>
                <c:pt idx="237425">
                  <c:v>4.4983000000000002E-2</c:v>
                </c:pt>
                <c:pt idx="237426">
                  <c:v>4.4984000000000003E-2</c:v>
                </c:pt>
                <c:pt idx="237427">
                  <c:v>4.4984999999999997E-2</c:v>
                </c:pt>
                <c:pt idx="237428">
                  <c:v>4.4985999999999998E-2</c:v>
                </c:pt>
                <c:pt idx="237429">
                  <c:v>4.4986999999999999E-2</c:v>
                </c:pt>
                <c:pt idx="237430">
                  <c:v>4.4986999999999999E-2</c:v>
                </c:pt>
                <c:pt idx="237431">
                  <c:v>4.4988E-2</c:v>
                </c:pt>
                <c:pt idx="237432">
                  <c:v>4.4989000000000001E-2</c:v>
                </c:pt>
                <c:pt idx="237433">
                  <c:v>4.4990000000000002E-2</c:v>
                </c:pt>
                <c:pt idx="237434">
                  <c:v>4.4991000000000003E-2</c:v>
                </c:pt>
                <c:pt idx="237435">
                  <c:v>4.4991000000000003E-2</c:v>
                </c:pt>
                <c:pt idx="237436">
                  <c:v>4.4991999999999997E-2</c:v>
                </c:pt>
                <c:pt idx="237437">
                  <c:v>4.4992999999999998E-2</c:v>
                </c:pt>
                <c:pt idx="237438">
                  <c:v>4.4993999999999999E-2</c:v>
                </c:pt>
                <c:pt idx="237439">
                  <c:v>4.4993999999999999E-2</c:v>
                </c:pt>
                <c:pt idx="237440">
                  <c:v>4.4995E-2</c:v>
                </c:pt>
                <c:pt idx="237441">
                  <c:v>4.4996000000000001E-2</c:v>
                </c:pt>
                <c:pt idx="237442">
                  <c:v>4.4996000000000001E-2</c:v>
                </c:pt>
                <c:pt idx="237443">
                  <c:v>4.4997000000000002E-2</c:v>
                </c:pt>
                <c:pt idx="237444">
                  <c:v>4.4997000000000002E-2</c:v>
                </c:pt>
                <c:pt idx="237445">
                  <c:v>4.4998000000000003E-2</c:v>
                </c:pt>
                <c:pt idx="237446">
                  <c:v>4.4998000000000003E-2</c:v>
                </c:pt>
                <c:pt idx="237447">
                  <c:v>4.4998999999999997E-2</c:v>
                </c:pt>
                <c:pt idx="237448">
                  <c:v>4.4999999999999998E-2</c:v>
                </c:pt>
                <c:pt idx="237449">
                  <c:v>4.4999999999999998E-2</c:v>
                </c:pt>
                <c:pt idx="237450">
                  <c:v>4.5000999999999999E-2</c:v>
                </c:pt>
                <c:pt idx="237451">
                  <c:v>4.5000999999999999E-2</c:v>
                </c:pt>
                <c:pt idx="237452">
                  <c:v>4.5002E-2</c:v>
                </c:pt>
                <c:pt idx="237453">
                  <c:v>4.5002E-2</c:v>
                </c:pt>
                <c:pt idx="237454">
                  <c:v>4.5003000000000001E-2</c:v>
                </c:pt>
                <c:pt idx="237455">
                  <c:v>4.5003000000000001E-2</c:v>
                </c:pt>
                <c:pt idx="237456">
                  <c:v>4.5003000000000001E-2</c:v>
                </c:pt>
                <c:pt idx="237457">
                  <c:v>4.5004000000000002E-2</c:v>
                </c:pt>
                <c:pt idx="237458">
                  <c:v>4.5004000000000002E-2</c:v>
                </c:pt>
                <c:pt idx="237459">
                  <c:v>4.5005000000000003E-2</c:v>
                </c:pt>
                <c:pt idx="237460">
                  <c:v>4.5005000000000003E-2</c:v>
                </c:pt>
                <c:pt idx="237461">
                  <c:v>4.5005999999999997E-2</c:v>
                </c:pt>
                <c:pt idx="237462">
                  <c:v>4.5005999999999997E-2</c:v>
                </c:pt>
                <c:pt idx="237463">
                  <c:v>4.5006999999999998E-2</c:v>
                </c:pt>
                <c:pt idx="237464">
                  <c:v>4.5006999999999998E-2</c:v>
                </c:pt>
                <c:pt idx="237465">
                  <c:v>4.5007999999999999E-2</c:v>
                </c:pt>
                <c:pt idx="237466">
                  <c:v>4.5009E-2</c:v>
                </c:pt>
                <c:pt idx="237467">
                  <c:v>4.5009E-2</c:v>
                </c:pt>
                <c:pt idx="237468">
                  <c:v>4.5010000000000001E-2</c:v>
                </c:pt>
                <c:pt idx="237469">
                  <c:v>4.5011000000000002E-2</c:v>
                </c:pt>
                <c:pt idx="237470">
                  <c:v>4.5011000000000002E-2</c:v>
                </c:pt>
                <c:pt idx="237471">
                  <c:v>4.5012000000000003E-2</c:v>
                </c:pt>
                <c:pt idx="237472">
                  <c:v>4.5012999999999997E-2</c:v>
                </c:pt>
                <c:pt idx="237473">
                  <c:v>4.5013999999999998E-2</c:v>
                </c:pt>
                <c:pt idx="237474">
                  <c:v>4.5014999999999999E-2</c:v>
                </c:pt>
                <c:pt idx="237475">
                  <c:v>4.5016E-2</c:v>
                </c:pt>
                <c:pt idx="237476">
                  <c:v>4.5017000000000001E-2</c:v>
                </c:pt>
                <c:pt idx="237477">
                  <c:v>4.5018000000000002E-2</c:v>
                </c:pt>
                <c:pt idx="237478">
                  <c:v>4.5019000000000003E-2</c:v>
                </c:pt>
                <c:pt idx="237479">
                  <c:v>4.5019999999999998E-2</c:v>
                </c:pt>
                <c:pt idx="237480">
                  <c:v>4.5022E-2</c:v>
                </c:pt>
                <c:pt idx="237481">
                  <c:v>4.5023000000000001E-2</c:v>
                </c:pt>
                <c:pt idx="237482">
                  <c:v>4.5024000000000002E-2</c:v>
                </c:pt>
                <c:pt idx="237483">
                  <c:v>4.5025000000000003E-2</c:v>
                </c:pt>
                <c:pt idx="237484">
                  <c:v>4.5026999999999998E-2</c:v>
                </c:pt>
                <c:pt idx="237485">
                  <c:v>4.5027999999999999E-2</c:v>
                </c:pt>
                <c:pt idx="237486">
                  <c:v>4.5030000000000001E-2</c:v>
                </c:pt>
                <c:pt idx="237487">
                  <c:v>4.5031000000000002E-2</c:v>
                </c:pt>
                <c:pt idx="237488">
                  <c:v>4.5032999999999997E-2</c:v>
                </c:pt>
                <c:pt idx="237489">
                  <c:v>4.5033999999999998E-2</c:v>
                </c:pt>
                <c:pt idx="237490">
                  <c:v>4.5036E-2</c:v>
                </c:pt>
                <c:pt idx="237491">
                  <c:v>4.5037000000000001E-2</c:v>
                </c:pt>
                <c:pt idx="237492">
                  <c:v>4.5039000000000003E-2</c:v>
                </c:pt>
                <c:pt idx="237493">
                  <c:v>4.5039999999999997E-2</c:v>
                </c:pt>
                <c:pt idx="237494">
                  <c:v>4.5041999999999999E-2</c:v>
                </c:pt>
                <c:pt idx="237495">
                  <c:v>4.5043E-2</c:v>
                </c:pt>
                <c:pt idx="237496">
                  <c:v>4.5045000000000002E-2</c:v>
                </c:pt>
                <c:pt idx="237497">
                  <c:v>4.5046999999999997E-2</c:v>
                </c:pt>
                <c:pt idx="237498">
                  <c:v>4.5047999999999998E-2</c:v>
                </c:pt>
                <c:pt idx="237499">
                  <c:v>4.505E-2</c:v>
                </c:pt>
                <c:pt idx="237500">
                  <c:v>4.5052000000000002E-2</c:v>
                </c:pt>
                <c:pt idx="237501">
                  <c:v>4.5053000000000003E-2</c:v>
                </c:pt>
                <c:pt idx="237502">
                  <c:v>4.5054999999999998E-2</c:v>
                </c:pt>
                <c:pt idx="237503">
                  <c:v>4.5055999999999999E-2</c:v>
                </c:pt>
                <c:pt idx="237504">
                  <c:v>4.5057E-2</c:v>
                </c:pt>
                <c:pt idx="237505">
                  <c:v>4.5059000000000002E-2</c:v>
                </c:pt>
                <c:pt idx="237506">
                  <c:v>4.5060000000000003E-2</c:v>
                </c:pt>
                <c:pt idx="237507">
                  <c:v>4.5060999999999997E-2</c:v>
                </c:pt>
                <c:pt idx="237508">
                  <c:v>4.5062999999999999E-2</c:v>
                </c:pt>
                <c:pt idx="237509">
                  <c:v>4.5064E-2</c:v>
                </c:pt>
                <c:pt idx="237510">
                  <c:v>4.5065000000000001E-2</c:v>
                </c:pt>
                <c:pt idx="237511">
                  <c:v>4.5066000000000002E-2</c:v>
                </c:pt>
                <c:pt idx="237512">
                  <c:v>4.5067000000000003E-2</c:v>
                </c:pt>
                <c:pt idx="237513">
                  <c:v>4.5067999999999997E-2</c:v>
                </c:pt>
                <c:pt idx="237514">
                  <c:v>4.5068999999999998E-2</c:v>
                </c:pt>
                <c:pt idx="237515">
                  <c:v>4.5069999999999999E-2</c:v>
                </c:pt>
                <c:pt idx="237516">
                  <c:v>4.5071E-2</c:v>
                </c:pt>
                <c:pt idx="237517">
                  <c:v>4.5071E-2</c:v>
                </c:pt>
                <c:pt idx="237518">
                  <c:v>4.5072000000000001E-2</c:v>
                </c:pt>
                <c:pt idx="237519">
                  <c:v>4.5072000000000001E-2</c:v>
                </c:pt>
                <c:pt idx="237520">
                  <c:v>4.5073000000000002E-2</c:v>
                </c:pt>
                <c:pt idx="237521">
                  <c:v>4.5073000000000002E-2</c:v>
                </c:pt>
                <c:pt idx="237522">
                  <c:v>4.5074000000000003E-2</c:v>
                </c:pt>
                <c:pt idx="237523">
                  <c:v>4.5074000000000003E-2</c:v>
                </c:pt>
                <c:pt idx="237524">
                  <c:v>4.5074000000000003E-2</c:v>
                </c:pt>
                <c:pt idx="237525">
                  <c:v>4.5074000000000003E-2</c:v>
                </c:pt>
                <c:pt idx="237526">
                  <c:v>4.5074000000000003E-2</c:v>
                </c:pt>
                <c:pt idx="237527">
                  <c:v>4.5074000000000003E-2</c:v>
                </c:pt>
                <c:pt idx="237528">
                  <c:v>4.5074000000000003E-2</c:v>
                </c:pt>
                <c:pt idx="237529">
                  <c:v>4.5074000000000003E-2</c:v>
                </c:pt>
                <c:pt idx="237530">
                  <c:v>4.5074000000000003E-2</c:v>
                </c:pt>
                <c:pt idx="237531">
                  <c:v>4.5073000000000002E-2</c:v>
                </c:pt>
                <c:pt idx="237532">
                  <c:v>4.5073000000000002E-2</c:v>
                </c:pt>
                <c:pt idx="237533">
                  <c:v>4.5073000000000002E-2</c:v>
                </c:pt>
                <c:pt idx="237534">
                  <c:v>4.5073000000000002E-2</c:v>
                </c:pt>
                <c:pt idx="237535">
                  <c:v>4.5072000000000001E-2</c:v>
                </c:pt>
                <c:pt idx="237536">
                  <c:v>4.5072000000000001E-2</c:v>
                </c:pt>
                <c:pt idx="237537">
                  <c:v>4.5071E-2</c:v>
                </c:pt>
                <c:pt idx="237538">
                  <c:v>4.5071E-2</c:v>
                </c:pt>
                <c:pt idx="237539">
                  <c:v>4.5069999999999999E-2</c:v>
                </c:pt>
                <c:pt idx="237540">
                  <c:v>4.5069999999999999E-2</c:v>
                </c:pt>
                <c:pt idx="237541">
                  <c:v>4.5068999999999998E-2</c:v>
                </c:pt>
                <c:pt idx="237542">
                  <c:v>4.5068999999999998E-2</c:v>
                </c:pt>
                <c:pt idx="237543">
                  <c:v>4.5067999999999997E-2</c:v>
                </c:pt>
                <c:pt idx="237544">
                  <c:v>4.5067999999999997E-2</c:v>
                </c:pt>
                <c:pt idx="237545">
                  <c:v>4.5067999999999997E-2</c:v>
                </c:pt>
                <c:pt idx="237546">
                  <c:v>4.5067000000000003E-2</c:v>
                </c:pt>
                <c:pt idx="237547">
                  <c:v>4.5067000000000003E-2</c:v>
                </c:pt>
                <c:pt idx="237548">
                  <c:v>4.5066000000000002E-2</c:v>
                </c:pt>
                <c:pt idx="237549">
                  <c:v>4.5066000000000002E-2</c:v>
                </c:pt>
                <c:pt idx="237550">
                  <c:v>4.5066000000000002E-2</c:v>
                </c:pt>
                <c:pt idx="237551">
                  <c:v>4.5065000000000001E-2</c:v>
                </c:pt>
                <c:pt idx="237552">
                  <c:v>4.5065000000000001E-2</c:v>
                </c:pt>
                <c:pt idx="237553">
                  <c:v>4.5065000000000001E-2</c:v>
                </c:pt>
                <c:pt idx="237554">
                  <c:v>4.5065000000000001E-2</c:v>
                </c:pt>
                <c:pt idx="237555">
                  <c:v>4.5065000000000001E-2</c:v>
                </c:pt>
                <c:pt idx="237556">
                  <c:v>4.5065000000000001E-2</c:v>
                </c:pt>
                <c:pt idx="237557">
                  <c:v>4.5065000000000001E-2</c:v>
                </c:pt>
                <c:pt idx="237558">
                  <c:v>4.5065000000000001E-2</c:v>
                </c:pt>
                <c:pt idx="237559">
                  <c:v>4.5065000000000001E-2</c:v>
                </c:pt>
                <c:pt idx="237560">
                  <c:v>4.5065000000000001E-2</c:v>
                </c:pt>
                <c:pt idx="237561">
                  <c:v>4.5065000000000001E-2</c:v>
                </c:pt>
                <c:pt idx="237562">
                  <c:v>4.5065000000000001E-2</c:v>
                </c:pt>
                <c:pt idx="237563">
                  <c:v>4.5065000000000001E-2</c:v>
                </c:pt>
                <c:pt idx="237564">
                  <c:v>4.5066000000000002E-2</c:v>
                </c:pt>
                <c:pt idx="237565">
                  <c:v>4.5066000000000002E-2</c:v>
                </c:pt>
                <c:pt idx="237566">
                  <c:v>4.5067000000000003E-2</c:v>
                </c:pt>
                <c:pt idx="237567">
                  <c:v>4.5067000000000003E-2</c:v>
                </c:pt>
                <c:pt idx="237568">
                  <c:v>4.5067999999999997E-2</c:v>
                </c:pt>
                <c:pt idx="237569">
                  <c:v>4.5067999999999997E-2</c:v>
                </c:pt>
                <c:pt idx="237570">
                  <c:v>4.5068999999999998E-2</c:v>
                </c:pt>
                <c:pt idx="237571">
                  <c:v>4.5068999999999998E-2</c:v>
                </c:pt>
                <c:pt idx="237572">
                  <c:v>4.5068999999999998E-2</c:v>
                </c:pt>
                <c:pt idx="237573">
                  <c:v>4.5069999999999999E-2</c:v>
                </c:pt>
                <c:pt idx="237574">
                  <c:v>4.5069999999999999E-2</c:v>
                </c:pt>
                <c:pt idx="237575">
                  <c:v>4.5071E-2</c:v>
                </c:pt>
                <c:pt idx="237576">
                  <c:v>4.5071E-2</c:v>
                </c:pt>
                <c:pt idx="237577">
                  <c:v>4.5072000000000001E-2</c:v>
                </c:pt>
                <c:pt idx="237578">
                  <c:v>4.5073000000000002E-2</c:v>
                </c:pt>
                <c:pt idx="237579">
                  <c:v>4.5073000000000002E-2</c:v>
                </c:pt>
                <c:pt idx="237580">
                  <c:v>4.5074000000000003E-2</c:v>
                </c:pt>
                <c:pt idx="237581">
                  <c:v>4.5074000000000003E-2</c:v>
                </c:pt>
                <c:pt idx="237582">
                  <c:v>4.5074999999999997E-2</c:v>
                </c:pt>
                <c:pt idx="237583">
                  <c:v>4.5074999999999997E-2</c:v>
                </c:pt>
                <c:pt idx="237584">
                  <c:v>4.5075999999999998E-2</c:v>
                </c:pt>
                <c:pt idx="237585">
                  <c:v>4.5075999999999998E-2</c:v>
                </c:pt>
                <c:pt idx="237586">
                  <c:v>4.5076999999999999E-2</c:v>
                </c:pt>
                <c:pt idx="237587">
                  <c:v>4.5076999999999999E-2</c:v>
                </c:pt>
                <c:pt idx="237588">
                  <c:v>4.5076999999999999E-2</c:v>
                </c:pt>
                <c:pt idx="237589">
                  <c:v>4.5078E-2</c:v>
                </c:pt>
                <c:pt idx="237590">
                  <c:v>4.5078E-2</c:v>
                </c:pt>
                <c:pt idx="237591">
                  <c:v>4.5079000000000001E-2</c:v>
                </c:pt>
                <c:pt idx="237592">
                  <c:v>4.5079000000000001E-2</c:v>
                </c:pt>
                <c:pt idx="237593">
                  <c:v>4.5079000000000001E-2</c:v>
                </c:pt>
                <c:pt idx="237594">
                  <c:v>4.5080000000000002E-2</c:v>
                </c:pt>
                <c:pt idx="237595">
                  <c:v>4.5080000000000002E-2</c:v>
                </c:pt>
                <c:pt idx="237596">
                  <c:v>4.5080000000000002E-2</c:v>
                </c:pt>
                <c:pt idx="237597">
                  <c:v>4.5080000000000002E-2</c:v>
                </c:pt>
                <c:pt idx="237598">
                  <c:v>4.5080000000000002E-2</c:v>
                </c:pt>
                <c:pt idx="237599">
                  <c:v>4.5080000000000002E-2</c:v>
                </c:pt>
                <c:pt idx="237600">
                  <c:v>4.5080000000000002E-2</c:v>
                </c:pt>
                <c:pt idx="237601">
                  <c:v>4.5080000000000002E-2</c:v>
                </c:pt>
                <c:pt idx="237602">
                  <c:v>4.5080000000000002E-2</c:v>
                </c:pt>
                <c:pt idx="237603">
                  <c:v>4.5080000000000002E-2</c:v>
                </c:pt>
                <c:pt idx="237604">
                  <c:v>4.5080000000000002E-2</c:v>
                </c:pt>
                <c:pt idx="237605">
                  <c:v>4.5080000000000002E-2</c:v>
                </c:pt>
                <c:pt idx="237606">
                  <c:v>4.5080000000000002E-2</c:v>
                </c:pt>
                <c:pt idx="237607">
                  <c:v>4.5080000000000002E-2</c:v>
                </c:pt>
                <c:pt idx="237608">
                  <c:v>4.5080000000000002E-2</c:v>
                </c:pt>
                <c:pt idx="237609">
                  <c:v>4.5079000000000001E-2</c:v>
                </c:pt>
                <c:pt idx="237610">
                  <c:v>4.5079000000000001E-2</c:v>
                </c:pt>
                <c:pt idx="237611">
                  <c:v>4.5079000000000001E-2</c:v>
                </c:pt>
                <c:pt idx="237612">
                  <c:v>4.5079000000000001E-2</c:v>
                </c:pt>
                <c:pt idx="237613">
                  <c:v>4.5079000000000001E-2</c:v>
                </c:pt>
                <c:pt idx="237614">
                  <c:v>4.5079000000000001E-2</c:v>
                </c:pt>
                <c:pt idx="237615">
                  <c:v>4.5079000000000001E-2</c:v>
                </c:pt>
                <c:pt idx="237616">
                  <c:v>4.5079000000000001E-2</c:v>
                </c:pt>
                <c:pt idx="237617">
                  <c:v>4.5079000000000001E-2</c:v>
                </c:pt>
                <c:pt idx="237618">
                  <c:v>4.5078E-2</c:v>
                </c:pt>
                <c:pt idx="237619">
                  <c:v>4.5078E-2</c:v>
                </c:pt>
                <c:pt idx="237620">
                  <c:v>4.5078E-2</c:v>
                </c:pt>
                <c:pt idx="237621">
                  <c:v>4.5078E-2</c:v>
                </c:pt>
                <c:pt idx="237622">
                  <c:v>4.5078E-2</c:v>
                </c:pt>
                <c:pt idx="237623">
                  <c:v>4.5078E-2</c:v>
                </c:pt>
                <c:pt idx="237624">
                  <c:v>4.5076999999999999E-2</c:v>
                </c:pt>
                <c:pt idx="237625">
                  <c:v>4.5076999999999999E-2</c:v>
                </c:pt>
                <c:pt idx="237626">
                  <c:v>4.5076999999999999E-2</c:v>
                </c:pt>
                <c:pt idx="237627">
                  <c:v>4.5076999999999999E-2</c:v>
                </c:pt>
                <c:pt idx="237628">
                  <c:v>4.5076999999999999E-2</c:v>
                </c:pt>
                <c:pt idx="237629">
                  <c:v>4.5076999999999999E-2</c:v>
                </c:pt>
                <c:pt idx="237630">
                  <c:v>4.5076999999999999E-2</c:v>
                </c:pt>
                <c:pt idx="237631">
                  <c:v>4.5076999999999999E-2</c:v>
                </c:pt>
                <c:pt idx="237632">
                  <c:v>4.5076999999999999E-2</c:v>
                </c:pt>
                <c:pt idx="237633">
                  <c:v>4.5076999999999999E-2</c:v>
                </c:pt>
                <c:pt idx="237634">
                  <c:v>4.5076999999999999E-2</c:v>
                </c:pt>
                <c:pt idx="237635">
                  <c:v>4.5076999999999999E-2</c:v>
                </c:pt>
                <c:pt idx="237636">
                  <c:v>4.5078E-2</c:v>
                </c:pt>
                <c:pt idx="237637">
                  <c:v>4.5078E-2</c:v>
                </c:pt>
                <c:pt idx="237638">
                  <c:v>4.5078E-2</c:v>
                </c:pt>
                <c:pt idx="237639">
                  <c:v>4.5078E-2</c:v>
                </c:pt>
                <c:pt idx="237640">
                  <c:v>4.5079000000000001E-2</c:v>
                </c:pt>
                <c:pt idx="237641">
                  <c:v>4.5079000000000001E-2</c:v>
                </c:pt>
                <c:pt idx="237642">
                  <c:v>4.5079000000000001E-2</c:v>
                </c:pt>
                <c:pt idx="237643">
                  <c:v>4.5079000000000001E-2</c:v>
                </c:pt>
                <c:pt idx="237644">
                  <c:v>4.5080000000000002E-2</c:v>
                </c:pt>
                <c:pt idx="237645">
                  <c:v>4.5080000000000002E-2</c:v>
                </c:pt>
                <c:pt idx="237646">
                  <c:v>4.5081000000000003E-2</c:v>
                </c:pt>
                <c:pt idx="237647">
                  <c:v>4.5081000000000003E-2</c:v>
                </c:pt>
                <c:pt idx="237648">
                  <c:v>4.5081999999999997E-2</c:v>
                </c:pt>
                <c:pt idx="237649">
                  <c:v>4.5081999999999997E-2</c:v>
                </c:pt>
                <c:pt idx="237650">
                  <c:v>4.5082999999999998E-2</c:v>
                </c:pt>
                <c:pt idx="237651">
                  <c:v>4.5082999999999998E-2</c:v>
                </c:pt>
                <c:pt idx="237652">
                  <c:v>4.5083999999999999E-2</c:v>
                </c:pt>
                <c:pt idx="237653">
                  <c:v>4.5085E-2</c:v>
                </c:pt>
                <c:pt idx="237654">
                  <c:v>4.5085E-2</c:v>
                </c:pt>
                <c:pt idx="237655">
                  <c:v>4.5086000000000001E-2</c:v>
                </c:pt>
                <c:pt idx="237656">
                  <c:v>4.5087000000000002E-2</c:v>
                </c:pt>
                <c:pt idx="237657">
                  <c:v>4.5087000000000002E-2</c:v>
                </c:pt>
                <c:pt idx="237658">
                  <c:v>4.5088000000000003E-2</c:v>
                </c:pt>
                <c:pt idx="237659">
                  <c:v>4.5088999999999997E-2</c:v>
                </c:pt>
                <c:pt idx="237660">
                  <c:v>4.5089999999999998E-2</c:v>
                </c:pt>
                <c:pt idx="237661">
                  <c:v>4.5090999999999999E-2</c:v>
                </c:pt>
                <c:pt idx="237662">
                  <c:v>4.5092E-2</c:v>
                </c:pt>
                <c:pt idx="237663">
                  <c:v>4.5093000000000001E-2</c:v>
                </c:pt>
                <c:pt idx="237664">
                  <c:v>4.5094000000000002E-2</c:v>
                </c:pt>
                <c:pt idx="237665">
                  <c:v>4.5095000000000003E-2</c:v>
                </c:pt>
                <c:pt idx="237666">
                  <c:v>4.5095999999999997E-2</c:v>
                </c:pt>
                <c:pt idx="237667">
                  <c:v>4.5096999999999998E-2</c:v>
                </c:pt>
                <c:pt idx="237668">
                  <c:v>4.5097999999999999E-2</c:v>
                </c:pt>
                <c:pt idx="237669">
                  <c:v>4.5099E-2</c:v>
                </c:pt>
                <c:pt idx="237670">
                  <c:v>4.5100000000000001E-2</c:v>
                </c:pt>
                <c:pt idx="237671">
                  <c:v>4.5101000000000002E-2</c:v>
                </c:pt>
                <c:pt idx="237672">
                  <c:v>4.5102999999999997E-2</c:v>
                </c:pt>
                <c:pt idx="237673">
                  <c:v>4.5103999999999998E-2</c:v>
                </c:pt>
                <c:pt idx="237674">
                  <c:v>4.5104999999999999E-2</c:v>
                </c:pt>
                <c:pt idx="237675">
                  <c:v>4.5106E-2</c:v>
                </c:pt>
                <c:pt idx="237676">
                  <c:v>4.5107000000000001E-2</c:v>
                </c:pt>
                <c:pt idx="237677">
                  <c:v>4.5109000000000003E-2</c:v>
                </c:pt>
                <c:pt idx="237678">
                  <c:v>4.5109999999999997E-2</c:v>
                </c:pt>
                <c:pt idx="237679">
                  <c:v>4.5110999999999998E-2</c:v>
                </c:pt>
                <c:pt idx="237680">
                  <c:v>4.5111999999999999E-2</c:v>
                </c:pt>
                <c:pt idx="237681">
                  <c:v>4.5113E-2</c:v>
                </c:pt>
                <c:pt idx="237682">
                  <c:v>4.5114000000000001E-2</c:v>
                </c:pt>
                <c:pt idx="237683">
                  <c:v>4.5115000000000002E-2</c:v>
                </c:pt>
                <c:pt idx="237684">
                  <c:v>4.5116000000000003E-2</c:v>
                </c:pt>
                <c:pt idx="237685">
                  <c:v>4.5116999999999997E-2</c:v>
                </c:pt>
                <c:pt idx="237686">
                  <c:v>4.5117999999999998E-2</c:v>
                </c:pt>
                <c:pt idx="237687">
                  <c:v>4.5118999999999999E-2</c:v>
                </c:pt>
                <c:pt idx="237688">
                  <c:v>4.512E-2</c:v>
                </c:pt>
                <c:pt idx="237689">
                  <c:v>4.5121000000000001E-2</c:v>
                </c:pt>
                <c:pt idx="237690">
                  <c:v>4.5122000000000002E-2</c:v>
                </c:pt>
                <c:pt idx="237691">
                  <c:v>4.5123000000000003E-2</c:v>
                </c:pt>
                <c:pt idx="237692">
                  <c:v>4.5123999999999997E-2</c:v>
                </c:pt>
                <c:pt idx="237693">
                  <c:v>4.5123999999999997E-2</c:v>
                </c:pt>
                <c:pt idx="237694">
                  <c:v>4.5124999999999998E-2</c:v>
                </c:pt>
                <c:pt idx="237695">
                  <c:v>4.5125999999999999E-2</c:v>
                </c:pt>
                <c:pt idx="237696">
                  <c:v>4.5127E-2</c:v>
                </c:pt>
                <c:pt idx="237697">
                  <c:v>4.5127E-2</c:v>
                </c:pt>
                <c:pt idx="237698">
                  <c:v>4.5128000000000001E-2</c:v>
                </c:pt>
                <c:pt idx="237699">
                  <c:v>4.5129000000000002E-2</c:v>
                </c:pt>
                <c:pt idx="237700">
                  <c:v>4.5129000000000002E-2</c:v>
                </c:pt>
                <c:pt idx="237701">
                  <c:v>4.5130000000000003E-2</c:v>
                </c:pt>
                <c:pt idx="237702">
                  <c:v>4.5130000000000003E-2</c:v>
                </c:pt>
                <c:pt idx="237703">
                  <c:v>4.5130000000000003E-2</c:v>
                </c:pt>
                <c:pt idx="237704">
                  <c:v>4.5130999999999998E-2</c:v>
                </c:pt>
                <c:pt idx="237705">
                  <c:v>4.5130999999999998E-2</c:v>
                </c:pt>
                <c:pt idx="237706">
                  <c:v>4.5130999999999998E-2</c:v>
                </c:pt>
                <c:pt idx="237707">
                  <c:v>4.5131999999999999E-2</c:v>
                </c:pt>
                <c:pt idx="237708">
                  <c:v>4.5131999999999999E-2</c:v>
                </c:pt>
                <c:pt idx="237709">
                  <c:v>4.5131999999999999E-2</c:v>
                </c:pt>
                <c:pt idx="237710">
                  <c:v>4.5131999999999999E-2</c:v>
                </c:pt>
                <c:pt idx="237711">
                  <c:v>4.5133E-2</c:v>
                </c:pt>
                <c:pt idx="237712">
                  <c:v>4.5133E-2</c:v>
                </c:pt>
                <c:pt idx="237713">
                  <c:v>4.5133E-2</c:v>
                </c:pt>
                <c:pt idx="237714">
                  <c:v>4.5133E-2</c:v>
                </c:pt>
                <c:pt idx="237715">
                  <c:v>4.5133E-2</c:v>
                </c:pt>
                <c:pt idx="237716">
                  <c:v>4.5133E-2</c:v>
                </c:pt>
                <c:pt idx="237717">
                  <c:v>4.5133E-2</c:v>
                </c:pt>
                <c:pt idx="237718">
                  <c:v>4.5133E-2</c:v>
                </c:pt>
                <c:pt idx="237719">
                  <c:v>4.5133E-2</c:v>
                </c:pt>
                <c:pt idx="237720">
                  <c:v>4.5133E-2</c:v>
                </c:pt>
                <c:pt idx="237721">
                  <c:v>4.5133E-2</c:v>
                </c:pt>
                <c:pt idx="237722">
                  <c:v>4.5133E-2</c:v>
                </c:pt>
                <c:pt idx="237723">
                  <c:v>4.5133E-2</c:v>
                </c:pt>
                <c:pt idx="237724">
                  <c:v>4.5131999999999999E-2</c:v>
                </c:pt>
                <c:pt idx="237725">
                  <c:v>4.5131999999999999E-2</c:v>
                </c:pt>
                <c:pt idx="237726">
                  <c:v>4.5131999999999999E-2</c:v>
                </c:pt>
                <c:pt idx="237727">
                  <c:v>4.5131999999999999E-2</c:v>
                </c:pt>
                <c:pt idx="237728">
                  <c:v>4.5130999999999998E-2</c:v>
                </c:pt>
                <c:pt idx="237729">
                  <c:v>4.5130999999999998E-2</c:v>
                </c:pt>
                <c:pt idx="237730">
                  <c:v>4.5130999999999998E-2</c:v>
                </c:pt>
                <c:pt idx="237731">
                  <c:v>4.5130999999999998E-2</c:v>
                </c:pt>
                <c:pt idx="237732">
                  <c:v>4.5130999999999998E-2</c:v>
                </c:pt>
                <c:pt idx="237733">
                  <c:v>4.5130000000000003E-2</c:v>
                </c:pt>
                <c:pt idx="237734">
                  <c:v>4.5130000000000003E-2</c:v>
                </c:pt>
                <c:pt idx="237735">
                  <c:v>4.5130000000000003E-2</c:v>
                </c:pt>
                <c:pt idx="237736">
                  <c:v>4.5130000000000003E-2</c:v>
                </c:pt>
                <c:pt idx="237737">
                  <c:v>4.5129000000000002E-2</c:v>
                </c:pt>
                <c:pt idx="237738">
                  <c:v>4.5129000000000002E-2</c:v>
                </c:pt>
                <c:pt idx="237739">
                  <c:v>4.5128000000000001E-2</c:v>
                </c:pt>
                <c:pt idx="237740">
                  <c:v>4.5128000000000001E-2</c:v>
                </c:pt>
                <c:pt idx="237741">
                  <c:v>4.5128000000000001E-2</c:v>
                </c:pt>
                <c:pt idx="237742">
                  <c:v>4.5127E-2</c:v>
                </c:pt>
                <c:pt idx="237743">
                  <c:v>4.5127E-2</c:v>
                </c:pt>
                <c:pt idx="237744">
                  <c:v>4.5127E-2</c:v>
                </c:pt>
                <c:pt idx="237745">
                  <c:v>4.5125999999999999E-2</c:v>
                </c:pt>
                <c:pt idx="237746">
                  <c:v>4.5125999999999999E-2</c:v>
                </c:pt>
                <c:pt idx="237747">
                  <c:v>4.5125999999999999E-2</c:v>
                </c:pt>
                <c:pt idx="237748">
                  <c:v>4.5124999999999998E-2</c:v>
                </c:pt>
                <c:pt idx="237749">
                  <c:v>4.5124999999999998E-2</c:v>
                </c:pt>
                <c:pt idx="237750">
                  <c:v>4.5123999999999997E-2</c:v>
                </c:pt>
                <c:pt idx="237751">
                  <c:v>4.5123999999999997E-2</c:v>
                </c:pt>
                <c:pt idx="237752">
                  <c:v>4.5123000000000003E-2</c:v>
                </c:pt>
                <c:pt idx="237753">
                  <c:v>4.5123000000000003E-2</c:v>
                </c:pt>
                <c:pt idx="237754">
                  <c:v>4.5123000000000003E-2</c:v>
                </c:pt>
                <c:pt idx="237755">
                  <c:v>4.5123000000000003E-2</c:v>
                </c:pt>
                <c:pt idx="237756">
                  <c:v>4.5122000000000002E-2</c:v>
                </c:pt>
                <c:pt idx="237757">
                  <c:v>4.5122000000000002E-2</c:v>
                </c:pt>
                <c:pt idx="237758">
                  <c:v>4.5122000000000002E-2</c:v>
                </c:pt>
                <c:pt idx="237759">
                  <c:v>4.5121000000000001E-2</c:v>
                </c:pt>
                <c:pt idx="237760">
                  <c:v>4.5121000000000001E-2</c:v>
                </c:pt>
                <c:pt idx="237761">
                  <c:v>4.5121000000000001E-2</c:v>
                </c:pt>
                <c:pt idx="237762">
                  <c:v>4.512E-2</c:v>
                </c:pt>
                <c:pt idx="237763">
                  <c:v>4.512E-2</c:v>
                </c:pt>
                <c:pt idx="237764">
                  <c:v>4.5118999999999999E-2</c:v>
                </c:pt>
                <c:pt idx="237765">
                  <c:v>4.5118999999999999E-2</c:v>
                </c:pt>
                <c:pt idx="237766">
                  <c:v>4.5118999999999999E-2</c:v>
                </c:pt>
                <c:pt idx="237767">
                  <c:v>4.5117999999999998E-2</c:v>
                </c:pt>
                <c:pt idx="237768">
                  <c:v>4.5117999999999998E-2</c:v>
                </c:pt>
                <c:pt idx="237769">
                  <c:v>4.5117999999999998E-2</c:v>
                </c:pt>
                <c:pt idx="237770">
                  <c:v>4.5116999999999997E-2</c:v>
                </c:pt>
                <c:pt idx="237771">
                  <c:v>4.5116999999999997E-2</c:v>
                </c:pt>
                <c:pt idx="237772">
                  <c:v>4.5116000000000003E-2</c:v>
                </c:pt>
                <c:pt idx="237773">
                  <c:v>4.5115000000000002E-2</c:v>
                </c:pt>
                <c:pt idx="237774">
                  <c:v>4.5115000000000002E-2</c:v>
                </c:pt>
                <c:pt idx="237775">
                  <c:v>4.5114000000000001E-2</c:v>
                </c:pt>
                <c:pt idx="237776">
                  <c:v>4.5113E-2</c:v>
                </c:pt>
                <c:pt idx="237777">
                  <c:v>4.5113E-2</c:v>
                </c:pt>
                <c:pt idx="237778">
                  <c:v>4.5111999999999999E-2</c:v>
                </c:pt>
                <c:pt idx="237779">
                  <c:v>4.5110999999999998E-2</c:v>
                </c:pt>
                <c:pt idx="237780">
                  <c:v>4.5110999999999998E-2</c:v>
                </c:pt>
                <c:pt idx="237781">
                  <c:v>4.5109999999999997E-2</c:v>
                </c:pt>
                <c:pt idx="237782">
                  <c:v>4.5109000000000003E-2</c:v>
                </c:pt>
                <c:pt idx="237783">
                  <c:v>4.5108000000000002E-2</c:v>
                </c:pt>
                <c:pt idx="237784">
                  <c:v>4.5106E-2</c:v>
                </c:pt>
                <c:pt idx="237785">
                  <c:v>4.5104999999999999E-2</c:v>
                </c:pt>
                <c:pt idx="237786">
                  <c:v>4.5103999999999998E-2</c:v>
                </c:pt>
                <c:pt idx="237787">
                  <c:v>4.5102999999999997E-2</c:v>
                </c:pt>
                <c:pt idx="237788">
                  <c:v>4.5101000000000002E-2</c:v>
                </c:pt>
                <c:pt idx="237789">
                  <c:v>4.5100000000000001E-2</c:v>
                </c:pt>
                <c:pt idx="237790">
                  <c:v>4.5097999999999999E-2</c:v>
                </c:pt>
                <c:pt idx="237791">
                  <c:v>4.5096999999999998E-2</c:v>
                </c:pt>
                <c:pt idx="237792">
                  <c:v>4.5095000000000003E-2</c:v>
                </c:pt>
                <c:pt idx="237793">
                  <c:v>4.5094000000000002E-2</c:v>
                </c:pt>
                <c:pt idx="237794">
                  <c:v>4.5092E-2</c:v>
                </c:pt>
                <c:pt idx="237795">
                  <c:v>4.5089999999999998E-2</c:v>
                </c:pt>
                <c:pt idx="237796">
                  <c:v>4.5088000000000003E-2</c:v>
                </c:pt>
                <c:pt idx="237797">
                  <c:v>4.5086000000000001E-2</c:v>
                </c:pt>
                <c:pt idx="237798">
                  <c:v>4.5083999999999999E-2</c:v>
                </c:pt>
                <c:pt idx="237799">
                  <c:v>4.5081999999999997E-2</c:v>
                </c:pt>
                <c:pt idx="237800">
                  <c:v>4.5080000000000002E-2</c:v>
                </c:pt>
                <c:pt idx="237801">
                  <c:v>4.5078E-2</c:v>
                </c:pt>
                <c:pt idx="237802">
                  <c:v>4.5075999999999998E-2</c:v>
                </c:pt>
                <c:pt idx="237803">
                  <c:v>4.5074000000000003E-2</c:v>
                </c:pt>
                <c:pt idx="237804">
                  <c:v>4.5072000000000001E-2</c:v>
                </c:pt>
                <c:pt idx="237805">
                  <c:v>4.5069999999999999E-2</c:v>
                </c:pt>
                <c:pt idx="237806">
                  <c:v>4.5067000000000003E-2</c:v>
                </c:pt>
                <c:pt idx="237807">
                  <c:v>4.5065000000000001E-2</c:v>
                </c:pt>
                <c:pt idx="237808">
                  <c:v>4.5062999999999999E-2</c:v>
                </c:pt>
                <c:pt idx="237809">
                  <c:v>4.5060999999999997E-2</c:v>
                </c:pt>
                <c:pt idx="237810">
                  <c:v>4.5058000000000001E-2</c:v>
                </c:pt>
                <c:pt idx="237811">
                  <c:v>4.5055999999999999E-2</c:v>
                </c:pt>
                <c:pt idx="237812">
                  <c:v>4.5053999999999997E-2</c:v>
                </c:pt>
                <c:pt idx="237813">
                  <c:v>4.5052000000000002E-2</c:v>
                </c:pt>
                <c:pt idx="237814">
                  <c:v>4.505E-2</c:v>
                </c:pt>
                <c:pt idx="237815">
                  <c:v>4.5047999999999998E-2</c:v>
                </c:pt>
                <c:pt idx="237816">
                  <c:v>4.5046000000000003E-2</c:v>
                </c:pt>
                <c:pt idx="237817">
                  <c:v>4.5044000000000001E-2</c:v>
                </c:pt>
                <c:pt idx="237818">
                  <c:v>4.5041999999999999E-2</c:v>
                </c:pt>
                <c:pt idx="237819">
                  <c:v>4.5039999999999997E-2</c:v>
                </c:pt>
                <c:pt idx="237820">
                  <c:v>4.5039000000000003E-2</c:v>
                </c:pt>
                <c:pt idx="237821">
                  <c:v>4.5037000000000001E-2</c:v>
                </c:pt>
                <c:pt idx="237822">
                  <c:v>4.5034999999999999E-2</c:v>
                </c:pt>
                <c:pt idx="237823">
                  <c:v>4.5033999999999998E-2</c:v>
                </c:pt>
                <c:pt idx="237824">
                  <c:v>4.5032999999999997E-2</c:v>
                </c:pt>
                <c:pt idx="237825">
                  <c:v>4.5032000000000003E-2</c:v>
                </c:pt>
                <c:pt idx="237826">
                  <c:v>4.5031000000000002E-2</c:v>
                </c:pt>
                <c:pt idx="237827">
                  <c:v>4.5030000000000001E-2</c:v>
                </c:pt>
                <c:pt idx="237828">
                  <c:v>4.5029E-2</c:v>
                </c:pt>
                <c:pt idx="237829">
                  <c:v>4.5027999999999999E-2</c:v>
                </c:pt>
                <c:pt idx="237830">
                  <c:v>4.5027999999999999E-2</c:v>
                </c:pt>
                <c:pt idx="237831">
                  <c:v>4.5026999999999998E-2</c:v>
                </c:pt>
                <c:pt idx="237832">
                  <c:v>4.5026999999999998E-2</c:v>
                </c:pt>
                <c:pt idx="237833">
                  <c:v>4.5026999999999998E-2</c:v>
                </c:pt>
                <c:pt idx="237834">
                  <c:v>4.5026999999999998E-2</c:v>
                </c:pt>
                <c:pt idx="237835">
                  <c:v>4.5026999999999998E-2</c:v>
                </c:pt>
                <c:pt idx="237836">
                  <c:v>4.5026999999999998E-2</c:v>
                </c:pt>
                <c:pt idx="237837">
                  <c:v>4.5026999999999998E-2</c:v>
                </c:pt>
                <c:pt idx="237838">
                  <c:v>4.5027999999999999E-2</c:v>
                </c:pt>
                <c:pt idx="237839">
                  <c:v>4.5029E-2</c:v>
                </c:pt>
                <c:pt idx="237840">
                  <c:v>4.5030000000000001E-2</c:v>
                </c:pt>
                <c:pt idx="237841">
                  <c:v>4.5030000000000001E-2</c:v>
                </c:pt>
                <c:pt idx="237842">
                  <c:v>4.5032000000000003E-2</c:v>
                </c:pt>
                <c:pt idx="237843">
                  <c:v>4.5032999999999997E-2</c:v>
                </c:pt>
                <c:pt idx="237844">
                  <c:v>4.5033999999999998E-2</c:v>
                </c:pt>
                <c:pt idx="237845">
                  <c:v>4.5034999999999999E-2</c:v>
                </c:pt>
                <c:pt idx="237846">
                  <c:v>4.5037000000000001E-2</c:v>
                </c:pt>
                <c:pt idx="237847">
                  <c:v>4.5039000000000003E-2</c:v>
                </c:pt>
                <c:pt idx="237848">
                  <c:v>4.5039999999999997E-2</c:v>
                </c:pt>
                <c:pt idx="237849">
                  <c:v>4.5041999999999999E-2</c:v>
                </c:pt>
                <c:pt idx="237850">
                  <c:v>4.5044000000000001E-2</c:v>
                </c:pt>
                <c:pt idx="237851">
                  <c:v>4.5046999999999997E-2</c:v>
                </c:pt>
                <c:pt idx="237852">
                  <c:v>4.5048999999999999E-2</c:v>
                </c:pt>
                <c:pt idx="237853">
                  <c:v>4.5051000000000001E-2</c:v>
                </c:pt>
                <c:pt idx="237854">
                  <c:v>4.5053000000000003E-2</c:v>
                </c:pt>
                <c:pt idx="237855">
                  <c:v>4.5055999999999999E-2</c:v>
                </c:pt>
                <c:pt idx="237856">
                  <c:v>4.5058000000000001E-2</c:v>
                </c:pt>
                <c:pt idx="237857">
                  <c:v>4.5060000000000003E-2</c:v>
                </c:pt>
                <c:pt idx="237858">
                  <c:v>4.5062999999999999E-2</c:v>
                </c:pt>
                <c:pt idx="237859">
                  <c:v>4.5065000000000001E-2</c:v>
                </c:pt>
                <c:pt idx="237860">
                  <c:v>4.5067999999999997E-2</c:v>
                </c:pt>
                <c:pt idx="237861">
                  <c:v>4.5071E-2</c:v>
                </c:pt>
                <c:pt idx="237862">
                  <c:v>4.5073000000000002E-2</c:v>
                </c:pt>
                <c:pt idx="237863">
                  <c:v>4.5075999999999998E-2</c:v>
                </c:pt>
                <c:pt idx="237864">
                  <c:v>4.5078E-2</c:v>
                </c:pt>
                <c:pt idx="237865">
                  <c:v>4.5081000000000003E-2</c:v>
                </c:pt>
                <c:pt idx="237866">
                  <c:v>4.5082999999999998E-2</c:v>
                </c:pt>
                <c:pt idx="237867">
                  <c:v>4.5086000000000001E-2</c:v>
                </c:pt>
                <c:pt idx="237868">
                  <c:v>4.5088000000000003E-2</c:v>
                </c:pt>
                <c:pt idx="237869">
                  <c:v>4.5089999999999998E-2</c:v>
                </c:pt>
                <c:pt idx="237870">
                  <c:v>4.5092E-2</c:v>
                </c:pt>
                <c:pt idx="237871">
                  <c:v>4.5095000000000003E-2</c:v>
                </c:pt>
                <c:pt idx="237872">
                  <c:v>4.5096999999999998E-2</c:v>
                </c:pt>
                <c:pt idx="237873">
                  <c:v>4.5099E-2</c:v>
                </c:pt>
                <c:pt idx="237874">
                  <c:v>4.5101000000000002E-2</c:v>
                </c:pt>
                <c:pt idx="237875">
                  <c:v>4.5102999999999997E-2</c:v>
                </c:pt>
                <c:pt idx="237876">
                  <c:v>4.5103999999999998E-2</c:v>
                </c:pt>
                <c:pt idx="237877">
                  <c:v>4.5106E-2</c:v>
                </c:pt>
                <c:pt idx="237878">
                  <c:v>4.5107000000000001E-2</c:v>
                </c:pt>
                <c:pt idx="237879">
                  <c:v>4.5108000000000002E-2</c:v>
                </c:pt>
                <c:pt idx="237880">
                  <c:v>4.5109999999999997E-2</c:v>
                </c:pt>
                <c:pt idx="237881">
                  <c:v>4.5110999999999998E-2</c:v>
                </c:pt>
                <c:pt idx="237882">
                  <c:v>4.5111999999999999E-2</c:v>
                </c:pt>
                <c:pt idx="237883">
                  <c:v>4.5113E-2</c:v>
                </c:pt>
                <c:pt idx="237884">
                  <c:v>4.5113E-2</c:v>
                </c:pt>
                <c:pt idx="237885">
                  <c:v>4.5114000000000001E-2</c:v>
                </c:pt>
                <c:pt idx="237886">
                  <c:v>4.5114000000000001E-2</c:v>
                </c:pt>
                <c:pt idx="237887">
                  <c:v>4.5115000000000002E-2</c:v>
                </c:pt>
                <c:pt idx="237888">
                  <c:v>4.5115000000000002E-2</c:v>
                </c:pt>
                <c:pt idx="237889">
                  <c:v>4.5115000000000002E-2</c:v>
                </c:pt>
                <c:pt idx="237890">
                  <c:v>4.5115000000000002E-2</c:v>
                </c:pt>
                <c:pt idx="237891">
                  <c:v>4.5115000000000002E-2</c:v>
                </c:pt>
                <c:pt idx="237892">
                  <c:v>4.5114000000000001E-2</c:v>
                </c:pt>
                <c:pt idx="237893">
                  <c:v>4.5114000000000001E-2</c:v>
                </c:pt>
                <c:pt idx="237894">
                  <c:v>4.5113E-2</c:v>
                </c:pt>
                <c:pt idx="237895">
                  <c:v>4.5113E-2</c:v>
                </c:pt>
                <c:pt idx="237896">
                  <c:v>4.5111999999999999E-2</c:v>
                </c:pt>
                <c:pt idx="237897">
                  <c:v>4.5111999999999999E-2</c:v>
                </c:pt>
                <c:pt idx="237898">
                  <c:v>4.5110999999999998E-2</c:v>
                </c:pt>
                <c:pt idx="237899">
                  <c:v>4.5109999999999997E-2</c:v>
                </c:pt>
                <c:pt idx="237900">
                  <c:v>4.5109000000000003E-2</c:v>
                </c:pt>
                <c:pt idx="237901">
                  <c:v>4.5108000000000002E-2</c:v>
                </c:pt>
                <c:pt idx="237902">
                  <c:v>4.5107000000000001E-2</c:v>
                </c:pt>
                <c:pt idx="237903">
                  <c:v>4.5104999999999999E-2</c:v>
                </c:pt>
                <c:pt idx="237904">
                  <c:v>4.5103999999999998E-2</c:v>
                </c:pt>
                <c:pt idx="237905">
                  <c:v>4.5102999999999997E-2</c:v>
                </c:pt>
                <c:pt idx="237906">
                  <c:v>4.5101000000000002E-2</c:v>
                </c:pt>
                <c:pt idx="237907">
                  <c:v>4.5100000000000001E-2</c:v>
                </c:pt>
                <c:pt idx="237908">
                  <c:v>4.5099E-2</c:v>
                </c:pt>
                <c:pt idx="237909">
                  <c:v>4.5097999999999999E-2</c:v>
                </c:pt>
                <c:pt idx="237910">
                  <c:v>4.5095999999999997E-2</c:v>
                </c:pt>
                <c:pt idx="237911">
                  <c:v>4.5095000000000003E-2</c:v>
                </c:pt>
                <c:pt idx="237912">
                  <c:v>4.5094000000000002E-2</c:v>
                </c:pt>
                <c:pt idx="237913">
                  <c:v>4.5092E-2</c:v>
                </c:pt>
                <c:pt idx="237914">
                  <c:v>4.5090999999999999E-2</c:v>
                </c:pt>
                <c:pt idx="237915">
                  <c:v>4.5088999999999997E-2</c:v>
                </c:pt>
                <c:pt idx="237916">
                  <c:v>4.5088000000000003E-2</c:v>
                </c:pt>
                <c:pt idx="237917">
                  <c:v>4.5087000000000002E-2</c:v>
                </c:pt>
                <c:pt idx="237918">
                  <c:v>4.5086000000000001E-2</c:v>
                </c:pt>
                <c:pt idx="237919">
                  <c:v>4.5085E-2</c:v>
                </c:pt>
                <c:pt idx="237920">
                  <c:v>4.5083999999999999E-2</c:v>
                </c:pt>
                <c:pt idx="237921">
                  <c:v>4.5082999999999998E-2</c:v>
                </c:pt>
                <c:pt idx="237922">
                  <c:v>4.5081999999999997E-2</c:v>
                </c:pt>
                <c:pt idx="237923">
                  <c:v>4.5081000000000003E-2</c:v>
                </c:pt>
                <c:pt idx="237924">
                  <c:v>4.5080000000000002E-2</c:v>
                </c:pt>
                <c:pt idx="237925">
                  <c:v>4.5080000000000002E-2</c:v>
                </c:pt>
                <c:pt idx="237926">
                  <c:v>4.5079000000000001E-2</c:v>
                </c:pt>
                <c:pt idx="237927">
                  <c:v>4.5078E-2</c:v>
                </c:pt>
                <c:pt idx="237928">
                  <c:v>4.5078E-2</c:v>
                </c:pt>
                <c:pt idx="237929">
                  <c:v>4.5076999999999999E-2</c:v>
                </c:pt>
                <c:pt idx="237930">
                  <c:v>4.5076999999999999E-2</c:v>
                </c:pt>
                <c:pt idx="237931">
                  <c:v>4.5076999999999999E-2</c:v>
                </c:pt>
                <c:pt idx="237932">
                  <c:v>4.5075999999999998E-2</c:v>
                </c:pt>
                <c:pt idx="237933">
                  <c:v>4.5075999999999998E-2</c:v>
                </c:pt>
                <c:pt idx="237934">
                  <c:v>4.5075999999999998E-2</c:v>
                </c:pt>
                <c:pt idx="237935">
                  <c:v>4.5075999999999998E-2</c:v>
                </c:pt>
                <c:pt idx="237936">
                  <c:v>4.5075999999999998E-2</c:v>
                </c:pt>
                <c:pt idx="237937">
                  <c:v>4.5075999999999998E-2</c:v>
                </c:pt>
                <c:pt idx="237938">
                  <c:v>4.5075999999999998E-2</c:v>
                </c:pt>
                <c:pt idx="237939">
                  <c:v>4.5076999999999999E-2</c:v>
                </c:pt>
                <c:pt idx="237940">
                  <c:v>4.5076999999999999E-2</c:v>
                </c:pt>
                <c:pt idx="237941">
                  <c:v>4.5076999999999999E-2</c:v>
                </c:pt>
                <c:pt idx="237942">
                  <c:v>4.5078E-2</c:v>
                </c:pt>
                <c:pt idx="237943">
                  <c:v>4.5078E-2</c:v>
                </c:pt>
                <c:pt idx="237944">
                  <c:v>4.5079000000000001E-2</c:v>
                </c:pt>
                <c:pt idx="237945">
                  <c:v>4.5080000000000002E-2</c:v>
                </c:pt>
                <c:pt idx="237946">
                  <c:v>4.5081000000000003E-2</c:v>
                </c:pt>
                <c:pt idx="237947">
                  <c:v>4.5081000000000003E-2</c:v>
                </c:pt>
                <c:pt idx="237948">
                  <c:v>4.5081999999999997E-2</c:v>
                </c:pt>
                <c:pt idx="237949">
                  <c:v>4.5082999999999998E-2</c:v>
                </c:pt>
                <c:pt idx="237950">
                  <c:v>4.5082999999999998E-2</c:v>
                </c:pt>
                <c:pt idx="237951">
                  <c:v>4.5083999999999999E-2</c:v>
                </c:pt>
                <c:pt idx="237952">
                  <c:v>4.5085E-2</c:v>
                </c:pt>
                <c:pt idx="237953">
                  <c:v>4.5086000000000001E-2</c:v>
                </c:pt>
                <c:pt idx="237954">
                  <c:v>4.5087000000000002E-2</c:v>
                </c:pt>
                <c:pt idx="237955">
                  <c:v>4.5088000000000003E-2</c:v>
                </c:pt>
                <c:pt idx="237956">
                  <c:v>4.5088999999999997E-2</c:v>
                </c:pt>
                <c:pt idx="237957">
                  <c:v>4.5089999999999998E-2</c:v>
                </c:pt>
                <c:pt idx="237958">
                  <c:v>4.5090999999999999E-2</c:v>
                </c:pt>
                <c:pt idx="237959">
                  <c:v>4.5092E-2</c:v>
                </c:pt>
                <c:pt idx="237960">
                  <c:v>4.5093000000000001E-2</c:v>
                </c:pt>
                <c:pt idx="237961">
                  <c:v>4.5094000000000002E-2</c:v>
                </c:pt>
                <c:pt idx="237962">
                  <c:v>4.5095000000000003E-2</c:v>
                </c:pt>
                <c:pt idx="237963">
                  <c:v>4.5095999999999997E-2</c:v>
                </c:pt>
                <c:pt idx="237964">
                  <c:v>4.5096999999999998E-2</c:v>
                </c:pt>
                <c:pt idx="237965">
                  <c:v>4.5097999999999999E-2</c:v>
                </c:pt>
                <c:pt idx="237966">
                  <c:v>4.5099E-2</c:v>
                </c:pt>
                <c:pt idx="237967">
                  <c:v>4.5100000000000001E-2</c:v>
                </c:pt>
                <c:pt idx="237968">
                  <c:v>4.5101000000000002E-2</c:v>
                </c:pt>
                <c:pt idx="237969">
                  <c:v>4.5102000000000003E-2</c:v>
                </c:pt>
                <c:pt idx="237970">
                  <c:v>4.5102999999999997E-2</c:v>
                </c:pt>
                <c:pt idx="237971">
                  <c:v>4.5103999999999998E-2</c:v>
                </c:pt>
                <c:pt idx="237972">
                  <c:v>4.5104999999999999E-2</c:v>
                </c:pt>
                <c:pt idx="237973">
                  <c:v>4.5106E-2</c:v>
                </c:pt>
                <c:pt idx="237974">
                  <c:v>4.5107000000000001E-2</c:v>
                </c:pt>
                <c:pt idx="237975">
                  <c:v>4.5108000000000002E-2</c:v>
                </c:pt>
                <c:pt idx="237976">
                  <c:v>4.5109000000000003E-2</c:v>
                </c:pt>
                <c:pt idx="237977">
                  <c:v>4.5109999999999997E-2</c:v>
                </c:pt>
                <c:pt idx="237978">
                  <c:v>4.5110999999999998E-2</c:v>
                </c:pt>
                <c:pt idx="237979">
                  <c:v>4.5111999999999999E-2</c:v>
                </c:pt>
                <c:pt idx="237980">
                  <c:v>4.5113E-2</c:v>
                </c:pt>
                <c:pt idx="237981">
                  <c:v>4.5114000000000001E-2</c:v>
                </c:pt>
                <c:pt idx="237982">
                  <c:v>4.5115000000000002E-2</c:v>
                </c:pt>
                <c:pt idx="237983">
                  <c:v>4.5116000000000003E-2</c:v>
                </c:pt>
                <c:pt idx="237984">
                  <c:v>4.5116999999999997E-2</c:v>
                </c:pt>
                <c:pt idx="237985">
                  <c:v>4.5117999999999998E-2</c:v>
                </c:pt>
                <c:pt idx="237986">
                  <c:v>4.512E-2</c:v>
                </c:pt>
                <c:pt idx="237987">
                  <c:v>4.5121000000000001E-2</c:v>
                </c:pt>
                <c:pt idx="237988">
                  <c:v>4.5122000000000002E-2</c:v>
                </c:pt>
                <c:pt idx="237989">
                  <c:v>4.5123000000000003E-2</c:v>
                </c:pt>
                <c:pt idx="237990">
                  <c:v>4.5124999999999998E-2</c:v>
                </c:pt>
                <c:pt idx="237991">
                  <c:v>4.5125999999999999E-2</c:v>
                </c:pt>
                <c:pt idx="237992">
                  <c:v>4.5128000000000001E-2</c:v>
                </c:pt>
                <c:pt idx="237993">
                  <c:v>4.5129000000000002E-2</c:v>
                </c:pt>
                <c:pt idx="237994">
                  <c:v>4.5130999999999998E-2</c:v>
                </c:pt>
                <c:pt idx="237995">
                  <c:v>4.5131999999999999E-2</c:v>
                </c:pt>
                <c:pt idx="237996">
                  <c:v>4.5134000000000001E-2</c:v>
                </c:pt>
                <c:pt idx="237997">
                  <c:v>4.5135000000000002E-2</c:v>
                </c:pt>
                <c:pt idx="237998">
                  <c:v>4.5136999999999997E-2</c:v>
                </c:pt>
                <c:pt idx="237999">
                  <c:v>4.5137999999999998E-2</c:v>
                </c:pt>
                <c:pt idx="238000">
                  <c:v>4.514E-2</c:v>
                </c:pt>
                <c:pt idx="238001">
                  <c:v>4.5142000000000002E-2</c:v>
                </c:pt>
                <c:pt idx="238002">
                  <c:v>4.5143999999999997E-2</c:v>
                </c:pt>
                <c:pt idx="238003">
                  <c:v>4.5145999999999999E-2</c:v>
                </c:pt>
                <c:pt idx="238004">
                  <c:v>4.5148000000000001E-2</c:v>
                </c:pt>
                <c:pt idx="238005">
                  <c:v>4.5150000000000003E-2</c:v>
                </c:pt>
                <c:pt idx="238006">
                  <c:v>4.5151999999999998E-2</c:v>
                </c:pt>
                <c:pt idx="238007">
                  <c:v>4.5154E-2</c:v>
                </c:pt>
                <c:pt idx="238008">
                  <c:v>4.5156000000000002E-2</c:v>
                </c:pt>
                <c:pt idx="238009">
                  <c:v>4.5157999999999997E-2</c:v>
                </c:pt>
                <c:pt idx="238010">
                  <c:v>4.5161E-2</c:v>
                </c:pt>
                <c:pt idx="238011">
                  <c:v>4.5163000000000002E-2</c:v>
                </c:pt>
                <c:pt idx="238012">
                  <c:v>4.5164999999999997E-2</c:v>
                </c:pt>
                <c:pt idx="238013">
                  <c:v>4.5168E-2</c:v>
                </c:pt>
                <c:pt idx="238014">
                  <c:v>4.5170000000000002E-2</c:v>
                </c:pt>
                <c:pt idx="238015">
                  <c:v>4.5172999999999998E-2</c:v>
                </c:pt>
                <c:pt idx="238016">
                  <c:v>4.5175E-2</c:v>
                </c:pt>
                <c:pt idx="238017">
                  <c:v>4.5177000000000002E-2</c:v>
                </c:pt>
                <c:pt idx="238018">
                  <c:v>4.5179999999999998E-2</c:v>
                </c:pt>
                <c:pt idx="238019">
                  <c:v>4.5182E-2</c:v>
                </c:pt>
                <c:pt idx="238020">
                  <c:v>4.5184000000000002E-2</c:v>
                </c:pt>
                <c:pt idx="238021">
                  <c:v>4.5186999999999998E-2</c:v>
                </c:pt>
                <c:pt idx="238022">
                  <c:v>4.5189E-2</c:v>
                </c:pt>
                <c:pt idx="238023">
                  <c:v>4.5191000000000002E-2</c:v>
                </c:pt>
                <c:pt idx="238024">
                  <c:v>4.5193999999999998E-2</c:v>
                </c:pt>
                <c:pt idx="238025">
                  <c:v>4.5196E-2</c:v>
                </c:pt>
                <c:pt idx="238026">
                  <c:v>4.5198000000000002E-2</c:v>
                </c:pt>
                <c:pt idx="238027">
                  <c:v>4.5200999999999998E-2</c:v>
                </c:pt>
                <c:pt idx="238028">
                  <c:v>4.5203E-2</c:v>
                </c:pt>
                <c:pt idx="238029">
                  <c:v>4.5205000000000002E-2</c:v>
                </c:pt>
                <c:pt idx="238030">
                  <c:v>4.5206999999999997E-2</c:v>
                </c:pt>
                <c:pt idx="238031">
                  <c:v>4.5208999999999999E-2</c:v>
                </c:pt>
                <c:pt idx="238032">
                  <c:v>4.5211000000000001E-2</c:v>
                </c:pt>
                <c:pt idx="238033">
                  <c:v>4.5213000000000003E-2</c:v>
                </c:pt>
                <c:pt idx="238034">
                  <c:v>4.5213999999999997E-2</c:v>
                </c:pt>
                <c:pt idx="238035">
                  <c:v>4.5215999999999999E-2</c:v>
                </c:pt>
                <c:pt idx="238036">
                  <c:v>4.5218000000000001E-2</c:v>
                </c:pt>
                <c:pt idx="238037">
                  <c:v>4.5219000000000002E-2</c:v>
                </c:pt>
                <c:pt idx="238038">
                  <c:v>4.5220999999999997E-2</c:v>
                </c:pt>
                <c:pt idx="238039">
                  <c:v>4.5221999999999998E-2</c:v>
                </c:pt>
                <c:pt idx="238040">
                  <c:v>4.5224E-2</c:v>
                </c:pt>
                <c:pt idx="238041">
                  <c:v>4.5225000000000001E-2</c:v>
                </c:pt>
                <c:pt idx="238042">
                  <c:v>4.5226000000000002E-2</c:v>
                </c:pt>
                <c:pt idx="238043">
                  <c:v>4.5227000000000003E-2</c:v>
                </c:pt>
                <c:pt idx="238044">
                  <c:v>4.5227999999999997E-2</c:v>
                </c:pt>
                <c:pt idx="238045">
                  <c:v>4.5227999999999997E-2</c:v>
                </c:pt>
                <c:pt idx="238046">
                  <c:v>4.5228999999999998E-2</c:v>
                </c:pt>
                <c:pt idx="238047">
                  <c:v>4.5228999999999998E-2</c:v>
                </c:pt>
                <c:pt idx="238048">
                  <c:v>4.5229999999999999E-2</c:v>
                </c:pt>
                <c:pt idx="238049">
                  <c:v>4.5229999999999999E-2</c:v>
                </c:pt>
                <c:pt idx="238050">
                  <c:v>4.5229999999999999E-2</c:v>
                </c:pt>
                <c:pt idx="238051">
                  <c:v>4.5229999999999999E-2</c:v>
                </c:pt>
                <c:pt idx="238052">
                  <c:v>4.5229999999999999E-2</c:v>
                </c:pt>
                <c:pt idx="238053">
                  <c:v>4.5229999999999999E-2</c:v>
                </c:pt>
                <c:pt idx="238054">
                  <c:v>4.5229999999999999E-2</c:v>
                </c:pt>
                <c:pt idx="238055">
                  <c:v>4.5228999999999998E-2</c:v>
                </c:pt>
                <c:pt idx="238056">
                  <c:v>4.5227999999999997E-2</c:v>
                </c:pt>
                <c:pt idx="238057">
                  <c:v>4.5227999999999997E-2</c:v>
                </c:pt>
                <c:pt idx="238058">
                  <c:v>4.5227000000000003E-2</c:v>
                </c:pt>
                <c:pt idx="238059">
                  <c:v>4.5226000000000002E-2</c:v>
                </c:pt>
                <c:pt idx="238060">
                  <c:v>4.5225000000000001E-2</c:v>
                </c:pt>
                <c:pt idx="238061">
                  <c:v>4.5224E-2</c:v>
                </c:pt>
                <c:pt idx="238062">
                  <c:v>4.5222999999999999E-2</c:v>
                </c:pt>
                <c:pt idx="238063">
                  <c:v>4.5221999999999998E-2</c:v>
                </c:pt>
                <c:pt idx="238064">
                  <c:v>4.5220000000000003E-2</c:v>
                </c:pt>
                <c:pt idx="238065">
                  <c:v>4.5219000000000002E-2</c:v>
                </c:pt>
                <c:pt idx="238066">
                  <c:v>4.5217E-2</c:v>
                </c:pt>
                <c:pt idx="238067">
                  <c:v>4.5214999999999998E-2</c:v>
                </c:pt>
                <c:pt idx="238068">
                  <c:v>4.5213000000000003E-2</c:v>
                </c:pt>
                <c:pt idx="238069">
                  <c:v>4.5212000000000002E-2</c:v>
                </c:pt>
                <c:pt idx="238070">
                  <c:v>4.521E-2</c:v>
                </c:pt>
                <c:pt idx="238071">
                  <c:v>4.5207999999999998E-2</c:v>
                </c:pt>
                <c:pt idx="238072">
                  <c:v>4.5206000000000003E-2</c:v>
                </c:pt>
                <c:pt idx="238073">
                  <c:v>4.5204000000000001E-2</c:v>
                </c:pt>
                <c:pt idx="238074">
                  <c:v>4.5201999999999999E-2</c:v>
                </c:pt>
                <c:pt idx="238075">
                  <c:v>4.5199000000000003E-2</c:v>
                </c:pt>
                <c:pt idx="238076">
                  <c:v>4.5197000000000001E-2</c:v>
                </c:pt>
                <c:pt idx="238077">
                  <c:v>4.5194999999999999E-2</c:v>
                </c:pt>
                <c:pt idx="238078">
                  <c:v>4.5192999999999997E-2</c:v>
                </c:pt>
                <c:pt idx="238079">
                  <c:v>4.5190000000000001E-2</c:v>
                </c:pt>
                <c:pt idx="238080">
                  <c:v>4.5187999999999999E-2</c:v>
                </c:pt>
                <c:pt idx="238081">
                  <c:v>4.5185999999999997E-2</c:v>
                </c:pt>
                <c:pt idx="238082">
                  <c:v>4.5183000000000001E-2</c:v>
                </c:pt>
                <c:pt idx="238083">
                  <c:v>4.5180999999999999E-2</c:v>
                </c:pt>
                <c:pt idx="238084">
                  <c:v>4.5178999999999997E-2</c:v>
                </c:pt>
                <c:pt idx="238085">
                  <c:v>4.5177000000000002E-2</c:v>
                </c:pt>
                <c:pt idx="238086">
                  <c:v>4.5175E-2</c:v>
                </c:pt>
                <c:pt idx="238087">
                  <c:v>4.5172999999999998E-2</c:v>
                </c:pt>
                <c:pt idx="238088">
                  <c:v>4.5171000000000003E-2</c:v>
                </c:pt>
                <c:pt idx="238089">
                  <c:v>4.5169000000000001E-2</c:v>
                </c:pt>
                <c:pt idx="238090">
                  <c:v>4.5165999999999998E-2</c:v>
                </c:pt>
                <c:pt idx="238091">
                  <c:v>4.5164000000000003E-2</c:v>
                </c:pt>
                <c:pt idx="238092">
                  <c:v>4.5162000000000001E-2</c:v>
                </c:pt>
                <c:pt idx="238093">
                  <c:v>4.5159999999999999E-2</c:v>
                </c:pt>
                <c:pt idx="238094">
                  <c:v>4.5158999999999998E-2</c:v>
                </c:pt>
                <c:pt idx="238095">
                  <c:v>4.5157000000000003E-2</c:v>
                </c:pt>
                <c:pt idx="238096">
                  <c:v>4.5155000000000001E-2</c:v>
                </c:pt>
                <c:pt idx="238097">
                  <c:v>4.5154E-2</c:v>
                </c:pt>
                <c:pt idx="238098">
                  <c:v>4.5151999999999998E-2</c:v>
                </c:pt>
                <c:pt idx="238099">
                  <c:v>4.5150999999999997E-2</c:v>
                </c:pt>
                <c:pt idx="238100">
                  <c:v>4.5149000000000002E-2</c:v>
                </c:pt>
                <c:pt idx="238101">
                  <c:v>4.5148000000000001E-2</c:v>
                </c:pt>
                <c:pt idx="238102">
                  <c:v>4.5145999999999999E-2</c:v>
                </c:pt>
                <c:pt idx="238103">
                  <c:v>4.5144999999999998E-2</c:v>
                </c:pt>
                <c:pt idx="238104">
                  <c:v>4.5143999999999997E-2</c:v>
                </c:pt>
                <c:pt idx="238105">
                  <c:v>4.5143000000000003E-2</c:v>
                </c:pt>
                <c:pt idx="238106">
                  <c:v>4.5142000000000002E-2</c:v>
                </c:pt>
                <c:pt idx="238107">
                  <c:v>4.5141000000000001E-2</c:v>
                </c:pt>
                <c:pt idx="238108">
                  <c:v>4.5141000000000001E-2</c:v>
                </c:pt>
                <c:pt idx="238109">
                  <c:v>4.514E-2</c:v>
                </c:pt>
                <c:pt idx="238110">
                  <c:v>4.514E-2</c:v>
                </c:pt>
                <c:pt idx="238111">
                  <c:v>4.5138999999999999E-2</c:v>
                </c:pt>
                <c:pt idx="238112">
                  <c:v>4.5138999999999999E-2</c:v>
                </c:pt>
                <c:pt idx="238113">
                  <c:v>4.5137999999999998E-2</c:v>
                </c:pt>
                <c:pt idx="238114">
                  <c:v>4.5137999999999998E-2</c:v>
                </c:pt>
                <c:pt idx="238115">
                  <c:v>4.5137999999999998E-2</c:v>
                </c:pt>
                <c:pt idx="238116">
                  <c:v>4.5137999999999998E-2</c:v>
                </c:pt>
                <c:pt idx="238117">
                  <c:v>4.5136999999999997E-2</c:v>
                </c:pt>
                <c:pt idx="238118">
                  <c:v>4.5137999999999998E-2</c:v>
                </c:pt>
                <c:pt idx="238119">
                  <c:v>4.5137999999999998E-2</c:v>
                </c:pt>
                <c:pt idx="238120">
                  <c:v>4.5137999999999998E-2</c:v>
                </c:pt>
                <c:pt idx="238121">
                  <c:v>4.5137999999999998E-2</c:v>
                </c:pt>
                <c:pt idx="238122">
                  <c:v>4.5138999999999999E-2</c:v>
                </c:pt>
                <c:pt idx="238123">
                  <c:v>4.5138999999999999E-2</c:v>
                </c:pt>
                <c:pt idx="238124">
                  <c:v>4.5138999999999999E-2</c:v>
                </c:pt>
                <c:pt idx="238125">
                  <c:v>4.514E-2</c:v>
                </c:pt>
                <c:pt idx="238126">
                  <c:v>4.514E-2</c:v>
                </c:pt>
                <c:pt idx="238127">
                  <c:v>4.5141000000000001E-2</c:v>
                </c:pt>
                <c:pt idx="238128">
                  <c:v>4.5141000000000001E-2</c:v>
                </c:pt>
                <c:pt idx="238129">
                  <c:v>4.5142000000000002E-2</c:v>
                </c:pt>
                <c:pt idx="238130">
                  <c:v>4.5142000000000002E-2</c:v>
                </c:pt>
                <c:pt idx="238131">
                  <c:v>4.5143000000000003E-2</c:v>
                </c:pt>
                <c:pt idx="238132">
                  <c:v>4.5143999999999997E-2</c:v>
                </c:pt>
                <c:pt idx="238133">
                  <c:v>4.5144999999999998E-2</c:v>
                </c:pt>
                <c:pt idx="238134">
                  <c:v>4.5145999999999999E-2</c:v>
                </c:pt>
                <c:pt idx="238135">
                  <c:v>4.5145999999999999E-2</c:v>
                </c:pt>
                <c:pt idx="238136">
                  <c:v>4.5147E-2</c:v>
                </c:pt>
                <c:pt idx="238137">
                  <c:v>4.5148000000000001E-2</c:v>
                </c:pt>
                <c:pt idx="238138">
                  <c:v>4.5148000000000001E-2</c:v>
                </c:pt>
                <c:pt idx="238139">
                  <c:v>4.5149000000000002E-2</c:v>
                </c:pt>
                <c:pt idx="238140">
                  <c:v>4.5150000000000003E-2</c:v>
                </c:pt>
                <c:pt idx="238141">
                  <c:v>4.5150999999999997E-2</c:v>
                </c:pt>
                <c:pt idx="238142">
                  <c:v>4.5151999999999998E-2</c:v>
                </c:pt>
                <c:pt idx="238143">
                  <c:v>4.5151999999999998E-2</c:v>
                </c:pt>
                <c:pt idx="238144">
                  <c:v>4.5152999999999999E-2</c:v>
                </c:pt>
                <c:pt idx="238145">
                  <c:v>4.5154E-2</c:v>
                </c:pt>
                <c:pt idx="238146">
                  <c:v>4.5155000000000001E-2</c:v>
                </c:pt>
                <c:pt idx="238147">
                  <c:v>4.5155000000000001E-2</c:v>
                </c:pt>
                <c:pt idx="238148">
                  <c:v>4.5156000000000002E-2</c:v>
                </c:pt>
                <c:pt idx="238149">
                  <c:v>4.5156000000000002E-2</c:v>
                </c:pt>
                <c:pt idx="238150">
                  <c:v>4.5157000000000003E-2</c:v>
                </c:pt>
                <c:pt idx="238151">
                  <c:v>4.5157000000000003E-2</c:v>
                </c:pt>
                <c:pt idx="238152">
                  <c:v>4.5157999999999997E-2</c:v>
                </c:pt>
                <c:pt idx="238153">
                  <c:v>4.5158999999999998E-2</c:v>
                </c:pt>
                <c:pt idx="238154">
                  <c:v>4.5158999999999998E-2</c:v>
                </c:pt>
                <c:pt idx="238155">
                  <c:v>4.5159999999999999E-2</c:v>
                </c:pt>
                <c:pt idx="238156">
                  <c:v>4.5159999999999999E-2</c:v>
                </c:pt>
                <c:pt idx="238157">
                  <c:v>4.5159999999999999E-2</c:v>
                </c:pt>
                <c:pt idx="238158">
                  <c:v>4.5161E-2</c:v>
                </c:pt>
                <c:pt idx="238159">
                  <c:v>4.5161E-2</c:v>
                </c:pt>
                <c:pt idx="238160">
                  <c:v>4.5161E-2</c:v>
                </c:pt>
                <c:pt idx="238161">
                  <c:v>4.5161E-2</c:v>
                </c:pt>
                <c:pt idx="238162">
                  <c:v>4.5161E-2</c:v>
                </c:pt>
                <c:pt idx="238163">
                  <c:v>4.5161E-2</c:v>
                </c:pt>
                <c:pt idx="238164">
                  <c:v>4.5161E-2</c:v>
                </c:pt>
                <c:pt idx="238165">
                  <c:v>4.5161E-2</c:v>
                </c:pt>
                <c:pt idx="238166">
                  <c:v>4.5161E-2</c:v>
                </c:pt>
                <c:pt idx="238167">
                  <c:v>4.5161E-2</c:v>
                </c:pt>
                <c:pt idx="238168">
                  <c:v>4.5161E-2</c:v>
                </c:pt>
                <c:pt idx="238169">
                  <c:v>4.5159999999999999E-2</c:v>
                </c:pt>
                <c:pt idx="238170">
                  <c:v>4.5159999999999999E-2</c:v>
                </c:pt>
                <c:pt idx="238171">
                  <c:v>4.5159999999999999E-2</c:v>
                </c:pt>
                <c:pt idx="238172">
                  <c:v>4.5159999999999999E-2</c:v>
                </c:pt>
                <c:pt idx="238173">
                  <c:v>4.5158999999999998E-2</c:v>
                </c:pt>
                <c:pt idx="238174">
                  <c:v>4.5158999999999998E-2</c:v>
                </c:pt>
                <c:pt idx="238175">
                  <c:v>4.5157999999999997E-2</c:v>
                </c:pt>
                <c:pt idx="238176">
                  <c:v>4.5157999999999997E-2</c:v>
                </c:pt>
                <c:pt idx="238177">
                  <c:v>4.5157000000000003E-2</c:v>
                </c:pt>
                <c:pt idx="238178">
                  <c:v>4.5157000000000003E-2</c:v>
                </c:pt>
                <c:pt idx="238179">
                  <c:v>4.5157000000000003E-2</c:v>
                </c:pt>
                <c:pt idx="238180">
                  <c:v>4.5156000000000002E-2</c:v>
                </c:pt>
                <c:pt idx="238181">
                  <c:v>4.5156000000000002E-2</c:v>
                </c:pt>
                <c:pt idx="238182">
                  <c:v>4.5156000000000002E-2</c:v>
                </c:pt>
                <c:pt idx="238183">
                  <c:v>4.5155000000000001E-2</c:v>
                </c:pt>
                <c:pt idx="238184">
                  <c:v>4.5155000000000001E-2</c:v>
                </c:pt>
                <c:pt idx="238185">
                  <c:v>4.5154E-2</c:v>
                </c:pt>
                <c:pt idx="238186">
                  <c:v>4.5154E-2</c:v>
                </c:pt>
                <c:pt idx="238187">
                  <c:v>4.5152999999999999E-2</c:v>
                </c:pt>
                <c:pt idx="238188">
                  <c:v>4.5152999999999999E-2</c:v>
                </c:pt>
                <c:pt idx="238189">
                  <c:v>4.5152999999999999E-2</c:v>
                </c:pt>
                <c:pt idx="238190">
                  <c:v>4.5152999999999999E-2</c:v>
                </c:pt>
                <c:pt idx="238191">
                  <c:v>4.5152999999999999E-2</c:v>
                </c:pt>
                <c:pt idx="238192">
                  <c:v>4.5151999999999998E-2</c:v>
                </c:pt>
                <c:pt idx="238193">
                  <c:v>4.5151999999999998E-2</c:v>
                </c:pt>
                <c:pt idx="238194">
                  <c:v>4.5151999999999998E-2</c:v>
                </c:pt>
                <c:pt idx="238195">
                  <c:v>4.5151999999999998E-2</c:v>
                </c:pt>
                <c:pt idx="238196">
                  <c:v>4.5151999999999998E-2</c:v>
                </c:pt>
                <c:pt idx="238197">
                  <c:v>4.5151999999999998E-2</c:v>
                </c:pt>
                <c:pt idx="238198">
                  <c:v>4.5151999999999998E-2</c:v>
                </c:pt>
                <c:pt idx="238199">
                  <c:v>4.5151999999999998E-2</c:v>
                </c:pt>
                <c:pt idx="238200">
                  <c:v>4.5151999999999998E-2</c:v>
                </c:pt>
                <c:pt idx="238201">
                  <c:v>4.5151999999999998E-2</c:v>
                </c:pt>
                <c:pt idx="238202">
                  <c:v>4.5152999999999999E-2</c:v>
                </c:pt>
                <c:pt idx="238203">
                  <c:v>4.5152999999999999E-2</c:v>
                </c:pt>
                <c:pt idx="238204">
                  <c:v>4.5154E-2</c:v>
                </c:pt>
                <c:pt idx="238205">
                  <c:v>4.5154E-2</c:v>
                </c:pt>
                <c:pt idx="238206">
                  <c:v>4.5154E-2</c:v>
                </c:pt>
                <c:pt idx="238207">
                  <c:v>4.5155000000000001E-2</c:v>
                </c:pt>
                <c:pt idx="238208">
                  <c:v>4.5155000000000001E-2</c:v>
                </c:pt>
                <c:pt idx="238209">
                  <c:v>4.5156000000000002E-2</c:v>
                </c:pt>
                <c:pt idx="238210">
                  <c:v>4.5156000000000002E-2</c:v>
                </c:pt>
                <c:pt idx="238211">
                  <c:v>4.5157000000000003E-2</c:v>
                </c:pt>
                <c:pt idx="238212">
                  <c:v>4.5157999999999997E-2</c:v>
                </c:pt>
                <c:pt idx="238213">
                  <c:v>4.5157999999999997E-2</c:v>
                </c:pt>
                <c:pt idx="238214">
                  <c:v>4.5158999999999998E-2</c:v>
                </c:pt>
                <c:pt idx="238215">
                  <c:v>4.5159999999999999E-2</c:v>
                </c:pt>
                <c:pt idx="238216">
                  <c:v>4.5161E-2</c:v>
                </c:pt>
                <c:pt idx="238217">
                  <c:v>4.5162000000000001E-2</c:v>
                </c:pt>
                <c:pt idx="238218">
                  <c:v>4.5162000000000001E-2</c:v>
                </c:pt>
                <c:pt idx="238219">
                  <c:v>4.5163000000000002E-2</c:v>
                </c:pt>
                <c:pt idx="238220">
                  <c:v>4.5164000000000003E-2</c:v>
                </c:pt>
                <c:pt idx="238221">
                  <c:v>4.5164999999999997E-2</c:v>
                </c:pt>
                <c:pt idx="238222">
                  <c:v>4.5165999999999998E-2</c:v>
                </c:pt>
                <c:pt idx="238223">
                  <c:v>4.5165999999999998E-2</c:v>
                </c:pt>
                <c:pt idx="238224">
                  <c:v>4.5166999999999999E-2</c:v>
                </c:pt>
                <c:pt idx="238225">
                  <c:v>4.5168E-2</c:v>
                </c:pt>
                <c:pt idx="238226">
                  <c:v>4.5169000000000001E-2</c:v>
                </c:pt>
                <c:pt idx="238227">
                  <c:v>4.5170000000000002E-2</c:v>
                </c:pt>
                <c:pt idx="238228">
                  <c:v>4.5171000000000003E-2</c:v>
                </c:pt>
                <c:pt idx="238229">
                  <c:v>4.5171999999999997E-2</c:v>
                </c:pt>
                <c:pt idx="238230">
                  <c:v>4.5171999999999997E-2</c:v>
                </c:pt>
                <c:pt idx="238231">
                  <c:v>4.5172999999999998E-2</c:v>
                </c:pt>
                <c:pt idx="238232">
                  <c:v>4.5173999999999999E-2</c:v>
                </c:pt>
                <c:pt idx="238233">
                  <c:v>4.5173999999999999E-2</c:v>
                </c:pt>
                <c:pt idx="238234">
                  <c:v>4.5175E-2</c:v>
                </c:pt>
                <c:pt idx="238235">
                  <c:v>4.5176000000000001E-2</c:v>
                </c:pt>
                <c:pt idx="238236">
                  <c:v>4.5176000000000001E-2</c:v>
                </c:pt>
                <c:pt idx="238237">
                  <c:v>4.5177000000000002E-2</c:v>
                </c:pt>
                <c:pt idx="238238">
                  <c:v>4.5177000000000002E-2</c:v>
                </c:pt>
                <c:pt idx="238239">
                  <c:v>4.5178000000000003E-2</c:v>
                </c:pt>
                <c:pt idx="238240">
                  <c:v>4.5178000000000003E-2</c:v>
                </c:pt>
                <c:pt idx="238241">
                  <c:v>4.5178000000000003E-2</c:v>
                </c:pt>
                <c:pt idx="238242">
                  <c:v>4.5178000000000003E-2</c:v>
                </c:pt>
                <c:pt idx="238243">
                  <c:v>4.5178000000000003E-2</c:v>
                </c:pt>
                <c:pt idx="238244">
                  <c:v>4.5178000000000003E-2</c:v>
                </c:pt>
                <c:pt idx="238245">
                  <c:v>4.5178000000000003E-2</c:v>
                </c:pt>
                <c:pt idx="238246">
                  <c:v>4.5178000000000003E-2</c:v>
                </c:pt>
                <c:pt idx="238247">
                  <c:v>4.5178000000000003E-2</c:v>
                </c:pt>
                <c:pt idx="238248">
                  <c:v>4.5178000000000003E-2</c:v>
                </c:pt>
                <c:pt idx="238249">
                  <c:v>4.5178000000000003E-2</c:v>
                </c:pt>
                <c:pt idx="238250">
                  <c:v>4.5177000000000002E-2</c:v>
                </c:pt>
                <c:pt idx="238251">
                  <c:v>4.5177000000000002E-2</c:v>
                </c:pt>
                <c:pt idx="238252">
                  <c:v>4.5177000000000002E-2</c:v>
                </c:pt>
                <c:pt idx="238253">
                  <c:v>4.5176000000000001E-2</c:v>
                </c:pt>
                <c:pt idx="238254">
                  <c:v>4.5175E-2</c:v>
                </c:pt>
                <c:pt idx="238255">
                  <c:v>4.5175E-2</c:v>
                </c:pt>
                <c:pt idx="238256">
                  <c:v>4.5173999999999999E-2</c:v>
                </c:pt>
                <c:pt idx="238257">
                  <c:v>4.5172999999999998E-2</c:v>
                </c:pt>
                <c:pt idx="238258">
                  <c:v>4.5171999999999997E-2</c:v>
                </c:pt>
                <c:pt idx="238259">
                  <c:v>4.5171000000000003E-2</c:v>
                </c:pt>
                <c:pt idx="238260">
                  <c:v>4.5170000000000002E-2</c:v>
                </c:pt>
                <c:pt idx="238261">
                  <c:v>4.5169000000000001E-2</c:v>
                </c:pt>
                <c:pt idx="238262">
                  <c:v>4.5168E-2</c:v>
                </c:pt>
                <c:pt idx="238263">
                  <c:v>4.5166999999999999E-2</c:v>
                </c:pt>
                <c:pt idx="238264">
                  <c:v>4.5165999999999998E-2</c:v>
                </c:pt>
                <c:pt idx="238265">
                  <c:v>4.5164999999999997E-2</c:v>
                </c:pt>
                <c:pt idx="238266">
                  <c:v>4.5164000000000003E-2</c:v>
                </c:pt>
                <c:pt idx="238267">
                  <c:v>4.5162000000000001E-2</c:v>
                </c:pt>
                <c:pt idx="238268">
                  <c:v>4.5161E-2</c:v>
                </c:pt>
                <c:pt idx="238269">
                  <c:v>4.5159999999999999E-2</c:v>
                </c:pt>
                <c:pt idx="238270">
                  <c:v>4.5157999999999997E-2</c:v>
                </c:pt>
                <c:pt idx="238271">
                  <c:v>4.5157000000000003E-2</c:v>
                </c:pt>
                <c:pt idx="238272">
                  <c:v>4.5156000000000002E-2</c:v>
                </c:pt>
                <c:pt idx="238273">
                  <c:v>4.5155000000000001E-2</c:v>
                </c:pt>
                <c:pt idx="238274">
                  <c:v>4.5152999999999999E-2</c:v>
                </c:pt>
                <c:pt idx="238275">
                  <c:v>4.5151999999999998E-2</c:v>
                </c:pt>
                <c:pt idx="238276">
                  <c:v>4.5150999999999997E-2</c:v>
                </c:pt>
                <c:pt idx="238277">
                  <c:v>4.5149000000000002E-2</c:v>
                </c:pt>
                <c:pt idx="238278">
                  <c:v>4.5148000000000001E-2</c:v>
                </c:pt>
                <c:pt idx="238279">
                  <c:v>4.5145999999999999E-2</c:v>
                </c:pt>
                <c:pt idx="238280">
                  <c:v>4.5144999999999998E-2</c:v>
                </c:pt>
                <c:pt idx="238281">
                  <c:v>4.5143999999999997E-2</c:v>
                </c:pt>
                <c:pt idx="238282">
                  <c:v>4.5142000000000002E-2</c:v>
                </c:pt>
                <c:pt idx="238283">
                  <c:v>4.5141000000000001E-2</c:v>
                </c:pt>
                <c:pt idx="238284">
                  <c:v>4.514E-2</c:v>
                </c:pt>
                <c:pt idx="238285">
                  <c:v>4.5138999999999999E-2</c:v>
                </c:pt>
                <c:pt idx="238286">
                  <c:v>4.5137999999999998E-2</c:v>
                </c:pt>
                <c:pt idx="238287">
                  <c:v>4.5136000000000003E-2</c:v>
                </c:pt>
                <c:pt idx="238288">
                  <c:v>4.5135000000000002E-2</c:v>
                </c:pt>
                <c:pt idx="238289">
                  <c:v>4.5134000000000001E-2</c:v>
                </c:pt>
                <c:pt idx="238290">
                  <c:v>4.5133E-2</c:v>
                </c:pt>
                <c:pt idx="238291">
                  <c:v>4.5131999999999999E-2</c:v>
                </c:pt>
                <c:pt idx="238292">
                  <c:v>4.5130999999999998E-2</c:v>
                </c:pt>
                <c:pt idx="238293">
                  <c:v>4.5130000000000003E-2</c:v>
                </c:pt>
                <c:pt idx="238294">
                  <c:v>4.5129000000000002E-2</c:v>
                </c:pt>
                <c:pt idx="238295">
                  <c:v>4.5128000000000001E-2</c:v>
                </c:pt>
                <c:pt idx="238296">
                  <c:v>4.5127E-2</c:v>
                </c:pt>
                <c:pt idx="238297">
                  <c:v>4.5125999999999999E-2</c:v>
                </c:pt>
                <c:pt idx="238298">
                  <c:v>4.5124999999999998E-2</c:v>
                </c:pt>
                <c:pt idx="238299">
                  <c:v>4.5124999999999998E-2</c:v>
                </c:pt>
                <c:pt idx="238300">
                  <c:v>4.5123999999999997E-2</c:v>
                </c:pt>
                <c:pt idx="238301">
                  <c:v>4.5123000000000003E-2</c:v>
                </c:pt>
                <c:pt idx="238302">
                  <c:v>4.5122000000000002E-2</c:v>
                </c:pt>
                <c:pt idx="238303">
                  <c:v>4.5122000000000002E-2</c:v>
                </c:pt>
                <c:pt idx="238304">
                  <c:v>4.5121000000000001E-2</c:v>
                </c:pt>
                <c:pt idx="238305">
                  <c:v>4.512E-2</c:v>
                </c:pt>
                <c:pt idx="238306">
                  <c:v>4.512E-2</c:v>
                </c:pt>
                <c:pt idx="238307">
                  <c:v>4.5118999999999999E-2</c:v>
                </c:pt>
                <c:pt idx="238308">
                  <c:v>4.5118999999999999E-2</c:v>
                </c:pt>
                <c:pt idx="238309">
                  <c:v>4.5117999999999998E-2</c:v>
                </c:pt>
                <c:pt idx="238310">
                  <c:v>4.5117999999999998E-2</c:v>
                </c:pt>
                <c:pt idx="238311">
                  <c:v>4.5116999999999997E-2</c:v>
                </c:pt>
                <c:pt idx="238312">
                  <c:v>4.5116999999999997E-2</c:v>
                </c:pt>
                <c:pt idx="238313">
                  <c:v>4.5116000000000003E-2</c:v>
                </c:pt>
                <c:pt idx="238314">
                  <c:v>4.5116000000000003E-2</c:v>
                </c:pt>
                <c:pt idx="238315">
                  <c:v>4.5115000000000002E-2</c:v>
                </c:pt>
                <c:pt idx="238316">
                  <c:v>4.5115000000000002E-2</c:v>
                </c:pt>
                <c:pt idx="238317">
                  <c:v>4.5115000000000002E-2</c:v>
                </c:pt>
                <c:pt idx="238318">
                  <c:v>4.5114000000000001E-2</c:v>
                </c:pt>
                <c:pt idx="238319">
                  <c:v>4.5114000000000001E-2</c:v>
                </c:pt>
                <c:pt idx="238320">
                  <c:v>4.5114000000000001E-2</c:v>
                </c:pt>
                <c:pt idx="238321">
                  <c:v>4.5114000000000001E-2</c:v>
                </c:pt>
                <c:pt idx="238322">
                  <c:v>4.5114000000000001E-2</c:v>
                </c:pt>
                <c:pt idx="238323">
                  <c:v>4.5114000000000001E-2</c:v>
                </c:pt>
                <c:pt idx="238324">
                  <c:v>4.5113E-2</c:v>
                </c:pt>
                <c:pt idx="238325">
                  <c:v>4.5113E-2</c:v>
                </c:pt>
                <c:pt idx="238326">
                  <c:v>4.5113E-2</c:v>
                </c:pt>
                <c:pt idx="238327">
                  <c:v>4.5113E-2</c:v>
                </c:pt>
                <c:pt idx="238328">
                  <c:v>4.5113E-2</c:v>
                </c:pt>
                <c:pt idx="238329">
                  <c:v>4.5113E-2</c:v>
                </c:pt>
                <c:pt idx="238330">
                  <c:v>4.5113E-2</c:v>
                </c:pt>
                <c:pt idx="238331">
                  <c:v>4.5113E-2</c:v>
                </c:pt>
                <c:pt idx="238332">
                  <c:v>4.5113E-2</c:v>
                </c:pt>
                <c:pt idx="238333">
                  <c:v>4.5113E-2</c:v>
                </c:pt>
                <c:pt idx="238334">
                  <c:v>4.5113E-2</c:v>
                </c:pt>
                <c:pt idx="238335">
                  <c:v>4.5114000000000001E-2</c:v>
                </c:pt>
                <c:pt idx="238336">
                  <c:v>4.5114000000000001E-2</c:v>
                </c:pt>
                <c:pt idx="238337">
                  <c:v>4.5114000000000001E-2</c:v>
                </c:pt>
                <c:pt idx="238338">
                  <c:v>4.5114000000000001E-2</c:v>
                </c:pt>
                <c:pt idx="238339">
                  <c:v>4.5115000000000002E-2</c:v>
                </c:pt>
                <c:pt idx="238340">
                  <c:v>4.5115000000000002E-2</c:v>
                </c:pt>
                <c:pt idx="238341">
                  <c:v>4.5115000000000002E-2</c:v>
                </c:pt>
                <c:pt idx="238342">
                  <c:v>4.5116000000000003E-2</c:v>
                </c:pt>
                <c:pt idx="238343">
                  <c:v>4.5116999999999997E-2</c:v>
                </c:pt>
                <c:pt idx="238344">
                  <c:v>4.5116999999999997E-2</c:v>
                </c:pt>
                <c:pt idx="238345">
                  <c:v>4.5117999999999998E-2</c:v>
                </c:pt>
                <c:pt idx="238346">
                  <c:v>4.5118999999999999E-2</c:v>
                </c:pt>
                <c:pt idx="238347">
                  <c:v>4.5118999999999999E-2</c:v>
                </c:pt>
                <c:pt idx="238348">
                  <c:v>4.512E-2</c:v>
                </c:pt>
                <c:pt idx="238349">
                  <c:v>4.5121000000000001E-2</c:v>
                </c:pt>
                <c:pt idx="238350">
                  <c:v>4.5121000000000001E-2</c:v>
                </c:pt>
                <c:pt idx="238351">
                  <c:v>4.5122000000000002E-2</c:v>
                </c:pt>
                <c:pt idx="238352">
                  <c:v>4.5123000000000003E-2</c:v>
                </c:pt>
                <c:pt idx="238353">
                  <c:v>4.5123999999999997E-2</c:v>
                </c:pt>
                <c:pt idx="238354">
                  <c:v>4.5124999999999998E-2</c:v>
                </c:pt>
                <c:pt idx="238355">
                  <c:v>4.5125999999999999E-2</c:v>
                </c:pt>
                <c:pt idx="238356">
                  <c:v>4.5127E-2</c:v>
                </c:pt>
                <c:pt idx="238357">
                  <c:v>4.5127E-2</c:v>
                </c:pt>
                <c:pt idx="238358">
                  <c:v>4.5128000000000001E-2</c:v>
                </c:pt>
                <c:pt idx="238359">
                  <c:v>4.5129000000000002E-2</c:v>
                </c:pt>
                <c:pt idx="238360">
                  <c:v>4.5130000000000003E-2</c:v>
                </c:pt>
                <c:pt idx="238361">
                  <c:v>4.5130999999999998E-2</c:v>
                </c:pt>
                <c:pt idx="238362">
                  <c:v>4.5131999999999999E-2</c:v>
                </c:pt>
                <c:pt idx="238363">
                  <c:v>4.5133E-2</c:v>
                </c:pt>
                <c:pt idx="238364">
                  <c:v>4.5133E-2</c:v>
                </c:pt>
                <c:pt idx="238365">
                  <c:v>4.5134000000000001E-2</c:v>
                </c:pt>
                <c:pt idx="238366">
                  <c:v>4.5135000000000002E-2</c:v>
                </c:pt>
                <c:pt idx="238367">
                  <c:v>4.5136000000000003E-2</c:v>
                </c:pt>
                <c:pt idx="238368">
                  <c:v>4.5136999999999997E-2</c:v>
                </c:pt>
                <c:pt idx="238369">
                  <c:v>4.5137999999999998E-2</c:v>
                </c:pt>
                <c:pt idx="238370">
                  <c:v>4.5138999999999999E-2</c:v>
                </c:pt>
                <c:pt idx="238371">
                  <c:v>4.5138999999999999E-2</c:v>
                </c:pt>
                <c:pt idx="238372">
                  <c:v>4.514E-2</c:v>
                </c:pt>
                <c:pt idx="238373">
                  <c:v>4.5141000000000001E-2</c:v>
                </c:pt>
                <c:pt idx="238374">
                  <c:v>4.5141000000000001E-2</c:v>
                </c:pt>
                <c:pt idx="238375">
                  <c:v>4.5142000000000002E-2</c:v>
                </c:pt>
                <c:pt idx="238376">
                  <c:v>4.5142000000000002E-2</c:v>
                </c:pt>
                <c:pt idx="238377">
                  <c:v>4.5143000000000003E-2</c:v>
                </c:pt>
                <c:pt idx="238378">
                  <c:v>4.5143999999999997E-2</c:v>
                </c:pt>
                <c:pt idx="238379">
                  <c:v>4.5143999999999997E-2</c:v>
                </c:pt>
                <c:pt idx="238380">
                  <c:v>4.5144999999999998E-2</c:v>
                </c:pt>
                <c:pt idx="238381">
                  <c:v>4.5144999999999998E-2</c:v>
                </c:pt>
                <c:pt idx="238382">
                  <c:v>4.5145999999999999E-2</c:v>
                </c:pt>
                <c:pt idx="238383">
                  <c:v>4.5145999999999999E-2</c:v>
                </c:pt>
                <c:pt idx="238384">
                  <c:v>4.5145999999999999E-2</c:v>
                </c:pt>
                <c:pt idx="238385">
                  <c:v>4.5145999999999999E-2</c:v>
                </c:pt>
                <c:pt idx="238386">
                  <c:v>4.5147E-2</c:v>
                </c:pt>
                <c:pt idx="238387">
                  <c:v>4.5147E-2</c:v>
                </c:pt>
                <c:pt idx="238388">
                  <c:v>4.5147E-2</c:v>
                </c:pt>
                <c:pt idx="238389">
                  <c:v>4.5147E-2</c:v>
                </c:pt>
                <c:pt idx="238390">
                  <c:v>4.5148000000000001E-2</c:v>
                </c:pt>
                <c:pt idx="238391">
                  <c:v>4.5148000000000001E-2</c:v>
                </c:pt>
                <c:pt idx="238392">
                  <c:v>4.5148000000000001E-2</c:v>
                </c:pt>
                <c:pt idx="238393">
                  <c:v>4.5148000000000001E-2</c:v>
                </c:pt>
                <c:pt idx="238394">
                  <c:v>4.5148000000000001E-2</c:v>
                </c:pt>
                <c:pt idx="238395">
                  <c:v>4.5148000000000001E-2</c:v>
                </c:pt>
                <c:pt idx="238396">
                  <c:v>4.5148000000000001E-2</c:v>
                </c:pt>
                <c:pt idx="238397">
                  <c:v>4.5148000000000001E-2</c:v>
                </c:pt>
                <c:pt idx="238398">
                  <c:v>4.5148000000000001E-2</c:v>
                </c:pt>
                <c:pt idx="238399">
                  <c:v>4.5148000000000001E-2</c:v>
                </c:pt>
                <c:pt idx="238400">
                  <c:v>4.5148000000000001E-2</c:v>
                </c:pt>
                <c:pt idx="238401">
                  <c:v>4.5148000000000001E-2</c:v>
                </c:pt>
                <c:pt idx="238402">
                  <c:v>4.5149000000000002E-2</c:v>
                </c:pt>
                <c:pt idx="238403">
                  <c:v>4.5149000000000002E-2</c:v>
                </c:pt>
                <c:pt idx="238404">
                  <c:v>4.5149000000000002E-2</c:v>
                </c:pt>
                <c:pt idx="238405">
                  <c:v>4.5149000000000002E-2</c:v>
                </c:pt>
                <c:pt idx="238406">
                  <c:v>4.5148000000000001E-2</c:v>
                </c:pt>
                <c:pt idx="238407">
                  <c:v>4.5148000000000001E-2</c:v>
                </c:pt>
                <c:pt idx="238408">
                  <c:v>4.5148000000000001E-2</c:v>
                </c:pt>
                <c:pt idx="238409">
                  <c:v>4.5148000000000001E-2</c:v>
                </c:pt>
                <c:pt idx="238410">
                  <c:v>4.5148000000000001E-2</c:v>
                </c:pt>
                <c:pt idx="238411">
                  <c:v>4.5148000000000001E-2</c:v>
                </c:pt>
                <c:pt idx="238412">
                  <c:v>4.5148000000000001E-2</c:v>
                </c:pt>
                <c:pt idx="238413">
                  <c:v>4.5148000000000001E-2</c:v>
                </c:pt>
                <c:pt idx="238414">
                  <c:v>4.5148000000000001E-2</c:v>
                </c:pt>
                <c:pt idx="238415">
                  <c:v>4.5148000000000001E-2</c:v>
                </c:pt>
                <c:pt idx="238416">
                  <c:v>4.5148000000000001E-2</c:v>
                </c:pt>
                <c:pt idx="238417">
                  <c:v>4.5148000000000001E-2</c:v>
                </c:pt>
                <c:pt idx="238418">
                  <c:v>4.5148000000000001E-2</c:v>
                </c:pt>
                <c:pt idx="238419">
                  <c:v>4.5148000000000001E-2</c:v>
                </c:pt>
                <c:pt idx="238420">
                  <c:v>4.5148000000000001E-2</c:v>
                </c:pt>
                <c:pt idx="238421">
                  <c:v>4.5149000000000002E-2</c:v>
                </c:pt>
                <c:pt idx="238422">
                  <c:v>4.5149000000000002E-2</c:v>
                </c:pt>
                <c:pt idx="238423">
                  <c:v>4.5149000000000002E-2</c:v>
                </c:pt>
                <c:pt idx="238424">
                  <c:v>4.5149000000000002E-2</c:v>
                </c:pt>
                <c:pt idx="238425">
                  <c:v>4.5149000000000002E-2</c:v>
                </c:pt>
                <c:pt idx="238426">
                  <c:v>4.5149000000000002E-2</c:v>
                </c:pt>
                <c:pt idx="238427">
                  <c:v>4.5150000000000003E-2</c:v>
                </c:pt>
                <c:pt idx="238428">
                  <c:v>4.5150000000000003E-2</c:v>
                </c:pt>
                <c:pt idx="238429">
                  <c:v>4.5150000000000003E-2</c:v>
                </c:pt>
                <c:pt idx="238430">
                  <c:v>4.5150000000000003E-2</c:v>
                </c:pt>
                <c:pt idx="238431">
                  <c:v>4.5150000000000003E-2</c:v>
                </c:pt>
                <c:pt idx="238432">
                  <c:v>4.5150999999999997E-2</c:v>
                </c:pt>
                <c:pt idx="238433">
                  <c:v>4.5150999999999997E-2</c:v>
                </c:pt>
                <c:pt idx="238434">
                  <c:v>4.5150999999999997E-2</c:v>
                </c:pt>
                <c:pt idx="238435">
                  <c:v>4.5150999999999997E-2</c:v>
                </c:pt>
                <c:pt idx="238436">
                  <c:v>4.5151999999999998E-2</c:v>
                </c:pt>
                <c:pt idx="238437">
                  <c:v>4.5151999999999998E-2</c:v>
                </c:pt>
                <c:pt idx="238438">
                  <c:v>4.5151999999999998E-2</c:v>
                </c:pt>
                <c:pt idx="238439">
                  <c:v>4.5152999999999999E-2</c:v>
                </c:pt>
                <c:pt idx="238440">
                  <c:v>4.5152999999999999E-2</c:v>
                </c:pt>
                <c:pt idx="238441">
                  <c:v>4.5152999999999999E-2</c:v>
                </c:pt>
                <c:pt idx="238442">
                  <c:v>4.5154E-2</c:v>
                </c:pt>
                <c:pt idx="238443">
                  <c:v>4.5154E-2</c:v>
                </c:pt>
                <c:pt idx="238444">
                  <c:v>4.5154E-2</c:v>
                </c:pt>
                <c:pt idx="238445">
                  <c:v>4.5154E-2</c:v>
                </c:pt>
                <c:pt idx="238446">
                  <c:v>4.5154E-2</c:v>
                </c:pt>
                <c:pt idx="238447">
                  <c:v>4.5155000000000001E-2</c:v>
                </c:pt>
                <c:pt idx="238448">
                  <c:v>4.5155000000000001E-2</c:v>
                </c:pt>
                <c:pt idx="238449">
                  <c:v>4.5155000000000001E-2</c:v>
                </c:pt>
                <c:pt idx="238450">
                  <c:v>4.5155000000000001E-2</c:v>
                </c:pt>
                <c:pt idx="238451">
                  <c:v>4.5156000000000002E-2</c:v>
                </c:pt>
                <c:pt idx="238452">
                  <c:v>4.5156000000000002E-2</c:v>
                </c:pt>
                <c:pt idx="238453">
                  <c:v>4.5156000000000002E-2</c:v>
                </c:pt>
                <c:pt idx="238454">
                  <c:v>4.5156000000000002E-2</c:v>
                </c:pt>
                <c:pt idx="238455">
                  <c:v>4.5156000000000002E-2</c:v>
                </c:pt>
                <c:pt idx="238456">
                  <c:v>4.5156000000000002E-2</c:v>
                </c:pt>
                <c:pt idx="238457">
                  <c:v>4.5156000000000002E-2</c:v>
                </c:pt>
                <c:pt idx="238458">
                  <c:v>4.5156000000000002E-2</c:v>
                </c:pt>
                <c:pt idx="238459">
                  <c:v>4.5156000000000002E-2</c:v>
                </c:pt>
                <c:pt idx="238460">
                  <c:v>4.5156000000000002E-2</c:v>
                </c:pt>
                <c:pt idx="238461">
                  <c:v>4.5156000000000002E-2</c:v>
                </c:pt>
                <c:pt idx="238462">
                  <c:v>4.5156000000000002E-2</c:v>
                </c:pt>
                <c:pt idx="238463">
                  <c:v>4.5156000000000002E-2</c:v>
                </c:pt>
                <c:pt idx="238464">
                  <c:v>4.5156000000000002E-2</c:v>
                </c:pt>
                <c:pt idx="238465">
                  <c:v>4.5156000000000002E-2</c:v>
                </c:pt>
                <c:pt idx="238466">
                  <c:v>4.5156000000000002E-2</c:v>
                </c:pt>
                <c:pt idx="238467">
                  <c:v>4.5155000000000001E-2</c:v>
                </c:pt>
                <c:pt idx="238468">
                  <c:v>4.5155000000000001E-2</c:v>
                </c:pt>
                <c:pt idx="238469">
                  <c:v>4.5155000000000001E-2</c:v>
                </c:pt>
                <c:pt idx="238470">
                  <c:v>4.5155000000000001E-2</c:v>
                </c:pt>
                <c:pt idx="238471">
                  <c:v>4.5154E-2</c:v>
                </c:pt>
                <c:pt idx="238472">
                  <c:v>4.5154E-2</c:v>
                </c:pt>
                <c:pt idx="238473">
                  <c:v>4.5154E-2</c:v>
                </c:pt>
                <c:pt idx="238474">
                  <c:v>4.5154E-2</c:v>
                </c:pt>
                <c:pt idx="238475">
                  <c:v>4.5154E-2</c:v>
                </c:pt>
                <c:pt idx="238476">
                  <c:v>4.5152999999999999E-2</c:v>
                </c:pt>
                <c:pt idx="238477">
                  <c:v>4.5152999999999999E-2</c:v>
                </c:pt>
                <c:pt idx="238478">
                  <c:v>4.5152999999999999E-2</c:v>
                </c:pt>
                <c:pt idx="238479">
                  <c:v>4.5151999999999998E-2</c:v>
                </c:pt>
                <c:pt idx="238480">
                  <c:v>4.5151999999999998E-2</c:v>
                </c:pt>
                <c:pt idx="238481">
                  <c:v>4.5150999999999997E-2</c:v>
                </c:pt>
                <c:pt idx="238482">
                  <c:v>4.5150999999999997E-2</c:v>
                </c:pt>
                <c:pt idx="238483">
                  <c:v>4.5150999999999997E-2</c:v>
                </c:pt>
                <c:pt idx="238484">
                  <c:v>4.5150000000000003E-2</c:v>
                </c:pt>
                <c:pt idx="238485">
                  <c:v>4.5150000000000003E-2</c:v>
                </c:pt>
                <c:pt idx="238486">
                  <c:v>4.5150000000000003E-2</c:v>
                </c:pt>
                <c:pt idx="238487">
                  <c:v>4.5150000000000003E-2</c:v>
                </c:pt>
                <c:pt idx="238488">
                  <c:v>4.5149000000000002E-2</c:v>
                </c:pt>
                <c:pt idx="238489">
                  <c:v>4.5149000000000002E-2</c:v>
                </c:pt>
                <c:pt idx="238490">
                  <c:v>4.5148000000000001E-2</c:v>
                </c:pt>
                <c:pt idx="238491">
                  <c:v>4.5148000000000001E-2</c:v>
                </c:pt>
                <c:pt idx="238492">
                  <c:v>4.5147E-2</c:v>
                </c:pt>
                <c:pt idx="238493">
                  <c:v>4.5147E-2</c:v>
                </c:pt>
                <c:pt idx="238494">
                  <c:v>4.5145999999999999E-2</c:v>
                </c:pt>
                <c:pt idx="238495">
                  <c:v>4.5145999999999999E-2</c:v>
                </c:pt>
                <c:pt idx="238496">
                  <c:v>4.5145999999999999E-2</c:v>
                </c:pt>
                <c:pt idx="238497">
                  <c:v>4.5144999999999998E-2</c:v>
                </c:pt>
                <c:pt idx="238498">
                  <c:v>4.5144999999999998E-2</c:v>
                </c:pt>
                <c:pt idx="238499">
                  <c:v>4.5143999999999997E-2</c:v>
                </c:pt>
                <c:pt idx="238500">
                  <c:v>4.5143999999999997E-2</c:v>
                </c:pt>
                <c:pt idx="238501">
                  <c:v>4.5143000000000003E-2</c:v>
                </c:pt>
                <c:pt idx="238502">
                  <c:v>4.5142000000000002E-2</c:v>
                </c:pt>
                <c:pt idx="238503">
                  <c:v>4.5142000000000002E-2</c:v>
                </c:pt>
                <c:pt idx="238504">
                  <c:v>4.5141000000000001E-2</c:v>
                </c:pt>
                <c:pt idx="238505">
                  <c:v>4.514E-2</c:v>
                </c:pt>
                <c:pt idx="238506">
                  <c:v>4.514E-2</c:v>
                </c:pt>
                <c:pt idx="238507">
                  <c:v>4.5138999999999999E-2</c:v>
                </c:pt>
                <c:pt idx="238508">
                  <c:v>4.5138999999999999E-2</c:v>
                </c:pt>
                <c:pt idx="238509">
                  <c:v>4.5137999999999998E-2</c:v>
                </c:pt>
                <c:pt idx="238510">
                  <c:v>4.5136999999999997E-2</c:v>
                </c:pt>
                <c:pt idx="238511">
                  <c:v>4.5136999999999997E-2</c:v>
                </c:pt>
                <c:pt idx="238512">
                  <c:v>4.5136000000000003E-2</c:v>
                </c:pt>
                <c:pt idx="238513">
                  <c:v>4.5135000000000002E-2</c:v>
                </c:pt>
                <c:pt idx="238514">
                  <c:v>4.5134000000000001E-2</c:v>
                </c:pt>
                <c:pt idx="238515">
                  <c:v>4.5133E-2</c:v>
                </c:pt>
                <c:pt idx="238516">
                  <c:v>4.5133E-2</c:v>
                </c:pt>
                <c:pt idx="238517">
                  <c:v>4.5131999999999999E-2</c:v>
                </c:pt>
                <c:pt idx="238518">
                  <c:v>4.5130999999999998E-2</c:v>
                </c:pt>
                <c:pt idx="238519">
                  <c:v>4.5130000000000003E-2</c:v>
                </c:pt>
                <c:pt idx="238520">
                  <c:v>4.5129000000000002E-2</c:v>
                </c:pt>
                <c:pt idx="238521">
                  <c:v>4.5129000000000002E-2</c:v>
                </c:pt>
                <c:pt idx="238522">
                  <c:v>4.5128000000000001E-2</c:v>
                </c:pt>
                <c:pt idx="238523">
                  <c:v>4.5127E-2</c:v>
                </c:pt>
                <c:pt idx="238524">
                  <c:v>4.5125999999999999E-2</c:v>
                </c:pt>
                <c:pt idx="238525">
                  <c:v>4.5124999999999998E-2</c:v>
                </c:pt>
                <c:pt idx="238526">
                  <c:v>4.5123999999999997E-2</c:v>
                </c:pt>
                <c:pt idx="238527">
                  <c:v>4.5123000000000003E-2</c:v>
                </c:pt>
                <c:pt idx="238528">
                  <c:v>4.5122000000000002E-2</c:v>
                </c:pt>
                <c:pt idx="238529">
                  <c:v>4.5121000000000001E-2</c:v>
                </c:pt>
                <c:pt idx="238530">
                  <c:v>4.5121000000000001E-2</c:v>
                </c:pt>
                <c:pt idx="238531">
                  <c:v>4.512E-2</c:v>
                </c:pt>
                <c:pt idx="238532">
                  <c:v>4.5118999999999999E-2</c:v>
                </c:pt>
                <c:pt idx="238533">
                  <c:v>4.5118999999999999E-2</c:v>
                </c:pt>
                <c:pt idx="238534">
                  <c:v>4.5117999999999998E-2</c:v>
                </c:pt>
                <c:pt idx="238535">
                  <c:v>4.5116999999999997E-2</c:v>
                </c:pt>
                <c:pt idx="238536">
                  <c:v>4.5116000000000003E-2</c:v>
                </c:pt>
                <c:pt idx="238537">
                  <c:v>4.5116000000000003E-2</c:v>
                </c:pt>
                <c:pt idx="238538">
                  <c:v>4.5115000000000002E-2</c:v>
                </c:pt>
                <c:pt idx="238539">
                  <c:v>4.5114000000000001E-2</c:v>
                </c:pt>
                <c:pt idx="238540">
                  <c:v>4.5114000000000001E-2</c:v>
                </c:pt>
                <c:pt idx="238541">
                  <c:v>4.5113E-2</c:v>
                </c:pt>
                <c:pt idx="238542">
                  <c:v>4.5113E-2</c:v>
                </c:pt>
                <c:pt idx="238543">
                  <c:v>4.5111999999999999E-2</c:v>
                </c:pt>
                <c:pt idx="238544">
                  <c:v>4.5111999999999999E-2</c:v>
                </c:pt>
                <c:pt idx="238545">
                  <c:v>4.5110999999999998E-2</c:v>
                </c:pt>
                <c:pt idx="238546">
                  <c:v>4.5110999999999998E-2</c:v>
                </c:pt>
                <c:pt idx="238547">
                  <c:v>4.5109999999999997E-2</c:v>
                </c:pt>
                <c:pt idx="238548">
                  <c:v>4.5109999999999997E-2</c:v>
                </c:pt>
                <c:pt idx="238549">
                  <c:v>4.5109000000000003E-2</c:v>
                </c:pt>
                <c:pt idx="238550">
                  <c:v>4.5109000000000003E-2</c:v>
                </c:pt>
                <c:pt idx="238551">
                  <c:v>4.5109000000000003E-2</c:v>
                </c:pt>
                <c:pt idx="238552">
                  <c:v>4.5108000000000002E-2</c:v>
                </c:pt>
                <c:pt idx="238553">
                  <c:v>4.5108000000000002E-2</c:v>
                </c:pt>
                <c:pt idx="238554">
                  <c:v>4.5108000000000002E-2</c:v>
                </c:pt>
                <c:pt idx="238555">
                  <c:v>4.5108000000000002E-2</c:v>
                </c:pt>
                <c:pt idx="238556">
                  <c:v>4.5108000000000002E-2</c:v>
                </c:pt>
                <c:pt idx="238557">
                  <c:v>4.5107000000000001E-2</c:v>
                </c:pt>
                <c:pt idx="238558">
                  <c:v>4.5107000000000001E-2</c:v>
                </c:pt>
                <c:pt idx="238559">
                  <c:v>4.5107000000000001E-2</c:v>
                </c:pt>
                <c:pt idx="238560">
                  <c:v>4.5107000000000001E-2</c:v>
                </c:pt>
                <c:pt idx="238561">
                  <c:v>4.5107000000000001E-2</c:v>
                </c:pt>
                <c:pt idx="238562">
                  <c:v>4.5106E-2</c:v>
                </c:pt>
                <c:pt idx="238563">
                  <c:v>4.5106E-2</c:v>
                </c:pt>
                <c:pt idx="238564">
                  <c:v>4.5106E-2</c:v>
                </c:pt>
                <c:pt idx="238565">
                  <c:v>4.5106E-2</c:v>
                </c:pt>
                <c:pt idx="238566">
                  <c:v>4.5106E-2</c:v>
                </c:pt>
                <c:pt idx="238567">
                  <c:v>4.5106E-2</c:v>
                </c:pt>
                <c:pt idx="238568">
                  <c:v>4.5106E-2</c:v>
                </c:pt>
                <c:pt idx="238569">
                  <c:v>4.5106E-2</c:v>
                </c:pt>
                <c:pt idx="238570">
                  <c:v>4.5106E-2</c:v>
                </c:pt>
                <c:pt idx="238571">
                  <c:v>4.5106E-2</c:v>
                </c:pt>
                <c:pt idx="238572">
                  <c:v>4.5106E-2</c:v>
                </c:pt>
                <c:pt idx="238573">
                  <c:v>4.5106E-2</c:v>
                </c:pt>
                <c:pt idx="238574">
                  <c:v>4.5106E-2</c:v>
                </c:pt>
                <c:pt idx="238575">
                  <c:v>4.5106E-2</c:v>
                </c:pt>
                <c:pt idx="238576">
                  <c:v>4.5106E-2</c:v>
                </c:pt>
                <c:pt idx="238577">
                  <c:v>4.5106E-2</c:v>
                </c:pt>
                <c:pt idx="238578">
                  <c:v>4.5106E-2</c:v>
                </c:pt>
                <c:pt idx="238579">
                  <c:v>4.5106E-2</c:v>
                </c:pt>
                <c:pt idx="238580">
                  <c:v>4.5106E-2</c:v>
                </c:pt>
                <c:pt idx="238581">
                  <c:v>4.5107000000000001E-2</c:v>
                </c:pt>
                <c:pt idx="238582">
                  <c:v>4.5107000000000001E-2</c:v>
                </c:pt>
                <c:pt idx="238583">
                  <c:v>4.5107000000000001E-2</c:v>
                </c:pt>
                <c:pt idx="238584">
                  <c:v>4.5107000000000001E-2</c:v>
                </c:pt>
                <c:pt idx="238585">
                  <c:v>4.5107000000000001E-2</c:v>
                </c:pt>
                <c:pt idx="238586">
                  <c:v>4.5107000000000001E-2</c:v>
                </c:pt>
                <c:pt idx="238587">
                  <c:v>4.5107000000000001E-2</c:v>
                </c:pt>
                <c:pt idx="238588">
                  <c:v>4.5107000000000001E-2</c:v>
                </c:pt>
                <c:pt idx="238589">
                  <c:v>4.5107000000000001E-2</c:v>
                </c:pt>
                <c:pt idx="238590">
                  <c:v>4.5107000000000001E-2</c:v>
                </c:pt>
                <c:pt idx="238591">
                  <c:v>4.5107000000000001E-2</c:v>
                </c:pt>
                <c:pt idx="238592">
                  <c:v>4.5107000000000001E-2</c:v>
                </c:pt>
                <c:pt idx="238593">
                  <c:v>4.5107000000000001E-2</c:v>
                </c:pt>
                <c:pt idx="238594">
                  <c:v>4.5107000000000001E-2</c:v>
                </c:pt>
                <c:pt idx="238595">
                  <c:v>4.5107000000000001E-2</c:v>
                </c:pt>
                <c:pt idx="238596">
                  <c:v>4.5107000000000001E-2</c:v>
                </c:pt>
                <c:pt idx="238597">
                  <c:v>4.5108000000000002E-2</c:v>
                </c:pt>
                <c:pt idx="238598">
                  <c:v>4.5108000000000002E-2</c:v>
                </c:pt>
                <c:pt idx="238599">
                  <c:v>4.5108000000000002E-2</c:v>
                </c:pt>
                <c:pt idx="238600">
                  <c:v>4.5108000000000002E-2</c:v>
                </c:pt>
                <c:pt idx="238601">
                  <c:v>4.5108000000000002E-2</c:v>
                </c:pt>
                <c:pt idx="238602">
                  <c:v>4.5108000000000002E-2</c:v>
                </c:pt>
                <c:pt idx="238603">
                  <c:v>4.5109000000000003E-2</c:v>
                </c:pt>
                <c:pt idx="238604">
                  <c:v>4.5109000000000003E-2</c:v>
                </c:pt>
                <c:pt idx="238605">
                  <c:v>4.5109000000000003E-2</c:v>
                </c:pt>
                <c:pt idx="238606">
                  <c:v>4.5109999999999997E-2</c:v>
                </c:pt>
                <c:pt idx="238607">
                  <c:v>4.5109999999999997E-2</c:v>
                </c:pt>
                <c:pt idx="238608">
                  <c:v>4.5109999999999997E-2</c:v>
                </c:pt>
                <c:pt idx="238609">
                  <c:v>4.5109999999999997E-2</c:v>
                </c:pt>
                <c:pt idx="238610">
                  <c:v>4.5110999999999998E-2</c:v>
                </c:pt>
                <c:pt idx="238611">
                  <c:v>4.5110999999999998E-2</c:v>
                </c:pt>
                <c:pt idx="238612">
                  <c:v>4.5110999999999998E-2</c:v>
                </c:pt>
                <c:pt idx="238613">
                  <c:v>4.5111999999999999E-2</c:v>
                </c:pt>
                <c:pt idx="238614">
                  <c:v>4.5111999999999999E-2</c:v>
                </c:pt>
                <c:pt idx="238615">
                  <c:v>4.5113E-2</c:v>
                </c:pt>
                <c:pt idx="238616">
                  <c:v>4.5113E-2</c:v>
                </c:pt>
                <c:pt idx="238617">
                  <c:v>4.5114000000000001E-2</c:v>
                </c:pt>
                <c:pt idx="238618">
                  <c:v>4.5115000000000002E-2</c:v>
                </c:pt>
                <c:pt idx="238619">
                  <c:v>4.5115000000000002E-2</c:v>
                </c:pt>
                <c:pt idx="238620">
                  <c:v>4.5116000000000003E-2</c:v>
                </c:pt>
                <c:pt idx="238621">
                  <c:v>4.5116000000000003E-2</c:v>
                </c:pt>
                <c:pt idx="238622">
                  <c:v>4.5116999999999997E-2</c:v>
                </c:pt>
                <c:pt idx="238623">
                  <c:v>4.5117999999999998E-2</c:v>
                </c:pt>
                <c:pt idx="238624">
                  <c:v>4.5118999999999999E-2</c:v>
                </c:pt>
                <c:pt idx="238625">
                  <c:v>4.512E-2</c:v>
                </c:pt>
                <c:pt idx="238626">
                  <c:v>4.5121000000000001E-2</c:v>
                </c:pt>
                <c:pt idx="238627">
                  <c:v>4.5121000000000001E-2</c:v>
                </c:pt>
                <c:pt idx="238628">
                  <c:v>4.5122000000000002E-2</c:v>
                </c:pt>
                <c:pt idx="238629">
                  <c:v>4.5123000000000003E-2</c:v>
                </c:pt>
                <c:pt idx="238630">
                  <c:v>4.5123999999999997E-2</c:v>
                </c:pt>
                <c:pt idx="238631">
                  <c:v>4.5124999999999998E-2</c:v>
                </c:pt>
                <c:pt idx="238632">
                  <c:v>4.5125999999999999E-2</c:v>
                </c:pt>
                <c:pt idx="238633">
                  <c:v>4.5127E-2</c:v>
                </c:pt>
                <c:pt idx="238634">
                  <c:v>4.5128000000000001E-2</c:v>
                </c:pt>
                <c:pt idx="238635">
                  <c:v>4.5129000000000002E-2</c:v>
                </c:pt>
                <c:pt idx="238636">
                  <c:v>4.5130000000000003E-2</c:v>
                </c:pt>
                <c:pt idx="238637">
                  <c:v>4.5130999999999998E-2</c:v>
                </c:pt>
                <c:pt idx="238638">
                  <c:v>4.5131999999999999E-2</c:v>
                </c:pt>
                <c:pt idx="238639">
                  <c:v>4.5133E-2</c:v>
                </c:pt>
                <c:pt idx="238640">
                  <c:v>4.5134000000000001E-2</c:v>
                </c:pt>
                <c:pt idx="238641">
                  <c:v>4.5134000000000001E-2</c:v>
                </c:pt>
                <c:pt idx="238642">
                  <c:v>4.5135000000000002E-2</c:v>
                </c:pt>
                <c:pt idx="238643">
                  <c:v>4.5136000000000003E-2</c:v>
                </c:pt>
                <c:pt idx="238644">
                  <c:v>4.5136999999999997E-2</c:v>
                </c:pt>
                <c:pt idx="238645">
                  <c:v>4.5136999999999997E-2</c:v>
                </c:pt>
                <c:pt idx="238646">
                  <c:v>4.5137999999999998E-2</c:v>
                </c:pt>
                <c:pt idx="238647">
                  <c:v>4.5138999999999999E-2</c:v>
                </c:pt>
                <c:pt idx="238648">
                  <c:v>4.5138999999999999E-2</c:v>
                </c:pt>
                <c:pt idx="238649">
                  <c:v>4.514E-2</c:v>
                </c:pt>
                <c:pt idx="238650">
                  <c:v>4.514E-2</c:v>
                </c:pt>
                <c:pt idx="238651">
                  <c:v>4.5141000000000001E-2</c:v>
                </c:pt>
                <c:pt idx="238652">
                  <c:v>4.5141000000000001E-2</c:v>
                </c:pt>
                <c:pt idx="238653">
                  <c:v>4.5141000000000001E-2</c:v>
                </c:pt>
                <c:pt idx="238654">
                  <c:v>4.5141000000000001E-2</c:v>
                </c:pt>
                <c:pt idx="238655">
                  <c:v>4.5141000000000001E-2</c:v>
                </c:pt>
                <c:pt idx="238656">
                  <c:v>4.5141000000000001E-2</c:v>
                </c:pt>
                <c:pt idx="238657">
                  <c:v>4.514E-2</c:v>
                </c:pt>
                <c:pt idx="238658">
                  <c:v>4.514E-2</c:v>
                </c:pt>
                <c:pt idx="238659">
                  <c:v>4.514E-2</c:v>
                </c:pt>
                <c:pt idx="238660">
                  <c:v>4.5138999999999999E-2</c:v>
                </c:pt>
                <c:pt idx="238661">
                  <c:v>4.5138999999999999E-2</c:v>
                </c:pt>
                <c:pt idx="238662">
                  <c:v>4.5137999999999998E-2</c:v>
                </c:pt>
                <c:pt idx="238663">
                  <c:v>4.5136999999999997E-2</c:v>
                </c:pt>
                <c:pt idx="238664">
                  <c:v>4.5136000000000003E-2</c:v>
                </c:pt>
                <c:pt idx="238665">
                  <c:v>4.5135000000000002E-2</c:v>
                </c:pt>
                <c:pt idx="238666">
                  <c:v>4.5134000000000001E-2</c:v>
                </c:pt>
                <c:pt idx="238667">
                  <c:v>4.5133E-2</c:v>
                </c:pt>
                <c:pt idx="238668">
                  <c:v>4.5130999999999998E-2</c:v>
                </c:pt>
                <c:pt idx="238669">
                  <c:v>4.5130000000000003E-2</c:v>
                </c:pt>
                <c:pt idx="238670">
                  <c:v>4.5129000000000002E-2</c:v>
                </c:pt>
                <c:pt idx="238671">
                  <c:v>4.5127E-2</c:v>
                </c:pt>
                <c:pt idx="238672">
                  <c:v>4.5125999999999999E-2</c:v>
                </c:pt>
                <c:pt idx="238673">
                  <c:v>4.5123999999999997E-2</c:v>
                </c:pt>
                <c:pt idx="238674">
                  <c:v>4.5122000000000002E-2</c:v>
                </c:pt>
                <c:pt idx="238675">
                  <c:v>4.512E-2</c:v>
                </c:pt>
                <c:pt idx="238676">
                  <c:v>4.5118999999999999E-2</c:v>
                </c:pt>
                <c:pt idx="238677">
                  <c:v>4.5116000000000003E-2</c:v>
                </c:pt>
                <c:pt idx="238678">
                  <c:v>4.5114000000000001E-2</c:v>
                </c:pt>
                <c:pt idx="238679">
                  <c:v>4.5111999999999999E-2</c:v>
                </c:pt>
                <c:pt idx="238680">
                  <c:v>4.5109999999999997E-2</c:v>
                </c:pt>
                <c:pt idx="238681">
                  <c:v>4.5108000000000002E-2</c:v>
                </c:pt>
                <c:pt idx="238682">
                  <c:v>4.5106E-2</c:v>
                </c:pt>
                <c:pt idx="238683">
                  <c:v>4.5102999999999997E-2</c:v>
                </c:pt>
                <c:pt idx="238684">
                  <c:v>4.5101000000000002E-2</c:v>
                </c:pt>
                <c:pt idx="238685">
                  <c:v>4.5099E-2</c:v>
                </c:pt>
                <c:pt idx="238686">
                  <c:v>4.5096999999999998E-2</c:v>
                </c:pt>
                <c:pt idx="238687">
                  <c:v>4.5095000000000003E-2</c:v>
                </c:pt>
                <c:pt idx="238688">
                  <c:v>4.5092E-2</c:v>
                </c:pt>
                <c:pt idx="238689">
                  <c:v>4.5089999999999998E-2</c:v>
                </c:pt>
                <c:pt idx="238690">
                  <c:v>4.5088000000000003E-2</c:v>
                </c:pt>
                <c:pt idx="238691">
                  <c:v>4.5085E-2</c:v>
                </c:pt>
                <c:pt idx="238692">
                  <c:v>4.5082999999999998E-2</c:v>
                </c:pt>
                <c:pt idx="238693">
                  <c:v>4.5081000000000003E-2</c:v>
                </c:pt>
                <c:pt idx="238694">
                  <c:v>4.5079000000000001E-2</c:v>
                </c:pt>
                <c:pt idx="238695">
                  <c:v>4.5075999999999998E-2</c:v>
                </c:pt>
                <c:pt idx="238696">
                  <c:v>4.5074000000000003E-2</c:v>
                </c:pt>
                <c:pt idx="238697">
                  <c:v>4.5072000000000001E-2</c:v>
                </c:pt>
                <c:pt idx="238698">
                  <c:v>4.5069999999999999E-2</c:v>
                </c:pt>
                <c:pt idx="238699">
                  <c:v>4.5067999999999997E-2</c:v>
                </c:pt>
                <c:pt idx="238700">
                  <c:v>4.5067000000000003E-2</c:v>
                </c:pt>
                <c:pt idx="238701">
                  <c:v>4.5065000000000001E-2</c:v>
                </c:pt>
                <c:pt idx="238702">
                  <c:v>4.5062999999999999E-2</c:v>
                </c:pt>
                <c:pt idx="238703">
                  <c:v>4.5060999999999997E-2</c:v>
                </c:pt>
                <c:pt idx="238704">
                  <c:v>4.5059000000000002E-2</c:v>
                </c:pt>
                <c:pt idx="238705">
                  <c:v>4.5057E-2</c:v>
                </c:pt>
                <c:pt idx="238706">
                  <c:v>4.5055999999999999E-2</c:v>
                </c:pt>
                <c:pt idx="238707">
                  <c:v>4.5053999999999997E-2</c:v>
                </c:pt>
                <c:pt idx="238708">
                  <c:v>4.5053000000000003E-2</c:v>
                </c:pt>
                <c:pt idx="238709">
                  <c:v>4.5051000000000001E-2</c:v>
                </c:pt>
                <c:pt idx="238710">
                  <c:v>4.505E-2</c:v>
                </c:pt>
                <c:pt idx="238711">
                  <c:v>4.5048999999999999E-2</c:v>
                </c:pt>
                <c:pt idx="238712">
                  <c:v>4.5046999999999997E-2</c:v>
                </c:pt>
                <c:pt idx="238713">
                  <c:v>4.5046000000000003E-2</c:v>
                </c:pt>
                <c:pt idx="238714">
                  <c:v>4.5045000000000002E-2</c:v>
                </c:pt>
                <c:pt idx="238715">
                  <c:v>4.5044000000000001E-2</c:v>
                </c:pt>
                <c:pt idx="238716">
                  <c:v>4.5043E-2</c:v>
                </c:pt>
                <c:pt idx="238717">
                  <c:v>4.5041999999999999E-2</c:v>
                </c:pt>
                <c:pt idx="238718">
                  <c:v>4.5040999999999998E-2</c:v>
                </c:pt>
                <c:pt idx="238719">
                  <c:v>4.5039999999999997E-2</c:v>
                </c:pt>
                <c:pt idx="238720">
                  <c:v>4.5039999999999997E-2</c:v>
                </c:pt>
                <c:pt idx="238721">
                  <c:v>4.5039000000000003E-2</c:v>
                </c:pt>
                <c:pt idx="238722">
                  <c:v>4.5039000000000003E-2</c:v>
                </c:pt>
                <c:pt idx="238723">
                  <c:v>4.5038000000000002E-2</c:v>
                </c:pt>
                <c:pt idx="238724">
                  <c:v>4.5037000000000001E-2</c:v>
                </c:pt>
                <c:pt idx="238725">
                  <c:v>4.5037000000000001E-2</c:v>
                </c:pt>
                <c:pt idx="238726">
                  <c:v>4.5036E-2</c:v>
                </c:pt>
                <c:pt idx="238727">
                  <c:v>4.5036E-2</c:v>
                </c:pt>
                <c:pt idx="238728">
                  <c:v>4.5036E-2</c:v>
                </c:pt>
                <c:pt idx="238729">
                  <c:v>4.5036E-2</c:v>
                </c:pt>
                <c:pt idx="238730">
                  <c:v>4.5034999999999999E-2</c:v>
                </c:pt>
                <c:pt idx="238731">
                  <c:v>4.5034999999999999E-2</c:v>
                </c:pt>
                <c:pt idx="238732">
                  <c:v>4.5034999999999999E-2</c:v>
                </c:pt>
                <c:pt idx="238733">
                  <c:v>4.5036E-2</c:v>
                </c:pt>
                <c:pt idx="238734">
                  <c:v>4.5036E-2</c:v>
                </c:pt>
                <c:pt idx="238735">
                  <c:v>4.5036E-2</c:v>
                </c:pt>
                <c:pt idx="238736">
                  <c:v>4.5036E-2</c:v>
                </c:pt>
                <c:pt idx="238737">
                  <c:v>4.5036E-2</c:v>
                </c:pt>
                <c:pt idx="238738">
                  <c:v>4.5036E-2</c:v>
                </c:pt>
                <c:pt idx="238739">
                  <c:v>4.5036E-2</c:v>
                </c:pt>
                <c:pt idx="238740">
                  <c:v>4.5037000000000001E-2</c:v>
                </c:pt>
                <c:pt idx="238741">
                  <c:v>4.5037000000000001E-2</c:v>
                </c:pt>
                <c:pt idx="238742">
                  <c:v>4.5038000000000002E-2</c:v>
                </c:pt>
                <c:pt idx="238743">
                  <c:v>4.5039000000000003E-2</c:v>
                </c:pt>
                <c:pt idx="238744">
                  <c:v>4.5039000000000003E-2</c:v>
                </c:pt>
                <c:pt idx="238745">
                  <c:v>4.5039999999999997E-2</c:v>
                </c:pt>
                <c:pt idx="238746">
                  <c:v>4.5040999999999998E-2</c:v>
                </c:pt>
                <c:pt idx="238747">
                  <c:v>4.5040999999999998E-2</c:v>
                </c:pt>
                <c:pt idx="238748">
                  <c:v>4.5041999999999999E-2</c:v>
                </c:pt>
                <c:pt idx="238749">
                  <c:v>4.5043E-2</c:v>
                </c:pt>
                <c:pt idx="238750">
                  <c:v>4.5044000000000001E-2</c:v>
                </c:pt>
                <c:pt idx="238751">
                  <c:v>4.5045000000000002E-2</c:v>
                </c:pt>
                <c:pt idx="238752">
                  <c:v>4.5046000000000003E-2</c:v>
                </c:pt>
                <c:pt idx="238753">
                  <c:v>4.5046999999999997E-2</c:v>
                </c:pt>
                <c:pt idx="238754">
                  <c:v>4.5048999999999999E-2</c:v>
                </c:pt>
                <c:pt idx="238755">
                  <c:v>4.505E-2</c:v>
                </c:pt>
                <c:pt idx="238756">
                  <c:v>4.5051000000000001E-2</c:v>
                </c:pt>
                <c:pt idx="238757">
                  <c:v>4.5053000000000003E-2</c:v>
                </c:pt>
                <c:pt idx="238758">
                  <c:v>4.5053999999999997E-2</c:v>
                </c:pt>
                <c:pt idx="238759">
                  <c:v>4.5055999999999999E-2</c:v>
                </c:pt>
                <c:pt idx="238760">
                  <c:v>4.5057E-2</c:v>
                </c:pt>
                <c:pt idx="238761">
                  <c:v>4.5059000000000002E-2</c:v>
                </c:pt>
                <c:pt idx="238762">
                  <c:v>4.5060999999999997E-2</c:v>
                </c:pt>
                <c:pt idx="238763">
                  <c:v>4.5061999999999998E-2</c:v>
                </c:pt>
                <c:pt idx="238764">
                  <c:v>4.5064E-2</c:v>
                </c:pt>
                <c:pt idx="238765">
                  <c:v>4.5066000000000002E-2</c:v>
                </c:pt>
                <c:pt idx="238766">
                  <c:v>4.5067999999999997E-2</c:v>
                </c:pt>
                <c:pt idx="238767">
                  <c:v>4.5069999999999999E-2</c:v>
                </c:pt>
                <c:pt idx="238768">
                  <c:v>4.5072000000000001E-2</c:v>
                </c:pt>
                <c:pt idx="238769">
                  <c:v>4.5074000000000003E-2</c:v>
                </c:pt>
                <c:pt idx="238770">
                  <c:v>4.5075999999999998E-2</c:v>
                </c:pt>
                <c:pt idx="238771">
                  <c:v>4.5078E-2</c:v>
                </c:pt>
                <c:pt idx="238772">
                  <c:v>4.5080000000000002E-2</c:v>
                </c:pt>
                <c:pt idx="238773">
                  <c:v>4.5081999999999997E-2</c:v>
                </c:pt>
                <c:pt idx="238774">
                  <c:v>4.5083999999999999E-2</c:v>
                </c:pt>
                <c:pt idx="238775">
                  <c:v>4.5085E-2</c:v>
                </c:pt>
                <c:pt idx="238776">
                  <c:v>4.5087000000000002E-2</c:v>
                </c:pt>
                <c:pt idx="238777">
                  <c:v>4.5088999999999997E-2</c:v>
                </c:pt>
                <c:pt idx="238778">
                  <c:v>4.5089999999999998E-2</c:v>
                </c:pt>
                <c:pt idx="238779">
                  <c:v>4.5092E-2</c:v>
                </c:pt>
                <c:pt idx="238780">
                  <c:v>4.5093000000000001E-2</c:v>
                </c:pt>
                <c:pt idx="238781">
                  <c:v>4.5094000000000002E-2</c:v>
                </c:pt>
                <c:pt idx="238782">
                  <c:v>4.5095000000000003E-2</c:v>
                </c:pt>
                <c:pt idx="238783">
                  <c:v>4.5095999999999997E-2</c:v>
                </c:pt>
                <c:pt idx="238784">
                  <c:v>4.5095999999999997E-2</c:v>
                </c:pt>
                <c:pt idx="238785">
                  <c:v>4.5095999999999997E-2</c:v>
                </c:pt>
                <c:pt idx="238786">
                  <c:v>4.5095999999999997E-2</c:v>
                </c:pt>
                <c:pt idx="238787">
                  <c:v>4.5095000000000003E-2</c:v>
                </c:pt>
                <c:pt idx="238788">
                  <c:v>4.5095000000000003E-2</c:v>
                </c:pt>
                <c:pt idx="238789">
                  <c:v>4.5094000000000002E-2</c:v>
                </c:pt>
                <c:pt idx="238790">
                  <c:v>4.5092E-2</c:v>
                </c:pt>
                <c:pt idx="238791">
                  <c:v>4.5089999999999998E-2</c:v>
                </c:pt>
                <c:pt idx="238792">
                  <c:v>4.5088000000000003E-2</c:v>
                </c:pt>
                <c:pt idx="238793">
                  <c:v>4.5085E-2</c:v>
                </c:pt>
                <c:pt idx="238794">
                  <c:v>4.5081000000000003E-2</c:v>
                </c:pt>
                <c:pt idx="238795">
                  <c:v>4.5076999999999999E-2</c:v>
                </c:pt>
                <c:pt idx="238796">
                  <c:v>4.5072000000000001E-2</c:v>
                </c:pt>
                <c:pt idx="238797">
                  <c:v>4.5067000000000003E-2</c:v>
                </c:pt>
                <c:pt idx="238798">
                  <c:v>4.5060999999999997E-2</c:v>
                </c:pt>
                <c:pt idx="238799">
                  <c:v>4.5053999999999997E-2</c:v>
                </c:pt>
                <c:pt idx="238800">
                  <c:v>4.5046999999999997E-2</c:v>
                </c:pt>
                <c:pt idx="238801">
                  <c:v>4.5039000000000003E-2</c:v>
                </c:pt>
                <c:pt idx="238802">
                  <c:v>4.5030000000000001E-2</c:v>
                </c:pt>
                <c:pt idx="238803">
                  <c:v>4.5020999999999999E-2</c:v>
                </c:pt>
                <c:pt idx="238804">
                  <c:v>4.5010000000000001E-2</c:v>
                </c:pt>
                <c:pt idx="238805">
                  <c:v>4.4998999999999997E-2</c:v>
                </c:pt>
                <c:pt idx="238806">
                  <c:v>4.4986999999999999E-2</c:v>
                </c:pt>
                <c:pt idx="238807">
                  <c:v>4.4974E-2</c:v>
                </c:pt>
                <c:pt idx="238808">
                  <c:v>4.496E-2</c:v>
                </c:pt>
                <c:pt idx="238809">
                  <c:v>4.4944999999999999E-2</c:v>
                </c:pt>
                <c:pt idx="238810">
                  <c:v>4.4929999999999998E-2</c:v>
                </c:pt>
                <c:pt idx="238811">
                  <c:v>4.4913000000000002E-2</c:v>
                </c:pt>
                <c:pt idx="238812">
                  <c:v>4.4895999999999998E-2</c:v>
                </c:pt>
                <c:pt idx="238813">
                  <c:v>4.4877E-2</c:v>
                </c:pt>
                <c:pt idx="238814">
                  <c:v>4.4858000000000002E-2</c:v>
                </c:pt>
                <c:pt idx="238815">
                  <c:v>4.4838000000000003E-2</c:v>
                </c:pt>
                <c:pt idx="238816">
                  <c:v>4.4817000000000003E-2</c:v>
                </c:pt>
                <c:pt idx="238817">
                  <c:v>4.4795000000000001E-2</c:v>
                </c:pt>
                <c:pt idx="238818">
                  <c:v>4.4771999999999999E-2</c:v>
                </c:pt>
                <c:pt idx="238819">
                  <c:v>4.4748000000000003E-2</c:v>
                </c:pt>
                <c:pt idx="238820">
                  <c:v>4.4722999999999999E-2</c:v>
                </c:pt>
                <c:pt idx="238821">
                  <c:v>4.4697000000000001E-2</c:v>
                </c:pt>
                <c:pt idx="238822">
                  <c:v>4.4671000000000002E-2</c:v>
                </c:pt>
                <c:pt idx="238823">
                  <c:v>4.4644000000000003E-2</c:v>
                </c:pt>
                <c:pt idx="238824">
                  <c:v>4.4616000000000003E-2</c:v>
                </c:pt>
                <c:pt idx="238825">
                  <c:v>4.4587000000000002E-2</c:v>
                </c:pt>
                <c:pt idx="238826">
                  <c:v>4.4556999999999999E-2</c:v>
                </c:pt>
                <c:pt idx="238827">
                  <c:v>4.4526999999999997E-2</c:v>
                </c:pt>
                <c:pt idx="238828">
                  <c:v>4.4496000000000001E-2</c:v>
                </c:pt>
                <c:pt idx="238829">
                  <c:v>4.4464999999999998E-2</c:v>
                </c:pt>
                <c:pt idx="238830">
                  <c:v>4.4431999999999999E-2</c:v>
                </c:pt>
                <c:pt idx="238831">
                  <c:v>4.4400000000000002E-2</c:v>
                </c:pt>
                <c:pt idx="238832">
                  <c:v>4.4366000000000003E-2</c:v>
                </c:pt>
                <c:pt idx="238833">
                  <c:v>4.4332999999999997E-2</c:v>
                </c:pt>
                <c:pt idx="238834">
                  <c:v>4.4298999999999998E-2</c:v>
                </c:pt>
                <c:pt idx="238835">
                  <c:v>4.4263999999999998E-2</c:v>
                </c:pt>
                <c:pt idx="238836">
                  <c:v>4.4229999999999998E-2</c:v>
                </c:pt>
                <c:pt idx="238837">
                  <c:v>4.4194999999999998E-2</c:v>
                </c:pt>
                <c:pt idx="238838">
                  <c:v>4.4159999999999998E-2</c:v>
                </c:pt>
                <c:pt idx="238839">
                  <c:v>4.4123999999999997E-2</c:v>
                </c:pt>
                <c:pt idx="238840">
                  <c:v>4.4089000000000003E-2</c:v>
                </c:pt>
                <c:pt idx="238841">
                  <c:v>4.4053000000000002E-2</c:v>
                </c:pt>
                <c:pt idx="238842">
                  <c:v>4.4018000000000002E-2</c:v>
                </c:pt>
                <c:pt idx="238843">
                  <c:v>4.3982E-2</c:v>
                </c:pt>
                <c:pt idx="238844">
                  <c:v>4.3947E-2</c:v>
                </c:pt>
                <c:pt idx="238845">
                  <c:v>4.3910999999999999E-2</c:v>
                </c:pt>
                <c:pt idx="238846">
                  <c:v>4.3875999999999998E-2</c:v>
                </c:pt>
                <c:pt idx="238847">
                  <c:v>4.3840999999999998E-2</c:v>
                </c:pt>
                <c:pt idx="238848">
                  <c:v>4.3806999999999999E-2</c:v>
                </c:pt>
                <c:pt idx="238849">
                  <c:v>4.3772999999999999E-2</c:v>
                </c:pt>
                <c:pt idx="238850">
                  <c:v>4.3739E-2</c:v>
                </c:pt>
                <c:pt idx="238851">
                  <c:v>4.3705000000000001E-2</c:v>
                </c:pt>
                <c:pt idx="238852">
                  <c:v>4.3672000000000002E-2</c:v>
                </c:pt>
                <c:pt idx="238853">
                  <c:v>4.3639999999999998E-2</c:v>
                </c:pt>
                <c:pt idx="238854">
                  <c:v>4.3607E-2</c:v>
                </c:pt>
                <c:pt idx="238855">
                  <c:v>4.3575999999999997E-2</c:v>
                </c:pt>
                <c:pt idx="238856">
                  <c:v>4.3545E-2</c:v>
                </c:pt>
                <c:pt idx="238857">
                  <c:v>4.3513999999999997E-2</c:v>
                </c:pt>
                <c:pt idx="238858">
                  <c:v>4.3485000000000003E-2</c:v>
                </c:pt>
                <c:pt idx="238859">
                  <c:v>4.3456000000000002E-2</c:v>
                </c:pt>
                <c:pt idx="238860">
                  <c:v>4.3428000000000001E-2</c:v>
                </c:pt>
                <c:pt idx="238861">
                  <c:v>4.3400000000000001E-2</c:v>
                </c:pt>
                <c:pt idx="238862">
                  <c:v>4.3373000000000002E-2</c:v>
                </c:pt>
                <c:pt idx="238863">
                  <c:v>4.3346999999999997E-2</c:v>
                </c:pt>
                <c:pt idx="238864">
                  <c:v>4.3321999999999999E-2</c:v>
                </c:pt>
                <c:pt idx="238865">
                  <c:v>4.3297000000000002E-2</c:v>
                </c:pt>
                <c:pt idx="238866">
                  <c:v>4.3274E-2</c:v>
                </c:pt>
                <c:pt idx="238867">
                  <c:v>4.3250999999999998E-2</c:v>
                </c:pt>
                <c:pt idx="238868">
                  <c:v>4.3228000000000003E-2</c:v>
                </c:pt>
                <c:pt idx="238869">
                  <c:v>4.3207000000000002E-2</c:v>
                </c:pt>
                <c:pt idx="238870">
                  <c:v>4.3187000000000003E-2</c:v>
                </c:pt>
                <c:pt idx="238871">
                  <c:v>4.3166999999999997E-2</c:v>
                </c:pt>
                <c:pt idx="238872">
                  <c:v>4.3147999999999999E-2</c:v>
                </c:pt>
                <c:pt idx="238873">
                  <c:v>4.3130000000000002E-2</c:v>
                </c:pt>
                <c:pt idx="238874">
                  <c:v>4.3112999999999999E-2</c:v>
                </c:pt>
                <c:pt idx="238875">
                  <c:v>4.3097000000000003E-2</c:v>
                </c:pt>
                <c:pt idx="238876">
                  <c:v>4.3081000000000001E-2</c:v>
                </c:pt>
                <c:pt idx="238877">
                  <c:v>4.3067000000000001E-2</c:v>
                </c:pt>
                <c:pt idx="238878">
                  <c:v>4.3053000000000001E-2</c:v>
                </c:pt>
                <c:pt idx="238879">
                  <c:v>4.3039000000000001E-2</c:v>
                </c:pt>
                <c:pt idx="238880">
                  <c:v>4.3027000000000003E-2</c:v>
                </c:pt>
                <c:pt idx="238881">
                  <c:v>4.3014999999999998E-2</c:v>
                </c:pt>
                <c:pt idx="238882">
                  <c:v>4.3004000000000001E-2</c:v>
                </c:pt>
                <c:pt idx="238883">
                  <c:v>4.2993999999999997E-2</c:v>
                </c:pt>
                <c:pt idx="238884">
                  <c:v>4.2984000000000001E-2</c:v>
                </c:pt>
                <c:pt idx="238885">
                  <c:v>4.2974999999999999E-2</c:v>
                </c:pt>
                <c:pt idx="238886">
                  <c:v>4.2966999999999998E-2</c:v>
                </c:pt>
                <c:pt idx="238887">
                  <c:v>4.2958999999999997E-2</c:v>
                </c:pt>
                <c:pt idx="238888">
                  <c:v>4.2951999999999997E-2</c:v>
                </c:pt>
                <c:pt idx="238889">
                  <c:v>4.2945999999999998E-2</c:v>
                </c:pt>
                <c:pt idx="238890">
                  <c:v>4.2939999999999999E-2</c:v>
                </c:pt>
                <c:pt idx="238891">
                  <c:v>4.2934E-2</c:v>
                </c:pt>
                <c:pt idx="238892">
                  <c:v>4.2929000000000002E-2</c:v>
                </c:pt>
                <c:pt idx="238893">
                  <c:v>4.2923999999999997E-2</c:v>
                </c:pt>
                <c:pt idx="238894">
                  <c:v>4.292E-2</c:v>
                </c:pt>
                <c:pt idx="238895">
                  <c:v>4.2916000000000003E-2</c:v>
                </c:pt>
                <c:pt idx="238896">
                  <c:v>4.2913E-2</c:v>
                </c:pt>
                <c:pt idx="238897">
                  <c:v>4.2909999999999997E-2</c:v>
                </c:pt>
                <c:pt idx="238898">
                  <c:v>4.2907000000000001E-2</c:v>
                </c:pt>
                <c:pt idx="238899">
                  <c:v>4.2903999999999998E-2</c:v>
                </c:pt>
                <c:pt idx="238900">
                  <c:v>4.2902000000000003E-2</c:v>
                </c:pt>
                <c:pt idx="238901">
                  <c:v>4.2900000000000001E-2</c:v>
                </c:pt>
                <c:pt idx="238902">
                  <c:v>4.2897999999999999E-2</c:v>
                </c:pt>
                <c:pt idx="238903">
                  <c:v>4.2895999999999997E-2</c:v>
                </c:pt>
                <c:pt idx="238904">
                  <c:v>4.2894000000000002E-2</c:v>
                </c:pt>
                <c:pt idx="238905">
                  <c:v>4.2892E-2</c:v>
                </c:pt>
                <c:pt idx="238906">
                  <c:v>4.2890999999999999E-2</c:v>
                </c:pt>
                <c:pt idx="238907">
                  <c:v>4.2888999999999997E-2</c:v>
                </c:pt>
                <c:pt idx="238908">
                  <c:v>4.2888000000000003E-2</c:v>
                </c:pt>
                <c:pt idx="238909">
                  <c:v>4.2886000000000001E-2</c:v>
                </c:pt>
                <c:pt idx="238910">
                  <c:v>4.2883999999999999E-2</c:v>
                </c:pt>
                <c:pt idx="238911">
                  <c:v>4.2882000000000003E-2</c:v>
                </c:pt>
                <c:pt idx="238912">
                  <c:v>4.2881000000000002E-2</c:v>
                </c:pt>
                <c:pt idx="238913">
                  <c:v>4.2877999999999999E-2</c:v>
                </c:pt>
                <c:pt idx="238914">
                  <c:v>4.2875999999999997E-2</c:v>
                </c:pt>
                <c:pt idx="238915">
                  <c:v>4.2874000000000002E-2</c:v>
                </c:pt>
                <c:pt idx="238916">
                  <c:v>4.2870999999999999E-2</c:v>
                </c:pt>
                <c:pt idx="238917">
                  <c:v>4.2868000000000003E-2</c:v>
                </c:pt>
                <c:pt idx="238918">
                  <c:v>4.2865E-2</c:v>
                </c:pt>
                <c:pt idx="238919">
                  <c:v>4.2861999999999997E-2</c:v>
                </c:pt>
                <c:pt idx="238920">
                  <c:v>4.2858E-2</c:v>
                </c:pt>
                <c:pt idx="238921">
                  <c:v>4.2854000000000003E-2</c:v>
                </c:pt>
                <c:pt idx="238922">
                  <c:v>4.2849999999999999E-2</c:v>
                </c:pt>
                <c:pt idx="238923">
                  <c:v>4.2845000000000001E-2</c:v>
                </c:pt>
                <c:pt idx="238924">
                  <c:v>4.2840000000000003E-2</c:v>
                </c:pt>
                <c:pt idx="238925">
                  <c:v>4.2834999999999998E-2</c:v>
                </c:pt>
                <c:pt idx="238926">
                  <c:v>4.2828999999999999E-2</c:v>
                </c:pt>
                <c:pt idx="238927">
                  <c:v>4.2823E-2</c:v>
                </c:pt>
                <c:pt idx="238928">
                  <c:v>4.2816E-2</c:v>
                </c:pt>
                <c:pt idx="238929">
                  <c:v>4.2810000000000001E-2</c:v>
                </c:pt>
                <c:pt idx="238930">
                  <c:v>4.2803000000000001E-2</c:v>
                </c:pt>
                <c:pt idx="238931">
                  <c:v>4.2795E-2</c:v>
                </c:pt>
                <c:pt idx="238932">
                  <c:v>4.2786999999999999E-2</c:v>
                </c:pt>
                <c:pt idx="238933">
                  <c:v>4.2778999999999998E-2</c:v>
                </c:pt>
                <c:pt idx="238934">
                  <c:v>4.2771000000000003E-2</c:v>
                </c:pt>
                <c:pt idx="238935">
                  <c:v>4.2762000000000001E-2</c:v>
                </c:pt>
                <c:pt idx="238936">
                  <c:v>4.2751999999999998E-2</c:v>
                </c:pt>
                <c:pt idx="238937">
                  <c:v>4.2743000000000003E-2</c:v>
                </c:pt>
                <c:pt idx="238938">
                  <c:v>4.2733E-2</c:v>
                </c:pt>
                <c:pt idx="238939">
                  <c:v>4.2722000000000003E-2</c:v>
                </c:pt>
                <c:pt idx="238940">
                  <c:v>4.2712E-2</c:v>
                </c:pt>
                <c:pt idx="238941">
                  <c:v>4.2701000000000003E-2</c:v>
                </c:pt>
                <c:pt idx="238942">
                  <c:v>4.2689999999999999E-2</c:v>
                </c:pt>
                <c:pt idx="238943">
                  <c:v>4.2678000000000001E-2</c:v>
                </c:pt>
                <c:pt idx="238944">
                  <c:v>4.2666000000000003E-2</c:v>
                </c:pt>
                <c:pt idx="238945">
                  <c:v>4.2654999999999998E-2</c:v>
                </c:pt>
                <c:pt idx="238946">
                  <c:v>4.2641999999999999E-2</c:v>
                </c:pt>
                <c:pt idx="238947">
                  <c:v>4.2630000000000001E-2</c:v>
                </c:pt>
                <c:pt idx="238948">
                  <c:v>4.2617000000000002E-2</c:v>
                </c:pt>
                <c:pt idx="238949">
                  <c:v>4.2604999999999997E-2</c:v>
                </c:pt>
                <c:pt idx="238950">
                  <c:v>4.2591999999999998E-2</c:v>
                </c:pt>
                <c:pt idx="238951">
                  <c:v>4.2578999999999999E-2</c:v>
                </c:pt>
                <c:pt idx="238952">
                  <c:v>4.2564999999999999E-2</c:v>
                </c:pt>
                <c:pt idx="238953">
                  <c:v>4.2552E-2</c:v>
                </c:pt>
                <c:pt idx="238954">
                  <c:v>4.2539E-2</c:v>
                </c:pt>
                <c:pt idx="238955">
                  <c:v>4.2526000000000001E-2</c:v>
                </c:pt>
                <c:pt idx="238956">
                  <c:v>4.2513000000000002E-2</c:v>
                </c:pt>
                <c:pt idx="238957">
                  <c:v>4.2499000000000002E-2</c:v>
                </c:pt>
                <c:pt idx="238958">
                  <c:v>4.2486000000000003E-2</c:v>
                </c:pt>
                <c:pt idx="238959">
                  <c:v>4.2472999999999997E-2</c:v>
                </c:pt>
                <c:pt idx="238960">
                  <c:v>4.2458999999999997E-2</c:v>
                </c:pt>
                <c:pt idx="238961">
                  <c:v>4.2445999999999998E-2</c:v>
                </c:pt>
                <c:pt idx="238962">
                  <c:v>4.2432999999999998E-2</c:v>
                </c:pt>
                <c:pt idx="238963">
                  <c:v>4.2419999999999999E-2</c:v>
                </c:pt>
                <c:pt idx="238964">
                  <c:v>4.2407E-2</c:v>
                </c:pt>
                <c:pt idx="238965">
                  <c:v>4.2395000000000002E-2</c:v>
                </c:pt>
                <c:pt idx="238966">
                  <c:v>4.2382000000000003E-2</c:v>
                </c:pt>
                <c:pt idx="238967">
                  <c:v>4.2369999999999998E-2</c:v>
                </c:pt>
                <c:pt idx="238968">
                  <c:v>4.2358E-2</c:v>
                </c:pt>
                <c:pt idx="238969">
                  <c:v>4.2346000000000002E-2</c:v>
                </c:pt>
                <c:pt idx="238970">
                  <c:v>4.2333999999999997E-2</c:v>
                </c:pt>
                <c:pt idx="238971">
                  <c:v>4.2321999999999999E-2</c:v>
                </c:pt>
                <c:pt idx="238972">
                  <c:v>4.2311000000000001E-2</c:v>
                </c:pt>
                <c:pt idx="238973">
                  <c:v>4.2299999999999997E-2</c:v>
                </c:pt>
                <c:pt idx="238974">
                  <c:v>4.2289E-2</c:v>
                </c:pt>
                <c:pt idx="238975">
                  <c:v>4.2278000000000003E-2</c:v>
                </c:pt>
                <c:pt idx="238976">
                  <c:v>4.2268E-2</c:v>
                </c:pt>
                <c:pt idx="238977">
                  <c:v>4.2257999999999997E-2</c:v>
                </c:pt>
                <c:pt idx="238978">
                  <c:v>4.2249000000000002E-2</c:v>
                </c:pt>
                <c:pt idx="238979">
                  <c:v>4.2238999999999999E-2</c:v>
                </c:pt>
                <c:pt idx="238980">
                  <c:v>4.2229999999999997E-2</c:v>
                </c:pt>
                <c:pt idx="238981">
                  <c:v>4.2222000000000003E-2</c:v>
                </c:pt>
                <c:pt idx="238982">
                  <c:v>4.2213000000000001E-2</c:v>
                </c:pt>
                <c:pt idx="238983">
                  <c:v>4.2204999999999999E-2</c:v>
                </c:pt>
                <c:pt idx="238984">
                  <c:v>4.2196999999999998E-2</c:v>
                </c:pt>
                <c:pt idx="238985">
                  <c:v>4.2189999999999998E-2</c:v>
                </c:pt>
                <c:pt idx="238986">
                  <c:v>4.2182999999999998E-2</c:v>
                </c:pt>
                <c:pt idx="238987">
                  <c:v>4.2175999999999998E-2</c:v>
                </c:pt>
                <c:pt idx="238988">
                  <c:v>4.2168999999999998E-2</c:v>
                </c:pt>
                <c:pt idx="238989">
                  <c:v>4.2162999999999999E-2</c:v>
                </c:pt>
                <c:pt idx="238990">
                  <c:v>4.2158000000000001E-2</c:v>
                </c:pt>
                <c:pt idx="238991">
                  <c:v>4.2152000000000002E-2</c:v>
                </c:pt>
                <c:pt idx="238992">
                  <c:v>4.2146999999999997E-2</c:v>
                </c:pt>
                <c:pt idx="238993">
                  <c:v>4.2141999999999999E-2</c:v>
                </c:pt>
                <c:pt idx="238994">
                  <c:v>4.2138000000000002E-2</c:v>
                </c:pt>
                <c:pt idx="238995">
                  <c:v>4.2133999999999998E-2</c:v>
                </c:pt>
                <c:pt idx="238996">
                  <c:v>4.2130000000000001E-2</c:v>
                </c:pt>
                <c:pt idx="238997">
                  <c:v>4.2125999999999997E-2</c:v>
                </c:pt>
                <c:pt idx="238998">
                  <c:v>4.2123000000000001E-2</c:v>
                </c:pt>
                <c:pt idx="238999">
                  <c:v>4.2119999999999998E-2</c:v>
                </c:pt>
                <c:pt idx="239000">
                  <c:v>4.2117000000000002E-2</c:v>
                </c:pt>
                <c:pt idx="239001">
                  <c:v>4.2115E-2</c:v>
                </c:pt>
                <c:pt idx="239002">
                  <c:v>4.2112999999999998E-2</c:v>
                </c:pt>
                <c:pt idx="239003">
                  <c:v>4.2111000000000003E-2</c:v>
                </c:pt>
                <c:pt idx="239004">
                  <c:v>4.2109000000000001E-2</c:v>
                </c:pt>
                <c:pt idx="239005">
                  <c:v>4.2108E-2</c:v>
                </c:pt>
                <c:pt idx="239006">
                  <c:v>4.2106999999999999E-2</c:v>
                </c:pt>
                <c:pt idx="239007">
                  <c:v>4.2105999999999998E-2</c:v>
                </c:pt>
                <c:pt idx="239008">
                  <c:v>4.2104999999999997E-2</c:v>
                </c:pt>
                <c:pt idx="239009">
                  <c:v>4.2104000000000003E-2</c:v>
                </c:pt>
                <c:pt idx="239010">
                  <c:v>4.2104000000000003E-2</c:v>
                </c:pt>
                <c:pt idx="239011">
                  <c:v>4.2104000000000003E-2</c:v>
                </c:pt>
                <c:pt idx="239012">
                  <c:v>4.2104000000000003E-2</c:v>
                </c:pt>
                <c:pt idx="239013">
                  <c:v>4.2104000000000003E-2</c:v>
                </c:pt>
                <c:pt idx="239014">
                  <c:v>4.2104000000000003E-2</c:v>
                </c:pt>
                <c:pt idx="239015">
                  <c:v>4.2104999999999997E-2</c:v>
                </c:pt>
                <c:pt idx="239016">
                  <c:v>4.2104999999999997E-2</c:v>
                </c:pt>
                <c:pt idx="239017">
                  <c:v>4.2105999999999998E-2</c:v>
                </c:pt>
                <c:pt idx="239018">
                  <c:v>4.2105999999999998E-2</c:v>
                </c:pt>
                <c:pt idx="239019">
                  <c:v>4.2106999999999999E-2</c:v>
                </c:pt>
                <c:pt idx="239020">
                  <c:v>4.2106999999999999E-2</c:v>
                </c:pt>
                <c:pt idx="239021">
                  <c:v>4.2108E-2</c:v>
                </c:pt>
                <c:pt idx="239022">
                  <c:v>4.2109000000000001E-2</c:v>
                </c:pt>
                <c:pt idx="239023">
                  <c:v>4.2110000000000002E-2</c:v>
                </c:pt>
                <c:pt idx="239024">
                  <c:v>4.2110000000000002E-2</c:v>
                </c:pt>
                <c:pt idx="239025">
                  <c:v>4.2111000000000003E-2</c:v>
                </c:pt>
                <c:pt idx="239026">
                  <c:v>4.2111999999999997E-2</c:v>
                </c:pt>
                <c:pt idx="239027">
                  <c:v>4.2112999999999998E-2</c:v>
                </c:pt>
                <c:pt idx="239028">
                  <c:v>4.2113999999999999E-2</c:v>
                </c:pt>
                <c:pt idx="239029">
                  <c:v>4.2113999999999999E-2</c:v>
                </c:pt>
                <c:pt idx="239030">
                  <c:v>4.2115E-2</c:v>
                </c:pt>
                <c:pt idx="239031">
                  <c:v>4.2115E-2</c:v>
                </c:pt>
                <c:pt idx="239032">
                  <c:v>4.2115E-2</c:v>
                </c:pt>
                <c:pt idx="239033">
                  <c:v>4.2116000000000001E-2</c:v>
                </c:pt>
                <c:pt idx="239034">
                  <c:v>4.2116000000000001E-2</c:v>
                </c:pt>
                <c:pt idx="239035">
                  <c:v>4.2116000000000001E-2</c:v>
                </c:pt>
                <c:pt idx="239036">
                  <c:v>4.2116000000000001E-2</c:v>
                </c:pt>
                <c:pt idx="239037">
                  <c:v>4.2116000000000001E-2</c:v>
                </c:pt>
                <c:pt idx="239038">
                  <c:v>4.2116000000000001E-2</c:v>
                </c:pt>
                <c:pt idx="239039">
                  <c:v>4.2116000000000001E-2</c:v>
                </c:pt>
                <c:pt idx="239040">
                  <c:v>4.2115E-2</c:v>
                </c:pt>
                <c:pt idx="239041">
                  <c:v>4.2115E-2</c:v>
                </c:pt>
                <c:pt idx="239042">
                  <c:v>4.2113999999999999E-2</c:v>
                </c:pt>
                <c:pt idx="239043">
                  <c:v>4.2112999999999998E-2</c:v>
                </c:pt>
                <c:pt idx="239044">
                  <c:v>4.2111999999999997E-2</c:v>
                </c:pt>
                <c:pt idx="239045">
                  <c:v>4.2111000000000003E-2</c:v>
                </c:pt>
                <c:pt idx="239046">
                  <c:v>4.2110000000000002E-2</c:v>
                </c:pt>
                <c:pt idx="239047">
                  <c:v>4.2109000000000001E-2</c:v>
                </c:pt>
                <c:pt idx="239048">
                  <c:v>4.2106999999999999E-2</c:v>
                </c:pt>
                <c:pt idx="239049">
                  <c:v>4.2105999999999998E-2</c:v>
                </c:pt>
                <c:pt idx="239050">
                  <c:v>4.2104000000000003E-2</c:v>
                </c:pt>
                <c:pt idx="239051">
                  <c:v>4.2103000000000002E-2</c:v>
                </c:pt>
                <c:pt idx="239052">
                  <c:v>4.2101E-2</c:v>
                </c:pt>
                <c:pt idx="239053">
                  <c:v>4.2098999999999998E-2</c:v>
                </c:pt>
                <c:pt idx="239054">
                  <c:v>4.2097000000000002E-2</c:v>
                </c:pt>
                <c:pt idx="239055">
                  <c:v>4.2093999999999999E-2</c:v>
                </c:pt>
                <c:pt idx="239056">
                  <c:v>4.2091999999999997E-2</c:v>
                </c:pt>
                <c:pt idx="239057">
                  <c:v>4.2089000000000001E-2</c:v>
                </c:pt>
                <c:pt idx="239058">
                  <c:v>4.2086999999999999E-2</c:v>
                </c:pt>
                <c:pt idx="239059">
                  <c:v>4.2084000000000003E-2</c:v>
                </c:pt>
                <c:pt idx="239060">
                  <c:v>4.2082000000000001E-2</c:v>
                </c:pt>
                <c:pt idx="239061">
                  <c:v>4.2078999999999998E-2</c:v>
                </c:pt>
                <c:pt idx="239062">
                  <c:v>4.2076000000000002E-2</c:v>
                </c:pt>
                <c:pt idx="239063">
                  <c:v>4.2074E-2</c:v>
                </c:pt>
                <c:pt idx="239064">
                  <c:v>4.2070999999999997E-2</c:v>
                </c:pt>
                <c:pt idx="239065">
                  <c:v>4.2068000000000001E-2</c:v>
                </c:pt>
                <c:pt idx="239066">
                  <c:v>4.2064999999999998E-2</c:v>
                </c:pt>
                <c:pt idx="239067">
                  <c:v>4.2062000000000002E-2</c:v>
                </c:pt>
                <c:pt idx="239068">
                  <c:v>4.2058999999999999E-2</c:v>
                </c:pt>
                <c:pt idx="239069">
                  <c:v>4.2055000000000002E-2</c:v>
                </c:pt>
                <c:pt idx="239070">
                  <c:v>4.2051999999999999E-2</c:v>
                </c:pt>
                <c:pt idx="239071">
                  <c:v>4.2049000000000003E-2</c:v>
                </c:pt>
                <c:pt idx="239072">
                  <c:v>4.2046E-2</c:v>
                </c:pt>
                <c:pt idx="239073">
                  <c:v>4.2042999999999997E-2</c:v>
                </c:pt>
                <c:pt idx="239074">
                  <c:v>4.2040000000000001E-2</c:v>
                </c:pt>
                <c:pt idx="239075">
                  <c:v>4.2036999999999998E-2</c:v>
                </c:pt>
                <c:pt idx="239076">
                  <c:v>4.2034000000000002E-2</c:v>
                </c:pt>
                <c:pt idx="239077">
                  <c:v>4.2030999999999999E-2</c:v>
                </c:pt>
                <c:pt idx="239078">
                  <c:v>4.2028000000000003E-2</c:v>
                </c:pt>
                <c:pt idx="239079">
                  <c:v>4.2025E-2</c:v>
                </c:pt>
                <c:pt idx="239080">
                  <c:v>4.2021999999999997E-2</c:v>
                </c:pt>
                <c:pt idx="239081">
                  <c:v>4.2019000000000001E-2</c:v>
                </c:pt>
                <c:pt idx="239082">
                  <c:v>4.2015999999999998E-2</c:v>
                </c:pt>
                <c:pt idx="239083">
                  <c:v>4.2014000000000003E-2</c:v>
                </c:pt>
                <c:pt idx="239084">
                  <c:v>4.2011E-2</c:v>
                </c:pt>
                <c:pt idx="239085">
                  <c:v>4.2008999999999998E-2</c:v>
                </c:pt>
                <c:pt idx="239086">
                  <c:v>4.2006000000000002E-2</c:v>
                </c:pt>
                <c:pt idx="239087">
                  <c:v>4.2004E-2</c:v>
                </c:pt>
                <c:pt idx="239088">
                  <c:v>4.2000999999999997E-2</c:v>
                </c:pt>
                <c:pt idx="239089">
                  <c:v>4.1999000000000002E-2</c:v>
                </c:pt>
                <c:pt idx="239090">
                  <c:v>4.1995999999999999E-2</c:v>
                </c:pt>
                <c:pt idx="239091">
                  <c:v>4.1993999999999997E-2</c:v>
                </c:pt>
                <c:pt idx="239092">
                  <c:v>4.1992000000000002E-2</c:v>
                </c:pt>
                <c:pt idx="239093">
                  <c:v>4.199E-2</c:v>
                </c:pt>
                <c:pt idx="239094">
                  <c:v>4.1987999999999998E-2</c:v>
                </c:pt>
                <c:pt idx="239095">
                  <c:v>4.1986999999999997E-2</c:v>
                </c:pt>
                <c:pt idx="239096">
                  <c:v>4.1985000000000001E-2</c:v>
                </c:pt>
                <c:pt idx="239097">
                  <c:v>4.1984E-2</c:v>
                </c:pt>
                <c:pt idx="239098">
                  <c:v>4.1981999999999998E-2</c:v>
                </c:pt>
                <c:pt idx="239099">
                  <c:v>4.1980999999999997E-2</c:v>
                </c:pt>
                <c:pt idx="239100">
                  <c:v>4.1979000000000002E-2</c:v>
                </c:pt>
                <c:pt idx="239101">
                  <c:v>4.1978000000000001E-2</c:v>
                </c:pt>
                <c:pt idx="239102">
                  <c:v>4.1977E-2</c:v>
                </c:pt>
                <c:pt idx="239103">
                  <c:v>4.1975999999999999E-2</c:v>
                </c:pt>
                <c:pt idx="239104">
                  <c:v>4.1974999999999998E-2</c:v>
                </c:pt>
                <c:pt idx="239105">
                  <c:v>4.1973999999999997E-2</c:v>
                </c:pt>
                <c:pt idx="239106">
                  <c:v>4.1973000000000003E-2</c:v>
                </c:pt>
                <c:pt idx="239107">
                  <c:v>4.1972000000000002E-2</c:v>
                </c:pt>
                <c:pt idx="239108">
                  <c:v>4.1971000000000001E-2</c:v>
                </c:pt>
                <c:pt idx="239109">
                  <c:v>4.1971000000000001E-2</c:v>
                </c:pt>
                <c:pt idx="239110">
                  <c:v>4.197E-2</c:v>
                </c:pt>
                <c:pt idx="239111">
                  <c:v>4.1968999999999999E-2</c:v>
                </c:pt>
                <c:pt idx="239112">
                  <c:v>4.1968999999999999E-2</c:v>
                </c:pt>
                <c:pt idx="239113">
                  <c:v>4.1967999999999998E-2</c:v>
                </c:pt>
                <c:pt idx="239114">
                  <c:v>4.1966999999999997E-2</c:v>
                </c:pt>
                <c:pt idx="239115">
                  <c:v>4.1966999999999997E-2</c:v>
                </c:pt>
                <c:pt idx="239116">
                  <c:v>4.1966000000000003E-2</c:v>
                </c:pt>
                <c:pt idx="239117">
                  <c:v>4.1966000000000003E-2</c:v>
                </c:pt>
                <c:pt idx="239118">
                  <c:v>4.1965000000000002E-2</c:v>
                </c:pt>
                <c:pt idx="239119">
                  <c:v>4.1965000000000002E-2</c:v>
                </c:pt>
                <c:pt idx="239120">
                  <c:v>4.1964000000000001E-2</c:v>
                </c:pt>
                <c:pt idx="239121">
                  <c:v>4.1963E-2</c:v>
                </c:pt>
                <c:pt idx="239122">
                  <c:v>4.1963E-2</c:v>
                </c:pt>
                <c:pt idx="239123">
                  <c:v>4.1961999999999999E-2</c:v>
                </c:pt>
                <c:pt idx="239124">
                  <c:v>4.1960999999999998E-2</c:v>
                </c:pt>
                <c:pt idx="239125">
                  <c:v>4.1959999999999997E-2</c:v>
                </c:pt>
                <c:pt idx="239126">
                  <c:v>4.1959000000000003E-2</c:v>
                </c:pt>
                <c:pt idx="239127">
                  <c:v>4.1958000000000002E-2</c:v>
                </c:pt>
                <c:pt idx="239128">
                  <c:v>4.1957000000000001E-2</c:v>
                </c:pt>
                <c:pt idx="239129">
                  <c:v>4.1956E-2</c:v>
                </c:pt>
                <c:pt idx="239130">
                  <c:v>4.1954999999999999E-2</c:v>
                </c:pt>
                <c:pt idx="239131">
                  <c:v>4.1953999999999998E-2</c:v>
                </c:pt>
                <c:pt idx="239132">
                  <c:v>4.1952000000000003E-2</c:v>
                </c:pt>
                <c:pt idx="239133">
                  <c:v>4.1951000000000002E-2</c:v>
                </c:pt>
                <c:pt idx="239134">
                  <c:v>4.1950000000000001E-2</c:v>
                </c:pt>
                <c:pt idx="239135">
                  <c:v>4.1947999999999999E-2</c:v>
                </c:pt>
                <c:pt idx="239136">
                  <c:v>4.1945999999999997E-2</c:v>
                </c:pt>
                <c:pt idx="239137">
                  <c:v>4.1945000000000003E-2</c:v>
                </c:pt>
                <c:pt idx="239138">
                  <c:v>4.1943000000000001E-2</c:v>
                </c:pt>
                <c:pt idx="239139">
                  <c:v>4.1940999999999999E-2</c:v>
                </c:pt>
                <c:pt idx="239140">
                  <c:v>4.1938999999999997E-2</c:v>
                </c:pt>
                <c:pt idx="239141">
                  <c:v>4.1937000000000002E-2</c:v>
                </c:pt>
                <c:pt idx="239142">
                  <c:v>4.1935E-2</c:v>
                </c:pt>
                <c:pt idx="239143">
                  <c:v>4.1932999999999998E-2</c:v>
                </c:pt>
                <c:pt idx="239144">
                  <c:v>4.1931000000000003E-2</c:v>
                </c:pt>
                <c:pt idx="239145">
                  <c:v>4.1929000000000001E-2</c:v>
                </c:pt>
                <c:pt idx="239146">
                  <c:v>4.1925999999999998E-2</c:v>
                </c:pt>
                <c:pt idx="239147">
                  <c:v>4.1924000000000003E-2</c:v>
                </c:pt>
                <c:pt idx="239148">
                  <c:v>4.1922000000000001E-2</c:v>
                </c:pt>
                <c:pt idx="239149">
                  <c:v>4.1918999999999998E-2</c:v>
                </c:pt>
                <c:pt idx="239150">
                  <c:v>4.1917000000000003E-2</c:v>
                </c:pt>
                <c:pt idx="239151">
                  <c:v>4.1914E-2</c:v>
                </c:pt>
                <c:pt idx="239152">
                  <c:v>4.1911999999999998E-2</c:v>
                </c:pt>
                <c:pt idx="239153">
                  <c:v>4.1909000000000002E-2</c:v>
                </c:pt>
                <c:pt idx="239154">
                  <c:v>4.1907E-2</c:v>
                </c:pt>
                <c:pt idx="239155">
                  <c:v>4.1904999999999998E-2</c:v>
                </c:pt>
                <c:pt idx="239156">
                  <c:v>4.1902000000000002E-2</c:v>
                </c:pt>
                <c:pt idx="239157">
                  <c:v>4.19E-2</c:v>
                </c:pt>
                <c:pt idx="239158">
                  <c:v>4.1896999999999997E-2</c:v>
                </c:pt>
                <c:pt idx="239159">
                  <c:v>4.1895000000000002E-2</c:v>
                </c:pt>
                <c:pt idx="239160">
                  <c:v>4.1891999999999999E-2</c:v>
                </c:pt>
                <c:pt idx="239161">
                  <c:v>4.1889999999999997E-2</c:v>
                </c:pt>
                <c:pt idx="239162">
                  <c:v>4.1887000000000001E-2</c:v>
                </c:pt>
                <c:pt idx="239163">
                  <c:v>4.1884999999999999E-2</c:v>
                </c:pt>
                <c:pt idx="239164">
                  <c:v>4.1882000000000003E-2</c:v>
                </c:pt>
                <c:pt idx="239165">
                  <c:v>4.1880000000000001E-2</c:v>
                </c:pt>
                <c:pt idx="239166">
                  <c:v>4.1877999999999999E-2</c:v>
                </c:pt>
                <c:pt idx="239167">
                  <c:v>4.1875999999999997E-2</c:v>
                </c:pt>
                <c:pt idx="239168">
                  <c:v>4.1873E-2</c:v>
                </c:pt>
                <c:pt idx="239169">
                  <c:v>4.1870999999999998E-2</c:v>
                </c:pt>
                <c:pt idx="239170">
                  <c:v>4.1869000000000003E-2</c:v>
                </c:pt>
                <c:pt idx="239171">
                  <c:v>4.1867000000000001E-2</c:v>
                </c:pt>
                <c:pt idx="239172">
                  <c:v>4.1864999999999999E-2</c:v>
                </c:pt>
                <c:pt idx="239173">
                  <c:v>4.1862999999999997E-2</c:v>
                </c:pt>
                <c:pt idx="239174">
                  <c:v>4.1860000000000001E-2</c:v>
                </c:pt>
                <c:pt idx="239175">
                  <c:v>4.1857999999999999E-2</c:v>
                </c:pt>
                <c:pt idx="239176">
                  <c:v>4.1856999999999998E-2</c:v>
                </c:pt>
                <c:pt idx="239177">
                  <c:v>4.1855000000000003E-2</c:v>
                </c:pt>
                <c:pt idx="239178">
                  <c:v>4.1853000000000001E-2</c:v>
                </c:pt>
                <c:pt idx="239179">
                  <c:v>4.1850999999999999E-2</c:v>
                </c:pt>
                <c:pt idx="239180">
                  <c:v>4.1849999999999998E-2</c:v>
                </c:pt>
                <c:pt idx="239181">
                  <c:v>4.1848000000000003E-2</c:v>
                </c:pt>
                <c:pt idx="239182">
                  <c:v>4.1847000000000002E-2</c:v>
                </c:pt>
                <c:pt idx="239183">
                  <c:v>4.1845E-2</c:v>
                </c:pt>
                <c:pt idx="239184">
                  <c:v>4.1843999999999999E-2</c:v>
                </c:pt>
                <c:pt idx="239185">
                  <c:v>4.1841999999999997E-2</c:v>
                </c:pt>
                <c:pt idx="239186">
                  <c:v>4.1841000000000003E-2</c:v>
                </c:pt>
                <c:pt idx="239187">
                  <c:v>4.1840000000000002E-2</c:v>
                </c:pt>
                <c:pt idx="239188">
                  <c:v>4.1838E-2</c:v>
                </c:pt>
                <c:pt idx="239189">
                  <c:v>4.1836999999999999E-2</c:v>
                </c:pt>
                <c:pt idx="239190">
                  <c:v>4.1835999999999998E-2</c:v>
                </c:pt>
                <c:pt idx="239191">
                  <c:v>4.1834999999999997E-2</c:v>
                </c:pt>
                <c:pt idx="239192">
                  <c:v>4.1834999999999997E-2</c:v>
                </c:pt>
                <c:pt idx="239193">
                  <c:v>4.1834000000000003E-2</c:v>
                </c:pt>
                <c:pt idx="239194">
                  <c:v>4.1833000000000002E-2</c:v>
                </c:pt>
                <c:pt idx="239195">
                  <c:v>4.1832000000000001E-2</c:v>
                </c:pt>
                <c:pt idx="239196">
                  <c:v>4.1831E-2</c:v>
                </c:pt>
                <c:pt idx="239197">
                  <c:v>4.1831E-2</c:v>
                </c:pt>
                <c:pt idx="239198">
                  <c:v>4.1829999999999999E-2</c:v>
                </c:pt>
                <c:pt idx="239199">
                  <c:v>4.1828999999999998E-2</c:v>
                </c:pt>
                <c:pt idx="239200">
                  <c:v>4.1828999999999998E-2</c:v>
                </c:pt>
                <c:pt idx="239201">
                  <c:v>4.1827999999999997E-2</c:v>
                </c:pt>
                <c:pt idx="239202">
                  <c:v>4.1827999999999997E-2</c:v>
                </c:pt>
                <c:pt idx="239203">
                  <c:v>4.1827999999999997E-2</c:v>
                </c:pt>
                <c:pt idx="239204">
                  <c:v>4.1827000000000003E-2</c:v>
                </c:pt>
                <c:pt idx="239205">
                  <c:v>4.1827000000000003E-2</c:v>
                </c:pt>
                <c:pt idx="239206">
                  <c:v>4.1827000000000003E-2</c:v>
                </c:pt>
                <c:pt idx="239207">
                  <c:v>4.1826000000000002E-2</c:v>
                </c:pt>
                <c:pt idx="239208">
                  <c:v>4.1826000000000002E-2</c:v>
                </c:pt>
                <c:pt idx="239209">
                  <c:v>4.1825000000000001E-2</c:v>
                </c:pt>
                <c:pt idx="239210">
                  <c:v>4.1825000000000001E-2</c:v>
                </c:pt>
                <c:pt idx="239211">
                  <c:v>4.1825000000000001E-2</c:v>
                </c:pt>
                <c:pt idx="239212">
                  <c:v>4.1824E-2</c:v>
                </c:pt>
                <c:pt idx="239213">
                  <c:v>4.1824E-2</c:v>
                </c:pt>
                <c:pt idx="239214">
                  <c:v>4.1824E-2</c:v>
                </c:pt>
                <c:pt idx="239215">
                  <c:v>4.1822999999999999E-2</c:v>
                </c:pt>
                <c:pt idx="239216">
                  <c:v>4.1822999999999999E-2</c:v>
                </c:pt>
                <c:pt idx="239217">
                  <c:v>4.1821999999999998E-2</c:v>
                </c:pt>
                <c:pt idx="239218">
                  <c:v>4.1821999999999998E-2</c:v>
                </c:pt>
                <c:pt idx="239219">
                  <c:v>4.1820999999999997E-2</c:v>
                </c:pt>
                <c:pt idx="239220">
                  <c:v>4.1820999999999997E-2</c:v>
                </c:pt>
                <c:pt idx="239221">
                  <c:v>4.1820000000000003E-2</c:v>
                </c:pt>
                <c:pt idx="239222">
                  <c:v>4.1819000000000002E-2</c:v>
                </c:pt>
                <c:pt idx="239223">
                  <c:v>4.1818000000000001E-2</c:v>
                </c:pt>
                <c:pt idx="239224">
                  <c:v>4.1818000000000001E-2</c:v>
                </c:pt>
                <c:pt idx="239225">
                  <c:v>4.1817E-2</c:v>
                </c:pt>
                <c:pt idx="239226">
                  <c:v>4.1815999999999999E-2</c:v>
                </c:pt>
                <c:pt idx="239227">
                  <c:v>4.1814999999999998E-2</c:v>
                </c:pt>
                <c:pt idx="239228">
                  <c:v>4.1813999999999997E-2</c:v>
                </c:pt>
                <c:pt idx="239229">
                  <c:v>4.1813000000000003E-2</c:v>
                </c:pt>
                <c:pt idx="239230">
                  <c:v>4.1811000000000001E-2</c:v>
                </c:pt>
                <c:pt idx="239231">
                  <c:v>4.181E-2</c:v>
                </c:pt>
                <c:pt idx="239232">
                  <c:v>4.1808999999999999E-2</c:v>
                </c:pt>
                <c:pt idx="239233">
                  <c:v>4.1806999999999997E-2</c:v>
                </c:pt>
                <c:pt idx="239234">
                  <c:v>4.1806000000000003E-2</c:v>
                </c:pt>
                <c:pt idx="239235">
                  <c:v>4.1804000000000001E-2</c:v>
                </c:pt>
                <c:pt idx="239236">
                  <c:v>4.1801999999999999E-2</c:v>
                </c:pt>
                <c:pt idx="239237">
                  <c:v>4.1800999999999998E-2</c:v>
                </c:pt>
                <c:pt idx="239238">
                  <c:v>4.1799000000000003E-2</c:v>
                </c:pt>
                <c:pt idx="239239">
                  <c:v>4.1797000000000001E-2</c:v>
                </c:pt>
                <c:pt idx="239240">
                  <c:v>4.1794999999999999E-2</c:v>
                </c:pt>
                <c:pt idx="239241">
                  <c:v>4.1792999999999997E-2</c:v>
                </c:pt>
                <c:pt idx="239242">
                  <c:v>4.1791000000000002E-2</c:v>
                </c:pt>
                <c:pt idx="239243">
                  <c:v>4.1789E-2</c:v>
                </c:pt>
                <c:pt idx="239244">
                  <c:v>4.1786999999999998E-2</c:v>
                </c:pt>
                <c:pt idx="239245">
                  <c:v>4.1784000000000002E-2</c:v>
                </c:pt>
                <c:pt idx="239246">
                  <c:v>4.1782E-2</c:v>
                </c:pt>
                <c:pt idx="239247">
                  <c:v>4.1778999999999997E-2</c:v>
                </c:pt>
                <c:pt idx="239248">
                  <c:v>4.1777000000000002E-2</c:v>
                </c:pt>
                <c:pt idx="239249">
                  <c:v>4.1775E-2</c:v>
                </c:pt>
                <c:pt idx="239250">
                  <c:v>4.1771999999999997E-2</c:v>
                </c:pt>
                <c:pt idx="239251">
                  <c:v>4.1770000000000002E-2</c:v>
                </c:pt>
                <c:pt idx="239252">
                  <c:v>4.1766999999999999E-2</c:v>
                </c:pt>
                <c:pt idx="239253">
                  <c:v>4.1764000000000003E-2</c:v>
                </c:pt>
                <c:pt idx="239254">
                  <c:v>4.1761E-2</c:v>
                </c:pt>
                <c:pt idx="239255">
                  <c:v>4.1758999999999998E-2</c:v>
                </c:pt>
                <c:pt idx="239256">
                  <c:v>4.1756000000000001E-2</c:v>
                </c:pt>
                <c:pt idx="239257">
                  <c:v>4.1752999999999998E-2</c:v>
                </c:pt>
                <c:pt idx="239258">
                  <c:v>4.1750000000000002E-2</c:v>
                </c:pt>
                <c:pt idx="239259">
                  <c:v>4.1746999999999999E-2</c:v>
                </c:pt>
                <c:pt idx="239260">
                  <c:v>4.1744000000000003E-2</c:v>
                </c:pt>
                <c:pt idx="239261">
                  <c:v>4.1742000000000001E-2</c:v>
                </c:pt>
                <c:pt idx="239262">
                  <c:v>4.1738999999999998E-2</c:v>
                </c:pt>
                <c:pt idx="239263">
                  <c:v>4.1736000000000002E-2</c:v>
                </c:pt>
                <c:pt idx="239264">
                  <c:v>4.1732999999999999E-2</c:v>
                </c:pt>
                <c:pt idx="239265">
                  <c:v>4.1730000000000003E-2</c:v>
                </c:pt>
                <c:pt idx="239266">
                  <c:v>4.1727E-2</c:v>
                </c:pt>
                <c:pt idx="239267">
                  <c:v>4.1723999999999997E-2</c:v>
                </c:pt>
                <c:pt idx="239268">
                  <c:v>4.1721000000000001E-2</c:v>
                </c:pt>
                <c:pt idx="239269">
                  <c:v>4.1718999999999999E-2</c:v>
                </c:pt>
                <c:pt idx="239270">
                  <c:v>4.1716000000000003E-2</c:v>
                </c:pt>
                <c:pt idx="239271">
                  <c:v>4.1713E-2</c:v>
                </c:pt>
                <c:pt idx="239272">
                  <c:v>4.1710999999999998E-2</c:v>
                </c:pt>
                <c:pt idx="239273">
                  <c:v>4.1708000000000002E-2</c:v>
                </c:pt>
                <c:pt idx="239274">
                  <c:v>4.1706E-2</c:v>
                </c:pt>
                <c:pt idx="239275">
                  <c:v>4.1702999999999997E-2</c:v>
                </c:pt>
                <c:pt idx="239276">
                  <c:v>4.1701000000000002E-2</c:v>
                </c:pt>
                <c:pt idx="239277">
                  <c:v>4.1699E-2</c:v>
                </c:pt>
                <c:pt idx="239278">
                  <c:v>4.1695999999999997E-2</c:v>
                </c:pt>
                <c:pt idx="239279">
                  <c:v>4.1694000000000002E-2</c:v>
                </c:pt>
                <c:pt idx="239280">
                  <c:v>4.1692E-2</c:v>
                </c:pt>
                <c:pt idx="239281">
                  <c:v>4.1689999999999998E-2</c:v>
                </c:pt>
                <c:pt idx="239282">
                  <c:v>4.1688000000000003E-2</c:v>
                </c:pt>
                <c:pt idx="239283">
                  <c:v>4.1686000000000001E-2</c:v>
                </c:pt>
                <c:pt idx="239284">
                  <c:v>4.1685E-2</c:v>
                </c:pt>
                <c:pt idx="239285">
                  <c:v>4.1682999999999998E-2</c:v>
                </c:pt>
                <c:pt idx="239286">
                  <c:v>4.1681999999999997E-2</c:v>
                </c:pt>
                <c:pt idx="239287">
                  <c:v>4.1681000000000003E-2</c:v>
                </c:pt>
                <c:pt idx="239288">
                  <c:v>4.1680000000000002E-2</c:v>
                </c:pt>
                <c:pt idx="239289">
                  <c:v>4.1679000000000001E-2</c:v>
                </c:pt>
                <c:pt idx="239290">
                  <c:v>4.1678E-2</c:v>
                </c:pt>
                <c:pt idx="239291">
                  <c:v>4.1676999999999999E-2</c:v>
                </c:pt>
                <c:pt idx="239292">
                  <c:v>4.1675999999999998E-2</c:v>
                </c:pt>
                <c:pt idx="239293">
                  <c:v>4.1675999999999998E-2</c:v>
                </c:pt>
                <c:pt idx="239294">
                  <c:v>4.1675999999999998E-2</c:v>
                </c:pt>
                <c:pt idx="239295">
                  <c:v>4.1675999999999998E-2</c:v>
                </c:pt>
                <c:pt idx="239296">
                  <c:v>4.1675999999999998E-2</c:v>
                </c:pt>
                <c:pt idx="239297">
                  <c:v>4.1675999999999998E-2</c:v>
                </c:pt>
                <c:pt idx="239298">
                  <c:v>4.1676999999999999E-2</c:v>
                </c:pt>
                <c:pt idx="239299">
                  <c:v>4.1676999999999999E-2</c:v>
                </c:pt>
                <c:pt idx="239300">
                  <c:v>4.1678E-2</c:v>
                </c:pt>
                <c:pt idx="239301">
                  <c:v>4.1679000000000001E-2</c:v>
                </c:pt>
                <c:pt idx="239302">
                  <c:v>4.1680000000000002E-2</c:v>
                </c:pt>
                <c:pt idx="239303">
                  <c:v>4.1681000000000003E-2</c:v>
                </c:pt>
                <c:pt idx="239304">
                  <c:v>4.1681999999999997E-2</c:v>
                </c:pt>
                <c:pt idx="239305">
                  <c:v>4.1683999999999999E-2</c:v>
                </c:pt>
                <c:pt idx="239306">
                  <c:v>4.1686000000000001E-2</c:v>
                </c:pt>
                <c:pt idx="239307">
                  <c:v>4.1688000000000003E-2</c:v>
                </c:pt>
                <c:pt idx="239308">
                  <c:v>4.1689999999999998E-2</c:v>
                </c:pt>
                <c:pt idx="239309">
                  <c:v>4.1692E-2</c:v>
                </c:pt>
                <c:pt idx="239310">
                  <c:v>4.1695000000000003E-2</c:v>
                </c:pt>
                <c:pt idx="239311">
                  <c:v>4.1696999999999998E-2</c:v>
                </c:pt>
                <c:pt idx="239312">
                  <c:v>4.1700000000000001E-2</c:v>
                </c:pt>
                <c:pt idx="239313">
                  <c:v>4.1702999999999997E-2</c:v>
                </c:pt>
                <c:pt idx="239314">
                  <c:v>4.1704999999999999E-2</c:v>
                </c:pt>
                <c:pt idx="239315">
                  <c:v>4.1708000000000002E-2</c:v>
                </c:pt>
                <c:pt idx="239316">
                  <c:v>4.1711999999999999E-2</c:v>
                </c:pt>
                <c:pt idx="239317">
                  <c:v>4.1715000000000002E-2</c:v>
                </c:pt>
                <c:pt idx="239318">
                  <c:v>4.1717999999999998E-2</c:v>
                </c:pt>
                <c:pt idx="239319">
                  <c:v>4.1722000000000002E-2</c:v>
                </c:pt>
                <c:pt idx="239320">
                  <c:v>4.1724999999999998E-2</c:v>
                </c:pt>
                <c:pt idx="239321">
                  <c:v>4.1729000000000002E-2</c:v>
                </c:pt>
                <c:pt idx="239322">
                  <c:v>4.1732999999999999E-2</c:v>
                </c:pt>
                <c:pt idx="239323">
                  <c:v>4.1737000000000003E-2</c:v>
                </c:pt>
                <c:pt idx="239324">
                  <c:v>4.1739999999999999E-2</c:v>
                </c:pt>
                <c:pt idx="239325">
                  <c:v>4.1744000000000003E-2</c:v>
                </c:pt>
                <c:pt idx="239326">
                  <c:v>4.1748E-2</c:v>
                </c:pt>
                <c:pt idx="239327">
                  <c:v>4.1751999999999997E-2</c:v>
                </c:pt>
                <c:pt idx="239328">
                  <c:v>4.1756000000000001E-2</c:v>
                </c:pt>
                <c:pt idx="239329">
                  <c:v>4.1758999999999998E-2</c:v>
                </c:pt>
                <c:pt idx="239330">
                  <c:v>4.1763000000000002E-2</c:v>
                </c:pt>
                <c:pt idx="239331">
                  <c:v>4.1766999999999999E-2</c:v>
                </c:pt>
                <c:pt idx="239332">
                  <c:v>4.1771000000000003E-2</c:v>
                </c:pt>
                <c:pt idx="239333">
                  <c:v>4.1775E-2</c:v>
                </c:pt>
                <c:pt idx="239334">
                  <c:v>4.1778999999999997E-2</c:v>
                </c:pt>
                <c:pt idx="239335">
                  <c:v>4.1783000000000001E-2</c:v>
                </c:pt>
                <c:pt idx="239336">
                  <c:v>4.1785999999999997E-2</c:v>
                </c:pt>
                <c:pt idx="239337">
                  <c:v>4.1790000000000001E-2</c:v>
                </c:pt>
                <c:pt idx="239338">
                  <c:v>4.1792999999999997E-2</c:v>
                </c:pt>
                <c:pt idx="239339">
                  <c:v>4.1797000000000001E-2</c:v>
                </c:pt>
                <c:pt idx="239340">
                  <c:v>4.1799999999999997E-2</c:v>
                </c:pt>
                <c:pt idx="239341">
                  <c:v>4.1804000000000001E-2</c:v>
                </c:pt>
                <c:pt idx="239342">
                  <c:v>4.1806999999999997E-2</c:v>
                </c:pt>
                <c:pt idx="239343">
                  <c:v>4.181E-2</c:v>
                </c:pt>
                <c:pt idx="239344">
                  <c:v>4.1813000000000003E-2</c:v>
                </c:pt>
                <c:pt idx="239345">
                  <c:v>4.1815999999999999E-2</c:v>
                </c:pt>
                <c:pt idx="239346">
                  <c:v>4.1819000000000002E-2</c:v>
                </c:pt>
                <c:pt idx="239347">
                  <c:v>4.1820999999999997E-2</c:v>
                </c:pt>
                <c:pt idx="239348">
                  <c:v>4.1822999999999999E-2</c:v>
                </c:pt>
                <c:pt idx="239349">
                  <c:v>4.1826000000000002E-2</c:v>
                </c:pt>
                <c:pt idx="239350">
                  <c:v>4.1827999999999997E-2</c:v>
                </c:pt>
                <c:pt idx="239351">
                  <c:v>4.1829999999999999E-2</c:v>
                </c:pt>
                <c:pt idx="239352">
                  <c:v>4.1832000000000001E-2</c:v>
                </c:pt>
                <c:pt idx="239353">
                  <c:v>4.1833000000000002E-2</c:v>
                </c:pt>
                <c:pt idx="239354">
                  <c:v>4.1834999999999997E-2</c:v>
                </c:pt>
                <c:pt idx="239355">
                  <c:v>4.1835999999999998E-2</c:v>
                </c:pt>
                <c:pt idx="239356">
                  <c:v>4.1838E-2</c:v>
                </c:pt>
                <c:pt idx="239357">
                  <c:v>4.1839000000000001E-2</c:v>
                </c:pt>
                <c:pt idx="239358">
                  <c:v>4.1840000000000002E-2</c:v>
                </c:pt>
                <c:pt idx="239359">
                  <c:v>4.1840000000000002E-2</c:v>
                </c:pt>
                <c:pt idx="239360">
                  <c:v>4.1841000000000003E-2</c:v>
                </c:pt>
                <c:pt idx="239361">
                  <c:v>4.1841000000000003E-2</c:v>
                </c:pt>
                <c:pt idx="239362">
                  <c:v>4.1841999999999997E-2</c:v>
                </c:pt>
                <c:pt idx="239363">
                  <c:v>4.1841999999999997E-2</c:v>
                </c:pt>
                <c:pt idx="239364">
                  <c:v>4.1841999999999997E-2</c:v>
                </c:pt>
                <c:pt idx="239365">
                  <c:v>4.1841999999999997E-2</c:v>
                </c:pt>
                <c:pt idx="239366">
                  <c:v>4.1841999999999997E-2</c:v>
                </c:pt>
                <c:pt idx="239367">
                  <c:v>4.1841999999999997E-2</c:v>
                </c:pt>
                <c:pt idx="239368">
                  <c:v>4.1841000000000003E-2</c:v>
                </c:pt>
                <c:pt idx="239369">
                  <c:v>4.1841000000000003E-2</c:v>
                </c:pt>
                <c:pt idx="239370">
                  <c:v>4.1840000000000002E-2</c:v>
                </c:pt>
                <c:pt idx="239371">
                  <c:v>4.1839000000000001E-2</c:v>
                </c:pt>
                <c:pt idx="239372">
                  <c:v>4.1839000000000001E-2</c:v>
                </c:pt>
                <c:pt idx="239373">
                  <c:v>4.1838E-2</c:v>
                </c:pt>
                <c:pt idx="239374">
                  <c:v>4.1836999999999999E-2</c:v>
                </c:pt>
                <c:pt idx="239375">
                  <c:v>4.1835999999999998E-2</c:v>
                </c:pt>
                <c:pt idx="239376">
                  <c:v>4.1834000000000003E-2</c:v>
                </c:pt>
                <c:pt idx="239377">
                  <c:v>4.1833000000000002E-2</c:v>
                </c:pt>
                <c:pt idx="239378">
                  <c:v>4.1832000000000001E-2</c:v>
                </c:pt>
                <c:pt idx="239379">
                  <c:v>4.1831E-2</c:v>
                </c:pt>
                <c:pt idx="239380">
                  <c:v>4.1828999999999998E-2</c:v>
                </c:pt>
                <c:pt idx="239381">
                  <c:v>4.1827999999999997E-2</c:v>
                </c:pt>
                <c:pt idx="239382">
                  <c:v>4.1827000000000003E-2</c:v>
                </c:pt>
                <c:pt idx="239383">
                  <c:v>4.1825000000000001E-2</c:v>
                </c:pt>
                <c:pt idx="239384">
                  <c:v>4.1822999999999999E-2</c:v>
                </c:pt>
                <c:pt idx="239385">
                  <c:v>4.1821999999999998E-2</c:v>
                </c:pt>
                <c:pt idx="239386">
                  <c:v>4.1820000000000003E-2</c:v>
                </c:pt>
                <c:pt idx="239387">
                  <c:v>4.1818000000000001E-2</c:v>
                </c:pt>
                <c:pt idx="239388">
                  <c:v>4.1815999999999999E-2</c:v>
                </c:pt>
                <c:pt idx="239389">
                  <c:v>4.1814999999999998E-2</c:v>
                </c:pt>
                <c:pt idx="239390">
                  <c:v>4.1813000000000003E-2</c:v>
                </c:pt>
                <c:pt idx="239391">
                  <c:v>4.1811000000000001E-2</c:v>
                </c:pt>
                <c:pt idx="239392">
                  <c:v>4.1808999999999999E-2</c:v>
                </c:pt>
                <c:pt idx="239393">
                  <c:v>4.1806999999999997E-2</c:v>
                </c:pt>
                <c:pt idx="239394">
                  <c:v>4.1805000000000002E-2</c:v>
                </c:pt>
                <c:pt idx="239395">
                  <c:v>4.1803E-2</c:v>
                </c:pt>
                <c:pt idx="239396">
                  <c:v>4.1800999999999998E-2</c:v>
                </c:pt>
                <c:pt idx="239397">
                  <c:v>4.1799000000000003E-2</c:v>
                </c:pt>
                <c:pt idx="239398">
                  <c:v>4.1797000000000001E-2</c:v>
                </c:pt>
                <c:pt idx="239399">
                  <c:v>4.1794999999999999E-2</c:v>
                </c:pt>
                <c:pt idx="239400">
                  <c:v>4.1792999999999997E-2</c:v>
                </c:pt>
                <c:pt idx="239401">
                  <c:v>4.1791000000000002E-2</c:v>
                </c:pt>
                <c:pt idx="239402">
                  <c:v>4.1789E-2</c:v>
                </c:pt>
                <c:pt idx="239403">
                  <c:v>4.1785999999999997E-2</c:v>
                </c:pt>
                <c:pt idx="239404">
                  <c:v>4.1784000000000002E-2</c:v>
                </c:pt>
                <c:pt idx="239405">
                  <c:v>4.1782E-2</c:v>
                </c:pt>
                <c:pt idx="239406">
                  <c:v>4.1778999999999997E-2</c:v>
                </c:pt>
                <c:pt idx="239407">
                  <c:v>4.1777000000000002E-2</c:v>
                </c:pt>
                <c:pt idx="239408">
                  <c:v>4.1775E-2</c:v>
                </c:pt>
                <c:pt idx="239409">
                  <c:v>4.1771999999999997E-2</c:v>
                </c:pt>
                <c:pt idx="239410">
                  <c:v>4.1769000000000001E-2</c:v>
                </c:pt>
                <c:pt idx="239411">
                  <c:v>4.1766999999999999E-2</c:v>
                </c:pt>
                <c:pt idx="239412">
                  <c:v>4.1764000000000003E-2</c:v>
                </c:pt>
                <c:pt idx="239413">
                  <c:v>4.1762000000000001E-2</c:v>
                </c:pt>
                <c:pt idx="239414">
                  <c:v>4.1758999999999998E-2</c:v>
                </c:pt>
                <c:pt idx="239415">
                  <c:v>4.1757000000000002E-2</c:v>
                </c:pt>
                <c:pt idx="239416">
                  <c:v>4.1753999999999999E-2</c:v>
                </c:pt>
                <c:pt idx="239417">
                  <c:v>4.1751000000000003E-2</c:v>
                </c:pt>
                <c:pt idx="239418">
                  <c:v>4.1749000000000001E-2</c:v>
                </c:pt>
                <c:pt idx="239419">
                  <c:v>4.1745999999999998E-2</c:v>
                </c:pt>
                <c:pt idx="239420">
                  <c:v>4.1743000000000002E-2</c:v>
                </c:pt>
                <c:pt idx="239421">
                  <c:v>4.1739999999999999E-2</c:v>
                </c:pt>
                <c:pt idx="239422">
                  <c:v>4.1737000000000003E-2</c:v>
                </c:pt>
                <c:pt idx="239423">
                  <c:v>4.1734E-2</c:v>
                </c:pt>
                <c:pt idx="239424">
                  <c:v>4.1730999999999997E-2</c:v>
                </c:pt>
                <c:pt idx="239425">
                  <c:v>4.1729000000000002E-2</c:v>
                </c:pt>
                <c:pt idx="239426">
                  <c:v>4.1725999999999999E-2</c:v>
                </c:pt>
                <c:pt idx="239427">
                  <c:v>4.1723000000000003E-2</c:v>
                </c:pt>
                <c:pt idx="239428">
                  <c:v>4.172E-2</c:v>
                </c:pt>
                <c:pt idx="239429">
                  <c:v>4.1716999999999997E-2</c:v>
                </c:pt>
                <c:pt idx="239430">
                  <c:v>4.1714000000000001E-2</c:v>
                </c:pt>
                <c:pt idx="239431">
                  <c:v>4.1710999999999998E-2</c:v>
                </c:pt>
                <c:pt idx="239432">
                  <c:v>4.1708000000000002E-2</c:v>
                </c:pt>
                <c:pt idx="239433">
                  <c:v>4.1704999999999999E-2</c:v>
                </c:pt>
                <c:pt idx="239434">
                  <c:v>4.1702000000000003E-2</c:v>
                </c:pt>
                <c:pt idx="239435">
                  <c:v>4.1699E-2</c:v>
                </c:pt>
                <c:pt idx="239436">
                  <c:v>4.1695999999999997E-2</c:v>
                </c:pt>
                <c:pt idx="239437">
                  <c:v>4.1693000000000001E-2</c:v>
                </c:pt>
                <c:pt idx="239438">
                  <c:v>4.1689999999999998E-2</c:v>
                </c:pt>
                <c:pt idx="239439">
                  <c:v>4.1687000000000002E-2</c:v>
                </c:pt>
                <c:pt idx="239440">
                  <c:v>4.1683999999999999E-2</c:v>
                </c:pt>
                <c:pt idx="239441">
                  <c:v>4.1681000000000003E-2</c:v>
                </c:pt>
                <c:pt idx="239442">
                  <c:v>4.1678E-2</c:v>
                </c:pt>
                <c:pt idx="239443">
                  <c:v>4.1675999999999998E-2</c:v>
                </c:pt>
                <c:pt idx="239444">
                  <c:v>4.1673000000000002E-2</c:v>
                </c:pt>
                <c:pt idx="239445">
                  <c:v>4.1669999999999999E-2</c:v>
                </c:pt>
                <c:pt idx="239446">
                  <c:v>4.1667000000000003E-2</c:v>
                </c:pt>
                <c:pt idx="239447">
                  <c:v>4.1665000000000001E-2</c:v>
                </c:pt>
                <c:pt idx="239448">
                  <c:v>4.1661999999999998E-2</c:v>
                </c:pt>
                <c:pt idx="239449">
                  <c:v>4.1660000000000003E-2</c:v>
                </c:pt>
                <c:pt idx="239450">
                  <c:v>4.1657E-2</c:v>
                </c:pt>
                <c:pt idx="239451">
                  <c:v>4.1654999999999998E-2</c:v>
                </c:pt>
                <c:pt idx="239452">
                  <c:v>4.1652000000000002E-2</c:v>
                </c:pt>
                <c:pt idx="239453">
                  <c:v>4.165E-2</c:v>
                </c:pt>
                <c:pt idx="239454">
                  <c:v>4.1647999999999998E-2</c:v>
                </c:pt>
                <c:pt idx="239455">
                  <c:v>4.1646000000000002E-2</c:v>
                </c:pt>
                <c:pt idx="239456">
                  <c:v>4.1642999999999999E-2</c:v>
                </c:pt>
                <c:pt idx="239457">
                  <c:v>4.1640999999999997E-2</c:v>
                </c:pt>
                <c:pt idx="239458">
                  <c:v>4.1639000000000002E-2</c:v>
                </c:pt>
                <c:pt idx="239459">
                  <c:v>4.1638000000000001E-2</c:v>
                </c:pt>
                <c:pt idx="239460">
                  <c:v>4.1635999999999999E-2</c:v>
                </c:pt>
                <c:pt idx="239461">
                  <c:v>4.1633999999999997E-2</c:v>
                </c:pt>
                <c:pt idx="239462">
                  <c:v>4.1633000000000003E-2</c:v>
                </c:pt>
                <c:pt idx="239463">
                  <c:v>4.1631000000000001E-2</c:v>
                </c:pt>
                <c:pt idx="239464">
                  <c:v>4.163E-2</c:v>
                </c:pt>
                <c:pt idx="239465">
                  <c:v>4.1628999999999999E-2</c:v>
                </c:pt>
                <c:pt idx="239466">
                  <c:v>4.1626999999999997E-2</c:v>
                </c:pt>
                <c:pt idx="239467">
                  <c:v>4.1626000000000003E-2</c:v>
                </c:pt>
                <c:pt idx="239468">
                  <c:v>4.1625000000000002E-2</c:v>
                </c:pt>
                <c:pt idx="239469">
                  <c:v>4.1624000000000001E-2</c:v>
                </c:pt>
                <c:pt idx="239470">
                  <c:v>4.1624000000000001E-2</c:v>
                </c:pt>
                <c:pt idx="239471">
                  <c:v>4.1623E-2</c:v>
                </c:pt>
                <c:pt idx="239472">
                  <c:v>4.1621999999999999E-2</c:v>
                </c:pt>
                <c:pt idx="239473">
                  <c:v>4.1621999999999999E-2</c:v>
                </c:pt>
                <c:pt idx="239474">
                  <c:v>4.1621999999999999E-2</c:v>
                </c:pt>
                <c:pt idx="239475">
                  <c:v>4.1620999999999998E-2</c:v>
                </c:pt>
                <c:pt idx="239476">
                  <c:v>4.1620999999999998E-2</c:v>
                </c:pt>
                <c:pt idx="239477">
                  <c:v>4.1620999999999998E-2</c:v>
                </c:pt>
                <c:pt idx="239478">
                  <c:v>4.1620999999999998E-2</c:v>
                </c:pt>
                <c:pt idx="239479">
                  <c:v>4.1620999999999998E-2</c:v>
                </c:pt>
                <c:pt idx="239480">
                  <c:v>4.1620999999999998E-2</c:v>
                </c:pt>
                <c:pt idx="239481">
                  <c:v>4.1620999999999998E-2</c:v>
                </c:pt>
                <c:pt idx="239482">
                  <c:v>4.1620999999999998E-2</c:v>
                </c:pt>
                <c:pt idx="239483">
                  <c:v>4.1621999999999999E-2</c:v>
                </c:pt>
                <c:pt idx="239484">
                  <c:v>4.1621999999999999E-2</c:v>
                </c:pt>
                <c:pt idx="239485">
                  <c:v>4.1623E-2</c:v>
                </c:pt>
                <c:pt idx="239486">
                  <c:v>4.1623E-2</c:v>
                </c:pt>
                <c:pt idx="239487">
                  <c:v>4.1624000000000001E-2</c:v>
                </c:pt>
                <c:pt idx="239488">
                  <c:v>4.1624000000000001E-2</c:v>
                </c:pt>
                <c:pt idx="239489">
                  <c:v>4.1625000000000002E-2</c:v>
                </c:pt>
                <c:pt idx="239490">
                  <c:v>4.1625000000000002E-2</c:v>
                </c:pt>
                <c:pt idx="239491">
                  <c:v>4.1626000000000003E-2</c:v>
                </c:pt>
                <c:pt idx="239492">
                  <c:v>4.1626999999999997E-2</c:v>
                </c:pt>
                <c:pt idx="239493">
                  <c:v>4.1626999999999997E-2</c:v>
                </c:pt>
                <c:pt idx="239494">
                  <c:v>4.1627999999999998E-2</c:v>
                </c:pt>
                <c:pt idx="239495">
                  <c:v>4.1628999999999999E-2</c:v>
                </c:pt>
                <c:pt idx="239496">
                  <c:v>4.163E-2</c:v>
                </c:pt>
                <c:pt idx="239497">
                  <c:v>4.1631000000000001E-2</c:v>
                </c:pt>
                <c:pt idx="239498">
                  <c:v>4.1632000000000002E-2</c:v>
                </c:pt>
                <c:pt idx="239499">
                  <c:v>4.1632000000000002E-2</c:v>
                </c:pt>
                <c:pt idx="239500">
                  <c:v>4.1633000000000003E-2</c:v>
                </c:pt>
                <c:pt idx="239501">
                  <c:v>4.1633999999999997E-2</c:v>
                </c:pt>
                <c:pt idx="239502">
                  <c:v>4.1633999999999997E-2</c:v>
                </c:pt>
                <c:pt idx="239503">
                  <c:v>4.1634999999999998E-2</c:v>
                </c:pt>
                <c:pt idx="239504">
                  <c:v>4.1635999999999999E-2</c:v>
                </c:pt>
                <c:pt idx="239505">
                  <c:v>4.1635999999999999E-2</c:v>
                </c:pt>
                <c:pt idx="239506">
                  <c:v>4.1637E-2</c:v>
                </c:pt>
                <c:pt idx="239507">
                  <c:v>4.1637E-2</c:v>
                </c:pt>
                <c:pt idx="239508">
                  <c:v>4.1638000000000001E-2</c:v>
                </c:pt>
                <c:pt idx="239509">
                  <c:v>4.1639000000000002E-2</c:v>
                </c:pt>
                <c:pt idx="239510">
                  <c:v>4.1639000000000002E-2</c:v>
                </c:pt>
                <c:pt idx="239511">
                  <c:v>4.1639000000000002E-2</c:v>
                </c:pt>
                <c:pt idx="239512">
                  <c:v>4.1640000000000003E-2</c:v>
                </c:pt>
                <c:pt idx="239513">
                  <c:v>4.1640000000000003E-2</c:v>
                </c:pt>
                <c:pt idx="239514">
                  <c:v>4.1640000000000003E-2</c:v>
                </c:pt>
                <c:pt idx="239515">
                  <c:v>4.1640000000000003E-2</c:v>
                </c:pt>
                <c:pt idx="239516">
                  <c:v>4.1640000000000003E-2</c:v>
                </c:pt>
                <c:pt idx="239517">
                  <c:v>4.1640000000000003E-2</c:v>
                </c:pt>
                <c:pt idx="239518">
                  <c:v>4.1640000000000003E-2</c:v>
                </c:pt>
                <c:pt idx="239519">
                  <c:v>4.1640000000000003E-2</c:v>
                </c:pt>
                <c:pt idx="239520">
                  <c:v>4.1640000000000003E-2</c:v>
                </c:pt>
                <c:pt idx="239521">
                  <c:v>4.1640000000000003E-2</c:v>
                </c:pt>
                <c:pt idx="239522">
                  <c:v>4.1640000000000003E-2</c:v>
                </c:pt>
                <c:pt idx="239523">
                  <c:v>4.1639000000000002E-2</c:v>
                </c:pt>
                <c:pt idx="239524">
                  <c:v>4.1639000000000002E-2</c:v>
                </c:pt>
                <c:pt idx="239525">
                  <c:v>4.1639000000000002E-2</c:v>
                </c:pt>
                <c:pt idx="239526">
                  <c:v>4.1638000000000001E-2</c:v>
                </c:pt>
                <c:pt idx="239527">
                  <c:v>4.1638000000000001E-2</c:v>
                </c:pt>
                <c:pt idx="239528">
                  <c:v>4.1637E-2</c:v>
                </c:pt>
                <c:pt idx="239529">
                  <c:v>4.1635999999999999E-2</c:v>
                </c:pt>
                <c:pt idx="239530">
                  <c:v>4.1635999999999999E-2</c:v>
                </c:pt>
                <c:pt idx="239531">
                  <c:v>4.1634999999999998E-2</c:v>
                </c:pt>
                <c:pt idx="239532">
                  <c:v>4.1634999999999998E-2</c:v>
                </c:pt>
                <c:pt idx="239533">
                  <c:v>4.1633999999999997E-2</c:v>
                </c:pt>
                <c:pt idx="239534">
                  <c:v>4.1633999999999997E-2</c:v>
                </c:pt>
                <c:pt idx="239535">
                  <c:v>4.1633000000000003E-2</c:v>
                </c:pt>
                <c:pt idx="239536">
                  <c:v>4.1632000000000002E-2</c:v>
                </c:pt>
                <c:pt idx="239537">
                  <c:v>4.1632000000000002E-2</c:v>
                </c:pt>
                <c:pt idx="239538">
                  <c:v>4.1631000000000001E-2</c:v>
                </c:pt>
                <c:pt idx="239539">
                  <c:v>4.163E-2</c:v>
                </c:pt>
                <c:pt idx="239540">
                  <c:v>4.1628999999999999E-2</c:v>
                </c:pt>
                <c:pt idx="239541">
                  <c:v>4.1628999999999999E-2</c:v>
                </c:pt>
                <c:pt idx="239542">
                  <c:v>4.1627999999999998E-2</c:v>
                </c:pt>
                <c:pt idx="239543">
                  <c:v>4.1627999999999998E-2</c:v>
                </c:pt>
                <c:pt idx="239544">
                  <c:v>4.1626999999999997E-2</c:v>
                </c:pt>
                <c:pt idx="239545">
                  <c:v>4.1626999999999997E-2</c:v>
                </c:pt>
                <c:pt idx="239546">
                  <c:v>4.1626000000000003E-2</c:v>
                </c:pt>
                <c:pt idx="239547">
                  <c:v>4.1625000000000002E-2</c:v>
                </c:pt>
                <c:pt idx="239548">
                  <c:v>4.1625000000000002E-2</c:v>
                </c:pt>
                <c:pt idx="239549">
                  <c:v>4.1624000000000001E-2</c:v>
                </c:pt>
                <c:pt idx="239550">
                  <c:v>4.1624000000000001E-2</c:v>
                </c:pt>
                <c:pt idx="239551">
                  <c:v>4.1623E-2</c:v>
                </c:pt>
                <c:pt idx="239552">
                  <c:v>4.1623E-2</c:v>
                </c:pt>
                <c:pt idx="239553">
                  <c:v>4.1623E-2</c:v>
                </c:pt>
                <c:pt idx="239554">
                  <c:v>4.1621999999999999E-2</c:v>
                </c:pt>
                <c:pt idx="239555">
                  <c:v>4.1621999999999999E-2</c:v>
                </c:pt>
                <c:pt idx="239556">
                  <c:v>4.1621999999999999E-2</c:v>
                </c:pt>
                <c:pt idx="239557">
                  <c:v>4.1621999999999999E-2</c:v>
                </c:pt>
                <c:pt idx="239558">
                  <c:v>4.1621999999999999E-2</c:v>
                </c:pt>
                <c:pt idx="239559">
                  <c:v>4.1621999999999999E-2</c:v>
                </c:pt>
                <c:pt idx="239560">
                  <c:v>4.1621999999999999E-2</c:v>
                </c:pt>
                <c:pt idx="239561">
                  <c:v>4.1620999999999998E-2</c:v>
                </c:pt>
                <c:pt idx="239562">
                  <c:v>4.1620999999999998E-2</c:v>
                </c:pt>
                <c:pt idx="239563">
                  <c:v>4.1620999999999998E-2</c:v>
                </c:pt>
                <c:pt idx="239564">
                  <c:v>4.1620999999999998E-2</c:v>
                </c:pt>
                <c:pt idx="239565">
                  <c:v>4.1621999999999999E-2</c:v>
                </c:pt>
                <c:pt idx="239566">
                  <c:v>4.1621999999999999E-2</c:v>
                </c:pt>
                <c:pt idx="239567">
                  <c:v>4.1621999999999999E-2</c:v>
                </c:pt>
                <c:pt idx="239568">
                  <c:v>4.1621999999999999E-2</c:v>
                </c:pt>
                <c:pt idx="239569">
                  <c:v>4.1621999999999999E-2</c:v>
                </c:pt>
                <c:pt idx="239570">
                  <c:v>4.1623E-2</c:v>
                </c:pt>
                <c:pt idx="239571">
                  <c:v>4.1623E-2</c:v>
                </c:pt>
                <c:pt idx="239572">
                  <c:v>4.1623E-2</c:v>
                </c:pt>
                <c:pt idx="239573">
                  <c:v>4.1623E-2</c:v>
                </c:pt>
                <c:pt idx="239574">
                  <c:v>4.1623E-2</c:v>
                </c:pt>
                <c:pt idx="239575">
                  <c:v>4.1623E-2</c:v>
                </c:pt>
                <c:pt idx="239576">
                  <c:v>4.1624000000000001E-2</c:v>
                </c:pt>
                <c:pt idx="239577">
                  <c:v>4.1624000000000001E-2</c:v>
                </c:pt>
                <c:pt idx="239578">
                  <c:v>4.1624000000000001E-2</c:v>
                </c:pt>
                <c:pt idx="239579">
                  <c:v>4.1624000000000001E-2</c:v>
                </c:pt>
                <c:pt idx="239580">
                  <c:v>4.1624000000000001E-2</c:v>
                </c:pt>
                <c:pt idx="239581">
                  <c:v>4.1624000000000001E-2</c:v>
                </c:pt>
                <c:pt idx="239582">
                  <c:v>4.1625000000000002E-2</c:v>
                </c:pt>
                <c:pt idx="239583">
                  <c:v>4.1625000000000002E-2</c:v>
                </c:pt>
                <c:pt idx="239584">
                  <c:v>4.1624000000000001E-2</c:v>
                </c:pt>
                <c:pt idx="239585">
                  <c:v>4.1624000000000001E-2</c:v>
                </c:pt>
                <c:pt idx="239586">
                  <c:v>4.1624000000000001E-2</c:v>
                </c:pt>
                <c:pt idx="239587">
                  <c:v>4.1624000000000001E-2</c:v>
                </c:pt>
                <c:pt idx="239588">
                  <c:v>4.1624000000000001E-2</c:v>
                </c:pt>
                <c:pt idx="239589">
                  <c:v>4.1624000000000001E-2</c:v>
                </c:pt>
                <c:pt idx="239590">
                  <c:v>4.1624000000000001E-2</c:v>
                </c:pt>
                <c:pt idx="239591">
                  <c:v>4.1623E-2</c:v>
                </c:pt>
                <c:pt idx="239592">
                  <c:v>4.1623E-2</c:v>
                </c:pt>
                <c:pt idx="239593">
                  <c:v>4.1623E-2</c:v>
                </c:pt>
                <c:pt idx="239594">
                  <c:v>4.1621999999999999E-2</c:v>
                </c:pt>
                <c:pt idx="239595">
                  <c:v>4.1621999999999999E-2</c:v>
                </c:pt>
                <c:pt idx="239596">
                  <c:v>4.1620999999999998E-2</c:v>
                </c:pt>
                <c:pt idx="239597">
                  <c:v>4.1619999999999997E-2</c:v>
                </c:pt>
                <c:pt idx="239598">
                  <c:v>4.1619999999999997E-2</c:v>
                </c:pt>
                <c:pt idx="239599">
                  <c:v>4.1619000000000003E-2</c:v>
                </c:pt>
                <c:pt idx="239600">
                  <c:v>4.1618000000000002E-2</c:v>
                </c:pt>
                <c:pt idx="239601">
                  <c:v>4.1618000000000002E-2</c:v>
                </c:pt>
                <c:pt idx="239602">
                  <c:v>4.1617000000000001E-2</c:v>
                </c:pt>
                <c:pt idx="239603">
                  <c:v>4.1616E-2</c:v>
                </c:pt>
                <c:pt idx="239604">
                  <c:v>4.1614999999999999E-2</c:v>
                </c:pt>
                <c:pt idx="239605">
                  <c:v>4.1613999999999998E-2</c:v>
                </c:pt>
                <c:pt idx="239606">
                  <c:v>4.1612999999999997E-2</c:v>
                </c:pt>
                <c:pt idx="239607">
                  <c:v>4.1612000000000003E-2</c:v>
                </c:pt>
                <c:pt idx="239608">
                  <c:v>4.1611000000000002E-2</c:v>
                </c:pt>
                <c:pt idx="239609">
                  <c:v>4.1610000000000001E-2</c:v>
                </c:pt>
                <c:pt idx="239610">
                  <c:v>4.1609E-2</c:v>
                </c:pt>
                <c:pt idx="239611">
                  <c:v>4.1607999999999999E-2</c:v>
                </c:pt>
                <c:pt idx="239612">
                  <c:v>4.1606999999999998E-2</c:v>
                </c:pt>
                <c:pt idx="239613">
                  <c:v>4.1605999999999997E-2</c:v>
                </c:pt>
                <c:pt idx="239614">
                  <c:v>4.1605000000000003E-2</c:v>
                </c:pt>
                <c:pt idx="239615">
                  <c:v>4.1604000000000002E-2</c:v>
                </c:pt>
                <c:pt idx="239616">
                  <c:v>4.1603000000000001E-2</c:v>
                </c:pt>
                <c:pt idx="239617">
                  <c:v>4.1602E-2</c:v>
                </c:pt>
                <c:pt idx="239618">
                  <c:v>4.1600999999999999E-2</c:v>
                </c:pt>
                <c:pt idx="239619">
                  <c:v>4.1599999999999998E-2</c:v>
                </c:pt>
                <c:pt idx="239620">
                  <c:v>4.1598999999999997E-2</c:v>
                </c:pt>
                <c:pt idx="239621">
                  <c:v>4.1598000000000003E-2</c:v>
                </c:pt>
                <c:pt idx="239622">
                  <c:v>4.1597000000000002E-2</c:v>
                </c:pt>
                <c:pt idx="239623">
                  <c:v>4.1596000000000001E-2</c:v>
                </c:pt>
                <c:pt idx="239624">
                  <c:v>4.1596000000000001E-2</c:v>
                </c:pt>
                <c:pt idx="239625">
                  <c:v>4.1595E-2</c:v>
                </c:pt>
                <c:pt idx="239626">
                  <c:v>4.1595E-2</c:v>
                </c:pt>
                <c:pt idx="239627">
                  <c:v>4.1593999999999999E-2</c:v>
                </c:pt>
                <c:pt idx="239628">
                  <c:v>4.1593999999999999E-2</c:v>
                </c:pt>
                <c:pt idx="239629">
                  <c:v>4.1592999999999998E-2</c:v>
                </c:pt>
                <c:pt idx="239630">
                  <c:v>4.1592999999999998E-2</c:v>
                </c:pt>
                <c:pt idx="239631">
                  <c:v>4.1591999999999997E-2</c:v>
                </c:pt>
                <c:pt idx="239632">
                  <c:v>4.1591999999999997E-2</c:v>
                </c:pt>
                <c:pt idx="239633">
                  <c:v>4.1591999999999997E-2</c:v>
                </c:pt>
                <c:pt idx="239634">
                  <c:v>4.1591000000000003E-2</c:v>
                </c:pt>
                <c:pt idx="239635">
                  <c:v>4.1591000000000003E-2</c:v>
                </c:pt>
                <c:pt idx="239636">
                  <c:v>4.1591000000000003E-2</c:v>
                </c:pt>
                <c:pt idx="239637">
                  <c:v>4.1591999999999997E-2</c:v>
                </c:pt>
                <c:pt idx="239638">
                  <c:v>4.1591999999999997E-2</c:v>
                </c:pt>
                <c:pt idx="239639">
                  <c:v>4.1591999999999997E-2</c:v>
                </c:pt>
                <c:pt idx="239640">
                  <c:v>4.1591999999999997E-2</c:v>
                </c:pt>
                <c:pt idx="239641">
                  <c:v>4.1591999999999997E-2</c:v>
                </c:pt>
                <c:pt idx="239642">
                  <c:v>4.1592999999999998E-2</c:v>
                </c:pt>
                <c:pt idx="239643">
                  <c:v>4.1592999999999998E-2</c:v>
                </c:pt>
                <c:pt idx="239644">
                  <c:v>4.1592999999999998E-2</c:v>
                </c:pt>
                <c:pt idx="239645">
                  <c:v>4.1593999999999999E-2</c:v>
                </c:pt>
                <c:pt idx="239646">
                  <c:v>4.1593999999999999E-2</c:v>
                </c:pt>
                <c:pt idx="239647">
                  <c:v>4.1595E-2</c:v>
                </c:pt>
                <c:pt idx="239648">
                  <c:v>4.1596000000000001E-2</c:v>
                </c:pt>
                <c:pt idx="239649">
                  <c:v>4.1596000000000001E-2</c:v>
                </c:pt>
                <c:pt idx="239650">
                  <c:v>4.1597000000000002E-2</c:v>
                </c:pt>
                <c:pt idx="239651">
                  <c:v>4.1598000000000003E-2</c:v>
                </c:pt>
                <c:pt idx="239652">
                  <c:v>4.1598999999999997E-2</c:v>
                </c:pt>
                <c:pt idx="239653">
                  <c:v>4.1598999999999997E-2</c:v>
                </c:pt>
                <c:pt idx="239654">
                  <c:v>4.1599999999999998E-2</c:v>
                </c:pt>
                <c:pt idx="239655">
                  <c:v>4.1600999999999999E-2</c:v>
                </c:pt>
                <c:pt idx="239656">
                  <c:v>4.1602E-2</c:v>
                </c:pt>
                <c:pt idx="239657">
                  <c:v>4.1603000000000001E-2</c:v>
                </c:pt>
                <c:pt idx="239658">
                  <c:v>4.1603000000000001E-2</c:v>
                </c:pt>
                <c:pt idx="239659">
                  <c:v>4.1604000000000002E-2</c:v>
                </c:pt>
                <c:pt idx="239660">
                  <c:v>4.1605000000000003E-2</c:v>
                </c:pt>
                <c:pt idx="239661">
                  <c:v>4.1605999999999997E-2</c:v>
                </c:pt>
                <c:pt idx="239662">
                  <c:v>4.1606999999999998E-2</c:v>
                </c:pt>
                <c:pt idx="239663">
                  <c:v>4.1607999999999999E-2</c:v>
                </c:pt>
                <c:pt idx="239664">
                  <c:v>4.1609E-2</c:v>
                </c:pt>
                <c:pt idx="239665">
                  <c:v>4.1610000000000001E-2</c:v>
                </c:pt>
                <c:pt idx="239666">
                  <c:v>4.1611000000000002E-2</c:v>
                </c:pt>
                <c:pt idx="239667">
                  <c:v>4.1611000000000002E-2</c:v>
                </c:pt>
                <c:pt idx="239668">
                  <c:v>4.1612000000000003E-2</c:v>
                </c:pt>
                <c:pt idx="239669">
                  <c:v>4.1612999999999997E-2</c:v>
                </c:pt>
                <c:pt idx="239670">
                  <c:v>4.1613999999999998E-2</c:v>
                </c:pt>
                <c:pt idx="239671">
                  <c:v>4.1613999999999998E-2</c:v>
                </c:pt>
                <c:pt idx="239672">
                  <c:v>4.1614999999999999E-2</c:v>
                </c:pt>
                <c:pt idx="239673">
                  <c:v>4.1616E-2</c:v>
                </c:pt>
                <c:pt idx="239674">
                  <c:v>4.1617000000000001E-2</c:v>
                </c:pt>
                <c:pt idx="239675">
                  <c:v>4.1617000000000001E-2</c:v>
                </c:pt>
                <c:pt idx="239676">
                  <c:v>4.1618000000000002E-2</c:v>
                </c:pt>
                <c:pt idx="239677">
                  <c:v>4.1618000000000002E-2</c:v>
                </c:pt>
                <c:pt idx="239678">
                  <c:v>4.1619000000000003E-2</c:v>
                </c:pt>
                <c:pt idx="239679">
                  <c:v>4.1619000000000003E-2</c:v>
                </c:pt>
                <c:pt idx="239680">
                  <c:v>4.1619000000000003E-2</c:v>
                </c:pt>
                <c:pt idx="239681">
                  <c:v>4.1619999999999997E-2</c:v>
                </c:pt>
                <c:pt idx="239682">
                  <c:v>4.1619999999999997E-2</c:v>
                </c:pt>
                <c:pt idx="239683">
                  <c:v>4.1619999999999997E-2</c:v>
                </c:pt>
                <c:pt idx="239684">
                  <c:v>4.1619999999999997E-2</c:v>
                </c:pt>
                <c:pt idx="239685">
                  <c:v>4.1620999999999998E-2</c:v>
                </c:pt>
                <c:pt idx="239686">
                  <c:v>4.1620999999999998E-2</c:v>
                </c:pt>
                <c:pt idx="239687">
                  <c:v>4.1620999999999998E-2</c:v>
                </c:pt>
                <c:pt idx="239688">
                  <c:v>4.1620999999999998E-2</c:v>
                </c:pt>
                <c:pt idx="239689">
                  <c:v>4.1620999999999998E-2</c:v>
                </c:pt>
                <c:pt idx="239690">
                  <c:v>4.1619999999999997E-2</c:v>
                </c:pt>
                <c:pt idx="239691">
                  <c:v>4.1619999999999997E-2</c:v>
                </c:pt>
                <c:pt idx="239692">
                  <c:v>4.1619999999999997E-2</c:v>
                </c:pt>
                <c:pt idx="239693">
                  <c:v>4.1619999999999997E-2</c:v>
                </c:pt>
                <c:pt idx="239694">
                  <c:v>4.1619000000000003E-2</c:v>
                </c:pt>
                <c:pt idx="239695">
                  <c:v>4.1619000000000003E-2</c:v>
                </c:pt>
                <c:pt idx="239696">
                  <c:v>4.1619000000000003E-2</c:v>
                </c:pt>
                <c:pt idx="239697">
                  <c:v>4.1618000000000002E-2</c:v>
                </c:pt>
                <c:pt idx="239698">
                  <c:v>4.1618000000000002E-2</c:v>
                </c:pt>
                <c:pt idx="239699">
                  <c:v>4.1617000000000001E-2</c:v>
                </c:pt>
                <c:pt idx="239700">
                  <c:v>4.1617000000000001E-2</c:v>
                </c:pt>
                <c:pt idx="239701">
                  <c:v>4.1616E-2</c:v>
                </c:pt>
                <c:pt idx="239702">
                  <c:v>4.1616E-2</c:v>
                </c:pt>
                <c:pt idx="239703">
                  <c:v>4.1614999999999999E-2</c:v>
                </c:pt>
                <c:pt idx="239704">
                  <c:v>4.1613999999999998E-2</c:v>
                </c:pt>
                <c:pt idx="239705">
                  <c:v>4.1612999999999997E-2</c:v>
                </c:pt>
                <c:pt idx="239706">
                  <c:v>4.1612999999999997E-2</c:v>
                </c:pt>
                <c:pt idx="239707">
                  <c:v>4.1612000000000003E-2</c:v>
                </c:pt>
                <c:pt idx="239708">
                  <c:v>4.1611000000000002E-2</c:v>
                </c:pt>
                <c:pt idx="239709">
                  <c:v>4.1611000000000002E-2</c:v>
                </c:pt>
                <c:pt idx="239710">
                  <c:v>4.1610000000000001E-2</c:v>
                </c:pt>
                <c:pt idx="239711">
                  <c:v>4.1609E-2</c:v>
                </c:pt>
                <c:pt idx="239712">
                  <c:v>4.1607999999999999E-2</c:v>
                </c:pt>
                <c:pt idx="239713">
                  <c:v>4.1606999999999998E-2</c:v>
                </c:pt>
                <c:pt idx="239714">
                  <c:v>4.1605999999999997E-2</c:v>
                </c:pt>
                <c:pt idx="239715">
                  <c:v>4.1605000000000003E-2</c:v>
                </c:pt>
                <c:pt idx="239716">
                  <c:v>4.1604000000000002E-2</c:v>
                </c:pt>
                <c:pt idx="239717">
                  <c:v>4.1604000000000002E-2</c:v>
                </c:pt>
                <c:pt idx="239718">
                  <c:v>4.1603000000000001E-2</c:v>
                </c:pt>
                <c:pt idx="239719">
                  <c:v>4.1602E-2</c:v>
                </c:pt>
                <c:pt idx="239720">
                  <c:v>4.1600999999999999E-2</c:v>
                </c:pt>
                <c:pt idx="239721">
                  <c:v>4.1599999999999998E-2</c:v>
                </c:pt>
                <c:pt idx="239722">
                  <c:v>4.1599999999999998E-2</c:v>
                </c:pt>
                <c:pt idx="239723">
                  <c:v>4.1598999999999997E-2</c:v>
                </c:pt>
                <c:pt idx="239724">
                  <c:v>4.1598000000000003E-2</c:v>
                </c:pt>
                <c:pt idx="239725">
                  <c:v>4.1597000000000002E-2</c:v>
                </c:pt>
                <c:pt idx="239726">
                  <c:v>4.1596000000000001E-2</c:v>
                </c:pt>
                <c:pt idx="239727">
                  <c:v>4.1596000000000001E-2</c:v>
                </c:pt>
                <c:pt idx="239728">
                  <c:v>4.1595E-2</c:v>
                </c:pt>
                <c:pt idx="239729">
                  <c:v>4.1595E-2</c:v>
                </c:pt>
                <c:pt idx="239730">
                  <c:v>4.1593999999999999E-2</c:v>
                </c:pt>
                <c:pt idx="239731">
                  <c:v>4.1593999999999999E-2</c:v>
                </c:pt>
                <c:pt idx="239732">
                  <c:v>4.1592999999999998E-2</c:v>
                </c:pt>
                <c:pt idx="239733">
                  <c:v>4.1592999999999998E-2</c:v>
                </c:pt>
                <c:pt idx="239734">
                  <c:v>4.1592999999999998E-2</c:v>
                </c:pt>
                <c:pt idx="239735">
                  <c:v>4.1592999999999998E-2</c:v>
                </c:pt>
                <c:pt idx="239736">
                  <c:v>4.1591999999999997E-2</c:v>
                </c:pt>
                <c:pt idx="239737">
                  <c:v>4.1591999999999997E-2</c:v>
                </c:pt>
                <c:pt idx="239738">
                  <c:v>4.1591999999999997E-2</c:v>
                </c:pt>
                <c:pt idx="239739">
                  <c:v>4.1591999999999997E-2</c:v>
                </c:pt>
                <c:pt idx="239740">
                  <c:v>4.1591999999999997E-2</c:v>
                </c:pt>
                <c:pt idx="239741">
                  <c:v>4.1592999999999998E-2</c:v>
                </c:pt>
                <c:pt idx="239742">
                  <c:v>4.1592999999999998E-2</c:v>
                </c:pt>
                <c:pt idx="239743">
                  <c:v>4.1592999999999998E-2</c:v>
                </c:pt>
                <c:pt idx="239744">
                  <c:v>4.1593999999999999E-2</c:v>
                </c:pt>
                <c:pt idx="239745">
                  <c:v>4.1593999999999999E-2</c:v>
                </c:pt>
                <c:pt idx="239746">
                  <c:v>4.1595E-2</c:v>
                </c:pt>
                <c:pt idx="239747">
                  <c:v>4.1595E-2</c:v>
                </c:pt>
                <c:pt idx="239748">
                  <c:v>4.1596000000000001E-2</c:v>
                </c:pt>
                <c:pt idx="239749">
                  <c:v>4.1597000000000002E-2</c:v>
                </c:pt>
                <c:pt idx="239750">
                  <c:v>4.1597000000000002E-2</c:v>
                </c:pt>
                <c:pt idx="239751">
                  <c:v>4.1598000000000003E-2</c:v>
                </c:pt>
                <c:pt idx="239752">
                  <c:v>4.1598999999999997E-2</c:v>
                </c:pt>
                <c:pt idx="239753">
                  <c:v>4.1599999999999998E-2</c:v>
                </c:pt>
                <c:pt idx="239754">
                  <c:v>4.1600999999999999E-2</c:v>
                </c:pt>
                <c:pt idx="239755">
                  <c:v>4.1602E-2</c:v>
                </c:pt>
                <c:pt idx="239756">
                  <c:v>4.1603000000000001E-2</c:v>
                </c:pt>
                <c:pt idx="239757">
                  <c:v>4.1604000000000002E-2</c:v>
                </c:pt>
                <c:pt idx="239758">
                  <c:v>4.1605000000000003E-2</c:v>
                </c:pt>
                <c:pt idx="239759">
                  <c:v>4.1605999999999997E-2</c:v>
                </c:pt>
                <c:pt idx="239760">
                  <c:v>4.1606999999999998E-2</c:v>
                </c:pt>
                <c:pt idx="239761">
                  <c:v>4.1607999999999999E-2</c:v>
                </c:pt>
                <c:pt idx="239762">
                  <c:v>4.1610000000000001E-2</c:v>
                </c:pt>
                <c:pt idx="239763">
                  <c:v>4.1611000000000002E-2</c:v>
                </c:pt>
                <c:pt idx="239764">
                  <c:v>4.1612000000000003E-2</c:v>
                </c:pt>
                <c:pt idx="239765">
                  <c:v>4.1612999999999997E-2</c:v>
                </c:pt>
                <c:pt idx="239766">
                  <c:v>4.1613999999999998E-2</c:v>
                </c:pt>
                <c:pt idx="239767">
                  <c:v>4.1616E-2</c:v>
                </c:pt>
                <c:pt idx="239768">
                  <c:v>4.1617000000000001E-2</c:v>
                </c:pt>
                <c:pt idx="239769">
                  <c:v>4.1618000000000002E-2</c:v>
                </c:pt>
                <c:pt idx="239770">
                  <c:v>4.1619000000000003E-2</c:v>
                </c:pt>
                <c:pt idx="239771">
                  <c:v>4.1619999999999997E-2</c:v>
                </c:pt>
                <c:pt idx="239772">
                  <c:v>4.1620999999999998E-2</c:v>
                </c:pt>
                <c:pt idx="239773">
                  <c:v>4.1621999999999999E-2</c:v>
                </c:pt>
                <c:pt idx="239774">
                  <c:v>4.1623E-2</c:v>
                </c:pt>
                <c:pt idx="239775">
                  <c:v>4.1624000000000001E-2</c:v>
                </c:pt>
                <c:pt idx="239776">
                  <c:v>4.1625000000000002E-2</c:v>
                </c:pt>
                <c:pt idx="239777">
                  <c:v>4.1626000000000003E-2</c:v>
                </c:pt>
                <c:pt idx="239778">
                  <c:v>4.1626000000000003E-2</c:v>
                </c:pt>
                <c:pt idx="239779">
                  <c:v>4.1626999999999997E-2</c:v>
                </c:pt>
                <c:pt idx="239780">
                  <c:v>4.1627999999999998E-2</c:v>
                </c:pt>
                <c:pt idx="239781">
                  <c:v>4.1628999999999999E-2</c:v>
                </c:pt>
                <c:pt idx="239782">
                  <c:v>4.1628999999999999E-2</c:v>
                </c:pt>
                <c:pt idx="239783">
                  <c:v>4.163E-2</c:v>
                </c:pt>
                <c:pt idx="239784">
                  <c:v>4.163E-2</c:v>
                </c:pt>
                <c:pt idx="239785">
                  <c:v>4.1631000000000001E-2</c:v>
                </c:pt>
                <c:pt idx="239786">
                  <c:v>4.1631000000000001E-2</c:v>
                </c:pt>
                <c:pt idx="239787">
                  <c:v>4.1632000000000002E-2</c:v>
                </c:pt>
                <c:pt idx="239788">
                  <c:v>4.1632000000000002E-2</c:v>
                </c:pt>
                <c:pt idx="239789">
                  <c:v>4.1633000000000003E-2</c:v>
                </c:pt>
                <c:pt idx="239790">
                  <c:v>4.1633000000000003E-2</c:v>
                </c:pt>
                <c:pt idx="239791">
                  <c:v>4.1633000000000003E-2</c:v>
                </c:pt>
                <c:pt idx="239792">
                  <c:v>4.1633999999999997E-2</c:v>
                </c:pt>
                <c:pt idx="239793">
                  <c:v>4.1633999999999997E-2</c:v>
                </c:pt>
                <c:pt idx="239794">
                  <c:v>4.1633999999999997E-2</c:v>
                </c:pt>
                <c:pt idx="239795">
                  <c:v>4.1633999999999997E-2</c:v>
                </c:pt>
                <c:pt idx="239796">
                  <c:v>4.1633999999999997E-2</c:v>
                </c:pt>
                <c:pt idx="239797">
                  <c:v>4.1633999999999997E-2</c:v>
                </c:pt>
                <c:pt idx="239798">
                  <c:v>4.1633999999999997E-2</c:v>
                </c:pt>
                <c:pt idx="239799">
                  <c:v>4.1634999999999998E-2</c:v>
                </c:pt>
                <c:pt idx="239800">
                  <c:v>4.1634999999999998E-2</c:v>
                </c:pt>
                <c:pt idx="239801">
                  <c:v>4.1634999999999998E-2</c:v>
                </c:pt>
                <c:pt idx="239802">
                  <c:v>4.1634999999999998E-2</c:v>
                </c:pt>
                <c:pt idx="239803">
                  <c:v>4.1634999999999998E-2</c:v>
                </c:pt>
                <c:pt idx="239804">
                  <c:v>4.1634999999999998E-2</c:v>
                </c:pt>
                <c:pt idx="239805">
                  <c:v>4.1634999999999998E-2</c:v>
                </c:pt>
                <c:pt idx="239806">
                  <c:v>4.1634999999999998E-2</c:v>
                </c:pt>
                <c:pt idx="239807">
                  <c:v>4.1634999999999998E-2</c:v>
                </c:pt>
                <c:pt idx="239808">
                  <c:v>4.1634999999999998E-2</c:v>
                </c:pt>
                <c:pt idx="239809">
                  <c:v>4.1634999999999998E-2</c:v>
                </c:pt>
                <c:pt idx="239810">
                  <c:v>4.1634999999999998E-2</c:v>
                </c:pt>
                <c:pt idx="239811">
                  <c:v>4.1634999999999998E-2</c:v>
                </c:pt>
                <c:pt idx="239812">
                  <c:v>4.1634999999999998E-2</c:v>
                </c:pt>
                <c:pt idx="239813">
                  <c:v>4.1634999999999998E-2</c:v>
                </c:pt>
                <c:pt idx="239814">
                  <c:v>4.1634999999999998E-2</c:v>
                </c:pt>
                <c:pt idx="239815">
                  <c:v>4.1634999999999998E-2</c:v>
                </c:pt>
                <c:pt idx="239816">
                  <c:v>4.1634999999999998E-2</c:v>
                </c:pt>
                <c:pt idx="239817">
                  <c:v>4.1634999999999998E-2</c:v>
                </c:pt>
                <c:pt idx="239818">
                  <c:v>4.1634999999999998E-2</c:v>
                </c:pt>
                <c:pt idx="239819">
                  <c:v>4.1634999999999998E-2</c:v>
                </c:pt>
                <c:pt idx="239820">
                  <c:v>4.1634999999999998E-2</c:v>
                </c:pt>
                <c:pt idx="239821">
                  <c:v>4.1634999999999998E-2</c:v>
                </c:pt>
                <c:pt idx="239822">
                  <c:v>4.1634999999999998E-2</c:v>
                </c:pt>
                <c:pt idx="239823">
                  <c:v>4.1634999999999998E-2</c:v>
                </c:pt>
                <c:pt idx="239824">
                  <c:v>4.1634999999999998E-2</c:v>
                </c:pt>
                <c:pt idx="239825">
                  <c:v>4.1635999999999999E-2</c:v>
                </c:pt>
                <c:pt idx="239826">
                  <c:v>4.1635999999999999E-2</c:v>
                </c:pt>
                <c:pt idx="239827">
                  <c:v>4.1635999999999999E-2</c:v>
                </c:pt>
                <c:pt idx="239828">
                  <c:v>4.1635999999999999E-2</c:v>
                </c:pt>
                <c:pt idx="239829">
                  <c:v>4.1635999999999999E-2</c:v>
                </c:pt>
                <c:pt idx="239830">
                  <c:v>4.1637E-2</c:v>
                </c:pt>
                <c:pt idx="239831">
                  <c:v>4.1637E-2</c:v>
                </c:pt>
                <c:pt idx="239832">
                  <c:v>4.1637E-2</c:v>
                </c:pt>
                <c:pt idx="239833">
                  <c:v>4.1637E-2</c:v>
                </c:pt>
                <c:pt idx="239834">
                  <c:v>4.1638000000000001E-2</c:v>
                </c:pt>
                <c:pt idx="239835">
                  <c:v>4.1638000000000001E-2</c:v>
                </c:pt>
                <c:pt idx="239836">
                  <c:v>4.1638000000000001E-2</c:v>
                </c:pt>
                <c:pt idx="239837">
                  <c:v>4.1639000000000002E-2</c:v>
                </c:pt>
                <c:pt idx="239838">
                  <c:v>4.1639000000000002E-2</c:v>
                </c:pt>
                <c:pt idx="239839">
                  <c:v>4.1640000000000003E-2</c:v>
                </c:pt>
                <c:pt idx="239840">
                  <c:v>4.1640000000000003E-2</c:v>
                </c:pt>
                <c:pt idx="239841">
                  <c:v>4.1640999999999997E-2</c:v>
                </c:pt>
                <c:pt idx="239842">
                  <c:v>4.1640999999999997E-2</c:v>
                </c:pt>
                <c:pt idx="239843">
                  <c:v>4.1640999999999997E-2</c:v>
                </c:pt>
                <c:pt idx="239844">
                  <c:v>4.1641999999999998E-2</c:v>
                </c:pt>
                <c:pt idx="239845">
                  <c:v>4.1641999999999998E-2</c:v>
                </c:pt>
                <c:pt idx="239846">
                  <c:v>4.1642999999999999E-2</c:v>
                </c:pt>
                <c:pt idx="239847">
                  <c:v>4.1642999999999999E-2</c:v>
                </c:pt>
                <c:pt idx="239848">
                  <c:v>4.1644E-2</c:v>
                </c:pt>
                <c:pt idx="239849">
                  <c:v>4.1645000000000001E-2</c:v>
                </c:pt>
                <c:pt idx="239850">
                  <c:v>4.1645000000000001E-2</c:v>
                </c:pt>
                <c:pt idx="239851">
                  <c:v>4.1646000000000002E-2</c:v>
                </c:pt>
                <c:pt idx="239852">
                  <c:v>4.1647000000000003E-2</c:v>
                </c:pt>
                <c:pt idx="239853">
                  <c:v>4.1647000000000003E-2</c:v>
                </c:pt>
                <c:pt idx="239854">
                  <c:v>4.1647999999999998E-2</c:v>
                </c:pt>
                <c:pt idx="239855">
                  <c:v>4.1647999999999998E-2</c:v>
                </c:pt>
                <c:pt idx="239856">
                  <c:v>4.1648999999999999E-2</c:v>
                </c:pt>
                <c:pt idx="239857">
                  <c:v>4.1648999999999999E-2</c:v>
                </c:pt>
                <c:pt idx="239858">
                  <c:v>4.165E-2</c:v>
                </c:pt>
                <c:pt idx="239859">
                  <c:v>4.165E-2</c:v>
                </c:pt>
                <c:pt idx="239860">
                  <c:v>4.1651000000000001E-2</c:v>
                </c:pt>
                <c:pt idx="239861">
                  <c:v>4.1652000000000002E-2</c:v>
                </c:pt>
                <c:pt idx="239862">
                  <c:v>4.1652000000000002E-2</c:v>
                </c:pt>
                <c:pt idx="239863">
                  <c:v>4.1653000000000003E-2</c:v>
                </c:pt>
                <c:pt idx="239864">
                  <c:v>4.1653000000000003E-2</c:v>
                </c:pt>
                <c:pt idx="239865">
                  <c:v>4.1653999999999997E-2</c:v>
                </c:pt>
                <c:pt idx="239866">
                  <c:v>4.1653999999999997E-2</c:v>
                </c:pt>
                <c:pt idx="239867">
                  <c:v>4.1654999999999998E-2</c:v>
                </c:pt>
                <c:pt idx="239868">
                  <c:v>4.1654999999999998E-2</c:v>
                </c:pt>
                <c:pt idx="239869">
                  <c:v>4.1655999999999999E-2</c:v>
                </c:pt>
                <c:pt idx="239870">
                  <c:v>4.1655999999999999E-2</c:v>
                </c:pt>
                <c:pt idx="239871">
                  <c:v>4.1655999999999999E-2</c:v>
                </c:pt>
                <c:pt idx="239872">
                  <c:v>4.1657E-2</c:v>
                </c:pt>
                <c:pt idx="239873">
                  <c:v>4.1657E-2</c:v>
                </c:pt>
                <c:pt idx="239874">
                  <c:v>4.1658000000000001E-2</c:v>
                </c:pt>
                <c:pt idx="239875">
                  <c:v>4.1658000000000001E-2</c:v>
                </c:pt>
                <c:pt idx="239876">
                  <c:v>4.1659000000000002E-2</c:v>
                </c:pt>
                <c:pt idx="239877">
                  <c:v>4.1659000000000002E-2</c:v>
                </c:pt>
                <c:pt idx="239878">
                  <c:v>4.1659000000000002E-2</c:v>
                </c:pt>
                <c:pt idx="239879">
                  <c:v>4.1659000000000002E-2</c:v>
                </c:pt>
                <c:pt idx="239880">
                  <c:v>4.1659000000000002E-2</c:v>
                </c:pt>
                <c:pt idx="239881">
                  <c:v>4.1659000000000002E-2</c:v>
                </c:pt>
                <c:pt idx="239882">
                  <c:v>4.1660000000000003E-2</c:v>
                </c:pt>
                <c:pt idx="239883">
                  <c:v>4.1660000000000003E-2</c:v>
                </c:pt>
                <c:pt idx="239884">
                  <c:v>4.1660000000000003E-2</c:v>
                </c:pt>
                <c:pt idx="239885">
                  <c:v>4.1660000000000003E-2</c:v>
                </c:pt>
                <c:pt idx="239886">
                  <c:v>4.1660000000000003E-2</c:v>
                </c:pt>
                <c:pt idx="239887">
                  <c:v>4.1660000000000003E-2</c:v>
                </c:pt>
                <c:pt idx="239888">
                  <c:v>4.1659000000000002E-2</c:v>
                </c:pt>
                <c:pt idx="239889">
                  <c:v>4.1659000000000002E-2</c:v>
                </c:pt>
                <c:pt idx="239890">
                  <c:v>4.1659000000000002E-2</c:v>
                </c:pt>
                <c:pt idx="239891">
                  <c:v>4.1658000000000001E-2</c:v>
                </c:pt>
                <c:pt idx="239892">
                  <c:v>4.1658000000000001E-2</c:v>
                </c:pt>
                <c:pt idx="239893">
                  <c:v>4.1658000000000001E-2</c:v>
                </c:pt>
                <c:pt idx="239894">
                  <c:v>4.1657E-2</c:v>
                </c:pt>
                <c:pt idx="239895">
                  <c:v>4.1655999999999999E-2</c:v>
                </c:pt>
                <c:pt idx="239896">
                  <c:v>4.1655999999999999E-2</c:v>
                </c:pt>
                <c:pt idx="239897">
                  <c:v>4.1654999999999998E-2</c:v>
                </c:pt>
                <c:pt idx="239898">
                  <c:v>4.1653999999999997E-2</c:v>
                </c:pt>
                <c:pt idx="239899">
                  <c:v>4.1653999999999997E-2</c:v>
                </c:pt>
                <c:pt idx="239900">
                  <c:v>4.1653000000000003E-2</c:v>
                </c:pt>
                <c:pt idx="239901">
                  <c:v>4.1652000000000002E-2</c:v>
                </c:pt>
                <c:pt idx="239902">
                  <c:v>4.165E-2</c:v>
                </c:pt>
                <c:pt idx="239903">
                  <c:v>4.1648999999999999E-2</c:v>
                </c:pt>
                <c:pt idx="239904">
                  <c:v>4.1647999999999998E-2</c:v>
                </c:pt>
                <c:pt idx="239905">
                  <c:v>4.1647000000000003E-2</c:v>
                </c:pt>
                <c:pt idx="239906">
                  <c:v>4.1645000000000001E-2</c:v>
                </c:pt>
                <c:pt idx="239907">
                  <c:v>4.1644E-2</c:v>
                </c:pt>
                <c:pt idx="239908">
                  <c:v>4.1642999999999999E-2</c:v>
                </c:pt>
                <c:pt idx="239909">
                  <c:v>4.1640999999999997E-2</c:v>
                </c:pt>
                <c:pt idx="239910">
                  <c:v>4.1640000000000003E-2</c:v>
                </c:pt>
                <c:pt idx="239911">
                  <c:v>4.1638000000000001E-2</c:v>
                </c:pt>
                <c:pt idx="239912">
                  <c:v>4.1635999999999999E-2</c:v>
                </c:pt>
                <c:pt idx="239913">
                  <c:v>4.1634999999999998E-2</c:v>
                </c:pt>
                <c:pt idx="239914">
                  <c:v>4.1633000000000003E-2</c:v>
                </c:pt>
                <c:pt idx="239915">
                  <c:v>4.1631000000000001E-2</c:v>
                </c:pt>
                <c:pt idx="239916">
                  <c:v>4.1628999999999999E-2</c:v>
                </c:pt>
                <c:pt idx="239917">
                  <c:v>4.1626999999999997E-2</c:v>
                </c:pt>
                <c:pt idx="239918">
                  <c:v>4.1625000000000002E-2</c:v>
                </c:pt>
                <c:pt idx="239919">
                  <c:v>4.1623E-2</c:v>
                </c:pt>
                <c:pt idx="239920">
                  <c:v>4.1621999999999999E-2</c:v>
                </c:pt>
                <c:pt idx="239921">
                  <c:v>4.1619999999999997E-2</c:v>
                </c:pt>
                <c:pt idx="239922">
                  <c:v>4.1618000000000002E-2</c:v>
                </c:pt>
                <c:pt idx="239923">
                  <c:v>4.1616E-2</c:v>
                </c:pt>
                <c:pt idx="239924">
                  <c:v>4.1613999999999998E-2</c:v>
                </c:pt>
                <c:pt idx="239925">
                  <c:v>4.1612000000000003E-2</c:v>
                </c:pt>
                <c:pt idx="239926">
                  <c:v>4.1610000000000001E-2</c:v>
                </c:pt>
                <c:pt idx="239927">
                  <c:v>4.1607999999999999E-2</c:v>
                </c:pt>
                <c:pt idx="239928">
                  <c:v>4.1605999999999997E-2</c:v>
                </c:pt>
                <c:pt idx="239929">
                  <c:v>4.1604000000000002E-2</c:v>
                </c:pt>
                <c:pt idx="239930">
                  <c:v>4.1602E-2</c:v>
                </c:pt>
                <c:pt idx="239931">
                  <c:v>4.1599999999999998E-2</c:v>
                </c:pt>
                <c:pt idx="239932">
                  <c:v>4.1598999999999997E-2</c:v>
                </c:pt>
                <c:pt idx="239933">
                  <c:v>4.1597000000000002E-2</c:v>
                </c:pt>
                <c:pt idx="239934">
                  <c:v>4.1595E-2</c:v>
                </c:pt>
                <c:pt idx="239935">
                  <c:v>4.1593999999999999E-2</c:v>
                </c:pt>
                <c:pt idx="239936">
                  <c:v>4.1591999999999997E-2</c:v>
                </c:pt>
                <c:pt idx="239937">
                  <c:v>4.1590000000000002E-2</c:v>
                </c:pt>
                <c:pt idx="239938">
                  <c:v>4.1589000000000001E-2</c:v>
                </c:pt>
                <c:pt idx="239939">
                  <c:v>4.1586999999999999E-2</c:v>
                </c:pt>
                <c:pt idx="239940">
                  <c:v>4.1585999999999998E-2</c:v>
                </c:pt>
                <c:pt idx="239941">
                  <c:v>4.1584999999999997E-2</c:v>
                </c:pt>
                <c:pt idx="239942">
                  <c:v>4.1584000000000003E-2</c:v>
                </c:pt>
                <c:pt idx="239943">
                  <c:v>4.1583000000000002E-2</c:v>
                </c:pt>
                <c:pt idx="239944">
                  <c:v>4.1582000000000001E-2</c:v>
                </c:pt>
                <c:pt idx="239945">
                  <c:v>4.1581E-2</c:v>
                </c:pt>
                <c:pt idx="239946">
                  <c:v>4.1579999999999999E-2</c:v>
                </c:pt>
                <c:pt idx="239947">
                  <c:v>4.1578999999999998E-2</c:v>
                </c:pt>
                <c:pt idx="239948">
                  <c:v>4.1578999999999998E-2</c:v>
                </c:pt>
                <c:pt idx="239949">
                  <c:v>4.1577999999999997E-2</c:v>
                </c:pt>
                <c:pt idx="239950">
                  <c:v>4.1577000000000003E-2</c:v>
                </c:pt>
                <c:pt idx="239951">
                  <c:v>4.1577000000000003E-2</c:v>
                </c:pt>
                <c:pt idx="239952">
                  <c:v>4.1577000000000003E-2</c:v>
                </c:pt>
                <c:pt idx="239953">
                  <c:v>4.1576000000000002E-2</c:v>
                </c:pt>
                <c:pt idx="239954">
                  <c:v>4.1576000000000002E-2</c:v>
                </c:pt>
                <c:pt idx="239955">
                  <c:v>4.1576000000000002E-2</c:v>
                </c:pt>
                <c:pt idx="239956">
                  <c:v>4.1576000000000002E-2</c:v>
                </c:pt>
                <c:pt idx="239957">
                  <c:v>4.1576000000000002E-2</c:v>
                </c:pt>
                <c:pt idx="239958">
                  <c:v>4.1577000000000003E-2</c:v>
                </c:pt>
                <c:pt idx="239959">
                  <c:v>4.1577000000000003E-2</c:v>
                </c:pt>
                <c:pt idx="239960">
                  <c:v>4.1577000000000003E-2</c:v>
                </c:pt>
                <c:pt idx="239961">
                  <c:v>4.1577000000000003E-2</c:v>
                </c:pt>
                <c:pt idx="239962">
                  <c:v>4.1577999999999997E-2</c:v>
                </c:pt>
                <c:pt idx="239963">
                  <c:v>4.1577999999999997E-2</c:v>
                </c:pt>
                <c:pt idx="239964">
                  <c:v>4.1578999999999998E-2</c:v>
                </c:pt>
                <c:pt idx="239965">
                  <c:v>4.1578999999999998E-2</c:v>
                </c:pt>
                <c:pt idx="239966">
                  <c:v>4.1579999999999999E-2</c:v>
                </c:pt>
                <c:pt idx="239967">
                  <c:v>4.1581E-2</c:v>
                </c:pt>
                <c:pt idx="239968">
                  <c:v>4.1581E-2</c:v>
                </c:pt>
                <c:pt idx="239969">
                  <c:v>4.1582000000000001E-2</c:v>
                </c:pt>
                <c:pt idx="239970">
                  <c:v>4.1583000000000002E-2</c:v>
                </c:pt>
                <c:pt idx="239971">
                  <c:v>4.1584000000000003E-2</c:v>
                </c:pt>
                <c:pt idx="239972">
                  <c:v>4.1584999999999997E-2</c:v>
                </c:pt>
                <c:pt idx="239973">
                  <c:v>4.1585999999999998E-2</c:v>
                </c:pt>
                <c:pt idx="239974">
                  <c:v>4.1585999999999998E-2</c:v>
                </c:pt>
                <c:pt idx="239975">
                  <c:v>4.1586999999999999E-2</c:v>
                </c:pt>
                <c:pt idx="239976">
                  <c:v>4.1588E-2</c:v>
                </c:pt>
                <c:pt idx="239977">
                  <c:v>4.1589000000000001E-2</c:v>
                </c:pt>
                <c:pt idx="239978">
                  <c:v>4.1590000000000002E-2</c:v>
                </c:pt>
                <c:pt idx="239979">
                  <c:v>4.1591000000000003E-2</c:v>
                </c:pt>
                <c:pt idx="239980">
                  <c:v>4.1591999999999997E-2</c:v>
                </c:pt>
                <c:pt idx="239981">
                  <c:v>4.1592999999999998E-2</c:v>
                </c:pt>
                <c:pt idx="239982">
                  <c:v>4.1593999999999999E-2</c:v>
                </c:pt>
                <c:pt idx="239983">
                  <c:v>4.1595E-2</c:v>
                </c:pt>
                <c:pt idx="239984">
                  <c:v>4.1596000000000001E-2</c:v>
                </c:pt>
                <c:pt idx="239985">
                  <c:v>4.1597000000000002E-2</c:v>
                </c:pt>
                <c:pt idx="239986">
                  <c:v>4.1598000000000003E-2</c:v>
                </c:pt>
                <c:pt idx="239987">
                  <c:v>4.1598999999999997E-2</c:v>
                </c:pt>
                <c:pt idx="239988">
                  <c:v>4.1599999999999998E-2</c:v>
                </c:pt>
                <c:pt idx="239989">
                  <c:v>4.1600999999999999E-2</c:v>
                </c:pt>
                <c:pt idx="239990">
                  <c:v>4.1602E-2</c:v>
                </c:pt>
                <c:pt idx="239991">
                  <c:v>4.1602E-2</c:v>
                </c:pt>
                <c:pt idx="239992">
                  <c:v>4.1603000000000001E-2</c:v>
                </c:pt>
                <c:pt idx="239993">
                  <c:v>4.1604000000000002E-2</c:v>
                </c:pt>
                <c:pt idx="239994">
                  <c:v>4.1605000000000003E-2</c:v>
                </c:pt>
                <c:pt idx="239995">
                  <c:v>4.1605000000000003E-2</c:v>
                </c:pt>
                <c:pt idx="239996">
                  <c:v>4.1605999999999997E-2</c:v>
                </c:pt>
                <c:pt idx="239997">
                  <c:v>4.1605999999999997E-2</c:v>
                </c:pt>
                <c:pt idx="239998">
                  <c:v>4.1606999999999998E-2</c:v>
                </c:pt>
                <c:pt idx="239999">
                  <c:v>4.1606999999999998E-2</c:v>
                </c:pt>
                <c:pt idx="240000">
                  <c:v>4.1607999999999999E-2</c:v>
                </c:pt>
                <c:pt idx="240001">
                  <c:v>4.1607999999999999E-2</c:v>
                </c:pt>
                <c:pt idx="240002">
                  <c:v>4.1609E-2</c:v>
                </c:pt>
                <c:pt idx="240003">
                  <c:v>4.1609E-2</c:v>
                </c:pt>
                <c:pt idx="240004">
                  <c:v>4.1610000000000001E-2</c:v>
                </c:pt>
                <c:pt idx="240005">
                  <c:v>4.1610000000000001E-2</c:v>
                </c:pt>
                <c:pt idx="240006">
                  <c:v>4.1610000000000001E-2</c:v>
                </c:pt>
                <c:pt idx="240007">
                  <c:v>4.1610000000000001E-2</c:v>
                </c:pt>
                <c:pt idx="240008">
                  <c:v>4.1610000000000001E-2</c:v>
                </c:pt>
                <c:pt idx="240009">
                  <c:v>4.1610000000000001E-2</c:v>
                </c:pt>
                <c:pt idx="240010">
                  <c:v>4.1610000000000001E-2</c:v>
                </c:pt>
                <c:pt idx="240011">
                  <c:v>4.1610000000000001E-2</c:v>
                </c:pt>
                <c:pt idx="240012">
                  <c:v>4.1610000000000001E-2</c:v>
                </c:pt>
                <c:pt idx="240013">
                  <c:v>4.1610000000000001E-2</c:v>
                </c:pt>
                <c:pt idx="240014">
                  <c:v>4.1610000000000001E-2</c:v>
                </c:pt>
                <c:pt idx="240015">
                  <c:v>4.1610000000000001E-2</c:v>
                </c:pt>
                <c:pt idx="240016">
                  <c:v>4.1610000000000001E-2</c:v>
                </c:pt>
                <c:pt idx="240017">
                  <c:v>4.1610000000000001E-2</c:v>
                </c:pt>
                <c:pt idx="240018">
                  <c:v>4.1610000000000001E-2</c:v>
                </c:pt>
                <c:pt idx="240019">
                  <c:v>4.1609E-2</c:v>
                </c:pt>
                <c:pt idx="240020">
                  <c:v>4.1609E-2</c:v>
                </c:pt>
                <c:pt idx="240021">
                  <c:v>4.1609E-2</c:v>
                </c:pt>
                <c:pt idx="240022">
                  <c:v>4.1607999999999999E-2</c:v>
                </c:pt>
                <c:pt idx="240023">
                  <c:v>4.1607999999999999E-2</c:v>
                </c:pt>
                <c:pt idx="240024">
                  <c:v>4.1607999999999999E-2</c:v>
                </c:pt>
                <c:pt idx="240025">
                  <c:v>4.1606999999999998E-2</c:v>
                </c:pt>
                <c:pt idx="240026">
                  <c:v>4.1606999999999998E-2</c:v>
                </c:pt>
                <c:pt idx="240027">
                  <c:v>4.1605999999999997E-2</c:v>
                </c:pt>
                <c:pt idx="240028">
                  <c:v>4.1605999999999997E-2</c:v>
                </c:pt>
                <c:pt idx="240029">
                  <c:v>4.1605000000000003E-2</c:v>
                </c:pt>
                <c:pt idx="240030">
                  <c:v>4.1604000000000002E-2</c:v>
                </c:pt>
                <c:pt idx="240031">
                  <c:v>4.1604000000000002E-2</c:v>
                </c:pt>
                <c:pt idx="240032">
                  <c:v>4.1603000000000001E-2</c:v>
                </c:pt>
                <c:pt idx="240033">
                  <c:v>4.1602E-2</c:v>
                </c:pt>
                <c:pt idx="240034">
                  <c:v>4.1602E-2</c:v>
                </c:pt>
                <c:pt idx="240035">
                  <c:v>4.1600999999999999E-2</c:v>
                </c:pt>
                <c:pt idx="240036">
                  <c:v>4.1599999999999998E-2</c:v>
                </c:pt>
                <c:pt idx="240037">
                  <c:v>4.1598999999999997E-2</c:v>
                </c:pt>
                <c:pt idx="240038">
                  <c:v>4.1598999999999997E-2</c:v>
                </c:pt>
                <c:pt idx="240039">
                  <c:v>4.1598000000000003E-2</c:v>
                </c:pt>
                <c:pt idx="240040">
                  <c:v>4.1597000000000002E-2</c:v>
                </c:pt>
                <c:pt idx="240041">
                  <c:v>4.1596000000000001E-2</c:v>
                </c:pt>
                <c:pt idx="240042">
                  <c:v>4.1595E-2</c:v>
                </c:pt>
                <c:pt idx="240043">
                  <c:v>4.1593999999999999E-2</c:v>
                </c:pt>
                <c:pt idx="240044">
                  <c:v>4.1592999999999998E-2</c:v>
                </c:pt>
                <c:pt idx="240045">
                  <c:v>4.1591000000000003E-2</c:v>
                </c:pt>
                <c:pt idx="240046">
                  <c:v>4.1590000000000002E-2</c:v>
                </c:pt>
                <c:pt idx="240047">
                  <c:v>4.1589000000000001E-2</c:v>
                </c:pt>
                <c:pt idx="240048">
                  <c:v>4.1588E-2</c:v>
                </c:pt>
                <c:pt idx="240049">
                  <c:v>4.1586999999999999E-2</c:v>
                </c:pt>
                <c:pt idx="240050">
                  <c:v>4.1585999999999998E-2</c:v>
                </c:pt>
                <c:pt idx="240051">
                  <c:v>4.1584999999999997E-2</c:v>
                </c:pt>
                <c:pt idx="240052">
                  <c:v>4.1583000000000002E-2</c:v>
                </c:pt>
                <c:pt idx="240053">
                  <c:v>4.1582000000000001E-2</c:v>
                </c:pt>
                <c:pt idx="240054">
                  <c:v>4.1581E-2</c:v>
                </c:pt>
                <c:pt idx="240055">
                  <c:v>4.1578999999999998E-2</c:v>
                </c:pt>
                <c:pt idx="240056">
                  <c:v>4.1577999999999997E-2</c:v>
                </c:pt>
                <c:pt idx="240057">
                  <c:v>4.1576000000000002E-2</c:v>
                </c:pt>
                <c:pt idx="240058">
                  <c:v>4.1575000000000001E-2</c:v>
                </c:pt>
                <c:pt idx="240059">
                  <c:v>4.1572999999999999E-2</c:v>
                </c:pt>
                <c:pt idx="240060">
                  <c:v>4.1571999999999998E-2</c:v>
                </c:pt>
                <c:pt idx="240061">
                  <c:v>4.1570000000000003E-2</c:v>
                </c:pt>
                <c:pt idx="240062">
                  <c:v>4.1568000000000001E-2</c:v>
                </c:pt>
                <c:pt idx="240063">
                  <c:v>4.1567E-2</c:v>
                </c:pt>
                <c:pt idx="240064">
                  <c:v>4.1564999999999998E-2</c:v>
                </c:pt>
                <c:pt idx="240065">
                  <c:v>4.1563000000000003E-2</c:v>
                </c:pt>
                <c:pt idx="240066">
                  <c:v>4.1561000000000001E-2</c:v>
                </c:pt>
                <c:pt idx="240067">
                  <c:v>4.1558999999999999E-2</c:v>
                </c:pt>
                <c:pt idx="240068">
                  <c:v>4.1557999999999998E-2</c:v>
                </c:pt>
                <c:pt idx="240069">
                  <c:v>4.1556000000000003E-2</c:v>
                </c:pt>
                <c:pt idx="240070">
                  <c:v>4.1554000000000001E-2</c:v>
                </c:pt>
                <c:pt idx="240071">
                  <c:v>4.1551999999999999E-2</c:v>
                </c:pt>
                <c:pt idx="240072">
                  <c:v>4.1549999999999997E-2</c:v>
                </c:pt>
                <c:pt idx="240073">
                  <c:v>4.1548000000000002E-2</c:v>
                </c:pt>
                <c:pt idx="240074">
                  <c:v>4.1546E-2</c:v>
                </c:pt>
                <c:pt idx="240075">
                  <c:v>4.1543999999999998E-2</c:v>
                </c:pt>
                <c:pt idx="240076">
                  <c:v>4.1542000000000003E-2</c:v>
                </c:pt>
                <c:pt idx="240077">
                  <c:v>4.1539E-2</c:v>
                </c:pt>
                <c:pt idx="240078">
                  <c:v>4.1536999999999998E-2</c:v>
                </c:pt>
                <c:pt idx="240079">
                  <c:v>4.1535000000000002E-2</c:v>
                </c:pt>
                <c:pt idx="240080">
                  <c:v>4.1531999999999999E-2</c:v>
                </c:pt>
                <c:pt idx="240081">
                  <c:v>4.1529999999999997E-2</c:v>
                </c:pt>
                <c:pt idx="240082">
                  <c:v>4.1528000000000002E-2</c:v>
                </c:pt>
                <c:pt idx="240083">
                  <c:v>4.1526E-2</c:v>
                </c:pt>
                <c:pt idx="240084">
                  <c:v>4.1522999999999997E-2</c:v>
                </c:pt>
                <c:pt idx="240085">
                  <c:v>4.1521000000000002E-2</c:v>
                </c:pt>
                <c:pt idx="240086">
                  <c:v>4.1519E-2</c:v>
                </c:pt>
                <c:pt idx="240087">
                  <c:v>4.1515999999999997E-2</c:v>
                </c:pt>
                <c:pt idx="240088">
                  <c:v>4.1514000000000002E-2</c:v>
                </c:pt>
                <c:pt idx="240089">
                  <c:v>4.1510999999999999E-2</c:v>
                </c:pt>
                <c:pt idx="240090">
                  <c:v>4.1508999999999997E-2</c:v>
                </c:pt>
                <c:pt idx="240091">
                  <c:v>4.1506000000000001E-2</c:v>
                </c:pt>
                <c:pt idx="240092">
                  <c:v>4.1503999999999999E-2</c:v>
                </c:pt>
                <c:pt idx="240093">
                  <c:v>4.1501000000000003E-2</c:v>
                </c:pt>
                <c:pt idx="240094">
                  <c:v>4.1499000000000001E-2</c:v>
                </c:pt>
                <c:pt idx="240095">
                  <c:v>4.1495999999999998E-2</c:v>
                </c:pt>
                <c:pt idx="240096">
                  <c:v>4.1494000000000003E-2</c:v>
                </c:pt>
                <c:pt idx="240097">
                  <c:v>4.1492000000000001E-2</c:v>
                </c:pt>
                <c:pt idx="240098">
                  <c:v>4.1488999999999998E-2</c:v>
                </c:pt>
                <c:pt idx="240099">
                  <c:v>4.1487000000000003E-2</c:v>
                </c:pt>
                <c:pt idx="240100">
                  <c:v>4.1484E-2</c:v>
                </c:pt>
                <c:pt idx="240101">
                  <c:v>4.1481999999999998E-2</c:v>
                </c:pt>
                <c:pt idx="240102">
                  <c:v>4.1479000000000002E-2</c:v>
                </c:pt>
                <c:pt idx="240103">
                  <c:v>4.1477E-2</c:v>
                </c:pt>
                <c:pt idx="240104">
                  <c:v>4.1473999999999997E-2</c:v>
                </c:pt>
                <c:pt idx="240105">
                  <c:v>4.1472000000000002E-2</c:v>
                </c:pt>
                <c:pt idx="240106">
                  <c:v>4.147E-2</c:v>
                </c:pt>
                <c:pt idx="240107">
                  <c:v>4.1467999999999998E-2</c:v>
                </c:pt>
                <c:pt idx="240108">
                  <c:v>4.1466000000000003E-2</c:v>
                </c:pt>
                <c:pt idx="240109">
                  <c:v>4.1463E-2</c:v>
                </c:pt>
                <c:pt idx="240110">
                  <c:v>4.1460999999999998E-2</c:v>
                </c:pt>
                <c:pt idx="240111">
                  <c:v>4.1459000000000003E-2</c:v>
                </c:pt>
                <c:pt idx="240112">
                  <c:v>4.1457000000000001E-2</c:v>
                </c:pt>
                <c:pt idx="240113">
                  <c:v>4.1454999999999999E-2</c:v>
                </c:pt>
                <c:pt idx="240114">
                  <c:v>4.1452999999999997E-2</c:v>
                </c:pt>
                <c:pt idx="240115">
                  <c:v>4.1451000000000002E-2</c:v>
                </c:pt>
                <c:pt idx="240116">
                  <c:v>4.1449E-2</c:v>
                </c:pt>
                <c:pt idx="240117">
                  <c:v>4.1447999999999999E-2</c:v>
                </c:pt>
                <c:pt idx="240118">
                  <c:v>4.1445999999999997E-2</c:v>
                </c:pt>
                <c:pt idx="240119">
                  <c:v>4.1445000000000003E-2</c:v>
                </c:pt>
                <c:pt idx="240120">
                  <c:v>4.1443000000000001E-2</c:v>
                </c:pt>
                <c:pt idx="240121">
                  <c:v>4.1442E-2</c:v>
                </c:pt>
                <c:pt idx="240122">
                  <c:v>4.1440999999999999E-2</c:v>
                </c:pt>
                <c:pt idx="240123">
                  <c:v>4.1438999999999997E-2</c:v>
                </c:pt>
                <c:pt idx="240124">
                  <c:v>4.1438000000000003E-2</c:v>
                </c:pt>
                <c:pt idx="240125">
                  <c:v>4.1437000000000002E-2</c:v>
                </c:pt>
                <c:pt idx="240126">
                  <c:v>4.1436000000000001E-2</c:v>
                </c:pt>
                <c:pt idx="240127">
                  <c:v>4.1435E-2</c:v>
                </c:pt>
                <c:pt idx="240128">
                  <c:v>4.1433999999999999E-2</c:v>
                </c:pt>
                <c:pt idx="240129">
                  <c:v>4.1432999999999998E-2</c:v>
                </c:pt>
                <c:pt idx="240130">
                  <c:v>4.1432999999999998E-2</c:v>
                </c:pt>
                <c:pt idx="240131">
                  <c:v>4.1431999999999997E-2</c:v>
                </c:pt>
                <c:pt idx="240132">
                  <c:v>4.1431999999999997E-2</c:v>
                </c:pt>
                <c:pt idx="240133">
                  <c:v>4.1431999999999997E-2</c:v>
                </c:pt>
                <c:pt idx="240134">
                  <c:v>4.1431999999999997E-2</c:v>
                </c:pt>
                <c:pt idx="240135">
                  <c:v>4.1431000000000003E-2</c:v>
                </c:pt>
                <c:pt idx="240136">
                  <c:v>4.1431000000000003E-2</c:v>
                </c:pt>
                <c:pt idx="240137">
                  <c:v>4.1431000000000003E-2</c:v>
                </c:pt>
                <c:pt idx="240138">
                  <c:v>4.1431000000000003E-2</c:v>
                </c:pt>
                <c:pt idx="240139">
                  <c:v>4.1431999999999997E-2</c:v>
                </c:pt>
                <c:pt idx="240140">
                  <c:v>4.1431999999999997E-2</c:v>
                </c:pt>
                <c:pt idx="240141">
                  <c:v>4.1431999999999997E-2</c:v>
                </c:pt>
                <c:pt idx="240142">
                  <c:v>4.1432999999999998E-2</c:v>
                </c:pt>
                <c:pt idx="240143">
                  <c:v>4.1433999999999999E-2</c:v>
                </c:pt>
                <c:pt idx="240144">
                  <c:v>4.1433999999999999E-2</c:v>
                </c:pt>
                <c:pt idx="240145">
                  <c:v>4.1435E-2</c:v>
                </c:pt>
                <c:pt idx="240146">
                  <c:v>4.1436000000000001E-2</c:v>
                </c:pt>
                <c:pt idx="240147">
                  <c:v>4.1437000000000002E-2</c:v>
                </c:pt>
                <c:pt idx="240148">
                  <c:v>4.1437000000000002E-2</c:v>
                </c:pt>
                <c:pt idx="240149">
                  <c:v>4.1438000000000003E-2</c:v>
                </c:pt>
                <c:pt idx="240150">
                  <c:v>4.1438999999999997E-2</c:v>
                </c:pt>
                <c:pt idx="240151">
                  <c:v>4.1439999999999998E-2</c:v>
                </c:pt>
                <c:pt idx="240152">
                  <c:v>4.1440999999999999E-2</c:v>
                </c:pt>
                <c:pt idx="240153">
                  <c:v>4.1442E-2</c:v>
                </c:pt>
                <c:pt idx="240154">
                  <c:v>4.1444000000000002E-2</c:v>
                </c:pt>
                <c:pt idx="240155">
                  <c:v>4.1445000000000003E-2</c:v>
                </c:pt>
                <c:pt idx="240156">
                  <c:v>4.1445999999999997E-2</c:v>
                </c:pt>
                <c:pt idx="240157">
                  <c:v>4.1446999999999998E-2</c:v>
                </c:pt>
                <c:pt idx="240158">
                  <c:v>4.1449E-2</c:v>
                </c:pt>
                <c:pt idx="240159">
                  <c:v>4.1450000000000001E-2</c:v>
                </c:pt>
                <c:pt idx="240160">
                  <c:v>4.1451000000000002E-2</c:v>
                </c:pt>
                <c:pt idx="240161">
                  <c:v>4.1452000000000003E-2</c:v>
                </c:pt>
                <c:pt idx="240162">
                  <c:v>4.1453999999999998E-2</c:v>
                </c:pt>
                <c:pt idx="240163">
                  <c:v>4.1454999999999999E-2</c:v>
                </c:pt>
                <c:pt idx="240164">
                  <c:v>4.1456E-2</c:v>
                </c:pt>
                <c:pt idx="240165">
                  <c:v>4.1458000000000002E-2</c:v>
                </c:pt>
                <c:pt idx="240166">
                  <c:v>4.1459000000000003E-2</c:v>
                </c:pt>
                <c:pt idx="240167">
                  <c:v>4.1459999999999997E-2</c:v>
                </c:pt>
                <c:pt idx="240168">
                  <c:v>4.1461999999999999E-2</c:v>
                </c:pt>
                <c:pt idx="240169">
                  <c:v>4.1463E-2</c:v>
                </c:pt>
                <c:pt idx="240170">
                  <c:v>4.1464000000000001E-2</c:v>
                </c:pt>
                <c:pt idx="240171">
                  <c:v>4.1465000000000002E-2</c:v>
                </c:pt>
                <c:pt idx="240172">
                  <c:v>4.1466999999999997E-2</c:v>
                </c:pt>
                <c:pt idx="240173">
                  <c:v>4.1467999999999998E-2</c:v>
                </c:pt>
                <c:pt idx="240174">
                  <c:v>4.1468999999999999E-2</c:v>
                </c:pt>
                <c:pt idx="240175">
                  <c:v>4.147E-2</c:v>
                </c:pt>
                <c:pt idx="240176">
                  <c:v>4.1471000000000001E-2</c:v>
                </c:pt>
                <c:pt idx="240177">
                  <c:v>4.1473000000000003E-2</c:v>
                </c:pt>
                <c:pt idx="240178">
                  <c:v>4.1473999999999997E-2</c:v>
                </c:pt>
                <c:pt idx="240179">
                  <c:v>4.1474999999999998E-2</c:v>
                </c:pt>
                <c:pt idx="240180">
                  <c:v>4.1475999999999999E-2</c:v>
                </c:pt>
                <c:pt idx="240181">
                  <c:v>4.1477E-2</c:v>
                </c:pt>
                <c:pt idx="240182">
                  <c:v>4.1478000000000001E-2</c:v>
                </c:pt>
                <c:pt idx="240183">
                  <c:v>4.1479000000000002E-2</c:v>
                </c:pt>
                <c:pt idx="240184">
                  <c:v>4.1480000000000003E-2</c:v>
                </c:pt>
                <c:pt idx="240185">
                  <c:v>4.1480999999999997E-2</c:v>
                </c:pt>
                <c:pt idx="240186">
                  <c:v>4.1481999999999998E-2</c:v>
                </c:pt>
                <c:pt idx="240187">
                  <c:v>4.1482999999999999E-2</c:v>
                </c:pt>
                <c:pt idx="240188">
                  <c:v>4.1482999999999999E-2</c:v>
                </c:pt>
                <c:pt idx="240189">
                  <c:v>4.1484E-2</c:v>
                </c:pt>
                <c:pt idx="240190">
                  <c:v>4.1485000000000001E-2</c:v>
                </c:pt>
                <c:pt idx="240191">
                  <c:v>4.1486000000000002E-2</c:v>
                </c:pt>
                <c:pt idx="240192">
                  <c:v>4.1487000000000003E-2</c:v>
                </c:pt>
                <c:pt idx="240193">
                  <c:v>4.1487000000000003E-2</c:v>
                </c:pt>
                <c:pt idx="240194">
                  <c:v>4.1487999999999997E-2</c:v>
                </c:pt>
                <c:pt idx="240195">
                  <c:v>4.1487999999999997E-2</c:v>
                </c:pt>
                <c:pt idx="240196">
                  <c:v>4.1487999999999997E-2</c:v>
                </c:pt>
                <c:pt idx="240197">
                  <c:v>4.1488999999999998E-2</c:v>
                </c:pt>
                <c:pt idx="240198">
                  <c:v>4.1488999999999998E-2</c:v>
                </c:pt>
                <c:pt idx="240199">
                  <c:v>4.1488999999999998E-2</c:v>
                </c:pt>
                <c:pt idx="240200">
                  <c:v>4.1489999999999999E-2</c:v>
                </c:pt>
                <c:pt idx="240201">
                  <c:v>4.1489999999999999E-2</c:v>
                </c:pt>
                <c:pt idx="240202">
                  <c:v>4.1489999999999999E-2</c:v>
                </c:pt>
                <c:pt idx="240203">
                  <c:v>4.1489999999999999E-2</c:v>
                </c:pt>
                <c:pt idx="240204">
                  <c:v>4.1489999999999999E-2</c:v>
                </c:pt>
                <c:pt idx="240205">
                  <c:v>4.1489999999999999E-2</c:v>
                </c:pt>
                <c:pt idx="240206">
                  <c:v>4.1489999999999999E-2</c:v>
                </c:pt>
                <c:pt idx="240207">
                  <c:v>4.1489999999999999E-2</c:v>
                </c:pt>
                <c:pt idx="240208">
                  <c:v>4.1488999999999998E-2</c:v>
                </c:pt>
                <c:pt idx="240209">
                  <c:v>4.1488999999999998E-2</c:v>
                </c:pt>
                <c:pt idx="240210">
                  <c:v>4.1487999999999997E-2</c:v>
                </c:pt>
                <c:pt idx="240211">
                  <c:v>4.1487999999999997E-2</c:v>
                </c:pt>
                <c:pt idx="240212">
                  <c:v>4.1487000000000003E-2</c:v>
                </c:pt>
                <c:pt idx="240213">
                  <c:v>4.1487000000000003E-2</c:v>
                </c:pt>
                <c:pt idx="240214">
                  <c:v>4.1486000000000002E-2</c:v>
                </c:pt>
                <c:pt idx="240215">
                  <c:v>4.1485000000000001E-2</c:v>
                </c:pt>
                <c:pt idx="240216">
                  <c:v>4.1484E-2</c:v>
                </c:pt>
                <c:pt idx="240217">
                  <c:v>4.1482999999999999E-2</c:v>
                </c:pt>
                <c:pt idx="240218">
                  <c:v>4.1481999999999998E-2</c:v>
                </c:pt>
                <c:pt idx="240219">
                  <c:v>4.1480000000000003E-2</c:v>
                </c:pt>
                <c:pt idx="240220">
                  <c:v>4.1479000000000002E-2</c:v>
                </c:pt>
                <c:pt idx="240221">
                  <c:v>4.1477E-2</c:v>
                </c:pt>
                <c:pt idx="240222">
                  <c:v>4.1475999999999999E-2</c:v>
                </c:pt>
                <c:pt idx="240223">
                  <c:v>4.1473999999999997E-2</c:v>
                </c:pt>
                <c:pt idx="240224">
                  <c:v>4.1472000000000002E-2</c:v>
                </c:pt>
                <c:pt idx="240225">
                  <c:v>4.147E-2</c:v>
                </c:pt>
                <c:pt idx="240226">
                  <c:v>4.1468999999999999E-2</c:v>
                </c:pt>
                <c:pt idx="240227">
                  <c:v>4.1466999999999997E-2</c:v>
                </c:pt>
                <c:pt idx="240228">
                  <c:v>4.1464000000000001E-2</c:v>
                </c:pt>
                <c:pt idx="240229">
                  <c:v>4.1461999999999999E-2</c:v>
                </c:pt>
                <c:pt idx="240230">
                  <c:v>4.1459999999999997E-2</c:v>
                </c:pt>
                <c:pt idx="240231">
                  <c:v>4.1458000000000002E-2</c:v>
                </c:pt>
                <c:pt idx="240232">
                  <c:v>4.1454999999999999E-2</c:v>
                </c:pt>
                <c:pt idx="240233">
                  <c:v>4.1452999999999997E-2</c:v>
                </c:pt>
                <c:pt idx="240234">
                  <c:v>4.1450000000000001E-2</c:v>
                </c:pt>
                <c:pt idx="240235">
                  <c:v>4.1447999999999999E-2</c:v>
                </c:pt>
                <c:pt idx="240236">
                  <c:v>4.1445000000000003E-2</c:v>
                </c:pt>
                <c:pt idx="240237">
                  <c:v>4.1442E-2</c:v>
                </c:pt>
                <c:pt idx="240238">
                  <c:v>4.1439999999999998E-2</c:v>
                </c:pt>
                <c:pt idx="240239">
                  <c:v>4.1437000000000002E-2</c:v>
                </c:pt>
                <c:pt idx="240240">
                  <c:v>4.1433999999999999E-2</c:v>
                </c:pt>
                <c:pt idx="240241">
                  <c:v>4.1431999999999997E-2</c:v>
                </c:pt>
                <c:pt idx="240242">
                  <c:v>4.1429000000000001E-2</c:v>
                </c:pt>
                <c:pt idx="240243">
                  <c:v>4.1425999999999998E-2</c:v>
                </c:pt>
                <c:pt idx="240244">
                  <c:v>4.1423000000000001E-2</c:v>
                </c:pt>
                <c:pt idx="240245">
                  <c:v>4.1419999999999998E-2</c:v>
                </c:pt>
                <c:pt idx="240246">
                  <c:v>4.1418000000000003E-2</c:v>
                </c:pt>
                <c:pt idx="240247">
                  <c:v>4.1415E-2</c:v>
                </c:pt>
                <c:pt idx="240248">
                  <c:v>4.1411999999999997E-2</c:v>
                </c:pt>
                <c:pt idx="240249">
                  <c:v>4.1410000000000002E-2</c:v>
                </c:pt>
                <c:pt idx="240250">
                  <c:v>4.1406999999999999E-2</c:v>
                </c:pt>
                <c:pt idx="240251">
                  <c:v>4.1404999999999997E-2</c:v>
                </c:pt>
                <c:pt idx="240252">
                  <c:v>4.1402000000000001E-2</c:v>
                </c:pt>
                <c:pt idx="240253">
                  <c:v>4.1399999999999999E-2</c:v>
                </c:pt>
                <c:pt idx="240254">
                  <c:v>4.1397000000000003E-2</c:v>
                </c:pt>
                <c:pt idx="240255">
                  <c:v>4.1395000000000001E-2</c:v>
                </c:pt>
                <c:pt idx="240256">
                  <c:v>4.1391999999999998E-2</c:v>
                </c:pt>
                <c:pt idx="240257">
                  <c:v>4.1390000000000003E-2</c:v>
                </c:pt>
                <c:pt idx="240258">
                  <c:v>4.1388000000000001E-2</c:v>
                </c:pt>
                <c:pt idx="240259">
                  <c:v>4.1385999999999999E-2</c:v>
                </c:pt>
                <c:pt idx="240260">
                  <c:v>4.1383999999999997E-2</c:v>
                </c:pt>
                <c:pt idx="240261">
                  <c:v>4.1383000000000003E-2</c:v>
                </c:pt>
                <c:pt idx="240262">
                  <c:v>4.1381000000000001E-2</c:v>
                </c:pt>
                <c:pt idx="240263">
                  <c:v>4.138E-2</c:v>
                </c:pt>
                <c:pt idx="240264">
                  <c:v>4.1377999999999998E-2</c:v>
                </c:pt>
                <c:pt idx="240265">
                  <c:v>4.1376999999999997E-2</c:v>
                </c:pt>
                <c:pt idx="240266">
                  <c:v>4.1375000000000002E-2</c:v>
                </c:pt>
                <c:pt idx="240267">
                  <c:v>4.1374000000000001E-2</c:v>
                </c:pt>
                <c:pt idx="240268">
                  <c:v>4.1373E-2</c:v>
                </c:pt>
                <c:pt idx="240269">
                  <c:v>4.1371999999999999E-2</c:v>
                </c:pt>
                <c:pt idx="240270">
                  <c:v>4.1370999999999998E-2</c:v>
                </c:pt>
                <c:pt idx="240271">
                  <c:v>4.1370999999999998E-2</c:v>
                </c:pt>
                <c:pt idx="240272">
                  <c:v>4.1369999999999997E-2</c:v>
                </c:pt>
                <c:pt idx="240273">
                  <c:v>4.1369999999999997E-2</c:v>
                </c:pt>
                <c:pt idx="240274">
                  <c:v>4.1369999999999997E-2</c:v>
                </c:pt>
                <c:pt idx="240275">
                  <c:v>4.1369999999999997E-2</c:v>
                </c:pt>
                <c:pt idx="240276">
                  <c:v>4.1369999999999997E-2</c:v>
                </c:pt>
                <c:pt idx="240277">
                  <c:v>4.1369999999999997E-2</c:v>
                </c:pt>
                <c:pt idx="240278">
                  <c:v>4.1369999999999997E-2</c:v>
                </c:pt>
                <c:pt idx="240279">
                  <c:v>4.1369999999999997E-2</c:v>
                </c:pt>
                <c:pt idx="240280">
                  <c:v>4.1370999999999998E-2</c:v>
                </c:pt>
                <c:pt idx="240281">
                  <c:v>4.1370999999999998E-2</c:v>
                </c:pt>
                <c:pt idx="240282">
                  <c:v>4.1371999999999999E-2</c:v>
                </c:pt>
                <c:pt idx="240283">
                  <c:v>4.1373E-2</c:v>
                </c:pt>
                <c:pt idx="240284">
                  <c:v>4.1374000000000001E-2</c:v>
                </c:pt>
                <c:pt idx="240285">
                  <c:v>4.1375000000000002E-2</c:v>
                </c:pt>
                <c:pt idx="240286">
                  <c:v>4.1376999999999997E-2</c:v>
                </c:pt>
                <c:pt idx="240287">
                  <c:v>4.1377999999999998E-2</c:v>
                </c:pt>
                <c:pt idx="240288">
                  <c:v>4.1378999999999999E-2</c:v>
                </c:pt>
                <c:pt idx="240289">
                  <c:v>4.1381000000000001E-2</c:v>
                </c:pt>
                <c:pt idx="240290">
                  <c:v>4.1382000000000002E-2</c:v>
                </c:pt>
                <c:pt idx="240291">
                  <c:v>4.1383999999999997E-2</c:v>
                </c:pt>
                <c:pt idx="240292">
                  <c:v>4.1385999999999999E-2</c:v>
                </c:pt>
                <c:pt idx="240293">
                  <c:v>4.1388000000000001E-2</c:v>
                </c:pt>
                <c:pt idx="240294">
                  <c:v>4.1390000000000003E-2</c:v>
                </c:pt>
                <c:pt idx="240295">
                  <c:v>4.1391999999999998E-2</c:v>
                </c:pt>
                <c:pt idx="240296">
                  <c:v>4.1394E-2</c:v>
                </c:pt>
                <c:pt idx="240297">
                  <c:v>4.1396000000000002E-2</c:v>
                </c:pt>
                <c:pt idx="240298">
                  <c:v>4.1397999999999997E-2</c:v>
                </c:pt>
                <c:pt idx="240299">
                  <c:v>4.1401E-2</c:v>
                </c:pt>
                <c:pt idx="240300">
                  <c:v>4.1403000000000002E-2</c:v>
                </c:pt>
                <c:pt idx="240301">
                  <c:v>4.1404999999999997E-2</c:v>
                </c:pt>
                <c:pt idx="240302">
                  <c:v>4.1406999999999999E-2</c:v>
                </c:pt>
                <c:pt idx="240303">
                  <c:v>4.1410000000000002E-2</c:v>
                </c:pt>
                <c:pt idx="240304">
                  <c:v>4.1411999999999997E-2</c:v>
                </c:pt>
                <c:pt idx="240305">
                  <c:v>4.1413999999999999E-2</c:v>
                </c:pt>
                <c:pt idx="240306">
                  <c:v>4.1417000000000002E-2</c:v>
                </c:pt>
                <c:pt idx="240307">
                  <c:v>4.1418999999999997E-2</c:v>
                </c:pt>
                <c:pt idx="240308">
                  <c:v>4.1422E-2</c:v>
                </c:pt>
                <c:pt idx="240309">
                  <c:v>4.1424000000000002E-2</c:v>
                </c:pt>
                <c:pt idx="240310">
                  <c:v>4.1425999999999998E-2</c:v>
                </c:pt>
                <c:pt idx="240311">
                  <c:v>4.1429000000000001E-2</c:v>
                </c:pt>
                <c:pt idx="240312">
                  <c:v>4.1431000000000003E-2</c:v>
                </c:pt>
                <c:pt idx="240313">
                  <c:v>4.1432999999999998E-2</c:v>
                </c:pt>
                <c:pt idx="240314">
                  <c:v>4.1435E-2</c:v>
                </c:pt>
                <c:pt idx="240315">
                  <c:v>4.1437000000000002E-2</c:v>
                </c:pt>
                <c:pt idx="240316">
                  <c:v>4.1438999999999997E-2</c:v>
                </c:pt>
                <c:pt idx="240317">
                  <c:v>4.1440999999999999E-2</c:v>
                </c:pt>
                <c:pt idx="240318">
                  <c:v>4.1443000000000001E-2</c:v>
                </c:pt>
                <c:pt idx="240319">
                  <c:v>4.1444000000000002E-2</c:v>
                </c:pt>
                <c:pt idx="240320">
                  <c:v>4.1445999999999997E-2</c:v>
                </c:pt>
                <c:pt idx="240321">
                  <c:v>4.1447999999999999E-2</c:v>
                </c:pt>
                <c:pt idx="240322">
                  <c:v>4.1449E-2</c:v>
                </c:pt>
                <c:pt idx="240323">
                  <c:v>4.1451000000000002E-2</c:v>
                </c:pt>
                <c:pt idx="240324">
                  <c:v>4.1452000000000003E-2</c:v>
                </c:pt>
                <c:pt idx="240325">
                  <c:v>4.1452999999999997E-2</c:v>
                </c:pt>
                <c:pt idx="240326">
                  <c:v>4.1453999999999998E-2</c:v>
                </c:pt>
                <c:pt idx="240327">
                  <c:v>4.1454999999999999E-2</c:v>
                </c:pt>
                <c:pt idx="240328">
                  <c:v>4.1456E-2</c:v>
                </c:pt>
                <c:pt idx="240329">
                  <c:v>4.1456E-2</c:v>
                </c:pt>
                <c:pt idx="240330">
                  <c:v>4.1457000000000001E-2</c:v>
                </c:pt>
                <c:pt idx="240331">
                  <c:v>4.1458000000000002E-2</c:v>
                </c:pt>
                <c:pt idx="240332">
                  <c:v>4.1458000000000002E-2</c:v>
                </c:pt>
                <c:pt idx="240333">
                  <c:v>4.1459000000000003E-2</c:v>
                </c:pt>
                <c:pt idx="240334">
                  <c:v>4.1459000000000003E-2</c:v>
                </c:pt>
                <c:pt idx="240335">
                  <c:v>4.1459000000000003E-2</c:v>
                </c:pt>
                <c:pt idx="240336">
                  <c:v>4.1459000000000003E-2</c:v>
                </c:pt>
                <c:pt idx="240337">
                  <c:v>4.1459000000000003E-2</c:v>
                </c:pt>
                <c:pt idx="240338">
                  <c:v>4.1459000000000003E-2</c:v>
                </c:pt>
                <c:pt idx="240339">
                  <c:v>4.1459000000000003E-2</c:v>
                </c:pt>
                <c:pt idx="240340">
                  <c:v>4.1458000000000002E-2</c:v>
                </c:pt>
                <c:pt idx="240341">
                  <c:v>4.1458000000000002E-2</c:v>
                </c:pt>
                <c:pt idx="240342">
                  <c:v>4.1458000000000002E-2</c:v>
                </c:pt>
                <c:pt idx="240343">
                  <c:v>4.1457000000000001E-2</c:v>
                </c:pt>
                <c:pt idx="240344">
                  <c:v>4.1457000000000001E-2</c:v>
                </c:pt>
                <c:pt idx="240345">
                  <c:v>4.1456E-2</c:v>
                </c:pt>
                <c:pt idx="240346">
                  <c:v>4.1454999999999999E-2</c:v>
                </c:pt>
                <c:pt idx="240347">
                  <c:v>4.1454999999999999E-2</c:v>
                </c:pt>
                <c:pt idx="240348">
                  <c:v>4.1453999999999998E-2</c:v>
                </c:pt>
                <c:pt idx="240349">
                  <c:v>4.1452999999999997E-2</c:v>
                </c:pt>
                <c:pt idx="240350">
                  <c:v>4.1452000000000003E-2</c:v>
                </c:pt>
                <c:pt idx="240351">
                  <c:v>4.1451000000000002E-2</c:v>
                </c:pt>
                <c:pt idx="240352">
                  <c:v>4.1450000000000001E-2</c:v>
                </c:pt>
                <c:pt idx="240353">
                  <c:v>4.1449E-2</c:v>
                </c:pt>
                <c:pt idx="240354">
                  <c:v>4.1446999999999998E-2</c:v>
                </c:pt>
                <c:pt idx="240355">
                  <c:v>4.1445999999999997E-2</c:v>
                </c:pt>
                <c:pt idx="240356">
                  <c:v>4.1445000000000003E-2</c:v>
                </c:pt>
                <c:pt idx="240357">
                  <c:v>4.1444000000000002E-2</c:v>
                </c:pt>
                <c:pt idx="240358">
                  <c:v>4.1443000000000001E-2</c:v>
                </c:pt>
                <c:pt idx="240359">
                  <c:v>4.1440999999999999E-2</c:v>
                </c:pt>
                <c:pt idx="240360">
                  <c:v>4.1439999999999998E-2</c:v>
                </c:pt>
                <c:pt idx="240361">
                  <c:v>4.1438000000000003E-2</c:v>
                </c:pt>
                <c:pt idx="240362">
                  <c:v>4.1437000000000002E-2</c:v>
                </c:pt>
                <c:pt idx="240363">
                  <c:v>4.1436000000000001E-2</c:v>
                </c:pt>
                <c:pt idx="240364">
                  <c:v>4.1433999999999999E-2</c:v>
                </c:pt>
                <c:pt idx="240365">
                  <c:v>4.1432999999999998E-2</c:v>
                </c:pt>
                <c:pt idx="240366">
                  <c:v>4.1431000000000003E-2</c:v>
                </c:pt>
                <c:pt idx="240367">
                  <c:v>4.1430000000000002E-2</c:v>
                </c:pt>
                <c:pt idx="240368">
                  <c:v>4.1429000000000001E-2</c:v>
                </c:pt>
                <c:pt idx="240369">
                  <c:v>4.1426999999999999E-2</c:v>
                </c:pt>
                <c:pt idx="240370">
                  <c:v>4.1425999999999998E-2</c:v>
                </c:pt>
                <c:pt idx="240371">
                  <c:v>4.1424000000000002E-2</c:v>
                </c:pt>
                <c:pt idx="240372">
                  <c:v>4.1423000000000001E-2</c:v>
                </c:pt>
                <c:pt idx="240373">
                  <c:v>4.1420999999999999E-2</c:v>
                </c:pt>
                <c:pt idx="240374">
                  <c:v>4.1419999999999998E-2</c:v>
                </c:pt>
                <c:pt idx="240375">
                  <c:v>4.1418999999999997E-2</c:v>
                </c:pt>
                <c:pt idx="240376">
                  <c:v>4.1417000000000002E-2</c:v>
                </c:pt>
                <c:pt idx="240377">
                  <c:v>4.1416000000000001E-2</c:v>
                </c:pt>
                <c:pt idx="240378">
                  <c:v>4.1415E-2</c:v>
                </c:pt>
                <c:pt idx="240379">
                  <c:v>4.1412999999999998E-2</c:v>
                </c:pt>
                <c:pt idx="240380">
                  <c:v>4.1411999999999997E-2</c:v>
                </c:pt>
                <c:pt idx="240381">
                  <c:v>4.1411000000000003E-2</c:v>
                </c:pt>
                <c:pt idx="240382">
                  <c:v>4.1410000000000002E-2</c:v>
                </c:pt>
                <c:pt idx="240383">
                  <c:v>4.1408E-2</c:v>
                </c:pt>
                <c:pt idx="240384">
                  <c:v>4.1406999999999999E-2</c:v>
                </c:pt>
                <c:pt idx="240385">
                  <c:v>4.1405999999999998E-2</c:v>
                </c:pt>
                <c:pt idx="240386">
                  <c:v>4.1404999999999997E-2</c:v>
                </c:pt>
                <c:pt idx="240387">
                  <c:v>4.1404000000000003E-2</c:v>
                </c:pt>
                <c:pt idx="240388">
                  <c:v>4.1403000000000002E-2</c:v>
                </c:pt>
                <c:pt idx="240389">
                  <c:v>4.1402000000000001E-2</c:v>
                </c:pt>
                <c:pt idx="240390">
                  <c:v>4.1401E-2</c:v>
                </c:pt>
                <c:pt idx="240391">
                  <c:v>4.1399999999999999E-2</c:v>
                </c:pt>
                <c:pt idx="240392">
                  <c:v>4.1399999999999999E-2</c:v>
                </c:pt>
                <c:pt idx="240393">
                  <c:v>4.1398999999999998E-2</c:v>
                </c:pt>
                <c:pt idx="240394">
                  <c:v>4.1397999999999997E-2</c:v>
                </c:pt>
                <c:pt idx="240395">
                  <c:v>4.1397999999999997E-2</c:v>
                </c:pt>
                <c:pt idx="240396">
                  <c:v>4.1397000000000003E-2</c:v>
                </c:pt>
                <c:pt idx="240397">
                  <c:v>4.1396000000000002E-2</c:v>
                </c:pt>
                <c:pt idx="240398">
                  <c:v>4.1396000000000002E-2</c:v>
                </c:pt>
                <c:pt idx="240399">
                  <c:v>4.1396000000000002E-2</c:v>
                </c:pt>
                <c:pt idx="240400">
                  <c:v>4.1396000000000002E-2</c:v>
                </c:pt>
                <c:pt idx="240401">
                  <c:v>4.1395000000000001E-2</c:v>
                </c:pt>
                <c:pt idx="240402">
                  <c:v>4.1395000000000001E-2</c:v>
                </c:pt>
                <c:pt idx="240403">
                  <c:v>4.1395000000000001E-2</c:v>
                </c:pt>
                <c:pt idx="240404">
                  <c:v>4.1396000000000002E-2</c:v>
                </c:pt>
                <c:pt idx="240405">
                  <c:v>4.1396000000000002E-2</c:v>
                </c:pt>
                <c:pt idx="240406">
                  <c:v>4.1396000000000002E-2</c:v>
                </c:pt>
                <c:pt idx="240407">
                  <c:v>4.1396000000000002E-2</c:v>
                </c:pt>
                <c:pt idx="240408">
                  <c:v>4.1396000000000002E-2</c:v>
                </c:pt>
                <c:pt idx="240409">
                  <c:v>4.1396000000000002E-2</c:v>
                </c:pt>
                <c:pt idx="240410">
                  <c:v>4.1397000000000003E-2</c:v>
                </c:pt>
                <c:pt idx="240411">
                  <c:v>4.1397000000000003E-2</c:v>
                </c:pt>
                <c:pt idx="240412">
                  <c:v>4.1397999999999997E-2</c:v>
                </c:pt>
                <c:pt idx="240413">
                  <c:v>4.1397999999999997E-2</c:v>
                </c:pt>
                <c:pt idx="240414">
                  <c:v>4.1398999999999998E-2</c:v>
                </c:pt>
                <c:pt idx="240415">
                  <c:v>4.1398999999999998E-2</c:v>
                </c:pt>
                <c:pt idx="240416">
                  <c:v>4.1399999999999999E-2</c:v>
                </c:pt>
                <c:pt idx="240417">
                  <c:v>4.1401E-2</c:v>
                </c:pt>
                <c:pt idx="240418">
                  <c:v>4.1401E-2</c:v>
                </c:pt>
                <c:pt idx="240419">
                  <c:v>4.1402000000000001E-2</c:v>
                </c:pt>
                <c:pt idx="240420">
                  <c:v>4.1402000000000001E-2</c:v>
                </c:pt>
                <c:pt idx="240421">
                  <c:v>4.1403000000000002E-2</c:v>
                </c:pt>
                <c:pt idx="240422">
                  <c:v>4.1403000000000002E-2</c:v>
                </c:pt>
                <c:pt idx="240423">
                  <c:v>4.1404000000000003E-2</c:v>
                </c:pt>
                <c:pt idx="240424">
                  <c:v>4.1404999999999997E-2</c:v>
                </c:pt>
                <c:pt idx="240425">
                  <c:v>4.1404999999999997E-2</c:v>
                </c:pt>
                <c:pt idx="240426">
                  <c:v>4.1405999999999998E-2</c:v>
                </c:pt>
                <c:pt idx="240427">
                  <c:v>4.1406999999999999E-2</c:v>
                </c:pt>
                <c:pt idx="240428">
                  <c:v>4.1406999999999999E-2</c:v>
                </c:pt>
                <c:pt idx="240429">
                  <c:v>4.1408E-2</c:v>
                </c:pt>
                <c:pt idx="240430">
                  <c:v>4.1408E-2</c:v>
                </c:pt>
                <c:pt idx="240431">
                  <c:v>4.1409000000000001E-2</c:v>
                </c:pt>
                <c:pt idx="240432">
                  <c:v>4.1409000000000001E-2</c:v>
                </c:pt>
                <c:pt idx="240433">
                  <c:v>4.1409000000000001E-2</c:v>
                </c:pt>
                <c:pt idx="240434">
                  <c:v>4.1410000000000002E-2</c:v>
                </c:pt>
                <c:pt idx="240435">
                  <c:v>4.1410000000000002E-2</c:v>
                </c:pt>
                <c:pt idx="240436">
                  <c:v>4.1410000000000002E-2</c:v>
                </c:pt>
                <c:pt idx="240437">
                  <c:v>4.1411000000000003E-2</c:v>
                </c:pt>
                <c:pt idx="240438">
                  <c:v>4.1411000000000003E-2</c:v>
                </c:pt>
                <c:pt idx="240439">
                  <c:v>4.1411000000000003E-2</c:v>
                </c:pt>
                <c:pt idx="240440">
                  <c:v>4.1411000000000003E-2</c:v>
                </c:pt>
                <c:pt idx="240441">
                  <c:v>4.1411000000000003E-2</c:v>
                </c:pt>
                <c:pt idx="240442">
                  <c:v>4.1411000000000003E-2</c:v>
                </c:pt>
                <c:pt idx="240443">
                  <c:v>4.1411000000000003E-2</c:v>
                </c:pt>
                <c:pt idx="240444">
                  <c:v>4.1411000000000003E-2</c:v>
                </c:pt>
                <c:pt idx="240445">
                  <c:v>4.1410000000000002E-2</c:v>
                </c:pt>
                <c:pt idx="240446">
                  <c:v>4.1410000000000002E-2</c:v>
                </c:pt>
                <c:pt idx="240447">
                  <c:v>4.1410000000000002E-2</c:v>
                </c:pt>
                <c:pt idx="240448">
                  <c:v>4.1410000000000002E-2</c:v>
                </c:pt>
                <c:pt idx="240449">
                  <c:v>4.1410000000000002E-2</c:v>
                </c:pt>
                <c:pt idx="240450">
                  <c:v>4.1409000000000001E-2</c:v>
                </c:pt>
                <c:pt idx="240451">
                  <c:v>4.1409000000000001E-2</c:v>
                </c:pt>
                <c:pt idx="240452">
                  <c:v>4.1408E-2</c:v>
                </c:pt>
                <c:pt idx="240453">
                  <c:v>4.1408E-2</c:v>
                </c:pt>
                <c:pt idx="240454">
                  <c:v>4.1406999999999999E-2</c:v>
                </c:pt>
                <c:pt idx="240455">
                  <c:v>4.1405999999999998E-2</c:v>
                </c:pt>
                <c:pt idx="240456">
                  <c:v>4.1405999999999998E-2</c:v>
                </c:pt>
                <c:pt idx="240457">
                  <c:v>4.1404999999999997E-2</c:v>
                </c:pt>
                <c:pt idx="240458">
                  <c:v>4.1404000000000003E-2</c:v>
                </c:pt>
                <c:pt idx="240459">
                  <c:v>4.1403000000000002E-2</c:v>
                </c:pt>
                <c:pt idx="240460">
                  <c:v>4.1403000000000002E-2</c:v>
                </c:pt>
                <c:pt idx="240461">
                  <c:v>4.1402000000000001E-2</c:v>
                </c:pt>
                <c:pt idx="240462">
                  <c:v>4.1401E-2</c:v>
                </c:pt>
                <c:pt idx="240463">
                  <c:v>4.1399999999999999E-2</c:v>
                </c:pt>
                <c:pt idx="240464">
                  <c:v>4.1398999999999998E-2</c:v>
                </c:pt>
                <c:pt idx="240465">
                  <c:v>4.1397999999999997E-2</c:v>
                </c:pt>
                <c:pt idx="240466">
                  <c:v>4.1397000000000003E-2</c:v>
                </c:pt>
                <c:pt idx="240467">
                  <c:v>4.1396000000000002E-2</c:v>
                </c:pt>
                <c:pt idx="240468">
                  <c:v>4.1395000000000001E-2</c:v>
                </c:pt>
                <c:pt idx="240469">
                  <c:v>4.1394E-2</c:v>
                </c:pt>
                <c:pt idx="240470">
                  <c:v>4.1392999999999999E-2</c:v>
                </c:pt>
                <c:pt idx="240471">
                  <c:v>4.1391999999999998E-2</c:v>
                </c:pt>
                <c:pt idx="240472">
                  <c:v>4.1390999999999997E-2</c:v>
                </c:pt>
                <c:pt idx="240473">
                  <c:v>4.1390000000000003E-2</c:v>
                </c:pt>
                <c:pt idx="240474">
                  <c:v>4.1389000000000002E-2</c:v>
                </c:pt>
                <c:pt idx="240475">
                  <c:v>4.1388000000000001E-2</c:v>
                </c:pt>
                <c:pt idx="240476">
                  <c:v>4.1387E-2</c:v>
                </c:pt>
                <c:pt idx="240477">
                  <c:v>4.1385999999999999E-2</c:v>
                </c:pt>
                <c:pt idx="240478">
                  <c:v>4.1383999999999997E-2</c:v>
                </c:pt>
                <c:pt idx="240479">
                  <c:v>4.1383000000000003E-2</c:v>
                </c:pt>
                <c:pt idx="240480">
                  <c:v>4.1382000000000002E-2</c:v>
                </c:pt>
                <c:pt idx="240481">
                  <c:v>4.1381000000000001E-2</c:v>
                </c:pt>
                <c:pt idx="240482">
                  <c:v>4.138E-2</c:v>
                </c:pt>
                <c:pt idx="240483">
                  <c:v>4.1378999999999999E-2</c:v>
                </c:pt>
                <c:pt idx="240484">
                  <c:v>4.1377999999999998E-2</c:v>
                </c:pt>
                <c:pt idx="240485">
                  <c:v>4.1376999999999997E-2</c:v>
                </c:pt>
                <c:pt idx="240486">
                  <c:v>4.1376000000000003E-2</c:v>
                </c:pt>
                <c:pt idx="240487">
                  <c:v>4.1375000000000002E-2</c:v>
                </c:pt>
                <c:pt idx="240488">
                  <c:v>4.1374000000000001E-2</c:v>
                </c:pt>
                <c:pt idx="240489">
                  <c:v>4.1373E-2</c:v>
                </c:pt>
                <c:pt idx="240490">
                  <c:v>4.1371999999999999E-2</c:v>
                </c:pt>
                <c:pt idx="240491">
                  <c:v>4.1370999999999998E-2</c:v>
                </c:pt>
                <c:pt idx="240492">
                  <c:v>4.1369999999999997E-2</c:v>
                </c:pt>
                <c:pt idx="240493">
                  <c:v>4.1369000000000003E-2</c:v>
                </c:pt>
                <c:pt idx="240494">
                  <c:v>4.1368000000000002E-2</c:v>
                </c:pt>
                <c:pt idx="240495">
                  <c:v>4.1367000000000001E-2</c:v>
                </c:pt>
                <c:pt idx="240496">
                  <c:v>4.1366E-2</c:v>
                </c:pt>
                <c:pt idx="240497">
                  <c:v>4.1364999999999999E-2</c:v>
                </c:pt>
                <c:pt idx="240498">
                  <c:v>4.1364999999999999E-2</c:v>
                </c:pt>
                <c:pt idx="240499">
                  <c:v>4.1363999999999998E-2</c:v>
                </c:pt>
                <c:pt idx="240500">
                  <c:v>4.1362999999999997E-2</c:v>
                </c:pt>
                <c:pt idx="240501">
                  <c:v>4.1362000000000003E-2</c:v>
                </c:pt>
                <c:pt idx="240502">
                  <c:v>4.1361000000000002E-2</c:v>
                </c:pt>
                <c:pt idx="240503">
                  <c:v>4.1360000000000001E-2</c:v>
                </c:pt>
                <c:pt idx="240504">
                  <c:v>4.1359E-2</c:v>
                </c:pt>
                <c:pt idx="240505">
                  <c:v>4.1357999999999999E-2</c:v>
                </c:pt>
                <c:pt idx="240506">
                  <c:v>4.1357999999999999E-2</c:v>
                </c:pt>
                <c:pt idx="240507">
                  <c:v>4.1356999999999998E-2</c:v>
                </c:pt>
                <c:pt idx="240508">
                  <c:v>4.1355999999999997E-2</c:v>
                </c:pt>
                <c:pt idx="240509">
                  <c:v>4.1355000000000003E-2</c:v>
                </c:pt>
                <c:pt idx="240510">
                  <c:v>4.1354000000000002E-2</c:v>
                </c:pt>
                <c:pt idx="240511">
                  <c:v>4.1354000000000002E-2</c:v>
                </c:pt>
                <c:pt idx="240512">
                  <c:v>4.1353000000000001E-2</c:v>
                </c:pt>
                <c:pt idx="240513">
                  <c:v>4.1352E-2</c:v>
                </c:pt>
                <c:pt idx="240514">
                  <c:v>4.1350999999999999E-2</c:v>
                </c:pt>
                <c:pt idx="240515">
                  <c:v>4.1349999999999998E-2</c:v>
                </c:pt>
                <c:pt idx="240516">
                  <c:v>4.1348999999999997E-2</c:v>
                </c:pt>
                <c:pt idx="240517">
                  <c:v>4.1348000000000003E-2</c:v>
                </c:pt>
                <c:pt idx="240518">
                  <c:v>4.1347000000000002E-2</c:v>
                </c:pt>
                <c:pt idx="240519">
                  <c:v>4.1346000000000001E-2</c:v>
                </c:pt>
                <c:pt idx="240520">
                  <c:v>4.1346000000000001E-2</c:v>
                </c:pt>
                <c:pt idx="240521">
                  <c:v>4.1345E-2</c:v>
                </c:pt>
                <c:pt idx="240522">
                  <c:v>4.1343999999999999E-2</c:v>
                </c:pt>
                <c:pt idx="240523">
                  <c:v>4.1342999999999998E-2</c:v>
                </c:pt>
                <c:pt idx="240524">
                  <c:v>4.1341999999999997E-2</c:v>
                </c:pt>
                <c:pt idx="240525">
                  <c:v>4.1341000000000003E-2</c:v>
                </c:pt>
                <c:pt idx="240526">
                  <c:v>4.1340000000000002E-2</c:v>
                </c:pt>
                <c:pt idx="240527">
                  <c:v>4.1339000000000001E-2</c:v>
                </c:pt>
                <c:pt idx="240528">
                  <c:v>4.1338E-2</c:v>
                </c:pt>
                <c:pt idx="240529">
                  <c:v>4.1336999999999999E-2</c:v>
                </c:pt>
                <c:pt idx="240530">
                  <c:v>4.1335999999999998E-2</c:v>
                </c:pt>
                <c:pt idx="240531">
                  <c:v>4.1334000000000003E-2</c:v>
                </c:pt>
                <c:pt idx="240532">
                  <c:v>4.1333000000000002E-2</c:v>
                </c:pt>
                <c:pt idx="240533">
                  <c:v>4.1332000000000001E-2</c:v>
                </c:pt>
                <c:pt idx="240534">
                  <c:v>4.1331E-2</c:v>
                </c:pt>
                <c:pt idx="240535">
                  <c:v>4.1329999999999999E-2</c:v>
                </c:pt>
                <c:pt idx="240536">
                  <c:v>4.1328999999999998E-2</c:v>
                </c:pt>
                <c:pt idx="240537">
                  <c:v>4.1327000000000003E-2</c:v>
                </c:pt>
                <c:pt idx="240538">
                  <c:v>4.1326000000000002E-2</c:v>
                </c:pt>
                <c:pt idx="240539">
                  <c:v>4.1325000000000001E-2</c:v>
                </c:pt>
                <c:pt idx="240540">
                  <c:v>4.1324E-2</c:v>
                </c:pt>
                <c:pt idx="240541">
                  <c:v>4.1321999999999998E-2</c:v>
                </c:pt>
                <c:pt idx="240542">
                  <c:v>4.1320999999999997E-2</c:v>
                </c:pt>
                <c:pt idx="240543">
                  <c:v>4.1320000000000003E-2</c:v>
                </c:pt>
                <c:pt idx="240544">
                  <c:v>4.1319000000000002E-2</c:v>
                </c:pt>
                <c:pt idx="240545">
                  <c:v>4.1317E-2</c:v>
                </c:pt>
                <c:pt idx="240546">
                  <c:v>4.1315999999999999E-2</c:v>
                </c:pt>
                <c:pt idx="240547">
                  <c:v>4.1314999999999998E-2</c:v>
                </c:pt>
                <c:pt idx="240548">
                  <c:v>4.1313000000000002E-2</c:v>
                </c:pt>
                <c:pt idx="240549">
                  <c:v>4.1312000000000001E-2</c:v>
                </c:pt>
                <c:pt idx="240550">
                  <c:v>4.1311E-2</c:v>
                </c:pt>
                <c:pt idx="240551">
                  <c:v>4.1308999999999998E-2</c:v>
                </c:pt>
                <c:pt idx="240552">
                  <c:v>4.1307999999999997E-2</c:v>
                </c:pt>
                <c:pt idx="240553">
                  <c:v>4.1307000000000003E-2</c:v>
                </c:pt>
                <c:pt idx="240554">
                  <c:v>4.1305000000000001E-2</c:v>
                </c:pt>
                <c:pt idx="240555">
                  <c:v>4.1304E-2</c:v>
                </c:pt>
                <c:pt idx="240556">
                  <c:v>4.1302999999999999E-2</c:v>
                </c:pt>
                <c:pt idx="240557">
                  <c:v>4.1300999999999997E-2</c:v>
                </c:pt>
                <c:pt idx="240558">
                  <c:v>4.1300000000000003E-2</c:v>
                </c:pt>
                <c:pt idx="240559">
                  <c:v>4.1299000000000002E-2</c:v>
                </c:pt>
                <c:pt idx="240560">
                  <c:v>4.1297E-2</c:v>
                </c:pt>
                <c:pt idx="240561">
                  <c:v>4.1295999999999999E-2</c:v>
                </c:pt>
                <c:pt idx="240562">
                  <c:v>4.1294999999999998E-2</c:v>
                </c:pt>
                <c:pt idx="240563">
                  <c:v>4.1293999999999997E-2</c:v>
                </c:pt>
                <c:pt idx="240564">
                  <c:v>4.1292000000000002E-2</c:v>
                </c:pt>
                <c:pt idx="240565">
                  <c:v>4.1291000000000001E-2</c:v>
                </c:pt>
                <c:pt idx="240566">
                  <c:v>4.129E-2</c:v>
                </c:pt>
                <c:pt idx="240567">
                  <c:v>4.1288999999999999E-2</c:v>
                </c:pt>
                <c:pt idx="240568">
                  <c:v>4.1287999999999998E-2</c:v>
                </c:pt>
                <c:pt idx="240569">
                  <c:v>4.1286999999999997E-2</c:v>
                </c:pt>
                <c:pt idx="240570">
                  <c:v>4.1286000000000003E-2</c:v>
                </c:pt>
                <c:pt idx="240571">
                  <c:v>4.1285000000000002E-2</c:v>
                </c:pt>
                <c:pt idx="240572">
                  <c:v>4.1284000000000001E-2</c:v>
                </c:pt>
                <c:pt idx="240573">
                  <c:v>4.1283E-2</c:v>
                </c:pt>
                <c:pt idx="240574">
                  <c:v>4.1281999999999999E-2</c:v>
                </c:pt>
                <c:pt idx="240575">
                  <c:v>4.1280999999999998E-2</c:v>
                </c:pt>
                <c:pt idx="240576">
                  <c:v>4.1279999999999997E-2</c:v>
                </c:pt>
                <c:pt idx="240577">
                  <c:v>4.1279000000000003E-2</c:v>
                </c:pt>
                <c:pt idx="240578">
                  <c:v>4.1278000000000002E-2</c:v>
                </c:pt>
                <c:pt idx="240579">
                  <c:v>4.1278000000000002E-2</c:v>
                </c:pt>
                <c:pt idx="240580">
                  <c:v>4.1277000000000001E-2</c:v>
                </c:pt>
                <c:pt idx="240581">
                  <c:v>4.1276E-2</c:v>
                </c:pt>
                <c:pt idx="240582">
                  <c:v>4.1276E-2</c:v>
                </c:pt>
                <c:pt idx="240583">
                  <c:v>4.1274999999999999E-2</c:v>
                </c:pt>
                <c:pt idx="240584">
                  <c:v>4.1273999999999998E-2</c:v>
                </c:pt>
                <c:pt idx="240585">
                  <c:v>4.1273999999999998E-2</c:v>
                </c:pt>
                <c:pt idx="240586">
                  <c:v>4.1272999999999997E-2</c:v>
                </c:pt>
                <c:pt idx="240587">
                  <c:v>4.1272999999999997E-2</c:v>
                </c:pt>
                <c:pt idx="240588">
                  <c:v>4.1272000000000003E-2</c:v>
                </c:pt>
                <c:pt idx="240589">
                  <c:v>4.1272000000000003E-2</c:v>
                </c:pt>
                <c:pt idx="240590">
                  <c:v>4.1272000000000003E-2</c:v>
                </c:pt>
                <c:pt idx="240591">
                  <c:v>4.1271000000000002E-2</c:v>
                </c:pt>
                <c:pt idx="240592">
                  <c:v>4.1271000000000002E-2</c:v>
                </c:pt>
                <c:pt idx="240593">
                  <c:v>4.1271000000000002E-2</c:v>
                </c:pt>
                <c:pt idx="240594">
                  <c:v>4.1271000000000002E-2</c:v>
                </c:pt>
                <c:pt idx="240595">
                  <c:v>4.1270000000000001E-2</c:v>
                </c:pt>
                <c:pt idx="240596">
                  <c:v>4.1270000000000001E-2</c:v>
                </c:pt>
                <c:pt idx="240597">
                  <c:v>4.1270000000000001E-2</c:v>
                </c:pt>
                <c:pt idx="240598">
                  <c:v>4.1270000000000001E-2</c:v>
                </c:pt>
                <c:pt idx="240599">
                  <c:v>4.1270000000000001E-2</c:v>
                </c:pt>
                <c:pt idx="240600">
                  <c:v>4.1269E-2</c:v>
                </c:pt>
                <c:pt idx="240601">
                  <c:v>4.1269E-2</c:v>
                </c:pt>
                <c:pt idx="240602">
                  <c:v>4.1269E-2</c:v>
                </c:pt>
                <c:pt idx="240603">
                  <c:v>4.1269E-2</c:v>
                </c:pt>
                <c:pt idx="240604">
                  <c:v>4.1269E-2</c:v>
                </c:pt>
                <c:pt idx="240605">
                  <c:v>4.1269E-2</c:v>
                </c:pt>
                <c:pt idx="240606">
                  <c:v>4.1269E-2</c:v>
                </c:pt>
                <c:pt idx="240607">
                  <c:v>4.1269E-2</c:v>
                </c:pt>
                <c:pt idx="240608">
                  <c:v>4.1269E-2</c:v>
                </c:pt>
                <c:pt idx="240609">
                  <c:v>4.1269E-2</c:v>
                </c:pt>
                <c:pt idx="240610">
                  <c:v>4.1267999999999999E-2</c:v>
                </c:pt>
                <c:pt idx="240611">
                  <c:v>4.1267999999999999E-2</c:v>
                </c:pt>
                <c:pt idx="240612">
                  <c:v>4.1267999999999999E-2</c:v>
                </c:pt>
                <c:pt idx="240613">
                  <c:v>4.1267999999999999E-2</c:v>
                </c:pt>
                <c:pt idx="240614">
                  <c:v>4.1267999999999999E-2</c:v>
                </c:pt>
                <c:pt idx="240615">
                  <c:v>4.1267999999999999E-2</c:v>
                </c:pt>
                <c:pt idx="240616">
                  <c:v>4.1267999999999999E-2</c:v>
                </c:pt>
                <c:pt idx="240617">
                  <c:v>4.1267999999999999E-2</c:v>
                </c:pt>
                <c:pt idx="240618">
                  <c:v>4.1267999999999999E-2</c:v>
                </c:pt>
                <c:pt idx="240619">
                  <c:v>4.1266999999999998E-2</c:v>
                </c:pt>
                <c:pt idx="240620">
                  <c:v>4.1266999999999998E-2</c:v>
                </c:pt>
                <c:pt idx="240621">
                  <c:v>4.1266999999999998E-2</c:v>
                </c:pt>
                <c:pt idx="240622">
                  <c:v>4.1265999999999997E-2</c:v>
                </c:pt>
                <c:pt idx="240623">
                  <c:v>4.1265999999999997E-2</c:v>
                </c:pt>
                <c:pt idx="240624">
                  <c:v>4.1265999999999997E-2</c:v>
                </c:pt>
                <c:pt idx="240625">
                  <c:v>4.1265999999999997E-2</c:v>
                </c:pt>
                <c:pt idx="240626">
                  <c:v>4.1265999999999997E-2</c:v>
                </c:pt>
                <c:pt idx="240627">
                  <c:v>4.1265000000000003E-2</c:v>
                </c:pt>
                <c:pt idx="240628">
                  <c:v>4.1265000000000003E-2</c:v>
                </c:pt>
                <c:pt idx="240629">
                  <c:v>4.1265000000000003E-2</c:v>
                </c:pt>
                <c:pt idx="240630">
                  <c:v>4.1264000000000002E-2</c:v>
                </c:pt>
                <c:pt idx="240631">
                  <c:v>4.1264000000000002E-2</c:v>
                </c:pt>
                <c:pt idx="240632">
                  <c:v>4.1263000000000001E-2</c:v>
                </c:pt>
                <c:pt idx="240633">
                  <c:v>4.1263000000000001E-2</c:v>
                </c:pt>
                <c:pt idx="240634">
                  <c:v>4.1262E-2</c:v>
                </c:pt>
                <c:pt idx="240635">
                  <c:v>4.1262E-2</c:v>
                </c:pt>
                <c:pt idx="240636">
                  <c:v>4.1262E-2</c:v>
                </c:pt>
                <c:pt idx="240637">
                  <c:v>4.1260999999999999E-2</c:v>
                </c:pt>
                <c:pt idx="240638">
                  <c:v>4.1260999999999999E-2</c:v>
                </c:pt>
                <c:pt idx="240639">
                  <c:v>4.1260999999999999E-2</c:v>
                </c:pt>
                <c:pt idx="240640">
                  <c:v>4.1259999999999998E-2</c:v>
                </c:pt>
                <c:pt idx="240641">
                  <c:v>4.1259999999999998E-2</c:v>
                </c:pt>
                <c:pt idx="240642">
                  <c:v>4.1259999999999998E-2</c:v>
                </c:pt>
                <c:pt idx="240643">
                  <c:v>4.1258999999999997E-2</c:v>
                </c:pt>
                <c:pt idx="240644">
                  <c:v>4.1258999999999997E-2</c:v>
                </c:pt>
                <c:pt idx="240645">
                  <c:v>4.1258000000000003E-2</c:v>
                </c:pt>
                <c:pt idx="240646">
                  <c:v>4.1258000000000003E-2</c:v>
                </c:pt>
                <c:pt idx="240647">
                  <c:v>4.1258000000000003E-2</c:v>
                </c:pt>
                <c:pt idx="240648">
                  <c:v>4.1257000000000002E-2</c:v>
                </c:pt>
                <c:pt idx="240649">
                  <c:v>4.1257000000000002E-2</c:v>
                </c:pt>
                <c:pt idx="240650">
                  <c:v>4.1257000000000002E-2</c:v>
                </c:pt>
                <c:pt idx="240651">
                  <c:v>4.1257000000000002E-2</c:v>
                </c:pt>
                <c:pt idx="240652">
                  <c:v>4.1257000000000002E-2</c:v>
                </c:pt>
                <c:pt idx="240653">
                  <c:v>4.1256000000000001E-2</c:v>
                </c:pt>
                <c:pt idx="240654">
                  <c:v>4.1256000000000001E-2</c:v>
                </c:pt>
                <c:pt idx="240655">
                  <c:v>4.1256000000000001E-2</c:v>
                </c:pt>
                <c:pt idx="240656">
                  <c:v>4.1256000000000001E-2</c:v>
                </c:pt>
                <c:pt idx="240657">
                  <c:v>4.1255E-2</c:v>
                </c:pt>
                <c:pt idx="240658">
                  <c:v>4.1255E-2</c:v>
                </c:pt>
                <c:pt idx="240659">
                  <c:v>4.1255E-2</c:v>
                </c:pt>
                <c:pt idx="240660">
                  <c:v>4.1255E-2</c:v>
                </c:pt>
                <c:pt idx="240661">
                  <c:v>4.1255E-2</c:v>
                </c:pt>
                <c:pt idx="240662">
                  <c:v>4.1255E-2</c:v>
                </c:pt>
                <c:pt idx="240663">
                  <c:v>4.1255E-2</c:v>
                </c:pt>
                <c:pt idx="240664">
                  <c:v>4.1255E-2</c:v>
                </c:pt>
                <c:pt idx="240665">
                  <c:v>4.1255E-2</c:v>
                </c:pt>
                <c:pt idx="240666">
                  <c:v>4.1255E-2</c:v>
                </c:pt>
                <c:pt idx="240667">
                  <c:v>4.1255E-2</c:v>
                </c:pt>
                <c:pt idx="240668">
                  <c:v>4.1255E-2</c:v>
                </c:pt>
                <c:pt idx="240669">
                  <c:v>4.1255E-2</c:v>
                </c:pt>
                <c:pt idx="240670">
                  <c:v>4.1255E-2</c:v>
                </c:pt>
                <c:pt idx="240671">
                  <c:v>4.1255E-2</c:v>
                </c:pt>
                <c:pt idx="240672">
                  <c:v>4.1255E-2</c:v>
                </c:pt>
                <c:pt idx="240673">
                  <c:v>4.1255E-2</c:v>
                </c:pt>
                <c:pt idx="240674">
                  <c:v>4.1255E-2</c:v>
                </c:pt>
                <c:pt idx="240675">
                  <c:v>4.1255E-2</c:v>
                </c:pt>
                <c:pt idx="240676">
                  <c:v>4.1255E-2</c:v>
                </c:pt>
                <c:pt idx="240677">
                  <c:v>4.1255E-2</c:v>
                </c:pt>
                <c:pt idx="240678">
                  <c:v>4.1255E-2</c:v>
                </c:pt>
                <c:pt idx="240679">
                  <c:v>4.1255E-2</c:v>
                </c:pt>
                <c:pt idx="240680">
                  <c:v>4.1255E-2</c:v>
                </c:pt>
                <c:pt idx="240681">
                  <c:v>4.1255E-2</c:v>
                </c:pt>
                <c:pt idx="240682">
                  <c:v>4.1255E-2</c:v>
                </c:pt>
                <c:pt idx="240683">
                  <c:v>4.1255E-2</c:v>
                </c:pt>
                <c:pt idx="240684">
                  <c:v>4.1256000000000001E-2</c:v>
                </c:pt>
                <c:pt idx="240685">
                  <c:v>4.1256000000000001E-2</c:v>
                </c:pt>
                <c:pt idx="240686">
                  <c:v>4.1256000000000001E-2</c:v>
                </c:pt>
                <c:pt idx="240687">
                  <c:v>4.1256000000000001E-2</c:v>
                </c:pt>
                <c:pt idx="240688">
                  <c:v>4.1256000000000001E-2</c:v>
                </c:pt>
                <c:pt idx="240689">
                  <c:v>4.1257000000000002E-2</c:v>
                </c:pt>
                <c:pt idx="240690">
                  <c:v>4.1257000000000002E-2</c:v>
                </c:pt>
                <c:pt idx="240691">
                  <c:v>4.1257000000000002E-2</c:v>
                </c:pt>
                <c:pt idx="240692">
                  <c:v>4.1257000000000002E-2</c:v>
                </c:pt>
                <c:pt idx="240693">
                  <c:v>4.1258000000000003E-2</c:v>
                </c:pt>
                <c:pt idx="240694">
                  <c:v>4.1258000000000003E-2</c:v>
                </c:pt>
                <c:pt idx="240695">
                  <c:v>4.1258999999999997E-2</c:v>
                </c:pt>
                <c:pt idx="240696">
                  <c:v>4.1258999999999997E-2</c:v>
                </c:pt>
                <c:pt idx="240697">
                  <c:v>4.1259999999999998E-2</c:v>
                </c:pt>
                <c:pt idx="240698">
                  <c:v>4.1259999999999998E-2</c:v>
                </c:pt>
                <c:pt idx="240699">
                  <c:v>4.1259999999999998E-2</c:v>
                </c:pt>
                <c:pt idx="240700">
                  <c:v>4.1260999999999999E-2</c:v>
                </c:pt>
                <c:pt idx="240701">
                  <c:v>4.1260999999999999E-2</c:v>
                </c:pt>
                <c:pt idx="240702">
                  <c:v>4.1262E-2</c:v>
                </c:pt>
                <c:pt idx="240703">
                  <c:v>4.1262E-2</c:v>
                </c:pt>
                <c:pt idx="240704">
                  <c:v>4.1263000000000001E-2</c:v>
                </c:pt>
                <c:pt idx="240705">
                  <c:v>4.1264000000000002E-2</c:v>
                </c:pt>
                <c:pt idx="240706">
                  <c:v>4.1264000000000002E-2</c:v>
                </c:pt>
                <c:pt idx="240707">
                  <c:v>4.1265000000000003E-2</c:v>
                </c:pt>
                <c:pt idx="240708">
                  <c:v>4.1265999999999997E-2</c:v>
                </c:pt>
                <c:pt idx="240709">
                  <c:v>4.1266999999999998E-2</c:v>
                </c:pt>
                <c:pt idx="240710">
                  <c:v>4.1266999999999998E-2</c:v>
                </c:pt>
                <c:pt idx="240711">
                  <c:v>4.1267999999999999E-2</c:v>
                </c:pt>
                <c:pt idx="240712">
                  <c:v>4.1269E-2</c:v>
                </c:pt>
                <c:pt idx="240713">
                  <c:v>4.1269E-2</c:v>
                </c:pt>
                <c:pt idx="240714">
                  <c:v>4.1270000000000001E-2</c:v>
                </c:pt>
                <c:pt idx="240715">
                  <c:v>4.1270000000000001E-2</c:v>
                </c:pt>
                <c:pt idx="240716">
                  <c:v>4.1271000000000002E-2</c:v>
                </c:pt>
                <c:pt idx="240717">
                  <c:v>4.1272000000000003E-2</c:v>
                </c:pt>
                <c:pt idx="240718">
                  <c:v>4.1272000000000003E-2</c:v>
                </c:pt>
                <c:pt idx="240719">
                  <c:v>4.1272999999999997E-2</c:v>
                </c:pt>
                <c:pt idx="240720">
                  <c:v>4.1273999999999998E-2</c:v>
                </c:pt>
                <c:pt idx="240721">
                  <c:v>4.1273999999999998E-2</c:v>
                </c:pt>
                <c:pt idx="240722">
                  <c:v>4.1274999999999999E-2</c:v>
                </c:pt>
                <c:pt idx="240723">
                  <c:v>4.1274999999999999E-2</c:v>
                </c:pt>
                <c:pt idx="240724">
                  <c:v>4.1276E-2</c:v>
                </c:pt>
                <c:pt idx="240725">
                  <c:v>4.1276E-2</c:v>
                </c:pt>
                <c:pt idx="240726">
                  <c:v>4.1276E-2</c:v>
                </c:pt>
                <c:pt idx="240727">
                  <c:v>4.1277000000000001E-2</c:v>
                </c:pt>
                <c:pt idx="240728">
                  <c:v>4.1277000000000001E-2</c:v>
                </c:pt>
                <c:pt idx="240729">
                  <c:v>4.1277000000000001E-2</c:v>
                </c:pt>
                <c:pt idx="240730">
                  <c:v>4.1278000000000002E-2</c:v>
                </c:pt>
                <c:pt idx="240731">
                  <c:v>4.1278000000000002E-2</c:v>
                </c:pt>
                <c:pt idx="240732">
                  <c:v>4.1278000000000002E-2</c:v>
                </c:pt>
                <c:pt idx="240733">
                  <c:v>4.1278000000000002E-2</c:v>
                </c:pt>
                <c:pt idx="240734">
                  <c:v>4.1278000000000002E-2</c:v>
                </c:pt>
                <c:pt idx="240735">
                  <c:v>4.1278000000000002E-2</c:v>
                </c:pt>
                <c:pt idx="240736">
                  <c:v>4.1278000000000002E-2</c:v>
                </c:pt>
                <c:pt idx="240737">
                  <c:v>4.1278000000000002E-2</c:v>
                </c:pt>
                <c:pt idx="240738">
                  <c:v>4.1278000000000002E-2</c:v>
                </c:pt>
                <c:pt idx="240739">
                  <c:v>4.1278000000000002E-2</c:v>
                </c:pt>
                <c:pt idx="240740">
                  <c:v>4.1278000000000002E-2</c:v>
                </c:pt>
                <c:pt idx="240741">
                  <c:v>4.1278000000000002E-2</c:v>
                </c:pt>
                <c:pt idx="240742">
                  <c:v>4.1278000000000002E-2</c:v>
                </c:pt>
                <c:pt idx="240743">
                  <c:v>4.1278000000000002E-2</c:v>
                </c:pt>
                <c:pt idx="240744">
                  <c:v>4.1277000000000001E-2</c:v>
                </c:pt>
                <c:pt idx="240745">
                  <c:v>4.1277000000000001E-2</c:v>
                </c:pt>
                <c:pt idx="240746">
                  <c:v>4.1277000000000001E-2</c:v>
                </c:pt>
                <c:pt idx="240747">
                  <c:v>4.1276E-2</c:v>
                </c:pt>
                <c:pt idx="240748">
                  <c:v>4.1276E-2</c:v>
                </c:pt>
                <c:pt idx="240749">
                  <c:v>4.1276E-2</c:v>
                </c:pt>
                <c:pt idx="240750">
                  <c:v>4.1274999999999999E-2</c:v>
                </c:pt>
                <c:pt idx="240751">
                  <c:v>4.1274999999999999E-2</c:v>
                </c:pt>
                <c:pt idx="240752">
                  <c:v>4.1273999999999998E-2</c:v>
                </c:pt>
                <c:pt idx="240753">
                  <c:v>4.1273999999999998E-2</c:v>
                </c:pt>
                <c:pt idx="240754">
                  <c:v>4.1273999999999998E-2</c:v>
                </c:pt>
                <c:pt idx="240755">
                  <c:v>4.1272999999999997E-2</c:v>
                </c:pt>
                <c:pt idx="240756">
                  <c:v>4.1272999999999997E-2</c:v>
                </c:pt>
                <c:pt idx="240757">
                  <c:v>4.1272000000000003E-2</c:v>
                </c:pt>
                <c:pt idx="240758">
                  <c:v>4.1272000000000003E-2</c:v>
                </c:pt>
                <c:pt idx="240759">
                  <c:v>4.1271000000000002E-2</c:v>
                </c:pt>
                <c:pt idx="240760">
                  <c:v>4.1271000000000002E-2</c:v>
                </c:pt>
                <c:pt idx="240761">
                  <c:v>4.1270000000000001E-2</c:v>
                </c:pt>
                <c:pt idx="240762">
                  <c:v>4.1270000000000001E-2</c:v>
                </c:pt>
                <c:pt idx="240763">
                  <c:v>4.1269E-2</c:v>
                </c:pt>
                <c:pt idx="240764">
                  <c:v>4.1269E-2</c:v>
                </c:pt>
                <c:pt idx="240765">
                  <c:v>4.1269E-2</c:v>
                </c:pt>
                <c:pt idx="240766">
                  <c:v>4.1267999999999999E-2</c:v>
                </c:pt>
                <c:pt idx="240767">
                  <c:v>4.1267999999999999E-2</c:v>
                </c:pt>
                <c:pt idx="240768">
                  <c:v>4.1267999999999999E-2</c:v>
                </c:pt>
                <c:pt idx="240769">
                  <c:v>4.1266999999999998E-2</c:v>
                </c:pt>
                <c:pt idx="240770">
                  <c:v>4.1266999999999998E-2</c:v>
                </c:pt>
                <c:pt idx="240771">
                  <c:v>4.1266999999999998E-2</c:v>
                </c:pt>
                <c:pt idx="240772">
                  <c:v>4.1265999999999997E-2</c:v>
                </c:pt>
                <c:pt idx="240773">
                  <c:v>4.1265999999999997E-2</c:v>
                </c:pt>
                <c:pt idx="240774">
                  <c:v>4.1265999999999997E-2</c:v>
                </c:pt>
                <c:pt idx="240775">
                  <c:v>4.1265999999999997E-2</c:v>
                </c:pt>
                <c:pt idx="240776">
                  <c:v>4.1265999999999997E-2</c:v>
                </c:pt>
                <c:pt idx="240777">
                  <c:v>4.1265999999999997E-2</c:v>
                </c:pt>
                <c:pt idx="240778">
                  <c:v>4.1265999999999997E-2</c:v>
                </c:pt>
                <c:pt idx="240779">
                  <c:v>4.1265999999999997E-2</c:v>
                </c:pt>
                <c:pt idx="240780">
                  <c:v>4.1265999999999997E-2</c:v>
                </c:pt>
                <c:pt idx="240781">
                  <c:v>4.1266999999999998E-2</c:v>
                </c:pt>
                <c:pt idx="240782">
                  <c:v>4.1266999999999998E-2</c:v>
                </c:pt>
                <c:pt idx="240783">
                  <c:v>4.1266999999999998E-2</c:v>
                </c:pt>
                <c:pt idx="240784">
                  <c:v>4.1266999999999998E-2</c:v>
                </c:pt>
                <c:pt idx="240785">
                  <c:v>4.1266999999999998E-2</c:v>
                </c:pt>
                <c:pt idx="240786">
                  <c:v>4.1267999999999999E-2</c:v>
                </c:pt>
                <c:pt idx="240787">
                  <c:v>4.1267999999999999E-2</c:v>
                </c:pt>
                <c:pt idx="240788">
                  <c:v>4.1269E-2</c:v>
                </c:pt>
                <c:pt idx="240789">
                  <c:v>4.1269E-2</c:v>
                </c:pt>
                <c:pt idx="240790">
                  <c:v>4.1270000000000001E-2</c:v>
                </c:pt>
                <c:pt idx="240791">
                  <c:v>4.1271000000000002E-2</c:v>
                </c:pt>
                <c:pt idx="240792">
                  <c:v>4.1271000000000002E-2</c:v>
                </c:pt>
                <c:pt idx="240793">
                  <c:v>4.1272000000000003E-2</c:v>
                </c:pt>
                <c:pt idx="240794">
                  <c:v>4.1272999999999997E-2</c:v>
                </c:pt>
                <c:pt idx="240795">
                  <c:v>4.1272999999999997E-2</c:v>
                </c:pt>
                <c:pt idx="240796">
                  <c:v>4.1273999999999998E-2</c:v>
                </c:pt>
                <c:pt idx="240797">
                  <c:v>4.1274999999999999E-2</c:v>
                </c:pt>
                <c:pt idx="240798">
                  <c:v>4.1276E-2</c:v>
                </c:pt>
                <c:pt idx="240799">
                  <c:v>4.1277000000000001E-2</c:v>
                </c:pt>
                <c:pt idx="240800">
                  <c:v>4.1278000000000002E-2</c:v>
                </c:pt>
                <c:pt idx="240801">
                  <c:v>4.1279000000000003E-2</c:v>
                </c:pt>
                <c:pt idx="240802">
                  <c:v>4.1279999999999997E-2</c:v>
                </c:pt>
                <c:pt idx="240803">
                  <c:v>4.1280999999999998E-2</c:v>
                </c:pt>
                <c:pt idx="240804">
                  <c:v>4.1281999999999999E-2</c:v>
                </c:pt>
                <c:pt idx="240805">
                  <c:v>4.1281999999999999E-2</c:v>
                </c:pt>
                <c:pt idx="240806">
                  <c:v>4.1283E-2</c:v>
                </c:pt>
                <c:pt idx="240807">
                  <c:v>4.1284000000000001E-2</c:v>
                </c:pt>
                <c:pt idx="240808">
                  <c:v>4.1285000000000002E-2</c:v>
                </c:pt>
                <c:pt idx="240809">
                  <c:v>4.1286000000000003E-2</c:v>
                </c:pt>
                <c:pt idx="240810">
                  <c:v>4.1286999999999997E-2</c:v>
                </c:pt>
                <c:pt idx="240811">
                  <c:v>4.1287999999999998E-2</c:v>
                </c:pt>
                <c:pt idx="240812">
                  <c:v>4.1288999999999999E-2</c:v>
                </c:pt>
                <c:pt idx="240813">
                  <c:v>4.129E-2</c:v>
                </c:pt>
                <c:pt idx="240814">
                  <c:v>4.1291000000000001E-2</c:v>
                </c:pt>
                <c:pt idx="240815">
                  <c:v>4.1291000000000001E-2</c:v>
                </c:pt>
                <c:pt idx="240816">
                  <c:v>4.1292000000000002E-2</c:v>
                </c:pt>
                <c:pt idx="240817">
                  <c:v>4.1293000000000003E-2</c:v>
                </c:pt>
                <c:pt idx="240818">
                  <c:v>4.1293000000000003E-2</c:v>
                </c:pt>
                <c:pt idx="240819">
                  <c:v>4.1293999999999997E-2</c:v>
                </c:pt>
                <c:pt idx="240820">
                  <c:v>4.1294999999999998E-2</c:v>
                </c:pt>
                <c:pt idx="240821">
                  <c:v>4.1294999999999998E-2</c:v>
                </c:pt>
                <c:pt idx="240822">
                  <c:v>4.1294999999999998E-2</c:v>
                </c:pt>
                <c:pt idx="240823">
                  <c:v>4.1295999999999999E-2</c:v>
                </c:pt>
                <c:pt idx="240824">
                  <c:v>4.1295999999999999E-2</c:v>
                </c:pt>
                <c:pt idx="240825">
                  <c:v>4.1297E-2</c:v>
                </c:pt>
                <c:pt idx="240826">
                  <c:v>4.1297E-2</c:v>
                </c:pt>
                <c:pt idx="240827">
                  <c:v>4.1297E-2</c:v>
                </c:pt>
                <c:pt idx="240828">
                  <c:v>4.1297E-2</c:v>
                </c:pt>
                <c:pt idx="240829">
                  <c:v>4.1297E-2</c:v>
                </c:pt>
                <c:pt idx="240830">
                  <c:v>4.1295999999999999E-2</c:v>
                </c:pt>
                <c:pt idx="240831">
                  <c:v>4.1295999999999999E-2</c:v>
                </c:pt>
                <c:pt idx="240832">
                  <c:v>4.1295999999999999E-2</c:v>
                </c:pt>
                <c:pt idx="240833">
                  <c:v>4.1294999999999998E-2</c:v>
                </c:pt>
                <c:pt idx="240834">
                  <c:v>4.1294999999999998E-2</c:v>
                </c:pt>
                <c:pt idx="240835">
                  <c:v>4.1293999999999997E-2</c:v>
                </c:pt>
                <c:pt idx="240836">
                  <c:v>4.1293000000000003E-2</c:v>
                </c:pt>
                <c:pt idx="240837">
                  <c:v>4.1293000000000003E-2</c:v>
                </c:pt>
                <c:pt idx="240838">
                  <c:v>4.1292000000000002E-2</c:v>
                </c:pt>
                <c:pt idx="240839">
                  <c:v>4.1291000000000001E-2</c:v>
                </c:pt>
                <c:pt idx="240840">
                  <c:v>4.129E-2</c:v>
                </c:pt>
                <c:pt idx="240841">
                  <c:v>4.1287999999999998E-2</c:v>
                </c:pt>
                <c:pt idx="240842">
                  <c:v>4.1286999999999997E-2</c:v>
                </c:pt>
                <c:pt idx="240843">
                  <c:v>4.1286000000000003E-2</c:v>
                </c:pt>
                <c:pt idx="240844">
                  <c:v>4.1284000000000001E-2</c:v>
                </c:pt>
                <c:pt idx="240845">
                  <c:v>4.1281999999999999E-2</c:v>
                </c:pt>
                <c:pt idx="240846">
                  <c:v>4.1280999999999998E-2</c:v>
                </c:pt>
                <c:pt idx="240847">
                  <c:v>4.1279000000000003E-2</c:v>
                </c:pt>
                <c:pt idx="240848">
                  <c:v>4.1277000000000001E-2</c:v>
                </c:pt>
                <c:pt idx="240849">
                  <c:v>4.1276E-2</c:v>
                </c:pt>
                <c:pt idx="240850">
                  <c:v>4.1273999999999998E-2</c:v>
                </c:pt>
                <c:pt idx="240851">
                  <c:v>4.1272000000000003E-2</c:v>
                </c:pt>
                <c:pt idx="240852">
                  <c:v>4.1270000000000001E-2</c:v>
                </c:pt>
                <c:pt idx="240853">
                  <c:v>4.1267999999999999E-2</c:v>
                </c:pt>
                <c:pt idx="240854">
                  <c:v>4.1265999999999997E-2</c:v>
                </c:pt>
                <c:pt idx="240855">
                  <c:v>4.1264000000000002E-2</c:v>
                </c:pt>
                <c:pt idx="240856">
                  <c:v>4.1260999999999999E-2</c:v>
                </c:pt>
                <c:pt idx="240857">
                  <c:v>4.1258999999999997E-2</c:v>
                </c:pt>
                <c:pt idx="240858">
                  <c:v>4.1257000000000002E-2</c:v>
                </c:pt>
                <c:pt idx="240859">
                  <c:v>4.1255E-2</c:v>
                </c:pt>
                <c:pt idx="240860">
                  <c:v>4.1252999999999998E-2</c:v>
                </c:pt>
                <c:pt idx="240861">
                  <c:v>4.1251000000000003E-2</c:v>
                </c:pt>
                <c:pt idx="240862">
                  <c:v>4.1249000000000001E-2</c:v>
                </c:pt>
                <c:pt idx="240863">
                  <c:v>4.1246999999999999E-2</c:v>
                </c:pt>
                <c:pt idx="240864">
                  <c:v>4.1244999999999997E-2</c:v>
                </c:pt>
                <c:pt idx="240865">
                  <c:v>4.1243000000000002E-2</c:v>
                </c:pt>
                <c:pt idx="240866">
                  <c:v>4.1241E-2</c:v>
                </c:pt>
                <c:pt idx="240867">
                  <c:v>4.1238999999999998E-2</c:v>
                </c:pt>
                <c:pt idx="240868">
                  <c:v>4.1237999999999997E-2</c:v>
                </c:pt>
                <c:pt idx="240869">
                  <c:v>4.1236000000000002E-2</c:v>
                </c:pt>
                <c:pt idx="240870">
                  <c:v>4.1234E-2</c:v>
                </c:pt>
                <c:pt idx="240871">
                  <c:v>4.1232999999999999E-2</c:v>
                </c:pt>
                <c:pt idx="240872">
                  <c:v>4.1231999999999998E-2</c:v>
                </c:pt>
                <c:pt idx="240873">
                  <c:v>4.1230000000000003E-2</c:v>
                </c:pt>
                <c:pt idx="240874">
                  <c:v>4.1229000000000002E-2</c:v>
                </c:pt>
                <c:pt idx="240875">
                  <c:v>4.1228000000000001E-2</c:v>
                </c:pt>
                <c:pt idx="240876">
                  <c:v>4.1227E-2</c:v>
                </c:pt>
                <c:pt idx="240877">
                  <c:v>4.1225999999999999E-2</c:v>
                </c:pt>
                <c:pt idx="240878">
                  <c:v>4.1224999999999998E-2</c:v>
                </c:pt>
                <c:pt idx="240879">
                  <c:v>4.1223999999999997E-2</c:v>
                </c:pt>
                <c:pt idx="240880">
                  <c:v>4.1223999999999997E-2</c:v>
                </c:pt>
                <c:pt idx="240881">
                  <c:v>4.1223000000000003E-2</c:v>
                </c:pt>
                <c:pt idx="240882">
                  <c:v>4.1223000000000003E-2</c:v>
                </c:pt>
                <c:pt idx="240883">
                  <c:v>4.1223000000000003E-2</c:v>
                </c:pt>
                <c:pt idx="240884">
                  <c:v>4.1223000000000003E-2</c:v>
                </c:pt>
                <c:pt idx="240885">
                  <c:v>4.1222000000000002E-2</c:v>
                </c:pt>
                <c:pt idx="240886">
                  <c:v>4.1222000000000002E-2</c:v>
                </c:pt>
                <c:pt idx="240887">
                  <c:v>4.1223000000000003E-2</c:v>
                </c:pt>
                <c:pt idx="240888">
                  <c:v>4.1223000000000003E-2</c:v>
                </c:pt>
                <c:pt idx="240889">
                  <c:v>4.1223000000000003E-2</c:v>
                </c:pt>
                <c:pt idx="240890">
                  <c:v>4.1223000000000003E-2</c:v>
                </c:pt>
                <c:pt idx="240891">
                  <c:v>4.1223000000000003E-2</c:v>
                </c:pt>
                <c:pt idx="240892">
                  <c:v>4.1223999999999997E-2</c:v>
                </c:pt>
                <c:pt idx="240893">
                  <c:v>4.1223999999999997E-2</c:v>
                </c:pt>
                <c:pt idx="240894">
                  <c:v>4.1224999999999998E-2</c:v>
                </c:pt>
                <c:pt idx="240895">
                  <c:v>4.1224999999999998E-2</c:v>
                </c:pt>
                <c:pt idx="240896">
                  <c:v>4.1225999999999999E-2</c:v>
                </c:pt>
                <c:pt idx="240897">
                  <c:v>4.1227E-2</c:v>
                </c:pt>
                <c:pt idx="240898">
                  <c:v>4.1228000000000001E-2</c:v>
                </c:pt>
                <c:pt idx="240899">
                  <c:v>4.1228000000000001E-2</c:v>
                </c:pt>
                <c:pt idx="240900">
                  <c:v>4.1229000000000002E-2</c:v>
                </c:pt>
                <c:pt idx="240901">
                  <c:v>4.1229000000000002E-2</c:v>
                </c:pt>
                <c:pt idx="240902">
                  <c:v>4.1230000000000003E-2</c:v>
                </c:pt>
                <c:pt idx="240903">
                  <c:v>4.1230999999999997E-2</c:v>
                </c:pt>
                <c:pt idx="240904">
                  <c:v>4.1230999999999997E-2</c:v>
                </c:pt>
                <c:pt idx="240905">
                  <c:v>4.1231999999999998E-2</c:v>
                </c:pt>
                <c:pt idx="240906">
                  <c:v>4.1231999999999998E-2</c:v>
                </c:pt>
                <c:pt idx="240907">
                  <c:v>4.1232999999999999E-2</c:v>
                </c:pt>
                <c:pt idx="240908">
                  <c:v>4.1234E-2</c:v>
                </c:pt>
                <c:pt idx="240909">
                  <c:v>4.1234E-2</c:v>
                </c:pt>
                <c:pt idx="240910">
                  <c:v>4.1235000000000001E-2</c:v>
                </c:pt>
                <c:pt idx="240911">
                  <c:v>4.1235000000000001E-2</c:v>
                </c:pt>
                <c:pt idx="240912">
                  <c:v>4.1235000000000001E-2</c:v>
                </c:pt>
                <c:pt idx="240913">
                  <c:v>4.1235000000000001E-2</c:v>
                </c:pt>
                <c:pt idx="240914">
                  <c:v>4.1236000000000002E-2</c:v>
                </c:pt>
                <c:pt idx="240915">
                  <c:v>4.1236000000000002E-2</c:v>
                </c:pt>
                <c:pt idx="240916">
                  <c:v>4.1236000000000002E-2</c:v>
                </c:pt>
                <c:pt idx="240917">
                  <c:v>4.1236000000000002E-2</c:v>
                </c:pt>
                <c:pt idx="240918">
                  <c:v>4.1236000000000002E-2</c:v>
                </c:pt>
                <c:pt idx="240919">
                  <c:v>4.1236000000000002E-2</c:v>
                </c:pt>
                <c:pt idx="240920">
                  <c:v>4.1236000000000002E-2</c:v>
                </c:pt>
                <c:pt idx="240921">
                  <c:v>4.1236000000000002E-2</c:v>
                </c:pt>
                <c:pt idx="240922">
                  <c:v>4.1235000000000001E-2</c:v>
                </c:pt>
                <c:pt idx="240923">
                  <c:v>4.1235000000000001E-2</c:v>
                </c:pt>
                <c:pt idx="240924">
                  <c:v>4.1235000000000001E-2</c:v>
                </c:pt>
                <c:pt idx="240925">
                  <c:v>4.1234E-2</c:v>
                </c:pt>
                <c:pt idx="240926">
                  <c:v>4.1234E-2</c:v>
                </c:pt>
                <c:pt idx="240927">
                  <c:v>4.1232999999999999E-2</c:v>
                </c:pt>
                <c:pt idx="240928">
                  <c:v>4.1231999999999998E-2</c:v>
                </c:pt>
                <c:pt idx="240929">
                  <c:v>4.1231999999999998E-2</c:v>
                </c:pt>
                <c:pt idx="240930">
                  <c:v>4.1230999999999997E-2</c:v>
                </c:pt>
                <c:pt idx="240931">
                  <c:v>4.1230999999999997E-2</c:v>
                </c:pt>
                <c:pt idx="240932">
                  <c:v>4.1230000000000003E-2</c:v>
                </c:pt>
                <c:pt idx="240933">
                  <c:v>4.1229000000000002E-2</c:v>
                </c:pt>
                <c:pt idx="240934">
                  <c:v>4.1228000000000001E-2</c:v>
                </c:pt>
                <c:pt idx="240935">
                  <c:v>4.1228000000000001E-2</c:v>
                </c:pt>
                <c:pt idx="240936">
                  <c:v>4.1227E-2</c:v>
                </c:pt>
                <c:pt idx="240937">
                  <c:v>4.1225999999999999E-2</c:v>
                </c:pt>
                <c:pt idx="240938">
                  <c:v>4.1224999999999998E-2</c:v>
                </c:pt>
                <c:pt idx="240939">
                  <c:v>4.1223999999999997E-2</c:v>
                </c:pt>
                <c:pt idx="240940">
                  <c:v>4.1223000000000003E-2</c:v>
                </c:pt>
                <c:pt idx="240941">
                  <c:v>4.1222000000000002E-2</c:v>
                </c:pt>
                <c:pt idx="240942">
                  <c:v>4.1221000000000001E-2</c:v>
                </c:pt>
                <c:pt idx="240943">
                  <c:v>4.122E-2</c:v>
                </c:pt>
                <c:pt idx="240944">
                  <c:v>4.122E-2</c:v>
                </c:pt>
                <c:pt idx="240945">
                  <c:v>4.1218999999999999E-2</c:v>
                </c:pt>
                <c:pt idx="240946">
                  <c:v>4.1217999999999998E-2</c:v>
                </c:pt>
                <c:pt idx="240947">
                  <c:v>4.1216999999999997E-2</c:v>
                </c:pt>
                <c:pt idx="240948">
                  <c:v>4.1216000000000003E-2</c:v>
                </c:pt>
                <c:pt idx="240949">
                  <c:v>4.1215000000000002E-2</c:v>
                </c:pt>
                <c:pt idx="240950">
                  <c:v>4.1214000000000001E-2</c:v>
                </c:pt>
                <c:pt idx="240951">
                  <c:v>4.1213E-2</c:v>
                </c:pt>
                <c:pt idx="240952">
                  <c:v>4.1211999999999999E-2</c:v>
                </c:pt>
                <c:pt idx="240953">
                  <c:v>4.1211999999999999E-2</c:v>
                </c:pt>
                <c:pt idx="240954">
                  <c:v>4.1210999999999998E-2</c:v>
                </c:pt>
                <c:pt idx="240955">
                  <c:v>4.1209999999999997E-2</c:v>
                </c:pt>
                <c:pt idx="240956">
                  <c:v>4.1209000000000003E-2</c:v>
                </c:pt>
                <c:pt idx="240957">
                  <c:v>4.1209000000000003E-2</c:v>
                </c:pt>
                <c:pt idx="240958">
                  <c:v>4.1208000000000002E-2</c:v>
                </c:pt>
                <c:pt idx="240959">
                  <c:v>4.1207000000000001E-2</c:v>
                </c:pt>
                <c:pt idx="240960">
                  <c:v>4.1207000000000001E-2</c:v>
                </c:pt>
                <c:pt idx="240961">
                  <c:v>4.1206E-2</c:v>
                </c:pt>
                <c:pt idx="240962">
                  <c:v>4.1204999999999999E-2</c:v>
                </c:pt>
                <c:pt idx="240963">
                  <c:v>4.1204999999999999E-2</c:v>
                </c:pt>
                <c:pt idx="240964">
                  <c:v>4.1204999999999999E-2</c:v>
                </c:pt>
                <c:pt idx="240965">
                  <c:v>4.1203999999999998E-2</c:v>
                </c:pt>
                <c:pt idx="240966">
                  <c:v>4.1203999999999998E-2</c:v>
                </c:pt>
                <c:pt idx="240967">
                  <c:v>4.1203999999999998E-2</c:v>
                </c:pt>
                <c:pt idx="240968">
                  <c:v>4.1202999999999997E-2</c:v>
                </c:pt>
                <c:pt idx="240969">
                  <c:v>4.1202999999999997E-2</c:v>
                </c:pt>
                <c:pt idx="240970">
                  <c:v>4.1202999999999997E-2</c:v>
                </c:pt>
                <c:pt idx="240971">
                  <c:v>4.1202999999999997E-2</c:v>
                </c:pt>
                <c:pt idx="240972">
                  <c:v>4.1202999999999997E-2</c:v>
                </c:pt>
                <c:pt idx="240973">
                  <c:v>4.1202999999999997E-2</c:v>
                </c:pt>
                <c:pt idx="240974">
                  <c:v>4.1202999999999997E-2</c:v>
                </c:pt>
                <c:pt idx="240975">
                  <c:v>4.1202999999999997E-2</c:v>
                </c:pt>
                <c:pt idx="240976">
                  <c:v>4.1202999999999997E-2</c:v>
                </c:pt>
                <c:pt idx="240977">
                  <c:v>4.1202999999999997E-2</c:v>
                </c:pt>
                <c:pt idx="240978">
                  <c:v>4.1203999999999998E-2</c:v>
                </c:pt>
                <c:pt idx="240979">
                  <c:v>4.1203999999999998E-2</c:v>
                </c:pt>
                <c:pt idx="240980">
                  <c:v>4.1204999999999999E-2</c:v>
                </c:pt>
                <c:pt idx="240981">
                  <c:v>4.1204999999999999E-2</c:v>
                </c:pt>
                <c:pt idx="240982">
                  <c:v>4.1206E-2</c:v>
                </c:pt>
                <c:pt idx="240983">
                  <c:v>4.1206E-2</c:v>
                </c:pt>
                <c:pt idx="240984">
                  <c:v>4.1207000000000001E-2</c:v>
                </c:pt>
                <c:pt idx="240985">
                  <c:v>4.1207000000000001E-2</c:v>
                </c:pt>
                <c:pt idx="240986">
                  <c:v>4.1208000000000002E-2</c:v>
                </c:pt>
                <c:pt idx="240987">
                  <c:v>4.1209000000000003E-2</c:v>
                </c:pt>
                <c:pt idx="240988">
                  <c:v>4.1209000000000003E-2</c:v>
                </c:pt>
                <c:pt idx="240989">
                  <c:v>4.1209999999999997E-2</c:v>
                </c:pt>
                <c:pt idx="240990">
                  <c:v>4.1210999999999998E-2</c:v>
                </c:pt>
                <c:pt idx="240991">
                  <c:v>4.1211999999999999E-2</c:v>
                </c:pt>
                <c:pt idx="240992">
                  <c:v>4.1213E-2</c:v>
                </c:pt>
                <c:pt idx="240993">
                  <c:v>4.1214000000000001E-2</c:v>
                </c:pt>
                <c:pt idx="240994">
                  <c:v>4.1215000000000002E-2</c:v>
                </c:pt>
                <c:pt idx="240995">
                  <c:v>4.1216000000000003E-2</c:v>
                </c:pt>
                <c:pt idx="240996">
                  <c:v>4.1216999999999997E-2</c:v>
                </c:pt>
                <c:pt idx="240997">
                  <c:v>4.1217999999999998E-2</c:v>
                </c:pt>
                <c:pt idx="240998">
                  <c:v>4.1218999999999999E-2</c:v>
                </c:pt>
                <c:pt idx="240999">
                  <c:v>4.122E-2</c:v>
                </c:pt>
                <c:pt idx="241000">
                  <c:v>4.1221000000000001E-2</c:v>
                </c:pt>
                <c:pt idx="241001">
                  <c:v>4.1222000000000002E-2</c:v>
                </c:pt>
                <c:pt idx="241002">
                  <c:v>4.1223000000000003E-2</c:v>
                </c:pt>
                <c:pt idx="241003">
                  <c:v>4.1223999999999997E-2</c:v>
                </c:pt>
                <c:pt idx="241004">
                  <c:v>4.1224999999999998E-2</c:v>
                </c:pt>
                <c:pt idx="241005">
                  <c:v>4.1225999999999999E-2</c:v>
                </c:pt>
                <c:pt idx="241006">
                  <c:v>4.1227E-2</c:v>
                </c:pt>
                <c:pt idx="241007">
                  <c:v>4.1228000000000001E-2</c:v>
                </c:pt>
                <c:pt idx="241008">
                  <c:v>4.1228000000000001E-2</c:v>
                </c:pt>
                <c:pt idx="241009">
                  <c:v>4.1229000000000002E-2</c:v>
                </c:pt>
                <c:pt idx="241010">
                  <c:v>4.1230000000000003E-2</c:v>
                </c:pt>
                <c:pt idx="241011">
                  <c:v>4.1230999999999997E-2</c:v>
                </c:pt>
                <c:pt idx="241012">
                  <c:v>4.1230999999999997E-2</c:v>
                </c:pt>
                <c:pt idx="241013">
                  <c:v>4.1231999999999998E-2</c:v>
                </c:pt>
                <c:pt idx="241014">
                  <c:v>4.1231999999999998E-2</c:v>
                </c:pt>
                <c:pt idx="241015">
                  <c:v>4.1232999999999999E-2</c:v>
                </c:pt>
                <c:pt idx="241016">
                  <c:v>4.1232999999999999E-2</c:v>
                </c:pt>
                <c:pt idx="241017">
                  <c:v>4.1234E-2</c:v>
                </c:pt>
                <c:pt idx="241018">
                  <c:v>4.1234E-2</c:v>
                </c:pt>
                <c:pt idx="241019">
                  <c:v>4.1234E-2</c:v>
                </c:pt>
                <c:pt idx="241020">
                  <c:v>4.1234E-2</c:v>
                </c:pt>
                <c:pt idx="241021">
                  <c:v>4.1234E-2</c:v>
                </c:pt>
                <c:pt idx="241022">
                  <c:v>4.1232999999999999E-2</c:v>
                </c:pt>
                <c:pt idx="241023">
                  <c:v>4.1232999999999999E-2</c:v>
                </c:pt>
                <c:pt idx="241024">
                  <c:v>4.1232999999999999E-2</c:v>
                </c:pt>
                <c:pt idx="241025">
                  <c:v>4.1232999999999999E-2</c:v>
                </c:pt>
                <c:pt idx="241026">
                  <c:v>4.1231999999999998E-2</c:v>
                </c:pt>
                <c:pt idx="241027">
                  <c:v>4.1231999999999998E-2</c:v>
                </c:pt>
                <c:pt idx="241028">
                  <c:v>4.1230999999999997E-2</c:v>
                </c:pt>
                <c:pt idx="241029">
                  <c:v>4.1230999999999997E-2</c:v>
                </c:pt>
                <c:pt idx="241030">
                  <c:v>4.1230000000000003E-2</c:v>
                </c:pt>
                <c:pt idx="241031">
                  <c:v>4.1229000000000002E-2</c:v>
                </c:pt>
                <c:pt idx="241032">
                  <c:v>4.1228000000000001E-2</c:v>
                </c:pt>
                <c:pt idx="241033">
                  <c:v>4.1227E-2</c:v>
                </c:pt>
                <c:pt idx="241034">
                  <c:v>4.1225999999999999E-2</c:v>
                </c:pt>
                <c:pt idx="241035">
                  <c:v>4.1224999999999998E-2</c:v>
                </c:pt>
                <c:pt idx="241036">
                  <c:v>4.1223999999999997E-2</c:v>
                </c:pt>
                <c:pt idx="241037">
                  <c:v>4.1223000000000003E-2</c:v>
                </c:pt>
                <c:pt idx="241038">
                  <c:v>4.1222000000000002E-2</c:v>
                </c:pt>
                <c:pt idx="241039">
                  <c:v>4.1221000000000001E-2</c:v>
                </c:pt>
                <c:pt idx="241040">
                  <c:v>4.122E-2</c:v>
                </c:pt>
                <c:pt idx="241041">
                  <c:v>4.1218999999999999E-2</c:v>
                </c:pt>
                <c:pt idx="241042">
                  <c:v>4.1216999999999997E-2</c:v>
                </c:pt>
                <c:pt idx="241043">
                  <c:v>4.1216000000000003E-2</c:v>
                </c:pt>
                <c:pt idx="241044">
                  <c:v>4.1215000000000002E-2</c:v>
                </c:pt>
                <c:pt idx="241045">
                  <c:v>4.1213E-2</c:v>
                </c:pt>
                <c:pt idx="241046">
                  <c:v>4.1211999999999999E-2</c:v>
                </c:pt>
                <c:pt idx="241047">
                  <c:v>4.1209999999999997E-2</c:v>
                </c:pt>
                <c:pt idx="241048">
                  <c:v>4.1209000000000003E-2</c:v>
                </c:pt>
                <c:pt idx="241049">
                  <c:v>4.1208000000000002E-2</c:v>
                </c:pt>
                <c:pt idx="241050">
                  <c:v>4.1206E-2</c:v>
                </c:pt>
                <c:pt idx="241051">
                  <c:v>4.1204999999999999E-2</c:v>
                </c:pt>
                <c:pt idx="241052">
                  <c:v>4.1203999999999998E-2</c:v>
                </c:pt>
                <c:pt idx="241053">
                  <c:v>4.1202000000000003E-2</c:v>
                </c:pt>
                <c:pt idx="241054">
                  <c:v>4.1201000000000002E-2</c:v>
                </c:pt>
                <c:pt idx="241055">
                  <c:v>4.1199E-2</c:v>
                </c:pt>
                <c:pt idx="241056">
                  <c:v>4.1197999999999999E-2</c:v>
                </c:pt>
                <c:pt idx="241057">
                  <c:v>4.1196000000000003E-2</c:v>
                </c:pt>
                <c:pt idx="241058">
                  <c:v>4.1195000000000002E-2</c:v>
                </c:pt>
                <c:pt idx="241059">
                  <c:v>4.1194000000000001E-2</c:v>
                </c:pt>
                <c:pt idx="241060">
                  <c:v>4.1191999999999999E-2</c:v>
                </c:pt>
                <c:pt idx="241061">
                  <c:v>4.1190999999999998E-2</c:v>
                </c:pt>
                <c:pt idx="241062">
                  <c:v>4.1189999999999997E-2</c:v>
                </c:pt>
                <c:pt idx="241063">
                  <c:v>4.1189000000000003E-2</c:v>
                </c:pt>
                <c:pt idx="241064">
                  <c:v>4.1187000000000001E-2</c:v>
                </c:pt>
                <c:pt idx="241065">
                  <c:v>4.1186E-2</c:v>
                </c:pt>
                <c:pt idx="241066">
                  <c:v>4.1184999999999999E-2</c:v>
                </c:pt>
                <c:pt idx="241067">
                  <c:v>4.1183999999999998E-2</c:v>
                </c:pt>
                <c:pt idx="241068">
                  <c:v>4.1182999999999997E-2</c:v>
                </c:pt>
                <c:pt idx="241069">
                  <c:v>4.1182000000000003E-2</c:v>
                </c:pt>
                <c:pt idx="241070">
                  <c:v>4.1181000000000002E-2</c:v>
                </c:pt>
                <c:pt idx="241071">
                  <c:v>4.1180000000000001E-2</c:v>
                </c:pt>
                <c:pt idx="241072">
                  <c:v>4.1179E-2</c:v>
                </c:pt>
                <c:pt idx="241073">
                  <c:v>4.1177999999999999E-2</c:v>
                </c:pt>
                <c:pt idx="241074">
                  <c:v>4.1177999999999999E-2</c:v>
                </c:pt>
                <c:pt idx="241075">
                  <c:v>4.1176999999999998E-2</c:v>
                </c:pt>
                <c:pt idx="241076">
                  <c:v>4.1175999999999997E-2</c:v>
                </c:pt>
                <c:pt idx="241077">
                  <c:v>4.1175000000000003E-2</c:v>
                </c:pt>
                <c:pt idx="241078">
                  <c:v>4.1174000000000002E-2</c:v>
                </c:pt>
                <c:pt idx="241079">
                  <c:v>4.1174000000000002E-2</c:v>
                </c:pt>
                <c:pt idx="241080">
                  <c:v>4.1173000000000001E-2</c:v>
                </c:pt>
                <c:pt idx="241081">
                  <c:v>4.1173000000000001E-2</c:v>
                </c:pt>
                <c:pt idx="241082">
                  <c:v>4.1172E-2</c:v>
                </c:pt>
                <c:pt idx="241083">
                  <c:v>4.1172E-2</c:v>
                </c:pt>
                <c:pt idx="241084">
                  <c:v>4.1170999999999999E-2</c:v>
                </c:pt>
                <c:pt idx="241085">
                  <c:v>4.1170999999999999E-2</c:v>
                </c:pt>
                <c:pt idx="241086">
                  <c:v>4.1170999999999999E-2</c:v>
                </c:pt>
                <c:pt idx="241087">
                  <c:v>4.1169999999999998E-2</c:v>
                </c:pt>
                <c:pt idx="241088">
                  <c:v>4.1169999999999998E-2</c:v>
                </c:pt>
                <c:pt idx="241089">
                  <c:v>4.1168999999999997E-2</c:v>
                </c:pt>
                <c:pt idx="241090">
                  <c:v>4.1168999999999997E-2</c:v>
                </c:pt>
                <c:pt idx="241091">
                  <c:v>4.1168999999999997E-2</c:v>
                </c:pt>
                <c:pt idx="241092">
                  <c:v>4.1168000000000003E-2</c:v>
                </c:pt>
                <c:pt idx="241093">
                  <c:v>4.1168000000000003E-2</c:v>
                </c:pt>
                <c:pt idx="241094">
                  <c:v>4.1168000000000003E-2</c:v>
                </c:pt>
                <c:pt idx="241095">
                  <c:v>4.1168000000000003E-2</c:v>
                </c:pt>
                <c:pt idx="241096">
                  <c:v>4.1168000000000003E-2</c:v>
                </c:pt>
                <c:pt idx="241097">
                  <c:v>4.1168000000000003E-2</c:v>
                </c:pt>
                <c:pt idx="241098">
                  <c:v>4.1167000000000002E-2</c:v>
                </c:pt>
                <c:pt idx="241099">
                  <c:v>4.1167000000000002E-2</c:v>
                </c:pt>
                <c:pt idx="241100">
                  <c:v>4.1167000000000002E-2</c:v>
                </c:pt>
                <c:pt idx="241101">
                  <c:v>4.1167000000000002E-2</c:v>
                </c:pt>
                <c:pt idx="241102">
                  <c:v>4.1166000000000001E-2</c:v>
                </c:pt>
                <c:pt idx="241103">
                  <c:v>4.1166000000000001E-2</c:v>
                </c:pt>
                <c:pt idx="241104">
                  <c:v>4.1166000000000001E-2</c:v>
                </c:pt>
                <c:pt idx="241105">
                  <c:v>4.1166000000000001E-2</c:v>
                </c:pt>
                <c:pt idx="241106">
                  <c:v>4.1166000000000001E-2</c:v>
                </c:pt>
                <c:pt idx="241107">
                  <c:v>4.1166000000000001E-2</c:v>
                </c:pt>
                <c:pt idx="241108">
                  <c:v>4.1166000000000001E-2</c:v>
                </c:pt>
                <c:pt idx="241109">
                  <c:v>4.1166000000000001E-2</c:v>
                </c:pt>
                <c:pt idx="241110">
                  <c:v>4.1165E-2</c:v>
                </c:pt>
                <c:pt idx="241111">
                  <c:v>4.1165E-2</c:v>
                </c:pt>
                <c:pt idx="241112">
                  <c:v>4.1165E-2</c:v>
                </c:pt>
                <c:pt idx="241113">
                  <c:v>4.1165E-2</c:v>
                </c:pt>
                <c:pt idx="241114">
                  <c:v>4.1165E-2</c:v>
                </c:pt>
                <c:pt idx="241115">
                  <c:v>4.1165E-2</c:v>
                </c:pt>
                <c:pt idx="241116">
                  <c:v>4.1163999999999999E-2</c:v>
                </c:pt>
                <c:pt idx="241117">
                  <c:v>4.1163999999999999E-2</c:v>
                </c:pt>
                <c:pt idx="241118">
                  <c:v>4.1163999999999999E-2</c:v>
                </c:pt>
                <c:pt idx="241119">
                  <c:v>4.1163999999999999E-2</c:v>
                </c:pt>
                <c:pt idx="241120">
                  <c:v>4.1163999999999999E-2</c:v>
                </c:pt>
                <c:pt idx="241121">
                  <c:v>4.1163999999999999E-2</c:v>
                </c:pt>
                <c:pt idx="241122">
                  <c:v>4.1163999999999999E-2</c:v>
                </c:pt>
                <c:pt idx="241123">
                  <c:v>4.1163999999999999E-2</c:v>
                </c:pt>
                <c:pt idx="241124">
                  <c:v>4.1163999999999999E-2</c:v>
                </c:pt>
                <c:pt idx="241125">
                  <c:v>4.1163999999999999E-2</c:v>
                </c:pt>
                <c:pt idx="241126">
                  <c:v>4.1163999999999999E-2</c:v>
                </c:pt>
                <c:pt idx="241127">
                  <c:v>4.1163999999999999E-2</c:v>
                </c:pt>
                <c:pt idx="241128">
                  <c:v>4.1163999999999999E-2</c:v>
                </c:pt>
                <c:pt idx="241129">
                  <c:v>4.1163999999999999E-2</c:v>
                </c:pt>
                <c:pt idx="241130">
                  <c:v>4.1163999999999999E-2</c:v>
                </c:pt>
                <c:pt idx="241131">
                  <c:v>4.1163999999999999E-2</c:v>
                </c:pt>
                <c:pt idx="241132">
                  <c:v>4.1163999999999999E-2</c:v>
                </c:pt>
                <c:pt idx="241133">
                  <c:v>4.1163999999999999E-2</c:v>
                </c:pt>
                <c:pt idx="241134">
                  <c:v>4.1163999999999999E-2</c:v>
                </c:pt>
                <c:pt idx="241135">
                  <c:v>4.1163999999999999E-2</c:v>
                </c:pt>
                <c:pt idx="241136">
                  <c:v>4.1163999999999999E-2</c:v>
                </c:pt>
                <c:pt idx="241137">
                  <c:v>4.1163999999999999E-2</c:v>
                </c:pt>
                <c:pt idx="241138">
                  <c:v>4.1163999999999999E-2</c:v>
                </c:pt>
                <c:pt idx="241139">
                  <c:v>4.1163999999999999E-2</c:v>
                </c:pt>
                <c:pt idx="241140">
                  <c:v>4.1163999999999999E-2</c:v>
                </c:pt>
                <c:pt idx="241141">
                  <c:v>4.1163999999999999E-2</c:v>
                </c:pt>
                <c:pt idx="241142">
                  <c:v>4.1163999999999999E-2</c:v>
                </c:pt>
                <c:pt idx="241143">
                  <c:v>4.1163999999999999E-2</c:v>
                </c:pt>
                <c:pt idx="241144">
                  <c:v>4.1163999999999999E-2</c:v>
                </c:pt>
                <c:pt idx="241145">
                  <c:v>4.1163999999999999E-2</c:v>
                </c:pt>
                <c:pt idx="241146">
                  <c:v>4.1163999999999999E-2</c:v>
                </c:pt>
                <c:pt idx="241147">
                  <c:v>4.1163999999999999E-2</c:v>
                </c:pt>
                <c:pt idx="241148">
                  <c:v>4.1163999999999999E-2</c:v>
                </c:pt>
                <c:pt idx="241149">
                  <c:v>4.1162999999999998E-2</c:v>
                </c:pt>
                <c:pt idx="241150">
                  <c:v>4.1162999999999998E-2</c:v>
                </c:pt>
                <c:pt idx="241151">
                  <c:v>4.1162999999999998E-2</c:v>
                </c:pt>
                <c:pt idx="241152">
                  <c:v>4.1162999999999998E-2</c:v>
                </c:pt>
                <c:pt idx="241153">
                  <c:v>4.1162999999999998E-2</c:v>
                </c:pt>
                <c:pt idx="241154">
                  <c:v>4.1162999999999998E-2</c:v>
                </c:pt>
                <c:pt idx="241155">
                  <c:v>4.1162999999999998E-2</c:v>
                </c:pt>
                <c:pt idx="241156">
                  <c:v>4.1161999999999997E-2</c:v>
                </c:pt>
                <c:pt idx="241157">
                  <c:v>4.1161999999999997E-2</c:v>
                </c:pt>
                <c:pt idx="241158">
                  <c:v>4.1161999999999997E-2</c:v>
                </c:pt>
                <c:pt idx="241159">
                  <c:v>4.1161999999999997E-2</c:v>
                </c:pt>
                <c:pt idx="241160">
                  <c:v>4.1161000000000003E-2</c:v>
                </c:pt>
                <c:pt idx="241161">
                  <c:v>4.1161000000000003E-2</c:v>
                </c:pt>
                <c:pt idx="241162">
                  <c:v>4.1160000000000002E-2</c:v>
                </c:pt>
                <c:pt idx="241163">
                  <c:v>4.1160000000000002E-2</c:v>
                </c:pt>
                <c:pt idx="241164">
                  <c:v>4.1159000000000001E-2</c:v>
                </c:pt>
                <c:pt idx="241165">
                  <c:v>4.1159000000000001E-2</c:v>
                </c:pt>
                <c:pt idx="241166">
                  <c:v>4.1159000000000001E-2</c:v>
                </c:pt>
                <c:pt idx="241167">
                  <c:v>4.1158E-2</c:v>
                </c:pt>
                <c:pt idx="241168">
                  <c:v>4.1158E-2</c:v>
                </c:pt>
                <c:pt idx="241169">
                  <c:v>4.1156999999999999E-2</c:v>
                </c:pt>
                <c:pt idx="241170">
                  <c:v>4.1156999999999999E-2</c:v>
                </c:pt>
                <c:pt idx="241171">
                  <c:v>4.1155999999999998E-2</c:v>
                </c:pt>
                <c:pt idx="241172">
                  <c:v>4.1155999999999998E-2</c:v>
                </c:pt>
                <c:pt idx="241173">
                  <c:v>4.1154999999999997E-2</c:v>
                </c:pt>
                <c:pt idx="241174">
                  <c:v>4.1154000000000003E-2</c:v>
                </c:pt>
                <c:pt idx="241175">
                  <c:v>4.1154000000000003E-2</c:v>
                </c:pt>
                <c:pt idx="241176">
                  <c:v>4.1153000000000002E-2</c:v>
                </c:pt>
                <c:pt idx="241177">
                  <c:v>4.1153000000000002E-2</c:v>
                </c:pt>
                <c:pt idx="241178">
                  <c:v>4.1152000000000001E-2</c:v>
                </c:pt>
                <c:pt idx="241179">
                  <c:v>4.1152000000000001E-2</c:v>
                </c:pt>
                <c:pt idx="241180">
                  <c:v>4.1151E-2</c:v>
                </c:pt>
                <c:pt idx="241181">
                  <c:v>4.1149999999999999E-2</c:v>
                </c:pt>
                <c:pt idx="241182">
                  <c:v>4.1149999999999999E-2</c:v>
                </c:pt>
                <c:pt idx="241183">
                  <c:v>4.1148999999999998E-2</c:v>
                </c:pt>
                <c:pt idx="241184">
                  <c:v>4.1148999999999998E-2</c:v>
                </c:pt>
                <c:pt idx="241185">
                  <c:v>4.1147999999999997E-2</c:v>
                </c:pt>
                <c:pt idx="241186">
                  <c:v>4.1147999999999997E-2</c:v>
                </c:pt>
                <c:pt idx="241187">
                  <c:v>4.1147000000000003E-2</c:v>
                </c:pt>
                <c:pt idx="241188">
                  <c:v>4.1147000000000003E-2</c:v>
                </c:pt>
                <c:pt idx="241189">
                  <c:v>4.1146000000000002E-2</c:v>
                </c:pt>
                <c:pt idx="241190">
                  <c:v>4.1146000000000002E-2</c:v>
                </c:pt>
                <c:pt idx="241191">
                  <c:v>4.1146000000000002E-2</c:v>
                </c:pt>
                <c:pt idx="241192">
                  <c:v>4.1145000000000001E-2</c:v>
                </c:pt>
                <c:pt idx="241193">
                  <c:v>4.1145000000000001E-2</c:v>
                </c:pt>
                <c:pt idx="241194">
                  <c:v>4.1145000000000001E-2</c:v>
                </c:pt>
                <c:pt idx="241195">
                  <c:v>4.1144E-2</c:v>
                </c:pt>
                <c:pt idx="241196">
                  <c:v>4.1144E-2</c:v>
                </c:pt>
                <c:pt idx="241197">
                  <c:v>4.1144E-2</c:v>
                </c:pt>
                <c:pt idx="241198">
                  <c:v>4.1144E-2</c:v>
                </c:pt>
                <c:pt idx="241199">
                  <c:v>4.1144E-2</c:v>
                </c:pt>
                <c:pt idx="241200">
                  <c:v>4.1144E-2</c:v>
                </c:pt>
                <c:pt idx="241201">
                  <c:v>4.1144E-2</c:v>
                </c:pt>
                <c:pt idx="241202">
                  <c:v>4.1144E-2</c:v>
                </c:pt>
                <c:pt idx="241203">
                  <c:v>4.1144E-2</c:v>
                </c:pt>
                <c:pt idx="241204">
                  <c:v>4.1145000000000001E-2</c:v>
                </c:pt>
                <c:pt idx="241205">
                  <c:v>4.1145000000000001E-2</c:v>
                </c:pt>
                <c:pt idx="241206">
                  <c:v>4.1145000000000001E-2</c:v>
                </c:pt>
                <c:pt idx="241207">
                  <c:v>4.1146000000000002E-2</c:v>
                </c:pt>
                <c:pt idx="241208">
                  <c:v>4.1146000000000002E-2</c:v>
                </c:pt>
                <c:pt idx="241209">
                  <c:v>4.1146000000000002E-2</c:v>
                </c:pt>
                <c:pt idx="241210">
                  <c:v>4.1147000000000003E-2</c:v>
                </c:pt>
                <c:pt idx="241211">
                  <c:v>4.1147999999999997E-2</c:v>
                </c:pt>
                <c:pt idx="241212">
                  <c:v>4.1148999999999998E-2</c:v>
                </c:pt>
                <c:pt idx="241213">
                  <c:v>4.1148999999999998E-2</c:v>
                </c:pt>
                <c:pt idx="241214">
                  <c:v>4.1149999999999999E-2</c:v>
                </c:pt>
                <c:pt idx="241215">
                  <c:v>4.1151E-2</c:v>
                </c:pt>
                <c:pt idx="241216">
                  <c:v>4.1152000000000001E-2</c:v>
                </c:pt>
                <c:pt idx="241217">
                  <c:v>4.1153000000000002E-2</c:v>
                </c:pt>
                <c:pt idx="241218">
                  <c:v>4.1154000000000003E-2</c:v>
                </c:pt>
                <c:pt idx="241219">
                  <c:v>4.1155999999999998E-2</c:v>
                </c:pt>
                <c:pt idx="241220">
                  <c:v>4.1156999999999999E-2</c:v>
                </c:pt>
                <c:pt idx="241221">
                  <c:v>4.1158E-2</c:v>
                </c:pt>
                <c:pt idx="241222">
                  <c:v>4.1159000000000001E-2</c:v>
                </c:pt>
                <c:pt idx="241223">
                  <c:v>4.1161000000000003E-2</c:v>
                </c:pt>
                <c:pt idx="241224">
                  <c:v>4.1161999999999997E-2</c:v>
                </c:pt>
                <c:pt idx="241225">
                  <c:v>4.1163999999999999E-2</c:v>
                </c:pt>
                <c:pt idx="241226">
                  <c:v>4.1165E-2</c:v>
                </c:pt>
                <c:pt idx="241227">
                  <c:v>4.1167000000000002E-2</c:v>
                </c:pt>
                <c:pt idx="241228">
                  <c:v>4.1168999999999997E-2</c:v>
                </c:pt>
                <c:pt idx="241229">
                  <c:v>4.1169999999999998E-2</c:v>
                </c:pt>
                <c:pt idx="241230">
                  <c:v>4.1172E-2</c:v>
                </c:pt>
                <c:pt idx="241231">
                  <c:v>4.1173000000000001E-2</c:v>
                </c:pt>
                <c:pt idx="241232">
                  <c:v>4.1175000000000003E-2</c:v>
                </c:pt>
                <c:pt idx="241233">
                  <c:v>4.1176999999999998E-2</c:v>
                </c:pt>
                <c:pt idx="241234">
                  <c:v>4.1179E-2</c:v>
                </c:pt>
                <c:pt idx="241235">
                  <c:v>4.1181000000000002E-2</c:v>
                </c:pt>
                <c:pt idx="241236">
                  <c:v>4.1182999999999997E-2</c:v>
                </c:pt>
                <c:pt idx="241237">
                  <c:v>4.1184999999999999E-2</c:v>
                </c:pt>
                <c:pt idx="241238">
                  <c:v>4.1187000000000001E-2</c:v>
                </c:pt>
                <c:pt idx="241239">
                  <c:v>4.1189000000000003E-2</c:v>
                </c:pt>
                <c:pt idx="241240">
                  <c:v>4.1190999999999998E-2</c:v>
                </c:pt>
                <c:pt idx="241241">
                  <c:v>4.1193E-2</c:v>
                </c:pt>
                <c:pt idx="241242">
                  <c:v>4.1195000000000002E-2</c:v>
                </c:pt>
                <c:pt idx="241243">
                  <c:v>4.1196000000000003E-2</c:v>
                </c:pt>
                <c:pt idx="241244">
                  <c:v>4.1199E-2</c:v>
                </c:pt>
                <c:pt idx="241245">
                  <c:v>4.1201000000000002E-2</c:v>
                </c:pt>
                <c:pt idx="241246">
                  <c:v>4.1202999999999997E-2</c:v>
                </c:pt>
                <c:pt idx="241247">
                  <c:v>4.1204999999999999E-2</c:v>
                </c:pt>
                <c:pt idx="241248">
                  <c:v>4.1207000000000001E-2</c:v>
                </c:pt>
                <c:pt idx="241249">
                  <c:v>4.1209000000000003E-2</c:v>
                </c:pt>
                <c:pt idx="241250">
                  <c:v>4.1210999999999998E-2</c:v>
                </c:pt>
                <c:pt idx="241251">
                  <c:v>4.1214000000000001E-2</c:v>
                </c:pt>
                <c:pt idx="241252">
                  <c:v>4.1216000000000003E-2</c:v>
                </c:pt>
                <c:pt idx="241253">
                  <c:v>4.1217999999999998E-2</c:v>
                </c:pt>
                <c:pt idx="241254">
                  <c:v>4.122E-2</c:v>
                </c:pt>
                <c:pt idx="241255">
                  <c:v>4.1222000000000002E-2</c:v>
                </c:pt>
                <c:pt idx="241256">
                  <c:v>4.1223999999999997E-2</c:v>
                </c:pt>
                <c:pt idx="241257">
                  <c:v>4.1225999999999999E-2</c:v>
                </c:pt>
                <c:pt idx="241258">
                  <c:v>4.1228000000000001E-2</c:v>
                </c:pt>
                <c:pt idx="241259">
                  <c:v>4.1230000000000003E-2</c:v>
                </c:pt>
                <c:pt idx="241260">
                  <c:v>4.1231999999999998E-2</c:v>
                </c:pt>
                <c:pt idx="241261">
                  <c:v>4.1234E-2</c:v>
                </c:pt>
                <c:pt idx="241262">
                  <c:v>4.1236000000000002E-2</c:v>
                </c:pt>
                <c:pt idx="241263">
                  <c:v>4.1237999999999997E-2</c:v>
                </c:pt>
                <c:pt idx="241264">
                  <c:v>4.1238999999999998E-2</c:v>
                </c:pt>
                <c:pt idx="241265">
                  <c:v>4.1241E-2</c:v>
                </c:pt>
                <c:pt idx="241266">
                  <c:v>4.1243000000000002E-2</c:v>
                </c:pt>
                <c:pt idx="241267">
                  <c:v>4.1244000000000003E-2</c:v>
                </c:pt>
                <c:pt idx="241268">
                  <c:v>4.1245999999999998E-2</c:v>
                </c:pt>
                <c:pt idx="241269">
                  <c:v>4.1246999999999999E-2</c:v>
                </c:pt>
                <c:pt idx="241270">
                  <c:v>4.1249000000000001E-2</c:v>
                </c:pt>
                <c:pt idx="241271">
                  <c:v>4.1250000000000002E-2</c:v>
                </c:pt>
                <c:pt idx="241272">
                  <c:v>4.1251000000000003E-2</c:v>
                </c:pt>
                <c:pt idx="241273">
                  <c:v>4.1252999999999998E-2</c:v>
                </c:pt>
                <c:pt idx="241274">
                  <c:v>4.1253999999999999E-2</c:v>
                </c:pt>
                <c:pt idx="241275">
                  <c:v>4.1255E-2</c:v>
                </c:pt>
                <c:pt idx="241276">
                  <c:v>4.1256000000000001E-2</c:v>
                </c:pt>
                <c:pt idx="241277">
                  <c:v>4.1256000000000001E-2</c:v>
                </c:pt>
                <c:pt idx="241278">
                  <c:v>4.1257000000000002E-2</c:v>
                </c:pt>
                <c:pt idx="241279">
                  <c:v>4.1258000000000003E-2</c:v>
                </c:pt>
                <c:pt idx="241280">
                  <c:v>4.1258000000000003E-2</c:v>
                </c:pt>
                <c:pt idx="241281">
                  <c:v>4.1258999999999997E-2</c:v>
                </c:pt>
                <c:pt idx="241282">
                  <c:v>4.1258999999999997E-2</c:v>
                </c:pt>
                <c:pt idx="241283">
                  <c:v>4.1258999999999997E-2</c:v>
                </c:pt>
                <c:pt idx="241284">
                  <c:v>4.1258999999999997E-2</c:v>
                </c:pt>
                <c:pt idx="241285">
                  <c:v>4.1258999999999997E-2</c:v>
                </c:pt>
                <c:pt idx="241286">
                  <c:v>4.1258999999999997E-2</c:v>
                </c:pt>
                <c:pt idx="241287">
                  <c:v>4.1258999999999997E-2</c:v>
                </c:pt>
                <c:pt idx="241288">
                  <c:v>4.1258999999999997E-2</c:v>
                </c:pt>
                <c:pt idx="241289">
                  <c:v>4.1258000000000003E-2</c:v>
                </c:pt>
                <c:pt idx="241290">
                  <c:v>4.1258000000000003E-2</c:v>
                </c:pt>
                <c:pt idx="241291">
                  <c:v>4.1257000000000002E-2</c:v>
                </c:pt>
                <c:pt idx="241292">
                  <c:v>4.1256000000000001E-2</c:v>
                </c:pt>
                <c:pt idx="241293">
                  <c:v>4.1255E-2</c:v>
                </c:pt>
                <c:pt idx="241294">
                  <c:v>4.1253999999999999E-2</c:v>
                </c:pt>
                <c:pt idx="241295">
                  <c:v>4.1253999999999999E-2</c:v>
                </c:pt>
                <c:pt idx="241296">
                  <c:v>4.1252999999999998E-2</c:v>
                </c:pt>
                <c:pt idx="241297">
                  <c:v>4.1251000000000003E-2</c:v>
                </c:pt>
                <c:pt idx="241298">
                  <c:v>4.1250000000000002E-2</c:v>
                </c:pt>
                <c:pt idx="241299">
                  <c:v>4.1249000000000001E-2</c:v>
                </c:pt>
                <c:pt idx="241300">
                  <c:v>4.1246999999999999E-2</c:v>
                </c:pt>
                <c:pt idx="241301">
                  <c:v>4.1245999999999998E-2</c:v>
                </c:pt>
                <c:pt idx="241302">
                  <c:v>4.1244000000000003E-2</c:v>
                </c:pt>
                <c:pt idx="241303">
                  <c:v>4.1243000000000002E-2</c:v>
                </c:pt>
                <c:pt idx="241304">
                  <c:v>4.1241E-2</c:v>
                </c:pt>
                <c:pt idx="241305">
                  <c:v>4.1239999999999999E-2</c:v>
                </c:pt>
                <c:pt idx="241306">
                  <c:v>4.1237999999999997E-2</c:v>
                </c:pt>
                <c:pt idx="241307">
                  <c:v>4.1237000000000003E-2</c:v>
                </c:pt>
                <c:pt idx="241308">
                  <c:v>4.1235000000000001E-2</c:v>
                </c:pt>
                <c:pt idx="241309">
                  <c:v>4.1232999999999999E-2</c:v>
                </c:pt>
                <c:pt idx="241310">
                  <c:v>4.1231999999999998E-2</c:v>
                </c:pt>
                <c:pt idx="241311">
                  <c:v>4.1230000000000003E-2</c:v>
                </c:pt>
                <c:pt idx="241312">
                  <c:v>4.1228000000000001E-2</c:v>
                </c:pt>
                <c:pt idx="241313">
                  <c:v>4.1225999999999999E-2</c:v>
                </c:pt>
                <c:pt idx="241314">
                  <c:v>4.1224999999999998E-2</c:v>
                </c:pt>
                <c:pt idx="241315">
                  <c:v>4.1223000000000003E-2</c:v>
                </c:pt>
                <c:pt idx="241316">
                  <c:v>4.1221000000000001E-2</c:v>
                </c:pt>
                <c:pt idx="241317">
                  <c:v>4.122E-2</c:v>
                </c:pt>
                <c:pt idx="241318">
                  <c:v>4.1217999999999998E-2</c:v>
                </c:pt>
                <c:pt idx="241319">
                  <c:v>4.1216999999999997E-2</c:v>
                </c:pt>
                <c:pt idx="241320">
                  <c:v>4.1215000000000002E-2</c:v>
                </c:pt>
                <c:pt idx="241321">
                  <c:v>4.1214000000000001E-2</c:v>
                </c:pt>
                <c:pt idx="241322">
                  <c:v>4.1211999999999999E-2</c:v>
                </c:pt>
                <c:pt idx="241323">
                  <c:v>4.1210999999999998E-2</c:v>
                </c:pt>
                <c:pt idx="241324">
                  <c:v>4.1209000000000003E-2</c:v>
                </c:pt>
                <c:pt idx="241325">
                  <c:v>4.1208000000000002E-2</c:v>
                </c:pt>
                <c:pt idx="241326">
                  <c:v>4.1207000000000001E-2</c:v>
                </c:pt>
                <c:pt idx="241327">
                  <c:v>4.1204999999999999E-2</c:v>
                </c:pt>
                <c:pt idx="241328">
                  <c:v>4.1203999999999998E-2</c:v>
                </c:pt>
                <c:pt idx="241329">
                  <c:v>4.1202999999999997E-2</c:v>
                </c:pt>
                <c:pt idx="241330">
                  <c:v>4.1202000000000003E-2</c:v>
                </c:pt>
                <c:pt idx="241331">
                  <c:v>4.1202000000000003E-2</c:v>
                </c:pt>
                <c:pt idx="241332">
                  <c:v>4.1201000000000002E-2</c:v>
                </c:pt>
                <c:pt idx="241333">
                  <c:v>4.1200000000000001E-2</c:v>
                </c:pt>
                <c:pt idx="241334">
                  <c:v>4.1199E-2</c:v>
                </c:pt>
                <c:pt idx="241335">
                  <c:v>4.1199E-2</c:v>
                </c:pt>
                <c:pt idx="241336">
                  <c:v>4.1197999999999999E-2</c:v>
                </c:pt>
                <c:pt idx="241337">
                  <c:v>4.1196999999999998E-2</c:v>
                </c:pt>
                <c:pt idx="241338">
                  <c:v>4.1196999999999998E-2</c:v>
                </c:pt>
                <c:pt idx="241339">
                  <c:v>4.1196000000000003E-2</c:v>
                </c:pt>
                <c:pt idx="241340">
                  <c:v>4.1196000000000003E-2</c:v>
                </c:pt>
                <c:pt idx="241341">
                  <c:v>4.1196000000000003E-2</c:v>
                </c:pt>
                <c:pt idx="241342">
                  <c:v>4.1196000000000003E-2</c:v>
                </c:pt>
                <c:pt idx="241343">
                  <c:v>4.1196000000000003E-2</c:v>
                </c:pt>
                <c:pt idx="241344">
                  <c:v>4.1195000000000002E-2</c:v>
                </c:pt>
                <c:pt idx="241345">
                  <c:v>4.1195000000000002E-2</c:v>
                </c:pt>
                <c:pt idx="241346">
                  <c:v>4.1195000000000002E-2</c:v>
                </c:pt>
                <c:pt idx="241347">
                  <c:v>4.1195000000000002E-2</c:v>
                </c:pt>
                <c:pt idx="241348">
                  <c:v>4.1195000000000002E-2</c:v>
                </c:pt>
                <c:pt idx="241349">
                  <c:v>4.1195000000000002E-2</c:v>
                </c:pt>
                <c:pt idx="241350">
                  <c:v>4.1195000000000002E-2</c:v>
                </c:pt>
                <c:pt idx="241351">
                  <c:v>4.1195000000000002E-2</c:v>
                </c:pt>
                <c:pt idx="241352">
                  <c:v>4.1195000000000002E-2</c:v>
                </c:pt>
                <c:pt idx="241353">
                  <c:v>4.1196000000000003E-2</c:v>
                </c:pt>
                <c:pt idx="241354">
                  <c:v>4.1196000000000003E-2</c:v>
                </c:pt>
                <c:pt idx="241355">
                  <c:v>4.1196000000000003E-2</c:v>
                </c:pt>
                <c:pt idx="241356">
                  <c:v>4.1196000000000003E-2</c:v>
                </c:pt>
                <c:pt idx="241357">
                  <c:v>4.1196000000000003E-2</c:v>
                </c:pt>
                <c:pt idx="241358">
                  <c:v>4.1196000000000003E-2</c:v>
                </c:pt>
                <c:pt idx="241359">
                  <c:v>4.1196000000000003E-2</c:v>
                </c:pt>
                <c:pt idx="241360">
                  <c:v>4.1196999999999998E-2</c:v>
                </c:pt>
                <c:pt idx="241361">
                  <c:v>4.1196999999999998E-2</c:v>
                </c:pt>
                <c:pt idx="241362">
                  <c:v>4.1196999999999998E-2</c:v>
                </c:pt>
                <c:pt idx="241363">
                  <c:v>4.1196999999999998E-2</c:v>
                </c:pt>
                <c:pt idx="241364">
                  <c:v>4.1196999999999998E-2</c:v>
                </c:pt>
                <c:pt idx="241365">
                  <c:v>4.1196999999999998E-2</c:v>
                </c:pt>
                <c:pt idx="241366">
                  <c:v>4.1196999999999998E-2</c:v>
                </c:pt>
                <c:pt idx="241367">
                  <c:v>4.1196000000000003E-2</c:v>
                </c:pt>
                <c:pt idx="241368">
                  <c:v>4.1196000000000003E-2</c:v>
                </c:pt>
                <c:pt idx="241369">
                  <c:v>4.1196000000000003E-2</c:v>
                </c:pt>
                <c:pt idx="241370">
                  <c:v>4.1196000000000003E-2</c:v>
                </c:pt>
                <c:pt idx="241371">
                  <c:v>4.1195000000000002E-2</c:v>
                </c:pt>
                <c:pt idx="241372">
                  <c:v>4.1195000000000002E-2</c:v>
                </c:pt>
                <c:pt idx="241373">
                  <c:v>4.1195000000000002E-2</c:v>
                </c:pt>
                <c:pt idx="241374">
                  <c:v>4.1194000000000001E-2</c:v>
                </c:pt>
                <c:pt idx="241375">
                  <c:v>4.1194000000000001E-2</c:v>
                </c:pt>
                <c:pt idx="241376">
                  <c:v>4.1193E-2</c:v>
                </c:pt>
                <c:pt idx="241377">
                  <c:v>4.1193E-2</c:v>
                </c:pt>
                <c:pt idx="241378">
                  <c:v>4.1191999999999999E-2</c:v>
                </c:pt>
                <c:pt idx="241379">
                  <c:v>4.1190999999999998E-2</c:v>
                </c:pt>
                <c:pt idx="241380">
                  <c:v>4.1190999999999998E-2</c:v>
                </c:pt>
                <c:pt idx="241381">
                  <c:v>4.1189999999999997E-2</c:v>
                </c:pt>
                <c:pt idx="241382">
                  <c:v>4.1189000000000003E-2</c:v>
                </c:pt>
                <c:pt idx="241383">
                  <c:v>4.1188000000000002E-2</c:v>
                </c:pt>
                <c:pt idx="241384">
                  <c:v>4.1188000000000002E-2</c:v>
                </c:pt>
                <c:pt idx="241385">
                  <c:v>4.1187000000000001E-2</c:v>
                </c:pt>
                <c:pt idx="241386">
                  <c:v>4.1186E-2</c:v>
                </c:pt>
                <c:pt idx="241387">
                  <c:v>4.1184999999999999E-2</c:v>
                </c:pt>
                <c:pt idx="241388">
                  <c:v>4.1183999999999998E-2</c:v>
                </c:pt>
                <c:pt idx="241389">
                  <c:v>4.1182999999999997E-2</c:v>
                </c:pt>
                <c:pt idx="241390">
                  <c:v>4.1182999999999997E-2</c:v>
                </c:pt>
                <c:pt idx="241391">
                  <c:v>4.1182000000000003E-2</c:v>
                </c:pt>
                <c:pt idx="241392">
                  <c:v>4.1181000000000002E-2</c:v>
                </c:pt>
                <c:pt idx="241393">
                  <c:v>4.1180000000000001E-2</c:v>
                </c:pt>
                <c:pt idx="241394">
                  <c:v>4.1179E-2</c:v>
                </c:pt>
                <c:pt idx="241395">
                  <c:v>4.1177999999999999E-2</c:v>
                </c:pt>
                <c:pt idx="241396">
                  <c:v>4.1176999999999998E-2</c:v>
                </c:pt>
                <c:pt idx="241397">
                  <c:v>4.1175999999999997E-2</c:v>
                </c:pt>
                <c:pt idx="241398">
                  <c:v>4.1175000000000003E-2</c:v>
                </c:pt>
                <c:pt idx="241399">
                  <c:v>4.1175000000000003E-2</c:v>
                </c:pt>
                <c:pt idx="241400">
                  <c:v>4.1174000000000002E-2</c:v>
                </c:pt>
                <c:pt idx="241401">
                  <c:v>4.1173000000000001E-2</c:v>
                </c:pt>
                <c:pt idx="241402">
                  <c:v>4.1173000000000001E-2</c:v>
                </c:pt>
                <c:pt idx="241403">
                  <c:v>4.1172E-2</c:v>
                </c:pt>
                <c:pt idx="241404">
                  <c:v>4.1170999999999999E-2</c:v>
                </c:pt>
                <c:pt idx="241405">
                  <c:v>4.1170999999999999E-2</c:v>
                </c:pt>
                <c:pt idx="241406">
                  <c:v>4.1169999999999998E-2</c:v>
                </c:pt>
                <c:pt idx="241407">
                  <c:v>4.1168999999999997E-2</c:v>
                </c:pt>
                <c:pt idx="241408">
                  <c:v>4.1168999999999997E-2</c:v>
                </c:pt>
                <c:pt idx="241409">
                  <c:v>4.1168000000000003E-2</c:v>
                </c:pt>
                <c:pt idx="241410">
                  <c:v>4.1168000000000003E-2</c:v>
                </c:pt>
                <c:pt idx="241411">
                  <c:v>4.1168000000000003E-2</c:v>
                </c:pt>
                <c:pt idx="241412">
                  <c:v>4.1167000000000002E-2</c:v>
                </c:pt>
                <c:pt idx="241413">
                  <c:v>4.1167000000000002E-2</c:v>
                </c:pt>
                <c:pt idx="241414">
                  <c:v>4.1167000000000002E-2</c:v>
                </c:pt>
                <c:pt idx="241415">
                  <c:v>4.1167000000000002E-2</c:v>
                </c:pt>
                <c:pt idx="241416">
                  <c:v>4.1166000000000001E-2</c:v>
                </c:pt>
                <c:pt idx="241417">
                  <c:v>4.1166000000000001E-2</c:v>
                </c:pt>
                <c:pt idx="241418">
                  <c:v>4.1166000000000001E-2</c:v>
                </c:pt>
                <c:pt idx="241419">
                  <c:v>4.1166000000000001E-2</c:v>
                </c:pt>
                <c:pt idx="241420">
                  <c:v>4.1166000000000001E-2</c:v>
                </c:pt>
                <c:pt idx="241421">
                  <c:v>4.1166000000000001E-2</c:v>
                </c:pt>
                <c:pt idx="241422">
                  <c:v>4.1165E-2</c:v>
                </c:pt>
                <c:pt idx="241423">
                  <c:v>4.1166000000000001E-2</c:v>
                </c:pt>
                <c:pt idx="241424">
                  <c:v>4.1166000000000001E-2</c:v>
                </c:pt>
                <c:pt idx="241425">
                  <c:v>4.1166000000000001E-2</c:v>
                </c:pt>
                <c:pt idx="241426">
                  <c:v>4.1166000000000001E-2</c:v>
                </c:pt>
                <c:pt idx="241427">
                  <c:v>4.1166000000000001E-2</c:v>
                </c:pt>
                <c:pt idx="241428">
                  <c:v>4.1166000000000001E-2</c:v>
                </c:pt>
                <c:pt idx="241429">
                  <c:v>4.1166000000000001E-2</c:v>
                </c:pt>
                <c:pt idx="241430">
                  <c:v>4.1166000000000001E-2</c:v>
                </c:pt>
                <c:pt idx="241431">
                  <c:v>4.1166000000000001E-2</c:v>
                </c:pt>
                <c:pt idx="241432">
                  <c:v>4.1166000000000001E-2</c:v>
                </c:pt>
                <c:pt idx="241433">
                  <c:v>4.1166000000000001E-2</c:v>
                </c:pt>
                <c:pt idx="241434">
                  <c:v>4.1166000000000001E-2</c:v>
                </c:pt>
                <c:pt idx="241435">
                  <c:v>4.1166000000000001E-2</c:v>
                </c:pt>
                <c:pt idx="241436">
                  <c:v>4.1166000000000001E-2</c:v>
                </c:pt>
                <c:pt idx="241437">
                  <c:v>4.1167000000000002E-2</c:v>
                </c:pt>
                <c:pt idx="241438">
                  <c:v>4.1167000000000002E-2</c:v>
                </c:pt>
                <c:pt idx="241439">
                  <c:v>4.1167000000000002E-2</c:v>
                </c:pt>
                <c:pt idx="241440">
                  <c:v>4.1167000000000002E-2</c:v>
                </c:pt>
                <c:pt idx="241441">
                  <c:v>4.1166000000000001E-2</c:v>
                </c:pt>
                <c:pt idx="241442">
                  <c:v>4.1166000000000001E-2</c:v>
                </c:pt>
                <c:pt idx="241443">
                  <c:v>4.1166000000000001E-2</c:v>
                </c:pt>
                <c:pt idx="241444">
                  <c:v>4.1166000000000001E-2</c:v>
                </c:pt>
                <c:pt idx="241445">
                  <c:v>4.1166000000000001E-2</c:v>
                </c:pt>
                <c:pt idx="241446">
                  <c:v>4.1165E-2</c:v>
                </c:pt>
                <c:pt idx="241447">
                  <c:v>4.1165E-2</c:v>
                </c:pt>
                <c:pt idx="241448">
                  <c:v>4.1165E-2</c:v>
                </c:pt>
                <c:pt idx="241449">
                  <c:v>4.1165E-2</c:v>
                </c:pt>
                <c:pt idx="241450">
                  <c:v>4.1163999999999999E-2</c:v>
                </c:pt>
                <c:pt idx="241451">
                  <c:v>4.1163999999999999E-2</c:v>
                </c:pt>
                <c:pt idx="241452">
                  <c:v>4.1162999999999998E-2</c:v>
                </c:pt>
                <c:pt idx="241453">
                  <c:v>4.1162999999999998E-2</c:v>
                </c:pt>
                <c:pt idx="241454">
                  <c:v>4.1161999999999997E-2</c:v>
                </c:pt>
                <c:pt idx="241455">
                  <c:v>4.1161000000000003E-2</c:v>
                </c:pt>
                <c:pt idx="241456">
                  <c:v>4.1161000000000003E-2</c:v>
                </c:pt>
                <c:pt idx="241457">
                  <c:v>4.1160000000000002E-2</c:v>
                </c:pt>
                <c:pt idx="241458">
                  <c:v>4.1159000000000001E-2</c:v>
                </c:pt>
                <c:pt idx="241459">
                  <c:v>4.1158E-2</c:v>
                </c:pt>
                <c:pt idx="241460">
                  <c:v>4.1156999999999999E-2</c:v>
                </c:pt>
                <c:pt idx="241461">
                  <c:v>4.1156999999999999E-2</c:v>
                </c:pt>
                <c:pt idx="241462">
                  <c:v>4.1155999999999998E-2</c:v>
                </c:pt>
                <c:pt idx="241463">
                  <c:v>4.1154999999999997E-2</c:v>
                </c:pt>
                <c:pt idx="241464">
                  <c:v>4.1154000000000003E-2</c:v>
                </c:pt>
                <c:pt idx="241465">
                  <c:v>4.1153000000000002E-2</c:v>
                </c:pt>
                <c:pt idx="241466">
                  <c:v>4.1151E-2</c:v>
                </c:pt>
                <c:pt idx="241467">
                  <c:v>4.1149999999999999E-2</c:v>
                </c:pt>
                <c:pt idx="241468">
                  <c:v>4.1148999999999998E-2</c:v>
                </c:pt>
                <c:pt idx="241469">
                  <c:v>4.1147999999999997E-2</c:v>
                </c:pt>
                <c:pt idx="241470">
                  <c:v>4.1147000000000003E-2</c:v>
                </c:pt>
                <c:pt idx="241471">
                  <c:v>4.1146000000000002E-2</c:v>
                </c:pt>
                <c:pt idx="241472">
                  <c:v>4.1145000000000001E-2</c:v>
                </c:pt>
                <c:pt idx="241473">
                  <c:v>4.1144E-2</c:v>
                </c:pt>
                <c:pt idx="241474">
                  <c:v>4.1142999999999999E-2</c:v>
                </c:pt>
                <c:pt idx="241475">
                  <c:v>4.1140999999999997E-2</c:v>
                </c:pt>
                <c:pt idx="241476">
                  <c:v>4.1140000000000003E-2</c:v>
                </c:pt>
                <c:pt idx="241477">
                  <c:v>4.1139000000000002E-2</c:v>
                </c:pt>
                <c:pt idx="241478">
                  <c:v>4.1138000000000001E-2</c:v>
                </c:pt>
                <c:pt idx="241479">
                  <c:v>4.1137E-2</c:v>
                </c:pt>
                <c:pt idx="241480">
                  <c:v>4.1135999999999999E-2</c:v>
                </c:pt>
                <c:pt idx="241481">
                  <c:v>4.1134999999999998E-2</c:v>
                </c:pt>
                <c:pt idx="241482">
                  <c:v>4.1133999999999997E-2</c:v>
                </c:pt>
                <c:pt idx="241483">
                  <c:v>4.1133000000000003E-2</c:v>
                </c:pt>
                <c:pt idx="241484">
                  <c:v>4.1132000000000002E-2</c:v>
                </c:pt>
                <c:pt idx="241485">
                  <c:v>4.1132000000000002E-2</c:v>
                </c:pt>
                <c:pt idx="241486">
                  <c:v>4.1131000000000001E-2</c:v>
                </c:pt>
                <c:pt idx="241487">
                  <c:v>4.113E-2</c:v>
                </c:pt>
                <c:pt idx="241488">
                  <c:v>4.1128999999999999E-2</c:v>
                </c:pt>
                <c:pt idx="241489">
                  <c:v>4.1128999999999999E-2</c:v>
                </c:pt>
                <c:pt idx="241490">
                  <c:v>4.1127999999999998E-2</c:v>
                </c:pt>
                <c:pt idx="241491">
                  <c:v>4.1127999999999998E-2</c:v>
                </c:pt>
                <c:pt idx="241492">
                  <c:v>4.1126999999999997E-2</c:v>
                </c:pt>
                <c:pt idx="241493">
                  <c:v>4.1126999999999997E-2</c:v>
                </c:pt>
                <c:pt idx="241494">
                  <c:v>4.1126999999999997E-2</c:v>
                </c:pt>
                <c:pt idx="241495">
                  <c:v>4.1126999999999997E-2</c:v>
                </c:pt>
                <c:pt idx="241496">
                  <c:v>4.1126999999999997E-2</c:v>
                </c:pt>
                <c:pt idx="241497">
                  <c:v>4.1126999999999997E-2</c:v>
                </c:pt>
                <c:pt idx="241498">
                  <c:v>4.1126999999999997E-2</c:v>
                </c:pt>
                <c:pt idx="241499">
                  <c:v>4.1126999999999997E-2</c:v>
                </c:pt>
                <c:pt idx="241500">
                  <c:v>4.1126999999999997E-2</c:v>
                </c:pt>
                <c:pt idx="241501">
                  <c:v>4.1126999999999997E-2</c:v>
                </c:pt>
                <c:pt idx="241502">
                  <c:v>4.1127999999999998E-2</c:v>
                </c:pt>
                <c:pt idx="241503">
                  <c:v>4.1127999999999998E-2</c:v>
                </c:pt>
                <c:pt idx="241504">
                  <c:v>4.1128999999999999E-2</c:v>
                </c:pt>
                <c:pt idx="241505">
                  <c:v>4.1128999999999999E-2</c:v>
                </c:pt>
                <c:pt idx="241506">
                  <c:v>4.113E-2</c:v>
                </c:pt>
                <c:pt idx="241507">
                  <c:v>4.1131000000000001E-2</c:v>
                </c:pt>
                <c:pt idx="241508">
                  <c:v>4.1132000000000002E-2</c:v>
                </c:pt>
                <c:pt idx="241509">
                  <c:v>4.1132000000000002E-2</c:v>
                </c:pt>
                <c:pt idx="241510">
                  <c:v>4.1133000000000003E-2</c:v>
                </c:pt>
                <c:pt idx="241511">
                  <c:v>4.1133999999999997E-2</c:v>
                </c:pt>
                <c:pt idx="241512">
                  <c:v>4.1134999999999998E-2</c:v>
                </c:pt>
                <c:pt idx="241513">
                  <c:v>4.1135999999999999E-2</c:v>
                </c:pt>
                <c:pt idx="241514">
                  <c:v>4.1137E-2</c:v>
                </c:pt>
                <c:pt idx="241515">
                  <c:v>4.1138000000000001E-2</c:v>
                </c:pt>
                <c:pt idx="241516">
                  <c:v>4.1139000000000002E-2</c:v>
                </c:pt>
                <c:pt idx="241517">
                  <c:v>4.1140000000000003E-2</c:v>
                </c:pt>
                <c:pt idx="241518">
                  <c:v>4.1140999999999997E-2</c:v>
                </c:pt>
                <c:pt idx="241519">
                  <c:v>4.1142999999999999E-2</c:v>
                </c:pt>
                <c:pt idx="241520">
                  <c:v>4.1144E-2</c:v>
                </c:pt>
                <c:pt idx="241521">
                  <c:v>4.1145000000000001E-2</c:v>
                </c:pt>
                <c:pt idx="241522">
                  <c:v>4.1146000000000002E-2</c:v>
                </c:pt>
                <c:pt idx="241523">
                  <c:v>4.1147000000000003E-2</c:v>
                </c:pt>
                <c:pt idx="241524">
                  <c:v>4.1147999999999997E-2</c:v>
                </c:pt>
                <c:pt idx="241525">
                  <c:v>4.1148999999999998E-2</c:v>
                </c:pt>
                <c:pt idx="241526">
                  <c:v>4.1149999999999999E-2</c:v>
                </c:pt>
                <c:pt idx="241527">
                  <c:v>4.1151E-2</c:v>
                </c:pt>
                <c:pt idx="241528">
                  <c:v>4.1152000000000001E-2</c:v>
                </c:pt>
                <c:pt idx="241529">
                  <c:v>4.1153000000000002E-2</c:v>
                </c:pt>
                <c:pt idx="241530">
                  <c:v>4.1154999999999997E-2</c:v>
                </c:pt>
                <c:pt idx="241531">
                  <c:v>4.1155999999999998E-2</c:v>
                </c:pt>
                <c:pt idx="241532">
                  <c:v>4.1156999999999999E-2</c:v>
                </c:pt>
                <c:pt idx="241533">
                  <c:v>4.1156999999999999E-2</c:v>
                </c:pt>
                <c:pt idx="241534">
                  <c:v>4.1158E-2</c:v>
                </c:pt>
                <c:pt idx="241535">
                  <c:v>4.1159000000000001E-2</c:v>
                </c:pt>
                <c:pt idx="241536">
                  <c:v>4.1160000000000002E-2</c:v>
                </c:pt>
                <c:pt idx="241537">
                  <c:v>4.1160000000000002E-2</c:v>
                </c:pt>
                <c:pt idx="241538">
                  <c:v>4.1161000000000003E-2</c:v>
                </c:pt>
                <c:pt idx="241539">
                  <c:v>4.1161000000000003E-2</c:v>
                </c:pt>
                <c:pt idx="241540">
                  <c:v>4.1161999999999997E-2</c:v>
                </c:pt>
                <c:pt idx="241541">
                  <c:v>4.1162999999999998E-2</c:v>
                </c:pt>
                <c:pt idx="241542">
                  <c:v>4.1162999999999998E-2</c:v>
                </c:pt>
                <c:pt idx="241543">
                  <c:v>4.1162999999999998E-2</c:v>
                </c:pt>
                <c:pt idx="241544">
                  <c:v>4.1163999999999999E-2</c:v>
                </c:pt>
                <c:pt idx="241545">
                  <c:v>4.1163999999999999E-2</c:v>
                </c:pt>
                <c:pt idx="241546">
                  <c:v>4.1163999999999999E-2</c:v>
                </c:pt>
                <c:pt idx="241547">
                  <c:v>4.1163999999999999E-2</c:v>
                </c:pt>
                <c:pt idx="241548">
                  <c:v>4.1163999999999999E-2</c:v>
                </c:pt>
                <c:pt idx="241549">
                  <c:v>4.1163999999999999E-2</c:v>
                </c:pt>
                <c:pt idx="241550">
                  <c:v>4.1163999999999999E-2</c:v>
                </c:pt>
                <c:pt idx="241551">
                  <c:v>4.1163999999999999E-2</c:v>
                </c:pt>
                <c:pt idx="241552">
                  <c:v>4.1163999999999999E-2</c:v>
                </c:pt>
                <c:pt idx="241553">
                  <c:v>4.1163999999999999E-2</c:v>
                </c:pt>
                <c:pt idx="241554">
                  <c:v>4.1162999999999998E-2</c:v>
                </c:pt>
                <c:pt idx="241555">
                  <c:v>4.1162999999999998E-2</c:v>
                </c:pt>
                <c:pt idx="241556">
                  <c:v>4.1162999999999998E-2</c:v>
                </c:pt>
                <c:pt idx="241557">
                  <c:v>4.1161999999999997E-2</c:v>
                </c:pt>
                <c:pt idx="241558">
                  <c:v>4.1161999999999997E-2</c:v>
                </c:pt>
                <c:pt idx="241559">
                  <c:v>4.1161000000000003E-2</c:v>
                </c:pt>
                <c:pt idx="241560">
                  <c:v>4.1160000000000002E-2</c:v>
                </c:pt>
                <c:pt idx="241561">
                  <c:v>4.1159000000000001E-2</c:v>
                </c:pt>
                <c:pt idx="241562">
                  <c:v>4.1159000000000001E-2</c:v>
                </c:pt>
                <c:pt idx="241563">
                  <c:v>4.1158E-2</c:v>
                </c:pt>
                <c:pt idx="241564">
                  <c:v>4.1156999999999999E-2</c:v>
                </c:pt>
                <c:pt idx="241565">
                  <c:v>4.1155999999999998E-2</c:v>
                </c:pt>
                <c:pt idx="241566">
                  <c:v>4.1154999999999997E-2</c:v>
                </c:pt>
                <c:pt idx="241567">
                  <c:v>4.1154000000000003E-2</c:v>
                </c:pt>
                <c:pt idx="241568">
                  <c:v>4.1153000000000002E-2</c:v>
                </c:pt>
                <c:pt idx="241569">
                  <c:v>4.1152000000000001E-2</c:v>
                </c:pt>
                <c:pt idx="241570">
                  <c:v>4.1151E-2</c:v>
                </c:pt>
                <c:pt idx="241571">
                  <c:v>4.1149999999999999E-2</c:v>
                </c:pt>
                <c:pt idx="241572">
                  <c:v>4.1148999999999998E-2</c:v>
                </c:pt>
                <c:pt idx="241573">
                  <c:v>4.1147999999999997E-2</c:v>
                </c:pt>
                <c:pt idx="241574">
                  <c:v>4.1147000000000003E-2</c:v>
                </c:pt>
                <c:pt idx="241575">
                  <c:v>4.1145000000000001E-2</c:v>
                </c:pt>
                <c:pt idx="241576">
                  <c:v>4.1144E-2</c:v>
                </c:pt>
                <c:pt idx="241577">
                  <c:v>4.1142999999999999E-2</c:v>
                </c:pt>
                <c:pt idx="241578">
                  <c:v>4.1141999999999998E-2</c:v>
                </c:pt>
                <c:pt idx="241579">
                  <c:v>4.1140999999999997E-2</c:v>
                </c:pt>
                <c:pt idx="241580">
                  <c:v>4.1140000000000003E-2</c:v>
                </c:pt>
                <c:pt idx="241581">
                  <c:v>4.1139000000000002E-2</c:v>
                </c:pt>
                <c:pt idx="241582">
                  <c:v>4.1137E-2</c:v>
                </c:pt>
                <c:pt idx="241583">
                  <c:v>4.1135999999999999E-2</c:v>
                </c:pt>
                <c:pt idx="241584">
                  <c:v>4.1134999999999998E-2</c:v>
                </c:pt>
                <c:pt idx="241585">
                  <c:v>4.1133999999999997E-2</c:v>
                </c:pt>
                <c:pt idx="241586">
                  <c:v>4.1133000000000003E-2</c:v>
                </c:pt>
                <c:pt idx="241587">
                  <c:v>4.1132000000000002E-2</c:v>
                </c:pt>
                <c:pt idx="241588">
                  <c:v>4.1131000000000001E-2</c:v>
                </c:pt>
                <c:pt idx="241589">
                  <c:v>4.113E-2</c:v>
                </c:pt>
                <c:pt idx="241590">
                  <c:v>4.1128999999999999E-2</c:v>
                </c:pt>
                <c:pt idx="241591">
                  <c:v>4.1127999999999998E-2</c:v>
                </c:pt>
                <c:pt idx="241592">
                  <c:v>4.1127999999999998E-2</c:v>
                </c:pt>
                <c:pt idx="241593">
                  <c:v>4.1126999999999997E-2</c:v>
                </c:pt>
                <c:pt idx="241594">
                  <c:v>4.1126000000000003E-2</c:v>
                </c:pt>
                <c:pt idx="241595">
                  <c:v>4.1125000000000002E-2</c:v>
                </c:pt>
                <c:pt idx="241596">
                  <c:v>4.1124000000000001E-2</c:v>
                </c:pt>
                <c:pt idx="241597">
                  <c:v>4.1124000000000001E-2</c:v>
                </c:pt>
                <c:pt idx="241598">
                  <c:v>4.1123E-2</c:v>
                </c:pt>
                <c:pt idx="241599">
                  <c:v>4.1121999999999999E-2</c:v>
                </c:pt>
                <c:pt idx="241600">
                  <c:v>4.1121999999999999E-2</c:v>
                </c:pt>
                <c:pt idx="241601">
                  <c:v>4.1121999999999999E-2</c:v>
                </c:pt>
                <c:pt idx="241602">
                  <c:v>4.1120999999999998E-2</c:v>
                </c:pt>
                <c:pt idx="241603">
                  <c:v>4.1120999999999998E-2</c:v>
                </c:pt>
                <c:pt idx="241604">
                  <c:v>4.1119999999999997E-2</c:v>
                </c:pt>
                <c:pt idx="241605">
                  <c:v>4.1119999999999997E-2</c:v>
                </c:pt>
                <c:pt idx="241606">
                  <c:v>4.1119999999999997E-2</c:v>
                </c:pt>
                <c:pt idx="241607">
                  <c:v>4.1119000000000003E-2</c:v>
                </c:pt>
                <c:pt idx="241608">
                  <c:v>4.1119000000000003E-2</c:v>
                </c:pt>
                <c:pt idx="241609">
                  <c:v>4.1119000000000003E-2</c:v>
                </c:pt>
                <c:pt idx="241610">
                  <c:v>4.1119000000000003E-2</c:v>
                </c:pt>
                <c:pt idx="241611">
                  <c:v>4.1119000000000003E-2</c:v>
                </c:pt>
                <c:pt idx="241612">
                  <c:v>4.1119000000000003E-2</c:v>
                </c:pt>
                <c:pt idx="241613">
                  <c:v>4.1119000000000003E-2</c:v>
                </c:pt>
                <c:pt idx="241614">
                  <c:v>4.1119000000000003E-2</c:v>
                </c:pt>
                <c:pt idx="241615">
                  <c:v>4.1119000000000003E-2</c:v>
                </c:pt>
                <c:pt idx="241616">
                  <c:v>4.1119000000000003E-2</c:v>
                </c:pt>
                <c:pt idx="241617">
                  <c:v>4.1119000000000003E-2</c:v>
                </c:pt>
                <c:pt idx="241618">
                  <c:v>4.1119000000000003E-2</c:v>
                </c:pt>
                <c:pt idx="241619">
                  <c:v>4.1119000000000003E-2</c:v>
                </c:pt>
                <c:pt idx="241620">
                  <c:v>4.1119000000000003E-2</c:v>
                </c:pt>
                <c:pt idx="241621">
                  <c:v>4.1119999999999997E-2</c:v>
                </c:pt>
                <c:pt idx="241622">
                  <c:v>4.1119999999999997E-2</c:v>
                </c:pt>
                <c:pt idx="241623">
                  <c:v>4.1119999999999997E-2</c:v>
                </c:pt>
                <c:pt idx="241624">
                  <c:v>4.1120999999999998E-2</c:v>
                </c:pt>
                <c:pt idx="241625">
                  <c:v>4.1120999999999998E-2</c:v>
                </c:pt>
                <c:pt idx="241626">
                  <c:v>4.1121999999999999E-2</c:v>
                </c:pt>
                <c:pt idx="241627">
                  <c:v>4.1121999999999999E-2</c:v>
                </c:pt>
                <c:pt idx="241628">
                  <c:v>4.1121999999999999E-2</c:v>
                </c:pt>
                <c:pt idx="241629">
                  <c:v>4.1123E-2</c:v>
                </c:pt>
                <c:pt idx="241630">
                  <c:v>4.1123E-2</c:v>
                </c:pt>
                <c:pt idx="241631">
                  <c:v>4.1124000000000001E-2</c:v>
                </c:pt>
                <c:pt idx="241632">
                  <c:v>4.1124000000000001E-2</c:v>
                </c:pt>
                <c:pt idx="241633">
                  <c:v>4.1124000000000001E-2</c:v>
                </c:pt>
                <c:pt idx="241634">
                  <c:v>4.1125000000000002E-2</c:v>
                </c:pt>
                <c:pt idx="241635">
                  <c:v>4.1125000000000002E-2</c:v>
                </c:pt>
                <c:pt idx="241636">
                  <c:v>4.1126000000000003E-2</c:v>
                </c:pt>
                <c:pt idx="241637">
                  <c:v>4.1126999999999997E-2</c:v>
                </c:pt>
                <c:pt idx="241638">
                  <c:v>4.1126999999999997E-2</c:v>
                </c:pt>
                <c:pt idx="241639">
                  <c:v>4.1127999999999998E-2</c:v>
                </c:pt>
                <c:pt idx="241640">
                  <c:v>4.1127999999999998E-2</c:v>
                </c:pt>
                <c:pt idx="241641">
                  <c:v>4.1128999999999999E-2</c:v>
                </c:pt>
                <c:pt idx="241642">
                  <c:v>4.1128999999999999E-2</c:v>
                </c:pt>
                <c:pt idx="241643">
                  <c:v>4.1128999999999999E-2</c:v>
                </c:pt>
                <c:pt idx="241644">
                  <c:v>4.113E-2</c:v>
                </c:pt>
                <c:pt idx="241645">
                  <c:v>4.113E-2</c:v>
                </c:pt>
                <c:pt idx="241646">
                  <c:v>4.1131000000000001E-2</c:v>
                </c:pt>
                <c:pt idx="241647">
                  <c:v>4.1131000000000001E-2</c:v>
                </c:pt>
                <c:pt idx="241648">
                  <c:v>4.1132000000000002E-2</c:v>
                </c:pt>
                <c:pt idx="241649">
                  <c:v>4.1132000000000002E-2</c:v>
                </c:pt>
                <c:pt idx="241650">
                  <c:v>4.1133000000000003E-2</c:v>
                </c:pt>
                <c:pt idx="241651">
                  <c:v>4.1133000000000003E-2</c:v>
                </c:pt>
                <c:pt idx="241652">
                  <c:v>4.1133999999999997E-2</c:v>
                </c:pt>
                <c:pt idx="241653">
                  <c:v>4.1133999999999997E-2</c:v>
                </c:pt>
                <c:pt idx="241654">
                  <c:v>4.1133999999999997E-2</c:v>
                </c:pt>
                <c:pt idx="241655">
                  <c:v>4.1134999999999998E-2</c:v>
                </c:pt>
                <c:pt idx="241656">
                  <c:v>4.1134999999999998E-2</c:v>
                </c:pt>
                <c:pt idx="241657">
                  <c:v>4.1135999999999999E-2</c:v>
                </c:pt>
                <c:pt idx="241658">
                  <c:v>4.1135999999999999E-2</c:v>
                </c:pt>
                <c:pt idx="241659">
                  <c:v>4.1135999999999999E-2</c:v>
                </c:pt>
                <c:pt idx="241660">
                  <c:v>4.1137E-2</c:v>
                </c:pt>
                <c:pt idx="241661">
                  <c:v>4.1137E-2</c:v>
                </c:pt>
                <c:pt idx="241662">
                  <c:v>4.1138000000000001E-2</c:v>
                </c:pt>
                <c:pt idx="241663">
                  <c:v>4.1138000000000001E-2</c:v>
                </c:pt>
                <c:pt idx="241664">
                  <c:v>4.1138000000000001E-2</c:v>
                </c:pt>
                <c:pt idx="241665">
                  <c:v>4.1139000000000002E-2</c:v>
                </c:pt>
                <c:pt idx="241666">
                  <c:v>4.1139000000000002E-2</c:v>
                </c:pt>
                <c:pt idx="241667">
                  <c:v>4.1139000000000002E-2</c:v>
                </c:pt>
                <c:pt idx="241668">
                  <c:v>4.1140000000000003E-2</c:v>
                </c:pt>
                <c:pt idx="241669">
                  <c:v>4.1140000000000003E-2</c:v>
                </c:pt>
                <c:pt idx="241670">
                  <c:v>4.1140000000000003E-2</c:v>
                </c:pt>
                <c:pt idx="241671">
                  <c:v>4.1140999999999997E-2</c:v>
                </c:pt>
                <c:pt idx="241672">
                  <c:v>4.1140999999999997E-2</c:v>
                </c:pt>
                <c:pt idx="241673">
                  <c:v>4.1141999999999998E-2</c:v>
                </c:pt>
                <c:pt idx="241674">
                  <c:v>4.1141999999999998E-2</c:v>
                </c:pt>
                <c:pt idx="241675">
                  <c:v>4.1142999999999999E-2</c:v>
                </c:pt>
                <c:pt idx="241676">
                  <c:v>4.1142999999999999E-2</c:v>
                </c:pt>
                <c:pt idx="241677">
                  <c:v>4.1142999999999999E-2</c:v>
                </c:pt>
                <c:pt idx="241678">
                  <c:v>4.1144E-2</c:v>
                </c:pt>
                <c:pt idx="241679">
                  <c:v>4.1144E-2</c:v>
                </c:pt>
                <c:pt idx="241680">
                  <c:v>4.1144E-2</c:v>
                </c:pt>
                <c:pt idx="241681">
                  <c:v>4.1145000000000001E-2</c:v>
                </c:pt>
                <c:pt idx="241682">
                  <c:v>4.1145000000000001E-2</c:v>
                </c:pt>
                <c:pt idx="241683">
                  <c:v>4.1146000000000002E-2</c:v>
                </c:pt>
                <c:pt idx="241684">
                  <c:v>4.1146000000000002E-2</c:v>
                </c:pt>
                <c:pt idx="241685">
                  <c:v>4.1147000000000003E-2</c:v>
                </c:pt>
                <c:pt idx="241686">
                  <c:v>4.1147000000000003E-2</c:v>
                </c:pt>
                <c:pt idx="241687">
                  <c:v>4.1147999999999997E-2</c:v>
                </c:pt>
                <c:pt idx="241688">
                  <c:v>4.1147999999999997E-2</c:v>
                </c:pt>
                <c:pt idx="241689">
                  <c:v>4.1148999999999998E-2</c:v>
                </c:pt>
                <c:pt idx="241690">
                  <c:v>4.1149999999999999E-2</c:v>
                </c:pt>
                <c:pt idx="241691">
                  <c:v>4.1149999999999999E-2</c:v>
                </c:pt>
                <c:pt idx="241692">
                  <c:v>4.1151E-2</c:v>
                </c:pt>
                <c:pt idx="241693">
                  <c:v>4.1151E-2</c:v>
                </c:pt>
                <c:pt idx="241694">
                  <c:v>4.1152000000000001E-2</c:v>
                </c:pt>
                <c:pt idx="241695">
                  <c:v>4.1153000000000002E-2</c:v>
                </c:pt>
                <c:pt idx="241696">
                  <c:v>4.1154000000000003E-2</c:v>
                </c:pt>
                <c:pt idx="241697">
                  <c:v>4.1154999999999997E-2</c:v>
                </c:pt>
                <c:pt idx="241698">
                  <c:v>4.1154999999999997E-2</c:v>
                </c:pt>
                <c:pt idx="241699">
                  <c:v>4.1155999999999998E-2</c:v>
                </c:pt>
                <c:pt idx="241700">
                  <c:v>4.1156999999999999E-2</c:v>
                </c:pt>
                <c:pt idx="241701">
                  <c:v>4.1158E-2</c:v>
                </c:pt>
                <c:pt idx="241702">
                  <c:v>4.1159000000000001E-2</c:v>
                </c:pt>
                <c:pt idx="241703">
                  <c:v>4.1159000000000001E-2</c:v>
                </c:pt>
                <c:pt idx="241704">
                  <c:v>4.1160000000000002E-2</c:v>
                </c:pt>
                <c:pt idx="241705">
                  <c:v>4.1161000000000003E-2</c:v>
                </c:pt>
                <c:pt idx="241706">
                  <c:v>4.1162999999999998E-2</c:v>
                </c:pt>
                <c:pt idx="241707">
                  <c:v>4.1163999999999999E-2</c:v>
                </c:pt>
                <c:pt idx="241708">
                  <c:v>4.1165E-2</c:v>
                </c:pt>
                <c:pt idx="241709">
                  <c:v>4.1166000000000001E-2</c:v>
                </c:pt>
                <c:pt idx="241710">
                  <c:v>4.1167000000000002E-2</c:v>
                </c:pt>
                <c:pt idx="241711">
                  <c:v>4.1168000000000003E-2</c:v>
                </c:pt>
                <c:pt idx="241712">
                  <c:v>4.1168999999999997E-2</c:v>
                </c:pt>
                <c:pt idx="241713">
                  <c:v>4.1170999999999999E-2</c:v>
                </c:pt>
                <c:pt idx="241714">
                  <c:v>4.1172E-2</c:v>
                </c:pt>
                <c:pt idx="241715">
                  <c:v>4.1173000000000001E-2</c:v>
                </c:pt>
                <c:pt idx="241716">
                  <c:v>4.1174000000000002E-2</c:v>
                </c:pt>
                <c:pt idx="241717">
                  <c:v>4.1175999999999997E-2</c:v>
                </c:pt>
                <c:pt idx="241718">
                  <c:v>4.1176999999999998E-2</c:v>
                </c:pt>
                <c:pt idx="241719">
                  <c:v>4.1177999999999999E-2</c:v>
                </c:pt>
                <c:pt idx="241720">
                  <c:v>4.1180000000000001E-2</c:v>
                </c:pt>
                <c:pt idx="241721">
                  <c:v>4.1181000000000002E-2</c:v>
                </c:pt>
                <c:pt idx="241722">
                  <c:v>4.1182000000000003E-2</c:v>
                </c:pt>
                <c:pt idx="241723">
                  <c:v>4.1183999999999998E-2</c:v>
                </c:pt>
                <c:pt idx="241724">
                  <c:v>4.1184999999999999E-2</c:v>
                </c:pt>
                <c:pt idx="241725">
                  <c:v>4.1186E-2</c:v>
                </c:pt>
                <c:pt idx="241726">
                  <c:v>4.1187000000000001E-2</c:v>
                </c:pt>
                <c:pt idx="241727">
                  <c:v>4.1189000000000003E-2</c:v>
                </c:pt>
                <c:pt idx="241728">
                  <c:v>4.1189999999999997E-2</c:v>
                </c:pt>
                <c:pt idx="241729">
                  <c:v>4.1191999999999999E-2</c:v>
                </c:pt>
                <c:pt idx="241730">
                  <c:v>4.1193E-2</c:v>
                </c:pt>
                <c:pt idx="241731">
                  <c:v>4.1194000000000001E-2</c:v>
                </c:pt>
                <c:pt idx="241732">
                  <c:v>4.1196000000000003E-2</c:v>
                </c:pt>
                <c:pt idx="241733">
                  <c:v>4.1196999999999998E-2</c:v>
                </c:pt>
                <c:pt idx="241734">
                  <c:v>4.1197999999999999E-2</c:v>
                </c:pt>
                <c:pt idx="241735">
                  <c:v>4.1199E-2</c:v>
                </c:pt>
                <c:pt idx="241736">
                  <c:v>4.1200000000000001E-2</c:v>
                </c:pt>
                <c:pt idx="241737">
                  <c:v>4.1201000000000002E-2</c:v>
                </c:pt>
                <c:pt idx="241738">
                  <c:v>4.1202000000000003E-2</c:v>
                </c:pt>
                <c:pt idx="241739">
                  <c:v>4.1202999999999997E-2</c:v>
                </c:pt>
                <c:pt idx="241740">
                  <c:v>4.1203999999999998E-2</c:v>
                </c:pt>
                <c:pt idx="241741">
                  <c:v>4.1204999999999999E-2</c:v>
                </c:pt>
                <c:pt idx="241742">
                  <c:v>4.1206E-2</c:v>
                </c:pt>
                <c:pt idx="241743">
                  <c:v>4.1207000000000001E-2</c:v>
                </c:pt>
                <c:pt idx="241744">
                  <c:v>4.1208000000000002E-2</c:v>
                </c:pt>
                <c:pt idx="241745">
                  <c:v>4.1209000000000003E-2</c:v>
                </c:pt>
                <c:pt idx="241746">
                  <c:v>4.1209999999999997E-2</c:v>
                </c:pt>
                <c:pt idx="241747">
                  <c:v>4.1209999999999997E-2</c:v>
                </c:pt>
                <c:pt idx="241748">
                  <c:v>4.1210999999999998E-2</c:v>
                </c:pt>
                <c:pt idx="241749">
                  <c:v>4.1210999999999998E-2</c:v>
                </c:pt>
                <c:pt idx="241750">
                  <c:v>4.1211999999999999E-2</c:v>
                </c:pt>
                <c:pt idx="241751">
                  <c:v>4.1211999999999999E-2</c:v>
                </c:pt>
                <c:pt idx="241752">
                  <c:v>4.1213E-2</c:v>
                </c:pt>
                <c:pt idx="241753">
                  <c:v>4.1213E-2</c:v>
                </c:pt>
                <c:pt idx="241754">
                  <c:v>4.1213E-2</c:v>
                </c:pt>
                <c:pt idx="241755">
                  <c:v>4.1214000000000001E-2</c:v>
                </c:pt>
                <c:pt idx="241756">
                  <c:v>4.1214000000000001E-2</c:v>
                </c:pt>
                <c:pt idx="241757">
                  <c:v>4.1214000000000001E-2</c:v>
                </c:pt>
                <c:pt idx="241758">
                  <c:v>4.1214000000000001E-2</c:v>
                </c:pt>
                <c:pt idx="241759">
                  <c:v>4.1214000000000001E-2</c:v>
                </c:pt>
                <c:pt idx="241760">
                  <c:v>4.1214000000000001E-2</c:v>
                </c:pt>
                <c:pt idx="241761">
                  <c:v>4.1213E-2</c:v>
                </c:pt>
                <c:pt idx="241762">
                  <c:v>4.1213E-2</c:v>
                </c:pt>
                <c:pt idx="241763">
                  <c:v>4.1213E-2</c:v>
                </c:pt>
                <c:pt idx="241764">
                  <c:v>4.1213E-2</c:v>
                </c:pt>
                <c:pt idx="241765">
                  <c:v>4.1211999999999999E-2</c:v>
                </c:pt>
                <c:pt idx="241766">
                  <c:v>4.1211999999999999E-2</c:v>
                </c:pt>
                <c:pt idx="241767">
                  <c:v>4.1211999999999999E-2</c:v>
                </c:pt>
                <c:pt idx="241768">
                  <c:v>4.1210999999999998E-2</c:v>
                </c:pt>
                <c:pt idx="241769">
                  <c:v>4.1210999999999998E-2</c:v>
                </c:pt>
                <c:pt idx="241770">
                  <c:v>4.1209999999999997E-2</c:v>
                </c:pt>
                <c:pt idx="241771">
                  <c:v>4.1209999999999997E-2</c:v>
                </c:pt>
                <c:pt idx="241772">
                  <c:v>4.1209000000000003E-2</c:v>
                </c:pt>
                <c:pt idx="241773">
                  <c:v>4.1209000000000003E-2</c:v>
                </c:pt>
                <c:pt idx="241774">
                  <c:v>4.1208000000000002E-2</c:v>
                </c:pt>
                <c:pt idx="241775">
                  <c:v>4.1207000000000001E-2</c:v>
                </c:pt>
                <c:pt idx="241776">
                  <c:v>4.1207000000000001E-2</c:v>
                </c:pt>
                <c:pt idx="241777">
                  <c:v>4.1206E-2</c:v>
                </c:pt>
                <c:pt idx="241778">
                  <c:v>4.1204999999999999E-2</c:v>
                </c:pt>
                <c:pt idx="241779">
                  <c:v>4.1204999999999999E-2</c:v>
                </c:pt>
                <c:pt idx="241780">
                  <c:v>4.1203999999999998E-2</c:v>
                </c:pt>
                <c:pt idx="241781">
                  <c:v>4.1202999999999997E-2</c:v>
                </c:pt>
                <c:pt idx="241782">
                  <c:v>4.1202999999999997E-2</c:v>
                </c:pt>
                <c:pt idx="241783">
                  <c:v>4.1202000000000003E-2</c:v>
                </c:pt>
                <c:pt idx="241784">
                  <c:v>4.1201000000000002E-2</c:v>
                </c:pt>
                <c:pt idx="241785">
                  <c:v>4.1200000000000001E-2</c:v>
                </c:pt>
                <c:pt idx="241786">
                  <c:v>4.1200000000000001E-2</c:v>
                </c:pt>
                <c:pt idx="241787">
                  <c:v>4.1199E-2</c:v>
                </c:pt>
                <c:pt idx="241788">
                  <c:v>4.1197999999999999E-2</c:v>
                </c:pt>
                <c:pt idx="241789">
                  <c:v>4.1196999999999998E-2</c:v>
                </c:pt>
                <c:pt idx="241790">
                  <c:v>4.1196999999999998E-2</c:v>
                </c:pt>
                <c:pt idx="241791">
                  <c:v>4.1196000000000003E-2</c:v>
                </c:pt>
                <c:pt idx="241792">
                  <c:v>4.1195000000000002E-2</c:v>
                </c:pt>
                <c:pt idx="241793">
                  <c:v>4.1195000000000002E-2</c:v>
                </c:pt>
                <c:pt idx="241794">
                  <c:v>4.1194000000000001E-2</c:v>
                </c:pt>
                <c:pt idx="241795">
                  <c:v>4.1193E-2</c:v>
                </c:pt>
                <c:pt idx="241796">
                  <c:v>4.1191999999999999E-2</c:v>
                </c:pt>
                <c:pt idx="241797">
                  <c:v>4.1191999999999999E-2</c:v>
                </c:pt>
                <c:pt idx="241798">
                  <c:v>4.1190999999999998E-2</c:v>
                </c:pt>
                <c:pt idx="241799">
                  <c:v>4.1189999999999997E-2</c:v>
                </c:pt>
                <c:pt idx="241800">
                  <c:v>4.1189999999999997E-2</c:v>
                </c:pt>
                <c:pt idx="241801">
                  <c:v>4.1189000000000003E-2</c:v>
                </c:pt>
                <c:pt idx="241802">
                  <c:v>4.1188000000000002E-2</c:v>
                </c:pt>
                <c:pt idx="241803">
                  <c:v>4.1188000000000002E-2</c:v>
                </c:pt>
                <c:pt idx="241804">
                  <c:v>4.1187000000000001E-2</c:v>
                </c:pt>
                <c:pt idx="241805">
                  <c:v>4.1186E-2</c:v>
                </c:pt>
                <c:pt idx="241806">
                  <c:v>4.1186E-2</c:v>
                </c:pt>
                <c:pt idx="241807">
                  <c:v>4.1184999999999999E-2</c:v>
                </c:pt>
                <c:pt idx="241808">
                  <c:v>4.1183999999999998E-2</c:v>
                </c:pt>
                <c:pt idx="241809">
                  <c:v>4.1183999999999998E-2</c:v>
                </c:pt>
                <c:pt idx="241810">
                  <c:v>4.1182999999999997E-2</c:v>
                </c:pt>
                <c:pt idx="241811">
                  <c:v>4.1182000000000003E-2</c:v>
                </c:pt>
                <c:pt idx="241812">
                  <c:v>4.1182000000000003E-2</c:v>
                </c:pt>
                <c:pt idx="241813">
                  <c:v>4.1181000000000002E-2</c:v>
                </c:pt>
                <c:pt idx="241814">
                  <c:v>4.1181000000000002E-2</c:v>
                </c:pt>
                <c:pt idx="241815">
                  <c:v>4.1180000000000001E-2</c:v>
                </c:pt>
                <c:pt idx="241816">
                  <c:v>4.1180000000000001E-2</c:v>
                </c:pt>
                <c:pt idx="241817">
                  <c:v>4.1179E-2</c:v>
                </c:pt>
                <c:pt idx="241818">
                  <c:v>4.1177999999999999E-2</c:v>
                </c:pt>
                <c:pt idx="241819">
                  <c:v>4.1177999999999999E-2</c:v>
                </c:pt>
                <c:pt idx="241820">
                  <c:v>4.1176999999999998E-2</c:v>
                </c:pt>
                <c:pt idx="241821">
                  <c:v>4.1176999999999998E-2</c:v>
                </c:pt>
                <c:pt idx="241822">
                  <c:v>4.1175999999999997E-2</c:v>
                </c:pt>
                <c:pt idx="241823">
                  <c:v>4.1175999999999997E-2</c:v>
                </c:pt>
                <c:pt idx="241824">
                  <c:v>4.1175000000000003E-2</c:v>
                </c:pt>
                <c:pt idx="241825">
                  <c:v>4.1175000000000003E-2</c:v>
                </c:pt>
                <c:pt idx="241826">
                  <c:v>4.1174000000000002E-2</c:v>
                </c:pt>
                <c:pt idx="241827">
                  <c:v>4.1174000000000002E-2</c:v>
                </c:pt>
                <c:pt idx="241828">
                  <c:v>4.1173000000000001E-2</c:v>
                </c:pt>
                <c:pt idx="241829">
                  <c:v>4.1172E-2</c:v>
                </c:pt>
                <c:pt idx="241830">
                  <c:v>4.1172E-2</c:v>
                </c:pt>
                <c:pt idx="241831">
                  <c:v>4.1170999999999999E-2</c:v>
                </c:pt>
                <c:pt idx="241832">
                  <c:v>4.1170999999999999E-2</c:v>
                </c:pt>
                <c:pt idx="241833">
                  <c:v>4.1169999999999998E-2</c:v>
                </c:pt>
                <c:pt idx="241834">
                  <c:v>4.1169999999999998E-2</c:v>
                </c:pt>
                <c:pt idx="241835">
                  <c:v>4.1168999999999997E-2</c:v>
                </c:pt>
                <c:pt idx="241836">
                  <c:v>4.1168999999999997E-2</c:v>
                </c:pt>
                <c:pt idx="241837">
                  <c:v>4.1168000000000003E-2</c:v>
                </c:pt>
                <c:pt idx="241838">
                  <c:v>4.1168000000000003E-2</c:v>
                </c:pt>
                <c:pt idx="241839">
                  <c:v>4.1168000000000003E-2</c:v>
                </c:pt>
                <c:pt idx="241840">
                  <c:v>4.1167000000000002E-2</c:v>
                </c:pt>
                <c:pt idx="241841">
                  <c:v>4.1167000000000002E-2</c:v>
                </c:pt>
                <c:pt idx="241842">
                  <c:v>4.1166000000000001E-2</c:v>
                </c:pt>
                <c:pt idx="241843">
                  <c:v>4.1166000000000001E-2</c:v>
                </c:pt>
                <c:pt idx="241844">
                  <c:v>4.1166000000000001E-2</c:v>
                </c:pt>
                <c:pt idx="241845">
                  <c:v>4.1165E-2</c:v>
                </c:pt>
                <c:pt idx="241846">
                  <c:v>4.1165E-2</c:v>
                </c:pt>
                <c:pt idx="241847">
                  <c:v>4.1165E-2</c:v>
                </c:pt>
                <c:pt idx="241848">
                  <c:v>4.1165E-2</c:v>
                </c:pt>
                <c:pt idx="241849">
                  <c:v>4.1165E-2</c:v>
                </c:pt>
                <c:pt idx="241850">
                  <c:v>4.1163999999999999E-2</c:v>
                </c:pt>
                <c:pt idx="241851">
                  <c:v>4.1163999999999999E-2</c:v>
                </c:pt>
                <c:pt idx="241852">
                  <c:v>4.1163999999999999E-2</c:v>
                </c:pt>
                <c:pt idx="241853">
                  <c:v>4.1163999999999999E-2</c:v>
                </c:pt>
                <c:pt idx="241854">
                  <c:v>4.1163999999999999E-2</c:v>
                </c:pt>
                <c:pt idx="241855">
                  <c:v>4.1163999999999999E-2</c:v>
                </c:pt>
                <c:pt idx="241856">
                  <c:v>4.1163999999999999E-2</c:v>
                </c:pt>
                <c:pt idx="241857">
                  <c:v>4.1163999999999999E-2</c:v>
                </c:pt>
                <c:pt idx="241858">
                  <c:v>4.1163999999999999E-2</c:v>
                </c:pt>
                <c:pt idx="241859">
                  <c:v>4.1163999999999999E-2</c:v>
                </c:pt>
                <c:pt idx="241860">
                  <c:v>4.1163999999999999E-2</c:v>
                </c:pt>
                <c:pt idx="241861">
                  <c:v>4.1165E-2</c:v>
                </c:pt>
                <c:pt idx="241862">
                  <c:v>4.1165E-2</c:v>
                </c:pt>
                <c:pt idx="241863">
                  <c:v>4.1165E-2</c:v>
                </c:pt>
                <c:pt idx="241864">
                  <c:v>4.1165E-2</c:v>
                </c:pt>
                <c:pt idx="241865">
                  <c:v>4.1166000000000001E-2</c:v>
                </c:pt>
                <c:pt idx="241866">
                  <c:v>4.1166000000000001E-2</c:v>
                </c:pt>
                <c:pt idx="241867">
                  <c:v>4.1166000000000001E-2</c:v>
                </c:pt>
                <c:pt idx="241868">
                  <c:v>4.1167000000000002E-2</c:v>
                </c:pt>
                <c:pt idx="241869">
                  <c:v>4.1167000000000002E-2</c:v>
                </c:pt>
                <c:pt idx="241870">
                  <c:v>4.1168000000000003E-2</c:v>
                </c:pt>
                <c:pt idx="241871">
                  <c:v>4.1168000000000003E-2</c:v>
                </c:pt>
                <c:pt idx="241872">
                  <c:v>4.1168999999999997E-2</c:v>
                </c:pt>
                <c:pt idx="241873">
                  <c:v>4.1168999999999997E-2</c:v>
                </c:pt>
                <c:pt idx="241874">
                  <c:v>4.1169999999999998E-2</c:v>
                </c:pt>
                <c:pt idx="241875">
                  <c:v>4.1169999999999998E-2</c:v>
                </c:pt>
                <c:pt idx="241876">
                  <c:v>4.1169999999999998E-2</c:v>
                </c:pt>
                <c:pt idx="241877">
                  <c:v>4.1170999999999999E-2</c:v>
                </c:pt>
                <c:pt idx="241878">
                  <c:v>4.1170999999999999E-2</c:v>
                </c:pt>
                <c:pt idx="241879">
                  <c:v>4.1172E-2</c:v>
                </c:pt>
                <c:pt idx="241880">
                  <c:v>4.1172E-2</c:v>
                </c:pt>
                <c:pt idx="241881">
                  <c:v>4.1173000000000001E-2</c:v>
                </c:pt>
                <c:pt idx="241882">
                  <c:v>4.1173000000000001E-2</c:v>
                </c:pt>
                <c:pt idx="241883">
                  <c:v>4.1174000000000002E-2</c:v>
                </c:pt>
                <c:pt idx="241884">
                  <c:v>4.1174000000000002E-2</c:v>
                </c:pt>
                <c:pt idx="241885">
                  <c:v>4.1175000000000003E-2</c:v>
                </c:pt>
                <c:pt idx="241886">
                  <c:v>4.1175000000000003E-2</c:v>
                </c:pt>
                <c:pt idx="241887">
                  <c:v>4.1175999999999997E-2</c:v>
                </c:pt>
                <c:pt idx="241888">
                  <c:v>4.1175999999999997E-2</c:v>
                </c:pt>
                <c:pt idx="241889">
                  <c:v>4.1175999999999997E-2</c:v>
                </c:pt>
                <c:pt idx="241890">
                  <c:v>4.1176999999999998E-2</c:v>
                </c:pt>
                <c:pt idx="241891">
                  <c:v>4.1176999999999998E-2</c:v>
                </c:pt>
                <c:pt idx="241892">
                  <c:v>4.1176999999999998E-2</c:v>
                </c:pt>
                <c:pt idx="241893">
                  <c:v>4.1177999999999999E-2</c:v>
                </c:pt>
                <c:pt idx="241894">
                  <c:v>4.1177999999999999E-2</c:v>
                </c:pt>
                <c:pt idx="241895">
                  <c:v>4.1179E-2</c:v>
                </c:pt>
                <c:pt idx="241896">
                  <c:v>4.1179E-2</c:v>
                </c:pt>
                <c:pt idx="241897">
                  <c:v>4.1179E-2</c:v>
                </c:pt>
                <c:pt idx="241898">
                  <c:v>4.1180000000000001E-2</c:v>
                </c:pt>
                <c:pt idx="241899">
                  <c:v>4.1180000000000001E-2</c:v>
                </c:pt>
                <c:pt idx="241900">
                  <c:v>4.1180000000000001E-2</c:v>
                </c:pt>
                <c:pt idx="241901">
                  <c:v>4.1180000000000001E-2</c:v>
                </c:pt>
                <c:pt idx="241902">
                  <c:v>4.1180000000000001E-2</c:v>
                </c:pt>
                <c:pt idx="241903">
                  <c:v>4.1180000000000001E-2</c:v>
                </c:pt>
                <c:pt idx="241904">
                  <c:v>4.1181000000000002E-2</c:v>
                </c:pt>
                <c:pt idx="241905">
                  <c:v>4.1181000000000002E-2</c:v>
                </c:pt>
                <c:pt idx="241906">
                  <c:v>4.1181000000000002E-2</c:v>
                </c:pt>
                <c:pt idx="241907">
                  <c:v>4.1181000000000002E-2</c:v>
                </c:pt>
                <c:pt idx="241908">
                  <c:v>4.1182000000000003E-2</c:v>
                </c:pt>
                <c:pt idx="241909">
                  <c:v>4.1182000000000003E-2</c:v>
                </c:pt>
                <c:pt idx="241910">
                  <c:v>4.1182000000000003E-2</c:v>
                </c:pt>
                <c:pt idx="241911">
                  <c:v>4.1182000000000003E-2</c:v>
                </c:pt>
                <c:pt idx="241912">
                  <c:v>4.1182000000000003E-2</c:v>
                </c:pt>
                <c:pt idx="241913">
                  <c:v>4.1182999999999997E-2</c:v>
                </c:pt>
                <c:pt idx="241914">
                  <c:v>4.1182999999999997E-2</c:v>
                </c:pt>
                <c:pt idx="241915">
                  <c:v>4.1182999999999997E-2</c:v>
                </c:pt>
                <c:pt idx="241916">
                  <c:v>4.1182999999999997E-2</c:v>
                </c:pt>
                <c:pt idx="241917">
                  <c:v>4.1182999999999997E-2</c:v>
                </c:pt>
                <c:pt idx="241918">
                  <c:v>4.1183999999999998E-2</c:v>
                </c:pt>
                <c:pt idx="241919">
                  <c:v>4.1183999999999998E-2</c:v>
                </c:pt>
                <c:pt idx="241920">
                  <c:v>4.1183999999999998E-2</c:v>
                </c:pt>
                <c:pt idx="241921">
                  <c:v>4.1184999999999999E-2</c:v>
                </c:pt>
                <c:pt idx="241922">
                  <c:v>4.1184999999999999E-2</c:v>
                </c:pt>
                <c:pt idx="241923">
                  <c:v>4.1184999999999999E-2</c:v>
                </c:pt>
                <c:pt idx="241924">
                  <c:v>4.1186E-2</c:v>
                </c:pt>
                <c:pt idx="241925">
                  <c:v>4.1186E-2</c:v>
                </c:pt>
                <c:pt idx="241926">
                  <c:v>4.1186E-2</c:v>
                </c:pt>
                <c:pt idx="241927">
                  <c:v>4.1187000000000001E-2</c:v>
                </c:pt>
                <c:pt idx="241928">
                  <c:v>4.1187000000000001E-2</c:v>
                </c:pt>
                <c:pt idx="241929">
                  <c:v>4.1188000000000002E-2</c:v>
                </c:pt>
                <c:pt idx="241930">
                  <c:v>4.1188000000000002E-2</c:v>
                </c:pt>
                <c:pt idx="241931">
                  <c:v>4.1189000000000003E-2</c:v>
                </c:pt>
                <c:pt idx="241932">
                  <c:v>4.1189000000000003E-2</c:v>
                </c:pt>
                <c:pt idx="241933">
                  <c:v>4.1189999999999997E-2</c:v>
                </c:pt>
                <c:pt idx="241934">
                  <c:v>4.1189999999999997E-2</c:v>
                </c:pt>
                <c:pt idx="241935">
                  <c:v>4.1189999999999997E-2</c:v>
                </c:pt>
                <c:pt idx="241936">
                  <c:v>4.1190999999999998E-2</c:v>
                </c:pt>
                <c:pt idx="241937">
                  <c:v>4.1190999999999998E-2</c:v>
                </c:pt>
                <c:pt idx="241938">
                  <c:v>4.1191999999999999E-2</c:v>
                </c:pt>
                <c:pt idx="241939">
                  <c:v>4.1191999999999999E-2</c:v>
                </c:pt>
                <c:pt idx="241940">
                  <c:v>4.1193E-2</c:v>
                </c:pt>
                <c:pt idx="241941">
                  <c:v>4.1193E-2</c:v>
                </c:pt>
                <c:pt idx="241942">
                  <c:v>4.1194000000000001E-2</c:v>
                </c:pt>
                <c:pt idx="241943">
                  <c:v>4.1194000000000001E-2</c:v>
                </c:pt>
                <c:pt idx="241944">
                  <c:v>4.1195000000000002E-2</c:v>
                </c:pt>
                <c:pt idx="241945">
                  <c:v>4.1195000000000002E-2</c:v>
                </c:pt>
                <c:pt idx="241946">
                  <c:v>4.1195000000000002E-2</c:v>
                </c:pt>
                <c:pt idx="241947">
                  <c:v>4.1196000000000003E-2</c:v>
                </c:pt>
                <c:pt idx="241948">
                  <c:v>4.1196000000000003E-2</c:v>
                </c:pt>
                <c:pt idx="241949">
                  <c:v>4.1196999999999998E-2</c:v>
                </c:pt>
                <c:pt idx="241950">
                  <c:v>4.1196999999999998E-2</c:v>
                </c:pt>
                <c:pt idx="241951">
                  <c:v>4.1196999999999998E-2</c:v>
                </c:pt>
                <c:pt idx="241952">
                  <c:v>4.1197999999999999E-2</c:v>
                </c:pt>
                <c:pt idx="241953">
                  <c:v>4.1197999999999999E-2</c:v>
                </c:pt>
                <c:pt idx="241954">
                  <c:v>4.1197999999999999E-2</c:v>
                </c:pt>
                <c:pt idx="241955">
                  <c:v>4.1199E-2</c:v>
                </c:pt>
                <c:pt idx="241956">
                  <c:v>4.1199E-2</c:v>
                </c:pt>
                <c:pt idx="241957">
                  <c:v>4.1200000000000001E-2</c:v>
                </c:pt>
                <c:pt idx="241958">
                  <c:v>4.1200000000000001E-2</c:v>
                </c:pt>
                <c:pt idx="241959">
                  <c:v>4.1200000000000001E-2</c:v>
                </c:pt>
                <c:pt idx="241960">
                  <c:v>4.1200000000000001E-2</c:v>
                </c:pt>
                <c:pt idx="241961">
                  <c:v>4.1200000000000001E-2</c:v>
                </c:pt>
                <c:pt idx="241962">
                  <c:v>4.1201000000000002E-2</c:v>
                </c:pt>
                <c:pt idx="241963">
                  <c:v>4.1201000000000002E-2</c:v>
                </c:pt>
                <c:pt idx="241964">
                  <c:v>4.1201000000000002E-2</c:v>
                </c:pt>
                <c:pt idx="241965">
                  <c:v>4.1202000000000003E-2</c:v>
                </c:pt>
                <c:pt idx="241966">
                  <c:v>4.1202000000000003E-2</c:v>
                </c:pt>
                <c:pt idx="241967">
                  <c:v>4.1202000000000003E-2</c:v>
                </c:pt>
                <c:pt idx="241968">
                  <c:v>4.1202000000000003E-2</c:v>
                </c:pt>
                <c:pt idx="241969">
                  <c:v>4.1202999999999997E-2</c:v>
                </c:pt>
                <c:pt idx="241970">
                  <c:v>4.1202999999999997E-2</c:v>
                </c:pt>
                <c:pt idx="241971">
                  <c:v>4.1202999999999997E-2</c:v>
                </c:pt>
                <c:pt idx="241972">
                  <c:v>4.1202999999999997E-2</c:v>
                </c:pt>
                <c:pt idx="241973">
                  <c:v>4.1203999999999998E-2</c:v>
                </c:pt>
                <c:pt idx="241974">
                  <c:v>4.1203999999999998E-2</c:v>
                </c:pt>
                <c:pt idx="241975">
                  <c:v>4.1203999999999998E-2</c:v>
                </c:pt>
                <c:pt idx="241976">
                  <c:v>4.1204999999999999E-2</c:v>
                </c:pt>
                <c:pt idx="241977">
                  <c:v>4.1204999999999999E-2</c:v>
                </c:pt>
                <c:pt idx="241978">
                  <c:v>4.1204999999999999E-2</c:v>
                </c:pt>
                <c:pt idx="241979">
                  <c:v>4.1206E-2</c:v>
                </c:pt>
                <c:pt idx="241980">
                  <c:v>4.1206E-2</c:v>
                </c:pt>
                <c:pt idx="241981">
                  <c:v>4.1207000000000001E-2</c:v>
                </c:pt>
                <c:pt idx="241982">
                  <c:v>4.1207000000000001E-2</c:v>
                </c:pt>
                <c:pt idx="241983">
                  <c:v>4.1207000000000001E-2</c:v>
                </c:pt>
                <c:pt idx="241984">
                  <c:v>4.1208000000000002E-2</c:v>
                </c:pt>
                <c:pt idx="241985">
                  <c:v>4.1208000000000002E-2</c:v>
                </c:pt>
                <c:pt idx="241986">
                  <c:v>4.1209000000000003E-2</c:v>
                </c:pt>
                <c:pt idx="241987">
                  <c:v>4.1209000000000003E-2</c:v>
                </c:pt>
                <c:pt idx="241988">
                  <c:v>4.1209999999999997E-2</c:v>
                </c:pt>
                <c:pt idx="241989">
                  <c:v>4.1210999999999998E-2</c:v>
                </c:pt>
                <c:pt idx="241990">
                  <c:v>4.1210999999999998E-2</c:v>
                </c:pt>
                <c:pt idx="241991">
                  <c:v>4.1211999999999999E-2</c:v>
                </c:pt>
                <c:pt idx="241992">
                  <c:v>4.1213E-2</c:v>
                </c:pt>
                <c:pt idx="241993">
                  <c:v>4.1214000000000001E-2</c:v>
                </c:pt>
                <c:pt idx="241994">
                  <c:v>4.1214000000000001E-2</c:v>
                </c:pt>
                <c:pt idx="241995">
                  <c:v>4.1215000000000002E-2</c:v>
                </c:pt>
                <c:pt idx="241996">
                  <c:v>4.1216000000000003E-2</c:v>
                </c:pt>
                <c:pt idx="241997">
                  <c:v>4.1216000000000003E-2</c:v>
                </c:pt>
                <c:pt idx="241998">
                  <c:v>4.1216999999999997E-2</c:v>
                </c:pt>
                <c:pt idx="241999">
                  <c:v>4.1217999999999998E-2</c:v>
                </c:pt>
                <c:pt idx="242000">
                  <c:v>4.1218999999999999E-2</c:v>
                </c:pt>
                <c:pt idx="242001">
                  <c:v>4.122E-2</c:v>
                </c:pt>
                <c:pt idx="242002">
                  <c:v>4.1221000000000001E-2</c:v>
                </c:pt>
                <c:pt idx="242003">
                  <c:v>4.1221000000000001E-2</c:v>
                </c:pt>
                <c:pt idx="242004">
                  <c:v>4.1222000000000002E-2</c:v>
                </c:pt>
                <c:pt idx="242005">
                  <c:v>4.1223000000000003E-2</c:v>
                </c:pt>
                <c:pt idx="242006">
                  <c:v>4.1223999999999997E-2</c:v>
                </c:pt>
                <c:pt idx="242007">
                  <c:v>4.1224999999999998E-2</c:v>
                </c:pt>
                <c:pt idx="242008">
                  <c:v>4.1224999999999998E-2</c:v>
                </c:pt>
                <c:pt idx="242009">
                  <c:v>4.1225999999999999E-2</c:v>
                </c:pt>
                <c:pt idx="242010">
                  <c:v>4.1227E-2</c:v>
                </c:pt>
                <c:pt idx="242011">
                  <c:v>4.1228000000000001E-2</c:v>
                </c:pt>
                <c:pt idx="242012">
                  <c:v>4.1228000000000001E-2</c:v>
                </c:pt>
                <c:pt idx="242013">
                  <c:v>4.1229000000000002E-2</c:v>
                </c:pt>
                <c:pt idx="242014">
                  <c:v>4.1230000000000003E-2</c:v>
                </c:pt>
                <c:pt idx="242015">
                  <c:v>4.1230000000000003E-2</c:v>
                </c:pt>
                <c:pt idx="242016">
                  <c:v>4.1230999999999997E-2</c:v>
                </c:pt>
                <c:pt idx="242017">
                  <c:v>4.1231999999999998E-2</c:v>
                </c:pt>
                <c:pt idx="242018">
                  <c:v>4.1231999999999998E-2</c:v>
                </c:pt>
                <c:pt idx="242019">
                  <c:v>4.1231999999999998E-2</c:v>
                </c:pt>
                <c:pt idx="242020">
                  <c:v>4.1232999999999999E-2</c:v>
                </c:pt>
                <c:pt idx="242021">
                  <c:v>4.1232999999999999E-2</c:v>
                </c:pt>
                <c:pt idx="242022">
                  <c:v>4.1232999999999999E-2</c:v>
                </c:pt>
                <c:pt idx="242023">
                  <c:v>4.1234E-2</c:v>
                </c:pt>
                <c:pt idx="242024">
                  <c:v>4.1234E-2</c:v>
                </c:pt>
                <c:pt idx="242025">
                  <c:v>4.1234E-2</c:v>
                </c:pt>
                <c:pt idx="242026">
                  <c:v>4.1235000000000001E-2</c:v>
                </c:pt>
                <c:pt idx="242027">
                  <c:v>4.1235000000000001E-2</c:v>
                </c:pt>
                <c:pt idx="242028">
                  <c:v>4.1235000000000001E-2</c:v>
                </c:pt>
                <c:pt idx="242029">
                  <c:v>4.1235000000000001E-2</c:v>
                </c:pt>
                <c:pt idx="242030">
                  <c:v>4.1235000000000001E-2</c:v>
                </c:pt>
                <c:pt idx="242031">
                  <c:v>4.1234E-2</c:v>
                </c:pt>
                <c:pt idx="242032">
                  <c:v>4.1234E-2</c:v>
                </c:pt>
                <c:pt idx="242033">
                  <c:v>4.1234E-2</c:v>
                </c:pt>
                <c:pt idx="242034">
                  <c:v>4.1234E-2</c:v>
                </c:pt>
                <c:pt idx="242035">
                  <c:v>4.1232999999999999E-2</c:v>
                </c:pt>
                <c:pt idx="242036">
                  <c:v>4.1232999999999999E-2</c:v>
                </c:pt>
                <c:pt idx="242037">
                  <c:v>4.1232999999999999E-2</c:v>
                </c:pt>
                <c:pt idx="242038">
                  <c:v>4.1232999999999999E-2</c:v>
                </c:pt>
                <c:pt idx="242039">
                  <c:v>4.1231999999999998E-2</c:v>
                </c:pt>
                <c:pt idx="242040">
                  <c:v>4.1231999999999998E-2</c:v>
                </c:pt>
                <c:pt idx="242041">
                  <c:v>4.1230999999999997E-2</c:v>
                </c:pt>
                <c:pt idx="242042">
                  <c:v>4.1230999999999997E-2</c:v>
                </c:pt>
                <c:pt idx="242043">
                  <c:v>4.1230000000000003E-2</c:v>
                </c:pt>
                <c:pt idx="242044">
                  <c:v>4.1229000000000002E-2</c:v>
                </c:pt>
                <c:pt idx="242045">
                  <c:v>4.1229000000000002E-2</c:v>
                </c:pt>
                <c:pt idx="242046">
                  <c:v>4.1228000000000001E-2</c:v>
                </c:pt>
                <c:pt idx="242047">
                  <c:v>4.1228000000000001E-2</c:v>
                </c:pt>
                <c:pt idx="242048">
                  <c:v>4.1227E-2</c:v>
                </c:pt>
                <c:pt idx="242049">
                  <c:v>4.1225999999999999E-2</c:v>
                </c:pt>
                <c:pt idx="242050">
                  <c:v>4.1225999999999999E-2</c:v>
                </c:pt>
                <c:pt idx="242051">
                  <c:v>4.1224999999999998E-2</c:v>
                </c:pt>
                <c:pt idx="242052">
                  <c:v>4.1223999999999997E-2</c:v>
                </c:pt>
                <c:pt idx="242053">
                  <c:v>4.1223000000000003E-2</c:v>
                </c:pt>
                <c:pt idx="242054">
                  <c:v>4.1223000000000003E-2</c:v>
                </c:pt>
                <c:pt idx="242055">
                  <c:v>4.1222000000000002E-2</c:v>
                </c:pt>
                <c:pt idx="242056">
                  <c:v>4.1221000000000001E-2</c:v>
                </c:pt>
                <c:pt idx="242057">
                  <c:v>4.122E-2</c:v>
                </c:pt>
                <c:pt idx="242058">
                  <c:v>4.1218999999999999E-2</c:v>
                </c:pt>
                <c:pt idx="242059">
                  <c:v>4.1218999999999999E-2</c:v>
                </c:pt>
                <c:pt idx="242060">
                  <c:v>4.1217999999999998E-2</c:v>
                </c:pt>
                <c:pt idx="242061">
                  <c:v>4.1216999999999997E-2</c:v>
                </c:pt>
                <c:pt idx="242062">
                  <c:v>4.1216000000000003E-2</c:v>
                </c:pt>
                <c:pt idx="242063">
                  <c:v>4.1215000000000002E-2</c:v>
                </c:pt>
                <c:pt idx="242064">
                  <c:v>4.1215000000000002E-2</c:v>
                </c:pt>
                <c:pt idx="242065">
                  <c:v>4.1214000000000001E-2</c:v>
                </c:pt>
                <c:pt idx="242066">
                  <c:v>4.1213E-2</c:v>
                </c:pt>
                <c:pt idx="242067">
                  <c:v>4.1211999999999999E-2</c:v>
                </c:pt>
                <c:pt idx="242068">
                  <c:v>4.1210999999999998E-2</c:v>
                </c:pt>
                <c:pt idx="242069">
                  <c:v>4.1209999999999997E-2</c:v>
                </c:pt>
                <c:pt idx="242070">
                  <c:v>4.1209999999999997E-2</c:v>
                </c:pt>
                <c:pt idx="242071">
                  <c:v>4.1209000000000003E-2</c:v>
                </c:pt>
                <c:pt idx="242072">
                  <c:v>4.1208000000000002E-2</c:v>
                </c:pt>
                <c:pt idx="242073">
                  <c:v>4.1207000000000001E-2</c:v>
                </c:pt>
                <c:pt idx="242074">
                  <c:v>4.1207000000000001E-2</c:v>
                </c:pt>
                <c:pt idx="242075">
                  <c:v>4.1206E-2</c:v>
                </c:pt>
                <c:pt idx="242076">
                  <c:v>4.1204999999999999E-2</c:v>
                </c:pt>
                <c:pt idx="242077">
                  <c:v>4.1203999999999998E-2</c:v>
                </c:pt>
                <c:pt idx="242078">
                  <c:v>4.1202999999999997E-2</c:v>
                </c:pt>
                <c:pt idx="242079">
                  <c:v>4.1202999999999997E-2</c:v>
                </c:pt>
                <c:pt idx="242080">
                  <c:v>4.1202000000000003E-2</c:v>
                </c:pt>
                <c:pt idx="242081">
                  <c:v>4.1201000000000002E-2</c:v>
                </c:pt>
                <c:pt idx="242082">
                  <c:v>4.1200000000000001E-2</c:v>
                </c:pt>
                <c:pt idx="242083">
                  <c:v>4.1200000000000001E-2</c:v>
                </c:pt>
                <c:pt idx="242084">
                  <c:v>4.1199E-2</c:v>
                </c:pt>
                <c:pt idx="242085">
                  <c:v>4.1199E-2</c:v>
                </c:pt>
                <c:pt idx="242086">
                  <c:v>4.1197999999999999E-2</c:v>
                </c:pt>
                <c:pt idx="242087">
                  <c:v>4.1196999999999998E-2</c:v>
                </c:pt>
                <c:pt idx="242088">
                  <c:v>4.1196999999999998E-2</c:v>
                </c:pt>
                <c:pt idx="242089">
                  <c:v>4.1196000000000003E-2</c:v>
                </c:pt>
                <c:pt idx="242090">
                  <c:v>4.1196000000000003E-2</c:v>
                </c:pt>
                <c:pt idx="242091">
                  <c:v>4.1195000000000002E-2</c:v>
                </c:pt>
                <c:pt idx="242092">
                  <c:v>4.1195000000000002E-2</c:v>
                </c:pt>
                <c:pt idx="242093">
                  <c:v>4.1194000000000001E-2</c:v>
                </c:pt>
                <c:pt idx="242094">
                  <c:v>4.1194000000000001E-2</c:v>
                </c:pt>
                <c:pt idx="242095">
                  <c:v>4.1193E-2</c:v>
                </c:pt>
                <c:pt idx="242096">
                  <c:v>4.1193E-2</c:v>
                </c:pt>
                <c:pt idx="242097">
                  <c:v>4.1193E-2</c:v>
                </c:pt>
                <c:pt idx="242098">
                  <c:v>4.1191999999999999E-2</c:v>
                </c:pt>
                <c:pt idx="242099">
                  <c:v>4.1191999999999999E-2</c:v>
                </c:pt>
                <c:pt idx="242100">
                  <c:v>4.1191999999999999E-2</c:v>
                </c:pt>
                <c:pt idx="242101">
                  <c:v>4.1190999999999998E-2</c:v>
                </c:pt>
                <c:pt idx="242102">
                  <c:v>4.1190999999999998E-2</c:v>
                </c:pt>
                <c:pt idx="242103">
                  <c:v>4.1190999999999998E-2</c:v>
                </c:pt>
                <c:pt idx="242104">
                  <c:v>4.1189999999999997E-2</c:v>
                </c:pt>
                <c:pt idx="242105">
                  <c:v>4.1189999999999997E-2</c:v>
                </c:pt>
                <c:pt idx="242106">
                  <c:v>4.1189999999999997E-2</c:v>
                </c:pt>
                <c:pt idx="242107">
                  <c:v>4.1189999999999997E-2</c:v>
                </c:pt>
                <c:pt idx="242108">
                  <c:v>4.1189999999999997E-2</c:v>
                </c:pt>
                <c:pt idx="242109">
                  <c:v>4.1189999999999997E-2</c:v>
                </c:pt>
                <c:pt idx="242110">
                  <c:v>4.1189000000000003E-2</c:v>
                </c:pt>
                <c:pt idx="242111">
                  <c:v>4.1189000000000003E-2</c:v>
                </c:pt>
                <c:pt idx="242112">
                  <c:v>4.1189000000000003E-2</c:v>
                </c:pt>
                <c:pt idx="242113">
                  <c:v>4.1189000000000003E-2</c:v>
                </c:pt>
                <c:pt idx="242114">
                  <c:v>4.1189000000000003E-2</c:v>
                </c:pt>
                <c:pt idx="242115">
                  <c:v>4.1188000000000002E-2</c:v>
                </c:pt>
                <c:pt idx="242116">
                  <c:v>4.1188000000000002E-2</c:v>
                </c:pt>
                <c:pt idx="242117">
                  <c:v>4.1188000000000002E-2</c:v>
                </c:pt>
                <c:pt idx="242118">
                  <c:v>4.1188000000000002E-2</c:v>
                </c:pt>
                <c:pt idx="242119">
                  <c:v>4.1188000000000002E-2</c:v>
                </c:pt>
                <c:pt idx="242120">
                  <c:v>4.1188000000000002E-2</c:v>
                </c:pt>
                <c:pt idx="242121">
                  <c:v>4.1188000000000002E-2</c:v>
                </c:pt>
                <c:pt idx="242122">
                  <c:v>4.1188000000000002E-2</c:v>
                </c:pt>
                <c:pt idx="242123">
                  <c:v>4.1188000000000002E-2</c:v>
                </c:pt>
                <c:pt idx="242124">
                  <c:v>4.1188000000000002E-2</c:v>
                </c:pt>
                <c:pt idx="242125">
                  <c:v>4.1189000000000003E-2</c:v>
                </c:pt>
                <c:pt idx="242126">
                  <c:v>4.1189000000000003E-2</c:v>
                </c:pt>
                <c:pt idx="242127">
                  <c:v>4.1189000000000003E-2</c:v>
                </c:pt>
                <c:pt idx="242128">
                  <c:v>4.1189000000000003E-2</c:v>
                </c:pt>
                <c:pt idx="242129">
                  <c:v>4.1189000000000003E-2</c:v>
                </c:pt>
                <c:pt idx="242130">
                  <c:v>4.1189999999999997E-2</c:v>
                </c:pt>
                <c:pt idx="242131">
                  <c:v>4.1189999999999997E-2</c:v>
                </c:pt>
                <c:pt idx="242132">
                  <c:v>4.1190999999999998E-2</c:v>
                </c:pt>
                <c:pt idx="242133">
                  <c:v>4.1191999999999999E-2</c:v>
                </c:pt>
                <c:pt idx="242134">
                  <c:v>4.1191999999999999E-2</c:v>
                </c:pt>
                <c:pt idx="242135">
                  <c:v>4.1193E-2</c:v>
                </c:pt>
                <c:pt idx="242136">
                  <c:v>4.1193E-2</c:v>
                </c:pt>
                <c:pt idx="242137">
                  <c:v>4.1194000000000001E-2</c:v>
                </c:pt>
                <c:pt idx="242138">
                  <c:v>4.1195000000000002E-2</c:v>
                </c:pt>
                <c:pt idx="242139">
                  <c:v>4.1196000000000003E-2</c:v>
                </c:pt>
                <c:pt idx="242140">
                  <c:v>4.1196999999999998E-2</c:v>
                </c:pt>
                <c:pt idx="242141">
                  <c:v>4.1197999999999999E-2</c:v>
                </c:pt>
                <c:pt idx="242142">
                  <c:v>4.1199E-2</c:v>
                </c:pt>
                <c:pt idx="242143">
                  <c:v>4.1201000000000002E-2</c:v>
                </c:pt>
                <c:pt idx="242144">
                  <c:v>4.1202000000000003E-2</c:v>
                </c:pt>
                <c:pt idx="242145">
                  <c:v>4.1203999999999998E-2</c:v>
                </c:pt>
                <c:pt idx="242146">
                  <c:v>4.1204999999999999E-2</c:v>
                </c:pt>
                <c:pt idx="242147">
                  <c:v>4.1207000000000001E-2</c:v>
                </c:pt>
                <c:pt idx="242148">
                  <c:v>4.1208000000000002E-2</c:v>
                </c:pt>
                <c:pt idx="242149">
                  <c:v>4.1209999999999997E-2</c:v>
                </c:pt>
                <c:pt idx="242150">
                  <c:v>4.1211999999999999E-2</c:v>
                </c:pt>
                <c:pt idx="242151">
                  <c:v>4.1214000000000001E-2</c:v>
                </c:pt>
                <c:pt idx="242152">
                  <c:v>4.1216000000000003E-2</c:v>
                </c:pt>
                <c:pt idx="242153">
                  <c:v>4.1217999999999998E-2</c:v>
                </c:pt>
                <c:pt idx="242154">
                  <c:v>4.122E-2</c:v>
                </c:pt>
                <c:pt idx="242155">
                  <c:v>4.1222000000000002E-2</c:v>
                </c:pt>
                <c:pt idx="242156">
                  <c:v>4.1223999999999997E-2</c:v>
                </c:pt>
                <c:pt idx="242157">
                  <c:v>4.1225999999999999E-2</c:v>
                </c:pt>
                <c:pt idx="242158">
                  <c:v>4.1228000000000001E-2</c:v>
                </c:pt>
                <c:pt idx="242159">
                  <c:v>4.1230000000000003E-2</c:v>
                </c:pt>
                <c:pt idx="242160">
                  <c:v>4.1232999999999999E-2</c:v>
                </c:pt>
                <c:pt idx="242161">
                  <c:v>4.1235000000000001E-2</c:v>
                </c:pt>
                <c:pt idx="242162">
                  <c:v>4.1237000000000003E-2</c:v>
                </c:pt>
                <c:pt idx="242163">
                  <c:v>4.1238999999999998E-2</c:v>
                </c:pt>
                <c:pt idx="242164">
                  <c:v>4.1242000000000001E-2</c:v>
                </c:pt>
                <c:pt idx="242165">
                  <c:v>4.1244000000000003E-2</c:v>
                </c:pt>
                <c:pt idx="242166">
                  <c:v>4.1245999999999998E-2</c:v>
                </c:pt>
                <c:pt idx="242167">
                  <c:v>4.1249000000000001E-2</c:v>
                </c:pt>
                <c:pt idx="242168">
                  <c:v>4.1251000000000003E-2</c:v>
                </c:pt>
                <c:pt idx="242169">
                  <c:v>4.1252999999999998E-2</c:v>
                </c:pt>
                <c:pt idx="242170">
                  <c:v>4.1256000000000001E-2</c:v>
                </c:pt>
                <c:pt idx="242171">
                  <c:v>4.1258000000000003E-2</c:v>
                </c:pt>
                <c:pt idx="242172">
                  <c:v>4.1259999999999998E-2</c:v>
                </c:pt>
                <c:pt idx="242173">
                  <c:v>4.1262E-2</c:v>
                </c:pt>
                <c:pt idx="242174">
                  <c:v>4.1264000000000002E-2</c:v>
                </c:pt>
                <c:pt idx="242175">
                  <c:v>4.1265999999999997E-2</c:v>
                </c:pt>
                <c:pt idx="242176">
                  <c:v>4.1267999999999999E-2</c:v>
                </c:pt>
                <c:pt idx="242177">
                  <c:v>4.1270000000000001E-2</c:v>
                </c:pt>
                <c:pt idx="242178">
                  <c:v>4.1272000000000003E-2</c:v>
                </c:pt>
                <c:pt idx="242179">
                  <c:v>4.1272999999999997E-2</c:v>
                </c:pt>
                <c:pt idx="242180">
                  <c:v>4.1274999999999999E-2</c:v>
                </c:pt>
                <c:pt idx="242181">
                  <c:v>4.1276E-2</c:v>
                </c:pt>
                <c:pt idx="242182">
                  <c:v>4.1278000000000002E-2</c:v>
                </c:pt>
                <c:pt idx="242183">
                  <c:v>4.1279000000000003E-2</c:v>
                </c:pt>
                <c:pt idx="242184">
                  <c:v>4.1279999999999997E-2</c:v>
                </c:pt>
                <c:pt idx="242185">
                  <c:v>4.1281999999999999E-2</c:v>
                </c:pt>
                <c:pt idx="242186">
                  <c:v>4.1283E-2</c:v>
                </c:pt>
                <c:pt idx="242187">
                  <c:v>4.1284000000000001E-2</c:v>
                </c:pt>
                <c:pt idx="242188">
                  <c:v>4.1285000000000002E-2</c:v>
                </c:pt>
                <c:pt idx="242189">
                  <c:v>4.1286000000000003E-2</c:v>
                </c:pt>
                <c:pt idx="242190">
                  <c:v>4.1286000000000003E-2</c:v>
                </c:pt>
                <c:pt idx="242191">
                  <c:v>4.1286999999999997E-2</c:v>
                </c:pt>
                <c:pt idx="242192">
                  <c:v>4.1286999999999997E-2</c:v>
                </c:pt>
                <c:pt idx="242193">
                  <c:v>4.1287999999999998E-2</c:v>
                </c:pt>
                <c:pt idx="242194">
                  <c:v>4.1287999999999998E-2</c:v>
                </c:pt>
                <c:pt idx="242195">
                  <c:v>4.1287999999999998E-2</c:v>
                </c:pt>
                <c:pt idx="242196">
                  <c:v>4.1287999999999998E-2</c:v>
                </c:pt>
                <c:pt idx="242197">
                  <c:v>4.1287999999999998E-2</c:v>
                </c:pt>
                <c:pt idx="242198">
                  <c:v>4.1287999999999998E-2</c:v>
                </c:pt>
                <c:pt idx="242199">
                  <c:v>4.1287999999999998E-2</c:v>
                </c:pt>
                <c:pt idx="242200">
                  <c:v>4.1286999999999997E-2</c:v>
                </c:pt>
                <c:pt idx="242201">
                  <c:v>4.1286999999999997E-2</c:v>
                </c:pt>
                <c:pt idx="242202">
                  <c:v>4.1286999999999997E-2</c:v>
                </c:pt>
                <c:pt idx="242203">
                  <c:v>4.1286000000000003E-2</c:v>
                </c:pt>
                <c:pt idx="242204">
                  <c:v>4.1285000000000002E-2</c:v>
                </c:pt>
                <c:pt idx="242205">
                  <c:v>4.1284000000000001E-2</c:v>
                </c:pt>
                <c:pt idx="242206">
                  <c:v>4.1284000000000001E-2</c:v>
                </c:pt>
                <c:pt idx="242207">
                  <c:v>4.1283E-2</c:v>
                </c:pt>
                <c:pt idx="242208">
                  <c:v>4.1281999999999999E-2</c:v>
                </c:pt>
                <c:pt idx="242209">
                  <c:v>4.1280999999999998E-2</c:v>
                </c:pt>
                <c:pt idx="242210">
                  <c:v>4.1279999999999997E-2</c:v>
                </c:pt>
                <c:pt idx="242211">
                  <c:v>4.1279000000000003E-2</c:v>
                </c:pt>
                <c:pt idx="242212">
                  <c:v>4.1278000000000002E-2</c:v>
                </c:pt>
                <c:pt idx="242213">
                  <c:v>4.1277000000000001E-2</c:v>
                </c:pt>
                <c:pt idx="242214">
                  <c:v>4.1276E-2</c:v>
                </c:pt>
                <c:pt idx="242215">
                  <c:v>4.1274999999999999E-2</c:v>
                </c:pt>
                <c:pt idx="242216">
                  <c:v>4.1273999999999998E-2</c:v>
                </c:pt>
                <c:pt idx="242217">
                  <c:v>4.1272999999999997E-2</c:v>
                </c:pt>
                <c:pt idx="242218">
                  <c:v>4.1272000000000003E-2</c:v>
                </c:pt>
                <c:pt idx="242219">
                  <c:v>4.1271000000000002E-2</c:v>
                </c:pt>
                <c:pt idx="242220">
                  <c:v>4.1270000000000001E-2</c:v>
                </c:pt>
                <c:pt idx="242221">
                  <c:v>4.1270000000000001E-2</c:v>
                </c:pt>
                <c:pt idx="242222">
                  <c:v>4.1269E-2</c:v>
                </c:pt>
                <c:pt idx="242223">
                  <c:v>4.1269E-2</c:v>
                </c:pt>
                <c:pt idx="242224">
                  <c:v>4.1269E-2</c:v>
                </c:pt>
                <c:pt idx="242225">
                  <c:v>4.1269E-2</c:v>
                </c:pt>
                <c:pt idx="242226">
                  <c:v>4.1269E-2</c:v>
                </c:pt>
                <c:pt idx="242227">
                  <c:v>4.1270000000000001E-2</c:v>
                </c:pt>
                <c:pt idx="242228">
                  <c:v>4.1271000000000002E-2</c:v>
                </c:pt>
                <c:pt idx="242229">
                  <c:v>4.1272000000000003E-2</c:v>
                </c:pt>
                <c:pt idx="242230">
                  <c:v>4.1272999999999997E-2</c:v>
                </c:pt>
                <c:pt idx="242231">
                  <c:v>4.1274999999999999E-2</c:v>
                </c:pt>
                <c:pt idx="242232">
                  <c:v>4.1277000000000001E-2</c:v>
                </c:pt>
                <c:pt idx="242233">
                  <c:v>4.1279999999999997E-2</c:v>
                </c:pt>
                <c:pt idx="242234">
                  <c:v>4.1283E-2</c:v>
                </c:pt>
                <c:pt idx="242235">
                  <c:v>4.1286999999999997E-2</c:v>
                </c:pt>
                <c:pt idx="242236">
                  <c:v>4.1291000000000001E-2</c:v>
                </c:pt>
                <c:pt idx="242237">
                  <c:v>4.1295999999999999E-2</c:v>
                </c:pt>
                <c:pt idx="242238">
                  <c:v>4.1301999999999998E-2</c:v>
                </c:pt>
                <c:pt idx="242239">
                  <c:v>4.1307999999999997E-2</c:v>
                </c:pt>
                <c:pt idx="242240">
                  <c:v>4.1313999999999997E-2</c:v>
                </c:pt>
                <c:pt idx="242241">
                  <c:v>4.1320999999999997E-2</c:v>
                </c:pt>
                <c:pt idx="242242">
                  <c:v>4.1328999999999998E-2</c:v>
                </c:pt>
                <c:pt idx="242243">
                  <c:v>4.1338E-2</c:v>
                </c:pt>
                <c:pt idx="242244">
                  <c:v>4.1347000000000002E-2</c:v>
                </c:pt>
                <c:pt idx="242245">
                  <c:v>4.1356999999999998E-2</c:v>
                </c:pt>
                <c:pt idx="242246">
                  <c:v>4.1368000000000002E-2</c:v>
                </c:pt>
                <c:pt idx="242247">
                  <c:v>4.138E-2</c:v>
                </c:pt>
                <c:pt idx="242248">
                  <c:v>4.1392999999999999E-2</c:v>
                </c:pt>
                <c:pt idx="242249">
                  <c:v>4.1405999999999998E-2</c:v>
                </c:pt>
                <c:pt idx="242250">
                  <c:v>4.1420999999999999E-2</c:v>
                </c:pt>
                <c:pt idx="242251">
                  <c:v>4.1436000000000001E-2</c:v>
                </c:pt>
                <c:pt idx="242252">
                  <c:v>4.1451000000000002E-2</c:v>
                </c:pt>
                <c:pt idx="242253">
                  <c:v>4.1467999999999998E-2</c:v>
                </c:pt>
                <c:pt idx="242254">
                  <c:v>4.1486000000000002E-2</c:v>
                </c:pt>
                <c:pt idx="242255">
                  <c:v>4.1503999999999999E-2</c:v>
                </c:pt>
                <c:pt idx="242256">
                  <c:v>4.1523999999999998E-2</c:v>
                </c:pt>
                <c:pt idx="242257">
                  <c:v>4.1543999999999998E-2</c:v>
                </c:pt>
                <c:pt idx="242258">
                  <c:v>4.1564999999999998E-2</c:v>
                </c:pt>
                <c:pt idx="242259">
                  <c:v>4.1586999999999999E-2</c:v>
                </c:pt>
                <c:pt idx="242260">
                  <c:v>4.1610000000000001E-2</c:v>
                </c:pt>
                <c:pt idx="242261">
                  <c:v>4.1633999999999997E-2</c:v>
                </c:pt>
                <c:pt idx="242262">
                  <c:v>4.1659000000000002E-2</c:v>
                </c:pt>
                <c:pt idx="242263">
                  <c:v>4.1685E-2</c:v>
                </c:pt>
                <c:pt idx="242264">
                  <c:v>4.1710999999999998E-2</c:v>
                </c:pt>
                <c:pt idx="242265">
                  <c:v>4.1737999999999997E-2</c:v>
                </c:pt>
                <c:pt idx="242266">
                  <c:v>4.1765999999999998E-2</c:v>
                </c:pt>
                <c:pt idx="242267">
                  <c:v>4.1794999999999999E-2</c:v>
                </c:pt>
                <c:pt idx="242268">
                  <c:v>4.1824E-2</c:v>
                </c:pt>
                <c:pt idx="242269">
                  <c:v>4.1854000000000002E-2</c:v>
                </c:pt>
                <c:pt idx="242270">
                  <c:v>4.1884999999999999E-2</c:v>
                </c:pt>
                <c:pt idx="242271">
                  <c:v>4.1917000000000003E-2</c:v>
                </c:pt>
                <c:pt idx="242272">
                  <c:v>4.1949E-2</c:v>
                </c:pt>
                <c:pt idx="242273">
                  <c:v>4.1981999999999998E-2</c:v>
                </c:pt>
                <c:pt idx="242274">
                  <c:v>4.2014999999999997E-2</c:v>
                </c:pt>
                <c:pt idx="242275">
                  <c:v>4.2049000000000003E-2</c:v>
                </c:pt>
                <c:pt idx="242276">
                  <c:v>4.2083000000000002E-2</c:v>
                </c:pt>
                <c:pt idx="242277">
                  <c:v>4.2118000000000003E-2</c:v>
                </c:pt>
                <c:pt idx="242278">
                  <c:v>4.2153000000000003E-2</c:v>
                </c:pt>
                <c:pt idx="242279">
                  <c:v>4.2188999999999997E-2</c:v>
                </c:pt>
                <c:pt idx="242280">
                  <c:v>4.2224999999999999E-2</c:v>
                </c:pt>
                <c:pt idx="242281">
                  <c:v>4.2261E-2</c:v>
                </c:pt>
                <c:pt idx="242282">
                  <c:v>4.2297000000000001E-2</c:v>
                </c:pt>
                <c:pt idx="242283">
                  <c:v>4.2333999999999997E-2</c:v>
                </c:pt>
                <c:pt idx="242284">
                  <c:v>4.2370999999999999E-2</c:v>
                </c:pt>
                <c:pt idx="242285">
                  <c:v>4.2408000000000001E-2</c:v>
                </c:pt>
                <c:pt idx="242286">
                  <c:v>4.2444999999999997E-2</c:v>
                </c:pt>
                <c:pt idx="242287">
                  <c:v>4.2481999999999999E-2</c:v>
                </c:pt>
                <c:pt idx="242288">
                  <c:v>4.2519000000000001E-2</c:v>
                </c:pt>
                <c:pt idx="242289">
                  <c:v>4.2555999999999997E-2</c:v>
                </c:pt>
                <c:pt idx="242290">
                  <c:v>4.2591999999999998E-2</c:v>
                </c:pt>
                <c:pt idx="242291">
                  <c:v>4.2629E-2</c:v>
                </c:pt>
                <c:pt idx="242292">
                  <c:v>4.2665000000000002E-2</c:v>
                </c:pt>
                <c:pt idx="242293">
                  <c:v>4.2701999999999997E-2</c:v>
                </c:pt>
                <c:pt idx="242294">
                  <c:v>4.2737999999999998E-2</c:v>
                </c:pt>
                <c:pt idx="242295">
                  <c:v>4.2772999999999999E-2</c:v>
                </c:pt>
                <c:pt idx="242296">
                  <c:v>4.2809E-2</c:v>
                </c:pt>
                <c:pt idx="242297">
                  <c:v>4.2844E-2</c:v>
                </c:pt>
                <c:pt idx="242298">
                  <c:v>4.2877999999999999E-2</c:v>
                </c:pt>
                <c:pt idx="242299">
                  <c:v>4.2911999999999999E-2</c:v>
                </c:pt>
                <c:pt idx="242300">
                  <c:v>4.2944999999999997E-2</c:v>
                </c:pt>
                <c:pt idx="242301">
                  <c:v>4.2978000000000002E-2</c:v>
                </c:pt>
                <c:pt idx="242302">
                  <c:v>4.3011000000000001E-2</c:v>
                </c:pt>
                <c:pt idx="242303">
                  <c:v>4.3041999999999997E-2</c:v>
                </c:pt>
                <c:pt idx="242304">
                  <c:v>4.3073E-2</c:v>
                </c:pt>
                <c:pt idx="242305">
                  <c:v>4.3104000000000003E-2</c:v>
                </c:pt>
                <c:pt idx="242306">
                  <c:v>4.3133999999999999E-2</c:v>
                </c:pt>
                <c:pt idx="242307">
                  <c:v>4.3163E-2</c:v>
                </c:pt>
                <c:pt idx="242308">
                  <c:v>4.3191E-2</c:v>
                </c:pt>
                <c:pt idx="242309">
                  <c:v>4.3219E-2</c:v>
                </c:pt>
                <c:pt idx="242310">
                  <c:v>4.3246E-2</c:v>
                </c:pt>
                <c:pt idx="242311">
                  <c:v>4.3271999999999998E-2</c:v>
                </c:pt>
                <c:pt idx="242312">
                  <c:v>4.3297000000000002E-2</c:v>
                </c:pt>
                <c:pt idx="242313">
                  <c:v>4.3320999999999998E-2</c:v>
                </c:pt>
                <c:pt idx="242314">
                  <c:v>4.3345000000000002E-2</c:v>
                </c:pt>
                <c:pt idx="242315">
                  <c:v>4.3367999999999997E-2</c:v>
                </c:pt>
                <c:pt idx="242316">
                  <c:v>4.3389999999999998E-2</c:v>
                </c:pt>
                <c:pt idx="242317">
                  <c:v>4.3410999999999998E-2</c:v>
                </c:pt>
                <c:pt idx="242318">
                  <c:v>4.3430999999999997E-2</c:v>
                </c:pt>
                <c:pt idx="242319">
                  <c:v>4.3450999999999997E-2</c:v>
                </c:pt>
                <c:pt idx="242320">
                  <c:v>4.3469000000000001E-2</c:v>
                </c:pt>
                <c:pt idx="242321">
                  <c:v>4.3486999999999998E-2</c:v>
                </c:pt>
                <c:pt idx="242322">
                  <c:v>4.3504000000000001E-2</c:v>
                </c:pt>
                <c:pt idx="242323">
                  <c:v>4.3519000000000002E-2</c:v>
                </c:pt>
                <c:pt idx="242324">
                  <c:v>4.3534999999999997E-2</c:v>
                </c:pt>
                <c:pt idx="242325">
                  <c:v>4.3548999999999997E-2</c:v>
                </c:pt>
                <c:pt idx="242326">
                  <c:v>4.3561999999999997E-2</c:v>
                </c:pt>
                <c:pt idx="242327">
                  <c:v>4.3575000000000003E-2</c:v>
                </c:pt>
                <c:pt idx="242328">
                  <c:v>4.3587000000000001E-2</c:v>
                </c:pt>
                <c:pt idx="242329">
                  <c:v>4.3597999999999998E-2</c:v>
                </c:pt>
                <c:pt idx="242330">
                  <c:v>4.3609000000000002E-2</c:v>
                </c:pt>
                <c:pt idx="242331">
                  <c:v>4.3617999999999997E-2</c:v>
                </c:pt>
                <c:pt idx="242332">
                  <c:v>4.3626999999999999E-2</c:v>
                </c:pt>
                <c:pt idx="242333">
                  <c:v>4.3636000000000001E-2</c:v>
                </c:pt>
                <c:pt idx="242334">
                  <c:v>4.3643000000000001E-2</c:v>
                </c:pt>
                <c:pt idx="242335">
                  <c:v>4.3650000000000001E-2</c:v>
                </c:pt>
                <c:pt idx="242336">
                  <c:v>4.3656E-2</c:v>
                </c:pt>
                <c:pt idx="242337">
                  <c:v>4.3661999999999999E-2</c:v>
                </c:pt>
                <c:pt idx="242338">
                  <c:v>4.3666999999999997E-2</c:v>
                </c:pt>
                <c:pt idx="242339">
                  <c:v>4.3672000000000002E-2</c:v>
                </c:pt>
                <c:pt idx="242340">
                  <c:v>4.3676E-2</c:v>
                </c:pt>
                <c:pt idx="242341">
                  <c:v>4.3679999999999997E-2</c:v>
                </c:pt>
                <c:pt idx="242342">
                  <c:v>4.3684000000000001E-2</c:v>
                </c:pt>
                <c:pt idx="242343">
                  <c:v>4.3686999999999997E-2</c:v>
                </c:pt>
                <c:pt idx="242344">
                  <c:v>4.3688999999999999E-2</c:v>
                </c:pt>
                <c:pt idx="242345">
                  <c:v>4.3692000000000002E-2</c:v>
                </c:pt>
                <c:pt idx="242346">
                  <c:v>4.3693999999999997E-2</c:v>
                </c:pt>
                <c:pt idx="242347">
                  <c:v>4.3694999999999998E-2</c:v>
                </c:pt>
                <c:pt idx="242348">
                  <c:v>4.3697E-2</c:v>
                </c:pt>
                <c:pt idx="242349">
                  <c:v>4.3698000000000001E-2</c:v>
                </c:pt>
                <c:pt idx="242350">
                  <c:v>4.3699000000000002E-2</c:v>
                </c:pt>
                <c:pt idx="242351">
                  <c:v>4.3700999999999997E-2</c:v>
                </c:pt>
                <c:pt idx="242352">
                  <c:v>4.3701999999999998E-2</c:v>
                </c:pt>
                <c:pt idx="242353">
                  <c:v>4.3702999999999999E-2</c:v>
                </c:pt>
                <c:pt idx="242354">
                  <c:v>4.3704E-2</c:v>
                </c:pt>
                <c:pt idx="242355">
                  <c:v>4.3705000000000001E-2</c:v>
                </c:pt>
                <c:pt idx="242356">
                  <c:v>4.3705000000000001E-2</c:v>
                </c:pt>
                <c:pt idx="242357">
                  <c:v>4.3706000000000002E-2</c:v>
                </c:pt>
                <c:pt idx="242358">
                  <c:v>4.3707000000000003E-2</c:v>
                </c:pt>
                <c:pt idx="242359">
                  <c:v>4.3707999999999997E-2</c:v>
                </c:pt>
                <c:pt idx="242360">
                  <c:v>4.3709999999999999E-2</c:v>
                </c:pt>
                <c:pt idx="242361">
                  <c:v>4.3711E-2</c:v>
                </c:pt>
                <c:pt idx="242362">
                  <c:v>4.3712000000000001E-2</c:v>
                </c:pt>
                <c:pt idx="242363">
                  <c:v>4.3714000000000003E-2</c:v>
                </c:pt>
                <c:pt idx="242364">
                  <c:v>4.3715999999999998E-2</c:v>
                </c:pt>
                <c:pt idx="242365">
                  <c:v>4.3718E-2</c:v>
                </c:pt>
                <c:pt idx="242366">
                  <c:v>4.3720000000000002E-2</c:v>
                </c:pt>
                <c:pt idx="242367">
                  <c:v>4.3722999999999998E-2</c:v>
                </c:pt>
                <c:pt idx="242368">
                  <c:v>4.3726000000000001E-2</c:v>
                </c:pt>
                <c:pt idx="242369">
                  <c:v>4.3728000000000003E-2</c:v>
                </c:pt>
                <c:pt idx="242370">
                  <c:v>4.3730999999999999E-2</c:v>
                </c:pt>
                <c:pt idx="242371">
                  <c:v>4.3735000000000003E-2</c:v>
                </c:pt>
                <c:pt idx="242372">
                  <c:v>4.3737999999999999E-2</c:v>
                </c:pt>
                <c:pt idx="242373">
                  <c:v>4.3742000000000003E-2</c:v>
                </c:pt>
                <c:pt idx="242374">
                  <c:v>4.3746E-2</c:v>
                </c:pt>
                <c:pt idx="242375">
                  <c:v>4.3750999999999998E-2</c:v>
                </c:pt>
                <c:pt idx="242376">
                  <c:v>4.3755000000000002E-2</c:v>
                </c:pt>
                <c:pt idx="242377">
                  <c:v>4.376E-2</c:v>
                </c:pt>
                <c:pt idx="242378">
                  <c:v>4.3765999999999999E-2</c:v>
                </c:pt>
                <c:pt idx="242379">
                  <c:v>4.3770999999999997E-2</c:v>
                </c:pt>
                <c:pt idx="242380">
                  <c:v>4.3777000000000003E-2</c:v>
                </c:pt>
                <c:pt idx="242381">
                  <c:v>4.3783000000000002E-2</c:v>
                </c:pt>
                <c:pt idx="242382">
                  <c:v>4.3789000000000002E-2</c:v>
                </c:pt>
                <c:pt idx="242383">
                  <c:v>4.3795000000000001E-2</c:v>
                </c:pt>
                <c:pt idx="242384">
                  <c:v>4.3801E-2</c:v>
                </c:pt>
                <c:pt idx="242385">
                  <c:v>4.3808E-2</c:v>
                </c:pt>
                <c:pt idx="242386">
                  <c:v>4.3815E-2</c:v>
                </c:pt>
                <c:pt idx="242387">
                  <c:v>4.3822E-2</c:v>
                </c:pt>
                <c:pt idx="242388">
                  <c:v>4.3829E-2</c:v>
                </c:pt>
                <c:pt idx="242389">
                  <c:v>4.3837000000000001E-2</c:v>
                </c:pt>
                <c:pt idx="242390">
                  <c:v>4.3845000000000002E-2</c:v>
                </c:pt>
                <c:pt idx="242391">
                  <c:v>4.3853000000000003E-2</c:v>
                </c:pt>
                <c:pt idx="242392">
                  <c:v>4.3860000000000003E-2</c:v>
                </c:pt>
                <c:pt idx="242393">
                  <c:v>4.3867999999999997E-2</c:v>
                </c:pt>
                <c:pt idx="242394">
                  <c:v>4.3876999999999999E-2</c:v>
                </c:pt>
                <c:pt idx="242395">
                  <c:v>4.3885E-2</c:v>
                </c:pt>
                <c:pt idx="242396">
                  <c:v>4.3893000000000001E-2</c:v>
                </c:pt>
                <c:pt idx="242397">
                  <c:v>4.3901000000000003E-2</c:v>
                </c:pt>
                <c:pt idx="242398">
                  <c:v>4.3909999999999998E-2</c:v>
                </c:pt>
                <c:pt idx="242399">
                  <c:v>4.3917999999999999E-2</c:v>
                </c:pt>
                <c:pt idx="242400">
                  <c:v>4.3927000000000001E-2</c:v>
                </c:pt>
                <c:pt idx="242401">
                  <c:v>4.3936000000000003E-2</c:v>
                </c:pt>
                <c:pt idx="242402">
                  <c:v>4.3943999999999997E-2</c:v>
                </c:pt>
                <c:pt idx="242403">
                  <c:v>4.3952999999999999E-2</c:v>
                </c:pt>
                <c:pt idx="242404">
                  <c:v>4.3962000000000001E-2</c:v>
                </c:pt>
                <c:pt idx="242405">
                  <c:v>4.3970000000000002E-2</c:v>
                </c:pt>
                <c:pt idx="242406">
                  <c:v>4.3978999999999997E-2</c:v>
                </c:pt>
                <c:pt idx="242407">
                  <c:v>4.3986999999999998E-2</c:v>
                </c:pt>
                <c:pt idx="242408">
                  <c:v>4.3996E-2</c:v>
                </c:pt>
                <c:pt idx="242409">
                  <c:v>4.4004000000000001E-2</c:v>
                </c:pt>
                <c:pt idx="242410">
                  <c:v>4.4012999999999997E-2</c:v>
                </c:pt>
                <c:pt idx="242411">
                  <c:v>4.4020999999999998E-2</c:v>
                </c:pt>
                <c:pt idx="242412">
                  <c:v>4.403E-2</c:v>
                </c:pt>
                <c:pt idx="242413">
                  <c:v>4.4038000000000001E-2</c:v>
                </c:pt>
                <c:pt idx="242414">
                  <c:v>4.4046000000000002E-2</c:v>
                </c:pt>
                <c:pt idx="242415">
                  <c:v>4.4054000000000003E-2</c:v>
                </c:pt>
                <c:pt idx="242416">
                  <c:v>4.4061999999999997E-2</c:v>
                </c:pt>
                <c:pt idx="242417">
                  <c:v>4.4069999999999998E-2</c:v>
                </c:pt>
                <c:pt idx="242418">
                  <c:v>4.4077999999999999E-2</c:v>
                </c:pt>
                <c:pt idx="242419">
                  <c:v>4.4084999999999999E-2</c:v>
                </c:pt>
                <c:pt idx="242420">
                  <c:v>4.4093E-2</c:v>
                </c:pt>
                <c:pt idx="242421">
                  <c:v>4.41E-2</c:v>
                </c:pt>
                <c:pt idx="242422">
                  <c:v>4.4108000000000001E-2</c:v>
                </c:pt>
                <c:pt idx="242423">
                  <c:v>4.4115000000000001E-2</c:v>
                </c:pt>
                <c:pt idx="242424">
                  <c:v>4.4122000000000001E-2</c:v>
                </c:pt>
                <c:pt idx="242425">
                  <c:v>4.4129000000000002E-2</c:v>
                </c:pt>
                <c:pt idx="242426">
                  <c:v>4.4136000000000002E-2</c:v>
                </c:pt>
                <c:pt idx="242427">
                  <c:v>4.4142000000000001E-2</c:v>
                </c:pt>
                <c:pt idx="242428">
                  <c:v>4.4149000000000001E-2</c:v>
                </c:pt>
                <c:pt idx="242429">
                  <c:v>4.4155E-2</c:v>
                </c:pt>
                <c:pt idx="242430">
                  <c:v>4.4160999999999999E-2</c:v>
                </c:pt>
                <c:pt idx="242431">
                  <c:v>4.4166999999999998E-2</c:v>
                </c:pt>
                <c:pt idx="242432">
                  <c:v>4.4172999999999997E-2</c:v>
                </c:pt>
                <c:pt idx="242433">
                  <c:v>4.4179000000000003E-2</c:v>
                </c:pt>
                <c:pt idx="242434">
                  <c:v>4.4184000000000001E-2</c:v>
                </c:pt>
                <c:pt idx="242435">
                  <c:v>4.419E-2</c:v>
                </c:pt>
                <c:pt idx="242436">
                  <c:v>4.4194999999999998E-2</c:v>
                </c:pt>
                <c:pt idx="242437">
                  <c:v>4.4200000000000003E-2</c:v>
                </c:pt>
                <c:pt idx="242438">
                  <c:v>4.4205000000000001E-2</c:v>
                </c:pt>
                <c:pt idx="242439">
                  <c:v>4.4209999999999999E-2</c:v>
                </c:pt>
                <c:pt idx="242440">
                  <c:v>4.4214000000000003E-2</c:v>
                </c:pt>
                <c:pt idx="242441">
                  <c:v>4.4219000000000001E-2</c:v>
                </c:pt>
                <c:pt idx="242442">
                  <c:v>4.4222999999999998E-2</c:v>
                </c:pt>
                <c:pt idx="242443">
                  <c:v>4.4227000000000002E-2</c:v>
                </c:pt>
                <c:pt idx="242444">
                  <c:v>4.4229999999999998E-2</c:v>
                </c:pt>
                <c:pt idx="242445">
                  <c:v>4.4234000000000002E-2</c:v>
                </c:pt>
                <c:pt idx="242446">
                  <c:v>4.4238E-2</c:v>
                </c:pt>
                <c:pt idx="242447">
                  <c:v>4.4241000000000003E-2</c:v>
                </c:pt>
                <c:pt idx="242448">
                  <c:v>4.4243999999999999E-2</c:v>
                </c:pt>
                <c:pt idx="242449">
                  <c:v>4.4247000000000002E-2</c:v>
                </c:pt>
                <c:pt idx="242450">
                  <c:v>4.4249999999999998E-2</c:v>
                </c:pt>
                <c:pt idx="242451">
                  <c:v>4.4253000000000001E-2</c:v>
                </c:pt>
                <c:pt idx="242452">
                  <c:v>4.4255000000000003E-2</c:v>
                </c:pt>
                <c:pt idx="242453">
                  <c:v>4.4257999999999999E-2</c:v>
                </c:pt>
                <c:pt idx="242454">
                  <c:v>4.4260000000000001E-2</c:v>
                </c:pt>
                <c:pt idx="242455">
                  <c:v>4.4262000000000003E-2</c:v>
                </c:pt>
                <c:pt idx="242456">
                  <c:v>4.4263999999999998E-2</c:v>
                </c:pt>
                <c:pt idx="242457">
                  <c:v>4.4264999999999999E-2</c:v>
                </c:pt>
                <c:pt idx="242458">
                  <c:v>4.4267000000000001E-2</c:v>
                </c:pt>
                <c:pt idx="242459">
                  <c:v>4.4268000000000002E-2</c:v>
                </c:pt>
                <c:pt idx="242460">
                  <c:v>4.4269999999999997E-2</c:v>
                </c:pt>
                <c:pt idx="242461">
                  <c:v>4.4270999999999998E-2</c:v>
                </c:pt>
                <c:pt idx="242462">
                  <c:v>4.4271999999999999E-2</c:v>
                </c:pt>
                <c:pt idx="242463">
                  <c:v>4.4273E-2</c:v>
                </c:pt>
                <c:pt idx="242464">
                  <c:v>4.4273E-2</c:v>
                </c:pt>
                <c:pt idx="242465">
                  <c:v>4.4274000000000001E-2</c:v>
                </c:pt>
                <c:pt idx="242466">
                  <c:v>4.4274000000000001E-2</c:v>
                </c:pt>
                <c:pt idx="242467">
                  <c:v>4.4274000000000001E-2</c:v>
                </c:pt>
                <c:pt idx="242468">
                  <c:v>4.4274000000000001E-2</c:v>
                </c:pt>
                <c:pt idx="242469">
                  <c:v>4.4275000000000002E-2</c:v>
                </c:pt>
                <c:pt idx="242470">
                  <c:v>4.4275000000000002E-2</c:v>
                </c:pt>
                <c:pt idx="242471">
                  <c:v>4.4274000000000001E-2</c:v>
                </c:pt>
                <c:pt idx="242472">
                  <c:v>4.4274000000000001E-2</c:v>
                </c:pt>
                <c:pt idx="242473">
                  <c:v>4.4274000000000001E-2</c:v>
                </c:pt>
                <c:pt idx="242474">
                  <c:v>4.4273E-2</c:v>
                </c:pt>
                <c:pt idx="242475">
                  <c:v>4.4273E-2</c:v>
                </c:pt>
                <c:pt idx="242476">
                  <c:v>4.4271999999999999E-2</c:v>
                </c:pt>
                <c:pt idx="242477">
                  <c:v>4.4270999999999998E-2</c:v>
                </c:pt>
                <c:pt idx="242478">
                  <c:v>4.4270999999999998E-2</c:v>
                </c:pt>
                <c:pt idx="242479">
                  <c:v>4.4269999999999997E-2</c:v>
                </c:pt>
                <c:pt idx="242480">
                  <c:v>4.4269000000000003E-2</c:v>
                </c:pt>
                <c:pt idx="242481">
                  <c:v>4.4268000000000002E-2</c:v>
                </c:pt>
                <c:pt idx="242482">
                  <c:v>4.4267000000000001E-2</c:v>
                </c:pt>
                <c:pt idx="242483">
                  <c:v>4.4266E-2</c:v>
                </c:pt>
                <c:pt idx="242484">
                  <c:v>4.4264999999999999E-2</c:v>
                </c:pt>
                <c:pt idx="242485">
                  <c:v>4.4263999999999998E-2</c:v>
                </c:pt>
                <c:pt idx="242486">
                  <c:v>4.4262999999999997E-2</c:v>
                </c:pt>
                <c:pt idx="242487">
                  <c:v>4.4262000000000003E-2</c:v>
                </c:pt>
                <c:pt idx="242488">
                  <c:v>4.4261000000000002E-2</c:v>
                </c:pt>
                <c:pt idx="242489">
                  <c:v>4.4260000000000001E-2</c:v>
                </c:pt>
                <c:pt idx="242490">
                  <c:v>4.4259E-2</c:v>
                </c:pt>
                <c:pt idx="242491">
                  <c:v>4.4257999999999999E-2</c:v>
                </c:pt>
                <c:pt idx="242492">
                  <c:v>4.4256999999999998E-2</c:v>
                </c:pt>
                <c:pt idx="242493">
                  <c:v>4.4255999999999997E-2</c:v>
                </c:pt>
                <c:pt idx="242494">
                  <c:v>4.4255000000000003E-2</c:v>
                </c:pt>
                <c:pt idx="242495">
                  <c:v>4.4254000000000002E-2</c:v>
                </c:pt>
                <c:pt idx="242496">
                  <c:v>4.4253000000000001E-2</c:v>
                </c:pt>
                <c:pt idx="242497">
                  <c:v>4.4252E-2</c:v>
                </c:pt>
                <c:pt idx="242498">
                  <c:v>4.4250999999999999E-2</c:v>
                </c:pt>
                <c:pt idx="242499">
                  <c:v>4.4249999999999998E-2</c:v>
                </c:pt>
                <c:pt idx="242500">
                  <c:v>4.4249999999999998E-2</c:v>
                </c:pt>
                <c:pt idx="242501">
                  <c:v>4.4248999999999997E-2</c:v>
                </c:pt>
                <c:pt idx="242502">
                  <c:v>4.4248000000000003E-2</c:v>
                </c:pt>
                <c:pt idx="242503">
                  <c:v>4.4247000000000002E-2</c:v>
                </c:pt>
                <c:pt idx="242504">
                  <c:v>4.4246000000000001E-2</c:v>
                </c:pt>
                <c:pt idx="242505">
                  <c:v>4.4246000000000001E-2</c:v>
                </c:pt>
                <c:pt idx="242506">
                  <c:v>4.4245E-2</c:v>
                </c:pt>
                <c:pt idx="242507">
                  <c:v>4.4245E-2</c:v>
                </c:pt>
                <c:pt idx="242508">
                  <c:v>4.4243999999999999E-2</c:v>
                </c:pt>
                <c:pt idx="242509">
                  <c:v>4.4243999999999999E-2</c:v>
                </c:pt>
                <c:pt idx="242510">
                  <c:v>4.4242999999999998E-2</c:v>
                </c:pt>
                <c:pt idx="242511">
                  <c:v>4.4242999999999998E-2</c:v>
                </c:pt>
                <c:pt idx="242512">
                  <c:v>4.4241999999999997E-2</c:v>
                </c:pt>
                <c:pt idx="242513">
                  <c:v>4.4241999999999997E-2</c:v>
                </c:pt>
                <c:pt idx="242514">
                  <c:v>4.4241000000000003E-2</c:v>
                </c:pt>
                <c:pt idx="242515">
                  <c:v>4.4241000000000003E-2</c:v>
                </c:pt>
                <c:pt idx="242516">
                  <c:v>4.4240000000000002E-2</c:v>
                </c:pt>
                <c:pt idx="242517">
                  <c:v>4.4240000000000002E-2</c:v>
                </c:pt>
                <c:pt idx="242518">
                  <c:v>4.4240000000000002E-2</c:v>
                </c:pt>
                <c:pt idx="242519">
                  <c:v>4.4239000000000001E-2</c:v>
                </c:pt>
                <c:pt idx="242520">
                  <c:v>4.4239000000000001E-2</c:v>
                </c:pt>
                <c:pt idx="242521">
                  <c:v>4.4239000000000001E-2</c:v>
                </c:pt>
                <c:pt idx="242522">
                  <c:v>4.4238E-2</c:v>
                </c:pt>
                <c:pt idx="242523">
                  <c:v>4.4238E-2</c:v>
                </c:pt>
                <c:pt idx="242524">
                  <c:v>4.4238E-2</c:v>
                </c:pt>
                <c:pt idx="242525">
                  <c:v>4.4236999999999999E-2</c:v>
                </c:pt>
                <c:pt idx="242526">
                  <c:v>4.4236999999999999E-2</c:v>
                </c:pt>
                <c:pt idx="242527">
                  <c:v>4.4236999999999999E-2</c:v>
                </c:pt>
                <c:pt idx="242528">
                  <c:v>4.4236999999999999E-2</c:v>
                </c:pt>
                <c:pt idx="242529">
                  <c:v>4.4236999999999999E-2</c:v>
                </c:pt>
                <c:pt idx="242530">
                  <c:v>4.4235999999999998E-2</c:v>
                </c:pt>
                <c:pt idx="242531">
                  <c:v>4.4235999999999998E-2</c:v>
                </c:pt>
                <c:pt idx="242532">
                  <c:v>4.4235999999999998E-2</c:v>
                </c:pt>
                <c:pt idx="242533">
                  <c:v>4.4235999999999998E-2</c:v>
                </c:pt>
                <c:pt idx="242534">
                  <c:v>4.4235999999999998E-2</c:v>
                </c:pt>
                <c:pt idx="242535">
                  <c:v>4.4235999999999998E-2</c:v>
                </c:pt>
                <c:pt idx="242536">
                  <c:v>4.4235999999999998E-2</c:v>
                </c:pt>
                <c:pt idx="242537">
                  <c:v>4.4236999999999999E-2</c:v>
                </c:pt>
                <c:pt idx="242538">
                  <c:v>4.4236999999999999E-2</c:v>
                </c:pt>
                <c:pt idx="242539">
                  <c:v>4.4236999999999999E-2</c:v>
                </c:pt>
                <c:pt idx="242540">
                  <c:v>4.4238E-2</c:v>
                </c:pt>
                <c:pt idx="242541">
                  <c:v>4.4238E-2</c:v>
                </c:pt>
                <c:pt idx="242542">
                  <c:v>4.4239000000000001E-2</c:v>
                </c:pt>
                <c:pt idx="242543">
                  <c:v>4.4239000000000001E-2</c:v>
                </c:pt>
                <c:pt idx="242544">
                  <c:v>4.4240000000000002E-2</c:v>
                </c:pt>
                <c:pt idx="242545">
                  <c:v>4.4241000000000003E-2</c:v>
                </c:pt>
                <c:pt idx="242546">
                  <c:v>4.4241999999999997E-2</c:v>
                </c:pt>
                <c:pt idx="242547">
                  <c:v>4.4242999999999998E-2</c:v>
                </c:pt>
                <c:pt idx="242548">
                  <c:v>4.4243999999999999E-2</c:v>
                </c:pt>
                <c:pt idx="242549">
                  <c:v>4.4245E-2</c:v>
                </c:pt>
                <c:pt idx="242550">
                  <c:v>4.4246000000000001E-2</c:v>
                </c:pt>
                <c:pt idx="242551">
                  <c:v>4.4247000000000002E-2</c:v>
                </c:pt>
                <c:pt idx="242552">
                  <c:v>4.4248999999999997E-2</c:v>
                </c:pt>
                <c:pt idx="242553">
                  <c:v>4.4250999999999999E-2</c:v>
                </c:pt>
                <c:pt idx="242554">
                  <c:v>4.4252E-2</c:v>
                </c:pt>
                <c:pt idx="242555">
                  <c:v>4.4254000000000002E-2</c:v>
                </c:pt>
                <c:pt idx="242556">
                  <c:v>4.4255999999999997E-2</c:v>
                </c:pt>
                <c:pt idx="242557">
                  <c:v>4.4257999999999999E-2</c:v>
                </c:pt>
                <c:pt idx="242558">
                  <c:v>4.4260000000000001E-2</c:v>
                </c:pt>
                <c:pt idx="242559">
                  <c:v>4.4262999999999997E-2</c:v>
                </c:pt>
                <c:pt idx="242560">
                  <c:v>4.4264999999999999E-2</c:v>
                </c:pt>
                <c:pt idx="242561">
                  <c:v>4.4267000000000001E-2</c:v>
                </c:pt>
                <c:pt idx="242562">
                  <c:v>4.4269999999999997E-2</c:v>
                </c:pt>
                <c:pt idx="242563">
                  <c:v>4.4273E-2</c:v>
                </c:pt>
                <c:pt idx="242564">
                  <c:v>4.4276000000000003E-2</c:v>
                </c:pt>
                <c:pt idx="242565">
                  <c:v>4.4278999999999999E-2</c:v>
                </c:pt>
                <c:pt idx="242566">
                  <c:v>4.4282000000000002E-2</c:v>
                </c:pt>
                <c:pt idx="242567">
                  <c:v>4.4284999999999998E-2</c:v>
                </c:pt>
                <c:pt idx="242568">
                  <c:v>4.4288000000000001E-2</c:v>
                </c:pt>
                <c:pt idx="242569">
                  <c:v>4.4291999999999998E-2</c:v>
                </c:pt>
                <c:pt idx="242570">
                  <c:v>4.4295000000000001E-2</c:v>
                </c:pt>
                <c:pt idx="242571">
                  <c:v>4.4297999999999997E-2</c:v>
                </c:pt>
                <c:pt idx="242572">
                  <c:v>4.4302000000000001E-2</c:v>
                </c:pt>
                <c:pt idx="242573">
                  <c:v>4.4304999999999997E-2</c:v>
                </c:pt>
                <c:pt idx="242574">
                  <c:v>4.4309000000000001E-2</c:v>
                </c:pt>
                <c:pt idx="242575">
                  <c:v>4.4312999999999998E-2</c:v>
                </c:pt>
                <c:pt idx="242576">
                  <c:v>4.4316000000000001E-2</c:v>
                </c:pt>
                <c:pt idx="242577">
                  <c:v>4.4319999999999998E-2</c:v>
                </c:pt>
                <c:pt idx="242578">
                  <c:v>4.4324000000000002E-2</c:v>
                </c:pt>
                <c:pt idx="242579">
                  <c:v>4.4327999999999999E-2</c:v>
                </c:pt>
                <c:pt idx="242580">
                  <c:v>4.4332000000000003E-2</c:v>
                </c:pt>
                <c:pt idx="242581">
                  <c:v>4.4336E-2</c:v>
                </c:pt>
                <c:pt idx="242582">
                  <c:v>4.4339000000000003E-2</c:v>
                </c:pt>
                <c:pt idx="242583">
                  <c:v>4.4343E-2</c:v>
                </c:pt>
                <c:pt idx="242584">
                  <c:v>4.4346999999999998E-2</c:v>
                </c:pt>
                <c:pt idx="242585">
                  <c:v>4.4351000000000002E-2</c:v>
                </c:pt>
                <c:pt idx="242586">
                  <c:v>4.4353999999999998E-2</c:v>
                </c:pt>
                <c:pt idx="242587">
                  <c:v>4.4358000000000002E-2</c:v>
                </c:pt>
                <c:pt idx="242588">
                  <c:v>4.4361999999999999E-2</c:v>
                </c:pt>
                <c:pt idx="242589">
                  <c:v>4.4366000000000003E-2</c:v>
                </c:pt>
                <c:pt idx="242590">
                  <c:v>4.437E-2</c:v>
                </c:pt>
                <c:pt idx="242591">
                  <c:v>4.4373000000000003E-2</c:v>
                </c:pt>
                <c:pt idx="242592">
                  <c:v>4.4377E-2</c:v>
                </c:pt>
                <c:pt idx="242593">
                  <c:v>4.4380000000000003E-2</c:v>
                </c:pt>
                <c:pt idx="242594">
                  <c:v>4.4384E-2</c:v>
                </c:pt>
                <c:pt idx="242595">
                  <c:v>4.4387000000000003E-2</c:v>
                </c:pt>
                <c:pt idx="242596">
                  <c:v>4.4391E-2</c:v>
                </c:pt>
                <c:pt idx="242597">
                  <c:v>4.4394000000000003E-2</c:v>
                </c:pt>
                <c:pt idx="242598">
                  <c:v>4.4396999999999999E-2</c:v>
                </c:pt>
                <c:pt idx="242599">
                  <c:v>4.4401000000000003E-2</c:v>
                </c:pt>
                <c:pt idx="242600">
                  <c:v>4.4403999999999999E-2</c:v>
                </c:pt>
                <c:pt idx="242601">
                  <c:v>4.4407000000000002E-2</c:v>
                </c:pt>
                <c:pt idx="242602">
                  <c:v>4.4409999999999998E-2</c:v>
                </c:pt>
                <c:pt idx="242603">
                  <c:v>4.4413000000000001E-2</c:v>
                </c:pt>
                <c:pt idx="242604">
                  <c:v>4.4415999999999997E-2</c:v>
                </c:pt>
                <c:pt idx="242605">
                  <c:v>4.4419E-2</c:v>
                </c:pt>
                <c:pt idx="242606">
                  <c:v>4.4421000000000002E-2</c:v>
                </c:pt>
                <c:pt idx="242607">
                  <c:v>4.4423999999999998E-2</c:v>
                </c:pt>
                <c:pt idx="242608">
                  <c:v>4.4426E-2</c:v>
                </c:pt>
                <c:pt idx="242609">
                  <c:v>4.4429000000000003E-2</c:v>
                </c:pt>
                <c:pt idx="242610">
                  <c:v>4.4430999999999998E-2</c:v>
                </c:pt>
                <c:pt idx="242611">
                  <c:v>4.4434000000000001E-2</c:v>
                </c:pt>
                <c:pt idx="242612">
                  <c:v>4.4436000000000003E-2</c:v>
                </c:pt>
                <c:pt idx="242613">
                  <c:v>4.4438999999999999E-2</c:v>
                </c:pt>
                <c:pt idx="242614">
                  <c:v>4.4441000000000001E-2</c:v>
                </c:pt>
                <c:pt idx="242615">
                  <c:v>4.4443000000000003E-2</c:v>
                </c:pt>
                <c:pt idx="242616">
                  <c:v>4.4444999999999998E-2</c:v>
                </c:pt>
                <c:pt idx="242617">
                  <c:v>4.4447E-2</c:v>
                </c:pt>
                <c:pt idx="242618">
                  <c:v>4.4449000000000002E-2</c:v>
                </c:pt>
                <c:pt idx="242619">
                  <c:v>4.4450999999999997E-2</c:v>
                </c:pt>
                <c:pt idx="242620">
                  <c:v>4.4452999999999999E-2</c:v>
                </c:pt>
                <c:pt idx="242621">
                  <c:v>4.4455000000000001E-2</c:v>
                </c:pt>
                <c:pt idx="242622">
                  <c:v>4.4457000000000003E-2</c:v>
                </c:pt>
                <c:pt idx="242623">
                  <c:v>4.4458999999999999E-2</c:v>
                </c:pt>
                <c:pt idx="242624">
                  <c:v>4.4461000000000001E-2</c:v>
                </c:pt>
                <c:pt idx="242625">
                  <c:v>4.4463000000000003E-2</c:v>
                </c:pt>
                <c:pt idx="242626">
                  <c:v>4.4464999999999998E-2</c:v>
                </c:pt>
                <c:pt idx="242627">
                  <c:v>4.4465999999999999E-2</c:v>
                </c:pt>
                <c:pt idx="242628">
                  <c:v>4.4468000000000001E-2</c:v>
                </c:pt>
                <c:pt idx="242629">
                  <c:v>4.4470000000000003E-2</c:v>
                </c:pt>
                <c:pt idx="242630">
                  <c:v>4.4470999999999997E-2</c:v>
                </c:pt>
                <c:pt idx="242631">
                  <c:v>4.4472999999999999E-2</c:v>
                </c:pt>
                <c:pt idx="242632">
                  <c:v>4.4475000000000001E-2</c:v>
                </c:pt>
                <c:pt idx="242633">
                  <c:v>4.4476000000000002E-2</c:v>
                </c:pt>
                <c:pt idx="242634">
                  <c:v>4.4477999999999997E-2</c:v>
                </c:pt>
                <c:pt idx="242635">
                  <c:v>4.4479999999999999E-2</c:v>
                </c:pt>
                <c:pt idx="242636">
                  <c:v>4.4481E-2</c:v>
                </c:pt>
                <c:pt idx="242637">
                  <c:v>4.4483000000000002E-2</c:v>
                </c:pt>
                <c:pt idx="242638">
                  <c:v>4.4484999999999997E-2</c:v>
                </c:pt>
                <c:pt idx="242639">
                  <c:v>4.4485999999999998E-2</c:v>
                </c:pt>
                <c:pt idx="242640">
                  <c:v>4.4488E-2</c:v>
                </c:pt>
                <c:pt idx="242641">
                  <c:v>4.4489000000000001E-2</c:v>
                </c:pt>
                <c:pt idx="242642">
                  <c:v>4.4491000000000003E-2</c:v>
                </c:pt>
                <c:pt idx="242643">
                  <c:v>4.4491999999999997E-2</c:v>
                </c:pt>
                <c:pt idx="242644">
                  <c:v>4.4493999999999999E-2</c:v>
                </c:pt>
                <c:pt idx="242645">
                  <c:v>4.4495E-2</c:v>
                </c:pt>
                <c:pt idx="242646">
                  <c:v>4.4497000000000002E-2</c:v>
                </c:pt>
                <c:pt idx="242647">
                  <c:v>4.4498000000000003E-2</c:v>
                </c:pt>
                <c:pt idx="242648">
                  <c:v>4.4499999999999998E-2</c:v>
                </c:pt>
                <c:pt idx="242649">
                  <c:v>4.4500999999999999E-2</c:v>
                </c:pt>
                <c:pt idx="242650">
                  <c:v>4.4502E-2</c:v>
                </c:pt>
                <c:pt idx="242651">
                  <c:v>4.4504000000000002E-2</c:v>
                </c:pt>
                <c:pt idx="242652">
                  <c:v>4.4505000000000003E-2</c:v>
                </c:pt>
                <c:pt idx="242653">
                  <c:v>4.4505999999999997E-2</c:v>
                </c:pt>
                <c:pt idx="242654">
                  <c:v>4.4506999999999998E-2</c:v>
                </c:pt>
                <c:pt idx="242655">
                  <c:v>4.4509E-2</c:v>
                </c:pt>
                <c:pt idx="242656">
                  <c:v>4.4510000000000001E-2</c:v>
                </c:pt>
                <c:pt idx="242657">
                  <c:v>4.4511000000000002E-2</c:v>
                </c:pt>
                <c:pt idx="242658">
                  <c:v>4.4512000000000003E-2</c:v>
                </c:pt>
                <c:pt idx="242659">
                  <c:v>4.4512999999999997E-2</c:v>
                </c:pt>
                <c:pt idx="242660">
                  <c:v>4.4513999999999998E-2</c:v>
                </c:pt>
                <c:pt idx="242661">
                  <c:v>4.4516E-2</c:v>
                </c:pt>
                <c:pt idx="242662">
                  <c:v>4.4517000000000001E-2</c:v>
                </c:pt>
                <c:pt idx="242663">
                  <c:v>4.4518000000000002E-2</c:v>
                </c:pt>
                <c:pt idx="242664">
                  <c:v>4.4519000000000003E-2</c:v>
                </c:pt>
                <c:pt idx="242665">
                  <c:v>4.4519000000000003E-2</c:v>
                </c:pt>
                <c:pt idx="242666">
                  <c:v>4.4519999999999997E-2</c:v>
                </c:pt>
                <c:pt idx="242667">
                  <c:v>4.4520999999999998E-2</c:v>
                </c:pt>
                <c:pt idx="242668">
                  <c:v>4.4521999999999999E-2</c:v>
                </c:pt>
                <c:pt idx="242669">
                  <c:v>4.4523E-2</c:v>
                </c:pt>
                <c:pt idx="242670">
                  <c:v>4.4524000000000001E-2</c:v>
                </c:pt>
                <c:pt idx="242671">
                  <c:v>4.4525000000000002E-2</c:v>
                </c:pt>
                <c:pt idx="242672">
                  <c:v>4.4526000000000003E-2</c:v>
                </c:pt>
                <c:pt idx="242673">
                  <c:v>4.4526999999999997E-2</c:v>
                </c:pt>
                <c:pt idx="242674">
                  <c:v>4.4527999999999998E-2</c:v>
                </c:pt>
                <c:pt idx="242675">
                  <c:v>4.4528999999999999E-2</c:v>
                </c:pt>
                <c:pt idx="242676">
                  <c:v>4.453E-2</c:v>
                </c:pt>
                <c:pt idx="242677">
                  <c:v>4.453E-2</c:v>
                </c:pt>
                <c:pt idx="242678">
                  <c:v>4.4531000000000001E-2</c:v>
                </c:pt>
                <c:pt idx="242679">
                  <c:v>4.4532000000000002E-2</c:v>
                </c:pt>
                <c:pt idx="242680">
                  <c:v>4.4533000000000003E-2</c:v>
                </c:pt>
                <c:pt idx="242681">
                  <c:v>4.4533999999999997E-2</c:v>
                </c:pt>
                <c:pt idx="242682">
                  <c:v>4.4534999999999998E-2</c:v>
                </c:pt>
                <c:pt idx="242683">
                  <c:v>4.4535999999999999E-2</c:v>
                </c:pt>
                <c:pt idx="242684">
                  <c:v>4.4535999999999999E-2</c:v>
                </c:pt>
                <c:pt idx="242685">
                  <c:v>4.4537E-2</c:v>
                </c:pt>
                <c:pt idx="242686">
                  <c:v>4.4538000000000001E-2</c:v>
                </c:pt>
                <c:pt idx="242687">
                  <c:v>4.4539000000000002E-2</c:v>
                </c:pt>
                <c:pt idx="242688">
                  <c:v>4.4540000000000003E-2</c:v>
                </c:pt>
                <c:pt idx="242689">
                  <c:v>4.4540999999999997E-2</c:v>
                </c:pt>
                <c:pt idx="242690">
                  <c:v>4.4540999999999997E-2</c:v>
                </c:pt>
                <c:pt idx="242691">
                  <c:v>4.4541999999999998E-2</c:v>
                </c:pt>
                <c:pt idx="242692">
                  <c:v>4.4542999999999999E-2</c:v>
                </c:pt>
                <c:pt idx="242693">
                  <c:v>4.4544E-2</c:v>
                </c:pt>
                <c:pt idx="242694">
                  <c:v>4.4545000000000001E-2</c:v>
                </c:pt>
                <c:pt idx="242695">
                  <c:v>4.4546000000000002E-2</c:v>
                </c:pt>
                <c:pt idx="242696">
                  <c:v>4.4547000000000003E-2</c:v>
                </c:pt>
                <c:pt idx="242697">
                  <c:v>4.4547999999999997E-2</c:v>
                </c:pt>
                <c:pt idx="242698">
                  <c:v>4.4548999999999998E-2</c:v>
                </c:pt>
                <c:pt idx="242699">
                  <c:v>4.4549999999999999E-2</c:v>
                </c:pt>
                <c:pt idx="242700">
                  <c:v>4.4549999999999999E-2</c:v>
                </c:pt>
                <c:pt idx="242701">
                  <c:v>4.4551E-2</c:v>
                </c:pt>
                <c:pt idx="242702">
                  <c:v>4.4552000000000001E-2</c:v>
                </c:pt>
                <c:pt idx="242703">
                  <c:v>4.4553000000000002E-2</c:v>
                </c:pt>
                <c:pt idx="242704">
                  <c:v>4.4554000000000003E-2</c:v>
                </c:pt>
                <c:pt idx="242705">
                  <c:v>4.4554999999999997E-2</c:v>
                </c:pt>
                <c:pt idx="242706">
                  <c:v>4.4555999999999998E-2</c:v>
                </c:pt>
                <c:pt idx="242707">
                  <c:v>4.4555999999999998E-2</c:v>
                </c:pt>
                <c:pt idx="242708">
                  <c:v>4.4556999999999999E-2</c:v>
                </c:pt>
                <c:pt idx="242709">
                  <c:v>4.4558E-2</c:v>
                </c:pt>
                <c:pt idx="242710">
                  <c:v>4.4559000000000001E-2</c:v>
                </c:pt>
                <c:pt idx="242711">
                  <c:v>4.4559000000000001E-2</c:v>
                </c:pt>
                <c:pt idx="242712">
                  <c:v>4.4560000000000002E-2</c:v>
                </c:pt>
                <c:pt idx="242713">
                  <c:v>4.4560000000000002E-2</c:v>
                </c:pt>
                <c:pt idx="242714">
                  <c:v>4.4561000000000003E-2</c:v>
                </c:pt>
                <c:pt idx="242715">
                  <c:v>4.4561999999999997E-2</c:v>
                </c:pt>
                <c:pt idx="242716">
                  <c:v>4.4561999999999997E-2</c:v>
                </c:pt>
                <c:pt idx="242717">
                  <c:v>4.4562999999999998E-2</c:v>
                </c:pt>
                <c:pt idx="242718">
                  <c:v>4.4562999999999998E-2</c:v>
                </c:pt>
                <c:pt idx="242719">
                  <c:v>4.4563999999999999E-2</c:v>
                </c:pt>
                <c:pt idx="242720">
                  <c:v>4.4563999999999999E-2</c:v>
                </c:pt>
                <c:pt idx="242721">
                  <c:v>4.4565E-2</c:v>
                </c:pt>
                <c:pt idx="242722">
                  <c:v>4.4565E-2</c:v>
                </c:pt>
                <c:pt idx="242723">
                  <c:v>4.4565E-2</c:v>
                </c:pt>
                <c:pt idx="242724">
                  <c:v>4.4565E-2</c:v>
                </c:pt>
                <c:pt idx="242725">
                  <c:v>4.4565E-2</c:v>
                </c:pt>
                <c:pt idx="242726">
                  <c:v>4.4565E-2</c:v>
                </c:pt>
                <c:pt idx="242727">
                  <c:v>4.4565E-2</c:v>
                </c:pt>
                <c:pt idx="242728">
                  <c:v>4.4565E-2</c:v>
                </c:pt>
                <c:pt idx="242729">
                  <c:v>4.4565E-2</c:v>
                </c:pt>
                <c:pt idx="242730">
                  <c:v>4.4565E-2</c:v>
                </c:pt>
                <c:pt idx="242731">
                  <c:v>4.4565E-2</c:v>
                </c:pt>
                <c:pt idx="242732">
                  <c:v>4.4565E-2</c:v>
                </c:pt>
                <c:pt idx="242733">
                  <c:v>4.4563999999999999E-2</c:v>
                </c:pt>
                <c:pt idx="242734">
                  <c:v>4.4563999999999999E-2</c:v>
                </c:pt>
                <c:pt idx="242735">
                  <c:v>4.4562999999999998E-2</c:v>
                </c:pt>
                <c:pt idx="242736">
                  <c:v>4.4562999999999998E-2</c:v>
                </c:pt>
                <c:pt idx="242737">
                  <c:v>4.4561999999999997E-2</c:v>
                </c:pt>
                <c:pt idx="242738">
                  <c:v>4.4561000000000003E-2</c:v>
                </c:pt>
                <c:pt idx="242739">
                  <c:v>4.4561000000000003E-2</c:v>
                </c:pt>
                <c:pt idx="242740">
                  <c:v>4.4560000000000002E-2</c:v>
                </c:pt>
                <c:pt idx="242741">
                  <c:v>4.4559000000000001E-2</c:v>
                </c:pt>
                <c:pt idx="242742">
                  <c:v>4.4558E-2</c:v>
                </c:pt>
                <c:pt idx="242743">
                  <c:v>4.4556999999999999E-2</c:v>
                </c:pt>
                <c:pt idx="242744">
                  <c:v>4.4555999999999998E-2</c:v>
                </c:pt>
                <c:pt idx="242745">
                  <c:v>4.4554999999999997E-2</c:v>
                </c:pt>
                <c:pt idx="242746">
                  <c:v>4.4554000000000003E-2</c:v>
                </c:pt>
                <c:pt idx="242747">
                  <c:v>4.4552000000000001E-2</c:v>
                </c:pt>
                <c:pt idx="242748">
                  <c:v>4.4551E-2</c:v>
                </c:pt>
                <c:pt idx="242749">
                  <c:v>4.4548999999999998E-2</c:v>
                </c:pt>
                <c:pt idx="242750">
                  <c:v>4.4547999999999997E-2</c:v>
                </c:pt>
                <c:pt idx="242751">
                  <c:v>4.4546000000000002E-2</c:v>
                </c:pt>
                <c:pt idx="242752">
                  <c:v>4.4545000000000001E-2</c:v>
                </c:pt>
                <c:pt idx="242753">
                  <c:v>4.4542999999999999E-2</c:v>
                </c:pt>
                <c:pt idx="242754">
                  <c:v>4.4540999999999997E-2</c:v>
                </c:pt>
                <c:pt idx="242755">
                  <c:v>4.4540000000000003E-2</c:v>
                </c:pt>
                <c:pt idx="242756">
                  <c:v>4.4538000000000001E-2</c:v>
                </c:pt>
                <c:pt idx="242757">
                  <c:v>4.4535999999999999E-2</c:v>
                </c:pt>
                <c:pt idx="242758">
                  <c:v>4.4533999999999997E-2</c:v>
                </c:pt>
                <c:pt idx="242759">
                  <c:v>4.4532000000000002E-2</c:v>
                </c:pt>
                <c:pt idx="242760">
                  <c:v>4.453E-2</c:v>
                </c:pt>
                <c:pt idx="242761">
                  <c:v>4.4527999999999998E-2</c:v>
                </c:pt>
                <c:pt idx="242762">
                  <c:v>4.4526000000000003E-2</c:v>
                </c:pt>
                <c:pt idx="242763">
                  <c:v>4.4524000000000001E-2</c:v>
                </c:pt>
                <c:pt idx="242764">
                  <c:v>4.4523E-2</c:v>
                </c:pt>
                <c:pt idx="242765">
                  <c:v>4.4520999999999998E-2</c:v>
                </c:pt>
                <c:pt idx="242766">
                  <c:v>4.4519000000000003E-2</c:v>
                </c:pt>
                <c:pt idx="242767">
                  <c:v>4.4517000000000001E-2</c:v>
                </c:pt>
                <c:pt idx="242768">
                  <c:v>4.4514999999999999E-2</c:v>
                </c:pt>
                <c:pt idx="242769">
                  <c:v>4.4512999999999997E-2</c:v>
                </c:pt>
                <c:pt idx="242770">
                  <c:v>4.4511000000000002E-2</c:v>
                </c:pt>
                <c:pt idx="242771">
                  <c:v>4.4509E-2</c:v>
                </c:pt>
                <c:pt idx="242772">
                  <c:v>4.4507999999999999E-2</c:v>
                </c:pt>
                <c:pt idx="242773">
                  <c:v>4.4505999999999997E-2</c:v>
                </c:pt>
                <c:pt idx="242774">
                  <c:v>4.4504000000000002E-2</c:v>
                </c:pt>
                <c:pt idx="242775">
                  <c:v>4.4503000000000001E-2</c:v>
                </c:pt>
                <c:pt idx="242776">
                  <c:v>4.4500999999999999E-2</c:v>
                </c:pt>
                <c:pt idx="242777">
                  <c:v>4.4499999999999998E-2</c:v>
                </c:pt>
                <c:pt idx="242778">
                  <c:v>4.4498000000000003E-2</c:v>
                </c:pt>
                <c:pt idx="242779">
                  <c:v>4.4497000000000002E-2</c:v>
                </c:pt>
                <c:pt idx="242780">
                  <c:v>4.4496000000000001E-2</c:v>
                </c:pt>
                <c:pt idx="242781">
                  <c:v>4.4495E-2</c:v>
                </c:pt>
                <c:pt idx="242782">
                  <c:v>4.4493999999999999E-2</c:v>
                </c:pt>
                <c:pt idx="242783">
                  <c:v>4.4492999999999998E-2</c:v>
                </c:pt>
                <c:pt idx="242784">
                  <c:v>4.4491999999999997E-2</c:v>
                </c:pt>
                <c:pt idx="242785">
                  <c:v>4.4491000000000003E-2</c:v>
                </c:pt>
                <c:pt idx="242786">
                  <c:v>4.4491000000000003E-2</c:v>
                </c:pt>
                <c:pt idx="242787">
                  <c:v>4.4490000000000002E-2</c:v>
                </c:pt>
                <c:pt idx="242788">
                  <c:v>4.4490000000000002E-2</c:v>
                </c:pt>
                <c:pt idx="242789">
                  <c:v>4.4490000000000002E-2</c:v>
                </c:pt>
                <c:pt idx="242790">
                  <c:v>4.4490000000000002E-2</c:v>
                </c:pt>
                <c:pt idx="242791">
                  <c:v>4.4490000000000002E-2</c:v>
                </c:pt>
                <c:pt idx="242792">
                  <c:v>4.4490000000000002E-2</c:v>
                </c:pt>
                <c:pt idx="242793">
                  <c:v>4.4490000000000002E-2</c:v>
                </c:pt>
                <c:pt idx="242794">
                  <c:v>4.4491000000000003E-2</c:v>
                </c:pt>
                <c:pt idx="242795">
                  <c:v>4.4491000000000003E-2</c:v>
                </c:pt>
                <c:pt idx="242796">
                  <c:v>4.4491999999999997E-2</c:v>
                </c:pt>
                <c:pt idx="242797">
                  <c:v>4.4492999999999998E-2</c:v>
                </c:pt>
                <c:pt idx="242798">
                  <c:v>4.4493999999999999E-2</c:v>
                </c:pt>
                <c:pt idx="242799">
                  <c:v>4.4495E-2</c:v>
                </c:pt>
                <c:pt idx="242800">
                  <c:v>4.4496000000000001E-2</c:v>
                </c:pt>
                <c:pt idx="242801">
                  <c:v>4.4497000000000002E-2</c:v>
                </c:pt>
                <c:pt idx="242802">
                  <c:v>4.4498999999999997E-2</c:v>
                </c:pt>
                <c:pt idx="242803">
                  <c:v>4.4499999999999998E-2</c:v>
                </c:pt>
                <c:pt idx="242804">
                  <c:v>4.4500999999999999E-2</c:v>
                </c:pt>
                <c:pt idx="242805">
                  <c:v>4.4503000000000001E-2</c:v>
                </c:pt>
                <c:pt idx="242806">
                  <c:v>4.4505000000000003E-2</c:v>
                </c:pt>
                <c:pt idx="242807">
                  <c:v>4.4505999999999997E-2</c:v>
                </c:pt>
                <c:pt idx="242808">
                  <c:v>4.4507999999999999E-2</c:v>
                </c:pt>
                <c:pt idx="242809">
                  <c:v>4.4510000000000001E-2</c:v>
                </c:pt>
                <c:pt idx="242810">
                  <c:v>4.4512000000000003E-2</c:v>
                </c:pt>
                <c:pt idx="242811">
                  <c:v>4.4513999999999998E-2</c:v>
                </c:pt>
                <c:pt idx="242812">
                  <c:v>4.4516E-2</c:v>
                </c:pt>
                <c:pt idx="242813">
                  <c:v>4.4518000000000002E-2</c:v>
                </c:pt>
                <c:pt idx="242814">
                  <c:v>4.4520999999999998E-2</c:v>
                </c:pt>
                <c:pt idx="242815">
                  <c:v>4.4523E-2</c:v>
                </c:pt>
                <c:pt idx="242816">
                  <c:v>4.4525000000000002E-2</c:v>
                </c:pt>
                <c:pt idx="242817">
                  <c:v>4.4526999999999997E-2</c:v>
                </c:pt>
                <c:pt idx="242818">
                  <c:v>4.4528999999999999E-2</c:v>
                </c:pt>
                <c:pt idx="242819">
                  <c:v>4.4531000000000001E-2</c:v>
                </c:pt>
                <c:pt idx="242820">
                  <c:v>4.4533000000000003E-2</c:v>
                </c:pt>
                <c:pt idx="242821">
                  <c:v>4.4534999999999998E-2</c:v>
                </c:pt>
                <c:pt idx="242822">
                  <c:v>4.4537E-2</c:v>
                </c:pt>
                <c:pt idx="242823">
                  <c:v>4.4539000000000002E-2</c:v>
                </c:pt>
                <c:pt idx="242824">
                  <c:v>4.4540999999999997E-2</c:v>
                </c:pt>
                <c:pt idx="242825">
                  <c:v>4.4542999999999999E-2</c:v>
                </c:pt>
                <c:pt idx="242826">
                  <c:v>4.4545000000000001E-2</c:v>
                </c:pt>
                <c:pt idx="242827">
                  <c:v>4.4547000000000003E-2</c:v>
                </c:pt>
                <c:pt idx="242828">
                  <c:v>4.4548999999999998E-2</c:v>
                </c:pt>
                <c:pt idx="242829">
                  <c:v>4.4549999999999999E-2</c:v>
                </c:pt>
                <c:pt idx="242830">
                  <c:v>4.4552000000000001E-2</c:v>
                </c:pt>
                <c:pt idx="242831">
                  <c:v>4.4553000000000002E-2</c:v>
                </c:pt>
                <c:pt idx="242832">
                  <c:v>4.4554999999999997E-2</c:v>
                </c:pt>
                <c:pt idx="242833">
                  <c:v>4.4555999999999998E-2</c:v>
                </c:pt>
                <c:pt idx="242834">
                  <c:v>4.4558E-2</c:v>
                </c:pt>
                <c:pt idx="242835">
                  <c:v>4.4559000000000001E-2</c:v>
                </c:pt>
                <c:pt idx="242836">
                  <c:v>4.4560000000000002E-2</c:v>
                </c:pt>
                <c:pt idx="242837">
                  <c:v>4.4561000000000003E-2</c:v>
                </c:pt>
                <c:pt idx="242838">
                  <c:v>4.4561999999999997E-2</c:v>
                </c:pt>
                <c:pt idx="242839">
                  <c:v>4.4562999999999998E-2</c:v>
                </c:pt>
                <c:pt idx="242840">
                  <c:v>4.4562999999999998E-2</c:v>
                </c:pt>
                <c:pt idx="242841">
                  <c:v>4.4563999999999999E-2</c:v>
                </c:pt>
                <c:pt idx="242842">
                  <c:v>4.4563999999999999E-2</c:v>
                </c:pt>
                <c:pt idx="242843">
                  <c:v>4.4565E-2</c:v>
                </c:pt>
                <c:pt idx="242844">
                  <c:v>4.4565E-2</c:v>
                </c:pt>
                <c:pt idx="242845">
                  <c:v>4.4565E-2</c:v>
                </c:pt>
                <c:pt idx="242846">
                  <c:v>4.4565E-2</c:v>
                </c:pt>
                <c:pt idx="242847">
                  <c:v>4.4565E-2</c:v>
                </c:pt>
                <c:pt idx="242848">
                  <c:v>4.4565E-2</c:v>
                </c:pt>
                <c:pt idx="242849">
                  <c:v>4.4565E-2</c:v>
                </c:pt>
                <c:pt idx="242850">
                  <c:v>4.4565E-2</c:v>
                </c:pt>
                <c:pt idx="242851">
                  <c:v>4.4565E-2</c:v>
                </c:pt>
                <c:pt idx="242852">
                  <c:v>4.4563999999999999E-2</c:v>
                </c:pt>
                <c:pt idx="242853">
                  <c:v>4.4563999999999999E-2</c:v>
                </c:pt>
                <c:pt idx="242854">
                  <c:v>4.4562999999999998E-2</c:v>
                </c:pt>
                <c:pt idx="242855">
                  <c:v>4.4561999999999997E-2</c:v>
                </c:pt>
                <c:pt idx="242856">
                  <c:v>4.4561999999999997E-2</c:v>
                </c:pt>
                <c:pt idx="242857">
                  <c:v>4.4561000000000003E-2</c:v>
                </c:pt>
                <c:pt idx="242858">
                  <c:v>4.4560000000000002E-2</c:v>
                </c:pt>
                <c:pt idx="242859">
                  <c:v>4.4560000000000002E-2</c:v>
                </c:pt>
                <c:pt idx="242860">
                  <c:v>4.4559000000000001E-2</c:v>
                </c:pt>
                <c:pt idx="242861">
                  <c:v>4.4558E-2</c:v>
                </c:pt>
                <c:pt idx="242862">
                  <c:v>4.4556999999999999E-2</c:v>
                </c:pt>
                <c:pt idx="242863">
                  <c:v>4.4555999999999998E-2</c:v>
                </c:pt>
                <c:pt idx="242864">
                  <c:v>4.4554999999999997E-2</c:v>
                </c:pt>
                <c:pt idx="242865">
                  <c:v>4.4554000000000003E-2</c:v>
                </c:pt>
                <c:pt idx="242866">
                  <c:v>4.4553000000000002E-2</c:v>
                </c:pt>
                <c:pt idx="242867">
                  <c:v>4.4553000000000002E-2</c:v>
                </c:pt>
                <c:pt idx="242868">
                  <c:v>4.4552000000000001E-2</c:v>
                </c:pt>
                <c:pt idx="242869">
                  <c:v>4.4551E-2</c:v>
                </c:pt>
                <c:pt idx="242870">
                  <c:v>4.4549999999999999E-2</c:v>
                </c:pt>
                <c:pt idx="242871">
                  <c:v>4.4548999999999998E-2</c:v>
                </c:pt>
                <c:pt idx="242872">
                  <c:v>4.4548999999999998E-2</c:v>
                </c:pt>
                <c:pt idx="242873">
                  <c:v>4.4547999999999997E-2</c:v>
                </c:pt>
                <c:pt idx="242874">
                  <c:v>4.4547000000000003E-2</c:v>
                </c:pt>
                <c:pt idx="242875">
                  <c:v>4.4546000000000002E-2</c:v>
                </c:pt>
                <c:pt idx="242876">
                  <c:v>4.4546000000000002E-2</c:v>
                </c:pt>
                <c:pt idx="242877">
                  <c:v>4.4545000000000001E-2</c:v>
                </c:pt>
                <c:pt idx="242878">
                  <c:v>4.4545000000000001E-2</c:v>
                </c:pt>
                <c:pt idx="242879">
                  <c:v>4.4544E-2</c:v>
                </c:pt>
                <c:pt idx="242880">
                  <c:v>4.4544E-2</c:v>
                </c:pt>
                <c:pt idx="242881">
                  <c:v>4.4544E-2</c:v>
                </c:pt>
                <c:pt idx="242882">
                  <c:v>4.4544E-2</c:v>
                </c:pt>
                <c:pt idx="242883">
                  <c:v>4.4544E-2</c:v>
                </c:pt>
                <c:pt idx="242884">
                  <c:v>4.4544E-2</c:v>
                </c:pt>
                <c:pt idx="242885">
                  <c:v>4.4544E-2</c:v>
                </c:pt>
                <c:pt idx="242886">
                  <c:v>4.4544E-2</c:v>
                </c:pt>
                <c:pt idx="242887">
                  <c:v>4.4544E-2</c:v>
                </c:pt>
                <c:pt idx="242888">
                  <c:v>4.4544E-2</c:v>
                </c:pt>
                <c:pt idx="242889">
                  <c:v>4.4545000000000001E-2</c:v>
                </c:pt>
                <c:pt idx="242890">
                  <c:v>4.4545000000000001E-2</c:v>
                </c:pt>
                <c:pt idx="242891">
                  <c:v>4.4546000000000002E-2</c:v>
                </c:pt>
                <c:pt idx="242892">
                  <c:v>4.4547000000000003E-2</c:v>
                </c:pt>
                <c:pt idx="242893">
                  <c:v>4.4547999999999997E-2</c:v>
                </c:pt>
                <c:pt idx="242894">
                  <c:v>4.4548999999999998E-2</c:v>
                </c:pt>
                <c:pt idx="242895">
                  <c:v>4.4549999999999999E-2</c:v>
                </c:pt>
                <c:pt idx="242896">
                  <c:v>4.4551E-2</c:v>
                </c:pt>
                <c:pt idx="242897">
                  <c:v>4.4552000000000001E-2</c:v>
                </c:pt>
                <c:pt idx="242898">
                  <c:v>4.4554000000000003E-2</c:v>
                </c:pt>
                <c:pt idx="242899">
                  <c:v>4.4554999999999997E-2</c:v>
                </c:pt>
                <c:pt idx="242900">
                  <c:v>4.4555999999999998E-2</c:v>
                </c:pt>
                <c:pt idx="242901">
                  <c:v>4.4558E-2</c:v>
                </c:pt>
                <c:pt idx="242902">
                  <c:v>4.4560000000000002E-2</c:v>
                </c:pt>
                <c:pt idx="242903">
                  <c:v>4.4561999999999997E-2</c:v>
                </c:pt>
                <c:pt idx="242904">
                  <c:v>4.4563999999999999E-2</c:v>
                </c:pt>
                <c:pt idx="242905">
                  <c:v>4.4566000000000001E-2</c:v>
                </c:pt>
                <c:pt idx="242906">
                  <c:v>4.4568000000000003E-2</c:v>
                </c:pt>
                <c:pt idx="242907">
                  <c:v>4.4569999999999999E-2</c:v>
                </c:pt>
                <c:pt idx="242908">
                  <c:v>4.4572000000000001E-2</c:v>
                </c:pt>
                <c:pt idx="242909">
                  <c:v>4.4574999999999997E-2</c:v>
                </c:pt>
                <c:pt idx="242910">
                  <c:v>4.4576999999999999E-2</c:v>
                </c:pt>
                <c:pt idx="242911">
                  <c:v>4.4579000000000001E-2</c:v>
                </c:pt>
                <c:pt idx="242912">
                  <c:v>4.4581999999999997E-2</c:v>
                </c:pt>
                <c:pt idx="242913">
                  <c:v>4.4583999999999999E-2</c:v>
                </c:pt>
                <c:pt idx="242914">
                  <c:v>4.4587000000000002E-2</c:v>
                </c:pt>
                <c:pt idx="242915">
                  <c:v>4.4589999999999998E-2</c:v>
                </c:pt>
                <c:pt idx="242916">
                  <c:v>4.4592E-2</c:v>
                </c:pt>
                <c:pt idx="242917">
                  <c:v>4.4595000000000003E-2</c:v>
                </c:pt>
                <c:pt idx="242918">
                  <c:v>4.4597999999999999E-2</c:v>
                </c:pt>
                <c:pt idx="242919">
                  <c:v>4.4601000000000002E-2</c:v>
                </c:pt>
                <c:pt idx="242920">
                  <c:v>4.4603999999999998E-2</c:v>
                </c:pt>
                <c:pt idx="242921">
                  <c:v>4.4607000000000001E-2</c:v>
                </c:pt>
                <c:pt idx="242922">
                  <c:v>4.4609999999999997E-2</c:v>
                </c:pt>
                <c:pt idx="242923">
                  <c:v>4.4613E-2</c:v>
                </c:pt>
                <c:pt idx="242924">
                  <c:v>4.4616000000000003E-2</c:v>
                </c:pt>
                <c:pt idx="242925">
                  <c:v>4.4618999999999999E-2</c:v>
                </c:pt>
                <c:pt idx="242926">
                  <c:v>4.4622000000000002E-2</c:v>
                </c:pt>
                <c:pt idx="242927">
                  <c:v>4.4624999999999998E-2</c:v>
                </c:pt>
                <c:pt idx="242928">
                  <c:v>4.4628000000000001E-2</c:v>
                </c:pt>
                <c:pt idx="242929">
                  <c:v>4.4631999999999998E-2</c:v>
                </c:pt>
                <c:pt idx="242930">
                  <c:v>4.4635000000000001E-2</c:v>
                </c:pt>
                <c:pt idx="242931">
                  <c:v>4.4637999999999997E-2</c:v>
                </c:pt>
                <c:pt idx="242932">
                  <c:v>4.4641E-2</c:v>
                </c:pt>
                <c:pt idx="242933">
                  <c:v>4.4644000000000003E-2</c:v>
                </c:pt>
                <c:pt idx="242934">
                  <c:v>4.4646999999999999E-2</c:v>
                </c:pt>
                <c:pt idx="242935">
                  <c:v>4.4650000000000002E-2</c:v>
                </c:pt>
                <c:pt idx="242936">
                  <c:v>4.4652999999999998E-2</c:v>
                </c:pt>
                <c:pt idx="242937">
                  <c:v>4.4656000000000001E-2</c:v>
                </c:pt>
                <c:pt idx="242938">
                  <c:v>4.4659999999999998E-2</c:v>
                </c:pt>
                <c:pt idx="242939">
                  <c:v>4.4663000000000001E-2</c:v>
                </c:pt>
                <c:pt idx="242940">
                  <c:v>4.4665999999999997E-2</c:v>
                </c:pt>
                <c:pt idx="242941">
                  <c:v>4.4669E-2</c:v>
                </c:pt>
                <c:pt idx="242942">
                  <c:v>4.4672000000000003E-2</c:v>
                </c:pt>
                <c:pt idx="242943">
                  <c:v>4.4674999999999999E-2</c:v>
                </c:pt>
                <c:pt idx="242944">
                  <c:v>4.4678000000000002E-2</c:v>
                </c:pt>
                <c:pt idx="242945">
                  <c:v>4.4680999999999998E-2</c:v>
                </c:pt>
                <c:pt idx="242946">
                  <c:v>4.4684000000000001E-2</c:v>
                </c:pt>
                <c:pt idx="242947">
                  <c:v>4.4685999999999997E-2</c:v>
                </c:pt>
                <c:pt idx="242948">
                  <c:v>4.4689E-2</c:v>
                </c:pt>
                <c:pt idx="242949">
                  <c:v>4.4692000000000003E-2</c:v>
                </c:pt>
                <c:pt idx="242950">
                  <c:v>4.4694999999999999E-2</c:v>
                </c:pt>
                <c:pt idx="242951">
                  <c:v>4.4697000000000001E-2</c:v>
                </c:pt>
                <c:pt idx="242952">
                  <c:v>4.4699999999999997E-2</c:v>
                </c:pt>
                <c:pt idx="242953">
                  <c:v>4.4703E-2</c:v>
                </c:pt>
                <c:pt idx="242954">
                  <c:v>4.4705000000000002E-2</c:v>
                </c:pt>
                <c:pt idx="242955">
                  <c:v>4.4707999999999998E-2</c:v>
                </c:pt>
                <c:pt idx="242956">
                  <c:v>4.471E-2</c:v>
                </c:pt>
                <c:pt idx="242957">
                  <c:v>4.4712000000000002E-2</c:v>
                </c:pt>
                <c:pt idx="242958">
                  <c:v>4.4713999999999997E-2</c:v>
                </c:pt>
                <c:pt idx="242959">
                  <c:v>4.4715999999999999E-2</c:v>
                </c:pt>
                <c:pt idx="242960">
                  <c:v>4.4718000000000001E-2</c:v>
                </c:pt>
                <c:pt idx="242961">
                  <c:v>4.4720000000000003E-2</c:v>
                </c:pt>
                <c:pt idx="242962">
                  <c:v>4.4721999999999998E-2</c:v>
                </c:pt>
                <c:pt idx="242963">
                  <c:v>4.4722999999999999E-2</c:v>
                </c:pt>
                <c:pt idx="242964">
                  <c:v>4.4725000000000001E-2</c:v>
                </c:pt>
                <c:pt idx="242965">
                  <c:v>4.4727000000000003E-2</c:v>
                </c:pt>
                <c:pt idx="242966">
                  <c:v>4.4727999999999997E-2</c:v>
                </c:pt>
                <c:pt idx="242967">
                  <c:v>4.4728999999999998E-2</c:v>
                </c:pt>
                <c:pt idx="242968">
                  <c:v>4.4729999999999999E-2</c:v>
                </c:pt>
                <c:pt idx="242969">
                  <c:v>4.4731E-2</c:v>
                </c:pt>
                <c:pt idx="242970">
                  <c:v>4.4732000000000001E-2</c:v>
                </c:pt>
                <c:pt idx="242971">
                  <c:v>4.4733000000000002E-2</c:v>
                </c:pt>
                <c:pt idx="242972">
                  <c:v>4.4733000000000002E-2</c:v>
                </c:pt>
                <c:pt idx="242973">
                  <c:v>4.4734000000000003E-2</c:v>
                </c:pt>
                <c:pt idx="242974">
                  <c:v>4.4734000000000003E-2</c:v>
                </c:pt>
                <c:pt idx="242975">
                  <c:v>4.4734999999999997E-2</c:v>
                </c:pt>
                <c:pt idx="242976">
                  <c:v>4.4734999999999997E-2</c:v>
                </c:pt>
                <c:pt idx="242977">
                  <c:v>4.4734999999999997E-2</c:v>
                </c:pt>
                <c:pt idx="242978">
                  <c:v>4.4734999999999997E-2</c:v>
                </c:pt>
                <c:pt idx="242979">
                  <c:v>4.4734999999999997E-2</c:v>
                </c:pt>
                <c:pt idx="242980">
                  <c:v>4.4734000000000003E-2</c:v>
                </c:pt>
                <c:pt idx="242981">
                  <c:v>4.4734000000000003E-2</c:v>
                </c:pt>
                <c:pt idx="242982">
                  <c:v>4.4733000000000002E-2</c:v>
                </c:pt>
                <c:pt idx="242983">
                  <c:v>4.4732000000000001E-2</c:v>
                </c:pt>
                <c:pt idx="242984">
                  <c:v>4.4731E-2</c:v>
                </c:pt>
                <c:pt idx="242985">
                  <c:v>4.4729999999999999E-2</c:v>
                </c:pt>
                <c:pt idx="242986">
                  <c:v>4.4728999999999998E-2</c:v>
                </c:pt>
                <c:pt idx="242987">
                  <c:v>4.4727999999999997E-2</c:v>
                </c:pt>
                <c:pt idx="242988">
                  <c:v>4.4727000000000003E-2</c:v>
                </c:pt>
                <c:pt idx="242989">
                  <c:v>4.4726000000000002E-2</c:v>
                </c:pt>
                <c:pt idx="242990">
                  <c:v>4.4725000000000001E-2</c:v>
                </c:pt>
                <c:pt idx="242991">
                  <c:v>4.4722999999999999E-2</c:v>
                </c:pt>
                <c:pt idx="242992">
                  <c:v>4.4721999999999998E-2</c:v>
                </c:pt>
                <c:pt idx="242993">
                  <c:v>4.4720000000000003E-2</c:v>
                </c:pt>
                <c:pt idx="242994">
                  <c:v>4.4719000000000002E-2</c:v>
                </c:pt>
                <c:pt idx="242995">
                  <c:v>4.4717E-2</c:v>
                </c:pt>
                <c:pt idx="242996">
                  <c:v>4.4714999999999998E-2</c:v>
                </c:pt>
                <c:pt idx="242997">
                  <c:v>4.4713000000000003E-2</c:v>
                </c:pt>
                <c:pt idx="242998">
                  <c:v>4.4712000000000002E-2</c:v>
                </c:pt>
                <c:pt idx="242999">
                  <c:v>4.471E-2</c:v>
                </c:pt>
                <c:pt idx="243000">
                  <c:v>4.4707999999999998E-2</c:v>
                </c:pt>
                <c:pt idx="243001">
                  <c:v>4.4706999999999997E-2</c:v>
                </c:pt>
                <c:pt idx="243002">
                  <c:v>4.4705000000000002E-2</c:v>
                </c:pt>
                <c:pt idx="243003">
                  <c:v>4.4703E-2</c:v>
                </c:pt>
                <c:pt idx="243004">
                  <c:v>4.4700999999999998E-2</c:v>
                </c:pt>
                <c:pt idx="243005">
                  <c:v>4.4699999999999997E-2</c:v>
                </c:pt>
                <c:pt idx="243006">
                  <c:v>4.4698000000000002E-2</c:v>
                </c:pt>
                <c:pt idx="243007">
                  <c:v>4.4696E-2</c:v>
                </c:pt>
                <c:pt idx="243008">
                  <c:v>4.4694999999999999E-2</c:v>
                </c:pt>
                <c:pt idx="243009">
                  <c:v>4.4692999999999997E-2</c:v>
                </c:pt>
                <c:pt idx="243010">
                  <c:v>4.4691000000000002E-2</c:v>
                </c:pt>
                <c:pt idx="243011">
                  <c:v>4.4690000000000001E-2</c:v>
                </c:pt>
                <c:pt idx="243012">
                  <c:v>4.4689E-2</c:v>
                </c:pt>
                <c:pt idx="243013">
                  <c:v>4.4686999999999998E-2</c:v>
                </c:pt>
                <c:pt idx="243014">
                  <c:v>4.4685999999999997E-2</c:v>
                </c:pt>
                <c:pt idx="243015">
                  <c:v>4.4685000000000002E-2</c:v>
                </c:pt>
                <c:pt idx="243016">
                  <c:v>4.4684000000000001E-2</c:v>
                </c:pt>
                <c:pt idx="243017">
                  <c:v>4.4683E-2</c:v>
                </c:pt>
                <c:pt idx="243018">
                  <c:v>4.4681999999999999E-2</c:v>
                </c:pt>
                <c:pt idx="243019">
                  <c:v>4.4680999999999998E-2</c:v>
                </c:pt>
                <c:pt idx="243020">
                  <c:v>4.4679999999999997E-2</c:v>
                </c:pt>
                <c:pt idx="243021">
                  <c:v>4.4679000000000003E-2</c:v>
                </c:pt>
                <c:pt idx="243022">
                  <c:v>4.4679000000000003E-2</c:v>
                </c:pt>
                <c:pt idx="243023">
                  <c:v>4.4678000000000002E-2</c:v>
                </c:pt>
                <c:pt idx="243024">
                  <c:v>4.4678000000000002E-2</c:v>
                </c:pt>
                <c:pt idx="243025">
                  <c:v>4.4677000000000001E-2</c:v>
                </c:pt>
                <c:pt idx="243026">
                  <c:v>4.4677000000000001E-2</c:v>
                </c:pt>
                <c:pt idx="243027">
                  <c:v>4.4677000000000001E-2</c:v>
                </c:pt>
                <c:pt idx="243028">
                  <c:v>4.4677000000000001E-2</c:v>
                </c:pt>
                <c:pt idx="243029">
                  <c:v>4.4677000000000001E-2</c:v>
                </c:pt>
                <c:pt idx="243030">
                  <c:v>4.4676E-2</c:v>
                </c:pt>
                <c:pt idx="243031">
                  <c:v>4.4676E-2</c:v>
                </c:pt>
                <c:pt idx="243032">
                  <c:v>4.4677000000000001E-2</c:v>
                </c:pt>
                <c:pt idx="243033">
                  <c:v>4.4677000000000001E-2</c:v>
                </c:pt>
                <c:pt idx="243034">
                  <c:v>4.4677000000000001E-2</c:v>
                </c:pt>
                <c:pt idx="243035">
                  <c:v>4.4677000000000001E-2</c:v>
                </c:pt>
                <c:pt idx="243036">
                  <c:v>4.4678000000000002E-2</c:v>
                </c:pt>
                <c:pt idx="243037">
                  <c:v>4.4678000000000002E-2</c:v>
                </c:pt>
                <c:pt idx="243038">
                  <c:v>4.4679000000000003E-2</c:v>
                </c:pt>
                <c:pt idx="243039">
                  <c:v>4.4679000000000003E-2</c:v>
                </c:pt>
                <c:pt idx="243040">
                  <c:v>4.4679999999999997E-2</c:v>
                </c:pt>
                <c:pt idx="243041">
                  <c:v>4.4680999999999998E-2</c:v>
                </c:pt>
                <c:pt idx="243042">
                  <c:v>4.4680999999999998E-2</c:v>
                </c:pt>
                <c:pt idx="243043">
                  <c:v>4.4681999999999999E-2</c:v>
                </c:pt>
                <c:pt idx="243044">
                  <c:v>4.4683E-2</c:v>
                </c:pt>
                <c:pt idx="243045">
                  <c:v>4.4683E-2</c:v>
                </c:pt>
                <c:pt idx="243046">
                  <c:v>4.4684000000000001E-2</c:v>
                </c:pt>
                <c:pt idx="243047">
                  <c:v>4.4685000000000002E-2</c:v>
                </c:pt>
                <c:pt idx="243048">
                  <c:v>4.4685999999999997E-2</c:v>
                </c:pt>
                <c:pt idx="243049">
                  <c:v>4.4686999999999998E-2</c:v>
                </c:pt>
                <c:pt idx="243050">
                  <c:v>4.4687999999999999E-2</c:v>
                </c:pt>
                <c:pt idx="243051">
                  <c:v>4.4689E-2</c:v>
                </c:pt>
                <c:pt idx="243052">
                  <c:v>4.4690000000000001E-2</c:v>
                </c:pt>
                <c:pt idx="243053">
                  <c:v>4.4691000000000002E-2</c:v>
                </c:pt>
                <c:pt idx="243054">
                  <c:v>4.4692000000000003E-2</c:v>
                </c:pt>
                <c:pt idx="243055">
                  <c:v>4.4692999999999997E-2</c:v>
                </c:pt>
                <c:pt idx="243056">
                  <c:v>4.4693999999999998E-2</c:v>
                </c:pt>
                <c:pt idx="243057">
                  <c:v>4.4694999999999999E-2</c:v>
                </c:pt>
                <c:pt idx="243058">
                  <c:v>4.4696E-2</c:v>
                </c:pt>
                <c:pt idx="243059">
                  <c:v>4.4697000000000001E-2</c:v>
                </c:pt>
                <c:pt idx="243060">
                  <c:v>4.4698000000000002E-2</c:v>
                </c:pt>
                <c:pt idx="243061">
                  <c:v>4.4699000000000003E-2</c:v>
                </c:pt>
                <c:pt idx="243062">
                  <c:v>4.4699999999999997E-2</c:v>
                </c:pt>
                <c:pt idx="243063">
                  <c:v>4.4701999999999999E-2</c:v>
                </c:pt>
                <c:pt idx="243064">
                  <c:v>4.4703E-2</c:v>
                </c:pt>
                <c:pt idx="243065">
                  <c:v>4.4704000000000001E-2</c:v>
                </c:pt>
                <c:pt idx="243066">
                  <c:v>4.4705000000000002E-2</c:v>
                </c:pt>
                <c:pt idx="243067">
                  <c:v>4.4706000000000003E-2</c:v>
                </c:pt>
                <c:pt idx="243068">
                  <c:v>4.4706999999999997E-2</c:v>
                </c:pt>
                <c:pt idx="243069">
                  <c:v>4.4707999999999998E-2</c:v>
                </c:pt>
                <c:pt idx="243070">
                  <c:v>4.4708999999999999E-2</c:v>
                </c:pt>
                <c:pt idx="243071">
                  <c:v>4.471E-2</c:v>
                </c:pt>
                <c:pt idx="243072">
                  <c:v>4.4712000000000002E-2</c:v>
                </c:pt>
                <c:pt idx="243073">
                  <c:v>4.4713000000000003E-2</c:v>
                </c:pt>
                <c:pt idx="243074">
                  <c:v>4.4713999999999997E-2</c:v>
                </c:pt>
                <c:pt idx="243075">
                  <c:v>4.4714999999999998E-2</c:v>
                </c:pt>
                <c:pt idx="243076">
                  <c:v>4.4715999999999999E-2</c:v>
                </c:pt>
                <c:pt idx="243077">
                  <c:v>4.4717E-2</c:v>
                </c:pt>
                <c:pt idx="243078">
                  <c:v>4.4718000000000001E-2</c:v>
                </c:pt>
                <c:pt idx="243079">
                  <c:v>4.4719000000000002E-2</c:v>
                </c:pt>
                <c:pt idx="243080">
                  <c:v>4.4719000000000002E-2</c:v>
                </c:pt>
                <c:pt idx="243081">
                  <c:v>4.4720000000000003E-2</c:v>
                </c:pt>
                <c:pt idx="243082">
                  <c:v>4.4720999999999997E-2</c:v>
                </c:pt>
                <c:pt idx="243083">
                  <c:v>4.4721999999999998E-2</c:v>
                </c:pt>
                <c:pt idx="243084">
                  <c:v>4.4722999999999999E-2</c:v>
                </c:pt>
                <c:pt idx="243085">
                  <c:v>4.4722999999999999E-2</c:v>
                </c:pt>
                <c:pt idx="243086">
                  <c:v>4.4724E-2</c:v>
                </c:pt>
                <c:pt idx="243087">
                  <c:v>4.4725000000000001E-2</c:v>
                </c:pt>
                <c:pt idx="243088">
                  <c:v>4.4725000000000001E-2</c:v>
                </c:pt>
                <c:pt idx="243089">
                  <c:v>4.4725000000000001E-2</c:v>
                </c:pt>
                <c:pt idx="243090">
                  <c:v>4.4726000000000002E-2</c:v>
                </c:pt>
                <c:pt idx="243091">
                  <c:v>4.4726000000000002E-2</c:v>
                </c:pt>
                <c:pt idx="243092">
                  <c:v>4.4726000000000002E-2</c:v>
                </c:pt>
                <c:pt idx="243093">
                  <c:v>4.4726000000000002E-2</c:v>
                </c:pt>
                <c:pt idx="243094">
                  <c:v>4.4727000000000003E-2</c:v>
                </c:pt>
                <c:pt idx="243095">
                  <c:v>4.4727000000000003E-2</c:v>
                </c:pt>
                <c:pt idx="243096">
                  <c:v>4.4727000000000003E-2</c:v>
                </c:pt>
                <c:pt idx="243097">
                  <c:v>4.4727000000000003E-2</c:v>
                </c:pt>
                <c:pt idx="243098">
                  <c:v>4.4726000000000002E-2</c:v>
                </c:pt>
                <c:pt idx="243099">
                  <c:v>4.4726000000000002E-2</c:v>
                </c:pt>
                <c:pt idx="243100">
                  <c:v>4.4726000000000002E-2</c:v>
                </c:pt>
                <c:pt idx="243101">
                  <c:v>4.4725000000000001E-2</c:v>
                </c:pt>
                <c:pt idx="243102">
                  <c:v>4.4724E-2</c:v>
                </c:pt>
                <c:pt idx="243103">
                  <c:v>4.4724E-2</c:v>
                </c:pt>
                <c:pt idx="243104">
                  <c:v>4.4722999999999999E-2</c:v>
                </c:pt>
                <c:pt idx="243105">
                  <c:v>4.4722999999999999E-2</c:v>
                </c:pt>
                <c:pt idx="243106">
                  <c:v>4.4721999999999998E-2</c:v>
                </c:pt>
                <c:pt idx="243107">
                  <c:v>4.4720999999999997E-2</c:v>
                </c:pt>
                <c:pt idx="243108">
                  <c:v>4.4720000000000003E-2</c:v>
                </c:pt>
                <c:pt idx="243109">
                  <c:v>4.4719000000000002E-2</c:v>
                </c:pt>
                <c:pt idx="243110">
                  <c:v>4.4718000000000001E-2</c:v>
                </c:pt>
                <c:pt idx="243111">
                  <c:v>4.4717E-2</c:v>
                </c:pt>
                <c:pt idx="243112">
                  <c:v>4.4715999999999999E-2</c:v>
                </c:pt>
                <c:pt idx="243113">
                  <c:v>4.4714999999999998E-2</c:v>
                </c:pt>
                <c:pt idx="243114">
                  <c:v>4.4713000000000003E-2</c:v>
                </c:pt>
                <c:pt idx="243115">
                  <c:v>4.4712000000000002E-2</c:v>
                </c:pt>
                <c:pt idx="243116">
                  <c:v>4.4711000000000001E-2</c:v>
                </c:pt>
                <c:pt idx="243117">
                  <c:v>4.471E-2</c:v>
                </c:pt>
                <c:pt idx="243118">
                  <c:v>4.4708999999999999E-2</c:v>
                </c:pt>
                <c:pt idx="243119">
                  <c:v>4.4706999999999997E-2</c:v>
                </c:pt>
                <c:pt idx="243120">
                  <c:v>4.4706000000000003E-2</c:v>
                </c:pt>
                <c:pt idx="243121">
                  <c:v>4.4705000000000002E-2</c:v>
                </c:pt>
                <c:pt idx="243122">
                  <c:v>4.4704000000000001E-2</c:v>
                </c:pt>
                <c:pt idx="243123">
                  <c:v>4.4701999999999999E-2</c:v>
                </c:pt>
                <c:pt idx="243124">
                  <c:v>4.4700999999999998E-2</c:v>
                </c:pt>
                <c:pt idx="243125">
                  <c:v>4.4699999999999997E-2</c:v>
                </c:pt>
                <c:pt idx="243126">
                  <c:v>4.4698000000000002E-2</c:v>
                </c:pt>
                <c:pt idx="243127">
                  <c:v>4.4697000000000001E-2</c:v>
                </c:pt>
                <c:pt idx="243128">
                  <c:v>4.4696E-2</c:v>
                </c:pt>
                <c:pt idx="243129">
                  <c:v>4.4694999999999999E-2</c:v>
                </c:pt>
                <c:pt idx="243130">
                  <c:v>4.4693999999999998E-2</c:v>
                </c:pt>
                <c:pt idx="243131">
                  <c:v>4.4692999999999997E-2</c:v>
                </c:pt>
                <c:pt idx="243132">
                  <c:v>4.4692000000000003E-2</c:v>
                </c:pt>
                <c:pt idx="243133">
                  <c:v>4.4691000000000002E-2</c:v>
                </c:pt>
                <c:pt idx="243134">
                  <c:v>4.4690000000000001E-2</c:v>
                </c:pt>
                <c:pt idx="243135">
                  <c:v>4.4689E-2</c:v>
                </c:pt>
                <c:pt idx="243136">
                  <c:v>4.4687999999999999E-2</c:v>
                </c:pt>
                <c:pt idx="243137">
                  <c:v>4.4686999999999998E-2</c:v>
                </c:pt>
                <c:pt idx="243138">
                  <c:v>4.4685999999999997E-2</c:v>
                </c:pt>
                <c:pt idx="243139">
                  <c:v>4.4685000000000002E-2</c:v>
                </c:pt>
                <c:pt idx="243140">
                  <c:v>4.4684000000000001E-2</c:v>
                </c:pt>
                <c:pt idx="243141">
                  <c:v>4.4684000000000001E-2</c:v>
                </c:pt>
                <c:pt idx="243142">
                  <c:v>4.4683E-2</c:v>
                </c:pt>
                <c:pt idx="243143">
                  <c:v>4.4683E-2</c:v>
                </c:pt>
                <c:pt idx="243144">
                  <c:v>4.4681999999999999E-2</c:v>
                </c:pt>
                <c:pt idx="243145">
                  <c:v>4.4681999999999999E-2</c:v>
                </c:pt>
                <c:pt idx="243146">
                  <c:v>4.4680999999999998E-2</c:v>
                </c:pt>
                <c:pt idx="243147">
                  <c:v>4.4680999999999998E-2</c:v>
                </c:pt>
                <c:pt idx="243148">
                  <c:v>4.4680999999999998E-2</c:v>
                </c:pt>
                <c:pt idx="243149">
                  <c:v>4.4679999999999997E-2</c:v>
                </c:pt>
                <c:pt idx="243150">
                  <c:v>4.4679999999999997E-2</c:v>
                </c:pt>
                <c:pt idx="243151">
                  <c:v>4.4679999999999997E-2</c:v>
                </c:pt>
                <c:pt idx="243152">
                  <c:v>4.4679999999999997E-2</c:v>
                </c:pt>
                <c:pt idx="243153">
                  <c:v>4.4679999999999997E-2</c:v>
                </c:pt>
                <c:pt idx="243154">
                  <c:v>4.4679999999999997E-2</c:v>
                </c:pt>
                <c:pt idx="243155">
                  <c:v>4.4679999999999997E-2</c:v>
                </c:pt>
                <c:pt idx="243156">
                  <c:v>4.4679999999999997E-2</c:v>
                </c:pt>
                <c:pt idx="243157">
                  <c:v>4.4679999999999997E-2</c:v>
                </c:pt>
                <c:pt idx="243158">
                  <c:v>4.4679999999999997E-2</c:v>
                </c:pt>
                <c:pt idx="243159">
                  <c:v>4.4679999999999997E-2</c:v>
                </c:pt>
                <c:pt idx="243160">
                  <c:v>4.4679999999999997E-2</c:v>
                </c:pt>
                <c:pt idx="243161">
                  <c:v>4.4679999999999997E-2</c:v>
                </c:pt>
                <c:pt idx="243162">
                  <c:v>4.4679999999999997E-2</c:v>
                </c:pt>
                <c:pt idx="243163">
                  <c:v>4.4679999999999997E-2</c:v>
                </c:pt>
                <c:pt idx="243164">
                  <c:v>4.4680999999999998E-2</c:v>
                </c:pt>
                <c:pt idx="243165">
                  <c:v>4.4680999999999998E-2</c:v>
                </c:pt>
                <c:pt idx="243166">
                  <c:v>4.4680999999999998E-2</c:v>
                </c:pt>
                <c:pt idx="243167">
                  <c:v>4.4680999999999998E-2</c:v>
                </c:pt>
                <c:pt idx="243168">
                  <c:v>4.4680999999999998E-2</c:v>
                </c:pt>
                <c:pt idx="243169">
                  <c:v>4.4680999999999998E-2</c:v>
                </c:pt>
                <c:pt idx="243170">
                  <c:v>4.4681999999999999E-2</c:v>
                </c:pt>
                <c:pt idx="243171">
                  <c:v>4.4681999999999999E-2</c:v>
                </c:pt>
                <c:pt idx="243172">
                  <c:v>4.4681999999999999E-2</c:v>
                </c:pt>
                <c:pt idx="243173">
                  <c:v>4.4681999999999999E-2</c:v>
                </c:pt>
                <c:pt idx="243174">
                  <c:v>4.4681999999999999E-2</c:v>
                </c:pt>
                <c:pt idx="243175">
                  <c:v>4.4681999999999999E-2</c:v>
                </c:pt>
                <c:pt idx="243176">
                  <c:v>4.4681999999999999E-2</c:v>
                </c:pt>
                <c:pt idx="243177">
                  <c:v>4.4681999999999999E-2</c:v>
                </c:pt>
                <c:pt idx="243178">
                  <c:v>4.4681999999999999E-2</c:v>
                </c:pt>
                <c:pt idx="243179">
                  <c:v>4.4680999999999998E-2</c:v>
                </c:pt>
                <c:pt idx="243180">
                  <c:v>4.4680999999999998E-2</c:v>
                </c:pt>
                <c:pt idx="243181">
                  <c:v>4.4680999999999998E-2</c:v>
                </c:pt>
                <c:pt idx="243182">
                  <c:v>4.4680999999999998E-2</c:v>
                </c:pt>
                <c:pt idx="243183">
                  <c:v>4.4679999999999997E-2</c:v>
                </c:pt>
                <c:pt idx="243184">
                  <c:v>4.4679999999999997E-2</c:v>
                </c:pt>
                <c:pt idx="243185">
                  <c:v>4.4679000000000003E-2</c:v>
                </c:pt>
                <c:pt idx="243186">
                  <c:v>4.4679000000000003E-2</c:v>
                </c:pt>
                <c:pt idx="243187">
                  <c:v>4.4679000000000003E-2</c:v>
                </c:pt>
                <c:pt idx="243188">
                  <c:v>4.4678000000000002E-2</c:v>
                </c:pt>
                <c:pt idx="243189">
                  <c:v>4.4678000000000002E-2</c:v>
                </c:pt>
                <c:pt idx="243190">
                  <c:v>4.4677000000000001E-2</c:v>
                </c:pt>
                <c:pt idx="243191">
                  <c:v>4.4676E-2</c:v>
                </c:pt>
                <c:pt idx="243192">
                  <c:v>4.4674999999999999E-2</c:v>
                </c:pt>
                <c:pt idx="243193">
                  <c:v>4.4673999999999998E-2</c:v>
                </c:pt>
                <c:pt idx="243194">
                  <c:v>4.4672999999999997E-2</c:v>
                </c:pt>
                <c:pt idx="243195">
                  <c:v>4.4672000000000003E-2</c:v>
                </c:pt>
                <c:pt idx="243196">
                  <c:v>4.4671000000000002E-2</c:v>
                </c:pt>
                <c:pt idx="243197">
                  <c:v>4.4670000000000001E-2</c:v>
                </c:pt>
                <c:pt idx="243198">
                  <c:v>4.4669E-2</c:v>
                </c:pt>
                <c:pt idx="243199">
                  <c:v>4.4667999999999999E-2</c:v>
                </c:pt>
                <c:pt idx="243200">
                  <c:v>4.4666999999999998E-2</c:v>
                </c:pt>
                <c:pt idx="243201">
                  <c:v>4.4665999999999997E-2</c:v>
                </c:pt>
                <c:pt idx="243202">
                  <c:v>4.4664000000000002E-2</c:v>
                </c:pt>
                <c:pt idx="243203">
                  <c:v>4.4663000000000001E-2</c:v>
                </c:pt>
                <c:pt idx="243204">
                  <c:v>4.4660999999999999E-2</c:v>
                </c:pt>
                <c:pt idx="243205">
                  <c:v>4.4659999999999998E-2</c:v>
                </c:pt>
                <c:pt idx="243206">
                  <c:v>4.4658000000000003E-2</c:v>
                </c:pt>
                <c:pt idx="243207">
                  <c:v>4.4656000000000001E-2</c:v>
                </c:pt>
                <c:pt idx="243208">
                  <c:v>4.4655E-2</c:v>
                </c:pt>
                <c:pt idx="243209">
                  <c:v>4.4652999999999998E-2</c:v>
                </c:pt>
                <c:pt idx="243210">
                  <c:v>4.4651000000000003E-2</c:v>
                </c:pt>
                <c:pt idx="243211">
                  <c:v>4.4650000000000002E-2</c:v>
                </c:pt>
                <c:pt idx="243212">
                  <c:v>4.4648E-2</c:v>
                </c:pt>
                <c:pt idx="243213">
                  <c:v>4.4645999999999998E-2</c:v>
                </c:pt>
                <c:pt idx="243214">
                  <c:v>4.4644999999999997E-2</c:v>
                </c:pt>
                <c:pt idx="243215">
                  <c:v>4.4643000000000002E-2</c:v>
                </c:pt>
                <c:pt idx="243216">
                  <c:v>4.4641E-2</c:v>
                </c:pt>
                <c:pt idx="243217">
                  <c:v>4.4638999999999998E-2</c:v>
                </c:pt>
                <c:pt idx="243218">
                  <c:v>4.4637000000000003E-2</c:v>
                </c:pt>
                <c:pt idx="243219">
                  <c:v>4.4635000000000001E-2</c:v>
                </c:pt>
                <c:pt idx="243220">
                  <c:v>4.4632999999999999E-2</c:v>
                </c:pt>
                <c:pt idx="243221">
                  <c:v>4.4630999999999997E-2</c:v>
                </c:pt>
                <c:pt idx="243222">
                  <c:v>4.4630000000000003E-2</c:v>
                </c:pt>
                <c:pt idx="243223">
                  <c:v>4.4628000000000001E-2</c:v>
                </c:pt>
                <c:pt idx="243224">
                  <c:v>4.4625999999999999E-2</c:v>
                </c:pt>
                <c:pt idx="243225">
                  <c:v>4.4624999999999998E-2</c:v>
                </c:pt>
                <c:pt idx="243226">
                  <c:v>4.4623000000000003E-2</c:v>
                </c:pt>
                <c:pt idx="243227">
                  <c:v>4.4621000000000001E-2</c:v>
                </c:pt>
                <c:pt idx="243228">
                  <c:v>4.462E-2</c:v>
                </c:pt>
                <c:pt idx="243229">
                  <c:v>4.4617999999999998E-2</c:v>
                </c:pt>
                <c:pt idx="243230">
                  <c:v>4.4616000000000003E-2</c:v>
                </c:pt>
                <c:pt idx="243231">
                  <c:v>4.4615000000000002E-2</c:v>
                </c:pt>
                <c:pt idx="243232">
                  <c:v>4.4614000000000001E-2</c:v>
                </c:pt>
                <c:pt idx="243233">
                  <c:v>4.4611999999999999E-2</c:v>
                </c:pt>
                <c:pt idx="243234">
                  <c:v>4.4610999999999998E-2</c:v>
                </c:pt>
                <c:pt idx="243235">
                  <c:v>4.4609999999999997E-2</c:v>
                </c:pt>
                <c:pt idx="243236">
                  <c:v>4.4609000000000003E-2</c:v>
                </c:pt>
                <c:pt idx="243237">
                  <c:v>4.4608000000000002E-2</c:v>
                </c:pt>
                <c:pt idx="243238">
                  <c:v>4.4607000000000001E-2</c:v>
                </c:pt>
                <c:pt idx="243239">
                  <c:v>4.4606E-2</c:v>
                </c:pt>
                <c:pt idx="243240">
                  <c:v>4.4604999999999999E-2</c:v>
                </c:pt>
                <c:pt idx="243241">
                  <c:v>4.4603999999999998E-2</c:v>
                </c:pt>
                <c:pt idx="243242">
                  <c:v>4.4602999999999997E-2</c:v>
                </c:pt>
                <c:pt idx="243243">
                  <c:v>4.4602000000000003E-2</c:v>
                </c:pt>
                <c:pt idx="243244">
                  <c:v>4.4602000000000003E-2</c:v>
                </c:pt>
                <c:pt idx="243245">
                  <c:v>4.4601000000000002E-2</c:v>
                </c:pt>
                <c:pt idx="243246">
                  <c:v>4.4601000000000002E-2</c:v>
                </c:pt>
                <c:pt idx="243247">
                  <c:v>4.4601000000000002E-2</c:v>
                </c:pt>
                <c:pt idx="243248">
                  <c:v>4.4600000000000001E-2</c:v>
                </c:pt>
                <c:pt idx="243249">
                  <c:v>4.4600000000000001E-2</c:v>
                </c:pt>
                <c:pt idx="243250">
                  <c:v>4.4600000000000001E-2</c:v>
                </c:pt>
                <c:pt idx="243251">
                  <c:v>4.4600000000000001E-2</c:v>
                </c:pt>
                <c:pt idx="243252">
                  <c:v>4.4600000000000001E-2</c:v>
                </c:pt>
                <c:pt idx="243253">
                  <c:v>4.4600000000000001E-2</c:v>
                </c:pt>
                <c:pt idx="243254">
                  <c:v>4.4600000000000001E-2</c:v>
                </c:pt>
                <c:pt idx="243255">
                  <c:v>4.4600000000000001E-2</c:v>
                </c:pt>
                <c:pt idx="243256">
                  <c:v>4.4600000000000001E-2</c:v>
                </c:pt>
                <c:pt idx="243257">
                  <c:v>4.4600000000000001E-2</c:v>
                </c:pt>
                <c:pt idx="243258">
                  <c:v>4.4601000000000002E-2</c:v>
                </c:pt>
                <c:pt idx="243259">
                  <c:v>4.4601000000000002E-2</c:v>
                </c:pt>
                <c:pt idx="243260">
                  <c:v>4.4602000000000003E-2</c:v>
                </c:pt>
                <c:pt idx="243261">
                  <c:v>4.4602000000000003E-2</c:v>
                </c:pt>
                <c:pt idx="243262">
                  <c:v>4.4602999999999997E-2</c:v>
                </c:pt>
                <c:pt idx="243263">
                  <c:v>4.4602999999999997E-2</c:v>
                </c:pt>
                <c:pt idx="243264">
                  <c:v>4.4603999999999998E-2</c:v>
                </c:pt>
                <c:pt idx="243265">
                  <c:v>4.4604999999999999E-2</c:v>
                </c:pt>
                <c:pt idx="243266">
                  <c:v>4.4604999999999999E-2</c:v>
                </c:pt>
                <c:pt idx="243267">
                  <c:v>4.4606E-2</c:v>
                </c:pt>
                <c:pt idx="243268">
                  <c:v>4.4607000000000001E-2</c:v>
                </c:pt>
                <c:pt idx="243269">
                  <c:v>4.4608000000000002E-2</c:v>
                </c:pt>
                <c:pt idx="243270">
                  <c:v>4.4609000000000003E-2</c:v>
                </c:pt>
                <c:pt idx="243271">
                  <c:v>4.4609999999999997E-2</c:v>
                </c:pt>
                <c:pt idx="243272">
                  <c:v>4.4610999999999998E-2</c:v>
                </c:pt>
                <c:pt idx="243273">
                  <c:v>4.4611999999999999E-2</c:v>
                </c:pt>
                <c:pt idx="243274">
                  <c:v>4.4613E-2</c:v>
                </c:pt>
                <c:pt idx="243275">
                  <c:v>4.4614000000000001E-2</c:v>
                </c:pt>
                <c:pt idx="243276">
                  <c:v>4.4615000000000002E-2</c:v>
                </c:pt>
                <c:pt idx="243277">
                  <c:v>4.4616000000000003E-2</c:v>
                </c:pt>
                <c:pt idx="243278">
                  <c:v>4.4616999999999997E-2</c:v>
                </c:pt>
                <c:pt idx="243279">
                  <c:v>4.4617999999999998E-2</c:v>
                </c:pt>
                <c:pt idx="243280">
                  <c:v>4.462E-2</c:v>
                </c:pt>
                <c:pt idx="243281">
                  <c:v>4.4621000000000001E-2</c:v>
                </c:pt>
                <c:pt idx="243282">
                  <c:v>4.4622000000000002E-2</c:v>
                </c:pt>
                <c:pt idx="243283">
                  <c:v>4.4623999999999997E-2</c:v>
                </c:pt>
                <c:pt idx="243284">
                  <c:v>4.4624999999999998E-2</c:v>
                </c:pt>
                <c:pt idx="243285">
                  <c:v>4.4625999999999999E-2</c:v>
                </c:pt>
                <c:pt idx="243286">
                  <c:v>4.4627E-2</c:v>
                </c:pt>
                <c:pt idx="243287">
                  <c:v>4.4629000000000002E-2</c:v>
                </c:pt>
                <c:pt idx="243288">
                  <c:v>4.4630000000000003E-2</c:v>
                </c:pt>
                <c:pt idx="243289">
                  <c:v>4.4630999999999997E-2</c:v>
                </c:pt>
                <c:pt idx="243290">
                  <c:v>4.4631999999999998E-2</c:v>
                </c:pt>
                <c:pt idx="243291">
                  <c:v>4.4632999999999999E-2</c:v>
                </c:pt>
                <c:pt idx="243292">
                  <c:v>4.4635000000000001E-2</c:v>
                </c:pt>
                <c:pt idx="243293">
                  <c:v>4.4636000000000002E-2</c:v>
                </c:pt>
                <c:pt idx="243294">
                  <c:v>4.4637000000000003E-2</c:v>
                </c:pt>
                <c:pt idx="243295">
                  <c:v>4.4637999999999997E-2</c:v>
                </c:pt>
                <c:pt idx="243296">
                  <c:v>4.4639999999999999E-2</c:v>
                </c:pt>
                <c:pt idx="243297">
                  <c:v>4.4641E-2</c:v>
                </c:pt>
                <c:pt idx="243298">
                  <c:v>4.4642000000000001E-2</c:v>
                </c:pt>
                <c:pt idx="243299">
                  <c:v>4.4643000000000002E-2</c:v>
                </c:pt>
                <c:pt idx="243300">
                  <c:v>4.4644000000000003E-2</c:v>
                </c:pt>
                <c:pt idx="243301">
                  <c:v>4.4644999999999997E-2</c:v>
                </c:pt>
                <c:pt idx="243302">
                  <c:v>4.4645999999999998E-2</c:v>
                </c:pt>
                <c:pt idx="243303">
                  <c:v>4.4646999999999999E-2</c:v>
                </c:pt>
                <c:pt idx="243304">
                  <c:v>4.4648E-2</c:v>
                </c:pt>
                <c:pt idx="243305">
                  <c:v>4.4649000000000001E-2</c:v>
                </c:pt>
                <c:pt idx="243306">
                  <c:v>4.4650000000000002E-2</c:v>
                </c:pt>
                <c:pt idx="243307">
                  <c:v>4.4651000000000003E-2</c:v>
                </c:pt>
                <c:pt idx="243308">
                  <c:v>4.4651999999999997E-2</c:v>
                </c:pt>
                <c:pt idx="243309">
                  <c:v>4.4652999999999998E-2</c:v>
                </c:pt>
                <c:pt idx="243310">
                  <c:v>4.4653999999999999E-2</c:v>
                </c:pt>
                <c:pt idx="243311">
                  <c:v>4.4655E-2</c:v>
                </c:pt>
                <c:pt idx="243312">
                  <c:v>4.4655E-2</c:v>
                </c:pt>
                <c:pt idx="243313">
                  <c:v>4.4656000000000001E-2</c:v>
                </c:pt>
                <c:pt idx="243314">
                  <c:v>4.4657000000000002E-2</c:v>
                </c:pt>
                <c:pt idx="243315">
                  <c:v>4.4657000000000002E-2</c:v>
                </c:pt>
                <c:pt idx="243316">
                  <c:v>4.4658000000000003E-2</c:v>
                </c:pt>
                <c:pt idx="243317">
                  <c:v>4.4658999999999997E-2</c:v>
                </c:pt>
                <c:pt idx="243318">
                  <c:v>4.4658999999999997E-2</c:v>
                </c:pt>
                <c:pt idx="243319">
                  <c:v>4.4659999999999998E-2</c:v>
                </c:pt>
                <c:pt idx="243320">
                  <c:v>4.4660999999999999E-2</c:v>
                </c:pt>
                <c:pt idx="243321">
                  <c:v>4.4660999999999999E-2</c:v>
                </c:pt>
                <c:pt idx="243322">
                  <c:v>4.4662E-2</c:v>
                </c:pt>
                <c:pt idx="243323">
                  <c:v>4.4662E-2</c:v>
                </c:pt>
                <c:pt idx="243324">
                  <c:v>4.4662E-2</c:v>
                </c:pt>
                <c:pt idx="243325">
                  <c:v>4.4663000000000001E-2</c:v>
                </c:pt>
                <c:pt idx="243326">
                  <c:v>4.4663000000000001E-2</c:v>
                </c:pt>
                <c:pt idx="243327">
                  <c:v>4.4663000000000001E-2</c:v>
                </c:pt>
                <c:pt idx="243328">
                  <c:v>4.4664000000000002E-2</c:v>
                </c:pt>
                <c:pt idx="243329">
                  <c:v>4.4664000000000002E-2</c:v>
                </c:pt>
                <c:pt idx="243330">
                  <c:v>4.4665000000000003E-2</c:v>
                </c:pt>
                <c:pt idx="243331">
                  <c:v>4.4665000000000003E-2</c:v>
                </c:pt>
                <c:pt idx="243332">
                  <c:v>4.4665000000000003E-2</c:v>
                </c:pt>
                <c:pt idx="243333">
                  <c:v>4.4665999999999997E-2</c:v>
                </c:pt>
                <c:pt idx="243334">
                  <c:v>4.4665999999999997E-2</c:v>
                </c:pt>
                <c:pt idx="243335">
                  <c:v>4.4665999999999997E-2</c:v>
                </c:pt>
                <c:pt idx="243336">
                  <c:v>4.4665999999999997E-2</c:v>
                </c:pt>
                <c:pt idx="243337">
                  <c:v>4.4666999999999998E-2</c:v>
                </c:pt>
                <c:pt idx="243338">
                  <c:v>4.4666999999999998E-2</c:v>
                </c:pt>
                <c:pt idx="243339">
                  <c:v>4.4666999999999998E-2</c:v>
                </c:pt>
                <c:pt idx="243340">
                  <c:v>4.4667999999999999E-2</c:v>
                </c:pt>
                <c:pt idx="243341">
                  <c:v>4.4667999999999999E-2</c:v>
                </c:pt>
                <c:pt idx="243342">
                  <c:v>4.4667999999999999E-2</c:v>
                </c:pt>
                <c:pt idx="243343">
                  <c:v>4.4669E-2</c:v>
                </c:pt>
                <c:pt idx="243344">
                  <c:v>4.4669E-2</c:v>
                </c:pt>
                <c:pt idx="243345">
                  <c:v>4.4669E-2</c:v>
                </c:pt>
                <c:pt idx="243346">
                  <c:v>4.4669E-2</c:v>
                </c:pt>
                <c:pt idx="243347">
                  <c:v>4.4670000000000001E-2</c:v>
                </c:pt>
                <c:pt idx="243348">
                  <c:v>4.4670000000000001E-2</c:v>
                </c:pt>
                <c:pt idx="243349">
                  <c:v>4.4670000000000001E-2</c:v>
                </c:pt>
                <c:pt idx="243350">
                  <c:v>4.4670000000000001E-2</c:v>
                </c:pt>
                <c:pt idx="243351">
                  <c:v>4.4671000000000002E-2</c:v>
                </c:pt>
                <c:pt idx="243352">
                  <c:v>4.4671000000000002E-2</c:v>
                </c:pt>
                <c:pt idx="243353">
                  <c:v>4.4671000000000002E-2</c:v>
                </c:pt>
                <c:pt idx="243354">
                  <c:v>4.4672000000000003E-2</c:v>
                </c:pt>
                <c:pt idx="243355">
                  <c:v>4.4672000000000003E-2</c:v>
                </c:pt>
                <c:pt idx="243356">
                  <c:v>4.4672000000000003E-2</c:v>
                </c:pt>
                <c:pt idx="243357">
                  <c:v>4.4672000000000003E-2</c:v>
                </c:pt>
                <c:pt idx="243358">
                  <c:v>4.4672999999999997E-2</c:v>
                </c:pt>
                <c:pt idx="243359">
                  <c:v>4.4672999999999997E-2</c:v>
                </c:pt>
                <c:pt idx="243360">
                  <c:v>4.4672999999999997E-2</c:v>
                </c:pt>
                <c:pt idx="243361">
                  <c:v>4.4672999999999997E-2</c:v>
                </c:pt>
                <c:pt idx="243362">
                  <c:v>4.4672999999999997E-2</c:v>
                </c:pt>
                <c:pt idx="243363">
                  <c:v>4.4672999999999997E-2</c:v>
                </c:pt>
                <c:pt idx="243364">
                  <c:v>4.4672999999999997E-2</c:v>
                </c:pt>
                <c:pt idx="243365">
                  <c:v>4.4673999999999998E-2</c:v>
                </c:pt>
                <c:pt idx="243366">
                  <c:v>4.4673999999999998E-2</c:v>
                </c:pt>
                <c:pt idx="243367">
                  <c:v>4.4673999999999998E-2</c:v>
                </c:pt>
                <c:pt idx="243368">
                  <c:v>4.4673999999999998E-2</c:v>
                </c:pt>
                <c:pt idx="243369">
                  <c:v>4.4673999999999998E-2</c:v>
                </c:pt>
                <c:pt idx="243370">
                  <c:v>4.4673999999999998E-2</c:v>
                </c:pt>
                <c:pt idx="243371">
                  <c:v>4.4673999999999998E-2</c:v>
                </c:pt>
                <c:pt idx="243372">
                  <c:v>4.4673999999999998E-2</c:v>
                </c:pt>
                <c:pt idx="243373">
                  <c:v>4.4673999999999998E-2</c:v>
                </c:pt>
                <c:pt idx="243374">
                  <c:v>4.4673999999999998E-2</c:v>
                </c:pt>
                <c:pt idx="243375">
                  <c:v>4.4673999999999998E-2</c:v>
                </c:pt>
                <c:pt idx="243376">
                  <c:v>4.4673999999999998E-2</c:v>
                </c:pt>
                <c:pt idx="243377">
                  <c:v>4.4673999999999998E-2</c:v>
                </c:pt>
                <c:pt idx="243378">
                  <c:v>4.4673999999999998E-2</c:v>
                </c:pt>
                <c:pt idx="243379">
                  <c:v>4.4673999999999998E-2</c:v>
                </c:pt>
                <c:pt idx="243380">
                  <c:v>4.4673999999999998E-2</c:v>
                </c:pt>
                <c:pt idx="243381">
                  <c:v>4.4673999999999998E-2</c:v>
                </c:pt>
                <c:pt idx="243382">
                  <c:v>4.4673999999999998E-2</c:v>
                </c:pt>
                <c:pt idx="243383">
                  <c:v>4.4673999999999998E-2</c:v>
                </c:pt>
                <c:pt idx="243384">
                  <c:v>4.4673999999999998E-2</c:v>
                </c:pt>
                <c:pt idx="243385">
                  <c:v>4.4673999999999998E-2</c:v>
                </c:pt>
                <c:pt idx="243386">
                  <c:v>4.4673999999999998E-2</c:v>
                </c:pt>
                <c:pt idx="243387">
                  <c:v>4.4673999999999998E-2</c:v>
                </c:pt>
                <c:pt idx="243388">
                  <c:v>4.4673999999999998E-2</c:v>
                </c:pt>
                <c:pt idx="243389">
                  <c:v>4.4673999999999998E-2</c:v>
                </c:pt>
                <c:pt idx="243390">
                  <c:v>4.4673999999999998E-2</c:v>
                </c:pt>
                <c:pt idx="243391">
                  <c:v>4.4672999999999997E-2</c:v>
                </c:pt>
                <c:pt idx="243392">
                  <c:v>4.4672999999999997E-2</c:v>
                </c:pt>
                <c:pt idx="243393">
                  <c:v>4.4672999999999997E-2</c:v>
                </c:pt>
                <c:pt idx="243394">
                  <c:v>4.4672999999999997E-2</c:v>
                </c:pt>
                <c:pt idx="243395">
                  <c:v>4.4672000000000003E-2</c:v>
                </c:pt>
                <c:pt idx="243396">
                  <c:v>4.4672000000000003E-2</c:v>
                </c:pt>
                <c:pt idx="243397">
                  <c:v>4.4672000000000003E-2</c:v>
                </c:pt>
                <c:pt idx="243398">
                  <c:v>4.4672000000000003E-2</c:v>
                </c:pt>
                <c:pt idx="243399">
                  <c:v>4.4671000000000002E-2</c:v>
                </c:pt>
                <c:pt idx="243400">
                  <c:v>4.4671000000000002E-2</c:v>
                </c:pt>
                <c:pt idx="243401">
                  <c:v>4.4671000000000002E-2</c:v>
                </c:pt>
                <c:pt idx="243402">
                  <c:v>4.4670000000000001E-2</c:v>
                </c:pt>
                <c:pt idx="243403">
                  <c:v>4.4670000000000001E-2</c:v>
                </c:pt>
                <c:pt idx="243404">
                  <c:v>4.4670000000000001E-2</c:v>
                </c:pt>
                <c:pt idx="243405">
                  <c:v>4.4669E-2</c:v>
                </c:pt>
                <c:pt idx="243406">
                  <c:v>4.4669E-2</c:v>
                </c:pt>
                <c:pt idx="243407">
                  <c:v>4.4667999999999999E-2</c:v>
                </c:pt>
                <c:pt idx="243408">
                  <c:v>4.4667999999999999E-2</c:v>
                </c:pt>
                <c:pt idx="243409">
                  <c:v>4.4666999999999998E-2</c:v>
                </c:pt>
                <c:pt idx="243410">
                  <c:v>4.4665999999999997E-2</c:v>
                </c:pt>
                <c:pt idx="243411">
                  <c:v>4.4665999999999997E-2</c:v>
                </c:pt>
                <c:pt idx="243412">
                  <c:v>4.4665000000000003E-2</c:v>
                </c:pt>
                <c:pt idx="243413">
                  <c:v>4.4665000000000003E-2</c:v>
                </c:pt>
                <c:pt idx="243414">
                  <c:v>4.4664000000000002E-2</c:v>
                </c:pt>
                <c:pt idx="243415">
                  <c:v>4.4664000000000002E-2</c:v>
                </c:pt>
                <c:pt idx="243416">
                  <c:v>4.4663000000000001E-2</c:v>
                </c:pt>
                <c:pt idx="243417">
                  <c:v>4.4662E-2</c:v>
                </c:pt>
                <c:pt idx="243418">
                  <c:v>4.4660999999999999E-2</c:v>
                </c:pt>
                <c:pt idx="243419">
                  <c:v>4.4660999999999999E-2</c:v>
                </c:pt>
                <c:pt idx="243420">
                  <c:v>4.4659999999999998E-2</c:v>
                </c:pt>
                <c:pt idx="243421">
                  <c:v>4.4658999999999997E-2</c:v>
                </c:pt>
                <c:pt idx="243422">
                  <c:v>4.4658999999999997E-2</c:v>
                </c:pt>
                <c:pt idx="243423">
                  <c:v>4.4658000000000003E-2</c:v>
                </c:pt>
                <c:pt idx="243424">
                  <c:v>4.4657000000000002E-2</c:v>
                </c:pt>
                <c:pt idx="243425">
                  <c:v>4.4657000000000002E-2</c:v>
                </c:pt>
                <c:pt idx="243426">
                  <c:v>4.4656000000000001E-2</c:v>
                </c:pt>
                <c:pt idx="243427">
                  <c:v>4.4655E-2</c:v>
                </c:pt>
                <c:pt idx="243428">
                  <c:v>4.4655E-2</c:v>
                </c:pt>
                <c:pt idx="243429">
                  <c:v>4.4653999999999999E-2</c:v>
                </c:pt>
                <c:pt idx="243430">
                  <c:v>4.4652999999999998E-2</c:v>
                </c:pt>
                <c:pt idx="243431">
                  <c:v>4.4652999999999998E-2</c:v>
                </c:pt>
                <c:pt idx="243432">
                  <c:v>4.4651999999999997E-2</c:v>
                </c:pt>
                <c:pt idx="243433">
                  <c:v>4.4651000000000003E-2</c:v>
                </c:pt>
                <c:pt idx="243434">
                  <c:v>4.4651000000000003E-2</c:v>
                </c:pt>
                <c:pt idx="243435">
                  <c:v>4.4651000000000003E-2</c:v>
                </c:pt>
                <c:pt idx="243436">
                  <c:v>4.4650000000000002E-2</c:v>
                </c:pt>
                <c:pt idx="243437">
                  <c:v>4.4650000000000002E-2</c:v>
                </c:pt>
                <c:pt idx="243438">
                  <c:v>4.4649000000000001E-2</c:v>
                </c:pt>
                <c:pt idx="243439">
                  <c:v>4.4649000000000001E-2</c:v>
                </c:pt>
                <c:pt idx="243440">
                  <c:v>4.4649000000000001E-2</c:v>
                </c:pt>
                <c:pt idx="243441">
                  <c:v>4.4648E-2</c:v>
                </c:pt>
                <c:pt idx="243442">
                  <c:v>4.4648E-2</c:v>
                </c:pt>
                <c:pt idx="243443">
                  <c:v>4.4648E-2</c:v>
                </c:pt>
                <c:pt idx="243444">
                  <c:v>4.4648E-2</c:v>
                </c:pt>
                <c:pt idx="243445">
                  <c:v>4.4646999999999999E-2</c:v>
                </c:pt>
                <c:pt idx="243446">
                  <c:v>4.4646999999999999E-2</c:v>
                </c:pt>
                <c:pt idx="243447">
                  <c:v>4.4646999999999999E-2</c:v>
                </c:pt>
                <c:pt idx="243448">
                  <c:v>4.4648E-2</c:v>
                </c:pt>
                <c:pt idx="243449">
                  <c:v>4.4648E-2</c:v>
                </c:pt>
                <c:pt idx="243450">
                  <c:v>4.4648E-2</c:v>
                </c:pt>
                <c:pt idx="243451">
                  <c:v>4.4648E-2</c:v>
                </c:pt>
                <c:pt idx="243452">
                  <c:v>4.4648E-2</c:v>
                </c:pt>
                <c:pt idx="243453">
                  <c:v>4.4648E-2</c:v>
                </c:pt>
                <c:pt idx="243454">
                  <c:v>4.4648E-2</c:v>
                </c:pt>
                <c:pt idx="243455">
                  <c:v>4.4648E-2</c:v>
                </c:pt>
                <c:pt idx="243456">
                  <c:v>4.4649000000000001E-2</c:v>
                </c:pt>
                <c:pt idx="243457">
                  <c:v>4.4649000000000001E-2</c:v>
                </c:pt>
                <c:pt idx="243458">
                  <c:v>4.4650000000000002E-2</c:v>
                </c:pt>
                <c:pt idx="243459">
                  <c:v>4.4650000000000002E-2</c:v>
                </c:pt>
                <c:pt idx="243460">
                  <c:v>4.4651000000000003E-2</c:v>
                </c:pt>
                <c:pt idx="243461">
                  <c:v>4.4651000000000003E-2</c:v>
                </c:pt>
                <c:pt idx="243462">
                  <c:v>4.4651999999999997E-2</c:v>
                </c:pt>
                <c:pt idx="243463">
                  <c:v>4.4652999999999998E-2</c:v>
                </c:pt>
                <c:pt idx="243464">
                  <c:v>4.4652999999999998E-2</c:v>
                </c:pt>
                <c:pt idx="243465">
                  <c:v>4.4653999999999999E-2</c:v>
                </c:pt>
                <c:pt idx="243466">
                  <c:v>4.4653999999999999E-2</c:v>
                </c:pt>
                <c:pt idx="243467">
                  <c:v>4.4655E-2</c:v>
                </c:pt>
                <c:pt idx="243468">
                  <c:v>4.4656000000000001E-2</c:v>
                </c:pt>
                <c:pt idx="243469">
                  <c:v>4.4657000000000002E-2</c:v>
                </c:pt>
                <c:pt idx="243470">
                  <c:v>4.4658000000000003E-2</c:v>
                </c:pt>
                <c:pt idx="243471">
                  <c:v>4.4658999999999997E-2</c:v>
                </c:pt>
                <c:pt idx="243472">
                  <c:v>4.4659999999999998E-2</c:v>
                </c:pt>
                <c:pt idx="243473">
                  <c:v>4.4660999999999999E-2</c:v>
                </c:pt>
                <c:pt idx="243474">
                  <c:v>4.4662E-2</c:v>
                </c:pt>
                <c:pt idx="243475">
                  <c:v>4.4663000000000001E-2</c:v>
                </c:pt>
                <c:pt idx="243476">
                  <c:v>4.4664000000000002E-2</c:v>
                </c:pt>
                <c:pt idx="243477">
                  <c:v>4.4665000000000003E-2</c:v>
                </c:pt>
                <c:pt idx="243478">
                  <c:v>4.4666999999999998E-2</c:v>
                </c:pt>
                <c:pt idx="243479">
                  <c:v>4.4667999999999999E-2</c:v>
                </c:pt>
                <c:pt idx="243480">
                  <c:v>4.4669E-2</c:v>
                </c:pt>
                <c:pt idx="243481">
                  <c:v>4.4671000000000002E-2</c:v>
                </c:pt>
                <c:pt idx="243482">
                  <c:v>4.4672000000000003E-2</c:v>
                </c:pt>
                <c:pt idx="243483">
                  <c:v>4.4673999999999998E-2</c:v>
                </c:pt>
                <c:pt idx="243484">
                  <c:v>4.4674999999999999E-2</c:v>
                </c:pt>
                <c:pt idx="243485">
                  <c:v>4.4677000000000001E-2</c:v>
                </c:pt>
                <c:pt idx="243486">
                  <c:v>4.4678000000000002E-2</c:v>
                </c:pt>
                <c:pt idx="243487">
                  <c:v>4.4679999999999997E-2</c:v>
                </c:pt>
                <c:pt idx="243488">
                  <c:v>4.4680999999999998E-2</c:v>
                </c:pt>
                <c:pt idx="243489">
                  <c:v>4.4683E-2</c:v>
                </c:pt>
                <c:pt idx="243490">
                  <c:v>4.4685000000000002E-2</c:v>
                </c:pt>
                <c:pt idx="243491">
                  <c:v>4.4685999999999997E-2</c:v>
                </c:pt>
                <c:pt idx="243492">
                  <c:v>4.4687999999999999E-2</c:v>
                </c:pt>
                <c:pt idx="243493">
                  <c:v>4.4690000000000001E-2</c:v>
                </c:pt>
                <c:pt idx="243494">
                  <c:v>4.4692000000000003E-2</c:v>
                </c:pt>
                <c:pt idx="243495">
                  <c:v>4.4693999999999998E-2</c:v>
                </c:pt>
                <c:pt idx="243496">
                  <c:v>4.4696E-2</c:v>
                </c:pt>
                <c:pt idx="243497">
                  <c:v>4.4698000000000002E-2</c:v>
                </c:pt>
                <c:pt idx="243498">
                  <c:v>4.4699999999999997E-2</c:v>
                </c:pt>
                <c:pt idx="243499">
                  <c:v>4.4701999999999999E-2</c:v>
                </c:pt>
                <c:pt idx="243500">
                  <c:v>4.4705000000000002E-2</c:v>
                </c:pt>
                <c:pt idx="243501">
                  <c:v>4.4706999999999997E-2</c:v>
                </c:pt>
                <c:pt idx="243502">
                  <c:v>4.4708999999999999E-2</c:v>
                </c:pt>
                <c:pt idx="243503">
                  <c:v>4.4711000000000001E-2</c:v>
                </c:pt>
                <c:pt idx="243504">
                  <c:v>4.4713999999999997E-2</c:v>
                </c:pt>
                <c:pt idx="243505">
                  <c:v>4.4715999999999999E-2</c:v>
                </c:pt>
                <c:pt idx="243506">
                  <c:v>4.4719000000000002E-2</c:v>
                </c:pt>
                <c:pt idx="243507">
                  <c:v>4.4721999999999998E-2</c:v>
                </c:pt>
                <c:pt idx="243508">
                  <c:v>4.4724E-2</c:v>
                </c:pt>
                <c:pt idx="243509">
                  <c:v>4.4727000000000003E-2</c:v>
                </c:pt>
                <c:pt idx="243510">
                  <c:v>4.4729999999999999E-2</c:v>
                </c:pt>
                <c:pt idx="243511">
                  <c:v>4.4732000000000001E-2</c:v>
                </c:pt>
                <c:pt idx="243512">
                  <c:v>4.4734999999999997E-2</c:v>
                </c:pt>
                <c:pt idx="243513">
                  <c:v>4.4738E-2</c:v>
                </c:pt>
                <c:pt idx="243514">
                  <c:v>4.4740000000000002E-2</c:v>
                </c:pt>
                <c:pt idx="243515">
                  <c:v>4.4742999999999998E-2</c:v>
                </c:pt>
                <c:pt idx="243516">
                  <c:v>4.4746000000000001E-2</c:v>
                </c:pt>
                <c:pt idx="243517">
                  <c:v>4.4748999999999997E-2</c:v>
                </c:pt>
                <c:pt idx="243518">
                  <c:v>4.4752E-2</c:v>
                </c:pt>
                <c:pt idx="243519">
                  <c:v>4.4755000000000003E-2</c:v>
                </c:pt>
                <c:pt idx="243520">
                  <c:v>4.4757999999999999E-2</c:v>
                </c:pt>
                <c:pt idx="243521">
                  <c:v>4.4761000000000002E-2</c:v>
                </c:pt>
                <c:pt idx="243522">
                  <c:v>4.4763999999999998E-2</c:v>
                </c:pt>
                <c:pt idx="243523">
                  <c:v>4.4767000000000001E-2</c:v>
                </c:pt>
                <c:pt idx="243524">
                  <c:v>4.4769999999999997E-2</c:v>
                </c:pt>
                <c:pt idx="243525">
                  <c:v>4.4773E-2</c:v>
                </c:pt>
                <c:pt idx="243526">
                  <c:v>4.4776000000000003E-2</c:v>
                </c:pt>
                <c:pt idx="243527">
                  <c:v>4.4778999999999999E-2</c:v>
                </c:pt>
                <c:pt idx="243528">
                  <c:v>4.4782000000000002E-2</c:v>
                </c:pt>
                <c:pt idx="243529">
                  <c:v>4.4784999999999998E-2</c:v>
                </c:pt>
                <c:pt idx="243530">
                  <c:v>4.4787E-2</c:v>
                </c:pt>
                <c:pt idx="243531">
                  <c:v>4.4790000000000003E-2</c:v>
                </c:pt>
                <c:pt idx="243532">
                  <c:v>4.4792999999999999E-2</c:v>
                </c:pt>
                <c:pt idx="243533">
                  <c:v>4.4796000000000002E-2</c:v>
                </c:pt>
                <c:pt idx="243534">
                  <c:v>4.4798999999999999E-2</c:v>
                </c:pt>
                <c:pt idx="243535">
                  <c:v>4.4801000000000001E-2</c:v>
                </c:pt>
                <c:pt idx="243536">
                  <c:v>4.4803999999999997E-2</c:v>
                </c:pt>
                <c:pt idx="243537">
                  <c:v>4.4805999999999999E-2</c:v>
                </c:pt>
                <c:pt idx="243538">
                  <c:v>4.4809000000000002E-2</c:v>
                </c:pt>
                <c:pt idx="243539">
                  <c:v>4.4810999999999997E-2</c:v>
                </c:pt>
                <c:pt idx="243540">
                  <c:v>4.4814E-2</c:v>
                </c:pt>
                <c:pt idx="243541">
                  <c:v>4.4816000000000002E-2</c:v>
                </c:pt>
                <c:pt idx="243542">
                  <c:v>4.4818999999999998E-2</c:v>
                </c:pt>
                <c:pt idx="243543">
                  <c:v>4.4821E-2</c:v>
                </c:pt>
                <c:pt idx="243544">
                  <c:v>4.4823000000000002E-2</c:v>
                </c:pt>
                <c:pt idx="243545">
                  <c:v>4.4824999999999997E-2</c:v>
                </c:pt>
                <c:pt idx="243546">
                  <c:v>4.4826999999999999E-2</c:v>
                </c:pt>
                <c:pt idx="243547">
                  <c:v>4.4829000000000001E-2</c:v>
                </c:pt>
                <c:pt idx="243548">
                  <c:v>4.4831000000000003E-2</c:v>
                </c:pt>
                <c:pt idx="243549">
                  <c:v>4.4832999999999998E-2</c:v>
                </c:pt>
                <c:pt idx="243550">
                  <c:v>4.4833999999999999E-2</c:v>
                </c:pt>
                <c:pt idx="243551">
                  <c:v>4.4836000000000001E-2</c:v>
                </c:pt>
                <c:pt idx="243552">
                  <c:v>4.4838000000000003E-2</c:v>
                </c:pt>
                <c:pt idx="243553">
                  <c:v>4.4838999999999997E-2</c:v>
                </c:pt>
                <c:pt idx="243554">
                  <c:v>4.4840999999999999E-2</c:v>
                </c:pt>
                <c:pt idx="243555">
                  <c:v>4.4842E-2</c:v>
                </c:pt>
                <c:pt idx="243556">
                  <c:v>4.4844000000000002E-2</c:v>
                </c:pt>
                <c:pt idx="243557">
                  <c:v>4.4845000000000003E-2</c:v>
                </c:pt>
                <c:pt idx="243558">
                  <c:v>4.4845999999999997E-2</c:v>
                </c:pt>
                <c:pt idx="243559">
                  <c:v>4.4846999999999998E-2</c:v>
                </c:pt>
                <c:pt idx="243560">
                  <c:v>4.4847999999999999E-2</c:v>
                </c:pt>
                <c:pt idx="243561">
                  <c:v>4.4849E-2</c:v>
                </c:pt>
                <c:pt idx="243562">
                  <c:v>4.4850000000000001E-2</c:v>
                </c:pt>
                <c:pt idx="243563">
                  <c:v>4.4851000000000002E-2</c:v>
                </c:pt>
                <c:pt idx="243564">
                  <c:v>4.4852000000000003E-2</c:v>
                </c:pt>
                <c:pt idx="243565">
                  <c:v>4.4852999999999997E-2</c:v>
                </c:pt>
                <c:pt idx="243566">
                  <c:v>4.4853999999999998E-2</c:v>
                </c:pt>
                <c:pt idx="243567">
                  <c:v>4.4853999999999998E-2</c:v>
                </c:pt>
                <c:pt idx="243568">
                  <c:v>4.4854999999999999E-2</c:v>
                </c:pt>
                <c:pt idx="243569">
                  <c:v>4.4856E-2</c:v>
                </c:pt>
                <c:pt idx="243570">
                  <c:v>4.4856E-2</c:v>
                </c:pt>
                <c:pt idx="243571">
                  <c:v>4.4857000000000001E-2</c:v>
                </c:pt>
                <c:pt idx="243572">
                  <c:v>4.4857000000000001E-2</c:v>
                </c:pt>
                <c:pt idx="243573">
                  <c:v>4.4858000000000002E-2</c:v>
                </c:pt>
                <c:pt idx="243574">
                  <c:v>4.4858000000000002E-2</c:v>
                </c:pt>
                <c:pt idx="243575">
                  <c:v>4.4859000000000003E-2</c:v>
                </c:pt>
                <c:pt idx="243576">
                  <c:v>4.4859000000000003E-2</c:v>
                </c:pt>
                <c:pt idx="243577">
                  <c:v>4.4859000000000003E-2</c:v>
                </c:pt>
                <c:pt idx="243578">
                  <c:v>4.4859999999999997E-2</c:v>
                </c:pt>
                <c:pt idx="243579">
                  <c:v>4.4859999999999997E-2</c:v>
                </c:pt>
                <c:pt idx="243580">
                  <c:v>4.4859999999999997E-2</c:v>
                </c:pt>
                <c:pt idx="243581">
                  <c:v>4.4859999999999997E-2</c:v>
                </c:pt>
                <c:pt idx="243582">
                  <c:v>4.4859999999999997E-2</c:v>
                </c:pt>
                <c:pt idx="243583">
                  <c:v>4.4859999999999997E-2</c:v>
                </c:pt>
                <c:pt idx="243584">
                  <c:v>4.4859999999999997E-2</c:v>
                </c:pt>
                <c:pt idx="243585">
                  <c:v>4.4859999999999997E-2</c:v>
                </c:pt>
                <c:pt idx="243586">
                  <c:v>4.4859999999999997E-2</c:v>
                </c:pt>
                <c:pt idx="243587">
                  <c:v>4.4859000000000003E-2</c:v>
                </c:pt>
                <c:pt idx="243588">
                  <c:v>4.4859000000000003E-2</c:v>
                </c:pt>
                <c:pt idx="243589">
                  <c:v>4.4859000000000003E-2</c:v>
                </c:pt>
                <c:pt idx="243590">
                  <c:v>4.4859000000000003E-2</c:v>
                </c:pt>
                <c:pt idx="243591">
                  <c:v>4.4858000000000002E-2</c:v>
                </c:pt>
                <c:pt idx="243592">
                  <c:v>4.4857000000000001E-2</c:v>
                </c:pt>
                <c:pt idx="243593">
                  <c:v>4.4857000000000001E-2</c:v>
                </c:pt>
                <c:pt idx="243594">
                  <c:v>4.4856E-2</c:v>
                </c:pt>
                <c:pt idx="243595">
                  <c:v>4.4854999999999999E-2</c:v>
                </c:pt>
                <c:pt idx="243596">
                  <c:v>4.4853999999999998E-2</c:v>
                </c:pt>
                <c:pt idx="243597">
                  <c:v>4.4852999999999997E-2</c:v>
                </c:pt>
                <c:pt idx="243598">
                  <c:v>4.4852000000000003E-2</c:v>
                </c:pt>
                <c:pt idx="243599">
                  <c:v>4.4851000000000002E-2</c:v>
                </c:pt>
                <c:pt idx="243600">
                  <c:v>4.4850000000000001E-2</c:v>
                </c:pt>
                <c:pt idx="243601">
                  <c:v>4.4849E-2</c:v>
                </c:pt>
                <c:pt idx="243602">
                  <c:v>4.4846999999999998E-2</c:v>
                </c:pt>
                <c:pt idx="243603">
                  <c:v>4.4845999999999997E-2</c:v>
                </c:pt>
                <c:pt idx="243604">
                  <c:v>4.4844000000000002E-2</c:v>
                </c:pt>
                <c:pt idx="243605">
                  <c:v>4.4842E-2</c:v>
                </c:pt>
                <c:pt idx="243606">
                  <c:v>4.4840999999999999E-2</c:v>
                </c:pt>
                <c:pt idx="243607">
                  <c:v>4.4838999999999997E-2</c:v>
                </c:pt>
                <c:pt idx="243608">
                  <c:v>4.4837000000000002E-2</c:v>
                </c:pt>
                <c:pt idx="243609">
                  <c:v>4.4835E-2</c:v>
                </c:pt>
                <c:pt idx="243610">
                  <c:v>4.4832999999999998E-2</c:v>
                </c:pt>
                <c:pt idx="243611">
                  <c:v>4.4831000000000003E-2</c:v>
                </c:pt>
                <c:pt idx="243612">
                  <c:v>4.4830000000000002E-2</c:v>
                </c:pt>
                <c:pt idx="243613">
                  <c:v>4.4828E-2</c:v>
                </c:pt>
                <c:pt idx="243614">
                  <c:v>4.4825999999999998E-2</c:v>
                </c:pt>
                <c:pt idx="243615">
                  <c:v>4.4823000000000002E-2</c:v>
                </c:pt>
                <c:pt idx="243616">
                  <c:v>4.4821E-2</c:v>
                </c:pt>
                <c:pt idx="243617">
                  <c:v>4.4818999999999998E-2</c:v>
                </c:pt>
                <c:pt idx="243618">
                  <c:v>4.4817000000000003E-2</c:v>
                </c:pt>
                <c:pt idx="243619">
                  <c:v>4.4814E-2</c:v>
                </c:pt>
                <c:pt idx="243620">
                  <c:v>4.4811999999999998E-2</c:v>
                </c:pt>
                <c:pt idx="243621">
                  <c:v>4.4810000000000003E-2</c:v>
                </c:pt>
                <c:pt idx="243622">
                  <c:v>4.4808000000000001E-2</c:v>
                </c:pt>
                <c:pt idx="243623">
                  <c:v>4.4805999999999999E-2</c:v>
                </c:pt>
                <c:pt idx="243624">
                  <c:v>4.4803999999999997E-2</c:v>
                </c:pt>
                <c:pt idx="243625">
                  <c:v>4.4802000000000002E-2</c:v>
                </c:pt>
                <c:pt idx="243626">
                  <c:v>4.48E-2</c:v>
                </c:pt>
                <c:pt idx="243627">
                  <c:v>4.4797999999999998E-2</c:v>
                </c:pt>
                <c:pt idx="243628">
                  <c:v>4.4796000000000002E-2</c:v>
                </c:pt>
                <c:pt idx="243629">
                  <c:v>4.4794E-2</c:v>
                </c:pt>
                <c:pt idx="243630">
                  <c:v>4.4791999999999998E-2</c:v>
                </c:pt>
                <c:pt idx="243631">
                  <c:v>4.4790000000000003E-2</c:v>
                </c:pt>
                <c:pt idx="243632">
                  <c:v>4.4788000000000001E-2</c:v>
                </c:pt>
                <c:pt idx="243633">
                  <c:v>4.4785999999999999E-2</c:v>
                </c:pt>
                <c:pt idx="243634">
                  <c:v>4.4784999999999998E-2</c:v>
                </c:pt>
                <c:pt idx="243635">
                  <c:v>4.4783000000000003E-2</c:v>
                </c:pt>
                <c:pt idx="243636">
                  <c:v>4.4782000000000002E-2</c:v>
                </c:pt>
                <c:pt idx="243637">
                  <c:v>4.4781000000000001E-2</c:v>
                </c:pt>
                <c:pt idx="243638">
                  <c:v>4.4778999999999999E-2</c:v>
                </c:pt>
                <c:pt idx="243639">
                  <c:v>4.4777999999999998E-2</c:v>
                </c:pt>
                <c:pt idx="243640">
                  <c:v>4.4776999999999997E-2</c:v>
                </c:pt>
                <c:pt idx="243641">
                  <c:v>4.4776000000000003E-2</c:v>
                </c:pt>
                <c:pt idx="243642">
                  <c:v>4.4776000000000003E-2</c:v>
                </c:pt>
                <c:pt idx="243643">
                  <c:v>4.4775000000000002E-2</c:v>
                </c:pt>
                <c:pt idx="243644">
                  <c:v>4.4775000000000002E-2</c:v>
                </c:pt>
                <c:pt idx="243645">
                  <c:v>4.4774000000000001E-2</c:v>
                </c:pt>
                <c:pt idx="243646">
                  <c:v>4.4774000000000001E-2</c:v>
                </c:pt>
                <c:pt idx="243647">
                  <c:v>4.4774000000000001E-2</c:v>
                </c:pt>
                <c:pt idx="243648">
                  <c:v>4.4775000000000002E-2</c:v>
                </c:pt>
                <c:pt idx="243649">
                  <c:v>4.4775000000000002E-2</c:v>
                </c:pt>
                <c:pt idx="243650">
                  <c:v>4.4776000000000003E-2</c:v>
                </c:pt>
                <c:pt idx="243651">
                  <c:v>4.4776000000000003E-2</c:v>
                </c:pt>
                <c:pt idx="243652">
                  <c:v>4.4776999999999997E-2</c:v>
                </c:pt>
                <c:pt idx="243653">
                  <c:v>4.4777999999999998E-2</c:v>
                </c:pt>
                <c:pt idx="243654">
                  <c:v>4.4778999999999999E-2</c:v>
                </c:pt>
                <c:pt idx="243655">
                  <c:v>4.478E-2</c:v>
                </c:pt>
                <c:pt idx="243656">
                  <c:v>4.4782000000000002E-2</c:v>
                </c:pt>
                <c:pt idx="243657">
                  <c:v>4.4783999999999997E-2</c:v>
                </c:pt>
                <c:pt idx="243658">
                  <c:v>4.4784999999999998E-2</c:v>
                </c:pt>
                <c:pt idx="243659">
                  <c:v>4.4787E-2</c:v>
                </c:pt>
                <c:pt idx="243660">
                  <c:v>4.4790000000000003E-2</c:v>
                </c:pt>
                <c:pt idx="243661">
                  <c:v>4.4791999999999998E-2</c:v>
                </c:pt>
                <c:pt idx="243662">
                  <c:v>4.4794E-2</c:v>
                </c:pt>
                <c:pt idx="243663">
                  <c:v>4.4796999999999997E-2</c:v>
                </c:pt>
                <c:pt idx="243664">
                  <c:v>4.4798999999999999E-2</c:v>
                </c:pt>
                <c:pt idx="243665">
                  <c:v>4.4802000000000002E-2</c:v>
                </c:pt>
                <c:pt idx="243666">
                  <c:v>4.4804999999999998E-2</c:v>
                </c:pt>
                <c:pt idx="243667">
                  <c:v>4.4808000000000001E-2</c:v>
                </c:pt>
                <c:pt idx="243668">
                  <c:v>4.4810999999999997E-2</c:v>
                </c:pt>
                <c:pt idx="243669">
                  <c:v>4.4814E-2</c:v>
                </c:pt>
                <c:pt idx="243670">
                  <c:v>4.4817999999999997E-2</c:v>
                </c:pt>
                <c:pt idx="243671">
                  <c:v>4.4821E-2</c:v>
                </c:pt>
                <c:pt idx="243672">
                  <c:v>4.4824999999999997E-2</c:v>
                </c:pt>
                <c:pt idx="243673">
                  <c:v>4.4829000000000001E-2</c:v>
                </c:pt>
                <c:pt idx="243674">
                  <c:v>4.4831999999999997E-2</c:v>
                </c:pt>
                <c:pt idx="243675">
                  <c:v>4.4836000000000001E-2</c:v>
                </c:pt>
                <c:pt idx="243676">
                  <c:v>4.4839999999999998E-2</c:v>
                </c:pt>
                <c:pt idx="243677">
                  <c:v>4.4843000000000001E-2</c:v>
                </c:pt>
                <c:pt idx="243678">
                  <c:v>4.4846999999999998E-2</c:v>
                </c:pt>
                <c:pt idx="243679">
                  <c:v>4.4851000000000002E-2</c:v>
                </c:pt>
                <c:pt idx="243680">
                  <c:v>4.4854999999999999E-2</c:v>
                </c:pt>
                <c:pt idx="243681">
                  <c:v>4.4859000000000003E-2</c:v>
                </c:pt>
                <c:pt idx="243682">
                  <c:v>4.4863E-2</c:v>
                </c:pt>
                <c:pt idx="243683">
                  <c:v>4.4866999999999997E-2</c:v>
                </c:pt>
                <c:pt idx="243684">
                  <c:v>4.487E-2</c:v>
                </c:pt>
                <c:pt idx="243685">
                  <c:v>4.4873999999999997E-2</c:v>
                </c:pt>
                <c:pt idx="243686">
                  <c:v>4.4878000000000001E-2</c:v>
                </c:pt>
                <c:pt idx="243687">
                  <c:v>4.4881999999999998E-2</c:v>
                </c:pt>
                <c:pt idx="243688">
                  <c:v>4.4885000000000001E-2</c:v>
                </c:pt>
                <c:pt idx="243689">
                  <c:v>4.4888999999999998E-2</c:v>
                </c:pt>
                <c:pt idx="243690">
                  <c:v>4.4892000000000001E-2</c:v>
                </c:pt>
                <c:pt idx="243691">
                  <c:v>4.4895999999999998E-2</c:v>
                </c:pt>
                <c:pt idx="243692">
                  <c:v>4.4899000000000001E-2</c:v>
                </c:pt>
                <c:pt idx="243693">
                  <c:v>4.4901999999999997E-2</c:v>
                </c:pt>
                <c:pt idx="243694">
                  <c:v>4.4905E-2</c:v>
                </c:pt>
                <c:pt idx="243695">
                  <c:v>4.4908000000000003E-2</c:v>
                </c:pt>
                <c:pt idx="243696">
                  <c:v>4.4911E-2</c:v>
                </c:pt>
                <c:pt idx="243697">
                  <c:v>4.4914000000000003E-2</c:v>
                </c:pt>
                <c:pt idx="243698">
                  <c:v>4.4916999999999999E-2</c:v>
                </c:pt>
                <c:pt idx="243699">
                  <c:v>4.4919000000000001E-2</c:v>
                </c:pt>
                <c:pt idx="243700">
                  <c:v>4.4921000000000003E-2</c:v>
                </c:pt>
                <c:pt idx="243701">
                  <c:v>4.4922999999999998E-2</c:v>
                </c:pt>
                <c:pt idx="243702">
                  <c:v>4.4925E-2</c:v>
                </c:pt>
                <c:pt idx="243703">
                  <c:v>4.4927000000000002E-2</c:v>
                </c:pt>
                <c:pt idx="243704">
                  <c:v>4.4928999999999997E-2</c:v>
                </c:pt>
                <c:pt idx="243705">
                  <c:v>4.4930999999999999E-2</c:v>
                </c:pt>
                <c:pt idx="243706">
                  <c:v>4.4932E-2</c:v>
                </c:pt>
                <c:pt idx="243707">
                  <c:v>4.4933000000000001E-2</c:v>
                </c:pt>
                <c:pt idx="243708">
                  <c:v>4.4934000000000002E-2</c:v>
                </c:pt>
                <c:pt idx="243709">
                  <c:v>4.4935000000000003E-2</c:v>
                </c:pt>
                <c:pt idx="243710">
                  <c:v>4.4935999999999997E-2</c:v>
                </c:pt>
                <c:pt idx="243711">
                  <c:v>4.4935999999999997E-2</c:v>
                </c:pt>
                <c:pt idx="243712">
                  <c:v>4.4935999999999997E-2</c:v>
                </c:pt>
                <c:pt idx="243713">
                  <c:v>4.4936999999999998E-2</c:v>
                </c:pt>
                <c:pt idx="243714">
                  <c:v>4.4936999999999998E-2</c:v>
                </c:pt>
                <c:pt idx="243715">
                  <c:v>4.4935999999999997E-2</c:v>
                </c:pt>
                <c:pt idx="243716">
                  <c:v>4.4935999999999997E-2</c:v>
                </c:pt>
                <c:pt idx="243717">
                  <c:v>4.4935999999999997E-2</c:v>
                </c:pt>
                <c:pt idx="243718">
                  <c:v>4.4935000000000003E-2</c:v>
                </c:pt>
                <c:pt idx="243719">
                  <c:v>4.4934000000000002E-2</c:v>
                </c:pt>
                <c:pt idx="243720">
                  <c:v>4.4933000000000001E-2</c:v>
                </c:pt>
                <c:pt idx="243721">
                  <c:v>4.4932E-2</c:v>
                </c:pt>
                <c:pt idx="243722">
                  <c:v>4.4930999999999999E-2</c:v>
                </c:pt>
                <c:pt idx="243723">
                  <c:v>4.4928999999999997E-2</c:v>
                </c:pt>
                <c:pt idx="243724">
                  <c:v>4.4928000000000003E-2</c:v>
                </c:pt>
                <c:pt idx="243725">
                  <c:v>4.4926000000000001E-2</c:v>
                </c:pt>
                <c:pt idx="243726">
                  <c:v>4.4923999999999999E-2</c:v>
                </c:pt>
                <c:pt idx="243727">
                  <c:v>4.4921999999999997E-2</c:v>
                </c:pt>
                <c:pt idx="243728">
                  <c:v>4.4920000000000002E-2</c:v>
                </c:pt>
                <c:pt idx="243729">
                  <c:v>4.4918E-2</c:v>
                </c:pt>
                <c:pt idx="243730">
                  <c:v>4.4915999999999998E-2</c:v>
                </c:pt>
                <c:pt idx="243731">
                  <c:v>4.4914000000000003E-2</c:v>
                </c:pt>
                <c:pt idx="243732">
                  <c:v>4.4912000000000001E-2</c:v>
                </c:pt>
                <c:pt idx="243733">
                  <c:v>4.4908999999999998E-2</c:v>
                </c:pt>
                <c:pt idx="243734">
                  <c:v>4.4907000000000002E-2</c:v>
                </c:pt>
                <c:pt idx="243735">
                  <c:v>4.4903999999999999E-2</c:v>
                </c:pt>
                <c:pt idx="243736">
                  <c:v>4.4901999999999997E-2</c:v>
                </c:pt>
                <c:pt idx="243737">
                  <c:v>4.4899000000000001E-2</c:v>
                </c:pt>
                <c:pt idx="243738">
                  <c:v>4.4896999999999999E-2</c:v>
                </c:pt>
                <c:pt idx="243739">
                  <c:v>4.4894000000000003E-2</c:v>
                </c:pt>
                <c:pt idx="243740">
                  <c:v>4.4892000000000001E-2</c:v>
                </c:pt>
                <c:pt idx="243741">
                  <c:v>4.4888999999999998E-2</c:v>
                </c:pt>
                <c:pt idx="243742">
                  <c:v>4.4887000000000003E-2</c:v>
                </c:pt>
                <c:pt idx="243743">
                  <c:v>4.4884E-2</c:v>
                </c:pt>
                <c:pt idx="243744">
                  <c:v>4.4881999999999998E-2</c:v>
                </c:pt>
                <c:pt idx="243745">
                  <c:v>4.4879000000000002E-2</c:v>
                </c:pt>
                <c:pt idx="243746">
                  <c:v>4.4877E-2</c:v>
                </c:pt>
                <c:pt idx="243747">
                  <c:v>4.4873999999999997E-2</c:v>
                </c:pt>
                <c:pt idx="243748">
                  <c:v>4.4872000000000002E-2</c:v>
                </c:pt>
                <c:pt idx="243749">
                  <c:v>4.4868999999999999E-2</c:v>
                </c:pt>
                <c:pt idx="243750">
                  <c:v>4.4866999999999997E-2</c:v>
                </c:pt>
                <c:pt idx="243751">
                  <c:v>4.4865000000000002E-2</c:v>
                </c:pt>
                <c:pt idx="243752">
                  <c:v>4.4863E-2</c:v>
                </c:pt>
                <c:pt idx="243753">
                  <c:v>4.4860999999999998E-2</c:v>
                </c:pt>
                <c:pt idx="243754">
                  <c:v>4.4859000000000003E-2</c:v>
                </c:pt>
                <c:pt idx="243755">
                  <c:v>4.4857000000000001E-2</c:v>
                </c:pt>
                <c:pt idx="243756">
                  <c:v>4.4854999999999999E-2</c:v>
                </c:pt>
                <c:pt idx="243757">
                  <c:v>4.4853999999999998E-2</c:v>
                </c:pt>
                <c:pt idx="243758">
                  <c:v>4.4852000000000003E-2</c:v>
                </c:pt>
                <c:pt idx="243759">
                  <c:v>4.4850000000000001E-2</c:v>
                </c:pt>
                <c:pt idx="243760">
                  <c:v>4.4849E-2</c:v>
                </c:pt>
                <c:pt idx="243761">
                  <c:v>4.4846999999999998E-2</c:v>
                </c:pt>
                <c:pt idx="243762">
                  <c:v>4.4845999999999997E-2</c:v>
                </c:pt>
                <c:pt idx="243763">
                  <c:v>4.4845000000000003E-2</c:v>
                </c:pt>
                <c:pt idx="243764">
                  <c:v>4.4844000000000002E-2</c:v>
                </c:pt>
                <c:pt idx="243765">
                  <c:v>4.4843000000000001E-2</c:v>
                </c:pt>
                <c:pt idx="243766">
                  <c:v>4.4842E-2</c:v>
                </c:pt>
                <c:pt idx="243767">
                  <c:v>4.4842E-2</c:v>
                </c:pt>
                <c:pt idx="243768">
                  <c:v>4.4840999999999999E-2</c:v>
                </c:pt>
                <c:pt idx="243769">
                  <c:v>4.4839999999999998E-2</c:v>
                </c:pt>
                <c:pt idx="243770">
                  <c:v>4.4839999999999998E-2</c:v>
                </c:pt>
                <c:pt idx="243771">
                  <c:v>4.4838999999999997E-2</c:v>
                </c:pt>
                <c:pt idx="243772">
                  <c:v>4.4838999999999997E-2</c:v>
                </c:pt>
                <c:pt idx="243773">
                  <c:v>4.4838999999999997E-2</c:v>
                </c:pt>
                <c:pt idx="243774">
                  <c:v>4.4838999999999997E-2</c:v>
                </c:pt>
                <c:pt idx="243775">
                  <c:v>4.4838999999999997E-2</c:v>
                </c:pt>
                <c:pt idx="243776">
                  <c:v>4.4838999999999997E-2</c:v>
                </c:pt>
                <c:pt idx="243777">
                  <c:v>4.4838999999999997E-2</c:v>
                </c:pt>
                <c:pt idx="243778">
                  <c:v>4.4838999999999997E-2</c:v>
                </c:pt>
                <c:pt idx="243779">
                  <c:v>4.4839999999999998E-2</c:v>
                </c:pt>
                <c:pt idx="243780">
                  <c:v>4.4839999999999998E-2</c:v>
                </c:pt>
                <c:pt idx="243781">
                  <c:v>4.4840999999999999E-2</c:v>
                </c:pt>
                <c:pt idx="243782">
                  <c:v>4.4840999999999999E-2</c:v>
                </c:pt>
                <c:pt idx="243783">
                  <c:v>4.4840999999999999E-2</c:v>
                </c:pt>
                <c:pt idx="243784">
                  <c:v>4.4842E-2</c:v>
                </c:pt>
                <c:pt idx="243785">
                  <c:v>4.4843000000000001E-2</c:v>
                </c:pt>
                <c:pt idx="243786">
                  <c:v>4.4843000000000001E-2</c:v>
                </c:pt>
                <c:pt idx="243787">
                  <c:v>4.4844000000000002E-2</c:v>
                </c:pt>
                <c:pt idx="243788">
                  <c:v>4.4845000000000003E-2</c:v>
                </c:pt>
                <c:pt idx="243789">
                  <c:v>4.4845999999999997E-2</c:v>
                </c:pt>
                <c:pt idx="243790">
                  <c:v>4.4846999999999998E-2</c:v>
                </c:pt>
                <c:pt idx="243791">
                  <c:v>4.4847999999999999E-2</c:v>
                </c:pt>
                <c:pt idx="243792">
                  <c:v>4.4849E-2</c:v>
                </c:pt>
                <c:pt idx="243793">
                  <c:v>4.4849E-2</c:v>
                </c:pt>
                <c:pt idx="243794">
                  <c:v>4.4850000000000001E-2</c:v>
                </c:pt>
                <c:pt idx="243795">
                  <c:v>4.4851000000000002E-2</c:v>
                </c:pt>
                <c:pt idx="243796">
                  <c:v>4.4852000000000003E-2</c:v>
                </c:pt>
                <c:pt idx="243797">
                  <c:v>4.4852999999999997E-2</c:v>
                </c:pt>
                <c:pt idx="243798">
                  <c:v>4.4853999999999998E-2</c:v>
                </c:pt>
                <c:pt idx="243799">
                  <c:v>4.4854999999999999E-2</c:v>
                </c:pt>
                <c:pt idx="243800">
                  <c:v>4.4856E-2</c:v>
                </c:pt>
                <c:pt idx="243801">
                  <c:v>4.4857000000000001E-2</c:v>
                </c:pt>
                <c:pt idx="243802">
                  <c:v>4.4857000000000001E-2</c:v>
                </c:pt>
                <c:pt idx="243803">
                  <c:v>4.4858000000000002E-2</c:v>
                </c:pt>
                <c:pt idx="243804">
                  <c:v>4.4859000000000003E-2</c:v>
                </c:pt>
                <c:pt idx="243805">
                  <c:v>4.4859999999999997E-2</c:v>
                </c:pt>
                <c:pt idx="243806">
                  <c:v>4.4859999999999997E-2</c:v>
                </c:pt>
                <c:pt idx="243807">
                  <c:v>4.4860999999999998E-2</c:v>
                </c:pt>
                <c:pt idx="243808">
                  <c:v>4.4860999999999998E-2</c:v>
                </c:pt>
                <c:pt idx="243809">
                  <c:v>4.4861999999999999E-2</c:v>
                </c:pt>
                <c:pt idx="243810">
                  <c:v>4.4863E-2</c:v>
                </c:pt>
                <c:pt idx="243811">
                  <c:v>4.4863E-2</c:v>
                </c:pt>
                <c:pt idx="243812">
                  <c:v>4.4864000000000001E-2</c:v>
                </c:pt>
                <c:pt idx="243813">
                  <c:v>4.4864000000000001E-2</c:v>
                </c:pt>
                <c:pt idx="243814">
                  <c:v>4.4864000000000001E-2</c:v>
                </c:pt>
                <c:pt idx="243815">
                  <c:v>4.4865000000000002E-2</c:v>
                </c:pt>
                <c:pt idx="243816">
                  <c:v>4.4865000000000002E-2</c:v>
                </c:pt>
                <c:pt idx="243817">
                  <c:v>4.4865000000000002E-2</c:v>
                </c:pt>
                <c:pt idx="243818">
                  <c:v>4.4865000000000002E-2</c:v>
                </c:pt>
                <c:pt idx="243819">
                  <c:v>4.4865000000000002E-2</c:v>
                </c:pt>
                <c:pt idx="243820">
                  <c:v>4.4865000000000002E-2</c:v>
                </c:pt>
                <c:pt idx="243821">
                  <c:v>4.4865000000000002E-2</c:v>
                </c:pt>
                <c:pt idx="243822">
                  <c:v>4.4865000000000002E-2</c:v>
                </c:pt>
                <c:pt idx="243823">
                  <c:v>4.4865000000000002E-2</c:v>
                </c:pt>
                <c:pt idx="243824">
                  <c:v>4.4865000000000002E-2</c:v>
                </c:pt>
                <c:pt idx="243825">
                  <c:v>4.4865000000000002E-2</c:v>
                </c:pt>
                <c:pt idx="243826">
                  <c:v>4.4865000000000002E-2</c:v>
                </c:pt>
                <c:pt idx="243827">
                  <c:v>4.4865000000000002E-2</c:v>
                </c:pt>
                <c:pt idx="243828">
                  <c:v>4.4865000000000002E-2</c:v>
                </c:pt>
                <c:pt idx="243829">
                  <c:v>4.4864000000000001E-2</c:v>
                </c:pt>
                <c:pt idx="243830">
                  <c:v>4.4864000000000001E-2</c:v>
                </c:pt>
                <c:pt idx="243831">
                  <c:v>4.4864000000000001E-2</c:v>
                </c:pt>
                <c:pt idx="243832">
                  <c:v>4.4863E-2</c:v>
                </c:pt>
                <c:pt idx="243833">
                  <c:v>4.4863E-2</c:v>
                </c:pt>
                <c:pt idx="243834">
                  <c:v>4.4863E-2</c:v>
                </c:pt>
                <c:pt idx="243835">
                  <c:v>4.4863E-2</c:v>
                </c:pt>
                <c:pt idx="243836">
                  <c:v>4.4861999999999999E-2</c:v>
                </c:pt>
                <c:pt idx="243837">
                  <c:v>4.4861999999999999E-2</c:v>
                </c:pt>
                <c:pt idx="243838">
                  <c:v>4.4861999999999999E-2</c:v>
                </c:pt>
                <c:pt idx="243839">
                  <c:v>4.4861999999999999E-2</c:v>
                </c:pt>
                <c:pt idx="243840">
                  <c:v>4.4860999999999998E-2</c:v>
                </c:pt>
                <c:pt idx="243841">
                  <c:v>4.4860999999999998E-2</c:v>
                </c:pt>
                <c:pt idx="243842">
                  <c:v>4.4860999999999998E-2</c:v>
                </c:pt>
                <c:pt idx="243843">
                  <c:v>4.4860999999999998E-2</c:v>
                </c:pt>
                <c:pt idx="243844">
                  <c:v>4.4860999999999998E-2</c:v>
                </c:pt>
                <c:pt idx="243845">
                  <c:v>4.4860999999999998E-2</c:v>
                </c:pt>
                <c:pt idx="243846">
                  <c:v>4.4860999999999998E-2</c:v>
                </c:pt>
                <c:pt idx="243847">
                  <c:v>4.4860999999999998E-2</c:v>
                </c:pt>
                <c:pt idx="243848">
                  <c:v>4.4860999999999998E-2</c:v>
                </c:pt>
                <c:pt idx="243849">
                  <c:v>4.4860999999999998E-2</c:v>
                </c:pt>
                <c:pt idx="243850">
                  <c:v>4.4860999999999998E-2</c:v>
                </c:pt>
                <c:pt idx="243851">
                  <c:v>4.4860999999999998E-2</c:v>
                </c:pt>
                <c:pt idx="243852">
                  <c:v>4.4861999999999999E-2</c:v>
                </c:pt>
                <c:pt idx="243853">
                  <c:v>4.4861999999999999E-2</c:v>
                </c:pt>
                <c:pt idx="243854">
                  <c:v>4.4861999999999999E-2</c:v>
                </c:pt>
                <c:pt idx="243855">
                  <c:v>4.4863E-2</c:v>
                </c:pt>
                <c:pt idx="243856">
                  <c:v>4.4863E-2</c:v>
                </c:pt>
                <c:pt idx="243857">
                  <c:v>4.4864000000000001E-2</c:v>
                </c:pt>
                <c:pt idx="243858">
                  <c:v>4.4864000000000001E-2</c:v>
                </c:pt>
                <c:pt idx="243859">
                  <c:v>4.4865000000000002E-2</c:v>
                </c:pt>
                <c:pt idx="243860">
                  <c:v>4.4866000000000003E-2</c:v>
                </c:pt>
                <c:pt idx="243861">
                  <c:v>4.4866999999999997E-2</c:v>
                </c:pt>
                <c:pt idx="243862">
                  <c:v>4.4867999999999998E-2</c:v>
                </c:pt>
                <c:pt idx="243863">
                  <c:v>4.4868999999999999E-2</c:v>
                </c:pt>
                <c:pt idx="243864">
                  <c:v>4.487E-2</c:v>
                </c:pt>
                <c:pt idx="243865">
                  <c:v>4.4871000000000001E-2</c:v>
                </c:pt>
                <c:pt idx="243866">
                  <c:v>4.4872000000000002E-2</c:v>
                </c:pt>
                <c:pt idx="243867">
                  <c:v>4.4873000000000003E-2</c:v>
                </c:pt>
                <c:pt idx="243868">
                  <c:v>4.4873999999999997E-2</c:v>
                </c:pt>
                <c:pt idx="243869">
                  <c:v>4.4875999999999999E-2</c:v>
                </c:pt>
                <c:pt idx="243870">
                  <c:v>4.4877E-2</c:v>
                </c:pt>
                <c:pt idx="243871">
                  <c:v>4.4879000000000002E-2</c:v>
                </c:pt>
                <c:pt idx="243872">
                  <c:v>4.4880000000000003E-2</c:v>
                </c:pt>
                <c:pt idx="243873">
                  <c:v>4.4881999999999998E-2</c:v>
                </c:pt>
                <c:pt idx="243874">
                  <c:v>4.4882999999999999E-2</c:v>
                </c:pt>
                <c:pt idx="243875">
                  <c:v>4.4885000000000001E-2</c:v>
                </c:pt>
                <c:pt idx="243876">
                  <c:v>4.4886000000000002E-2</c:v>
                </c:pt>
                <c:pt idx="243877">
                  <c:v>4.4887999999999997E-2</c:v>
                </c:pt>
                <c:pt idx="243878">
                  <c:v>4.4888999999999998E-2</c:v>
                </c:pt>
                <c:pt idx="243879">
                  <c:v>4.4891E-2</c:v>
                </c:pt>
                <c:pt idx="243880">
                  <c:v>4.4892000000000001E-2</c:v>
                </c:pt>
                <c:pt idx="243881">
                  <c:v>4.4894000000000003E-2</c:v>
                </c:pt>
                <c:pt idx="243882">
                  <c:v>4.4895999999999998E-2</c:v>
                </c:pt>
                <c:pt idx="243883">
                  <c:v>4.4896999999999999E-2</c:v>
                </c:pt>
                <c:pt idx="243884">
                  <c:v>4.4899000000000001E-2</c:v>
                </c:pt>
                <c:pt idx="243885">
                  <c:v>4.4901000000000003E-2</c:v>
                </c:pt>
                <c:pt idx="243886">
                  <c:v>4.4901999999999997E-2</c:v>
                </c:pt>
                <c:pt idx="243887">
                  <c:v>4.4903999999999999E-2</c:v>
                </c:pt>
                <c:pt idx="243888">
                  <c:v>4.4905E-2</c:v>
                </c:pt>
                <c:pt idx="243889">
                  <c:v>4.4907000000000002E-2</c:v>
                </c:pt>
                <c:pt idx="243890">
                  <c:v>4.4908000000000003E-2</c:v>
                </c:pt>
                <c:pt idx="243891">
                  <c:v>4.4908999999999998E-2</c:v>
                </c:pt>
                <c:pt idx="243892">
                  <c:v>4.4911E-2</c:v>
                </c:pt>
                <c:pt idx="243893">
                  <c:v>4.4912000000000001E-2</c:v>
                </c:pt>
                <c:pt idx="243894">
                  <c:v>4.4914000000000003E-2</c:v>
                </c:pt>
                <c:pt idx="243895">
                  <c:v>4.4914999999999997E-2</c:v>
                </c:pt>
                <c:pt idx="243896">
                  <c:v>4.4915999999999998E-2</c:v>
                </c:pt>
                <c:pt idx="243897">
                  <c:v>4.4918E-2</c:v>
                </c:pt>
                <c:pt idx="243898">
                  <c:v>4.4919000000000001E-2</c:v>
                </c:pt>
                <c:pt idx="243899">
                  <c:v>4.4920000000000002E-2</c:v>
                </c:pt>
                <c:pt idx="243900">
                  <c:v>4.4921000000000003E-2</c:v>
                </c:pt>
                <c:pt idx="243901">
                  <c:v>4.4921999999999997E-2</c:v>
                </c:pt>
                <c:pt idx="243902">
                  <c:v>4.4921999999999997E-2</c:v>
                </c:pt>
                <c:pt idx="243903">
                  <c:v>4.4922999999999998E-2</c:v>
                </c:pt>
                <c:pt idx="243904">
                  <c:v>4.4923999999999999E-2</c:v>
                </c:pt>
                <c:pt idx="243905">
                  <c:v>4.4925E-2</c:v>
                </c:pt>
                <c:pt idx="243906">
                  <c:v>4.4926000000000001E-2</c:v>
                </c:pt>
                <c:pt idx="243907">
                  <c:v>4.4926000000000001E-2</c:v>
                </c:pt>
                <c:pt idx="243908">
                  <c:v>4.4927000000000002E-2</c:v>
                </c:pt>
                <c:pt idx="243909">
                  <c:v>4.4927000000000002E-2</c:v>
                </c:pt>
                <c:pt idx="243910">
                  <c:v>4.4928000000000003E-2</c:v>
                </c:pt>
                <c:pt idx="243911">
                  <c:v>4.4928000000000003E-2</c:v>
                </c:pt>
                <c:pt idx="243912">
                  <c:v>4.4928000000000003E-2</c:v>
                </c:pt>
                <c:pt idx="243913">
                  <c:v>4.4928000000000003E-2</c:v>
                </c:pt>
                <c:pt idx="243914">
                  <c:v>4.4928000000000003E-2</c:v>
                </c:pt>
                <c:pt idx="243915">
                  <c:v>4.4928999999999997E-2</c:v>
                </c:pt>
                <c:pt idx="243916">
                  <c:v>4.4928999999999997E-2</c:v>
                </c:pt>
                <c:pt idx="243917">
                  <c:v>4.4928999999999997E-2</c:v>
                </c:pt>
                <c:pt idx="243918">
                  <c:v>4.4928999999999997E-2</c:v>
                </c:pt>
                <c:pt idx="243919">
                  <c:v>4.4928999999999997E-2</c:v>
                </c:pt>
                <c:pt idx="243920">
                  <c:v>4.4928999999999997E-2</c:v>
                </c:pt>
                <c:pt idx="243921">
                  <c:v>4.4928000000000003E-2</c:v>
                </c:pt>
                <c:pt idx="243922">
                  <c:v>4.4928000000000003E-2</c:v>
                </c:pt>
                <c:pt idx="243923">
                  <c:v>4.4928000000000003E-2</c:v>
                </c:pt>
                <c:pt idx="243924">
                  <c:v>4.4927000000000002E-2</c:v>
                </c:pt>
                <c:pt idx="243925">
                  <c:v>4.4927000000000002E-2</c:v>
                </c:pt>
                <c:pt idx="243926">
                  <c:v>4.4927000000000002E-2</c:v>
                </c:pt>
                <c:pt idx="243927">
                  <c:v>4.4926000000000001E-2</c:v>
                </c:pt>
                <c:pt idx="243928">
                  <c:v>4.4926000000000001E-2</c:v>
                </c:pt>
                <c:pt idx="243929">
                  <c:v>4.4925E-2</c:v>
                </c:pt>
                <c:pt idx="243930">
                  <c:v>4.4925E-2</c:v>
                </c:pt>
                <c:pt idx="243931">
                  <c:v>4.4925E-2</c:v>
                </c:pt>
                <c:pt idx="243932">
                  <c:v>4.4923999999999999E-2</c:v>
                </c:pt>
                <c:pt idx="243933">
                  <c:v>4.4922999999999998E-2</c:v>
                </c:pt>
                <c:pt idx="243934">
                  <c:v>4.4922999999999998E-2</c:v>
                </c:pt>
                <c:pt idx="243935">
                  <c:v>4.4921999999999997E-2</c:v>
                </c:pt>
                <c:pt idx="243936">
                  <c:v>4.4921999999999997E-2</c:v>
                </c:pt>
                <c:pt idx="243937">
                  <c:v>4.4921000000000003E-2</c:v>
                </c:pt>
                <c:pt idx="243938">
                  <c:v>4.4920000000000002E-2</c:v>
                </c:pt>
                <c:pt idx="243939">
                  <c:v>4.4920000000000002E-2</c:v>
                </c:pt>
                <c:pt idx="243940">
                  <c:v>4.4919000000000001E-2</c:v>
                </c:pt>
                <c:pt idx="243941">
                  <c:v>4.4919000000000001E-2</c:v>
                </c:pt>
                <c:pt idx="243942">
                  <c:v>4.4918E-2</c:v>
                </c:pt>
                <c:pt idx="243943">
                  <c:v>4.4918E-2</c:v>
                </c:pt>
                <c:pt idx="243944">
                  <c:v>4.4916999999999999E-2</c:v>
                </c:pt>
                <c:pt idx="243945">
                  <c:v>4.4916999999999999E-2</c:v>
                </c:pt>
                <c:pt idx="243946">
                  <c:v>4.4915999999999998E-2</c:v>
                </c:pt>
                <c:pt idx="243947">
                  <c:v>4.4915999999999998E-2</c:v>
                </c:pt>
                <c:pt idx="243948">
                  <c:v>4.4914999999999997E-2</c:v>
                </c:pt>
                <c:pt idx="243949">
                  <c:v>4.4914999999999997E-2</c:v>
                </c:pt>
                <c:pt idx="243950">
                  <c:v>4.4914000000000003E-2</c:v>
                </c:pt>
                <c:pt idx="243951">
                  <c:v>4.4914000000000003E-2</c:v>
                </c:pt>
                <c:pt idx="243952">
                  <c:v>4.4914000000000003E-2</c:v>
                </c:pt>
                <c:pt idx="243953">
                  <c:v>4.4914000000000003E-2</c:v>
                </c:pt>
                <c:pt idx="243954">
                  <c:v>4.4914000000000003E-2</c:v>
                </c:pt>
                <c:pt idx="243955">
                  <c:v>4.4913000000000002E-2</c:v>
                </c:pt>
                <c:pt idx="243956">
                  <c:v>4.4913000000000002E-2</c:v>
                </c:pt>
                <c:pt idx="243957">
                  <c:v>4.4913000000000002E-2</c:v>
                </c:pt>
                <c:pt idx="243958">
                  <c:v>4.4913000000000002E-2</c:v>
                </c:pt>
                <c:pt idx="243959">
                  <c:v>4.4913000000000002E-2</c:v>
                </c:pt>
                <c:pt idx="243960">
                  <c:v>4.4913000000000002E-2</c:v>
                </c:pt>
                <c:pt idx="243961">
                  <c:v>4.4913000000000002E-2</c:v>
                </c:pt>
                <c:pt idx="243962">
                  <c:v>4.4913000000000002E-2</c:v>
                </c:pt>
                <c:pt idx="243963">
                  <c:v>4.4913000000000002E-2</c:v>
                </c:pt>
                <c:pt idx="243964">
                  <c:v>4.4913000000000002E-2</c:v>
                </c:pt>
                <c:pt idx="243965">
                  <c:v>4.4914000000000003E-2</c:v>
                </c:pt>
                <c:pt idx="243966">
                  <c:v>4.4914000000000003E-2</c:v>
                </c:pt>
                <c:pt idx="243967">
                  <c:v>4.4914000000000003E-2</c:v>
                </c:pt>
                <c:pt idx="243968">
                  <c:v>4.4914999999999997E-2</c:v>
                </c:pt>
                <c:pt idx="243969">
                  <c:v>4.4914999999999997E-2</c:v>
                </c:pt>
                <c:pt idx="243970">
                  <c:v>4.4914999999999997E-2</c:v>
                </c:pt>
                <c:pt idx="243971">
                  <c:v>4.4915999999999998E-2</c:v>
                </c:pt>
                <c:pt idx="243972">
                  <c:v>4.4915999999999998E-2</c:v>
                </c:pt>
                <c:pt idx="243973">
                  <c:v>4.4915999999999998E-2</c:v>
                </c:pt>
                <c:pt idx="243974">
                  <c:v>4.4916999999999999E-2</c:v>
                </c:pt>
                <c:pt idx="243975">
                  <c:v>4.4916999999999999E-2</c:v>
                </c:pt>
                <c:pt idx="243976">
                  <c:v>4.4918E-2</c:v>
                </c:pt>
                <c:pt idx="243977">
                  <c:v>4.4918E-2</c:v>
                </c:pt>
                <c:pt idx="243978">
                  <c:v>4.4919000000000001E-2</c:v>
                </c:pt>
                <c:pt idx="243979">
                  <c:v>4.4919000000000001E-2</c:v>
                </c:pt>
                <c:pt idx="243980">
                  <c:v>4.4920000000000002E-2</c:v>
                </c:pt>
                <c:pt idx="243981">
                  <c:v>4.4920000000000002E-2</c:v>
                </c:pt>
                <c:pt idx="243982">
                  <c:v>4.4921000000000003E-2</c:v>
                </c:pt>
                <c:pt idx="243983">
                  <c:v>4.4921000000000003E-2</c:v>
                </c:pt>
                <c:pt idx="243984">
                  <c:v>4.4921999999999997E-2</c:v>
                </c:pt>
                <c:pt idx="243985">
                  <c:v>4.4921999999999997E-2</c:v>
                </c:pt>
                <c:pt idx="243986">
                  <c:v>4.4922999999999998E-2</c:v>
                </c:pt>
                <c:pt idx="243987">
                  <c:v>4.4922999999999998E-2</c:v>
                </c:pt>
                <c:pt idx="243988">
                  <c:v>4.4923999999999999E-2</c:v>
                </c:pt>
                <c:pt idx="243989">
                  <c:v>4.4925E-2</c:v>
                </c:pt>
                <c:pt idx="243990">
                  <c:v>4.4925E-2</c:v>
                </c:pt>
                <c:pt idx="243991">
                  <c:v>4.4926000000000001E-2</c:v>
                </c:pt>
                <c:pt idx="243992">
                  <c:v>4.4926000000000001E-2</c:v>
                </c:pt>
                <c:pt idx="243993">
                  <c:v>4.4926000000000001E-2</c:v>
                </c:pt>
                <c:pt idx="243994">
                  <c:v>4.4927000000000002E-2</c:v>
                </c:pt>
                <c:pt idx="243995">
                  <c:v>4.4927000000000002E-2</c:v>
                </c:pt>
                <c:pt idx="243996">
                  <c:v>4.4927000000000002E-2</c:v>
                </c:pt>
                <c:pt idx="243997">
                  <c:v>4.4928000000000003E-2</c:v>
                </c:pt>
                <c:pt idx="243998">
                  <c:v>4.4928000000000003E-2</c:v>
                </c:pt>
                <c:pt idx="243999">
                  <c:v>4.4928000000000003E-2</c:v>
                </c:pt>
                <c:pt idx="244000">
                  <c:v>4.4928999999999997E-2</c:v>
                </c:pt>
                <c:pt idx="244001">
                  <c:v>4.4928999999999997E-2</c:v>
                </c:pt>
                <c:pt idx="244002">
                  <c:v>4.4929999999999998E-2</c:v>
                </c:pt>
                <c:pt idx="244003">
                  <c:v>4.4929999999999998E-2</c:v>
                </c:pt>
                <c:pt idx="244004">
                  <c:v>4.4929999999999998E-2</c:v>
                </c:pt>
                <c:pt idx="244005">
                  <c:v>4.4929999999999998E-2</c:v>
                </c:pt>
                <c:pt idx="244006">
                  <c:v>4.4930999999999999E-2</c:v>
                </c:pt>
                <c:pt idx="244007">
                  <c:v>4.4930999999999999E-2</c:v>
                </c:pt>
                <c:pt idx="244008">
                  <c:v>4.4930999999999999E-2</c:v>
                </c:pt>
                <c:pt idx="244009">
                  <c:v>4.4930999999999999E-2</c:v>
                </c:pt>
                <c:pt idx="244010">
                  <c:v>4.4932E-2</c:v>
                </c:pt>
                <c:pt idx="244011">
                  <c:v>4.4932E-2</c:v>
                </c:pt>
                <c:pt idx="244012">
                  <c:v>4.4933000000000001E-2</c:v>
                </c:pt>
                <c:pt idx="244013">
                  <c:v>4.4933000000000001E-2</c:v>
                </c:pt>
                <c:pt idx="244014">
                  <c:v>4.4933000000000001E-2</c:v>
                </c:pt>
                <c:pt idx="244015">
                  <c:v>4.4934000000000002E-2</c:v>
                </c:pt>
                <c:pt idx="244016">
                  <c:v>4.4934000000000002E-2</c:v>
                </c:pt>
                <c:pt idx="244017">
                  <c:v>4.4934000000000002E-2</c:v>
                </c:pt>
                <c:pt idx="244018">
                  <c:v>4.4934000000000002E-2</c:v>
                </c:pt>
                <c:pt idx="244019">
                  <c:v>4.4935000000000003E-2</c:v>
                </c:pt>
                <c:pt idx="244020">
                  <c:v>4.4935000000000003E-2</c:v>
                </c:pt>
                <c:pt idx="244021">
                  <c:v>4.4935000000000003E-2</c:v>
                </c:pt>
                <c:pt idx="244022">
                  <c:v>4.4935999999999997E-2</c:v>
                </c:pt>
                <c:pt idx="244023">
                  <c:v>4.4935999999999997E-2</c:v>
                </c:pt>
                <c:pt idx="244024">
                  <c:v>4.4936999999999998E-2</c:v>
                </c:pt>
                <c:pt idx="244025">
                  <c:v>4.4936999999999998E-2</c:v>
                </c:pt>
                <c:pt idx="244026">
                  <c:v>4.4937999999999999E-2</c:v>
                </c:pt>
                <c:pt idx="244027">
                  <c:v>4.4937999999999999E-2</c:v>
                </c:pt>
                <c:pt idx="244028">
                  <c:v>4.4937999999999999E-2</c:v>
                </c:pt>
                <c:pt idx="244029">
                  <c:v>4.4939E-2</c:v>
                </c:pt>
                <c:pt idx="244030">
                  <c:v>4.4939E-2</c:v>
                </c:pt>
                <c:pt idx="244031">
                  <c:v>4.4939E-2</c:v>
                </c:pt>
                <c:pt idx="244032">
                  <c:v>4.4940000000000001E-2</c:v>
                </c:pt>
                <c:pt idx="244033">
                  <c:v>4.4940000000000001E-2</c:v>
                </c:pt>
                <c:pt idx="244034">
                  <c:v>4.4941000000000002E-2</c:v>
                </c:pt>
                <c:pt idx="244035">
                  <c:v>4.4941000000000002E-2</c:v>
                </c:pt>
                <c:pt idx="244036">
                  <c:v>4.4941000000000002E-2</c:v>
                </c:pt>
                <c:pt idx="244037">
                  <c:v>4.4942000000000003E-2</c:v>
                </c:pt>
                <c:pt idx="244038">
                  <c:v>4.4942000000000003E-2</c:v>
                </c:pt>
                <c:pt idx="244039">
                  <c:v>4.4942999999999997E-2</c:v>
                </c:pt>
                <c:pt idx="244040">
                  <c:v>4.4942999999999997E-2</c:v>
                </c:pt>
                <c:pt idx="244041">
                  <c:v>4.4942999999999997E-2</c:v>
                </c:pt>
                <c:pt idx="244042">
                  <c:v>4.4942999999999997E-2</c:v>
                </c:pt>
                <c:pt idx="244043">
                  <c:v>4.4942999999999997E-2</c:v>
                </c:pt>
                <c:pt idx="244044">
                  <c:v>4.4943999999999998E-2</c:v>
                </c:pt>
                <c:pt idx="244045">
                  <c:v>4.4943999999999998E-2</c:v>
                </c:pt>
                <c:pt idx="244046">
                  <c:v>4.4943999999999998E-2</c:v>
                </c:pt>
                <c:pt idx="244047">
                  <c:v>4.4944999999999999E-2</c:v>
                </c:pt>
                <c:pt idx="244048">
                  <c:v>4.4944999999999999E-2</c:v>
                </c:pt>
                <c:pt idx="244049">
                  <c:v>4.4944999999999999E-2</c:v>
                </c:pt>
                <c:pt idx="244050">
                  <c:v>4.4944999999999999E-2</c:v>
                </c:pt>
                <c:pt idx="244051">
                  <c:v>4.4944999999999999E-2</c:v>
                </c:pt>
                <c:pt idx="244052">
                  <c:v>4.4944999999999999E-2</c:v>
                </c:pt>
                <c:pt idx="244053">
                  <c:v>4.4944999999999999E-2</c:v>
                </c:pt>
                <c:pt idx="244054">
                  <c:v>4.4944999999999999E-2</c:v>
                </c:pt>
                <c:pt idx="244055">
                  <c:v>4.4944999999999999E-2</c:v>
                </c:pt>
                <c:pt idx="244056">
                  <c:v>4.4944999999999999E-2</c:v>
                </c:pt>
                <c:pt idx="244057">
                  <c:v>4.4944999999999999E-2</c:v>
                </c:pt>
                <c:pt idx="244058">
                  <c:v>4.4944999999999999E-2</c:v>
                </c:pt>
                <c:pt idx="244059">
                  <c:v>4.4944999999999999E-2</c:v>
                </c:pt>
                <c:pt idx="244060">
                  <c:v>4.4944999999999999E-2</c:v>
                </c:pt>
                <c:pt idx="244061">
                  <c:v>4.4944999999999999E-2</c:v>
                </c:pt>
                <c:pt idx="244062">
                  <c:v>4.4944999999999999E-2</c:v>
                </c:pt>
                <c:pt idx="244063">
                  <c:v>4.4944999999999999E-2</c:v>
                </c:pt>
                <c:pt idx="244064">
                  <c:v>4.4944999999999999E-2</c:v>
                </c:pt>
                <c:pt idx="244065">
                  <c:v>4.4943999999999998E-2</c:v>
                </c:pt>
                <c:pt idx="244066">
                  <c:v>4.4943999999999998E-2</c:v>
                </c:pt>
                <c:pt idx="244067">
                  <c:v>4.4943999999999998E-2</c:v>
                </c:pt>
                <c:pt idx="244068">
                  <c:v>4.4943999999999998E-2</c:v>
                </c:pt>
                <c:pt idx="244069">
                  <c:v>4.4942999999999997E-2</c:v>
                </c:pt>
                <c:pt idx="244070">
                  <c:v>4.4942999999999997E-2</c:v>
                </c:pt>
                <c:pt idx="244071">
                  <c:v>4.4942999999999997E-2</c:v>
                </c:pt>
                <c:pt idx="244072">
                  <c:v>4.4942000000000003E-2</c:v>
                </c:pt>
                <c:pt idx="244073">
                  <c:v>4.4942000000000003E-2</c:v>
                </c:pt>
                <c:pt idx="244074">
                  <c:v>4.4942000000000003E-2</c:v>
                </c:pt>
                <c:pt idx="244075">
                  <c:v>4.4941000000000002E-2</c:v>
                </c:pt>
                <c:pt idx="244076">
                  <c:v>4.4941000000000002E-2</c:v>
                </c:pt>
                <c:pt idx="244077">
                  <c:v>4.4940000000000001E-2</c:v>
                </c:pt>
                <c:pt idx="244078">
                  <c:v>4.4940000000000001E-2</c:v>
                </c:pt>
                <c:pt idx="244079">
                  <c:v>4.4940000000000001E-2</c:v>
                </c:pt>
                <c:pt idx="244080">
                  <c:v>4.4939E-2</c:v>
                </c:pt>
                <c:pt idx="244081">
                  <c:v>4.4939E-2</c:v>
                </c:pt>
                <c:pt idx="244082">
                  <c:v>4.4939E-2</c:v>
                </c:pt>
                <c:pt idx="244083">
                  <c:v>4.4937999999999999E-2</c:v>
                </c:pt>
                <c:pt idx="244084">
                  <c:v>4.4937999999999999E-2</c:v>
                </c:pt>
                <c:pt idx="244085">
                  <c:v>4.4937999999999999E-2</c:v>
                </c:pt>
                <c:pt idx="244086">
                  <c:v>4.4937999999999999E-2</c:v>
                </c:pt>
                <c:pt idx="244087">
                  <c:v>4.4936999999999998E-2</c:v>
                </c:pt>
                <c:pt idx="244088">
                  <c:v>4.4936999999999998E-2</c:v>
                </c:pt>
                <c:pt idx="244089">
                  <c:v>4.4936999999999998E-2</c:v>
                </c:pt>
                <c:pt idx="244090">
                  <c:v>4.4936999999999998E-2</c:v>
                </c:pt>
                <c:pt idx="244091">
                  <c:v>4.4935999999999997E-2</c:v>
                </c:pt>
                <c:pt idx="244092">
                  <c:v>4.4935999999999997E-2</c:v>
                </c:pt>
                <c:pt idx="244093">
                  <c:v>4.4935999999999997E-2</c:v>
                </c:pt>
                <c:pt idx="244094">
                  <c:v>4.4935999999999997E-2</c:v>
                </c:pt>
                <c:pt idx="244095">
                  <c:v>4.4935999999999997E-2</c:v>
                </c:pt>
                <c:pt idx="244096">
                  <c:v>4.4936999999999998E-2</c:v>
                </c:pt>
                <c:pt idx="244097">
                  <c:v>4.4936999999999998E-2</c:v>
                </c:pt>
                <c:pt idx="244098">
                  <c:v>4.4936999999999998E-2</c:v>
                </c:pt>
                <c:pt idx="244099">
                  <c:v>4.4936999999999998E-2</c:v>
                </c:pt>
                <c:pt idx="244100">
                  <c:v>4.4936999999999998E-2</c:v>
                </c:pt>
                <c:pt idx="244101">
                  <c:v>4.4936999999999998E-2</c:v>
                </c:pt>
                <c:pt idx="244102">
                  <c:v>4.4937999999999999E-2</c:v>
                </c:pt>
                <c:pt idx="244103">
                  <c:v>4.4937999999999999E-2</c:v>
                </c:pt>
                <c:pt idx="244104">
                  <c:v>4.4937999999999999E-2</c:v>
                </c:pt>
                <c:pt idx="244105">
                  <c:v>4.4939E-2</c:v>
                </c:pt>
                <c:pt idx="244106">
                  <c:v>4.4940000000000001E-2</c:v>
                </c:pt>
                <c:pt idx="244107">
                  <c:v>4.4940000000000001E-2</c:v>
                </c:pt>
                <c:pt idx="244108">
                  <c:v>4.4941000000000002E-2</c:v>
                </c:pt>
                <c:pt idx="244109">
                  <c:v>4.4942000000000003E-2</c:v>
                </c:pt>
                <c:pt idx="244110">
                  <c:v>4.4942000000000003E-2</c:v>
                </c:pt>
                <c:pt idx="244111">
                  <c:v>4.4942999999999997E-2</c:v>
                </c:pt>
                <c:pt idx="244112">
                  <c:v>4.4943999999999998E-2</c:v>
                </c:pt>
                <c:pt idx="244113">
                  <c:v>4.4944999999999999E-2</c:v>
                </c:pt>
                <c:pt idx="244114">
                  <c:v>4.4944999999999999E-2</c:v>
                </c:pt>
                <c:pt idx="244115">
                  <c:v>4.4946E-2</c:v>
                </c:pt>
                <c:pt idx="244116">
                  <c:v>4.4947000000000001E-2</c:v>
                </c:pt>
                <c:pt idx="244117">
                  <c:v>4.4948000000000002E-2</c:v>
                </c:pt>
                <c:pt idx="244118">
                  <c:v>4.4949000000000003E-2</c:v>
                </c:pt>
                <c:pt idx="244119">
                  <c:v>4.4949999999999997E-2</c:v>
                </c:pt>
                <c:pt idx="244120">
                  <c:v>4.4950999999999998E-2</c:v>
                </c:pt>
                <c:pt idx="244121">
                  <c:v>4.4951999999999999E-2</c:v>
                </c:pt>
                <c:pt idx="244122">
                  <c:v>4.4953E-2</c:v>
                </c:pt>
                <c:pt idx="244123">
                  <c:v>4.4954000000000001E-2</c:v>
                </c:pt>
                <c:pt idx="244124">
                  <c:v>4.4955000000000002E-2</c:v>
                </c:pt>
                <c:pt idx="244125">
                  <c:v>4.4955000000000002E-2</c:v>
                </c:pt>
                <c:pt idx="244126">
                  <c:v>4.4956000000000003E-2</c:v>
                </c:pt>
                <c:pt idx="244127">
                  <c:v>4.4956999999999997E-2</c:v>
                </c:pt>
                <c:pt idx="244128">
                  <c:v>4.4957999999999998E-2</c:v>
                </c:pt>
                <c:pt idx="244129">
                  <c:v>4.4958999999999999E-2</c:v>
                </c:pt>
                <c:pt idx="244130">
                  <c:v>4.4958999999999999E-2</c:v>
                </c:pt>
                <c:pt idx="244131">
                  <c:v>4.496E-2</c:v>
                </c:pt>
                <c:pt idx="244132">
                  <c:v>4.4961000000000001E-2</c:v>
                </c:pt>
                <c:pt idx="244133">
                  <c:v>4.4961000000000001E-2</c:v>
                </c:pt>
                <c:pt idx="244134">
                  <c:v>4.4962000000000002E-2</c:v>
                </c:pt>
                <c:pt idx="244135">
                  <c:v>4.4962000000000002E-2</c:v>
                </c:pt>
                <c:pt idx="244136">
                  <c:v>4.4963000000000003E-2</c:v>
                </c:pt>
                <c:pt idx="244137">
                  <c:v>4.4963000000000003E-2</c:v>
                </c:pt>
                <c:pt idx="244138">
                  <c:v>4.4963000000000003E-2</c:v>
                </c:pt>
                <c:pt idx="244139">
                  <c:v>4.4963000000000003E-2</c:v>
                </c:pt>
                <c:pt idx="244140">
                  <c:v>4.4963999999999997E-2</c:v>
                </c:pt>
                <c:pt idx="244141">
                  <c:v>4.4963999999999997E-2</c:v>
                </c:pt>
                <c:pt idx="244142">
                  <c:v>4.4963999999999997E-2</c:v>
                </c:pt>
                <c:pt idx="244143">
                  <c:v>4.4963999999999997E-2</c:v>
                </c:pt>
                <c:pt idx="244144">
                  <c:v>4.4963999999999997E-2</c:v>
                </c:pt>
                <c:pt idx="244145">
                  <c:v>4.4963999999999997E-2</c:v>
                </c:pt>
                <c:pt idx="244146">
                  <c:v>4.4963999999999997E-2</c:v>
                </c:pt>
                <c:pt idx="244147">
                  <c:v>4.4963999999999997E-2</c:v>
                </c:pt>
                <c:pt idx="244148">
                  <c:v>4.4963999999999997E-2</c:v>
                </c:pt>
                <c:pt idx="244149">
                  <c:v>4.4963000000000003E-2</c:v>
                </c:pt>
                <c:pt idx="244150">
                  <c:v>4.4963000000000003E-2</c:v>
                </c:pt>
                <c:pt idx="244151">
                  <c:v>4.4963000000000003E-2</c:v>
                </c:pt>
                <c:pt idx="244152">
                  <c:v>4.4963000000000003E-2</c:v>
                </c:pt>
                <c:pt idx="244153">
                  <c:v>4.4963000000000003E-2</c:v>
                </c:pt>
                <c:pt idx="244154">
                  <c:v>4.4962000000000002E-2</c:v>
                </c:pt>
                <c:pt idx="244155">
                  <c:v>4.4962000000000002E-2</c:v>
                </c:pt>
                <c:pt idx="244156">
                  <c:v>4.4962000000000002E-2</c:v>
                </c:pt>
                <c:pt idx="244157">
                  <c:v>4.4962000000000002E-2</c:v>
                </c:pt>
                <c:pt idx="244158">
                  <c:v>4.4961000000000001E-2</c:v>
                </c:pt>
                <c:pt idx="244159">
                  <c:v>4.4961000000000001E-2</c:v>
                </c:pt>
                <c:pt idx="244160">
                  <c:v>4.4961000000000001E-2</c:v>
                </c:pt>
                <c:pt idx="244161">
                  <c:v>4.496E-2</c:v>
                </c:pt>
                <c:pt idx="244162">
                  <c:v>4.496E-2</c:v>
                </c:pt>
                <c:pt idx="244163">
                  <c:v>4.496E-2</c:v>
                </c:pt>
                <c:pt idx="244164">
                  <c:v>4.496E-2</c:v>
                </c:pt>
                <c:pt idx="244165">
                  <c:v>4.496E-2</c:v>
                </c:pt>
                <c:pt idx="244166">
                  <c:v>4.4958999999999999E-2</c:v>
                </c:pt>
                <c:pt idx="244167">
                  <c:v>4.4958999999999999E-2</c:v>
                </c:pt>
                <c:pt idx="244168">
                  <c:v>4.4958999999999999E-2</c:v>
                </c:pt>
                <c:pt idx="244169">
                  <c:v>4.4958999999999999E-2</c:v>
                </c:pt>
                <c:pt idx="244170">
                  <c:v>4.4958999999999999E-2</c:v>
                </c:pt>
                <c:pt idx="244171">
                  <c:v>4.4958999999999999E-2</c:v>
                </c:pt>
                <c:pt idx="244172">
                  <c:v>4.4958999999999999E-2</c:v>
                </c:pt>
                <c:pt idx="244173">
                  <c:v>4.4958999999999999E-2</c:v>
                </c:pt>
                <c:pt idx="244174">
                  <c:v>4.4958999999999999E-2</c:v>
                </c:pt>
                <c:pt idx="244175">
                  <c:v>4.4958999999999999E-2</c:v>
                </c:pt>
                <c:pt idx="244176">
                  <c:v>4.496E-2</c:v>
                </c:pt>
                <c:pt idx="244177">
                  <c:v>4.496E-2</c:v>
                </c:pt>
                <c:pt idx="244178">
                  <c:v>4.496E-2</c:v>
                </c:pt>
                <c:pt idx="244179">
                  <c:v>4.496E-2</c:v>
                </c:pt>
                <c:pt idx="244180">
                  <c:v>4.4961000000000001E-2</c:v>
                </c:pt>
                <c:pt idx="244181">
                  <c:v>4.4961000000000001E-2</c:v>
                </c:pt>
                <c:pt idx="244182">
                  <c:v>4.4961000000000001E-2</c:v>
                </c:pt>
                <c:pt idx="244183">
                  <c:v>4.4962000000000002E-2</c:v>
                </c:pt>
                <c:pt idx="244184">
                  <c:v>4.4962000000000002E-2</c:v>
                </c:pt>
                <c:pt idx="244185">
                  <c:v>4.4963000000000003E-2</c:v>
                </c:pt>
                <c:pt idx="244186">
                  <c:v>4.4963000000000003E-2</c:v>
                </c:pt>
                <c:pt idx="244187">
                  <c:v>4.4963999999999997E-2</c:v>
                </c:pt>
                <c:pt idx="244188">
                  <c:v>4.4963999999999997E-2</c:v>
                </c:pt>
                <c:pt idx="244189">
                  <c:v>4.4964999999999998E-2</c:v>
                </c:pt>
                <c:pt idx="244190">
                  <c:v>4.4965999999999999E-2</c:v>
                </c:pt>
                <c:pt idx="244191">
                  <c:v>4.4965999999999999E-2</c:v>
                </c:pt>
                <c:pt idx="244192">
                  <c:v>4.4967E-2</c:v>
                </c:pt>
                <c:pt idx="244193">
                  <c:v>4.4968000000000001E-2</c:v>
                </c:pt>
                <c:pt idx="244194">
                  <c:v>4.4968000000000001E-2</c:v>
                </c:pt>
                <c:pt idx="244195">
                  <c:v>4.4969000000000002E-2</c:v>
                </c:pt>
                <c:pt idx="244196">
                  <c:v>4.4970000000000003E-2</c:v>
                </c:pt>
                <c:pt idx="244197">
                  <c:v>4.4970999999999997E-2</c:v>
                </c:pt>
                <c:pt idx="244198">
                  <c:v>4.4970999999999997E-2</c:v>
                </c:pt>
                <c:pt idx="244199">
                  <c:v>4.4971999999999998E-2</c:v>
                </c:pt>
                <c:pt idx="244200">
                  <c:v>4.4972999999999999E-2</c:v>
                </c:pt>
                <c:pt idx="244201">
                  <c:v>4.4974E-2</c:v>
                </c:pt>
                <c:pt idx="244202">
                  <c:v>4.4975000000000001E-2</c:v>
                </c:pt>
                <c:pt idx="244203">
                  <c:v>4.4976000000000002E-2</c:v>
                </c:pt>
                <c:pt idx="244204">
                  <c:v>4.4977000000000003E-2</c:v>
                </c:pt>
                <c:pt idx="244205">
                  <c:v>4.4977999999999997E-2</c:v>
                </c:pt>
                <c:pt idx="244206">
                  <c:v>4.4978999999999998E-2</c:v>
                </c:pt>
                <c:pt idx="244207">
                  <c:v>4.4979999999999999E-2</c:v>
                </c:pt>
                <c:pt idx="244208">
                  <c:v>4.4981E-2</c:v>
                </c:pt>
                <c:pt idx="244209">
                  <c:v>4.4982000000000001E-2</c:v>
                </c:pt>
                <c:pt idx="244210">
                  <c:v>4.4983000000000002E-2</c:v>
                </c:pt>
                <c:pt idx="244211">
                  <c:v>4.4984000000000003E-2</c:v>
                </c:pt>
                <c:pt idx="244212">
                  <c:v>4.4985999999999998E-2</c:v>
                </c:pt>
                <c:pt idx="244213">
                  <c:v>4.4986999999999999E-2</c:v>
                </c:pt>
                <c:pt idx="244214">
                  <c:v>4.4988E-2</c:v>
                </c:pt>
                <c:pt idx="244215">
                  <c:v>4.4989000000000001E-2</c:v>
                </c:pt>
                <c:pt idx="244216">
                  <c:v>4.4990000000000002E-2</c:v>
                </c:pt>
                <c:pt idx="244217">
                  <c:v>4.4991000000000003E-2</c:v>
                </c:pt>
                <c:pt idx="244218">
                  <c:v>4.4991999999999997E-2</c:v>
                </c:pt>
                <c:pt idx="244219">
                  <c:v>4.4992999999999998E-2</c:v>
                </c:pt>
                <c:pt idx="244220">
                  <c:v>4.4993999999999999E-2</c:v>
                </c:pt>
                <c:pt idx="244221">
                  <c:v>4.4995E-2</c:v>
                </c:pt>
                <c:pt idx="244222">
                  <c:v>4.4996000000000001E-2</c:v>
                </c:pt>
                <c:pt idx="244223">
                  <c:v>4.4997000000000002E-2</c:v>
                </c:pt>
                <c:pt idx="244224">
                  <c:v>4.4998000000000003E-2</c:v>
                </c:pt>
                <c:pt idx="244225">
                  <c:v>4.4998999999999997E-2</c:v>
                </c:pt>
                <c:pt idx="244226">
                  <c:v>4.4999999999999998E-2</c:v>
                </c:pt>
                <c:pt idx="244227">
                  <c:v>4.5000999999999999E-2</c:v>
                </c:pt>
                <c:pt idx="244228">
                  <c:v>4.5002E-2</c:v>
                </c:pt>
                <c:pt idx="244229">
                  <c:v>4.5002E-2</c:v>
                </c:pt>
                <c:pt idx="244230">
                  <c:v>4.5003000000000001E-2</c:v>
                </c:pt>
                <c:pt idx="244231">
                  <c:v>4.5004000000000002E-2</c:v>
                </c:pt>
                <c:pt idx="244232">
                  <c:v>4.5004000000000002E-2</c:v>
                </c:pt>
                <c:pt idx="244233">
                  <c:v>4.5005000000000003E-2</c:v>
                </c:pt>
                <c:pt idx="244234">
                  <c:v>4.5005999999999997E-2</c:v>
                </c:pt>
                <c:pt idx="244235">
                  <c:v>4.5005999999999997E-2</c:v>
                </c:pt>
                <c:pt idx="244236">
                  <c:v>4.5006999999999998E-2</c:v>
                </c:pt>
                <c:pt idx="244237">
                  <c:v>4.5006999999999998E-2</c:v>
                </c:pt>
                <c:pt idx="244238">
                  <c:v>4.5007999999999999E-2</c:v>
                </c:pt>
                <c:pt idx="244239">
                  <c:v>4.5007999999999999E-2</c:v>
                </c:pt>
                <c:pt idx="244240">
                  <c:v>4.5007999999999999E-2</c:v>
                </c:pt>
                <c:pt idx="244241">
                  <c:v>4.5007999999999999E-2</c:v>
                </c:pt>
                <c:pt idx="244242">
                  <c:v>4.5007999999999999E-2</c:v>
                </c:pt>
                <c:pt idx="244243">
                  <c:v>4.5007999999999999E-2</c:v>
                </c:pt>
                <c:pt idx="244244">
                  <c:v>4.5009E-2</c:v>
                </c:pt>
                <c:pt idx="244245">
                  <c:v>4.5009E-2</c:v>
                </c:pt>
                <c:pt idx="244246">
                  <c:v>4.5009E-2</c:v>
                </c:pt>
                <c:pt idx="244247">
                  <c:v>4.5009E-2</c:v>
                </c:pt>
                <c:pt idx="244248">
                  <c:v>4.5009E-2</c:v>
                </c:pt>
                <c:pt idx="244249">
                  <c:v>4.5009E-2</c:v>
                </c:pt>
                <c:pt idx="244250">
                  <c:v>4.5007999999999999E-2</c:v>
                </c:pt>
                <c:pt idx="244251">
                  <c:v>4.5007999999999999E-2</c:v>
                </c:pt>
                <c:pt idx="244252">
                  <c:v>4.5007999999999999E-2</c:v>
                </c:pt>
                <c:pt idx="244253">
                  <c:v>4.5006999999999998E-2</c:v>
                </c:pt>
                <c:pt idx="244254">
                  <c:v>4.5006999999999998E-2</c:v>
                </c:pt>
                <c:pt idx="244255">
                  <c:v>4.5006999999999998E-2</c:v>
                </c:pt>
                <c:pt idx="244256">
                  <c:v>4.5005999999999997E-2</c:v>
                </c:pt>
                <c:pt idx="244257">
                  <c:v>4.5005999999999997E-2</c:v>
                </c:pt>
                <c:pt idx="244258">
                  <c:v>4.5005999999999997E-2</c:v>
                </c:pt>
                <c:pt idx="244259">
                  <c:v>4.5005000000000003E-2</c:v>
                </c:pt>
                <c:pt idx="244260">
                  <c:v>4.5005000000000003E-2</c:v>
                </c:pt>
                <c:pt idx="244261">
                  <c:v>4.5004000000000002E-2</c:v>
                </c:pt>
                <c:pt idx="244262">
                  <c:v>4.5004000000000002E-2</c:v>
                </c:pt>
                <c:pt idx="244263">
                  <c:v>4.5003000000000001E-2</c:v>
                </c:pt>
                <c:pt idx="244264">
                  <c:v>4.5003000000000001E-2</c:v>
                </c:pt>
                <c:pt idx="244265">
                  <c:v>4.5002E-2</c:v>
                </c:pt>
                <c:pt idx="244266">
                  <c:v>4.5002E-2</c:v>
                </c:pt>
                <c:pt idx="244267">
                  <c:v>4.5000999999999999E-2</c:v>
                </c:pt>
                <c:pt idx="244268">
                  <c:v>4.5000999999999999E-2</c:v>
                </c:pt>
                <c:pt idx="244269">
                  <c:v>4.4999999999999998E-2</c:v>
                </c:pt>
                <c:pt idx="244270">
                  <c:v>4.4999999999999998E-2</c:v>
                </c:pt>
                <c:pt idx="244271">
                  <c:v>4.4999999999999998E-2</c:v>
                </c:pt>
                <c:pt idx="244272">
                  <c:v>4.4998999999999997E-2</c:v>
                </c:pt>
                <c:pt idx="244273">
                  <c:v>4.4998999999999997E-2</c:v>
                </c:pt>
                <c:pt idx="244274">
                  <c:v>4.4998000000000003E-2</c:v>
                </c:pt>
                <c:pt idx="244275">
                  <c:v>4.4998000000000003E-2</c:v>
                </c:pt>
                <c:pt idx="244276">
                  <c:v>4.4997000000000002E-2</c:v>
                </c:pt>
                <c:pt idx="244277">
                  <c:v>4.4997000000000002E-2</c:v>
                </c:pt>
                <c:pt idx="244278">
                  <c:v>4.4997000000000002E-2</c:v>
                </c:pt>
                <c:pt idx="244279">
                  <c:v>4.4996000000000001E-2</c:v>
                </c:pt>
                <c:pt idx="244280">
                  <c:v>4.4996000000000001E-2</c:v>
                </c:pt>
                <c:pt idx="244281">
                  <c:v>4.4996000000000001E-2</c:v>
                </c:pt>
                <c:pt idx="244282">
                  <c:v>4.4996000000000001E-2</c:v>
                </c:pt>
                <c:pt idx="244283">
                  <c:v>4.4996000000000001E-2</c:v>
                </c:pt>
                <c:pt idx="244284">
                  <c:v>4.4996000000000001E-2</c:v>
                </c:pt>
                <c:pt idx="244285">
                  <c:v>4.4996000000000001E-2</c:v>
                </c:pt>
                <c:pt idx="244286">
                  <c:v>4.4996000000000001E-2</c:v>
                </c:pt>
                <c:pt idx="244287">
                  <c:v>4.4995E-2</c:v>
                </c:pt>
                <c:pt idx="244288">
                  <c:v>4.4995E-2</c:v>
                </c:pt>
                <c:pt idx="244289">
                  <c:v>4.4995E-2</c:v>
                </c:pt>
                <c:pt idx="244290">
                  <c:v>4.4996000000000001E-2</c:v>
                </c:pt>
                <c:pt idx="244291">
                  <c:v>4.4996000000000001E-2</c:v>
                </c:pt>
                <c:pt idx="244292">
                  <c:v>4.4996000000000001E-2</c:v>
                </c:pt>
                <c:pt idx="244293">
                  <c:v>4.4996000000000001E-2</c:v>
                </c:pt>
                <c:pt idx="244294">
                  <c:v>4.4997000000000002E-2</c:v>
                </c:pt>
                <c:pt idx="244295">
                  <c:v>4.4997000000000002E-2</c:v>
                </c:pt>
                <c:pt idx="244296">
                  <c:v>4.4998000000000003E-2</c:v>
                </c:pt>
                <c:pt idx="244297">
                  <c:v>4.4998000000000003E-2</c:v>
                </c:pt>
                <c:pt idx="244298">
                  <c:v>4.4998999999999997E-2</c:v>
                </c:pt>
                <c:pt idx="244299">
                  <c:v>4.4998999999999997E-2</c:v>
                </c:pt>
                <c:pt idx="244300">
                  <c:v>4.4999999999999998E-2</c:v>
                </c:pt>
                <c:pt idx="244301">
                  <c:v>4.4999999999999998E-2</c:v>
                </c:pt>
                <c:pt idx="244302">
                  <c:v>4.5000999999999999E-2</c:v>
                </c:pt>
                <c:pt idx="244303">
                  <c:v>4.5000999999999999E-2</c:v>
                </c:pt>
                <c:pt idx="244304">
                  <c:v>4.5002E-2</c:v>
                </c:pt>
                <c:pt idx="244305">
                  <c:v>4.5003000000000001E-2</c:v>
                </c:pt>
                <c:pt idx="244306">
                  <c:v>4.5003000000000001E-2</c:v>
                </c:pt>
                <c:pt idx="244307">
                  <c:v>4.5004000000000002E-2</c:v>
                </c:pt>
                <c:pt idx="244308">
                  <c:v>4.5005000000000003E-2</c:v>
                </c:pt>
                <c:pt idx="244309">
                  <c:v>4.5005999999999997E-2</c:v>
                </c:pt>
                <c:pt idx="244310">
                  <c:v>4.5005999999999997E-2</c:v>
                </c:pt>
                <c:pt idx="244311">
                  <c:v>4.5006999999999998E-2</c:v>
                </c:pt>
                <c:pt idx="244312">
                  <c:v>4.5006999999999998E-2</c:v>
                </c:pt>
                <c:pt idx="244313">
                  <c:v>4.5007999999999999E-2</c:v>
                </c:pt>
                <c:pt idx="244314">
                  <c:v>4.5007999999999999E-2</c:v>
                </c:pt>
                <c:pt idx="244315">
                  <c:v>4.5009E-2</c:v>
                </c:pt>
                <c:pt idx="244316">
                  <c:v>4.5009E-2</c:v>
                </c:pt>
                <c:pt idx="244317">
                  <c:v>4.5010000000000001E-2</c:v>
                </c:pt>
                <c:pt idx="244318">
                  <c:v>4.5011000000000002E-2</c:v>
                </c:pt>
                <c:pt idx="244319">
                  <c:v>4.5011000000000002E-2</c:v>
                </c:pt>
                <c:pt idx="244320">
                  <c:v>4.5011000000000002E-2</c:v>
                </c:pt>
                <c:pt idx="244321">
                  <c:v>4.5012000000000003E-2</c:v>
                </c:pt>
                <c:pt idx="244322">
                  <c:v>4.5012000000000003E-2</c:v>
                </c:pt>
                <c:pt idx="244323">
                  <c:v>4.5012000000000003E-2</c:v>
                </c:pt>
                <c:pt idx="244324">
                  <c:v>4.5012000000000003E-2</c:v>
                </c:pt>
                <c:pt idx="244325">
                  <c:v>4.5012000000000003E-2</c:v>
                </c:pt>
                <c:pt idx="244326">
                  <c:v>4.5012999999999997E-2</c:v>
                </c:pt>
                <c:pt idx="244327">
                  <c:v>4.5012999999999997E-2</c:v>
                </c:pt>
                <c:pt idx="244328">
                  <c:v>4.5012999999999997E-2</c:v>
                </c:pt>
                <c:pt idx="244329">
                  <c:v>4.5012999999999997E-2</c:v>
                </c:pt>
                <c:pt idx="244330">
                  <c:v>4.5012999999999997E-2</c:v>
                </c:pt>
                <c:pt idx="244331">
                  <c:v>4.5012999999999997E-2</c:v>
                </c:pt>
                <c:pt idx="244332">
                  <c:v>4.5012999999999997E-2</c:v>
                </c:pt>
                <c:pt idx="244333">
                  <c:v>4.5012999999999997E-2</c:v>
                </c:pt>
                <c:pt idx="244334">
                  <c:v>4.5012000000000003E-2</c:v>
                </c:pt>
                <c:pt idx="244335">
                  <c:v>4.5012000000000003E-2</c:v>
                </c:pt>
                <c:pt idx="244336">
                  <c:v>4.5012000000000003E-2</c:v>
                </c:pt>
                <c:pt idx="244337">
                  <c:v>4.5012000000000003E-2</c:v>
                </c:pt>
                <c:pt idx="244338">
                  <c:v>4.5012000000000003E-2</c:v>
                </c:pt>
                <c:pt idx="244339">
                  <c:v>4.5011000000000002E-2</c:v>
                </c:pt>
                <c:pt idx="244340">
                  <c:v>4.5011000000000002E-2</c:v>
                </c:pt>
                <c:pt idx="244341">
                  <c:v>4.5011000000000002E-2</c:v>
                </c:pt>
                <c:pt idx="244342">
                  <c:v>4.5011000000000002E-2</c:v>
                </c:pt>
                <c:pt idx="244343">
                  <c:v>4.5011000000000002E-2</c:v>
                </c:pt>
                <c:pt idx="244344">
                  <c:v>4.5011000000000002E-2</c:v>
                </c:pt>
                <c:pt idx="244345">
                  <c:v>4.5011000000000002E-2</c:v>
                </c:pt>
                <c:pt idx="244346">
                  <c:v>4.5011000000000002E-2</c:v>
                </c:pt>
                <c:pt idx="244347">
                  <c:v>4.5010000000000001E-2</c:v>
                </c:pt>
                <c:pt idx="244348">
                  <c:v>4.5010000000000001E-2</c:v>
                </c:pt>
                <c:pt idx="244349">
                  <c:v>4.5010000000000001E-2</c:v>
                </c:pt>
                <c:pt idx="244350">
                  <c:v>4.5010000000000001E-2</c:v>
                </c:pt>
                <c:pt idx="244351">
                  <c:v>4.5010000000000001E-2</c:v>
                </c:pt>
                <c:pt idx="244352">
                  <c:v>4.5011000000000002E-2</c:v>
                </c:pt>
                <c:pt idx="244353">
                  <c:v>4.5011000000000002E-2</c:v>
                </c:pt>
                <c:pt idx="244354">
                  <c:v>4.5011000000000002E-2</c:v>
                </c:pt>
                <c:pt idx="244355">
                  <c:v>4.5012000000000003E-2</c:v>
                </c:pt>
                <c:pt idx="244356">
                  <c:v>4.5012000000000003E-2</c:v>
                </c:pt>
                <c:pt idx="244357">
                  <c:v>4.5012000000000003E-2</c:v>
                </c:pt>
                <c:pt idx="244358">
                  <c:v>4.5012999999999997E-2</c:v>
                </c:pt>
                <c:pt idx="244359">
                  <c:v>4.5012999999999997E-2</c:v>
                </c:pt>
                <c:pt idx="244360">
                  <c:v>4.5013999999999998E-2</c:v>
                </c:pt>
                <c:pt idx="244361">
                  <c:v>4.5014999999999999E-2</c:v>
                </c:pt>
                <c:pt idx="244362">
                  <c:v>4.5014999999999999E-2</c:v>
                </c:pt>
                <c:pt idx="244363">
                  <c:v>4.5016E-2</c:v>
                </c:pt>
                <c:pt idx="244364">
                  <c:v>4.5017000000000001E-2</c:v>
                </c:pt>
                <c:pt idx="244365">
                  <c:v>4.5018000000000002E-2</c:v>
                </c:pt>
                <c:pt idx="244366">
                  <c:v>4.5019999999999998E-2</c:v>
                </c:pt>
                <c:pt idx="244367">
                  <c:v>4.5020999999999999E-2</c:v>
                </c:pt>
                <c:pt idx="244368">
                  <c:v>4.5022E-2</c:v>
                </c:pt>
                <c:pt idx="244369">
                  <c:v>4.5023000000000001E-2</c:v>
                </c:pt>
                <c:pt idx="244370">
                  <c:v>4.5025000000000003E-2</c:v>
                </c:pt>
                <c:pt idx="244371">
                  <c:v>4.5025999999999997E-2</c:v>
                </c:pt>
                <c:pt idx="244372">
                  <c:v>4.5026999999999998E-2</c:v>
                </c:pt>
                <c:pt idx="244373">
                  <c:v>4.5029E-2</c:v>
                </c:pt>
                <c:pt idx="244374">
                  <c:v>4.5031000000000002E-2</c:v>
                </c:pt>
                <c:pt idx="244375">
                  <c:v>4.5032000000000003E-2</c:v>
                </c:pt>
                <c:pt idx="244376">
                  <c:v>4.5033999999999998E-2</c:v>
                </c:pt>
                <c:pt idx="244377">
                  <c:v>4.5036E-2</c:v>
                </c:pt>
                <c:pt idx="244378">
                  <c:v>4.5038000000000002E-2</c:v>
                </c:pt>
                <c:pt idx="244379">
                  <c:v>4.5039999999999997E-2</c:v>
                </c:pt>
                <c:pt idx="244380">
                  <c:v>4.5041999999999999E-2</c:v>
                </c:pt>
                <c:pt idx="244381">
                  <c:v>4.5044000000000001E-2</c:v>
                </c:pt>
                <c:pt idx="244382">
                  <c:v>4.5046000000000003E-2</c:v>
                </c:pt>
                <c:pt idx="244383">
                  <c:v>4.5047999999999998E-2</c:v>
                </c:pt>
                <c:pt idx="244384">
                  <c:v>4.505E-2</c:v>
                </c:pt>
                <c:pt idx="244385">
                  <c:v>4.5052000000000002E-2</c:v>
                </c:pt>
                <c:pt idx="244386">
                  <c:v>4.5053999999999997E-2</c:v>
                </c:pt>
                <c:pt idx="244387">
                  <c:v>4.5055999999999999E-2</c:v>
                </c:pt>
                <c:pt idx="244388">
                  <c:v>4.5058000000000001E-2</c:v>
                </c:pt>
                <c:pt idx="244389">
                  <c:v>4.5060000000000003E-2</c:v>
                </c:pt>
                <c:pt idx="244390">
                  <c:v>4.5062999999999999E-2</c:v>
                </c:pt>
                <c:pt idx="244391">
                  <c:v>4.5065000000000001E-2</c:v>
                </c:pt>
                <c:pt idx="244392">
                  <c:v>4.5067000000000003E-2</c:v>
                </c:pt>
                <c:pt idx="244393">
                  <c:v>4.5068999999999998E-2</c:v>
                </c:pt>
                <c:pt idx="244394">
                  <c:v>4.5069999999999999E-2</c:v>
                </c:pt>
                <c:pt idx="244395">
                  <c:v>4.5072000000000001E-2</c:v>
                </c:pt>
                <c:pt idx="244396">
                  <c:v>4.5074000000000003E-2</c:v>
                </c:pt>
                <c:pt idx="244397">
                  <c:v>4.5075999999999998E-2</c:v>
                </c:pt>
                <c:pt idx="244398">
                  <c:v>4.5078E-2</c:v>
                </c:pt>
                <c:pt idx="244399">
                  <c:v>4.5079000000000001E-2</c:v>
                </c:pt>
                <c:pt idx="244400">
                  <c:v>4.5081000000000003E-2</c:v>
                </c:pt>
                <c:pt idx="244401">
                  <c:v>4.5082999999999998E-2</c:v>
                </c:pt>
                <c:pt idx="244402">
                  <c:v>4.5083999999999999E-2</c:v>
                </c:pt>
                <c:pt idx="244403">
                  <c:v>4.5086000000000001E-2</c:v>
                </c:pt>
                <c:pt idx="244404">
                  <c:v>4.5087000000000002E-2</c:v>
                </c:pt>
                <c:pt idx="244405">
                  <c:v>4.5088000000000003E-2</c:v>
                </c:pt>
                <c:pt idx="244406">
                  <c:v>4.5088999999999997E-2</c:v>
                </c:pt>
                <c:pt idx="244407">
                  <c:v>4.5089999999999998E-2</c:v>
                </c:pt>
                <c:pt idx="244408">
                  <c:v>4.5090999999999999E-2</c:v>
                </c:pt>
                <c:pt idx="244409">
                  <c:v>4.5092E-2</c:v>
                </c:pt>
                <c:pt idx="244410">
                  <c:v>4.5093000000000001E-2</c:v>
                </c:pt>
                <c:pt idx="244411">
                  <c:v>4.5094000000000002E-2</c:v>
                </c:pt>
                <c:pt idx="244412">
                  <c:v>4.5094000000000002E-2</c:v>
                </c:pt>
                <c:pt idx="244413">
                  <c:v>4.5095000000000003E-2</c:v>
                </c:pt>
                <c:pt idx="244414">
                  <c:v>4.5095999999999997E-2</c:v>
                </c:pt>
                <c:pt idx="244415">
                  <c:v>4.5095999999999997E-2</c:v>
                </c:pt>
                <c:pt idx="244416">
                  <c:v>4.5095999999999997E-2</c:v>
                </c:pt>
                <c:pt idx="244417">
                  <c:v>4.5095999999999997E-2</c:v>
                </c:pt>
                <c:pt idx="244418">
                  <c:v>4.5095999999999997E-2</c:v>
                </c:pt>
                <c:pt idx="244419">
                  <c:v>4.5095999999999997E-2</c:v>
                </c:pt>
                <c:pt idx="244420">
                  <c:v>4.5095999999999997E-2</c:v>
                </c:pt>
                <c:pt idx="244421">
                  <c:v>4.5095999999999997E-2</c:v>
                </c:pt>
                <c:pt idx="244422">
                  <c:v>4.5095999999999997E-2</c:v>
                </c:pt>
                <c:pt idx="244423">
                  <c:v>4.5095999999999997E-2</c:v>
                </c:pt>
                <c:pt idx="244424">
                  <c:v>4.5095999999999997E-2</c:v>
                </c:pt>
                <c:pt idx="244425">
                  <c:v>4.5095999999999997E-2</c:v>
                </c:pt>
                <c:pt idx="244426">
                  <c:v>4.5095999999999997E-2</c:v>
                </c:pt>
                <c:pt idx="244427">
                  <c:v>4.5095000000000003E-2</c:v>
                </c:pt>
                <c:pt idx="244428">
                  <c:v>4.5095000000000003E-2</c:v>
                </c:pt>
                <c:pt idx="244429">
                  <c:v>4.5094000000000002E-2</c:v>
                </c:pt>
                <c:pt idx="244430">
                  <c:v>4.5094000000000002E-2</c:v>
                </c:pt>
                <c:pt idx="244431">
                  <c:v>4.5093000000000001E-2</c:v>
                </c:pt>
                <c:pt idx="244432">
                  <c:v>4.5093000000000001E-2</c:v>
                </c:pt>
                <c:pt idx="244433">
                  <c:v>4.5092E-2</c:v>
                </c:pt>
                <c:pt idx="244434">
                  <c:v>4.5092E-2</c:v>
                </c:pt>
                <c:pt idx="244435">
                  <c:v>4.5090999999999999E-2</c:v>
                </c:pt>
                <c:pt idx="244436">
                  <c:v>4.5090999999999999E-2</c:v>
                </c:pt>
                <c:pt idx="244437">
                  <c:v>4.5089999999999998E-2</c:v>
                </c:pt>
                <c:pt idx="244438">
                  <c:v>4.5089999999999998E-2</c:v>
                </c:pt>
                <c:pt idx="244439">
                  <c:v>4.5088999999999997E-2</c:v>
                </c:pt>
                <c:pt idx="244440">
                  <c:v>4.5088000000000003E-2</c:v>
                </c:pt>
                <c:pt idx="244441">
                  <c:v>4.5088000000000003E-2</c:v>
                </c:pt>
                <c:pt idx="244442">
                  <c:v>4.5087000000000002E-2</c:v>
                </c:pt>
                <c:pt idx="244443">
                  <c:v>4.5087000000000002E-2</c:v>
                </c:pt>
                <c:pt idx="244444">
                  <c:v>4.5086000000000001E-2</c:v>
                </c:pt>
                <c:pt idx="244445">
                  <c:v>4.5086000000000001E-2</c:v>
                </c:pt>
                <c:pt idx="244446">
                  <c:v>4.5085E-2</c:v>
                </c:pt>
                <c:pt idx="244447">
                  <c:v>4.5085E-2</c:v>
                </c:pt>
                <c:pt idx="244448">
                  <c:v>4.5083999999999999E-2</c:v>
                </c:pt>
                <c:pt idx="244449">
                  <c:v>4.5083999999999999E-2</c:v>
                </c:pt>
                <c:pt idx="244450">
                  <c:v>4.5082999999999998E-2</c:v>
                </c:pt>
                <c:pt idx="244451">
                  <c:v>4.5082999999999998E-2</c:v>
                </c:pt>
                <c:pt idx="244452">
                  <c:v>4.5081999999999997E-2</c:v>
                </c:pt>
                <c:pt idx="244453">
                  <c:v>4.5081999999999997E-2</c:v>
                </c:pt>
                <c:pt idx="244454">
                  <c:v>4.5081000000000003E-2</c:v>
                </c:pt>
                <c:pt idx="244455">
                  <c:v>4.5081000000000003E-2</c:v>
                </c:pt>
                <c:pt idx="244456">
                  <c:v>4.5081000000000003E-2</c:v>
                </c:pt>
                <c:pt idx="244457">
                  <c:v>4.5080000000000002E-2</c:v>
                </c:pt>
                <c:pt idx="244458">
                  <c:v>4.5080000000000002E-2</c:v>
                </c:pt>
                <c:pt idx="244459">
                  <c:v>4.5080000000000002E-2</c:v>
                </c:pt>
                <c:pt idx="244460">
                  <c:v>4.5080000000000002E-2</c:v>
                </c:pt>
                <c:pt idx="244461">
                  <c:v>4.5080000000000002E-2</c:v>
                </c:pt>
                <c:pt idx="244462">
                  <c:v>4.5079000000000001E-2</c:v>
                </c:pt>
                <c:pt idx="244463">
                  <c:v>4.5079000000000001E-2</c:v>
                </c:pt>
                <c:pt idx="244464">
                  <c:v>4.5079000000000001E-2</c:v>
                </c:pt>
                <c:pt idx="244465">
                  <c:v>4.5079000000000001E-2</c:v>
                </c:pt>
                <c:pt idx="244466">
                  <c:v>4.5079000000000001E-2</c:v>
                </c:pt>
                <c:pt idx="244467">
                  <c:v>4.5078E-2</c:v>
                </c:pt>
                <c:pt idx="244468">
                  <c:v>4.5078E-2</c:v>
                </c:pt>
                <c:pt idx="244469">
                  <c:v>4.5078E-2</c:v>
                </c:pt>
                <c:pt idx="244470">
                  <c:v>4.5078E-2</c:v>
                </c:pt>
                <c:pt idx="244471">
                  <c:v>4.5078E-2</c:v>
                </c:pt>
                <c:pt idx="244472">
                  <c:v>4.5078E-2</c:v>
                </c:pt>
                <c:pt idx="244473">
                  <c:v>4.5078E-2</c:v>
                </c:pt>
                <c:pt idx="244474">
                  <c:v>4.5078E-2</c:v>
                </c:pt>
                <c:pt idx="244475">
                  <c:v>4.5078E-2</c:v>
                </c:pt>
                <c:pt idx="244476">
                  <c:v>4.5078E-2</c:v>
                </c:pt>
                <c:pt idx="244477">
                  <c:v>4.5078E-2</c:v>
                </c:pt>
                <c:pt idx="244478">
                  <c:v>4.5078E-2</c:v>
                </c:pt>
                <c:pt idx="244479">
                  <c:v>4.5078E-2</c:v>
                </c:pt>
                <c:pt idx="244480">
                  <c:v>4.5078E-2</c:v>
                </c:pt>
                <c:pt idx="244481">
                  <c:v>4.5078E-2</c:v>
                </c:pt>
                <c:pt idx="244482">
                  <c:v>4.5078E-2</c:v>
                </c:pt>
                <c:pt idx="244483">
                  <c:v>4.5078E-2</c:v>
                </c:pt>
                <c:pt idx="244484">
                  <c:v>4.5079000000000001E-2</c:v>
                </c:pt>
                <c:pt idx="244485">
                  <c:v>4.5079000000000001E-2</c:v>
                </c:pt>
                <c:pt idx="244486">
                  <c:v>4.5079000000000001E-2</c:v>
                </c:pt>
                <c:pt idx="244487">
                  <c:v>4.5079000000000001E-2</c:v>
                </c:pt>
                <c:pt idx="244488">
                  <c:v>4.5079000000000001E-2</c:v>
                </c:pt>
                <c:pt idx="244489">
                  <c:v>4.5079000000000001E-2</c:v>
                </c:pt>
                <c:pt idx="244490">
                  <c:v>4.5079000000000001E-2</c:v>
                </c:pt>
                <c:pt idx="244491">
                  <c:v>4.5080000000000002E-2</c:v>
                </c:pt>
                <c:pt idx="244492">
                  <c:v>4.5080000000000002E-2</c:v>
                </c:pt>
                <c:pt idx="244493">
                  <c:v>4.5080000000000002E-2</c:v>
                </c:pt>
                <c:pt idx="244494">
                  <c:v>4.5081000000000003E-2</c:v>
                </c:pt>
                <c:pt idx="244495">
                  <c:v>4.5081000000000003E-2</c:v>
                </c:pt>
                <c:pt idx="244496">
                  <c:v>4.5081999999999997E-2</c:v>
                </c:pt>
                <c:pt idx="244497">
                  <c:v>4.5081999999999997E-2</c:v>
                </c:pt>
                <c:pt idx="244498">
                  <c:v>4.5081999999999997E-2</c:v>
                </c:pt>
                <c:pt idx="244499">
                  <c:v>4.5082999999999998E-2</c:v>
                </c:pt>
                <c:pt idx="244500">
                  <c:v>4.5082999999999998E-2</c:v>
                </c:pt>
                <c:pt idx="244501">
                  <c:v>4.5083999999999999E-2</c:v>
                </c:pt>
                <c:pt idx="244502">
                  <c:v>4.5085E-2</c:v>
                </c:pt>
                <c:pt idx="244503">
                  <c:v>4.5085E-2</c:v>
                </c:pt>
                <c:pt idx="244504">
                  <c:v>4.5086000000000001E-2</c:v>
                </c:pt>
                <c:pt idx="244505">
                  <c:v>4.5087000000000002E-2</c:v>
                </c:pt>
                <c:pt idx="244506">
                  <c:v>4.5088000000000003E-2</c:v>
                </c:pt>
                <c:pt idx="244507">
                  <c:v>4.5088999999999997E-2</c:v>
                </c:pt>
                <c:pt idx="244508">
                  <c:v>4.5089999999999998E-2</c:v>
                </c:pt>
                <c:pt idx="244509">
                  <c:v>4.5090999999999999E-2</c:v>
                </c:pt>
                <c:pt idx="244510">
                  <c:v>4.5092E-2</c:v>
                </c:pt>
                <c:pt idx="244511">
                  <c:v>4.5093000000000001E-2</c:v>
                </c:pt>
                <c:pt idx="244512">
                  <c:v>4.5094000000000002E-2</c:v>
                </c:pt>
                <c:pt idx="244513">
                  <c:v>4.5095000000000003E-2</c:v>
                </c:pt>
                <c:pt idx="244514">
                  <c:v>4.5095999999999997E-2</c:v>
                </c:pt>
                <c:pt idx="244515">
                  <c:v>4.5097999999999999E-2</c:v>
                </c:pt>
                <c:pt idx="244516">
                  <c:v>4.5099E-2</c:v>
                </c:pt>
                <c:pt idx="244517">
                  <c:v>4.5101000000000002E-2</c:v>
                </c:pt>
                <c:pt idx="244518">
                  <c:v>4.5102000000000003E-2</c:v>
                </c:pt>
                <c:pt idx="244519">
                  <c:v>4.5103999999999998E-2</c:v>
                </c:pt>
                <c:pt idx="244520">
                  <c:v>4.5104999999999999E-2</c:v>
                </c:pt>
                <c:pt idx="244521">
                  <c:v>4.5107000000000001E-2</c:v>
                </c:pt>
                <c:pt idx="244522">
                  <c:v>4.5109000000000003E-2</c:v>
                </c:pt>
                <c:pt idx="244523">
                  <c:v>4.5109999999999997E-2</c:v>
                </c:pt>
                <c:pt idx="244524">
                  <c:v>4.5111999999999999E-2</c:v>
                </c:pt>
                <c:pt idx="244525">
                  <c:v>4.5114000000000001E-2</c:v>
                </c:pt>
                <c:pt idx="244526">
                  <c:v>4.5115000000000002E-2</c:v>
                </c:pt>
                <c:pt idx="244527">
                  <c:v>4.5116999999999997E-2</c:v>
                </c:pt>
                <c:pt idx="244528">
                  <c:v>4.5118999999999999E-2</c:v>
                </c:pt>
                <c:pt idx="244529">
                  <c:v>4.5121000000000001E-2</c:v>
                </c:pt>
                <c:pt idx="244530">
                  <c:v>4.5123000000000003E-2</c:v>
                </c:pt>
                <c:pt idx="244531">
                  <c:v>4.5123999999999997E-2</c:v>
                </c:pt>
                <c:pt idx="244532">
                  <c:v>4.5125999999999999E-2</c:v>
                </c:pt>
                <c:pt idx="244533">
                  <c:v>4.5128000000000001E-2</c:v>
                </c:pt>
                <c:pt idx="244534">
                  <c:v>4.5130000000000003E-2</c:v>
                </c:pt>
                <c:pt idx="244535">
                  <c:v>4.5130999999999998E-2</c:v>
                </c:pt>
                <c:pt idx="244536">
                  <c:v>4.5133E-2</c:v>
                </c:pt>
                <c:pt idx="244537">
                  <c:v>4.5134000000000001E-2</c:v>
                </c:pt>
                <c:pt idx="244538">
                  <c:v>4.5136000000000003E-2</c:v>
                </c:pt>
                <c:pt idx="244539">
                  <c:v>4.5136999999999997E-2</c:v>
                </c:pt>
                <c:pt idx="244540">
                  <c:v>4.5138999999999999E-2</c:v>
                </c:pt>
                <c:pt idx="244541">
                  <c:v>4.514E-2</c:v>
                </c:pt>
                <c:pt idx="244542">
                  <c:v>4.5141000000000001E-2</c:v>
                </c:pt>
                <c:pt idx="244543">
                  <c:v>4.5143000000000003E-2</c:v>
                </c:pt>
                <c:pt idx="244544">
                  <c:v>4.5143999999999997E-2</c:v>
                </c:pt>
                <c:pt idx="244545">
                  <c:v>4.5144999999999998E-2</c:v>
                </c:pt>
                <c:pt idx="244546">
                  <c:v>4.5145999999999999E-2</c:v>
                </c:pt>
                <c:pt idx="244547">
                  <c:v>4.5145999999999999E-2</c:v>
                </c:pt>
                <c:pt idx="244548">
                  <c:v>4.5147E-2</c:v>
                </c:pt>
                <c:pt idx="244549">
                  <c:v>4.5148000000000001E-2</c:v>
                </c:pt>
                <c:pt idx="244550">
                  <c:v>4.5149000000000002E-2</c:v>
                </c:pt>
                <c:pt idx="244551">
                  <c:v>4.5149000000000002E-2</c:v>
                </c:pt>
                <c:pt idx="244552">
                  <c:v>4.5150000000000003E-2</c:v>
                </c:pt>
                <c:pt idx="244553">
                  <c:v>4.5150000000000003E-2</c:v>
                </c:pt>
                <c:pt idx="244554">
                  <c:v>4.5150999999999997E-2</c:v>
                </c:pt>
                <c:pt idx="244555">
                  <c:v>4.5150999999999997E-2</c:v>
                </c:pt>
                <c:pt idx="244556">
                  <c:v>4.5150999999999997E-2</c:v>
                </c:pt>
                <c:pt idx="244557">
                  <c:v>4.5150999999999997E-2</c:v>
                </c:pt>
                <c:pt idx="244558">
                  <c:v>4.5150999999999997E-2</c:v>
                </c:pt>
                <c:pt idx="244559">
                  <c:v>4.5150999999999997E-2</c:v>
                </c:pt>
                <c:pt idx="244560">
                  <c:v>4.5150999999999997E-2</c:v>
                </c:pt>
                <c:pt idx="244561">
                  <c:v>4.5150999999999997E-2</c:v>
                </c:pt>
                <c:pt idx="244562">
                  <c:v>4.5150000000000003E-2</c:v>
                </c:pt>
                <c:pt idx="244563">
                  <c:v>4.5150000000000003E-2</c:v>
                </c:pt>
                <c:pt idx="244564">
                  <c:v>4.5150000000000003E-2</c:v>
                </c:pt>
                <c:pt idx="244565">
                  <c:v>4.5149000000000002E-2</c:v>
                </c:pt>
                <c:pt idx="244566">
                  <c:v>4.5149000000000002E-2</c:v>
                </c:pt>
                <c:pt idx="244567">
                  <c:v>4.5148000000000001E-2</c:v>
                </c:pt>
                <c:pt idx="244568">
                  <c:v>4.5148000000000001E-2</c:v>
                </c:pt>
                <c:pt idx="244569">
                  <c:v>4.5147E-2</c:v>
                </c:pt>
                <c:pt idx="244570">
                  <c:v>4.5145999999999999E-2</c:v>
                </c:pt>
                <c:pt idx="244571">
                  <c:v>4.5144999999999998E-2</c:v>
                </c:pt>
                <c:pt idx="244572">
                  <c:v>4.5143999999999997E-2</c:v>
                </c:pt>
                <c:pt idx="244573">
                  <c:v>4.5143000000000003E-2</c:v>
                </c:pt>
                <c:pt idx="244574">
                  <c:v>4.5143000000000003E-2</c:v>
                </c:pt>
                <c:pt idx="244575">
                  <c:v>4.5142000000000002E-2</c:v>
                </c:pt>
                <c:pt idx="244576">
                  <c:v>4.5141000000000001E-2</c:v>
                </c:pt>
                <c:pt idx="244577">
                  <c:v>4.514E-2</c:v>
                </c:pt>
                <c:pt idx="244578">
                  <c:v>4.5138999999999999E-2</c:v>
                </c:pt>
                <c:pt idx="244579">
                  <c:v>4.5137999999999998E-2</c:v>
                </c:pt>
                <c:pt idx="244580">
                  <c:v>4.5136999999999997E-2</c:v>
                </c:pt>
                <c:pt idx="244581">
                  <c:v>4.5136000000000003E-2</c:v>
                </c:pt>
                <c:pt idx="244582">
                  <c:v>4.5135000000000002E-2</c:v>
                </c:pt>
                <c:pt idx="244583">
                  <c:v>4.5133E-2</c:v>
                </c:pt>
                <c:pt idx="244584">
                  <c:v>4.5131999999999999E-2</c:v>
                </c:pt>
                <c:pt idx="244585">
                  <c:v>4.5130999999999998E-2</c:v>
                </c:pt>
                <c:pt idx="244586">
                  <c:v>4.5130000000000003E-2</c:v>
                </c:pt>
                <c:pt idx="244587">
                  <c:v>4.5129000000000002E-2</c:v>
                </c:pt>
                <c:pt idx="244588">
                  <c:v>4.5128000000000001E-2</c:v>
                </c:pt>
                <c:pt idx="244589">
                  <c:v>4.5127E-2</c:v>
                </c:pt>
                <c:pt idx="244590">
                  <c:v>4.5125999999999999E-2</c:v>
                </c:pt>
                <c:pt idx="244591">
                  <c:v>4.5124999999999998E-2</c:v>
                </c:pt>
                <c:pt idx="244592">
                  <c:v>4.5123999999999997E-2</c:v>
                </c:pt>
                <c:pt idx="244593">
                  <c:v>4.5123000000000003E-2</c:v>
                </c:pt>
                <c:pt idx="244594">
                  <c:v>4.5122000000000002E-2</c:v>
                </c:pt>
                <c:pt idx="244595">
                  <c:v>4.5121000000000001E-2</c:v>
                </c:pt>
                <c:pt idx="244596">
                  <c:v>4.512E-2</c:v>
                </c:pt>
                <c:pt idx="244597">
                  <c:v>4.5118999999999999E-2</c:v>
                </c:pt>
                <c:pt idx="244598">
                  <c:v>4.5117999999999998E-2</c:v>
                </c:pt>
                <c:pt idx="244599">
                  <c:v>4.5117999999999998E-2</c:v>
                </c:pt>
                <c:pt idx="244600">
                  <c:v>4.5116999999999997E-2</c:v>
                </c:pt>
                <c:pt idx="244601">
                  <c:v>4.5116999999999997E-2</c:v>
                </c:pt>
                <c:pt idx="244602">
                  <c:v>4.5116000000000003E-2</c:v>
                </c:pt>
                <c:pt idx="244603">
                  <c:v>4.5115000000000002E-2</c:v>
                </c:pt>
                <c:pt idx="244604">
                  <c:v>4.5115000000000002E-2</c:v>
                </c:pt>
                <c:pt idx="244605">
                  <c:v>4.5114000000000001E-2</c:v>
                </c:pt>
                <c:pt idx="244606">
                  <c:v>4.5114000000000001E-2</c:v>
                </c:pt>
                <c:pt idx="244607">
                  <c:v>4.5114000000000001E-2</c:v>
                </c:pt>
                <c:pt idx="244608">
                  <c:v>4.5113E-2</c:v>
                </c:pt>
                <c:pt idx="244609">
                  <c:v>4.5113E-2</c:v>
                </c:pt>
                <c:pt idx="244610">
                  <c:v>4.5113E-2</c:v>
                </c:pt>
                <c:pt idx="244611">
                  <c:v>4.5113E-2</c:v>
                </c:pt>
                <c:pt idx="244612">
                  <c:v>4.5113E-2</c:v>
                </c:pt>
                <c:pt idx="244613">
                  <c:v>4.5113E-2</c:v>
                </c:pt>
                <c:pt idx="244614">
                  <c:v>4.5113E-2</c:v>
                </c:pt>
                <c:pt idx="244615">
                  <c:v>4.5113E-2</c:v>
                </c:pt>
                <c:pt idx="244616">
                  <c:v>4.5113E-2</c:v>
                </c:pt>
                <c:pt idx="244617">
                  <c:v>4.5113E-2</c:v>
                </c:pt>
                <c:pt idx="244618">
                  <c:v>4.5113E-2</c:v>
                </c:pt>
                <c:pt idx="244619">
                  <c:v>4.5113E-2</c:v>
                </c:pt>
                <c:pt idx="244620">
                  <c:v>4.5113E-2</c:v>
                </c:pt>
                <c:pt idx="244621">
                  <c:v>4.5113E-2</c:v>
                </c:pt>
                <c:pt idx="244622">
                  <c:v>4.5113E-2</c:v>
                </c:pt>
                <c:pt idx="244623">
                  <c:v>4.5114000000000001E-2</c:v>
                </c:pt>
                <c:pt idx="244624">
                  <c:v>4.5114000000000001E-2</c:v>
                </c:pt>
                <c:pt idx="244625">
                  <c:v>4.5114000000000001E-2</c:v>
                </c:pt>
                <c:pt idx="244626">
                  <c:v>4.5114000000000001E-2</c:v>
                </c:pt>
                <c:pt idx="244627">
                  <c:v>4.5114000000000001E-2</c:v>
                </c:pt>
                <c:pt idx="244628">
                  <c:v>4.5114000000000001E-2</c:v>
                </c:pt>
                <c:pt idx="244629">
                  <c:v>4.5115000000000002E-2</c:v>
                </c:pt>
                <c:pt idx="244630">
                  <c:v>4.5115000000000002E-2</c:v>
                </c:pt>
                <c:pt idx="244631">
                  <c:v>4.5115000000000002E-2</c:v>
                </c:pt>
                <c:pt idx="244632">
                  <c:v>4.5115000000000002E-2</c:v>
                </c:pt>
                <c:pt idx="244633">
                  <c:v>4.5115000000000002E-2</c:v>
                </c:pt>
                <c:pt idx="244634">
                  <c:v>4.5115000000000002E-2</c:v>
                </c:pt>
                <c:pt idx="244635">
                  <c:v>4.5115000000000002E-2</c:v>
                </c:pt>
                <c:pt idx="244636">
                  <c:v>4.5115000000000002E-2</c:v>
                </c:pt>
                <c:pt idx="244637">
                  <c:v>4.5115000000000002E-2</c:v>
                </c:pt>
                <c:pt idx="244638">
                  <c:v>4.5115000000000002E-2</c:v>
                </c:pt>
                <c:pt idx="244639">
                  <c:v>4.5114000000000001E-2</c:v>
                </c:pt>
                <c:pt idx="244640">
                  <c:v>4.5114000000000001E-2</c:v>
                </c:pt>
                <c:pt idx="244641">
                  <c:v>4.5114000000000001E-2</c:v>
                </c:pt>
                <c:pt idx="244642">
                  <c:v>4.5113E-2</c:v>
                </c:pt>
                <c:pt idx="244643">
                  <c:v>4.5113E-2</c:v>
                </c:pt>
                <c:pt idx="244644">
                  <c:v>4.5111999999999999E-2</c:v>
                </c:pt>
                <c:pt idx="244645">
                  <c:v>4.5110999999999998E-2</c:v>
                </c:pt>
                <c:pt idx="244646">
                  <c:v>4.5110999999999998E-2</c:v>
                </c:pt>
                <c:pt idx="244647">
                  <c:v>4.5109999999999997E-2</c:v>
                </c:pt>
                <c:pt idx="244648">
                  <c:v>4.5109000000000003E-2</c:v>
                </c:pt>
                <c:pt idx="244649">
                  <c:v>4.5109000000000003E-2</c:v>
                </c:pt>
                <c:pt idx="244650">
                  <c:v>4.5108000000000002E-2</c:v>
                </c:pt>
                <c:pt idx="244651">
                  <c:v>4.5106E-2</c:v>
                </c:pt>
                <c:pt idx="244652">
                  <c:v>4.5104999999999999E-2</c:v>
                </c:pt>
                <c:pt idx="244653">
                  <c:v>4.5103999999999998E-2</c:v>
                </c:pt>
                <c:pt idx="244654">
                  <c:v>4.5102000000000003E-2</c:v>
                </c:pt>
                <c:pt idx="244655">
                  <c:v>4.5101000000000002E-2</c:v>
                </c:pt>
                <c:pt idx="244656">
                  <c:v>4.5099E-2</c:v>
                </c:pt>
                <c:pt idx="244657">
                  <c:v>4.5097999999999999E-2</c:v>
                </c:pt>
                <c:pt idx="244658">
                  <c:v>4.5095999999999997E-2</c:v>
                </c:pt>
                <c:pt idx="244659">
                  <c:v>4.5095000000000003E-2</c:v>
                </c:pt>
                <c:pt idx="244660">
                  <c:v>4.5093000000000001E-2</c:v>
                </c:pt>
                <c:pt idx="244661">
                  <c:v>4.5090999999999999E-2</c:v>
                </c:pt>
                <c:pt idx="244662">
                  <c:v>4.5088999999999997E-2</c:v>
                </c:pt>
                <c:pt idx="244663">
                  <c:v>4.5087000000000002E-2</c:v>
                </c:pt>
                <c:pt idx="244664">
                  <c:v>4.5085E-2</c:v>
                </c:pt>
                <c:pt idx="244665">
                  <c:v>4.5082999999999998E-2</c:v>
                </c:pt>
                <c:pt idx="244666">
                  <c:v>4.5080000000000002E-2</c:v>
                </c:pt>
                <c:pt idx="244667">
                  <c:v>4.5078E-2</c:v>
                </c:pt>
                <c:pt idx="244668">
                  <c:v>4.5075999999999998E-2</c:v>
                </c:pt>
                <c:pt idx="244669">
                  <c:v>4.5073000000000002E-2</c:v>
                </c:pt>
                <c:pt idx="244670">
                  <c:v>4.5071E-2</c:v>
                </c:pt>
                <c:pt idx="244671">
                  <c:v>4.5068999999999998E-2</c:v>
                </c:pt>
                <c:pt idx="244672">
                  <c:v>4.5066000000000002E-2</c:v>
                </c:pt>
                <c:pt idx="244673">
                  <c:v>4.5064E-2</c:v>
                </c:pt>
                <c:pt idx="244674">
                  <c:v>4.5060999999999997E-2</c:v>
                </c:pt>
                <c:pt idx="244675">
                  <c:v>4.5059000000000002E-2</c:v>
                </c:pt>
                <c:pt idx="244676">
                  <c:v>4.5055999999999999E-2</c:v>
                </c:pt>
                <c:pt idx="244677">
                  <c:v>4.5053999999999997E-2</c:v>
                </c:pt>
                <c:pt idx="244678">
                  <c:v>4.5051000000000001E-2</c:v>
                </c:pt>
                <c:pt idx="244679">
                  <c:v>4.5048999999999999E-2</c:v>
                </c:pt>
                <c:pt idx="244680">
                  <c:v>4.5046999999999997E-2</c:v>
                </c:pt>
                <c:pt idx="244681">
                  <c:v>4.5044000000000001E-2</c:v>
                </c:pt>
                <c:pt idx="244682">
                  <c:v>4.5041999999999999E-2</c:v>
                </c:pt>
                <c:pt idx="244683">
                  <c:v>4.5039999999999997E-2</c:v>
                </c:pt>
                <c:pt idx="244684">
                  <c:v>4.5038000000000002E-2</c:v>
                </c:pt>
                <c:pt idx="244685">
                  <c:v>4.5036E-2</c:v>
                </c:pt>
                <c:pt idx="244686">
                  <c:v>4.5033999999999998E-2</c:v>
                </c:pt>
                <c:pt idx="244687">
                  <c:v>4.5032000000000003E-2</c:v>
                </c:pt>
                <c:pt idx="244688">
                  <c:v>4.5030000000000001E-2</c:v>
                </c:pt>
                <c:pt idx="244689">
                  <c:v>4.5027999999999999E-2</c:v>
                </c:pt>
                <c:pt idx="244690">
                  <c:v>4.5025999999999997E-2</c:v>
                </c:pt>
                <c:pt idx="244691">
                  <c:v>4.5025000000000003E-2</c:v>
                </c:pt>
                <c:pt idx="244692">
                  <c:v>4.5023000000000001E-2</c:v>
                </c:pt>
                <c:pt idx="244693">
                  <c:v>4.5022E-2</c:v>
                </c:pt>
                <c:pt idx="244694">
                  <c:v>4.5020999999999999E-2</c:v>
                </c:pt>
                <c:pt idx="244695">
                  <c:v>4.5019999999999998E-2</c:v>
                </c:pt>
                <c:pt idx="244696">
                  <c:v>4.5019000000000003E-2</c:v>
                </c:pt>
                <c:pt idx="244697">
                  <c:v>4.5018000000000002E-2</c:v>
                </c:pt>
                <c:pt idx="244698">
                  <c:v>4.5017000000000001E-2</c:v>
                </c:pt>
                <c:pt idx="244699">
                  <c:v>4.5016E-2</c:v>
                </c:pt>
                <c:pt idx="244700">
                  <c:v>4.5016E-2</c:v>
                </c:pt>
                <c:pt idx="244701">
                  <c:v>4.5014999999999999E-2</c:v>
                </c:pt>
                <c:pt idx="244702">
                  <c:v>4.5014999999999999E-2</c:v>
                </c:pt>
                <c:pt idx="244703">
                  <c:v>4.5014999999999999E-2</c:v>
                </c:pt>
                <c:pt idx="244704">
                  <c:v>4.5014999999999999E-2</c:v>
                </c:pt>
                <c:pt idx="244705">
                  <c:v>4.5014999999999999E-2</c:v>
                </c:pt>
                <c:pt idx="244706">
                  <c:v>4.5014999999999999E-2</c:v>
                </c:pt>
                <c:pt idx="244707">
                  <c:v>4.5014999999999999E-2</c:v>
                </c:pt>
                <c:pt idx="244708">
                  <c:v>4.5016E-2</c:v>
                </c:pt>
                <c:pt idx="244709">
                  <c:v>4.5016E-2</c:v>
                </c:pt>
                <c:pt idx="244710">
                  <c:v>4.5017000000000001E-2</c:v>
                </c:pt>
                <c:pt idx="244711">
                  <c:v>4.5017000000000001E-2</c:v>
                </c:pt>
                <c:pt idx="244712">
                  <c:v>4.5018000000000002E-2</c:v>
                </c:pt>
                <c:pt idx="244713">
                  <c:v>4.5019000000000003E-2</c:v>
                </c:pt>
                <c:pt idx="244714">
                  <c:v>4.5019999999999998E-2</c:v>
                </c:pt>
                <c:pt idx="244715">
                  <c:v>4.5020999999999999E-2</c:v>
                </c:pt>
                <c:pt idx="244716">
                  <c:v>4.5022E-2</c:v>
                </c:pt>
                <c:pt idx="244717">
                  <c:v>4.5024000000000002E-2</c:v>
                </c:pt>
                <c:pt idx="244718">
                  <c:v>4.5025000000000003E-2</c:v>
                </c:pt>
                <c:pt idx="244719">
                  <c:v>4.5025999999999997E-2</c:v>
                </c:pt>
                <c:pt idx="244720">
                  <c:v>4.5027999999999999E-2</c:v>
                </c:pt>
                <c:pt idx="244721">
                  <c:v>4.5029E-2</c:v>
                </c:pt>
                <c:pt idx="244722">
                  <c:v>4.5031000000000002E-2</c:v>
                </c:pt>
                <c:pt idx="244723">
                  <c:v>4.5032000000000003E-2</c:v>
                </c:pt>
                <c:pt idx="244724">
                  <c:v>4.5033999999999998E-2</c:v>
                </c:pt>
                <c:pt idx="244725">
                  <c:v>4.5034999999999999E-2</c:v>
                </c:pt>
                <c:pt idx="244726">
                  <c:v>4.5037000000000001E-2</c:v>
                </c:pt>
                <c:pt idx="244727">
                  <c:v>4.5039000000000003E-2</c:v>
                </c:pt>
                <c:pt idx="244728">
                  <c:v>4.5040999999999998E-2</c:v>
                </c:pt>
                <c:pt idx="244729">
                  <c:v>4.5041999999999999E-2</c:v>
                </c:pt>
                <c:pt idx="244730">
                  <c:v>4.5044000000000001E-2</c:v>
                </c:pt>
                <c:pt idx="244731">
                  <c:v>4.5046000000000003E-2</c:v>
                </c:pt>
                <c:pt idx="244732">
                  <c:v>4.5047999999999998E-2</c:v>
                </c:pt>
                <c:pt idx="244733">
                  <c:v>4.5048999999999999E-2</c:v>
                </c:pt>
                <c:pt idx="244734">
                  <c:v>4.5051000000000001E-2</c:v>
                </c:pt>
                <c:pt idx="244735">
                  <c:v>4.5053000000000003E-2</c:v>
                </c:pt>
                <c:pt idx="244736">
                  <c:v>4.5053999999999997E-2</c:v>
                </c:pt>
                <c:pt idx="244737">
                  <c:v>4.5055999999999999E-2</c:v>
                </c:pt>
                <c:pt idx="244738">
                  <c:v>4.5058000000000001E-2</c:v>
                </c:pt>
                <c:pt idx="244739">
                  <c:v>4.5059000000000002E-2</c:v>
                </c:pt>
                <c:pt idx="244740">
                  <c:v>4.5060999999999997E-2</c:v>
                </c:pt>
                <c:pt idx="244741">
                  <c:v>4.5062999999999999E-2</c:v>
                </c:pt>
                <c:pt idx="244742">
                  <c:v>4.5064E-2</c:v>
                </c:pt>
                <c:pt idx="244743">
                  <c:v>4.5066000000000002E-2</c:v>
                </c:pt>
                <c:pt idx="244744">
                  <c:v>4.5067000000000003E-2</c:v>
                </c:pt>
                <c:pt idx="244745">
                  <c:v>4.5067999999999997E-2</c:v>
                </c:pt>
                <c:pt idx="244746">
                  <c:v>4.5069999999999999E-2</c:v>
                </c:pt>
                <c:pt idx="244747">
                  <c:v>4.5071E-2</c:v>
                </c:pt>
                <c:pt idx="244748">
                  <c:v>4.5072000000000001E-2</c:v>
                </c:pt>
                <c:pt idx="244749">
                  <c:v>4.5073000000000002E-2</c:v>
                </c:pt>
                <c:pt idx="244750">
                  <c:v>4.5074000000000003E-2</c:v>
                </c:pt>
                <c:pt idx="244751">
                  <c:v>4.5074999999999997E-2</c:v>
                </c:pt>
                <c:pt idx="244752">
                  <c:v>4.5075999999999998E-2</c:v>
                </c:pt>
                <c:pt idx="244753">
                  <c:v>4.5076999999999999E-2</c:v>
                </c:pt>
                <c:pt idx="244754">
                  <c:v>4.5078E-2</c:v>
                </c:pt>
                <c:pt idx="244755">
                  <c:v>4.5079000000000001E-2</c:v>
                </c:pt>
                <c:pt idx="244756">
                  <c:v>4.5079000000000001E-2</c:v>
                </c:pt>
                <c:pt idx="244757">
                  <c:v>4.5080000000000002E-2</c:v>
                </c:pt>
                <c:pt idx="244758">
                  <c:v>4.5080000000000002E-2</c:v>
                </c:pt>
                <c:pt idx="244759">
                  <c:v>4.5081000000000003E-2</c:v>
                </c:pt>
                <c:pt idx="244760">
                  <c:v>4.5081000000000003E-2</c:v>
                </c:pt>
                <c:pt idx="244761">
                  <c:v>4.5081999999999997E-2</c:v>
                </c:pt>
                <c:pt idx="244762">
                  <c:v>4.5081999999999997E-2</c:v>
                </c:pt>
                <c:pt idx="244763">
                  <c:v>4.5081999999999997E-2</c:v>
                </c:pt>
                <c:pt idx="244764">
                  <c:v>4.5082999999999998E-2</c:v>
                </c:pt>
                <c:pt idx="244765">
                  <c:v>4.5082999999999998E-2</c:v>
                </c:pt>
                <c:pt idx="244766">
                  <c:v>4.5082999999999998E-2</c:v>
                </c:pt>
                <c:pt idx="244767">
                  <c:v>4.5082999999999998E-2</c:v>
                </c:pt>
                <c:pt idx="244768">
                  <c:v>4.5082999999999998E-2</c:v>
                </c:pt>
                <c:pt idx="244769">
                  <c:v>4.5082999999999998E-2</c:v>
                </c:pt>
                <c:pt idx="244770">
                  <c:v>4.5082999999999998E-2</c:v>
                </c:pt>
                <c:pt idx="244771">
                  <c:v>4.5082999999999998E-2</c:v>
                </c:pt>
                <c:pt idx="244772">
                  <c:v>4.5081999999999997E-2</c:v>
                </c:pt>
                <c:pt idx="244773">
                  <c:v>4.5081999999999997E-2</c:v>
                </c:pt>
                <c:pt idx="244774">
                  <c:v>4.5081999999999997E-2</c:v>
                </c:pt>
                <c:pt idx="244775">
                  <c:v>4.5081999999999997E-2</c:v>
                </c:pt>
                <c:pt idx="244776">
                  <c:v>4.5081999999999997E-2</c:v>
                </c:pt>
                <c:pt idx="244777">
                  <c:v>4.5081000000000003E-2</c:v>
                </c:pt>
                <c:pt idx="244778">
                  <c:v>4.5081000000000003E-2</c:v>
                </c:pt>
                <c:pt idx="244779">
                  <c:v>4.5081000000000003E-2</c:v>
                </c:pt>
                <c:pt idx="244780">
                  <c:v>4.5080000000000002E-2</c:v>
                </c:pt>
                <c:pt idx="244781">
                  <c:v>4.5080000000000002E-2</c:v>
                </c:pt>
                <c:pt idx="244782">
                  <c:v>4.5080000000000002E-2</c:v>
                </c:pt>
                <c:pt idx="244783">
                  <c:v>4.5079000000000001E-2</c:v>
                </c:pt>
                <c:pt idx="244784">
                  <c:v>4.5079000000000001E-2</c:v>
                </c:pt>
                <c:pt idx="244785">
                  <c:v>4.5079000000000001E-2</c:v>
                </c:pt>
                <c:pt idx="244786">
                  <c:v>4.5078E-2</c:v>
                </c:pt>
                <c:pt idx="244787">
                  <c:v>4.5078E-2</c:v>
                </c:pt>
                <c:pt idx="244788">
                  <c:v>4.5078E-2</c:v>
                </c:pt>
                <c:pt idx="244789">
                  <c:v>4.5078E-2</c:v>
                </c:pt>
                <c:pt idx="244790">
                  <c:v>4.5078E-2</c:v>
                </c:pt>
                <c:pt idx="244791">
                  <c:v>4.5076999999999999E-2</c:v>
                </c:pt>
                <c:pt idx="244792">
                  <c:v>4.5076999999999999E-2</c:v>
                </c:pt>
                <c:pt idx="244793">
                  <c:v>4.5076999999999999E-2</c:v>
                </c:pt>
                <c:pt idx="244794">
                  <c:v>4.5076999999999999E-2</c:v>
                </c:pt>
                <c:pt idx="244795">
                  <c:v>4.5076999999999999E-2</c:v>
                </c:pt>
                <c:pt idx="244796">
                  <c:v>4.5076999999999999E-2</c:v>
                </c:pt>
                <c:pt idx="244797">
                  <c:v>4.5076999999999999E-2</c:v>
                </c:pt>
                <c:pt idx="244798">
                  <c:v>4.5076999999999999E-2</c:v>
                </c:pt>
                <c:pt idx="244799">
                  <c:v>4.5076999999999999E-2</c:v>
                </c:pt>
                <c:pt idx="244800">
                  <c:v>4.5076999999999999E-2</c:v>
                </c:pt>
                <c:pt idx="244801">
                  <c:v>4.5076999999999999E-2</c:v>
                </c:pt>
                <c:pt idx="244802">
                  <c:v>4.5078E-2</c:v>
                </c:pt>
                <c:pt idx="244803">
                  <c:v>4.5078E-2</c:v>
                </c:pt>
                <c:pt idx="244804">
                  <c:v>4.5078E-2</c:v>
                </c:pt>
                <c:pt idx="244805">
                  <c:v>4.5079000000000001E-2</c:v>
                </c:pt>
                <c:pt idx="244806">
                  <c:v>4.5079000000000001E-2</c:v>
                </c:pt>
                <c:pt idx="244807">
                  <c:v>4.5080000000000002E-2</c:v>
                </c:pt>
                <c:pt idx="244808">
                  <c:v>4.5080000000000002E-2</c:v>
                </c:pt>
                <c:pt idx="244809">
                  <c:v>4.5081000000000003E-2</c:v>
                </c:pt>
                <c:pt idx="244810">
                  <c:v>4.5081999999999997E-2</c:v>
                </c:pt>
                <c:pt idx="244811">
                  <c:v>4.5081999999999997E-2</c:v>
                </c:pt>
                <c:pt idx="244812">
                  <c:v>4.5082999999999998E-2</c:v>
                </c:pt>
                <c:pt idx="244813">
                  <c:v>4.5083999999999999E-2</c:v>
                </c:pt>
                <c:pt idx="244814">
                  <c:v>4.5085E-2</c:v>
                </c:pt>
                <c:pt idx="244815">
                  <c:v>4.5086000000000001E-2</c:v>
                </c:pt>
                <c:pt idx="244816">
                  <c:v>4.5087000000000002E-2</c:v>
                </c:pt>
                <c:pt idx="244817">
                  <c:v>4.5088000000000003E-2</c:v>
                </c:pt>
                <c:pt idx="244818">
                  <c:v>4.5088999999999997E-2</c:v>
                </c:pt>
                <c:pt idx="244819">
                  <c:v>4.5090999999999999E-2</c:v>
                </c:pt>
                <c:pt idx="244820">
                  <c:v>4.5092E-2</c:v>
                </c:pt>
                <c:pt idx="244821">
                  <c:v>4.5093000000000001E-2</c:v>
                </c:pt>
                <c:pt idx="244822">
                  <c:v>4.5095000000000003E-2</c:v>
                </c:pt>
                <c:pt idx="244823">
                  <c:v>4.5095999999999997E-2</c:v>
                </c:pt>
                <c:pt idx="244824">
                  <c:v>4.5097999999999999E-2</c:v>
                </c:pt>
                <c:pt idx="244825">
                  <c:v>4.5100000000000001E-2</c:v>
                </c:pt>
                <c:pt idx="244826">
                  <c:v>4.5101000000000002E-2</c:v>
                </c:pt>
                <c:pt idx="244827">
                  <c:v>4.5102999999999997E-2</c:v>
                </c:pt>
                <c:pt idx="244828">
                  <c:v>4.5103999999999998E-2</c:v>
                </c:pt>
                <c:pt idx="244829">
                  <c:v>4.5106E-2</c:v>
                </c:pt>
                <c:pt idx="244830">
                  <c:v>4.5108000000000002E-2</c:v>
                </c:pt>
                <c:pt idx="244831">
                  <c:v>4.5109999999999997E-2</c:v>
                </c:pt>
                <c:pt idx="244832">
                  <c:v>4.5110999999999998E-2</c:v>
                </c:pt>
                <c:pt idx="244833">
                  <c:v>4.5113E-2</c:v>
                </c:pt>
                <c:pt idx="244834">
                  <c:v>4.5115000000000002E-2</c:v>
                </c:pt>
                <c:pt idx="244835">
                  <c:v>4.5116999999999997E-2</c:v>
                </c:pt>
                <c:pt idx="244836">
                  <c:v>4.5118999999999999E-2</c:v>
                </c:pt>
                <c:pt idx="244837">
                  <c:v>4.5121000000000001E-2</c:v>
                </c:pt>
                <c:pt idx="244838">
                  <c:v>4.5123000000000003E-2</c:v>
                </c:pt>
                <c:pt idx="244839">
                  <c:v>4.5124999999999998E-2</c:v>
                </c:pt>
                <c:pt idx="244840">
                  <c:v>4.5127E-2</c:v>
                </c:pt>
                <c:pt idx="244841">
                  <c:v>4.5129000000000002E-2</c:v>
                </c:pt>
                <c:pt idx="244842">
                  <c:v>4.5130000000000003E-2</c:v>
                </c:pt>
                <c:pt idx="244843">
                  <c:v>4.5131999999999999E-2</c:v>
                </c:pt>
                <c:pt idx="244844">
                  <c:v>4.5134000000000001E-2</c:v>
                </c:pt>
                <c:pt idx="244845">
                  <c:v>4.5136000000000003E-2</c:v>
                </c:pt>
                <c:pt idx="244846">
                  <c:v>4.5137999999999998E-2</c:v>
                </c:pt>
                <c:pt idx="244847">
                  <c:v>4.514E-2</c:v>
                </c:pt>
                <c:pt idx="244848">
                  <c:v>4.5141000000000001E-2</c:v>
                </c:pt>
                <c:pt idx="244849">
                  <c:v>4.5143000000000003E-2</c:v>
                </c:pt>
                <c:pt idx="244850">
                  <c:v>4.5144999999999998E-2</c:v>
                </c:pt>
                <c:pt idx="244851">
                  <c:v>4.5145999999999999E-2</c:v>
                </c:pt>
                <c:pt idx="244852">
                  <c:v>4.5148000000000001E-2</c:v>
                </c:pt>
                <c:pt idx="244853">
                  <c:v>4.5149000000000002E-2</c:v>
                </c:pt>
                <c:pt idx="244854">
                  <c:v>4.5150999999999997E-2</c:v>
                </c:pt>
                <c:pt idx="244855">
                  <c:v>4.5151999999999998E-2</c:v>
                </c:pt>
                <c:pt idx="244856">
                  <c:v>4.5152999999999999E-2</c:v>
                </c:pt>
                <c:pt idx="244857">
                  <c:v>4.5155000000000001E-2</c:v>
                </c:pt>
                <c:pt idx="244858">
                  <c:v>4.5156000000000002E-2</c:v>
                </c:pt>
                <c:pt idx="244859">
                  <c:v>4.5157000000000003E-2</c:v>
                </c:pt>
                <c:pt idx="244860">
                  <c:v>4.5157999999999997E-2</c:v>
                </c:pt>
                <c:pt idx="244861">
                  <c:v>4.5158999999999998E-2</c:v>
                </c:pt>
                <c:pt idx="244862">
                  <c:v>4.5159999999999999E-2</c:v>
                </c:pt>
                <c:pt idx="244863">
                  <c:v>4.5161E-2</c:v>
                </c:pt>
                <c:pt idx="244864">
                  <c:v>4.5162000000000001E-2</c:v>
                </c:pt>
                <c:pt idx="244865">
                  <c:v>4.5162000000000001E-2</c:v>
                </c:pt>
                <c:pt idx="244866">
                  <c:v>4.5163000000000002E-2</c:v>
                </c:pt>
                <c:pt idx="244867">
                  <c:v>4.5164000000000003E-2</c:v>
                </c:pt>
                <c:pt idx="244868">
                  <c:v>4.5164000000000003E-2</c:v>
                </c:pt>
                <c:pt idx="244869">
                  <c:v>4.5164999999999997E-2</c:v>
                </c:pt>
                <c:pt idx="244870">
                  <c:v>4.5164999999999997E-2</c:v>
                </c:pt>
                <c:pt idx="244871">
                  <c:v>4.5164999999999997E-2</c:v>
                </c:pt>
                <c:pt idx="244872">
                  <c:v>4.5165999999999998E-2</c:v>
                </c:pt>
                <c:pt idx="244873">
                  <c:v>4.5165999999999998E-2</c:v>
                </c:pt>
                <c:pt idx="244874">
                  <c:v>4.5165999999999998E-2</c:v>
                </c:pt>
                <c:pt idx="244875">
                  <c:v>4.5165999999999998E-2</c:v>
                </c:pt>
                <c:pt idx="244876">
                  <c:v>4.5165999999999998E-2</c:v>
                </c:pt>
                <c:pt idx="244877">
                  <c:v>4.5165999999999998E-2</c:v>
                </c:pt>
                <c:pt idx="244878">
                  <c:v>4.5165999999999998E-2</c:v>
                </c:pt>
                <c:pt idx="244879">
                  <c:v>4.5164999999999997E-2</c:v>
                </c:pt>
                <c:pt idx="244880">
                  <c:v>4.5164999999999997E-2</c:v>
                </c:pt>
                <c:pt idx="244881">
                  <c:v>4.5164999999999997E-2</c:v>
                </c:pt>
                <c:pt idx="244882">
                  <c:v>4.5164999999999997E-2</c:v>
                </c:pt>
                <c:pt idx="244883">
                  <c:v>4.5164999999999997E-2</c:v>
                </c:pt>
                <c:pt idx="244884">
                  <c:v>4.5164000000000003E-2</c:v>
                </c:pt>
                <c:pt idx="244885">
                  <c:v>4.5164000000000003E-2</c:v>
                </c:pt>
                <c:pt idx="244886">
                  <c:v>4.5163000000000002E-2</c:v>
                </c:pt>
                <c:pt idx="244887">
                  <c:v>4.5163000000000002E-2</c:v>
                </c:pt>
                <c:pt idx="244888">
                  <c:v>4.5162000000000001E-2</c:v>
                </c:pt>
                <c:pt idx="244889">
                  <c:v>4.5162000000000001E-2</c:v>
                </c:pt>
                <c:pt idx="244890">
                  <c:v>4.5161E-2</c:v>
                </c:pt>
                <c:pt idx="244891">
                  <c:v>4.5161E-2</c:v>
                </c:pt>
                <c:pt idx="244892">
                  <c:v>4.5159999999999999E-2</c:v>
                </c:pt>
                <c:pt idx="244893">
                  <c:v>4.5159999999999999E-2</c:v>
                </c:pt>
                <c:pt idx="244894">
                  <c:v>4.5158999999999998E-2</c:v>
                </c:pt>
                <c:pt idx="244895">
                  <c:v>4.5158999999999998E-2</c:v>
                </c:pt>
                <c:pt idx="244896">
                  <c:v>4.5157999999999997E-2</c:v>
                </c:pt>
                <c:pt idx="244897">
                  <c:v>4.5157999999999997E-2</c:v>
                </c:pt>
                <c:pt idx="244898">
                  <c:v>4.5157000000000003E-2</c:v>
                </c:pt>
                <c:pt idx="244899">
                  <c:v>4.5157000000000003E-2</c:v>
                </c:pt>
                <c:pt idx="244900">
                  <c:v>4.5157000000000003E-2</c:v>
                </c:pt>
                <c:pt idx="244901">
                  <c:v>4.5156000000000002E-2</c:v>
                </c:pt>
                <c:pt idx="244902">
                  <c:v>4.5156000000000002E-2</c:v>
                </c:pt>
                <c:pt idx="244903">
                  <c:v>4.5156000000000002E-2</c:v>
                </c:pt>
                <c:pt idx="244904">
                  <c:v>4.5155000000000001E-2</c:v>
                </c:pt>
                <c:pt idx="244905">
                  <c:v>4.5155000000000001E-2</c:v>
                </c:pt>
                <c:pt idx="244906">
                  <c:v>4.5155000000000001E-2</c:v>
                </c:pt>
                <c:pt idx="244907">
                  <c:v>4.5155000000000001E-2</c:v>
                </c:pt>
                <c:pt idx="244908">
                  <c:v>4.5155000000000001E-2</c:v>
                </c:pt>
                <c:pt idx="244909">
                  <c:v>4.5155000000000001E-2</c:v>
                </c:pt>
                <c:pt idx="244910">
                  <c:v>4.5155000000000001E-2</c:v>
                </c:pt>
                <c:pt idx="244911">
                  <c:v>4.5155000000000001E-2</c:v>
                </c:pt>
                <c:pt idx="244912">
                  <c:v>4.5155000000000001E-2</c:v>
                </c:pt>
                <c:pt idx="244913">
                  <c:v>4.5155000000000001E-2</c:v>
                </c:pt>
                <c:pt idx="244914">
                  <c:v>4.5155000000000001E-2</c:v>
                </c:pt>
                <c:pt idx="244915">
                  <c:v>4.5155000000000001E-2</c:v>
                </c:pt>
                <c:pt idx="244916">
                  <c:v>4.5156000000000002E-2</c:v>
                </c:pt>
                <c:pt idx="244917">
                  <c:v>4.5156000000000002E-2</c:v>
                </c:pt>
                <c:pt idx="244918">
                  <c:v>4.5156000000000002E-2</c:v>
                </c:pt>
                <c:pt idx="244919">
                  <c:v>4.5157000000000003E-2</c:v>
                </c:pt>
                <c:pt idx="244920">
                  <c:v>4.5157000000000003E-2</c:v>
                </c:pt>
                <c:pt idx="244921">
                  <c:v>4.5157000000000003E-2</c:v>
                </c:pt>
                <c:pt idx="244922">
                  <c:v>4.5157999999999997E-2</c:v>
                </c:pt>
                <c:pt idx="244923">
                  <c:v>4.5157999999999997E-2</c:v>
                </c:pt>
                <c:pt idx="244924">
                  <c:v>4.5157999999999997E-2</c:v>
                </c:pt>
                <c:pt idx="244925">
                  <c:v>4.5158999999999998E-2</c:v>
                </c:pt>
                <c:pt idx="244926">
                  <c:v>4.5158999999999998E-2</c:v>
                </c:pt>
                <c:pt idx="244927">
                  <c:v>4.5159999999999999E-2</c:v>
                </c:pt>
                <c:pt idx="244928">
                  <c:v>4.5159999999999999E-2</c:v>
                </c:pt>
                <c:pt idx="244929">
                  <c:v>4.5161E-2</c:v>
                </c:pt>
                <c:pt idx="244930">
                  <c:v>4.5161E-2</c:v>
                </c:pt>
                <c:pt idx="244931">
                  <c:v>4.5162000000000001E-2</c:v>
                </c:pt>
                <c:pt idx="244932">
                  <c:v>4.5162000000000001E-2</c:v>
                </c:pt>
                <c:pt idx="244933">
                  <c:v>4.5163000000000002E-2</c:v>
                </c:pt>
                <c:pt idx="244934">
                  <c:v>4.5163000000000002E-2</c:v>
                </c:pt>
                <c:pt idx="244935">
                  <c:v>4.5163000000000002E-2</c:v>
                </c:pt>
                <c:pt idx="244936">
                  <c:v>4.5164000000000003E-2</c:v>
                </c:pt>
                <c:pt idx="244937">
                  <c:v>4.5164000000000003E-2</c:v>
                </c:pt>
                <c:pt idx="244938">
                  <c:v>4.5164000000000003E-2</c:v>
                </c:pt>
                <c:pt idx="244939">
                  <c:v>4.5164999999999997E-2</c:v>
                </c:pt>
                <c:pt idx="244940">
                  <c:v>4.5164999999999997E-2</c:v>
                </c:pt>
                <c:pt idx="244941">
                  <c:v>4.5164999999999997E-2</c:v>
                </c:pt>
                <c:pt idx="244942">
                  <c:v>4.5165999999999998E-2</c:v>
                </c:pt>
                <c:pt idx="244943">
                  <c:v>4.5165999999999998E-2</c:v>
                </c:pt>
                <c:pt idx="244944">
                  <c:v>4.5165999999999998E-2</c:v>
                </c:pt>
                <c:pt idx="244945">
                  <c:v>4.5165999999999998E-2</c:v>
                </c:pt>
                <c:pt idx="244946">
                  <c:v>4.5165999999999998E-2</c:v>
                </c:pt>
                <c:pt idx="244947">
                  <c:v>4.5165999999999998E-2</c:v>
                </c:pt>
                <c:pt idx="244948">
                  <c:v>4.5165999999999998E-2</c:v>
                </c:pt>
                <c:pt idx="244949">
                  <c:v>4.5165999999999998E-2</c:v>
                </c:pt>
                <c:pt idx="244950">
                  <c:v>4.5165999999999998E-2</c:v>
                </c:pt>
                <c:pt idx="244951">
                  <c:v>4.5165999999999998E-2</c:v>
                </c:pt>
                <c:pt idx="244952">
                  <c:v>4.5165999999999998E-2</c:v>
                </c:pt>
                <c:pt idx="244953">
                  <c:v>4.5165999999999998E-2</c:v>
                </c:pt>
                <c:pt idx="244954">
                  <c:v>4.5165999999999998E-2</c:v>
                </c:pt>
                <c:pt idx="244955">
                  <c:v>4.5165999999999998E-2</c:v>
                </c:pt>
                <c:pt idx="244956">
                  <c:v>4.5164999999999997E-2</c:v>
                </c:pt>
                <c:pt idx="244957">
                  <c:v>4.5164999999999997E-2</c:v>
                </c:pt>
                <c:pt idx="244958">
                  <c:v>4.5164999999999997E-2</c:v>
                </c:pt>
                <c:pt idx="244959">
                  <c:v>4.5164000000000003E-2</c:v>
                </c:pt>
                <c:pt idx="244960">
                  <c:v>4.5164000000000003E-2</c:v>
                </c:pt>
                <c:pt idx="244961">
                  <c:v>4.5163000000000002E-2</c:v>
                </c:pt>
                <c:pt idx="244962">
                  <c:v>4.5163000000000002E-2</c:v>
                </c:pt>
                <c:pt idx="244963">
                  <c:v>4.5162000000000001E-2</c:v>
                </c:pt>
                <c:pt idx="244964">
                  <c:v>4.5162000000000001E-2</c:v>
                </c:pt>
                <c:pt idx="244965">
                  <c:v>4.5161E-2</c:v>
                </c:pt>
                <c:pt idx="244966">
                  <c:v>4.5161E-2</c:v>
                </c:pt>
                <c:pt idx="244967">
                  <c:v>4.5159999999999999E-2</c:v>
                </c:pt>
                <c:pt idx="244968">
                  <c:v>4.5158999999999998E-2</c:v>
                </c:pt>
                <c:pt idx="244969">
                  <c:v>4.5158999999999998E-2</c:v>
                </c:pt>
                <c:pt idx="244970">
                  <c:v>4.5157999999999997E-2</c:v>
                </c:pt>
                <c:pt idx="244971">
                  <c:v>4.5157000000000003E-2</c:v>
                </c:pt>
                <c:pt idx="244972">
                  <c:v>4.5157000000000003E-2</c:v>
                </c:pt>
                <c:pt idx="244973">
                  <c:v>4.5156000000000002E-2</c:v>
                </c:pt>
                <c:pt idx="244974">
                  <c:v>4.5156000000000002E-2</c:v>
                </c:pt>
                <c:pt idx="244975">
                  <c:v>4.5155000000000001E-2</c:v>
                </c:pt>
                <c:pt idx="244976">
                  <c:v>4.5155000000000001E-2</c:v>
                </c:pt>
                <c:pt idx="244977">
                  <c:v>4.5154E-2</c:v>
                </c:pt>
                <c:pt idx="244978">
                  <c:v>4.5154E-2</c:v>
                </c:pt>
                <c:pt idx="244979">
                  <c:v>4.5152999999999999E-2</c:v>
                </c:pt>
                <c:pt idx="244980">
                  <c:v>4.5152999999999999E-2</c:v>
                </c:pt>
                <c:pt idx="244981">
                  <c:v>4.5151999999999998E-2</c:v>
                </c:pt>
                <c:pt idx="244982">
                  <c:v>4.5151999999999998E-2</c:v>
                </c:pt>
                <c:pt idx="244983">
                  <c:v>4.5150999999999997E-2</c:v>
                </c:pt>
                <c:pt idx="244984">
                  <c:v>4.5150999999999997E-2</c:v>
                </c:pt>
                <c:pt idx="244985">
                  <c:v>4.5150000000000003E-2</c:v>
                </c:pt>
                <c:pt idx="244986">
                  <c:v>4.5150000000000003E-2</c:v>
                </c:pt>
                <c:pt idx="244987">
                  <c:v>4.5150000000000003E-2</c:v>
                </c:pt>
                <c:pt idx="244988">
                  <c:v>4.5150000000000003E-2</c:v>
                </c:pt>
                <c:pt idx="244989">
                  <c:v>4.5150000000000003E-2</c:v>
                </c:pt>
                <c:pt idx="244990">
                  <c:v>4.5150000000000003E-2</c:v>
                </c:pt>
                <c:pt idx="244991">
                  <c:v>4.5150000000000003E-2</c:v>
                </c:pt>
                <c:pt idx="244992">
                  <c:v>4.5150000000000003E-2</c:v>
                </c:pt>
                <c:pt idx="244993">
                  <c:v>4.5150000000000003E-2</c:v>
                </c:pt>
                <c:pt idx="244994">
                  <c:v>4.5150000000000003E-2</c:v>
                </c:pt>
                <c:pt idx="244995">
                  <c:v>4.5150000000000003E-2</c:v>
                </c:pt>
                <c:pt idx="244996">
                  <c:v>4.5150000000000003E-2</c:v>
                </c:pt>
                <c:pt idx="244997">
                  <c:v>4.5150999999999997E-2</c:v>
                </c:pt>
                <c:pt idx="244998">
                  <c:v>4.5150999999999997E-2</c:v>
                </c:pt>
                <c:pt idx="244999">
                  <c:v>4.5151999999999998E-2</c:v>
                </c:pt>
                <c:pt idx="245000">
                  <c:v>4.5151999999999998E-2</c:v>
                </c:pt>
                <c:pt idx="245001">
                  <c:v>4.5152999999999999E-2</c:v>
                </c:pt>
                <c:pt idx="245002">
                  <c:v>4.5152999999999999E-2</c:v>
                </c:pt>
                <c:pt idx="245003">
                  <c:v>4.5154E-2</c:v>
                </c:pt>
                <c:pt idx="245004">
                  <c:v>4.5154E-2</c:v>
                </c:pt>
                <c:pt idx="245005">
                  <c:v>4.5155000000000001E-2</c:v>
                </c:pt>
                <c:pt idx="245006">
                  <c:v>4.5156000000000002E-2</c:v>
                </c:pt>
                <c:pt idx="245007">
                  <c:v>4.5156000000000002E-2</c:v>
                </c:pt>
                <c:pt idx="245008">
                  <c:v>4.5157000000000003E-2</c:v>
                </c:pt>
                <c:pt idx="245009">
                  <c:v>4.5157999999999997E-2</c:v>
                </c:pt>
                <c:pt idx="245010">
                  <c:v>4.5158999999999998E-2</c:v>
                </c:pt>
                <c:pt idx="245011">
                  <c:v>4.5159999999999999E-2</c:v>
                </c:pt>
                <c:pt idx="245012">
                  <c:v>4.5161E-2</c:v>
                </c:pt>
                <c:pt idx="245013">
                  <c:v>4.5161E-2</c:v>
                </c:pt>
                <c:pt idx="245014">
                  <c:v>4.5162000000000001E-2</c:v>
                </c:pt>
                <c:pt idx="245015">
                  <c:v>4.5163000000000002E-2</c:v>
                </c:pt>
                <c:pt idx="245016">
                  <c:v>4.5164000000000003E-2</c:v>
                </c:pt>
                <c:pt idx="245017">
                  <c:v>4.5164999999999997E-2</c:v>
                </c:pt>
                <c:pt idx="245018">
                  <c:v>4.5165999999999998E-2</c:v>
                </c:pt>
                <c:pt idx="245019">
                  <c:v>4.5165999999999998E-2</c:v>
                </c:pt>
                <c:pt idx="245020">
                  <c:v>4.5166999999999999E-2</c:v>
                </c:pt>
                <c:pt idx="245021">
                  <c:v>4.5168E-2</c:v>
                </c:pt>
                <c:pt idx="245022">
                  <c:v>4.5169000000000001E-2</c:v>
                </c:pt>
                <c:pt idx="245023">
                  <c:v>4.5170000000000002E-2</c:v>
                </c:pt>
                <c:pt idx="245024">
                  <c:v>4.5171000000000003E-2</c:v>
                </c:pt>
                <c:pt idx="245025">
                  <c:v>4.5171999999999997E-2</c:v>
                </c:pt>
                <c:pt idx="245026">
                  <c:v>4.5171999999999997E-2</c:v>
                </c:pt>
                <c:pt idx="245027">
                  <c:v>4.5172999999999998E-2</c:v>
                </c:pt>
                <c:pt idx="245028">
                  <c:v>4.5172999999999998E-2</c:v>
                </c:pt>
                <c:pt idx="245029">
                  <c:v>4.5173999999999999E-2</c:v>
                </c:pt>
                <c:pt idx="245030">
                  <c:v>4.5173999999999999E-2</c:v>
                </c:pt>
                <c:pt idx="245031">
                  <c:v>4.5175E-2</c:v>
                </c:pt>
                <c:pt idx="245032">
                  <c:v>4.5175E-2</c:v>
                </c:pt>
                <c:pt idx="245033">
                  <c:v>4.5176000000000001E-2</c:v>
                </c:pt>
                <c:pt idx="245034">
                  <c:v>4.5176000000000001E-2</c:v>
                </c:pt>
                <c:pt idx="245035">
                  <c:v>4.5177000000000002E-2</c:v>
                </c:pt>
                <c:pt idx="245036">
                  <c:v>4.5177000000000002E-2</c:v>
                </c:pt>
                <c:pt idx="245037">
                  <c:v>4.5177000000000002E-2</c:v>
                </c:pt>
                <c:pt idx="245038">
                  <c:v>4.5178000000000003E-2</c:v>
                </c:pt>
                <c:pt idx="245039">
                  <c:v>4.5178000000000003E-2</c:v>
                </c:pt>
                <c:pt idx="245040">
                  <c:v>4.5178000000000003E-2</c:v>
                </c:pt>
                <c:pt idx="245041">
                  <c:v>4.5178000000000003E-2</c:v>
                </c:pt>
                <c:pt idx="245042">
                  <c:v>4.5178000000000003E-2</c:v>
                </c:pt>
                <c:pt idx="245043">
                  <c:v>4.5178000000000003E-2</c:v>
                </c:pt>
                <c:pt idx="245044">
                  <c:v>4.5178000000000003E-2</c:v>
                </c:pt>
                <c:pt idx="245045">
                  <c:v>4.5178000000000003E-2</c:v>
                </c:pt>
                <c:pt idx="245046">
                  <c:v>4.5178000000000003E-2</c:v>
                </c:pt>
                <c:pt idx="245047">
                  <c:v>4.5178000000000003E-2</c:v>
                </c:pt>
                <c:pt idx="245048">
                  <c:v>4.5178000000000003E-2</c:v>
                </c:pt>
                <c:pt idx="245049">
                  <c:v>4.5177000000000002E-2</c:v>
                </c:pt>
                <c:pt idx="245050">
                  <c:v>4.5177000000000002E-2</c:v>
                </c:pt>
                <c:pt idx="245051">
                  <c:v>4.5177000000000002E-2</c:v>
                </c:pt>
                <c:pt idx="245052">
                  <c:v>4.5177000000000002E-2</c:v>
                </c:pt>
                <c:pt idx="245053">
                  <c:v>4.5176000000000001E-2</c:v>
                </c:pt>
                <c:pt idx="245054">
                  <c:v>4.5176000000000001E-2</c:v>
                </c:pt>
                <c:pt idx="245055">
                  <c:v>4.5176000000000001E-2</c:v>
                </c:pt>
                <c:pt idx="245056">
                  <c:v>4.5175E-2</c:v>
                </c:pt>
                <c:pt idx="245057">
                  <c:v>4.5175E-2</c:v>
                </c:pt>
                <c:pt idx="245058">
                  <c:v>4.5175E-2</c:v>
                </c:pt>
                <c:pt idx="245059">
                  <c:v>4.5173999999999999E-2</c:v>
                </c:pt>
                <c:pt idx="245060">
                  <c:v>4.5173999999999999E-2</c:v>
                </c:pt>
                <c:pt idx="245061">
                  <c:v>4.5173999999999999E-2</c:v>
                </c:pt>
                <c:pt idx="245062">
                  <c:v>4.5172999999999998E-2</c:v>
                </c:pt>
                <c:pt idx="245063">
                  <c:v>4.5172999999999998E-2</c:v>
                </c:pt>
                <c:pt idx="245064">
                  <c:v>4.5172999999999998E-2</c:v>
                </c:pt>
                <c:pt idx="245065">
                  <c:v>4.5171999999999997E-2</c:v>
                </c:pt>
                <c:pt idx="245066">
                  <c:v>4.5171999999999997E-2</c:v>
                </c:pt>
                <c:pt idx="245067">
                  <c:v>4.5171000000000003E-2</c:v>
                </c:pt>
                <c:pt idx="245068">
                  <c:v>4.5171000000000003E-2</c:v>
                </c:pt>
                <c:pt idx="245069">
                  <c:v>4.5171000000000003E-2</c:v>
                </c:pt>
                <c:pt idx="245070">
                  <c:v>4.5171000000000003E-2</c:v>
                </c:pt>
                <c:pt idx="245071">
                  <c:v>4.5170000000000002E-2</c:v>
                </c:pt>
                <c:pt idx="245072">
                  <c:v>4.5170000000000002E-2</c:v>
                </c:pt>
                <c:pt idx="245073">
                  <c:v>4.5170000000000002E-2</c:v>
                </c:pt>
                <c:pt idx="245074">
                  <c:v>4.5170000000000002E-2</c:v>
                </c:pt>
                <c:pt idx="245075">
                  <c:v>4.5170000000000002E-2</c:v>
                </c:pt>
                <c:pt idx="245076">
                  <c:v>4.5169000000000001E-2</c:v>
                </c:pt>
                <c:pt idx="245077">
                  <c:v>4.5169000000000001E-2</c:v>
                </c:pt>
                <c:pt idx="245078">
                  <c:v>4.5169000000000001E-2</c:v>
                </c:pt>
                <c:pt idx="245079">
                  <c:v>4.5169000000000001E-2</c:v>
                </c:pt>
                <c:pt idx="245080">
                  <c:v>4.5169000000000001E-2</c:v>
                </c:pt>
                <c:pt idx="245081">
                  <c:v>4.5169000000000001E-2</c:v>
                </c:pt>
                <c:pt idx="245082">
                  <c:v>4.5170000000000002E-2</c:v>
                </c:pt>
                <c:pt idx="245083">
                  <c:v>4.5170000000000002E-2</c:v>
                </c:pt>
                <c:pt idx="245084">
                  <c:v>4.5170000000000002E-2</c:v>
                </c:pt>
                <c:pt idx="245085">
                  <c:v>4.5170000000000002E-2</c:v>
                </c:pt>
                <c:pt idx="245086">
                  <c:v>4.5171000000000003E-2</c:v>
                </c:pt>
                <c:pt idx="245087">
                  <c:v>4.5171000000000003E-2</c:v>
                </c:pt>
                <c:pt idx="245088">
                  <c:v>4.5171000000000003E-2</c:v>
                </c:pt>
                <c:pt idx="245089">
                  <c:v>4.5171000000000003E-2</c:v>
                </c:pt>
                <c:pt idx="245090">
                  <c:v>4.5171999999999997E-2</c:v>
                </c:pt>
                <c:pt idx="245091">
                  <c:v>4.5171999999999997E-2</c:v>
                </c:pt>
                <c:pt idx="245092">
                  <c:v>4.5172999999999998E-2</c:v>
                </c:pt>
                <c:pt idx="245093">
                  <c:v>4.5173999999999999E-2</c:v>
                </c:pt>
                <c:pt idx="245094">
                  <c:v>4.5173999999999999E-2</c:v>
                </c:pt>
                <c:pt idx="245095">
                  <c:v>4.5175E-2</c:v>
                </c:pt>
                <c:pt idx="245096">
                  <c:v>4.5176000000000001E-2</c:v>
                </c:pt>
                <c:pt idx="245097">
                  <c:v>4.5177000000000002E-2</c:v>
                </c:pt>
                <c:pt idx="245098">
                  <c:v>4.5177000000000002E-2</c:v>
                </c:pt>
                <c:pt idx="245099">
                  <c:v>4.5178000000000003E-2</c:v>
                </c:pt>
                <c:pt idx="245100">
                  <c:v>4.5178999999999997E-2</c:v>
                </c:pt>
                <c:pt idx="245101">
                  <c:v>4.5178999999999997E-2</c:v>
                </c:pt>
                <c:pt idx="245102">
                  <c:v>4.5179999999999998E-2</c:v>
                </c:pt>
                <c:pt idx="245103">
                  <c:v>4.5180999999999999E-2</c:v>
                </c:pt>
                <c:pt idx="245104">
                  <c:v>4.5182E-2</c:v>
                </c:pt>
                <c:pt idx="245105">
                  <c:v>4.5183000000000001E-2</c:v>
                </c:pt>
                <c:pt idx="245106">
                  <c:v>4.5183000000000001E-2</c:v>
                </c:pt>
                <c:pt idx="245107">
                  <c:v>4.5184000000000002E-2</c:v>
                </c:pt>
                <c:pt idx="245108">
                  <c:v>4.5185000000000003E-2</c:v>
                </c:pt>
                <c:pt idx="245109">
                  <c:v>4.5185000000000003E-2</c:v>
                </c:pt>
                <c:pt idx="245110">
                  <c:v>4.5185999999999997E-2</c:v>
                </c:pt>
                <c:pt idx="245111">
                  <c:v>4.5185999999999997E-2</c:v>
                </c:pt>
                <c:pt idx="245112">
                  <c:v>4.5186999999999998E-2</c:v>
                </c:pt>
                <c:pt idx="245113">
                  <c:v>4.5186999999999998E-2</c:v>
                </c:pt>
                <c:pt idx="245114">
                  <c:v>4.5187999999999999E-2</c:v>
                </c:pt>
                <c:pt idx="245115">
                  <c:v>4.5187999999999999E-2</c:v>
                </c:pt>
                <c:pt idx="245116">
                  <c:v>4.5187999999999999E-2</c:v>
                </c:pt>
                <c:pt idx="245117">
                  <c:v>4.5187999999999999E-2</c:v>
                </c:pt>
                <c:pt idx="245118">
                  <c:v>4.5189E-2</c:v>
                </c:pt>
                <c:pt idx="245119">
                  <c:v>4.5189E-2</c:v>
                </c:pt>
                <c:pt idx="245120">
                  <c:v>4.5189E-2</c:v>
                </c:pt>
                <c:pt idx="245121">
                  <c:v>4.5189E-2</c:v>
                </c:pt>
                <c:pt idx="245122">
                  <c:v>4.5189E-2</c:v>
                </c:pt>
                <c:pt idx="245123">
                  <c:v>4.5187999999999999E-2</c:v>
                </c:pt>
                <c:pt idx="245124">
                  <c:v>4.5187999999999999E-2</c:v>
                </c:pt>
                <c:pt idx="245125">
                  <c:v>4.5186999999999998E-2</c:v>
                </c:pt>
                <c:pt idx="245126">
                  <c:v>4.5186999999999998E-2</c:v>
                </c:pt>
                <c:pt idx="245127">
                  <c:v>4.5186999999999998E-2</c:v>
                </c:pt>
                <c:pt idx="245128">
                  <c:v>4.5185999999999997E-2</c:v>
                </c:pt>
                <c:pt idx="245129">
                  <c:v>4.5185000000000003E-2</c:v>
                </c:pt>
                <c:pt idx="245130">
                  <c:v>4.5185000000000003E-2</c:v>
                </c:pt>
                <c:pt idx="245131">
                  <c:v>4.5184000000000002E-2</c:v>
                </c:pt>
                <c:pt idx="245132">
                  <c:v>4.5183000000000001E-2</c:v>
                </c:pt>
                <c:pt idx="245133">
                  <c:v>4.5182E-2</c:v>
                </c:pt>
                <c:pt idx="245134">
                  <c:v>4.5180999999999999E-2</c:v>
                </c:pt>
                <c:pt idx="245135">
                  <c:v>4.5179999999999998E-2</c:v>
                </c:pt>
                <c:pt idx="245136">
                  <c:v>4.5178999999999997E-2</c:v>
                </c:pt>
                <c:pt idx="245137">
                  <c:v>4.5178000000000003E-2</c:v>
                </c:pt>
                <c:pt idx="245138">
                  <c:v>4.5177000000000002E-2</c:v>
                </c:pt>
                <c:pt idx="245139">
                  <c:v>4.5175E-2</c:v>
                </c:pt>
                <c:pt idx="245140">
                  <c:v>4.5173999999999999E-2</c:v>
                </c:pt>
                <c:pt idx="245141">
                  <c:v>4.5172999999999998E-2</c:v>
                </c:pt>
                <c:pt idx="245142">
                  <c:v>4.5171999999999997E-2</c:v>
                </c:pt>
                <c:pt idx="245143">
                  <c:v>4.5170000000000002E-2</c:v>
                </c:pt>
                <c:pt idx="245144">
                  <c:v>4.5169000000000001E-2</c:v>
                </c:pt>
                <c:pt idx="245145">
                  <c:v>4.5166999999999999E-2</c:v>
                </c:pt>
                <c:pt idx="245146">
                  <c:v>4.5165999999999998E-2</c:v>
                </c:pt>
                <c:pt idx="245147">
                  <c:v>4.5164000000000003E-2</c:v>
                </c:pt>
                <c:pt idx="245148">
                  <c:v>4.5163000000000002E-2</c:v>
                </c:pt>
                <c:pt idx="245149">
                  <c:v>4.5161E-2</c:v>
                </c:pt>
                <c:pt idx="245150">
                  <c:v>4.5159999999999999E-2</c:v>
                </c:pt>
                <c:pt idx="245151">
                  <c:v>4.5157999999999997E-2</c:v>
                </c:pt>
                <c:pt idx="245152">
                  <c:v>4.5157000000000003E-2</c:v>
                </c:pt>
                <c:pt idx="245153">
                  <c:v>4.5155000000000001E-2</c:v>
                </c:pt>
                <c:pt idx="245154">
                  <c:v>4.5154E-2</c:v>
                </c:pt>
                <c:pt idx="245155">
                  <c:v>4.5152999999999999E-2</c:v>
                </c:pt>
                <c:pt idx="245156">
                  <c:v>4.5150999999999997E-2</c:v>
                </c:pt>
                <c:pt idx="245157">
                  <c:v>4.5150000000000003E-2</c:v>
                </c:pt>
                <c:pt idx="245158">
                  <c:v>4.5148000000000001E-2</c:v>
                </c:pt>
                <c:pt idx="245159">
                  <c:v>4.5147E-2</c:v>
                </c:pt>
                <c:pt idx="245160">
                  <c:v>4.5145999999999999E-2</c:v>
                </c:pt>
                <c:pt idx="245161">
                  <c:v>4.5143999999999997E-2</c:v>
                </c:pt>
                <c:pt idx="245162">
                  <c:v>4.5143000000000003E-2</c:v>
                </c:pt>
                <c:pt idx="245163">
                  <c:v>4.5142000000000002E-2</c:v>
                </c:pt>
                <c:pt idx="245164">
                  <c:v>4.5141000000000001E-2</c:v>
                </c:pt>
                <c:pt idx="245165">
                  <c:v>4.514E-2</c:v>
                </c:pt>
                <c:pt idx="245166">
                  <c:v>4.5138999999999999E-2</c:v>
                </c:pt>
                <c:pt idx="245167">
                  <c:v>4.5138999999999999E-2</c:v>
                </c:pt>
                <c:pt idx="245168">
                  <c:v>4.5137999999999998E-2</c:v>
                </c:pt>
                <c:pt idx="245169">
                  <c:v>4.5136999999999997E-2</c:v>
                </c:pt>
                <c:pt idx="245170">
                  <c:v>4.5136000000000003E-2</c:v>
                </c:pt>
                <c:pt idx="245171">
                  <c:v>4.5136000000000003E-2</c:v>
                </c:pt>
                <c:pt idx="245172">
                  <c:v>4.5135000000000002E-2</c:v>
                </c:pt>
                <c:pt idx="245173">
                  <c:v>4.5134000000000001E-2</c:v>
                </c:pt>
                <c:pt idx="245174">
                  <c:v>4.5134000000000001E-2</c:v>
                </c:pt>
                <c:pt idx="245175">
                  <c:v>4.5134000000000001E-2</c:v>
                </c:pt>
                <c:pt idx="245176">
                  <c:v>4.5134000000000001E-2</c:v>
                </c:pt>
                <c:pt idx="245177">
                  <c:v>4.5133E-2</c:v>
                </c:pt>
                <c:pt idx="245178">
                  <c:v>4.5133E-2</c:v>
                </c:pt>
                <c:pt idx="245179">
                  <c:v>4.5133E-2</c:v>
                </c:pt>
                <c:pt idx="245180">
                  <c:v>4.5133E-2</c:v>
                </c:pt>
                <c:pt idx="245181">
                  <c:v>4.5133E-2</c:v>
                </c:pt>
                <c:pt idx="245182">
                  <c:v>4.5133E-2</c:v>
                </c:pt>
                <c:pt idx="245183">
                  <c:v>4.5131999999999999E-2</c:v>
                </c:pt>
                <c:pt idx="245184">
                  <c:v>4.5131999999999999E-2</c:v>
                </c:pt>
                <c:pt idx="245185">
                  <c:v>4.5131999999999999E-2</c:v>
                </c:pt>
                <c:pt idx="245186">
                  <c:v>4.5131999999999999E-2</c:v>
                </c:pt>
                <c:pt idx="245187">
                  <c:v>4.5131999999999999E-2</c:v>
                </c:pt>
                <c:pt idx="245188">
                  <c:v>4.5133E-2</c:v>
                </c:pt>
                <c:pt idx="245189">
                  <c:v>4.5133E-2</c:v>
                </c:pt>
                <c:pt idx="245190">
                  <c:v>4.5131999999999999E-2</c:v>
                </c:pt>
                <c:pt idx="245191">
                  <c:v>4.5131999999999999E-2</c:v>
                </c:pt>
                <c:pt idx="245192">
                  <c:v>4.5131999999999999E-2</c:v>
                </c:pt>
                <c:pt idx="245193">
                  <c:v>4.5131999999999999E-2</c:v>
                </c:pt>
                <c:pt idx="245194">
                  <c:v>4.5131999999999999E-2</c:v>
                </c:pt>
                <c:pt idx="245195">
                  <c:v>4.5130999999999998E-2</c:v>
                </c:pt>
                <c:pt idx="245196">
                  <c:v>4.5130999999999998E-2</c:v>
                </c:pt>
                <c:pt idx="245197">
                  <c:v>4.5130999999999998E-2</c:v>
                </c:pt>
                <c:pt idx="245198">
                  <c:v>4.5130000000000003E-2</c:v>
                </c:pt>
                <c:pt idx="245199">
                  <c:v>4.5130000000000003E-2</c:v>
                </c:pt>
                <c:pt idx="245200">
                  <c:v>4.5129000000000002E-2</c:v>
                </c:pt>
                <c:pt idx="245201">
                  <c:v>4.5128000000000001E-2</c:v>
                </c:pt>
                <c:pt idx="245202">
                  <c:v>4.5128000000000001E-2</c:v>
                </c:pt>
                <c:pt idx="245203">
                  <c:v>4.5127E-2</c:v>
                </c:pt>
                <c:pt idx="245204">
                  <c:v>4.5125999999999999E-2</c:v>
                </c:pt>
                <c:pt idx="245205">
                  <c:v>4.5124999999999998E-2</c:v>
                </c:pt>
                <c:pt idx="245206">
                  <c:v>4.5123999999999997E-2</c:v>
                </c:pt>
                <c:pt idx="245207">
                  <c:v>4.5123000000000003E-2</c:v>
                </c:pt>
                <c:pt idx="245208">
                  <c:v>4.5122000000000002E-2</c:v>
                </c:pt>
                <c:pt idx="245209">
                  <c:v>4.512E-2</c:v>
                </c:pt>
                <c:pt idx="245210">
                  <c:v>4.5118999999999999E-2</c:v>
                </c:pt>
                <c:pt idx="245211">
                  <c:v>4.5117999999999998E-2</c:v>
                </c:pt>
                <c:pt idx="245212">
                  <c:v>4.5116999999999997E-2</c:v>
                </c:pt>
                <c:pt idx="245213">
                  <c:v>4.5115000000000002E-2</c:v>
                </c:pt>
                <c:pt idx="245214">
                  <c:v>4.5114000000000001E-2</c:v>
                </c:pt>
                <c:pt idx="245215">
                  <c:v>4.5111999999999999E-2</c:v>
                </c:pt>
                <c:pt idx="245216">
                  <c:v>4.5110999999999998E-2</c:v>
                </c:pt>
                <c:pt idx="245217">
                  <c:v>4.5109000000000003E-2</c:v>
                </c:pt>
                <c:pt idx="245218">
                  <c:v>4.5107000000000001E-2</c:v>
                </c:pt>
                <c:pt idx="245219">
                  <c:v>4.5106E-2</c:v>
                </c:pt>
                <c:pt idx="245220">
                  <c:v>4.5103999999999998E-2</c:v>
                </c:pt>
                <c:pt idx="245221">
                  <c:v>4.5102000000000003E-2</c:v>
                </c:pt>
                <c:pt idx="245222">
                  <c:v>4.5101000000000002E-2</c:v>
                </c:pt>
                <c:pt idx="245223">
                  <c:v>4.5099E-2</c:v>
                </c:pt>
                <c:pt idx="245224">
                  <c:v>4.5097999999999999E-2</c:v>
                </c:pt>
                <c:pt idx="245225">
                  <c:v>4.5095999999999997E-2</c:v>
                </c:pt>
                <c:pt idx="245226">
                  <c:v>4.5095000000000003E-2</c:v>
                </c:pt>
                <c:pt idx="245227">
                  <c:v>4.5093000000000001E-2</c:v>
                </c:pt>
                <c:pt idx="245228">
                  <c:v>4.5092E-2</c:v>
                </c:pt>
                <c:pt idx="245229">
                  <c:v>4.5089999999999998E-2</c:v>
                </c:pt>
                <c:pt idx="245230">
                  <c:v>4.5088999999999997E-2</c:v>
                </c:pt>
                <c:pt idx="245231">
                  <c:v>4.5088000000000003E-2</c:v>
                </c:pt>
                <c:pt idx="245232">
                  <c:v>4.5087000000000002E-2</c:v>
                </c:pt>
                <c:pt idx="245233">
                  <c:v>4.5086000000000001E-2</c:v>
                </c:pt>
                <c:pt idx="245234">
                  <c:v>4.5085E-2</c:v>
                </c:pt>
                <c:pt idx="245235">
                  <c:v>4.5083999999999999E-2</c:v>
                </c:pt>
                <c:pt idx="245236">
                  <c:v>4.5082999999999998E-2</c:v>
                </c:pt>
                <c:pt idx="245237">
                  <c:v>4.5081999999999997E-2</c:v>
                </c:pt>
                <c:pt idx="245238">
                  <c:v>4.5081999999999997E-2</c:v>
                </c:pt>
                <c:pt idx="245239">
                  <c:v>4.5081000000000003E-2</c:v>
                </c:pt>
                <c:pt idx="245240">
                  <c:v>4.5081000000000003E-2</c:v>
                </c:pt>
                <c:pt idx="245241">
                  <c:v>4.5080000000000002E-2</c:v>
                </c:pt>
                <c:pt idx="245242">
                  <c:v>4.5080000000000002E-2</c:v>
                </c:pt>
                <c:pt idx="245243">
                  <c:v>4.5080000000000002E-2</c:v>
                </c:pt>
                <c:pt idx="245244">
                  <c:v>4.5080000000000002E-2</c:v>
                </c:pt>
                <c:pt idx="245245">
                  <c:v>4.5080000000000002E-2</c:v>
                </c:pt>
                <c:pt idx="245246">
                  <c:v>4.5080000000000002E-2</c:v>
                </c:pt>
                <c:pt idx="245247">
                  <c:v>4.5081000000000003E-2</c:v>
                </c:pt>
                <c:pt idx="245248">
                  <c:v>4.5081000000000003E-2</c:v>
                </c:pt>
                <c:pt idx="245249">
                  <c:v>4.5081999999999997E-2</c:v>
                </c:pt>
                <c:pt idx="245250">
                  <c:v>4.5082999999999998E-2</c:v>
                </c:pt>
                <c:pt idx="245251">
                  <c:v>4.5082999999999998E-2</c:v>
                </c:pt>
                <c:pt idx="245252">
                  <c:v>4.5083999999999999E-2</c:v>
                </c:pt>
                <c:pt idx="245253">
                  <c:v>4.5085E-2</c:v>
                </c:pt>
                <c:pt idx="245254">
                  <c:v>4.5086000000000001E-2</c:v>
                </c:pt>
                <c:pt idx="245255">
                  <c:v>4.5088000000000003E-2</c:v>
                </c:pt>
                <c:pt idx="245256">
                  <c:v>4.5088999999999997E-2</c:v>
                </c:pt>
                <c:pt idx="245257">
                  <c:v>4.5090999999999999E-2</c:v>
                </c:pt>
                <c:pt idx="245258">
                  <c:v>4.5092E-2</c:v>
                </c:pt>
                <c:pt idx="245259">
                  <c:v>4.5094000000000002E-2</c:v>
                </c:pt>
                <c:pt idx="245260">
                  <c:v>4.5095999999999997E-2</c:v>
                </c:pt>
                <c:pt idx="245261">
                  <c:v>4.5097999999999999E-2</c:v>
                </c:pt>
                <c:pt idx="245262">
                  <c:v>4.5100000000000001E-2</c:v>
                </c:pt>
                <c:pt idx="245263">
                  <c:v>4.5102000000000003E-2</c:v>
                </c:pt>
                <c:pt idx="245264">
                  <c:v>4.5103999999999998E-2</c:v>
                </c:pt>
                <c:pt idx="245265">
                  <c:v>4.5106E-2</c:v>
                </c:pt>
                <c:pt idx="245266">
                  <c:v>4.5109000000000003E-2</c:v>
                </c:pt>
                <c:pt idx="245267">
                  <c:v>4.5110999999999998E-2</c:v>
                </c:pt>
                <c:pt idx="245268">
                  <c:v>4.5113E-2</c:v>
                </c:pt>
                <c:pt idx="245269">
                  <c:v>4.5116000000000003E-2</c:v>
                </c:pt>
                <c:pt idx="245270">
                  <c:v>4.5117999999999998E-2</c:v>
                </c:pt>
                <c:pt idx="245271">
                  <c:v>4.5121000000000001E-2</c:v>
                </c:pt>
                <c:pt idx="245272">
                  <c:v>4.5123999999999997E-2</c:v>
                </c:pt>
                <c:pt idx="245273">
                  <c:v>4.5125999999999999E-2</c:v>
                </c:pt>
                <c:pt idx="245274">
                  <c:v>4.5129000000000002E-2</c:v>
                </c:pt>
                <c:pt idx="245275">
                  <c:v>4.5130999999999998E-2</c:v>
                </c:pt>
                <c:pt idx="245276">
                  <c:v>4.5134000000000001E-2</c:v>
                </c:pt>
                <c:pt idx="245277">
                  <c:v>4.5136999999999997E-2</c:v>
                </c:pt>
                <c:pt idx="245278">
                  <c:v>4.5138999999999999E-2</c:v>
                </c:pt>
                <c:pt idx="245279">
                  <c:v>4.5142000000000002E-2</c:v>
                </c:pt>
                <c:pt idx="245280">
                  <c:v>4.5143999999999997E-2</c:v>
                </c:pt>
                <c:pt idx="245281">
                  <c:v>4.5147E-2</c:v>
                </c:pt>
                <c:pt idx="245282">
                  <c:v>4.5150000000000003E-2</c:v>
                </c:pt>
                <c:pt idx="245283">
                  <c:v>4.5151999999999998E-2</c:v>
                </c:pt>
                <c:pt idx="245284">
                  <c:v>4.5155000000000001E-2</c:v>
                </c:pt>
                <c:pt idx="245285">
                  <c:v>4.5157000000000003E-2</c:v>
                </c:pt>
                <c:pt idx="245286">
                  <c:v>4.5158999999999998E-2</c:v>
                </c:pt>
                <c:pt idx="245287">
                  <c:v>4.5162000000000001E-2</c:v>
                </c:pt>
                <c:pt idx="245288">
                  <c:v>4.5164000000000003E-2</c:v>
                </c:pt>
                <c:pt idx="245289">
                  <c:v>4.5165999999999998E-2</c:v>
                </c:pt>
                <c:pt idx="245290">
                  <c:v>4.5168E-2</c:v>
                </c:pt>
                <c:pt idx="245291">
                  <c:v>4.5170000000000002E-2</c:v>
                </c:pt>
                <c:pt idx="245292">
                  <c:v>4.5171999999999997E-2</c:v>
                </c:pt>
                <c:pt idx="245293">
                  <c:v>4.5173999999999999E-2</c:v>
                </c:pt>
                <c:pt idx="245294">
                  <c:v>4.5176000000000001E-2</c:v>
                </c:pt>
                <c:pt idx="245295">
                  <c:v>4.5178000000000003E-2</c:v>
                </c:pt>
                <c:pt idx="245296">
                  <c:v>4.5178999999999997E-2</c:v>
                </c:pt>
                <c:pt idx="245297">
                  <c:v>4.5180999999999999E-2</c:v>
                </c:pt>
                <c:pt idx="245298">
                  <c:v>4.5182E-2</c:v>
                </c:pt>
                <c:pt idx="245299">
                  <c:v>4.5184000000000002E-2</c:v>
                </c:pt>
                <c:pt idx="245300">
                  <c:v>4.5185000000000003E-2</c:v>
                </c:pt>
                <c:pt idx="245301">
                  <c:v>4.5185999999999997E-2</c:v>
                </c:pt>
                <c:pt idx="245302">
                  <c:v>4.5186999999999998E-2</c:v>
                </c:pt>
                <c:pt idx="245303">
                  <c:v>4.5187999999999999E-2</c:v>
                </c:pt>
                <c:pt idx="245304">
                  <c:v>4.5189E-2</c:v>
                </c:pt>
                <c:pt idx="245305">
                  <c:v>4.5190000000000001E-2</c:v>
                </c:pt>
                <c:pt idx="245306">
                  <c:v>4.5191000000000002E-2</c:v>
                </c:pt>
                <c:pt idx="245307">
                  <c:v>4.5192000000000003E-2</c:v>
                </c:pt>
                <c:pt idx="245308">
                  <c:v>4.5192999999999997E-2</c:v>
                </c:pt>
                <c:pt idx="245309">
                  <c:v>4.5192999999999997E-2</c:v>
                </c:pt>
                <c:pt idx="245310">
                  <c:v>4.5193999999999998E-2</c:v>
                </c:pt>
                <c:pt idx="245311">
                  <c:v>4.5193999999999998E-2</c:v>
                </c:pt>
                <c:pt idx="245312">
                  <c:v>4.5193999999999998E-2</c:v>
                </c:pt>
                <c:pt idx="245313">
                  <c:v>4.5194999999999999E-2</c:v>
                </c:pt>
                <c:pt idx="245314">
                  <c:v>4.5194999999999999E-2</c:v>
                </c:pt>
                <c:pt idx="245315">
                  <c:v>4.5194999999999999E-2</c:v>
                </c:pt>
                <c:pt idx="245316">
                  <c:v>4.5194999999999999E-2</c:v>
                </c:pt>
                <c:pt idx="245317">
                  <c:v>4.5196E-2</c:v>
                </c:pt>
                <c:pt idx="245318">
                  <c:v>4.5196E-2</c:v>
                </c:pt>
                <c:pt idx="245319">
                  <c:v>4.5196E-2</c:v>
                </c:pt>
                <c:pt idx="245320">
                  <c:v>4.5196E-2</c:v>
                </c:pt>
                <c:pt idx="245321">
                  <c:v>4.5194999999999999E-2</c:v>
                </c:pt>
                <c:pt idx="245322">
                  <c:v>4.5194999999999999E-2</c:v>
                </c:pt>
                <c:pt idx="245323">
                  <c:v>4.5194999999999999E-2</c:v>
                </c:pt>
                <c:pt idx="245324">
                  <c:v>4.5194999999999999E-2</c:v>
                </c:pt>
                <c:pt idx="245325">
                  <c:v>4.5193999999999998E-2</c:v>
                </c:pt>
                <c:pt idx="245326">
                  <c:v>4.5193999999999998E-2</c:v>
                </c:pt>
                <c:pt idx="245327">
                  <c:v>4.5193999999999998E-2</c:v>
                </c:pt>
                <c:pt idx="245328">
                  <c:v>4.5192999999999997E-2</c:v>
                </c:pt>
                <c:pt idx="245329">
                  <c:v>4.5192999999999997E-2</c:v>
                </c:pt>
                <c:pt idx="245330">
                  <c:v>4.5192999999999997E-2</c:v>
                </c:pt>
                <c:pt idx="245331">
                  <c:v>4.5192000000000003E-2</c:v>
                </c:pt>
                <c:pt idx="245332">
                  <c:v>4.5192000000000003E-2</c:v>
                </c:pt>
                <c:pt idx="245333">
                  <c:v>4.5191000000000002E-2</c:v>
                </c:pt>
                <c:pt idx="245334">
                  <c:v>4.5191000000000002E-2</c:v>
                </c:pt>
                <c:pt idx="245335">
                  <c:v>4.5190000000000001E-2</c:v>
                </c:pt>
                <c:pt idx="245336">
                  <c:v>4.5189E-2</c:v>
                </c:pt>
                <c:pt idx="245337">
                  <c:v>4.5189E-2</c:v>
                </c:pt>
                <c:pt idx="245338">
                  <c:v>4.5187999999999999E-2</c:v>
                </c:pt>
                <c:pt idx="245339">
                  <c:v>4.5187999999999999E-2</c:v>
                </c:pt>
                <c:pt idx="245340">
                  <c:v>4.5186999999999998E-2</c:v>
                </c:pt>
                <c:pt idx="245341">
                  <c:v>4.5185999999999997E-2</c:v>
                </c:pt>
                <c:pt idx="245342">
                  <c:v>4.5185999999999997E-2</c:v>
                </c:pt>
                <c:pt idx="245343">
                  <c:v>4.5185000000000003E-2</c:v>
                </c:pt>
                <c:pt idx="245344">
                  <c:v>4.5184000000000002E-2</c:v>
                </c:pt>
                <c:pt idx="245345">
                  <c:v>4.5183000000000001E-2</c:v>
                </c:pt>
                <c:pt idx="245346">
                  <c:v>4.5182E-2</c:v>
                </c:pt>
                <c:pt idx="245347">
                  <c:v>4.5180999999999999E-2</c:v>
                </c:pt>
                <c:pt idx="245348">
                  <c:v>4.5179999999999998E-2</c:v>
                </c:pt>
                <c:pt idx="245349">
                  <c:v>4.5178999999999997E-2</c:v>
                </c:pt>
                <c:pt idx="245350">
                  <c:v>4.5178000000000003E-2</c:v>
                </c:pt>
                <c:pt idx="245351">
                  <c:v>4.5178000000000003E-2</c:v>
                </c:pt>
                <c:pt idx="245352">
                  <c:v>4.5177000000000002E-2</c:v>
                </c:pt>
                <c:pt idx="245353">
                  <c:v>4.5176000000000001E-2</c:v>
                </c:pt>
                <c:pt idx="245354">
                  <c:v>4.5175E-2</c:v>
                </c:pt>
                <c:pt idx="245355">
                  <c:v>4.5173999999999999E-2</c:v>
                </c:pt>
                <c:pt idx="245356">
                  <c:v>4.5171999999999997E-2</c:v>
                </c:pt>
                <c:pt idx="245357">
                  <c:v>4.5171000000000003E-2</c:v>
                </c:pt>
                <c:pt idx="245358">
                  <c:v>4.5170000000000002E-2</c:v>
                </c:pt>
                <c:pt idx="245359">
                  <c:v>4.5169000000000001E-2</c:v>
                </c:pt>
                <c:pt idx="245360">
                  <c:v>4.5168E-2</c:v>
                </c:pt>
                <c:pt idx="245361">
                  <c:v>4.5165999999999998E-2</c:v>
                </c:pt>
                <c:pt idx="245362">
                  <c:v>4.5164999999999997E-2</c:v>
                </c:pt>
                <c:pt idx="245363">
                  <c:v>4.5164000000000003E-2</c:v>
                </c:pt>
                <c:pt idx="245364">
                  <c:v>4.5163000000000002E-2</c:v>
                </c:pt>
                <c:pt idx="245365">
                  <c:v>4.5162000000000001E-2</c:v>
                </c:pt>
                <c:pt idx="245366">
                  <c:v>4.5161E-2</c:v>
                </c:pt>
                <c:pt idx="245367">
                  <c:v>4.5158999999999998E-2</c:v>
                </c:pt>
                <c:pt idx="245368">
                  <c:v>4.5157999999999997E-2</c:v>
                </c:pt>
                <c:pt idx="245369">
                  <c:v>4.5157000000000003E-2</c:v>
                </c:pt>
                <c:pt idx="245370">
                  <c:v>4.5155000000000001E-2</c:v>
                </c:pt>
                <c:pt idx="245371">
                  <c:v>4.5154E-2</c:v>
                </c:pt>
                <c:pt idx="245372">
                  <c:v>4.5152999999999999E-2</c:v>
                </c:pt>
                <c:pt idx="245373">
                  <c:v>4.5151999999999998E-2</c:v>
                </c:pt>
                <c:pt idx="245374">
                  <c:v>4.5150000000000003E-2</c:v>
                </c:pt>
                <c:pt idx="245375">
                  <c:v>4.5149000000000002E-2</c:v>
                </c:pt>
                <c:pt idx="245376">
                  <c:v>4.5148000000000001E-2</c:v>
                </c:pt>
                <c:pt idx="245377">
                  <c:v>4.5147E-2</c:v>
                </c:pt>
                <c:pt idx="245378">
                  <c:v>4.5145999999999999E-2</c:v>
                </c:pt>
                <c:pt idx="245379">
                  <c:v>4.5144999999999998E-2</c:v>
                </c:pt>
                <c:pt idx="245380">
                  <c:v>4.5143999999999997E-2</c:v>
                </c:pt>
                <c:pt idx="245381">
                  <c:v>4.5143000000000003E-2</c:v>
                </c:pt>
                <c:pt idx="245382">
                  <c:v>4.5141000000000001E-2</c:v>
                </c:pt>
                <c:pt idx="245383">
                  <c:v>4.514E-2</c:v>
                </c:pt>
                <c:pt idx="245384">
                  <c:v>4.5138999999999999E-2</c:v>
                </c:pt>
                <c:pt idx="245385">
                  <c:v>4.5137999999999998E-2</c:v>
                </c:pt>
                <c:pt idx="245386">
                  <c:v>4.5136999999999997E-2</c:v>
                </c:pt>
                <c:pt idx="245387">
                  <c:v>4.5136999999999997E-2</c:v>
                </c:pt>
                <c:pt idx="245388">
                  <c:v>4.5136000000000003E-2</c:v>
                </c:pt>
                <c:pt idx="245389">
                  <c:v>4.5135000000000002E-2</c:v>
                </c:pt>
                <c:pt idx="245390">
                  <c:v>4.5134000000000001E-2</c:v>
                </c:pt>
                <c:pt idx="245391">
                  <c:v>4.5134000000000001E-2</c:v>
                </c:pt>
                <c:pt idx="245392">
                  <c:v>4.5133E-2</c:v>
                </c:pt>
                <c:pt idx="245393">
                  <c:v>4.5131999999999999E-2</c:v>
                </c:pt>
                <c:pt idx="245394">
                  <c:v>4.5131999999999999E-2</c:v>
                </c:pt>
                <c:pt idx="245395">
                  <c:v>4.5130999999999998E-2</c:v>
                </c:pt>
                <c:pt idx="245396">
                  <c:v>4.5130000000000003E-2</c:v>
                </c:pt>
                <c:pt idx="245397">
                  <c:v>4.5130000000000003E-2</c:v>
                </c:pt>
                <c:pt idx="245398">
                  <c:v>4.5130000000000003E-2</c:v>
                </c:pt>
                <c:pt idx="245399">
                  <c:v>4.5130000000000003E-2</c:v>
                </c:pt>
                <c:pt idx="245400">
                  <c:v>4.5129000000000002E-2</c:v>
                </c:pt>
                <c:pt idx="245401">
                  <c:v>4.5129000000000002E-2</c:v>
                </c:pt>
                <c:pt idx="245402">
                  <c:v>4.5129000000000002E-2</c:v>
                </c:pt>
                <c:pt idx="245403">
                  <c:v>4.5129000000000002E-2</c:v>
                </c:pt>
                <c:pt idx="245404">
                  <c:v>4.5129000000000002E-2</c:v>
                </c:pt>
                <c:pt idx="245405">
                  <c:v>4.5128000000000001E-2</c:v>
                </c:pt>
                <c:pt idx="245406">
                  <c:v>4.5128000000000001E-2</c:v>
                </c:pt>
                <c:pt idx="245407">
                  <c:v>4.5128000000000001E-2</c:v>
                </c:pt>
                <c:pt idx="245408">
                  <c:v>4.5128000000000001E-2</c:v>
                </c:pt>
                <c:pt idx="245409">
                  <c:v>4.5128000000000001E-2</c:v>
                </c:pt>
                <c:pt idx="245410">
                  <c:v>4.5128000000000001E-2</c:v>
                </c:pt>
                <c:pt idx="245411">
                  <c:v>4.5129000000000002E-2</c:v>
                </c:pt>
                <c:pt idx="245412">
                  <c:v>4.5129000000000002E-2</c:v>
                </c:pt>
                <c:pt idx="245413">
                  <c:v>4.5129000000000002E-2</c:v>
                </c:pt>
                <c:pt idx="245414">
                  <c:v>4.5129000000000002E-2</c:v>
                </c:pt>
                <c:pt idx="245415">
                  <c:v>4.5129000000000002E-2</c:v>
                </c:pt>
                <c:pt idx="245416">
                  <c:v>4.5129000000000002E-2</c:v>
                </c:pt>
                <c:pt idx="245417">
                  <c:v>4.5130000000000003E-2</c:v>
                </c:pt>
                <c:pt idx="245418">
                  <c:v>4.5130000000000003E-2</c:v>
                </c:pt>
                <c:pt idx="245419">
                  <c:v>4.5130000000000003E-2</c:v>
                </c:pt>
                <c:pt idx="245420">
                  <c:v>4.5130000000000003E-2</c:v>
                </c:pt>
                <c:pt idx="245421">
                  <c:v>4.5130000000000003E-2</c:v>
                </c:pt>
                <c:pt idx="245422">
                  <c:v>4.5130000000000003E-2</c:v>
                </c:pt>
                <c:pt idx="245423">
                  <c:v>4.5130000000000003E-2</c:v>
                </c:pt>
                <c:pt idx="245424">
                  <c:v>4.5130999999999998E-2</c:v>
                </c:pt>
                <c:pt idx="245425">
                  <c:v>4.5130999999999998E-2</c:v>
                </c:pt>
                <c:pt idx="245426">
                  <c:v>4.5130999999999998E-2</c:v>
                </c:pt>
                <c:pt idx="245427">
                  <c:v>4.5130999999999998E-2</c:v>
                </c:pt>
                <c:pt idx="245428">
                  <c:v>4.5130999999999998E-2</c:v>
                </c:pt>
                <c:pt idx="245429">
                  <c:v>4.5130999999999998E-2</c:v>
                </c:pt>
                <c:pt idx="245430">
                  <c:v>4.5130999999999998E-2</c:v>
                </c:pt>
                <c:pt idx="245431">
                  <c:v>4.5130999999999998E-2</c:v>
                </c:pt>
                <c:pt idx="245432">
                  <c:v>4.5130000000000003E-2</c:v>
                </c:pt>
                <c:pt idx="245433">
                  <c:v>4.5130000000000003E-2</c:v>
                </c:pt>
                <c:pt idx="245434">
                  <c:v>4.5130000000000003E-2</c:v>
                </c:pt>
                <c:pt idx="245435">
                  <c:v>4.5130000000000003E-2</c:v>
                </c:pt>
                <c:pt idx="245436">
                  <c:v>4.5130000000000003E-2</c:v>
                </c:pt>
                <c:pt idx="245437">
                  <c:v>4.5130000000000003E-2</c:v>
                </c:pt>
                <c:pt idx="245438">
                  <c:v>4.5129000000000002E-2</c:v>
                </c:pt>
                <c:pt idx="245439">
                  <c:v>4.5129000000000002E-2</c:v>
                </c:pt>
                <c:pt idx="245440">
                  <c:v>4.5129000000000002E-2</c:v>
                </c:pt>
                <c:pt idx="245441">
                  <c:v>4.5128000000000001E-2</c:v>
                </c:pt>
                <c:pt idx="245442">
                  <c:v>4.5128000000000001E-2</c:v>
                </c:pt>
                <c:pt idx="245443">
                  <c:v>4.5127E-2</c:v>
                </c:pt>
                <c:pt idx="245444">
                  <c:v>4.5127E-2</c:v>
                </c:pt>
                <c:pt idx="245445">
                  <c:v>4.5125999999999999E-2</c:v>
                </c:pt>
                <c:pt idx="245446">
                  <c:v>4.5125999999999999E-2</c:v>
                </c:pt>
                <c:pt idx="245447">
                  <c:v>4.5124999999999998E-2</c:v>
                </c:pt>
                <c:pt idx="245448">
                  <c:v>4.5124999999999998E-2</c:v>
                </c:pt>
                <c:pt idx="245449">
                  <c:v>4.5123999999999997E-2</c:v>
                </c:pt>
                <c:pt idx="245450">
                  <c:v>4.5123999999999997E-2</c:v>
                </c:pt>
                <c:pt idx="245451">
                  <c:v>4.5123000000000003E-2</c:v>
                </c:pt>
                <c:pt idx="245452">
                  <c:v>4.5122000000000002E-2</c:v>
                </c:pt>
                <c:pt idx="245453">
                  <c:v>4.5121000000000001E-2</c:v>
                </c:pt>
                <c:pt idx="245454">
                  <c:v>4.512E-2</c:v>
                </c:pt>
                <c:pt idx="245455">
                  <c:v>4.512E-2</c:v>
                </c:pt>
                <c:pt idx="245456">
                  <c:v>4.5118999999999999E-2</c:v>
                </c:pt>
                <c:pt idx="245457">
                  <c:v>4.5117999999999998E-2</c:v>
                </c:pt>
                <c:pt idx="245458">
                  <c:v>4.5116999999999997E-2</c:v>
                </c:pt>
                <c:pt idx="245459">
                  <c:v>4.5116000000000003E-2</c:v>
                </c:pt>
                <c:pt idx="245460">
                  <c:v>4.5116000000000003E-2</c:v>
                </c:pt>
                <c:pt idx="245461">
                  <c:v>4.5115000000000002E-2</c:v>
                </c:pt>
                <c:pt idx="245462">
                  <c:v>4.5114000000000001E-2</c:v>
                </c:pt>
                <c:pt idx="245463">
                  <c:v>4.5113E-2</c:v>
                </c:pt>
                <c:pt idx="245464">
                  <c:v>4.5111999999999999E-2</c:v>
                </c:pt>
                <c:pt idx="245465">
                  <c:v>4.5110999999999998E-2</c:v>
                </c:pt>
                <c:pt idx="245466">
                  <c:v>4.5109999999999997E-2</c:v>
                </c:pt>
                <c:pt idx="245467">
                  <c:v>4.5109000000000003E-2</c:v>
                </c:pt>
                <c:pt idx="245468">
                  <c:v>4.5108000000000002E-2</c:v>
                </c:pt>
                <c:pt idx="245469">
                  <c:v>4.5107000000000001E-2</c:v>
                </c:pt>
                <c:pt idx="245470">
                  <c:v>4.5106E-2</c:v>
                </c:pt>
                <c:pt idx="245471">
                  <c:v>4.5104999999999999E-2</c:v>
                </c:pt>
                <c:pt idx="245472">
                  <c:v>4.5103999999999998E-2</c:v>
                </c:pt>
                <c:pt idx="245473">
                  <c:v>4.5102999999999997E-2</c:v>
                </c:pt>
                <c:pt idx="245474">
                  <c:v>4.5102000000000003E-2</c:v>
                </c:pt>
                <c:pt idx="245475">
                  <c:v>4.5101000000000002E-2</c:v>
                </c:pt>
                <c:pt idx="245476">
                  <c:v>4.5100000000000001E-2</c:v>
                </c:pt>
                <c:pt idx="245477">
                  <c:v>4.5100000000000001E-2</c:v>
                </c:pt>
                <c:pt idx="245478">
                  <c:v>4.5099E-2</c:v>
                </c:pt>
                <c:pt idx="245479">
                  <c:v>4.5097999999999999E-2</c:v>
                </c:pt>
                <c:pt idx="245480">
                  <c:v>4.5096999999999998E-2</c:v>
                </c:pt>
                <c:pt idx="245481">
                  <c:v>4.5096999999999998E-2</c:v>
                </c:pt>
                <c:pt idx="245482">
                  <c:v>4.5095999999999997E-2</c:v>
                </c:pt>
                <c:pt idx="245483">
                  <c:v>4.5095999999999997E-2</c:v>
                </c:pt>
                <c:pt idx="245484">
                  <c:v>4.5095000000000003E-2</c:v>
                </c:pt>
                <c:pt idx="245485">
                  <c:v>4.5095000000000003E-2</c:v>
                </c:pt>
                <c:pt idx="245486">
                  <c:v>4.5094000000000002E-2</c:v>
                </c:pt>
                <c:pt idx="245487">
                  <c:v>4.5094000000000002E-2</c:v>
                </c:pt>
                <c:pt idx="245488">
                  <c:v>4.5093000000000001E-2</c:v>
                </c:pt>
                <c:pt idx="245489">
                  <c:v>4.5093000000000001E-2</c:v>
                </c:pt>
                <c:pt idx="245490">
                  <c:v>4.5093000000000001E-2</c:v>
                </c:pt>
                <c:pt idx="245491">
                  <c:v>4.5092E-2</c:v>
                </c:pt>
                <c:pt idx="245492">
                  <c:v>4.5092E-2</c:v>
                </c:pt>
                <c:pt idx="245493">
                  <c:v>4.5092E-2</c:v>
                </c:pt>
                <c:pt idx="245494">
                  <c:v>4.5093000000000001E-2</c:v>
                </c:pt>
                <c:pt idx="245495">
                  <c:v>4.5093000000000001E-2</c:v>
                </c:pt>
                <c:pt idx="245496">
                  <c:v>4.5093000000000001E-2</c:v>
                </c:pt>
                <c:pt idx="245497">
                  <c:v>4.5093000000000001E-2</c:v>
                </c:pt>
                <c:pt idx="245498">
                  <c:v>4.5093000000000001E-2</c:v>
                </c:pt>
                <c:pt idx="245499">
                  <c:v>4.5094000000000002E-2</c:v>
                </c:pt>
                <c:pt idx="245500">
                  <c:v>4.5094000000000002E-2</c:v>
                </c:pt>
                <c:pt idx="245501">
                  <c:v>4.5094000000000002E-2</c:v>
                </c:pt>
                <c:pt idx="245502">
                  <c:v>4.5095000000000003E-2</c:v>
                </c:pt>
                <c:pt idx="245503">
                  <c:v>4.5095999999999997E-2</c:v>
                </c:pt>
                <c:pt idx="245504">
                  <c:v>4.5095999999999997E-2</c:v>
                </c:pt>
                <c:pt idx="245505">
                  <c:v>4.5096999999999998E-2</c:v>
                </c:pt>
                <c:pt idx="245506">
                  <c:v>4.5097999999999999E-2</c:v>
                </c:pt>
                <c:pt idx="245507">
                  <c:v>4.5099E-2</c:v>
                </c:pt>
                <c:pt idx="245508">
                  <c:v>4.5100000000000001E-2</c:v>
                </c:pt>
                <c:pt idx="245509">
                  <c:v>4.5100000000000001E-2</c:v>
                </c:pt>
                <c:pt idx="245510">
                  <c:v>4.5101000000000002E-2</c:v>
                </c:pt>
                <c:pt idx="245511">
                  <c:v>4.5102000000000003E-2</c:v>
                </c:pt>
                <c:pt idx="245512">
                  <c:v>4.5102999999999997E-2</c:v>
                </c:pt>
                <c:pt idx="245513">
                  <c:v>4.5103999999999998E-2</c:v>
                </c:pt>
                <c:pt idx="245514">
                  <c:v>4.5104999999999999E-2</c:v>
                </c:pt>
                <c:pt idx="245515">
                  <c:v>4.5106E-2</c:v>
                </c:pt>
                <c:pt idx="245516">
                  <c:v>4.5107000000000001E-2</c:v>
                </c:pt>
                <c:pt idx="245517">
                  <c:v>4.5108000000000002E-2</c:v>
                </c:pt>
                <c:pt idx="245518">
                  <c:v>4.5109000000000003E-2</c:v>
                </c:pt>
                <c:pt idx="245519">
                  <c:v>4.5109999999999997E-2</c:v>
                </c:pt>
                <c:pt idx="245520">
                  <c:v>4.5110999999999998E-2</c:v>
                </c:pt>
                <c:pt idx="245521">
                  <c:v>4.5111999999999999E-2</c:v>
                </c:pt>
                <c:pt idx="245522">
                  <c:v>4.5113E-2</c:v>
                </c:pt>
                <c:pt idx="245523">
                  <c:v>4.5114000000000001E-2</c:v>
                </c:pt>
                <c:pt idx="245524">
                  <c:v>4.5115000000000002E-2</c:v>
                </c:pt>
                <c:pt idx="245525">
                  <c:v>4.5116000000000003E-2</c:v>
                </c:pt>
                <c:pt idx="245526">
                  <c:v>4.5116000000000003E-2</c:v>
                </c:pt>
                <c:pt idx="245527">
                  <c:v>4.5116999999999997E-2</c:v>
                </c:pt>
                <c:pt idx="245528">
                  <c:v>4.5117999999999998E-2</c:v>
                </c:pt>
                <c:pt idx="245529">
                  <c:v>4.5118999999999999E-2</c:v>
                </c:pt>
                <c:pt idx="245530">
                  <c:v>4.512E-2</c:v>
                </c:pt>
                <c:pt idx="245531">
                  <c:v>4.512E-2</c:v>
                </c:pt>
                <c:pt idx="245532">
                  <c:v>4.5121000000000001E-2</c:v>
                </c:pt>
                <c:pt idx="245533">
                  <c:v>4.5121000000000001E-2</c:v>
                </c:pt>
                <c:pt idx="245534">
                  <c:v>4.5122000000000002E-2</c:v>
                </c:pt>
                <c:pt idx="245535">
                  <c:v>4.5122000000000002E-2</c:v>
                </c:pt>
                <c:pt idx="245536">
                  <c:v>4.5122000000000002E-2</c:v>
                </c:pt>
                <c:pt idx="245537">
                  <c:v>4.5123000000000003E-2</c:v>
                </c:pt>
                <c:pt idx="245538">
                  <c:v>4.5123000000000003E-2</c:v>
                </c:pt>
                <c:pt idx="245539">
                  <c:v>4.5123000000000003E-2</c:v>
                </c:pt>
                <c:pt idx="245540">
                  <c:v>4.5123000000000003E-2</c:v>
                </c:pt>
                <c:pt idx="245541">
                  <c:v>4.5123000000000003E-2</c:v>
                </c:pt>
                <c:pt idx="245542">
                  <c:v>4.5123999999999997E-2</c:v>
                </c:pt>
                <c:pt idx="245543">
                  <c:v>4.5123999999999997E-2</c:v>
                </c:pt>
                <c:pt idx="245544">
                  <c:v>4.5123000000000003E-2</c:v>
                </c:pt>
                <c:pt idx="245545">
                  <c:v>4.5123000000000003E-2</c:v>
                </c:pt>
                <c:pt idx="245546">
                  <c:v>4.5123000000000003E-2</c:v>
                </c:pt>
                <c:pt idx="245547">
                  <c:v>4.5123000000000003E-2</c:v>
                </c:pt>
                <c:pt idx="245548">
                  <c:v>4.5122000000000002E-2</c:v>
                </c:pt>
                <c:pt idx="245549">
                  <c:v>4.5122000000000002E-2</c:v>
                </c:pt>
                <c:pt idx="245550">
                  <c:v>4.5121000000000001E-2</c:v>
                </c:pt>
                <c:pt idx="245551">
                  <c:v>4.5121000000000001E-2</c:v>
                </c:pt>
                <c:pt idx="245552">
                  <c:v>4.512E-2</c:v>
                </c:pt>
                <c:pt idx="245553">
                  <c:v>4.512E-2</c:v>
                </c:pt>
                <c:pt idx="245554">
                  <c:v>4.5118999999999999E-2</c:v>
                </c:pt>
                <c:pt idx="245555">
                  <c:v>4.5118999999999999E-2</c:v>
                </c:pt>
                <c:pt idx="245556">
                  <c:v>4.5117999999999998E-2</c:v>
                </c:pt>
                <c:pt idx="245557">
                  <c:v>4.5116999999999997E-2</c:v>
                </c:pt>
                <c:pt idx="245558">
                  <c:v>4.5116000000000003E-2</c:v>
                </c:pt>
                <c:pt idx="245559">
                  <c:v>4.5115000000000002E-2</c:v>
                </c:pt>
                <c:pt idx="245560">
                  <c:v>4.5115000000000002E-2</c:v>
                </c:pt>
                <c:pt idx="245561">
                  <c:v>4.5114000000000001E-2</c:v>
                </c:pt>
                <c:pt idx="245562">
                  <c:v>4.5113E-2</c:v>
                </c:pt>
                <c:pt idx="245563">
                  <c:v>4.5111999999999999E-2</c:v>
                </c:pt>
                <c:pt idx="245564">
                  <c:v>4.5110999999999998E-2</c:v>
                </c:pt>
                <c:pt idx="245565">
                  <c:v>4.5109999999999997E-2</c:v>
                </c:pt>
                <c:pt idx="245566">
                  <c:v>4.5109999999999997E-2</c:v>
                </c:pt>
                <c:pt idx="245567">
                  <c:v>4.5109000000000003E-2</c:v>
                </c:pt>
                <c:pt idx="245568">
                  <c:v>4.5108000000000002E-2</c:v>
                </c:pt>
                <c:pt idx="245569">
                  <c:v>4.5107000000000001E-2</c:v>
                </c:pt>
                <c:pt idx="245570">
                  <c:v>4.5106E-2</c:v>
                </c:pt>
                <c:pt idx="245571">
                  <c:v>4.5103999999999998E-2</c:v>
                </c:pt>
                <c:pt idx="245572">
                  <c:v>4.5102999999999997E-2</c:v>
                </c:pt>
                <c:pt idx="245573">
                  <c:v>4.5102000000000003E-2</c:v>
                </c:pt>
                <c:pt idx="245574">
                  <c:v>4.5101000000000002E-2</c:v>
                </c:pt>
                <c:pt idx="245575">
                  <c:v>4.5101000000000002E-2</c:v>
                </c:pt>
                <c:pt idx="245576">
                  <c:v>4.5100000000000001E-2</c:v>
                </c:pt>
                <c:pt idx="245577">
                  <c:v>4.5099E-2</c:v>
                </c:pt>
                <c:pt idx="245578">
                  <c:v>4.5097999999999999E-2</c:v>
                </c:pt>
                <c:pt idx="245579">
                  <c:v>4.5096999999999998E-2</c:v>
                </c:pt>
                <c:pt idx="245580">
                  <c:v>4.5095999999999997E-2</c:v>
                </c:pt>
                <c:pt idx="245581">
                  <c:v>4.5094000000000002E-2</c:v>
                </c:pt>
                <c:pt idx="245582">
                  <c:v>4.5093000000000001E-2</c:v>
                </c:pt>
                <c:pt idx="245583">
                  <c:v>4.5092E-2</c:v>
                </c:pt>
                <c:pt idx="245584">
                  <c:v>4.5090999999999999E-2</c:v>
                </c:pt>
                <c:pt idx="245585">
                  <c:v>4.5089999999999998E-2</c:v>
                </c:pt>
                <c:pt idx="245586">
                  <c:v>4.5088999999999997E-2</c:v>
                </c:pt>
                <c:pt idx="245587">
                  <c:v>4.5088000000000003E-2</c:v>
                </c:pt>
                <c:pt idx="245588">
                  <c:v>4.5087000000000002E-2</c:v>
                </c:pt>
                <c:pt idx="245589">
                  <c:v>4.5086000000000001E-2</c:v>
                </c:pt>
                <c:pt idx="245590">
                  <c:v>4.5085E-2</c:v>
                </c:pt>
                <c:pt idx="245591">
                  <c:v>4.5083999999999999E-2</c:v>
                </c:pt>
                <c:pt idx="245592">
                  <c:v>4.5082999999999998E-2</c:v>
                </c:pt>
                <c:pt idx="245593">
                  <c:v>4.5081999999999997E-2</c:v>
                </c:pt>
                <c:pt idx="245594">
                  <c:v>4.5081000000000003E-2</c:v>
                </c:pt>
                <c:pt idx="245595">
                  <c:v>4.5080000000000002E-2</c:v>
                </c:pt>
                <c:pt idx="245596">
                  <c:v>4.5079000000000001E-2</c:v>
                </c:pt>
                <c:pt idx="245597">
                  <c:v>4.5078E-2</c:v>
                </c:pt>
                <c:pt idx="245598">
                  <c:v>4.5076999999999999E-2</c:v>
                </c:pt>
                <c:pt idx="245599">
                  <c:v>4.5075999999999998E-2</c:v>
                </c:pt>
                <c:pt idx="245600">
                  <c:v>4.5074999999999997E-2</c:v>
                </c:pt>
                <c:pt idx="245601">
                  <c:v>4.5074000000000003E-2</c:v>
                </c:pt>
                <c:pt idx="245602">
                  <c:v>4.5074000000000003E-2</c:v>
                </c:pt>
                <c:pt idx="245603">
                  <c:v>4.5073000000000002E-2</c:v>
                </c:pt>
                <c:pt idx="245604">
                  <c:v>4.5072000000000001E-2</c:v>
                </c:pt>
                <c:pt idx="245605">
                  <c:v>4.5071E-2</c:v>
                </c:pt>
                <c:pt idx="245606">
                  <c:v>4.5069999999999999E-2</c:v>
                </c:pt>
                <c:pt idx="245607">
                  <c:v>4.5068999999999998E-2</c:v>
                </c:pt>
                <c:pt idx="245608">
                  <c:v>4.5067999999999997E-2</c:v>
                </c:pt>
                <c:pt idx="245609">
                  <c:v>4.5067000000000003E-2</c:v>
                </c:pt>
                <c:pt idx="245610">
                  <c:v>4.5067000000000003E-2</c:v>
                </c:pt>
                <c:pt idx="245611">
                  <c:v>4.5066000000000002E-2</c:v>
                </c:pt>
                <c:pt idx="245612">
                  <c:v>4.5065000000000001E-2</c:v>
                </c:pt>
                <c:pt idx="245613">
                  <c:v>4.5065000000000001E-2</c:v>
                </c:pt>
                <c:pt idx="245614">
                  <c:v>4.5064E-2</c:v>
                </c:pt>
                <c:pt idx="245615">
                  <c:v>4.5064E-2</c:v>
                </c:pt>
                <c:pt idx="245616">
                  <c:v>4.5062999999999999E-2</c:v>
                </c:pt>
                <c:pt idx="245617">
                  <c:v>4.5062999999999999E-2</c:v>
                </c:pt>
                <c:pt idx="245618">
                  <c:v>4.5061999999999998E-2</c:v>
                </c:pt>
                <c:pt idx="245619">
                  <c:v>4.5061999999999998E-2</c:v>
                </c:pt>
                <c:pt idx="245620">
                  <c:v>4.5061999999999998E-2</c:v>
                </c:pt>
                <c:pt idx="245621">
                  <c:v>4.5061999999999998E-2</c:v>
                </c:pt>
                <c:pt idx="245622">
                  <c:v>4.5061999999999998E-2</c:v>
                </c:pt>
                <c:pt idx="245623">
                  <c:v>4.5061999999999998E-2</c:v>
                </c:pt>
                <c:pt idx="245624">
                  <c:v>4.5061999999999998E-2</c:v>
                </c:pt>
                <c:pt idx="245625">
                  <c:v>4.5061999999999998E-2</c:v>
                </c:pt>
                <c:pt idx="245626">
                  <c:v>4.5061999999999998E-2</c:v>
                </c:pt>
                <c:pt idx="245627">
                  <c:v>4.5061999999999998E-2</c:v>
                </c:pt>
                <c:pt idx="245628">
                  <c:v>4.5062999999999999E-2</c:v>
                </c:pt>
                <c:pt idx="245629">
                  <c:v>4.5062999999999999E-2</c:v>
                </c:pt>
                <c:pt idx="245630">
                  <c:v>4.5064E-2</c:v>
                </c:pt>
                <c:pt idx="245631">
                  <c:v>4.5064E-2</c:v>
                </c:pt>
                <c:pt idx="245632">
                  <c:v>4.5065000000000001E-2</c:v>
                </c:pt>
                <c:pt idx="245633">
                  <c:v>4.5066000000000002E-2</c:v>
                </c:pt>
                <c:pt idx="245634">
                  <c:v>4.5067000000000003E-2</c:v>
                </c:pt>
                <c:pt idx="245635">
                  <c:v>4.5067999999999997E-2</c:v>
                </c:pt>
                <c:pt idx="245636">
                  <c:v>4.5068999999999998E-2</c:v>
                </c:pt>
                <c:pt idx="245637">
                  <c:v>4.5069999999999999E-2</c:v>
                </c:pt>
                <c:pt idx="245638">
                  <c:v>4.5071E-2</c:v>
                </c:pt>
                <c:pt idx="245639">
                  <c:v>4.5073000000000002E-2</c:v>
                </c:pt>
                <c:pt idx="245640">
                  <c:v>4.5074000000000003E-2</c:v>
                </c:pt>
                <c:pt idx="245641">
                  <c:v>4.5074999999999997E-2</c:v>
                </c:pt>
                <c:pt idx="245642">
                  <c:v>4.5076999999999999E-2</c:v>
                </c:pt>
                <c:pt idx="245643">
                  <c:v>4.5078E-2</c:v>
                </c:pt>
                <c:pt idx="245644">
                  <c:v>4.5080000000000002E-2</c:v>
                </c:pt>
                <c:pt idx="245645">
                  <c:v>4.5081000000000003E-2</c:v>
                </c:pt>
                <c:pt idx="245646">
                  <c:v>4.5082999999999998E-2</c:v>
                </c:pt>
                <c:pt idx="245647">
                  <c:v>4.5085E-2</c:v>
                </c:pt>
                <c:pt idx="245648">
                  <c:v>4.5086000000000001E-2</c:v>
                </c:pt>
                <c:pt idx="245649">
                  <c:v>4.5088000000000003E-2</c:v>
                </c:pt>
                <c:pt idx="245650">
                  <c:v>4.5088999999999997E-2</c:v>
                </c:pt>
                <c:pt idx="245651">
                  <c:v>4.5090999999999999E-2</c:v>
                </c:pt>
                <c:pt idx="245652">
                  <c:v>4.5092E-2</c:v>
                </c:pt>
                <c:pt idx="245653">
                  <c:v>4.5093000000000001E-2</c:v>
                </c:pt>
                <c:pt idx="245654">
                  <c:v>4.5094000000000002E-2</c:v>
                </c:pt>
                <c:pt idx="245655">
                  <c:v>4.5095000000000003E-2</c:v>
                </c:pt>
                <c:pt idx="245656">
                  <c:v>4.5095999999999997E-2</c:v>
                </c:pt>
                <c:pt idx="245657">
                  <c:v>4.5096999999999998E-2</c:v>
                </c:pt>
                <c:pt idx="245658">
                  <c:v>4.5096999999999998E-2</c:v>
                </c:pt>
                <c:pt idx="245659">
                  <c:v>4.5096999999999998E-2</c:v>
                </c:pt>
                <c:pt idx="245660">
                  <c:v>4.5096999999999998E-2</c:v>
                </c:pt>
                <c:pt idx="245661">
                  <c:v>4.5096999999999998E-2</c:v>
                </c:pt>
                <c:pt idx="245662">
                  <c:v>4.5095999999999997E-2</c:v>
                </c:pt>
                <c:pt idx="245663">
                  <c:v>4.5094000000000002E-2</c:v>
                </c:pt>
                <c:pt idx="245664">
                  <c:v>4.5093000000000001E-2</c:v>
                </c:pt>
                <c:pt idx="245665">
                  <c:v>4.5090999999999999E-2</c:v>
                </c:pt>
                <c:pt idx="245666">
                  <c:v>4.5088000000000003E-2</c:v>
                </c:pt>
                <c:pt idx="245667">
                  <c:v>4.5085E-2</c:v>
                </c:pt>
                <c:pt idx="245668">
                  <c:v>4.5081000000000003E-2</c:v>
                </c:pt>
                <c:pt idx="245669">
                  <c:v>4.5076999999999999E-2</c:v>
                </c:pt>
                <c:pt idx="245670">
                  <c:v>4.5072000000000001E-2</c:v>
                </c:pt>
                <c:pt idx="245671">
                  <c:v>4.5067000000000003E-2</c:v>
                </c:pt>
                <c:pt idx="245672">
                  <c:v>4.5060999999999997E-2</c:v>
                </c:pt>
                <c:pt idx="245673">
                  <c:v>4.5053999999999997E-2</c:v>
                </c:pt>
                <c:pt idx="245674">
                  <c:v>4.5046000000000003E-2</c:v>
                </c:pt>
                <c:pt idx="245675">
                  <c:v>4.5038000000000002E-2</c:v>
                </c:pt>
                <c:pt idx="245676">
                  <c:v>4.5027999999999999E-2</c:v>
                </c:pt>
                <c:pt idx="245677">
                  <c:v>4.5018000000000002E-2</c:v>
                </c:pt>
                <c:pt idx="245678">
                  <c:v>4.5007999999999999E-2</c:v>
                </c:pt>
                <c:pt idx="245679">
                  <c:v>4.4996000000000001E-2</c:v>
                </c:pt>
                <c:pt idx="245680">
                  <c:v>4.4983000000000002E-2</c:v>
                </c:pt>
                <c:pt idx="245681">
                  <c:v>4.4970000000000003E-2</c:v>
                </c:pt>
                <c:pt idx="245682">
                  <c:v>4.4956000000000003E-2</c:v>
                </c:pt>
                <c:pt idx="245683">
                  <c:v>4.4941000000000002E-2</c:v>
                </c:pt>
                <c:pt idx="245684">
                  <c:v>4.4925E-2</c:v>
                </c:pt>
                <c:pt idx="245685">
                  <c:v>4.4908000000000003E-2</c:v>
                </c:pt>
                <c:pt idx="245686">
                  <c:v>4.4889999999999999E-2</c:v>
                </c:pt>
                <c:pt idx="245687">
                  <c:v>4.4871000000000001E-2</c:v>
                </c:pt>
                <c:pt idx="245688">
                  <c:v>4.4851000000000002E-2</c:v>
                </c:pt>
                <c:pt idx="245689">
                  <c:v>4.4830000000000002E-2</c:v>
                </c:pt>
                <c:pt idx="245690">
                  <c:v>4.4808000000000001E-2</c:v>
                </c:pt>
                <c:pt idx="245691">
                  <c:v>4.4785999999999999E-2</c:v>
                </c:pt>
                <c:pt idx="245692">
                  <c:v>4.4762000000000003E-2</c:v>
                </c:pt>
                <c:pt idx="245693">
                  <c:v>4.4738E-2</c:v>
                </c:pt>
                <c:pt idx="245694">
                  <c:v>4.4713000000000003E-2</c:v>
                </c:pt>
                <c:pt idx="245695">
                  <c:v>4.4686999999999998E-2</c:v>
                </c:pt>
                <c:pt idx="245696">
                  <c:v>4.4659999999999998E-2</c:v>
                </c:pt>
                <c:pt idx="245697">
                  <c:v>4.4631999999999998E-2</c:v>
                </c:pt>
                <c:pt idx="245698">
                  <c:v>4.4603999999999998E-2</c:v>
                </c:pt>
                <c:pt idx="245699">
                  <c:v>4.4574999999999997E-2</c:v>
                </c:pt>
                <c:pt idx="245700">
                  <c:v>4.4545000000000001E-2</c:v>
                </c:pt>
                <c:pt idx="245701">
                  <c:v>4.4513999999999998E-2</c:v>
                </c:pt>
                <c:pt idx="245702">
                  <c:v>4.4483000000000002E-2</c:v>
                </c:pt>
                <c:pt idx="245703">
                  <c:v>4.4450999999999997E-2</c:v>
                </c:pt>
                <c:pt idx="245704">
                  <c:v>4.4417999999999999E-2</c:v>
                </c:pt>
                <c:pt idx="245705">
                  <c:v>4.4385000000000001E-2</c:v>
                </c:pt>
                <c:pt idx="245706">
                  <c:v>4.4352000000000003E-2</c:v>
                </c:pt>
                <c:pt idx="245707">
                  <c:v>4.4318000000000003E-2</c:v>
                </c:pt>
                <c:pt idx="245708">
                  <c:v>4.4283999999999997E-2</c:v>
                </c:pt>
                <c:pt idx="245709">
                  <c:v>4.4248999999999997E-2</c:v>
                </c:pt>
                <c:pt idx="245710">
                  <c:v>4.4214000000000003E-2</c:v>
                </c:pt>
                <c:pt idx="245711">
                  <c:v>4.4178000000000002E-2</c:v>
                </c:pt>
                <c:pt idx="245712">
                  <c:v>4.4143000000000002E-2</c:v>
                </c:pt>
                <c:pt idx="245713">
                  <c:v>4.4107E-2</c:v>
                </c:pt>
                <c:pt idx="245714">
                  <c:v>4.4070999999999999E-2</c:v>
                </c:pt>
                <c:pt idx="245715">
                  <c:v>4.4034999999999998E-2</c:v>
                </c:pt>
                <c:pt idx="245716">
                  <c:v>4.3999000000000003E-2</c:v>
                </c:pt>
                <c:pt idx="245717">
                  <c:v>4.3963000000000002E-2</c:v>
                </c:pt>
                <c:pt idx="245718">
                  <c:v>4.3927000000000001E-2</c:v>
                </c:pt>
                <c:pt idx="245719">
                  <c:v>4.3890999999999999E-2</c:v>
                </c:pt>
                <c:pt idx="245720">
                  <c:v>4.3854999999999998E-2</c:v>
                </c:pt>
                <c:pt idx="245721">
                  <c:v>4.3819999999999998E-2</c:v>
                </c:pt>
                <c:pt idx="245722">
                  <c:v>4.3784999999999998E-2</c:v>
                </c:pt>
                <c:pt idx="245723">
                  <c:v>4.3749999999999997E-2</c:v>
                </c:pt>
                <c:pt idx="245724">
                  <c:v>4.3714999999999997E-2</c:v>
                </c:pt>
                <c:pt idx="245725">
                  <c:v>4.3680999999999998E-2</c:v>
                </c:pt>
                <c:pt idx="245726">
                  <c:v>4.3646999999999998E-2</c:v>
                </c:pt>
                <c:pt idx="245727">
                  <c:v>4.3614E-2</c:v>
                </c:pt>
                <c:pt idx="245728">
                  <c:v>4.3581000000000002E-2</c:v>
                </c:pt>
                <c:pt idx="245729">
                  <c:v>4.3548999999999997E-2</c:v>
                </c:pt>
                <c:pt idx="245730">
                  <c:v>4.3517E-2</c:v>
                </c:pt>
                <c:pt idx="245731">
                  <c:v>4.3485999999999997E-2</c:v>
                </c:pt>
                <c:pt idx="245732">
                  <c:v>4.3456000000000002E-2</c:v>
                </c:pt>
                <c:pt idx="245733">
                  <c:v>4.3425999999999999E-2</c:v>
                </c:pt>
                <c:pt idx="245734">
                  <c:v>4.3396999999999998E-2</c:v>
                </c:pt>
                <c:pt idx="245735">
                  <c:v>4.3368999999999998E-2</c:v>
                </c:pt>
                <c:pt idx="245736">
                  <c:v>4.3340999999999998E-2</c:v>
                </c:pt>
                <c:pt idx="245737">
                  <c:v>4.3313999999999998E-2</c:v>
                </c:pt>
                <c:pt idx="245738">
                  <c:v>4.3288E-2</c:v>
                </c:pt>
                <c:pt idx="245739">
                  <c:v>4.3263000000000003E-2</c:v>
                </c:pt>
                <c:pt idx="245740">
                  <c:v>4.3239E-2</c:v>
                </c:pt>
                <c:pt idx="245741">
                  <c:v>4.3215999999999997E-2</c:v>
                </c:pt>
                <c:pt idx="245742">
                  <c:v>4.3194000000000003E-2</c:v>
                </c:pt>
                <c:pt idx="245743">
                  <c:v>4.3172000000000002E-2</c:v>
                </c:pt>
                <c:pt idx="245744">
                  <c:v>4.3151000000000002E-2</c:v>
                </c:pt>
                <c:pt idx="245745">
                  <c:v>4.3131000000000003E-2</c:v>
                </c:pt>
                <c:pt idx="245746">
                  <c:v>4.3111999999999998E-2</c:v>
                </c:pt>
                <c:pt idx="245747">
                  <c:v>4.3094E-2</c:v>
                </c:pt>
                <c:pt idx="245748">
                  <c:v>4.3076999999999997E-2</c:v>
                </c:pt>
                <c:pt idx="245749">
                  <c:v>4.3061000000000002E-2</c:v>
                </c:pt>
                <c:pt idx="245750">
                  <c:v>4.3045E-2</c:v>
                </c:pt>
                <c:pt idx="245751">
                  <c:v>4.3031E-2</c:v>
                </c:pt>
                <c:pt idx="245752">
                  <c:v>4.3017E-2</c:v>
                </c:pt>
                <c:pt idx="245753">
                  <c:v>4.3004000000000001E-2</c:v>
                </c:pt>
                <c:pt idx="245754">
                  <c:v>4.2992000000000002E-2</c:v>
                </c:pt>
                <c:pt idx="245755">
                  <c:v>4.2980999999999998E-2</c:v>
                </c:pt>
                <c:pt idx="245756">
                  <c:v>4.2971000000000002E-2</c:v>
                </c:pt>
                <c:pt idx="245757">
                  <c:v>4.2960999999999999E-2</c:v>
                </c:pt>
                <c:pt idx="245758">
                  <c:v>4.2951999999999997E-2</c:v>
                </c:pt>
                <c:pt idx="245759">
                  <c:v>4.2944000000000003E-2</c:v>
                </c:pt>
                <c:pt idx="245760">
                  <c:v>4.2936000000000002E-2</c:v>
                </c:pt>
                <c:pt idx="245761">
                  <c:v>4.2929000000000002E-2</c:v>
                </c:pt>
                <c:pt idx="245762">
                  <c:v>4.2923000000000003E-2</c:v>
                </c:pt>
                <c:pt idx="245763">
                  <c:v>4.2917999999999998E-2</c:v>
                </c:pt>
                <c:pt idx="245764">
                  <c:v>4.2913E-2</c:v>
                </c:pt>
                <c:pt idx="245765">
                  <c:v>4.2908000000000002E-2</c:v>
                </c:pt>
                <c:pt idx="245766">
                  <c:v>4.2904999999999999E-2</c:v>
                </c:pt>
                <c:pt idx="245767">
                  <c:v>4.2901000000000002E-2</c:v>
                </c:pt>
                <c:pt idx="245768">
                  <c:v>4.2897999999999999E-2</c:v>
                </c:pt>
                <c:pt idx="245769">
                  <c:v>4.2895999999999997E-2</c:v>
                </c:pt>
                <c:pt idx="245770">
                  <c:v>4.2894000000000002E-2</c:v>
                </c:pt>
                <c:pt idx="245771">
                  <c:v>4.2892E-2</c:v>
                </c:pt>
                <c:pt idx="245772">
                  <c:v>4.2889999999999998E-2</c:v>
                </c:pt>
                <c:pt idx="245773">
                  <c:v>4.2888999999999997E-2</c:v>
                </c:pt>
                <c:pt idx="245774">
                  <c:v>4.2888000000000003E-2</c:v>
                </c:pt>
                <c:pt idx="245775">
                  <c:v>4.2887000000000002E-2</c:v>
                </c:pt>
                <c:pt idx="245776">
                  <c:v>4.2887000000000002E-2</c:v>
                </c:pt>
                <c:pt idx="245777">
                  <c:v>4.2886000000000001E-2</c:v>
                </c:pt>
                <c:pt idx="245778">
                  <c:v>4.2886000000000001E-2</c:v>
                </c:pt>
                <c:pt idx="245779">
                  <c:v>4.2885E-2</c:v>
                </c:pt>
                <c:pt idx="245780">
                  <c:v>4.2885E-2</c:v>
                </c:pt>
                <c:pt idx="245781">
                  <c:v>4.2885E-2</c:v>
                </c:pt>
                <c:pt idx="245782">
                  <c:v>4.2883999999999999E-2</c:v>
                </c:pt>
                <c:pt idx="245783">
                  <c:v>4.2882999999999998E-2</c:v>
                </c:pt>
                <c:pt idx="245784">
                  <c:v>4.2882999999999998E-2</c:v>
                </c:pt>
                <c:pt idx="245785">
                  <c:v>4.2882000000000003E-2</c:v>
                </c:pt>
                <c:pt idx="245786">
                  <c:v>4.2881000000000002E-2</c:v>
                </c:pt>
                <c:pt idx="245787">
                  <c:v>4.2879E-2</c:v>
                </c:pt>
                <c:pt idx="245788">
                  <c:v>4.2877999999999999E-2</c:v>
                </c:pt>
                <c:pt idx="245789">
                  <c:v>4.2875999999999997E-2</c:v>
                </c:pt>
                <c:pt idx="245790">
                  <c:v>4.2874000000000002E-2</c:v>
                </c:pt>
                <c:pt idx="245791">
                  <c:v>4.2872E-2</c:v>
                </c:pt>
                <c:pt idx="245792">
                  <c:v>4.2868999999999997E-2</c:v>
                </c:pt>
                <c:pt idx="245793">
                  <c:v>4.2865E-2</c:v>
                </c:pt>
                <c:pt idx="245794">
                  <c:v>4.2861999999999997E-2</c:v>
                </c:pt>
                <c:pt idx="245795">
                  <c:v>4.2858E-2</c:v>
                </c:pt>
                <c:pt idx="245796">
                  <c:v>4.2853000000000002E-2</c:v>
                </c:pt>
                <c:pt idx="245797">
                  <c:v>4.2848999999999998E-2</c:v>
                </c:pt>
                <c:pt idx="245798">
                  <c:v>4.2844E-2</c:v>
                </c:pt>
                <c:pt idx="245799">
                  <c:v>4.2838000000000001E-2</c:v>
                </c:pt>
                <c:pt idx="245800">
                  <c:v>4.2832000000000002E-2</c:v>
                </c:pt>
                <c:pt idx="245801">
                  <c:v>4.2826000000000003E-2</c:v>
                </c:pt>
                <c:pt idx="245802">
                  <c:v>4.2819000000000003E-2</c:v>
                </c:pt>
                <c:pt idx="245803">
                  <c:v>4.2811000000000002E-2</c:v>
                </c:pt>
                <c:pt idx="245804">
                  <c:v>4.2803000000000001E-2</c:v>
                </c:pt>
                <c:pt idx="245805">
                  <c:v>4.2795E-2</c:v>
                </c:pt>
                <c:pt idx="245806">
                  <c:v>4.2785999999999998E-2</c:v>
                </c:pt>
                <c:pt idx="245807">
                  <c:v>4.2777000000000003E-2</c:v>
                </c:pt>
                <c:pt idx="245808">
                  <c:v>4.2768E-2</c:v>
                </c:pt>
                <c:pt idx="245809">
                  <c:v>4.2757999999999997E-2</c:v>
                </c:pt>
                <c:pt idx="245810">
                  <c:v>4.2748000000000001E-2</c:v>
                </c:pt>
                <c:pt idx="245811">
                  <c:v>4.2736999999999997E-2</c:v>
                </c:pt>
                <c:pt idx="245812">
                  <c:v>4.2726E-2</c:v>
                </c:pt>
                <c:pt idx="245813">
                  <c:v>4.2715000000000003E-2</c:v>
                </c:pt>
                <c:pt idx="245814">
                  <c:v>4.2703999999999999E-2</c:v>
                </c:pt>
                <c:pt idx="245815">
                  <c:v>4.2692000000000001E-2</c:v>
                </c:pt>
                <c:pt idx="245816">
                  <c:v>4.2679000000000002E-2</c:v>
                </c:pt>
                <c:pt idx="245817">
                  <c:v>4.2666999999999997E-2</c:v>
                </c:pt>
                <c:pt idx="245818">
                  <c:v>4.2653999999999997E-2</c:v>
                </c:pt>
                <c:pt idx="245819">
                  <c:v>4.2640999999999998E-2</c:v>
                </c:pt>
                <c:pt idx="245820">
                  <c:v>4.2627999999999999E-2</c:v>
                </c:pt>
                <c:pt idx="245821">
                  <c:v>4.2615E-2</c:v>
                </c:pt>
                <c:pt idx="245822">
                  <c:v>4.2602000000000001E-2</c:v>
                </c:pt>
                <c:pt idx="245823">
                  <c:v>4.2589000000000002E-2</c:v>
                </c:pt>
                <c:pt idx="245824">
                  <c:v>4.2575000000000002E-2</c:v>
                </c:pt>
                <c:pt idx="245825">
                  <c:v>4.2562000000000003E-2</c:v>
                </c:pt>
                <c:pt idx="245826">
                  <c:v>4.2548000000000002E-2</c:v>
                </c:pt>
                <c:pt idx="245827">
                  <c:v>4.2534000000000002E-2</c:v>
                </c:pt>
                <c:pt idx="245828">
                  <c:v>4.2521000000000003E-2</c:v>
                </c:pt>
                <c:pt idx="245829">
                  <c:v>4.2507000000000003E-2</c:v>
                </c:pt>
                <c:pt idx="245830">
                  <c:v>4.2493000000000003E-2</c:v>
                </c:pt>
                <c:pt idx="245831">
                  <c:v>4.2479999999999997E-2</c:v>
                </c:pt>
                <c:pt idx="245832">
                  <c:v>4.2465999999999997E-2</c:v>
                </c:pt>
                <c:pt idx="245833">
                  <c:v>4.2452999999999998E-2</c:v>
                </c:pt>
                <c:pt idx="245834">
                  <c:v>4.2439999999999999E-2</c:v>
                </c:pt>
                <c:pt idx="245835">
                  <c:v>4.2426999999999999E-2</c:v>
                </c:pt>
                <c:pt idx="245836">
                  <c:v>4.2414E-2</c:v>
                </c:pt>
                <c:pt idx="245837">
                  <c:v>4.2401000000000001E-2</c:v>
                </c:pt>
                <c:pt idx="245838">
                  <c:v>4.2389000000000003E-2</c:v>
                </c:pt>
                <c:pt idx="245839">
                  <c:v>4.2376999999999998E-2</c:v>
                </c:pt>
                <c:pt idx="245840">
                  <c:v>4.2363999999999999E-2</c:v>
                </c:pt>
                <c:pt idx="245841">
                  <c:v>4.2352000000000001E-2</c:v>
                </c:pt>
                <c:pt idx="245842">
                  <c:v>4.2340999999999997E-2</c:v>
                </c:pt>
                <c:pt idx="245843">
                  <c:v>4.2328999999999999E-2</c:v>
                </c:pt>
                <c:pt idx="245844">
                  <c:v>4.2318000000000001E-2</c:v>
                </c:pt>
                <c:pt idx="245845">
                  <c:v>4.2306999999999997E-2</c:v>
                </c:pt>
                <c:pt idx="245846">
                  <c:v>4.2297000000000001E-2</c:v>
                </c:pt>
                <c:pt idx="245847">
                  <c:v>4.2285999999999997E-2</c:v>
                </c:pt>
                <c:pt idx="245848">
                  <c:v>4.2276000000000001E-2</c:v>
                </c:pt>
                <c:pt idx="245849">
                  <c:v>4.2266999999999999E-2</c:v>
                </c:pt>
                <c:pt idx="245850">
                  <c:v>4.2257000000000003E-2</c:v>
                </c:pt>
                <c:pt idx="245851">
                  <c:v>4.2248000000000001E-2</c:v>
                </c:pt>
                <c:pt idx="245852">
                  <c:v>4.2238999999999999E-2</c:v>
                </c:pt>
                <c:pt idx="245853">
                  <c:v>4.2229999999999997E-2</c:v>
                </c:pt>
                <c:pt idx="245854">
                  <c:v>4.2221000000000002E-2</c:v>
                </c:pt>
                <c:pt idx="245855">
                  <c:v>4.2213000000000001E-2</c:v>
                </c:pt>
                <c:pt idx="245856">
                  <c:v>4.2204999999999999E-2</c:v>
                </c:pt>
                <c:pt idx="245857">
                  <c:v>4.2197999999999999E-2</c:v>
                </c:pt>
                <c:pt idx="245858">
                  <c:v>4.2189999999999998E-2</c:v>
                </c:pt>
                <c:pt idx="245859">
                  <c:v>4.2182999999999998E-2</c:v>
                </c:pt>
                <c:pt idx="245860">
                  <c:v>4.2175999999999998E-2</c:v>
                </c:pt>
                <c:pt idx="245861">
                  <c:v>4.2169999999999999E-2</c:v>
                </c:pt>
                <c:pt idx="245862">
                  <c:v>4.2162999999999999E-2</c:v>
                </c:pt>
                <c:pt idx="245863">
                  <c:v>4.2157E-2</c:v>
                </c:pt>
                <c:pt idx="245864">
                  <c:v>4.2151000000000001E-2</c:v>
                </c:pt>
                <c:pt idx="245865">
                  <c:v>4.2145000000000002E-2</c:v>
                </c:pt>
                <c:pt idx="245866">
                  <c:v>4.2139000000000003E-2</c:v>
                </c:pt>
                <c:pt idx="245867">
                  <c:v>4.2133999999999998E-2</c:v>
                </c:pt>
                <c:pt idx="245868">
                  <c:v>4.2129E-2</c:v>
                </c:pt>
                <c:pt idx="245869">
                  <c:v>4.2124000000000002E-2</c:v>
                </c:pt>
                <c:pt idx="245870">
                  <c:v>4.2118999999999997E-2</c:v>
                </c:pt>
                <c:pt idx="245871">
                  <c:v>4.2113999999999999E-2</c:v>
                </c:pt>
                <c:pt idx="245872">
                  <c:v>4.2110000000000002E-2</c:v>
                </c:pt>
                <c:pt idx="245873">
                  <c:v>4.2105999999999998E-2</c:v>
                </c:pt>
                <c:pt idx="245874">
                  <c:v>4.2102000000000001E-2</c:v>
                </c:pt>
                <c:pt idx="245875">
                  <c:v>4.2097999999999997E-2</c:v>
                </c:pt>
                <c:pt idx="245876">
                  <c:v>4.2093999999999999E-2</c:v>
                </c:pt>
                <c:pt idx="245877">
                  <c:v>4.2090000000000002E-2</c:v>
                </c:pt>
                <c:pt idx="245878">
                  <c:v>4.2086999999999999E-2</c:v>
                </c:pt>
                <c:pt idx="245879">
                  <c:v>4.2083000000000002E-2</c:v>
                </c:pt>
                <c:pt idx="245880">
                  <c:v>4.2079999999999999E-2</c:v>
                </c:pt>
                <c:pt idx="245881">
                  <c:v>4.2077000000000003E-2</c:v>
                </c:pt>
                <c:pt idx="245882">
                  <c:v>4.2075000000000001E-2</c:v>
                </c:pt>
                <c:pt idx="245883">
                  <c:v>4.2071999999999998E-2</c:v>
                </c:pt>
                <c:pt idx="245884">
                  <c:v>4.2070000000000003E-2</c:v>
                </c:pt>
                <c:pt idx="245885">
                  <c:v>4.2067E-2</c:v>
                </c:pt>
                <c:pt idx="245886">
                  <c:v>4.2064999999999998E-2</c:v>
                </c:pt>
                <c:pt idx="245887">
                  <c:v>4.2063000000000003E-2</c:v>
                </c:pt>
                <c:pt idx="245888">
                  <c:v>4.2061000000000001E-2</c:v>
                </c:pt>
                <c:pt idx="245889">
                  <c:v>4.2058999999999999E-2</c:v>
                </c:pt>
                <c:pt idx="245890">
                  <c:v>4.2056999999999997E-2</c:v>
                </c:pt>
                <c:pt idx="245891">
                  <c:v>4.2056000000000003E-2</c:v>
                </c:pt>
                <c:pt idx="245892">
                  <c:v>4.2054000000000001E-2</c:v>
                </c:pt>
                <c:pt idx="245893">
                  <c:v>4.2053E-2</c:v>
                </c:pt>
                <c:pt idx="245894">
                  <c:v>4.2051999999999999E-2</c:v>
                </c:pt>
                <c:pt idx="245895">
                  <c:v>4.2050999999999998E-2</c:v>
                </c:pt>
                <c:pt idx="245896">
                  <c:v>4.2049999999999997E-2</c:v>
                </c:pt>
                <c:pt idx="245897">
                  <c:v>4.2049000000000003E-2</c:v>
                </c:pt>
                <c:pt idx="245898">
                  <c:v>4.2049000000000003E-2</c:v>
                </c:pt>
                <c:pt idx="245899">
                  <c:v>4.2048000000000002E-2</c:v>
                </c:pt>
                <c:pt idx="245900">
                  <c:v>4.2047000000000001E-2</c:v>
                </c:pt>
                <c:pt idx="245901">
                  <c:v>4.2047000000000001E-2</c:v>
                </c:pt>
                <c:pt idx="245902">
                  <c:v>4.2047000000000001E-2</c:v>
                </c:pt>
                <c:pt idx="245903">
                  <c:v>4.2046E-2</c:v>
                </c:pt>
                <c:pt idx="245904">
                  <c:v>4.2046E-2</c:v>
                </c:pt>
                <c:pt idx="245905">
                  <c:v>4.2046E-2</c:v>
                </c:pt>
                <c:pt idx="245906">
                  <c:v>4.2046E-2</c:v>
                </c:pt>
                <c:pt idx="245907">
                  <c:v>4.2046E-2</c:v>
                </c:pt>
                <c:pt idx="245908">
                  <c:v>4.2047000000000001E-2</c:v>
                </c:pt>
                <c:pt idx="245909">
                  <c:v>4.2047000000000001E-2</c:v>
                </c:pt>
                <c:pt idx="245910">
                  <c:v>4.2047000000000001E-2</c:v>
                </c:pt>
                <c:pt idx="245911">
                  <c:v>4.2047000000000001E-2</c:v>
                </c:pt>
                <c:pt idx="245912">
                  <c:v>4.2047000000000001E-2</c:v>
                </c:pt>
                <c:pt idx="245913">
                  <c:v>4.2048000000000002E-2</c:v>
                </c:pt>
                <c:pt idx="245914">
                  <c:v>4.2048000000000002E-2</c:v>
                </c:pt>
                <c:pt idx="245915">
                  <c:v>4.2048000000000002E-2</c:v>
                </c:pt>
                <c:pt idx="245916">
                  <c:v>4.2049000000000003E-2</c:v>
                </c:pt>
                <c:pt idx="245917">
                  <c:v>4.2049000000000003E-2</c:v>
                </c:pt>
                <c:pt idx="245918">
                  <c:v>4.2049999999999997E-2</c:v>
                </c:pt>
                <c:pt idx="245919">
                  <c:v>4.2049999999999997E-2</c:v>
                </c:pt>
                <c:pt idx="245920">
                  <c:v>4.2049999999999997E-2</c:v>
                </c:pt>
                <c:pt idx="245921">
                  <c:v>4.2050999999999998E-2</c:v>
                </c:pt>
                <c:pt idx="245922">
                  <c:v>4.2050999999999998E-2</c:v>
                </c:pt>
                <c:pt idx="245923">
                  <c:v>4.2050999999999998E-2</c:v>
                </c:pt>
                <c:pt idx="245924">
                  <c:v>4.2051999999999999E-2</c:v>
                </c:pt>
                <c:pt idx="245925">
                  <c:v>4.2051999999999999E-2</c:v>
                </c:pt>
                <c:pt idx="245926">
                  <c:v>4.2051999999999999E-2</c:v>
                </c:pt>
                <c:pt idx="245927">
                  <c:v>4.2053E-2</c:v>
                </c:pt>
                <c:pt idx="245928">
                  <c:v>4.2053E-2</c:v>
                </c:pt>
                <c:pt idx="245929">
                  <c:v>4.2054000000000001E-2</c:v>
                </c:pt>
                <c:pt idx="245930">
                  <c:v>4.2054000000000001E-2</c:v>
                </c:pt>
                <c:pt idx="245931">
                  <c:v>4.2054000000000001E-2</c:v>
                </c:pt>
                <c:pt idx="245932">
                  <c:v>4.2054000000000001E-2</c:v>
                </c:pt>
                <c:pt idx="245933">
                  <c:v>4.2054000000000001E-2</c:v>
                </c:pt>
                <c:pt idx="245934">
                  <c:v>4.2054000000000001E-2</c:v>
                </c:pt>
                <c:pt idx="245935">
                  <c:v>4.2054000000000001E-2</c:v>
                </c:pt>
                <c:pt idx="245936">
                  <c:v>4.2054000000000001E-2</c:v>
                </c:pt>
                <c:pt idx="245937">
                  <c:v>4.2054000000000001E-2</c:v>
                </c:pt>
                <c:pt idx="245938">
                  <c:v>4.2054000000000001E-2</c:v>
                </c:pt>
                <c:pt idx="245939">
                  <c:v>4.2054000000000001E-2</c:v>
                </c:pt>
                <c:pt idx="245940">
                  <c:v>4.2054000000000001E-2</c:v>
                </c:pt>
                <c:pt idx="245941">
                  <c:v>4.2054000000000001E-2</c:v>
                </c:pt>
                <c:pt idx="245942">
                  <c:v>4.2054000000000001E-2</c:v>
                </c:pt>
                <c:pt idx="245943">
                  <c:v>4.2054000000000001E-2</c:v>
                </c:pt>
                <c:pt idx="245944">
                  <c:v>4.2054000000000001E-2</c:v>
                </c:pt>
                <c:pt idx="245945">
                  <c:v>4.2053E-2</c:v>
                </c:pt>
                <c:pt idx="245946">
                  <c:v>4.2053E-2</c:v>
                </c:pt>
                <c:pt idx="245947">
                  <c:v>4.2053E-2</c:v>
                </c:pt>
                <c:pt idx="245948">
                  <c:v>4.2051999999999999E-2</c:v>
                </c:pt>
                <c:pt idx="245949">
                  <c:v>4.2051999999999999E-2</c:v>
                </c:pt>
                <c:pt idx="245950">
                  <c:v>4.2051999999999999E-2</c:v>
                </c:pt>
                <c:pt idx="245951">
                  <c:v>4.2051999999999999E-2</c:v>
                </c:pt>
                <c:pt idx="245952">
                  <c:v>4.2050999999999998E-2</c:v>
                </c:pt>
                <c:pt idx="245953">
                  <c:v>4.2050999999999998E-2</c:v>
                </c:pt>
                <c:pt idx="245954">
                  <c:v>4.2050999999999998E-2</c:v>
                </c:pt>
                <c:pt idx="245955">
                  <c:v>4.2049999999999997E-2</c:v>
                </c:pt>
                <c:pt idx="245956">
                  <c:v>4.2049999999999997E-2</c:v>
                </c:pt>
                <c:pt idx="245957">
                  <c:v>4.2049000000000003E-2</c:v>
                </c:pt>
                <c:pt idx="245958">
                  <c:v>4.2049000000000003E-2</c:v>
                </c:pt>
                <c:pt idx="245959">
                  <c:v>4.2048000000000002E-2</c:v>
                </c:pt>
                <c:pt idx="245960">
                  <c:v>4.2048000000000002E-2</c:v>
                </c:pt>
                <c:pt idx="245961">
                  <c:v>4.2048000000000002E-2</c:v>
                </c:pt>
                <c:pt idx="245962">
                  <c:v>4.2047000000000001E-2</c:v>
                </c:pt>
                <c:pt idx="245963">
                  <c:v>4.2047000000000001E-2</c:v>
                </c:pt>
                <c:pt idx="245964">
                  <c:v>4.2046E-2</c:v>
                </c:pt>
                <c:pt idx="245965">
                  <c:v>4.2046E-2</c:v>
                </c:pt>
                <c:pt idx="245966">
                  <c:v>4.2046E-2</c:v>
                </c:pt>
                <c:pt idx="245967">
                  <c:v>4.2044999999999999E-2</c:v>
                </c:pt>
                <c:pt idx="245968">
                  <c:v>4.2044999999999999E-2</c:v>
                </c:pt>
                <c:pt idx="245969">
                  <c:v>4.2043999999999998E-2</c:v>
                </c:pt>
                <c:pt idx="245970">
                  <c:v>4.2042999999999997E-2</c:v>
                </c:pt>
                <c:pt idx="245971">
                  <c:v>4.2042999999999997E-2</c:v>
                </c:pt>
                <c:pt idx="245972">
                  <c:v>4.2042000000000003E-2</c:v>
                </c:pt>
                <c:pt idx="245973">
                  <c:v>4.2041000000000002E-2</c:v>
                </c:pt>
                <c:pt idx="245974">
                  <c:v>4.2041000000000002E-2</c:v>
                </c:pt>
                <c:pt idx="245975">
                  <c:v>4.2040000000000001E-2</c:v>
                </c:pt>
                <c:pt idx="245976">
                  <c:v>4.2039E-2</c:v>
                </c:pt>
                <c:pt idx="245977">
                  <c:v>4.2039E-2</c:v>
                </c:pt>
                <c:pt idx="245978">
                  <c:v>4.2037999999999999E-2</c:v>
                </c:pt>
                <c:pt idx="245979">
                  <c:v>4.2036999999999998E-2</c:v>
                </c:pt>
                <c:pt idx="245980">
                  <c:v>4.2035999999999997E-2</c:v>
                </c:pt>
                <c:pt idx="245981">
                  <c:v>4.2035000000000003E-2</c:v>
                </c:pt>
                <c:pt idx="245982">
                  <c:v>4.2033000000000001E-2</c:v>
                </c:pt>
                <c:pt idx="245983">
                  <c:v>4.2032E-2</c:v>
                </c:pt>
                <c:pt idx="245984">
                  <c:v>4.2029999999999998E-2</c:v>
                </c:pt>
                <c:pt idx="245985">
                  <c:v>4.2028999999999997E-2</c:v>
                </c:pt>
                <c:pt idx="245986">
                  <c:v>4.2028000000000003E-2</c:v>
                </c:pt>
                <c:pt idx="245987">
                  <c:v>4.2026000000000001E-2</c:v>
                </c:pt>
                <c:pt idx="245988">
                  <c:v>4.2023999999999999E-2</c:v>
                </c:pt>
                <c:pt idx="245989">
                  <c:v>4.2021999999999997E-2</c:v>
                </c:pt>
                <c:pt idx="245990">
                  <c:v>4.2020000000000002E-2</c:v>
                </c:pt>
                <c:pt idx="245991">
                  <c:v>4.2018E-2</c:v>
                </c:pt>
                <c:pt idx="245992">
                  <c:v>4.2015999999999998E-2</c:v>
                </c:pt>
                <c:pt idx="245993">
                  <c:v>4.2014000000000003E-2</c:v>
                </c:pt>
                <c:pt idx="245994">
                  <c:v>4.2011E-2</c:v>
                </c:pt>
                <c:pt idx="245995">
                  <c:v>4.2007999999999997E-2</c:v>
                </c:pt>
                <c:pt idx="245996">
                  <c:v>4.2006000000000002E-2</c:v>
                </c:pt>
                <c:pt idx="245997">
                  <c:v>4.2002999999999999E-2</c:v>
                </c:pt>
                <c:pt idx="245998">
                  <c:v>4.2000000000000003E-2</c:v>
                </c:pt>
                <c:pt idx="245999">
                  <c:v>4.1997E-2</c:v>
                </c:pt>
                <c:pt idx="246000">
                  <c:v>4.1993999999999997E-2</c:v>
                </c:pt>
                <c:pt idx="246001">
                  <c:v>4.199E-2</c:v>
                </c:pt>
                <c:pt idx="246002">
                  <c:v>4.1986999999999997E-2</c:v>
                </c:pt>
                <c:pt idx="246003">
                  <c:v>4.1982999999999999E-2</c:v>
                </c:pt>
                <c:pt idx="246004">
                  <c:v>4.1980000000000003E-2</c:v>
                </c:pt>
                <c:pt idx="246005">
                  <c:v>4.1975999999999999E-2</c:v>
                </c:pt>
                <c:pt idx="246006">
                  <c:v>4.1972000000000002E-2</c:v>
                </c:pt>
                <c:pt idx="246007">
                  <c:v>4.1967999999999998E-2</c:v>
                </c:pt>
                <c:pt idx="246008">
                  <c:v>4.1964000000000001E-2</c:v>
                </c:pt>
                <c:pt idx="246009">
                  <c:v>4.1959999999999997E-2</c:v>
                </c:pt>
                <c:pt idx="246010">
                  <c:v>4.1956E-2</c:v>
                </c:pt>
                <c:pt idx="246011">
                  <c:v>4.1952000000000003E-2</c:v>
                </c:pt>
                <c:pt idx="246012">
                  <c:v>4.1947999999999999E-2</c:v>
                </c:pt>
                <c:pt idx="246013">
                  <c:v>4.1944000000000002E-2</c:v>
                </c:pt>
                <c:pt idx="246014">
                  <c:v>4.1938999999999997E-2</c:v>
                </c:pt>
                <c:pt idx="246015">
                  <c:v>4.1935E-2</c:v>
                </c:pt>
                <c:pt idx="246016">
                  <c:v>4.1931000000000003E-2</c:v>
                </c:pt>
                <c:pt idx="246017">
                  <c:v>4.1925999999999998E-2</c:v>
                </c:pt>
                <c:pt idx="246018">
                  <c:v>4.1922000000000001E-2</c:v>
                </c:pt>
                <c:pt idx="246019">
                  <c:v>4.1917999999999997E-2</c:v>
                </c:pt>
                <c:pt idx="246020">
                  <c:v>4.1912999999999999E-2</c:v>
                </c:pt>
                <c:pt idx="246021">
                  <c:v>4.1909000000000002E-2</c:v>
                </c:pt>
                <c:pt idx="246022">
                  <c:v>4.1904999999999998E-2</c:v>
                </c:pt>
                <c:pt idx="246023">
                  <c:v>4.1901000000000001E-2</c:v>
                </c:pt>
                <c:pt idx="246024">
                  <c:v>4.1896999999999997E-2</c:v>
                </c:pt>
                <c:pt idx="246025">
                  <c:v>4.1893E-2</c:v>
                </c:pt>
                <c:pt idx="246026">
                  <c:v>4.1889000000000003E-2</c:v>
                </c:pt>
                <c:pt idx="246027">
                  <c:v>4.1884999999999999E-2</c:v>
                </c:pt>
                <c:pt idx="246028">
                  <c:v>4.1881000000000002E-2</c:v>
                </c:pt>
                <c:pt idx="246029">
                  <c:v>4.1877999999999999E-2</c:v>
                </c:pt>
                <c:pt idx="246030">
                  <c:v>4.1874000000000001E-2</c:v>
                </c:pt>
                <c:pt idx="246031">
                  <c:v>4.1870999999999998E-2</c:v>
                </c:pt>
                <c:pt idx="246032">
                  <c:v>4.1867000000000001E-2</c:v>
                </c:pt>
                <c:pt idx="246033">
                  <c:v>4.1863999999999998E-2</c:v>
                </c:pt>
                <c:pt idx="246034">
                  <c:v>4.1861000000000002E-2</c:v>
                </c:pt>
                <c:pt idx="246035">
                  <c:v>4.1857999999999999E-2</c:v>
                </c:pt>
                <c:pt idx="246036">
                  <c:v>4.1855000000000003E-2</c:v>
                </c:pt>
                <c:pt idx="246037">
                  <c:v>4.1852E-2</c:v>
                </c:pt>
                <c:pt idx="246038">
                  <c:v>4.1849999999999998E-2</c:v>
                </c:pt>
                <c:pt idx="246039">
                  <c:v>4.1847000000000002E-2</c:v>
                </c:pt>
                <c:pt idx="246040">
                  <c:v>4.1845E-2</c:v>
                </c:pt>
                <c:pt idx="246041">
                  <c:v>4.1841999999999997E-2</c:v>
                </c:pt>
                <c:pt idx="246042">
                  <c:v>4.1840000000000002E-2</c:v>
                </c:pt>
                <c:pt idx="246043">
                  <c:v>4.1838E-2</c:v>
                </c:pt>
                <c:pt idx="246044">
                  <c:v>4.1835999999999998E-2</c:v>
                </c:pt>
                <c:pt idx="246045">
                  <c:v>4.1834999999999997E-2</c:v>
                </c:pt>
                <c:pt idx="246046">
                  <c:v>4.1833000000000002E-2</c:v>
                </c:pt>
                <c:pt idx="246047">
                  <c:v>4.1832000000000001E-2</c:v>
                </c:pt>
                <c:pt idx="246048">
                  <c:v>4.1829999999999999E-2</c:v>
                </c:pt>
                <c:pt idx="246049">
                  <c:v>4.1828999999999998E-2</c:v>
                </c:pt>
                <c:pt idx="246050">
                  <c:v>4.1827999999999997E-2</c:v>
                </c:pt>
                <c:pt idx="246051">
                  <c:v>4.1827000000000003E-2</c:v>
                </c:pt>
                <c:pt idx="246052">
                  <c:v>4.1826000000000002E-2</c:v>
                </c:pt>
                <c:pt idx="246053">
                  <c:v>4.1825000000000001E-2</c:v>
                </c:pt>
                <c:pt idx="246054">
                  <c:v>4.1824E-2</c:v>
                </c:pt>
                <c:pt idx="246055">
                  <c:v>4.1824E-2</c:v>
                </c:pt>
                <c:pt idx="246056">
                  <c:v>4.1822999999999999E-2</c:v>
                </c:pt>
                <c:pt idx="246057">
                  <c:v>4.1822999999999999E-2</c:v>
                </c:pt>
                <c:pt idx="246058">
                  <c:v>4.1821999999999998E-2</c:v>
                </c:pt>
                <c:pt idx="246059">
                  <c:v>4.1821999999999998E-2</c:v>
                </c:pt>
                <c:pt idx="246060">
                  <c:v>4.1821999999999998E-2</c:v>
                </c:pt>
                <c:pt idx="246061">
                  <c:v>4.1821999999999998E-2</c:v>
                </c:pt>
                <c:pt idx="246062">
                  <c:v>4.1821999999999998E-2</c:v>
                </c:pt>
                <c:pt idx="246063">
                  <c:v>4.1821999999999998E-2</c:v>
                </c:pt>
                <c:pt idx="246064">
                  <c:v>4.1821999999999998E-2</c:v>
                </c:pt>
                <c:pt idx="246065">
                  <c:v>4.1821999999999998E-2</c:v>
                </c:pt>
                <c:pt idx="246066">
                  <c:v>4.1821999999999998E-2</c:v>
                </c:pt>
                <c:pt idx="246067">
                  <c:v>4.1821999999999998E-2</c:v>
                </c:pt>
                <c:pt idx="246068">
                  <c:v>4.1821999999999998E-2</c:v>
                </c:pt>
                <c:pt idx="246069">
                  <c:v>4.1822999999999999E-2</c:v>
                </c:pt>
                <c:pt idx="246070">
                  <c:v>4.1822999999999999E-2</c:v>
                </c:pt>
                <c:pt idx="246071">
                  <c:v>4.1822999999999999E-2</c:v>
                </c:pt>
                <c:pt idx="246072">
                  <c:v>4.1824E-2</c:v>
                </c:pt>
                <c:pt idx="246073">
                  <c:v>4.1824E-2</c:v>
                </c:pt>
                <c:pt idx="246074">
                  <c:v>4.1825000000000001E-2</c:v>
                </c:pt>
                <c:pt idx="246075">
                  <c:v>4.1825000000000001E-2</c:v>
                </c:pt>
                <c:pt idx="246076">
                  <c:v>4.1825000000000001E-2</c:v>
                </c:pt>
                <c:pt idx="246077">
                  <c:v>4.1826000000000002E-2</c:v>
                </c:pt>
                <c:pt idx="246078">
                  <c:v>4.1826000000000002E-2</c:v>
                </c:pt>
                <c:pt idx="246079">
                  <c:v>4.1826000000000002E-2</c:v>
                </c:pt>
                <c:pt idx="246080">
                  <c:v>4.1827000000000003E-2</c:v>
                </c:pt>
                <c:pt idx="246081">
                  <c:v>4.1827000000000003E-2</c:v>
                </c:pt>
                <c:pt idx="246082">
                  <c:v>4.1827999999999997E-2</c:v>
                </c:pt>
                <c:pt idx="246083">
                  <c:v>4.1827999999999997E-2</c:v>
                </c:pt>
                <c:pt idx="246084">
                  <c:v>4.1827999999999997E-2</c:v>
                </c:pt>
                <c:pt idx="246085">
                  <c:v>4.1828999999999998E-2</c:v>
                </c:pt>
                <c:pt idx="246086">
                  <c:v>4.1828999999999998E-2</c:v>
                </c:pt>
                <c:pt idx="246087">
                  <c:v>4.1828999999999998E-2</c:v>
                </c:pt>
                <c:pt idx="246088">
                  <c:v>4.1828999999999998E-2</c:v>
                </c:pt>
                <c:pt idx="246089">
                  <c:v>4.1828999999999998E-2</c:v>
                </c:pt>
                <c:pt idx="246090">
                  <c:v>4.1828999999999998E-2</c:v>
                </c:pt>
                <c:pt idx="246091">
                  <c:v>4.1827999999999997E-2</c:v>
                </c:pt>
                <c:pt idx="246092">
                  <c:v>4.1827999999999997E-2</c:v>
                </c:pt>
                <c:pt idx="246093">
                  <c:v>4.1827999999999997E-2</c:v>
                </c:pt>
                <c:pt idx="246094">
                  <c:v>4.1827999999999997E-2</c:v>
                </c:pt>
                <c:pt idx="246095">
                  <c:v>4.1827000000000003E-2</c:v>
                </c:pt>
                <c:pt idx="246096">
                  <c:v>4.1827000000000003E-2</c:v>
                </c:pt>
                <c:pt idx="246097">
                  <c:v>4.1826000000000002E-2</c:v>
                </c:pt>
                <c:pt idx="246098">
                  <c:v>4.1825000000000001E-2</c:v>
                </c:pt>
                <c:pt idx="246099">
                  <c:v>4.1824E-2</c:v>
                </c:pt>
                <c:pt idx="246100">
                  <c:v>4.1822999999999999E-2</c:v>
                </c:pt>
                <c:pt idx="246101">
                  <c:v>4.1821999999999998E-2</c:v>
                </c:pt>
                <c:pt idx="246102">
                  <c:v>4.1820999999999997E-2</c:v>
                </c:pt>
                <c:pt idx="246103">
                  <c:v>4.1820000000000003E-2</c:v>
                </c:pt>
                <c:pt idx="246104">
                  <c:v>4.1818000000000001E-2</c:v>
                </c:pt>
                <c:pt idx="246105">
                  <c:v>4.1817E-2</c:v>
                </c:pt>
                <c:pt idx="246106">
                  <c:v>4.1814999999999998E-2</c:v>
                </c:pt>
                <c:pt idx="246107">
                  <c:v>4.1813999999999997E-2</c:v>
                </c:pt>
                <c:pt idx="246108">
                  <c:v>4.1812000000000002E-2</c:v>
                </c:pt>
                <c:pt idx="246109">
                  <c:v>4.181E-2</c:v>
                </c:pt>
                <c:pt idx="246110">
                  <c:v>4.1806999999999997E-2</c:v>
                </c:pt>
                <c:pt idx="246111">
                  <c:v>4.1805000000000002E-2</c:v>
                </c:pt>
                <c:pt idx="246112">
                  <c:v>4.1801999999999999E-2</c:v>
                </c:pt>
                <c:pt idx="246113">
                  <c:v>4.1799999999999997E-2</c:v>
                </c:pt>
                <c:pt idx="246114">
                  <c:v>4.1797000000000001E-2</c:v>
                </c:pt>
                <c:pt idx="246115">
                  <c:v>4.1793999999999998E-2</c:v>
                </c:pt>
                <c:pt idx="246116">
                  <c:v>4.1792000000000003E-2</c:v>
                </c:pt>
                <c:pt idx="246117">
                  <c:v>4.1789E-2</c:v>
                </c:pt>
                <c:pt idx="246118">
                  <c:v>4.1785999999999997E-2</c:v>
                </c:pt>
                <c:pt idx="246119">
                  <c:v>4.1783000000000001E-2</c:v>
                </c:pt>
                <c:pt idx="246120">
                  <c:v>4.1778999999999997E-2</c:v>
                </c:pt>
                <c:pt idx="246121">
                  <c:v>4.1776000000000001E-2</c:v>
                </c:pt>
                <c:pt idx="246122">
                  <c:v>4.1771999999999997E-2</c:v>
                </c:pt>
                <c:pt idx="246123">
                  <c:v>4.1769000000000001E-2</c:v>
                </c:pt>
                <c:pt idx="246124">
                  <c:v>4.1764999999999997E-2</c:v>
                </c:pt>
                <c:pt idx="246125">
                  <c:v>4.1762000000000001E-2</c:v>
                </c:pt>
                <c:pt idx="246126">
                  <c:v>4.1758000000000003E-2</c:v>
                </c:pt>
                <c:pt idx="246127">
                  <c:v>4.1753999999999999E-2</c:v>
                </c:pt>
                <c:pt idx="246128">
                  <c:v>4.1750000000000002E-2</c:v>
                </c:pt>
                <c:pt idx="246129">
                  <c:v>4.1746999999999999E-2</c:v>
                </c:pt>
                <c:pt idx="246130">
                  <c:v>4.1743000000000002E-2</c:v>
                </c:pt>
                <c:pt idx="246131">
                  <c:v>4.1738999999999998E-2</c:v>
                </c:pt>
                <c:pt idx="246132">
                  <c:v>4.1735000000000001E-2</c:v>
                </c:pt>
                <c:pt idx="246133">
                  <c:v>4.1731999999999998E-2</c:v>
                </c:pt>
                <c:pt idx="246134">
                  <c:v>4.1728000000000001E-2</c:v>
                </c:pt>
                <c:pt idx="246135">
                  <c:v>4.1723999999999997E-2</c:v>
                </c:pt>
                <c:pt idx="246136">
                  <c:v>4.172E-2</c:v>
                </c:pt>
                <c:pt idx="246137">
                  <c:v>4.1716999999999997E-2</c:v>
                </c:pt>
                <c:pt idx="246138">
                  <c:v>4.1713E-2</c:v>
                </c:pt>
                <c:pt idx="246139">
                  <c:v>4.1709999999999997E-2</c:v>
                </c:pt>
                <c:pt idx="246140">
                  <c:v>4.1706E-2</c:v>
                </c:pt>
                <c:pt idx="246141">
                  <c:v>4.1702999999999997E-2</c:v>
                </c:pt>
                <c:pt idx="246142">
                  <c:v>4.1700000000000001E-2</c:v>
                </c:pt>
                <c:pt idx="246143">
                  <c:v>4.1696999999999998E-2</c:v>
                </c:pt>
                <c:pt idx="246144">
                  <c:v>4.1694000000000002E-2</c:v>
                </c:pt>
                <c:pt idx="246145">
                  <c:v>4.1690999999999999E-2</c:v>
                </c:pt>
                <c:pt idx="246146">
                  <c:v>4.1688000000000003E-2</c:v>
                </c:pt>
                <c:pt idx="246147">
                  <c:v>4.1686000000000001E-2</c:v>
                </c:pt>
                <c:pt idx="246148">
                  <c:v>4.1682999999999998E-2</c:v>
                </c:pt>
                <c:pt idx="246149">
                  <c:v>4.1681000000000003E-2</c:v>
                </c:pt>
                <c:pt idx="246150">
                  <c:v>4.1679000000000001E-2</c:v>
                </c:pt>
                <c:pt idx="246151">
                  <c:v>4.1676999999999999E-2</c:v>
                </c:pt>
                <c:pt idx="246152">
                  <c:v>4.1674999999999997E-2</c:v>
                </c:pt>
                <c:pt idx="246153">
                  <c:v>4.1674000000000003E-2</c:v>
                </c:pt>
                <c:pt idx="246154">
                  <c:v>4.1672000000000001E-2</c:v>
                </c:pt>
                <c:pt idx="246155">
                  <c:v>4.1671E-2</c:v>
                </c:pt>
                <c:pt idx="246156">
                  <c:v>4.1669999999999999E-2</c:v>
                </c:pt>
                <c:pt idx="246157">
                  <c:v>4.1668999999999998E-2</c:v>
                </c:pt>
                <c:pt idx="246158">
                  <c:v>4.1667999999999997E-2</c:v>
                </c:pt>
                <c:pt idx="246159">
                  <c:v>4.1667000000000003E-2</c:v>
                </c:pt>
                <c:pt idx="246160">
                  <c:v>4.1667000000000003E-2</c:v>
                </c:pt>
                <c:pt idx="246161">
                  <c:v>4.1667000000000003E-2</c:v>
                </c:pt>
                <c:pt idx="246162">
                  <c:v>4.1667000000000003E-2</c:v>
                </c:pt>
                <c:pt idx="246163">
                  <c:v>4.1667000000000003E-2</c:v>
                </c:pt>
                <c:pt idx="246164">
                  <c:v>4.1667999999999997E-2</c:v>
                </c:pt>
                <c:pt idx="246165">
                  <c:v>4.1668999999999998E-2</c:v>
                </c:pt>
                <c:pt idx="246166">
                  <c:v>4.1668999999999998E-2</c:v>
                </c:pt>
                <c:pt idx="246167">
                  <c:v>4.1671E-2</c:v>
                </c:pt>
                <c:pt idx="246168">
                  <c:v>4.1672000000000001E-2</c:v>
                </c:pt>
                <c:pt idx="246169">
                  <c:v>4.1673000000000002E-2</c:v>
                </c:pt>
                <c:pt idx="246170">
                  <c:v>4.1674000000000003E-2</c:v>
                </c:pt>
                <c:pt idx="246171">
                  <c:v>4.1675999999999998E-2</c:v>
                </c:pt>
                <c:pt idx="246172">
                  <c:v>4.1678E-2</c:v>
                </c:pt>
                <c:pt idx="246173">
                  <c:v>4.1680000000000002E-2</c:v>
                </c:pt>
                <c:pt idx="246174">
                  <c:v>4.1681999999999997E-2</c:v>
                </c:pt>
                <c:pt idx="246175">
                  <c:v>4.1685E-2</c:v>
                </c:pt>
                <c:pt idx="246176">
                  <c:v>4.1688000000000003E-2</c:v>
                </c:pt>
                <c:pt idx="246177">
                  <c:v>4.1689999999999998E-2</c:v>
                </c:pt>
                <c:pt idx="246178">
                  <c:v>4.1693000000000001E-2</c:v>
                </c:pt>
                <c:pt idx="246179">
                  <c:v>4.1695999999999997E-2</c:v>
                </c:pt>
                <c:pt idx="246180">
                  <c:v>4.1699E-2</c:v>
                </c:pt>
                <c:pt idx="246181">
                  <c:v>4.1702999999999997E-2</c:v>
                </c:pt>
                <c:pt idx="246182">
                  <c:v>4.1706E-2</c:v>
                </c:pt>
                <c:pt idx="246183">
                  <c:v>4.1709000000000003E-2</c:v>
                </c:pt>
                <c:pt idx="246184">
                  <c:v>4.1713E-2</c:v>
                </c:pt>
                <c:pt idx="246185">
                  <c:v>4.1716999999999997E-2</c:v>
                </c:pt>
                <c:pt idx="246186">
                  <c:v>4.1721000000000001E-2</c:v>
                </c:pt>
                <c:pt idx="246187">
                  <c:v>4.1724999999999998E-2</c:v>
                </c:pt>
                <c:pt idx="246188">
                  <c:v>4.1729000000000002E-2</c:v>
                </c:pt>
                <c:pt idx="246189">
                  <c:v>4.1732999999999999E-2</c:v>
                </c:pt>
                <c:pt idx="246190">
                  <c:v>4.1737000000000003E-2</c:v>
                </c:pt>
                <c:pt idx="246191">
                  <c:v>4.1742000000000001E-2</c:v>
                </c:pt>
                <c:pt idx="246192">
                  <c:v>4.1745999999999998E-2</c:v>
                </c:pt>
                <c:pt idx="246193">
                  <c:v>4.1750000000000002E-2</c:v>
                </c:pt>
                <c:pt idx="246194">
                  <c:v>4.1753999999999999E-2</c:v>
                </c:pt>
                <c:pt idx="246195">
                  <c:v>4.1758999999999998E-2</c:v>
                </c:pt>
                <c:pt idx="246196">
                  <c:v>4.1763000000000002E-2</c:v>
                </c:pt>
                <c:pt idx="246197">
                  <c:v>4.1768E-2</c:v>
                </c:pt>
                <c:pt idx="246198">
                  <c:v>4.1771999999999997E-2</c:v>
                </c:pt>
                <c:pt idx="246199">
                  <c:v>4.1777000000000002E-2</c:v>
                </c:pt>
                <c:pt idx="246200">
                  <c:v>4.1780999999999999E-2</c:v>
                </c:pt>
                <c:pt idx="246201">
                  <c:v>4.1785999999999997E-2</c:v>
                </c:pt>
                <c:pt idx="246202">
                  <c:v>4.1790000000000001E-2</c:v>
                </c:pt>
                <c:pt idx="246203">
                  <c:v>4.1793999999999998E-2</c:v>
                </c:pt>
                <c:pt idx="246204">
                  <c:v>4.1799000000000003E-2</c:v>
                </c:pt>
                <c:pt idx="246205">
                  <c:v>4.1803E-2</c:v>
                </c:pt>
                <c:pt idx="246206">
                  <c:v>4.1806999999999997E-2</c:v>
                </c:pt>
                <c:pt idx="246207">
                  <c:v>4.1811000000000001E-2</c:v>
                </c:pt>
                <c:pt idx="246208">
                  <c:v>4.1814999999999998E-2</c:v>
                </c:pt>
                <c:pt idx="246209">
                  <c:v>4.1819000000000002E-2</c:v>
                </c:pt>
                <c:pt idx="246210">
                  <c:v>4.1822999999999999E-2</c:v>
                </c:pt>
                <c:pt idx="246211">
                  <c:v>4.1827000000000003E-2</c:v>
                </c:pt>
                <c:pt idx="246212">
                  <c:v>4.1831E-2</c:v>
                </c:pt>
                <c:pt idx="246213">
                  <c:v>4.1834999999999997E-2</c:v>
                </c:pt>
                <c:pt idx="246214">
                  <c:v>4.1838E-2</c:v>
                </c:pt>
                <c:pt idx="246215">
                  <c:v>4.1841999999999997E-2</c:v>
                </c:pt>
                <c:pt idx="246216">
                  <c:v>4.1845E-2</c:v>
                </c:pt>
                <c:pt idx="246217">
                  <c:v>4.1848000000000003E-2</c:v>
                </c:pt>
                <c:pt idx="246218">
                  <c:v>4.1850999999999999E-2</c:v>
                </c:pt>
                <c:pt idx="246219">
                  <c:v>4.1854000000000002E-2</c:v>
                </c:pt>
                <c:pt idx="246220">
                  <c:v>4.1856999999999998E-2</c:v>
                </c:pt>
                <c:pt idx="246221">
                  <c:v>4.1859E-2</c:v>
                </c:pt>
                <c:pt idx="246222">
                  <c:v>4.1862000000000003E-2</c:v>
                </c:pt>
                <c:pt idx="246223">
                  <c:v>4.1863999999999998E-2</c:v>
                </c:pt>
                <c:pt idx="246224">
                  <c:v>4.1867000000000001E-2</c:v>
                </c:pt>
                <c:pt idx="246225">
                  <c:v>4.1869000000000003E-2</c:v>
                </c:pt>
                <c:pt idx="246226">
                  <c:v>4.1869999999999997E-2</c:v>
                </c:pt>
                <c:pt idx="246227">
                  <c:v>4.1871999999999999E-2</c:v>
                </c:pt>
                <c:pt idx="246228">
                  <c:v>4.1874000000000001E-2</c:v>
                </c:pt>
                <c:pt idx="246229">
                  <c:v>4.1875000000000002E-2</c:v>
                </c:pt>
                <c:pt idx="246230">
                  <c:v>4.1875999999999997E-2</c:v>
                </c:pt>
                <c:pt idx="246231">
                  <c:v>4.1876999999999998E-2</c:v>
                </c:pt>
                <c:pt idx="246232">
                  <c:v>4.1877999999999999E-2</c:v>
                </c:pt>
                <c:pt idx="246233">
                  <c:v>4.1879E-2</c:v>
                </c:pt>
                <c:pt idx="246234">
                  <c:v>4.1879E-2</c:v>
                </c:pt>
                <c:pt idx="246235">
                  <c:v>4.1880000000000001E-2</c:v>
                </c:pt>
                <c:pt idx="246236">
                  <c:v>4.1880000000000001E-2</c:v>
                </c:pt>
                <c:pt idx="246237">
                  <c:v>4.1880000000000001E-2</c:v>
                </c:pt>
                <c:pt idx="246238">
                  <c:v>4.1880000000000001E-2</c:v>
                </c:pt>
                <c:pt idx="246239">
                  <c:v>4.1879E-2</c:v>
                </c:pt>
                <c:pt idx="246240">
                  <c:v>4.1879E-2</c:v>
                </c:pt>
                <c:pt idx="246241">
                  <c:v>4.1877999999999999E-2</c:v>
                </c:pt>
                <c:pt idx="246242">
                  <c:v>4.1876999999999998E-2</c:v>
                </c:pt>
                <c:pt idx="246243">
                  <c:v>4.1875999999999997E-2</c:v>
                </c:pt>
                <c:pt idx="246244">
                  <c:v>4.1874000000000001E-2</c:v>
                </c:pt>
                <c:pt idx="246245">
                  <c:v>4.1873E-2</c:v>
                </c:pt>
                <c:pt idx="246246">
                  <c:v>4.1870999999999998E-2</c:v>
                </c:pt>
                <c:pt idx="246247">
                  <c:v>4.1869999999999997E-2</c:v>
                </c:pt>
                <c:pt idx="246248">
                  <c:v>4.1868000000000002E-2</c:v>
                </c:pt>
                <c:pt idx="246249">
                  <c:v>4.1866E-2</c:v>
                </c:pt>
                <c:pt idx="246250">
                  <c:v>4.1862999999999997E-2</c:v>
                </c:pt>
                <c:pt idx="246251">
                  <c:v>4.1861000000000002E-2</c:v>
                </c:pt>
                <c:pt idx="246252">
                  <c:v>4.1857999999999999E-2</c:v>
                </c:pt>
                <c:pt idx="246253">
                  <c:v>4.1855999999999997E-2</c:v>
                </c:pt>
                <c:pt idx="246254">
                  <c:v>4.1853000000000001E-2</c:v>
                </c:pt>
                <c:pt idx="246255">
                  <c:v>4.1849999999999998E-2</c:v>
                </c:pt>
                <c:pt idx="246256">
                  <c:v>4.1847000000000002E-2</c:v>
                </c:pt>
                <c:pt idx="246257">
                  <c:v>4.1843999999999999E-2</c:v>
                </c:pt>
                <c:pt idx="246258">
                  <c:v>4.1841000000000003E-2</c:v>
                </c:pt>
                <c:pt idx="246259">
                  <c:v>4.1838E-2</c:v>
                </c:pt>
                <c:pt idx="246260">
                  <c:v>4.1834999999999997E-2</c:v>
                </c:pt>
                <c:pt idx="246261">
                  <c:v>4.1832000000000001E-2</c:v>
                </c:pt>
                <c:pt idx="246262">
                  <c:v>4.1827999999999997E-2</c:v>
                </c:pt>
                <c:pt idx="246263">
                  <c:v>4.1825000000000001E-2</c:v>
                </c:pt>
                <c:pt idx="246264">
                  <c:v>4.1820999999999997E-2</c:v>
                </c:pt>
                <c:pt idx="246265">
                  <c:v>4.1818000000000001E-2</c:v>
                </c:pt>
                <c:pt idx="246266">
                  <c:v>4.1813999999999997E-2</c:v>
                </c:pt>
                <c:pt idx="246267">
                  <c:v>4.1811000000000001E-2</c:v>
                </c:pt>
                <c:pt idx="246268">
                  <c:v>4.1807999999999998E-2</c:v>
                </c:pt>
                <c:pt idx="246269">
                  <c:v>4.1804000000000001E-2</c:v>
                </c:pt>
                <c:pt idx="246270">
                  <c:v>4.1800999999999998E-2</c:v>
                </c:pt>
                <c:pt idx="246271">
                  <c:v>4.1798000000000002E-2</c:v>
                </c:pt>
                <c:pt idx="246272">
                  <c:v>4.1794999999999999E-2</c:v>
                </c:pt>
                <c:pt idx="246273">
                  <c:v>4.1792000000000003E-2</c:v>
                </c:pt>
                <c:pt idx="246274">
                  <c:v>4.1789E-2</c:v>
                </c:pt>
                <c:pt idx="246275">
                  <c:v>4.1785999999999997E-2</c:v>
                </c:pt>
                <c:pt idx="246276">
                  <c:v>4.1783000000000001E-2</c:v>
                </c:pt>
                <c:pt idx="246277">
                  <c:v>4.1779999999999998E-2</c:v>
                </c:pt>
                <c:pt idx="246278">
                  <c:v>4.1777000000000002E-2</c:v>
                </c:pt>
                <c:pt idx="246279">
                  <c:v>4.1773999999999999E-2</c:v>
                </c:pt>
                <c:pt idx="246280">
                  <c:v>4.1771999999999997E-2</c:v>
                </c:pt>
                <c:pt idx="246281">
                  <c:v>4.1769000000000001E-2</c:v>
                </c:pt>
                <c:pt idx="246282">
                  <c:v>4.1766999999999999E-2</c:v>
                </c:pt>
                <c:pt idx="246283">
                  <c:v>4.1764999999999997E-2</c:v>
                </c:pt>
                <c:pt idx="246284">
                  <c:v>4.1763000000000002E-2</c:v>
                </c:pt>
                <c:pt idx="246285">
                  <c:v>4.1761E-2</c:v>
                </c:pt>
                <c:pt idx="246286">
                  <c:v>4.1758999999999998E-2</c:v>
                </c:pt>
                <c:pt idx="246287">
                  <c:v>4.1757000000000002E-2</c:v>
                </c:pt>
                <c:pt idx="246288">
                  <c:v>4.1756000000000001E-2</c:v>
                </c:pt>
                <c:pt idx="246289">
                  <c:v>4.1753999999999999E-2</c:v>
                </c:pt>
                <c:pt idx="246290">
                  <c:v>4.1752999999999998E-2</c:v>
                </c:pt>
                <c:pt idx="246291">
                  <c:v>4.1751000000000003E-2</c:v>
                </c:pt>
                <c:pt idx="246292">
                  <c:v>4.1750000000000002E-2</c:v>
                </c:pt>
                <c:pt idx="246293">
                  <c:v>4.1749000000000001E-2</c:v>
                </c:pt>
                <c:pt idx="246294">
                  <c:v>4.1748E-2</c:v>
                </c:pt>
                <c:pt idx="246295">
                  <c:v>4.1748E-2</c:v>
                </c:pt>
                <c:pt idx="246296">
                  <c:v>4.1746999999999999E-2</c:v>
                </c:pt>
                <c:pt idx="246297">
                  <c:v>4.1745999999999998E-2</c:v>
                </c:pt>
                <c:pt idx="246298">
                  <c:v>4.1745999999999998E-2</c:v>
                </c:pt>
                <c:pt idx="246299">
                  <c:v>4.1744999999999997E-2</c:v>
                </c:pt>
                <c:pt idx="246300">
                  <c:v>4.1744999999999997E-2</c:v>
                </c:pt>
                <c:pt idx="246301">
                  <c:v>4.1744000000000003E-2</c:v>
                </c:pt>
                <c:pt idx="246302">
                  <c:v>4.1744000000000003E-2</c:v>
                </c:pt>
                <c:pt idx="246303">
                  <c:v>4.1744000000000003E-2</c:v>
                </c:pt>
                <c:pt idx="246304">
                  <c:v>4.1744000000000003E-2</c:v>
                </c:pt>
                <c:pt idx="246305">
                  <c:v>4.1744000000000003E-2</c:v>
                </c:pt>
                <c:pt idx="246306">
                  <c:v>4.1744000000000003E-2</c:v>
                </c:pt>
                <c:pt idx="246307">
                  <c:v>4.1744000000000003E-2</c:v>
                </c:pt>
                <c:pt idx="246308">
                  <c:v>4.1744000000000003E-2</c:v>
                </c:pt>
                <c:pt idx="246309">
                  <c:v>4.1744000000000003E-2</c:v>
                </c:pt>
                <c:pt idx="246310">
                  <c:v>4.1744000000000003E-2</c:v>
                </c:pt>
                <c:pt idx="246311">
                  <c:v>4.1744000000000003E-2</c:v>
                </c:pt>
                <c:pt idx="246312">
                  <c:v>4.1744999999999997E-2</c:v>
                </c:pt>
                <c:pt idx="246313">
                  <c:v>4.1744999999999997E-2</c:v>
                </c:pt>
                <c:pt idx="246314">
                  <c:v>4.1744999999999997E-2</c:v>
                </c:pt>
                <c:pt idx="246315">
                  <c:v>4.1744999999999997E-2</c:v>
                </c:pt>
                <c:pt idx="246316">
                  <c:v>4.1744999999999997E-2</c:v>
                </c:pt>
                <c:pt idx="246317">
                  <c:v>4.1745999999999998E-2</c:v>
                </c:pt>
                <c:pt idx="246318">
                  <c:v>4.1745999999999998E-2</c:v>
                </c:pt>
                <c:pt idx="246319">
                  <c:v>4.1745999999999998E-2</c:v>
                </c:pt>
                <c:pt idx="246320">
                  <c:v>4.1745999999999998E-2</c:v>
                </c:pt>
                <c:pt idx="246321">
                  <c:v>4.1745999999999998E-2</c:v>
                </c:pt>
                <c:pt idx="246322">
                  <c:v>4.1745999999999998E-2</c:v>
                </c:pt>
                <c:pt idx="246323">
                  <c:v>4.1745999999999998E-2</c:v>
                </c:pt>
                <c:pt idx="246324">
                  <c:v>4.1745999999999998E-2</c:v>
                </c:pt>
                <c:pt idx="246325">
                  <c:v>4.1744999999999997E-2</c:v>
                </c:pt>
                <c:pt idx="246326">
                  <c:v>4.1744999999999997E-2</c:v>
                </c:pt>
                <c:pt idx="246327">
                  <c:v>4.1744999999999997E-2</c:v>
                </c:pt>
                <c:pt idx="246328">
                  <c:v>4.1744999999999997E-2</c:v>
                </c:pt>
                <c:pt idx="246329">
                  <c:v>4.1744000000000003E-2</c:v>
                </c:pt>
                <c:pt idx="246330">
                  <c:v>4.1744000000000003E-2</c:v>
                </c:pt>
                <c:pt idx="246331">
                  <c:v>4.1743000000000002E-2</c:v>
                </c:pt>
                <c:pt idx="246332">
                  <c:v>4.1743000000000002E-2</c:v>
                </c:pt>
                <c:pt idx="246333">
                  <c:v>4.1742000000000001E-2</c:v>
                </c:pt>
                <c:pt idx="246334">
                  <c:v>4.1741E-2</c:v>
                </c:pt>
                <c:pt idx="246335">
                  <c:v>4.1739999999999999E-2</c:v>
                </c:pt>
                <c:pt idx="246336">
                  <c:v>4.1738999999999998E-2</c:v>
                </c:pt>
                <c:pt idx="246337">
                  <c:v>4.1737999999999997E-2</c:v>
                </c:pt>
                <c:pt idx="246338">
                  <c:v>4.1736000000000002E-2</c:v>
                </c:pt>
                <c:pt idx="246339">
                  <c:v>4.1735000000000001E-2</c:v>
                </c:pt>
                <c:pt idx="246340">
                  <c:v>4.1734E-2</c:v>
                </c:pt>
                <c:pt idx="246341">
                  <c:v>4.1732999999999999E-2</c:v>
                </c:pt>
                <c:pt idx="246342">
                  <c:v>4.1730999999999997E-2</c:v>
                </c:pt>
                <c:pt idx="246343">
                  <c:v>4.1729000000000002E-2</c:v>
                </c:pt>
                <c:pt idx="246344">
                  <c:v>4.1728000000000001E-2</c:v>
                </c:pt>
                <c:pt idx="246345">
                  <c:v>4.1725999999999999E-2</c:v>
                </c:pt>
                <c:pt idx="246346">
                  <c:v>4.1723999999999997E-2</c:v>
                </c:pt>
                <c:pt idx="246347">
                  <c:v>4.1722000000000002E-2</c:v>
                </c:pt>
                <c:pt idx="246348">
                  <c:v>4.172E-2</c:v>
                </c:pt>
                <c:pt idx="246349">
                  <c:v>4.1717999999999998E-2</c:v>
                </c:pt>
                <c:pt idx="246350">
                  <c:v>4.1716000000000003E-2</c:v>
                </c:pt>
                <c:pt idx="246351">
                  <c:v>4.1714000000000001E-2</c:v>
                </c:pt>
                <c:pt idx="246352">
                  <c:v>4.1711999999999999E-2</c:v>
                </c:pt>
                <c:pt idx="246353">
                  <c:v>4.1709999999999997E-2</c:v>
                </c:pt>
                <c:pt idx="246354">
                  <c:v>4.1707000000000001E-2</c:v>
                </c:pt>
                <c:pt idx="246355">
                  <c:v>4.1704999999999999E-2</c:v>
                </c:pt>
                <c:pt idx="246356">
                  <c:v>4.1702999999999997E-2</c:v>
                </c:pt>
                <c:pt idx="246357">
                  <c:v>4.1700000000000001E-2</c:v>
                </c:pt>
                <c:pt idx="246358">
                  <c:v>4.1697999999999999E-2</c:v>
                </c:pt>
                <c:pt idx="246359">
                  <c:v>4.1695999999999997E-2</c:v>
                </c:pt>
                <c:pt idx="246360">
                  <c:v>4.1693000000000001E-2</c:v>
                </c:pt>
                <c:pt idx="246361">
                  <c:v>4.1690999999999999E-2</c:v>
                </c:pt>
                <c:pt idx="246362">
                  <c:v>4.1688000000000003E-2</c:v>
                </c:pt>
                <c:pt idx="246363">
                  <c:v>4.1686000000000001E-2</c:v>
                </c:pt>
                <c:pt idx="246364">
                  <c:v>4.1683999999999999E-2</c:v>
                </c:pt>
                <c:pt idx="246365">
                  <c:v>4.1681999999999997E-2</c:v>
                </c:pt>
                <c:pt idx="246366">
                  <c:v>4.1679000000000001E-2</c:v>
                </c:pt>
                <c:pt idx="246367">
                  <c:v>4.1676999999999999E-2</c:v>
                </c:pt>
                <c:pt idx="246368">
                  <c:v>4.1674999999999997E-2</c:v>
                </c:pt>
                <c:pt idx="246369">
                  <c:v>4.1672000000000001E-2</c:v>
                </c:pt>
                <c:pt idx="246370">
                  <c:v>4.1669999999999999E-2</c:v>
                </c:pt>
                <c:pt idx="246371">
                  <c:v>4.1667999999999997E-2</c:v>
                </c:pt>
                <c:pt idx="246372">
                  <c:v>4.1666000000000002E-2</c:v>
                </c:pt>
                <c:pt idx="246373">
                  <c:v>4.1662999999999999E-2</c:v>
                </c:pt>
                <c:pt idx="246374">
                  <c:v>4.1660999999999997E-2</c:v>
                </c:pt>
                <c:pt idx="246375">
                  <c:v>4.1659000000000002E-2</c:v>
                </c:pt>
                <c:pt idx="246376">
                  <c:v>4.1657E-2</c:v>
                </c:pt>
                <c:pt idx="246377">
                  <c:v>4.1655999999999999E-2</c:v>
                </c:pt>
                <c:pt idx="246378">
                  <c:v>4.1653999999999997E-2</c:v>
                </c:pt>
                <c:pt idx="246379">
                  <c:v>4.1652000000000002E-2</c:v>
                </c:pt>
                <c:pt idx="246380">
                  <c:v>4.165E-2</c:v>
                </c:pt>
                <c:pt idx="246381">
                  <c:v>4.1647999999999998E-2</c:v>
                </c:pt>
                <c:pt idx="246382">
                  <c:v>4.1646000000000002E-2</c:v>
                </c:pt>
                <c:pt idx="246383">
                  <c:v>4.1644E-2</c:v>
                </c:pt>
                <c:pt idx="246384">
                  <c:v>4.1642999999999999E-2</c:v>
                </c:pt>
                <c:pt idx="246385">
                  <c:v>4.1640999999999997E-2</c:v>
                </c:pt>
                <c:pt idx="246386">
                  <c:v>4.1640000000000003E-2</c:v>
                </c:pt>
                <c:pt idx="246387">
                  <c:v>4.1638000000000001E-2</c:v>
                </c:pt>
                <c:pt idx="246388">
                  <c:v>4.1637E-2</c:v>
                </c:pt>
                <c:pt idx="246389">
                  <c:v>4.1634999999999998E-2</c:v>
                </c:pt>
                <c:pt idx="246390">
                  <c:v>4.1633999999999997E-2</c:v>
                </c:pt>
                <c:pt idx="246391">
                  <c:v>4.1633000000000003E-2</c:v>
                </c:pt>
                <c:pt idx="246392">
                  <c:v>4.1631000000000001E-2</c:v>
                </c:pt>
                <c:pt idx="246393">
                  <c:v>4.163E-2</c:v>
                </c:pt>
                <c:pt idx="246394">
                  <c:v>4.1627999999999998E-2</c:v>
                </c:pt>
                <c:pt idx="246395">
                  <c:v>4.1626999999999997E-2</c:v>
                </c:pt>
                <c:pt idx="246396">
                  <c:v>4.1626000000000003E-2</c:v>
                </c:pt>
                <c:pt idx="246397">
                  <c:v>4.1625000000000002E-2</c:v>
                </c:pt>
                <c:pt idx="246398">
                  <c:v>4.1624000000000001E-2</c:v>
                </c:pt>
                <c:pt idx="246399">
                  <c:v>4.1623E-2</c:v>
                </c:pt>
                <c:pt idx="246400">
                  <c:v>4.1621999999999999E-2</c:v>
                </c:pt>
                <c:pt idx="246401">
                  <c:v>4.1620999999999998E-2</c:v>
                </c:pt>
                <c:pt idx="246402">
                  <c:v>4.1619999999999997E-2</c:v>
                </c:pt>
                <c:pt idx="246403">
                  <c:v>4.1619000000000003E-2</c:v>
                </c:pt>
                <c:pt idx="246404">
                  <c:v>4.1617000000000001E-2</c:v>
                </c:pt>
                <c:pt idx="246405">
                  <c:v>4.1616E-2</c:v>
                </c:pt>
                <c:pt idx="246406">
                  <c:v>4.1614999999999999E-2</c:v>
                </c:pt>
                <c:pt idx="246407">
                  <c:v>4.1613999999999998E-2</c:v>
                </c:pt>
                <c:pt idx="246408">
                  <c:v>4.1612999999999997E-2</c:v>
                </c:pt>
                <c:pt idx="246409">
                  <c:v>4.1612000000000003E-2</c:v>
                </c:pt>
                <c:pt idx="246410">
                  <c:v>4.1611000000000002E-2</c:v>
                </c:pt>
                <c:pt idx="246411">
                  <c:v>4.1610000000000001E-2</c:v>
                </c:pt>
                <c:pt idx="246412">
                  <c:v>4.1610000000000001E-2</c:v>
                </c:pt>
                <c:pt idx="246413">
                  <c:v>4.1609E-2</c:v>
                </c:pt>
                <c:pt idx="246414">
                  <c:v>4.1607999999999999E-2</c:v>
                </c:pt>
                <c:pt idx="246415">
                  <c:v>4.1606999999999998E-2</c:v>
                </c:pt>
                <c:pt idx="246416">
                  <c:v>4.1605999999999997E-2</c:v>
                </c:pt>
                <c:pt idx="246417">
                  <c:v>4.1605000000000003E-2</c:v>
                </c:pt>
                <c:pt idx="246418">
                  <c:v>4.1604000000000002E-2</c:v>
                </c:pt>
                <c:pt idx="246419">
                  <c:v>4.1604000000000002E-2</c:v>
                </c:pt>
                <c:pt idx="246420">
                  <c:v>4.1603000000000001E-2</c:v>
                </c:pt>
                <c:pt idx="246421">
                  <c:v>4.1602E-2</c:v>
                </c:pt>
                <c:pt idx="246422">
                  <c:v>4.1602E-2</c:v>
                </c:pt>
                <c:pt idx="246423">
                  <c:v>4.1600999999999999E-2</c:v>
                </c:pt>
                <c:pt idx="246424">
                  <c:v>4.1600999999999999E-2</c:v>
                </c:pt>
                <c:pt idx="246425">
                  <c:v>4.1599999999999998E-2</c:v>
                </c:pt>
                <c:pt idx="246426">
                  <c:v>4.1599999999999998E-2</c:v>
                </c:pt>
                <c:pt idx="246427">
                  <c:v>4.1598999999999997E-2</c:v>
                </c:pt>
                <c:pt idx="246428">
                  <c:v>4.1598999999999997E-2</c:v>
                </c:pt>
                <c:pt idx="246429">
                  <c:v>4.1598000000000003E-2</c:v>
                </c:pt>
                <c:pt idx="246430">
                  <c:v>4.1598000000000003E-2</c:v>
                </c:pt>
                <c:pt idx="246431">
                  <c:v>4.1598000000000003E-2</c:v>
                </c:pt>
                <c:pt idx="246432">
                  <c:v>4.1598000000000003E-2</c:v>
                </c:pt>
                <c:pt idx="246433">
                  <c:v>4.1598000000000003E-2</c:v>
                </c:pt>
                <c:pt idx="246434">
                  <c:v>4.1598000000000003E-2</c:v>
                </c:pt>
                <c:pt idx="246435">
                  <c:v>4.1598000000000003E-2</c:v>
                </c:pt>
                <c:pt idx="246436">
                  <c:v>4.1598000000000003E-2</c:v>
                </c:pt>
                <c:pt idx="246437">
                  <c:v>4.1598000000000003E-2</c:v>
                </c:pt>
                <c:pt idx="246438">
                  <c:v>4.1598000000000003E-2</c:v>
                </c:pt>
                <c:pt idx="246439">
                  <c:v>4.1598000000000003E-2</c:v>
                </c:pt>
                <c:pt idx="246440">
                  <c:v>4.1598999999999997E-2</c:v>
                </c:pt>
                <c:pt idx="246441">
                  <c:v>4.1598999999999997E-2</c:v>
                </c:pt>
                <c:pt idx="246442">
                  <c:v>4.1598999999999997E-2</c:v>
                </c:pt>
                <c:pt idx="246443">
                  <c:v>4.1599999999999998E-2</c:v>
                </c:pt>
                <c:pt idx="246444">
                  <c:v>4.1599999999999998E-2</c:v>
                </c:pt>
                <c:pt idx="246445">
                  <c:v>4.1600999999999999E-2</c:v>
                </c:pt>
                <c:pt idx="246446">
                  <c:v>4.1602E-2</c:v>
                </c:pt>
                <c:pt idx="246447">
                  <c:v>4.1603000000000001E-2</c:v>
                </c:pt>
                <c:pt idx="246448">
                  <c:v>4.1604000000000002E-2</c:v>
                </c:pt>
                <c:pt idx="246449">
                  <c:v>4.1604000000000002E-2</c:v>
                </c:pt>
                <c:pt idx="246450">
                  <c:v>4.1605000000000003E-2</c:v>
                </c:pt>
                <c:pt idx="246451">
                  <c:v>4.1605999999999997E-2</c:v>
                </c:pt>
                <c:pt idx="246452">
                  <c:v>4.1606999999999998E-2</c:v>
                </c:pt>
                <c:pt idx="246453">
                  <c:v>4.1607999999999999E-2</c:v>
                </c:pt>
                <c:pt idx="246454">
                  <c:v>4.1609E-2</c:v>
                </c:pt>
                <c:pt idx="246455">
                  <c:v>4.1611000000000002E-2</c:v>
                </c:pt>
                <c:pt idx="246456">
                  <c:v>4.1612000000000003E-2</c:v>
                </c:pt>
                <c:pt idx="246457">
                  <c:v>4.1612999999999997E-2</c:v>
                </c:pt>
                <c:pt idx="246458">
                  <c:v>4.1614999999999999E-2</c:v>
                </c:pt>
                <c:pt idx="246459">
                  <c:v>4.1616E-2</c:v>
                </c:pt>
                <c:pt idx="246460">
                  <c:v>4.1618000000000002E-2</c:v>
                </c:pt>
                <c:pt idx="246461">
                  <c:v>4.1619000000000003E-2</c:v>
                </c:pt>
                <c:pt idx="246462">
                  <c:v>4.1619999999999997E-2</c:v>
                </c:pt>
                <c:pt idx="246463">
                  <c:v>4.1621999999999999E-2</c:v>
                </c:pt>
                <c:pt idx="246464">
                  <c:v>4.1623E-2</c:v>
                </c:pt>
                <c:pt idx="246465">
                  <c:v>4.1625000000000002E-2</c:v>
                </c:pt>
                <c:pt idx="246466">
                  <c:v>4.1626000000000003E-2</c:v>
                </c:pt>
                <c:pt idx="246467">
                  <c:v>4.1627999999999998E-2</c:v>
                </c:pt>
                <c:pt idx="246468">
                  <c:v>4.1628999999999999E-2</c:v>
                </c:pt>
                <c:pt idx="246469">
                  <c:v>4.1631000000000001E-2</c:v>
                </c:pt>
                <c:pt idx="246470">
                  <c:v>4.1632000000000002E-2</c:v>
                </c:pt>
                <c:pt idx="246471">
                  <c:v>4.1633999999999997E-2</c:v>
                </c:pt>
                <c:pt idx="246472">
                  <c:v>4.1634999999999998E-2</c:v>
                </c:pt>
                <c:pt idx="246473">
                  <c:v>4.1637E-2</c:v>
                </c:pt>
                <c:pt idx="246474">
                  <c:v>4.1638000000000001E-2</c:v>
                </c:pt>
                <c:pt idx="246475">
                  <c:v>4.1639000000000002E-2</c:v>
                </c:pt>
                <c:pt idx="246476">
                  <c:v>4.1640000000000003E-2</c:v>
                </c:pt>
                <c:pt idx="246477">
                  <c:v>4.1641999999999998E-2</c:v>
                </c:pt>
                <c:pt idx="246478">
                  <c:v>4.1642999999999999E-2</c:v>
                </c:pt>
                <c:pt idx="246479">
                  <c:v>4.1644E-2</c:v>
                </c:pt>
                <c:pt idx="246480">
                  <c:v>4.1645000000000001E-2</c:v>
                </c:pt>
                <c:pt idx="246481">
                  <c:v>4.1646000000000002E-2</c:v>
                </c:pt>
                <c:pt idx="246482">
                  <c:v>4.1647000000000003E-2</c:v>
                </c:pt>
                <c:pt idx="246483">
                  <c:v>4.1647999999999998E-2</c:v>
                </c:pt>
                <c:pt idx="246484">
                  <c:v>4.1648999999999999E-2</c:v>
                </c:pt>
                <c:pt idx="246485">
                  <c:v>4.165E-2</c:v>
                </c:pt>
                <c:pt idx="246486">
                  <c:v>4.165E-2</c:v>
                </c:pt>
                <c:pt idx="246487">
                  <c:v>4.1651000000000001E-2</c:v>
                </c:pt>
                <c:pt idx="246488">
                  <c:v>4.1651000000000001E-2</c:v>
                </c:pt>
                <c:pt idx="246489">
                  <c:v>4.1652000000000002E-2</c:v>
                </c:pt>
                <c:pt idx="246490">
                  <c:v>4.1652000000000002E-2</c:v>
                </c:pt>
                <c:pt idx="246491">
                  <c:v>4.1652000000000002E-2</c:v>
                </c:pt>
                <c:pt idx="246492">
                  <c:v>4.1653000000000003E-2</c:v>
                </c:pt>
                <c:pt idx="246493">
                  <c:v>4.1653000000000003E-2</c:v>
                </c:pt>
                <c:pt idx="246494">
                  <c:v>4.1653000000000003E-2</c:v>
                </c:pt>
                <c:pt idx="246495">
                  <c:v>4.1653000000000003E-2</c:v>
                </c:pt>
                <c:pt idx="246496">
                  <c:v>4.1653000000000003E-2</c:v>
                </c:pt>
                <c:pt idx="246497">
                  <c:v>4.1653000000000003E-2</c:v>
                </c:pt>
                <c:pt idx="246498">
                  <c:v>4.1652000000000002E-2</c:v>
                </c:pt>
                <c:pt idx="246499">
                  <c:v>4.1652000000000002E-2</c:v>
                </c:pt>
                <c:pt idx="246500">
                  <c:v>4.1651000000000001E-2</c:v>
                </c:pt>
                <c:pt idx="246501">
                  <c:v>4.1651000000000001E-2</c:v>
                </c:pt>
                <c:pt idx="246502">
                  <c:v>4.165E-2</c:v>
                </c:pt>
                <c:pt idx="246503">
                  <c:v>4.1648999999999999E-2</c:v>
                </c:pt>
                <c:pt idx="246504">
                  <c:v>4.1647999999999998E-2</c:v>
                </c:pt>
                <c:pt idx="246505">
                  <c:v>4.1647000000000003E-2</c:v>
                </c:pt>
                <c:pt idx="246506">
                  <c:v>4.1646000000000002E-2</c:v>
                </c:pt>
                <c:pt idx="246507">
                  <c:v>4.1645000000000001E-2</c:v>
                </c:pt>
                <c:pt idx="246508">
                  <c:v>4.1644E-2</c:v>
                </c:pt>
                <c:pt idx="246509">
                  <c:v>4.1642999999999999E-2</c:v>
                </c:pt>
                <c:pt idx="246510">
                  <c:v>4.1640999999999997E-2</c:v>
                </c:pt>
                <c:pt idx="246511">
                  <c:v>4.1639000000000002E-2</c:v>
                </c:pt>
                <c:pt idx="246512">
                  <c:v>4.1638000000000001E-2</c:v>
                </c:pt>
                <c:pt idx="246513">
                  <c:v>4.1635999999999999E-2</c:v>
                </c:pt>
                <c:pt idx="246514">
                  <c:v>4.1633999999999997E-2</c:v>
                </c:pt>
                <c:pt idx="246515">
                  <c:v>4.1632000000000002E-2</c:v>
                </c:pt>
                <c:pt idx="246516">
                  <c:v>4.1631000000000001E-2</c:v>
                </c:pt>
                <c:pt idx="246517">
                  <c:v>4.1628999999999999E-2</c:v>
                </c:pt>
                <c:pt idx="246518">
                  <c:v>4.1626999999999997E-2</c:v>
                </c:pt>
                <c:pt idx="246519">
                  <c:v>4.1625000000000002E-2</c:v>
                </c:pt>
                <c:pt idx="246520">
                  <c:v>4.1621999999999999E-2</c:v>
                </c:pt>
                <c:pt idx="246521">
                  <c:v>4.1619999999999997E-2</c:v>
                </c:pt>
                <c:pt idx="246522">
                  <c:v>4.1618000000000002E-2</c:v>
                </c:pt>
                <c:pt idx="246523">
                  <c:v>4.1614999999999999E-2</c:v>
                </c:pt>
                <c:pt idx="246524">
                  <c:v>4.1612999999999997E-2</c:v>
                </c:pt>
                <c:pt idx="246525">
                  <c:v>4.1610000000000001E-2</c:v>
                </c:pt>
                <c:pt idx="246526">
                  <c:v>4.1607999999999999E-2</c:v>
                </c:pt>
                <c:pt idx="246527">
                  <c:v>4.1605000000000003E-2</c:v>
                </c:pt>
                <c:pt idx="246528">
                  <c:v>4.1603000000000001E-2</c:v>
                </c:pt>
                <c:pt idx="246529">
                  <c:v>4.1599999999999998E-2</c:v>
                </c:pt>
                <c:pt idx="246530">
                  <c:v>4.1598000000000003E-2</c:v>
                </c:pt>
                <c:pt idx="246531">
                  <c:v>4.1595E-2</c:v>
                </c:pt>
                <c:pt idx="246532">
                  <c:v>4.1592999999999998E-2</c:v>
                </c:pt>
                <c:pt idx="246533">
                  <c:v>4.1590000000000002E-2</c:v>
                </c:pt>
                <c:pt idx="246534">
                  <c:v>4.1588E-2</c:v>
                </c:pt>
                <c:pt idx="246535">
                  <c:v>4.1584999999999997E-2</c:v>
                </c:pt>
                <c:pt idx="246536">
                  <c:v>4.1583000000000002E-2</c:v>
                </c:pt>
                <c:pt idx="246537">
                  <c:v>4.1579999999999999E-2</c:v>
                </c:pt>
                <c:pt idx="246538">
                  <c:v>4.1577999999999997E-2</c:v>
                </c:pt>
                <c:pt idx="246539">
                  <c:v>4.1576000000000002E-2</c:v>
                </c:pt>
                <c:pt idx="246540">
                  <c:v>4.1574E-2</c:v>
                </c:pt>
                <c:pt idx="246541">
                  <c:v>4.1571999999999998E-2</c:v>
                </c:pt>
                <c:pt idx="246542">
                  <c:v>4.1570000000000003E-2</c:v>
                </c:pt>
                <c:pt idx="246543">
                  <c:v>4.1568000000000001E-2</c:v>
                </c:pt>
                <c:pt idx="246544">
                  <c:v>4.1565999999999999E-2</c:v>
                </c:pt>
                <c:pt idx="246545">
                  <c:v>4.1563999999999997E-2</c:v>
                </c:pt>
                <c:pt idx="246546">
                  <c:v>4.1562000000000002E-2</c:v>
                </c:pt>
                <c:pt idx="246547">
                  <c:v>4.156E-2</c:v>
                </c:pt>
                <c:pt idx="246548">
                  <c:v>4.1558999999999999E-2</c:v>
                </c:pt>
                <c:pt idx="246549">
                  <c:v>4.1556999999999997E-2</c:v>
                </c:pt>
                <c:pt idx="246550">
                  <c:v>4.1556000000000003E-2</c:v>
                </c:pt>
                <c:pt idx="246551">
                  <c:v>4.1554000000000001E-2</c:v>
                </c:pt>
                <c:pt idx="246552">
                  <c:v>4.1553E-2</c:v>
                </c:pt>
                <c:pt idx="246553">
                  <c:v>4.1551999999999999E-2</c:v>
                </c:pt>
                <c:pt idx="246554">
                  <c:v>4.1550999999999998E-2</c:v>
                </c:pt>
                <c:pt idx="246555">
                  <c:v>4.1549999999999997E-2</c:v>
                </c:pt>
                <c:pt idx="246556">
                  <c:v>4.1549000000000003E-2</c:v>
                </c:pt>
                <c:pt idx="246557">
                  <c:v>4.1549000000000003E-2</c:v>
                </c:pt>
                <c:pt idx="246558">
                  <c:v>4.1548000000000002E-2</c:v>
                </c:pt>
                <c:pt idx="246559">
                  <c:v>4.1547000000000001E-2</c:v>
                </c:pt>
                <c:pt idx="246560">
                  <c:v>4.1547000000000001E-2</c:v>
                </c:pt>
                <c:pt idx="246561">
                  <c:v>4.1547000000000001E-2</c:v>
                </c:pt>
                <c:pt idx="246562">
                  <c:v>4.1547000000000001E-2</c:v>
                </c:pt>
                <c:pt idx="246563">
                  <c:v>4.1547000000000001E-2</c:v>
                </c:pt>
                <c:pt idx="246564">
                  <c:v>4.1547000000000001E-2</c:v>
                </c:pt>
                <c:pt idx="246565">
                  <c:v>4.1547000000000001E-2</c:v>
                </c:pt>
                <c:pt idx="246566">
                  <c:v>4.1547000000000001E-2</c:v>
                </c:pt>
                <c:pt idx="246567">
                  <c:v>4.1547000000000001E-2</c:v>
                </c:pt>
                <c:pt idx="246568">
                  <c:v>4.1548000000000002E-2</c:v>
                </c:pt>
                <c:pt idx="246569">
                  <c:v>4.1548000000000002E-2</c:v>
                </c:pt>
                <c:pt idx="246570">
                  <c:v>4.1549000000000003E-2</c:v>
                </c:pt>
                <c:pt idx="246571">
                  <c:v>4.1549000000000003E-2</c:v>
                </c:pt>
                <c:pt idx="246572">
                  <c:v>4.1549999999999997E-2</c:v>
                </c:pt>
                <c:pt idx="246573">
                  <c:v>4.1550999999999998E-2</c:v>
                </c:pt>
                <c:pt idx="246574">
                  <c:v>4.1551999999999999E-2</c:v>
                </c:pt>
                <c:pt idx="246575">
                  <c:v>4.1553E-2</c:v>
                </c:pt>
                <c:pt idx="246576">
                  <c:v>4.1554000000000001E-2</c:v>
                </c:pt>
                <c:pt idx="246577">
                  <c:v>4.1555000000000002E-2</c:v>
                </c:pt>
                <c:pt idx="246578">
                  <c:v>4.1556000000000003E-2</c:v>
                </c:pt>
                <c:pt idx="246579">
                  <c:v>4.1556999999999997E-2</c:v>
                </c:pt>
                <c:pt idx="246580">
                  <c:v>4.1557999999999998E-2</c:v>
                </c:pt>
                <c:pt idx="246581">
                  <c:v>4.156E-2</c:v>
                </c:pt>
                <c:pt idx="246582">
                  <c:v>4.1561000000000001E-2</c:v>
                </c:pt>
                <c:pt idx="246583">
                  <c:v>4.1562000000000002E-2</c:v>
                </c:pt>
                <c:pt idx="246584">
                  <c:v>4.1563999999999997E-2</c:v>
                </c:pt>
                <c:pt idx="246585">
                  <c:v>4.1564999999999998E-2</c:v>
                </c:pt>
                <c:pt idx="246586">
                  <c:v>4.1567E-2</c:v>
                </c:pt>
                <c:pt idx="246587">
                  <c:v>4.1568000000000001E-2</c:v>
                </c:pt>
                <c:pt idx="246588">
                  <c:v>4.1570000000000003E-2</c:v>
                </c:pt>
                <c:pt idx="246589">
                  <c:v>4.1571999999999998E-2</c:v>
                </c:pt>
                <c:pt idx="246590">
                  <c:v>4.1572999999999999E-2</c:v>
                </c:pt>
                <c:pt idx="246591">
                  <c:v>4.1575000000000001E-2</c:v>
                </c:pt>
                <c:pt idx="246592">
                  <c:v>4.1577000000000003E-2</c:v>
                </c:pt>
                <c:pt idx="246593">
                  <c:v>4.1577999999999997E-2</c:v>
                </c:pt>
                <c:pt idx="246594">
                  <c:v>4.1579999999999999E-2</c:v>
                </c:pt>
                <c:pt idx="246595">
                  <c:v>4.1581E-2</c:v>
                </c:pt>
                <c:pt idx="246596">
                  <c:v>4.1583000000000002E-2</c:v>
                </c:pt>
                <c:pt idx="246597">
                  <c:v>4.1584999999999997E-2</c:v>
                </c:pt>
                <c:pt idx="246598">
                  <c:v>4.1586999999999999E-2</c:v>
                </c:pt>
                <c:pt idx="246599">
                  <c:v>4.1588E-2</c:v>
                </c:pt>
                <c:pt idx="246600">
                  <c:v>4.1590000000000002E-2</c:v>
                </c:pt>
                <c:pt idx="246601">
                  <c:v>4.1591999999999997E-2</c:v>
                </c:pt>
                <c:pt idx="246602">
                  <c:v>4.1592999999999998E-2</c:v>
                </c:pt>
                <c:pt idx="246603">
                  <c:v>4.1595E-2</c:v>
                </c:pt>
                <c:pt idx="246604">
                  <c:v>4.1597000000000002E-2</c:v>
                </c:pt>
                <c:pt idx="246605">
                  <c:v>4.1598000000000003E-2</c:v>
                </c:pt>
                <c:pt idx="246606">
                  <c:v>4.1599999999999998E-2</c:v>
                </c:pt>
                <c:pt idx="246607">
                  <c:v>4.1600999999999999E-2</c:v>
                </c:pt>
                <c:pt idx="246608">
                  <c:v>4.1603000000000001E-2</c:v>
                </c:pt>
                <c:pt idx="246609">
                  <c:v>4.1605000000000003E-2</c:v>
                </c:pt>
                <c:pt idx="246610">
                  <c:v>4.1605999999999997E-2</c:v>
                </c:pt>
                <c:pt idx="246611">
                  <c:v>4.1607999999999999E-2</c:v>
                </c:pt>
                <c:pt idx="246612">
                  <c:v>4.1610000000000001E-2</c:v>
                </c:pt>
                <c:pt idx="246613">
                  <c:v>4.1611000000000002E-2</c:v>
                </c:pt>
                <c:pt idx="246614">
                  <c:v>4.1612999999999997E-2</c:v>
                </c:pt>
                <c:pt idx="246615">
                  <c:v>4.1613999999999998E-2</c:v>
                </c:pt>
                <c:pt idx="246616">
                  <c:v>4.1614999999999999E-2</c:v>
                </c:pt>
                <c:pt idx="246617">
                  <c:v>4.1617000000000001E-2</c:v>
                </c:pt>
                <c:pt idx="246618">
                  <c:v>4.1618000000000002E-2</c:v>
                </c:pt>
                <c:pt idx="246619">
                  <c:v>4.1619000000000003E-2</c:v>
                </c:pt>
                <c:pt idx="246620">
                  <c:v>4.1620999999999998E-2</c:v>
                </c:pt>
                <c:pt idx="246621">
                  <c:v>4.1621999999999999E-2</c:v>
                </c:pt>
                <c:pt idx="246622">
                  <c:v>4.1623E-2</c:v>
                </c:pt>
                <c:pt idx="246623">
                  <c:v>4.1625000000000002E-2</c:v>
                </c:pt>
                <c:pt idx="246624">
                  <c:v>4.1626000000000003E-2</c:v>
                </c:pt>
                <c:pt idx="246625">
                  <c:v>4.1626999999999997E-2</c:v>
                </c:pt>
                <c:pt idx="246626">
                  <c:v>4.1628999999999999E-2</c:v>
                </c:pt>
                <c:pt idx="246627">
                  <c:v>4.163E-2</c:v>
                </c:pt>
                <c:pt idx="246628">
                  <c:v>4.1631000000000001E-2</c:v>
                </c:pt>
                <c:pt idx="246629">
                  <c:v>4.1632000000000002E-2</c:v>
                </c:pt>
                <c:pt idx="246630">
                  <c:v>4.1633000000000003E-2</c:v>
                </c:pt>
                <c:pt idx="246631">
                  <c:v>4.1633999999999997E-2</c:v>
                </c:pt>
                <c:pt idx="246632">
                  <c:v>4.1634999999999998E-2</c:v>
                </c:pt>
                <c:pt idx="246633">
                  <c:v>4.1637E-2</c:v>
                </c:pt>
                <c:pt idx="246634">
                  <c:v>4.1638000000000001E-2</c:v>
                </c:pt>
                <c:pt idx="246635">
                  <c:v>4.1639000000000002E-2</c:v>
                </c:pt>
                <c:pt idx="246636">
                  <c:v>4.1640000000000003E-2</c:v>
                </c:pt>
                <c:pt idx="246637">
                  <c:v>4.1640999999999997E-2</c:v>
                </c:pt>
                <c:pt idx="246638">
                  <c:v>4.1641999999999998E-2</c:v>
                </c:pt>
                <c:pt idx="246639">
                  <c:v>4.1642999999999999E-2</c:v>
                </c:pt>
                <c:pt idx="246640">
                  <c:v>4.1644E-2</c:v>
                </c:pt>
                <c:pt idx="246641">
                  <c:v>4.1644E-2</c:v>
                </c:pt>
                <c:pt idx="246642">
                  <c:v>4.1645000000000001E-2</c:v>
                </c:pt>
                <c:pt idx="246643">
                  <c:v>4.1646000000000002E-2</c:v>
                </c:pt>
                <c:pt idx="246644">
                  <c:v>4.1647000000000003E-2</c:v>
                </c:pt>
                <c:pt idx="246645">
                  <c:v>4.1647999999999998E-2</c:v>
                </c:pt>
                <c:pt idx="246646">
                  <c:v>4.1647999999999998E-2</c:v>
                </c:pt>
                <c:pt idx="246647">
                  <c:v>4.1648999999999999E-2</c:v>
                </c:pt>
                <c:pt idx="246648">
                  <c:v>4.165E-2</c:v>
                </c:pt>
                <c:pt idx="246649">
                  <c:v>4.165E-2</c:v>
                </c:pt>
                <c:pt idx="246650">
                  <c:v>4.1651000000000001E-2</c:v>
                </c:pt>
                <c:pt idx="246651">
                  <c:v>4.1651000000000001E-2</c:v>
                </c:pt>
                <c:pt idx="246652">
                  <c:v>4.1651000000000001E-2</c:v>
                </c:pt>
                <c:pt idx="246653">
                  <c:v>4.1652000000000002E-2</c:v>
                </c:pt>
                <c:pt idx="246654">
                  <c:v>4.1652000000000002E-2</c:v>
                </c:pt>
                <c:pt idx="246655">
                  <c:v>4.1652000000000002E-2</c:v>
                </c:pt>
                <c:pt idx="246656">
                  <c:v>4.1652000000000002E-2</c:v>
                </c:pt>
                <c:pt idx="246657">
                  <c:v>4.1653000000000003E-2</c:v>
                </c:pt>
                <c:pt idx="246658">
                  <c:v>4.1653000000000003E-2</c:v>
                </c:pt>
                <c:pt idx="246659">
                  <c:v>4.1653000000000003E-2</c:v>
                </c:pt>
                <c:pt idx="246660">
                  <c:v>4.1653000000000003E-2</c:v>
                </c:pt>
                <c:pt idx="246661">
                  <c:v>4.1653000000000003E-2</c:v>
                </c:pt>
                <c:pt idx="246662">
                  <c:v>4.1653000000000003E-2</c:v>
                </c:pt>
                <c:pt idx="246663">
                  <c:v>4.1653000000000003E-2</c:v>
                </c:pt>
                <c:pt idx="246664">
                  <c:v>4.1652000000000002E-2</c:v>
                </c:pt>
                <c:pt idx="246665">
                  <c:v>4.1652000000000002E-2</c:v>
                </c:pt>
                <c:pt idx="246666">
                  <c:v>4.1652000000000002E-2</c:v>
                </c:pt>
                <c:pt idx="246667">
                  <c:v>4.1651000000000001E-2</c:v>
                </c:pt>
                <c:pt idx="246668">
                  <c:v>4.1651000000000001E-2</c:v>
                </c:pt>
                <c:pt idx="246669">
                  <c:v>4.1651000000000001E-2</c:v>
                </c:pt>
                <c:pt idx="246670">
                  <c:v>4.165E-2</c:v>
                </c:pt>
                <c:pt idx="246671">
                  <c:v>4.165E-2</c:v>
                </c:pt>
                <c:pt idx="246672">
                  <c:v>4.1648999999999999E-2</c:v>
                </c:pt>
                <c:pt idx="246673">
                  <c:v>4.1647999999999998E-2</c:v>
                </c:pt>
                <c:pt idx="246674">
                  <c:v>4.1647999999999998E-2</c:v>
                </c:pt>
                <c:pt idx="246675">
                  <c:v>4.1647000000000003E-2</c:v>
                </c:pt>
                <c:pt idx="246676">
                  <c:v>4.1646000000000002E-2</c:v>
                </c:pt>
                <c:pt idx="246677">
                  <c:v>4.1645000000000001E-2</c:v>
                </c:pt>
                <c:pt idx="246678">
                  <c:v>4.1645000000000001E-2</c:v>
                </c:pt>
                <c:pt idx="246679">
                  <c:v>4.1644E-2</c:v>
                </c:pt>
                <c:pt idx="246680">
                  <c:v>4.1642999999999999E-2</c:v>
                </c:pt>
                <c:pt idx="246681">
                  <c:v>4.1641999999999998E-2</c:v>
                </c:pt>
                <c:pt idx="246682">
                  <c:v>4.1640999999999997E-2</c:v>
                </c:pt>
                <c:pt idx="246683">
                  <c:v>4.1640999999999997E-2</c:v>
                </c:pt>
                <c:pt idx="246684">
                  <c:v>4.1640000000000003E-2</c:v>
                </c:pt>
                <c:pt idx="246685">
                  <c:v>4.1639000000000002E-2</c:v>
                </c:pt>
                <c:pt idx="246686">
                  <c:v>4.1638000000000001E-2</c:v>
                </c:pt>
                <c:pt idx="246687">
                  <c:v>4.1637E-2</c:v>
                </c:pt>
                <c:pt idx="246688">
                  <c:v>4.1635999999999999E-2</c:v>
                </c:pt>
                <c:pt idx="246689">
                  <c:v>4.1634999999999998E-2</c:v>
                </c:pt>
                <c:pt idx="246690">
                  <c:v>4.1633999999999997E-2</c:v>
                </c:pt>
                <c:pt idx="246691">
                  <c:v>4.1633000000000003E-2</c:v>
                </c:pt>
                <c:pt idx="246692">
                  <c:v>4.1632000000000002E-2</c:v>
                </c:pt>
                <c:pt idx="246693">
                  <c:v>4.1631000000000001E-2</c:v>
                </c:pt>
                <c:pt idx="246694">
                  <c:v>4.163E-2</c:v>
                </c:pt>
                <c:pt idx="246695">
                  <c:v>4.1628999999999999E-2</c:v>
                </c:pt>
                <c:pt idx="246696">
                  <c:v>4.1627999999999998E-2</c:v>
                </c:pt>
                <c:pt idx="246697">
                  <c:v>4.1627999999999998E-2</c:v>
                </c:pt>
                <c:pt idx="246698">
                  <c:v>4.1626999999999997E-2</c:v>
                </c:pt>
                <c:pt idx="246699">
                  <c:v>4.1626000000000003E-2</c:v>
                </c:pt>
                <c:pt idx="246700">
                  <c:v>4.1625000000000002E-2</c:v>
                </c:pt>
                <c:pt idx="246701">
                  <c:v>4.1624000000000001E-2</c:v>
                </c:pt>
                <c:pt idx="246702">
                  <c:v>4.1623E-2</c:v>
                </c:pt>
                <c:pt idx="246703">
                  <c:v>4.1621999999999999E-2</c:v>
                </c:pt>
                <c:pt idx="246704">
                  <c:v>4.1620999999999998E-2</c:v>
                </c:pt>
                <c:pt idx="246705">
                  <c:v>4.1619999999999997E-2</c:v>
                </c:pt>
                <c:pt idx="246706">
                  <c:v>4.1619999999999997E-2</c:v>
                </c:pt>
                <c:pt idx="246707">
                  <c:v>4.1619000000000003E-2</c:v>
                </c:pt>
                <c:pt idx="246708">
                  <c:v>4.1618000000000002E-2</c:v>
                </c:pt>
                <c:pt idx="246709">
                  <c:v>4.1617000000000001E-2</c:v>
                </c:pt>
                <c:pt idx="246710">
                  <c:v>4.1617000000000001E-2</c:v>
                </c:pt>
                <c:pt idx="246711">
                  <c:v>4.1616E-2</c:v>
                </c:pt>
                <c:pt idx="246712">
                  <c:v>4.1614999999999999E-2</c:v>
                </c:pt>
                <c:pt idx="246713">
                  <c:v>4.1613999999999998E-2</c:v>
                </c:pt>
                <c:pt idx="246714">
                  <c:v>4.1613999999999998E-2</c:v>
                </c:pt>
                <c:pt idx="246715">
                  <c:v>4.1612999999999997E-2</c:v>
                </c:pt>
                <c:pt idx="246716">
                  <c:v>4.1612999999999997E-2</c:v>
                </c:pt>
                <c:pt idx="246717">
                  <c:v>4.1612000000000003E-2</c:v>
                </c:pt>
                <c:pt idx="246718">
                  <c:v>4.1612000000000003E-2</c:v>
                </c:pt>
                <c:pt idx="246719">
                  <c:v>4.1611000000000002E-2</c:v>
                </c:pt>
                <c:pt idx="246720">
                  <c:v>4.1611000000000002E-2</c:v>
                </c:pt>
                <c:pt idx="246721">
                  <c:v>4.1610000000000001E-2</c:v>
                </c:pt>
                <c:pt idx="246722">
                  <c:v>4.1610000000000001E-2</c:v>
                </c:pt>
                <c:pt idx="246723">
                  <c:v>4.1609E-2</c:v>
                </c:pt>
                <c:pt idx="246724">
                  <c:v>4.1609E-2</c:v>
                </c:pt>
                <c:pt idx="246725">
                  <c:v>4.1609E-2</c:v>
                </c:pt>
                <c:pt idx="246726">
                  <c:v>4.1609E-2</c:v>
                </c:pt>
                <c:pt idx="246727">
                  <c:v>4.1609E-2</c:v>
                </c:pt>
                <c:pt idx="246728">
                  <c:v>4.1609E-2</c:v>
                </c:pt>
                <c:pt idx="246729">
                  <c:v>4.1609E-2</c:v>
                </c:pt>
                <c:pt idx="246730">
                  <c:v>4.1609E-2</c:v>
                </c:pt>
                <c:pt idx="246731">
                  <c:v>4.1609E-2</c:v>
                </c:pt>
                <c:pt idx="246732">
                  <c:v>4.1609E-2</c:v>
                </c:pt>
                <c:pt idx="246733">
                  <c:v>4.1609E-2</c:v>
                </c:pt>
                <c:pt idx="246734">
                  <c:v>4.1609E-2</c:v>
                </c:pt>
                <c:pt idx="246735">
                  <c:v>4.1610000000000001E-2</c:v>
                </c:pt>
                <c:pt idx="246736">
                  <c:v>4.1610000000000001E-2</c:v>
                </c:pt>
                <c:pt idx="246737">
                  <c:v>4.1610000000000001E-2</c:v>
                </c:pt>
                <c:pt idx="246738">
                  <c:v>4.1611000000000002E-2</c:v>
                </c:pt>
                <c:pt idx="246739">
                  <c:v>4.1611000000000002E-2</c:v>
                </c:pt>
                <c:pt idx="246740">
                  <c:v>4.1612000000000003E-2</c:v>
                </c:pt>
                <c:pt idx="246741">
                  <c:v>4.1612999999999997E-2</c:v>
                </c:pt>
                <c:pt idx="246742">
                  <c:v>4.1612999999999997E-2</c:v>
                </c:pt>
                <c:pt idx="246743">
                  <c:v>4.1613999999999998E-2</c:v>
                </c:pt>
                <c:pt idx="246744">
                  <c:v>4.1614999999999999E-2</c:v>
                </c:pt>
                <c:pt idx="246745">
                  <c:v>4.1616E-2</c:v>
                </c:pt>
                <c:pt idx="246746">
                  <c:v>4.1616E-2</c:v>
                </c:pt>
                <c:pt idx="246747">
                  <c:v>4.1617000000000001E-2</c:v>
                </c:pt>
                <c:pt idx="246748">
                  <c:v>4.1618000000000002E-2</c:v>
                </c:pt>
                <c:pt idx="246749">
                  <c:v>4.1619000000000003E-2</c:v>
                </c:pt>
                <c:pt idx="246750">
                  <c:v>4.1619999999999997E-2</c:v>
                </c:pt>
                <c:pt idx="246751">
                  <c:v>4.1620999999999998E-2</c:v>
                </c:pt>
                <c:pt idx="246752">
                  <c:v>4.1621999999999999E-2</c:v>
                </c:pt>
                <c:pt idx="246753">
                  <c:v>4.1623E-2</c:v>
                </c:pt>
                <c:pt idx="246754">
                  <c:v>4.1624000000000001E-2</c:v>
                </c:pt>
                <c:pt idx="246755">
                  <c:v>4.1625000000000002E-2</c:v>
                </c:pt>
                <c:pt idx="246756">
                  <c:v>4.1626000000000003E-2</c:v>
                </c:pt>
                <c:pt idx="246757">
                  <c:v>4.1626999999999997E-2</c:v>
                </c:pt>
                <c:pt idx="246758">
                  <c:v>4.1627999999999998E-2</c:v>
                </c:pt>
                <c:pt idx="246759">
                  <c:v>4.1628999999999999E-2</c:v>
                </c:pt>
                <c:pt idx="246760">
                  <c:v>4.163E-2</c:v>
                </c:pt>
                <c:pt idx="246761">
                  <c:v>4.1631000000000001E-2</c:v>
                </c:pt>
                <c:pt idx="246762">
                  <c:v>4.1632000000000002E-2</c:v>
                </c:pt>
                <c:pt idx="246763">
                  <c:v>4.1632000000000002E-2</c:v>
                </c:pt>
                <c:pt idx="246764">
                  <c:v>4.1633000000000003E-2</c:v>
                </c:pt>
                <c:pt idx="246765">
                  <c:v>4.1633999999999997E-2</c:v>
                </c:pt>
                <c:pt idx="246766">
                  <c:v>4.1634999999999998E-2</c:v>
                </c:pt>
                <c:pt idx="246767">
                  <c:v>4.1634999999999998E-2</c:v>
                </c:pt>
                <c:pt idx="246768">
                  <c:v>4.1635999999999999E-2</c:v>
                </c:pt>
                <c:pt idx="246769">
                  <c:v>4.1635999999999999E-2</c:v>
                </c:pt>
                <c:pt idx="246770">
                  <c:v>4.1637E-2</c:v>
                </c:pt>
                <c:pt idx="246771">
                  <c:v>4.1637E-2</c:v>
                </c:pt>
                <c:pt idx="246772">
                  <c:v>4.1637E-2</c:v>
                </c:pt>
                <c:pt idx="246773">
                  <c:v>4.1638000000000001E-2</c:v>
                </c:pt>
                <c:pt idx="246774">
                  <c:v>4.1638000000000001E-2</c:v>
                </c:pt>
                <c:pt idx="246775">
                  <c:v>4.1638000000000001E-2</c:v>
                </c:pt>
                <c:pt idx="246776">
                  <c:v>4.1638000000000001E-2</c:v>
                </c:pt>
                <c:pt idx="246777">
                  <c:v>4.1638000000000001E-2</c:v>
                </c:pt>
                <c:pt idx="246778">
                  <c:v>4.1638000000000001E-2</c:v>
                </c:pt>
                <c:pt idx="246779">
                  <c:v>4.1638000000000001E-2</c:v>
                </c:pt>
                <c:pt idx="246780">
                  <c:v>4.1638000000000001E-2</c:v>
                </c:pt>
                <c:pt idx="246781">
                  <c:v>4.1637E-2</c:v>
                </c:pt>
                <c:pt idx="246782">
                  <c:v>4.1637E-2</c:v>
                </c:pt>
                <c:pt idx="246783">
                  <c:v>4.1635999999999999E-2</c:v>
                </c:pt>
                <c:pt idx="246784">
                  <c:v>4.1635999999999999E-2</c:v>
                </c:pt>
                <c:pt idx="246785">
                  <c:v>4.1634999999999998E-2</c:v>
                </c:pt>
                <c:pt idx="246786">
                  <c:v>4.1633999999999997E-2</c:v>
                </c:pt>
                <c:pt idx="246787">
                  <c:v>4.1633999999999997E-2</c:v>
                </c:pt>
                <c:pt idx="246788">
                  <c:v>4.1633000000000003E-2</c:v>
                </c:pt>
                <c:pt idx="246789">
                  <c:v>4.1632000000000002E-2</c:v>
                </c:pt>
                <c:pt idx="246790">
                  <c:v>4.1631000000000001E-2</c:v>
                </c:pt>
                <c:pt idx="246791">
                  <c:v>4.163E-2</c:v>
                </c:pt>
                <c:pt idx="246792">
                  <c:v>4.1628999999999999E-2</c:v>
                </c:pt>
                <c:pt idx="246793">
                  <c:v>4.1626999999999997E-2</c:v>
                </c:pt>
                <c:pt idx="246794">
                  <c:v>4.1626000000000003E-2</c:v>
                </c:pt>
                <c:pt idx="246795">
                  <c:v>4.1625000000000002E-2</c:v>
                </c:pt>
                <c:pt idx="246796">
                  <c:v>4.1623E-2</c:v>
                </c:pt>
                <c:pt idx="246797">
                  <c:v>4.1621999999999999E-2</c:v>
                </c:pt>
                <c:pt idx="246798">
                  <c:v>4.1620999999999998E-2</c:v>
                </c:pt>
                <c:pt idx="246799">
                  <c:v>4.1619000000000003E-2</c:v>
                </c:pt>
                <c:pt idx="246800">
                  <c:v>4.1618000000000002E-2</c:v>
                </c:pt>
                <c:pt idx="246801">
                  <c:v>4.1616E-2</c:v>
                </c:pt>
                <c:pt idx="246802">
                  <c:v>4.1614999999999999E-2</c:v>
                </c:pt>
                <c:pt idx="246803">
                  <c:v>4.1612999999999997E-2</c:v>
                </c:pt>
                <c:pt idx="246804">
                  <c:v>4.1611000000000002E-2</c:v>
                </c:pt>
                <c:pt idx="246805">
                  <c:v>4.1610000000000001E-2</c:v>
                </c:pt>
                <c:pt idx="246806">
                  <c:v>4.1607999999999999E-2</c:v>
                </c:pt>
                <c:pt idx="246807">
                  <c:v>4.1606999999999998E-2</c:v>
                </c:pt>
                <c:pt idx="246808">
                  <c:v>4.1605000000000003E-2</c:v>
                </c:pt>
                <c:pt idx="246809">
                  <c:v>4.1603000000000001E-2</c:v>
                </c:pt>
                <c:pt idx="246810">
                  <c:v>4.1602E-2</c:v>
                </c:pt>
                <c:pt idx="246811">
                  <c:v>4.1599999999999998E-2</c:v>
                </c:pt>
                <c:pt idx="246812">
                  <c:v>4.1598999999999997E-2</c:v>
                </c:pt>
                <c:pt idx="246813">
                  <c:v>4.1598000000000003E-2</c:v>
                </c:pt>
                <c:pt idx="246814">
                  <c:v>4.1596000000000001E-2</c:v>
                </c:pt>
                <c:pt idx="246815">
                  <c:v>4.1595E-2</c:v>
                </c:pt>
                <c:pt idx="246816">
                  <c:v>4.1592999999999998E-2</c:v>
                </c:pt>
                <c:pt idx="246817">
                  <c:v>4.1591999999999997E-2</c:v>
                </c:pt>
                <c:pt idx="246818">
                  <c:v>4.1591000000000003E-2</c:v>
                </c:pt>
                <c:pt idx="246819">
                  <c:v>4.1590000000000002E-2</c:v>
                </c:pt>
                <c:pt idx="246820">
                  <c:v>4.1589000000000001E-2</c:v>
                </c:pt>
                <c:pt idx="246821">
                  <c:v>4.1588E-2</c:v>
                </c:pt>
                <c:pt idx="246822">
                  <c:v>4.1586999999999999E-2</c:v>
                </c:pt>
                <c:pt idx="246823">
                  <c:v>4.1585999999999998E-2</c:v>
                </c:pt>
                <c:pt idx="246824">
                  <c:v>4.1584999999999997E-2</c:v>
                </c:pt>
                <c:pt idx="246825">
                  <c:v>4.1584999999999997E-2</c:v>
                </c:pt>
                <c:pt idx="246826">
                  <c:v>4.1584000000000003E-2</c:v>
                </c:pt>
                <c:pt idx="246827">
                  <c:v>4.1583000000000002E-2</c:v>
                </c:pt>
                <c:pt idx="246828">
                  <c:v>4.1583000000000002E-2</c:v>
                </c:pt>
                <c:pt idx="246829">
                  <c:v>4.1583000000000002E-2</c:v>
                </c:pt>
                <c:pt idx="246830">
                  <c:v>4.1582000000000001E-2</c:v>
                </c:pt>
                <c:pt idx="246831">
                  <c:v>4.1582000000000001E-2</c:v>
                </c:pt>
                <c:pt idx="246832">
                  <c:v>4.1582000000000001E-2</c:v>
                </c:pt>
                <c:pt idx="246833">
                  <c:v>4.1582000000000001E-2</c:v>
                </c:pt>
                <c:pt idx="246834">
                  <c:v>4.1582000000000001E-2</c:v>
                </c:pt>
                <c:pt idx="246835">
                  <c:v>4.1582000000000001E-2</c:v>
                </c:pt>
                <c:pt idx="246836">
                  <c:v>4.1583000000000002E-2</c:v>
                </c:pt>
                <c:pt idx="246837">
                  <c:v>4.1583000000000002E-2</c:v>
                </c:pt>
                <c:pt idx="246838">
                  <c:v>4.1583000000000002E-2</c:v>
                </c:pt>
                <c:pt idx="246839">
                  <c:v>4.1584000000000003E-2</c:v>
                </c:pt>
                <c:pt idx="246840">
                  <c:v>4.1584000000000003E-2</c:v>
                </c:pt>
                <c:pt idx="246841">
                  <c:v>4.1584999999999997E-2</c:v>
                </c:pt>
                <c:pt idx="246842">
                  <c:v>4.1584999999999997E-2</c:v>
                </c:pt>
                <c:pt idx="246843">
                  <c:v>4.1585999999999998E-2</c:v>
                </c:pt>
                <c:pt idx="246844">
                  <c:v>4.1586999999999999E-2</c:v>
                </c:pt>
                <c:pt idx="246845">
                  <c:v>4.1588E-2</c:v>
                </c:pt>
                <c:pt idx="246846">
                  <c:v>4.1589000000000001E-2</c:v>
                </c:pt>
                <c:pt idx="246847">
                  <c:v>4.1589000000000001E-2</c:v>
                </c:pt>
                <c:pt idx="246848">
                  <c:v>4.1590000000000002E-2</c:v>
                </c:pt>
                <c:pt idx="246849">
                  <c:v>4.1591000000000003E-2</c:v>
                </c:pt>
                <c:pt idx="246850">
                  <c:v>4.1591999999999997E-2</c:v>
                </c:pt>
                <c:pt idx="246851">
                  <c:v>4.1592999999999998E-2</c:v>
                </c:pt>
                <c:pt idx="246852">
                  <c:v>4.1593999999999999E-2</c:v>
                </c:pt>
                <c:pt idx="246853">
                  <c:v>4.1595E-2</c:v>
                </c:pt>
                <c:pt idx="246854">
                  <c:v>4.1596000000000001E-2</c:v>
                </c:pt>
                <c:pt idx="246855">
                  <c:v>4.1597000000000002E-2</c:v>
                </c:pt>
                <c:pt idx="246856">
                  <c:v>4.1598000000000003E-2</c:v>
                </c:pt>
                <c:pt idx="246857">
                  <c:v>4.1598999999999997E-2</c:v>
                </c:pt>
                <c:pt idx="246858">
                  <c:v>4.1600999999999999E-2</c:v>
                </c:pt>
                <c:pt idx="246859">
                  <c:v>4.1602E-2</c:v>
                </c:pt>
                <c:pt idx="246860">
                  <c:v>4.1603000000000001E-2</c:v>
                </c:pt>
                <c:pt idx="246861">
                  <c:v>4.1604000000000002E-2</c:v>
                </c:pt>
                <c:pt idx="246862">
                  <c:v>4.1605000000000003E-2</c:v>
                </c:pt>
                <c:pt idx="246863">
                  <c:v>4.1605000000000003E-2</c:v>
                </c:pt>
                <c:pt idx="246864">
                  <c:v>4.1605999999999997E-2</c:v>
                </c:pt>
                <c:pt idx="246865">
                  <c:v>4.1606999999999998E-2</c:v>
                </c:pt>
                <c:pt idx="246866">
                  <c:v>4.1607999999999999E-2</c:v>
                </c:pt>
                <c:pt idx="246867">
                  <c:v>4.1607999999999999E-2</c:v>
                </c:pt>
                <c:pt idx="246868">
                  <c:v>4.1609E-2</c:v>
                </c:pt>
                <c:pt idx="246869">
                  <c:v>4.1610000000000001E-2</c:v>
                </c:pt>
                <c:pt idx="246870">
                  <c:v>4.1611000000000002E-2</c:v>
                </c:pt>
                <c:pt idx="246871">
                  <c:v>4.1611000000000002E-2</c:v>
                </c:pt>
                <c:pt idx="246872">
                  <c:v>4.1612000000000003E-2</c:v>
                </c:pt>
                <c:pt idx="246873">
                  <c:v>4.1612000000000003E-2</c:v>
                </c:pt>
                <c:pt idx="246874">
                  <c:v>4.1612999999999997E-2</c:v>
                </c:pt>
                <c:pt idx="246875">
                  <c:v>4.1612999999999997E-2</c:v>
                </c:pt>
                <c:pt idx="246876">
                  <c:v>4.1612999999999997E-2</c:v>
                </c:pt>
                <c:pt idx="246877">
                  <c:v>4.1612999999999997E-2</c:v>
                </c:pt>
                <c:pt idx="246878">
                  <c:v>4.1613999999999998E-2</c:v>
                </c:pt>
                <c:pt idx="246879">
                  <c:v>4.1613999999999998E-2</c:v>
                </c:pt>
                <c:pt idx="246880">
                  <c:v>4.1613999999999998E-2</c:v>
                </c:pt>
                <c:pt idx="246881">
                  <c:v>4.1613999999999998E-2</c:v>
                </c:pt>
                <c:pt idx="246882">
                  <c:v>4.1613999999999998E-2</c:v>
                </c:pt>
                <c:pt idx="246883">
                  <c:v>4.1613999999999998E-2</c:v>
                </c:pt>
                <c:pt idx="246884">
                  <c:v>4.1613999999999998E-2</c:v>
                </c:pt>
                <c:pt idx="246885">
                  <c:v>4.1613999999999998E-2</c:v>
                </c:pt>
                <c:pt idx="246886">
                  <c:v>4.1613999999999998E-2</c:v>
                </c:pt>
                <c:pt idx="246887">
                  <c:v>4.1612999999999997E-2</c:v>
                </c:pt>
                <c:pt idx="246888">
                  <c:v>4.1612999999999997E-2</c:v>
                </c:pt>
                <c:pt idx="246889">
                  <c:v>4.1612999999999997E-2</c:v>
                </c:pt>
                <c:pt idx="246890">
                  <c:v>4.1612000000000003E-2</c:v>
                </c:pt>
                <c:pt idx="246891">
                  <c:v>4.1612000000000003E-2</c:v>
                </c:pt>
                <c:pt idx="246892">
                  <c:v>4.1612000000000003E-2</c:v>
                </c:pt>
                <c:pt idx="246893">
                  <c:v>4.1611000000000002E-2</c:v>
                </c:pt>
                <c:pt idx="246894">
                  <c:v>4.1611000000000002E-2</c:v>
                </c:pt>
                <c:pt idx="246895">
                  <c:v>4.1611000000000002E-2</c:v>
                </c:pt>
                <c:pt idx="246896">
                  <c:v>4.1610000000000001E-2</c:v>
                </c:pt>
                <c:pt idx="246897">
                  <c:v>4.1609E-2</c:v>
                </c:pt>
                <c:pt idx="246898">
                  <c:v>4.1609E-2</c:v>
                </c:pt>
                <c:pt idx="246899">
                  <c:v>4.1607999999999999E-2</c:v>
                </c:pt>
                <c:pt idx="246900">
                  <c:v>4.1606999999999998E-2</c:v>
                </c:pt>
                <c:pt idx="246901">
                  <c:v>4.1606999999999998E-2</c:v>
                </c:pt>
                <c:pt idx="246902">
                  <c:v>4.1605999999999997E-2</c:v>
                </c:pt>
                <c:pt idx="246903">
                  <c:v>4.1605000000000003E-2</c:v>
                </c:pt>
                <c:pt idx="246904">
                  <c:v>4.1605000000000003E-2</c:v>
                </c:pt>
                <c:pt idx="246905">
                  <c:v>4.1604000000000002E-2</c:v>
                </c:pt>
                <c:pt idx="246906">
                  <c:v>4.1603000000000001E-2</c:v>
                </c:pt>
                <c:pt idx="246907">
                  <c:v>4.1603000000000001E-2</c:v>
                </c:pt>
                <c:pt idx="246908">
                  <c:v>4.1602E-2</c:v>
                </c:pt>
                <c:pt idx="246909">
                  <c:v>4.1600999999999999E-2</c:v>
                </c:pt>
                <c:pt idx="246910">
                  <c:v>4.1599999999999998E-2</c:v>
                </c:pt>
                <c:pt idx="246911">
                  <c:v>4.1598999999999997E-2</c:v>
                </c:pt>
                <c:pt idx="246912">
                  <c:v>4.1598000000000003E-2</c:v>
                </c:pt>
                <c:pt idx="246913">
                  <c:v>4.1597000000000002E-2</c:v>
                </c:pt>
                <c:pt idx="246914">
                  <c:v>4.1596000000000001E-2</c:v>
                </c:pt>
                <c:pt idx="246915">
                  <c:v>4.1595E-2</c:v>
                </c:pt>
                <c:pt idx="246916">
                  <c:v>4.1593999999999999E-2</c:v>
                </c:pt>
                <c:pt idx="246917">
                  <c:v>4.1592999999999998E-2</c:v>
                </c:pt>
                <c:pt idx="246918">
                  <c:v>4.1591999999999997E-2</c:v>
                </c:pt>
                <c:pt idx="246919">
                  <c:v>4.1591000000000003E-2</c:v>
                </c:pt>
                <c:pt idx="246920">
                  <c:v>4.1590000000000002E-2</c:v>
                </c:pt>
                <c:pt idx="246921">
                  <c:v>4.1589000000000001E-2</c:v>
                </c:pt>
                <c:pt idx="246922">
                  <c:v>4.1586999999999999E-2</c:v>
                </c:pt>
                <c:pt idx="246923">
                  <c:v>4.1585999999999998E-2</c:v>
                </c:pt>
                <c:pt idx="246924">
                  <c:v>4.1584999999999997E-2</c:v>
                </c:pt>
                <c:pt idx="246925">
                  <c:v>4.1583000000000002E-2</c:v>
                </c:pt>
                <c:pt idx="246926">
                  <c:v>4.1582000000000001E-2</c:v>
                </c:pt>
                <c:pt idx="246927">
                  <c:v>4.1579999999999999E-2</c:v>
                </c:pt>
                <c:pt idx="246928">
                  <c:v>4.1578999999999998E-2</c:v>
                </c:pt>
                <c:pt idx="246929">
                  <c:v>4.1577000000000003E-2</c:v>
                </c:pt>
                <c:pt idx="246930">
                  <c:v>4.1576000000000002E-2</c:v>
                </c:pt>
                <c:pt idx="246931">
                  <c:v>4.1574E-2</c:v>
                </c:pt>
                <c:pt idx="246932">
                  <c:v>4.1571999999999998E-2</c:v>
                </c:pt>
                <c:pt idx="246933">
                  <c:v>4.1570000000000003E-2</c:v>
                </c:pt>
                <c:pt idx="246934">
                  <c:v>4.1568000000000001E-2</c:v>
                </c:pt>
                <c:pt idx="246935">
                  <c:v>4.1565999999999999E-2</c:v>
                </c:pt>
                <c:pt idx="246936">
                  <c:v>4.1563999999999997E-2</c:v>
                </c:pt>
                <c:pt idx="246937">
                  <c:v>4.1563000000000003E-2</c:v>
                </c:pt>
                <c:pt idx="246938">
                  <c:v>4.1561000000000001E-2</c:v>
                </c:pt>
                <c:pt idx="246939">
                  <c:v>4.1558999999999999E-2</c:v>
                </c:pt>
                <c:pt idx="246940">
                  <c:v>4.1556999999999997E-2</c:v>
                </c:pt>
                <c:pt idx="246941">
                  <c:v>4.1555000000000002E-2</c:v>
                </c:pt>
                <c:pt idx="246942">
                  <c:v>4.1551999999999999E-2</c:v>
                </c:pt>
                <c:pt idx="246943">
                  <c:v>4.1549999999999997E-2</c:v>
                </c:pt>
                <c:pt idx="246944">
                  <c:v>4.1548000000000002E-2</c:v>
                </c:pt>
                <c:pt idx="246945">
                  <c:v>4.1546E-2</c:v>
                </c:pt>
                <c:pt idx="246946">
                  <c:v>4.1543999999999998E-2</c:v>
                </c:pt>
                <c:pt idx="246947">
                  <c:v>4.1541000000000002E-2</c:v>
                </c:pt>
                <c:pt idx="246948">
                  <c:v>4.1539E-2</c:v>
                </c:pt>
                <c:pt idx="246949">
                  <c:v>4.1536999999999998E-2</c:v>
                </c:pt>
                <c:pt idx="246950">
                  <c:v>4.1534000000000001E-2</c:v>
                </c:pt>
                <c:pt idx="246951">
                  <c:v>4.1531999999999999E-2</c:v>
                </c:pt>
                <c:pt idx="246952">
                  <c:v>4.1529999999999997E-2</c:v>
                </c:pt>
                <c:pt idx="246953">
                  <c:v>4.1528000000000002E-2</c:v>
                </c:pt>
                <c:pt idx="246954">
                  <c:v>4.1524999999999999E-2</c:v>
                </c:pt>
                <c:pt idx="246955">
                  <c:v>4.1522999999999997E-2</c:v>
                </c:pt>
                <c:pt idx="246956">
                  <c:v>4.1521000000000002E-2</c:v>
                </c:pt>
                <c:pt idx="246957">
                  <c:v>4.1517999999999999E-2</c:v>
                </c:pt>
                <c:pt idx="246958">
                  <c:v>4.1515999999999997E-2</c:v>
                </c:pt>
                <c:pt idx="246959">
                  <c:v>4.1514000000000002E-2</c:v>
                </c:pt>
                <c:pt idx="246960">
                  <c:v>4.1512E-2</c:v>
                </c:pt>
                <c:pt idx="246961">
                  <c:v>4.1508999999999997E-2</c:v>
                </c:pt>
                <c:pt idx="246962">
                  <c:v>4.1507000000000002E-2</c:v>
                </c:pt>
                <c:pt idx="246963">
                  <c:v>4.1505E-2</c:v>
                </c:pt>
                <c:pt idx="246964">
                  <c:v>4.1502999999999998E-2</c:v>
                </c:pt>
                <c:pt idx="246965">
                  <c:v>4.1501000000000003E-2</c:v>
                </c:pt>
                <c:pt idx="246966">
                  <c:v>4.1499000000000001E-2</c:v>
                </c:pt>
                <c:pt idx="246967">
                  <c:v>4.1495999999999998E-2</c:v>
                </c:pt>
                <c:pt idx="246968">
                  <c:v>4.1494000000000003E-2</c:v>
                </c:pt>
                <c:pt idx="246969">
                  <c:v>4.1492000000000001E-2</c:v>
                </c:pt>
                <c:pt idx="246970">
                  <c:v>4.1489999999999999E-2</c:v>
                </c:pt>
                <c:pt idx="246971">
                  <c:v>4.1487999999999997E-2</c:v>
                </c:pt>
                <c:pt idx="246972">
                  <c:v>4.1486000000000002E-2</c:v>
                </c:pt>
                <c:pt idx="246973">
                  <c:v>4.1484E-2</c:v>
                </c:pt>
                <c:pt idx="246974">
                  <c:v>4.1480999999999997E-2</c:v>
                </c:pt>
                <c:pt idx="246975">
                  <c:v>4.1479000000000002E-2</c:v>
                </c:pt>
                <c:pt idx="246976">
                  <c:v>4.1478000000000001E-2</c:v>
                </c:pt>
                <c:pt idx="246977">
                  <c:v>4.1475999999999999E-2</c:v>
                </c:pt>
                <c:pt idx="246978">
                  <c:v>4.1473999999999997E-2</c:v>
                </c:pt>
                <c:pt idx="246979">
                  <c:v>4.1472000000000002E-2</c:v>
                </c:pt>
                <c:pt idx="246980">
                  <c:v>4.1468999999999999E-2</c:v>
                </c:pt>
                <c:pt idx="246981">
                  <c:v>4.1466999999999997E-2</c:v>
                </c:pt>
                <c:pt idx="246982">
                  <c:v>4.1465000000000002E-2</c:v>
                </c:pt>
                <c:pt idx="246983">
                  <c:v>4.1463E-2</c:v>
                </c:pt>
                <c:pt idx="246984">
                  <c:v>4.1460999999999998E-2</c:v>
                </c:pt>
                <c:pt idx="246985">
                  <c:v>4.1459999999999997E-2</c:v>
                </c:pt>
                <c:pt idx="246986">
                  <c:v>4.1458000000000002E-2</c:v>
                </c:pt>
                <c:pt idx="246987">
                  <c:v>4.1456E-2</c:v>
                </c:pt>
                <c:pt idx="246988">
                  <c:v>4.1453999999999998E-2</c:v>
                </c:pt>
                <c:pt idx="246989">
                  <c:v>4.1452000000000003E-2</c:v>
                </c:pt>
                <c:pt idx="246990">
                  <c:v>4.1450000000000001E-2</c:v>
                </c:pt>
                <c:pt idx="246991">
                  <c:v>4.1449E-2</c:v>
                </c:pt>
                <c:pt idx="246992">
                  <c:v>4.1446999999999998E-2</c:v>
                </c:pt>
                <c:pt idx="246993">
                  <c:v>4.1445000000000003E-2</c:v>
                </c:pt>
                <c:pt idx="246994">
                  <c:v>4.1443000000000001E-2</c:v>
                </c:pt>
                <c:pt idx="246995">
                  <c:v>4.1440999999999999E-2</c:v>
                </c:pt>
                <c:pt idx="246996">
                  <c:v>4.1438999999999997E-2</c:v>
                </c:pt>
                <c:pt idx="246997">
                  <c:v>4.1438000000000003E-2</c:v>
                </c:pt>
                <c:pt idx="246998">
                  <c:v>4.1436000000000001E-2</c:v>
                </c:pt>
                <c:pt idx="246999">
                  <c:v>4.1435E-2</c:v>
                </c:pt>
                <c:pt idx="247000">
                  <c:v>4.1432999999999998E-2</c:v>
                </c:pt>
                <c:pt idx="247001">
                  <c:v>4.1431999999999997E-2</c:v>
                </c:pt>
                <c:pt idx="247002">
                  <c:v>4.1430000000000002E-2</c:v>
                </c:pt>
                <c:pt idx="247003">
                  <c:v>4.1429000000000001E-2</c:v>
                </c:pt>
                <c:pt idx="247004">
                  <c:v>4.1426999999999999E-2</c:v>
                </c:pt>
                <c:pt idx="247005">
                  <c:v>4.1425999999999998E-2</c:v>
                </c:pt>
                <c:pt idx="247006">
                  <c:v>4.1424000000000002E-2</c:v>
                </c:pt>
                <c:pt idx="247007">
                  <c:v>4.1423000000000001E-2</c:v>
                </c:pt>
                <c:pt idx="247008">
                  <c:v>4.1422E-2</c:v>
                </c:pt>
                <c:pt idx="247009">
                  <c:v>4.1420999999999999E-2</c:v>
                </c:pt>
                <c:pt idx="247010">
                  <c:v>4.1419999999999998E-2</c:v>
                </c:pt>
                <c:pt idx="247011">
                  <c:v>4.1418999999999997E-2</c:v>
                </c:pt>
                <c:pt idx="247012">
                  <c:v>4.1418000000000003E-2</c:v>
                </c:pt>
                <c:pt idx="247013">
                  <c:v>4.1417000000000002E-2</c:v>
                </c:pt>
                <c:pt idx="247014">
                  <c:v>4.1416000000000001E-2</c:v>
                </c:pt>
                <c:pt idx="247015">
                  <c:v>4.1416000000000001E-2</c:v>
                </c:pt>
                <c:pt idx="247016">
                  <c:v>4.1415E-2</c:v>
                </c:pt>
                <c:pt idx="247017">
                  <c:v>4.1413999999999999E-2</c:v>
                </c:pt>
                <c:pt idx="247018">
                  <c:v>4.1413999999999999E-2</c:v>
                </c:pt>
                <c:pt idx="247019">
                  <c:v>4.1412999999999998E-2</c:v>
                </c:pt>
                <c:pt idx="247020">
                  <c:v>4.1412999999999998E-2</c:v>
                </c:pt>
                <c:pt idx="247021">
                  <c:v>4.1412999999999998E-2</c:v>
                </c:pt>
                <c:pt idx="247022">
                  <c:v>4.1412999999999998E-2</c:v>
                </c:pt>
                <c:pt idx="247023">
                  <c:v>4.1412999999999998E-2</c:v>
                </c:pt>
                <c:pt idx="247024">
                  <c:v>4.1412999999999998E-2</c:v>
                </c:pt>
                <c:pt idx="247025">
                  <c:v>4.1412999999999998E-2</c:v>
                </c:pt>
                <c:pt idx="247026">
                  <c:v>4.1412999999999998E-2</c:v>
                </c:pt>
                <c:pt idx="247027">
                  <c:v>4.1412999999999998E-2</c:v>
                </c:pt>
                <c:pt idx="247028">
                  <c:v>4.1413999999999999E-2</c:v>
                </c:pt>
                <c:pt idx="247029">
                  <c:v>4.1413999999999999E-2</c:v>
                </c:pt>
                <c:pt idx="247030">
                  <c:v>4.1415E-2</c:v>
                </c:pt>
                <c:pt idx="247031">
                  <c:v>4.1415E-2</c:v>
                </c:pt>
                <c:pt idx="247032">
                  <c:v>4.1416000000000001E-2</c:v>
                </c:pt>
                <c:pt idx="247033">
                  <c:v>4.1417000000000002E-2</c:v>
                </c:pt>
                <c:pt idx="247034">
                  <c:v>4.1418000000000003E-2</c:v>
                </c:pt>
                <c:pt idx="247035">
                  <c:v>4.1418999999999997E-2</c:v>
                </c:pt>
                <c:pt idx="247036">
                  <c:v>4.1419999999999998E-2</c:v>
                </c:pt>
                <c:pt idx="247037">
                  <c:v>4.1422E-2</c:v>
                </c:pt>
                <c:pt idx="247038">
                  <c:v>4.1423000000000001E-2</c:v>
                </c:pt>
                <c:pt idx="247039">
                  <c:v>4.1424000000000002E-2</c:v>
                </c:pt>
                <c:pt idx="247040">
                  <c:v>4.1425999999999998E-2</c:v>
                </c:pt>
                <c:pt idx="247041">
                  <c:v>4.1428E-2</c:v>
                </c:pt>
                <c:pt idx="247042">
                  <c:v>4.1429000000000001E-2</c:v>
                </c:pt>
                <c:pt idx="247043">
                  <c:v>4.1431000000000003E-2</c:v>
                </c:pt>
                <c:pt idx="247044">
                  <c:v>4.1432999999999998E-2</c:v>
                </c:pt>
                <c:pt idx="247045">
                  <c:v>4.1435E-2</c:v>
                </c:pt>
                <c:pt idx="247046">
                  <c:v>4.1437000000000002E-2</c:v>
                </c:pt>
                <c:pt idx="247047">
                  <c:v>4.1438999999999997E-2</c:v>
                </c:pt>
                <c:pt idx="247048">
                  <c:v>4.1440999999999999E-2</c:v>
                </c:pt>
                <c:pt idx="247049">
                  <c:v>4.1443000000000001E-2</c:v>
                </c:pt>
                <c:pt idx="247050">
                  <c:v>4.1445000000000003E-2</c:v>
                </c:pt>
                <c:pt idx="247051">
                  <c:v>4.1447999999999999E-2</c:v>
                </c:pt>
                <c:pt idx="247052">
                  <c:v>4.1450000000000001E-2</c:v>
                </c:pt>
                <c:pt idx="247053">
                  <c:v>4.1452000000000003E-2</c:v>
                </c:pt>
                <c:pt idx="247054">
                  <c:v>4.1453999999999998E-2</c:v>
                </c:pt>
                <c:pt idx="247055">
                  <c:v>4.1457000000000001E-2</c:v>
                </c:pt>
                <c:pt idx="247056">
                  <c:v>4.1459000000000003E-2</c:v>
                </c:pt>
                <c:pt idx="247057">
                  <c:v>4.1460999999999998E-2</c:v>
                </c:pt>
                <c:pt idx="247058">
                  <c:v>4.1464000000000001E-2</c:v>
                </c:pt>
                <c:pt idx="247059">
                  <c:v>4.1466000000000003E-2</c:v>
                </c:pt>
                <c:pt idx="247060">
                  <c:v>4.1467999999999998E-2</c:v>
                </c:pt>
                <c:pt idx="247061">
                  <c:v>4.147E-2</c:v>
                </c:pt>
                <c:pt idx="247062">
                  <c:v>4.1473000000000003E-2</c:v>
                </c:pt>
                <c:pt idx="247063">
                  <c:v>4.1474999999999998E-2</c:v>
                </c:pt>
                <c:pt idx="247064">
                  <c:v>4.1475999999999999E-2</c:v>
                </c:pt>
                <c:pt idx="247065">
                  <c:v>4.1478000000000001E-2</c:v>
                </c:pt>
                <c:pt idx="247066">
                  <c:v>4.1480000000000003E-2</c:v>
                </c:pt>
                <c:pt idx="247067">
                  <c:v>4.1481999999999998E-2</c:v>
                </c:pt>
                <c:pt idx="247068">
                  <c:v>4.1484E-2</c:v>
                </c:pt>
                <c:pt idx="247069">
                  <c:v>4.1485000000000001E-2</c:v>
                </c:pt>
                <c:pt idx="247070">
                  <c:v>4.1487000000000003E-2</c:v>
                </c:pt>
                <c:pt idx="247071">
                  <c:v>4.1487999999999997E-2</c:v>
                </c:pt>
                <c:pt idx="247072">
                  <c:v>4.1488999999999998E-2</c:v>
                </c:pt>
                <c:pt idx="247073">
                  <c:v>4.1489999999999999E-2</c:v>
                </c:pt>
                <c:pt idx="247074">
                  <c:v>4.1491E-2</c:v>
                </c:pt>
                <c:pt idx="247075">
                  <c:v>4.1492000000000001E-2</c:v>
                </c:pt>
                <c:pt idx="247076">
                  <c:v>4.1492000000000001E-2</c:v>
                </c:pt>
                <c:pt idx="247077">
                  <c:v>4.1493000000000002E-2</c:v>
                </c:pt>
                <c:pt idx="247078">
                  <c:v>4.1493000000000002E-2</c:v>
                </c:pt>
                <c:pt idx="247079">
                  <c:v>4.1493000000000002E-2</c:v>
                </c:pt>
                <c:pt idx="247080">
                  <c:v>4.1493000000000002E-2</c:v>
                </c:pt>
                <c:pt idx="247081">
                  <c:v>4.1493000000000002E-2</c:v>
                </c:pt>
                <c:pt idx="247082">
                  <c:v>4.1492000000000001E-2</c:v>
                </c:pt>
                <c:pt idx="247083">
                  <c:v>4.1492000000000001E-2</c:v>
                </c:pt>
                <c:pt idx="247084">
                  <c:v>4.1491E-2</c:v>
                </c:pt>
                <c:pt idx="247085">
                  <c:v>4.1489999999999999E-2</c:v>
                </c:pt>
                <c:pt idx="247086">
                  <c:v>4.1488999999999998E-2</c:v>
                </c:pt>
                <c:pt idx="247087">
                  <c:v>4.1487000000000003E-2</c:v>
                </c:pt>
                <c:pt idx="247088">
                  <c:v>4.1486000000000002E-2</c:v>
                </c:pt>
                <c:pt idx="247089">
                  <c:v>4.1484E-2</c:v>
                </c:pt>
                <c:pt idx="247090">
                  <c:v>4.1481999999999998E-2</c:v>
                </c:pt>
                <c:pt idx="247091">
                  <c:v>4.1480000000000003E-2</c:v>
                </c:pt>
                <c:pt idx="247092">
                  <c:v>4.1478000000000001E-2</c:v>
                </c:pt>
                <c:pt idx="247093">
                  <c:v>4.1475999999999999E-2</c:v>
                </c:pt>
                <c:pt idx="247094">
                  <c:v>4.1473000000000003E-2</c:v>
                </c:pt>
                <c:pt idx="247095">
                  <c:v>4.147E-2</c:v>
                </c:pt>
                <c:pt idx="247096">
                  <c:v>4.1466999999999997E-2</c:v>
                </c:pt>
                <c:pt idx="247097">
                  <c:v>4.1464000000000001E-2</c:v>
                </c:pt>
                <c:pt idx="247098">
                  <c:v>4.1460999999999998E-2</c:v>
                </c:pt>
                <c:pt idx="247099">
                  <c:v>4.1458000000000002E-2</c:v>
                </c:pt>
                <c:pt idx="247100">
                  <c:v>4.1453999999999998E-2</c:v>
                </c:pt>
                <c:pt idx="247101">
                  <c:v>4.1451000000000002E-2</c:v>
                </c:pt>
                <c:pt idx="247102">
                  <c:v>4.1446999999999998E-2</c:v>
                </c:pt>
                <c:pt idx="247103">
                  <c:v>4.1443000000000001E-2</c:v>
                </c:pt>
                <c:pt idx="247104">
                  <c:v>4.1439999999999998E-2</c:v>
                </c:pt>
                <c:pt idx="247105">
                  <c:v>4.1436000000000001E-2</c:v>
                </c:pt>
                <c:pt idx="247106">
                  <c:v>4.1431999999999997E-2</c:v>
                </c:pt>
                <c:pt idx="247107">
                  <c:v>4.1428E-2</c:v>
                </c:pt>
                <c:pt idx="247108">
                  <c:v>4.1424000000000002E-2</c:v>
                </c:pt>
                <c:pt idx="247109">
                  <c:v>4.1419999999999998E-2</c:v>
                </c:pt>
                <c:pt idx="247110">
                  <c:v>4.1416000000000001E-2</c:v>
                </c:pt>
                <c:pt idx="247111">
                  <c:v>4.1411000000000003E-2</c:v>
                </c:pt>
                <c:pt idx="247112">
                  <c:v>4.1406999999999999E-2</c:v>
                </c:pt>
                <c:pt idx="247113">
                  <c:v>4.1403000000000002E-2</c:v>
                </c:pt>
                <c:pt idx="247114">
                  <c:v>4.1398999999999998E-2</c:v>
                </c:pt>
                <c:pt idx="247115">
                  <c:v>4.1395000000000001E-2</c:v>
                </c:pt>
                <c:pt idx="247116">
                  <c:v>4.1390999999999997E-2</c:v>
                </c:pt>
                <c:pt idx="247117">
                  <c:v>4.1387E-2</c:v>
                </c:pt>
                <c:pt idx="247118">
                  <c:v>4.1383000000000003E-2</c:v>
                </c:pt>
                <c:pt idx="247119">
                  <c:v>4.138E-2</c:v>
                </c:pt>
                <c:pt idx="247120">
                  <c:v>4.1376000000000003E-2</c:v>
                </c:pt>
                <c:pt idx="247121">
                  <c:v>4.1371999999999999E-2</c:v>
                </c:pt>
                <c:pt idx="247122">
                  <c:v>4.1369000000000003E-2</c:v>
                </c:pt>
                <c:pt idx="247123">
                  <c:v>4.1364999999999999E-2</c:v>
                </c:pt>
                <c:pt idx="247124">
                  <c:v>4.1362000000000003E-2</c:v>
                </c:pt>
                <c:pt idx="247125">
                  <c:v>4.1359E-2</c:v>
                </c:pt>
                <c:pt idx="247126">
                  <c:v>4.1355999999999997E-2</c:v>
                </c:pt>
                <c:pt idx="247127">
                  <c:v>4.1353000000000001E-2</c:v>
                </c:pt>
                <c:pt idx="247128">
                  <c:v>4.1350999999999999E-2</c:v>
                </c:pt>
                <c:pt idx="247129">
                  <c:v>4.1348000000000003E-2</c:v>
                </c:pt>
                <c:pt idx="247130">
                  <c:v>4.1346000000000001E-2</c:v>
                </c:pt>
                <c:pt idx="247131">
                  <c:v>4.1343999999999999E-2</c:v>
                </c:pt>
                <c:pt idx="247132">
                  <c:v>4.1341999999999997E-2</c:v>
                </c:pt>
                <c:pt idx="247133">
                  <c:v>4.1340000000000002E-2</c:v>
                </c:pt>
                <c:pt idx="247134">
                  <c:v>4.1338E-2</c:v>
                </c:pt>
                <c:pt idx="247135">
                  <c:v>4.1336999999999999E-2</c:v>
                </c:pt>
                <c:pt idx="247136">
                  <c:v>4.1334999999999997E-2</c:v>
                </c:pt>
                <c:pt idx="247137">
                  <c:v>4.1334000000000003E-2</c:v>
                </c:pt>
                <c:pt idx="247138">
                  <c:v>4.1333000000000002E-2</c:v>
                </c:pt>
                <c:pt idx="247139">
                  <c:v>4.1332000000000001E-2</c:v>
                </c:pt>
                <c:pt idx="247140">
                  <c:v>4.1332000000000001E-2</c:v>
                </c:pt>
                <c:pt idx="247141">
                  <c:v>4.1331E-2</c:v>
                </c:pt>
                <c:pt idx="247142">
                  <c:v>4.1331E-2</c:v>
                </c:pt>
                <c:pt idx="247143">
                  <c:v>4.1331E-2</c:v>
                </c:pt>
                <c:pt idx="247144">
                  <c:v>4.1331E-2</c:v>
                </c:pt>
                <c:pt idx="247145">
                  <c:v>4.1331E-2</c:v>
                </c:pt>
                <c:pt idx="247146">
                  <c:v>4.1331E-2</c:v>
                </c:pt>
                <c:pt idx="247147">
                  <c:v>4.1331E-2</c:v>
                </c:pt>
                <c:pt idx="247148">
                  <c:v>4.1332000000000001E-2</c:v>
                </c:pt>
                <c:pt idx="247149">
                  <c:v>4.1333000000000002E-2</c:v>
                </c:pt>
                <c:pt idx="247150">
                  <c:v>4.1334000000000003E-2</c:v>
                </c:pt>
                <c:pt idx="247151">
                  <c:v>4.1334999999999997E-2</c:v>
                </c:pt>
                <c:pt idx="247152">
                  <c:v>4.1335999999999998E-2</c:v>
                </c:pt>
                <c:pt idx="247153">
                  <c:v>4.1336999999999999E-2</c:v>
                </c:pt>
                <c:pt idx="247154">
                  <c:v>4.1339000000000001E-2</c:v>
                </c:pt>
                <c:pt idx="247155">
                  <c:v>4.1341000000000003E-2</c:v>
                </c:pt>
                <c:pt idx="247156">
                  <c:v>4.1341999999999997E-2</c:v>
                </c:pt>
                <c:pt idx="247157">
                  <c:v>4.1343999999999999E-2</c:v>
                </c:pt>
                <c:pt idx="247158">
                  <c:v>4.1346000000000001E-2</c:v>
                </c:pt>
                <c:pt idx="247159">
                  <c:v>4.1348000000000003E-2</c:v>
                </c:pt>
                <c:pt idx="247160">
                  <c:v>4.1349999999999998E-2</c:v>
                </c:pt>
                <c:pt idx="247161">
                  <c:v>4.1352E-2</c:v>
                </c:pt>
                <c:pt idx="247162">
                  <c:v>4.1354000000000002E-2</c:v>
                </c:pt>
                <c:pt idx="247163">
                  <c:v>4.1355999999999997E-2</c:v>
                </c:pt>
                <c:pt idx="247164">
                  <c:v>4.1359E-2</c:v>
                </c:pt>
                <c:pt idx="247165">
                  <c:v>4.1361000000000002E-2</c:v>
                </c:pt>
                <c:pt idx="247166">
                  <c:v>4.1363999999999998E-2</c:v>
                </c:pt>
                <c:pt idx="247167">
                  <c:v>4.1366E-2</c:v>
                </c:pt>
                <c:pt idx="247168">
                  <c:v>4.1369000000000003E-2</c:v>
                </c:pt>
                <c:pt idx="247169">
                  <c:v>4.1370999999999998E-2</c:v>
                </c:pt>
                <c:pt idx="247170">
                  <c:v>4.1374000000000001E-2</c:v>
                </c:pt>
                <c:pt idx="247171">
                  <c:v>4.1376000000000003E-2</c:v>
                </c:pt>
                <c:pt idx="247172">
                  <c:v>4.1378999999999999E-2</c:v>
                </c:pt>
                <c:pt idx="247173">
                  <c:v>4.1382000000000002E-2</c:v>
                </c:pt>
                <c:pt idx="247174">
                  <c:v>4.1383999999999997E-2</c:v>
                </c:pt>
                <c:pt idx="247175">
                  <c:v>4.1387E-2</c:v>
                </c:pt>
                <c:pt idx="247176">
                  <c:v>4.1390000000000003E-2</c:v>
                </c:pt>
                <c:pt idx="247177">
                  <c:v>4.1392999999999999E-2</c:v>
                </c:pt>
                <c:pt idx="247178">
                  <c:v>4.1395000000000001E-2</c:v>
                </c:pt>
                <c:pt idx="247179">
                  <c:v>4.1397999999999997E-2</c:v>
                </c:pt>
                <c:pt idx="247180">
                  <c:v>4.1399999999999999E-2</c:v>
                </c:pt>
                <c:pt idx="247181">
                  <c:v>4.1403000000000002E-2</c:v>
                </c:pt>
                <c:pt idx="247182">
                  <c:v>4.1404999999999997E-2</c:v>
                </c:pt>
                <c:pt idx="247183">
                  <c:v>4.1408E-2</c:v>
                </c:pt>
                <c:pt idx="247184">
                  <c:v>4.1410000000000002E-2</c:v>
                </c:pt>
                <c:pt idx="247185">
                  <c:v>4.1411999999999997E-2</c:v>
                </c:pt>
                <c:pt idx="247186">
                  <c:v>4.1415E-2</c:v>
                </c:pt>
                <c:pt idx="247187">
                  <c:v>4.1417000000000002E-2</c:v>
                </c:pt>
                <c:pt idx="247188">
                  <c:v>4.1418999999999997E-2</c:v>
                </c:pt>
                <c:pt idx="247189">
                  <c:v>4.1420999999999999E-2</c:v>
                </c:pt>
                <c:pt idx="247190">
                  <c:v>4.1423000000000001E-2</c:v>
                </c:pt>
                <c:pt idx="247191">
                  <c:v>4.1424999999999997E-2</c:v>
                </c:pt>
                <c:pt idx="247192">
                  <c:v>4.1425999999999998E-2</c:v>
                </c:pt>
                <c:pt idx="247193">
                  <c:v>4.1428E-2</c:v>
                </c:pt>
                <c:pt idx="247194">
                  <c:v>4.1429000000000001E-2</c:v>
                </c:pt>
                <c:pt idx="247195">
                  <c:v>4.1431000000000003E-2</c:v>
                </c:pt>
                <c:pt idx="247196">
                  <c:v>4.1431999999999997E-2</c:v>
                </c:pt>
                <c:pt idx="247197">
                  <c:v>4.1432999999999998E-2</c:v>
                </c:pt>
                <c:pt idx="247198">
                  <c:v>4.1433999999999999E-2</c:v>
                </c:pt>
                <c:pt idx="247199">
                  <c:v>4.1435E-2</c:v>
                </c:pt>
                <c:pt idx="247200">
                  <c:v>4.1436000000000001E-2</c:v>
                </c:pt>
                <c:pt idx="247201">
                  <c:v>4.1437000000000002E-2</c:v>
                </c:pt>
                <c:pt idx="247202">
                  <c:v>4.1438000000000003E-2</c:v>
                </c:pt>
                <c:pt idx="247203">
                  <c:v>4.1438000000000003E-2</c:v>
                </c:pt>
                <c:pt idx="247204">
                  <c:v>4.1438999999999997E-2</c:v>
                </c:pt>
                <c:pt idx="247205">
                  <c:v>4.1438999999999997E-2</c:v>
                </c:pt>
                <c:pt idx="247206">
                  <c:v>4.1438999999999997E-2</c:v>
                </c:pt>
                <c:pt idx="247207">
                  <c:v>4.1438999999999997E-2</c:v>
                </c:pt>
                <c:pt idx="247208">
                  <c:v>4.1438999999999997E-2</c:v>
                </c:pt>
                <c:pt idx="247209">
                  <c:v>4.1438000000000003E-2</c:v>
                </c:pt>
                <c:pt idx="247210">
                  <c:v>4.1438000000000003E-2</c:v>
                </c:pt>
                <c:pt idx="247211">
                  <c:v>4.1438000000000003E-2</c:v>
                </c:pt>
                <c:pt idx="247212">
                  <c:v>4.1437000000000002E-2</c:v>
                </c:pt>
                <c:pt idx="247213">
                  <c:v>4.1437000000000002E-2</c:v>
                </c:pt>
                <c:pt idx="247214">
                  <c:v>4.1436000000000001E-2</c:v>
                </c:pt>
                <c:pt idx="247215">
                  <c:v>4.1435E-2</c:v>
                </c:pt>
                <c:pt idx="247216">
                  <c:v>4.1433999999999999E-2</c:v>
                </c:pt>
                <c:pt idx="247217">
                  <c:v>4.1432999999999998E-2</c:v>
                </c:pt>
                <c:pt idx="247218">
                  <c:v>4.1431999999999997E-2</c:v>
                </c:pt>
                <c:pt idx="247219">
                  <c:v>4.1431000000000003E-2</c:v>
                </c:pt>
                <c:pt idx="247220">
                  <c:v>4.1429000000000001E-2</c:v>
                </c:pt>
                <c:pt idx="247221">
                  <c:v>4.1428E-2</c:v>
                </c:pt>
                <c:pt idx="247222">
                  <c:v>4.1426999999999999E-2</c:v>
                </c:pt>
                <c:pt idx="247223">
                  <c:v>4.1424999999999997E-2</c:v>
                </c:pt>
                <c:pt idx="247224">
                  <c:v>4.1424000000000002E-2</c:v>
                </c:pt>
                <c:pt idx="247225">
                  <c:v>4.1423000000000001E-2</c:v>
                </c:pt>
                <c:pt idx="247226">
                  <c:v>4.1420999999999999E-2</c:v>
                </c:pt>
                <c:pt idx="247227">
                  <c:v>4.1419999999999998E-2</c:v>
                </c:pt>
                <c:pt idx="247228">
                  <c:v>4.1418000000000003E-2</c:v>
                </c:pt>
                <c:pt idx="247229">
                  <c:v>4.1416000000000001E-2</c:v>
                </c:pt>
                <c:pt idx="247230">
                  <c:v>4.1415E-2</c:v>
                </c:pt>
                <c:pt idx="247231">
                  <c:v>4.1412999999999998E-2</c:v>
                </c:pt>
                <c:pt idx="247232">
                  <c:v>4.1411000000000003E-2</c:v>
                </c:pt>
                <c:pt idx="247233">
                  <c:v>4.1410000000000002E-2</c:v>
                </c:pt>
                <c:pt idx="247234">
                  <c:v>4.1408E-2</c:v>
                </c:pt>
                <c:pt idx="247235">
                  <c:v>4.1406999999999999E-2</c:v>
                </c:pt>
                <c:pt idx="247236">
                  <c:v>4.1404999999999997E-2</c:v>
                </c:pt>
                <c:pt idx="247237">
                  <c:v>4.1404000000000003E-2</c:v>
                </c:pt>
                <c:pt idx="247238">
                  <c:v>4.1402000000000001E-2</c:v>
                </c:pt>
                <c:pt idx="247239">
                  <c:v>4.1401E-2</c:v>
                </c:pt>
                <c:pt idx="247240">
                  <c:v>4.1398999999999998E-2</c:v>
                </c:pt>
                <c:pt idx="247241">
                  <c:v>4.1397999999999997E-2</c:v>
                </c:pt>
                <c:pt idx="247242">
                  <c:v>4.1396000000000002E-2</c:v>
                </c:pt>
                <c:pt idx="247243">
                  <c:v>4.1395000000000001E-2</c:v>
                </c:pt>
                <c:pt idx="247244">
                  <c:v>4.1394E-2</c:v>
                </c:pt>
                <c:pt idx="247245">
                  <c:v>4.1392999999999999E-2</c:v>
                </c:pt>
                <c:pt idx="247246">
                  <c:v>4.1391999999999998E-2</c:v>
                </c:pt>
                <c:pt idx="247247">
                  <c:v>4.1390999999999997E-2</c:v>
                </c:pt>
                <c:pt idx="247248">
                  <c:v>4.1390000000000003E-2</c:v>
                </c:pt>
                <c:pt idx="247249">
                  <c:v>4.1389000000000002E-2</c:v>
                </c:pt>
                <c:pt idx="247250">
                  <c:v>4.1388000000000001E-2</c:v>
                </c:pt>
                <c:pt idx="247251">
                  <c:v>4.1387E-2</c:v>
                </c:pt>
                <c:pt idx="247252">
                  <c:v>4.1385999999999999E-2</c:v>
                </c:pt>
                <c:pt idx="247253">
                  <c:v>4.1384999999999998E-2</c:v>
                </c:pt>
                <c:pt idx="247254">
                  <c:v>4.1383999999999997E-2</c:v>
                </c:pt>
                <c:pt idx="247255">
                  <c:v>4.1383999999999997E-2</c:v>
                </c:pt>
                <c:pt idx="247256">
                  <c:v>4.1383000000000003E-2</c:v>
                </c:pt>
                <c:pt idx="247257">
                  <c:v>4.1383000000000003E-2</c:v>
                </c:pt>
                <c:pt idx="247258">
                  <c:v>4.1382000000000002E-2</c:v>
                </c:pt>
                <c:pt idx="247259">
                  <c:v>4.1382000000000002E-2</c:v>
                </c:pt>
                <c:pt idx="247260">
                  <c:v>4.1381000000000001E-2</c:v>
                </c:pt>
                <c:pt idx="247261">
                  <c:v>4.1381000000000001E-2</c:v>
                </c:pt>
                <c:pt idx="247262">
                  <c:v>4.1381000000000001E-2</c:v>
                </c:pt>
                <c:pt idx="247263">
                  <c:v>4.138E-2</c:v>
                </c:pt>
                <c:pt idx="247264">
                  <c:v>4.138E-2</c:v>
                </c:pt>
                <c:pt idx="247265">
                  <c:v>4.138E-2</c:v>
                </c:pt>
                <c:pt idx="247266">
                  <c:v>4.138E-2</c:v>
                </c:pt>
                <c:pt idx="247267">
                  <c:v>4.138E-2</c:v>
                </c:pt>
                <c:pt idx="247268">
                  <c:v>4.138E-2</c:v>
                </c:pt>
                <c:pt idx="247269">
                  <c:v>4.138E-2</c:v>
                </c:pt>
                <c:pt idx="247270">
                  <c:v>4.138E-2</c:v>
                </c:pt>
                <c:pt idx="247271">
                  <c:v>4.138E-2</c:v>
                </c:pt>
                <c:pt idx="247272">
                  <c:v>4.138E-2</c:v>
                </c:pt>
                <c:pt idx="247273">
                  <c:v>4.1381000000000001E-2</c:v>
                </c:pt>
                <c:pt idx="247274">
                  <c:v>4.1381000000000001E-2</c:v>
                </c:pt>
                <c:pt idx="247275">
                  <c:v>4.1381000000000001E-2</c:v>
                </c:pt>
                <c:pt idx="247276">
                  <c:v>4.1381000000000001E-2</c:v>
                </c:pt>
                <c:pt idx="247277">
                  <c:v>4.1382000000000002E-2</c:v>
                </c:pt>
                <c:pt idx="247278">
                  <c:v>4.1382000000000002E-2</c:v>
                </c:pt>
                <c:pt idx="247279">
                  <c:v>4.1382000000000002E-2</c:v>
                </c:pt>
                <c:pt idx="247280">
                  <c:v>4.1383000000000003E-2</c:v>
                </c:pt>
                <c:pt idx="247281">
                  <c:v>4.1383000000000003E-2</c:v>
                </c:pt>
                <c:pt idx="247282">
                  <c:v>4.1383999999999997E-2</c:v>
                </c:pt>
                <c:pt idx="247283">
                  <c:v>4.1383999999999997E-2</c:v>
                </c:pt>
                <c:pt idx="247284">
                  <c:v>4.1384999999999998E-2</c:v>
                </c:pt>
                <c:pt idx="247285">
                  <c:v>4.1384999999999998E-2</c:v>
                </c:pt>
                <c:pt idx="247286">
                  <c:v>4.1385999999999999E-2</c:v>
                </c:pt>
                <c:pt idx="247287">
                  <c:v>4.1385999999999999E-2</c:v>
                </c:pt>
                <c:pt idx="247288">
                  <c:v>4.1387E-2</c:v>
                </c:pt>
                <c:pt idx="247289">
                  <c:v>4.1387E-2</c:v>
                </c:pt>
                <c:pt idx="247290">
                  <c:v>4.1388000000000001E-2</c:v>
                </c:pt>
                <c:pt idx="247291">
                  <c:v>4.1388000000000001E-2</c:v>
                </c:pt>
                <c:pt idx="247292">
                  <c:v>4.1389000000000002E-2</c:v>
                </c:pt>
                <c:pt idx="247293">
                  <c:v>4.1389000000000002E-2</c:v>
                </c:pt>
                <c:pt idx="247294">
                  <c:v>4.1390000000000003E-2</c:v>
                </c:pt>
                <c:pt idx="247295">
                  <c:v>4.1390000000000003E-2</c:v>
                </c:pt>
                <c:pt idx="247296">
                  <c:v>4.1390999999999997E-2</c:v>
                </c:pt>
                <c:pt idx="247297">
                  <c:v>4.1390999999999997E-2</c:v>
                </c:pt>
                <c:pt idx="247298">
                  <c:v>4.1391999999999998E-2</c:v>
                </c:pt>
                <c:pt idx="247299">
                  <c:v>4.1391999999999998E-2</c:v>
                </c:pt>
                <c:pt idx="247300">
                  <c:v>4.1391999999999998E-2</c:v>
                </c:pt>
                <c:pt idx="247301">
                  <c:v>4.1391999999999998E-2</c:v>
                </c:pt>
                <c:pt idx="247302">
                  <c:v>4.1392999999999999E-2</c:v>
                </c:pt>
                <c:pt idx="247303">
                  <c:v>4.1392999999999999E-2</c:v>
                </c:pt>
                <c:pt idx="247304">
                  <c:v>4.1392999999999999E-2</c:v>
                </c:pt>
                <c:pt idx="247305">
                  <c:v>4.1392999999999999E-2</c:v>
                </c:pt>
                <c:pt idx="247306">
                  <c:v>4.1392999999999999E-2</c:v>
                </c:pt>
                <c:pt idx="247307">
                  <c:v>4.1394E-2</c:v>
                </c:pt>
                <c:pt idx="247308">
                  <c:v>4.1392999999999999E-2</c:v>
                </c:pt>
                <c:pt idx="247309">
                  <c:v>4.1392999999999999E-2</c:v>
                </c:pt>
                <c:pt idx="247310">
                  <c:v>4.1392999999999999E-2</c:v>
                </c:pt>
                <c:pt idx="247311">
                  <c:v>4.1392999999999999E-2</c:v>
                </c:pt>
                <c:pt idx="247312">
                  <c:v>4.1392999999999999E-2</c:v>
                </c:pt>
                <c:pt idx="247313">
                  <c:v>4.1391999999999998E-2</c:v>
                </c:pt>
                <c:pt idx="247314">
                  <c:v>4.1391999999999998E-2</c:v>
                </c:pt>
                <c:pt idx="247315">
                  <c:v>4.1391999999999998E-2</c:v>
                </c:pt>
                <c:pt idx="247316">
                  <c:v>4.1390999999999997E-2</c:v>
                </c:pt>
                <c:pt idx="247317">
                  <c:v>4.1390999999999997E-2</c:v>
                </c:pt>
                <c:pt idx="247318">
                  <c:v>4.1390000000000003E-2</c:v>
                </c:pt>
                <c:pt idx="247319">
                  <c:v>4.1390000000000003E-2</c:v>
                </c:pt>
                <c:pt idx="247320">
                  <c:v>4.1389000000000002E-2</c:v>
                </c:pt>
                <c:pt idx="247321">
                  <c:v>4.1388000000000001E-2</c:v>
                </c:pt>
                <c:pt idx="247322">
                  <c:v>4.1387E-2</c:v>
                </c:pt>
                <c:pt idx="247323">
                  <c:v>4.1385999999999999E-2</c:v>
                </c:pt>
                <c:pt idx="247324">
                  <c:v>4.1385999999999999E-2</c:v>
                </c:pt>
                <c:pt idx="247325">
                  <c:v>4.1384999999999998E-2</c:v>
                </c:pt>
                <c:pt idx="247326">
                  <c:v>4.1383999999999997E-2</c:v>
                </c:pt>
                <c:pt idx="247327">
                  <c:v>4.1383000000000003E-2</c:v>
                </c:pt>
                <c:pt idx="247328">
                  <c:v>4.1382000000000002E-2</c:v>
                </c:pt>
                <c:pt idx="247329">
                  <c:v>4.1381000000000001E-2</c:v>
                </c:pt>
                <c:pt idx="247330">
                  <c:v>4.138E-2</c:v>
                </c:pt>
                <c:pt idx="247331">
                  <c:v>4.1378999999999999E-2</c:v>
                </c:pt>
                <c:pt idx="247332">
                  <c:v>4.1377999999999998E-2</c:v>
                </c:pt>
                <c:pt idx="247333">
                  <c:v>4.1376000000000003E-2</c:v>
                </c:pt>
                <c:pt idx="247334">
                  <c:v>4.1375000000000002E-2</c:v>
                </c:pt>
                <c:pt idx="247335">
                  <c:v>4.1374000000000001E-2</c:v>
                </c:pt>
                <c:pt idx="247336">
                  <c:v>4.1373E-2</c:v>
                </c:pt>
                <c:pt idx="247337">
                  <c:v>4.1370999999999998E-2</c:v>
                </c:pt>
                <c:pt idx="247338">
                  <c:v>4.1369999999999997E-2</c:v>
                </c:pt>
                <c:pt idx="247339">
                  <c:v>4.1369000000000003E-2</c:v>
                </c:pt>
                <c:pt idx="247340">
                  <c:v>4.1368000000000002E-2</c:v>
                </c:pt>
                <c:pt idx="247341">
                  <c:v>4.1367000000000001E-2</c:v>
                </c:pt>
                <c:pt idx="247342">
                  <c:v>4.1366E-2</c:v>
                </c:pt>
                <c:pt idx="247343">
                  <c:v>4.1363999999999998E-2</c:v>
                </c:pt>
                <c:pt idx="247344">
                  <c:v>4.1362999999999997E-2</c:v>
                </c:pt>
                <c:pt idx="247345">
                  <c:v>4.1362000000000003E-2</c:v>
                </c:pt>
                <c:pt idx="247346">
                  <c:v>4.1361000000000002E-2</c:v>
                </c:pt>
                <c:pt idx="247347">
                  <c:v>4.1359E-2</c:v>
                </c:pt>
                <c:pt idx="247348">
                  <c:v>4.1357999999999999E-2</c:v>
                </c:pt>
                <c:pt idx="247349">
                  <c:v>4.1356999999999998E-2</c:v>
                </c:pt>
                <c:pt idx="247350">
                  <c:v>4.1355000000000003E-2</c:v>
                </c:pt>
                <c:pt idx="247351">
                  <c:v>4.1354000000000002E-2</c:v>
                </c:pt>
                <c:pt idx="247352">
                  <c:v>4.1353000000000001E-2</c:v>
                </c:pt>
                <c:pt idx="247353">
                  <c:v>4.1352E-2</c:v>
                </c:pt>
                <c:pt idx="247354">
                  <c:v>4.1350999999999999E-2</c:v>
                </c:pt>
                <c:pt idx="247355">
                  <c:v>4.1348999999999997E-2</c:v>
                </c:pt>
                <c:pt idx="247356">
                  <c:v>4.1348000000000003E-2</c:v>
                </c:pt>
                <c:pt idx="247357">
                  <c:v>4.1347000000000002E-2</c:v>
                </c:pt>
                <c:pt idx="247358">
                  <c:v>4.1345E-2</c:v>
                </c:pt>
                <c:pt idx="247359">
                  <c:v>4.1343999999999999E-2</c:v>
                </c:pt>
                <c:pt idx="247360">
                  <c:v>4.1342999999999998E-2</c:v>
                </c:pt>
                <c:pt idx="247361">
                  <c:v>4.1341000000000003E-2</c:v>
                </c:pt>
                <c:pt idx="247362">
                  <c:v>4.1340000000000002E-2</c:v>
                </c:pt>
                <c:pt idx="247363">
                  <c:v>4.1339000000000001E-2</c:v>
                </c:pt>
                <c:pt idx="247364">
                  <c:v>4.1338E-2</c:v>
                </c:pt>
                <c:pt idx="247365">
                  <c:v>4.1336999999999999E-2</c:v>
                </c:pt>
                <c:pt idx="247366">
                  <c:v>4.1334999999999997E-2</c:v>
                </c:pt>
                <c:pt idx="247367">
                  <c:v>4.1334000000000003E-2</c:v>
                </c:pt>
                <c:pt idx="247368">
                  <c:v>4.1333000000000002E-2</c:v>
                </c:pt>
                <c:pt idx="247369">
                  <c:v>4.1332000000000001E-2</c:v>
                </c:pt>
                <c:pt idx="247370">
                  <c:v>4.1329999999999999E-2</c:v>
                </c:pt>
                <c:pt idx="247371">
                  <c:v>4.1328999999999998E-2</c:v>
                </c:pt>
                <c:pt idx="247372">
                  <c:v>4.1327999999999997E-2</c:v>
                </c:pt>
                <c:pt idx="247373">
                  <c:v>4.1326000000000002E-2</c:v>
                </c:pt>
                <c:pt idx="247374">
                  <c:v>4.1325000000000001E-2</c:v>
                </c:pt>
                <c:pt idx="247375">
                  <c:v>4.1324E-2</c:v>
                </c:pt>
                <c:pt idx="247376">
                  <c:v>4.1322999999999999E-2</c:v>
                </c:pt>
                <c:pt idx="247377">
                  <c:v>4.1320999999999997E-2</c:v>
                </c:pt>
                <c:pt idx="247378">
                  <c:v>4.1320000000000003E-2</c:v>
                </c:pt>
                <c:pt idx="247379">
                  <c:v>4.1319000000000002E-2</c:v>
                </c:pt>
                <c:pt idx="247380">
                  <c:v>4.1318000000000001E-2</c:v>
                </c:pt>
                <c:pt idx="247381">
                  <c:v>4.1315999999999999E-2</c:v>
                </c:pt>
                <c:pt idx="247382">
                  <c:v>4.1314999999999998E-2</c:v>
                </c:pt>
                <c:pt idx="247383">
                  <c:v>4.1313999999999997E-2</c:v>
                </c:pt>
                <c:pt idx="247384">
                  <c:v>4.1313000000000002E-2</c:v>
                </c:pt>
                <c:pt idx="247385">
                  <c:v>4.1311E-2</c:v>
                </c:pt>
                <c:pt idx="247386">
                  <c:v>4.1309999999999999E-2</c:v>
                </c:pt>
                <c:pt idx="247387">
                  <c:v>4.1308999999999998E-2</c:v>
                </c:pt>
                <c:pt idx="247388">
                  <c:v>4.1307999999999997E-2</c:v>
                </c:pt>
                <c:pt idx="247389">
                  <c:v>4.1307000000000003E-2</c:v>
                </c:pt>
                <c:pt idx="247390">
                  <c:v>4.1306000000000002E-2</c:v>
                </c:pt>
                <c:pt idx="247391">
                  <c:v>4.1305000000000001E-2</c:v>
                </c:pt>
                <c:pt idx="247392">
                  <c:v>4.1304E-2</c:v>
                </c:pt>
                <c:pt idx="247393">
                  <c:v>4.1302999999999999E-2</c:v>
                </c:pt>
                <c:pt idx="247394">
                  <c:v>4.1301999999999998E-2</c:v>
                </c:pt>
                <c:pt idx="247395">
                  <c:v>4.1300999999999997E-2</c:v>
                </c:pt>
                <c:pt idx="247396">
                  <c:v>4.1300000000000003E-2</c:v>
                </c:pt>
                <c:pt idx="247397">
                  <c:v>4.1299000000000002E-2</c:v>
                </c:pt>
                <c:pt idx="247398">
                  <c:v>4.1298000000000001E-2</c:v>
                </c:pt>
                <c:pt idx="247399">
                  <c:v>4.1298000000000001E-2</c:v>
                </c:pt>
                <c:pt idx="247400">
                  <c:v>4.1297E-2</c:v>
                </c:pt>
                <c:pt idx="247401">
                  <c:v>4.1295999999999999E-2</c:v>
                </c:pt>
                <c:pt idx="247402">
                  <c:v>4.1295999999999999E-2</c:v>
                </c:pt>
                <c:pt idx="247403">
                  <c:v>4.1294999999999998E-2</c:v>
                </c:pt>
                <c:pt idx="247404">
                  <c:v>4.1294999999999998E-2</c:v>
                </c:pt>
                <c:pt idx="247405">
                  <c:v>4.1293999999999997E-2</c:v>
                </c:pt>
                <c:pt idx="247406">
                  <c:v>4.1293999999999997E-2</c:v>
                </c:pt>
                <c:pt idx="247407">
                  <c:v>4.1293000000000003E-2</c:v>
                </c:pt>
                <c:pt idx="247408">
                  <c:v>4.1293000000000003E-2</c:v>
                </c:pt>
                <c:pt idx="247409">
                  <c:v>4.1293000000000003E-2</c:v>
                </c:pt>
                <c:pt idx="247410">
                  <c:v>4.1292000000000002E-2</c:v>
                </c:pt>
                <c:pt idx="247411">
                  <c:v>4.1292000000000002E-2</c:v>
                </c:pt>
                <c:pt idx="247412">
                  <c:v>4.1292000000000002E-2</c:v>
                </c:pt>
                <c:pt idx="247413">
                  <c:v>4.1292000000000002E-2</c:v>
                </c:pt>
                <c:pt idx="247414">
                  <c:v>4.1292000000000002E-2</c:v>
                </c:pt>
                <c:pt idx="247415">
                  <c:v>4.1292000000000002E-2</c:v>
                </c:pt>
                <c:pt idx="247416">
                  <c:v>4.1292000000000002E-2</c:v>
                </c:pt>
                <c:pt idx="247417">
                  <c:v>4.1292000000000002E-2</c:v>
                </c:pt>
                <c:pt idx="247418">
                  <c:v>4.1292000000000002E-2</c:v>
                </c:pt>
                <c:pt idx="247419">
                  <c:v>4.1292000000000002E-2</c:v>
                </c:pt>
                <c:pt idx="247420">
                  <c:v>4.1292000000000002E-2</c:v>
                </c:pt>
                <c:pt idx="247421">
                  <c:v>4.1292000000000002E-2</c:v>
                </c:pt>
                <c:pt idx="247422">
                  <c:v>4.1293000000000003E-2</c:v>
                </c:pt>
                <c:pt idx="247423">
                  <c:v>4.1293000000000003E-2</c:v>
                </c:pt>
                <c:pt idx="247424">
                  <c:v>4.1293000000000003E-2</c:v>
                </c:pt>
                <c:pt idx="247425">
                  <c:v>4.1293000000000003E-2</c:v>
                </c:pt>
                <c:pt idx="247426">
                  <c:v>4.1293999999999997E-2</c:v>
                </c:pt>
                <c:pt idx="247427">
                  <c:v>4.1293999999999997E-2</c:v>
                </c:pt>
                <c:pt idx="247428">
                  <c:v>4.1293999999999997E-2</c:v>
                </c:pt>
                <c:pt idx="247429">
                  <c:v>4.1293999999999997E-2</c:v>
                </c:pt>
                <c:pt idx="247430">
                  <c:v>4.1294999999999998E-2</c:v>
                </c:pt>
                <c:pt idx="247431">
                  <c:v>4.1294999999999998E-2</c:v>
                </c:pt>
                <c:pt idx="247432">
                  <c:v>4.1294999999999998E-2</c:v>
                </c:pt>
                <c:pt idx="247433">
                  <c:v>4.1295999999999999E-2</c:v>
                </c:pt>
                <c:pt idx="247434">
                  <c:v>4.1295999999999999E-2</c:v>
                </c:pt>
                <c:pt idx="247435">
                  <c:v>4.1297E-2</c:v>
                </c:pt>
                <c:pt idx="247436">
                  <c:v>4.1297E-2</c:v>
                </c:pt>
                <c:pt idx="247437">
                  <c:v>4.1297E-2</c:v>
                </c:pt>
                <c:pt idx="247438">
                  <c:v>4.1298000000000001E-2</c:v>
                </c:pt>
                <c:pt idx="247439">
                  <c:v>4.1298000000000001E-2</c:v>
                </c:pt>
                <c:pt idx="247440">
                  <c:v>4.1298000000000001E-2</c:v>
                </c:pt>
                <c:pt idx="247441">
                  <c:v>4.1299000000000002E-2</c:v>
                </c:pt>
                <c:pt idx="247442">
                  <c:v>4.1299000000000002E-2</c:v>
                </c:pt>
                <c:pt idx="247443">
                  <c:v>4.1299000000000002E-2</c:v>
                </c:pt>
                <c:pt idx="247444">
                  <c:v>4.1300000000000003E-2</c:v>
                </c:pt>
                <c:pt idx="247445">
                  <c:v>4.1300000000000003E-2</c:v>
                </c:pt>
                <c:pt idx="247446">
                  <c:v>4.1300000000000003E-2</c:v>
                </c:pt>
                <c:pt idx="247447">
                  <c:v>4.1300999999999997E-2</c:v>
                </c:pt>
                <c:pt idx="247448">
                  <c:v>4.1300999999999997E-2</c:v>
                </c:pt>
                <c:pt idx="247449">
                  <c:v>4.1300999999999997E-2</c:v>
                </c:pt>
                <c:pt idx="247450">
                  <c:v>4.1301999999999998E-2</c:v>
                </c:pt>
                <c:pt idx="247451">
                  <c:v>4.1301999999999998E-2</c:v>
                </c:pt>
                <c:pt idx="247452">
                  <c:v>4.1301999999999998E-2</c:v>
                </c:pt>
                <c:pt idx="247453">
                  <c:v>4.1301999999999998E-2</c:v>
                </c:pt>
                <c:pt idx="247454">
                  <c:v>4.1302999999999999E-2</c:v>
                </c:pt>
                <c:pt idx="247455">
                  <c:v>4.1302999999999999E-2</c:v>
                </c:pt>
                <c:pt idx="247456">
                  <c:v>4.1302999999999999E-2</c:v>
                </c:pt>
                <c:pt idx="247457">
                  <c:v>4.1304E-2</c:v>
                </c:pt>
                <c:pt idx="247458">
                  <c:v>4.1304E-2</c:v>
                </c:pt>
                <c:pt idx="247459">
                  <c:v>4.1304E-2</c:v>
                </c:pt>
                <c:pt idx="247460">
                  <c:v>4.1304E-2</c:v>
                </c:pt>
                <c:pt idx="247461">
                  <c:v>4.1305000000000001E-2</c:v>
                </c:pt>
                <c:pt idx="247462">
                  <c:v>4.1305000000000001E-2</c:v>
                </c:pt>
                <c:pt idx="247463">
                  <c:v>4.1305000000000001E-2</c:v>
                </c:pt>
                <c:pt idx="247464">
                  <c:v>4.1305000000000001E-2</c:v>
                </c:pt>
                <c:pt idx="247465">
                  <c:v>4.1305000000000001E-2</c:v>
                </c:pt>
                <c:pt idx="247466">
                  <c:v>4.1305000000000001E-2</c:v>
                </c:pt>
                <c:pt idx="247467">
                  <c:v>4.1306000000000002E-2</c:v>
                </c:pt>
                <c:pt idx="247468">
                  <c:v>4.1306000000000002E-2</c:v>
                </c:pt>
                <c:pt idx="247469">
                  <c:v>4.1306000000000002E-2</c:v>
                </c:pt>
                <c:pt idx="247470">
                  <c:v>4.1306000000000002E-2</c:v>
                </c:pt>
                <c:pt idx="247471">
                  <c:v>4.1306000000000002E-2</c:v>
                </c:pt>
                <c:pt idx="247472">
                  <c:v>4.1306000000000002E-2</c:v>
                </c:pt>
                <c:pt idx="247473">
                  <c:v>4.1306000000000002E-2</c:v>
                </c:pt>
                <c:pt idx="247474">
                  <c:v>4.1306000000000002E-2</c:v>
                </c:pt>
                <c:pt idx="247475">
                  <c:v>4.1306000000000002E-2</c:v>
                </c:pt>
                <c:pt idx="247476">
                  <c:v>4.1306000000000002E-2</c:v>
                </c:pt>
                <c:pt idx="247477">
                  <c:v>4.1305000000000001E-2</c:v>
                </c:pt>
                <c:pt idx="247478">
                  <c:v>4.1305000000000001E-2</c:v>
                </c:pt>
                <c:pt idx="247479">
                  <c:v>4.1305000000000001E-2</c:v>
                </c:pt>
                <c:pt idx="247480">
                  <c:v>4.1305000000000001E-2</c:v>
                </c:pt>
                <c:pt idx="247481">
                  <c:v>4.1305000000000001E-2</c:v>
                </c:pt>
                <c:pt idx="247482">
                  <c:v>4.1305000000000001E-2</c:v>
                </c:pt>
                <c:pt idx="247483">
                  <c:v>4.1304E-2</c:v>
                </c:pt>
                <c:pt idx="247484">
                  <c:v>4.1304E-2</c:v>
                </c:pt>
                <c:pt idx="247485">
                  <c:v>4.1302999999999999E-2</c:v>
                </c:pt>
                <c:pt idx="247486">
                  <c:v>4.1302999999999999E-2</c:v>
                </c:pt>
                <c:pt idx="247487">
                  <c:v>4.1301999999999998E-2</c:v>
                </c:pt>
                <c:pt idx="247488">
                  <c:v>4.1301999999999998E-2</c:v>
                </c:pt>
                <c:pt idx="247489">
                  <c:v>4.1300999999999997E-2</c:v>
                </c:pt>
                <c:pt idx="247490">
                  <c:v>4.1300000000000003E-2</c:v>
                </c:pt>
                <c:pt idx="247491">
                  <c:v>4.1300000000000003E-2</c:v>
                </c:pt>
                <c:pt idx="247492">
                  <c:v>4.1299000000000002E-2</c:v>
                </c:pt>
                <c:pt idx="247493">
                  <c:v>4.1298000000000001E-2</c:v>
                </c:pt>
                <c:pt idx="247494">
                  <c:v>4.1298000000000001E-2</c:v>
                </c:pt>
                <c:pt idx="247495">
                  <c:v>4.1297E-2</c:v>
                </c:pt>
                <c:pt idx="247496">
                  <c:v>4.1295999999999999E-2</c:v>
                </c:pt>
                <c:pt idx="247497">
                  <c:v>4.1294999999999998E-2</c:v>
                </c:pt>
                <c:pt idx="247498">
                  <c:v>4.1293999999999997E-2</c:v>
                </c:pt>
                <c:pt idx="247499">
                  <c:v>4.1293000000000003E-2</c:v>
                </c:pt>
                <c:pt idx="247500">
                  <c:v>4.1292000000000002E-2</c:v>
                </c:pt>
                <c:pt idx="247501">
                  <c:v>4.1291000000000001E-2</c:v>
                </c:pt>
                <c:pt idx="247502">
                  <c:v>4.129E-2</c:v>
                </c:pt>
                <c:pt idx="247503">
                  <c:v>4.1288999999999999E-2</c:v>
                </c:pt>
                <c:pt idx="247504">
                  <c:v>4.1287999999999998E-2</c:v>
                </c:pt>
                <c:pt idx="247505">
                  <c:v>4.1286999999999997E-2</c:v>
                </c:pt>
                <c:pt idx="247506">
                  <c:v>4.1286000000000003E-2</c:v>
                </c:pt>
                <c:pt idx="247507">
                  <c:v>4.1285000000000002E-2</c:v>
                </c:pt>
                <c:pt idx="247508">
                  <c:v>4.1284000000000001E-2</c:v>
                </c:pt>
                <c:pt idx="247509">
                  <c:v>4.1283E-2</c:v>
                </c:pt>
                <c:pt idx="247510">
                  <c:v>4.1281999999999999E-2</c:v>
                </c:pt>
                <c:pt idx="247511">
                  <c:v>4.1279999999999997E-2</c:v>
                </c:pt>
                <c:pt idx="247512">
                  <c:v>4.1279000000000003E-2</c:v>
                </c:pt>
                <c:pt idx="247513">
                  <c:v>4.1278000000000002E-2</c:v>
                </c:pt>
                <c:pt idx="247514">
                  <c:v>4.1277000000000001E-2</c:v>
                </c:pt>
                <c:pt idx="247515">
                  <c:v>4.1274999999999999E-2</c:v>
                </c:pt>
                <c:pt idx="247516">
                  <c:v>4.1273999999999998E-2</c:v>
                </c:pt>
                <c:pt idx="247517">
                  <c:v>4.1272999999999997E-2</c:v>
                </c:pt>
                <c:pt idx="247518">
                  <c:v>4.1272000000000003E-2</c:v>
                </c:pt>
                <c:pt idx="247519">
                  <c:v>4.1271000000000002E-2</c:v>
                </c:pt>
                <c:pt idx="247520">
                  <c:v>4.1269E-2</c:v>
                </c:pt>
                <c:pt idx="247521">
                  <c:v>4.1267999999999999E-2</c:v>
                </c:pt>
                <c:pt idx="247522">
                  <c:v>4.1266999999999998E-2</c:v>
                </c:pt>
                <c:pt idx="247523">
                  <c:v>4.1265000000000003E-2</c:v>
                </c:pt>
                <c:pt idx="247524">
                  <c:v>4.1264000000000002E-2</c:v>
                </c:pt>
                <c:pt idx="247525">
                  <c:v>4.1262E-2</c:v>
                </c:pt>
                <c:pt idx="247526">
                  <c:v>4.1260999999999999E-2</c:v>
                </c:pt>
                <c:pt idx="247527">
                  <c:v>4.1259999999999998E-2</c:v>
                </c:pt>
                <c:pt idx="247528">
                  <c:v>4.1258999999999997E-2</c:v>
                </c:pt>
                <c:pt idx="247529">
                  <c:v>4.1257000000000002E-2</c:v>
                </c:pt>
                <c:pt idx="247530">
                  <c:v>4.1256000000000001E-2</c:v>
                </c:pt>
                <c:pt idx="247531">
                  <c:v>4.1255E-2</c:v>
                </c:pt>
                <c:pt idx="247532">
                  <c:v>4.1252999999999998E-2</c:v>
                </c:pt>
                <c:pt idx="247533">
                  <c:v>4.1251999999999997E-2</c:v>
                </c:pt>
                <c:pt idx="247534">
                  <c:v>4.1250000000000002E-2</c:v>
                </c:pt>
                <c:pt idx="247535">
                  <c:v>4.1249000000000001E-2</c:v>
                </c:pt>
                <c:pt idx="247536">
                  <c:v>4.1246999999999999E-2</c:v>
                </c:pt>
                <c:pt idx="247537">
                  <c:v>4.1245999999999998E-2</c:v>
                </c:pt>
                <c:pt idx="247538">
                  <c:v>4.1244000000000003E-2</c:v>
                </c:pt>
                <c:pt idx="247539">
                  <c:v>4.1243000000000002E-2</c:v>
                </c:pt>
                <c:pt idx="247540">
                  <c:v>4.1242000000000001E-2</c:v>
                </c:pt>
                <c:pt idx="247541">
                  <c:v>4.1239999999999999E-2</c:v>
                </c:pt>
                <c:pt idx="247542">
                  <c:v>4.1238999999999998E-2</c:v>
                </c:pt>
                <c:pt idx="247543">
                  <c:v>4.1237999999999997E-2</c:v>
                </c:pt>
                <c:pt idx="247544">
                  <c:v>4.1236000000000002E-2</c:v>
                </c:pt>
                <c:pt idx="247545">
                  <c:v>4.1235000000000001E-2</c:v>
                </c:pt>
                <c:pt idx="247546">
                  <c:v>4.1232999999999999E-2</c:v>
                </c:pt>
                <c:pt idx="247547">
                  <c:v>4.1231999999999998E-2</c:v>
                </c:pt>
                <c:pt idx="247548">
                  <c:v>4.1230000000000003E-2</c:v>
                </c:pt>
                <c:pt idx="247549">
                  <c:v>4.1229000000000002E-2</c:v>
                </c:pt>
                <c:pt idx="247550">
                  <c:v>4.1228000000000001E-2</c:v>
                </c:pt>
                <c:pt idx="247551">
                  <c:v>4.1227E-2</c:v>
                </c:pt>
                <c:pt idx="247552">
                  <c:v>4.1224999999999998E-2</c:v>
                </c:pt>
                <c:pt idx="247553">
                  <c:v>4.1223999999999997E-2</c:v>
                </c:pt>
                <c:pt idx="247554">
                  <c:v>4.1223000000000003E-2</c:v>
                </c:pt>
                <c:pt idx="247555">
                  <c:v>4.1222000000000002E-2</c:v>
                </c:pt>
                <c:pt idx="247556">
                  <c:v>4.1221000000000001E-2</c:v>
                </c:pt>
                <c:pt idx="247557">
                  <c:v>4.122E-2</c:v>
                </c:pt>
                <c:pt idx="247558">
                  <c:v>4.1218999999999999E-2</c:v>
                </c:pt>
                <c:pt idx="247559">
                  <c:v>4.1217999999999998E-2</c:v>
                </c:pt>
                <c:pt idx="247560">
                  <c:v>4.1217999999999998E-2</c:v>
                </c:pt>
                <c:pt idx="247561">
                  <c:v>4.1216999999999997E-2</c:v>
                </c:pt>
                <c:pt idx="247562">
                  <c:v>4.1216999999999997E-2</c:v>
                </c:pt>
                <c:pt idx="247563">
                  <c:v>4.1216000000000003E-2</c:v>
                </c:pt>
                <c:pt idx="247564">
                  <c:v>4.1216000000000003E-2</c:v>
                </c:pt>
                <c:pt idx="247565">
                  <c:v>4.1216000000000003E-2</c:v>
                </c:pt>
                <c:pt idx="247566">
                  <c:v>4.1216000000000003E-2</c:v>
                </c:pt>
                <c:pt idx="247567">
                  <c:v>4.1216000000000003E-2</c:v>
                </c:pt>
                <c:pt idx="247568">
                  <c:v>4.1216000000000003E-2</c:v>
                </c:pt>
                <c:pt idx="247569">
                  <c:v>4.1216999999999997E-2</c:v>
                </c:pt>
                <c:pt idx="247570">
                  <c:v>4.1216999999999997E-2</c:v>
                </c:pt>
                <c:pt idx="247571">
                  <c:v>4.1217999999999998E-2</c:v>
                </c:pt>
                <c:pt idx="247572">
                  <c:v>4.1218999999999999E-2</c:v>
                </c:pt>
                <c:pt idx="247573">
                  <c:v>4.122E-2</c:v>
                </c:pt>
                <c:pt idx="247574">
                  <c:v>4.1221000000000001E-2</c:v>
                </c:pt>
                <c:pt idx="247575">
                  <c:v>4.1222000000000002E-2</c:v>
                </c:pt>
                <c:pt idx="247576">
                  <c:v>4.1223000000000003E-2</c:v>
                </c:pt>
                <c:pt idx="247577">
                  <c:v>4.1224999999999998E-2</c:v>
                </c:pt>
                <c:pt idx="247578">
                  <c:v>4.1227E-2</c:v>
                </c:pt>
                <c:pt idx="247579">
                  <c:v>4.1228000000000001E-2</c:v>
                </c:pt>
                <c:pt idx="247580">
                  <c:v>4.1230000000000003E-2</c:v>
                </c:pt>
                <c:pt idx="247581">
                  <c:v>4.1231999999999998E-2</c:v>
                </c:pt>
                <c:pt idx="247582">
                  <c:v>4.1234E-2</c:v>
                </c:pt>
                <c:pt idx="247583">
                  <c:v>4.1236000000000002E-2</c:v>
                </c:pt>
                <c:pt idx="247584">
                  <c:v>4.1238999999999998E-2</c:v>
                </c:pt>
                <c:pt idx="247585">
                  <c:v>4.1241E-2</c:v>
                </c:pt>
                <c:pt idx="247586">
                  <c:v>4.1244000000000003E-2</c:v>
                </c:pt>
                <c:pt idx="247587">
                  <c:v>4.1245999999999998E-2</c:v>
                </c:pt>
                <c:pt idx="247588">
                  <c:v>4.1249000000000001E-2</c:v>
                </c:pt>
                <c:pt idx="247589">
                  <c:v>4.1251999999999997E-2</c:v>
                </c:pt>
                <c:pt idx="247590">
                  <c:v>4.1253999999999999E-2</c:v>
                </c:pt>
                <c:pt idx="247591">
                  <c:v>4.1257000000000002E-2</c:v>
                </c:pt>
                <c:pt idx="247592">
                  <c:v>4.1259999999999998E-2</c:v>
                </c:pt>
                <c:pt idx="247593">
                  <c:v>4.1263000000000001E-2</c:v>
                </c:pt>
                <c:pt idx="247594">
                  <c:v>4.1265999999999997E-2</c:v>
                </c:pt>
                <c:pt idx="247595">
                  <c:v>4.1267999999999999E-2</c:v>
                </c:pt>
                <c:pt idx="247596">
                  <c:v>4.1271000000000002E-2</c:v>
                </c:pt>
                <c:pt idx="247597">
                  <c:v>4.1273999999999998E-2</c:v>
                </c:pt>
                <c:pt idx="247598">
                  <c:v>4.1277000000000001E-2</c:v>
                </c:pt>
                <c:pt idx="247599">
                  <c:v>4.1279999999999997E-2</c:v>
                </c:pt>
                <c:pt idx="247600">
                  <c:v>4.1281999999999999E-2</c:v>
                </c:pt>
                <c:pt idx="247601">
                  <c:v>4.1285000000000002E-2</c:v>
                </c:pt>
                <c:pt idx="247602">
                  <c:v>4.1286999999999997E-2</c:v>
                </c:pt>
                <c:pt idx="247603">
                  <c:v>4.129E-2</c:v>
                </c:pt>
                <c:pt idx="247604">
                  <c:v>4.1292000000000002E-2</c:v>
                </c:pt>
                <c:pt idx="247605">
                  <c:v>4.1293999999999997E-2</c:v>
                </c:pt>
                <c:pt idx="247606">
                  <c:v>4.1295999999999999E-2</c:v>
                </c:pt>
                <c:pt idx="247607">
                  <c:v>4.1298000000000001E-2</c:v>
                </c:pt>
                <c:pt idx="247608">
                  <c:v>4.1300000000000003E-2</c:v>
                </c:pt>
                <c:pt idx="247609">
                  <c:v>4.1301999999999998E-2</c:v>
                </c:pt>
                <c:pt idx="247610">
                  <c:v>4.1302999999999999E-2</c:v>
                </c:pt>
                <c:pt idx="247611">
                  <c:v>4.1305000000000001E-2</c:v>
                </c:pt>
                <c:pt idx="247612">
                  <c:v>4.1306000000000002E-2</c:v>
                </c:pt>
                <c:pt idx="247613">
                  <c:v>4.1307000000000003E-2</c:v>
                </c:pt>
                <c:pt idx="247614">
                  <c:v>4.1307999999999997E-2</c:v>
                </c:pt>
                <c:pt idx="247615">
                  <c:v>4.1308999999999998E-2</c:v>
                </c:pt>
                <c:pt idx="247616">
                  <c:v>4.1309999999999999E-2</c:v>
                </c:pt>
                <c:pt idx="247617">
                  <c:v>4.1309999999999999E-2</c:v>
                </c:pt>
                <c:pt idx="247618">
                  <c:v>4.1311E-2</c:v>
                </c:pt>
                <c:pt idx="247619">
                  <c:v>4.1311E-2</c:v>
                </c:pt>
                <c:pt idx="247620">
                  <c:v>4.1311E-2</c:v>
                </c:pt>
                <c:pt idx="247621">
                  <c:v>4.1311E-2</c:v>
                </c:pt>
                <c:pt idx="247622">
                  <c:v>4.1309999999999999E-2</c:v>
                </c:pt>
                <c:pt idx="247623">
                  <c:v>4.1309999999999999E-2</c:v>
                </c:pt>
                <c:pt idx="247624">
                  <c:v>4.1309999999999999E-2</c:v>
                </c:pt>
                <c:pt idx="247625">
                  <c:v>4.1308999999999998E-2</c:v>
                </c:pt>
                <c:pt idx="247626">
                  <c:v>4.1307999999999997E-2</c:v>
                </c:pt>
                <c:pt idx="247627">
                  <c:v>4.1307000000000003E-2</c:v>
                </c:pt>
                <c:pt idx="247628">
                  <c:v>4.1306000000000002E-2</c:v>
                </c:pt>
                <c:pt idx="247629">
                  <c:v>4.1304E-2</c:v>
                </c:pt>
                <c:pt idx="247630">
                  <c:v>4.1302999999999999E-2</c:v>
                </c:pt>
                <c:pt idx="247631">
                  <c:v>4.1300999999999997E-2</c:v>
                </c:pt>
                <c:pt idx="247632">
                  <c:v>4.1300000000000003E-2</c:v>
                </c:pt>
                <c:pt idx="247633">
                  <c:v>4.1298000000000001E-2</c:v>
                </c:pt>
                <c:pt idx="247634">
                  <c:v>4.1297E-2</c:v>
                </c:pt>
                <c:pt idx="247635">
                  <c:v>4.1294999999999998E-2</c:v>
                </c:pt>
                <c:pt idx="247636">
                  <c:v>4.1293000000000003E-2</c:v>
                </c:pt>
                <c:pt idx="247637">
                  <c:v>4.1291000000000001E-2</c:v>
                </c:pt>
                <c:pt idx="247638">
                  <c:v>4.1288999999999999E-2</c:v>
                </c:pt>
                <c:pt idx="247639">
                  <c:v>4.1286999999999997E-2</c:v>
                </c:pt>
                <c:pt idx="247640">
                  <c:v>4.1285000000000002E-2</c:v>
                </c:pt>
                <c:pt idx="247641">
                  <c:v>4.1283E-2</c:v>
                </c:pt>
                <c:pt idx="247642">
                  <c:v>4.1280999999999998E-2</c:v>
                </c:pt>
                <c:pt idx="247643">
                  <c:v>4.1278000000000002E-2</c:v>
                </c:pt>
                <c:pt idx="247644">
                  <c:v>4.1276E-2</c:v>
                </c:pt>
                <c:pt idx="247645">
                  <c:v>4.1273999999999998E-2</c:v>
                </c:pt>
                <c:pt idx="247646">
                  <c:v>4.1272999999999997E-2</c:v>
                </c:pt>
                <c:pt idx="247647">
                  <c:v>4.1271000000000002E-2</c:v>
                </c:pt>
                <c:pt idx="247648">
                  <c:v>4.1269E-2</c:v>
                </c:pt>
                <c:pt idx="247649">
                  <c:v>4.1266999999999998E-2</c:v>
                </c:pt>
                <c:pt idx="247650">
                  <c:v>4.1265000000000003E-2</c:v>
                </c:pt>
                <c:pt idx="247651">
                  <c:v>4.1263000000000001E-2</c:v>
                </c:pt>
                <c:pt idx="247652">
                  <c:v>4.1262E-2</c:v>
                </c:pt>
                <c:pt idx="247653">
                  <c:v>4.1259999999999998E-2</c:v>
                </c:pt>
                <c:pt idx="247654">
                  <c:v>4.1258999999999997E-2</c:v>
                </c:pt>
                <c:pt idx="247655">
                  <c:v>4.1257000000000002E-2</c:v>
                </c:pt>
                <c:pt idx="247656">
                  <c:v>4.1256000000000001E-2</c:v>
                </c:pt>
                <c:pt idx="247657">
                  <c:v>4.1255E-2</c:v>
                </c:pt>
                <c:pt idx="247658">
                  <c:v>4.1253999999999999E-2</c:v>
                </c:pt>
                <c:pt idx="247659">
                  <c:v>4.1252999999999998E-2</c:v>
                </c:pt>
                <c:pt idx="247660">
                  <c:v>4.1251999999999997E-2</c:v>
                </c:pt>
                <c:pt idx="247661">
                  <c:v>4.1251000000000003E-2</c:v>
                </c:pt>
                <c:pt idx="247662">
                  <c:v>4.1251000000000003E-2</c:v>
                </c:pt>
                <c:pt idx="247663">
                  <c:v>4.1250000000000002E-2</c:v>
                </c:pt>
                <c:pt idx="247664">
                  <c:v>4.1250000000000002E-2</c:v>
                </c:pt>
                <c:pt idx="247665">
                  <c:v>4.1250000000000002E-2</c:v>
                </c:pt>
                <c:pt idx="247666">
                  <c:v>4.1249000000000001E-2</c:v>
                </c:pt>
                <c:pt idx="247667">
                  <c:v>4.1249000000000001E-2</c:v>
                </c:pt>
                <c:pt idx="247668">
                  <c:v>4.1249000000000001E-2</c:v>
                </c:pt>
                <c:pt idx="247669">
                  <c:v>4.1250000000000002E-2</c:v>
                </c:pt>
                <c:pt idx="247670">
                  <c:v>4.1250000000000002E-2</c:v>
                </c:pt>
                <c:pt idx="247671">
                  <c:v>4.1250000000000002E-2</c:v>
                </c:pt>
                <c:pt idx="247672">
                  <c:v>4.1251000000000003E-2</c:v>
                </c:pt>
                <c:pt idx="247673">
                  <c:v>4.1251000000000003E-2</c:v>
                </c:pt>
                <c:pt idx="247674">
                  <c:v>4.1251999999999997E-2</c:v>
                </c:pt>
                <c:pt idx="247675">
                  <c:v>4.1251999999999997E-2</c:v>
                </c:pt>
                <c:pt idx="247676">
                  <c:v>4.1252999999999998E-2</c:v>
                </c:pt>
                <c:pt idx="247677">
                  <c:v>4.1253999999999999E-2</c:v>
                </c:pt>
                <c:pt idx="247678">
                  <c:v>4.1255E-2</c:v>
                </c:pt>
                <c:pt idx="247679">
                  <c:v>4.1256000000000001E-2</c:v>
                </c:pt>
                <c:pt idx="247680">
                  <c:v>4.1257000000000002E-2</c:v>
                </c:pt>
                <c:pt idx="247681">
                  <c:v>4.1258000000000003E-2</c:v>
                </c:pt>
                <c:pt idx="247682">
                  <c:v>4.1258999999999997E-2</c:v>
                </c:pt>
                <c:pt idx="247683">
                  <c:v>4.1259999999999998E-2</c:v>
                </c:pt>
                <c:pt idx="247684">
                  <c:v>4.1260999999999999E-2</c:v>
                </c:pt>
                <c:pt idx="247685">
                  <c:v>4.1262E-2</c:v>
                </c:pt>
                <c:pt idx="247686">
                  <c:v>4.1263000000000001E-2</c:v>
                </c:pt>
                <c:pt idx="247687">
                  <c:v>4.1264000000000002E-2</c:v>
                </c:pt>
                <c:pt idx="247688">
                  <c:v>4.1265000000000003E-2</c:v>
                </c:pt>
                <c:pt idx="247689">
                  <c:v>4.1265999999999997E-2</c:v>
                </c:pt>
                <c:pt idx="247690">
                  <c:v>4.1266999999999998E-2</c:v>
                </c:pt>
                <c:pt idx="247691">
                  <c:v>4.1267999999999999E-2</c:v>
                </c:pt>
                <c:pt idx="247692">
                  <c:v>4.1269E-2</c:v>
                </c:pt>
                <c:pt idx="247693">
                  <c:v>4.1270000000000001E-2</c:v>
                </c:pt>
                <c:pt idx="247694">
                  <c:v>4.1271000000000002E-2</c:v>
                </c:pt>
                <c:pt idx="247695">
                  <c:v>4.1272000000000003E-2</c:v>
                </c:pt>
                <c:pt idx="247696">
                  <c:v>4.1272999999999997E-2</c:v>
                </c:pt>
                <c:pt idx="247697">
                  <c:v>4.1273999999999998E-2</c:v>
                </c:pt>
                <c:pt idx="247698">
                  <c:v>4.1274999999999999E-2</c:v>
                </c:pt>
                <c:pt idx="247699">
                  <c:v>4.1274999999999999E-2</c:v>
                </c:pt>
                <c:pt idx="247700">
                  <c:v>4.1276E-2</c:v>
                </c:pt>
                <c:pt idx="247701">
                  <c:v>4.1276E-2</c:v>
                </c:pt>
                <c:pt idx="247702">
                  <c:v>4.1277000000000001E-2</c:v>
                </c:pt>
                <c:pt idx="247703">
                  <c:v>4.1277000000000001E-2</c:v>
                </c:pt>
                <c:pt idx="247704">
                  <c:v>4.1278000000000002E-2</c:v>
                </c:pt>
                <c:pt idx="247705">
                  <c:v>4.1278000000000002E-2</c:v>
                </c:pt>
                <c:pt idx="247706">
                  <c:v>4.1278000000000002E-2</c:v>
                </c:pt>
                <c:pt idx="247707">
                  <c:v>4.1279000000000003E-2</c:v>
                </c:pt>
                <c:pt idx="247708">
                  <c:v>4.1279000000000003E-2</c:v>
                </c:pt>
                <c:pt idx="247709">
                  <c:v>4.1279000000000003E-2</c:v>
                </c:pt>
                <c:pt idx="247710">
                  <c:v>4.1278000000000002E-2</c:v>
                </c:pt>
                <c:pt idx="247711">
                  <c:v>4.1278000000000002E-2</c:v>
                </c:pt>
                <c:pt idx="247712">
                  <c:v>4.1278000000000002E-2</c:v>
                </c:pt>
                <c:pt idx="247713">
                  <c:v>4.1278000000000002E-2</c:v>
                </c:pt>
                <c:pt idx="247714">
                  <c:v>4.1277000000000001E-2</c:v>
                </c:pt>
                <c:pt idx="247715">
                  <c:v>4.1277000000000001E-2</c:v>
                </c:pt>
                <c:pt idx="247716">
                  <c:v>4.1276E-2</c:v>
                </c:pt>
                <c:pt idx="247717">
                  <c:v>4.1276E-2</c:v>
                </c:pt>
                <c:pt idx="247718">
                  <c:v>4.1274999999999999E-2</c:v>
                </c:pt>
                <c:pt idx="247719">
                  <c:v>4.1273999999999998E-2</c:v>
                </c:pt>
                <c:pt idx="247720">
                  <c:v>4.1273999999999998E-2</c:v>
                </c:pt>
                <c:pt idx="247721">
                  <c:v>4.1272999999999997E-2</c:v>
                </c:pt>
                <c:pt idx="247722">
                  <c:v>4.1272000000000003E-2</c:v>
                </c:pt>
                <c:pt idx="247723">
                  <c:v>4.1271000000000002E-2</c:v>
                </c:pt>
                <c:pt idx="247724">
                  <c:v>4.1270000000000001E-2</c:v>
                </c:pt>
                <c:pt idx="247725">
                  <c:v>4.1269E-2</c:v>
                </c:pt>
                <c:pt idx="247726">
                  <c:v>4.1267999999999999E-2</c:v>
                </c:pt>
                <c:pt idx="247727">
                  <c:v>4.1266999999999998E-2</c:v>
                </c:pt>
                <c:pt idx="247728">
                  <c:v>4.1265000000000003E-2</c:v>
                </c:pt>
                <c:pt idx="247729">
                  <c:v>4.1264000000000002E-2</c:v>
                </c:pt>
                <c:pt idx="247730">
                  <c:v>4.1263000000000001E-2</c:v>
                </c:pt>
                <c:pt idx="247731">
                  <c:v>4.1262E-2</c:v>
                </c:pt>
                <c:pt idx="247732">
                  <c:v>4.1260999999999999E-2</c:v>
                </c:pt>
                <c:pt idx="247733">
                  <c:v>4.1258999999999997E-2</c:v>
                </c:pt>
                <c:pt idx="247734">
                  <c:v>4.1258000000000003E-2</c:v>
                </c:pt>
                <c:pt idx="247735">
                  <c:v>4.1257000000000002E-2</c:v>
                </c:pt>
                <c:pt idx="247736">
                  <c:v>4.1255E-2</c:v>
                </c:pt>
                <c:pt idx="247737">
                  <c:v>4.1253999999999999E-2</c:v>
                </c:pt>
                <c:pt idx="247738">
                  <c:v>4.1252999999999998E-2</c:v>
                </c:pt>
                <c:pt idx="247739">
                  <c:v>4.1251999999999997E-2</c:v>
                </c:pt>
                <c:pt idx="247740">
                  <c:v>4.1250000000000002E-2</c:v>
                </c:pt>
                <c:pt idx="247741">
                  <c:v>4.1249000000000001E-2</c:v>
                </c:pt>
                <c:pt idx="247742">
                  <c:v>4.1248E-2</c:v>
                </c:pt>
                <c:pt idx="247743">
                  <c:v>4.1246999999999999E-2</c:v>
                </c:pt>
                <c:pt idx="247744">
                  <c:v>4.1244999999999997E-2</c:v>
                </c:pt>
                <c:pt idx="247745">
                  <c:v>4.1244000000000003E-2</c:v>
                </c:pt>
                <c:pt idx="247746">
                  <c:v>4.1243000000000002E-2</c:v>
                </c:pt>
                <c:pt idx="247747">
                  <c:v>4.1242000000000001E-2</c:v>
                </c:pt>
                <c:pt idx="247748">
                  <c:v>4.1239999999999999E-2</c:v>
                </c:pt>
                <c:pt idx="247749">
                  <c:v>4.1238999999999998E-2</c:v>
                </c:pt>
                <c:pt idx="247750">
                  <c:v>4.1237999999999997E-2</c:v>
                </c:pt>
                <c:pt idx="247751">
                  <c:v>4.1237000000000003E-2</c:v>
                </c:pt>
                <c:pt idx="247752">
                  <c:v>4.1236000000000002E-2</c:v>
                </c:pt>
                <c:pt idx="247753">
                  <c:v>4.1235000000000001E-2</c:v>
                </c:pt>
                <c:pt idx="247754">
                  <c:v>4.1234E-2</c:v>
                </c:pt>
                <c:pt idx="247755">
                  <c:v>4.1232999999999999E-2</c:v>
                </c:pt>
                <c:pt idx="247756">
                  <c:v>4.1232999999999999E-2</c:v>
                </c:pt>
                <c:pt idx="247757">
                  <c:v>4.1231999999999998E-2</c:v>
                </c:pt>
                <c:pt idx="247758">
                  <c:v>4.1230999999999997E-2</c:v>
                </c:pt>
                <c:pt idx="247759">
                  <c:v>4.1230000000000003E-2</c:v>
                </c:pt>
                <c:pt idx="247760">
                  <c:v>4.1229000000000002E-2</c:v>
                </c:pt>
                <c:pt idx="247761">
                  <c:v>4.1229000000000002E-2</c:v>
                </c:pt>
                <c:pt idx="247762">
                  <c:v>4.1228000000000001E-2</c:v>
                </c:pt>
                <c:pt idx="247763">
                  <c:v>4.1228000000000001E-2</c:v>
                </c:pt>
                <c:pt idx="247764">
                  <c:v>4.1227E-2</c:v>
                </c:pt>
                <c:pt idx="247765">
                  <c:v>4.1227E-2</c:v>
                </c:pt>
                <c:pt idx="247766">
                  <c:v>4.1227E-2</c:v>
                </c:pt>
                <c:pt idx="247767">
                  <c:v>4.1225999999999999E-2</c:v>
                </c:pt>
                <c:pt idx="247768">
                  <c:v>4.1225999999999999E-2</c:v>
                </c:pt>
                <c:pt idx="247769">
                  <c:v>4.1225999999999999E-2</c:v>
                </c:pt>
                <c:pt idx="247770">
                  <c:v>4.1225999999999999E-2</c:v>
                </c:pt>
                <c:pt idx="247771">
                  <c:v>4.1224999999999998E-2</c:v>
                </c:pt>
                <c:pt idx="247772">
                  <c:v>4.1224999999999998E-2</c:v>
                </c:pt>
                <c:pt idx="247773">
                  <c:v>4.1224999999999998E-2</c:v>
                </c:pt>
                <c:pt idx="247774">
                  <c:v>4.1224999999999998E-2</c:v>
                </c:pt>
                <c:pt idx="247775">
                  <c:v>4.1224999999999998E-2</c:v>
                </c:pt>
                <c:pt idx="247776">
                  <c:v>4.1224999999999998E-2</c:v>
                </c:pt>
                <c:pt idx="247777">
                  <c:v>4.1225999999999999E-2</c:v>
                </c:pt>
                <c:pt idx="247778">
                  <c:v>4.1225999999999999E-2</c:v>
                </c:pt>
                <c:pt idx="247779">
                  <c:v>4.1225999999999999E-2</c:v>
                </c:pt>
                <c:pt idx="247780">
                  <c:v>4.1225999999999999E-2</c:v>
                </c:pt>
                <c:pt idx="247781">
                  <c:v>4.1225999999999999E-2</c:v>
                </c:pt>
                <c:pt idx="247782">
                  <c:v>4.1225999999999999E-2</c:v>
                </c:pt>
                <c:pt idx="247783">
                  <c:v>4.1225999999999999E-2</c:v>
                </c:pt>
                <c:pt idx="247784">
                  <c:v>4.1225999999999999E-2</c:v>
                </c:pt>
                <c:pt idx="247785">
                  <c:v>4.1225999999999999E-2</c:v>
                </c:pt>
                <c:pt idx="247786">
                  <c:v>4.1227E-2</c:v>
                </c:pt>
                <c:pt idx="247787">
                  <c:v>4.1227E-2</c:v>
                </c:pt>
                <c:pt idx="247788">
                  <c:v>4.1227E-2</c:v>
                </c:pt>
                <c:pt idx="247789">
                  <c:v>4.1227E-2</c:v>
                </c:pt>
                <c:pt idx="247790">
                  <c:v>4.1227E-2</c:v>
                </c:pt>
                <c:pt idx="247791">
                  <c:v>4.1227E-2</c:v>
                </c:pt>
                <c:pt idx="247792">
                  <c:v>4.1227E-2</c:v>
                </c:pt>
                <c:pt idx="247793">
                  <c:v>4.1227E-2</c:v>
                </c:pt>
                <c:pt idx="247794">
                  <c:v>4.1227E-2</c:v>
                </c:pt>
                <c:pt idx="247795">
                  <c:v>4.1227E-2</c:v>
                </c:pt>
                <c:pt idx="247796">
                  <c:v>4.1227E-2</c:v>
                </c:pt>
                <c:pt idx="247797">
                  <c:v>4.1227E-2</c:v>
                </c:pt>
                <c:pt idx="247798">
                  <c:v>4.1227E-2</c:v>
                </c:pt>
                <c:pt idx="247799">
                  <c:v>4.1227E-2</c:v>
                </c:pt>
                <c:pt idx="247800">
                  <c:v>4.1227E-2</c:v>
                </c:pt>
                <c:pt idx="247801">
                  <c:v>4.1227E-2</c:v>
                </c:pt>
                <c:pt idx="247802">
                  <c:v>4.1227E-2</c:v>
                </c:pt>
                <c:pt idx="247803">
                  <c:v>4.1225999999999999E-2</c:v>
                </c:pt>
                <c:pt idx="247804">
                  <c:v>4.1225999999999999E-2</c:v>
                </c:pt>
                <c:pt idx="247805">
                  <c:v>4.1225999999999999E-2</c:v>
                </c:pt>
                <c:pt idx="247806">
                  <c:v>4.1224999999999998E-2</c:v>
                </c:pt>
                <c:pt idx="247807">
                  <c:v>4.1224999999999998E-2</c:v>
                </c:pt>
                <c:pt idx="247808">
                  <c:v>4.1223999999999997E-2</c:v>
                </c:pt>
                <c:pt idx="247809">
                  <c:v>4.1223999999999997E-2</c:v>
                </c:pt>
                <c:pt idx="247810">
                  <c:v>4.1223000000000003E-2</c:v>
                </c:pt>
                <c:pt idx="247811">
                  <c:v>4.1223000000000003E-2</c:v>
                </c:pt>
                <c:pt idx="247812">
                  <c:v>4.1222000000000002E-2</c:v>
                </c:pt>
                <c:pt idx="247813">
                  <c:v>4.1222000000000002E-2</c:v>
                </c:pt>
                <c:pt idx="247814">
                  <c:v>4.1221000000000001E-2</c:v>
                </c:pt>
                <c:pt idx="247815">
                  <c:v>4.122E-2</c:v>
                </c:pt>
                <c:pt idx="247816">
                  <c:v>4.122E-2</c:v>
                </c:pt>
                <c:pt idx="247817">
                  <c:v>4.1218999999999999E-2</c:v>
                </c:pt>
                <c:pt idx="247818">
                  <c:v>4.1217999999999998E-2</c:v>
                </c:pt>
                <c:pt idx="247819">
                  <c:v>4.1216999999999997E-2</c:v>
                </c:pt>
                <c:pt idx="247820">
                  <c:v>4.1216999999999997E-2</c:v>
                </c:pt>
                <c:pt idx="247821">
                  <c:v>4.1216000000000003E-2</c:v>
                </c:pt>
                <c:pt idx="247822">
                  <c:v>4.1215000000000002E-2</c:v>
                </c:pt>
                <c:pt idx="247823">
                  <c:v>4.1215000000000002E-2</c:v>
                </c:pt>
                <c:pt idx="247824">
                  <c:v>4.1214000000000001E-2</c:v>
                </c:pt>
                <c:pt idx="247825">
                  <c:v>4.1213E-2</c:v>
                </c:pt>
                <c:pt idx="247826">
                  <c:v>4.1211999999999999E-2</c:v>
                </c:pt>
                <c:pt idx="247827">
                  <c:v>4.1210999999999998E-2</c:v>
                </c:pt>
                <c:pt idx="247828">
                  <c:v>4.1209999999999997E-2</c:v>
                </c:pt>
                <c:pt idx="247829">
                  <c:v>4.1209000000000003E-2</c:v>
                </c:pt>
                <c:pt idx="247830">
                  <c:v>4.1208000000000002E-2</c:v>
                </c:pt>
                <c:pt idx="247831">
                  <c:v>4.1207000000000001E-2</c:v>
                </c:pt>
                <c:pt idx="247832">
                  <c:v>4.1207000000000001E-2</c:v>
                </c:pt>
                <c:pt idx="247833">
                  <c:v>4.1206E-2</c:v>
                </c:pt>
                <c:pt idx="247834">
                  <c:v>4.1204999999999999E-2</c:v>
                </c:pt>
                <c:pt idx="247835">
                  <c:v>4.1203999999999998E-2</c:v>
                </c:pt>
                <c:pt idx="247836">
                  <c:v>4.1202999999999997E-2</c:v>
                </c:pt>
                <c:pt idx="247837">
                  <c:v>4.1202000000000003E-2</c:v>
                </c:pt>
                <c:pt idx="247838">
                  <c:v>4.1201000000000002E-2</c:v>
                </c:pt>
                <c:pt idx="247839">
                  <c:v>4.1200000000000001E-2</c:v>
                </c:pt>
                <c:pt idx="247840">
                  <c:v>4.1199E-2</c:v>
                </c:pt>
                <c:pt idx="247841">
                  <c:v>4.1197999999999999E-2</c:v>
                </c:pt>
                <c:pt idx="247842">
                  <c:v>4.1196000000000003E-2</c:v>
                </c:pt>
                <c:pt idx="247843">
                  <c:v>4.1195000000000002E-2</c:v>
                </c:pt>
                <c:pt idx="247844">
                  <c:v>4.1194000000000001E-2</c:v>
                </c:pt>
                <c:pt idx="247845">
                  <c:v>4.1193E-2</c:v>
                </c:pt>
                <c:pt idx="247846">
                  <c:v>4.1191999999999999E-2</c:v>
                </c:pt>
                <c:pt idx="247847">
                  <c:v>4.1190999999999998E-2</c:v>
                </c:pt>
                <c:pt idx="247848">
                  <c:v>4.1189999999999997E-2</c:v>
                </c:pt>
                <c:pt idx="247849">
                  <c:v>4.1189000000000003E-2</c:v>
                </c:pt>
                <c:pt idx="247850">
                  <c:v>4.1188000000000002E-2</c:v>
                </c:pt>
                <c:pt idx="247851">
                  <c:v>4.1186E-2</c:v>
                </c:pt>
                <c:pt idx="247852">
                  <c:v>4.1184999999999999E-2</c:v>
                </c:pt>
                <c:pt idx="247853">
                  <c:v>4.1183999999999998E-2</c:v>
                </c:pt>
                <c:pt idx="247854">
                  <c:v>4.1182000000000003E-2</c:v>
                </c:pt>
                <c:pt idx="247855">
                  <c:v>4.1181000000000002E-2</c:v>
                </c:pt>
                <c:pt idx="247856">
                  <c:v>4.1180000000000001E-2</c:v>
                </c:pt>
                <c:pt idx="247857">
                  <c:v>4.1179E-2</c:v>
                </c:pt>
                <c:pt idx="247858">
                  <c:v>4.1177999999999999E-2</c:v>
                </c:pt>
                <c:pt idx="247859">
                  <c:v>4.1176999999999998E-2</c:v>
                </c:pt>
                <c:pt idx="247860">
                  <c:v>4.1175999999999997E-2</c:v>
                </c:pt>
                <c:pt idx="247861">
                  <c:v>4.1174000000000002E-2</c:v>
                </c:pt>
                <c:pt idx="247862">
                  <c:v>4.1173000000000001E-2</c:v>
                </c:pt>
                <c:pt idx="247863">
                  <c:v>4.1172E-2</c:v>
                </c:pt>
                <c:pt idx="247864">
                  <c:v>4.1170999999999999E-2</c:v>
                </c:pt>
                <c:pt idx="247865">
                  <c:v>4.1169999999999998E-2</c:v>
                </c:pt>
                <c:pt idx="247866">
                  <c:v>4.1168999999999997E-2</c:v>
                </c:pt>
                <c:pt idx="247867">
                  <c:v>4.1168000000000003E-2</c:v>
                </c:pt>
                <c:pt idx="247868">
                  <c:v>4.1167000000000002E-2</c:v>
                </c:pt>
                <c:pt idx="247869">
                  <c:v>4.1166000000000001E-2</c:v>
                </c:pt>
                <c:pt idx="247870">
                  <c:v>4.1165E-2</c:v>
                </c:pt>
                <c:pt idx="247871">
                  <c:v>4.1163999999999999E-2</c:v>
                </c:pt>
                <c:pt idx="247872">
                  <c:v>4.1163999999999999E-2</c:v>
                </c:pt>
                <c:pt idx="247873">
                  <c:v>4.1162999999999998E-2</c:v>
                </c:pt>
                <c:pt idx="247874">
                  <c:v>4.1161999999999997E-2</c:v>
                </c:pt>
                <c:pt idx="247875">
                  <c:v>4.1161000000000003E-2</c:v>
                </c:pt>
                <c:pt idx="247876">
                  <c:v>4.1161000000000003E-2</c:v>
                </c:pt>
                <c:pt idx="247877">
                  <c:v>4.1160000000000002E-2</c:v>
                </c:pt>
                <c:pt idx="247878">
                  <c:v>4.1160000000000002E-2</c:v>
                </c:pt>
                <c:pt idx="247879">
                  <c:v>4.1159000000000001E-2</c:v>
                </c:pt>
                <c:pt idx="247880">
                  <c:v>4.1159000000000001E-2</c:v>
                </c:pt>
                <c:pt idx="247881">
                  <c:v>4.1159000000000001E-2</c:v>
                </c:pt>
                <c:pt idx="247882">
                  <c:v>4.1159000000000001E-2</c:v>
                </c:pt>
                <c:pt idx="247883">
                  <c:v>4.1158E-2</c:v>
                </c:pt>
                <c:pt idx="247884">
                  <c:v>4.1158E-2</c:v>
                </c:pt>
                <c:pt idx="247885">
                  <c:v>4.1158E-2</c:v>
                </c:pt>
                <c:pt idx="247886">
                  <c:v>4.1158E-2</c:v>
                </c:pt>
                <c:pt idx="247887">
                  <c:v>4.1158E-2</c:v>
                </c:pt>
                <c:pt idx="247888">
                  <c:v>4.1158E-2</c:v>
                </c:pt>
                <c:pt idx="247889">
                  <c:v>4.1158E-2</c:v>
                </c:pt>
                <c:pt idx="247890">
                  <c:v>4.1158E-2</c:v>
                </c:pt>
                <c:pt idx="247891">
                  <c:v>4.1159000000000001E-2</c:v>
                </c:pt>
                <c:pt idx="247892">
                  <c:v>4.1159000000000001E-2</c:v>
                </c:pt>
                <c:pt idx="247893">
                  <c:v>4.1160000000000002E-2</c:v>
                </c:pt>
                <c:pt idx="247894">
                  <c:v>4.1160000000000002E-2</c:v>
                </c:pt>
                <c:pt idx="247895">
                  <c:v>4.1160000000000002E-2</c:v>
                </c:pt>
                <c:pt idx="247896">
                  <c:v>4.1161000000000003E-2</c:v>
                </c:pt>
                <c:pt idx="247897">
                  <c:v>4.1161000000000003E-2</c:v>
                </c:pt>
                <c:pt idx="247898">
                  <c:v>4.1161999999999997E-2</c:v>
                </c:pt>
                <c:pt idx="247899">
                  <c:v>4.1161999999999997E-2</c:v>
                </c:pt>
                <c:pt idx="247900">
                  <c:v>4.1162999999999998E-2</c:v>
                </c:pt>
                <c:pt idx="247901">
                  <c:v>4.1163999999999999E-2</c:v>
                </c:pt>
                <c:pt idx="247902">
                  <c:v>4.1163999999999999E-2</c:v>
                </c:pt>
                <c:pt idx="247903">
                  <c:v>4.1165E-2</c:v>
                </c:pt>
                <c:pt idx="247904">
                  <c:v>4.1166000000000001E-2</c:v>
                </c:pt>
                <c:pt idx="247905">
                  <c:v>4.1167000000000002E-2</c:v>
                </c:pt>
                <c:pt idx="247906">
                  <c:v>4.1168000000000003E-2</c:v>
                </c:pt>
                <c:pt idx="247907">
                  <c:v>4.1168999999999997E-2</c:v>
                </c:pt>
                <c:pt idx="247908">
                  <c:v>4.1168999999999997E-2</c:v>
                </c:pt>
                <c:pt idx="247909">
                  <c:v>4.1169999999999998E-2</c:v>
                </c:pt>
                <c:pt idx="247910">
                  <c:v>4.1170999999999999E-2</c:v>
                </c:pt>
                <c:pt idx="247911">
                  <c:v>4.1172E-2</c:v>
                </c:pt>
                <c:pt idx="247912">
                  <c:v>4.1173000000000001E-2</c:v>
                </c:pt>
                <c:pt idx="247913">
                  <c:v>4.1174000000000002E-2</c:v>
                </c:pt>
                <c:pt idx="247914">
                  <c:v>4.1174000000000002E-2</c:v>
                </c:pt>
                <c:pt idx="247915">
                  <c:v>4.1175000000000003E-2</c:v>
                </c:pt>
                <c:pt idx="247916">
                  <c:v>4.1175999999999997E-2</c:v>
                </c:pt>
                <c:pt idx="247917">
                  <c:v>4.1176999999999998E-2</c:v>
                </c:pt>
                <c:pt idx="247918">
                  <c:v>4.1177999999999999E-2</c:v>
                </c:pt>
                <c:pt idx="247919">
                  <c:v>4.1179E-2</c:v>
                </c:pt>
                <c:pt idx="247920">
                  <c:v>4.1180000000000001E-2</c:v>
                </c:pt>
                <c:pt idx="247921">
                  <c:v>4.1181000000000002E-2</c:v>
                </c:pt>
                <c:pt idx="247922">
                  <c:v>4.1182000000000003E-2</c:v>
                </c:pt>
                <c:pt idx="247923">
                  <c:v>4.1182000000000003E-2</c:v>
                </c:pt>
                <c:pt idx="247924">
                  <c:v>4.1182999999999997E-2</c:v>
                </c:pt>
                <c:pt idx="247925">
                  <c:v>4.1183999999999998E-2</c:v>
                </c:pt>
                <c:pt idx="247926">
                  <c:v>4.1184999999999999E-2</c:v>
                </c:pt>
                <c:pt idx="247927">
                  <c:v>4.1186E-2</c:v>
                </c:pt>
                <c:pt idx="247928">
                  <c:v>4.1187000000000001E-2</c:v>
                </c:pt>
                <c:pt idx="247929">
                  <c:v>4.1187000000000001E-2</c:v>
                </c:pt>
                <c:pt idx="247930">
                  <c:v>4.1188000000000002E-2</c:v>
                </c:pt>
                <c:pt idx="247931">
                  <c:v>4.1189000000000003E-2</c:v>
                </c:pt>
                <c:pt idx="247932">
                  <c:v>4.1189000000000003E-2</c:v>
                </c:pt>
                <c:pt idx="247933">
                  <c:v>4.1189000000000003E-2</c:v>
                </c:pt>
                <c:pt idx="247934">
                  <c:v>4.1189999999999997E-2</c:v>
                </c:pt>
                <c:pt idx="247935">
                  <c:v>4.1189999999999997E-2</c:v>
                </c:pt>
                <c:pt idx="247936">
                  <c:v>4.1189999999999997E-2</c:v>
                </c:pt>
                <c:pt idx="247937">
                  <c:v>4.1190999999999998E-2</c:v>
                </c:pt>
                <c:pt idx="247938">
                  <c:v>4.1190999999999998E-2</c:v>
                </c:pt>
                <c:pt idx="247939">
                  <c:v>4.1190999999999998E-2</c:v>
                </c:pt>
                <c:pt idx="247940">
                  <c:v>4.1190999999999998E-2</c:v>
                </c:pt>
                <c:pt idx="247941">
                  <c:v>4.1190999999999998E-2</c:v>
                </c:pt>
                <c:pt idx="247942">
                  <c:v>4.1190999999999998E-2</c:v>
                </c:pt>
                <c:pt idx="247943">
                  <c:v>4.1190999999999998E-2</c:v>
                </c:pt>
                <c:pt idx="247944">
                  <c:v>4.1190999999999998E-2</c:v>
                </c:pt>
                <c:pt idx="247945">
                  <c:v>4.1189999999999997E-2</c:v>
                </c:pt>
                <c:pt idx="247946">
                  <c:v>4.1189999999999997E-2</c:v>
                </c:pt>
                <c:pt idx="247947">
                  <c:v>4.1189999999999997E-2</c:v>
                </c:pt>
                <c:pt idx="247948">
                  <c:v>4.1189000000000003E-2</c:v>
                </c:pt>
                <c:pt idx="247949">
                  <c:v>4.1189000000000003E-2</c:v>
                </c:pt>
                <c:pt idx="247950">
                  <c:v>4.1188000000000002E-2</c:v>
                </c:pt>
                <c:pt idx="247951">
                  <c:v>4.1187000000000001E-2</c:v>
                </c:pt>
                <c:pt idx="247952">
                  <c:v>4.1187000000000001E-2</c:v>
                </c:pt>
                <c:pt idx="247953">
                  <c:v>4.1186E-2</c:v>
                </c:pt>
                <c:pt idx="247954">
                  <c:v>4.1184999999999999E-2</c:v>
                </c:pt>
                <c:pt idx="247955">
                  <c:v>4.1184999999999999E-2</c:v>
                </c:pt>
                <c:pt idx="247956">
                  <c:v>4.1183999999999998E-2</c:v>
                </c:pt>
                <c:pt idx="247957">
                  <c:v>4.1182999999999997E-2</c:v>
                </c:pt>
                <c:pt idx="247958">
                  <c:v>4.1182000000000003E-2</c:v>
                </c:pt>
                <c:pt idx="247959">
                  <c:v>4.1181000000000002E-2</c:v>
                </c:pt>
                <c:pt idx="247960">
                  <c:v>4.1180000000000001E-2</c:v>
                </c:pt>
                <c:pt idx="247961">
                  <c:v>4.1179E-2</c:v>
                </c:pt>
                <c:pt idx="247962">
                  <c:v>4.1177999999999999E-2</c:v>
                </c:pt>
                <c:pt idx="247963">
                  <c:v>4.1176999999999998E-2</c:v>
                </c:pt>
                <c:pt idx="247964">
                  <c:v>4.1175999999999997E-2</c:v>
                </c:pt>
                <c:pt idx="247965">
                  <c:v>4.1175000000000003E-2</c:v>
                </c:pt>
                <c:pt idx="247966">
                  <c:v>4.1174000000000002E-2</c:v>
                </c:pt>
                <c:pt idx="247967">
                  <c:v>4.1173000000000001E-2</c:v>
                </c:pt>
                <c:pt idx="247968">
                  <c:v>4.1170999999999999E-2</c:v>
                </c:pt>
                <c:pt idx="247969">
                  <c:v>4.1169999999999998E-2</c:v>
                </c:pt>
                <c:pt idx="247970">
                  <c:v>4.1168999999999997E-2</c:v>
                </c:pt>
                <c:pt idx="247971">
                  <c:v>4.1168000000000003E-2</c:v>
                </c:pt>
                <c:pt idx="247972">
                  <c:v>4.1167000000000002E-2</c:v>
                </c:pt>
                <c:pt idx="247973">
                  <c:v>4.1166000000000001E-2</c:v>
                </c:pt>
                <c:pt idx="247974">
                  <c:v>4.1165E-2</c:v>
                </c:pt>
                <c:pt idx="247975">
                  <c:v>4.1163999999999999E-2</c:v>
                </c:pt>
                <c:pt idx="247976">
                  <c:v>4.1163999999999999E-2</c:v>
                </c:pt>
                <c:pt idx="247977">
                  <c:v>4.1162999999999998E-2</c:v>
                </c:pt>
                <c:pt idx="247978">
                  <c:v>4.1161999999999997E-2</c:v>
                </c:pt>
                <c:pt idx="247979">
                  <c:v>4.1161000000000003E-2</c:v>
                </c:pt>
                <c:pt idx="247980">
                  <c:v>4.1160000000000002E-2</c:v>
                </c:pt>
                <c:pt idx="247981">
                  <c:v>4.1159000000000001E-2</c:v>
                </c:pt>
                <c:pt idx="247982">
                  <c:v>4.1158E-2</c:v>
                </c:pt>
                <c:pt idx="247983">
                  <c:v>4.1156999999999999E-2</c:v>
                </c:pt>
                <c:pt idx="247984">
                  <c:v>4.1155999999999998E-2</c:v>
                </c:pt>
                <c:pt idx="247985">
                  <c:v>4.1155999999999998E-2</c:v>
                </c:pt>
                <c:pt idx="247986">
                  <c:v>4.1154999999999997E-2</c:v>
                </c:pt>
                <c:pt idx="247987">
                  <c:v>4.1154000000000003E-2</c:v>
                </c:pt>
                <c:pt idx="247988">
                  <c:v>4.1153000000000002E-2</c:v>
                </c:pt>
                <c:pt idx="247989">
                  <c:v>4.1153000000000002E-2</c:v>
                </c:pt>
                <c:pt idx="247990">
                  <c:v>4.1152000000000001E-2</c:v>
                </c:pt>
                <c:pt idx="247991">
                  <c:v>4.1151E-2</c:v>
                </c:pt>
                <c:pt idx="247992">
                  <c:v>4.1149999999999999E-2</c:v>
                </c:pt>
                <c:pt idx="247993">
                  <c:v>4.1148999999999998E-2</c:v>
                </c:pt>
                <c:pt idx="247994">
                  <c:v>4.1147999999999997E-2</c:v>
                </c:pt>
                <c:pt idx="247995">
                  <c:v>4.1147999999999997E-2</c:v>
                </c:pt>
                <c:pt idx="247996">
                  <c:v>4.1147000000000003E-2</c:v>
                </c:pt>
                <c:pt idx="247997">
                  <c:v>4.1146000000000002E-2</c:v>
                </c:pt>
                <c:pt idx="247998">
                  <c:v>4.1146000000000002E-2</c:v>
                </c:pt>
                <c:pt idx="247999">
                  <c:v>4.1145000000000001E-2</c:v>
                </c:pt>
                <c:pt idx="248000">
                  <c:v>4.1144E-2</c:v>
                </c:pt>
                <c:pt idx="248001">
                  <c:v>4.1144E-2</c:v>
                </c:pt>
                <c:pt idx="248002">
                  <c:v>4.1142999999999999E-2</c:v>
                </c:pt>
                <c:pt idx="248003">
                  <c:v>4.1141999999999998E-2</c:v>
                </c:pt>
                <c:pt idx="248004">
                  <c:v>4.1140999999999997E-2</c:v>
                </c:pt>
                <c:pt idx="248005">
                  <c:v>4.1140999999999997E-2</c:v>
                </c:pt>
                <c:pt idx="248006">
                  <c:v>4.1140000000000003E-2</c:v>
                </c:pt>
                <c:pt idx="248007">
                  <c:v>4.1139000000000002E-2</c:v>
                </c:pt>
                <c:pt idx="248008">
                  <c:v>4.1139000000000002E-2</c:v>
                </c:pt>
                <c:pt idx="248009">
                  <c:v>4.1138000000000001E-2</c:v>
                </c:pt>
                <c:pt idx="248010">
                  <c:v>4.1138000000000001E-2</c:v>
                </c:pt>
                <c:pt idx="248011">
                  <c:v>4.1137E-2</c:v>
                </c:pt>
                <c:pt idx="248012">
                  <c:v>4.1137E-2</c:v>
                </c:pt>
                <c:pt idx="248013">
                  <c:v>4.1135999999999999E-2</c:v>
                </c:pt>
                <c:pt idx="248014">
                  <c:v>4.1135999999999999E-2</c:v>
                </c:pt>
                <c:pt idx="248015">
                  <c:v>4.1134999999999998E-2</c:v>
                </c:pt>
                <c:pt idx="248016">
                  <c:v>4.1134999999999998E-2</c:v>
                </c:pt>
                <c:pt idx="248017">
                  <c:v>4.1134999999999998E-2</c:v>
                </c:pt>
                <c:pt idx="248018">
                  <c:v>4.1133999999999997E-2</c:v>
                </c:pt>
                <c:pt idx="248019">
                  <c:v>4.1133999999999997E-2</c:v>
                </c:pt>
                <c:pt idx="248020">
                  <c:v>4.1133999999999997E-2</c:v>
                </c:pt>
                <c:pt idx="248021">
                  <c:v>4.1133999999999997E-2</c:v>
                </c:pt>
                <c:pt idx="248022">
                  <c:v>4.1133999999999997E-2</c:v>
                </c:pt>
                <c:pt idx="248023">
                  <c:v>4.1133999999999997E-2</c:v>
                </c:pt>
                <c:pt idx="248024">
                  <c:v>4.1133999999999997E-2</c:v>
                </c:pt>
                <c:pt idx="248025">
                  <c:v>4.1133999999999997E-2</c:v>
                </c:pt>
                <c:pt idx="248026">
                  <c:v>4.1133999999999997E-2</c:v>
                </c:pt>
                <c:pt idx="248027">
                  <c:v>4.1133999999999997E-2</c:v>
                </c:pt>
                <c:pt idx="248028">
                  <c:v>4.1133999999999997E-2</c:v>
                </c:pt>
                <c:pt idx="248029">
                  <c:v>4.1134999999999998E-2</c:v>
                </c:pt>
                <c:pt idx="248030">
                  <c:v>4.1134999999999998E-2</c:v>
                </c:pt>
                <c:pt idx="248031">
                  <c:v>4.1134999999999998E-2</c:v>
                </c:pt>
                <c:pt idx="248032">
                  <c:v>4.1135999999999999E-2</c:v>
                </c:pt>
                <c:pt idx="248033">
                  <c:v>4.1135999999999999E-2</c:v>
                </c:pt>
                <c:pt idx="248034">
                  <c:v>4.1137E-2</c:v>
                </c:pt>
                <c:pt idx="248035">
                  <c:v>4.1137E-2</c:v>
                </c:pt>
                <c:pt idx="248036">
                  <c:v>4.1138000000000001E-2</c:v>
                </c:pt>
                <c:pt idx="248037">
                  <c:v>4.1138000000000001E-2</c:v>
                </c:pt>
                <c:pt idx="248038">
                  <c:v>4.1139000000000002E-2</c:v>
                </c:pt>
                <c:pt idx="248039">
                  <c:v>4.1140000000000003E-2</c:v>
                </c:pt>
                <c:pt idx="248040">
                  <c:v>4.1140000000000003E-2</c:v>
                </c:pt>
                <c:pt idx="248041">
                  <c:v>4.1140999999999997E-2</c:v>
                </c:pt>
                <c:pt idx="248042">
                  <c:v>4.1140999999999997E-2</c:v>
                </c:pt>
                <c:pt idx="248043">
                  <c:v>4.1141999999999998E-2</c:v>
                </c:pt>
                <c:pt idx="248044">
                  <c:v>4.1142999999999999E-2</c:v>
                </c:pt>
                <c:pt idx="248045">
                  <c:v>4.1144E-2</c:v>
                </c:pt>
                <c:pt idx="248046">
                  <c:v>4.1145000000000001E-2</c:v>
                </c:pt>
                <c:pt idx="248047">
                  <c:v>4.1145000000000001E-2</c:v>
                </c:pt>
                <c:pt idx="248048">
                  <c:v>4.1146000000000002E-2</c:v>
                </c:pt>
                <c:pt idx="248049">
                  <c:v>4.1147000000000003E-2</c:v>
                </c:pt>
                <c:pt idx="248050">
                  <c:v>4.1147000000000003E-2</c:v>
                </c:pt>
                <c:pt idx="248051">
                  <c:v>4.1147999999999997E-2</c:v>
                </c:pt>
                <c:pt idx="248052">
                  <c:v>4.1148999999999998E-2</c:v>
                </c:pt>
                <c:pt idx="248053">
                  <c:v>4.1148999999999998E-2</c:v>
                </c:pt>
                <c:pt idx="248054">
                  <c:v>4.1149999999999999E-2</c:v>
                </c:pt>
                <c:pt idx="248055">
                  <c:v>4.1151E-2</c:v>
                </c:pt>
                <c:pt idx="248056">
                  <c:v>4.1151E-2</c:v>
                </c:pt>
                <c:pt idx="248057">
                  <c:v>4.1152000000000001E-2</c:v>
                </c:pt>
                <c:pt idx="248058">
                  <c:v>4.1152000000000001E-2</c:v>
                </c:pt>
                <c:pt idx="248059">
                  <c:v>4.1153000000000002E-2</c:v>
                </c:pt>
                <c:pt idx="248060">
                  <c:v>4.1153000000000002E-2</c:v>
                </c:pt>
                <c:pt idx="248061">
                  <c:v>4.1154000000000003E-2</c:v>
                </c:pt>
                <c:pt idx="248062">
                  <c:v>4.1154000000000003E-2</c:v>
                </c:pt>
                <c:pt idx="248063">
                  <c:v>4.1154000000000003E-2</c:v>
                </c:pt>
                <c:pt idx="248064">
                  <c:v>4.1154999999999997E-2</c:v>
                </c:pt>
                <c:pt idx="248065">
                  <c:v>4.1154999999999997E-2</c:v>
                </c:pt>
                <c:pt idx="248066">
                  <c:v>4.1154999999999997E-2</c:v>
                </c:pt>
                <c:pt idx="248067">
                  <c:v>4.1155999999999998E-2</c:v>
                </c:pt>
                <c:pt idx="248068">
                  <c:v>4.1155999999999998E-2</c:v>
                </c:pt>
                <c:pt idx="248069">
                  <c:v>4.1155999999999998E-2</c:v>
                </c:pt>
                <c:pt idx="248070">
                  <c:v>4.1155999999999998E-2</c:v>
                </c:pt>
                <c:pt idx="248071">
                  <c:v>4.1155999999999998E-2</c:v>
                </c:pt>
                <c:pt idx="248072">
                  <c:v>4.1156999999999999E-2</c:v>
                </c:pt>
                <c:pt idx="248073">
                  <c:v>4.1156999999999999E-2</c:v>
                </c:pt>
                <c:pt idx="248074">
                  <c:v>4.1156999999999999E-2</c:v>
                </c:pt>
                <c:pt idx="248075">
                  <c:v>4.1155999999999998E-2</c:v>
                </c:pt>
                <c:pt idx="248076">
                  <c:v>4.1155999999999998E-2</c:v>
                </c:pt>
                <c:pt idx="248077">
                  <c:v>4.1155999999999998E-2</c:v>
                </c:pt>
                <c:pt idx="248078">
                  <c:v>4.1155999999999998E-2</c:v>
                </c:pt>
                <c:pt idx="248079">
                  <c:v>4.1155999999999998E-2</c:v>
                </c:pt>
                <c:pt idx="248080">
                  <c:v>4.1156999999999999E-2</c:v>
                </c:pt>
                <c:pt idx="248081">
                  <c:v>4.1156999999999999E-2</c:v>
                </c:pt>
                <c:pt idx="248082">
                  <c:v>4.1156999999999999E-2</c:v>
                </c:pt>
                <c:pt idx="248083">
                  <c:v>4.1156999999999999E-2</c:v>
                </c:pt>
                <c:pt idx="248084">
                  <c:v>4.1156999999999999E-2</c:v>
                </c:pt>
                <c:pt idx="248085">
                  <c:v>4.1156999999999999E-2</c:v>
                </c:pt>
                <c:pt idx="248086">
                  <c:v>4.1156999999999999E-2</c:v>
                </c:pt>
                <c:pt idx="248087">
                  <c:v>4.1156999999999999E-2</c:v>
                </c:pt>
                <c:pt idx="248088">
                  <c:v>4.1156999999999999E-2</c:v>
                </c:pt>
                <c:pt idx="248089">
                  <c:v>4.1158E-2</c:v>
                </c:pt>
                <c:pt idx="248090">
                  <c:v>4.1158E-2</c:v>
                </c:pt>
                <c:pt idx="248091">
                  <c:v>4.1159000000000001E-2</c:v>
                </c:pt>
                <c:pt idx="248092">
                  <c:v>4.1159000000000001E-2</c:v>
                </c:pt>
                <c:pt idx="248093">
                  <c:v>4.1160000000000002E-2</c:v>
                </c:pt>
                <c:pt idx="248094">
                  <c:v>4.1160000000000002E-2</c:v>
                </c:pt>
                <c:pt idx="248095">
                  <c:v>4.1161000000000003E-2</c:v>
                </c:pt>
                <c:pt idx="248096">
                  <c:v>4.1161999999999997E-2</c:v>
                </c:pt>
                <c:pt idx="248097">
                  <c:v>4.1162999999999998E-2</c:v>
                </c:pt>
                <c:pt idx="248098">
                  <c:v>4.1163999999999999E-2</c:v>
                </c:pt>
                <c:pt idx="248099">
                  <c:v>4.1163999999999999E-2</c:v>
                </c:pt>
                <c:pt idx="248100">
                  <c:v>4.1166000000000001E-2</c:v>
                </c:pt>
                <c:pt idx="248101">
                  <c:v>4.1167000000000002E-2</c:v>
                </c:pt>
                <c:pt idx="248102">
                  <c:v>4.1168000000000003E-2</c:v>
                </c:pt>
                <c:pt idx="248103">
                  <c:v>4.1168999999999997E-2</c:v>
                </c:pt>
                <c:pt idx="248104">
                  <c:v>4.1170999999999999E-2</c:v>
                </c:pt>
                <c:pt idx="248105">
                  <c:v>4.1172E-2</c:v>
                </c:pt>
                <c:pt idx="248106">
                  <c:v>4.1174000000000002E-2</c:v>
                </c:pt>
                <c:pt idx="248107">
                  <c:v>4.1175999999999997E-2</c:v>
                </c:pt>
                <c:pt idx="248108">
                  <c:v>4.1176999999999998E-2</c:v>
                </c:pt>
                <c:pt idx="248109">
                  <c:v>4.1179E-2</c:v>
                </c:pt>
                <c:pt idx="248110">
                  <c:v>4.1181000000000002E-2</c:v>
                </c:pt>
                <c:pt idx="248111">
                  <c:v>4.1182999999999997E-2</c:v>
                </c:pt>
                <c:pt idx="248112">
                  <c:v>4.1184999999999999E-2</c:v>
                </c:pt>
                <c:pt idx="248113">
                  <c:v>4.1187000000000001E-2</c:v>
                </c:pt>
                <c:pt idx="248114">
                  <c:v>4.1189000000000003E-2</c:v>
                </c:pt>
                <c:pt idx="248115">
                  <c:v>4.1190999999999998E-2</c:v>
                </c:pt>
                <c:pt idx="248116">
                  <c:v>4.1194000000000001E-2</c:v>
                </c:pt>
                <c:pt idx="248117">
                  <c:v>4.1196000000000003E-2</c:v>
                </c:pt>
                <c:pt idx="248118">
                  <c:v>4.1199E-2</c:v>
                </c:pt>
                <c:pt idx="248119">
                  <c:v>4.1201000000000002E-2</c:v>
                </c:pt>
                <c:pt idx="248120">
                  <c:v>4.1202999999999997E-2</c:v>
                </c:pt>
                <c:pt idx="248121">
                  <c:v>4.1206E-2</c:v>
                </c:pt>
                <c:pt idx="248122">
                  <c:v>4.1208000000000002E-2</c:v>
                </c:pt>
                <c:pt idx="248123">
                  <c:v>4.1210999999999998E-2</c:v>
                </c:pt>
                <c:pt idx="248124">
                  <c:v>4.1213E-2</c:v>
                </c:pt>
                <c:pt idx="248125">
                  <c:v>4.1216000000000003E-2</c:v>
                </c:pt>
                <c:pt idx="248126">
                  <c:v>4.1217999999999998E-2</c:v>
                </c:pt>
                <c:pt idx="248127">
                  <c:v>4.1221000000000001E-2</c:v>
                </c:pt>
                <c:pt idx="248128">
                  <c:v>4.1223000000000003E-2</c:v>
                </c:pt>
                <c:pt idx="248129">
                  <c:v>4.1225999999999999E-2</c:v>
                </c:pt>
                <c:pt idx="248130">
                  <c:v>4.1228000000000001E-2</c:v>
                </c:pt>
                <c:pt idx="248131">
                  <c:v>4.1230999999999997E-2</c:v>
                </c:pt>
                <c:pt idx="248132">
                  <c:v>4.1232999999999999E-2</c:v>
                </c:pt>
                <c:pt idx="248133">
                  <c:v>4.1235000000000001E-2</c:v>
                </c:pt>
                <c:pt idx="248134">
                  <c:v>4.1237000000000003E-2</c:v>
                </c:pt>
                <c:pt idx="248135">
                  <c:v>4.1238999999999998E-2</c:v>
                </c:pt>
                <c:pt idx="248136">
                  <c:v>4.1241E-2</c:v>
                </c:pt>
                <c:pt idx="248137">
                  <c:v>4.1243000000000002E-2</c:v>
                </c:pt>
                <c:pt idx="248138">
                  <c:v>4.1244999999999997E-2</c:v>
                </c:pt>
                <c:pt idx="248139">
                  <c:v>4.1246999999999999E-2</c:v>
                </c:pt>
                <c:pt idx="248140">
                  <c:v>4.1249000000000001E-2</c:v>
                </c:pt>
                <c:pt idx="248141">
                  <c:v>4.1251000000000003E-2</c:v>
                </c:pt>
                <c:pt idx="248142">
                  <c:v>4.1251999999999997E-2</c:v>
                </c:pt>
                <c:pt idx="248143">
                  <c:v>4.1253999999999999E-2</c:v>
                </c:pt>
                <c:pt idx="248144">
                  <c:v>4.1255E-2</c:v>
                </c:pt>
                <c:pt idx="248145">
                  <c:v>4.1256000000000001E-2</c:v>
                </c:pt>
                <c:pt idx="248146">
                  <c:v>4.1257000000000002E-2</c:v>
                </c:pt>
                <c:pt idx="248147">
                  <c:v>4.1258000000000003E-2</c:v>
                </c:pt>
                <c:pt idx="248148">
                  <c:v>4.1258000000000003E-2</c:v>
                </c:pt>
                <c:pt idx="248149">
                  <c:v>4.1258999999999997E-2</c:v>
                </c:pt>
                <c:pt idx="248150">
                  <c:v>4.1259999999999998E-2</c:v>
                </c:pt>
                <c:pt idx="248151">
                  <c:v>4.1259999999999998E-2</c:v>
                </c:pt>
                <c:pt idx="248152">
                  <c:v>4.1259999999999998E-2</c:v>
                </c:pt>
                <c:pt idx="248153">
                  <c:v>4.1259999999999998E-2</c:v>
                </c:pt>
                <c:pt idx="248154">
                  <c:v>4.1259999999999998E-2</c:v>
                </c:pt>
                <c:pt idx="248155">
                  <c:v>4.1259999999999998E-2</c:v>
                </c:pt>
                <c:pt idx="248156">
                  <c:v>4.1258999999999997E-2</c:v>
                </c:pt>
                <c:pt idx="248157">
                  <c:v>4.1258999999999997E-2</c:v>
                </c:pt>
                <c:pt idx="248158">
                  <c:v>4.1258000000000003E-2</c:v>
                </c:pt>
                <c:pt idx="248159">
                  <c:v>4.1257000000000002E-2</c:v>
                </c:pt>
                <c:pt idx="248160">
                  <c:v>4.1256000000000001E-2</c:v>
                </c:pt>
                <c:pt idx="248161">
                  <c:v>4.1255E-2</c:v>
                </c:pt>
                <c:pt idx="248162">
                  <c:v>4.1253999999999999E-2</c:v>
                </c:pt>
                <c:pt idx="248163">
                  <c:v>4.1252999999999998E-2</c:v>
                </c:pt>
                <c:pt idx="248164">
                  <c:v>4.1251000000000003E-2</c:v>
                </c:pt>
                <c:pt idx="248165">
                  <c:v>4.1250000000000002E-2</c:v>
                </c:pt>
                <c:pt idx="248166">
                  <c:v>4.1248E-2</c:v>
                </c:pt>
                <c:pt idx="248167">
                  <c:v>4.1245999999999998E-2</c:v>
                </c:pt>
                <c:pt idx="248168">
                  <c:v>4.1244000000000003E-2</c:v>
                </c:pt>
                <c:pt idx="248169">
                  <c:v>4.1242000000000001E-2</c:v>
                </c:pt>
                <c:pt idx="248170">
                  <c:v>4.1239999999999999E-2</c:v>
                </c:pt>
                <c:pt idx="248171">
                  <c:v>4.1237999999999997E-2</c:v>
                </c:pt>
                <c:pt idx="248172">
                  <c:v>4.1236000000000002E-2</c:v>
                </c:pt>
                <c:pt idx="248173">
                  <c:v>4.1232999999999999E-2</c:v>
                </c:pt>
                <c:pt idx="248174">
                  <c:v>4.1230999999999997E-2</c:v>
                </c:pt>
                <c:pt idx="248175">
                  <c:v>4.1229000000000002E-2</c:v>
                </c:pt>
                <c:pt idx="248176">
                  <c:v>4.1225999999999999E-2</c:v>
                </c:pt>
                <c:pt idx="248177">
                  <c:v>4.1223999999999997E-2</c:v>
                </c:pt>
                <c:pt idx="248178">
                  <c:v>4.1221000000000001E-2</c:v>
                </c:pt>
                <c:pt idx="248179">
                  <c:v>4.1217999999999998E-2</c:v>
                </c:pt>
                <c:pt idx="248180">
                  <c:v>4.1216000000000003E-2</c:v>
                </c:pt>
                <c:pt idx="248181">
                  <c:v>4.1213E-2</c:v>
                </c:pt>
                <c:pt idx="248182">
                  <c:v>4.1210999999999998E-2</c:v>
                </c:pt>
                <c:pt idx="248183">
                  <c:v>4.1208000000000002E-2</c:v>
                </c:pt>
                <c:pt idx="248184">
                  <c:v>4.1204999999999999E-2</c:v>
                </c:pt>
                <c:pt idx="248185">
                  <c:v>4.1202999999999997E-2</c:v>
                </c:pt>
                <c:pt idx="248186">
                  <c:v>4.1200000000000001E-2</c:v>
                </c:pt>
                <c:pt idx="248187">
                  <c:v>4.1197999999999999E-2</c:v>
                </c:pt>
                <c:pt idx="248188">
                  <c:v>4.1196000000000003E-2</c:v>
                </c:pt>
                <c:pt idx="248189">
                  <c:v>4.1193E-2</c:v>
                </c:pt>
                <c:pt idx="248190">
                  <c:v>4.1190999999999998E-2</c:v>
                </c:pt>
                <c:pt idx="248191">
                  <c:v>4.1189000000000003E-2</c:v>
                </c:pt>
                <c:pt idx="248192">
                  <c:v>4.1186E-2</c:v>
                </c:pt>
                <c:pt idx="248193">
                  <c:v>4.1183999999999998E-2</c:v>
                </c:pt>
                <c:pt idx="248194">
                  <c:v>4.1182000000000003E-2</c:v>
                </c:pt>
                <c:pt idx="248195">
                  <c:v>4.1180000000000001E-2</c:v>
                </c:pt>
                <c:pt idx="248196">
                  <c:v>4.1177999999999999E-2</c:v>
                </c:pt>
                <c:pt idx="248197">
                  <c:v>4.1176999999999998E-2</c:v>
                </c:pt>
                <c:pt idx="248198">
                  <c:v>4.1175000000000003E-2</c:v>
                </c:pt>
                <c:pt idx="248199">
                  <c:v>4.1173000000000001E-2</c:v>
                </c:pt>
                <c:pt idx="248200">
                  <c:v>4.1172E-2</c:v>
                </c:pt>
                <c:pt idx="248201">
                  <c:v>4.1170999999999999E-2</c:v>
                </c:pt>
                <c:pt idx="248202">
                  <c:v>4.1168999999999997E-2</c:v>
                </c:pt>
                <c:pt idx="248203">
                  <c:v>4.1168000000000003E-2</c:v>
                </c:pt>
                <c:pt idx="248204">
                  <c:v>4.1167000000000002E-2</c:v>
                </c:pt>
                <c:pt idx="248205">
                  <c:v>4.1166000000000001E-2</c:v>
                </c:pt>
                <c:pt idx="248206">
                  <c:v>4.1165E-2</c:v>
                </c:pt>
                <c:pt idx="248207">
                  <c:v>4.1163999999999999E-2</c:v>
                </c:pt>
                <c:pt idx="248208">
                  <c:v>4.1163999999999999E-2</c:v>
                </c:pt>
                <c:pt idx="248209">
                  <c:v>4.1162999999999998E-2</c:v>
                </c:pt>
                <c:pt idx="248210">
                  <c:v>4.1162999999999998E-2</c:v>
                </c:pt>
                <c:pt idx="248211">
                  <c:v>4.1161999999999997E-2</c:v>
                </c:pt>
                <c:pt idx="248212">
                  <c:v>4.1161999999999997E-2</c:v>
                </c:pt>
                <c:pt idx="248213">
                  <c:v>4.1161999999999997E-2</c:v>
                </c:pt>
                <c:pt idx="248214">
                  <c:v>4.1161999999999997E-2</c:v>
                </c:pt>
                <c:pt idx="248215">
                  <c:v>4.1161999999999997E-2</c:v>
                </c:pt>
                <c:pt idx="248216">
                  <c:v>4.1161000000000003E-2</c:v>
                </c:pt>
                <c:pt idx="248217">
                  <c:v>4.1161000000000003E-2</c:v>
                </c:pt>
                <c:pt idx="248218">
                  <c:v>4.1161000000000003E-2</c:v>
                </c:pt>
                <c:pt idx="248219">
                  <c:v>4.1161000000000003E-2</c:v>
                </c:pt>
                <c:pt idx="248220">
                  <c:v>4.1161999999999997E-2</c:v>
                </c:pt>
                <c:pt idx="248221">
                  <c:v>4.1161999999999997E-2</c:v>
                </c:pt>
                <c:pt idx="248222">
                  <c:v>4.1161999999999997E-2</c:v>
                </c:pt>
                <c:pt idx="248223">
                  <c:v>4.1161999999999997E-2</c:v>
                </c:pt>
                <c:pt idx="248224">
                  <c:v>4.1162999999999998E-2</c:v>
                </c:pt>
                <c:pt idx="248225">
                  <c:v>4.1162999999999998E-2</c:v>
                </c:pt>
                <c:pt idx="248226">
                  <c:v>4.1162999999999998E-2</c:v>
                </c:pt>
                <c:pt idx="248227">
                  <c:v>4.1162999999999998E-2</c:v>
                </c:pt>
                <c:pt idx="248228">
                  <c:v>4.1163999999999999E-2</c:v>
                </c:pt>
                <c:pt idx="248229">
                  <c:v>4.1163999999999999E-2</c:v>
                </c:pt>
                <c:pt idx="248230">
                  <c:v>4.1163999999999999E-2</c:v>
                </c:pt>
                <c:pt idx="248231">
                  <c:v>4.1163999999999999E-2</c:v>
                </c:pt>
                <c:pt idx="248232">
                  <c:v>4.1165E-2</c:v>
                </c:pt>
                <c:pt idx="248233">
                  <c:v>4.1165E-2</c:v>
                </c:pt>
                <c:pt idx="248234">
                  <c:v>4.1165E-2</c:v>
                </c:pt>
                <c:pt idx="248235">
                  <c:v>4.1165E-2</c:v>
                </c:pt>
                <c:pt idx="248236">
                  <c:v>4.1166000000000001E-2</c:v>
                </c:pt>
                <c:pt idx="248237">
                  <c:v>4.1166000000000001E-2</c:v>
                </c:pt>
                <c:pt idx="248238">
                  <c:v>4.1166000000000001E-2</c:v>
                </c:pt>
                <c:pt idx="248239">
                  <c:v>4.1166000000000001E-2</c:v>
                </c:pt>
                <c:pt idx="248240">
                  <c:v>4.1166000000000001E-2</c:v>
                </c:pt>
                <c:pt idx="248241">
                  <c:v>4.1166000000000001E-2</c:v>
                </c:pt>
                <c:pt idx="248242">
                  <c:v>4.1166000000000001E-2</c:v>
                </c:pt>
                <c:pt idx="248243">
                  <c:v>4.1166000000000001E-2</c:v>
                </c:pt>
                <c:pt idx="248244">
                  <c:v>4.1166000000000001E-2</c:v>
                </c:pt>
                <c:pt idx="248245">
                  <c:v>4.1166000000000001E-2</c:v>
                </c:pt>
                <c:pt idx="248246">
                  <c:v>4.1167000000000002E-2</c:v>
                </c:pt>
                <c:pt idx="248247">
                  <c:v>4.1167000000000002E-2</c:v>
                </c:pt>
                <c:pt idx="248248">
                  <c:v>4.1167000000000002E-2</c:v>
                </c:pt>
                <c:pt idx="248249">
                  <c:v>4.1167000000000002E-2</c:v>
                </c:pt>
                <c:pt idx="248250">
                  <c:v>4.1167000000000002E-2</c:v>
                </c:pt>
                <c:pt idx="248251">
                  <c:v>4.1167000000000002E-2</c:v>
                </c:pt>
                <c:pt idx="248252">
                  <c:v>4.1167000000000002E-2</c:v>
                </c:pt>
                <c:pt idx="248253">
                  <c:v>4.1167000000000002E-2</c:v>
                </c:pt>
                <c:pt idx="248254">
                  <c:v>4.1167000000000002E-2</c:v>
                </c:pt>
                <c:pt idx="248255">
                  <c:v>4.1167000000000002E-2</c:v>
                </c:pt>
                <c:pt idx="248256">
                  <c:v>4.1167000000000002E-2</c:v>
                </c:pt>
                <c:pt idx="248257">
                  <c:v>4.1167000000000002E-2</c:v>
                </c:pt>
                <c:pt idx="248258">
                  <c:v>4.1167000000000002E-2</c:v>
                </c:pt>
                <c:pt idx="248259">
                  <c:v>4.1167000000000002E-2</c:v>
                </c:pt>
                <c:pt idx="248260">
                  <c:v>4.1167000000000002E-2</c:v>
                </c:pt>
                <c:pt idx="248261">
                  <c:v>4.1167000000000002E-2</c:v>
                </c:pt>
                <c:pt idx="248262">
                  <c:v>4.1167000000000002E-2</c:v>
                </c:pt>
                <c:pt idx="248263">
                  <c:v>4.1167000000000002E-2</c:v>
                </c:pt>
                <c:pt idx="248264">
                  <c:v>4.1167000000000002E-2</c:v>
                </c:pt>
                <c:pt idx="248265">
                  <c:v>4.1167000000000002E-2</c:v>
                </c:pt>
                <c:pt idx="248266">
                  <c:v>4.1168000000000003E-2</c:v>
                </c:pt>
                <c:pt idx="248267">
                  <c:v>4.1168000000000003E-2</c:v>
                </c:pt>
                <c:pt idx="248268">
                  <c:v>4.1168000000000003E-2</c:v>
                </c:pt>
                <c:pt idx="248269">
                  <c:v>4.1168000000000003E-2</c:v>
                </c:pt>
                <c:pt idx="248270">
                  <c:v>4.1168999999999997E-2</c:v>
                </c:pt>
                <c:pt idx="248271">
                  <c:v>4.1168999999999997E-2</c:v>
                </c:pt>
                <c:pt idx="248272">
                  <c:v>4.1168999999999997E-2</c:v>
                </c:pt>
                <c:pt idx="248273">
                  <c:v>4.1168999999999997E-2</c:v>
                </c:pt>
                <c:pt idx="248274">
                  <c:v>4.1168999999999997E-2</c:v>
                </c:pt>
                <c:pt idx="248275">
                  <c:v>4.1169999999999998E-2</c:v>
                </c:pt>
                <c:pt idx="248276">
                  <c:v>4.1169999999999998E-2</c:v>
                </c:pt>
                <c:pt idx="248277">
                  <c:v>4.1169999999999998E-2</c:v>
                </c:pt>
                <c:pt idx="248278">
                  <c:v>4.1170999999999999E-2</c:v>
                </c:pt>
                <c:pt idx="248279">
                  <c:v>4.1170999999999999E-2</c:v>
                </c:pt>
                <c:pt idx="248280">
                  <c:v>4.1170999999999999E-2</c:v>
                </c:pt>
                <c:pt idx="248281">
                  <c:v>4.1172E-2</c:v>
                </c:pt>
                <c:pt idx="248282">
                  <c:v>4.1172E-2</c:v>
                </c:pt>
                <c:pt idx="248283">
                  <c:v>4.1173000000000001E-2</c:v>
                </c:pt>
                <c:pt idx="248284">
                  <c:v>4.1173000000000001E-2</c:v>
                </c:pt>
                <c:pt idx="248285">
                  <c:v>4.1173000000000001E-2</c:v>
                </c:pt>
                <c:pt idx="248286">
                  <c:v>4.1173000000000001E-2</c:v>
                </c:pt>
                <c:pt idx="248287">
                  <c:v>4.1174000000000002E-2</c:v>
                </c:pt>
                <c:pt idx="248288">
                  <c:v>4.1174000000000002E-2</c:v>
                </c:pt>
                <c:pt idx="248289">
                  <c:v>4.1174000000000002E-2</c:v>
                </c:pt>
                <c:pt idx="248290">
                  <c:v>4.1174000000000002E-2</c:v>
                </c:pt>
                <c:pt idx="248291">
                  <c:v>4.1175000000000003E-2</c:v>
                </c:pt>
                <c:pt idx="248292">
                  <c:v>4.1175000000000003E-2</c:v>
                </c:pt>
                <c:pt idx="248293">
                  <c:v>4.1175000000000003E-2</c:v>
                </c:pt>
                <c:pt idx="248294">
                  <c:v>4.1175000000000003E-2</c:v>
                </c:pt>
                <c:pt idx="248295">
                  <c:v>4.1175000000000003E-2</c:v>
                </c:pt>
                <c:pt idx="248296">
                  <c:v>4.1175000000000003E-2</c:v>
                </c:pt>
                <c:pt idx="248297">
                  <c:v>4.1175000000000003E-2</c:v>
                </c:pt>
                <c:pt idx="248298">
                  <c:v>4.1175000000000003E-2</c:v>
                </c:pt>
                <c:pt idx="248299">
                  <c:v>4.1175000000000003E-2</c:v>
                </c:pt>
                <c:pt idx="248300">
                  <c:v>4.1175000000000003E-2</c:v>
                </c:pt>
                <c:pt idx="248301">
                  <c:v>4.1175000000000003E-2</c:v>
                </c:pt>
                <c:pt idx="248302">
                  <c:v>4.1175000000000003E-2</c:v>
                </c:pt>
                <c:pt idx="248303">
                  <c:v>4.1174000000000002E-2</c:v>
                </c:pt>
                <c:pt idx="248304">
                  <c:v>4.1174000000000002E-2</c:v>
                </c:pt>
                <c:pt idx="248305">
                  <c:v>4.1174000000000002E-2</c:v>
                </c:pt>
                <c:pt idx="248306">
                  <c:v>4.1173000000000001E-2</c:v>
                </c:pt>
                <c:pt idx="248307">
                  <c:v>4.1173000000000001E-2</c:v>
                </c:pt>
                <c:pt idx="248308">
                  <c:v>4.1172E-2</c:v>
                </c:pt>
                <c:pt idx="248309">
                  <c:v>4.1172E-2</c:v>
                </c:pt>
                <c:pt idx="248310">
                  <c:v>4.1170999999999999E-2</c:v>
                </c:pt>
                <c:pt idx="248311">
                  <c:v>4.1169999999999998E-2</c:v>
                </c:pt>
                <c:pt idx="248312">
                  <c:v>4.1168999999999997E-2</c:v>
                </c:pt>
                <c:pt idx="248313">
                  <c:v>4.1168999999999997E-2</c:v>
                </c:pt>
                <c:pt idx="248314">
                  <c:v>4.1168000000000003E-2</c:v>
                </c:pt>
                <c:pt idx="248315">
                  <c:v>4.1167000000000002E-2</c:v>
                </c:pt>
                <c:pt idx="248316">
                  <c:v>4.1166000000000001E-2</c:v>
                </c:pt>
                <c:pt idx="248317">
                  <c:v>4.1165E-2</c:v>
                </c:pt>
                <c:pt idx="248318">
                  <c:v>4.1163999999999999E-2</c:v>
                </c:pt>
                <c:pt idx="248319">
                  <c:v>4.1162999999999998E-2</c:v>
                </c:pt>
                <c:pt idx="248320">
                  <c:v>4.1161000000000003E-2</c:v>
                </c:pt>
                <c:pt idx="248321">
                  <c:v>4.1160000000000002E-2</c:v>
                </c:pt>
                <c:pt idx="248322">
                  <c:v>4.1159000000000001E-2</c:v>
                </c:pt>
                <c:pt idx="248323">
                  <c:v>4.1156999999999999E-2</c:v>
                </c:pt>
                <c:pt idx="248324">
                  <c:v>4.1155999999999998E-2</c:v>
                </c:pt>
                <c:pt idx="248325">
                  <c:v>4.1154000000000003E-2</c:v>
                </c:pt>
                <c:pt idx="248326">
                  <c:v>4.1153000000000002E-2</c:v>
                </c:pt>
                <c:pt idx="248327">
                  <c:v>4.1151E-2</c:v>
                </c:pt>
                <c:pt idx="248328">
                  <c:v>4.1149999999999999E-2</c:v>
                </c:pt>
                <c:pt idx="248329">
                  <c:v>4.1147999999999997E-2</c:v>
                </c:pt>
                <c:pt idx="248330">
                  <c:v>4.1147000000000003E-2</c:v>
                </c:pt>
                <c:pt idx="248331">
                  <c:v>4.1145000000000001E-2</c:v>
                </c:pt>
                <c:pt idx="248332">
                  <c:v>4.1142999999999999E-2</c:v>
                </c:pt>
                <c:pt idx="248333">
                  <c:v>4.1141999999999998E-2</c:v>
                </c:pt>
                <c:pt idx="248334">
                  <c:v>4.1140000000000003E-2</c:v>
                </c:pt>
                <c:pt idx="248335">
                  <c:v>4.1138000000000001E-2</c:v>
                </c:pt>
                <c:pt idx="248336">
                  <c:v>4.1135999999999999E-2</c:v>
                </c:pt>
                <c:pt idx="248337">
                  <c:v>4.1134999999999998E-2</c:v>
                </c:pt>
                <c:pt idx="248338">
                  <c:v>4.1133000000000003E-2</c:v>
                </c:pt>
                <c:pt idx="248339">
                  <c:v>4.1132000000000002E-2</c:v>
                </c:pt>
                <c:pt idx="248340">
                  <c:v>4.113E-2</c:v>
                </c:pt>
                <c:pt idx="248341">
                  <c:v>4.1127999999999998E-2</c:v>
                </c:pt>
                <c:pt idx="248342">
                  <c:v>4.1126999999999997E-2</c:v>
                </c:pt>
                <c:pt idx="248343">
                  <c:v>4.1125000000000002E-2</c:v>
                </c:pt>
                <c:pt idx="248344">
                  <c:v>4.1124000000000001E-2</c:v>
                </c:pt>
                <c:pt idx="248345">
                  <c:v>4.1121999999999999E-2</c:v>
                </c:pt>
                <c:pt idx="248346">
                  <c:v>4.1120999999999998E-2</c:v>
                </c:pt>
                <c:pt idx="248347">
                  <c:v>4.1119999999999997E-2</c:v>
                </c:pt>
                <c:pt idx="248348">
                  <c:v>4.1118000000000002E-2</c:v>
                </c:pt>
                <c:pt idx="248349">
                  <c:v>4.1117000000000001E-2</c:v>
                </c:pt>
                <c:pt idx="248350">
                  <c:v>4.1116E-2</c:v>
                </c:pt>
                <c:pt idx="248351">
                  <c:v>4.1114999999999999E-2</c:v>
                </c:pt>
                <c:pt idx="248352">
                  <c:v>4.1113999999999998E-2</c:v>
                </c:pt>
                <c:pt idx="248353">
                  <c:v>4.1112999999999997E-2</c:v>
                </c:pt>
                <c:pt idx="248354">
                  <c:v>4.1112000000000003E-2</c:v>
                </c:pt>
                <c:pt idx="248355">
                  <c:v>4.1112000000000003E-2</c:v>
                </c:pt>
                <c:pt idx="248356">
                  <c:v>4.1111000000000002E-2</c:v>
                </c:pt>
                <c:pt idx="248357">
                  <c:v>4.1110000000000001E-2</c:v>
                </c:pt>
                <c:pt idx="248358">
                  <c:v>4.1110000000000001E-2</c:v>
                </c:pt>
                <c:pt idx="248359">
                  <c:v>4.1109E-2</c:v>
                </c:pt>
                <c:pt idx="248360">
                  <c:v>4.1109E-2</c:v>
                </c:pt>
                <c:pt idx="248361">
                  <c:v>4.1107999999999999E-2</c:v>
                </c:pt>
                <c:pt idx="248362">
                  <c:v>4.1107999999999999E-2</c:v>
                </c:pt>
                <c:pt idx="248363">
                  <c:v>4.1107999999999999E-2</c:v>
                </c:pt>
                <c:pt idx="248364">
                  <c:v>4.1107999999999999E-2</c:v>
                </c:pt>
                <c:pt idx="248365">
                  <c:v>4.1107999999999999E-2</c:v>
                </c:pt>
                <c:pt idx="248366">
                  <c:v>4.1107999999999999E-2</c:v>
                </c:pt>
                <c:pt idx="248367">
                  <c:v>4.1107999999999999E-2</c:v>
                </c:pt>
                <c:pt idx="248368">
                  <c:v>4.1107999999999999E-2</c:v>
                </c:pt>
                <c:pt idx="248369">
                  <c:v>4.1109E-2</c:v>
                </c:pt>
                <c:pt idx="248370">
                  <c:v>4.1109E-2</c:v>
                </c:pt>
                <c:pt idx="248371">
                  <c:v>4.1109E-2</c:v>
                </c:pt>
                <c:pt idx="248372">
                  <c:v>4.1110000000000001E-2</c:v>
                </c:pt>
                <c:pt idx="248373">
                  <c:v>4.1111000000000002E-2</c:v>
                </c:pt>
                <c:pt idx="248374">
                  <c:v>4.1111000000000002E-2</c:v>
                </c:pt>
                <c:pt idx="248375">
                  <c:v>4.1112000000000003E-2</c:v>
                </c:pt>
                <c:pt idx="248376">
                  <c:v>4.1112999999999997E-2</c:v>
                </c:pt>
                <c:pt idx="248377">
                  <c:v>4.1113999999999998E-2</c:v>
                </c:pt>
                <c:pt idx="248378">
                  <c:v>4.1114999999999999E-2</c:v>
                </c:pt>
                <c:pt idx="248379">
                  <c:v>4.1114999999999999E-2</c:v>
                </c:pt>
                <c:pt idx="248380">
                  <c:v>4.1116E-2</c:v>
                </c:pt>
                <c:pt idx="248381">
                  <c:v>4.1117000000000001E-2</c:v>
                </c:pt>
                <c:pt idx="248382">
                  <c:v>4.1118000000000002E-2</c:v>
                </c:pt>
                <c:pt idx="248383">
                  <c:v>4.1119000000000003E-2</c:v>
                </c:pt>
                <c:pt idx="248384">
                  <c:v>4.1119999999999997E-2</c:v>
                </c:pt>
                <c:pt idx="248385">
                  <c:v>4.1120999999999998E-2</c:v>
                </c:pt>
                <c:pt idx="248386">
                  <c:v>4.1123E-2</c:v>
                </c:pt>
                <c:pt idx="248387">
                  <c:v>4.1124000000000001E-2</c:v>
                </c:pt>
                <c:pt idx="248388">
                  <c:v>4.1125000000000002E-2</c:v>
                </c:pt>
                <c:pt idx="248389">
                  <c:v>4.1126000000000003E-2</c:v>
                </c:pt>
                <c:pt idx="248390">
                  <c:v>4.1126999999999997E-2</c:v>
                </c:pt>
                <c:pt idx="248391">
                  <c:v>4.1127999999999998E-2</c:v>
                </c:pt>
                <c:pt idx="248392">
                  <c:v>4.1128999999999999E-2</c:v>
                </c:pt>
                <c:pt idx="248393">
                  <c:v>4.113E-2</c:v>
                </c:pt>
                <c:pt idx="248394">
                  <c:v>4.1132000000000002E-2</c:v>
                </c:pt>
                <c:pt idx="248395">
                  <c:v>4.1133000000000003E-2</c:v>
                </c:pt>
                <c:pt idx="248396">
                  <c:v>4.1133999999999997E-2</c:v>
                </c:pt>
                <c:pt idx="248397">
                  <c:v>4.1134999999999998E-2</c:v>
                </c:pt>
                <c:pt idx="248398">
                  <c:v>4.1135999999999999E-2</c:v>
                </c:pt>
                <c:pt idx="248399">
                  <c:v>4.1137E-2</c:v>
                </c:pt>
                <c:pt idx="248400">
                  <c:v>4.1138000000000001E-2</c:v>
                </c:pt>
                <c:pt idx="248401">
                  <c:v>4.1139000000000002E-2</c:v>
                </c:pt>
                <c:pt idx="248402">
                  <c:v>4.1139000000000002E-2</c:v>
                </c:pt>
                <c:pt idx="248403">
                  <c:v>4.1140000000000003E-2</c:v>
                </c:pt>
                <c:pt idx="248404">
                  <c:v>4.1140999999999997E-2</c:v>
                </c:pt>
                <c:pt idx="248405">
                  <c:v>4.1140999999999997E-2</c:v>
                </c:pt>
                <c:pt idx="248406">
                  <c:v>4.1141999999999998E-2</c:v>
                </c:pt>
                <c:pt idx="248407">
                  <c:v>4.1141999999999998E-2</c:v>
                </c:pt>
                <c:pt idx="248408">
                  <c:v>4.1142999999999999E-2</c:v>
                </c:pt>
                <c:pt idx="248409">
                  <c:v>4.1142999999999999E-2</c:v>
                </c:pt>
                <c:pt idx="248410">
                  <c:v>4.1144E-2</c:v>
                </c:pt>
                <c:pt idx="248411">
                  <c:v>4.1144E-2</c:v>
                </c:pt>
                <c:pt idx="248412">
                  <c:v>4.1144E-2</c:v>
                </c:pt>
                <c:pt idx="248413">
                  <c:v>4.1144E-2</c:v>
                </c:pt>
                <c:pt idx="248414">
                  <c:v>4.1144E-2</c:v>
                </c:pt>
                <c:pt idx="248415">
                  <c:v>4.1144E-2</c:v>
                </c:pt>
                <c:pt idx="248416">
                  <c:v>4.1144E-2</c:v>
                </c:pt>
                <c:pt idx="248417">
                  <c:v>4.1144E-2</c:v>
                </c:pt>
                <c:pt idx="248418">
                  <c:v>4.1144E-2</c:v>
                </c:pt>
                <c:pt idx="248419">
                  <c:v>4.1142999999999999E-2</c:v>
                </c:pt>
                <c:pt idx="248420">
                  <c:v>4.1142999999999999E-2</c:v>
                </c:pt>
                <c:pt idx="248421">
                  <c:v>4.1142999999999999E-2</c:v>
                </c:pt>
                <c:pt idx="248422">
                  <c:v>4.1142999999999999E-2</c:v>
                </c:pt>
                <c:pt idx="248423">
                  <c:v>4.1141999999999998E-2</c:v>
                </c:pt>
                <c:pt idx="248424">
                  <c:v>4.1141999999999998E-2</c:v>
                </c:pt>
                <c:pt idx="248425">
                  <c:v>4.1140999999999997E-2</c:v>
                </c:pt>
                <c:pt idx="248426">
                  <c:v>4.1140999999999997E-2</c:v>
                </c:pt>
                <c:pt idx="248427">
                  <c:v>4.1140000000000003E-2</c:v>
                </c:pt>
                <c:pt idx="248428">
                  <c:v>4.1139000000000002E-2</c:v>
                </c:pt>
                <c:pt idx="248429">
                  <c:v>4.1139000000000002E-2</c:v>
                </c:pt>
                <c:pt idx="248430">
                  <c:v>4.1138000000000001E-2</c:v>
                </c:pt>
                <c:pt idx="248431">
                  <c:v>4.1137E-2</c:v>
                </c:pt>
                <c:pt idx="248432">
                  <c:v>4.1137E-2</c:v>
                </c:pt>
                <c:pt idx="248433">
                  <c:v>4.1135999999999999E-2</c:v>
                </c:pt>
                <c:pt idx="248434">
                  <c:v>4.1135999999999999E-2</c:v>
                </c:pt>
                <c:pt idx="248435">
                  <c:v>4.1134999999999998E-2</c:v>
                </c:pt>
                <c:pt idx="248436">
                  <c:v>4.1133999999999997E-2</c:v>
                </c:pt>
                <c:pt idx="248437">
                  <c:v>4.1133999999999997E-2</c:v>
                </c:pt>
                <c:pt idx="248438">
                  <c:v>4.1133000000000003E-2</c:v>
                </c:pt>
                <c:pt idx="248439">
                  <c:v>4.1132000000000002E-2</c:v>
                </c:pt>
                <c:pt idx="248440">
                  <c:v>4.1131000000000001E-2</c:v>
                </c:pt>
                <c:pt idx="248441">
                  <c:v>4.1131000000000001E-2</c:v>
                </c:pt>
                <c:pt idx="248442">
                  <c:v>4.113E-2</c:v>
                </c:pt>
                <c:pt idx="248443">
                  <c:v>4.113E-2</c:v>
                </c:pt>
                <c:pt idx="248444">
                  <c:v>4.1128999999999999E-2</c:v>
                </c:pt>
                <c:pt idx="248445">
                  <c:v>4.1128999999999999E-2</c:v>
                </c:pt>
                <c:pt idx="248446">
                  <c:v>4.1127999999999998E-2</c:v>
                </c:pt>
                <c:pt idx="248447">
                  <c:v>4.1127999999999998E-2</c:v>
                </c:pt>
                <c:pt idx="248448">
                  <c:v>4.1126999999999997E-2</c:v>
                </c:pt>
                <c:pt idx="248449">
                  <c:v>4.1126999999999997E-2</c:v>
                </c:pt>
                <c:pt idx="248450">
                  <c:v>4.1126000000000003E-2</c:v>
                </c:pt>
                <c:pt idx="248451">
                  <c:v>4.1126000000000003E-2</c:v>
                </c:pt>
                <c:pt idx="248452">
                  <c:v>4.1126000000000003E-2</c:v>
                </c:pt>
                <c:pt idx="248453">
                  <c:v>4.1125000000000002E-2</c:v>
                </c:pt>
                <c:pt idx="248454">
                  <c:v>4.1125000000000002E-2</c:v>
                </c:pt>
                <c:pt idx="248455">
                  <c:v>4.1125000000000002E-2</c:v>
                </c:pt>
                <c:pt idx="248456">
                  <c:v>4.1125000000000002E-2</c:v>
                </c:pt>
                <c:pt idx="248457">
                  <c:v>4.1125000000000002E-2</c:v>
                </c:pt>
                <c:pt idx="248458">
                  <c:v>4.1125000000000002E-2</c:v>
                </c:pt>
                <c:pt idx="248459">
                  <c:v>4.1125000000000002E-2</c:v>
                </c:pt>
                <c:pt idx="248460">
                  <c:v>4.1125000000000002E-2</c:v>
                </c:pt>
                <c:pt idx="248461">
                  <c:v>4.1125000000000002E-2</c:v>
                </c:pt>
                <c:pt idx="248462">
                  <c:v>4.1124000000000001E-2</c:v>
                </c:pt>
                <c:pt idx="248463">
                  <c:v>4.1124000000000001E-2</c:v>
                </c:pt>
                <c:pt idx="248464">
                  <c:v>4.1125000000000002E-2</c:v>
                </c:pt>
                <c:pt idx="248465">
                  <c:v>4.1125000000000002E-2</c:v>
                </c:pt>
                <c:pt idx="248466">
                  <c:v>4.1125000000000002E-2</c:v>
                </c:pt>
                <c:pt idx="248467">
                  <c:v>4.1125000000000002E-2</c:v>
                </c:pt>
                <c:pt idx="248468">
                  <c:v>4.1125000000000002E-2</c:v>
                </c:pt>
                <c:pt idx="248469">
                  <c:v>4.1125000000000002E-2</c:v>
                </c:pt>
                <c:pt idx="248470">
                  <c:v>4.1126000000000003E-2</c:v>
                </c:pt>
                <c:pt idx="248471">
                  <c:v>4.1126000000000003E-2</c:v>
                </c:pt>
                <c:pt idx="248472">
                  <c:v>4.1126000000000003E-2</c:v>
                </c:pt>
                <c:pt idx="248473">
                  <c:v>4.1126999999999997E-2</c:v>
                </c:pt>
                <c:pt idx="248474">
                  <c:v>4.1126999999999997E-2</c:v>
                </c:pt>
                <c:pt idx="248475">
                  <c:v>4.1126999999999997E-2</c:v>
                </c:pt>
                <c:pt idx="248476">
                  <c:v>4.1126999999999997E-2</c:v>
                </c:pt>
                <c:pt idx="248477">
                  <c:v>4.1127999999999998E-2</c:v>
                </c:pt>
                <c:pt idx="248478">
                  <c:v>4.1127999999999998E-2</c:v>
                </c:pt>
                <c:pt idx="248479">
                  <c:v>4.1127999999999998E-2</c:v>
                </c:pt>
                <c:pt idx="248480">
                  <c:v>4.1128999999999999E-2</c:v>
                </c:pt>
                <c:pt idx="248481">
                  <c:v>4.1128999999999999E-2</c:v>
                </c:pt>
                <c:pt idx="248482">
                  <c:v>4.1128999999999999E-2</c:v>
                </c:pt>
                <c:pt idx="248483">
                  <c:v>4.113E-2</c:v>
                </c:pt>
                <c:pt idx="248484">
                  <c:v>4.113E-2</c:v>
                </c:pt>
                <c:pt idx="248485">
                  <c:v>4.113E-2</c:v>
                </c:pt>
                <c:pt idx="248486">
                  <c:v>4.1131000000000001E-2</c:v>
                </c:pt>
                <c:pt idx="248487">
                  <c:v>4.1131000000000001E-2</c:v>
                </c:pt>
                <c:pt idx="248488">
                  <c:v>4.1131000000000001E-2</c:v>
                </c:pt>
                <c:pt idx="248489">
                  <c:v>4.1132000000000002E-2</c:v>
                </c:pt>
                <c:pt idx="248490">
                  <c:v>4.1132000000000002E-2</c:v>
                </c:pt>
                <c:pt idx="248491">
                  <c:v>4.1132000000000002E-2</c:v>
                </c:pt>
                <c:pt idx="248492">
                  <c:v>4.1133000000000003E-2</c:v>
                </c:pt>
                <c:pt idx="248493">
                  <c:v>4.1133000000000003E-2</c:v>
                </c:pt>
                <c:pt idx="248494">
                  <c:v>4.1133999999999997E-2</c:v>
                </c:pt>
                <c:pt idx="248495">
                  <c:v>4.1133999999999997E-2</c:v>
                </c:pt>
                <c:pt idx="248496">
                  <c:v>4.1133999999999997E-2</c:v>
                </c:pt>
                <c:pt idx="248497">
                  <c:v>4.1134999999999998E-2</c:v>
                </c:pt>
                <c:pt idx="248498">
                  <c:v>4.1134999999999998E-2</c:v>
                </c:pt>
                <c:pt idx="248499">
                  <c:v>4.1134999999999998E-2</c:v>
                </c:pt>
                <c:pt idx="248500">
                  <c:v>4.1135999999999999E-2</c:v>
                </c:pt>
                <c:pt idx="248501">
                  <c:v>4.1135999999999999E-2</c:v>
                </c:pt>
                <c:pt idx="248502">
                  <c:v>4.1135999999999999E-2</c:v>
                </c:pt>
                <c:pt idx="248503">
                  <c:v>4.1137E-2</c:v>
                </c:pt>
                <c:pt idx="248504">
                  <c:v>4.1137E-2</c:v>
                </c:pt>
                <c:pt idx="248505">
                  <c:v>4.1138000000000001E-2</c:v>
                </c:pt>
                <c:pt idx="248506">
                  <c:v>4.1138000000000001E-2</c:v>
                </c:pt>
                <c:pt idx="248507">
                  <c:v>4.1139000000000002E-2</c:v>
                </c:pt>
                <c:pt idx="248508">
                  <c:v>4.1139000000000002E-2</c:v>
                </c:pt>
                <c:pt idx="248509">
                  <c:v>4.1139000000000002E-2</c:v>
                </c:pt>
                <c:pt idx="248510">
                  <c:v>4.1140000000000003E-2</c:v>
                </c:pt>
                <c:pt idx="248511">
                  <c:v>4.1140000000000003E-2</c:v>
                </c:pt>
                <c:pt idx="248512">
                  <c:v>4.1140999999999997E-2</c:v>
                </c:pt>
                <c:pt idx="248513">
                  <c:v>4.1140999999999997E-2</c:v>
                </c:pt>
                <c:pt idx="248514">
                  <c:v>4.1141999999999998E-2</c:v>
                </c:pt>
                <c:pt idx="248515">
                  <c:v>4.1141999999999998E-2</c:v>
                </c:pt>
                <c:pt idx="248516">
                  <c:v>4.1142999999999999E-2</c:v>
                </c:pt>
                <c:pt idx="248517">
                  <c:v>4.1142999999999999E-2</c:v>
                </c:pt>
                <c:pt idx="248518">
                  <c:v>4.1144E-2</c:v>
                </c:pt>
                <c:pt idx="248519">
                  <c:v>4.1144E-2</c:v>
                </c:pt>
                <c:pt idx="248520">
                  <c:v>4.1145000000000001E-2</c:v>
                </c:pt>
                <c:pt idx="248521">
                  <c:v>4.1145000000000001E-2</c:v>
                </c:pt>
                <c:pt idx="248522">
                  <c:v>4.1146000000000002E-2</c:v>
                </c:pt>
                <c:pt idx="248523">
                  <c:v>4.1146000000000002E-2</c:v>
                </c:pt>
                <c:pt idx="248524">
                  <c:v>4.1147000000000003E-2</c:v>
                </c:pt>
                <c:pt idx="248525">
                  <c:v>4.1147000000000003E-2</c:v>
                </c:pt>
                <c:pt idx="248526">
                  <c:v>4.1147999999999997E-2</c:v>
                </c:pt>
                <c:pt idx="248527">
                  <c:v>4.1148999999999998E-2</c:v>
                </c:pt>
                <c:pt idx="248528">
                  <c:v>4.1149999999999999E-2</c:v>
                </c:pt>
                <c:pt idx="248529">
                  <c:v>4.1149999999999999E-2</c:v>
                </c:pt>
                <c:pt idx="248530">
                  <c:v>4.1151E-2</c:v>
                </c:pt>
                <c:pt idx="248531">
                  <c:v>4.1152000000000001E-2</c:v>
                </c:pt>
                <c:pt idx="248532">
                  <c:v>4.1152000000000001E-2</c:v>
                </c:pt>
                <c:pt idx="248533">
                  <c:v>4.1153000000000002E-2</c:v>
                </c:pt>
                <c:pt idx="248534">
                  <c:v>4.1153000000000002E-2</c:v>
                </c:pt>
                <c:pt idx="248535">
                  <c:v>4.1154000000000003E-2</c:v>
                </c:pt>
                <c:pt idx="248536">
                  <c:v>4.1154999999999997E-2</c:v>
                </c:pt>
                <c:pt idx="248537">
                  <c:v>4.1155999999999998E-2</c:v>
                </c:pt>
                <c:pt idx="248538">
                  <c:v>4.1155999999999998E-2</c:v>
                </c:pt>
                <c:pt idx="248539">
                  <c:v>4.1156999999999999E-2</c:v>
                </c:pt>
                <c:pt idx="248540">
                  <c:v>4.1158E-2</c:v>
                </c:pt>
                <c:pt idx="248541">
                  <c:v>4.1159000000000001E-2</c:v>
                </c:pt>
                <c:pt idx="248542">
                  <c:v>4.1160000000000002E-2</c:v>
                </c:pt>
                <c:pt idx="248543">
                  <c:v>4.1160000000000002E-2</c:v>
                </c:pt>
                <c:pt idx="248544">
                  <c:v>4.1161000000000003E-2</c:v>
                </c:pt>
                <c:pt idx="248545">
                  <c:v>4.1161999999999997E-2</c:v>
                </c:pt>
                <c:pt idx="248546">
                  <c:v>4.1162999999999998E-2</c:v>
                </c:pt>
                <c:pt idx="248547">
                  <c:v>4.1162999999999998E-2</c:v>
                </c:pt>
                <c:pt idx="248548">
                  <c:v>4.1163999999999999E-2</c:v>
                </c:pt>
                <c:pt idx="248549">
                  <c:v>4.1165E-2</c:v>
                </c:pt>
                <c:pt idx="248550">
                  <c:v>4.1166000000000001E-2</c:v>
                </c:pt>
                <c:pt idx="248551">
                  <c:v>4.1166000000000001E-2</c:v>
                </c:pt>
                <c:pt idx="248552">
                  <c:v>4.1167000000000002E-2</c:v>
                </c:pt>
                <c:pt idx="248553">
                  <c:v>4.1168000000000003E-2</c:v>
                </c:pt>
                <c:pt idx="248554">
                  <c:v>4.1168999999999997E-2</c:v>
                </c:pt>
                <c:pt idx="248555">
                  <c:v>4.1168999999999997E-2</c:v>
                </c:pt>
                <c:pt idx="248556">
                  <c:v>4.1169999999999998E-2</c:v>
                </c:pt>
                <c:pt idx="248557">
                  <c:v>4.1170999999999999E-2</c:v>
                </c:pt>
                <c:pt idx="248558">
                  <c:v>4.1170999999999999E-2</c:v>
                </c:pt>
                <c:pt idx="248559">
                  <c:v>4.1172E-2</c:v>
                </c:pt>
                <c:pt idx="248560">
                  <c:v>4.1173000000000001E-2</c:v>
                </c:pt>
                <c:pt idx="248561">
                  <c:v>4.1173000000000001E-2</c:v>
                </c:pt>
                <c:pt idx="248562">
                  <c:v>4.1174000000000002E-2</c:v>
                </c:pt>
                <c:pt idx="248563">
                  <c:v>4.1175000000000003E-2</c:v>
                </c:pt>
                <c:pt idx="248564">
                  <c:v>4.1175999999999997E-2</c:v>
                </c:pt>
                <c:pt idx="248565">
                  <c:v>4.1175999999999997E-2</c:v>
                </c:pt>
                <c:pt idx="248566">
                  <c:v>4.1176999999999998E-2</c:v>
                </c:pt>
                <c:pt idx="248567">
                  <c:v>4.1177999999999999E-2</c:v>
                </c:pt>
                <c:pt idx="248568">
                  <c:v>4.1177999999999999E-2</c:v>
                </c:pt>
                <c:pt idx="248569">
                  <c:v>4.1179E-2</c:v>
                </c:pt>
                <c:pt idx="248570">
                  <c:v>4.1179E-2</c:v>
                </c:pt>
                <c:pt idx="248571">
                  <c:v>4.1180000000000001E-2</c:v>
                </c:pt>
                <c:pt idx="248572">
                  <c:v>4.1180000000000001E-2</c:v>
                </c:pt>
                <c:pt idx="248573">
                  <c:v>4.1181000000000002E-2</c:v>
                </c:pt>
                <c:pt idx="248574">
                  <c:v>4.1182000000000003E-2</c:v>
                </c:pt>
                <c:pt idx="248575">
                  <c:v>4.1182000000000003E-2</c:v>
                </c:pt>
                <c:pt idx="248576">
                  <c:v>4.1182999999999997E-2</c:v>
                </c:pt>
                <c:pt idx="248577">
                  <c:v>4.1183999999999998E-2</c:v>
                </c:pt>
                <c:pt idx="248578">
                  <c:v>4.1183999999999998E-2</c:v>
                </c:pt>
                <c:pt idx="248579">
                  <c:v>4.1184999999999999E-2</c:v>
                </c:pt>
                <c:pt idx="248580">
                  <c:v>4.1184999999999999E-2</c:v>
                </c:pt>
                <c:pt idx="248581">
                  <c:v>4.1186E-2</c:v>
                </c:pt>
                <c:pt idx="248582">
                  <c:v>4.1186E-2</c:v>
                </c:pt>
                <c:pt idx="248583">
                  <c:v>4.1187000000000001E-2</c:v>
                </c:pt>
                <c:pt idx="248584">
                  <c:v>4.1187000000000001E-2</c:v>
                </c:pt>
                <c:pt idx="248585">
                  <c:v>4.1188000000000002E-2</c:v>
                </c:pt>
                <c:pt idx="248586">
                  <c:v>4.1188000000000002E-2</c:v>
                </c:pt>
                <c:pt idx="248587">
                  <c:v>4.1189000000000003E-2</c:v>
                </c:pt>
                <c:pt idx="248588">
                  <c:v>4.1189000000000003E-2</c:v>
                </c:pt>
                <c:pt idx="248589">
                  <c:v>4.1189999999999997E-2</c:v>
                </c:pt>
                <c:pt idx="248590">
                  <c:v>4.1189999999999997E-2</c:v>
                </c:pt>
                <c:pt idx="248591">
                  <c:v>4.1190999999999998E-2</c:v>
                </c:pt>
                <c:pt idx="248592">
                  <c:v>4.1190999999999998E-2</c:v>
                </c:pt>
                <c:pt idx="248593">
                  <c:v>4.1191999999999999E-2</c:v>
                </c:pt>
                <c:pt idx="248594">
                  <c:v>4.1191999999999999E-2</c:v>
                </c:pt>
                <c:pt idx="248595">
                  <c:v>4.1193E-2</c:v>
                </c:pt>
                <c:pt idx="248596">
                  <c:v>4.1193E-2</c:v>
                </c:pt>
                <c:pt idx="248597">
                  <c:v>4.1194000000000001E-2</c:v>
                </c:pt>
                <c:pt idx="248598">
                  <c:v>4.1194000000000001E-2</c:v>
                </c:pt>
                <c:pt idx="248599">
                  <c:v>4.1195000000000002E-2</c:v>
                </c:pt>
                <c:pt idx="248600">
                  <c:v>4.1195000000000002E-2</c:v>
                </c:pt>
                <c:pt idx="248601">
                  <c:v>4.1196000000000003E-2</c:v>
                </c:pt>
                <c:pt idx="248602">
                  <c:v>4.1196000000000003E-2</c:v>
                </c:pt>
                <c:pt idx="248603">
                  <c:v>4.1196000000000003E-2</c:v>
                </c:pt>
                <c:pt idx="248604">
                  <c:v>4.1196999999999998E-2</c:v>
                </c:pt>
                <c:pt idx="248605">
                  <c:v>4.1196999999999998E-2</c:v>
                </c:pt>
                <c:pt idx="248606">
                  <c:v>4.1196999999999998E-2</c:v>
                </c:pt>
                <c:pt idx="248607">
                  <c:v>4.1197999999999999E-2</c:v>
                </c:pt>
                <c:pt idx="248608">
                  <c:v>4.1197999999999999E-2</c:v>
                </c:pt>
                <c:pt idx="248609">
                  <c:v>4.1197999999999999E-2</c:v>
                </c:pt>
                <c:pt idx="248610">
                  <c:v>4.1199E-2</c:v>
                </c:pt>
                <c:pt idx="248611">
                  <c:v>4.1199E-2</c:v>
                </c:pt>
                <c:pt idx="248612">
                  <c:v>4.1200000000000001E-2</c:v>
                </c:pt>
                <c:pt idx="248613">
                  <c:v>4.1200000000000001E-2</c:v>
                </c:pt>
                <c:pt idx="248614">
                  <c:v>4.1200000000000001E-2</c:v>
                </c:pt>
                <c:pt idx="248615">
                  <c:v>4.1200000000000001E-2</c:v>
                </c:pt>
                <c:pt idx="248616">
                  <c:v>4.1201000000000002E-2</c:v>
                </c:pt>
                <c:pt idx="248617">
                  <c:v>4.1201000000000002E-2</c:v>
                </c:pt>
                <c:pt idx="248618">
                  <c:v>4.1201000000000002E-2</c:v>
                </c:pt>
                <c:pt idx="248619">
                  <c:v>4.1201000000000002E-2</c:v>
                </c:pt>
                <c:pt idx="248620">
                  <c:v>4.1201000000000002E-2</c:v>
                </c:pt>
                <c:pt idx="248621">
                  <c:v>4.1202000000000003E-2</c:v>
                </c:pt>
                <c:pt idx="248622">
                  <c:v>4.1202000000000003E-2</c:v>
                </c:pt>
                <c:pt idx="248623">
                  <c:v>4.1202000000000003E-2</c:v>
                </c:pt>
                <c:pt idx="248624">
                  <c:v>4.1202000000000003E-2</c:v>
                </c:pt>
                <c:pt idx="248625">
                  <c:v>4.1202999999999997E-2</c:v>
                </c:pt>
                <c:pt idx="248626">
                  <c:v>4.1202999999999997E-2</c:v>
                </c:pt>
                <c:pt idx="248627">
                  <c:v>4.1202999999999997E-2</c:v>
                </c:pt>
                <c:pt idx="248628">
                  <c:v>4.1202999999999997E-2</c:v>
                </c:pt>
                <c:pt idx="248629">
                  <c:v>4.1202999999999997E-2</c:v>
                </c:pt>
                <c:pt idx="248630">
                  <c:v>4.1202999999999997E-2</c:v>
                </c:pt>
                <c:pt idx="248631">
                  <c:v>4.1202999999999997E-2</c:v>
                </c:pt>
                <c:pt idx="248632">
                  <c:v>4.1203999999999998E-2</c:v>
                </c:pt>
                <c:pt idx="248633">
                  <c:v>4.1203999999999998E-2</c:v>
                </c:pt>
                <c:pt idx="248634">
                  <c:v>4.1203999999999998E-2</c:v>
                </c:pt>
                <c:pt idx="248635">
                  <c:v>4.1203999999999998E-2</c:v>
                </c:pt>
                <c:pt idx="248636">
                  <c:v>4.1204999999999999E-2</c:v>
                </c:pt>
                <c:pt idx="248637">
                  <c:v>4.1204999999999999E-2</c:v>
                </c:pt>
                <c:pt idx="248638">
                  <c:v>4.1204999999999999E-2</c:v>
                </c:pt>
                <c:pt idx="248639">
                  <c:v>4.1204999999999999E-2</c:v>
                </c:pt>
                <c:pt idx="248640">
                  <c:v>4.1204999999999999E-2</c:v>
                </c:pt>
                <c:pt idx="248641">
                  <c:v>4.1204999999999999E-2</c:v>
                </c:pt>
                <c:pt idx="248642">
                  <c:v>4.1204999999999999E-2</c:v>
                </c:pt>
                <c:pt idx="248643">
                  <c:v>4.1204999999999999E-2</c:v>
                </c:pt>
                <c:pt idx="248644">
                  <c:v>4.1206E-2</c:v>
                </c:pt>
                <c:pt idx="248645">
                  <c:v>4.1206E-2</c:v>
                </c:pt>
                <c:pt idx="248646">
                  <c:v>4.1206E-2</c:v>
                </c:pt>
                <c:pt idx="248647">
                  <c:v>4.1206E-2</c:v>
                </c:pt>
                <c:pt idx="248648">
                  <c:v>4.1206E-2</c:v>
                </c:pt>
                <c:pt idx="248649">
                  <c:v>4.1206E-2</c:v>
                </c:pt>
                <c:pt idx="248650">
                  <c:v>4.1206E-2</c:v>
                </c:pt>
                <c:pt idx="248651">
                  <c:v>4.1206E-2</c:v>
                </c:pt>
                <c:pt idx="248652">
                  <c:v>4.1206E-2</c:v>
                </c:pt>
                <c:pt idx="248653">
                  <c:v>4.1206E-2</c:v>
                </c:pt>
                <c:pt idx="248654">
                  <c:v>4.1206E-2</c:v>
                </c:pt>
                <c:pt idx="248655">
                  <c:v>4.1206E-2</c:v>
                </c:pt>
                <c:pt idx="248656">
                  <c:v>4.1207000000000001E-2</c:v>
                </c:pt>
                <c:pt idx="248657">
                  <c:v>4.1207000000000001E-2</c:v>
                </c:pt>
                <c:pt idx="248658">
                  <c:v>4.1207000000000001E-2</c:v>
                </c:pt>
                <c:pt idx="248659">
                  <c:v>4.1207000000000001E-2</c:v>
                </c:pt>
                <c:pt idx="248660">
                  <c:v>4.1207000000000001E-2</c:v>
                </c:pt>
                <c:pt idx="248661">
                  <c:v>4.1207000000000001E-2</c:v>
                </c:pt>
                <c:pt idx="248662">
                  <c:v>4.1207000000000001E-2</c:v>
                </c:pt>
                <c:pt idx="248663">
                  <c:v>4.1206E-2</c:v>
                </c:pt>
                <c:pt idx="248664">
                  <c:v>4.1206E-2</c:v>
                </c:pt>
                <c:pt idx="248665">
                  <c:v>4.1206E-2</c:v>
                </c:pt>
                <c:pt idx="248666">
                  <c:v>4.1206E-2</c:v>
                </c:pt>
                <c:pt idx="248667">
                  <c:v>4.1206E-2</c:v>
                </c:pt>
                <c:pt idx="248668">
                  <c:v>4.1206E-2</c:v>
                </c:pt>
                <c:pt idx="248669">
                  <c:v>4.1206E-2</c:v>
                </c:pt>
                <c:pt idx="248670">
                  <c:v>4.1206E-2</c:v>
                </c:pt>
                <c:pt idx="248671">
                  <c:v>4.1204999999999999E-2</c:v>
                </c:pt>
                <c:pt idx="248672">
                  <c:v>4.1204999999999999E-2</c:v>
                </c:pt>
                <c:pt idx="248673">
                  <c:v>4.1204999999999999E-2</c:v>
                </c:pt>
                <c:pt idx="248674">
                  <c:v>4.1204999999999999E-2</c:v>
                </c:pt>
                <c:pt idx="248675">
                  <c:v>4.1203999999999998E-2</c:v>
                </c:pt>
                <c:pt idx="248676">
                  <c:v>4.1203999999999998E-2</c:v>
                </c:pt>
                <c:pt idx="248677">
                  <c:v>4.1202999999999997E-2</c:v>
                </c:pt>
                <c:pt idx="248678">
                  <c:v>4.1202999999999997E-2</c:v>
                </c:pt>
                <c:pt idx="248679">
                  <c:v>4.1202999999999997E-2</c:v>
                </c:pt>
                <c:pt idx="248680">
                  <c:v>4.1202999999999997E-2</c:v>
                </c:pt>
                <c:pt idx="248681">
                  <c:v>4.1202000000000003E-2</c:v>
                </c:pt>
                <c:pt idx="248682">
                  <c:v>4.1202000000000003E-2</c:v>
                </c:pt>
                <c:pt idx="248683">
                  <c:v>4.1201000000000002E-2</c:v>
                </c:pt>
                <c:pt idx="248684">
                  <c:v>4.1201000000000002E-2</c:v>
                </c:pt>
                <c:pt idx="248685">
                  <c:v>4.1200000000000001E-2</c:v>
                </c:pt>
                <c:pt idx="248686">
                  <c:v>4.1200000000000001E-2</c:v>
                </c:pt>
                <c:pt idx="248687">
                  <c:v>4.1199E-2</c:v>
                </c:pt>
                <c:pt idx="248688">
                  <c:v>4.1199E-2</c:v>
                </c:pt>
                <c:pt idx="248689">
                  <c:v>4.1197999999999999E-2</c:v>
                </c:pt>
                <c:pt idx="248690">
                  <c:v>4.1197999999999999E-2</c:v>
                </c:pt>
                <c:pt idx="248691">
                  <c:v>4.1196999999999998E-2</c:v>
                </c:pt>
                <c:pt idx="248692">
                  <c:v>4.1196999999999998E-2</c:v>
                </c:pt>
                <c:pt idx="248693">
                  <c:v>4.1196000000000003E-2</c:v>
                </c:pt>
                <c:pt idx="248694">
                  <c:v>4.1195000000000002E-2</c:v>
                </c:pt>
                <c:pt idx="248695">
                  <c:v>4.1195000000000002E-2</c:v>
                </c:pt>
                <c:pt idx="248696">
                  <c:v>4.1194000000000001E-2</c:v>
                </c:pt>
                <c:pt idx="248697">
                  <c:v>4.1193E-2</c:v>
                </c:pt>
                <c:pt idx="248698">
                  <c:v>4.1193E-2</c:v>
                </c:pt>
                <c:pt idx="248699">
                  <c:v>4.1191999999999999E-2</c:v>
                </c:pt>
                <c:pt idx="248700">
                  <c:v>4.1190999999999998E-2</c:v>
                </c:pt>
                <c:pt idx="248701">
                  <c:v>4.1189999999999997E-2</c:v>
                </c:pt>
                <c:pt idx="248702">
                  <c:v>4.1189999999999997E-2</c:v>
                </c:pt>
                <c:pt idx="248703">
                  <c:v>4.1189000000000003E-2</c:v>
                </c:pt>
                <c:pt idx="248704">
                  <c:v>4.1188000000000002E-2</c:v>
                </c:pt>
                <c:pt idx="248705">
                  <c:v>4.1187000000000001E-2</c:v>
                </c:pt>
                <c:pt idx="248706">
                  <c:v>4.1187000000000001E-2</c:v>
                </c:pt>
                <c:pt idx="248707">
                  <c:v>4.1186E-2</c:v>
                </c:pt>
                <c:pt idx="248708">
                  <c:v>4.1184999999999999E-2</c:v>
                </c:pt>
                <c:pt idx="248709">
                  <c:v>4.1183999999999998E-2</c:v>
                </c:pt>
                <c:pt idx="248710">
                  <c:v>4.1182999999999997E-2</c:v>
                </c:pt>
                <c:pt idx="248711">
                  <c:v>4.1182999999999997E-2</c:v>
                </c:pt>
                <c:pt idx="248712">
                  <c:v>4.1182000000000003E-2</c:v>
                </c:pt>
                <c:pt idx="248713">
                  <c:v>4.1181000000000002E-2</c:v>
                </c:pt>
                <c:pt idx="248714">
                  <c:v>4.1180000000000001E-2</c:v>
                </c:pt>
                <c:pt idx="248715">
                  <c:v>4.1179E-2</c:v>
                </c:pt>
                <c:pt idx="248716">
                  <c:v>4.1179E-2</c:v>
                </c:pt>
                <c:pt idx="248717">
                  <c:v>4.1177999999999999E-2</c:v>
                </c:pt>
                <c:pt idx="248718">
                  <c:v>4.1176999999999998E-2</c:v>
                </c:pt>
                <c:pt idx="248719">
                  <c:v>4.1176999999999998E-2</c:v>
                </c:pt>
                <c:pt idx="248720">
                  <c:v>4.1175999999999997E-2</c:v>
                </c:pt>
                <c:pt idx="248721">
                  <c:v>4.1175000000000003E-2</c:v>
                </c:pt>
                <c:pt idx="248722">
                  <c:v>4.1174000000000002E-2</c:v>
                </c:pt>
                <c:pt idx="248723">
                  <c:v>4.1174000000000002E-2</c:v>
                </c:pt>
                <c:pt idx="248724">
                  <c:v>4.1173000000000001E-2</c:v>
                </c:pt>
                <c:pt idx="248725">
                  <c:v>4.1172E-2</c:v>
                </c:pt>
                <c:pt idx="248726">
                  <c:v>4.1172E-2</c:v>
                </c:pt>
                <c:pt idx="248727">
                  <c:v>4.1170999999999999E-2</c:v>
                </c:pt>
                <c:pt idx="248728">
                  <c:v>4.1170999999999999E-2</c:v>
                </c:pt>
                <c:pt idx="248729">
                  <c:v>4.1169999999999998E-2</c:v>
                </c:pt>
                <c:pt idx="248730">
                  <c:v>4.1169999999999998E-2</c:v>
                </c:pt>
                <c:pt idx="248731">
                  <c:v>4.1168999999999997E-2</c:v>
                </c:pt>
                <c:pt idx="248732">
                  <c:v>4.1168000000000003E-2</c:v>
                </c:pt>
                <c:pt idx="248733">
                  <c:v>4.1168000000000003E-2</c:v>
                </c:pt>
                <c:pt idx="248734">
                  <c:v>4.1167000000000002E-2</c:v>
                </c:pt>
                <c:pt idx="248735">
                  <c:v>4.1167000000000002E-2</c:v>
                </c:pt>
                <c:pt idx="248736">
                  <c:v>4.1166000000000001E-2</c:v>
                </c:pt>
                <c:pt idx="248737">
                  <c:v>4.1166000000000001E-2</c:v>
                </c:pt>
                <c:pt idx="248738">
                  <c:v>4.1165E-2</c:v>
                </c:pt>
                <c:pt idx="248739">
                  <c:v>4.1165E-2</c:v>
                </c:pt>
                <c:pt idx="248740">
                  <c:v>4.1163999999999999E-2</c:v>
                </c:pt>
                <c:pt idx="248741">
                  <c:v>4.1163999999999999E-2</c:v>
                </c:pt>
                <c:pt idx="248742">
                  <c:v>4.1163999999999999E-2</c:v>
                </c:pt>
                <c:pt idx="248743">
                  <c:v>4.1162999999999998E-2</c:v>
                </c:pt>
                <c:pt idx="248744">
                  <c:v>4.1162999999999998E-2</c:v>
                </c:pt>
                <c:pt idx="248745">
                  <c:v>4.1161999999999997E-2</c:v>
                </c:pt>
                <c:pt idx="248746">
                  <c:v>4.1161999999999997E-2</c:v>
                </c:pt>
                <c:pt idx="248747">
                  <c:v>4.1161000000000003E-2</c:v>
                </c:pt>
                <c:pt idx="248748">
                  <c:v>4.1161000000000003E-2</c:v>
                </c:pt>
                <c:pt idx="248749">
                  <c:v>4.1161000000000003E-2</c:v>
                </c:pt>
                <c:pt idx="248750">
                  <c:v>4.1161000000000003E-2</c:v>
                </c:pt>
                <c:pt idx="248751">
                  <c:v>4.1160000000000002E-2</c:v>
                </c:pt>
                <c:pt idx="248752">
                  <c:v>4.1160000000000002E-2</c:v>
                </c:pt>
                <c:pt idx="248753">
                  <c:v>4.1160000000000002E-2</c:v>
                </c:pt>
                <c:pt idx="248754">
                  <c:v>4.1160000000000002E-2</c:v>
                </c:pt>
                <c:pt idx="248755">
                  <c:v>4.1160000000000002E-2</c:v>
                </c:pt>
                <c:pt idx="248756">
                  <c:v>4.1160000000000002E-2</c:v>
                </c:pt>
                <c:pt idx="248757">
                  <c:v>4.1159000000000001E-2</c:v>
                </c:pt>
                <c:pt idx="248758">
                  <c:v>4.1159000000000001E-2</c:v>
                </c:pt>
                <c:pt idx="248759">
                  <c:v>4.1159000000000001E-2</c:v>
                </c:pt>
                <c:pt idx="248760">
                  <c:v>4.1159000000000001E-2</c:v>
                </c:pt>
                <c:pt idx="248761">
                  <c:v>4.1160000000000002E-2</c:v>
                </c:pt>
                <c:pt idx="248762">
                  <c:v>4.1160000000000002E-2</c:v>
                </c:pt>
                <c:pt idx="248763">
                  <c:v>4.1160000000000002E-2</c:v>
                </c:pt>
                <c:pt idx="248764">
                  <c:v>4.1160000000000002E-2</c:v>
                </c:pt>
                <c:pt idx="248765">
                  <c:v>4.1161000000000003E-2</c:v>
                </c:pt>
                <c:pt idx="248766">
                  <c:v>4.1161000000000003E-2</c:v>
                </c:pt>
                <c:pt idx="248767">
                  <c:v>4.1161000000000003E-2</c:v>
                </c:pt>
                <c:pt idx="248768">
                  <c:v>4.1161999999999997E-2</c:v>
                </c:pt>
                <c:pt idx="248769">
                  <c:v>4.1161999999999997E-2</c:v>
                </c:pt>
                <c:pt idx="248770">
                  <c:v>4.1161999999999997E-2</c:v>
                </c:pt>
                <c:pt idx="248771">
                  <c:v>4.1162999999999998E-2</c:v>
                </c:pt>
                <c:pt idx="248772">
                  <c:v>4.1163999999999999E-2</c:v>
                </c:pt>
                <c:pt idx="248773">
                  <c:v>4.1163999999999999E-2</c:v>
                </c:pt>
                <c:pt idx="248774">
                  <c:v>4.1165E-2</c:v>
                </c:pt>
                <c:pt idx="248775">
                  <c:v>4.1166000000000001E-2</c:v>
                </c:pt>
                <c:pt idx="248776">
                  <c:v>4.1167000000000002E-2</c:v>
                </c:pt>
                <c:pt idx="248777">
                  <c:v>4.1168000000000003E-2</c:v>
                </c:pt>
                <c:pt idx="248778">
                  <c:v>4.1168999999999997E-2</c:v>
                </c:pt>
                <c:pt idx="248779">
                  <c:v>4.1168999999999997E-2</c:v>
                </c:pt>
                <c:pt idx="248780">
                  <c:v>4.1169999999999998E-2</c:v>
                </c:pt>
                <c:pt idx="248781">
                  <c:v>4.1170999999999999E-2</c:v>
                </c:pt>
                <c:pt idx="248782">
                  <c:v>4.1172E-2</c:v>
                </c:pt>
                <c:pt idx="248783">
                  <c:v>4.1173000000000001E-2</c:v>
                </c:pt>
                <c:pt idx="248784">
                  <c:v>4.1174000000000002E-2</c:v>
                </c:pt>
                <c:pt idx="248785">
                  <c:v>4.1175999999999997E-2</c:v>
                </c:pt>
                <c:pt idx="248786">
                  <c:v>4.1176999999999998E-2</c:v>
                </c:pt>
                <c:pt idx="248787">
                  <c:v>4.1177999999999999E-2</c:v>
                </c:pt>
                <c:pt idx="248788">
                  <c:v>4.1179E-2</c:v>
                </c:pt>
                <c:pt idx="248789">
                  <c:v>4.1180000000000001E-2</c:v>
                </c:pt>
                <c:pt idx="248790">
                  <c:v>4.1181000000000002E-2</c:v>
                </c:pt>
                <c:pt idx="248791">
                  <c:v>4.1182999999999997E-2</c:v>
                </c:pt>
                <c:pt idx="248792">
                  <c:v>4.1183999999999998E-2</c:v>
                </c:pt>
                <c:pt idx="248793">
                  <c:v>4.1184999999999999E-2</c:v>
                </c:pt>
                <c:pt idx="248794">
                  <c:v>4.1186E-2</c:v>
                </c:pt>
                <c:pt idx="248795">
                  <c:v>4.1187000000000001E-2</c:v>
                </c:pt>
                <c:pt idx="248796">
                  <c:v>4.1188000000000002E-2</c:v>
                </c:pt>
                <c:pt idx="248797">
                  <c:v>4.1189000000000003E-2</c:v>
                </c:pt>
                <c:pt idx="248798">
                  <c:v>4.1189999999999997E-2</c:v>
                </c:pt>
                <c:pt idx="248799">
                  <c:v>4.1190999999999998E-2</c:v>
                </c:pt>
                <c:pt idx="248800">
                  <c:v>4.1193E-2</c:v>
                </c:pt>
                <c:pt idx="248801">
                  <c:v>4.1193E-2</c:v>
                </c:pt>
                <c:pt idx="248802">
                  <c:v>4.1194000000000001E-2</c:v>
                </c:pt>
                <c:pt idx="248803">
                  <c:v>4.1195000000000002E-2</c:v>
                </c:pt>
                <c:pt idx="248804">
                  <c:v>4.1196000000000003E-2</c:v>
                </c:pt>
                <c:pt idx="248805">
                  <c:v>4.1196999999999998E-2</c:v>
                </c:pt>
                <c:pt idx="248806">
                  <c:v>4.1196999999999998E-2</c:v>
                </c:pt>
                <c:pt idx="248807">
                  <c:v>4.1197999999999999E-2</c:v>
                </c:pt>
                <c:pt idx="248808">
                  <c:v>4.1199E-2</c:v>
                </c:pt>
                <c:pt idx="248809">
                  <c:v>4.1199E-2</c:v>
                </c:pt>
                <c:pt idx="248810">
                  <c:v>4.1200000000000001E-2</c:v>
                </c:pt>
                <c:pt idx="248811">
                  <c:v>4.1201000000000002E-2</c:v>
                </c:pt>
                <c:pt idx="248812">
                  <c:v>4.1201000000000002E-2</c:v>
                </c:pt>
                <c:pt idx="248813">
                  <c:v>4.1202000000000003E-2</c:v>
                </c:pt>
                <c:pt idx="248814">
                  <c:v>4.1202000000000003E-2</c:v>
                </c:pt>
                <c:pt idx="248815">
                  <c:v>4.1202000000000003E-2</c:v>
                </c:pt>
                <c:pt idx="248816">
                  <c:v>4.1202000000000003E-2</c:v>
                </c:pt>
                <c:pt idx="248817">
                  <c:v>4.1202999999999997E-2</c:v>
                </c:pt>
                <c:pt idx="248818">
                  <c:v>4.1202999999999997E-2</c:v>
                </c:pt>
                <c:pt idx="248819">
                  <c:v>4.1202999999999997E-2</c:v>
                </c:pt>
                <c:pt idx="248820">
                  <c:v>4.1202999999999997E-2</c:v>
                </c:pt>
                <c:pt idx="248821">
                  <c:v>4.1203999999999998E-2</c:v>
                </c:pt>
                <c:pt idx="248822">
                  <c:v>4.1203999999999998E-2</c:v>
                </c:pt>
                <c:pt idx="248823">
                  <c:v>4.1203999999999998E-2</c:v>
                </c:pt>
                <c:pt idx="248824">
                  <c:v>4.1203999999999998E-2</c:v>
                </c:pt>
                <c:pt idx="248825">
                  <c:v>4.1203999999999998E-2</c:v>
                </c:pt>
                <c:pt idx="248826">
                  <c:v>4.1203999999999998E-2</c:v>
                </c:pt>
                <c:pt idx="248827">
                  <c:v>4.1203999999999998E-2</c:v>
                </c:pt>
                <c:pt idx="248828">
                  <c:v>4.1203999999999998E-2</c:v>
                </c:pt>
                <c:pt idx="248829">
                  <c:v>4.1203999999999998E-2</c:v>
                </c:pt>
                <c:pt idx="248830">
                  <c:v>4.1204999999999999E-2</c:v>
                </c:pt>
                <c:pt idx="248831">
                  <c:v>4.1204999999999999E-2</c:v>
                </c:pt>
                <c:pt idx="248832">
                  <c:v>4.1204999999999999E-2</c:v>
                </c:pt>
                <c:pt idx="248833">
                  <c:v>4.1204999999999999E-2</c:v>
                </c:pt>
                <c:pt idx="248834">
                  <c:v>4.1204999999999999E-2</c:v>
                </c:pt>
                <c:pt idx="248835">
                  <c:v>4.1204999999999999E-2</c:v>
                </c:pt>
                <c:pt idx="248836">
                  <c:v>4.1204999999999999E-2</c:v>
                </c:pt>
                <c:pt idx="248837">
                  <c:v>4.1204999999999999E-2</c:v>
                </c:pt>
                <c:pt idx="248838">
                  <c:v>4.1204999999999999E-2</c:v>
                </c:pt>
                <c:pt idx="248839">
                  <c:v>4.1204999999999999E-2</c:v>
                </c:pt>
                <c:pt idx="248840">
                  <c:v>4.1204999999999999E-2</c:v>
                </c:pt>
                <c:pt idx="248841">
                  <c:v>4.1206E-2</c:v>
                </c:pt>
                <c:pt idx="248842">
                  <c:v>4.1206E-2</c:v>
                </c:pt>
                <c:pt idx="248843">
                  <c:v>4.1206E-2</c:v>
                </c:pt>
                <c:pt idx="248844">
                  <c:v>4.1206E-2</c:v>
                </c:pt>
                <c:pt idx="248845">
                  <c:v>4.1206E-2</c:v>
                </c:pt>
                <c:pt idx="248846">
                  <c:v>4.1207000000000001E-2</c:v>
                </c:pt>
                <c:pt idx="248847">
                  <c:v>4.1207000000000001E-2</c:v>
                </c:pt>
                <c:pt idx="248848">
                  <c:v>4.1207000000000001E-2</c:v>
                </c:pt>
                <c:pt idx="248849">
                  <c:v>4.1207000000000001E-2</c:v>
                </c:pt>
                <c:pt idx="248850">
                  <c:v>4.1207000000000001E-2</c:v>
                </c:pt>
                <c:pt idx="248851">
                  <c:v>4.1208000000000002E-2</c:v>
                </c:pt>
                <c:pt idx="248852">
                  <c:v>4.1208000000000002E-2</c:v>
                </c:pt>
                <c:pt idx="248853">
                  <c:v>4.1208000000000002E-2</c:v>
                </c:pt>
                <c:pt idx="248854">
                  <c:v>4.1208000000000002E-2</c:v>
                </c:pt>
                <c:pt idx="248855">
                  <c:v>4.1209000000000003E-2</c:v>
                </c:pt>
                <c:pt idx="248856">
                  <c:v>4.1209000000000003E-2</c:v>
                </c:pt>
                <c:pt idx="248857">
                  <c:v>4.1209000000000003E-2</c:v>
                </c:pt>
                <c:pt idx="248858">
                  <c:v>4.1209999999999997E-2</c:v>
                </c:pt>
                <c:pt idx="248859">
                  <c:v>4.1209999999999997E-2</c:v>
                </c:pt>
                <c:pt idx="248860">
                  <c:v>4.1209999999999997E-2</c:v>
                </c:pt>
                <c:pt idx="248861">
                  <c:v>4.1209999999999997E-2</c:v>
                </c:pt>
                <c:pt idx="248862">
                  <c:v>4.1210999999999998E-2</c:v>
                </c:pt>
                <c:pt idx="248863">
                  <c:v>4.1210999999999998E-2</c:v>
                </c:pt>
                <c:pt idx="248864">
                  <c:v>4.1210999999999998E-2</c:v>
                </c:pt>
                <c:pt idx="248865">
                  <c:v>4.1210999999999998E-2</c:v>
                </c:pt>
                <c:pt idx="248866">
                  <c:v>4.1211999999999999E-2</c:v>
                </c:pt>
                <c:pt idx="248867">
                  <c:v>4.1211999999999999E-2</c:v>
                </c:pt>
                <c:pt idx="248868">
                  <c:v>4.1211999999999999E-2</c:v>
                </c:pt>
                <c:pt idx="248869">
                  <c:v>4.1213E-2</c:v>
                </c:pt>
                <c:pt idx="248870">
                  <c:v>4.1213E-2</c:v>
                </c:pt>
                <c:pt idx="248871">
                  <c:v>4.1213E-2</c:v>
                </c:pt>
                <c:pt idx="248872">
                  <c:v>4.1214000000000001E-2</c:v>
                </c:pt>
                <c:pt idx="248873">
                  <c:v>4.1214000000000001E-2</c:v>
                </c:pt>
                <c:pt idx="248874">
                  <c:v>4.1214000000000001E-2</c:v>
                </c:pt>
                <c:pt idx="248875">
                  <c:v>4.1214000000000001E-2</c:v>
                </c:pt>
                <c:pt idx="248876">
                  <c:v>4.1214000000000001E-2</c:v>
                </c:pt>
                <c:pt idx="248877">
                  <c:v>4.1215000000000002E-2</c:v>
                </c:pt>
                <c:pt idx="248878">
                  <c:v>4.1215000000000002E-2</c:v>
                </c:pt>
                <c:pt idx="248879">
                  <c:v>4.1215000000000002E-2</c:v>
                </c:pt>
                <c:pt idx="248880">
                  <c:v>4.1216000000000003E-2</c:v>
                </c:pt>
                <c:pt idx="248881">
                  <c:v>4.1216000000000003E-2</c:v>
                </c:pt>
                <c:pt idx="248882">
                  <c:v>4.1216000000000003E-2</c:v>
                </c:pt>
                <c:pt idx="248883">
                  <c:v>4.1216999999999997E-2</c:v>
                </c:pt>
                <c:pt idx="248884">
                  <c:v>4.1216999999999997E-2</c:v>
                </c:pt>
                <c:pt idx="248885">
                  <c:v>4.1216999999999997E-2</c:v>
                </c:pt>
                <c:pt idx="248886">
                  <c:v>4.1217999999999998E-2</c:v>
                </c:pt>
                <c:pt idx="248887">
                  <c:v>4.1217999999999998E-2</c:v>
                </c:pt>
                <c:pt idx="248888">
                  <c:v>4.1218999999999999E-2</c:v>
                </c:pt>
                <c:pt idx="248889">
                  <c:v>4.1218999999999999E-2</c:v>
                </c:pt>
                <c:pt idx="248890">
                  <c:v>4.1218999999999999E-2</c:v>
                </c:pt>
                <c:pt idx="248891">
                  <c:v>4.122E-2</c:v>
                </c:pt>
                <c:pt idx="248892">
                  <c:v>4.122E-2</c:v>
                </c:pt>
                <c:pt idx="248893">
                  <c:v>4.1221000000000001E-2</c:v>
                </c:pt>
                <c:pt idx="248894">
                  <c:v>4.1222000000000002E-2</c:v>
                </c:pt>
                <c:pt idx="248895">
                  <c:v>4.1222000000000002E-2</c:v>
                </c:pt>
                <c:pt idx="248896">
                  <c:v>4.1223000000000003E-2</c:v>
                </c:pt>
                <c:pt idx="248897">
                  <c:v>4.1223000000000003E-2</c:v>
                </c:pt>
                <c:pt idx="248898">
                  <c:v>4.1223999999999997E-2</c:v>
                </c:pt>
                <c:pt idx="248899">
                  <c:v>4.1223999999999997E-2</c:v>
                </c:pt>
                <c:pt idx="248900">
                  <c:v>4.1223999999999997E-2</c:v>
                </c:pt>
                <c:pt idx="248901">
                  <c:v>4.1224999999999998E-2</c:v>
                </c:pt>
                <c:pt idx="248902">
                  <c:v>4.1224999999999998E-2</c:v>
                </c:pt>
                <c:pt idx="248903">
                  <c:v>4.1225999999999999E-2</c:v>
                </c:pt>
                <c:pt idx="248904">
                  <c:v>4.1227E-2</c:v>
                </c:pt>
                <c:pt idx="248905">
                  <c:v>4.1227E-2</c:v>
                </c:pt>
                <c:pt idx="248906">
                  <c:v>4.1228000000000001E-2</c:v>
                </c:pt>
                <c:pt idx="248907">
                  <c:v>4.1228000000000001E-2</c:v>
                </c:pt>
                <c:pt idx="248908">
                  <c:v>4.1228000000000001E-2</c:v>
                </c:pt>
                <c:pt idx="248909">
                  <c:v>4.1229000000000002E-2</c:v>
                </c:pt>
                <c:pt idx="248910">
                  <c:v>4.1229000000000002E-2</c:v>
                </c:pt>
                <c:pt idx="248911">
                  <c:v>4.1229000000000002E-2</c:v>
                </c:pt>
                <c:pt idx="248912">
                  <c:v>4.1230000000000003E-2</c:v>
                </c:pt>
                <c:pt idx="248913">
                  <c:v>4.1230000000000003E-2</c:v>
                </c:pt>
                <c:pt idx="248914">
                  <c:v>4.1230000000000003E-2</c:v>
                </c:pt>
                <c:pt idx="248915">
                  <c:v>4.1230999999999997E-2</c:v>
                </c:pt>
                <c:pt idx="248916">
                  <c:v>4.1230999999999997E-2</c:v>
                </c:pt>
                <c:pt idx="248917">
                  <c:v>4.1230999999999997E-2</c:v>
                </c:pt>
                <c:pt idx="248918">
                  <c:v>4.1230999999999997E-2</c:v>
                </c:pt>
                <c:pt idx="248919">
                  <c:v>4.1230999999999997E-2</c:v>
                </c:pt>
                <c:pt idx="248920">
                  <c:v>4.1230999999999997E-2</c:v>
                </c:pt>
                <c:pt idx="248921">
                  <c:v>4.1230999999999997E-2</c:v>
                </c:pt>
                <c:pt idx="248922">
                  <c:v>4.1230000000000003E-2</c:v>
                </c:pt>
                <c:pt idx="248923">
                  <c:v>4.1230000000000003E-2</c:v>
                </c:pt>
                <c:pt idx="248924">
                  <c:v>4.1230000000000003E-2</c:v>
                </c:pt>
                <c:pt idx="248925">
                  <c:v>4.1229000000000002E-2</c:v>
                </c:pt>
                <c:pt idx="248926">
                  <c:v>4.1229000000000002E-2</c:v>
                </c:pt>
                <c:pt idx="248927">
                  <c:v>4.1228000000000001E-2</c:v>
                </c:pt>
                <c:pt idx="248928">
                  <c:v>4.1228000000000001E-2</c:v>
                </c:pt>
                <c:pt idx="248929">
                  <c:v>4.1227E-2</c:v>
                </c:pt>
                <c:pt idx="248930">
                  <c:v>4.1225999999999999E-2</c:v>
                </c:pt>
                <c:pt idx="248931">
                  <c:v>4.1224999999999998E-2</c:v>
                </c:pt>
                <c:pt idx="248932">
                  <c:v>4.1223999999999997E-2</c:v>
                </c:pt>
                <c:pt idx="248933">
                  <c:v>4.1223000000000003E-2</c:v>
                </c:pt>
                <c:pt idx="248934">
                  <c:v>4.1222000000000002E-2</c:v>
                </c:pt>
                <c:pt idx="248935">
                  <c:v>4.1221000000000001E-2</c:v>
                </c:pt>
                <c:pt idx="248936">
                  <c:v>4.122E-2</c:v>
                </c:pt>
                <c:pt idx="248937">
                  <c:v>4.1218999999999999E-2</c:v>
                </c:pt>
                <c:pt idx="248938">
                  <c:v>4.1216999999999997E-2</c:v>
                </c:pt>
                <c:pt idx="248939">
                  <c:v>4.1216000000000003E-2</c:v>
                </c:pt>
                <c:pt idx="248940">
                  <c:v>4.1215000000000002E-2</c:v>
                </c:pt>
                <c:pt idx="248941">
                  <c:v>4.1213E-2</c:v>
                </c:pt>
                <c:pt idx="248942">
                  <c:v>4.1211999999999999E-2</c:v>
                </c:pt>
                <c:pt idx="248943">
                  <c:v>4.1209999999999997E-2</c:v>
                </c:pt>
                <c:pt idx="248944">
                  <c:v>4.1208000000000002E-2</c:v>
                </c:pt>
                <c:pt idx="248945">
                  <c:v>4.1207000000000001E-2</c:v>
                </c:pt>
                <c:pt idx="248946">
                  <c:v>4.1204999999999999E-2</c:v>
                </c:pt>
                <c:pt idx="248947">
                  <c:v>4.1202999999999997E-2</c:v>
                </c:pt>
                <c:pt idx="248948">
                  <c:v>4.1201000000000002E-2</c:v>
                </c:pt>
                <c:pt idx="248949">
                  <c:v>4.1199E-2</c:v>
                </c:pt>
                <c:pt idx="248950">
                  <c:v>4.1197999999999999E-2</c:v>
                </c:pt>
                <c:pt idx="248951">
                  <c:v>4.1196000000000003E-2</c:v>
                </c:pt>
                <c:pt idx="248952">
                  <c:v>4.1194000000000001E-2</c:v>
                </c:pt>
                <c:pt idx="248953">
                  <c:v>4.1193E-2</c:v>
                </c:pt>
                <c:pt idx="248954">
                  <c:v>4.1190999999999998E-2</c:v>
                </c:pt>
                <c:pt idx="248955">
                  <c:v>4.1189000000000003E-2</c:v>
                </c:pt>
                <c:pt idx="248956">
                  <c:v>4.1187000000000001E-2</c:v>
                </c:pt>
                <c:pt idx="248957">
                  <c:v>4.1186E-2</c:v>
                </c:pt>
                <c:pt idx="248958">
                  <c:v>4.1183999999999998E-2</c:v>
                </c:pt>
                <c:pt idx="248959">
                  <c:v>4.1182000000000003E-2</c:v>
                </c:pt>
                <c:pt idx="248960">
                  <c:v>4.1181000000000002E-2</c:v>
                </c:pt>
                <c:pt idx="248961">
                  <c:v>4.1179E-2</c:v>
                </c:pt>
                <c:pt idx="248962">
                  <c:v>4.1177999999999999E-2</c:v>
                </c:pt>
                <c:pt idx="248963">
                  <c:v>4.1176999999999998E-2</c:v>
                </c:pt>
                <c:pt idx="248964">
                  <c:v>4.1175999999999997E-2</c:v>
                </c:pt>
                <c:pt idx="248965">
                  <c:v>4.1175000000000003E-2</c:v>
                </c:pt>
                <c:pt idx="248966">
                  <c:v>4.1174000000000002E-2</c:v>
                </c:pt>
                <c:pt idx="248967">
                  <c:v>4.1173000000000001E-2</c:v>
                </c:pt>
                <c:pt idx="248968">
                  <c:v>4.1172E-2</c:v>
                </c:pt>
                <c:pt idx="248969">
                  <c:v>4.1170999999999999E-2</c:v>
                </c:pt>
                <c:pt idx="248970">
                  <c:v>4.1169999999999998E-2</c:v>
                </c:pt>
                <c:pt idx="248971">
                  <c:v>4.1169999999999998E-2</c:v>
                </c:pt>
                <c:pt idx="248972">
                  <c:v>4.1168999999999997E-2</c:v>
                </c:pt>
                <c:pt idx="248973">
                  <c:v>4.1168999999999997E-2</c:v>
                </c:pt>
                <c:pt idx="248974">
                  <c:v>4.1168999999999997E-2</c:v>
                </c:pt>
                <c:pt idx="248975">
                  <c:v>4.1168999999999997E-2</c:v>
                </c:pt>
                <c:pt idx="248976">
                  <c:v>4.1168999999999997E-2</c:v>
                </c:pt>
                <c:pt idx="248977">
                  <c:v>4.1168999999999997E-2</c:v>
                </c:pt>
                <c:pt idx="248978">
                  <c:v>4.1169999999999998E-2</c:v>
                </c:pt>
                <c:pt idx="248979">
                  <c:v>4.1169999999999998E-2</c:v>
                </c:pt>
                <c:pt idx="248980">
                  <c:v>4.1170999999999999E-2</c:v>
                </c:pt>
                <c:pt idx="248981">
                  <c:v>4.1170999999999999E-2</c:v>
                </c:pt>
                <c:pt idx="248982">
                  <c:v>4.1172E-2</c:v>
                </c:pt>
                <c:pt idx="248983">
                  <c:v>4.1173000000000001E-2</c:v>
                </c:pt>
                <c:pt idx="248984">
                  <c:v>4.1174000000000002E-2</c:v>
                </c:pt>
                <c:pt idx="248985">
                  <c:v>4.1175000000000003E-2</c:v>
                </c:pt>
                <c:pt idx="248986">
                  <c:v>4.1176999999999998E-2</c:v>
                </c:pt>
                <c:pt idx="248987">
                  <c:v>4.1177999999999999E-2</c:v>
                </c:pt>
                <c:pt idx="248988">
                  <c:v>4.1180000000000001E-2</c:v>
                </c:pt>
                <c:pt idx="248989">
                  <c:v>4.1181000000000002E-2</c:v>
                </c:pt>
                <c:pt idx="248990">
                  <c:v>4.1182999999999997E-2</c:v>
                </c:pt>
                <c:pt idx="248991">
                  <c:v>4.1184999999999999E-2</c:v>
                </c:pt>
                <c:pt idx="248992">
                  <c:v>4.1187000000000001E-2</c:v>
                </c:pt>
                <c:pt idx="248993">
                  <c:v>4.1189000000000003E-2</c:v>
                </c:pt>
                <c:pt idx="248994">
                  <c:v>4.1190999999999998E-2</c:v>
                </c:pt>
                <c:pt idx="248995">
                  <c:v>4.1193E-2</c:v>
                </c:pt>
                <c:pt idx="248996">
                  <c:v>4.1195000000000002E-2</c:v>
                </c:pt>
                <c:pt idx="248997">
                  <c:v>4.1197999999999999E-2</c:v>
                </c:pt>
                <c:pt idx="248998">
                  <c:v>4.1200000000000001E-2</c:v>
                </c:pt>
                <c:pt idx="248999">
                  <c:v>4.1202999999999997E-2</c:v>
                </c:pt>
                <c:pt idx="249000">
                  <c:v>4.1204999999999999E-2</c:v>
                </c:pt>
                <c:pt idx="249001">
                  <c:v>4.1208000000000002E-2</c:v>
                </c:pt>
                <c:pt idx="249002">
                  <c:v>4.1209999999999997E-2</c:v>
                </c:pt>
                <c:pt idx="249003">
                  <c:v>4.1213E-2</c:v>
                </c:pt>
                <c:pt idx="249004">
                  <c:v>4.1215000000000002E-2</c:v>
                </c:pt>
                <c:pt idx="249005">
                  <c:v>4.1217999999999998E-2</c:v>
                </c:pt>
                <c:pt idx="249006">
                  <c:v>4.1221000000000001E-2</c:v>
                </c:pt>
                <c:pt idx="249007">
                  <c:v>4.1223999999999997E-2</c:v>
                </c:pt>
                <c:pt idx="249008">
                  <c:v>4.1225999999999999E-2</c:v>
                </c:pt>
                <c:pt idx="249009">
                  <c:v>4.1229000000000002E-2</c:v>
                </c:pt>
                <c:pt idx="249010">
                  <c:v>4.1231999999999998E-2</c:v>
                </c:pt>
                <c:pt idx="249011">
                  <c:v>4.1235000000000001E-2</c:v>
                </c:pt>
                <c:pt idx="249012">
                  <c:v>4.1237999999999997E-2</c:v>
                </c:pt>
                <c:pt idx="249013">
                  <c:v>4.1239999999999999E-2</c:v>
                </c:pt>
                <c:pt idx="249014">
                  <c:v>4.1243000000000002E-2</c:v>
                </c:pt>
                <c:pt idx="249015">
                  <c:v>4.1245999999999998E-2</c:v>
                </c:pt>
                <c:pt idx="249016">
                  <c:v>4.1248E-2</c:v>
                </c:pt>
                <c:pt idx="249017">
                  <c:v>4.1251000000000003E-2</c:v>
                </c:pt>
                <c:pt idx="249018">
                  <c:v>4.1252999999999998E-2</c:v>
                </c:pt>
                <c:pt idx="249019">
                  <c:v>4.1256000000000001E-2</c:v>
                </c:pt>
                <c:pt idx="249020">
                  <c:v>4.1258000000000003E-2</c:v>
                </c:pt>
                <c:pt idx="249021">
                  <c:v>4.1260999999999999E-2</c:v>
                </c:pt>
                <c:pt idx="249022">
                  <c:v>4.1263000000000001E-2</c:v>
                </c:pt>
                <c:pt idx="249023">
                  <c:v>4.1265000000000003E-2</c:v>
                </c:pt>
                <c:pt idx="249024">
                  <c:v>4.1267999999999999E-2</c:v>
                </c:pt>
                <c:pt idx="249025">
                  <c:v>4.1270000000000001E-2</c:v>
                </c:pt>
                <c:pt idx="249026">
                  <c:v>4.1272000000000003E-2</c:v>
                </c:pt>
                <c:pt idx="249027">
                  <c:v>4.1273999999999998E-2</c:v>
                </c:pt>
                <c:pt idx="249028">
                  <c:v>4.1276E-2</c:v>
                </c:pt>
                <c:pt idx="249029">
                  <c:v>4.1277000000000001E-2</c:v>
                </c:pt>
                <c:pt idx="249030">
                  <c:v>4.1279000000000003E-2</c:v>
                </c:pt>
                <c:pt idx="249031">
                  <c:v>4.1280999999999998E-2</c:v>
                </c:pt>
                <c:pt idx="249032">
                  <c:v>4.1283E-2</c:v>
                </c:pt>
                <c:pt idx="249033">
                  <c:v>4.1284000000000001E-2</c:v>
                </c:pt>
                <c:pt idx="249034">
                  <c:v>4.1286000000000003E-2</c:v>
                </c:pt>
                <c:pt idx="249035">
                  <c:v>4.1286999999999997E-2</c:v>
                </c:pt>
                <c:pt idx="249036">
                  <c:v>4.1287999999999998E-2</c:v>
                </c:pt>
                <c:pt idx="249037">
                  <c:v>4.1288999999999999E-2</c:v>
                </c:pt>
                <c:pt idx="249038">
                  <c:v>4.129E-2</c:v>
                </c:pt>
                <c:pt idx="249039">
                  <c:v>4.1291000000000001E-2</c:v>
                </c:pt>
                <c:pt idx="249040">
                  <c:v>4.1292000000000002E-2</c:v>
                </c:pt>
                <c:pt idx="249041">
                  <c:v>4.1292000000000002E-2</c:v>
                </c:pt>
                <c:pt idx="249042">
                  <c:v>4.1293000000000003E-2</c:v>
                </c:pt>
                <c:pt idx="249043">
                  <c:v>4.1293000000000003E-2</c:v>
                </c:pt>
                <c:pt idx="249044">
                  <c:v>4.1293999999999997E-2</c:v>
                </c:pt>
                <c:pt idx="249045">
                  <c:v>4.1293999999999997E-2</c:v>
                </c:pt>
                <c:pt idx="249046">
                  <c:v>4.1293999999999997E-2</c:v>
                </c:pt>
                <c:pt idx="249047">
                  <c:v>4.1293999999999997E-2</c:v>
                </c:pt>
                <c:pt idx="249048">
                  <c:v>4.1293999999999997E-2</c:v>
                </c:pt>
                <c:pt idx="249049">
                  <c:v>4.1293999999999997E-2</c:v>
                </c:pt>
                <c:pt idx="249050">
                  <c:v>4.1293999999999997E-2</c:v>
                </c:pt>
                <c:pt idx="249051">
                  <c:v>4.1293000000000003E-2</c:v>
                </c:pt>
                <c:pt idx="249052">
                  <c:v>4.1293000000000003E-2</c:v>
                </c:pt>
                <c:pt idx="249053">
                  <c:v>4.1292000000000002E-2</c:v>
                </c:pt>
                <c:pt idx="249054">
                  <c:v>4.1291000000000001E-2</c:v>
                </c:pt>
                <c:pt idx="249055">
                  <c:v>4.1291000000000001E-2</c:v>
                </c:pt>
                <c:pt idx="249056">
                  <c:v>4.129E-2</c:v>
                </c:pt>
                <c:pt idx="249057">
                  <c:v>4.1288999999999999E-2</c:v>
                </c:pt>
                <c:pt idx="249058">
                  <c:v>4.1287999999999998E-2</c:v>
                </c:pt>
                <c:pt idx="249059">
                  <c:v>4.1286999999999997E-2</c:v>
                </c:pt>
                <c:pt idx="249060">
                  <c:v>4.1286000000000003E-2</c:v>
                </c:pt>
                <c:pt idx="249061">
                  <c:v>4.1284000000000001E-2</c:v>
                </c:pt>
                <c:pt idx="249062">
                  <c:v>4.1283E-2</c:v>
                </c:pt>
                <c:pt idx="249063">
                  <c:v>4.1280999999999998E-2</c:v>
                </c:pt>
                <c:pt idx="249064">
                  <c:v>4.1279999999999997E-2</c:v>
                </c:pt>
                <c:pt idx="249065">
                  <c:v>4.1278000000000002E-2</c:v>
                </c:pt>
                <c:pt idx="249066">
                  <c:v>4.1276E-2</c:v>
                </c:pt>
                <c:pt idx="249067">
                  <c:v>4.1273999999999998E-2</c:v>
                </c:pt>
                <c:pt idx="249068">
                  <c:v>4.1272999999999997E-2</c:v>
                </c:pt>
                <c:pt idx="249069">
                  <c:v>4.1271000000000002E-2</c:v>
                </c:pt>
                <c:pt idx="249070">
                  <c:v>4.1269E-2</c:v>
                </c:pt>
                <c:pt idx="249071">
                  <c:v>4.1266999999999998E-2</c:v>
                </c:pt>
                <c:pt idx="249072">
                  <c:v>4.1265000000000003E-2</c:v>
                </c:pt>
                <c:pt idx="249073">
                  <c:v>4.1263000000000001E-2</c:v>
                </c:pt>
                <c:pt idx="249074">
                  <c:v>4.1259999999999998E-2</c:v>
                </c:pt>
                <c:pt idx="249075">
                  <c:v>4.1258000000000003E-2</c:v>
                </c:pt>
                <c:pt idx="249076">
                  <c:v>4.1256000000000001E-2</c:v>
                </c:pt>
                <c:pt idx="249077">
                  <c:v>4.1253999999999999E-2</c:v>
                </c:pt>
                <c:pt idx="249078">
                  <c:v>4.1251000000000003E-2</c:v>
                </c:pt>
                <c:pt idx="249079">
                  <c:v>4.1249000000000001E-2</c:v>
                </c:pt>
                <c:pt idx="249080">
                  <c:v>4.1246999999999999E-2</c:v>
                </c:pt>
                <c:pt idx="249081">
                  <c:v>4.1244999999999997E-2</c:v>
                </c:pt>
                <c:pt idx="249082">
                  <c:v>4.1243000000000002E-2</c:v>
                </c:pt>
                <c:pt idx="249083">
                  <c:v>4.1241E-2</c:v>
                </c:pt>
                <c:pt idx="249084">
                  <c:v>4.1238999999999998E-2</c:v>
                </c:pt>
                <c:pt idx="249085">
                  <c:v>4.1237000000000003E-2</c:v>
                </c:pt>
                <c:pt idx="249086">
                  <c:v>4.1235000000000001E-2</c:v>
                </c:pt>
                <c:pt idx="249087">
                  <c:v>4.1232999999999999E-2</c:v>
                </c:pt>
                <c:pt idx="249088">
                  <c:v>4.1230999999999997E-2</c:v>
                </c:pt>
                <c:pt idx="249089">
                  <c:v>4.1229000000000002E-2</c:v>
                </c:pt>
                <c:pt idx="249090">
                  <c:v>4.1227E-2</c:v>
                </c:pt>
                <c:pt idx="249091">
                  <c:v>4.1225999999999999E-2</c:v>
                </c:pt>
                <c:pt idx="249092">
                  <c:v>4.1224999999999998E-2</c:v>
                </c:pt>
                <c:pt idx="249093">
                  <c:v>4.1223999999999997E-2</c:v>
                </c:pt>
                <c:pt idx="249094">
                  <c:v>4.1223000000000003E-2</c:v>
                </c:pt>
                <c:pt idx="249095">
                  <c:v>4.1222000000000002E-2</c:v>
                </c:pt>
                <c:pt idx="249096">
                  <c:v>4.1221000000000001E-2</c:v>
                </c:pt>
                <c:pt idx="249097">
                  <c:v>4.1221000000000001E-2</c:v>
                </c:pt>
                <c:pt idx="249098">
                  <c:v>4.1221000000000001E-2</c:v>
                </c:pt>
                <c:pt idx="249099">
                  <c:v>4.1221000000000001E-2</c:v>
                </c:pt>
                <c:pt idx="249100">
                  <c:v>4.1221000000000001E-2</c:v>
                </c:pt>
                <c:pt idx="249101">
                  <c:v>4.1222000000000002E-2</c:v>
                </c:pt>
                <c:pt idx="249102">
                  <c:v>4.1223000000000003E-2</c:v>
                </c:pt>
                <c:pt idx="249103">
                  <c:v>4.1224999999999998E-2</c:v>
                </c:pt>
                <c:pt idx="249104">
                  <c:v>4.1227E-2</c:v>
                </c:pt>
                <c:pt idx="249105">
                  <c:v>4.1230000000000003E-2</c:v>
                </c:pt>
                <c:pt idx="249106">
                  <c:v>4.1232999999999999E-2</c:v>
                </c:pt>
                <c:pt idx="249107">
                  <c:v>4.1236000000000002E-2</c:v>
                </c:pt>
                <c:pt idx="249108">
                  <c:v>4.1239999999999999E-2</c:v>
                </c:pt>
                <c:pt idx="249109">
                  <c:v>4.1244000000000003E-2</c:v>
                </c:pt>
                <c:pt idx="249110">
                  <c:v>4.1249000000000001E-2</c:v>
                </c:pt>
                <c:pt idx="249111">
                  <c:v>4.1255E-2</c:v>
                </c:pt>
                <c:pt idx="249112">
                  <c:v>4.1260999999999999E-2</c:v>
                </c:pt>
                <c:pt idx="249113">
                  <c:v>4.1267999999999999E-2</c:v>
                </c:pt>
                <c:pt idx="249114">
                  <c:v>4.1274999999999999E-2</c:v>
                </c:pt>
                <c:pt idx="249115">
                  <c:v>4.1283E-2</c:v>
                </c:pt>
                <c:pt idx="249116">
                  <c:v>4.1292000000000002E-2</c:v>
                </c:pt>
                <c:pt idx="249117">
                  <c:v>4.1301999999999998E-2</c:v>
                </c:pt>
                <c:pt idx="249118">
                  <c:v>4.1312000000000001E-2</c:v>
                </c:pt>
                <c:pt idx="249119">
                  <c:v>4.1324E-2</c:v>
                </c:pt>
                <c:pt idx="249120">
                  <c:v>4.1334999999999997E-2</c:v>
                </c:pt>
                <c:pt idx="249121">
                  <c:v>4.1348000000000003E-2</c:v>
                </c:pt>
                <c:pt idx="249122">
                  <c:v>4.1362000000000003E-2</c:v>
                </c:pt>
                <c:pt idx="249123">
                  <c:v>4.1376000000000003E-2</c:v>
                </c:pt>
                <c:pt idx="249124">
                  <c:v>4.1390999999999997E-2</c:v>
                </c:pt>
                <c:pt idx="249125">
                  <c:v>4.1408E-2</c:v>
                </c:pt>
                <c:pt idx="249126">
                  <c:v>4.1424999999999997E-2</c:v>
                </c:pt>
                <c:pt idx="249127">
                  <c:v>4.1443000000000001E-2</c:v>
                </c:pt>
                <c:pt idx="249128">
                  <c:v>4.1461999999999999E-2</c:v>
                </c:pt>
                <c:pt idx="249129">
                  <c:v>4.1481999999999998E-2</c:v>
                </c:pt>
                <c:pt idx="249130">
                  <c:v>4.1501999999999997E-2</c:v>
                </c:pt>
                <c:pt idx="249131">
                  <c:v>4.1523999999999998E-2</c:v>
                </c:pt>
                <c:pt idx="249132">
                  <c:v>4.1547000000000001E-2</c:v>
                </c:pt>
                <c:pt idx="249133">
                  <c:v>4.1570000000000003E-2</c:v>
                </c:pt>
                <c:pt idx="249134">
                  <c:v>4.1593999999999999E-2</c:v>
                </c:pt>
                <c:pt idx="249135">
                  <c:v>4.1619999999999997E-2</c:v>
                </c:pt>
                <c:pt idx="249136">
                  <c:v>4.1646000000000002E-2</c:v>
                </c:pt>
                <c:pt idx="249137">
                  <c:v>4.1673000000000002E-2</c:v>
                </c:pt>
                <c:pt idx="249138">
                  <c:v>4.1701000000000002E-2</c:v>
                </c:pt>
                <c:pt idx="249139">
                  <c:v>4.1730000000000003E-2</c:v>
                </c:pt>
                <c:pt idx="249140">
                  <c:v>4.1759999999999999E-2</c:v>
                </c:pt>
                <c:pt idx="249141">
                  <c:v>4.1790000000000001E-2</c:v>
                </c:pt>
                <c:pt idx="249142">
                  <c:v>4.1821999999999998E-2</c:v>
                </c:pt>
                <c:pt idx="249143">
                  <c:v>4.1854000000000002E-2</c:v>
                </c:pt>
                <c:pt idx="249144">
                  <c:v>4.1887000000000001E-2</c:v>
                </c:pt>
                <c:pt idx="249145">
                  <c:v>4.1919999999999999E-2</c:v>
                </c:pt>
                <c:pt idx="249146">
                  <c:v>4.1954999999999999E-2</c:v>
                </c:pt>
                <c:pt idx="249147">
                  <c:v>4.199E-2</c:v>
                </c:pt>
                <c:pt idx="249148">
                  <c:v>4.2025E-2</c:v>
                </c:pt>
                <c:pt idx="249149">
                  <c:v>4.2061000000000001E-2</c:v>
                </c:pt>
                <c:pt idx="249150">
                  <c:v>4.2097999999999997E-2</c:v>
                </c:pt>
                <c:pt idx="249151">
                  <c:v>4.2134999999999999E-2</c:v>
                </c:pt>
                <c:pt idx="249152">
                  <c:v>4.2173000000000002E-2</c:v>
                </c:pt>
                <c:pt idx="249153">
                  <c:v>4.2210999999999999E-2</c:v>
                </c:pt>
                <c:pt idx="249154">
                  <c:v>4.2250000000000003E-2</c:v>
                </c:pt>
                <c:pt idx="249155">
                  <c:v>4.2289E-2</c:v>
                </c:pt>
                <c:pt idx="249156">
                  <c:v>4.2327999999999998E-2</c:v>
                </c:pt>
                <c:pt idx="249157">
                  <c:v>4.2367000000000002E-2</c:v>
                </c:pt>
                <c:pt idx="249158">
                  <c:v>4.2407E-2</c:v>
                </c:pt>
                <c:pt idx="249159">
                  <c:v>4.2446999999999999E-2</c:v>
                </c:pt>
                <c:pt idx="249160">
                  <c:v>4.2486000000000003E-2</c:v>
                </c:pt>
                <c:pt idx="249161">
                  <c:v>4.2526000000000001E-2</c:v>
                </c:pt>
                <c:pt idx="249162">
                  <c:v>4.2566E-2</c:v>
                </c:pt>
                <c:pt idx="249163">
                  <c:v>4.2605999999999998E-2</c:v>
                </c:pt>
                <c:pt idx="249164">
                  <c:v>4.2646000000000003E-2</c:v>
                </c:pt>
                <c:pt idx="249165">
                  <c:v>4.2686000000000002E-2</c:v>
                </c:pt>
                <c:pt idx="249166">
                  <c:v>4.2724999999999999E-2</c:v>
                </c:pt>
                <c:pt idx="249167">
                  <c:v>4.2764000000000003E-2</c:v>
                </c:pt>
                <c:pt idx="249168">
                  <c:v>4.2803000000000001E-2</c:v>
                </c:pt>
                <c:pt idx="249169">
                  <c:v>4.2840999999999997E-2</c:v>
                </c:pt>
                <c:pt idx="249170">
                  <c:v>4.2879E-2</c:v>
                </c:pt>
                <c:pt idx="249171">
                  <c:v>4.2916999999999997E-2</c:v>
                </c:pt>
                <c:pt idx="249172">
                  <c:v>4.2953999999999999E-2</c:v>
                </c:pt>
                <c:pt idx="249173">
                  <c:v>4.2991000000000001E-2</c:v>
                </c:pt>
                <c:pt idx="249174">
                  <c:v>4.3027000000000003E-2</c:v>
                </c:pt>
                <c:pt idx="249175">
                  <c:v>4.3062999999999997E-2</c:v>
                </c:pt>
                <c:pt idx="249176">
                  <c:v>4.3097999999999997E-2</c:v>
                </c:pt>
                <c:pt idx="249177">
                  <c:v>4.3131999999999997E-2</c:v>
                </c:pt>
                <c:pt idx="249178">
                  <c:v>4.3166000000000003E-2</c:v>
                </c:pt>
                <c:pt idx="249179">
                  <c:v>4.3199000000000001E-2</c:v>
                </c:pt>
                <c:pt idx="249180">
                  <c:v>4.3230999999999999E-2</c:v>
                </c:pt>
                <c:pt idx="249181">
                  <c:v>4.3262000000000002E-2</c:v>
                </c:pt>
                <c:pt idx="249182">
                  <c:v>4.3291999999999997E-2</c:v>
                </c:pt>
                <c:pt idx="249183">
                  <c:v>4.3321999999999999E-2</c:v>
                </c:pt>
                <c:pt idx="249184">
                  <c:v>4.335E-2</c:v>
                </c:pt>
                <c:pt idx="249185">
                  <c:v>4.3378E-2</c:v>
                </c:pt>
                <c:pt idx="249186">
                  <c:v>4.3404999999999999E-2</c:v>
                </c:pt>
                <c:pt idx="249187">
                  <c:v>4.3430999999999997E-2</c:v>
                </c:pt>
                <c:pt idx="249188">
                  <c:v>4.3456000000000002E-2</c:v>
                </c:pt>
                <c:pt idx="249189">
                  <c:v>4.3479999999999998E-2</c:v>
                </c:pt>
                <c:pt idx="249190">
                  <c:v>4.3503E-2</c:v>
                </c:pt>
                <c:pt idx="249191">
                  <c:v>4.3525000000000001E-2</c:v>
                </c:pt>
                <c:pt idx="249192">
                  <c:v>4.3546000000000001E-2</c:v>
                </c:pt>
                <c:pt idx="249193">
                  <c:v>4.3566000000000001E-2</c:v>
                </c:pt>
                <c:pt idx="249194">
                  <c:v>4.3584999999999999E-2</c:v>
                </c:pt>
                <c:pt idx="249195">
                  <c:v>4.3603000000000003E-2</c:v>
                </c:pt>
                <c:pt idx="249196">
                  <c:v>4.3619999999999999E-2</c:v>
                </c:pt>
                <c:pt idx="249197">
                  <c:v>4.3636000000000001E-2</c:v>
                </c:pt>
                <c:pt idx="249198">
                  <c:v>4.3651000000000002E-2</c:v>
                </c:pt>
                <c:pt idx="249199">
                  <c:v>4.3665000000000002E-2</c:v>
                </c:pt>
                <c:pt idx="249200">
                  <c:v>4.3678000000000002E-2</c:v>
                </c:pt>
                <c:pt idx="249201">
                  <c:v>4.3691000000000001E-2</c:v>
                </c:pt>
                <c:pt idx="249202">
                  <c:v>4.3701999999999998E-2</c:v>
                </c:pt>
                <c:pt idx="249203">
                  <c:v>4.3712000000000001E-2</c:v>
                </c:pt>
                <c:pt idx="249204">
                  <c:v>4.3721999999999997E-2</c:v>
                </c:pt>
                <c:pt idx="249205">
                  <c:v>4.3729999999999998E-2</c:v>
                </c:pt>
                <c:pt idx="249206">
                  <c:v>4.3737999999999999E-2</c:v>
                </c:pt>
                <c:pt idx="249207">
                  <c:v>4.3744999999999999E-2</c:v>
                </c:pt>
                <c:pt idx="249208">
                  <c:v>4.3751999999999999E-2</c:v>
                </c:pt>
                <c:pt idx="249209">
                  <c:v>4.3756999999999997E-2</c:v>
                </c:pt>
                <c:pt idx="249210">
                  <c:v>4.3762000000000002E-2</c:v>
                </c:pt>
                <c:pt idx="249211">
                  <c:v>4.3765999999999999E-2</c:v>
                </c:pt>
                <c:pt idx="249212">
                  <c:v>4.3770000000000003E-2</c:v>
                </c:pt>
                <c:pt idx="249213">
                  <c:v>4.3772999999999999E-2</c:v>
                </c:pt>
                <c:pt idx="249214">
                  <c:v>4.3775000000000001E-2</c:v>
                </c:pt>
                <c:pt idx="249215">
                  <c:v>4.3777000000000003E-2</c:v>
                </c:pt>
                <c:pt idx="249216">
                  <c:v>4.3777999999999997E-2</c:v>
                </c:pt>
                <c:pt idx="249217">
                  <c:v>4.3777999999999997E-2</c:v>
                </c:pt>
                <c:pt idx="249218">
                  <c:v>4.3778999999999998E-2</c:v>
                </c:pt>
                <c:pt idx="249219">
                  <c:v>4.3778999999999998E-2</c:v>
                </c:pt>
                <c:pt idx="249220">
                  <c:v>4.3777999999999997E-2</c:v>
                </c:pt>
                <c:pt idx="249221">
                  <c:v>4.3777999999999997E-2</c:v>
                </c:pt>
                <c:pt idx="249222">
                  <c:v>4.3777000000000003E-2</c:v>
                </c:pt>
                <c:pt idx="249223">
                  <c:v>4.3776000000000002E-2</c:v>
                </c:pt>
                <c:pt idx="249224">
                  <c:v>4.3774E-2</c:v>
                </c:pt>
                <c:pt idx="249225">
                  <c:v>4.3771999999999998E-2</c:v>
                </c:pt>
                <c:pt idx="249226">
                  <c:v>4.3770999999999997E-2</c:v>
                </c:pt>
                <c:pt idx="249227">
                  <c:v>4.3769000000000002E-2</c:v>
                </c:pt>
                <c:pt idx="249228">
                  <c:v>4.3767E-2</c:v>
                </c:pt>
                <c:pt idx="249229">
                  <c:v>4.3764999999999998E-2</c:v>
                </c:pt>
                <c:pt idx="249230">
                  <c:v>4.3763000000000003E-2</c:v>
                </c:pt>
                <c:pt idx="249231">
                  <c:v>4.3761000000000001E-2</c:v>
                </c:pt>
                <c:pt idx="249232">
                  <c:v>4.3758999999999999E-2</c:v>
                </c:pt>
                <c:pt idx="249233">
                  <c:v>4.3757999999999998E-2</c:v>
                </c:pt>
                <c:pt idx="249234">
                  <c:v>4.3756000000000003E-2</c:v>
                </c:pt>
                <c:pt idx="249235">
                  <c:v>4.3755000000000002E-2</c:v>
                </c:pt>
                <c:pt idx="249236">
                  <c:v>4.3754000000000001E-2</c:v>
                </c:pt>
                <c:pt idx="249237">
                  <c:v>4.3753E-2</c:v>
                </c:pt>
                <c:pt idx="249238">
                  <c:v>4.3751999999999999E-2</c:v>
                </c:pt>
                <c:pt idx="249239">
                  <c:v>4.3751999999999999E-2</c:v>
                </c:pt>
                <c:pt idx="249240">
                  <c:v>4.3750999999999998E-2</c:v>
                </c:pt>
                <c:pt idx="249241">
                  <c:v>4.3750999999999998E-2</c:v>
                </c:pt>
                <c:pt idx="249242">
                  <c:v>4.3751999999999999E-2</c:v>
                </c:pt>
                <c:pt idx="249243">
                  <c:v>4.3753E-2</c:v>
                </c:pt>
                <c:pt idx="249244">
                  <c:v>4.3754000000000001E-2</c:v>
                </c:pt>
                <c:pt idx="249245">
                  <c:v>4.3755000000000002E-2</c:v>
                </c:pt>
                <c:pt idx="249246">
                  <c:v>4.3756999999999997E-2</c:v>
                </c:pt>
                <c:pt idx="249247">
                  <c:v>4.3758999999999999E-2</c:v>
                </c:pt>
                <c:pt idx="249248">
                  <c:v>4.3762000000000002E-2</c:v>
                </c:pt>
                <c:pt idx="249249">
                  <c:v>4.3764999999999998E-2</c:v>
                </c:pt>
                <c:pt idx="249250">
                  <c:v>4.3768000000000001E-2</c:v>
                </c:pt>
                <c:pt idx="249251">
                  <c:v>4.3771999999999998E-2</c:v>
                </c:pt>
                <c:pt idx="249252">
                  <c:v>4.3776000000000002E-2</c:v>
                </c:pt>
                <c:pt idx="249253">
                  <c:v>4.3779999999999999E-2</c:v>
                </c:pt>
                <c:pt idx="249254">
                  <c:v>4.3784999999999998E-2</c:v>
                </c:pt>
                <c:pt idx="249255">
                  <c:v>4.3790000000000003E-2</c:v>
                </c:pt>
                <c:pt idx="249256">
                  <c:v>4.3796000000000002E-2</c:v>
                </c:pt>
                <c:pt idx="249257">
                  <c:v>4.3802000000000001E-2</c:v>
                </c:pt>
                <c:pt idx="249258">
                  <c:v>4.3809000000000001E-2</c:v>
                </c:pt>
                <c:pt idx="249259">
                  <c:v>4.3815E-2</c:v>
                </c:pt>
                <c:pt idx="249260">
                  <c:v>4.3822E-2</c:v>
                </c:pt>
                <c:pt idx="249261">
                  <c:v>4.3830000000000001E-2</c:v>
                </c:pt>
                <c:pt idx="249262">
                  <c:v>4.3837000000000001E-2</c:v>
                </c:pt>
                <c:pt idx="249263">
                  <c:v>4.3845000000000002E-2</c:v>
                </c:pt>
                <c:pt idx="249264">
                  <c:v>4.3853000000000003E-2</c:v>
                </c:pt>
                <c:pt idx="249265">
                  <c:v>4.3861999999999998E-2</c:v>
                </c:pt>
                <c:pt idx="249266">
                  <c:v>4.3869999999999999E-2</c:v>
                </c:pt>
                <c:pt idx="249267">
                  <c:v>4.3880000000000002E-2</c:v>
                </c:pt>
                <c:pt idx="249268">
                  <c:v>4.3888999999999997E-2</c:v>
                </c:pt>
                <c:pt idx="249269">
                  <c:v>4.3898E-2</c:v>
                </c:pt>
                <c:pt idx="249270">
                  <c:v>4.3908000000000003E-2</c:v>
                </c:pt>
                <c:pt idx="249271">
                  <c:v>4.3917999999999999E-2</c:v>
                </c:pt>
                <c:pt idx="249272">
                  <c:v>4.3928000000000002E-2</c:v>
                </c:pt>
                <c:pt idx="249273">
                  <c:v>4.3937999999999998E-2</c:v>
                </c:pt>
                <c:pt idx="249274">
                  <c:v>4.3948000000000001E-2</c:v>
                </c:pt>
                <c:pt idx="249275">
                  <c:v>4.3957999999999997E-2</c:v>
                </c:pt>
                <c:pt idx="249276">
                  <c:v>4.3968E-2</c:v>
                </c:pt>
                <c:pt idx="249277">
                  <c:v>4.3978000000000003E-2</c:v>
                </c:pt>
                <c:pt idx="249278">
                  <c:v>4.3989E-2</c:v>
                </c:pt>
                <c:pt idx="249279">
                  <c:v>4.3999000000000003E-2</c:v>
                </c:pt>
                <c:pt idx="249280">
                  <c:v>4.4010000000000001E-2</c:v>
                </c:pt>
                <c:pt idx="249281">
                  <c:v>4.4019999999999997E-2</c:v>
                </c:pt>
                <c:pt idx="249282">
                  <c:v>4.4031000000000001E-2</c:v>
                </c:pt>
                <c:pt idx="249283">
                  <c:v>4.4040999999999997E-2</c:v>
                </c:pt>
                <c:pt idx="249284">
                  <c:v>4.4052000000000001E-2</c:v>
                </c:pt>
                <c:pt idx="249285">
                  <c:v>4.4061999999999997E-2</c:v>
                </c:pt>
                <c:pt idx="249286">
                  <c:v>4.4072E-2</c:v>
                </c:pt>
                <c:pt idx="249287">
                  <c:v>4.4082000000000003E-2</c:v>
                </c:pt>
                <c:pt idx="249288">
                  <c:v>4.4090999999999998E-2</c:v>
                </c:pt>
                <c:pt idx="249289">
                  <c:v>4.4101000000000001E-2</c:v>
                </c:pt>
                <c:pt idx="249290">
                  <c:v>4.4110999999999997E-2</c:v>
                </c:pt>
                <c:pt idx="249291">
                  <c:v>4.4119999999999999E-2</c:v>
                </c:pt>
                <c:pt idx="249292">
                  <c:v>4.4130000000000003E-2</c:v>
                </c:pt>
                <c:pt idx="249293">
                  <c:v>4.4138999999999998E-2</c:v>
                </c:pt>
                <c:pt idx="249294">
                  <c:v>4.4148E-2</c:v>
                </c:pt>
                <c:pt idx="249295">
                  <c:v>4.4156000000000001E-2</c:v>
                </c:pt>
                <c:pt idx="249296">
                  <c:v>4.4165000000000003E-2</c:v>
                </c:pt>
                <c:pt idx="249297">
                  <c:v>4.4172999999999997E-2</c:v>
                </c:pt>
                <c:pt idx="249298">
                  <c:v>4.4180999999999998E-2</c:v>
                </c:pt>
                <c:pt idx="249299">
                  <c:v>4.4188999999999999E-2</c:v>
                </c:pt>
                <c:pt idx="249300">
                  <c:v>4.4195999999999999E-2</c:v>
                </c:pt>
                <c:pt idx="249301">
                  <c:v>4.4204E-2</c:v>
                </c:pt>
                <c:pt idx="249302">
                  <c:v>4.4211E-2</c:v>
                </c:pt>
                <c:pt idx="249303">
                  <c:v>4.4218E-2</c:v>
                </c:pt>
                <c:pt idx="249304">
                  <c:v>4.4223999999999999E-2</c:v>
                </c:pt>
                <c:pt idx="249305">
                  <c:v>4.4230999999999999E-2</c:v>
                </c:pt>
                <c:pt idx="249306">
                  <c:v>4.4236999999999999E-2</c:v>
                </c:pt>
                <c:pt idx="249307">
                  <c:v>4.4242999999999998E-2</c:v>
                </c:pt>
                <c:pt idx="249308">
                  <c:v>4.4248000000000003E-2</c:v>
                </c:pt>
                <c:pt idx="249309">
                  <c:v>4.4254000000000002E-2</c:v>
                </c:pt>
                <c:pt idx="249310">
                  <c:v>4.4259E-2</c:v>
                </c:pt>
                <c:pt idx="249311">
                  <c:v>4.4263999999999998E-2</c:v>
                </c:pt>
                <c:pt idx="249312">
                  <c:v>4.4268000000000002E-2</c:v>
                </c:pt>
                <c:pt idx="249313">
                  <c:v>4.4273E-2</c:v>
                </c:pt>
                <c:pt idx="249314">
                  <c:v>4.4276999999999997E-2</c:v>
                </c:pt>
                <c:pt idx="249315">
                  <c:v>4.4281000000000001E-2</c:v>
                </c:pt>
                <c:pt idx="249316">
                  <c:v>4.4284999999999998E-2</c:v>
                </c:pt>
                <c:pt idx="249317">
                  <c:v>4.4288000000000001E-2</c:v>
                </c:pt>
                <c:pt idx="249318">
                  <c:v>4.4290999999999997E-2</c:v>
                </c:pt>
                <c:pt idx="249319">
                  <c:v>4.4294E-2</c:v>
                </c:pt>
                <c:pt idx="249320">
                  <c:v>4.4297000000000003E-2</c:v>
                </c:pt>
                <c:pt idx="249321">
                  <c:v>4.4299999999999999E-2</c:v>
                </c:pt>
                <c:pt idx="249322">
                  <c:v>4.4302000000000001E-2</c:v>
                </c:pt>
                <c:pt idx="249323">
                  <c:v>4.4304000000000003E-2</c:v>
                </c:pt>
                <c:pt idx="249324">
                  <c:v>4.4305999999999998E-2</c:v>
                </c:pt>
                <c:pt idx="249325">
                  <c:v>4.4308E-2</c:v>
                </c:pt>
                <c:pt idx="249326">
                  <c:v>4.4310000000000002E-2</c:v>
                </c:pt>
                <c:pt idx="249327">
                  <c:v>4.4311000000000003E-2</c:v>
                </c:pt>
                <c:pt idx="249328">
                  <c:v>4.4312999999999998E-2</c:v>
                </c:pt>
                <c:pt idx="249329">
                  <c:v>4.4313999999999999E-2</c:v>
                </c:pt>
                <c:pt idx="249330">
                  <c:v>4.4315E-2</c:v>
                </c:pt>
                <c:pt idx="249331">
                  <c:v>4.4315E-2</c:v>
                </c:pt>
                <c:pt idx="249332">
                  <c:v>4.4316000000000001E-2</c:v>
                </c:pt>
                <c:pt idx="249333">
                  <c:v>4.4316000000000001E-2</c:v>
                </c:pt>
                <c:pt idx="249334">
                  <c:v>4.4316000000000001E-2</c:v>
                </c:pt>
                <c:pt idx="249335">
                  <c:v>4.4316000000000001E-2</c:v>
                </c:pt>
                <c:pt idx="249336">
                  <c:v>4.4316000000000001E-2</c:v>
                </c:pt>
                <c:pt idx="249337">
                  <c:v>4.4316000000000001E-2</c:v>
                </c:pt>
                <c:pt idx="249338">
                  <c:v>4.4316000000000001E-2</c:v>
                </c:pt>
                <c:pt idx="249339">
                  <c:v>4.4316000000000001E-2</c:v>
                </c:pt>
                <c:pt idx="249340">
                  <c:v>4.4315E-2</c:v>
                </c:pt>
                <c:pt idx="249341">
                  <c:v>4.4315E-2</c:v>
                </c:pt>
                <c:pt idx="249342">
                  <c:v>4.4313999999999999E-2</c:v>
                </c:pt>
                <c:pt idx="249343">
                  <c:v>4.4312999999999998E-2</c:v>
                </c:pt>
                <c:pt idx="249344">
                  <c:v>4.4311999999999997E-2</c:v>
                </c:pt>
                <c:pt idx="249345">
                  <c:v>4.4311000000000003E-2</c:v>
                </c:pt>
                <c:pt idx="249346">
                  <c:v>4.4310000000000002E-2</c:v>
                </c:pt>
                <c:pt idx="249347">
                  <c:v>4.4308E-2</c:v>
                </c:pt>
                <c:pt idx="249348">
                  <c:v>4.4306999999999999E-2</c:v>
                </c:pt>
                <c:pt idx="249349">
                  <c:v>4.4305999999999998E-2</c:v>
                </c:pt>
                <c:pt idx="249350">
                  <c:v>4.4304000000000003E-2</c:v>
                </c:pt>
                <c:pt idx="249351">
                  <c:v>4.4303000000000002E-2</c:v>
                </c:pt>
                <c:pt idx="249352">
                  <c:v>4.4302000000000001E-2</c:v>
                </c:pt>
                <c:pt idx="249353">
                  <c:v>4.4299999999999999E-2</c:v>
                </c:pt>
                <c:pt idx="249354">
                  <c:v>4.4297999999999997E-2</c:v>
                </c:pt>
                <c:pt idx="249355">
                  <c:v>4.4297000000000003E-2</c:v>
                </c:pt>
                <c:pt idx="249356">
                  <c:v>4.4295000000000001E-2</c:v>
                </c:pt>
                <c:pt idx="249357">
                  <c:v>4.4292999999999999E-2</c:v>
                </c:pt>
                <c:pt idx="249358">
                  <c:v>4.4290999999999997E-2</c:v>
                </c:pt>
                <c:pt idx="249359">
                  <c:v>4.4289000000000002E-2</c:v>
                </c:pt>
                <c:pt idx="249360">
                  <c:v>4.4288000000000001E-2</c:v>
                </c:pt>
                <c:pt idx="249361">
                  <c:v>4.4285999999999999E-2</c:v>
                </c:pt>
                <c:pt idx="249362">
                  <c:v>4.4283999999999997E-2</c:v>
                </c:pt>
                <c:pt idx="249363">
                  <c:v>4.4282000000000002E-2</c:v>
                </c:pt>
                <c:pt idx="249364">
                  <c:v>4.4281000000000001E-2</c:v>
                </c:pt>
                <c:pt idx="249365">
                  <c:v>4.4278999999999999E-2</c:v>
                </c:pt>
                <c:pt idx="249366">
                  <c:v>4.4276999999999997E-2</c:v>
                </c:pt>
                <c:pt idx="249367">
                  <c:v>4.4276000000000003E-2</c:v>
                </c:pt>
                <c:pt idx="249368">
                  <c:v>4.4274000000000001E-2</c:v>
                </c:pt>
                <c:pt idx="249369">
                  <c:v>4.4271999999999999E-2</c:v>
                </c:pt>
                <c:pt idx="249370">
                  <c:v>4.4269999999999997E-2</c:v>
                </c:pt>
                <c:pt idx="249371">
                  <c:v>4.4269000000000003E-2</c:v>
                </c:pt>
                <c:pt idx="249372">
                  <c:v>4.4267000000000001E-2</c:v>
                </c:pt>
                <c:pt idx="249373">
                  <c:v>4.4266E-2</c:v>
                </c:pt>
                <c:pt idx="249374">
                  <c:v>4.4264999999999999E-2</c:v>
                </c:pt>
                <c:pt idx="249375">
                  <c:v>4.4262999999999997E-2</c:v>
                </c:pt>
                <c:pt idx="249376">
                  <c:v>4.4262000000000003E-2</c:v>
                </c:pt>
                <c:pt idx="249377">
                  <c:v>4.4261000000000002E-2</c:v>
                </c:pt>
                <c:pt idx="249378">
                  <c:v>4.4260000000000001E-2</c:v>
                </c:pt>
                <c:pt idx="249379">
                  <c:v>4.4259E-2</c:v>
                </c:pt>
                <c:pt idx="249380">
                  <c:v>4.4256999999999998E-2</c:v>
                </c:pt>
                <c:pt idx="249381">
                  <c:v>4.4255999999999997E-2</c:v>
                </c:pt>
                <c:pt idx="249382">
                  <c:v>4.4255000000000003E-2</c:v>
                </c:pt>
                <c:pt idx="249383">
                  <c:v>4.4254000000000002E-2</c:v>
                </c:pt>
                <c:pt idx="249384">
                  <c:v>4.4254000000000002E-2</c:v>
                </c:pt>
                <c:pt idx="249385">
                  <c:v>4.4253000000000001E-2</c:v>
                </c:pt>
                <c:pt idx="249386">
                  <c:v>4.4252E-2</c:v>
                </c:pt>
                <c:pt idx="249387">
                  <c:v>4.4252E-2</c:v>
                </c:pt>
                <c:pt idx="249388">
                  <c:v>4.4250999999999999E-2</c:v>
                </c:pt>
                <c:pt idx="249389">
                  <c:v>4.4250999999999999E-2</c:v>
                </c:pt>
                <c:pt idx="249390">
                  <c:v>4.4249999999999998E-2</c:v>
                </c:pt>
                <c:pt idx="249391">
                  <c:v>4.4249999999999998E-2</c:v>
                </c:pt>
                <c:pt idx="249392">
                  <c:v>4.4248999999999997E-2</c:v>
                </c:pt>
                <c:pt idx="249393">
                  <c:v>4.4248999999999997E-2</c:v>
                </c:pt>
                <c:pt idx="249394">
                  <c:v>4.4248000000000003E-2</c:v>
                </c:pt>
                <c:pt idx="249395">
                  <c:v>4.4248000000000003E-2</c:v>
                </c:pt>
                <c:pt idx="249396">
                  <c:v>4.4248000000000003E-2</c:v>
                </c:pt>
                <c:pt idx="249397">
                  <c:v>4.4247000000000002E-2</c:v>
                </c:pt>
                <c:pt idx="249398">
                  <c:v>4.4247000000000002E-2</c:v>
                </c:pt>
                <c:pt idx="249399">
                  <c:v>4.4247000000000002E-2</c:v>
                </c:pt>
                <c:pt idx="249400">
                  <c:v>4.4247000000000002E-2</c:v>
                </c:pt>
                <c:pt idx="249401">
                  <c:v>4.4247000000000002E-2</c:v>
                </c:pt>
                <c:pt idx="249402">
                  <c:v>4.4247000000000002E-2</c:v>
                </c:pt>
                <c:pt idx="249403">
                  <c:v>4.4246000000000001E-2</c:v>
                </c:pt>
                <c:pt idx="249404">
                  <c:v>4.4246000000000001E-2</c:v>
                </c:pt>
                <c:pt idx="249405">
                  <c:v>4.4246000000000001E-2</c:v>
                </c:pt>
                <c:pt idx="249406">
                  <c:v>4.4246000000000001E-2</c:v>
                </c:pt>
                <c:pt idx="249407">
                  <c:v>4.4246000000000001E-2</c:v>
                </c:pt>
                <c:pt idx="249408">
                  <c:v>4.4246000000000001E-2</c:v>
                </c:pt>
                <c:pt idx="249409">
                  <c:v>4.4246000000000001E-2</c:v>
                </c:pt>
                <c:pt idx="249410">
                  <c:v>4.4246000000000001E-2</c:v>
                </c:pt>
                <c:pt idx="249411">
                  <c:v>4.4246000000000001E-2</c:v>
                </c:pt>
                <c:pt idx="249412">
                  <c:v>4.4246000000000001E-2</c:v>
                </c:pt>
                <c:pt idx="249413">
                  <c:v>4.4246000000000001E-2</c:v>
                </c:pt>
                <c:pt idx="249414">
                  <c:v>4.4245E-2</c:v>
                </c:pt>
                <c:pt idx="249415">
                  <c:v>4.4245E-2</c:v>
                </c:pt>
                <c:pt idx="249416">
                  <c:v>4.4245E-2</c:v>
                </c:pt>
                <c:pt idx="249417">
                  <c:v>4.4245E-2</c:v>
                </c:pt>
                <c:pt idx="249418">
                  <c:v>4.4245E-2</c:v>
                </c:pt>
                <c:pt idx="249419">
                  <c:v>4.4245E-2</c:v>
                </c:pt>
                <c:pt idx="249420">
                  <c:v>4.4245E-2</c:v>
                </c:pt>
                <c:pt idx="249421">
                  <c:v>4.4245E-2</c:v>
                </c:pt>
                <c:pt idx="249422">
                  <c:v>4.4245E-2</c:v>
                </c:pt>
                <c:pt idx="249423">
                  <c:v>4.4245E-2</c:v>
                </c:pt>
                <c:pt idx="249424">
                  <c:v>4.4245E-2</c:v>
                </c:pt>
                <c:pt idx="249425">
                  <c:v>4.4246000000000001E-2</c:v>
                </c:pt>
                <c:pt idx="249426">
                  <c:v>4.4246000000000001E-2</c:v>
                </c:pt>
                <c:pt idx="249427">
                  <c:v>4.4246000000000001E-2</c:v>
                </c:pt>
                <c:pt idx="249428">
                  <c:v>4.4246000000000001E-2</c:v>
                </c:pt>
                <c:pt idx="249429">
                  <c:v>4.4246000000000001E-2</c:v>
                </c:pt>
                <c:pt idx="249430">
                  <c:v>4.4247000000000002E-2</c:v>
                </c:pt>
                <c:pt idx="249431">
                  <c:v>4.4247000000000002E-2</c:v>
                </c:pt>
                <c:pt idx="249432">
                  <c:v>4.4248000000000003E-2</c:v>
                </c:pt>
                <c:pt idx="249433">
                  <c:v>4.4248000000000003E-2</c:v>
                </c:pt>
                <c:pt idx="249434">
                  <c:v>4.4248999999999997E-2</c:v>
                </c:pt>
                <c:pt idx="249435">
                  <c:v>4.4249999999999998E-2</c:v>
                </c:pt>
                <c:pt idx="249436">
                  <c:v>4.4250999999999999E-2</c:v>
                </c:pt>
                <c:pt idx="249437">
                  <c:v>4.4252E-2</c:v>
                </c:pt>
                <c:pt idx="249438">
                  <c:v>4.4253000000000001E-2</c:v>
                </c:pt>
                <c:pt idx="249439">
                  <c:v>4.4254000000000002E-2</c:v>
                </c:pt>
                <c:pt idx="249440">
                  <c:v>4.4255000000000003E-2</c:v>
                </c:pt>
                <c:pt idx="249441">
                  <c:v>4.4256999999999998E-2</c:v>
                </c:pt>
                <c:pt idx="249442">
                  <c:v>4.4257999999999999E-2</c:v>
                </c:pt>
                <c:pt idx="249443">
                  <c:v>4.4260000000000001E-2</c:v>
                </c:pt>
                <c:pt idx="249444">
                  <c:v>4.4262000000000003E-2</c:v>
                </c:pt>
                <c:pt idx="249445">
                  <c:v>4.4263999999999998E-2</c:v>
                </c:pt>
                <c:pt idx="249446">
                  <c:v>4.4266E-2</c:v>
                </c:pt>
                <c:pt idx="249447">
                  <c:v>4.4268000000000002E-2</c:v>
                </c:pt>
                <c:pt idx="249448">
                  <c:v>4.4269999999999997E-2</c:v>
                </c:pt>
                <c:pt idx="249449">
                  <c:v>4.4271999999999999E-2</c:v>
                </c:pt>
                <c:pt idx="249450">
                  <c:v>4.4275000000000002E-2</c:v>
                </c:pt>
                <c:pt idx="249451">
                  <c:v>4.4276999999999997E-2</c:v>
                </c:pt>
                <c:pt idx="249452">
                  <c:v>4.428E-2</c:v>
                </c:pt>
                <c:pt idx="249453">
                  <c:v>4.4283000000000003E-2</c:v>
                </c:pt>
                <c:pt idx="249454">
                  <c:v>4.4285999999999999E-2</c:v>
                </c:pt>
                <c:pt idx="249455">
                  <c:v>4.4289000000000002E-2</c:v>
                </c:pt>
                <c:pt idx="249456">
                  <c:v>4.4291999999999998E-2</c:v>
                </c:pt>
                <c:pt idx="249457">
                  <c:v>4.4296000000000002E-2</c:v>
                </c:pt>
                <c:pt idx="249458">
                  <c:v>4.4298999999999998E-2</c:v>
                </c:pt>
                <c:pt idx="249459">
                  <c:v>4.4303000000000002E-2</c:v>
                </c:pt>
                <c:pt idx="249460">
                  <c:v>4.4305999999999998E-2</c:v>
                </c:pt>
                <c:pt idx="249461">
                  <c:v>4.4310000000000002E-2</c:v>
                </c:pt>
                <c:pt idx="249462">
                  <c:v>4.4313999999999999E-2</c:v>
                </c:pt>
                <c:pt idx="249463">
                  <c:v>4.4318000000000003E-2</c:v>
                </c:pt>
                <c:pt idx="249464">
                  <c:v>4.4320999999999999E-2</c:v>
                </c:pt>
                <c:pt idx="249465">
                  <c:v>4.4325000000000003E-2</c:v>
                </c:pt>
                <c:pt idx="249466">
                  <c:v>4.4330000000000001E-2</c:v>
                </c:pt>
                <c:pt idx="249467">
                  <c:v>4.4333999999999998E-2</c:v>
                </c:pt>
                <c:pt idx="249468">
                  <c:v>4.4338000000000002E-2</c:v>
                </c:pt>
                <c:pt idx="249469">
                  <c:v>4.4341999999999999E-2</c:v>
                </c:pt>
                <c:pt idx="249470">
                  <c:v>4.4346999999999998E-2</c:v>
                </c:pt>
                <c:pt idx="249471">
                  <c:v>4.4351000000000002E-2</c:v>
                </c:pt>
                <c:pt idx="249472">
                  <c:v>4.4354999999999999E-2</c:v>
                </c:pt>
                <c:pt idx="249473">
                  <c:v>4.4359999999999997E-2</c:v>
                </c:pt>
                <c:pt idx="249474">
                  <c:v>4.4364000000000001E-2</c:v>
                </c:pt>
                <c:pt idx="249475">
                  <c:v>4.4367999999999998E-2</c:v>
                </c:pt>
                <c:pt idx="249476">
                  <c:v>4.4373000000000003E-2</c:v>
                </c:pt>
                <c:pt idx="249477">
                  <c:v>4.4377E-2</c:v>
                </c:pt>
                <c:pt idx="249478">
                  <c:v>4.4380999999999997E-2</c:v>
                </c:pt>
                <c:pt idx="249479">
                  <c:v>4.4386000000000002E-2</c:v>
                </c:pt>
                <c:pt idx="249480">
                  <c:v>4.4389999999999999E-2</c:v>
                </c:pt>
                <c:pt idx="249481">
                  <c:v>4.4394000000000003E-2</c:v>
                </c:pt>
                <c:pt idx="249482">
                  <c:v>4.4399000000000001E-2</c:v>
                </c:pt>
                <c:pt idx="249483">
                  <c:v>4.4402999999999998E-2</c:v>
                </c:pt>
                <c:pt idx="249484">
                  <c:v>4.4407000000000002E-2</c:v>
                </c:pt>
                <c:pt idx="249485">
                  <c:v>4.4410999999999999E-2</c:v>
                </c:pt>
                <c:pt idx="249486">
                  <c:v>4.4415000000000003E-2</c:v>
                </c:pt>
                <c:pt idx="249487">
                  <c:v>4.4419E-2</c:v>
                </c:pt>
                <c:pt idx="249488">
                  <c:v>4.4422999999999997E-2</c:v>
                </c:pt>
                <c:pt idx="249489">
                  <c:v>4.4427000000000001E-2</c:v>
                </c:pt>
                <c:pt idx="249490">
                  <c:v>4.4430999999999998E-2</c:v>
                </c:pt>
                <c:pt idx="249491">
                  <c:v>4.4434000000000001E-2</c:v>
                </c:pt>
                <c:pt idx="249492">
                  <c:v>4.4437999999999998E-2</c:v>
                </c:pt>
                <c:pt idx="249493">
                  <c:v>4.4442000000000002E-2</c:v>
                </c:pt>
                <c:pt idx="249494">
                  <c:v>4.4444999999999998E-2</c:v>
                </c:pt>
                <c:pt idx="249495">
                  <c:v>4.4448000000000001E-2</c:v>
                </c:pt>
                <c:pt idx="249496">
                  <c:v>4.4451999999999998E-2</c:v>
                </c:pt>
                <c:pt idx="249497">
                  <c:v>4.4455000000000001E-2</c:v>
                </c:pt>
                <c:pt idx="249498">
                  <c:v>4.4457999999999998E-2</c:v>
                </c:pt>
                <c:pt idx="249499">
                  <c:v>4.4461000000000001E-2</c:v>
                </c:pt>
                <c:pt idx="249500">
                  <c:v>4.4463000000000003E-2</c:v>
                </c:pt>
                <c:pt idx="249501">
                  <c:v>4.4465999999999999E-2</c:v>
                </c:pt>
                <c:pt idx="249502">
                  <c:v>4.4469000000000002E-2</c:v>
                </c:pt>
                <c:pt idx="249503">
                  <c:v>4.4470999999999997E-2</c:v>
                </c:pt>
                <c:pt idx="249504">
                  <c:v>4.4474E-2</c:v>
                </c:pt>
                <c:pt idx="249505">
                  <c:v>4.4476000000000002E-2</c:v>
                </c:pt>
                <c:pt idx="249506">
                  <c:v>4.4477999999999997E-2</c:v>
                </c:pt>
                <c:pt idx="249507">
                  <c:v>4.4479999999999999E-2</c:v>
                </c:pt>
                <c:pt idx="249508">
                  <c:v>4.4482000000000001E-2</c:v>
                </c:pt>
                <c:pt idx="249509">
                  <c:v>4.4484000000000003E-2</c:v>
                </c:pt>
                <c:pt idx="249510">
                  <c:v>4.4484999999999997E-2</c:v>
                </c:pt>
                <c:pt idx="249511">
                  <c:v>4.4486999999999999E-2</c:v>
                </c:pt>
                <c:pt idx="249512">
                  <c:v>4.4488E-2</c:v>
                </c:pt>
                <c:pt idx="249513">
                  <c:v>4.4489000000000001E-2</c:v>
                </c:pt>
                <c:pt idx="249514">
                  <c:v>4.4491000000000003E-2</c:v>
                </c:pt>
                <c:pt idx="249515">
                  <c:v>4.4491999999999997E-2</c:v>
                </c:pt>
                <c:pt idx="249516">
                  <c:v>4.4492999999999998E-2</c:v>
                </c:pt>
                <c:pt idx="249517">
                  <c:v>4.4493999999999999E-2</c:v>
                </c:pt>
                <c:pt idx="249518">
                  <c:v>4.4493999999999999E-2</c:v>
                </c:pt>
                <c:pt idx="249519">
                  <c:v>4.4495E-2</c:v>
                </c:pt>
                <c:pt idx="249520">
                  <c:v>4.4496000000000001E-2</c:v>
                </c:pt>
                <c:pt idx="249521">
                  <c:v>4.4496000000000001E-2</c:v>
                </c:pt>
                <c:pt idx="249522">
                  <c:v>4.4496000000000001E-2</c:v>
                </c:pt>
                <c:pt idx="249523">
                  <c:v>4.4497000000000002E-2</c:v>
                </c:pt>
                <c:pt idx="249524">
                  <c:v>4.4497000000000002E-2</c:v>
                </c:pt>
                <c:pt idx="249525">
                  <c:v>4.4497000000000002E-2</c:v>
                </c:pt>
                <c:pt idx="249526">
                  <c:v>4.4497000000000002E-2</c:v>
                </c:pt>
                <c:pt idx="249527">
                  <c:v>4.4497000000000002E-2</c:v>
                </c:pt>
                <c:pt idx="249528">
                  <c:v>4.4497000000000002E-2</c:v>
                </c:pt>
                <c:pt idx="249529">
                  <c:v>4.4497000000000002E-2</c:v>
                </c:pt>
                <c:pt idx="249530">
                  <c:v>4.4497000000000002E-2</c:v>
                </c:pt>
                <c:pt idx="249531">
                  <c:v>4.4497000000000002E-2</c:v>
                </c:pt>
                <c:pt idx="249532">
                  <c:v>4.4497000000000002E-2</c:v>
                </c:pt>
                <c:pt idx="249533">
                  <c:v>4.4496000000000001E-2</c:v>
                </c:pt>
                <c:pt idx="249534">
                  <c:v>4.4496000000000001E-2</c:v>
                </c:pt>
                <c:pt idx="249535">
                  <c:v>4.4495E-2</c:v>
                </c:pt>
                <c:pt idx="249536">
                  <c:v>4.4495E-2</c:v>
                </c:pt>
                <c:pt idx="249537">
                  <c:v>4.4493999999999999E-2</c:v>
                </c:pt>
                <c:pt idx="249538">
                  <c:v>4.4493999999999999E-2</c:v>
                </c:pt>
                <c:pt idx="249539">
                  <c:v>4.4493999999999999E-2</c:v>
                </c:pt>
                <c:pt idx="249540">
                  <c:v>4.4492999999999998E-2</c:v>
                </c:pt>
                <c:pt idx="249541">
                  <c:v>4.4492999999999998E-2</c:v>
                </c:pt>
                <c:pt idx="249542">
                  <c:v>4.4491999999999997E-2</c:v>
                </c:pt>
                <c:pt idx="249543">
                  <c:v>4.4491000000000003E-2</c:v>
                </c:pt>
                <c:pt idx="249544">
                  <c:v>4.4491000000000003E-2</c:v>
                </c:pt>
                <c:pt idx="249545">
                  <c:v>4.4490000000000002E-2</c:v>
                </c:pt>
                <c:pt idx="249546">
                  <c:v>4.4490000000000002E-2</c:v>
                </c:pt>
                <c:pt idx="249547">
                  <c:v>4.4489000000000001E-2</c:v>
                </c:pt>
                <c:pt idx="249548">
                  <c:v>4.4488E-2</c:v>
                </c:pt>
                <c:pt idx="249549">
                  <c:v>4.4488E-2</c:v>
                </c:pt>
                <c:pt idx="249550">
                  <c:v>4.4486999999999999E-2</c:v>
                </c:pt>
                <c:pt idx="249551">
                  <c:v>4.4486999999999999E-2</c:v>
                </c:pt>
                <c:pt idx="249552">
                  <c:v>4.4486999999999999E-2</c:v>
                </c:pt>
                <c:pt idx="249553">
                  <c:v>4.4485999999999998E-2</c:v>
                </c:pt>
                <c:pt idx="249554">
                  <c:v>4.4485999999999998E-2</c:v>
                </c:pt>
                <c:pt idx="249555">
                  <c:v>4.4484999999999997E-2</c:v>
                </c:pt>
                <c:pt idx="249556">
                  <c:v>4.4484999999999997E-2</c:v>
                </c:pt>
                <c:pt idx="249557">
                  <c:v>4.4484000000000003E-2</c:v>
                </c:pt>
                <c:pt idx="249558">
                  <c:v>4.4484000000000003E-2</c:v>
                </c:pt>
                <c:pt idx="249559">
                  <c:v>4.4483000000000002E-2</c:v>
                </c:pt>
                <c:pt idx="249560">
                  <c:v>4.4483000000000002E-2</c:v>
                </c:pt>
                <c:pt idx="249561">
                  <c:v>4.4483000000000002E-2</c:v>
                </c:pt>
                <c:pt idx="249562">
                  <c:v>4.4483000000000002E-2</c:v>
                </c:pt>
                <c:pt idx="249563">
                  <c:v>4.4483000000000002E-2</c:v>
                </c:pt>
                <c:pt idx="249564">
                  <c:v>4.4483000000000002E-2</c:v>
                </c:pt>
                <c:pt idx="249565">
                  <c:v>4.4483000000000002E-2</c:v>
                </c:pt>
                <c:pt idx="249566">
                  <c:v>4.4483000000000002E-2</c:v>
                </c:pt>
                <c:pt idx="249567">
                  <c:v>4.4483000000000002E-2</c:v>
                </c:pt>
                <c:pt idx="249568">
                  <c:v>4.4483000000000002E-2</c:v>
                </c:pt>
                <c:pt idx="249569">
                  <c:v>4.4483000000000002E-2</c:v>
                </c:pt>
                <c:pt idx="249570">
                  <c:v>4.4483000000000002E-2</c:v>
                </c:pt>
                <c:pt idx="249571">
                  <c:v>4.4483000000000002E-2</c:v>
                </c:pt>
                <c:pt idx="249572">
                  <c:v>4.4483000000000002E-2</c:v>
                </c:pt>
                <c:pt idx="249573">
                  <c:v>4.4484000000000003E-2</c:v>
                </c:pt>
                <c:pt idx="249574">
                  <c:v>4.4484000000000003E-2</c:v>
                </c:pt>
                <c:pt idx="249575">
                  <c:v>4.4484999999999997E-2</c:v>
                </c:pt>
                <c:pt idx="249576">
                  <c:v>4.4484999999999997E-2</c:v>
                </c:pt>
                <c:pt idx="249577">
                  <c:v>4.4485999999999998E-2</c:v>
                </c:pt>
                <c:pt idx="249578">
                  <c:v>4.4485999999999998E-2</c:v>
                </c:pt>
                <c:pt idx="249579">
                  <c:v>4.4486999999999999E-2</c:v>
                </c:pt>
                <c:pt idx="249580">
                  <c:v>4.4488E-2</c:v>
                </c:pt>
                <c:pt idx="249581">
                  <c:v>4.4488E-2</c:v>
                </c:pt>
                <c:pt idx="249582">
                  <c:v>4.4489000000000001E-2</c:v>
                </c:pt>
                <c:pt idx="249583">
                  <c:v>4.4490000000000002E-2</c:v>
                </c:pt>
                <c:pt idx="249584">
                  <c:v>4.4491000000000003E-2</c:v>
                </c:pt>
                <c:pt idx="249585">
                  <c:v>4.4491999999999997E-2</c:v>
                </c:pt>
                <c:pt idx="249586">
                  <c:v>4.4492999999999998E-2</c:v>
                </c:pt>
                <c:pt idx="249587">
                  <c:v>4.4495E-2</c:v>
                </c:pt>
                <c:pt idx="249588">
                  <c:v>4.4496000000000001E-2</c:v>
                </c:pt>
                <c:pt idx="249589">
                  <c:v>4.4497000000000002E-2</c:v>
                </c:pt>
                <c:pt idx="249590">
                  <c:v>4.4498999999999997E-2</c:v>
                </c:pt>
                <c:pt idx="249591">
                  <c:v>4.4499999999999998E-2</c:v>
                </c:pt>
                <c:pt idx="249592">
                  <c:v>4.4500999999999999E-2</c:v>
                </c:pt>
                <c:pt idx="249593">
                  <c:v>4.4503000000000001E-2</c:v>
                </c:pt>
                <c:pt idx="249594">
                  <c:v>4.4504000000000002E-2</c:v>
                </c:pt>
                <c:pt idx="249595">
                  <c:v>4.4505999999999997E-2</c:v>
                </c:pt>
                <c:pt idx="249596">
                  <c:v>4.4506999999999998E-2</c:v>
                </c:pt>
                <c:pt idx="249597">
                  <c:v>4.4509E-2</c:v>
                </c:pt>
                <c:pt idx="249598">
                  <c:v>4.4511000000000002E-2</c:v>
                </c:pt>
                <c:pt idx="249599">
                  <c:v>4.4512999999999997E-2</c:v>
                </c:pt>
                <c:pt idx="249600">
                  <c:v>4.4513999999999998E-2</c:v>
                </c:pt>
                <c:pt idx="249601">
                  <c:v>4.4516E-2</c:v>
                </c:pt>
                <c:pt idx="249602">
                  <c:v>4.4518000000000002E-2</c:v>
                </c:pt>
                <c:pt idx="249603">
                  <c:v>4.4519000000000003E-2</c:v>
                </c:pt>
                <c:pt idx="249604">
                  <c:v>4.4520999999999998E-2</c:v>
                </c:pt>
                <c:pt idx="249605">
                  <c:v>4.4523E-2</c:v>
                </c:pt>
                <c:pt idx="249606">
                  <c:v>4.4524000000000001E-2</c:v>
                </c:pt>
                <c:pt idx="249607">
                  <c:v>4.4526000000000003E-2</c:v>
                </c:pt>
                <c:pt idx="249608">
                  <c:v>4.4527999999999998E-2</c:v>
                </c:pt>
                <c:pt idx="249609">
                  <c:v>4.4528999999999999E-2</c:v>
                </c:pt>
                <c:pt idx="249610">
                  <c:v>4.4531000000000001E-2</c:v>
                </c:pt>
                <c:pt idx="249611">
                  <c:v>4.4533000000000003E-2</c:v>
                </c:pt>
                <c:pt idx="249612">
                  <c:v>4.4533999999999997E-2</c:v>
                </c:pt>
                <c:pt idx="249613">
                  <c:v>4.4535999999999999E-2</c:v>
                </c:pt>
                <c:pt idx="249614">
                  <c:v>4.4537E-2</c:v>
                </c:pt>
                <c:pt idx="249615">
                  <c:v>4.4538000000000001E-2</c:v>
                </c:pt>
                <c:pt idx="249616">
                  <c:v>4.4540000000000003E-2</c:v>
                </c:pt>
                <c:pt idx="249617">
                  <c:v>4.4540999999999997E-2</c:v>
                </c:pt>
                <c:pt idx="249618">
                  <c:v>4.4541999999999998E-2</c:v>
                </c:pt>
                <c:pt idx="249619">
                  <c:v>4.4542999999999999E-2</c:v>
                </c:pt>
                <c:pt idx="249620">
                  <c:v>4.4544E-2</c:v>
                </c:pt>
                <c:pt idx="249621">
                  <c:v>4.4545000000000001E-2</c:v>
                </c:pt>
                <c:pt idx="249622">
                  <c:v>4.4546000000000002E-2</c:v>
                </c:pt>
                <c:pt idx="249623">
                  <c:v>4.4547000000000003E-2</c:v>
                </c:pt>
                <c:pt idx="249624">
                  <c:v>4.4547000000000003E-2</c:v>
                </c:pt>
                <c:pt idx="249625">
                  <c:v>4.4547999999999997E-2</c:v>
                </c:pt>
                <c:pt idx="249626">
                  <c:v>4.4547999999999997E-2</c:v>
                </c:pt>
                <c:pt idx="249627">
                  <c:v>4.4547999999999997E-2</c:v>
                </c:pt>
                <c:pt idx="249628">
                  <c:v>4.4547999999999997E-2</c:v>
                </c:pt>
                <c:pt idx="249629">
                  <c:v>4.4547999999999997E-2</c:v>
                </c:pt>
                <c:pt idx="249630">
                  <c:v>4.4547999999999997E-2</c:v>
                </c:pt>
                <c:pt idx="249631">
                  <c:v>4.4547999999999997E-2</c:v>
                </c:pt>
                <c:pt idx="249632">
                  <c:v>4.4547999999999997E-2</c:v>
                </c:pt>
                <c:pt idx="249633">
                  <c:v>4.4547000000000003E-2</c:v>
                </c:pt>
                <c:pt idx="249634">
                  <c:v>4.4547000000000003E-2</c:v>
                </c:pt>
                <c:pt idx="249635">
                  <c:v>4.4546000000000002E-2</c:v>
                </c:pt>
                <c:pt idx="249636">
                  <c:v>4.4546000000000002E-2</c:v>
                </c:pt>
                <c:pt idx="249637">
                  <c:v>4.4545000000000001E-2</c:v>
                </c:pt>
                <c:pt idx="249638">
                  <c:v>4.4544E-2</c:v>
                </c:pt>
                <c:pt idx="249639">
                  <c:v>4.4542999999999999E-2</c:v>
                </c:pt>
                <c:pt idx="249640">
                  <c:v>4.4540999999999997E-2</c:v>
                </c:pt>
                <c:pt idx="249641">
                  <c:v>4.4540000000000003E-2</c:v>
                </c:pt>
                <c:pt idx="249642">
                  <c:v>4.4539000000000002E-2</c:v>
                </c:pt>
                <c:pt idx="249643">
                  <c:v>4.4538000000000001E-2</c:v>
                </c:pt>
                <c:pt idx="249644">
                  <c:v>4.4535999999999999E-2</c:v>
                </c:pt>
                <c:pt idx="249645">
                  <c:v>4.4534999999999998E-2</c:v>
                </c:pt>
                <c:pt idx="249646">
                  <c:v>4.4533000000000003E-2</c:v>
                </c:pt>
                <c:pt idx="249647">
                  <c:v>4.4532000000000002E-2</c:v>
                </c:pt>
                <c:pt idx="249648">
                  <c:v>4.453E-2</c:v>
                </c:pt>
                <c:pt idx="249649">
                  <c:v>4.4527999999999998E-2</c:v>
                </c:pt>
                <c:pt idx="249650">
                  <c:v>4.4526000000000003E-2</c:v>
                </c:pt>
                <c:pt idx="249651">
                  <c:v>4.4525000000000002E-2</c:v>
                </c:pt>
                <c:pt idx="249652">
                  <c:v>4.4523E-2</c:v>
                </c:pt>
                <c:pt idx="249653">
                  <c:v>4.4520999999999998E-2</c:v>
                </c:pt>
                <c:pt idx="249654">
                  <c:v>4.4519000000000003E-2</c:v>
                </c:pt>
                <c:pt idx="249655">
                  <c:v>4.4517000000000001E-2</c:v>
                </c:pt>
                <c:pt idx="249656">
                  <c:v>4.4514999999999999E-2</c:v>
                </c:pt>
                <c:pt idx="249657">
                  <c:v>4.4513999999999998E-2</c:v>
                </c:pt>
                <c:pt idx="249658">
                  <c:v>4.4512000000000003E-2</c:v>
                </c:pt>
                <c:pt idx="249659">
                  <c:v>4.4510000000000001E-2</c:v>
                </c:pt>
                <c:pt idx="249660">
                  <c:v>4.4507999999999999E-2</c:v>
                </c:pt>
                <c:pt idx="249661">
                  <c:v>4.4506999999999998E-2</c:v>
                </c:pt>
                <c:pt idx="249662">
                  <c:v>4.4505000000000003E-2</c:v>
                </c:pt>
                <c:pt idx="249663">
                  <c:v>4.4503000000000001E-2</c:v>
                </c:pt>
                <c:pt idx="249664">
                  <c:v>4.4502E-2</c:v>
                </c:pt>
                <c:pt idx="249665">
                  <c:v>4.4499999999999998E-2</c:v>
                </c:pt>
                <c:pt idx="249666">
                  <c:v>4.4498999999999997E-2</c:v>
                </c:pt>
                <c:pt idx="249667">
                  <c:v>4.4498000000000003E-2</c:v>
                </c:pt>
                <c:pt idx="249668">
                  <c:v>4.4497000000000002E-2</c:v>
                </c:pt>
                <c:pt idx="249669">
                  <c:v>4.4495E-2</c:v>
                </c:pt>
                <c:pt idx="249670">
                  <c:v>4.4495E-2</c:v>
                </c:pt>
                <c:pt idx="249671">
                  <c:v>4.4493999999999999E-2</c:v>
                </c:pt>
                <c:pt idx="249672">
                  <c:v>4.4492999999999998E-2</c:v>
                </c:pt>
                <c:pt idx="249673">
                  <c:v>4.4491999999999997E-2</c:v>
                </c:pt>
                <c:pt idx="249674">
                  <c:v>4.4491000000000003E-2</c:v>
                </c:pt>
                <c:pt idx="249675">
                  <c:v>4.4491000000000003E-2</c:v>
                </c:pt>
                <c:pt idx="249676">
                  <c:v>4.4490000000000002E-2</c:v>
                </c:pt>
                <c:pt idx="249677">
                  <c:v>4.4490000000000002E-2</c:v>
                </c:pt>
                <c:pt idx="249678">
                  <c:v>4.4490000000000002E-2</c:v>
                </c:pt>
                <c:pt idx="249679">
                  <c:v>4.4490000000000002E-2</c:v>
                </c:pt>
                <c:pt idx="249680">
                  <c:v>4.4491000000000003E-2</c:v>
                </c:pt>
                <c:pt idx="249681">
                  <c:v>4.4491000000000003E-2</c:v>
                </c:pt>
                <c:pt idx="249682">
                  <c:v>4.4491000000000003E-2</c:v>
                </c:pt>
                <c:pt idx="249683">
                  <c:v>4.4491999999999997E-2</c:v>
                </c:pt>
                <c:pt idx="249684">
                  <c:v>4.4492999999999998E-2</c:v>
                </c:pt>
                <c:pt idx="249685">
                  <c:v>4.4492999999999998E-2</c:v>
                </c:pt>
                <c:pt idx="249686">
                  <c:v>4.4493999999999999E-2</c:v>
                </c:pt>
                <c:pt idx="249687">
                  <c:v>4.4495E-2</c:v>
                </c:pt>
                <c:pt idx="249688">
                  <c:v>4.4496000000000001E-2</c:v>
                </c:pt>
                <c:pt idx="249689">
                  <c:v>4.4497000000000002E-2</c:v>
                </c:pt>
                <c:pt idx="249690">
                  <c:v>4.4498999999999997E-2</c:v>
                </c:pt>
                <c:pt idx="249691">
                  <c:v>4.4499999999999998E-2</c:v>
                </c:pt>
                <c:pt idx="249692">
                  <c:v>4.4502E-2</c:v>
                </c:pt>
                <c:pt idx="249693">
                  <c:v>4.4503000000000001E-2</c:v>
                </c:pt>
                <c:pt idx="249694">
                  <c:v>4.4505000000000003E-2</c:v>
                </c:pt>
                <c:pt idx="249695">
                  <c:v>4.4505999999999997E-2</c:v>
                </c:pt>
                <c:pt idx="249696">
                  <c:v>4.4507999999999999E-2</c:v>
                </c:pt>
                <c:pt idx="249697">
                  <c:v>4.4510000000000001E-2</c:v>
                </c:pt>
                <c:pt idx="249698">
                  <c:v>4.4512000000000003E-2</c:v>
                </c:pt>
                <c:pt idx="249699">
                  <c:v>4.4512999999999997E-2</c:v>
                </c:pt>
                <c:pt idx="249700">
                  <c:v>4.4514999999999999E-2</c:v>
                </c:pt>
                <c:pt idx="249701">
                  <c:v>4.4517000000000001E-2</c:v>
                </c:pt>
                <c:pt idx="249702">
                  <c:v>4.4519000000000003E-2</c:v>
                </c:pt>
                <c:pt idx="249703">
                  <c:v>4.4520999999999998E-2</c:v>
                </c:pt>
                <c:pt idx="249704">
                  <c:v>4.4523E-2</c:v>
                </c:pt>
                <c:pt idx="249705">
                  <c:v>4.4525000000000002E-2</c:v>
                </c:pt>
                <c:pt idx="249706">
                  <c:v>4.4526000000000003E-2</c:v>
                </c:pt>
                <c:pt idx="249707">
                  <c:v>4.4527999999999998E-2</c:v>
                </c:pt>
                <c:pt idx="249708">
                  <c:v>4.453E-2</c:v>
                </c:pt>
                <c:pt idx="249709">
                  <c:v>4.4531000000000001E-2</c:v>
                </c:pt>
                <c:pt idx="249710">
                  <c:v>4.4533000000000003E-2</c:v>
                </c:pt>
                <c:pt idx="249711">
                  <c:v>4.4533999999999997E-2</c:v>
                </c:pt>
                <c:pt idx="249712">
                  <c:v>4.4534999999999998E-2</c:v>
                </c:pt>
                <c:pt idx="249713">
                  <c:v>4.4537E-2</c:v>
                </c:pt>
                <c:pt idx="249714">
                  <c:v>4.4538000000000001E-2</c:v>
                </c:pt>
                <c:pt idx="249715">
                  <c:v>4.4539000000000002E-2</c:v>
                </c:pt>
                <c:pt idx="249716">
                  <c:v>4.4540000000000003E-2</c:v>
                </c:pt>
                <c:pt idx="249717">
                  <c:v>4.4540999999999997E-2</c:v>
                </c:pt>
                <c:pt idx="249718">
                  <c:v>4.4540999999999997E-2</c:v>
                </c:pt>
                <c:pt idx="249719">
                  <c:v>4.4541999999999998E-2</c:v>
                </c:pt>
                <c:pt idx="249720">
                  <c:v>4.4541999999999998E-2</c:v>
                </c:pt>
                <c:pt idx="249721">
                  <c:v>4.4542999999999999E-2</c:v>
                </c:pt>
                <c:pt idx="249722">
                  <c:v>4.4542999999999999E-2</c:v>
                </c:pt>
                <c:pt idx="249723">
                  <c:v>4.4542999999999999E-2</c:v>
                </c:pt>
                <c:pt idx="249724">
                  <c:v>4.4542999999999999E-2</c:v>
                </c:pt>
                <c:pt idx="249725">
                  <c:v>4.4542999999999999E-2</c:v>
                </c:pt>
                <c:pt idx="249726">
                  <c:v>4.4542999999999999E-2</c:v>
                </c:pt>
                <c:pt idx="249727">
                  <c:v>4.4541999999999998E-2</c:v>
                </c:pt>
                <c:pt idx="249728">
                  <c:v>4.4541999999999998E-2</c:v>
                </c:pt>
                <c:pt idx="249729">
                  <c:v>4.4540999999999997E-2</c:v>
                </c:pt>
                <c:pt idx="249730">
                  <c:v>4.4540999999999997E-2</c:v>
                </c:pt>
                <c:pt idx="249731">
                  <c:v>4.4540000000000003E-2</c:v>
                </c:pt>
                <c:pt idx="249732">
                  <c:v>4.4539000000000002E-2</c:v>
                </c:pt>
                <c:pt idx="249733">
                  <c:v>4.4538000000000001E-2</c:v>
                </c:pt>
                <c:pt idx="249734">
                  <c:v>4.4537E-2</c:v>
                </c:pt>
                <c:pt idx="249735">
                  <c:v>4.4535999999999999E-2</c:v>
                </c:pt>
                <c:pt idx="249736">
                  <c:v>4.4533999999999997E-2</c:v>
                </c:pt>
                <c:pt idx="249737">
                  <c:v>4.4533000000000003E-2</c:v>
                </c:pt>
                <c:pt idx="249738">
                  <c:v>4.4532000000000002E-2</c:v>
                </c:pt>
                <c:pt idx="249739">
                  <c:v>4.4531000000000001E-2</c:v>
                </c:pt>
                <c:pt idx="249740">
                  <c:v>4.4528999999999999E-2</c:v>
                </c:pt>
                <c:pt idx="249741">
                  <c:v>4.4527999999999998E-2</c:v>
                </c:pt>
                <c:pt idx="249742">
                  <c:v>4.4526999999999997E-2</c:v>
                </c:pt>
                <c:pt idx="249743">
                  <c:v>4.4525000000000002E-2</c:v>
                </c:pt>
                <c:pt idx="249744">
                  <c:v>4.4524000000000001E-2</c:v>
                </c:pt>
                <c:pt idx="249745">
                  <c:v>4.4523E-2</c:v>
                </c:pt>
                <c:pt idx="249746">
                  <c:v>4.4520999999999998E-2</c:v>
                </c:pt>
                <c:pt idx="249747">
                  <c:v>4.4519999999999997E-2</c:v>
                </c:pt>
                <c:pt idx="249748">
                  <c:v>4.4519000000000003E-2</c:v>
                </c:pt>
                <c:pt idx="249749">
                  <c:v>4.4518000000000002E-2</c:v>
                </c:pt>
                <c:pt idx="249750">
                  <c:v>4.4517000000000001E-2</c:v>
                </c:pt>
                <c:pt idx="249751">
                  <c:v>4.4516E-2</c:v>
                </c:pt>
                <c:pt idx="249752">
                  <c:v>4.4514999999999999E-2</c:v>
                </c:pt>
                <c:pt idx="249753">
                  <c:v>4.4513999999999998E-2</c:v>
                </c:pt>
                <c:pt idx="249754">
                  <c:v>4.4512999999999997E-2</c:v>
                </c:pt>
                <c:pt idx="249755">
                  <c:v>4.4512999999999997E-2</c:v>
                </c:pt>
                <c:pt idx="249756">
                  <c:v>4.4512000000000003E-2</c:v>
                </c:pt>
                <c:pt idx="249757">
                  <c:v>4.4512000000000003E-2</c:v>
                </c:pt>
                <c:pt idx="249758">
                  <c:v>4.4511000000000002E-2</c:v>
                </c:pt>
                <c:pt idx="249759">
                  <c:v>4.4511000000000002E-2</c:v>
                </c:pt>
                <c:pt idx="249760">
                  <c:v>4.4511000000000002E-2</c:v>
                </c:pt>
                <c:pt idx="249761">
                  <c:v>4.4511000000000002E-2</c:v>
                </c:pt>
                <c:pt idx="249762">
                  <c:v>4.4512000000000003E-2</c:v>
                </c:pt>
                <c:pt idx="249763">
                  <c:v>4.4512000000000003E-2</c:v>
                </c:pt>
                <c:pt idx="249764">
                  <c:v>4.4512999999999997E-2</c:v>
                </c:pt>
                <c:pt idx="249765">
                  <c:v>4.4513999999999998E-2</c:v>
                </c:pt>
                <c:pt idx="249766">
                  <c:v>4.4514999999999999E-2</c:v>
                </c:pt>
                <c:pt idx="249767">
                  <c:v>4.4516E-2</c:v>
                </c:pt>
                <c:pt idx="249768">
                  <c:v>4.4517000000000001E-2</c:v>
                </c:pt>
                <c:pt idx="249769">
                  <c:v>4.4518000000000002E-2</c:v>
                </c:pt>
                <c:pt idx="249770">
                  <c:v>4.4519000000000003E-2</c:v>
                </c:pt>
                <c:pt idx="249771">
                  <c:v>4.4520999999999998E-2</c:v>
                </c:pt>
                <c:pt idx="249772">
                  <c:v>4.4523E-2</c:v>
                </c:pt>
                <c:pt idx="249773">
                  <c:v>4.4525000000000002E-2</c:v>
                </c:pt>
                <c:pt idx="249774">
                  <c:v>4.4526999999999997E-2</c:v>
                </c:pt>
                <c:pt idx="249775">
                  <c:v>4.4528999999999999E-2</c:v>
                </c:pt>
                <c:pt idx="249776">
                  <c:v>4.4532000000000002E-2</c:v>
                </c:pt>
                <c:pt idx="249777">
                  <c:v>4.4533999999999997E-2</c:v>
                </c:pt>
                <c:pt idx="249778">
                  <c:v>4.4537E-2</c:v>
                </c:pt>
                <c:pt idx="249779">
                  <c:v>4.4539000000000002E-2</c:v>
                </c:pt>
                <c:pt idx="249780">
                  <c:v>4.4541999999999998E-2</c:v>
                </c:pt>
                <c:pt idx="249781">
                  <c:v>4.4545000000000001E-2</c:v>
                </c:pt>
                <c:pt idx="249782">
                  <c:v>4.4547999999999997E-2</c:v>
                </c:pt>
                <c:pt idx="249783">
                  <c:v>4.4551E-2</c:v>
                </c:pt>
                <c:pt idx="249784">
                  <c:v>4.4554000000000003E-2</c:v>
                </c:pt>
                <c:pt idx="249785">
                  <c:v>4.4558E-2</c:v>
                </c:pt>
                <c:pt idx="249786">
                  <c:v>4.4561000000000003E-2</c:v>
                </c:pt>
                <c:pt idx="249787">
                  <c:v>4.4565E-2</c:v>
                </c:pt>
                <c:pt idx="249788">
                  <c:v>4.4568000000000003E-2</c:v>
                </c:pt>
                <c:pt idx="249789">
                  <c:v>4.4572000000000001E-2</c:v>
                </c:pt>
                <c:pt idx="249790">
                  <c:v>4.4574999999999997E-2</c:v>
                </c:pt>
                <c:pt idx="249791">
                  <c:v>4.4579000000000001E-2</c:v>
                </c:pt>
                <c:pt idx="249792">
                  <c:v>4.4581999999999997E-2</c:v>
                </c:pt>
                <c:pt idx="249793">
                  <c:v>4.4586000000000001E-2</c:v>
                </c:pt>
                <c:pt idx="249794">
                  <c:v>4.4588999999999997E-2</c:v>
                </c:pt>
                <c:pt idx="249795">
                  <c:v>4.4593000000000001E-2</c:v>
                </c:pt>
                <c:pt idx="249796">
                  <c:v>4.4596999999999998E-2</c:v>
                </c:pt>
                <c:pt idx="249797">
                  <c:v>4.4601000000000002E-2</c:v>
                </c:pt>
                <c:pt idx="249798">
                  <c:v>4.4603999999999998E-2</c:v>
                </c:pt>
                <c:pt idx="249799">
                  <c:v>4.4608000000000002E-2</c:v>
                </c:pt>
                <c:pt idx="249800">
                  <c:v>4.4611999999999999E-2</c:v>
                </c:pt>
                <c:pt idx="249801">
                  <c:v>4.4615000000000002E-2</c:v>
                </c:pt>
                <c:pt idx="249802">
                  <c:v>4.4618999999999999E-2</c:v>
                </c:pt>
                <c:pt idx="249803">
                  <c:v>4.4622000000000002E-2</c:v>
                </c:pt>
                <c:pt idx="249804">
                  <c:v>4.4624999999999998E-2</c:v>
                </c:pt>
                <c:pt idx="249805">
                  <c:v>4.4629000000000002E-2</c:v>
                </c:pt>
                <c:pt idx="249806">
                  <c:v>4.4631999999999998E-2</c:v>
                </c:pt>
                <c:pt idx="249807">
                  <c:v>4.4635000000000001E-2</c:v>
                </c:pt>
                <c:pt idx="249808">
                  <c:v>4.4637999999999997E-2</c:v>
                </c:pt>
                <c:pt idx="249809">
                  <c:v>4.4641E-2</c:v>
                </c:pt>
                <c:pt idx="249810">
                  <c:v>4.4644000000000003E-2</c:v>
                </c:pt>
                <c:pt idx="249811">
                  <c:v>4.4646999999999999E-2</c:v>
                </c:pt>
                <c:pt idx="249812">
                  <c:v>4.4650000000000002E-2</c:v>
                </c:pt>
                <c:pt idx="249813">
                  <c:v>4.4652999999999998E-2</c:v>
                </c:pt>
                <c:pt idx="249814">
                  <c:v>4.4656000000000001E-2</c:v>
                </c:pt>
                <c:pt idx="249815">
                  <c:v>4.4658000000000003E-2</c:v>
                </c:pt>
                <c:pt idx="249816">
                  <c:v>4.4659999999999998E-2</c:v>
                </c:pt>
                <c:pt idx="249817">
                  <c:v>4.4663000000000001E-2</c:v>
                </c:pt>
                <c:pt idx="249818">
                  <c:v>4.4665000000000003E-2</c:v>
                </c:pt>
                <c:pt idx="249819">
                  <c:v>4.4666999999999998E-2</c:v>
                </c:pt>
                <c:pt idx="249820">
                  <c:v>4.4669E-2</c:v>
                </c:pt>
                <c:pt idx="249821">
                  <c:v>4.4672000000000003E-2</c:v>
                </c:pt>
                <c:pt idx="249822">
                  <c:v>4.4673999999999998E-2</c:v>
                </c:pt>
                <c:pt idx="249823">
                  <c:v>4.4674999999999999E-2</c:v>
                </c:pt>
                <c:pt idx="249824">
                  <c:v>4.4677000000000001E-2</c:v>
                </c:pt>
                <c:pt idx="249825">
                  <c:v>4.4679000000000003E-2</c:v>
                </c:pt>
                <c:pt idx="249826">
                  <c:v>4.4679999999999997E-2</c:v>
                </c:pt>
                <c:pt idx="249827">
                  <c:v>4.4680999999999998E-2</c:v>
                </c:pt>
                <c:pt idx="249828">
                  <c:v>4.4683E-2</c:v>
                </c:pt>
                <c:pt idx="249829">
                  <c:v>4.4684000000000001E-2</c:v>
                </c:pt>
                <c:pt idx="249830">
                  <c:v>4.4685000000000002E-2</c:v>
                </c:pt>
                <c:pt idx="249831">
                  <c:v>4.4685999999999997E-2</c:v>
                </c:pt>
                <c:pt idx="249832">
                  <c:v>4.4686999999999998E-2</c:v>
                </c:pt>
                <c:pt idx="249833">
                  <c:v>4.4687999999999999E-2</c:v>
                </c:pt>
                <c:pt idx="249834">
                  <c:v>4.4689E-2</c:v>
                </c:pt>
                <c:pt idx="249835">
                  <c:v>4.4689E-2</c:v>
                </c:pt>
                <c:pt idx="249836">
                  <c:v>4.4690000000000001E-2</c:v>
                </c:pt>
                <c:pt idx="249837">
                  <c:v>4.4690000000000001E-2</c:v>
                </c:pt>
                <c:pt idx="249838">
                  <c:v>4.4690000000000001E-2</c:v>
                </c:pt>
                <c:pt idx="249839">
                  <c:v>4.4691000000000002E-2</c:v>
                </c:pt>
                <c:pt idx="249840">
                  <c:v>4.4691000000000002E-2</c:v>
                </c:pt>
                <c:pt idx="249841">
                  <c:v>4.4691000000000002E-2</c:v>
                </c:pt>
                <c:pt idx="249842">
                  <c:v>4.4691000000000002E-2</c:v>
                </c:pt>
                <c:pt idx="249843">
                  <c:v>4.4691000000000002E-2</c:v>
                </c:pt>
                <c:pt idx="249844">
                  <c:v>4.4691000000000002E-2</c:v>
                </c:pt>
                <c:pt idx="249845">
                  <c:v>4.4690000000000001E-2</c:v>
                </c:pt>
                <c:pt idx="249846">
                  <c:v>4.4690000000000001E-2</c:v>
                </c:pt>
                <c:pt idx="249847">
                  <c:v>4.4690000000000001E-2</c:v>
                </c:pt>
                <c:pt idx="249848">
                  <c:v>4.4689E-2</c:v>
                </c:pt>
                <c:pt idx="249849">
                  <c:v>4.4689E-2</c:v>
                </c:pt>
                <c:pt idx="249850">
                  <c:v>4.4687999999999999E-2</c:v>
                </c:pt>
                <c:pt idx="249851">
                  <c:v>4.4686999999999998E-2</c:v>
                </c:pt>
                <c:pt idx="249852">
                  <c:v>4.4686999999999998E-2</c:v>
                </c:pt>
                <c:pt idx="249853">
                  <c:v>4.4685999999999997E-2</c:v>
                </c:pt>
                <c:pt idx="249854">
                  <c:v>4.4685000000000002E-2</c:v>
                </c:pt>
                <c:pt idx="249855">
                  <c:v>4.4684000000000001E-2</c:v>
                </c:pt>
                <c:pt idx="249856">
                  <c:v>4.4683E-2</c:v>
                </c:pt>
                <c:pt idx="249857">
                  <c:v>4.4681999999999999E-2</c:v>
                </c:pt>
                <c:pt idx="249858">
                  <c:v>4.4680999999999998E-2</c:v>
                </c:pt>
                <c:pt idx="249859">
                  <c:v>4.4679999999999997E-2</c:v>
                </c:pt>
                <c:pt idx="249860">
                  <c:v>4.4679000000000003E-2</c:v>
                </c:pt>
                <c:pt idx="249861">
                  <c:v>4.4678000000000002E-2</c:v>
                </c:pt>
                <c:pt idx="249862">
                  <c:v>4.4677000000000001E-2</c:v>
                </c:pt>
                <c:pt idx="249863">
                  <c:v>4.4674999999999999E-2</c:v>
                </c:pt>
                <c:pt idx="249864">
                  <c:v>4.4673999999999998E-2</c:v>
                </c:pt>
                <c:pt idx="249865">
                  <c:v>4.4672999999999997E-2</c:v>
                </c:pt>
                <c:pt idx="249866">
                  <c:v>4.4672000000000003E-2</c:v>
                </c:pt>
                <c:pt idx="249867">
                  <c:v>4.4671000000000002E-2</c:v>
                </c:pt>
                <c:pt idx="249868">
                  <c:v>4.4669E-2</c:v>
                </c:pt>
                <c:pt idx="249869">
                  <c:v>4.4667999999999999E-2</c:v>
                </c:pt>
                <c:pt idx="249870">
                  <c:v>4.4666999999999998E-2</c:v>
                </c:pt>
                <c:pt idx="249871">
                  <c:v>4.4665999999999997E-2</c:v>
                </c:pt>
                <c:pt idx="249872">
                  <c:v>4.4664000000000002E-2</c:v>
                </c:pt>
                <c:pt idx="249873">
                  <c:v>4.4663000000000001E-2</c:v>
                </c:pt>
                <c:pt idx="249874">
                  <c:v>4.4660999999999999E-2</c:v>
                </c:pt>
                <c:pt idx="249875">
                  <c:v>4.4659999999999998E-2</c:v>
                </c:pt>
                <c:pt idx="249876">
                  <c:v>4.4658999999999997E-2</c:v>
                </c:pt>
                <c:pt idx="249877">
                  <c:v>4.4657000000000002E-2</c:v>
                </c:pt>
                <c:pt idx="249878">
                  <c:v>4.4656000000000001E-2</c:v>
                </c:pt>
                <c:pt idx="249879">
                  <c:v>4.4655E-2</c:v>
                </c:pt>
                <c:pt idx="249880">
                  <c:v>4.4652999999999998E-2</c:v>
                </c:pt>
                <c:pt idx="249881">
                  <c:v>4.4651999999999997E-2</c:v>
                </c:pt>
                <c:pt idx="249882">
                  <c:v>4.4651000000000003E-2</c:v>
                </c:pt>
                <c:pt idx="249883">
                  <c:v>4.4649000000000001E-2</c:v>
                </c:pt>
                <c:pt idx="249884">
                  <c:v>4.4648E-2</c:v>
                </c:pt>
                <c:pt idx="249885">
                  <c:v>4.4645999999999998E-2</c:v>
                </c:pt>
                <c:pt idx="249886">
                  <c:v>4.4644999999999997E-2</c:v>
                </c:pt>
                <c:pt idx="249887">
                  <c:v>4.4644000000000003E-2</c:v>
                </c:pt>
                <c:pt idx="249888">
                  <c:v>4.4642000000000001E-2</c:v>
                </c:pt>
                <c:pt idx="249889">
                  <c:v>4.4641E-2</c:v>
                </c:pt>
                <c:pt idx="249890">
                  <c:v>4.4639999999999999E-2</c:v>
                </c:pt>
                <c:pt idx="249891">
                  <c:v>4.4637999999999997E-2</c:v>
                </c:pt>
                <c:pt idx="249892">
                  <c:v>4.4637000000000003E-2</c:v>
                </c:pt>
                <c:pt idx="249893">
                  <c:v>4.4636000000000002E-2</c:v>
                </c:pt>
                <c:pt idx="249894">
                  <c:v>4.4635000000000001E-2</c:v>
                </c:pt>
                <c:pt idx="249895">
                  <c:v>4.4632999999999999E-2</c:v>
                </c:pt>
                <c:pt idx="249896">
                  <c:v>4.4631999999999998E-2</c:v>
                </c:pt>
                <c:pt idx="249897">
                  <c:v>4.4630999999999997E-2</c:v>
                </c:pt>
                <c:pt idx="249898">
                  <c:v>4.4630000000000003E-2</c:v>
                </c:pt>
                <c:pt idx="249899">
                  <c:v>4.4629000000000002E-2</c:v>
                </c:pt>
                <c:pt idx="249900">
                  <c:v>4.4627E-2</c:v>
                </c:pt>
                <c:pt idx="249901">
                  <c:v>4.4625999999999999E-2</c:v>
                </c:pt>
                <c:pt idx="249902">
                  <c:v>4.4624999999999998E-2</c:v>
                </c:pt>
                <c:pt idx="249903">
                  <c:v>4.4623999999999997E-2</c:v>
                </c:pt>
                <c:pt idx="249904">
                  <c:v>4.4623999999999997E-2</c:v>
                </c:pt>
                <c:pt idx="249905">
                  <c:v>4.4623000000000003E-2</c:v>
                </c:pt>
                <c:pt idx="249906">
                  <c:v>4.4622000000000002E-2</c:v>
                </c:pt>
                <c:pt idx="249907">
                  <c:v>4.4621000000000001E-2</c:v>
                </c:pt>
                <c:pt idx="249908">
                  <c:v>4.462E-2</c:v>
                </c:pt>
                <c:pt idx="249909">
                  <c:v>4.4618999999999999E-2</c:v>
                </c:pt>
                <c:pt idx="249910">
                  <c:v>4.4618999999999999E-2</c:v>
                </c:pt>
                <c:pt idx="249911">
                  <c:v>4.4617999999999998E-2</c:v>
                </c:pt>
                <c:pt idx="249912">
                  <c:v>4.4616999999999997E-2</c:v>
                </c:pt>
                <c:pt idx="249913">
                  <c:v>4.4616999999999997E-2</c:v>
                </c:pt>
                <c:pt idx="249914">
                  <c:v>4.4616999999999997E-2</c:v>
                </c:pt>
                <c:pt idx="249915">
                  <c:v>4.4616000000000003E-2</c:v>
                </c:pt>
                <c:pt idx="249916">
                  <c:v>4.4616000000000003E-2</c:v>
                </c:pt>
                <c:pt idx="249917">
                  <c:v>4.4616000000000003E-2</c:v>
                </c:pt>
                <c:pt idx="249918">
                  <c:v>4.4616000000000003E-2</c:v>
                </c:pt>
                <c:pt idx="249919">
                  <c:v>4.4616000000000003E-2</c:v>
                </c:pt>
                <c:pt idx="249920">
                  <c:v>4.4616000000000003E-2</c:v>
                </c:pt>
                <c:pt idx="249921">
                  <c:v>4.4616000000000003E-2</c:v>
                </c:pt>
                <c:pt idx="249922">
                  <c:v>4.4616000000000003E-2</c:v>
                </c:pt>
                <c:pt idx="249923">
                  <c:v>4.4616000000000003E-2</c:v>
                </c:pt>
                <c:pt idx="249924">
                  <c:v>4.4616000000000003E-2</c:v>
                </c:pt>
                <c:pt idx="249925">
                  <c:v>4.4616999999999997E-2</c:v>
                </c:pt>
                <c:pt idx="249926">
                  <c:v>4.4616999999999997E-2</c:v>
                </c:pt>
                <c:pt idx="249927">
                  <c:v>4.4617999999999998E-2</c:v>
                </c:pt>
                <c:pt idx="249928">
                  <c:v>4.4618999999999999E-2</c:v>
                </c:pt>
                <c:pt idx="249929">
                  <c:v>4.462E-2</c:v>
                </c:pt>
                <c:pt idx="249930">
                  <c:v>4.462E-2</c:v>
                </c:pt>
                <c:pt idx="249931">
                  <c:v>4.4621000000000001E-2</c:v>
                </c:pt>
                <c:pt idx="249932">
                  <c:v>4.4622000000000002E-2</c:v>
                </c:pt>
                <c:pt idx="249933">
                  <c:v>4.4623000000000003E-2</c:v>
                </c:pt>
                <c:pt idx="249934">
                  <c:v>4.4623999999999997E-2</c:v>
                </c:pt>
                <c:pt idx="249935">
                  <c:v>4.4624999999999998E-2</c:v>
                </c:pt>
                <c:pt idx="249936">
                  <c:v>4.4627E-2</c:v>
                </c:pt>
                <c:pt idx="249937">
                  <c:v>4.4628000000000001E-2</c:v>
                </c:pt>
                <c:pt idx="249938">
                  <c:v>4.4630000000000003E-2</c:v>
                </c:pt>
                <c:pt idx="249939">
                  <c:v>4.4630999999999997E-2</c:v>
                </c:pt>
                <c:pt idx="249940">
                  <c:v>4.4632999999999999E-2</c:v>
                </c:pt>
                <c:pt idx="249941">
                  <c:v>4.4634E-2</c:v>
                </c:pt>
                <c:pt idx="249942">
                  <c:v>4.4636000000000002E-2</c:v>
                </c:pt>
                <c:pt idx="249943">
                  <c:v>4.4637999999999997E-2</c:v>
                </c:pt>
                <c:pt idx="249944">
                  <c:v>4.4638999999999998E-2</c:v>
                </c:pt>
                <c:pt idx="249945">
                  <c:v>4.4641E-2</c:v>
                </c:pt>
                <c:pt idx="249946">
                  <c:v>4.4643000000000002E-2</c:v>
                </c:pt>
                <c:pt idx="249947">
                  <c:v>4.4644000000000003E-2</c:v>
                </c:pt>
                <c:pt idx="249948">
                  <c:v>4.4645999999999998E-2</c:v>
                </c:pt>
                <c:pt idx="249949">
                  <c:v>4.4648E-2</c:v>
                </c:pt>
                <c:pt idx="249950">
                  <c:v>4.4650000000000002E-2</c:v>
                </c:pt>
                <c:pt idx="249951">
                  <c:v>4.4651999999999997E-2</c:v>
                </c:pt>
                <c:pt idx="249952">
                  <c:v>4.4653999999999999E-2</c:v>
                </c:pt>
                <c:pt idx="249953">
                  <c:v>4.4656000000000001E-2</c:v>
                </c:pt>
                <c:pt idx="249954">
                  <c:v>4.4657000000000002E-2</c:v>
                </c:pt>
                <c:pt idx="249955">
                  <c:v>4.4658999999999997E-2</c:v>
                </c:pt>
                <c:pt idx="249956">
                  <c:v>4.4660999999999999E-2</c:v>
                </c:pt>
                <c:pt idx="249957">
                  <c:v>4.4663000000000001E-2</c:v>
                </c:pt>
                <c:pt idx="249958">
                  <c:v>4.4664000000000002E-2</c:v>
                </c:pt>
                <c:pt idx="249959">
                  <c:v>4.4665999999999997E-2</c:v>
                </c:pt>
                <c:pt idx="249960">
                  <c:v>4.4667999999999999E-2</c:v>
                </c:pt>
                <c:pt idx="249961">
                  <c:v>4.4670000000000001E-2</c:v>
                </c:pt>
                <c:pt idx="249962">
                  <c:v>4.4671000000000002E-2</c:v>
                </c:pt>
                <c:pt idx="249963">
                  <c:v>4.4672999999999997E-2</c:v>
                </c:pt>
                <c:pt idx="249964">
                  <c:v>4.4674999999999999E-2</c:v>
                </c:pt>
                <c:pt idx="249965">
                  <c:v>4.4676E-2</c:v>
                </c:pt>
                <c:pt idx="249966">
                  <c:v>4.4678000000000002E-2</c:v>
                </c:pt>
                <c:pt idx="249967">
                  <c:v>4.4679000000000003E-2</c:v>
                </c:pt>
                <c:pt idx="249968">
                  <c:v>4.4679999999999997E-2</c:v>
                </c:pt>
                <c:pt idx="249969">
                  <c:v>4.4680999999999998E-2</c:v>
                </c:pt>
                <c:pt idx="249970">
                  <c:v>4.4683E-2</c:v>
                </c:pt>
                <c:pt idx="249971">
                  <c:v>4.4684000000000001E-2</c:v>
                </c:pt>
                <c:pt idx="249972">
                  <c:v>4.4685000000000002E-2</c:v>
                </c:pt>
                <c:pt idx="249973">
                  <c:v>4.4685999999999997E-2</c:v>
                </c:pt>
                <c:pt idx="249974">
                  <c:v>4.4686999999999998E-2</c:v>
                </c:pt>
                <c:pt idx="249975">
                  <c:v>4.4687999999999999E-2</c:v>
                </c:pt>
                <c:pt idx="249976">
                  <c:v>4.4689E-2</c:v>
                </c:pt>
                <c:pt idx="249977">
                  <c:v>4.4690000000000001E-2</c:v>
                </c:pt>
                <c:pt idx="249978">
                  <c:v>4.4691000000000002E-2</c:v>
                </c:pt>
                <c:pt idx="249979">
                  <c:v>4.4692000000000003E-2</c:v>
                </c:pt>
                <c:pt idx="249980">
                  <c:v>4.4692000000000003E-2</c:v>
                </c:pt>
                <c:pt idx="249981">
                  <c:v>4.4692999999999997E-2</c:v>
                </c:pt>
                <c:pt idx="249982">
                  <c:v>4.4693999999999998E-2</c:v>
                </c:pt>
                <c:pt idx="249983">
                  <c:v>4.4693999999999998E-2</c:v>
                </c:pt>
                <c:pt idx="249984">
                  <c:v>4.4694999999999999E-2</c:v>
                </c:pt>
                <c:pt idx="249985">
                  <c:v>4.4694999999999999E-2</c:v>
                </c:pt>
                <c:pt idx="249986">
                  <c:v>4.4696E-2</c:v>
                </c:pt>
                <c:pt idx="249987">
                  <c:v>4.4696E-2</c:v>
                </c:pt>
                <c:pt idx="249988">
                  <c:v>4.4697000000000001E-2</c:v>
                </c:pt>
                <c:pt idx="249989">
                  <c:v>4.4697000000000001E-2</c:v>
                </c:pt>
                <c:pt idx="249990">
                  <c:v>4.4697000000000001E-2</c:v>
                </c:pt>
                <c:pt idx="249991">
                  <c:v>4.4697000000000001E-2</c:v>
                </c:pt>
                <c:pt idx="249992">
                  <c:v>4.4698000000000002E-2</c:v>
                </c:pt>
                <c:pt idx="249993">
                  <c:v>4.4698000000000002E-2</c:v>
                </c:pt>
                <c:pt idx="249994">
                  <c:v>4.4698000000000002E-2</c:v>
                </c:pt>
                <c:pt idx="249995">
                  <c:v>4.4698000000000002E-2</c:v>
                </c:pt>
                <c:pt idx="249996">
                  <c:v>4.4698000000000002E-2</c:v>
                </c:pt>
                <c:pt idx="249997">
                  <c:v>4.4698000000000002E-2</c:v>
                </c:pt>
                <c:pt idx="249998">
                  <c:v>4.4698000000000002E-2</c:v>
                </c:pt>
                <c:pt idx="249999">
                  <c:v>4.4698000000000002E-2</c:v>
                </c:pt>
                <c:pt idx="250000">
                  <c:v>4.4698000000000002E-2</c:v>
                </c:pt>
                <c:pt idx="250001">
                  <c:v>4.4698000000000002E-2</c:v>
                </c:pt>
                <c:pt idx="250002">
                  <c:v>4.4698000000000002E-2</c:v>
                </c:pt>
                <c:pt idx="250003">
                  <c:v>4.4698000000000002E-2</c:v>
                </c:pt>
                <c:pt idx="250004">
                  <c:v>4.4698000000000002E-2</c:v>
                </c:pt>
                <c:pt idx="250005">
                  <c:v>4.4698000000000002E-2</c:v>
                </c:pt>
                <c:pt idx="250006">
                  <c:v>4.4697000000000001E-2</c:v>
                </c:pt>
                <c:pt idx="250007">
                  <c:v>4.4697000000000001E-2</c:v>
                </c:pt>
                <c:pt idx="250008">
                  <c:v>4.4697000000000001E-2</c:v>
                </c:pt>
                <c:pt idx="250009">
                  <c:v>4.4697000000000001E-2</c:v>
                </c:pt>
                <c:pt idx="250010">
                  <c:v>4.4697000000000001E-2</c:v>
                </c:pt>
                <c:pt idx="250011">
                  <c:v>4.4697000000000001E-2</c:v>
                </c:pt>
                <c:pt idx="250012">
                  <c:v>4.4697000000000001E-2</c:v>
                </c:pt>
                <c:pt idx="250013">
                  <c:v>4.4697000000000001E-2</c:v>
                </c:pt>
                <c:pt idx="250014">
                  <c:v>4.4696E-2</c:v>
                </c:pt>
                <c:pt idx="250015">
                  <c:v>4.4696E-2</c:v>
                </c:pt>
                <c:pt idx="250016">
                  <c:v>4.4696E-2</c:v>
                </c:pt>
                <c:pt idx="250017">
                  <c:v>4.4696E-2</c:v>
                </c:pt>
                <c:pt idx="250018">
                  <c:v>4.4694999999999999E-2</c:v>
                </c:pt>
                <c:pt idx="250019">
                  <c:v>4.4694999999999999E-2</c:v>
                </c:pt>
                <c:pt idx="250020">
                  <c:v>4.4694999999999999E-2</c:v>
                </c:pt>
                <c:pt idx="250021">
                  <c:v>4.4694999999999999E-2</c:v>
                </c:pt>
                <c:pt idx="250022">
                  <c:v>4.4693999999999998E-2</c:v>
                </c:pt>
                <c:pt idx="250023">
                  <c:v>4.4693999999999998E-2</c:v>
                </c:pt>
                <c:pt idx="250024">
                  <c:v>4.4693999999999998E-2</c:v>
                </c:pt>
                <c:pt idx="250025">
                  <c:v>4.4692999999999997E-2</c:v>
                </c:pt>
                <c:pt idx="250026">
                  <c:v>4.4692999999999997E-2</c:v>
                </c:pt>
                <c:pt idx="250027">
                  <c:v>4.4692999999999997E-2</c:v>
                </c:pt>
                <c:pt idx="250028">
                  <c:v>4.4692000000000003E-2</c:v>
                </c:pt>
                <c:pt idx="250029">
                  <c:v>4.4691000000000002E-2</c:v>
                </c:pt>
                <c:pt idx="250030">
                  <c:v>4.4691000000000002E-2</c:v>
                </c:pt>
                <c:pt idx="250031">
                  <c:v>4.4690000000000001E-2</c:v>
                </c:pt>
                <c:pt idx="250032">
                  <c:v>4.4690000000000001E-2</c:v>
                </c:pt>
                <c:pt idx="250033">
                  <c:v>4.4689E-2</c:v>
                </c:pt>
                <c:pt idx="250034">
                  <c:v>4.4689E-2</c:v>
                </c:pt>
                <c:pt idx="250035">
                  <c:v>4.4687999999999999E-2</c:v>
                </c:pt>
                <c:pt idx="250036">
                  <c:v>4.4686999999999998E-2</c:v>
                </c:pt>
                <c:pt idx="250037">
                  <c:v>4.4685999999999997E-2</c:v>
                </c:pt>
                <c:pt idx="250038">
                  <c:v>4.4685999999999997E-2</c:v>
                </c:pt>
                <c:pt idx="250039">
                  <c:v>4.4685000000000002E-2</c:v>
                </c:pt>
                <c:pt idx="250040">
                  <c:v>4.4683E-2</c:v>
                </c:pt>
                <c:pt idx="250041">
                  <c:v>4.4681999999999999E-2</c:v>
                </c:pt>
                <c:pt idx="250042">
                  <c:v>4.4680999999999998E-2</c:v>
                </c:pt>
                <c:pt idx="250043">
                  <c:v>4.4679999999999997E-2</c:v>
                </c:pt>
                <c:pt idx="250044">
                  <c:v>4.4679000000000003E-2</c:v>
                </c:pt>
                <c:pt idx="250045">
                  <c:v>4.4678000000000002E-2</c:v>
                </c:pt>
                <c:pt idx="250046">
                  <c:v>4.4677000000000001E-2</c:v>
                </c:pt>
                <c:pt idx="250047">
                  <c:v>4.4674999999999999E-2</c:v>
                </c:pt>
                <c:pt idx="250048">
                  <c:v>4.4673999999999998E-2</c:v>
                </c:pt>
                <c:pt idx="250049">
                  <c:v>4.4672000000000003E-2</c:v>
                </c:pt>
                <c:pt idx="250050">
                  <c:v>4.4671000000000002E-2</c:v>
                </c:pt>
                <c:pt idx="250051">
                  <c:v>4.4669E-2</c:v>
                </c:pt>
                <c:pt idx="250052">
                  <c:v>4.4666999999999998E-2</c:v>
                </c:pt>
                <c:pt idx="250053">
                  <c:v>4.4665000000000003E-2</c:v>
                </c:pt>
                <c:pt idx="250054">
                  <c:v>4.4664000000000002E-2</c:v>
                </c:pt>
                <c:pt idx="250055">
                  <c:v>4.4662E-2</c:v>
                </c:pt>
                <c:pt idx="250056">
                  <c:v>4.4659999999999998E-2</c:v>
                </c:pt>
                <c:pt idx="250057">
                  <c:v>4.4658000000000003E-2</c:v>
                </c:pt>
                <c:pt idx="250058">
                  <c:v>4.4657000000000002E-2</c:v>
                </c:pt>
                <c:pt idx="250059">
                  <c:v>4.4655E-2</c:v>
                </c:pt>
                <c:pt idx="250060">
                  <c:v>4.4652999999999998E-2</c:v>
                </c:pt>
                <c:pt idx="250061">
                  <c:v>4.4651000000000003E-2</c:v>
                </c:pt>
                <c:pt idx="250062">
                  <c:v>4.4649000000000001E-2</c:v>
                </c:pt>
                <c:pt idx="250063">
                  <c:v>4.4646999999999999E-2</c:v>
                </c:pt>
                <c:pt idx="250064">
                  <c:v>4.4644999999999997E-2</c:v>
                </c:pt>
                <c:pt idx="250065">
                  <c:v>4.4642000000000001E-2</c:v>
                </c:pt>
                <c:pt idx="250066">
                  <c:v>4.4639999999999999E-2</c:v>
                </c:pt>
                <c:pt idx="250067">
                  <c:v>4.4637999999999997E-2</c:v>
                </c:pt>
                <c:pt idx="250068">
                  <c:v>4.4636000000000002E-2</c:v>
                </c:pt>
                <c:pt idx="250069">
                  <c:v>4.4634E-2</c:v>
                </c:pt>
                <c:pt idx="250070">
                  <c:v>4.4632999999999999E-2</c:v>
                </c:pt>
                <c:pt idx="250071">
                  <c:v>4.4630000000000003E-2</c:v>
                </c:pt>
                <c:pt idx="250072">
                  <c:v>4.4628000000000001E-2</c:v>
                </c:pt>
                <c:pt idx="250073">
                  <c:v>4.4625999999999999E-2</c:v>
                </c:pt>
                <c:pt idx="250074">
                  <c:v>4.4623999999999997E-2</c:v>
                </c:pt>
                <c:pt idx="250075">
                  <c:v>4.4622000000000002E-2</c:v>
                </c:pt>
                <c:pt idx="250076">
                  <c:v>4.462E-2</c:v>
                </c:pt>
                <c:pt idx="250077">
                  <c:v>4.4618999999999999E-2</c:v>
                </c:pt>
                <c:pt idx="250078">
                  <c:v>4.4616999999999997E-2</c:v>
                </c:pt>
                <c:pt idx="250079">
                  <c:v>4.4615000000000002E-2</c:v>
                </c:pt>
                <c:pt idx="250080">
                  <c:v>4.4613E-2</c:v>
                </c:pt>
                <c:pt idx="250081">
                  <c:v>4.4611999999999999E-2</c:v>
                </c:pt>
                <c:pt idx="250082">
                  <c:v>4.4609999999999997E-2</c:v>
                </c:pt>
                <c:pt idx="250083">
                  <c:v>4.4609000000000003E-2</c:v>
                </c:pt>
                <c:pt idx="250084">
                  <c:v>4.4607000000000001E-2</c:v>
                </c:pt>
                <c:pt idx="250085">
                  <c:v>4.4606E-2</c:v>
                </c:pt>
                <c:pt idx="250086">
                  <c:v>4.4603999999999998E-2</c:v>
                </c:pt>
                <c:pt idx="250087">
                  <c:v>4.4602999999999997E-2</c:v>
                </c:pt>
                <c:pt idx="250088">
                  <c:v>4.4601000000000002E-2</c:v>
                </c:pt>
                <c:pt idx="250089">
                  <c:v>4.4600000000000001E-2</c:v>
                </c:pt>
                <c:pt idx="250090">
                  <c:v>4.4599E-2</c:v>
                </c:pt>
                <c:pt idx="250091">
                  <c:v>4.4597999999999999E-2</c:v>
                </c:pt>
                <c:pt idx="250092">
                  <c:v>4.4596999999999998E-2</c:v>
                </c:pt>
                <c:pt idx="250093">
                  <c:v>4.4596999999999998E-2</c:v>
                </c:pt>
                <c:pt idx="250094">
                  <c:v>4.4595999999999997E-2</c:v>
                </c:pt>
                <c:pt idx="250095">
                  <c:v>4.4595000000000003E-2</c:v>
                </c:pt>
                <c:pt idx="250096">
                  <c:v>4.4594000000000002E-2</c:v>
                </c:pt>
                <c:pt idx="250097">
                  <c:v>4.4594000000000002E-2</c:v>
                </c:pt>
                <c:pt idx="250098">
                  <c:v>4.4593000000000001E-2</c:v>
                </c:pt>
                <c:pt idx="250099">
                  <c:v>4.4593000000000001E-2</c:v>
                </c:pt>
                <c:pt idx="250100">
                  <c:v>4.4593000000000001E-2</c:v>
                </c:pt>
                <c:pt idx="250101">
                  <c:v>4.4592E-2</c:v>
                </c:pt>
                <c:pt idx="250102">
                  <c:v>4.4592E-2</c:v>
                </c:pt>
                <c:pt idx="250103">
                  <c:v>4.4592E-2</c:v>
                </c:pt>
                <c:pt idx="250104">
                  <c:v>4.4593000000000001E-2</c:v>
                </c:pt>
                <c:pt idx="250105">
                  <c:v>4.4593000000000001E-2</c:v>
                </c:pt>
                <c:pt idx="250106">
                  <c:v>4.4593000000000001E-2</c:v>
                </c:pt>
                <c:pt idx="250107">
                  <c:v>4.4594000000000002E-2</c:v>
                </c:pt>
                <c:pt idx="250108">
                  <c:v>4.4594000000000002E-2</c:v>
                </c:pt>
                <c:pt idx="250109">
                  <c:v>4.4595000000000003E-2</c:v>
                </c:pt>
                <c:pt idx="250110">
                  <c:v>4.4595000000000003E-2</c:v>
                </c:pt>
                <c:pt idx="250111">
                  <c:v>4.4595999999999997E-2</c:v>
                </c:pt>
                <c:pt idx="250112">
                  <c:v>4.4596999999999998E-2</c:v>
                </c:pt>
                <c:pt idx="250113">
                  <c:v>4.4597999999999999E-2</c:v>
                </c:pt>
                <c:pt idx="250114">
                  <c:v>4.4599E-2</c:v>
                </c:pt>
                <c:pt idx="250115">
                  <c:v>4.4600000000000001E-2</c:v>
                </c:pt>
                <c:pt idx="250116">
                  <c:v>4.4602000000000003E-2</c:v>
                </c:pt>
                <c:pt idx="250117">
                  <c:v>4.4602999999999997E-2</c:v>
                </c:pt>
                <c:pt idx="250118">
                  <c:v>4.4604999999999999E-2</c:v>
                </c:pt>
                <c:pt idx="250119">
                  <c:v>4.4606E-2</c:v>
                </c:pt>
                <c:pt idx="250120">
                  <c:v>4.4608000000000002E-2</c:v>
                </c:pt>
                <c:pt idx="250121">
                  <c:v>4.4609000000000003E-2</c:v>
                </c:pt>
                <c:pt idx="250122">
                  <c:v>4.4610999999999998E-2</c:v>
                </c:pt>
                <c:pt idx="250123">
                  <c:v>4.4611999999999999E-2</c:v>
                </c:pt>
                <c:pt idx="250124">
                  <c:v>4.4614000000000001E-2</c:v>
                </c:pt>
                <c:pt idx="250125">
                  <c:v>4.4616000000000003E-2</c:v>
                </c:pt>
                <c:pt idx="250126">
                  <c:v>4.4617999999999998E-2</c:v>
                </c:pt>
                <c:pt idx="250127">
                  <c:v>4.462E-2</c:v>
                </c:pt>
                <c:pt idx="250128">
                  <c:v>4.4622000000000002E-2</c:v>
                </c:pt>
                <c:pt idx="250129">
                  <c:v>4.4623999999999997E-2</c:v>
                </c:pt>
                <c:pt idx="250130">
                  <c:v>4.4625999999999999E-2</c:v>
                </c:pt>
                <c:pt idx="250131">
                  <c:v>4.4628000000000001E-2</c:v>
                </c:pt>
                <c:pt idx="250132">
                  <c:v>4.4630000000000003E-2</c:v>
                </c:pt>
                <c:pt idx="250133">
                  <c:v>4.4631999999999998E-2</c:v>
                </c:pt>
                <c:pt idx="250134">
                  <c:v>4.4634E-2</c:v>
                </c:pt>
                <c:pt idx="250135">
                  <c:v>4.4636000000000002E-2</c:v>
                </c:pt>
                <c:pt idx="250136">
                  <c:v>4.4637999999999997E-2</c:v>
                </c:pt>
                <c:pt idx="250137">
                  <c:v>4.4639999999999999E-2</c:v>
                </c:pt>
                <c:pt idx="250138">
                  <c:v>4.4642000000000001E-2</c:v>
                </c:pt>
                <c:pt idx="250139">
                  <c:v>4.4644000000000003E-2</c:v>
                </c:pt>
                <c:pt idx="250140">
                  <c:v>4.4645999999999998E-2</c:v>
                </c:pt>
                <c:pt idx="250141">
                  <c:v>4.4646999999999999E-2</c:v>
                </c:pt>
                <c:pt idx="250142">
                  <c:v>4.4649000000000001E-2</c:v>
                </c:pt>
                <c:pt idx="250143">
                  <c:v>4.4651000000000003E-2</c:v>
                </c:pt>
                <c:pt idx="250144">
                  <c:v>4.4651999999999997E-2</c:v>
                </c:pt>
                <c:pt idx="250145">
                  <c:v>4.4652999999999998E-2</c:v>
                </c:pt>
                <c:pt idx="250146">
                  <c:v>4.4655E-2</c:v>
                </c:pt>
                <c:pt idx="250147">
                  <c:v>4.4656000000000001E-2</c:v>
                </c:pt>
                <c:pt idx="250148">
                  <c:v>4.4657000000000002E-2</c:v>
                </c:pt>
                <c:pt idx="250149">
                  <c:v>4.4658000000000003E-2</c:v>
                </c:pt>
                <c:pt idx="250150">
                  <c:v>4.4658999999999997E-2</c:v>
                </c:pt>
                <c:pt idx="250151">
                  <c:v>4.4659999999999998E-2</c:v>
                </c:pt>
                <c:pt idx="250152">
                  <c:v>4.4660999999999999E-2</c:v>
                </c:pt>
                <c:pt idx="250153">
                  <c:v>4.4660999999999999E-2</c:v>
                </c:pt>
                <c:pt idx="250154">
                  <c:v>4.4662E-2</c:v>
                </c:pt>
                <c:pt idx="250155">
                  <c:v>4.4662E-2</c:v>
                </c:pt>
                <c:pt idx="250156">
                  <c:v>4.4662E-2</c:v>
                </c:pt>
                <c:pt idx="250157">
                  <c:v>4.4662E-2</c:v>
                </c:pt>
                <c:pt idx="250158">
                  <c:v>4.4662E-2</c:v>
                </c:pt>
                <c:pt idx="250159">
                  <c:v>4.4662E-2</c:v>
                </c:pt>
                <c:pt idx="250160">
                  <c:v>4.4662E-2</c:v>
                </c:pt>
                <c:pt idx="250161">
                  <c:v>4.4660999999999999E-2</c:v>
                </c:pt>
                <c:pt idx="250162">
                  <c:v>4.4660999999999999E-2</c:v>
                </c:pt>
                <c:pt idx="250163">
                  <c:v>4.4659999999999998E-2</c:v>
                </c:pt>
                <c:pt idx="250164">
                  <c:v>4.4658999999999997E-2</c:v>
                </c:pt>
                <c:pt idx="250165">
                  <c:v>4.4658999999999997E-2</c:v>
                </c:pt>
                <c:pt idx="250166">
                  <c:v>4.4658000000000003E-2</c:v>
                </c:pt>
                <c:pt idx="250167">
                  <c:v>4.4656000000000001E-2</c:v>
                </c:pt>
                <c:pt idx="250168">
                  <c:v>4.4655E-2</c:v>
                </c:pt>
                <c:pt idx="250169">
                  <c:v>4.4653999999999999E-2</c:v>
                </c:pt>
                <c:pt idx="250170">
                  <c:v>4.4651999999999997E-2</c:v>
                </c:pt>
                <c:pt idx="250171">
                  <c:v>4.4651000000000003E-2</c:v>
                </c:pt>
                <c:pt idx="250172">
                  <c:v>4.4649000000000001E-2</c:v>
                </c:pt>
                <c:pt idx="250173">
                  <c:v>4.4646999999999999E-2</c:v>
                </c:pt>
                <c:pt idx="250174">
                  <c:v>4.4645999999999998E-2</c:v>
                </c:pt>
                <c:pt idx="250175">
                  <c:v>4.4644000000000003E-2</c:v>
                </c:pt>
                <c:pt idx="250176">
                  <c:v>4.4642000000000001E-2</c:v>
                </c:pt>
                <c:pt idx="250177">
                  <c:v>4.4639999999999999E-2</c:v>
                </c:pt>
                <c:pt idx="250178">
                  <c:v>4.4637999999999997E-2</c:v>
                </c:pt>
                <c:pt idx="250179">
                  <c:v>4.4636000000000002E-2</c:v>
                </c:pt>
                <c:pt idx="250180">
                  <c:v>4.4634E-2</c:v>
                </c:pt>
                <c:pt idx="250181">
                  <c:v>4.4631999999999998E-2</c:v>
                </c:pt>
                <c:pt idx="250182">
                  <c:v>4.4630000000000003E-2</c:v>
                </c:pt>
                <c:pt idx="250183">
                  <c:v>4.4628000000000001E-2</c:v>
                </c:pt>
                <c:pt idx="250184">
                  <c:v>4.4625999999999999E-2</c:v>
                </c:pt>
                <c:pt idx="250185">
                  <c:v>4.4623999999999997E-2</c:v>
                </c:pt>
                <c:pt idx="250186">
                  <c:v>4.4622000000000002E-2</c:v>
                </c:pt>
                <c:pt idx="250187">
                  <c:v>4.462E-2</c:v>
                </c:pt>
                <c:pt idx="250188">
                  <c:v>4.4617999999999998E-2</c:v>
                </c:pt>
                <c:pt idx="250189">
                  <c:v>4.4616000000000003E-2</c:v>
                </c:pt>
                <c:pt idx="250190">
                  <c:v>4.4614000000000001E-2</c:v>
                </c:pt>
                <c:pt idx="250191">
                  <c:v>4.4611999999999999E-2</c:v>
                </c:pt>
                <c:pt idx="250192">
                  <c:v>4.4609999999999997E-2</c:v>
                </c:pt>
                <c:pt idx="250193">
                  <c:v>4.4609000000000003E-2</c:v>
                </c:pt>
                <c:pt idx="250194">
                  <c:v>4.4607000000000001E-2</c:v>
                </c:pt>
                <c:pt idx="250195">
                  <c:v>4.4606E-2</c:v>
                </c:pt>
                <c:pt idx="250196">
                  <c:v>4.4603999999999998E-2</c:v>
                </c:pt>
                <c:pt idx="250197">
                  <c:v>4.4602999999999997E-2</c:v>
                </c:pt>
                <c:pt idx="250198">
                  <c:v>4.4602000000000003E-2</c:v>
                </c:pt>
                <c:pt idx="250199">
                  <c:v>4.4601000000000002E-2</c:v>
                </c:pt>
                <c:pt idx="250200">
                  <c:v>4.4600000000000001E-2</c:v>
                </c:pt>
                <c:pt idx="250201">
                  <c:v>4.4599E-2</c:v>
                </c:pt>
                <c:pt idx="250202">
                  <c:v>4.4597999999999999E-2</c:v>
                </c:pt>
                <c:pt idx="250203">
                  <c:v>4.4597999999999999E-2</c:v>
                </c:pt>
                <c:pt idx="250204">
                  <c:v>4.4596999999999998E-2</c:v>
                </c:pt>
                <c:pt idx="250205">
                  <c:v>4.4596999999999998E-2</c:v>
                </c:pt>
                <c:pt idx="250206">
                  <c:v>4.4595999999999997E-2</c:v>
                </c:pt>
                <c:pt idx="250207">
                  <c:v>4.4595999999999997E-2</c:v>
                </c:pt>
                <c:pt idx="250208">
                  <c:v>4.4595999999999997E-2</c:v>
                </c:pt>
                <c:pt idx="250209">
                  <c:v>4.4595999999999997E-2</c:v>
                </c:pt>
                <c:pt idx="250210">
                  <c:v>4.4596999999999998E-2</c:v>
                </c:pt>
                <c:pt idx="250211">
                  <c:v>4.4596999999999998E-2</c:v>
                </c:pt>
                <c:pt idx="250212">
                  <c:v>4.4596999999999998E-2</c:v>
                </c:pt>
                <c:pt idx="250213">
                  <c:v>4.4597999999999999E-2</c:v>
                </c:pt>
                <c:pt idx="250214">
                  <c:v>4.4597999999999999E-2</c:v>
                </c:pt>
                <c:pt idx="250215">
                  <c:v>4.4599E-2</c:v>
                </c:pt>
                <c:pt idx="250216">
                  <c:v>4.4600000000000001E-2</c:v>
                </c:pt>
                <c:pt idx="250217">
                  <c:v>4.4600000000000001E-2</c:v>
                </c:pt>
                <c:pt idx="250218">
                  <c:v>4.4601000000000002E-2</c:v>
                </c:pt>
                <c:pt idx="250219">
                  <c:v>4.4602000000000003E-2</c:v>
                </c:pt>
                <c:pt idx="250220">
                  <c:v>4.4602999999999997E-2</c:v>
                </c:pt>
                <c:pt idx="250221">
                  <c:v>4.4604999999999999E-2</c:v>
                </c:pt>
                <c:pt idx="250222">
                  <c:v>4.4606E-2</c:v>
                </c:pt>
                <c:pt idx="250223">
                  <c:v>4.4607000000000001E-2</c:v>
                </c:pt>
                <c:pt idx="250224">
                  <c:v>4.4609000000000003E-2</c:v>
                </c:pt>
                <c:pt idx="250225">
                  <c:v>4.4609999999999997E-2</c:v>
                </c:pt>
                <c:pt idx="250226">
                  <c:v>4.4610999999999998E-2</c:v>
                </c:pt>
                <c:pt idx="250227">
                  <c:v>4.4611999999999999E-2</c:v>
                </c:pt>
                <c:pt idx="250228">
                  <c:v>4.4614000000000001E-2</c:v>
                </c:pt>
                <c:pt idx="250229">
                  <c:v>4.4615000000000002E-2</c:v>
                </c:pt>
                <c:pt idx="250230">
                  <c:v>4.4616999999999997E-2</c:v>
                </c:pt>
                <c:pt idx="250231">
                  <c:v>4.4617999999999998E-2</c:v>
                </c:pt>
                <c:pt idx="250232">
                  <c:v>4.462E-2</c:v>
                </c:pt>
                <c:pt idx="250233">
                  <c:v>4.4621000000000001E-2</c:v>
                </c:pt>
                <c:pt idx="250234">
                  <c:v>4.4623000000000003E-2</c:v>
                </c:pt>
                <c:pt idx="250235">
                  <c:v>4.4623999999999997E-2</c:v>
                </c:pt>
                <c:pt idx="250236">
                  <c:v>4.4624999999999998E-2</c:v>
                </c:pt>
                <c:pt idx="250237">
                  <c:v>4.4627E-2</c:v>
                </c:pt>
                <c:pt idx="250238">
                  <c:v>4.4628000000000001E-2</c:v>
                </c:pt>
                <c:pt idx="250239">
                  <c:v>4.4629000000000002E-2</c:v>
                </c:pt>
                <c:pt idx="250240">
                  <c:v>4.4630000000000003E-2</c:v>
                </c:pt>
                <c:pt idx="250241">
                  <c:v>4.4631999999999998E-2</c:v>
                </c:pt>
                <c:pt idx="250242">
                  <c:v>4.4632999999999999E-2</c:v>
                </c:pt>
                <c:pt idx="250243">
                  <c:v>4.4634E-2</c:v>
                </c:pt>
                <c:pt idx="250244">
                  <c:v>4.4635000000000001E-2</c:v>
                </c:pt>
                <c:pt idx="250245">
                  <c:v>4.4636000000000002E-2</c:v>
                </c:pt>
                <c:pt idx="250246">
                  <c:v>4.4637999999999997E-2</c:v>
                </c:pt>
                <c:pt idx="250247">
                  <c:v>4.4638999999999998E-2</c:v>
                </c:pt>
                <c:pt idx="250248">
                  <c:v>4.4639999999999999E-2</c:v>
                </c:pt>
                <c:pt idx="250249">
                  <c:v>4.4639999999999999E-2</c:v>
                </c:pt>
                <c:pt idx="250250">
                  <c:v>4.4641E-2</c:v>
                </c:pt>
                <c:pt idx="250251">
                  <c:v>4.4642000000000001E-2</c:v>
                </c:pt>
                <c:pt idx="250252">
                  <c:v>4.4643000000000002E-2</c:v>
                </c:pt>
                <c:pt idx="250253">
                  <c:v>4.4643000000000002E-2</c:v>
                </c:pt>
                <c:pt idx="250254">
                  <c:v>4.4644000000000003E-2</c:v>
                </c:pt>
                <c:pt idx="250255">
                  <c:v>4.4644999999999997E-2</c:v>
                </c:pt>
                <c:pt idx="250256">
                  <c:v>4.4645999999999998E-2</c:v>
                </c:pt>
                <c:pt idx="250257">
                  <c:v>4.4645999999999998E-2</c:v>
                </c:pt>
                <c:pt idx="250258">
                  <c:v>4.4646999999999999E-2</c:v>
                </c:pt>
                <c:pt idx="250259">
                  <c:v>4.4646999999999999E-2</c:v>
                </c:pt>
                <c:pt idx="250260">
                  <c:v>4.4648E-2</c:v>
                </c:pt>
                <c:pt idx="250261">
                  <c:v>4.4648E-2</c:v>
                </c:pt>
                <c:pt idx="250262">
                  <c:v>4.4649000000000001E-2</c:v>
                </c:pt>
                <c:pt idx="250263">
                  <c:v>4.4649000000000001E-2</c:v>
                </c:pt>
                <c:pt idx="250264">
                  <c:v>4.4649000000000001E-2</c:v>
                </c:pt>
                <c:pt idx="250265">
                  <c:v>4.4649000000000001E-2</c:v>
                </c:pt>
                <c:pt idx="250266">
                  <c:v>4.4650000000000002E-2</c:v>
                </c:pt>
                <c:pt idx="250267">
                  <c:v>4.4650000000000002E-2</c:v>
                </c:pt>
                <c:pt idx="250268">
                  <c:v>4.4650000000000002E-2</c:v>
                </c:pt>
                <c:pt idx="250269">
                  <c:v>4.4651000000000003E-2</c:v>
                </c:pt>
                <c:pt idx="250270">
                  <c:v>4.4651000000000003E-2</c:v>
                </c:pt>
                <c:pt idx="250271">
                  <c:v>4.4651000000000003E-2</c:v>
                </c:pt>
                <c:pt idx="250272">
                  <c:v>4.4651000000000003E-2</c:v>
                </c:pt>
                <c:pt idx="250273">
                  <c:v>4.4651000000000003E-2</c:v>
                </c:pt>
                <c:pt idx="250274">
                  <c:v>4.4651000000000003E-2</c:v>
                </c:pt>
                <c:pt idx="250275">
                  <c:v>4.4651000000000003E-2</c:v>
                </c:pt>
                <c:pt idx="250276">
                  <c:v>4.4651000000000003E-2</c:v>
                </c:pt>
                <c:pt idx="250277">
                  <c:v>4.4651000000000003E-2</c:v>
                </c:pt>
                <c:pt idx="250278">
                  <c:v>4.4651000000000003E-2</c:v>
                </c:pt>
                <c:pt idx="250279">
                  <c:v>4.4651000000000003E-2</c:v>
                </c:pt>
                <c:pt idx="250280">
                  <c:v>4.4651000000000003E-2</c:v>
                </c:pt>
                <c:pt idx="250281">
                  <c:v>4.4651000000000003E-2</c:v>
                </c:pt>
                <c:pt idx="250282">
                  <c:v>4.4651000000000003E-2</c:v>
                </c:pt>
                <c:pt idx="250283">
                  <c:v>4.4651000000000003E-2</c:v>
                </c:pt>
                <c:pt idx="250284">
                  <c:v>4.4651000000000003E-2</c:v>
                </c:pt>
                <c:pt idx="250285">
                  <c:v>4.4651000000000003E-2</c:v>
                </c:pt>
                <c:pt idx="250286">
                  <c:v>4.4651000000000003E-2</c:v>
                </c:pt>
                <c:pt idx="250287">
                  <c:v>4.4651000000000003E-2</c:v>
                </c:pt>
                <c:pt idx="250288">
                  <c:v>4.4650000000000002E-2</c:v>
                </c:pt>
                <c:pt idx="250289">
                  <c:v>4.4650000000000002E-2</c:v>
                </c:pt>
                <c:pt idx="250290">
                  <c:v>4.4650000000000002E-2</c:v>
                </c:pt>
                <c:pt idx="250291">
                  <c:v>4.4650000000000002E-2</c:v>
                </c:pt>
                <c:pt idx="250292">
                  <c:v>4.4650000000000002E-2</c:v>
                </c:pt>
                <c:pt idx="250293">
                  <c:v>4.4650000000000002E-2</c:v>
                </c:pt>
                <c:pt idx="250294">
                  <c:v>4.4650000000000002E-2</c:v>
                </c:pt>
                <c:pt idx="250295">
                  <c:v>4.4649000000000001E-2</c:v>
                </c:pt>
                <c:pt idx="250296">
                  <c:v>4.4649000000000001E-2</c:v>
                </c:pt>
                <c:pt idx="250297">
                  <c:v>4.4649000000000001E-2</c:v>
                </c:pt>
                <c:pt idx="250298">
                  <c:v>4.4648E-2</c:v>
                </c:pt>
                <c:pt idx="250299">
                  <c:v>4.4648E-2</c:v>
                </c:pt>
                <c:pt idx="250300">
                  <c:v>4.4648E-2</c:v>
                </c:pt>
                <c:pt idx="250301">
                  <c:v>4.4648E-2</c:v>
                </c:pt>
                <c:pt idx="250302">
                  <c:v>4.4646999999999999E-2</c:v>
                </c:pt>
                <c:pt idx="250303">
                  <c:v>4.4646999999999999E-2</c:v>
                </c:pt>
                <c:pt idx="250304">
                  <c:v>4.4646999999999999E-2</c:v>
                </c:pt>
                <c:pt idx="250305">
                  <c:v>4.4645999999999998E-2</c:v>
                </c:pt>
                <c:pt idx="250306">
                  <c:v>4.4645999999999998E-2</c:v>
                </c:pt>
                <c:pt idx="250307">
                  <c:v>4.4644999999999997E-2</c:v>
                </c:pt>
                <c:pt idx="250308">
                  <c:v>4.4644999999999997E-2</c:v>
                </c:pt>
                <c:pt idx="250309">
                  <c:v>4.4644000000000003E-2</c:v>
                </c:pt>
                <c:pt idx="250310">
                  <c:v>4.4644000000000003E-2</c:v>
                </c:pt>
                <c:pt idx="250311">
                  <c:v>4.4643000000000002E-2</c:v>
                </c:pt>
                <c:pt idx="250312">
                  <c:v>4.4643000000000002E-2</c:v>
                </c:pt>
                <c:pt idx="250313">
                  <c:v>4.4642000000000001E-2</c:v>
                </c:pt>
                <c:pt idx="250314">
                  <c:v>4.4642000000000001E-2</c:v>
                </c:pt>
                <c:pt idx="250315">
                  <c:v>4.4641E-2</c:v>
                </c:pt>
                <c:pt idx="250316">
                  <c:v>4.4641E-2</c:v>
                </c:pt>
                <c:pt idx="250317">
                  <c:v>4.4639999999999999E-2</c:v>
                </c:pt>
                <c:pt idx="250318">
                  <c:v>4.4639999999999999E-2</c:v>
                </c:pt>
                <c:pt idx="250319">
                  <c:v>4.4638999999999998E-2</c:v>
                </c:pt>
                <c:pt idx="250320">
                  <c:v>4.4638999999999998E-2</c:v>
                </c:pt>
                <c:pt idx="250321">
                  <c:v>4.4637999999999997E-2</c:v>
                </c:pt>
                <c:pt idx="250322">
                  <c:v>4.4637999999999997E-2</c:v>
                </c:pt>
                <c:pt idx="250323">
                  <c:v>4.4637000000000003E-2</c:v>
                </c:pt>
                <c:pt idx="250324">
                  <c:v>4.4637000000000003E-2</c:v>
                </c:pt>
                <c:pt idx="250325">
                  <c:v>4.4636000000000002E-2</c:v>
                </c:pt>
                <c:pt idx="250326">
                  <c:v>4.4636000000000002E-2</c:v>
                </c:pt>
                <c:pt idx="250327">
                  <c:v>4.4635000000000001E-2</c:v>
                </c:pt>
                <c:pt idx="250328">
                  <c:v>4.4635000000000001E-2</c:v>
                </c:pt>
                <c:pt idx="250329">
                  <c:v>4.4635000000000001E-2</c:v>
                </c:pt>
                <c:pt idx="250330">
                  <c:v>4.4635000000000001E-2</c:v>
                </c:pt>
                <c:pt idx="250331">
                  <c:v>4.4634E-2</c:v>
                </c:pt>
                <c:pt idx="250332">
                  <c:v>4.4634E-2</c:v>
                </c:pt>
                <c:pt idx="250333">
                  <c:v>4.4634E-2</c:v>
                </c:pt>
                <c:pt idx="250334">
                  <c:v>4.4634E-2</c:v>
                </c:pt>
                <c:pt idx="250335">
                  <c:v>4.4634E-2</c:v>
                </c:pt>
                <c:pt idx="250336">
                  <c:v>4.4634E-2</c:v>
                </c:pt>
                <c:pt idx="250337">
                  <c:v>4.4634E-2</c:v>
                </c:pt>
                <c:pt idx="250338">
                  <c:v>4.4635000000000001E-2</c:v>
                </c:pt>
                <c:pt idx="250339">
                  <c:v>4.4635000000000001E-2</c:v>
                </c:pt>
                <c:pt idx="250340">
                  <c:v>4.4636000000000002E-2</c:v>
                </c:pt>
                <c:pt idx="250341">
                  <c:v>4.4636000000000002E-2</c:v>
                </c:pt>
                <c:pt idx="250342">
                  <c:v>4.4637000000000003E-2</c:v>
                </c:pt>
                <c:pt idx="250343">
                  <c:v>4.4637000000000003E-2</c:v>
                </c:pt>
                <c:pt idx="250344">
                  <c:v>4.4637999999999997E-2</c:v>
                </c:pt>
                <c:pt idx="250345">
                  <c:v>4.4637999999999997E-2</c:v>
                </c:pt>
                <c:pt idx="250346">
                  <c:v>4.4638999999999998E-2</c:v>
                </c:pt>
                <c:pt idx="250347">
                  <c:v>4.4639999999999999E-2</c:v>
                </c:pt>
                <c:pt idx="250348">
                  <c:v>4.4641E-2</c:v>
                </c:pt>
                <c:pt idx="250349">
                  <c:v>4.4642000000000001E-2</c:v>
                </c:pt>
                <c:pt idx="250350">
                  <c:v>4.4643000000000002E-2</c:v>
                </c:pt>
                <c:pt idx="250351">
                  <c:v>4.4644999999999997E-2</c:v>
                </c:pt>
                <c:pt idx="250352">
                  <c:v>4.4645999999999998E-2</c:v>
                </c:pt>
                <c:pt idx="250353">
                  <c:v>4.4646999999999999E-2</c:v>
                </c:pt>
                <c:pt idx="250354">
                  <c:v>4.4649000000000001E-2</c:v>
                </c:pt>
                <c:pt idx="250355">
                  <c:v>4.4650000000000002E-2</c:v>
                </c:pt>
                <c:pt idx="250356">
                  <c:v>4.4651000000000003E-2</c:v>
                </c:pt>
                <c:pt idx="250357">
                  <c:v>4.4652999999999998E-2</c:v>
                </c:pt>
                <c:pt idx="250358">
                  <c:v>4.4655E-2</c:v>
                </c:pt>
                <c:pt idx="250359">
                  <c:v>4.4656000000000001E-2</c:v>
                </c:pt>
                <c:pt idx="250360">
                  <c:v>4.4658000000000003E-2</c:v>
                </c:pt>
                <c:pt idx="250361">
                  <c:v>4.4659999999999998E-2</c:v>
                </c:pt>
                <c:pt idx="250362">
                  <c:v>4.4662E-2</c:v>
                </c:pt>
                <c:pt idx="250363">
                  <c:v>4.4664000000000002E-2</c:v>
                </c:pt>
                <c:pt idx="250364">
                  <c:v>4.4665999999999997E-2</c:v>
                </c:pt>
                <c:pt idx="250365">
                  <c:v>4.4667999999999999E-2</c:v>
                </c:pt>
                <c:pt idx="250366">
                  <c:v>4.4670000000000001E-2</c:v>
                </c:pt>
                <c:pt idx="250367">
                  <c:v>4.4672000000000003E-2</c:v>
                </c:pt>
                <c:pt idx="250368">
                  <c:v>4.4673999999999998E-2</c:v>
                </c:pt>
                <c:pt idx="250369">
                  <c:v>4.4676E-2</c:v>
                </c:pt>
                <c:pt idx="250370">
                  <c:v>4.4678000000000002E-2</c:v>
                </c:pt>
                <c:pt idx="250371">
                  <c:v>4.4679999999999997E-2</c:v>
                </c:pt>
                <c:pt idx="250372">
                  <c:v>4.4681999999999999E-2</c:v>
                </c:pt>
                <c:pt idx="250373">
                  <c:v>4.4684000000000001E-2</c:v>
                </c:pt>
                <c:pt idx="250374">
                  <c:v>4.4685999999999997E-2</c:v>
                </c:pt>
                <c:pt idx="250375">
                  <c:v>4.4687999999999999E-2</c:v>
                </c:pt>
                <c:pt idx="250376">
                  <c:v>4.4691000000000002E-2</c:v>
                </c:pt>
                <c:pt idx="250377">
                  <c:v>4.4692999999999997E-2</c:v>
                </c:pt>
                <c:pt idx="250378">
                  <c:v>4.4694999999999999E-2</c:v>
                </c:pt>
                <c:pt idx="250379">
                  <c:v>4.4697000000000001E-2</c:v>
                </c:pt>
                <c:pt idx="250380">
                  <c:v>4.4699000000000003E-2</c:v>
                </c:pt>
                <c:pt idx="250381">
                  <c:v>4.4700999999999998E-2</c:v>
                </c:pt>
                <c:pt idx="250382">
                  <c:v>4.4703E-2</c:v>
                </c:pt>
                <c:pt idx="250383">
                  <c:v>4.4705000000000002E-2</c:v>
                </c:pt>
                <c:pt idx="250384">
                  <c:v>4.4706999999999997E-2</c:v>
                </c:pt>
                <c:pt idx="250385">
                  <c:v>4.4708999999999999E-2</c:v>
                </c:pt>
                <c:pt idx="250386">
                  <c:v>4.4711000000000001E-2</c:v>
                </c:pt>
                <c:pt idx="250387">
                  <c:v>4.4713999999999997E-2</c:v>
                </c:pt>
                <c:pt idx="250388">
                  <c:v>4.4715999999999999E-2</c:v>
                </c:pt>
                <c:pt idx="250389">
                  <c:v>4.4717E-2</c:v>
                </c:pt>
                <c:pt idx="250390">
                  <c:v>4.4719000000000002E-2</c:v>
                </c:pt>
                <c:pt idx="250391">
                  <c:v>4.4720999999999997E-2</c:v>
                </c:pt>
                <c:pt idx="250392">
                  <c:v>4.4722999999999999E-2</c:v>
                </c:pt>
                <c:pt idx="250393">
                  <c:v>4.4725000000000001E-2</c:v>
                </c:pt>
                <c:pt idx="250394">
                  <c:v>4.4727000000000003E-2</c:v>
                </c:pt>
                <c:pt idx="250395">
                  <c:v>4.4727999999999997E-2</c:v>
                </c:pt>
                <c:pt idx="250396">
                  <c:v>4.4729999999999999E-2</c:v>
                </c:pt>
                <c:pt idx="250397">
                  <c:v>4.4732000000000001E-2</c:v>
                </c:pt>
                <c:pt idx="250398">
                  <c:v>4.4734000000000003E-2</c:v>
                </c:pt>
                <c:pt idx="250399">
                  <c:v>4.4735999999999998E-2</c:v>
                </c:pt>
                <c:pt idx="250400">
                  <c:v>4.4738E-2</c:v>
                </c:pt>
                <c:pt idx="250401">
                  <c:v>4.4739000000000001E-2</c:v>
                </c:pt>
                <c:pt idx="250402">
                  <c:v>4.4741000000000003E-2</c:v>
                </c:pt>
                <c:pt idx="250403">
                  <c:v>4.4742999999999998E-2</c:v>
                </c:pt>
                <c:pt idx="250404">
                  <c:v>4.4743999999999999E-2</c:v>
                </c:pt>
                <c:pt idx="250405">
                  <c:v>4.4746000000000001E-2</c:v>
                </c:pt>
                <c:pt idx="250406">
                  <c:v>4.4748000000000003E-2</c:v>
                </c:pt>
                <c:pt idx="250407">
                  <c:v>4.4748999999999997E-2</c:v>
                </c:pt>
                <c:pt idx="250408">
                  <c:v>4.4750999999999999E-2</c:v>
                </c:pt>
                <c:pt idx="250409">
                  <c:v>4.4753000000000001E-2</c:v>
                </c:pt>
                <c:pt idx="250410">
                  <c:v>4.4755000000000003E-2</c:v>
                </c:pt>
                <c:pt idx="250411">
                  <c:v>4.4756999999999998E-2</c:v>
                </c:pt>
                <c:pt idx="250412">
                  <c:v>4.4757999999999999E-2</c:v>
                </c:pt>
                <c:pt idx="250413">
                  <c:v>4.4760000000000001E-2</c:v>
                </c:pt>
                <c:pt idx="250414">
                  <c:v>4.4762000000000003E-2</c:v>
                </c:pt>
                <c:pt idx="250415">
                  <c:v>4.4763999999999998E-2</c:v>
                </c:pt>
                <c:pt idx="250416">
                  <c:v>4.4766E-2</c:v>
                </c:pt>
                <c:pt idx="250417">
                  <c:v>4.4768000000000002E-2</c:v>
                </c:pt>
                <c:pt idx="250418">
                  <c:v>4.4769999999999997E-2</c:v>
                </c:pt>
                <c:pt idx="250419">
                  <c:v>4.4771999999999999E-2</c:v>
                </c:pt>
                <c:pt idx="250420">
                  <c:v>4.4774000000000001E-2</c:v>
                </c:pt>
                <c:pt idx="250421">
                  <c:v>4.4776000000000003E-2</c:v>
                </c:pt>
                <c:pt idx="250422">
                  <c:v>4.4777999999999998E-2</c:v>
                </c:pt>
                <c:pt idx="250423">
                  <c:v>4.478E-2</c:v>
                </c:pt>
                <c:pt idx="250424">
                  <c:v>4.4783000000000003E-2</c:v>
                </c:pt>
                <c:pt idx="250425">
                  <c:v>4.4784999999999998E-2</c:v>
                </c:pt>
                <c:pt idx="250426">
                  <c:v>4.4787E-2</c:v>
                </c:pt>
                <c:pt idx="250427">
                  <c:v>4.4789000000000002E-2</c:v>
                </c:pt>
                <c:pt idx="250428">
                  <c:v>4.4790999999999997E-2</c:v>
                </c:pt>
                <c:pt idx="250429">
                  <c:v>4.4794E-2</c:v>
                </c:pt>
                <c:pt idx="250430">
                  <c:v>4.4796000000000002E-2</c:v>
                </c:pt>
                <c:pt idx="250431">
                  <c:v>4.4798999999999999E-2</c:v>
                </c:pt>
                <c:pt idx="250432">
                  <c:v>4.4801000000000001E-2</c:v>
                </c:pt>
                <c:pt idx="250433">
                  <c:v>4.4803000000000003E-2</c:v>
                </c:pt>
                <c:pt idx="250434">
                  <c:v>4.4805999999999999E-2</c:v>
                </c:pt>
                <c:pt idx="250435">
                  <c:v>4.4808000000000001E-2</c:v>
                </c:pt>
                <c:pt idx="250436">
                  <c:v>4.4810000000000003E-2</c:v>
                </c:pt>
                <c:pt idx="250437">
                  <c:v>4.4812999999999999E-2</c:v>
                </c:pt>
                <c:pt idx="250438">
                  <c:v>4.4815000000000001E-2</c:v>
                </c:pt>
                <c:pt idx="250439">
                  <c:v>4.4817000000000003E-2</c:v>
                </c:pt>
                <c:pt idx="250440">
                  <c:v>4.4818999999999998E-2</c:v>
                </c:pt>
                <c:pt idx="250441">
                  <c:v>4.4821E-2</c:v>
                </c:pt>
                <c:pt idx="250442">
                  <c:v>4.4823000000000002E-2</c:v>
                </c:pt>
                <c:pt idx="250443">
                  <c:v>4.4824999999999997E-2</c:v>
                </c:pt>
                <c:pt idx="250444">
                  <c:v>4.4826999999999999E-2</c:v>
                </c:pt>
                <c:pt idx="250445">
                  <c:v>4.4829000000000001E-2</c:v>
                </c:pt>
                <c:pt idx="250446">
                  <c:v>4.4831000000000003E-2</c:v>
                </c:pt>
                <c:pt idx="250447">
                  <c:v>4.4832999999999998E-2</c:v>
                </c:pt>
                <c:pt idx="250448">
                  <c:v>4.4833999999999999E-2</c:v>
                </c:pt>
                <c:pt idx="250449">
                  <c:v>4.4836000000000001E-2</c:v>
                </c:pt>
                <c:pt idx="250450">
                  <c:v>4.4837000000000002E-2</c:v>
                </c:pt>
                <c:pt idx="250451">
                  <c:v>4.4838999999999997E-2</c:v>
                </c:pt>
                <c:pt idx="250452">
                  <c:v>4.4839999999999998E-2</c:v>
                </c:pt>
                <c:pt idx="250453">
                  <c:v>4.4840999999999999E-2</c:v>
                </c:pt>
                <c:pt idx="250454">
                  <c:v>4.4842E-2</c:v>
                </c:pt>
                <c:pt idx="250455">
                  <c:v>4.4843000000000001E-2</c:v>
                </c:pt>
                <c:pt idx="250456">
                  <c:v>4.4844000000000002E-2</c:v>
                </c:pt>
                <c:pt idx="250457">
                  <c:v>4.4845000000000003E-2</c:v>
                </c:pt>
                <c:pt idx="250458">
                  <c:v>4.4845999999999997E-2</c:v>
                </c:pt>
                <c:pt idx="250459">
                  <c:v>4.4845999999999997E-2</c:v>
                </c:pt>
                <c:pt idx="250460">
                  <c:v>4.4846999999999998E-2</c:v>
                </c:pt>
                <c:pt idx="250461">
                  <c:v>4.4846999999999998E-2</c:v>
                </c:pt>
                <c:pt idx="250462">
                  <c:v>4.4846999999999998E-2</c:v>
                </c:pt>
                <c:pt idx="250463">
                  <c:v>4.4846999999999998E-2</c:v>
                </c:pt>
                <c:pt idx="250464">
                  <c:v>4.4846999999999998E-2</c:v>
                </c:pt>
                <c:pt idx="250465">
                  <c:v>4.4846999999999998E-2</c:v>
                </c:pt>
                <c:pt idx="250466">
                  <c:v>4.4846999999999998E-2</c:v>
                </c:pt>
                <c:pt idx="250467">
                  <c:v>4.4846999999999998E-2</c:v>
                </c:pt>
                <c:pt idx="250468">
                  <c:v>4.4845999999999997E-2</c:v>
                </c:pt>
                <c:pt idx="250469">
                  <c:v>4.4845999999999997E-2</c:v>
                </c:pt>
                <c:pt idx="250470">
                  <c:v>4.4845000000000003E-2</c:v>
                </c:pt>
                <c:pt idx="250471">
                  <c:v>4.4844000000000002E-2</c:v>
                </c:pt>
                <c:pt idx="250472">
                  <c:v>4.4844000000000002E-2</c:v>
                </c:pt>
                <c:pt idx="250473">
                  <c:v>4.4843000000000001E-2</c:v>
                </c:pt>
                <c:pt idx="250474">
                  <c:v>4.4840999999999999E-2</c:v>
                </c:pt>
                <c:pt idx="250475">
                  <c:v>4.4839999999999998E-2</c:v>
                </c:pt>
                <c:pt idx="250476">
                  <c:v>4.4838999999999997E-2</c:v>
                </c:pt>
                <c:pt idx="250477">
                  <c:v>4.4838000000000003E-2</c:v>
                </c:pt>
                <c:pt idx="250478">
                  <c:v>4.4836000000000001E-2</c:v>
                </c:pt>
                <c:pt idx="250479">
                  <c:v>4.4835E-2</c:v>
                </c:pt>
                <c:pt idx="250480">
                  <c:v>4.4833999999999999E-2</c:v>
                </c:pt>
                <c:pt idx="250481">
                  <c:v>4.4831999999999997E-2</c:v>
                </c:pt>
                <c:pt idx="250482">
                  <c:v>4.4831000000000003E-2</c:v>
                </c:pt>
                <c:pt idx="250483">
                  <c:v>4.4829000000000001E-2</c:v>
                </c:pt>
                <c:pt idx="250484">
                  <c:v>4.4826999999999999E-2</c:v>
                </c:pt>
                <c:pt idx="250485">
                  <c:v>4.4824999999999997E-2</c:v>
                </c:pt>
                <c:pt idx="250486">
                  <c:v>4.4823000000000002E-2</c:v>
                </c:pt>
                <c:pt idx="250487">
                  <c:v>4.4821E-2</c:v>
                </c:pt>
                <c:pt idx="250488">
                  <c:v>4.4818999999999998E-2</c:v>
                </c:pt>
                <c:pt idx="250489">
                  <c:v>4.4817000000000003E-2</c:v>
                </c:pt>
                <c:pt idx="250490">
                  <c:v>4.4815000000000001E-2</c:v>
                </c:pt>
                <c:pt idx="250491">
                  <c:v>4.4812999999999999E-2</c:v>
                </c:pt>
                <c:pt idx="250492">
                  <c:v>4.4810999999999997E-2</c:v>
                </c:pt>
                <c:pt idx="250493">
                  <c:v>4.4809000000000002E-2</c:v>
                </c:pt>
                <c:pt idx="250494">
                  <c:v>4.4807E-2</c:v>
                </c:pt>
                <c:pt idx="250495">
                  <c:v>4.4804999999999998E-2</c:v>
                </c:pt>
                <c:pt idx="250496">
                  <c:v>4.4803000000000003E-2</c:v>
                </c:pt>
                <c:pt idx="250497">
                  <c:v>4.48E-2</c:v>
                </c:pt>
                <c:pt idx="250498">
                  <c:v>4.4797999999999998E-2</c:v>
                </c:pt>
                <c:pt idx="250499">
                  <c:v>4.4796000000000002E-2</c:v>
                </c:pt>
                <c:pt idx="250500">
                  <c:v>4.4794E-2</c:v>
                </c:pt>
                <c:pt idx="250501">
                  <c:v>4.4791999999999998E-2</c:v>
                </c:pt>
                <c:pt idx="250502">
                  <c:v>4.4790000000000003E-2</c:v>
                </c:pt>
                <c:pt idx="250503">
                  <c:v>4.4788000000000001E-2</c:v>
                </c:pt>
                <c:pt idx="250504">
                  <c:v>4.4785999999999999E-2</c:v>
                </c:pt>
                <c:pt idx="250505">
                  <c:v>4.4783999999999997E-2</c:v>
                </c:pt>
                <c:pt idx="250506">
                  <c:v>4.4782000000000002E-2</c:v>
                </c:pt>
                <c:pt idx="250507">
                  <c:v>4.478E-2</c:v>
                </c:pt>
                <c:pt idx="250508">
                  <c:v>4.4777999999999998E-2</c:v>
                </c:pt>
                <c:pt idx="250509">
                  <c:v>4.4776999999999997E-2</c:v>
                </c:pt>
                <c:pt idx="250510">
                  <c:v>4.4775000000000002E-2</c:v>
                </c:pt>
                <c:pt idx="250511">
                  <c:v>4.4773E-2</c:v>
                </c:pt>
                <c:pt idx="250512">
                  <c:v>4.4771999999999999E-2</c:v>
                </c:pt>
                <c:pt idx="250513">
                  <c:v>4.4770999999999998E-2</c:v>
                </c:pt>
                <c:pt idx="250514">
                  <c:v>4.4769999999999997E-2</c:v>
                </c:pt>
                <c:pt idx="250515">
                  <c:v>4.4769000000000003E-2</c:v>
                </c:pt>
                <c:pt idx="250516">
                  <c:v>4.4768000000000002E-2</c:v>
                </c:pt>
                <c:pt idx="250517">
                  <c:v>4.4767000000000001E-2</c:v>
                </c:pt>
                <c:pt idx="250518">
                  <c:v>4.4766E-2</c:v>
                </c:pt>
                <c:pt idx="250519">
                  <c:v>4.4766E-2</c:v>
                </c:pt>
                <c:pt idx="250520">
                  <c:v>4.4764999999999999E-2</c:v>
                </c:pt>
                <c:pt idx="250521">
                  <c:v>4.4764999999999999E-2</c:v>
                </c:pt>
                <c:pt idx="250522">
                  <c:v>4.4764999999999999E-2</c:v>
                </c:pt>
                <c:pt idx="250523">
                  <c:v>4.4764999999999999E-2</c:v>
                </c:pt>
                <c:pt idx="250524">
                  <c:v>4.4764999999999999E-2</c:v>
                </c:pt>
                <c:pt idx="250525">
                  <c:v>4.4764999999999999E-2</c:v>
                </c:pt>
                <c:pt idx="250526">
                  <c:v>4.4766E-2</c:v>
                </c:pt>
                <c:pt idx="250527">
                  <c:v>4.4766E-2</c:v>
                </c:pt>
                <c:pt idx="250528">
                  <c:v>4.4767000000000001E-2</c:v>
                </c:pt>
                <c:pt idx="250529">
                  <c:v>4.4768000000000002E-2</c:v>
                </c:pt>
                <c:pt idx="250530">
                  <c:v>4.4769999999999997E-2</c:v>
                </c:pt>
                <c:pt idx="250531">
                  <c:v>4.4770999999999998E-2</c:v>
                </c:pt>
                <c:pt idx="250532">
                  <c:v>4.4771999999999999E-2</c:v>
                </c:pt>
                <c:pt idx="250533">
                  <c:v>4.4774000000000001E-2</c:v>
                </c:pt>
                <c:pt idx="250534">
                  <c:v>4.4776000000000003E-2</c:v>
                </c:pt>
                <c:pt idx="250535">
                  <c:v>4.4777999999999998E-2</c:v>
                </c:pt>
                <c:pt idx="250536">
                  <c:v>4.478E-2</c:v>
                </c:pt>
                <c:pt idx="250537">
                  <c:v>4.4782000000000002E-2</c:v>
                </c:pt>
                <c:pt idx="250538">
                  <c:v>4.4784999999999998E-2</c:v>
                </c:pt>
                <c:pt idx="250539">
                  <c:v>4.4787E-2</c:v>
                </c:pt>
                <c:pt idx="250540">
                  <c:v>4.4790000000000003E-2</c:v>
                </c:pt>
                <c:pt idx="250541">
                  <c:v>4.4792999999999999E-2</c:v>
                </c:pt>
                <c:pt idx="250542">
                  <c:v>4.4796000000000002E-2</c:v>
                </c:pt>
                <c:pt idx="250543">
                  <c:v>4.4798999999999999E-2</c:v>
                </c:pt>
                <c:pt idx="250544">
                  <c:v>4.4802000000000002E-2</c:v>
                </c:pt>
                <c:pt idx="250545">
                  <c:v>4.4805999999999999E-2</c:v>
                </c:pt>
                <c:pt idx="250546">
                  <c:v>4.4809000000000002E-2</c:v>
                </c:pt>
                <c:pt idx="250547">
                  <c:v>4.4811999999999998E-2</c:v>
                </c:pt>
                <c:pt idx="250548">
                  <c:v>4.4816000000000002E-2</c:v>
                </c:pt>
                <c:pt idx="250549">
                  <c:v>4.4819999999999999E-2</c:v>
                </c:pt>
                <c:pt idx="250550">
                  <c:v>4.4824000000000003E-2</c:v>
                </c:pt>
                <c:pt idx="250551">
                  <c:v>4.4826999999999999E-2</c:v>
                </c:pt>
                <c:pt idx="250552">
                  <c:v>4.4831000000000003E-2</c:v>
                </c:pt>
                <c:pt idx="250553">
                  <c:v>4.4835E-2</c:v>
                </c:pt>
                <c:pt idx="250554">
                  <c:v>4.4838999999999997E-2</c:v>
                </c:pt>
                <c:pt idx="250555">
                  <c:v>4.4843000000000001E-2</c:v>
                </c:pt>
                <c:pt idx="250556">
                  <c:v>4.4845999999999997E-2</c:v>
                </c:pt>
                <c:pt idx="250557">
                  <c:v>4.4850000000000001E-2</c:v>
                </c:pt>
                <c:pt idx="250558">
                  <c:v>4.4853999999999998E-2</c:v>
                </c:pt>
                <c:pt idx="250559">
                  <c:v>4.4858000000000002E-2</c:v>
                </c:pt>
                <c:pt idx="250560">
                  <c:v>4.4860999999999998E-2</c:v>
                </c:pt>
                <c:pt idx="250561">
                  <c:v>4.4865000000000002E-2</c:v>
                </c:pt>
                <c:pt idx="250562">
                  <c:v>4.4868999999999999E-2</c:v>
                </c:pt>
                <c:pt idx="250563">
                  <c:v>4.4872000000000002E-2</c:v>
                </c:pt>
                <c:pt idx="250564">
                  <c:v>4.4875999999999999E-2</c:v>
                </c:pt>
                <c:pt idx="250565">
                  <c:v>4.4879000000000002E-2</c:v>
                </c:pt>
                <c:pt idx="250566">
                  <c:v>4.4882999999999999E-2</c:v>
                </c:pt>
                <c:pt idx="250567">
                  <c:v>4.4886000000000002E-2</c:v>
                </c:pt>
                <c:pt idx="250568">
                  <c:v>4.4888999999999998E-2</c:v>
                </c:pt>
                <c:pt idx="250569">
                  <c:v>4.4892000000000001E-2</c:v>
                </c:pt>
                <c:pt idx="250570">
                  <c:v>4.4894000000000003E-2</c:v>
                </c:pt>
                <c:pt idx="250571">
                  <c:v>4.4896999999999999E-2</c:v>
                </c:pt>
                <c:pt idx="250572">
                  <c:v>4.4900000000000002E-2</c:v>
                </c:pt>
                <c:pt idx="250573">
                  <c:v>4.4901999999999997E-2</c:v>
                </c:pt>
                <c:pt idx="250574">
                  <c:v>4.4905E-2</c:v>
                </c:pt>
                <c:pt idx="250575">
                  <c:v>4.4907000000000002E-2</c:v>
                </c:pt>
                <c:pt idx="250576">
                  <c:v>4.4908999999999998E-2</c:v>
                </c:pt>
                <c:pt idx="250577">
                  <c:v>4.4911E-2</c:v>
                </c:pt>
                <c:pt idx="250578">
                  <c:v>4.4913000000000002E-2</c:v>
                </c:pt>
                <c:pt idx="250579">
                  <c:v>4.4914000000000003E-2</c:v>
                </c:pt>
                <c:pt idx="250580">
                  <c:v>4.4914999999999997E-2</c:v>
                </c:pt>
                <c:pt idx="250581">
                  <c:v>4.4916999999999999E-2</c:v>
                </c:pt>
                <c:pt idx="250582">
                  <c:v>4.4918E-2</c:v>
                </c:pt>
                <c:pt idx="250583">
                  <c:v>4.4919000000000001E-2</c:v>
                </c:pt>
                <c:pt idx="250584">
                  <c:v>4.4919000000000001E-2</c:v>
                </c:pt>
                <c:pt idx="250585">
                  <c:v>4.4920000000000002E-2</c:v>
                </c:pt>
                <c:pt idx="250586">
                  <c:v>4.4920000000000002E-2</c:v>
                </c:pt>
                <c:pt idx="250587">
                  <c:v>4.4921000000000003E-2</c:v>
                </c:pt>
                <c:pt idx="250588">
                  <c:v>4.4921000000000003E-2</c:v>
                </c:pt>
                <c:pt idx="250589">
                  <c:v>4.4921000000000003E-2</c:v>
                </c:pt>
                <c:pt idx="250590">
                  <c:v>4.4920000000000002E-2</c:v>
                </c:pt>
                <c:pt idx="250591">
                  <c:v>4.4920000000000002E-2</c:v>
                </c:pt>
                <c:pt idx="250592">
                  <c:v>4.4919000000000001E-2</c:v>
                </c:pt>
                <c:pt idx="250593">
                  <c:v>4.4918E-2</c:v>
                </c:pt>
                <c:pt idx="250594">
                  <c:v>4.4916999999999999E-2</c:v>
                </c:pt>
                <c:pt idx="250595">
                  <c:v>4.4915999999999998E-2</c:v>
                </c:pt>
                <c:pt idx="250596">
                  <c:v>4.4914999999999997E-2</c:v>
                </c:pt>
                <c:pt idx="250597">
                  <c:v>4.4914000000000003E-2</c:v>
                </c:pt>
                <c:pt idx="250598">
                  <c:v>4.4912000000000001E-2</c:v>
                </c:pt>
                <c:pt idx="250599">
                  <c:v>4.4911E-2</c:v>
                </c:pt>
                <c:pt idx="250600">
                  <c:v>4.4908999999999998E-2</c:v>
                </c:pt>
                <c:pt idx="250601">
                  <c:v>4.4907000000000002E-2</c:v>
                </c:pt>
                <c:pt idx="250602">
                  <c:v>4.4905E-2</c:v>
                </c:pt>
                <c:pt idx="250603">
                  <c:v>4.4902999999999998E-2</c:v>
                </c:pt>
                <c:pt idx="250604">
                  <c:v>4.4901000000000003E-2</c:v>
                </c:pt>
                <c:pt idx="250605">
                  <c:v>4.4899000000000001E-2</c:v>
                </c:pt>
                <c:pt idx="250606">
                  <c:v>4.4895999999999998E-2</c:v>
                </c:pt>
                <c:pt idx="250607">
                  <c:v>4.4894000000000003E-2</c:v>
                </c:pt>
                <c:pt idx="250608">
                  <c:v>4.4892000000000001E-2</c:v>
                </c:pt>
                <c:pt idx="250609">
                  <c:v>4.4888999999999998E-2</c:v>
                </c:pt>
                <c:pt idx="250610">
                  <c:v>4.4887000000000003E-2</c:v>
                </c:pt>
                <c:pt idx="250611">
                  <c:v>4.4884E-2</c:v>
                </c:pt>
                <c:pt idx="250612">
                  <c:v>4.4881999999999998E-2</c:v>
                </c:pt>
                <c:pt idx="250613">
                  <c:v>4.4879000000000002E-2</c:v>
                </c:pt>
                <c:pt idx="250614">
                  <c:v>4.4875999999999999E-2</c:v>
                </c:pt>
                <c:pt idx="250615">
                  <c:v>4.4873999999999997E-2</c:v>
                </c:pt>
                <c:pt idx="250616">
                  <c:v>4.4871000000000001E-2</c:v>
                </c:pt>
                <c:pt idx="250617">
                  <c:v>4.4867999999999998E-2</c:v>
                </c:pt>
                <c:pt idx="250618">
                  <c:v>4.4866000000000003E-2</c:v>
                </c:pt>
                <c:pt idx="250619">
                  <c:v>4.4863E-2</c:v>
                </c:pt>
                <c:pt idx="250620">
                  <c:v>4.4860999999999998E-2</c:v>
                </c:pt>
                <c:pt idx="250621">
                  <c:v>4.4858000000000002E-2</c:v>
                </c:pt>
                <c:pt idx="250622">
                  <c:v>4.4856E-2</c:v>
                </c:pt>
                <c:pt idx="250623">
                  <c:v>4.4852999999999997E-2</c:v>
                </c:pt>
                <c:pt idx="250624">
                  <c:v>4.4851000000000002E-2</c:v>
                </c:pt>
                <c:pt idx="250625">
                  <c:v>4.4849E-2</c:v>
                </c:pt>
                <c:pt idx="250626">
                  <c:v>4.4845999999999997E-2</c:v>
                </c:pt>
                <c:pt idx="250627">
                  <c:v>4.4844000000000002E-2</c:v>
                </c:pt>
                <c:pt idx="250628">
                  <c:v>4.4842E-2</c:v>
                </c:pt>
                <c:pt idx="250629">
                  <c:v>4.4839999999999998E-2</c:v>
                </c:pt>
                <c:pt idx="250630">
                  <c:v>4.4838000000000003E-2</c:v>
                </c:pt>
                <c:pt idx="250631">
                  <c:v>4.4836000000000001E-2</c:v>
                </c:pt>
                <c:pt idx="250632">
                  <c:v>4.4833999999999999E-2</c:v>
                </c:pt>
                <c:pt idx="250633">
                  <c:v>4.4832999999999998E-2</c:v>
                </c:pt>
                <c:pt idx="250634">
                  <c:v>4.4831000000000003E-2</c:v>
                </c:pt>
                <c:pt idx="250635">
                  <c:v>4.4830000000000002E-2</c:v>
                </c:pt>
                <c:pt idx="250636">
                  <c:v>4.4828E-2</c:v>
                </c:pt>
                <c:pt idx="250637">
                  <c:v>4.4826999999999999E-2</c:v>
                </c:pt>
                <c:pt idx="250638">
                  <c:v>4.4824999999999997E-2</c:v>
                </c:pt>
                <c:pt idx="250639">
                  <c:v>4.4824000000000003E-2</c:v>
                </c:pt>
                <c:pt idx="250640">
                  <c:v>4.4823000000000002E-2</c:v>
                </c:pt>
                <c:pt idx="250641">
                  <c:v>4.4822000000000001E-2</c:v>
                </c:pt>
                <c:pt idx="250642">
                  <c:v>4.4821E-2</c:v>
                </c:pt>
                <c:pt idx="250643">
                  <c:v>4.4821E-2</c:v>
                </c:pt>
                <c:pt idx="250644">
                  <c:v>4.4819999999999999E-2</c:v>
                </c:pt>
                <c:pt idx="250645">
                  <c:v>4.4819999999999999E-2</c:v>
                </c:pt>
                <c:pt idx="250646">
                  <c:v>4.4818999999999998E-2</c:v>
                </c:pt>
                <c:pt idx="250647">
                  <c:v>4.4818999999999998E-2</c:v>
                </c:pt>
                <c:pt idx="250648">
                  <c:v>4.4818999999999998E-2</c:v>
                </c:pt>
                <c:pt idx="250649">
                  <c:v>4.4818999999999998E-2</c:v>
                </c:pt>
                <c:pt idx="250650">
                  <c:v>4.4817999999999997E-2</c:v>
                </c:pt>
                <c:pt idx="250651">
                  <c:v>4.4817999999999997E-2</c:v>
                </c:pt>
                <c:pt idx="250652">
                  <c:v>4.4818999999999998E-2</c:v>
                </c:pt>
                <c:pt idx="250653">
                  <c:v>4.4818999999999998E-2</c:v>
                </c:pt>
                <c:pt idx="250654">
                  <c:v>4.4818999999999998E-2</c:v>
                </c:pt>
                <c:pt idx="250655">
                  <c:v>4.4819999999999999E-2</c:v>
                </c:pt>
                <c:pt idx="250656">
                  <c:v>4.4819999999999999E-2</c:v>
                </c:pt>
                <c:pt idx="250657">
                  <c:v>4.4821E-2</c:v>
                </c:pt>
                <c:pt idx="250658">
                  <c:v>4.4822000000000001E-2</c:v>
                </c:pt>
                <c:pt idx="250659">
                  <c:v>4.4823000000000002E-2</c:v>
                </c:pt>
                <c:pt idx="250660">
                  <c:v>4.4823000000000002E-2</c:v>
                </c:pt>
                <c:pt idx="250661">
                  <c:v>4.4824000000000003E-2</c:v>
                </c:pt>
                <c:pt idx="250662">
                  <c:v>4.4824999999999997E-2</c:v>
                </c:pt>
                <c:pt idx="250663">
                  <c:v>4.4825999999999998E-2</c:v>
                </c:pt>
                <c:pt idx="250664">
                  <c:v>4.4826999999999999E-2</c:v>
                </c:pt>
                <c:pt idx="250665">
                  <c:v>4.4829000000000001E-2</c:v>
                </c:pt>
                <c:pt idx="250666">
                  <c:v>4.4830000000000002E-2</c:v>
                </c:pt>
                <c:pt idx="250667">
                  <c:v>4.4831000000000003E-2</c:v>
                </c:pt>
                <c:pt idx="250668">
                  <c:v>4.4832999999999998E-2</c:v>
                </c:pt>
                <c:pt idx="250669">
                  <c:v>4.4833999999999999E-2</c:v>
                </c:pt>
                <c:pt idx="250670">
                  <c:v>4.4836000000000001E-2</c:v>
                </c:pt>
                <c:pt idx="250671">
                  <c:v>4.4837000000000002E-2</c:v>
                </c:pt>
                <c:pt idx="250672">
                  <c:v>4.4838999999999997E-2</c:v>
                </c:pt>
                <c:pt idx="250673">
                  <c:v>4.4839999999999998E-2</c:v>
                </c:pt>
                <c:pt idx="250674">
                  <c:v>4.4840999999999999E-2</c:v>
                </c:pt>
                <c:pt idx="250675">
                  <c:v>4.4843000000000001E-2</c:v>
                </c:pt>
                <c:pt idx="250676">
                  <c:v>4.4844000000000002E-2</c:v>
                </c:pt>
                <c:pt idx="250677">
                  <c:v>4.4845999999999997E-2</c:v>
                </c:pt>
                <c:pt idx="250678">
                  <c:v>4.4846999999999998E-2</c:v>
                </c:pt>
                <c:pt idx="250679">
                  <c:v>4.4849E-2</c:v>
                </c:pt>
                <c:pt idx="250680">
                  <c:v>4.4850000000000001E-2</c:v>
                </c:pt>
                <c:pt idx="250681">
                  <c:v>4.4851000000000002E-2</c:v>
                </c:pt>
                <c:pt idx="250682">
                  <c:v>4.4852999999999997E-2</c:v>
                </c:pt>
                <c:pt idx="250683">
                  <c:v>4.4853999999999998E-2</c:v>
                </c:pt>
                <c:pt idx="250684">
                  <c:v>4.4854999999999999E-2</c:v>
                </c:pt>
                <c:pt idx="250685">
                  <c:v>4.4856E-2</c:v>
                </c:pt>
                <c:pt idx="250686">
                  <c:v>4.4857000000000001E-2</c:v>
                </c:pt>
                <c:pt idx="250687">
                  <c:v>4.4858000000000002E-2</c:v>
                </c:pt>
                <c:pt idx="250688">
                  <c:v>4.4859000000000003E-2</c:v>
                </c:pt>
                <c:pt idx="250689">
                  <c:v>4.4859000000000003E-2</c:v>
                </c:pt>
                <c:pt idx="250690">
                  <c:v>4.4859999999999997E-2</c:v>
                </c:pt>
                <c:pt idx="250691">
                  <c:v>4.4860999999999998E-2</c:v>
                </c:pt>
                <c:pt idx="250692">
                  <c:v>4.4860999999999998E-2</c:v>
                </c:pt>
                <c:pt idx="250693">
                  <c:v>4.4861999999999999E-2</c:v>
                </c:pt>
                <c:pt idx="250694">
                  <c:v>4.4861999999999999E-2</c:v>
                </c:pt>
                <c:pt idx="250695">
                  <c:v>4.4861999999999999E-2</c:v>
                </c:pt>
                <c:pt idx="250696">
                  <c:v>4.4861999999999999E-2</c:v>
                </c:pt>
                <c:pt idx="250697">
                  <c:v>4.4861999999999999E-2</c:v>
                </c:pt>
                <c:pt idx="250698">
                  <c:v>4.4861999999999999E-2</c:v>
                </c:pt>
                <c:pt idx="250699">
                  <c:v>4.4861999999999999E-2</c:v>
                </c:pt>
                <c:pt idx="250700">
                  <c:v>4.4860999999999998E-2</c:v>
                </c:pt>
                <c:pt idx="250701">
                  <c:v>4.4860999999999998E-2</c:v>
                </c:pt>
                <c:pt idx="250702">
                  <c:v>4.4859999999999997E-2</c:v>
                </c:pt>
                <c:pt idx="250703">
                  <c:v>4.4859999999999997E-2</c:v>
                </c:pt>
                <c:pt idx="250704">
                  <c:v>4.4859000000000003E-2</c:v>
                </c:pt>
                <c:pt idx="250705">
                  <c:v>4.4858000000000002E-2</c:v>
                </c:pt>
                <c:pt idx="250706">
                  <c:v>4.4857000000000001E-2</c:v>
                </c:pt>
                <c:pt idx="250707">
                  <c:v>4.4856E-2</c:v>
                </c:pt>
                <c:pt idx="250708">
                  <c:v>4.4854999999999999E-2</c:v>
                </c:pt>
                <c:pt idx="250709">
                  <c:v>4.4853999999999998E-2</c:v>
                </c:pt>
                <c:pt idx="250710">
                  <c:v>4.4852000000000003E-2</c:v>
                </c:pt>
                <c:pt idx="250711">
                  <c:v>4.4851000000000002E-2</c:v>
                </c:pt>
                <c:pt idx="250712">
                  <c:v>4.4849E-2</c:v>
                </c:pt>
                <c:pt idx="250713">
                  <c:v>4.4847999999999999E-2</c:v>
                </c:pt>
                <c:pt idx="250714">
                  <c:v>4.4846999999999998E-2</c:v>
                </c:pt>
                <c:pt idx="250715">
                  <c:v>4.4845000000000003E-2</c:v>
                </c:pt>
                <c:pt idx="250716">
                  <c:v>4.4843000000000001E-2</c:v>
                </c:pt>
                <c:pt idx="250717">
                  <c:v>4.4842E-2</c:v>
                </c:pt>
                <c:pt idx="250718">
                  <c:v>4.4839999999999998E-2</c:v>
                </c:pt>
                <c:pt idx="250719">
                  <c:v>4.4838000000000003E-2</c:v>
                </c:pt>
                <c:pt idx="250720">
                  <c:v>4.4836000000000001E-2</c:v>
                </c:pt>
                <c:pt idx="250721">
                  <c:v>4.4835E-2</c:v>
                </c:pt>
                <c:pt idx="250722">
                  <c:v>4.4832999999999998E-2</c:v>
                </c:pt>
                <c:pt idx="250723">
                  <c:v>4.4831000000000003E-2</c:v>
                </c:pt>
                <c:pt idx="250724">
                  <c:v>4.4829000000000001E-2</c:v>
                </c:pt>
                <c:pt idx="250725">
                  <c:v>4.4828E-2</c:v>
                </c:pt>
                <c:pt idx="250726">
                  <c:v>4.4825999999999998E-2</c:v>
                </c:pt>
                <c:pt idx="250727">
                  <c:v>4.4824000000000003E-2</c:v>
                </c:pt>
                <c:pt idx="250728">
                  <c:v>4.4823000000000002E-2</c:v>
                </c:pt>
                <c:pt idx="250729">
                  <c:v>4.4821E-2</c:v>
                </c:pt>
                <c:pt idx="250730">
                  <c:v>4.4819999999999999E-2</c:v>
                </c:pt>
                <c:pt idx="250731">
                  <c:v>4.4817999999999997E-2</c:v>
                </c:pt>
                <c:pt idx="250732">
                  <c:v>4.4817000000000003E-2</c:v>
                </c:pt>
                <c:pt idx="250733">
                  <c:v>4.4815000000000001E-2</c:v>
                </c:pt>
                <c:pt idx="250734">
                  <c:v>4.4814E-2</c:v>
                </c:pt>
                <c:pt idx="250735">
                  <c:v>4.4812999999999999E-2</c:v>
                </c:pt>
                <c:pt idx="250736">
                  <c:v>4.4811999999999998E-2</c:v>
                </c:pt>
                <c:pt idx="250737">
                  <c:v>4.4810999999999997E-2</c:v>
                </c:pt>
                <c:pt idx="250738">
                  <c:v>4.4810000000000003E-2</c:v>
                </c:pt>
                <c:pt idx="250739">
                  <c:v>4.4809000000000002E-2</c:v>
                </c:pt>
                <c:pt idx="250740">
                  <c:v>4.4809000000000002E-2</c:v>
                </c:pt>
                <c:pt idx="250741">
                  <c:v>4.4808000000000001E-2</c:v>
                </c:pt>
                <c:pt idx="250742">
                  <c:v>4.4807E-2</c:v>
                </c:pt>
                <c:pt idx="250743">
                  <c:v>4.4807E-2</c:v>
                </c:pt>
                <c:pt idx="250744">
                  <c:v>4.4807E-2</c:v>
                </c:pt>
                <c:pt idx="250745">
                  <c:v>4.4805999999999999E-2</c:v>
                </c:pt>
                <c:pt idx="250746">
                  <c:v>4.4805999999999999E-2</c:v>
                </c:pt>
                <c:pt idx="250747">
                  <c:v>4.4805999999999999E-2</c:v>
                </c:pt>
                <c:pt idx="250748">
                  <c:v>4.4805999999999999E-2</c:v>
                </c:pt>
                <c:pt idx="250749">
                  <c:v>4.4805999999999999E-2</c:v>
                </c:pt>
                <c:pt idx="250750">
                  <c:v>4.4807E-2</c:v>
                </c:pt>
                <c:pt idx="250751">
                  <c:v>4.4807E-2</c:v>
                </c:pt>
                <c:pt idx="250752">
                  <c:v>4.4808000000000001E-2</c:v>
                </c:pt>
                <c:pt idx="250753">
                  <c:v>4.4808000000000001E-2</c:v>
                </c:pt>
                <c:pt idx="250754">
                  <c:v>4.4809000000000002E-2</c:v>
                </c:pt>
                <c:pt idx="250755">
                  <c:v>4.4810000000000003E-2</c:v>
                </c:pt>
                <c:pt idx="250756">
                  <c:v>4.4810999999999997E-2</c:v>
                </c:pt>
                <c:pt idx="250757">
                  <c:v>4.4811999999999998E-2</c:v>
                </c:pt>
                <c:pt idx="250758">
                  <c:v>4.4812999999999999E-2</c:v>
                </c:pt>
                <c:pt idx="250759">
                  <c:v>4.4814E-2</c:v>
                </c:pt>
                <c:pt idx="250760">
                  <c:v>4.4815000000000001E-2</c:v>
                </c:pt>
                <c:pt idx="250761">
                  <c:v>4.4816000000000002E-2</c:v>
                </c:pt>
                <c:pt idx="250762">
                  <c:v>4.4817999999999997E-2</c:v>
                </c:pt>
                <c:pt idx="250763">
                  <c:v>4.4818999999999998E-2</c:v>
                </c:pt>
                <c:pt idx="250764">
                  <c:v>4.4821E-2</c:v>
                </c:pt>
                <c:pt idx="250765">
                  <c:v>4.4822000000000001E-2</c:v>
                </c:pt>
                <c:pt idx="250766">
                  <c:v>4.4824000000000003E-2</c:v>
                </c:pt>
                <c:pt idx="250767">
                  <c:v>4.4825999999999998E-2</c:v>
                </c:pt>
                <c:pt idx="250768">
                  <c:v>4.4826999999999999E-2</c:v>
                </c:pt>
                <c:pt idx="250769">
                  <c:v>4.4829000000000001E-2</c:v>
                </c:pt>
                <c:pt idx="250770">
                  <c:v>4.4831000000000003E-2</c:v>
                </c:pt>
                <c:pt idx="250771">
                  <c:v>4.4832999999999998E-2</c:v>
                </c:pt>
                <c:pt idx="250772">
                  <c:v>4.4833999999999999E-2</c:v>
                </c:pt>
                <c:pt idx="250773">
                  <c:v>4.4836000000000001E-2</c:v>
                </c:pt>
                <c:pt idx="250774">
                  <c:v>4.4838000000000003E-2</c:v>
                </c:pt>
                <c:pt idx="250775">
                  <c:v>4.4839999999999998E-2</c:v>
                </c:pt>
                <c:pt idx="250776">
                  <c:v>4.4842E-2</c:v>
                </c:pt>
                <c:pt idx="250777">
                  <c:v>4.4844000000000002E-2</c:v>
                </c:pt>
                <c:pt idx="250778">
                  <c:v>4.4845999999999997E-2</c:v>
                </c:pt>
                <c:pt idx="250779">
                  <c:v>4.4847999999999999E-2</c:v>
                </c:pt>
                <c:pt idx="250780">
                  <c:v>4.4850000000000001E-2</c:v>
                </c:pt>
                <c:pt idx="250781">
                  <c:v>4.4852000000000003E-2</c:v>
                </c:pt>
                <c:pt idx="250782">
                  <c:v>4.4853999999999998E-2</c:v>
                </c:pt>
                <c:pt idx="250783">
                  <c:v>4.4856E-2</c:v>
                </c:pt>
                <c:pt idx="250784">
                  <c:v>4.4858000000000002E-2</c:v>
                </c:pt>
                <c:pt idx="250785">
                  <c:v>4.4859999999999997E-2</c:v>
                </c:pt>
                <c:pt idx="250786">
                  <c:v>4.4861999999999999E-2</c:v>
                </c:pt>
                <c:pt idx="250787">
                  <c:v>4.4864000000000001E-2</c:v>
                </c:pt>
                <c:pt idx="250788">
                  <c:v>4.4866000000000003E-2</c:v>
                </c:pt>
                <c:pt idx="250789">
                  <c:v>4.4867999999999998E-2</c:v>
                </c:pt>
                <c:pt idx="250790">
                  <c:v>4.487E-2</c:v>
                </c:pt>
                <c:pt idx="250791">
                  <c:v>4.4872000000000002E-2</c:v>
                </c:pt>
                <c:pt idx="250792">
                  <c:v>4.4873999999999997E-2</c:v>
                </c:pt>
                <c:pt idx="250793">
                  <c:v>4.4875999999999999E-2</c:v>
                </c:pt>
                <c:pt idx="250794">
                  <c:v>4.4877E-2</c:v>
                </c:pt>
                <c:pt idx="250795">
                  <c:v>4.4879000000000002E-2</c:v>
                </c:pt>
                <c:pt idx="250796">
                  <c:v>4.4880999999999997E-2</c:v>
                </c:pt>
                <c:pt idx="250797">
                  <c:v>4.4882999999999999E-2</c:v>
                </c:pt>
                <c:pt idx="250798">
                  <c:v>4.4885000000000001E-2</c:v>
                </c:pt>
                <c:pt idx="250799">
                  <c:v>4.4886000000000002E-2</c:v>
                </c:pt>
                <c:pt idx="250800">
                  <c:v>4.4887999999999997E-2</c:v>
                </c:pt>
                <c:pt idx="250801">
                  <c:v>4.4889999999999999E-2</c:v>
                </c:pt>
                <c:pt idx="250802">
                  <c:v>4.4891E-2</c:v>
                </c:pt>
                <c:pt idx="250803">
                  <c:v>4.4893000000000002E-2</c:v>
                </c:pt>
                <c:pt idx="250804">
                  <c:v>4.4894000000000003E-2</c:v>
                </c:pt>
                <c:pt idx="250805">
                  <c:v>4.4895999999999998E-2</c:v>
                </c:pt>
                <c:pt idx="250806">
                  <c:v>4.4898E-2</c:v>
                </c:pt>
                <c:pt idx="250807">
                  <c:v>4.4899000000000001E-2</c:v>
                </c:pt>
                <c:pt idx="250808">
                  <c:v>4.4901000000000003E-2</c:v>
                </c:pt>
                <c:pt idx="250809">
                  <c:v>4.4901999999999997E-2</c:v>
                </c:pt>
                <c:pt idx="250810">
                  <c:v>4.4903999999999999E-2</c:v>
                </c:pt>
                <c:pt idx="250811">
                  <c:v>4.4905E-2</c:v>
                </c:pt>
                <c:pt idx="250812">
                  <c:v>4.4907000000000002E-2</c:v>
                </c:pt>
                <c:pt idx="250813">
                  <c:v>4.4908000000000003E-2</c:v>
                </c:pt>
                <c:pt idx="250814">
                  <c:v>4.4909999999999999E-2</c:v>
                </c:pt>
                <c:pt idx="250815">
                  <c:v>4.4911E-2</c:v>
                </c:pt>
                <c:pt idx="250816">
                  <c:v>4.4912000000000001E-2</c:v>
                </c:pt>
                <c:pt idx="250817">
                  <c:v>4.4914000000000003E-2</c:v>
                </c:pt>
                <c:pt idx="250818">
                  <c:v>4.4914999999999997E-2</c:v>
                </c:pt>
                <c:pt idx="250819">
                  <c:v>4.4916999999999999E-2</c:v>
                </c:pt>
                <c:pt idx="250820">
                  <c:v>4.4918E-2</c:v>
                </c:pt>
                <c:pt idx="250821">
                  <c:v>4.4919000000000001E-2</c:v>
                </c:pt>
                <c:pt idx="250822">
                  <c:v>4.4921000000000003E-2</c:v>
                </c:pt>
                <c:pt idx="250823">
                  <c:v>4.4921999999999997E-2</c:v>
                </c:pt>
                <c:pt idx="250824">
                  <c:v>4.4922999999999998E-2</c:v>
                </c:pt>
                <c:pt idx="250825">
                  <c:v>4.4925E-2</c:v>
                </c:pt>
                <c:pt idx="250826">
                  <c:v>4.4926000000000001E-2</c:v>
                </c:pt>
                <c:pt idx="250827">
                  <c:v>4.4927000000000002E-2</c:v>
                </c:pt>
                <c:pt idx="250828">
                  <c:v>4.4928000000000003E-2</c:v>
                </c:pt>
                <c:pt idx="250829">
                  <c:v>4.4929999999999998E-2</c:v>
                </c:pt>
                <c:pt idx="250830">
                  <c:v>4.4930999999999999E-2</c:v>
                </c:pt>
                <c:pt idx="250831">
                  <c:v>4.4932E-2</c:v>
                </c:pt>
                <c:pt idx="250832">
                  <c:v>4.4933000000000001E-2</c:v>
                </c:pt>
                <c:pt idx="250833">
                  <c:v>4.4935000000000003E-2</c:v>
                </c:pt>
                <c:pt idx="250834">
                  <c:v>4.4935999999999997E-2</c:v>
                </c:pt>
                <c:pt idx="250835">
                  <c:v>4.4936999999999998E-2</c:v>
                </c:pt>
                <c:pt idx="250836">
                  <c:v>4.4937999999999999E-2</c:v>
                </c:pt>
                <c:pt idx="250837">
                  <c:v>4.4939E-2</c:v>
                </c:pt>
                <c:pt idx="250838">
                  <c:v>4.4940000000000001E-2</c:v>
                </c:pt>
                <c:pt idx="250839">
                  <c:v>4.4941000000000002E-2</c:v>
                </c:pt>
                <c:pt idx="250840">
                  <c:v>4.4942000000000003E-2</c:v>
                </c:pt>
                <c:pt idx="250841">
                  <c:v>4.4942999999999997E-2</c:v>
                </c:pt>
                <c:pt idx="250842">
                  <c:v>4.4943999999999998E-2</c:v>
                </c:pt>
                <c:pt idx="250843">
                  <c:v>4.4944999999999999E-2</c:v>
                </c:pt>
                <c:pt idx="250844">
                  <c:v>4.4946E-2</c:v>
                </c:pt>
                <c:pt idx="250845">
                  <c:v>4.4947000000000001E-2</c:v>
                </c:pt>
                <c:pt idx="250846">
                  <c:v>4.4947000000000001E-2</c:v>
                </c:pt>
                <c:pt idx="250847">
                  <c:v>4.4948000000000002E-2</c:v>
                </c:pt>
                <c:pt idx="250848">
                  <c:v>4.4949000000000003E-2</c:v>
                </c:pt>
                <c:pt idx="250849">
                  <c:v>4.4949000000000003E-2</c:v>
                </c:pt>
                <c:pt idx="250850">
                  <c:v>4.4949999999999997E-2</c:v>
                </c:pt>
                <c:pt idx="250851">
                  <c:v>4.4949999999999997E-2</c:v>
                </c:pt>
                <c:pt idx="250852">
                  <c:v>4.4949999999999997E-2</c:v>
                </c:pt>
                <c:pt idx="250853">
                  <c:v>4.4950999999999998E-2</c:v>
                </c:pt>
                <c:pt idx="250854">
                  <c:v>4.4950999999999998E-2</c:v>
                </c:pt>
                <c:pt idx="250855">
                  <c:v>4.4950999999999998E-2</c:v>
                </c:pt>
                <c:pt idx="250856">
                  <c:v>4.4950999999999998E-2</c:v>
                </c:pt>
                <c:pt idx="250857">
                  <c:v>4.4950999999999998E-2</c:v>
                </c:pt>
                <c:pt idx="250858">
                  <c:v>4.4950999999999998E-2</c:v>
                </c:pt>
                <c:pt idx="250859">
                  <c:v>4.4950999999999998E-2</c:v>
                </c:pt>
                <c:pt idx="250860">
                  <c:v>4.4950999999999998E-2</c:v>
                </c:pt>
                <c:pt idx="250861">
                  <c:v>4.4950999999999998E-2</c:v>
                </c:pt>
                <c:pt idx="250862">
                  <c:v>4.4949999999999997E-2</c:v>
                </c:pt>
                <c:pt idx="250863">
                  <c:v>4.4949999999999997E-2</c:v>
                </c:pt>
                <c:pt idx="250864">
                  <c:v>4.4949000000000003E-2</c:v>
                </c:pt>
                <c:pt idx="250865">
                  <c:v>4.4949000000000003E-2</c:v>
                </c:pt>
                <c:pt idx="250866">
                  <c:v>4.4948000000000002E-2</c:v>
                </c:pt>
                <c:pt idx="250867">
                  <c:v>4.4948000000000002E-2</c:v>
                </c:pt>
                <c:pt idx="250868">
                  <c:v>4.4947000000000001E-2</c:v>
                </c:pt>
                <c:pt idx="250869">
                  <c:v>4.4946E-2</c:v>
                </c:pt>
                <c:pt idx="250870">
                  <c:v>4.4946E-2</c:v>
                </c:pt>
                <c:pt idx="250871">
                  <c:v>4.4944999999999999E-2</c:v>
                </c:pt>
                <c:pt idx="250872">
                  <c:v>4.4943999999999998E-2</c:v>
                </c:pt>
                <c:pt idx="250873">
                  <c:v>4.4942999999999997E-2</c:v>
                </c:pt>
                <c:pt idx="250874">
                  <c:v>4.4942000000000003E-2</c:v>
                </c:pt>
                <c:pt idx="250875">
                  <c:v>4.4941000000000002E-2</c:v>
                </c:pt>
                <c:pt idx="250876">
                  <c:v>4.4940000000000001E-2</c:v>
                </c:pt>
                <c:pt idx="250877">
                  <c:v>4.4937999999999999E-2</c:v>
                </c:pt>
                <c:pt idx="250878">
                  <c:v>4.4936999999999998E-2</c:v>
                </c:pt>
                <c:pt idx="250879">
                  <c:v>4.4935999999999997E-2</c:v>
                </c:pt>
                <c:pt idx="250880">
                  <c:v>4.4935000000000003E-2</c:v>
                </c:pt>
                <c:pt idx="250881">
                  <c:v>4.4934000000000002E-2</c:v>
                </c:pt>
                <c:pt idx="250882">
                  <c:v>4.4933000000000001E-2</c:v>
                </c:pt>
                <c:pt idx="250883">
                  <c:v>4.4932E-2</c:v>
                </c:pt>
                <c:pt idx="250884">
                  <c:v>4.4930999999999999E-2</c:v>
                </c:pt>
                <c:pt idx="250885">
                  <c:v>4.4929999999999998E-2</c:v>
                </c:pt>
                <c:pt idx="250886">
                  <c:v>4.4928999999999997E-2</c:v>
                </c:pt>
                <c:pt idx="250887">
                  <c:v>4.4928000000000003E-2</c:v>
                </c:pt>
                <c:pt idx="250888">
                  <c:v>4.4927000000000002E-2</c:v>
                </c:pt>
                <c:pt idx="250889">
                  <c:v>4.4926000000000001E-2</c:v>
                </c:pt>
                <c:pt idx="250890">
                  <c:v>4.4925E-2</c:v>
                </c:pt>
                <c:pt idx="250891">
                  <c:v>4.4923999999999999E-2</c:v>
                </c:pt>
                <c:pt idx="250892">
                  <c:v>4.4922999999999998E-2</c:v>
                </c:pt>
                <c:pt idx="250893">
                  <c:v>4.4921999999999997E-2</c:v>
                </c:pt>
                <c:pt idx="250894">
                  <c:v>4.4921000000000003E-2</c:v>
                </c:pt>
                <c:pt idx="250895">
                  <c:v>4.4920000000000002E-2</c:v>
                </c:pt>
                <c:pt idx="250896">
                  <c:v>4.4919000000000001E-2</c:v>
                </c:pt>
                <c:pt idx="250897">
                  <c:v>4.4918E-2</c:v>
                </c:pt>
                <c:pt idx="250898">
                  <c:v>4.4918E-2</c:v>
                </c:pt>
                <c:pt idx="250899">
                  <c:v>4.4916999999999999E-2</c:v>
                </c:pt>
                <c:pt idx="250900">
                  <c:v>4.4915999999999998E-2</c:v>
                </c:pt>
                <c:pt idx="250901">
                  <c:v>4.4915999999999998E-2</c:v>
                </c:pt>
                <c:pt idx="250902">
                  <c:v>4.4914999999999997E-2</c:v>
                </c:pt>
                <c:pt idx="250903">
                  <c:v>4.4914999999999997E-2</c:v>
                </c:pt>
                <c:pt idx="250904">
                  <c:v>4.4914000000000003E-2</c:v>
                </c:pt>
                <c:pt idx="250905">
                  <c:v>4.4914000000000003E-2</c:v>
                </c:pt>
                <c:pt idx="250906">
                  <c:v>4.4914000000000003E-2</c:v>
                </c:pt>
                <c:pt idx="250907">
                  <c:v>4.4913000000000002E-2</c:v>
                </c:pt>
                <c:pt idx="250908">
                  <c:v>4.4913000000000002E-2</c:v>
                </c:pt>
                <c:pt idx="250909">
                  <c:v>4.4913000000000002E-2</c:v>
                </c:pt>
                <c:pt idx="250910">
                  <c:v>4.4912000000000001E-2</c:v>
                </c:pt>
                <c:pt idx="250911">
                  <c:v>4.4912000000000001E-2</c:v>
                </c:pt>
                <c:pt idx="250912">
                  <c:v>4.4912000000000001E-2</c:v>
                </c:pt>
                <c:pt idx="250913">
                  <c:v>4.4912000000000001E-2</c:v>
                </c:pt>
                <c:pt idx="250914">
                  <c:v>4.4912000000000001E-2</c:v>
                </c:pt>
                <c:pt idx="250915">
                  <c:v>4.4912000000000001E-2</c:v>
                </c:pt>
                <c:pt idx="250916">
                  <c:v>4.4913000000000002E-2</c:v>
                </c:pt>
                <c:pt idx="250917">
                  <c:v>4.4913000000000002E-2</c:v>
                </c:pt>
                <c:pt idx="250918">
                  <c:v>4.4913000000000002E-2</c:v>
                </c:pt>
                <c:pt idx="250919">
                  <c:v>4.4913000000000002E-2</c:v>
                </c:pt>
                <c:pt idx="250920">
                  <c:v>4.4913000000000002E-2</c:v>
                </c:pt>
                <c:pt idx="250921">
                  <c:v>4.4914000000000003E-2</c:v>
                </c:pt>
                <c:pt idx="250922">
                  <c:v>4.4914000000000003E-2</c:v>
                </c:pt>
                <c:pt idx="250923">
                  <c:v>4.4914000000000003E-2</c:v>
                </c:pt>
                <c:pt idx="250924">
                  <c:v>4.4914999999999997E-2</c:v>
                </c:pt>
                <c:pt idx="250925">
                  <c:v>4.4914999999999997E-2</c:v>
                </c:pt>
                <c:pt idx="250926">
                  <c:v>4.4915999999999998E-2</c:v>
                </c:pt>
                <c:pt idx="250927">
                  <c:v>4.4916999999999999E-2</c:v>
                </c:pt>
                <c:pt idx="250928">
                  <c:v>4.4918E-2</c:v>
                </c:pt>
                <c:pt idx="250929">
                  <c:v>4.4918E-2</c:v>
                </c:pt>
                <c:pt idx="250930">
                  <c:v>4.4919000000000001E-2</c:v>
                </c:pt>
                <c:pt idx="250931">
                  <c:v>4.4920000000000002E-2</c:v>
                </c:pt>
                <c:pt idx="250932">
                  <c:v>4.4921000000000003E-2</c:v>
                </c:pt>
                <c:pt idx="250933">
                  <c:v>4.4921000000000003E-2</c:v>
                </c:pt>
                <c:pt idx="250934">
                  <c:v>4.4921999999999997E-2</c:v>
                </c:pt>
                <c:pt idx="250935">
                  <c:v>4.4922999999999998E-2</c:v>
                </c:pt>
                <c:pt idx="250936">
                  <c:v>4.4923999999999999E-2</c:v>
                </c:pt>
                <c:pt idx="250937">
                  <c:v>4.4925E-2</c:v>
                </c:pt>
                <c:pt idx="250938">
                  <c:v>4.4926000000000001E-2</c:v>
                </c:pt>
                <c:pt idx="250939">
                  <c:v>4.4927000000000002E-2</c:v>
                </c:pt>
                <c:pt idx="250940">
                  <c:v>4.4928000000000003E-2</c:v>
                </c:pt>
                <c:pt idx="250941">
                  <c:v>4.4929999999999998E-2</c:v>
                </c:pt>
                <c:pt idx="250942">
                  <c:v>4.4930999999999999E-2</c:v>
                </c:pt>
                <c:pt idx="250943">
                  <c:v>4.4932E-2</c:v>
                </c:pt>
                <c:pt idx="250944">
                  <c:v>4.4933000000000001E-2</c:v>
                </c:pt>
                <c:pt idx="250945">
                  <c:v>4.4934000000000002E-2</c:v>
                </c:pt>
                <c:pt idx="250946">
                  <c:v>4.4935000000000003E-2</c:v>
                </c:pt>
                <c:pt idx="250947">
                  <c:v>4.4935999999999997E-2</c:v>
                </c:pt>
                <c:pt idx="250948">
                  <c:v>4.4936999999999998E-2</c:v>
                </c:pt>
                <c:pt idx="250949">
                  <c:v>4.4937999999999999E-2</c:v>
                </c:pt>
                <c:pt idx="250950">
                  <c:v>4.4940000000000001E-2</c:v>
                </c:pt>
                <c:pt idx="250951">
                  <c:v>4.4941000000000002E-2</c:v>
                </c:pt>
                <c:pt idx="250952">
                  <c:v>4.4942000000000003E-2</c:v>
                </c:pt>
                <c:pt idx="250953">
                  <c:v>4.4942999999999997E-2</c:v>
                </c:pt>
                <c:pt idx="250954">
                  <c:v>4.4944999999999999E-2</c:v>
                </c:pt>
                <c:pt idx="250955">
                  <c:v>4.4946E-2</c:v>
                </c:pt>
                <c:pt idx="250956">
                  <c:v>4.4947000000000001E-2</c:v>
                </c:pt>
                <c:pt idx="250957">
                  <c:v>4.4948000000000002E-2</c:v>
                </c:pt>
                <c:pt idx="250958">
                  <c:v>4.4949000000000003E-2</c:v>
                </c:pt>
                <c:pt idx="250959">
                  <c:v>4.4949999999999997E-2</c:v>
                </c:pt>
                <c:pt idx="250960">
                  <c:v>4.4950999999999998E-2</c:v>
                </c:pt>
                <c:pt idx="250961">
                  <c:v>4.4953E-2</c:v>
                </c:pt>
                <c:pt idx="250962">
                  <c:v>4.4954000000000001E-2</c:v>
                </c:pt>
                <c:pt idx="250963">
                  <c:v>4.4955000000000002E-2</c:v>
                </c:pt>
                <c:pt idx="250964">
                  <c:v>4.4956000000000003E-2</c:v>
                </c:pt>
                <c:pt idx="250965">
                  <c:v>4.4956999999999997E-2</c:v>
                </c:pt>
                <c:pt idx="250966">
                  <c:v>4.4957999999999998E-2</c:v>
                </c:pt>
                <c:pt idx="250967">
                  <c:v>4.4958999999999999E-2</c:v>
                </c:pt>
                <c:pt idx="250968">
                  <c:v>4.496E-2</c:v>
                </c:pt>
                <c:pt idx="250969">
                  <c:v>4.4961000000000001E-2</c:v>
                </c:pt>
                <c:pt idx="250970">
                  <c:v>4.4962000000000002E-2</c:v>
                </c:pt>
                <c:pt idx="250971">
                  <c:v>4.4963000000000003E-2</c:v>
                </c:pt>
                <c:pt idx="250972">
                  <c:v>4.4963000000000003E-2</c:v>
                </c:pt>
                <c:pt idx="250973">
                  <c:v>4.4963999999999997E-2</c:v>
                </c:pt>
                <c:pt idx="250974">
                  <c:v>4.4964999999999998E-2</c:v>
                </c:pt>
                <c:pt idx="250975">
                  <c:v>4.4965999999999999E-2</c:v>
                </c:pt>
                <c:pt idx="250976">
                  <c:v>4.4967E-2</c:v>
                </c:pt>
                <c:pt idx="250977">
                  <c:v>4.4967E-2</c:v>
                </c:pt>
                <c:pt idx="250978">
                  <c:v>4.4968000000000001E-2</c:v>
                </c:pt>
                <c:pt idx="250979">
                  <c:v>4.4968000000000001E-2</c:v>
                </c:pt>
                <c:pt idx="250980">
                  <c:v>4.4968000000000001E-2</c:v>
                </c:pt>
                <c:pt idx="250981">
                  <c:v>4.4969000000000002E-2</c:v>
                </c:pt>
                <c:pt idx="250982">
                  <c:v>4.4969000000000002E-2</c:v>
                </c:pt>
                <c:pt idx="250983">
                  <c:v>4.4969000000000002E-2</c:v>
                </c:pt>
                <c:pt idx="250984">
                  <c:v>4.4970000000000003E-2</c:v>
                </c:pt>
                <c:pt idx="250985">
                  <c:v>4.4970000000000003E-2</c:v>
                </c:pt>
                <c:pt idx="250986">
                  <c:v>4.4970000000000003E-2</c:v>
                </c:pt>
                <c:pt idx="250987">
                  <c:v>4.4970000000000003E-2</c:v>
                </c:pt>
                <c:pt idx="250988">
                  <c:v>4.4970000000000003E-2</c:v>
                </c:pt>
                <c:pt idx="250989">
                  <c:v>4.4969000000000002E-2</c:v>
                </c:pt>
                <c:pt idx="250990">
                  <c:v>4.4969000000000002E-2</c:v>
                </c:pt>
                <c:pt idx="250991">
                  <c:v>4.4969000000000002E-2</c:v>
                </c:pt>
                <c:pt idx="250992">
                  <c:v>4.4968000000000001E-2</c:v>
                </c:pt>
                <c:pt idx="250993">
                  <c:v>4.4968000000000001E-2</c:v>
                </c:pt>
                <c:pt idx="250994">
                  <c:v>4.4967E-2</c:v>
                </c:pt>
                <c:pt idx="250995">
                  <c:v>4.4965999999999999E-2</c:v>
                </c:pt>
                <c:pt idx="250996">
                  <c:v>4.4964999999999998E-2</c:v>
                </c:pt>
                <c:pt idx="250997">
                  <c:v>4.4964999999999998E-2</c:v>
                </c:pt>
                <c:pt idx="250998">
                  <c:v>4.4963999999999997E-2</c:v>
                </c:pt>
                <c:pt idx="250999">
                  <c:v>4.4963000000000003E-2</c:v>
                </c:pt>
                <c:pt idx="251000">
                  <c:v>4.4962000000000002E-2</c:v>
                </c:pt>
                <c:pt idx="251001">
                  <c:v>4.496E-2</c:v>
                </c:pt>
                <c:pt idx="251002">
                  <c:v>4.4958999999999999E-2</c:v>
                </c:pt>
                <c:pt idx="251003">
                  <c:v>4.4957999999999998E-2</c:v>
                </c:pt>
                <c:pt idx="251004">
                  <c:v>4.4956000000000003E-2</c:v>
                </c:pt>
                <c:pt idx="251005">
                  <c:v>4.4954000000000001E-2</c:v>
                </c:pt>
                <c:pt idx="251006">
                  <c:v>4.4953E-2</c:v>
                </c:pt>
                <c:pt idx="251007">
                  <c:v>4.4950999999999998E-2</c:v>
                </c:pt>
                <c:pt idx="251008">
                  <c:v>4.4949999999999997E-2</c:v>
                </c:pt>
                <c:pt idx="251009">
                  <c:v>4.4948000000000002E-2</c:v>
                </c:pt>
                <c:pt idx="251010">
                  <c:v>4.4946E-2</c:v>
                </c:pt>
                <c:pt idx="251011">
                  <c:v>4.4943999999999998E-2</c:v>
                </c:pt>
                <c:pt idx="251012">
                  <c:v>4.4942999999999997E-2</c:v>
                </c:pt>
                <c:pt idx="251013">
                  <c:v>4.4941000000000002E-2</c:v>
                </c:pt>
                <c:pt idx="251014">
                  <c:v>4.4939E-2</c:v>
                </c:pt>
                <c:pt idx="251015">
                  <c:v>4.4936999999999998E-2</c:v>
                </c:pt>
                <c:pt idx="251016">
                  <c:v>4.4935000000000003E-2</c:v>
                </c:pt>
                <c:pt idx="251017">
                  <c:v>4.4933000000000001E-2</c:v>
                </c:pt>
                <c:pt idx="251018">
                  <c:v>4.4930999999999999E-2</c:v>
                </c:pt>
                <c:pt idx="251019">
                  <c:v>4.4928999999999997E-2</c:v>
                </c:pt>
                <c:pt idx="251020">
                  <c:v>4.4927000000000002E-2</c:v>
                </c:pt>
                <c:pt idx="251021">
                  <c:v>4.4925E-2</c:v>
                </c:pt>
                <c:pt idx="251022">
                  <c:v>4.4923999999999999E-2</c:v>
                </c:pt>
                <c:pt idx="251023">
                  <c:v>4.4921999999999997E-2</c:v>
                </c:pt>
                <c:pt idx="251024">
                  <c:v>4.4920000000000002E-2</c:v>
                </c:pt>
                <c:pt idx="251025">
                  <c:v>4.4919000000000001E-2</c:v>
                </c:pt>
                <c:pt idx="251026">
                  <c:v>4.4916999999999999E-2</c:v>
                </c:pt>
                <c:pt idx="251027">
                  <c:v>4.4914999999999997E-2</c:v>
                </c:pt>
                <c:pt idx="251028">
                  <c:v>4.4914000000000003E-2</c:v>
                </c:pt>
                <c:pt idx="251029">
                  <c:v>4.4913000000000002E-2</c:v>
                </c:pt>
                <c:pt idx="251030">
                  <c:v>4.4912000000000001E-2</c:v>
                </c:pt>
                <c:pt idx="251031">
                  <c:v>4.4909999999999999E-2</c:v>
                </c:pt>
                <c:pt idx="251032">
                  <c:v>4.4908999999999998E-2</c:v>
                </c:pt>
                <c:pt idx="251033">
                  <c:v>4.4908999999999998E-2</c:v>
                </c:pt>
                <c:pt idx="251034">
                  <c:v>4.4908000000000003E-2</c:v>
                </c:pt>
                <c:pt idx="251035">
                  <c:v>4.4907000000000002E-2</c:v>
                </c:pt>
                <c:pt idx="251036">
                  <c:v>4.4907000000000002E-2</c:v>
                </c:pt>
                <c:pt idx="251037">
                  <c:v>4.4906000000000001E-2</c:v>
                </c:pt>
                <c:pt idx="251038">
                  <c:v>4.4906000000000001E-2</c:v>
                </c:pt>
                <c:pt idx="251039">
                  <c:v>4.4906000000000001E-2</c:v>
                </c:pt>
                <c:pt idx="251040">
                  <c:v>4.4905E-2</c:v>
                </c:pt>
                <c:pt idx="251041">
                  <c:v>4.4905E-2</c:v>
                </c:pt>
                <c:pt idx="251042">
                  <c:v>4.4906000000000001E-2</c:v>
                </c:pt>
                <c:pt idx="251043">
                  <c:v>4.4906000000000001E-2</c:v>
                </c:pt>
                <c:pt idx="251044">
                  <c:v>4.4907000000000002E-2</c:v>
                </c:pt>
                <c:pt idx="251045">
                  <c:v>4.4907000000000002E-2</c:v>
                </c:pt>
                <c:pt idx="251046">
                  <c:v>4.4908000000000003E-2</c:v>
                </c:pt>
                <c:pt idx="251047">
                  <c:v>4.4908999999999998E-2</c:v>
                </c:pt>
                <c:pt idx="251048">
                  <c:v>4.4909999999999999E-2</c:v>
                </c:pt>
                <c:pt idx="251049">
                  <c:v>4.4911E-2</c:v>
                </c:pt>
                <c:pt idx="251050">
                  <c:v>4.4912000000000001E-2</c:v>
                </c:pt>
                <c:pt idx="251051">
                  <c:v>4.4913000000000002E-2</c:v>
                </c:pt>
                <c:pt idx="251052">
                  <c:v>4.4914000000000003E-2</c:v>
                </c:pt>
                <c:pt idx="251053">
                  <c:v>4.4915999999999998E-2</c:v>
                </c:pt>
                <c:pt idx="251054">
                  <c:v>4.4918E-2</c:v>
                </c:pt>
                <c:pt idx="251055">
                  <c:v>4.4919000000000001E-2</c:v>
                </c:pt>
                <c:pt idx="251056">
                  <c:v>4.4921000000000003E-2</c:v>
                </c:pt>
                <c:pt idx="251057">
                  <c:v>4.4922999999999998E-2</c:v>
                </c:pt>
                <c:pt idx="251058">
                  <c:v>4.4925E-2</c:v>
                </c:pt>
                <c:pt idx="251059">
                  <c:v>4.4927000000000002E-2</c:v>
                </c:pt>
                <c:pt idx="251060">
                  <c:v>4.4928999999999997E-2</c:v>
                </c:pt>
                <c:pt idx="251061">
                  <c:v>4.4930999999999999E-2</c:v>
                </c:pt>
                <c:pt idx="251062">
                  <c:v>4.4934000000000002E-2</c:v>
                </c:pt>
                <c:pt idx="251063">
                  <c:v>4.4935999999999997E-2</c:v>
                </c:pt>
                <c:pt idx="251064">
                  <c:v>4.4937999999999999E-2</c:v>
                </c:pt>
                <c:pt idx="251065">
                  <c:v>4.4940000000000001E-2</c:v>
                </c:pt>
                <c:pt idx="251066">
                  <c:v>4.4942999999999997E-2</c:v>
                </c:pt>
                <c:pt idx="251067">
                  <c:v>4.4944999999999999E-2</c:v>
                </c:pt>
                <c:pt idx="251068">
                  <c:v>4.4948000000000002E-2</c:v>
                </c:pt>
                <c:pt idx="251069">
                  <c:v>4.4950999999999998E-2</c:v>
                </c:pt>
                <c:pt idx="251070">
                  <c:v>4.4953E-2</c:v>
                </c:pt>
                <c:pt idx="251071">
                  <c:v>4.4955000000000002E-2</c:v>
                </c:pt>
                <c:pt idx="251072">
                  <c:v>4.4957999999999998E-2</c:v>
                </c:pt>
                <c:pt idx="251073">
                  <c:v>4.496E-2</c:v>
                </c:pt>
                <c:pt idx="251074">
                  <c:v>4.4963000000000003E-2</c:v>
                </c:pt>
                <c:pt idx="251075">
                  <c:v>4.4964999999999998E-2</c:v>
                </c:pt>
                <c:pt idx="251076">
                  <c:v>4.4967E-2</c:v>
                </c:pt>
                <c:pt idx="251077">
                  <c:v>4.4969000000000002E-2</c:v>
                </c:pt>
                <c:pt idx="251078">
                  <c:v>4.4971999999999998E-2</c:v>
                </c:pt>
                <c:pt idx="251079">
                  <c:v>4.4974E-2</c:v>
                </c:pt>
                <c:pt idx="251080">
                  <c:v>4.4976000000000002E-2</c:v>
                </c:pt>
                <c:pt idx="251081">
                  <c:v>4.4977999999999997E-2</c:v>
                </c:pt>
                <c:pt idx="251082">
                  <c:v>4.4979999999999999E-2</c:v>
                </c:pt>
                <c:pt idx="251083">
                  <c:v>4.4982000000000001E-2</c:v>
                </c:pt>
                <c:pt idx="251084">
                  <c:v>4.4983000000000002E-2</c:v>
                </c:pt>
                <c:pt idx="251085">
                  <c:v>4.4984999999999997E-2</c:v>
                </c:pt>
                <c:pt idx="251086">
                  <c:v>4.4985999999999998E-2</c:v>
                </c:pt>
                <c:pt idx="251087">
                  <c:v>4.4988E-2</c:v>
                </c:pt>
                <c:pt idx="251088">
                  <c:v>4.4989000000000001E-2</c:v>
                </c:pt>
                <c:pt idx="251089">
                  <c:v>4.4990000000000002E-2</c:v>
                </c:pt>
                <c:pt idx="251090">
                  <c:v>4.4991000000000003E-2</c:v>
                </c:pt>
                <c:pt idx="251091">
                  <c:v>4.4991999999999997E-2</c:v>
                </c:pt>
                <c:pt idx="251092">
                  <c:v>4.4992999999999998E-2</c:v>
                </c:pt>
                <c:pt idx="251093">
                  <c:v>4.4993999999999999E-2</c:v>
                </c:pt>
                <c:pt idx="251094">
                  <c:v>4.4995E-2</c:v>
                </c:pt>
                <c:pt idx="251095">
                  <c:v>4.4995E-2</c:v>
                </c:pt>
                <c:pt idx="251096">
                  <c:v>4.4995E-2</c:v>
                </c:pt>
                <c:pt idx="251097">
                  <c:v>4.4996000000000001E-2</c:v>
                </c:pt>
                <c:pt idx="251098">
                  <c:v>4.4996000000000001E-2</c:v>
                </c:pt>
                <c:pt idx="251099">
                  <c:v>4.4996000000000001E-2</c:v>
                </c:pt>
                <c:pt idx="251100">
                  <c:v>4.4996000000000001E-2</c:v>
                </c:pt>
                <c:pt idx="251101">
                  <c:v>4.4996000000000001E-2</c:v>
                </c:pt>
                <c:pt idx="251102">
                  <c:v>4.4996000000000001E-2</c:v>
                </c:pt>
                <c:pt idx="251103">
                  <c:v>4.4995E-2</c:v>
                </c:pt>
                <c:pt idx="251104">
                  <c:v>4.4995E-2</c:v>
                </c:pt>
                <c:pt idx="251105">
                  <c:v>4.4995E-2</c:v>
                </c:pt>
                <c:pt idx="251106">
                  <c:v>4.4993999999999999E-2</c:v>
                </c:pt>
                <c:pt idx="251107">
                  <c:v>4.4992999999999998E-2</c:v>
                </c:pt>
                <c:pt idx="251108">
                  <c:v>4.4992999999999998E-2</c:v>
                </c:pt>
                <c:pt idx="251109">
                  <c:v>4.4991999999999997E-2</c:v>
                </c:pt>
                <c:pt idx="251110">
                  <c:v>4.4991000000000003E-2</c:v>
                </c:pt>
                <c:pt idx="251111">
                  <c:v>4.4990000000000002E-2</c:v>
                </c:pt>
                <c:pt idx="251112">
                  <c:v>4.4989000000000001E-2</c:v>
                </c:pt>
                <c:pt idx="251113">
                  <c:v>4.4989000000000001E-2</c:v>
                </c:pt>
                <c:pt idx="251114">
                  <c:v>4.4988E-2</c:v>
                </c:pt>
                <c:pt idx="251115">
                  <c:v>4.4986999999999999E-2</c:v>
                </c:pt>
                <c:pt idx="251116">
                  <c:v>4.4985999999999998E-2</c:v>
                </c:pt>
                <c:pt idx="251117">
                  <c:v>4.4984999999999997E-2</c:v>
                </c:pt>
                <c:pt idx="251118">
                  <c:v>4.4984000000000003E-2</c:v>
                </c:pt>
                <c:pt idx="251119">
                  <c:v>4.4983000000000002E-2</c:v>
                </c:pt>
                <c:pt idx="251120">
                  <c:v>4.4982000000000001E-2</c:v>
                </c:pt>
                <c:pt idx="251121">
                  <c:v>4.4981E-2</c:v>
                </c:pt>
                <c:pt idx="251122">
                  <c:v>4.4979999999999999E-2</c:v>
                </c:pt>
                <c:pt idx="251123">
                  <c:v>4.4978999999999998E-2</c:v>
                </c:pt>
                <c:pt idx="251124">
                  <c:v>4.4977999999999997E-2</c:v>
                </c:pt>
                <c:pt idx="251125">
                  <c:v>4.4977000000000003E-2</c:v>
                </c:pt>
                <c:pt idx="251126">
                  <c:v>4.4976000000000002E-2</c:v>
                </c:pt>
                <c:pt idx="251127">
                  <c:v>4.4975000000000001E-2</c:v>
                </c:pt>
                <c:pt idx="251128">
                  <c:v>4.4975000000000001E-2</c:v>
                </c:pt>
                <c:pt idx="251129">
                  <c:v>4.4974E-2</c:v>
                </c:pt>
                <c:pt idx="251130">
                  <c:v>4.4972999999999999E-2</c:v>
                </c:pt>
                <c:pt idx="251131">
                  <c:v>4.4971999999999998E-2</c:v>
                </c:pt>
                <c:pt idx="251132">
                  <c:v>4.4971999999999998E-2</c:v>
                </c:pt>
                <c:pt idx="251133">
                  <c:v>4.4970999999999997E-2</c:v>
                </c:pt>
                <c:pt idx="251134">
                  <c:v>4.4970999999999997E-2</c:v>
                </c:pt>
                <c:pt idx="251135">
                  <c:v>4.4970000000000003E-2</c:v>
                </c:pt>
                <c:pt idx="251136">
                  <c:v>4.4970000000000003E-2</c:v>
                </c:pt>
                <c:pt idx="251137">
                  <c:v>4.4969000000000002E-2</c:v>
                </c:pt>
                <c:pt idx="251138">
                  <c:v>4.4969000000000002E-2</c:v>
                </c:pt>
                <c:pt idx="251139">
                  <c:v>4.4969000000000002E-2</c:v>
                </c:pt>
                <c:pt idx="251140">
                  <c:v>4.4969000000000002E-2</c:v>
                </c:pt>
                <c:pt idx="251141">
                  <c:v>4.4969000000000002E-2</c:v>
                </c:pt>
                <c:pt idx="251142">
                  <c:v>4.4969000000000002E-2</c:v>
                </c:pt>
                <c:pt idx="251143">
                  <c:v>4.4969000000000002E-2</c:v>
                </c:pt>
                <c:pt idx="251144">
                  <c:v>4.4969000000000002E-2</c:v>
                </c:pt>
                <c:pt idx="251145">
                  <c:v>4.4969000000000002E-2</c:v>
                </c:pt>
                <c:pt idx="251146">
                  <c:v>4.4970000000000003E-2</c:v>
                </c:pt>
                <c:pt idx="251147">
                  <c:v>4.4970000000000003E-2</c:v>
                </c:pt>
                <c:pt idx="251148">
                  <c:v>4.4970000000000003E-2</c:v>
                </c:pt>
                <c:pt idx="251149">
                  <c:v>4.4970999999999997E-2</c:v>
                </c:pt>
                <c:pt idx="251150">
                  <c:v>4.4970999999999997E-2</c:v>
                </c:pt>
                <c:pt idx="251151">
                  <c:v>4.4971999999999998E-2</c:v>
                </c:pt>
                <c:pt idx="251152">
                  <c:v>4.4972999999999999E-2</c:v>
                </c:pt>
                <c:pt idx="251153">
                  <c:v>4.4972999999999999E-2</c:v>
                </c:pt>
                <c:pt idx="251154">
                  <c:v>4.4974E-2</c:v>
                </c:pt>
                <c:pt idx="251155">
                  <c:v>4.4974E-2</c:v>
                </c:pt>
                <c:pt idx="251156">
                  <c:v>4.4975000000000001E-2</c:v>
                </c:pt>
                <c:pt idx="251157">
                  <c:v>4.4976000000000002E-2</c:v>
                </c:pt>
                <c:pt idx="251158">
                  <c:v>4.4976000000000002E-2</c:v>
                </c:pt>
                <c:pt idx="251159">
                  <c:v>4.4977000000000003E-2</c:v>
                </c:pt>
                <c:pt idx="251160">
                  <c:v>4.4977999999999997E-2</c:v>
                </c:pt>
                <c:pt idx="251161">
                  <c:v>4.4978999999999998E-2</c:v>
                </c:pt>
                <c:pt idx="251162">
                  <c:v>4.4979999999999999E-2</c:v>
                </c:pt>
                <c:pt idx="251163">
                  <c:v>4.4981E-2</c:v>
                </c:pt>
                <c:pt idx="251164">
                  <c:v>4.4982000000000001E-2</c:v>
                </c:pt>
                <c:pt idx="251165">
                  <c:v>4.4983000000000002E-2</c:v>
                </c:pt>
                <c:pt idx="251166">
                  <c:v>4.4984000000000003E-2</c:v>
                </c:pt>
                <c:pt idx="251167">
                  <c:v>4.4984000000000003E-2</c:v>
                </c:pt>
                <c:pt idx="251168">
                  <c:v>4.4984999999999997E-2</c:v>
                </c:pt>
                <c:pt idx="251169">
                  <c:v>4.4985999999999998E-2</c:v>
                </c:pt>
                <c:pt idx="251170">
                  <c:v>4.4986999999999999E-2</c:v>
                </c:pt>
                <c:pt idx="251171">
                  <c:v>4.4986999999999999E-2</c:v>
                </c:pt>
                <c:pt idx="251172">
                  <c:v>4.4988E-2</c:v>
                </c:pt>
                <c:pt idx="251173">
                  <c:v>4.4989000000000001E-2</c:v>
                </c:pt>
                <c:pt idx="251174">
                  <c:v>4.4990000000000002E-2</c:v>
                </c:pt>
                <c:pt idx="251175">
                  <c:v>4.4990000000000002E-2</c:v>
                </c:pt>
                <c:pt idx="251176">
                  <c:v>4.4991000000000003E-2</c:v>
                </c:pt>
                <c:pt idx="251177">
                  <c:v>4.4991999999999997E-2</c:v>
                </c:pt>
                <c:pt idx="251178">
                  <c:v>4.4991999999999997E-2</c:v>
                </c:pt>
                <c:pt idx="251179">
                  <c:v>4.4991999999999997E-2</c:v>
                </c:pt>
                <c:pt idx="251180">
                  <c:v>4.4992999999999998E-2</c:v>
                </c:pt>
                <c:pt idx="251181">
                  <c:v>4.4992999999999998E-2</c:v>
                </c:pt>
                <c:pt idx="251182">
                  <c:v>4.4993999999999999E-2</c:v>
                </c:pt>
                <c:pt idx="251183">
                  <c:v>4.4993999999999999E-2</c:v>
                </c:pt>
                <c:pt idx="251184">
                  <c:v>4.4993999999999999E-2</c:v>
                </c:pt>
                <c:pt idx="251185">
                  <c:v>4.4995E-2</c:v>
                </c:pt>
                <c:pt idx="251186">
                  <c:v>4.4995E-2</c:v>
                </c:pt>
                <c:pt idx="251187">
                  <c:v>4.4995E-2</c:v>
                </c:pt>
                <c:pt idx="251188">
                  <c:v>4.4995E-2</c:v>
                </c:pt>
                <c:pt idx="251189">
                  <c:v>4.4995E-2</c:v>
                </c:pt>
                <c:pt idx="251190">
                  <c:v>4.4995E-2</c:v>
                </c:pt>
                <c:pt idx="251191">
                  <c:v>4.4995E-2</c:v>
                </c:pt>
                <c:pt idx="251192">
                  <c:v>4.4995E-2</c:v>
                </c:pt>
                <c:pt idx="251193">
                  <c:v>4.4995E-2</c:v>
                </c:pt>
                <c:pt idx="251194">
                  <c:v>4.4995E-2</c:v>
                </c:pt>
                <c:pt idx="251195">
                  <c:v>4.4993999999999999E-2</c:v>
                </c:pt>
                <c:pt idx="251196">
                  <c:v>4.4993999999999999E-2</c:v>
                </c:pt>
                <c:pt idx="251197">
                  <c:v>4.4993999999999999E-2</c:v>
                </c:pt>
                <c:pt idx="251198">
                  <c:v>4.4993999999999999E-2</c:v>
                </c:pt>
                <c:pt idx="251199">
                  <c:v>4.4993999999999999E-2</c:v>
                </c:pt>
                <c:pt idx="251200">
                  <c:v>4.4992999999999998E-2</c:v>
                </c:pt>
                <c:pt idx="251201">
                  <c:v>4.4992999999999998E-2</c:v>
                </c:pt>
                <c:pt idx="251202">
                  <c:v>4.4992999999999998E-2</c:v>
                </c:pt>
                <c:pt idx="251203">
                  <c:v>4.4991999999999997E-2</c:v>
                </c:pt>
                <c:pt idx="251204">
                  <c:v>4.4991999999999997E-2</c:v>
                </c:pt>
                <c:pt idx="251205">
                  <c:v>4.4991000000000003E-2</c:v>
                </c:pt>
                <c:pt idx="251206">
                  <c:v>4.4991000000000003E-2</c:v>
                </c:pt>
                <c:pt idx="251207">
                  <c:v>4.4990000000000002E-2</c:v>
                </c:pt>
                <c:pt idx="251208">
                  <c:v>4.4990000000000002E-2</c:v>
                </c:pt>
                <c:pt idx="251209">
                  <c:v>4.4990000000000002E-2</c:v>
                </c:pt>
                <c:pt idx="251210">
                  <c:v>4.4990000000000002E-2</c:v>
                </c:pt>
                <c:pt idx="251211">
                  <c:v>4.4989000000000001E-2</c:v>
                </c:pt>
                <c:pt idx="251212">
                  <c:v>4.4989000000000001E-2</c:v>
                </c:pt>
                <c:pt idx="251213">
                  <c:v>4.4988E-2</c:v>
                </c:pt>
                <c:pt idx="251214">
                  <c:v>4.4988E-2</c:v>
                </c:pt>
                <c:pt idx="251215">
                  <c:v>4.4988E-2</c:v>
                </c:pt>
                <c:pt idx="251216">
                  <c:v>4.4986999999999999E-2</c:v>
                </c:pt>
                <c:pt idx="251217">
                  <c:v>4.4986999999999999E-2</c:v>
                </c:pt>
                <c:pt idx="251218">
                  <c:v>4.4986999999999999E-2</c:v>
                </c:pt>
                <c:pt idx="251219">
                  <c:v>4.4986999999999999E-2</c:v>
                </c:pt>
                <c:pt idx="251220">
                  <c:v>4.4985999999999998E-2</c:v>
                </c:pt>
                <c:pt idx="251221">
                  <c:v>4.4985999999999998E-2</c:v>
                </c:pt>
                <c:pt idx="251222">
                  <c:v>4.4985999999999998E-2</c:v>
                </c:pt>
                <c:pt idx="251223">
                  <c:v>4.4985999999999998E-2</c:v>
                </c:pt>
                <c:pt idx="251224">
                  <c:v>4.4985999999999998E-2</c:v>
                </c:pt>
                <c:pt idx="251225">
                  <c:v>4.4985999999999998E-2</c:v>
                </c:pt>
                <c:pt idx="251226">
                  <c:v>4.4985999999999998E-2</c:v>
                </c:pt>
                <c:pt idx="251227">
                  <c:v>4.4985999999999998E-2</c:v>
                </c:pt>
                <c:pt idx="251228">
                  <c:v>4.4985999999999998E-2</c:v>
                </c:pt>
                <c:pt idx="251229">
                  <c:v>4.4985999999999998E-2</c:v>
                </c:pt>
                <c:pt idx="251230">
                  <c:v>4.4985999999999998E-2</c:v>
                </c:pt>
                <c:pt idx="251231">
                  <c:v>4.4985999999999998E-2</c:v>
                </c:pt>
                <c:pt idx="251232">
                  <c:v>4.4985999999999998E-2</c:v>
                </c:pt>
                <c:pt idx="251233">
                  <c:v>4.4986999999999999E-2</c:v>
                </c:pt>
                <c:pt idx="251234">
                  <c:v>4.4986999999999999E-2</c:v>
                </c:pt>
                <c:pt idx="251235">
                  <c:v>4.4986999999999999E-2</c:v>
                </c:pt>
                <c:pt idx="251236">
                  <c:v>4.4988E-2</c:v>
                </c:pt>
                <c:pt idx="251237">
                  <c:v>4.4988E-2</c:v>
                </c:pt>
                <c:pt idx="251238">
                  <c:v>4.4989000000000001E-2</c:v>
                </c:pt>
                <c:pt idx="251239">
                  <c:v>4.4989000000000001E-2</c:v>
                </c:pt>
                <c:pt idx="251240">
                  <c:v>4.4989000000000001E-2</c:v>
                </c:pt>
                <c:pt idx="251241">
                  <c:v>4.4990000000000002E-2</c:v>
                </c:pt>
                <c:pt idx="251242">
                  <c:v>4.4991000000000003E-2</c:v>
                </c:pt>
                <c:pt idx="251243">
                  <c:v>4.4991000000000003E-2</c:v>
                </c:pt>
                <c:pt idx="251244">
                  <c:v>4.4991999999999997E-2</c:v>
                </c:pt>
                <c:pt idx="251245">
                  <c:v>4.4992999999999998E-2</c:v>
                </c:pt>
                <c:pt idx="251246">
                  <c:v>4.4993999999999999E-2</c:v>
                </c:pt>
                <c:pt idx="251247">
                  <c:v>4.4995E-2</c:v>
                </c:pt>
                <c:pt idx="251248">
                  <c:v>4.4996000000000001E-2</c:v>
                </c:pt>
                <c:pt idx="251249">
                  <c:v>4.4997000000000002E-2</c:v>
                </c:pt>
                <c:pt idx="251250">
                  <c:v>4.4998000000000003E-2</c:v>
                </c:pt>
                <c:pt idx="251251">
                  <c:v>4.4998999999999997E-2</c:v>
                </c:pt>
                <c:pt idx="251252">
                  <c:v>4.4999999999999998E-2</c:v>
                </c:pt>
                <c:pt idx="251253">
                  <c:v>4.5000999999999999E-2</c:v>
                </c:pt>
                <c:pt idx="251254">
                  <c:v>4.5002E-2</c:v>
                </c:pt>
                <c:pt idx="251255">
                  <c:v>4.5003000000000001E-2</c:v>
                </c:pt>
                <c:pt idx="251256">
                  <c:v>4.5005000000000003E-2</c:v>
                </c:pt>
                <c:pt idx="251257">
                  <c:v>4.5005999999999997E-2</c:v>
                </c:pt>
                <c:pt idx="251258">
                  <c:v>4.5006999999999998E-2</c:v>
                </c:pt>
                <c:pt idx="251259">
                  <c:v>4.5009E-2</c:v>
                </c:pt>
                <c:pt idx="251260">
                  <c:v>4.5010000000000001E-2</c:v>
                </c:pt>
                <c:pt idx="251261">
                  <c:v>4.5011000000000002E-2</c:v>
                </c:pt>
                <c:pt idx="251262">
                  <c:v>4.5012999999999997E-2</c:v>
                </c:pt>
                <c:pt idx="251263">
                  <c:v>4.5013999999999998E-2</c:v>
                </c:pt>
                <c:pt idx="251264">
                  <c:v>4.5014999999999999E-2</c:v>
                </c:pt>
                <c:pt idx="251265">
                  <c:v>4.5017000000000001E-2</c:v>
                </c:pt>
                <c:pt idx="251266">
                  <c:v>4.5018000000000002E-2</c:v>
                </c:pt>
                <c:pt idx="251267">
                  <c:v>4.5019999999999998E-2</c:v>
                </c:pt>
                <c:pt idx="251268">
                  <c:v>4.5022E-2</c:v>
                </c:pt>
                <c:pt idx="251269">
                  <c:v>4.5023000000000001E-2</c:v>
                </c:pt>
                <c:pt idx="251270">
                  <c:v>4.5025000000000003E-2</c:v>
                </c:pt>
                <c:pt idx="251271">
                  <c:v>4.5025999999999997E-2</c:v>
                </c:pt>
                <c:pt idx="251272">
                  <c:v>4.5027999999999999E-2</c:v>
                </c:pt>
                <c:pt idx="251273">
                  <c:v>4.5029E-2</c:v>
                </c:pt>
                <c:pt idx="251274">
                  <c:v>4.5031000000000002E-2</c:v>
                </c:pt>
                <c:pt idx="251275">
                  <c:v>4.5032000000000003E-2</c:v>
                </c:pt>
                <c:pt idx="251276">
                  <c:v>4.5033999999999998E-2</c:v>
                </c:pt>
                <c:pt idx="251277">
                  <c:v>4.5034999999999999E-2</c:v>
                </c:pt>
                <c:pt idx="251278">
                  <c:v>4.5037000000000001E-2</c:v>
                </c:pt>
                <c:pt idx="251279">
                  <c:v>4.5038000000000002E-2</c:v>
                </c:pt>
                <c:pt idx="251280">
                  <c:v>4.5039999999999997E-2</c:v>
                </c:pt>
                <c:pt idx="251281">
                  <c:v>4.5041999999999999E-2</c:v>
                </c:pt>
                <c:pt idx="251282">
                  <c:v>4.5043E-2</c:v>
                </c:pt>
                <c:pt idx="251283">
                  <c:v>4.5044000000000001E-2</c:v>
                </c:pt>
                <c:pt idx="251284">
                  <c:v>4.5046000000000003E-2</c:v>
                </c:pt>
                <c:pt idx="251285">
                  <c:v>4.5046999999999997E-2</c:v>
                </c:pt>
                <c:pt idx="251286">
                  <c:v>4.5047999999999998E-2</c:v>
                </c:pt>
                <c:pt idx="251287">
                  <c:v>4.505E-2</c:v>
                </c:pt>
                <c:pt idx="251288">
                  <c:v>4.5051000000000001E-2</c:v>
                </c:pt>
                <c:pt idx="251289">
                  <c:v>4.5052000000000002E-2</c:v>
                </c:pt>
                <c:pt idx="251290">
                  <c:v>4.5053999999999997E-2</c:v>
                </c:pt>
                <c:pt idx="251291">
                  <c:v>4.5054999999999998E-2</c:v>
                </c:pt>
                <c:pt idx="251292">
                  <c:v>4.5055999999999999E-2</c:v>
                </c:pt>
                <c:pt idx="251293">
                  <c:v>4.5057E-2</c:v>
                </c:pt>
                <c:pt idx="251294">
                  <c:v>4.5058000000000001E-2</c:v>
                </c:pt>
                <c:pt idx="251295">
                  <c:v>4.5059000000000002E-2</c:v>
                </c:pt>
                <c:pt idx="251296">
                  <c:v>4.5060000000000003E-2</c:v>
                </c:pt>
                <c:pt idx="251297">
                  <c:v>4.5060999999999997E-2</c:v>
                </c:pt>
                <c:pt idx="251298">
                  <c:v>4.5061999999999998E-2</c:v>
                </c:pt>
                <c:pt idx="251299">
                  <c:v>4.5062999999999999E-2</c:v>
                </c:pt>
                <c:pt idx="251300">
                  <c:v>4.5064E-2</c:v>
                </c:pt>
                <c:pt idx="251301">
                  <c:v>4.5064E-2</c:v>
                </c:pt>
                <c:pt idx="251302">
                  <c:v>4.5065000000000001E-2</c:v>
                </c:pt>
                <c:pt idx="251303">
                  <c:v>4.5066000000000002E-2</c:v>
                </c:pt>
                <c:pt idx="251304">
                  <c:v>4.5067000000000003E-2</c:v>
                </c:pt>
                <c:pt idx="251305">
                  <c:v>4.5067000000000003E-2</c:v>
                </c:pt>
                <c:pt idx="251306">
                  <c:v>4.5067999999999997E-2</c:v>
                </c:pt>
                <c:pt idx="251307">
                  <c:v>4.5067999999999997E-2</c:v>
                </c:pt>
                <c:pt idx="251308">
                  <c:v>4.5067999999999997E-2</c:v>
                </c:pt>
                <c:pt idx="251309">
                  <c:v>4.5068999999999998E-2</c:v>
                </c:pt>
                <c:pt idx="251310">
                  <c:v>4.5068999999999998E-2</c:v>
                </c:pt>
                <c:pt idx="251311">
                  <c:v>4.5068999999999998E-2</c:v>
                </c:pt>
                <c:pt idx="251312">
                  <c:v>4.5068999999999998E-2</c:v>
                </c:pt>
                <c:pt idx="251313">
                  <c:v>4.5069999999999999E-2</c:v>
                </c:pt>
                <c:pt idx="251314">
                  <c:v>4.5069999999999999E-2</c:v>
                </c:pt>
                <c:pt idx="251315">
                  <c:v>4.5069999999999999E-2</c:v>
                </c:pt>
                <c:pt idx="251316">
                  <c:v>4.5069999999999999E-2</c:v>
                </c:pt>
                <c:pt idx="251317">
                  <c:v>4.5069999999999999E-2</c:v>
                </c:pt>
                <c:pt idx="251318">
                  <c:v>4.5069999999999999E-2</c:v>
                </c:pt>
                <c:pt idx="251319">
                  <c:v>4.5069999999999999E-2</c:v>
                </c:pt>
                <c:pt idx="251320">
                  <c:v>4.5069999999999999E-2</c:v>
                </c:pt>
                <c:pt idx="251321">
                  <c:v>4.5069999999999999E-2</c:v>
                </c:pt>
                <c:pt idx="251322">
                  <c:v>4.5069999999999999E-2</c:v>
                </c:pt>
                <c:pt idx="251323">
                  <c:v>4.5068999999999998E-2</c:v>
                </c:pt>
                <c:pt idx="251324">
                  <c:v>4.5068999999999998E-2</c:v>
                </c:pt>
                <c:pt idx="251325">
                  <c:v>4.5068999999999998E-2</c:v>
                </c:pt>
                <c:pt idx="251326">
                  <c:v>4.5068999999999998E-2</c:v>
                </c:pt>
                <c:pt idx="251327">
                  <c:v>4.5068999999999998E-2</c:v>
                </c:pt>
                <c:pt idx="251328">
                  <c:v>4.5068999999999998E-2</c:v>
                </c:pt>
                <c:pt idx="251329">
                  <c:v>4.5067999999999997E-2</c:v>
                </c:pt>
                <c:pt idx="251330">
                  <c:v>4.5067999999999997E-2</c:v>
                </c:pt>
                <c:pt idx="251331">
                  <c:v>4.5067999999999997E-2</c:v>
                </c:pt>
                <c:pt idx="251332">
                  <c:v>4.5067000000000003E-2</c:v>
                </c:pt>
                <c:pt idx="251333">
                  <c:v>4.5067000000000003E-2</c:v>
                </c:pt>
                <c:pt idx="251334">
                  <c:v>4.5067000000000003E-2</c:v>
                </c:pt>
                <c:pt idx="251335">
                  <c:v>4.5066000000000002E-2</c:v>
                </c:pt>
                <c:pt idx="251336">
                  <c:v>4.5066000000000002E-2</c:v>
                </c:pt>
                <c:pt idx="251337">
                  <c:v>4.5066000000000002E-2</c:v>
                </c:pt>
                <c:pt idx="251338">
                  <c:v>4.5066000000000002E-2</c:v>
                </c:pt>
                <c:pt idx="251339">
                  <c:v>4.5065000000000001E-2</c:v>
                </c:pt>
                <c:pt idx="251340">
                  <c:v>4.5065000000000001E-2</c:v>
                </c:pt>
                <c:pt idx="251341">
                  <c:v>4.5065000000000001E-2</c:v>
                </c:pt>
                <c:pt idx="251342">
                  <c:v>4.5065000000000001E-2</c:v>
                </c:pt>
                <c:pt idx="251343">
                  <c:v>4.5064E-2</c:v>
                </c:pt>
                <c:pt idx="251344">
                  <c:v>4.5064E-2</c:v>
                </c:pt>
                <c:pt idx="251345">
                  <c:v>4.5064E-2</c:v>
                </c:pt>
                <c:pt idx="251346">
                  <c:v>4.5062999999999999E-2</c:v>
                </c:pt>
                <c:pt idx="251347">
                  <c:v>4.5062999999999999E-2</c:v>
                </c:pt>
                <c:pt idx="251348">
                  <c:v>4.5062999999999999E-2</c:v>
                </c:pt>
                <c:pt idx="251349">
                  <c:v>4.5062999999999999E-2</c:v>
                </c:pt>
                <c:pt idx="251350">
                  <c:v>4.5061999999999998E-2</c:v>
                </c:pt>
                <c:pt idx="251351">
                  <c:v>4.5061999999999998E-2</c:v>
                </c:pt>
                <c:pt idx="251352">
                  <c:v>4.5061999999999998E-2</c:v>
                </c:pt>
                <c:pt idx="251353">
                  <c:v>4.5061999999999998E-2</c:v>
                </c:pt>
                <c:pt idx="251354">
                  <c:v>4.5060999999999997E-2</c:v>
                </c:pt>
                <c:pt idx="251355">
                  <c:v>4.5060999999999997E-2</c:v>
                </c:pt>
                <c:pt idx="251356">
                  <c:v>4.5060999999999997E-2</c:v>
                </c:pt>
                <c:pt idx="251357">
                  <c:v>4.5060000000000003E-2</c:v>
                </c:pt>
                <c:pt idx="251358">
                  <c:v>4.5060000000000003E-2</c:v>
                </c:pt>
                <c:pt idx="251359">
                  <c:v>4.5060000000000003E-2</c:v>
                </c:pt>
                <c:pt idx="251360">
                  <c:v>4.5059000000000002E-2</c:v>
                </c:pt>
                <c:pt idx="251361">
                  <c:v>4.5059000000000002E-2</c:v>
                </c:pt>
                <c:pt idx="251362">
                  <c:v>4.5059000000000002E-2</c:v>
                </c:pt>
                <c:pt idx="251363">
                  <c:v>4.5059000000000002E-2</c:v>
                </c:pt>
                <c:pt idx="251364">
                  <c:v>4.5058000000000001E-2</c:v>
                </c:pt>
                <c:pt idx="251365">
                  <c:v>4.5058000000000001E-2</c:v>
                </c:pt>
                <c:pt idx="251366">
                  <c:v>4.5058000000000001E-2</c:v>
                </c:pt>
                <c:pt idx="251367">
                  <c:v>4.5057E-2</c:v>
                </c:pt>
                <c:pt idx="251368">
                  <c:v>4.5057E-2</c:v>
                </c:pt>
                <c:pt idx="251369">
                  <c:v>4.5057E-2</c:v>
                </c:pt>
                <c:pt idx="251370">
                  <c:v>4.5055999999999999E-2</c:v>
                </c:pt>
                <c:pt idx="251371">
                  <c:v>4.5055999999999999E-2</c:v>
                </c:pt>
                <c:pt idx="251372">
                  <c:v>4.5055999999999999E-2</c:v>
                </c:pt>
                <c:pt idx="251373">
                  <c:v>4.5055999999999999E-2</c:v>
                </c:pt>
                <c:pt idx="251374">
                  <c:v>4.5054999999999998E-2</c:v>
                </c:pt>
                <c:pt idx="251375">
                  <c:v>4.5054999999999998E-2</c:v>
                </c:pt>
                <c:pt idx="251376">
                  <c:v>4.5054999999999998E-2</c:v>
                </c:pt>
                <c:pt idx="251377">
                  <c:v>4.5054999999999998E-2</c:v>
                </c:pt>
                <c:pt idx="251378">
                  <c:v>4.5054999999999998E-2</c:v>
                </c:pt>
                <c:pt idx="251379">
                  <c:v>4.5053999999999997E-2</c:v>
                </c:pt>
                <c:pt idx="251380">
                  <c:v>4.5053999999999997E-2</c:v>
                </c:pt>
                <c:pt idx="251381">
                  <c:v>4.5053999999999997E-2</c:v>
                </c:pt>
                <c:pt idx="251382">
                  <c:v>4.5053999999999997E-2</c:v>
                </c:pt>
                <c:pt idx="251383">
                  <c:v>4.5053999999999997E-2</c:v>
                </c:pt>
                <c:pt idx="251384">
                  <c:v>4.5053999999999997E-2</c:v>
                </c:pt>
                <c:pt idx="251385">
                  <c:v>4.5053999999999997E-2</c:v>
                </c:pt>
                <c:pt idx="251386">
                  <c:v>4.5053999999999997E-2</c:v>
                </c:pt>
                <c:pt idx="251387">
                  <c:v>4.5053999999999997E-2</c:v>
                </c:pt>
                <c:pt idx="251388">
                  <c:v>4.5054999999999998E-2</c:v>
                </c:pt>
                <c:pt idx="251389">
                  <c:v>4.5054999999999998E-2</c:v>
                </c:pt>
                <c:pt idx="251390">
                  <c:v>4.5054999999999998E-2</c:v>
                </c:pt>
                <c:pt idx="251391">
                  <c:v>4.5054999999999998E-2</c:v>
                </c:pt>
                <c:pt idx="251392">
                  <c:v>4.5055999999999999E-2</c:v>
                </c:pt>
                <c:pt idx="251393">
                  <c:v>4.5055999999999999E-2</c:v>
                </c:pt>
                <c:pt idx="251394">
                  <c:v>4.5055999999999999E-2</c:v>
                </c:pt>
                <c:pt idx="251395">
                  <c:v>4.5057E-2</c:v>
                </c:pt>
                <c:pt idx="251396">
                  <c:v>4.5058000000000001E-2</c:v>
                </c:pt>
                <c:pt idx="251397">
                  <c:v>4.5058000000000001E-2</c:v>
                </c:pt>
                <c:pt idx="251398">
                  <c:v>4.5059000000000002E-2</c:v>
                </c:pt>
                <c:pt idx="251399">
                  <c:v>4.5060000000000003E-2</c:v>
                </c:pt>
                <c:pt idx="251400">
                  <c:v>4.5060999999999997E-2</c:v>
                </c:pt>
                <c:pt idx="251401">
                  <c:v>4.5061999999999998E-2</c:v>
                </c:pt>
                <c:pt idx="251402">
                  <c:v>4.5061999999999998E-2</c:v>
                </c:pt>
                <c:pt idx="251403">
                  <c:v>4.5062999999999999E-2</c:v>
                </c:pt>
                <c:pt idx="251404">
                  <c:v>4.5064E-2</c:v>
                </c:pt>
                <c:pt idx="251405">
                  <c:v>4.5065000000000001E-2</c:v>
                </c:pt>
                <c:pt idx="251406">
                  <c:v>4.5066000000000002E-2</c:v>
                </c:pt>
                <c:pt idx="251407">
                  <c:v>4.5067999999999997E-2</c:v>
                </c:pt>
                <c:pt idx="251408">
                  <c:v>4.5068999999999998E-2</c:v>
                </c:pt>
                <c:pt idx="251409">
                  <c:v>4.5069999999999999E-2</c:v>
                </c:pt>
                <c:pt idx="251410">
                  <c:v>4.5071E-2</c:v>
                </c:pt>
                <c:pt idx="251411">
                  <c:v>4.5073000000000002E-2</c:v>
                </c:pt>
                <c:pt idx="251412">
                  <c:v>4.5074000000000003E-2</c:v>
                </c:pt>
                <c:pt idx="251413">
                  <c:v>4.5074999999999997E-2</c:v>
                </c:pt>
                <c:pt idx="251414">
                  <c:v>4.5075999999999998E-2</c:v>
                </c:pt>
                <c:pt idx="251415">
                  <c:v>4.5078E-2</c:v>
                </c:pt>
                <c:pt idx="251416">
                  <c:v>4.5079000000000001E-2</c:v>
                </c:pt>
                <c:pt idx="251417">
                  <c:v>4.5080000000000002E-2</c:v>
                </c:pt>
                <c:pt idx="251418">
                  <c:v>4.5081999999999997E-2</c:v>
                </c:pt>
                <c:pt idx="251419">
                  <c:v>4.5082999999999998E-2</c:v>
                </c:pt>
                <c:pt idx="251420">
                  <c:v>4.5085E-2</c:v>
                </c:pt>
                <c:pt idx="251421">
                  <c:v>4.5086000000000001E-2</c:v>
                </c:pt>
                <c:pt idx="251422">
                  <c:v>4.5088000000000003E-2</c:v>
                </c:pt>
                <c:pt idx="251423">
                  <c:v>4.5088999999999997E-2</c:v>
                </c:pt>
                <c:pt idx="251424">
                  <c:v>4.5090999999999999E-2</c:v>
                </c:pt>
                <c:pt idx="251425">
                  <c:v>4.5092E-2</c:v>
                </c:pt>
                <c:pt idx="251426">
                  <c:v>4.5093000000000001E-2</c:v>
                </c:pt>
                <c:pt idx="251427">
                  <c:v>4.5095000000000003E-2</c:v>
                </c:pt>
                <c:pt idx="251428">
                  <c:v>4.5095999999999997E-2</c:v>
                </c:pt>
                <c:pt idx="251429">
                  <c:v>4.5096999999999998E-2</c:v>
                </c:pt>
                <c:pt idx="251430">
                  <c:v>4.5099E-2</c:v>
                </c:pt>
                <c:pt idx="251431">
                  <c:v>4.5100000000000001E-2</c:v>
                </c:pt>
                <c:pt idx="251432">
                  <c:v>4.5102000000000003E-2</c:v>
                </c:pt>
                <c:pt idx="251433">
                  <c:v>4.5102999999999997E-2</c:v>
                </c:pt>
                <c:pt idx="251434">
                  <c:v>4.5103999999999998E-2</c:v>
                </c:pt>
                <c:pt idx="251435">
                  <c:v>4.5106E-2</c:v>
                </c:pt>
                <c:pt idx="251436">
                  <c:v>4.5107000000000001E-2</c:v>
                </c:pt>
                <c:pt idx="251437">
                  <c:v>4.5108000000000002E-2</c:v>
                </c:pt>
                <c:pt idx="251438">
                  <c:v>4.5109000000000003E-2</c:v>
                </c:pt>
                <c:pt idx="251439">
                  <c:v>4.5109999999999997E-2</c:v>
                </c:pt>
                <c:pt idx="251440">
                  <c:v>4.5110999999999998E-2</c:v>
                </c:pt>
                <c:pt idx="251441">
                  <c:v>4.5111999999999999E-2</c:v>
                </c:pt>
                <c:pt idx="251442">
                  <c:v>4.5113E-2</c:v>
                </c:pt>
                <c:pt idx="251443">
                  <c:v>4.5115000000000002E-2</c:v>
                </c:pt>
                <c:pt idx="251444">
                  <c:v>4.5116000000000003E-2</c:v>
                </c:pt>
                <c:pt idx="251445">
                  <c:v>4.5116999999999997E-2</c:v>
                </c:pt>
                <c:pt idx="251446">
                  <c:v>4.5117999999999998E-2</c:v>
                </c:pt>
                <c:pt idx="251447">
                  <c:v>4.5118999999999999E-2</c:v>
                </c:pt>
                <c:pt idx="251448">
                  <c:v>4.512E-2</c:v>
                </c:pt>
                <c:pt idx="251449">
                  <c:v>4.512E-2</c:v>
                </c:pt>
                <c:pt idx="251450">
                  <c:v>4.5121000000000001E-2</c:v>
                </c:pt>
                <c:pt idx="251451">
                  <c:v>4.5122000000000002E-2</c:v>
                </c:pt>
                <c:pt idx="251452">
                  <c:v>4.5123000000000003E-2</c:v>
                </c:pt>
                <c:pt idx="251453">
                  <c:v>4.5123000000000003E-2</c:v>
                </c:pt>
                <c:pt idx="251454">
                  <c:v>4.5123999999999997E-2</c:v>
                </c:pt>
                <c:pt idx="251455">
                  <c:v>4.5124999999999998E-2</c:v>
                </c:pt>
                <c:pt idx="251456">
                  <c:v>4.5124999999999998E-2</c:v>
                </c:pt>
                <c:pt idx="251457">
                  <c:v>4.5125999999999999E-2</c:v>
                </c:pt>
                <c:pt idx="251458">
                  <c:v>4.5127E-2</c:v>
                </c:pt>
                <c:pt idx="251459">
                  <c:v>4.5127E-2</c:v>
                </c:pt>
                <c:pt idx="251460">
                  <c:v>4.5127E-2</c:v>
                </c:pt>
                <c:pt idx="251461">
                  <c:v>4.5128000000000001E-2</c:v>
                </c:pt>
                <c:pt idx="251462">
                  <c:v>4.5128000000000001E-2</c:v>
                </c:pt>
                <c:pt idx="251463">
                  <c:v>4.5128000000000001E-2</c:v>
                </c:pt>
                <c:pt idx="251464">
                  <c:v>4.5128000000000001E-2</c:v>
                </c:pt>
                <c:pt idx="251465">
                  <c:v>4.5128000000000001E-2</c:v>
                </c:pt>
                <c:pt idx="251466">
                  <c:v>4.5128000000000001E-2</c:v>
                </c:pt>
                <c:pt idx="251467">
                  <c:v>4.5128000000000001E-2</c:v>
                </c:pt>
                <c:pt idx="251468">
                  <c:v>4.5128000000000001E-2</c:v>
                </c:pt>
                <c:pt idx="251469">
                  <c:v>4.5128000000000001E-2</c:v>
                </c:pt>
                <c:pt idx="251470">
                  <c:v>4.5128000000000001E-2</c:v>
                </c:pt>
                <c:pt idx="251471">
                  <c:v>4.5128000000000001E-2</c:v>
                </c:pt>
                <c:pt idx="251472">
                  <c:v>4.5127E-2</c:v>
                </c:pt>
                <c:pt idx="251473">
                  <c:v>4.5127E-2</c:v>
                </c:pt>
                <c:pt idx="251474">
                  <c:v>4.5127E-2</c:v>
                </c:pt>
                <c:pt idx="251475">
                  <c:v>4.5125999999999999E-2</c:v>
                </c:pt>
                <c:pt idx="251476">
                  <c:v>4.5125999999999999E-2</c:v>
                </c:pt>
                <c:pt idx="251477">
                  <c:v>4.5124999999999998E-2</c:v>
                </c:pt>
                <c:pt idx="251478">
                  <c:v>4.5124999999999998E-2</c:v>
                </c:pt>
                <c:pt idx="251479">
                  <c:v>4.5123999999999997E-2</c:v>
                </c:pt>
                <c:pt idx="251480">
                  <c:v>4.5123000000000003E-2</c:v>
                </c:pt>
                <c:pt idx="251481">
                  <c:v>4.5123000000000003E-2</c:v>
                </c:pt>
                <c:pt idx="251482">
                  <c:v>4.5122000000000002E-2</c:v>
                </c:pt>
                <c:pt idx="251483">
                  <c:v>4.5121000000000001E-2</c:v>
                </c:pt>
                <c:pt idx="251484">
                  <c:v>4.512E-2</c:v>
                </c:pt>
                <c:pt idx="251485">
                  <c:v>4.5118999999999999E-2</c:v>
                </c:pt>
                <c:pt idx="251486">
                  <c:v>4.5117999999999998E-2</c:v>
                </c:pt>
                <c:pt idx="251487">
                  <c:v>4.5116999999999997E-2</c:v>
                </c:pt>
                <c:pt idx="251488">
                  <c:v>4.5116000000000003E-2</c:v>
                </c:pt>
                <c:pt idx="251489">
                  <c:v>4.5115000000000002E-2</c:v>
                </c:pt>
                <c:pt idx="251490">
                  <c:v>4.5114000000000001E-2</c:v>
                </c:pt>
                <c:pt idx="251491">
                  <c:v>4.5113E-2</c:v>
                </c:pt>
                <c:pt idx="251492">
                  <c:v>4.5111999999999999E-2</c:v>
                </c:pt>
                <c:pt idx="251493">
                  <c:v>4.5110999999999998E-2</c:v>
                </c:pt>
                <c:pt idx="251494">
                  <c:v>4.5109999999999997E-2</c:v>
                </c:pt>
                <c:pt idx="251495">
                  <c:v>4.5109000000000003E-2</c:v>
                </c:pt>
                <c:pt idx="251496">
                  <c:v>4.5108000000000002E-2</c:v>
                </c:pt>
                <c:pt idx="251497">
                  <c:v>4.5106E-2</c:v>
                </c:pt>
                <c:pt idx="251498">
                  <c:v>4.5104999999999999E-2</c:v>
                </c:pt>
                <c:pt idx="251499">
                  <c:v>4.5103999999999998E-2</c:v>
                </c:pt>
                <c:pt idx="251500">
                  <c:v>4.5102000000000003E-2</c:v>
                </c:pt>
                <c:pt idx="251501">
                  <c:v>4.5101000000000002E-2</c:v>
                </c:pt>
                <c:pt idx="251502">
                  <c:v>4.5100000000000001E-2</c:v>
                </c:pt>
                <c:pt idx="251503">
                  <c:v>4.5099E-2</c:v>
                </c:pt>
                <c:pt idx="251504">
                  <c:v>4.5096999999999998E-2</c:v>
                </c:pt>
                <c:pt idx="251505">
                  <c:v>4.5095999999999997E-2</c:v>
                </c:pt>
                <c:pt idx="251506">
                  <c:v>4.5095000000000003E-2</c:v>
                </c:pt>
                <c:pt idx="251507">
                  <c:v>4.5093000000000001E-2</c:v>
                </c:pt>
                <c:pt idx="251508">
                  <c:v>4.5092E-2</c:v>
                </c:pt>
                <c:pt idx="251509">
                  <c:v>4.5089999999999998E-2</c:v>
                </c:pt>
                <c:pt idx="251510">
                  <c:v>4.5088999999999997E-2</c:v>
                </c:pt>
                <c:pt idx="251511">
                  <c:v>4.5087000000000002E-2</c:v>
                </c:pt>
                <c:pt idx="251512">
                  <c:v>4.5086000000000001E-2</c:v>
                </c:pt>
                <c:pt idx="251513">
                  <c:v>4.5085E-2</c:v>
                </c:pt>
                <c:pt idx="251514">
                  <c:v>4.5082999999999998E-2</c:v>
                </c:pt>
                <c:pt idx="251515">
                  <c:v>4.5081999999999997E-2</c:v>
                </c:pt>
                <c:pt idx="251516">
                  <c:v>4.5081000000000003E-2</c:v>
                </c:pt>
                <c:pt idx="251517">
                  <c:v>4.5080000000000002E-2</c:v>
                </c:pt>
                <c:pt idx="251518">
                  <c:v>4.5078E-2</c:v>
                </c:pt>
                <c:pt idx="251519">
                  <c:v>4.5076999999999999E-2</c:v>
                </c:pt>
                <c:pt idx="251520">
                  <c:v>4.5075999999999998E-2</c:v>
                </c:pt>
                <c:pt idx="251521">
                  <c:v>4.5074000000000003E-2</c:v>
                </c:pt>
                <c:pt idx="251522">
                  <c:v>4.5073000000000002E-2</c:v>
                </c:pt>
                <c:pt idx="251523">
                  <c:v>4.5072000000000001E-2</c:v>
                </c:pt>
                <c:pt idx="251524">
                  <c:v>4.5071E-2</c:v>
                </c:pt>
                <c:pt idx="251525">
                  <c:v>4.5069999999999999E-2</c:v>
                </c:pt>
                <c:pt idx="251526">
                  <c:v>4.5068999999999998E-2</c:v>
                </c:pt>
                <c:pt idx="251527">
                  <c:v>4.5067999999999997E-2</c:v>
                </c:pt>
                <c:pt idx="251528">
                  <c:v>4.5067000000000003E-2</c:v>
                </c:pt>
                <c:pt idx="251529">
                  <c:v>4.5066000000000002E-2</c:v>
                </c:pt>
                <c:pt idx="251530">
                  <c:v>4.5065000000000001E-2</c:v>
                </c:pt>
                <c:pt idx="251531">
                  <c:v>4.5064E-2</c:v>
                </c:pt>
                <c:pt idx="251532">
                  <c:v>4.5064E-2</c:v>
                </c:pt>
                <c:pt idx="251533">
                  <c:v>4.5062999999999999E-2</c:v>
                </c:pt>
                <c:pt idx="251534">
                  <c:v>4.5061999999999998E-2</c:v>
                </c:pt>
                <c:pt idx="251535">
                  <c:v>4.5060999999999997E-2</c:v>
                </c:pt>
                <c:pt idx="251536">
                  <c:v>4.5060000000000003E-2</c:v>
                </c:pt>
                <c:pt idx="251537">
                  <c:v>4.5060000000000003E-2</c:v>
                </c:pt>
                <c:pt idx="251538">
                  <c:v>4.5059000000000002E-2</c:v>
                </c:pt>
                <c:pt idx="251539">
                  <c:v>4.5059000000000002E-2</c:v>
                </c:pt>
                <c:pt idx="251540">
                  <c:v>4.5058000000000001E-2</c:v>
                </c:pt>
                <c:pt idx="251541">
                  <c:v>4.5058000000000001E-2</c:v>
                </c:pt>
                <c:pt idx="251542">
                  <c:v>4.5057E-2</c:v>
                </c:pt>
                <c:pt idx="251543">
                  <c:v>4.5055999999999999E-2</c:v>
                </c:pt>
                <c:pt idx="251544">
                  <c:v>4.5055999999999999E-2</c:v>
                </c:pt>
                <c:pt idx="251545">
                  <c:v>4.5054999999999998E-2</c:v>
                </c:pt>
                <c:pt idx="251546">
                  <c:v>4.5053999999999997E-2</c:v>
                </c:pt>
                <c:pt idx="251547">
                  <c:v>4.5053999999999997E-2</c:v>
                </c:pt>
                <c:pt idx="251548">
                  <c:v>4.5053000000000003E-2</c:v>
                </c:pt>
                <c:pt idx="251549">
                  <c:v>4.5052000000000002E-2</c:v>
                </c:pt>
                <c:pt idx="251550">
                  <c:v>4.5052000000000002E-2</c:v>
                </c:pt>
                <c:pt idx="251551">
                  <c:v>4.5051000000000001E-2</c:v>
                </c:pt>
                <c:pt idx="251552">
                  <c:v>4.505E-2</c:v>
                </c:pt>
                <c:pt idx="251553">
                  <c:v>4.505E-2</c:v>
                </c:pt>
                <c:pt idx="251554">
                  <c:v>4.5048999999999999E-2</c:v>
                </c:pt>
                <c:pt idx="251555">
                  <c:v>4.5047999999999998E-2</c:v>
                </c:pt>
                <c:pt idx="251556">
                  <c:v>4.5046999999999997E-2</c:v>
                </c:pt>
                <c:pt idx="251557">
                  <c:v>4.5046000000000003E-2</c:v>
                </c:pt>
                <c:pt idx="251558">
                  <c:v>4.5046000000000003E-2</c:v>
                </c:pt>
                <c:pt idx="251559">
                  <c:v>4.5045000000000002E-2</c:v>
                </c:pt>
                <c:pt idx="251560">
                  <c:v>4.5044000000000001E-2</c:v>
                </c:pt>
                <c:pt idx="251561">
                  <c:v>4.5043E-2</c:v>
                </c:pt>
                <c:pt idx="251562">
                  <c:v>4.5041999999999999E-2</c:v>
                </c:pt>
                <c:pt idx="251563">
                  <c:v>4.5040999999999998E-2</c:v>
                </c:pt>
                <c:pt idx="251564">
                  <c:v>4.5039999999999997E-2</c:v>
                </c:pt>
                <c:pt idx="251565">
                  <c:v>4.5039000000000003E-2</c:v>
                </c:pt>
                <c:pt idx="251566">
                  <c:v>4.5038000000000002E-2</c:v>
                </c:pt>
                <c:pt idx="251567">
                  <c:v>4.5037000000000001E-2</c:v>
                </c:pt>
                <c:pt idx="251568">
                  <c:v>4.5036E-2</c:v>
                </c:pt>
                <c:pt idx="251569">
                  <c:v>4.5034999999999999E-2</c:v>
                </c:pt>
                <c:pt idx="251570">
                  <c:v>4.5033999999999998E-2</c:v>
                </c:pt>
                <c:pt idx="251571">
                  <c:v>4.5032999999999997E-2</c:v>
                </c:pt>
                <c:pt idx="251572">
                  <c:v>4.5032000000000003E-2</c:v>
                </c:pt>
                <c:pt idx="251573">
                  <c:v>4.5031000000000002E-2</c:v>
                </c:pt>
                <c:pt idx="251574">
                  <c:v>4.5031000000000002E-2</c:v>
                </c:pt>
                <c:pt idx="251575">
                  <c:v>4.5030000000000001E-2</c:v>
                </c:pt>
                <c:pt idx="251576">
                  <c:v>4.5029E-2</c:v>
                </c:pt>
                <c:pt idx="251577">
                  <c:v>4.5027999999999999E-2</c:v>
                </c:pt>
                <c:pt idx="251578">
                  <c:v>4.5026999999999998E-2</c:v>
                </c:pt>
                <c:pt idx="251579">
                  <c:v>4.5025999999999997E-2</c:v>
                </c:pt>
                <c:pt idx="251580">
                  <c:v>4.5025999999999997E-2</c:v>
                </c:pt>
                <c:pt idx="251581">
                  <c:v>4.5025000000000003E-2</c:v>
                </c:pt>
                <c:pt idx="251582">
                  <c:v>4.5024000000000002E-2</c:v>
                </c:pt>
                <c:pt idx="251583">
                  <c:v>4.5024000000000002E-2</c:v>
                </c:pt>
                <c:pt idx="251584">
                  <c:v>4.5024000000000002E-2</c:v>
                </c:pt>
                <c:pt idx="251585">
                  <c:v>4.5023000000000001E-2</c:v>
                </c:pt>
                <c:pt idx="251586">
                  <c:v>4.5023000000000001E-2</c:v>
                </c:pt>
                <c:pt idx="251587">
                  <c:v>4.5023000000000001E-2</c:v>
                </c:pt>
                <c:pt idx="251588">
                  <c:v>4.5023000000000001E-2</c:v>
                </c:pt>
                <c:pt idx="251589">
                  <c:v>4.5023000000000001E-2</c:v>
                </c:pt>
                <c:pt idx="251590">
                  <c:v>4.5023000000000001E-2</c:v>
                </c:pt>
                <c:pt idx="251591">
                  <c:v>4.5023000000000001E-2</c:v>
                </c:pt>
                <c:pt idx="251592">
                  <c:v>4.5023000000000001E-2</c:v>
                </c:pt>
                <c:pt idx="251593">
                  <c:v>4.5023000000000001E-2</c:v>
                </c:pt>
                <c:pt idx="251594">
                  <c:v>4.5024000000000002E-2</c:v>
                </c:pt>
                <c:pt idx="251595">
                  <c:v>4.5024000000000002E-2</c:v>
                </c:pt>
                <c:pt idx="251596">
                  <c:v>4.5025000000000003E-2</c:v>
                </c:pt>
                <c:pt idx="251597">
                  <c:v>4.5025999999999997E-2</c:v>
                </c:pt>
                <c:pt idx="251598">
                  <c:v>4.5026999999999998E-2</c:v>
                </c:pt>
                <c:pt idx="251599">
                  <c:v>4.5027999999999999E-2</c:v>
                </c:pt>
                <c:pt idx="251600">
                  <c:v>4.5029E-2</c:v>
                </c:pt>
                <c:pt idx="251601">
                  <c:v>4.5030000000000001E-2</c:v>
                </c:pt>
                <c:pt idx="251602">
                  <c:v>4.5031000000000002E-2</c:v>
                </c:pt>
                <c:pt idx="251603">
                  <c:v>4.5032000000000003E-2</c:v>
                </c:pt>
                <c:pt idx="251604">
                  <c:v>4.5032999999999997E-2</c:v>
                </c:pt>
                <c:pt idx="251605">
                  <c:v>4.5034999999999999E-2</c:v>
                </c:pt>
                <c:pt idx="251606">
                  <c:v>4.5036E-2</c:v>
                </c:pt>
                <c:pt idx="251607">
                  <c:v>4.5038000000000002E-2</c:v>
                </c:pt>
                <c:pt idx="251608">
                  <c:v>4.5039999999999997E-2</c:v>
                </c:pt>
                <c:pt idx="251609">
                  <c:v>4.5040999999999998E-2</c:v>
                </c:pt>
                <c:pt idx="251610">
                  <c:v>4.5043E-2</c:v>
                </c:pt>
                <c:pt idx="251611">
                  <c:v>4.5045000000000002E-2</c:v>
                </c:pt>
                <c:pt idx="251612">
                  <c:v>4.5046000000000003E-2</c:v>
                </c:pt>
                <c:pt idx="251613">
                  <c:v>4.5047999999999998E-2</c:v>
                </c:pt>
                <c:pt idx="251614">
                  <c:v>4.505E-2</c:v>
                </c:pt>
                <c:pt idx="251615">
                  <c:v>4.5052000000000002E-2</c:v>
                </c:pt>
                <c:pt idx="251616">
                  <c:v>4.5053000000000003E-2</c:v>
                </c:pt>
                <c:pt idx="251617">
                  <c:v>4.5054999999999998E-2</c:v>
                </c:pt>
                <c:pt idx="251618">
                  <c:v>4.5057E-2</c:v>
                </c:pt>
                <c:pt idx="251619">
                  <c:v>4.5059000000000002E-2</c:v>
                </c:pt>
                <c:pt idx="251620">
                  <c:v>4.5060000000000003E-2</c:v>
                </c:pt>
                <c:pt idx="251621">
                  <c:v>4.5061999999999998E-2</c:v>
                </c:pt>
                <c:pt idx="251622">
                  <c:v>4.5064E-2</c:v>
                </c:pt>
                <c:pt idx="251623">
                  <c:v>4.5066000000000002E-2</c:v>
                </c:pt>
                <c:pt idx="251624">
                  <c:v>4.5067000000000003E-2</c:v>
                </c:pt>
                <c:pt idx="251625">
                  <c:v>4.5068999999999998E-2</c:v>
                </c:pt>
                <c:pt idx="251626">
                  <c:v>4.5069999999999999E-2</c:v>
                </c:pt>
                <c:pt idx="251627">
                  <c:v>4.5072000000000001E-2</c:v>
                </c:pt>
                <c:pt idx="251628">
                  <c:v>4.5073000000000002E-2</c:v>
                </c:pt>
                <c:pt idx="251629">
                  <c:v>4.5074999999999997E-2</c:v>
                </c:pt>
                <c:pt idx="251630">
                  <c:v>4.5075999999999998E-2</c:v>
                </c:pt>
                <c:pt idx="251631">
                  <c:v>4.5076999999999999E-2</c:v>
                </c:pt>
                <c:pt idx="251632">
                  <c:v>4.5079000000000001E-2</c:v>
                </c:pt>
                <c:pt idx="251633">
                  <c:v>4.5080000000000002E-2</c:v>
                </c:pt>
                <c:pt idx="251634">
                  <c:v>4.5081000000000003E-2</c:v>
                </c:pt>
                <c:pt idx="251635">
                  <c:v>4.5081999999999997E-2</c:v>
                </c:pt>
                <c:pt idx="251636">
                  <c:v>4.5082999999999998E-2</c:v>
                </c:pt>
                <c:pt idx="251637">
                  <c:v>4.5083999999999999E-2</c:v>
                </c:pt>
                <c:pt idx="251638">
                  <c:v>4.5085E-2</c:v>
                </c:pt>
                <c:pt idx="251639">
                  <c:v>4.5085E-2</c:v>
                </c:pt>
                <c:pt idx="251640">
                  <c:v>4.5086000000000001E-2</c:v>
                </c:pt>
                <c:pt idx="251641">
                  <c:v>4.5086000000000001E-2</c:v>
                </c:pt>
                <c:pt idx="251642">
                  <c:v>4.5087000000000002E-2</c:v>
                </c:pt>
                <c:pt idx="251643">
                  <c:v>4.5087000000000002E-2</c:v>
                </c:pt>
                <c:pt idx="251644">
                  <c:v>4.5088000000000003E-2</c:v>
                </c:pt>
                <c:pt idx="251645">
                  <c:v>4.5088000000000003E-2</c:v>
                </c:pt>
                <c:pt idx="251646">
                  <c:v>4.5088000000000003E-2</c:v>
                </c:pt>
                <c:pt idx="251647">
                  <c:v>4.5088000000000003E-2</c:v>
                </c:pt>
                <c:pt idx="251648">
                  <c:v>4.5088999999999997E-2</c:v>
                </c:pt>
                <c:pt idx="251649">
                  <c:v>4.5088000000000003E-2</c:v>
                </c:pt>
                <c:pt idx="251650">
                  <c:v>4.5088000000000003E-2</c:v>
                </c:pt>
                <c:pt idx="251651">
                  <c:v>4.5088000000000003E-2</c:v>
                </c:pt>
                <c:pt idx="251652">
                  <c:v>4.5088000000000003E-2</c:v>
                </c:pt>
                <c:pt idx="251653">
                  <c:v>4.5088000000000003E-2</c:v>
                </c:pt>
                <c:pt idx="251654">
                  <c:v>4.5088000000000003E-2</c:v>
                </c:pt>
                <c:pt idx="251655">
                  <c:v>4.5087000000000002E-2</c:v>
                </c:pt>
                <c:pt idx="251656">
                  <c:v>4.5087000000000002E-2</c:v>
                </c:pt>
                <c:pt idx="251657">
                  <c:v>4.5087000000000002E-2</c:v>
                </c:pt>
                <c:pt idx="251658">
                  <c:v>4.5087000000000002E-2</c:v>
                </c:pt>
                <c:pt idx="251659">
                  <c:v>4.5086000000000001E-2</c:v>
                </c:pt>
                <c:pt idx="251660">
                  <c:v>4.5086000000000001E-2</c:v>
                </c:pt>
                <c:pt idx="251661">
                  <c:v>4.5085E-2</c:v>
                </c:pt>
                <c:pt idx="251662">
                  <c:v>4.5085E-2</c:v>
                </c:pt>
                <c:pt idx="251663">
                  <c:v>4.5083999999999999E-2</c:v>
                </c:pt>
                <c:pt idx="251664">
                  <c:v>4.5083999999999999E-2</c:v>
                </c:pt>
                <c:pt idx="251665">
                  <c:v>4.5082999999999998E-2</c:v>
                </c:pt>
                <c:pt idx="251666">
                  <c:v>4.5082999999999998E-2</c:v>
                </c:pt>
                <c:pt idx="251667">
                  <c:v>4.5081999999999997E-2</c:v>
                </c:pt>
                <c:pt idx="251668">
                  <c:v>4.5081999999999997E-2</c:v>
                </c:pt>
                <c:pt idx="251669">
                  <c:v>4.5081000000000003E-2</c:v>
                </c:pt>
                <c:pt idx="251670">
                  <c:v>4.5081000000000003E-2</c:v>
                </c:pt>
                <c:pt idx="251671">
                  <c:v>4.5080000000000002E-2</c:v>
                </c:pt>
                <c:pt idx="251672">
                  <c:v>4.5080000000000002E-2</c:v>
                </c:pt>
                <c:pt idx="251673">
                  <c:v>4.5079000000000001E-2</c:v>
                </c:pt>
                <c:pt idx="251674">
                  <c:v>4.5079000000000001E-2</c:v>
                </c:pt>
                <c:pt idx="251675">
                  <c:v>4.5079000000000001E-2</c:v>
                </c:pt>
                <c:pt idx="251676">
                  <c:v>4.5078E-2</c:v>
                </c:pt>
                <c:pt idx="251677">
                  <c:v>4.5078E-2</c:v>
                </c:pt>
                <c:pt idx="251678">
                  <c:v>4.5078E-2</c:v>
                </c:pt>
                <c:pt idx="251679">
                  <c:v>4.5078E-2</c:v>
                </c:pt>
                <c:pt idx="251680">
                  <c:v>4.5076999999999999E-2</c:v>
                </c:pt>
                <c:pt idx="251681">
                  <c:v>4.5076999999999999E-2</c:v>
                </c:pt>
                <c:pt idx="251682">
                  <c:v>4.5076999999999999E-2</c:v>
                </c:pt>
                <c:pt idx="251683">
                  <c:v>4.5076999999999999E-2</c:v>
                </c:pt>
                <c:pt idx="251684">
                  <c:v>4.5076999999999999E-2</c:v>
                </c:pt>
                <c:pt idx="251685">
                  <c:v>4.5076999999999999E-2</c:v>
                </c:pt>
                <c:pt idx="251686">
                  <c:v>4.5076999999999999E-2</c:v>
                </c:pt>
                <c:pt idx="251687">
                  <c:v>4.5076999999999999E-2</c:v>
                </c:pt>
                <c:pt idx="251688">
                  <c:v>4.5076999999999999E-2</c:v>
                </c:pt>
                <c:pt idx="251689">
                  <c:v>4.5076999999999999E-2</c:v>
                </c:pt>
                <c:pt idx="251690">
                  <c:v>4.5076999999999999E-2</c:v>
                </c:pt>
                <c:pt idx="251691">
                  <c:v>4.5076999999999999E-2</c:v>
                </c:pt>
                <c:pt idx="251692">
                  <c:v>4.5078E-2</c:v>
                </c:pt>
                <c:pt idx="251693">
                  <c:v>4.5078E-2</c:v>
                </c:pt>
                <c:pt idx="251694">
                  <c:v>4.5078E-2</c:v>
                </c:pt>
                <c:pt idx="251695">
                  <c:v>4.5078E-2</c:v>
                </c:pt>
                <c:pt idx="251696">
                  <c:v>4.5079000000000001E-2</c:v>
                </c:pt>
                <c:pt idx="251697">
                  <c:v>4.5079000000000001E-2</c:v>
                </c:pt>
                <c:pt idx="251698">
                  <c:v>4.5079000000000001E-2</c:v>
                </c:pt>
                <c:pt idx="251699">
                  <c:v>4.5079000000000001E-2</c:v>
                </c:pt>
                <c:pt idx="251700">
                  <c:v>4.5080000000000002E-2</c:v>
                </c:pt>
                <c:pt idx="251701">
                  <c:v>4.5080000000000002E-2</c:v>
                </c:pt>
                <c:pt idx="251702">
                  <c:v>4.5081000000000003E-2</c:v>
                </c:pt>
                <c:pt idx="251703">
                  <c:v>4.5081000000000003E-2</c:v>
                </c:pt>
                <c:pt idx="251704">
                  <c:v>4.5081999999999997E-2</c:v>
                </c:pt>
                <c:pt idx="251705">
                  <c:v>4.5081999999999997E-2</c:v>
                </c:pt>
                <c:pt idx="251706">
                  <c:v>4.5082999999999998E-2</c:v>
                </c:pt>
                <c:pt idx="251707">
                  <c:v>4.5082999999999998E-2</c:v>
                </c:pt>
                <c:pt idx="251708">
                  <c:v>4.5082999999999998E-2</c:v>
                </c:pt>
                <c:pt idx="251709">
                  <c:v>4.5083999999999999E-2</c:v>
                </c:pt>
                <c:pt idx="251710">
                  <c:v>4.5083999999999999E-2</c:v>
                </c:pt>
                <c:pt idx="251711">
                  <c:v>4.5085E-2</c:v>
                </c:pt>
                <c:pt idx="251712">
                  <c:v>4.5085E-2</c:v>
                </c:pt>
                <c:pt idx="251713">
                  <c:v>4.5085E-2</c:v>
                </c:pt>
                <c:pt idx="251714">
                  <c:v>4.5086000000000001E-2</c:v>
                </c:pt>
                <c:pt idx="251715">
                  <c:v>4.5087000000000002E-2</c:v>
                </c:pt>
                <c:pt idx="251716">
                  <c:v>4.5087000000000002E-2</c:v>
                </c:pt>
                <c:pt idx="251717">
                  <c:v>4.5087000000000002E-2</c:v>
                </c:pt>
                <c:pt idx="251718">
                  <c:v>4.5088000000000003E-2</c:v>
                </c:pt>
                <c:pt idx="251719">
                  <c:v>4.5088000000000003E-2</c:v>
                </c:pt>
                <c:pt idx="251720">
                  <c:v>4.5088999999999997E-2</c:v>
                </c:pt>
                <c:pt idx="251721">
                  <c:v>4.5088999999999997E-2</c:v>
                </c:pt>
                <c:pt idx="251722">
                  <c:v>4.5088999999999997E-2</c:v>
                </c:pt>
                <c:pt idx="251723">
                  <c:v>4.5089999999999998E-2</c:v>
                </c:pt>
                <c:pt idx="251724">
                  <c:v>4.5089999999999998E-2</c:v>
                </c:pt>
                <c:pt idx="251725">
                  <c:v>4.5090999999999999E-2</c:v>
                </c:pt>
                <c:pt idx="251726">
                  <c:v>4.5090999999999999E-2</c:v>
                </c:pt>
                <c:pt idx="251727">
                  <c:v>4.5092E-2</c:v>
                </c:pt>
                <c:pt idx="251728">
                  <c:v>4.5092E-2</c:v>
                </c:pt>
                <c:pt idx="251729">
                  <c:v>4.5093000000000001E-2</c:v>
                </c:pt>
                <c:pt idx="251730">
                  <c:v>4.5093000000000001E-2</c:v>
                </c:pt>
                <c:pt idx="251731">
                  <c:v>4.5094000000000002E-2</c:v>
                </c:pt>
                <c:pt idx="251732">
                  <c:v>4.5094000000000002E-2</c:v>
                </c:pt>
                <c:pt idx="251733">
                  <c:v>4.5094000000000002E-2</c:v>
                </c:pt>
                <c:pt idx="251734">
                  <c:v>4.5095000000000003E-2</c:v>
                </c:pt>
                <c:pt idx="251735">
                  <c:v>4.5095000000000003E-2</c:v>
                </c:pt>
                <c:pt idx="251736">
                  <c:v>4.5095999999999997E-2</c:v>
                </c:pt>
                <c:pt idx="251737">
                  <c:v>4.5096999999999998E-2</c:v>
                </c:pt>
                <c:pt idx="251738">
                  <c:v>4.5097999999999999E-2</c:v>
                </c:pt>
                <c:pt idx="251739">
                  <c:v>4.5097999999999999E-2</c:v>
                </c:pt>
                <c:pt idx="251740">
                  <c:v>4.5099E-2</c:v>
                </c:pt>
                <c:pt idx="251741">
                  <c:v>4.5100000000000001E-2</c:v>
                </c:pt>
                <c:pt idx="251742">
                  <c:v>4.5101000000000002E-2</c:v>
                </c:pt>
                <c:pt idx="251743">
                  <c:v>4.5101000000000002E-2</c:v>
                </c:pt>
                <c:pt idx="251744">
                  <c:v>4.5102000000000003E-2</c:v>
                </c:pt>
                <c:pt idx="251745">
                  <c:v>4.5102999999999997E-2</c:v>
                </c:pt>
                <c:pt idx="251746">
                  <c:v>4.5103999999999998E-2</c:v>
                </c:pt>
                <c:pt idx="251747">
                  <c:v>4.5104999999999999E-2</c:v>
                </c:pt>
                <c:pt idx="251748">
                  <c:v>4.5106E-2</c:v>
                </c:pt>
                <c:pt idx="251749">
                  <c:v>4.5108000000000002E-2</c:v>
                </c:pt>
                <c:pt idx="251750">
                  <c:v>4.5109000000000003E-2</c:v>
                </c:pt>
                <c:pt idx="251751">
                  <c:v>4.5109999999999997E-2</c:v>
                </c:pt>
                <c:pt idx="251752">
                  <c:v>4.5111999999999999E-2</c:v>
                </c:pt>
                <c:pt idx="251753">
                  <c:v>4.5113E-2</c:v>
                </c:pt>
                <c:pt idx="251754">
                  <c:v>4.5114000000000001E-2</c:v>
                </c:pt>
                <c:pt idx="251755">
                  <c:v>4.5116000000000003E-2</c:v>
                </c:pt>
                <c:pt idx="251756">
                  <c:v>4.5116999999999997E-2</c:v>
                </c:pt>
                <c:pt idx="251757">
                  <c:v>4.5117999999999998E-2</c:v>
                </c:pt>
                <c:pt idx="251758">
                  <c:v>4.512E-2</c:v>
                </c:pt>
                <c:pt idx="251759">
                  <c:v>4.5122000000000002E-2</c:v>
                </c:pt>
                <c:pt idx="251760">
                  <c:v>4.5123000000000003E-2</c:v>
                </c:pt>
                <c:pt idx="251761">
                  <c:v>4.5124999999999998E-2</c:v>
                </c:pt>
                <c:pt idx="251762">
                  <c:v>4.5127E-2</c:v>
                </c:pt>
                <c:pt idx="251763">
                  <c:v>4.5129000000000002E-2</c:v>
                </c:pt>
                <c:pt idx="251764">
                  <c:v>4.5130000000000003E-2</c:v>
                </c:pt>
                <c:pt idx="251765">
                  <c:v>4.5131999999999999E-2</c:v>
                </c:pt>
                <c:pt idx="251766">
                  <c:v>4.5134000000000001E-2</c:v>
                </c:pt>
                <c:pt idx="251767">
                  <c:v>4.5136000000000003E-2</c:v>
                </c:pt>
                <c:pt idx="251768">
                  <c:v>4.5136999999999997E-2</c:v>
                </c:pt>
                <c:pt idx="251769">
                  <c:v>4.5138999999999999E-2</c:v>
                </c:pt>
                <c:pt idx="251770">
                  <c:v>4.5141000000000001E-2</c:v>
                </c:pt>
                <c:pt idx="251771">
                  <c:v>4.5143000000000003E-2</c:v>
                </c:pt>
                <c:pt idx="251772">
                  <c:v>4.5144999999999998E-2</c:v>
                </c:pt>
                <c:pt idx="251773">
                  <c:v>4.5147E-2</c:v>
                </c:pt>
                <c:pt idx="251774">
                  <c:v>4.5148000000000001E-2</c:v>
                </c:pt>
                <c:pt idx="251775">
                  <c:v>4.5150000000000003E-2</c:v>
                </c:pt>
                <c:pt idx="251776">
                  <c:v>4.5151999999999998E-2</c:v>
                </c:pt>
                <c:pt idx="251777">
                  <c:v>4.5154E-2</c:v>
                </c:pt>
                <c:pt idx="251778">
                  <c:v>4.5155000000000001E-2</c:v>
                </c:pt>
                <c:pt idx="251779">
                  <c:v>4.5157000000000003E-2</c:v>
                </c:pt>
                <c:pt idx="251780">
                  <c:v>4.5158999999999998E-2</c:v>
                </c:pt>
                <c:pt idx="251781">
                  <c:v>4.5159999999999999E-2</c:v>
                </c:pt>
                <c:pt idx="251782">
                  <c:v>4.5162000000000001E-2</c:v>
                </c:pt>
                <c:pt idx="251783">
                  <c:v>4.5163000000000002E-2</c:v>
                </c:pt>
                <c:pt idx="251784">
                  <c:v>4.5164999999999997E-2</c:v>
                </c:pt>
                <c:pt idx="251785">
                  <c:v>4.5165999999999998E-2</c:v>
                </c:pt>
                <c:pt idx="251786">
                  <c:v>4.5166999999999999E-2</c:v>
                </c:pt>
                <c:pt idx="251787">
                  <c:v>4.5169000000000001E-2</c:v>
                </c:pt>
                <c:pt idx="251788">
                  <c:v>4.5170000000000002E-2</c:v>
                </c:pt>
                <c:pt idx="251789">
                  <c:v>4.5171000000000003E-2</c:v>
                </c:pt>
                <c:pt idx="251790">
                  <c:v>4.5171999999999997E-2</c:v>
                </c:pt>
                <c:pt idx="251791">
                  <c:v>4.5171999999999997E-2</c:v>
                </c:pt>
                <c:pt idx="251792">
                  <c:v>4.5172999999999998E-2</c:v>
                </c:pt>
                <c:pt idx="251793">
                  <c:v>4.5173999999999999E-2</c:v>
                </c:pt>
                <c:pt idx="251794">
                  <c:v>4.5173999999999999E-2</c:v>
                </c:pt>
                <c:pt idx="251795">
                  <c:v>4.5175E-2</c:v>
                </c:pt>
                <c:pt idx="251796">
                  <c:v>4.5176000000000001E-2</c:v>
                </c:pt>
                <c:pt idx="251797">
                  <c:v>4.5176000000000001E-2</c:v>
                </c:pt>
                <c:pt idx="251798">
                  <c:v>4.5176000000000001E-2</c:v>
                </c:pt>
                <c:pt idx="251799">
                  <c:v>4.5177000000000002E-2</c:v>
                </c:pt>
                <c:pt idx="251800">
                  <c:v>4.5177000000000002E-2</c:v>
                </c:pt>
                <c:pt idx="251801">
                  <c:v>4.5177000000000002E-2</c:v>
                </c:pt>
                <c:pt idx="251802">
                  <c:v>4.5177000000000002E-2</c:v>
                </c:pt>
                <c:pt idx="251803">
                  <c:v>4.5176000000000001E-2</c:v>
                </c:pt>
                <c:pt idx="251804">
                  <c:v>4.5176000000000001E-2</c:v>
                </c:pt>
                <c:pt idx="251805">
                  <c:v>4.5176000000000001E-2</c:v>
                </c:pt>
                <c:pt idx="251806">
                  <c:v>4.5175E-2</c:v>
                </c:pt>
                <c:pt idx="251807">
                  <c:v>4.5175E-2</c:v>
                </c:pt>
                <c:pt idx="251808">
                  <c:v>4.5173999999999999E-2</c:v>
                </c:pt>
                <c:pt idx="251809">
                  <c:v>4.5173999999999999E-2</c:v>
                </c:pt>
                <c:pt idx="251810">
                  <c:v>4.5172999999999998E-2</c:v>
                </c:pt>
                <c:pt idx="251811">
                  <c:v>4.5172999999999998E-2</c:v>
                </c:pt>
                <c:pt idx="251812">
                  <c:v>4.5171999999999997E-2</c:v>
                </c:pt>
                <c:pt idx="251813">
                  <c:v>4.5171000000000003E-2</c:v>
                </c:pt>
                <c:pt idx="251814">
                  <c:v>4.5170000000000002E-2</c:v>
                </c:pt>
                <c:pt idx="251815">
                  <c:v>4.5169000000000001E-2</c:v>
                </c:pt>
                <c:pt idx="251816">
                  <c:v>4.5168E-2</c:v>
                </c:pt>
                <c:pt idx="251817">
                  <c:v>4.5166999999999999E-2</c:v>
                </c:pt>
                <c:pt idx="251818">
                  <c:v>4.5165999999999998E-2</c:v>
                </c:pt>
                <c:pt idx="251819">
                  <c:v>4.5165999999999998E-2</c:v>
                </c:pt>
                <c:pt idx="251820">
                  <c:v>4.5164999999999997E-2</c:v>
                </c:pt>
                <c:pt idx="251821">
                  <c:v>4.5164000000000003E-2</c:v>
                </c:pt>
                <c:pt idx="251822">
                  <c:v>4.5163000000000002E-2</c:v>
                </c:pt>
                <c:pt idx="251823">
                  <c:v>4.5162000000000001E-2</c:v>
                </c:pt>
                <c:pt idx="251824">
                  <c:v>4.5161E-2</c:v>
                </c:pt>
                <c:pt idx="251825">
                  <c:v>4.5159999999999999E-2</c:v>
                </c:pt>
                <c:pt idx="251826">
                  <c:v>4.5157999999999997E-2</c:v>
                </c:pt>
                <c:pt idx="251827">
                  <c:v>4.5157000000000003E-2</c:v>
                </c:pt>
                <c:pt idx="251828">
                  <c:v>4.5156000000000002E-2</c:v>
                </c:pt>
                <c:pt idx="251829">
                  <c:v>4.5155000000000001E-2</c:v>
                </c:pt>
                <c:pt idx="251830">
                  <c:v>4.5154E-2</c:v>
                </c:pt>
                <c:pt idx="251831">
                  <c:v>4.5152999999999999E-2</c:v>
                </c:pt>
                <c:pt idx="251832">
                  <c:v>4.5151999999999998E-2</c:v>
                </c:pt>
                <c:pt idx="251833">
                  <c:v>4.5150999999999997E-2</c:v>
                </c:pt>
                <c:pt idx="251834">
                  <c:v>4.5150000000000003E-2</c:v>
                </c:pt>
                <c:pt idx="251835">
                  <c:v>4.5149000000000002E-2</c:v>
                </c:pt>
                <c:pt idx="251836">
                  <c:v>4.5148000000000001E-2</c:v>
                </c:pt>
                <c:pt idx="251837">
                  <c:v>4.5147E-2</c:v>
                </c:pt>
                <c:pt idx="251838">
                  <c:v>4.5145999999999999E-2</c:v>
                </c:pt>
                <c:pt idx="251839">
                  <c:v>4.5145999999999999E-2</c:v>
                </c:pt>
                <c:pt idx="251840">
                  <c:v>4.5144999999999998E-2</c:v>
                </c:pt>
                <c:pt idx="251841">
                  <c:v>4.5143999999999997E-2</c:v>
                </c:pt>
                <c:pt idx="251842">
                  <c:v>4.5143000000000003E-2</c:v>
                </c:pt>
                <c:pt idx="251843">
                  <c:v>4.5142000000000002E-2</c:v>
                </c:pt>
                <c:pt idx="251844">
                  <c:v>4.5142000000000002E-2</c:v>
                </c:pt>
                <c:pt idx="251845">
                  <c:v>4.5141000000000001E-2</c:v>
                </c:pt>
                <c:pt idx="251846">
                  <c:v>4.514E-2</c:v>
                </c:pt>
                <c:pt idx="251847">
                  <c:v>4.514E-2</c:v>
                </c:pt>
                <c:pt idx="251848">
                  <c:v>4.5138999999999999E-2</c:v>
                </c:pt>
                <c:pt idx="251849">
                  <c:v>4.5138999999999999E-2</c:v>
                </c:pt>
                <c:pt idx="251850">
                  <c:v>4.5137999999999998E-2</c:v>
                </c:pt>
                <c:pt idx="251851">
                  <c:v>4.5136999999999997E-2</c:v>
                </c:pt>
                <c:pt idx="251852">
                  <c:v>4.5136999999999997E-2</c:v>
                </c:pt>
                <c:pt idx="251853">
                  <c:v>4.5136000000000003E-2</c:v>
                </c:pt>
                <c:pt idx="251854">
                  <c:v>4.5136000000000003E-2</c:v>
                </c:pt>
                <c:pt idx="251855">
                  <c:v>4.5136000000000003E-2</c:v>
                </c:pt>
                <c:pt idx="251856">
                  <c:v>4.5135000000000002E-2</c:v>
                </c:pt>
                <c:pt idx="251857">
                  <c:v>4.5135000000000002E-2</c:v>
                </c:pt>
                <c:pt idx="251858">
                  <c:v>4.5135000000000002E-2</c:v>
                </c:pt>
                <c:pt idx="251859">
                  <c:v>4.5135000000000002E-2</c:v>
                </c:pt>
                <c:pt idx="251860">
                  <c:v>4.5135000000000002E-2</c:v>
                </c:pt>
                <c:pt idx="251861">
                  <c:v>4.5134000000000001E-2</c:v>
                </c:pt>
                <c:pt idx="251862">
                  <c:v>4.5134000000000001E-2</c:v>
                </c:pt>
                <c:pt idx="251863">
                  <c:v>4.5134000000000001E-2</c:v>
                </c:pt>
                <c:pt idx="251864">
                  <c:v>4.5134000000000001E-2</c:v>
                </c:pt>
                <c:pt idx="251865">
                  <c:v>4.5134000000000001E-2</c:v>
                </c:pt>
                <c:pt idx="251866">
                  <c:v>4.5134000000000001E-2</c:v>
                </c:pt>
                <c:pt idx="251867">
                  <c:v>4.5134000000000001E-2</c:v>
                </c:pt>
                <c:pt idx="251868">
                  <c:v>4.5134000000000001E-2</c:v>
                </c:pt>
                <c:pt idx="251869">
                  <c:v>4.5135000000000002E-2</c:v>
                </c:pt>
                <c:pt idx="251870">
                  <c:v>4.5135000000000002E-2</c:v>
                </c:pt>
                <c:pt idx="251871">
                  <c:v>4.5135000000000002E-2</c:v>
                </c:pt>
                <c:pt idx="251872">
                  <c:v>4.5136000000000003E-2</c:v>
                </c:pt>
                <c:pt idx="251873">
                  <c:v>4.5136000000000003E-2</c:v>
                </c:pt>
                <c:pt idx="251874">
                  <c:v>4.5136000000000003E-2</c:v>
                </c:pt>
                <c:pt idx="251875">
                  <c:v>4.5136999999999997E-2</c:v>
                </c:pt>
                <c:pt idx="251876">
                  <c:v>4.5136999999999997E-2</c:v>
                </c:pt>
                <c:pt idx="251877">
                  <c:v>4.5137999999999998E-2</c:v>
                </c:pt>
                <c:pt idx="251878">
                  <c:v>4.5137999999999998E-2</c:v>
                </c:pt>
                <c:pt idx="251879">
                  <c:v>4.5138999999999999E-2</c:v>
                </c:pt>
                <c:pt idx="251880">
                  <c:v>4.5138999999999999E-2</c:v>
                </c:pt>
                <c:pt idx="251881">
                  <c:v>4.514E-2</c:v>
                </c:pt>
                <c:pt idx="251882">
                  <c:v>4.5141000000000001E-2</c:v>
                </c:pt>
                <c:pt idx="251883">
                  <c:v>4.5141000000000001E-2</c:v>
                </c:pt>
                <c:pt idx="251884">
                  <c:v>4.5142000000000002E-2</c:v>
                </c:pt>
                <c:pt idx="251885">
                  <c:v>4.5143000000000003E-2</c:v>
                </c:pt>
                <c:pt idx="251886">
                  <c:v>4.5143000000000003E-2</c:v>
                </c:pt>
                <c:pt idx="251887">
                  <c:v>4.5143999999999997E-2</c:v>
                </c:pt>
                <c:pt idx="251888">
                  <c:v>4.5144999999999998E-2</c:v>
                </c:pt>
                <c:pt idx="251889">
                  <c:v>4.5145999999999999E-2</c:v>
                </c:pt>
                <c:pt idx="251890">
                  <c:v>4.5145999999999999E-2</c:v>
                </c:pt>
                <c:pt idx="251891">
                  <c:v>4.5147E-2</c:v>
                </c:pt>
                <c:pt idx="251892">
                  <c:v>4.5148000000000001E-2</c:v>
                </c:pt>
                <c:pt idx="251893">
                  <c:v>4.5149000000000002E-2</c:v>
                </c:pt>
                <c:pt idx="251894">
                  <c:v>4.5149000000000002E-2</c:v>
                </c:pt>
                <c:pt idx="251895">
                  <c:v>4.5150000000000003E-2</c:v>
                </c:pt>
                <c:pt idx="251896">
                  <c:v>4.5150999999999997E-2</c:v>
                </c:pt>
                <c:pt idx="251897">
                  <c:v>4.5150999999999997E-2</c:v>
                </c:pt>
                <c:pt idx="251898">
                  <c:v>4.5151999999999998E-2</c:v>
                </c:pt>
                <c:pt idx="251899">
                  <c:v>4.5151999999999998E-2</c:v>
                </c:pt>
                <c:pt idx="251900">
                  <c:v>4.5152999999999999E-2</c:v>
                </c:pt>
                <c:pt idx="251901">
                  <c:v>4.5152999999999999E-2</c:v>
                </c:pt>
                <c:pt idx="251902">
                  <c:v>4.5154E-2</c:v>
                </c:pt>
                <c:pt idx="251903">
                  <c:v>4.5154E-2</c:v>
                </c:pt>
                <c:pt idx="251904">
                  <c:v>4.5155000000000001E-2</c:v>
                </c:pt>
                <c:pt idx="251905">
                  <c:v>4.5155000000000001E-2</c:v>
                </c:pt>
                <c:pt idx="251906">
                  <c:v>4.5155000000000001E-2</c:v>
                </c:pt>
                <c:pt idx="251907">
                  <c:v>4.5155000000000001E-2</c:v>
                </c:pt>
                <c:pt idx="251908">
                  <c:v>4.5156000000000002E-2</c:v>
                </c:pt>
                <c:pt idx="251909">
                  <c:v>4.5156000000000002E-2</c:v>
                </c:pt>
                <c:pt idx="251910">
                  <c:v>4.5156000000000002E-2</c:v>
                </c:pt>
                <c:pt idx="251911">
                  <c:v>4.5156000000000002E-2</c:v>
                </c:pt>
                <c:pt idx="251912">
                  <c:v>4.5156000000000002E-2</c:v>
                </c:pt>
                <c:pt idx="251913">
                  <c:v>4.5156000000000002E-2</c:v>
                </c:pt>
                <c:pt idx="251914">
                  <c:v>4.5155000000000001E-2</c:v>
                </c:pt>
                <c:pt idx="251915">
                  <c:v>4.5155000000000001E-2</c:v>
                </c:pt>
                <c:pt idx="251916">
                  <c:v>4.5155000000000001E-2</c:v>
                </c:pt>
                <c:pt idx="251917">
                  <c:v>4.5155000000000001E-2</c:v>
                </c:pt>
                <c:pt idx="251918">
                  <c:v>4.5155000000000001E-2</c:v>
                </c:pt>
                <c:pt idx="251919">
                  <c:v>4.5154E-2</c:v>
                </c:pt>
                <c:pt idx="251920">
                  <c:v>4.5154E-2</c:v>
                </c:pt>
                <c:pt idx="251921">
                  <c:v>4.5152999999999999E-2</c:v>
                </c:pt>
                <c:pt idx="251922">
                  <c:v>4.5152999999999999E-2</c:v>
                </c:pt>
                <c:pt idx="251923">
                  <c:v>4.5151999999999998E-2</c:v>
                </c:pt>
                <c:pt idx="251924">
                  <c:v>4.5151999999999998E-2</c:v>
                </c:pt>
                <c:pt idx="251925">
                  <c:v>4.5150999999999997E-2</c:v>
                </c:pt>
                <c:pt idx="251926">
                  <c:v>4.5150000000000003E-2</c:v>
                </c:pt>
                <c:pt idx="251927">
                  <c:v>4.5150000000000003E-2</c:v>
                </c:pt>
                <c:pt idx="251928">
                  <c:v>4.5149000000000002E-2</c:v>
                </c:pt>
                <c:pt idx="251929">
                  <c:v>4.5149000000000002E-2</c:v>
                </c:pt>
                <c:pt idx="251930">
                  <c:v>4.5148000000000001E-2</c:v>
                </c:pt>
                <c:pt idx="251931">
                  <c:v>4.5147E-2</c:v>
                </c:pt>
                <c:pt idx="251932">
                  <c:v>4.5145999999999999E-2</c:v>
                </c:pt>
                <c:pt idx="251933">
                  <c:v>4.5144999999999998E-2</c:v>
                </c:pt>
                <c:pt idx="251934">
                  <c:v>4.5144999999999998E-2</c:v>
                </c:pt>
                <c:pt idx="251935">
                  <c:v>4.5143999999999997E-2</c:v>
                </c:pt>
                <c:pt idx="251936">
                  <c:v>4.5143000000000003E-2</c:v>
                </c:pt>
                <c:pt idx="251937">
                  <c:v>4.5142000000000002E-2</c:v>
                </c:pt>
                <c:pt idx="251938">
                  <c:v>4.5142000000000002E-2</c:v>
                </c:pt>
                <c:pt idx="251939">
                  <c:v>4.5141000000000001E-2</c:v>
                </c:pt>
                <c:pt idx="251940">
                  <c:v>4.5141000000000001E-2</c:v>
                </c:pt>
                <c:pt idx="251941">
                  <c:v>4.514E-2</c:v>
                </c:pt>
                <c:pt idx="251942">
                  <c:v>4.5138999999999999E-2</c:v>
                </c:pt>
                <c:pt idx="251943">
                  <c:v>4.5137999999999998E-2</c:v>
                </c:pt>
                <c:pt idx="251944">
                  <c:v>4.5137999999999998E-2</c:v>
                </c:pt>
                <c:pt idx="251945">
                  <c:v>4.5136999999999997E-2</c:v>
                </c:pt>
                <c:pt idx="251946">
                  <c:v>4.5136999999999997E-2</c:v>
                </c:pt>
                <c:pt idx="251947">
                  <c:v>4.5136000000000003E-2</c:v>
                </c:pt>
                <c:pt idx="251948">
                  <c:v>4.5136000000000003E-2</c:v>
                </c:pt>
                <c:pt idx="251949">
                  <c:v>4.5135000000000002E-2</c:v>
                </c:pt>
                <c:pt idx="251950">
                  <c:v>4.5135000000000002E-2</c:v>
                </c:pt>
                <c:pt idx="251951">
                  <c:v>4.5135000000000002E-2</c:v>
                </c:pt>
                <c:pt idx="251952">
                  <c:v>4.5135000000000002E-2</c:v>
                </c:pt>
                <c:pt idx="251953">
                  <c:v>4.5135000000000002E-2</c:v>
                </c:pt>
                <c:pt idx="251954">
                  <c:v>4.5135000000000002E-2</c:v>
                </c:pt>
                <c:pt idx="251955">
                  <c:v>4.5134000000000001E-2</c:v>
                </c:pt>
                <c:pt idx="251956">
                  <c:v>4.5134000000000001E-2</c:v>
                </c:pt>
                <c:pt idx="251957">
                  <c:v>4.5135000000000002E-2</c:v>
                </c:pt>
                <c:pt idx="251958">
                  <c:v>4.5135000000000002E-2</c:v>
                </c:pt>
                <c:pt idx="251959">
                  <c:v>4.5135000000000002E-2</c:v>
                </c:pt>
                <c:pt idx="251960">
                  <c:v>4.5135000000000002E-2</c:v>
                </c:pt>
                <c:pt idx="251961">
                  <c:v>4.5136000000000003E-2</c:v>
                </c:pt>
                <c:pt idx="251962">
                  <c:v>4.5136999999999997E-2</c:v>
                </c:pt>
                <c:pt idx="251963">
                  <c:v>4.5136999999999997E-2</c:v>
                </c:pt>
                <c:pt idx="251964">
                  <c:v>4.5137999999999998E-2</c:v>
                </c:pt>
                <c:pt idx="251965">
                  <c:v>4.5138999999999999E-2</c:v>
                </c:pt>
                <c:pt idx="251966">
                  <c:v>4.5138999999999999E-2</c:v>
                </c:pt>
                <c:pt idx="251967">
                  <c:v>4.514E-2</c:v>
                </c:pt>
                <c:pt idx="251968">
                  <c:v>4.5141000000000001E-2</c:v>
                </c:pt>
                <c:pt idx="251969">
                  <c:v>4.5142000000000002E-2</c:v>
                </c:pt>
                <c:pt idx="251970">
                  <c:v>4.5143000000000003E-2</c:v>
                </c:pt>
                <c:pt idx="251971">
                  <c:v>4.5143999999999997E-2</c:v>
                </c:pt>
                <c:pt idx="251972">
                  <c:v>4.5144999999999998E-2</c:v>
                </c:pt>
                <c:pt idx="251973">
                  <c:v>4.5145999999999999E-2</c:v>
                </c:pt>
                <c:pt idx="251974">
                  <c:v>4.5147E-2</c:v>
                </c:pt>
                <c:pt idx="251975">
                  <c:v>4.5148000000000001E-2</c:v>
                </c:pt>
                <c:pt idx="251976">
                  <c:v>4.5150000000000003E-2</c:v>
                </c:pt>
                <c:pt idx="251977">
                  <c:v>4.5150999999999997E-2</c:v>
                </c:pt>
                <c:pt idx="251978">
                  <c:v>4.5151999999999998E-2</c:v>
                </c:pt>
                <c:pt idx="251979">
                  <c:v>4.5152999999999999E-2</c:v>
                </c:pt>
                <c:pt idx="251980">
                  <c:v>4.5154E-2</c:v>
                </c:pt>
                <c:pt idx="251981">
                  <c:v>4.5155000000000001E-2</c:v>
                </c:pt>
                <c:pt idx="251982">
                  <c:v>4.5156000000000002E-2</c:v>
                </c:pt>
                <c:pt idx="251983">
                  <c:v>4.5157999999999997E-2</c:v>
                </c:pt>
                <c:pt idx="251984">
                  <c:v>4.5158999999999998E-2</c:v>
                </c:pt>
                <c:pt idx="251985">
                  <c:v>4.5159999999999999E-2</c:v>
                </c:pt>
                <c:pt idx="251986">
                  <c:v>4.5161E-2</c:v>
                </c:pt>
                <c:pt idx="251987">
                  <c:v>4.5162000000000001E-2</c:v>
                </c:pt>
                <c:pt idx="251988">
                  <c:v>4.5163000000000002E-2</c:v>
                </c:pt>
                <c:pt idx="251989">
                  <c:v>4.5164000000000003E-2</c:v>
                </c:pt>
                <c:pt idx="251990">
                  <c:v>4.5164999999999997E-2</c:v>
                </c:pt>
                <c:pt idx="251991">
                  <c:v>4.5165999999999998E-2</c:v>
                </c:pt>
                <c:pt idx="251992">
                  <c:v>4.5165999999999998E-2</c:v>
                </c:pt>
                <c:pt idx="251993">
                  <c:v>4.5166999999999999E-2</c:v>
                </c:pt>
                <c:pt idx="251994">
                  <c:v>4.5166999999999999E-2</c:v>
                </c:pt>
                <c:pt idx="251995">
                  <c:v>4.5168E-2</c:v>
                </c:pt>
                <c:pt idx="251996">
                  <c:v>4.5168E-2</c:v>
                </c:pt>
                <c:pt idx="251997">
                  <c:v>4.5169000000000001E-2</c:v>
                </c:pt>
                <c:pt idx="251998">
                  <c:v>4.5169000000000001E-2</c:v>
                </c:pt>
                <c:pt idx="251999">
                  <c:v>4.5169000000000001E-2</c:v>
                </c:pt>
                <c:pt idx="252000">
                  <c:v>4.5170000000000002E-2</c:v>
                </c:pt>
                <c:pt idx="252001">
                  <c:v>4.5170000000000002E-2</c:v>
                </c:pt>
                <c:pt idx="252002">
                  <c:v>4.5169000000000001E-2</c:v>
                </c:pt>
                <c:pt idx="252003">
                  <c:v>4.5169000000000001E-2</c:v>
                </c:pt>
                <c:pt idx="252004">
                  <c:v>4.5169000000000001E-2</c:v>
                </c:pt>
                <c:pt idx="252005">
                  <c:v>4.5169000000000001E-2</c:v>
                </c:pt>
                <c:pt idx="252006">
                  <c:v>4.5168E-2</c:v>
                </c:pt>
                <c:pt idx="252007">
                  <c:v>4.5168E-2</c:v>
                </c:pt>
                <c:pt idx="252008">
                  <c:v>4.5166999999999999E-2</c:v>
                </c:pt>
                <c:pt idx="252009">
                  <c:v>4.5166999999999999E-2</c:v>
                </c:pt>
                <c:pt idx="252010">
                  <c:v>4.5165999999999998E-2</c:v>
                </c:pt>
                <c:pt idx="252011">
                  <c:v>4.5164999999999997E-2</c:v>
                </c:pt>
                <c:pt idx="252012">
                  <c:v>4.5164999999999997E-2</c:v>
                </c:pt>
                <c:pt idx="252013">
                  <c:v>4.5164000000000003E-2</c:v>
                </c:pt>
                <c:pt idx="252014">
                  <c:v>4.5163000000000002E-2</c:v>
                </c:pt>
                <c:pt idx="252015">
                  <c:v>4.5162000000000001E-2</c:v>
                </c:pt>
                <c:pt idx="252016">
                  <c:v>4.5161E-2</c:v>
                </c:pt>
                <c:pt idx="252017">
                  <c:v>4.5159999999999999E-2</c:v>
                </c:pt>
                <c:pt idx="252018">
                  <c:v>4.5158999999999998E-2</c:v>
                </c:pt>
                <c:pt idx="252019">
                  <c:v>4.5157999999999997E-2</c:v>
                </c:pt>
                <c:pt idx="252020">
                  <c:v>4.5157000000000003E-2</c:v>
                </c:pt>
                <c:pt idx="252021">
                  <c:v>4.5155000000000001E-2</c:v>
                </c:pt>
                <c:pt idx="252022">
                  <c:v>4.5154E-2</c:v>
                </c:pt>
                <c:pt idx="252023">
                  <c:v>4.5152999999999999E-2</c:v>
                </c:pt>
                <c:pt idx="252024">
                  <c:v>4.5151999999999998E-2</c:v>
                </c:pt>
                <c:pt idx="252025">
                  <c:v>4.5150999999999997E-2</c:v>
                </c:pt>
                <c:pt idx="252026">
                  <c:v>4.5150000000000003E-2</c:v>
                </c:pt>
                <c:pt idx="252027">
                  <c:v>4.5149000000000002E-2</c:v>
                </c:pt>
                <c:pt idx="252028">
                  <c:v>4.5147E-2</c:v>
                </c:pt>
                <c:pt idx="252029">
                  <c:v>4.5145999999999999E-2</c:v>
                </c:pt>
                <c:pt idx="252030">
                  <c:v>4.5144999999999998E-2</c:v>
                </c:pt>
                <c:pt idx="252031">
                  <c:v>4.5144999999999998E-2</c:v>
                </c:pt>
                <c:pt idx="252032">
                  <c:v>4.5143999999999997E-2</c:v>
                </c:pt>
                <c:pt idx="252033">
                  <c:v>4.5143000000000003E-2</c:v>
                </c:pt>
                <c:pt idx="252034">
                  <c:v>4.5142000000000002E-2</c:v>
                </c:pt>
                <c:pt idx="252035">
                  <c:v>4.5141000000000001E-2</c:v>
                </c:pt>
                <c:pt idx="252036">
                  <c:v>4.5141000000000001E-2</c:v>
                </c:pt>
                <c:pt idx="252037">
                  <c:v>4.514E-2</c:v>
                </c:pt>
                <c:pt idx="252038">
                  <c:v>4.5138999999999999E-2</c:v>
                </c:pt>
                <c:pt idx="252039">
                  <c:v>4.5138999999999999E-2</c:v>
                </c:pt>
                <c:pt idx="252040">
                  <c:v>4.5137999999999998E-2</c:v>
                </c:pt>
                <c:pt idx="252041">
                  <c:v>4.5137999999999998E-2</c:v>
                </c:pt>
                <c:pt idx="252042">
                  <c:v>4.5136999999999997E-2</c:v>
                </c:pt>
                <c:pt idx="252043">
                  <c:v>4.5136999999999997E-2</c:v>
                </c:pt>
                <c:pt idx="252044">
                  <c:v>4.5136999999999997E-2</c:v>
                </c:pt>
                <c:pt idx="252045">
                  <c:v>4.5136999999999997E-2</c:v>
                </c:pt>
                <c:pt idx="252046">
                  <c:v>4.5136000000000003E-2</c:v>
                </c:pt>
                <c:pt idx="252047">
                  <c:v>4.5136000000000003E-2</c:v>
                </c:pt>
                <c:pt idx="252048">
                  <c:v>4.5136000000000003E-2</c:v>
                </c:pt>
                <c:pt idx="252049">
                  <c:v>4.5136000000000003E-2</c:v>
                </c:pt>
                <c:pt idx="252050">
                  <c:v>4.5136000000000003E-2</c:v>
                </c:pt>
                <c:pt idx="252051">
                  <c:v>4.5136000000000003E-2</c:v>
                </c:pt>
                <c:pt idx="252052">
                  <c:v>4.5136000000000003E-2</c:v>
                </c:pt>
                <c:pt idx="252053">
                  <c:v>4.5136000000000003E-2</c:v>
                </c:pt>
                <c:pt idx="252054">
                  <c:v>4.5136000000000003E-2</c:v>
                </c:pt>
                <c:pt idx="252055">
                  <c:v>4.5136999999999997E-2</c:v>
                </c:pt>
                <c:pt idx="252056">
                  <c:v>4.5136999999999997E-2</c:v>
                </c:pt>
                <c:pt idx="252057">
                  <c:v>4.5136999999999997E-2</c:v>
                </c:pt>
                <c:pt idx="252058">
                  <c:v>4.5136999999999997E-2</c:v>
                </c:pt>
                <c:pt idx="252059">
                  <c:v>4.5137999999999998E-2</c:v>
                </c:pt>
                <c:pt idx="252060">
                  <c:v>4.5137999999999998E-2</c:v>
                </c:pt>
                <c:pt idx="252061">
                  <c:v>4.5137999999999998E-2</c:v>
                </c:pt>
                <c:pt idx="252062">
                  <c:v>4.5137999999999998E-2</c:v>
                </c:pt>
                <c:pt idx="252063">
                  <c:v>4.5138999999999999E-2</c:v>
                </c:pt>
                <c:pt idx="252064">
                  <c:v>4.5138999999999999E-2</c:v>
                </c:pt>
                <c:pt idx="252065">
                  <c:v>4.5138999999999999E-2</c:v>
                </c:pt>
                <c:pt idx="252066">
                  <c:v>4.5138999999999999E-2</c:v>
                </c:pt>
                <c:pt idx="252067">
                  <c:v>4.514E-2</c:v>
                </c:pt>
                <c:pt idx="252068">
                  <c:v>4.514E-2</c:v>
                </c:pt>
                <c:pt idx="252069">
                  <c:v>4.514E-2</c:v>
                </c:pt>
                <c:pt idx="252070">
                  <c:v>4.514E-2</c:v>
                </c:pt>
                <c:pt idx="252071">
                  <c:v>4.514E-2</c:v>
                </c:pt>
                <c:pt idx="252072">
                  <c:v>4.514E-2</c:v>
                </c:pt>
                <c:pt idx="252073">
                  <c:v>4.514E-2</c:v>
                </c:pt>
                <c:pt idx="252074">
                  <c:v>4.514E-2</c:v>
                </c:pt>
                <c:pt idx="252075">
                  <c:v>4.514E-2</c:v>
                </c:pt>
                <c:pt idx="252076">
                  <c:v>4.514E-2</c:v>
                </c:pt>
                <c:pt idx="252077">
                  <c:v>4.514E-2</c:v>
                </c:pt>
                <c:pt idx="252078">
                  <c:v>4.514E-2</c:v>
                </c:pt>
                <c:pt idx="252079">
                  <c:v>4.5138999999999999E-2</c:v>
                </c:pt>
                <c:pt idx="252080">
                  <c:v>4.5138999999999999E-2</c:v>
                </c:pt>
                <c:pt idx="252081">
                  <c:v>4.5138999999999999E-2</c:v>
                </c:pt>
                <c:pt idx="252082">
                  <c:v>4.5138999999999999E-2</c:v>
                </c:pt>
                <c:pt idx="252083">
                  <c:v>4.5137999999999998E-2</c:v>
                </c:pt>
                <c:pt idx="252084">
                  <c:v>4.5137999999999998E-2</c:v>
                </c:pt>
                <c:pt idx="252085">
                  <c:v>4.5136999999999997E-2</c:v>
                </c:pt>
                <c:pt idx="252086">
                  <c:v>4.5136000000000003E-2</c:v>
                </c:pt>
                <c:pt idx="252087">
                  <c:v>4.5135000000000002E-2</c:v>
                </c:pt>
                <c:pt idx="252088">
                  <c:v>4.5135000000000002E-2</c:v>
                </c:pt>
                <c:pt idx="252089">
                  <c:v>4.5134000000000001E-2</c:v>
                </c:pt>
                <c:pt idx="252090">
                  <c:v>4.5133E-2</c:v>
                </c:pt>
                <c:pt idx="252091">
                  <c:v>4.5131999999999999E-2</c:v>
                </c:pt>
                <c:pt idx="252092">
                  <c:v>4.5131999999999999E-2</c:v>
                </c:pt>
                <c:pt idx="252093">
                  <c:v>4.5130999999999998E-2</c:v>
                </c:pt>
                <c:pt idx="252094">
                  <c:v>4.5130000000000003E-2</c:v>
                </c:pt>
                <c:pt idx="252095">
                  <c:v>4.5129000000000002E-2</c:v>
                </c:pt>
                <c:pt idx="252096">
                  <c:v>4.5127E-2</c:v>
                </c:pt>
                <c:pt idx="252097">
                  <c:v>4.5125999999999999E-2</c:v>
                </c:pt>
                <c:pt idx="252098">
                  <c:v>4.5124999999999998E-2</c:v>
                </c:pt>
                <c:pt idx="252099">
                  <c:v>4.5123999999999997E-2</c:v>
                </c:pt>
                <c:pt idx="252100">
                  <c:v>4.5123000000000003E-2</c:v>
                </c:pt>
                <c:pt idx="252101">
                  <c:v>4.5122000000000002E-2</c:v>
                </c:pt>
                <c:pt idx="252102">
                  <c:v>4.5121000000000001E-2</c:v>
                </c:pt>
                <c:pt idx="252103">
                  <c:v>4.5118999999999999E-2</c:v>
                </c:pt>
                <c:pt idx="252104">
                  <c:v>4.5117999999999998E-2</c:v>
                </c:pt>
                <c:pt idx="252105">
                  <c:v>4.5116999999999997E-2</c:v>
                </c:pt>
                <c:pt idx="252106">
                  <c:v>4.5116000000000003E-2</c:v>
                </c:pt>
                <c:pt idx="252107">
                  <c:v>4.5115000000000002E-2</c:v>
                </c:pt>
                <c:pt idx="252108">
                  <c:v>4.5113E-2</c:v>
                </c:pt>
                <c:pt idx="252109">
                  <c:v>4.5111999999999999E-2</c:v>
                </c:pt>
                <c:pt idx="252110">
                  <c:v>4.5110999999999998E-2</c:v>
                </c:pt>
                <c:pt idx="252111">
                  <c:v>4.5109999999999997E-2</c:v>
                </c:pt>
                <c:pt idx="252112">
                  <c:v>4.5109000000000003E-2</c:v>
                </c:pt>
                <c:pt idx="252113">
                  <c:v>4.5108000000000002E-2</c:v>
                </c:pt>
                <c:pt idx="252114">
                  <c:v>4.5107000000000001E-2</c:v>
                </c:pt>
                <c:pt idx="252115">
                  <c:v>4.5106E-2</c:v>
                </c:pt>
                <c:pt idx="252116">
                  <c:v>4.5104999999999999E-2</c:v>
                </c:pt>
                <c:pt idx="252117">
                  <c:v>4.5104999999999999E-2</c:v>
                </c:pt>
                <c:pt idx="252118">
                  <c:v>4.5103999999999998E-2</c:v>
                </c:pt>
                <c:pt idx="252119">
                  <c:v>4.5102999999999997E-2</c:v>
                </c:pt>
                <c:pt idx="252120">
                  <c:v>4.5102000000000003E-2</c:v>
                </c:pt>
                <c:pt idx="252121">
                  <c:v>4.5101000000000002E-2</c:v>
                </c:pt>
                <c:pt idx="252122">
                  <c:v>4.5101000000000002E-2</c:v>
                </c:pt>
                <c:pt idx="252123">
                  <c:v>4.5100000000000001E-2</c:v>
                </c:pt>
                <c:pt idx="252124">
                  <c:v>4.5100000000000001E-2</c:v>
                </c:pt>
                <c:pt idx="252125">
                  <c:v>4.5099E-2</c:v>
                </c:pt>
                <c:pt idx="252126">
                  <c:v>4.5099E-2</c:v>
                </c:pt>
                <c:pt idx="252127">
                  <c:v>4.5099E-2</c:v>
                </c:pt>
                <c:pt idx="252128">
                  <c:v>4.5099E-2</c:v>
                </c:pt>
                <c:pt idx="252129">
                  <c:v>4.5097999999999999E-2</c:v>
                </c:pt>
                <c:pt idx="252130">
                  <c:v>4.5097999999999999E-2</c:v>
                </c:pt>
                <c:pt idx="252131">
                  <c:v>4.5097999999999999E-2</c:v>
                </c:pt>
                <c:pt idx="252132">
                  <c:v>4.5097999999999999E-2</c:v>
                </c:pt>
                <c:pt idx="252133">
                  <c:v>4.5097999999999999E-2</c:v>
                </c:pt>
                <c:pt idx="252134">
                  <c:v>4.5097999999999999E-2</c:v>
                </c:pt>
                <c:pt idx="252135">
                  <c:v>4.5097999999999999E-2</c:v>
                </c:pt>
                <c:pt idx="252136">
                  <c:v>4.5097999999999999E-2</c:v>
                </c:pt>
                <c:pt idx="252137">
                  <c:v>4.5099E-2</c:v>
                </c:pt>
                <c:pt idx="252138">
                  <c:v>4.5099E-2</c:v>
                </c:pt>
                <c:pt idx="252139">
                  <c:v>4.5099E-2</c:v>
                </c:pt>
                <c:pt idx="252140">
                  <c:v>4.5100000000000001E-2</c:v>
                </c:pt>
                <c:pt idx="252141">
                  <c:v>4.5100000000000001E-2</c:v>
                </c:pt>
                <c:pt idx="252142">
                  <c:v>4.5101000000000002E-2</c:v>
                </c:pt>
                <c:pt idx="252143">
                  <c:v>4.5101000000000002E-2</c:v>
                </c:pt>
                <c:pt idx="252144">
                  <c:v>4.5102000000000003E-2</c:v>
                </c:pt>
                <c:pt idx="252145">
                  <c:v>4.5102000000000003E-2</c:v>
                </c:pt>
                <c:pt idx="252146">
                  <c:v>4.5102999999999997E-2</c:v>
                </c:pt>
                <c:pt idx="252147">
                  <c:v>4.5102999999999997E-2</c:v>
                </c:pt>
                <c:pt idx="252148">
                  <c:v>4.5103999999999998E-2</c:v>
                </c:pt>
                <c:pt idx="252149">
                  <c:v>4.5104999999999999E-2</c:v>
                </c:pt>
                <c:pt idx="252150">
                  <c:v>4.5106E-2</c:v>
                </c:pt>
                <c:pt idx="252151">
                  <c:v>4.5106E-2</c:v>
                </c:pt>
                <c:pt idx="252152">
                  <c:v>4.5107000000000001E-2</c:v>
                </c:pt>
                <c:pt idx="252153">
                  <c:v>4.5108000000000002E-2</c:v>
                </c:pt>
                <c:pt idx="252154">
                  <c:v>4.5108000000000002E-2</c:v>
                </c:pt>
                <c:pt idx="252155">
                  <c:v>4.5109000000000003E-2</c:v>
                </c:pt>
                <c:pt idx="252156">
                  <c:v>4.5109999999999997E-2</c:v>
                </c:pt>
                <c:pt idx="252157">
                  <c:v>4.5110999999999998E-2</c:v>
                </c:pt>
                <c:pt idx="252158">
                  <c:v>4.5110999999999998E-2</c:v>
                </c:pt>
                <c:pt idx="252159">
                  <c:v>4.5111999999999999E-2</c:v>
                </c:pt>
                <c:pt idx="252160">
                  <c:v>4.5113E-2</c:v>
                </c:pt>
                <c:pt idx="252161">
                  <c:v>4.5114000000000001E-2</c:v>
                </c:pt>
                <c:pt idx="252162">
                  <c:v>4.5114000000000001E-2</c:v>
                </c:pt>
                <c:pt idx="252163">
                  <c:v>4.5115000000000002E-2</c:v>
                </c:pt>
                <c:pt idx="252164">
                  <c:v>4.5116000000000003E-2</c:v>
                </c:pt>
                <c:pt idx="252165">
                  <c:v>4.5116000000000003E-2</c:v>
                </c:pt>
                <c:pt idx="252166">
                  <c:v>4.5116999999999997E-2</c:v>
                </c:pt>
                <c:pt idx="252167">
                  <c:v>4.5116999999999997E-2</c:v>
                </c:pt>
                <c:pt idx="252168">
                  <c:v>4.5117999999999998E-2</c:v>
                </c:pt>
                <c:pt idx="252169">
                  <c:v>4.5117999999999998E-2</c:v>
                </c:pt>
                <c:pt idx="252170">
                  <c:v>4.5118999999999999E-2</c:v>
                </c:pt>
                <c:pt idx="252171">
                  <c:v>4.5118999999999999E-2</c:v>
                </c:pt>
                <c:pt idx="252172">
                  <c:v>4.512E-2</c:v>
                </c:pt>
                <c:pt idx="252173">
                  <c:v>4.512E-2</c:v>
                </c:pt>
                <c:pt idx="252174">
                  <c:v>4.5121000000000001E-2</c:v>
                </c:pt>
                <c:pt idx="252175">
                  <c:v>4.5121000000000001E-2</c:v>
                </c:pt>
                <c:pt idx="252176">
                  <c:v>4.5122000000000002E-2</c:v>
                </c:pt>
                <c:pt idx="252177">
                  <c:v>4.5122000000000002E-2</c:v>
                </c:pt>
                <c:pt idx="252178">
                  <c:v>4.5122000000000002E-2</c:v>
                </c:pt>
                <c:pt idx="252179">
                  <c:v>4.5122000000000002E-2</c:v>
                </c:pt>
                <c:pt idx="252180">
                  <c:v>4.5122000000000002E-2</c:v>
                </c:pt>
                <c:pt idx="252181">
                  <c:v>4.5122000000000002E-2</c:v>
                </c:pt>
                <c:pt idx="252182">
                  <c:v>4.5122000000000002E-2</c:v>
                </c:pt>
                <c:pt idx="252183">
                  <c:v>4.5122000000000002E-2</c:v>
                </c:pt>
                <c:pt idx="252184">
                  <c:v>4.5123000000000003E-2</c:v>
                </c:pt>
                <c:pt idx="252185">
                  <c:v>4.5123000000000003E-2</c:v>
                </c:pt>
                <c:pt idx="252186">
                  <c:v>4.5123000000000003E-2</c:v>
                </c:pt>
                <c:pt idx="252187">
                  <c:v>4.5123000000000003E-2</c:v>
                </c:pt>
                <c:pt idx="252188">
                  <c:v>4.5123000000000003E-2</c:v>
                </c:pt>
                <c:pt idx="252189">
                  <c:v>4.5122000000000002E-2</c:v>
                </c:pt>
                <c:pt idx="252190">
                  <c:v>4.5122000000000002E-2</c:v>
                </c:pt>
                <c:pt idx="252191">
                  <c:v>4.5122000000000002E-2</c:v>
                </c:pt>
                <c:pt idx="252192">
                  <c:v>4.5122000000000002E-2</c:v>
                </c:pt>
                <c:pt idx="252193">
                  <c:v>4.5121000000000001E-2</c:v>
                </c:pt>
                <c:pt idx="252194">
                  <c:v>4.5121000000000001E-2</c:v>
                </c:pt>
                <c:pt idx="252195">
                  <c:v>4.5121000000000001E-2</c:v>
                </c:pt>
                <c:pt idx="252196">
                  <c:v>4.512E-2</c:v>
                </c:pt>
                <c:pt idx="252197">
                  <c:v>4.512E-2</c:v>
                </c:pt>
                <c:pt idx="252198">
                  <c:v>4.512E-2</c:v>
                </c:pt>
                <c:pt idx="252199">
                  <c:v>4.5118999999999999E-2</c:v>
                </c:pt>
                <c:pt idx="252200">
                  <c:v>4.5118999999999999E-2</c:v>
                </c:pt>
                <c:pt idx="252201">
                  <c:v>4.5117999999999998E-2</c:v>
                </c:pt>
                <c:pt idx="252202">
                  <c:v>4.5117999999999998E-2</c:v>
                </c:pt>
                <c:pt idx="252203">
                  <c:v>4.5116999999999997E-2</c:v>
                </c:pt>
                <c:pt idx="252204">
                  <c:v>4.5116999999999997E-2</c:v>
                </c:pt>
                <c:pt idx="252205">
                  <c:v>4.5116000000000003E-2</c:v>
                </c:pt>
                <c:pt idx="252206">
                  <c:v>4.5115000000000002E-2</c:v>
                </c:pt>
                <c:pt idx="252207">
                  <c:v>4.5115000000000002E-2</c:v>
                </c:pt>
                <c:pt idx="252208">
                  <c:v>4.5114000000000001E-2</c:v>
                </c:pt>
                <c:pt idx="252209">
                  <c:v>4.5114000000000001E-2</c:v>
                </c:pt>
                <c:pt idx="252210">
                  <c:v>4.5113E-2</c:v>
                </c:pt>
                <c:pt idx="252211">
                  <c:v>4.5113E-2</c:v>
                </c:pt>
                <c:pt idx="252212">
                  <c:v>4.5111999999999999E-2</c:v>
                </c:pt>
                <c:pt idx="252213">
                  <c:v>4.5110999999999998E-2</c:v>
                </c:pt>
                <c:pt idx="252214">
                  <c:v>4.5109999999999997E-2</c:v>
                </c:pt>
                <c:pt idx="252215">
                  <c:v>4.5109999999999997E-2</c:v>
                </c:pt>
                <c:pt idx="252216">
                  <c:v>4.5109000000000003E-2</c:v>
                </c:pt>
                <c:pt idx="252217">
                  <c:v>4.5108000000000002E-2</c:v>
                </c:pt>
                <c:pt idx="252218">
                  <c:v>4.5107000000000001E-2</c:v>
                </c:pt>
                <c:pt idx="252219">
                  <c:v>4.5107000000000001E-2</c:v>
                </c:pt>
                <c:pt idx="252220">
                  <c:v>4.5106E-2</c:v>
                </c:pt>
                <c:pt idx="252221">
                  <c:v>4.5104999999999999E-2</c:v>
                </c:pt>
                <c:pt idx="252222">
                  <c:v>4.5104999999999999E-2</c:v>
                </c:pt>
                <c:pt idx="252223">
                  <c:v>4.5103999999999998E-2</c:v>
                </c:pt>
                <c:pt idx="252224">
                  <c:v>4.5102999999999997E-2</c:v>
                </c:pt>
                <c:pt idx="252225">
                  <c:v>4.5102999999999997E-2</c:v>
                </c:pt>
                <c:pt idx="252226">
                  <c:v>4.5102000000000003E-2</c:v>
                </c:pt>
                <c:pt idx="252227">
                  <c:v>4.5101000000000002E-2</c:v>
                </c:pt>
                <c:pt idx="252228">
                  <c:v>4.5100000000000001E-2</c:v>
                </c:pt>
                <c:pt idx="252229">
                  <c:v>4.5100000000000001E-2</c:v>
                </c:pt>
                <c:pt idx="252230">
                  <c:v>4.5099E-2</c:v>
                </c:pt>
                <c:pt idx="252231">
                  <c:v>4.5097999999999999E-2</c:v>
                </c:pt>
                <c:pt idx="252232">
                  <c:v>4.5097999999999999E-2</c:v>
                </c:pt>
                <c:pt idx="252233">
                  <c:v>4.5096999999999998E-2</c:v>
                </c:pt>
                <c:pt idx="252234">
                  <c:v>4.5096999999999998E-2</c:v>
                </c:pt>
                <c:pt idx="252235">
                  <c:v>4.5095999999999997E-2</c:v>
                </c:pt>
                <c:pt idx="252236">
                  <c:v>4.5095999999999997E-2</c:v>
                </c:pt>
                <c:pt idx="252237">
                  <c:v>4.5095000000000003E-2</c:v>
                </c:pt>
                <c:pt idx="252238">
                  <c:v>4.5095000000000003E-2</c:v>
                </c:pt>
                <c:pt idx="252239">
                  <c:v>4.5094000000000002E-2</c:v>
                </c:pt>
                <c:pt idx="252240">
                  <c:v>4.5094000000000002E-2</c:v>
                </c:pt>
                <c:pt idx="252241">
                  <c:v>4.5093000000000001E-2</c:v>
                </c:pt>
                <c:pt idx="252242">
                  <c:v>4.5093000000000001E-2</c:v>
                </c:pt>
                <c:pt idx="252243">
                  <c:v>4.5092E-2</c:v>
                </c:pt>
                <c:pt idx="252244">
                  <c:v>4.5092E-2</c:v>
                </c:pt>
                <c:pt idx="252245">
                  <c:v>4.5092E-2</c:v>
                </c:pt>
                <c:pt idx="252246">
                  <c:v>4.5092E-2</c:v>
                </c:pt>
                <c:pt idx="252247">
                  <c:v>4.5090999999999999E-2</c:v>
                </c:pt>
                <c:pt idx="252248">
                  <c:v>4.5090999999999999E-2</c:v>
                </c:pt>
                <c:pt idx="252249">
                  <c:v>4.5090999999999999E-2</c:v>
                </c:pt>
                <c:pt idx="252250">
                  <c:v>4.5089999999999998E-2</c:v>
                </c:pt>
                <c:pt idx="252251">
                  <c:v>4.5089999999999998E-2</c:v>
                </c:pt>
                <c:pt idx="252252">
                  <c:v>4.5089999999999998E-2</c:v>
                </c:pt>
                <c:pt idx="252253">
                  <c:v>4.5089999999999998E-2</c:v>
                </c:pt>
                <c:pt idx="252254">
                  <c:v>4.5089999999999998E-2</c:v>
                </c:pt>
                <c:pt idx="252255">
                  <c:v>4.5089999999999998E-2</c:v>
                </c:pt>
                <c:pt idx="252256">
                  <c:v>4.5089999999999998E-2</c:v>
                </c:pt>
                <c:pt idx="252257">
                  <c:v>4.5089999999999998E-2</c:v>
                </c:pt>
                <c:pt idx="252258">
                  <c:v>4.5089999999999998E-2</c:v>
                </c:pt>
                <c:pt idx="252259">
                  <c:v>4.5089999999999998E-2</c:v>
                </c:pt>
                <c:pt idx="252260">
                  <c:v>4.5089999999999998E-2</c:v>
                </c:pt>
                <c:pt idx="252261">
                  <c:v>4.5088999999999997E-2</c:v>
                </c:pt>
                <c:pt idx="252262">
                  <c:v>4.5088999999999997E-2</c:v>
                </c:pt>
                <c:pt idx="252263">
                  <c:v>4.5088999999999997E-2</c:v>
                </c:pt>
                <c:pt idx="252264">
                  <c:v>4.5089999999999998E-2</c:v>
                </c:pt>
                <c:pt idx="252265">
                  <c:v>4.5089999999999998E-2</c:v>
                </c:pt>
                <c:pt idx="252266">
                  <c:v>4.5089999999999998E-2</c:v>
                </c:pt>
                <c:pt idx="252267">
                  <c:v>4.5089999999999998E-2</c:v>
                </c:pt>
                <c:pt idx="252268">
                  <c:v>4.5089999999999998E-2</c:v>
                </c:pt>
                <c:pt idx="252269">
                  <c:v>4.5090999999999999E-2</c:v>
                </c:pt>
                <c:pt idx="252270">
                  <c:v>4.5090999999999999E-2</c:v>
                </c:pt>
                <c:pt idx="252271">
                  <c:v>4.5090999999999999E-2</c:v>
                </c:pt>
                <c:pt idx="252272">
                  <c:v>4.5090999999999999E-2</c:v>
                </c:pt>
                <c:pt idx="252273">
                  <c:v>4.5090999999999999E-2</c:v>
                </c:pt>
                <c:pt idx="252274">
                  <c:v>4.5090999999999999E-2</c:v>
                </c:pt>
                <c:pt idx="252275">
                  <c:v>4.5092E-2</c:v>
                </c:pt>
                <c:pt idx="252276">
                  <c:v>4.5092E-2</c:v>
                </c:pt>
                <c:pt idx="252277">
                  <c:v>4.5092E-2</c:v>
                </c:pt>
                <c:pt idx="252278">
                  <c:v>4.5092E-2</c:v>
                </c:pt>
                <c:pt idx="252279">
                  <c:v>4.5093000000000001E-2</c:v>
                </c:pt>
                <c:pt idx="252280">
                  <c:v>4.5093000000000001E-2</c:v>
                </c:pt>
                <c:pt idx="252281">
                  <c:v>4.5093000000000001E-2</c:v>
                </c:pt>
                <c:pt idx="252282">
                  <c:v>4.5094000000000002E-2</c:v>
                </c:pt>
                <c:pt idx="252283">
                  <c:v>4.5094000000000002E-2</c:v>
                </c:pt>
                <c:pt idx="252284">
                  <c:v>4.5094000000000002E-2</c:v>
                </c:pt>
                <c:pt idx="252285">
                  <c:v>4.5094000000000002E-2</c:v>
                </c:pt>
                <c:pt idx="252286">
                  <c:v>4.5094000000000002E-2</c:v>
                </c:pt>
                <c:pt idx="252287">
                  <c:v>4.5095000000000003E-2</c:v>
                </c:pt>
                <c:pt idx="252288">
                  <c:v>4.5095000000000003E-2</c:v>
                </c:pt>
                <c:pt idx="252289">
                  <c:v>4.5095000000000003E-2</c:v>
                </c:pt>
                <c:pt idx="252290">
                  <c:v>4.5095000000000003E-2</c:v>
                </c:pt>
                <c:pt idx="252291">
                  <c:v>4.5095999999999997E-2</c:v>
                </c:pt>
                <c:pt idx="252292">
                  <c:v>4.5095999999999997E-2</c:v>
                </c:pt>
                <c:pt idx="252293">
                  <c:v>4.5095999999999997E-2</c:v>
                </c:pt>
                <c:pt idx="252294">
                  <c:v>4.5095999999999997E-2</c:v>
                </c:pt>
                <c:pt idx="252295">
                  <c:v>4.5095999999999997E-2</c:v>
                </c:pt>
                <c:pt idx="252296">
                  <c:v>4.5095999999999997E-2</c:v>
                </c:pt>
                <c:pt idx="252297">
                  <c:v>4.5095999999999997E-2</c:v>
                </c:pt>
                <c:pt idx="252298">
                  <c:v>4.5095999999999997E-2</c:v>
                </c:pt>
                <c:pt idx="252299">
                  <c:v>4.5095999999999997E-2</c:v>
                </c:pt>
                <c:pt idx="252300">
                  <c:v>4.5095999999999997E-2</c:v>
                </c:pt>
                <c:pt idx="252301">
                  <c:v>4.5095999999999997E-2</c:v>
                </c:pt>
                <c:pt idx="252302">
                  <c:v>4.5095999999999997E-2</c:v>
                </c:pt>
                <c:pt idx="252303">
                  <c:v>4.5095999999999997E-2</c:v>
                </c:pt>
                <c:pt idx="252304">
                  <c:v>4.5095999999999997E-2</c:v>
                </c:pt>
                <c:pt idx="252305">
                  <c:v>4.5095999999999997E-2</c:v>
                </c:pt>
                <c:pt idx="252306">
                  <c:v>4.5095999999999997E-2</c:v>
                </c:pt>
                <c:pt idx="252307">
                  <c:v>4.5095000000000003E-2</c:v>
                </c:pt>
                <c:pt idx="252308">
                  <c:v>4.5095000000000003E-2</c:v>
                </c:pt>
                <c:pt idx="252309">
                  <c:v>4.5095000000000003E-2</c:v>
                </c:pt>
                <c:pt idx="252310">
                  <c:v>4.5094000000000002E-2</c:v>
                </c:pt>
                <c:pt idx="252311">
                  <c:v>4.5094000000000002E-2</c:v>
                </c:pt>
                <c:pt idx="252312">
                  <c:v>4.5094000000000002E-2</c:v>
                </c:pt>
                <c:pt idx="252313">
                  <c:v>4.5094000000000002E-2</c:v>
                </c:pt>
                <c:pt idx="252314">
                  <c:v>4.5093000000000001E-2</c:v>
                </c:pt>
                <c:pt idx="252315">
                  <c:v>4.5093000000000001E-2</c:v>
                </c:pt>
                <c:pt idx="252316">
                  <c:v>4.5093000000000001E-2</c:v>
                </c:pt>
                <c:pt idx="252317">
                  <c:v>4.5092E-2</c:v>
                </c:pt>
                <c:pt idx="252318">
                  <c:v>4.5092E-2</c:v>
                </c:pt>
                <c:pt idx="252319">
                  <c:v>4.5090999999999999E-2</c:v>
                </c:pt>
                <c:pt idx="252320">
                  <c:v>4.5090999999999999E-2</c:v>
                </c:pt>
                <c:pt idx="252321">
                  <c:v>4.5089999999999998E-2</c:v>
                </c:pt>
                <c:pt idx="252322">
                  <c:v>4.5089999999999998E-2</c:v>
                </c:pt>
                <c:pt idx="252323">
                  <c:v>4.5088999999999997E-2</c:v>
                </c:pt>
                <c:pt idx="252324">
                  <c:v>4.5088999999999997E-2</c:v>
                </c:pt>
                <c:pt idx="252325">
                  <c:v>4.5088999999999997E-2</c:v>
                </c:pt>
                <c:pt idx="252326">
                  <c:v>4.5088000000000003E-2</c:v>
                </c:pt>
                <c:pt idx="252327">
                  <c:v>4.5088000000000003E-2</c:v>
                </c:pt>
                <c:pt idx="252328">
                  <c:v>4.5087000000000002E-2</c:v>
                </c:pt>
                <c:pt idx="252329">
                  <c:v>4.5087000000000002E-2</c:v>
                </c:pt>
                <c:pt idx="252330">
                  <c:v>4.5086000000000001E-2</c:v>
                </c:pt>
                <c:pt idx="252331">
                  <c:v>4.5086000000000001E-2</c:v>
                </c:pt>
                <c:pt idx="252332">
                  <c:v>4.5085E-2</c:v>
                </c:pt>
                <c:pt idx="252333">
                  <c:v>4.5085E-2</c:v>
                </c:pt>
                <c:pt idx="252334">
                  <c:v>4.5083999999999999E-2</c:v>
                </c:pt>
                <c:pt idx="252335">
                  <c:v>4.5083999999999999E-2</c:v>
                </c:pt>
                <c:pt idx="252336">
                  <c:v>4.5082999999999998E-2</c:v>
                </c:pt>
                <c:pt idx="252337">
                  <c:v>4.5082999999999998E-2</c:v>
                </c:pt>
                <c:pt idx="252338">
                  <c:v>4.5082999999999998E-2</c:v>
                </c:pt>
                <c:pt idx="252339">
                  <c:v>4.5082999999999998E-2</c:v>
                </c:pt>
                <c:pt idx="252340">
                  <c:v>4.5081999999999997E-2</c:v>
                </c:pt>
                <c:pt idx="252341">
                  <c:v>4.5081999999999997E-2</c:v>
                </c:pt>
                <c:pt idx="252342">
                  <c:v>4.5081999999999997E-2</c:v>
                </c:pt>
                <c:pt idx="252343">
                  <c:v>4.5081000000000003E-2</c:v>
                </c:pt>
                <c:pt idx="252344">
                  <c:v>4.5081000000000003E-2</c:v>
                </c:pt>
                <c:pt idx="252345">
                  <c:v>4.5081000000000003E-2</c:v>
                </c:pt>
                <c:pt idx="252346">
                  <c:v>4.5080000000000002E-2</c:v>
                </c:pt>
                <c:pt idx="252347">
                  <c:v>4.5080000000000002E-2</c:v>
                </c:pt>
                <c:pt idx="252348">
                  <c:v>4.5080000000000002E-2</c:v>
                </c:pt>
                <c:pt idx="252349">
                  <c:v>4.5080000000000002E-2</c:v>
                </c:pt>
                <c:pt idx="252350">
                  <c:v>4.5080000000000002E-2</c:v>
                </c:pt>
                <c:pt idx="252351">
                  <c:v>4.5080000000000002E-2</c:v>
                </c:pt>
                <c:pt idx="252352">
                  <c:v>4.5080000000000002E-2</c:v>
                </c:pt>
                <c:pt idx="252353">
                  <c:v>4.5080000000000002E-2</c:v>
                </c:pt>
                <c:pt idx="252354">
                  <c:v>4.5080000000000002E-2</c:v>
                </c:pt>
                <c:pt idx="252355">
                  <c:v>4.5080000000000002E-2</c:v>
                </c:pt>
                <c:pt idx="252356">
                  <c:v>4.5080000000000002E-2</c:v>
                </c:pt>
                <c:pt idx="252357">
                  <c:v>4.5080000000000002E-2</c:v>
                </c:pt>
                <c:pt idx="252358">
                  <c:v>4.5081000000000003E-2</c:v>
                </c:pt>
                <c:pt idx="252359">
                  <c:v>4.5081000000000003E-2</c:v>
                </c:pt>
                <c:pt idx="252360">
                  <c:v>4.5081000000000003E-2</c:v>
                </c:pt>
                <c:pt idx="252361">
                  <c:v>4.5081999999999997E-2</c:v>
                </c:pt>
                <c:pt idx="252362">
                  <c:v>4.5081999999999997E-2</c:v>
                </c:pt>
                <c:pt idx="252363">
                  <c:v>4.5082999999999998E-2</c:v>
                </c:pt>
                <c:pt idx="252364">
                  <c:v>4.5082999999999998E-2</c:v>
                </c:pt>
                <c:pt idx="252365">
                  <c:v>4.5083999999999999E-2</c:v>
                </c:pt>
                <c:pt idx="252366">
                  <c:v>4.5083999999999999E-2</c:v>
                </c:pt>
                <c:pt idx="252367">
                  <c:v>4.5085E-2</c:v>
                </c:pt>
                <c:pt idx="252368">
                  <c:v>4.5085E-2</c:v>
                </c:pt>
                <c:pt idx="252369">
                  <c:v>4.5086000000000001E-2</c:v>
                </c:pt>
                <c:pt idx="252370">
                  <c:v>4.5086000000000001E-2</c:v>
                </c:pt>
                <c:pt idx="252371">
                  <c:v>4.5087000000000002E-2</c:v>
                </c:pt>
                <c:pt idx="252372">
                  <c:v>4.5088000000000003E-2</c:v>
                </c:pt>
                <c:pt idx="252373">
                  <c:v>4.5088999999999997E-2</c:v>
                </c:pt>
                <c:pt idx="252374">
                  <c:v>4.5089999999999998E-2</c:v>
                </c:pt>
                <c:pt idx="252375">
                  <c:v>4.5090999999999999E-2</c:v>
                </c:pt>
                <c:pt idx="252376">
                  <c:v>4.5092E-2</c:v>
                </c:pt>
                <c:pt idx="252377">
                  <c:v>4.5093000000000001E-2</c:v>
                </c:pt>
                <c:pt idx="252378">
                  <c:v>4.5093000000000001E-2</c:v>
                </c:pt>
                <c:pt idx="252379">
                  <c:v>4.5094000000000002E-2</c:v>
                </c:pt>
                <c:pt idx="252380">
                  <c:v>4.5095000000000003E-2</c:v>
                </c:pt>
                <c:pt idx="252381">
                  <c:v>4.5095999999999997E-2</c:v>
                </c:pt>
                <c:pt idx="252382">
                  <c:v>4.5096999999999998E-2</c:v>
                </c:pt>
                <c:pt idx="252383">
                  <c:v>4.5097999999999999E-2</c:v>
                </c:pt>
                <c:pt idx="252384">
                  <c:v>4.5099E-2</c:v>
                </c:pt>
                <c:pt idx="252385">
                  <c:v>4.5100000000000001E-2</c:v>
                </c:pt>
                <c:pt idx="252386">
                  <c:v>4.5102000000000003E-2</c:v>
                </c:pt>
                <c:pt idx="252387">
                  <c:v>4.5102999999999997E-2</c:v>
                </c:pt>
                <c:pt idx="252388">
                  <c:v>4.5103999999999998E-2</c:v>
                </c:pt>
                <c:pt idx="252389">
                  <c:v>4.5104999999999999E-2</c:v>
                </c:pt>
                <c:pt idx="252390">
                  <c:v>4.5106E-2</c:v>
                </c:pt>
                <c:pt idx="252391">
                  <c:v>4.5107000000000001E-2</c:v>
                </c:pt>
                <c:pt idx="252392">
                  <c:v>4.5108000000000002E-2</c:v>
                </c:pt>
                <c:pt idx="252393">
                  <c:v>4.5109000000000003E-2</c:v>
                </c:pt>
                <c:pt idx="252394">
                  <c:v>4.5109999999999997E-2</c:v>
                </c:pt>
                <c:pt idx="252395">
                  <c:v>4.5110999999999998E-2</c:v>
                </c:pt>
                <c:pt idx="252396">
                  <c:v>4.5111999999999999E-2</c:v>
                </c:pt>
                <c:pt idx="252397">
                  <c:v>4.5113E-2</c:v>
                </c:pt>
                <c:pt idx="252398">
                  <c:v>4.5114000000000001E-2</c:v>
                </c:pt>
                <c:pt idx="252399">
                  <c:v>4.5115000000000002E-2</c:v>
                </c:pt>
                <c:pt idx="252400">
                  <c:v>4.5116000000000003E-2</c:v>
                </c:pt>
                <c:pt idx="252401">
                  <c:v>4.5116999999999997E-2</c:v>
                </c:pt>
                <c:pt idx="252402">
                  <c:v>4.5116999999999997E-2</c:v>
                </c:pt>
                <c:pt idx="252403">
                  <c:v>4.5117999999999998E-2</c:v>
                </c:pt>
                <c:pt idx="252404">
                  <c:v>4.5118999999999999E-2</c:v>
                </c:pt>
                <c:pt idx="252405">
                  <c:v>4.512E-2</c:v>
                </c:pt>
                <c:pt idx="252406">
                  <c:v>4.512E-2</c:v>
                </c:pt>
                <c:pt idx="252407">
                  <c:v>4.5121000000000001E-2</c:v>
                </c:pt>
                <c:pt idx="252408">
                  <c:v>4.5122000000000002E-2</c:v>
                </c:pt>
                <c:pt idx="252409">
                  <c:v>4.5122000000000002E-2</c:v>
                </c:pt>
                <c:pt idx="252410">
                  <c:v>4.5123000000000003E-2</c:v>
                </c:pt>
                <c:pt idx="252411">
                  <c:v>4.5123000000000003E-2</c:v>
                </c:pt>
                <c:pt idx="252412">
                  <c:v>4.5123999999999997E-2</c:v>
                </c:pt>
                <c:pt idx="252413">
                  <c:v>4.5123999999999997E-2</c:v>
                </c:pt>
                <c:pt idx="252414">
                  <c:v>4.5123999999999997E-2</c:v>
                </c:pt>
                <c:pt idx="252415">
                  <c:v>4.5123999999999997E-2</c:v>
                </c:pt>
                <c:pt idx="252416">
                  <c:v>4.5123999999999997E-2</c:v>
                </c:pt>
                <c:pt idx="252417">
                  <c:v>4.5123999999999997E-2</c:v>
                </c:pt>
                <c:pt idx="252418">
                  <c:v>4.5123999999999997E-2</c:v>
                </c:pt>
                <c:pt idx="252419">
                  <c:v>4.5123999999999997E-2</c:v>
                </c:pt>
                <c:pt idx="252420">
                  <c:v>4.5123999999999997E-2</c:v>
                </c:pt>
                <c:pt idx="252421">
                  <c:v>4.5123999999999997E-2</c:v>
                </c:pt>
                <c:pt idx="252422">
                  <c:v>4.5123999999999997E-2</c:v>
                </c:pt>
                <c:pt idx="252423">
                  <c:v>4.5123000000000003E-2</c:v>
                </c:pt>
                <c:pt idx="252424">
                  <c:v>4.5123000000000003E-2</c:v>
                </c:pt>
                <c:pt idx="252425">
                  <c:v>4.5122000000000002E-2</c:v>
                </c:pt>
                <c:pt idx="252426">
                  <c:v>4.5121000000000001E-2</c:v>
                </c:pt>
                <c:pt idx="252427">
                  <c:v>4.5121000000000001E-2</c:v>
                </c:pt>
                <c:pt idx="252428">
                  <c:v>4.512E-2</c:v>
                </c:pt>
                <c:pt idx="252429">
                  <c:v>4.5118999999999999E-2</c:v>
                </c:pt>
                <c:pt idx="252430">
                  <c:v>4.5117999999999998E-2</c:v>
                </c:pt>
                <c:pt idx="252431">
                  <c:v>4.5116999999999997E-2</c:v>
                </c:pt>
                <c:pt idx="252432">
                  <c:v>4.5115000000000002E-2</c:v>
                </c:pt>
                <c:pt idx="252433">
                  <c:v>4.5114000000000001E-2</c:v>
                </c:pt>
                <c:pt idx="252434">
                  <c:v>4.5113E-2</c:v>
                </c:pt>
                <c:pt idx="252435">
                  <c:v>4.5110999999999998E-2</c:v>
                </c:pt>
                <c:pt idx="252436">
                  <c:v>4.5109999999999997E-2</c:v>
                </c:pt>
                <c:pt idx="252437">
                  <c:v>4.5108000000000002E-2</c:v>
                </c:pt>
                <c:pt idx="252438">
                  <c:v>4.5106E-2</c:v>
                </c:pt>
                <c:pt idx="252439">
                  <c:v>4.5103999999999998E-2</c:v>
                </c:pt>
                <c:pt idx="252440">
                  <c:v>4.5102000000000003E-2</c:v>
                </c:pt>
                <c:pt idx="252441">
                  <c:v>4.5100000000000001E-2</c:v>
                </c:pt>
                <c:pt idx="252442">
                  <c:v>4.5097999999999999E-2</c:v>
                </c:pt>
                <c:pt idx="252443">
                  <c:v>4.5095999999999997E-2</c:v>
                </c:pt>
                <c:pt idx="252444">
                  <c:v>4.5094000000000002E-2</c:v>
                </c:pt>
                <c:pt idx="252445">
                  <c:v>4.5092E-2</c:v>
                </c:pt>
                <c:pt idx="252446">
                  <c:v>4.5088999999999997E-2</c:v>
                </c:pt>
                <c:pt idx="252447">
                  <c:v>4.5087000000000002E-2</c:v>
                </c:pt>
                <c:pt idx="252448">
                  <c:v>4.5083999999999999E-2</c:v>
                </c:pt>
                <c:pt idx="252449">
                  <c:v>4.5081999999999997E-2</c:v>
                </c:pt>
                <c:pt idx="252450">
                  <c:v>4.5079000000000001E-2</c:v>
                </c:pt>
                <c:pt idx="252451">
                  <c:v>4.5075999999999998E-2</c:v>
                </c:pt>
                <c:pt idx="252452">
                  <c:v>4.5073000000000002E-2</c:v>
                </c:pt>
                <c:pt idx="252453">
                  <c:v>4.5071E-2</c:v>
                </c:pt>
                <c:pt idx="252454">
                  <c:v>4.5067999999999997E-2</c:v>
                </c:pt>
                <c:pt idx="252455">
                  <c:v>4.5065000000000001E-2</c:v>
                </c:pt>
                <c:pt idx="252456">
                  <c:v>4.5061999999999998E-2</c:v>
                </c:pt>
                <c:pt idx="252457">
                  <c:v>4.5060000000000003E-2</c:v>
                </c:pt>
                <c:pt idx="252458">
                  <c:v>4.5057E-2</c:v>
                </c:pt>
                <c:pt idx="252459">
                  <c:v>4.5053999999999997E-2</c:v>
                </c:pt>
                <c:pt idx="252460">
                  <c:v>4.5051000000000001E-2</c:v>
                </c:pt>
                <c:pt idx="252461">
                  <c:v>4.5047999999999998E-2</c:v>
                </c:pt>
                <c:pt idx="252462">
                  <c:v>4.5045000000000002E-2</c:v>
                </c:pt>
                <c:pt idx="252463">
                  <c:v>4.5041999999999999E-2</c:v>
                </c:pt>
                <c:pt idx="252464">
                  <c:v>4.5039999999999997E-2</c:v>
                </c:pt>
                <c:pt idx="252465">
                  <c:v>4.5037000000000001E-2</c:v>
                </c:pt>
                <c:pt idx="252466">
                  <c:v>4.5033999999999998E-2</c:v>
                </c:pt>
                <c:pt idx="252467">
                  <c:v>4.5032000000000003E-2</c:v>
                </c:pt>
                <c:pt idx="252468">
                  <c:v>4.5029E-2</c:v>
                </c:pt>
                <c:pt idx="252469">
                  <c:v>4.5026999999999998E-2</c:v>
                </c:pt>
                <c:pt idx="252470">
                  <c:v>4.5024000000000002E-2</c:v>
                </c:pt>
                <c:pt idx="252471">
                  <c:v>4.5022E-2</c:v>
                </c:pt>
                <c:pt idx="252472">
                  <c:v>4.5019999999999998E-2</c:v>
                </c:pt>
                <c:pt idx="252473">
                  <c:v>4.5018000000000002E-2</c:v>
                </c:pt>
                <c:pt idx="252474">
                  <c:v>4.5014999999999999E-2</c:v>
                </c:pt>
                <c:pt idx="252475">
                  <c:v>4.5013999999999998E-2</c:v>
                </c:pt>
                <c:pt idx="252476">
                  <c:v>4.5012000000000003E-2</c:v>
                </c:pt>
                <c:pt idx="252477">
                  <c:v>4.5010000000000001E-2</c:v>
                </c:pt>
                <c:pt idx="252478">
                  <c:v>4.5007999999999999E-2</c:v>
                </c:pt>
                <c:pt idx="252479">
                  <c:v>4.5006999999999998E-2</c:v>
                </c:pt>
                <c:pt idx="252480">
                  <c:v>4.5005999999999997E-2</c:v>
                </c:pt>
                <c:pt idx="252481">
                  <c:v>4.5005000000000003E-2</c:v>
                </c:pt>
                <c:pt idx="252482">
                  <c:v>4.5004000000000002E-2</c:v>
                </c:pt>
                <c:pt idx="252483">
                  <c:v>4.5003000000000001E-2</c:v>
                </c:pt>
                <c:pt idx="252484">
                  <c:v>4.5002E-2</c:v>
                </c:pt>
                <c:pt idx="252485">
                  <c:v>4.5000999999999999E-2</c:v>
                </c:pt>
                <c:pt idx="252486">
                  <c:v>4.5000999999999999E-2</c:v>
                </c:pt>
                <c:pt idx="252487">
                  <c:v>4.4999999999999998E-2</c:v>
                </c:pt>
                <c:pt idx="252488">
                  <c:v>4.4999999999999998E-2</c:v>
                </c:pt>
                <c:pt idx="252489">
                  <c:v>4.4999999999999998E-2</c:v>
                </c:pt>
                <c:pt idx="252490">
                  <c:v>4.4999999999999998E-2</c:v>
                </c:pt>
                <c:pt idx="252491">
                  <c:v>4.4999999999999998E-2</c:v>
                </c:pt>
                <c:pt idx="252492">
                  <c:v>4.5000999999999999E-2</c:v>
                </c:pt>
                <c:pt idx="252493">
                  <c:v>4.5000999999999999E-2</c:v>
                </c:pt>
                <c:pt idx="252494">
                  <c:v>4.5002E-2</c:v>
                </c:pt>
                <c:pt idx="252495">
                  <c:v>4.5003000000000001E-2</c:v>
                </c:pt>
                <c:pt idx="252496">
                  <c:v>4.5003000000000001E-2</c:v>
                </c:pt>
                <c:pt idx="252497">
                  <c:v>4.5004000000000002E-2</c:v>
                </c:pt>
                <c:pt idx="252498">
                  <c:v>4.5005000000000003E-2</c:v>
                </c:pt>
                <c:pt idx="252499">
                  <c:v>4.5006999999999998E-2</c:v>
                </c:pt>
                <c:pt idx="252500">
                  <c:v>4.5007999999999999E-2</c:v>
                </c:pt>
                <c:pt idx="252501">
                  <c:v>4.5009E-2</c:v>
                </c:pt>
                <c:pt idx="252502">
                  <c:v>4.5011000000000002E-2</c:v>
                </c:pt>
                <c:pt idx="252503">
                  <c:v>4.5012999999999997E-2</c:v>
                </c:pt>
                <c:pt idx="252504">
                  <c:v>4.5014999999999999E-2</c:v>
                </c:pt>
                <c:pt idx="252505">
                  <c:v>4.5016E-2</c:v>
                </c:pt>
                <c:pt idx="252506">
                  <c:v>4.5018000000000002E-2</c:v>
                </c:pt>
                <c:pt idx="252507">
                  <c:v>4.5019999999999998E-2</c:v>
                </c:pt>
                <c:pt idx="252508">
                  <c:v>4.5022E-2</c:v>
                </c:pt>
                <c:pt idx="252509">
                  <c:v>4.5024000000000002E-2</c:v>
                </c:pt>
                <c:pt idx="252510">
                  <c:v>4.5025999999999997E-2</c:v>
                </c:pt>
                <c:pt idx="252511">
                  <c:v>4.5027999999999999E-2</c:v>
                </c:pt>
                <c:pt idx="252512">
                  <c:v>4.5030000000000001E-2</c:v>
                </c:pt>
                <c:pt idx="252513">
                  <c:v>4.5032000000000003E-2</c:v>
                </c:pt>
                <c:pt idx="252514">
                  <c:v>4.5033999999999998E-2</c:v>
                </c:pt>
                <c:pt idx="252515">
                  <c:v>4.5037000000000001E-2</c:v>
                </c:pt>
                <c:pt idx="252516">
                  <c:v>4.5039000000000003E-2</c:v>
                </c:pt>
                <c:pt idx="252517">
                  <c:v>4.5040999999999998E-2</c:v>
                </c:pt>
                <c:pt idx="252518">
                  <c:v>4.5043E-2</c:v>
                </c:pt>
                <c:pt idx="252519">
                  <c:v>4.5045000000000002E-2</c:v>
                </c:pt>
                <c:pt idx="252520">
                  <c:v>4.5046999999999997E-2</c:v>
                </c:pt>
                <c:pt idx="252521">
                  <c:v>4.5048999999999999E-2</c:v>
                </c:pt>
                <c:pt idx="252522">
                  <c:v>4.505E-2</c:v>
                </c:pt>
                <c:pt idx="252523">
                  <c:v>4.5052000000000002E-2</c:v>
                </c:pt>
                <c:pt idx="252524">
                  <c:v>4.5053999999999997E-2</c:v>
                </c:pt>
                <c:pt idx="252525">
                  <c:v>4.5054999999999998E-2</c:v>
                </c:pt>
                <c:pt idx="252526">
                  <c:v>4.5057E-2</c:v>
                </c:pt>
                <c:pt idx="252527">
                  <c:v>4.5058000000000001E-2</c:v>
                </c:pt>
                <c:pt idx="252528">
                  <c:v>4.5059000000000002E-2</c:v>
                </c:pt>
                <c:pt idx="252529">
                  <c:v>4.5060000000000003E-2</c:v>
                </c:pt>
                <c:pt idx="252530">
                  <c:v>4.5060000000000003E-2</c:v>
                </c:pt>
                <c:pt idx="252531">
                  <c:v>4.5060999999999997E-2</c:v>
                </c:pt>
                <c:pt idx="252532">
                  <c:v>4.5060999999999997E-2</c:v>
                </c:pt>
                <c:pt idx="252533">
                  <c:v>4.5060999999999997E-2</c:v>
                </c:pt>
                <c:pt idx="252534">
                  <c:v>4.5060000000000003E-2</c:v>
                </c:pt>
                <c:pt idx="252535">
                  <c:v>4.5060000000000003E-2</c:v>
                </c:pt>
                <c:pt idx="252536">
                  <c:v>4.5059000000000002E-2</c:v>
                </c:pt>
                <c:pt idx="252537">
                  <c:v>4.5057E-2</c:v>
                </c:pt>
                <c:pt idx="252538">
                  <c:v>4.5055999999999999E-2</c:v>
                </c:pt>
                <c:pt idx="252539">
                  <c:v>4.5053999999999997E-2</c:v>
                </c:pt>
                <c:pt idx="252540">
                  <c:v>4.5051000000000001E-2</c:v>
                </c:pt>
                <c:pt idx="252541">
                  <c:v>4.5047999999999998E-2</c:v>
                </c:pt>
                <c:pt idx="252542">
                  <c:v>4.5045000000000002E-2</c:v>
                </c:pt>
                <c:pt idx="252543">
                  <c:v>4.5040999999999998E-2</c:v>
                </c:pt>
                <c:pt idx="252544">
                  <c:v>4.5036E-2</c:v>
                </c:pt>
                <c:pt idx="252545">
                  <c:v>4.5031000000000002E-2</c:v>
                </c:pt>
                <c:pt idx="252546">
                  <c:v>4.5025000000000003E-2</c:v>
                </c:pt>
                <c:pt idx="252547">
                  <c:v>4.5019000000000003E-2</c:v>
                </c:pt>
                <c:pt idx="252548">
                  <c:v>4.5012000000000003E-2</c:v>
                </c:pt>
                <c:pt idx="252549">
                  <c:v>4.5004000000000002E-2</c:v>
                </c:pt>
                <c:pt idx="252550">
                  <c:v>4.4996000000000001E-2</c:v>
                </c:pt>
                <c:pt idx="252551">
                  <c:v>4.4986999999999999E-2</c:v>
                </c:pt>
                <c:pt idx="252552">
                  <c:v>4.4977000000000003E-2</c:v>
                </c:pt>
                <c:pt idx="252553">
                  <c:v>4.4967E-2</c:v>
                </c:pt>
                <c:pt idx="252554">
                  <c:v>4.4956000000000003E-2</c:v>
                </c:pt>
                <c:pt idx="252555">
                  <c:v>4.4942999999999997E-2</c:v>
                </c:pt>
                <c:pt idx="252556">
                  <c:v>4.4930999999999999E-2</c:v>
                </c:pt>
                <c:pt idx="252557">
                  <c:v>4.4916999999999999E-2</c:v>
                </c:pt>
                <c:pt idx="252558">
                  <c:v>4.4901999999999997E-2</c:v>
                </c:pt>
                <c:pt idx="252559">
                  <c:v>4.4887000000000003E-2</c:v>
                </c:pt>
                <c:pt idx="252560">
                  <c:v>4.4871000000000001E-2</c:v>
                </c:pt>
                <c:pt idx="252561">
                  <c:v>4.4853999999999998E-2</c:v>
                </c:pt>
                <c:pt idx="252562">
                  <c:v>4.4836000000000001E-2</c:v>
                </c:pt>
                <c:pt idx="252563">
                  <c:v>4.4817999999999997E-2</c:v>
                </c:pt>
                <c:pt idx="252564">
                  <c:v>4.4797999999999998E-2</c:v>
                </c:pt>
                <c:pt idx="252565">
                  <c:v>4.4777999999999998E-2</c:v>
                </c:pt>
                <c:pt idx="252566">
                  <c:v>4.4756999999999998E-2</c:v>
                </c:pt>
                <c:pt idx="252567">
                  <c:v>4.4734999999999997E-2</c:v>
                </c:pt>
                <c:pt idx="252568">
                  <c:v>4.4712000000000002E-2</c:v>
                </c:pt>
                <c:pt idx="252569">
                  <c:v>4.4687999999999999E-2</c:v>
                </c:pt>
                <c:pt idx="252570">
                  <c:v>4.4664000000000002E-2</c:v>
                </c:pt>
                <c:pt idx="252571">
                  <c:v>4.4637999999999997E-2</c:v>
                </c:pt>
                <c:pt idx="252572">
                  <c:v>4.4611999999999999E-2</c:v>
                </c:pt>
                <c:pt idx="252573">
                  <c:v>4.4586000000000001E-2</c:v>
                </c:pt>
                <c:pt idx="252574">
                  <c:v>4.4558E-2</c:v>
                </c:pt>
                <c:pt idx="252575">
                  <c:v>4.453E-2</c:v>
                </c:pt>
                <c:pt idx="252576">
                  <c:v>4.4502E-2</c:v>
                </c:pt>
                <c:pt idx="252577">
                  <c:v>4.4471999999999998E-2</c:v>
                </c:pt>
                <c:pt idx="252578">
                  <c:v>4.4442000000000002E-2</c:v>
                </c:pt>
                <c:pt idx="252579">
                  <c:v>4.4412E-2</c:v>
                </c:pt>
                <c:pt idx="252580">
                  <c:v>4.4380000000000003E-2</c:v>
                </c:pt>
                <c:pt idx="252581">
                  <c:v>4.4349E-2</c:v>
                </c:pt>
                <c:pt idx="252582">
                  <c:v>4.4317000000000002E-2</c:v>
                </c:pt>
                <c:pt idx="252583">
                  <c:v>4.4283999999999997E-2</c:v>
                </c:pt>
                <c:pt idx="252584">
                  <c:v>4.4252E-2</c:v>
                </c:pt>
                <c:pt idx="252585">
                  <c:v>4.4218E-2</c:v>
                </c:pt>
                <c:pt idx="252586">
                  <c:v>4.4185000000000002E-2</c:v>
                </c:pt>
                <c:pt idx="252587">
                  <c:v>4.4151000000000003E-2</c:v>
                </c:pt>
                <c:pt idx="252588">
                  <c:v>4.4117000000000003E-2</c:v>
                </c:pt>
                <c:pt idx="252589">
                  <c:v>4.4082999999999997E-2</c:v>
                </c:pt>
                <c:pt idx="252590">
                  <c:v>4.4048999999999998E-2</c:v>
                </c:pt>
                <c:pt idx="252591">
                  <c:v>4.4014999999999999E-2</c:v>
                </c:pt>
                <c:pt idx="252592">
                  <c:v>4.3979999999999998E-2</c:v>
                </c:pt>
                <c:pt idx="252593">
                  <c:v>4.3945999999999999E-2</c:v>
                </c:pt>
                <c:pt idx="252594">
                  <c:v>4.3912E-2</c:v>
                </c:pt>
                <c:pt idx="252595">
                  <c:v>4.3878E-2</c:v>
                </c:pt>
                <c:pt idx="252596">
                  <c:v>4.3844000000000001E-2</c:v>
                </c:pt>
                <c:pt idx="252597">
                  <c:v>4.3810000000000002E-2</c:v>
                </c:pt>
                <c:pt idx="252598">
                  <c:v>4.3777000000000003E-2</c:v>
                </c:pt>
                <c:pt idx="252599">
                  <c:v>4.3742999999999997E-2</c:v>
                </c:pt>
                <c:pt idx="252600">
                  <c:v>4.3709999999999999E-2</c:v>
                </c:pt>
                <c:pt idx="252601">
                  <c:v>4.3678000000000002E-2</c:v>
                </c:pt>
                <c:pt idx="252602">
                  <c:v>4.3645000000000003E-2</c:v>
                </c:pt>
                <c:pt idx="252603">
                  <c:v>4.3614E-2</c:v>
                </c:pt>
                <c:pt idx="252604">
                  <c:v>4.3582000000000003E-2</c:v>
                </c:pt>
                <c:pt idx="252605">
                  <c:v>4.3552E-2</c:v>
                </c:pt>
                <c:pt idx="252606">
                  <c:v>4.3520999999999997E-2</c:v>
                </c:pt>
                <c:pt idx="252607">
                  <c:v>4.3492000000000003E-2</c:v>
                </c:pt>
                <c:pt idx="252608">
                  <c:v>4.3463000000000002E-2</c:v>
                </c:pt>
                <c:pt idx="252609">
                  <c:v>4.3434E-2</c:v>
                </c:pt>
                <c:pt idx="252610">
                  <c:v>4.3407000000000001E-2</c:v>
                </c:pt>
                <c:pt idx="252611">
                  <c:v>4.3380000000000002E-2</c:v>
                </c:pt>
                <c:pt idx="252612">
                  <c:v>4.3353000000000003E-2</c:v>
                </c:pt>
                <c:pt idx="252613">
                  <c:v>4.3326999999999997E-2</c:v>
                </c:pt>
                <c:pt idx="252614">
                  <c:v>4.3302E-2</c:v>
                </c:pt>
                <c:pt idx="252615">
                  <c:v>4.3277999999999997E-2</c:v>
                </c:pt>
                <c:pt idx="252616">
                  <c:v>4.3254000000000001E-2</c:v>
                </c:pt>
                <c:pt idx="252617">
                  <c:v>4.3232E-2</c:v>
                </c:pt>
                <c:pt idx="252618">
                  <c:v>4.3209999999999998E-2</c:v>
                </c:pt>
                <c:pt idx="252619">
                  <c:v>4.3188999999999998E-2</c:v>
                </c:pt>
                <c:pt idx="252620">
                  <c:v>4.3167999999999998E-2</c:v>
                </c:pt>
                <c:pt idx="252621">
                  <c:v>4.3149E-2</c:v>
                </c:pt>
                <c:pt idx="252622">
                  <c:v>4.3130000000000002E-2</c:v>
                </c:pt>
                <c:pt idx="252623">
                  <c:v>4.3111999999999998E-2</c:v>
                </c:pt>
                <c:pt idx="252624">
                  <c:v>4.3094E-2</c:v>
                </c:pt>
                <c:pt idx="252625">
                  <c:v>4.3077999999999998E-2</c:v>
                </c:pt>
                <c:pt idx="252626">
                  <c:v>4.3062000000000003E-2</c:v>
                </c:pt>
                <c:pt idx="252627">
                  <c:v>4.3047000000000002E-2</c:v>
                </c:pt>
                <c:pt idx="252628">
                  <c:v>4.3033000000000002E-2</c:v>
                </c:pt>
                <c:pt idx="252629">
                  <c:v>4.3019000000000002E-2</c:v>
                </c:pt>
                <c:pt idx="252630">
                  <c:v>4.3006999999999997E-2</c:v>
                </c:pt>
                <c:pt idx="252631">
                  <c:v>4.2994999999999998E-2</c:v>
                </c:pt>
                <c:pt idx="252632">
                  <c:v>4.2983E-2</c:v>
                </c:pt>
                <c:pt idx="252633">
                  <c:v>4.2972999999999997E-2</c:v>
                </c:pt>
                <c:pt idx="252634">
                  <c:v>4.2963000000000001E-2</c:v>
                </c:pt>
                <c:pt idx="252635">
                  <c:v>4.2952999999999998E-2</c:v>
                </c:pt>
                <c:pt idx="252636">
                  <c:v>4.2944000000000003E-2</c:v>
                </c:pt>
                <c:pt idx="252637">
                  <c:v>4.2936000000000002E-2</c:v>
                </c:pt>
                <c:pt idx="252638">
                  <c:v>4.2928000000000001E-2</c:v>
                </c:pt>
                <c:pt idx="252639">
                  <c:v>4.2921000000000001E-2</c:v>
                </c:pt>
                <c:pt idx="252640">
                  <c:v>4.2914000000000001E-2</c:v>
                </c:pt>
                <c:pt idx="252641">
                  <c:v>4.2908000000000002E-2</c:v>
                </c:pt>
                <c:pt idx="252642">
                  <c:v>4.2902999999999997E-2</c:v>
                </c:pt>
                <c:pt idx="252643">
                  <c:v>4.2897999999999999E-2</c:v>
                </c:pt>
                <c:pt idx="252644">
                  <c:v>4.2893000000000001E-2</c:v>
                </c:pt>
                <c:pt idx="252645">
                  <c:v>4.2888000000000003E-2</c:v>
                </c:pt>
                <c:pt idx="252646">
                  <c:v>4.2883999999999999E-2</c:v>
                </c:pt>
                <c:pt idx="252647">
                  <c:v>4.2881000000000002E-2</c:v>
                </c:pt>
                <c:pt idx="252648">
                  <c:v>4.2876999999999998E-2</c:v>
                </c:pt>
                <c:pt idx="252649">
                  <c:v>4.2874000000000002E-2</c:v>
                </c:pt>
                <c:pt idx="252650">
                  <c:v>4.2870999999999999E-2</c:v>
                </c:pt>
                <c:pt idx="252651">
                  <c:v>4.2868000000000003E-2</c:v>
                </c:pt>
                <c:pt idx="252652">
                  <c:v>4.2865E-2</c:v>
                </c:pt>
                <c:pt idx="252653">
                  <c:v>4.2862999999999998E-2</c:v>
                </c:pt>
                <c:pt idx="252654">
                  <c:v>4.2860000000000002E-2</c:v>
                </c:pt>
                <c:pt idx="252655">
                  <c:v>4.2858E-2</c:v>
                </c:pt>
                <c:pt idx="252656">
                  <c:v>4.2855999999999998E-2</c:v>
                </c:pt>
                <c:pt idx="252657">
                  <c:v>4.2854000000000003E-2</c:v>
                </c:pt>
                <c:pt idx="252658">
                  <c:v>4.2852000000000001E-2</c:v>
                </c:pt>
                <c:pt idx="252659">
                  <c:v>4.2848999999999998E-2</c:v>
                </c:pt>
                <c:pt idx="252660">
                  <c:v>4.2847000000000003E-2</c:v>
                </c:pt>
                <c:pt idx="252661">
                  <c:v>4.2845000000000001E-2</c:v>
                </c:pt>
                <c:pt idx="252662">
                  <c:v>4.2841999999999998E-2</c:v>
                </c:pt>
                <c:pt idx="252663">
                  <c:v>4.2839000000000002E-2</c:v>
                </c:pt>
                <c:pt idx="252664">
                  <c:v>4.2837E-2</c:v>
                </c:pt>
                <c:pt idx="252665">
                  <c:v>4.2833999999999997E-2</c:v>
                </c:pt>
                <c:pt idx="252666">
                  <c:v>4.2831000000000001E-2</c:v>
                </c:pt>
                <c:pt idx="252667">
                  <c:v>4.2826999999999997E-2</c:v>
                </c:pt>
                <c:pt idx="252668">
                  <c:v>4.2824000000000001E-2</c:v>
                </c:pt>
                <c:pt idx="252669">
                  <c:v>4.2819999999999997E-2</c:v>
                </c:pt>
                <c:pt idx="252670">
                  <c:v>4.2816E-2</c:v>
                </c:pt>
                <c:pt idx="252671">
                  <c:v>4.2812000000000003E-2</c:v>
                </c:pt>
                <c:pt idx="252672">
                  <c:v>4.2806999999999998E-2</c:v>
                </c:pt>
                <c:pt idx="252673">
                  <c:v>4.2802E-2</c:v>
                </c:pt>
                <c:pt idx="252674">
                  <c:v>4.2797000000000002E-2</c:v>
                </c:pt>
                <c:pt idx="252675">
                  <c:v>4.2791000000000003E-2</c:v>
                </c:pt>
                <c:pt idx="252676">
                  <c:v>4.2784999999999997E-2</c:v>
                </c:pt>
                <c:pt idx="252677">
                  <c:v>4.2778999999999998E-2</c:v>
                </c:pt>
                <c:pt idx="252678">
                  <c:v>4.2772999999999999E-2</c:v>
                </c:pt>
                <c:pt idx="252679">
                  <c:v>4.2765999999999998E-2</c:v>
                </c:pt>
                <c:pt idx="252680">
                  <c:v>4.2758999999999998E-2</c:v>
                </c:pt>
                <c:pt idx="252681">
                  <c:v>4.2751999999999998E-2</c:v>
                </c:pt>
                <c:pt idx="252682">
                  <c:v>4.2743999999999997E-2</c:v>
                </c:pt>
                <c:pt idx="252683">
                  <c:v>4.2736000000000003E-2</c:v>
                </c:pt>
                <c:pt idx="252684">
                  <c:v>4.2727000000000001E-2</c:v>
                </c:pt>
                <c:pt idx="252685">
                  <c:v>4.2719E-2</c:v>
                </c:pt>
                <c:pt idx="252686">
                  <c:v>4.2709999999999998E-2</c:v>
                </c:pt>
                <c:pt idx="252687">
                  <c:v>4.2700000000000002E-2</c:v>
                </c:pt>
                <c:pt idx="252688">
                  <c:v>4.2691E-2</c:v>
                </c:pt>
                <c:pt idx="252689">
                  <c:v>4.2680999999999997E-2</c:v>
                </c:pt>
                <c:pt idx="252690">
                  <c:v>4.2671000000000001E-2</c:v>
                </c:pt>
                <c:pt idx="252691">
                  <c:v>4.2660999999999998E-2</c:v>
                </c:pt>
                <c:pt idx="252692">
                  <c:v>4.265E-2</c:v>
                </c:pt>
                <c:pt idx="252693">
                  <c:v>4.2639999999999997E-2</c:v>
                </c:pt>
                <c:pt idx="252694">
                  <c:v>4.2629E-2</c:v>
                </c:pt>
                <c:pt idx="252695">
                  <c:v>4.2618000000000003E-2</c:v>
                </c:pt>
                <c:pt idx="252696">
                  <c:v>4.2605999999999998E-2</c:v>
                </c:pt>
                <c:pt idx="252697">
                  <c:v>4.2595000000000001E-2</c:v>
                </c:pt>
                <c:pt idx="252698">
                  <c:v>4.2583000000000003E-2</c:v>
                </c:pt>
                <c:pt idx="252699">
                  <c:v>4.2571999999999999E-2</c:v>
                </c:pt>
                <c:pt idx="252700">
                  <c:v>4.2560000000000001E-2</c:v>
                </c:pt>
                <c:pt idx="252701">
                  <c:v>4.2548000000000002E-2</c:v>
                </c:pt>
                <c:pt idx="252702">
                  <c:v>4.2535999999999997E-2</c:v>
                </c:pt>
                <c:pt idx="252703">
                  <c:v>4.2523999999999999E-2</c:v>
                </c:pt>
                <c:pt idx="252704">
                  <c:v>4.2512000000000001E-2</c:v>
                </c:pt>
                <c:pt idx="252705">
                  <c:v>4.2500000000000003E-2</c:v>
                </c:pt>
                <c:pt idx="252706">
                  <c:v>4.2487999999999998E-2</c:v>
                </c:pt>
                <c:pt idx="252707">
                  <c:v>4.2476E-2</c:v>
                </c:pt>
                <c:pt idx="252708">
                  <c:v>4.2464000000000002E-2</c:v>
                </c:pt>
                <c:pt idx="252709">
                  <c:v>4.2451999999999997E-2</c:v>
                </c:pt>
                <c:pt idx="252710">
                  <c:v>4.2439999999999999E-2</c:v>
                </c:pt>
                <c:pt idx="252711">
                  <c:v>4.2428E-2</c:v>
                </c:pt>
                <c:pt idx="252712">
                  <c:v>4.2416000000000002E-2</c:v>
                </c:pt>
                <c:pt idx="252713">
                  <c:v>4.2404999999999998E-2</c:v>
                </c:pt>
                <c:pt idx="252714">
                  <c:v>4.2393E-2</c:v>
                </c:pt>
                <c:pt idx="252715">
                  <c:v>4.2382000000000003E-2</c:v>
                </c:pt>
                <c:pt idx="252716">
                  <c:v>4.2369999999999998E-2</c:v>
                </c:pt>
                <c:pt idx="252717">
                  <c:v>4.2359000000000001E-2</c:v>
                </c:pt>
                <c:pt idx="252718">
                  <c:v>4.2347999999999997E-2</c:v>
                </c:pt>
                <c:pt idx="252719">
                  <c:v>4.2337E-2</c:v>
                </c:pt>
                <c:pt idx="252720">
                  <c:v>4.2326000000000003E-2</c:v>
                </c:pt>
                <c:pt idx="252721">
                  <c:v>4.2314999999999998E-2</c:v>
                </c:pt>
                <c:pt idx="252722">
                  <c:v>4.2305000000000002E-2</c:v>
                </c:pt>
                <c:pt idx="252723">
                  <c:v>4.2293999999999998E-2</c:v>
                </c:pt>
                <c:pt idx="252724">
                  <c:v>4.2284000000000002E-2</c:v>
                </c:pt>
                <c:pt idx="252725">
                  <c:v>4.2273999999999999E-2</c:v>
                </c:pt>
                <c:pt idx="252726">
                  <c:v>4.2264999999999997E-2</c:v>
                </c:pt>
                <c:pt idx="252727">
                  <c:v>4.2255000000000001E-2</c:v>
                </c:pt>
                <c:pt idx="252728">
                  <c:v>4.2245999999999999E-2</c:v>
                </c:pt>
                <c:pt idx="252729">
                  <c:v>4.2236999999999997E-2</c:v>
                </c:pt>
                <c:pt idx="252730">
                  <c:v>4.2228000000000002E-2</c:v>
                </c:pt>
                <c:pt idx="252731">
                  <c:v>4.2220000000000001E-2</c:v>
                </c:pt>
                <c:pt idx="252732">
                  <c:v>4.2210999999999999E-2</c:v>
                </c:pt>
                <c:pt idx="252733">
                  <c:v>4.2202999999999997E-2</c:v>
                </c:pt>
                <c:pt idx="252734">
                  <c:v>4.2195000000000003E-2</c:v>
                </c:pt>
                <c:pt idx="252735">
                  <c:v>4.2188000000000003E-2</c:v>
                </c:pt>
                <c:pt idx="252736">
                  <c:v>4.2180000000000002E-2</c:v>
                </c:pt>
                <c:pt idx="252737">
                  <c:v>4.2173000000000002E-2</c:v>
                </c:pt>
                <c:pt idx="252738">
                  <c:v>4.2166000000000002E-2</c:v>
                </c:pt>
                <c:pt idx="252739">
                  <c:v>4.2160000000000003E-2</c:v>
                </c:pt>
                <c:pt idx="252740">
                  <c:v>4.2153000000000003E-2</c:v>
                </c:pt>
                <c:pt idx="252741">
                  <c:v>4.2146999999999997E-2</c:v>
                </c:pt>
                <c:pt idx="252742">
                  <c:v>4.2140999999999998E-2</c:v>
                </c:pt>
                <c:pt idx="252743">
                  <c:v>4.2134999999999999E-2</c:v>
                </c:pt>
                <c:pt idx="252744">
                  <c:v>4.2129E-2</c:v>
                </c:pt>
                <c:pt idx="252745">
                  <c:v>4.2124000000000002E-2</c:v>
                </c:pt>
                <c:pt idx="252746">
                  <c:v>4.2118999999999997E-2</c:v>
                </c:pt>
                <c:pt idx="252747">
                  <c:v>4.2113999999999999E-2</c:v>
                </c:pt>
                <c:pt idx="252748">
                  <c:v>4.2110000000000002E-2</c:v>
                </c:pt>
                <c:pt idx="252749">
                  <c:v>4.2104999999999997E-2</c:v>
                </c:pt>
                <c:pt idx="252750">
                  <c:v>4.2101E-2</c:v>
                </c:pt>
                <c:pt idx="252751">
                  <c:v>4.2097000000000002E-2</c:v>
                </c:pt>
                <c:pt idx="252752">
                  <c:v>4.2092999999999998E-2</c:v>
                </c:pt>
                <c:pt idx="252753">
                  <c:v>4.2090000000000002E-2</c:v>
                </c:pt>
                <c:pt idx="252754">
                  <c:v>4.2085999999999998E-2</c:v>
                </c:pt>
                <c:pt idx="252755">
                  <c:v>4.2083000000000002E-2</c:v>
                </c:pt>
                <c:pt idx="252756">
                  <c:v>4.2079999999999999E-2</c:v>
                </c:pt>
                <c:pt idx="252757">
                  <c:v>4.2077000000000003E-2</c:v>
                </c:pt>
                <c:pt idx="252758">
                  <c:v>4.2074E-2</c:v>
                </c:pt>
                <c:pt idx="252759">
                  <c:v>4.2070999999999997E-2</c:v>
                </c:pt>
                <c:pt idx="252760">
                  <c:v>4.2069000000000002E-2</c:v>
                </c:pt>
                <c:pt idx="252761">
                  <c:v>4.2065999999999999E-2</c:v>
                </c:pt>
                <c:pt idx="252762">
                  <c:v>4.2063999999999997E-2</c:v>
                </c:pt>
                <c:pt idx="252763">
                  <c:v>4.2062000000000002E-2</c:v>
                </c:pt>
                <c:pt idx="252764">
                  <c:v>4.206E-2</c:v>
                </c:pt>
                <c:pt idx="252765">
                  <c:v>4.2058999999999999E-2</c:v>
                </c:pt>
                <c:pt idx="252766">
                  <c:v>4.2056999999999997E-2</c:v>
                </c:pt>
                <c:pt idx="252767">
                  <c:v>4.2055000000000002E-2</c:v>
                </c:pt>
                <c:pt idx="252768">
                  <c:v>4.2054000000000001E-2</c:v>
                </c:pt>
                <c:pt idx="252769">
                  <c:v>4.2053E-2</c:v>
                </c:pt>
                <c:pt idx="252770">
                  <c:v>4.2050999999999998E-2</c:v>
                </c:pt>
                <c:pt idx="252771">
                  <c:v>4.2049999999999997E-2</c:v>
                </c:pt>
                <c:pt idx="252772">
                  <c:v>4.2049000000000003E-2</c:v>
                </c:pt>
                <c:pt idx="252773">
                  <c:v>4.2049000000000003E-2</c:v>
                </c:pt>
                <c:pt idx="252774">
                  <c:v>4.2048000000000002E-2</c:v>
                </c:pt>
                <c:pt idx="252775">
                  <c:v>4.2047000000000001E-2</c:v>
                </c:pt>
                <c:pt idx="252776">
                  <c:v>4.2047000000000001E-2</c:v>
                </c:pt>
                <c:pt idx="252777">
                  <c:v>4.2046E-2</c:v>
                </c:pt>
                <c:pt idx="252778">
                  <c:v>4.2044999999999999E-2</c:v>
                </c:pt>
                <c:pt idx="252779">
                  <c:v>4.2044999999999999E-2</c:v>
                </c:pt>
                <c:pt idx="252780">
                  <c:v>4.2043999999999998E-2</c:v>
                </c:pt>
                <c:pt idx="252781">
                  <c:v>4.2043999999999998E-2</c:v>
                </c:pt>
                <c:pt idx="252782">
                  <c:v>4.2043999999999998E-2</c:v>
                </c:pt>
                <c:pt idx="252783">
                  <c:v>4.2042999999999997E-2</c:v>
                </c:pt>
                <c:pt idx="252784">
                  <c:v>4.2042999999999997E-2</c:v>
                </c:pt>
                <c:pt idx="252785">
                  <c:v>4.2042999999999997E-2</c:v>
                </c:pt>
                <c:pt idx="252786">
                  <c:v>4.2042999999999997E-2</c:v>
                </c:pt>
                <c:pt idx="252787">
                  <c:v>4.2042999999999997E-2</c:v>
                </c:pt>
                <c:pt idx="252788">
                  <c:v>4.2042999999999997E-2</c:v>
                </c:pt>
                <c:pt idx="252789">
                  <c:v>4.2042999999999997E-2</c:v>
                </c:pt>
                <c:pt idx="252790">
                  <c:v>4.2042000000000003E-2</c:v>
                </c:pt>
                <c:pt idx="252791">
                  <c:v>4.2042000000000003E-2</c:v>
                </c:pt>
                <c:pt idx="252792">
                  <c:v>4.2042000000000003E-2</c:v>
                </c:pt>
                <c:pt idx="252793">
                  <c:v>4.2042000000000003E-2</c:v>
                </c:pt>
                <c:pt idx="252794">
                  <c:v>4.2042000000000003E-2</c:v>
                </c:pt>
                <c:pt idx="252795">
                  <c:v>4.2041000000000002E-2</c:v>
                </c:pt>
                <c:pt idx="252796">
                  <c:v>4.2041000000000002E-2</c:v>
                </c:pt>
                <c:pt idx="252797">
                  <c:v>4.2041000000000002E-2</c:v>
                </c:pt>
                <c:pt idx="252798">
                  <c:v>4.2041000000000002E-2</c:v>
                </c:pt>
                <c:pt idx="252799">
                  <c:v>4.2041000000000002E-2</c:v>
                </c:pt>
                <c:pt idx="252800">
                  <c:v>4.2040000000000001E-2</c:v>
                </c:pt>
                <c:pt idx="252801">
                  <c:v>4.2040000000000001E-2</c:v>
                </c:pt>
                <c:pt idx="252802">
                  <c:v>4.2040000000000001E-2</c:v>
                </c:pt>
                <c:pt idx="252803">
                  <c:v>4.2039E-2</c:v>
                </c:pt>
                <c:pt idx="252804">
                  <c:v>4.2039E-2</c:v>
                </c:pt>
                <c:pt idx="252805">
                  <c:v>4.2037999999999999E-2</c:v>
                </c:pt>
                <c:pt idx="252806">
                  <c:v>4.2037999999999999E-2</c:v>
                </c:pt>
                <c:pt idx="252807">
                  <c:v>4.2036999999999998E-2</c:v>
                </c:pt>
                <c:pt idx="252808">
                  <c:v>4.2035999999999997E-2</c:v>
                </c:pt>
                <c:pt idx="252809">
                  <c:v>4.2035999999999997E-2</c:v>
                </c:pt>
                <c:pt idx="252810">
                  <c:v>4.2035000000000003E-2</c:v>
                </c:pt>
                <c:pt idx="252811">
                  <c:v>4.2035000000000003E-2</c:v>
                </c:pt>
                <c:pt idx="252812">
                  <c:v>4.2034000000000002E-2</c:v>
                </c:pt>
                <c:pt idx="252813">
                  <c:v>4.2033000000000001E-2</c:v>
                </c:pt>
                <c:pt idx="252814">
                  <c:v>4.2032E-2</c:v>
                </c:pt>
                <c:pt idx="252815">
                  <c:v>4.2030999999999999E-2</c:v>
                </c:pt>
                <c:pt idx="252816">
                  <c:v>4.2030999999999999E-2</c:v>
                </c:pt>
                <c:pt idx="252817">
                  <c:v>4.2029999999999998E-2</c:v>
                </c:pt>
                <c:pt idx="252818">
                  <c:v>4.2028999999999997E-2</c:v>
                </c:pt>
                <c:pt idx="252819">
                  <c:v>4.2028000000000003E-2</c:v>
                </c:pt>
                <c:pt idx="252820">
                  <c:v>4.2028000000000003E-2</c:v>
                </c:pt>
                <c:pt idx="252821">
                  <c:v>4.2027000000000002E-2</c:v>
                </c:pt>
                <c:pt idx="252822">
                  <c:v>4.2026000000000001E-2</c:v>
                </c:pt>
                <c:pt idx="252823">
                  <c:v>4.2025E-2</c:v>
                </c:pt>
                <c:pt idx="252824">
                  <c:v>4.2025E-2</c:v>
                </c:pt>
                <c:pt idx="252825">
                  <c:v>4.2023999999999999E-2</c:v>
                </c:pt>
                <c:pt idx="252826">
                  <c:v>4.2022999999999998E-2</c:v>
                </c:pt>
                <c:pt idx="252827">
                  <c:v>4.2021999999999997E-2</c:v>
                </c:pt>
                <c:pt idx="252828">
                  <c:v>4.2021999999999997E-2</c:v>
                </c:pt>
                <c:pt idx="252829">
                  <c:v>4.2021000000000003E-2</c:v>
                </c:pt>
                <c:pt idx="252830">
                  <c:v>4.2020000000000002E-2</c:v>
                </c:pt>
                <c:pt idx="252831">
                  <c:v>4.2020000000000002E-2</c:v>
                </c:pt>
                <c:pt idx="252832">
                  <c:v>4.2020000000000002E-2</c:v>
                </c:pt>
                <c:pt idx="252833">
                  <c:v>4.2019000000000001E-2</c:v>
                </c:pt>
                <c:pt idx="252834">
                  <c:v>4.2019000000000001E-2</c:v>
                </c:pt>
                <c:pt idx="252835">
                  <c:v>4.2019000000000001E-2</c:v>
                </c:pt>
                <c:pt idx="252836">
                  <c:v>4.2018E-2</c:v>
                </c:pt>
                <c:pt idx="252837">
                  <c:v>4.2018E-2</c:v>
                </c:pt>
                <c:pt idx="252838">
                  <c:v>4.2018E-2</c:v>
                </c:pt>
                <c:pt idx="252839">
                  <c:v>4.2018E-2</c:v>
                </c:pt>
                <c:pt idx="252840">
                  <c:v>4.2018E-2</c:v>
                </c:pt>
                <c:pt idx="252841">
                  <c:v>4.2018E-2</c:v>
                </c:pt>
                <c:pt idx="252842">
                  <c:v>4.2018E-2</c:v>
                </c:pt>
                <c:pt idx="252843">
                  <c:v>4.2019000000000001E-2</c:v>
                </c:pt>
                <c:pt idx="252844">
                  <c:v>4.2019000000000001E-2</c:v>
                </c:pt>
                <c:pt idx="252845">
                  <c:v>4.2020000000000002E-2</c:v>
                </c:pt>
                <c:pt idx="252846">
                  <c:v>4.2020000000000002E-2</c:v>
                </c:pt>
                <c:pt idx="252847">
                  <c:v>4.2021000000000003E-2</c:v>
                </c:pt>
                <c:pt idx="252848">
                  <c:v>4.2021000000000003E-2</c:v>
                </c:pt>
                <c:pt idx="252849">
                  <c:v>4.2021999999999997E-2</c:v>
                </c:pt>
                <c:pt idx="252850">
                  <c:v>4.2021999999999997E-2</c:v>
                </c:pt>
                <c:pt idx="252851">
                  <c:v>4.2022999999999998E-2</c:v>
                </c:pt>
                <c:pt idx="252852">
                  <c:v>4.2022999999999998E-2</c:v>
                </c:pt>
                <c:pt idx="252853">
                  <c:v>4.2023999999999999E-2</c:v>
                </c:pt>
                <c:pt idx="252854">
                  <c:v>4.2025E-2</c:v>
                </c:pt>
                <c:pt idx="252855">
                  <c:v>4.2026000000000001E-2</c:v>
                </c:pt>
                <c:pt idx="252856">
                  <c:v>4.2027000000000002E-2</c:v>
                </c:pt>
                <c:pt idx="252857">
                  <c:v>4.2028000000000003E-2</c:v>
                </c:pt>
                <c:pt idx="252858">
                  <c:v>4.2028000000000003E-2</c:v>
                </c:pt>
                <c:pt idx="252859">
                  <c:v>4.2028999999999997E-2</c:v>
                </c:pt>
                <c:pt idx="252860">
                  <c:v>4.2029999999999998E-2</c:v>
                </c:pt>
                <c:pt idx="252861">
                  <c:v>4.2029999999999998E-2</c:v>
                </c:pt>
                <c:pt idx="252862">
                  <c:v>4.2030999999999999E-2</c:v>
                </c:pt>
                <c:pt idx="252863">
                  <c:v>4.2030999999999999E-2</c:v>
                </c:pt>
                <c:pt idx="252864">
                  <c:v>4.2032E-2</c:v>
                </c:pt>
                <c:pt idx="252865">
                  <c:v>4.2032E-2</c:v>
                </c:pt>
                <c:pt idx="252866">
                  <c:v>4.2033000000000001E-2</c:v>
                </c:pt>
                <c:pt idx="252867">
                  <c:v>4.2033000000000001E-2</c:v>
                </c:pt>
                <c:pt idx="252868">
                  <c:v>4.2033000000000001E-2</c:v>
                </c:pt>
                <c:pt idx="252869">
                  <c:v>4.2034000000000002E-2</c:v>
                </c:pt>
                <c:pt idx="252870">
                  <c:v>4.2034000000000002E-2</c:v>
                </c:pt>
                <c:pt idx="252871">
                  <c:v>4.2033000000000001E-2</c:v>
                </c:pt>
                <c:pt idx="252872">
                  <c:v>4.2033000000000001E-2</c:v>
                </c:pt>
                <c:pt idx="252873">
                  <c:v>4.2033000000000001E-2</c:v>
                </c:pt>
                <c:pt idx="252874">
                  <c:v>4.2032E-2</c:v>
                </c:pt>
                <c:pt idx="252875">
                  <c:v>4.2030999999999999E-2</c:v>
                </c:pt>
                <c:pt idx="252876">
                  <c:v>4.2029999999999998E-2</c:v>
                </c:pt>
                <c:pt idx="252877">
                  <c:v>4.2028999999999997E-2</c:v>
                </c:pt>
                <c:pt idx="252878">
                  <c:v>4.2028000000000003E-2</c:v>
                </c:pt>
                <c:pt idx="252879">
                  <c:v>4.2027000000000002E-2</c:v>
                </c:pt>
                <c:pt idx="252880">
                  <c:v>4.2025E-2</c:v>
                </c:pt>
                <c:pt idx="252881">
                  <c:v>4.2023999999999999E-2</c:v>
                </c:pt>
                <c:pt idx="252882">
                  <c:v>4.2021999999999997E-2</c:v>
                </c:pt>
                <c:pt idx="252883">
                  <c:v>4.2020000000000002E-2</c:v>
                </c:pt>
                <c:pt idx="252884">
                  <c:v>4.2018E-2</c:v>
                </c:pt>
                <c:pt idx="252885">
                  <c:v>4.2014999999999997E-2</c:v>
                </c:pt>
                <c:pt idx="252886">
                  <c:v>4.2013000000000002E-2</c:v>
                </c:pt>
                <c:pt idx="252887">
                  <c:v>4.2009999999999999E-2</c:v>
                </c:pt>
                <c:pt idx="252888">
                  <c:v>4.2007000000000003E-2</c:v>
                </c:pt>
                <c:pt idx="252889">
                  <c:v>4.2005000000000001E-2</c:v>
                </c:pt>
                <c:pt idx="252890">
                  <c:v>4.2001999999999998E-2</c:v>
                </c:pt>
                <c:pt idx="252891">
                  <c:v>4.1999000000000002E-2</c:v>
                </c:pt>
                <c:pt idx="252892">
                  <c:v>4.1994999999999998E-2</c:v>
                </c:pt>
                <c:pt idx="252893">
                  <c:v>4.1992000000000002E-2</c:v>
                </c:pt>
                <c:pt idx="252894">
                  <c:v>4.1987999999999998E-2</c:v>
                </c:pt>
                <c:pt idx="252895">
                  <c:v>4.1985000000000001E-2</c:v>
                </c:pt>
                <c:pt idx="252896">
                  <c:v>4.1980999999999997E-2</c:v>
                </c:pt>
                <c:pt idx="252897">
                  <c:v>4.1977E-2</c:v>
                </c:pt>
                <c:pt idx="252898">
                  <c:v>4.1973000000000003E-2</c:v>
                </c:pt>
                <c:pt idx="252899">
                  <c:v>4.1968999999999999E-2</c:v>
                </c:pt>
                <c:pt idx="252900">
                  <c:v>4.1965000000000002E-2</c:v>
                </c:pt>
                <c:pt idx="252901">
                  <c:v>4.1959999999999997E-2</c:v>
                </c:pt>
                <c:pt idx="252902">
                  <c:v>4.1956E-2</c:v>
                </c:pt>
                <c:pt idx="252903">
                  <c:v>4.1952000000000003E-2</c:v>
                </c:pt>
                <c:pt idx="252904">
                  <c:v>4.1947999999999999E-2</c:v>
                </c:pt>
                <c:pt idx="252905">
                  <c:v>4.1943000000000001E-2</c:v>
                </c:pt>
                <c:pt idx="252906">
                  <c:v>4.1938999999999997E-2</c:v>
                </c:pt>
                <c:pt idx="252907">
                  <c:v>4.1933999999999999E-2</c:v>
                </c:pt>
                <c:pt idx="252908">
                  <c:v>4.1930000000000002E-2</c:v>
                </c:pt>
                <c:pt idx="252909">
                  <c:v>4.1924999999999997E-2</c:v>
                </c:pt>
                <c:pt idx="252910">
                  <c:v>4.1919999999999999E-2</c:v>
                </c:pt>
                <c:pt idx="252911">
                  <c:v>4.1916000000000002E-2</c:v>
                </c:pt>
                <c:pt idx="252912">
                  <c:v>4.1911999999999998E-2</c:v>
                </c:pt>
                <c:pt idx="252913">
                  <c:v>4.1907E-2</c:v>
                </c:pt>
                <c:pt idx="252914">
                  <c:v>4.1903000000000003E-2</c:v>
                </c:pt>
                <c:pt idx="252915">
                  <c:v>4.1898999999999999E-2</c:v>
                </c:pt>
                <c:pt idx="252916">
                  <c:v>4.1894000000000001E-2</c:v>
                </c:pt>
                <c:pt idx="252917">
                  <c:v>4.1889999999999997E-2</c:v>
                </c:pt>
                <c:pt idx="252918">
                  <c:v>4.1886E-2</c:v>
                </c:pt>
                <c:pt idx="252919">
                  <c:v>4.1882000000000003E-2</c:v>
                </c:pt>
                <c:pt idx="252920">
                  <c:v>4.1876999999999998E-2</c:v>
                </c:pt>
                <c:pt idx="252921">
                  <c:v>4.1873E-2</c:v>
                </c:pt>
                <c:pt idx="252922">
                  <c:v>4.1869000000000003E-2</c:v>
                </c:pt>
                <c:pt idx="252923">
                  <c:v>4.1864999999999999E-2</c:v>
                </c:pt>
                <c:pt idx="252924">
                  <c:v>4.1862000000000003E-2</c:v>
                </c:pt>
                <c:pt idx="252925">
                  <c:v>4.1857999999999999E-2</c:v>
                </c:pt>
                <c:pt idx="252926">
                  <c:v>4.1854000000000002E-2</c:v>
                </c:pt>
                <c:pt idx="252927">
                  <c:v>4.1850999999999999E-2</c:v>
                </c:pt>
                <c:pt idx="252928">
                  <c:v>4.1848000000000003E-2</c:v>
                </c:pt>
                <c:pt idx="252929">
                  <c:v>4.1843999999999999E-2</c:v>
                </c:pt>
                <c:pt idx="252930">
                  <c:v>4.1841000000000003E-2</c:v>
                </c:pt>
                <c:pt idx="252931">
                  <c:v>4.1838E-2</c:v>
                </c:pt>
                <c:pt idx="252932">
                  <c:v>4.1834999999999997E-2</c:v>
                </c:pt>
                <c:pt idx="252933">
                  <c:v>4.1832000000000001E-2</c:v>
                </c:pt>
                <c:pt idx="252934">
                  <c:v>4.1828999999999998E-2</c:v>
                </c:pt>
                <c:pt idx="252935">
                  <c:v>4.1827000000000003E-2</c:v>
                </c:pt>
                <c:pt idx="252936">
                  <c:v>4.1824E-2</c:v>
                </c:pt>
                <c:pt idx="252937">
                  <c:v>4.1821999999999998E-2</c:v>
                </c:pt>
                <c:pt idx="252938">
                  <c:v>4.1820000000000003E-2</c:v>
                </c:pt>
                <c:pt idx="252939">
                  <c:v>4.1818000000000001E-2</c:v>
                </c:pt>
                <c:pt idx="252940">
                  <c:v>4.1815999999999999E-2</c:v>
                </c:pt>
                <c:pt idx="252941">
                  <c:v>4.1813999999999997E-2</c:v>
                </c:pt>
                <c:pt idx="252942">
                  <c:v>4.1812000000000002E-2</c:v>
                </c:pt>
                <c:pt idx="252943">
                  <c:v>4.181E-2</c:v>
                </c:pt>
                <c:pt idx="252944">
                  <c:v>4.1807999999999998E-2</c:v>
                </c:pt>
                <c:pt idx="252945">
                  <c:v>4.1806999999999997E-2</c:v>
                </c:pt>
                <c:pt idx="252946">
                  <c:v>4.1805000000000002E-2</c:v>
                </c:pt>
                <c:pt idx="252947">
                  <c:v>4.1804000000000001E-2</c:v>
                </c:pt>
                <c:pt idx="252948">
                  <c:v>4.1801999999999999E-2</c:v>
                </c:pt>
                <c:pt idx="252949">
                  <c:v>4.1800999999999998E-2</c:v>
                </c:pt>
                <c:pt idx="252950">
                  <c:v>4.1799999999999997E-2</c:v>
                </c:pt>
                <c:pt idx="252951">
                  <c:v>4.1799000000000003E-2</c:v>
                </c:pt>
                <c:pt idx="252952">
                  <c:v>4.1798000000000002E-2</c:v>
                </c:pt>
                <c:pt idx="252953">
                  <c:v>4.1797000000000001E-2</c:v>
                </c:pt>
                <c:pt idx="252954">
                  <c:v>4.1796E-2</c:v>
                </c:pt>
                <c:pt idx="252955">
                  <c:v>4.1794999999999999E-2</c:v>
                </c:pt>
                <c:pt idx="252956">
                  <c:v>4.1793999999999998E-2</c:v>
                </c:pt>
                <c:pt idx="252957">
                  <c:v>4.1792999999999997E-2</c:v>
                </c:pt>
                <c:pt idx="252958">
                  <c:v>4.1792000000000003E-2</c:v>
                </c:pt>
                <c:pt idx="252959">
                  <c:v>4.1792000000000003E-2</c:v>
                </c:pt>
                <c:pt idx="252960">
                  <c:v>4.1791000000000002E-2</c:v>
                </c:pt>
                <c:pt idx="252961">
                  <c:v>4.1791000000000002E-2</c:v>
                </c:pt>
                <c:pt idx="252962">
                  <c:v>4.1790000000000001E-2</c:v>
                </c:pt>
                <c:pt idx="252963">
                  <c:v>4.1789E-2</c:v>
                </c:pt>
                <c:pt idx="252964">
                  <c:v>4.1789E-2</c:v>
                </c:pt>
                <c:pt idx="252965">
                  <c:v>4.1787999999999999E-2</c:v>
                </c:pt>
                <c:pt idx="252966">
                  <c:v>4.1786999999999998E-2</c:v>
                </c:pt>
                <c:pt idx="252967">
                  <c:v>4.1786999999999998E-2</c:v>
                </c:pt>
                <c:pt idx="252968">
                  <c:v>4.1785999999999997E-2</c:v>
                </c:pt>
                <c:pt idx="252969">
                  <c:v>4.1785000000000003E-2</c:v>
                </c:pt>
                <c:pt idx="252970">
                  <c:v>4.1785000000000003E-2</c:v>
                </c:pt>
                <c:pt idx="252971">
                  <c:v>4.1784000000000002E-2</c:v>
                </c:pt>
                <c:pt idx="252972">
                  <c:v>4.1784000000000002E-2</c:v>
                </c:pt>
                <c:pt idx="252973">
                  <c:v>4.1783000000000001E-2</c:v>
                </c:pt>
                <c:pt idx="252974">
                  <c:v>4.1782E-2</c:v>
                </c:pt>
                <c:pt idx="252975">
                  <c:v>4.1782E-2</c:v>
                </c:pt>
                <c:pt idx="252976">
                  <c:v>4.1780999999999999E-2</c:v>
                </c:pt>
                <c:pt idx="252977">
                  <c:v>4.1779999999999998E-2</c:v>
                </c:pt>
                <c:pt idx="252978">
                  <c:v>4.1779999999999998E-2</c:v>
                </c:pt>
                <c:pt idx="252979">
                  <c:v>4.1778999999999997E-2</c:v>
                </c:pt>
                <c:pt idx="252980">
                  <c:v>4.1778000000000003E-2</c:v>
                </c:pt>
                <c:pt idx="252981">
                  <c:v>4.1777000000000002E-2</c:v>
                </c:pt>
                <c:pt idx="252982">
                  <c:v>4.1776000000000001E-2</c:v>
                </c:pt>
                <c:pt idx="252983">
                  <c:v>4.1776000000000001E-2</c:v>
                </c:pt>
                <c:pt idx="252984">
                  <c:v>4.1775E-2</c:v>
                </c:pt>
                <c:pt idx="252985">
                  <c:v>4.1773999999999999E-2</c:v>
                </c:pt>
                <c:pt idx="252986">
                  <c:v>4.1772999999999998E-2</c:v>
                </c:pt>
                <c:pt idx="252987">
                  <c:v>4.1771999999999997E-2</c:v>
                </c:pt>
                <c:pt idx="252988">
                  <c:v>4.1771000000000003E-2</c:v>
                </c:pt>
                <c:pt idx="252989">
                  <c:v>4.1770000000000002E-2</c:v>
                </c:pt>
                <c:pt idx="252990">
                  <c:v>4.1769000000000001E-2</c:v>
                </c:pt>
                <c:pt idx="252991">
                  <c:v>4.1768E-2</c:v>
                </c:pt>
                <c:pt idx="252992">
                  <c:v>4.1766999999999999E-2</c:v>
                </c:pt>
                <c:pt idx="252993">
                  <c:v>4.1764999999999997E-2</c:v>
                </c:pt>
                <c:pt idx="252994">
                  <c:v>4.1764000000000003E-2</c:v>
                </c:pt>
                <c:pt idx="252995">
                  <c:v>4.1763000000000002E-2</c:v>
                </c:pt>
                <c:pt idx="252996">
                  <c:v>4.1762000000000001E-2</c:v>
                </c:pt>
                <c:pt idx="252997">
                  <c:v>4.1759999999999999E-2</c:v>
                </c:pt>
                <c:pt idx="252998">
                  <c:v>4.1758999999999998E-2</c:v>
                </c:pt>
                <c:pt idx="252999">
                  <c:v>4.1758000000000003E-2</c:v>
                </c:pt>
                <c:pt idx="253000">
                  <c:v>4.1756000000000001E-2</c:v>
                </c:pt>
                <c:pt idx="253001">
                  <c:v>4.1753999999999999E-2</c:v>
                </c:pt>
                <c:pt idx="253002">
                  <c:v>4.1752999999999998E-2</c:v>
                </c:pt>
                <c:pt idx="253003">
                  <c:v>4.1751000000000003E-2</c:v>
                </c:pt>
                <c:pt idx="253004">
                  <c:v>4.1749000000000001E-2</c:v>
                </c:pt>
                <c:pt idx="253005">
                  <c:v>4.1748E-2</c:v>
                </c:pt>
                <c:pt idx="253006">
                  <c:v>4.1745999999999998E-2</c:v>
                </c:pt>
                <c:pt idx="253007">
                  <c:v>4.1744000000000003E-2</c:v>
                </c:pt>
                <c:pt idx="253008">
                  <c:v>4.1743000000000002E-2</c:v>
                </c:pt>
                <c:pt idx="253009">
                  <c:v>4.1741E-2</c:v>
                </c:pt>
                <c:pt idx="253010">
                  <c:v>4.1738999999999998E-2</c:v>
                </c:pt>
                <c:pt idx="253011">
                  <c:v>4.1737000000000003E-2</c:v>
                </c:pt>
                <c:pt idx="253012">
                  <c:v>4.1735000000000001E-2</c:v>
                </c:pt>
                <c:pt idx="253013">
                  <c:v>4.1732999999999999E-2</c:v>
                </c:pt>
                <c:pt idx="253014">
                  <c:v>4.1730999999999997E-2</c:v>
                </c:pt>
                <c:pt idx="253015">
                  <c:v>4.1729000000000002E-2</c:v>
                </c:pt>
                <c:pt idx="253016">
                  <c:v>4.1727E-2</c:v>
                </c:pt>
                <c:pt idx="253017">
                  <c:v>4.1724999999999998E-2</c:v>
                </c:pt>
                <c:pt idx="253018">
                  <c:v>4.1723000000000003E-2</c:v>
                </c:pt>
                <c:pt idx="253019">
                  <c:v>4.1721000000000001E-2</c:v>
                </c:pt>
                <c:pt idx="253020">
                  <c:v>4.1718999999999999E-2</c:v>
                </c:pt>
                <c:pt idx="253021">
                  <c:v>4.1716999999999997E-2</c:v>
                </c:pt>
                <c:pt idx="253022">
                  <c:v>4.1715000000000002E-2</c:v>
                </c:pt>
                <c:pt idx="253023">
                  <c:v>4.1711999999999999E-2</c:v>
                </c:pt>
                <c:pt idx="253024">
                  <c:v>4.1709999999999997E-2</c:v>
                </c:pt>
                <c:pt idx="253025">
                  <c:v>4.1708000000000002E-2</c:v>
                </c:pt>
                <c:pt idx="253026">
                  <c:v>4.1706E-2</c:v>
                </c:pt>
                <c:pt idx="253027">
                  <c:v>4.1703999999999998E-2</c:v>
                </c:pt>
                <c:pt idx="253028">
                  <c:v>4.1702000000000003E-2</c:v>
                </c:pt>
                <c:pt idx="253029">
                  <c:v>4.1700000000000001E-2</c:v>
                </c:pt>
                <c:pt idx="253030">
                  <c:v>4.1697999999999999E-2</c:v>
                </c:pt>
                <c:pt idx="253031">
                  <c:v>4.1696999999999998E-2</c:v>
                </c:pt>
                <c:pt idx="253032">
                  <c:v>4.1695000000000003E-2</c:v>
                </c:pt>
                <c:pt idx="253033">
                  <c:v>4.1693000000000001E-2</c:v>
                </c:pt>
                <c:pt idx="253034">
                  <c:v>4.1692E-2</c:v>
                </c:pt>
                <c:pt idx="253035">
                  <c:v>4.1689999999999998E-2</c:v>
                </c:pt>
                <c:pt idx="253036">
                  <c:v>4.1688999999999997E-2</c:v>
                </c:pt>
                <c:pt idx="253037">
                  <c:v>4.1687000000000002E-2</c:v>
                </c:pt>
                <c:pt idx="253038">
                  <c:v>4.1686000000000001E-2</c:v>
                </c:pt>
                <c:pt idx="253039">
                  <c:v>4.1685E-2</c:v>
                </c:pt>
                <c:pt idx="253040">
                  <c:v>4.1683999999999999E-2</c:v>
                </c:pt>
                <c:pt idx="253041">
                  <c:v>4.1682999999999998E-2</c:v>
                </c:pt>
                <c:pt idx="253042">
                  <c:v>4.1681999999999997E-2</c:v>
                </c:pt>
                <c:pt idx="253043">
                  <c:v>4.1681999999999997E-2</c:v>
                </c:pt>
                <c:pt idx="253044">
                  <c:v>4.1681000000000003E-2</c:v>
                </c:pt>
                <c:pt idx="253045">
                  <c:v>4.1681000000000003E-2</c:v>
                </c:pt>
                <c:pt idx="253046">
                  <c:v>4.1681000000000003E-2</c:v>
                </c:pt>
                <c:pt idx="253047">
                  <c:v>4.1681000000000003E-2</c:v>
                </c:pt>
                <c:pt idx="253048">
                  <c:v>4.1681000000000003E-2</c:v>
                </c:pt>
                <c:pt idx="253049">
                  <c:v>4.1681000000000003E-2</c:v>
                </c:pt>
                <c:pt idx="253050">
                  <c:v>4.1681000000000003E-2</c:v>
                </c:pt>
                <c:pt idx="253051">
                  <c:v>4.1681999999999997E-2</c:v>
                </c:pt>
                <c:pt idx="253052">
                  <c:v>4.1682999999999998E-2</c:v>
                </c:pt>
                <c:pt idx="253053">
                  <c:v>4.1683999999999999E-2</c:v>
                </c:pt>
                <c:pt idx="253054">
                  <c:v>4.1685E-2</c:v>
                </c:pt>
                <c:pt idx="253055">
                  <c:v>4.1686000000000001E-2</c:v>
                </c:pt>
                <c:pt idx="253056">
                  <c:v>4.1688000000000003E-2</c:v>
                </c:pt>
                <c:pt idx="253057">
                  <c:v>4.1688999999999997E-2</c:v>
                </c:pt>
                <c:pt idx="253058">
                  <c:v>4.1690999999999999E-2</c:v>
                </c:pt>
                <c:pt idx="253059">
                  <c:v>4.1693000000000001E-2</c:v>
                </c:pt>
                <c:pt idx="253060">
                  <c:v>4.1695000000000003E-2</c:v>
                </c:pt>
                <c:pt idx="253061">
                  <c:v>4.1696999999999998E-2</c:v>
                </c:pt>
                <c:pt idx="253062">
                  <c:v>4.1699E-2</c:v>
                </c:pt>
                <c:pt idx="253063">
                  <c:v>4.1702000000000003E-2</c:v>
                </c:pt>
                <c:pt idx="253064">
                  <c:v>4.1703999999999998E-2</c:v>
                </c:pt>
                <c:pt idx="253065">
                  <c:v>4.1707000000000001E-2</c:v>
                </c:pt>
                <c:pt idx="253066">
                  <c:v>4.1709999999999997E-2</c:v>
                </c:pt>
                <c:pt idx="253067">
                  <c:v>4.1713E-2</c:v>
                </c:pt>
                <c:pt idx="253068">
                  <c:v>4.1716000000000003E-2</c:v>
                </c:pt>
                <c:pt idx="253069">
                  <c:v>4.1718999999999999E-2</c:v>
                </c:pt>
                <c:pt idx="253070">
                  <c:v>4.1722000000000002E-2</c:v>
                </c:pt>
                <c:pt idx="253071">
                  <c:v>4.1725999999999999E-2</c:v>
                </c:pt>
                <c:pt idx="253072">
                  <c:v>4.1729000000000002E-2</c:v>
                </c:pt>
                <c:pt idx="253073">
                  <c:v>4.1731999999999998E-2</c:v>
                </c:pt>
                <c:pt idx="253074">
                  <c:v>4.1736000000000002E-2</c:v>
                </c:pt>
                <c:pt idx="253075">
                  <c:v>4.1738999999999998E-2</c:v>
                </c:pt>
                <c:pt idx="253076">
                  <c:v>4.1743000000000002E-2</c:v>
                </c:pt>
                <c:pt idx="253077">
                  <c:v>4.1745999999999998E-2</c:v>
                </c:pt>
                <c:pt idx="253078">
                  <c:v>4.1750000000000002E-2</c:v>
                </c:pt>
                <c:pt idx="253079">
                  <c:v>4.1752999999999998E-2</c:v>
                </c:pt>
                <c:pt idx="253080">
                  <c:v>4.1757000000000002E-2</c:v>
                </c:pt>
                <c:pt idx="253081">
                  <c:v>4.1759999999999999E-2</c:v>
                </c:pt>
                <c:pt idx="253082">
                  <c:v>4.1764000000000003E-2</c:v>
                </c:pt>
                <c:pt idx="253083">
                  <c:v>4.1766999999999999E-2</c:v>
                </c:pt>
                <c:pt idx="253084">
                  <c:v>4.1770000000000002E-2</c:v>
                </c:pt>
                <c:pt idx="253085">
                  <c:v>4.1773999999999999E-2</c:v>
                </c:pt>
                <c:pt idx="253086">
                  <c:v>4.1777000000000002E-2</c:v>
                </c:pt>
                <c:pt idx="253087">
                  <c:v>4.1779999999999998E-2</c:v>
                </c:pt>
                <c:pt idx="253088">
                  <c:v>4.1783000000000001E-2</c:v>
                </c:pt>
                <c:pt idx="253089">
                  <c:v>4.1785999999999997E-2</c:v>
                </c:pt>
                <c:pt idx="253090">
                  <c:v>4.1789E-2</c:v>
                </c:pt>
                <c:pt idx="253091">
                  <c:v>4.1791000000000002E-2</c:v>
                </c:pt>
                <c:pt idx="253092">
                  <c:v>4.1793999999999998E-2</c:v>
                </c:pt>
                <c:pt idx="253093">
                  <c:v>4.1796E-2</c:v>
                </c:pt>
                <c:pt idx="253094">
                  <c:v>4.1799000000000003E-2</c:v>
                </c:pt>
                <c:pt idx="253095">
                  <c:v>4.1800999999999998E-2</c:v>
                </c:pt>
                <c:pt idx="253096">
                  <c:v>4.1803E-2</c:v>
                </c:pt>
                <c:pt idx="253097">
                  <c:v>4.1804000000000001E-2</c:v>
                </c:pt>
                <c:pt idx="253098">
                  <c:v>4.1806000000000003E-2</c:v>
                </c:pt>
                <c:pt idx="253099">
                  <c:v>4.1806999999999997E-2</c:v>
                </c:pt>
                <c:pt idx="253100">
                  <c:v>4.1808999999999999E-2</c:v>
                </c:pt>
                <c:pt idx="253101">
                  <c:v>4.181E-2</c:v>
                </c:pt>
                <c:pt idx="253102">
                  <c:v>4.1811000000000001E-2</c:v>
                </c:pt>
                <c:pt idx="253103">
                  <c:v>4.1812000000000002E-2</c:v>
                </c:pt>
                <c:pt idx="253104">
                  <c:v>4.1813000000000003E-2</c:v>
                </c:pt>
                <c:pt idx="253105">
                  <c:v>4.1813999999999997E-2</c:v>
                </c:pt>
                <c:pt idx="253106">
                  <c:v>4.1814999999999998E-2</c:v>
                </c:pt>
                <c:pt idx="253107">
                  <c:v>4.1814999999999998E-2</c:v>
                </c:pt>
                <c:pt idx="253108">
                  <c:v>4.1814999999999998E-2</c:v>
                </c:pt>
                <c:pt idx="253109">
                  <c:v>4.1814999999999998E-2</c:v>
                </c:pt>
                <c:pt idx="253110">
                  <c:v>4.1814999999999998E-2</c:v>
                </c:pt>
                <c:pt idx="253111">
                  <c:v>4.1814999999999998E-2</c:v>
                </c:pt>
                <c:pt idx="253112">
                  <c:v>4.1814999999999998E-2</c:v>
                </c:pt>
                <c:pt idx="253113">
                  <c:v>4.1813999999999997E-2</c:v>
                </c:pt>
                <c:pt idx="253114">
                  <c:v>4.1813999999999997E-2</c:v>
                </c:pt>
                <c:pt idx="253115">
                  <c:v>4.1813000000000003E-2</c:v>
                </c:pt>
                <c:pt idx="253116">
                  <c:v>4.1813000000000003E-2</c:v>
                </c:pt>
                <c:pt idx="253117">
                  <c:v>4.1812000000000002E-2</c:v>
                </c:pt>
                <c:pt idx="253118">
                  <c:v>4.1811000000000001E-2</c:v>
                </c:pt>
                <c:pt idx="253119">
                  <c:v>4.181E-2</c:v>
                </c:pt>
                <c:pt idx="253120">
                  <c:v>4.1808999999999999E-2</c:v>
                </c:pt>
                <c:pt idx="253121">
                  <c:v>4.1806999999999997E-2</c:v>
                </c:pt>
                <c:pt idx="253122">
                  <c:v>4.1806000000000003E-2</c:v>
                </c:pt>
                <c:pt idx="253123">
                  <c:v>4.1805000000000002E-2</c:v>
                </c:pt>
                <c:pt idx="253124">
                  <c:v>4.1803E-2</c:v>
                </c:pt>
                <c:pt idx="253125">
                  <c:v>4.1801999999999999E-2</c:v>
                </c:pt>
                <c:pt idx="253126">
                  <c:v>4.1800999999999998E-2</c:v>
                </c:pt>
                <c:pt idx="253127">
                  <c:v>4.1799000000000003E-2</c:v>
                </c:pt>
                <c:pt idx="253128">
                  <c:v>4.1798000000000002E-2</c:v>
                </c:pt>
                <c:pt idx="253129">
                  <c:v>4.1796E-2</c:v>
                </c:pt>
                <c:pt idx="253130">
                  <c:v>4.1794999999999999E-2</c:v>
                </c:pt>
                <c:pt idx="253131">
                  <c:v>4.1792999999999997E-2</c:v>
                </c:pt>
                <c:pt idx="253132">
                  <c:v>4.1792000000000003E-2</c:v>
                </c:pt>
                <c:pt idx="253133">
                  <c:v>4.1790000000000001E-2</c:v>
                </c:pt>
                <c:pt idx="253134">
                  <c:v>4.1787999999999999E-2</c:v>
                </c:pt>
                <c:pt idx="253135">
                  <c:v>4.1786999999999998E-2</c:v>
                </c:pt>
                <c:pt idx="253136">
                  <c:v>4.1785000000000003E-2</c:v>
                </c:pt>
                <c:pt idx="253137">
                  <c:v>4.1784000000000002E-2</c:v>
                </c:pt>
                <c:pt idx="253138">
                  <c:v>4.1782E-2</c:v>
                </c:pt>
                <c:pt idx="253139">
                  <c:v>4.1780999999999999E-2</c:v>
                </c:pt>
                <c:pt idx="253140">
                  <c:v>4.1778999999999997E-2</c:v>
                </c:pt>
                <c:pt idx="253141">
                  <c:v>4.1778000000000003E-2</c:v>
                </c:pt>
                <c:pt idx="253142">
                  <c:v>4.1776000000000001E-2</c:v>
                </c:pt>
                <c:pt idx="253143">
                  <c:v>4.1775E-2</c:v>
                </c:pt>
                <c:pt idx="253144">
                  <c:v>4.1773999999999999E-2</c:v>
                </c:pt>
                <c:pt idx="253145">
                  <c:v>4.1771999999999997E-2</c:v>
                </c:pt>
                <c:pt idx="253146">
                  <c:v>4.1771000000000003E-2</c:v>
                </c:pt>
                <c:pt idx="253147">
                  <c:v>4.1770000000000002E-2</c:v>
                </c:pt>
                <c:pt idx="253148">
                  <c:v>4.1769000000000001E-2</c:v>
                </c:pt>
                <c:pt idx="253149">
                  <c:v>4.1768E-2</c:v>
                </c:pt>
                <c:pt idx="253150">
                  <c:v>4.1766999999999999E-2</c:v>
                </c:pt>
                <c:pt idx="253151">
                  <c:v>4.1765999999999998E-2</c:v>
                </c:pt>
                <c:pt idx="253152">
                  <c:v>4.1764999999999997E-2</c:v>
                </c:pt>
                <c:pt idx="253153">
                  <c:v>4.1764000000000003E-2</c:v>
                </c:pt>
                <c:pt idx="253154">
                  <c:v>4.1763000000000002E-2</c:v>
                </c:pt>
                <c:pt idx="253155">
                  <c:v>4.1762000000000001E-2</c:v>
                </c:pt>
                <c:pt idx="253156">
                  <c:v>4.1761E-2</c:v>
                </c:pt>
                <c:pt idx="253157">
                  <c:v>4.1759999999999999E-2</c:v>
                </c:pt>
                <c:pt idx="253158">
                  <c:v>4.1758999999999998E-2</c:v>
                </c:pt>
                <c:pt idx="253159">
                  <c:v>4.1758000000000003E-2</c:v>
                </c:pt>
                <c:pt idx="253160">
                  <c:v>4.1758000000000003E-2</c:v>
                </c:pt>
                <c:pt idx="253161">
                  <c:v>4.1757000000000002E-2</c:v>
                </c:pt>
                <c:pt idx="253162">
                  <c:v>4.1756000000000001E-2</c:v>
                </c:pt>
                <c:pt idx="253163">
                  <c:v>4.1756000000000001E-2</c:v>
                </c:pt>
                <c:pt idx="253164">
                  <c:v>4.1755E-2</c:v>
                </c:pt>
                <c:pt idx="253165">
                  <c:v>4.1755E-2</c:v>
                </c:pt>
                <c:pt idx="253166">
                  <c:v>4.1753999999999999E-2</c:v>
                </c:pt>
                <c:pt idx="253167">
                  <c:v>4.1752999999999998E-2</c:v>
                </c:pt>
                <c:pt idx="253168">
                  <c:v>4.1751999999999997E-2</c:v>
                </c:pt>
                <c:pt idx="253169">
                  <c:v>4.1751999999999997E-2</c:v>
                </c:pt>
                <c:pt idx="253170">
                  <c:v>4.1751000000000003E-2</c:v>
                </c:pt>
                <c:pt idx="253171">
                  <c:v>4.1751000000000003E-2</c:v>
                </c:pt>
                <c:pt idx="253172">
                  <c:v>4.1750000000000002E-2</c:v>
                </c:pt>
                <c:pt idx="253173">
                  <c:v>4.1749000000000001E-2</c:v>
                </c:pt>
                <c:pt idx="253174">
                  <c:v>4.1749000000000001E-2</c:v>
                </c:pt>
                <c:pt idx="253175">
                  <c:v>4.1748E-2</c:v>
                </c:pt>
                <c:pt idx="253176">
                  <c:v>4.1748E-2</c:v>
                </c:pt>
                <c:pt idx="253177">
                  <c:v>4.1746999999999999E-2</c:v>
                </c:pt>
                <c:pt idx="253178">
                  <c:v>4.1745999999999998E-2</c:v>
                </c:pt>
                <c:pt idx="253179">
                  <c:v>4.1744999999999997E-2</c:v>
                </c:pt>
                <c:pt idx="253180">
                  <c:v>4.1744000000000003E-2</c:v>
                </c:pt>
                <c:pt idx="253181">
                  <c:v>4.1743000000000002E-2</c:v>
                </c:pt>
                <c:pt idx="253182">
                  <c:v>4.1742000000000001E-2</c:v>
                </c:pt>
                <c:pt idx="253183">
                  <c:v>4.1741E-2</c:v>
                </c:pt>
                <c:pt idx="253184">
                  <c:v>4.1739999999999999E-2</c:v>
                </c:pt>
                <c:pt idx="253185">
                  <c:v>4.1738999999999998E-2</c:v>
                </c:pt>
                <c:pt idx="253186">
                  <c:v>4.1737999999999997E-2</c:v>
                </c:pt>
                <c:pt idx="253187">
                  <c:v>4.1737000000000003E-2</c:v>
                </c:pt>
                <c:pt idx="253188">
                  <c:v>4.1735000000000001E-2</c:v>
                </c:pt>
                <c:pt idx="253189">
                  <c:v>4.1734E-2</c:v>
                </c:pt>
                <c:pt idx="253190">
                  <c:v>4.1731999999999998E-2</c:v>
                </c:pt>
                <c:pt idx="253191">
                  <c:v>4.1730999999999997E-2</c:v>
                </c:pt>
                <c:pt idx="253192">
                  <c:v>4.1729000000000002E-2</c:v>
                </c:pt>
                <c:pt idx="253193">
                  <c:v>4.1728000000000001E-2</c:v>
                </c:pt>
                <c:pt idx="253194">
                  <c:v>4.1725999999999999E-2</c:v>
                </c:pt>
                <c:pt idx="253195">
                  <c:v>4.1723999999999997E-2</c:v>
                </c:pt>
                <c:pt idx="253196">
                  <c:v>4.1723000000000003E-2</c:v>
                </c:pt>
                <c:pt idx="253197">
                  <c:v>4.1721000000000001E-2</c:v>
                </c:pt>
                <c:pt idx="253198">
                  <c:v>4.1718999999999999E-2</c:v>
                </c:pt>
                <c:pt idx="253199">
                  <c:v>4.1716999999999997E-2</c:v>
                </c:pt>
                <c:pt idx="253200">
                  <c:v>4.1715000000000002E-2</c:v>
                </c:pt>
                <c:pt idx="253201">
                  <c:v>4.1713E-2</c:v>
                </c:pt>
                <c:pt idx="253202">
                  <c:v>4.1710999999999998E-2</c:v>
                </c:pt>
                <c:pt idx="253203">
                  <c:v>4.1709000000000003E-2</c:v>
                </c:pt>
                <c:pt idx="253204">
                  <c:v>4.1706E-2</c:v>
                </c:pt>
                <c:pt idx="253205">
                  <c:v>4.1703999999999998E-2</c:v>
                </c:pt>
                <c:pt idx="253206">
                  <c:v>4.1702000000000003E-2</c:v>
                </c:pt>
                <c:pt idx="253207">
                  <c:v>4.1699E-2</c:v>
                </c:pt>
                <c:pt idx="253208">
                  <c:v>4.1696999999999998E-2</c:v>
                </c:pt>
                <c:pt idx="253209">
                  <c:v>4.1695000000000003E-2</c:v>
                </c:pt>
                <c:pt idx="253210">
                  <c:v>4.1692E-2</c:v>
                </c:pt>
                <c:pt idx="253211">
                  <c:v>4.1688999999999997E-2</c:v>
                </c:pt>
                <c:pt idx="253212">
                  <c:v>4.1687000000000002E-2</c:v>
                </c:pt>
                <c:pt idx="253213">
                  <c:v>4.1683999999999999E-2</c:v>
                </c:pt>
                <c:pt idx="253214">
                  <c:v>4.1681000000000003E-2</c:v>
                </c:pt>
                <c:pt idx="253215">
                  <c:v>4.1679000000000001E-2</c:v>
                </c:pt>
                <c:pt idx="253216">
                  <c:v>4.1675999999999998E-2</c:v>
                </c:pt>
                <c:pt idx="253217">
                  <c:v>4.1673000000000002E-2</c:v>
                </c:pt>
                <c:pt idx="253218">
                  <c:v>4.1669999999999999E-2</c:v>
                </c:pt>
                <c:pt idx="253219">
                  <c:v>4.1667000000000003E-2</c:v>
                </c:pt>
                <c:pt idx="253220">
                  <c:v>4.1665000000000001E-2</c:v>
                </c:pt>
                <c:pt idx="253221">
                  <c:v>4.1661999999999998E-2</c:v>
                </c:pt>
                <c:pt idx="253222">
                  <c:v>4.1659000000000002E-2</c:v>
                </c:pt>
                <c:pt idx="253223">
                  <c:v>4.1655999999999999E-2</c:v>
                </c:pt>
                <c:pt idx="253224">
                  <c:v>4.1653000000000003E-2</c:v>
                </c:pt>
                <c:pt idx="253225">
                  <c:v>4.165E-2</c:v>
                </c:pt>
                <c:pt idx="253226">
                  <c:v>4.1647000000000003E-2</c:v>
                </c:pt>
                <c:pt idx="253227">
                  <c:v>4.1644E-2</c:v>
                </c:pt>
                <c:pt idx="253228">
                  <c:v>4.1640999999999997E-2</c:v>
                </c:pt>
                <c:pt idx="253229">
                  <c:v>4.1638000000000001E-2</c:v>
                </c:pt>
                <c:pt idx="253230">
                  <c:v>4.1634999999999998E-2</c:v>
                </c:pt>
                <c:pt idx="253231">
                  <c:v>4.1632000000000002E-2</c:v>
                </c:pt>
                <c:pt idx="253232">
                  <c:v>4.163E-2</c:v>
                </c:pt>
                <c:pt idx="253233">
                  <c:v>4.1626999999999997E-2</c:v>
                </c:pt>
                <c:pt idx="253234">
                  <c:v>4.1624000000000001E-2</c:v>
                </c:pt>
                <c:pt idx="253235">
                  <c:v>4.1620999999999998E-2</c:v>
                </c:pt>
                <c:pt idx="253236">
                  <c:v>4.1619000000000003E-2</c:v>
                </c:pt>
                <c:pt idx="253237">
                  <c:v>4.1616E-2</c:v>
                </c:pt>
                <c:pt idx="253238">
                  <c:v>4.1612999999999997E-2</c:v>
                </c:pt>
                <c:pt idx="253239">
                  <c:v>4.1611000000000002E-2</c:v>
                </c:pt>
                <c:pt idx="253240">
                  <c:v>4.1607999999999999E-2</c:v>
                </c:pt>
                <c:pt idx="253241">
                  <c:v>4.1605999999999997E-2</c:v>
                </c:pt>
                <c:pt idx="253242">
                  <c:v>4.1603000000000001E-2</c:v>
                </c:pt>
                <c:pt idx="253243">
                  <c:v>4.1600999999999999E-2</c:v>
                </c:pt>
                <c:pt idx="253244">
                  <c:v>4.1598999999999997E-2</c:v>
                </c:pt>
                <c:pt idx="253245">
                  <c:v>4.1597000000000002E-2</c:v>
                </c:pt>
                <c:pt idx="253246">
                  <c:v>4.1595E-2</c:v>
                </c:pt>
                <c:pt idx="253247">
                  <c:v>4.1592999999999998E-2</c:v>
                </c:pt>
                <c:pt idx="253248">
                  <c:v>4.1591000000000003E-2</c:v>
                </c:pt>
                <c:pt idx="253249">
                  <c:v>4.1590000000000002E-2</c:v>
                </c:pt>
                <c:pt idx="253250">
                  <c:v>4.1588E-2</c:v>
                </c:pt>
                <c:pt idx="253251">
                  <c:v>4.1585999999999998E-2</c:v>
                </c:pt>
                <c:pt idx="253252">
                  <c:v>4.1584999999999997E-2</c:v>
                </c:pt>
                <c:pt idx="253253">
                  <c:v>4.1584000000000003E-2</c:v>
                </c:pt>
                <c:pt idx="253254">
                  <c:v>4.1582000000000001E-2</c:v>
                </c:pt>
                <c:pt idx="253255">
                  <c:v>4.1581E-2</c:v>
                </c:pt>
                <c:pt idx="253256">
                  <c:v>4.1579999999999999E-2</c:v>
                </c:pt>
                <c:pt idx="253257">
                  <c:v>4.1578999999999998E-2</c:v>
                </c:pt>
                <c:pt idx="253258">
                  <c:v>4.1578999999999998E-2</c:v>
                </c:pt>
                <c:pt idx="253259">
                  <c:v>4.1577999999999997E-2</c:v>
                </c:pt>
                <c:pt idx="253260">
                  <c:v>4.1577000000000003E-2</c:v>
                </c:pt>
                <c:pt idx="253261">
                  <c:v>4.1577000000000003E-2</c:v>
                </c:pt>
                <c:pt idx="253262">
                  <c:v>4.1576000000000002E-2</c:v>
                </c:pt>
                <c:pt idx="253263">
                  <c:v>4.1576000000000002E-2</c:v>
                </c:pt>
                <c:pt idx="253264">
                  <c:v>4.1576000000000002E-2</c:v>
                </c:pt>
                <c:pt idx="253265">
                  <c:v>4.1575000000000001E-2</c:v>
                </c:pt>
                <c:pt idx="253266">
                  <c:v>4.1576000000000002E-2</c:v>
                </c:pt>
                <c:pt idx="253267">
                  <c:v>4.1576000000000002E-2</c:v>
                </c:pt>
                <c:pt idx="253268">
                  <c:v>4.1576000000000002E-2</c:v>
                </c:pt>
                <c:pt idx="253269">
                  <c:v>4.1576000000000002E-2</c:v>
                </c:pt>
                <c:pt idx="253270">
                  <c:v>4.1576000000000002E-2</c:v>
                </c:pt>
                <c:pt idx="253271">
                  <c:v>4.1577000000000003E-2</c:v>
                </c:pt>
                <c:pt idx="253272">
                  <c:v>4.1577000000000003E-2</c:v>
                </c:pt>
                <c:pt idx="253273">
                  <c:v>4.1577000000000003E-2</c:v>
                </c:pt>
                <c:pt idx="253274">
                  <c:v>4.1577999999999997E-2</c:v>
                </c:pt>
                <c:pt idx="253275">
                  <c:v>4.1577999999999997E-2</c:v>
                </c:pt>
                <c:pt idx="253276">
                  <c:v>4.1578999999999998E-2</c:v>
                </c:pt>
                <c:pt idx="253277">
                  <c:v>4.1578999999999998E-2</c:v>
                </c:pt>
                <c:pt idx="253278">
                  <c:v>4.1579999999999999E-2</c:v>
                </c:pt>
                <c:pt idx="253279">
                  <c:v>4.1581E-2</c:v>
                </c:pt>
                <c:pt idx="253280">
                  <c:v>4.1582000000000001E-2</c:v>
                </c:pt>
                <c:pt idx="253281">
                  <c:v>4.1582000000000001E-2</c:v>
                </c:pt>
                <c:pt idx="253282">
                  <c:v>4.1583000000000002E-2</c:v>
                </c:pt>
                <c:pt idx="253283">
                  <c:v>4.1584000000000003E-2</c:v>
                </c:pt>
                <c:pt idx="253284">
                  <c:v>4.1584999999999997E-2</c:v>
                </c:pt>
                <c:pt idx="253285">
                  <c:v>4.1585999999999998E-2</c:v>
                </c:pt>
                <c:pt idx="253286">
                  <c:v>4.1585999999999998E-2</c:v>
                </c:pt>
                <c:pt idx="253287">
                  <c:v>4.1586999999999999E-2</c:v>
                </c:pt>
                <c:pt idx="253288">
                  <c:v>4.1588E-2</c:v>
                </c:pt>
                <c:pt idx="253289">
                  <c:v>4.1589000000000001E-2</c:v>
                </c:pt>
                <c:pt idx="253290">
                  <c:v>4.1591000000000003E-2</c:v>
                </c:pt>
                <c:pt idx="253291">
                  <c:v>4.1591999999999997E-2</c:v>
                </c:pt>
                <c:pt idx="253292">
                  <c:v>4.1592999999999998E-2</c:v>
                </c:pt>
                <c:pt idx="253293">
                  <c:v>4.1593999999999999E-2</c:v>
                </c:pt>
                <c:pt idx="253294">
                  <c:v>4.1595E-2</c:v>
                </c:pt>
                <c:pt idx="253295">
                  <c:v>4.1596000000000001E-2</c:v>
                </c:pt>
                <c:pt idx="253296">
                  <c:v>4.1597000000000002E-2</c:v>
                </c:pt>
                <c:pt idx="253297">
                  <c:v>4.1598999999999997E-2</c:v>
                </c:pt>
                <c:pt idx="253298">
                  <c:v>4.1599999999999998E-2</c:v>
                </c:pt>
                <c:pt idx="253299">
                  <c:v>4.1600999999999999E-2</c:v>
                </c:pt>
                <c:pt idx="253300">
                  <c:v>4.1602E-2</c:v>
                </c:pt>
                <c:pt idx="253301">
                  <c:v>4.1603000000000001E-2</c:v>
                </c:pt>
                <c:pt idx="253302">
                  <c:v>4.1605000000000003E-2</c:v>
                </c:pt>
                <c:pt idx="253303">
                  <c:v>4.1605999999999997E-2</c:v>
                </c:pt>
                <c:pt idx="253304">
                  <c:v>4.1606999999999998E-2</c:v>
                </c:pt>
                <c:pt idx="253305">
                  <c:v>4.1609E-2</c:v>
                </c:pt>
                <c:pt idx="253306">
                  <c:v>4.1610000000000001E-2</c:v>
                </c:pt>
                <c:pt idx="253307">
                  <c:v>4.1611000000000002E-2</c:v>
                </c:pt>
                <c:pt idx="253308">
                  <c:v>4.1612000000000003E-2</c:v>
                </c:pt>
                <c:pt idx="253309">
                  <c:v>4.1613999999999998E-2</c:v>
                </c:pt>
                <c:pt idx="253310">
                  <c:v>4.1614999999999999E-2</c:v>
                </c:pt>
                <c:pt idx="253311">
                  <c:v>4.1616E-2</c:v>
                </c:pt>
                <c:pt idx="253312">
                  <c:v>4.1618000000000002E-2</c:v>
                </c:pt>
                <c:pt idx="253313">
                  <c:v>4.1619000000000003E-2</c:v>
                </c:pt>
                <c:pt idx="253314">
                  <c:v>4.1620999999999998E-2</c:v>
                </c:pt>
                <c:pt idx="253315">
                  <c:v>4.1621999999999999E-2</c:v>
                </c:pt>
                <c:pt idx="253316">
                  <c:v>4.1623E-2</c:v>
                </c:pt>
                <c:pt idx="253317">
                  <c:v>4.1625000000000002E-2</c:v>
                </c:pt>
                <c:pt idx="253318">
                  <c:v>4.1626000000000003E-2</c:v>
                </c:pt>
                <c:pt idx="253319">
                  <c:v>4.1626999999999997E-2</c:v>
                </c:pt>
                <c:pt idx="253320">
                  <c:v>4.1627999999999998E-2</c:v>
                </c:pt>
                <c:pt idx="253321">
                  <c:v>4.1628999999999999E-2</c:v>
                </c:pt>
                <c:pt idx="253322">
                  <c:v>4.163E-2</c:v>
                </c:pt>
                <c:pt idx="253323">
                  <c:v>4.1632000000000002E-2</c:v>
                </c:pt>
                <c:pt idx="253324">
                  <c:v>4.1633000000000003E-2</c:v>
                </c:pt>
                <c:pt idx="253325">
                  <c:v>4.1633999999999997E-2</c:v>
                </c:pt>
                <c:pt idx="253326">
                  <c:v>4.1634999999999998E-2</c:v>
                </c:pt>
                <c:pt idx="253327">
                  <c:v>4.1635999999999999E-2</c:v>
                </c:pt>
                <c:pt idx="253328">
                  <c:v>4.1637E-2</c:v>
                </c:pt>
                <c:pt idx="253329">
                  <c:v>4.1638000000000001E-2</c:v>
                </c:pt>
                <c:pt idx="253330">
                  <c:v>4.1639000000000002E-2</c:v>
                </c:pt>
                <c:pt idx="253331">
                  <c:v>4.1640000000000003E-2</c:v>
                </c:pt>
                <c:pt idx="253332">
                  <c:v>4.1640999999999997E-2</c:v>
                </c:pt>
                <c:pt idx="253333">
                  <c:v>4.1640999999999997E-2</c:v>
                </c:pt>
                <c:pt idx="253334">
                  <c:v>4.1641999999999998E-2</c:v>
                </c:pt>
                <c:pt idx="253335">
                  <c:v>4.1642999999999999E-2</c:v>
                </c:pt>
                <c:pt idx="253336">
                  <c:v>4.1642999999999999E-2</c:v>
                </c:pt>
                <c:pt idx="253337">
                  <c:v>4.1644E-2</c:v>
                </c:pt>
                <c:pt idx="253338">
                  <c:v>4.1644E-2</c:v>
                </c:pt>
                <c:pt idx="253339">
                  <c:v>4.1645000000000001E-2</c:v>
                </c:pt>
                <c:pt idx="253340">
                  <c:v>4.1645000000000001E-2</c:v>
                </c:pt>
                <c:pt idx="253341">
                  <c:v>4.1646000000000002E-2</c:v>
                </c:pt>
                <c:pt idx="253342">
                  <c:v>4.1646000000000002E-2</c:v>
                </c:pt>
                <c:pt idx="253343">
                  <c:v>4.1646000000000002E-2</c:v>
                </c:pt>
                <c:pt idx="253344">
                  <c:v>4.1646000000000002E-2</c:v>
                </c:pt>
                <c:pt idx="253345">
                  <c:v>4.1646000000000002E-2</c:v>
                </c:pt>
                <c:pt idx="253346">
                  <c:v>4.1646000000000002E-2</c:v>
                </c:pt>
                <c:pt idx="253347">
                  <c:v>4.1645000000000001E-2</c:v>
                </c:pt>
                <c:pt idx="253348">
                  <c:v>4.1645000000000001E-2</c:v>
                </c:pt>
                <c:pt idx="253349">
                  <c:v>4.1645000000000001E-2</c:v>
                </c:pt>
                <c:pt idx="253350">
                  <c:v>4.1645000000000001E-2</c:v>
                </c:pt>
                <c:pt idx="253351">
                  <c:v>4.1644E-2</c:v>
                </c:pt>
                <c:pt idx="253352">
                  <c:v>4.1644E-2</c:v>
                </c:pt>
                <c:pt idx="253353">
                  <c:v>4.1642999999999999E-2</c:v>
                </c:pt>
                <c:pt idx="253354">
                  <c:v>4.1641999999999998E-2</c:v>
                </c:pt>
                <c:pt idx="253355">
                  <c:v>4.1641999999999998E-2</c:v>
                </c:pt>
                <c:pt idx="253356">
                  <c:v>4.1640999999999997E-2</c:v>
                </c:pt>
                <c:pt idx="253357">
                  <c:v>4.1640000000000003E-2</c:v>
                </c:pt>
                <c:pt idx="253358">
                  <c:v>4.1639000000000002E-2</c:v>
                </c:pt>
                <c:pt idx="253359">
                  <c:v>4.1638000000000001E-2</c:v>
                </c:pt>
                <c:pt idx="253360">
                  <c:v>4.1637E-2</c:v>
                </c:pt>
                <c:pt idx="253361">
                  <c:v>4.1635999999999999E-2</c:v>
                </c:pt>
                <c:pt idx="253362">
                  <c:v>4.1634999999999998E-2</c:v>
                </c:pt>
                <c:pt idx="253363">
                  <c:v>4.1633999999999997E-2</c:v>
                </c:pt>
                <c:pt idx="253364">
                  <c:v>4.1633000000000003E-2</c:v>
                </c:pt>
                <c:pt idx="253365">
                  <c:v>4.1631000000000001E-2</c:v>
                </c:pt>
                <c:pt idx="253366">
                  <c:v>4.163E-2</c:v>
                </c:pt>
                <c:pt idx="253367">
                  <c:v>4.1627999999999998E-2</c:v>
                </c:pt>
                <c:pt idx="253368">
                  <c:v>4.1626999999999997E-2</c:v>
                </c:pt>
                <c:pt idx="253369">
                  <c:v>4.1625000000000002E-2</c:v>
                </c:pt>
                <c:pt idx="253370">
                  <c:v>4.1624000000000001E-2</c:v>
                </c:pt>
                <c:pt idx="253371">
                  <c:v>4.1623E-2</c:v>
                </c:pt>
                <c:pt idx="253372">
                  <c:v>4.1620999999999998E-2</c:v>
                </c:pt>
                <c:pt idx="253373">
                  <c:v>4.1619999999999997E-2</c:v>
                </c:pt>
                <c:pt idx="253374">
                  <c:v>4.1618000000000002E-2</c:v>
                </c:pt>
                <c:pt idx="253375">
                  <c:v>4.1617000000000001E-2</c:v>
                </c:pt>
                <c:pt idx="253376">
                  <c:v>4.1614999999999999E-2</c:v>
                </c:pt>
                <c:pt idx="253377">
                  <c:v>4.1612999999999997E-2</c:v>
                </c:pt>
                <c:pt idx="253378">
                  <c:v>4.1612000000000003E-2</c:v>
                </c:pt>
                <c:pt idx="253379">
                  <c:v>4.1610000000000001E-2</c:v>
                </c:pt>
                <c:pt idx="253380">
                  <c:v>4.1607999999999999E-2</c:v>
                </c:pt>
                <c:pt idx="253381">
                  <c:v>4.1606999999999998E-2</c:v>
                </c:pt>
                <c:pt idx="253382">
                  <c:v>4.1605000000000003E-2</c:v>
                </c:pt>
                <c:pt idx="253383">
                  <c:v>4.1604000000000002E-2</c:v>
                </c:pt>
                <c:pt idx="253384">
                  <c:v>4.1602E-2</c:v>
                </c:pt>
                <c:pt idx="253385">
                  <c:v>4.1600999999999999E-2</c:v>
                </c:pt>
                <c:pt idx="253386">
                  <c:v>4.1598999999999997E-2</c:v>
                </c:pt>
                <c:pt idx="253387">
                  <c:v>4.1598000000000003E-2</c:v>
                </c:pt>
                <c:pt idx="253388">
                  <c:v>4.1597000000000002E-2</c:v>
                </c:pt>
                <c:pt idx="253389">
                  <c:v>4.1595E-2</c:v>
                </c:pt>
                <c:pt idx="253390">
                  <c:v>4.1593999999999999E-2</c:v>
                </c:pt>
                <c:pt idx="253391">
                  <c:v>4.1591999999999997E-2</c:v>
                </c:pt>
                <c:pt idx="253392">
                  <c:v>4.1591000000000003E-2</c:v>
                </c:pt>
                <c:pt idx="253393">
                  <c:v>4.1589000000000001E-2</c:v>
                </c:pt>
                <c:pt idx="253394">
                  <c:v>4.1588E-2</c:v>
                </c:pt>
                <c:pt idx="253395">
                  <c:v>4.1586999999999999E-2</c:v>
                </c:pt>
                <c:pt idx="253396">
                  <c:v>4.1584999999999997E-2</c:v>
                </c:pt>
                <c:pt idx="253397">
                  <c:v>4.1584000000000003E-2</c:v>
                </c:pt>
                <c:pt idx="253398">
                  <c:v>4.1583000000000002E-2</c:v>
                </c:pt>
                <c:pt idx="253399">
                  <c:v>4.1582000000000001E-2</c:v>
                </c:pt>
                <c:pt idx="253400">
                  <c:v>4.1581E-2</c:v>
                </c:pt>
                <c:pt idx="253401">
                  <c:v>4.1579999999999999E-2</c:v>
                </c:pt>
                <c:pt idx="253402">
                  <c:v>4.1578999999999998E-2</c:v>
                </c:pt>
                <c:pt idx="253403">
                  <c:v>4.1577000000000003E-2</c:v>
                </c:pt>
                <c:pt idx="253404">
                  <c:v>4.1576000000000002E-2</c:v>
                </c:pt>
                <c:pt idx="253405">
                  <c:v>4.1576000000000002E-2</c:v>
                </c:pt>
                <c:pt idx="253406">
                  <c:v>4.1575000000000001E-2</c:v>
                </c:pt>
                <c:pt idx="253407">
                  <c:v>4.1574E-2</c:v>
                </c:pt>
                <c:pt idx="253408">
                  <c:v>4.1572999999999999E-2</c:v>
                </c:pt>
                <c:pt idx="253409">
                  <c:v>4.1572999999999999E-2</c:v>
                </c:pt>
                <c:pt idx="253410">
                  <c:v>4.1571999999999998E-2</c:v>
                </c:pt>
                <c:pt idx="253411">
                  <c:v>4.1570999999999997E-2</c:v>
                </c:pt>
                <c:pt idx="253412">
                  <c:v>4.1570999999999997E-2</c:v>
                </c:pt>
                <c:pt idx="253413">
                  <c:v>4.1570000000000003E-2</c:v>
                </c:pt>
                <c:pt idx="253414">
                  <c:v>4.1570000000000003E-2</c:v>
                </c:pt>
                <c:pt idx="253415">
                  <c:v>4.1569000000000002E-2</c:v>
                </c:pt>
                <c:pt idx="253416">
                  <c:v>4.1569000000000002E-2</c:v>
                </c:pt>
                <c:pt idx="253417">
                  <c:v>4.1568000000000001E-2</c:v>
                </c:pt>
                <c:pt idx="253418">
                  <c:v>4.1568000000000001E-2</c:v>
                </c:pt>
                <c:pt idx="253419">
                  <c:v>4.1568000000000001E-2</c:v>
                </c:pt>
                <c:pt idx="253420">
                  <c:v>4.1568000000000001E-2</c:v>
                </c:pt>
                <c:pt idx="253421">
                  <c:v>4.1568000000000001E-2</c:v>
                </c:pt>
                <c:pt idx="253422">
                  <c:v>4.1568000000000001E-2</c:v>
                </c:pt>
                <c:pt idx="253423">
                  <c:v>4.1568000000000001E-2</c:v>
                </c:pt>
                <c:pt idx="253424">
                  <c:v>4.1568000000000001E-2</c:v>
                </c:pt>
                <c:pt idx="253425">
                  <c:v>4.1568000000000001E-2</c:v>
                </c:pt>
                <c:pt idx="253426">
                  <c:v>4.1568000000000001E-2</c:v>
                </c:pt>
                <c:pt idx="253427">
                  <c:v>4.1569000000000002E-2</c:v>
                </c:pt>
                <c:pt idx="253428">
                  <c:v>4.1569000000000002E-2</c:v>
                </c:pt>
                <c:pt idx="253429">
                  <c:v>4.1569000000000002E-2</c:v>
                </c:pt>
                <c:pt idx="253430">
                  <c:v>4.1570000000000003E-2</c:v>
                </c:pt>
                <c:pt idx="253431">
                  <c:v>4.1570000000000003E-2</c:v>
                </c:pt>
                <c:pt idx="253432">
                  <c:v>4.1570999999999997E-2</c:v>
                </c:pt>
                <c:pt idx="253433">
                  <c:v>4.1571999999999998E-2</c:v>
                </c:pt>
                <c:pt idx="253434">
                  <c:v>4.1571999999999998E-2</c:v>
                </c:pt>
                <c:pt idx="253435">
                  <c:v>4.1572999999999999E-2</c:v>
                </c:pt>
                <c:pt idx="253436">
                  <c:v>4.1574E-2</c:v>
                </c:pt>
                <c:pt idx="253437">
                  <c:v>4.1574E-2</c:v>
                </c:pt>
                <c:pt idx="253438">
                  <c:v>4.1575000000000001E-2</c:v>
                </c:pt>
                <c:pt idx="253439">
                  <c:v>4.1576000000000002E-2</c:v>
                </c:pt>
                <c:pt idx="253440">
                  <c:v>4.1577000000000003E-2</c:v>
                </c:pt>
                <c:pt idx="253441">
                  <c:v>4.1577999999999997E-2</c:v>
                </c:pt>
                <c:pt idx="253442">
                  <c:v>4.1578999999999998E-2</c:v>
                </c:pt>
                <c:pt idx="253443">
                  <c:v>4.1579999999999999E-2</c:v>
                </c:pt>
                <c:pt idx="253444">
                  <c:v>4.1581E-2</c:v>
                </c:pt>
                <c:pt idx="253445">
                  <c:v>4.1582000000000001E-2</c:v>
                </c:pt>
                <c:pt idx="253446">
                  <c:v>4.1583000000000002E-2</c:v>
                </c:pt>
                <c:pt idx="253447">
                  <c:v>4.1584000000000003E-2</c:v>
                </c:pt>
                <c:pt idx="253448">
                  <c:v>4.1584999999999997E-2</c:v>
                </c:pt>
                <c:pt idx="253449">
                  <c:v>4.1585999999999998E-2</c:v>
                </c:pt>
                <c:pt idx="253450">
                  <c:v>4.1586999999999999E-2</c:v>
                </c:pt>
                <c:pt idx="253451">
                  <c:v>4.1588E-2</c:v>
                </c:pt>
                <c:pt idx="253452">
                  <c:v>4.1589000000000001E-2</c:v>
                </c:pt>
                <c:pt idx="253453">
                  <c:v>4.1590000000000002E-2</c:v>
                </c:pt>
                <c:pt idx="253454">
                  <c:v>4.1591000000000003E-2</c:v>
                </c:pt>
                <c:pt idx="253455">
                  <c:v>4.1591999999999997E-2</c:v>
                </c:pt>
                <c:pt idx="253456">
                  <c:v>4.1592999999999998E-2</c:v>
                </c:pt>
                <c:pt idx="253457">
                  <c:v>4.1595E-2</c:v>
                </c:pt>
                <c:pt idx="253458">
                  <c:v>4.1596000000000001E-2</c:v>
                </c:pt>
                <c:pt idx="253459">
                  <c:v>4.1597000000000002E-2</c:v>
                </c:pt>
                <c:pt idx="253460">
                  <c:v>4.1598000000000003E-2</c:v>
                </c:pt>
                <c:pt idx="253461">
                  <c:v>4.1598999999999997E-2</c:v>
                </c:pt>
                <c:pt idx="253462">
                  <c:v>4.1598999999999997E-2</c:v>
                </c:pt>
                <c:pt idx="253463">
                  <c:v>4.1599999999999998E-2</c:v>
                </c:pt>
                <c:pt idx="253464">
                  <c:v>4.1600999999999999E-2</c:v>
                </c:pt>
                <c:pt idx="253465">
                  <c:v>4.1602E-2</c:v>
                </c:pt>
                <c:pt idx="253466">
                  <c:v>4.1603000000000001E-2</c:v>
                </c:pt>
                <c:pt idx="253467">
                  <c:v>4.1604000000000002E-2</c:v>
                </c:pt>
                <c:pt idx="253468">
                  <c:v>4.1605000000000003E-2</c:v>
                </c:pt>
                <c:pt idx="253469">
                  <c:v>4.1605999999999997E-2</c:v>
                </c:pt>
                <c:pt idx="253470">
                  <c:v>4.1605999999999997E-2</c:v>
                </c:pt>
                <c:pt idx="253471">
                  <c:v>4.1606999999999998E-2</c:v>
                </c:pt>
                <c:pt idx="253472">
                  <c:v>4.1607999999999999E-2</c:v>
                </c:pt>
                <c:pt idx="253473">
                  <c:v>4.1607999999999999E-2</c:v>
                </c:pt>
                <c:pt idx="253474">
                  <c:v>4.1609E-2</c:v>
                </c:pt>
                <c:pt idx="253475">
                  <c:v>4.1609E-2</c:v>
                </c:pt>
                <c:pt idx="253476">
                  <c:v>4.1610000000000001E-2</c:v>
                </c:pt>
                <c:pt idx="253477">
                  <c:v>4.1610000000000001E-2</c:v>
                </c:pt>
                <c:pt idx="253478">
                  <c:v>4.1611000000000002E-2</c:v>
                </c:pt>
                <c:pt idx="253479">
                  <c:v>4.1611000000000002E-2</c:v>
                </c:pt>
                <c:pt idx="253480">
                  <c:v>4.1611000000000002E-2</c:v>
                </c:pt>
                <c:pt idx="253481">
                  <c:v>4.1612000000000003E-2</c:v>
                </c:pt>
                <c:pt idx="253482">
                  <c:v>4.1612000000000003E-2</c:v>
                </c:pt>
                <c:pt idx="253483">
                  <c:v>4.1612000000000003E-2</c:v>
                </c:pt>
                <c:pt idx="253484">
                  <c:v>4.1612000000000003E-2</c:v>
                </c:pt>
                <c:pt idx="253485">
                  <c:v>4.1612000000000003E-2</c:v>
                </c:pt>
                <c:pt idx="253486">
                  <c:v>4.1612000000000003E-2</c:v>
                </c:pt>
                <c:pt idx="253487">
                  <c:v>4.1612000000000003E-2</c:v>
                </c:pt>
                <c:pt idx="253488">
                  <c:v>4.1612000000000003E-2</c:v>
                </c:pt>
                <c:pt idx="253489">
                  <c:v>4.1612000000000003E-2</c:v>
                </c:pt>
                <c:pt idx="253490">
                  <c:v>4.1612000000000003E-2</c:v>
                </c:pt>
                <c:pt idx="253491">
                  <c:v>4.1612000000000003E-2</c:v>
                </c:pt>
                <c:pt idx="253492">
                  <c:v>4.1612000000000003E-2</c:v>
                </c:pt>
                <c:pt idx="253493">
                  <c:v>4.1612000000000003E-2</c:v>
                </c:pt>
                <c:pt idx="253494">
                  <c:v>4.1611000000000002E-2</c:v>
                </c:pt>
                <c:pt idx="253495">
                  <c:v>4.1611000000000002E-2</c:v>
                </c:pt>
                <c:pt idx="253496">
                  <c:v>4.1611000000000002E-2</c:v>
                </c:pt>
                <c:pt idx="253497">
                  <c:v>4.1610000000000001E-2</c:v>
                </c:pt>
                <c:pt idx="253498">
                  <c:v>4.1610000000000001E-2</c:v>
                </c:pt>
                <c:pt idx="253499">
                  <c:v>4.1610000000000001E-2</c:v>
                </c:pt>
                <c:pt idx="253500">
                  <c:v>4.1609E-2</c:v>
                </c:pt>
                <c:pt idx="253501">
                  <c:v>4.1609E-2</c:v>
                </c:pt>
                <c:pt idx="253502">
                  <c:v>4.1609E-2</c:v>
                </c:pt>
                <c:pt idx="253503">
                  <c:v>4.1607999999999999E-2</c:v>
                </c:pt>
                <c:pt idx="253504">
                  <c:v>4.1607999999999999E-2</c:v>
                </c:pt>
                <c:pt idx="253505">
                  <c:v>4.1606999999999998E-2</c:v>
                </c:pt>
                <c:pt idx="253506">
                  <c:v>4.1606999999999998E-2</c:v>
                </c:pt>
                <c:pt idx="253507">
                  <c:v>4.1605999999999997E-2</c:v>
                </c:pt>
                <c:pt idx="253508">
                  <c:v>4.1605999999999997E-2</c:v>
                </c:pt>
                <c:pt idx="253509">
                  <c:v>4.1605000000000003E-2</c:v>
                </c:pt>
                <c:pt idx="253510">
                  <c:v>4.1605000000000003E-2</c:v>
                </c:pt>
                <c:pt idx="253511">
                  <c:v>4.1604000000000002E-2</c:v>
                </c:pt>
                <c:pt idx="253512">
                  <c:v>4.1603000000000001E-2</c:v>
                </c:pt>
                <c:pt idx="253513">
                  <c:v>4.1603000000000001E-2</c:v>
                </c:pt>
                <c:pt idx="253514">
                  <c:v>4.1602E-2</c:v>
                </c:pt>
                <c:pt idx="253515">
                  <c:v>4.1602E-2</c:v>
                </c:pt>
                <c:pt idx="253516">
                  <c:v>4.1600999999999999E-2</c:v>
                </c:pt>
                <c:pt idx="253517">
                  <c:v>4.1600999999999999E-2</c:v>
                </c:pt>
                <c:pt idx="253518">
                  <c:v>4.1599999999999998E-2</c:v>
                </c:pt>
                <c:pt idx="253519">
                  <c:v>4.1599999999999998E-2</c:v>
                </c:pt>
                <c:pt idx="253520">
                  <c:v>4.1598999999999997E-2</c:v>
                </c:pt>
                <c:pt idx="253521">
                  <c:v>4.1598999999999997E-2</c:v>
                </c:pt>
                <c:pt idx="253522">
                  <c:v>4.1598000000000003E-2</c:v>
                </c:pt>
                <c:pt idx="253523">
                  <c:v>4.1598000000000003E-2</c:v>
                </c:pt>
                <c:pt idx="253524">
                  <c:v>4.1597000000000002E-2</c:v>
                </c:pt>
                <c:pt idx="253525">
                  <c:v>4.1597000000000002E-2</c:v>
                </c:pt>
                <c:pt idx="253526">
                  <c:v>4.1596000000000001E-2</c:v>
                </c:pt>
                <c:pt idx="253527">
                  <c:v>4.1596000000000001E-2</c:v>
                </c:pt>
                <c:pt idx="253528">
                  <c:v>4.1596000000000001E-2</c:v>
                </c:pt>
                <c:pt idx="253529">
                  <c:v>4.1595E-2</c:v>
                </c:pt>
                <c:pt idx="253530">
                  <c:v>4.1595E-2</c:v>
                </c:pt>
                <c:pt idx="253531">
                  <c:v>4.1595E-2</c:v>
                </c:pt>
                <c:pt idx="253532">
                  <c:v>4.1593999999999999E-2</c:v>
                </c:pt>
                <c:pt idx="253533">
                  <c:v>4.1593999999999999E-2</c:v>
                </c:pt>
                <c:pt idx="253534">
                  <c:v>4.1593999999999999E-2</c:v>
                </c:pt>
                <c:pt idx="253535">
                  <c:v>4.1592999999999998E-2</c:v>
                </c:pt>
                <c:pt idx="253536">
                  <c:v>4.1592999999999998E-2</c:v>
                </c:pt>
                <c:pt idx="253537">
                  <c:v>4.1592999999999998E-2</c:v>
                </c:pt>
                <c:pt idx="253538">
                  <c:v>4.1592999999999998E-2</c:v>
                </c:pt>
                <c:pt idx="253539">
                  <c:v>4.1592999999999998E-2</c:v>
                </c:pt>
                <c:pt idx="253540">
                  <c:v>4.1592999999999998E-2</c:v>
                </c:pt>
                <c:pt idx="253541">
                  <c:v>4.1592999999999998E-2</c:v>
                </c:pt>
                <c:pt idx="253542">
                  <c:v>4.1592999999999998E-2</c:v>
                </c:pt>
                <c:pt idx="253543">
                  <c:v>4.1592999999999998E-2</c:v>
                </c:pt>
                <c:pt idx="253544">
                  <c:v>4.1592999999999998E-2</c:v>
                </c:pt>
                <c:pt idx="253545">
                  <c:v>4.1592999999999998E-2</c:v>
                </c:pt>
                <c:pt idx="253546">
                  <c:v>4.1592999999999998E-2</c:v>
                </c:pt>
                <c:pt idx="253547">
                  <c:v>4.1592999999999998E-2</c:v>
                </c:pt>
                <c:pt idx="253548">
                  <c:v>4.1593999999999999E-2</c:v>
                </c:pt>
                <c:pt idx="253549">
                  <c:v>4.1593999999999999E-2</c:v>
                </c:pt>
                <c:pt idx="253550">
                  <c:v>4.1593999999999999E-2</c:v>
                </c:pt>
                <c:pt idx="253551">
                  <c:v>4.1595E-2</c:v>
                </c:pt>
                <c:pt idx="253552">
                  <c:v>4.1595E-2</c:v>
                </c:pt>
                <c:pt idx="253553">
                  <c:v>4.1596000000000001E-2</c:v>
                </c:pt>
                <c:pt idx="253554">
                  <c:v>4.1596000000000001E-2</c:v>
                </c:pt>
                <c:pt idx="253555">
                  <c:v>4.1596000000000001E-2</c:v>
                </c:pt>
                <c:pt idx="253556">
                  <c:v>4.1597000000000002E-2</c:v>
                </c:pt>
                <c:pt idx="253557">
                  <c:v>4.1597000000000002E-2</c:v>
                </c:pt>
                <c:pt idx="253558">
                  <c:v>4.1598000000000003E-2</c:v>
                </c:pt>
                <c:pt idx="253559">
                  <c:v>4.1598999999999997E-2</c:v>
                </c:pt>
                <c:pt idx="253560">
                  <c:v>4.1598999999999997E-2</c:v>
                </c:pt>
                <c:pt idx="253561">
                  <c:v>4.1599999999999998E-2</c:v>
                </c:pt>
                <c:pt idx="253562">
                  <c:v>4.1600999999999999E-2</c:v>
                </c:pt>
                <c:pt idx="253563">
                  <c:v>4.1602E-2</c:v>
                </c:pt>
                <c:pt idx="253564">
                  <c:v>4.1602E-2</c:v>
                </c:pt>
                <c:pt idx="253565">
                  <c:v>4.1603000000000001E-2</c:v>
                </c:pt>
                <c:pt idx="253566">
                  <c:v>4.1604000000000002E-2</c:v>
                </c:pt>
                <c:pt idx="253567">
                  <c:v>4.1605000000000003E-2</c:v>
                </c:pt>
                <c:pt idx="253568">
                  <c:v>4.1605999999999997E-2</c:v>
                </c:pt>
                <c:pt idx="253569">
                  <c:v>4.1606999999999998E-2</c:v>
                </c:pt>
                <c:pt idx="253570">
                  <c:v>4.1607999999999999E-2</c:v>
                </c:pt>
                <c:pt idx="253571">
                  <c:v>4.1609E-2</c:v>
                </c:pt>
                <c:pt idx="253572">
                  <c:v>4.1610000000000001E-2</c:v>
                </c:pt>
                <c:pt idx="253573">
                  <c:v>4.1612000000000003E-2</c:v>
                </c:pt>
                <c:pt idx="253574">
                  <c:v>4.1612999999999997E-2</c:v>
                </c:pt>
                <c:pt idx="253575">
                  <c:v>4.1613999999999998E-2</c:v>
                </c:pt>
                <c:pt idx="253576">
                  <c:v>4.1616E-2</c:v>
                </c:pt>
                <c:pt idx="253577">
                  <c:v>4.1617000000000001E-2</c:v>
                </c:pt>
                <c:pt idx="253578">
                  <c:v>4.1618000000000002E-2</c:v>
                </c:pt>
                <c:pt idx="253579">
                  <c:v>4.1619999999999997E-2</c:v>
                </c:pt>
                <c:pt idx="253580">
                  <c:v>4.1620999999999998E-2</c:v>
                </c:pt>
                <c:pt idx="253581">
                  <c:v>4.1623E-2</c:v>
                </c:pt>
                <c:pt idx="253582">
                  <c:v>4.1624000000000001E-2</c:v>
                </c:pt>
                <c:pt idx="253583">
                  <c:v>4.1626000000000003E-2</c:v>
                </c:pt>
                <c:pt idx="253584">
                  <c:v>4.1626999999999997E-2</c:v>
                </c:pt>
                <c:pt idx="253585">
                  <c:v>4.1628999999999999E-2</c:v>
                </c:pt>
                <c:pt idx="253586">
                  <c:v>4.1631000000000001E-2</c:v>
                </c:pt>
                <c:pt idx="253587">
                  <c:v>4.1633000000000003E-2</c:v>
                </c:pt>
                <c:pt idx="253588">
                  <c:v>4.1633999999999997E-2</c:v>
                </c:pt>
                <c:pt idx="253589">
                  <c:v>4.1635999999999999E-2</c:v>
                </c:pt>
                <c:pt idx="253590">
                  <c:v>4.1638000000000001E-2</c:v>
                </c:pt>
                <c:pt idx="253591">
                  <c:v>4.1639000000000002E-2</c:v>
                </c:pt>
                <c:pt idx="253592">
                  <c:v>4.1640999999999997E-2</c:v>
                </c:pt>
                <c:pt idx="253593">
                  <c:v>4.1642999999999999E-2</c:v>
                </c:pt>
                <c:pt idx="253594">
                  <c:v>4.1644E-2</c:v>
                </c:pt>
                <c:pt idx="253595">
                  <c:v>4.1646000000000002E-2</c:v>
                </c:pt>
                <c:pt idx="253596">
                  <c:v>4.1647999999999998E-2</c:v>
                </c:pt>
                <c:pt idx="253597">
                  <c:v>4.165E-2</c:v>
                </c:pt>
                <c:pt idx="253598">
                  <c:v>4.1652000000000002E-2</c:v>
                </c:pt>
                <c:pt idx="253599">
                  <c:v>4.1653999999999997E-2</c:v>
                </c:pt>
                <c:pt idx="253600">
                  <c:v>4.1654999999999998E-2</c:v>
                </c:pt>
                <c:pt idx="253601">
                  <c:v>4.1657E-2</c:v>
                </c:pt>
                <c:pt idx="253602">
                  <c:v>4.1659000000000002E-2</c:v>
                </c:pt>
                <c:pt idx="253603">
                  <c:v>4.1660000000000003E-2</c:v>
                </c:pt>
                <c:pt idx="253604">
                  <c:v>4.1661999999999998E-2</c:v>
                </c:pt>
                <c:pt idx="253605">
                  <c:v>4.1664E-2</c:v>
                </c:pt>
                <c:pt idx="253606">
                  <c:v>4.1665000000000001E-2</c:v>
                </c:pt>
                <c:pt idx="253607">
                  <c:v>4.1667000000000003E-2</c:v>
                </c:pt>
                <c:pt idx="253608">
                  <c:v>4.1667999999999997E-2</c:v>
                </c:pt>
                <c:pt idx="253609">
                  <c:v>4.1669999999999999E-2</c:v>
                </c:pt>
                <c:pt idx="253610">
                  <c:v>4.1671E-2</c:v>
                </c:pt>
                <c:pt idx="253611">
                  <c:v>4.1672000000000001E-2</c:v>
                </c:pt>
                <c:pt idx="253612">
                  <c:v>4.1674000000000003E-2</c:v>
                </c:pt>
                <c:pt idx="253613">
                  <c:v>4.1674999999999997E-2</c:v>
                </c:pt>
                <c:pt idx="253614">
                  <c:v>4.1675999999999998E-2</c:v>
                </c:pt>
                <c:pt idx="253615">
                  <c:v>4.1676999999999999E-2</c:v>
                </c:pt>
                <c:pt idx="253616">
                  <c:v>4.1678E-2</c:v>
                </c:pt>
                <c:pt idx="253617">
                  <c:v>4.1679000000000001E-2</c:v>
                </c:pt>
                <c:pt idx="253618">
                  <c:v>4.1679000000000001E-2</c:v>
                </c:pt>
                <c:pt idx="253619">
                  <c:v>4.1680000000000002E-2</c:v>
                </c:pt>
                <c:pt idx="253620">
                  <c:v>4.1681000000000003E-2</c:v>
                </c:pt>
                <c:pt idx="253621">
                  <c:v>4.1681000000000003E-2</c:v>
                </c:pt>
                <c:pt idx="253622">
                  <c:v>4.1681999999999997E-2</c:v>
                </c:pt>
                <c:pt idx="253623">
                  <c:v>4.1681999999999997E-2</c:v>
                </c:pt>
                <c:pt idx="253624">
                  <c:v>4.1681999999999997E-2</c:v>
                </c:pt>
                <c:pt idx="253625">
                  <c:v>4.1681999999999997E-2</c:v>
                </c:pt>
                <c:pt idx="253626">
                  <c:v>4.1681999999999997E-2</c:v>
                </c:pt>
                <c:pt idx="253627">
                  <c:v>4.1681000000000003E-2</c:v>
                </c:pt>
                <c:pt idx="253628">
                  <c:v>4.1681000000000003E-2</c:v>
                </c:pt>
                <c:pt idx="253629">
                  <c:v>4.1680000000000002E-2</c:v>
                </c:pt>
                <c:pt idx="253630">
                  <c:v>4.1680000000000002E-2</c:v>
                </c:pt>
                <c:pt idx="253631">
                  <c:v>4.1679000000000001E-2</c:v>
                </c:pt>
                <c:pt idx="253632">
                  <c:v>4.1678E-2</c:v>
                </c:pt>
                <c:pt idx="253633">
                  <c:v>4.1676999999999999E-2</c:v>
                </c:pt>
                <c:pt idx="253634">
                  <c:v>4.1675999999999998E-2</c:v>
                </c:pt>
                <c:pt idx="253635">
                  <c:v>4.1674000000000003E-2</c:v>
                </c:pt>
                <c:pt idx="253636">
                  <c:v>4.1673000000000002E-2</c:v>
                </c:pt>
                <c:pt idx="253637">
                  <c:v>4.1671E-2</c:v>
                </c:pt>
                <c:pt idx="253638">
                  <c:v>4.1668999999999998E-2</c:v>
                </c:pt>
                <c:pt idx="253639">
                  <c:v>4.1667000000000003E-2</c:v>
                </c:pt>
                <c:pt idx="253640">
                  <c:v>4.1665000000000001E-2</c:v>
                </c:pt>
                <c:pt idx="253641">
                  <c:v>4.1662999999999999E-2</c:v>
                </c:pt>
                <c:pt idx="253642">
                  <c:v>4.1660999999999997E-2</c:v>
                </c:pt>
                <c:pt idx="253643">
                  <c:v>4.1659000000000002E-2</c:v>
                </c:pt>
                <c:pt idx="253644">
                  <c:v>4.1655999999999999E-2</c:v>
                </c:pt>
                <c:pt idx="253645">
                  <c:v>4.1653999999999997E-2</c:v>
                </c:pt>
                <c:pt idx="253646">
                  <c:v>4.1651000000000001E-2</c:v>
                </c:pt>
                <c:pt idx="253647">
                  <c:v>4.1647999999999998E-2</c:v>
                </c:pt>
                <c:pt idx="253648">
                  <c:v>4.1645000000000001E-2</c:v>
                </c:pt>
                <c:pt idx="253649">
                  <c:v>4.1641999999999998E-2</c:v>
                </c:pt>
                <c:pt idx="253650">
                  <c:v>4.1639000000000002E-2</c:v>
                </c:pt>
                <c:pt idx="253651">
                  <c:v>4.1635999999999999E-2</c:v>
                </c:pt>
                <c:pt idx="253652">
                  <c:v>4.1633000000000003E-2</c:v>
                </c:pt>
                <c:pt idx="253653">
                  <c:v>4.1628999999999999E-2</c:v>
                </c:pt>
                <c:pt idx="253654">
                  <c:v>4.1626000000000003E-2</c:v>
                </c:pt>
                <c:pt idx="253655">
                  <c:v>4.1623E-2</c:v>
                </c:pt>
                <c:pt idx="253656">
                  <c:v>4.1619000000000003E-2</c:v>
                </c:pt>
                <c:pt idx="253657">
                  <c:v>4.1616E-2</c:v>
                </c:pt>
                <c:pt idx="253658">
                  <c:v>4.1612999999999997E-2</c:v>
                </c:pt>
                <c:pt idx="253659">
                  <c:v>4.1609E-2</c:v>
                </c:pt>
                <c:pt idx="253660">
                  <c:v>4.1605000000000003E-2</c:v>
                </c:pt>
                <c:pt idx="253661">
                  <c:v>4.1602E-2</c:v>
                </c:pt>
                <c:pt idx="253662">
                  <c:v>4.1598000000000003E-2</c:v>
                </c:pt>
                <c:pt idx="253663">
                  <c:v>4.1595E-2</c:v>
                </c:pt>
                <c:pt idx="253664">
                  <c:v>4.1591000000000003E-2</c:v>
                </c:pt>
                <c:pt idx="253665">
                  <c:v>4.1588E-2</c:v>
                </c:pt>
                <c:pt idx="253666">
                  <c:v>4.1584999999999997E-2</c:v>
                </c:pt>
                <c:pt idx="253667">
                  <c:v>4.1582000000000001E-2</c:v>
                </c:pt>
                <c:pt idx="253668">
                  <c:v>4.1577999999999997E-2</c:v>
                </c:pt>
                <c:pt idx="253669">
                  <c:v>4.1575000000000001E-2</c:v>
                </c:pt>
                <c:pt idx="253670">
                  <c:v>4.1571999999999998E-2</c:v>
                </c:pt>
                <c:pt idx="253671">
                  <c:v>4.1569000000000002E-2</c:v>
                </c:pt>
                <c:pt idx="253672">
                  <c:v>4.1565999999999999E-2</c:v>
                </c:pt>
                <c:pt idx="253673">
                  <c:v>4.1563000000000003E-2</c:v>
                </c:pt>
                <c:pt idx="253674">
                  <c:v>4.156E-2</c:v>
                </c:pt>
                <c:pt idx="253675">
                  <c:v>4.1557999999999998E-2</c:v>
                </c:pt>
                <c:pt idx="253676">
                  <c:v>4.1555000000000002E-2</c:v>
                </c:pt>
                <c:pt idx="253677">
                  <c:v>4.1553E-2</c:v>
                </c:pt>
                <c:pt idx="253678">
                  <c:v>4.1549999999999997E-2</c:v>
                </c:pt>
                <c:pt idx="253679">
                  <c:v>4.1548000000000002E-2</c:v>
                </c:pt>
                <c:pt idx="253680">
                  <c:v>4.1546E-2</c:v>
                </c:pt>
                <c:pt idx="253681">
                  <c:v>4.1543999999999998E-2</c:v>
                </c:pt>
                <c:pt idx="253682">
                  <c:v>4.1542000000000003E-2</c:v>
                </c:pt>
                <c:pt idx="253683">
                  <c:v>4.1541000000000002E-2</c:v>
                </c:pt>
                <c:pt idx="253684">
                  <c:v>4.1539E-2</c:v>
                </c:pt>
                <c:pt idx="253685">
                  <c:v>4.1537999999999999E-2</c:v>
                </c:pt>
                <c:pt idx="253686">
                  <c:v>4.1535999999999997E-2</c:v>
                </c:pt>
                <c:pt idx="253687">
                  <c:v>4.1535000000000002E-2</c:v>
                </c:pt>
                <c:pt idx="253688">
                  <c:v>4.1534000000000001E-2</c:v>
                </c:pt>
                <c:pt idx="253689">
                  <c:v>4.1533E-2</c:v>
                </c:pt>
                <c:pt idx="253690">
                  <c:v>4.1531999999999999E-2</c:v>
                </c:pt>
                <c:pt idx="253691">
                  <c:v>4.1531999999999999E-2</c:v>
                </c:pt>
                <c:pt idx="253692">
                  <c:v>4.1531999999999999E-2</c:v>
                </c:pt>
                <c:pt idx="253693">
                  <c:v>4.1530999999999998E-2</c:v>
                </c:pt>
                <c:pt idx="253694">
                  <c:v>4.1530999999999998E-2</c:v>
                </c:pt>
                <c:pt idx="253695">
                  <c:v>4.1530999999999998E-2</c:v>
                </c:pt>
                <c:pt idx="253696">
                  <c:v>4.1530999999999998E-2</c:v>
                </c:pt>
                <c:pt idx="253697">
                  <c:v>4.1530999999999998E-2</c:v>
                </c:pt>
                <c:pt idx="253698">
                  <c:v>4.1530999999999998E-2</c:v>
                </c:pt>
                <c:pt idx="253699">
                  <c:v>4.1530999999999998E-2</c:v>
                </c:pt>
                <c:pt idx="253700">
                  <c:v>4.1531999999999999E-2</c:v>
                </c:pt>
                <c:pt idx="253701">
                  <c:v>4.1533E-2</c:v>
                </c:pt>
                <c:pt idx="253702">
                  <c:v>4.1533E-2</c:v>
                </c:pt>
                <c:pt idx="253703">
                  <c:v>4.1534000000000001E-2</c:v>
                </c:pt>
                <c:pt idx="253704">
                  <c:v>4.1535000000000002E-2</c:v>
                </c:pt>
                <c:pt idx="253705">
                  <c:v>4.1535999999999997E-2</c:v>
                </c:pt>
                <c:pt idx="253706">
                  <c:v>4.1536999999999998E-2</c:v>
                </c:pt>
                <c:pt idx="253707">
                  <c:v>4.1539E-2</c:v>
                </c:pt>
                <c:pt idx="253708">
                  <c:v>4.1540000000000001E-2</c:v>
                </c:pt>
                <c:pt idx="253709">
                  <c:v>4.1541000000000002E-2</c:v>
                </c:pt>
                <c:pt idx="253710">
                  <c:v>4.1542999999999997E-2</c:v>
                </c:pt>
                <c:pt idx="253711">
                  <c:v>4.1543999999999998E-2</c:v>
                </c:pt>
                <c:pt idx="253712">
                  <c:v>4.1546E-2</c:v>
                </c:pt>
                <c:pt idx="253713">
                  <c:v>4.1548000000000002E-2</c:v>
                </c:pt>
                <c:pt idx="253714">
                  <c:v>4.1549000000000003E-2</c:v>
                </c:pt>
                <c:pt idx="253715">
                  <c:v>4.1550999999999998E-2</c:v>
                </c:pt>
                <c:pt idx="253716">
                  <c:v>4.1553E-2</c:v>
                </c:pt>
                <c:pt idx="253717">
                  <c:v>4.1555000000000002E-2</c:v>
                </c:pt>
                <c:pt idx="253718">
                  <c:v>4.1556999999999997E-2</c:v>
                </c:pt>
                <c:pt idx="253719">
                  <c:v>4.1558999999999999E-2</c:v>
                </c:pt>
                <c:pt idx="253720">
                  <c:v>4.1561000000000001E-2</c:v>
                </c:pt>
                <c:pt idx="253721">
                  <c:v>4.1563000000000003E-2</c:v>
                </c:pt>
                <c:pt idx="253722">
                  <c:v>4.1564999999999998E-2</c:v>
                </c:pt>
                <c:pt idx="253723">
                  <c:v>4.1567E-2</c:v>
                </c:pt>
                <c:pt idx="253724">
                  <c:v>4.1569000000000002E-2</c:v>
                </c:pt>
                <c:pt idx="253725">
                  <c:v>4.1570999999999997E-2</c:v>
                </c:pt>
                <c:pt idx="253726">
                  <c:v>4.1572999999999999E-2</c:v>
                </c:pt>
                <c:pt idx="253727">
                  <c:v>4.1575000000000001E-2</c:v>
                </c:pt>
                <c:pt idx="253728">
                  <c:v>4.1577000000000003E-2</c:v>
                </c:pt>
                <c:pt idx="253729">
                  <c:v>4.1578999999999998E-2</c:v>
                </c:pt>
                <c:pt idx="253730">
                  <c:v>4.1581E-2</c:v>
                </c:pt>
                <c:pt idx="253731">
                  <c:v>4.1583000000000002E-2</c:v>
                </c:pt>
                <c:pt idx="253732">
                  <c:v>4.1584999999999997E-2</c:v>
                </c:pt>
                <c:pt idx="253733">
                  <c:v>4.1585999999999998E-2</c:v>
                </c:pt>
                <c:pt idx="253734">
                  <c:v>4.1588E-2</c:v>
                </c:pt>
                <c:pt idx="253735">
                  <c:v>4.1590000000000002E-2</c:v>
                </c:pt>
                <c:pt idx="253736">
                  <c:v>4.1591999999999997E-2</c:v>
                </c:pt>
                <c:pt idx="253737">
                  <c:v>4.1593999999999999E-2</c:v>
                </c:pt>
                <c:pt idx="253738">
                  <c:v>4.1595E-2</c:v>
                </c:pt>
                <c:pt idx="253739">
                  <c:v>4.1597000000000002E-2</c:v>
                </c:pt>
                <c:pt idx="253740">
                  <c:v>4.1598000000000003E-2</c:v>
                </c:pt>
                <c:pt idx="253741">
                  <c:v>4.1599999999999998E-2</c:v>
                </c:pt>
                <c:pt idx="253742">
                  <c:v>4.1600999999999999E-2</c:v>
                </c:pt>
                <c:pt idx="253743">
                  <c:v>4.1603000000000001E-2</c:v>
                </c:pt>
                <c:pt idx="253744">
                  <c:v>4.1604000000000002E-2</c:v>
                </c:pt>
                <c:pt idx="253745">
                  <c:v>4.1605000000000003E-2</c:v>
                </c:pt>
                <c:pt idx="253746">
                  <c:v>4.1605999999999997E-2</c:v>
                </c:pt>
                <c:pt idx="253747">
                  <c:v>4.1606999999999998E-2</c:v>
                </c:pt>
                <c:pt idx="253748">
                  <c:v>4.1607999999999999E-2</c:v>
                </c:pt>
                <c:pt idx="253749">
                  <c:v>4.1609E-2</c:v>
                </c:pt>
                <c:pt idx="253750">
                  <c:v>4.1610000000000001E-2</c:v>
                </c:pt>
                <c:pt idx="253751">
                  <c:v>4.1611000000000002E-2</c:v>
                </c:pt>
                <c:pt idx="253752">
                  <c:v>4.1612000000000003E-2</c:v>
                </c:pt>
                <c:pt idx="253753">
                  <c:v>4.1612999999999997E-2</c:v>
                </c:pt>
                <c:pt idx="253754">
                  <c:v>4.1612999999999997E-2</c:v>
                </c:pt>
                <c:pt idx="253755">
                  <c:v>4.1613999999999998E-2</c:v>
                </c:pt>
                <c:pt idx="253756">
                  <c:v>4.1613999999999998E-2</c:v>
                </c:pt>
                <c:pt idx="253757">
                  <c:v>4.1614999999999999E-2</c:v>
                </c:pt>
                <c:pt idx="253758">
                  <c:v>4.1614999999999999E-2</c:v>
                </c:pt>
                <c:pt idx="253759">
                  <c:v>4.1614999999999999E-2</c:v>
                </c:pt>
                <c:pt idx="253760">
                  <c:v>4.1616E-2</c:v>
                </c:pt>
                <c:pt idx="253761">
                  <c:v>4.1616E-2</c:v>
                </c:pt>
                <c:pt idx="253762">
                  <c:v>4.1616E-2</c:v>
                </c:pt>
                <c:pt idx="253763">
                  <c:v>4.1617000000000001E-2</c:v>
                </c:pt>
                <c:pt idx="253764">
                  <c:v>4.1617000000000001E-2</c:v>
                </c:pt>
                <c:pt idx="253765">
                  <c:v>4.1617000000000001E-2</c:v>
                </c:pt>
                <c:pt idx="253766">
                  <c:v>4.1616E-2</c:v>
                </c:pt>
                <c:pt idx="253767">
                  <c:v>4.1616E-2</c:v>
                </c:pt>
                <c:pt idx="253768">
                  <c:v>4.1616E-2</c:v>
                </c:pt>
                <c:pt idx="253769">
                  <c:v>4.1616E-2</c:v>
                </c:pt>
                <c:pt idx="253770">
                  <c:v>4.1614999999999999E-2</c:v>
                </c:pt>
                <c:pt idx="253771">
                  <c:v>4.1614999999999999E-2</c:v>
                </c:pt>
                <c:pt idx="253772">
                  <c:v>4.1613999999999998E-2</c:v>
                </c:pt>
                <c:pt idx="253773">
                  <c:v>4.1613999999999998E-2</c:v>
                </c:pt>
                <c:pt idx="253774">
                  <c:v>4.1612999999999997E-2</c:v>
                </c:pt>
                <c:pt idx="253775">
                  <c:v>4.1612000000000003E-2</c:v>
                </c:pt>
                <c:pt idx="253776">
                  <c:v>4.1612000000000003E-2</c:v>
                </c:pt>
                <c:pt idx="253777">
                  <c:v>4.1611000000000002E-2</c:v>
                </c:pt>
                <c:pt idx="253778">
                  <c:v>4.1610000000000001E-2</c:v>
                </c:pt>
                <c:pt idx="253779">
                  <c:v>4.1607999999999999E-2</c:v>
                </c:pt>
                <c:pt idx="253780">
                  <c:v>4.1606999999999998E-2</c:v>
                </c:pt>
                <c:pt idx="253781">
                  <c:v>4.1605999999999997E-2</c:v>
                </c:pt>
                <c:pt idx="253782">
                  <c:v>4.1605000000000003E-2</c:v>
                </c:pt>
                <c:pt idx="253783">
                  <c:v>4.1604000000000002E-2</c:v>
                </c:pt>
                <c:pt idx="253784">
                  <c:v>4.1602E-2</c:v>
                </c:pt>
                <c:pt idx="253785">
                  <c:v>4.1600999999999999E-2</c:v>
                </c:pt>
                <c:pt idx="253786">
                  <c:v>4.1599999999999998E-2</c:v>
                </c:pt>
                <c:pt idx="253787">
                  <c:v>4.1598000000000003E-2</c:v>
                </c:pt>
                <c:pt idx="253788">
                  <c:v>4.1596000000000001E-2</c:v>
                </c:pt>
                <c:pt idx="253789">
                  <c:v>4.1595E-2</c:v>
                </c:pt>
                <c:pt idx="253790">
                  <c:v>4.1592999999999998E-2</c:v>
                </c:pt>
                <c:pt idx="253791">
                  <c:v>4.1591000000000003E-2</c:v>
                </c:pt>
                <c:pt idx="253792">
                  <c:v>4.1589000000000001E-2</c:v>
                </c:pt>
                <c:pt idx="253793">
                  <c:v>4.1586999999999999E-2</c:v>
                </c:pt>
                <c:pt idx="253794">
                  <c:v>4.1584999999999997E-2</c:v>
                </c:pt>
                <c:pt idx="253795">
                  <c:v>4.1583000000000002E-2</c:v>
                </c:pt>
                <c:pt idx="253796">
                  <c:v>4.1581E-2</c:v>
                </c:pt>
                <c:pt idx="253797">
                  <c:v>4.1577999999999997E-2</c:v>
                </c:pt>
                <c:pt idx="253798">
                  <c:v>4.1576000000000002E-2</c:v>
                </c:pt>
                <c:pt idx="253799">
                  <c:v>4.1574E-2</c:v>
                </c:pt>
                <c:pt idx="253800">
                  <c:v>4.1571999999999998E-2</c:v>
                </c:pt>
                <c:pt idx="253801">
                  <c:v>4.1569000000000002E-2</c:v>
                </c:pt>
                <c:pt idx="253802">
                  <c:v>4.1567E-2</c:v>
                </c:pt>
                <c:pt idx="253803">
                  <c:v>4.1563999999999997E-2</c:v>
                </c:pt>
                <c:pt idx="253804">
                  <c:v>4.1562000000000002E-2</c:v>
                </c:pt>
                <c:pt idx="253805">
                  <c:v>4.1558999999999999E-2</c:v>
                </c:pt>
                <c:pt idx="253806">
                  <c:v>4.1556999999999997E-2</c:v>
                </c:pt>
                <c:pt idx="253807">
                  <c:v>4.1555000000000002E-2</c:v>
                </c:pt>
                <c:pt idx="253808">
                  <c:v>4.1551999999999999E-2</c:v>
                </c:pt>
                <c:pt idx="253809">
                  <c:v>4.1549999999999997E-2</c:v>
                </c:pt>
                <c:pt idx="253810">
                  <c:v>4.1547000000000001E-2</c:v>
                </c:pt>
                <c:pt idx="253811">
                  <c:v>4.1544999999999999E-2</c:v>
                </c:pt>
                <c:pt idx="253812">
                  <c:v>4.1542000000000003E-2</c:v>
                </c:pt>
                <c:pt idx="253813">
                  <c:v>4.1540000000000001E-2</c:v>
                </c:pt>
                <c:pt idx="253814">
                  <c:v>4.1536999999999998E-2</c:v>
                </c:pt>
                <c:pt idx="253815">
                  <c:v>4.1535000000000002E-2</c:v>
                </c:pt>
                <c:pt idx="253816">
                  <c:v>4.1531999999999999E-2</c:v>
                </c:pt>
                <c:pt idx="253817">
                  <c:v>4.1529999999999997E-2</c:v>
                </c:pt>
                <c:pt idx="253818">
                  <c:v>4.1528000000000002E-2</c:v>
                </c:pt>
                <c:pt idx="253819">
                  <c:v>4.1524999999999999E-2</c:v>
                </c:pt>
                <c:pt idx="253820">
                  <c:v>4.1522999999999997E-2</c:v>
                </c:pt>
                <c:pt idx="253821">
                  <c:v>4.1521000000000002E-2</c:v>
                </c:pt>
                <c:pt idx="253822">
                  <c:v>4.1519E-2</c:v>
                </c:pt>
                <c:pt idx="253823">
                  <c:v>4.1515999999999997E-2</c:v>
                </c:pt>
                <c:pt idx="253824">
                  <c:v>4.1514000000000002E-2</c:v>
                </c:pt>
                <c:pt idx="253825">
                  <c:v>4.1512E-2</c:v>
                </c:pt>
                <c:pt idx="253826">
                  <c:v>4.1509999999999998E-2</c:v>
                </c:pt>
                <c:pt idx="253827">
                  <c:v>4.1508000000000003E-2</c:v>
                </c:pt>
                <c:pt idx="253828">
                  <c:v>4.1506000000000001E-2</c:v>
                </c:pt>
                <c:pt idx="253829">
                  <c:v>4.1503999999999999E-2</c:v>
                </c:pt>
                <c:pt idx="253830">
                  <c:v>4.1501999999999997E-2</c:v>
                </c:pt>
                <c:pt idx="253831">
                  <c:v>4.1500000000000002E-2</c:v>
                </c:pt>
                <c:pt idx="253832">
                  <c:v>4.1498E-2</c:v>
                </c:pt>
                <c:pt idx="253833">
                  <c:v>4.1495999999999998E-2</c:v>
                </c:pt>
                <c:pt idx="253834">
                  <c:v>4.1494999999999997E-2</c:v>
                </c:pt>
                <c:pt idx="253835">
                  <c:v>4.1493000000000002E-2</c:v>
                </c:pt>
                <c:pt idx="253836">
                  <c:v>4.1491E-2</c:v>
                </c:pt>
                <c:pt idx="253837">
                  <c:v>4.1488999999999998E-2</c:v>
                </c:pt>
                <c:pt idx="253838">
                  <c:v>4.1487000000000003E-2</c:v>
                </c:pt>
                <c:pt idx="253839">
                  <c:v>4.1486000000000002E-2</c:v>
                </c:pt>
                <c:pt idx="253840">
                  <c:v>4.1484E-2</c:v>
                </c:pt>
                <c:pt idx="253841">
                  <c:v>4.1482999999999999E-2</c:v>
                </c:pt>
                <c:pt idx="253842">
                  <c:v>4.1480999999999997E-2</c:v>
                </c:pt>
                <c:pt idx="253843">
                  <c:v>4.1479000000000002E-2</c:v>
                </c:pt>
                <c:pt idx="253844">
                  <c:v>4.1478000000000001E-2</c:v>
                </c:pt>
                <c:pt idx="253845">
                  <c:v>4.1475999999999999E-2</c:v>
                </c:pt>
                <c:pt idx="253846">
                  <c:v>4.1474999999999998E-2</c:v>
                </c:pt>
                <c:pt idx="253847">
                  <c:v>4.1473000000000003E-2</c:v>
                </c:pt>
                <c:pt idx="253848">
                  <c:v>4.1472000000000002E-2</c:v>
                </c:pt>
                <c:pt idx="253849">
                  <c:v>4.147E-2</c:v>
                </c:pt>
                <c:pt idx="253850">
                  <c:v>4.1468999999999999E-2</c:v>
                </c:pt>
                <c:pt idx="253851">
                  <c:v>4.1466999999999997E-2</c:v>
                </c:pt>
                <c:pt idx="253852">
                  <c:v>4.1466000000000003E-2</c:v>
                </c:pt>
                <c:pt idx="253853">
                  <c:v>4.1464000000000001E-2</c:v>
                </c:pt>
                <c:pt idx="253854">
                  <c:v>4.1463E-2</c:v>
                </c:pt>
                <c:pt idx="253855">
                  <c:v>4.1460999999999998E-2</c:v>
                </c:pt>
                <c:pt idx="253856">
                  <c:v>4.1459999999999997E-2</c:v>
                </c:pt>
                <c:pt idx="253857">
                  <c:v>4.1459000000000003E-2</c:v>
                </c:pt>
                <c:pt idx="253858">
                  <c:v>4.1457000000000001E-2</c:v>
                </c:pt>
                <c:pt idx="253859">
                  <c:v>4.1456E-2</c:v>
                </c:pt>
                <c:pt idx="253860">
                  <c:v>4.1453999999999998E-2</c:v>
                </c:pt>
                <c:pt idx="253861">
                  <c:v>4.1452999999999997E-2</c:v>
                </c:pt>
                <c:pt idx="253862">
                  <c:v>4.1451000000000002E-2</c:v>
                </c:pt>
                <c:pt idx="253863">
                  <c:v>4.1450000000000001E-2</c:v>
                </c:pt>
                <c:pt idx="253864">
                  <c:v>4.1447999999999999E-2</c:v>
                </c:pt>
                <c:pt idx="253865">
                  <c:v>4.1446999999999998E-2</c:v>
                </c:pt>
                <c:pt idx="253866">
                  <c:v>4.1445000000000003E-2</c:v>
                </c:pt>
                <c:pt idx="253867">
                  <c:v>4.1444000000000002E-2</c:v>
                </c:pt>
                <c:pt idx="253868">
                  <c:v>4.1443000000000001E-2</c:v>
                </c:pt>
                <c:pt idx="253869">
                  <c:v>4.1440999999999999E-2</c:v>
                </c:pt>
                <c:pt idx="253870">
                  <c:v>4.1439999999999998E-2</c:v>
                </c:pt>
                <c:pt idx="253871">
                  <c:v>4.1438999999999997E-2</c:v>
                </c:pt>
                <c:pt idx="253872">
                  <c:v>4.1437000000000002E-2</c:v>
                </c:pt>
                <c:pt idx="253873">
                  <c:v>4.1436000000000001E-2</c:v>
                </c:pt>
                <c:pt idx="253874">
                  <c:v>4.1435E-2</c:v>
                </c:pt>
                <c:pt idx="253875">
                  <c:v>4.1433999999999999E-2</c:v>
                </c:pt>
                <c:pt idx="253876">
                  <c:v>4.1432999999999998E-2</c:v>
                </c:pt>
                <c:pt idx="253877">
                  <c:v>4.1431999999999997E-2</c:v>
                </c:pt>
                <c:pt idx="253878">
                  <c:v>4.1431000000000003E-2</c:v>
                </c:pt>
                <c:pt idx="253879">
                  <c:v>4.1430000000000002E-2</c:v>
                </c:pt>
                <c:pt idx="253880">
                  <c:v>4.1430000000000002E-2</c:v>
                </c:pt>
                <c:pt idx="253881">
                  <c:v>4.1429000000000001E-2</c:v>
                </c:pt>
                <c:pt idx="253882">
                  <c:v>4.1428E-2</c:v>
                </c:pt>
                <c:pt idx="253883">
                  <c:v>4.1428E-2</c:v>
                </c:pt>
                <c:pt idx="253884">
                  <c:v>4.1426999999999999E-2</c:v>
                </c:pt>
                <c:pt idx="253885">
                  <c:v>4.1426999999999999E-2</c:v>
                </c:pt>
                <c:pt idx="253886">
                  <c:v>4.1426999999999999E-2</c:v>
                </c:pt>
                <c:pt idx="253887">
                  <c:v>4.1426999999999999E-2</c:v>
                </c:pt>
                <c:pt idx="253888">
                  <c:v>4.1426999999999999E-2</c:v>
                </c:pt>
                <c:pt idx="253889">
                  <c:v>4.1426999999999999E-2</c:v>
                </c:pt>
                <c:pt idx="253890">
                  <c:v>4.1426999999999999E-2</c:v>
                </c:pt>
                <c:pt idx="253891">
                  <c:v>4.1428E-2</c:v>
                </c:pt>
                <c:pt idx="253892">
                  <c:v>4.1429000000000001E-2</c:v>
                </c:pt>
                <c:pt idx="253893">
                  <c:v>4.1429000000000001E-2</c:v>
                </c:pt>
                <c:pt idx="253894">
                  <c:v>4.1430000000000002E-2</c:v>
                </c:pt>
                <c:pt idx="253895">
                  <c:v>4.1431000000000003E-2</c:v>
                </c:pt>
                <c:pt idx="253896">
                  <c:v>4.1431999999999997E-2</c:v>
                </c:pt>
                <c:pt idx="253897">
                  <c:v>4.1432999999999998E-2</c:v>
                </c:pt>
                <c:pt idx="253898">
                  <c:v>4.1433999999999999E-2</c:v>
                </c:pt>
                <c:pt idx="253899">
                  <c:v>4.1435E-2</c:v>
                </c:pt>
                <c:pt idx="253900">
                  <c:v>4.1437000000000002E-2</c:v>
                </c:pt>
                <c:pt idx="253901">
                  <c:v>4.1438999999999997E-2</c:v>
                </c:pt>
                <c:pt idx="253902">
                  <c:v>4.1440999999999999E-2</c:v>
                </c:pt>
                <c:pt idx="253903">
                  <c:v>4.1443000000000001E-2</c:v>
                </c:pt>
                <c:pt idx="253904">
                  <c:v>4.1445000000000003E-2</c:v>
                </c:pt>
                <c:pt idx="253905">
                  <c:v>4.1446999999999998E-2</c:v>
                </c:pt>
                <c:pt idx="253906">
                  <c:v>4.1449E-2</c:v>
                </c:pt>
                <c:pt idx="253907">
                  <c:v>4.1451000000000002E-2</c:v>
                </c:pt>
                <c:pt idx="253908">
                  <c:v>4.1452999999999997E-2</c:v>
                </c:pt>
                <c:pt idx="253909">
                  <c:v>4.1456E-2</c:v>
                </c:pt>
                <c:pt idx="253910">
                  <c:v>4.1458000000000002E-2</c:v>
                </c:pt>
                <c:pt idx="253911">
                  <c:v>4.1460999999999998E-2</c:v>
                </c:pt>
                <c:pt idx="253912">
                  <c:v>4.1463E-2</c:v>
                </c:pt>
                <c:pt idx="253913">
                  <c:v>4.1466000000000003E-2</c:v>
                </c:pt>
                <c:pt idx="253914">
                  <c:v>4.1468999999999999E-2</c:v>
                </c:pt>
                <c:pt idx="253915">
                  <c:v>4.1471000000000001E-2</c:v>
                </c:pt>
                <c:pt idx="253916">
                  <c:v>4.1473999999999997E-2</c:v>
                </c:pt>
                <c:pt idx="253917">
                  <c:v>4.1477E-2</c:v>
                </c:pt>
                <c:pt idx="253918">
                  <c:v>4.1480000000000003E-2</c:v>
                </c:pt>
                <c:pt idx="253919">
                  <c:v>4.1482999999999999E-2</c:v>
                </c:pt>
                <c:pt idx="253920">
                  <c:v>4.1485000000000001E-2</c:v>
                </c:pt>
                <c:pt idx="253921">
                  <c:v>4.1487999999999997E-2</c:v>
                </c:pt>
                <c:pt idx="253922">
                  <c:v>4.1491E-2</c:v>
                </c:pt>
                <c:pt idx="253923">
                  <c:v>4.1494000000000003E-2</c:v>
                </c:pt>
                <c:pt idx="253924">
                  <c:v>4.1496999999999999E-2</c:v>
                </c:pt>
                <c:pt idx="253925">
                  <c:v>4.1499000000000001E-2</c:v>
                </c:pt>
                <c:pt idx="253926">
                  <c:v>4.1501999999999997E-2</c:v>
                </c:pt>
                <c:pt idx="253927">
                  <c:v>4.1505E-2</c:v>
                </c:pt>
                <c:pt idx="253928">
                  <c:v>4.1507000000000002E-2</c:v>
                </c:pt>
                <c:pt idx="253929">
                  <c:v>4.1509999999999998E-2</c:v>
                </c:pt>
                <c:pt idx="253930">
                  <c:v>4.1512E-2</c:v>
                </c:pt>
                <c:pt idx="253931">
                  <c:v>4.1514000000000002E-2</c:v>
                </c:pt>
                <c:pt idx="253932">
                  <c:v>4.1515999999999997E-2</c:v>
                </c:pt>
                <c:pt idx="253933">
                  <c:v>4.1517999999999999E-2</c:v>
                </c:pt>
                <c:pt idx="253934">
                  <c:v>4.1520000000000001E-2</c:v>
                </c:pt>
                <c:pt idx="253935">
                  <c:v>4.1522000000000003E-2</c:v>
                </c:pt>
                <c:pt idx="253936">
                  <c:v>4.1523999999999998E-2</c:v>
                </c:pt>
                <c:pt idx="253937">
                  <c:v>4.1526E-2</c:v>
                </c:pt>
                <c:pt idx="253938">
                  <c:v>4.1527000000000001E-2</c:v>
                </c:pt>
                <c:pt idx="253939">
                  <c:v>4.1528000000000002E-2</c:v>
                </c:pt>
                <c:pt idx="253940">
                  <c:v>4.1529999999999997E-2</c:v>
                </c:pt>
                <c:pt idx="253941">
                  <c:v>4.1529999999999997E-2</c:v>
                </c:pt>
                <c:pt idx="253942">
                  <c:v>4.1530999999999998E-2</c:v>
                </c:pt>
                <c:pt idx="253943">
                  <c:v>4.1531999999999999E-2</c:v>
                </c:pt>
                <c:pt idx="253944">
                  <c:v>4.1531999999999999E-2</c:v>
                </c:pt>
                <c:pt idx="253945">
                  <c:v>4.1533E-2</c:v>
                </c:pt>
                <c:pt idx="253946">
                  <c:v>4.1533E-2</c:v>
                </c:pt>
                <c:pt idx="253947">
                  <c:v>4.1533E-2</c:v>
                </c:pt>
                <c:pt idx="253948">
                  <c:v>4.1531999999999999E-2</c:v>
                </c:pt>
                <c:pt idx="253949">
                  <c:v>4.1531999999999999E-2</c:v>
                </c:pt>
                <c:pt idx="253950">
                  <c:v>4.1531999999999999E-2</c:v>
                </c:pt>
                <c:pt idx="253951">
                  <c:v>4.1530999999999998E-2</c:v>
                </c:pt>
                <c:pt idx="253952">
                  <c:v>4.1529999999999997E-2</c:v>
                </c:pt>
                <c:pt idx="253953">
                  <c:v>4.1529000000000003E-2</c:v>
                </c:pt>
                <c:pt idx="253954">
                  <c:v>4.1527000000000001E-2</c:v>
                </c:pt>
                <c:pt idx="253955">
                  <c:v>4.1526E-2</c:v>
                </c:pt>
                <c:pt idx="253956">
                  <c:v>4.1523999999999998E-2</c:v>
                </c:pt>
                <c:pt idx="253957">
                  <c:v>4.1522000000000003E-2</c:v>
                </c:pt>
                <c:pt idx="253958">
                  <c:v>4.1520000000000001E-2</c:v>
                </c:pt>
                <c:pt idx="253959">
                  <c:v>4.1517999999999999E-2</c:v>
                </c:pt>
                <c:pt idx="253960">
                  <c:v>4.1515000000000003E-2</c:v>
                </c:pt>
                <c:pt idx="253961">
                  <c:v>4.1513000000000001E-2</c:v>
                </c:pt>
                <c:pt idx="253962">
                  <c:v>4.1509999999999998E-2</c:v>
                </c:pt>
                <c:pt idx="253963">
                  <c:v>4.1507000000000002E-2</c:v>
                </c:pt>
                <c:pt idx="253964">
                  <c:v>4.1503999999999999E-2</c:v>
                </c:pt>
                <c:pt idx="253965">
                  <c:v>4.1500000000000002E-2</c:v>
                </c:pt>
                <c:pt idx="253966">
                  <c:v>4.1496999999999999E-2</c:v>
                </c:pt>
                <c:pt idx="253967">
                  <c:v>4.1493000000000002E-2</c:v>
                </c:pt>
                <c:pt idx="253968">
                  <c:v>4.1488999999999998E-2</c:v>
                </c:pt>
                <c:pt idx="253969">
                  <c:v>4.1485000000000001E-2</c:v>
                </c:pt>
                <c:pt idx="253970">
                  <c:v>4.1480999999999997E-2</c:v>
                </c:pt>
                <c:pt idx="253971">
                  <c:v>4.1477E-2</c:v>
                </c:pt>
                <c:pt idx="253972">
                  <c:v>4.1473000000000003E-2</c:v>
                </c:pt>
                <c:pt idx="253973">
                  <c:v>4.1468999999999999E-2</c:v>
                </c:pt>
                <c:pt idx="253974">
                  <c:v>4.1465000000000002E-2</c:v>
                </c:pt>
                <c:pt idx="253975">
                  <c:v>4.1459999999999997E-2</c:v>
                </c:pt>
                <c:pt idx="253976">
                  <c:v>4.1456E-2</c:v>
                </c:pt>
                <c:pt idx="253977">
                  <c:v>4.1451000000000002E-2</c:v>
                </c:pt>
                <c:pt idx="253978">
                  <c:v>4.1445999999999997E-2</c:v>
                </c:pt>
                <c:pt idx="253979">
                  <c:v>4.1440999999999999E-2</c:v>
                </c:pt>
                <c:pt idx="253980">
                  <c:v>4.1437000000000002E-2</c:v>
                </c:pt>
                <c:pt idx="253981">
                  <c:v>4.1431999999999997E-2</c:v>
                </c:pt>
                <c:pt idx="253982">
                  <c:v>4.1426999999999999E-2</c:v>
                </c:pt>
                <c:pt idx="253983">
                  <c:v>4.1422E-2</c:v>
                </c:pt>
                <c:pt idx="253984">
                  <c:v>4.1417000000000002E-2</c:v>
                </c:pt>
                <c:pt idx="253985">
                  <c:v>4.1412999999999998E-2</c:v>
                </c:pt>
                <c:pt idx="253986">
                  <c:v>4.1408E-2</c:v>
                </c:pt>
                <c:pt idx="253987">
                  <c:v>4.1403000000000002E-2</c:v>
                </c:pt>
                <c:pt idx="253988">
                  <c:v>4.1398999999999998E-2</c:v>
                </c:pt>
                <c:pt idx="253989">
                  <c:v>4.1394E-2</c:v>
                </c:pt>
                <c:pt idx="253990">
                  <c:v>4.1389000000000002E-2</c:v>
                </c:pt>
                <c:pt idx="253991">
                  <c:v>4.1384999999999998E-2</c:v>
                </c:pt>
                <c:pt idx="253992">
                  <c:v>4.138E-2</c:v>
                </c:pt>
                <c:pt idx="253993">
                  <c:v>4.1376000000000003E-2</c:v>
                </c:pt>
                <c:pt idx="253994">
                  <c:v>4.1371999999999999E-2</c:v>
                </c:pt>
                <c:pt idx="253995">
                  <c:v>4.1368000000000002E-2</c:v>
                </c:pt>
                <c:pt idx="253996">
                  <c:v>4.1363999999999998E-2</c:v>
                </c:pt>
                <c:pt idx="253997">
                  <c:v>4.1360000000000001E-2</c:v>
                </c:pt>
                <c:pt idx="253998">
                  <c:v>4.1356999999999998E-2</c:v>
                </c:pt>
                <c:pt idx="253999">
                  <c:v>4.1353000000000001E-2</c:v>
                </c:pt>
                <c:pt idx="254000">
                  <c:v>4.1349999999999998E-2</c:v>
                </c:pt>
                <c:pt idx="254001">
                  <c:v>4.1347000000000002E-2</c:v>
                </c:pt>
                <c:pt idx="254002">
                  <c:v>4.1342999999999998E-2</c:v>
                </c:pt>
                <c:pt idx="254003">
                  <c:v>4.1341000000000003E-2</c:v>
                </c:pt>
                <c:pt idx="254004">
                  <c:v>4.1338E-2</c:v>
                </c:pt>
                <c:pt idx="254005">
                  <c:v>4.1334999999999997E-2</c:v>
                </c:pt>
                <c:pt idx="254006">
                  <c:v>4.1333000000000002E-2</c:v>
                </c:pt>
                <c:pt idx="254007">
                  <c:v>4.1331E-2</c:v>
                </c:pt>
                <c:pt idx="254008">
                  <c:v>4.1328999999999998E-2</c:v>
                </c:pt>
                <c:pt idx="254009">
                  <c:v>4.1327000000000003E-2</c:v>
                </c:pt>
                <c:pt idx="254010">
                  <c:v>4.1326000000000002E-2</c:v>
                </c:pt>
                <c:pt idx="254011">
                  <c:v>4.1325000000000001E-2</c:v>
                </c:pt>
                <c:pt idx="254012">
                  <c:v>4.1322999999999999E-2</c:v>
                </c:pt>
                <c:pt idx="254013">
                  <c:v>4.1322999999999999E-2</c:v>
                </c:pt>
                <c:pt idx="254014">
                  <c:v>4.1321999999999998E-2</c:v>
                </c:pt>
                <c:pt idx="254015">
                  <c:v>4.1320999999999997E-2</c:v>
                </c:pt>
                <c:pt idx="254016">
                  <c:v>4.1320999999999997E-2</c:v>
                </c:pt>
                <c:pt idx="254017">
                  <c:v>4.1320999999999997E-2</c:v>
                </c:pt>
                <c:pt idx="254018">
                  <c:v>4.1320999999999997E-2</c:v>
                </c:pt>
                <c:pt idx="254019">
                  <c:v>4.1321999999999998E-2</c:v>
                </c:pt>
                <c:pt idx="254020">
                  <c:v>4.1321999999999998E-2</c:v>
                </c:pt>
                <c:pt idx="254021">
                  <c:v>4.1322999999999999E-2</c:v>
                </c:pt>
                <c:pt idx="254022">
                  <c:v>4.1324E-2</c:v>
                </c:pt>
                <c:pt idx="254023">
                  <c:v>4.1325000000000001E-2</c:v>
                </c:pt>
                <c:pt idx="254024">
                  <c:v>4.1327000000000003E-2</c:v>
                </c:pt>
                <c:pt idx="254025">
                  <c:v>4.1327999999999997E-2</c:v>
                </c:pt>
                <c:pt idx="254026">
                  <c:v>4.1329999999999999E-2</c:v>
                </c:pt>
                <c:pt idx="254027">
                  <c:v>4.1332000000000001E-2</c:v>
                </c:pt>
                <c:pt idx="254028">
                  <c:v>4.1334000000000003E-2</c:v>
                </c:pt>
                <c:pt idx="254029">
                  <c:v>4.1335999999999998E-2</c:v>
                </c:pt>
                <c:pt idx="254030">
                  <c:v>4.1338E-2</c:v>
                </c:pt>
                <c:pt idx="254031">
                  <c:v>4.1341000000000003E-2</c:v>
                </c:pt>
                <c:pt idx="254032">
                  <c:v>4.1342999999999998E-2</c:v>
                </c:pt>
                <c:pt idx="254033">
                  <c:v>4.1346000000000001E-2</c:v>
                </c:pt>
                <c:pt idx="254034">
                  <c:v>4.1348999999999997E-2</c:v>
                </c:pt>
                <c:pt idx="254035">
                  <c:v>4.1352E-2</c:v>
                </c:pt>
                <c:pt idx="254036">
                  <c:v>4.1355000000000003E-2</c:v>
                </c:pt>
                <c:pt idx="254037">
                  <c:v>4.1357999999999999E-2</c:v>
                </c:pt>
                <c:pt idx="254038">
                  <c:v>4.1361000000000002E-2</c:v>
                </c:pt>
                <c:pt idx="254039">
                  <c:v>4.1363999999999998E-2</c:v>
                </c:pt>
                <c:pt idx="254040">
                  <c:v>4.1367000000000001E-2</c:v>
                </c:pt>
                <c:pt idx="254041">
                  <c:v>4.1370999999999998E-2</c:v>
                </c:pt>
                <c:pt idx="254042">
                  <c:v>4.1374000000000001E-2</c:v>
                </c:pt>
                <c:pt idx="254043">
                  <c:v>4.1376999999999997E-2</c:v>
                </c:pt>
                <c:pt idx="254044">
                  <c:v>4.1381000000000001E-2</c:v>
                </c:pt>
                <c:pt idx="254045">
                  <c:v>4.1383999999999997E-2</c:v>
                </c:pt>
                <c:pt idx="254046">
                  <c:v>4.1388000000000001E-2</c:v>
                </c:pt>
                <c:pt idx="254047">
                  <c:v>4.1390999999999997E-2</c:v>
                </c:pt>
                <c:pt idx="254048">
                  <c:v>4.1394E-2</c:v>
                </c:pt>
                <c:pt idx="254049">
                  <c:v>4.1397000000000003E-2</c:v>
                </c:pt>
                <c:pt idx="254050">
                  <c:v>4.1399999999999999E-2</c:v>
                </c:pt>
                <c:pt idx="254051">
                  <c:v>4.1403000000000002E-2</c:v>
                </c:pt>
                <c:pt idx="254052">
                  <c:v>4.1405999999999998E-2</c:v>
                </c:pt>
                <c:pt idx="254053">
                  <c:v>4.1409000000000001E-2</c:v>
                </c:pt>
                <c:pt idx="254054">
                  <c:v>4.1411999999999997E-2</c:v>
                </c:pt>
                <c:pt idx="254055">
                  <c:v>4.1415E-2</c:v>
                </c:pt>
                <c:pt idx="254056">
                  <c:v>4.1418000000000003E-2</c:v>
                </c:pt>
                <c:pt idx="254057">
                  <c:v>4.1419999999999998E-2</c:v>
                </c:pt>
                <c:pt idx="254058">
                  <c:v>4.1422E-2</c:v>
                </c:pt>
                <c:pt idx="254059">
                  <c:v>4.1424999999999997E-2</c:v>
                </c:pt>
                <c:pt idx="254060">
                  <c:v>4.1426999999999999E-2</c:v>
                </c:pt>
                <c:pt idx="254061">
                  <c:v>4.1429000000000001E-2</c:v>
                </c:pt>
                <c:pt idx="254062">
                  <c:v>4.1431000000000003E-2</c:v>
                </c:pt>
                <c:pt idx="254063">
                  <c:v>4.1432999999999998E-2</c:v>
                </c:pt>
                <c:pt idx="254064">
                  <c:v>4.1433999999999999E-2</c:v>
                </c:pt>
                <c:pt idx="254065">
                  <c:v>4.1436000000000001E-2</c:v>
                </c:pt>
                <c:pt idx="254066">
                  <c:v>4.1437000000000002E-2</c:v>
                </c:pt>
                <c:pt idx="254067">
                  <c:v>4.1438999999999997E-2</c:v>
                </c:pt>
                <c:pt idx="254068">
                  <c:v>4.1439999999999998E-2</c:v>
                </c:pt>
                <c:pt idx="254069">
                  <c:v>4.1440999999999999E-2</c:v>
                </c:pt>
                <c:pt idx="254070">
                  <c:v>4.1442E-2</c:v>
                </c:pt>
                <c:pt idx="254071">
                  <c:v>4.1443000000000001E-2</c:v>
                </c:pt>
                <c:pt idx="254072">
                  <c:v>4.1443000000000001E-2</c:v>
                </c:pt>
                <c:pt idx="254073">
                  <c:v>4.1444000000000002E-2</c:v>
                </c:pt>
                <c:pt idx="254074">
                  <c:v>4.1444000000000002E-2</c:v>
                </c:pt>
                <c:pt idx="254075">
                  <c:v>4.1444000000000002E-2</c:v>
                </c:pt>
                <c:pt idx="254076">
                  <c:v>4.1444000000000002E-2</c:v>
                </c:pt>
                <c:pt idx="254077">
                  <c:v>4.1444000000000002E-2</c:v>
                </c:pt>
                <c:pt idx="254078">
                  <c:v>4.1444000000000002E-2</c:v>
                </c:pt>
                <c:pt idx="254079">
                  <c:v>4.1444000000000002E-2</c:v>
                </c:pt>
                <c:pt idx="254080">
                  <c:v>4.1444000000000002E-2</c:v>
                </c:pt>
                <c:pt idx="254081">
                  <c:v>4.1443000000000001E-2</c:v>
                </c:pt>
                <c:pt idx="254082">
                  <c:v>4.1443000000000001E-2</c:v>
                </c:pt>
                <c:pt idx="254083">
                  <c:v>4.1442E-2</c:v>
                </c:pt>
                <c:pt idx="254084">
                  <c:v>4.1440999999999999E-2</c:v>
                </c:pt>
                <c:pt idx="254085">
                  <c:v>4.1440999999999999E-2</c:v>
                </c:pt>
                <c:pt idx="254086">
                  <c:v>4.1439999999999998E-2</c:v>
                </c:pt>
                <c:pt idx="254087">
                  <c:v>4.1438999999999997E-2</c:v>
                </c:pt>
                <c:pt idx="254088">
                  <c:v>4.1438000000000003E-2</c:v>
                </c:pt>
                <c:pt idx="254089">
                  <c:v>4.1437000000000002E-2</c:v>
                </c:pt>
                <c:pt idx="254090">
                  <c:v>4.1436000000000001E-2</c:v>
                </c:pt>
                <c:pt idx="254091">
                  <c:v>4.1435E-2</c:v>
                </c:pt>
                <c:pt idx="254092">
                  <c:v>4.1433999999999999E-2</c:v>
                </c:pt>
                <c:pt idx="254093">
                  <c:v>4.1432999999999998E-2</c:v>
                </c:pt>
                <c:pt idx="254094">
                  <c:v>4.1431999999999997E-2</c:v>
                </c:pt>
                <c:pt idx="254095">
                  <c:v>4.1430000000000002E-2</c:v>
                </c:pt>
                <c:pt idx="254096">
                  <c:v>4.1429000000000001E-2</c:v>
                </c:pt>
                <c:pt idx="254097">
                  <c:v>4.1428E-2</c:v>
                </c:pt>
                <c:pt idx="254098">
                  <c:v>4.1426999999999999E-2</c:v>
                </c:pt>
                <c:pt idx="254099">
                  <c:v>4.1424999999999997E-2</c:v>
                </c:pt>
                <c:pt idx="254100">
                  <c:v>4.1424000000000002E-2</c:v>
                </c:pt>
                <c:pt idx="254101">
                  <c:v>4.1423000000000001E-2</c:v>
                </c:pt>
                <c:pt idx="254102">
                  <c:v>4.1422E-2</c:v>
                </c:pt>
                <c:pt idx="254103">
                  <c:v>4.1420999999999999E-2</c:v>
                </c:pt>
                <c:pt idx="254104">
                  <c:v>4.1419999999999998E-2</c:v>
                </c:pt>
                <c:pt idx="254105">
                  <c:v>4.1418999999999997E-2</c:v>
                </c:pt>
                <c:pt idx="254106">
                  <c:v>4.1418000000000003E-2</c:v>
                </c:pt>
                <c:pt idx="254107">
                  <c:v>4.1416000000000001E-2</c:v>
                </c:pt>
                <c:pt idx="254108">
                  <c:v>4.1415E-2</c:v>
                </c:pt>
                <c:pt idx="254109">
                  <c:v>4.1413999999999999E-2</c:v>
                </c:pt>
                <c:pt idx="254110">
                  <c:v>4.1413999999999999E-2</c:v>
                </c:pt>
                <c:pt idx="254111">
                  <c:v>4.1412999999999998E-2</c:v>
                </c:pt>
                <c:pt idx="254112">
                  <c:v>4.1411999999999997E-2</c:v>
                </c:pt>
                <c:pt idx="254113">
                  <c:v>4.1411000000000003E-2</c:v>
                </c:pt>
                <c:pt idx="254114">
                  <c:v>4.1411000000000003E-2</c:v>
                </c:pt>
                <c:pt idx="254115">
                  <c:v>4.1410000000000002E-2</c:v>
                </c:pt>
                <c:pt idx="254116">
                  <c:v>4.1409000000000001E-2</c:v>
                </c:pt>
                <c:pt idx="254117">
                  <c:v>4.1409000000000001E-2</c:v>
                </c:pt>
                <c:pt idx="254118">
                  <c:v>4.1408E-2</c:v>
                </c:pt>
                <c:pt idx="254119">
                  <c:v>4.1408E-2</c:v>
                </c:pt>
                <c:pt idx="254120">
                  <c:v>4.1406999999999999E-2</c:v>
                </c:pt>
                <c:pt idx="254121">
                  <c:v>4.1406999999999999E-2</c:v>
                </c:pt>
                <c:pt idx="254122">
                  <c:v>4.1405999999999998E-2</c:v>
                </c:pt>
                <c:pt idx="254123">
                  <c:v>4.1405999999999998E-2</c:v>
                </c:pt>
                <c:pt idx="254124">
                  <c:v>4.1404999999999997E-2</c:v>
                </c:pt>
                <c:pt idx="254125">
                  <c:v>4.1404999999999997E-2</c:v>
                </c:pt>
                <c:pt idx="254126">
                  <c:v>4.1404999999999997E-2</c:v>
                </c:pt>
                <c:pt idx="254127">
                  <c:v>4.1404999999999997E-2</c:v>
                </c:pt>
                <c:pt idx="254128">
                  <c:v>4.1404999999999997E-2</c:v>
                </c:pt>
                <c:pt idx="254129">
                  <c:v>4.1404999999999997E-2</c:v>
                </c:pt>
                <c:pt idx="254130">
                  <c:v>4.1404000000000003E-2</c:v>
                </c:pt>
                <c:pt idx="254131">
                  <c:v>4.1404000000000003E-2</c:v>
                </c:pt>
                <c:pt idx="254132">
                  <c:v>4.1404000000000003E-2</c:v>
                </c:pt>
                <c:pt idx="254133">
                  <c:v>4.1404000000000003E-2</c:v>
                </c:pt>
                <c:pt idx="254134">
                  <c:v>4.1404000000000003E-2</c:v>
                </c:pt>
                <c:pt idx="254135">
                  <c:v>4.1404000000000003E-2</c:v>
                </c:pt>
                <c:pt idx="254136">
                  <c:v>4.1404000000000003E-2</c:v>
                </c:pt>
                <c:pt idx="254137">
                  <c:v>4.1404000000000003E-2</c:v>
                </c:pt>
                <c:pt idx="254138">
                  <c:v>4.1404000000000003E-2</c:v>
                </c:pt>
                <c:pt idx="254139">
                  <c:v>4.1404999999999997E-2</c:v>
                </c:pt>
                <c:pt idx="254140">
                  <c:v>4.1404999999999997E-2</c:v>
                </c:pt>
                <c:pt idx="254141">
                  <c:v>4.1404999999999997E-2</c:v>
                </c:pt>
                <c:pt idx="254142">
                  <c:v>4.1404999999999997E-2</c:v>
                </c:pt>
                <c:pt idx="254143">
                  <c:v>4.1404999999999997E-2</c:v>
                </c:pt>
                <c:pt idx="254144">
                  <c:v>4.1404999999999997E-2</c:v>
                </c:pt>
                <c:pt idx="254145">
                  <c:v>4.1404999999999997E-2</c:v>
                </c:pt>
                <c:pt idx="254146">
                  <c:v>4.1404999999999997E-2</c:v>
                </c:pt>
                <c:pt idx="254147">
                  <c:v>4.1404999999999997E-2</c:v>
                </c:pt>
                <c:pt idx="254148">
                  <c:v>4.1405999999999998E-2</c:v>
                </c:pt>
                <c:pt idx="254149">
                  <c:v>4.1405999999999998E-2</c:v>
                </c:pt>
                <c:pt idx="254150">
                  <c:v>4.1405999999999998E-2</c:v>
                </c:pt>
                <c:pt idx="254151">
                  <c:v>4.1405999999999998E-2</c:v>
                </c:pt>
                <c:pt idx="254152">
                  <c:v>4.1405999999999998E-2</c:v>
                </c:pt>
                <c:pt idx="254153">
                  <c:v>4.1406999999999999E-2</c:v>
                </c:pt>
                <c:pt idx="254154">
                  <c:v>4.1406999999999999E-2</c:v>
                </c:pt>
                <c:pt idx="254155">
                  <c:v>4.1406999999999999E-2</c:v>
                </c:pt>
                <c:pt idx="254156">
                  <c:v>4.1406999999999999E-2</c:v>
                </c:pt>
                <c:pt idx="254157">
                  <c:v>4.1406999999999999E-2</c:v>
                </c:pt>
                <c:pt idx="254158">
                  <c:v>4.1406999999999999E-2</c:v>
                </c:pt>
                <c:pt idx="254159">
                  <c:v>4.1406999999999999E-2</c:v>
                </c:pt>
                <c:pt idx="254160">
                  <c:v>4.1406999999999999E-2</c:v>
                </c:pt>
                <c:pt idx="254161">
                  <c:v>4.1408E-2</c:v>
                </c:pt>
                <c:pt idx="254162">
                  <c:v>4.1408E-2</c:v>
                </c:pt>
                <c:pt idx="254163">
                  <c:v>4.1408E-2</c:v>
                </c:pt>
                <c:pt idx="254164">
                  <c:v>4.1408E-2</c:v>
                </c:pt>
                <c:pt idx="254165">
                  <c:v>4.1408E-2</c:v>
                </c:pt>
                <c:pt idx="254166">
                  <c:v>4.1408E-2</c:v>
                </c:pt>
                <c:pt idx="254167">
                  <c:v>4.1408E-2</c:v>
                </c:pt>
                <c:pt idx="254168">
                  <c:v>4.1406999999999999E-2</c:v>
                </c:pt>
                <c:pt idx="254169">
                  <c:v>4.1406999999999999E-2</c:v>
                </c:pt>
                <c:pt idx="254170">
                  <c:v>4.1406999999999999E-2</c:v>
                </c:pt>
                <c:pt idx="254171">
                  <c:v>4.1406999999999999E-2</c:v>
                </c:pt>
                <c:pt idx="254172">
                  <c:v>4.1405999999999998E-2</c:v>
                </c:pt>
                <c:pt idx="254173">
                  <c:v>4.1405999999999998E-2</c:v>
                </c:pt>
                <c:pt idx="254174">
                  <c:v>4.1405999999999998E-2</c:v>
                </c:pt>
                <c:pt idx="254175">
                  <c:v>4.1404999999999997E-2</c:v>
                </c:pt>
                <c:pt idx="254176">
                  <c:v>4.1404000000000003E-2</c:v>
                </c:pt>
                <c:pt idx="254177">
                  <c:v>4.1404000000000003E-2</c:v>
                </c:pt>
                <c:pt idx="254178">
                  <c:v>4.1403000000000002E-2</c:v>
                </c:pt>
                <c:pt idx="254179">
                  <c:v>4.1402000000000001E-2</c:v>
                </c:pt>
                <c:pt idx="254180">
                  <c:v>4.1401E-2</c:v>
                </c:pt>
                <c:pt idx="254181">
                  <c:v>4.1399999999999999E-2</c:v>
                </c:pt>
                <c:pt idx="254182">
                  <c:v>4.1398999999999998E-2</c:v>
                </c:pt>
                <c:pt idx="254183">
                  <c:v>4.1397999999999997E-2</c:v>
                </c:pt>
                <c:pt idx="254184">
                  <c:v>4.1397000000000003E-2</c:v>
                </c:pt>
                <c:pt idx="254185">
                  <c:v>4.1396000000000002E-2</c:v>
                </c:pt>
                <c:pt idx="254186">
                  <c:v>4.1395000000000001E-2</c:v>
                </c:pt>
                <c:pt idx="254187">
                  <c:v>4.1392999999999999E-2</c:v>
                </c:pt>
                <c:pt idx="254188">
                  <c:v>4.1391999999999998E-2</c:v>
                </c:pt>
                <c:pt idx="254189">
                  <c:v>4.1390000000000003E-2</c:v>
                </c:pt>
                <c:pt idx="254190">
                  <c:v>4.1389000000000002E-2</c:v>
                </c:pt>
                <c:pt idx="254191">
                  <c:v>4.1387E-2</c:v>
                </c:pt>
                <c:pt idx="254192">
                  <c:v>4.1384999999999998E-2</c:v>
                </c:pt>
                <c:pt idx="254193">
                  <c:v>4.1383000000000003E-2</c:v>
                </c:pt>
                <c:pt idx="254194">
                  <c:v>4.1381000000000001E-2</c:v>
                </c:pt>
                <c:pt idx="254195">
                  <c:v>4.138E-2</c:v>
                </c:pt>
                <c:pt idx="254196">
                  <c:v>4.1377999999999998E-2</c:v>
                </c:pt>
                <c:pt idx="254197">
                  <c:v>4.1376000000000003E-2</c:v>
                </c:pt>
                <c:pt idx="254198">
                  <c:v>4.1374000000000001E-2</c:v>
                </c:pt>
                <c:pt idx="254199">
                  <c:v>4.1371999999999999E-2</c:v>
                </c:pt>
                <c:pt idx="254200">
                  <c:v>4.1369999999999997E-2</c:v>
                </c:pt>
                <c:pt idx="254201">
                  <c:v>4.1368000000000002E-2</c:v>
                </c:pt>
                <c:pt idx="254202">
                  <c:v>4.1364999999999999E-2</c:v>
                </c:pt>
                <c:pt idx="254203">
                  <c:v>4.1362999999999997E-2</c:v>
                </c:pt>
                <c:pt idx="254204">
                  <c:v>4.1361000000000002E-2</c:v>
                </c:pt>
                <c:pt idx="254205">
                  <c:v>4.1359E-2</c:v>
                </c:pt>
                <c:pt idx="254206">
                  <c:v>4.1356999999999998E-2</c:v>
                </c:pt>
                <c:pt idx="254207">
                  <c:v>4.1355000000000003E-2</c:v>
                </c:pt>
                <c:pt idx="254208">
                  <c:v>4.1353000000000001E-2</c:v>
                </c:pt>
                <c:pt idx="254209">
                  <c:v>4.1350999999999999E-2</c:v>
                </c:pt>
                <c:pt idx="254210">
                  <c:v>4.1348999999999997E-2</c:v>
                </c:pt>
                <c:pt idx="254211">
                  <c:v>4.1347000000000002E-2</c:v>
                </c:pt>
                <c:pt idx="254212">
                  <c:v>4.1345E-2</c:v>
                </c:pt>
                <c:pt idx="254213">
                  <c:v>4.1342999999999998E-2</c:v>
                </c:pt>
                <c:pt idx="254214">
                  <c:v>4.1341000000000003E-2</c:v>
                </c:pt>
                <c:pt idx="254215">
                  <c:v>4.1339000000000001E-2</c:v>
                </c:pt>
                <c:pt idx="254216">
                  <c:v>4.1336999999999999E-2</c:v>
                </c:pt>
                <c:pt idx="254217">
                  <c:v>4.1334999999999997E-2</c:v>
                </c:pt>
                <c:pt idx="254218">
                  <c:v>4.1334000000000003E-2</c:v>
                </c:pt>
                <c:pt idx="254219">
                  <c:v>4.1332000000000001E-2</c:v>
                </c:pt>
                <c:pt idx="254220">
                  <c:v>4.1331E-2</c:v>
                </c:pt>
                <c:pt idx="254221">
                  <c:v>4.1328999999999998E-2</c:v>
                </c:pt>
                <c:pt idx="254222">
                  <c:v>4.1327999999999997E-2</c:v>
                </c:pt>
                <c:pt idx="254223">
                  <c:v>4.1326000000000002E-2</c:v>
                </c:pt>
                <c:pt idx="254224">
                  <c:v>4.1325000000000001E-2</c:v>
                </c:pt>
                <c:pt idx="254225">
                  <c:v>4.1324E-2</c:v>
                </c:pt>
                <c:pt idx="254226">
                  <c:v>4.1321999999999998E-2</c:v>
                </c:pt>
                <c:pt idx="254227">
                  <c:v>4.1320999999999997E-2</c:v>
                </c:pt>
                <c:pt idx="254228">
                  <c:v>4.1320000000000003E-2</c:v>
                </c:pt>
                <c:pt idx="254229">
                  <c:v>4.1319000000000002E-2</c:v>
                </c:pt>
                <c:pt idx="254230">
                  <c:v>4.1318000000000001E-2</c:v>
                </c:pt>
                <c:pt idx="254231">
                  <c:v>4.1317E-2</c:v>
                </c:pt>
                <c:pt idx="254232">
                  <c:v>4.1317E-2</c:v>
                </c:pt>
                <c:pt idx="254233">
                  <c:v>4.1315999999999999E-2</c:v>
                </c:pt>
                <c:pt idx="254234">
                  <c:v>4.1314999999999998E-2</c:v>
                </c:pt>
                <c:pt idx="254235">
                  <c:v>4.1314999999999998E-2</c:v>
                </c:pt>
                <c:pt idx="254236">
                  <c:v>4.1313999999999997E-2</c:v>
                </c:pt>
                <c:pt idx="254237">
                  <c:v>4.1313000000000002E-2</c:v>
                </c:pt>
                <c:pt idx="254238">
                  <c:v>4.1313000000000002E-2</c:v>
                </c:pt>
                <c:pt idx="254239">
                  <c:v>4.1312000000000001E-2</c:v>
                </c:pt>
                <c:pt idx="254240">
                  <c:v>4.1312000000000001E-2</c:v>
                </c:pt>
                <c:pt idx="254241">
                  <c:v>4.1311E-2</c:v>
                </c:pt>
                <c:pt idx="254242">
                  <c:v>4.1311E-2</c:v>
                </c:pt>
                <c:pt idx="254243">
                  <c:v>4.1311E-2</c:v>
                </c:pt>
                <c:pt idx="254244">
                  <c:v>4.1311E-2</c:v>
                </c:pt>
                <c:pt idx="254245">
                  <c:v>4.1309999999999999E-2</c:v>
                </c:pt>
                <c:pt idx="254246">
                  <c:v>4.1309999999999999E-2</c:v>
                </c:pt>
                <c:pt idx="254247">
                  <c:v>4.1309999999999999E-2</c:v>
                </c:pt>
                <c:pt idx="254248">
                  <c:v>4.1308999999999998E-2</c:v>
                </c:pt>
                <c:pt idx="254249">
                  <c:v>4.1308999999999998E-2</c:v>
                </c:pt>
                <c:pt idx="254250">
                  <c:v>4.1308999999999998E-2</c:v>
                </c:pt>
                <c:pt idx="254251">
                  <c:v>4.1308999999999998E-2</c:v>
                </c:pt>
                <c:pt idx="254252">
                  <c:v>4.1307999999999997E-2</c:v>
                </c:pt>
                <c:pt idx="254253">
                  <c:v>4.1307999999999997E-2</c:v>
                </c:pt>
                <c:pt idx="254254">
                  <c:v>4.1307999999999997E-2</c:v>
                </c:pt>
                <c:pt idx="254255">
                  <c:v>4.1307999999999997E-2</c:v>
                </c:pt>
                <c:pt idx="254256">
                  <c:v>4.1307999999999997E-2</c:v>
                </c:pt>
                <c:pt idx="254257">
                  <c:v>4.1307999999999997E-2</c:v>
                </c:pt>
                <c:pt idx="254258">
                  <c:v>4.1307000000000003E-2</c:v>
                </c:pt>
                <c:pt idx="254259">
                  <c:v>4.1307000000000003E-2</c:v>
                </c:pt>
                <c:pt idx="254260">
                  <c:v>4.1307000000000003E-2</c:v>
                </c:pt>
                <c:pt idx="254261">
                  <c:v>4.1307000000000003E-2</c:v>
                </c:pt>
                <c:pt idx="254262">
                  <c:v>4.1306000000000002E-2</c:v>
                </c:pt>
                <c:pt idx="254263">
                  <c:v>4.1306000000000002E-2</c:v>
                </c:pt>
                <c:pt idx="254264">
                  <c:v>4.1306000000000002E-2</c:v>
                </c:pt>
                <c:pt idx="254265">
                  <c:v>4.1305000000000001E-2</c:v>
                </c:pt>
                <c:pt idx="254266">
                  <c:v>4.1305000000000001E-2</c:v>
                </c:pt>
                <c:pt idx="254267">
                  <c:v>4.1305000000000001E-2</c:v>
                </c:pt>
                <c:pt idx="254268">
                  <c:v>4.1304E-2</c:v>
                </c:pt>
                <c:pt idx="254269">
                  <c:v>4.1304E-2</c:v>
                </c:pt>
                <c:pt idx="254270">
                  <c:v>4.1304E-2</c:v>
                </c:pt>
                <c:pt idx="254271">
                  <c:v>4.1302999999999999E-2</c:v>
                </c:pt>
                <c:pt idx="254272">
                  <c:v>4.1302999999999999E-2</c:v>
                </c:pt>
                <c:pt idx="254273">
                  <c:v>4.1301999999999998E-2</c:v>
                </c:pt>
                <c:pt idx="254274">
                  <c:v>4.1301999999999998E-2</c:v>
                </c:pt>
                <c:pt idx="254275">
                  <c:v>4.1301999999999998E-2</c:v>
                </c:pt>
                <c:pt idx="254276">
                  <c:v>4.1300999999999997E-2</c:v>
                </c:pt>
                <c:pt idx="254277">
                  <c:v>4.1300999999999997E-2</c:v>
                </c:pt>
                <c:pt idx="254278">
                  <c:v>4.1300999999999997E-2</c:v>
                </c:pt>
                <c:pt idx="254279">
                  <c:v>4.1300000000000003E-2</c:v>
                </c:pt>
                <c:pt idx="254280">
                  <c:v>4.1300000000000003E-2</c:v>
                </c:pt>
                <c:pt idx="254281">
                  <c:v>4.1300000000000003E-2</c:v>
                </c:pt>
                <c:pt idx="254282">
                  <c:v>4.1299000000000002E-2</c:v>
                </c:pt>
                <c:pt idx="254283">
                  <c:v>4.1299000000000002E-2</c:v>
                </c:pt>
                <c:pt idx="254284">
                  <c:v>4.1299000000000002E-2</c:v>
                </c:pt>
                <c:pt idx="254285">
                  <c:v>4.1298000000000001E-2</c:v>
                </c:pt>
                <c:pt idx="254286">
                  <c:v>4.1298000000000001E-2</c:v>
                </c:pt>
                <c:pt idx="254287">
                  <c:v>4.1297E-2</c:v>
                </c:pt>
                <c:pt idx="254288">
                  <c:v>4.1297E-2</c:v>
                </c:pt>
                <c:pt idx="254289">
                  <c:v>4.1297E-2</c:v>
                </c:pt>
                <c:pt idx="254290">
                  <c:v>4.1297E-2</c:v>
                </c:pt>
                <c:pt idx="254291">
                  <c:v>4.1297E-2</c:v>
                </c:pt>
                <c:pt idx="254292">
                  <c:v>4.1295999999999999E-2</c:v>
                </c:pt>
                <c:pt idx="254293">
                  <c:v>4.1295999999999999E-2</c:v>
                </c:pt>
                <c:pt idx="254294">
                  <c:v>4.1295999999999999E-2</c:v>
                </c:pt>
                <c:pt idx="254295">
                  <c:v>4.1295999999999999E-2</c:v>
                </c:pt>
                <c:pt idx="254296">
                  <c:v>4.1294999999999998E-2</c:v>
                </c:pt>
                <c:pt idx="254297">
                  <c:v>4.1294999999999998E-2</c:v>
                </c:pt>
                <c:pt idx="254298">
                  <c:v>4.1294999999999998E-2</c:v>
                </c:pt>
                <c:pt idx="254299">
                  <c:v>4.1294999999999998E-2</c:v>
                </c:pt>
                <c:pt idx="254300">
                  <c:v>4.1294999999999998E-2</c:v>
                </c:pt>
                <c:pt idx="254301">
                  <c:v>4.1294999999999998E-2</c:v>
                </c:pt>
                <c:pt idx="254302">
                  <c:v>4.1294999999999998E-2</c:v>
                </c:pt>
                <c:pt idx="254303">
                  <c:v>4.1294999999999998E-2</c:v>
                </c:pt>
                <c:pt idx="254304">
                  <c:v>4.1293999999999997E-2</c:v>
                </c:pt>
                <c:pt idx="254305">
                  <c:v>4.1293999999999997E-2</c:v>
                </c:pt>
                <c:pt idx="254306">
                  <c:v>4.1293999999999997E-2</c:v>
                </c:pt>
                <c:pt idx="254307">
                  <c:v>4.1293999999999997E-2</c:v>
                </c:pt>
                <c:pt idx="254308">
                  <c:v>4.1293999999999997E-2</c:v>
                </c:pt>
                <c:pt idx="254309">
                  <c:v>4.1293999999999997E-2</c:v>
                </c:pt>
                <c:pt idx="254310">
                  <c:v>4.1293999999999997E-2</c:v>
                </c:pt>
                <c:pt idx="254311">
                  <c:v>4.1293000000000003E-2</c:v>
                </c:pt>
                <c:pt idx="254312">
                  <c:v>4.1293000000000003E-2</c:v>
                </c:pt>
                <c:pt idx="254313">
                  <c:v>4.1293000000000003E-2</c:v>
                </c:pt>
                <c:pt idx="254314">
                  <c:v>4.1293000000000003E-2</c:v>
                </c:pt>
                <c:pt idx="254315">
                  <c:v>4.1293000000000003E-2</c:v>
                </c:pt>
                <c:pt idx="254316">
                  <c:v>4.1293000000000003E-2</c:v>
                </c:pt>
                <c:pt idx="254317">
                  <c:v>4.1292000000000002E-2</c:v>
                </c:pt>
                <c:pt idx="254318">
                  <c:v>4.1292000000000002E-2</c:v>
                </c:pt>
                <c:pt idx="254319">
                  <c:v>4.1292000000000002E-2</c:v>
                </c:pt>
                <c:pt idx="254320">
                  <c:v>4.1291000000000001E-2</c:v>
                </c:pt>
                <c:pt idx="254321">
                  <c:v>4.1291000000000001E-2</c:v>
                </c:pt>
                <c:pt idx="254322">
                  <c:v>4.129E-2</c:v>
                </c:pt>
                <c:pt idx="254323">
                  <c:v>4.129E-2</c:v>
                </c:pt>
                <c:pt idx="254324">
                  <c:v>4.1288999999999999E-2</c:v>
                </c:pt>
                <c:pt idx="254325">
                  <c:v>4.1288999999999999E-2</c:v>
                </c:pt>
                <c:pt idx="254326">
                  <c:v>4.1287999999999998E-2</c:v>
                </c:pt>
                <c:pt idx="254327">
                  <c:v>4.1287999999999998E-2</c:v>
                </c:pt>
                <c:pt idx="254328">
                  <c:v>4.1286999999999997E-2</c:v>
                </c:pt>
                <c:pt idx="254329">
                  <c:v>4.1286999999999997E-2</c:v>
                </c:pt>
                <c:pt idx="254330">
                  <c:v>4.1286000000000003E-2</c:v>
                </c:pt>
                <c:pt idx="254331">
                  <c:v>4.1285000000000002E-2</c:v>
                </c:pt>
                <c:pt idx="254332">
                  <c:v>4.1285000000000002E-2</c:v>
                </c:pt>
                <c:pt idx="254333">
                  <c:v>4.1284000000000001E-2</c:v>
                </c:pt>
                <c:pt idx="254334">
                  <c:v>4.1283E-2</c:v>
                </c:pt>
                <c:pt idx="254335">
                  <c:v>4.1281999999999999E-2</c:v>
                </c:pt>
                <c:pt idx="254336">
                  <c:v>4.1281999999999999E-2</c:v>
                </c:pt>
                <c:pt idx="254337">
                  <c:v>4.1280999999999998E-2</c:v>
                </c:pt>
                <c:pt idx="254338">
                  <c:v>4.1279999999999997E-2</c:v>
                </c:pt>
                <c:pt idx="254339">
                  <c:v>4.1279000000000003E-2</c:v>
                </c:pt>
                <c:pt idx="254340">
                  <c:v>4.1278000000000002E-2</c:v>
                </c:pt>
                <c:pt idx="254341">
                  <c:v>4.1278000000000002E-2</c:v>
                </c:pt>
                <c:pt idx="254342">
                  <c:v>4.1277000000000001E-2</c:v>
                </c:pt>
                <c:pt idx="254343">
                  <c:v>4.1276E-2</c:v>
                </c:pt>
                <c:pt idx="254344">
                  <c:v>4.1274999999999999E-2</c:v>
                </c:pt>
                <c:pt idx="254345">
                  <c:v>4.1273999999999998E-2</c:v>
                </c:pt>
                <c:pt idx="254346">
                  <c:v>4.1272999999999997E-2</c:v>
                </c:pt>
                <c:pt idx="254347">
                  <c:v>4.1272000000000003E-2</c:v>
                </c:pt>
                <c:pt idx="254348">
                  <c:v>4.1271000000000002E-2</c:v>
                </c:pt>
                <c:pt idx="254349">
                  <c:v>4.1271000000000002E-2</c:v>
                </c:pt>
                <c:pt idx="254350">
                  <c:v>4.1270000000000001E-2</c:v>
                </c:pt>
                <c:pt idx="254351">
                  <c:v>4.1269E-2</c:v>
                </c:pt>
                <c:pt idx="254352">
                  <c:v>4.1267999999999999E-2</c:v>
                </c:pt>
                <c:pt idx="254353">
                  <c:v>4.1266999999999998E-2</c:v>
                </c:pt>
                <c:pt idx="254354">
                  <c:v>4.1265999999999997E-2</c:v>
                </c:pt>
                <c:pt idx="254355">
                  <c:v>4.1265000000000003E-2</c:v>
                </c:pt>
                <c:pt idx="254356">
                  <c:v>4.1264000000000002E-2</c:v>
                </c:pt>
                <c:pt idx="254357">
                  <c:v>4.1263000000000001E-2</c:v>
                </c:pt>
                <c:pt idx="254358">
                  <c:v>4.1262E-2</c:v>
                </c:pt>
                <c:pt idx="254359">
                  <c:v>4.1260999999999999E-2</c:v>
                </c:pt>
                <c:pt idx="254360">
                  <c:v>4.1259999999999998E-2</c:v>
                </c:pt>
                <c:pt idx="254361">
                  <c:v>4.1258999999999997E-2</c:v>
                </c:pt>
                <c:pt idx="254362">
                  <c:v>4.1258000000000003E-2</c:v>
                </c:pt>
                <c:pt idx="254363">
                  <c:v>4.1257000000000002E-2</c:v>
                </c:pt>
                <c:pt idx="254364">
                  <c:v>4.1256000000000001E-2</c:v>
                </c:pt>
                <c:pt idx="254365">
                  <c:v>4.1255E-2</c:v>
                </c:pt>
                <c:pt idx="254366">
                  <c:v>4.1253999999999999E-2</c:v>
                </c:pt>
                <c:pt idx="254367">
                  <c:v>4.1252999999999998E-2</c:v>
                </c:pt>
                <c:pt idx="254368">
                  <c:v>4.1251999999999997E-2</c:v>
                </c:pt>
                <c:pt idx="254369">
                  <c:v>4.1250000000000002E-2</c:v>
                </c:pt>
                <c:pt idx="254370">
                  <c:v>4.1249000000000001E-2</c:v>
                </c:pt>
                <c:pt idx="254371">
                  <c:v>4.1248E-2</c:v>
                </c:pt>
                <c:pt idx="254372">
                  <c:v>4.1246999999999999E-2</c:v>
                </c:pt>
                <c:pt idx="254373">
                  <c:v>4.1245999999999998E-2</c:v>
                </c:pt>
                <c:pt idx="254374">
                  <c:v>4.1244999999999997E-2</c:v>
                </c:pt>
                <c:pt idx="254375">
                  <c:v>4.1244000000000003E-2</c:v>
                </c:pt>
                <c:pt idx="254376">
                  <c:v>4.1243000000000002E-2</c:v>
                </c:pt>
                <c:pt idx="254377">
                  <c:v>4.1242000000000001E-2</c:v>
                </c:pt>
                <c:pt idx="254378">
                  <c:v>4.1239999999999999E-2</c:v>
                </c:pt>
                <c:pt idx="254379">
                  <c:v>4.1238999999999998E-2</c:v>
                </c:pt>
                <c:pt idx="254380">
                  <c:v>4.1237999999999997E-2</c:v>
                </c:pt>
                <c:pt idx="254381">
                  <c:v>4.1237000000000003E-2</c:v>
                </c:pt>
                <c:pt idx="254382">
                  <c:v>4.1236000000000002E-2</c:v>
                </c:pt>
                <c:pt idx="254383">
                  <c:v>4.1235000000000001E-2</c:v>
                </c:pt>
                <c:pt idx="254384">
                  <c:v>4.1234E-2</c:v>
                </c:pt>
                <c:pt idx="254385">
                  <c:v>4.1232999999999999E-2</c:v>
                </c:pt>
                <c:pt idx="254386">
                  <c:v>4.1231999999999998E-2</c:v>
                </c:pt>
                <c:pt idx="254387">
                  <c:v>4.1230999999999997E-2</c:v>
                </c:pt>
                <c:pt idx="254388">
                  <c:v>4.1230000000000003E-2</c:v>
                </c:pt>
                <c:pt idx="254389">
                  <c:v>4.1229000000000002E-2</c:v>
                </c:pt>
                <c:pt idx="254390">
                  <c:v>4.1228000000000001E-2</c:v>
                </c:pt>
                <c:pt idx="254391">
                  <c:v>4.1227E-2</c:v>
                </c:pt>
                <c:pt idx="254392">
                  <c:v>4.1225999999999999E-2</c:v>
                </c:pt>
                <c:pt idx="254393">
                  <c:v>4.1224999999999998E-2</c:v>
                </c:pt>
                <c:pt idx="254394">
                  <c:v>4.1224999999999998E-2</c:v>
                </c:pt>
                <c:pt idx="254395">
                  <c:v>4.1223999999999997E-2</c:v>
                </c:pt>
                <c:pt idx="254396">
                  <c:v>4.1223999999999997E-2</c:v>
                </c:pt>
                <c:pt idx="254397">
                  <c:v>4.1223000000000003E-2</c:v>
                </c:pt>
                <c:pt idx="254398">
                  <c:v>4.1223000000000003E-2</c:v>
                </c:pt>
                <c:pt idx="254399">
                  <c:v>4.1222000000000002E-2</c:v>
                </c:pt>
                <c:pt idx="254400">
                  <c:v>4.1222000000000002E-2</c:v>
                </c:pt>
                <c:pt idx="254401">
                  <c:v>4.1222000000000002E-2</c:v>
                </c:pt>
                <c:pt idx="254402">
                  <c:v>4.1221000000000001E-2</c:v>
                </c:pt>
                <c:pt idx="254403">
                  <c:v>4.1221000000000001E-2</c:v>
                </c:pt>
                <c:pt idx="254404">
                  <c:v>4.1221000000000001E-2</c:v>
                </c:pt>
                <c:pt idx="254405">
                  <c:v>4.1221000000000001E-2</c:v>
                </c:pt>
                <c:pt idx="254406">
                  <c:v>4.1221000000000001E-2</c:v>
                </c:pt>
                <c:pt idx="254407">
                  <c:v>4.1221000000000001E-2</c:v>
                </c:pt>
                <c:pt idx="254408">
                  <c:v>4.1221000000000001E-2</c:v>
                </c:pt>
                <c:pt idx="254409">
                  <c:v>4.1221000000000001E-2</c:v>
                </c:pt>
                <c:pt idx="254410">
                  <c:v>4.1222000000000002E-2</c:v>
                </c:pt>
                <c:pt idx="254411">
                  <c:v>4.1222000000000002E-2</c:v>
                </c:pt>
                <c:pt idx="254412">
                  <c:v>4.1222000000000002E-2</c:v>
                </c:pt>
                <c:pt idx="254413">
                  <c:v>4.1222000000000002E-2</c:v>
                </c:pt>
                <c:pt idx="254414">
                  <c:v>4.1223000000000003E-2</c:v>
                </c:pt>
                <c:pt idx="254415">
                  <c:v>4.1223000000000003E-2</c:v>
                </c:pt>
                <c:pt idx="254416">
                  <c:v>4.1223999999999997E-2</c:v>
                </c:pt>
                <c:pt idx="254417">
                  <c:v>4.1223999999999997E-2</c:v>
                </c:pt>
                <c:pt idx="254418">
                  <c:v>4.1224999999999998E-2</c:v>
                </c:pt>
                <c:pt idx="254419">
                  <c:v>4.1225999999999999E-2</c:v>
                </c:pt>
                <c:pt idx="254420">
                  <c:v>4.1227E-2</c:v>
                </c:pt>
                <c:pt idx="254421">
                  <c:v>4.1227E-2</c:v>
                </c:pt>
                <c:pt idx="254422">
                  <c:v>4.1228000000000001E-2</c:v>
                </c:pt>
                <c:pt idx="254423">
                  <c:v>4.1229000000000002E-2</c:v>
                </c:pt>
                <c:pt idx="254424">
                  <c:v>4.1230000000000003E-2</c:v>
                </c:pt>
                <c:pt idx="254425">
                  <c:v>4.1230999999999997E-2</c:v>
                </c:pt>
                <c:pt idx="254426">
                  <c:v>4.1231999999999998E-2</c:v>
                </c:pt>
                <c:pt idx="254427">
                  <c:v>4.1231999999999998E-2</c:v>
                </c:pt>
                <c:pt idx="254428">
                  <c:v>4.1232999999999999E-2</c:v>
                </c:pt>
                <c:pt idx="254429">
                  <c:v>4.1234E-2</c:v>
                </c:pt>
                <c:pt idx="254430">
                  <c:v>4.1235000000000001E-2</c:v>
                </c:pt>
                <c:pt idx="254431">
                  <c:v>4.1236000000000002E-2</c:v>
                </c:pt>
                <c:pt idx="254432">
                  <c:v>4.1237000000000003E-2</c:v>
                </c:pt>
                <c:pt idx="254433">
                  <c:v>4.1237999999999997E-2</c:v>
                </c:pt>
                <c:pt idx="254434">
                  <c:v>4.1238999999999998E-2</c:v>
                </c:pt>
                <c:pt idx="254435">
                  <c:v>4.1239999999999999E-2</c:v>
                </c:pt>
                <c:pt idx="254436">
                  <c:v>4.1241E-2</c:v>
                </c:pt>
                <c:pt idx="254437">
                  <c:v>4.1242000000000001E-2</c:v>
                </c:pt>
                <c:pt idx="254438">
                  <c:v>4.1243000000000002E-2</c:v>
                </c:pt>
                <c:pt idx="254439">
                  <c:v>4.1244000000000003E-2</c:v>
                </c:pt>
                <c:pt idx="254440">
                  <c:v>4.1244999999999997E-2</c:v>
                </c:pt>
                <c:pt idx="254441">
                  <c:v>4.1245999999999998E-2</c:v>
                </c:pt>
                <c:pt idx="254442">
                  <c:v>4.1246999999999999E-2</c:v>
                </c:pt>
                <c:pt idx="254443">
                  <c:v>4.1246999999999999E-2</c:v>
                </c:pt>
                <c:pt idx="254444">
                  <c:v>4.1248E-2</c:v>
                </c:pt>
                <c:pt idx="254445">
                  <c:v>4.1249000000000001E-2</c:v>
                </c:pt>
                <c:pt idx="254446">
                  <c:v>4.1250000000000002E-2</c:v>
                </c:pt>
                <c:pt idx="254447">
                  <c:v>4.1251000000000003E-2</c:v>
                </c:pt>
                <c:pt idx="254448">
                  <c:v>4.1251999999999997E-2</c:v>
                </c:pt>
                <c:pt idx="254449">
                  <c:v>4.1251999999999997E-2</c:v>
                </c:pt>
                <c:pt idx="254450">
                  <c:v>4.1252999999999998E-2</c:v>
                </c:pt>
                <c:pt idx="254451">
                  <c:v>4.1253999999999999E-2</c:v>
                </c:pt>
                <c:pt idx="254452">
                  <c:v>4.1253999999999999E-2</c:v>
                </c:pt>
                <c:pt idx="254453">
                  <c:v>4.1255E-2</c:v>
                </c:pt>
                <c:pt idx="254454">
                  <c:v>4.1256000000000001E-2</c:v>
                </c:pt>
                <c:pt idx="254455">
                  <c:v>4.1257000000000002E-2</c:v>
                </c:pt>
                <c:pt idx="254456">
                  <c:v>4.1257000000000002E-2</c:v>
                </c:pt>
                <c:pt idx="254457">
                  <c:v>4.1258000000000003E-2</c:v>
                </c:pt>
                <c:pt idx="254458">
                  <c:v>4.1258999999999997E-2</c:v>
                </c:pt>
                <c:pt idx="254459">
                  <c:v>4.1258999999999997E-2</c:v>
                </c:pt>
                <c:pt idx="254460">
                  <c:v>4.1259999999999998E-2</c:v>
                </c:pt>
                <c:pt idx="254461">
                  <c:v>4.1259999999999998E-2</c:v>
                </c:pt>
                <c:pt idx="254462">
                  <c:v>4.1260999999999999E-2</c:v>
                </c:pt>
                <c:pt idx="254463">
                  <c:v>4.1260999999999999E-2</c:v>
                </c:pt>
                <c:pt idx="254464">
                  <c:v>4.1262E-2</c:v>
                </c:pt>
                <c:pt idx="254465">
                  <c:v>4.1263000000000001E-2</c:v>
                </c:pt>
                <c:pt idx="254466">
                  <c:v>4.1263000000000001E-2</c:v>
                </c:pt>
                <c:pt idx="254467">
                  <c:v>4.1264000000000002E-2</c:v>
                </c:pt>
                <c:pt idx="254468">
                  <c:v>4.1264000000000002E-2</c:v>
                </c:pt>
                <c:pt idx="254469">
                  <c:v>4.1265000000000003E-2</c:v>
                </c:pt>
                <c:pt idx="254470">
                  <c:v>4.1265000000000003E-2</c:v>
                </c:pt>
                <c:pt idx="254471">
                  <c:v>4.1265999999999997E-2</c:v>
                </c:pt>
                <c:pt idx="254472">
                  <c:v>4.1265999999999997E-2</c:v>
                </c:pt>
                <c:pt idx="254473">
                  <c:v>4.1265999999999997E-2</c:v>
                </c:pt>
                <c:pt idx="254474">
                  <c:v>4.1266999999999998E-2</c:v>
                </c:pt>
                <c:pt idx="254475">
                  <c:v>4.1266999999999998E-2</c:v>
                </c:pt>
                <c:pt idx="254476">
                  <c:v>4.1266999999999998E-2</c:v>
                </c:pt>
                <c:pt idx="254477">
                  <c:v>4.1266999999999998E-2</c:v>
                </c:pt>
                <c:pt idx="254478">
                  <c:v>4.1267999999999999E-2</c:v>
                </c:pt>
                <c:pt idx="254479">
                  <c:v>4.1267999999999999E-2</c:v>
                </c:pt>
                <c:pt idx="254480">
                  <c:v>4.1267999999999999E-2</c:v>
                </c:pt>
                <c:pt idx="254481">
                  <c:v>4.1267999999999999E-2</c:v>
                </c:pt>
                <c:pt idx="254482">
                  <c:v>4.1267999999999999E-2</c:v>
                </c:pt>
                <c:pt idx="254483">
                  <c:v>4.1267999999999999E-2</c:v>
                </c:pt>
                <c:pt idx="254484">
                  <c:v>4.1267999999999999E-2</c:v>
                </c:pt>
                <c:pt idx="254485">
                  <c:v>4.1267999999999999E-2</c:v>
                </c:pt>
                <c:pt idx="254486">
                  <c:v>4.1267999999999999E-2</c:v>
                </c:pt>
                <c:pt idx="254487">
                  <c:v>4.1266999999999998E-2</c:v>
                </c:pt>
                <c:pt idx="254488">
                  <c:v>4.1266999999999998E-2</c:v>
                </c:pt>
                <c:pt idx="254489">
                  <c:v>4.1266999999999998E-2</c:v>
                </c:pt>
                <c:pt idx="254490">
                  <c:v>4.1266999999999998E-2</c:v>
                </c:pt>
                <c:pt idx="254491">
                  <c:v>4.1265999999999997E-2</c:v>
                </c:pt>
                <c:pt idx="254492">
                  <c:v>4.1265999999999997E-2</c:v>
                </c:pt>
                <c:pt idx="254493">
                  <c:v>4.1265000000000003E-2</c:v>
                </c:pt>
                <c:pt idx="254494">
                  <c:v>4.1265000000000003E-2</c:v>
                </c:pt>
                <c:pt idx="254495">
                  <c:v>4.1264000000000002E-2</c:v>
                </c:pt>
                <c:pt idx="254496">
                  <c:v>4.1263000000000001E-2</c:v>
                </c:pt>
                <c:pt idx="254497">
                  <c:v>4.1262E-2</c:v>
                </c:pt>
                <c:pt idx="254498">
                  <c:v>4.1260999999999999E-2</c:v>
                </c:pt>
                <c:pt idx="254499">
                  <c:v>4.1259999999999998E-2</c:v>
                </c:pt>
                <c:pt idx="254500">
                  <c:v>4.1259999999999998E-2</c:v>
                </c:pt>
                <c:pt idx="254501">
                  <c:v>4.1258999999999997E-2</c:v>
                </c:pt>
                <c:pt idx="254502">
                  <c:v>4.1258000000000003E-2</c:v>
                </c:pt>
                <c:pt idx="254503">
                  <c:v>4.1257000000000002E-2</c:v>
                </c:pt>
                <c:pt idx="254504">
                  <c:v>4.1256000000000001E-2</c:v>
                </c:pt>
                <c:pt idx="254505">
                  <c:v>4.1253999999999999E-2</c:v>
                </c:pt>
                <c:pt idx="254506">
                  <c:v>4.1252999999999998E-2</c:v>
                </c:pt>
                <c:pt idx="254507">
                  <c:v>4.1251999999999997E-2</c:v>
                </c:pt>
                <c:pt idx="254508">
                  <c:v>4.1251000000000003E-2</c:v>
                </c:pt>
                <c:pt idx="254509">
                  <c:v>4.1249000000000001E-2</c:v>
                </c:pt>
                <c:pt idx="254510">
                  <c:v>4.1248E-2</c:v>
                </c:pt>
                <c:pt idx="254511">
                  <c:v>4.1246999999999999E-2</c:v>
                </c:pt>
                <c:pt idx="254512">
                  <c:v>4.1245999999999998E-2</c:v>
                </c:pt>
                <c:pt idx="254513">
                  <c:v>4.1244000000000003E-2</c:v>
                </c:pt>
                <c:pt idx="254514">
                  <c:v>4.1243000000000002E-2</c:v>
                </c:pt>
                <c:pt idx="254515">
                  <c:v>4.1242000000000001E-2</c:v>
                </c:pt>
                <c:pt idx="254516">
                  <c:v>4.1241E-2</c:v>
                </c:pt>
                <c:pt idx="254517">
                  <c:v>4.1239999999999999E-2</c:v>
                </c:pt>
                <c:pt idx="254518">
                  <c:v>4.1238999999999998E-2</c:v>
                </c:pt>
                <c:pt idx="254519">
                  <c:v>4.1237000000000003E-2</c:v>
                </c:pt>
                <c:pt idx="254520">
                  <c:v>4.1236000000000002E-2</c:v>
                </c:pt>
                <c:pt idx="254521">
                  <c:v>4.1235000000000001E-2</c:v>
                </c:pt>
                <c:pt idx="254522">
                  <c:v>4.1234E-2</c:v>
                </c:pt>
                <c:pt idx="254523">
                  <c:v>4.1232999999999999E-2</c:v>
                </c:pt>
                <c:pt idx="254524">
                  <c:v>4.1231999999999998E-2</c:v>
                </c:pt>
                <c:pt idx="254525">
                  <c:v>4.1230999999999997E-2</c:v>
                </c:pt>
                <c:pt idx="254526">
                  <c:v>4.1230000000000003E-2</c:v>
                </c:pt>
                <c:pt idx="254527">
                  <c:v>4.1230000000000003E-2</c:v>
                </c:pt>
                <c:pt idx="254528">
                  <c:v>4.1229000000000002E-2</c:v>
                </c:pt>
                <c:pt idx="254529">
                  <c:v>4.1228000000000001E-2</c:v>
                </c:pt>
                <c:pt idx="254530">
                  <c:v>4.1227E-2</c:v>
                </c:pt>
                <c:pt idx="254531">
                  <c:v>4.1227E-2</c:v>
                </c:pt>
                <c:pt idx="254532">
                  <c:v>4.1225999999999999E-2</c:v>
                </c:pt>
                <c:pt idx="254533">
                  <c:v>4.1225999999999999E-2</c:v>
                </c:pt>
                <c:pt idx="254534">
                  <c:v>4.1225999999999999E-2</c:v>
                </c:pt>
                <c:pt idx="254535">
                  <c:v>4.1224999999999998E-2</c:v>
                </c:pt>
                <c:pt idx="254536">
                  <c:v>4.1224999999999998E-2</c:v>
                </c:pt>
                <c:pt idx="254537">
                  <c:v>4.1224999999999998E-2</c:v>
                </c:pt>
                <c:pt idx="254538">
                  <c:v>4.1225999999999999E-2</c:v>
                </c:pt>
                <c:pt idx="254539">
                  <c:v>4.1225999999999999E-2</c:v>
                </c:pt>
                <c:pt idx="254540">
                  <c:v>4.1225999999999999E-2</c:v>
                </c:pt>
                <c:pt idx="254541">
                  <c:v>4.1225999999999999E-2</c:v>
                </c:pt>
                <c:pt idx="254542">
                  <c:v>4.1227E-2</c:v>
                </c:pt>
                <c:pt idx="254543">
                  <c:v>4.1227E-2</c:v>
                </c:pt>
                <c:pt idx="254544">
                  <c:v>4.1228000000000001E-2</c:v>
                </c:pt>
                <c:pt idx="254545">
                  <c:v>4.1228000000000001E-2</c:v>
                </c:pt>
                <c:pt idx="254546">
                  <c:v>4.1229000000000002E-2</c:v>
                </c:pt>
                <c:pt idx="254547">
                  <c:v>4.1230000000000003E-2</c:v>
                </c:pt>
                <c:pt idx="254548">
                  <c:v>4.1230999999999997E-2</c:v>
                </c:pt>
                <c:pt idx="254549">
                  <c:v>4.1231999999999998E-2</c:v>
                </c:pt>
                <c:pt idx="254550">
                  <c:v>4.1232999999999999E-2</c:v>
                </c:pt>
                <c:pt idx="254551">
                  <c:v>4.1234E-2</c:v>
                </c:pt>
                <c:pt idx="254552">
                  <c:v>4.1235000000000001E-2</c:v>
                </c:pt>
                <c:pt idx="254553">
                  <c:v>4.1237000000000003E-2</c:v>
                </c:pt>
                <c:pt idx="254554">
                  <c:v>4.1237999999999997E-2</c:v>
                </c:pt>
                <c:pt idx="254555">
                  <c:v>4.1238999999999998E-2</c:v>
                </c:pt>
                <c:pt idx="254556">
                  <c:v>4.1241E-2</c:v>
                </c:pt>
                <c:pt idx="254557">
                  <c:v>4.1242000000000001E-2</c:v>
                </c:pt>
                <c:pt idx="254558">
                  <c:v>4.1244000000000003E-2</c:v>
                </c:pt>
                <c:pt idx="254559">
                  <c:v>4.1245999999999998E-2</c:v>
                </c:pt>
                <c:pt idx="254560">
                  <c:v>4.1246999999999999E-2</c:v>
                </c:pt>
                <c:pt idx="254561">
                  <c:v>4.1249000000000001E-2</c:v>
                </c:pt>
                <c:pt idx="254562">
                  <c:v>4.1251000000000003E-2</c:v>
                </c:pt>
                <c:pt idx="254563">
                  <c:v>4.1252999999999998E-2</c:v>
                </c:pt>
                <c:pt idx="254564">
                  <c:v>4.1255E-2</c:v>
                </c:pt>
                <c:pt idx="254565">
                  <c:v>4.1256000000000001E-2</c:v>
                </c:pt>
                <c:pt idx="254566">
                  <c:v>4.1258000000000003E-2</c:v>
                </c:pt>
                <c:pt idx="254567">
                  <c:v>4.1259999999999998E-2</c:v>
                </c:pt>
                <c:pt idx="254568">
                  <c:v>4.1262E-2</c:v>
                </c:pt>
                <c:pt idx="254569">
                  <c:v>4.1264000000000002E-2</c:v>
                </c:pt>
                <c:pt idx="254570">
                  <c:v>4.1265000000000003E-2</c:v>
                </c:pt>
                <c:pt idx="254571">
                  <c:v>4.1266999999999998E-2</c:v>
                </c:pt>
                <c:pt idx="254572">
                  <c:v>4.1269E-2</c:v>
                </c:pt>
                <c:pt idx="254573">
                  <c:v>4.1271000000000002E-2</c:v>
                </c:pt>
                <c:pt idx="254574">
                  <c:v>4.1272999999999997E-2</c:v>
                </c:pt>
                <c:pt idx="254575">
                  <c:v>4.1273999999999998E-2</c:v>
                </c:pt>
                <c:pt idx="254576">
                  <c:v>4.1276E-2</c:v>
                </c:pt>
                <c:pt idx="254577">
                  <c:v>4.1278000000000002E-2</c:v>
                </c:pt>
                <c:pt idx="254578">
                  <c:v>4.1279000000000003E-2</c:v>
                </c:pt>
                <c:pt idx="254579">
                  <c:v>4.1280999999999998E-2</c:v>
                </c:pt>
                <c:pt idx="254580">
                  <c:v>4.1281999999999999E-2</c:v>
                </c:pt>
                <c:pt idx="254581">
                  <c:v>4.1283E-2</c:v>
                </c:pt>
                <c:pt idx="254582">
                  <c:v>4.1285000000000002E-2</c:v>
                </c:pt>
                <c:pt idx="254583">
                  <c:v>4.1286000000000003E-2</c:v>
                </c:pt>
                <c:pt idx="254584">
                  <c:v>4.1286999999999997E-2</c:v>
                </c:pt>
                <c:pt idx="254585">
                  <c:v>4.1288999999999999E-2</c:v>
                </c:pt>
                <c:pt idx="254586">
                  <c:v>4.129E-2</c:v>
                </c:pt>
                <c:pt idx="254587">
                  <c:v>4.1291000000000001E-2</c:v>
                </c:pt>
                <c:pt idx="254588">
                  <c:v>4.1292000000000002E-2</c:v>
                </c:pt>
                <c:pt idx="254589">
                  <c:v>4.1292000000000002E-2</c:v>
                </c:pt>
                <c:pt idx="254590">
                  <c:v>4.1293000000000003E-2</c:v>
                </c:pt>
                <c:pt idx="254591">
                  <c:v>4.1293999999999997E-2</c:v>
                </c:pt>
                <c:pt idx="254592">
                  <c:v>4.1293999999999997E-2</c:v>
                </c:pt>
                <c:pt idx="254593">
                  <c:v>4.1294999999999998E-2</c:v>
                </c:pt>
                <c:pt idx="254594">
                  <c:v>4.1294999999999998E-2</c:v>
                </c:pt>
                <c:pt idx="254595">
                  <c:v>4.1294999999999998E-2</c:v>
                </c:pt>
                <c:pt idx="254596">
                  <c:v>4.1294999999999998E-2</c:v>
                </c:pt>
                <c:pt idx="254597">
                  <c:v>4.1295999999999999E-2</c:v>
                </c:pt>
                <c:pt idx="254598">
                  <c:v>4.1295999999999999E-2</c:v>
                </c:pt>
                <c:pt idx="254599">
                  <c:v>4.1295999999999999E-2</c:v>
                </c:pt>
                <c:pt idx="254600">
                  <c:v>4.1294999999999998E-2</c:v>
                </c:pt>
                <c:pt idx="254601">
                  <c:v>4.1294999999999998E-2</c:v>
                </c:pt>
                <c:pt idx="254602">
                  <c:v>4.1294999999999998E-2</c:v>
                </c:pt>
                <c:pt idx="254603">
                  <c:v>4.1293999999999997E-2</c:v>
                </c:pt>
                <c:pt idx="254604">
                  <c:v>4.1293999999999997E-2</c:v>
                </c:pt>
                <c:pt idx="254605">
                  <c:v>4.1293000000000003E-2</c:v>
                </c:pt>
                <c:pt idx="254606">
                  <c:v>4.1293000000000003E-2</c:v>
                </c:pt>
                <c:pt idx="254607">
                  <c:v>4.1292000000000002E-2</c:v>
                </c:pt>
                <c:pt idx="254608">
                  <c:v>4.1292000000000002E-2</c:v>
                </c:pt>
                <c:pt idx="254609">
                  <c:v>4.1291000000000001E-2</c:v>
                </c:pt>
                <c:pt idx="254610">
                  <c:v>4.1291000000000001E-2</c:v>
                </c:pt>
                <c:pt idx="254611">
                  <c:v>4.129E-2</c:v>
                </c:pt>
                <c:pt idx="254612">
                  <c:v>4.1288999999999999E-2</c:v>
                </c:pt>
                <c:pt idx="254613">
                  <c:v>4.1287999999999998E-2</c:v>
                </c:pt>
                <c:pt idx="254614">
                  <c:v>4.1286999999999997E-2</c:v>
                </c:pt>
                <c:pt idx="254615">
                  <c:v>4.1286000000000003E-2</c:v>
                </c:pt>
                <c:pt idx="254616">
                  <c:v>4.1285000000000002E-2</c:v>
                </c:pt>
                <c:pt idx="254617">
                  <c:v>4.1284000000000001E-2</c:v>
                </c:pt>
                <c:pt idx="254618">
                  <c:v>4.1283E-2</c:v>
                </c:pt>
                <c:pt idx="254619">
                  <c:v>4.1281999999999999E-2</c:v>
                </c:pt>
                <c:pt idx="254620">
                  <c:v>4.1280999999999998E-2</c:v>
                </c:pt>
                <c:pt idx="254621">
                  <c:v>4.1279999999999997E-2</c:v>
                </c:pt>
                <c:pt idx="254622">
                  <c:v>4.1279000000000003E-2</c:v>
                </c:pt>
                <c:pt idx="254623">
                  <c:v>4.1278000000000002E-2</c:v>
                </c:pt>
                <c:pt idx="254624">
                  <c:v>4.1277000000000001E-2</c:v>
                </c:pt>
                <c:pt idx="254625">
                  <c:v>4.1276E-2</c:v>
                </c:pt>
                <c:pt idx="254626">
                  <c:v>4.1274999999999999E-2</c:v>
                </c:pt>
                <c:pt idx="254627">
                  <c:v>4.1273999999999998E-2</c:v>
                </c:pt>
                <c:pt idx="254628">
                  <c:v>4.1272999999999997E-2</c:v>
                </c:pt>
                <c:pt idx="254629">
                  <c:v>4.1272000000000003E-2</c:v>
                </c:pt>
                <c:pt idx="254630">
                  <c:v>4.1271000000000002E-2</c:v>
                </c:pt>
                <c:pt idx="254631">
                  <c:v>4.1270000000000001E-2</c:v>
                </c:pt>
                <c:pt idx="254632">
                  <c:v>4.1270000000000001E-2</c:v>
                </c:pt>
                <c:pt idx="254633">
                  <c:v>4.1269E-2</c:v>
                </c:pt>
                <c:pt idx="254634">
                  <c:v>4.1267999999999999E-2</c:v>
                </c:pt>
                <c:pt idx="254635">
                  <c:v>4.1266999999999998E-2</c:v>
                </c:pt>
                <c:pt idx="254636">
                  <c:v>4.1265999999999997E-2</c:v>
                </c:pt>
                <c:pt idx="254637">
                  <c:v>4.1265000000000003E-2</c:v>
                </c:pt>
                <c:pt idx="254638">
                  <c:v>4.1264000000000002E-2</c:v>
                </c:pt>
                <c:pt idx="254639">
                  <c:v>4.1263000000000001E-2</c:v>
                </c:pt>
                <c:pt idx="254640">
                  <c:v>4.1262E-2</c:v>
                </c:pt>
                <c:pt idx="254641">
                  <c:v>4.1260999999999999E-2</c:v>
                </c:pt>
                <c:pt idx="254642">
                  <c:v>4.1259999999999998E-2</c:v>
                </c:pt>
                <c:pt idx="254643">
                  <c:v>4.1259999999999998E-2</c:v>
                </c:pt>
                <c:pt idx="254644">
                  <c:v>4.1258999999999997E-2</c:v>
                </c:pt>
                <c:pt idx="254645">
                  <c:v>4.1258000000000003E-2</c:v>
                </c:pt>
                <c:pt idx="254646">
                  <c:v>4.1257000000000002E-2</c:v>
                </c:pt>
                <c:pt idx="254647">
                  <c:v>4.1256000000000001E-2</c:v>
                </c:pt>
                <c:pt idx="254648">
                  <c:v>4.1255E-2</c:v>
                </c:pt>
                <c:pt idx="254649">
                  <c:v>4.1253999999999999E-2</c:v>
                </c:pt>
                <c:pt idx="254650">
                  <c:v>4.1252999999999998E-2</c:v>
                </c:pt>
                <c:pt idx="254651">
                  <c:v>4.1251000000000003E-2</c:v>
                </c:pt>
                <c:pt idx="254652">
                  <c:v>4.1250000000000002E-2</c:v>
                </c:pt>
                <c:pt idx="254653">
                  <c:v>4.1249000000000001E-2</c:v>
                </c:pt>
                <c:pt idx="254654">
                  <c:v>4.1248E-2</c:v>
                </c:pt>
                <c:pt idx="254655">
                  <c:v>4.1246999999999999E-2</c:v>
                </c:pt>
                <c:pt idx="254656">
                  <c:v>4.1245999999999998E-2</c:v>
                </c:pt>
                <c:pt idx="254657">
                  <c:v>4.1244000000000003E-2</c:v>
                </c:pt>
                <c:pt idx="254658">
                  <c:v>4.1243000000000002E-2</c:v>
                </c:pt>
                <c:pt idx="254659">
                  <c:v>4.1242000000000001E-2</c:v>
                </c:pt>
                <c:pt idx="254660">
                  <c:v>4.1239999999999999E-2</c:v>
                </c:pt>
                <c:pt idx="254661">
                  <c:v>4.1238999999999998E-2</c:v>
                </c:pt>
                <c:pt idx="254662">
                  <c:v>4.1237000000000003E-2</c:v>
                </c:pt>
                <c:pt idx="254663">
                  <c:v>4.1236000000000002E-2</c:v>
                </c:pt>
                <c:pt idx="254664">
                  <c:v>4.1234E-2</c:v>
                </c:pt>
                <c:pt idx="254665">
                  <c:v>4.1232999999999999E-2</c:v>
                </c:pt>
                <c:pt idx="254666">
                  <c:v>4.1230999999999997E-2</c:v>
                </c:pt>
                <c:pt idx="254667">
                  <c:v>4.1229000000000002E-2</c:v>
                </c:pt>
                <c:pt idx="254668">
                  <c:v>4.1228000000000001E-2</c:v>
                </c:pt>
                <c:pt idx="254669">
                  <c:v>4.1225999999999999E-2</c:v>
                </c:pt>
                <c:pt idx="254670">
                  <c:v>4.1223999999999997E-2</c:v>
                </c:pt>
                <c:pt idx="254671">
                  <c:v>4.1223000000000003E-2</c:v>
                </c:pt>
                <c:pt idx="254672">
                  <c:v>4.1221000000000001E-2</c:v>
                </c:pt>
                <c:pt idx="254673">
                  <c:v>4.1218999999999999E-2</c:v>
                </c:pt>
                <c:pt idx="254674">
                  <c:v>4.1217999999999998E-2</c:v>
                </c:pt>
                <c:pt idx="254675">
                  <c:v>4.1216000000000003E-2</c:v>
                </c:pt>
                <c:pt idx="254676">
                  <c:v>4.1214000000000001E-2</c:v>
                </c:pt>
                <c:pt idx="254677">
                  <c:v>4.1213E-2</c:v>
                </c:pt>
                <c:pt idx="254678">
                  <c:v>4.1210999999999998E-2</c:v>
                </c:pt>
                <c:pt idx="254679">
                  <c:v>4.1209999999999997E-2</c:v>
                </c:pt>
                <c:pt idx="254680">
                  <c:v>4.1208000000000002E-2</c:v>
                </c:pt>
                <c:pt idx="254681">
                  <c:v>4.1207000000000001E-2</c:v>
                </c:pt>
                <c:pt idx="254682">
                  <c:v>4.1204999999999999E-2</c:v>
                </c:pt>
                <c:pt idx="254683">
                  <c:v>4.1203999999999998E-2</c:v>
                </c:pt>
                <c:pt idx="254684">
                  <c:v>4.1202000000000003E-2</c:v>
                </c:pt>
                <c:pt idx="254685">
                  <c:v>4.1201000000000002E-2</c:v>
                </c:pt>
                <c:pt idx="254686">
                  <c:v>4.1200000000000001E-2</c:v>
                </c:pt>
                <c:pt idx="254687">
                  <c:v>4.1197999999999999E-2</c:v>
                </c:pt>
                <c:pt idx="254688">
                  <c:v>4.1196999999999998E-2</c:v>
                </c:pt>
                <c:pt idx="254689">
                  <c:v>4.1196000000000003E-2</c:v>
                </c:pt>
                <c:pt idx="254690">
                  <c:v>4.1196000000000003E-2</c:v>
                </c:pt>
                <c:pt idx="254691">
                  <c:v>4.1195000000000002E-2</c:v>
                </c:pt>
                <c:pt idx="254692">
                  <c:v>4.1194000000000001E-2</c:v>
                </c:pt>
                <c:pt idx="254693">
                  <c:v>4.1193E-2</c:v>
                </c:pt>
                <c:pt idx="254694">
                  <c:v>4.1193E-2</c:v>
                </c:pt>
                <c:pt idx="254695">
                  <c:v>4.1191999999999999E-2</c:v>
                </c:pt>
                <c:pt idx="254696">
                  <c:v>4.1190999999999998E-2</c:v>
                </c:pt>
                <c:pt idx="254697">
                  <c:v>4.1190999999999998E-2</c:v>
                </c:pt>
                <c:pt idx="254698">
                  <c:v>4.1190999999999998E-2</c:v>
                </c:pt>
                <c:pt idx="254699">
                  <c:v>4.1189999999999997E-2</c:v>
                </c:pt>
                <c:pt idx="254700">
                  <c:v>4.1189999999999997E-2</c:v>
                </c:pt>
                <c:pt idx="254701">
                  <c:v>4.1189999999999997E-2</c:v>
                </c:pt>
                <c:pt idx="254702">
                  <c:v>4.1189999999999997E-2</c:v>
                </c:pt>
                <c:pt idx="254703">
                  <c:v>4.1190999999999998E-2</c:v>
                </c:pt>
                <c:pt idx="254704">
                  <c:v>4.1190999999999998E-2</c:v>
                </c:pt>
                <c:pt idx="254705">
                  <c:v>4.1190999999999998E-2</c:v>
                </c:pt>
                <c:pt idx="254706">
                  <c:v>4.1190999999999998E-2</c:v>
                </c:pt>
                <c:pt idx="254707">
                  <c:v>4.1190999999999998E-2</c:v>
                </c:pt>
                <c:pt idx="254708">
                  <c:v>4.1191999999999999E-2</c:v>
                </c:pt>
                <c:pt idx="254709">
                  <c:v>4.1191999999999999E-2</c:v>
                </c:pt>
                <c:pt idx="254710">
                  <c:v>4.1191999999999999E-2</c:v>
                </c:pt>
                <c:pt idx="254711">
                  <c:v>4.1193E-2</c:v>
                </c:pt>
                <c:pt idx="254712">
                  <c:v>4.1193E-2</c:v>
                </c:pt>
                <c:pt idx="254713">
                  <c:v>4.1194000000000001E-2</c:v>
                </c:pt>
                <c:pt idx="254714">
                  <c:v>4.1194000000000001E-2</c:v>
                </c:pt>
                <c:pt idx="254715">
                  <c:v>4.1195000000000002E-2</c:v>
                </c:pt>
                <c:pt idx="254716">
                  <c:v>4.1195000000000002E-2</c:v>
                </c:pt>
                <c:pt idx="254717">
                  <c:v>4.1196000000000003E-2</c:v>
                </c:pt>
                <c:pt idx="254718">
                  <c:v>4.1196000000000003E-2</c:v>
                </c:pt>
                <c:pt idx="254719">
                  <c:v>4.1196999999999998E-2</c:v>
                </c:pt>
                <c:pt idx="254720">
                  <c:v>4.1196999999999998E-2</c:v>
                </c:pt>
                <c:pt idx="254721">
                  <c:v>4.1197999999999999E-2</c:v>
                </c:pt>
                <c:pt idx="254722">
                  <c:v>4.1197999999999999E-2</c:v>
                </c:pt>
                <c:pt idx="254723">
                  <c:v>4.1199E-2</c:v>
                </c:pt>
                <c:pt idx="254724">
                  <c:v>4.1199E-2</c:v>
                </c:pt>
                <c:pt idx="254725">
                  <c:v>4.1200000000000001E-2</c:v>
                </c:pt>
                <c:pt idx="254726">
                  <c:v>4.1200000000000001E-2</c:v>
                </c:pt>
                <c:pt idx="254727">
                  <c:v>4.1201000000000002E-2</c:v>
                </c:pt>
                <c:pt idx="254728">
                  <c:v>4.1201000000000002E-2</c:v>
                </c:pt>
                <c:pt idx="254729">
                  <c:v>4.1201000000000002E-2</c:v>
                </c:pt>
                <c:pt idx="254730">
                  <c:v>4.1202000000000003E-2</c:v>
                </c:pt>
                <c:pt idx="254731">
                  <c:v>4.1202000000000003E-2</c:v>
                </c:pt>
                <c:pt idx="254732">
                  <c:v>4.1202000000000003E-2</c:v>
                </c:pt>
                <c:pt idx="254733">
                  <c:v>4.1202000000000003E-2</c:v>
                </c:pt>
                <c:pt idx="254734">
                  <c:v>4.1202000000000003E-2</c:v>
                </c:pt>
                <c:pt idx="254735">
                  <c:v>4.1202999999999997E-2</c:v>
                </c:pt>
                <c:pt idx="254736">
                  <c:v>4.1202999999999997E-2</c:v>
                </c:pt>
                <c:pt idx="254737">
                  <c:v>4.1202999999999997E-2</c:v>
                </c:pt>
                <c:pt idx="254738">
                  <c:v>4.1202999999999997E-2</c:v>
                </c:pt>
                <c:pt idx="254739">
                  <c:v>4.1202999999999997E-2</c:v>
                </c:pt>
                <c:pt idx="254740">
                  <c:v>4.1202999999999997E-2</c:v>
                </c:pt>
                <c:pt idx="254741">
                  <c:v>4.1202999999999997E-2</c:v>
                </c:pt>
                <c:pt idx="254742">
                  <c:v>4.1202999999999997E-2</c:v>
                </c:pt>
                <c:pt idx="254743">
                  <c:v>4.1202999999999997E-2</c:v>
                </c:pt>
                <c:pt idx="254744">
                  <c:v>4.1202999999999997E-2</c:v>
                </c:pt>
                <c:pt idx="254745">
                  <c:v>4.1202999999999997E-2</c:v>
                </c:pt>
                <c:pt idx="254746">
                  <c:v>4.1202999999999997E-2</c:v>
                </c:pt>
                <c:pt idx="254747">
                  <c:v>4.1202999999999997E-2</c:v>
                </c:pt>
                <c:pt idx="254748">
                  <c:v>4.1202999999999997E-2</c:v>
                </c:pt>
                <c:pt idx="254749">
                  <c:v>4.1202999999999997E-2</c:v>
                </c:pt>
                <c:pt idx="254750">
                  <c:v>4.1202999999999997E-2</c:v>
                </c:pt>
                <c:pt idx="254751">
                  <c:v>4.1202999999999997E-2</c:v>
                </c:pt>
                <c:pt idx="254752">
                  <c:v>4.1202999999999997E-2</c:v>
                </c:pt>
                <c:pt idx="254753">
                  <c:v>4.1202999999999997E-2</c:v>
                </c:pt>
                <c:pt idx="254754">
                  <c:v>4.1202999999999997E-2</c:v>
                </c:pt>
                <c:pt idx="254755">
                  <c:v>4.1202999999999997E-2</c:v>
                </c:pt>
                <c:pt idx="254756">
                  <c:v>4.1202999999999997E-2</c:v>
                </c:pt>
                <c:pt idx="254757">
                  <c:v>4.1202999999999997E-2</c:v>
                </c:pt>
                <c:pt idx="254758">
                  <c:v>4.1202999999999997E-2</c:v>
                </c:pt>
                <c:pt idx="254759">
                  <c:v>4.1202999999999997E-2</c:v>
                </c:pt>
                <c:pt idx="254760">
                  <c:v>4.1202999999999997E-2</c:v>
                </c:pt>
                <c:pt idx="254761">
                  <c:v>4.1202999999999997E-2</c:v>
                </c:pt>
                <c:pt idx="254762">
                  <c:v>4.1202999999999997E-2</c:v>
                </c:pt>
                <c:pt idx="254763">
                  <c:v>4.1202999999999997E-2</c:v>
                </c:pt>
                <c:pt idx="254764">
                  <c:v>4.1202999999999997E-2</c:v>
                </c:pt>
                <c:pt idx="254765">
                  <c:v>4.1202999999999997E-2</c:v>
                </c:pt>
                <c:pt idx="254766">
                  <c:v>4.1202999999999997E-2</c:v>
                </c:pt>
                <c:pt idx="254767">
                  <c:v>4.1203999999999998E-2</c:v>
                </c:pt>
                <c:pt idx="254768">
                  <c:v>4.1203999999999998E-2</c:v>
                </c:pt>
                <c:pt idx="254769">
                  <c:v>4.1203999999999998E-2</c:v>
                </c:pt>
                <c:pt idx="254770">
                  <c:v>4.1203999999999998E-2</c:v>
                </c:pt>
                <c:pt idx="254771">
                  <c:v>4.1203999999999998E-2</c:v>
                </c:pt>
                <c:pt idx="254772">
                  <c:v>4.1203999999999998E-2</c:v>
                </c:pt>
                <c:pt idx="254773">
                  <c:v>4.1204999999999999E-2</c:v>
                </c:pt>
                <c:pt idx="254774">
                  <c:v>4.1204999999999999E-2</c:v>
                </c:pt>
                <c:pt idx="254775">
                  <c:v>4.1204999999999999E-2</c:v>
                </c:pt>
                <c:pt idx="254776">
                  <c:v>4.1204999999999999E-2</c:v>
                </c:pt>
                <c:pt idx="254777">
                  <c:v>4.1204999999999999E-2</c:v>
                </c:pt>
                <c:pt idx="254778">
                  <c:v>4.1204999999999999E-2</c:v>
                </c:pt>
                <c:pt idx="254779">
                  <c:v>4.1204999999999999E-2</c:v>
                </c:pt>
                <c:pt idx="254780">
                  <c:v>4.1204999999999999E-2</c:v>
                </c:pt>
                <c:pt idx="254781">
                  <c:v>4.1204999999999999E-2</c:v>
                </c:pt>
                <c:pt idx="254782">
                  <c:v>4.1204999999999999E-2</c:v>
                </c:pt>
                <c:pt idx="254783">
                  <c:v>4.1204999999999999E-2</c:v>
                </c:pt>
                <c:pt idx="254784">
                  <c:v>4.1204999999999999E-2</c:v>
                </c:pt>
                <c:pt idx="254785">
                  <c:v>4.1204999999999999E-2</c:v>
                </c:pt>
                <c:pt idx="254786">
                  <c:v>4.1204999999999999E-2</c:v>
                </c:pt>
                <c:pt idx="254787">
                  <c:v>4.1204999999999999E-2</c:v>
                </c:pt>
                <c:pt idx="254788">
                  <c:v>4.1203999999999998E-2</c:v>
                </c:pt>
                <c:pt idx="254789">
                  <c:v>4.1203999999999998E-2</c:v>
                </c:pt>
                <c:pt idx="254790">
                  <c:v>4.1203999999999998E-2</c:v>
                </c:pt>
                <c:pt idx="254791">
                  <c:v>4.1202999999999997E-2</c:v>
                </c:pt>
                <c:pt idx="254792">
                  <c:v>4.1202999999999997E-2</c:v>
                </c:pt>
                <c:pt idx="254793">
                  <c:v>4.1202000000000003E-2</c:v>
                </c:pt>
                <c:pt idx="254794">
                  <c:v>4.1201000000000002E-2</c:v>
                </c:pt>
                <c:pt idx="254795">
                  <c:v>4.1201000000000002E-2</c:v>
                </c:pt>
                <c:pt idx="254796">
                  <c:v>4.1200000000000001E-2</c:v>
                </c:pt>
                <c:pt idx="254797">
                  <c:v>4.1200000000000001E-2</c:v>
                </c:pt>
                <c:pt idx="254798">
                  <c:v>4.1199E-2</c:v>
                </c:pt>
                <c:pt idx="254799">
                  <c:v>4.1197999999999999E-2</c:v>
                </c:pt>
                <c:pt idx="254800">
                  <c:v>4.1196999999999998E-2</c:v>
                </c:pt>
                <c:pt idx="254801">
                  <c:v>4.1196000000000003E-2</c:v>
                </c:pt>
                <c:pt idx="254802">
                  <c:v>4.1195000000000002E-2</c:v>
                </c:pt>
                <c:pt idx="254803">
                  <c:v>4.1194000000000001E-2</c:v>
                </c:pt>
                <c:pt idx="254804">
                  <c:v>4.1191999999999999E-2</c:v>
                </c:pt>
                <c:pt idx="254805">
                  <c:v>4.1190999999999998E-2</c:v>
                </c:pt>
                <c:pt idx="254806">
                  <c:v>4.1189999999999997E-2</c:v>
                </c:pt>
                <c:pt idx="254807">
                  <c:v>4.1189000000000003E-2</c:v>
                </c:pt>
                <c:pt idx="254808">
                  <c:v>4.1188000000000002E-2</c:v>
                </c:pt>
                <c:pt idx="254809">
                  <c:v>4.1186E-2</c:v>
                </c:pt>
                <c:pt idx="254810">
                  <c:v>4.1184999999999999E-2</c:v>
                </c:pt>
                <c:pt idx="254811">
                  <c:v>4.1182999999999997E-2</c:v>
                </c:pt>
                <c:pt idx="254812">
                  <c:v>4.1182000000000003E-2</c:v>
                </c:pt>
                <c:pt idx="254813">
                  <c:v>4.1181000000000002E-2</c:v>
                </c:pt>
                <c:pt idx="254814">
                  <c:v>4.1179E-2</c:v>
                </c:pt>
                <c:pt idx="254815">
                  <c:v>4.1177999999999999E-2</c:v>
                </c:pt>
                <c:pt idx="254816">
                  <c:v>4.1175999999999997E-2</c:v>
                </c:pt>
                <c:pt idx="254817">
                  <c:v>4.1175000000000003E-2</c:v>
                </c:pt>
                <c:pt idx="254818">
                  <c:v>4.1173000000000001E-2</c:v>
                </c:pt>
                <c:pt idx="254819">
                  <c:v>4.1172E-2</c:v>
                </c:pt>
                <c:pt idx="254820">
                  <c:v>4.1170999999999999E-2</c:v>
                </c:pt>
                <c:pt idx="254821">
                  <c:v>4.1168999999999997E-2</c:v>
                </c:pt>
                <c:pt idx="254822">
                  <c:v>4.1168000000000003E-2</c:v>
                </c:pt>
                <c:pt idx="254823">
                  <c:v>4.1167000000000002E-2</c:v>
                </c:pt>
                <c:pt idx="254824">
                  <c:v>4.1165E-2</c:v>
                </c:pt>
                <c:pt idx="254825">
                  <c:v>4.1163999999999999E-2</c:v>
                </c:pt>
                <c:pt idx="254826">
                  <c:v>4.1161999999999997E-2</c:v>
                </c:pt>
                <c:pt idx="254827">
                  <c:v>4.1161000000000003E-2</c:v>
                </c:pt>
                <c:pt idx="254828">
                  <c:v>4.1160000000000002E-2</c:v>
                </c:pt>
                <c:pt idx="254829">
                  <c:v>4.1159000000000001E-2</c:v>
                </c:pt>
                <c:pt idx="254830">
                  <c:v>4.1158E-2</c:v>
                </c:pt>
                <c:pt idx="254831">
                  <c:v>4.1156999999999999E-2</c:v>
                </c:pt>
                <c:pt idx="254832">
                  <c:v>4.1154999999999997E-2</c:v>
                </c:pt>
                <c:pt idx="254833">
                  <c:v>4.1154000000000003E-2</c:v>
                </c:pt>
                <c:pt idx="254834">
                  <c:v>4.1153000000000002E-2</c:v>
                </c:pt>
                <c:pt idx="254835">
                  <c:v>4.1152000000000001E-2</c:v>
                </c:pt>
                <c:pt idx="254836">
                  <c:v>4.1152000000000001E-2</c:v>
                </c:pt>
                <c:pt idx="254837">
                  <c:v>4.1151E-2</c:v>
                </c:pt>
                <c:pt idx="254838">
                  <c:v>4.1149999999999999E-2</c:v>
                </c:pt>
                <c:pt idx="254839">
                  <c:v>4.1148999999999998E-2</c:v>
                </c:pt>
                <c:pt idx="254840">
                  <c:v>4.1147999999999997E-2</c:v>
                </c:pt>
                <c:pt idx="254841">
                  <c:v>4.1147999999999997E-2</c:v>
                </c:pt>
                <c:pt idx="254842">
                  <c:v>4.1147000000000003E-2</c:v>
                </c:pt>
                <c:pt idx="254843">
                  <c:v>4.1147000000000003E-2</c:v>
                </c:pt>
                <c:pt idx="254844">
                  <c:v>4.1146000000000002E-2</c:v>
                </c:pt>
                <c:pt idx="254845">
                  <c:v>4.1146000000000002E-2</c:v>
                </c:pt>
                <c:pt idx="254846">
                  <c:v>4.1145000000000001E-2</c:v>
                </c:pt>
                <c:pt idx="254847">
                  <c:v>4.1145000000000001E-2</c:v>
                </c:pt>
                <c:pt idx="254848">
                  <c:v>4.1145000000000001E-2</c:v>
                </c:pt>
                <c:pt idx="254849">
                  <c:v>4.1144E-2</c:v>
                </c:pt>
                <c:pt idx="254850">
                  <c:v>4.1144E-2</c:v>
                </c:pt>
                <c:pt idx="254851">
                  <c:v>4.1142999999999999E-2</c:v>
                </c:pt>
                <c:pt idx="254852">
                  <c:v>4.1142999999999999E-2</c:v>
                </c:pt>
                <c:pt idx="254853">
                  <c:v>4.1142999999999999E-2</c:v>
                </c:pt>
                <c:pt idx="254854">
                  <c:v>4.1142999999999999E-2</c:v>
                </c:pt>
                <c:pt idx="254855">
                  <c:v>4.1142999999999999E-2</c:v>
                </c:pt>
                <c:pt idx="254856">
                  <c:v>4.1141999999999998E-2</c:v>
                </c:pt>
                <c:pt idx="254857">
                  <c:v>4.1141999999999998E-2</c:v>
                </c:pt>
                <c:pt idx="254858">
                  <c:v>4.1141999999999998E-2</c:v>
                </c:pt>
                <c:pt idx="254859">
                  <c:v>4.1141999999999998E-2</c:v>
                </c:pt>
                <c:pt idx="254860">
                  <c:v>4.1141999999999998E-2</c:v>
                </c:pt>
                <c:pt idx="254861">
                  <c:v>4.1140999999999997E-2</c:v>
                </c:pt>
                <c:pt idx="254862">
                  <c:v>4.1140999999999997E-2</c:v>
                </c:pt>
                <c:pt idx="254863">
                  <c:v>4.1140999999999997E-2</c:v>
                </c:pt>
                <c:pt idx="254864">
                  <c:v>4.1140999999999997E-2</c:v>
                </c:pt>
                <c:pt idx="254865">
                  <c:v>4.1140000000000003E-2</c:v>
                </c:pt>
                <c:pt idx="254866">
                  <c:v>4.1140000000000003E-2</c:v>
                </c:pt>
                <c:pt idx="254867">
                  <c:v>4.1140000000000003E-2</c:v>
                </c:pt>
                <c:pt idx="254868">
                  <c:v>4.1140000000000003E-2</c:v>
                </c:pt>
                <c:pt idx="254869">
                  <c:v>4.1139000000000002E-2</c:v>
                </c:pt>
                <c:pt idx="254870">
                  <c:v>4.1139000000000002E-2</c:v>
                </c:pt>
                <c:pt idx="254871">
                  <c:v>4.1139000000000002E-2</c:v>
                </c:pt>
                <c:pt idx="254872">
                  <c:v>4.1138000000000001E-2</c:v>
                </c:pt>
                <c:pt idx="254873">
                  <c:v>4.1138000000000001E-2</c:v>
                </c:pt>
                <c:pt idx="254874">
                  <c:v>4.1137E-2</c:v>
                </c:pt>
                <c:pt idx="254875">
                  <c:v>4.1135999999999999E-2</c:v>
                </c:pt>
                <c:pt idx="254876">
                  <c:v>4.1135999999999999E-2</c:v>
                </c:pt>
                <c:pt idx="254877">
                  <c:v>4.1134999999999998E-2</c:v>
                </c:pt>
                <c:pt idx="254878">
                  <c:v>4.1134999999999998E-2</c:v>
                </c:pt>
                <c:pt idx="254879">
                  <c:v>4.1133999999999997E-2</c:v>
                </c:pt>
                <c:pt idx="254880">
                  <c:v>4.1133999999999997E-2</c:v>
                </c:pt>
                <c:pt idx="254881">
                  <c:v>4.1133000000000003E-2</c:v>
                </c:pt>
                <c:pt idx="254882">
                  <c:v>4.1132000000000002E-2</c:v>
                </c:pt>
                <c:pt idx="254883">
                  <c:v>4.1132000000000002E-2</c:v>
                </c:pt>
                <c:pt idx="254884">
                  <c:v>4.1131000000000001E-2</c:v>
                </c:pt>
                <c:pt idx="254885">
                  <c:v>4.113E-2</c:v>
                </c:pt>
                <c:pt idx="254886">
                  <c:v>4.1128999999999999E-2</c:v>
                </c:pt>
                <c:pt idx="254887">
                  <c:v>4.1127999999999998E-2</c:v>
                </c:pt>
                <c:pt idx="254888">
                  <c:v>4.1127999999999998E-2</c:v>
                </c:pt>
                <c:pt idx="254889">
                  <c:v>4.1126999999999997E-2</c:v>
                </c:pt>
                <c:pt idx="254890">
                  <c:v>4.1126999999999997E-2</c:v>
                </c:pt>
                <c:pt idx="254891">
                  <c:v>4.1126000000000003E-2</c:v>
                </c:pt>
                <c:pt idx="254892">
                  <c:v>4.1125000000000002E-2</c:v>
                </c:pt>
                <c:pt idx="254893">
                  <c:v>4.1125000000000002E-2</c:v>
                </c:pt>
                <c:pt idx="254894">
                  <c:v>4.1124000000000001E-2</c:v>
                </c:pt>
                <c:pt idx="254895">
                  <c:v>4.1123E-2</c:v>
                </c:pt>
                <c:pt idx="254896">
                  <c:v>4.1123E-2</c:v>
                </c:pt>
                <c:pt idx="254897">
                  <c:v>4.1121999999999999E-2</c:v>
                </c:pt>
                <c:pt idx="254898">
                  <c:v>4.1121999999999999E-2</c:v>
                </c:pt>
                <c:pt idx="254899">
                  <c:v>4.1120999999999998E-2</c:v>
                </c:pt>
                <c:pt idx="254900">
                  <c:v>4.1120999999999998E-2</c:v>
                </c:pt>
                <c:pt idx="254901">
                  <c:v>4.1119999999999997E-2</c:v>
                </c:pt>
                <c:pt idx="254902">
                  <c:v>4.1119999999999997E-2</c:v>
                </c:pt>
                <c:pt idx="254903">
                  <c:v>4.1119999999999997E-2</c:v>
                </c:pt>
                <c:pt idx="254904">
                  <c:v>4.1119000000000003E-2</c:v>
                </c:pt>
                <c:pt idx="254905">
                  <c:v>4.1119000000000003E-2</c:v>
                </c:pt>
                <c:pt idx="254906">
                  <c:v>4.1119000000000003E-2</c:v>
                </c:pt>
                <c:pt idx="254907">
                  <c:v>4.1119000000000003E-2</c:v>
                </c:pt>
                <c:pt idx="254908">
                  <c:v>4.1119000000000003E-2</c:v>
                </c:pt>
                <c:pt idx="254909">
                  <c:v>4.1119000000000003E-2</c:v>
                </c:pt>
                <c:pt idx="254910">
                  <c:v>4.1119000000000003E-2</c:v>
                </c:pt>
                <c:pt idx="254911">
                  <c:v>4.1119000000000003E-2</c:v>
                </c:pt>
                <c:pt idx="254912">
                  <c:v>4.1119000000000003E-2</c:v>
                </c:pt>
                <c:pt idx="254913">
                  <c:v>4.1119000000000003E-2</c:v>
                </c:pt>
                <c:pt idx="254914">
                  <c:v>4.1119999999999997E-2</c:v>
                </c:pt>
                <c:pt idx="254915">
                  <c:v>4.1119999999999997E-2</c:v>
                </c:pt>
                <c:pt idx="254916">
                  <c:v>4.1119999999999997E-2</c:v>
                </c:pt>
                <c:pt idx="254917">
                  <c:v>4.1120999999999998E-2</c:v>
                </c:pt>
                <c:pt idx="254918">
                  <c:v>4.1120999999999998E-2</c:v>
                </c:pt>
                <c:pt idx="254919">
                  <c:v>4.1121999999999999E-2</c:v>
                </c:pt>
                <c:pt idx="254920">
                  <c:v>4.1121999999999999E-2</c:v>
                </c:pt>
                <c:pt idx="254921">
                  <c:v>4.1123E-2</c:v>
                </c:pt>
                <c:pt idx="254922">
                  <c:v>4.1123E-2</c:v>
                </c:pt>
                <c:pt idx="254923">
                  <c:v>4.1124000000000001E-2</c:v>
                </c:pt>
                <c:pt idx="254924">
                  <c:v>4.1125000000000002E-2</c:v>
                </c:pt>
                <c:pt idx="254925">
                  <c:v>4.1126000000000003E-2</c:v>
                </c:pt>
                <c:pt idx="254926">
                  <c:v>4.1126000000000003E-2</c:v>
                </c:pt>
                <c:pt idx="254927">
                  <c:v>4.1126999999999997E-2</c:v>
                </c:pt>
                <c:pt idx="254928">
                  <c:v>4.1127999999999998E-2</c:v>
                </c:pt>
                <c:pt idx="254929">
                  <c:v>4.1128999999999999E-2</c:v>
                </c:pt>
                <c:pt idx="254930">
                  <c:v>4.113E-2</c:v>
                </c:pt>
                <c:pt idx="254931">
                  <c:v>4.113E-2</c:v>
                </c:pt>
                <c:pt idx="254932">
                  <c:v>4.1131000000000001E-2</c:v>
                </c:pt>
                <c:pt idx="254933">
                  <c:v>4.1132000000000002E-2</c:v>
                </c:pt>
                <c:pt idx="254934">
                  <c:v>4.1133000000000003E-2</c:v>
                </c:pt>
                <c:pt idx="254935">
                  <c:v>4.1133999999999997E-2</c:v>
                </c:pt>
                <c:pt idx="254936">
                  <c:v>4.1134999999999998E-2</c:v>
                </c:pt>
                <c:pt idx="254937">
                  <c:v>4.1135999999999999E-2</c:v>
                </c:pt>
                <c:pt idx="254938">
                  <c:v>4.1137E-2</c:v>
                </c:pt>
                <c:pt idx="254939">
                  <c:v>4.1138000000000001E-2</c:v>
                </c:pt>
                <c:pt idx="254940">
                  <c:v>4.1139000000000002E-2</c:v>
                </c:pt>
                <c:pt idx="254941">
                  <c:v>4.1140000000000003E-2</c:v>
                </c:pt>
                <c:pt idx="254942">
                  <c:v>4.1140999999999997E-2</c:v>
                </c:pt>
                <c:pt idx="254943">
                  <c:v>4.1141999999999998E-2</c:v>
                </c:pt>
                <c:pt idx="254944">
                  <c:v>4.1142999999999999E-2</c:v>
                </c:pt>
                <c:pt idx="254945">
                  <c:v>4.1142999999999999E-2</c:v>
                </c:pt>
                <c:pt idx="254946">
                  <c:v>4.1144E-2</c:v>
                </c:pt>
                <c:pt idx="254947">
                  <c:v>4.1145000000000001E-2</c:v>
                </c:pt>
                <c:pt idx="254948">
                  <c:v>4.1146000000000002E-2</c:v>
                </c:pt>
                <c:pt idx="254949">
                  <c:v>4.1147000000000003E-2</c:v>
                </c:pt>
                <c:pt idx="254950">
                  <c:v>4.1147999999999997E-2</c:v>
                </c:pt>
                <c:pt idx="254951">
                  <c:v>4.1148999999999998E-2</c:v>
                </c:pt>
                <c:pt idx="254952">
                  <c:v>4.1149999999999999E-2</c:v>
                </c:pt>
                <c:pt idx="254953">
                  <c:v>4.1151E-2</c:v>
                </c:pt>
                <c:pt idx="254954">
                  <c:v>4.1152000000000001E-2</c:v>
                </c:pt>
                <c:pt idx="254955">
                  <c:v>4.1152000000000001E-2</c:v>
                </c:pt>
                <c:pt idx="254956">
                  <c:v>4.1153000000000002E-2</c:v>
                </c:pt>
                <c:pt idx="254957">
                  <c:v>4.1154000000000003E-2</c:v>
                </c:pt>
                <c:pt idx="254958">
                  <c:v>4.1154999999999997E-2</c:v>
                </c:pt>
                <c:pt idx="254959">
                  <c:v>4.1155999999999998E-2</c:v>
                </c:pt>
                <c:pt idx="254960">
                  <c:v>4.1156999999999999E-2</c:v>
                </c:pt>
                <c:pt idx="254961">
                  <c:v>4.1158E-2</c:v>
                </c:pt>
                <c:pt idx="254962">
                  <c:v>4.1159000000000001E-2</c:v>
                </c:pt>
                <c:pt idx="254963">
                  <c:v>4.1160000000000002E-2</c:v>
                </c:pt>
                <c:pt idx="254964">
                  <c:v>4.1161000000000003E-2</c:v>
                </c:pt>
                <c:pt idx="254965">
                  <c:v>4.1161000000000003E-2</c:v>
                </c:pt>
                <c:pt idx="254966">
                  <c:v>4.1161999999999997E-2</c:v>
                </c:pt>
                <c:pt idx="254967">
                  <c:v>4.1162999999999998E-2</c:v>
                </c:pt>
                <c:pt idx="254968">
                  <c:v>4.1163999999999999E-2</c:v>
                </c:pt>
                <c:pt idx="254969">
                  <c:v>4.1165E-2</c:v>
                </c:pt>
                <c:pt idx="254970">
                  <c:v>4.1165E-2</c:v>
                </c:pt>
                <c:pt idx="254971">
                  <c:v>4.1166000000000001E-2</c:v>
                </c:pt>
                <c:pt idx="254972">
                  <c:v>4.1167000000000002E-2</c:v>
                </c:pt>
                <c:pt idx="254973">
                  <c:v>4.1168000000000003E-2</c:v>
                </c:pt>
                <c:pt idx="254974">
                  <c:v>4.1168999999999997E-2</c:v>
                </c:pt>
                <c:pt idx="254975">
                  <c:v>4.1169999999999998E-2</c:v>
                </c:pt>
                <c:pt idx="254976">
                  <c:v>4.1170999999999999E-2</c:v>
                </c:pt>
                <c:pt idx="254977">
                  <c:v>4.1172E-2</c:v>
                </c:pt>
                <c:pt idx="254978">
                  <c:v>4.1173000000000001E-2</c:v>
                </c:pt>
                <c:pt idx="254979">
                  <c:v>4.1174000000000002E-2</c:v>
                </c:pt>
                <c:pt idx="254980">
                  <c:v>4.1175000000000003E-2</c:v>
                </c:pt>
                <c:pt idx="254981">
                  <c:v>4.1175999999999997E-2</c:v>
                </c:pt>
                <c:pt idx="254982">
                  <c:v>4.1176999999999998E-2</c:v>
                </c:pt>
                <c:pt idx="254983">
                  <c:v>4.1177999999999999E-2</c:v>
                </c:pt>
                <c:pt idx="254984">
                  <c:v>4.1179E-2</c:v>
                </c:pt>
                <c:pt idx="254985">
                  <c:v>4.1181000000000002E-2</c:v>
                </c:pt>
                <c:pt idx="254986">
                  <c:v>4.1182000000000003E-2</c:v>
                </c:pt>
                <c:pt idx="254987">
                  <c:v>4.1182999999999997E-2</c:v>
                </c:pt>
                <c:pt idx="254988">
                  <c:v>4.1183999999999998E-2</c:v>
                </c:pt>
                <c:pt idx="254989">
                  <c:v>4.1184999999999999E-2</c:v>
                </c:pt>
                <c:pt idx="254990">
                  <c:v>4.1186E-2</c:v>
                </c:pt>
                <c:pt idx="254991">
                  <c:v>4.1188000000000002E-2</c:v>
                </c:pt>
                <c:pt idx="254992">
                  <c:v>4.1189000000000003E-2</c:v>
                </c:pt>
                <c:pt idx="254993">
                  <c:v>4.1189999999999997E-2</c:v>
                </c:pt>
                <c:pt idx="254994">
                  <c:v>4.1190999999999998E-2</c:v>
                </c:pt>
                <c:pt idx="254995">
                  <c:v>4.1193E-2</c:v>
                </c:pt>
                <c:pt idx="254996">
                  <c:v>4.1194000000000001E-2</c:v>
                </c:pt>
                <c:pt idx="254997">
                  <c:v>4.1196000000000003E-2</c:v>
                </c:pt>
                <c:pt idx="254998">
                  <c:v>4.1196999999999998E-2</c:v>
                </c:pt>
                <c:pt idx="254999">
                  <c:v>4.1197999999999999E-2</c:v>
                </c:pt>
                <c:pt idx="255000">
                  <c:v>4.1200000000000001E-2</c:v>
                </c:pt>
                <c:pt idx="255001">
                  <c:v>4.1201000000000002E-2</c:v>
                </c:pt>
                <c:pt idx="255002">
                  <c:v>4.1202999999999997E-2</c:v>
                </c:pt>
                <c:pt idx="255003">
                  <c:v>4.1203999999999998E-2</c:v>
                </c:pt>
                <c:pt idx="255004">
                  <c:v>4.1204999999999999E-2</c:v>
                </c:pt>
                <c:pt idx="255005">
                  <c:v>4.1207000000000001E-2</c:v>
                </c:pt>
                <c:pt idx="255006">
                  <c:v>4.1208000000000002E-2</c:v>
                </c:pt>
                <c:pt idx="255007">
                  <c:v>4.1209999999999997E-2</c:v>
                </c:pt>
                <c:pt idx="255008">
                  <c:v>4.1210999999999998E-2</c:v>
                </c:pt>
                <c:pt idx="255009">
                  <c:v>4.1213E-2</c:v>
                </c:pt>
                <c:pt idx="255010">
                  <c:v>4.1214000000000001E-2</c:v>
                </c:pt>
                <c:pt idx="255011">
                  <c:v>4.1216000000000003E-2</c:v>
                </c:pt>
                <c:pt idx="255012">
                  <c:v>4.1216999999999997E-2</c:v>
                </c:pt>
                <c:pt idx="255013">
                  <c:v>4.1217999999999998E-2</c:v>
                </c:pt>
                <c:pt idx="255014">
                  <c:v>4.1218999999999999E-2</c:v>
                </c:pt>
                <c:pt idx="255015">
                  <c:v>4.122E-2</c:v>
                </c:pt>
                <c:pt idx="255016">
                  <c:v>4.1222000000000002E-2</c:v>
                </c:pt>
                <c:pt idx="255017">
                  <c:v>4.1223000000000003E-2</c:v>
                </c:pt>
                <c:pt idx="255018">
                  <c:v>4.1223999999999997E-2</c:v>
                </c:pt>
                <c:pt idx="255019">
                  <c:v>4.1224999999999998E-2</c:v>
                </c:pt>
                <c:pt idx="255020">
                  <c:v>4.1225999999999999E-2</c:v>
                </c:pt>
                <c:pt idx="255021">
                  <c:v>4.1227E-2</c:v>
                </c:pt>
                <c:pt idx="255022">
                  <c:v>4.1228000000000001E-2</c:v>
                </c:pt>
                <c:pt idx="255023">
                  <c:v>4.1229000000000002E-2</c:v>
                </c:pt>
                <c:pt idx="255024">
                  <c:v>4.1229000000000002E-2</c:v>
                </c:pt>
                <c:pt idx="255025">
                  <c:v>4.1230000000000003E-2</c:v>
                </c:pt>
                <c:pt idx="255026">
                  <c:v>4.1230000000000003E-2</c:v>
                </c:pt>
                <c:pt idx="255027">
                  <c:v>4.1230999999999997E-2</c:v>
                </c:pt>
                <c:pt idx="255028">
                  <c:v>4.1230999999999997E-2</c:v>
                </c:pt>
                <c:pt idx="255029">
                  <c:v>4.1231999999999998E-2</c:v>
                </c:pt>
                <c:pt idx="255030">
                  <c:v>4.1231999999999998E-2</c:v>
                </c:pt>
                <c:pt idx="255031">
                  <c:v>4.1231999999999998E-2</c:v>
                </c:pt>
                <c:pt idx="255032">
                  <c:v>4.1231999999999998E-2</c:v>
                </c:pt>
                <c:pt idx="255033">
                  <c:v>4.1231999999999998E-2</c:v>
                </c:pt>
                <c:pt idx="255034">
                  <c:v>4.1231999999999998E-2</c:v>
                </c:pt>
                <c:pt idx="255035">
                  <c:v>4.1231999999999998E-2</c:v>
                </c:pt>
                <c:pt idx="255036">
                  <c:v>4.1231999999999998E-2</c:v>
                </c:pt>
                <c:pt idx="255037">
                  <c:v>4.1230999999999997E-2</c:v>
                </c:pt>
                <c:pt idx="255038">
                  <c:v>4.1230999999999997E-2</c:v>
                </c:pt>
                <c:pt idx="255039">
                  <c:v>4.1230000000000003E-2</c:v>
                </c:pt>
                <c:pt idx="255040">
                  <c:v>4.1229000000000002E-2</c:v>
                </c:pt>
                <c:pt idx="255041">
                  <c:v>4.1229000000000002E-2</c:v>
                </c:pt>
                <c:pt idx="255042">
                  <c:v>4.1228000000000001E-2</c:v>
                </c:pt>
                <c:pt idx="255043">
                  <c:v>4.1227E-2</c:v>
                </c:pt>
                <c:pt idx="255044">
                  <c:v>4.1225999999999999E-2</c:v>
                </c:pt>
                <c:pt idx="255045">
                  <c:v>4.1224999999999998E-2</c:v>
                </c:pt>
                <c:pt idx="255046">
                  <c:v>4.1223999999999997E-2</c:v>
                </c:pt>
                <c:pt idx="255047">
                  <c:v>4.1222000000000002E-2</c:v>
                </c:pt>
                <c:pt idx="255048">
                  <c:v>4.1221000000000001E-2</c:v>
                </c:pt>
                <c:pt idx="255049">
                  <c:v>4.1218999999999999E-2</c:v>
                </c:pt>
                <c:pt idx="255050">
                  <c:v>4.1217999999999998E-2</c:v>
                </c:pt>
                <c:pt idx="255051">
                  <c:v>4.1216000000000003E-2</c:v>
                </c:pt>
                <c:pt idx="255052">
                  <c:v>4.1214000000000001E-2</c:v>
                </c:pt>
                <c:pt idx="255053">
                  <c:v>4.1213E-2</c:v>
                </c:pt>
                <c:pt idx="255054">
                  <c:v>4.1210999999999998E-2</c:v>
                </c:pt>
                <c:pt idx="255055">
                  <c:v>4.1209999999999997E-2</c:v>
                </c:pt>
                <c:pt idx="255056">
                  <c:v>4.1208000000000002E-2</c:v>
                </c:pt>
                <c:pt idx="255057">
                  <c:v>4.1206E-2</c:v>
                </c:pt>
                <c:pt idx="255058">
                  <c:v>4.1203999999999998E-2</c:v>
                </c:pt>
                <c:pt idx="255059">
                  <c:v>4.1202000000000003E-2</c:v>
                </c:pt>
                <c:pt idx="255060">
                  <c:v>4.1200000000000001E-2</c:v>
                </c:pt>
                <c:pt idx="255061">
                  <c:v>4.1197999999999999E-2</c:v>
                </c:pt>
                <c:pt idx="255062">
                  <c:v>4.1196000000000003E-2</c:v>
                </c:pt>
                <c:pt idx="255063">
                  <c:v>4.1194000000000001E-2</c:v>
                </c:pt>
                <c:pt idx="255064">
                  <c:v>4.1191999999999999E-2</c:v>
                </c:pt>
                <c:pt idx="255065">
                  <c:v>4.1189999999999997E-2</c:v>
                </c:pt>
                <c:pt idx="255066">
                  <c:v>4.1188000000000002E-2</c:v>
                </c:pt>
                <c:pt idx="255067">
                  <c:v>4.1187000000000001E-2</c:v>
                </c:pt>
                <c:pt idx="255068">
                  <c:v>4.1184999999999999E-2</c:v>
                </c:pt>
                <c:pt idx="255069">
                  <c:v>4.1182999999999997E-2</c:v>
                </c:pt>
                <c:pt idx="255070">
                  <c:v>4.1181000000000002E-2</c:v>
                </c:pt>
                <c:pt idx="255071">
                  <c:v>4.1179E-2</c:v>
                </c:pt>
                <c:pt idx="255072">
                  <c:v>4.1176999999999998E-2</c:v>
                </c:pt>
                <c:pt idx="255073">
                  <c:v>4.1175999999999997E-2</c:v>
                </c:pt>
                <c:pt idx="255074">
                  <c:v>4.1174000000000002E-2</c:v>
                </c:pt>
                <c:pt idx="255075">
                  <c:v>4.1172E-2</c:v>
                </c:pt>
                <c:pt idx="255076">
                  <c:v>4.1170999999999999E-2</c:v>
                </c:pt>
                <c:pt idx="255077">
                  <c:v>4.1169999999999998E-2</c:v>
                </c:pt>
                <c:pt idx="255078">
                  <c:v>4.1168000000000003E-2</c:v>
                </c:pt>
                <c:pt idx="255079">
                  <c:v>4.1167000000000002E-2</c:v>
                </c:pt>
                <c:pt idx="255080">
                  <c:v>4.1166000000000001E-2</c:v>
                </c:pt>
                <c:pt idx="255081">
                  <c:v>4.1163999999999999E-2</c:v>
                </c:pt>
                <c:pt idx="255082">
                  <c:v>4.1162999999999998E-2</c:v>
                </c:pt>
                <c:pt idx="255083">
                  <c:v>4.1161999999999997E-2</c:v>
                </c:pt>
                <c:pt idx="255084">
                  <c:v>4.1161000000000003E-2</c:v>
                </c:pt>
                <c:pt idx="255085">
                  <c:v>4.1160000000000002E-2</c:v>
                </c:pt>
                <c:pt idx="255086">
                  <c:v>4.1159000000000001E-2</c:v>
                </c:pt>
                <c:pt idx="255087">
                  <c:v>4.1158E-2</c:v>
                </c:pt>
                <c:pt idx="255088">
                  <c:v>4.1156999999999999E-2</c:v>
                </c:pt>
                <c:pt idx="255089">
                  <c:v>4.1155999999999998E-2</c:v>
                </c:pt>
                <c:pt idx="255090">
                  <c:v>4.1155999999999998E-2</c:v>
                </c:pt>
                <c:pt idx="255091">
                  <c:v>4.1154999999999997E-2</c:v>
                </c:pt>
                <c:pt idx="255092">
                  <c:v>4.1154999999999997E-2</c:v>
                </c:pt>
                <c:pt idx="255093">
                  <c:v>4.1154000000000003E-2</c:v>
                </c:pt>
                <c:pt idx="255094">
                  <c:v>4.1153000000000002E-2</c:v>
                </c:pt>
                <c:pt idx="255095">
                  <c:v>4.1153000000000002E-2</c:v>
                </c:pt>
                <c:pt idx="255096">
                  <c:v>4.1152000000000001E-2</c:v>
                </c:pt>
                <c:pt idx="255097">
                  <c:v>4.1152000000000001E-2</c:v>
                </c:pt>
                <c:pt idx="255098">
                  <c:v>4.1151E-2</c:v>
                </c:pt>
                <c:pt idx="255099">
                  <c:v>4.1151E-2</c:v>
                </c:pt>
                <c:pt idx="255100">
                  <c:v>4.1151E-2</c:v>
                </c:pt>
                <c:pt idx="255101">
                  <c:v>4.1151E-2</c:v>
                </c:pt>
                <c:pt idx="255102">
                  <c:v>4.1149999999999999E-2</c:v>
                </c:pt>
                <c:pt idx="255103">
                  <c:v>4.1149999999999999E-2</c:v>
                </c:pt>
                <c:pt idx="255104">
                  <c:v>4.1149999999999999E-2</c:v>
                </c:pt>
                <c:pt idx="255105">
                  <c:v>4.1149999999999999E-2</c:v>
                </c:pt>
                <c:pt idx="255106">
                  <c:v>4.1148999999999998E-2</c:v>
                </c:pt>
                <c:pt idx="255107">
                  <c:v>4.1148999999999998E-2</c:v>
                </c:pt>
                <c:pt idx="255108">
                  <c:v>4.1148999999999998E-2</c:v>
                </c:pt>
                <c:pt idx="255109">
                  <c:v>4.1147999999999997E-2</c:v>
                </c:pt>
                <c:pt idx="255110">
                  <c:v>4.1147999999999997E-2</c:v>
                </c:pt>
                <c:pt idx="255111">
                  <c:v>4.1147999999999997E-2</c:v>
                </c:pt>
                <c:pt idx="255112">
                  <c:v>4.1147000000000003E-2</c:v>
                </c:pt>
                <c:pt idx="255113">
                  <c:v>4.1147000000000003E-2</c:v>
                </c:pt>
                <c:pt idx="255114">
                  <c:v>4.1147000000000003E-2</c:v>
                </c:pt>
                <c:pt idx="255115">
                  <c:v>4.1147000000000003E-2</c:v>
                </c:pt>
                <c:pt idx="255116">
                  <c:v>4.1146000000000002E-2</c:v>
                </c:pt>
                <c:pt idx="255117">
                  <c:v>4.1146000000000002E-2</c:v>
                </c:pt>
                <c:pt idx="255118">
                  <c:v>4.1145000000000001E-2</c:v>
                </c:pt>
                <c:pt idx="255119">
                  <c:v>4.1145000000000001E-2</c:v>
                </c:pt>
                <c:pt idx="255120">
                  <c:v>4.1144E-2</c:v>
                </c:pt>
                <c:pt idx="255121">
                  <c:v>4.1144E-2</c:v>
                </c:pt>
                <c:pt idx="255122">
                  <c:v>4.1144E-2</c:v>
                </c:pt>
                <c:pt idx="255123">
                  <c:v>4.1142999999999999E-2</c:v>
                </c:pt>
                <c:pt idx="255124">
                  <c:v>4.1142999999999999E-2</c:v>
                </c:pt>
                <c:pt idx="255125">
                  <c:v>4.1141999999999998E-2</c:v>
                </c:pt>
                <c:pt idx="255126">
                  <c:v>4.1141999999999998E-2</c:v>
                </c:pt>
                <c:pt idx="255127">
                  <c:v>4.1141999999999998E-2</c:v>
                </c:pt>
                <c:pt idx="255128">
                  <c:v>4.1140999999999997E-2</c:v>
                </c:pt>
                <c:pt idx="255129">
                  <c:v>4.1140999999999997E-2</c:v>
                </c:pt>
                <c:pt idx="255130">
                  <c:v>4.1140000000000003E-2</c:v>
                </c:pt>
                <c:pt idx="255131">
                  <c:v>4.1139000000000002E-2</c:v>
                </c:pt>
                <c:pt idx="255132">
                  <c:v>4.1139000000000002E-2</c:v>
                </c:pt>
                <c:pt idx="255133">
                  <c:v>4.1138000000000001E-2</c:v>
                </c:pt>
                <c:pt idx="255134">
                  <c:v>4.1138000000000001E-2</c:v>
                </c:pt>
                <c:pt idx="255135">
                  <c:v>4.1137E-2</c:v>
                </c:pt>
                <c:pt idx="255136">
                  <c:v>4.1137E-2</c:v>
                </c:pt>
                <c:pt idx="255137">
                  <c:v>4.1137E-2</c:v>
                </c:pt>
                <c:pt idx="255138">
                  <c:v>4.1135999999999999E-2</c:v>
                </c:pt>
                <c:pt idx="255139">
                  <c:v>4.1135999999999999E-2</c:v>
                </c:pt>
                <c:pt idx="255140">
                  <c:v>4.1134999999999998E-2</c:v>
                </c:pt>
                <c:pt idx="255141">
                  <c:v>4.1134999999999998E-2</c:v>
                </c:pt>
                <c:pt idx="255142">
                  <c:v>4.1133999999999997E-2</c:v>
                </c:pt>
                <c:pt idx="255143">
                  <c:v>4.1133999999999997E-2</c:v>
                </c:pt>
                <c:pt idx="255144">
                  <c:v>4.1133000000000003E-2</c:v>
                </c:pt>
                <c:pt idx="255145">
                  <c:v>4.1133000000000003E-2</c:v>
                </c:pt>
                <c:pt idx="255146">
                  <c:v>4.1132000000000002E-2</c:v>
                </c:pt>
                <c:pt idx="255147">
                  <c:v>4.1132000000000002E-2</c:v>
                </c:pt>
                <c:pt idx="255148">
                  <c:v>4.1132000000000002E-2</c:v>
                </c:pt>
                <c:pt idx="255149">
                  <c:v>4.1132000000000002E-2</c:v>
                </c:pt>
                <c:pt idx="255150">
                  <c:v>4.1131000000000001E-2</c:v>
                </c:pt>
                <c:pt idx="255151">
                  <c:v>4.1131000000000001E-2</c:v>
                </c:pt>
                <c:pt idx="255152">
                  <c:v>4.1131000000000001E-2</c:v>
                </c:pt>
                <c:pt idx="255153">
                  <c:v>4.1131000000000001E-2</c:v>
                </c:pt>
                <c:pt idx="255154">
                  <c:v>4.113E-2</c:v>
                </c:pt>
                <c:pt idx="255155">
                  <c:v>4.113E-2</c:v>
                </c:pt>
                <c:pt idx="255156">
                  <c:v>4.113E-2</c:v>
                </c:pt>
                <c:pt idx="255157">
                  <c:v>4.113E-2</c:v>
                </c:pt>
                <c:pt idx="255158">
                  <c:v>4.1128999999999999E-2</c:v>
                </c:pt>
                <c:pt idx="255159">
                  <c:v>4.1128999999999999E-2</c:v>
                </c:pt>
                <c:pt idx="255160">
                  <c:v>4.1128999999999999E-2</c:v>
                </c:pt>
                <c:pt idx="255161">
                  <c:v>4.1128999999999999E-2</c:v>
                </c:pt>
                <c:pt idx="255162">
                  <c:v>4.1128999999999999E-2</c:v>
                </c:pt>
                <c:pt idx="255163">
                  <c:v>4.1128999999999999E-2</c:v>
                </c:pt>
                <c:pt idx="255164">
                  <c:v>4.1128999999999999E-2</c:v>
                </c:pt>
                <c:pt idx="255165">
                  <c:v>4.1128999999999999E-2</c:v>
                </c:pt>
                <c:pt idx="255166">
                  <c:v>4.1128999999999999E-2</c:v>
                </c:pt>
                <c:pt idx="255167">
                  <c:v>4.1128999999999999E-2</c:v>
                </c:pt>
                <c:pt idx="255168">
                  <c:v>4.113E-2</c:v>
                </c:pt>
                <c:pt idx="255169">
                  <c:v>4.113E-2</c:v>
                </c:pt>
                <c:pt idx="255170">
                  <c:v>4.113E-2</c:v>
                </c:pt>
                <c:pt idx="255171">
                  <c:v>4.113E-2</c:v>
                </c:pt>
                <c:pt idx="255172">
                  <c:v>4.1131000000000001E-2</c:v>
                </c:pt>
                <c:pt idx="255173">
                  <c:v>4.1131000000000001E-2</c:v>
                </c:pt>
                <c:pt idx="255174">
                  <c:v>4.1131000000000001E-2</c:v>
                </c:pt>
                <c:pt idx="255175">
                  <c:v>4.1132000000000002E-2</c:v>
                </c:pt>
                <c:pt idx="255176">
                  <c:v>4.1132000000000002E-2</c:v>
                </c:pt>
                <c:pt idx="255177">
                  <c:v>4.1132000000000002E-2</c:v>
                </c:pt>
                <c:pt idx="255178">
                  <c:v>4.1132000000000002E-2</c:v>
                </c:pt>
                <c:pt idx="255179">
                  <c:v>4.1133000000000003E-2</c:v>
                </c:pt>
                <c:pt idx="255180">
                  <c:v>4.1133000000000003E-2</c:v>
                </c:pt>
                <c:pt idx="255181">
                  <c:v>4.1133000000000003E-2</c:v>
                </c:pt>
                <c:pt idx="255182">
                  <c:v>4.1133999999999997E-2</c:v>
                </c:pt>
                <c:pt idx="255183">
                  <c:v>4.1133999999999997E-2</c:v>
                </c:pt>
                <c:pt idx="255184">
                  <c:v>4.1133999999999997E-2</c:v>
                </c:pt>
                <c:pt idx="255185">
                  <c:v>4.1134999999999998E-2</c:v>
                </c:pt>
                <c:pt idx="255186">
                  <c:v>4.1134999999999998E-2</c:v>
                </c:pt>
                <c:pt idx="255187">
                  <c:v>4.1134999999999998E-2</c:v>
                </c:pt>
                <c:pt idx="255188">
                  <c:v>4.1135999999999999E-2</c:v>
                </c:pt>
                <c:pt idx="255189">
                  <c:v>4.1135999999999999E-2</c:v>
                </c:pt>
                <c:pt idx="255190">
                  <c:v>4.1135999999999999E-2</c:v>
                </c:pt>
                <c:pt idx="255191">
                  <c:v>4.1135999999999999E-2</c:v>
                </c:pt>
                <c:pt idx="255192">
                  <c:v>4.1135999999999999E-2</c:v>
                </c:pt>
                <c:pt idx="255193">
                  <c:v>4.1137E-2</c:v>
                </c:pt>
                <c:pt idx="255194">
                  <c:v>4.1137E-2</c:v>
                </c:pt>
                <c:pt idx="255195">
                  <c:v>4.1137E-2</c:v>
                </c:pt>
                <c:pt idx="255196">
                  <c:v>4.1137E-2</c:v>
                </c:pt>
                <c:pt idx="255197">
                  <c:v>4.1138000000000001E-2</c:v>
                </c:pt>
                <c:pt idx="255198">
                  <c:v>4.1138000000000001E-2</c:v>
                </c:pt>
                <c:pt idx="255199">
                  <c:v>4.1138000000000001E-2</c:v>
                </c:pt>
                <c:pt idx="255200">
                  <c:v>4.1138000000000001E-2</c:v>
                </c:pt>
                <c:pt idx="255201">
                  <c:v>4.1138000000000001E-2</c:v>
                </c:pt>
                <c:pt idx="255202">
                  <c:v>4.1137E-2</c:v>
                </c:pt>
                <c:pt idx="255203">
                  <c:v>4.1137E-2</c:v>
                </c:pt>
                <c:pt idx="255204">
                  <c:v>4.1137E-2</c:v>
                </c:pt>
                <c:pt idx="255205">
                  <c:v>4.1137E-2</c:v>
                </c:pt>
                <c:pt idx="255206">
                  <c:v>4.1137E-2</c:v>
                </c:pt>
                <c:pt idx="255207">
                  <c:v>4.1135999999999999E-2</c:v>
                </c:pt>
                <c:pt idx="255208">
                  <c:v>4.1135999999999999E-2</c:v>
                </c:pt>
                <c:pt idx="255209">
                  <c:v>4.1135999999999999E-2</c:v>
                </c:pt>
                <c:pt idx="255210">
                  <c:v>4.1134999999999998E-2</c:v>
                </c:pt>
                <c:pt idx="255211">
                  <c:v>4.1134999999999998E-2</c:v>
                </c:pt>
                <c:pt idx="255212">
                  <c:v>4.1133999999999997E-2</c:v>
                </c:pt>
                <c:pt idx="255213">
                  <c:v>4.1133000000000003E-2</c:v>
                </c:pt>
                <c:pt idx="255214">
                  <c:v>4.1132000000000002E-2</c:v>
                </c:pt>
                <c:pt idx="255215">
                  <c:v>4.1132000000000002E-2</c:v>
                </c:pt>
                <c:pt idx="255216">
                  <c:v>4.1131000000000001E-2</c:v>
                </c:pt>
                <c:pt idx="255217">
                  <c:v>4.113E-2</c:v>
                </c:pt>
                <c:pt idx="255218">
                  <c:v>4.1128999999999999E-2</c:v>
                </c:pt>
                <c:pt idx="255219">
                  <c:v>4.1127999999999998E-2</c:v>
                </c:pt>
                <c:pt idx="255220">
                  <c:v>4.1127999999999998E-2</c:v>
                </c:pt>
                <c:pt idx="255221">
                  <c:v>4.1126999999999997E-2</c:v>
                </c:pt>
                <c:pt idx="255222">
                  <c:v>4.1126000000000003E-2</c:v>
                </c:pt>
                <c:pt idx="255223">
                  <c:v>4.1124000000000001E-2</c:v>
                </c:pt>
                <c:pt idx="255224">
                  <c:v>4.1123E-2</c:v>
                </c:pt>
                <c:pt idx="255225">
                  <c:v>4.1121999999999999E-2</c:v>
                </c:pt>
                <c:pt idx="255226">
                  <c:v>4.1120999999999998E-2</c:v>
                </c:pt>
                <c:pt idx="255227">
                  <c:v>4.1119999999999997E-2</c:v>
                </c:pt>
                <c:pt idx="255228">
                  <c:v>4.1118000000000002E-2</c:v>
                </c:pt>
                <c:pt idx="255229">
                  <c:v>4.1117000000000001E-2</c:v>
                </c:pt>
                <c:pt idx="255230">
                  <c:v>4.1116E-2</c:v>
                </c:pt>
                <c:pt idx="255231">
                  <c:v>4.1114999999999999E-2</c:v>
                </c:pt>
                <c:pt idx="255232">
                  <c:v>4.1113999999999998E-2</c:v>
                </c:pt>
                <c:pt idx="255233">
                  <c:v>4.1112999999999997E-2</c:v>
                </c:pt>
                <c:pt idx="255234">
                  <c:v>4.1112000000000003E-2</c:v>
                </c:pt>
                <c:pt idx="255235">
                  <c:v>4.1110000000000001E-2</c:v>
                </c:pt>
                <c:pt idx="255236">
                  <c:v>4.1109E-2</c:v>
                </c:pt>
                <c:pt idx="255237">
                  <c:v>4.1107999999999999E-2</c:v>
                </c:pt>
                <c:pt idx="255238">
                  <c:v>4.1106999999999998E-2</c:v>
                </c:pt>
                <c:pt idx="255239">
                  <c:v>4.1105999999999997E-2</c:v>
                </c:pt>
                <c:pt idx="255240">
                  <c:v>4.1105000000000003E-2</c:v>
                </c:pt>
                <c:pt idx="255241">
                  <c:v>4.1104000000000002E-2</c:v>
                </c:pt>
                <c:pt idx="255242">
                  <c:v>4.1103000000000001E-2</c:v>
                </c:pt>
                <c:pt idx="255243">
                  <c:v>4.1102E-2</c:v>
                </c:pt>
                <c:pt idx="255244">
                  <c:v>4.1102E-2</c:v>
                </c:pt>
                <c:pt idx="255245">
                  <c:v>4.1100999999999999E-2</c:v>
                </c:pt>
                <c:pt idx="255246">
                  <c:v>4.1099999999999998E-2</c:v>
                </c:pt>
                <c:pt idx="255247">
                  <c:v>4.1099999999999998E-2</c:v>
                </c:pt>
                <c:pt idx="255248">
                  <c:v>4.1098999999999997E-2</c:v>
                </c:pt>
                <c:pt idx="255249">
                  <c:v>4.1098999999999997E-2</c:v>
                </c:pt>
                <c:pt idx="255250">
                  <c:v>4.1098000000000003E-2</c:v>
                </c:pt>
                <c:pt idx="255251">
                  <c:v>4.1098000000000003E-2</c:v>
                </c:pt>
                <c:pt idx="255252">
                  <c:v>4.1097000000000002E-2</c:v>
                </c:pt>
                <c:pt idx="255253">
                  <c:v>4.1097000000000002E-2</c:v>
                </c:pt>
                <c:pt idx="255254">
                  <c:v>4.1097000000000002E-2</c:v>
                </c:pt>
                <c:pt idx="255255">
                  <c:v>4.1097000000000002E-2</c:v>
                </c:pt>
                <c:pt idx="255256">
                  <c:v>4.1097000000000002E-2</c:v>
                </c:pt>
                <c:pt idx="255257">
                  <c:v>4.1097000000000002E-2</c:v>
                </c:pt>
                <c:pt idx="255258">
                  <c:v>4.1097000000000002E-2</c:v>
                </c:pt>
                <c:pt idx="255259">
                  <c:v>4.1097000000000002E-2</c:v>
                </c:pt>
                <c:pt idx="255260">
                  <c:v>4.1098000000000003E-2</c:v>
                </c:pt>
                <c:pt idx="255261">
                  <c:v>4.1098000000000003E-2</c:v>
                </c:pt>
                <c:pt idx="255262">
                  <c:v>4.1098000000000003E-2</c:v>
                </c:pt>
                <c:pt idx="255263">
                  <c:v>4.1098000000000003E-2</c:v>
                </c:pt>
                <c:pt idx="255264">
                  <c:v>4.1098999999999997E-2</c:v>
                </c:pt>
                <c:pt idx="255265">
                  <c:v>4.1099999999999998E-2</c:v>
                </c:pt>
                <c:pt idx="255266">
                  <c:v>4.1099999999999998E-2</c:v>
                </c:pt>
                <c:pt idx="255267">
                  <c:v>4.1100999999999999E-2</c:v>
                </c:pt>
                <c:pt idx="255268">
                  <c:v>4.1100999999999999E-2</c:v>
                </c:pt>
                <c:pt idx="255269">
                  <c:v>4.1102E-2</c:v>
                </c:pt>
                <c:pt idx="255270">
                  <c:v>4.1103000000000001E-2</c:v>
                </c:pt>
                <c:pt idx="255271">
                  <c:v>4.1103000000000001E-2</c:v>
                </c:pt>
                <c:pt idx="255272">
                  <c:v>4.1104000000000002E-2</c:v>
                </c:pt>
                <c:pt idx="255273">
                  <c:v>4.1105000000000003E-2</c:v>
                </c:pt>
                <c:pt idx="255274">
                  <c:v>4.1105000000000003E-2</c:v>
                </c:pt>
                <c:pt idx="255275">
                  <c:v>4.1105999999999997E-2</c:v>
                </c:pt>
                <c:pt idx="255276">
                  <c:v>4.1106999999999998E-2</c:v>
                </c:pt>
                <c:pt idx="255277">
                  <c:v>4.1107999999999999E-2</c:v>
                </c:pt>
                <c:pt idx="255278">
                  <c:v>4.1109E-2</c:v>
                </c:pt>
                <c:pt idx="255279">
                  <c:v>4.1109E-2</c:v>
                </c:pt>
                <c:pt idx="255280">
                  <c:v>4.1110000000000001E-2</c:v>
                </c:pt>
                <c:pt idx="255281">
                  <c:v>4.1111000000000002E-2</c:v>
                </c:pt>
                <c:pt idx="255282">
                  <c:v>4.1112000000000003E-2</c:v>
                </c:pt>
                <c:pt idx="255283">
                  <c:v>4.1112000000000003E-2</c:v>
                </c:pt>
                <c:pt idx="255284">
                  <c:v>4.1112999999999997E-2</c:v>
                </c:pt>
                <c:pt idx="255285">
                  <c:v>4.1113999999999998E-2</c:v>
                </c:pt>
                <c:pt idx="255286">
                  <c:v>4.1114999999999999E-2</c:v>
                </c:pt>
                <c:pt idx="255287">
                  <c:v>4.1114999999999999E-2</c:v>
                </c:pt>
                <c:pt idx="255288">
                  <c:v>4.1116E-2</c:v>
                </c:pt>
                <c:pt idx="255289">
                  <c:v>4.1117000000000001E-2</c:v>
                </c:pt>
                <c:pt idx="255290">
                  <c:v>4.1118000000000002E-2</c:v>
                </c:pt>
                <c:pt idx="255291">
                  <c:v>4.1118000000000002E-2</c:v>
                </c:pt>
                <c:pt idx="255292">
                  <c:v>4.1119000000000003E-2</c:v>
                </c:pt>
                <c:pt idx="255293">
                  <c:v>4.1119999999999997E-2</c:v>
                </c:pt>
                <c:pt idx="255294">
                  <c:v>4.1119999999999997E-2</c:v>
                </c:pt>
                <c:pt idx="255295">
                  <c:v>4.1120999999999998E-2</c:v>
                </c:pt>
                <c:pt idx="255296">
                  <c:v>4.1120999999999998E-2</c:v>
                </c:pt>
                <c:pt idx="255297">
                  <c:v>4.1121999999999999E-2</c:v>
                </c:pt>
                <c:pt idx="255298">
                  <c:v>4.1123E-2</c:v>
                </c:pt>
                <c:pt idx="255299">
                  <c:v>4.1123E-2</c:v>
                </c:pt>
                <c:pt idx="255300">
                  <c:v>4.1124000000000001E-2</c:v>
                </c:pt>
                <c:pt idx="255301">
                  <c:v>4.1124000000000001E-2</c:v>
                </c:pt>
                <c:pt idx="255302">
                  <c:v>4.1125000000000002E-2</c:v>
                </c:pt>
                <c:pt idx="255303">
                  <c:v>4.1126000000000003E-2</c:v>
                </c:pt>
                <c:pt idx="255304">
                  <c:v>4.1126000000000003E-2</c:v>
                </c:pt>
                <c:pt idx="255305">
                  <c:v>4.1126999999999997E-2</c:v>
                </c:pt>
                <c:pt idx="255306">
                  <c:v>4.1126999999999997E-2</c:v>
                </c:pt>
                <c:pt idx="255307">
                  <c:v>4.1127999999999998E-2</c:v>
                </c:pt>
                <c:pt idx="255308">
                  <c:v>4.1127999999999998E-2</c:v>
                </c:pt>
                <c:pt idx="255309">
                  <c:v>4.1128999999999999E-2</c:v>
                </c:pt>
                <c:pt idx="255310">
                  <c:v>4.1128999999999999E-2</c:v>
                </c:pt>
                <c:pt idx="255311">
                  <c:v>4.113E-2</c:v>
                </c:pt>
                <c:pt idx="255312">
                  <c:v>4.113E-2</c:v>
                </c:pt>
                <c:pt idx="255313">
                  <c:v>4.1131000000000001E-2</c:v>
                </c:pt>
                <c:pt idx="255314">
                  <c:v>4.1132000000000002E-2</c:v>
                </c:pt>
                <c:pt idx="255315">
                  <c:v>4.1132000000000002E-2</c:v>
                </c:pt>
                <c:pt idx="255316">
                  <c:v>4.1133000000000003E-2</c:v>
                </c:pt>
                <c:pt idx="255317">
                  <c:v>4.1133000000000003E-2</c:v>
                </c:pt>
                <c:pt idx="255318">
                  <c:v>4.1133999999999997E-2</c:v>
                </c:pt>
                <c:pt idx="255319">
                  <c:v>4.1133999999999997E-2</c:v>
                </c:pt>
                <c:pt idx="255320">
                  <c:v>4.1134999999999998E-2</c:v>
                </c:pt>
                <c:pt idx="255321">
                  <c:v>4.1134999999999998E-2</c:v>
                </c:pt>
                <c:pt idx="255322">
                  <c:v>4.1134999999999998E-2</c:v>
                </c:pt>
                <c:pt idx="255323">
                  <c:v>4.1135999999999999E-2</c:v>
                </c:pt>
                <c:pt idx="255324">
                  <c:v>4.1135999999999999E-2</c:v>
                </c:pt>
                <c:pt idx="255325">
                  <c:v>4.1137E-2</c:v>
                </c:pt>
                <c:pt idx="255326">
                  <c:v>4.1137E-2</c:v>
                </c:pt>
                <c:pt idx="255327">
                  <c:v>4.1138000000000001E-2</c:v>
                </c:pt>
                <c:pt idx="255328">
                  <c:v>4.1138000000000001E-2</c:v>
                </c:pt>
                <c:pt idx="255329">
                  <c:v>4.1139000000000002E-2</c:v>
                </c:pt>
                <c:pt idx="255330">
                  <c:v>4.1139000000000002E-2</c:v>
                </c:pt>
                <c:pt idx="255331">
                  <c:v>4.1139000000000002E-2</c:v>
                </c:pt>
                <c:pt idx="255332">
                  <c:v>4.1140000000000003E-2</c:v>
                </c:pt>
                <c:pt idx="255333">
                  <c:v>4.1140000000000003E-2</c:v>
                </c:pt>
                <c:pt idx="255334">
                  <c:v>4.1140999999999997E-2</c:v>
                </c:pt>
                <c:pt idx="255335">
                  <c:v>4.1140999999999997E-2</c:v>
                </c:pt>
                <c:pt idx="255336">
                  <c:v>4.1141999999999998E-2</c:v>
                </c:pt>
                <c:pt idx="255337">
                  <c:v>4.1141999999999998E-2</c:v>
                </c:pt>
                <c:pt idx="255338">
                  <c:v>4.1142999999999999E-2</c:v>
                </c:pt>
                <c:pt idx="255339">
                  <c:v>4.1142999999999999E-2</c:v>
                </c:pt>
                <c:pt idx="255340">
                  <c:v>4.1142999999999999E-2</c:v>
                </c:pt>
                <c:pt idx="255341">
                  <c:v>4.1144E-2</c:v>
                </c:pt>
                <c:pt idx="255342">
                  <c:v>4.1144E-2</c:v>
                </c:pt>
                <c:pt idx="255343">
                  <c:v>4.1144E-2</c:v>
                </c:pt>
                <c:pt idx="255344">
                  <c:v>4.1145000000000001E-2</c:v>
                </c:pt>
                <c:pt idx="255345">
                  <c:v>4.1145000000000001E-2</c:v>
                </c:pt>
                <c:pt idx="255346">
                  <c:v>4.1145000000000001E-2</c:v>
                </c:pt>
                <c:pt idx="255347">
                  <c:v>4.1145000000000001E-2</c:v>
                </c:pt>
                <c:pt idx="255348">
                  <c:v>4.1146000000000002E-2</c:v>
                </c:pt>
                <c:pt idx="255349">
                  <c:v>4.1146000000000002E-2</c:v>
                </c:pt>
                <c:pt idx="255350">
                  <c:v>4.1146000000000002E-2</c:v>
                </c:pt>
                <c:pt idx="255351">
                  <c:v>4.1146000000000002E-2</c:v>
                </c:pt>
                <c:pt idx="255352">
                  <c:v>4.1146000000000002E-2</c:v>
                </c:pt>
                <c:pt idx="255353">
                  <c:v>4.1146000000000002E-2</c:v>
                </c:pt>
                <c:pt idx="255354">
                  <c:v>4.1146000000000002E-2</c:v>
                </c:pt>
                <c:pt idx="255355">
                  <c:v>4.1146000000000002E-2</c:v>
                </c:pt>
                <c:pt idx="255356">
                  <c:v>4.1146000000000002E-2</c:v>
                </c:pt>
                <c:pt idx="255357">
                  <c:v>4.1146000000000002E-2</c:v>
                </c:pt>
                <c:pt idx="255358">
                  <c:v>4.1146000000000002E-2</c:v>
                </c:pt>
                <c:pt idx="255359">
                  <c:v>4.1146000000000002E-2</c:v>
                </c:pt>
                <c:pt idx="255360">
                  <c:v>4.1146000000000002E-2</c:v>
                </c:pt>
                <c:pt idx="255361">
                  <c:v>4.1146000000000002E-2</c:v>
                </c:pt>
                <c:pt idx="255362">
                  <c:v>4.1146000000000002E-2</c:v>
                </c:pt>
                <c:pt idx="255363">
                  <c:v>4.1146000000000002E-2</c:v>
                </c:pt>
                <c:pt idx="255364">
                  <c:v>4.1145000000000001E-2</c:v>
                </c:pt>
                <c:pt idx="255365">
                  <c:v>4.1145000000000001E-2</c:v>
                </c:pt>
                <c:pt idx="255366">
                  <c:v>4.1145000000000001E-2</c:v>
                </c:pt>
                <c:pt idx="255367">
                  <c:v>4.1144E-2</c:v>
                </c:pt>
                <c:pt idx="255368">
                  <c:v>4.1144E-2</c:v>
                </c:pt>
                <c:pt idx="255369">
                  <c:v>4.1142999999999999E-2</c:v>
                </c:pt>
                <c:pt idx="255370">
                  <c:v>4.1142999999999999E-2</c:v>
                </c:pt>
                <c:pt idx="255371">
                  <c:v>4.1141999999999998E-2</c:v>
                </c:pt>
                <c:pt idx="255372">
                  <c:v>4.1141999999999998E-2</c:v>
                </c:pt>
                <c:pt idx="255373">
                  <c:v>4.1140999999999997E-2</c:v>
                </c:pt>
                <c:pt idx="255374">
                  <c:v>4.1140000000000003E-2</c:v>
                </c:pt>
                <c:pt idx="255375">
                  <c:v>4.1140000000000003E-2</c:v>
                </c:pt>
                <c:pt idx="255376">
                  <c:v>4.1139000000000002E-2</c:v>
                </c:pt>
                <c:pt idx="255377">
                  <c:v>4.1138000000000001E-2</c:v>
                </c:pt>
                <c:pt idx="255378">
                  <c:v>4.1138000000000001E-2</c:v>
                </c:pt>
                <c:pt idx="255379">
                  <c:v>4.1137E-2</c:v>
                </c:pt>
                <c:pt idx="255380">
                  <c:v>4.1135999999999999E-2</c:v>
                </c:pt>
                <c:pt idx="255381">
                  <c:v>4.1134999999999998E-2</c:v>
                </c:pt>
                <c:pt idx="255382">
                  <c:v>4.1134999999999998E-2</c:v>
                </c:pt>
                <c:pt idx="255383">
                  <c:v>4.1133999999999997E-2</c:v>
                </c:pt>
                <c:pt idx="255384">
                  <c:v>4.1133000000000003E-2</c:v>
                </c:pt>
                <c:pt idx="255385">
                  <c:v>4.1133000000000003E-2</c:v>
                </c:pt>
                <c:pt idx="255386">
                  <c:v>4.1132000000000002E-2</c:v>
                </c:pt>
                <c:pt idx="255387">
                  <c:v>4.1131000000000001E-2</c:v>
                </c:pt>
                <c:pt idx="255388">
                  <c:v>4.1131000000000001E-2</c:v>
                </c:pt>
                <c:pt idx="255389">
                  <c:v>4.113E-2</c:v>
                </c:pt>
                <c:pt idx="255390">
                  <c:v>4.1128999999999999E-2</c:v>
                </c:pt>
                <c:pt idx="255391">
                  <c:v>4.1128999999999999E-2</c:v>
                </c:pt>
                <c:pt idx="255392">
                  <c:v>4.1127999999999998E-2</c:v>
                </c:pt>
                <c:pt idx="255393">
                  <c:v>4.1127999999999998E-2</c:v>
                </c:pt>
                <c:pt idx="255394">
                  <c:v>4.1126999999999997E-2</c:v>
                </c:pt>
                <c:pt idx="255395">
                  <c:v>4.1126999999999997E-2</c:v>
                </c:pt>
                <c:pt idx="255396">
                  <c:v>4.1126999999999997E-2</c:v>
                </c:pt>
                <c:pt idx="255397">
                  <c:v>4.1126000000000003E-2</c:v>
                </c:pt>
                <c:pt idx="255398">
                  <c:v>4.1126000000000003E-2</c:v>
                </c:pt>
                <c:pt idx="255399">
                  <c:v>4.1126000000000003E-2</c:v>
                </c:pt>
                <c:pt idx="255400">
                  <c:v>4.1126000000000003E-2</c:v>
                </c:pt>
                <c:pt idx="255401">
                  <c:v>4.1126000000000003E-2</c:v>
                </c:pt>
                <c:pt idx="255402">
                  <c:v>4.1125000000000002E-2</c:v>
                </c:pt>
                <c:pt idx="255403">
                  <c:v>4.1125000000000002E-2</c:v>
                </c:pt>
                <c:pt idx="255404">
                  <c:v>4.1125000000000002E-2</c:v>
                </c:pt>
                <c:pt idx="255405">
                  <c:v>4.1126000000000003E-2</c:v>
                </c:pt>
                <c:pt idx="255406">
                  <c:v>4.1126000000000003E-2</c:v>
                </c:pt>
                <c:pt idx="255407">
                  <c:v>4.1126000000000003E-2</c:v>
                </c:pt>
                <c:pt idx="255408">
                  <c:v>4.1126999999999997E-2</c:v>
                </c:pt>
                <c:pt idx="255409">
                  <c:v>4.1126999999999997E-2</c:v>
                </c:pt>
                <c:pt idx="255410">
                  <c:v>4.1126999999999997E-2</c:v>
                </c:pt>
                <c:pt idx="255411">
                  <c:v>4.1127999999999998E-2</c:v>
                </c:pt>
                <c:pt idx="255412">
                  <c:v>4.1127999999999998E-2</c:v>
                </c:pt>
                <c:pt idx="255413">
                  <c:v>4.1128999999999999E-2</c:v>
                </c:pt>
                <c:pt idx="255414">
                  <c:v>4.1128999999999999E-2</c:v>
                </c:pt>
                <c:pt idx="255415">
                  <c:v>4.113E-2</c:v>
                </c:pt>
                <c:pt idx="255416">
                  <c:v>4.113E-2</c:v>
                </c:pt>
                <c:pt idx="255417">
                  <c:v>4.1131000000000001E-2</c:v>
                </c:pt>
                <c:pt idx="255418">
                  <c:v>4.1132000000000002E-2</c:v>
                </c:pt>
                <c:pt idx="255419">
                  <c:v>4.1133000000000003E-2</c:v>
                </c:pt>
                <c:pt idx="255420">
                  <c:v>4.1133999999999997E-2</c:v>
                </c:pt>
                <c:pt idx="255421">
                  <c:v>4.1134999999999998E-2</c:v>
                </c:pt>
                <c:pt idx="255422">
                  <c:v>4.1135999999999999E-2</c:v>
                </c:pt>
                <c:pt idx="255423">
                  <c:v>4.1137E-2</c:v>
                </c:pt>
                <c:pt idx="255424">
                  <c:v>4.1137E-2</c:v>
                </c:pt>
                <c:pt idx="255425">
                  <c:v>4.1138000000000001E-2</c:v>
                </c:pt>
                <c:pt idx="255426">
                  <c:v>4.1139000000000002E-2</c:v>
                </c:pt>
                <c:pt idx="255427">
                  <c:v>4.1140000000000003E-2</c:v>
                </c:pt>
                <c:pt idx="255428">
                  <c:v>4.1140999999999997E-2</c:v>
                </c:pt>
                <c:pt idx="255429">
                  <c:v>4.1142999999999999E-2</c:v>
                </c:pt>
                <c:pt idx="255430">
                  <c:v>4.1144E-2</c:v>
                </c:pt>
                <c:pt idx="255431">
                  <c:v>4.1145000000000001E-2</c:v>
                </c:pt>
                <c:pt idx="255432">
                  <c:v>4.1146000000000002E-2</c:v>
                </c:pt>
                <c:pt idx="255433">
                  <c:v>4.1147000000000003E-2</c:v>
                </c:pt>
                <c:pt idx="255434">
                  <c:v>4.1147999999999997E-2</c:v>
                </c:pt>
                <c:pt idx="255435">
                  <c:v>4.1148999999999998E-2</c:v>
                </c:pt>
                <c:pt idx="255436">
                  <c:v>4.1149999999999999E-2</c:v>
                </c:pt>
                <c:pt idx="255437">
                  <c:v>4.1151E-2</c:v>
                </c:pt>
                <c:pt idx="255438">
                  <c:v>4.1152000000000001E-2</c:v>
                </c:pt>
                <c:pt idx="255439">
                  <c:v>4.1154000000000003E-2</c:v>
                </c:pt>
                <c:pt idx="255440">
                  <c:v>4.1154999999999997E-2</c:v>
                </c:pt>
                <c:pt idx="255441">
                  <c:v>4.1155999999999998E-2</c:v>
                </c:pt>
                <c:pt idx="255442">
                  <c:v>4.1156999999999999E-2</c:v>
                </c:pt>
                <c:pt idx="255443">
                  <c:v>4.1158E-2</c:v>
                </c:pt>
                <c:pt idx="255444">
                  <c:v>4.1159000000000001E-2</c:v>
                </c:pt>
                <c:pt idx="255445">
                  <c:v>4.1160000000000002E-2</c:v>
                </c:pt>
                <c:pt idx="255446">
                  <c:v>4.1161000000000003E-2</c:v>
                </c:pt>
                <c:pt idx="255447">
                  <c:v>4.1161000000000003E-2</c:v>
                </c:pt>
                <c:pt idx="255448">
                  <c:v>4.1161999999999997E-2</c:v>
                </c:pt>
                <c:pt idx="255449">
                  <c:v>4.1162999999999998E-2</c:v>
                </c:pt>
                <c:pt idx="255450">
                  <c:v>4.1163999999999999E-2</c:v>
                </c:pt>
                <c:pt idx="255451">
                  <c:v>4.1163999999999999E-2</c:v>
                </c:pt>
                <c:pt idx="255452">
                  <c:v>4.1165E-2</c:v>
                </c:pt>
                <c:pt idx="255453">
                  <c:v>4.1166000000000001E-2</c:v>
                </c:pt>
                <c:pt idx="255454">
                  <c:v>4.1167000000000002E-2</c:v>
                </c:pt>
                <c:pt idx="255455">
                  <c:v>4.1167000000000002E-2</c:v>
                </c:pt>
                <c:pt idx="255456">
                  <c:v>4.1168000000000003E-2</c:v>
                </c:pt>
                <c:pt idx="255457">
                  <c:v>4.1168000000000003E-2</c:v>
                </c:pt>
                <c:pt idx="255458">
                  <c:v>4.1168999999999997E-2</c:v>
                </c:pt>
                <c:pt idx="255459">
                  <c:v>4.1168999999999997E-2</c:v>
                </c:pt>
                <c:pt idx="255460">
                  <c:v>4.1168999999999997E-2</c:v>
                </c:pt>
                <c:pt idx="255461">
                  <c:v>4.1168999999999997E-2</c:v>
                </c:pt>
                <c:pt idx="255462">
                  <c:v>4.1168999999999997E-2</c:v>
                </c:pt>
                <c:pt idx="255463">
                  <c:v>4.1168999999999997E-2</c:v>
                </c:pt>
                <c:pt idx="255464">
                  <c:v>4.1168999999999997E-2</c:v>
                </c:pt>
                <c:pt idx="255465">
                  <c:v>4.1168999999999997E-2</c:v>
                </c:pt>
                <c:pt idx="255466">
                  <c:v>4.1168999999999997E-2</c:v>
                </c:pt>
                <c:pt idx="255467">
                  <c:v>4.1168999999999997E-2</c:v>
                </c:pt>
                <c:pt idx="255468">
                  <c:v>4.1168999999999997E-2</c:v>
                </c:pt>
                <c:pt idx="255469">
                  <c:v>4.1168999999999997E-2</c:v>
                </c:pt>
                <c:pt idx="255470">
                  <c:v>4.1168000000000003E-2</c:v>
                </c:pt>
                <c:pt idx="255471">
                  <c:v>4.1168000000000003E-2</c:v>
                </c:pt>
                <c:pt idx="255472">
                  <c:v>4.1167000000000002E-2</c:v>
                </c:pt>
                <c:pt idx="255473">
                  <c:v>4.1166000000000001E-2</c:v>
                </c:pt>
                <c:pt idx="255474">
                  <c:v>4.1166000000000001E-2</c:v>
                </c:pt>
                <c:pt idx="255475">
                  <c:v>4.1165E-2</c:v>
                </c:pt>
                <c:pt idx="255476">
                  <c:v>4.1163999999999999E-2</c:v>
                </c:pt>
                <c:pt idx="255477">
                  <c:v>4.1163999999999999E-2</c:v>
                </c:pt>
                <c:pt idx="255478">
                  <c:v>4.1162999999999998E-2</c:v>
                </c:pt>
                <c:pt idx="255479">
                  <c:v>4.1161999999999997E-2</c:v>
                </c:pt>
                <c:pt idx="255480">
                  <c:v>4.1161000000000003E-2</c:v>
                </c:pt>
                <c:pt idx="255481">
                  <c:v>4.1160000000000002E-2</c:v>
                </c:pt>
                <c:pt idx="255482">
                  <c:v>4.1159000000000001E-2</c:v>
                </c:pt>
                <c:pt idx="255483">
                  <c:v>4.1158E-2</c:v>
                </c:pt>
                <c:pt idx="255484">
                  <c:v>4.1156999999999999E-2</c:v>
                </c:pt>
                <c:pt idx="255485">
                  <c:v>4.1155999999999998E-2</c:v>
                </c:pt>
                <c:pt idx="255486">
                  <c:v>4.1154999999999997E-2</c:v>
                </c:pt>
                <c:pt idx="255487">
                  <c:v>4.1154000000000003E-2</c:v>
                </c:pt>
                <c:pt idx="255488">
                  <c:v>4.1153000000000002E-2</c:v>
                </c:pt>
                <c:pt idx="255489">
                  <c:v>4.1152000000000001E-2</c:v>
                </c:pt>
                <c:pt idx="255490">
                  <c:v>4.1151E-2</c:v>
                </c:pt>
                <c:pt idx="255491">
                  <c:v>4.1149999999999999E-2</c:v>
                </c:pt>
                <c:pt idx="255492">
                  <c:v>4.1148999999999998E-2</c:v>
                </c:pt>
                <c:pt idx="255493">
                  <c:v>4.1147999999999997E-2</c:v>
                </c:pt>
                <c:pt idx="255494">
                  <c:v>4.1147000000000003E-2</c:v>
                </c:pt>
                <c:pt idx="255495">
                  <c:v>4.1146000000000002E-2</c:v>
                </c:pt>
                <c:pt idx="255496">
                  <c:v>4.1145000000000001E-2</c:v>
                </c:pt>
                <c:pt idx="255497">
                  <c:v>4.1144E-2</c:v>
                </c:pt>
                <c:pt idx="255498">
                  <c:v>4.1144E-2</c:v>
                </c:pt>
                <c:pt idx="255499">
                  <c:v>4.1142999999999999E-2</c:v>
                </c:pt>
                <c:pt idx="255500">
                  <c:v>4.1141999999999998E-2</c:v>
                </c:pt>
                <c:pt idx="255501">
                  <c:v>4.1141999999999998E-2</c:v>
                </c:pt>
                <c:pt idx="255502">
                  <c:v>4.1140999999999997E-2</c:v>
                </c:pt>
                <c:pt idx="255503">
                  <c:v>4.1140999999999997E-2</c:v>
                </c:pt>
                <c:pt idx="255504">
                  <c:v>4.1140999999999997E-2</c:v>
                </c:pt>
                <c:pt idx="255505">
                  <c:v>4.1140000000000003E-2</c:v>
                </c:pt>
                <c:pt idx="255506">
                  <c:v>4.1140000000000003E-2</c:v>
                </c:pt>
                <c:pt idx="255507">
                  <c:v>4.1140000000000003E-2</c:v>
                </c:pt>
                <c:pt idx="255508">
                  <c:v>4.1139000000000002E-2</c:v>
                </c:pt>
                <c:pt idx="255509">
                  <c:v>4.1139000000000002E-2</c:v>
                </c:pt>
                <c:pt idx="255510">
                  <c:v>4.1139000000000002E-2</c:v>
                </c:pt>
                <c:pt idx="255511">
                  <c:v>4.1140000000000003E-2</c:v>
                </c:pt>
                <c:pt idx="255512">
                  <c:v>4.1140000000000003E-2</c:v>
                </c:pt>
                <c:pt idx="255513">
                  <c:v>4.1140000000000003E-2</c:v>
                </c:pt>
                <c:pt idx="255514">
                  <c:v>4.1140999999999997E-2</c:v>
                </c:pt>
                <c:pt idx="255515">
                  <c:v>4.1140999999999997E-2</c:v>
                </c:pt>
                <c:pt idx="255516">
                  <c:v>4.1141999999999998E-2</c:v>
                </c:pt>
                <c:pt idx="255517">
                  <c:v>4.1141999999999998E-2</c:v>
                </c:pt>
                <c:pt idx="255518">
                  <c:v>4.1142999999999999E-2</c:v>
                </c:pt>
                <c:pt idx="255519">
                  <c:v>4.1142999999999999E-2</c:v>
                </c:pt>
                <c:pt idx="255520">
                  <c:v>4.1144E-2</c:v>
                </c:pt>
                <c:pt idx="255521">
                  <c:v>4.1145000000000001E-2</c:v>
                </c:pt>
                <c:pt idx="255522">
                  <c:v>4.1146000000000002E-2</c:v>
                </c:pt>
                <c:pt idx="255523">
                  <c:v>4.1147000000000003E-2</c:v>
                </c:pt>
                <c:pt idx="255524">
                  <c:v>4.1147999999999997E-2</c:v>
                </c:pt>
                <c:pt idx="255525">
                  <c:v>4.1148999999999998E-2</c:v>
                </c:pt>
                <c:pt idx="255526">
                  <c:v>4.1149999999999999E-2</c:v>
                </c:pt>
                <c:pt idx="255527">
                  <c:v>4.1152000000000001E-2</c:v>
                </c:pt>
                <c:pt idx="255528">
                  <c:v>4.1153000000000002E-2</c:v>
                </c:pt>
                <c:pt idx="255529">
                  <c:v>4.1154000000000003E-2</c:v>
                </c:pt>
                <c:pt idx="255530">
                  <c:v>4.1154999999999997E-2</c:v>
                </c:pt>
                <c:pt idx="255531">
                  <c:v>4.1155999999999998E-2</c:v>
                </c:pt>
                <c:pt idx="255532">
                  <c:v>4.1158E-2</c:v>
                </c:pt>
                <c:pt idx="255533">
                  <c:v>4.1159000000000001E-2</c:v>
                </c:pt>
                <c:pt idx="255534">
                  <c:v>4.1160000000000002E-2</c:v>
                </c:pt>
                <c:pt idx="255535">
                  <c:v>4.1161000000000003E-2</c:v>
                </c:pt>
                <c:pt idx="255536">
                  <c:v>4.1162999999999998E-2</c:v>
                </c:pt>
                <c:pt idx="255537">
                  <c:v>4.1163999999999999E-2</c:v>
                </c:pt>
                <c:pt idx="255538">
                  <c:v>4.1165E-2</c:v>
                </c:pt>
                <c:pt idx="255539">
                  <c:v>4.1167000000000002E-2</c:v>
                </c:pt>
                <c:pt idx="255540">
                  <c:v>4.1168000000000003E-2</c:v>
                </c:pt>
                <c:pt idx="255541">
                  <c:v>4.1168999999999997E-2</c:v>
                </c:pt>
                <c:pt idx="255542">
                  <c:v>4.1169999999999998E-2</c:v>
                </c:pt>
                <c:pt idx="255543">
                  <c:v>4.1170999999999999E-2</c:v>
                </c:pt>
                <c:pt idx="255544">
                  <c:v>4.1172E-2</c:v>
                </c:pt>
                <c:pt idx="255545">
                  <c:v>4.1173000000000001E-2</c:v>
                </c:pt>
                <c:pt idx="255546">
                  <c:v>4.1174000000000002E-2</c:v>
                </c:pt>
                <c:pt idx="255547">
                  <c:v>4.1175000000000003E-2</c:v>
                </c:pt>
                <c:pt idx="255548">
                  <c:v>4.1175999999999997E-2</c:v>
                </c:pt>
                <c:pt idx="255549">
                  <c:v>4.1176999999999998E-2</c:v>
                </c:pt>
                <c:pt idx="255550">
                  <c:v>4.1176999999999998E-2</c:v>
                </c:pt>
                <c:pt idx="255551">
                  <c:v>4.1177999999999999E-2</c:v>
                </c:pt>
                <c:pt idx="255552">
                  <c:v>4.1179E-2</c:v>
                </c:pt>
                <c:pt idx="255553">
                  <c:v>4.1179E-2</c:v>
                </c:pt>
                <c:pt idx="255554">
                  <c:v>4.1179E-2</c:v>
                </c:pt>
                <c:pt idx="255555">
                  <c:v>4.1180000000000001E-2</c:v>
                </c:pt>
                <c:pt idx="255556">
                  <c:v>4.1180000000000001E-2</c:v>
                </c:pt>
                <c:pt idx="255557">
                  <c:v>4.1180000000000001E-2</c:v>
                </c:pt>
                <c:pt idx="255558">
                  <c:v>4.1180000000000001E-2</c:v>
                </c:pt>
                <c:pt idx="255559">
                  <c:v>4.1180000000000001E-2</c:v>
                </c:pt>
                <c:pt idx="255560">
                  <c:v>4.1180000000000001E-2</c:v>
                </c:pt>
                <c:pt idx="255561">
                  <c:v>4.1180000000000001E-2</c:v>
                </c:pt>
                <c:pt idx="255562">
                  <c:v>4.1180000000000001E-2</c:v>
                </c:pt>
                <c:pt idx="255563">
                  <c:v>4.1179E-2</c:v>
                </c:pt>
                <c:pt idx="255564">
                  <c:v>4.1179E-2</c:v>
                </c:pt>
                <c:pt idx="255565">
                  <c:v>4.1177999999999999E-2</c:v>
                </c:pt>
                <c:pt idx="255566">
                  <c:v>4.1176999999999998E-2</c:v>
                </c:pt>
                <c:pt idx="255567">
                  <c:v>4.1176999999999998E-2</c:v>
                </c:pt>
                <c:pt idx="255568">
                  <c:v>4.1175999999999997E-2</c:v>
                </c:pt>
                <c:pt idx="255569">
                  <c:v>4.1175000000000003E-2</c:v>
                </c:pt>
                <c:pt idx="255570">
                  <c:v>4.1174000000000002E-2</c:v>
                </c:pt>
                <c:pt idx="255571">
                  <c:v>4.1173000000000001E-2</c:v>
                </c:pt>
                <c:pt idx="255572">
                  <c:v>4.1172E-2</c:v>
                </c:pt>
                <c:pt idx="255573">
                  <c:v>4.1170999999999999E-2</c:v>
                </c:pt>
                <c:pt idx="255574">
                  <c:v>4.1169999999999998E-2</c:v>
                </c:pt>
                <c:pt idx="255575">
                  <c:v>4.1168000000000003E-2</c:v>
                </c:pt>
                <c:pt idx="255576">
                  <c:v>4.1167000000000002E-2</c:v>
                </c:pt>
                <c:pt idx="255577">
                  <c:v>4.1165E-2</c:v>
                </c:pt>
                <c:pt idx="255578">
                  <c:v>4.1163999999999999E-2</c:v>
                </c:pt>
                <c:pt idx="255579">
                  <c:v>4.1161999999999997E-2</c:v>
                </c:pt>
                <c:pt idx="255580">
                  <c:v>4.1160000000000002E-2</c:v>
                </c:pt>
                <c:pt idx="255581">
                  <c:v>4.1159000000000001E-2</c:v>
                </c:pt>
                <c:pt idx="255582">
                  <c:v>4.1156999999999999E-2</c:v>
                </c:pt>
                <c:pt idx="255583">
                  <c:v>4.1154999999999997E-2</c:v>
                </c:pt>
                <c:pt idx="255584">
                  <c:v>4.1154000000000003E-2</c:v>
                </c:pt>
                <c:pt idx="255585">
                  <c:v>4.1152000000000001E-2</c:v>
                </c:pt>
                <c:pt idx="255586">
                  <c:v>4.1149999999999999E-2</c:v>
                </c:pt>
                <c:pt idx="255587">
                  <c:v>4.1147999999999997E-2</c:v>
                </c:pt>
                <c:pt idx="255588">
                  <c:v>4.1146000000000002E-2</c:v>
                </c:pt>
                <c:pt idx="255589">
                  <c:v>4.1144E-2</c:v>
                </c:pt>
                <c:pt idx="255590">
                  <c:v>4.1142999999999999E-2</c:v>
                </c:pt>
                <c:pt idx="255591">
                  <c:v>4.1140999999999997E-2</c:v>
                </c:pt>
                <c:pt idx="255592">
                  <c:v>4.1139000000000002E-2</c:v>
                </c:pt>
                <c:pt idx="255593">
                  <c:v>4.1137E-2</c:v>
                </c:pt>
                <c:pt idx="255594">
                  <c:v>4.1134999999999998E-2</c:v>
                </c:pt>
                <c:pt idx="255595">
                  <c:v>4.1133999999999997E-2</c:v>
                </c:pt>
                <c:pt idx="255596">
                  <c:v>4.1132000000000002E-2</c:v>
                </c:pt>
                <c:pt idx="255597">
                  <c:v>4.1131000000000001E-2</c:v>
                </c:pt>
                <c:pt idx="255598">
                  <c:v>4.1128999999999999E-2</c:v>
                </c:pt>
                <c:pt idx="255599">
                  <c:v>4.1126999999999997E-2</c:v>
                </c:pt>
                <c:pt idx="255600">
                  <c:v>4.1126000000000003E-2</c:v>
                </c:pt>
                <c:pt idx="255601">
                  <c:v>4.1124000000000001E-2</c:v>
                </c:pt>
                <c:pt idx="255602">
                  <c:v>4.1123E-2</c:v>
                </c:pt>
                <c:pt idx="255603">
                  <c:v>4.1121999999999999E-2</c:v>
                </c:pt>
                <c:pt idx="255604">
                  <c:v>4.1119999999999997E-2</c:v>
                </c:pt>
                <c:pt idx="255605">
                  <c:v>4.1119000000000003E-2</c:v>
                </c:pt>
                <c:pt idx="255606">
                  <c:v>4.1118000000000002E-2</c:v>
                </c:pt>
                <c:pt idx="255607">
                  <c:v>4.1117000000000001E-2</c:v>
                </c:pt>
                <c:pt idx="255608">
                  <c:v>4.1116E-2</c:v>
                </c:pt>
                <c:pt idx="255609">
                  <c:v>4.1116E-2</c:v>
                </c:pt>
                <c:pt idx="255610">
                  <c:v>4.1114999999999999E-2</c:v>
                </c:pt>
                <c:pt idx="255611">
                  <c:v>4.1113999999999998E-2</c:v>
                </c:pt>
                <c:pt idx="255612">
                  <c:v>4.1113999999999998E-2</c:v>
                </c:pt>
                <c:pt idx="255613">
                  <c:v>4.1112999999999997E-2</c:v>
                </c:pt>
                <c:pt idx="255614">
                  <c:v>4.1112999999999997E-2</c:v>
                </c:pt>
                <c:pt idx="255615">
                  <c:v>4.1112000000000003E-2</c:v>
                </c:pt>
                <c:pt idx="255616">
                  <c:v>4.1112000000000003E-2</c:v>
                </c:pt>
                <c:pt idx="255617">
                  <c:v>4.1112000000000003E-2</c:v>
                </c:pt>
                <c:pt idx="255618">
                  <c:v>4.1112000000000003E-2</c:v>
                </c:pt>
                <c:pt idx="255619">
                  <c:v>4.1112000000000003E-2</c:v>
                </c:pt>
                <c:pt idx="255620">
                  <c:v>4.1112000000000003E-2</c:v>
                </c:pt>
                <c:pt idx="255621">
                  <c:v>4.1112000000000003E-2</c:v>
                </c:pt>
                <c:pt idx="255622">
                  <c:v>4.1112000000000003E-2</c:v>
                </c:pt>
                <c:pt idx="255623">
                  <c:v>4.1112000000000003E-2</c:v>
                </c:pt>
                <c:pt idx="255624">
                  <c:v>4.1112999999999997E-2</c:v>
                </c:pt>
                <c:pt idx="255625">
                  <c:v>4.1112999999999997E-2</c:v>
                </c:pt>
                <c:pt idx="255626">
                  <c:v>4.1112999999999997E-2</c:v>
                </c:pt>
                <c:pt idx="255627">
                  <c:v>4.1112999999999997E-2</c:v>
                </c:pt>
                <c:pt idx="255628">
                  <c:v>4.1113999999999998E-2</c:v>
                </c:pt>
                <c:pt idx="255629">
                  <c:v>4.1113999999999998E-2</c:v>
                </c:pt>
                <c:pt idx="255630">
                  <c:v>4.1114999999999999E-2</c:v>
                </c:pt>
                <c:pt idx="255631">
                  <c:v>4.1116E-2</c:v>
                </c:pt>
                <c:pt idx="255632">
                  <c:v>4.1116E-2</c:v>
                </c:pt>
                <c:pt idx="255633">
                  <c:v>4.1117000000000001E-2</c:v>
                </c:pt>
                <c:pt idx="255634">
                  <c:v>4.1118000000000002E-2</c:v>
                </c:pt>
                <c:pt idx="255635">
                  <c:v>4.1119000000000003E-2</c:v>
                </c:pt>
                <c:pt idx="255636">
                  <c:v>4.1119000000000003E-2</c:v>
                </c:pt>
                <c:pt idx="255637">
                  <c:v>4.1119999999999997E-2</c:v>
                </c:pt>
                <c:pt idx="255638">
                  <c:v>4.1120999999999998E-2</c:v>
                </c:pt>
                <c:pt idx="255639">
                  <c:v>4.1121999999999999E-2</c:v>
                </c:pt>
                <c:pt idx="255640">
                  <c:v>4.1123E-2</c:v>
                </c:pt>
                <c:pt idx="255641">
                  <c:v>4.1124000000000001E-2</c:v>
                </c:pt>
                <c:pt idx="255642">
                  <c:v>4.1125000000000002E-2</c:v>
                </c:pt>
                <c:pt idx="255643">
                  <c:v>4.1126000000000003E-2</c:v>
                </c:pt>
                <c:pt idx="255644">
                  <c:v>4.1126999999999997E-2</c:v>
                </c:pt>
                <c:pt idx="255645">
                  <c:v>4.1127999999999998E-2</c:v>
                </c:pt>
                <c:pt idx="255646">
                  <c:v>4.1128999999999999E-2</c:v>
                </c:pt>
                <c:pt idx="255647">
                  <c:v>4.113E-2</c:v>
                </c:pt>
                <c:pt idx="255648">
                  <c:v>4.113E-2</c:v>
                </c:pt>
                <c:pt idx="255649">
                  <c:v>4.1131000000000001E-2</c:v>
                </c:pt>
                <c:pt idx="255650">
                  <c:v>4.1132000000000002E-2</c:v>
                </c:pt>
                <c:pt idx="255651">
                  <c:v>4.1133000000000003E-2</c:v>
                </c:pt>
                <c:pt idx="255652">
                  <c:v>4.1133999999999997E-2</c:v>
                </c:pt>
                <c:pt idx="255653">
                  <c:v>4.1134999999999998E-2</c:v>
                </c:pt>
                <c:pt idx="255654">
                  <c:v>4.1135999999999999E-2</c:v>
                </c:pt>
                <c:pt idx="255655">
                  <c:v>4.1137E-2</c:v>
                </c:pt>
                <c:pt idx="255656">
                  <c:v>4.1138000000000001E-2</c:v>
                </c:pt>
                <c:pt idx="255657">
                  <c:v>4.1139000000000002E-2</c:v>
                </c:pt>
                <c:pt idx="255658">
                  <c:v>4.1140000000000003E-2</c:v>
                </c:pt>
                <c:pt idx="255659">
                  <c:v>4.1140999999999997E-2</c:v>
                </c:pt>
                <c:pt idx="255660">
                  <c:v>4.1141999999999998E-2</c:v>
                </c:pt>
                <c:pt idx="255661">
                  <c:v>4.1142999999999999E-2</c:v>
                </c:pt>
                <c:pt idx="255662">
                  <c:v>4.1144E-2</c:v>
                </c:pt>
                <c:pt idx="255663">
                  <c:v>4.1145000000000001E-2</c:v>
                </c:pt>
                <c:pt idx="255664">
                  <c:v>4.1146000000000002E-2</c:v>
                </c:pt>
                <c:pt idx="255665">
                  <c:v>4.1147000000000003E-2</c:v>
                </c:pt>
                <c:pt idx="255666">
                  <c:v>4.1147999999999997E-2</c:v>
                </c:pt>
                <c:pt idx="255667">
                  <c:v>4.1148999999999998E-2</c:v>
                </c:pt>
                <c:pt idx="255668">
                  <c:v>4.1149999999999999E-2</c:v>
                </c:pt>
                <c:pt idx="255669">
                  <c:v>4.1151E-2</c:v>
                </c:pt>
                <c:pt idx="255670">
                  <c:v>4.1152000000000001E-2</c:v>
                </c:pt>
                <c:pt idx="255671">
                  <c:v>4.1153000000000002E-2</c:v>
                </c:pt>
                <c:pt idx="255672">
                  <c:v>4.1154000000000003E-2</c:v>
                </c:pt>
                <c:pt idx="255673">
                  <c:v>4.1154999999999997E-2</c:v>
                </c:pt>
                <c:pt idx="255674">
                  <c:v>4.1155999999999998E-2</c:v>
                </c:pt>
                <c:pt idx="255675">
                  <c:v>4.1156999999999999E-2</c:v>
                </c:pt>
                <c:pt idx="255676">
                  <c:v>4.1158E-2</c:v>
                </c:pt>
                <c:pt idx="255677">
                  <c:v>4.1159000000000001E-2</c:v>
                </c:pt>
                <c:pt idx="255678">
                  <c:v>4.1160000000000002E-2</c:v>
                </c:pt>
                <c:pt idx="255679">
                  <c:v>4.1161000000000003E-2</c:v>
                </c:pt>
                <c:pt idx="255680">
                  <c:v>4.1162999999999998E-2</c:v>
                </c:pt>
                <c:pt idx="255681">
                  <c:v>4.1163999999999999E-2</c:v>
                </c:pt>
                <c:pt idx="255682">
                  <c:v>4.1163999999999999E-2</c:v>
                </c:pt>
                <c:pt idx="255683">
                  <c:v>4.1165E-2</c:v>
                </c:pt>
                <c:pt idx="255684">
                  <c:v>4.1166000000000001E-2</c:v>
                </c:pt>
                <c:pt idx="255685">
                  <c:v>4.1167000000000002E-2</c:v>
                </c:pt>
                <c:pt idx="255686">
                  <c:v>4.1168000000000003E-2</c:v>
                </c:pt>
                <c:pt idx="255687">
                  <c:v>4.1168999999999997E-2</c:v>
                </c:pt>
                <c:pt idx="255688">
                  <c:v>4.1169999999999998E-2</c:v>
                </c:pt>
                <c:pt idx="255689">
                  <c:v>4.1170999999999999E-2</c:v>
                </c:pt>
                <c:pt idx="255690">
                  <c:v>4.1172E-2</c:v>
                </c:pt>
                <c:pt idx="255691">
                  <c:v>4.1174000000000002E-2</c:v>
                </c:pt>
                <c:pt idx="255692">
                  <c:v>4.1174000000000002E-2</c:v>
                </c:pt>
                <c:pt idx="255693">
                  <c:v>4.1175000000000003E-2</c:v>
                </c:pt>
                <c:pt idx="255694">
                  <c:v>4.1175999999999997E-2</c:v>
                </c:pt>
                <c:pt idx="255695">
                  <c:v>4.1176999999999998E-2</c:v>
                </c:pt>
                <c:pt idx="255696">
                  <c:v>4.1177999999999999E-2</c:v>
                </c:pt>
                <c:pt idx="255697">
                  <c:v>4.1179E-2</c:v>
                </c:pt>
                <c:pt idx="255698">
                  <c:v>4.1180000000000001E-2</c:v>
                </c:pt>
                <c:pt idx="255699">
                  <c:v>4.1181000000000002E-2</c:v>
                </c:pt>
                <c:pt idx="255700">
                  <c:v>4.1182000000000003E-2</c:v>
                </c:pt>
                <c:pt idx="255701">
                  <c:v>4.1182000000000003E-2</c:v>
                </c:pt>
                <c:pt idx="255702">
                  <c:v>4.1182999999999997E-2</c:v>
                </c:pt>
                <c:pt idx="255703">
                  <c:v>4.1183999999999998E-2</c:v>
                </c:pt>
                <c:pt idx="255704">
                  <c:v>4.1184999999999999E-2</c:v>
                </c:pt>
                <c:pt idx="255705">
                  <c:v>4.1186E-2</c:v>
                </c:pt>
                <c:pt idx="255706">
                  <c:v>4.1186E-2</c:v>
                </c:pt>
                <c:pt idx="255707">
                  <c:v>4.1187000000000001E-2</c:v>
                </c:pt>
                <c:pt idx="255708">
                  <c:v>4.1188000000000002E-2</c:v>
                </c:pt>
                <c:pt idx="255709">
                  <c:v>4.1188000000000002E-2</c:v>
                </c:pt>
                <c:pt idx="255710">
                  <c:v>4.1189000000000003E-2</c:v>
                </c:pt>
                <c:pt idx="255711">
                  <c:v>4.1189999999999997E-2</c:v>
                </c:pt>
                <c:pt idx="255712">
                  <c:v>4.1189999999999997E-2</c:v>
                </c:pt>
                <c:pt idx="255713">
                  <c:v>4.1190999999999998E-2</c:v>
                </c:pt>
                <c:pt idx="255714">
                  <c:v>4.1191999999999999E-2</c:v>
                </c:pt>
                <c:pt idx="255715">
                  <c:v>4.1191999999999999E-2</c:v>
                </c:pt>
                <c:pt idx="255716">
                  <c:v>4.1193E-2</c:v>
                </c:pt>
                <c:pt idx="255717">
                  <c:v>4.1193E-2</c:v>
                </c:pt>
                <c:pt idx="255718">
                  <c:v>4.1194000000000001E-2</c:v>
                </c:pt>
                <c:pt idx="255719">
                  <c:v>4.1194000000000001E-2</c:v>
                </c:pt>
                <c:pt idx="255720">
                  <c:v>4.1195000000000002E-2</c:v>
                </c:pt>
                <c:pt idx="255721">
                  <c:v>4.1195000000000002E-2</c:v>
                </c:pt>
                <c:pt idx="255722">
                  <c:v>4.1195000000000002E-2</c:v>
                </c:pt>
                <c:pt idx="255723">
                  <c:v>4.1195000000000002E-2</c:v>
                </c:pt>
                <c:pt idx="255724">
                  <c:v>4.1196000000000003E-2</c:v>
                </c:pt>
                <c:pt idx="255725">
                  <c:v>4.1196000000000003E-2</c:v>
                </c:pt>
                <c:pt idx="255726">
                  <c:v>4.1196000000000003E-2</c:v>
                </c:pt>
                <c:pt idx="255727">
                  <c:v>4.1196999999999998E-2</c:v>
                </c:pt>
                <c:pt idx="255728">
                  <c:v>4.1196999999999998E-2</c:v>
                </c:pt>
                <c:pt idx="255729">
                  <c:v>4.1196999999999998E-2</c:v>
                </c:pt>
                <c:pt idx="255730">
                  <c:v>4.1196999999999998E-2</c:v>
                </c:pt>
                <c:pt idx="255731">
                  <c:v>4.1196999999999998E-2</c:v>
                </c:pt>
                <c:pt idx="255732">
                  <c:v>4.1196999999999998E-2</c:v>
                </c:pt>
                <c:pt idx="255733">
                  <c:v>4.1196000000000003E-2</c:v>
                </c:pt>
                <c:pt idx="255734">
                  <c:v>4.1196000000000003E-2</c:v>
                </c:pt>
                <c:pt idx="255735">
                  <c:v>4.1196000000000003E-2</c:v>
                </c:pt>
                <c:pt idx="255736">
                  <c:v>4.1196000000000003E-2</c:v>
                </c:pt>
                <c:pt idx="255737">
                  <c:v>4.1196000000000003E-2</c:v>
                </c:pt>
                <c:pt idx="255738">
                  <c:v>4.1196000000000003E-2</c:v>
                </c:pt>
                <c:pt idx="255739">
                  <c:v>4.1196000000000003E-2</c:v>
                </c:pt>
                <c:pt idx="255740">
                  <c:v>4.1196000000000003E-2</c:v>
                </c:pt>
                <c:pt idx="255741">
                  <c:v>4.1195000000000002E-2</c:v>
                </c:pt>
                <c:pt idx="255742">
                  <c:v>4.1195000000000002E-2</c:v>
                </c:pt>
                <c:pt idx="255743">
                  <c:v>4.1195000000000002E-2</c:v>
                </c:pt>
                <c:pt idx="255744">
                  <c:v>4.1195000000000002E-2</c:v>
                </c:pt>
                <c:pt idx="255745">
                  <c:v>4.1194000000000001E-2</c:v>
                </c:pt>
                <c:pt idx="255746">
                  <c:v>4.1194000000000001E-2</c:v>
                </c:pt>
                <c:pt idx="255747">
                  <c:v>4.1194000000000001E-2</c:v>
                </c:pt>
                <c:pt idx="255748">
                  <c:v>4.1194000000000001E-2</c:v>
                </c:pt>
                <c:pt idx="255749">
                  <c:v>4.1194000000000001E-2</c:v>
                </c:pt>
                <c:pt idx="255750">
                  <c:v>4.1194000000000001E-2</c:v>
                </c:pt>
                <c:pt idx="255751">
                  <c:v>4.1193E-2</c:v>
                </c:pt>
                <c:pt idx="255752">
                  <c:v>4.1193E-2</c:v>
                </c:pt>
                <c:pt idx="255753">
                  <c:v>4.1193E-2</c:v>
                </c:pt>
                <c:pt idx="255754">
                  <c:v>4.1193E-2</c:v>
                </c:pt>
                <c:pt idx="255755">
                  <c:v>4.1193E-2</c:v>
                </c:pt>
                <c:pt idx="255756">
                  <c:v>4.1193E-2</c:v>
                </c:pt>
                <c:pt idx="255757">
                  <c:v>4.1193E-2</c:v>
                </c:pt>
                <c:pt idx="255758">
                  <c:v>4.1194000000000001E-2</c:v>
                </c:pt>
                <c:pt idx="255759">
                  <c:v>4.1194000000000001E-2</c:v>
                </c:pt>
                <c:pt idx="255760">
                  <c:v>4.1194000000000001E-2</c:v>
                </c:pt>
                <c:pt idx="255761">
                  <c:v>4.1195000000000002E-2</c:v>
                </c:pt>
                <c:pt idx="255762">
                  <c:v>4.1195000000000002E-2</c:v>
                </c:pt>
                <c:pt idx="255763">
                  <c:v>4.1196000000000003E-2</c:v>
                </c:pt>
                <c:pt idx="255764">
                  <c:v>4.1196999999999998E-2</c:v>
                </c:pt>
                <c:pt idx="255765">
                  <c:v>4.1196999999999998E-2</c:v>
                </c:pt>
                <c:pt idx="255766">
                  <c:v>4.1197999999999999E-2</c:v>
                </c:pt>
                <c:pt idx="255767">
                  <c:v>4.1199E-2</c:v>
                </c:pt>
                <c:pt idx="255768">
                  <c:v>4.1199E-2</c:v>
                </c:pt>
                <c:pt idx="255769">
                  <c:v>4.1200000000000001E-2</c:v>
                </c:pt>
                <c:pt idx="255770">
                  <c:v>4.1201000000000002E-2</c:v>
                </c:pt>
                <c:pt idx="255771">
                  <c:v>4.1202000000000003E-2</c:v>
                </c:pt>
                <c:pt idx="255772">
                  <c:v>4.1202999999999997E-2</c:v>
                </c:pt>
                <c:pt idx="255773">
                  <c:v>4.1204999999999999E-2</c:v>
                </c:pt>
                <c:pt idx="255774">
                  <c:v>4.1206E-2</c:v>
                </c:pt>
                <c:pt idx="255775">
                  <c:v>4.1207000000000001E-2</c:v>
                </c:pt>
                <c:pt idx="255776">
                  <c:v>4.1208000000000002E-2</c:v>
                </c:pt>
                <c:pt idx="255777">
                  <c:v>4.1209000000000003E-2</c:v>
                </c:pt>
                <c:pt idx="255778">
                  <c:v>4.1209999999999997E-2</c:v>
                </c:pt>
                <c:pt idx="255779">
                  <c:v>4.1210999999999998E-2</c:v>
                </c:pt>
                <c:pt idx="255780">
                  <c:v>4.1213E-2</c:v>
                </c:pt>
                <c:pt idx="255781">
                  <c:v>4.1214000000000001E-2</c:v>
                </c:pt>
                <c:pt idx="255782">
                  <c:v>4.1215000000000002E-2</c:v>
                </c:pt>
                <c:pt idx="255783">
                  <c:v>4.1216000000000003E-2</c:v>
                </c:pt>
                <c:pt idx="255784">
                  <c:v>4.1217999999999998E-2</c:v>
                </c:pt>
                <c:pt idx="255785">
                  <c:v>4.1218999999999999E-2</c:v>
                </c:pt>
                <c:pt idx="255786">
                  <c:v>4.122E-2</c:v>
                </c:pt>
                <c:pt idx="255787">
                  <c:v>4.1221000000000001E-2</c:v>
                </c:pt>
                <c:pt idx="255788">
                  <c:v>4.1222000000000002E-2</c:v>
                </c:pt>
                <c:pt idx="255789">
                  <c:v>4.1223000000000003E-2</c:v>
                </c:pt>
                <c:pt idx="255790">
                  <c:v>4.1223999999999997E-2</c:v>
                </c:pt>
                <c:pt idx="255791">
                  <c:v>4.1223999999999997E-2</c:v>
                </c:pt>
                <c:pt idx="255792">
                  <c:v>4.1224999999999998E-2</c:v>
                </c:pt>
                <c:pt idx="255793">
                  <c:v>4.1225999999999999E-2</c:v>
                </c:pt>
                <c:pt idx="255794">
                  <c:v>4.1225999999999999E-2</c:v>
                </c:pt>
                <c:pt idx="255795">
                  <c:v>4.1227E-2</c:v>
                </c:pt>
                <c:pt idx="255796">
                  <c:v>4.1227E-2</c:v>
                </c:pt>
                <c:pt idx="255797">
                  <c:v>4.1228000000000001E-2</c:v>
                </c:pt>
                <c:pt idx="255798">
                  <c:v>4.1228000000000001E-2</c:v>
                </c:pt>
                <c:pt idx="255799">
                  <c:v>4.1228000000000001E-2</c:v>
                </c:pt>
                <c:pt idx="255800">
                  <c:v>4.1228000000000001E-2</c:v>
                </c:pt>
                <c:pt idx="255801">
                  <c:v>4.1228000000000001E-2</c:v>
                </c:pt>
                <c:pt idx="255802">
                  <c:v>4.1228000000000001E-2</c:v>
                </c:pt>
                <c:pt idx="255803">
                  <c:v>4.1227E-2</c:v>
                </c:pt>
                <c:pt idx="255804">
                  <c:v>4.1227E-2</c:v>
                </c:pt>
                <c:pt idx="255805">
                  <c:v>4.1227E-2</c:v>
                </c:pt>
                <c:pt idx="255806">
                  <c:v>4.1225999999999999E-2</c:v>
                </c:pt>
                <c:pt idx="255807">
                  <c:v>4.1225999999999999E-2</c:v>
                </c:pt>
                <c:pt idx="255808">
                  <c:v>4.1224999999999998E-2</c:v>
                </c:pt>
                <c:pt idx="255809">
                  <c:v>4.1223999999999997E-2</c:v>
                </c:pt>
                <c:pt idx="255810">
                  <c:v>4.1223000000000003E-2</c:v>
                </c:pt>
                <c:pt idx="255811">
                  <c:v>4.1222000000000002E-2</c:v>
                </c:pt>
                <c:pt idx="255812">
                  <c:v>4.1221000000000001E-2</c:v>
                </c:pt>
                <c:pt idx="255813">
                  <c:v>4.122E-2</c:v>
                </c:pt>
                <c:pt idx="255814">
                  <c:v>4.1218999999999999E-2</c:v>
                </c:pt>
                <c:pt idx="255815">
                  <c:v>4.1216999999999997E-2</c:v>
                </c:pt>
                <c:pt idx="255816">
                  <c:v>4.1216000000000003E-2</c:v>
                </c:pt>
                <c:pt idx="255817">
                  <c:v>4.1215000000000002E-2</c:v>
                </c:pt>
                <c:pt idx="255818">
                  <c:v>4.1213E-2</c:v>
                </c:pt>
                <c:pt idx="255819">
                  <c:v>4.1211999999999999E-2</c:v>
                </c:pt>
                <c:pt idx="255820">
                  <c:v>4.1209999999999997E-2</c:v>
                </c:pt>
                <c:pt idx="255821">
                  <c:v>4.1209000000000003E-2</c:v>
                </c:pt>
                <c:pt idx="255822">
                  <c:v>4.1207000000000001E-2</c:v>
                </c:pt>
                <c:pt idx="255823">
                  <c:v>4.1204999999999999E-2</c:v>
                </c:pt>
                <c:pt idx="255824">
                  <c:v>4.1203999999999998E-2</c:v>
                </c:pt>
                <c:pt idx="255825">
                  <c:v>4.1202000000000003E-2</c:v>
                </c:pt>
                <c:pt idx="255826">
                  <c:v>4.1200000000000001E-2</c:v>
                </c:pt>
                <c:pt idx="255827">
                  <c:v>4.1197999999999999E-2</c:v>
                </c:pt>
                <c:pt idx="255828">
                  <c:v>4.1196999999999998E-2</c:v>
                </c:pt>
                <c:pt idx="255829">
                  <c:v>4.1195000000000002E-2</c:v>
                </c:pt>
                <c:pt idx="255830">
                  <c:v>4.1193E-2</c:v>
                </c:pt>
                <c:pt idx="255831">
                  <c:v>4.1191999999999999E-2</c:v>
                </c:pt>
                <c:pt idx="255832">
                  <c:v>4.1189999999999997E-2</c:v>
                </c:pt>
                <c:pt idx="255833">
                  <c:v>4.1189000000000003E-2</c:v>
                </c:pt>
                <c:pt idx="255834">
                  <c:v>4.1187000000000001E-2</c:v>
                </c:pt>
                <c:pt idx="255835">
                  <c:v>4.1184999999999999E-2</c:v>
                </c:pt>
                <c:pt idx="255836">
                  <c:v>4.1183999999999998E-2</c:v>
                </c:pt>
                <c:pt idx="255837">
                  <c:v>4.1182000000000003E-2</c:v>
                </c:pt>
                <c:pt idx="255838">
                  <c:v>4.1181000000000002E-2</c:v>
                </c:pt>
                <c:pt idx="255839">
                  <c:v>4.1180000000000001E-2</c:v>
                </c:pt>
                <c:pt idx="255840">
                  <c:v>4.1177999999999999E-2</c:v>
                </c:pt>
                <c:pt idx="255841">
                  <c:v>4.1176999999999998E-2</c:v>
                </c:pt>
                <c:pt idx="255842">
                  <c:v>4.1175999999999997E-2</c:v>
                </c:pt>
                <c:pt idx="255843">
                  <c:v>4.1175000000000003E-2</c:v>
                </c:pt>
                <c:pt idx="255844">
                  <c:v>4.1174000000000002E-2</c:v>
                </c:pt>
                <c:pt idx="255845">
                  <c:v>4.1174000000000002E-2</c:v>
                </c:pt>
                <c:pt idx="255846">
                  <c:v>4.1173000000000001E-2</c:v>
                </c:pt>
                <c:pt idx="255847">
                  <c:v>4.1172E-2</c:v>
                </c:pt>
                <c:pt idx="255848">
                  <c:v>4.1170999999999999E-2</c:v>
                </c:pt>
                <c:pt idx="255849">
                  <c:v>4.1170999999999999E-2</c:v>
                </c:pt>
                <c:pt idx="255850">
                  <c:v>4.1169999999999998E-2</c:v>
                </c:pt>
                <c:pt idx="255851">
                  <c:v>4.1169999999999998E-2</c:v>
                </c:pt>
                <c:pt idx="255852">
                  <c:v>4.1169999999999998E-2</c:v>
                </c:pt>
                <c:pt idx="255853">
                  <c:v>4.1169999999999998E-2</c:v>
                </c:pt>
                <c:pt idx="255854">
                  <c:v>4.1169999999999998E-2</c:v>
                </c:pt>
                <c:pt idx="255855">
                  <c:v>4.1169999999999998E-2</c:v>
                </c:pt>
                <c:pt idx="255856">
                  <c:v>4.1170999999999999E-2</c:v>
                </c:pt>
                <c:pt idx="255857">
                  <c:v>4.1170999999999999E-2</c:v>
                </c:pt>
                <c:pt idx="255858">
                  <c:v>4.1170999999999999E-2</c:v>
                </c:pt>
                <c:pt idx="255859">
                  <c:v>4.1172E-2</c:v>
                </c:pt>
                <c:pt idx="255860">
                  <c:v>4.1172E-2</c:v>
                </c:pt>
                <c:pt idx="255861">
                  <c:v>4.1173000000000001E-2</c:v>
                </c:pt>
                <c:pt idx="255862">
                  <c:v>4.1174000000000002E-2</c:v>
                </c:pt>
                <c:pt idx="255863">
                  <c:v>4.1175000000000003E-2</c:v>
                </c:pt>
                <c:pt idx="255864">
                  <c:v>4.1175999999999997E-2</c:v>
                </c:pt>
                <c:pt idx="255865">
                  <c:v>4.1176999999999998E-2</c:v>
                </c:pt>
                <c:pt idx="255866">
                  <c:v>4.1177999999999999E-2</c:v>
                </c:pt>
                <c:pt idx="255867">
                  <c:v>4.1179E-2</c:v>
                </c:pt>
                <c:pt idx="255868">
                  <c:v>4.1181000000000002E-2</c:v>
                </c:pt>
                <c:pt idx="255869">
                  <c:v>4.1182000000000003E-2</c:v>
                </c:pt>
                <c:pt idx="255870">
                  <c:v>4.1183999999999998E-2</c:v>
                </c:pt>
                <c:pt idx="255871">
                  <c:v>4.1184999999999999E-2</c:v>
                </c:pt>
                <c:pt idx="255872">
                  <c:v>4.1187000000000001E-2</c:v>
                </c:pt>
                <c:pt idx="255873">
                  <c:v>4.1189000000000003E-2</c:v>
                </c:pt>
                <c:pt idx="255874">
                  <c:v>4.1189999999999997E-2</c:v>
                </c:pt>
                <c:pt idx="255875">
                  <c:v>4.1191999999999999E-2</c:v>
                </c:pt>
                <c:pt idx="255876">
                  <c:v>4.1194000000000001E-2</c:v>
                </c:pt>
                <c:pt idx="255877">
                  <c:v>4.1196000000000003E-2</c:v>
                </c:pt>
                <c:pt idx="255878">
                  <c:v>4.1197999999999999E-2</c:v>
                </c:pt>
                <c:pt idx="255879">
                  <c:v>4.1200000000000001E-2</c:v>
                </c:pt>
                <c:pt idx="255880">
                  <c:v>4.1202999999999997E-2</c:v>
                </c:pt>
                <c:pt idx="255881">
                  <c:v>4.1204999999999999E-2</c:v>
                </c:pt>
                <c:pt idx="255882">
                  <c:v>4.1207000000000001E-2</c:v>
                </c:pt>
                <c:pt idx="255883">
                  <c:v>4.1209000000000003E-2</c:v>
                </c:pt>
                <c:pt idx="255884">
                  <c:v>4.1210999999999998E-2</c:v>
                </c:pt>
                <c:pt idx="255885">
                  <c:v>4.1213E-2</c:v>
                </c:pt>
                <c:pt idx="255886">
                  <c:v>4.1215000000000002E-2</c:v>
                </c:pt>
                <c:pt idx="255887">
                  <c:v>4.1217999999999998E-2</c:v>
                </c:pt>
                <c:pt idx="255888">
                  <c:v>4.122E-2</c:v>
                </c:pt>
                <c:pt idx="255889">
                  <c:v>4.1222000000000002E-2</c:v>
                </c:pt>
                <c:pt idx="255890">
                  <c:v>4.1223999999999997E-2</c:v>
                </c:pt>
                <c:pt idx="255891">
                  <c:v>4.1227E-2</c:v>
                </c:pt>
                <c:pt idx="255892">
                  <c:v>4.1229000000000002E-2</c:v>
                </c:pt>
                <c:pt idx="255893">
                  <c:v>4.1230999999999997E-2</c:v>
                </c:pt>
                <c:pt idx="255894">
                  <c:v>4.1232999999999999E-2</c:v>
                </c:pt>
                <c:pt idx="255895">
                  <c:v>4.1235000000000001E-2</c:v>
                </c:pt>
                <c:pt idx="255896">
                  <c:v>4.1237000000000003E-2</c:v>
                </c:pt>
                <c:pt idx="255897">
                  <c:v>4.1238999999999998E-2</c:v>
                </c:pt>
                <c:pt idx="255898">
                  <c:v>4.1241E-2</c:v>
                </c:pt>
                <c:pt idx="255899">
                  <c:v>4.1243000000000002E-2</c:v>
                </c:pt>
                <c:pt idx="255900">
                  <c:v>4.1244999999999997E-2</c:v>
                </c:pt>
                <c:pt idx="255901">
                  <c:v>4.1246999999999999E-2</c:v>
                </c:pt>
                <c:pt idx="255902">
                  <c:v>4.1249000000000001E-2</c:v>
                </c:pt>
                <c:pt idx="255903">
                  <c:v>4.1251000000000003E-2</c:v>
                </c:pt>
                <c:pt idx="255904">
                  <c:v>4.1251999999999997E-2</c:v>
                </c:pt>
                <c:pt idx="255905">
                  <c:v>4.1253999999999999E-2</c:v>
                </c:pt>
                <c:pt idx="255906">
                  <c:v>4.1255E-2</c:v>
                </c:pt>
                <c:pt idx="255907">
                  <c:v>4.1257000000000002E-2</c:v>
                </c:pt>
                <c:pt idx="255908">
                  <c:v>4.1258000000000003E-2</c:v>
                </c:pt>
                <c:pt idx="255909">
                  <c:v>4.1258999999999997E-2</c:v>
                </c:pt>
                <c:pt idx="255910">
                  <c:v>4.1259999999999998E-2</c:v>
                </c:pt>
                <c:pt idx="255911">
                  <c:v>4.1262E-2</c:v>
                </c:pt>
                <c:pt idx="255912">
                  <c:v>4.1263000000000001E-2</c:v>
                </c:pt>
                <c:pt idx="255913">
                  <c:v>4.1264000000000002E-2</c:v>
                </c:pt>
                <c:pt idx="255914">
                  <c:v>4.1265000000000003E-2</c:v>
                </c:pt>
                <c:pt idx="255915">
                  <c:v>4.1265999999999997E-2</c:v>
                </c:pt>
                <c:pt idx="255916">
                  <c:v>4.1266999999999998E-2</c:v>
                </c:pt>
                <c:pt idx="255917">
                  <c:v>4.1266999999999998E-2</c:v>
                </c:pt>
                <c:pt idx="255918">
                  <c:v>4.1267999999999999E-2</c:v>
                </c:pt>
                <c:pt idx="255919">
                  <c:v>4.1267999999999999E-2</c:v>
                </c:pt>
                <c:pt idx="255920">
                  <c:v>4.1269E-2</c:v>
                </c:pt>
                <c:pt idx="255921">
                  <c:v>4.1269E-2</c:v>
                </c:pt>
                <c:pt idx="255922">
                  <c:v>4.1269E-2</c:v>
                </c:pt>
                <c:pt idx="255923">
                  <c:v>4.1270000000000001E-2</c:v>
                </c:pt>
                <c:pt idx="255924">
                  <c:v>4.1270000000000001E-2</c:v>
                </c:pt>
                <c:pt idx="255925">
                  <c:v>4.1270000000000001E-2</c:v>
                </c:pt>
                <c:pt idx="255926">
                  <c:v>4.1270000000000001E-2</c:v>
                </c:pt>
                <c:pt idx="255927">
                  <c:v>4.1270000000000001E-2</c:v>
                </c:pt>
                <c:pt idx="255928">
                  <c:v>4.1270000000000001E-2</c:v>
                </c:pt>
                <c:pt idx="255929">
                  <c:v>4.1269E-2</c:v>
                </c:pt>
                <c:pt idx="255930">
                  <c:v>4.1269E-2</c:v>
                </c:pt>
                <c:pt idx="255931">
                  <c:v>4.1267999999999999E-2</c:v>
                </c:pt>
                <c:pt idx="255932">
                  <c:v>4.1267999999999999E-2</c:v>
                </c:pt>
                <c:pt idx="255933">
                  <c:v>4.1266999999999998E-2</c:v>
                </c:pt>
                <c:pt idx="255934">
                  <c:v>4.1266999999999998E-2</c:v>
                </c:pt>
                <c:pt idx="255935">
                  <c:v>4.1265999999999997E-2</c:v>
                </c:pt>
                <c:pt idx="255936">
                  <c:v>4.1265000000000003E-2</c:v>
                </c:pt>
                <c:pt idx="255937">
                  <c:v>4.1264000000000002E-2</c:v>
                </c:pt>
                <c:pt idx="255938">
                  <c:v>4.1263000000000001E-2</c:v>
                </c:pt>
                <c:pt idx="255939">
                  <c:v>4.1262E-2</c:v>
                </c:pt>
                <c:pt idx="255940">
                  <c:v>4.1260999999999999E-2</c:v>
                </c:pt>
                <c:pt idx="255941">
                  <c:v>4.1259999999999998E-2</c:v>
                </c:pt>
                <c:pt idx="255942">
                  <c:v>4.1258999999999997E-2</c:v>
                </c:pt>
                <c:pt idx="255943">
                  <c:v>4.1257000000000002E-2</c:v>
                </c:pt>
                <c:pt idx="255944">
                  <c:v>4.1256000000000001E-2</c:v>
                </c:pt>
                <c:pt idx="255945">
                  <c:v>4.1255E-2</c:v>
                </c:pt>
                <c:pt idx="255946">
                  <c:v>4.1252999999999998E-2</c:v>
                </c:pt>
                <c:pt idx="255947">
                  <c:v>4.1251999999999997E-2</c:v>
                </c:pt>
                <c:pt idx="255948">
                  <c:v>4.1250000000000002E-2</c:v>
                </c:pt>
                <c:pt idx="255949">
                  <c:v>4.1248E-2</c:v>
                </c:pt>
                <c:pt idx="255950">
                  <c:v>4.1246999999999999E-2</c:v>
                </c:pt>
                <c:pt idx="255951">
                  <c:v>4.1244999999999997E-2</c:v>
                </c:pt>
                <c:pt idx="255952">
                  <c:v>4.1243000000000002E-2</c:v>
                </c:pt>
                <c:pt idx="255953">
                  <c:v>4.1242000000000001E-2</c:v>
                </c:pt>
                <c:pt idx="255954">
                  <c:v>4.1239999999999999E-2</c:v>
                </c:pt>
                <c:pt idx="255955">
                  <c:v>4.1237999999999997E-2</c:v>
                </c:pt>
                <c:pt idx="255956">
                  <c:v>4.1236000000000002E-2</c:v>
                </c:pt>
                <c:pt idx="255957">
                  <c:v>4.1234E-2</c:v>
                </c:pt>
                <c:pt idx="255958">
                  <c:v>4.1231999999999998E-2</c:v>
                </c:pt>
                <c:pt idx="255959">
                  <c:v>4.1230000000000003E-2</c:v>
                </c:pt>
                <c:pt idx="255960">
                  <c:v>4.1228000000000001E-2</c:v>
                </c:pt>
                <c:pt idx="255961">
                  <c:v>4.1227E-2</c:v>
                </c:pt>
                <c:pt idx="255962">
                  <c:v>4.1224999999999998E-2</c:v>
                </c:pt>
                <c:pt idx="255963">
                  <c:v>4.1223000000000003E-2</c:v>
                </c:pt>
                <c:pt idx="255964">
                  <c:v>4.1221000000000001E-2</c:v>
                </c:pt>
                <c:pt idx="255965">
                  <c:v>4.122E-2</c:v>
                </c:pt>
                <c:pt idx="255966">
                  <c:v>4.1217999999999998E-2</c:v>
                </c:pt>
                <c:pt idx="255967">
                  <c:v>4.1216000000000003E-2</c:v>
                </c:pt>
                <c:pt idx="255968">
                  <c:v>4.1215000000000002E-2</c:v>
                </c:pt>
                <c:pt idx="255969">
                  <c:v>4.1214000000000001E-2</c:v>
                </c:pt>
                <c:pt idx="255970">
                  <c:v>4.1213E-2</c:v>
                </c:pt>
                <c:pt idx="255971">
                  <c:v>4.1211999999999999E-2</c:v>
                </c:pt>
                <c:pt idx="255972">
                  <c:v>4.1211999999999999E-2</c:v>
                </c:pt>
                <c:pt idx="255973">
                  <c:v>4.1211999999999999E-2</c:v>
                </c:pt>
                <c:pt idx="255974">
                  <c:v>4.1210999999999998E-2</c:v>
                </c:pt>
                <c:pt idx="255975">
                  <c:v>4.1211999999999999E-2</c:v>
                </c:pt>
                <c:pt idx="255976">
                  <c:v>4.1211999999999999E-2</c:v>
                </c:pt>
                <c:pt idx="255977">
                  <c:v>4.1213E-2</c:v>
                </c:pt>
                <c:pt idx="255978">
                  <c:v>4.1214000000000001E-2</c:v>
                </c:pt>
                <c:pt idx="255979">
                  <c:v>4.1216000000000003E-2</c:v>
                </c:pt>
                <c:pt idx="255980">
                  <c:v>4.1217999999999998E-2</c:v>
                </c:pt>
                <c:pt idx="255981">
                  <c:v>4.1221000000000001E-2</c:v>
                </c:pt>
                <c:pt idx="255982">
                  <c:v>4.1223999999999997E-2</c:v>
                </c:pt>
                <c:pt idx="255983">
                  <c:v>4.1228000000000001E-2</c:v>
                </c:pt>
                <c:pt idx="255984">
                  <c:v>4.1231999999999998E-2</c:v>
                </c:pt>
                <c:pt idx="255985">
                  <c:v>4.1237000000000003E-2</c:v>
                </c:pt>
                <c:pt idx="255986">
                  <c:v>4.1243000000000002E-2</c:v>
                </c:pt>
                <c:pt idx="255987">
                  <c:v>4.1249000000000001E-2</c:v>
                </c:pt>
                <c:pt idx="255988">
                  <c:v>4.1256000000000001E-2</c:v>
                </c:pt>
                <c:pt idx="255989">
                  <c:v>4.1264000000000002E-2</c:v>
                </c:pt>
                <c:pt idx="255990">
                  <c:v>4.1272000000000003E-2</c:v>
                </c:pt>
                <c:pt idx="255991">
                  <c:v>4.1280999999999998E-2</c:v>
                </c:pt>
                <c:pt idx="255992">
                  <c:v>4.1291000000000001E-2</c:v>
                </c:pt>
                <c:pt idx="255993">
                  <c:v>4.1301999999999998E-2</c:v>
                </c:pt>
                <c:pt idx="255994">
                  <c:v>4.1313999999999997E-2</c:v>
                </c:pt>
                <c:pt idx="255995">
                  <c:v>4.1327000000000003E-2</c:v>
                </c:pt>
                <c:pt idx="255996">
                  <c:v>4.1340000000000002E-2</c:v>
                </c:pt>
                <c:pt idx="255997">
                  <c:v>4.1355000000000003E-2</c:v>
                </c:pt>
                <c:pt idx="255998">
                  <c:v>4.1369999999999997E-2</c:v>
                </c:pt>
                <c:pt idx="255999">
                  <c:v>4.1385999999999999E-2</c:v>
                </c:pt>
                <c:pt idx="256000">
                  <c:v>4.1403000000000002E-2</c:v>
                </c:pt>
                <c:pt idx="256001">
                  <c:v>4.1420999999999999E-2</c:v>
                </c:pt>
                <c:pt idx="256002">
                  <c:v>4.1440999999999999E-2</c:v>
                </c:pt>
                <c:pt idx="256003">
                  <c:v>4.1460999999999998E-2</c:v>
                </c:pt>
                <c:pt idx="256004">
                  <c:v>4.1481999999999998E-2</c:v>
                </c:pt>
                <c:pt idx="256005">
                  <c:v>4.1503999999999999E-2</c:v>
                </c:pt>
                <c:pt idx="256006">
                  <c:v>4.1527000000000001E-2</c:v>
                </c:pt>
                <c:pt idx="256007">
                  <c:v>4.1550999999999998E-2</c:v>
                </c:pt>
                <c:pt idx="256008">
                  <c:v>4.1576000000000002E-2</c:v>
                </c:pt>
                <c:pt idx="256009">
                  <c:v>4.1602E-2</c:v>
                </c:pt>
                <c:pt idx="256010">
                  <c:v>4.1628999999999999E-2</c:v>
                </c:pt>
                <c:pt idx="256011">
                  <c:v>4.1657E-2</c:v>
                </c:pt>
                <c:pt idx="256012">
                  <c:v>4.1686000000000001E-2</c:v>
                </c:pt>
                <c:pt idx="256013">
                  <c:v>4.1715000000000002E-2</c:v>
                </c:pt>
                <c:pt idx="256014">
                  <c:v>4.1745999999999998E-2</c:v>
                </c:pt>
                <c:pt idx="256015">
                  <c:v>4.1777000000000002E-2</c:v>
                </c:pt>
                <c:pt idx="256016">
                  <c:v>4.1808999999999999E-2</c:v>
                </c:pt>
                <c:pt idx="256017">
                  <c:v>4.1841999999999997E-2</c:v>
                </c:pt>
                <c:pt idx="256018">
                  <c:v>4.1875999999999997E-2</c:v>
                </c:pt>
                <c:pt idx="256019">
                  <c:v>4.1910999999999997E-2</c:v>
                </c:pt>
                <c:pt idx="256020">
                  <c:v>4.1945999999999997E-2</c:v>
                </c:pt>
                <c:pt idx="256021">
                  <c:v>4.1981999999999998E-2</c:v>
                </c:pt>
                <c:pt idx="256022">
                  <c:v>4.2018E-2</c:v>
                </c:pt>
                <c:pt idx="256023">
                  <c:v>4.2055000000000002E-2</c:v>
                </c:pt>
                <c:pt idx="256024">
                  <c:v>4.2091999999999997E-2</c:v>
                </c:pt>
                <c:pt idx="256025">
                  <c:v>4.2130000000000001E-2</c:v>
                </c:pt>
                <c:pt idx="256026">
                  <c:v>4.2167999999999997E-2</c:v>
                </c:pt>
                <c:pt idx="256027">
                  <c:v>4.2206E-2</c:v>
                </c:pt>
                <c:pt idx="256028">
                  <c:v>4.2244999999999998E-2</c:v>
                </c:pt>
                <c:pt idx="256029">
                  <c:v>4.2284000000000002E-2</c:v>
                </c:pt>
                <c:pt idx="256030">
                  <c:v>4.2324000000000001E-2</c:v>
                </c:pt>
                <c:pt idx="256031">
                  <c:v>4.2362999999999998E-2</c:v>
                </c:pt>
                <c:pt idx="256032">
                  <c:v>4.2403000000000003E-2</c:v>
                </c:pt>
                <c:pt idx="256033">
                  <c:v>4.2442000000000001E-2</c:v>
                </c:pt>
                <c:pt idx="256034">
                  <c:v>4.2481999999999999E-2</c:v>
                </c:pt>
                <c:pt idx="256035">
                  <c:v>4.2521000000000003E-2</c:v>
                </c:pt>
                <c:pt idx="256036">
                  <c:v>4.2561000000000002E-2</c:v>
                </c:pt>
                <c:pt idx="256037">
                  <c:v>4.2599999999999999E-2</c:v>
                </c:pt>
                <c:pt idx="256038">
                  <c:v>4.2639000000000003E-2</c:v>
                </c:pt>
                <c:pt idx="256039">
                  <c:v>4.2678000000000001E-2</c:v>
                </c:pt>
                <c:pt idx="256040">
                  <c:v>4.2715999999999997E-2</c:v>
                </c:pt>
                <c:pt idx="256041">
                  <c:v>4.2755000000000001E-2</c:v>
                </c:pt>
                <c:pt idx="256042">
                  <c:v>4.2791999999999997E-2</c:v>
                </c:pt>
                <c:pt idx="256043">
                  <c:v>4.283E-2</c:v>
                </c:pt>
                <c:pt idx="256044">
                  <c:v>4.2867000000000002E-2</c:v>
                </c:pt>
                <c:pt idx="256045">
                  <c:v>4.2902999999999997E-2</c:v>
                </c:pt>
                <c:pt idx="256046">
                  <c:v>4.2938999999999998E-2</c:v>
                </c:pt>
                <c:pt idx="256047">
                  <c:v>4.2973999999999998E-2</c:v>
                </c:pt>
                <c:pt idx="256048">
                  <c:v>4.3008999999999999E-2</c:v>
                </c:pt>
                <c:pt idx="256049">
                  <c:v>4.3041999999999997E-2</c:v>
                </c:pt>
                <c:pt idx="256050">
                  <c:v>4.3076000000000003E-2</c:v>
                </c:pt>
                <c:pt idx="256051">
                  <c:v>4.3108E-2</c:v>
                </c:pt>
                <c:pt idx="256052">
                  <c:v>4.3139999999999998E-2</c:v>
                </c:pt>
                <c:pt idx="256053">
                  <c:v>4.3171000000000001E-2</c:v>
                </c:pt>
                <c:pt idx="256054">
                  <c:v>4.3201000000000003E-2</c:v>
                </c:pt>
                <c:pt idx="256055">
                  <c:v>4.3229999999999998E-2</c:v>
                </c:pt>
                <c:pt idx="256056">
                  <c:v>4.3258999999999999E-2</c:v>
                </c:pt>
                <c:pt idx="256057">
                  <c:v>4.3285999999999998E-2</c:v>
                </c:pt>
                <c:pt idx="256058">
                  <c:v>4.3312999999999997E-2</c:v>
                </c:pt>
                <c:pt idx="256059">
                  <c:v>4.3338000000000002E-2</c:v>
                </c:pt>
                <c:pt idx="256060">
                  <c:v>4.3362999999999999E-2</c:v>
                </c:pt>
                <c:pt idx="256061">
                  <c:v>4.3387000000000002E-2</c:v>
                </c:pt>
                <c:pt idx="256062">
                  <c:v>4.3409999999999997E-2</c:v>
                </c:pt>
                <c:pt idx="256063">
                  <c:v>4.3431999999999998E-2</c:v>
                </c:pt>
                <c:pt idx="256064">
                  <c:v>4.3452999999999999E-2</c:v>
                </c:pt>
                <c:pt idx="256065">
                  <c:v>4.3472999999999998E-2</c:v>
                </c:pt>
                <c:pt idx="256066">
                  <c:v>4.3492000000000003E-2</c:v>
                </c:pt>
                <c:pt idx="256067">
                  <c:v>4.351E-2</c:v>
                </c:pt>
                <c:pt idx="256068">
                  <c:v>4.3527999999999997E-2</c:v>
                </c:pt>
                <c:pt idx="256069">
                  <c:v>4.3543999999999999E-2</c:v>
                </c:pt>
                <c:pt idx="256070">
                  <c:v>4.3560000000000001E-2</c:v>
                </c:pt>
                <c:pt idx="256071">
                  <c:v>4.3574000000000002E-2</c:v>
                </c:pt>
                <c:pt idx="256072">
                  <c:v>4.3588000000000002E-2</c:v>
                </c:pt>
                <c:pt idx="256073">
                  <c:v>4.3601000000000001E-2</c:v>
                </c:pt>
                <c:pt idx="256074">
                  <c:v>4.3611999999999998E-2</c:v>
                </c:pt>
                <c:pt idx="256075">
                  <c:v>4.3624000000000003E-2</c:v>
                </c:pt>
                <c:pt idx="256076">
                  <c:v>4.3633999999999999E-2</c:v>
                </c:pt>
                <c:pt idx="256077">
                  <c:v>4.3644000000000002E-2</c:v>
                </c:pt>
                <c:pt idx="256078">
                  <c:v>4.3652999999999997E-2</c:v>
                </c:pt>
                <c:pt idx="256079">
                  <c:v>4.3660999999999998E-2</c:v>
                </c:pt>
                <c:pt idx="256080">
                  <c:v>4.3667999999999998E-2</c:v>
                </c:pt>
                <c:pt idx="256081">
                  <c:v>4.3674999999999999E-2</c:v>
                </c:pt>
                <c:pt idx="256082">
                  <c:v>4.3680999999999998E-2</c:v>
                </c:pt>
                <c:pt idx="256083">
                  <c:v>4.3686000000000003E-2</c:v>
                </c:pt>
                <c:pt idx="256084">
                  <c:v>4.3691000000000001E-2</c:v>
                </c:pt>
                <c:pt idx="256085">
                  <c:v>4.3694999999999998E-2</c:v>
                </c:pt>
                <c:pt idx="256086">
                  <c:v>4.3699000000000002E-2</c:v>
                </c:pt>
                <c:pt idx="256087">
                  <c:v>4.3701999999999998E-2</c:v>
                </c:pt>
                <c:pt idx="256088">
                  <c:v>4.3705000000000001E-2</c:v>
                </c:pt>
                <c:pt idx="256089">
                  <c:v>4.3707000000000003E-2</c:v>
                </c:pt>
                <c:pt idx="256090">
                  <c:v>4.3708999999999998E-2</c:v>
                </c:pt>
                <c:pt idx="256091">
                  <c:v>4.3711E-2</c:v>
                </c:pt>
                <c:pt idx="256092">
                  <c:v>4.3712000000000001E-2</c:v>
                </c:pt>
                <c:pt idx="256093">
                  <c:v>4.3713000000000002E-2</c:v>
                </c:pt>
                <c:pt idx="256094">
                  <c:v>4.3714000000000003E-2</c:v>
                </c:pt>
                <c:pt idx="256095">
                  <c:v>4.3714999999999997E-2</c:v>
                </c:pt>
                <c:pt idx="256096">
                  <c:v>4.3714999999999997E-2</c:v>
                </c:pt>
                <c:pt idx="256097">
                  <c:v>4.3714999999999997E-2</c:v>
                </c:pt>
                <c:pt idx="256098">
                  <c:v>4.3714999999999997E-2</c:v>
                </c:pt>
                <c:pt idx="256099">
                  <c:v>4.3715999999999998E-2</c:v>
                </c:pt>
                <c:pt idx="256100">
                  <c:v>4.3715999999999998E-2</c:v>
                </c:pt>
                <c:pt idx="256101">
                  <c:v>4.3715999999999998E-2</c:v>
                </c:pt>
                <c:pt idx="256102">
                  <c:v>4.3715999999999998E-2</c:v>
                </c:pt>
                <c:pt idx="256103">
                  <c:v>4.3715999999999998E-2</c:v>
                </c:pt>
                <c:pt idx="256104">
                  <c:v>4.3715999999999998E-2</c:v>
                </c:pt>
                <c:pt idx="256105">
                  <c:v>4.3716999999999999E-2</c:v>
                </c:pt>
                <c:pt idx="256106">
                  <c:v>4.3716999999999999E-2</c:v>
                </c:pt>
                <c:pt idx="256107">
                  <c:v>4.3716999999999999E-2</c:v>
                </c:pt>
                <c:pt idx="256108">
                  <c:v>4.3718E-2</c:v>
                </c:pt>
                <c:pt idx="256109">
                  <c:v>4.3719000000000001E-2</c:v>
                </c:pt>
                <c:pt idx="256110">
                  <c:v>4.3720000000000002E-2</c:v>
                </c:pt>
                <c:pt idx="256111">
                  <c:v>4.3721000000000003E-2</c:v>
                </c:pt>
                <c:pt idx="256112">
                  <c:v>4.3722999999999998E-2</c:v>
                </c:pt>
                <c:pt idx="256113">
                  <c:v>4.3725E-2</c:v>
                </c:pt>
                <c:pt idx="256114">
                  <c:v>4.3727000000000002E-2</c:v>
                </c:pt>
                <c:pt idx="256115">
                  <c:v>4.3728999999999997E-2</c:v>
                </c:pt>
                <c:pt idx="256116">
                  <c:v>4.3732E-2</c:v>
                </c:pt>
                <c:pt idx="256117">
                  <c:v>4.3734000000000002E-2</c:v>
                </c:pt>
                <c:pt idx="256118">
                  <c:v>4.3737999999999999E-2</c:v>
                </c:pt>
                <c:pt idx="256119">
                  <c:v>4.3741000000000002E-2</c:v>
                </c:pt>
                <c:pt idx="256120">
                  <c:v>4.3744999999999999E-2</c:v>
                </c:pt>
                <c:pt idx="256121">
                  <c:v>4.3749000000000003E-2</c:v>
                </c:pt>
                <c:pt idx="256122">
                  <c:v>4.3753E-2</c:v>
                </c:pt>
                <c:pt idx="256123">
                  <c:v>4.3757999999999998E-2</c:v>
                </c:pt>
                <c:pt idx="256124">
                  <c:v>4.3763000000000003E-2</c:v>
                </c:pt>
                <c:pt idx="256125">
                  <c:v>4.3768000000000001E-2</c:v>
                </c:pt>
                <c:pt idx="256126">
                  <c:v>4.3774E-2</c:v>
                </c:pt>
                <c:pt idx="256127">
                  <c:v>4.3779999999999999E-2</c:v>
                </c:pt>
                <c:pt idx="256128">
                  <c:v>4.3785999999999999E-2</c:v>
                </c:pt>
                <c:pt idx="256129">
                  <c:v>4.3791999999999998E-2</c:v>
                </c:pt>
                <c:pt idx="256130">
                  <c:v>4.3798999999999998E-2</c:v>
                </c:pt>
                <c:pt idx="256131">
                  <c:v>4.3805999999999998E-2</c:v>
                </c:pt>
                <c:pt idx="256132">
                  <c:v>4.3812999999999998E-2</c:v>
                </c:pt>
                <c:pt idx="256133">
                  <c:v>4.3820999999999999E-2</c:v>
                </c:pt>
                <c:pt idx="256134">
                  <c:v>4.3827999999999999E-2</c:v>
                </c:pt>
                <c:pt idx="256135">
                  <c:v>4.3836E-2</c:v>
                </c:pt>
                <c:pt idx="256136">
                  <c:v>4.3844000000000001E-2</c:v>
                </c:pt>
                <c:pt idx="256137">
                  <c:v>4.3853000000000003E-2</c:v>
                </c:pt>
                <c:pt idx="256138">
                  <c:v>4.3860999999999997E-2</c:v>
                </c:pt>
                <c:pt idx="256139">
                  <c:v>4.3869999999999999E-2</c:v>
                </c:pt>
                <c:pt idx="256140">
                  <c:v>4.3879000000000001E-2</c:v>
                </c:pt>
                <c:pt idx="256141">
                  <c:v>4.3888000000000003E-2</c:v>
                </c:pt>
                <c:pt idx="256142">
                  <c:v>4.3896999999999999E-2</c:v>
                </c:pt>
                <c:pt idx="256143">
                  <c:v>4.3906000000000001E-2</c:v>
                </c:pt>
                <c:pt idx="256144">
                  <c:v>4.3915000000000003E-2</c:v>
                </c:pt>
                <c:pt idx="256145">
                  <c:v>4.3924999999999999E-2</c:v>
                </c:pt>
                <c:pt idx="256146">
                  <c:v>4.3934000000000001E-2</c:v>
                </c:pt>
                <c:pt idx="256147">
                  <c:v>4.3943999999999997E-2</c:v>
                </c:pt>
                <c:pt idx="256148">
                  <c:v>4.3952999999999999E-2</c:v>
                </c:pt>
                <c:pt idx="256149">
                  <c:v>4.3963000000000002E-2</c:v>
                </c:pt>
                <c:pt idx="256150">
                  <c:v>4.3971999999999997E-2</c:v>
                </c:pt>
                <c:pt idx="256151">
                  <c:v>4.3982E-2</c:v>
                </c:pt>
                <c:pt idx="256152">
                  <c:v>4.3991000000000002E-2</c:v>
                </c:pt>
                <c:pt idx="256153">
                  <c:v>4.3999999999999997E-2</c:v>
                </c:pt>
                <c:pt idx="256154">
                  <c:v>4.4010000000000001E-2</c:v>
                </c:pt>
                <c:pt idx="256155">
                  <c:v>4.4019000000000003E-2</c:v>
                </c:pt>
                <c:pt idx="256156">
                  <c:v>4.4027999999999998E-2</c:v>
                </c:pt>
                <c:pt idx="256157">
                  <c:v>4.4037E-2</c:v>
                </c:pt>
                <c:pt idx="256158">
                  <c:v>4.4046000000000002E-2</c:v>
                </c:pt>
                <c:pt idx="256159">
                  <c:v>4.4054999999999997E-2</c:v>
                </c:pt>
                <c:pt idx="256160">
                  <c:v>4.4063999999999999E-2</c:v>
                </c:pt>
                <c:pt idx="256161">
                  <c:v>4.4072E-2</c:v>
                </c:pt>
                <c:pt idx="256162">
                  <c:v>4.4081000000000002E-2</c:v>
                </c:pt>
                <c:pt idx="256163">
                  <c:v>4.4089000000000003E-2</c:v>
                </c:pt>
                <c:pt idx="256164">
                  <c:v>4.4096999999999997E-2</c:v>
                </c:pt>
                <c:pt idx="256165">
                  <c:v>4.4103999999999997E-2</c:v>
                </c:pt>
                <c:pt idx="256166">
                  <c:v>4.4111999999999998E-2</c:v>
                </c:pt>
                <c:pt idx="256167">
                  <c:v>4.4118999999999998E-2</c:v>
                </c:pt>
                <c:pt idx="256168">
                  <c:v>4.4125999999999999E-2</c:v>
                </c:pt>
                <c:pt idx="256169">
                  <c:v>4.4132999999999999E-2</c:v>
                </c:pt>
                <c:pt idx="256170">
                  <c:v>4.4139999999999999E-2</c:v>
                </c:pt>
                <c:pt idx="256171">
                  <c:v>4.4146999999999999E-2</c:v>
                </c:pt>
                <c:pt idx="256172">
                  <c:v>4.4152999999999998E-2</c:v>
                </c:pt>
                <c:pt idx="256173">
                  <c:v>4.4158999999999997E-2</c:v>
                </c:pt>
                <c:pt idx="256174">
                  <c:v>4.4165000000000003E-2</c:v>
                </c:pt>
                <c:pt idx="256175">
                  <c:v>4.4170000000000001E-2</c:v>
                </c:pt>
                <c:pt idx="256176">
                  <c:v>4.4176E-2</c:v>
                </c:pt>
                <c:pt idx="256177">
                  <c:v>4.4180999999999998E-2</c:v>
                </c:pt>
                <c:pt idx="256178">
                  <c:v>4.4185000000000002E-2</c:v>
                </c:pt>
                <c:pt idx="256179">
                  <c:v>4.419E-2</c:v>
                </c:pt>
                <c:pt idx="256180">
                  <c:v>4.4193999999999997E-2</c:v>
                </c:pt>
                <c:pt idx="256181">
                  <c:v>4.4198000000000001E-2</c:v>
                </c:pt>
                <c:pt idx="256182">
                  <c:v>4.4201999999999998E-2</c:v>
                </c:pt>
                <c:pt idx="256183">
                  <c:v>4.4206000000000002E-2</c:v>
                </c:pt>
                <c:pt idx="256184">
                  <c:v>4.4209999999999999E-2</c:v>
                </c:pt>
                <c:pt idx="256185">
                  <c:v>4.4213000000000002E-2</c:v>
                </c:pt>
                <c:pt idx="256186">
                  <c:v>4.4215999999999998E-2</c:v>
                </c:pt>
                <c:pt idx="256187">
                  <c:v>4.4219000000000001E-2</c:v>
                </c:pt>
                <c:pt idx="256188">
                  <c:v>4.4221000000000003E-2</c:v>
                </c:pt>
                <c:pt idx="256189">
                  <c:v>4.4222999999999998E-2</c:v>
                </c:pt>
                <c:pt idx="256190">
                  <c:v>4.4225E-2</c:v>
                </c:pt>
                <c:pt idx="256191">
                  <c:v>4.4227000000000002E-2</c:v>
                </c:pt>
                <c:pt idx="256192">
                  <c:v>4.4228999999999997E-2</c:v>
                </c:pt>
                <c:pt idx="256193">
                  <c:v>4.4229999999999998E-2</c:v>
                </c:pt>
                <c:pt idx="256194">
                  <c:v>4.4232E-2</c:v>
                </c:pt>
                <c:pt idx="256195">
                  <c:v>4.4233000000000001E-2</c:v>
                </c:pt>
                <c:pt idx="256196">
                  <c:v>4.4234000000000002E-2</c:v>
                </c:pt>
                <c:pt idx="256197">
                  <c:v>4.4234999999999997E-2</c:v>
                </c:pt>
                <c:pt idx="256198">
                  <c:v>4.4234999999999997E-2</c:v>
                </c:pt>
                <c:pt idx="256199">
                  <c:v>4.4235999999999998E-2</c:v>
                </c:pt>
                <c:pt idx="256200">
                  <c:v>4.4235999999999998E-2</c:v>
                </c:pt>
                <c:pt idx="256201">
                  <c:v>4.4235999999999998E-2</c:v>
                </c:pt>
                <c:pt idx="256202">
                  <c:v>4.4235999999999998E-2</c:v>
                </c:pt>
                <c:pt idx="256203">
                  <c:v>4.4235999999999998E-2</c:v>
                </c:pt>
                <c:pt idx="256204">
                  <c:v>4.4235999999999998E-2</c:v>
                </c:pt>
                <c:pt idx="256205">
                  <c:v>4.4235999999999998E-2</c:v>
                </c:pt>
                <c:pt idx="256206">
                  <c:v>4.4235999999999998E-2</c:v>
                </c:pt>
                <c:pt idx="256207">
                  <c:v>4.4234999999999997E-2</c:v>
                </c:pt>
                <c:pt idx="256208">
                  <c:v>4.4234999999999997E-2</c:v>
                </c:pt>
                <c:pt idx="256209">
                  <c:v>4.4234999999999997E-2</c:v>
                </c:pt>
                <c:pt idx="256210">
                  <c:v>4.4234000000000002E-2</c:v>
                </c:pt>
                <c:pt idx="256211">
                  <c:v>4.4234000000000002E-2</c:v>
                </c:pt>
                <c:pt idx="256212">
                  <c:v>4.4233000000000001E-2</c:v>
                </c:pt>
                <c:pt idx="256213">
                  <c:v>4.4232E-2</c:v>
                </c:pt>
                <c:pt idx="256214">
                  <c:v>4.4230999999999999E-2</c:v>
                </c:pt>
                <c:pt idx="256215">
                  <c:v>4.4230999999999999E-2</c:v>
                </c:pt>
                <c:pt idx="256216">
                  <c:v>4.4229999999999998E-2</c:v>
                </c:pt>
                <c:pt idx="256217">
                  <c:v>4.4228999999999997E-2</c:v>
                </c:pt>
                <c:pt idx="256218">
                  <c:v>4.4228999999999997E-2</c:v>
                </c:pt>
                <c:pt idx="256219">
                  <c:v>4.4228000000000003E-2</c:v>
                </c:pt>
                <c:pt idx="256220">
                  <c:v>4.4228000000000003E-2</c:v>
                </c:pt>
                <c:pt idx="256221">
                  <c:v>4.4227000000000002E-2</c:v>
                </c:pt>
                <c:pt idx="256222">
                  <c:v>4.4226000000000001E-2</c:v>
                </c:pt>
                <c:pt idx="256223">
                  <c:v>4.4226000000000001E-2</c:v>
                </c:pt>
                <c:pt idx="256224">
                  <c:v>4.4225E-2</c:v>
                </c:pt>
                <c:pt idx="256225">
                  <c:v>4.4225E-2</c:v>
                </c:pt>
                <c:pt idx="256226">
                  <c:v>4.4223999999999999E-2</c:v>
                </c:pt>
                <c:pt idx="256227">
                  <c:v>4.4223999999999999E-2</c:v>
                </c:pt>
                <c:pt idx="256228">
                  <c:v>4.4223999999999999E-2</c:v>
                </c:pt>
                <c:pt idx="256229">
                  <c:v>4.4222999999999998E-2</c:v>
                </c:pt>
                <c:pt idx="256230">
                  <c:v>4.4222999999999998E-2</c:v>
                </c:pt>
                <c:pt idx="256231">
                  <c:v>4.4222999999999998E-2</c:v>
                </c:pt>
                <c:pt idx="256232">
                  <c:v>4.4222999999999998E-2</c:v>
                </c:pt>
                <c:pt idx="256233">
                  <c:v>4.4222999999999998E-2</c:v>
                </c:pt>
                <c:pt idx="256234">
                  <c:v>4.4222999999999998E-2</c:v>
                </c:pt>
                <c:pt idx="256235">
                  <c:v>4.4222999999999998E-2</c:v>
                </c:pt>
                <c:pt idx="256236">
                  <c:v>4.4222999999999998E-2</c:v>
                </c:pt>
                <c:pt idx="256237">
                  <c:v>4.4222999999999998E-2</c:v>
                </c:pt>
                <c:pt idx="256238">
                  <c:v>4.4223999999999999E-2</c:v>
                </c:pt>
                <c:pt idx="256239">
                  <c:v>4.4223999999999999E-2</c:v>
                </c:pt>
                <c:pt idx="256240">
                  <c:v>4.4223999999999999E-2</c:v>
                </c:pt>
                <c:pt idx="256241">
                  <c:v>4.4225E-2</c:v>
                </c:pt>
                <c:pt idx="256242">
                  <c:v>4.4225E-2</c:v>
                </c:pt>
                <c:pt idx="256243">
                  <c:v>4.4226000000000001E-2</c:v>
                </c:pt>
                <c:pt idx="256244">
                  <c:v>4.4226000000000001E-2</c:v>
                </c:pt>
                <c:pt idx="256245">
                  <c:v>4.4227000000000002E-2</c:v>
                </c:pt>
                <c:pt idx="256246">
                  <c:v>4.4227000000000002E-2</c:v>
                </c:pt>
                <c:pt idx="256247">
                  <c:v>4.4227000000000002E-2</c:v>
                </c:pt>
                <c:pt idx="256248">
                  <c:v>4.4228000000000003E-2</c:v>
                </c:pt>
                <c:pt idx="256249">
                  <c:v>4.4228000000000003E-2</c:v>
                </c:pt>
                <c:pt idx="256250">
                  <c:v>4.4228999999999997E-2</c:v>
                </c:pt>
                <c:pt idx="256251">
                  <c:v>4.4228999999999997E-2</c:v>
                </c:pt>
                <c:pt idx="256252">
                  <c:v>4.4229999999999998E-2</c:v>
                </c:pt>
                <c:pt idx="256253">
                  <c:v>4.4229999999999998E-2</c:v>
                </c:pt>
                <c:pt idx="256254">
                  <c:v>4.4230999999999999E-2</c:v>
                </c:pt>
                <c:pt idx="256255">
                  <c:v>4.4230999999999999E-2</c:v>
                </c:pt>
                <c:pt idx="256256">
                  <c:v>4.4232E-2</c:v>
                </c:pt>
                <c:pt idx="256257">
                  <c:v>4.4232E-2</c:v>
                </c:pt>
                <c:pt idx="256258">
                  <c:v>4.4232E-2</c:v>
                </c:pt>
                <c:pt idx="256259">
                  <c:v>4.4233000000000001E-2</c:v>
                </c:pt>
                <c:pt idx="256260">
                  <c:v>4.4233000000000001E-2</c:v>
                </c:pt>
                <c:pt idx="256261">
                  <c:v>4.4233000000000001E-2</c:v>
                </c:pt>
                <c:pt idx="256262">
                  <c:v>4.4233000000000001E-2</c:v>
                </c:pt>
                <c:pt idx="256263">
                  <c:v>4.4233000000000001E-2</c:v>
                </c:pt>
                <c:pt idx="256264">
                  <c:v>4.4233000000000001E-2</c:v>
                </c:pt>
                <c:pt idx="256265">
                  <c:v>4.4233000000000001E-2</c:v>
                </c:pt>
                <c:pt idx="256266">
                  <c:v>4.4233000000000001E-2</c:v>
                </c:pt>
                <c:pt idx="256267">
                  <c:v>4.4233000000000001E-2</c:v>
                </c:pt>
                <c:pt idx="256268">
                  <c:v>4.4233000000000001E-2</c:v>
                </c:pt>
                <c:pt idx="256269">
                  <c:v>4.4233000000000001E-2</c:v>
                </c:pt>
                <c:pt idx="256270">
                  <c:v>4.4232E-2</c:v>
                </c:pt>
                <c:pt idx="256271">
                  <c:v>4.4232E-2</c:v>
                </c:pt>
                <c:pt idx="256272">
                  <c:v>4.4230999999999999E-2</c:v>
                </c:pt>
                <c:pt idx="256273">
                  <c:v>4.4230999999999999E-2</c:v>
                </c:pt>
                <c:pt idx="256274">
                  <c:v>4.4230999999999999E-2</c:v>
                </c:pt>
                <c:pt idx="256275">
                  <c:v>4.4229999999999998E-2</c:v>
                </c:pt>
                <c:pt idx="256276">
                  <c:v>4.4229999999999998E-2</c:v>
                </c:pt>
                <c:pt idx="256277">
                  <c:v>4.4228999999999997E-2</c:v>
                </c:pt>
                <c:pt idx="256278">
                  <c:v>4.4228999999999997E-2</c:v>
                </c:pt>
                <c:pt idx="256279">
                  <c:v>4.4228000000000003E-2</c:v>
                </c:pt>
                <c:pt idx="256280">
                  <c:v>4.4228000000000003E-2</c:v>
                </c:pt>
                <c:pt idx="256281">
                  <c:v>4.4227000000000002E-2</c:v>
                </c:pt>
                <c:pt idx="256282">
                  <c:v>4.4227000000000002E-2</c:v>
                </c:pt>
                <c:pt idx="256283">
                  <c:v>4.4226000000000001E-2</c:v>
                </c:pt>
                <c:pt idx="256284">
                  <c:v>4.4226000000000001E-2</c:v>
                </c:pt>
                <c:pt idx="256285">
                  <c:v>4.4225E-2</c:v>
                </c:pt>
                <c:pt idx="256286">
                  <c:v>4.4225E-2</c:v>
                </c:pt>
                <c:pt idx="256287">
                  <c:v>4.4225E-2</c:v>
                </c:pt>
                <c:pt idx="256288">
                  <c:v>4.4225E-2</c:v>
                </c:pt>
                <c:pt idx="256289">
                  <c:v>4.4225E-2</c:v>
                </c:pt>
                <c:pt idx="256290">
                  <c:v>4.4225E-2</c:v>
                </c:pt>
                <c:pt idx="256291">
                  <c:v>4.4225E-2</c:v>
                </c:pt>
                <c:pt idx="256292">
                  <c:v>4.4225E-2</c:v>
                </c:pt>
                <c:pt idx="256293">
                  <c:v>4.4225E-2</c:v>
                </c:pt>
                <c:pt idx="256294">
                  <c:v>4.4225E-2</c:v>
                </c:pt>
                <c:pt idx="256295">
                  <c:v>4.4225E-2</c:v>
                </c:pt>
                <c:pt idx="256296">
                  <c:v>4.4226000000000001E-2</c:v>
                </c:pt>
                <c:pt idx="256297">
                  <c:v>4.4226000000000001E-2</c:v>
                </c:pt>
                <c:pt idx="256298">
                  <c:v>4.4227000000000002E-2</c:v>
                </c:pt>
                <c:pt idx="256299">
                  <c:v>4.4228000000000003E-2</c:v>
                </c:pt>
                <c:pt idx="256300">
                  <c:v>4.4228999999999997E-2</c:v>
                </c:pt>
                <c:pt idx="256301">
                  <c:v>4.4230999999999999E-2</c:v>
                </c:pt>
                <c:pt idx="256302">
                  <c:v>4.4232E-2</c:v>
                </c:pt>
                <c:pt idx="256303">
                  <c:v>4.4233000000000001E-2</c:v>
                </c:pt>
                <c:pt idx="256304">
                  <c:v>4.4234999999999997E-2</c:v>
                </c:pt>
                <c:pt idx="256305">
                  <c:v>4.4236999999999999E-2</c:v>
                </c:pt>
                <c:pt idx="256306">
                  <c:v>4.4239000000000001E-2</c:v>
                </c:pt>
                <c:pt idx="256307">
                  <c:v>4.4241000000000003E-2</c:v>
                </c:pt>
                <c:pt idx="256308">
                  <c:v>4.4242999999999998E-2</c:v>
                </c:pt>
                <c:pt idx="256309">
                  <c:v>4.4245E-2</c:v>
                </c:pt>
                <c:pt idx="256310">
                  <c:v>4.4248000000000003E-2</c:v>
                </c:pt>
                <c:pt idx="256311">
                  <c:v>4.4249999999999998E-2</c:v>
                </c:pt>
                <c:pt idx="256312">
                  <c:v>4.4253000000000001E-2</c:v>
                </c:pt>
                <c:pt idx="256313">
                  <c:v>4.4255999999999997E-2</c:v>
                </c:pt>
                <c:pt idx="256314">
                  <c:v>4.4259E-2</c:v>
                </c:pt>
                <c:pt idx="256315">
                  <c:v>4.4262999999999997E-2</c:v>
                </c:pt>
                <c:pt idx="256316">
                  <c:v>4.4266E-2</c:v>
                </c:pt>
                <c:pt idx="256317">
                  <c:v>4.4269000000000003E-2</c:v>
                </c:pt>
                <c:pt idx="256318">
                  <c:v>4.4273E-2</c:v>
                </c:pt>
                <c:pt idx="256319">
                  <c:v>4.4276999999999997E-2</c:v>
                </c:pt>
                <c:pt idx="256320">
                  <c:v>4.428E-2</c:v>
                </c:pt>
                <c:pt idx="256321">
                  <c:v>4.4283999999999997E-2</c:v>
                </c:pt>
                <c:pt idx="256322">
                  <c:v>4.4288000000000001E-2</c:v>
                </c:pt>
                <c:pt idx="256323">
                  <c:v>4.4291999999999998E-2</c:v>
                </c:pt>
                <c:pt idx="256324">
                  <c:v>4.4297000000000003E-2</c:v>
                </c:pt>
                <c:pt idx="256325">
                  <c:v>4.4301E-2</c:v>
                </c:pt>
                <c:pt idx="256326">
                  <c:v>4.4304999999999997E-2</c:v>
                </c:pt>
                <c:pt idx="256327">
                  <c:v>4.4310000000000002E-2</c:v>
                </c:pt>
                <c:pt idx="256328">
                  <c:v>4.4313999999999999E-2</c:v>
                </c:pt>
                <c:pt idx="256329">
                  <c:v>4.4318000000000003E-2</c:v>
                </c:pt>
                <c:pt idx="256330">
                  <c:v>4.4323000000000001E-2</c:v>
                </c:pt>
                <c:pt idx="256331">
                  <c:v>4.4326999999999998E-2</c:v>
                </c:pt>
                <c:pt idx="256332">
                  <c:v>4.4332000000000003E-2</c:v>
                </c:pt>
                <c:pt idx="256333">
                  <c:v>4.4336E-2</c:v>
                </c:pt>
                <c:pt idx="256334">
                  <c:v>4.4339999999999997E-2</c:v>
                </c:pt>
                <c:pt idx="256335">
                  <c:v>4.4345000000000002E-2</c:v>
                </c:pt>
                <c:pt idx="256336">
                  <c:v>4.4350000000000001E-2</c:v>
                </c:pt>
                <c:pt idx="256337">
                  <c:v>4.4353999999999998E-2</c:v>
                </c:pt>
                <c:pt idx="256338">
                  <c:v>4.4358000000000002E-2</c:v>
                </c:pt>
                <c:pt idx="256339">
                  <c:v>4.4363E-2</c:v>
                </c:pt>
                <c:pt idx="256340">
                  <c:v>4.4366999999999997E-2</c:v>
                </c:pt>
                <c:pt idx="256341">
                  <c:v>4.4371000000000001E-2</c:v>
                </c:pt>
                <c:pt idx="256342">
                  <c:v>4.4374999999999998E-2</c:v>
                </c:pt>
                <c:pt idx="256343">
                  <c:v>4.4379000000000002E-2</c:v>
                </c:pt>
                <c:pt idx="256344">
                  <c:v>4.4384E-2</c:v>
                </c:pt>
                <c:pt idx="256345">
                  <c:v>4.4387000000000003E-2</c:v>
                </c:pt>
                <c:pt idx="256346">
                  <c:v>4.4391E-2</c:v>
                </c:pt>
                <c:pt idx="256347">
                  <c:v>4.4394999999999997E-2</c:v>
                </c:pt>
                <c:pt idx="256348">
                  <c:v>4.4399000000000001E-2</c:v>
                </c:pt>
                <c:pt idx="256349">
                  <c:v>4.4402999999999998E-2</c:v>
                </c:pt>
                <c:pt idx="256350">
                  <c:v>4.4407000000000002E-2</c:v>
                </c:pt>
                <c:pt idx="256351">
                  <c:v>4.4409999999999998E-2</c:v>
                </c:pt>
                <c:pt idx="256352">
                  <c:v>4.4413000000000001E-2</c:v>
                </c:pt>
                <c:pt idx="256353">
                  <c:v>4.4416999999999998E-2</c:v>
                </c:pt>
                <c:pt idx="256354">
                  <c:v>4.4420000000000001E-2</c:v>
                </c:pt>
                <c:pt idx="256355">
                  <c:v>4.4422999999999997E-2</c:v>
                </c:pt>
                <c:pt idx="256356">
                  <c:v>4.4426E-2</c:v>
                </c:pt>
                <c:pt idx="256357">
                  <c:v>4.4429000000000003E-2</c:v>
                </c:pt>
                <c:pt idx="256358">
                  <c:v>4.4431999999999999E-2</c:v>
                </c:pt>
                <c:pt idx="256359">
                  <c:v>4.4435000000000002E-2</c:v>
                </c:pt>
                <c:pt idx="256360">
                  <c:v>4.4437999999999998E-2</c:v>
                </c:pt>
                <c:pt idx="256361">
                  <c:v>4.444E-2</c:v>
                </c:pt>
                <c:pt idx="256362">
                  <c:v>4.4443000000000003E-2</c:v>
                </c:pt>
                <c:pt idx="256363">
                  <c:v>4.4445999999999999E-2</c:v>
                </c:pt>
                <c:pt idx="256364">
                  <c:v>4.4448000000000001E-2</c:v>
                </c:pt>
                <c:pt idx="256365">
                  <c:v>4.4450000000000003E-2</c:v>
                </c:pt>
                <c:pt idx="256366">
                  <c:v>4.4452999999999999E-2</c:v>
                </c:pt>
                <c:pt idx="256367">
                  <c:v>4.4455000000000001E-2</c:v>
                </c:pt>
                <c:pt idx="256368">
                  <c:v>4.4457000000000003E-2</c:v>
                </c:pt>
                <c:pt idx="256369">
                  <c:v>4.4458999999999999E-2</c:v>
                </c:pt>
                <c:pt idx="256370">
                  <c:v>4.4461000000000001E-2</c:v>
                </c:pt>
                <c:pt idx="256371">
                  <c:v>4.4463000000000003E-2</c:v>
                </c:pt>
                <c:pt idx="256372">
                  <c:v>4.4464999999999998E-2</c:v>
                </c:pt>
                <c:pt idx="256373">
                  <c:v>4.4467E-2</c:v>
                </c:pt>
                <c:pt idx="256374">
                  <c:v>4.4469000000000002E-2</c:v>
                </c:pt>
                <c:pt idx="256375">
                  <c:v>4.4470999999999997E-2</c:v>
                </c:pt>
                <c:pt idx="256376">
                  <c:v>4.4472999999999999E-2</c:v>
                </c:pt>
                <c:pt idx="256377">
                  <c:v>4.4475000000000001E-2</c:v>
                </c:pt>
                <c:pt idx="256378">
                  <c:v>4.4476000000000002E-2</c:v>
                </c:pt>
                <c:pt idx="256379">
                  <c:v>4.4477999999999997E-2</c:v>
                </c:pt>
                <c:pt idx="256380">
                  <c:v>4.4478999999999998E-2</c:v>
                </c:pt>
                <c:pt idx="256381">
                  <c:v>4.4481E-2</c:v>
                </c:pt>
                <c:pt idx="256382">
                  <c:v>4.4483000000000002E-2</c:v>
                </c:pt>
                <c:pt idx="256383">
                  <c:v>4.4484000000000003E-2</c:v>
                </c:pt>
                <c:pt idx="256384">
                  <c:v>4.4485999999999998E-2</c:v>
                </c:pt>
                <c:pt idx="256385">
                  <c:v>4.4486999999999999E-2</c:v>
                </c:pt>
                <c:pt idx="256386">
                  <c:v>4.4488E-2</c:v>
                </c:pt>
                <c:pt idx="256387">
                  <c:v>4.4490000000000002E-2</c:v>
                </c:pt>
                <c:pt idx="256388">
                  <c:v>4.4491000000000003E-2</c:v>
                </c:pt>
                <c:pt idx="256389">
                  <c:v>4.4491999999999997E-2</c:v>
                </c:pt>
                <c:pt idx="256390">
                  <c:v>4.4492999999999998E-2</c:v>
                </c:pt>
                <c:pt idx="256391">
                  <c:v>4.4495E-2</c:v>
                </c:pt>
                <c:pt idx="256392">
                  <c:v>4.4496000000000001E-2</c:v>
                </c:pt>
                <c:pt idx="256393">
                  <c:v>4.4497000000000002E-2</c:v>
                </c:pt>
                <c:pt idx="256394">
                  <c:v>4.4498000000000003E-2</c:v>
                </c:pt>
                <c:pt idx="256395">
                  <c:v>4.4499999999999998E-2</c:v>
                </c:pt>
                <c:pt idx="256396">
                  <c:v>4.4500999999999999E-2</c:v>
                </c:pt>
                <c:pt idx="256397">
                  <c:v>4.4502E-2</c:v>
                </c:pt>
                <c:pt idx="256398">
                  <c:v>4.4503000000000001E-2</c:v>
                </c:pt>
                <c:pt idx="256399">
                  <c:v>4.4504000000000002E-2</c:v>
                </c:pt>
                <c:pt idx="256400">
                  <c:v>4.4505000000000003E-2</c:v>
                </c:pt>
                <c:pt idx="256401">
                  <c:v>4.4505999999999997E-2</c:v>
                </c:pt>
                <c:pt idx="256402">
                  <c:v>4.4506999999999998E-2</c:v>
                </c:pt>
                <c:pt idx="256403">
                  <c:v>4.4507999999999999E-2</c:v>
                </c:pt>
                <c:pt idx="256404">
                  <c:v>4.4509E-2</c:v>
                </c:pt>
                <c:pt idx="256405">
                  <c:v>4.4510000000000001E-2</c:v>
                </c:pt>
                <c:pt idx="256406">
                  <c:v>4.4511000000000002E-2</c:v>
                </c:pt>
                <c:pt idx="256407">
                  <c:v>4.4512000000000003E-2</c:v>
                </c:pt>
                <c:pt idx="256408">
                  <c:v>4.4512999999999997E-2</c:v>
                </c:pt>
                <c:pt idx="256409">
                  <c:v>4.4513999999999998E-2</c:v>
                </c:pt>
                <c:pt idx="256410">
                  <c:v>4.4514999999999999E-2</c:v>
                </c:pt>
                <c:pt idx="256411">
                  <c:v>4.4516E-2</c:v>
                </c:pt>
                <c:pt idx="256412">
                  <c:v>4.4516E-2</c:v>
                </c:pt>
                <c:pt idx="256413">
                  <c:v>4.4517000000000001E-2</c:v>
                </c:pt>
                <c:pt idx="256414">
                  <c:v>4.4518000000000002E-2</c:v>
                </c:pt>
                <c:pt idx="256415">
                  <c:v>4.4519000000000003E-2</c:v>
                </c:pt>
                <c:pt idx="256416">
                  <c:v>4.4519999999999997E-2</c:v>
                </c:pt>
                <c:pt idx="256417">
                  <c:v>4.4519999999999997E-2</c:v>
                </c:pt>
                <c:pt idx="256418">
                  <c:v>4.4520999999999998E-2</c:v>
                </c:pt>
                <c:pt idx="256419">
                  <c:v>4.4521999999999999E-2</c:v>
                </c:pt>
                <c:pt idx="256420">
                  <c:v>4.4523E-2</c:v>
                </c:pt>
                <c:pt idx="256421">
                  <c:v>4.4524000000000001E-2</c:v>
                </c:pt>
                <c:pt idx="256422">
                  <c:v>4.4524000000000001E-2</c:v>
                </c:pt>
                <c:pt idx="256423">
                  <c:v>4.4525000000000002E-2</c:v>
                </c:pt>
                <c:pt idx="256424">
                  <c:v>4.4525000000000002E-2</c:v>
                </c:pt>
                <c:pt idx="256425">
                  <c:v>4.4526000000000003E-2</c:v>
                </c:pt>
                <c:pt idx="256426">
                  <c:v>4.4526999999999997E-2</c:v>
                </c:pt>
                <c:pt idx="256427">
                  <c:v>4.4526999999999997E-2</c:v>
                </c:pt>
                <c:pt idx="256428">
                  <c:v>4.4527999999999998E-2</c:v>
                </c:pt>
                <c:pt idx="256429">
                  <c:v>4.4527999999999998E-2</c:v>
                </c:pt>
                <c:pt idx="256430">
                  <c:v>4.4528999999999999E-2</c:v>
                </c:pt>
                <c:pt idx="256431">
                  <c:v>4.453E-2</c:v>
                </c:pt>
                <c:pt idx="256432">
                  <c:v>4.453E-2</c:v>
                </c:pt>
                <c:pt idx="256433">
                  <c:v>4.4531000000000001E-2</c:v>
                </c:pt>
                <c:pt idx="256434">
                  <c:v>4.4531000000000001E-2</c:v>
                </c:pt>
                <c:pt idx="256435">
                  <c:v>4.4531000000000001E-2</c:v>
                </c:pt>
                <c:pt idx="256436">
                  <c:v>4.4532000000000002E-2</c:v>
                </c:pt>
                <c:pt idx="256437">
                  <c:v>4.4532000000000002E-2</c:v>
                </c:pt>
                <c:pt idx="256438">
                  <c:v>4.4533000000000003E-2</c:v>
                </c:pt>
                <c:pt idx="256439">
                  <c:v>4.4533000000000003E-2</c:v>
                </c:pt>
                <c:pt idx="256440">
                  <c:v>4.4533000000000003E-2</c:v>
                </c:pt>
                <c:pt idx="256441">
                  <c:v>4.4533999999999997E-2</c:v>
                </c:pt>
                <c:pt idx="256442">
                  <c:v>4.4533999999999997E-2</c:v>
                </c:pt>
                <c:pt idx="256443">
                  <c:v>4.4534999999999998E-2</c:v>
                </c:pt>
                <c:pt idx="256444">
                  <c:v>4.4534999999999998E-2</c:v>
                </c:pt>
                <c:pt idx="256445">
                  <c:v>4.4535999999999999E-2</c:v>
                </c:pt>
                <c:pt idx="256446">
                  <c:v>4.4535999999999999E-2</c:v>
                </c:pt>
                <c:pt idx="256447">
                  <c:v>4.4535999999999999E-2</c:v>
                </c:pt>
                <c:pt idx="256448">
                  <c:v>4.4537E-2</c:v>
                </c:pt>
                <c:pt idx="256449">
                  <c:v>4.4537E-2</c:v>
                </c:pt>
                <c:pt idx="256450">
                  <c:v>4.4537E-2</c:v>
                </c:pt>
                <c:pt idx="256451">
                  <c:v>4.4538000000000001E-2</c:v>
                </c:pt>
                <c:pt idx="256452">
                  <c:v>4.4538000000000001E-2</c:v>
                </c:pt>
                <c:pt idx="256453">
                  <c:v>4.4539000000000002E-2</c:v>
                </c:pt>
                <c:pt idx="256454">
                  <c:v>4.4539000000000002E-2</c:v>
                </c:pt>
                <c:pt idx="256455">
                  <c:v>4.4540000000000003E-2</c:v>
                </c:pt>
                <c:pt idx="256456">
                  <c:v>4.4540000000000003E-2</c:v>
                </c:pt>
                <c:pt idx="256457">
                  <c:v>4.4540999999999997E-2</c:v>
                </c:pt>
                <c:pt idx="256458">
                  <c:v>4.4540999999999997E-2</c:v>
                </c:pt>
                <c:pt idx="256459">
                  <c:v>4.4540999999999997E-2</c:v>
                </c:pt>
                <c:pt idx="256460">
                  <c:v>4.4541999999999998E-2</c:v>
                </c:pt>
                <c:pt idx="256461">
                  <c:v>4.4541999999999998E-2</c:v>
                </c:pt>
                <c:pt idx="256462">
                  <c:v>4.4541999999999998E-2</c:v>
                </c:pt>
                <c:pt idx="256463">
                  <c:v>4.4542999999999999E-2</c:v>
                </c:pt>
                <c:pt idx="256464">
                  <c:v>4.4542999999999999E-2</c:v>
                </c:pt>
                <c:pt idx="256465">
                  <c:v>4.4544E-2</c:v>
                </c:pt>
                <c:pt idx="256466">
                  <c:v>4.4544E-2</c:v>
                </c:pt>
                <c:pt idx="256467">
                  <c:v>4.4545000000000001E-2</c:v>
                </c:pt>
                <c:pt idx="256468">
                  <c:v>4.4545000000000001E-2</c:v>
                </c:pt>
                <c:pt idx="256469">
                  <c:v>4.4545000000000001E-2</c:v>
                </c:pt>
                <c:pt idx="256470">
                  <c:v>4.4546000000000002E-2</c:v>
                </c:pt>
                <c:pt idx="256471">
                  <c:v>4.4546000000000002E-2</c:v>
                </c:pt>
                <c:pt idx="256472">
                  <c:v>4.4546000000000002E-2</c:v>
                </c:pt>
                <c:pt idx="256473">
                  <c:v>4.4546000000000002E-2</c:v>
                </c:pt>
                <c:pt idx="256474">
                  <c:v>4.4547000000000003E-2</c:v>
                </c:pt>
                <c:pt idx="256475">
                  <c:v>4.4547000000000003E-2</c:v>
                </c:pt>
                <c:pt idx="256476">
                  <c:v>4.4547000000000003E-2</c:v>
                </c:pt>
                <c:pt idx="256477">
                  <c:v>4.4547000000000003E-2</c:v>
                </c:pt>
                <c:pt idx="256478">
                  <c:v>4.4547999999999997E-2</c:v>
                </c:pt>
                <c:pt idx="256479">
                  <c:v>4.4547999999999997E-2</c:v>
                </c:pt>
                <c:pt idx="256480">
                  <c:v>4.4547999999999997E-2</c:v>
                </c:pt>
                <c:pt idx="256481">
                  <c:v>4.4547999999999997E-2</c:v>
                </c:pt>
                <c:pt idx="256482">
                  <c:v>4.4547999999999997E-2</c:v>
                </c:pt>
                <c:pt idx="256483">
                  <c:v>4.4547999999999997E-2</c:v>
                </c:pt>
                <c:pt idx="256484">
                  <c:v>4.4547999999999997E-2</c:v>
                </c:pt>
                <c:pt idx="256485">
                  <c:v>4.4547999999999997E-2</c:v>
                </c:pt>
                <c:pt idx="256486">
                  <c:v>4.4547999999999997E-2</c:v>
                </c:pt>
                <c:pt idx="256487">
                  <c:v>4.4547999999999997E-2</c:v>
                </c:pt>
                <c:pt idx="256488">
                  <c:v>4.4547999999999997E-2</c:v>
                </c:pt>
                <c:pt idx="256489">
                  <c:v>4.4547999999999997E-2</c:v>
                </c:pt>
                <c:pt idx="256490">
                  <c:v>4.4547999999999997E-2</c:v>
                </c:pt>
                <c:pt idx="256491">
                  <c:v>4.4547000000000003E-2</c:v>
                </c:pt>
                <c:pt idx="256492">
                  <c:v>4.4547000000000003E-2</c:v>
                </c:pt>
                <c:pt idx="256493">
                  <c:v>4.4547000000000003E-2</c:v>
                </c:pt>
                <c:pt idx="256494">
                  <c:v>4.4546000000000002E-2</c:v>
                </c:pt>
                <c:pt idx="256495">
                  <c:v>4.4546000000000002E-2</c:v>
                </c:pt>
                <c:pt idx="256496">
                  <c:v>4.4546000000000002E-2</c:v>
                </c:pt>
                <c:pt idx="256497">
                  <c:v>4.4545000000000001E-2</c:v>
                </c:pt>
                <c:pt idx="256498">
                  <c:v>4.4545000000000001E-2</c:v>
                </c:pt>
                <c:pt idx="256499">
                  <c:v>4.4544E-2</c:v>
                </c:pt>
                <c:pt idx="256500">
                  <c:v>4.4544E-2</c:v>
                </c:pt>
                <c:pt idx="256501">
                  <c:v>4.4542999999999999E-2</c:v>
                </c:pt>
                <c:pt idx="256502">
                  <c:v>4.4542999999999999E-2</c:v>
                </c:pt>
                <c:pt idx="256503">
                  <c:v>4.4541999999999998E-2</c:v>
                </c:pt>
                <c:pt idx="256504">
                  <c:v>4.4540999999999997E-2</c:v>
                </c:pt>
                <c:pt idx="256505">
                  <c:v>4.4540999999999997E-2</c:v>
                </c:pt>
                <c:pt idx="256506">
                  <c:v>4.4540000000000003E-2</c:v>
                </c:pt>
                <c:pt idx="256507">
                  <c:v>4.4539000000000002E-2</c:v>
                </c:pt>
                <c:pt idx="256508">
                  <c:v>4.4538000000000001E-2</c:v>
                </c:pt>
                <c:pt idx="256509">
                  <c:v>4.4537E-2</c:v>
                </c:pt>
                <c:pt idx="256510">
                  <c:v>4.4537E-2</c:v>
                </c:pt>
                <c:pt idx="256511">
                  <c:v>4.4535999999999999E-2</c:v>
                </c:pt>
                <c:pt idx="256512">
                  <c:v>4.4534999999999998E-2</c:v>
                </c:pt>
                <c:pt idx="256513">
                  <c:v>4.4533999999999997E-2</c:v>
                </c:pt>
                <c:pt idx="256514">
                  <c:v>4.4533999999999997E-2</c:v>
                </c:pt>
                <c:pt idx="256515">
                  <c:v>4.4533000000000003E-2</c:v>
                </c:pt>
                <c:pt idx="256516">
                  <c:v>4.4532000000000002E-2</c:v>
                </c:pt>
                <c:pt idx="256517">
                  <c:v>4.4531000000000001E-2</c:v>
                </c:pt>
                <c:pt idx="256518">
                  <c:v>4.453E-2</c:v>
                </c:pt>
                <c:pt idx="256519">
                  <c:v>4.4528999999999999E-2</c:v>
                </c:pt>
                <c:pt idx="256520">
                  <c:v>4.4528999999999999E-2</c:v>
                </c:pt>
                <c:pt idx="256521">
                  <c:v>4.4527999999999998E-2</c:v>
                </c:pt>
                <c:pt idx="256522">
                  <c:v>4.4526999999999997E-2</c:v>
                </c:pt>
                <c:pt idx="256523">
                  <c:v>4.4526000000000003E-2</c:v>
                </c:pt>
                <c:pt idx="256524">
                  <c:v>4.4526000000000003E-2</c:v>
                </c:pt>
                <c:pt idx="256525">
                  <c:v>4.4525000000000002E-2</c:v>
                </c:pt>
                <c:pt idx="256526">
                  <c:v>4.4525000000000002E-2</c:v>
                </c:pt>
                <c:pt idx="256527">
                  <c:v>4.4524000000000001E-2</c:v>
                </c:pt>
                <c:pt idx="256528">
                  <c:v>4.4523E-2</c:v>
                </c:pt>
                <c:pt idx="256529">
                  <c:v>4.4523E-2</c:v>
                </c:pt>
                <c:pt idx="256530">
                  <c:v>4.4521999999999999E-2</c:v>
                </c:pt>
                <c:pt idx="256531">
                  <c:v>4.4521999999999999E-2</c:v>
                </c:pt>
                <c:pt idx="256532">
                  <c:v>4.4520999999999998E-2</c:v>
                </c:pt>
                <c:pt idx="256533">
                  <c:v>4.4520999999999998E-2</c:v>
                </c:pt>
                <c:pt idx="256534">
                  <c:v>4.4519999999999997E-2</c:v>
                </c:pt>
                <c:pt idx="256535">
                  <c:v>4.4519999999999997E-2</c:v>
                </c:pt>
                <c:pt idx="256536">
                  <c:v>4.4519999999999997E-2</c:v>
                </c:pt>
                <c:pt idx="256537">
                  <c:v>4.4519999999999997E-2</c:v>
                </c:pt>
                <c:pt idx="256538">
                  <c:v>4.4519999999999997E-2</c:v>
                </c:pt>
                <c:pt idx="256539">
                  <c:v>4.4519000000000003E-2</c:v>
                </c:pt>
                <c:pt idx="256540">
                  <c:v>4.4519000000000003E-2</c:v>
                </c:pt>
                <c:pt idx="256541">
                  <c:v>4.4519000000000003E-2</c:v>
                </c:pt>
                <c:pt idx="256542">
                  <c:v>4.4519000000000003E-2</c:v>
                </c:pt>
                <c:pt idx="256543">
                  <c:v>4.4519000000000003E-2</c:v>
                </c:pt>
                <c:pt idx="256544">
                  <c:v>4.4519000000000003E-2</c:v>
                </c:pt>
                <c:pt idx="256545">
                  <c:v>4.4519000000000003E-2</c:v>
                </c:pt>
                <c:pt idx="256546">
                  <c:v>4.4519000000000003E-2</c:v>
                </c:pt>
                <c:pt idx="256547">
                  <c:v>4.4519999999999997E-2</c:v>
                </c:pt>
                <c:pt idx="256548">
                  <c:v>4.4519999999999997E-2</c:v>
                </c:pt>
                <c:pt idx="256549">
                  <c:v>4.4519999999999997E-2</c:v>
                </c:pt>
                <c:pt idx="256550">
                  <c:v>4.4520999999999998E-2</c:v>
                </c:pt>
                <c:pt idx="256551">
                  <c:v>4.4520999999999998E-2</c:v>
                </c:pt>
                <c:pt idx="256552">
                  <c:v>4.4520999999999998E-2</c:v>
                </c:pt>
                <c:pt idx="256553">
                  <c:v>4.4521999999999999E-2</c:v>
                </c:pt>
                <c:pt idx="256554">
                  <c:v>4.4521999999999999E-2</c:v>
                </c:pt>
                <c:pt idx="256555">
                  <c:v>4.4521999999999999E-2</c:v>
                </c:pt>
                <c:pt idx="256556">
                  <c:v>4.4523E-2</c:v>
                </c:pt>
                <c:pt idx="256557">
                  <c:v>4.4523E-2</c:v>
                </c:pt>
                <c:pt idx="256558">
                  <c:v>4.4524000000000001E-2</c:v>
                </c:pt>
                <c:pt idx="256559">
                  <c:v>4.4525000000000002E-2</c:v>
                </c:pt>
                <c:pt idx="256560">
                  <c:v>4.4525000000000002E-2</c:v>
                </c:pt>
                <c:pt idx="256561">
                  <c:v>4.4526000000000003E-2</c:v>
                </c:pt>
                <c:pt idx="256562">
                  <c:v>4.4526999999999997E-2</c:v>
                </c:pt>
                <c:pt idx="256563">
                  <c:v>4.4526999999999997E-2</c:v>
                </c:pt>
                <c:pt idx="256564">
                  <c:v>4.4527999999999998E-2</c:v>
                </c:pt>
                <c:pt idx="256565">
                  <c:v>4.4527999999999998E-2</c:v>
                </c:pt>
                <c:pt idx="256566">
                  <c:v>4.4528999999999999E-2</c:v>
                </c:pt>
                <c:pt idx="256567">
                  <c:v>4.453E-2</c:v>
                </c:pt>
                <c:pt idx="256568">
                  <c:v>4.453E-2</c:v>
                </c:pt>
                <c:pt idx="256569">
                  <c:v>4.4531000000000001E-2</c:v>
                </c:pt>
                <c:pt idx="256570">
                  <c:v>4.4532000000000002E-2</c:v>
                </c:pt>
                <c:pt idx="256571">
                  <c:v>4.4532000000000002E-2</c:v>
                </c:pt>
                <c:pt idx="256572">
                  <c:v>4.4533000000000003E-2</c:v>
                </c:pt>
                <c:pt idx="256573">
                  <c:v>4.4533999999999997E-2</c:v>
                </c:pt>
                <c:pt idx="256574">
                  <c:v>4.4533999999999997E-2</c:v>
                </c:pt>
                <c:pt idx="256575">
                  <c:v>4.4534999999999998E-2</c:v>
                </c:pt>
                <c:pt idx="256576">
                  <c:v>4.4535999999999999E-2</c:v>
                </c:pt>
                <c:pt idx="256577">
                  <c:v>4.4535999999999999E-2</c:v>
                </c:pt>
                <c:pt idx="256578">
                  <c:v>4.4537E-2</c:v>
                </c:pt>
                <c:pt idx="256579">
                  <c:v>4.4538000000000001E-2</c:v>
                </c:pt>
                <c:pt idx="256580">
                  <c:v>4.4538000000000001E-2</c:v>
                </c:pt>
                <c:pt idx="256581">
                  <c:v>4.4539000000000002E-2</c:v>
                </c:pt>
                <c:pt idx="256582">
                  <c:v>4.4540000000000003E-2</c:v>
                </c:pt>
                <c:pt idx="256583">
                  <c:v>4.4540000000000003E-2</c:v>
                </c:pt>
                <c:pt idx="256584">
                  <c:v>4.4540999999999997E-2</c:v>
                </c:pt>
                <c:pt idx="256585">
                  <c:v>4.4541999999999998E-2</c:v>
                </c:pt>
                <c:pt idx="256586">
                  <c:v>4.4541999999999998E-2</c:v>
                </c:pt>
                <c:pt idx="256587">
                  <c:v>4.4542999999999999E-2</c:v>
                </c:pt>
                <c:pt idx="256588">
                  <c:v>4.4542999999999999E-2</c:v>
                </c:pt>
                <c:pt idx="256589">
                  <c:v>4.4544E-2</c:v>
                </c:pt>
                <c:pt idx="256590">
                  <c:v>4.4544E-2</c:v>
                </c:pt>
                <c:pt idx="256591">
                  <c:v>4.4545000000000001E-2</c:v>
                </c:pt>
                <c:pt idx="256592">
                  <c:v>4.4545000000000001E-2</c:v>
                </c:pt>
                <c:pt idx="256593">
                  <c:v>4.4546000000000002E-2</c:v>
                </c:pt>
                <c:pt idx="256594">
                  <c:v>4.4546000000000002E-2</c:v>
                </c:pt>
                <c:pt idx="256595">
                  <c:v>4.4547000000000003E-2</c:v>
                </c:pt>
                <c:pt idx="256596">
                  <c:v>4.4547000000000003E-2</c:v>
                </c:pt>
                <c:pt idx="256597">
                  <c:v>4.4547000000000003E-2</c:v>
                </c:pt>
                <c:pt idx="256598">
                  <c:v>4.4547999999999997E-2</c:v>
                </c:pt>
                <c:pt idx="256599">
                  <c:v>4.4547999999999997E-2</c:v>
                </c:pt>
                <c:pt idx="256600">
                  <c:v>4.4547999999999997E-2</c:v>
                </c:pt>
                <c:pt idx="256601">
                  <c:v>4.4547999999999997E-2</c:v>
                </c:pt>
                <c:pt idx="256602">
                  <c:v>4.4548999999999998E-2</c:v>
                </c:pt>
                <c:pt idx="256603">
                  <c:v>4.4548999999999998E-2</c:v>
                </c:pt>
                <c:pt idx="256604">
                  <c:v>4.4548999999999998E-2</c:v>
                </c:pt>
                <c:pt idx="256605">
                  <c:v>4.4548999999999998E-2</c:v>
                </c:pt>
                <c:pt idx="256606">
                  <c:v>4.4548999999999998E-2</c:v>
                </c:pt>
                <c:pt idx="256607">
                  <c:v>4.4548999999999998E-2</c:v>
                </c:pt>
                <c:pt idx="256608">
                  <c:v>4.4548999999999998E-2</c:v>
                </c:pt>
                <c:pt idx="256609">
                  <c:v>4.4548999999999998E-2</c:v>
                </c:pt>
                <c:pt idx="256610">
                  <c:v>4.4548999999999998E-2</c:v>
                </c:pt>
                <c:pt idx="256611">
                  <c:v>4.4548999999999998E-2</c:v>
                </c:pt>
                <c:pt idx="256612">
                  <c:v>4.4548999999999998E-2</c:v>
                </c:pt>
                <c:pt idx="256613">
                  <c:v>4.4548999999999998E-2</c:v>
                </c:pt>
                <c:pt idx="256614">
                  <c:v>4.4548999999999998E-2</c:v>
                </c:pt>
                <c:pt idx="256615">
                  <c:v>4.4547999999999997E-2</c:v>
                </c:pt>
                <c:pt idx="256616">
                  <c:v>4.4547999999999997E-2</c:v>
                </c:pt>
                <c:pt idx="256617">
                  <c:v>4.4547999999999997E-2</c:v>
                </c:pt>
                <c:pt idx="256618">
                  <c:v>4.4547999999999997E-2</c:v>
                </c:pt>
                <c:pt idx="256619">
                  <c:v>4.4547999999999997E-2</c:v>
                </c:pt>
                <c:pt idx="256620">
                  <c:v>4.4547999999999997E-2</c:v>
                </c:pt>
                <c:pt idx="256621">
                  <c:v>4.4547999999999997E-2</c:v>
                </c:pt>
                <c:pt idx="256622">
                  <c:v>4.4547999999999997E-2</c:v>
                </c:pt>
                <c:pt idx="256623">
                  <c:v>4.4547999999999997E-2</c:v>
                </c:pt>
                <c:pt idx="256624">
                  <c:v>4.4547999999999997E-2</c:v>
                </c:pt>
                <c:pt idx="256625">
                  <c:v>4.4547000000000003E-2</c:v>
                </c:pt>
                <c:pt idx="256626">
                  <c:v>4.4547000000000003E-2</c:v>
                </c:pt>
                <c:pt idx="256627">
                  <c:v>4.4547000000000003E-2</c:v>
                </c:pt>
                <c:pt idx="256628">
                  <c:v>4.4547999999999997E-2</c:v>
                </c:pt>
                <c:pt idx="256629">
                  <c:v>4.4547999999999997E-2</c:v>
                </c:pt>
                <c:pt idx="256630">
                  <c:v>4.4547999999999997E-2</c:v>
                </c:pt>
                <c:pt idx="256631">
                  <c:v>4.4547999999999997E-2</c:v>
                </c:pt>
                <c:pt idx="256632">
                  <c:v>4.4548999999999998E-2</c:v>
                </c:pt>
                <c:pt idx="256633">
                  <c:v>4.4548999999999998E-2</c:v>
                </c:pt>
                <c:pt idx="256634">
                  <c:v>4.4549999999999999E-2</c:v>
                </c:pt>
                <c:pt idx="256635">
                  <c:v>4.4549999999999999E-2</c:v>
                </c:pt>
                <c:pt idx="256636">
                  <c:v>4.4549999999999999E-2</c:v>
                </c:pt>
                <c:pt idx="256637">
                  <c:v>4.4551E-2</c:v>
                </c:pt>
                <c:pt idx="256638">
                  <c:v>4.4552000000000001E-2</c:v>
                </c:pt>
                <c:pt idx="256639">
                  <c:v>4.4552000000000001E-2</c:v>
                </c:pt>
                <c:pt idx="256640">
                  <c:v>4.4553000000000002E-2</c:v>
                </c:pt>
                <c:pt idx="256641">
                  <c:v>4.4554000000000003E-2</c:v>
                </c:pt>
                <c:pt idx="256642">
                  <c:v>4.4554999999999997E-2</c:v>
                </c:pt>
                <c:pt idx="256643">
                  <c:v>4.4556999999999999E-2</c:v>
                </c:pt>
                <c:pt idx="256644">
                  <c:v>4.4558E-2</c:v>
                </c:pt>
                <c:pt idx="256645">
                  <c:v>4.4559000000000001E-2</c:v>
                </c:pt>
                <c:pt idx="256646">
                  <c:v>4.4560000000000002E-2</c:v>
                </c:pt>
                <c:pt idx="256647">
                  <c:v>4.4561999999999997E-2</c:v>
                </c:pt>
                <c:pt idx="256648">
                  <c:v>4.4562999999999998E-2</c:v>
                </c:pt>
                <c:pt idx="256649">
                  <c:v>4.4563999999999999E-2</c:v>
                </c:pt>
                <c:pt idx="256650">
                  <c:v>4.4566000000000001E-2</c:v>
                </c:pt>
                <c:pt idx="256651">
                  <c:v>4.4568000000000003E-2</c:v>
                </c:pt>
                <c:pt idx="256652">
                  <c:v>4.4568999999999998E-2</c:v>
                </c:pt>
                <c:pt idx="256653">
                  <c:v>4.4571E-2</c:v>
                </c:pt>
                <c:pt idx="256654">
                  <c:v>4.4573000000000002E-2</c:v>
                </c:pt>
                <c:pt idx="256655">
                  <c:v>4.4574999999999997E-2</c:v>
                </c:pt>
                <c:pt idx="256656">
                  <c:v>4.4576999999999999E-2</c:v>
                </c:pt>
                <c:pt idx="256657">
                  <c:v>4.4579000000000001E-2</c:v>
                </c:pt>
                <c:pt idx="256658">
                  <c:v>4.4581000000000003E-2</c:v>
                </c:pt>
                <c:pt idx="256659">
                  <c:v>4.4582999999999998E-2</c:v>
                </c:pt>
                <c:pt idx="256660">
                  <c:v>4.4585E-2</c:v>
                </c:pt>
                <c:pt idx="256661">
                  <c:v>4.4587000000000002E-2</c:v>
                </c:pt>
                <c:pt idx="256662">
                  <c:v>4.4588999999999997E-2</c:v>
                </c:pt>
                <c:pt idx="256663">
                  <c:v>4.4590999999999999E-2</c:v>
                </c:pt>
                <c:pt idx="256664">
                  <c:v>4.4594000000000002E-2</c:v>
                </c:pt>
                <c:pt idx="256665">
                  <c:v>4.4595999999999997E-2</c:v>
                </c:pt>
                <c:pt idx="256666">
                  <c:v>4.4599E-2</c:v>
                </c:pt>
                <c:pt idx="256667">
                  <c:v>4.4601000000000002E-2</c:v>
                </c:pt>
                <c:pt idx="256668">
                  <c:v>4.4602999999999997E-2</c:v>
                </c:pt>
                <c:pt idx="256669">
                  <c:v>4.4606E-2</c:v>
                </c:pt>
                <c:pt idx="256670">
                  <c:v>4.4608000000000002E-2</c:v>
                </c:pt>
                <c:pt idx="256671">
                  <c:v>4.4609999999999997E-2</c:v>
                </c:pt>
                <c:pt idx="256672">
                  <c:v>4.4613E-2</c:v>
                </c:pt>
                <c:pt idx="256673">
                  <c:v>4.4615000000000002E-2</c:v>
                </c:pt>
                <c:pt idx="256674">
                  <c:v>4.4617999999999998E-2</c:v>
                </c:pt>
                <c:pt idx="256675">
                  <c:v>4.462E-2</c:v>
                </c:pt>
                <c:pt idx="256676">
                  <c:v>4.4622000000000002E-2</c:v>
                </c:pt>
                <c:pt idx="256677">
                  <c:v>4.4624999999999998E-2</c:v>
                </c:pt>
                <c:pt idx="256678">
                  <c:v>4.4627E-2</c:v>
                </c:pt>
                <c:pt idx="256679">
                  <c:v>4.4630000000000003E-2</c:v>
                </c:pt>
                <c:pt idx="256680">
                  <c:v>4.4631999999999998E-2</c:v>
                </c:pt>
                <c:pt idx="256681">
                  <c:v>4.4634E-2</c:v>
                </c:pt>
                <c:pt idx="256682">
                  <c:v>4.4637000000000003E-2</c:v>
                </c:pt>
                <c:pt idx="256683">
                  <c:v>4.4638999999999998E-2</c:v>
                </c:pt>
                <c:pt idx="256684">
                  <c:v>4.4641E-2</c:v>
                </c:pt>
                <c:pt idx="256685">
                  <c:v>4.4643000000000002E-2</c:v>
                </c:pt>
                <c:pt idx="256686">
                  <c:v>4.4644999999999997E-2</c:v>
                </c:pt>
                <c:pt idx="256687">
                  <c:v>4.4646999999999999E-2</c:v>
                </c:pt>
                <c:pt idx="256688">
                  <c:v>4.4650000000000002E-2</c:v>
                </c:pt>
                <c:pt idx="256689">
                  <c:v>4.4651999999999997E-2</c:v>
                </c:pt>
                <c:pt idx="256690">
                  <c:v>4.4653999999999999E-2</c:v>
                </c:pt>
                <c:pt idx="256691">
                  <c:v>4.4656000000000001E-2</c:v>
                </c:pt>
                <c:pt idx="256692">
                  <c:v>4.4658000000000003E-2</c:v>
                </c:pt>
                <c:pt idx="256693">
                  <c:v>4.4659999999999998E-2</c:v>
                </c:pt>
                <c:pt idx="256694">
                  <c:v>4.4660999999999999E-2</c:v>
                </c:pt>
                <c:pt idx="256695">
                  <c:v>4.4663000000000001E-2</c:v>
                </c:pt>
                <c:pt idx="256696">
                  <c:v>4.4665000000000003E-2</c:v>
                </c:pt>
                <c:pt idx="256697">
                  <c:v>4.4665999999999997E-2</c:v>
                </c:pt>
                <c:pt idx="256698">
                  <c:v>4.4667999999999999E-2</c:v>
                </c:pt>
                <c:pt idx="256699">
                  <c:v>4.4669E-2</c:v>
                </c:pt>
                <c:pt idx="256700">
                  <c:v>4.4671000000000002E-2</c:v>
                </c:pt>
                <c:pt idx="256701">
                  <c:v>4.4672000000000003E-2</c:v>
                </c:pt>
                <c:pt idx="256702">
                  <c:v>4.4673999999999998E-2</c:v>
                </c:pt>
                <c:pt idx="256703">
                  <c:v>4.4674999999999999E-2</c:v>
                </c:pt>
                <c:pt idx="256704">
                  <c:v>4.4676E-2</c:v>
                </c:pt>
                <c:pt idx="256705">
                  <c:v>4.4677000000000001E-2</c:v>
                </c:pt>
                <c:pt idx="256706">
                  <c:v>4.4678000000000002E-2</c:v>
                </c:pt>
                <c:pt idx="256707">
                  <c:v>4.4679000000000003E-2</c:v>
                </c:pt>
                <c:pt idx="256708">
                  <c:v>4.4679999999999997E-2</c:v>
                </c:pt>
                <c:pt idx="256709">
                  <c:v>4.4680999999999998E-2</c:v>
                </c:pt>
                <c:pt idx="256710">
                  <c:v>4.4681999999999999E-2</c:v>
                </c:pt>
                <c:pt idx="256711">
                  <c:v>4.4683E-2</c:v>
                </c:pt>
                <c:pt idx="256712">
                  <c:v>4.4683E-2</c:v>
                </c:pt>
                <c:pt idx="256713">
                  <c:v>4.4684000000000001E-2</c:v>
                </c:pt>
                <c:pt idx="256714">
                  <c:v>4.4685000000000002E-2</c:v>
                </c:pt>
                <c:pt idx="256715">
                  <c:v>4.4685000000000002E-2</c:v>
                </c:pt>
                <c:pt idx="256716">
                  <c:v>4.4685999999999997E-2</c:v>
                </c:pt>
                <c:pt idx="256717">
                  <c:v>4.4685999999999997E-2</c:v>
                </c:pt>
                <c:pt idx="256718">
                  <c:v>4.4685999999999997E-2</c:v>
                </c:pt>
                <c:pt idx="256719">
                  <c:v>4.4685999999999997E-2</c:v>
                </c:pt>
                <c:pt idx="256720">
                  <c:v>4.4685999999999997E-2</c:v>
                </c:pt>
                <c:pt idx="256721">
                  <c:v>4.4685999999999997E-2</c:v>
                </c:pt>
                <c:pt idx="256722">
                  <c:v>4.4685999999999997E-2</c:v>
                </c:pt>
                <c:pt idx="256723">
                  <c:v>4.4686999999999998E-2</c:v>
                </c:pt>
                <c:pt idx="256724">
                  <c:v>4.4685999999999997E-2</c:v>
                </c:pt>
                <c:pt idx="256725">
                  <c:v>4.4685999999999997E-2</c:v>
                </c:pt>
                <c:pt idx="256726">
                  <c:v>4.4685999999999997E-2</c:v>
                </c:pt>
                <c:pt idx="256727">
                  <c:v>4.4685999999999997E-2</c:v>
                </c:pt>
                <c:pt idx="256728">
                  <c:v>4.4685999999999997E-2</c:v>
                </c:pt>
                <c:pt idx="256729">
                  <c:v>4.4685000000000002E-2</c:v>
                </c:pt>
                <c:pt idx="256730">
                  <c:v>4.4685000000000002E-2</c:v>
                </c:pt>
                <c:pt idx="256731">
                  <c:v>4.4684000000000001E-2</c:v>
                </c:pt>
                <c:pt idx="256732">
                  <c:v>4.4684000000000001E-2</c:v>
                </c:pt>
                <c:pt idx="256733">
                  <c:v>4.4683E-2</c:v>
                </c:pt>
                <c:pt idx="256734">
                  <c:v>4.4681999999999999E-2</c:v>
                </c:pt>
                <c:pt idx="256735">
                  <c:v>4.4681999999999999E-2</c:v>
                </c:pt>
                <c:pt idx="256736">
                  <c:v>4.4680999999999998E-2</c:v>
                </c:pt>
                <c:pt idx="256737">
                  <c:v>4.4680999999999998E-2</c:v>
                </c:pt>
                <c:pt idx="256738">
                  <c:v>4.4679999999999997E-2</c:v>
                </c:pt>
                <c:pt idx="256739">
                  <c:v>4.4679000000000003E-2</c:v>
                </c:pt>
                <c:pt idx="256740">
                  <c:v>4.4679000000000003E-2</c:v>
                </c:pt>
                <c:pt idx="256741">
                  <c:v>4.4678000000000002E-2</c:v>
                </c:pt>
                <c:pt idx="256742">
                  <c:v>4.4677000000000001E-2</c:v>
                </c:pt>
                <c:pt idx="256743">
                  <c:v>4.4676E-2</c:v>
                </c:pt>
                <c:pt idx="256744">
                  <c:v>4.4676E-2</c:v>
                </c:pt>
                <c:pt idx="256745">
                  <c:v>4.4674999999999999E-2</c:v>
                </c:pt>
                <c:pt idx="256746">
                  <c:v>4.4673999999999998E-2</c:v>
                </c:pt>
                <c:pt idx="256747">
                  <c:v>4.4673999999999998E-2</c:v>
                </c:pt>
                <c:pt idx="256748">
                  <c:v>4.4672999999999997E-2</c:v>
                </c:pt>
                <c:pt idx="256749">
                  <c:v>4.4672000000000003E-2</c:v>
                </c:pt>
                <c:pt idx="256750">
                  <c:v>4.4672000000000003E-2</c:v>
                </c:pt>
                <c:pt idx="256751">
                  <c:v>4.4671000000000002E-2</c:v>
                </c:pt>
                <c:pt idx="256752">
                  <c:v>4.4670000000000001E-2</c:v>
                </c:pt>
                <c:pt idx="256753">
                  <c:v>4.4670000000000001E-2</c:v>
                </c:pt>
                <c:pt idx="256754">
                  <c:v>4.4669E-2</c:v>
                </c:pt>
                <c:pt idx="256755">
                  <c:v>4.4669E-2</c:v>
                </c:pt>
                <c:pt idx="256756">
                  <c:v>4.4667999999999999E-2</c:v>
                </c:pt>
                <c:pt idx="256757">
                  <c:v>4.4667999999999999E-2</c:v>
                </c:pt>
                <c:pt idx="256758">
                  <c:v>4.4666999999999998E-2</c:v>
                </c:pt>
                <c:pt idx="256759">
                  <c:v>4.4666999999999998E-2</c:v>
                </c:pt>
                <c:pt idx="256760">
                  <c:v>4.4665999999999997E-2</c:v>
                </c:pt>
                <c:pt idx="256761">
                  <c:v>4.4665999999999997E-2</c:v>
                </c:pt>
                <c:pt idx="256762">
                  <c:v>4.4665999999999997E-2</c:v>
                </c:pt>
                <c:pt idx="256763">
                  <c:v>4.4665000000000003E-2</c:v>
                </c:pt>
                <c:pt idx="256764">
                  <c:v>4.4665000000000003E-2</c:v>
                </c:pt>
                <c:pt idx="256765">
                  <c:v>4.4665000000000003E-2</c:v>
                </c:pt>
                <c:pt idx="256766">
                  <c:v>4.4664000000000002E-2</c:v>
                </c:pt>
                <c:pt idx="256767">
                  <c:v>4.4664000000000002E-2</c:v>
                </c:pt>
                <c:pt idx="256768">
                  <c:v>4.4664000000000002E-2</c:v>
                </c:pt>
                <c:pt idx="256769">
                  <c:v>4.4664000000000002E-2</c:v>
                </c:pt>
                <c:pt idx="256770">
                  <c:v>4.4664000000000002E-2</c:v>
                </c:pt>
                <c:pt idx="256771">
                  <c:v>4.4664000000000002E-2</c:v>
                </c:pt>
                <c:pt idx="256772">
                  <c:v>4.4664000000000002E-2</c:v>
                </c:pt>
                <c:pt idx="256773">
                  <c:v>4.4663000000000001E-2</c:v>
                </c:pt>
                <c:pt idx="256774">
                  <c:v>4.4663000000000001E-2</c:v>
                </c:pt>
                <c:pt idx="256775">
                  <c:v>4.4663000000000001E-2</c:v>
                </c:pt>
                <c:pt idx="256776">
                  <c:v>4.4663000000000001E-2</c:v>
                </c:pt>
                <c:pt idx="256777">
                  <c:v>4.4663000000000001E-2</c:v>
                </c:pt>
                <c:pt idx="256778">
                  <c:v>4.4663000000000001E-2</c:v>
                </c:pt>
                <c:pt idx="256779">
                  <c:v>4.4663000000000001E-2</c:v>
                </c:pt>
                <c:pt idx="256780">
                  <c:v>4.4663000000000001E-2</c:v>
                </c:pt>
                <c:pt idx="256781">
                  <c:v>4.4663000000000001E-2</c:v>
                </c:pt>
                <c:pt idx="256782">
                  <c:v>4.4663000000000001E-2</c:v>
                </c:pt>
                <c:pt idx="256783">
                  <c:v>4.4663000000000001E-2</c:v>
                </c:pt>
                <c:pt idx="256784">
                  <c:v>4.4663000000000001E-2</c:v>
                </c:pt>
                <c:pt idx="256785">
                  <c:v>4.4663000000000001E-2</c:v>
                </c:pt>
                <c:pt idx="256786">
                  <c:v>4.4663000000000001E-2</c:v>
                </c:pt>
                <c:pt idx="256787">
                  <c:v>4.4662E-2</c:v>
                </c:pt>
                <c:pt idx="256788">
                  <c:v>4.4662E-2</c:v>
                </c:pt>
                <c:pt idx="256789">
                  <c:v>4.4662E-2</c:v>
                </c:pt>
                <c:pt idx="256790">
                  <c:v>4.4662E-2</c:v>
                </c:pt>
                <c:pt idx="256791">
                  <c:v>4.4662E-2</c:v>
                </c:pt>
                <c:pt idx="256792">
                  <c:v>4.4662E-2</c:v>
                </c:pt>
                <c:pt idx="256793">
                  <c:v>4.4662E-2</c:v>
                </c:pt>
                <c:pt idx="256794">
                  <c:v>4.4662E-2</c:v>
                </c:pt>
                <c:pt idx="256795">
                  <c:v>4.4662E-2</c:v>
                </c:pt>
                <c:pt idx="256796">
                  <c:v>4.4662E-2</c:v>
                </c:pt>
                <c:pt idx="256797">
                  <c:v>4.4662E-2</c:v>
                </c:pt>
                <c:pt idx="256798">
                  <c:v>4.4663000000000001E-2</c:v>
                </c:pt>
                <c:pt idx="256799">
                  <c:v>4.4663000000000001E-2</c:v>
                </c:pt>
                <c:pt idx="256800">
                  <c:v>4.4662E-2</c:v>
                </c:pt>
                <c:pt idx="256801">
                  <c:v>4.4662E-2</c:v>
                </c:pt>
                <c:pt idx="256802">
                  <c:v>4.4662E-2</c:v>
                </c:pt>
                <c:pt idx="256803">
                  <c:v>4.4662E-2</c:v>
                </c:pt>
                <c:pt idx="256804">
                  <c:v>4.4663000000000001E-2</c:v>
                </c:pt>
                <c:pt idx="256805">
                  <c:v>4.4663000000000001E-2</c:v>
                </c:pt>
                <c:pt idx="256806">
                  <c:v>4.4663000000000001E-2</c:v>
                </c:pt>
                <c:pt idx="256807">
                  <c:v>4.4663000000000001E-2</c:v>
                </c:pt>
                <c:pt idx="256808">
                  <c:v>4.4663000000000001E-2</c:v>
                </c:pt>
                <c:pt idx="256809">
                  <c:v>4.4663000000000001E-2</c:v>
                </c:pt>
                <c:pt idx="256810">
                  <c:v>4.4664000000000002E-2</c:v>
                </c:pt>
                <c:pt idx="256811">
                  <c:v>4.4664000000000002E-2</c:v>
                </c:pt>
                <c:pt idx="256812">
                  <c:v>4.4664000000000002E-2</c:v>
                </c:pt>
                <c:pt idx="256813">
                  <c:v>4.4664000000000002E-2</c:v>
                </c:pt>
                <c:pt idx="256814">
                  <c:v>4.4664000000000002E-2</c:v>
                </c:pt>
                <c:pt idx="256815">
                  <c:v>4.4664000000000002E-2</c:v>
                </c:pt>
                <c:pt idx="256816">
                  <c:v>4.4664000000000002E-2</c:v>
                </c:pt>
                <c:pt idx="256817">
                  <c:v>4.4665000000000003E-2</c:v>
                </c:pt>
                <c:pt idx="256818">
                  <c:v>4.4665000000000003E-2</c:v>
                </c:pt>
                <c:pt idx="256819">
                  <c:v>4.4665000000000003E-2</c:v>
                </c:pt>
                <c:pt idx="256820">
                  <c:v>4.4665999999999997E-2</c:v>
                </c:pt>
                <c:pt idx="256821">
                  <c:v>4.4665999999999997E-2</c:v>
                </c:pt>
                <c:pt idx="256822">
                  <c:v>4.4665999999999997E-2</c:v>
                </c:pt>
                <c:pt idx="256823">
                  <c:v>4.4665999999999997E-2</c:v>
                </c:pt>
                <c:pt idx="256824">
                  <c:v>4.4666999999999998E-2</c:v>
                </c:pt>
                <c:pt idx="256825">
                  <c:v>4.4666999999999998E-2</c:v>
                </c:pt>
                <c:pt idx="256826">
                  <c:v>4.4666999999999998E-2</c:v>
                </c:pt>
                <c:pt idx="256827">
                  <c:v>4.4666999999999998E-2</c:v>
                </c:pt>
                <c:pt idx="256828">
                  <c:v>4.4667999999999999E-2</c:v>
                </c:pt>
                <c:pt idx="256829">
                  <c:v>4.4667999999999999E-2</c:v>
                </c:pt>
                <c:pt idx="256830">
                  <c:v>4.4669E-2</c:v>
                </c:pt>
                <c:pt idx="256831">
                  <c:v>4.4669E-2</c:v>
                </c:pt>
                <c:pt idx="256832">
                  <c:v>4.4670000000000001E-2</c:v>
                </c:pt>
                <c:pt idx="256833">
                  <c:v>4.4670000000000001E-2</c:v>
                </c:pt>
                <c:pt idx="256834">
                  <c:v>4.4670000000000001E-2</c:v>
                </c:pt>
                <c:pt idx="256835">
                  <c:v>4.4671000000000002E-2</c:v>
                </c:pt>
                <c:pt idx="256836">
                  <c:v>4.4671000000000002E-2</c:v>
                </c:pt>
                <c:pt idx="256837">
                  <c:v>4.4671000000000002E-2</c:v>
                </c:pt>
                <c:pt idx="256838">
                  <c:v>4.4672000000000003E-2</c:v>
                </c:pt>
                <c:pt idx="256839">
                  <c:v>4.4672000000000003E-2</c:v>
                </c:pt>
                <c:pt idx="256840">
                  <c:v>4.4672000000000003E-2</c:v>
                </c:pt>
                <c:pt idx="256841">
                  <c:v>4.4672999999999997E-2</c:v>
                </c:pt>
                <c:pt idx="256842">
                  <c:v>4.4672999999999997E-2</c:v>
                </c:pt>
                <c:pt idx="256843">
                  <c:v>4.4673999999999998E-2</c:v>
                </c:pt>
                <c:pt idx="256844">
                  <c:v>4.4673999999999998E-2</c:v>
                </c:pt>
                <c:pt idx="256845">
                  <c:v>4.4674999999999999E-2</c:v>
                </c:pt>
                <c:pt idx="256846">
                  <c:v>4.4674999999999999E-2</c:v>
                </c:pt>
                <c:pt idx="256847">
                  <c:v>4.4676E-2</c:v>
                </c:pt>
                <c:pt idx="256848">
                  <c:v>4.4676E-2</c:v>
                </c:pt>
                <c:pt idx="256849">
                  <c:v>4.4676E-2</c:v>
                </c:pt>
                <c:pt idx="256850">
                  <c:v>4.4677000000000001E-2</c:v>
                </c:pt>
                <c:pt idx="256851">
                  <c:v>4.4677000000000001E-2</c:v>
                </c:pt>
                <c:pt idx="256852">
                  <c:v>4.4678000000000002E-2</c:v>
                </c:pt>
                <c:pt idx="256853">
                  <c:v>4.4678000000000002E-2</c:v>
                </c:pt>
                <c:pt idx="256854">
                  <c:v>4.4679000000000003E-2</c:v>
                </c:pt>
                <c:pt idx="256855">
                  <c:v>4.4679000000000003E-2</c:v>
                </c:pt>
                <c:pt idx="256856">
                  <c:v>4.4679999999999997E-2</c:v>
                </c:pt>
                <c:pt idx="256857">
                  <c:v>4.4679999999999997E-2</c:v>
                </c:pt>
                <c:pt idx="256858">
                  <c:v>4.4680999999999998E-2</c:v>
                </c:pt>
                <c:pt idx="256859">
                  <c:v>4.4680999999999998E-2</c:v>
                </c:pt>
                <c:pt idx="256860">
                  <c:v>4.4680999999999998E-2</c:v>
                </c:pt>
                <c:pt idx="256861">
                  <c:v>4.4681999999999999E-2</c:v>
                </c:pt>
                <c:pt idx="256862">
                  <c:v>4.4681999999999999E-2</c:v>
                </c:pt>
                <c:pt idx="256863">
                  <c:v>4.4683E-2</c:v>
                </c:pt>
                <c:pt idx="256864">
                  <c:v>4.4683E-2</c:v>
                </c:pt>
                <c:pt idx="256865">
                  <c:v>4.4684000000000001E-2</c:v>
                </c:pt>
                <c:pt idx="256866">
                  <c:v>4.4684000000000001E-2</c:v>
                </c:pt>
                <c:pt idx="256867">
                  <c:v>4.4685000000000002E-2</c:v>
                </c:pt>
                <c:pt idx="256868">
                  <c:v>4.4685000000000002E-2</c:v>
                </c:pt>
                <c:pt idx="256869">
                  <c:v>4.4685999999999997E-2</c:v>
                </c:pt>
                <c:pt idx="256870">
                  <c:v>4.4685999999999997E-2</c:v>
                </c:pt>
                <c:pt idx="256871">
                  <c:v>4.4685999999999997E-2</c:v>
                </c:pt>
                <c:pt idx="256872">
                  <c:v>4.4686999999999998E-2</c:v>
                </c:pt>
                <c:pt idx="256873">
                  <c:v>4.4686999999999998E-2</c:v>
                </c:pt>
                <c:pt idx="256874">
                  <c:v>4.4686999999999998E-2</c:v>
                </c:pt>
                <c:pt idx="256875">
                  <c:v>4.4687999999999999E-2</c:v>
                </c:pt>
                <c:pt idx="256876">
                  <c:v>4.4687999999999999E-2</c:v>
                </c:pt>
                <c:pt idx="256877">
                  <c:v>4.4687999999999999E-2</c:v>
                </c:pt>
                <c:pt idx="256878">
                  <c:v>4.4689E-2</c:v>
                </c:pt>
                <c:pt idx="256879">
                  <c:v>4.4689E-2</c:v>
                </c:pt>
                <c:pt idx="256880">
                  <c:v>4.4689E-2</c:v>
                </c:pt>
                <c:pt idx="256881">
                  <c:v>4.4689E-2</c:v>
                </c:pt>
                <c:pt idx="256882">
                  <c:v>4.4690000000000001E-2</c:v>
                </c:pt>
                <c:pt idx="256883">
                  <c:v>4.4690000000000001E-2</c:v>
                </c:pt>
                <c:pt idx="256884">
                  <c:v>4.4690000000000001E-2</c:v>
                </c:pt>
                <c:pt idx="256885">
                  <c:v>4.4690000000000001E-2</c:v>
                </c:pt>
                <c:pt idx="256886">
                  <c:v>4.4690000000000001E-2</c:v>
                </c:pt>
                <c:pt idx="256887">
                  <c:v>4.4690000000000001E-2</c:v>
                </c:pt>
                <c:pt idx="256888">
                  <c:v>4.4690000000000001E-2</c:v>
                </c:pt>
                <c:pt idx="256889">
                  <c:v>4.4690000000000001E-2</c:v>
                </c:pt>
                <c:pt idx="256890">
                  <c:v>4.4690000000000001E-2</c:v>
                </c:pt>
                <c:pt idx="256891">
                  <c:v>4.4690000000000001E-2</c:v>
                </c:pt>
                <c:pt idx="256892">
                  <c:v>4.4690000000000001E-2</c:v>
                </c:pt>
                <c:pt idx="256893">
                  <c:v>4.4689E-2</c:v>
                </c:pt>
                <c:pt idx="256894">
                  <c:v>4.4689E-2</c:v>
                </c:pt>
                <c:pt idx="256895">
                  <c:v>4.4689E-2</c:v>
                </c:pt>
                <c:pt idx="256896">
                  <c:v>4.4687999999999999E-2</c:v>
                </c:pt>
                <c:pt idx="256897">
                  <c:v>4.4687999999999999E-2</c:v>
                </c:pt>
                <c:pt idx="256898">
                  <c:v>4.4686999999999998E-2</c:v>
                </c:pt>
                <c:pt idx="256899">
                  <c:v>4.4686999999999998E-2</c:v>
                </c:pt>
                <c:pt idx="256900">
                  <c:v>4.4685999999999997E-2</c:v>
                </c:pt>
                <c:pt idx="256901">
                  <c:v>4.4685999999999997E-2</c:v>
                </c:pt>
                <c:pt idx="256902">
                  <c:v>4.4685999999999997E-2</c:v>
                </c:pt>
                <c:pt idx="256903">
                  <c:v>4.4685000000000002E-2</c:v>
                </c:pt>
                <c:pt idx="256904">
                  <c:v>4.4684000000000001E-2</c:v>
                </c:pt>
                <c:pt idx="256905">
                  <c:v>4.4683E-2</c:v>
                </c:pt>
                <c:pt idx="256906">
                  <c:v>4.4683E-2</c:v>
                </c:pt>
                <c:pt idx="256907">
                  <c:v>4.4681999999999999E-2</c:v>
                </c:pt>
                <c:pt idx="256908">
                  <c:v>4.4680999999999998E-2</c:v>
                </c:pt>
                <c:pt idx="256909">
                  <c:v>4.4679999999999997E-2</c:v>
                </c:pt>
                <c:pt idx="256910">
                  <c:v>4.4679000000000003E-2</c:v>
                </c:pt>
                <c:pt idx="256911">
                  <c:v>4.4678000000000002E-2</c:v>
                </c:pt>
                <c:pt idx="256912">
                  <c:v>4.4677000000000001E-2</c:v>
                </c:pt>
                <c:pt idx="256913">
                  <c:v>4.4676E-2</c:v>
                </c:pt>
                <c:pt idx="256914">
                  <c:v>4.4674999999999999E-2</c:v>
                </c:pt>
                <c:pt idx="256915">
                  <c:v>4.4673999999999998E-2</c:v>
                </c:pt>
                <c:pt idx="256916">
                  <c:v>4.4672999999999997E-2</c:v>
                </c:pt>
                <c:pt idx="256917">
                  <c:v>4.4671000000000002E-2</c:v>
                </c:pt>
                <c:pt idx="256918">
                  <c:v>4.4670000000000001E-2</c:v>
                </c:pt>
                <c:pt idx="256919">
                  <c:v>4.4667999999999999E-2</c:v>
                </c:pt>
                <c:pt idx="256920">
                  <c:v>4.4666999999999998E-2</c:v>
                </c:pt>
                <c:pt idx="256921">
                  <c:v>4.4665999999999997E-2</c:v>
                </c:pt>
                <c:pt idx="256922">
                  <c:v>4.4664000000000002E-2</c:v>
                </c:pt>
                <c:pt idx="256923">
                  <c:v>4.4663000000000001E-2</c:v>
                </c:pt>
                <c:pt idx="256924">
                  <c:v>4.4662E-2</c:v>
                </c:pt>
                <c:pt idx="256925">
                  <c:v>4.4659999999999998E-2</c:v>
                </c:pt>
                <c:pt idx="256926">
                  <c:v>4.4658999999999997E-2</c:v>
                </c:pt>
                <c:pt idx="256927">
                  <c:v>4.4657000000000002E-2</c:v>
                </c:pt>
                <c:pt idx="256928">
                  <c:v>4.4656000000000001E-2</c:v>
                </c:pt>
                <c:pt idx="256929">
                  <c:v>4.4653999999999999E-2</c:v>
                </c:pt>
                <c:pt idx="256930">
                  <c:v>4.4652999999999998E-2</c:v>
                </c:pt>
                <c:pt idx="256931">
                  <c:v>4.4651000000000003E-2</c:v>
                </c:pt>
                <c:pt idx="256932">
                  <c:v>4.4650000000000002E-2</c:v>
                </c:pt>
                <c:pt idx="256933">
                  <c:v>4.4648E-2</c:v>
                </c:pt>
                <c:pt idx="256934">
                  <c:v>4.4646999999999999E-2</c:v>
                </c:pt>
                <c:pt idx="256935">
                  <c:v>4.4645999999999998E-2</c:v>
                </c:pt>
                <c:pt idx="256936">
                  <c:v>4.4644000000000003E-2</c:v>
                </c:pt>
                <c:pt idx="256937">
                  <c:v>4.4643000000000002E-2</c:v>
                </c:pt>
                <c:pt idx="256938">
                  <c:v>4.4642000000000001E-2</c:v>
                </c:pt>
                <c:pt idx="256939">
                  <c:v>4.4641E-2</c:v>
                </c:pt>
                <c:pt idx="256940">
                  <c:v>4.4638999999999998E-2</c:v>
                </c:pt>
                <c:pt idx="256941">
                  <c:v>4.4637999999999997E-2</c:v>
                </c:pt>
                <c:pt idx="256942">
                  <c:v>4.4637000000000003E-2</c:v>
                </c:pt>
                <c:pt idx="256943">
                  <c:v>4.4635000000000001E-2</c:v>
                </c:pt>
                <c:pt idx="256944">
                  <c:v>4.4634E-2</c:v>
                </c:pt>
                <c:pt idx="256945">
                  <c:v>4.4632999999999999E-2</c:v>
                </c:pt>
                <c:pt idx="256946">
                  <c:v>4.4631999999999998E-2</c:v>
                </c:pt>
                <c:pt idx="256947">
                  <c:v>4.4630999999999997E-2</c:v>
                </c:pt>
                <c:pt idx="256948">
                  <c:v>4.4630000000000003E-2</c:v>
                </c:pt>
                <c:pt idx="256949">
                  <c:v>4.4629000000000002E-2</c:v>
                </c:pt>
                <c:pt idx="256950">
                  <c:v>4.4628000000000001E-2</c:v>
                </c:pt>
                <c:pt idx="256951">
                  <c:v>4.4627E-2</c:v>
                </c:pt>
                <c:pt idx="256952">
                  <c:v>4.4625999999999999E-2</c:v>
                </c:pt>
                <c:pt idx="256953">
                  <c:v>4.4624999999999998E-2</c:v>
                </c:pt>
                <c:pt idx="256954">
                  <c:v>4.4624999999999998E-2</c:v>
                </c:pt>
                <c:pt idx="256955">
                  <c:v>4.4623999999999997E-2</c:v>
                </c:pt>
                <c:pt idx="256956">
                  <c:v>4.4623000000000003E-2</c:v>
                </c:pt>
                <c:pt idx="256957">
                  <c:v>4.4622000000000002E-2</c:v>
                </c:pt>
                <c:pt idx="256958">
                  <c:v>4.4622000000000002E-2</c:v>
                </c:pt>
                <c:pt idx="256959">
                  <c:v>4.4621000000000001E-2</c:v>
                </c:pt>
                <c:pt idx="256960">
                  <c:v>4.4621000000000001E-2</c:v>
                </c:pt>
                <c:pt idx="256961">
                  <c:v>4.4621000000000001E-2</c:v>
                </c:pt>
                <c:pt idx="256962">
                  <c:v>4.462E-2</c:v>
                </c:pt>
                <c:pt idx="256963">
                  <c:v>4.462E-2</c:v>
                </c:pt>
                <c:pt idx="256964">
                  <c:v>4.4618999999999999E-2</c:v>
                </c:pt>
                <c:pt idx="256965">
                  <c:v>4.4618999999999999E-2</c:v>
                </c:pt>
                <c:pt idx="256966">
                  <c:v>4.4618999999999999E-2</c:v>
                </c:pt>
                <c:pt idx="256967">
                  <c:v>4.4618999999999999E-2</c:v>
                </c:pt>
                <c:pt idx="256968">
                  <c:v>4.4617999999999998E-2</c:v>
                </c:pt>
                <c:pt idx="256969">
                  <c:v>4.4617999999999998E-2</c:v>
                </c:pt>
                <c:pt idx="256970">
                  <c:v>4.4617999999999998E-2</c:v>
                </c:pt>
                <c:pt idx="256971">
                  <c:v>4.4617999999999998E-2</c:v>
                </c:pt>
                <c:pt idx="256972">
                  <c:v>4.4617999999999998E-2</c:v>
                </c:pt>
                <c:pt idx="256973">
                  <c:v>4.4617999999999998E-2</c:v>
                </c:pt>
                <c:pt idx="256974">
                  <c:v>4.4618999999999999E-2</c:v>
                </c:pt>
                <c:pt idx="256975">
                  <c:v>4.4618999999999999E-2</c:v>
                </c:pt>
                <c:pt idx="256976">
                  <c:v>4.4618999999999999E-2</c:v>
                </c:pt>
                <c:pt idx="256977">
                  <c:v>4.4618999999999999E-2</c:v>
                </c:pt>
                <c:pt idx="256978">
                  <c:v>4.4618999999999999E-2</c:v>
                </c:pt>
                <c:pt idx="256979">
                  <c:v>4.4618999999999999E-2</c:v>
                </c:pt>
                <c:pt idx="256980">
                  <c:v>4.462E-2</c:v>
                </c:pt>
                <c:pt idx="256981">
                  <c:v>4.462E-2</c:v>
                </c:pt>
                <c:pt idx="256982">
                  <c:v>4.462E-2</c:v>
                </c:pt>
                <c:pt idx="256983">
                  <c:v>4.4621000000000001E-2</c:v>
                </c:pt>
                <c:pt idx="256984">
                  <c:v>4.4621000000000001E-2</c:v>
                </c:pt>
                <c:pt idx="256985">
                  <c:v>4.4622000000000002E-2</c:v>
                </c:pt>
                <c:pt idx="256986">
                  <c:v>4.4622000000000002E-2</c:v>
                </c:pt>
                <c:pt idx="256987">
                  <c:v>4.4623000000000003E-2</c:v>
                </c:pt>
                <c:pt idx="256988">
                  <c:v>4.4623000000000003E-2</c:v>
                </c:pt>
                <c:pt idx="256989">
                  <c:v>4.4623000000000003E-2</c:v>
                </c:pt>
                <c:pt idx="256990">
                  <c:v>4.4623999999999997E-2</c:v>
                </c:pt>
                <c:pt idx="256991">
                  <c:v>4.4623999999999997E-2</c:v>
                </c:pt>
                <c:pt idx="256992">
                  <c:v>4.4624999999999998E-2</c:v>
                </c:pt>
                <c:pt idx="256993">
                  <c:v>4.4624999999999998E-2</c:v>
                </c:pt>
                <c:pt idx="256994">
                  <c:v>4.4625999999999999E-2</c:v>
                </c:pt>
                <c:pt idx="256995">
                  <c:v>4.4625999999999999E-2</c:v>
                </c:pt>
                <c:pt idx="256996">
                  <c:v>4.4627E-2</c:v>
                </c:pt>
                <c:pt idx="256997">
                  <c:v>4.4627E-2</c:v>
                </c:pt>
                <c:pt idx="256998">
                  <c:v>4.4628000000000001E-2</c:v>
                </c:pt>
                <c:pt idx="256999">
                  <c:v>4.4628000000000001E-2</c:v>
                </c:pt>
                <c:pt idx="257000">
                  <c:v>4.4629000000000002E-2</c:v>
                </c:pt>
                <c:pt idx="257001">
                  <c:v>4.4629000000000002E-2</c:v>
                </c:pt>
                <c:pt idx="257002">
                  <c:v>4.4630000000000003E-2</c:v>
                </c:pt>
                <c:pt idx="257003">
                  <c:v>4.4630000000000003E-2</c:v>
                </c:pt>
                <c:pt idx="257004">
                  <c:v>4.4630000000000003E-2</c:v>
                </c:pt>
                <c:pt idx="257005">
                  <c:v>4.4630999999999997E-2</c:v>
                </c:pt>
                <c:pt idx="257006">
                  <c:v>4.4630999999999997E-2</c:v>
                </c:pt>
                <c:pt idx="257007">
                  <c:v>4.4631999999999998E-2</c:v>
                </c:pt>
                <c:pt idx="257008">
                  <c:v>4.4631999999999998E-2</c:v>
                </c:pt>
                <c:pt idx="257009">
                  <c:v>4.4631999999999998E-2</c:v>
                </c:pt>
                <c:pt idx="257010">
                  <c:v>4.4632999999999999E-2</c:v>
                </c:pt>
                <c:pt idx="257011">
                  <c:v>4.4632999999999999E-2</c:v>
                </c:pt>
                <c:pt idx="257012">
                  <c:v>4.4632999999999999E-2</c:v>
                </c:pt>
                <c:pt idx="257013">
                  <c:v>4.4632999999999999E-2</c:v>
                </c:pt>
                <c:pt idx="257014">
                  <c:v>4.4632999999999999E-2</c:v>
                </c:pt>
                <c:pt idx="257015">
                  <c:v>4.4632999999999999E-2</c:v>
                </c:pt>
                <c:pt idx="257016">
                  <c:v>4.4632999999999999E-2</c:v>
                </c:pt>
                <c:pt idx="257017">
                  <c:v>4.4632999999999999E-2</c:v>
                </c:pt>
                <c:pt idx="257018">
                  <c:v>4.4632999999999999E-2</c:v>
                </c:pt>
                <c:pt idx="257019">
                  <c:v>4.4632999999999999E-2</c:v>
                </c:pt>
                <c:pt idx="257020">
                  <c:v>4.4632999999999999E-2</c:v>
                </c:pt>
                <c:pt idx="257021">
                  <c:v>4.4632999999999999E-2</c:v>
                </c:pt>
                <c:pt idx="257022">
                  <c:v>4.4631999999999998E-2</c:v>
                </c:pt>
                <c:pt idx="257023">
                  <c:v>4.4631999999999998E-2</c:v>
                </c:pt>
                <c:pt idx="257024">
                  <c:v>4.4630999999999997E-2</c:v>
                </c:pt>
                <c:pt idx="257025">
                  <c:v>4.4630999999999997E-2</c:v>
                </c:pt>
                <c:pt idx="257026">
                  <c:v>4.4630000000000003E-2</c:v>
                </c:pt>
                <c:pt idx="257027">
                  <c:v>4.4630000000000003E-2</c:v>
                </c:pt>
                <c:pt idx="257028">
                  <c:v>4.4629000000000002E-2</c:v>
                </c:pt>
                <c:pt idx="257029">
                  <c:v>4.4629000000000002E-2</c:v>
                </c:pt>
                <c:pt idx="257030">
                  <c:v>4.4628000000000001E-2</c:v>
                </c:pt>
                <c:pt idx="257031">
                  <c:v>4.4628000000000001E-2</c:v>
                </c:pt>
                <c:pt idx="257032">
                  <c:v>4.4627E-2</c:v>
                </c:pt>
                <c:pt idx="257033">
                  <c:v>4.4625999999999999E-2</c:v>
                </c:pt>
                <c:pt idx="257034">
                  <c:v>4.4625999999999999E-2</c:v>
                </c:pt>
                <c:pt idx="257035">
                  <c:v>4.4624999999999998E-2</c:v>
                </c:pt>
                <c:pt idx="257036">
                  <c:v>4.4623999999999997E-2</c:v>
                </c:pt>
                <c:pt idx="257037">
                  <c:v>4.4623000000000003E-2</c:v>
                </c:pt>
                <c:pt idx="257038">
                  <c:v>4.4622000000000002E-2</c:v>
                </c:pt>
                <c:pt idx="257039">
                  <c:v>4.4621000000000001E-2</c:v>
                </c:pt>
                <c:pt idx="257040">
                  <c:v>4.462E-2</c:v>
                </c:pt>
                <c:pt idx="257041">
                  <c:v>4.462E-2</c:v>
                </c:pt>
                <c:pt idx="257042">
                  <c:v>4.4618999999999999E-2</c:v>
                </c:pt>
                <c:pt idx="257043">
                  <c:v>4.4617999999999998E-2</c:v>
                </c:pt>
                <c:pt idx="257044">
                  <c:v>4.4616999999999997E-2</c:v>
                </c:pt>
                <c:pt idx="257045">
                  <c:v>4.4616000000000003E-2</c:v>
                </c:pt>
                <c:pt idx="257046">
                  <c:v>4.4616000000000003E-2</c:v>
                </c:pt>
                <c:pt idx="257047">
                  <c:v>4.4615000000000002E-2</c:v>
                </c:pt>
                <c:pt idx="257048">
                  <c:v>4.4614000000000001E-2</c:v>
                </c:pt>
                <c:pt idx="257049">
                  <c:v>4.4613E-2</c:v>
                </c:pt>
                <c:pt idx="257050">
                  <c:v>4.4611999999999999E-2</c:v>
                </c:pt>
                <c:pt idx="257051">
                  <c:v>4.4611999999999999E-2</c:v>
                </c:pt>
                <c:pt idx="257052">
                  <c:v>4.4610999999999998E-2</c:v>
                </c:pt>
                <c:pt idx="257053">
                  <c:v>4.4610999999999998E-2</c:v>
                </c:pt>
                <c:pt idx="257054">
                  <c:v>4.4609999999999997E-2</c:v>
                </c:pt>
                <c:pt idx="257055">
                  <c:v>4.4609999999999997E-2</c:v>
                </c:pt>
                <c:pt idx="257056">
                  <c:v>4.4609999999999997E-2</c:v>
                </c:pt>
                <c:pt idx="257057">
                  <c:v>4.4609999999999997E-2</c:v>
                </c:pt>
                <c:pt idx="257058">
                  <c:v>4.4609000000000003E-2</c:v>
                </c:pt>
                <c:pt idx="257059">
                  <c:v>4.4609000000000003E-2</c:v>
                </c:pt>
                <c:pt idx="257060">
                  <c:v>4.4609000000000003E-2</c:v>
                </c:pt>
                <c:pt idx="257061">
                  <c:v>4.4609000000000003E-2</c:v>
                </c:pt>
                <c:pt idx="257062">
                  <c:v>4.4609000000000003E-2</c:v>
                </c:pt>
                <c:pt idx="257063">
                  <c:v>4.4609000000000003E-2</c:v>
                </c:pt>
                <c:pt idx="257064">
                  <c:v>4.4609999999999997E-2</c:v>
                </c:pt>
                <c:pt idx="257065">
                  <c:v>4.4609999999999997E-2</c:v>
                </c:pt>
                <c:pt idx="257066">
                  <c:v>4.4610999999999998E-2</c:v>
                </c:pt>
                <c:pt idx="257067">
                  <c:v>4.4611999999999999E-2</c:v>
                </c:pt>
                <c:pt idx="257068">
                  <c:v>4.4611999999999999E-2</c:v>
                </c:pt>
                <c:pt idx="257069">
                  <c:v>4.4613E-2</c:v>
                </c:pt>
                <c:pt idx="257070">
                  <c:v>4.4614000000000001E-2</c:v>
                </c:pt>
                <c:pt idx="257071">
                  <c:v>4.4615000000000002E-2</c:v>
                </c:pt>
                <c:pt idx="257072">
                  <c:v>4.4616000000000003E-2</c:v>
                </c:pt>
                <c:pt idx="257073">
                  <c:v>4.4617999999999998E-2</c:v>
                </c:pt>
                <c:pt idx="257074">
                  <c:v>4.4618999999999999E-2</c:v>
                </c:pt>
                <c:pt idx="257075">
                  <c:v>4.462E-2</c:v>
                </c:pt>
                <c:pt idx="257076">
                  <c:v>4.4622000000000002E-2</c:v>
                </c:pt>
                <c:pt idx="257077">
                  <c:v>4.4623999999999997E-2</c:v>
                </c:pt>
                <c:pt idx="257078">
                  <c:v>4.4625999999999999E-2</c:v>
                </c:pt>
                <c:pt idx="257079">
                  <c:v>4.4628000000000001E-2</c:v>
                </c:pt>
                <c:pt idx="257080">
                  <c:v>4.4630000000000003E-2</c:v>
                </c:pt>
                <c:pt idx="257081">
                  <c:v>4.4631999999999998E-2</c:v>
                </c:pt>
                <c:pt idx="257082">
                  <c:v>4.4634E-2</c:v>
                </c:pt>
                <c:pt idx="257083">
                  <c:v>4.4636000000000002E-2</c:v>
                </c:pt>
                <c:pt idx="257084">
                  <c:v>4.4637999999999997E-2</c:v>
                </c:pt>
                <c:pt idx="257085">
                  <c:v>4.4641E-2</c:v>
                </c:pt>
                <c:pt idx="257086">
                  <c:v>4.4643000000000002E-2</c:v>
                </c:pt>
                <c:pt idx="257087">
                  <c:v>4.4645999999999998E-2</c:v>
                </c:pt>
                <c:pt idx="257088">
                  <c:v>4.4649000000000001E-2</c:v>
                </c:pt>
                <c:pt idx="257089">
                  <c:v>4.4651000000000003E-2</c:v>
                </c:pt>
                <c:pt idx="257090">
                  <c:v>4.4653999999999999E-2</c:v>
                </c:pt>
                <c:pt idx="257091">
                  <c:v>4.4657000000000002E-2</c:v>
                </c:pt>
                <c:pt idx="257092">
                  <c:v>4.4659999999999998E-2</c:v>
                </c:pt>
                <c:pt idx="257093">
                  <c:v>4.4662E-2</c:v>
                </c:pt>
                <c:pt idx="257094">
                  <c:v>4.4665000000000003E-2</c:v>
                </c:pt>
                <c:pt idx="257095">
                  <c:v>4.4667999999999999E-2</c:v>
                </c:pt>
                <c:pt idx="257096">
                  <c:v>4.4671000000000002E-2</c:v>
                </c:pt>
                <c:pt idx="257097">
                  <c:v>4.4672999999999997E-2</c:v>
                </c:pt>
                <c:pt idx="257098">
                  <c:v>4.4676E-2</c:v>
                </c:pt>
                <c:pt idx="257099">
                  <c:v>4.4679000000000003E-2</c:v>
                </c:pt>
                <c:pt idx="257100">
                  <c:v>4.4681999999999999E-2</c:v>
                </c:pt>
                <c:pt idx="257101">
                  <c:v>4.4685000000000002E-2</c:v>
                </c:pt>
                <c:pt idx="257102">
                  <c:v>4.4686999999999998E-2</c:v>
                </c:pt>
                <c:pt idx="257103">
                  <c:v>4.4690000000000001E-2</c:v>
                </c:pt>
                <c:pt idx="257104">
                  <c:v>4.4692999999999997E-2</c:v>
                </c:pt>
                <c:pt idx="257105">
                  <c:v>4.4694999999999999E-2</c:v>
                </c:pt>
                <c:pt idx="257106">
                  <c:v>4.4698000000000002E-2</c:v>
                </c:pt>
                <c:pt idx="257107">
                  <c:v>4.4699999999999997E-2</c:v>
                </c:pt>
                <c:pt idx="257108">
                  <c:v>4.4701999999999999E-2</c:v>
                </c:pt>
                <c:pt idx="257109">
                  <c:v>4.4704000000000001E-2</c:v>
                </c:pt>
                <c:pt idx="257110">
                  <c:v>4.4706000000000003E-2</c:v>
                </c:pt>
                <c:pt idx="257111">
                  <c:v>4.4707999999999998E-2</c:v>
                </c:pt>
                <c:pt idx="257112">
                  <c:v>4.471E-2</c:v>
                </c:pt>
                <c:pt idx="257113">
                  <c:v>4.4712000000000002E-2</c:v>
                </c:pt>
                <c:pt idx="257114">
                  <c:v>4.4713999999999997E-2</c:v>
                </c:pt>
                <c:pt idx="257115">
                  <c:v>4.4714999999999998E-2</c:v>
                </c:pt>
                <c:pt idx="257116">
                  <c:v>4.4717E-2</c:v>
                </c:pt>
                <c:pt idx="257117">
                  <c:v>4.4718000000000001E-2</c:v>
                </c:pt>
                <c:pt idx="257118">
                  <c:v>4.4719000000000002E-2</c:v>
                </c:pt>
                <c:pt idx="257119">
                  <c:v>4.4720000000000003E-2</c:v>
                </c:pt>
                <c:pt idx="257120">
                  <c:v>4.4720999999999997E-2</c:v>
                </c:pt>
                <c:pt idx="257121">
                  <c:v>4.4720999999999997E-2</c:v>
                </c:pt>
                <c:pt idx="257122">
                  <c:v>4.4721999999999998E-2</c:v>
                </c:pt>
                <c:pt idx="257123">
                  <c:v>4.4722999999999999E-2</c:v>
                </c:pt>
                <c:pt idx="257124">
                  <c:v>4.4722999999999999E-2</c:v>
                </c:pt>
                <c:pt idx="257125">
                  <c:v>4.4724E-2</c:v>
                </c:pt>
                <c:pt idx="257126">
                  <c:v>4.4724E-2</c:v>
                </c:pt>
                <c:pt idx="257127">
                  <c:v>4.4724E-2</c:v>
                </c:pt>
                <c:pt idx="257128">
                  <c:v>4.4724E-2</c:v>
                </c:pt>
                <c:pt idx="257129">
                  <c:v>4.4724E-2</c:v>
                </c:pt>
                <c:pt idx="257130">
                  <c:v>4.4722999999999999E-2</c:v>
                </c:pt>
                <c:pt idx="257131">
                  <c:v>4.4722999999999999E-2</c:v>
                </c:pt>
                <c:pt idx="257132">
                  <c:v>4.4721999999999998E-2</c:v>
                </c:pt>
                <c:pt idx="257133">
                  <c:v>4.4721999999999998E-2</c:v>
                </c:pt>
                <c:pt idx="257134">
                  <c:v>4.4720999999999997E-2</c:v>
                </c:pt>
                <c:pt idx="257135">
                  <c:v>4.4720000000000003E-2</c:v>
                </c:pt>
                <c:pt idx="257136">
                  <c:v>4.4720000000000003E-2</c:v>
                </c:pt>
                <c:pt idx="257137">
                  <c:v>4.4719000000000002E-2</c:v>
                </c:pt>
                <c:pt idx="257138">
                  <c:v>4.4718000000000001E-2</c:v>
                </c:pt>
                <c:pt idx="257139">
                  <c:v>4.4717E-2</c:v>
                </c:pt>
                <c:pt idx="257140">
                  <c:v>4.4715999999999999E-2</c:v>
                </c:pt>
                <c:pt idx="257141">
                  <c:v>4.4713999999999997E-2</c:v>
                </c:pt>
                <c:pt idx="257142">
                  <c:v>4.4713000000000003E-2</c:v>
                </c:pt>
                <c:pt idx="257143">
                  <c:v>4.4712000000000002E-2</c:v>
                </c:pt>
                <c:pt idx="257144">
                  <c:v>4.4711000000000001E-2</c:v>
                </c:pt>
                <c:pt idx="257145">
                  <c:v>4.4708999999999999E-2</c:v>
                </c:pt>
                <c:pt idx="257146">
                  <c:v>4.4707999999999998E-2</c:v>
                </c:pt>
                <c:pt idx="257147">
                  <c:v>4.4706999999999997E-2</c:v>
                </c:pt>
                <c:pt idx="257148">
                  <c:v>4.4706000000000003E-2</c:v>
                </c:pt>
                <c:pt idx="257149">
                  <c:v>4.4704000000000001E-2</c:v>
                </c:pt>
                <c:pt idx="257150">
                  <c:v>4.4703E-2</c:v>
                </c:pt>
                <c:pt idx="257151">
                  <c:v>4.4701999999999999E-2</c:v>
                </c:pt>
                <c:pt idx="257152">
                  <c:v>4.4699999999999997E-2</c:v>
                </c:pt>
                <c:pt idx="257153">
                  <c:v>4.4699000000000003E-2</c:v>
                </c:pt>
                <c:pt idx="257154">
                  <c:v>4.4697000000000001E-2</c:v>
                </c:pt>
                <c:pt idx="257155">
                  <c:v>4.4696E-2</c:v>
                </c:pt>
                <c:pt idx="257156">
                  <c:v>4.4694999999999999E-2</c:v>
                </c:pt>
                <c:pt idx="257157">
                  <c:v>4.4693999999999998E-2</c:v>
                </c:pt>
                <c:pt idx="257158">
                  <c:v>4.4692000000000003E-2</c:v>
                </c:pt>
                <c:pt idx="257159">
                  <c:v>4.4691000000000002E-2</c:v>
                </c:pt>
                <c:pt idx="257160">
                  <c:v>4.4690000000000001E-2</c:v>
                </c:pt>
                <c:pt idx="257161">
                  <c:v>4.4689E-2</c:v>
                </c:pt>
                <c:pt idx="257162">
                  <c:v>4.4687999999999999E-2</c:v>
                </c:pt>
                <c:pt idx="257163">
                  <c:v>4.4686999999999998E-2</c:v>
                </c:pt>
                <c:pt idx="257164">
                  <c:v>4.4685999999999997E-2</c:v>
                </c:pt>
                <c:pt idx="257165">
                  <c:v>4.4685000000000002E-2</c:v>
                </c:pt>
                <c:pt idx="257166">
                  <c:v>4.4684000000000001E-2</c:v>
                </c:pt>
                <c:pt idx="257167">
                  <c:v>4.4683E-2</c:v>
                </c:pt>
                <c:pt idx="257168">
                  <c:v>4.4681999999999999E-2</c:v>
                </c:pt>
                <c:pt idx="257169">
                  <c:v>4.4681999999999999E-2</c:v>
                </c:pt>
                <c:pt idx="257170">
                  <c:v>4.4680999999999998E-2</c:v>
                </c:pt>
                <c:pt idx="257171">
                  <c:v>4.4679999999999997E-2</c:v>
                </c:pt>
                <c:pt idx="257172">
                  <c:v>4.4679999999999997E-2</c:v>
                </c:pt>
                <c:pt idx="257173">
                  <c:v>4.4679000000000003E-2</c:v>
                </c:pt>
                <c:pt idx="257174">
                  <c:v>4.4679000000000003E-2</c:v>
                </c:pt>
                <c:pt idx="257175">
                  <c:v>4.4678000000000002E-2</c:v>
                </c:pt>
                <c:pt idx="257176">
                  <c:v>4.4678000000000002E-2</c:v>
                </c:pt>
                <c:pt idx="257177">
                  <c:v>4.4677000000000001E-2</c:v>
                </c:pt>
                <c:pt idx="257178">
                  <c:v>4.4677000000000001E-2</c:v>
                </c:pt>
                <c:pt idx="257179">
                  <c:v>4.4676E-2</c:v>
                </c:pt>
                <c:pt idx="257180">
                  <c:v>4.4676E-2</c:v>
                </c:pt>
                <c:pt idx="257181">
                  <c:v>4.4676E-2</c:v>
                </c:pt>
                <c:pt idx="257182">
                  <c:v>4.4676E-2</c:v>
                </c:pt>
                <c:pt idx="257183">
                  <c:v>4.4674999999999999E-2</c:v>
                </c:pt>
                <c:pt idx="257184">
                  <c:v>4.4674999999999999E-2</c:v>
                </c:pt>
                <c:pt idx="257185">
                  <c:v>4.4674999999999999E-2</c:v>
                </c:pt>
                <c:pt idx="257186">
                  <c:v>4.4674999999999999E-2</c:v>
                </c:pt>
                <c:pt idx="257187">
                  <c:v>4.4674999999999999E-2</c:v>
                </c:pt>
                <c:pt idx="257188">
                  <c:v>4.4674999999999999E-2</c:v>
                </c:pt>
                <c:pt idx="257189">
                  <c:v>4.4673999999999998E-2</c:v>
                </c:pt>
                <c:pt idx="257190">
                  <c:v>4.4673999999999998E-2</c:v>
                </c:pt>
                <c:pt idx="257191">
                  <c:v>4.4673999999999998E-2</c:v>
                </c:pt>
                <c:pt idx="257192">
                  <c:v>4.4673999999999998E-2</c:v>
                </c:pt>
                <c:pt idx="257193">
                  <c:v>4.4673999999999998E-2</c:v>
                </c:pt>
                <c:pt idx="257194">
                  <c:v>4.4673999999999998E-2</c:v>
                </c:pt>
                <c:pt idx="257195">
                  <c:v>4.4674999999999999E-2</c:v>
                </c:pt>
                <c:pt idx="257196">
                  <c:v>4.4674999999999999E-2</c:v>
                </c:pt>
                <c:pt idx="257197">
                  <c:v>4.4674999999999999E-2</c:v>
                </c:pt>
                <c:pt idx="257198">
                  <c:v>4.4674999999999999E-2</c:v>
                </c:pt>
                <c:pt idx="257199">
                  <c:v>4.4674999999999999E-2</c:v>
                </c:pt>
                <c:pt idx="257200">
                  <c:v>4.4674999999999999E-2</c:v>
                </c:pt>
                <c:pt idx="257201">
                  <c:v>4.4674999999999999E-2</c:v>
                </c:pt>
                <c:pt idx="257202">
                  <c:v>4.4674999999999999E-2</c:v>
                </c:pt>
                <c:pt idx="257203">
                  <c:v>4.4674999999999999E-2</c:v>
                </c:pt>
                <c:pt idx="257204">
                  <c:v>4.4674999999999999E-2</c:v>
                </c:pt>
                <c:pt idx="257205">
                  <c:v>4.4676E-2</c:v>
                </c:pt>
                <c:pt idx="257206">
                  <c:v>4.4676E-2</c:v>
                </c:pt>
                <c:pt idx="257207">
                  <c:v>4.4676E-2</c:v>
                </c:pt>
                <c:pt idx="257208">
                  <c:v>4.4676E-2</c:v>
                </c:pt>
                <c:pt idx="257209">
                  <c:v>4.4677000000000001E-2</c:v>
                </c:pt>
                <c:pt idx="257210">
                  <c:v>4.4677000000000001E-2</c:v>
                </c:pt>
                <c:pt idx="257211">
                  <c:v>4.4677000000000001E-2</c:v>
                </c:pt>
                <c:pt idx="257212">
                  <c:v>4.4677000000000001E-2</c:v>
                </c:pt>
                <c:pt idx="257213">
                  <c:v>4.4678000000000002E-2</c:v>
                </c:pt>
                <c:pt idx="257214">
                  <c:v>4.4678000000000002E-2</c:v>
                </c:pt>
                <c:pt idx="257215">
                  <c:v>4.4678000000000002E-2</c:v>
                </c:pt>
                <c:pt idx="257216">
                  <c:v>4.4679000000000003E-2</c:v>
                </c:pt>
                <c:pt idx="257217">
                  <c:v>4.4679000000000003E-2</c:v>
                </c:pt>
                <c:pt idx="257218">
                  <c:v>4.4679000000000003E-2</c:v>
                </c:pt>
                <c:pt idx="257219">
                  <c:v>4.4679999999999997E-2</c:v>
                </c:pt>
                <c:pt idx="257220">
                  <c:v>4.4679999999999997E-2</c:v>
                </c:pt>
                <c:pt idx="257221">
                  <c:v>4.4680999999999998E-2</c:v>
                </c:pt>
                <c:pt idx="257222">
                  <c:v>4.4680999999999998E-2</c:v>
                </c:pt>
                <c:pt idx="257223">
                  <c:v>4.4681999999999999E-2</c:v>
                </c:pt>
                <c:pt idx="257224">
                  <c:v>4.4681999999999999E-2</c:v>
                </c:pt>
                <c:pt idx="257225">
                  <c:v>4.4683E-2</c:v>
                </c:pt>
                <c:pt idx="257226">
                  <c:v>4.4683E-2</c:v>
                </c:pt>
                <c:pt idx="257227">
                  <c:v>4.4684000000000001E-2</c:v>
                </c:pt>
                <c:pt idx="257228">
                  <c:v>4.4685000000000002E-2</c:v>
                </c:pt>
                <c:pt idx="257229">
                  <c:v>4.4685000000000002E-2</c:v>
                </c:pt>
                <c:pt idx="257230">
                  <c:v>4.4685999999999997E-2</c:v>
                </c:pt>
                <c:pt idx="257231">
                  <c:v>4.4686999999999998E-2</c:v>
                </c:pt>
                <c:pt idx="257232">
                  <c:v>4.4687999999999999E-2</c:v>
                </c:pt>
                <c:pt idx="257233">
                  <c:v>4.4687999999999999E-2</c:v>
                </c:pt>
                <c:pt idx="257234">
                  <c:v>4.4689E-2</c:v>
                </c:pt>
                <c:pt idx="257235">
                  <c:v>4.4690000000000001E-2</c:v>
                </c:pt>
                <c:pt idx="257236">
                  <c:v>4.4691000000000002E-2</c:v>
                </c:pt>
                <c:pt idx="257237">
                  <c:v>4.4691000000000002E-2</c:v>
                </c:pt>
                <c:pt idx="257238">
                  <c:v>4.4692000000000003E-2</c:v>
                </c:pt>
                <c:pt idx="257239">
                  <c:v>4.4692999999999997E-2</c:v>
                </c:pt>
                <c:pt idx="257240">
                  <c:v>4.4693999999999998E-2</c:v>
                </c:pt>
                <c:pt idx="257241">
                  <c:v>4.4694999999999999E-2</c:v>
                </c:pt>
                <c:pt idx="257242">
                  <c:v>4.4696E-2</c:v>
                </c:pt>
                <c:pt idx="257243">
                  <c:v>4.4697000000000001E-2</c:v>
                </c:pt>
                <c:pt idx="257244">
                  <c:v>4.4698000000000002E-2</c:v>
                </c:pt>
                <c:pt idx="257245">
                  <c:v>4.4699000000000003E-2</c:v>
                </c:pt>
                <c:pt idx="257246">
                  <c:v>4.4699999999999997E-2</c:v>
                </c:pt>
                <c:pt idx="257247">
                  <c:v>4.4700999999999998E-2</c:v>
                </c:pt>
                <c:pt idx="257248">
                  <c:v>4.4701999999999999E-2</c:v>
                </c:pt>
                <c:pt idx="257249">
                  <c:v>4.4704000000000001E-2</c:v>
                </c:pt>
                <c:pt idx="257250">
                  <c:v>4.4705000000000002E-2</c:v>
                </c:pt>
                <c:pt idx="257251">
                  <c:v>4.4706000000000003E-2</c:v>
                </c:pt>
                <c:pt idx="257252">
                  <c:v>4.4706999999999997E-2</c:v>
                </c:pt>
                <c:pt idx="257253">
                  <c:v>4.4708999999999999E-2</c:v>
                </c:pt>
                <c:pt idx="257254">
                  <c:v>4.471E-2</c:v>
                </c:pt>
                <c:pt idx="257255">
                  <c:v>4.4711000000000001E-2</c:v>
                </c:pt>
                <c:pt idx="257256">
                  <c:v>4.4713000000000003E-2</c:v>
                </c:pt>
                <c:pt idx="257257">
                  <c:v>4.4713999999999997E-2</c:v>
                </c:pt>
                <c:pt idx="257258">
                  <c:v>4.4714999999999998E-2</c:v>
                </c:pt>
                <c:pt idx="257259">
                  <c:v>4.4717E-2</c:v>
                </c:pt>
                <c:pt idx="257260">
                  <c:v>4.4718000000000001E-2</c:v>
                </c:pt>
                <c:pt idx="257261">
                  <c:v>4.4720000000000003E-2</c:v>
                </c:pt>
                <c:pt idx="257262">
                  <c:v>4.4720999999999997E-2</c:v>
                </c:pt>
                <c:pt idx="257263">
                  <c:v>4.4722999999999999E-2</c:v>
                </c:pt>
                <c:pt idx="257264">
                  <c:v>4.4725000000000001E-2</c:v>
                </c:pt>
                <c:pt idx="257265">
                  <c:v>4.4726000000000002E-2</c:v>
                </c:pt>
                <c:pt idx="257266">
                  <c:v>4.4727999999999997E-2</c:v>
                </c:pt>
                <c:pt idx="257267">
                  <c:v>4.4729999999999999E-2</c:v>
                </c:pt>
                <c:pt idx="257268">
                  <c:v>4.4732000000000001E-2</c:v>
                </c:pt>
                <c:pt idx="257269">
                  <c:v>4.4733000000000002E-2</c:v>
                </c:pt>
                <c:pt idx="257270">
                  <c:v>4.4734999999999997E-2</c:v>
                </c:pt>
                <c:pt idx="257271">
                  <c:v>4.4736999999999999E-2</c:v>
                </c:pt>
                <c:pt idx="257272">
                  <c:v>4.4739000000000001E-2</c:v>
                </c:pt>
                <c:pt idx="257273">
                  <c:v>4.4741000000000003E-2</c:v>
                </c:pt>
                <c:pt idx="257274">
                  <c:v>4.4742999999999998E-2</c:v>
                </c:pt>
                <c:pt idx="257275">
                  <c:v>4.4745E-2</c:v>
                </c:pt>
                <c:pt idx="257276">
                  <c:v>4.4747000000000002E-2</c:v>
                </c:pt>
                <c:pt idx="257277">
                  <c:v>4.4748999999999997E-2</c:v>
                </c:pt>
                <c:pt idx="257278">
                  <c:v>4.4750999999999999E-2</c:v>
                </c:pt>
                <c:pt idx="257279">
                  <c:v>4.4754000000000002E-2</c:v>
                </c:pt>
                <c:pt idx="257280">
                  <c:v>4.4755999999999997E-2</c:v>
                </c:pt>
                <c:pt idx="257281">
                  <c:v>4.4757999999999999E-2</c:v>
                </c:pt>
                <c:pt idx="257282">
                  <c:v>4.4760000000000001E-2</c:v>
                </c:pt>
                <c:pt idx="257283">
                  <c:v>4.4762000000000003E-2</c:v>
                </c:pt>
                <c:pt idx="257284">
                  <c:v>4.4763999999999998E-2</c:v>
                </c:pt>
                <c:pt idx="257285">
                  <c:v>4.4767000000000001E-2</c:v>
                </c:pt>
                <c:pt idx="257286">
                  <c:v>4.4769000000000003E-2</c:v>
                </c:pt>
                <c:pt idx="257287">
                  <c:v>4.4770999999999998E-2</c:v>
                </c:pt>
                <c:pt idx="257288">
                  <c:v>4.4774000000000001E-2</c:v>
                </c:pt>
                <c:pt idx="257289">
                  <c:v>4.4776000000000003E-2</c:v>
                </c:pt>
                <c:pt idx="257290">
                  <c:v>4.4777999999999998E-2</c:v>
                </c:pt>
                <c:pt idx="257291">
                  <c:v>4.4781000000000001E-2</c:v>
                </c:pt>
                <c:pt idx="257292">
                  <c:v>4.4783000000000003E-2</c:v>
                </c:pt>
                <c:pt idx="257293">
                  <c:v>4.4784999999999998E-2</c:v>
                </c:pt>
                <c:pt idx="257294">
                  <c:v>4.4788000000000001E-2</c:v>
                </c:pt>
                <c:pt idx="257295">
                  <c:v>4.4790000000000003E-2</c:v>
                </c:pt>
                <c:pt idx="257296">
                  <c:v>4.4791999999999998E-2</c:v>
                </c:pt>
                <c:pt idx="257297">
                  <c:v>4.4794E-2</c:v>
                </c:pt>
                <c:pt idx="257298">
                  <c:v>4.4796000000000002E-2</c:v>
                </c:pt>
                <c:pt idx="257299">
                  <c:v>4.4797999999999998E-2</c:v>
                </c:pt>
                <c:pt idx="257300">
                  <c:v>4.4801000000000001E-2</c:v>
                </c:pt>
                <c:pt idx="257301">
                  <c:v>4.4803000000000003E-2</c:v>
                </c:pt>
                <c:pt idx="257302">
                  <c:v>4.4804999999999998E-2</c:v>
                </c:pt>
                <c:pt idx="257303">
                  <c:v>4.4807E-2</c:v>
                </c:pt>
                <c:pt idx="257304">
                  <c:v>4.4809000000000002E-2</c:v>
                </c:pt>
                <c:pt idx="257305">
                  <c:v>4.4810000000000003E-2</c:v>
                </c:pt>
                <c:pt idx="257306">
                  <c:v>4.4811999999999998E-2</c:v>
                </c:pt>
                <c:pt idx="257307">
                  <c:v>4.4814E-2</c:v>
                </c:pt>
                <c:pt idx="257308">
                  <c:v>4.4816000000000002E-2</c:v>
                </c:pt>
                <c:pt idx="257309">
                  <c:v>4.4817000000000003E-2</c:v>
                </c:pt>
                <c:pt idx="257310">
                  <c:v>4.4818999999999998E-2</c:v>
                </c:pt>
                <c:pt idx="257311">
                  <c:v>4.4819999999999999E-2</c:v>
                </c:pt>
                <c:pt idx="257312">
                  <c:v>4.4822000000000001E-2</c:v>
                </c:pt>
                <c:pt idx="257313">
                  <c:v>4.4823000000000002E-2</c:v>
                </c:pt>
                <c:pt idx="257314">
                  <c:v>4.4824999999999997E-2</c:v>
                </c:pt>
                <c:pt idx="257315">
                  <c:v>4.4825999999999998E-2</c:v>
                </c:pt>
                <c:pt idx="257316">
                  <c:v>4.4826999999999999E-2</c:v>
                </c:pt>
                <c:pt idx="257317">
                  <c:v>4.4828E-2</c:v>
                </c:pt>
                <c:pt idx="257318">
                  <c:v>4.4829000000000001E-2</c:v>
                </c:pt>
                <c:pt idx="257319">
                  <c:v>4.4830000000000002E-2</c:v>
                </c:pt>
                <c:pt idx="257320">
                  <c:v>4.4830000000000002E-2</c:v>
                </c:pt>
                <c:pt idx="257321">
                  <c:v>4.4831000000000003E-2</c:v>
                </c:pt>
                <c:pt idx="257322">
                  <c:v>4.4831999999999997E-2</c:v>
                </c:pt>
                <c:pt idx="257323">
                  <c:v>4.4832999999999998E-2</c:v>
                </c:pt>
                <c:pt idx="257324">
                  <c:v>4.4832999999999998E-2</c:v>
                </c:pt>
                <c:pt idx="257325">
                  <c:v>4.4833999999999999E-2</c:v>
                </c:pt>
                <c:pt idx="257326">
                  <c:v>4.4833999999999999E-2</c:v>
                </c:pt>
                <c:pt idx="257327">
                  <c:v>4.4835E-2</c:v>
                </c:pt>
                <c:pt idx="257328">
                  <c:v>4.4835E-2</c:v>
                </c:pt>
                <c:pt idx="257329">
                  <c:v>4.4835E-2</c:v>
                </c:pt>
                <c:pt idx="257330">
                  <c:v>4.4835E-2</c:v>
                </c:pt>
                <c:pt idx="257331">
                  <c:v>4.4835E-2</c:v>
                </c:pt>
                <c:pt idx="257332">
                  <c:v>4.4835E-2</c:v>
                </c:pt>
                <c:pt idx="257333">
                  <c:v>4.4835E-2</c:v>
                </c:pt>
                <c:pt idx="257334">
                  <c:v>4.4835E-2</c:v>
                </c:pt>
                <c:pt idx="257335">
                  <c:v>4.4835E-2</c:v>
                </c:pt>
                <c:pt idx="257336">
                  <c:v>4.4835E-2</c:v>
                </c:pt>
                <c:pt idx="257337">
                  <c:v>4.4833999999999999E-2</c:v>
                </c:pt>
                <c:pt idx="257338">
                  <c:v>4.4833999999999999E-2</c:v>
                </c:pt>
                <c:pt idx="257339">
                  <c:v>4.4833999999999999E-2</c:v>
                </c:pt>
                <c:pt idx="257340">
                  <c:v>4.4832999999999998E-2</c:v>
                </c:pt>
                <c:pt idx="257341">
                  <c:v>4.4832999999999998E-2</c:v>
                </c:pt>
                <c:pt idx="257342">
                  <c:v>4.4831999999999997E-2</c:v>
                </c:pt>
                <c:pt idx="257343">
                  <c:v>4.4831000000000003E-2</c:v>
                </c:pt>
                <c:pt idx="257344">
                  <c:v>4.4831000000000003E-2</c:v>
                </c:pt>
                <c:pt idx="257345">
                  <c:v>4.4830000000000002E-2</c:v>
                </c:pt>
                <c:pt idx="257346">
                  <c:v>4.4829000000000001E-2</c:v>
                </c:pt>
                <c:pt idx="257347">
                  <c:v>4.4828E-2</c:v>
                </c:pt>
                <c:pt idx="257348">
                  <c:v>4.4828E-2</c:v>
                </c:pt>
                <c:pt idx="257349">
                  <c:v>4.4826999999999999E-2</c:v>
                </c:pt>
                <c:pt idx="257350">
                  <c:v>4.4825999999999998E-2</c:v>
                </c:pt>
                <c:pt idx="257351">
                  <c:v>4.4824999999999997E-2</c:v>
                </c:pt>
                <c:pt idx="257352">
                  <c:v>4.4824000000000003E-2</c:v>
                </c:pt>
                <c:pt idx="257353">
                  <c:v>4.4823000000000002E-2</c:v>
                </c:pt>
                <c:pt idx="257354">
                  <c:v>4.4822000000000001E-2</c:v>
                </c:pt>
                <c:pt idx="257355">
                  <c:v>4.4819999999999999E-2</c:v>
                </c:pt>
                <c:pt idx="257356">
                  <c:v>4.4818999999999998E-2</c:v>
                </c:pt>
                <c:pt idx="257357">
                  <c:v>4.4817999999999997E-2</c:v>
                </c:pt>
                <c:pt idx="257358">
                  <c:v>4.4817000000000003E-2</c:v>
                </c:pt>
                <c:pt idx="257359">
                  <c:v>4.4816000000000002E-2</c:v>
                </c:pt>
                <c:pt idx="257360">
                  <c:v>4.4815000000000001E-2</c:v>
                </c:pt>
                <c:pt idx="257361">
                  <c:v>4.4814E-2</c:v>
                </c:pt>
                <c:pt idx="257362">
                  <c:v>4.4811999999999998E-2</c:v>
                </c:pt>
                <c:pt idx="257363">
                  <c:v>4.4810999999999997E-2</c:v>
                </c:pt>
                <c:pt idx="257364">
                  <c:v>4.4810000000000003E-2</c:v>
                </c:pt>
                <c:pt idx="257365">
                  <c:v>4.4808000000000001E-2</c:v>
                </c:pt>
                <c:pt idx="257366">
                  <c:v>4.4807E-2</c:v>
                </c:pt>
                <c:pt idx="257367">
                  <c:v>4.4804999999999998E-2</c:v>
                </c:pt>
                <c:pt idx="257368">
                  <c:v>4.4803999999999997E-2</c:v>
                </c:pt>
                <c:pt idx="257369">
                  <c:v>4.4803000000000003E-2</c:v>
                </c:pt>
                <c:pt idx="257370">
                  <c:v>4.4802000000000002E-2</c:v>
                </c:pt>
                <c:pt idx="257371">
                  <c:v>4.48E-2</c:v>
                </c:pt>
                <c:pt idx="257372">
                  <c:v>4.4798999999999999E-2</c:v>
                </c:pt>
                <c:pt idx="257373">
                  <c:v>4.4797999999999998E-2</c:v>
                </c:pt>
                <c:pt idx="257374">
                  <c:v>4.4796999999999997E-2</c:v>
                </c:pt>
                <c:pt idx="257375">
                  <c:v>4.4795000000000001E-2</c:v>
                </c:pt>
                <c:pt idx="257376">
                  <c:v>4.4794E-2</c:v>
                </c:pt>
                <c:pt idx="257377">
                  <c:v>4.4792999999999999E-2</c:v>
                </c:pt>
                <c:pt idx="257378">
                  <c:v>4.4791999999999998E-2</c:v>
                </c:pt>
                <c:pt idx="257379">
                  <c:v>4.4790999999999997E-2</c:v>
                </c:pt>
                <c:pt idx="257380">
                  <c:v>4.4790000000000003E-2</c:v>
                </c:pt>
                <c:pt idx="257381">
                  <c:v>4.4789000000000002E-2</c:v>
                </c:pt>
                <c:pt idx="257382">
                  <c:v>4.4788000000000001E-2</c:v>
                </c:pt>
                <c:pt idx="257383">
                  <c:v>4.4787E-2</c:v>
                </c:pt>
                <c:pt idx="257384">
                  <c:v>4.4787E-2</c:v>
                </c:pt>
                <c:pt idx="257385">
                  <c:v>4.4785999999999999E-2</c:v>
                </c:pt>
                <c:pt idx="257386">
                  <c:v>4.4784999999999998E-2</c:v>
                </c:pt>
                <c:pt idx="257387">
                  <c:v>4.4784999999999998E-2</c:v>
                </c:pt>
                <c:pt idx="257388">
                  <c:v>4.4783999999999997E-2</c:v>
                </c:pt>
                <c:pt idx="257389">
                  <c:v>4.4783999999999997E-2</c:v>
                </c:pt>
                <c:pt idx="257390">
                  <c:v>4.4783000000000003E-2</c:v>
                </c:pt>
                <c:pt idx="257391">
                  <c:v>4.4783000000000003E-2</c:v>
                </c:pt>
                <c:pt idx="257392">
                  <c:v>4.4783000000000003E-2</c:v>
                </c:pt>
                <c:pt idx="257393">
                  <c:v>4.4783000000000003E-2</c:v>
                </c:pt>
                <c:pt idx="257394">
                  <c:v>4.4783000000000003E-2</c:v>
                </c:pt>
                <c:pt idx="257395">
                  <c:v>4.4783000000000003E-2</c:v>
                </c:pt>
                <c:pt idx="257396">
                  <c:v>4.4783999999999997E-2</c:v>
                </c:pt>
                <c:pt idx="257397">
                  <c:v>4.4783999999999997E-2</c:v>
                </c:pt>
                <c:pt idx="257398">
                  <c:v>4.4784999999999998E-2</c:v>
                </c:pt>
                <c:pt idx="257399">
                  <c:v>4.4784999999999998E-2</c:v>
                </c:pt>
                <c:pt idx="257400">
                  <c:v>4.4785999999999999E-2</c:v>
                </c:pt>
                <c:pt idx="257401">
                  <c:v>4.4787E-2</c:v>
                </c:pt>
                <c:pt idx="257402">
                  <c:v>4.4788000000000001E-2</c:v>
                </c:pt>
                <c:pt idx="257403">
                  <c:v>4.4789000000000002E-2</c:v>
                </c:pt>
                <c:pt idx="257404">
                  <c:v>4.4790000000000003E-2</c:v>
                </c:pt>
                <c:pt idx="257405">
                  <c:v>4.4790999999999997E-2</c:v>
                </c:pt>
                <c:pt idx="257406">
                  <c:v>4.4792999999999999E-2</c:v>
                </c:pt>
                <c:pt idx="257407">
                  <c:v>4.4795000000000001E-2</c:v>
                </c:pt>
                <c:pt idx="257408">
                  <c:v>4.4796000000000002E-2</c:v>
                </c:pt>
                <c:pt idx="257409">
                  <c:v>4.4797999999999998E-2</c:v>
                </c:pt>
                <c:pt idx="257410">
                  <c:v>4.48E-2</c:v>
                </c:pt>
                <c:pt idx="257411">
                  <c:v>4.4802000000000002E-2</c:v>
                </c:pt>
                <c:pt idx="257412">
                  <c:v>4.4803999999999997E-2</c:v>
                </c:pt>
                <c:pt idx="257413">
                  <c:v>4.4807E-2</c:v>
                </c:pt>
                <c:pt idx="257414">
                  <c:v>4.4809000000000002E-2</c:v>
                </c:pt>
                <c:pt idx="257415">
                  <c:v>4.4810999999999997E-2</c:v>
                </c:pt>
                <c:pt idx="257416">
                  <c:v>4.4814E-2</c:v>
                </c:pt>
                <c:pt idx="257417">
                  <c:v>4.4817000000000003E-2</c:v>
                </c:pt>
                <c:pt idx="257418">
                  <c:v>4.4819999999999999E-2</c:v>
                </c:pt>
                <c:pt idx="257419">
                  <c:v>4.4823000000000002E-2</c:v>
                </c:pt>
                <c:pt idx="257420">
                  <c:v>4.4825999999999998E-2</c:v>
                </c:pt>
                <c:pt idx="257421">
                  <c:v>4.4829000000000001E-2</c:v>
                </c:pt>
                <c:pt idx="257422">
                  <c:v>4.4831999999999997E-2</c:v>
                </c:pt>
                <c:pt idx="257423">
                  <c:v>4.4835E-2</c:v>
                </c:pt>
                <c:pt idx="257424">
                  <c:v>4.4838000000000003E-2</c:v>
                </c:pt>
                <c:pt idx="257425">
                  <c:v>4.4842E-2</c:v>
                </c:pt>
                <c:pt idx="257426">
                  <c:v>4.4845000000000003E-2</c:v>
                </c:pt>
                <c:pt idx="257427">
                  <c:v>4.4847999999999999E-2</c:v>
                </c:pt>
                <c:pt idx="257428">
                  <c:v>4.4852000000000003E-2</c:v>
                </c:pt>
                <c:pt idx="257429">
                  <c:v>4.4854999999999999E-2</c:v>
                </c:pt>
                <c:pt idx="257430">
                  <c:v>4.4858000000000002E-2</c:v>
                </c:pt>
                <c:pt idx="257431">
                  <c:v>4.4861999999999999E-2</c:v>
                </c:pt>
                <c:pt idx="257432">
                  <c:v>4.4865000000000002E-2</c:v>
                </c:pt>
                <c:pt idx="257433">
                  <c:v>4.4868999999999999E-2</c:v>
                </c:pt>
                <c:pt idx="257434">
                  <c:v>4.4872000000000002E-2</c:v>
                </c:pt>
                <c:pt idx="257435">
                  <c:v>4.4874999999999998E-2</c:v>
                </c:pt>
                <c:pt idx="257436">
                  <c:v>4.4878000000000001E-2</c:v>
                </c:pt>
                <c:pt idx="257437">
                  <c:v>4.4880999999999997E-2</c:v>
                </c:pt>
                <c:pt idx="257438">
                  <c:v>4.4884E-2</c:v>
                </c:pt>
                <c:pt idx="257439">
                  <c:v>4.4887000000000003E-2</c:v>
                </c:pt>
                <c:pt idx="257440">
                  <c:v>4.4889999999999999E-2</c:v>
                </c:pt>
                <c:pt idx="257441">
                  <c:v>4.4893000000000002E-2</c:v>
                </c:pt>
                <c:pt idx="257442">
                  <c:v>4.4895999999999998E-2</c:v>
                </c:pt>
                <c:pt idx="257443">
                  <c:v>4.4898E-2</c:v>
                </c:pt>
                <c:pt idx="257444">
                  <c:v>4.4901000000000003E-2</c:v>
                </c:pt>
                <c:pt idx="257445">
                  <c:v>4.4902999999999998E-2</c:v>
                </c:pt>
                <c:pt idx="257446">
                  <c:v>4.4905E-2</c:v>
                </c:pt>
                <c:pt idx="257447">
                  <c:v>4.4907000000000002E-2</c:v>
                </c:pt>
                <c:pt idx="257448">
                  <c:v>4.4908999999999998E-2</c:v>
                </c:pt>
                <c:pt idx="257449">
                  <c:v>4.4909999999999999E-2</c:v>
                </c:pt>
                <c:pt idx="257450">
                  <c:v>4.4912000000000001E-2</c:v>
                </c:pt>
                <c:pt idx="257451">
                  <c:v>4.4913000000000002E-2</c:v>
                </c:pt>
                <c:pt idx="257452">
                  <c:v>4.4914999999999997E-2</c:v>
                </c:pt>
                <c:pt idx="257453">
                  <c:v>4.4915999999999998E-2</c:v>
                </c:pt>
                <c:pt idx="257454">
                  <c:v>4.4916999999999999E-2</c:v>
                </c:pt>
                <c:pt idx="257455">
                  <c:v>4.4918E-2</c:v>
                </c:pt>
                <c:pt idx="257456">
                  <c:v>4.4918E-2</c:v>
                </c:pt>
                <c:pt idx="257457">
                  <c:v>4.4919000000000001E-2</c:v>
                </c:pt>
                <c:pt idx="257458">
                  <c:v>4.4919000000000001E-2</c:v>
                </c:pt>
                <c:pt idx="257459">
                  <c:v>4.4919000000000001E-2</c:v>
                </c:pt>
                <c:pt idx="257460">
                  <c:v>4.4919000000000001E-2</c:v>
                </c:pt>
                <c:pt idx="257461">
                  <c:v>4.4919000000000001E-2</c:v>
                </c:pt>
                <c:pt idx="257462">
                  <c:v>4.4918E-2</c:v>
                </c:pt>
                <c:pt idx="257463">
                  <c:v>4.4918E-2</c:v>
                </c:pt>
                <c:pt idx="257464">
                  <c:v>4.4916999999999999E-2</c:v>
                </c:pt>
                <c:pt idx="257465">
                  <c:v>4.4916999999999999E-2</c:v>
                </c:pt>
                <c:pt idx="257466">
                  <c:v>4.4915999999999998E-2</c:v>
                </c:pt>
                <c:pt idx="257467">
                  <c:v>4.4914999999999997E-2</c:v>
                </c:pt>
                <c:pt idx="257468">
                  <c:v>4.4914000000000003E-2</c:v>
                </c:pt>
                <c:pt idx="257469">
                  <c:v>4.4912000000000001E-2</c:v>
                </c:pt>
                <c:pt idx="257470">
                  <c:v>4.4911E-2</c:v>
                </c:pt>
                <c:pt idx="257471">
                  <c:v>4.4908999999999998E-2</c:v>
                </c:pt>
                <c:pt idx="257472">
                  <c:v>4.4908000000000003E-2</c:v>
                </c:pt>
                <c:pt idx="257473">
                  <c:v>4.4906000000000001E-2</c:v>
                </c:pt>
                <c:pt idx="257474">
                  <c:v>4.4903999999999999E-2</c:v>
                </c:pt>
                <c:pt idx="257475">
                  <c:v>4.4901999999999997E-2</c:v>
                </c:pt>
                <c:pt idx="257476">
                  <c:v>4.4900000000000002E-2</c:v>
                </c:pt>
                <c:pt idx="257477">
                  <c:v>4.4898E-2</c:v>
                </c:pt>
                <c:pt idx="257478">
                  <c:v>4.4895999999999998E-2</c:v>
                </c:pt>
                <c:pt idx="257479">
                  <c:v>4.4894000000000003E-2</c:v>
                </c:pt>
                <c:pt idx="257480">
                  <c:v>4.4892000000000001E-2</c:v>
                </c:pt>
                <c:pt idx="257481">
                  <c:v>4.4889999999999999E-2</c:v>
                </c:pt>
                <c:pt idx="257482">
                  <c:v>4.4887999999999997E-2</c:v>
                </c:pt>
                <c:pt idx="257483">
                  <c:v>4.4886000000000002E-2</c:v>
                </c:pt>
                <c:pt idx="257484">
                  <c:v>4.4882999999999999E-2</c:v>
                </c:pt>
                <c:pt idx="257485">
                  <c:v>4.4880999999999997E-2</c:v>
                </c:pt>
                <c:pt idx="257486">
                  <c:v>4.4879000000000002E-2</c:v>
                </c:pt>
                <c:pt idx="257487">
                  <c:v>4.4877E-2</c:v>
                </c:pt>
                <c:pt idx="257488">
                  <c:v>4.4874999999999998E-2</c:v>
                </c:pt>
                <c:pt idx="257489">
                  <c:v>4.4873000000000003E-2</c:v>
                </c:pt>
                <c:pt idx="257490">
                  <c:v>4.487E-2</c:v>
                </c:pt>
                <c:pt idx="257491">
                  <c:v>4.4867999999999998E-2</c:v>
                </c:pt>
                <c:pt idx="257492">
                  <c:v>4.4866000000000003E-2</c:v>
                </c:pt>
                <c:pt idx="257493">
                  <c:v>4.4864000000000001E-2</c:v>
                </c:pt>
                <c:pt idx="257494">
                  <c:v>4.4861999999999999E-2</c:v>
                </c:pt>
                <c:pt idx="257495">
                  <c:v>4.4859999999999997E-2</c:v>
                </c:pt>
                <c:pt idx="257496">
                  <c:v>4.4859000000000003E-2</c:v>
                </c:pt>
                <c:pt idx="257497">
                  <c:v>4.4857000000000001E-2</c:v>
                </c:pt>
                <c:pt idx="257498">
                  <c:v>4.4854999999999999E-2</c:v>
                </c:pt>
                <c:pt idx="257499">
                  <c:v>4.4853999999999998E-2</c:v>
                </c:pt>
                <c:pt idx="257500">
                  <c:v>4.4852000000000003E-2</c:v>
                </c:pt>
                <c:pt idx="257501">
                  <c:v>4.4851000000000002E-2</c:v>
                </c:pt>
                <c:pt idx="257502">
                  <c:v>4.4850000000000001E-2</c:v>
                </c:pt>
                <c:pt idx="257503">
                  <c:v>4.4849E-2</c:v>
                </c:pt>
                <c:pt idx="257504">
                  <c:v>4.4846999999999998E-2</c:v>
                </c:pt>
                <c:pt idx="257505">
                  <c:v>4.4845999999999997E-2</c:v>
                </c:pt>
                <c:pt idx="257506">
                  <c:v>4.4845000000000003E-2</c:v>
                </c:pt>
                <c:pt idx="257507">
                  <c:v>4.4844000000000002E-2</c:v>
                </c:pt>
                <c:pt idx="257508">
                  <c:v>4.4844000000000002E-2</c:v>
                </c:pt>
                <c:pt idx="257509">
                  <c:v>4.4843000000000001E-2</c:v>
                </c:pt>
                <c:pt idx="257510">
                  <c:v>4.4842E-2</c:v>
                </c:pt>
                <c:pt idx="257511">
                  <c:v>4.4842E-2</c:v>
                </c:pt>
                <c:pt idx="257512">
                  <c:v>4.4842E-2</c:v>
                </c:pt>
                <c:pt idx="257513">
                  <c:v>4.4840999999999999E-2</c:v>
                </c:pt>
                <c:pt idx="257514">
                  <c:v>4.4840999999999999E-2</c:v>
                </c:pt>
                <c:pt idx="257515">
                  <c:v>4.4840999999999999E-2</c:v>
                </c:pt>
                <c:pt idx="257516">
                  <c:v>4.4840999999999999E-2</c:v>
                </c:pt>
                <c:pt idx="257517">
                  <c:v>4.4840999999999999E-2</c:v>
                </c:pt>
                <c:pt idx="257518">
                  <c:v>4.4840999999999999E-2</c:v>
                </c:pt>
                <c:pt idx="257519">
                  <c:v>4.4840999999999999E-2</c:v>
                </c:pt>
                <c:pt idx="257520">
                  <c:v>4.4842E-2</c:v>
                </c:pt>
                <c:pt idx="257521">
                  <c:v>4.4842E-2</c:v>
                </c:pt>
                <c:pt idx="257522">
                  <c:v>4.4843000000000001E-2</c:v>
                </c:pt>
                <c:pt idx="257523">
                  <c:v>4.4843000000000001E-2</c:v>
                </c:pt>
                <c:pt idx="257524">
                  <c:v>4.4844000000000002E-2</c:v>
                </c:pt>
                <c:pt idx="257525">
                  <c:v>4.4845000000000003E-2</c:v>
                </c:pt>
                <c:pt idx="257526">
                  <c:v>4.4845000000000003E-2</c:v>
                </c:pt>
                <c:pt idx="257527">
                  <c:v>4.4845999999999997E-2</c:v>
                </c:pt>
                <c:pt idx="257528">
                  <c:v>4.4846999999999998E-2</c:v>
                </c:pt>
                <c:pt idx="257529">
                  <c:v>4.4847999999999999E-2</c:v>
                </c:pt>
                <c:pt idx="257530">
                  <c:v>4.4847999999999999E-2</c:v>
                </c:pt>
                <c:pt idx="257531">
                  <c:v>4.4849E-2</c:v>
                </c:pt>
                <c:pt idx="257532">
                  <c:v>4.4850000000000001E-2</c:v>
                </c:pt>
                <c:pt idx="257533">
                  <c:v>4.4851000000000002E-2</c:v>
                </c:pt>
                <c:pt idx="257534">
                  <c:v>4.4852000000000003E-2</c:v>
                </c:pt>
                <c:pt idx="257535">
                  <c:v>4.4852999999999997E-2</c:v>
                </c:pt>
                <c:pt idx="257536">
                  <c:v>4.4853999999999998E-2</c:v>
                </c:pt>
                <c:pt idx="257537">
                  <c:v>4.4854999999999999E-2</c:v>
                </c:pt>
                <c:pt idx="257538">
                  <c:v>4.4856E-2</c:v>
                </c:pt>
                <c:pt idx="257539">
                  <c:v>4.4857000000000001E-2</c:v>
                </c:pt>
                <c:pt idx="257540">
                  <c:v>4.4858000000000002E-2</c:v>
                </c:pt>
                <c:pt idx="257541">
                  <c:v>4.4859000000000003E-2</c:v>
                </c:pt>
                <c:pt idx="257542">
                  <c:v>4.4859999999999997E-2</c:v>
                </c:pt>
                <c:pt idx="257543">
                  <c:v>4.4859999999999997E-2</c:v>
                </c:pt>
                <c:pt idx="257544">
                  <c:v>4.4860999999999998E-2</c:v>
                </c:pt>
                <c:pt idx="257545">
                  <c:v>4.4861999999999999E-2</c:v>
                </c:pt>
                <c:pt idx="257546">
                  <c:v>4.4863E-2</c:v>
                </c:pt>
                <c:pt idx="257547">
                  <c:v>4.4863E-2</c:v>
                </c:pt>
                <c:pt idx="257548">
                  <c:v>4.4864000000000001E-2</c:v>
                </c:pt>
                <c:pt idx="257549">
                  <c:v>4.4865000000000002E-2</c:v>
                </c:pt>
                <c:pt idx="257550">
                  <c:v>4.4865000000000002E-2</c:v>
                </c:pt>
                <c:pt idx="257551">
                  <c:v>4.4865000000000002E-2</c:v>
                </c:pt>
                <c:pt idx="257552">
                  <c:v>4.4866000000000003E-2</c:v>
                </c:pt>
                <c:pt idx="257553">
                  <c:v>4.4866000000000003E-2</c:v>
                </c:pt>
                <c:pt idx="257554">
                  <c:v>4.4866000000000003E-2</c:v>
                </c:pt>
                <c:pt idx="257555">
                  <c:v>4.4866000000000003E-2</c:v>
                </c:pt>
                <c:pt idx="257556">
                  <c:v>4.4866000000000003E-2</c:v>
                </c:pt>
                <c:pt idx="257557">
                  <c:v>4.4866000000000003E-2</c:v>
                </c:pt>
                <c:pt idx="257558">
                  <c:v>4.4866000000000003E-2</c:v>
                </c:pt>
                <c:pt idx="257559">
                  <c:v>4.4866000000000003E-2</c:v>
                </c:pt>
                <c:pt idx="257560">
                  <c:v>4.4865000000000002E-2</c:v>
                </c:pt>
                <c:pt idx="257561">
                  <c:v>4.4865000000000002E-2</c:v>
                </c:pt>
                <c:pt idx="257562">
                  <c:v>4.4865000000000002E-2</c:v>
                </c:pt>
                <c:pt idx="257563">
                  <c:v>4.4864000000000001E-2</c:v>
                </c:pt>
                <c:pt idx="257564">
                  <c:v>4.4863E-2</c:v>
                </c:pt>
                <c:pt idx="257565">
                  <c:v>4.4861999999999999E-2</c:v>
                </c:pt>
                <c:pt idx="257566">
                  <c:v>4.4860999999999998E-2</c:v>
                </c:pt>
                <c:pt idx="257567">
                  <c:v>4.4860999999999998E-2</c:v>
                </c:pt>
                <c:pt idx="257568">
                  <c:v>4.4859000000000003E-2</c:v>
                </c:pt>
                <c:pt idx="257569">
                  <c:v>4.4858000000000002E-2</c:v>
                </c:pt>
                <c:pt idx="257570">
                  <c:v>4.4857000000000001E-2</c:v>
                </c:pt>
                <c:pt idx="257571">
                  <c:v>4.4856E-2</c:v>
                </c:pt>
                <c:pt idx="257572">
                  <c:v>4.4854999999999999E-2</c:v>
                </c:pt>
                <c:pt idx="257573">
                  <c:v>4.4852999999999997E-2</c:v>
                </c:pt>
                <c:pt idx="257574">
                  <c:v>4.4852000000000003E-2</c:v>
                </c:pt>
                <c:pt idx="257575">
                  <c:v>4.4850000000000001E-2</c:v>
                </c:pt>
                <c:pt idx="257576">
                  <c:v>4.4847999999999999E-2</c:v>
                </c:pt>
                <c:pt idx="257577">
                  <c:v>4.4846999999999998E-2</c:v>
                </c:pt>
                <c:pt idx="257578">
                  <c:v>4.4845000000000003E-2</c:v>
                </c:pt>
                <c:pt idx="257579">
                  <c:v>4.4843000000000001E-2</c:v>
                </c:pt>
                <c:pt idx="257580">
                  <c:v>4.4840999999999999E-2</c:v>
                </c:pt>
                <c:pt idx="257581">
                  <c:v>4.4838999999999997E-2</c:v>
                </c:pt>
                <c:pt idx="257582">
                  <c:v>4.4837000000000002E-2</c:v>
                </c:pt>
                <c:pt idx="257583">
                  <c:v>4.4836000000000001E-2</c:v>
                </c:pt>
                <c:pt idx="257584">
                  <c:v>4.4833999999999999E-2</c:v>
                </c:pt>
                <c:pt idx="257585">
                  <c:v>4.4831999999999997E-2</c:v>
                </c:pt>
                <c:pt idx="257586">
                  <c:v>4.4830000000000002E-2</c:v>
                </c:pt>
                <c:pt idx="257587">
                  <c:v>4.4828E-2</c:v>
                </c:pt>
                <c:pt idx="257588">
                  <c:v>4.4825999999999998E-2</c:v>
                </c:pt>
                <c:pt idx="257589">
                  <c:v>4.4823000000000002E-2</c:v>
                </c:pt>
                <c:pt idx="257590">
                  <c:v>4.4821E-2</c:v>
                </c:pt>
                <c:pt idx="257591">
                  <c:v>4.4818999999999998E-2</c:v>
                </c:pt>
                <c:pt idx="257592">
                  <c:v>4.4817000000000003E-2</c:v>
                </c:pt>
                <c:pt idx="257593">
                  <c:v>4.4815000000000001E-2</c:v>
                </c:pt>
                <c:pt idx="257594">
                  <c:v>4.4814E-2</c:v>
                </c:pt>
                <c:pt idx="257595">
                  <c:v>4.4811999999999998E-2</c:v>
                </c:pt>
                <c:pt idx="257596">
                  <c:v>4.4810000000000003E-2</c:v>
                </c:pt>
                <c:pt idx="257597">
                  <c:v>4.4808000000000001E-2</c:v>
                </c:pt>
                <c:pt idx="257598">
                  <c:v>4.4807E-2</c:v>
                </c:pt>
                <c:pt idx="257599">
                  <c:v>4.4804999999999998E-2</c:v>
                </c:pt>
                <c:pt idx="257600">
                  <c:v>4.4803999999999997E-2</c:v>
                </c:pt>
                <c:pt idx="257601">
                  <c:v>4.4802000000000002E-2</c:v>
                </c:pt>
                <c:pt idx="257602">
                  <c:v>4.4801000000000001E-2</c:v>
                </c:pt>
                <c:pt idx="257603">
                  <c:v>4.4798999999999999E-2</c:v>
                </c:pt>
                <c:pt idx="257604">
                  <c:v>4.4797999999999998E-2</c:v>
                </c:pt>
                <c:pt idx="257605">
                  <c:v>4.4796999999999997E-2</c:v>
                </c:pt>
                <c:pt idx="257606">
                  <c:v>4.4796000000000002E-2</c:v>
                </c:pt>
                <c:pt idx="257607">
                  <c:v>4.4795000000000001E-2</c:v>
                </c:pt>
                <c:pt idx="257608">
                  <c:v>4.4795000000000001E-2</c:v>
                </c:pt>
                <c:pt idx="257609">
                  <c:v>4.4794E-2</c:v>
                </c:pt>
                <c:pt idx="257610">
                  <c:v>4.4794E-2</c:v>
                </c:pt>
                <c:pt idx="257611">
                  <c:v>4.4792999999999999E-2</c:v>
                </c:pt>
                <c:pt idx="257612">
                  <c:v>4.4792999999999999E-2</c:v>
                </c:pt>
                <c:pt idx="257613">
                  <c:v>4.4792999999999999E-2</c:v>
                </c:pt>
                <c:pt idx="257614">
                  <c:v>4.4792999999999999E-2</c:v>
                </c:pt>
                <c:pt idx="257615">
                  <c:v>4.4792999999999999E-2</c:v>
                </c:pt>
                <c:pt idx="257616">
                  <c:v>4.4792999999999999E-2</c:v>
                </c:pt>
                <c:pt idx="257617">
                  <c:v>4.4792999999999999E-2</c:v>
                </c:pt>
                <c:pt idx="257618">
                  <c:v>4.4794E-2</c:v>
                </c:pt>
                <c:pt idx="257619">
                  <c:v>4.4795000000000001E-2</c:v>
                </c:pt>
                <c:pt idx="257620">
                  <c:v>4.4795000000000001E-2</c:v>
                </c:pt>
                <c:pt idx="257621">
                  <c:v>4.4796000000000002E-2</c:v>
                </c:pt>
                <c:pt idx="257622">
                  <c:v>4.4796999999999997E-2</c:v>
                </c:pt>
                <c:pt idx="257623">
                  <c:v>4.4797999999999998E-2</c:v>
                </c:pt>
                <c:pt idx="257624">
                  <c:v>4.4798999999999999E-2</c:v>
                </c:pt>
                <c:pt idx="257625">
                  <c:v>4.4801000000000001E-2</c:v>
                </c:pt>
                <c:pt idx="257626">
                  <c:v>4.4802000000000002E-2</c:v>
                </c:pt>
                <c:pt idx="257627">
                  <c:v>4.4803999999999997E-2</c:v>
                </c:pt>
                <c:pt idx="257628">
                  <c:v>4.4804999999999998E-2</c:v>
                </c:pt>
                <c:pt idx="257629">
                  <c:v>4.4807E-2</c:v>
                </c:pt>
                <c:pt idx="257630">
                  <c:v>4.4809000000000002E-2</c:v>
                </c:pt>
                <c:pt idx="257631">
                  <c:v>4.4810999999999997E-2</c:v>
                </c:pt>
                <c:pt idx="257632">
                  <c:v>4.4812999999999999E-2</c:v>
                </c:pt>
                <c:pt idx="257633">
                  <c:v>4.4815000000000001E-2</c:v>
                </c:pt>
                <c:pt idx="257634">
                  <c:v>4.4817000000000003E-2</c:v>
                </c:pt>
                <c:pt idx="257635">
                  <c:v>4.4819999999999999E-2</c:v>
                </c:pt>
                <c:pt idx="257636">
                  <c:v>4.4822000000000001E-2</c:v>
                </c:pt>
                <c:pt idx="257637">
                  <c:v>4.4824000000000003E-2</c:v>
                </c:pt>
                <c:pt idx="257638">
                  <c:v>4.4826999999999999E-2</c:v>
                </c:pt>
                <c:pt idx="257639">
                  <c:v>4.4829000000000001E-2</c:v>
                </c:pt>
                <c:pt idx="257640">
                  <c:v>4.4831999999999997E-2</c:v>
                </c:pt>
                <c:pt idx="257641">
                  <c:v>4.4835E-2</c:v>
                </c:pt>
                <c:pt idx="257642">
                  <c:v>4.4837000000000002E-2</c:v>
                </c:pt>
                <c:pt idx="257643">
                  <c:v>4.4839999999999998E-2</c:v>
                </c:pt>
                <c:pt idx="257644">
                  <c:v>4.4843000000000001E-2</c:v>
                </c:pt>
                <c:pt idx="257645">
                  <c:v>4.4845999999999997E-2</c:v>
                </c:pt>
                <c:pt idx="257646">
                  <c:v>4.4849E-2</c:v>
                </c:pt>
                <c:pt idx="257647">
                  <c:v>4.4851000000000002E-2</c:v>
                </c:pt>
                <c:pt idx="257648">
                  <c:v>4.4853999999999998E-2</c:v>
                </c:pt>
                <c:pt idx="257649">
                  <c:v>4.4857000000000001E-2</c:v>
                </c:pt>
                <c:pt idx="257650">
                  <c:v>4.4859999999999997E-2</c:v>
                </c:pt>
                <c:pt idx="257651">
                  <c:v>4.4863E-2</c:v>
                </c:pt>
                <c:pt idx="257652">
                  <c:v>4.4866000000000003E-2</c:v>
                </c:pt>
                <c:pt idx="257653">
                  <c:v>4.4868999999999999E-2</c:v>
                </c:pt>
                <c:pt idx="257654">
                  <c:v>4.4872000000000002E-2</c:v>
                </c:pt>
                <c:pt idx="257655">
                  <c:v>4.4874999999999998E-2</c:v>
                </c:pt>
                <c:pt idx="257656">
                  <c:v>4.4878000000000001E-2</c:v>
                </c:pt>
                <c:pt idx="257657">
                  <c:v>4.4880999999999997E-2</c:v>
                </c:pt>
                <c:pt idx="257658">
                  <c:v>4.4882999999999999E-2</c:v>
                </c:pt>
                <c:pt idx="257659">
                  <c:v>4.4886000000000002E-2</c:v>
                </c:pt>
                <c:pt idx="257660">
                  <c:v>4.4888999999999998E-2</c:v>
                </c:pt>
                <c:pt idx="257661">
                  <c:v>4.4892000000000001E-2</c:v>
                </c:pt>
                <c:pt idx="257662">
                  <c:v>4.4894999999999997E-2</c:v>
                </c:pt>
                <c:pt idx="257663">
                  <c:v>4.4896999999999999E-2</c:v>
                </c:pt>
                <c:pt idx="257664">
                  <c:v>4.4900000000000002E-2</c:v>
                </c:pt>
                <c:pt idx="257665">
                  <c:v>4.4902999999999998E-2</c:v>
                </c:pt>
                <c:pt idx="257666">
                  <c:v>4.4905E-2</c:v>
                </c:pt>
                <c:pt idx="257667">
                  <c:v>4.4908000000000003E-2</c:v>
                </c:pt>
                <c:pt idx="257668">
                  <c:v>4.4911E-2</c:v>
                </c:pt>
                <c:pt idx="257669">
                  <c:v>4.4913000000000002E-2</c:v>
                </c:pt>
                <c:pt idx="257670">
                  <c:v>4.4914999999999997E-2</c:v>
                </c:pt>
                <c:pt idx="257671">
                  <c:v>4.4916999999999999E-2</c:v>
                </c:pt>
                <c:pt idx="257672">
                  <c:v>4.4920000000000002E-2</c:v>
                </c:pt>
                <c:pt idx="257673">
                  <c:v>4.4921999999999997E-2</c:v>
                </c:pt>
                <c:pt idx="257674">
                  <c:v>4.4923999999999999E-2</c:v>
                </c:pt>
                <c:pt idx="257675">
                  <c:v>4.4926000000000001E-2</c:v>
                </c:pt>
                <c:pt idx="257676">
                  <c:v>4.4928000000000003E-2</c:v>
                </c:pt>
                <c:pt idx="257677">
                  <c:v>4.4929999999999998E-2</c:v>
                </c:pt>
                <c:pt idx="257678">
                  <c:v>4.4932E-2</c:v>
                </c:pt>
                <c:pt idx="257679">
                  <c:v>4.4934000000000002E-2</c:v>
                </c:pt>
                <c:pt idx="257680">
                  <c:v>4.4935000000000003E-2</c:v>
                </c:pt>
                <c:pt idx="257681">
                  <c:v>4.4936999999999998E-2</c:v>
                </c:pt>
                <c:pt idx="257682">
                  <c:v>4.4937999999999999E-2</c:v>
                </c:pt>
                <c:pt idx="257683">
                  <c:v>4.4940000000000001E-2</c:v>
                </c:pt>
                <c:pt idx="257684">
                  <c:v>4.4941000000000002E-2</c:v>
                </c:pt>
                <c:pt idx="257685">
                  <c:v>4.4942000000000003E-2</c:v>
                </c:pt>
                <c:pt idx="257686">
                  <c:v>4.4942999999999997E-2</c:v>
                </c:pt>
                <c:pt idx="257687">
                  <c:v>4.4943999999999998E-2</c:v>
                </c:pt>
                <c:pt idx="257688">
                  <c:v>4.4944999999999999E-2</c:v>
                </c:pt>
                <c:pt idx="257689">
                  <c:v>4.4946E-2</c:v>
                </c:pt>
                <c:pt idx="257690">
                  <c:v>4.4947000000000001E-2</c:v>
                </c:pt>
                <c:pt idx="257691">
                  <c:v>4.4948000000000002E-2</c:v>
                </c:pt>
                <c:pt idx="257692">
                  <c:v>4.4948000000000002E-2</c:v>
                </c:pt>
                <c:pt idx="257693">
                  <c:v>4.4949000000000003E-2</c:v>
                </c:pt>
                <c:pt idx="257694">
                  <c:v>4.4949000000000003E-2</c:v>
                </c:pt>
                <c:pt idx="257695">
                  <c:v>4.4949000000000003E-2</c:v>
                </c:pt>
                <c:pt idx="257696">
                  <c:v>4.4949999999999997E-2</c:v>
                </c:pt>
                <c:pt idx="257697">
                  <c:v>4.4949999999999997E-2</c:v>
                </c:pt>
                <c:pt idx="257698">
                  <c:v>4.4949999999999997E-2</c:v>
                </c:pt>
                <c:pt idx="257699">
                  <c:v>4.4949999999999997E-2</c:v>
                </c:pt>
                <c:pt idx="257700">
                  <c:v>4.4949999999999997E-2</c:v>
                </c:pt>
                <c:pt idx="257701">
                  <c:v>4.4949999999999997E-2</c:v>
                </c:pt>
                <c:pt idx="257702">
                  <c:v>4.4949999999999997E-2</c:v>
                </c:pt>
                <c:pt idx="257703">
                  <c:v>4.4949000000000003E-2</c:v>
                </c:pt>
                <c:pt idx="257704">
                  <c:v>4.4949000000000003E-2</c:v>
                </c:pt>
                <c:pt idx="257705">
                  <c:v>4.4949000000000003E-2</c:v>
                </c:pt>
                <c:pt idx="257706">
                  <c:v>4.4948000000000002E-2</c:v>
                </c:pt>
                <c:pt idx="257707">
                  <c:v>4.4947000000000001E-2</c:v>
                </c:pt>
                <c:pt idx="257708">
                  <c:v>4.4947000000000001E-2</c:v>
                </c:pt>
                <c:pt idx="257709">
                  <c:v>4.4946E-2</c:v>
                </c:pt>
                <c:pt idx="257710">
                  <c:v>4.4944999999999999E-2</c:v>
                </c:pt>
                <c:pt idx="257711">
                  <c:v>4.4944999999999999E-2</c:v>
                </c:pt>
                <c:pt idx="257712">
                  <c:v>4.4943999999999998E-2</c:v>
                </c:pt>
                <c:pt idx="257713">
                  <c:v>4.4942999999999997E-2</c:v>
                </c:pt>
                <c:pt idx="257714">
                  <c:v>4.4942000000000003E-2</c:v>
                </c:pt>
                <c:pt idx="257715">
                  <c:v>4.4941000000000002E-2</c:v>
                </c:pt>
                <c:pt idx="257716">
                  <c:v>4.4940000000000001E-2</c:v>
                </c:pt>
                <c:pt idx="257717">
                  <c:v>4.4939E-2</c:v>
                </c:pt>
                <c:pt idx="257718">
                  <c:v>4.4937999999999999E-2</c:v>
                </c:pt>
                <c:pt idx="257719">
                  <c:v>4.4936999999999998E-2</c:v>
                </c:pt>
                <c:pt idx="257720">
                  <c:v>4.4935999999999997E-2</c:v>
                </c:pt>
                <c:pt idx="257721">
                  <c:v>4.4935000000000003E-2</c:v>
                </c:pt>
                <c:pt idx="257722">
                  <c:v>4.4934000000000002E-2</c:v>
                </c:pt>
                <c:pt idx="257723">
                  <c:v>4.4933000000000001E-2</c:v>
                </c:pt>
                <c:pt idx="257724">
                  <c:v>4.4932E-2</c:v>
                </c:pt>
                <c:pt idx="257725">
                  <c:v>4.4930999999999999E-2</c:v>
                </c:pt>
                <c:pt idx="257726">
                  <c:v>4.4929999999999998E-2</c:v>
                </c:pt>
                <c:pt idx="257727">
                  <c:v>4.4928000000000003E-2</c:v>
                </c:pt>
                <c:pt idx="257728">
                  <c:v>4.4927000000000002E-2</c:v>
                </c:pt>
                <c:pt idx="257729">
                  <c:v>4.4926000000000001E-2</c:v>
                </c:pt>
                <c:pt idx="257730">
                  <c:v>4.4925E-2</c:v>
                </c:pt>
                <c:pt idx="257731">
                  <c:v>4.4923999999999999E-2</c:v>
                </c:pt>
                <c:pt idx="257732">
                  <c:v>4.4922999999999998E-2</c:v>
                </c:pt>
                <c:pt idx="257733">
                  <c:v>4.4921999999999997E-2</c:v>
                </c:pt>
                <c:pt idx="257734">
                  <c:v>4.4921000000000003E-2</c:v>
                </c:pt>
                <c:pt idx="257735">
                  <c:v>4.4920000000000002E-2</c:v>
                </c:pt>
                <c:pt idx="257736">
                  <c:v>4.4919000000000001E-2</c:v>
                </c:pt>
                <c:pt idx="257737">
                  <c:v>4.4918E-2</c:v>
                </c:pt>
                <c:pt idx="257738">
                  <c:v>4.4916999999999999E-2</c:v>
                </c:pt>
                <c:pt idx="257739">
                  <c:v>4.4916999999999999E-2</c:v>
                </c:pt>
                <c:pt idx="257740">
                  <c:v>4.4915999999999998E-2</c:v>
                </c:pt>
                <c:pt idx="257741">
                  <c:v>4.4914999999999997E-2</c:v>
                </c:pt>
                <c:pt idx="257742">
                  <c:v>4.4914999999999997E-2</c:v>
                </c:pt>
                <c:pt idx="257743">
                  <c:v>4.4914000000000003E-2</c:v>
                </c:pt>
                <c:pt idx="257744">
                  <c:v>4.4914000000000003E-2</c:v>
                </c:pt>
                <c:pt idx="257745">
                  <c:v>4.4913000000000002E-2</c:v>
                </c:pt>
                <c:pt idx="257746">
                  <c:v>4.4913000000000002E-2</c:v>
                </c:pt>
                <c:pt idx="257747">
                  <c:v>4.4913000000000002E-2</c:v>
                </c:pt>
                <c:pt idx="257748">
                  <c:v>4.4913000000000002E-2</c:v>
                </c:pt>
                <c:pt idx="257749">
                  <c:v>4.4913000000000002E-2</c:v>
                </c:pt>
                <c:pt idx="257750">
                  <c:v>4.4913000000000002E-2</c:v>
                </c:pt>
                <c:pt idx="257751">
                  <c:v>4.4913000000000002E-2</c:v>
                </c:pt>
                <c:pt idx="257752">
                  <c:v>4.4913000000000002E-2</c:v>
                </c:pt>
                <c:pt idx="257753">
                  <c:v>4.4913000000000002E-2</c:v>
                </c:pt>
                <c:pt idx="257754">
                  <c:v>4.4914000000000003E-2</c:v>
                </c:pt>
                <c:pt idx="257755">
                  <c:v>4.4914000000000003E-2</c:v>
                </c:pt>
                <c:pt idx="257756">
                  <c:v>4.4914999999999997E-2</c:v>
                </c:pt>
                <c:pt idx="257757">
                  <c:v>4.4914999999999997E-2</c:v>
                </c:pt>
                <c:pt idx="257758">
                  <c:v>4.4915999999999998E-2</c:v>
                </c:pt>
                <c:pt idx="257759">
                  <c:v>4.4916999999999999E-2</c:v>
                </c:pt>
                <c:pt idx="257760">
                  <c:v>4.4918E-2</c:v>
                </c:pt>
                <c:pt idx="257761">
                  <c:v>4.4919000000000001E-2</c:v>
                </c:pt>
                <c:pt idx="257762">
                  <c:v>4.4920000000000002E-2</c:v>
                </c:pt>
                <c:pt idx="257763">
                  <c:v>4.4921000000000003E-2</c:v>
                </c:pt>
                <c:pt idx="257764">
                  <c:v>4.4921999999999997E-2</c:v>
                </c:pt>
                <c:pt idx="257765">
                  <c:v>4.4922999999999998E-2</c:v>
                </c:pt>
                <c:pt idx="257766">
                  <c:v>4.4925E-2</c:v>
                </c:pt>
                <c:pt idx="257767">
                  <c:v>4.4926000000000001E-2</c:v>
                </c:pt>
                <c:pt idx="257768">
                  <c:v>4.4927000000000002E-2</c:v>
                </c:pt>
                <c:pt idx="257769">
                  <c:v>4.4928999999999997E-2</c:v>
                </c:pt>
                <c:pt idx="257770">
                  <c:v>4.4929999999999998E-2</c:v>
                </c:pt>
                <c:pt idx="257771">
                  <c:v>4.4932E-2</c:v>
                </c:pt>
                <c:pt idx="257772">
                  <c:v>4.4934000000000002E-2</c:v>
                </c:pt>
                <c:pt idx="257773">
                  <c:v>4.4935000000000003E-2</c:v>
                </c:pt>
                <c:pt idx="257774">
                  <c:v>4.4936999999999998E-2</c:v>
                </c:pt>
                <c:pt idx="257775">
                  <c:v>4.4939E-2</c:v>
                </c:pt>
                <c:pt idx="257776">
                  <c:v>4.4940000000000001E-2</c:v>
                </c:pt>
                <c:pt idx="257777">
                  <c:v>4.4942000000000003E-2</c:v>
                </c:pt>
                <c:pt idx="257778">
                  <c:v>4.4942999999999997E-2</c:v>
                </c:pt>
                <c:pt idx="257779">
                  <c:v>4.4944999999999999E-2</c:v>
                </c:pt>
                <c:pt idx="257780">
                  <c:v>4.4947000000000001E-2</c:v>
                </c:pt>
                <c:pt idx="257781">
                  <c:v>4.4948000000000002E-2</c:v>
                </c:pt>
                <c:pt idx="257782">
                  <c:v>4.4949999999999997E-2</c:v>
                </c:pt>
                <c:pt idx="257783">
                  <c:v>4.4951999999999999E-2</c:v>
                </c:pt>
                <c:pt idx="257784">
                  <c:v>4.4953E-2</c:v>
                </c:pt>
                <c:pt idx="257785">
                  <c:v>4.4955000000000002E-2</c:v>
                </c:pt>
                <c:pt idx="257786">
                  <c:v>4.4956000000000003E-2</c:v>
                </c:pt>
                <c:pt idx="257787">
                  <c:v>4.4956999999999997E-2</c:v>
                </c:pt>
                <c:pt idx="257788">
                  <c:v>4.4958999999999999E-2</c:v>
                </c:pt>
                <c:pt idx="257789">
                  <c:v>4.496E-2</c:v>
                </c:pt>
                <c:pt idx="257790">
                  <c:v>4.4961000000000001E-2</c:v>
                </c:pt>
                <c:pt idx="257791">
                  <c:v>4.4962000000000002E-2</c:v>
                </c:pt>
                <c:pt idx="257792">
                  <c:v>4.4963000000000003E-2</c:v>
                </c:pt>
                <c:pt idx="257793">
                  <c:v>4.4963999999999997E-2</c:v>
                </c:pt>
                <c:pt idx="257794">
                  <c:v>4.4964999999999998E-2</c:v>
                </c:pt>
                <c:pt idx="257795">
                  <c:v>4.4965999999999999E-2</c:v>
                </c:pt>
                <c:pt idx="257796">
                  <c:v>4.4967E-2</c:v>
                </c:pt>
                <c:pt idx="257797">
                  <c:v>4.4968000000000001E-2</c:v>
                </c:pt>
                <c:pt idx="257798">
                  <c:v>4.4969000000000002E-2</c:v>
                </c:pt>
                <c:pt idx="257799">
                  <c:v>4.4969000000000002E-2</c:v>
                </c:pt>
                <c:pt idx="257800">
                  <c:v>4.4970000000000003E-2</c:v>
                </c:pt>
                <c:pt idx="257801">
                  <c:v>4.4970000000000003E-2</c:v>
                </c:pt>
                <c:pt idx="257802">
                  <c:v>4.4970000000000003E-2</c:v>
                </c:pt>
                <c:pt idx="257803">
                  <c:v>4.4970999999999997E-2</c:v>
                </c:pt>
                <c:pt idx="257804">
                  <c:v>4.4970999999999997E-2</c:v>
                </c:pt>
                <c:pt idx="257805">
                  <c:v>4.4970999999999997E-2</c:v>
                </c:pt>
                <c:pt idx="257806">
                  <c:v>4.4970999999999997E-2</c:v>
                </c:pt>
                <c:pt idx="257807">
                  <c:v>4.4970999999999997E-2</c:v>
                </c:pt>
                <c:pt idx="257808">
                  <c:v>4.4970999999999997E-2</c:v>
                </c:pt>
                <c:pt idx="257809">
                  <c:v>4.4970999999999997E-2</c:v>
                </c:pt>
                <c:pt idx="257810">
                  <c:v>4.4970999999999997E-2</c:v>
                </c:pt>
                <c:pt idx="257811">
                  <c:v>4.4970999999999997E-2</c:v>
                </c:pt>
                <c:pt idx="257812">
                  <c:v>4.4970999999999997E-2</c:v>
                </c:pt>
                <c:pt idx="257813">
                  <c:v>4.4970999999999997E-2</c:v>
                </c:pt>
                <c:pt idx="257814">
                  <c:v>4.4970000000000003E-2</c:v>
                </c:pt>
                <c:pt idx="257815">
                  <c:v>4.4970000000000003E-2</c:v>
                </c:pt>
                <c:pt idx="257816">
                  <c:v>4.4970000000000003E-2</c:v>
                </c:pt>
                <c:pt idx="257817">
                  <c:v>4.4970000000000003E-2</c:v>
                </c:pt>
                <c:pt idx="257818">
                  <c:v>4.4969000000000002E-2</c:v>
                </c:pt>
                <c:pt idx="257819">
                  <c:v>4.4969000000000002E-2</c:v>
                </c:pt>
                <c:pt idx="257820">
                  <c:v>4.4969000000000002E-2</c:v>
                </c:pt>
                <c:pt idx="257821">
                  <c:v>4.4969000000000002E-2</c:v>
                </c:pt>
                <c:pt idx="257822">
                  <c:v>4.4968000000000001E-2</c:v>
                </c:pt>
                <c:pt idx="257823">
                  <c:v>4.4968000000000001E-2</c:v>
                </c:pt>
                <c:pt idx="257824">
                  <c:v>4.4968000000000001E-2</c:v>
                </c:pt>
                <c:pt idx="257825">
                  <c:v>4.4967E-2</c:v>
                </c:pt>
                <c:pt idx="257826">
                  <c:v>4.4967E-2</c:v>
                </c:pt>
                <c:pt idx="257827">
                  <c:v>4.4967E-2</c:v>
                </c:pt>
                <c:pt idx="257828">
                  <c:v>4.4965999999999999E-2</c:v>
                </c:pt>
                <c:pt idx="257829">
                  <c:v>4.4965999999999999E-2</c:v>
                </c:pt>
                <c:pt idx="257830">
                  <c:v>4.4965999999999999E-2</c:v>
                </c:pt>
                <c:pt idx="257831">
                  <c:v>4.4965999999999999E-2</c:v>
                </c:pt>
                <c:pt idx="257832">
                  <c:v>4.4965999999999999E-2</c:v>
                </c:pt>
                <c:pt idx="257833">
                  <c:v>4.4965999999999999E-2</c:v>
                </c:pt>
                <c:pt idx="257834">
                  <c:v>4.4965999999999999E-2</c:v>
                </c:pt>
                <c:pt idx="257835">
                  <c:v>4.4965999999999999E-2</c:v>
                </c:pt>
                <c:pt idx="257836">
                  <c:v>4.4964999999999998E-2</c:v>
                </c:pt>
                <c:pt idx="257837">
                  <c:v>4.4964999999999998E-2</c:v>
                </c:pt>
                <c:pt idx="257838">
                  <c:v>4.4964999999999998E-2</c:v>
                </c:pt>
                <c:pt idx="257839">
                  <c:v>4.4964999999999998E-2</c:v>
                </c:pt>
                <c:pt idx="257840">
                  <c:v>4.4964999999999998E-2</c:v>
                </c:pt>
                <c:pt idx="257841">
                  <c:v>4.4964999999999998E-2</c:v>
                </c:pt>
                <c:pt idx="257842">
                  <c:v>4.4965999999999999E-2</c:v>
                </c:pt>
                <c:pt idx="257843">
                  <c:v>4.4965999999999999E-2</c:v>
                </c:pt>
                <c:pt idx="257844">
                  <c:v>4.4965999999999999E-2</c:v>
                </c:pt>
                <c:pt idx="257845">
                  <c:v>4.4965999999999999E-2</c:v>
                </c:pt>
                <c:pt idx="257846">
                  <c:v>4.4965999999999999E-2</c:v>
                </c:pt>
                <c:pt idx="257847">
                  <c:v>4.4965999999999999E-2</c:v>
                </c:pt>
                <c:pt idx="257848">
                  <c:v>4.4965999999999999E-2</c:v>
                </c:pt>
                <c:pt idx="257849">
                  <c:v>4.4965999999999999E-2</c:v>
                </c:pt>
                <c:pt idx="257850">
                  <c:v>4.4965999999999999E-2</c:v>
                </c:pt>
                <c:pt idx="257851">
                  <c:v>4.4965999999999999E-2</c:v>
                </c:pt>
                <c:pt idx="257852">
                  <c:v>4.4965999999999999E-2</c:v>
                </c:pt>
                <c:pt idx="257853">
                  <c:v>4.4965999999999999E-2</c:v>
                </c:pt>
                <c:pt idx="257854">
                  <c:v>4.4965999999999999E-2</c:v>
                </c:pt>
                <c:pt idx="257855">
                  <c:v>4.4965999999999999E-2</c:v>
                </c:pt>
                <c:pt idx="257856">
                  <c:v>4.4965999999999999E-2</c:v>
                </c:pt>
                <c:pt idx="257857">
                  <c:v>4.4965999999999999E-2</c:v>
                </c:pt>
                <c:pt idx="257858">
                  <c:v>4.4965999999999999E-2</c:v>
                </c:pt>
                <c:pt idx="257859">
                  <c:v>4.4964999999999998E-2</c:v>
                </c:pt>
                <c:pt idx="257860">
                  <c:v>4.4964999999999998E-2</c:v>
                </c:pt>
                <c:pt idx="257861">
                  <c:v>4.4964999999999998E-2</c:v>
                </c:pt>
                <c:pt idx="257862">
                  <c:v>4.4963999999999997E-2</c:v>
                </c:pt>
                <c:pt idx="257863">
                  <c:v>4.4963999999999997E-2</c:v>
                </c:pt>
                <c:pt idx="257864">
                  <c:v>4.4963000000000003E-2</c:v>
                </c:pt>
                <c:pt idx="257865">
                  <c:v>4.4963000000000003E-2</c:v>
                </c:pt>
                <c:pt idx="257866">
                  <c:v>4.4963000000000003E-2</c:v>
                </c:pt>
                <c:pt idx="257867">
                  <c:v>4.4962000000000002E-2</c:v>
                </c:pt>
                <c:pt idx="257868">
                  <c:v>4.4961000000000001E-2</c:v>
                </c:pt>
                <c:pt idx="257869">
                  <c:v>4.4961000000000001E-2</c:v>
                </c:pt>
                <c:pt idx="257870">
                  <c:v>4.496E-2</c:v>
                </c:pt>
                <c:pt idx="257871">
                  <c:v>4.4958999999999999E-2</c:v>
                </c:pt>
                <c:pt idx="257872">
                  <c:v>4.4957999999999998E-2</c:v>
                </c:pt>
                <c:pt idx="257873">
                  <c:v>4.4956999999999997E-2</c:v>
                </c:pt>
                <c:pt idx="257874">
                  <c:v>4.4956999999999997E-2</c:v>
                </c:pt>
                <c:pt idx="257875">
                  <c:v>4.4956000000000003E-2</c:v>
                </c:pt>
                <c:pt idx="257876">
                  <c:v>4.4955000000000002E-2</c:v>
                </c:pt>
                <c:pt idx="257877">
                  <c:v>4.4954000000000001E-2</c:v>
                </c:pt>
                <c:pt idx="257878">
                  <c:v>4.4953E-2</c:v>
                </c:pt>
                <c:pt idx="257879">
                  <c:v>4.4951999999999999E-2</c:v>
                </c:pt>
                <c:pt idx="257880">
                  <c:v>4.4950999999999998E-2</c:v>
                </c:pt>
                <c:pt idx="257881">
                  <c:v>4.4949000000000003E-2</c:v>
                </c:pt>
                <c:pt idx="257882">
                  <c:v>4.4948000000000002E-2</c:v>
                </c:pt>
                <c:pt idx="257883">
                  <c:v>4.4947000000000001E-2</c:v>
                </c:pt>
                <c:pt idx="257884">
                  <c:v>4.4946E-2</c:v>
                </c:pt>
                <c:pt idx="257885">
                  <c:v>4.4944999999999999E-2</c:v>
                </c:pt>
                <c:pt idx="257886">
                  <c:v>4.4942999999999997E-2</c:v>
                </c:pt>
                <c:pt idx="257887">
                  <c:v>4.4942000000000003E-2</c:v>
                </c:pt>
                <c:pt idx="257888">
                  <c:v>4.4941000000000002E-2</c:v>
                </c:pt>
                <c:pt idx="257889">
                  <c:v>4.4940000000000001E-2</c:v>
                </c:pt>
                <c:pt idx="257890">
                  <c:v>4.4939E-2</c:v>
                </c:pt>
                <c:pt idx="257891">
                  <c:v>4.4937999999999999E-2</c:v>
                </c:pt>
                <c:pt idx="257892">
                  <c:v>4.4935999999999997E-2</c:v>
                </c:pt>
                <c:pt idx="257893">
                  <c:v>4.4935000000000003E-2</c:v>
                </c:pt>
                <c:pt idx="257894">
                  <c:v>4.4934000000000002E-2</c:v>
                </c:pt>
                <c:pt idx="257895">
                  <c:v>4.4933000000000001E-2</c:v>
                </c:pt>
                <c:pt idx="257896">
                  <c:v>4.4932E-2</c:v>
                </c:pt>
                <c:pt idx="257897">
                  <c:v>4.4929999999999998E-2</c:v>
                </c:pt>
                <c:pt idx="257898">
                  <c:v>4.4928999999999997E-2</c:v>
                </c:pt>
                <c:pt idx="257899">
                  <c:v>4.4928000000000003E-2</c:v>
                </c:pt>
                <c:pt idx="257900">
                  <c:v>4.4928000000000003E-2</c:v>
                </c:pt>
                <c:pt idx="257901">
                  <c:v>4.4927000000000002E-2</c:v>
                </c:pt>
                <c:pt idx="257902">
                  <c:v>4.4926000000000001E-2</c:v>
                </c:pt>
                <c:pt idx="257903">
                  <c:v>4.4925E-2</c:v>
                </c:pt>
                <c:pt idx="257904">
                  <c:v>4.4923999999999999E-2</c:v>
                </c:pt>
                <c:pt idx="257905">
                  <c:v>4.4923999999999999E-2</c:v>
                </c:pt>
                <c:pt idx="257906">
                  <c:v>4.4922999999999998E-2</c:v>
                </c:pt>
                <c:pt idx="257907">
                  <c:v>4.4921999999999997E-2</c:v>
                </c:pt>
                <c:pt idx="257908">
                  <c:v>4.4921999999999997E-2</c:v>
                </c:pt>
                <c:pt idx="257909">
                  <c:v>4.4921000000000003E-2</c:v>
                </c:pt>
                <c:pt idx="257910">
                  <c:v>4.4921000000000003E-2</c:v>
                </c:pt>
                <c:pt idx="257911">
                  <c:v>4.4920000000000002E-2</c:v>
                </c:pt>
                <c:pt idx="257912">
                  <c:v>4.4920000000000002E-2</c:v>
                </c:pt>
                <c:pt idx="257913">
                  <c:v>4.4920000000000002E-2</c:v>
                </c:pt>
                <c:pt idx="257914">
                  <c:v>4.4920000000000002E-2</c:v>
                </c:pt>
                <c:pt idx="257915">
                  <c:v>4.4920000000000002E-2</c:v>
                </c:pt>
                <c:pt idx="257916">
                  <c:v>4.4920000000000002E-2</c:v>
                </c:pt>
                <c:pt idx="257917">
                  <c:v>4.4920000000000002E-2</c:v>
                </c:pt>
                <c:pt idx="257918">
                  <c:v>4.4920000000000002E-2</c:v>
                </c:pt>
                <c:pt idx="257919">
                  <c:v>4.4920000000000002E-2</c:v>
                </c:pt>
                <c:pt idx="257920">
                  <c:v>4.4920000000000002E-2</c:v>
                </c:pt>
                <c:pt idx="257921">
                  <c:v>4.4921000000000003E-2</c:v>
                </c:pt>
                <c:pt idx="257922">
                  <c:v>4.4921000000000003E-2</c:v>
                </c:pt>
                <c:pt idx="257923">
                  <c:v>4.4921999999999997E-2</c:v>
                </c:pt>
                <c:pt idx="257924">
                  <c:v>4.4921999999999997E-2</c:v>
                </c:pt>
                <c:pt idx="257925">
                  <c:v>4.4922999999999998E-2</c:v>
                </c:pt>
                <c:pt idx="257926">
                  <c:v>4.4923999999999999E-2</c:v>
                </c:pt>
                <c:pt idx="257927">
                  <c:v>4.4925E-2</c:v>
                </c:pt>
                <c:pt idx="257928">
                  <c:v>4.4926000000000001E-2</c:v>
                </c:pt>
                <c:pt idx="257929">
                  <c:v>4.4926000000000001E-2</c:v>
                </c:pt>
                <c:pt idx="257930">
                  <c:v>4.4927000000000002E-2</c:v>
                </c:pt>
                <c:pt idx="257931">
                  <c:v>4.4928000000000003E-2</c:v>
                </c:pt>
                <c:pt idx="257932">
                  <c:v>4.4928999999999997E-2</c:v>
                </c:pt>
                <c:pt idx="257933">
                  <c:v>4.4929999999999998E-2</c:v>
                </c:pt>
                <c:pt idx="257934">
                  <c:v>4.4932E-2</c:v>
                </c:pt>
                <c:pt idx="257935">
                  <c:v>4.4933000000000001E-2</c:v>
                </c:pt>
                <c:pt idx="257936">
                  <c:v>4.4934000000000002E-2</c:v>
                </c:pt>
                <c:pt idx="257937">
                  <c:v>4.4935999999999997E-2</c:v>
                </c:pt>
                <c:pt idx="257938">
                  <c:v>4.4936999999999998E-2</c:v>
                </c:pt>
                <c:pt idx="257939">
                  <c:v>4.4939E-2</c:v>
                </c:pt>
                <c:pt idx="257940">
                  <c:v>4.4940000000000001E-2</c:v>
                </c:pt>
                <c:pt idx="257941">
                  <c:v>4.4941000000000002E-2</c:v>
                </c:pt>
                <c:pt idx="257942">
                  <c:v>4.4942999999999997E-2</c:v>
                </c:pt>
                <c:pt idx="257943">
                  <c:v>4.4943999999999998E-2</c:v>
                </c:pt>
                <c:pt idx="257944">
                  <c:v>4.4946E-2</c:v>
                </c:pt>
                <c:pt idx="257945">
                  <c:v>4.4947000000000001E-2</c:v>
                </c:pt>
                <c:pt idx="257946">
                  <c:v>4.4949000000000003E-2</c:v>
                </c:pt>
                <c:pt idx="257947">
                  <c:v>4.4950999999999998E-2</c:v>
                </c:pt>
                <c:pt idx="257948">
                  <c:v>4.4951999999999999E-2</c:v>
                </c:pt>
                <c:pt idx="257949">
                  <c:v>4.4954000000000001E-2</c:v>
                </c:pt>
                <c:pt idx="257950">
                  <c:v>4.4956000000000003E-2</c:v>
                </c:pt>
                <c:pt idx="257951">
                  <c:v>4.4956999999999997E-2</c:v>
                </c:pt>
                <c:pt idx="257952">
                  <c:v>4.4958999999999999E-2</c:v>
                </c:pt>
                <c:pt idx="257953">
                  <c:v>4.496E-2</c:v>
                </c:pt>
                <c:pt idx="257954">
                  <c:v>4.4962000000000002E-2</c:v>
                </c:pt>
                <c:pt idx="257955">
                  <c:v>4.4963999999999997E-2</c:v>
                </c:pt>
                <c:pt idx="257956">
                  <c:v>4.4964999999999998E-2</c:v>
                </c:pt>
                <c:pt idx="257957">
                  <c:v>4.4967E-2</c:v>
                </c:pt>
                <c:pt idx="257958">
                  <c:v>4.4968000000000001E-2</c:v>
                </c:pt>
                <c:pt idx="257959">
                  <c:v>4.4970000000000003E-2</c:v>
                </c:pt>
                <c:pt idx="257960">
                  <c:v>4.4970999999999997E-2</c:v>
                </c:pt>
                <c:pt idx="257961">
                  <c:v>4.4972999999999999E-2</c:v>
                </c:pt>
                <c:pt idx="257962">
                  <c:v>4.4974E-2</c:v>
                </c:pt>
                <c:pt idx="257963">
                  <c:v>4.4975000000000001E-2</c:v>
                </c:pt>
                <c:pt idx="257964">
                  <c:v>4.4977000000000003E-2</c:v>
                </c:pt>
                <c:pt idx="257965">
                  <c:v>4.4977999999999997E-2</c:v>
                </c:pt>
                <c:pt idx="257966">
                  <c:v>4.4978999999999998E-2</c:v>
                </c:pt>
                <c:pt idx="257967">
                  <c:v>4.4979999999999999E-2</c:v>
                </c:pt>
                <c:pt idx="257968">
                  <c:v>4.4981E-2</c:v>
                </c:pt>
                <c:pt idx="257969">
                  <c:v>4.4983000000000002E-2</c:v>
                </c:pt>
                <c:pt idx="257970">
                  <c:v>4.4984000000000003E-2</c:v>
                </c:pt>
                <c:pt idx="257971">
                  <c:v>4.4984999999999997E-2</c:v>
                </c:pt>
                <c:pt idx="257972">
                  <c:v>4.4985999999999998E-2</c:v>
                </c:pt>
                <c:pt idx="257973">
                  <c:v>4.4986999999999999E-2</c:v>
                </c:pt>
                <c:pt idx="257974">
                  <c:v>4.4988E-2</c:v>
                </c:pt>
                <c:pt idx="257975">
                  <c:v>4.4989000000000001E-2</c:v>
                </c:pt>
                <c:pt idx="257976">
                  <c:v>4.4989000000000001E-2</c:v>
                </c:pt>
                <c:pt idx="257977">
                  <c:v>4.4990000000000002E-2</c:v>
                </c:pt>
                <c:pt idx="257978">
                  <c:v>4.4991000000000003E-2</c:v>
                </c:pt>
                <c:pt idx="257979">
                  <c:v>4.4991999999999997E-2</c:v>
                </c:pt>
                <c:pt idx="257980">
                  <c:v>4.4991999999999997E-2</c:v>
                </c:pt>
                <c:pt idx="257981">
                  <c:v>4.4992999999999998E-2</c:v>
                </c:pt>
                <c:pt idx="257982">
                  <c:v>4.4993999999999999E-2</c:v>
                </c:pt>
                <c:pt idx="257983">
                  <c:v>4.4993999999999999E-2</c:v>
                </c:pt>
                <c:pt idx="257984">
                  <c:v>4.4995E-2</c:v>
                </c:pt>
                <c:pt idx="257985">
                  <c:v>4.4995E-2</c:v>
                </c:pt>
                <c:pt idx="257986">
                  <c:v>4.4996000000000001E-2</c:v>
                </c:pt>
                <c:pt idx="257987">
                  <c:v>4.4996000000000001E-2</c:v>
                </c:pt>
                <c:pt idx="257988">
                  <c:v>4.4996000000000001E-2</c:v>
                </c:pt>
                <c:pt idx="257989">
                  <c:v>4.4997000000000002E-2</c:v>
                </c:pt>
                <c:pt idx="257990">
                  <c:v>4.4997000000000002E-2</c:v>
                </c:pt>
                <c:pt idx="257991">
                  <c:v>4.4997000000000002E-2</c:v>
                </c:pt>
                <c:pt idx="257992">
                  <c:v>4.4997000000000002E-2</c:v>
                </c:pt>
                <c:pt idx="257993">
                  <c:v>4.4998000000000003E-2</c:v>
                </c:pt>
                <c:pt idx="257994">
                  <c:v>4.4998000000000003E-2</c:v>
                </c:pt>
                <c:pt idx="257995">
                  <c:v>4.4998000000000003E-2</c:v>
                </c:pt>
                <c:pt idx="257996">
                  <c:v>4.4998000000000003E-2</c:v>
                </c:pt>
                <c:pt idx="257997">
                  <c:v>4.4998000000000003E-2</c:v>
                </c:pt>
                <c:pt idx="257998">
                  <c:v>4.4998000000000003E-2</c:v>
                </c:pt>
                <c:pt idx="257999">
                  <c:v>4.4998000000000003E-2</c:v>
                </c:pt>
                <c:pt idx="258000">
                  <c:v>4.4998000000000003E-2</c:v>
                </c:pt>
                <c:pt idx="258001">
                  <c:v>4.4998000000000003E-2</c:v>
                </c:pt>
                <c:pt idx="258002">
                  <c:v>4.4998000000000003E-2</c:v>
                </c:pt>
                <c:pt idx="258003">
                  <c:v>4.4997000000000002E-2</c:v>
                </c:pt>
                <c:pt idx="258004">
                  <c:v>4.4997000000000002E-2</c:v>
                </c:pt>
                <c:pt idx="258005">
                  <c:v>4.4997000000000002E-2</c:v>
                </c:pt>
                <c:pt idx="258006">
                  <c:v>4.4997000000000002E-2</c:v>
                </c:pt>
                <c:pt idx="258007">
                  <c:v>4.4997000000000002E-2</c:v>
                </c:pt>
                <c:pt idx="258008">
                  <c:v>4.4996000000000001E-2</c:v>
                </c:pt>
                <c:pt idx="258009">
                  <c:v>4.4996000000000001E-2</c:v>
                </c:pt>
                <c:pt idx="258010">
                  <c:v>4.4995E-2</c:v>
                </c:pt>
                <c:pt idx="258011">
                  <c:v>4.4995E-2</c:v>
                </c:pt>
                <c:pt idx="258012">
                  <c:v>4.4993999999999999E-2</c:v>
                </c:pt>
                <c:pt idx="258013">
                  <c:v>4.4993999999999999E-2</c:v>
                </c:pt>
                <c:pt idx="258014">
                  <c:v>4.4992999999999998E-2</c:v>
                </c:pt>
                <c:pt idx="258015">
                  <c:v>4.4992999999999998E-2</c:v>
                </c:pt>
                <c:pt idx="258016">
                  <c:v>4.4991999999999997E-2</c:v>
                </c:pt>
                <c:pt idx="258017">
                  <c:v>4.4991999999999997E-2</c:v>
                </c:pt>
                <c:pt idx="258018">
                  <c:v>4.4991000000000003E-2</c:v>
                </c:pt>
                <c:pt idx="258019">
                  <c:v>4.4991000000000003E-2</c:v>
                </c:pt>
                <c:pt idx="258020">
                  <c:v>4.4990000000000002E-2</c:v>
                </c:pt>
                <c:pt idx="258021">
                  <c:v>4.4990000000000002E-2</c:v>
                </c:pt>
                <c:pt idx="258022">
                  <c:v>4.4989000000000001E-2</c:v>
                </c:pt>
                <c:pt idx="258023">
                  <c:v>4.4988E-2</c:v>
                </c:pt>
                <c:pt idx="258024">
                  <c:v>4.4988E-2</c:v>
                </c:pt>
                <c:pt idx="258025">
                  <c:v>4.4986999999999999E-2</c:v>
                </c:pt>
                <c:pt idx="258026">
                  <c:v>4.4985999999999998E-2</c:v>
                </c:pt>
                <c:pt idx="258027">
                  <c:v>4.4984999999999997E-2</c:v>
                </c:pt>
                <c:pt idx="258028">
                  <c:v>4.4984999999999997E-2</c:v>
                </c:pt>
                <c:pt idx="258029">
                  <c:v>4.4984000000000003E-2</c:v>
                </c:pt>
                <c:pt idx="258030">
                  <c:v>4.4984000000000003E-2</c:v>
                </c:pt>
                <c:pt idx="258031">
                  <c:v>4.4983000000000002E-2</c:v>
                </c:pt>
                <c:pt idx="258032">
                  <c:v>4.4983000000000002E-2</c:v>
                </c:pt>
                <c:pt idx="258033">
                  <c:v>4.4982000000000001E-2</c:v>
                </c:pt>
                <c:pt idx="258034">
                  <c:v>4.4981E-2</c:v>
                </c:pt>
                <c:pt idx="258035">
                  <c:v>4.4981E-2</c:v>
                </c:pt>
                <c:pt idx="258036">
                  <c:v>4.4979999999999999E-2</c:v>
                </c:pt>
                <c:pt idx="258037">
                  <c:v>4.4978999999999998E-2</c:v>
                </c:pt>
                <c:pt idx="258038">
                  <c:v>4.4978999999999998E-2</c:v>
                </c:pt>
                <c:pt idx="258039">
                  <c:v>4.4977999999999997E-2</c:v>
                </c:pt>
                <c:pt idx="258040">
                  <c:v>4.4977999999999997E-2</c:v>
                </c:pt>
                <c:pt idx="258041">
                  <c:v>4.4977000000000003E-2</c:v>
                </c:pt>
                <c:pt idx="258042">
                  <c:v>4.4977000000000003E-2</c:v>
                </c:pt>
                <c:pt idx="258043">
                  <c:v>4.4976000000000002E-2</c:v>
                </c:pt>
                <c:pt idx="258044">
                  <c:v>4.4976000000000002E-2</c:v>
                </c:pt>
                <c:pt idx="258045">
                  <c:v>4.4975000000000001E-2</c:v>
                </c:pt>
                <c:pt idx="258046">
                  <c:v>4.4975000000000001E-2</c:v>
                </c:pt>
                <c:pt idx="258047">
                  <c:v>4.4974E-2</c:v>
                </c:pt>
                <c:pt idx="258048">
                  <c:v>4.4974E-2</c:v>
                </c:pt>
                <c:pt idx="258049">
                  <c:v>4.4972999999999999E-2</c:v>
                </c:pt>
                <c:pt idx="258050">
                  <c:v>4.4972999999999999E-2</c:v>
                </c:pt>
                <c:pt idx="258051">
                  <c:v>4.4972999999999999E-2</c:v>
                </c:pt>
                <c:pt idx="258052">
                  <c:v>4.4971999999999998E-2</c:v>
                </c:pt>
                <c:pt idx="258053">
                  <c:v>4.4971999999999998E-2</c:v>
                </c:pt>
                <c:pt idx="258054">
                  <c:v>4.4971999999999998E-2</c:v>
                </c:pt>
                <c:pt idx="258055">
                  <c:v>4.4970999999999997E-2</c:v>
                </c:pt>
                <c:pt idx="258056">
                  <c:v>4.4970999999999997E-2</c:v>
                </c:pt>
                <c:pt idx="258057">
                  <c:v>4.4970999999999997E-2</c:v>
                </c:pt>
                <c:pt idx="258058">
                  <c:v>4.4970000000000003E-2</c:v>
                </c:pt>
                <c:pt idx="258059">
                  <c:v>4.4970000000000003E-2</c:v>
                </c:pt>
                <c:pt idx="258060">
                  <c:v>4.4970000000000003E-2</c:v>
                </c:pt>
                <c:pt idx="258061">
                  <c:v>4.4970000000000003E-2</c:v>
                </c:pt>
                <c:pt idx="258062">
                  <c:v>4.4969000000000002E-2</c:v>
                </c:pt>
                <c:pt idx="258063">
                  <c:v>4.4969000000000002E-2</c:v>
                </c:pt>
                <c:pt idx="258064">
                  <c:v>4.4969000000000002E-2</c:v>
                </c:pt>
                <c:pt idx="258065">
                  <c:v>4.4969000000000002E-2</c:v>
                </c:pt>
                <c:pt idx="258066">
                  <c:v>4.4969000000000002E-2</c:v>
                </c:pt>
                <c:pt idx="258067">
                  <c:v>4.4969000000000002E-2</c:v>
                </c:pt>
                <c:pt idx="258068">
                  <c:v>4.4969000000000002E-2</c:v>
                </c:pt>
                <c:pt idx="258069">
                  <c:v>4.4969000000000002E-2</c:v>
                </c:pt>
                <c:pt idx="258070">
                  <c:v>4.4969000000000002E-2</c:v>
                </c:pt>
                <c:pt idx="258071">
                  <c:v>4.4970000000000003E-2</c:v>
                </c:pt>
                <c:pt idx="258072">
                  <c:v>4.4970000000000003E-2</c:v>
                </c:pt>
                <c:pt idx="258073">
                  <c:v>4.4970000000000003E-2</c:v>
                </c:pt>
                <c:pt idx="258074">
                  <c:v>4.4970000000000003E-2</c:v>
                </c:pt>
                <c:pt idx="258075">
                  <c:v>4.4970999999999997E-2</c:v>
                </c:pt>
                <c:pt idx="258076">
                  <c:v>4.4970999999999997E-2</c:v>
                </c:pt>
                <c:pt idx="258077">
                  <c:v>4.4971999999999998E-2</c:v>
                </c:pt>
                <c:pt idx="258078">
                  <c:v>4.4972999999999999E-2</c:v>
                </c:pt>
                <c:pt idx="258079">
                  <c:v>4.4972999999999999E-2</c:v>
                </c:pt>
                <c:pt idx="258080">
                  <c:v>4.4974E-2</c:v>
                </c:pt>
                <c:pt idx="258081">
                  <c:v>4.4975000000000001E-2</c:v>
                </c:pt>
                <c:pt idx="258082">
                  <c:v>4.4976000000000002E-2</c:v>
                </c:pt>
                <c:pt idx="258083">
                  <c:v>4.4977000000000003E-2</c:v>
                </c:pt>
                <c:pt idx="258084">
                  <c:v>4.4977999999999997E-2</c:v>
                </c:pt>
                <c:pt idx="258085">
                  <c:v>4.4978999999999998E-2</c:v>
                </c:pt>
                <c:pt idx="258086">
                  <c:v>4.4979999999999999E-2</c:v>
                </c:pt>
                <c:pt idx="258087">
                  <c:v>4.4981E-2</c:v>
                </c:pt>
                <c:pt idx="258088">
                  <c:v>4.4983000000000002E-2</c:v>
                </c:pt>
                <c:pt idx="258089">
                  <c:v>4.4984000000000003E-2</c:v>
                </c:pt>
                <c:pt idx="258090">
                  <c:v>4.4985999999999998E-2</c:v>
                </c:pt>
                <c:pt idx="258091">
                  <c:v>4.4986999999999999E-2</c:v>
                </c:pt>
                <c:pt idx="258092">
                  <c:v>4.4989000000000001E-2</c:v>
                </c:pt>
                <c:pt idx="258093">
                  <c:v>4.4990000000000002E-2</c:v>
                </c:pt>
                <c:pt idx="258094">
                  <c:v>4.4991999999999997E-2</c:v>
                </c:pt>
                <c:pt idx="258095">
                  <c:v>4.4993999999999999E-2</c:v>
                </c:pt>
                <c:pt idx="258096">
                  <c:v>4.4996000000000001E-2</c:v>
                </c:pt>
                <c:pt idx="258097">
                  <c:v>4.4998000000000003E-2</c:v>
                </c:pt>
                <c:pt idx="258098">
                  <c:v>4.4999999999999998E-2</c:v>
                </c:pt>
                <c:pt idx="258099">
                  <c:v>4.5002E-2</c:v>
                </c:pt>
                <c:pt idx="258100">
                  <c:v>4.5004000000000002E-2</c:v>
                </c:pt>
                <c:pt idx="258101">
                  <c:v>4.5005999999999997E-2</c:v>
                </c:pt>
                <c:pt idx="258102">
                  <c:v>4.5007999999999999E-2</c:v>
                </c:pt>
                <c:pt idx="258103">
                  <c:v>4.5011000000000002E-2</c:v>
                </c:pt>
                <c:pt idx="258104">
                  <c:v>4.5012999999999997E-2</c:v>
                </c:pt>
                <c:pt idx="258105">
                  <c:v>4.5014999999999999E-2</c:v>
                </c:pt>
                <c:pt idx="258106">
                  <c:v>4.5017000000000001E-2</c:v>
                </c:pt>
                <c:pt idx="258107">
                  <c:v>4.5019000000000003E-2</c:v>
                </c:pt>
                <c:pt idx="258108">
                  <c:v>4.5020999999999999E-2</c:v>
                </c:pt>
                <c:pt idx="258109">
                  <c:v>4.5024000000000002E-2</c:v>
                </c:pt>
                <c:pt idx="258110">
                  <c:v>4.5025999999999997E-2</c:v>
                </c:pt>
                <c:pt idx="258111">
                  <c:v>4.5027999999999999E-2</c:v>
                </c:pt>
                <c:pt idx="258112">
                  <c:v>4.5031000000000002E-2</c:v>
                </c:pt>
                <c:pt idx="258113">
                  <c:v>4.5032999999999997E-2</c:v>
                </c:pt>
                <c:pt idx="258114">
                  <c:v>4.5034999999999999E-2</c:v>
                </c:pt>
                <c:pt idx="258115">
                  <c:v>4.5037000000000001E-2</c:v>
                </c:pt>
                <c:pt idx="258116">
                  <c:v>4.5039000000000003E-2</c:v>
                </c:pt>
                <c:pt idx="258117">
                  <c:v>4.5040999999999998E-2</c:v>
                </c:pt>
                <c:pt idx="258118">
                  <c:v>4.5043E-2</c:v>
                </c:pt>
                <c:pt idx="258119">
                  <c:v>4.5045000000000002E-2</c:v>
                </c:pt>
                <c:pt idx="258120">
                  <c:v>4.5046999999999997E-2</c:v>
                </c:pt>
                <c:pt idx="258121">
                  <c:v>4.5048999999999999E-2</c:v>
                </c:pt>
                <c:pt idx="258122">
                  <c:v>4.5051000000000001E-2</c:v>
                </c:pt>
                <c:pt idx="258123">
                  <c:v>4.5053000000000003E-2</c:v>
                </c:pt>
                <c:pt idx="258124">
                  <c:v>4.5053999999999997E-2</c:v>
                </c:pt>
                <c:pt idx="258125">
                  <c:v>4.5055999999999999E-2</c:v>
                </c:pt>
                <c:pt idx="258126">
                  <c:v>4.5058000000000001E-2</c:v>
                </c:pt>
                <c:pt idx="258127">
                  <c:v>4.5059000000000002E-2</c:v>
                </c:pt>
                <c:pt idx="258128">
                  <c:v>4.5060999999999997E-2</c:v>
                </c:pt>
                <c:pt idx="258129">
                  <c:v>4.5061999999999998E-2</c:v>
                </c:pt>
                <c:pt idx="258130">
                  <c:v>4.5062999999999999E-2</c:v>
                </c:pt>
                <c:pt idx="258131">
                  <c:v>4.5064E-2</c:v>
                </c:pt>
                <c:pt idx="258132">
                  <c:v>4.5065000000000001E-2</c:v>
                </c:pt>
                <c:pt idx="258133">
                  <c:v>4.5066000000000002E-2</c:v>
                </c:pt>
                <c:pt idx="258134">
                  <c:v>4.5067000000000003E-2</c:v>
                </c:pt>
                <c:pt idx="258135">
                  <c:v>4.5067999999999997E-2</c:v>
                </c:pt>
                <c:pt idx="258136">
                  <c:v>4.5068999999999998E-2</c:v>
                </c:pt>
                <c:pt idx="258137">
                  <c:v>4.5069999999999999E-2</c:v>
                </c:pt>
                <c:pt idx="258138">
                  <c:v>4.5071E-2</c:v>
                </c:pt>
                <c:pt idx="258139">
                  <c:v>4.5071E-2</c:v>
                </c:pt>
                <c:pt idx="258140">
                  <c:v>4.5071E-2</c:v>
                </c:pt>
                <c:pt idx="258141">
                  <c:v>4.5072000000000001E-2</c:v>
                </c:pt>
                <c:pt idx="258142">
                  <c:v>4.5072000000000001E-2</c:v>
                </c:pt>
                <c:pt idx="258143">
                  <c:v>4.5072000000000001E-2</c:v>
                </c:pt>
                <c:pt idx="258144">
                  <c:v>4.5072000000000001E-2</c:v>
                </c:pt>
                <c:pt idx="258145">
                  <c:v>4.5072000000000001E-2</c:v>
                </c:pt>
                <c:pt idx="258146">
                  <c:v>4.5072000000000001E-2</c:v>
                </c:pt>
                <c:pt idx="258147">
                  <c:v>4.5072000000000001E-2</c:v>
                </c:pt>
                <c:pt idx="258148">
                  <c:v>4.5072000000000001E-2</c:v>
                </c:pt>
                <c:pt idx="258149">
                  <c:v>4.5072000000000001E-2</c:v>
                </c:pt>
                <c:pt idx="258150">
                  <c:v>4.5072000000000001E-2</c:v>
                </c:pt>
                <c:pt idx="258151">
                  <c:v>4.5071E-2</c:v>
                </c:pt>
                <c:pt idx="258152">
                  <c:v>4.5071E-2</c:v>
                </c:pt>
                <c:pt idx="258153">
                  <c:v>4.5069999999999999E-2</c:v>
                </c:pt>
                <c:pt idx="258154">
                  <c:v>4.5069999999999999E-2</c:v>
                </c:pt>
                <c:pt idx="258155">
                  <c:v>4.5068999999999998E-2</c:v>
                </c:pt>
                <c:pt idx="258156">
                  <c:v>4.5067999999999997E-2</c:v>
                </c:pt>
                <c:pt idx="258157">
                  <c:v>4.5067999999999997E-2</c:v>
                </c:pt>
                <c:pt idx="258158">
                  <c:v>4.5067000000000003E-2</c:v>
                </c:pt>
                <c:pt idx="258159">
                  <c:v>4.5066000000000002E-2</c:v>
                </c:pt>
                <c:pt idx="258160">
                  <c:v>4.5065000000000001E-2</c:v>
                </c:pt>
                <c:pt idx="258161">
                  <c:v>4.5065000000000001E-2</c:v>
                </c:pt>
                <c:pt idx="258162">
                  <c:v>4.5064E-2</c:v>
                </c:pt>
                <c:pt idx="258163">
                  <c:v>4.5062999999999999E-2</c:v>
                </c:pt>
                <c:pt idx="258164">
                  <c:v>4.5060999999999997E-2</c:v>
                </c:pt>
                <c:pt idx="258165">
                  <c:v>4.5060000000000003E-2</c:v>
                </c:pt>
                <c:pt idx="258166">
                  <c:v>4.5059000000000002E-2</c:v>
                </c:pt>
                <c:pt idx="258167">
                  <c:v>4.5058000000000001E-2</c:v>
                </c:pt>
                <c:pt idx="258168">
                  <c:v>4.5057E-2</c:v>
                </c:pt>
                <c:pt idx="258169">
                  <c:v>4.5055999999999999E-2</c:v>
                </c:pt>
                <c:pt idx="258170">
                  <c:v>4.5054999999999998E-2</c:v>
                </c:pt>
                <c:pt idx="258171">
                  <c:v>4.5053999999999997E-2</c:v>
                </c:pt>
                <c:pt idx="258172">
                  <c:v>4.5053000000000003E-2</c:v>
                </c:pt>
                <c:pt idx="258173">
                  <c:v>4.5052000000000002E-2</c:v>
                </c:pt>
                <c:pt idx="258174">
                  <c:v>4.505E-2</c:v>
                </c:pt>
                <c:pt idx="258175">
                  <c:v>4.5048999999999999E-2</c:v>
                </c:pt>
                <c:pt idx="258176">
                  <c:v>4.5047999999999998E-2</c:v>
                </c:pt>
                <c:pt idx="258177">
                  <c:v>4.5046999999999997E-2</c:v>
                </c:pt>
                <c:pt idx="258178">
                  <c:v>4.5046000000000003E-2</c:v>
                </c:pt>
                <c:pt idx="258179">
                  <c:v>4.5045000000000002E-2</c:v>
                </c:pt>
                <c:pt idx="258180">
                  <c:v>4.5044000000000001E-2</c:v>
                </c:pt>
                <c:pt idx="258181">
                  <c:v>4.5043E-2</c:v>
                </c:pt>
                <c:pt idx="258182">
                  <c:v>4.5041999999999999E-2</c:v>
                </c:pt>
                <c:pt idx="258183">
                  <c:v>4.5040999999999998E-2</c:v>
                </c:pt>
                <c:pt idx="258184">
                  <c:v>4.5039999999999997E-2</c:v>
                </c:pt>
                <c:pt idx="258185">
                  <c:v>4.5039000000000003E-2</c:v>
                </c:pt>
                <c:pt idx="258186">
                  <c:v>4.5038000000000002E-2</c:v>
                </c:pt>
                <c:pt idx="258187">
                  <c:v>4.5038000000000002E-2</c:v>
                </c:pt>
                <c:pt idx="258188">
                  <c:v>4.5037000000000001E-2</c:v>
                </c:pt>
                <c:pt idx="258189">
                  <c:v>4.5036E-2</c:v>
                </c:pt>
                <c:pt idx="258190">
                  <c:v>4.5034999999999999E-2</c:v>
                </c:pt>
                <c:pt idx="258191">
                  <c:v>4.5034999999999999E-2</c:v>
                </c:pt>
                <c:pt idx="258192">
                  <c:v>4.5033999999999998E-2</c:v>
                </c:pt>
                <c:pt idx="258193">
                  <c:v>4.5033999999999998E-2</c:v>
                </c:pt>
                <c:pt idx="258194">
                  <c:v>4.5033999999999998E-2</c:v>
                </c:pt>
                <c:pt idx="258195">
                  <c:v>4.5033999999999998E-2</c:v>
                </c:pt>
                <c:pt idx="258196">
                  <c:v>4.5032999999999997E-2</c:v>
                </c:pt>
                <c:pt idx="258197">
                  <c:v>4.5032999999999997E-2</c:v>
                </c:pt>
                <c:pt idx="258198">
                  <c:v>4.5032999999999997E-2</c:v>
                </c:pt>
                <c:pt idx="258199">
                  <c:v>4.5032999999999997E-2</c:v>
                </c:pt>
                <c:pt idx="258200">
                  <c:v>4.5032999999999997E-2</c:v>
                </c:pt>
                <c:pt idx="258201">
                  <c:v>4.5032999999999997E-2</c:v>
                </c:pt>
                <c:pt idx="258202">
                  <c:v>4.5033999999999998E-2</c:v>
                </c:pt>
                <c:pt idx="258203">
                  <c:v>4.5033999999999998E-2</c:v>
                </c:pt>
                <c:pt idx="258204">
                  <c:v>4.5033999999999998E-2</c:v>
                </c:pt>
                <c:pt idx="258205">
                  <c:v>4.5034999999999999E-2</c:v>
                </c:pt>
                <c:pt idx="258206">
                  <c:v>4.5034999999999999E-2</c:v>
                </c:pt>
                <c:pt idx="258207">
                  <c:v>4.5036E-2</c:v>
                </c:pt>
                <c:pt idx="258208">
                  <c:v>4.5037000000000001E-2</c:v>
                </c:pt>
                <c:pt idx="258209">
                  <c:v>4.5037000000000001E-2</c:v>
                </c:pt>
                <c:pt idx="258210">
                  <c:v>4.5038000000000002E-2</c:v>
                </c:pt>
                <c:pt idx="258211">
                  <c:v>4.5039000000000003E-2</c:v>
                </c:pt>
                <c:pt idx="258212">
                  <c:v>4.5039999999999997E-2</c:v>
                </c:pt>
                <c:pt idx="258213">
                  <c:v>4.5039999999999997E-2</c:v>
                </c:pt>
                <c:pt idx="258214">
                  <c:v>4.5040999999999998E-2</c:v>
                </c:pt>
                <c:pt idx="258215">
                  <c:v>4.5041999999999999E-2</c:v>
                </c:pt>
                <c:pt idx="258216">
                  <c:v>4.5043E-2</c:v>
                </c:pt>
                <c:pt idx="258217">
                  <c:v>4.5044000000000001E-2</c:v>
                </c:pt>
                <c:pt idx="258218">
                  <c:v>4.5045000000000002E-2</c:v>
                </c:pt>
                <c:pt idx="258219">
                  <c:v>4.5046999999999997E-2</c:v>
                </c:pt>
                <c:pt idx="258220">
                  <c:v>4.5047999999999998E-2</c:v>
                </c:pt>
                <c:pt idx="258221">
                  <c:v>4.5048999999999999E-2</c:v>
                </c:pt>
                <c:pt idx="258222">
                  <c:v>4.505E-2</c:v>
                </c:pt>
                <c:pt idx="258223">
                  <c:v>4.5051000000000001E-2</c:v>
                </c:pt>
                <c:pt idx="258224">
                  <c:v>4.5052000000000002E-2</c:v>
                </c:pt>
                <c:pt idx="258225">
                  <c:v>4.5053000000000003E-2</c:v>
                </c:pt>
                <c:pt idx="258226">
                  <c:v>4.5053999999999997E-2</c:v>
                </c:pt>
                <c:pt idx="258227">
                  <c:v>4.5054999999999998E-2</c:v>
                </c:pt>
                <c:pt idx="258228">
                  <c:v>4.5057E-2</c:v>
                </c:pt>
                <c:pt idx="258229">
                  <c:v>4.5058000000000001E-2</c:v>
                </c:pt>
                <c:pt idx="258230">
                  <c:v>4.5059000000000002E-2</c:v>
                </c:pt>
                <c:pt idx="258231">
                  <c:v>4.5060000000000003E-2</c:v>
                </c:pt>
                <c:pt idx="258232">
                  <c:v>4.5060999999999997E-2</c:v>
                </c:pt>
                <c:pt idx="258233">
                  <c:v>4.5061999999999998E-2</c:v>
                </c:pt>
                <c:pt idx="258234">
                  <c:v>4.5062999999999999E-2</c:v>
                </c:pt>
                <c:pt idx="258235">
                  <c:v>4.5064E-2</c:v>
                </c:pt>
                <c:pt idx="258236">
                  <c:v>4.5065000000000001E-2</c:v>
                </c:pt>
                <c:pt idx="258237">
                  <c:v>4.5066000000000002E-2</c:v>
                </c:pt>
                <c:pt idx="258238">
                  <c:v>4.5066000000000002E-2</c:v>
                </c:pt>
                <c:pt idx="258239">
                  <c:v>4.5067000000000003E-2</c:v>
                </c:pt>
                <c:pt idx="258240">
                  <c:v>4.5067999999999997E-2</c:v>
                </c:pt>
                <c:pt idx="258241">
                  <c:v>4.5068999999999998E-2</c:v>
                </c:pt>
                <c:pt idx="258242">
                  <c:v>4.5069999999999999E-2</c:v>
                </c:pt>
                <c:pt idx="258243">
                  <c:v>4.5071E-2</c:v>
                </c:pt>
                <c:pt idx="258244">
                  <c:v>4.5071E-2</c:v>
                </c:pt>
                <c:pt idx="258245">
                  <c:v>4.5072000000000001E-2</c:v>
                </c:pt>
                <c:pt idx="258246">
                  <c:v>4.5072000000000001E-2</c:v>
                </c:pt>
                <c:pt idx="258247">
                  <c:v>4.5073000000000002E-2</c:v>
                </c:pt>
                <c:pt idx="258248">
                  <c:v>4.5073000000000002E-2</c:v>
                </c:pt>
                <c:pt idx="258249">
                  <c:v>4.5074000000000003E-2</c:v>
                </c:pt>
                <c:pt idx="258250">
                  <c:v>4.5074000000000003E-2</c:v>
                </c:pt>
                <c:pt idx="258251">
                  <c:v>4.5074999999999997E-2</c:v>
                </c:pt>
                <c:pt idx="258252">
                  <c:v>4.5074999999999997E-2</c:v>
                </c:pt>
                <c:pt idx="258253">
                  <c:v>4.5074999999999997E-2</c:v>
                </c:pt>
                <c:pt idx="258254">
                  <c:v>4.5075999999999998E-2</c:v>
                </c:pt>
                <c:pt idx="258255">
                  <c:v>4.5075999999999998E-2</c:v>
                </c:pt>
                <c:pt idx="258256">
                  <c:v>4.5075999999999998E-2</c:v>
                </c:pt>
                <c:pt idx="258257">
                  <c:v>4.5076999999999999E-2</c:v>
                </c:pt>
                <c:pt idx="258258">
                  <c:v>4.5076999999999999E-2</c:v>
                </c:pt>
                <c:pt idx="258259">
                  <c:v>4.5076999999999999E-2</c:v>
                </c:pt>
                <c:pt idx="258260">
                  <c:v>4.5076999999999999E-2</c:v>
                </c:pt>
                <c:pt idx="258261">
                  <c:v>4.5076999999999999E-2</c:v>
                </c:pt>
                <c:pt idx="258262">
                  <c:v>4.5078E-2</c:v>
                </c:pt>
                <c:pt idx="258263">
                  <c:v>4.5078E-2</c:v>
                </c:pt>
                <c:pt idx="258264">
                  <c:v>4.5078E-2</c:v>
                </c:pt>
                <c:pt idx="258265">
                  <c:v>4.5078E-2</c:v>
                </c:pt>
                <c:pt idx="258266">
                  <c:v>4.5079000000000001E-2</c:v>
                </c:pt>
                <c:pt idx="258267">
                  <c:v>4.5079000000000001E-2</c:v>
                </c:pt>
                <c:pt idx="258268">
                  <c:v>4.5079000000000001E-2</c:v>
                </c:pt>
                <c:pt idx="258269">
                  <c:v>4.5079000000000001E-2</c:v>
                </c:pt>
                <c:pt idx="258270">
                  <c:v>4.5079000000000001E-2</c:v>
                </c:pt>
                <c:pt idx="258271">
                  <c:v>4.5080000000000002E-2</c:v>
                </c:pt>
                <c:pt idx="258272">
                  <c:v>4.5080000000000002E-2</c:v>
                </c:pt>
                <c:pt idx="258273">
                  <c:v>4.5080000000000002E-2</c:v>
                </c:pt>
                <c:pt idx="258274">
                  <c:v>4.5080000000000002E-2</c:v>
                </c:pt>
                <c:pt idx="258275">
                  <c:v>4.5081000000000003E-2</c:v>
                </c:pt>
                <c:pt idx="258276">
                  <c:v>4.5081000000000003E-2</c:v>
                </c:pt>
                <c:pt idx="258277">
                  <c:v>4.5081999999999997E-2</c:v>
                </c:pt>
                <c:pt idx="258278">
                  <c:v>4.5081999999999997E-2</c:v>
                </c:pt>
                <c:pt idx="258279">
                  <c:v>4.5082999999999998E-2</c:v>
                </c:pt>
                <c:pt idx="258280">
                  <c:v>4.5082999999999998E-2</c:v>
                </c:pt>
                <c:pt idx="258281">
                  <c:v>4.5083999999999999E-2</c:v>
                </c:pt>
                <c:pt idx="258282">
                  <c:v>4.5083999999999999E-2</c:v>
                </c:pt>
                <c:pt idx="258283">
                  <c:v>4.5085E-2</c:v>
                </c:pt>
                <c:pt idx="258284">
                  <c:v>4.5085E-2</c:v>
                </c:pt>
                <c:pt idx="258285">
                  <c:v>4.5086000000000001E-2</c:v>
                </c:pt>
                <c:pt idx="258286">
                  <c:v>4.5087000000000002E-2</c:v>
                </c:pt>
                <c:pt idx="258287">
                  <c:v>4.5087000000000002E-2</c:v>
                </c:pt>
                <c:pt idx="258288">
                  <c:v>4.5088000000000003E-2</c:v>
                </c:pt>
                <c:pt idx="258289">
                  <c:v>4.5088999999999997E-2</c:v>
                </c:pt>
                <c:pt idx="258290">
                  <c:v>4.5089999999999998E-2</c:v>
                </c:pt>
                <c:pt idx="258291">
                  <c:v>4.5090999999999999E-2</c:v>
                </c:pt>
                <c:pt idx="258292">
                  <c:v>4.5092E-2</c:v>
                </c:pt>
                <c:pt idx="258293">
                  <c:v>4.5092E-2</c:v>
                </c:pt>
                <c:pt idx="258294">
                  <c:v>4.5093000000000001E-2</c:v>
                </c:pt>
                <c:pt idx="258295">
                  <c:v>4.5094000000000002E-2</c:v>
                </c:pt>
                <c:pt idx="258296">
                  <c:v>4.5095000000000003E-2</c:v>
                </c:pt>
                <c:pt idx="258297">
                  <c:v>4.5095000000000003E-2</c:v>
                </c:pt>
                <c:pt idx="258298">
                  <c:v>4.5095999999999997E-2</c:v>
                </c:pt>
                <c:pt idx="258299">
                  <c:v>4.5096999999999998E-2</c:v>
                </c:pt>
                <c:pt idx="258300">
                  <c:v>4.5097999999999999E-2</c:v>
                </c:pt>
                <c:pt idx="258301">
                  <c:v>4.5099E-2</c:v>
                </c:pt>
                <c:pt idx="258302">
                  <c:v>4.5100000000000001E-2</c:v>
                </c:pt>
                <c:pt idx="258303">
                  <c:v>4.5101000000000002E-2</c:v>
                </c:pt>
                <c:pt idx="258304">
                  <c:v>4.5102000000000003E-2</c:v>
                </c:pt>
                <c:pt idx="258305">
                  <c:v>4.5102000000000003E-2</c:v>
                </c:pt>
                <c:pt idx="258306">
                  <c:v>4.5102999999999997E-2</c:v>
                </c:pt>
                <c:pt idx="258307">
                  <c:v>4.5103999999999998E-2</c:v>
                </c:pt>
                <c:pt idx="258308">
                  <c:v>4.5103999999999998E-2</c:v>
                </c:pt>
                <c:pt idx="258309">
                  <c:v>4.5104999999999999E-2</c:v>
                </c:pt>
                <c:pt idx="258310">
                  <c:v>4.5106E-2</c:v>
                </c:pt>
                <c:pt idx="258311">
                  <c:v>4.5107000000000001E-2</c:v>
                </c:pt>
                <c:pt idx="258312">
                  <c:v>4.5107000000000001E-2</c:v>
                </c:pt>
                <c:pt idx="258313">
                  <c:v>4.5108000000000002E-2</c:v>
                </c:pt>
                <c:pt idx="258314">
                  <c:v>4.5109000000000003E-2</c:v>
                </c:pt>
                <c:pt idx="258315">
                  <c:v>4.5109000000000003E-2</c:v>
                </c:pt>
                <c:pt idx="258316">
                  <c:v>4.5109999999999997E-2</c:v>
                </c:pt>
                <c:pt idx="258317">
                  <c:v>4.5109999999999997E-2</c:v>
                </c:pt>
                <c:pt idx="258318">
                  <c:v>4.5109999999999997E-2</c:v>
                </c:pt>
                <c:pt idx="258319">
                  <c:v>4.5109999999999997E-2</c:v>
                </c:pt>
                <c:pt idx="258320">
                  <c:v>4.5110999999999998E-2</c:v>
                </c:pt>
                <c:pt idx="258321">
                  <c:v>4.5110999999999998E-2</c:v>
                </c:pt>
                <c:pt idx="258322">
                  <c:v>4.5110999999999998E-2</c:v>
                </c:pt>
                <c:pt idx="258323">
                  <c:v>4.5110999999999998E-2</c:v>
                </c:pt>
                <c:pt idx="258324">
                  <c:v>4.5110999999999998E-2</c:v>
                </c:pt>
                <c:pt idx="258325">
                  <c:v>4.5110999999999998E-2</c:v>
                </c:pt>
                <c:pt idx="258326">
                  <c:v>4.5110999999999998E-2</c:v>
                </c:pt>
                <c:pt idx="258327">
                  <c:v>4.5110999999999998E-2</c:v>
                </c:pt>
                <c:pt idx="258328">
                  <c:v>4.5110999999999998E-2</c:v>
                </c:pt>
                <c:pt idx="258329">
                  <c:v>4.5110999999999998E-2</c:v>
                </c:pt>
                <c:pt idx="258330">
                  <c:v>4.5109999999999997E-2</c:v>
                </c:pt>
                <c:pt idx="258331">
                  <c:v>4.5109999999999997E-2</c:v>
                </c:pt>
                <c:pt idx="258332">
                  <c:v>4.5109000000000003E-2</c:v>
                </c:pt>
                <c:pt idx="258333">
                  <c:v>4.5109000000000003E-2</c:v>
                </c:pt>
                <c:pt idx="258334">
                  <c:v>4.5109000000000003E-2</c:v>
                </c:pt>
                <c:pt idx="258335">
                  <c:v>4.5108000000000002E-2</c:v>
                </c:pt>
                <c:pt idx="258336">
                  <c:v>4.5108000000000002E-2</c:v>
                </c:pt>
                <c:pt idx="258337">
                  <c:v>4.5107000000000001E-2</c:v>
                </c:pt>
                <c:pt idx="258338">
                  <c:v>4.5106E-2</c:v>
                </c:pt>
                <c:pt idx="258339">
                  <c:v>4.5106E-2</c:v>
                </c:pt>
                <c:pt idx="258340">
                  <c:v>4.5104999999999999E-2</c:v>
                </c:pt>
                <c:pt idx="258341">
                  <c:v>4.5103999999999998E-2</c:v>
                </c:pt>
                <c:pt idx="258342">
                  <c:v>4.5102999999999997E-2</c:v>
                </c:pt>
                <c:pt idx="258343">
                  <c:v>4.5102000000000003E-2</c:v>
                </c:pt>
                <c:pt idx="258344">
                  <c:v>4.5101000000000002E-2</c:v>
                </c:pt>
                <c:pt idx="258345">
                  <c:v>4.5101000000000002E-2</c:v>
                </c:pt>
                <c:pt idx="258346">
                  <c:v>4.5100000000000001E-2</c:v>
                </c:pt>
                <c:pt idx="258347">
                  <c:v>4.5099E-2</c:v>
                </c:pt>
                <c:pt idx="258348">
                  <c:v>4.5097999999999999E-2</c:v>
                </c:pt>
                <c:pt idx="258349">
                  <c:v>4.5096999999999998E-2</c:v>
                </c:pt>
                <c:pt idx="258350">
                  <c:v>4.5095999999999997E-2</c:v>
                </c:pt>
                <c:pt idx="258351">
                  <c:v>4.5095000000000003E-2</c:v>
                </c:pt>
                <c:pt idx="258352">
                  <c:v>4.5094000000000002E-2</c:v>
                </c:pt>
                <c:pt idx="258353">
                  <c:v>4.5093000000000001E-2</c:v>
                </c:pt>
                <c:pt idx="258354">
                  <c:v>4.5092E-2</c:v>
                </c:pt>
                <c:pt idx="258355">
                  <c:v>4.5090999999999999E-2</c:v>
                </c:pt>
                <c:pt idx="258356">
                  <c:v>4.5089999999999998E-2</c:v>
                </c:pt>
                <c:pt idx="258357">
                  <c:v>4.5088999999999997E-2</c:v>
                </c:pt>
                <c:pt idx="258358">
                  <c:v>4.5088000000000003E-2</c:v>
                </c:pt>
                <c:pt idx="258359">
                  <c:v>4.5087000000000002E-2</c:v>
                </c:pt>
                <c:pt idx="258360">
                  <c:v>4.5086000000000001E-2</c:v>
                </c:pt>
                <c:pt idx="258361">
                  <c:v>4.5086000000000001E-2</c:v>
                </c:pt>
                <c:pt idx="258362">
                  <c:v>4.5085E-2</c:v>
                </c:pt>
                <c:pt idx="258363">
                  <c:v>4.5083999999999999E-2</c:v>
                </c:pt>
                <c:pt idx="258364">
                  <c:v>4.5082999999999998E-2</c:v>
                </c:pt>
                <c:pt idx="258365">
                  <c:v>4.5081999999999997E-2</c:v>
                </c:pt>
                <c:pt idx="258366">
                  <c:v>4.5081000000000003E-2</c:v>
                </c:pt>
                <c:pt idx="258367">
                  <c:v>4.5080000000000002E-2</c:v>
                </c:pt>
                <c:pt idx="258368">
                  <c:v>4.5079000000000001E-2</c:v>
                </c:pt>
                <c:pt idx="258369">
                  <c:v>4.5078E-2</c:v>
                </c:pt>
                <c:pt idx="258370">
                  <c:v>4.5076999999999999E-2</c:v>
                </c:pt>
                <c:pt idx="258371">
                  <c:v>4.5076999999999999E-2</c:v>
                </c:pt>
                <c:pt idx="258372">
                  <c:v>4.5075999999999998E-2</c:v>
                </c:pt>
                <c:pt idx="258373">
                  <c:v>4.5074999999999997E-2</c:v>
                </c:pt>
                <c:pt idx="258374">
                  <c:v>4.5074999999999997E-2</c:v>
                </c:pt>
                <c:pt idx="258375">
                  <c:v>4.5074000000000003E-2</c:v>
                </c:pt>
                <c:pt idx="258376">
                  <c:v>4.5073000000000002E-2</c:v>
                </c:pt>
                <c:pt idx="258377">
                  <c:v>4.5072000000000001E-2</c:v>
                </c:pt>
                <c:pt idx="258378">
                  <c:v>4.5072000000000001E-2</c:v>
                </c:pt>
                <c:pt idx="258379">
                  <c:v>4.5071E-2</c:v>
                </c:pt>
                <c:pt idx="258380">
                  <c:v>4.5069999999999999E-2</c:v>
                </c:pt>
                <c:pt idx="258381">
                  <c:v>4.5069999999999999E-2</c:v>
                </c:pt>
                <c:pt idx="258382">
                  <c:v>4.5068999999999998E-2</c:v>
                </c:pt>
                <c:pt idx="258383">
                  <c:v>4.5068999999999998E-2</c:v>
                </c:pt>
                <c:pt idx="258384">
                  <c:v>4.5068999999999998E-2</c:v>
                </c:pt>
                <c:pt idx="258385">
                  <c:v>4.5067999999999997E-2</c:v>
                </c:pt>
                <c:pt idx="258386">
                  <c:v>4.5067999999999997E-2</c:v>
                </c:pt>
                <c:pt idx="258387">
                  <c:v>4.5067000000000003E-2</c:v>
                </c:pt>
                <c:pt idx="258388">
                  <c:v>4.5067000000000003E-2</c:v>
                </c:pt>
                <c:pt idx="258389">
                  <c:v>4.5066000000000002E-2</c:v>
                </c:pt>
                <c:pt idx="258390">
                  <c:v>4.5066000000000002E-2</c:v>
                </c:pt>
                <c:pt idx="258391">
                  <c:v>4.5065000000000001E-2</c:v>
                </c:pt>
                <c:pt idx="258392">
                  <c:v>4.5065000000000001E-2</c:v>
                </c:pt>
                <c:pt idx="258393">
                  <c:v>4.5064E-2</c:v>
                </c:pt>
                <c:pt idx="258394">
                  <c:v>4.5064E-2</c:v>
                </c:pt>
                <c:pt idx="258395">
                  <c:v>4.5064E-2</c:v>
                </c:pt>
                <c:pt idx="258396">
                  <c:v>4.5062999999999999E-2</c:v>
                </c:pt>
                <c:pt idx="258397">
                  <c:v>4.5062999999999999E-2</c:v>
                </c:pt>
                <c:pt idx="258398">
                  <c:v>4.5061999999999998E-2</c:v>
                </c:pt>
                <c:pt idx="258399">
                  <c:v>4.5061999999999998E-2</c:v>
                </c:pt>
                <c:pt idx="258400">
                  <c:v>4.5060999999999997E-2</c:v>
                </c:pt>
                <c:pt idx="258401">
                  <c:v>4.5060999999999997E-2</c:v>
                </c:pt>
                <c:pt idx="258402">
                  <c:v>4.5060000000000003E-2</c:v>
                </c:pt>
                <c:pt idx="258403">
                  <c:v>4.5060000000000003E-2</c:v>
                </c:pt>
                <c:pt idx="258404">
                  <c:v>4.5059000000000002E-2</c:v>
                </c:pt>
                <c:pt idx="258405">
                  <c:v>4.5059000000000002E-2</c:v>
                </c:pt>
                <c:pt idx="258406">
                  <c:v>4.5059000000000002E-2</c:v>
                </c:pt>
                <c:pt idx="258407">
                  <c:v>4.5058000000000001E-2</c:v>
                </c:pt>
                <c:pt idx="258408">
                  <c:v>4.5057E-2</c:v>
                </c:pt>
                <c:pt idx="258409">
                  <c:v>4.5057E-2</c:v>
                </c:pt>
                <c:pt idx="258410">
                  <c:v>4.5055999999999999E-2</c:v>
                </c:pt>
                <c:pt idx="258411">
                  <c:v>4.5054999999999998E-2</c:v>
                </c:pt>
                <c:pt idx="258412">
                  <c:v>4.5053999999999997E-2</c:v>
                </c:pt>
                <c:pt idx="258413">
                  <c:v>4.5053000000000003E-2</c:v>
                </c:pt>
                <c:pt idx="258414">
                  <c:v>4.5052000000000002E-2</c:v>
                </c:pt>
                <c:pt idx="258415">
                  <c:v>4.5052000000000002E-2</c:v>
                </c:pt>
                <c:pt idx="258416">
                  <c:v>4.5051000000000001E-2</c:v>
                </c:pt>
                <c:pt idx="258417">
                  <c:v>4.505E-2</c:v>
                </c:pt>
                <c:pt idx="258418">
                  <c:v>4.5048999999999999E-2</c:v>
                </c:pt>
                <c:pt idx="258419">
                  <c:v>4.5046999999999997E-2</c:v>
                </c:pt>
                <c:pt idx="258420">
                  <c:v>4.5046000000000003E-2</c:v>
                </c:pt>
                <c:pt idx="258421">
                  <c:v>4.5045000000000002E-2</c:v>
                </c:pt>
                <c:pt idx="258422">
                  <c:v>4.5044000000000001E-2</c:v>
                </c:pt>
                <c:pt idx="258423">
                  <c:v>4.5041999999999999E-2</c:v>
                </c:pt>
                <c:pt idx="258424">
                  <c:v>4.5040999999999998E-2</c:v>
                </c:pt>
                <c:pt idx="258425">
                  <c:v>4.5039000000000003E-2</c:v>
                </c:pt>
                <c:pt idx="258426">
                  <c:v>4.5037000000000001E-2</c:v>
                </c:pt>
                <c:pt idx="258427">
                  <c:v>4.5036E-2</c:v>
                </c:pt>
                <c:pt idx="258428">
                  <c:v>4.5033999999999998E-2</c:v>
                </c:pt>
                <c:pt idx="258429">
                  <c:v>4.5032999999999997E-2</c:v>
                </c:pt>
                <c:pt idx="258430">
                  <c:v>4.5031000000000002E-2</c:v>
                </c:pt>
                <c:pt idx="258431">
                  <c:v>4.5029E-2</c:v>
                </c:pt>
                <c:pt idx="258432">
                  <c:v>4.5027999999999999E-2</c:v>
                </c:pt>
                <c:pt idx="258433">
                  <c:v>4.5025999999999997E-2</c:v>
                </c:pt>
                <c:pt idx="258434">
                  <c:v>4.5024000000000002E-2</c:v>
                </c:pt>
                <c:pt idx="258435">
                  <c:v>4.5022E-2</c:v>
                </c:pt>
                <c:pt idx="258436">
                  <c:v>4.5019999999999998E-2</c:v>
                </c:pt>
                <c:pt idx="258437">
                  <c:v>4.5018000000000002E-2</c:v>
                </c:pt>
                <c:pt idx="258438">
                  <c:v>4.5016E-2</c:v>
                </c:pt>
                <c:pt idx="258439">
                  <c:v>4.5014999999999999E-2</c:v>
                </c:pt>
                <c:pt idx="258440">
                  <c:v>4.5012999999999997E-2</c:v>
                </c:pt>
                <c:pt idx="258441">
                  <c:v>4.5011000000000002E-2</c:v>
                </c:pt>
                <c:pt idx="258442">
                  <c:v>4.5010000000000001E-2</c:v>
                </c:pt>
                <c:pt idx="258443">
                  <c:v>4.5007999999999999E-2</c:v>
                </c:pt>
                <c:pt idx="258444">
                  <c:v>4.5006999999999998E-2</c:v>
                </c:pt>
                <c:pt idx="258445">
                  <c:v>4.5005000000000003E-2</c:v>
                </c:pt>
                <c:pt idx="258446">
                  <c:v>4.5004000000000002E-2</c:v>
                </c:pt>
                <c:pt idx="258447">
                  <c:v>4.5002E-2</c:v>
                </c:pt>
                <c:pt idx="258448">
                  <c:v>4.5000999999999999E-2</c:v>
                </c:pt>
                <c:pt idx="258449">
                  <c:v>4.4999999999999998E-2</c:v>
                </c:pt>
                <c:pt idx="258450">
                  <c:v>4.4998999999999997E-2</c:v>
                </c:pt>
                <c:pt idx="258451">
                  <c:v>4.4998000000000003E-2</c:v>
                </c:pt>
                <c:pt idx="258452">
                  <c:v>4.4997000000000002E-2</c:v>
                </c:pt>
                <c:pt idx="258453">
                  <c:v>4.4997000000000002E-2</c:v>
                </c:pt>
                <c:pt idx="258454">
                  <c:v>4.4996000000000001E-2</c:v>
                </c:pt>
                <c:pt idx="258455">
                  <c:v>4.4996000000000001E-2</c:v>
                </c:pt>
                <c:pt idx="258456">
                  <c:v>4.4996000000000001E-2</c:v>
                </c:pt>
                <c:pt idx="258457">
                  <c:v>4.4996000000000001E-2</c:v>
                </c:pt>
                <c:pt idx="258458">
                  <c:v>4.4996000000000001E-2</c:v>
                </c:pt>
                <c:pt idx="258459">
                  <c:v>4.4996000000000001E-2</c:v>
                </c:pt>
                <c:pt idx="258460">
                  <c:v>4.4996000000000001E-2</c:v>
                </c:pt>
                <c:pt idx="258461">
                  <c:v>4.4997000000000002E-2</c:v>
                </c:pt>
                <c:pt idx="258462">
                  <c:v>4.4997000000000002E-2</c:v>
                </c:pt>
                <c:pt idx="258463">
                  <c:v>4.4998000000000003E-2</c:v>
                </c:pt>
                <c:pt idx="258464">
                  <c:v>4.4998999999999997E-2</c:v>
                </c:pt>
                <c:pt idx="258465">
                  <c:v>4.4999999999999998E-2</c:v>
                </c:pt>
                <c:pt idx="258466">
                  <c:v>4.5000999999999999E-2</c:v>
                </c:pt>
                <c:pt idx="258467">
                  <c:v>4.5002E-2</c:v>
                </c:pt>
                <c:pt idx="258468">
                  <c:v>4.5004000000000002E-2</c:v>
                </c:pt>
                <c:pt idx="258469">
                  <c:v>4.5005000000000003E-2</c:v>
                </c:pt>
                <c:pt idx="258470">
                  <c:v>4.5006999999999998E-2</c:v>
                </c:pt>
                <c:pt idx="258471">
                  <c:v>4.5007999999999999E-2</c:v>
                </c:pt>
                <c:pt idx="258472">
                  <c:v>4.5010000000000001E-2</c:v>
                </c:pt>
                <c:pt idx="258473">
                  <c:v>4.5012000000000003E-2</c:v>
                </c:pt>
                <c:pt idx="258474">
                  <c:v>4.5013999999999998E-2</c:v>
                </c:pt>
                <c:pt idx="258475">
                  <c:v>4.5016E-2</c:v>
                </c:pt>
                <c:pt idx="258476">
                  <c:v>4.5018000000000002E-2</c:v>
                </c:pt>
                <c:pt idx="258477">
                  <c:v>4.5019999999999998E-2</c:v>
                </c:pt>
                <c:pt idx="258478">
                  <c:v>4.5023000000000001E-2</c:v>
                </c:pt>
                <c:pt idx="258479">
                  <c:v>4.5025000000000003E-2</c:v>
                </c:pt>
                <c:pt idx="258480">
                  <c:v>4.5026999999999998E-2</c:v>
                </c:pt>
                <c:pt idx="258481">
                  <c:v>4.5030000000000001E-2</c:v>
                </c:pt>
                <c:pt idx="258482">
                  <c:v>4.5032000000000003E-2</c:v>
                </c:pt>
                <c:pt idx="258483">
                  <c:v>4.5033999999999998E-2</c:v>
                </c:pt>
                <c:pt idx="258484">
                  <c:v>4.5037000000000001E-2</c:v>
                </c:pt>
                <c:pt idx="258485">
                  <c:v>4.5039000000000003E-2</c:v>
                </c:pt>
                <c:pt idx="258486">
                  <c:v>4.5041999999999999E-2</c:v>
                </c:pt>
                <c:pt idx="258487">
                  <c:v>4.5044000000000001E-2</c:v>
                </c:pt>
                <c:pt idx="258488">
                  <c:v>4.5046999999999997E-2</c:v>
                </c:pt>
                <c:pt idx="258489">
                  <c:v>4.5048999999999999E-2</c:v>
                </c:pt>
                <c:pt idx="258490">
                  <c:v>4.5051000000000001E-2</c:v>
                </c:pt>
                <c:pt idx="258491">
                  <c:v>4.5053999999999997E-2</c:v>
                </c:pt>
                <c:pt idx="258492">
                  <c:v>4.5055999999999999E-2</c:v>
                </c:pt>
                <c:pt idx="258493">
                  <c:v>4.5058000000000001E-2</c:v>
                </c:pt>
                <c:pt idx="258494">
                  <c:v>4.5060000000000003E-2</c:v>
                </c:pt>
                <c:pt idx="258495">
                  <c:v>4.5061999999999998E-2</c:v>
                </c:pt>
                <c:pt idx="258496">
                  <c:v>4.5062999999999999E-2</c:v>
                </c:pt>
                <c:pt idx="258497">
                  <c:v>4.5065000000000001E-2</c:v>
                </c:pt>
                <c:pt idx="258498">
                  <c:v>4.5067000000000003E-2</c:v>
                </c:pt>
                <c:pt idx="258499">
                  <c:v>4.5067999999999997E-2</c:v>
                </c:pt>
                <c:pt idx="258500">
                  <c:v>4.5069999999999999E-2</c:v>
                </c:pt>
                <c:pt idx="258501">
                  <c:v>4.5071E-2</c:v>
                </c:pt>
                <c:pt idx="258502">
                  <c:v>4.5073000000000002E-2</c:v>
                </c:pt>
                <c:pt idx="258503">
                  <c:v>4.5074000000000003E-2</c:v>
                </c:pt>
                <c:pt idx="258504">
                  <c:v>4.5074999999999997E-2</c:v>
                </c:pt>
                <c:pt idx="258505">
                  <c:v>4.5075999999999998E-2</c:v>
                </c:pt>
                <c:pt idx="258506">
                  <c:v>4.5075999999999998E-2</c:v>
                </c:pt>
                <c:pt idx="258507">
                  <c:v>4.5076999999999999E-2</c:v>
                </c:pt>
                <c:pt idx="258508">
                  <c:v>4.5078E-2</c:v>
                </c:pt>
                <c:pt idx="258509">
                  <c:v>4.5078E-2</c:v>
                </c:pt>
                <c:pt idx="258510">
                  <c:v>4.5078E-2</c:v>
                </c:pt>
                <c:pt idx="258511">
                  <c:v>4.5079000000000001E-2</c:v>
                </c:pt>
                <c:pt idx="258512">
                  <c:v>4.5079000000000001E-2</c:v>
                </c:pt>
                <c:pt idx="258513">
                  <c:v>4.5079000000000001E-2</c:v>
                </c:pt>
                <c:pt idx="258514">
                  <c:v>4.5079000000000001E-2</c:v>
                </c:pt>
                <c:pt idx="258515">
                  <c:v>4.5079000000000001E-2</c:v>
                </c:pt>
                <c:pt idx="258516">
                  <c:v>4.5078E-2</c:v>
                </c:pt>
                <c:pt idx="258517">
                  <c:v>4.5078E-2</c:v>
                </c:pt>
                <c:pt idx="258518">
                  <c:v>4.5076999999999999E-2</c:v>
                </c:pt>
                <c:pt idx="258519">
                  <c:v>4.5076999999999999E-2</c:v>
                </c:pt>
                <c:pt idx="258520">
                  <c:v>4.5075999999999998E-2</c:v>
                </c:pt>
                <c:pt idx="258521">
                  <c:v>4.5074999999999997E-2</c:v>
                </c:pt>
                <c:pt idx="258522">
                  <c:v>4.5074999999999997E-2</c:v>
                </c:pt>
                <c:pt idx="258523">
                  <c:v>4.5074000000000003E-2</c:v>
                </c:pt>
                <c:pt idx="258524">
                  <c:v>4.5073000000000002E-2</c:v>
                </c:pt>
                <c:pt idx="258525">
                  <c:v>4.5073000000000002E-2</c:v>
                </c:pt>
                <c:pt idx="258526">
                  <c:v>4.5072000000000001E-2</c:v>
                </c:pt>
                <c:pt idx="258527">
                  <c:v>4.5071E-2</c:v>
                </c:pt>
                <c:pt idx="258528">
                  <c:v>4.5069999999999999E-2</c:v>
                </c:pt>
                <c:pt idx="258529">
                  <c:v>4.5068999999999998E-2</c:v>
                </c:pt>
                <c:pt idx="258530">
                  <c:v>4.5067999999999997E-2</c:v>
                </c:pt>
                <c:pt idx="258531">
                  <c:v>4.5067000000000003E-2</c:v>
                </c:pt>
                <c:pt idx="258532">
                  <c:v>4.5067000000000003E-2</c:v>
                </c:pt>
                <c:pt idx="258533">
                  <c:v>4.5066000000000002E-2</c:v>
                </c:pt>
                <c:pt idx="258534">
                  <c:v>4.5065000000000001E-2</c:v>
                </c:pt>
                <c:pt idx="258535">
                  <c:v>4.5065000000000001E-2</c:v>
                </c:pt>
                <c:pt idx="258536">
                  <c:v>4.5064E-2</c:v>
                </c:pt>
                <c:pt idx="258537">
                  <c:v>4.5062999999999999E-2</c:v>
                </c:pt>
                <c:pt idx="258538">
                  <c:v>4.5062999999999999E-2</c:v>
                </c:pt>
                <c:pt idx="258539">
                  <c:v>4.5062999999999999E-2</c:v>
                </c:pt>
                <c:pt idx="258540">
                  <c:v>4.5061999999999998E-2</c:v>
                </c:pt>
                <c:pt idx="258541">
                  <c:v>4.5061999999999998E-2</c:v>
                </c:pt>
                <c:pt idx="258542">
                  <c:v>4.5061999999999998E-2</c:v>
                </c:pt>
                <c:pt idx="258543">
                  <c:v>4.5061999999999998E-2</c:v>
                </c:pt>
                <c:pt idx="258544">
                  <c:v>4.5061999999999998E-2</c:v>
                </c:pt>
                <c:pt idx="258545">
                  <c:v>4.5061999999999998E-2</c:v>
                </c:pt>
                <c:pt idx="258546">
                  <c:v>4.5061999999999998E-2</c:v>
                </c:pt>
                <c:pt idx="258547">
                  <c:v>4.5062999999999999E-2</c:v>
                </c:pt>
                <c:pt idx="258548">
                  <c:v>4.5062999999999999E-2</c:v>
                </c:pt>
                <c:pt idx="258549">
                  <c:v>4.5064E-2</c:v>
                </c:pt>
                <c:pt idx="258550">
                  <c:v>4.5064E-2</c:v>
                </c:pt>
                <c:pt idx="258551">
                  <c:v>4.5065000000000001E-2</c:v>
                </c:pt>
                <c:pt idx="258552">
                  <c:v>4.5066000000000002E-2</c:v>
                </c:pt>
                <c:pt idx="258553">
                  <c:v>4.5067000000000003E-2</c:v>
                </c:pt>
                <c:pt idx="258554">
                  <c:v>4.5067999999999997E-2</c:v>
                </c:pt>
                <c:pt idx="258555">
                  <c:v>4.5068999999999998E-2</c:v>
                </c:pt>
                <c:pt idx="258556">
                  <c:v>4.5069999999999999E-2</c:v>
                </c:pt>
                <c:pt idx="258557">
                  <c:v>4.5072000000000001E-2</c:v>
                </c:pt>
                <c:pt idx="258558">
                  <c:v>4.5073000000000002E-2</c:v>
                </c:pt>
                <c:pt idx="258559">
                  <c:v>4.5074999999999997E-2</c:v>
                </c:pt>
                <c:pt idx="258560">
                  <c:v>4.5076999999999999E-2</c:v>
                </c:pt>
                <c:pt idx="258561">
                  <c:v>4.5079000000000001E-2</c:v>
                </c:pt>
                <c:pt idx="258562">
                  <c:v>4.5080000000000002E-2</c:v>
                </c:pt>
                <c:pt idx="258563">
                  <c:v>4.5081999999999997E-2</c:v>
                </c:pt>
                <c:pt idx="258564">
                  <c:v>4.5083999999999999E-2</c:v>
                </c:pt>
                <c:pt idx="258565">
                  <c:v>4.5086000000000001E-2</c:v>
                </c:pt>
                <c:pt idx="258566">
                  <c:v>4.5088000000000003E-2</c:v>
                </c:pt>
                <c:pt idx="258567">
                  <c:v>4.5089999999999998E-2</c:v>
                </c:pt>
                <c:pt idx="258568">
                  <c:v>4.5092E-2</c:v>
                </c:pt>
                <c:pt idx="258569">
                  <c:v>4.5094000000000002E-2</c:v>
                </c:pt>
                <c:pt idx="258570">
                  <c:v>4.5096999999999998E-2</c:v>
                </c:pt>
                <c:pt idx="258571">
                  <c:v>4.5099E-2</c:v>
                </c:pt>
                <c:pt idx="258572">
                  <c:v>4.5101000000000002E-2</c:v>
                </c:pt>
                <c:pt idx="258573">
                  <c:v>4.5103999999999998E-2</c:v>
                </c:pt>
                <c:pt idx="258574">
                  <c:v>4.5106E-2</c:v>
                </c:pt>
                <c:pt idx="258575">
                  <c:v>4.5108000000000002E-2</c:v>
                </c:pt>
                <c:pt idx="258576">
                  <c:v>4.5109999999999997E-2</c:v>
                </c:pt>
                <c:pt idx="258577">
                  <c:v>4.5111999999999999E-2</c:v>
                </c:pt>
                <c:pt idx="258578">
                  <c:v>4.5114000000000001E-2</c:v>
                </c:pt>
                <c:pt idx="258579">
                  <c:v>4.5116000000000003E-2</c:v>
                </c:pt>
                <c:pt idx="258580">
                  <c:v>4.5117999999999998E-2</c:v>
                </c:pt>
                <c:pt idx="258581">
                  <c:v>4.512E-2</c:v>
                </c:pt>
                <c:pt idx="258582">
                  <c:v>4.5122000000000002E-2</c:v>
                </c:pt>
                <c:pt idx="258583">
                  <c:v>4.5123999999999997E-2</c:v>
                </c:pt>
                <c:pt idx="258584">
                  <c:v>4.5125999999999999E-2</c:v>
                </c:pt>
                <c:pt idx="258585">
                  <c:v>4.5127E-2</c:v>
                </c:pt>
                <c:pt idx="258586">
                  <c:v>4.5129000000000002E-2</c:v>
                </c:pt>
                <c:pt idx="258587">
                  <c:v>4.5130000000000003E-2</c:v>
                </c:pt>
                <c:pt idx="258588">
                  <c:v>4.5130999999999998E-2</c:v>
                </c:pt>
                <c:pt idx="258589">
                  <c:v>4.5133E-2</c:v>
                </c:pt>
                <c:pt idx="258590">
                  <c:v>4.5134000000000001E-2</c:v>
                </c:pt>
                <c:pt idx="258591">
                  <c:v>4.5135000000000002E-2</c:v>
                </c:pt>
                <c:pt idx="258592">
                  <c:v>4.5136000000000003E-2</c:v>
                </c:pt>
                <c:pt idx="258593">
                  <c:v>4.5136000000000003E-2</c:v>
                </c:pt>
                <c:pt idx="258594">
                  <c:v>4.5136999999999997E-2</c:v>
                </c:pt>
                <c:pt idx="258595">
                  <c:v>4.5137999999999998E-2</c:v>
                </c:pt>
                <c:pt idx="258596">
                  <c:v>4.5137999999999998E-2</c:v>
                </c:pt>
                <c:pt idx="258597">
                  <c:v>4.5138999999999999E-2</c:v>
                </c:pt>
                <c:pt idx="258598">
                  <c:v>4.5138999999999999E-2</c:v>
                </c:pt>
                <c:pt idx="258599">
                  <c:v>4.5138999999999999E-2</c:v>
                </c:pt>
                <c:pt idx="258600">
                  <c:v>4.5138999999999999E-2</c:v>
                </c:pt>
                <c:pt idx="258601">
                  <c:v>4.5138999999999999E-2</c:v>
                </c:pt>
                <c:pt idx="258602">
                  <c:v>4.5138999999999999E-2</c:v>
                </c:pt>
                <c:pt idx="258603">
                  <c:v>4.5138999999999999E-2</c:v>
                </c:pt>
                <c:pt idx="258604">
                  <c:v>4.5138999999999999E-2</c:v>
                </c:pt>
                <c:pt idx="258605">
                  <c:v>4.5137999999999998E-2</c:v>
                </c:pt>
                <c:pt idx="258606">
                  <c:v>4.5137999999999998E-2</c:v>
                </c:pt>
                <c:pt idx="258607">
                  <c:v>4.5137999999999998E-2</c:v>
                </c:pt>
                <c:pt idx="258608">
                  <c:v>4.5136999999999997E-2</c:v>
                </c:pt>
                <c:pt idx="258609">
                  <c:v>4.5136999999999997E-2</c:v>
                </c:pt>
                <c:pt idx="258610">
                  <c:v>4.5136000000000003E-2</c:v>
                </c:pt>
                <c:pt idx="258611">
                  <c:v>4.5135000000000002E-2</c:v>
                </c:pt>
                <c:pt idx="258612">
                  <c:v>4.5135000000000002E-2</c:v>
                </c:pt>
                <c:pt idx="258613">
                  <c:v>4.5134000000000001E-2</c:v>
                </c:pt>
                <c:pt idx="258614">
                  <c:v>4.5133E-2</c:v>
                </c:pt>
                <c:pt idx="258615">
                  <c:v>4.5133E-2</c:v>
                </c:pt>
                <c:pt idx="258616">
                  <c:v>4.5131999999999999E-2</c:v>
                </c:pt>
                <c:pt idx="258617">
                  <c:v>4.5131999999999999E-2</c:v>
                </c:pt>
                <c:pt idx="258618">
                  <c:v>4.5130999999999998E-2</c:v>
                </c:pt>
                <c:pt idx="258619">
                  <c:v>4.5130000000000003E-2</c:v>
                </c:pt>
                <c:pt idx="258620">
                  <c:v>4.5130000000000003E-2</c:v>
                </c:pt>
                <c:pt idx="258621">
                  <c:v>4.5129000000000002E-2</c:v>
                </c:pt>
                <c:pt idx="258622">
                  <c:v>4.5129000000000002E-2</c:v>
                </c:pt>
                <c:pt idx="258623">
                  <c:v>4.5128000000000001E-2</c:v>
                </c:pt>
                <c:pt idx="258624">
                  <c:v>4.5128000000000001E-2</c:v>
                </c:pt>
                <c:pt idx="258625">
                  <c:v>4.5127E-2</c:v>
                </c:pt>
                <c:pt idx="258626">
                  <c:v>4.5127E-2</c:v>
                </c:pt>
                <c:pt idx="258627">
                  <c:v>4.5127E-2</c:v>
                </c:pt>
                <c:pt idx="258628">
                  <c:v>4.5127E-2</c:v>
                </c:pt>
                <c:pt idx="258629">
                  <c:v>4.5127E-2</c:v>
                </c:pt>
                <c:pt idx="258630">
                  <c:v>4.5127E-2</c:v>
                </c:pt>
                <c:pt idx="258631">
                  <c:v>4.5127E-2</c:v>
                </c:pt>
                <c:pt idx="258632">
                  <c:v>4.5127E-2</c:v>
                </c:pt>
                <c:pt idx="258633">
                  <c:v>4.5128000000000001E-2</c:v>
                </c:pt>
                <c:pt idx="258634">
                  <c:v>4.5128000000000001E-2</c:v>
                </c:pt>
                <c:pt idx="258635">
                  <c:v>4.5128000000000001E-2</c:v>
                </c:pt>
                <c:pt idx="258636">
                  <c:v>4.5129000000000002E-2</c:v>
                </c:pt>
                <c:pt idx="258637">
                  <c:v>4.5129000000000002E-2</c:v>
                </c:pt>
                <c:pt idx="258638">
                  <c:v>4.5130000000000003E-2</c:v>
                </c:pt>
                <c:pt idx="258639">
                  <c:v>4.5130999999999998E-2</c:v>
                </c:pt>
                <c:pt idx="258640">
                  <c:v>4.5131999999999999E-2</c:v>
                </c:pt>
                <c:pt idx="258641">
                  <c:v>4.5133E-2</c:v>
                </c:pt>
                <c:pt idx="258642">
                  <c:v>4.5134000000000001E-2</c:v>
                </c:pt>
                <c:pt idx="258643">
                  <c:v>4.5136000000000003E-2</c:v>
                </c:pt>
                <c:pt idx="258644">
                  <c:v>4.5136999999999997E-2</c:v>
                </c:pt>
                <c:pt idx="258645">
                  <c:v>4.5137999999999998E-2</c:v>
                </c:pt>
                <c:pt idx="258646">
                  <c:v>4.514E-2</c:v>
                </c:pt>
                <c:pt idx="258647">
                  <c:v>4.5141000000000001E-2</c:v>
                </c:pt>
                <c:pt idx="258648">
                  <c:v>4.5143000000000003E-2</c:v>
                </c:pt>
                <c:pt idx="258649">
                  <c:v>4.5143999999999997E-2</c:v>
                </c:pt>
                <c:pt idx="258650">
                  <c:v>4.5145999999999999E-2</c:v>
                </c:pt>
                <c:pt idx="258651">
                  <c:v>4.5148000000000001E-2</c:v>
                </c:pt>
                <c:pt idx="258652">
                  <c:v>4.5150000000000003E-2</c:v>
                </c:pt>
                <c:pt idx="258653">
                  <c:v>4.5150999999999997E-2</c:v>
                </c:pt>
                <c:pt idx="258654">
                  <c:v>4.5152999999999999E-2</c:v>
                </c:pt>
                <c:pt idx="258655">
                  <c:v>4.5155000000000001E-2</c:v>
                </c:pt>
                <c:pt idx="258656">
                  <c:v>4.5157000000000003E-2</c:v>
                </c:pt>
                <c:pt idx="258657">
                  <c:v>4.5158999999999998E-2</c:v>
                </c:pt>
                <c:pt idx="258658">
                  <c:v>4.5161E-2</c:v>
                </c:pt>
                <c:pt idx="258659">
                  <c:v>4.5162000000000001E-2</c:v>
                </c:pt>
                <c:pt idx="258660">
                  <c:v>4.5164000000000003E-2</c:v>
                </c:pt>
                <c:pt idx="258661">
                  <c:v>4.5165999999999998E-2</c:v>
                </c:pt>
                <c:pt idx="258662">
                  <c:v>4.5166999999999999E-2</c:v>
                </c:pt>
                <c:pt idx="258663">
                  <c:v>4.5169000000000001E-2</c:v>
                </c:pt>
                <c:pt idx="258664">
                  <c:v>4.5171000000000003E-2</c:v>
                </c:pt>
                <c:pt idx="258665">
                  <c:v>4.5171999999999997E-2</c:v>
                </c:pt>
                <c:pt idx="258666">
                  <c:v>4.5173999999999999E-2</c:v>
                </c:pt>
                <c:pt idx="258667">
                  <c:v>4.5175E-2</c:v>
                </c:pt>
                <c:pt idx="258668">
                  <c:v>4.5177000000000002E-2</c:v>
                </c:pt>
                <c:pt idx="258669">
                  <c:v>4.5178000000000003E-2</c:v>
                </c:pt>
                <c:pt idx="258670">
                  <c:v>4.5178999999999997E-2</c:v>
                </c:pt>
                <c:pt idx="258671">
                  <c:v>4.5179999999999998E-2</c:v>
                </c:pt>
                <c:pt idx="258672">
                  <c:v>4.5179999999999998E-2</c:v>
                </c:pt>
                <c:pt idx="258673">
                  <c:v>4.5180999999999999E-2</c:v>
                </c:pt>
                <c:pt idx="258674">
                  <c:v>4.5182E-2</c:v>
                </c:pt>
                <c:pt idx="258675">
                  <c:v>4.5182E-2</c:v>
                </c:pt>
                <c:pt idx="258676">
                  <c:v>4.5183000000000001E-2</c:v>
                </c:pt>
                <c:pt idx="258677">
                  <c:v>4.5183000000000001E-2</c:v>
                </c:pt>
                <c:pt idx="258678">
                  <c:v>4.5183000000000001E-2</c:v>
                </c:pt>
                <c:pt idx="258679">
                  <c:v>4.5183000000000001E-2</c:v>
                </c:pt>
                <c:pt idx="258680">
                  <c:v>4.5183000000000001E-2</c:v>
                </c:pt>
                <c:pt idx="258681">
                  <c:v>4.5183000000000001E-2</c:v>
                </c:pt>
                <c:pt idx="258682">
                  <c:v>4.5182E-2</c:v>
                </c:pt>
                <c:pt idx="258683">
                  <c:v>4.5182E-2</c:v>
                </c:pt>
                <c:pt idx="258684">
                  <c:v>4.5180999999999999E-2</c:v>
                </c:pt>
                <c:pt idx="258685">
                  <c:v>4.5179999999999998E-2</c:v>
                </c:pt>
                <c:pt idx="258686">
                  <c:v>4.5178999999999997E-2</c:v>
                </c:pt>
                <c:pt idx="258687">
                  <c:v>4.5178000000000003E-2</c:v>
                </c:pt>
                <c:pt idx="258688">
                  <c:v>4.5178000000000003E-2</c:v>
                </c:pt>
                <c:pt idx="258689">
                  <c:v>4.5176000000000001E-2</c:v>
                </c:pt>
                <c:pt idx="258690">
                  <c:v>4.5175E-2</c:v>
                </c:pt>
                <c:pt idx="258691">
                  <c:v>4.5173999999999999E-2</c:v>
                </c:pt>
                <c:pt idx="258692">
                  <c:v>4.5171999999999997E-2</c:v>
                </c:pt>
                <c:pt idx="258693">
                  <c:v>4.5171000000000003E-2</c:v>
                </c:pt>
                <c:pt idx="258694">
                  <c:v>4.5169000000000001E-2</c:v>
                </c:pt>
                <c:pt idx="258695">
                  <c:v>4.5166999999999999E-2</c:v>
                </c:pt>
                <c:pt idx="258696">
                  <c:v>4.5164999999999997E-2</c:v>
                </c:pt>
                <c:pt idx="258697">
                  <c:v>4.5164000000000003E-2</c:v>
                </c:pt>
                <c:pt idx="258698">
                  <c:v>4.5162000000000001E-2</c:v>
                </c:pt>
                <c:pt idx="258699">
                  <c:v>4.5159999999999999E-2</c:v>
                </c:pt>
                <c:pt idx="258700">
                  <c:v>4.5157999999999997E-2</c:v>
                </c:pt>
                <c:pt idx="258701">
                  <c:v>4.5156000000000002E-2</c:v>
                </c:pt>
                <c:pt idx="258702">
                  <c:v>4.5154E-2</c:v>
                </c:pt>
                <c:pt idx="258703">
                  <c:v>4.5151999999999998E-2</c:v>
                </c:pt>
                <c:pt idx="258704">
                  <c:v>4.5150000000000003E-2</c:v>
                </c:pt>
                <c:pt idx="258705">
                  <c:v>4.5148000000000001E-2</c:v>
                </c:pt>
                <c:pt idx="258706">
                  <c:v>4.5145999999999999E-2</c:v>
                </c:pt>
                <c:pt idx="258707">
                  <c:v>4.5143999999999997E-2</c:v>
                </c:pt>
                <c:pt idx="258708">
                  <c:v>4.5142000000000002E-2</c:v>
                </c:pt>
                <c:pt idx="258709">
                  <c:v>4.514E-2</c:v>
                </c:pt>
                <c:pt idx="258710">
                  <c:v>4.5137999999999998E-2</c:v>
                </c:pt>
                <c:pt idx="258711">
                  <c:v>4.5136000000000003E-2</c:v>
                </c:pt>
                <c:pt idx="258712">
                  <c:v>4.5134000000000001E-2</c:v>
                </c:pt>
                <c:pt idx="258713">
                  <c:v>4.5131999999999999E-2</c:v>
                </c:pt>
                <c:pt idx="258714">
                  <c:v>4.5130999999999998E-2</c:v>
                </c:pt>
                <c:pt idx="258715">
                  <c:v>4.5129000000000002E-2</c:v>
                </c:pt>
                <c:pt idx="258716">
                  <c:v>4.5127E-2</c:v>
                </c:pt>
                <c:pt idx="258717">
                  <c:v>4.5125999999999999E-2</c:v>
                </c:pt>
                <c:pt idx="258718">
                  <c:v>4.5123999999999997E-2</c:v>
                </c:pt>
                <c:pt idx="258719">
                  <c:v>4.5122000000000002E-2</c:v>
                </c:pt>
                <c:pt idx="258720">
                  <c:v>4.5121000000000001E-2</c:v>
                </c:pt>
                <c:pt idx="258721">
                  <c:v>4.512E-2</c:v>
                </c:pt>
                <c:pt idx="258722">
                  <c:v>4.5117999999999998E-2</c:v>
                </c:pt>
                <c:pt idx="258723">
                  <c:v>4.5116999999999997E-2</c:v>
                </c:pt>
                <c:pt idx="258724">
                  <c:v>4.5116000000000003E-2</c:v>
                </c:pt>
                <c:pt idx="258725">
                  <c:v>4.5115000000000002E-2</c:v>
                </c:pt>
                <c:pt idx="258726">
                  <c:v>4.5115000000000002E-2</c:v>
                </c:pt>
                <c:pt idx="258727">
                  <c:v>4.5114000000000001E-2</c:v>
                </c:pt>
                <c:pt idx="258728">
                  <c:v>4.5113E-2</c:v>
                </c:pt>
                <c:pt idx="258729">
                  <c:v>4.5111999999999999E-2</c:v>
                </c:pt>
                <c:pt idx="258730">
                  <c:v>4.5110999999999998E-2</c:v>
                </c:pt>
                <c:pt idx="258731">
                  <c:v>4.5110999999999998E-2</c:v>
                </c:pt>
                <c:pt idx="258732">
                  <c:v>4.5109999999999997E-2</c:v>
                </c:pt>
                <c:pt idx="258733">
                  <c:v>4.5109999999999997E-2</c:v>
                </c:pt>
                <c:pt idx="258734">
                  <c:v>4.5109999999999997E-2</c:v>
                </c:pt>
                <c:pt idx="258735">
                  <c:v>4.5109999999999997E-2</c:v>
                </c:pt>
                <c:pt idx="258736">
                  <c:v>4.5109999999999997E-2</c:v>
                </c:pt>
                <c:pt idx="258737">
                  <c:v>4.5109999999999997E-2</c:v>
                </c:pt>
                <c:pt idx="258738">
                  <c:v>4.5109999999999997E-2</c:v>
                </c:pt>
                <c:pt idx="258739">
                  <c:v>4.5109999999999997E-2</c:v>
                </c:pt>
                <c:pt idx="258740">
                  <c:v>4.5109999999999997E-2</c:v>
                </c:pt>
                <c:pt idx="258741">
                  <c:v>4.5109999999999997E-2</c:v>
                </c:pt>
                <c:pt idx="258742">
                  <c:v>4.5109999999999997E-2</c:v>
                </c:pt>
                <c:pt idx="258743">
                  <c:v>4.5109999999999997E-2</c:v>
                </c:pt>
                <c:pt idx="258744">
                  <c:v>4.5109999999999997E-2</c:v>
                </c:pt>
                <c:pt idx="258745">
                  <c:v>4.5109999999999997E-2</c:v>
                </c:pt>
                <c:pt idx="258746">
                  <c:v>4.5110999999999998E-2</c:v>
                </c:pt>
                <c:pt idx="258747">
                  <c:v>4.5110999999999998E-2</c:v>
                </c:pt>
                <c:pt idx="258748">
                  <c:v>4.5111999999999999E-2</c:v>
                </c:pt>
                <c:pt idx="258749">
                  <c:v>4.5111999999999999E-2</c:v>
                </c:pt>
                <c:pt idx="258750">
                  <c:v>4.5111999999999999E-2</c:v>
                </c:pt>
                <c:pt idx="258751">
                  <c:v>4.5113E-2</c:v>
                </c:pt>
                <c:pt idx="258752">
                  <c:v>4.5113E-2</c:v>
                </c:pt>
                <c:pt idx="258753">
                  <c:v>4.5113E-2</c:v>
                </c:pt>
                <c:pt idx="258754">
                  <c:v>4.5114000000000001E-2</c:v>
                </c:pt>
                <c:pt idx="258755">
                  <c:v>4.5114000000000001E-2</c:v>
                </c:pt>
                <c:pt idx="258756">
                  <c:v>4.5114000000000001E-2</c:v>
                </c:pt>
                <c:pt idx="258757">
                  <c:v>4.5115000000000002E-2</c:v>
                </c:pt>
                <c:pt idx="258758">
                  <c:v>4.5115000000000002E-2</c:v>
                </c:pt>
                <c:pt idx="258759">
                  <c:v>4.5115000000000002E-2</c:v>
                </c:pt>
                <c:pt idx="258760">
                  <c:v>4.5115000000000002E-2</c:v>
                </c:pt>
                <c:pt idx="258761">
                  <c:v>4.5116000000000003E-2</c:v>
                </c:pt>
                <c:pt idx="258762">
                  <c:v>4.5116000000000003E-2</c:v>
                </c:pt>
                <c:pt idx="258763">
                  <c:v>4.5116000000000003E-2</c:v>
                </c:pt>
                <c:pt idx="258764">
                  <c:v>4.5116000000000003E-2</c:v>
                </c:pt>
                <c:pt idx="258765">
                  <c:v>4.5116000000000003E-2</c:v>
                </c:pt>
                <c:pt idx="258766">
                  <c:v>4.5116000000000003E-2</c:v>
                </c:pt>
                <c:pt idx="258767">
                  <c:v>4.5115000000000002E-2</c:v>
                </c:pt>
                <c:pt idx="258768">
                  <c:v>4.5115000000000002E-2</c:v>
                </c:pt>
                <c:pt idx="258769">
                  <c:v>4.5115000000000002E-2</c:v>
                </c:pt>
                <c:pt idx="258770">
                  <c:v>4.5115000000000002E-2</c:v>
                </c:pt>
                <c:pt idx="258771">
                  <c:v>4.5115000000000002E-2</c:v>
                </c:pt>
                <c:pt idx="258772">
                  <c:v>4.5114000000000001E-2</c:v>
                </c:pt>
                <c:pt idx="258773">
                  <c:v>4.5114000000000001E-2</c:v>
                </c:pt>
                <c:pt idx="258774">
                  <c:v>4.5114000000000001E-2</c:v>
                </c:pt>
                <c:pt idx="258775">
                  <c:v>4.5113E-2</c:v>
                </c:pt>
                <c:pt idx="258776">
                  <c:v>4.5111999999999999E-2</c:v>
                </c:pt>
                <c:pt idx="258777">
                  <c:v>4.5111999999999999E-2</c:v>
                </c:pt>
                <c:pt idx="258778">
                  <c:v>4.5110999999999998E-2</c:v>
                </c:pt>
                <c:pt idx="258779">
                  <c:v>4.5110999999999998E-2</c:v>
                </c:pt>
                <c:pt idx="258780">
                  <c:v>4.5109999999999997E-2</c:v>
                </c:pt>
                <c:pt idx="258781">
                  <c:v>4.5109000000000003E-2</c:v>
                </c:pt>
                <c:pt idx="258782">
                  <c:v>4.5109000000000003E-2</c:v>
                </c:pt>
                <c:pt idx="258783">
                  <c:v>4.5108000000000002E-2</c:v>
                </c:pt>
                <c:pt idx="258784">
                  <c:v>4.5108000000000002E-2</c:v>
                </c:pt>
                <c:pt idx="258785">
                  <c:v>4.5107000000000001E-2</c:v>
                </c:pt>
                <c:pt idx="258786">
                  <c:v>4.5106E-2</c:v>
                </c:pt>
                <c:pt idx="258787">
                  <c:v>4.5106E-2</c:v>
                </c:pt>
                <c:pt idx="258788">
                  <c:v>4.5104999999999999E-2</c:v>
                </c:pt>
                <c:pt idx="258789">
                  <c:v>4.5103999999999998E-2</c:v>
                </c:pt>
                <c:pt idx="258790">
                  <c:v>4.5102999999999997E-2</c:v>
                </c:pt>
                <c:pt idx="258791">
                  <c:v>4.5102999999999997E-2</c:v>
                </c:pt>
                <c:pt idx="258792">
                  <c:v>4.5102000000000003E-2</c:v>
                </c:pt>
                <c:pt idx="258793">
                  <c:v>4.5102000000000003E-2</c:v>
                </c:pt>
                <c:pt idx="258794">
                  <c:v>4.5101000000000002E-2</c:v>
                </c:pt>
                <c:pt idx="258795">
                  <c:v>4.5101000000000002E-2</c:v>
                </c:pt>
                <c:pt idx="258796">
                  <c:v>4.5100000000000001E-2</c:v>
                </c:pt>
                <c:pt idx="258797">
                  <c:v>4.5100000000000001E-2</c:v>
                </c:pt>
                <c:pt idx="258798">
                  <c:v>4.5100000000000001E-2</c:v>
                </c:pt>
                <c:pt idx="258799">
                  <c:v>4.5099E-2</c:v>
                </c:pt>
                <c:pt idx="258800">
                  <c:v>4.5099E-2</c:v>
                </c:pt>
                <c:pt idx="258801">
                  <c:v>4.5099E-2</c:v>
                </c:pt>
                <c:pt idx="258802">
                  <c:v>4.5099E-2</c:v>
                </c:pt>
                <c:pt idx="258803">
                  <c:v>4.5099E-2</c:v>
                </c:pt>
                <c:pt idx="258804">
                  <c:v>4.5099E-2</c:v>
                </c:pt>
                <c:pt idx="258805">
                  <c:v>4.5099E-2</c:v>
                </c:pt>
                <c:pt idx="258806">
                  <c:v>4.5099E-2</c:v>
                </c:pt>
                <c:pt idx="258807">
                  <c:v>4.5099E-2</c:v>
                </c:pt>
                <c:pt idx="258808">
                  <c:v>4.5100000000000001E-2</c:v>
                </c:pt>
                <c:pt idx="258809">
                  <c:v>4.5100000000000001E-2</c:v>
                </c:pt>
                <c:pt idx="258810">
                  <c:v>4.5100000000000001E-2</c:v>
                </c:pt>
                <c:pt idx="258811">
                  <c:v>4.5101000000000002E-2</c:v>
                </c:pt>
                <c:pt idx="258812">
                  <c:v>4.5101000000000002E-2</c:v>
                </c:pt>
                <c:pt idx="258813">
                  <c:v>4.5102000000000003E-2</c:v>
                </c:pt>
                <c:pt idx="258814">
                  <c:v>4.5102000000000003E-2</c:v>
                </c:pt>
                <c:pt idx="258815">
                  <c:v>4.5102999999999997E-2</c:v>
                </c:pt>
                <c:pt idx="258816">
                  <c:v>4.5103999999999998E-2</c:v>
                </c:pt>
                <c:pt idx="258817">
                  <c:v>4.5103999999999998E-2</c:v>
                </c:pt>
                <c:pt idx="258818">
                  <c:v>4.5104999999999999E-2</c:v>
                </c:pt>
                <c:pt idx="258819">
                  <c:v>4.5106E-2</c:v>
                </c:pt>
                <c:pt idx="258820">
                  <c:v>4.5107000000000001E-2</c:v>
                </c:pt>
                <c:pt idx="258821">
                  <c:v>4.5108000000000002E-2</c:v>
                </c:pt>
                <c:pt idx="258822">
                  <c:v>4.5109000000000003E-2</c:v>
                </c:pt>
                <c:pt idx="258823">
                  <c:v>4.5109999999999997E-2</c:v>
                </c:pt>
                <c:pt idx="258824">
                  <c:v>4.5110999999999998E-2</c:v>
                </c:pt>
                <c:pt idx="258825">
                  <c:v>4.5111999999999999E-2</c:v>
                </c:pt>
                <c:pt idx="258826">
                  <c:v>4.5113E-2</c:v>
                </c:pt>
                <c:pt idx="258827">
                  <c:v>4.5114000000000001E-2</c:v>
                </c:pt>
                <c:pt idx="258828">
                  <c:v>4.5115000000000002E-2</c:v>
                </c:pt>
                <c:pt idx="258829">
                  <c:v>4.5116999999999997E-2</c:v>
                </c:pt>
                <c:pt idx="258830">
                  <c:v>4.5117999999999998E-2</c:v>
                </c:pt>
                <c:pt idx="258831">
                  <c:v>4.5118999999999999E-2</c:v>
                </c:pt>
                <c:pt idx="258832">
                  <c:v>4.512E-2</c:v>
                </c:pt>
                <c:pt idx="258833">
                  <c:v>4.5121000000000001E-2</c:v>
                </c:pt>
                <c:pt idx="258834">
                  <c:v>4.5123000000000003E-2</c:v>
                </c:pt>
                <c:pt idx="258835">
                  <c:v>4.5123999999999997E-2</c:v>
                </c:pt>
                <c:pt idx="258836">
                  <c:v>4.5124999999999998E-2</c:v>
                </c:pt>
                <c:pt idx="258837">
                  <c:v>4.5125999999999999E-2</c:v>
                </c:pt>
                <c:pt idx="258838">
                  <c:v>4.5127E-2</c:v>
                </c:pt>
                <c:pt idx="258839">
                  <c:v>4.5128000000000001E-2</c:v>
                </c:pt>
                <c:pt idx="258840">
                  <c:v>4.5129000000000002E-2</c:v>
                </c:pt>
                <c:pt idx="258841">
                  <c:v>4.5130999999999998E-2</c:v>
                </c:pt>
                <c:pt idx="258842">
                  <c:v>4.5131999999999999E-2</c:v>
                </c:pt>
                <c:pt idx="258843">
                  <c:v>4.5133E-2</c:v>
                </c:pt>
                <c:pt idx="258844">
                  <c:v>4.5134000000000001E-2</c:v>
                </c:pt>
                <c:pt idx="258845">
                  <c:v>4.5135000000000002E-2</c:v>
                </c:pt>
                <c:pt idx="258846">
                  <c:v>4.5136000000000003E-2</c:v>
                </c:pt>
                <c:pt idx="258847">
                  <c:v>4.5136999999999997E-2</c:v>
                </c:pt>
                <c:pt idx="258848">
                  <c:v>4.5137999999999998E-2</c:v>
                </c:pt>
                <c:pt idx="258849">
                  <c:v>4.5138999999999999E-2</c:v>
                </c:pt>
                <c:pt idx="258850">
                  <c:v>4.5138999999999999E-2</c:v>
                </c:pt>
                <c:pt idx="258851">
                  <c:v>4.514E-2</c:v>
                </c:pt>
                <c:pt idx="258852">
                  <c:v>4.5141000000000001E-2</c:v>
                </c:pt>
                <c:pt idx="258853">
                  <c:v>4.5142000000000002E-2</c:v>
                </c:pt>
                <c:pt idx="258854">
                  <c:v>4.5143000000000003E-2</c:v>
                </c:pt>
                <c:pt idx="258855">
                  <c:v>4.5143999999999997E-2</c:v>
                </c:pt>
                <c:pt idx="258856">
                  <c:v>4.5144999999999998E-2</c:v>
                </c:pt>
                <c:pt idx="258857">
                  <c:v>4.5144999999999998E-2</c:v>
                </c:pt>
                <c:pt idx="258858">
                  <c:v>4.5145999999999999E-2</c:v>
                </c:pt>
                <c:pt idx="258859">
                  <c:v>4.5147E-2</c:v>
                </c:pt>
                <c:pt idx="258860">
                  <c:v>4.5147E-2</c:v>
                </c:pt>
                <c:pt idx="258861">
                  <c:v>4.5148000000000001E-2</c:v>
                </c:pt>
                <c:pt idx="258862">
                  <c:v>4.5148000000000001E-2</c:v>
                </c:pt>
                <c:pt idx="258863">
                  <c:v>4.5149000000000002E-2</c:v>
                </c:pt>
                <c:pt idx="258864">
                  <c:v>4.5149000000000002E-2</c:v>
                </c:pt>
                <c:pt idx="258865">
                  <c:v>4.5150000000000003E-2</c:v>
                </c:pt>
                <c:pt idx="258866">
                  <c:v>4.5150999999999997E-2</c:v>
                </c:pt>
                <c:pt idx="258867">
                  <c:v>4.5150999999999997E-2</c:v>
                </c:pt>
                <c:pt idx="258868">
                  <c:v>4.5150999999999997E-2</c:v>
                </c:pt>
                <c:pt idx="258869">
                  <c:v>4.5151999999999998E-2</c:v>
                </c:pt>
                <c:pt idx="258870">
                  <c:v>4.5151999999999998E-2</c:v>
                </c:pt>
                <c:pt idx="258871">
                  <c:v>4.5151999999999998E-2</c:v>
                </c:pt>
                <c:pt idx="258872">
                  <c:v>4.5152999999999999E-2</c:v>
                </c:pt>
                <c:pt idx="258873">
                  <c:v>4.5152999999999999E-2</c:v>
                </c:pt>
                <c:pt idx="258874">
                  <c:v>4.5152999999999999E-2</c:v>
                </c:pt>
                <c:pt idx="258875">
                  <c:v>4.5154E-2</c:v>
                </c:pt>
                <c:pt idx="258876">
                  <c:v>4.5154E-2</c:v>
                </c:pt>
                <c:pt idx="258877">
                  <c:v>4.5155000000000001E-2</c:v>
                </c:pt>
                <c:pt idx="258878">
                  <c:v>4.5155000000000001E-2</c:v>
                </c:pt>
                <c:pt idx="258879">
                  <c:v>4.5155000000000001E-2</c:v>
                </c:pt>
                <c:pt idx="258880">
                  <c:v>4.5155000000000001E-2</c:v>
                </c:pt>
                <c:pt idx="258881">
                  <c:v>4.5156000000000002E-2</c:v>
                </c:pt>
                <c:pt idx="258882">
                  <c:v>4.5156000000000002E-2</c:v>
                </c:pt>
                <c:pt idx="258883">
                  <c:v>4.5156000000000002E-2</c:v>
                </c:pt>
                <c:pt idx="258884">
                  <c:v>4.5156000000000002E-2</c:v>
                </c:pt>
                <c:pt idx="258885">
                  <c:v>4.5156000000000002E-2</c:v>
                </c:pt>
                <c:pt idx="258886">
                  <c:v>4.5156000000000002E-2</c:v>
                </c:pt>
                <c:pt idx="258887">
                  <c:v>4.5156000000000002E-2</c:v>
                </c:pt>
                <c:pt idx="258888">
                  <c:v>4.5157000000000003E-2</c:v>
                </c:pt>
                <c:pt idx="258889">
                  <c:v>4.5157000000000003E-2</c:v>
                </c:pt>
                <c:pt idx="258890">
                  <c:v>4.5157000000000003E-2</c:v>
                </c:pt>
                <c:pt idx="258891">
                  <c:v>4.5157000000000003E-2</c:v>
                </c:pt>
                <c:pt idx="258892">
                  <c:v>4.5157000000000003E-2</c:v>
                </c:pt>
                <c:pt idx="258893">
                  <c:v>4.5157000000000003E-2</c:v>
                </c:pt>
                <c:pt idx="258894">
                  <c:v>4.5157000000000003E-2</c:v>
                </c:pt>
                <c:pt idx="258895">
                  <c:v>4.5157000000000003E-2</c:v>
                </c:pt>
                <c:pt idx="258896">
                  <c:v>4.5157999999999997E-2</c:v>
                </c:pt>
                <c:pt idx="258897">
                  <c:v>4.5157999999999997E-2</c:v>
                </c:pt>
                <c:pt idx="258898">
                  <c:v>4.5157999999999997E-2</c:v>
                </c:pt>
                <c:pt idx="258899">
                  <c:v>4.5157999999999997E-2</c:v>
                </c:pt>
                <c:pt idx="258900">
                  <c:v>4.5157999999999997E-2</c:v>
                </c:pt>
                <c:pt idx="258901">
                  <c:v>4.5158999999999998E-2</c:v>
                </c:pt>
                <c:pt idx="258902">
                  <c:v>4.5158999999999998E-2</c:v>
                </c:pt>
                <c:pt idx="258903">
                  <c:v>4.5158999999999998E-2</c:v>
                </c:pt>
                <c:pt idx="258904">
                  <c:v>4.5158999999999998E-2</c:v>
                </c:pt>
                <c:pt idx="258905">
                  <c:v>4.5158999999999998E-2</c:v>
                </c:pt>
                <c:pt idx="258906">
                  <c:v>4.5158999999999998E-2</c:v>
                </c:pt>
                <c:pt idx="258907">
                  <c:v>4.5158999999999998E-2</c:v>
                </c:pt>
                <c:pt idx="258908">
                  <c:v>4.5159999999999999E-2</c:v>
                </c:pt>
                <c:pt idx="258909">
                  <c:v>4.5159999999999999E-2</c:v>
                </c:pt>
                <c:pt idx="258910">
                  <c:v>4.5159999999999999E-2</c:v>
                </c:pt>
                <c:pt idx="258911">
                  <c:v>4.5159999999999999E-2</c:v>
                </c:pt>
                <c:pt idx="258912">
                  <c:v>4.5161E-2</c:v>
                </c:pt>
                <c:pt idx="258913">
                  <c:v>4.5161E-2</c:v>
                </c:pt>
                <c:pt idx="258914">
                  <c:v>4.5161E-2</c:v>
                </c:pt>
                <c:pt idx="258915">
                  <c:v>4.5162000000000001E-2</c:v>
                </c:pt>
                <c:pt idx="258916">
                  <c:v>4.5162000000000001E-2</c:v>
                </c:pt>
                <c:pt idx="258917">
                  <c:v>4.5162000000000001E-2</c:v>
                </c:pt>
                <c:pt idx="258918">
                  <c:v>4.5162000000000001E-2</c:v>
                </c:pt>
                <c:pt idx="258919">
                  <c:v>4.5162000000000001E-2</c:v>
                </c:pt>
                <c:pt idx="258920">
                  <c:v>4.5163000000000002E-2</c:v>
                </c:pt>
                <c:pt idx="258921">
                  <c:v>4.5163000000000002E-2</c:v>
                </c:pt>
                <c:pt idx="258922">
                  <c:v>4.5163000000000002E-2</c:v>
                </c:pt>
                <c:pt idx="258923">
                  <c:v>4.5163000000000002E-2</c:v>
                </c:pt>
                <c:pt idx="258924">
                  <c:v>4.5164000000000003E-2</c:v>
                </c:pt>
                <c:pt idx="258925">
                  <c:v>4.5164000000000003E-2</c:v>
                </c:pt>
                <c:pt idx="258926">
                  <c:v>4.5164000000000003E-2</c:v>
                </c:pt>
                <c:pt idx="258927">
                  <c:v>4.5164000000000003E-2</c:v>
                </c:pt>
                <c:pt idx="258928">
                  <c:v>4.5164000000000003E-2</c:v>
                </c:pt>
                <c:pt idx="258929">
                  <c:v>4.5164000000000003E-2</c:v>
                </c:pt>
                <c:pt idx="258930">
                  <c:v>4.5164000000000003E-2</c:v>
                </c:pt>
                <c:pt idx="258931">
                  <c:v>4.5164000000000003E-2</c:v>
                </c:pt>
                <c:pt idx="258932">
                  <c:v>4.5163000000000002E-2</c:v>
                </c:pt>
                <c:pt idx="258933">
                  <c:v>4.5163000000000002E-2</c:v>
                </c:pt>
                <c:pt idx="258934">
                  <c:v>4.5163000000000002E-2</c:v>
                </c:pt>
                <c:pt idx="258935">
                  <c:v>4.5163000000000002E-2</c:v>
                </c:pt>
                <c:pt idx="258936">
                  <c:v>4.5163000000000002E-2</c:v>
                </c:pt>
                <c:pt idx="258937">
                  <c:v>4.5162000000000001E-2</c:v>
                </c:pt>
                <c:pt idx="258938">
                  <c:v>4.5162000000000001E-2</c:v>
                </c:pt>
                <c:pt idx="258939">
                  <c:v>4.5161E-2</c:v>
                </c:pt>
                <c:pt idx="258940">
                  <c:v>4.5159999999999999E-2</c:v>
                </c:pt>
                <c:pt idx="258941">
                  <c:v>4.5159999999999999E-2</c:v>
                </c:pt>
                <c:pt idx="258942">
                  <c:v>4.5158999999999998E-2</c:v>
                </c:pt>
                <c:pt idx="258943">
                  <c:v>4.5157999999999997E-2</c:v>
                </c:pt>
                <c:pt idx="258944">
                  <c:v>4.5157000000000003E-2</c:v>
                </c:pt>
                <c:pt idx="258945">
                  <c:v>4.5156000000000002E-2</c:v>
                </c:pt>
                <c:pt idx="258946">
                  <c:v>4.5155000000000001E-2</c:v>
                </c:pt>
                <c:pt idx="258947">
                  <c:v>4.5154E-2</c:v>
                </c:pt>
                <c:pt idx="258948">
                  <c:v>4.5152999999999999E-2</c:v>
                </c:pt>
                <c:pt idx="258949">
                  <c:v>4.5150999999999997E-2</c:v>
                </c:pt>
                <c:pt idx="258950">
                  <c:v>4.5150000000000003E-2</c:v>
                </c:pt>
                <c:pt idx="258951">
                  <c:v>4.5149000000000002E-2</c:v>
                </c:pt>
                <c:pt idx="258952">
                  <c:v>4.5147E-2</c:v>
                </c:pt>
                <c:pt idx="258953">
                  <c:v>4.5144999999999998E-2</c:v>
                </c:pt>
                <c:pt idx="258954">
                  <c:v>4.5143999999999997E-2</c:v>
                </c:pt>
                <c:pt idx="258955">
                  <c:v>4.5142000000000002E-2</c:v>
                </c:pt>
                <c:pt idx="258956">
                  <c:v>4.5141000000000001E-2</c:v>
                </c:pt>
                <c:pt idx="258957">
                  <c:v>4.5138999999999999E-2</c:v>
                </c:pt>
                <c:pt idx="258958">
                  <c:v>4.5136999999999997E-2</c:v>
                </c:pt>
                <c:pt idx="258959">
                  <c:v>4.5136000000000003E-2</c:v>
                </c:pt>
                <c:pt idx="258960">
                  <c:v>4.5134000000000001E-2</c:v>
                </c:pt>
                <c:pt idx="258961">
                  <c:v>4.5131999999999999E-2</c:v>
                </c:pt>
                <c:pt idx="258962">
                  <c:v>4.5130000000000003E-2</c:v>
                </c:pt>
                <c:pt idx="258963">
                  <c:v>4.5128000000000001E-2</c:v>
                </c:pt>
                <c:pt idx="258964">
                  <c:v>4.5127E-2</c:v>
                </c:pt>
                <c:pt idx="258965">
                  <c:v>4.5124999999999998E-2</c:v>
                </c:pt>
                <c:pt idx="258966">
                  <c:v>4.5123000000000003E-2</c:v>
                </c:pt>
                <c:pt idx="258967">
                  <c:v>4.5121000000000001E-2</c:v>
                </c:pt>
                <c:pt idx="258968">
                  <c:v>4.512E-2</c:v>
                </c:pt>
                <c:pt idx="258969">
                  <c:v>4.5117999999999998E-2</c:v>
                </c:pt>
                <c:pt idx="258970">
                  <c:v>4.5116000000000003E-2</c:v>
                </c:pt>
                <c:pt idx="258971">
                  <c:v>4.5115000000000002E-2</c:v>
                </c:pt>
                <c:pt idx="258972">
                  <c:v>4.5113E-2</c:v>
                </c:pt>
                <c:pt idx="258973">
                  <c:v>4.5111999999999999E-2</c:v>
                </c:pt>
                <c:pt idx="258974">
                  <c:v>4.5109999999999997E-2</c:v>
                </c:pt>
                <c:pt idx="258975">
                  <c:v>4.5109000000000003E-2</c:v>
                </c:pt>
                <c:pt idx="258976">
                  <c:v>4.5108000000000002E-2</c:v>
                </c:pt>
                <c:pt idx="258977">
                  <c:v>4.5106E-2</c:v>
                </c:pt>
                <c:pt idx="258978">
                  <c:v>4.5104999999999999E-2</c:v>
                </c:pt>
                <c:pt idx="258979">
                  <c:v>4.5103999999999998E-2</c:v>
                </c:pt>
                <c:pt idx="258980">
                  <c:v>4.5102999999999997E-2</c:v>
                </c:pt>
                <c:pt idx="258981">
                  <c:v>4.5102000000000003E-2</c:v>
                </c:pt>
                <c:pt idx="258982">
                  <c:v>4.5101000000000002E-2</c:v>
                </c:pt>
                <c:pt idx="258983">
                  <c:v>4.5101000000000002E-2</c:v>
                </c:pt>
                <c:pt idx="258984">
                  <c:v>4.5100000000000001E-2</c:v>
                </c:pt>
                <c:pt idx="258985">
                  <c:v>4.5099E-2</c:v>
                </c:pt>
                <c:pt idx="258986">
                  <c:v>4.5099E-2</c:v>
                </c:pt>
                <c:pt idx="258987">
                  <c:v>4.5097999999999999E-2</c:v>
                </c:pt>
                <c:pt idx="258988">
                  <c:v>4.5097999999999999E-2</c:v>
                </c:pt>
                <c:pt idx="258989">
                  <c:v>4.5097999999999999E-2</c:v>
                </c:pt>
                <c:pt idx="258990">
                  <c:v>4.5096999999999998E-2</c:v>
                </c:pt>
                <c:pt idx="258991">
                  <c:v>4.5096999999999998E-2</c:v>
                </c:pt>
                <c:pt idx="258992">
                  <c:v>4.5096999999999998E-2</c:v>
                </c:pt>
                <c:pt idx="258993">
                  <c:v>4.5097999999999999E-2</c:v>
                </c:pt>
                <c:pt idx="258994">
                  <c:v>4.5097999999999999E-2</c:v>
                </c:pt>
                <c:pt idx="258995">
                  <c:v>4.5097999999999999E-2</c:v>
                </c:pt>
                <c:pt idx="258996">
                  <c:v>4.5099E-2</c:v>
                </c:pt>
                <c:pt idx="258997">
                  <c:v>4.5099E-2</c:v>
                </c:pt>
                <c:pt idx="258998">
                  <c:v>4.5100000000000001E-2</c:v>
                </c:pt>
                <c:pt idx="258999">
                  <c:v>4.5100000000000001E-2</c:v>
                </c:pt>
                <c:pt idx="259000">
                  <c:v>4.5101000000000002E-2</c:v>
                </c:pt>
                <c:pt idx="259001">
                  <c:v>4.5102000000000003E-2</c:v>
                </c:pt>
                <c:pt idx="259002">
                  <c:v>4.5102000000000003E-2</c:v>
                </c:pt>
                <c:pt idx="259003">
                  <c:v>4.5102999999999997E-2</c:v>
                </c:pt>
                <c:pt idx="259004">
                  <c:v>4.5103999999999998E-2</c:v>
                </c:pt>
                <c:pt idx="259005">
                  <c:v>4.5104999999999999E-2</c:v>
                </c:pt>
                <c:pt idx="259006">
                  <c:v>4.5107000000000001E-2</c:v>
                </c:pt>
                <c:pt idx="259007">
                  <c:v>4.5108000000000002E-2</c:v>
                </c:pt>
                <c:pt idx="259008">
                  <c:v>4.5109000000000003E-2</c:v>
                </c:pt>
                <c:pt idx="259009">
                  <c:v>4.5109999999999997E-2</c:v>
                </c:pt>
                <c:pt idx="259010">
                  <c:v>4.5110999999999998E-2</c:v>
                </c:pt>
                <c:pt idx="259011">
                  <c:v>4.5111999999999999E-2</c:v>
                </c:pt>
                <c:pt idx="259012">
                  <c:v>4.5114000000000001E-2</c:v>
                </c:pt>
                <c:pt idx="259013">
                  <c:v>4.5115000000000002E-2</c:v>
                </c:pt>
                <c:pt idx="259014">
                  <c:v>4.5116000000000003E-2</c:v>
                </c:pt>
                <c:pt idx="259015">
                  <c:v>4.5116999999999997E-2</c:v>
                </c:pt>
                <c:pt idx="259016">
                  <c:v>4.5118999999999999E-2</c:v>
                </c:pt>
                <c:pt idx="259017">
                  <c:v>4.512E-2</c:v>
                </c:pt>
                <c:pt idx="259018">
                  <c:v>4.5122000000000002E-2</c:v>
                </c:pt>
                <c:pt idx="259019">
                  <c:v>4.5123000000000003E-2</c:v>
                </c:pt>
                <c:pt idx="259020">
                  <c:v>4.5124999999999998E-2</c:v>
                </c:pt>
                <c:pt idx="259021">
                  <c:v>4.5125999999999999E-2</c:v>
                </c:pt>
                <c:pt idx="259022">
                  <c:v>4.5127E-2</c:v>
                </c:pt>
                <c:pt idx="259023">
                  <c:v>4.5129000000000002E-2</c:v>
                </c:pt>
                <c:pt idx="259024">
                  <c:v>4.5130000000000003E-2</c:v>
                </c:pt>
                <c:pt idx="259025">
                  <c:v>4.5130999999999998E-2</c:v>
                </c:pt>
                <c:pt idx="259026">
                  <c:v>4.5131999999999999E-2</c:v>
                </c:pt>
                <c:pt idx="259027">
                  <c:v>4.5134000000000001E-2</c:v>
                </c:pt>
                <c:pt idx="259028">
                  <c:v>4.5135000000000002E-2</c:v>
                </c:pt>
                <c:pt idx="259029">
                  <c:v>4.5136000000000003E-2</c:v>
                </c:pt>
                <c:pt idx="259030">
                  <c:v>4.5137999999999998E-2</c:v>
                </c:pt>
                <c:pt idx="259031">
                  <c:v>4.5138999999999999E-2</c:v>
                </c:pt>
                <c:pt idx="259032">
                  <c:v>4.514E-2</c:v>
                </c:pt>
                <c:pt idx="259033">
                  <c:v>4.5141000000000001E-2</c:v>
                </c:pt>
                <c:pt idx="259034">
                  <c:v>4.5143000000000003E-2</c:v>
                </c:pt>
                <c:pt idx="259035">
                  <c:v>4.5143999999999997E-2</c:v>
                </c:pt>
                <c:pt idx="259036">
                  <c:v>4.5144999999999998E-2</c:v>
                </c:pt>
                <c:pt idx="259037">
                  <c:v>4.5145999999999999E-2</c:v>
                </c:pt>
                <c:pt idx="259038">
                  <c:v>4.5147E-2</c:v>
                </c:pt>
                <c:pt idx="259039">
                  <c:v>4.5148000000000001E-2</c:v>
                </c:pt>
                <c:pt idx="259040">
                  <c:v>4.5149000000000002E-2</c:v>
                </c:pt>
                <c:pt idx="259041">
                  <c:v>4.5150000000000003E-2</c:v>
                </c:pt>
                <c:pt idx="259042">
                  <c:v>4.5150999999999997E-2</c:v>
                </c:pt>
                <c:pt idx="259043">
                  <c:v>4.5151999999999998E-2</c:v>
                </c:pt>
                <c:pt idx="259044">
                  <c:v>4.5154E-2</c:v>
                </c:pt>
                <c:pt idx="259045">
                  <c:v>4.5154E-2</c:v>
                </c:pt>
                <c:pt idx="259046">
                  <c:v>4.5155000000000001E-2</c:v>
                </c:pt>
                <c:pt idx="259047">
                  <c:v>4.5156000000000002E-2</c:v>
                </c:pt>
                <c:pt idx="259048">
                  <c:v>4.5157000000000003E-2</c:v>
                </c:pt>
                <c:pt idx="259049">
                  <c:v>4.5157999999999997E-2</c:v>
                </c:pt>
                <c:pt idx="259050">
                  <c:v>4.5158999999999998E-2</c:v>
                </c:pt>
                <c:pt idx="259051">
                  <c:v>4.5159999999999999E-2</c:v>
                </c:pt>
                <c:pt idx="259052">
                  <c:v>4.5161E-2</c:v>
                </c:pt>
                <c:pt idx="259053">
                  <c:v>4.5162000000000001E-2</c:v>
                </c:pt>
                <c:pt idx="259054">
                  <c:v>4.5163000000000002E-2</c:v>
                </c:pt>
                <c:pt idx="259055">
                  <c:v>4.5164000000000003E-2</c:v>
                </c:pt>
                <c:pt idx="259056">
                  <c:v>4.5164000000000003E-2</c:v>
                </c:pt>
                <c:pt idx="259057">
                  <c:v>4.5164999999999997E-2</c:v>
                </c:pt>
                <c:pt idx="259058">
                  <c:v>4.5165999999999998E-2</c:v>
                </c:pt>
                <c:pt idx="259059">
                  <c:v>4.5165999999999998E-2</c:v>
                </c:pt>
                <c:pt idx="259060">
                  <c:v>4.5166999999999999E-2</c:v>
                </c:pt>
                <c:pt idx="259061">
                  <c:v>4.5168E-2</c:v>
                </c:pt>
                <c:pt idx="259062">
                  <c:v>4.5168E-2</c:v>
                </c:pt>
                <c:pt idx="259063">
                  <c:v>4.5169000000000001E-2</c:v>
                </c:pt>
                <c:pt idx="259064">
                  <c:v>4.5170000000000002E-2</c:v>
                </c:pt>
                <c:pt idx="259065">
                  <c:v>4.5170000000000002E-2</c:v>
                </c:pt>
                <c:pt idx="259066">
                  <c:v>4.5171000000000003E-2</c:v>
                </c:pt>
                <c:pt idx="259067">
                  <c:v>4.5171000000000003E-2</c:v>
                </c:pt>
                <c:pt idx="259068">
                  <c:v>4.5171999999999997E-2</c:v>
                </c:pt>
                <c:pt idx="259069">
                  <c:v>4.5171999999999997E-2</c:v>
                </c:pt>
                <c:pt idx="259070">
                  <c:v>4.5172999999999998E-2</c:v>
                </c:pt>
                <c:pt idx="259071">
                  <c:v>4.5172999999999998E-2</c:v>
                </c:pt>
                <c:pt idx="259072">
                  <c:v>4.5172999999999998E-2</c:v>
                </c:pt>
                <c:pt idx="259073">
                  <c:v>4.5172999999999998E-2</c:v>
                </c:pt>
                <c:pt idx="259074">
                  <c:v>4.5173999999999999E-2</c:v>
                </c:pt>
                <c:pt idx="259075">
                  <c:v>4.5173999999999999E-2</c:v>
                </c:pt>
                <c:pt idx="259076">
                  <c:v>4.5173999999999999E-2</c:v>
                </c:pt>
                <c:pt idx="259077">
                  <c:v>4.5173999999999999E-2</c:v>
                </c:pt>
                <c:pt idx="259078">
                  <c:v>4.5173999999999999E-2</c:v>
                </c:pt>
                <c:pt idx="259079">
                  <c:v>4.5173999999999999E-2</c:v>
                </c:pt>
                <c:pt idx="259080">
                  <c:v>4.5173999999999999E-2</c:v>
                </c:pt>
                <c:pt idx="259081">
                  <c:v>4.5173999999999999E-2</c:v>
                </c:pt>
                <c:pt idx="259082">
                  <c:v>4.5173999999999999E-2</c:v>
                </c:pt>
                <c:pt idx="259083">
                  <c:v>4.5173999999999999E-2</c:v>
                </c:pt>
                <c:pt idx="259084">
                  <c:v>4.5172999999999998E-2</c:v>
                </c:pt>
                <c:pt idx="259085">
                  <c:v>4.5172999999999998E-2</c:v>
                </c:pt>
                <c:pt idx="259086">
                  <c:v>4.5172999999999998E-2</c:v>
                </c:pt>
                <c:pt idx="259087">
                  <c:v>4.5172999999999998E-2</c:v>
                </c:pt>
                <c:pt idx="259088">
                  <c:v>4.5171999999999997E-2</c:v>
                </c:pt>
                <c:pt idx="259089">
                  <c:v>4.5171999999999997E-2</c:v>
                </c:pt>
                <c:pt idx="259090">
                  <c:v>4.5171999999999997E-2</c:v>
                </c:pt>
                <c:pt idx="259091">
                  <c:v>4.5171000000000003E-2</c:v>
                </c:pt>
                <c:pt idx="259092">
                  <c:v>4.5171000000000003E-2</c:v>
                </c:pt>
                <c:pt idx="259093">
                  <c:v>4.5170000000000002E-2</c:v>
                </c:pt>
                <c:pt idx="259094">
                  <c:v>4.5169000000000001E-2</c:v>
                </c:pt>
                <c:pt idx="259095">
                  <c:v>4.5169000000000001E-2</c:v>
                </c:pt>
                <c:pt idx="259096">
                  <c:v>4.5168E-2</c:v>
                </c:pt>
                <c:pt idx="259097">
                  <c:v>4.5166999999999999E-2</c:v>
                </c:pt>
                <c:pt idx="259098">
                  <c:v>4.5165999999999998E-2</c:v>
                </c:pt>
                <c:pt idx="259099">
                  <c:v>4.5165999999999998E-2</c:v>
                </c:pt>
                <c:pt idx="259100">
                  <c:v>4.5164999999999997E-2</c:v>
                </c:pt>
                <c:pt idx="259101">
                  <c:v>4.5164000000000003E-2</c:v>
                </c:pt>
                <c:pt idx="259102">
                  <c:v>4.5163000000000002E-2</c:v>
                </c:pt>
                <c:pt idx="259103">
                  <c:v>4.5162000000000001E-2</c:v>
                </c:pt>
                <c:pt idx="259104">
                  <c:v>4.5162000000000001E-2</c:v>
                </c:pt>
                <c:pt idx="259105">
                  <c:v>4.5161E-2</c:v>
                </c:pt>
                <c:pt idx="259106">
                  <c:v>4.5159999999999999E-2</c:v>
                </c:pt>
                <c:pt idx="259107">
                  <c:v>4.5158999999999998E-2</c:v>
                </c:pt>
                <c:pt idx="259108">
                  <c:v>4.5157999999999997E-2</c:v>
                </c:pt>
                <c:pt idx="259109">
                  <c:v>4.5157000000000003E-2</c:v>
                </c:pt>
                <c:pt idx="259110">
                  <c:v>4.5156000000000002E-2</c:v>
                </c:pt>
                <c:pt idx="259111">
                  <c:v>4.5155000000000001E-2</c:v>
                </c:pt>
                <c:pt idx="259112">
                  <c:v>4.5154E-2</c:v>
                </c:pt>
                <c:pt idx="259113">
                  <c:v>4.5152999999999999E-2</c:v>
                </c:pt>
                <c:pt idx="259114">
                  <c:v>4.5151999999999998E-2</c:v>
                </c:pt>
                <c:pt idx="259115">
                  <c:v>4.5150999999999997E-2</c:v>
                </c:pt>
                <c:pt idx="259116">
                  <c:v>4.5150000000000003E-2</c:v>
                </c:pt>
                <c:pt idx="259117">
                  <c:v>4.5149000000000002E-2</c:v>
                </c:pt>
                <c:pt idx="259118">
                  <c:v>4.5148000000000001E-2</c:v>
                </c:pt>
                <c:pt idx="259119">
                  <c:v>4.5147E-2</c:v>
                </c:pt>
                <c:pt idx="259120">
                  <c:v>4.5145999999999999E-2</c:v>
                </c:pt>
                <c:pt idx="259121">
                  <c:v>4.5144999999999998E-2</c:v>
                </c:pt>
                <c:pt idx="259122">
                  <c:v>4.5143999999999997E-2</c:v>
                </c:pt>
                <c:pt idx="259123">
                  <c:v>4.5143000000000003E-2</c:v>
                </c:pt>
                <c:pt idx="259124">
                  <c:v>4.5142000000000002E-2</c:v>
                </c:pt>
                <c:pt idx="259125">
                  <c:v>4.5142000000000002E-2</c:v>
                </c:pt>
                <c:pt idx="259126">
                  <c:v>4.5141000000000001E-2</c:v>
                </c:pt>
                <c:pt idx="259127">
                  <c:v>4.514E-2</c:v>
                </c:pt>
                <c:pt idx="259128">
                  <c:v>4.5138999999999999E-2</c:v>
                </c:pt>
                <c:pt idx="259129">
                  <c:v>4.5137999999999998E-2</c:v>
                </c:pt>
                <c:pt idx="259130">
                  <c:v>4.5136999999999997E-2</c:v>
                </c:pt>
                <c:pt idx="259131">
                  <c:v>4.5136999999999997E-2</c:v>
                </c:pt>
                <c:pt idx="259132">
                  <c:v>4.5136000000000003E-2</c:v>
                </c:pt>
                <c:pt idx="259133">
                  <c:v>4.5135000000000002E-2</c:v>
                </c:pt>
                <c:pt idx="259134">
                  <c:v>4.5135000000000002E-2</c:v>
                </c:pt>
                <c:pt idx="259135">
                  <c:v>4.5134000000000001E-2</c:v>
                </c:pt>
                <c:pt idx="259136">
                  <c:v>4.5134000000000001E-2</c:v>
                </c:pt>
                <c:pt idx="259137">
                  <c:v>4.5133E-2</c:v>
                </c:pt>
                <c:pt idx="259138">
                  <c:v>4.5133E-2</c:v>
                </c:pt>
                <c:pt idx="259139">
                  <c:v>4.5131999999999999E-2</c:v>
                </c:pt>
                <c:pt idx="259140">
                  <c:v>4.5131999999999999E-2</c:v>
                </c:pt>
                <c:pt idx="259141">
                  <c:v>4.5130999999999998E-2</c:v>
                </c:pt>
                <c:pt idx="259142">
                  <c:v>4.5130999999999998E-2</c:v>
                </c:pt>
                <c:pt idx="259143">
                  <c:v>4.5130000000000003E-2</c:v>
                </c:pt>
                <c:pt idx="259144">
                  <c:v>4.5130000000000003E-2</c:v>
                </c:pt>
                <c:pt idx="259145">
                  <c:v>4.5130000000000003E-2</c:v>
                </c:pt>
                <c:pt idx="259146">
                  <c:v>4.5129000000000002E-2</c:v>
                </c:pt>
                <c:pt idx="259147">
                  <c:v>4.5129000000000002E-2</c:v>
                </c:pt>
                <c:pt idx="259148">
                  <c:v>4.5129000000000002E-2</c:v>
                </c:pt>
                <c:pt idx="259149">
                  <c:v>4.5129000000000002E-2</c:v>
                </c:pt>
                <c:pt idx="259150">
                  <c:v>4.5129000000000002E-2</c:v>
                </c:pt>
                <c:pt idx="259151">
                  <c:v>4.5128000000000001E-2</c:v>
                </c:pt>
                <c:pt idx="259152">
                  <c:v>4.5128000000000001E-2</c:v>
                </c:pt>
                <c:pt idx="259153">
                  <c:v>4.5128000000000001E-2</c:v>
                </c:pt>
                <c:pt idx="259154">
                  <c:v>4.5128000000000001E-2</c:v>
                </c:pt>
                <c:pt idx="259155">
                  <c:v>4.5128000000000001E-2</c:v>
                </c:pt>
                <c:pt idx="259156">
                  <c:v>4.5128000000000001E-2</c:v>
                </c:pt>
                <c:pt idx="259157">
                  <c:v>4.5128000000000001E-2</c:v>
                </c:pt>
                <c:pt idx="259158">
                  <c:v>4.5128000000000001E-2</c:v>
                </c:pt>
                <c:pt idx="259159">
                  <c:v>4.5128000000000001E-2</c:v>
                </c:pt>
                <c:pt idx="259160">
                  <c:v>4.5128000000000001E-2</c:v>
                </c:pt>
                <c:pt idx="259161">
                  <c:v>4.5128000000000001E-2</c:v>
                </c:pt>
                <c:pt idx="259162">
                  <c:v>4.5128000000000001E-2</c:v>
                </c:pt>
                <c:pt idx="259163">
                  <c:v>4.5128000000000001E-2</c:v>
                </c:pt>
                <c:pt idx="259164">
                  <c:v>4.5128000000000001E-2</c:v>
                </c:pt>
                <c:pt idx="259165">
                  <c:v>4.5128000000000001E-2</c:v>
                </c:pt>
                <c:pt idx="259166">
                  <c:v>4.5128000000000001E-2</c:v>
                </c:pt>
                <c:pt idx="259167">
                  <c:v>4.5128000000000001E-2</c:v>
                </c:pt>
                <c:pt idx="259168">
                  <c:v>4.5128000000000001E-2</c:v>
                </c:pt>
                <c:pt idx="259169">
                  <c:v>4.5129000000000002E-2</c:v>
                </c:pt>
                <c:pt idx="259170">
                  <c:v>4.5129000000000002E-2</c:v>
                </c:pt>
                <c:pt idx="259171">
                  <c:v>4.5129000000000002E-2</c:v>
                </c:pt>
                <c:pt idx="259172">
                  <c:v>4.5129000000000002E-2</c:v>
                </c:pt>
                <c:pt idx="259173">
                  <c:v>4.5129000000000002E-2</c:v>
                </c:pt>
                <c:pt idx="259174">
                  <c:v>4.5129000000000002E-2</c:v>
                </c:pt>
                <c:pt idx="259175">
                  <c:v>4.5129000000000002E-2</c:v>
                </c:pt>
                <c:pt idx="259176">
                  <c:v>4.5129000000000002E-2</c:v>
                </c:pt>
                <c:pt idx="259177">
                  <c:v>4.5129000000000002E-2</c:v>
                </c:pt>
                <c:pt idx="259178">
                  <c:v>4.5129000000000002E-2</c:v>
                </c:pt>
                <c:pt idx="259179">
                  <c:v>4.5129000000000002E-2</c:v>
                </c:pt>
                <c:pt idx="259180">
                  <c:v>4.5129000000000002E-2</c:v>
                </c:pt>
                <c:pt idx="259181">
                  <c:v>4.5129000000000002E-2</c:v>
                </c:pt>
                <c:pt idx="259182">
                  <c:v>4.5129000000000002E-2</c:v>
                </c:pt>
                <c:pt idx="259183">
                  <c:v>4.5129000000000002E-2</c:v>
                </c:pt>
                <c:pt idx="259184">
                  <c:v>4.5129000000000002E-2</c:v>
                </c:pt>
                <c:pt idx="259185">
                  <c:v>4.5129000000000002E-2</c:v>
                </c:pt>
                <c:pt idx="259186">
                  <c:v>4.5129000000000002E-2</c:v>
                </c:pt>
                <c:pt idx="259187">
                  <c:v>4.5128000000000001E-2</c:v>
                </c:pt>
                <c:pt idx="259188">
                  <c:v>4.5128000000000001E-2</c:v>
                </c:pt>
                <c:pt idx="259189">
                  <c:v>4.5128000000000001E-2</c:v>
                </c:pt>
                <c:pt idx="259190">
                  <c:v>4.5127E-2</c:v>
                </c:pt>
                <c:pt idx="259191">
                  <c:v>4.5127E-2</c:v>
                </c:pt>
                <c:pt idx="259192">
                  <c:v>4.5127E-2</c:v>
                </c:pt>
                <c:pt idx="259193">
                  <c:v>4.5125999999999999E-2</c:v>
                </c:pt>
                <c:pt idx="259194">
                  <c:v>4.5125999999999999E-2</c:v>
                </c:pt>
                <c:pt idx="259195">
                  <c:v>4.5125999999999999E-2</c:v>
                </c:pt>
                <c:pt idx="259196">
                  <c:v>4.5124999999999998E-2</c:v>
                </c:pt>
                <c:pt idx="259197">
                  <c:v>4.5124999999999998E-2</c:v>
                </c:pt>
                <c:pt idx="259198">
                  <c:v>4.5123999999999997E-2</c:v>
                </c:pt>
                <c:pt idx="259199">
                  <c:v>4.5123999999999997E-2</c:v>
                </c:pt>
                <c:pt idx="259200">
                  <c:v>4.5123000000000003E-2</c:v>
                </c:pt>
                <c:pt idx="259201">
                  <c:v>4.5122000000000002E-2</c:v>
                </c:pt>
                <c:pt idx="259202">
                  <c:v>4.5121000000000001E-2</c:v>
                </c:pt>
                <c:pt idx="259203">
                  <c:v>4.5121000000000001E-2</c:v>
                </c:pt>
                <c:pt idx="259204">
                  <c:v>4.512E-2</c:v>
                </c:pt>
                <c:pt idx="259205">
                  <c:v>4.5118999999999999E-2</c:v>
                </c:pt>
                <c:pt idx="259206">
                  <c:v>4.5118999999999999E-2</c:v>
                </c:pt>
                <c:pt idx="259207">
                  <c:v>4.5117999999999998E-2</c:v>
                </c:pt>
                <c:pt idx="259208">
                  <c:v>4.5116999999999997E-2</c:v>
                </c:pt>
                <c:pt idx="259209">
                  <c:v>4.5116000000000003E-2</c:v>
                </c:pt>
                <c:pt idx="259210">
                  <c:v>4.5115000000000002E-2</c:v>
                </c:pt>
                <c:pt idx="259211">
                  <c:v>4.5114000000000001E-2</c:v>
                </c:pt>
                <c:pt idx="259212">
                  <c:v>4.5113E-2</c:v>
                </c:pt>
                <c:pt idx="259213">
                  <c:v>4.5111999999999999E-2</c:v>
                </c:pt>
                <c:pt idx="259214">
                  <c:v>4.5110999999999998E-2</c:v>
                </c:pt>
                <c:pt idx="259215">
                  <c:v>4.5109999999999997E-2</c:v>
                </c:pt>
                <c:pt idx="259216">
                  <c:v>4.5109000000000003E-2</c:v>
                </c:pt>
                <c:pt idx="259217">
                  <c:v>4.5108000000000002E-2</c:v>
                </c:pt>
                <c:pt idx="259218">
                  <c:v>4.5107000000000001E-2</c:v>
                </c:pt>
                <c:pt idx="259219">
                  <c:v>4.5106E-2</c:v>
                </c:pt>
                <c:pt idx="259220">
                  <c:v>4.5103999999999998E-2</c:v>
                </c:pt>
                <c:pt idx="259221">
                  <c:v>4.5102999999999997E-2</c:v>
                </c:pt>
                <c:pt idx="259222">
                  <c:v>4.5102000000000003E-2</c:v>
                </c:pt>
                <c:pt idx="259223">
                  <c:v>4.5101000000000002E-2</c:v>
                </c:pt>
                <c:pt idx="259224">
                  <c:v>4.5099E-2</c:v>
                </c:pt>
                <c:pt idx="259225">
                  <c:v>4.5097999999999999E-2</c:v>
                </c:pt>
                <c:pt idx="259226">
                  <c:v>4.5096999999999998E-2</c:v>
                </c:pt>
                <c:pt idx="259227">
                  <c:v>4.5095999999999997E-2</c:v>
                </c:pt>
                <c:pt idx="259228">
                  <c:v>4.5095000000000003E-2</c:v>
                </c:pt>
                <c:pt idx="259229">
                  <c:v>4.5094000000000002E-2</c:v>
                </c:pt>
                <c:pt idx="259230">
                  <c:v>4.5093000000000001E-2</c:v>
                </c:pt>
                <c:pt idx="259231">
                  <c:v>4.5092E-2</c:v>
                </c:pt>
                <c:pt idx="259232">
                  <c:v>4.5090999999999999E-2</c:v>
                </c:pt>
                <c:pt idx="259233">
                  <c:v>4.5088999999999997E-2</c:v>
                </c:pt>
                <c:pt idx="259234">
                  <c:v>4.5088000000000003E-2</c:v>
                </c:pt>
                <c:pt idx="259235">
                  <c:v>4.5087000000000002E-2</c:v>
                </c:pt>
                <c:pt idx="259236">
                  <c:v>4.5086000000000001E-2</c:v>
                </c:pt>
                <c:pt idx="259237">
                  <c:v>4.5085E-2</c:v>
                </c:pt>
                <c:pt idx="259238">
                  <c:v>4.5083999999999999E-2</c:v>
                </c:pt>
                <c:pt idx="259239">
                  <c:v>4.5082999999999998E-2</c:v>
                </c:pt>
                <c:pt idx="259240">
                  <c:v>4.5082999999999998E-2</c:v>
                </c:pt>
                <c:pt idx="259241">
                  <c:v>4.5081999999999997E-2</c:v>
                </c:pt>
                <c:pt idx="259242">
                  <c:v>4.5081000000000003E-2</c:v>
                </c:pt>
                <c:pt idx="259243">
                  <c:v>4.5081000000000003E-2</c:v>
                </c:pt>
                <c:pt idx="259244">
                  <c:v>4.5080000000000002E-2</c:v>
                </c:pt>
                <c:pt idx="259245">
                  <c:v>4.5080000000000002E-2</c:v>
                </c:pt>
                <c:pt idx="259246">
                  <c:v>4.5079000000000001E-2</c:v>
                </c:pt>
                <c:pt idx="259247">
                  <c:v>4.5079000000000001E-2</c:v>
                </c:pt>
                <c:pt idx="259248">
                  <c:v>4.5079000000000001E-2</c:v>
                </c:pt>
                <c:pt idx="259249">
                  <c:v>4.5078E-2</c:v>
                </c:pt>
                <c:pt idx="259250">
                  <c:v>4.5078E-2</c:v>
                </c:pt>
                <c:pt idx="259251">
                  <c:v>4.5078E-2</c:v>
                </c:pt>
                <c:pt idx="259252">
                  <c:v>4.5079000000000001E-2</c:v>
                </c:pt>
                <c:pt idx="259253">
                  <c:v>4.5079000000000001E-2</c:v>
                </c:pt>
                <c:pt idx="259254">
                  <c:v>4.5079000000000001E-2</c:v>
                </c:pt>
                <c:pt idx="259255">
                  <c:v>4.5080000000000002E-2</c:v>
                </c:pt>
                <c:pt idx="259256">
                  <c:v>4.5080000000000002E-2</c:v>
                </c:pt>
                <c:pt idx="259257">
                  <c:v>4.5081000000000003E-2</c:v>
                </c:pt>
                <c:pt idx="259258">
                  <c:v>4.5081000000000003E-2</c:v>
                </c:pt>
                <c:pt idx="259259">
                  <c:v>4.5081999999999997E-2</c:v>
                </c:pt>
                <c:pt idx="259260">
                  <c:v>4.5082999999999998E-2</c:v>
                </c:pt>
                <c:pt idx="259261">
                  <c:v>4.5083999999999999E-2</c:v>
                </c:pt>
                <c:pt idx="259262">
                  <c:v>4.5085E-2</c:v>
                </c:pt>
                <c:pt idx="259263">
                  <c:v>4.5086000000000001E-2</c:v>
                </c:pt>
                <c:pt idx="259264">
                  <c:v>4.5087000000000002E-2</c:v>
                </c:pt>
                <c:pt idx="259265">
                  <c:v>4.5088999999999997E-2</c:v>
                </c:pt>
                <c:pt idx="259266">
                  <c:v>4.5089999999999998E-2</c:v>
                </c:pt>
                <c:pt idx="259267">
                  <c:v>4.5092E-2</c:v>
                </c:pt>
                <c:pt idx="259268">
                  <c:v>4.5094000000000002E-2</c:v>
                </c:pt>
                <c:pt idx="259269">
                  <c:v>4.5095000000000003E-2</c:v>
                </c:pt>
                <c:pt idx="259270">
                  <c:v>4.5096999999999998E-2</c:v>
                </c:pt>
                <c:pt idx="259271">
                  <c:v>4.5099E-2</c:v>
                </c:pt>
                <c:pt idx="259272">
                  <c:v>4.5101000000000002E-2</c:v>
                </c:pt>
                <c:pt idx="259273">
                  <c:v>4.5102999999999997E-2</c:v>
                </c:pt>
                <c:pt idx="259274">
                  <c:v>4.5104999999999999E-2</c:v>
                </c:pt>
                <c:pt idx="259275">
                  <c:v>4.5107000000000001E-2</c:v>
                </c:pt>
                <c:pt idx="259276">
                  <c:v>4.5109999999999997E-2</c:v>
                </c:pt>
                <c:pt idx="259277">
                  <c:v>4.5111999999999999E-2</c:v>
                </c:pt>
                <c:pt idx="259278">
                  <c:v>4.5114000000000001E-2</c:v>
                </c:pt>
                <c:pt idx="259279">
                  <c:v>4.5116999999999997E-2</c:v>
                </c:pt>
                <c:pt idx="259280">
                  <c:v>4.5118999999999999E-2</c:v>
                </c:pt>
                <c:pt idx="259281">
                  <c:v>4.5121000000000001E-2</c:v>
                </c:pt>
                <c:pt idx="259282">
                  <c:v>4.5123999999999997E-2</c:v>
                </c:pt>
                <c:pt idx="259283">
                  <c:v>4.5125999999999999E-2</c:v>
                </c:pt>
                <c:pt idx="259284">
                  <c:v>4.5128000000000001E-2</c:v>
                </c:pt>
                <c:pt idx="259285">
                  <c:v>4.5130000000000003E-2</c:v>
                </c:pt>
                <c:pt idx="259286">
                  <c:v>4.5133E-2</c:v>
                </c:pt>
                <c:pt idx="259287">
                  <c:v>4.5135000000000002E-2</c:v>
                </c:pt>
                <c:pt idx="259288">
                  <c:v>4.5137999999999998E-2</c:v>
                </c:pt>
                <c:pt idx="259289">
                  <c:v>4.514E-2</c:v>
                </c:pt>
                <c:pt idx="259290">
                  <c:v>4.5142000000000002E-2</c:v>
                </c:pt>
                <c:pt idx="259291">
                  <c:v>4.5143999999999997E-2</c:v>
                </c:pt>
                <c:pt idx="259292">
                  <c:v>4.5145999999999999E-2</c:v>
                </c:pt>
                <c:pt idx="259293">
                  <c:v>4.5148000000000001E-2</c:v>
                </c:pt>
                <c:pt idx="259294">
                  <c:v>4.5150000000000003E-2</c:v>
                </c:pt>
                <c:pt idx="259295">
                  <c:v>4.5150999999999997E-2</c:v>
                </c:pt>
                <c:pt idx="259296">
                  <c:v>4.5152999999999999E-2</c:v>
                </c:pt>
                <c:pt idx="259297">
                  <c:v>4.5155000000000001E-2</c:v>
                </c:pt>
                <c:pt idx="259298">
                  <c:v>4.5156000000000002E-2</c:v>
                </c:pt>
                <c:pt idx="259299">
                  <c:v>4.5157999999999997E-2</c:v>
                </c:pt>
                <c:pt idx="259300">
                  <c:v>4.5158999999999998E-2</c:v>
                </c:pt>
                <c:pt idx="259301">
                  <c:v>4.5159999999999999E-2</c:v>
                </c:pt>
                <c:pt idx="259302">
                  <c:v>4.5161E-2</c:v>
                </c:pt>
                <c:pt idx="259303">
                  <c:v>4.5162000000000001E-2</c:v>
                </c:pt>
                <c:pt idx="259304">
                  <c:v>4.5162000000000001E-2</c:v>
                </c:pt>
                <c:pt idx="259305">
                  <c:v>4.5163000000000002E-2</c:v>
                </c:pt>
                <c:pt idx="259306">
                  <c:v>4.5163000000000002E-2</c:v>
                </c:pt>
                <c:pt idx="259307">
                  <c:v>4.5163000000000002E-2</c:v>
                </c:pt>
                <c:pt idx="259308">
                  <c:v>4.5163000000000002E-2</c:v>
                </c:pt>
                <c:pt idx="259309">
                  <c:v>4.5163000000000002E-2</c:v>
                </c:pt>
                <c:pt idx="259310">
                  <c:v>4.5162000000000001E-2</c:v>
                </c:pt>
                <c:pt idx="259311">
                  <c:v>4.5162000000000001E-2</c:v>
                </c:pt>
                <c:pt idx="259312">
                  <c:v>4.5161E-2</c:v>
                </c:pt>
                <c:pt idx="259313">
                  <c:v>4.5159999999999999E-2</c:v>
                </c:pt>
                <c:pt idx="259314">
                  <c:v>4.5158999999999998E-2</c:v>
                </c:pt>
                <c:pt idx="259315">
                  <c:v>4.5157999999999997E-2</c:v>
                </c:pt>
                <c:pt idx="259316">
                  <c:v>4.5156000000000002E-2</c:v>
                </c:pt>
                <c:pt idx="259317">
                  <c:v>4.5155000000000001E-2</c:v>
                </c:pt>
                <c:pt idx="259318">
                  <c:v>4.5152999999999999E-2</c:v>
                </c:pt>
                <c:pt idx="259319">
                  <c:v>4.5150999999999997E-2</c:v>
                </c:pt>
                <c:pt idx="259320">
                  <c:v>4.5149000000000002E-2</c:v>
                </c:pt>
                <c:pt idx="259321">
                  <c:v>4.5147E-2</c:v>
                </c:pt>
                <c:pt idx="259322">
                  <c:v>4.5144999999999998E-2</c:v>
                </c:pt>
                <c:pt idx="259323">
                  <c:v>4.5142000000000002E-2</c:v>
                </c:pt>
                <c:pt idx="259324">
                  <c:v>4.514E-2</c:v>
                </c:pt>
                <c:pt idx="259325">
                  <c:v>4.5136999999999997E-2</c:v>
                </c:pt>
                <c:pt idx="259326">
                  <c:v>4.5134000000000001E-2</c:v>
                </c:pt>
                <c:pt idx="259327">
                  <c:v>4.5130999999999998E-2</c:v>
                </c:pt>
                <c:pt idx="259328">
                  <c:v>4.5128000000000001E-2</c:v>
                </c:pt>
                <c:pt idx="259329">
                  <c:v>4.5124999999999998E-2</c:v>
                </c:pt>
                <c:pt idx="259330">
                  <c:v>4.5122000000000002E-2</c:v>
                </c:pt>
                <c:pt idx="259331">
                  <c:v>4.5117999999999998E-2</c:v>
                </c:pt>
                <c:pt idx="259332">
                  <c:v>4.5115000000000002E-2</c:v>
                </c:pt>
                <c:pt idx="259333">
                  <c:v>4.5110999999999998E-2</c:v>
                </c:pt>
                <c:pt idx="259334">
                  <c:v>4.5108000000000002E-2</c:v>
                </c:pt>
                <c:pt idx="259335">
                  <c:v>4.5103999999999998E-2</c:v>
                </c:pt>
                <c:pt idx="259336">
                  <c:v>4.5101000000000002E-2</c:v>
                </c:pt>
                <c:pt idx="259337">
                  <c:v>4.5096999999999998E-2</c:v>
                </c:pt>
                <c:pt idx="259338">
                  <c:v>4.5094000000000002E-2</c:v>
                </c:pt>
                <c:pt idx="259339">
                  <c:v>4.5089999999999998E-2</c:v>
                </c:pt>
                <c:pt idx="259340">
                  <c:v>4.5086000000000001E-2</c:v>
                </c:pt>
                <c:pt idx="259341">
                  <c:v>4.5082999999999998E-2</c:v>
                </c:pt>
                <c:pt idx="259342">
                  <c:v>4.5079000000000001E-2</c:v>
                </c:pt>
                <c:pt idx="259343">
                  <c:v>4.5075999999999998E-2</c:v>
                </c:pt>
                <c:pt idx="259344">
                  <c:v>4.5072000000000001E-2</c:v>
                </c:pt>
                <c:pt idx="259345">
                  <c:v>4.5068999999999998E-2</c:v>
                </c:pt>
                <c:pt idx="259346">
                  <c:v>4.5065000000000001E-2</c:v>
                </c:pt>
                <c:pt idx="259347">
                  <c:v>4.5061999999999998E-2</c:v>
                </c:pt>
                <c:pt idx="259348">
                  <c:v>4.5059000000000002E-2</c:v>
                </c:pt>
                <c:pt idx="259349">
                  <c:v>4.5055999999999999E-2</c:v>
                </c:pt>
                <c:pt idx="259350">
                  <c:v>4.5053000000000003E-2</c:v>
                </c:pt>
                <c:pt idx="259351">
                  <c:v>4.505E-2</c:v>
                </c:pt>
                <c:pt idx="259352">
                  <c:v>4.5046999999999997E-2</c:v>
                </c:pt>
                <c:pt idx="259353">
                  <c:v>4.5044000000000001E-2</c:v>
                </c:pt>
                <c:pt idx="259354">
                  <c:v>4.5041999999999999E-2</c:v>
                </c:pt>
                <c:pt idx="259355">
                  <c:v>4.5039000000000003E-2</c:v>
                </c:pt>
                <c:pt idx="259356">
                  <c:v>4.5037000000000001E-2</c:v>
                </c:pt>
                <c:pt idx="259357">
                  <c:v>4.5034999999999999E-2</c:v>
                </c:pt>
                <c:pt idx="259358">
                  <c:v>4.5032999999999997E-2</c:v>
                </c:pt>
                <c:pt idx="259359">
                  <c:v>4.5031000000000002E-2</c:v>
                </c:pt>
                <c:pt idx="259360">
                  <c:v>4.5029E-2</c:v>
                </c:pt>
                <c:pt idx="259361">
                  <c:v>4.5026999999999998E-2</c:v>
                </c:pt>
                <c:pt idx="259362">
                  <c:v>4.5025999999999997E-2</c:v>
                </c:pt>
                <c:pt idx="259363">
                  <c:v>4.5025000000000003E-2</c:v>
                </c:pt>
                <c:pt idx="259364">
                  <c:v>4.5023000000000001E-2</c:v>
                </c:pt>
                <c:pt idx="259365">
                  <c:v>4.5022E-2</c:v>
                </c:pt>
                <c:pt idx="259366">
                  <c:v>4.5020999999999999E-2</c:v>
                </c:pt>
                <c:pt idx="259367">
                  <c:v>4.5020999999999999E-2</c:v>
                </c:pt>
                <c:pt idx="259368">
                  <c:v>4.5019999999999998E-2</c:v>
                </c:pt>
                <c:pt idx="259369">
                  <c:v>4.5019999999999998E-2</c:v>
                </c:pt>
                <c:pt idx="259370">
                  <c:v>4.5019999999999998E-2</c:v>
                </c:pt>
                <c:pt idx="259371">
                  <c:v>4.5019999999999998E-2</c:v>
                </c:pt>
                <c:pt idx="259372">
                  <c:v>4.5019999999999998E-2</c:v>
                </c:pt>
                <c:pt idx="259373">
                  <c:v>4.5020999999999999E-2</c:v>
                </c:pt>
                <c:pt idx="259374">
                  <c:v>4.5020999999999999E-2</c:v>
                </c:pt>
                <c:pt idx="259375">
                  <c:v>4.5022E-2</c:v>
                </c:pt>
                <c:pt idx="259376">
                  <c:v>4.5023000000000001E-2</c:v>
                </c:pt>
                <c:pt idx="259377">
                  <c:v>4.5023000000000001E-2</c:v>
                </c:pt>
                <c:pt idx="259378">
                  <c:v>4.5024000000000002E-2</c:v>
                </c:pt>
                <c:pt idx="259379">
                  <c:v>4.5025999999999997E-2</c:v>
                </c:pt>
                <c:pt idx="259380">
                  <c:v>4.5026999999999998E-2</c:v>
                </c:pt>
                <c:pt idx="259381">
                  <c:v>4.5029E-2</c:v>
                </c:pt>
                <c:pt idx="259382">
                  <c:v>4.5030000000000001E-2</c:v>
                </c:pt>
                <c:pt idx="259383">
                  <c:v>4.5032000000000003E-2</c:v>
                </c:pt>
                <c:pt idx="259384">
                  <c:v>4.5033999999999998E-2</c:v>
                </c:pt>
                <c:pt idx="259385">
                  <c:v>4.5036E-2</c:v>
                </c:pt>
                <c:pt idx="259386">
                  <c:v>4.5038000000000002E-2</c:v>
                </c:pt>
                <c:pt idx="259387">
                  <c:v>4.5039999999999997E-2</c:v>
                </c:pt>
                <c:pt idx="259388">
                  <c:v>4.5041999999999999E-2</c:v>
                </c:pt>
                <c:pt idx="259389">
                  <c:v>4.5044000000000001E-2</c:v>
                </c:pt>
                <c:pt idx="259390">
                  <c:v>4.5046000000000003E-2</c:v>
                </c:pt>
                <c:pt idx="259391">
                  <c:v>4.5047999999999998E-2</c:v>
                </c:pt>
                <c:pt idx="259392">
                  <c:v>4.505E-2</c:v>
                </c:pt>
                <c:pt idx="259393">
                  <c:v>4.5053000000000003E-2</c:v>
                </c:pt>
                <c:pt idx="259394">
                  <c:v>4.5054999999999998E-2</c:v>
                </c:pt>
                <c:pt idx="259395">
                  <c:v>4.5057E-2</c:v>
                </c:pt>
                <c:pt idx="259396">
                  <c:v>4.5059000000000002E-2</c:v>
                </c:pt>
                <c:pt idx="259397">
                  <c:v>4.5060999999999997E-2</c:v>
                </c:pt>
                <c:pt idx="259398">
                  <c:v>4.5062999999999999E-2</c:v>
                </c:pt>
                <c:pt idx="259399">
                  <c:v>4.5065000000000001E-2</c:v>
                </c:pt>
                <c:pt idx="259400">
                  <c:v>4.5067000000000003E-2</c:v>
                </c:pt>
                <c:pt idx="259401">
                  <c:v>4.5067999999999997E-2</c:v>
                </c:pt>
                <c:pt idx="259402">
                  <c:v>4.5069999999999999E-2</c:v>
                </c:pt>
                <c:pt idx="259403">
                  <c:v>4.5071E-2</c:v>
                </c:pt>
                <c:pt idx="259404">
                  <c:v>4.5072000000000001E-2</c:v>
                </c:pt>
                <c:pt idx="259405">
                  <c:v>4.5073000000000002E-2</c:v>
                </c:pt>
                <c:pt idx="259406">
                  <c:v>4.5073000000000002E-2</c:v>
                </c:pt>
                <c:pt idx="259407">
                  <c:v>4.5073000000000002E-2</c:v>
                </c:pt>
                <c:pt idx="259408">
                  <c:v>4.5073000000000002E-2</c:v>
                </c:pt>
                <c:pt idx="259409">
                  <c:v>4.5072000000000001E-2</c:v>
                </c:pt>
                <c:pt idx="259410">
                  <c:v>4.5071E-2</c:v>
                </c:pt>
                <c:pt idx="259411">
                  <c:v>4.5068999999999998E-2</c:v>
                </c:pt>
                <c:pt idx="259412">
                  <c:v>4.5067000000000003E-2</c:v>
                </c:pt>
                <c:pt idx="259413">
                  <c:v>4.5065000000000001E-2</c:v>
                </c:pt>
                <c:pt idx="259414">
                  <c:v>4.5061999999999998E-2</c:v>
                </c:pt>
                <c:pt idx="259415">
                  <c:v>4.5058000000000001E-2</c:v>
                </c:pt>
                <c:pt idx="259416">
                  <c:v>4.5053999999999997E-2</c:v>
                </c:pt>
                <c:pt idx="259417">
                  <c:v>4.5048999999999999E-2</c:v>
                </c:pt>
                <c:pt idx="259418">
                  <c:v>4.5043E-2</c:v>
                </c:pt>
                <c:pt idx="259419">
                  <c:v>4.5037000000000001E-2</c:v>
                </c:pt>
                <c:pt idx="259420">
                  <c:v>4.5030000000000001E-2</c:v>
                </c:pt>
                <c:pt idx="259421">
                  <c:v>4.5023000000000001E-2</c:v>
                </c:pt>
                <c:pt idx="259422">
                  <c:v>4.5013999999999998E-2</c:v>
                </c:pt>
                <c:pt idx="259423">
                  <c:v>4.5005000000000003E-2</c:v>
                </c:pt>
                <c:pt idx="259424">
                  <c:v>4.4995E-2</c:v>
                </c:pt>
                <c:pt idx="259425">
                  <c:v>4.4984000000000003E-2</c:v>
                </c:pt>
                <c:pt idx="259426">
                  <c:v>4.4971999999999998E-2</c:v>
                </c:pt>
                <c:pt idx="259427">
                  <c:v>4.4958999999999999E-2</c:v>
                </c:pt>
                <c:pt idx="259428">
                  <c:v>4.4946E-2</c:v>
                </c:pt>
                <c:pt idx="259429">
                  <c:v>4.4932E-2</c:v>
                </c:pt>
                <c:pt idx="259430">
                  <c:v>4.4915999999999998E-2</c:v>
                </c:pt>
                <c:pt idx="259431">
                  <c:v>4.4900000000000002E-2</c:v>
                </c:pt>
                <c:pt idx="259432">
                  <c:v>4.4882999999999999E-2</c:v>
                </c:pt>
                <c:pt idx="259433">
                  <c:v>4.4865000000000002E-2</c:v>
                </c:pt>
                <c:pt idx="259434">
                  <c:v>4.4845999999999997E-2</c:v>
                </c:pt>
                <c:pt idx="259435">
                  <c:v>4.4825999999999998E-2</c:v>
                </c:pt>
                <c:pt idx="259436">
                  <c:v>4.4804999999999998E-2</c:v>
                </c:pt>
                <c:pt idx="259437">
                  <c:v>4.4783000000000003E-2</c:v>
                </c:pt>
                <c:pt idx="259438">
                  <c:v>4.4760000000000001E-2</c:v>
                </c:pt>
                <c:pt idx="259439">
                  <c:v>4.4736999999999999E-2</c:v>
                </c:pt>
                <c:pt idx="259440">
                  <c:v>4.4712000000000002E-2</c:v>
                </c:pt>
                <c:pt idx="259441">
                  <c:v>4.4686999999999998E-2</c:v>
                </c:pt>
                <c:pt idx="259442">
                  <c:v>4.4660999999999999E-2</c:v>
                </c:pt>
                <c:pt idx="259443">
                  <c:v>4.4634E-2</c:v>
                </c:pt>
                <c:pt idx="259444">
                  <c:v>4.4606E-2</c:v>
                </c:pt>
                <c:pt idx="259445">
                  <c:v>4.4576999999999999E-2</c:v>
                </c:pt>
                <c:pt idx="259446">
                  <c:v>4.4547999999999997E-2</c:v>
                </c:pt>
                <c:pt idx="259447">
                  <c:v>4.4518000000000002E-2</c:v>
                </c:pt>
                <c:pt idx="259448">
                  <c:v>4.4486999999999999E-2</c:v>
                </c:pt>
                <c:pt idx="259449">
                  <c:v>4.4455000000000001E-2</c:v>
                </c:pt>
                <c:pt idx="259450">
                  <c:v>4.4422999999999997E-2</c:v>
                </c:pt>
                <c:pt idx="259451">
                  <c:v>4.4389999999999999E-2</c:v>
                </c:pt>
                <c:pt idx="259452">
                  <c:v>4.4357000000000001E-2</c:v>
                </c:pt>
                <c:pt idx="259453">
                  <c:v>4.4323000000000001E-2</c:v>
                </c:pt>
                <c:pt idx="259454">
                  <c:v>4.4289000000000002E-2</c:v>
                </c:pt>
                <c:pt idx="259455">
                  <c:v>4.4254000000000002E-2</c:v>
                </c:pt>
                <c:pt idx="259456">
                  <c:v>4.4219000000000001E-2</c:v>
                </c:pt>
                <c:pt idx="259457">
                  <c:v>4.4184000000000001E-2</c:v>
                </c:pt>
                <c:pt idx="259458">
                  <c:v>4.4148E-2</c:v>
                </c:pt>
                <c:pt idx="259459">
                  <c:v>4.4111999999999998E-2</c:v>
                </c:pt>
                <c:pt idx="259460">
                  <c:v>4.4075999999999997E-2</c:v>
                </c:pt>
                <c:pt idx="259461">
                  <c:v>4.4040000000000003E-2</c:v>
                </c:pt>
                <c:pt idx="259462">
                  <c:v>4.4003E-2</c:v>
                </c:pt>
                <c:pt idx="259463">
                  <c:v>4.3966999999999999E-2</c:v>
                </c:pt>
                <c:pt idx="259464">
                  <c:v>4.3930999999999998E-2</c:v>
                </c:pt>
                <c:pt idx="259465">
                  <c:v>4.3895000000000003E-2</c:v>
                </c:pt>
                <c:pt idx="259466">
                  <c:v>4.3859000000000002E-2</c:v>
                </c:pt>
                <c:pt idx="259467">
                  <c:v>4.3823000000000001E-2</c:v>
                </c:pt>
                <c:pt idx="259468">
                  <c:v>4.3787E-2</c:v>
                </c:pt>
                <c:pt idx="259469">
                  <c:v>4.3751999999999999E-2</c:v>
                </c:pt>
                <c:pt idx="259470">
                  <c:v>4.3716999999999999E-2</c:v>
                </c:pt>
                <c:pt idx="259471">
                  <c:v>4.3681999999999999E-2</c:v>
                </c:pt>
                <c:pt idx="259472">
                  <c:v>4.3647999999999999E-2</c:v>
                </c:pt>
                <c:pt idx="259473">
                  <c:v>4.3614E-2</c:v>
                </c:pt>
                <c:pt idx="259474">
                  <c:v>4.3580000000000001E-2</c:v>
                </c:pt>
                <c:pt idx="259475">
                  <c:v>4.3548000000000003E-2</c:v>
                </c:pt>
                <c:pt idx="259476">
                  <c:v>4.3515999999999999E-2</c:v>
                </c:pt>
                <c:pt idx="259477">
                  <c:v>4.3484000000000002E-2</c:v>
                </c:pt>
                <c:pt idx="259478">
                  <c:v>4.3452999999999999E-2</c:v>
                </c:pt>
                <c:pt idx="259479">
                  <c:v>4.3423000000000003E-2</c:v>
                </c:pt>
                <c:pt idx="259480">
                  <c:v>4.3393000000000001E-2</c:v>
                </c:pt>
                <c:pt idx="259481">
                  <c:v>4.3364E-2</c:v>
                </c:pt>
                <c:pt idx="259482">
                  <c:v>4.3336E-2</c:v>
                </c:pt>
                <c:pt idx="259483">
                  <c:v>4.3309E-2</c:v>
                </c:pt>
                <c:pt idx="259484">
                  <c:v>4.3282000000000001E-2</c:v>
                </c:pt>
                <c:pt idx="259485">
                  <c:v>4.3256999999999997E-2</c:v>
                </c:pt>
                <c:pt idx="259486">
                  <c:v>4.3232E-2</c:v>
                </c:pt>
                <c:pt idx="259487">
                  <c:v>4.3208000000000003E-2</c:v>
                </c:pt>
                <c:pt idx="259488">
                  <c:v>4.3185000000000001E-2</c:v>
                </c:pt>
                <c:pt idx="259489">
                  <c:v>4.3163E-2</c:v>
                </c:pt>
                <c:pt idx="259490">
                  <c:v>4.3142E-2</c:v>
                </c:pt>
                <c:pt idx="259491">
                  <c:v>4.3121E-2</c:v>
                </c:pt>
                <c:pt idx="259492">
                  <c:v>4.3102000000000001E-2</c:v>
                </c:pt>
                <c:pt idx="259493">
                  <c:v>4.3083000000000003E-2</c:v>
                </c:pt>
                <c:pt idx="259494">
                  <c:v>4.3066E-2</c:v>
                </c:pt>
                <c:pt idx="259495">
                  <c:v>4.3048999999999997E-2</c:v>
                </c:pt>
                <c:pt idx="259496">
                  <c:v>4.3033000000000002E-2</c:v>
                </c:pt>
                <c:pt idx="259497">
                  <c:v>4.3018000000000001E-2</c:v>
                </c:pt>
                <c:pt idx="259498">
                  <c:v>4.3004000000000001E-2</c:v>
                </c:pt>
                <c:pt idx="259499">
                  <c:v>4.2991000000000001E-2</c:v>
                </c:pt>
                <c:pt idx="259500">
                  <c:v>4.2978000000000002E-2</c:v>
                </c:pt>
                <c:pt idx="259501">
                  <c:v>4.2966999999999998E-2</c:v>
                </c:pt>
                <c:pt idx="259502">
                  <c:v>4.2956000000000001E-2</c:v>
                </c:pt>
                <c:pt idx="259503">
                  <c:v>4.2945999999999998E-2</c:v>
                </c:pt>
                <c:pt idx="259504">
                  <c:v>4.2937000000000003E-2</c:v>
                </c:pt>
                <c:pt idx="259505">
                  <c:v>4.2928000000000001E-2</c:v>
                </c:pt>
                <c:pt idx="259506">
                  <c:v>4.2921000000000001E-2</c:v>
                </c:pt>
                <c:pt idx="259507">
                  <c:v>4.2913E-2</c:v>
                </c:pt>
                <c:pt idx="259508">
                  <c:v>4.2907000000000001E-2</c:v>
                </c:pt>
                <c:pt idx="259509">
                  <c:v>4.2901000000000002E-2</c:v>
                </c:pt>
                <c:pt idx="259510">
                  <c:v>4.2895999999999997E-2</c:v>
                </c:pt>
                <c:pt idx="259511">
                  <c:v>4.2892E-2</c:v>
                </c:pt>
                <c:pt idx="259512">
                  <c:v>4.2888000000000003E-2</c:v>
                </c:pt>
                <c:pt idx="259513">
                  <c:v>4.2883999999999999E-2</c:v>
                </c:pt>
                <c:pt idx="259514">
                  <c:v>4.2881000000000002E-2</c:v>
                </c:pt>
                <c:pt idx="259515">
                  <c:v>4.2879E-2</c:v>
                </c:pt>
                <c:pt idx="259516">
                  <c:v>4.2876999999999998E-2</c:v>
                </c:pt>
                <c:pt idx="259517">
                  <c:v>4.2875000000000003E-2</c:v>
                </c:pt>
                <c:pt idx="259518">
                  <c:v>4.2873000000000001E-2</c:v>
                </c:pt>
                <c:pt idx="259519">
                  <c:v>4.2872E-2</c:v>
                </c:pt>
                <c:pt idx="259520">
                  <c:v>4.2870999999999999E-2</c:v>
                </c:pt>
                <c:pt idx="259521">
                  <c:v>4.2869999999999998E-2</c:v>
                </c:pt>
                <c:pt idx="259522">
                  <c:v>4.2869999999999998E-2</c:v>
                </c:pt>
                <c:pt idx="259523">
                  <c:v>4.2868999999999997E-2</c:v>
                </c:pt>
                <c:pt idx="259524">
                  <c:v>4.2868999999999997E-2</c:v>
                </c:pt>
                <c:pt idx="259525">
                  <c:v>4.2868999999999997E-2</c:v>
                </c:pt>
                <c:pt idx="259526">
                  <c:v>4.2868999999999997E-2</c:v>
                </c:pt>
                <c:pt idx="259527">
                  <c:v>4.2868000000000003E-2</c:v>
                </c:pt>
                <c:pt idx="259528">
                  <c:v>4.2868000000000003E-2</c:v>
                </c:pt>
                <c:pt idx="259529">
                  <c:v>4.2867000000000002E-2</c:v>
                </c:pt>
                <c:pt idx="259530">
                  <c:v>4.2867000000000002E-2</c:v>
                </c:pt>
                <c:pt idx="259531">
                  <c:v>4.2866000000000001E-2</c:v>
                </c:pt>
                <c:pt idx="259532">
                  <c:v>4.2865E-2</c:v>
                </c:pt>
                <c:pt idx="259533">
                  <c:v>4.2863999999999999E-2</c:v>
                </c:pt>
                <c:pt idx="259534">
                  <c:v>4.2862999999999998E-2</c:v>
                </c:pt>
                <c:pt idx="259535">
                  <c:v>4.2861000000000003E-2</c:v>
                </c:pt>
                <c:pt idx="259536">
                  <c:v>4.2860000000000002E-2</c:v>
                </c:pt>
                <c:pt idx="259537">
                  <c:v>4.2856999999999999E-2</c:v>
                </c:pt>
                <c:pt idx="259538">
                  <c:v>4.2854999999999997E-2</c:v>
                </c:pt>
                <c:pt idx="259539">
                  <c:v>4.2852000000000001E-2</c:v>
                </c:pt>
                <c:pt idx="259540">
                  <c:v>4.2848999999999998E-2</c:v>
                </c:pt>
                <c:pt idx="259541">
                  <c:v>4.2845000000000001E-2</c:v>
                </c:pt>
                <c:pt idx="259542">
                  <c:v>4.2840999999999997E-2</c:v>
                </c:pt>
                <c:pt idx="259543">
                  <c:v>4.2837E-2</c:v>
                </c:pt>
                <c:pt idx="259544">
                  <c:v>4.2832000000000002E-2</c:v>
                </c:pt>
                <c:pt idx="259545">
                  <c:v>4.2826999999999997E-2</c:v>
                </c:pt>
                <c:pt idx="259546">
                  <c:v>4.2820999999999998E-2</c:v>
                </c:pt>
                <c:pt idx="259547">
                  <c:v>4.2814999999999999E-2</c:v>
                </c:pt>
                <c:pt idx="259548">
                  <c:v>4.2809E-2</c:v>
                </c:pt>
                <c:pt idx="259549">
                  <c:v>4.2802E-2</c:v>
                </c:pt>
                <c:pt idx="259550">
                  <c:v>4.2795E-2</c:v>
                </c:pt>
                <c:pt idx="259551">
                  <c:v>4.2786999999999999E-2</c:v>
                </c:pt>
                <c:pt idx="259552">
                  <c:v>4.2778999999999998E-2</c:v>
                </c:pt>
                <c:pt idx="259553">
                  <c:v>4.2770000000000002E-2</c:v>
                </c:pt>
                <c:pt idx="259554">
                  <c:v>4.2761E-2</c:v>
                </c:pt>
                <c:pt idx="259555">
                  <c:v>4.2750999999999997E-2</c:v>
                </c:pt>
                <c:pt idx="259556">
                  <c:v>4.2742000000000002E-2</c:v>
                </c:pt>
                <c:pt idx="259557">
                  <c:v>4.2730999999999998E-2</c:v>
                </c:pt>
                <c:pt idx="259558">
                  <c:v>4.2721000000000002E-2</c:v>
                </c:pt>
                <c:pt idx="259559">
                  <c:v>4.2709999999999998E-2</c:v>
                </c:pt>
                <c:pt idx="259560">
                  <c:v>4.2699000000000001E-2</c:v>
                </c:pt>
                <c:pt idx="259561">
                  <c:v>4.2687000000000003E-2</c:v>
                </c:pt>
                <c:pt idx="259562">
                  <c:v>4.2674999999999998E-2</c:v>
                </c:pt>
                <c:pt idx="259563">
                  <c:v>4.2663E-2</c:v>
                </c:pt>
                <c:pt idx="259564">
                  <c:v>4.2651000000000001E-2</c:v>
                </c:pt>
                <c:pt idx="259565">
                  <c:v>4.2638000000000002E-2</c:v>
                </c:pt>
                <c:pt idx="259566">
                  <c:v>4.2625000000000003E-2</c:v>
                </c:pt>
                <c:pt idx="259567">
                  <c:v>4.2611999999999997E-2</c:v>
                </c:pt>
                <c:pt idx="259568">
                  <c:v>4.2597999999999997E-2</c:v>
                </c:pt>
                <c:pt idx="259569">
                  <c:v>4.2584999999999998E-2</c:v>
                </c:pt>
                <c:pt idx="259570">
                  <c:v>4.2570999999999998E-2</c:v>
                </c:pt>
                <c:pt idx="259571">
                  <c:v>4.2556999999999998E-2</c:v>
                </c:pt>
                <c:pt idx="259572">
                  <c:v>4.2542999999999997E-2</c:v>
                </c:pt>
                <c:pt idx="259573">
                  <c:v>4.2528999999999997E-2</c:v>
                </c:pt>
                <c:pt idx="259574">
                  <c:v>4.2514999999999997E-2</c:v>
                </c:pt>
                <c:pt idx="259575">
                  <c:v>4.2500999999999997E-2</c:v>
                </c:pt>
                <c:pt idx="259576">
                  <c:v>4.2486999999999997E-2</c:v>
                </c:pt>
                <c:pt idx="259577">
                  <c:v>4.2472999999999997E-2</c:v>
                </c:pt>
                <c:pt idx="259578">
                  <c:v>4.2458000000000003E-2</c:v>
                </c:pt>
                <c:pt idx="259579">
                  <c:v>4.2444000000000003E-2</c:v>
                </c:pt>
                <c:pt idx="259580">
                  <c:v>4.2430000000000002E-2</c:v>
                </c:pt>
                <c:pt idx="259581">
                  <c:v>4.2416000000000002E-2</c:v>
                </c:pt>
                <c:pt idx="259582">
                  <c:v>4.2403000000000003E-2</c:v>
                </c:pt>
                <c:pt idx="259583">
                  <c:v>4.2389000000000003E-2</c:v>
                </c:pt>
                <c:pt idx="259584">
                  <c:v>4.2375000000000003E-2</c:v>
                </c:pt>
                <c:pt idx="259585">
                  <c:v>4.2361999999999997E-2</c:v>
                </c:pt>
                <c:pt idx="259586">
                  <c:v>4.2347999999999997E-2</c:v>
                </c:pt>
                <c:pt idx="259587">
                  <c:v>4.2334999999999998E-2</c:v>
                </c:pt>
                <c:pt idx="259588">
                  <c:v>4.2321999999999999E-2</c:v>
                </c:pt>
                <c:pt idx="259589">
                  <c:v>4.2308999999999999E-2</c:v>
                </c:pt>
                <c:pt idx="259590">
                  <c:v>4.2297000000000001E-2</c:v>
                </c:pt>
                <c:pt idx="259591">
                  <c:v>4.2284000000000002E-2</c:v>
                </c:pt>
                <c:pt idx="259592">
                  <c:v>4.2271999999999997E-2</c:v>
                </c:pt>
                <c:pt idx="259593">
                  <c:v>4.2259999999999999E-2</c:v>
                </c:pt>
                <c:pt idx="259594">
                  <c:v>4.2249000000000002E-2</c:v>
                </c:pt>
                <c:pt idx="259595">
                  <c:v>4.2237999999999998E-2</c:v>
                </c:pt>
                <c:pt idx="259596">
                  <c:v>4.2227000000000001E-2</c:v>
                </c:pt>
                <c:pt idx="259597">
                  <c:v>4.2215999999999997E-2</c:v>
                </c:pt>
                <c:pt idx="259598">
                  <c:v>4.2204999999999999E-2</c:v>
                </c:pt>
                <c:pt idx="259599">
                  <c:v>4.2195000000000003E-2</c:v>
                </c:pt>
                <c:pt idx="259600">
                  <c:v>4.2185E-2</c:v>
                </c:pt>
                <c:pt idx="259601">
                  <c:v>4.2174999999999997E-2</c:v>
                </c:pt>
                <c:pt idx="259602">
                  <c:v>4.2166000000000002E-2</c:v>
                </c:pt>
                <c:pt idx="259603">
                  <c:v>4.2157E-2</c:v>
                </c:pt>
                <c:pt idx="259604">
                  <c:v>4.2148999999999999E-2</c:v>
                </c:pt>
                <c:pt idx="259605">
                  <c:v>4.2139999999999997E-2</c:v>
                </c:pt>
                <c:pt idx="259606">
                  <c:v>4.2132000000000003E-2</c:v>
                </c:pt>
                <c:pt idx="259607">
                  <c:v>4.2125000000000003E-2</c:v>
                </c:pt>
                <c:pt idx="259608">
                  <c:v>4.2117000000000002E-2</c:v>
                </c:pt>
                <c:pt idx="259609">
                  <c:v>4.2110000000000002E-2</c:v>
                </c:pt>
                <c:pt idx="259610">
                  <c:v>4.2104000000000003E-2</c:v>
                </c:pt>
                <c:pt idx="259611">
                  <c:v>4.2097000000000002E-2</c:v>
                </c:pt>
                <c:pt idx="259612">
                  <c:v>4.2091000000000003E-2</c:v>
                </c:pt>
                <c:pt idx="259613">
                  <c:v>4.2084999999999997E-2</c:v>
                </c:pt>
                <c:pt idx="259614">
                  <c:v>4.2079999999999999E-2</c:v>
                </c:pt>
                <c:pt idx="259615">
                  <c:v>4.2074E-2</c:v>
                </c:pt>
                <c:pt idx="259616">
                  <c:v>4.2070000000000003E-2</c:v>
                </c:pt>
                <c:pt idx="259617">
                  <c:v>4.2064999999999998E-2</c:v>
                </c:pt>
                <c:pt idx="259618">
                  <c:v>4.2061000000000001E-2</c:v>
                </c:pt>
                <c:pt idx="259619">
                  <c:v>4.2056999999999997E-2</c:v>
                </c:pt>
                <c:pt idx="259620">
                  <c:v>4.2053E-2</c:v>
                </c:pt>
                <c:pt idx="259621">
                  <c:v>4.2049999999999997E-2</c:v>
                </c:pt>
                <c:pt idx="259622">
                  <c:v>4.2047000000000001E-2</c:v>
                </c:pt>
                <c:pt idx="259623">
                  <c:v>4.2043999999999998E-2</c:v>
                </c:pt>
                <c:pt idx="259624">
                  <c:v>4.2041000000000002E-2</c:v>
                </c:pt>
                <c:pt idx="259625">
                  <c:v>4.2039E-2</c:v>
                </c:pt>
                <c:pt idx="259626">
                  <c:v>4.2036999999999998E-2</c:v>
                </c:pt>
                <c:pt idx="259627">
                  <c:v>4.2035000000000003E-2</c:v>
                </c:pt>
                <c:pt idx="259628">
                  <c:v>4.2034000000000002E-2</c:v>
                </c:pt>
                <c:pt idx="259629">
                  <c:v>4.2033000000000001E-2</c:v>
                </c:pt>
                <c:pt idx="259630">
                  <c:v>4.2032E-2</c:v>
                </c:pt>
                <c:pt idx="259631">
                  <c:v>4.2030999999999999E-2</c:v>
                </c:pt>
                <c:pt idx="259632">
                  <c:v>4.2029999999999998E-2</c:v>
                </c:pt>
                <c:pt idx="259633">
                  <c:v>4.2029999999999998E-2</c:v>
                </c:pt>
                <c:pt idx="259634">
                  <c:v>4.2028999999999997E-2</c:v>
                </c:pt>
                <c:pt idx="259635">
                  <c:v>4.2028999999999997E-2</c:v>
                </c:pt>
                <c:pt idx="259636">
                  <c:v>4.2028999999999997E-2</c:v>
                </c:pt>
                <c:pt idx="259637">
                  <c:v>4.2028999999999997E-2</c:v>
                </c:pt>
                <c:pt idx="259638">
                  <c:v>4.2029999999999998E-2</c:v>
                </c:pt>
                <c:pt idx="259639">
                  <c:v>4.2029999999999998E-2</c:v>
                </c:pt>
                <c:pt idx="259640">
                  <c:v>4.2030999999999999E-2</c:v>
                </c:pt>
                <c:pt idx="259641">
                  <c:v>4.2032E-2</c:v>
                </c:pt>
                <c:pt idx="259642">
                  <c:v>4.2033000000000001E-2</c:v>
                </c:pt>
                <c:pt idx="259643">
                  <c:v>4.2034000000000002E-2</c:v>
                </c:pt>
                <c:pt idx="259644">
                  <c:v>4.2035000000000003E-2</c:v>
                </c:pt>
                <c:pt idx="259645">
                  <c:v>4.2035999999999997E-2</c:v>
                </c:pt>
                <c:pt idx="259646">
                  <c:v>4.2036999999999998E-2</c:v>
                </c:pt>
                <c:pt idx="259647">
                  <c:v>4.2037999999999999E-2</c:v>
                </c:pt>
                <c:pt idx="259648">
                  <c:v>4.2039E-2</c:v>
                </c:pt>
                <c:pt idx="259649">
                  <c:v>4.2041000000000002E-2</c:v>
                </c:pt>
                <c:pt idx="259650">
                  <c:v>4.2042000000000003E-2</c:v>
                </c:pt>
                <c:pt idx="259651">
                  <c:v>4.2043999999999998E-2</c:v>
                </c:pt>
                <c:pt idx="259652">
                  <c:v>4.2044999999999999E-2</c:v>
                </c:pt>
                <c:pt idx="259653">
                  <c:v>4.2047000000000001E-2</c:v>
                </c:pt>
                <c:pt idx="259654">
                  <c:v>4.2048000000000002E-2</c:v>
                </c:pt>
                <c:pt idx="259655">
                  <c:v>4.2049999999999997E-2</c:v>
                </c:pt>
                <c:pt idx="259656">
                  <c:v>4.2050999999999998E-2</c:v>
                </c:pt>
                <c:pt idx="259657">
                  <c:v>4.2053E-2</c:v>
                </c:pt>
                <c:pt idx="259658">
                  <c:v>4.2054000000000001E-2</c:v>
                </c:pt>
                <c:pt idx="259659">
                  <c:v>4.2056000000000003E-2</c:v>
                </c:pt>
                <c:pt idx="259660">
                  <c:v>4.2056999999999997E-2</c:v>
                </c:pt>
                <c:pt idx="259661">
                  <c:v>4.2058999999999999E-2</c:v>
                </c:pt>
                <c:pt idx="259662">
                  <c:v>4.206E-2</c:v>
                </c:pt>
                <c:pt idx="259663">
                  <c:v>4.2061000000000001E-2</c:v>
                </c:pt>
                <c:pt idx="259664">
                  <c:v>4.2063000000000003E-2</c:v>
                </c:pt>
                <c:pt idx="259665">
                  <c:v>4.2063999999999997E-2</c:v>
                </c:pt>
                <c:pt idx="259666">
                  <c:v>4.2064999999999998E-2</c:v>
                </c:pt>
                <c:pt idx="259667">
                  <c:v>4.2065999999999999E-2</c:v>
                </c:pt>
                <c:pt idx="259668">
                  <c:v>4.2068000000000001E-2</c:v>
                </c:pt>
                <c:pt idx="259669">
                  <c:v>4.2068000000000001E-2</c:v>
                </c:pt>
                <c:pt idx="259670">
                  <c:v>4.2069000000000002E-2</c:v>
                </c:pt>
                <c:pt idx="259671">
                  <c:v>4.2070000000000003E-2</c:v>
                </c:pt>
                <c:pt idx="259672">
                  <c:v>4.2070999999999997E-2</c:v>
                </c:pt>
                <c:pt idx="259673">
                  <c:v>4.2071999999999998E-2</c:v>
                </c:pt>
                <c:pt idx="259674">
                  <c:v>4.2071999999999998E-2</c:v>
                </c:pt>
                <c:pt idx="259675">
                  <c:v>4.2072999999999999E-2</c:v>
                </c:pt>
                <c:pt idx="259676">
                  <c:v>4.2072999999999999E-2</c:v>
                </c:pt>
                <c:pt idx="259677">
                  <c:v>4.2074E-2</c:v>
                </c:pt>
                <c:pt idx="259678">
                  <c:v>4.2074E-2</c:v>
                </c:pt>
                <c:pt idx="259679">
                  <c:v>4.2074E-2</c:v>
                </c:pt>
                <c:pt idx="259680">
                  <c:v>4.2074E-2</c:v>
                </c:pt>
                <c:pt idx="259681">
                  <c:v>4.2074E-2</c:v>
                </c:pt>
                <c:pt idx="259682">
                  <c:v>4.2074E-2</c:v>
                </c:pt>
                <c:pt idx="259683">
                  <c:v>4.2074E-2</c:v>
                </c:pt>
                <c:pt idx="259684">
                  <c:v>4.2072999999999999E-2</c:v>
                </c:pt>
                <c:pt idx="259685">
                  <c:v>4.2072999999999999E-2</c:v>
                </c:pt>
                <c:pt idx="259686">
                  <c:v>4.2072999999999999E-2</c:v>
                </c:pt>
                <c:pt idx="259687">
                  <c:v>4.2071999999999998E-2</c:v>
                </c:pt>
                <c:pt idx="259688">
                  <c:v>4.2070999999999997E-2</c:v>
                </c:pt>
                <c:pt idx="259689">
                  <c:v>4.2070999999999997E-2</c:v>
                </c:pt>
                <c:pt idx="259690">
                  <c:v>4.2070000000000003E-2</c:v>
                </c:pt>
                <c:pt idx="259691">
                  <c:v>4.2069000000000002E-2</c:v>
                </c:pt>
                <c:pt idx="259692">
                  <c:v>4.2068000000000001E-2</c:v>
                </c:pt>
                <c:pt idx="259693">
                  <c:v>4.2067E-2</c:v>
                </c:pt>
                <c:pt idx="259694">
                  <c:v>4.2065999999999999E-2</c:v>
                </c:pt>
                <c:pt idx="259695">
                  <c:v>4.2064999999999998E-2</c:v>
                </c:pt>
                <c:pt idx="259696">
                  <c:v>4.2063999999999997E-2</c:v>
                </c:pt>
                <c:pt idx="259697">
                  <c:v>4.2063000000000003E-2</c:v>
                </c:pt>
                <c:pt idx="259698">
                  <c:v>4.2062000000000002E-2</c:v>
                </c:pt>
                <c:pt idx="259699">
                  <c:v>4.206E-2</c:v>
                </c:pt>
                <c:pt idx="259700">
                  <c:v>4.2058999999999999E-2</c:v>
                </c:pt>
                <c:pt idx="259701">
                  <c:v>4.2057999999999998E-2</c:v>
                </c:pt>
                <c:pt idx="259702">
                  <c:v>4.2056999999999997E-2</c:v>
                </c:pt>
                <c:pt idx="259703">
                  <c:v>4.2056000000000003E-2</c:v>
                </c:pt>
                <c:pt idx="259704">
                  <c:v>4.2054000000000001E-2</c:v>
                </c:pt>
                <c:pt idx="259705">
                  <c:v>4.2053E-2</c:v>
                </c:pt>
                <c:pt idx="259706">
                  <c:v>4.2050999999999998E-2</c:v>
                </c:pt>
                <c:pt idx="259707">
                  <c:v>4.2049999999999997E-2</c:v>
                </c:pt>
                <c:pt idx="259708">
                  <c:v>4.2049000000000003E-2</c:v>
                </c:pt>
                <c:pt idx="259709">
                  <c:v>4.2047000000000001E-2</c:v>
                </c:pt>
                <c:pt idx="259710">
                  <c:v>4.2046E-2</c:v>
                </c:pt>
                <c:pt idx="259711">
                  <c:v>4.2044999999999999E-2</c:v>
                </c:pt>
                <c:pt idx="259712">
                  <c:v>4.2043999999999998E-2</c:v>
                </c:pt>
                <c:pt idx="259713">
                  <c:v>4.2042000000000003E-2</c:v>
                </c:pt>
                <c:pt idx="259714">
                  <c:v>4.2041000000000002E-2</c:v>
                </c:pt>
                <c:pt idx="259715">
                  <c:v>4.2040000000000001E-2</c:v>
                </c:pt>
                <c:pt idx="259716">
                  <c:v>4.2039E-2</c:v>
                </c:pt>
                <c:pt idx="259717">
                  <c:v>4.2036999999999998E-2</c:v>
                </c:pt>
                <c:pt idx="259718">
                  <c:v>4.2035999999999997E-2</c:v>
                </c:pt>
                <c:pt idx="259719">
                  <c:v>4.2035000000000003E-2</c:v>
                </c:pt>
                <c:pt idx="259720">
                  <c:v>4.2034000000000002E-2</c:v>
                </c:pt>
                <c:pt idx="259721">
                  <c:v>4.2032E-2</c:v>
                </c:pt>
                <c:pt idx="259722">
                  <c:v>4.2030999999999999E-2</c:v>
                </c:pt>
                <c:pt idx="259723">
                  <c:v>4.2029999999999998E-2</c:v>
                </c:pt>
                <c:pt idx="259724">
                  <c:v>4.2028999999999997E-2</c:v>
                </c:pt>
                <c:pt idx="259725">
                  <c:v>4.2028000000000003E-2</c:v>
                </c:pt>
                <c:pt idx="259726">
                  <c:v>4.2027000000000002E-2</c:v>
                </c:pt>
                <c:pt idx="259727">
                  <c:v>4.2026000000000001E-2</c:v>
                </c:pt>
                <c:pt idx="259728">
                  <c:v>4.2025E-2</c:v>
                </c:pt>
                <c:pt idx="259729">
                  <c:v>4.2022999999999998E-2</c:v>
                </c:pt>
                <c:pt idx="259730">
                  <c:v>4.2021999999999997E-2</c:v>
                </c:pt>
                <c:pt idx="259731">
                  <c:v>4.2021000000000003E-2</c:v>
                </c:pt>
                <c:pt idx="259732">
                  <c:v>4.2020000000000002E-2</c:v>
                </c:pt>
                <c:pt idx="259733">
                  <c:v>4.2018E-2</c:v>
                </c:pt>
                <c:pt idx="259734">
                  <c:v>4.2016999999999999E-2</c:v>
                </c:pt>
                <c:pt idx="259735">
                  <c:v>4.2015999999999998E-2</c:v>
                </c:pt>
                <c:pt idx="259736">
                  <c:v>4.2014999999999997E-2</c:v>
                </c:pt>
                <c:pt idx="259737">
                  <c:v>4.2013000000000002E-2</c:v>
                </c:pt>
                <c:pt idx="259738">
                  <c:v>4.2012000000000001E-2</c:v>
                </c:pt>
                <c:pt idx="259739">
                  <c:v>4.2009999999999999E-2</c:v>
                </c:pt>
                <c:pt idx="259740">
                  <c:v>4.2008999999999998E-2</c:v>
                </c:pt>
                <c:pt idx="259741">
                  <c:v>4.2007000000000003E-2</c:v>
                </c:pt>
                <c:pt idx="259742">
                  <c:v>4.2005000000000001E-2</c:v>
                </c:pt>
                <c:pt idx="259743">
                  <c:v>4.2002999999999999E-2</c:v>
                </c:pt>
                <c:pt idx="259744">
                  <c:v>4.2001999999999998E-2</c:v>
                </c:pt>
                <c:pt idx="259745">
                  <c:v>4.2000000000000003E-2</c:v>
                </c:pt>
                <c:pt idx="259746">
                  <c:v>4.1998000000000001E-2</c:v>
                </c:pt>
                <c:pt idx="259747">
                  <c:v>4.1995999999999999E-2</c:v>
                </c:pt>
                <c:pt idx="259748">
                  <c:v>4.1993999999999997E-2</c:v>
                </c:pt>
                <c:pt idx="259749">
                  <c:v>4.1992000000000002E-2</c:v>
                </c:pt>
                <c:pt idx="259750">
                  <c:v>4.199E-2</c:v>
                </c:pt>
                <c:pt idx="259751">
                  <c:v>4.1986999999999997E-2</c:v>
                </c:pt>
                <c:pt idx="259752">
                  <c:v>4.1985000000000001E-2</c:v>
                </c:pt>
                <c:pt idx="259753">
                  <c:v>4.1981999999999998E-2</c:v>
                </c:pt>
                <c:pt idx="259754">
                  <c:v>4.1980000000000003E-2</c:v>
                </c:pt>
                <c:pt idx="259755">
                  <c:v>4.1977E-2</c:v>
                </c:pt>
                <c:pt idx="259756">
                  <c:v>4.1973999999999997E-2</c:v>
                </c:pt>
                <c:pt idx="259757">
                  <c:v>4.1972000000000002E-2</c:v>
                </c:pt>
                <c:pt idx="259758">
                  <c:v>4.1968999999999999E-2</c:v>
                </c:pt>
                <c:pt idx="259759">
                  <c:v>4.1966000000000003E-2</c:v>
                </c:pt>
                <c:pt idx="259760">
                  <c:v>4.1963E-2</c:v>
                </c:pt>
                <c:pt idx="259761">
                  <c:v>4.1959999999999997E-2</c:v>
                </c:pt>
                <c:pt idx="259762">
                  <c:v>4.1957000000000001E-2</c:v>
                </c:pt>
                <c:pt idx="259763">
                  <c:v>4.1953999999999998E-2</c:v>
                </c:pt>
                <c:pt idx="259764">
                  <c:v>4.1951000000000002E-2</c:v>
                </c:pt>
                <c:pt idx="259765">
                  <c:v>4.1947999999999999E-2</c:v>
                </c:pt>
                <c:pt idx="259766">
                  <c:v>4.1944000000000002E-2</c:v>
                </c:pt>
                <c:pt idx="259767">
                  <c:v>4.1940999999999999E-2</c:v>
                </c:pt>
                <c:pt idx="259768">
                  <c:v>4.1938000000000003E-2</c:v>
                </c:pt>
                <c:pt idx="259769">
                  <c:v>4.1935E-2</c:v>
                </c:pt>
                <c:pt idx="259770">
                  <c:v>4.1931000000000003E-2</c:v>
                </c:pt>
                <c:pt idx="259771">
                  <c:v>4.1928E-2</c:v>
                </c:pt>
                <c:pt idx="259772">
                  <c:v>4.1924999999999997E-2</c:v>
                </c:pt>
                <c:pt idx="259773">
                  <c:v>4.1921E-2</c:v>
                </c:pt>
                <c:pt idx="259774">
                  <c:v>4.1917999999999997E-2</c:v>
                </c:pt>
                <c:pt idx="259775">
                  <c:v>4.1914E-2</c:v>
                </c:pt>
                <c:pt idx="259776">
                  <c:v>4.1910999999999997E-2</c:v>
                </c:pt>
                <c:pt idx="259777">
                  <c:v>4.1907E-2</c:v>
                </c:pt>
                <c:pt idx="259778">
                  <c:v>4.1903999999999997E-2</c:v>
                </c:pt>
                <c:pt idx="259779">
                  <c:v>4.19E-2</c:v>
                </c:pt>
                <c:pt idx="259780">
                  <c:v>4.1896999999999997E-2</c:v>
                </c:pt>
                <c:pt idx="259781">
                  <c:v>4.1893E-2</c:v>
                </c:pt>
                <c:pt idx="259782">
                  <c:v>4.1889999999999997E-2</c:v>
                </c:pt>
                <c:pt idx="259783">
                  <c:v>4.1887000000000001E-2</c:v>
                </c:pt>
                <c:pt idx="259784">
                  <c:v>4.1883999999999998E-2</c:v>
                </c:pt>
                <c:pt idx="259785">
                  <c:v>4.1880000000000001E-2</c:v>
                </c:pt>
                <c:pt idx="259786">
                  <c:v>4.1876999999999998E-2</c:v>
                </c:pt>
                <c:pt idx="259787">
                  <c:v>4.1874000000000001E-2</c:v>
                </c:pt>
                <c:pt idx="259788">
                  <c:v>4.1870999999999998E-2</c:v>
                </c:pt>
                <c:pt idx="259789">
                  <c:v>4.1868000000000002E-2</c:v>
                </c:pt>
                <c:pt idx="259790">
                  <c:v>4.1864999999999999E-2</c:v>
                </c:pt>
                <c:pt idx="259791">
                  <c:v>4.1862000000000003E-2</c:v>
                </c:pt>
                <c:pt idx="259792">
                  <c:v>4.1859E-2</c:v>
                </c:pt>
                <c:pt idx="259793">
                  <c:v>4.1855999999999997E-2</c:v>
                </c:pt>
                <c:pt idx="259794">
                  <c:v>4.1853000000000001E-2</c:v>
                </c:pt>
                <c:pt idx="259795">
                  <c:v>4.1850999999999999E-2</c:v>
                </c:pt>
                <c:pt idx="259796">
                  <c:v>4.1848000000000003E-2</c:v>
                </c:pt>
                <c:pt idx="259797">
                  <c:v>4.1846000000000001E-2</c:v>
                </c:pt>
                <c:pt idx="259798">
                  <c:v>4.1842999999999998E-2</c:v>
                </c:pt>
                <c:pt idx="259799">
                  <c:v>4.1841000000000003E-2</c:v>
                </c:pt>
                <c:pt idx="259800">
                  <c:v>4.1838E-2</c:v>
                </c:pt>
                <c:pt idx="259801">
                  <c:v>4.1835999999999998E-2</c:v>
                </c:pt>
                <c:pt idx="259802">
                  <c:v>4.1834000000000003E-2</c:v>
                </c:pt>
                <c:pt idx="259803">
                  <c:v>4.1832000000000001E-2</c:v>
                </c:pt>
                <c:pt idx="259804">
                  <c:v>4.1829999999999999E-2</c:v>
                </c:pt>
                <c:pt idx="259805">
                  <c:v>4.1827999999999997E-2</c:v>
                </c:pt>
                <c:pt idx="259806">
                  <c:v>4.1826000000000002E-2</c:v>
                </c:pt>
                <c:pt idx="259807">
                  <c:v>4.1824E-2</c:v>
                </c:pt>
                <c:pt idx="259808">
                  <c:v>4.1821999999999998E-2</c:v>
                </c:pt>
                <c:pt idx="259809">
                  <c:v>4.1820999999999997E-2</c:v>
                </c:pt>
                <c:pt idx="259810">
                  <c:v>4.1819000000000002E-2</c:v>
                </c:pt>
                <c:pt idx="259811">
                  <c:v>4.1818000000000001E-2</c:v>
                </c:pt>
                <c:pt idx="259812">
                  <c:v>4.1815999999999999E-2</c:v>
                </c:pt>
                <c:pt idx="259813">
                  <c:v>4.1814999999999998E-2</c:v>
                </c:pt>
                <c:pt idx="259814">
                  <c:v>4.1813000000000003E-2</c:v>
                </c:pt>
                <c:pt idx="259815">
                  <c:v>4.1812000000000002E-2</c:v>
                </c:pt>
                <c:pt idx="259816">
                  <c:v>4.1811000000000001E-2</c:v>
                </c:pt>
                <c:pt idx="259817">
                  <c:v>4.181E-2</c:v>
                </c:pt>
                <c:pt idx="259818">
                  <c:v>4.1808999999999999E-2</c:v>
                </c:pt>
                <c:pt idx="259819">
                  <c:v>4.1807999999999998E-2</c:v>
                </c:pt>
                <c:pt idx="259820">
                  <c:v>4.1806999999999997E-2</c:v>
                </c:pt>
                <c:pt idx="259821">
                  <c:v>4.1806000000000003E-2</c:v>
                </c:pt>
                <c:pt idx="259822">
                  <c:v>4.1805000000000002E-2</c:v>
                </c:pt>
                <c:pt idx="259823">
                  <c:v>4.1804000000000001E-2</c:v>
                </c:pt>
                <c:pt idx="259824">
                  <c:v>4.1803E-2</c:v>
                </c:pt>
                <c:pt idx="259825">
                  <c:v>4.1801999999999999E-2</c:v>
                </c:pt>
                <c:pt idx="259826">
                  <c:v>4.1800999999999998E-2</c:v>
                </c:pt>
                <c:pt idx="259827">
                  <c:v>4.1800999999999998E-2</c:v>
                </c:pt>
                <c:pt idx="259828">
                  <c:v>4.1799999999999997E-2</c:v>
                </c:pt>
                <c:pt idx="259829">
                  <c:v>4.1799999999999997E-2</c:v>
                </c:pt>
                <c:pt idx="259830">
                  <c:v>4.1799000000000003E-2</c:v>
                </c:pt>
                <c:pt idx="259831">
                  <c:v>4.1799000000000003E-2</c:v>
                </c:pt>
                <c:pt idx="259832">
                  <c:v>4.1798000000000002E-2</c:v>
                </c:pt>
                <c:pt idx="259833">
                  <c:v>4.1798000000000002E-2</c:v>
                </c:pt>
                <c:pt idx="259834">
                  <c:v>4.1797000000000001E-2</c:v>
                </c:pt>
                <c:pt idx="259835">
                  <c:v>4.1797000000000001E-2</c:v>
                </c:pt>
                <c:pt idx="259836">
                  <c:v>4.1796E-2</c:v>
                </c:pt>
                <c:pt idx="259837">
                  <c:v>4.1796E-2</c:v>
                </c:pt>
                <c:pt idx="259838">
                  <c:v>4.1794999999999999E-2</c:v>
                </c:pt>
                <c:pt idx="259839">
                  <c:v>4.1794999999999999E-2</c:v>
                </c:pt>
                <c:pt idx="259840">
                  <c:v>4.1793999999999998E-2</c:v>
                </c:pt>
                <c:pt idx="259841">
                  <c:v>4.1793999999999998E-2</c:v>
                </c:pt>
                <c:pt idx="259842">
                  <c:v>4.1793999999999998E-2</c:v>
                </c:pt>
                <c:pt idx="259843">
                  <c:v>4.1793999999999998E-2</c:v>
                </c:pt>
                <c:pt idx="259844">
                  <c:v>4.1792999999999997E-2</c:v>
                </c:pt>
                <c:pt idx="259845">
                  <c:v>4.1792999999999997E-2</c:v>
                </c:pt>
                <c:pt idx="259846">
                  <c:v>4.1792000000000003E-2</c:v>
                </c:pt>
                <c:pt idx="259847">
                  <c:v>4.1792000000000003E-2</c:v>
                </c:pt>
                <c:pt idx="259848">
                  <c:v>4.1792000000000003E-2</c:v>
                </c:pt>
                <c:pt idx="259849">
                  <c:v>4.1791000000000002E-2</c:v>
                </c:pt>
                <c:pt idx="259850">
                  <c:v>4.1791000000000002E-2</c:v>
                </c:pt>
                <c:pt idx="259851">
                  <c:v>4.1791000000000002E-2</c:v>
                </c:pt>
                <c:pt idx="259852">
                  <c:v>4.1790000000000001E-2</c:v>
                </c:pt>
                <c:pt idx="259853">
                  <c:v>4.1790000000000001E-2</c:v>
                </c:pt>
                <c:pt idx="259854">
                  <c:v>4.1789E-2</c:v>
                </c:pt>
                <c:pt idx="259855">
                  <c:v>4.1789E-2</c:v>
                </c:pt>
                <c:pt idx="259856">
                  <c:v>4.1787999999999999E-2</c:v>
                </c:pt>
                <c:pt idx="259857">
                  <c:v>4.1787999999999999E-2</c:v>
                </c:pt>
                <c:pt idx="259858">
                  <c:v>4.1786999999999998E-2</c:v>
                </c:pt>
                <c:pt idx="259859">
                  <c:v>4.1785999999999997E-2</c:v>
                </c:pt>
                <c:pt idx="259860">
                  <c:v>4.1785999999999997E-2</c:v>
                </c:pt>
                <c:pt idx="259861">
                  <c:v>4.1785000000000003E-2</c:v>
                </c:pt>
                <c:pt idx="259862">
                  <c:v>4.1784000000000002E-2</c:v>
                </c:pt>
                <c:pt idx="259863">
                  <c:v>4.1783000000000001E-2</c:v>
                </c:pt>
                <c:pt idx="259864">
                  <c:v>4.1782E-2</c:v>
                </c:pt>
                <c:pt idx="259865">
                  <c:v>4.1782E-2</c:v>
                </c:pt>
                <c:pt idx="259866">
                  <c:v>4.1780999999999999E-2</c:v>
                </c:pt>
                <c:pt idx="259867">
                  <c:v>4.1778999999999997E-2</c:v>
                </c:pt>
                <c:pt idx="259868">
                  <c:v>4.1778000000000003E-2</c:v>
                </c:pt>
                <c:pt idx="259869">
                  <c:v>4.1777000000000002E-2</c:v>
                </c:pt>
                <c:pt idx="259870">
                  <c:v>4.1775E-2</c:v>
                </c:pt>
                <c:pt idx="259871">
                  <c:v>4.1773999999999999E-2</c:v>
                </c:pt>
                <c:pt idx="259872">
                  <c:v>4.1771999999999997E-2</c:v>
                </c:pt>
                <c:pt idx="259873">
                  <c:v>4.1771000000000003E-2</c:v>
                </c:pt>
                <c:pt idx="259874">
                  <c:v>4.1769000000000001E-2</c:v>
                </c:pt>
                <c:pt idx="259875">
                  <c:v>4.1766999999999999E-2</c:v>
                </c:pt>
                <c:pt idx="259876">
                  <c:v>4.1764999999999997E-2</c:v>
                </c:pt>
                <c:pt idx="259877">
                  <c:v>4.1763000000000002E-2</c:v>
                </c:pt>
                <c:pt idx="259878">
                  <c:v>4.1761E-2</c:v>
                </c:pt>
                <c:pt idx="259879">
                  <c:v>4.1758999999999998E-2</c:v>
                </c:pt>
                <c:pt idx="259880">
                  <c:v>4.1757000000000002E-2</c:v>
                </c:pt>
                <c:pt idx="259881">
                  <c:v>4.1755E-2</c:v>
                </c:pt>
                <c:pt idx="259882">
                  <c:v>4.1751999999999997E-2</c:v>
                </c:pt>
                <c:pt idx="259883">
                  <c:v>4.1750000000000002E-2</c:v>
                </c:pt>
                <c:pt idx="259884">
                  <c:v>4.1746999999999999E-2</c:v>
                </c:pt>
                <c:pt idx="259885">
                  <c:v>4.1744000000000003E-2</c:v>
                </c:pt>
                <c:pt idx="259886">
                  <c:v>4.1742000000000001E-2</c:v>
                </c:pt>
                <c:pt idx="259887">
                  <c:v>4.1738999999999998E-2</c:v>
                </c:pt>
                <c:pt idx="259888">
                  <c:v>4.1736000000000002E-2</c:v>
                </c:pt>
                <c:pt idx="259889">
                  <c:v>4.1734E-2</c:v>
                </c:pt>
                <c:pt idx="259890">
                  <c:v>4.1730999999999997E-2</c:v>
                </c:pt>
                <c:pt idx="259891">
                  <c:v>4.1728000000000001E-2</c:v>
                </c:pt>
                <c:pt idx="259892">
                  <c:v>4.1724999999999998E-2</c:v>
                </c:pt>
                <c:pt idx="259893">
                  <c:v>4.1722000000000002E-2</c:v>
                </c:pt>
                <c:pt idx="259894">
                  <c:v>4.1718999999999999E-2</c:v>
                </c:pt>
                <c:pt idx="259895">
                  <c:v>4.1716999999999997E-2</c:v>
                </c:pt>
                <c:pt idx="259896">
                  <c:v>4.1714000000000001E-2</c:v>
                </c:pt>
                <c:pt idx="259897">
                  <c:v>4.1710999999999998E-2</c:v>
                </c:pt>
                <c:pt idx="259898">
                  <c:v>4.1708000000000002E-2</c:v>
                </c:pt>
                <c:pt idx="259899">
                  <c:v>4.1706E-2</c:v>
                </c:pt>
                <c:pt idx="259900">
                  <c:v>4.1702999999999997E-2</c:v>
                </c:pt>
                <c:pt idx="259901">
                  <c:v>4.1701000000000002E-2</c:v>
                </c:pt>
                <c:pt idx="259902">
                  <c:v>4.1697999999999999E-2</c:v>
                </c:pt>
                <c:pt idx="259903">
                  <c:v>4.1695999999999997E-2</c:v>
                </c:pt>
                <c:pt idx="259904">
                  <c:v>4.1694000000000002E-2</c:v>
                </c:pt>
                <c:pt idx="259905">
                  <c:v>4.1690999999999999E-2</c:v>
                </c:pt>
                <c:pt idx="259906">
                  <c:v>4.1688999999999997E-2</c:v>
                </c:pt>
                <c:pt idx="259907">
                  <c:v>4.1687000000000002E-2</c:v>
                </c:pt>
                <c:pt idx="259908">
                  <c:v>4.1686000000000001E-2</c:v>
                </c:pt>
                <c:pt idx="259909">
                  <c:v>4.1683999999999999E-2</c:v>
                </c:pt>
                <c:pt idx="259910">
                  <c:v>4.1682999999999998E-2</c:v>
                </c:pt>
                <c:pt idx="259911">
                  <c:v>4.1681000000000003E-2</c:v>
                </c:pt>
                <c:pt idx="259912">
                  <c:v>4.1680000000000002E-2</c:v>
                </c:pt>
                <c:pt idx="259913">
                  <c:v>4.1679000000000001E-2</c:v>
                </c:pt>
                <c:pt idx="259914">
                  <c:v>4.1679000000000001E-2</c:v>
                </c:pt>
                <c:pt idx="259915">
                  <c:v>4.1678E-2</c:v>
                </c:pt>
                <c:pt idx="259916">
                  <c:v>4.1678E-2</c:v>
                </c:pt>
                <c:pt idx="259917">
                  <c:v>4.1678E-2</c:v>
                </c:pt>
                <c:pt idx="259918">
                  <c:v>4.1676999999999999E-2</c:v>
                </c:pt>
                <c:pt idx="259919">
                  <c:v>4.1678E-2</c:v>
                </c:pt>
                <c:pt idx="259920">
                  <c:v>4.1678E-2</c:v>
                </c:pt>
                <c:pt idx="259921">
                  <c:v>4.1679000000000001E-2</c:v>
                </c:pt>
                <c:pt idx="259922">
                  <c:v>4.1680000000000002E-2</c:v>
                </c:pt>
                <c:pt idx="259923">
                  <c:v>4.1681000000000003E-2</c:v>
                </c:pt>
                <c:pt idx="259924">
                  <c:v>4.1681999999999997E-2</c:v>
                </c:pt>
                <c:pt idx="259925">
                  <c:v>4.1683999999999999E-2</c:v>
                </c:pt>
                <c:pt idx="259926">
                  <c:v>4.1686000000000001E-2</c:v>
                </c:pt>
                <c:pt idx="259927">
                  <c:v>4.1688000000000003E-2</c:v>
                </c:pt>
                <c:pt idx="259928">
                  <c:v>4.1689999999999998E-2</c:v>
                </c:pt>
                <c:pt idx="259929">
                  <c:v>4.1692E-2</c:v>
                </c:pt>
                <c:pt idx="259930">
                  <c:v>4.1695000000000003E-2</c:v>
                </c:pt>
                <c:pt idx="259931">
                  <c:v>4.1697999999999999E-2</c:v>
                </c:pt>
                <c:pt idx="259932">
                  <c:v>4.1701000000000002E-2</c:v>
                </c:pt>
                <c:pt idx="259933">
                  <c:v>4.1703999999999998E-2</c:v>
                </c:pt>
                <c:pt idx="259934">
                  <c:v>4.1707000000000001E-2</c:v>
                </c:pt>
                <c:pt idx="259935">
                  <c:v>4.1710999999999998E-2</c:v>
                </c:pt>
                <c:pt idx="259936">
                  <c:v>4.1715000000000002E-2</c:v>
                </c:pt>
                <c:pt idx="259937">
                  <c:v>4.1718999999999999E-2</c:v>
                </c:pt>
                <c:pt idx="259938">
                  <c:v>4.1723000000000003E-2</c:v>
                </c:pt>
                <c:pt idx="259939">
                  <c:v>4.1727E-2</c:v>
                </c:pt>
                <c:pt idx="259940">
                  <c:v>4.1730999999999997E-2</c:v>
                </c:pt>
                <c:pt idx="259941">
                  <c:v>4.1735000000000001E-2</c:v>
                </c:pt>
                <c:pt idx="259942">
                  <c:v>4.1739999999999999E-2</c:v>
                </c:pt>
                <c:pt idx="259943">
                  <c:v>4.1744000000000003E-2</c:v>
                </c:pt>
                <c:pt idx="259944">
                  <c:v>4.1749000000000001E-2</c:v>
                </c:pt>
                <c:pt idx="259945">
                  <c:v>4.1753999999999999E-2</c:v>
                </c:pt>
                <c:pt idx="259946">
                  <c:v>4.1758000000000003E-2</c:v>
                </c:pt>
                <c:pt idx="259947">
                  <c:v>4.1763000000000002E-2</c:v>
                </c:pt>
                <c:pt idx="259948">
                  <c:v>4.1768E-2</c:v>
                </c:pt>
                <c:pt idx="259949">
                  <c:v>4.1772999999999998E-2</c:v>
                </c:pt>
                <c:pt idx="259950">
                  <c:v>4.1778000000000003E-2</c:v>
                </c:pt>
                <c:pt idx="259951">
                  <c:v>4.1783000000000001E-2</c:v>
                </c:pt>
                <c:pt idx="259952">
                  <c:v>4.1786999999999998E-2</c:v>
                </c:pt>
                <c:pt idx="259953">
                  <c:v>4.1792000000000003E-2</c:v>
                </c:pt>
                <c:pt idx="259954">
                  <c:v>4.1796E-2</c:v>
                </c:pt>
                <c:pt idx="259955">
                  <c:v>4.1800999999999998E-2</c:v>
                </c:pt>
                <c:pt idx="259956">
                  <c:v>4.1805000000000002E-2</c:v>
                </c:pt>
                <c:pt idx="259957">
                  <c:v>4.181E-2</c:v>
                </c:pt>
                <c:pt idx="259958">
                  <c:v>4.1813999999999997E-2</c:v>
                </c:pt>
                <c:pt idx="259959">
                  <c:v>4.1818000000000001E-2</c:v>
                </c:pt>
                <c:pt idx="259960">
                  <c:v>4.1821999999999998E-2</c:v>
                </c:pt>
                <c:pt idx="259961">
                  <c:v>4.1826000000000002E-2</c:v>
                </c:pt>
                <c:pt idx="259962">
                  <c:v>4.1829999999999999E-2</c:v>
                </c:pt>
                <c:pt idx="259963">
                  <c:v>4.1833000000000002E-2</c:v>
                </c:pt>
                <c:pt idx="259964">
                  <c:v>4.1836999999999999E-2</c:v>
                </c:pt>
                <c:pt idx="259965">
                  <c:v>4.1840000000000002E-2</c:v>
                </c:pt>
                <c:pt idx="259966">
                  <c:v>4.1841999999999997E-2</c:v>
                </c:pt>
                <c:pt idx="259967">
                  <c:v>4.1845E-2</c:v>
                </c:pt>
                <c:pt idx="259968">
                  <c:v>4.1848000000000003E-2</c:v>
                </c:pt>
                <c:pt idx="259969">
                  <c:v>4.1849999999999998E-2</c:v>
                </c:pt>
                <c:pt idx="259970">
                  <c:v>4.1852E-2</c:v>
                </c:pt>
                <c:pt idx="259971">
                  <c:v>4.1854000000000002E-2</c:v>
                </c:pt>
                <c:pt idx="259972">
                  <c:v>4.1855999999999997E-2</c:v>
                </c:pt>
                <c:pt idx="259973">
                  <c:v>4.1856999999999998E-2</c:v>
                </c:pt>
                <c:pt idx="259974">
                  <c:v>4.1857999999999999E-2</c:v>
                </c:pt>
                <c:pt idx="259975">
                  <c:v>4.1859E-2</c:v>
                </c:pt>
                <c:pt idx="259976">
                  <c:v>4.1860000000000001E-2</c:v>
                </c:pt>
                <c:pt idx="259977">
                  <c:v>4.1860000000000001E-2</c:v>
                </c:pt>
                <c:pt idx="259978">
                  <c:v>4.1860000000000001E-2</c:v>
                </c:pt>
                <c:pt idx="259979">
                  <c:v>4.1861000000000002E-2</c:v>
                </c:pt>
                <c:pt idx="259980">
                  <c:v>4.1860000000000001E-2</c:v>
                </c:pt>
                <c:pt idx="259981">
                  <c:v>4.1860000000000001E-2</c:v>
                </c:pt>
                <c:pt idx="259982">
                  <c:v>4.1860000000000001E-2</c:v>
                </c:pt>
                <c:pt idx="259983">
                  <c:v>4.1859E-2</c:v>
                </c:pt>
                <c:pt idx="259984">
                  <c:v>4.1857999999999999E-2</c:v>
                </c:pt>
                <c:pt idx="259985">
                  <c:v>4.1856999999999998E-2</c:v>
                </c:pt>
                <c:pt idx="259986">
                  <c:v>4.1855999999999997E-2</c:v>
                </c:pt>
                <c:pt idx="259987">
                  <c:v>4.1854000000000002E-2</c:v>
                </c:pt>
                <c:pt idx="259988">
                  <c:v>4.1853000000000001E-2</c:v>
                </c:pt>
                <c:pt idx="259989">
                  <c:v>4.1850999999999999E-2</c:v>
                </c:pt>
                <c:pt idx="259990">
                  <c:v>4.1848999999999997E-2</c:v>
                </c:pt>
                <c:pt idx="259991">
                  <c:v>4.1847000000000002E-2</c:v>
                </c:pt>
                <c:pt idx="259992">
                  <c:v>4.1845E-2</c:v>
                </c:pt>
                <c:pt idx="259993">
                  <c:v>4.1842999999999998E-2</c:v>
                </c:pt>
                <c:pt idx="259994">
                  <c:v>4.1841000000000003E-2</c:v>
                </c:pt>
                <c:pt idx="259995">
                  <c:v>4.1839000000000001E-2</c:v>
                </c:pt>
                <c:pt idx="259996">
                  <c:v>4.1835999999999998E-2</c:v>
                </c:pt>
                <c:pt idx="259997">
                  <c:v>4.1834000000000003E-2</c:v>
                </c:pt>
                <c:pt idx="259998">
                  <c:v>4.1831E-2</c:v>
                </c:pt>
                <c:pt idx="259999">
                  <c:v>4.1827999999999997E-2</c:v>
                </c:pt>
                <c:pt idx="260000">
                  <c:v>4.1826000000000002E-2</c:v>
                </c:pt>
                <c:pt idx="260001">
                  <c:v>4.1822999999999999E-2</c:v>
                </c:pt>
                <c:pt idx="260002">
                  <c:v>4.1820000000000003E-2</c:v>
                </c:pt>
                <c:pt idx="260003">
                  <c:v>4.1818000000000001E-2</c:v>
                </c:pt>
                <c:pt idx="260004">
                  <c:v>4.1814999999999998E-2</c:v>
                </c:pt>
                <c:pt idx="260005">
                  <c:v>4.1813000000000003E-2</c:v>
                </c:pt>
                <c:pt idx="260006">
                  <c:v>4.181E-2</c:v>
                </c:pt>
                <c:pt idx="260007">
                  <c:v>4.1807999999999998E-2</c:v>
                </c:pt>
                <c:pt idx="260008">
                  <c:v>4.1805000000000002E-2</c:v>
                </c:pt>
                <c:pt idx="260009">
                  <c:v>4.1803E-2</c:v>
                </c:pt>
                <c:pt idx="260010">
                  <c:v>4.1799999999999997E-2</c:v>
                </c:pt>
                <c:pt idx="260011">
                  <c:v>4.1798000000000002E-2</c:v>
                </c:pt>
                <c:pt idx="260012">
                  <c:v>4.1794999999999999E-2</c:v>
                </c:pt>
                <c:pt idx="260013">
                  <c:v>4.1792999999999997E-2</c:v>
                </c:pt>
                <c:pt idx="260014">
                  <c:v>4.1791000000000002E-2</c:v>
                </c:pt>
                <c:pt idx="260015">
                  <c:v>4.1789E-2</c:v>
                </c:pt>
                <c:pt idx="260016">
                  <c:v>4.1786999999999998E-2</c:v>
                </c:pt>
                <c:pt idx="260017">
                  <c:v>4.1785000000000003E-2</c:v>
                </c:pt>
                <c:pt idx="260018">
                  <c:v>4.1783000000000001E-2</c:v>
                </c:pt>
                <c:pt idx="260019">
                  <c:v>4.1782E-2</c:v>
                </c:pt>
                <c:pt idx="260020">
                  <c:v>4.1779999999999998E-2</c:v>
                </c:pt>
                <c:pt idx="260021">
                  <c:v>4.1778000000000003E-2</c:v>
                </c:pt>
                <c:pt idx="260022">
                  <c:v>4.1777000000000002E-2</c:v>
                </c:pt>
                <c:pt idx="260023">
                  <c:v>4.1775E-2</c:v>
                </c:pt>
                <c:pt idx="260024">
                  <c:v>4.1773999999999999E-2</c:v>
                </c:pt>
                <c:pt idx="260025">
                  <c:v>4.1771999999999997E-2</c:v>
                </c:pt>
                <c:pt idx="260026">
                  <c:v>4.1771000000000003E-2</c:v>
                </c:pt>
                <c:pt idx="260027">
                  <c:v>4.1770000000000002E-2</c:v>
                </c:pt>
                <c:pt idx="260028">
                  <c:v>4.1769000000000001E-2</c:v>
                </c:pt>
                <c:pt idx="260029">
                  <c:v>4.1768E-2</c:v>
                </c:pt>
                <c:pt idx="260030">
                  <c:v>4.1766999999999999E-2</c:v>
                </c:pt>
                <c:pt idx="260031">
                  <c:v>4.1765999999999998E-2</c:v>
                </c:pt>
                <c:pt idx="260032">
                  <c:v>4.1764999999999997E-2</c:v>
                </c:pt>
                <c:pt idx="260033">
                  <c:v>4.1764000000000003E-2</c:v>
                </c:pt>
                <c:pt idx="260034">
                  <c:v>4.1763000000000002E-2</c:v>
                </c:pt>
                <c:pt idx="260035">
                  <c:v>4.1762000000000001E-2</c:v>
                </c:pt>
                <c:pt idx="260036">
                  <c:v>4.1762000000000001E-2</c:v>
                </c:pt>
                <c:pt idx="260037">
                  <c:v>4.1761E-2</c:v>
                </c:pt>
                <c:pt idx="260038">
                  <c:v>4.1759999999999999E-2</c:v>
                </c:pt>
                <c:pt idx="260039">
                  <c:v>4.1759999999999999E-2</c:v>
                </c:pt>
                <c:pt idx="260040">
                  <c:v>4.1758999999999998E-2</c:v>
                </c:pt>
                <c:pt idx="260041">
                  <c:v>4.1758000000000003E-2</c:v>
                </c:pt>
                <c:pt idx="260042">
                  <c:v>4.1758000000000003E-2</c:v>
                </c:pt>
                <c:pt idx="260043">
                  <c:v>4.1757000000000002E-2</c:v>
                </c:pt>
                <c:pt idx="260044">
                  <c:v>4.1756000000000001E-2</c:v>
                </c:pt>
                <c:pt idx="260045">
                  <c:v>4.1756000000000001E-2</c:v>
                </c:pt>
                <c:pt idx="260046">
                  <c:v>4.1755E-2</c:v>
                </c:pt>
                <c:pt idx="260047">
                  <c:v>4.1753999999999999E-2</c:v>
                </c:pt>
                <c:pt idx="260048">
                  <c:v>4.1752999999999998E-2</c:v>
                </c:pt>
                <c:pt idx="260049">
                  <c:v>4.1751999999999997E-2</c:v>
                </c:pt>
                <c:pt idx="260050">
                  <c:v>4.1751000000000003E-2</c:v>
                </c:pt>
                <c:pt idx="260051">
                  <c:v>4.1750000000000002E-2</c:v>
                </c:pt>
                <c:pt idx="260052">
                  <c:v>4.1750000000000002E-2</c:v>
                </c:pt>
                <c:pt idx="260053">
                  <c:v>4.1749000000000001E-2</c:v>
                </c:pt>
                <c:pt idx="260054">
                  <c:v>4.1748E-2</c:v>
                </c:pt>
                <c:pt idx="260055">
                  <c:v>4.1746999999999999E-2</c:v>
                </c:pt>
                <c:pt idx="260056">
                  <c:v>4.1744999999999997E-2</c:v>
                </c:pt>
                <c:pt idx="260057">
                  <c:v>4.1744000000000003E-2</c:v>
                </c:pt>
                <c:pt idx="260058">
                  <c:v>4.1743000000000002E-2</c:v>
                </c:pt>
                <c:pt idx="260059">
                  <c:v>4.1741E-2</c:v>
                </c:pt>
                <c:pt idx="260060">
                  <c:v>4.1739999999999999E-2</c:v>
                </c:pt>
                <c:pt idx="260061">
                  <c:v>4.1737999999999997E-2</c:v>
                </c:pt>
                <c:pt idx="260062">
                  <c:v>4.1737000000000003E-2</c:v>
                </c:pt>
                <c:pt idx="260063">
                  <c:v>4.1735000000000001E-2</c:v>
                </c:pt>
                <c:pt idx="260064">
                  <c:v>4.1734E-2</c:v>
                </c:pt>
                <c:pt idx="260065">
                  <c:v>4.1731999999999998E-2</c:v>
                </c:pt>
                <c:pt idx="260066">
                  <c:v>4.1730000000000003E-2</c:v>
                </c:pt>
                <c:pt idx="260067">
                  <c:v>4.1729000000000002E-2</c:v>
                </c:pt>
                <c:pt idx="260068">
                  <c:v>4.1727E-2</c:v>
                </c:pt>
                <c:pt idx="260069">
                  <c:v>4.1724999999999998E-2</c:v>
                </c:pt>
                <c:pt idx="260070">
                  <c:v>4.1723000000000003E-2</c:v>
                </c:pt>
                <c:pt idx="260071">
                  <c:v>4.1721000000000001E-2</c:v>
                </c:pt>
                <c:pt idx="260072">
                  <c:v>4.1718999999999999E-2</c:v>
                </c:pt>
                <c:pt idx="260073">
                  <c:v>4.1716999999999997E-2</c:v>
                </c:pt>
                <c:pt idx="260074">
                  <c:v>4.1714000000000001E-2</c:v>
                </c:pt>
                <c:pt idx="260075">
                  <c:v>4.1711999999999999E-2</c:v>
                </c:pt>
                <c:pt idx="260076">
                  <c:v>4.1709999999999997E-2</c:v>
                </c:pt>
                <c:pt idx="260077">
                  <c:v>4.1708000000000002E-2</c:v>
                </c:pt>
                <c:pt idx="260078">
                  <c:v>4.1706E-2</c:v>
                </c:pt>
                <c:pt idx="260079">
                  <c:v>4.1703999999999998E-2</c:v>
                </c:pt>
                <c:pt idx="260080">
                  <c:v>4.1701000000000002E-2</c:v>
                </c:pt>
                <c:pt idx="260081">
                  <c:v>4.1699E-2</c:v>
                </c:pt>
                <c:pt idx="260082">
                  <c:v>4.1696999999999998E-2</c:v>
                </c:pt>
                <c:pt idx="260083">
                  <c:v>4.1694000000000002E-2</c:v>
                </c:pt>
                <c:pt idx="260084">
                  <c:v>4.1692E-2</c:v>
                </c:pt>
                <c:pt idx="260085">
                  <c:v>4.1689999999999998E-2</c:v>
                </c:pt>
                <c:pt idx="260086">
                  <c:v>4.1688000000000003E-2</c:v>
                </c:pt>
                <c:pt idx="260087">
                  <c:v>4.1685E-2</c:v>
                </c:pt>
                <c:pt idx="260088">
                  <c:v>4.1682999999999998E-2</c:v>
                </c:pt>
                <c:pt idx="260089">
                  <c:v>4.1681000000000003E-2</c:v>
                </c:pt>
                <c:pt idx="260090">
                  <c:v>4.1679000000000001E-2</c:v>
                </c:pt>
                <c:pt idx="260091">
                  <c:v>4.1676999999999999E-2</c:v>
                </c:pt>
                <c:pt idx="260092">
                  <c:v>4.1674999999999997E-2</c:v>
                </c:pt>
                <c:pt idx="260093">
                  <c:v>4.1673000000000002E-2</c:v>
                </c:pt>
                <c:pt idx="260094">
                  <c:v>4.1671E-2</c:v>
                </c:pt>
                <c:pt idx="260095">
                  <c:v>4.1668999999999998E-2</c:v>
                </c:pt>
                <c:pt idx="260096">
                  <c:v>4.1667000000000003E-2</c:v>
                </c:pt>
                <c:pt idx="260097">
                  <c:v>4.1665000000000001E-2</c:v>
                </c:pt>
                <c:pt idx="260098">
                  <c:v>4.1662999999999999E-2</c:v>
                </c:pt>
                <c:pt idx="260099">
                  <c:v>4.1661999999999998E-2</c:v>
                </c:pt>
                <c:pt idx="260100">
                  <c:v>4.1660000000000003E-2</c:v>
                </c:pt>
                <c:pt idx="260101">
                  <c:v>4.1659000000000002E-2</c:v>
                </c:pt>
                <c:pt idx="260102">
                  <c:v>4.1657E-2</c:v>
                </c:pt>
                <c:pt idx="260103">
                  <c:v>4.1654999999999998E-2</c:v>
                </c:pt>
                <c:pt idx="260104">
                  <c:v>4.1653999999999997E-2</c:v>
                </c:pt>
                <c:pt idx="260105">
                  <c:v>4.1653000000000003E-2</c:v>
                </c:pt>
                <c:pt idx="260106">
                  <c:v>4.1651000000000001E-2</c:v>
                </c:pt>
                <c:pt idx="260107">
                  <c:v>4.165E-2</c:v>
                </c:pt>
                <c:pt idx="260108">
                  <c:v>4.1648999999999999E-2</c:v>
                </c:pt>
                <c:pt idx="260109">
                  <c:v>4.1647000000000003E-2</c:v>
                </c:pt>
                <c:pt idx="260110">
                  <c:v>4.1646000000000002E-2</c:v>
                </c:pt>
                <c:pt idx="260111">
                  <c:v>4.1645000000000001E-2</c:v>
                </c:pt>
                <c:pt idx="260112">
                  <c:v>4.1644E-2</c:v>
                </c:pt>
                <c:pt idx="260113">
                  <c:v>4.1642999999999999E-2</c:v>
                </c:pt>
                <c:pt idx="260114">
                  <c:v>4.1641999999999998E-2</c:v>
                </c:pt>
                <c:pt idx="260115">
                  <c:v>4.1640999999999997E-2</c:v>
                </c:pt>
                <c:pt idx="260116">
                  <c:v>4.1640000000000003E-2</c:v>
                </c:pt>
                <c:pt idx="260117">
                  <c:v>4.1640000000000003E-2</c:v>
                </c:pt>
                <c:pt idx="260118">
                  <c:v>4.1639000000000002E-2</c:v>
                </c:pt>
                <c:pt idx="260119">
                  <c:v>4.1638000000000001E-2</c:v>
                </c:pt>
                <c:pt idx="260120">
                  <c:v>4.1637E-2</c:v>
                </c:pt>
                <c:pt idx="260121">
                  <c:v>4.1635999999999999E-2</c:v>
                </c:pt>
                <c:pt idx="260122">
                  <c:v>4.1635999999999999E-2</c:v>
                </c:pt>
                <c:pt idx="260123">
                  <c:v>4.1634999999999998E-2</c:v>
                </c:pt>
                <c:pt idx="260124">
                  <c:v>4.1633999999999997E-2</c:v>
                </c:pt>
                <c:pt idx="260125">
                  <c:v>4.1633999999999997E-2</c:v>
                </c:pt>
                <c:pt idx="260126">
                  <c:v>4.1633000000000003E-2</c:v>
                </c:pt>
                <c:pt idx="260127">
                  <c:v>4.1632000000000002E-2</c:v>
                </c:pt>
                <c:pt idx="260128">
                  <c:v>4.1631000000000001E-2</c:v>
                </c:pt>
                <c:pt idx="260129">
                  <c:v>4.1631000000000001E-2</c:v>
                </c:pt>
                <c:pt idx="260130">
                  <c:v>4.163E-2</c:v>
                </c:pt>
                <c:pt idx="260131">
                  <c:v>4.1628999999999999E-2</c:v>
                </c:pt>
                <c:pt idx="260132">
                  <c:v>4.1627999999999998E-2</c:v>
                </c:pt>
                <c:pt idx="260133">
                  <c:v>4.1627999999999998E-2</c:v>
                </c:pt>
                <c:pt idx="260134">
                  <c:v>4.1626999999999997E-2</c:v>
                </c:pt>
                <c:pt idx="260135">
                  <c:v>4.1626000000000003E-2</c:v>
                </c:pt>
                <c:pt idx="260136">
                  <c:v>4.1625000000000002E-2</c:v>
                </c:pt>
                <c:pt idx="260137">
                  <c:v>4.1625000000000002E-2</c:v>
                </c:pt>
                <c:pt idx="260138">
                  <c:v>4.1624000000000001E-2</c:v>
                </c:pt>
                <c:pt idx="260139">
                  <c:v>4.1623E-2</c:v>
                </c:pt>
                <c:pt idx="260140">
                  <c:v>4.1621999999999999E-2</c:v>
                </c:pt>
                <c:pt idx="260141">
                  <c:v>4.1620999999999998E-2</c:v>
                </c:pt>
                <c:pt idx="260142">
                  <c:v>4.1619999999999997E-2</c:v>
                </c:pt>
                <c:pt idx="260143">
                  <c:v>4.1619000000000003E-2</c:v>
                </c:pt>
                <c:pt idx="260144">
                  <c:v>4.1618000000000002E-2</c:v>
                </c:pt>
                <c:pt idx="260145">
                  <c:v>4.1617000000000001E-2</c:v>
                </c:pt>
                <c:pt idx="260146">
                  <c:v>4.1616E-2</c:v>
                </c:pt>
                <c:pt idx="260147">
                  <c:v>4.1614999999999999E-2</c:v>
                </c:pt>
                <c:pt idx="260148">
                  <c:v>4.1614999999999999E-2</c:v>
                </c:pt>
                <c:pt idx="260149">
                  <c:v>4.1613999999999998E-2</c:v>
                </c:pt>
                <c:pt idx="260150">
                  <c:v>4.1612999999999997E-2</c:v>
                </c:pt>
                <c:pt idx="260151">
                  <c:v>4.1612000000000003E-2</c:v>
                </c:pt>
                <c:pt idx="260152">
                  <c:v>4.1611000000000002E-2</c:v>
                </c:pt>
                <c:pt idx="260153">
                  <c:v>4.1610000000000001E-2</c:v>
                </c:pt>
                <c:pt idx="260154">
                  <c:v>4.1609E-2</c:v>
                </c:pt>
                <c:pt idx="260155">
                  <c:v>4.1607999999999999E-2</c:v>
                </c:pt>
                <c:pt idx="260156">
                  <c:v>4.1606999999999998E-2</c:v>
                </c:pt>
                <c:pt idx="260157">
                  <c:v>4.1605999999999997E-2</c:v>
                </c:pt>
                <c:pt idx="260158">
                  <c:v>4.1605999999999997E-2</c:v>
                </c:pt>
                <c:pt idx="260159">
                  <c:v>4.1605000000000003E-2</c:v>
                </c:pt>
                <c:pt idx="260160">
                  <c:v>4.1604000000000002E-2</c:v>
                </c:pt>
                <c:pt idx="260161">
                  <c:v>4.1603000000000001E-2</c:v>
                </c:pt>
                <c:pt idx="260162">
                  <c:v>4.1603000000000001E-2</c:v>
                </c:pt>
                <c:pt idx="260163">
                  <c:v>4.1602E-2</c:v>
                </c:pt>
                <c:pt idx="260164">
                  <c:v>4.1602E-2</c:v>
                </c:pt>
                <c:pt idx="260165">
                  <c:v>4.1600999999999999E-2</c:v>
                </c:pt>
                <c:pt idx="260166">
                  <c:v>4.1599999999999998E-2</c:v>
                </c:pt>
                <c:pt idx="260167">
                  <c:v>4.1599999999999998E-2</c:v>
                </c:pt>
                <c:pt idx="260168">
                  <c:v>4.1599999999999998E-2</c:v>
                </c:pt>
                <c:pt idx="260169">
                  <c:v>4.1598999999999997E-2</c:v>
                </c:pt>
                <c:pt idx="260170">
                  <c:v>4.1598999999999997E-2</c:v>
                </c:pt>
                <c:pt idx="260171">
                  <c:v>4.1598999999999997E-2</c:v>
                </c:pt>
                <c:pt idx="260172">
                  <c:v>4.1598999999999997E-2</c:v>
                </c:pt>
                <c:pt idx="260173">
                  <c:v>4.1598999999999997E-2</c:v>
                </c:pt>
                <c:pt idx="260174">
                  <c:v>4.1598999999999997E-2</c:v>
                </c:pt>
                <c:pt idx="260175">
                  <c:v>4.1598999999999997E-2</c:v>
                </c:pt>
                <c:pt idx="260176">
                  <c:v>4.1598999999999997E-2</c:v>
                </c:pt>
                <c:pt idx="260177">
                  <c:v>4.1598999999999997E-2</c:v>
                </c:pt>
                <c:pt idx="260178">
                  <c:v>4.1598999999999997E-2</c:v>
                </c:pt>
                <c:pt idx="260179">
                  <c:v>4.1599999999999998E-2</c:v>
                </c:pt>
                <c:pt idx="260180">
                  <c:v>4.1599999999999998E-2</c:v>
                </c:pt>
                <c:pt idx="260181">
                  <c:v>4.1599999999999998E-2</c:v>
                </c:pt>
                <c:pt idx="260182">
                  <c:v>4.1600999999999999E-2</c:v>
                </c:pt>
                <c:pt idx="260183">
                  <c:v>4.1600999999999999E-2</c:v>
                </c:pt>
                <c:pt idx="260184">
                  <c:v>4.1602E-2</c:v>
                </c:pt>
                <c:pt idx="260185">
                  <c:v>4.1603000000000001E-2</c:v>
                </c:pt>
                <c:pt idx="260186">
                  <c:v>4.1603000000000001E-2</c:v>
                </c:pt>
                <c:pt idx="260187">
                  <c:v>4.1604000000000002E-2</c:v>
                </c:pt>
                <c:pt idx="260188">
                  <c:v>4.1604000000000002E-2</c:v>
                </c:pt>
                <c:pt idx="260189">
                  <c:v>4.1605000000000003E-2</c:v>
                </c:pt>
                <c:pt idx="260190">
                  <c:v>4.1605999999999997E-2</c:v>
                </c:pt>
                <c:pt idx="260191">
                  <c:v>4.1606999999999998E-2</c:v>
                </c:pt>
                <c:pt idx="260192">
                  <c:v>4.1607999999999999E-2</c:v>
                </c:pt>
                <c:pt idx="260193">
                  <c:v>4.1609E-2</c:v>
                </c:pt>
                <c:pt idx="260194">
                  <c:v>4.1610000000000001E-2</c:v>
                </c:pt>
                <c:pt idx="260195">
                  <c:v>4.1611000000000002E-2</c:v>
                </c:pt>
                <c:pt idx="260196">
                  <c:v>4.1612000000000003E-2</c:v>
                </c:pt>
                <c:pt idx="260197">
                  <c:v>4.1612999999999997E-2</c:v>
                </c:pt>
                <c:pt idx="260198">
                  <c:v>4.1613999999999998E-2</c:v>
                </c:pt>
                <c:pt idx="260199">
                  <c:v>4.1614999999999999E-2</c:v>
                </c:pt>
                <c:pt idx="260200">
                  <c:v>4.1616E-2</c:v>
                </c:pt>
                <c:pt idx="260201">
                  <c:v>4.1617000000000001E-2</c:v>
                </c:pt>
                <c:pt idx="260202">
                  <c:v>4.1618000000000002E-2</c:v>
                </c:pt>
                <c:pt idx="260203">
                  <c:v>4.1619000000000003E-2</c:v>
                </c:pt>
                <c:pt idx="260204">
                  <c:v>4.1619999999999997E-2</c:v>
                </c:pt>
                <c:pt idx="260205">
                  <c:v>4.1620999999999998E-2</c:v>
                </c:pt>
                <c:pt idx="260206">
                  <c:v>4.1623E-2</c:v>
                </c:pt>
                <c:pt idx="260207">
                  <c:v>4.1624000000000001E-2</c:v>
                </c:pt>
                <c:pt idx="260208">
                  <c:v>4.1625000000000002E-2</c:v>
                </c:pt>
                <c:pt idx="260209">
                  <c:v>4.1626000000000003E-2</c:v>
                </c:pt>
                <c:pt idx="260210">
                  <c:v>4.1626999999999997E-2</c:v>
                </c:pt>
                <c:pt idx="260211">
                  <c:v>4.1627999999999998E-2</c:v>
                </c:pt>
                <c:pt idx="260212">
                  <c:v>4.1628999999999999E-2</c:v>
                </c:pt>
                <c:pt idx="260213">
                  <c:v>4.163E-2</c:v>
                </c:pt>
                <c:pt idx="260214">
                  <c:v>4.1631000000000001E-2</c:v>
                </c:pt>
                <c:pt idx="260215">
                  <c:v>4.1632000000000002E-2</c:v>
                </c:pt>
                <c:pt idx="260216">
                  <c:v>4.1633000000000003E-2</c:v>
                </c:pt>
                <c:pt idx="260217">
                  <c:v>4.1633999999999997E-2</c:v>
                </c:pt>
                <c:pt idx="260218">
                  <c:v>4.1634999999999998E-2</c:v>
                </c:pt>
                <c:pt idx="260219">
                  <c:v>4.1635999999999999E-2</c:v>
                </c:pt>
                <c:pt idx="260220">
                  <c:v>4.1637E-2</c:v>
                </c:pt>
                <c:pt idx="260221">
                  <c:v>4.1638000000000001E-2</c:v>
                </c:pt>
                <c:pt idx="260222">
                  <c:v>4.1638000000000001E-2</c:v>
                </c:pt>
                <c:pt idx="260223">
                  <c:v>4.1639000000000002E-2</c:v>
                </c:pt>
                <c:pt idx="260224">
                  <c:v>4.1639000000000002E-2</c:v>
                </c:pt>
                <c:pt idx="260225">
                  <c:v>4.1640000000000003E-2</c:v>
                </c:pt>
                <c:pt idx="260226">
                  <c:v>4.1640000000000003E-2</c:v>
                </c:pt>
                <c:pt idx="260227">
                  <c:v>4.1640999999999997E-2</c:v>
                </c:pt>
                <c:pt idx="260228">
                  <c:v>4.1640999999999997E-2</c:v>
                </c:pt>
                <c:pt idx="260229">
                  <c:v>4.1641999999999998E-2</c:v>
                </c:pt>
                <c:pt idx="260230">
                  <c:v>4.1641999999999998E-2</c:v>
                </c:pt>
                <c:pt idx="260231">
                  <c:v>4.1641999999999998E-2</c:v>
                </c:pt>
                <c:pt idx="260232">
                  <c:v>4.1641999999999998E-2</c:v>
                </c:pt>
                <c:pt idx="260233">
                  <c:v>4.1641999999999998E-2</c:v>
                </c:pt>
                <c:pt idx="260234">
                  <c:v>4.1641999999999998E-2</c:v>
                </c:pt>
                <c:pt idx="260235">
                  <c:v>4.1641999999999998E-2</c:v>
                </c:pt>
                <c:pt idx="260236">
                  <c:v>4.1641999999999998E-2</c:v>
                </c:pt>
                <c:pt idx="260237">
                  <c:v>4.1640999999999997E-2</c:v>
                </c:pt>
                <c:pt idx="260238">
                  <c:v>4.1640999999999997E-2</c:v>
                </c:pt>
                <c:pt idx="260239">
                  <c:v>4.1640999999999997E-2</c:v>
                </c:pt>
                <c:pt idx="260240">
                  <c:v>4.1640000000000003E-2</c:v>
                </c:pt>
                <c:pt idx="260241">
                  <c:v>4.1639000000000002E-2</c:v>
                </c:pt>
                <c:pt idx="260242">
                  <c:v>4.1639000000000002E-2</c:v>
                </c:pt>
                <c:pt idx="260243">
                  <c:v>4.1638000000000001E-2</c:v>
                </c:pt>
                <c:pt idx="260244">
                  <c:v>4.1637E-2</c:v>
                </c:pt>
                <c:pt idx="260245">
                  <c:v>4.1635999999999999E-2</c:v>
                </c:pt>
                <c:pt idx="260246">
                  <c:v>4.1634999999999998E-2</c:v>
                </c:pt>
                <c:pt idx="260247">
                  <c:v>4.1633999999999997E-2</c:v>
                </c:pt>
                <c:pt idx="260248">
                  <c:v>4.1633000000000003E-2</c:v>
                </c:pt>
                <c:pt idx="260249">
                  <c:v>4.1631000000000001E-2</c:v>
                </c:pt>
                <c:pt idx="260250">
                  <c:v>4.163E-2</c:v>
                </c:pt>
                <c:pt idx="260251">
                  <c:v>4.1627999999999998E-2</c:v>
                </c:pt>
                <c:pt idx="260252">
                  <c:v>4.1626999999999997E-2</c:v>
                </c:pt>
                <c:pt idx="260253">
                  <c:v>4.1625000000000002E-2</c:v>
                </c:pt>
                <c:pt idx="260254">
                  <c:v>4.1624000000000001E-2</c:v>
                </c:pt>
                <c:pt idx="260255">
                  <c:v>4.1621999999999999E-2</c:v>
                </c:pt>
                <c:pt idx="260256">
                  <c:v>4.1619999999999997E-2</c:v>
                </c:pt>
                <c:pt idx="260257">
                  <c:v>4.1618000000000002E-2</c:v>
                </c:pt>
                <c:pt idx="260258">
                  <c:v>4.1616E-2</c:v>
                </c:pt>
                <c:pt idx="260259">
                  <c:v>4.1613999999999998E-2</c:v>
                </c:pt>
                <c:pt idx="260260">
                  <c:v>4.1612000000000003E-2</c:v>
                </c:pt>
                <c:pt idx="260261">
                  <c:v>4.1610000000000001E-2</c:v>
                </c:pt>
                <c:pt idx="260262">
                  <c:v>4.1607999999999999E-2</c:v>
                </c:pt>
                <c:pt idx="260263">
                  <c:v>4.1605999999999997E-2</c:v>
                </c:pt>
                <c:pt idx="260264">
                  <c:v>4.1604000000000002E-2</c:v>
                </c:pt>
                <c:pt idx="260265">
                  <c:v>4.1602E-2</c:v>
                </c:pt>
                <c:pt idx="260266">
                  <c:v>4.1599999999999998E-2</c:v>
                </c:pt>
                <c:pt idx="260267">
                  <c:v>4.1598000000000003E-2</c:v>
                </c:pt>
                <c:pt idx="260268">
                  <c:v>4.1596000000000001E-2</c:v>
                </c:pt>
                <c:pt idx="260269">
                  <c:v>4.1593999999999999E-2</c:v>
                </c:pt>
                <c:pt idx="260270">
                  <c:v>4.1591999999999997E-2</c:v>
                </c:pt>
                <c:pt idx="260271">
                  <c:v>4.1590000000000002E-2</c:v>
                </c:pt>
                <c:pt idx="260272">
                  <c:v>4.1586999999999999E-2</c:v>
                </c:pt>
                <c:pt idx="260273">
                  <c:v>4.1584999999999997E-2</c:v>
                </c:pt>
                <c:pt idx="260274">
                  <c:v>4.1583000000000002E-2</c:v>
                </c:pt>
                <c:pt idx="260275">
                  <c:v>4.1582000000000001E-2</c:v>
                </c:pt>
                <c:pt idx="260276">
                  <c:v>4.1579999999999999E-2</c:v>
                </c:pt>
                <c:pt idx="260277">
                  <c:v>4.1577999999999997E-2</c:v>
                </c:pt>
                <c:pt idx="260278">
                  <c:v>4.1576000000000002E-2</c:v>
                </c:pt>
                <c:pt idx="260279">
                  <c:v>4.1575000000000001E-2</c:v>
                </c:pt>
                <c:pt idx="260280">
                  <c:v>4.1572999999999999E-2</c:v>
                </c:pt>
                <c:pt idx="260281">
                  <c:v>4.1570999999999997E-2</c:v>
                </c:pt>
                <c:pt idx="260282">
                  <c:v>4.1570000000000003E-2</c:v>
                </c:pt>
                <c:pt idx="260283">
                  <c:v>4.1568000000000001E-2</c:v>
                </c:pt>
                <c:pt idx="260284">
                  <c:v>4.1567E-2</c:v>
                </c:pt>
                <c:pt idx="260285">
                  <c:v>4.1565999999999999E-2</c:v>
                </c:pt>
                <c:pt idx="260286">
                  <c:v>4.1564999999999998E-2</c:v>
                </c:pt>
                <c:pt idx="260287">
                  <c:v>4.1563999999999997E-2</c:v>
                </c:pt>
                <c:pt idx="260288">
                  <c:v>4.1563000000000003E-2</c:v>
                </c:pt>
                <c:pt idx="260289">
                  <c:v>4.1562000000000002E-2</c:v>
                </c:pt>
                <c:pt idx="260290">
                  <c:v>4.1561000000000001E-2</c:v>
                </c:pt>
                <c:pt idx="260291">
                  <c:v>4.156E-2</c:v>
                </c:pt>
                <c:pt idx="260292">
                  <c:v>4.156E-2</c:v>
                </c:pt>
                <c:pt idx="260293">
                  <c:v>4.1558999999999999E-2</c:v>
                </c:pt>
                <c:pt idx="260294">
                  <c:v>4.1557999999999998E-2</c:v>
                </c:pt>
                <c:pt idx="260295">
                  <c:v>4.1557999999999998E-2</c:v>
                </c:pt>
                <c:pt idx="260296">
                  <c:v>4.1557999999999998E-2</c:v>
                </c:pt>
                <c:pt idx="260297">
                  <c:v>4.1556999999999997E-2</c:v>
                </c:pt>
                <c:pt idx="260298">
                  <c:v>4.1556999999999997E-2</c:v>
                </c:pt>
                <c:pt idx="260299">
                  <c:v>4.1556999999999997E-2</c:v>
                </c:pt>
                <c:pt idx="260300">
                  <c:v>4.1556999999999997E-2</c:v>
                </c:pt>
                <c:pt idx="260301">
                  <c:v>4.1556999999999997E-2</c:v>
                </c:pt>
                <c:pt idx="260302">
                  <c:v>4.1557999999999998E-2</c:v>
                </c:pt>
                <c:pt idx="260303">
                  <c:v>4.1557999999999998E-2</c:v>
                </c:pt>
                <c:pt idx="260304">
                  <c:v>4.1557999999999998E-2</c:v>
                </c:pt>
                <c:pt idx="260305">
                  <c:v>4.1557999999999998E-2</c:v>
                </c:pt>
                <c:pt idx="260306">
                  <c:v>4.1557999999999998E-2</c:v>
                </c:pt>
                <c:pt idx="260307">
                  <c:v>4.1558999999999999E-2</c:v>
                </c:pt>
                <c:pt idx="260308">
                  <c:v>4.1558999999999999E-2</c:v>
                </c:pt>
                <c:pt idx="260309">
                  <c:v>4.156E-2</c:v>
                </c:pt>
                <c:pt idx="260310">
                  <c:v>4.1561000000000001E-2</c:v>
                </c:pt>
                <c:pt idx="260311">
                  <c:v>4.1561000000000001E-2</c:v>
                </c:pt>
                <c:pt idx="260312">
                  <c:v>4.1562000000000002E-2</c:v>
                </c:pt>
                <c:pt idx="260313">
                  <c:v>4.1563000000000003E-2</c:v>
                </c:pt>
                <c:pt idx="260314">
                  <c:v>4.1563999999999997E-2</c:v>
                </c:pt>
                <c:pt idx="260315">
                  <c:v>4.1563999999999997E-2</c:v>
                </c:pt>
                <c:pt idx="260316">
                  <c:v>4.1564999999999998E-2</c:v>
                </c:pt>
                <c:pt idx="260317">
                  <c:v>4.1565999999999999E-2</c:v>
                </c:pt>
                <c:pt idx="260318">
                  <c:v>4.1567E-2</c:v>
                </c:pt>
                <c:pt idx="260319">
                  <c:v>4.1568000000000001E-2</c:v>
                </c:pt>
                <c:pt idx="260320">
                  <c:v>4.1569000000000002E-2</c:v>
                </c:pt>
                <c:pt idx="260321">
                  <c:v>4.1570000000000003E-2</c:v>
                </c:pt>
                <c:pt idx="260322">
                  <c:v>4.1570999999999997E-2</c:v>
                </c:pt>
                <c:pt idx="260323">
                  <c:v>4.1571999999999998E-2</c:v>
                </c:pt>
                <c:pt idx="260324">
                  <c:v>4.1572999999999999E-2</c:v>
                </c:pt>
                <c:pt idx="260325">
                  <c:v>4.1574E-2</c:v>
                </c:pt>
                <c:pt idx="260326">
                  <c:v>4.1575000000000001E-2</c:v>
                </c:pt>
                <c:pt idx="260327">
                  <c:v>4.1576000000000002E-2</c:v>
                </c:pt>
                <c:pt idx="260328">
                  <c:v>4.1577000000000003E-2</c:v>
                </c:pt>
                <c:pt idx="260329">
                  <c:v>4.1578999999999998E-2</c:v>
                </c:pt>
                <c:pt idx="260330">
                  <c:v>4.1579999999999999E-2</c:v>
                </c:pt>
                <c:pt idx="260331">
                  <c:v>4.1581E-2</c:v>
                </c:pt>
                <c:pt idx="260332">
                  <c:v>4.1582000000000001E-2</c:v>
                </c:pt>
                <c:pt idx="260333">
                  <c:v>4.1583000000000002E-2</c:v>
                </c:pt>
                <c:pt idx="260334">
                  <c:v>4.1584999999999997E-2</c:v>
                </c:pt>
                <c:pt idx="260335">
                  <c:v>4.1585999999999998E-2</c:v>
                </c:pt>
                <c:pt idx="260336">
                  <c:v>4.1586999999999999E-2</c:v>
                </c:pt>
                <c:pt idx="260337">
                  <c:v>4.1589000000000001E-2</c:v>
                </c:pt>
                <c:pt idx="260338">
                  <c:v>4.1590000000000002E-2</c:v>
                </c:pt>
                <c:pt idx="260339">
                  <c:v>4.1591000000000003E-2</c:v>
                </c:pt>
                <c:pt idx="260340">
                  <c:v>4.1591999999999997E-2</c:v>
                </c:pt>
                <c:pt idx="260341">
                  <c:v>4.1593999999999999E-2</c:v>
                </c:pt>
                <c:pt idx="260342">
                  <c:v>4.1595E-2</c:v>
                </c:pt>
                <c:pt idx="260343">
                  <c:v>4.1596000000000001E-2</c:v>
                </c:pt>
                <c:pt idx="260344">
                  <c:v>4.1597000000000002E-2</c:v>
                </c:pt>
                <c:pt idx="260345">
                  <c:v>4.1598999999999997E-2</c:v>
                </c:pt>
                <c:pt idx="260346">
                  <c:v>4.1599999999999998E-2</c:v>
                </c:pt>
                <c:pt idx="260347">
                  <c:v>4.1600999999999999E-2</c:v>
                </c:pt>
                <c:pt idx="260348">
                  <c:v>4.1603000000000001E-2</c:v>
                </c:pt>
                <c:pt idx="260349">
                  <c:v>4.1604000000000002E-2</c:v>
                </c:pt>
                <c:pt idx="260350">
                  <c:v>4.1605000000000003E-2</c:v>
                </c:pt>
                <c:pt idx="260351">
                  <c:v>4.1605999999999997E-2</c:v>
                </c:pt>
                <c:pt idx="260352">
                  <c:v>4.1607999999999999E-2</c:v>
                </c:pt>
                <c:pt idx="260353">
                  <c:v>4.1609E-2</c:v>
                </c:pt>
                <c:pt idx="260354">
                  <c:v>4.1610000000000001E-2</c:v>
                </c:pt>
                <c:pt idx="260355">
                  <c:v>4.1611000000000002E-2</c:v>
                </c:pt>
                <c:pt idx="260356">
                  <c:v>4.1612000000000003E-2</c:v>
                </c:pt>
                <c:pt idx="260357">
                  <c:v>4.1612999999999997E-2</c:v>
                </c:pt>
                <c:pt idx="260358">
                  <c:v>4.1613999999999998E-2</c:v>
                </c:pt>
                <c:pt idx="260359">
                  <c:v>4.1614999999999999E-2</c:v>
                </c:pt>
                <c:pt idx="260360">
                  <c:v>4.1617000000000001E-2</c:v>
                </c:pt>
                <c:pt idx="260361">
                  <c:v>4.1618000000000002E-2</c:v>
                </c:pt>
                <c:pt idx="260362">
                  <c:v>4.1619000000000003E-2</c:v>
                </c:pt>
                <c:pt idx="260363">
                  <c:v>4.1619000000000003E-2</c:v>
                </c:pt>
                <c:pt idx="260364">
                  <c:v>4.1619999999999997E-2</c:v>
                </c:pt>
                <c:pt idx="260365">
                  <c:v>4.1620999999999998E-2</c:v>
                </c:pt>
                <c:pt idx="260366">
                  <c:v>4.1621999999999999E-2</c:v>
                </c:pt>
                <c:pt idx="260367">
                  <c:v>4.1621999999999999E-2</c:v>
                </c:pt>
                <c:pt idx="260368">
                  <c:v>4.1623E-2</c:v>
                </c:pt>
                <c:pt idx="260369">
                  <c:v>4.1624000000000001E-2</c:v>
                </c:pt>
                <c:pt idx="260370">
                  <c:v>4.1624000000000001E-2</c:v>
                </c:pt>
                <c:pt idx="260371">
                  <c:v>4.1625000000000002E-2</c:v>
                </c:pt>
                <c:pt idx="260372">
                  <c:v>4.1626000000000003E-2</c:v>
                </c:pt>
                <c:pt idx="260373">
                  <c:v>4.1626000000000003E-2</c:v>
                </c:pt>
                <c:pt idx="260374">
                  <c:v>4.1626000000000003E-2</c:v>
                </c:pt>
                <c:pt idx="260375">
                  <c:v>4.1626999999999997E-2</c:v>
                </c:pt>
                <c:pt idx="260376">
                  <c:v>4.1626999999999997E-2</c:v>
                </c:pt>
                <c:pt idx="260377">
                  <c:v>4.1626999999999997E-2</c:v>
                </c:pt>
                <c:pt idx="260378">
                  <c:v>4.1626999999999997E-2</c:v>
                </c:pt>
                <c:pt idx="260379">
                  <c:v>4.1626999999999997E-2</c:v>
                </c:pt>
                <c:pt idx="260380">
                  <c:v>4.1626999999999997E-2</c:v>
                </c:pt>
                <c:pt idx="260381">
                  <c:v>4.1626999999999997E-2</c:v>
                </c:pt>
                <c:pt idx="260382">
                  <c:v>4.1626999999999997E-2</c:v>
                </c:pt>
                <c:pt idx="260383">
                  <c:v>4.1626999999999997E-2</c:v>
                </c:pt>
                <c:pt idx="260384">
                  <c:v>4.1626999999999997E-2</c:v>
                </c:pt>
                <c:pt idx="260385">
                  <c:v>4.1626999999999997E-2</c:v>
                </c:pt>
                <c:pt idx="260386">
                  <c:v>4.1626000000000003E-2</c:v>
                </c:pt>
                <c:pt idx="260387">
                  <c:v>4.1626000000000003E-2</c:v>
                </c:pt>
                <c:pt idx="260388">
                  <c:v>4.1625000000000002E-2</c:v>
                </c:pt>
                <c:pt idx="260389">
                  <c:v>4.1625000000000002E-2</c:v>
                </c:pt>
                <c:pt idx="260390">
                  <c:v>4.1624000000000001E-2</c:v>
                </c:pt>
                <c:pt idx="260391">
                  <c:v>4.1624000000000001E-2</c:v>
                </c:pt>
                <c:pt idx="260392">
                  <c:v>4.1623E-2</c:v>
                </c:pt>
                <c:pt idx="260393">
                  <c:v>4.1623E-2</c:v>
                </c:pt>
                <c:pt idx="260394">
                  <c:v>4.1621999999999999E-2</c:v>
                </c:pt>
                <c:pt idx="260395">
                  <c:v>4.1620999999999998E-2</c:v>
                </c:pt>
                <c:pt idx="260396">
                  <c:v>4.1620999999999998E-2</c:v>
                </c:pt>
                <c:pt idx="260397">
                  <c:v>4.1619999999999997E-2</c:v>
                </c:pt>
                <c:pt idx="260398">
                  <c:v>4.1619000000000003E-2</c:v>
                </c:pt>
                <c:pt idx="260399">
                  <c:v>4.1618000000000002E-2</c:v>
                </c:pt>
                <c:pt idx="260400">
                  <c:v>4.1618000000000002E-2</c:v>
                </c:pt>
                <c:pt idx="260401">
                  <c:v>4.1617000000000001E-2</c:v>
                </c:pt>
                <c:pt idx="260402">
                  <c:v>4.1616E-2</c:v>
                </c:pt>
                <c:pt idx="260403">
                  <c:v>4.1614999999999999E-2</c:v>
                </c:pt>
                <c:pt idx="260404">
                  <c:v>4.1614999999999999E-2</c:v>
                </c:pt>
                <c:pt idx="260405">
                  <c:v>4.1613999999999998E-2</c:v>
                </c:pt>
                <c:pt idx="260406">
                  <c:v>4.1613999999999998E-2</c:v>
                </c:pt>
                <c:pt idx="260407">
                  <c:v>4.1612999999999997E-2</c:v>
                </c:pt>
                <c:pt idx="260408">
                  <c:v>4.1612999999999997E-2</c:v>
                </c:pt>
                <c:pt idx="260409">
                  <c:v>4.1612000000000003E-2</c:v>
                </c:pt>
                <c:pt idx="260410">
                  <c:v>4.1612000000000003E-2</c:v>
                </c:pt>
                <c:pt idx="260411">
                  <c:v>4.1612000000000003E-2</c:v>
                </c:pt>
                <c:pt idx="260412">
                  <c:v>4.1611000000000002E-2</c:v>
                </c:pt>
                <c:pt idx="260413">
                  <c:v>4.1611000000000002E-2</c:v>
                </c:pt>
                <c:pt idx="260414">
                  <c:v>4.1611000000000002E-2</c:v>
                </c:pt>
                <c:pt idx="260415">
                  <c:v>4.1611000000000002E-2</c:v>
                </c:pt>
                <c:pt idx="260416">
                  <c:v>4.1611000000000002E-2</c:v>
                </c:pt>
                <c:pt idx="260417">
                  <c:v>4.1611000000000002E-2</c:v>
                </c:pt>
                <c:pt idx="260418">
                  <c:v>4.1611000000000002E-2</c:v>
                </c:pt>
                <c:pt idx="260419">
                  <c:v>4.1612000000000003E-2</c:v>
                </c:pt>
                <c:pt idx="260420">
                  <c:v>4.1612000000000003E-2</c:v>
                </c:pt>
                <c:pt idx="260421">
                  <c:v>4.1612999999999997E-2</c:v>
                </c:pt>
                <c:pt idx="260422">
                  <c:v>4.1612999999999997E-2</c:v>
                </c:pt>
                <c:pt idx="260423">
                  <c:v>4.1613999999999998E-2</c:v>
                </c:pt>
                <c:pt idx="260424">
                  <c:v>4.1613999999999998E-2</c:v>
                </c:pt>
                <c:pt idx="260425">
                  <c:v>4.1614999999999999E-2</c:v>
                </c:pt>
                <c:pt idx="260426">
                  <c:v>4.1616E-2</c:v>
                </c:pt>
                <c:pt idx="260427">
                  <c:v>4.1617000000000001E-2</c:v>
                </c:pt>
                <c:pt idx="260428">
                  <c:v>4.1618000000000002E-2</c:v>
                </c:pt>
                <c:pt idx="260429">
                  <c:v>4.1619000000000003E-2</c:v>
                </c:pt>
                <c:pt idx="260430">
                  <c:v>4.1620999999999998E-2</c:v>
                </c:pt>
                <c:pt idx="260431">
                  <c:v>4.1621999999999999E-2</c:v>
                </c:pt>
                <c:pt idx="260432">
                  <c:v>4.1623E-2</c:v>
                </c:pt>
                <c:pt idx="260433">
                  <c:v>4.1625000000000002E-2</c:v>
                </c:pt>
                <c:pt idx="260434">
                  <c:v>4.1626000000000003E-2</c:v>
                </c:pt>
                <c:pt idx="260435">
                  <c:v>4.1626999999999997E-2</c:v>
                </c:pt>
                <c:pt idx="260436">
                  <c:v>4.1628999999999999E-2</c:v>
                </c:pt>
                <c:pt idx="260437">
                  <c:v>4.163E-2</c:v>
                </c:pt>
                <c:pt idx="260438">
                  <c:v>4.1632000000000002E-2</c:v>
                </c:pt>
                <c:pt idx="260439">
                  <c:v>4.1633000000000003E-2</c:v>
                </c:pt>
                <c:pt idx="260440">
                  <c:v>4.1634999999999998E-2</c:v>
                </c:pt>
                <c:pt idx="260441">
                  <c:v>4.1637E-2</c:v>
                </c:pt>
                <c:pt idx="260442">
                  <c:v>4.1638000000000001E-2</c:v>
                </c:pt>
                <c:pt idx="260443">
                  <c:v>4.1640000000000003E-2</c:v>
                </c:pt>
                <c:pt idx="260444">
                  <c:v>4.1640999999999997E-2</c:v>
                </c:pt>
                <c:pt idx="260445">
                  <c:v>4.1642999999999999E-2</c:v>
                </c:pt>
                <c:pt idx="260446">
                  <c:v>4.1644E-2</c:v>
                </c:pt>
                <c:pt idx="260447">
                  <c:v>4.1646000000000002E-2</c:v>
                </c:pt>
                <c:pt idx="260448">
                  <c:v>4.1647000000000003E-2</c:v>
                </c:pt>
                <c:pt idx="260449">
                  <c:v>4.1648999999999999E-2</c:v>
                </c:pt>
                <c:pt idx="260450">
                  <c:v>4.165E-2</c:v>
                </c:pt>
                <c:pt idx="260451">
                  <c:v>4.1652000000000002E-2</c:v>
                </c:pt>
                <c:pt idx="260452">
                  <c:v>4.1653000000000003E-2</c:v>
                </c:pt>
                <c:pt idx="260453">
                  <c:v>4.1654999999999998E-2</c:v>
                </c:pt>
                <c:pt idx="260454">
                  <c:v>4.1655999999999999E-2</c:v>
                </c:pt>
                <c:pt idx="260455">
                  <c:v>4.1657E-2</c:v>
                </c:pt>
                <c:pt idx="260456">
                  <c:v>4.1659000000000002E-2</c:v>
                </c:pt>
                <c:pt idx="260457">
                  <c:v>4.1660000000000003E-2</c:v>
                </c:pt>
                <c:pt idx="260458">
                  <c:v>4.1660999999999997E-2</c:v>
                </c:pt>
                <c:pt idx="260459">
                  <c:v>4.1661999999999998E-2</c:v>
                </c:pt>
                <c:pt idx="260460">
                  <c:v>4.1662999999999999E-2</c:v>
                </c:pt>
                <c:pt idx="260461">
                  <c:v>4.1664E-2</c:v>
                </c:pt>
                <c:pt idx="260462">
                  <c:v>4.1665000000000001E-2</c:v>
                </c:pt>
                <c:pt idx="260463">
                  <c:v>4.1666000000000002E-2</c:v>
                </c:pt>
                <c:pt idx="260464">
                  <c:v>4.1667000000000003E-2</c:v>
                </c:pt>
                <c:pt idx="260465">
                  <c:v>4.1667000000000003E-2</c:v>
                </c:pt>
                <c:pt idx="260466">
                  <c:v>4.1667999999999997E-2</c:v>
                </c:pt>
                <c:pt idx="260467">
                  <c:v>4.1668999999999998E-2</c:v>
                </c:pt>
                <c:pt idx="260468">
                  <c:v>4.1669999999999999E-2</c:v>
                </c:pt>
                <c:pt idx="260469">
                  <c:v>4.1669999999999999E-2</c:v>
                </c:pt>
                <c:pt idx="260470">
                  <c:v>4.1669999999999999E-2</c:v>
                </c:pt>
                <c:pt idx="260471">
                  <c:v>4.1671E-2</c:v>
                </c:pt>
                <c:pt idx="260472">
                  <c:v>4.1671E-2</c:v>
                </c:pt>
                <c:pt idx="260473">
                  <c:v>4.1671E-2</c:v>
                </c:pt>
                <c:pt idx="260474">
                  <c:v>4.1672000000000001E-2</c:v>
                </c:pt>
                <c:pt idx="260475">
                  <c:v>4.1672000000000001E-2</c:v>
                </c:pt>
                <c:pt idx="260476">
                  <c:v>4.1672000000000001E-2</c:v>
                </c:pt>
                <c:pt idx="260477">
                  <c:v>4.1672000000000001E-2</c:v>
                </c:pt>
                <c:pt idx="260478">
                  <c:v>4.1672000000000001E-2</c:v>
                </c:pt>
                <c:pt idx="260479">
                  <c:v>4.1672000000000001E-2</c:v>
                </c:pt>
                <c:pt idx="260480">
                  <c:v>4.1672000000000001E-2</c:v>
                </c:pt>
                <c:pt idx="260481">
                  <c:v>4.1672000000000001E-2</c:v>
                </c:pt>
                <c:pt idx="260482">
                  <c:v>4.1672000000000001E-2</c:v>
                </c:pt>
                <c:pt idx="260483">
                  <c:v>4.1672000000000001E-2</c:v>
                </c:pt>
                <c:pt idx="260484">
                  <c:v>4.1671E-2</c:v>
                </c:pt>
                <c:pt idx="260485">
                  <c:v>4.1671E-2</c:v>
                </c:pt>
                <c:pt idx="260486">
                  <c:v>4.1669999999999999E-2</c:v>
                </c:pt>
                <c:pt idx="260487">
                  <c:v>4.1669999999999999E-2</c:v>
                </c:pt>
                <c:pt idx="260488">
                  <c:v>4.1669999999999999E-2</c:v>
                </c:pt>
                <c:pt idx="260489">
                  <c:v>4.1668999999999998E-2</c:v>
                </c:pt>
                <c:pt idx="260490">
                  <c:v>4.1667999999999997E-2</c:v>
                </c:pt>
                <c:pt idx="260491">
                  <c:v>4.1667999999999997E-2</c:v>
                </c:pt>
                <c:pt idx="260492">
                  <c:v>4.1667000000000003E-2</c:v>
                </c:pt>
                <c:pt idx="260493">
                  <c:v>4.1666000000000002E-2</c:v>
                </c:pt>
                <c:pt idx="260494">
                  <c:v>4.1665000000000001E-2</c:v>
                </c:pt>
                <c:pt idx="260495">
                  <c:v>4.1664E-2</c:v>
                </c:pt>
                <c:pt idx="260496">
                  <c:v>4.1662999999999999E-2</c:v>
                </c:pt>
                <c:pt idx="260497">
                  <c:v>4.1661999999999998E-2</c:v>
                </c:pt>
                <c:pt idx="260498">
                  <c:v>4.1660000000000003E-2</c:v>
                </c:pt>
                <c:pt idx="260499">
                  <c:v>4.1659000000000002E-2</c:v>
                </c:pt>
                <c:pt idx="260500">
                  <c:v>4.1658000000000001E-2</c:v>
                </c:pt>
                <c:pt idx="260501">
                  <c:v>4.1657E-2</c:v>
                </c:pt>
                <c:pt idx="260502">
                  <c:v>4.1654999999999998E-2</c:v>
                </c:pt>
                <c:pt idx="260503">
                  <c:v>4.1653999999999997E-2</c:v>
                </c:pt>
                <c:pt idx="260504">
                  <c:v>4.1652000000000002E-2</c:v>
                </c:pt>
                <c:pt idx="260505">
                  <c:v>4.165E-2</c:v>
                </c:pt>
                <c:pt idx="260506">
                  <c:v>4.1648999999999999E-2</c:v>
                </c:pt>
                <c:pt idx="260507">
                  <c:v>4.1647000000000003E-2</c:v>
                </c:pt>
                <c:pt idx="260508">
                  <c:v>4.1645000000000001E-2</c:v>
                </c:pt>
                <c:pt idx="260509">
                  <c:v>4.1642999999999999E-2</c:v>
                </c:pt>
                <c:pt idx="260510">
                  <c:v>4.1640999999999997E-2</c:v>
                </c:pt>
                <c:pt idx="260511">
                  <c:v>4.1640000000000003E-2</c:v>
                </c:pt>
                <c:pt idx="260512">
                  <c:v>4.1638000000000001E-2</c:v>
                </c:pt>
                <c:pt idx="260513">
                  <c:v>4.1635999999999999E-2</c:v>
                </c:pt>
                <c:pt idx="260514">
                  <c:v>4.1633999999999997E-2</c:v>
                </c:pt>
                <c:pt idx="260515">
                  <c:v>4.1632000000000002E-2</c:v>
                </c:pt>
                <c:pt idx="260516">
                  <c:v>4.1628999999999999E-2</c:v>
                </c:pt>
                <c:pt idx="260517">
                  <c:v>4.1626999999999997E-2</c:v>
                </c:pt>
                <c:pt idx="260518">
                  <c:v>4.1625000000000002E-2</c:v>
                </c:pt>
                <c:pt idx="260519">
                  <c:v>4.1623E-2</c:v>
                </c:pt>
                <c:pt idx="260520">
                  <c:v>4.1620999999999998E-2</c:v>
                </c:pt>
                <c:pt idx="260521">
                  <c:v>4.1619000000000003E-2</c:v>
                </c:pt>
                <c:pt idx="260522">
                  <c:v>4.1616E-2</c:v>
                </c:pt>
                <c:pt idx="260523">
                  <c:v>4.1613999999999998E-2</c:v>
                </c:pt>
                <c:pt idx="260524">
                  <c:v>4.1612000000000003E-2</c:v>
                </c:pt>
                <c:pt idx="260525">
                  <c:v>4.1610000000000001E-2</c:v>
                </c:pt>
                <c:pt idx="260526">
                  <c:v>4.1607999999999999E-2</c:v>
                </c:pt>
                <c:pt idx="260527">
                  <c:v>4.1605999999999997E-2</c:v>
                </c:pt>
                <c:pt idx="260528">
                  <c:v>4.1604000000000002E-2</c:v>
                </c:pt>
                <c:pt idx="260529">
                  <c:v>4.1602E-2</c:v>
                </c:pt>
                <c:pt idx="260530">
                  <c:v>4.1599999999999998E-2</c:v>
                </c:pt>
                <c:pt idx="260531">
                  <c:v>4.1598000000000003E-2</c:v>
                </c:pt>
                <c:pt idx="260532">
                  <c:v>4.1596000000000001E-2</c:v>
                </c:pt>
                <c:pt idx="260533">
                  <c:v>4.1593999999999999E-2</c:v>
                </c:pt>
                <c:pt idx="260534">
                  <c:v>4.1591999999999997E-2</c:v>
                </c:pt>
                <c:pt idx="260535">
                  <c:v>4.1591000000000003E-2</c:v>
                </c:pt>
                <c:pt idx="260536">
                  <c:v>4.1589000000000001E-2</c:v>
                </c:pt>
                <c:pt idx="260537">
                  <c:v>4.1588E-2</c:v>
                </c:pt>
                <c:pt idx="260538">
                  <c:v>4.1585999999999998E-2</c:v>
                </c:pt>
                <c:pt idx="260539">
                  <c:v>4.1584999999999997E-2</c:v>
                </c:pt>
                <c:pt idx="260540">
                  <c:v>4.1583000000000002E-2</c:v>
                </c:pt>
                <c:pt idx="260541">
                  <c:v>4.1582000000000001E-2</c:v>
                </c:pt>
                <c:pt idx="260542">
                  <c:v>4.1581E-2</c:v>
                </c:pt>
                <c:pt idx="260543">
                  <c:v>4.1579999999999999E-2</c:v>
                </c:pt>
                <c:pt idx="260544">
                  <c:v>4.1578999999999998E-2</c:v>
                </c:pt>
                <c:pt idx="260545">
                  <c:v>4.1577999999999997E-2</c:v>
                </c:pt>
                <c:pt idx="260546">
                  <c:v>4.1577000000000003E-2</c:v>
                </c:pt>
                <c:pt idx="260547">
                  <c:v>4.1576000000000002E-2</c:v>
                </c:pt>
                <c:pt idx="260548">
                  <c:v>4.1576000000000002E-2</c:v>
                </c:pt>
                <c:pt idx="260549">
                  <c:v>4.1575000000000001E-2</c:v>
                </c:pt>
                <c:pt idx="260550">
                  <c:v>4.1575000000000001E-2</c:v>
                </c:pt>
                <c:pt idx="260551">
                  <c:v>4.1574E-2</c:v>
                </c:pt>
                <c:pt idx="260552">
                  <c:v>4.1574E-2</c:v>
                </c:pt>
                <c:pt idx="260553">
                  <c:v>4.1574E-2</c:v>
                </c:pt>
                <c:pt idx="260554">
                  <c:v>4.1574E-2</c:v>
                </c:pt>
                <c:pt idx="260555">
                  <c:v>4.1574E-2</c:v>
                </c:pt>
                <c:pt idx="260556">
                  <c:v>4.1574E-2</c:v>
                </c:pt>
                <c:pt idx="260557">
                  <c:v>4.1574E-2</c:v>
                </c:pt>
                <c:pt idx="260558">
                  <c:v>4.1574E-2</c:v>
                </c:pt>
                <c:pt idx="260559">
                  <c:v>4.1575000000000001E-2</c:v>
                </c:pt>
                <c:pt idx="260560">
                  <c:v>4.1575000000000001E-2</c:v>
                </c:pt>
                <c:pt idx="260561">
                  <c:v>4.1575000000000001E-2</c:v>
                </c:pt>
                <c:pt idx="260562">
                  <c:v>4.1576000000000002E-2</c:v>
                </c:pt>
                <c:pt idx="260563">
                  <c:v>4.1576000000000002E-2</c:v>
                </c:pt>
                <c:pt idx="260564">
                  <c:v>4.1577000000000003E-2</c:v>
                </c:pt>
                <c:pt idx="260565">
                  <c:v>4.1577999999999997E-2</c:v>
                </c:pt>
                <c:pt idx="260566">
                  <c:v>4.1577999999999997E-2</c:v>
                </c:pt>
                <c:pt idx="260567">
                  <c:v>4.1578999999999998E-2</c:v>
                </c:pt>
                <c:pt idx="260568">
                  <c:v>4.1579999999999999E-2</c:v>
                </c:pt>
                <c:pt idx="260569">
                  <c:v>4.1581E-2</c:v>
                </c:pt>
                <c:pt idx="260570">
                  <c:v>4.1582000000000001E-2</c:v>
                </c:pt>
                <c:pt idx="260571">
                  <c:v>4.1583000000000002E-2</c:v>
                </c:pt>
                <c:pt idx="260572">
                  <c:v>4.1584000000000003E-2</c:v>
                </c:pt>
                <c:pt idx="260573">
                  <c:v>4.1584999999999997E-2</c:v>
                </c:pt>
                <c:pt idx="260574">
                  <c:v>4.1585999999999998E-2</c:v>
                </c:pt>
                <c:pt idx="260575">
                  <c:v>4.1586999999999999E-2</c:v>
                </c:pt>
                <c:pt idx="260576">
                  <c:v>4.1588E-2</c:v>
                </c:pt>
                <c:pt idx="260577">
                  <c:v>4.1589000000000001E-2</c:v>
                </c:pt>
                <c:pt idx="260578">
                  <c:v>4.1590000000000002E-2</c:v>
                </c:pt>
                <c:pt idx="260579">
                  <c:v>4.1591000000000003E-2</c:v>
                </c:pt>
                <c:pt idx="260580">
                  <c:v>4.1592999999999998E-2</c:v>
                </c:pt>
                <c:pt idx="260581">
                  <c:v>4.1593999999999999E-2</c:v>
                </c:pt>
                <c:pt idx="260582">
                  <c:v>4.1595E-2</c:v>
                </c:pt>
                <c:pt idx="260583">
                  <c:v>4.1596000000000001E-2</c:v>
                </c:pt>
                <c:pt idx="260584">
                  <c:v>4.1597000000000002E-2</c:v>
                </c:pt>
                <c:pt idx="260585">
                  <c:v>4.1598000000000003E-2</c:v>
                </c:pt>
                <c:pt idx="260586">
                  <c:v>4.1598999999999997E-2</c:v>
                </c:pt>
                <c:pt idx="260587">
                  <c:v>4.1599999999999998E-2</c:v>
                </c:pt>
                <c:pt idx="260588">
                  <c:v>4.1600999999999999E-2</c:v>
                </c:pt>
                <c:pt idx="260589">
                  <c:v>4.1602E-2</c:v>
                </c:pt>
                <c:pt idx="260590">
                  <c:v>4.1603000000000001E-2</c:v>
                </c:pt>
                <c:pt idx="260591">
                  <c:v>4.1604000000000002E-2</c:v>
                </c:pt>
                <c:pt idx="260592">
                  <c:v>4.1605000000000003E-2</c:v>
                </c:pt>
                <c:pt idx="260593">
                  <c:v>4.1605999999999997E-2</c:v>
                </c:pt>
                <c:pt idx="260594">
                  <c:v>4.1606999999999998E-2</c:v>
                </c:pt>
                <c:pt idx="260595">
                  <c:v>4.1607999999999999E-2</c:v>
                </c:pt>
                <c:pt idx="260596">
                  <c:v>4.1607999999999999E-2</c:v>
                </c:pt>
                <c:pt idx="260597">
                  <c:v>4.1609E-2</c:v>
                </c:pt>
                <c:pt idx="260598">
                  <c:v>4.1609E-2</c:v>
                </c:pt>
                <c:pt idx="260599">
                  <c:v>4.1610000000000001E-2</c:v>
                </c:pt>
                <c:pt idx="260600">
                  <c:v>4.1610000000000001E-2</c:v>
                </c:pt>
                <c:pt idx="260601">
                  <c:v>4.1611000000000002E-2</c:v>
                </c:pt>
                <c:pt idx="260602">
                  <c:v>4.1611000000000002E-2</c:v>
                </c:pt>
                <c:pt idx="260603">
                  <c:v>4.1611000000000002E-2</c:v>
                </c:pt>
                <c:pt idx="260604">
                  <c:v>4.1612000000000003E-2</c:v>
                </c:pt>
                <c:pt idx="260605">
                  <c:v>4.1612000000000003E-2</c:v>
                </c:pt>
                <c:pt idx="260606">
                  <c:v>4.1612000000000003E-2</c:v>
                </c:pt>
                <c:pt idx="260607">
                  <c:v>4.1612000000000003E-2</c:v>
                </c:pt>
                <c:pt idx="260608">
                  <c:v>4.1612000000000003E-2</c:v>
                </c:pt>
                <c:pt idx="260609">
                  <c:v>4.1612000000000003E-2</c:v>
                </c:pt>
                <c:pt idx="260610">
                  <c:v>4.1612000000000003E-2</c:v>
                </c:pt>
                <c:pt idx="260611">
                  <c:v>4.1612000000000003E-2</c:v>
                </c:pt>
                <c:pt idx="260612">
                  <c:v>4.1612000000000003E-2</c:v>
                </c:pt>
                <c:pt idx="260613">
                  <c:v>4.1612000000000003E-2</c:v>
                </c:pt>
                <c:pt idx="260614">
                  <c:v>4.1611000000000002E-2</c:v>
                </c:pt>
                <c:pt idx="260615">
                  <c:v>4.1611000000000002E-2</c:v>
                </c:pt>
                <c:pt idx="260616">
                  <c:v>4.1611000000000002E-2</c:v>
                </c:pt>
                <c:pt idx="260617">
                  <c:v>4.1611000000000002E-2</c:v>
                </c:pt>
                <c:pt idx="260618">
                  <c:v>4.1610000000000001E-2</c:v>
                </c:pt>
                <c:pt idx="260619">
                  <c:v>4.1610000000000001E-2</c:v>
                </c:pt>
                <c:pt idx="260620">
                  <c:v>4.1610000000000001E-2</c:v>
                </c:pt>
                <c:pt idx="260621">
                  <c:v>4.1609E-2</c:v>
                </c:pt>
                <c:pt idx="260622">
                  <c:v>4.1609E-2</c:v>
                </c:pt>
                <c:pt idx="260623">
                  <c:v>4.1607999999999999E-2</c:v>
                </c:pt>
                <c:pt idx="260624">
                  <c:v>4.1607999999999999E-2</c:v>
                </c:pt>
                <c:pt idx="260625">
                  <c:v>4.1606999999999998E-2</c:v>
                </c:pt>
                <c:pt idx="260626">
                  <c:v>4.1606999999999998E-2</c:v>
                </c:pt>
                <c:pt idx="260627">
                  <c:v>4.1605999999999997E-2</c:v>
                </c:pt>
                <c:pt idx="260628">
                  <c:v>4.1605999999999997E-2</c:v>
                </c:pt>
                <c:pt idx="260629">
                  <c:v>4.1605000000000003E-2</c:v>
                </c:pt>
                <c:pt idx="260630">
                  <c:v>4.1605000000000003E-2</c:v>
                </c:pt>
                <c:pt idx="260631">
                  <c:v>4.1604000000000002E-2</c:v>
                </c:pt>
                <c:pt idx="260632">
                  <c:v>4.1604000000000002E-2</c:v>
                </c:pt>
                <c:pt idx="260633">
                  <c:v>4.1603000000000001E-2</c:v>
                </c:pt>
                <c:pt idx="260634">
                  <c:v>4.1603000000000001E-2</c:v>
                </c:pt>
                <c:pt idx="260635">
                  <c:v>4.1602E-2</c:v>
                </c:pt>
                <c:pt idx="260636">
                  <c:v>4.1602E-2</c:v>
                </c:pt>
                <c:pt idx="260637">
                  <c:v>4.1602E-2</c:v>
                </c:pt>
                <c:pt idx="260638">
                  <c:v>4.1600999999999999E-2</c:v>
                </c:pt>
                <c:pt idx="260639">
                  <c:v>4.1600999999999999E-2</c:v>
                </c:pt>
                <c:pt idx="260640">
                  <c:v>4.1600999999999999E-2</c:v>
                </c:pt>
                <c:pt idx="260641">
                  <c:v>4.1600999999999999E-2</c:v>
                </c:pt>
                <c:pt idx="260642">
                  <c:v>4.1599999999999998E-2</c:v>
                </c:pt>
                <c:pt idx="260643">
                  <c:v>4.1599999999999998E-2</c:v>
                </c:pt>
                <c:pt idx="260644">
                  <c:v>4.1599999999999998E-2</c:v>
                </c:pt>
                <c:pt idx="260645">
                  <c:v>4.1599999999999998E-2</c:v>
                </c:pt>
                <c:pt idx="260646">
                  <c:v>4.1599999999999998E-2</c:v>
                </c:pt>
                <c:pt idx="260647">
                  <c:v>4.1598999999999997E-2</c:v>
                </c:pt>
                <c:pt idx="260648">
                  <c:v>4.1598999999999997E-2</c:v>
                </c:pt>
                <c:pt idx="260649">
                  <c:v>4.1598999999999997E-2</c:v>
                </c:pt>
                <c:pt idx="260650">
                  <c:v>4.1598999999999997E-2</c:v>
                </c:pt>
                <c:pt idx="260651">
                  <c:v>4.1598999999999997E-2</c:v>
                </c:pt>
                <c:pt idx="260652">
                  <c:v>4.1598999999999997E-2</c:v>
                </c:pt>
                <c:pt idx="260653">
                  <c:v>4.1598999999999997E-2</c:v>
                </c:pt>
                <c:pt idx="260654">
                  <c:v>4.1598999999999997E-2</c:v>
                </c:pt>
                <c:pt idx="260655">
                  <c:v>4.1598999999999997E-2</c:v>
                </c:pt>
                <c:pt idx="260656">
                  <c:v>4.1598999999999997E-2</c:v>
                </c:pt>
                <c:pt idx="260657">
                  <c:v>4.1598999999999997E-2</c:v>
                </c:pt>
                <c:pt idx="260658">
                  <c:v>4.1598999999999997E-2</c:v>
                </c:pt>
                <c:pt idx="260659">
                  <c:v>4.1598999999999997E-2</c:v>
                </c:pt>
                <c:pt idx="260660">
                  <c:v>4.1598999999999997E-2</c:v>
                </c:pt>
                <c:pt idx="260661">
                  <c:v>4.1598999999999997E-2</c:v>
                </c:pt>
                <c:pt idx="260662">
                  <c:v>4.1598999999999997E-2</c:v>
                </c:pt>
                <c:pt idx="260663">
                  <c:v>4.1598999999999997E-2</c:v>
                </c:pt>
                <c:pt idx="260664">
                  <c:v>4.1598999999999997E-2</c:v>
                </c:pt>
                <c:pt idx="260665">
                  <c:v>4.1598999999999997E-2</c:v>
                </c:pt>
                <c:pt idx="260666">
                  <c:v>4.1598999999999997E-2</c:v>
                </c:pt>
                <c:pt idx="260667">
                  <c:v>4.1598999999999997E-2</c:v>
                </c:pt>
                <c:pt idx="260668">
                  <c:v>4.1598000000000003E-2</c:v>
                </c:pt>
                <c:pt idx="260669">
                  <c:v>4.1598000000000003E-2</c:v>
                </c:pt>
                <c:pt idx="260670">
                  <c:v>4.1598000000000003E-2</c:v>
                </c:pt>
                <c:pt idx="260671">
                  <c:v>4.1597000000000002E-2</c:v>
                </c:pt>
                <c:pt idx="260672">
                  <c:v>4.1597000000000002E-2</c:v>
                </c:pt>
                <c:pt idx="260673">
                  <c:v>4.1597000000000002E-2</c:v>
                </c:pt>
                <c:pt idx="260674">
                  <c:v>4.1596000000000001E-2</c:v>
                </c:pt>
                <c:pt idx="260675">
                  <c:v>4.1596000000000001E-2</c:v>
                </c:pt>
                <c:pt idx="260676">
                  <c:v>4.1595E-2</c:v>
                </c:pt>
                <c:pt idx="260677">
                  <c:v>4.1595E-2</c:v>
                </c:pt>
                <c:pt idx="260678">
                  <c:v>4.1593999999999999E-2</c:v>
                </c:pt>
                <c:pt idx="260679">
                  <c:v>4.1593999999999999E-2</c:v>
                </c:pt>
                <c:pt idx="260680">
                  <c:v>4.1592999999999998E-2</c:v>
                </c:pt>
                <c:pt idx="260681">
                  <c:v>4.1591999999999997E-2</c:v>
                </c:pt>
                <c:pt idx="260682">
                  <c:v>4.1591000000000003E-2</c:v>
                </c:pt>
                <c:pt idx="260683">
                  <c:v>4.1590000000000002E-2</c:v>
                </c:pt>
                <c:pt idx="260684">
                  <c:v>4.1589000000000001E-2</c:v>
                </c:pt>
                <c:pt idx="260685">
                  <c:v>4.1588E-2</c:v>
                </c:pt>
                <c:pt idx="260686">
                  <c:v>4.1586999999999999E-2</c:v>
                </c:pt>
                <c:pt idx="260687">
                  <c:v>4.1584999999999997E-2</c:v>
                </c:pt>
                <c:pt idx="260688">
                  <c:v>4.1584000000000003E-2</c:v>
                </c:pt>
                <c:pt idx="260689">
                  <c:v>4.1583000000000002E-2</c:v>
                </c:pt>
                <c:pt idx="260690">
                  <c:v>4.1581E-2</c:v>
                </c:pt>
                <c:pt idx="260691">
                  <c:v>4.1579999999999999E-2</c:v>
                </c:pt>
                <c:pt idx="260692">
                  <c:v>4.1577999999999997E-2</c:v>
                </c:pt>
                <c:pt idx="260693">
                  <c:v>4.1577000000000003E-2</c:v>
                </c:pt>
                <c:pt idx="260694">
                  <c:v>4.1575000000000001E-2</c:v>
                </c:pt>
                <c:pt idx="260695">
                  <c:v>4.1572999999999999E-2</c:v>
                </c:pt>
                <c:pt idx="260696">
                  <c:v>4.1570999999999997E-2</c:v>
                </c:pt>
                <c:pt idx="260697">
                  <c:v>4.1569000000000002E-2</c:v>
                </c:pt>
                <c:pt idx="260698">
                  <c:v>4.1567E-2</c:v>
                </c:pt>
                <c:pt idx="260699">
                  <c:v>4.1564999999999998E-2</c:v>
                </c:pt>
                <c:pt idx="260700">
                  <c:v>4.1563000000000003E-2</c:v>
                </c:pt>
                <c:pt idx="260701">
                  <c:v>4.1561000000000001E-2</c:v>
                </c:pt>
                <c:pt idx="260702">
                  <c:v>4.1558999999999999E-2</c:v>
                </c:pt>
                <c:pt idx="260703">
                  <c:v>4.1556000000000003E-2</c:v>
                </c:pt>
                <c:pt idx="260704">
                  <c:v>4.1554000000000001E-2</c:v>
                </c:pt>
                <c:pt idx="260705">
                  <c:v>4.1551999999999999E-2</c:v>
                </c:pt>
                <c:pt idx="260706">
                  <c:v>4.1549000000000003E-2</c:v>
                </c:pt>
                <c:pt idx="260707">
                  <c:v>4.1547000000000001E-2</c:v>
                </c:pt>
                <c:pt idx="260708">
                  <c:v>4.1543999999999998E-2</c:v>
                </c:pt>
                <c:pt idx="260709">
                  <c:v>4.1542000000000003E-2</c:v>
                </c:pt>
                <c:pt idx="260710">
                  <c:v>4.1539E-2</c:v>
                </c:pt>
                <c:pt idx="260711">
                  <c:v>4.1535999999999997E-2</c:v>
                </c:pt>
                <c:pt idx="260712">
                  <c:v>4.1534000000000001E-2</c:v>
                </c:pt>
                <c:pt idx="260713">
                  <c:v>4.1530999999999998E-2</c:v>
                </c:pt>
                <c:pt idx="260714">
                  <c:v>4.1528000000000002E-2</c:v>
                </c:pt>
                <c:pt idx="260715">
                  <c:v>4.1526E-2</c:v>
                </c:pt>
                <c:pt idx="260716">
                  <c:v>4.1522999999999997E-2</c:v>
                </c:pt>
                <c:pt idx="260717">
                  <c:v>4.1520000000000001E-2</c:v>
                </c:pt>
                <c:pt idx="260718">
                  <c:v>4.1516999999999998E-2</c:v>
                </c:pt>
                <c:pt idx="260719">
                  <c:v>4.1514000000000002E-2</c:v>
                </c:pt>
                <c:pt idx="260720">
                  <c:v>4.1512E-2</c:v>
                </c:pt>
                <c:pt idx="260721">
                  <c:v>4.1508999999999997E-2</c:v>
                </c:pt>
                <c:pt idx="260722">
                  <c:v>4.1506000000000001E-2</c:v>
                </c:pt>
                <c:pt idx="260723">
                  <c:v>4.1502999999999998E-2</c:v>
                </c:pt>
                <c:pt idx="260724">
                  <c:v>4.1501000000000003E-2</c:v>
                </c:pt>
                <c:pt idx="260725">
                  <c:v>4.1498E-2</c:v>
                </c:pt>
                <c:pt idx="260726">
                  <c:v>4.1494999999999997E-2</c:v>
                </c:pt>
                <c:pt idx="260727">
                  <c:v>4.1492000000000001E-2</c:v>
                </c:pt>
                <c:pt idx="260728">
                  <c:v>4.1489999999999999E-2</c:v>
                </c:pt>
                <c:pt idx="260729">
                  <c:v>4.1487000000000003E-2</c:v>
                </c:pt>
                <c:pt idx="260730">
                  <c:v>4.1484E-2</c:v>
                </c:pt>
                <c:pt idx="260731">
                  <c:v>4.1481999999999998E-2</c:v>
                </c:pt>
                <c:pt idx="260732">
                  <c:v>4.1479000000000002E-2</c:v>
                </c:pt>
                <c:pt idx="260733">
                  <c:v>4.1477E-2</c:v>
                </c:pt>
                <c:pt idx="260734">
                  <c:v>4.1473999999999997E-2</c:v>
                </c:pt>
                <c:pt idx="260735">
                  <c:v>4.1472000000000002E-2</c:v>
                </c:pt>
                <c:pt idx="260736">
                  <c:v>4.147E-2</c:v>
                </c:pt>
                <c:pt idx="260737">
                  <c:v>4.1467999999999998E-2</c:v>
                </c:pt>
                <c:pt idx="260738">
                  <c:v>4.1465000000000002E-2</c:v>
                </c:pt>
                <c:pt idx="260739">
                  <c:v>4.1463E-2</c:v>
                </c:pt>
                <c:pt idx="260740">
                  <c:v>4.1460999999999998E-2</c:v>
                </c:pt>
                <c:pt idx="260741">
                  <c:v>4.1459000000000003E-2</c:v>
                </c:pt>
                <c:pt idx="260742">
                  <c:v>4.1457000000000001E-2</c:v>
                </c:pt>
                <c:pt idx="260743">
                  <c:v>4.1454999999999999E-2</c:v>
                </c:pt>
                <c:pt idx="260744">
                  <c:v>4.1453999999999998E-2</c:v>
                </c:pt>
                <c:pt idx="260745">
                  <c:v>4.1452000000000003E-2</c:v>
                </c:pt>
                <c:pt idx="260746">
                  <c:v>4.1451000000000002E-2</c:v>
                </c:pt>
                <c:pt idx="260747">
                  <c:v>4.1449E-2</c:v>
                </c:pt>
                <c:pt idx="260748">
                  <c:v>4.1447999999999999E-2</c:v>
                </c:pt>
                <c:pt idx="260749">
                  <c:v>4.1446999999999998E-2</c:v>
                </c:pt>
                <c:pt idx="260750">
                  <c:v>4.1445999999999997E-2</c:v>
                </c:pt>
                <c:pt idx="260751">
                  <c:v>4.1445000000000003E-2</c:v>
                </c:pt>
                <c:pt idx="260752">
                  <c:v>4.1444000000000002E-2</c:v>
                </c:pt>
                <c:pt idx="260753">
                  <c:v>4.1443000000000001E-2</c:v>
                </c:pt>
                <c:pt idx="260754">
                  <c:v>4.1442E-2</c:v>
                </c:pt>
                <c:pt idx="260755">
                  <c:v>4.1440999999999999E-2</c:v>
                </c:pt>
                <c:pt idx="260756">
                  <c:v>4.1440999999999999E-2</c:v>
                </c:pt>
                <c:pt idx="260757">
                  <c:v>4.1440999999999999E-2</c:v>
                </c:pt>
                <c:pt idx="260758">
                  <c:v>4.1439999999999998E-2</c:v>
                </c:pt>
                <c:pt idx="260759">
                  <c:v>4.1439999999999998E-2</c:v>
                </c:pt>
                <c:pt idx="260760">
                  <c:v>4.1439999999999998E-2</c:v>
                </c:pt>
                <c:pt idx="260761">
                  <c:v>4.1439999999999998E-2</c:v>
                </c:pt>
                <c:pt idx="260762">
                  <c:v>4.1439999999999998E-2</c:v>
                </c:pt>
                <c:pt idx="260763">
                  <c:v>4.1439999999999998E-2</c:v>
                </c:pt>
                <c:pt idx="260764">
                  <c:v>4.1440999999999999E-2</c:v>
                </c:pt>
                <c:pt idx="260765">
                  <c:v>4.1440999999999999E-2</c:v>
                </c:pt>
                <c:pt idx="260766">
                  <c:v>4.1440999999999999E-2</c:v>
                </c:pt>
                <c:pt idx="260767">
                  <c:v>4.1442E-2</c:v>
                </c:pt>
                <c:pt idx="260768">
                  <c:v>4.1443000000000001E-2</c:v>
                </c:pt>
                <c:pt idx="260769">
                  <c:v>4.1444000000000002E-2</c:v>
                </c:pt>
                <c:pt idx="260770">
                  <c:v>4.1445000000000003E-2</c:v>
                </c:pt>
                <c:pt idx="260771">
                  <c:v>4.1445999999999997E-2</c:v>
                </c:pt>
                <c:pt idx="260772">
                  <c:v>4.1446999999999998E-2</c:v>
                </c:pt>
                <c:pt idx="260773">
                  <c:v>4.1447999999999999E-2</c:v>
                </c:pt>
                <c:pt idx="260774">
                  <c:v>4.1449E-2</c:v>
                </c:pt>
                <c:pt idx="260775">
                  <c:v>4.1450000000000001E-2</c:v>
                </c:pt>
                <c:pt idx="260776">
                  <c:v>4.1451000000000002E-2</c:v>
                </c:pt>
                <c:pt idx="260777">
                  <c:v>4.1452999999999997E-2</c:v>
                </c:pt>
                <c:pt idx="260778">
                  <c:v>4.1453999999999998E-2</c:v>
                </c:pt>
                <c:pt idx="260779">
                  <c:v>4.1456E-2</c:v>
                </c:pt>
                <c:pt idx="260780">
                  <c:v>4.1457000000000001E-2</c:v>
                </c:pt>
                <c:pt idx="260781">
                  <c:v>4.1459000000000003E-2</c:v>
                </c:pt>
                <c:pt idx="260782">
                  <c:v>4.1459999999999997E-2</c:v>
                </c:pt>
                <c:pt idx="260783">
                  <c:v>4.1461999999999999E-2</c:v>
                </c:pt>
                <c:pt idx="260784">
                  <c:v>4.1464000000000001E-2</c:v>
                </c:pt>
                <c:pt idx="260785">
                  <c:v>4.1465000000000002E-2</c:v>
                </c:pt>
                <c:pt idx="260786">
                  <c:v>4.1466999999999997E-2</c:v>
                </c:pt>
                <c:pt idx="260787">
                  <c:v>4.1468999999999999E-2</c:v>
                </c:pt>
                <c:pt idx="260788">
                  <c:v>4.147E-2</c:v>
                </c:pt>
                <c:pt idx="260789">
                  <c:v>4.1472000000000002E-2</c:v>
                </c:pt>
                <c:pt idx="260790">
                  <c:v>4.1473000000000003E-2</c:v>
                </c:pt>
                <c:pt idx="260791">
                  <c:v>4.1474999999999998E-2</c:v>
                </c:pt>
                <c:pt idx="260792">
                  <c:v>4.1477E-2</c:v>
                </c:pt>
                <c:pt idx="260793">
                  <c:v>4.1478000000000001E-2</c:v>
                </c:pt>
                <c:pt idx="260794">
                  <c:v>4.1480000000000003E-2</c:v>
                </c:pt>
                <c:pt idx="260795">
                  <c:v>4.1481999999999998E-2</c:v>
                </c:pt>
                <c:pt idx="260796">
                  <c:v>4.1482999999999999E-2</c:v>
                </c:pt>
                <c:pt idx="260797">
                  <c:v>4.1485000000000001E-2</c:v>
                </c:pt>
                <c:pt idx="260798">
                  <c:v>4.1486000000000002E-2</c:v>
                </c:pt>
                <c:pt idx="260799">
                  <c:v>4.1487000000000003E-2</c:v>
                </c:pt>
                <c:pt idx="260800">
                  <c:v>4.1487999999999997E-2</c:v>
                </c:pt>
                <c:pt idx="260801">
                  <c:v>4.1489999999999999E-2</c:v>
                </c:pt>
                <c:pt idx="260802">
                  <c:v>4.1491E-2</c:v>
                </c:pt>
                <c:pt idx="260803">
                  <c:v>4.1492000000000001E-2</c:v>
                </c:pt>
                <c:pt idx="260804">
                  <c:v>4.1493000000000002E-2</c:v>
                </c:pt>
                <c:pt idx="260805">
                  <c:v>4.1494000000000003E-2</c:v>
                </c:pt>
                <c:pt idx="260806">
                  <c:v>4.1494999999999997E-2</c:v>
                </c:pt>
                <c:pt idx="260807">
                  <c:v>4.1495999999999998E-2</c:v>
                </c:pt>
                <c:pt idx="260808">
                  <c:v>4.1496999999999999E-2</c:v>
                </c:pt>
                <c:pt idx="260809">
                  <c:v>4.1496999999999999E-2</c:v>
                </c:pt>
                <c:pt idx="260810">
                  <c:v>4.1498E-2</c:v>
                </c:pt>
                <c:pt idx="260811">
                  <c:v>4.1498E-2</c:v>
                </c:pt>
                <c:pt idx="260812">
                  <c:v>4.1498E-2</c:v>
                </c:pt>
                <c:pt idx="260813">
                  <c:v>4.1498E-2</c:v>
                </c:pt>
                <c:pt idx="260814">
                  <c:v>4.1499000000000001E-2</c:v>
                </c:pt>
                <c:pt idx="260815">
                  <c:v>4.1499000000000001E-2</c:v>
                </c:pt>
                <c:pt idx="260816">
                  <c:v>4.1499000000000001E-2</c:v>
                </c:pt>
                <c:pt idx="260817">
                  <c:v>4.1498E-2</c:v>
                </c:pt>
                <c:pt idx="260818">
                  <c:v>4.1498E-2</c:v>
                </c:pt>
                <c:pt idx="260819">
                  <c:v>4.1498E-2</c:v>
                </c:pt>
                <c:pt idx="260820">
                  <c:v>4.1496999999999999E-2</c:v>
                </c:pt>
                <c:pt idx="260821">
                  <c:v>4.1496999999999999E-2</c:v>
                </c:pt>
                <c:pt idx="260822">
                  <c:v>4.1495999999999998E-2</c:v>
                </c:pt>
                <c:pt idx="260823">
                  <c:v>4.1494999999999997E-2</c:v>
                </c:pt>
                <c:pt idx="260824">
                  <c:v>4.1494000000000003E-2</c:v>
                </c:pt>
                <c:pt idx="260825">
                  <c:v>4.1493000000000002E-2</c:v>
                </c:pt>
                <c:pt idx="260826">
                  <c:v>4.1492000000000001E-2</c:v>
                </c:pt>
                <c:pt idx="260827">
                  <c:v>4.1489999999999999E-2</c:v>
                </c:pt>
                <c:pt idx="260828">
                  <c:v>4.1488999999999998E-2</c:v>
                </c:pt>
                <c:pt idx="260829">
                  <c:v>4.1487000000000003E-2</c:v>
                </c:pt>
                <c:pt idx="260830">
                  <c:v>4.1486000000000002E-2</c:v>
                </c:pt>
                <c:pt idx="260831">
                  <c:v>4.1484E-2</c:v>
                </c:pt>
                <c:pt idx="260832">
                  <c:v>4.1481999999999998E-2</c:v>
                </c:pt>
                <c:pt idx="260833">
                  <c:v>4.1480000000000003E-2</c:v>
                </c:pt>
                <c:pt idx="260834">
                  <c:v>4.1478000000000001E-2</c:v>
                </c:pt>
                <c:pt idx="260835">
                  <c:v>4.1475999999999999E-2</c:v>
                </c:pt>
                <c:pt idx="260836">
                  <c:v>4.1473999999999997E-2</c:v>
                </c:pt>
                <c:pt idx="260837">
                  <c:v>4.1472000000000002E-2</c:v>
                </c:pt>
                <c:pt idx="260838">
                  <c:v>4.1468999999999999E-2</c:v>
                </c:pt>
                <c:pt idx="260839">
                  <c:v>4.1466999999999997E-2</c:v>
                </c:pt>
                <c:pt idx="260840">
                  <c:v>4.1464000000000001E-2</c:v>
                </c:pt>
                <c:pt idx="260841">
                  <c:v>4.1461999999999999E-2</c:v>
                </c:pt>
                <c:pt idx="260842">
                  <c:v>4.1459000000000003E-2</c:v>
                </c:pt>
                <c:pt idx="260843">
                  <c:v>4.1456E-2</c:v>
                </c:pt>
                <c:pt idx="260844">
                  <c:v>4.1452999999999997E-2</c:v>
                </c:pt>
                <c:pt idx="260845">
                  <c:v>4.1451000000000002E-2</c:v>
                </c:pt>
                <c:pt idx="260846">
                  <c:v>4.1446999999999998E-2</c:v>
                </c:pt>
                <c:pt idx="260847">
                  <c:v>4.1444000000000002E-2</c:v>
                </c:pt>
                <c:pt idx="260848">
                  <c:v>4.1440999999999999E-2</c:v>
                </c:pt>
                <c:pt idx="260849">
                  <c:v>4.1438000000000003E-2</c:v>
                </c:pt>
                <c:pt idx="260850">
                  <c:v>4.1435E-2</c:v>
                </c:pt>
                <c:pt idx="260851">
                  <c:v>4.1431999999999997E-2</c:v>
                </c:pt>
                <c:pt idx="260852">
                  <c:v>4.1429000000000001E-2</c:v>
                </c:pt>
                <c:pt idx="260853">
                  <c:v>4.1425999999999998E-2</c:v>
                </c:pt>
                <c:pt idx="260854">
                  <c:v>4.1423000000000001E-2</c:v>
                </c:pt>
                <c:pt idx="260855">
                  <c:v>4.1418999999999997E-2</c:v>
                </c:pt>
                <c:pt idx="260856">
                  <c:v>4.1416000000000001E-2</c:v>
                </c:pt>
                <c:pt idx="260857">
                  <c:v>4.1412999999999998E-2</c:v>
                </c:pt>
                <c:pt idx="260858">
                  <c:v>4.1410000000000002E-2</c:v>
                </c:pt>
                <c:pt idx="260859">
                  <c:v>4.1405999999999998E-2</c:v>
                </c:pt>
                <c:pt idx="260860">
                  <c:v>4.1403000000000002E-2</c:v>
                </c:pt>
                <c:pt idx="260861">
                  <c:v>4.1399999999999999E-2</c:v>
                </c:pt>
                <c:pt idx="260862">
                  <c:v>4.1397000000000003E-2</c:v>
                </c:pt>
                <c:pt idx="260863">
                  <c:v>4.1394E-2</c:v>
                </c:pt>
                <c:pt idx="260864">
                  <c:v>4.1390999999999997E-2</c:v>
                </c:pt>
                <c:pt idx="260865">
                  <c:v>4.1388000000000001E-2</c:v>
                </c:pt>
                <c:pt idx="260866">
                  <c:v>4.1385999999999999E-2</c:v>
                </c:pt>
                <c:pt idx="260867">
                  <c:v>4.1383000000000003E-2</c:v>
                </c:pt>
                <c:pt idx="260868">
                  <c:v>4.138E-2</c:v>
                </c:pt>
                <c:pt idx="260869">
                  <c:v>4.1377999999999998E-2</c:v>
                </c:pt>
                <c:pt idx="260870">
                  <c:v>4.1375000000000002E-2</c:v>
                </c:pt>
                <c:pt idx="260871">
                  <c:v>4.1373E-2</c:v>
                </c:pt>
                <c:pt idx="260872">
                  <c:v>4.1369999999999997E-2</c:v>
                </c:pt>
                <c:pt idx="260873">
                  <c:v>4.1368000000000002E-2</c:v>
                </c:pt>
                <c:pt idx="260874">
                  <c:v>4.1366E-2</c:v>
                </c:pt>
                <c:pt idx="260875">
                  <c:v>4.1363999999999998E-2</c:v>
                </c:pt>
                <c:pt idx="260876">
                  <c:v>4.1362999999999997E-2</c:v>
                </c:pt>
                <c:pt idx="260877">
                  <c:v>4.1361000000000002E-2</c:v>
                </c:pt>
                <c:pt idx="260878">
                  <c:v>4.1360000000000001E-2</c:v>
                </c:pt>
                <c:pt idx="260879">
                  <c:v>4.1357999999999999E-2</c:v>
                </c:pt>
                <c:pt idx="260880">
                  <c:v>4.1356999999999998E-2</c:v>
                </c:pt>
                <c:pt idx="260881">
                  <c:v>4.1355999999999997E-2</c:v>
                </c:pt>
                <c:pt idx="260882">
                  <c:v>4.1355000000000003E-2</c:v>
                </c:pt>
                <c:pt idx="260883">
                  <c:v>4.1354000000000002E-2</c:v>
                </c:pt>
                <c:pt idx="260884">
                  <c:v>4.1353000000000001E-2</c:v>
                </c:pt>
                <c:pt idx="260885">
                  <c:v>4.1353000000000001E-2</c:v>
                </c:pt>
                <c:pt idx="260886">
                  <c:v>4.1353000000000001E-2</c:v>
                </c:pt>
                <c:pt idx="260887">
                  <c:v>4.1352E-2</c:v>
                </c:pt>
                <c:pt idx="260888">
                  <c:v>4.1352E-2</c:v>
                </c:pt>
                <c:pt idx="260889">
                  <c:v>4.1353000000000001E-2</c:v>
                </c:pt>
                <c:pt idx="260890">
                  <c:v>4.1353000000000001E-2</c:v>
                </c:pt>
                <c:pt idx="260891">
                  <c:v>4.1353000000000001E-2</c:v>
                </c:pt>
                <c:pt idx="260892">
                  <c:v>4.1354000000000002E-2</c:v>
                </c:pt>
                <c:pt idx="260893">
                  <c:v>4.1354000000000002E-2</c:v>
                </c:pt>
                <c:pt idx="260894">
                  <c:v>4.1355000000000003E-2</c:v>
                </c:pt>
                <c:pt idx="260895">
                  <c:v>4.1355999999999997E-2</c:v>
                </c:pt>
                <c:pt idx="260896">
                  <c:v>4.1356999999999998E-2</c:v>
                </c:pt>
                <c:pt idx="260897">
                  <c:v>4.1357999999999999E-2</c:v>
                </c:pt>
                <c:pt idx="260898">
                  <c:v>4.1359E-2</c:v>
                </c:pt>
                <c:pt idx="260899">
                  <c:v>4.1360000000000001E-2</c:v>
                </c:pt>
                <c:pt idx="260900">
                  <c:v>4.1362000000000003E-2</c:v>
                </c:pt>
                <c:pt idx="260901">
                  <c:v>4.1362999999999997E-2</c:v>
                </c:pt>
                <c:pt idx="260902">
                  <c:v>4.1364999999999999E-2</c:v>
                </c:pt>
                <c:pt idx="260903">
                  <c:v>4.1367000000000001E-2</c:v>
                </c:pt>
                <c:pt idx="260904">
                  <c:v>4.1368000000000002E-2</c:v>
                </c:pt>
                <c:pt idx="260905">
                  <c:v>4.1369999999999997E-2</c:v>
                </c:pt>
                <c:pt idx="260906">
                  <c:v>4.1371999999999999E-2</c:v>
                </c:pt>
                <c:pt idx="260907">
                  <c:v>4.1374000000000001E-2</c:v>
                </c:pt>
                <c:pt idx="260908">
                  <c:v>4.1376000000000003E-2</c:v>
                </c:pt>
                <c:pt idx="260909">
                  <c:v>4.1377999999999998E-2</c:v>
                </c:pt>
                <c:pt idx="260910">
                  <c:v>4.138E-2</c:v>
                </c:pt>
                <c:pt idx="260911">
                  <c:v>4.1382000000000002E-2</c:v>
                </c:pt>
                <c:pt idx="260912">
                  <c:v>4.1383999999999997E-2</c:v>
                </c:pt>
                <c:pt idx="260913">
                  <c:v>4.1385999999999999E-2</c:v>
                </c:pt>
                <c:pt idx="260914">
                  <c:v>4.1389000000000002E-2</c:v>
                </c:pt>
                <c:pt idx="260915">
                  <c:v>4.1390999999999997E-2</c:v>
                </c:pt>
                <c:pt idx="260916">
                  <c:v>4.1392999999999999E-2</c:v>
                </c:pt>
                <c:pt idx="260917">
                  <c:v>4.1395000000000001E-2</c:v>
                </c:pt>
                <c:pt idx="260918">
                  <c:v>4.1397000000000003E-2</c:v>
                </c:pt>
                <c:pt idx="260919">
                  <c:v>4.1398999999999998E-2</c:v>
                </c:pt>
                <c:pt idx="260920">
                  <c:v>4.1401E-2</c:v>
                </c:pt>
                <c:pt idx="260921">
                  <c:v>4.1403000000000002E-2</c:v>
                </c:pt>
                <c:pt idx="260922">
                  <c:v>4.1404999999999997E-2</c:v>
                </c:pt>
                <c:pt idx="260923">
                  <c:v>4.1405999999999998E-2</c:v>
                </c:pt>
                <c:pt idx="260924">
                  <c:v>4.1408E-2</c:v>
                </c:pt>
                <c:pt idx="260925">
                  <c:v>4.1410000000000002E-2</c:v>
                </c:pt>
                <c:pt idx="260926">
                  <c:v>4.1411999999999997E-2</c:v>
                </c:pt>
                <c:pt idx="260927">
                  <c:v>4.1412999999999998E-2</c:v>
                </c:pt>
                <c:pt idx="260928">
                  <c:v>4.1413999999999999E-2</c:v>
                </c:pt>
                <c:pt idx="260929">
                  <c:v>4.1416000000000001E-2</c:v>
                </c:pt>
                <c:pt idx="260930">
                  <c:v>4.1417000000000002E-2</c:v>
                </c:pt>
                <c:pt idx="260931">
                  <c:v>4.1418000000000003E-2</c:v>
                </c:pt>
                <c:pt idx="260932">
                  <c:v>4.1418999999999997E-2</c:v>
                </c:pt>
                <c:pt idx="260933">
                  <c:v>4.1419999999999998E-2</c:v>
                </c:pt>
                <c:pt idx="260934">
                  <c:v>4.1420999999999999E-2</c:v>
                </c:pt>
                <c:pt idx="260935">
                  <c:v>4.1422E-2</c:v>
                </c:pt>
                <c:pt idx="260936">
                  <c:v>4.1423000000000001E-2</c:v>
                </c:pt>
                <c:pt idx="260937">
                  <c:v>4.1423000000000001E-2</c:v>
                </c:pt>
                <c:pt idx="260938">
                  <c:v>4.1424000000000002E-2</c:v>
                </c:pt>
                <c:pt idx="260939">
                  <c:v>4.1424000000000002E-2</c:v>
                </c:pt>
                <c:pt idx="260940">
                  <c:v>4.1424000000000002E-2</c:v>
                </c:pt>
                <c:pt idx="260941">
                  <c:v>4.1424999999999997E-2</c:v>
                </c:pt>
                <c:pt idx="260942">
                  <c:v>4.1424999999999997E-2</c:v>
                </c:pt>
                <c:pt idx="260943">
                  <c:v>4.1424999999999997E-2</c:v>
                </c:pt>
                <c:pt idx="260944">
                  <c:v>4.1424000000000002E-2</c:v>
                </c:pt>
                <c:pt idx="260945">
                  <c:v>4.1424000000000002E-2</c:v>
                </c:pt>
                <c:pt idx="260946">
                  <c:v>4.1424000000000002E-2</c:v>
                </c:pt>
                <c:pt idx="260947">
                  <c:v>4.1424000000000002E-2</c:v>
                </c:pt>
                <c:pt idx="260948">
                  <c:v>4.1423000000000001E-2</c:v>
                </c:pt>
                <c:pt idx="260949">
                  <c:v>4.1423000000000001E-2</c:v>
                </c:pt>
                <c:pt idx="260950">
                  <c:v>4.1422E-2</c:v>
                </c:pt>
                <c:pt idx="260951">
                  <c:v>4.1420999999999999E-2</c:v>
                </c:pt>
                <c:pt idx="260952">
                  <c:v>4.1419999999999998E-2</c:v>
                </c:pt>
                <c:pt idx="260953">
                  <c:v>4.1418999999999997E-2</c:v>
                </c:pt>
                <c:pt idx="260954">
                  <c:v>4.1418000000000003E-2</c:v>
                </c:pt>
                <c:pt idx="260955">
                  <c:v>4.1417000000000002E-2</c:v>
                </c:pt>
                <c:pt idx="260956">
                  <c:v>4.1416000000000001E-2</c:v>
                </c:pt>
                <c:pt idx="260957">
                  <c:v>4.1415E-2</c:v>
                </c:pt>
                <c:pt idx="260958">
                  <c:v>4.1413999999999999E-2</c:v>
                </c:pt>
                <c:pt idx="260959">
                  <c:v>4.1412999999999998E-2</c:v>
                </c:pt>
                <c:pt idx="260960">
                  <c:v>4.1411999999999997E-2</c:v>
                </c:pt>
                <c:pt idx="260961">
                  <c:v>4.1411000000000003E-2</c:v>
                </c:pt>
                <c:pt idx="260962">
                  <c:v>4.1410000000000002E-2</c:v>
                </c:pt>
                <c:pt idx="260963">
                  <c:v>4.1409000000000001E-2</c:v>
                </c:pt>
                <c:pt idx="260964">
                  <c:v>4.1406999999999999E-2</c:v>
                </c:pt>
                <c:pt idx="260965">
                  <c:v>4.1405999999999998E-2</c:v>
                </c:pt>
                <c:pt idx="260966">
                  <c:v>4.1404999999999997E-2</c:v>
                </c:pt>
                <c:pt idx="260967">
                  <c:v>4.1404000000000003E-2</c:v>
                </c:pt>
                <c:pt idx="260968">
                  <c:v>4.1403000000000002E-2</c:v>
                </c:pt>
                <c:pt idx="260969">
                  <c:v>4.1402000000000001E-2</c:v>
                </c:pt>
                <c:pt idx="260970">
                  <c:v>4.1401E-2</c:v>
                </c:pt>
                <c:pt idx="260971">
                  <c:v>4.1399999999999999E-2</c:v>
                </c:pt>
                <c:pt idx="260972">
                  <c:v>4.1398999999999998E-2</c:v>
                </c:pt>
                <c:pt idx="260973">
                  <c:v>4.1397999999999997E-2</c:v>
                </c:pt>
                <c:pt idx="260974">
                  <c:v>4.1397000000000003E-2</c:v>
                </c:pt>
                <c:pt idx="260975">
                  <c:v>4.1396000000000002E-2</c:v>
                </c:pt>
                <c:pt idx="260976">
                  <c:v>4.1395000000000001E-2</c:v>
                </c:pt>
                <c:pt idx="260977">
                  <c:v>4.1394E-2</c:v>
                </c:pt>
                <c:pt idx="260978">
                  <c:v>4.1392999999999999E-2</c:v>
                </c:pt>
                <c:pt idx="260979">
                  <c:v>4.1391999999999998E-2</c:v>
                </c:pt>
                <c:pt idx="260980">
                  <c:v>4.1391999999999998E-2</c:v>
                </c:pt>
                <c:pt idx="260981">
                  <c:v>4.1390999999999997E-2</c:v>
                </c:pt>
                <c:pt idx="260982">
                  <c:v>4.1390999999999997E-2</c:v>
                </c:pt>
                <c:pt idx="260983">
                  <c:v>4.1390000000000003E-2</c:v>
                </c:pt>
                <c:pt idx="260984">
                  <c:v>4.1390000000000003E-2</c:v>
                </c:pt>
                <c:pt idx="260985">
                  <c:v>4.1389000000000002E-2</c:v>
                </c:pt>
                <c:pt idx="260986">
                  <c:v>4.1389000000000002E-2</c:v>
                </c:pt>
                <c:pt idx="260987">
                  <c:v>4.1389000000000002E-2</c:v>
                </c:pt>
                <c:pt idx="260988">
                  <c:v>4.1388000000000001E-2</c:v>
                </c:pt>
                <c:pt idx="260989">
                  <c:v>4.1388000000000001E-2</c:v>
                </c:pt>
                <c:pt idx="260990">
                  <c:v>4.1388000000000001E-2</c:v>
                </c:pt>
                <c:pt idx="260991">
                  <c:v>4.1388000000000001E-2</c:v>
                </c:pt>
                <c:pt idx="260992">
                  <c:v>4.1388000000000001E-2</c:v>
                </c:pt>
                <c:pt idx="260993">
                  <c:v>4.1388000000000001E-2</c:v>
                </c:pt>
                <c:pt idx="260994">
                  <c:v>4.1388000000000001E-2</c:v>
                </c:pt>
                <c:pt idx="260995">
                  <c:v>4.1388000000000001E-2</c:v>
                </c:pt>
                <c:pt idx="260996">
                  <c:v>4.1388000000000001E-2</c:v>
                </c:pt>
                <c:pt idx="260997">
                  <c:v>4.1388000000000001E-2</c:v>
                </c:pt>
                <c:pt idx="260998">
                  <c:v>4.1388000000000001E-2</c:v>
                </c:pt>
                <c:pt idx="260999">
                  <c:v>4.1388000000000001E-2</c:v>
                </c:pt>
                <c:pt idx="261000">
                  <c:v>4.1388000000000001E-2</c:v>
                </c:pt>
                <c:pt idx="261001">
                  <c:v>4.1388000000000001E-2</c:v>
                </c:pt>
                <c:pt idx="261002">
                  <c:v>4.1388000000000001E-2</c:v>
                </c:pt>
                <c:pt idx="261003">
                  <c:v>4.1388000000000001E-2</c:v>
                </c:pt>
                <c:pt idx="261004">
                  <c:v>4.1388000000000001E-2</c:v>
                </c:pt>
                <c:pt idx="261005">
                  <c:v>4.1389000000000002E-2</c:v>
                </c:pt>
                <c:pt idx="261006">
                  <c:v>4.1389000000000002E-2</c:v>
                </c:pt>
                <c:pt idx="261007">
                  <c:v>4.1389000000000002E-2</c:v>
                </c:pt>
                <c:pt idx="261008">
                  <c:v>4.1389000000000002E-2</c:v>
                </c:pt>
                <c:pt idx="261009">
                  <c:v>4.1389000000000002E-2</c:v>
                </c:pt>
                <c:pt idx="261010">
                  <c:v>4.1389000000000002E-2</c:v>
                </c:pt>
                <c:pt idx="261011">
                  <c:v>4.1389000000000002E-2</c:v>
                </c:pt>
                <c:pt idx="261012">
                  <c:v>4.1389000000000002E-2</c:v>
                </c:pt>
                <c:pt idx="261013">
                  <c:v>4.1389000000000002E-2</c:v>
                </c:pt>
                <c:pt idx="261014">
                  <c:v>4.1390000000000003E-2</c:v>
                </c:pt>
                <c:pt idx="261015">
                  <c:v>4.1390000000000003E-2</c:v>
                </c:pt>
                <c:pt idx="261016">
                  <c:v>4.1390000000000003E-2</c:v>
                </c:pt>
                <c:pt idx="261017">
                  <c:v>4.1390000000000003E-2</c:v>
                </c:pt>
                <c:pt idx="261018">
                  <c:v>4.1390000000000003E-2</c:v>
                </c:pt>
                <c:pt idx="261019">
                  <c:v>4.1390000000000003E-2</c:v>
                </c:pt>
                <c:pt idx="261020">
                  <c:v>4.1390000000000003E-2</c:v>
                </c:pt>
                <c:pt idx="261021">
                  <c:v>4.1390000000000003E-2</c:v>
                </c:pt>
                <c:pt idx="261022">
                  <c:v>4.1390000000000003E-2</c:v>
                </c:pt>
                <c:pt idx="261023">
                  <c:v>4.1390000000000003E-2</c:v>
                </c:pt>
                <c:pt idx="261024">
                  <c:v>4.1390000000000003E-2</c:v>
                </c:pt>
                <c:pt idx="261025">
                  <c:v>4.1390000000000003E-2</c:v>
                </c:pt>
                <c:pt idx="261026">
                  <c:v>4.1390000000000003E-2</c:v>
                </c:pt>
                <c:pt idx="261027">
                  <c:v>4.1390000000000003E-2</c:v>
                </c:pt>
                <c:pt idx="261028">
                  <c:v>4.1390000000000003E-2</c:v>
                </c:pt>
                <c:pt idx="261029">
                  <c:v>4.1390999999999997E-2</c:v>
                </c:pt>
                <c:pt idx="261030">
                  <c:v>4.1390999999999997E-2</c:v>
                </c:pt>
                <c:pt idx="261031">
                  <c:v>4.1390999999999997E-2</c:v>
                </c:pt>
                <c:pt idx="261032">
                  <c:v>4.1390999999999997E-2</c:v>
                </c:pt>
                <c:pt idx="261033">
                  <c:v>4.1390999999999997E-2</c:v>
                </c:pt>
                <c:pt idx="261034">
                  <c:v>4.1390999999999997E-2</c:v>
                </c:pt>
                <c:pt idx="261035">
                  <c:v>4.1390999999999997E-2</c:v>
                </c:pt>
                <c:pt idx="261036">
                  <c:v>4.1390999999999997E-2</c:v>
                </c:pt>
                <c:pt idx="261037">
                  <c:v>4.1390999999999997E-2</c:v>
                </c:pt>
                <c:pt idx="261038">
                  <c:v>4.1390999999999997E-2</c:v>
                </c:pt>
                <c:pt idx="261039">
                  <c:v>4.1390999999999997E-2</c:v>
                </c:pt>
                <c:pt idx="261040">
                  <c:v>4.1390999999999997E-2</c:v>
                </c:pt>
                <c:pt idx="261041">
                  <c:v>4.1390999999999997E-2</c:v>
                </c:pt>
                <c:pt idx="261042">
                  <c:v>4.1390999999999997E-2</c:v>
                </c:pt>
                <c:pt idx="261043">
                  <c:v>4.1390999999999997E-2</c:v>
                </c:pt>
                <c:pt idx="261044">
                  <c:v>4.1390000000000003E-2</c:v>
                </c:pt>
                <c:pt idx="261045">
                  <c:v>4.1390000000000003E-2</c:v>
                </c:pt>
                <c:pt idx="261046">
                  <c:v>4.1390000000000003E-2</c:v>
                </c:pt>
                <c:pt idx="261047">
                  <c:v>4.1390000000000003E-2</c:v>
                </c:pt>
                <c:pt idx="261048">
                  <c:v>4.1389000000000002E-2</c:v>
                </c:pt>
                <c:pt idx="261049">
                  <c:v>4.1389000000000002E-2</c:v>
                </c:pt>
                <c:pt idx="261050">
                  <c:v>4.1389000000000002E-2</c:v>
                </c:pt>
                <c:pt idx="261051">
                  <c:v>4.1389000000000002E-2</c:v>
                </c:pt>
                <c:pt idx="261052">
                  <c:v>4.1388000000000001E-2</c:v>
                </c:pt>
                <c:pt idx="261053">
                  <c:v>4.1388000000000001E-2</c:v>
                </c:pt>
                <c:pt idx="261054">
                  <c:v>4.1387E-2</c:v>
                </c:pt>
                <c:pt idx="261055">
                  <c:v>4.1387E-2</c:v>
                </c:pt>
                <c:pt idx="261056">
                  <c:v>4.1385999999999999E-2</c:v>
                </c:pt>
                <c:pt idx="261057">
                  <c:v>4.1385999999999999E-2</c:v>
                </c:pt>
                <c:pt idx="261058">
                  <c:v>4.1384999999999998E-2</c:v>
                </c:pt>
                <c:pt idx="261059">
                  <c:v>4.1383999999999997E-2</c:v>
                </c:pt>
                <c:pt idx="261060">
                  <c:v>4.1383000000000003E-2</c:v>
                </c:pt>
                <c:pt idx="261061">
                  <c:v>4.1382000000000002E-2</c:v>
                </c:pt>
                <c:pt idx="261062">
                  <c:v>4.1381000000000001E-2</c:v>
                </c:pt>
                <c:pt idx="261063">
                  <c:v>4.138E-2</c:v>
                </c:pt>
                <c:pt idx="261064">
                  <c:v>4.138E-2</c:v>
                </c:pt>
                <c:pt idx="261065">
                  <c:v>4.1378999999999999E-2</c:v>
                </c:pt>
                <c:pt idx="261066">
                  <c:v>4.1376999999999997E-2</c:v>
                </c:pt>
                <c:pt idx="261067">
                  <c:v>4.1376000000000003E-2</c:v>
                </c:pt>
                <c:pt idx="261068">
                  <c:v>4.1375000000000002E-2</c:v>
                </c:pt>
                <c:pt idx="261069">
                  <c:v>4.1374000000000001E-2</c:v>
                </c:pt>
                <c:pt idx="261070">
                  <c:v>4.1371999999999999E-2</c:v>
                </c:pt>
                <c:pt idx="261071">
                  <c:v>4.1370999999999998E-2</c:v>
                </c:pt>
                <c:pt idx="261072">
                  <c:v>4.1369000000000003E-2</c:v>
                </c:pt>
                <c:pt idx="261073">
                  <c:v>4.1368000000000002E-2</c:v>
                </c:pt>
                <c:pt idx="261074">
                  <c:v>4.1367000000000001E-2</c:v>
                </c:pt>
                <c:pt idx="261075">
                  <c:v>4.1364999999999999E-2</c:v>
                </c:pt>
                <c:pt idx="261076">
                  <c:v>4.1363999999999998E-2</c:v>
                </c:pt>
                <c:pt idx="261077">
                  <c:v>4.1362000000000003E-2</c:v>
                </c:pt>
                <c:pt idx="261078">
                  <c:v>4.1361000000000002E-2</c:v>
                </c:pt>
                <c:pt idx="261079">
                  <c:v>4.1359E-2</c:v>
                </c:pt>
                <c:pt idx="261080">
                  <c:v>4.1356999999999998E-2</c:v>
                </c:pt>
                <c:pt idx="261081">
                  <c:v>4.1355999999999997E-2</c:v>
                </c:pt>
                <c:pt idx="261082">
                  <c:v>4.1354000000000002E-2</c:v>
                </c:pt>
                <c:pt idx="261083">
                  <c:v>4.1352E-2</c:v>
                </c:pt>
                <c:pt idx="261084">
                  <c:v>4.1350999999999999E-2</c:v>
                </c:pt>
                <c:pt idx="261085">
                  <c:v>4.1348999999999997E-2</c:v>
                </c:pt>
                <c:pt idx="261086">
                  <c:v>4.1348000000000003E-2</c:v>
                </c:pt>
                <c:pt idx="261087">
                  <c:v>4.1346000000000001E-2</c:v>
                </c:pt>
                <c:pt idx="261088">
                  <c:v>4.1345E-2</c:v>
                </c:pt>
                <c:pt idx="261089">
                  <c:v>4.1342999999999998E-2</c:v>
                </c:pt>
                <c:pt idx="261090">
                  <c:v>4.1341999999999997E-2</c:v>
                </c:pt>
                <c:pt idx="261091">
                  <c:v>4.1340000000000002E-2</c:v>
                </c:pt>
                <c:pt idx="261092">
                  <c:v>4.1339000000000001E-2</c:v>
                </c:pt>
                <c:pt idx="261093">
                  <c:v>4.1338E-2</c:v>
                </c:pt>
                <c:pt idx="261094">
                  <c:v>4.1335999999999998E-2</c:v>
                </c:pt>
                <c:pt idx="261095">
                  <c:v>4.1334999999999997E-2</c:v>
                </c:pt>
                <c:pt idx="261096">
                  <c:v>4.1333000000000002E-2</c:v>
                </c:pt>
                <c:pt idx="261097">
                  <c:v>4.1332000000000001E-2</c:v>
                </c:pt>
                <c:pt idx="261098">
                  <c:v>4.1331E-2</c:v>
                </c:pt>
                <c:pt idx="261099">
                  <c:v>4.1329999999999999E-2</c:v>
                </c:pt>
                <c:pt idx="261100">
                  <c:v>4.1328999999999998E-2</c:v>
                </c:pt>
                <c:pt idx="261101">
                  <c:v>4.1327999999999997E-2</c:v>
                </c:pt>
                <c:pt idx="261102">
                  <c:v>4.1327000000000003E-2</c:v>
                </c:pt>
                <c:pt idx="261103">
                  <c:v>4.1326000000000002E-2</c:v>
                </c:pt>
                <c:pt idx="261104">
                  <c:v>4.1325000000000001E-2</c:v>
                </c:pt>
                <c:pt idx="261105">
                  <c:v>4.1324E-2</c:v>
                </c:pt>
                <c:pt idx="261106">
                  <c:v>4.1322999999999999E-2</c:v>
                </c:pt>
                <c:pt idx="261107">
                  <c:v>4.1322999999999999E-2</c:v>
                </c:pt>
                <c:pt idx="261108">
                  <c:v>4.1321999999999998E-2</c:v>
                </c:pt>
                <c:pt idx="261109">
                  <c:v>4.1320999999999997E-2</c:v>
                </c:pt>
                <c:pt idx="261110">
                  <c:v>4.1320999999999997E-2</c:v>
                </c:pt>
                <c:pt idx="261111">
                  <c:v>4.1320000000000003E-2</c:v>
                </c:pt>
                <c:pt idx="261112">
                  <c:v>4.1320000000000003E-2</c:v>
                </c:pt>
                <c:pt idx="261113">
                  <c:v>4.1319000000000002E-2</c:v>
                </c:pt>
                <c:pt idx="261114">
                  <c:v>4.1319000000000002E-2</c:v>
                </c:pt>
                <c:pt idx="261115">
                  <c:v>4.1318000000000001E-2</c:v>
                </c:pt>
                <c:pt idx="261116">
                  <c:v>4.1318000000000001E-2</c:v>
                </c:pt>
                <c:pt idx="261117">
                  <c:v>4.1317E-2</c:v>
                </c:pt>
                <c:pt idx="261118">
                  <c:v>4.1317E-2</c:v>
                </c:pt>
                <c:pt idx="261119">
                  <c:v>4.1317E-2</c:v>
                </c:pt>
                <c:pt idx="261120">
                  <c:v>4.1315999999999999E-2</c:v>
                </c:pt>
                <c:pt idx="261121">
                  <c:v>4.1315999999999999E-2</c:v>
                </c:pt>
                <c:pt idx="261122">
                  <c:v>4.1315999999999999E-2</c:v>
                </c:pt>
                <c:pt idx="261123">
                  <c:v>4.1315999999999999E-2</c:v>
                </c:pt>
                <c:pt idx="261124">
                  <c:v>4.1314999999999998E-2</c:v>
                </c:pt>
                <c:pt idx="261125">
                  <c:v>4.1314999999999998E-2</c:v>
                </c:pt>
                <c:pt idx="261126">
                  <c:v>4.1314999999999998E-2</c:v>
                </c:pt>
                <c:pt idx="261127">
                  <c:v>4.1314999999999998E-2</c:v>
                </c:pt>
                <c:pt idx="261128">
                  <c:v>4.1314999999999998E-2</c:v>
                </c:pt>
                <c:pt idx="261129">
                  <c:v>4.1313999999999997E-2</c:v>
                </c:pt>
                <c:pt idx="261130">
                  <c:v>4.1313999999999997E-2</c:v>
                </c:pt>
                <c:pt idx="261131">
                  <c:v>4.1313999999999997E-2</c:v>
                </c:pt>
                <c:pt idx="261132">
                  <c:v>4.1313999999999997E-2</c:v>
                </c:pt>
                <c:pt idx="261133">
                  <c:v>4.1313999999999997E-2</c:v>
                </c:pt>
                <c:pt idx="261134">
                  <c:v>4.1313999999999997E-2</c:v>
                </c:pt>
                <c:pt idx="261135">
                  <c:v>4.1313999999999997E-2</c:v>
                </c:pt>
                <c:pt idx="261136">
                  <c:v>4.1313999999999997E-2</c:v>
                </c:pt>
                <c:pt idx="261137">
                  <c:v>4.1313999999999997E-2</c:v>
                </c:pt>
                <c:pt idx="261138">
                  <c:v>4.1313999999999997E-2</c:v>
                </c:pt>
                <c:pt idx="261139">
                  <c:v>4.1313999999999997E-2</c:v>
                </c:pt>
                <c:pt idx="261140">
                  <c:v>4.1313999999999997E-2</c:v>
                </c:pt>
                <c:pt idx="261141">
                  <c:v>4.1313999999999997E-2</c:v>
                </c:pt>
                <c:pt idx="261142">
                  <c:v>4.1313999999999997E-2</c:v>
                </c:pt>
                <c:pt idx="261143">
                  <c:v>4.1313999999999997E-2</c:v>
                </c:pt>
                <c:pt idx="261144">
                  <c:v>4.1313999999999997E-2</c:v>
                </c:pt>
                <c:pt idx="261145">
                  <c:v>4.1313999999999997E-2</c:v>
                </c:pt>
                <c:pt idx="261146">
                  <c:v>4.1313999999999997E-2</c:v>
                </c:pt>
                <c:pt idx="261147">
                  <c:v>4.1313999999999997E-2</c:v>
                </c:pt>
                <c:pt idx="261148">
                  <c:v>4.1313999999999997E-2</c:v>
                </c:pt>
                <c:pt idx="261149">
                  <c:v>4.1313999999999997E-2</c:v>
                </c:pt>
                <c:pt idx="261150">
                  <c:v>4.1313999999999997E-2</c:v>
                </c:pt>
                <c:pt idx="261151">
                  <c:v>4.1313999999999997E-2</c:v>
                </c:pt>
                <c:pt idx="261152">
                  <c:v>4.1313999999999997E-2</c:v>
                </c:pt>
                <c:pt idx="261153">
                  <c:v>4.1313999999999997E-2</c:v>
                </c:pt>
                <c:pt idx="261154">
                  <c:v>4.1313999999999997E-2</c:v>
                </c:pt>
                <c:pt idx="261155">
                  <c:v>4.1313999999999997E-2</c:v>
                </c:pt>
                <c:pt idx="261156">
                  <c:v>4.1314999999999998E-2</c:v>
                </c:pt>
                <c:pt idx="261157">
                  <c:v>4.1314999999999998E-2</c:v>
                </c:pt>
                <c:pt idx="261158">
                  <c:v>4.1314999999999998E-2</c:v>
                </c:pt>
                <c:pt idx="261159">
                  <c:v>4.1314999999999998E-2</c:v>
                </c:pt>
                <c:pt idx="261160">
                  <c:v>4.1314999999999998E-2</c:v>
                </c:pt>
                <c:pt idx="261161">
                  <c:v>4.1315999999999999E-2</c:v>
                </c:pt>
                <c:pt idx="261162">
                  <c:v>4.1315999999999999E-2</c:v>
                </c:pt>
                <c:pt idx="261163">
                  <c:v>4.1315999999999999E-2</c:v>
                </c:pt>
                <c:pt idx="261164">
                  <c:v>4.1315999999999999E-2</c:v>
                </c:pt>
                <c:pt idx="261165">
                  <c:v>4.1315999999999999E-2</c:v>
                </c:pt>
                <c:pt idx="261166">
                  <c:v>4.1315999999999999E-2</c:v>
                </c:pt>
                <c:pt idx="261167">
                  <c:v>4.1315999999999999E-2</c:v>
                </c:pt>
                <c:pt idx="261168">
                  <c:v>4.1317E-2</c:v>
                </c:pt>
                <c:pt idx="261169">
                  <c:v>4.1317E-2</c:v>
                </c:pt>
                <c:pt idx="261170">
                  <c:v>4.1317E-2</c:v>
                </c:pt>
                <c:pt idx="261171">
                  <c:v>4.1317E-2</c:v>
                </c:pt>
                <c:pt idx="261172">
                  <c:v>4.1318000000000001E-2</c:v>
                </c:pt>
                <c:pt idx="261173">
                  <c:v>4.1318000000000001E-2</c:v>
                </c:pt>
                <c:pt idx="261174">
                  <c:v>4.1318000000000001E-2</c:v>
                </c:pt>
                <c:pt idx="261175">
                  <c:v>4.1318000000000001E-2</c:v>
                </c:pt>
                <c:pt idx="261176">
                  <c:v>4.1318000000000001E-2</c:v>
                </c:pt>
                <c:pt idx="261177">
                  <c:v>4.1318000000000001E-2</c:v>
                </c:pt>
                <c:pt idx="261178">
                  <c:v>4.1318000000000001E-2</c:v>
                </c:pt>
                <c:pt idx="261179">
                  <c:v>4.1318000000000001E-2</c:v>
                </c:pt>
                <c:pt idx="261180">
                  <c:v>4.1319000000000002E-2</c:v>
                </c:pt>
                <c:pt idx="261181">
                  <c:v>4.1319000000000002E-2</c:v>
                </c:pt>
                <c:pt idx="261182">
                  <c:v>4.1319000000000002E-2</c:v>
                </c:pt>
                <c:pt idx="261183">
                  <c:v>4.1319000000000002E-2</c:v>
                </c:pt>
                <c:pt idx="261184">
                  <c:v>4.1319000000000002E-2</c:v>
                </c:pt>
                <c:pt idx="261185">
                  <c:v>4.1319000000000002E-2</c:v>
                </c:pt>
                <c:pt idx="261186">
                  <c:v>4.1319000000000002E-2</c:v>
                </c:pt>
                <c:pt idx="261187">
                  <c:v>4.1318000000000001E-2</c:v>
                </c:pt>
                <c:pt idx="261188">
                  <c:v>4.1318000000000001E-2</c:v>
                </c:pt>
                <c:pt idx="261189">
                  <c:v>4.1318000000000001E-2</c:v>
                </c:pt>
                <c:pt idx="261190">
                  <c:v>4.1318000000000001E-2</c:v>
                </c:pt>
                <c:pt idx="261191">
                  <c:v>4.1317E-2</c:v>
                </c:pt>
                <c:pt idx="261192">
                  <c:v>4.1317E-2</c:v>
                </c:pt>
                <c:pt idx="261193">
                  <c:v>4.1317E-2</c:v>
                </c:pt>
                <c:pt idx="261194">
                  <c:v>4.1317E-2</c:v>
                </c:pt>
                <c:pt idx="261195">
                  <c:v>4.1315999999999999E-2</c:v>
                </c:pt>
                <c:pt idx="261196">
                  <c:v>4.1315999999999999E-2</c:v>
                </c:pt>
                <c:pt idx="261197">
                  <c:v>4.1314999999999998E-2</c:v>
                </c:pt>
                <c:pt idx="261198">
                  <c:v>4.1314999999999998E-2</c:v>
                </c:pt>
                <c:pt idx="261199">
                  <c:v>4.1313999999999997E-2</c:v>
                </c:pt>
                <c:pt idx="261200">
                  <c:v>4.1313000000000002E-2</c:v>
                </c:pt>
                <c:pt idx="261201">
                  <c:v>4.1313000000000002E-2</c:v>
                </c:pt>
                <c:pt idx="261202">
                  <c:v>4.1312000000000001E-2</c:v>
                </c:pt>
                <c:pt idx="261203">
                  <c:v>4.1311E-2</c:v>
                </c:pt>
                <c:pt idx="261204">
                  <c:v>4.1309999999999999E-2</c:v>
                </c:pt>
                <c:pt idx="261205">
                  <c:v>4.1309999999999999E-2</c:v>
                </c:pt>
                <c:pt idx="261206">
                  <c:v>4.1308999999999998E-2</c:v>
                </c:pt>
                <c:pt idx="261207">
                  <c:v>4.1307999999999997E-2</c:v>
                </c:pt>
                <c:pt idx="261208">
                  <c:v>4.1307000000000003E-2</c:v>
                </c:pt>
                <c:pt idx="261209">
                  <c:v>4.1306000000000002E-2</c:v>
                </c:pt>
                <c:pt idx="261210">
                  <c:v>4.1305000000000001E-2</c:v>
                </c:pt>
                <c:pt idx="261211">
                  <c:v>4.1304E-2</c:v>
                </c:pt>
                <c:pt idx="261212">
                  <c:v>4.1302999999999999E-2</c:v>
                </c:pt>
                <c:pt idx="261213">
                  <c:v>4.1301999999999998E-2</c:v>
                </c:pt>
                <c:pt idx="261214">
                  <c:v>4.1300999999999997E-2</c:v>
                </c:pt>
                <c:pt idx="261215">
                  <c:v>4.1300000000000003E-2</c:v>
                </c:pt>
                <c:pt idx="261216">
                  <c:v>4.1299000000000002E-2</c:v>
                </c:pt>
                <c:pt idx="261217">
                  <c:v>4.1297E-2</c:v>
                </c:pt>
                <c:pt idx="261218">
                  <c:v>4.1295999999999999E-2</c:v>
                </c:pt>
                <c:pt idx="261219">
                  <c:v>4.1294999999999998E-2</c:v>
                </c:pt>
                <c:pt idx="261220">
                  <c:v>4.1293999999999997E-2</c:v>
                </c:pt>
                <c:pt idx="261221">
                  <c:v>4.1293000000000003E-2</c:v>
                </c:pt>
                <c:pt idx="261222">
                  <c:v>4.1292000000000002E-2</c:v>
                </c:pt>
                <c:pt idx="261223">
                  <c:v>4.129E-2</c:v>
                </c:pt>
                <c:pt idx="261224">
                  <c:v>4.1288999999999999E-2</c:v>
                </c:pt>
                <c:pt idx="261225">
                  <c:v>4.1287999999999998E-2</c:v>
                </c:pt>
                <c:pt idx="261226">
                  <c:v>4.1286999999999997E-2</c:v>
                </c:pt>
                <c:pt idx="261227">
                  <c:v>4.1285000000000002E-2</c:v>
                </c:pt>
                <c:pt idx="261228">
                  <c:v>4.1284000000000001E-2</c:v>
                </c:pt>
                <c:pt idx="261229">
                  <c:v>4.1283E-2</c:v>
                </c:pt>
                <c:pt idx="261230">
                  <c:v>4.1281999999999999E-2</c:v>
                </c:pt>
                <c:pt idx="261231">
                  <c:v>4.1280999999999998E-2</c:v>
                </c:pt>
                <c:pt idx="261232">
                  <c:v>4.1279999999999997E-2</c:v>
                </c:pt>
                <c:pt idx="261233">
                  <c:v>4.1279000000000003E-2</c:v>
                </c:pt>
                <c:pt idx="261234">
                  <c:v>4.1277000000000001E-2</c:v>
                </c:pt>
                <c:pt idx="261235">
                  <c:v>4.1276E-2</c:v>
                </c:pt>
                <c:pt idx="261236">
                  <c:v>4.1274999999999999E-2</c:v>
                </c:pt>
                <c:pt idx="261237">
                  <c:v>4.1273999999999998E-2</c:v>
                </c:pt>
                <c:pt idx="261238">
                  <c:v>4.1272999999999997E-2</c:v>
                </c:pt>
                <c:pt idx="261239">
                  <c:v>4.1272000000000003E-2</c:v>
                </c:pt>
                <c:pt idx="261240">
                  <c:v>4.1271000000000002E-2</c:v>
                </c:pt>
                <c:pt idx="261241">
                  <c:v>4.1270000000000001E-2</c:v>
                </c:pt>
                <c:pt idx="261242">
                  <c:v>4.1269E-2</c:v>
                </c:pt>
                <c:pt idx="261243">
                  <c:v>4.1269E-2</c:v>
                </c:pt>
                <c:pt idx="261244">
                  <c:v>4.1267999999999999E-2</c:v>
                </c:pt>
                <c:pt idx="261245">
                  <c:v>4.1266999999999998E-2</c:v>
                </c:pt>
                <c:pt idx="261246">
                  <c:v>4.1265999999999997E-2</c:v>
                </c:pt>
                <c:pt idx="261247">
                  <c:v>4.1265000000000003E-2</c:v>
                </c:pt>
                <c:pt idx="261248">
                  <c:v>4.1264000000000002E-2</c:v>
                </c:pt>
                <c:pt idx="261249">
                  <c:v>4.1263000000000001E-2</c:v>
                </c:pt>
                <c:pt idx="261250">
                  <c:v>4.1263000000000001E-2</c:v>
                </c:pt>
                <c:pt idx="261251">
                  <c:v>4.1262E-2</c:v>
                </c:pt>
                <c:pt idx="261252">
                  <c:v>4.1260999999999999E-2</c:v>
                </c:pt>
                <c:pt idx="261253">
                  <c:v>4.1260999999999999E-2</c:v>
                </c:pt>
                <c:pt idx="261254">
                  <c:v>4.1259999999999998E-2</c:v>
                </c:pt>
                <c:pt idx="261255">
                  <c:v>4.1259999999999998E-2</c:v>
                </c:pt>
                <c:pt idx="261256">
                  <c:v>4.1258999999999997E-2</c:v>
                </c:pt>
                <c:pt idx="261257">
                  <c:v>4.1258000000000003E-2</c:v>
                </c:pt>
                <c:pt idx="261258">
                  <c:v>4.1258000000000003E-2</c:v>
                </c:pt>
                <c:pt idx="261259">
                  <c:v>4.1257000000000002E-2</c:v>
                </c:pt>
                <c:pt idx="261260">
                  <c:v>4.1257000000000002E-2</c:v>
                </c:pt>
                <c:pt idx="261261">
                  <c:v>4.1256000000000001E-2</c:v>
                </c:pt>
                <c:pt idx="261262">
                  <c:v>4.1256000000000001E-2</c:v>
                </c:pt>
                <c:pt idx="261263">
                  <c:v>4.1256000000000001E-2</c:v>
                </c:pt>
                <c:pt idx="261264">
                  <c:v>4.1255E-2</c:v>
                </c:pt>
                <c:pt idx="261265">
                  <c:v>4.1255E-2</c:v>
                </c:pt>
                <c:pt idx="261266">
                  <c:v>4.1255E-2</c:v>
                </c:pt>
                <c:pt idx="261267">
                  <c:v>4.1253999999999999E-2</c:v>
                </c:pt>
                <c:pt idx="261268">
                  <c:v>4.1253999999999999E-2</c:v>
                </c:pt>
                <c:pt idx="261269">
                  <c:v>4.1253999999999999E-2</c:v>
                </c:pt>
                <c:pt idx="261270">
                  <c:v>4.1252999999999998E-2</c:v>
                </c:pt>
                <c:pt idx="261271">
                  <c:v>4.1252999999999998E-2</c:v>
                </c:pt>
                <c:pt idx="261272">
                  <c:v>4.1252999999999998E-2</c:v>
                </c:pt>
                <c:pt idx="261273">
                  <c:v>4.1252999999999998E-2</c:v>
                </c:pt>
                <c:pt idx="261274">
                  <c:v>4.1252999999999998E-2</c:v>
                </c:pt>
                <c:pt idx="261275">
                  <c:v>4.1252999999999998E-2</c:v>
                </c:pt>
                <c:pt idx="261276">
                  <c:v>4.1252999999999998E-2</c:v>
                </c:pt>
                <c:pt idx="261277">
                  <c:v>4.1252999999999998E-2</c:v>
                </c:pt>
                <c:pt idx="261278">
                  <c:v>4.1252999999999998E-2</c:v>
                </c:pt>
                <c:pt idx="261279">
                  <c:v>4.1252999999999998E-2</c:v>
                </c:pt>
                <c:pt idx="261280">
                  <c:v>4.1253999999999999E-2</c:v>
                </c:pt>
                <c:pt idx="261281">
                  <c:v>4.1253999999999999E-2</c:v>
                </c:pt>
                <c:pt idx="261282">
                  <c:v>4.1253999999999999E-2</c:v>
                </c:pt>
                <c:pt idx="261283">
                  <c:v>4.1253999999999999E-2</c:v>
                </c:pt>
                <c:pt idx="261284">
                  <c:v>4.1253999999999999E-2</c:v>
                </c:pt>
                <c:pt idx="261285">
                  <c:v>4.1255E-2</c:v>
                </c:pt>
                <c:pt idx="261286">
                  <c:v>4.1255E-2</c:v>
                </c:pt>
                <c:pt idx="261287">
                  <c:v>4.1256000000000001E-2</c:v>
                </c:pt>
                <c:pt idx="261288">
                  <c:v>4.1256000000000001E-2</c:v>
                </c:pt>
                <c:pt idx="261289">
                  <c:v>4.1257000000000002E-2</c:v>
                </c:pt>
                <c:pt idx="261290">
                  <c:v>4.1257000000000002E-2</c:v>
                </c:pt>
                <c:pt idx="261291">
                  <c:v>4.1258000000000003E-2</c:v>
                </c:pt>
                <c:pt idx="261292">
                  <c:v>4.1258999999999997E-2</c:v>
                </c:pt>
                <c:pt idx="261293">
                  <c:v>4.1258999999999997E-2</c:v>
                </c:pt>
                <c:pt idx="261294">
                  <c:v>4.1259999999999998E-2</c:v>
                </c:pt>
                <c:pt idx="261295">
                  <c:v>4.1260999999999999E-2</c:v>
                </c:pt>
                <c:pt idx="261296">
                  <c:v>4.1260999999999999E-2</c:v>
                </c:pt>
                <c:pt idx="261297">
                  <c:v>4.1262E-2</c:v>
                </c:pt>
                <c:pt idx="261298">
                  <c:v>4.1263000000000001E-2</c:v>
                </c:pt>
                <c:pt idx="261299">
                  <c:v>4.1264000000000002E-2</c:v>
                </c:pt>
                <c:pt idx="261300">
                  <c:v>4.1265000000000003E-2</c:v>
                </c:pt>
                <c:pt idx="261301">
                  <c:v>4.1265999999999997E-2</c:v>
                </c:pt>
                <c:pt idx="261302">
                  <c:v>4.1266999999999998E-2</c:v>
                </c:pt>
                <c:pt idx="261303">
                  <c:v>4.1267999999999999E-2</c:v>
                </c:pt>
                <c:pt idx="261304">
                  <c:v>4.1269E-2</c:v>
                </c:pt>
                <c:pt idx="261305">
                  <c:v>4.1270000000000001E-2</c:v>
                </c:pt>
                <c:pt idx="261306">
                  <c:v>4.1271000000000002E-2</c:v>
                </c:pt>
                <c:pt idx="261307">
                  <c:v>4.1272000000000003E-2</c:v>
                </c:pt>
                <c:pt idx="261308">
                  <c:v>4.1272999999999997E-2</c:v>
                </c:pt>
                <c:pt idx="261309">
                  <c:v>4.1273999999999998E-2</c:v>
                </c:pt>
                <c:pt idx="261310">
                  <c:v>4.1274999999999999E-2</c:v>
                </c:pt>
                <c:pt idx="261311">
                  <c:v>4.1276E-2</c:v>
                </c:pt>
                <c:pt idx="261312">
                  <c:v>4.1277000000000001E-2</c:v>
                </c:pt>
                <c:pt idx="261313">
                  <c:v>4.1278000000000002E-2</c:v>
                </c:pt>
                <c:pt idx="261314">
                  <c:v>4.1279000000000003E-2</c:v>
                </c:pt>
                <c:pt idx="261315">
                  <c:v>4.1279999999999997E-2</c:v>
                </c:pt>
                <c:pt idx="261316">
                  <c:v>4.1280999999999998E-2</c:v>
                </c:pt>
                <c:pt idx="261317">
                  <c:v>4.1281999999999999E-2</c:v>
                </c:pt>
                <c:pt idx="261318">
                  <c:v>4.1283E-2</c:v>
                </c:pt>
                <c:pt idx="261319">
                  <c:v>4.1283E-2</c:v>
                </c:pt>
                <c:pt idx="261320">
                  <c:v>4.1284000000000001E-2</c:v>
                </c:pt>
                <c:pt idx="261321">
                  <c:v>4.1285000000000002E-2</c:v>
                </c:pt>
                <c:pt idx="261322">
                  <c:v>4.1286000000000003E-2</c:v>
                </c:pt>
                <c:pt idx="261323">
                  <c:v>4.1286999999999997E-2</c:v>
                </c:pt>
                <c:pt idx="261324">
                  <c:v>4.1287999999999998E-2</c:v>
                </c:pt>
                <c:pt idx="261325">
                  <c:v>4.1287999999999998E-2</c:v>
                </c:pt>
                <c:pt idx="261326">
                  <c:v>4.1288999999999999E-2</c:v>
                </c:pt>
                <c:pt idx="261327">
                  <c:v>4.1288999999999999E-2</c:v>
                </c:pt>
                <c:pt idx="261328">
                  <c:v>4.129E-2</c:v>
                </c:pt>
                <c:pt idx="261329">
                  <c:v>4.129E-2</c:v>
                </c:pt>
                <c:pt idx="261330">
                  <c:v>4.129E-2</c:v>
                </c:pt>
                <c:pt idx="261331">
                  <c:v>4.1291000000000001E-2</c:v>
                </c:pt>
                <c:pt idx="261332">
                  <c:v>4.1291000000000001E-2</c:v>
                </c:pt>
                <c:pt idx="261333">
                  <c:v>4.1291000000000001E-2</c:v>
                </c:pt>
                <c:pt idx="261334">
                  <c:v>4.1292000000000002E-2</c:v>
                </c:pt>
                <c:pt idx="261335">
                  <c:v>4.1292000000000002E-2</c:v>
                </c:pt>
                <c:pt idx="261336">
                  <c:v>4.1292000000000002E-2</c:v>
                </c:pt>
                <c:pt idx="261337">
                  <c:v>4.1292000000000002E-2</c:v>
                </c:pt>
                <c:pt idx="261338">
                  <c:v>4.1292000000000002E-2</c:v>
                </c:pt>
                <c:pt idx="261339">
                  <c:v>4.1292000000000002E-2</c:v>
                </c:pt>
                <c:pt idx="261340">
                  <c:v>4.1291000000000001E-2</c:v>
                </c:pt>
                <c:pt idx="261341">
                  <c:v>4.1291000000000001E-2</c:v>
                </c:pt>
                <c:pt idx="261342">
                  <c:v>4.1291000000000001E-2</c:v>
                </c:pt>
                <c:pt idx="261343">
                  <c:v>4.129E-2</c:v>
                </c:pt>
                <c:pt idx="261344">
                  <c:v>4.129E-2</c:v>
                </c:pt>
                <c:pt idx="261345">
                  <c:v>4.129E-2</c:v>
                </c:pt>
                <c:pt idx="261346">
                  <c:v>4.1288999999999999E-2</c:v>
                </c:pt>
                <c:pt idx="261347">
                  <c:v>4.1288999999999999E-2</c:v>
                </c:pt>
                <c:pt idx="261348">
                  <c:v>4.1287999999999998E-2</c:v>
                </c:pt>
                <c:pt idx="261349">
                  <c:v>4.1287999999999998E-2</c:v>
                </c:pt>
                <c:pt idx="261350">
                  <c:v>4.1286999999999997E-2</c:v>
                </c:pt>
                <c:pt idx="261351">
                  <c:v>4.1286999999999997E-2</c:v>
                </c:pt>
                <c:pt idx="261352">
                  <c:v>4.1286000000000003E-2</c:v>
                </c:pt>
                <c:pt idx="261353">
                  <c:v>4.1285000000000002E-2</c:v>
                </c:pt>
                <c:pt idx="261354">
                  <c:v>4.1284000000000001E-2</c:v>
                </c:pt>
                <c:pt idx="261355">
                  <c:v>4.1284000000000001E-2</c:v>
                </c:pt>
                <c:pt idx="261356">
                  <c:v>4.1283E-2</c:v>
                </c:pt>
                <c:pt idx="261357">
                  <c:v>4.1281999999999999E-2</c:v>
                </c:pt>
                <c:pt idx="261358">
                  <c:v>4.1281999999999999E-2</c:v>
                </c:pt>
                <c:pt idx="261359">
                  <c:v>4.1280999999999998E-2</c:v>
                </c:pt>
                <c:pt idx="261360">
                  <c:v>4.1279999999999997E-2</c:v>
                </c:pt>
                <c:pt idx="261361">
                  <c:v>4.1279999999999997E-2</c:v>
                </c:pt>
                <c:pt idx="261362">
                  <c:v>4.1279000000000003E-2</c:v>
                </c:pt>
                <c:pt idx="261363">
                  <c:v>4.1278000000000002E-2</c:v>
                </c:pt>
                <c:pt idx="261364">
                  <c:v>4.1277000000000001E-2</c:v>
                </c:pt>
                <c:pt idx="261365">
                  <c:v>4.1277000000000001E-2</c:v>
                </c:pt>
                <c:pt idx="261366">
                  <c:v>4.1276E-2</c:v>
                </c:pt>
                <c:pt idx="261367">
                  <c:v>4.1276E-2</c:v>
                </c:pt>
                <c:pt idx="261368">
                  <c:v>4.1274999999999999E-2</c:v>
                </c:pt>
                <c:pt idx="261369">
                  <c:v>4.1274999999999999E-2</c:v>
                </c:pt>
                <c:pt idx="261370">
                  <c:v>4.1273999999999998E-2</c:v>
                </c:pt>
                <c:pt idx="261371">
                  <c:v>4.1273999999999998E-2</c:v>
                </c:pt>
                <c:pt idx="261372">
                  <c:v>4.1272999999999997E-2</c:v>
                </c:pt>
                <c:pt idx="261373">
                  <c:v>4.1272999999999997E-2</c:v>
                </c:pt>
                <c:pt idx="261374">
                  <c:v>4.1272999999999997E-2</c:v>
                </c:pt>
                <c:pt idx="261375">
                  <c:v>4.1272000000000003E-2</c:v>
                </c:pt>
                <c:pt idx="261376">
                  <c:v>4.1272000000000003E-2</c:v>
                </c:pt>
                <c:pt idx="261377">
                  <c:v>4.1272000000000003E-2</c:v>
                </c:pt>
                <c:pt idx="261378">
                  <c:v>4.1271000000000002E-2</c:v>
                </c:pt>
                <c:pt idx="261379">
                  <c:v>4.1271000000000002E-2</c:v>
                </c:pt>
                <c:pt idx="261380">
                  <c:v>4.1271000000000002E-2</c:v>
                </c:pt>
                <c:pt idx="261381">
                  <c:v>4.1271000000000002E-2</c:v>
                </c:pt>
                <c:pt idx="261382">
                  <c:v>4.1271000000000002E-2</c:v>
                </c:pt>
                <c:pt idx="261383">
                  <c:v>4.1271000000000002E-2</c:v>
                </c:pt>
                <c:pt idx="261384">
                  <c:v>4.1271000000000002E-2</c:v>
                </c:pt>
                <c:pt idx="261385">
                  <c:v>4.1271000000000002E-2</c:v>
                </c:pt>
                <c:pt idx="261386">
                  <c:v>4.1271000000000002E-2</c:v>
                </c:pt>
                <c:pt idx="261387">
                  <c:v>4.1271000000000002E-2</c:v>
                </c:pt>
                <c:pt idx="261388">
                  <c:v>4.1271000000000002E-2</c:v>
                </c:pt>
                <c:pt idx="261389">
                  <c:v>4.1271000000000002E-2</c:v>
                </c:pt>
                <c:pt idx="261390">
                  <c:v>4.1271000000000002E-2</c:v>
                </c:pt>
                <c:pt idx="261391">
                  <c:v>4.1271000000000002E-2</c:v>
                </c:pt>
                <c:pt idx="261392">
                  <c:v>4.1271000000000002E-2</c:v>
                </c:pt>
                <c:pt idx="261393">
                  <c:v>4.1271000000000002E-2</c:v>
                </c:pt>
                <c:pt idx="261394">
                  <c:v>4.1272000000000003E-2</c:v>
                </c:pt>
                <c:pt idx="261395">
                  <c:v>4.1272000000000003E-2</c:v>
                </c:pt>
                <c:pt idx="261396">
                  <c:v>4.1272000000000003E-2</c:v>
                </c:pt>
                <c:pt idx="261397">
                  <c:v>4.1272000000000003E-2</c:v>
                </c:pt>
                <c:pt idx="261398">
                  <c:v>4.1272000000000003E-2</c:v>
                </c:pt>
                <c:pt idx="261399">
                  <c:v>4.1272000000000003E-2</c:v>
                </c:pt>
                <c:pt idx="261400">
                  <c:v>4.1272000000000003E-2</c:v>
                </c:pt>
                <c:pt idx="261401">
                  <c:v>4.1272000000000003E-2</c:v>
                </c:pt>
                <c:pt idx="261402">
                  <c:v>4.1272000000000003E-2</c:v>
                </c:pt>
                <c:pt idx="261403">
                  <c:v>4.1272000000000003E-2</c:v>
                </c:pt>
                <c:pt idx="261404">
                  <c:v>4.1272999999999997E-2</c:v>
                </c:pt>
                <c:pt idx="261405">
                  <c:v>4.1272999999999997E-2</c:v>
                </c:pt>
                <c:pt idx="261406">
                  <c:v>4.1272999999999997E-2</c:v>
                </c:pt>
                <c:pt idx="261407">
                  <c:v>4.1272999999999997E-2</c:v>
                </c:pt>
                <c:pt idx="261408">
                  <c:v>4.1272999999999997E-2</c:v>
                </c:pt>
                <c:pt idx="261409">
                  <c:v>4.1272999999999997E-2</c:v>
                </c:pt>
                <c:pt idx="261410">
                  <c:v>4.1272999999999997E-2</c:v>
                </c:pt>
                <c:pt idx="261411">
                  <c:v>4.1272000000000003E-2</c:v>
                </c:pt>
                <c:pt idx="261412">
                  <c:v>4.1272000000000003E-2</c:v>
                </c:pt>
                <c:pt idx="261413">
                  <c:v>4.1272000000000003E-2</c:v>
                </c:pt>
                <c:pt idx="261414">
                  <c:v>4.1272000000000003E-2</c:v>
                </c:pt>
                <c:pt idx="261415">
                  <c:v>4.1272000000000003E-2</c:v>
                </c:pt>
                <c:pt idx="261416">
                  <c:v>4.1272000000000003E-2</c:v>
                </c:pt>
                <c:pt idx="261417">
                  <c:v>4.1271000000000002E-2</c:v>
                </c:pt>
                <c:pt idx="261418">
                  <c:v>4.1271000000000002E-2</c:v>
                </c:pt>
                <c:pt idx="261419">
                  <c:v>4.1271000000000002E-2</c:v>
                </c:pt>
                <c:pt idx="261420">
                  <c:v>4.1271000000000002E-2</c:v>
                </c:pt>
                <c:pt idx="261421">
                  <c:v>4.1270000000000001E-2</c:v>
                </c:pt>
                <c:pt idx="261422">
                  <c:v>4.1270000000000001E-2</c:v>
                </c:pt>
                <c:pt idx="261423">
                  <c:v>4.1269E-2</c:v>
                </c:pt>
                <c:pt idx="261424">
                  <c:v>4.1269E-2</c:v>
                </c:pt>
                <c:pt idx="261425">
                  <c:v>4.1269E-2</c:v>
                </c:pt>
                <c:pt idx="261426">
                  <c:v>4.1267999999999999E-2</c:v>
                </c:pt>
                <c:pt idx="261427">
                  <c:v>4.1267999999999999E-2</c:v>
                </c:pt>
                <c:pt idx="261428">
                  <c:v>4.1266999999999998E-2</c:v>
                </c:pt>
                <c:pt idx="261429">
                  <c:v>4.1266999999999998E-2</c:v>
                </c:pt>
                <c:pt idx="261430">
                  <c:v>4.1265999999999997E-2</c:v>
                </c:pt>
                <c:pt idx="261431">
                  <c:v>4.1265999999999997E-2</c:v>
                </c:pt>
                <c:pt idx="261432">
                  <c:v>4.1265000000000003E-2</c:v>
                </c:pt>
                <c:pt idx="261433">
                  <c:v>4.1265000000000003E-2</c:v>
                </c:pt>
                <c:pt idx="261434">
                  <c:v>4.1264000000000002E-2</c:v>
                </c:pt>
                <c:pt idx="261435">
                  <c:v>4.1264000000000002E-2</c:v>
                </c:pt>
                <c:pt idx="261436">
                  <c:v>4.1263000000000001E-2</c:v>
                </c:pt>
                <c:pt idx="261437">
                  <c:v>4.1262E-2</c:v>
                </c:pt>
                <c:pt idx="261438">
                  <c:v>4.1262E-2</c:v>
                </c:pt>
                <c:pt idx="261439">
                  <c:v>4.1260999999999999E-2</c:v>
                </c:pt>
                <c:pt idx="261440">
                  <c:v>4.1260999999999999E-2</c:v>
                </c:pt>
                <c:pt idx="261441">
                  <c:v>4.1259999999999998E-2</c:v>
                </c:pt>
                <c:pt idx="261442">
                  <c:v>4.1259999999999998E-2</c:v>
                </c:pt>
                <c:pt idx="261443">
                  <c:v>4.1258999999999997E-2</c:v>
                </c:pt>
                <c:pt idx="261444">
                  <c:v>4.1258000000000003E-2</c:v>
                </c:pt>
                <c:pt idx="261445">
                  <c:v>4.1258000000000003E-2</c:v>
                </c:pt>
                <c:pt idx="261446">
                  <c:v>4.1257000000000002E-2</c:v>
                </c:pt>
                <c:pt idx="261447">
                  <c:v>4.1256000000000001E-2</c:v>
                </c:pt>
                <c:pt idx="261448">
                  <c:v>4.1256000000000001E-2</c:v>
                </c:pt>
                <c:pt idx="261449">
                  <c:v>4.1255E-2</c:v>
                </c:pt>
                <c:pt idx="261450">
                  <c:v>4.1253999999999999E-2</c:v>
                </c:pt>
                <c:pt idx="261451">
                  <c:v>4.1253999999999999E-2</c:v>
                </c:pt>
                <c:pt idx="261452">
                  <c:v>4.1252999999999998E-2</c:v>
                </c:pt>
                <c:pt idx="261453">
                  <c:v>4.1252999999999998E-2</c:v>
                </c:pt>
                <c:pt idx="261454">
                  <c:v>4.1251999999999997E-2</c:v>
                </c:pt>
                <c:pt idx="261455">
                  <c:v>4.1251000000000003E-2</c:v>
                </c:pt>
                <c:pt idx="261456">
                  <c:v>4.1251000000000003E-2</c:v>
                </c:pt>
                <c:pt idx="261457">
                  <c:v>4.1250000000000002E-2</c:v>
                </c:pt>
                <c:pt idx="261458">
                  <c:v>4.1249000000000001E-2</c:v>
                </c:pt>
                <c:pt idx="261459">
                  <c:v>4.1249000000000001E-2</c:v>
                </c:pt>
                <c:pt idx="261460">
                  <c:v>4.1248E-2</c:v>
                </c:pt>
                <c:pt idx="261461">
                  <c:v>4.1246999999999999E-2</c:v>
                </c:pt>
                <c:pt idx="261462">
                  <c:v>4.1246999999999999E-2</c:v>
                </c:pt>
                <c:pt idx="261463">
                  <c:v>4.1245999999999998E-2</c:v>
                </c:pt>
                <c:pt idx="261464">
                  <c:v>4.1245999999999998E-2</c:v>
                </c:pt>
                <c:pt idx="261465">
                  <c:v>4.1244999999999997E-2</c:v>
                </c:pt>
                <c:pt idx="261466">
                  <c:v>4.1244999999999997E-2</c:v>
                </c:pt>
                <c:pt idx="261467">
                  <c:v>4.1244000000000003E-2</c:v>
                </c:pt>
                <c:pt idx="261468">
                  <c:v>4.1244000000000003E-2</c:v>
                </c:pt>
                <c:pt idx="261469">
                  <c:v>4.1243000000000002E-2</c:v>
                </c:pt>
                <c:pt idx="261470">
                  <c:v>4.1243000000000002E-2</c:v>
                </c:pt>
                <c:pt idx="261471">
                  <c:v>4.1242000000000001E-2</c:v>
                </c:pt>
                <c:pt idx="261472">
                  <c:v>4.1242000000000001E-2</c:v>
                </c:pt>
                <c:pt idx="261473">
                  <c:v>4.1241E-2</c:v>
                </c:pt>
                <c:pt idx="261474">
                  <c:v>4.1241E-2</c:v>
                </c:pt>
                <c:pt idx="261475">
                  <c:v>4.1241E-2</c:v>
                </c:pt>
                <c:pt idx="261476">
                  <c:v>4.1241E-2</c:v>
                </c:pt>
                <c:pt idx="261477">
                  <c:v>4.1239999999999999E-2</c:v>
                </c:pt>
                <c:pt idx="261478">
                  <c:v>4.1239999999999999E-2</c:v>
                </c:pt>
                <c:pt idx="261479">
                  <c:v>4.1239999999999999E-2</c:v>
                </c:pt>
                <c:pt idx="261480">
                  <c:v>4.1239999999999999E-2</c:v>
                </c:pt>
                <c:pt idx="261481">
                  <c:v>4.1239999999999999E-2</c:v>
                </c:pt>
                <c:pt idx="261482">
                  <c:v>4.1239999999999999E-2</c:v>
                </c:pt>
                <c:pt idx="261483">
                  <c:v>4.1238999999999998E-2</c:v>
                </c:pt>
                <c:pt idx="261484">
                  <c:v>4.1238999999999998E-2</c:v>
                </c:pt>
                <c:pt idx="261485">
                  <c:v>4.1238999999999998E-2</c:v>
                </c:pt>
                <c:pt idx="261486">
                  <c:v>4.1239999999999999E-2</c:v>
                </c:pt>
                <c:pt idx="261487">
                  <c:v>4.1239999999999999E-2</c:v>
                </c:pt>
                <c:pt idx="261488">
                  <c:v>4.1239999999999999E-2</c:v>
                </c:pt>
                <c:pt idx="261489">
                  <c:v>4.1239999999999999E-2</c:v>
                </c:pt>
                <c:pt idx="261490">
                  <c:v>4.1239999999999999E-2</c:v>
                </c:pt>
                <c:pt idx="261491">
                  <c:v>4.1241E-2</c:v>
                </c:pt>
                <c:pt idx="261492">
                  <c:v>4.1241E-2</c:v>
                </c:pt>
                <c:pt idx="261493">
                  <c:v>4.1241E-2</c:v>
                </c:pt>
                <c:pt idx="261494">
                  <c:v>4.1241E-2</c:v>
                </c:pt>
                <c:pt idx="261495">
                  <c:v>4.1241E-2</c:v>
                </c:pt>
                <c:pt idx="261496">
                  <c:v>4.1242000000000001E-2</c:v>
                </c:pt>
                <c:pt idx="261497">
                  <c:v>4.1242000000000001E-2</c:v>
                </c:pt>
                <c:pt idx="261498">
                  <c:v>4.1243000000000002E-2</c:v>
                </c:pt>
                <c:pt idx="261499">
                  <c:v>4.1243000000000002E-2</c:v>
                </c:pt>
                <c:pt idx="261500">
                  <c:v>4.1243000000000002E-2</c:v>
                </c:pt>
                <c:pt idx="261501">
                  <c:v>4.1244000000000003E-2</c:v>
                </c:pt>
                <c:pt idx="261502">
                  <c:v>4.1244000000000003E-2</c:v>
                </c:pt>
                <c:pt idx="261503">
                  <c:v>4.1244999999999997E-2</c:v>
                </c:pt>
                <c:pt idx="261504">
                  <c:v>4.1244999999999997E-2</c:v>
                </c:pt>
                <c:pt idx="261505">
                  <c:v>4.1244999999999997E-2</c:v>
                </c:pt>
                <c:pt idx="261506">
                  <c:v>4.1245999999999998E-2</c:v>
                </c:pt>
                <c:pt idx="261507">
                  <c:v>4.1245999999999998E-2</c:v>
                </c:pt>
                <c:pt idx="261508">
                  <c:v>4.1246999999999999E-2</c:v>
                </c:pt>
                <c:pt idx="261509">
                  <c:v>4.1246999999999999E-2</c:v>
                </c:pt>
                <c:pt idx="261510">
                  <c:v>4.1246999999999999E-2</c:v>
                </c:pt>
                <c:pt idx="261511">
                  <c:v>4.1248E-2</c:v>
                </c:pt>
                <c:pt idx="261512">
                  <c:v>4.1248E-2</c:v>
                </c:pt>
                <c:pt idx="261513">
                  <c:v>4.1249000000000001E-2</c:v>
                </c:pt>
                <c:pt idx="261514">
                  <c:v>4.1249000000000001E-2</c:v>
                </c:pt>
                <c:pt idx="261515">
                  <c:v>4.1249000000000001E-2</c:v>
                </c:pt>
                <c:pt idx="261516">
                  <c:v>4.1250000000000002E-2</c:v>
                </c:pt>
                <c:pt idx="261517">
                  <c:v>4.1250000000000002E-2</c:v>
                </c:pt>
                <c:pt idx="261518">
                  <c:v>4.1250000000000002E-2</c:v>
                </c:pt>
                <c:pt idx="261519">
                  <c:v>4.1250000000000002E-2</c:v>
                </c:pt>
                <c:pt idx="261520">
                  <c:v>4.1251000000000003E-2</c:v>
                </c:pt>
                <c:pt idx="261521">
                  <c:v>4.1251000000000003E-2</c:v>
                </c:pt>
                <c:pt idx="261522">
                  <c:v>4.1251000000000003E-2</c:v>
                </c:pt>
                <c:pt idx="261523">
                  <c:v>4.1251000000000003E-2</c:v>
                </c:pt>
                <c:pt idx="261524">
                  <c:v>4.1251999999999997E-2</c:v>
                </c:pt>
                <c:pt idx="261525">
                  <c:v>4.1251999999999997E-2</c:v>
                </c:pt>
                <c:pt idx="261526">
                  <c:v>4.1251999999999997E-2</c:v>
                </c:pt>
                <c:pt idx="261527">
                  <c:v>4.1251999999999997E-2</c:v>
                </c:pt>
                <c:pt idx="261528">
                  <c:v>4.1251999999999997E-2</c:v>
                </c:pt>
                <c:pt idx="261529">
                  <c:v>4.1251999999999997E-2</c:v>
                </c:pt>
                <c:pt idx="261530">
                  <c:v>4.1251999999999997E-2</c:v>
                </c:pt>
                <c:pt idx="261531">
                  <c:v>4.1251000000000003E-2</c:v>
                </c:pt>
                <c:pt idx="261532">
                  <c:v>4.1251000000000003E-2</c:v>
                </c:pt>
                <c:pt idx="261533">
                  <c:v>4.1251000000000003E-2</c:v>
                </c:pt>
                <c:pt idx="261534">
                  <c:v>4.1251000000000003E-2</c:v>
                </c:pt>
                <c:pt idx="261535">
                  <c:v>4.1251000000000003E-2</c:v>
                </c:pt>
                <c:pt idx="261536">
                  <c:v>4.1251000000000003E-2</c:v>
                </c:pt>
                <c:pt idx="261537">
                  <c:v>4.1250000000000002E-2</c:v>
                </c:pt>
                <c:pt idx="261538">
                  <c:v>4.1250000000000002E-2</c:v>
                </c:pt>
                <c:pt idx="261539">
                  <c:v>4.1249000000000001E-2</c:v>
                </c:pt>
                <c:pt idx="261540">
                  <c:v>4.1249000000000001E-2</c:v>
                </c:pt>
                <c:pt idx="261541">
                  <c:v>4.1248E-2</c:v>
                </c:pt>
                <c:pt idx="261542">
                  <c:v>4.1248E-2</c:v>
                </c:pt>
                <c:pt idx="261543">
                  <c:v>4.1246999999999999E-2</c:v>
                </c:pt>
                <c:pt idx="261544">
                  <c:v>4.1245999999999998E-2</c:v>
                </c:pt>
                <c:pt idx="261545">
                  <c:v>4.1245999999999998E-2</c:v>
                </c:pt>
                <c:pt idx="261546">
                  <c:v>4.1244999999999997E-2</c:v>
                </c:pt>
                <c:pt idx="261547">
                  <c:v>4.1244000000000003E-2</c:v>
                </c:pt>
                <c:pt idx="261548">
                  <c:v>4.1244000000000003E-2</c:v>
                </c:pt>
                <c:pt idx="261549">
                  <c:v>4.1243000000000002E-2</c:v>
                </c:pt>
                <c:pt idx="261550">
                  <c:v>4.1242000000000001E-2</c:v>
                </c:pt>
                <c:pt idx="261551">
                  <c:v>4.1241E-2</c:v>
                </c:pt>
                <c:pt idx="261552">
                  <c:v>4.1238999999999998E-2</c:v>
                </c:pt>
                <c:pt idx="261553">
                  <c:v>4.1237999999999997E-2</c:v>
                </c:pt>
                <c:pt idx="261554">
                  <c:v>4.1237000000000003E-2</c:v>
                </c:pt>
                <c:pt idx="261555">
                  <c:v>4.1236000000000002E-2</c:v>
                </c:pt>
                <c:pt idx="261556">
                  <c:v>4.1235000000000001E-2</c:v>
                </c:pt>
                <c:pt idx="261557">
                  <c:v>4.1232999999999999E-2</c:v>
                </c:pt>
                <c:pt idx="261558">
                  <c:v>4.1231999999999998E-2</c:v>
                </c:pt>
                <c:pt idx="261559">
                  <c:v>4.1230999999999997E-2</c:v>
                </c:pt>
                <c:pt idx="261560">
                  <c:v>4.1229000000000002E-2</c:v>
                </c:pt>
                <c:pt idx="261561">
                  <c:v>4.1228000000000001E-2</c:v>
                </c:pt>
                <c:pt idx="261562">
                  <c:v>4.1227E-2</c:v>
                </c:pt>
                <c:pt idx="261563">
                  <c:v>4.1224999999999998E-2</c:v>
                </c:pt>
                <c:pt idx="261564">
                  <c:v>4.1223999999999997E-2</c:v>
                </c:pt>
                <c:pt idx="261565">
                  <c:v>4.1222000000000002E-2</c:v>
                </c:pt>
                <c:pt idx="261566">
                  <c:v>4.1221000000000001E-2</c:v>
                </c:pt>
                <c:pt idx="261567">
                  <c:v>4.1218999999999999E-2</c:v>
                </c:pt>
                <c:pt idx="261568">
                  <c:v>4.1217999999999998E-2</c:v>
                </c:pt>
                <c:pt idx="261569">
                  <c:v>4.1216000000000003E-2</c:v>
                </c:pt>
                <c:pt idx="261570">
                  <c:v>4.1215000000000002E-2</c:v>
                </c:pt>
                <c:pt idx="261571">
                  <c:v>4.1214000000000001E-2</c:v>
                </c:pt>
                <c:pt idx="261572">
                  <c:v>4.1211999999999999E-2</c:v>
                </c:pt>
                <c:pt idx="261573">
                  <c:v>4.1210999999999998E-2</c:v>
                </c:pt>
                <c:pt idx="261574">
                  <c:v>4.1209999999999997E-2</c:v>
                </c:pt>
                <c:pt idx="261575">
                  <c:v>4.1208000000000002E-2</c:v>
                </c:pt>
                <c:pt idx="261576">
                  <c:v>4.1207000000000001E-2</c:v>
                </c:pt>
                <c:pt idx="261577">
                  <c:v>4.1206E-2</c:v>
                </c:pt>
                <c:pt idx="261578">
                  <c:v>4.1203999999999998E-2</c:v>
                </c:pt>
                <c:pt idx="261579">
                  <c:v>4.1202999999999997E-2</c:v>
                </c:pt>
                <c:pt idx="261580">
                  <c:v>4.1202000000000003E-2</c:v>
                </c:pt>
                <c:pt idx="261581">
                  <c:v>4.1202000000000003E-2</c:v>
                </c:pt>
                <c:pt idx="261582">
                  <c:v>4.1201000000000002E-2</c:v>
                </c:pt>
                <c:pt idx="261583">
                  <c:v>4.1200000000000001E-2</c:v>
                </c:pt>
                <c:pt idx="261584">
                  <c:v>4.1199E-2</c:v>
                </c:pt>
                <c:pt idx="261585">
                  <c:v>4.1199E-2</c:v>
                </c:pt>
                <c:pt idx="261586">
                  <c:v>4.1197999999999999E-2</c:v>
                </c:pt>
                <c:pt idx="261587">
                  <c:v>4.1196999999999998E-2</c:v>
                </c:pt>
                <c:pt idx="261588">
                  <c:v>4.1196999999999998E-2</c:v>
                </c:pt>
                <c:pt idx="261589">
                  <c:v>4.1196999999999998E-2</c:v>
                </c:pt>
                <c:pt idx="261590">
                  <c:v>4.1196000000000003E-2</c:v>
                </c:pt>
                <c:pt idx="261591">
                  <c:v>4.1196000000000003E-2</c:v>
                </c:pt>
                <c:pt idx="261592">
                  <c:v>4.1196000000000003E-2</c:v>
                </c:pt>
                <c:pt idx="261593">
                  <c:v>4.1196000000000003E-2</c:v>
                </c:pt>
                <c:pt idx="261594">
                  <c:v>4.1196000000000003E-2</c:v>
                </c:pt>
                <c:pt idx="261595">
                  <c:v>4.1196999999999998E-2</c:v>
                </c:pt>
                <c:pt idx="261596">
                  <c:v>4.1196999999999998E-2</c:v>
                </c:pt>
                <c:pt idx="261597">
                  <c:v>4.1196999999999998E-2</c:v>
                </c:pt>
                <c:pt idx="261598">
                  <c:v>4.1196999999999998E-2</c:v>
                </c:pt>
                <c:pt idx="261599">
                  <c:v>4.1197999999999999E-2</c:v>
                </c:pt>
                <c:pt idx="261600">
                  <c:v>4.1197999999999999E-2</c:v>
                </c:pt>
                <c:pt idx="261601">
                  <c:v>4.1199E-2</c:v>
                </c:pt>
                <c:pt idx="261602">
                  <c:v>4.1200000000000001E-2</c:v>
                </c:pt>
                <c:pt idx="261603">
                  <c:v>4.1201000000000002E-2</c:v>
                </c:pt>
                <c:pt idx="261604">
                  <c:v>4.1201000000000002E-2</c:v>
                </c:pt>
                <c:pt idx="261605">
                  <c:v>4.1202000000000003E-2</c:v>
                </c:pt>
                <c:pt idx="261606">
                  <c:v>4.1202999999999997E-2</c:v>
                </c:pt>
                <c:pt idx="261607">
                  <c:v>4.1203999999999998E-2</c:v>
                </c:pt>
                <c:pt idx="261608">
                  <c:v>4.1204999999999999E-2</c:v>
                </c:pt>
                <c:pt idx="261609">
                  <c:v>4.1206E-2</c:v>
                </c:pt>
                <c:pt idx="261610">
                  <c:v>4.1207000000000001E-2</c:v>
                </c:pt>
                <c:pt idx="261611">
                  <c:v>4.1209000000000003E-2</c:v>
                </c:pt>
                <c:pt idx="261612">
                  <c:v>4.1209999999999997E-2</c:v>
                </c:pt>
                <c:pt idx="261613">
                  <c:v>4.1210999999999998E-2</c:v>
                </c:pt>
                <c:pt idx="261614">
                  <c:v>4.1211999999999999E-2</c:v>
                </c:pt>
                <c:pt idx="261615">
                  <c:v>4.1213E-2</c:v>
                </c:pt>
                <c:pt idx="261616">
                  <c:v>4.1214000000000001E-2</c:v>
                </c:pt>
                <c:pt idx="261617">
                  <c:v>4.1215000000000002E-2</c:v>
                </c:pt>
                <c:pt idx="261618">
                  <c:v>4.1216999999999997E-2</c:v>
                </c:pt>
                <c:pt idx="261619">
                  <c:v>4.1217999999999998E-2</c:v>
                </c:pt>
                <c:pt idx="261620">
                  <c:v>4.1218999999999999E-2</c:v>
                </c:pt>
                <c:pt idx="261621">
                  <c:v>4.122E-2</c:v>
                </c:pt>
                <c:pt idx="261622">
                  <c:v>4.1221000000000001E-2</c:v>
                </c:pt>
                <c:pt idx="261623">
                  <c:v>4.1222000000000002E-2</c:v>
                </c:pt>
                <c:pt idx="261624">
                  <c:v>4.1223000000000003E-2</c:v>
                </c:pt>
                <c:pt idx="261625">
                  <c:v>4.1223000000000003E-2</c:v>
                </c:pt>
                <c:pt idx="261626">
                  <c:v>4.1223999999999997E-2</c:v>
                </c:pt>
                <c:pt idx="261627">
                  <c:v>4.1224999999999998E-2</c:v>
                </c:pt>
                <c:pt idx="261628">
                  <c:v>4.1225999999999999E-2</c:v>
                </c:pt>
                <c:pt idx="261629">
                  <c:v>4.1227E-2</c:v>
                </c:pt>
                <c:pt idx="261630">
                  <c:v>4.1227E-2</c:v>
                </c:pt>
                <c:pt idx="261631">
                  <c:v>4.1228000000000001E-2</c:v>
                </c:pt>
                <c:pt idx="261632">
                  <c:v>4.1228000000000001E-2</c:v>
                </c:pt>
                <c:pt idx="261633">
                  <c:v>4.1228000000000001E-2</c:v>
                </c:pt>
                <c:pt idx="261634">
                  <c:v>4.1228000000000001E-2</c:v>
                </c:pt>
                <c:pt idx="261635">
                  <c:v>4.1229000000000002E-2</c:v>
                </c:pt>
                <c:pt idx="261636">
                  <c:v>4.1229000000000002E-2</c:v>
                </c:pt>
                <c:pt idx="261637">
                  <c:v>4.1228000000000001E-2</c:v>
                </c:pt>
                <c:pt idx="261638">
                  <c:v>4.1228000000000001E-2</c:v>
                </c:pt>
                <c:pt idx="261639">
                  <c:v>4.1228000000000001E-2</c:v>
                </c:pt>
                <c:pt idx="261640">
                  <c:v>4.1228000000000001E-2</c:v>
                </c:pt>
                <c:pt idx="261641">
                  <c:v>4.1228000000000001E-2</c:v>
                </c:pt>
                <c:pt idx="261642">
                  <c:v>4.1227E-2</c:v>
                </c:pt>
                <c:pt idx="261643">
                  <c:v>4.1225999999999999E-2</c:v>
                </c:pt>
                <c:pt idx="261644">
                  <c:v>4.1225999999999999E-2</c:v>
                </c:pt>
                <c:pt idx="261645">
                  <c:v>4.1224999999999998E-2</c:v>
                </c:pt>
                <c:pt idx="261646">
                  <c:v>4.1223999999999997E-2</c:v>
                </c:pt>
                <c:pt idx="261647">
                  <c:v>4.1223000000000003E-2</c:v>
                </c:pt>
                <c:pt idx="261648">
                  <c:v>4.1222000000000002E-2</c:v>
                </c:pt>
                <c:pt idx="261649">
                  <c:v>4.1221000000000001E-2</c:v>
                </c:pt>
                <c:pt idx="261650">
                  <c:v>4.122E-2</c:v>
                </c:pt>
                <c:pt idx="261651">
                  <c:v>4.1218999999999999E-2</c:v>
                </c:pt>
                <c:pt idx="261652">
                  <c:v>4.1216999999999997E-2</c:v>
                </c:pt>
                <c:pt idx="261653">
                  <c:v>4.1216000000000003E-2</c:v>
                </c:pt>
                <c:pt idx="261654">
                  <c:v>4.1215000000000002E-2</c:v>
                </c:pt>
                <c:pt idx="261655">
                  <c:v>4.1213E-2</c:v>
                </c:pt>
                <c:pt idx="261656">
                  <c:v>4.1211999999999999E-2</c:v>
                </c:pt>
                <c:pt idx="261657">
                  <c:v>4.1209999999999997E-2</c:v>
                </c:pt>
                <c:pt idx="261658">
                  <c:v>4.1209000000000003E-2</c:v>
                </c:pt>
                <c:pt idx="261659">
                  <c:v>4.1207000000000001E-2</c:v>
                </c:pt>
                <c:pt idx="261660">
                  <c:v>4.1204999999999999E-2</c:v>
                </c:pt>
                <c:pt idx="261661">
                  <c:v>4.1203999999999998E-2</c:v>
                </c:pt>
                <c:pt idx="261662">
                  <c:v>4.1202000000000003E-2</c:v>
                </c:pt>
                <c:pt idx="261663">
                  <c:v>4.1200000000000001E-2</c:v>
                </c:pt>
                <c:pt idx="261664">
                  <c:v>4.1199E-2</c:v>
                </c:pt>
                <c:pt idx="261665">
                  <c:v>4.1196999999999998E-2</c:v>
                </c:pt>
                <c:pt idx="261666">
                  <c:v>4.1195000000000002E-2</c:v>
                </c:pt>
                <c:pt idx="261667">
                  <c:v>4.1194000000000001E-2</c:v>
                </c:pt>
                <c:pt idx="261668">
                  <c:v>4.1191999999999999E-2</c:v>
                </c:pt>
                <c:pt idx="261669">
                  <c:v>4.1189999999999997E-2</c:v>
                </c:pt>
                <c:pt idx="261670">
                  <c:v>4.1188000000000002E-2</c:v>
                </c:pt>
                <c:pt idx="261671">
                  <c:v>4.1187000000000001E-2</c:v>
                </c:pt>
                <c:pt idx="261672">
                  <c:v>4.1184999999999999E-2</c:v>
                </c:pt>
                <c:pt idx="261673">
                  <c:v>4.1182999999999997E-2</c:v>
                </c:pt>
                <c:pt idx="261674">
                  <c:v>4.1182000000000003E-2</c:v>
                </c:pt>
                <c:pt idx="261675">
                  <c:v>4.1180000000000001E-2</c:v>
                </c:pt>
                <c:pt idx="261676">
                  <c:v>4.1179E-2</c:v>
                </c:pt>
                <c:pt idx="261677">
                  <c:v>4.1177999999999999E-2</c:v>
                </c:pt>
                <c:pt idx="261678">
                  <c:v>4.1175999999999997E-2</c:v>
                </c:pt>
                <c:pt idx="261679">
                  <c:v>4.1175000000000003E-2</c:v>
                </c:pt>
                <c:pt idx="261680">
                  <c:v>4.1173000000000001E-2</c:v>
                </c:pt>
                <c:pt idx="261681">
                  <c:v>4.1172E-2</c:v>
                </c:pt>
                <c:pt idx="261682">
                  <c:v>4.1169999999999998E-2</c:v>
                </c:pt>
                <c:pt idx="261683">
                  <c:v>4.1168999999999997E-2</c:v>
                </c:pt>
                <c:pt idx="261684">
                  <c:v>4.1168000000000003E-2</c:v>
                </c:pt>
                <c:pt idx="261685">
                  <c:v>4.1167000000000002E-2</c:v>
                </c:pt>
                <c:pt idx="261686">
                  <c:v>4.1166000000000001E-2</c:v>
                </c:pt>
                <c:pt idx="261687">
                  <c:v>4.1165E-2</c:v>
                </c:pt>
                <c:pt idx="261688">
                  <c:v>4.1163999999999999E-2</c:v>
                </c:pt>
                <c:pt idx="261689">
                  <c:v>4.1162999999999998E-2</c:v>
                </c:pt>
                <c:pt idx="261690">
                  <c:v>4.1161999999999997E-2</c:v>
                </c:pt>
                <c:pt idx="261691">
                  <c:v>4.1161000000000003E-2</c:v>
                </c:pt>
                <c:pt idx="261692">
                  <c:v>4.1160000000000002E-2</c:v>
                </c:pt>
                <c:pt idx="261693">
                  <c:v>4.1159000000000001E-2</c:v>
                </c:pt>
                <c:pt idx="261694">
                  <c:v>4.1158E-2</c:v>
                </c:pt>
                <c:pt idx="261695">
                  <c:v>4.1156999999999999E-2</c:v>
                </c:pt>
                <c:pt idx="261696">
                  <c:v>4.1155999999999998E-2</c:v>
                </c:pt>
                <c:pt idx="261697">
                  <c:v>4.1155999999999998E-2</c:v>
                </c:pt>
                <c:pt idx="261698">
                  <c:v>4.1154999999999997E-2</c:v>
                </c:pt>
                <c:pt idx="261699">
                  <c:v>4.1154999999999997E-2</c:v>
                </c:pt>
                <c:pt idx="261700">
                  <c:v>4.1154000000000003E-2</c:v>
                </c:pt>
                <c:pt idx="261701">
                  <c:v>4.1154000000000003E-2</c:v>
                </c:pt>
                <c:pt idx="261702">
                  <c:v>4.1153000000000002E-2</c:v>
                </c:pt>
                <c:pt idx="261703">
                  <c:v>4.1152000000000001E-2</c:v>
                </c:pt>
                <c:pt idx="261704">
                  <c:v>4.1152000000000001E-2</c:v>
                </c:pt>
                <c:pt idx="261705">
                  <c:v>4.1151E-2</c:v>
                </c:pt>
                <c:pt idx="261706">
                  <c:v>4.1151E-2</c:v>
                </c:pt>
                <c:pt idx="261707">
                  <c:v>4.1149999999999999E-2</c:v>
                </c:pt>
                <c:pt idx="261708">
                  <c:v>4.1149999999999999E-2</c:v>
                </c:pt>
                <c:pt idx="261709">
                  <c:v>4.1149999999999999E-2</c:v>
                </c:pt>
                <c:pt idx="261710">
                  <c:v>4.1148999999999998E-2</c:v>
                </c:pt>
                <c:pt idx="261711">
                  <c:v>4.1148999999999998E-2</c:v>
                </c:pt>
                <c:pt idx="261712">
                  <c:v>4.1148999999999998E-2</c:v>
                </c:pt>
                <c:pt idx="261713">
                  <c:v>4.1147999999999997E-2</c:v>
                </c:pt>
                <c:pt idx="261714">
                  <c:v>4.1147999999999997E-2</c:v>
                </c:pt>
                <c:pt idx="261715">
                  <c:v>4.1147000000000003E-2</c:v>
                </c:pt>
                <c:pt idx="261716">
                  <c:v>4.1147000000000003E-2</c:v>
                </c:pt>
                <c:pt idx="261717">
                  <c:v>4.1147000000000003E-2</c:v>
                </c:pt>
                <c:pt idx="261718">
                  <c:v>4.1146000000000002E-2</c:v>
                </c:pt>
                <c:pt idx="261719">
                  <c:v>4.1146000000000002E-2</c:v>
                </c:pt>
                <c:pt idx="261720">
                  <c:v>4.1145000000000001E-2</c:v>
                </c:pt>
                <c:pt idx="261721">
                  <c:v>4.1145000000000001E-2</c:v>
                </c:pt>
                <c:pt idx="261722">
                  <c:v>4.1145000000000001E-2</c:v>
                </c:pt>
                <c:pt idx="261723">
                  <c:v>4.1145000000000001E-2</c:v>
                </c:pt>
                <c:pt idx="261724">
                  <c:v>4.1144E-2</c:v>
                </c:pt>
                <c:pt idx="261725">
                  <c:v>4.1144E-2</c:v>
                </c:pt>
                <c:pt idx="261726">
                  <c:v>4.1144E-2</c:v>
                </c:pt>
                <c:pt idx="261727">
                  <c:v>4.1142999999999999E-2</c:v>
                </c:pt>
                <c:pt idx="261728">
                  <c:v>4.1142999999999999E-2</c:v>
                </c:pt>
                <c:pt idx="261729">
                  <c:v>4.1142999999999999E-2</c:v>
                </c:pt>
                <c:pt idx="261730">
                  <c:v>4.1141999999999998E-2</c:v>
                </c:pt>
                <c:pt idx="261731">
                  <c:v>4.1141999999999998E-2</c:v>
                </c:pt>
                <c:pt idx="261732">
                  <c:v>4.1141999999999998E-2</c:v>
                </c:pt>
                <c:pt idx="261733">
                  <c:v>4.1141999999999998E-2</c:v>
                </c:pt>
                <c:pt idx="261734">
                  <c:v>4.1140999999999997E-2</c:v>
                </c:pt>
                <c:pt idx="261735">
                  <c:v>4.1140999999999997E-2</c:v>
                </c:pt>
                <c:pt idx="261736">
                  <c:v>4.1140999999999997E-2</c:v>
                </c:pt>
                <c:pt idx="261737">
                  <c:v>4.1140999999999997E-2</c:v>
                </c:pt>
                <c:pt idx="261738">
                  <c:v>4.1140999999999997E-2</c:v>
                </c:pt>
                <c:pt idx="261739">
                  <c:v>4.1140000000000003E-2</c:v>
                </c:pt>
                <c:pt idx="261740">
                  <c:v>4.1140000000000003E-2</c:v>
                </c:pt>
                <c:pt idx="261741">
                  <c:v>4.1140000000000003E-2</c:v>
                </c:pt>
                <c:pt idx="261742">
                  <c:v>4.1140000000000003E-2</c:v>
                </c:pt>
                <c:pt idx="261743">
                  <c:v>4.1140000000000003E-2</c:v>
                </c:pt>
                <c:pt idx="261744">
                  <c:v>4.1140000000000003E-2</c:v>
                </c:pt>
                <c:pt idx="261745">
                  <c:v>4.1140000000000003E-2</c:v>
                </c:pt>
                <c:pt idx="261746">
                  <c:v>4.1140000000000003E-2</c:v>
                </c:pt>
                <c:pt idx="261747">
                  <c:v>4.1140000000000003E-2</c:v>
                </c:pt>
                <c:pt idx="261748">
                  <c:v>4.1140000000000003E-2</c:v>
                </c:pt>
                <c:pt idx="261749">
                  <c:v>4.1140000000000003E-2</c:v>
                </c:pt>
                <c:pt idx="261750">
                  <c:v>4.1140000000000003E-2</c:v>
                </c:pt>
                <c:pt idx="261751">
                  <c:v>4.1139000000000002E-2</c:v>
                </c:pt>
                <c:pt idx="261752">
                  <c:v>4.1139000000000002E-2</c:v>
                </c:pt>
                <c:pt idx="261753">
                  <c:v>4.1139000000000002E-2</c:v>
                </c:pt>
                <c:pt idx="261754">
                  <c:v>4.1140000000000003E-2</c:v>
                </c:pt>
                <c:pt idx="261755">
                  <c:v>4.1140000000000003E-2</c:v>
                </c:pt>
                <c:pt idx="261756">
                  <c:v>4.1140000000000003E-2</c:v>
                </c:pt>
                <c:pt idx="261757">
                  <c:v>4.1140000000000003E-2</c:v>
                </c:pt>
                <c:pt idx="261758">
                  <c:v>4.1140000000000003E-2</c:v>
                </c:pt>
                <c:pt idx="261759">
                  <c:v>4.1140000000000003E-2</c:v>
                </c:pt>
                <c:pt idx="261760">
                  <c:v>4.1140999999999997E-2</c:v>
                </c:pt>
                <c:pt idx="261761">
                  <c:v>4.1140999999999997E-2</c:v>
                </c:pt>
                <c:pt idx="261762">
                  <c:v>4.1140999999999997E-2</c:v>
                </c:pt>
                <c:pt idx="261763">
                  <c:v>4.1140999999999997E-2</c:v>
                </c:pt>
                <c:pt idx="261764">
                  <c:v>4.1140999999999997E-2</c:v>
                </c:pt>
                <c:pt idx="261765">
                  <c:v>4.1140999999999997E-2</c:v>
                </c:pt>
                <c:pt idx="261766">
                  <c:v>4.1141999999999998E-2</c:v>
                </c:pt>
                <c:pt idx="261767">
                  <c:v>4.1141999999999998E-2</c:v>
                </c:pt>
                <c:pt idx="261768">
                  <c:v>4.1141999999999998E-2</c:v>
                </c:pt>
                <c:pt idx="261769">
                  <c:v>4.1141999999999998E-2</c:v>
                </c:pt>
                <c:pt idx="261770">
                  <c:v>4.1142999999999999E-2</c:v>
                </c:pt>
                <c:pt idx="261771">
                  <c:v>4.1142999999999999E-2</c:v>
                </c:pt>
                <c:pt idx="261772">
                  <c:v>4.1142999999999999E-2</c:v>
                </c:pt>
                <c:pt idx="261773">
                  <c:v>4.1142999999999999E-2</c:v>
                </c:pt>
                <c:pt idx="261774">
                  <c:v>4.1142999999999999E-2</c:v>
                </c:pt>
                <c:pt idx="261775">
                  <c:v>4.1142999999999999E-2</c:v>
                </c:pt>
                <c:pt idx="261776">
                  <c:v>4.1142999999999999E-2</c:v>
                </c:pt>
                <c:pt idx="261777">
                  <c:v>4.1144E-2</c:v>
                </c:pt>
                <c:pt idx="261778">
                  <c:v>4.1144E-2</c:v>
                </c:pt>
                <c:pt idx="261779">
                  <c:v>4.1144E-2</c:v>
                </c:pt>
                <c:pt idx="261780">
                  <c:v>4.1144E-2</c:v>
                </c:pt>
                <c:pt idx="261781">
                  <c:v>4.1144E-2</c:v>
                </c:pt>
                <c:pt idx="261782">
                  <c:v>4.1144E-2</c:v>
                </c:pt>
                <c:pt idx="261783">
                  <c:v>4.1144E-2</c:v>
                </c:pt>
                <c:pt idx="261784">
                  <c:v>4.1144E-2</c:v>
                </c:pt>
                <c:pt idx="261785">
                  <c:v>4.1144E-2</c:v>
                </c:pt>
                <c:pt idx="261786">
                  <c:v>4.1144E-2</c:v>
                </c:pt>
                <c:pt idx="261787">
                  <c:v>4.1144E-2</c:v>
                </c:pt>
                <c:pt idx="261788">
                  <c:v>4.1144E-2</c:v>
                </c:pt>
                <c:pt idx="261789">
                  <c:v>4.1144E-2</c:v>
                </c:pt>
                <c:pt idx="261790">
                  <c:v>4.1144E-2</c:v>
                </c:pt>
                <c:pt idx="261791">
                  <c:v>4.1144E-2</c:v>
                </c:pt>
                <c:pt idx="261792">
                  <c:v>4.1144E-2</c:v>
                </c:pt>
                <c:pt idx="261793">
                  <c:v>4.1144E-2</c:v>
                </c:pt>
                <c:pt idx="261794">
                  <c:v>4.1144E-2</c:v>
                </c:pt>
                <c:pt idx="261795">
                  <c:v>4.1144E-2</c:v>
                </c:pt>
                <c:pt idx="261796">
                  <c:v>4.1144E-2</c:v>
                </c:pt>
                <c:pt idx="261797">
                  <c:v>4.1144E-2</c:v>
                </c:pt>
                <c:pt idx="261798">
                  <c:v>4.1144E-2</c:v>
                </c:pt>
                <c:pt idx="261799">
                  <c:v>4.1144E-2</c:v>
                </c:pt>
                <c:pt idx="261800">
                  <c:v>4.1144E-2</c:v>
                </c:pt>
                <c:pt idx="261801">
                  <c:v>4.1144E-2</c:v>
                </c:pt>
                <c:pt idx="261802">
                  <c:v>4.1144E-2</c:v>
                </c:pt>
                <c:pt idx="261803">
                  <c:v>4.1144E-2</c:v>
                </c:pt>
                <c:pt idx="261804">
                  <c:v>4.1144E-2</c:v>
                </c:pt>
                <c:pt idx="261805">
                  <c:v>4.1144E-2</c:v>
                </c:pt>
                <c:pt idx="261806">
                  <c:v>4.1144E-2</c:v>
                </c:pt>
                <c:pt idx="261807">
                  <c:v>4.1145000000000001E-2</c:v>
                </c:pt>
                <c:pt idx="261808">
                  <c:v>4.1145000000000001E-2</c:v>
                </c:pt>
                <c:pt idx="261809">
                  <c:v>4.1145000000000001E-2</c:v>
                </c:pt>
                <c:pt idx="261810">
                  <c:v>4.1145000000000001E-2</c:v>
                </c:pt>
                <c:pt idx="261811">
                  <c:v>4.1145000000000001E-2</c:v>
                </c:pt>
                <c:pt idx="261812">
                  <c:v>4.1145000000000001E-2</c:v>
                </c:pt>
                <c:pt idx="261813">
                  <c:v>4.1145000000000001E-2</c:v>
                </c:pt>
                <c:pt idx="261814">
                  <c:v>4.1145000000000001E-2</c:v>
                </c:pt>
                <c:pt idx="261815">
                  <c:v>4.1145000000000001E-2</c:v>
                </c:pt>
                <c:pt idx="261816">
                  <c:v>4.1146000000000002E-2</c:v>
                </c:pt>
                <c:pt idx="261817">
                  <c:v>4.1146000000000002E-2</c:v>
                </c:pt>
                <c:pt idx="261818">
                  <c:v>4.1146000000000002E-2</c:v>
                </c:pt>
                <c:pt idx="261819">
                  <c:v>4.1146000000000002E-2</c:v>
                </c:pt>
                <c:pt idx="261820">
                  <c:v>4.1147000000000003E-2</c:v>
                </c:pt>
                <c:pt idx="261821">
                  <c:v>4.1147000000000003E-2</c:v>
                </c:pt>
                <c:pt idx="261822">
                  <c:v>4.1147000000000003E-2</c:v>
                </c:pt>
                <c:pt idx="261823">
                  <c:v>4.1147000000000003E-2</c:v>
                </c:pt>
                <c:pt idx="261824">
                  <c:v>4.1147000000000003E-2</c:v>
                </c:pt>
                <c:pt idx="261825">
                  <c:v>4.1147999999999997E-2</c:v>
                </c:pt>
                <c:pt idx="261826">
                  <c:v>4.1147999999999997E-2</c:v>
                </c:pt>
                <c:pt idx="261827">
                  <c:v>4.1147999999999997E-2</c:v>
                </c:pt>
                <c:pt idx="261828">
                  <c:v>4.1148999999999998E-2</c:v>
                </c:pt>
                <c:pt idx="261829">
                  <c:v>4.1148999999999998E-2</c:v>
                </c:pt>
                <c:pt idx="261830">
                  <c:v>4.1149999999999999E-2</c:v>
                </c:pt>
                <c:pt idx="261831">
                  <c:v>4.1149999999999999E-2</c:v>
                </c:pt>
                <c:pt idx="261832">
                  <c:v>4.1151E-2</c:v>
                </c:pt>
                <c:pt idx="261833">
                  <c:v>4.1151E-2</c:v>
                </c:pt>
                <c:pt idx="261834">
                  <c:v>4.1152000000000001E-2</c:v>
                </c:pt>
                <c:pt idx="261835">
                  <c:v>4.1152000000000001E-2</c:v>
                </c:pt>
                <c:pt idx="261836">
                  <c:v>4.1153000000000002E-2</c:v>
                </c:pt>
                <c:pt idx="261837">
                  <c:v>4.1153000000000002E-2</c:v>
                </c:pt>
                <c:pt idx="261838">
                  <c:v>4.1154000000000003E-2</c:v>
                </c:pt>
                <c:pt idx="261839">
                  <c:v>4.1154999999999997E-2</c:v>
                </c:pt>
                <c:pt idx="261840">
                  <c:v>4.1154999999999997E-2</c:v>
                </c:pt>
                <c:pt idx="261841">
                  <c:v>4.1155999999999998E-2</c:v>
                </c:pt>
                <c:pt idx="261842">
                  <c:v>4.1156999999999999E-2</c:v>
                </c:pt>
                <c:pt idx="261843">
                  <c:v>4.1158E-2</c:v>
                </c:pt>
                <c:pt idx="261844">
                  <c:v>4.1159000000000001E-2</c:v>
                </c:pt>
                <c:pt idx="261845">
                  <c:v>4.1160000000000002E-2</c:v>
                </c:pt>
                <c:pt idx="261846">
                  <c:v>4.1161000000000003E-2</c:v>
                </c:pt>
                <c:pt idx="261847">
                  <c:v>4.1161999999999997E-2</c:v>
                </c:pt>
                <c:pt idx="261848">
                  <c:v>4.1162999999999998E-2</c:v>
                </c:pt>
                <c:pt idx="261849">
                  <c:v>4.1165E-2</c:v>
                </c:pt>
                <c:pt idx="261850">
                  <c:v>4.1166000000000001E-2</c:v>
                </c:pt>
                <c:pt idx="261851">
                  <c:v>4.1168000000000003E-2</c:v>
                </c:pt>
                <c:pt idx="261852">
                  <c:v>4.1168999999999997E-2</c:v>
                </c:pt>
                <c:pt idx="261853">
                  <c:v>4.1170999999999999E-2</c:v>
                </c:pt>
                <c:pt idx="261854">
                  <c:v>4.1172E-2</c:v>
                </c:pt>
                <c:pt idx="261855">
                  <c:v>4.1174000000000002E-2</c:v>
                </c:pt>
                <c:pt idx="261856">
                  <c:v>4.1175999999999997E-2</c:v>
                </c:pt>
                <c:pt idx="261857">
                  <c:v>4.1176999999999998E-2</c:v>
                </c:pt>
                <c:pt idx="261858">
                  <c:v>4.1179E-2</c:v>
                </c:pt>
                <c:pt idx="261859">
                  <c:v>4.1181000000000002E-2</c:v>
                </c:pt>
                <c:pt idx="261860">
                  <c:v>4.1182999999999997E-2</c:v>
                </c:pt>
                <c:pt idx="261861">
                  <c:v>4.1184999999999999E-2</c:v>
                </c:pt>
                <c:pt idx="261862">
                  <c:v>4.1187000000000001E-2</c:v>
                </c:pt>
                <c:pt idx="261863">
                  <c:v>4.1189000000000003E-2</c:v>
                </c:pt>
                <c:pt idx="261864">
                  <c:v>4.1190999999999998E-2</c:v>
                </c:pt>
                <c:pt idx="261865">
                  <c:v>4.1194000000000001E-2</c:v>
                </c:pt>
                <c:pt idx="261866">
                  <c:v>4.1196000000000003E-2</c:v>
                </c:pt>
                <c:pt idx="261867">
                  <c:v>4.1197999999999999E-2</c:v>
                </c:pt>
                <c:pt idx="261868">
                  <c:v>4.1200000000000001E-2</c:v>
                </c:pt>
                <c:pt idx="261869">
                  <c:v>4.1202000000000003E-2</c:v>
                </c:pt>
                <c:pt idx="261870">
                  <c:v>4.1204999999999999E-2</c:v>
                </c:pt>
                <c:pt idx="261871">
                  <c:v>4.1207000000000001E-2</c:v>
                </c:pt>
                <c:pt idx="261872">
                  <c:v>4.1209000000000003E-2</c:v>
                </c:pt>
                <c:pt idx="261873">
                  <c:v>4.1210999999999998E-2</c:v>
                </c:pt>
                <c:pt idx="261874">
                  <c:v>4.1214000000000001E-2</c:v>
                </c:pt>
                <c:pt idx="261875">
                  <c:v>4.1216000000000003E-2</c:v>
                </c:pt>
                <c:pt idx="261876">
                  <c:v>4.1217999999999998E-2</c:v>
                </c:pt>
                <c:pt idx="261877">
                  <c:v>4.122E-2</c:v>
                </c:pt>
                <c:pt idx="261878">
                  <c:v>4.1222000000000002E-2</c:v>
                </c:pt>
                <c:pt idx="261879">
                  <c:v>4.1223999999999997E-2</c:v>
                </c:pt>
                <c:pt idx="261880">
                  <c:v>4.1225999999999999E-2</c:v>
                </c:pt>
                <c:pt idx="261881">
                  <c:v>4.1228000000000001E-2</c:v>
                </c:pt>
                <c:pt idx="261882">
                  <c:v>4.1230000000000003E-2</c:v>
                </c:pt>
                <c:pt idx="261883">
                  <c:v>4.1231999999999998E-2</c:v>
                </c:pt>
                <c:pt idx="261884">
                  <c:v>4.1234E-2</c:v>
                </c:pt>
                <c:pt idx="261885">
                  <c:v>4.1235000000000001E-2</c:v>
                </c:pt>
                <c:pt idx="261886">
                  <c:v>4.1237000000000003E-2</c:v>
                </c:pt>
                <c:pt idx="261887">
                  <c:v>4.1238999999999998E-2</c:v>
                </c:pt>
                <c:pt idx="261888">
                  <c:v>4.1239999999999999E-2</c:v>
                </c:pt>
                <c:pt idx="261889">
                  <c:v>4.1242000000000001E-2</c:v>
                </c:pt>
                <c:pt idx="261890">
                  <c:v>4.1243000000000002E-2</c:v>
                </c:pt>
                <c:pt idx="261891">
                  <c:v>4.1244000000000003E-2</c:v>
                </c:pt>
                <c:pt idx="261892">
                  <c:v>4.1244999999999997E-2</c:v>
                </c:pt>
                <c:pt idx="261893">
                  <c:v>4.1245999999999998E-2</c:v>
                </c:pt>
                <c:pt idx="261894">
                  <c:v>4.1246999999999999E-2</c:v>
                </c:pt>
                <c:pt idx="261895">
                  <c:v>4.1248E-2</c:v>
                </c:pt>
                <c:pt idx="261896">
                  <c:v>4.1249000000000001E-2</c:v>
                </c:pt>
                <c:pt idx="261897">
                  <c:v>4.1249000000000001E-2</c:v>
                </c:pt>
                <c:pt idx="261898">
                  <c:v>4.1250000000000002E-2</c:v>
                </c:pt>
                <c:pt idx="261899">
                  <c:v>4.1250000000000002E-2</c:v>
                </c:pt>
                <c:pt idx="261900">
                  <c:v>4.1251000000000003E-2</c:v>
                </c:pt>
                <c:pt idx="261901">
                  <c:v>4.1251000000000003E-2</c:v>
                </c:pt>
                <c:pt idx="261902">
                  <c:v>4.1251000000000003E-2</c:v>
                </c:pt>
                <c:pt idx="261903">
                  <c:v>4.1251000000000003E-2</c:v>
                </c:pt>
                <c:pt idx="261904">
                  <c:v>4.1251000000000003E-2</c:v>
                </c:pt>
                <c:pt idx="261905">
                  <c:v>4.1250000000000002E-2</c:v>
                </c:pt>
                <c:pt idx="261906">
                  <c:v>4.1250000000000002E-2</c:v>
                </c:pt>
                <c:pt idx="261907">
                  <c:v>4.1249000000000001E-2</c:v>
                </c:pt>
                <c:pt idx="261908">
                  <c:v>4.1249000000000001E-2</c:v>
                </c:pt>
                <c:pt idx="261909">
                  <c:v>4.1248E-2</c:v>
                </c:pt>
                <c:pt idx="261910">
                  <c:v>4.1246999999999999E-2</c:v>
                </c:pt>
                <c:pt idx="261911">
                  <c:v>4.1245999999999998E-2</c:v>
                </c:pt>
                <c:pt idx="261912">
                  <c:v>4.1244999999999997E-2</c:v>
                </c:pt>
                <c:pt idx="261913">
                  <c:v>4.1244000000000003E-2</c:v>
                </c:pt>
                <c:pt idx="261914">
                  <c:v>4.1243000000000002E-2</c:v>
                </c:pt>
                <c:pt idx="261915">
                  <c:v>4.1241E-2</c:v>
                </c:pt>
                <c:pt idx="261916">
                  <c:v>4.1239999999999999E-2</c:v>
                </c:pt>
                <c:pt idx="261917">
                  <c:v>4.1237999999999997E-2</c:v>
                </c:pt>
                <c:pt idx="261918">
                  <c:v>4.1237000000000003E-2</c:v>
                </c:pt>
                <c:pt idx="261919">
                  <c:v>4.1235000000000001E-2</c:v>
                </c:pt>
                <c:pt idx="261920">
                  <c:v>4.1232999999999999E-2</c:v>
                </c:pt>
                <c:pt idx="261921">
                  <c:v>4.1230999999999997E-2</c:v>
                </c:pt>
                <c:pt idx="261922">
                  <c:v>4.1229000000000002E-2</c:v>
                </c:pt>
                <c:pt idx="261923">
                  <c:v>4.1227E-2</c:v>
                </c:pt>
                <c:pt idx="261924">
                  <c:v>4.1224999999999998E-2</c:v>
                </c:pt>
                <c:pt idx="261925">
                  <c:v>4.1223000000000003E-2</c:v>
                </c:pt>
                <c:pt idx="261926">
                  <c:v>4.1221000000000001E-2</c:v>
                </c:pt>
                <c:pt idx="261927">
                  <c:v>4.1218999999999999E-2</c:v>
                </c:pt>
                <c:pt idx="261928">
                  <c:v>4.1216000000000003E-2</c:v>
                </c:pt>
                <c:pt idx="261929">
                  <c:v>4.1214000000000001E-2</c:v>
                </c:pt>
                <c:pt idx="261930">
                  <c:v>4.1211999999999999E-2</c:v>
                </c:pt>
                <c:pt idx="261931">
                  <c:v>4.1209000000000003E-2</c:v>
                </c:pt>
                <c:pt idx="261932">
                  <c:v>4.1207000000000001E-2</c:v>
                </c:pt>
                <c:pt idx="261933">
                  <c:v>4.1204999999999999E-2</c:v>
                </c:pt>
                <c:pt idx="261934">
                  <c:v>4.1202999999999997E-2</c:v>
                </c:pt>
                <c:pt idx="261935">
                  <c:v>4.1200000000000001E-2</c:v>
                </c:pt>
                <c:pt idx="261936">
                  <c:v>4.1197999999999999E-2</c:v>
                </c:pt>
                <c:pt idx="261937">
                  <c:v>4.1196000000000003E-2</c:v>
                </c:pt>
                <c:pt idx="261938">
                  <c:v>4.1194000000000001E-2</c:v>
                </c:pt>
                <c:pt idx="261939">
                  <c:v>4.1191999999999999E-2</c:v>
                </c:pt>
                <c:pt idx="261940">
                  <c:v>4.1189000000000003E-2</c:v>
                </c:pt>
                <c:pt idx="261941">
                  <c:v>4.1187000000000001E-2</c:v>
                </c:pt>
                <c:pt idx="261942">
                  <c:v>4.1184999999999999E-2</c:v>
                </c:pt>
                <c:pt idx="261943">
                  <c:v>4.1182999999999997E-2</c:v>
                </c:pt>
                <c:pt idx="261944">
                  <c:v>4.1181000000000002E-2</c:v>
                </c:pt>
                <c:pt idx="261945">
                  <c:v>4.1180000000000001E-2</c:v>
                </c:pt>
                <c:pt idx="261946">
                  <c:v>4.1177999999999999E-2</c:v>
                </c:pt>
                <c:pt idx="261947">
                  <c:v>4.1175999999999997E-2</c:v>
                </c:pt>
                <c:pt idx="261948">
                  <c:v>4.1175000000000003E-2</c:v>
                </c:pt>
                <c:pt idx="261949">
                  <c:v>4.1173000000000001E-2</c:v>
                </c:pt>
                <c:pt idx="261950">
                  <c:v>4.1172E-2</c:v>
                </c:pt>
                <c:pt idx="261951">
                  <c:v>4.1170999999999999E-2</c:v>
                </c:pt>
                <c:pt idx="261952">
                  <c:v>4.1168999999999997E-2</c:v>
                </c:pt>
                <c:pt idx="261953">
                  <c:v>4.1168000000000003E-2</c:v>
                </c:pt>
                <c:pt idx="261954">
                  <c:v>4.1167000000000002E-2</c:v>
                </c:pt>
                <c:pt idx="261955">
                  <c:v>4.1166000000000001E-2</c:v>
                </c:pt>
                <c:pt idx="261956">
                  <c:v>4.1165E-2</c:v>
                </c:pt>
                <c:pt idx="261957">
                  <c:v>4.1165E-2</c:v>
                </c:pt>
                <c:pt idx="261958">
                  <c:v>4.1163999999999999E-2</c:v>
                </c:pt>
                <c:pt idx="261959">
                  <c:v>4.1163999999999999E-2</c:v>
                </c:pt>
                <c:pt idx="261960">
                  <c:v>4.1162999999999998E-2</c:v>
                </c:pt>
                <c:pt idx="261961">
                  <c:v>4.1162999999999998E-2</c:v>
                </c:pt>
                <c:pt idx="261962">
                  <c:v>4.1162999999999998E-2</c:v>
                </c:pt>
                <c:pt idx="261963">
                  <c:v>4.1161999999999997E-2</c:v>
                </c:pt>
                <c:pt idx="261964">
                  <c:v>4.1161999999999997E-2</c:v>
                </c:pt>
                <c:pt idx="261965">
                  <c:v>4.1161999999999997E-2</c:v>
                </c:pt>
                <c:pt idx="261966">
                  <c:v>4.1161999999999997E-2</c:v>
                </c:pt>
                <c:pt idx="261967">
                  <c:v>4.1161999999999997E-2</c:v>
                </c:pt>
                <c:pt idx="261968">
                  <c:v>4.1161999999999997E-2</c:v>
                </c:pt>
                <c:pt idx="261969">
                  <c:v>4.1162999999999998E-2</c:v>
                </c:pt>
                <c:pt idx="261970">
                  <c:v>4.1162999999999998E-2</c:v>
                </c:pt>
                <c:pt idx="261971">
                  <c:v>4.1162999999999998E-2</c:v>
                </c:pt>
                <c:pt idx="261972">
                  <c:v>4.1163999999999999E-2</c:v>
                </c:pt>
                <c:pt idx="261973">
                  <c:v>4.1163999999999999E-2</c:v>
                </c:pt>
                <c:pt idx="261974">
                  <c:v>4.1165E-2</c:v>
                </c:pt>
                <c:pt idx="261975">
                  <c:v>4.1165E-2</c:v>
                </c:pt>
                <c:pt idx="261976">
                  <c:v>4.1165E-2</c:v>
                </c:pt>
                <c:pt idx="261977">
                  <c:v>4.1166000000000001E-2</c:v>
                </c:pt>
                <c:pt idx="261978">
                  <c:v>4.1166000000000001E-2</c:v>
                </c:pt>
                <c:pt idx="261979">
                  <c:v>4.1167000000000002E-2</c:v>
                </c:pt>
                <c:pt idx="261980">
                  <c:v>4.1167000000000002E-2</c:v>
                </c:pt>
                <c:pt idx="261981">
                  <c:v>4.1168000000000003E-2</c:v>
                </c:pt>
                <c:pt idx="261982">
                  <c:v>4.1168999999999997E-2</c:v>
                </c:pt>
                <c:pt idx="261983">
                  <c:v>4.1168999999999997E-2</c:v>
                </c:pt>
                <c:pt idx="261984">
                  <c:v>4.1169999999999998E-2</c:v>
                </c:pt>
                <c:pt idx="261985">
                  <c:v>4.1169999999999998E-2</c:v>
                </c:pt>
                <c:pt idx="261986">
                  <c:v>4.1169999999999998E-2</c:v>
                </c:pt>
                <c:pt idx="261987">
                  <c:v>4.1170999999999999E-2</c:v>
                </c:pt>
                <c:pt idx="261988">
                  <c:v>4.1170999999999999E-2</c:v>
                </c:pt>
                <c:pt idx="261989">
                  <c:v>4.1170999999999999E-2</c:v>
                </c:pt>
                <c:pt idx="261990">
                  <c:v>4.1170999999999999E-2</c:v>
                </c:pt>
                <c:pt idx="261991">
                  <c:v>4.1172E-2</c:v>
                </c:pt>
                <c:pt idx="261992">
                  <c:v>4.1172E-2</c:v>
                </c:pt>
                <c:pt idx="261993">
                  <c:v>4.1172E-2</c:v>
                </c:pt>
                <c:pt idx="261994">
                  <c:v>4.1172E-2</c:v>
                </c:pt>
                <c:pt idx="261995">
                  <c:v>4.1172E-2</c:v>
                </c:pt>
                <c:pt idx="261996">
                  <c:v>4.1172E-2</c:v>
                </c:pt>
                <c:pt idx="261997">
                  <c:v>4.1172E-2</c:v>
                </c:pt>
                <c:pt idx="261998">
                  <c:v>4.1170999999999999E-2</c:v>
                </c:pt>
                <c:pt idx="261999">
                  <c:v>4.1170999999999999E-2</c:v>
                </c:pt>
                <c:pt idx="262000">
                  <c:v>4.1169999999999998E-2</c:v>
                </c:pt>
                <c:pt idx="262001">
                  <c:v>4.1169999999999998E-2</c:v>
                </c:pt>
                <c:pt idx="262002">
                  <c:v>4.1168999999999997E-2</c:v>
                </c:pt>
                <c:pt idx="262003">
                  <c:v>4.1168999999999997E-2</c:v>
                </c:pt>
                <c:pt idx="262004">
                  <c:v>4.1168000000000003E-2</c:v>
                </c:pt>
                <c:pt idx="262005">
                  <c:v>4.1167000000000002E-2</c:v>
                </c:pt>
                <c:pt idx="262006">
                  <c:v>4.1166000000000001E-2</c:v>
                </c:pt>
                <c:pt idx="262007">
                  <c:v>4.1165E-2</c:v>
                </c:pt>
                <c:pt idx="262008">
                  <c:v>4.1163999999999999E-2</c:v>
                </c:pt>
                <c:pt idx="262009">
                  <c:v>4.1162999999999998E-2</c:v>
                </c:pt>
                <c:pt idx="262010">
                  <c:v>4.1161999999999997E-2</c:v>
                </c:pt>
                <c:pt idx="262011">
                  <c:v>4.1161000000000003E-2</c:v>
                </c:pt>
                <c:pt idx="262012">
                  <c:v>4.1159000000000001E-2</c:v>
                </c:pt>
                <c:pt idx="262013">
                  <c:v>4.1158E-2</c:v>
                </c:pt>
                <c:pt idx="262014">
                  <c:v>4.1156999999999999E-2</c:v>
                </c:pt>
                <c:pt idx="262015">
                  <c:v>4.1154999999999997E-2</c:v>
                </c:pt>
                <c:pt idx="262016">
                  <c:v>4.1154000000000003E-2</c:v>
                </c:pt>
                <c:pt idx="262017">
                  <c:v>4.1152000000000001E-2</c:v>
                </c:pt>
                <c:pt idx="262018">
                  <c:v>4.1151E-2</c:v>
                </c:pt>
                <c:pt idx="262019">
                  <c:v>4.1148999999999998E-2</c:v>
                </c:pt>
                <c:pt idx="262020">
                  <c:v>4.1147999999999997E-2</c:v>
                </c:pt>
                <c:pt idx="262021">
                  <c:v>4.1146000000000002E-2</c:v>
                </c:pt>
                <c:pt idx="262022">
                  <c:v>4.1145000000000001E-2</c:v>
                </c:pt>
                <c:pt idx="262023">
                  <c:v>4.1142999999999999E-2</c:v>
                </c:pt>
                <c:pt idx="262024">
                  <c:v>4.1140999999999997E-2</c:v>
                </c:pt>
                <c:pt idx="262025">
                  <c:v>4.1140000000000003E-2</c:v>
                </c:pt>
                <c:pt idx="262026">
                  <c:v>4.1138000000000001E-2</c:v>
                </c:pt>
                <c:pt idx="262027">
                  <c:v>4.1137E-2</c:v>
                </c:pt>
                <c:pt idx="262028">
                  <c:v>4.1134999999999998E-2</c:v>
                </c:pt>
                <c:pt idx="262029">
                  <c:v>4.1133999999999997E-2</c:v>
                </c:pt>
                <c:pt idx="262030">
                  <c:v>4.1133000000000003E-2</c:v>
                </c:pt>
                <c:pt idx="262031">
                  <c:v>4.1131000000000001E-2</c:v>
                </c:pt>
                <c:pt idx="262032">
                  <c:v>4.113E-2</c:v>
                </c:pt>
                <c:pt idx="262033">
                  <c:v>4.1127999999999998E-2</c:v>
                </c:pt>
                <c:pt idx="262034">
                  <c:v>4.1126999999999997E-2</c:v>
                </c:pt>
                <c:pt idx="262035">
                  <c:v>4.1126000000000003E-2</c:v>
                </c:pt>
                <c:pt idx="262036">
                  <c:v>4.1125000000000002E-2</c:v>
                </c:pt>
                <c:pt idx="262037">
                  <c:v>4.1124000000000001E-2</c:v>
                </c:pt>
                <c:pt idx="262038">
                  <c:v>4.1123E-2</c:v>
                </c:pt>
                <c:pt idx="262039">
                  <c:v>4.1121999999999999E-2</c:v>
                </c:pt>
                <c:pt idx="262040">
                  <c:v>4.1120999999999998E-2</c:v>
                </c:pt>
                <c:pt idx="262041">
                  <c:v>4.1119999999999997E-2</c:v>
                </c:pt>
                <c:pt idx="262042">
                  <c:v>4.1119000000000003E-2</c:v>
                </c:pt>
                <c:pt idx="262043">
                  <c:v>4.1119000000000003E-2</c:v>
                </c:pt>
                <c:pt idx="262044">
                  <c:v>4.1118000000000002E-2</c:v>
                </c:pt>
                <c:pt idx="262045">
                  <c:v>4.1117000000000001E-2</c:v>
                </c:pt>
                <c:pt idx="262046">
                  <c:v>4.1117000000000001E-2</c:v>
                </c:pt>
                <c:pt idx="262047">
                  <c:v>4.1116E-2</c:v>
                </c:pt>
                <c:pt idx="262048">
                  <c:v>4.1116E-2</c:v>
                </c:pt>
                <c:pt idx="262049">
                  <c:v>4.1116E-2</c:v>
                </c:pt>
                <c:pt idx="262050">
                  <c:v>4.1114999999999999E-2</c:v>
                </c:pt>
                <c:pt idx="262051">
                  <c:v>4.1114999999999999E-2</c:v>
                </c:pt>
                <c:pt idx="262052">
                  <c:v>4.1114999999999999E-2</c:v>
                </c:pt>
                <c:pt idx="262053">
                  <c:v>4.1114999999999999E-2</c:v>
                </c:pt>
                <c:pt idx="262054">
                  <c:v>4.1114999999999999E-2</c:v>
                </c:pt>
                <c:pt idx="262055">
                  <c:v>4.1114999999999999E-2</c:v>
                </c:pt>
                <c:pt idx="262056">
                  <c:v>4.1114999999999999E-2</c:v>
                </c:pt>
                <c:pt idx="262057">
                  <c:v>4.1114999999999999E-2</c:v>
                </c:pt>
                <c:pt idx="262058">
                  <c:v>4.1114999999999999E-2</c:v>
                </c:pt>
                <c:pt idx="262059">
                  <c:v>4.1114999999999999E-2</c:v>
                </c:pt>
                <c:pt idx="262060">
                  <c:v>4.1116E-2</c:v>
                </c:pt>
                <c:pt idx="262061">
                  <c:v>4.1116E-2</c:v>
                </c:pt>
                <c:pt idx="262062">
                  <c:v>4.1116E-2</c:v>
                </c:pt>
                <c:pt idx="262063">
                  <c:v>4.1117000000000001E-2</c:v>
                </c:pt>
                <c:pt idx="262064">
                  <c:v>4.1117000000000001E-2</c:v>
                </c:pt>
                <c:pt idx="262065">
                  <c:v>4.1117000000000001E-2</c:v>
                </c:pt>
                <c:pt idx="262066">
                  <c:v>4.1118000000000002E-2</c:v>
                </c:pt>
                <c:pt idx="262067">
                  <c:v>4.1118000000000002E-2</c:v>
                </c:pt>
                <c:pt idx="262068">
                  <c:v>4.1118000000000002E-2</c:v>
                </c:pt>
                <c:pt idx="262069">
                  <c:v>4.1119000000000003E-2</c:v>
                </c:pt>
                <c:pt idx="262070">
                  <c:v>4.1119000000000003E-2</c:v>
                </c:pt>
                <c:pt idx="262071">
                  <c:v>4.1119000000000003E-2</c:v>
                </c:pt>
                <c:pt idx="262072">
                  <c:v>4.1119999999999997E-2</c:v>
                </c:pt>
                <c:pt idx="262073">
                  <c:v>4.1119999999999997E-2</c:v>
                </c:pt>
                <c:pt idx="262074">
                  <c:v>4.1119999999999997E-2</c:v>
                </c:pt>
                <c:pt idx="262075">
                  <c:v>4.1120999999999998E-2</c:v>
                </c:pt>
                <c:pt idx="262076">
                  <c:v>4.1120999999999998E-2</c:v>
                </c:pt>
                <c:pt idx="262077">
                  <c:v>4.1121999999999999E-2</c:v>
                </c:pt>
                <c:pt idx="262078">
                  <c:v>4.1121999999999999E-2</c:v>
                </c:pt>
                <c:pt idx="262079">
                  <c:v>4.1121999999999999E-2</c:v>
                </c:pt>
                <c:pt idx="262080">
                  <c:v>4.1121999999999999E-2</c:v>
                </c:pt>
                <c:pt idx="262081">
                  <c:v>4.1121999999999999E-2</c:v>
                </c:pt>
                <c:pt idx="262082">
                  <c:v>4.1121999999999999E-2</c:v>
                </c:pt>
                <c:pt idx="262083">
                  <c:v>4.1123E-2</c:v>
                </c:pt>
                <c:pt idx="262084">
                  <c:v>4.1123E-2</c:v>
                </c:pt>
                <c:pt idx="262085">
                  <c:v>4.1123E-2</c:v>
                </c:pt>
                <c:pt idx="262086">
                  <c:v>4.1123E-2</c:v>
                </c:pt>
                <c:pt idx="262087">
                  <c:v>4.1123E-2</c:v>
                </c:pt>
                <c:pt idx="262088">
                  <c:v>4.1123E-2</c:v>
                </c:pt>
                <c:pt idx="262089">
                  <c:v>4.1123E-2</c:v>
                </c:pt>
                <c:pt idx="262090">
                  <c:v>4.1123E-2</c:v>
                </c:pt>
                <c:pt idx="262091">
                  <c:v>4.1123E-2</c:v>
                </c:pt>
                <c:pt idx="262092">
                  <c:v>4.1123E-2</c:v>
                </c:pt>
                <c:pt idx="262093">
                  <c:v>4.1123E-2</c:v>
                </c:pt>
                <c:pt idx="262094">
                  <c:v>4.1121999999999999E-2</c:v>
                </c:pt>
                <c:pt idx="262095">
                  <c:v>4.1121999999999999E-2</c:v>
                </c:pt>
                <c:pt idx="262096">
                  <c:v>4.1121999999999999E-2</c:v>
                </c:pt>
                <c:pt idx="262097">
                  <c:v>4.1121999999999999E-2</c:v>
                </c:pt>
                <c:pt idx="262098">
                  <c:v>4.1121999999999999E-2</c:v>
                </c:pt>
                <c:pt idx="262099">
                  <c:v>4.1120999999999998E-2</c:v>
                </c:pt>
                <c:pt idx="262100">
                  <c:v>4.1120999999999998E-2</c:v>
                </c:pt>
                <c:pt idx="262101">
                  <c:v>4.1120999999999998E-2</c:v>
                </c:pt>
                <c:pt idx="262102">
                  <c:v>4.1120999999999998E-2</c:v>
                </c:pt>
                <c:pt idx="262103">
                  <c:v>4.1119999999999997E-2</c:v>
                </c:pt>
                <c:pt idx="262104">
                  <c:v>4.1119999999999997E-2</c:v>
                </c:pt>
                <c:pt idx="262105">
                  <c:v>4.1119999999999997E-2</c:v>
                </c:pt>
                <c:pt idx="262106">
                  <c:v>4.1119000000000003E-2</c:v>
                </c:pt>
                <c:pt idx="262107">
                  <c:v>4.1119000000000003E-2</c:v>
                </c:pt>
                <c:pt idx="262108">
                  <c:v>4.1118000000000002E-2</c:v>
                </c:pt>
                <c:pt idx="262109">
                  <c:v>4.1118000000000002E-2</c:v>
                </c:pt>
                <c:pt idx="262110">
                  <c:v>4.1118000000000002E-2</c:v>
                </c:pt>
                <c:pt idx="262111">
                  <c:v>4.1117000000000001E-2</c:v>
                </c:pt>
                <c:pt idx="262112">
                  <c:v>4.1117000000000001E-2</c:v>
                </c:pt>
                <c:pt idx="262113">
                  <c:v>4.1117000000000001E-2</c:v>
                </c:pt>
                <c:pt idx="262114">
                  <c:v>4.1116E-2</c:v>
                </c:pt>
                <c:pt idx="262115">
                  <c:v>4.1116E-2</c:v>
                </c:pt>
                <c:pt idx="262116">
                  <c:v>4.1114999999999999E-2</c:v>
                </c:pt>
                <c:pt idx="262117">
                  <c:v>4.1114999999999999E-2</c:v>
                </c:pt>
                <c:pt idx="262118">
                  <c:v>4.1113999999999998E-2</c:v>
                </c:pt>
                <c:pt idx="262119">
                  <c:v>4.1113999999999998E-2</c:v>
                </c:pt>
                <c:pt idx="262120">
                  <c:v>4.1113999999999998E-2</c:v>
                </c:pt>
                <c:pt idx="262121">
                  <c:v>4.1112999999999997E-2</c:v>
                </c:pt>
                <c:pt idx="262122">
                  <c:v>4.1112999999999997E-2</c:v>
                </c:pt>
                <c:pt idx="262123">
                  <c:v>4.1112000000000003E-2</c:v>
                </c:pt>
                <c:pt idx="262124">
                  <c:v>4.1112000000000003E-2</c:v>
                </c:pt>
                <c:pt idx="262125">
                  <c:v>4.1112000000000003E-2</c:v>
                </c:pt>
                <c:pt idx="262126">
                  <c:v>4.1111000000000002E-2</c:v>
                </c:pt>
                <c:pt idx="262127">
                  <c:v>4.1111000000000002E-2</c:v>
                </c:pt>
                <c:pt idx="262128">
                  <c:v>4.1110000000000001E-2</c:v>
                </c:pt>
                <c:pt idx="262129">
                  <c:v>4.1110000000000001E-2</c:v>
                </c:pt>
                <c:pt idx="262130">
                  <c:v>4.1109E-2</c:v>
                </c:pt>
                <c:pt idx="262131">
                  <c:v>4.1109E-2</c:v>
                </c:pt>
                <c:pt idx="262132">
                  <c:v>4.1107999999999999E-2</c:v>
                </c:pt>
                <c:pt idx="262133">
                  <c:v>4.1107999999999999E-2</c:v>
                </c:pt>
                <c:pt idx="262134">
                  <c:v>4.1107999999999999E-2</c:v>
                </c:pt>
                <c:pt idx="262135">
                  <c:v>4.1106999999999998E-2</c:v>
                </c:pt>
                <c:pt idx="262136">
                  <c:v>4.1106999999999998E-2</c:v>
                </c:pt>
                <c:pt idx="262137">
                  <c:v>4.1106999999999998E-2</c:v>
                </c:pt>
                <c:pt idx="262138">
                  <c:v>4.1105999999999997E-2</c:v>
                </c:pt>
                <c:pt idx="262139">
                  <c:v>4.1105999999999997E-2</c:v>
                </c:pt>
                <c:pt idx="262140">
                  <c:v>4.1105000000000003E-2</c:v>
                </c:pt>
                <c:pt idx="262141">
                  <c:v>4.1105000000000003E-2</c:v>
                </c:pt>
                <c:pt idx="262142">
                  <c:v>4.1104000000000002E-2</c:v>
                </c:pt>
                <c:pt idx="262143">
                  <c:v>4.1104000000000002E-2</c:v>
                </c:pt>
                <c:pt idx="262144">
                  <c:v>4.1104000000000002E-2</c:v>
                </c:pt>
                <c:pt idx="262145">
                  <c:v>4.1103000000000001E-2</c:v>
                </c:pt>
                <c:pt idx="262146">
                  <c:v>4.1103000000000001E-2</c:v>
                </c:pt>
                <c:pt idx="262147">
                  <c:v>4.1103000000000001E-2</c:v>
                </c:pt>
                <c:pt idx="262148">
                  <c:v>4.1103000000000001E-2</c:v>
                </c:pt>
                <c:pt idx="262149">
                  <c:v>4.1102E-2</c:v>
                </c:pt>
                <c:pt idx="262150">
                  <c:v>4.1102E-2</c:v>
                </c:pt>
                <c:pt idx="262151">
                  <c:v>4.1102E-2</c:v>
                </c:pt>
                <c:pt idx="262152">
                  <c:v>4.1100999999999999E-2</c:v>
                </c:pt>
                <c:pt idx="262153">
                  <c:v>4.1100999999999999E-2</c:v>
                </c:pt>
                <c:pt idx="262154">
                  <c:v>4.1100999999999999E-2</c:v>
                </c:pt>
                <c:pt idx="262155">
                  <c:v>4.1100999999999999E-2</c:v>
                </c:pt>
                <c:pt idx="262156">
                  <c:v>4.1099999999999998E-2</c:v>
                </c:pt>
                <c:pt idx="262157">
                  <c:v>4.1099999999999998E-2</c:v>
                </c:pt>
                <c:pt idx="262158">
                  <c:v>4.1099999999999998E-2</c:v>
                </c:pt>
                <c:pt idx="262159">
                  <c:v>4.1099999999999998E-2</c:v>
                </c:pt>
                <c:pt idx="262160">
                  <c:v>4.1099999999999998E-2</c:v>
                </c:pt>
                <c:pt idx="262161">
                  <c:v>4.1099999999999998E-2</c:v>
                </c:pt>
                <c:pt idx="262162">
                  <c:v>4.1099999999999998E-2</c:v>
                </c:pt>
                <c:pt idx="262163">
                  <c:v>4.1099999999999998E-2</c:v>
                </c:pt>
                <c:pt idx="262164">
                  <c:v>4.1099999999999998E-2</c:v>
                </c:pt>
                <c:pt idx="262165">
                  <c:v>4.1099999999999998E-2</c:v>
                </c:pt>
                <c:pt idx="262166">
                  <c:v>4.1099999999999998E-2</c:v>
                </c:pt>
                <c:pt idx="262167">
                  <c:v>4.1099999999999998E-2</c:v>
                </c:pt>
                <c:pt idx="262168">
                  <c:v>4.1099999999999998E-2</c:v>
                </c:pt>
                <c:pt idx="262169">
                  <c:v>4.1099999999999998E-2</c:v>
                </c:pt>
                <c:pt idx="262170">
                  <c:v>4.1100999999999999E-2</c:v>
                </c:pt>
                <c:pt idx="262171">
                  <c:v>4.1100999999999999E-2</c:v>
                </c:pt>
                <c:pt idx="262172">
                  <c:v>4.1100999999999999E-2</c:v>
                </c:pt>
                <c:pt idx="262173">
                  <c:v>4.1102E-2</c:v>
                </c:pt>
                <c:pt idx="262174">
                  <c:v>4.1102E-2</c:v>
                </c:pt>
                <c:pt idx="262175">
                  <c:v>4.1103000000000001E-2</c:v>
                </c:pt>
                <c:pt idx="262176">
                  <c:v>4.1103000000000001E-2</c:v>
                </c:pt>
                <c:pt idx="262177">
                  <c:v>4.1104000000000002E-2</c:v>
                </c:pt>
                <c:pt idx="262178">
                  <c:v>4.1104000000000002E-2</c:v>
                </c:pt>
                <c:pt idx="262179">
                  <c:v>4.1105000000000003E-2</c:v>
                </c:pt>
                <c:pt idx="262180">
                  <c:v>4.1105999999999997E-2</c:v>
                </c:pt>
                <c:pt idx="262181">
                  <c:v>4.1106999999999998E-2</c:v>
                </c:pt>
                <c:pt idx="262182">
                  <c:v>4.1107999999999999E-2</c:v>
                </c:pt>
                <c:pt idx="262183">
                  <c:v>4.1109E-2</c:v>
                </c:pt>
                <c:pt idx="262184">
                  <c:v>4.1110000000000001E-2</c:v>
                </c:pt>
                <c:pt idx="262185">
                  <c:v>4.1111000000000002E-2</c:v>
                </c:pt>
                <c:pt idx="262186">
                  <c:v>4.1112000000000003E-2</c:v>
                </c:pt>
                <c:pt idx="262187">
                  <c:v>4.1112999999999997E-2</c:v>
                </c:pt>
                <c:pt idx="262188">
                  <c:v>4.1113999999999998E-2</c:v>
                </c:pt>
                <c:pt idx="262189">
                  <c:v>4.1116E-2</c:v>
                </c:pt>
                <c:pt idx="262190">
                  <c:v>4.1117000000000001E-2</c:v>
                </c:pt>
                <c:pt idx="262191">
                  <c:v>4.1119000000000003E-2</c:v>
                </c:pt>
                <c:pt idx="262192">
                  <c:v>4.1119999999999997E-2</c:v>
                </c:pt>
                <c:pt idx="262193">
                  <c:v>4.1121999999999999E-2</c:v>
                </c:pt>
                <c:pt idx="262194">
                  <c:v>4.1123E-2</c:v>
                </c:pt>
                <c:pt idx="262195">
                  <c:v>4.1125000000000002E-2</c:v>
                </c:pt>
                <c:pt idx="262196">
                  <c:v>4.1126999999999997E-2</c:v>
                </c:pt>
                <c:pt idx="262197">
                  <c:v>4.1127999999999998E-2</c:v>
                </c:pt>
                <c:pt idx="262198">
                  <c:v>4.113E-2</c:v>
                </c:pt>
                <c:pt idx="262199">
                  <c:v>4.1132000000000002E-2</c:v>
                </c:pt>
                <c:pt idx="262200">
                  <c:v>4.1133999999999997E-2</c:v>
                </c:pt>
                <c:pt idx="262201">
                  <c:v>4.1135999999999999E-2</c:v>
                </c:pt>
                <c:pt idx="262202">
                  <c:v>4.1138000000000001E-2</c:v>
                </c:pt>
                <c:pt idx="262203">
                  <c:v>4.1140000000000003E-2</c:v>
                </c:pt>
                <c:pt idx="262204">
                  <c:v>4.1141999999999998E-2</c:v>
                </c:pt>
                <c:pt idx="262205">
                  <c:v>4.1144E-2</c:v>
                </c:pt>
                <c:pt idx="262206">
                  <c:v>4.1146000000000002E-2</c:v>
                </c:pt>
                <c:pt idx="262207">
                  <c:v>4.1147999999999997E-2</c:v>
                </c:pt>
                <c:pt idx="262208">
                  <c:v>4.1149999999999999E-2</c:v>
                </c:pt>
                <c:pt idx="262209">
                  <c:v>4.1152000000000001E-2</c:v>
                </c:pt>
                <c:pt idx="262210">
                  <c:v>4.1154000000000003E-2</c:v>
                </c:pt>
                <c:pt idx="262211">
                  <c:v>4.1155999999999998E-2</c:v>
                </c:pt>
                <c:pt idx="262212">
                  <c:v>4.1158E-2</c:v>
                </c:pt>
                <c:pt idx="262213">
                  <c:v>4.1160000000000002E-2</c:v>
                </c:pt>
                <c:pt idx="262214">
                  <c:v>4.1161999999999997E-2</c:v>
                </c:pt>
                <c:pt idx="262215">
                  <c:v>4.1163999999999999E-2</c:v>
                </c:pt>
                <c:pt idx="262216">
                  <c:v>4.1166000000000001E-2</c:v>
                </c:pt>
                <c:pt idx="262217">
                  <c:v>4.1168000000000003E-2</c:v>
                </c:pt>
                <c:pt idx="262218">
                  <c:v>4.1169999999999998E-2</c:v>
                </c:pt>
                <c:pt idx="262219">
                  <c:v>4.1172E-2</c:v>
                </c:pt>
                <c:pt idx="262220">
                  <c:v>4.1174000000000002E-2</c:v>
                </c:pt>
                <c:pt idx="262221">
                  <c:v>4.1175999999999997E-2</c:v>
                </c:pt>
                <c:pt idx="262222">
                  <c:v>4.1176999999999998E-2</c:v>
                </c:pt>
                <c:pt idx="262223">
                  <c:v>4.1179E-2</c:v>
                </c:pt>
                <c:pt idx="262224">
                  <c:v>4.1180000000000001E-2</c:v>
                </c:pt>
                <c:pt idx="262225">
                  <c:v>4.1182000000000003E-2</c:v>
                </c:pt>
                <c:pt idx="262226">
                  <c:v>4.1182999999999997E-2</c:v>
                </c:pt>
                <c:pt idx="262227">
                  <c:v>4.1184999999999999E-2</c:v>
                </c:pt>
                <c:pt idx="262228">
                  <c:v>4.1186E-2</c:v>
                </c:pt>
                <c:pt idx="262229">
                  <c:v>4.1187000000000001E-2</c:v>
                </c:pt>
                <c:pt idx="262230">
                  <c:v>4.1188000000000002E-2</c:v>
                </c:pt>
                <c:pt idx="262231">
                  <c:v>4.1189000000000003E-2</c:v>
                </c:pt>
                <c:pt idx="262232">
                  <c:v>4.1189999999999997E-2</c:v>
                </c:pt>
                <c:pt idx="262233">
                  <c:v>4.1189999999999997E-2</c:v>
                </c:pt>
                <c:pt idx="262234">
                  <c:v>4.1190999999999998E-2</c:v>
                </c:pt>
                <c:pt idx="262235">
                  <c:v>4.1190999999999998E-2</c:v>
                </c:pt>
                <c:pt idx="262236">
                  <c:v>4.1191999999999999E-2</c:v>
                </c:pt>
                <c:pt idx="262237">
                  <c:v>4.1191999999999999E-2</c:v>
                </c:pt>
                <c:pt idx="262238">
                  <c:v>4.1191999999999999E-2</c:v>
                </c:pt>
                <c:pt idx="262239">
                  <c:v>4.1191999999999999E-2</c:v>
                </c:pt>
                <c:pt idx="262240">
                  <c:v>4.1191999999999999E-2</c:v>
                </c:pt>
                <c:pt idx="262241">
                  <c:v>4.1191999999999999E-2</c:v>
                </c:pt>
                <c:pt idx="262242">
                  <c:v>4.1190999999999998E-2</c:v>
                </c:pt>
                <c:pt idx="262243">
                  <c:v>4.1190999999999998E-2</c:v>
                </c:pt>
                <c:pt idx="262244">
                  <c:v>4.1189999999999997E-2</c:v>
                </c:pt>
                <c:pt idx="262245">
                  <c:v>4.1189000000000003E-2</c:v>
                </c:pt>
                <c:pt idx="262246">
                  <c:v>4.1188000000000002E-2</c:v>
                </c:pt>
                <c:pt idx="262247">
                  <c:v>4.1187000000000001E-2</c:v>
                </c:pt>
                <c:pt idx="262248">
                  <c:v>4.1186E-2</c:v>
                </c:pt>
                <c:pt idx="262249">
                  <c:v>4.1184999999999999E-2</c:v>
                </c:pt>
                <c:pt idx="262250">
                  <c:v>4.1183999999999998E-2</c:v>
                </c:pt>
                <c:pt idx="262251">
                  <c:v>4.1182999999999997E-2</c:v>
                </c:pt>
                <c:pt idx="262252">
                  <c:v>4.1181000000000002E-2</c:v>
                </c:pt>
                <c:pt idx="262253">
                  <c:v>4.1180000000000001E-2</c:v>
                </c:pt>
                <c:pt idx="262254">
                  <c:v>4.1177999999999999E-2</c:v>
                </c:pt>
                <c:pt idx="262255">
                  <c:v>4.1175999999999997E-2</c:v>
                </c:pt>
                <c:pt idx="262256">
                  <c:v>4.1175000000000003E-2</c:v>
                </c:pt>
                <c:pt idx="262257">
                  <c:v>4.1173000000000001E-2</c:v>
                </c:pt>
                <c:pt idx="262258">
                  <c:v>4.1170999999999999E-2</c:v>
                </c:pt>
                <c:pt idx="262259">
                  <c:v>4.1168999999999997E-2</c:v>
                </c:pt>
                <c:pt idx="262260">
                  <c:v>4.1167000000000002E-2</c:v>
                </c:pt>
                <c:pt idx="262261">
                  <c:v>4.1165E-2</c:v>
                </c:pt>
                <c:pt idx="262262">
                  <c:v>4.1162999999999998E-2</c:v>
                </c:pt>
                <c:pt idx="262263">
                  <c:v>4.1161000000000003E-2</c:v>
                </c:pt>
                <c:pt idx="262264">
                  <c:v>4.1159000000000001E-2</c:v>
                </c:pt>
                <c:pt idx="262265">
                  <c:v>4.1156999999999999E-2</c:v>
                </c:pt>
                <c:pt idx="262266">
                  <c:v>4.1154999999999997E-2</c:v>
                </c:pt>
                <c:pt idx="262267">
                  <c:v>4.1153000000000002E-2</c:v>
                </c:pt>
                <c:pt idx="262268">
                  <c:v>4.1149999999999999E-2</c:v>
                </c:pt>
                <c:pt idx="262269">
                  <c:v>4.1147999999999997E-2</c:v>
                </c:pt>
                <c:pt idx="262270">
                  <c:v>4.1146000000000002E-2</c:v>
                </c:pt>
                <c:pt idx="262271">
                  <c:v>4.1144E-2</c:v>
                </c:pt>
                <c:pt idx="262272">
                  <c:v>4.1141999999999998E-2</c:v>
                </c:pt>
                <c:pt idx="262273">
                  <c:v>4.1140000000000003E-2</c:v>
                </c:pt>
                <c:pt idx="262274">
                  <c:v>4.1138000000000001E-2</c:v>
                </c:pt>
                <c:pt idx="262275">
                  <c:v>4.1137E-2</c:v>
                </c:pt>
                <c:pt idx="262276">
                  <c:v>4.1134999999999998E-2</c:v>
                </c:pt>
                <c:pt idx="262277">
                  <c:v>4.1133000000000003E-2</c:v>
                </c:pt>
                <c:pt idx="262278">
                  <c:v>4.1132000000000002E-2</c:v>
                </c:pt>
                <c:pt idx="262279">
                  <c:v>4.113E-2</c:v>
                </c:pt>
                <c:pt idx="262280">
                  <c:v>4.1127999999999998E-2</c:v>
                </c:pt>
                <c:pt idx="262281">
                  <c:v>4.1126999999999997E-2</c:v>
                </c:pt>
                <c:pt idx="262282">
                  <c:v>4.1126000000000003E-2</c:v>
                </c:pt>
                <c:pt idx="262283">
                  <c:v>4.1124000000000001E-2</c:v>
                </c:pt>
                <c:pt idx="262284">
                  <c:v>4.1123E-2</c:v>
                </c:pt>
                <c:pt idx="262285">
                  <c:v>4.1121999999999999E-2</c:v>
                </c:pt>
                <c:pt idx="262286">
                  <c:v>4.1120999999999998E-2</c:v>
                </c:pt>
                <c:pt idx="262287">
                  <c:v>4.1120999999999998E-2</c:v>
                </c:pt>
                <c:pt idx="262288">
                  <c:v>4.1119999999999997E-2</c:v>
                </c:pt>
                <c:pt idx="262289">
                  <c:v>4.1119000000000003E-2</c:v>
                </c:pt>
                <c:pt idx="262290">
                  <c:v>4.1119000000000003E-2</c:v>
                </c:pt>
                <c:pt idx="262291">
                  <c:v>4.1118000000000002E-2</c:v>
                </c:pt>
                <c:pt idx="262292">
                  <c:v>4.1118000000000002E-2</c:v>
                </c:pt>
                <c:pt idx="262293">
                  <c:v>4.1118000000000002E-2</c:v>
                </c:pt>
                <c:pt idx="262294">
                  <c:v>4.1117000000000001E-2</c:v>
                </c:pt>
                <c:pt idx="262295">
                  <c:v>4.1117000000000001E-2</c:v>
                </c:pt>
                <c:pt idx="262296">
                  <c:v>4.1117000000000001E-2</c:v>
                </c:pt>
                <c:pt idx="262297">
                  <c:v>4.1118000000000002E-2</c:v>
                </c:pt>
                <c:pt idx="262298">
                  <c:v>4.1118000000000002E-2</c:v>
                </c:pt>
                <c:pt idx="262299">
                  <c:v>4.1119000000000003E-2</c:v>
                </c:pt>
                <c:pt idx="262300">
                  <c:v>4.1119000000000003E-2</c:v>
                </c:pt>
                <c:pt idx="262301">
                  <c:v>4.1119999999999997E-2</c:v>
                </c:pt>
                <c:pt idx="262302">
                  <c:v>4.1120999999999998E-2</c:v>
                </c:pt>
                <c:pt idx="262303">
                  <c:v>4.1120999999999998E-2</c:v>
                </c:pt>
                <c:pt idx="262304">
                  <c:v>4.1121999999999999E-2</c:v>
                </c:pt>
                <c:pt idx="262305">
                  <c:v>4.1123E-2</c:v>
                </c:pt>
                <c:pt idx="262306">
                  <c:v>4.1124000000000001E-2</c:v>
                </c:pt>
                <c:pt idx="262307">
                  <c:v>4.1125000000000002E-2</c:v>
                </c:pt>
                <c:pt idx="262308">
                  <c:v>4.1126000000000003E-2</c:v>
                </c:pt>
                <c:pt idx="262309">
                  <c:v>4.1127999999999998E-2</c:v>
                </c:pt>
                <c:pt idx="262310">
                  <c:v>4.1128999999999999E-2</c:v>
                </c:pt>
                <c:pt idx="262311">
                  <c:v>4.113E-2</c:v>
                </c:pt>
                <c:pt idx="262312">
                  <c:v>4.1132000000000002E-2</c:v>
                </c:pt>
                <c:pt idx="262313">
                  <c:v>4.1133000000000003E-2</c:v>
                </c:pt>
                <c:pt idx="262314">
                  <c:v>4.1134999999999998E-2</c:v>
                </c:pt>
                <c:pt idx="262315">
                  <c:v>4.1135999999999999E-2</c:v>
                </c:pt>
                <c:pt idx="262316">
                  <c:v>4.1138000000000001E-2</c:v>
                </c:pt>
                <c:pt idx="262317">
                  <c:v>4.1139000000000002E-2</c:v>
                </c:pt>
                <c:pt idx="262318">
                  <c:v>4.1140999999999997E-2</c:v>
                </c:pt>
                <c:pt idx="262319">
                  <c:v>4.1142999999999999E-2</c:v>
                </c:pt>
                <c:pt idx="262320">
                  <c:v>4.1144E-2</c:v>
                </c:pt>
                <c:pt idx="262321">
                  <c:v>4.1146000000000002E-2</c:v>
                </c:pt>
                <c:pt idx="262322">
                  <c:v>4.1147999999999997E-2</c:v>
                </c:pt>
                <c:pt idx="262323">
                  <c:v>4.1149999999999999E-2</c:v>
                </c:pt>
                <c:pt idx="262324">
                  <c:v>4.1151E-2</c:v>
                </c:pt>
                <c:pt idx="262325">
                  <c:v>4.1153000000000002E-2</c:v>
                </c:pt>
                <c:pt idx="262326">
                  <c:v>4.1154999999999997E-2</c:v>
                </c:pt>
                <c:pt idx="262327">
                  <c:v>4.1155999999999998E-2</c:v>
                </c:pt>
                <c:pt idx="262328">
                  <c:v>4.1158E-2</c:v>
                </c:pt>
                <c:pt idx="262329">
                  <c:v>4.1159000000000001E-2</c:v>
                </c:pt>
                <c:pt idx="262330">
                  <c:v>4.1161000000000003E-2</c:v>
                </c:pt>
                <c:pt idx="262331">
                  <c:v>4.1161999999999997E-2</c:v>
                </c:pt>
                <c:pt idx="262332">
                  <c:v>4.1163999999999999E-2</c:v>
                </c:pt>
                <c:pt idx="262333">
                  <c:v>4.1166000000000001E-2</c:v>
                </c:pt>
                <c:pt idx="262334">
                  <c:v>4.1167000000000002E-2</c:v>
                </c:pt>
                <c:pt idx="262335">
                  <c:v>4.1168999999999997E-2</c:v>
                </c:pt>
                <c:pt idx="262336">
                  <c:v>4.1169999999999998E-2</c:v>
                </c:pt>
                <c:pt idx="262337">
                  <c:v>4.1172E-2</c:v>
                </c:pt>
                <c:pt idx="262338">
                  <c:v>4.1173000000000001E-2</c:v>
                </c:pt>
                <c:pt idx="262339">
                  <c:v>4.1175000000000003E-2</c:v>
                </c:pt>
                <c:pt idx="262340">
                  <c:v>4.1175999999999997E-2</c:v>
                </c:pt>
                <c:pt idx="262341">
                  <c:v>4.1176999999999998E-2</c:v>
                </c:pt>
                <c:pt idx="262342">
                  <c:v>4.1177999999999999E-2</c:v>
                </c:pt>
                <c:pt idx="262343">
                  <c:v>4.1180000000000001E-2</c:v>
                </c:pt>
                <c:pt idx="262344">
                  <c:v>4.1181000000000002E-2</c:v>
                </c:pt>
                <c:pt idx="262345">
                  <c:v>4.1182000000000003E-2</c:v>
                </c:pt>
                <c:pt idx="262346">
                  <c:v>4.1183999999999998E-2</c:v>
                </c:pt>
                <c:pt idx="262347">
                  <c:v>4.1184999999999999E-2</c:v>
                </c:pt>
                <c:pt idx="262348">
                  <c:v>4.1186E-2</c:v>
                </c:pt>
                <c:pt idx="262349">
                  <c:v>4.1187000000000001E-2</c:v>
                </c:pt>
                <c:pt idx="262350">
                  <c:v>4.1188000000000002E-2</c:v>
                </c:pt>
                <c:pt idx="262351">
                  <c:v>4.1189000000000003E-2</c:v>
                </c:pt>
                <c:pt idx="262352">
                  <c:v>4.1189999999999997E-2</c:v>
                </c:pt>
                <c:pt idx="262353">
                  <c:v>4.1190999999999998E-2</c:v>
                </c:pt>
                <c:pt idx="262354">
                  <c:v>4.1191999999999999E-2</c:v>
                </c:pt>
                <c:pt idx="262355">
                  <c:v>4.1193E-2</c:v>
                </c:pt>
                <c:pt idx="262356">
                  <c:v>4.1194000000000001E-2</c:v>
                </c:pt>
                <c:pt idx="262357">
                  <c:v>4.1195000000000002E-2</c:v>
                </c:pt>
                <c:pt idx="262358">
                  <c:v>4.1196000000000003E-2</c:v>
                </c:pt>
                <c:pt idx="262359">
                  <c:v>4.1196999999999998E-2</c:v>
                </c:pt>
                <c:pt idx="262360">
                  <c:v>4.1197999999999999E-2</c:v>
                </c:pt>
                <c:pt idx="262361">
                  <c:v>4.1199E-2</c:v>
                </c:pt>
                <c:pt idx="262362">
                  <c:v>4.1200000000000001E-2</c:v>
                </c:pt>
                <c:pt idx="262363">
                  <c:v>4.1200000000000001E-2</c:v>
                </c:pt>
                <c:pt idx="262364">
                  <c:v>4.1201000000000002E-2</c:v>
                </c:pt>
                <c:pt idx="262365">
                  <c:v>4.1202000000000003E-2</c:v>
                </c:pt>
                <c:pt idx="262366">
                  <c:v>4.1202000000000003E-2</c:v>
                </c:pt>
                <c:pt idx="262367">
                  <c:v>4.1202999999999997E-2</c:v>
                </c:pt>
                <c:pt idx="262368">
                  <c:v>4.1203999999999998E-2</c:v>
                </c:pt>
                <c:pt idx="262369">
                  <c:v>4.1204999999999999E-2</c:v>
                </c:pt>
                <c:pt idx="262370">
                  <c:v>4.1204999999999999E-2</c:v>
                </c:pt>
                <c:pt idx="262371">
                  <c:v>4.1206E-2</c:v>
                </c:pt>
                <c:pt idx="262372">
                  <c:v>4.1206E-2</c:v>
                </c:pt>
                <c:pt idx="262373">
                  <c:v>4.1207000000000001E-2</c:v>
                </c:pt>
                <c:pt idx="262374">
                  <c:v>4.1207000000000001E-2</c:v>
                </c:pt>
                <c:pt idx="262375">
                  <c:v>4.1208000000000002E-2</c:v>
                </c:pt>
                <c:pt idx="262376">
                  <c:v>4.1208000000000002E-2</c:v>
                </c:pt>
                <c:pt idx="262377">
                  <c:v>4.1209000000000003E-2</c:v>
                </c:pt>
                <c:pt idx="262378">
                  <c:v>4.1209000000000003E-2</c:v>
                </c:pt>
                <c:pt idx="262379">
                  <c:v>4.1209000000000003E-2</c:v>
                </c:pt>
                <c:pt idx="262380">
                  <c:v>4.1209999999999997E-2</c:v>
                </c:pt>
                <c:pt idx="262381">
                  <c:v>4.1209999999999997E-2</c:v>
                </c:pt>
                <c:pt idx="262382">
                  <c:v>4.1209999999999997E-2</c:v>
                </c:pt>
                <c:pt idx="262383">
                  <c:v>4.1209999999999997E-2</c:v>
                </c:pt>
                <c:pt idx="262384">
                  <c:v>4.1210999999999998E-2</c:v>
                </c:pt>
                <c:pt idx="262385">
                  <c:v>4.1210999999999998E-2</c:v>
                </c:pt>
                <c:pt idx="262386">
                  <c:v>4.1210999999999998E-2</c:v>
                </c:pt>
                <c:pt idx="262387">
                  <c:v>4.1210999999999998E-2</c:v>
                </c:pt>
                <c:pt idx="262388">
                  <c:v>4.1209999999999997E-2</c:v>
                </c:pt>
                <c:pt idx="262389">
                  <c:v>4.1209999999999997E-2</c:v>
                </c:pt>
                <c:pt idx="262390">
                  <c:v>4.1209999999999997E-2</c:v>
                </c:pt>
                <c:pt idx="262391">
                  <c:v>4.1209999999999997E-2</c:v>
                </c:pt>
                <c:pt idx="262392">
                  <c:v>4.1209999999999997E-2</c:v>
                </c:pt>
                <c:pt idx="262393">
                  <c:v>4.1209999999999997E-2</c:v>
                </c:pt>
                <c:pt idx="262394">
                  <c:v>4.1209000000000003E-2</c:v>
                </c:pt>
                <c:pt idx="262395">
                  <c:v>4.1209000000000003E-2</c:v>
                </c:pt>
                <c:pt idx="262396">
                  <c:v>4.1209000000000003E-2</c:v>
                </c:pt>
                <c:pt idx="262397">
                  <c:v>4.1208000000000002E-2</c:v>
                </c:pt>
                <c:pt idx="262398">
                  <c:v>4.1208000000000002E-2</c:v>
                </c:pt>
                <c:pt idx="262399">
                  <c:v>4.1207000000000001E-2</c:v>
                </c:pt>
                <c:pt idx="262400">
                  <c:v>4.1207000000000001E-2</c:v>
                </c:pt>
                <c:pt idx="262401">
                  <c:v>4.1206E-2</c:v>
                </c:pt>
                <c:pt idx="262402">
                  <c:v>4.1204999999999999E-2</c:v>
                </c:pt>
                <c:pt idx="262403">
                  <c:v>4.1204999999999999E-2</c:v>
                </c:pt>
                <c:pt idx="262404">
                  <c:v>4.1203999999999998E-2</c:v>
                </c:pt>
                <c:pt idx="262405">
                  <c:v>4.1202999999999997E-2</c:v>
                </c:pt>
                <c:pt idx="262406">
                  <c:v>4.1202999999999997E-2</c:v>
                </c:pt>
                <c:pt idx="262407">
                  <c:v>4.1202000000000003E-2</c:v>
                </c:pt>
                <c:pt idx="262408">
                  <c:v>4.1201000000000002E-2</c:v>
                </c:pt>
                <c:pt idx="262409">
                  <c:v>4.1200000000000001E-2</c:v>
                </c:pt>
                <c:pt idx="262410">
                  <c:v>4.1199E-2</c:v>
                </c:pt>
                <c:pt idx="262411">
                  <c:v>4.1197999999999999E-2</c:v>
                </c:pt>
                <c:pt idx="262412">
                  <c:v>4.1196999999999998E-2</c:v>
                </c:pt>
                <c:pt idx="262413">
                  <c:v>4.1196000000000003E-2</c:v>
                </c:pt>
                <c:pt idx="262414">
                  <c:v>4.1195000000000002E-2</c:v>
                </c:pt>
                <c:pt idx="262415">
                  <c:v>4.1194000000000001E-2</c:v>
                </c:pt>
                <c:pt idx="262416">
                  <c:v>4.1194000000000001E-2</c:v>
                </c:pt>
                <c:pt idx="262417">
                  <c:v>4.1193E-2</c:v>
                </c:pt>
                <c:pt idx="262418">
                  <c:v>4.1191999999999999E-2</c:v>
                </c:pt>
                <c:pt idx="262419">
                  <c:v>4.1190999999999998E-2</c:v>
                </c:pt>
                <c:pt idx="262420">
                  <c:v>4.1189999999999997E-2</c:v>
                </c:pt>
                <c:pt idx="262421">
                  <c:v>4.1189000000000003E-2</c:v>
                </c:pt>
                <c:pt idx="262422">
                  <c:v>4.1188000000000002E-2</c:v>
                </c:pt>
                <c:pt idx="262423">
                  <c:v>4.1187000000000001E-2</c:v>
                </c:pt>
                <c:pt idx="262424">
                  <c:v>4.1186E-2</c:v>
                </c:pt>
                <c:pt idx="262425">
                  <c:v>4.1184999999999999E-2</c:v>
                </c:pt>
                <c:pt idx="262426">
                  <c:v>4.1183999999999998E-2</c:v>
                </c:pt>
                <c:pt idx="262427">
                  <c:v>4.1182999999999997E-2</c:v>
                </c:pt>
                <c:pt idx="262428">
                  <c:v>4.1182000000000003E-2</c:v>
                </c:pt>
                <c:pt idx="262429">
                  <c:v>4.1181000000000002E-2</c:v>
                </c:pt>
                <c:pt idx="262430">
                  <c:v>4.1180000000000001E-2</c:v>
                </c:pt>
                <c:pt idx="262431">
                  <c:v>4.1179E-2</c:v>
                </c:pt>
                <c:pt idx="262432">
                  <c:v>4.1177999999999999E-2</c:v>
                </c:pt>
                <c:pt idx="262433">
                  <c:v>4.1176999999999998E-2</c:v>
                </c:pt>
                <c:pt idx="262434">
                  <c:v>4.1175999999999997E-2</c:v>
                </c:pt>
                <c:pt idx="262435">
                  <c:v>4.1175000000000003E-2</c:v>
                </c:pt>
                <c:pt idx="262436">
                  <c:v>4.1174000000000002E-2</c:v>
                </c:pt>
                <c:pt idx="262437">
                  <c:v>4.1173000000000001E-2</c:v>
                </c:pt>
                <c:pt idx="262438">
                  <c:v>4.1172E-2</c:v>
                </c:pt>
                <c:pt idx="262439">
                  <c:v>4.1170999999999999E-2</c:v>
                </c:pt>
                <c:pt idx="262440">
                  <c:v>4.1170999999999999E-2</c:v>
                </c:pt>
                <c:pt idx="262441">
                  <c:v>4.1169999999999998E-2</c:v>
                </c:pt>
                <c:pt idx="262442">
                  <c:v>4.1168999999999997E-2</c:v>
                </c:pt>
                <c:pt idx="262443">
                  <c:v>4.1168000000000003E-2</c:v>
                </c:pt>
                <c:pt idx="262444">
                  <c:v>4.1167000000000002E-2</c:v>
                </c:pt>
                <c:pt idx="262445">
                  <c:v>4.1166000000000001E-2</c:v>
                </c:pt>
                <c:pt idx="262446">
                  <c:v>4.1166000000000001E-2</c:v>
                </c:pt>
                <c:pt idx="262447">
                  <c:v>4.1165E-2</c:v>
                </c:pt>
                <c:pt idx="262448">
                  <c:v>4.1163999999999999E-2</c:v>
                </c:pt>
                <c:pt idx="262449">
                  <c:v>4.1162999999999998E-2</c:v>
                </c:pt>
                <c:pt idx="262450">
                  <c:v>4.1161999999999997E-2</c:v>
                </c:pt>
                <c:pt idx="262451">
                  <c:v>4.1161999999999997E-2</c:v>
                </c:pt>
                <c:pt idx="262452">
                  <c:v>4.1161000000000003E-2</c:v>
                </c:pt>
                <c:pt idx="262453">
                  <c:v>4.1160000000000002E-2</c:v>
                </c:pt>
                <c:pt idx="262454">
                  <c:v>4.1160000000000002E-2</c:v>
                </c:pt>
                <c:pt idx="262455">
                  <c:v>4.1159000000000001E-2</c:v>
                </c:pt>
                <c:pt idx="262456">
                  <c:v>4.1158E-2</c:v>
                </c:pt>
                <c:pt idx="262457">
                  <c:v>4.1156999999999999E-2</c:v>
                </c:pt>
                <c:pt idx="262458">
                  <c:v>4.1155999999999998E-2</c:v>
                </c:pt>
                <c:pt idx="262459">
                  <c:v>4.1155999999999998E-2</c:v>
                </c:pt>
                <c:pt idx="262460">
                  <c:v>4.1154999999999997E-2</c:v>
                </c:pt>
                <c:pt idx="262461">
                  <c:v>4.1154000000000003E-2</c:v>
                </c:pt>
                <c:pt idx="262462">
                  <c:v>4.1154000000000003E-2</c:v>
                </c:pt>
                <c:pt idx="262463">
                  <c:v>4.1153000000000002E-2</c:v>
                </c:pt>
                <c:pt idx="262464">
                  <c:v>4.1152000000000001E-2</c:v>
                </c:pt>
                <c:pt idx="262465">
                  <c:v>4.1152000000000001E-2</c:v>
                </c:pt>
                <c:pt idx="262466">
                  <c:v>4.1151E-2</c:v>
                </c:pt>
                <c:pt idx="262467">
                  <c:v>4.1151E-2</c:v>
                </c:pt>
                <c:pt idx="262468">
                  <c:v>4.1149999999999999E-2</c:v>
                </c:pt>
                <c:pt idx="262469">
                  <c:v>4.1148999999999998E-2</c:v>
                </c:pt>
                <c:pt idx="262470">
                  <c:v>4.1148999999999998E-2</c:v>
                </c:pt>
                <c:pt idx="262471">
                  <c:v>4.1147999999999997E-2</c:v>
                </c:pt>
                <c:pt idx="262472">
                  <c:v>4.1147000000000003E-2</c:v>
                </c:pt>
                <c:pt idx="262473">
                  <c:v>4.1147000000000003E-2</c:v>
                </c:pt>
                <c:pt idx="262474">
                  <c:v>4.1146000000000002E-2</c:v>
                </c:pt>
                <c:pt idx="262475">
                  <c:v>4.1146000000000002E-2</c:v>
                </c:pt>
                <c:pt idx="262476">
                  <c:v>4.1145000000000001E-2</c:v>
                </c:pt>
                <c:pt idx="262477">
                  <c:v>4.1145000000000001E-2</c:v>
                </c:pt>
                <c:pt idx="262478">
                  <c:v>4.1145000000000001E-2</c:v>
                </c:pt>
                <c:pt idx="262479">
                  <c:v>4.1144E-2</c:v>
                </c:pt>
                <c:pt idx="262480">
                  <c:v>4.1144E-2</c:v>
                </c:pt>
                <c:pt idx="262481">
                  <c:v>4.1142999999999999E-2</c:v>
                </c:pt>
                <c:pt idx="262482">
                  <c:v>4.1142999999999999E-2</c:v>
                </c:pt>
                <c:pt idx="262483">
                  <c:v>4.1141999999999998E-2</c:v>
                </c:pt>
                <c:pt idx="262484">
                  <c:v>4.1141999999999998E-2</c:v>
                </c:pt>
                <c:pt idx="262485">
                  <c:v>4.1141999999999998E-2</c:v>
                </c:pt>
                <c:pt idx="262486">
                  <c:v>4.1140999999999997E-2</c:v>
                </c:pt>
                <c:pt idx="262487">
                  <c:v>4.1140999999999997E-2</c:v>
                </c:pt>
                <c:pt idx="262488">
                  <c:v>4.1140999999999997E-2</c:v>
                </c:pt>
                <c:pt idx="262489">
                  <c:v>4.1140999999999997E-2</c:v>
                </c:pt>
                <c:pt idx="262490">
                  <c:v>4.1140999999999997E-2</c:v>
                </c:pt>
                <c:pt idx="262491">
                  <c:v>4.1140999999999997E-2</c:v>
                </c:pt>
                <c:pt idx="262492">
                  <c:v>4.1140999999999997E-2</c:v>
                </c:pt>
                <c:pt idx="262493">
                  <c:v>4.1140999999999997E-2</c:v>
                </c:pt>
                <c:pt idx="262494">
                  <c:v>4.1140000000000003E-2</c:v>
                </c:pt>
                <c:pt idx="262495">
                  <c:v>4.1140000000000003E-2</c:v>
                </c:pt>
                <c:pt idx="262496">
                  <c:v>4.1140999999999997E-2</c:v>
                </c:pt>
                <c:pt idx="262497">
                  <c:v>4.1140999999999997E-2</c:v>
                </c:pt>
                <c:pt idx="262498">
                  <c:v>4.1140999999999997E-2</c:v>
                </c:pt>
                <c:pt idx="262499">
                  <c:v>4.1140999999999997E-2</c:v>
                </c:pt>
                <c:pt idx="262500">
                  <c:v>4.1141999999999998E-2</c:v>
                </c:pt>
                <c:pt idx="262501">
                  <c:v>4.1141999999999998E-2</c:v>
                </c:pt>
                <c:pt idx="262502">
                  <c:v>4.1141999999999998E-2</c:v>
                </c:pt>
                <c:pt idx="262503">
                  <c:v>4.1141999999999998E-2</c:v>
                </c:pt>
                <c:pt idx="262504">
                  <c:v>4.1142999999999999E-2</c:v>
                </c:pt>
                <c:pt idx="262505">
                  <c:v>4.1142999999999999E-2</c:v>
                </c:pt>
                <c:pt idx="262506">
                  <c:v>4.1144E-2</c:v>
                </c:pt>
                <c:pt idx="262507">
                  <c:v>4.1144E-2</c:v>
                </c:pt>
                <c:pt idx="262508">
                  <c:v>4.1145000000000001E-2</c:v>
                </c:pt>
                <c:pt idx="262509">
                  <c:v>4.1145000000000001E-2</c:v>
                </c:pt>
                <c:pt idx="262510">
                  <c:v>4.1146000000000002E-2</c:v>
                </c:pt>
                <c:pt idx="262511">
                  <c:v>4.1147000000000003E-2</c:v>
                </c:pt>
                <c:pt idx="262512">
                  <c:v>4.1147999999999997E-2</c:v>
                </c:pt>
                <c:pt idx="262513">
                  <c:v>4.1147999999999997E-2</c:v>
                </c:pt>
                <c:pt idx="262514">
                  <c:v>4.1148999999999998E-2</c:v>
                </c:pt>
                <c:pt idx="262515">
                  <c:v>4.1149999999999999E-2</c:v>
                </c:pt>
                <c:pt idx="262516">
                  <c:v>4.1149999999999999E-2</c:v>
                </c:pt>
                <c:pt idx="262517">
                  <c:v>4.1151E-2</c:v>
                </c:pt>
                <c:pt idx="262518">
                  <c:v>4.1152000000000001E-2</c:v>
                </c:pt>
                <c:pt idx="262519">
                  <c:v>4.1153000000000002E-2</c:v>
                </c:pt>
                <c:pt idx="262520">
                  <c:v>4.1154000000000003E-2</c:v>
                </c:pt>
                <c:pt idx="262521">
                  <c:v>4.1154000000000003E-2</c:v>
                </c:pt>
                <c:pt idx="262522">
                  <c:v>4.1154999999999997E-2</c:v>
                </c:pt>
                <c:pt idx="262523">
                  <c:v>4.1155999999999998E-2</c:v>
                </c:pt>
                <c:pt idx="262524">
                  <c:v>4.1156999999999999E-2</c:v>
                </c:pt>
                <c:pt idx="262525">
                  <c:v>4.1158E-2</c:v>
                </c:pt>
                <c:pt idx="262526">
                  <c:v>4.1158E-2</c:v>
                </c:pt>
                <c:pt idx="262527">
                  <c:v>4.1159000000000001E-2</c:v>
                </c:pt>
                <c:pt idx="262528">
                  <c:v>4.1159000000000001E-2</c:v>
                </c:pt>
                <c:pt idx="262529">
                  <c:v>4.1160000000000002E-2</c:v>
                </c:pt>
                <c:pt idx="262530">
                  <c:v>4.1161000000000003E-2</c:v>
                </c:pt>
                <c:pt idx="262531">
                  <c:v>4.1161000000000003E-2</c:v>
                </c:pt>
                <c:pt idx="262532">
                  <c:v>4.1161999999999997E-2</c:v>
                </c:pt>
                <c:pt idx="262533">
                  <c:v>4.1161999999999997E-2</c:v>
                </c:pt>
                <c:pt idx="262534">
                  <c:v>4.1161999999999997E-2</c:v>
                </c:pt>
                <c:pt idx="262535">
                  <c:v>4.1162999999999998E-2</c:v>
                </c:pt>
                <c:pt idx="262536">
                  <c:v>4.1162999999999998E-2</c:v>
                </c:pt>
                <c:pt idx="262537">
                  <c:v>4.1162999999999998E-2</c:v>
                </c:pt>
                <c:pt idx="262538">
                  <c:v>4.1162999999999998E-2</c:v>
                </c:pt>
                <c:pt idx="262539">
                  <c:v>4.1162999999999998E-2</c:v>
                </c:pt>
                <c:pt idx="262540">
                  <c:v>4.1162999999999998E-2</c:v>
                </c:pt>
                <c:pt idx="262541">
                  <c:v>4.1162999999999998E-2</c:v>
                </c:pt>
                <c:pt idx="262542">
                  <c:v>4.1161999999999997E-2</c:v>
                </c:pt>
                <c:pt idx="262543">
                  <c:v>4.1161999999999997E-2</c:v>
                </c:pt>
                <c:pt idx="262544">
                  <c:v>4.1161999999999997E-2</c:v>
                </c:pt>
                <c:pt idx="262545">
                  <c:v>4.1161000000000003E-2</c:v>
                </c:pt>
                <c:pt idx="262546">
                  <c:v>4.1161000000000003E-2</c:v>
                </c:pt>
                <c:pt idx="262547">
                  <c:v>4.1160000000000002E-2</c:v>
                </c:pt>
                <c:pt idx="262548">
                  <c:v>4.1160000000000002E-2</c:v>
                </c:pt>
                <c:pt idx="262549">
                  <c:v>4.1159000000000001E-2</c:v>
                </c:pt>
                <c:pt idx="262550">
                  <c:v>4.1158E-2</c:v>
                </c:pt>
                <c:pt idx="262551">
                  <c:v>4.1156999999999999E-2</c:v>
                </c:pt>
                <c:pt idx="262552">
                  <c:v>4.1155999999999998E-2</c:v>
                </c:pt>
                <c:pt idx="262553">
                  <c:v>4.1154999999999997E-2</c:v>
                </c:pt>
                <c:pt idx="262554">
                  <c:v>4.1154999999999997E-2</c:v>
                </c:pt>
                <c:pt idx="262555">
                  <c:v>4.1154000000000003E-2</c:v>
                </c:pt>
                <c:pt idx="262556">
                  <c:v>4.1153000000000002E-2</c:v>
                </c:pt>
                <c:pt idx="262557">
                  <c:v>4.1152000000000001E-2</c:v>
                </c:pt>
                <c:pt idx="262558">
                  <c:v>4.1151E-2</c:v>
                </c:pt>
                <c:pt idx="262559">
                  <c:v>4.1149999999999999E-2</c:v>
                </c:pt>
                <c:pt idx="262560">
                  <c:v>4.1148999999999998E-2</c:v>
                </c:pt>
                <c:pt idx="262561">
                  <c:v>4.1147999999999997E-2</c:v>
                </c:pt>
                <c:pt idx="262562">
                  <c:v>4.1147000000000003E-2</c:v>
                </c:pt>
                <c:pt idx="262563">
                  <c:v>4.1145000000000001E-2</c:v>
                </c:pt>
                <c:pt idx="262564">
                  <c:v>4.1144E-2</c:v>
                </c:pt>
                <c:pt idx="262565">
                  <c:v>4.1142999999999999E-2</c:v>
                </c:pt>
                <c:pt idx="262566">
                  <c:v>4.1141999999999998E-2</c:v>
                </c:pt>
                <c:pt idx="262567">
                  <c:v>4.1140999999999997E-2</c:v>
                </c:pt>
                <c:pt idx="262568">
                  <c:v>4.1140000000000003E-2</c:v>
                </c:pt>
                <c:pt idx="262569">
                  <c:v>4.1140000000000003E-2</c:v>
                </c:pt>
                <c:pt idx="262570">
                  <c:v>4.1139000000000002E-2</c:v>
                </c:pt>
                <c:pt idx="262571">
                  <c:v>4.1138000000000001E-2</c:v>
                </c:pt>
                <c:pt idx="262572">
                  <c:v>4.1137E-2</c:v>
                </c:pt>
                <c:pt idx="262573">
                  <c:v>4.1137E-2</c:v>
                </c:pt>
                <c:pt idx="262574">
                  <c:v>4.1135999999999999E-2</c:v>
                </c:pt>
                <c:pt idx="262575">
                  <c:v>4.1134999999999998E-2</c:v>
                </c:pt>
                <c:pt idx="262576">
                  <c:v>4.1134999999999998E-2</c:v>
                </c:pt>
                <c:pt idx="262577">
                  <c:v>4.1133999999999997E-2</c:v>
                </c:pt>
                <c:pt idx="262578">
                  <c:v>4.1133999999999997E-2</c:v>
                </c:pt>
                <c:pt idx="262579">
                  <c:v>4.1133999999999997E-2</c:v>
                </c:pt>
                <c:pt idx="262580">
                  <c:v>4.1133999999999997E-2</c:v>
                </c:pt>
                <c:pt idx="262581">
                  <c:v>4.1133999999999997E-2</c:v>
                </c:pt>
                <c:pt idx="262582">
                  <c:v>4.1133999999999997E-2</c:v>
                </c:pt>
                <c:pt idx="262583">
                  <c:v>4.1133999999999997E-2</c:v>
                </c:pt>
                <c:pt idx="262584">
                  <c:v>4.1133999999999997E-2</c:v>
                </c:pt>
                <c:pt idx="262585">
                  <c:v>4.1133999999999997E-2</c:v>
                </c:pt>
                <c:pt idx="262586">
                  <c:v>4.1133999999999997E-2</c:v>
                </c:pt>
                <c:pt idx="262587">
                  <c:v>4.1133999999999997E-2</c:v>
                </c:pt>
                <c:pt idx="262588">
                  <c:v>4.1133999999999997E-2</c:v>
                </c:pt>
                <c:pt idx="262589">
                  <c:v>4.1134999999999998E-2</c:v>
                </c:pt>
                <c:pt idx="262590">
                  <c:v>4.1134999999999998E-2</c:v>
                </c:pt>
                <c:pt idx="262591">
                  <c:v>4.1135999999999999E-2</c:v>
                </c:pt>
                <c:pt idx="262592">
                  <c:v>4.1137E-2</c:v>
                </c:pt>
                <c:pt idx="262593">
                  <c:v>4.1137E-2</c:v>
                </c:pt>
                <c:pt idx="262594">
                  <c:v>4.1138000000000001E-2</c:v>
                </c:pt>
                <c:pt idx="262595">
                  <c:v>4.1139000000000002E-2</c:v>
                </c:pt>
                <c:pt idx="262596">
                  <c:v>4.1140000000000003E-2</c:v>
                </c:pt>
                <c:pt idx="262597">
                  <c:v>4.1140999999999997E-2</c:v>
                </c:pt>
                <c:pt idx="262598">
                  <c:v>4.1141999999999998E-2</c:v>
                </c:pt>
                <c:pt idx="262599">
                  <c:v>4.1142999999999999E-2</c:v>
                </c:pt>
                <c:pt idx="262600">
                  <c:v>4.1144E-2</c:v>
                </c:pt>
                <c:pt idx="262601">
                  <c:v>4.1145000000000001E-2</c:v>
                </c:pt>
                <c:pt idx="262602">
                  <c:v>4.1146000000000002E-2</c:v>
                </c:pt>
                <c:pt idx="262603">
                  <c:v>4.1147999999999997E-2</c:v>
                </c:pt>
                <c:pt idx="262604">
                  <c:v>4.1148999999999998E-2</c:v>
                </c:pt>
                <c:pt idx="262605">
                  <c:v>4.1149999999999999E-2</c:v>
                </c:pt>
                <c:pt idx="262606">
                  <c:v>4.1152000000000001E-2</c:v>
                </c:pt>
                <c:pt idx="262607">
                  <c:v>4.1153000000000002E-2</c:v>
                </c:pt>
                <c:pt idx="262608">
                  <c:v>4.1154999999999997E-2</c:v>
                </c:pt>
                <c:pt idx="262609">
                  <c:v>4.1155999999999998E-2</c:v>
                </c:pt>
                <c:pt idx="262610">
                  <c:v>4.1158E-2</c:v>
                </c:pt>
                <c:pt idx="262611">
                  <c:v>4.1159000000000001E-2</c:v>
                </c:pt>
                <c:pt idx="262612">
                  <c:v>4.1160000000000002E-2</c:v>
                </c:pt>
                <c:pt idx="262613">
                  <c:v>4.1161999999999997E-2</c:v>
                </c:pt>
                <c:pt idx="262614">
                  <c:v>4.1162999999999998E-2</c:v>
                </c:pt>
                <c:pt idx="262615">
                  <c:v>4.1165E-2</c:v>
                </c:pt>
                <c:pt idx="262616">
                  <c:v>4.1167000000000002E-2</c:v>
                </c:pt>
                <c:pt idx="262617">
                  <c:v>4.1168000000000003E-2</c:v>
                </c:pt>
                <c:pt idx="262618">
                  <c:v>4.1169999999999998E-2</c:v>
                </c:pt>
                <c:pt idx="262619">
                  <c:v>4.1170999999999999E-2</c:v>
                </c:pt>
                <c:pt idx="262620">
                  <c:v>4.1173000000000001E-2</c:v>
                </c:pt>
                <c:pt idx="262621">
                  <c:v>4.1174000000000002E-2</c:v>
                </c:pt>
                <c:pt idx="262622">
                  <c:v>4.1175000000000003E-2</c:v>
                </c:pt>
                <c:pt idx="262623">
                  <c:v>4.1176999999999998E-2</c:v>
                </c:pt>
                <c:pt idx="262624">
                  <c:v>4.1177999999999999E-2</c:v>
                </c:pt>
                <c:pt idx="262625">
                  <c:v>4.1180000000000001E-2</c:v>
                </c:pt>
                <c:pt idx="262626">
                  <c:v>4.1181000000000002E-2</c:v>
                </c:pt>
                <c:pt idx="262627">
                  <c:v>4.1182000000000003E-2</c:v>
                </c:pt>
                <c:pt idx="262628">
                  <c:v>4.1183999999999998E-2</c:v>
                </c:pt>
                <c:pt idx="262629">
                  <c:v>4.1184999999999999E-2</c:v>
                </c:pt>
                <c:pt idx="262630">
                  <c:v>4.1187000000000001E-2</c:v>
                </c:pt>
                <c:pt idx="262631">
                  <c:v>4.1188000000000002E-2</c:v>
                </c:pt>
                <c:pt idx="262632">
                  <c:v>4.1189000000000003E-2</c:v>
                </c:pt>
                <c:pt idx="262633">
                  <c:v>4.1189999999999997E-2</c:v>
                </c:pt>
                <c:pt idx="262634">
                  <c:v>4.1190999999999998E-2</c:v>
                </c:pt>
                <c:pt idx="262635">
                  <c:v>4.1193E-2</c:v>
                </c:pt>
                <c:pt idx="262636">
                  <c:v>4.1194000000000001E-2</c:v>
                </c:pt>
                <c:pt idx="262637">
                  <c:v>4.1195000000000002E-2</c:v>
                </c:pt>
                <c:pt idx="262638">
                  <c:v>4.1196000000000003E-2</c:v>
                </c:pt>
                <c:pt idx="262639">
                  <c:v>4.1196999999999998E-2</c:v>
                </c:pt>
                <c:pt idx="262640">
                  <c:v>4.1197999999999999E-2</c:v>
                </c:pt>
                <c:pt idx="262641">
                  <c:v>4.1200000000000001E-2</c:v>
                </c:pt>
                <c:pt idx="262642">
                  <c:v>4.1201000000000002E-2</c:v>
                </c:pt>
                <c:pt idx="262643">
                  <c:v>4.1202000000000003E-2</c:v>
                </c:pt>
                <c:pt idx="262644">
                  <c:v>4.1202999999999997E-2</c:v>
                </c:pt>
                <c:pt idx="262645">
                  <c:v>4.1203999999999998E-2</c:v>
                </c:pt>
                <c:pt idx="262646">
                  <c:v>4.1204999999999999E-2</c:v>
                </c:pt>
                <c:pt idx="262647">
                  <c:v>4.1206E-2</c:v>
                </c:pt>
                <c:pt idx="262648">
                  <c:v>4.1207000000000001E-2</c:v>
                </c:pt>
                <c:pt idx="262649">
                  <c:v>4.1208000000000002E-2</c:v>
                </c:pt>
                <c:pt idx="262650">
                  <c:v>4.1209000000000003E-2</c:v>
                </c:pt>
                <c:pt idx="262651">
                  <c:v>4.1209999999999997E-2</c:v>
                </c:pt>
                <c:pt idx="262652">
                  <c:v>4.1210999999999998E-2</c:v>
                </c:pt>
                <c:pt idx="262653">
                  <c:v>4.1211999999999999E-2</c:v>
                </c:pt>
                <c:pt idx="262654">
                  <c:v>4.1213E-2</c:v>
                </c:pt>
                <c:pt idx="262655">
                  <c:v>4.1214000000000001E-2</c:v>
                </c:pt>
                <c:pt idx="262656">
                  <c:v>4.1215000000000002E-2</c:v>
                </c:pt>
                <c:pt idx="262657">
                  <c:v>4.1215000000000002E-2</c:v>
                </c:pt>
                <c:pt idx="262658">
                  <c:v>4.1216000000000003E-2</c:v>
                </c:pt>
                <c:pt idx="262659">
                  <c:v>4.1216999999999997E-2</c:v>
                </c:pt>
                <c:pt idx="262660">
                  <c:v>4.1216999999999997E-2</c:v>
                </c:pt>
                <c:pt idx="262661">
                  <c:v>4.1217999999999998E-2</c:v>
                </c:pt>
                <c:pt idx="262662">
                  <c:v>4.1218999999999999E-2</c:v>
                </c:pt>
                <c:pt idx="262663">
                  <c:v>4.1218999999999999E-2</c:v>
                </c:pt>
                <c:pt idx="262664">
                  <c:v>4.122E-2</c:v>
                </c:pt>
                <c:pt idx="262665">
                  <c:v>4.122E-2</c:v>
                </c:pt>
                <c:pt idx="262666">
                  <c:v>4.122E-2</c:v>
                </c:pt>
                <c:pt idx="262667">
                  <c:v>4.1221000000000001E-2</c:v>
                </c:pt>
                <c:pt idx="262668">
                  <c:v>4.1221000000000001E-2</c:v>
                </c:pt>
                <c:pt idx="262669">
                  <c:v>4.1221000000000001E-2</c:v>
                </c:pt>
                <c:pt idx="262670">
                  <c:v>4.1221000000000001E-2</c:v>
                </c:pt>
                <c:pt idx="262671">
                  <c:v>4.1221000000000001E-2</c:v>
                </c:pt>
                <c:pt idx="262672">
                  <c:v>4.1221000000000001E-2</c:v>
                </c:pt>
                <c:pt idx="262673">
                  <c:v>4.122E-2</c:v>
                </c:pt>
                <c:pt idx="262674">
                  <c:v>4.122E-2</c:v>
                </c:pt>
                <c:pt idx="262675">
                  <c:v>4.122E-2</c:v>
                </c:pt>
                <c:pt idx="262676">
                  <c:v>4.122E-2</c:v>
                </c:pt>
                <c:pt idx="262677">
                  <c:v>4.1218999999999999E-2</c:v>
                </c:pt>
                <c:pt idx="262678">
                  <c:v>4.1217999999999998E-2</c:v>
                </c:pt>
                <c:pt idx="262679">
                  <c:v>4.1217999999999998E-2</c:v>
                </c:pt>
                <c:pt idx="262680">
                  <c:v>4.1216999999999997E-2</c:v>
                </c:pt>
                <c:pt idx="262681">
                  <c:v>4.1216000000000003E-2</c:v>
                </c:pt>
                <c:pt idx="262682">
                  <c:v>4.1215000000000002E-2</c:v>
                </c:pt>
                <c:pt idx="262683">
                  <c:v>4.1214000000000001E-2</c:v>
                </c:pt>
                <c:pt idx="262684">
                  <c:v>4.1213E-2</c:v>
                </c:pt>
                <c:pt idx="262685">
                  <c:v>4.1211999999999999E-2</c:v>
                </c:pt>
                <c:pt idx="262686">
                  <c:v>4.1210999999999998E-2</c:v>
                </c:pt>
                <c:pt idx="262687">
                  <c:v>4.1209000000000003E-2</c:v>
                </c:pt>
                <c:pt idx="262688">
                  <c:v>4.1208000000000002E-2</c:v>
                </c:pt>
                <c:pt idx="262689">
                  <c:v>4.1207000000000001E-2</c:v>
                </c:pt>
                <c:pt idx="262690">
                  <c:v>4.1204999999999999E-2</c:v>
                </c:pt>
                <c:pt idx="262691">
                  <c:v>4.1203999999999998E-2</c:v>
                </c:pt>
                <c:pt idx="262692">
                  <c:v>4.1202000000000003E-2</c:v>
                </c:pt>
                <c:pt idx="262693">
                  <c:v>4.1201000000000002E-2</c:v>
                </c:pt>
                <c:pt idx="262694">
                  <c:v>4.1199E-2</c:v>
                </c:pt>
                <c:pt idx="262695">
                  <c:v>4.1196999999999998E-2</c:v>
                </c:pt>
                <c:pt idx="262696">
                  <c:v>4.1196000000000003E-2</c:v>
                </c:pt>
                <c:pt idx="262697">
                  <c:v>4.1194000000000001E-2</c:v>
                </c:pt>
                <c:pt idx="262698">
                  <c:v>4.1191999999999999E-2</c:v>
                </c:pt>
                <c:pt idx="262699">
                  <c:v>4.1190999999999998E-2</c:v>
                </c:pt>
                <c:pt idx="262700">
                  <c:v>4.1189000000000003E-2</c:v>
                </c:pt>
                <c:pt idx="262701">
                  <c:v>4.1187000000000001E-2</c:v>
                </c:pt>
                <c:pt idx="262702">
                  <c:v>4.1186E-2</c:v>
                </c:pt>
                <c:pt idx="262703">
                  <c:v>4.1183999999999998E-2</c:v>
                </c:pt>
                <c:pt idx="262704">
                  <c:v>4.1182000000000003E-2</c:v>
                </c:pt>
                <c:pt idx="262705">
                  <c:v>4.1181000000000002E-2</c:v>
                </c:pt>
                <c:pt idx="262706">
                  <c:v>4.1179E-2</c:v>
                </c:pt>
                <c:pt idx="262707">
                  <c:v>4.1176999999999998E-2</c:v>
                </c:pt>
                <c:pt idx="262708">
                  <c:v>4.1175999999999997E-2</c:v>
                </c:pt>
                <c:pt idx="262709">
                  <c:v>4.1174000000000002E-2</c:v>
                </c:pt>
                <c:pt idx="262710">
                  <c:v>4.1173000000000001E-2</c:v>
                </c:pt>
                <c:pt idx="262711">
                  <c:v>4.1172E-2</c:v>
                </c:pt>
                <c:pt idx="262712">
                  <c:v>4.1169999999999998E-2</c:v>
                </c:pt>
                <c:pt idx="262713">
                  <c:v>4.1168999999999997E-2</c:v>
                </c:pt>
                <c:pt idx="262714">
                  <c:v>4.1168000000000003E-2</c:v>
                </c:pt>
                <c:pt idx="262715">
                  <c:v>4.1167000000000002E-2</c:v>
                </c:pt>
                <c:pt idx="262716">
                  <c:v>4.1166000000000001E-2</c:v>
                </c:pt>
                <c:pt idx="262717">
                  <c:v>4.1165E-2</c:v>
                </c:pt>
                <c:pt idx="262718">
                  <c:v>4.1163999999999999E-2</c:v>
                </c:pt>
                <c:pt idx="262719">
                  <c:v>4.1162999999999998E-2</c:v>
                </c:pt>
                <c:pt idx="262720">
                  <c:v>4.1161999999999997E-2</c:v>
                </c:pt>
                <c:pt idx="262721">
                  <c:v>4.1161999999999997E-2</c:v>
                </c:pt>
                <c:pt idx="262722">
                  <c:v>4.1161000000000003E-2</c:v>
                </c:pt>
                <c:pt idx="262723">
                  <c:v>4.1161000000000003E-2</c:v>
                </c:pt>
                <c:pt idx="262724">
                  <c:v>4.1161000000000003E-2</c:v>
                </c:pt>
                <c:pt idx="262725">
                  <c:v>4.1160000000000002E-2</c:v>
                </c:pt>
                <c:pt idx="262726">
                  <c:v>4.1160000000000002E-2</c:v>
                </c:pt>
                <c:pt idx="262727">
                  <c:v>4.1160000000000002E-2</c:v>
                </c:pt>
                <c:pt idx="262728">
                  <c:v>4.1160000000000002E-2</c:v>
                </c:pt>
                <c:pt idx="262729">
                  <c:v>4.1160000000000002E-2</c:v>
                </c:pt>
                <c:pt idx="262730">
                  <c:v>4.1161000000000003E-2</c:v>
                </c:pt>
                <c:pt idx="262731">
                  <c:v>4.1161000000000003E-2</c:v>
                </c:pt>
                <c:pt idx="262732">
                  <c:v>4.1161999999999997E-2</c:v>
                </c:pt>
                <c:pt idx="262733">
                  <c:v>4.1161999999999997E-2</c:v>
                </c:pt>
                <c:pt idx="262734">
                  <c:v>4.1162999999999998E-2</c:v>
                </c:pt>
                <c:pt idx="262735">
                  <c:v>4.1163999999999999E-2</c:v>
                </c:pt>
                <c:pt idx="262736">
                  <c:v>4.1165E-2</c:v>
                </c:pt>
                <c:pt idx="262737">
                  <c:v>4.1166000000000001E-2</c:v>
                </c:pt>
                <c:pt idx="262738">
                  <c:v>4.1167000000000002E-2</c:v>
                </c:pt>
                <c:pt idx="262739">
                  <c:v>4.1168000000000003E-2</c:v>
                </c:pt>
                <c:pt idx="262740">
                  <c:v>4.1169999999999998E-2</c:v>
                </c:pt>
                <c:pt idx="262741">
                  <c:v>4.1170999999999999E-2</c:v>
                </c:pt>
                <c:pt idx="262742">
                  <c:v>4.1173000000000001E-2</c:v>
                </c:pt>
                <c:pt idx="262743">
                  <c:v>4.1175000000000003E-2</c:v>
                </c:pt>
                <c:pt idx="262744">
                  <c:v>4.1176999999999998E-2</c:v>
                </c:pt>
                <c:pt idx="262745">
                  <c:v>4.1179E-2</c:v>
                </c:pt>
                <c:pt idx="262746">
                  <c:v>4.1181000000000002E-2</c:v>
                </c:pt>
                <c:pt idx="262747">
                  <c:v>4.1182999999999997E-2</c:v>
                </c:pt>
                <c:pt idx="262748">
                  <c:v>4.1184999999999999E-2</c:v>
                </c:pt>
                <c:pt idx="262749">
                  <c:v>4.1188000000000002E-2</c:v>
                </c:pt>
                <c:pt idx="262750">
                  <c:v>4.1189999999999997E-2</c:v>
                </c:pt>
                <c:pt idx="262751">
                  <c:v>4.1191999999999999E-2</c:v>
                </c:pt>
                <c:pt idx="262752">
                  <c:v>4.1195000000000002E-2</c:v>
                </c:pt>
                <c:pt idx="262753">
                  <c:v>4.1196999999999998E-2</c:v>
                </c:pt>
                <c:pt idx="262754">
                  <c:v>4.1200000000000001E-2</c:v>
                </c:pt>
                <c:pt idx="262755">
                  <c:v>4.1202999999999997E-2</c:v>
                </c:pt>
                <c:pt idx="262756">
                  <c:v>4.1206E-2</c:v>
                </c:pt>
                <c:pt idx="262757">
                  <c:v>4.1209000000000003E-2</c:v>
                </c:pt>
                <c:pt idx="262758">
                  <c:v>4.1211999999999999E-2</c:v>
                </c:pt>
                <c:pt idx="262759">
                  <c:v>4.1215000000000002E-2</c:v>
                </c:pt>
                <c:pt idx="262760">
                  <c:v>4.1217999999999998E-2</c:v>
                </c:pt>
                <c:pt idx="262761">
                  <c:v>4.1221000000000001E-2</c:v>
                </c:pt>
                <c:pt idx="262762">
                  <c:v>4.1223999999999997E-2</c:v>
                </c:pt>
                <c:pt idx="262763">
                  <c:v>4.1227E-2</c:v>
                </c:pt>
                <c:pt idx="262764">
                  <c:v>4.1230000000000003E-2</c:v>
                </c:pt>
                <c:pt idx="262765">
                  <c:v>4.1232999999999999E-2</c:v>
                </c:pt>
                <c:pt idx="262766">
                  <c:v>4.1236000000000002E-2</c:v>
                </c:pt>
                <c:pt idx="262767">
                  <c:v>4.1239999999999999E-2</c:v>
                </c:pt>
                <c:pt idx="262768">
                  <c:v>4.1243000000000002E-2</c:v>
                </c:pt>
                <c:pt idx="262769">
                  <c:v>4.1245999999999998E-2</c:v>
                </c:pt>
                <c:pt idx="262770">
                  <c:v>4.1249000000000001E-2</c:v>
                </c:pt>
                <c:pt idx="262771">
                  <c:v>4.1251999999999997E-2</c:v>
                </c:pt>
                <c:pt idx="262772">
                  <c:v>4.1255E-2</c:v>
                </c:pt>
                <c:pt idx="262773">
                  <c:v>4.1258000000000003E-2</c:v>
                </c:pt>
                <c:pt idx="262774">
                  <c:v>4.1260999999999999E-2</c:v>
                </c:pt>
                <c:pt idx="262775">
                  <c:v>4.1263000000000001E-2</c:v>
                </c:pt>
                <c:pt idx="262776">
                  <c:v>4.1265999999999997E-2</c:v>
                </c:pt>
                <c:pt idx="262777">
                  <c:v>4.1267999999999999E-2</c:v>
                </c:pt>
                <c:pt idx="262778">
                  <c:v>4.1271000000000002E-2</c:v>
                </c:pt>
                <c:pt idx="262779">
                  <c:v>4.1272999999999997E-2</c:v>
                </c:pt>
                <c:pt idx="262780">
                  <c:v>4.1276E-2</c:v>
                </c:pt>
                <c:pt idx="262781">
                  <c:v>4.1278000000000002E-2</c:v>
                </c:pt>
                <c:pt idx="262782">
                  <c:v>4.1279999999999997E-2</c:v>
                </c:pt>
                <c:pt idx="262783">
                  <c:v>4.1281999999999999E-2</c:v>
                </c:pt>
                <c:pt idx="262784">
                  <c:v>4.1284000000000001E-2</c:v>
                </c:pt>
                <c:pt idx="262785">
                  <c:v>4.1285000000000002E-2</c:v>
                </c:pt>
                <c:pt idx="262786">
                  <c:v>4.1286999999999997E-2</c:v>
                </c:pt>
                <c:pt idx="262787">
                  <c:v>4.1287999999999998E-2</c:v>
                </c:pt>
                <c:pt idx="262788">
                  <c:v>4.1288999999999999E-2</c:v>
                </c:pt>
                <c:pt idx="262789">
                  <c:v>4.129E-2</c:v>
                </c:pt>
                <c:pt idx="262790">
                  <c:v>4.1291000000000001E-2</c:v>
                </c:pt>
                <c:pt idx="262791">
                  <c:v>4.1292000000000002E-2</c:v>
                </c:pt>
                <c:pt idx="262792">
                  <c:v>4.1293000000000003E-2</c:v>
                </c:pt>
                <c:pt idx="262793">
                  <c:v>4.1293999999999997E-2</c:v>
                </c:pt>
                <c:pt idx="262794">
                  <c:v>4.1293999999999997E-2</c:v>
                </c:pt>
                <c:pt idx="262795">
                  <c:v>4.1293999999999997E-2</c:v>
                </c:pt>
                <c:pt idx="262796">
                  <c:v>4.1294999999999998E-2</c:v>
                </c:pt>
                <c:pt idx="262797">
                  <c:v>4.1294999999999998E-2</c:v>
                </c:pt>
                <c:pt idx="262798">
                  <c:v>4.1293999999999997E-2</c:v>
                </c:pt>
                <c:pt idx="262799">
                  <c:v>4.1293999999999997E-2</c:v>
                </c:pt>
                <c:pt idx="262800">
                  <c:v>4.1293000000000003E-2</c:v>
                </c:pt>
                <c:pt idx="262801">
                  <c:v>4.1293000000000003E-2</c:v>
                </c:pt>
                <c:pt idx="262802">
                  <c:v>4.1292000000000002E-2</c:v>
                </c:pt>
                <c:pt idx="262803">
                  <c:v>4.1291000000000001E-2</c:v>
                </c:pt>
                <c:pt idx="262804">
                  <c:v>4.129E-2</c:v>
                </c:pt>
                <c:pt idx="262805">
                  <c:v>4.1288999999999999E-2</c:v>
                </c:pt>
                <c:pt idx="262806">
                  <c:v>4.1287999999999998E-2</c:v>
                </c:pt>
                <c:pt idx="262807">
                  <c:v>4.1286999999999997E-2</c:v>
                </c:pt>
                <c:pt idx="262808">
                  <c:v>4.1285000000000002E-2</c:v>
                </c:pt>
                <c:pt idx="262809">
                  <c:v>4.1284000000000001E-2</c:v>
                </c:pt>
                <c:pt idx="262810">
                  <c:v>4.1281999999999999E-2</c:v>
                </c:pt>
                <c:pt idx="262811">
                  <c:v>4.1279999999999997E-2</c:v>
                </c:pt>
                <c:pt idx="262812">
                  <c:v>4.1278000000000002E-2</c:v>
                </c:pt>
                <c:pt idx="262813">
                  <c:v>4.1277000000000001E-2</c:v>
                </c:pt>
                <c:pt idx="262814">
                  <c:v>4.1274999999999999E-2</c:v>
                </c:pt>
                <c:pt idx="262815">
                  <c:v>4.1272999999999997E-2</c:v>
                </c:pt>
                <c:pt idx="262816">
                  <c:v>4.1271000000000002E-2</c:v>
                </c:pt>
                <c:pt idx="262817">
                  <c:v>4.1267999999999999E-2</c:v>
                </c:pt>
                <c:pt idx="262818">
                  <c:v>4.1265999999999997E-2</c:v>
                </c:pt>
                <c:pt idx="262819">
                  <c:v>4.1264000000000002E-2</c:v>
                </c:pt>
                <c:pt idx="262820">
                  <c:v>4.1262E-2</c:v>
                </c:pt>
                <c:pt idx="262821">
                  <c:v>4.1258999999999997E-2</c:v>
                </c:pt>
                <c:pt idx="262822">
                  <c:v>4.1257000000000002E-2</c:v>
                </c:pt>
                <c:pt idx="262823">
                  <c:v>4.1253999999999999E-2</c:v>
                </c:pt>
                <c:pt idx="262824">
                  <c:v>4.1251999999999997E-2</c:v>
                </c:pt>
                <c:pt idx="262825">
                  <c:v>4.1250000000000002E-2</c:v>
                </c:pt>
                <c:pt idx="262826">
                  <c:v>4.1246999999999999E-2</c:v>
                </c:pt>
                <c:pt idx="262827">
                  <c:v>4.1244999999999997E-2</c:v>
                </c:pt>
                <c:pt idx="262828">
                  <c:v>4.1242000000000001E-2</c:v>
                </c:pt>
                <c:pt idx="262829">
                  <c:v>4.1239999999999999E-2</c:v>
                </c:pt>
                <c:pt idx="262830">
                  <c:v>4.1237999999999997E-2</c:v>
                </c:pt>
                <c:pt idx="262831">
                  <c:v>4.1236000000000002E-2</c:v>
                </c:pt>
                <c:pt idx="262832">
                  <c:v>4.1232999999999999E-2</c:v>
                </c:pt>
                <c:pt idx="262833">
                  <c:v>4.1230999999999997E-2</c:v>
                </c:pt>
                <c:pt idx="262834">
                  <c:v>4.1229000000000002E-2</c:v>
                </c:pt>
                <c:pt idx="262835">
                  <c:v>4.1227E-2</c:v>
                </c:pt>
                <c:pt idx="262836">
                  <c:v>4.1224999999999998E-2</c:v>
                </c:pt>
                <c:pt idx="262837">
                  <c:v>4.1223000000000003E-2</c:v>
                </c:pt>
                <c:pt idx="262838">
                  <c:v>4.1221000000000001E-2</c:v>
                </c:pt>
                <c:pt idx="262839">
                  <c:v>4.122E-2</c:v>
                </c:pt>
                <c:pt idx="262840">
                  <c:v>4.1217999999999998E-2</c:v>
                </c:pt>
                <c:pt idx="262841">
                  <c:v>4.1216999999999997E-2</c:v>
                </c:pt>
                <c:pt idx="262842">
                  <c:v>4.1216000000000003E-2</c:v>
                </c:pt>
                <c:pt idx="262843">
                  <c:v>4.1215000000000002E-2</c:v>
                </c:pt>
                <c:pt idx="262844">
                  <c:v>4.1214000000000001E-2</c:v>
                </c:pt>
                <c:pt idx="262845">
                  <c:v>4.1214000000000001E-2</c:v>
                </c:pt>
                <c:pt idx="262846">
                  <c:v>4.1213E-2</c:v>
                </c:pt>
                <c:pt idx="262847">
                  <c:v>4.1213E-2</c:v>
                </c:pt>
                <c:pt idx="262848">
                  <c:v>4.1214000000000001E-2</c:v>
                </c:pt>
                <c:pt idx="262849">
                  <c:v>4.1214000000000001E-2</c:v>
                </c:pt>
                <c:pt idx="262850">
                  <c:v>4.1215000000000002E-2</c:v>
                </c:pt>
                <c:pt idx="262851">
                  <c:v>4.1216000000000003E-2</c:v>
                </c:pt>
                <c:pt idx="262852">
                  <c:v>4.1217999999999998E-2</c:v>
                </c:pt>
                <c:pt idx="262853">
                  <c:v>4.122E-2</c:v>
                </c:pt>
                <c:pt idx="262854">
                  <c:v>4.1223000000000003E-2</c:v>
                </c:pt>
                <c:pt idx="262855">
                  <c:v>4.1225999999999999E-2</c:v>
                </c:pt>
                <c:pt idx="262856">
                  <c:v>4.1229000000000002E-2</c:v>
                </c:pt>
                <c:pt idx="262857">
                  <c:v>4.1232999999999999E-2</c:v>
                </c:pt>
                <c:pt idx="262858">
                  <c:v>4.1237000000000003E-2</c:v>
                </c:pt>
                <c:pt idx="262859">
                  <c:v>4.1242000000000001E-2</c:v>
                </c:pt>
                <c:pt idx="262860">
                  <c:v>4.1248E-2</c:v>
                </c:pt>
                <c:pt idx="262861">
                  <c:v>4.1253999999999999E-2</c:v>
                </c:pt>
                <c:pt idx="262862">
                  <c:v>4.1260999999999999E-2</c:v>
                </c:pt>
                <c:pt idx="262863">
                  <c:v>4.1269E-2</c:v>
                </c:pt>
                <c:pt idx="262864">
                  <c:v>4.1277000000000001E-2</c:v>
                </c:pt>
                <c:pt idx="262865">
                  <c:v>4.1286000000000003E-2</c:v>
                </c:pt>
                <c:pt idx="262866">
                  <c:v>4.1294999999999998E-2</c:v>
                </c:pt>
                <c:pt idx="262867">
                  <c:v>4.1306000000000002E-2</c:v>
                </c:pt>
                <c:pt idx="262868">
                  <c:v>4.1317E-2</c:v>
                </c:pt>
                <c:pt idx="262869">
                  <c:v>4.1328999999999998E-2</c:v>
                </c:pt>
                <c:pt idx="262870">
                  <c:v>4.1341999999999997E-2</c:v>
                </c:pt>
                <c:pt idx="262871">
                  <c:v>4.1355999999999997E-2</c:v>
                </c:pt>
                <c:pt idx="262872">
                  <c:v>4.1369999999999997E-2</c:v>
                </c:pt>
                <c:pt idx="262873">
                  <c:v>4.1385999999999999E-2</c:v>
                </c:pt>
                <c:pt idx="262874">
                  <c:v>4.1402000000000001E-2</c:v>
                </c:pt>
                <c:pt idx="262875">
                  <c:v>4.1418999999999997E-2</c:v>
                </c:pt>
                <c:pt idx="262876">
                  <c:v>4.1438000000000003E-2</c:v>
                </c:pt>
                <c:pt idx="262877">
                  <c:v>4.1457000000000001E-2</c:v>
                </c:pt>
                <c:pt idx="262878">
                  <c:v>4.1477E-2</c:v>
                </c:pt>
                <c:pt idx="262879">
                  <c:v>4.1496999999999999E-2</c:v>
                </c:pt>
                <c:pt idx="262880">
                  <c:v>4.1519E-2</c:v>
                </c:pt>
                <c:pt idx="262881">
                  <c:v>4.1542000000000003E-2</c:v>
                </c:pt>
                <c:pt idx="262882">
                  <c:v>4.1564999999999998E-2</c:v>
                </c:pt>
                <c:pt idx="262883">
                  <c:v>4.1589000000000001E-2</c:v>
                </c:pt>
                <c:pt idx="262884">
                  <c:v>4.1614999999999999E-2</c:v>
                </c:pt>
                <c:pt idx="262885">
                  <c:v>4.1640999999999997E-2</c:v>
                </c:pt>
                <c:pt idx="262886">
                  <c:v>4.1667999999999997E-2</c:v>
                </c:pt>
                <c:pt idx="262887">
                  <c:v>4.1695999999999997E-2</c:v>
                </c:pt>
                <c:pt idx="262888">
                  <c:v>4.1724999999999998E-2</c:v>
                </c:pt>
                <c:pt idx="262889">
                  <c:v>4.1753999999999999E-2</c:v>
                </c:pt>
                <c:pt idx="262890">
                  <c:v>4.1785000000000003E-2</c:v>
                </c:pt>
                <c:pt idx="262891">
                  <c:v>4.1815999999999999E-2</c:v>
                </c:pt>
                <c:pt idx="262892">
                  <c:v>4.1847000000000002E-2</c:v>
                </c:pt>
                <c:pt idx="262893">
                  <c:v>4.1880000000000001E-2</c:v>
                </c:pt>
                <c:pt idx="262894">
                  <c:v>4.1912999999999999E-2</c:v>
                </c:pt>
                <c:pt idx="262895">
                  <c:v>4.1946999999999998E-2</c:v>
                </c:pt>
                <c:pt idx="262896">
                  <c:v>4.1980999999999997E-2</c:v>
                </c:pt>
                <c:pt idx="262897">
                  <c:v>4.2015999999999998E-2</c:v>
                </c:pt>
                <c:pt idx="262898">
                  <c:v>4.2051999999999999E-2</c:v>
                </c:pt>
                <c:pt idx="262899">
                  <c:v>4.2088E-2</c:v>
                </c:pt>
                <c:pt idx="262900">
                  <c:v>4.2124000000000002E-2</c:v>
                </c:pt>
                <c:pt idx="262901">
                  <c:v>4.2160999999999997E-2</c:v>
                </c:pt>
                <c:pt idx="262902">
                  <c:v>4.2197999999999999E-2</c:v>
                </c:pt>
                <c:pt idx="262903">
                  <c:v>4.2236000000000003E-2</c:v>
                </c:pt>
                <c:pt idx="262904">
                  <c:v>4.2272999999999998E-2</c:v>
                </c:pt>
                <c:pt idx="262905">
                  <c:v>4.2311000000000001E-2</c:v>
                </c:pt>
                <c:pt idx="262906">
                  <c:v>4.2348999999999998E-2</c:v>
                </c:pt>
                <c:pt idx="262907">
                  <c:v>4.2388000000000002E-2</c:v>
                </c:pt>
                <c:pt idx="262908">
                  <c:v>4.2425999999999998E-2</c:v>
                </c:pt>
                <c:pt idx="262909">
                  <c:v>4.2465000000000003E-2</c:v>
                </c:pt>
                <c:pt idx="262910">
                  <c:v>4.2502999999999999E-2</c:v>
                </c:pt>
                <c:pt idx="262911">
                  <c:v>4.2542000000000003E-2</c:v>
                </c:pt>
                <c:pt idx="262912">
                  <c:v>4.258E-2</c:v>
                </c:pt>
                <c:pt idx="262913">
                  <c:v>4.2618000000000003E-2</c:v>
                </c:pt>
                <c:pt idx="262914">
                  <c:v>4.2655999999999999E-2</c:v>
                </c:pt>
                <c:pt idx="262915">
                  <c:v>4.2694000000000003E-2</c:v>
                </c:pt>
                <c:pt idx="262916">
                  <c:v>4.2731999999999999E-2</c:v>
                </c:pt>
                <c:pt idx="262917">
                  <c:v>4.2769000000000001E-2</c:v>
                </c:pt>
                <c:pt idx="262918">
                  <c:v>4.2805000000000003E-2</c:v>
                </c:pt>
                <c:pt idx="262919">
                  <c:v>4.2841999999999998E-2</c:v>
                </c:pt>
                <c:pt idx="262920">
                  <c:v>4.2877999999999999E-2</c:v>
                </c:pt>
                <c:pt idx="262921">
                  <c:v>4.2913E-2</c:v>
                </c:pt>
                <c:pt idx="262922">
                  <c:v>4.2948E-2</c:v>
                </c:pt>
                <c:pt idx="262923">
                  <c:v>4.2983E-2</c:v>
                </c:pt>
                <c:pt idx="262924">
                  <c:v>4.3017E-2</c:v>
                </c:pt>
                <c:pt idx="262925">
                  <c:v>4.3049999999999998E-2</c:v>
                </c:pt>
                <c:pt idx="262926">
                  <c:v>4.3083000000000003E-2</c:v>
                </c:pt>
                <c:pt idx="262927">
                  <c:v>4.3114E-2</c:v>
                </c:pt>
                <c:pt idx="262928">
                  <c:v>4.3145999999999997E-2</c:v>
                </c:pt>
                <c:pt idx="262929">
                  <c:v>4.3175999999999999E-2</c:v>
                </c:pt>
                <c:pt idx="262930">
                  <c:v>4.3206000000000001E-2</c:v>
                </c:pt>
                <c:pt idx="262931">
                  <c:v>4.3235000000000003E-2</c:v>
                </c:pt>
                <c:pt idx="262932">
                  <c:v>4.3263000000000003E-2</c:v>
                </c:pt>
                <c:pt idx="262933">
                  <c:v>4.3290000000000002E-2</c:v>
                </c:pt>
                <c:pt idx="262934">
                  <c:v>4.3317000000000001E-2</c:v>
                </c:pt>
                <c:pt idx="262935">
                  <c:v>4.3341999999999999E-2</c:v>
                </c:pt>
                <c:pt idx="262936">
                  <c:v>4.3367000000000003E-2</c:v>
                </c:pt>
                <c:pt idx="262937">
                  <c:v>4.3390999999999999E-2</c:v>
                </c:pt>
                <c:pt idx="262938">
                  <c:v>4.3414000000000001E-2</c:v>
                </c:pt>
                <c:pt idx="262939">
                  <c:v>4.3436000000000002E-2</c:v>
                </c:pt>
                <c:pt idx="262940">
                  <c:v>4.3457000000000003E-2</c:v>
                </c:pt>
                <c:pt idx="262941">
                  <c:v>4.3478000000000003E-2</c:v>
                </c:pt>
                <c:pt idx="262942">
                  <c:v>4.3497000000000001E-2</c:v>
                </c:pt>
                <c:pt idx="262943">
                  <c:v>4.3515999999999999E-2</c:v>
                </c:pt>
                <c:pt idx="262944">
                  <c:v>4.3534000000000003E-2</c:v>
                </c:pt>
                <c:pt idx="262945">
                  <c:v>4.3549999999999998E-2</c:v>
                </c:pt>
                <c:pt idx="262946">
                  <c:v>4.3566000000000001E-2</c:v>
                </c:pt>
                <c:pt idx="262947">
                  <c:v>4.3582000000000003E-2</c:v>
                </c:pt>
                <c:pt idx="262948">
                  <c:v>4.3596000000000003E-2</c:v>
                </c:pt>
                <c:pt idx="262949">
                  <c:v>4.3609000000000002E-2</c:v>
                </c:pt>
                <c:pt idx="262950">
                  <c:v>4.3622000000000001E-2</c:v>
                </c:pt>
                <c:pt idx="262951">
                  <c:v>4.3632999999999998E-2</c:v>
                </c:pt>
                <c:pt idx="262952">
                  <c:v>4.3644000000000002E-2</c:v>
                </c:pt>
                <c:pt idx="262953">
                  <c:v>4.3653999999999998E-2</c:v>
                </c:pt>
                <c:pt idx="262954">
                  <c:v>4.3663E-2</c:v>
                </c:pt>
                <c:pt idx="262955">
                  <c:v>4.3672000000000002E-2</c:v>
                </c:pt>
                <c:pt idx="262956">
                  <c:v>4.3679999999999997E-2</c:v>
                </c:pt>
                <c:pt idx="262957">
                  <c:v>4.3686999999999997E-2</c:v>
                </c:pt>
                <c:pt idx="262958">
                  <c:v>4.3693999999999997E-2</c:v>
                </c:pt>
                <c:pt idx="262959">
                  <c:v>4.3700000000000003E-2</c:v>
                </c:pt>
                <c:pt idx="262960">
                  <c:v>4.3705000000000001E-2</c:v>
                </c:pt>
                <c:pt idx="262961">
                  <c:v>4.3709999999999999E-2</c:v>
                </c:pt>
                <c:pt idx="262962">
                  <c:v>4.3714000000000003E-2</c:v>
                </c:pt>
                <c:pt idx="262963">
                  <c:v>4.3716999999999999E-2</c:v>
                </c:pt>
                <c:pt idx="262964">
                  <c:v>4.3720000000000002E-2</c:v>
                </c:pt>
                <c:pt idx="262965">
                  <c:v>4.3721999999999997E-2</c:v>
                </c:pt>
                <c:pt idx="262966">
                  <c:v>4.3725E-2</c:v>
                </c:pt>
                <c:pt idx="262967">
                  <c:v>4.3726000000000001E-2</c:v>
                </c:pt>
                <c:pt idx="262968">
                  <c:v>4.3728000000000003E-2</c:v>
                </c:pt>
                <c:pt idx="262969">
                  <c:v>4.3728999999999997E-2</c:v>
                </c:pt>
                <c:pt idx="262970">
                  <c:v>4.3729999999999998E-2</c:v>
                </c:pt>
                <c:pt idx="262971">
                  <c:v>4.3729999999999998E-2</c:v>
                </c:pt>
                <c:pt idx="262972">
                  <c:v>4.3729999999999998E-2</c:v>
                </c:pt>
                <c:pt idx="262973">
                  <c:v>4.3729999999999998E-2</c:v>
                </c:pt>
                <c:pt idx="262974">
                  <c:v>4.3729999999999998E-2</c:v>
                </c:pt>
                <c:pt idx="262975">
                  <c:v>4.3728999999999997E-2</c:v>
                </c:pt>
                <c:pt idx="262976">
                  <c:v>4.3728999999999997E-2</c:v>
                </c:pt>
                <c:pt idx="262977">
                  <c:v>4.3728000000000003E-2</c:v>
                </c:pt>
                <c:pt idx="262978">
                  <c:v>4.3728000000000003E-2</c:v>
                </c:pt>
                <c:pt idx="262979">
                  <c:v>4.3727000000000002E-2</c:v>
                </c:pt>
                <c:pt idx="262980">
                  <c:v>4.3726000000000001E-2</c:v>
                </c:pt>
                <c:pt idx="262981">
                  <c:v>4.3726000000000001E-2</c:v>
                </c:pt>
                <c:pt idx="262982">
                  <c:v>4.3725E-2</c:v>
                </c:pt>
                <c:pt idx="262983">
                  <c:v>4.3725E-2</c:v>
                </c:pt>
                <c:pt idx="262984">
                  <c:v>4.3725E-2</c:v>
                </c:pt>
                <c:pt idx="262985">
                  <c:v>4.3725E-2</c:v>
                </c:pt>
                <c:pt idx="262986">
                  <c:v>4.3723999999999999E-2</c:v>
                </c:pt>
                <c:pt idx="262987">
                  <c:v>4.3725E-2</c:v>
                </c:pt>
                <c:pt idx="262988">
                  <c:v>4.3725E-2</c:v>
                </c:pt>
                <c:pt idx="262989">
                  <c:v>4.3726000000000001E-2</c:v>
                </c:pt>
                <c:pt idx="262990">
                  <c:v>4.3726000000000001E-2</c:v>
                </c:pt>
                <c:pt idx="262991">
                  <c:v>4.3728000000000003E-2</c:v>
                </c:pt>
                <c:pt idx="262992">
                  <c:v>4.3728999999999997E-2</c:v>
                </c:pt>
                <c:pt idx="262993">
                  <c:v>4.3730999999999999E-2</c:v>
                </c:pt>
                <c:pt idx="262994">
                  <c:v>4.3733000000000001E-2</c:v>
                </c:pt>
                <c:pt idx="262995">
                  <c:v>4.3735000000000003E-2</c:v>
                </c:pt>
                <c:pt idx="262996">
                  <c:v>4.3737999999999999E-2</c:v>
                </c:pt>
                <c:pt idx="262997">
                  <c:v>4.3741000000000002E-2</c:v>
                </c:pt>
                <c:pt idx="262998">
                  <c:v>4.3743999999999998E-2</c:v>
                </c:pt>
                <c:pt idx="262999">
                  <c:v>4.3747000000000001E-2</c:v>
                </c:pt>
                <c:pt idx="263000">
                  <c:v>4.3750999999999998E-2</c:v>
                </c:pt>
                <c:pt idx="263001">
                  <c:v>4.3756000000000003E-2</c:v>
                </c:pt>
                <c:pt idx="263002">
                  <c:v>4.376E-2</c:v>
                </c:pt>
                <c:pt idx="263003">
                  <c:v>4.3764999999999998E-2</c:v>
                </c:pt>
                <c:pt idx="263004">
                  <c:v>4.3770999999999997E-2</c:v>
                </c:pt>
                <c:pt idx="263005">
                  <c:v>4.3776000000000002E-2</c:v>
                </c:pt>
                <c:pt idx="263006">
                  <c:v>4.3782000000000001E-2</c:v>
                </c:pt>
                <c:pt idx="263007">
                  <c:v>4.3789000000000002E-2</c:v>
                </c:pt>
                <c:pt idx="263008">
                  <c:v>4.3795000000000001E-2</c:v>
                </c:pt>
                <c:pt idx="263009">
                  <c:v>4.3802000000000001E-2</c:v>
                </c:pt>
                <c:pt idx="263010">
                  <c:v>4.3809000000000001E-2</c:v>
                </c:pt>
                <c:pt idx="263011">
                  <c:v>4.3817000000000002E-2</c:v>
                </c:pt>
                <c:pt idx="263012">
                  <c:v>4.3825000000000003E-2</c:v>
                </c:pt>
                <c:pt idx="263013">
                  <c:v>4.3832999999999997E-2</c:v>
                </c:pt>
                <c:pt idx="263014">
                  <c:v>4.3840999999999998E-2</c:v>
                </c:pt>
                <c:pt idx="263015">
                  <c:v>4.385E-2</c:v>
                </c:pt>
                <c:pt idx="263016">
                  <c:v>4.3859000000000002E-2</c:v>
                </c:pt>
                <c:pt idx="263017">
                  <c:v>4.3867999999999997E-2</c:v>
                </c:pt>
                <c:pt idx="263018">
                  <c:v>4.3876999999999999E-2</c:v>
                </c:pt>
                <c:pt idx="263019">
                  <c:v>4.3887000000000002E-2</c:v>
                </c:pt>
                <c:pt idx="263020">
                  <c:v>4.3895999999999998E-2</c:v>
                </c:pt>
                <c:pt idx="263021">
                  <c:v>4.3906000000000001E-2</c:v>
                </c:pt>
                <c:pt idx="263022">
                  <c:v>4.3915999999999997E-2</c:v>
                </c:pt>
                <c:pt idx="263023">
                  <c:v>4.3926E-2</c:v>
                </c:pt>
                <c:pt idx="263024">
                  <c:v>4.3936000000000003E-2</c:v>
                </c:pt>
                <c:pt idx="263025">
                  <c:v>4.3947E-2</c:v>
                </c:pt>
                <c:pt idx="263026">
                  <c:v>4.3957000000000003E-2</c:v>
                </c:pt>
                <c:pt idx="263027">
                  <c:v>4.3968E-2</c:v>
                </c:pt>
                <c:pt idx="263028">
                  <c:v>4.3978000000000003E-2</c:v>
                </c:pt>
                <c:pt idx="263029">
                  <c:v>4.3989E-2</c:v>
                </c:pt>
                <c:pt idx="263030">
                  <c:v>4.3999000000000003E-2</c:v>
                </c:pt>
                <c:pt idx="263031">
                  <c:v>4.4010000000000001E-2</c:v>
                </c:pt>
                <c:pt idx="263032">
                  <c:v>4.4019999999999997E-2</c:v>
                </c:pt>
                <c:pt idx="263033">
                  <c:v>4.403E-2</c:v>
                </c:pt>
                <c:pt idx="263034">
                  <c:v>4.4040999999999997E-2</c:v>
                </c:pt>
                <c:pt idx="263035">
                  <c:v>4.4051E-2</c:v>
                </c:pt>
                <c:pt idx="263036">
                  <c:v>4.4061000000000003E-2</c:v>
                </c:pt>
                <c:pt idx="263037">
                  <c:v>4.4070999999999999E-2</c:v>
                </c:pt>
                <c:pt idx="263038">
                  <c:v>4.4081000000000002E-2</c:v>
                </c:pt>
                <c:pt idx="263039">
                  <c:v>4.4090999999999998E-2</c:v>
                </c:pt>
                <c:pt idx="263040">
                  <c:v>4.4101000000000001E-2</c:v>
                </c:pt>
                <c:pt idx="263041">
                  <c:v>4.4110000000000003E-2</c:v>
                </c:pt>
                <c:pt idx="263042">
                  <c:v>4.4118999999999998E-2</c:v>
                </c:pt>
                <c:pt idx="263043">
                  <c:v>4.4128000000000001E-2</c:v>
                </c:pt>
                <c:pt idx="263044">
                  <c:v>4.4137000000000003E-2</c:v>
                </c:pt>
                <c:pt idx="263045">
                  <c:v>4.4145999999999998E-2</c:v>
                </c:pt>
                <c:pt idx="263046">
                  <c:v>4.4153999999999999E-2</c:v>
                </c:pt>
                <c:pt idx="263047">
                  <c:v>4.4162E-2</c:v>
                </c:pt>
                <c:pt idx="263048">
                  <c:v>4.4170000000000001E-2</c:v>
                </c:pt>
                <c:pt idx="263049">
                  <c:v>4.4177000000000001E-2</c:v>
                </c:pt>
                <c:pt idx="263050">
                  <c:v>4.4185000000000002E-2</c:v>
                </c:pt>
                <c:pt idx="263051">
                  <c:v>4.4192000000000002E-2</c:v>
                </c:pt>
                <c:pt idx="263052">
                  <c:v>4.4199000000000002E-2</c:v>
                </c:pt>
                <c:pt idx="263053">
                  <c:v>4.4205000000000001E-2</c:v>
                </c:pt>
                <c:pt idx="263054">
                  <c:v>4.4211E-2</c:v>
                </c:pt>
                <c:pt idx="263055">
                  <c:v>4.4216999999999999E-2</c:v>
                </c:pt>
                <c:pt idx="263056">
                  <c:v>4.4222999999999998E-2</c:v>
                </c:pt>
                <c:pt idx="263057">
                  <c:v>4.4228000000000003E-2</c:v>
                </c:pt>
                <c:pt idx="263058">
                  <c:v>4.4233000000000001E-2</c:v>
                </c:pt>
                <c:pt idx="263059">
                  <c:v>4.4236999999999999E-2</c:v>
                </c:pt>
                <c:pt idx="263060">
                  <c:v>4.4241999999999997E-2</c:v>
                </c:pt>
                <c:pt idx="263061">
                  <c:v>4.4246000000000001E-2</c:v>
                </c:pt>
                <c:pt idx="263062">
                  <c:v>4.4249999999999998E-2</c:v>
                </c:pt>
                <c:pt idx="263063">
                  <c:v>4.4253000000000001E-2</c:v>
                </c:pt>
                <c:pt idx="263064">
                  <c:v>4.4255999999999997E-2</c:v>
                </c:pt>
                <c:pt idx="263065">
                  <c:v>4.4259E-2</c:v>
                </c:pt>
                <c:pt idx="263066">
                  <c:v>4.4262000000000003E-2</c:v>
                </c:pt>
                <c:pt idx="263067">
                  <c:v>4.4263999999999998E-2</c:v>
                </c:pt>
                <c:pt idx="263068">
                  <c:v>4.4266E-2</c:v>
                </c:pt>
                <c:pt idx="263069">
                  <c:v>4.4268000000000002E-2</c:v>
                </c:pt>
                <c:pt idx="263070">
                  <c:v>4.4269000000000003E-2</c:v>
                </c:pt>
                <c:pt idx="263071">
                  <c:v>4.4269999999999997E-2</c:v>
                </c:pt>
                <c:pt idx="263072">
                  <c:v>4.4270999999999998E-2</c:v>
                </c:pt>
                <c:pt idx="263073">
                  <c:v>4.4271999999999999E-2</c:v>
                </c:pt>
                <c:pt idx="263074">
                  <c:v>4.4271999999999999E-2</c:v>
                </c:pt>
                <c:pt idx="263075">
                  <c:v>4.4273E-2</c:v>
                </c:pt>
                <c:pt idx="263076">
                  <c:v>4.4273E-2</c:v>
                </c:pt>
                <c:pt idx="263077">
                  <c:v>4.4273E-2</c:v>
                </c:pt>
                <c:pt idx="263078">
                  <c:v>4.4271999999999999E-2</c:v>
                </c:pt>
                <c:pt idx="263079">
                  <c:v>4.4271999999999999E-2</c:v>
                </c:pt>
                <c:pt idx="263080">
                  <c:v>4.4270999999999998E-2</c:v>
                </c:pt>
                <c:pt idx="263081">
                  <c:v>4.4269999999999997E-2</c:v>
                </c:pt>
                <c:pt idx="263082">
                  <c:v>4.4269000000000003E-2</c:v>
                </c:pt>
                <c:pt idx="263083">
                  <c:v>4.4267000000000001E-2</c:v>
                </c:pt>
                <c:pt idx="263084">
                  <c:v>4.4266E-2</c:v>
                </c:pt>
                <c:pt idx="263085">
                  <c:v>4.4264999999999999E-2</c:v>
                </c:pt>
                <c:pt idx="263086">
                  <c:v>4.4262999999999997E-2</c:v>
                </c:pt>
                <c:pt idx="263087">
                  <c:v>4.4261000000000002E-2</c:v>
                </c:pt>
                <c:pt idx="263088">
                  <c:v>4.4260000000000001E-2</c:v>
                </c:pt>
                <c:pt idx="263089">
                  <c:v>4.4257999999999999E-2</c:v>
                </c:pt>
                <c:pt idx="263090">
                  <c:v>4.4255999999999997E-2</c:v>
                </c:pt>
                <c:pt idx="263091">
                  <c:v>4.4254000000000002E-2</c:v>
                </c:pt>
                <c:pt idx="263092">
                  <c:v>4.4252E-2</c:v>
                </c:pt>
                <c:pt idx="263093">
                  <c:v>4.4248999999999997E-2</c:v>
                </c:pt>
                <c:pt idx="263094">
                  <c:v>4.4247000000000002E-2</c:v>
                </c:pt>
                <c:pt idx="263095">
                  <c:v>4.4245E-2</c:v>
                </c:pt>
                <c:pt idx="263096">
                  <c:v>4.4242999999999998E-2</c:v>
                </c:pt>
                <c:pt idx="263097">
                  <c:v>4.4240000000000002E-2</c:v>
                </c:pt>
                <c:pt idx="263098">
                  <c:v>4.4238E-2</c:v>
                </c:pt>
                <c:pt idx="263099">
                  <c:v>4.4235999999999998E-2</c:v>
                </c:pt>
                <c:pt idx="263100">
                  <c:v>4.4234000000000002E-2</c:v>
                </c:pt>
                <c:pt idx="263101">
                  <c:v>4.4232E-2</c:v>
                </c:pt>
                <c:pt idx="263102">
                  <c:v>4.4229999999999998E-2</c:v>
                </c:pt>
                <c:pt idx="263103">
                  <c:v>4.4227000000000002E-2</c:v>
                </c:pt>
                <c:pt idx="263104">
                  <c:v>4.4225E-2</c:v>
                </c:pt>
                <c:pt idx="263105">
                  <c:v>4.4222999999999998E-2</c:v>
                </c:pt>
                <c:pt idx="263106">
                  <c:v>4.4221000000000003E-2</c:v>
                </c:pt>
                <c:pt idx="263107">
                  <c:v>4.4219000000000001E-2</c:v>
                </c:pt>
                <c:pt idx="263108">
                  <c:v>4.4216999999999999E-2</c:v>
                </c:pt>
                <c:pt idx="263109">
                  <c:v>4.4214999999999997E-2</c:v>
                </c:pt>
                <c:pt idx="263110">
                  <c:v>4.4214000000000003E-2</c:v>
                </c:pt>
                <c:pt idx="263111">
                  <c:v>4.4212000000000001E-2</c:v>
                </c:pt>
                <c:pt idx="263112">
                  <c:v>4.4211E-2</c:v>
                </c:pt>
                <c:pt idx="263113">
                  <c:v>4.4208999999999998E-2</c:v>
                </c:pt>
                <c:pt idx="263114">
                  <c:v>4.4207999999999997E-2</c:v>
                </c:pt>
                <c:pt idx="263115">
                  <c:v>4.4206000000000002E-2</c:v>
                </c:pt>
                <c:pt idx="263116">
                  <c:v>4.4205000000000001E-2</c:v>
                </c:pt>
                <c:pt idx="263117">
                  <c:v>4.4204E-2</c:v>
                </c:pt>
                <c:pt idx="263118">
                  <c:v>4.4201999999999998E-2</c:v>
                </c:pt>
                <c:pt idx="263119">
                  <c:v>4.4200999999999997E-2</c:v>
                </c:pt>
                <c:pt idx="263120">
                  <c:v>4.4200000000000003E-2</c:v>
                </c:pt>
                <c:pt idx="263121">
                  <c:v>4.4199000000000002E-2</c:v>
                </c:pt>
                <c:pt idx="263122">
                  <c:v>4.4199000000000002E-2</c:v>
                </c:pt>
                <c:pt idx="263123">
                  <c:v>4.4198000000000001E-2</c:v>
                </c:pt>
                <c:pt idx="263124">
                  <c:v>4.4198000000000001E-2</c:v>
                </c:pt>
                <c:pt idx="263125">
                  <c:v>4.4197E-2</c:v>
                </c:pt>
                <c:pt idx="263126">
                  <c:v>4.4195999999999999E-2</c:v>
                </c:pt>
                <c:pt idx="263127">
                  <c:v>4.4195999999999999E-2</c:v>
                </c:pt>
                <c:pt idx="263128">
                  <c:v>4.4195999999999999E-2</c:v>
                </c:pt>
                <c:pt idx="263129">
                  <c:v>4.4194999999999998E-2</c:v>
                </c:pt>
                <c:pt idx="263130">
                  <c:v>4.4194999999999998E-2</c:v>
                </c:pt>
                <c:pt idx="263131">
                  <c:v>4.4194999999999998E-2</c:v>
                </c:pt>
                <c:pt idx="263132">
                  <c:v>4.4194999999999998E-2</c:v>
                </c:pt>
                <c:pt idx="263133">
                  <c:v>4.4194999999999998E-2</c:v>
                </c:pt>
                <c:pt idx="263134">
                  <c:v>4.4194999999999998E-2</c:v>
                </c:pt>
                <c:pt idx="263135">
                  <c:v>4.4194999999999998E-2</c:v>
                </c:pt>
                <c:pt idx="263136">
                  <c:v>4.4195999999999999E-2</c:v>
                </c:pt>
                <c:pt idx="263137">
                  <c:v>4.4195999999999999E-2</c:v>
                </c:pt>
                <c:pt idx="263138">
                  <c:v>4.4195999999999999E-2</c:v>
                </c:pt>
                <c:pt idx="263139">
                  <c:v>4.4195999999999999E-2</c:v>
                </c:pt>
                <c:pt idx="263140">
                  <c:v>4.4197E-2</c:v>
                </c:pt>
                <c:pt idx="263141">
                  <c:v>4.4197E-2</c:v>
                </c:pt>
                <c:pt idx="263142">
                  <c:v>4.4198000000000001E-2</c:v>
                </c:pt>
                <c:pt idx="263143">
                  <c:v>4.4198000000000001E-2</c:v>
                </c:pt>
                <c:pt idx="263144">
                  <c:v>4.4199000000000002E-2</c:v>
                </c:pt>
                <c:pt idx="263145">
                  <c:v>4.4199000000000002E-2</c:v>
                </c:pt>
                <c:pt idx="263146">
                  <c:v>4.4200000000000003E-2</c:v>
                </c:pt>
                <c:pt idx="263147">
                  <c:v>4.4200999999999997E-2</c:v>
                </c:pt>
                <c:pt idx="263148">
                  <c:v>4.4200999999999997E-2</c:v>
                </c:pt>
                <c:pt idx="263149">
                  <c:v>4.4201999999999998E-2</c:v>
                </c:pt>
                <c:pt idx="263150">
                  <c:v>4.4201999999999998E-2</c:v>
                </c:pt>
                <c:pt idx="263151">
                  <c:v>4.4202999999999999E-2</c:v>
                </c:pt>
                <c:pt idx="263152">
                  <c:v>4.4204E-2</c:v>
                </c:pt>
                <c:pt idx="263153">
                  <c:v>4.4204E-2</c:v>
                </c:pt>
                <c:pt idx="263154">
                  <c:v>4.4205000000000001E-2</c:v>
                </c:pt>
                <c:pt idx="263155">
                  <c:v>4.4206000000000002E-2</c:v>
                </c:pt>
                <c:pt idx="263156">
                  <c:v>4.4207000000000003E-2</c:v>
                </c:pt>
                <c:pt idx="263157">
                  <c:v>4.4207999999999997E-2</c:v>
                </c:pt>
                <c:pt idx="263158">
                  <c:v>4.4208999999999998E-2</c:v>
                </c:pt>
                <c:pt idx="263159">
                  <c:v>4.4209999999999999E-2</c:v>
                </c:pt>
                <c:pt idx="263160">
                  <c:v>4.4211E-2</c:v>
                </c:pt>
                <c:pt idx="263161">
                  <c:v>4.4212000000000001E-2</c:v>
                </c:pt>
                <c:pt idx="263162">
                  <c:v>4.4213000000000002E-2</c:v>
                </c:pt>
                <c:pt idx="263163">
                  <c:v>4.4213000000000002E-2</c:v>
                </c:pt>
                <c:pt idx="263164">
                  <c:v>4.4214000000000003E-2</c:v>
                </c:pt>
                <c:pt idx="263165">
                  <c:v>4.4215999999999998E-2</c:v>
                </c:pt>
                <c:pt idx="263166">
                  <c:v>4.4216999999999999E-2</c:v>
                </c:pt>
                <c:pt idx="263167">
                  <c:v>4.4218E-2</c:v>
                </c:pt>
                <c:pt idx="263168">
                  <c:v>4.4219000000000001E-2</c:v>
                </c:pt>
                <c:pt idx="263169">
                  <c:v>4.4221000000000003E-2</c:v>
                </c:pt>
                <c:pt idx="263170">
                  <c:v>4.4221999999999997E-2</c:v>
                </c:pt>
                <c:pt idx="263171">
                  <c:v>4.4223999999999999E-2</c:v>
                </c:pt>
                <c:pt idx="263172">
                  <c:v>4.4225E-2</c:v>
                </c:pt>
                <c:pt idx="263173">
                  <c:v>4.4227000000000002E-2</c:v>
                </c:pt>
                <c:pt idx="263174">
                  <c:v>4.4228000000000003E-2</c:v>
                </c:pt>
                <c:pt idx="263175">
                  <c:v>4.4229999999999998E-2</c:v>
                </c:pt>
                <c:pt idx="263176">
                  <c:v>4.4230999999999999E-2</c:v>
                </c:pt>
                <c:pt idx="263177">
                  <c:v>4.4233000000000001E-2</c:v>
                </c:pt>
                <c:pt idx="263178">
                  <c:v>4.4234999999999997E-2</c:v>
                </c:pt>
                <c:pt idx="263179">
                  <c:v>4.4236999999999999E-2</c:v>
                </c:pt>
                <c:pt idx="263180">
                  <c:v>4.4239000000000001E-2</c:v>
                </c:pt>
                <c:pt idx="263181">
                  <c:v>4.4241999999999997E-2</c:v>
                </c:pt>
                <c:pt idx="263182">
                  <c:v>4.4243999999999999E-2</c:v>
                </c:pt>
                <c:pt idx="263183">
                  <c:v>4.4246000000000001E-2</c:v>
                </c:pt>
                <c:pt idx="263184">
                  <c:v>4.4248999999999997E-2</c:v>
                </c:pt>
                <c:pt idx="263185">
                  <c:v>4.4250999999999999E-2</c:v>
                </c:pt>
                <c:pt idx="263186">
                  <c:v>4.4254000000000002E-2</c:v>
                </c:pt>
                <c:pt idx="263187">
                  <c:v>4.4255999999999997E-2</c:v>
                </c:pt>
                <c:pt idx="263188">
                  <c:v>4.4259E-2</c:v>
                </c:pt>
                <c:pt idx="263189">
                  <c:v>4.4262000000000003E-2</c:v>
                </c:pt>
                <c:pt idx="263190">
                  <c:v>4.4264999999999999E-2</c:v>
                </c:pt>
                <c:pt idx="263191">
                  <c:v>4.4268000000000002E-2</c:v>
                </c:pt>
                <c:pt idx="263192">
                  <c:v>4.4270999999999998E-2</c:v>
                </c:pt>
                <c:pt idx="263193">
                  <c:v>4.4275000000000002E-2</c:v>
                </c:pt>
                <c:pt idx="263194">
                  <c:v>4.4277999999999998E-2</c:v>
                </c:pt>
                <c:pt idx="263195">
                  <c:v>4.4281000000000001E-2</c:v>
                </c:pt>
                <c:pt idx="263196">
                  <c:v>4.4284999999999998E-2</c:v>
                </c:pt>
                <c:pt idx="263197">
                  <c:v>4.4288000000000001E-2</c:v>
                </c:pt>
                <c:pt idx="263198">
                  <c:v>4.4291999999999998E-2</c:v>
                </c:pt>
                <c:pt idx="263199">
                  <c:v>4.4295000000000001E-2</c:v>
                </c:pt>
                <c:pt idx="263200">
                  <c:v>4.4298999999999998E-2</c:v>
                </c:pt>
                <c:pt idx="263201">
                  <c:v>4.4303000000000002E-2</c:v>
                </c:pt>
                <c:pt idx="263202">
                  <c:v>4.4306999999999999E-2</c:v>
                </c:pt>
                <c:pt idx="263203">
                  <c:v>4.4310000000000002E-2</c:v>
                </c:pt>
                <c:pt idx="263204">
                  <c:v>4.4313999999999999E-2</c:v>
                </c:pt>
                <c:pt idx="263205">
                  <c:v>4.4318000000000003E-2</c:v>
                </c:pt>
                <c:pt idx="263206">
                  <c:v>4.4322E-2</c:v>
                </c:pt>
                <c:pt idx="263207">
                  <c:v>4.4325999999999997E-2</c:v>
                </c:pt>
                <c:pt idx="263208">
                  <c:v>4.4330000000000001E-2</c:v>
                </c:pt>
                <c:pt idx="263209">
                  <c:v>4.4333999999999998E-2</c:v>
                </c:pt>
                <c:pt idx="263210">
                  <c:v>4.4338000000000002E-2</c:v>
                </c:pt>
                <c:pt idx="263211">
                  <c:v>4.4341999999999999E-2</c:v>
                </c:pt>
                <c:pt idx="263212">
                  <c:v>4.4345999999999997E-2</c:v>
                </c:pt>
                <c:pt idx="263213">
                  <c:v>4.4350000000000001E-2</c:v>
                </c:pt>
                <c:pt idx="263214">
                  <c:v>4.4353999999999998E-2</c:v>
                </c:pt>
                <c:pt idx="263215">
                  <c:v>4.4358000000000002E-2</c:v>
                </c:pt>
                <c:pt idx="263216">
                  <c:v>4.4360999999999998E-2</c:v>
                </c:pt>
                <c:pt idx="263217">
                  <c:v>4.4365000000000002E-2</c:v>
                </c:pt>
                <c:pt idx="263218">
                  <c:v>4.4368999999999999E-2</c:v>
                </c:pt>
                <c:pt idx="263219">
                  <c:v>4.4373000000000003E-2</c:v>
                </c:pt>
                <c:pt idx="263220">
                  <c:v>4.4375999999999999E-2</c:v>
                </c:pt>
                <c:pt idx="263221">
                  <c:v>4.4380000000000003E-2</c:v>
                </c:pt>
                <c:pt idx="263222">
                  <c:v>4.4382999999999999E-2</c:v>
                </c:pt>
                <c:pt idx="263223">
                  <c:v>4.4387000000000003E-2</c:v>
                </c:pt>
                <c:pt idx="263224">
                  <c:v>4.4389999999999999E-2</c:v>
                </c:pt>
                <c:pt idx="263225">
                  <c:v>4.4394000000000003E-2</c:v>
                </c:pt>
                <c:pt idx="263226">
                  <c:v>4.4396999999999999E-2</c:v>
                </c:pt>
                <c:pt idx="263227">
                  <c:v>4.4400000000000002E-2</c:v>
                </c:pt>
                <c:pt idx="263228">
                  <c:v>4.4403999999999999E-2</c:v>
                </c:pt>
                <c:pt idx="263229">
                  <c:v>4.4407000000000002E-2</c:v>
                </c:pt>
                <c:pt idx="263230">
                  <c:v>4.4409999999999998E-2</c:v>
                </c:pt>
                <c:pt idx="263231">
                  <c:v>4.4413000000000001E-2</c:v>
                </c:pt>
                <c:pt idx="263232">
                  <c:v>4.4415999999999997E-2</c:v>
                </c:pt>
                <c:pt idx="263233">
                  <c:v>4.4417999999999999E-2</c:v>
                </c:pt>
                <c:pt idx="263234">
                  <c:v>4.4421000000000002E-2</c:v>
                </c:pt>
                <c:pt idx="263235">
                  <c:v>4.4423999999999998E-2</c:v>
                </c:pt>
                <c:pt idx="263236">
                  <c:v>4.4426E-2</c:v>
                </c:pt>
                <c:pt idx="263237">
                  <c:v>4.4428000000000002E-2</c:v>
                </c:pt>
                <c:pt idx="263238">
                  <c:v>4.4430999999999998E-2</c:v>
                </c:pt>
                <c:pt idx="263239">
                  <c:v>4.4433E-2</c:v>
                </c:pt>
                <c:pt idx="263240">
                  <c:v>4.4435000000000002E-2</c:v>
                </c:pt>
                <c:pt idx="263241">
                  <c:v>4.4436999999999997E-2</c:v>
                </c:pt>
                <c:pt idx="263242">
                  <c:v>4.4438999999999999E-2</c:v>
                </c:pt>
                <c:pt idx="263243">
                  <c:v>4.4441000000000001E-2</c:v>
                </c:pt>
                <c:pt idx="263244">
                  <c:v>4.4443000000000003E-2</c:v>
                </c:pt>
                <c:pt idx="263245">
                  <c:v>4.4444999999999998E-2</c:v>
                </c:pt>
                <c:pt idx="263246">
                  <c:v>4.4445999999999999E-2</c:v>
                </c:pt>
                <c:pt idx="263247">
                  <c:v>4.4448000000000001E-2</c:v>
                </c:pt>
                <c:pt idx="263248">
                  <c:v>4.4449000000000002E-2</c:v>
                </c:pt>
                <c:pt idx="263249">
                  <c:v>4.4450000000000003E-2</c:v>
                </c:pt>
                <c:pt idx="263250">
                  <c:v>4.4451999999999998E-2</c:v>
                </c:pt>
                <c:pt idx="263251">
                  <c:v>4.4452999999999999E-2</c:v>
                </c:pt>
                <c:pt idx="263252">
                  <c:v>4.4454E-2</c:v>
                </c:pt>
                <c:pt idx="263253">
                  <c:v>4.4455000000000001E-2</c:v>
                </c:pt>
                <c:pt idx="263254">
                  <c:v>4.4456000000000002E-2</c:v>
                </c:pt>
                <c:pt idx="263255">
                  <c:v>4.4457000000000003E-2</c:v>
                </c:pt>
                <c:pt idx="263256">
                  <c:v>4.4457999999999998E-2</c:v>
                </c:pt>
                <c:pt idx="263257">
                  <c:v>4.4458999999999999E-2</c:v>
                </c:pt>
                <c:pt idx="263258">
                  <c:v>4.4458999999999999E-2</c:v>
                </c:pt>
                <c:pt idx="263259">
                  <c:v>4.446E-2</c:v>
                </c:pt>
                <c:pt idx="263260">
                  <c:v>4.446E-2</c:v>
                </c:pt>
                <c:pt idx="263261">
                  <c:v>4.4461000000000001E-2</c:v>
                </c:pt>
                <c:pt idx="263262">
                  <c:v>4.4461000000000001E-2</c:v>
                </c:pt>
                <c:pt idx="263263">
                  <c:v>4.4462000000000002E-2</c:v>
                </c:pt>
                <c:pt idx="263264">
                  <c:v>4.4463000000000003E-2</c:v>
                </c:pt>
                <c:pt idx="263265">
                  <c:v>4.4463000000000003E-2</c:v>
                </c:pt>
                <c:pt idx="263266">
                  <c:v>4.4463000000000003E-2</c:v>
                </c:pt>
                <c:pt idx="263267">
                  <c:v>4.4463999999999997E-2</c:v>
                </c:pt>
                <c:pt idx="263268">
                  <c:v>4.4463999999999997E-2</c:v>
                </c:pt>
                <c:pt idx="263269">
                  <c:v>4.4463999999999997E-2</c:v>
                </c:pt>
                <c:pt idx="263270">
                  <c:v>4.4464999999999998E-2</c:v>
                </c:pt>
                <c:pt idx="263271">
                  <c:v>4.4464999999999998E-2</c:v>
                </c:pt>
                <c:pt idx="263272">
                  <c:v>4.4465999999999999E-2</c:v>
                </c:pt>
                <c:pt idx="263273">
                  <c:v>4.4465999999999999E-2</c:v>
                </c:pt>
                <c:pt idx="263274">
                  <c:v>4.4467E-2</c:v>
                </c:pt>
                <c:pt idx="263275">
                  <c:v>4.4467E-2</c:v>
                </c:pt>
                <c:pt idx="263276">
                  <c:v>4.4468000000000001E-2</c:v>
                </c:pt>
                <c:pt idx="263277">
                  <c:v>4.4468000000000001E-2</c:v>
                </c:pt>
                <c:pt idx="263278">
                  <c:v>4.4469000000000002E-2</c:v>
                </c:pt>
                <c:pt idx="263279">
                  <c:v>4.4469000000000002E-2</c:v>
                </c:pt>
                <c:pt idx="263280">
                  <c:v>4.4470000000000003E-2</c:v>
                </c:pt>
                <c:pt idx="263281">
                  <c:v>4.4470000000000003E-2</c:v>
                </c:pt>
                <c:pt idx="263282">
                  <c:v>4.4470999999999997E-2</c:v>
                </c:pt>
                <c:pt idx="263283">
                  <c:v>4.4471999999999998E-2</c:v>
                </c:pt>
                <c:pt idx="263284">
                  <c:v>4.4472999999999999E-2</c:v>
                </c:pt>
                <c:pt idx="263285">
                  <c:v>4.4472999999999999E-2</c:v>
                </c:pt>
                <c:pt idx="263286">
                  <c:v>4.4474E-2</c:v>
                </c:pt>
                <c:pt idx="263287">
                  <c:v>4.4475000000000001E-2</c:v>
                </c:pt>
                <c:pt idx="263288">
                  <c:v>4.4476000000000002E-2</c:v>
                </c:pt>
                <c:pt idx="263289">
                  <c:v>4.4477000000000003E-2</c:v>
                </c:pt>
                <c:pt idx="263290">
                  <c:v>4.4477999999999997E-2</c:v>
                </c:pt>
                <c:pt idx="263291">
                  <c:v>4.4478999999999998E-2</c:v>
                </c:pt>
                <c:pt idx="263292">
                  <c:v>4.4479999999999999E-2</c:v>
                </c:pt>
                <c:pt idx="263293">
                  <c:v>4.4481E-2</c:v>
                </c:pt>
                <c:pt idx="263294">
                  <c:v>4.4483000000000002E-2</c:v>
                </c:pt>
                <c:pt idx="263295">
                  <c:v>4.4484000000000003E-2</c:v>
                </c:pt>
                <c:pt idx="263296">
                  <c:v>4.4484999999999997E-2</c:v>
                </c:pt>
                <c:pt idx="263297">
                  <c:v>4.4485999999999998E-2</c:v>
                </c:pt>
                <c:pt idx="263298">
                  <c:v>4.4488E-2</c:v>
                </c:pt>
                <c:pt idx="263299">
                  <c:v>4.4489000000000001E-2</c:v>
                </c:pt>
                <c:pt idx="263300">
                  <c:v>4.4491000000000003E-2</c:v>
                </c:pt>
                <c:pt idx="263301">
                  <c:v>4.4491999999999997E-2</c:v>
                </c:pt>
                <c:pt idx="263302">
                  <c:v>4.4492999999999998E-2</c:v>
                </c:pt>
                <c:pt idx="263303">
                  <c:v>4.4495E-2</c:v>
                </c:pt>
                <c:pt idx="263304">
                  <c:v>4.4496000000000001E-2</c:v>
                </c:pt>
                <c:pt idx="263305">
                  <c:v>4.4498000000000003E-2</c:v>
                </c:pt>
                <c:pt idx="263306">
                  <c:v>4.4498999999999997E-2</c:v>
                </c:pt>
                <c:pt idx="263307">
                  <c:v>4.4500999999999999E-2</c:v>
                </c:pt>
                <c:pt idx="263308">
                  <c:v>4.4502E-2</c:v>
                </c:pt>
                <c:pt idx="263309">
                  <c:v>4.4504000000000002E-2</c:v>
                </c:pt>
                <c:pt idx="263310">
                  <c:v>4.4505000000000003E-2</c:v>
                </c:pt>
                <c:pt idx="263311">
                  <c:v>4.4506999999999998E-2</c:v>
                </c:pt>
                <c:pt idx="263312">
                  <c:v>4.4507999999999999E-2</c:v>
                </c:pt>
                <c:pt idx="263313">
                  <c:v>4.4510000000000001E-2</c:v>
                </c:pt>
                <c:pt idx="263314">
                  <c:v>4.4511000000000002E-2</c:v>
                </c:pt>
                <c:pt idx="263315">
                  <c:v>4.4512999999999997E-2</c:v>
                </c:pt>
                <c:pt idx="263316">
                  <c:v>4.4513999999999998E-2</c:v>
                </c:pt>
                <c:pt idx="263317">
                  <c:v>4.4514999999999999E-2</c:v>
                </c:pt>
                <c:pt idx="263318">
                  <c:v>4.4517000000000001E-2</c:v>
                </c:pt>
                <c:pt idx="263319">
                  <c:v>4.4518000000000002E-2</c:v>
                </c:pt>
                <c:pt idx="263320">
                  <c:v>4.4519000000000003E-2</c:v>
                </c:pt>
                <c:pt idx="263321">
                  <c:v>4.4520999999999998E-2</c:v>
                </c:pt>
                <c:pt idx="263322">
                  <c:v>4.4521999999999999E-2</c:v>
                </c:pt>
                <c:pt idx="263323">
                  <c:v>4.4523E-2</c:v>
                </c:pt>
                <c:pt idx="263324">
                  <c:v>4.4525000000000002E-2</c:v>
                </c:pt>
                <c:pt idx="263325">
                  <c:v>4.4526000000000003E-2</c:v>
                </c:pt>
                <c:pt idx="263326">
                  <c:v>4.4526999999999997E-2</c:v>
                </c:pt>
                <c:pt idx="263327">
                  <c:v>4.4527999999999998E-2</c:v>
                </c:pt>
                <c:pt idx="263328">
                  <c:v>4.4528999999999999E-2</c:v>
                </c:pt>
                <c:pt idx="263329">
                  <c:v>4.453E-2</c:v>
                </c:pt>
                <c:pt idx="263330">
                  <c:v>4.4531000000000001E-2</c:v>
                </c:pt>
                <c:pt idx="263331">
                  <c:v>4.4532000000000002E-2</c:v>
                </c:pt>
                <c:pt idx="263332">
                  <c:v>4.4533000000000003E-2</c:v>
                </c:pt>
                <c:pt idx="263333">
                  <c:v>4.4533999999999997E-2</c:v>
                </c:pt>
                <c:pt idx="263334">
                  <c:v>4.4533999999999997E-2</c:v>
                </c:pt>
                <c:pt idx="263335">
                  <c:v>4.4534999999999998E-2</c:v>
                </c:pt>
                <c:pt idx="263336">
                  <c:v>4.4535999999999999E-2</c:v>
                </c:pt>
                <c:pt idx="263337">
                  <c:v>4.4537E-2</c:v>
                </c:pt>
                <c:pt idx="263338">
                  <c:v>4.4537E-2</c:v>
                </c:pt>
                <c:pt idx="263339">
                  <c:v>4.4537E-2</c:v>
                </c:pt>
                <c:pt idx="263340">
                  <c:v>4.4538000000000001E-2</c:v>
                </c:pt>
                <c:pt idx="263341">
                  <c:v>4.4538000000000001E-2</c:v>
                </c:pt>
                <c:pt idx="263342">
                  <c:v>4.4538000000000001E-2</c:v>
                </c:pt>
                <c:pt idx="263343">
                  <c:v>4.4539000000000002E-2</c:v>
                </c:pt>
                <c:pt idx="263344">
                  <c:v>4.4539000000000002E-2</c:v>
                </c:pt>
                <c:pt idx="263345">
                  <c:v>4.4539000000000002E-2</c:v>
                </c:pt>
                <c:pt idx="263346">
                  <c:v>4.4539000000000002E-2</c:v>
                </c:pt>
                <c:pt idx="263347">
                  <c:v>4.4539000000000002E-2</c:v>
                </c:pt>
                <c:pt idx="263348">
                  <c:v>4.4539000000000002E-2</c:v>
                </c:pt>
                <c:pt idx="263349">
                  <c:v>4.4539000000000002E-2</c:v>
                </c:pt>
                <c:pt idx="263350">
                  <c:v>4.4539000000000002E-2</c:v>
                </c:pt>
                <c:pt idx="263351">
                  <c:v>4.4539000000000002E-2</c:v>
                </c:pt>
                <c:pt idx="263352">
                  <c:v>4.4538000000000001E-2</c:v>
                </c:pt>
                <c:pt idx="263353">
                  <c:v>4.4538000000000001E-2</c:v>
                </c:pt>
                <c:pt idx="263354">
                  <c:v>4.4538000000000001E-2</c:v>
                </c:pt>
                <c:pt idx="263355">
                  <c:v>4.4537E-2</c:v>
                </c:pt>
                <c:pt idx="263356">
                  <c:v>4.4537E-2</c:v>
                </c:pt>
                <c:pt idx="263357">
                  <c:v>4.4535999999999999E-2</c:v>
                </c:pt>
                <c:pt idx="263358">
                  <c:v>4.4534999999999998E-2</c:v>
                </c:pt>
                <c:pt idx="263359">
                  <c:v>4.4534999999999998E-2</c:v>
                </c:pt>
                <c:pt idx="263360">
                  <c:v>4.4533999999999997E-2</c:v>
                </c:pt>
                <c:pt idx="263361">
                  <c:v>4.4533000000000003E-2</c:v>
                </c:pt>
                <c:pt idx="263362">
                  <c:v>4.4532000000000002E-2</c:v>
                </c:pt>
                <c:pt idx="263363">
                  <c:v>4.4531000000000001E-2</c:v>
                </c:pt>
                <c:pt idx="263364">
                  <c:v>4.453E-2</c:v>
                </c:pt>
                <c:pt idx="263365">
                  <c:v>4.4528999999999999E-2</c:v>
                </c:pt>
                <c:pt idx="263366">
                  <c:v>4.4527999999999998E-2</c:v>
                </c:pt>
                <c:pt idx="263367">
                  <c:v>4.4526000000000003E-2</c:v>
                </c:pt>
                <c:pt idx="263368">
                  <c:v>4.4525000000000002E-2</c:v>
                </c:pt>
                <c:pt idx="263369">
                  <c:v>4.4524000000000001E-2</c:v>
                </c:pt>
                <c:pt idx="263370">
                  <c:v>4.4523E-2</c:v>
                </c:pt>
                <c:pt idx="263371">
                  <c:v>4.4521999999999999E-2</c:v>
                </c:pt>
                <c:pt idx="263372">
                  <c:v>4.4519999999999997E-2</c:v>
                </c:pt>
                <c:pt idx="263373">
                  <c:v>4.4519000000000003E-2</c:v>
                </c:pt>
                <c:pt idx="263374">
                  <c:v>4.4518000000000002E-2</c:v>
                </c:pt>
                <c:pt idx="263375">
                  <c:v>4.4516E-2</c:v>
                </c:pt>
                <c:pt idx="263376">
                  <c:v>4.4514999999999999E-2</c:v>
                </c:pt>
                <c:pt idx="263377">
                  <c:v>4.4512999999999997E-2</c:v>
                </c:pt>
                <c:pt idx="263378">
                  <c:v>4.4512000000000003E-2</c:v>
                </c:pt>
                <c:pt idx="263379">
                  <c:v>4.4510000000000001E-2</c:v>
                </c:pt>
                <c:pt idx="263380">
                  <c:v>4.4509E-2</c:v>
                </c:pt>
                <c:pt idx="263381">
                  <c:v>4.4507999999999999E-2</c:v>
                </c:pt>
                <c:pt idx="263382">
                  <c:v>4.4506999999999998E-2</c:v>
                </c:pt>
                <c:pt idx="263383">
                  <c:v>4.4505000000000003E-2</c:v>
                </c:pt>
                <c:pt idx="263384">
                  <c:v>4.4504000000000002E-2</c:v>
                </c:pt>
                <c:pt idx="263385">
                  <c:v>4.4502E-2</c:v>
                </c:pt>
                <c:pt idx="263386">
                  <c:v>4.4500999999999999E-2</c:v>
                </c:pt>
                <c:pt idx="263387">
                  <c:v>4.4499999999999998E-2</c:v>
                </c:pt>
                <c:pt idx="263388">
                  <c:v>4.4498999999999997E-2</c:v>
                </c:pt>
                <c:pt idx="263389">
                  <c:v>4.4497000000000002E-2</c:v>
                </c:pt>
                <c:pt idx="263390">
                  <c:v>4.4496000000000001E-2</c:v>
                </c:pt>
                <c:pt idx="263391">
                  <c:v>4.4495E-2</c:v>
                </c:pt>
                <c:pt idx="263392">
                  <c:v>4.4493999999999999E-2</c:v>
                </c:pt>
                <c:pt idx="263393">
                  <c:v>4.4493999999999999E-2</c:v>
                </c:pt>
                <c:pt idx="263394">
                  <c:v>4.4492999999999998E-2</c:v>
                </c:pt>
                <c:pt idx="263395">
                  <c:v>4.4491999999999997E-2</c:v>
                </c:pt>
                <c:pt idx="263396">
                  <c:v>4.4491000000000003E-2</c:v>
                </c:pt>
                <c:pt idx="263397">
                  <c:v>4.4490000000000002E-2</c:v>
                </c:pt>
                <c:pt idx="263398">
                  <c:v>4.4490000000000002E-2</c:v>
                </c:pt>
                <c:pt idx="263399">
                  <c:v>4.4489000000000001E-2</c:v>
                </c:pt>
                <c:pt idx="263400">
                  <c:v>4.4488E-2</c:v>
                </c:pt>
                <c:pt idx="263401">
                  <c:v>4.4488E-2</c:v>
                </c:pt>
                <c:pt idx="263402">
                  <c:v>4.4488E-2</c:v>
                </c:pt>
                <c:pt idx="263403">
                  <c:v>4.4488E-2</c:v>
                </c:pt>
                <c:pt idx="263404">
                  <c:v>4.4486999999999999E-2</c:v>
                </c:pt>
                <c:pt idx="263405">
                  <c:v>4.4486999999999999E-2</c:v>
                </c:pt>
                <c:pt idx="263406">
                  <c:v>4.4486999999999999E-2</c:v>
                </c:pt>
                <c:pt idx="263407">
                  <c:v>4.4486999999999999E-2</c:v>
                </c:pt>
                <c:pt idx="263408">
                  <c:v>4.4486999999999999E-2</c:v>
                </c:pt>
                <c:pt idx="263409">
                  <c:v>4.4486999999999999E-2</c:v>
                </c:pt>
                <c:pt idx="263410">
                  <c:v>4.4488E-2</c:v>
                </c:pt>
                <c:pt idx="263411">
                  <c:v>4.4488E-2</c:v>
                </c:pt>
                <c:pt idx="263412">
                  <c:v>4.4488E-2</c:v>
                </c:pt>
                <c:pt idx="263413">
                  <c:v>4.4489000000000001E-2</c:v>
                </c:pt>
                <c:pt idx="263414">
                  <c:v>4.4489000000000001E-2</c:v>
                </c:pt>
                <c:pt idx="263415">
                  <c:v>4.4490000000000002E-2</c:v>
                </c:pt>
                <c:pt idx="263416">
                  <c:v>4.4490000000000002E-2</c:v>
                </c:pt>
                <c:pt idx="263417">
                  <c:v>4.4491000000000003E-2</c:v>
                </c:pt>
                <c:pt idx="263418">
                  <c:v>4.4491999999999997E-2</c:v>
                </c:pt>
                <c:pt idx="263419">
                  <c:v>4.4492999999999998E-2</c:v>
                </c:pt>
                <c:pt idx="263420">
                  <c:v>4.4493999999999999E-2</c:v>
                </c:pt>
                <c:pt idx="263421">
                  <c:v>4.4493999999999999E-2</c:v>
                </c:pt>
                <c:pt idx="263422">
                  <c:v>4.4495E-2</c:v>
                </c:pt>
                <c:pt idx="263423">
                  <c:v>4.4496000000000001E-2</c:v>
                </c:pt>
                <c:pt idx="263424">
                  <c:v>4.4497000000000002E-2</c:v>
                </c:pt>
                <c:pt idx="263425">
                  <c:v>4.4498000000000003E-2</c:v>
                </c:pt>
                <c:pt idx="263426">
                  <c:v>4.4498999999999997E-2</c:v>
                </c:pt>
                <c:pt idx="263427">
                  <c:v>4.4499999999999998E-2</c:v>
                </c:pt>
                <c:pt idx="263428">
                  <c:v>4.4502E-2</c:v>
                </c:pt>
                <c:pt idx="263429">
                  <c:v>4.4503000000000001E-2</c:v>
                </c:pt>
                <c:pt idx="263430">
                  <c:v>4.4504000000000002E-2</c:v>
                </c:pt>
                <c:pt idx="263431">
                  <c:v>4.4505999999999997E-2</c:v>
                </c:pt>
                <c:pt idx="263432">
                  <c:v>4.4506999999999998E-2</c:v>
                </c:pt>
                <c:pt idx="263433">
                  <c:v>4.4507999999999999E-2</c:v>
                </c:pt>
                <c:pt idx="263434">
                  <c:v>4.4509E-2</c:v>
                </c:pt>
                <c:pt idx="263435">
                  <c:v>4.4511000000000002E-2</c:v>
                </c:pt>
                <c:pt idx="263436">
                  <c:v>4.4512000000000003E-2</c:v>
                </c:pt>
                <c:pt idx="263437">
                  <c:v>4.4513999999999998E-2</c:v>
                </c:pt>
                <c:pt idx="263438">
                  <c:v>4.4514999999999999E-2</c:v>
                </c:pt>
                <c:pt idx="263439">
                  <c:v>4.4517000000000001E-2</c:v>
                </c:pt>
                <c:pt idx="263440">
                  <c:v>4.4518000000000002E-2</c:v>
                </c:pt>
                <c:pt idx="263441">
                  <c:v>4.4519999999999997E-2</c:v>
                </c:pt>
                <c:pt idx="263442">
                  <c:v>4.4520999999999998E-2</c:v>
                </c:pt>
                <c:pt idx="263443">
                  <c:v>4.4523E-2</c:v>
                </c:pt>
                <c:pt idx="263444">
                  <c:v>4.4524000000000001E-2</c:v>
                </c:pt>
                <c:pt idx="263445">
                  <c:v>4.4526000000000003E-2</c:v>
                </c:pt>
                <c:pt idx="263446">
                  <c:v>4.4526999999999997E-2</c:v>
                </c:pt>
                <c:pt idx="263447">
                  <c:v>4.4528999999999999E-2</c:v>
                </c:pt>
                <c:pt idx="263448">
                  <c:v>4.453E-2</c:v>
                </c:pt>
                <c:pt idx="263449">
                  <c:v>4.4531000000000001E-2</c:v>
                </c:pt>
                <c:pt idx="263450">
                  <c:v>4.4533000000000003E-2</c:v>
                </c:pt>
                <c:pt idx="263451">
                  <c:v>4.4533999999999997E-2</c:v>
                </c:pt>
                <c:pt idx="263452">
                  <c:v>4.4534999999999998E-2</c:v>
                </c:pt>
                <c:pt idx="263453">
                  <c:v>4.4535999999999999E-2</c:v>
                </c:pt>
                <c:pt idx="263454">
                  <c:v>4.4538000000000001E-2</c:v>
                </c:pt>
                <c:pt idx="263455">
                  <c:v>4.4539000000000002E-2</c:v>
                </c:pt>
                <c:pt idx="263456">
                  <c:v>4.4539000000000002E-2</c:v>
                </c:pt>
                <c:pt idx="263457">
                  <c:v>4.4540000000000003E-2</c:v>
                </c:pt>
                <c:pt idx="263458">
                  <c:v>4.4540999999999997E-2</c:v>
                </c:pt>
                <c:pt idx="263459">
                  <c:v>4.4541999999999998E-2</c:v>
                </c:pt>
                <c:pt idx="263460">
                  <c:v>4.4541999999999998E-2</c:v>
                </c:pt>
                <c:pt idx="263461">
                  <c:v>4.4542999999999999E-2</c:v>
                </c:pt>
                <c:pt idx="263462">
                  <c:v>4.4542999999999999E-2</c:v>
                </c:pt>
                <c:pt idx="263463">
                  <c:v>4.4544E-2</c:v>
                </c:pt>
                <c:pt idx="263464">
                  <c:v>4.4544E-2</c:v>
                </c:pt>
                <c:pt idx="263465">
                  <c:v>4.4544E-2</c:v>
                </c:pt>
                <c:pt idx="263466">
                  <c:v>4.4545000000000001E-2</c:v>
                </c:pt>
                <c:pt idx="263467">
                  <c:v>4.4544E-2</c:v>
                </c:pt>
                <c:pt idx="263468">
                  <c:v>4.4544E-2</c:v>
                </c:pt>
                <c:pt idx="263469">
                  <c:v>4.4544E-2</c:v>
                </c:pt>
                <c:pt idx="263470">
                  <c:v>4.4544E-2</c:v>
                </c:pt>
                <c:pt idx="263471">
                  <c:v>4.4542999999999999E-2</c:v>
                </c:pt>
                <c:pt idx="263472">
                  <c:v>4.4542999999999999E-2</c:v>
                </c:pt>
                <c:pt idx="263473">
                  <c:v>4.4541999999999998E-2</c:v>
                </c:pt>
                <c:pt idx="263474">
                  <c:v>4.4541999999999998E-2</c:v>
                </c:pt>
                <c:pt idx="263475">
                  <c:v>4.4540999999999997E-2</c:v>
                </c:pt>
                <c:pt idx="263476">
                  <c:v>4.4540999999999997E-2</c:v>
                </c:pt>
                <c:pt idx="263477">
                  <c:v>4.4540000000000003E-2</c:v>
                </c:pt>
                <c:pt idx="263478">
                  <c:v>4.4539000000000002E-2</c:v>
                </c:pt>
                <c:pt idx="263479">
                  <c:v>4.4538000000000001E-2</c:v>
                </c:pt>
                <c:pt idx="263480">
                  <c:v>4.4537E-2</c:v>
                </c:pt>
                <c:pt idx="263481">
                  <c:v>4.4535999999999999E-2</c:v>
                </c:pt>
                <c:pt idx="263482">
                  <c:v>4.4534999999999998E-2</c:v>
                </c:pt>
                <c:pt idx="263483">
                  <c:v>4.4533999999999997E-2</c:v>
                </c:pt>
                <c:pt idx="263484">
                  <c:v>4.4533000000000003E-2</c:v>
                </c:pt>
                <c:pt idx="263485">
                  <c:v>4.4532000000000002E-2</c:v>
                </c:pt>
                <c:pt idx="263486">
                  <c:v>4.4532000000000002E-2</c:v>
                </c:pt>
                <c:pt idx="263487">
                  <c:v>4.4531000000000001E-2</c:v>
                </c:pt>
                <c:pt idx="263488">
                  <c:v>4.453E-2</c:v>
                </c:pt>
                <c:pt idx="263489">
                  <c:v>4.4528999999999999E-2</c:v>
                </c:pt>
                <c:pt idx="263490">
                  <c:v>4.4528999999999999E-2</c:v>
                </c:pt>
                <c:pt idx="263491">
                  <c:v>4.4527999999999998E-2</c:v>
                </c:pt>
                <c:pt idx="263492">
                  <c:v>4.4526999999999997E-2</c:v>
                </c:pt>
                <c:pt idx="263493">
                  <c:v>4.4526000000000003E-2</c:v>
                </c:pt>
                <c:pt idx="263494">
                  <c:v>4.4526000000000003E-2</c:v>
                </c:pt>
                <c:pt idx="263495">
                  <c:v>4.4525000000000002E-2</c:v>
                </c:pt>
                <c:pt idx="263496">
                  <c:v>4.4525000000000002E-2</c:v>
                </c:pt>
                <c:pt idx="263497">
                  <c:v>4.4525000000000002E-2</c:v>
                </c:pt>
                <c:pt idx="263498">
                  <c:v>4.4525000000000002E-2</c:v>
                </c:pt>
                <c:pt idx="263499">
                  <c:v>4.4525000000000002E-2</c:v>
                </c:pt>
                <c:pt idx="263500">
                  <c:v>4.4525000000000002E-2</c:v>
                </c:pt>
                <c:pt idx="263501">
                  <c:v>4.4525000000000002E-2</c:v>
                </c:pt>
                <c:pt idx="263502">
                  <c:v>4.4526000000000003E-2</c:v>
                </c:pt>
                <c:pt idx="263503">
                  <c:v>4.4526000000000003E-2</c:v>
                </c:pt>
                <c:pt idx="263504">
                  <c:v>4.4526000000000003E-2</c:v>
                </c:pt>
                <c:pt idx="263505">
                  <c:v>4.4526999999999997E-2</c:v>
                </c:pt>
                <c:pt idx="263506">
                  <c:v>4.4527999999999998E-2</c:v>
                </c:pt>
                <c:pt idx="263507">
                  <c:v>4.4528999999999999E-2</c:v>
                </c:pt>
                <c:pt idx="263508">
                  <c:v>4.453E-2</c:v>
                </c:pt>
                <c:pt idx="263509">
                  <c:v>4.4531000000000001E-2</c:v>
                </c:pt>
                <c:pt idx="263510">
                  <c:v>4.4533000000000003E-2</c:v>
                </c:pt>
                <c:pt idx="263511">
                  <c:v>4.4533999999999997E-2</c:v>
                </c:pt>
                <c:pt idx="263512">
                  <c:v>4.4535999999999999E-2</c:v>
                </c:pt>
                <c:pt idx="263513">
                  <c:v>4.4538000000000001E-2</c:v>
                </c:pt>
                <c:pt idx="263514">
                  <c:v>4.4539000000000002E-2</c:v>
                </c:pt>
                <c:pt idx="263515">
                  <c:v>4.4540999999999997E-2</c:v>
                </c:pt>
                <c:pt idx="263516">
                  <c:v>4.4542999999999999E-2</c:v>
                </c:pt>
                <c:pt idx="263517">
                  <c:v>4.4545000000000001E-2</c:v>
                </c:pt>
                <c:pt idx="263518">
                  <c:v>4.4547999999999997E-2</c:v>
                </c:pt>
                <c:pt idx="263519">
                  <c:v>4.4549999999999999E-2</c:v>
                </c:pt>
                <c:pt idx="263520">
                  <c:v>4.4553000000000002E-2</c:v>
                </c:pt>
                <c:pt idx="263521">
                  <c:v>4.4554999999999997E-2</c:v>
                </c:pt>
                <c:pt idx="263522">
                  <c:v>4.4558E-2</c:v>
                </c:pt>
                <c:pt idx="263523">
                  <c:v>4.4561000000000003E-2</c:v>
                </c:pt>
                <c:pt idx="263524">
                  <c:v>4.4563999999999999E-2</c:v>
                </c:pt>
                <c:pt idx="263525">
                  <c:v>4.4566000000000001E-2</c:v>
                </c:pt>
                <c:pt idx="263526">
                  <c:v>4.4568999999999998E-2</c:v>
                </c:pt>
                <c:pt idx="263527">
                  <c:v>4.4572000000000001E-2</c:v>
                </c:pt>
                <c:pt idx="263528">
                  <c:v>4.4574999999999997E-2</c:v>
                </c:pt>
                <c:pt idx="263529">
                  <c:v>4.4578E-2</c:v>
                </c:pt>
                <c:pt idx="263530">
                  <c:v>4.4581999999999997E-2</c:v>
                </c:pt>
                <c:pt idx="263531">
                  <c:v>4.4585E-2</c:v>
                </c:pt>
                <c:pt idx="263532">
                  <c:v>4.4588000000000003E-2</c:v>
                </c:pt>
                <c:pt idx="263533">
                  <c:v>4.4590999999999999E-2</c:v>
                </c:pt>
                <c:pt idx="263534">
                  <c:v>4.4595000000000003E-2</c:v>
                </c:pt>
                <c:pt idx="263535">
                  <c:v>4.4597999999999999E-2</c:v>
                </c:pt>
                <c:pt idx="263536">
                  <c:v>4.4602000000000003E-2</c:v>
                </c:pt>
                <c:pt idx="263537">
                  <c:v>4.4604999999999999E-2</c:v>
                </c:pt>
                <c:pt idx="263538">
                  <c:v>4.4608000000000002E-2</c:v>
                </c:pt>
                <c:pt idx="263539">
                  <c:v>4.4610999999999998E-2</c:v>
                </c:pt>
                <c:pt idx="263540">
                  <c:v>4.4614000000000001E-2</c:v>
                </c:pt>
                <c:pt idx="263541">
                  <c:v>4.4617999999999998E-2</c:v>
                </c:pt>
                <c:pt idx="263542">
                  <c:v>4.4621000000000001E-2</c:v>
                </c:pt>
                <c:pt idx="263543">
                  <c:v>4.4623999999999997E-2</c:v>
                </c:pt>
                <c:pt idx="263544">
                  <c:v>4.4627E-2</c:v>
                </c:pt>
                <c:pt idx="263545">
                  <c:v>4.4630999999999997E-2</c:v>
                </c:pt>
                <c:pt idx="263546">
                  <c:v>4.4634E-2</c:v>
                </c:pt>
                <c:pt idx="263547">
                  <c:v>4.4637000000000003E-2</c:v>
                </c:pt>
                <c:pt idx="263548">
                  <c:v>4.4639999999999999E-2</c:v>
                </c:pt>
                <c:pt idx="263549">
                  <c:v>4.4643000000000002E-2</c:v>
                </c:pt>
                <c:pt idx="263550">
                  <c:v>4.4645999999999998E-2</c:v>
                </c:pt>
                <c:pt idx="263551">
                  <c:v>4.4648E-2</c:v>
                </c:pt>
                <c:pt idx="263552">
                  <c:v>4.4651000000000003E-2</c:v>
                </c:pt>
                <c:pt idx="263553">
                  <c:v>4.4653999999999999E-2</c:v>
                </c:pt>
                <c:pt idx="263554">
                  <c:v>4.4656000000000001E-2</c:v>
                </c:pt>
                <c:pt idx="263555">
                  <c:v>4.4658999999999997E-2</c:v>
                </c:pt>
                <c:pt idx="263556">
                  <c:v>4.4660999999999999E-2</c:v>
                </c:pt>
                <c:pt idx="263557">
                  <c:v>4.4664000000000002E-2</c:v>
                </c:pt>
                <c:pt idx="263558">
                  <c:v>4.4665999999999997E-2</c:v>
                </c:pt>
                <c:pt idx="263559">
                  <c:v>4.4669E-2</c:v>
                </c:pt>
                <c:pt idx="263560">
                  <c:v>4.4671000000000002E-2</c:v>
                </c:pt>
                <c:pt idx="263561">
                  <c:v>4.4672999999999997E-2</c:v>
                </c:pt>
                <c:pt idx="263562">
                  <c:v>4.4674999999999999E-2</c:v>
                </c:pt>
                <c:pt idx="263563">
                  <c:v>4.4677000000000001E-2</c:v>
                </c:pt>
                <c:pt idx="263564">
                  <c:v>4.4678000000000002E-2</c:v>
                </c:pt>
                <c:pt idx="263565">
                  <c:v>4.4679999999999997E-2</c:v>
                </c:pt>
                <c:pt idx="263566">
                  <c:v>4.4681999999999999E-2</c:v>
                </c:pt>
                <c:pt idx="263567">
                  <c:v>4.4683E-2</c:v>
                </c:pt>
                <c:pt idx="263568">
                  <c:v>4.4685000000000002E-2</c:v>
                </c:pt>
                <c:pt idx="263569">
                  <c:v>4.4685999999999997E-2</c:v>
                </c:pt>
                <c:pt idx="263570">
                  <c:v>4.4686999999999998E-2</c:v>
                </c:pt>
                <c:pt idx="263571">
                  <c:v>4.4689E-2</c:v>
                </c:pt>
                <c:pt idx="263572">
                  <c:v>4.4690000000000001E-2</c:v>
                </c:pt>
                <c:pt idx="263573">
                  <c:v>4.4691000000000002E-2</c:v>
                </c:pt>
                <c:pt idx="263574">
                  <c:v>4.4691000000000002E-2</c:v>
                </c:pt>
                <c:pt idx="263575">
                  <c:v>4.4692000000000003E-2</c:v>
                </c:pt>
                <c:pt idx="263576">
                  <c:v>4.4692999999999997E-2</c:v>
                </c:pt>
                <c:pt idx="263577">
                  <c:v>4.4692999999999997E-2</c:v>
                </c:pt>
                <c:pt idx="263578">
                  <c:v>4.4693999999999998E-2</c:v>
                </c:pt>
                <c:pt idx="263579">
                  <c:v>4.4693999999999998E-2</c:v>
                </c:pt>
                <c:pt idx="263580">
                  <c:v>4.4694999999999999E-2</c:v>
                </c:pt>
                <c:pt idx="263581">
                  <c:v>4.4694999999999999E-2</c:v>
                </c:pt>
                <c:pt idx="263582">
                  <c:v>4.4696E-2</c:v>
                </c:pt>
                <c:pt idx="263583">
                  <c:v>4.4696E-2</c:v>
                </c:pt>
                <c:pt idx="263584">
                  <c:v>4.4696E-2</c:v>
                </c:pt>
                <c:pt idx="263585">
                  <c:v>4.4696E-2</c:v>
                </c:pt>
                <c:pt idx="263586">
                  <c:v>4.4696E-2</c:v>
                </c:pt>
                <c:pt idx="263587">
                  <c:v>4.4696E-2</c:v>
                </c:pt>
                <c:pt idx="263588">
                  <c:v>4.4696E-2</c:v>
                </c:pt>
                <c:pt idx="263589">
                  <c:v>4.4696E-2</c:v>
                </c:pt>
                <c:pt idx="263590">
                  <c:v>4.4694999999999999E-2</c:v>
                </c:pt>
                <c:pt idx="263591">
                  <c:v>4.4694999999999999E-2</c:v>
                </c:pt>
                <c:pt idx="263592">
                  <c:v>4.4694999999999999E-2</c:v>
                </c:pt>
                <c:pt idx="263593">
                  <c:v>4.4693999999999998E-2</c:v>
                </c:pt>
                <c:pt idx="263594">
                  <c:v>4.4693999999999998E-2</c:v>
                </c:pt>
                <c:pt idx="263595">
                  <c:v>4.4693999999999998E-2</c:v>
                </c:pt>
                <c:pt idx="263596">
                  <c:v>4.4692999999999997E-2</c:v>
                </c:pt>
                <c:pt idx="263597">
                  <c:v>4.4692000000000003E-2</c:v>
                </c:pt>
                <c:pt idx="263598">
                  <c:v>4.4692000000000003E-2</c:v>
                </c:pt>
                <c:pt idx="263599">
                  <c:v>4.4691000000000002E-2</c:v>
                </c:pt>
                <c:pt idx="263600">
                  <c:v>4.4690000000000001E-2</c:v>
                </c:pt>
                <c:pt idx="263601">
                  <c:v>4.4689E-2</c:v>
                </c:pt>
                <c:pt idx="263602">
                  <c:v>4.4689E-2</c:v>
                </c:pt>
                <c:pt idx="263603">
                  <c:v>4.4687999999999999E-2</c:v>
                </c:pt>
                <c:pt idx="263604">
                  <c:v>4.4686999999999998E-2</c:v>
                </c:pt>
                <c:pt idx="263605">
                  <c:v>4.4685999999999997E-2</c:v>
                </c:pt>
                <c:pt idx="263606">
                  <c:v>4.4685999999999997E-2</c:v>
                </c:pt>
                <c:pt idx="263607">
                  <c:v>4.4685000000000002E-2</c:v>
                </c:pt>
                <c:pt idx="263608">
                  <c:v>4.4684000000000001E-2</c:v>
                </c:pt>
                <c:pt idx="263609">
                  <c:v>4.4681999999999999E-2</c:v>
                </c:pt>
                <c:pt idx="263610">
                  <c:v>4.4680999999999998E-2</c:v>
                </c:pt>
                <c:pt idx="263611">
                  <c:v>4.4679999999999997E-2</c:v>
                </c:pt>
                <c:pt idx="263612">
                  <c:v>4.4679000000000003E-2</c:v>
                </c:pt>
                <c:pt idx="263613">
                  <c:v>4.4678000000000002E-2</c:v>
                </c:pt>
                <c:pt idx="263614">
                  <c:v>4.4677000000000001E-2</c:v>
                </c:pt>
                <c:pt idx="263615">
                  <c:v>4.4676E-2</c:v>
                </c:pt>
                <c:pt idx="263616">
                  <c:v>4.4674999999999999E-2</c:v>
                </c:pt>
                <c:pt idx="263617">
                  <c:v>4.4672999999999997E-2</c:v>
                </c:pt>
                <c:pt idx="263618">
                  <c:v>4.4672000000000003E-2</c:v>
                </c:pt>
                <c:pt idx="263619">
                  <c:v>4.4671000000000002E-2</c:v>
                </c:pt>
                <c:pt idx="263620">
                  <c:v>4.4670000000000001E-2</c:v>
                </c:pt>
                <c:pt idx="263621">
                  <c:v>4.4667999999999999E-2</c:v>
                </c:pt>
                <c:pt idx="263622">
                  <c:v>4.4666999999999998E-2</c:v>
                </c:pt>
                <c:pt idx="263623">
                  <c:v>4.4665999999999997E-2</c:v>
                </c:pt>
                <c:pt idx="263624">
                  <c:v>4.4664000000000002E-2</c:v>
                </c:pt>
                <c:pt idx="263625">
                  <c:v>4.4663000000000001E-2</c:v>
                </c:pt>
                <c:pt idx="263626">
                  <c:v>4.4662E-2</c:v>
                </c:pt>
                <c:pt idx="263627">
                  <c:v>4.4659999999999998E-2</c:v>
                </c:pt>
                <c:pt idx="263628">
                  <c:v>4.4658999999999997E-2</c:v>
                </c:pt>
                <c:pt idx="263629">
                  <c:v>4.4658000000000003E-2</c:v>
                </c:pt>
                <c:pt idx="263630">
                  <c:v>4.4657000000000002E-2</c:v>
                </c:pt>
                <c:pt idx="263631">
                  <c:v>4.4655E-2</c:v>
                </c:pt>
                <c:pt idx="263632">
                  <c:v>4.4653999999999999E-2</c:v>
                </c:pt>
                <c:pt idx="263633">
                  <c:v>4.4652999999999998E-2</c:v>
                </c:pt>
                <c:pt idx="263634">
                  <c:v>4.4651000000000003E-2</c:v>
                </c:pt>
                <c:pt idx="263635">
                  <c:v>4.4650000000000002E-2</c:v>
                </c:pt>
                <c:pt idx="263636">
                  <c:v>4.4649000000000001E-2</c:v>
                </c:pt>
                <c:pt idx="263637">
                  <c:v>4.4648E-2</c:v>
                </c:pt>
                <c:pt idx="263638">
                  <c:v>4.4645999999999998E-2</c:v>
                </c:pt>
                <c:pt idx="263639">
                  <c:v>4.4644999999999997E-2</c:v>
                </c:pt>
                <c:pt idx="263640">
                  <c:v>4.4644000000000003E-2</c:v>
                </c:pt>
                <c:pt idx="263641">
                  <c:v>4.4643000000000002E-2</c:v>
                </c:pt>
                <c:pt idx="263642">
                  <c:v>4.4642000000000001E-2</c:v>
                </c:pt>
                <c:pt idx="263643">
                  <c:v>4.4641E-2</c:v>
                </c:pt>
                <c:pt idx="263644">
                  <c:v>4.4639999999999999E-2</c:v>
                </c:pt>
                <c:pt idx="263645">
                  <c:v>4.4638999999999998E-2</c:v>
                </c:pt>
                <c:pt idx="263646">
                  <c:v>4.4637999999999997E-2</c:v>
                </c:pt>
                <c:pt idx="263647">
                  <c:v>4.4637999999999997E-2</c:v>
                </c:pt>
                <c:pt idx="263648">
                  <c:v>4.4637000000000003E-2</c:v>
                </c:pt>
                <c:pt idx="263649">
                  <c:v>4.4636000000000002E-2</c:v>
                </c:pt>
                <c:pt idx="263650">
                  <c:v>4.4636000000000002E-2</c:v>
                </c:pt>
                <c:pt idx="263651">
                  <c:v>4.4635000000000001E-2</c:v>
                </c:pt>
                <c:pt idx="263652">
                  <c:v>4.4635000000000001E-2</c:v>
                </c:pt>
                <c:pt idx="263653">
                  <c:v>4.4635000000000001E-2</c:v>
                </c:pt>
                <c:pt idx="263654">
                  <c:v>4.4635000000000001E-2</c:v>
                </c:pt>
                <c:pt idx="263655">
                  <c:v>4.4634E-2</c:v>
                </c:pt>
                <c:pt idx="263656">
                  <c:v>4.4634E-2</c:v>
                </c:pt>
                <c:pt idx="263657">
                  <c:v>4.4634E-2</c:v>
                </c:pt>
                <c:pt idx="263658">
                  <c:v>4.4634E-2</c:v>
                </c:pt>
                <c:pt idx="263659">
                  <c:v>4.4634E-2</c:v>
                </c:pt>
                <c:pt idx="263660">
                  <c:v>4.4634E-2</c:v>
                </c:pt>
                <c:pt idx="263661">
                  <c:v>4.4635000000000001E-2</c:v>
                </c:pt>
                <c:pt idx="263662">
                  <c:v>4.4635000000000001E-2</c:v>
                </c:pt>
                <c:pt idx="263663">
                  <c:v>4.4636000000000002E-2</c:v>
                </c:pt>
                <c:pt idx="263664">
                  <c:v>4.4636000000000002E-2</c:v>
                </c:pt>
                <c:pt idx="263665">
                  <c:v>4.4637000000000003E-2</c:v>
                </c:pt>
                <c:pt idx="263666">
                  <c:v>4.4637000000000003E-2</c:v>
                </c:pt>
                <c:pt idx="263667">
                  <c:v>4.4637999999999997E-2</c:v>
                </c:pt>
                <c:pt idx="263668">
                  <c:v>4.4638999999999998E-2</c:v>
                </c:pt>
                <c:pt idx="263669">
                  <c:v>4.4639999999999999E-2</c:v>
                </c:pt>
                <c:pt idx="263670">
                  <c:v>4.4641E-2</c:v>
                </c:pt>
                <c:pt idx="263671">
                  <c:v>4.4642000000000001E-2</c:v>
                </c:pt>
                <c:pt idx="263672">
                  <c:v>4.4643000000000002E-2</c:v>
                </c:pt>
                <c:pt idx="263673">
                  <c:v>4.4644000000000003E-2</c:v>
                </c:pt>
                <c:pt idx="263674">
                  <c:v>4.4644999999999997E-2</c:v>
                </c:pt>
                <c:pt idx="263675">
                  <c:v>4.4646999999999999E-2</c:v>
                </c:pt>
                <c:pt idx="263676">
                  <c:v>4.4648E-2</c:v>
                </c:pt>
                <c:pt idx="263677">
                  <c:v>4.4649000000000001E-2</c:v>
                </c:pt>
                <c:pt idx="263678">
                  <c:v>4.4651000000000003E-2</c:v>
                </c:pt>
                <c:pt idx="263679">
                  <c:v>4.4651999999999997E-2</c:v>
                </c:pt>
                <c:pt idx="263680">
                  <c:v>4.4652999999999998E-2</c:v>
                </c:pt>
                <c:pt idx="263681">
                  <c:v>4.4655E-2</c:v>
                </c:pt>
                <c:pt idx="263682">
                  <c:v>4.4656000000000001E-2</c:v>
                </c:pt>
                <c:pt idx="263683">
                  <c:v>4.4658000000000003E-2</c:v>
                </c:pt>
                <c:pt idx="263684">
                  <c:v>4.4658999999999997E-2</c:v>
                </c:pt>
                <c:pt idx="263685">
                  <c:v>4.4660999999999999E-2</c:v>
                </c:pt>
                <c:pt idx="263686">
                  <c:v>4.4662E-2</c:v>
                </c:pt>
                <c:pt idx="263687">
                  <c:v>4.4664000000000002E-2</c:v>
                </c:pt>
                <c:pt idx="263688">
                  <c:v>4.4665999999999997E-2</c:v>
                </c:pt>
                <c:pt idx="263689">
                  <c:v>4.4666999999999998E-2</c:v>
                </c:pt>
                <c:pt idx="263690">
                  <c:v>4.4669E-2</c:v>
                </c:pt>
                <c:pt idx="263691">
                  <c:v>4.4670000000000001E-2</c:v>
                </c:pt>
                <c:pt idx="263692">
                  <c:v>4.4671000000000002E-2</c:v>
                </c:pt>
                <c:pt idx="263693">
                  <c:v>4.4672999999999997E-2</c:v>
                </c:pt>
                <c:pt idx="263694">
                  <c:v>4.4673999999999998E-2</c:v>
                </c:pt>
                <c:pt idx="263695">
                  <c:v>4.4674999999999999E-2</c:v>
                </c:pt>
                <c:pt idx="263696">
                  <c:v>4.4677000000000001E-2</c:v>
                </c:pt>
                <c:pt idx="263697">
                  <c:v>4.4678000000000002E-2</c:v>
                </c:pt>
                <c:pt idx="263698">
                  <c:v>4.4679000000000003E-2</c:v>
                </c:pt>
                <c:pt idx="263699">
                  <c:v>4.4680999999999998E-2</c:v>
                </c:pt>
                <c:pt idx="263700">
                  <c:v>4.4681999999999999E-2</c:v>
                </c:pt>
                <c:pt idx="263701">
                  <c:v>4.4683E-2</c:v>
                </c:pt>
                <c:pt idx="263702">
                  <c:v>4.4684000000000001E-2</c:v>
                </c:pt>
                <c:pt idx="263703">
                  <c:v>4.4685000000000002E-2</c:v>
                </c:pt>
                <c:pt idx="263704">
                  <c:v>4.4685000000000002E-2</c:v>
                </c:pt>
                <c:pt idx="263705">
                  <c:v>4.4685999999999997E-2</c:v>
                </c:pt>
                <c:pt idx="263706">
                  <c:v>4.4686999999999998E-2</c:v>
                </c:pt>
                <c:pt idx="263707">
                  <c:v>4.4687999999999999E-2</c:v>
                </c:pt>
                <c:pt idx="263708">
                  <c:v>4.4687999999999999E-2</c:v>
                </c:pt>
                <c:pt idx="263709">
                  <c:v>4.4689E-2</c:v>
                </c:pt>
                <c:pt idx="263710">
                  <c:v>4.4689E-2</c:v>
                </c:pt>
                <c:pt idx="263711">
                  <c:v>4.4690000000000001E-2</c:v>
                </c:pt>
                <c:pt idx="263712">
                  <c:v>4.4690000000000001E-2</c:v>
                </c:pt>
                <c:pt idx="263713">
                  <c:v>4.4691000000000002E-2</c:v>
                </c:pt>
                <c:pt idx="263714">
                  <c:v>4.4691000000000002E-2</c:v>
                </c:pt>
                <c:pt idx="263715">
                  <c:v>4.4691000000000002E-2</c:v>
                </c:pt>
                <c:pt idx="263716">
                  <c:v>4.4691000000000002E-2</c:v>
                </c:pt>
                <c:pt idx="263717">
                  <c:v>4.4691000000000002E-2</c:v>
                </c:pt>
                <c:pt idx="263718">
                  <c:v>4.4691000000000002E-2</c:v>
                </c:pt>
                <c:pt idx="263719">
                  <c:v>4.4691000000000002E-2</c:v>
                </c:pt>
                <c:pt idx="263720">
                  <c:v>4.4691000000000002E-2</c:v>
                </c:pt>
                <c:pt idx="263721">
                  <c:v>4.4690000000000001E-2</c:v>
                </c:pt>
                <c:pt idx="263722">
                  <c:v>4.4690000000000001E-2</c:v>
                </c:pt>
                <c:pt idx="263723">
                  <c:v>4.4690000000000001E-2</c:v>
                </c:pt>
                <c:pt idx="263724">
                  <c:v>4.4690000000000001E-2</c:v>
                </c:pt>
                <c:pt idx="263725">
                  <c:v>4.4689E-2</c:v>
                </c:pt>
                <c:pt idx="263726">
                  <c:v>4.4689E-2</c:v>
                </c:pt>
                <c:pt idx="263727">
                  <c:v>4.4687999999999999E-2</c:v>
                </c:pt>
                <c:pt idx="263728">
                  <c:v>4.4686999999999998E-2</c:v>
                </c:pt>
                <c:pt idx="263729">
                  <c:v>4.4686999999999998E-2</c:v>
                </c:pt>
                <c:pt idx="263730">
                  <c:v>4.4685999999999997E-2</c:v>
                </c:pt>
                <c:pt idx="263731">
                  <c:v>4.4685999999999997E-2</c:v>
                </c:pt>
                <c:pt idx="263732">
                  <c:v>4.4685000000000002E-2</c:v>
                </c:pt>
                <c:pt idx="263733">
                  <c:v>4.4685000000000002E-2</c:v>
                </c:pt>
                <c:pt idx="263734">
                  <c:v>4.4684000000000001E-2</c:v>
                </c:pt>
                <c:pt idx="263735">
                  <c:v>4.4684000000000001E-2</c:v>
                </c:pt>
                <c:pt idx="263736">
                  <c:v>4.4683E-2</c:v>
                </c:pt>
                <c:pt idx="263737">
                  <c:v>4.4681999999999999E-2</c:v>
                </c:pt>
                <c:pt idx="263738">
                  <c:v>4.4681999999999999E-2</c:v>
                </c:pt>
                <c:pt idx="263739">
                  <c:v>4.4680999999999998E-2</c:v>
                </c:pt>
                <c:pt idx="263740">
                  <c:v>4.4680999999999998E-2</c:v>
                </c:pt>
                <c:pt idx="263741">
                  <c:v>4.4679999999999997E-2</c:v>
                </c:pt>
                <c:pt idx="263742">
                  <c:v>4.4679999999999997E-2</c:v>
                </c:pt>
                <c:pt idx="263743">
                  <c:v>4.4679000000000003E-2</c:v>
                </c:pt>
                <c:pt idx="263744">
                  <c:v>4.4679000000000003E-2</c:v>
                </c:pt>
                <c:pt idx="263745">
                  <c:v>4.4679000000000003E-2</c:v>
                </c:pt>
                <c:pt idx="263746">
                  <c:v>4.4678000000000002E-2</c:v>
                </c:pt>
                <c:pt idx="263747">
                  <c:v>4.4678000000000002E-2</c:v>
                </c:pt>
                <c:pt idx="263748">
                  <c:v>4.4678000000000002E-2</c:v>
                </c:pt>
                <c:pt idx="263749">
                  <c:v>4.4678000000000002E-2</c:v>
                </c:pt>
                <c:pt idx="263750">
                  <c:v>4.4678000000000002E-2</c:v>
                </c:pt>
                <c:pt idx="263751">
                  <c:v>4.4677000000000001E-2</c:v>
                </c:pt>
                <c:pt idx="263752">
                  <c:v>4.4677000000000001E-2</c:v>
                </c:pt>
                <c:pt idx="263753">
                  <c:v>4.4677000000000001E-2</c:v>
                </c:pt>
                <c:pt idx="263754">
                  <c:v>4.4678000000000002E-2</c:v>
                </c:pt>
                <c:pt idx="263755">
                  <c:v>4.4678000000000002E-2</c:v>
                </c:pt>
                <c:pt idx="263756">
                  <c:v>4.4678000000000002E-2</c:v>
                </c:pt>
                <c:pt idx="263757">
                  <c:v>4.4678000000000002E-2</c:v>
                </c:pt>
                <c:pt idx="263758">
                  <c:v>4.4679000000000003E-2</c:v>
                </c:pt>
                <c:pt idx="263759">
                  <c:v>4.4679000000000003E-2</c:v>
                </c:pt>
                <c:pt idx="263760">
                  <c:v>4.4679999999999997E-2</c:v>
                </c:pt>
                <c:pt idx="263761">
                  <c:v>4.4679999999999997E-2</c:v>
                </c:pt>
                <c:pt idx="263762">
                  <c:v>4.4680999999999998E-2</c:v>
                </c:pt>
                <c:pt idx="263763">
                  <c:v>4.4680999999999998E-2</c:v>
                </c:pt>
                <c:pt idx="263764">
                  <c:v>4.4681999999999999E-2</c:v>
                </c:pt>
                <c:pt idx="263765">
                  <c:v>4.4681999999999999E-2</c:v>
                </c:pt>
                <c:pt idx="263766">
                  <c:v>4.4683E-2</c:v>
                </c:pt>
                <c:pt idx="263767">
                  <c:v>4.4684000000000001E-2</c:v>
                </c:pt>
                <c:pt idx="263768">
                  <c:v>4.4684000000000001E-2</c:v>
                </c:pt>
                <c:pt idx="263769">
                  <c:v>4.4685000000000002E-2</c:v>
                </c:pt>
                <c:pt idx="263770">
                  <c:v>4.4685999999999997E-2</c:v>
                </c:pt>
                <c:pt idx="263771">
                  <c:v>4.4686999999999998E-2</c:v>
                </c:pt>
                <c:pt idx="263772">
                  <c:v>4.4686999999999998E-2</c:v>
                </c:pt>
                <c:pt idx="263773">
                  <c:v>4.4687999999999999E-2</c:v>
                </c:pt>
                <c:pt idx="263774">
                  <c:v>4.4689E-2</c:v>
                </c:pt>
                <c:pt idx="263775">
                  <c:v>4.4689E-2</c:v>
                </c:pt>
                <c:pt idx="263776">
                  <c:v>4.4690000000000001E-2</c:v>
                </c:pt>
                <c:pt idx="263777">
                  <c:v>4.4690000000000001E-2</c:v>
                </c:pt>
                <c:pt idx="263778">
                  <c:v>4.4691000000000002E-2</c:v>
                </c:pt>
                <c:pt idx="263779">
                  <c:v>4.4691000000000002E-2</c:v>
                </c:pt>
                <c:pt idx="263780">
                  <c:v>4.4692000000000003E-2</c:v>
                </c:pt>
                <c:pt idx="263781">
                  <c:v>4.4692000000000003E-2</c:v>
                </c:pt>
                <c:pt idx="263782">
                  <c:v>4.4692999999999997E-2</c:v>
                </c:pt>
                <c:pt idx="263783">
                  <c:v>4.4692999999999997E-2</c:v>
                </c:pt>
                <c:pt idx="263784">
                  <c:v>4.4692999999999997E-2</c:v>
                </c:pt>
                <c:pt idx="263785">
                  <c:v>4.4693999999999998E-2</c:v>
                </c:pt>
                <c:pt idx="263786">
                  <c:v>4.4693999999999998E-2</c:v>
                </c:pt>
                <c:pt idx="263787">
                  <c:v>4.4693999999999998E-2</c:v>
                </c:pt>
                <c:pt idx="263788">
                  <c:v>4.4693999999999998E-2</c:v>
                </c:pt>
                <c:pt idx="263789">
                  <c:v>4.4693999999999998E-2</c:v>
                </c:pt>
                <c:pt idx="263790">
                  <c:v>4.4693999999999998E-2</c:v>
                </c:pt>
                <c:pt idx="263791">
                  <c:v>4.4692999999999997E-2</c:v>
                </c:pt>
                <c:pt idx="263792">
                  <c:v>4.4692999999999997E-2</c:v>
                </c:pt>
                <c:pt idx="263793">
                  <c:v>4.4692999999999997E-2</c:v>
                </c:pt>
                <c:pt idx="263794">
                  <c:v>4.4692999999999997E-2</c:v>
                </c:pt>
                <c:pt idx="263795">
                  <c:v>4.4692000000000003E-2</c:v>
                </c:pt>
                <c:pt idx="263796">
                  <c:v>4.4692000000000003E-2</c:v>
                </c:pt>
                <c:pt idx="263797">
                  <c:v>4.4691000000000002E-2</c:v>
                </c:pt>
                <c:pt idx="263798">
                  <c:v>4.4690000000000001E-2</c:v>
                </c:pt>
                <c:pt idx="263799">
                  <c:v>4.4690000000000001E-2</c:v>
                </c:pt>
                <c:pt idx="263800">
                  <c:v>4.4689E-2</c:v>
                </c:pt>
                <c:pt idx="263801">
                  <c:v>4.4687999999999999E-2</c:v>
                </c:pt>
                <c:pt idx="263802">
                  <c:v>4.4686999999999998E-2</c:v>
                </c:pt>
                <c:pt idx="263803">
                  <c:v>4.4685999999999997E-2</c:v>
                </c:pt>
                <c:pt idx="263804">
                  <c:v>4.4685000000000002E-2</c:v>
                </c:pt>
                <c:pt idx="263805">
                  <c:v>4.4684000000000001E-2</c:v>
                </c:pt>
                <c:pt idx="263806">
                  <c:v>4.4683E-2</c:v>
                </c:pt>
                <c:pt idx="263807">
                  <c:v>4.4681999999999999E-2</c:v>
                </c:pt>
                <c:pt idx="263808">
                  <c:v>4.4680999999999998E-2</c:v>
                </c:pt>
                <c:pt idx="263809">
                  <c:v>4.4679000000000003E-2</c:v>
                </c:pt>
                <c:pt idx="263810">
                  <c:v>4.4678000000000002E-2</c:v>
                </c:pt>
                <c:pt idx="263811">
                  <c:v>4.4677000000000001E-2</c:v>
                </c:pt>
                <c:pt idx="263812">
                  <c:v>4.4674999999999999E-2</c:v>
                </c:pt>
                <c:pt idx="263813">
                  <c:v>4.4673999999999998E-2</c:v>
                </c:pt>
                <c:pt idx="263814">
                  <c:v>4.4672999999999997E-2</c:v>
                </c:pt>
                <c:pt idx="263815">
                  <c:v>4.4671000000000002E-2</c:v>
                </c:pt>
                <c:pt idx="263816">
                  <c:v>4.4670000000000001E-2</c:v>
                </c:pt>
                <c:pt idx="263817">
                  <c:v>4.4669E-2</c:v>
                </c:pt>
                <c:pt idx="263818">
                  <c:v>4.4666999999999998E-2</c:v>
                </c:pt>
                <c:pt idx="263819">
                  <c:v>4.4665999999999997E-2</c:v>
                </c:pt>
                <c:pt idx="263820">
                  <c:v>4.4664000000000002E-2</c:v>
                </c:pt>
                <c:pt idx="263821">
                  <c:v>4.4663000000000001E-2</c:v>
                </c:pt>
                <c:pt idx="263822">
                  <c:v>4.4660999999999999E-2</c:v>
                </c:pt>
                <c:pt idx="263823">
                  <c:v>4.4659999999999998E-2</c:v>
                </c:pt>
                <c:pt idx="263824">
                  <c:v>4.4658000000000003E-2</c:v>
                </c:pt>
                <c:pt idx="263825">
                  <c:v>4.4657000000000002E-2</c:v>
                </c:pt>
                <c:pt idx="263826">
                  <c:v>4.4655E-2</c:v>
                </c:pt>
                <c:pt idx="263827">
                  <c:v>4.4653999999999999E-2</c:v>
                </c:pt>
                <c:pt idx="263828">
                  <c:v>4.4651999999999997E-2</c:v>
                </c:pt>
                <c:pt idx="263829">
                  <c:v>4.4651000000000003E-2</c:v>
                </c:pt>
                <c:pt idx="263830">
                  <c:v>4.4649000000000001E-2</c:v>
                </c:pt>
                <c:pt idx="263831">
                  <c:v>4.4648E-2</c:v>
                </c:pt>
                <c:pt idx="263832">
                  <c:v>4.4645999999999998E-2</c:v>
                </c:pt>
                <c:pt idx="263833">
                  <c:v>4.4644999999999997E-2</c:v>
                </c:pt>
                <c:pt idx="263834">
                  <c:v>4.4643000000000002E-2</c:v>
                </c:pt>
                <c:pt idx="263835">
                  <c:v>4.4642000000000001E-2</c:v>
                </c:pt>
                <c:pt idx="263836">
                  <c:v>4.4641E-2</c:v>
                </c:pt>
                <c:pt idx="263837">
                  <c:v>4.4638999999999998E-2</c:v>
                </c:pt>
                <c:pt idx="263838">
                  <c:v>4.4637999999999997E-2</c:v>
                </c:pt>
                <c:pt idx="263839">
                  <c:v>4.4637000000000003E-2</c:v>
                </c:pt>
                <c:pt idx="263840">
                  <c:v>4.4636000000000002E-2</c:v>
                </c:pt>
                <c:pt idx="263841">
                  <c:v>4.4635000000000001E-2</c:v>
                </c:pt>
                <c:pt idx="263842">
                  <c:v>4.4634E-2</c:v>
                </c:pt>
                <c:pt idx="263843">
                  <c:v>4.4631999999999998E-2</c:v>
                </c:pt>
                <c:pt idx="263844">
                  <c:v>4.4630999999999997E-2</c:v>
                </c:pt>
                <c:pt idx="263845">
                  <c:v>4.4630000000000003E-2</c:v>
                </c:pt>
                <c:pt idx="263846">
                  <c:v>4.4629000000000002E-2</c:v>
                </c:pt>
                <c:pt idx="263847">
                  <c:v>4.4628000000000001E-2</c:v>
                </c:pt>
                <c:pt idx="263848">
                  <c:v>4.4627E-2</c:v>
                </c:pt>
                <c:pt idx="263849">
                  <c:v>4.4625999999999999E-2</c:v>
                </c:pt>
                <c:pt idx="263850">
                  <c:v>4.4625999999999999E-2</c:v>
                </c:pt>
                <c:pt idx="263851">
                  <c:v>4.4624999999999998E-2</c:v>
                </c:pt>
                <c:pt idx="263852">
                  <c:v>4.4623999999999997E-2</c:v>
                </c:pt>
                <c:pt idx="263853">
                  <c:v>4.4623999999999997E-2</c:v>
                </c:pt>
                <c:pt idx="263854">
                  <c:v>4.4623000000000003E-2</c:v>
                </c:pt>
                <c:pt idx="263855">
                  <c:v>4.4622000000000002E-2</c:v>
                </c:pt>
                <c:pt idx="263856">
                  <c:v>4.4622000000000002E-2</c:v>
                </c:pt>
                <c:pt idx="263857">
                  <c:v>4.4621000000000001E-2</c:v>
                </c:pt>
                <c:pt idx="263858">
                  <c:v>4.4621000000000001E-2</c:v>
                </c:pt>
                <c:pt idx="263859">
                  <c:v>4.462E-2</c:v>
                </c:pt>
                <c:pt idx="263860">
                  <c:v>4.462E-2</c:v>
                </c:pt>
                <c:pt idx="263861">
                  <c:v>4.462E-2</c:v>
                </c:pt>
                <c:pt idx="263862">
                  <c:v>4.462E-2</c:v>
                </c:pt>
                <c:pt idx="263863">
                  <c:v>4.462E-2</c:v>
                </c:pt>
                <c:pt idx="263864">
                  <c:v>4.462E-2</c:v>
                </c:pt>
                <c:pt idx="263865">
                  <c:v>4.462E-2</c:v>
                </c:pt>
                <c:pt idx="263866">
                  <c:v>4.4618999999999999E-2</c:v>
                </c:pt>
                <c:pt idx="263867">
                  <c:v>4.4618999999999999E-2</c:v>
                </c:pt>
                <c:pt idx="263868">
                  <c:v>4.4618999999999999E-2</c:v>
                </c:pt>
                <c:pt idx="263869">
                  <c:v>4.462E-2</c:v>
                </c:pt>
                <c:pt idx="263870">
                  <c:v>4.462E-2</c:v>
                </c:pt>
                <c:pt idx="263871">
                  <c:v>4.462E-2</c:v>
                </c:pt>
                <c:pt idx="263872">
                  <c:v>4.462E-2</c:v>
                </c:pt>
                <c:pt idx="263873">
                  <c:v>4.462E-2</c:v>
                </c:pt>
                <c:pt idx="263874">
                  <c:v>4.4621000000000001E-2</c:v>
                </c:pt>
                <c:pt idx="263875">
                  <c:v>4.4621000000000001E-2</c:v>
                </c:pt>
                <c:pt idx="263876">
                  <c:v>4.4622000000000002E-2</c:v>
                </c:pt>
                <c:pt idx="263877">
                  <c:v>4.4622000000000002E-2</c:v>
                </c:pt>
                <c:pt idx="263878">
                  <c:v>4.4622000000000002E-2</c:v>
                </c:pt>
                <c:pt idx="263879">
                  <c:v>4.4623000000000003E-2</c:v>
                </c:pt>
                <c:pt idx="263880">
                  <c:v>4.4623000000000003E-2</c:v>
                </c:pt>
                <c:pt idx="263881">
                  <c:v>4.4623999999999997E-2</c:v>
                </c:pt>
                <c:pt idx="263882">
                  <c:v>4.4623999999999997E-2</c:v>
                </c:pt>
                <c:pt idx="263883">
                  <c:v>4.4623999999999997E-2</c:v>
                </c:pt>
                <c:pt idx="263884">
                  <c:v>4.4624999999999998E-2</c:v>
                </c:pt>
                <c:pt idx="263885">
                  <c:v>4.4625999999999999E-2</c:v>
                </c:pt>
                <c:pt idx="263886">
                  <c:v>4.4625999999999999E-2</c:v>
                </c:pt>
                <c:pt idx="263887">
                  <c:v>4.4627E-2</c:v>
                </c:pt>
                <c:pt idx="263888">
                  <c:v>4.4627E-2</c:v>
                </c:pt>
                <c:pt idx="263889">
                  <c:v>4.4628000000000001E-2</c:v>
                </c:pt>
                <c:pt idx="263890">
                  <c:v>4.4628000000000001E-2</c:v>
                </c:pt>
                <c:pt idx="263891">
                  <c:v>4.4629000000000002E-2</c:v>
                </c:pt>
                <c:pt idx="263892">
                  <c:v>4.4629000000000002E-2</c:v>
                </c:pt>
                <c:pt idx="263893">
                  <c:v>4.4630000000000003E-2</c:v>
                </c:pt>
                <c:pt idx="263894">
                  <c:v>4.4630000000000003E-2</c:v>
                </c:pt>
                <c:pt idx="263895">
                  <c:v>4.4630999999999997E-2</c:v>
                </c:pt>
                <c:pt idx="263896">
                  <c:v>4.4630999999999997E-2</c:v>
                </c:pt>
                <c:pt idx="263897">
                  <c:v>4.4631999999999998E-2</c:v>
                </c:pt>
                <c:pt idx="263898">
                  <c:v>4.4631999999999998E-2</c:v>
                </c:pt>
                <c:pt idx="263899">
                  <c:v>4.4631999999999998E-2</c:v>
                </c:pt>
                <c:pt idx="263900">
                  <c:v>4.4632999999999999E-2</c:v>
                </c:pt>
                <c:pt idx="263901">
                  <c:v>4.4632999999999999E-2</c:v>
                </c:pt>
                <c:pt idx="263902">
                  <c:v>4.4632999999999999E-2</c:v>
                </c:pt>
                <c:pt idx="263903">
                  <c:v>4.4632999999999999E-2</c:v>
                </c:pt>
                <c:pt idx="263904">
                  <c:v>4.4634E-2</c:v>
                </c:pt>
                <c:pt idx="263905">
                  <c:v>4.4634E-2</c:v>
                </c:pt>
                <c:pt idx="263906">
                  <c:v>4.4634E-2</c:v>
                </c:pt>
                <c:pt idx="263907">
                  <c:v>4.4634E-2</c:v>
                </c:pt>
                <c:pt idx="263908">
                  <c:v>4.4634E-2</c:v>
                </c:pt>
                <c:pt idx="263909">
                  <c:v>4.4634E-2</c:v>
                </c:pt>
                <c:pt idx="263910">
                  <c:v>4.4634E-2</c:v>
                </c:pt>
                <c:pt idx="263911">
                  <c:v>4.4634E-2</c:v>
                </c:pt>
                <c:pt idx="263912">
                  <c:v>4.4634E-2</c:v>
                </c:pt>
                <c:pt idx="263913">
                  <c:v>4.4634E-2</c:v>
                </c:pt>
                <c:pt idx="263914">
                  <c:v>4.4634E-2</c:v>
                </c:pt>
                <c:pt idx="263915">
                  <c:v>4.4632999999999999E-2</c:v>
                </c:pt>
                <c:pt idx="263916">
                  <c:v>4.4632999999999999E-2</c:v>
                </c:pt>
                <c:pt idx="263917">
                  <c:v>4.4632999999999999E-2</c:v>
                </c:pt>
                <c:pt idx="263918">
                  <c:v>4.4631999999999998E-2</c:v>
                </c:pt>
                <c:pt idx="263919">
                  <c:v>4.4631999999999998E-2</c:v>
                </c:pt>
                <c:pt idx="263920">
                  <c:v>4.4630999999999997E-2</c:v>
                </c:pt>
                <c:pt idx="263921">
                  <c:v>4.4630999999999997E-2</c:v>
                </c:pt>
                <c:pt idx="263922">
                  <c:v>4.4630999999999997E-2</c:v>
                </c:pt>
                <c:pt idx="263923">
                  <c:v>4.4630000000000003E-2</c:v>
                </c:pt>
                <c:pt idx="263924">
                  <c:v>4.4629000000000002E-2</c:v>
                </c:pt>
                <c:pt idx="263925">
                  <c:v>4.4629000000000002E-2</c:v>
                </c:pt>
                <c:pt idx="263926">
                  <c:v>4.4628000000000001E-2</c:v>
                </c:pt>
                <c:pt idx="263927">
                  <c:v>4.4627E-2</c:v>
                </c:pt>
                <c:pt idx="263928">
                  <c:v>4.4627E-2</c:v>
                </c:pt>
                <c:pt idx="263929">
                  <c:v>4.4625999999999999E-2</c:v>
                </c:pt>
                <c:pt idx="263930">
                  <c:v>4.4624999999999998E-2</c:v>
                </c:pt>
                <c:pt idx="263931">
                  <c:v>4.4624999999999998E-2</c:v>
                </c:pt>
                <c:pt idx="263932">
                  <c:v>4.4623999999999997E-2</c:v>
                </c:pt>
                <c:pt idx="263933">
                  <c:v>4.4623000000000003E-2</c:v>
                </c:pt>
                <c:pt idx="263934">
                  <c:v>4.4623000000000003E-2</c:v>
                </c:pt>
                <c:pt idx="263935">
                  <c:v>4.4622000000000002E-2</c:v>
                </c:pt>
                <c:pt idx="263936">
                  <c:v>4.4621000000000001E-2</c:v>
                </c:pt>
                <c:pt idx="263937">
                  <c:v>4.4621000000000001E-2</c:v>
                </c:pt>
                <c:pt idx="263938">
                  <c:v>4.462E-2</c:v>
                </c:pt>
                <c:pt idx="263939">
                  <c:v>4.4618999999999999E-2</c:v>
                </c:pt>
                <c:pt idx="263940">
                  <c:v>4.4618999999999999E-2</c:v>
                </c:pt>
                <c:pt idx="263941">
                  <c:v>4.4617999999999998E-2</c:v>
                </c:pt>
                <c:pt idx="263942">
                  <c:v>4.4617999999999998E-2</c:v>
                </c:pt>
                <c:pt idx="263943">
                  <c:v>4.4616999999999997E-2</c:v>
                </c:pt>
                <c:pt idx="263944">
                  <c:v>4.4616999999999997E-2</c:v>
                </c:pt>
                <c:pt idx="263945">
                  <c:v>4.4616999999999997E-2</c:v>
                </c:pt>
                <c:pt idx="263946">
                  <c:v>4.4616999999999997E-2</c:v>
                </c:pt>
                <c:pt idx="263947">
                  <c:v>4.4616999999999997E-2</c:v>
                </c:pt>
                <c:pt idx="263948">
                  <c:v>4.4616999999999997E-2</c:v>
                </c:pt>
                <c:pt idx="263949">
                  <c:v>4.4616999999999997E-2</c:v>
                </c:pt>
                <c:pt idx="263950">
                  <c:v>4.4616999999999997E-2</c:v>
                </c:pt>
                <c:pt idx="263951">
                  <c:v>4.4616999999999997E-2</c:v>
                </c:pt>
                <c:pt idx="263952">
                  <c:v>4.4616999999999997E-2</c:v>
                </c:pt>
                <c:pt idx="263953">
                  <c:v>4.4616999999999997E-2</c:v>
                </c:pt>
                <c:pt idx="263954">
                  <c:v>4.4617999999999998E-2</c:v>
                </c:pt>
                <c:pt idx="263955">
                  <c:v>4.4618999999999999E-2</c:v>
                </c:pt>
                <c:pt idx="263956">
                  <c:v>4.4618999999999999E-2</c:v>
                </c:pt>
                <c:pt idx="263957">
                  <c:v>4.462E-2</c:v>
                </c:pt>
                <c:pt idx="263958">
                  <c:v>4.4621000000000001E-2</c:v>
                </c:pt>
                <c:pt idx="263959">
                  <c:v>4.4622000000000002E-2</c:v>
                </c:pt>
                <c:pt idx="263960">
                  <c:v>4.4623999999999997E-2</c:v>
                </c:pt>
                <c:pt idx="263961">
                  <c:v>4.4624999999999998E-2</c:v>
                </c:pt>
                <c:pt idx="263962">
                  <c:v>4.4625999999999999E-2</c:v>
                </c:pt>
                <c:pt idx="263963">
                  <c:v>4.4628000000000001E-2</c:v>
                </c:pt>
                <c:pt idx="263964">
                  <c:v>4.4629000000000002E-2</c:v>
                </c:pt>
                <c:pt idx="263965">
                  <c:v>4.4630999999999997E-2</c:v>
                </c:pt>
                <c:pt idx="263966">
                  <c:v>4.4631999999999998E-2</c:v>
                </c:pt>
                <c:pt idx="263967">
                  <c:v>4.4634E-2</c:v>
                </c:pt>
                <c:pt idx="263968">
                  <c:v>4.4636000000000002E-2</c:v>
                </c:pt>
                <c:pt idx="263969">
                  <c:v>4.4637999999999997E-2</c:v>
                </c:pt>
                <c:pt idx="263970">
                  <c:v>4.4641E-2</c:v>
                </c:pt>
                <c:pt idx="263971">
                  <c:v>4.4643000000000002E-2</c:v>
                </c:pt>
                <c:pt idx="263972">
                  <c:v>4.4644999999999997E-2</c:v>
                </c:pt>
                <c:pt idx="263973">
                  <c:v>4.4646999999999999E-2</c:v>
                </c:pt>
                <c:pt idx="263974">
                  <c:v>4.4649000000000001E-2</c:v>
                </c:pt>
                <c:pt idx="263975">
                  <c:v>4.4651999999999997E-2</c:v>
                </c:pt>
                <c:pt idx="263976">
                  <c:v>4.4653999999999999E-2</c:v>
                </c:pt>
                <c:pt idx="263977">
                  <c:v>4.4656000000000001E-2</c:v>
                </c:pt>
                <c:pt idx="263978">
                  <c:v>4.4658999999999997E-2</c:v>
                </c:pt>
                <c:pt idx="263979">
                  <c:v>4.4660999999999999E-2</c:v>
                </c:pt>
                <c:pt idx="263980">
                  <c:v>4.4664000000000002E-2</c:v>
                </c:pt>
                <c:pt idx="263981">
                  <c:v>4.4666999999999998E-2</c:v>
                </c:pt>
                <c:pt idx="263982">
                  <c:v>4.4669E-2</c:v>
                </c:pt>
                <c:pt idx="263983">
                  <c:v>4.4672000000000003E-2</c:v>
                </c:pt>
                <c:pt idx="263984">
                  <c:v>4.4673999999999998E-2</c:v>
                </c:pt>
                <c:pt idx="263985">
                  <c:v>4.4677000000000001E-2</c:v>
                </c:pt>
                <c:pt idx="263986">
                  <c:v>4.4679000000000003E-2</c:v>
                </c:pt>
                <c:pt idx="263987">
                  <c:v>4.4680999999999998E-2</c:v>
                </c:pt>
                <c:pt idx="263988">
                  <c:v>4.4684000000000001E-2</c:v>
                </c:pt>
                <c:pt idx="263989">
                  <c:v>4.4685999999999997E-2</c:v>
                </c:pt>
                <c:pt idx="263990">
                  <c:v>4.4687999999999999E-2</c:v>
                </c:pt>
                <c:pt idx="263991">
                  <c:v>4.4691000000000002E-2</c:v>
                </c:pt>
                <c:pt idx="263992">
                  <c:v>4.4692999999999997E-2</c:v>
                </c:pt>
                <c:pt idx="263993">
                  <c:v>4.4694999999999999E-2</c:v>
                </c:pt>
                <c:pt idx="263994">
                  <c:v>4.4697000000000001E-2</c:v>
                </c:pt>
                <c:pt idx="263995">
                  <c:v>4.4699000000000003E-2</c:v>
                </c:pt>
                <c:pt idx="263996">
                  <c:v>4.4700999999999998E-2</c:v>
                </c:pt>
                <c:pt idx="263997">
                  <c:v>4.4701999999999999E-2</c:v>
                </c:pt>
                <c:pt idx="263998">
                  <c:v>4.4704000000000001E-2</c:v>
                </c:pt>
                <c:pt idx="263999">
                  <c:v>4.4705000000000002E-2</c:v>
                </c:pt>
                <c:pt idx="264000">
                  <c:v>4.4706999999999997E-2</c:v>
                </c:pt>
                <c:pt idx="264001">
                  <c:v>4.4707999999999998E-2</c:v>
                </c:pt>
                <c:pt idx="264002">
                  <c:v>4.4708999999999999E-2</c:v>
                </c:pt>
                <c:pt idx="264003">
                  <c:v>4.4711000000000001E-2</c:v>
                </c:pt>
                <c:pt idx="264004">
                  <c:v>4.4712000000000002E-2</c:v>
                </c:pt>
                <c:pt idx="264005">
                  <c:v>4.4713000000000003E-2</c:v>
                </c:pt>
                <c:pt idx="264006">
                  <c:v>4.4713000000000003E-2</c:v>
                </c:pt>
                <c:pt idx="264007">
                  <c:v>4.4713999999999997E-2</c:v>
                </c:pt>
                <c:pt idx="264008">
                  <c:v>4.4714999999999998E-2</c:v>
                </c:pt>
                <c:pt idx="264009">
                  <c:v>4.4714999999999998E-2</c:v>
                </c:pt>
                <c:pt idx="264010">
                  <c:v>4.4714999999999998E-2</c:v>
                </c:pt>
                <c:pt idx="264011">
                  <c:v>4.4714999999999998E-2</c:v>
                </c:pt>
                <c:pt idx="264012">
                  <c:v>4.4714999999999998E-2</c:v>
                </c:pt>
                <c:pt idx="264013">
                  <c:v>4.4714999999999998E-2</c:v>
                </c:pt>
                <c:pt idx="264014">
                  <c:v>4.4714999999999998E-2</c:v>
                </c:pt>
                <c:pt idx="264015">
                  <c:v>4.4713999999999997E-2</c:v>
                </c:pt>
                <c:pt idx="264016">
                  <c:v>4.4713999999999997E-2</c:v>
                </c:pt>
                <c:pt idx="264017">
                  <c:v>4.4713999999999997E-2</c:v>
                </c:pt>
                <c:pt idx="264018">
                  <c:v>4.4713000000000003E-2</c:v>
                </c:pt>
                <c:pt idx="264019">
                  <c:v>4.4712000000000002E-2</c:v>
                </c:pt>
                <c:pt idx="264020">
                  <c:v>4.4711000000000001E-2</c:v>
                </c:pt>
                <c:pt idx="264021">
                  <c:v>4.471E-2</c:v>
                </c:pt>
                <c:pt idx="264022">
                  <c:v>4.4708999999999999E-2</c:v>
                </c:pt>
                <c:pt idx="264023">
                  <c:v>4.4707999999999998E-2</c:v>
                </c:pt>
                <c:pt idx="264024">
                  <c:v>4.4706000000000003E-2</c:v>
                </c:pt>
                <c:pt idx="264025">
                  <c:v>4.4705000000000002E-2</c:v>
                </c:pt>
                <c:pt idx="264026">
                  <c:v>4.4704000000000001E-2</c:v>
                </c:pt>
                <c:pt idx="264027">
                  <c:v>4.4701999999999999E-2</c:v>
                </c:pt>
                <c:pt idx="264028">
                  <c:v>4.4700999999999998E-2</c:v>
                </c:pt>
                <c:pt idx="264029">
                  <c:v>4.4699000000000003E-2</c:v>
                </c:pt>
                <c:pt idx="264030">
                  <c:v>4.4698000000000002E-2</c:v>
                </c:pt>
                <c:pt idx="264031">
                  <c:v>4.4696E-2</c:v>
                </c:pt>
                <c:pt idx="264032">
                  <c:v>4.4693999999999998E-2</c:v>
                </c:pt>
                <c:pt idx="264033">
                  <c:v>4.4692000000000003E-2</c:v>
                </c:pt>
                <c:pt idx="264034">
                  <c:v>4.4690000000000001E-2</c:v>
                </c:pt>
                <c:pt idx="264035">
                  <c:v>4.4687999999999999E-2</c:v>
                </c:pt>
                <c:pt idx="264036">
                  <c:v>4.4686999999999998E-2</c:v>
                </c:pt>
                <c:pt idx="264037">
                  <c:v>4.4685000000000002E-2</c:v>
                </c:pt>
                <c:pt idx="264038">
                  <c:v>4.4683E-2</c:v>
                </c:pt>
                <c:pt idx="264039">
                  <c:v>4.4680999999999998E-2</c:v>
                </c:pt>
                <c:pt idx="264040">
                  <c:v>4.4679999999999997E-2</c:v>
                </c:pt>
                <c:pt idx="264041">
                  <c:v>4.4678000000000002E-2</c:v>
                </c:pt>
                <c:pt idx="264042">
                  <c:v>4.4676E-2</c:v>
                </c:pt>
                <c:pt idx="264043">
                  <c:v>4.4673999999999998E-2</c:v>
                </c:pt>
                <c:pt idx="264044">
                  <c:v>4.4672999999999997E-2</c:v>
                </c:pt>
                <c:pt idx="264045">
                  <c:v>4.4671000000000002E-2</c:v>
                </c:pt>
                <c:pt idx="264046">
                  <c:v>4.4669E-2</c:v>
                </c:pt>
                <c:pt idx="264047">
                  <c:v>4.4666999999999998E-2</c:v>
                </c:pt>
                <c:pt idx="264048">
                  <c:v>4.4665999999999997E-2</c:v>
                </c:pt>
                <c:pt idx="264049">
                  <c:v>4.4664000000000002E-2</c:v>
                </c:pt>
                <c:pt idx="264050">
                  <c:v>4.4663000000000001E-2</c:v>
                </c:pt>
                <c:pt idx="264051">
                  <c:v>4.4662E-2</c:v>
                </c:pt>
                <c:pt idx="264052">
                  <c:v>4.4659999999999998E-2</c:v>
                </c:pt>
                <c:pt idx="264053">
                  <c:v>4.4658999999999997E-2</c:v>
                </c:pt>
                <c:pt idx="264054">
                  <c:v>4.4658000000000003E-2</c:v>
                </c:pt>
                <c:pt idx="264055">
                  <c:v>4.4657000000000002E-2</c:v>
                </c:pt>
                <c:pt idx="264056">
                  <c:v>4.4656000000000001E-2</c:v>
                </c:pt>
                <c:pt idx="264057">
                  <c:v>4.4653999999999999E-2</c:v>
                </c:pt>
                <c:pt idx="264058">
                  <c:v>4.4652999999999998E-2</c:v>
                </c:pt>
                <c:pt idx="264059">
                  <c:v>4.4652999999999998E-2</c:v>
                </c:pt>
                <c:pt idx="264060">
                  <c:v>4.4651999999999997E-2</c:v>
                </c:pt>
                <c:pt idx="264061">
                  <c:v>4.4651000000000003E-2</c:v>
                </c:pt>
                <c:pt idx="264062">
                  <c:v>4.4650000000000002E-2</c:v>
                </c:pt>
                <c:pt idx="264063">
                  <c:v>4.4650000000000002E-2</c:v>
                </c:pt>
                <c:pt idx="264064">
                  <c:v>4.4649000000000001E-2</c:v>
                </c:pt>
                <c:pt idx="264065">
                  <c:v>4.4649000000000001E-2</c:v>
                </c:pt>
                <c:pt idx="264066">
                  <c:v>4.4649000000000001E-2</c:v>
                </c:pt>
                <c:pt idx="264067">
                  <c:v>4.4648E-2</c:v>
                </c:pt>
                <c:pt idx="264068">
                  <c:v>4.4648E-2</c:v>
                </c:pt>
                <c:pt idx="264069">
                  <c:v>4.4648E-2</c:v>
                </c:pt>
                <c:pt idx="264070">
                  <c:v>4.4648E-2</c:v>
                </c:pt>
                <c:pt idx="264071">
                  <c:v>4.4648E-2</c:v>
                </c:pt>
                <c:pt idx="264072">
                  <c:v>4.4648E-2</c:v>
                </c:pt>
                <c:pt idx="264073">
                  <c:v>4.4648E-2</c:v>
                </c:pt>
                <c:pt idx="264074">
                  <c:v>4.4649000000000001E-2</c:v>
                </c:pt>
                <c:pt idx="264075">
                  <c:v>4.4649000000000001E-2</c:v>
                </c:pt>
                <c:pt idx="264076">
                  <c:v>4.4650000000000002E-2</c:v>
                </c:pt>
                <c:pt idx="264077">
                  <c:v>4.4650000000000002E-2</c:v>
                </c:pt>
                <c:pt idx="264078">
                  <c:v>4.4651000000000003E-2</c:v>
                </c:pt>
                <c:pt idx="264079">
                  <c:v>4.4651000000000003E-2</c:v>
                </c:pt>
                <c:pt idx="264080">
                  <c:v>4.4651999999999997E-2</c:v>
                </c:pt>
                <c:pt idx="264081">
                  <c:v>4.4652999999999998E-2</c:v>
                </c:pt>
                <c:pt idx="264082">
                  <c:v>4.4653999999999999E-2</c:v>
                </c:pt>
                <c:pt idx="264083">
                  <c:v>4.4655E-2</c:v>
                </c:pt>
                <c:pt idx="264084">
                  <c:v>4.4656000000000001E-2</c:v>
                </c:pt>
                <c:pt idx="264085">
                  <c:v>4.4657000000000002E-2</c:v>
                </c:pt>
                <c:pt idx="264086">
                  <c:v>4.4658000000000003E-2</c:v>
                </c:pt>
                <c:pt idx="264087">
                  <c:v>4.4658999999999997E-2</c:v>
                </c:pt>
                <c:pt idx="264088">
                  <c:v>4.4659999999999998E-2</c:v>
                </c:pt>
                <c:pt idx="264089">
                  <c:v>4.4660999999999999E-2</c:v>
                </c:pt>
                <c:pt idx="264090">
                  <c:v>4.4663000000000001E-2</c:v>
                </c:pt>
                <c:pt idx="264091">
                  <c:v>4.4664000000000002E-2</c:v>
                </c:pt>
                <c:pt idx="264092">
                  <c:v>4.4665000000000003E-2</c:v>
                </c:pt>
                <c:pt idx="264093">
                  <c:v>4.4666999999999998E-2</c:v>
                </c:pt>
                <c:pt idx="264094">
                  <c:v>4.4667999999999999E-2</c:v>
                </c:pt>
                <c:pt idx="264095">
                  <c:v>4.4670000000000001E-2</c:v>
                </c:pt>
                <c:pt idx="264096">
                  <c:v>4.4671000000000002E-2</c:v>
                </c:pt>
                <c:pt idx="264097">
                  <c:v>4.4672999999999997E-2</c:v>
                </c:pt>
                <c:pt idx="264098">
                  <c:v>4.4674999999999999E-2</c:v>
                </c:pt>
                <c:pt idx="264099">
                  <c:v>4.4676E-2</c:v>
                </c:pt>
                <c:pt idx="264100">
                  <c:v>4.4678000000000002E-2</c:v>
                </c:pt>
                <c:pt idx="264101">
                  <c:v>4.4679999999999997E-2</c:v>
                </c:pt>
                <c:pt idx="264102">
                  <c:v>4.4681999999999999E-2</c:v>
                </c:pt>
                <c:pt idx="264103">
                  <c:v>4.4683E-2</c:v>
                </c:pt>
                <c:pt idx="264104">
                  <c:v>4.4685000000000002E-2</c:v>
                </c:pt>
                <c:pt idx="264105">
                  <c:v>4.4686999999999998E-2</c:v>
                </c:pt>
                <c:pt idx="264106">
                  <c:v>4.4689E-2</c:v>
                </c:pt>
                <c:pt idx="264107">
                  <c:v>4.4690000000000001E-2</c:v>
                </c:pt>
                <c:pt idx="264108">
                  <c:v>4.4692000000000003E-2</c:v>
                </c:pt>
                <c:pt idx="264109">
                  <c:v>4.4693999999999998E-2</c:v>
                </c:pt>
                <c:pt idx="264110">
                  <c:v>4.4696E-2</c:v>
                </c:pt>
                <c:pt idx="264111">
                  <c:v>4.4698000000000002E-2</c:v>
                </c:pt>
                <c:pt idx="264112">
                  <c:v>4.4699999999999997E-2</c:v>
                </c:pt>
                <c:pt idx="264113">
                  <c:v>4.4701999999999999E-2</c:v>
                </c:pt>
                <c:pt idx="264114">
                  <c:v>4.4704000000000001E-2</c:v>
                </c:pt>
                <c:pt idx="264115">
                  <c:v>4.4706000000000003E-2</c:v>
                </c:pt>
                <c:pt idx="264116">
                  <c:v>4.4706999999999997E-2</c:v>
                </c:pt>
                <c:pt idx="264117">
                  <c:v>4.4708999999999999E-2</c:v>
                </c:pt>
                <c:pt idx="264118">
                  <c:v>4.4711000000000001E-2</c:v>
                </c:pt>
                <c:pt idx="264119">
                  <c:v>4.4713000000000003E-2</c:v>
                </c:pt>
                <c:pt idx="264120">
                  <c:v>4.4714999999999998E-2</c:v>
                </c:pt>
                <c:pt idx="264121">
                  <c:v>4.4717E-2</c:v>
                </c:pt>
                <c:pt idx="264122">
                  <c:v>4.4719000000000002E-2</c:v>
                </c:pt>
                <c:pt idx="264123">
                  <c:v>4.4720999999999997E-2</c:v>
                </c:pt>
                <c:pt idx="264124">
                  <c:v>4.4721999999999998E-2</c:v>
                </c:pt>
                <c:pt idx="264125">
                  <c:v>4.4724E-2</c:v>
                </c:pt>
                <c:pt idx="264126">
                  <c:v>4.4726000000000002E-2</c:v>
                </c:pt>
                <c:pt idx="264127">
                  <c:v>4.4727999999999997E-2</c:v>
                </c:pt>
                <c:pt idx="264128">
                  <c:v>4.4728999999999998E-2</c:v>
                </c:pt>
                <c:pt idx="264129">
                  <c:v>4.4731E-2</c:v>
                </c:pt>
                <c:pt idx="264130">
                  <c:v>4.4732000000000001E-2</c:v>
                </c:pt>
                <c:pt idx="264131">
                  <c:v>4.4734000000000003E-2</c:v>
                </c:pt>
                <c:pt idx="264132">
                  <c:v>4.4735999999999998E-2</c:v>
                </c:pt>
                <c:pt idx="264133">
                  <c:v>4.4736999999999999E-2</c:v>
                </c:pt>
                <c:pt idx="264134">
                  <c:v>4.4739000000000001E-2</c:v>
                </c:pt>
                <c:pt idx="264135">
                  <c:v>4.4740000000000002E-2</c:v>
                </c:pt>
                <c:pt idx="264136">
                  <c:v>4.4741999999999997E-2</c:v>
                </c:pt>
                <c:pt idx="264137">
                  <c:v>4.4742999999999998E-2</c:v>
                </c:pt>
                <c:pt idx="264138">
                  <c:v>4.4745E-2</c:v>
                </c:pt>
                <c:pt idx="264139">
                  <c:v>4.4746000000000001E-2</c:v>
                </c:pt>
                <c:pt idx="264140">
                  <c:v>4.4747000000000002E-2</c:v>
                </c:pt>
                <c:pt idx="264141">
                  <c:v>4.4748999999999997E-2</c:v>
                </c:pt>
                <c:pt idx="264142">
                  <c:v>4.4749999999999998E-2</c:v>
                </c:pt>
                <c:pt idx="264143">
                  <c:v>4.4750999999999999E-2</c:v>
                </c:pt>
                <c:pt idx="264144">
                  <c:v>4.4753000000000001E-2</c:v>
                </c:pt>
                <c:pt idx="264145">
                  <c:v>4.4754000000000002E-2</c:v>
                </c:pt>
                <c:pt idx="264146">
                  <c:v>4.4755999999999997E-2</c:v>
                </c:pt>
                <c:pt idx="264147">
                  <c:v>4.4756999999999998E-2</c:v>
                </c:pt>
                <c:pt idx="264148">
                  <c:v>4.4757999999999999E-2</c:v>
                </c:pt>
                <c:pt idx="264149">
                  <c:v>4.4760000000000001E-2</c:v>
                </c:pt>
                <c:pt idx="264150">
                  <c:v>4.4761000000000002E-2</c:v>
                </c:pt>
                <c:pt idx="264151">
                  <c:v>4.4762000000000003E-2</c:v>
                </c:pt>
                <c:pt idx="264152">
                  <c:v>4.4762999999999997E-2</c:v>
                </c:pt>
                <c:pt idx="264153">
                  <c:v>4.4764999999999999E-2</c:v>
                </c:pt>
                <c:pt idx="264154">
                  <c:v>4.4766E-2</c:v>
                </c:pt>
                <c:pt idx="264155">
                  <c:v>4.4767000000000001E-2</c:v>
                </c:pt>
                <c:pt idx="264156">
                  <c:v>4.4769000000000003E-2</c:v>
                </c:pt>
                <c:pt idx="264157">
                  <c:v>4.4769999999999997E-2</c:v>
                </c:pt>
                <c:pt idx="264158">
                  <c:v>4.4771999999999999E-2</c:v>
                </c:pt>
                <c:pt idx="264159">
                  <c:v>4.4773E-2</c:v>
                </c:pt>
                <c:pt idx="264160">
                  <c:v>4.4775000000000002E-2</c:v>
                </c:pt>
                <c:pt idx="264161">
                  <c:v>4.4776000000000003E-2</c:v>
                </c:pt>
                <c:pt idx="264162">
                  <c:v>4.4776999999999997E-2</c:v>
                </c:pt>
                <c:pt idx="264163">
                  <c:v>4.4778999999999999E-2</c:v>
                </c:pt>
                <c:pt idx="264164">
                  <c:v>4.478E-2</c:v>
                </c:pt>
                <c:pt idx="264165">
                  <c:v>4.4782000000000002E-2</c:v>
                </c:pt>
                <c:pt idx="264166">
                  <c:v>4.4783999999999997E-2</c:v>
                </c:pt>
                <c:pt idx="264167">
                  <c:v>4.4784999999999998E-2</c:v>
                </c:pt>
                <c:pt idx="264168">
                  <c:v>4.4787E-2</c:v>
                </c:pt>
                <c:pt idx="264169">
                  <c:v>4.4789000000000002E-2</c:v>
                </c:pt>
                <c:pt idx="264170">
                  <c:v>4.4790999999999997E-2</c:v>
                </c:pt>
                <c:pt idx="264171">
                  <c:v>4.4792999999999999E-2</c:v>
                </c:pt>
                <c:pt idx="264172">
                  <c:v>4.4794E-2</c:v>
                </c:pt>
                <c:pt idx="264173">
                  <c:v>4.4796000000000002E-2</c:v>
                </c:pt>
                <c:pt idx="264174">
                  <c:v>4.4797999999999998E-2</c:v>
                </c:pt>
                <c:pt idx="264175">
                  <c:v>4.48E-2</c:v>
                </c:pt>
                <c:pt idx="264176">
                  <c:v>4.4802000000000002E-2</c:v>
                </c:pt>
                <c:pt idx="264177">
                  <c:v>4.4803999999999997E-2</c:v>
                </c:pt>
                <c:pt idx="264178">
                  <c:v>4.4804999999999998E-2</c:v>
                </c:pt>
                <c:pt idx="264179">
                  <c:v>4.4808000000000001E-2</c:v>
                </c:pt>
                <c:pt idx="264180">
                  <c:v>4.4810000000000003E-2</c:v>
                </c:pt>
                <c:pt idx="264181">
                  <c:v>4.4811999999999998E-2</c:v>
                </c:pt>
                <c:pt idx="264182">
                  <c:v>4.4814E-2</c:v>
                </c:pt>
                <c:pt idx="264183">
                  <c:v>4.4816000000000002E-2</c:v>
                </c:pt>
                <c:pt idx="264184">
                  <c:v>4.4817999999999997E-2</c:v>
                </c:pt>
                <c:pt idx="264185">
                  <c:v>4.4819999999999999E-2</c:v>
                </c:pt>
                <c:pt idx="264186">
                  <c:v>4.4822000000000001E-2</c:v>
                </c:pt>
                <c:pt idx="264187">
                  <c:v>4.4824000000000003E-2</c:v>
                </c:pt>
                <c:pt idx="264188">
                  <c:v>4.4825999999999998E-2</c:v>
                </c:pt>
                <c:pt idx="264189">
                  <c:v>4.4828E-2</c:v>
                </c:pt>
                <c:pt idx="264190">
                  <c:v>4.4830000000000002E-2</c:v>
                </c:pt>
                <c:pt idx="264191">
                  <c:v>4.4831999999999997E-2</c:v>
                </c:pt>
                <c:pt idx="264192">
                  <c:v>4.4833999999999999E-2</c:v>
                </c:pt>
                <c:pt idx="264193">
                  <c:v>4.4836000000000001E-2</c:v>
                </c:pt>
                <c:pt idx="264194">
                  <c:v>4.4838000000000003E-2</c:v>
                </c:pt>
                <c:pt idx="264195">
                  <c:v>4.4839999999999998E-2</c:v>
                </c:pt>
                <c:pt idx="264196">
                  <c:v>4.4842E-2</c:v>
                </c:pt>
                <c:pt idx="264197">
                  <c:v>4.4843000000000001E-2</c:v>
                </c:pt>
                <c:pt idx="264198">
                  <c:v>4.4845000000000003E-2</c:v>
                </c:pt>
                <c:pt idx="264199">
                  <c:v>4.4846999999999998E-2</c:v>
                </c:pt>
                <c:pt idx="264200">
                  <c:v>4.4847999999999999E-2</c:v>
                </c:pt>
                <c:pt idx="264201">
                  <c:v>4.4850000000000001E-2</c:v>
                </c:pt>
                <c:pt idx="264202">
                  <c:v>4.4852000000000003E-2</c:v>
                </c:pt>
                <c:pt idx="264203">
                  <c:v>4.4852999999999997E-2</c:v>
                </c:pt>
                <c:pt idx="264204">
                  <c:v>4.4854999999999999E-2</c:v>
                </c:pt>
                <c:pt idx="264205">
                  <c:v>4.4857000000000001E-2</c:v>
                </c:pt>
                <c:pt idx="264206">
                  <c:v>4.4858000000000002E-2</c:v>
                </c:pt>
                <c:pt idx="264207">
                  <c:v>4.4859000000000003E-2</c:v>
                </c:pt>
                <c:pt idx="264208">
                  <c:v>4.4859999999999997E-2</c:v>
                </c:pt>
                <c:pt idx="264209">
                  <c:v>4.4861999999999999E-2</c:v>
                </c:pt>
                <c:pt idx="264210">
                  <c:v>4.4863E-2</c:v>
                </c:pt>
                <c:pt idx="264211">
                  <c:v>4.4863E-2</c:v>
                </c:pt>
                <c:pt idx="264212">
                  <c:v>4.4864000000000001E-2</c:v>
                </c:pt>
                <c:pt idx="264213">
                  <c:v>4.4865000000000002E-2</c:v>
                </c:pt>
                <c:pt idx="264214">
                  <c:v>4.4866000000000003E-2</c:v>
                </c:pt>
                <c:pt idx="264215">
                  <c:v>4.4866999999999997E-2</c:v>
                </c:pt>
                <c:pt idx="264216">
                  <c:v>4.4866999999999997E-2</c:v>
                </c:pt>
                <c:pt idx="264217">
                  <c:v>4.4867999999999998E-2</c:v>
                </c:pt>
                <c:pt idx="264218">
                  <c:v>4.4867999999999998E-2</c:v>
                </c:pt>
                <c:pt idx="264219">
                  <c:v>4.4867999999999998E-2</c:v>
                </c:pt>
                <c:pt idx="264220">
                  <c:v>4.4867999999999998E-2</c:v>
                </c:pt>
                <c:pt idx="264221">
                  <c:v>4.4867999999999998E-2</c:v>
                </c:pt>
                <c:pt idx="264222">
                  <c:v>4.4867999999999998E-2</c:v>
                </c:pt>
                <c:pt idx="264223">
                  <c:v>4.4867999999999998E-2</c:v>
                </c:pt>
                <c:pt idx="264224">
                  <c:v>4.4866999999999997E-2</c:v>
                </c:pt>
                <c:pt idx="264225">
                  <c:v>4.4866999999999997E-2</c:v>
                </c:pt>
                <c:pt idx="264226">
                  <c:v>4.4866000000000003E-2</c:v>
                </c:pt>
                <c:pt idx="264227">
                  <c:v>4.4866000000000003E-2</c:v>
                </c:pt>
                <c:pt idx="264228">
                  <c:v>4.4865000000000002E-2</c:v>
                </c:pt>
                <c:pt idx="264229">
                  <c:v>4.4864000000000001E-2</c:v>
                </c:pt>
                <c:pt idx="264230">
                  <c:v>4.4863E-2</c:v>
                </c:pt>
                <c:pt idx="264231">
                  <c:v>4.4861999999999999E-2</c:v>
                </c:pt>
                <c:pt idx="264232">
                  <c:v>4.4859999999999997E-2</c:v>
                </c:pt>
                <c:pt idx="264233">
                  <c:v>4.4859000000000003E-2</c:v>
                </c:pt>
                <c:pt idx="264234">
                  <c:v>4.4857000000000001E-2</c:v>
                </c:pt>
                <c:pt idx="264235">
                  <c:v>4.4856E-2</c:v>
                </c:pt>
                <c:pt idx="264236">
                  <c:v>4.4853999999999998E-2</c:v>
                </c:pt>
                <c:pt idx="264237">
                  <c:v>4.4852000000000003E-2</c:v>
                </c:pt>
                <c:pt idx="264238">
                  <c:v>4.4851000000000002E-2</c:v>
                </c:pt>
                <c:pt idx="264239">
                  <c:v>4.4849E-2</c:v>
                </c:pt>
                <c:pt idx="264240">
                  <c:v>4.4846999999999998E-2</c:v>
                </c:pt>
                <c:pt idx="264241">
                  <c:v>4.4845000000000003E-2</c:v>
                </c:pt>
                <c:pt idx="264242">
                  <c:v>4.4843000000000001E-2</c:v>
                </c:pt>
                <c:pt idx="264243">
                  <c:v>4.4839999999999998E-2</c:v>
                </c:pt>
                <c:pt idx="264244">
                  <c:v>4.4838000000000003E-2</c:v>
                </c:pt>
                <c:pt idx="264245">
                  <c:v>4.4835E-2</c:v>
                </c:pt>
                <c:pt idx="264246">
                  <c:v>4.4832999999999998E-2</c:v>
                </c:pt>
                <c:pt idx="264247">
                  <c:v>4.4831000000000003E-2</c:v>
                </c:pt>
                <c:pt idx="264248">
                  <c:v>4.4828E-2</c:v>
                </c:pt>
                <c:pt idx="264249">
                  <c:v>4.4825999999999998E-2</c:v>
                </c:pt>
                <c:pt idx="264250">
                  <c:v>4.4823000000000002E-2</c:v>
                </c:pt>
                <c:pt idx="264251">
                  <c:v>4.4821E-2</c:v>
                </c:pt>
                <c:pt idx="264252">
                  <c:v>4.4817999999999997E-2</c:v>
                </c:pt>
                <c:pt idx="264253">
                  <c:v>4.4816000000000002E-2</c:v>
                </c:pt>
                <c:pt idx="264254">
                  <c:v>4.4812999999999999E-2</c:v>
                </c:pt>
                <c:pt idx="264255">
                  <c:v>4.4810999999999997E-2</c:v>
                </c:pt>
                <c:pt idx="264256">
                  <c:v>4.4808000000000001E-2</c:v>
                </c:pt>
                <c:pt idx="264257">
                  <c:v>4.4804999999999998E-2</c:v>
                </c:pt>
                <c:pt idx="264258">
                  <c:v>4.4803000000000003E-2</c:v>
                </c:pt>
                <c:pt idx="264259">
                  <c:v>4.4801000000000001E-2</c:v>
                </c:pt>
                <c:pt idx="264260">
                  <c:v>4.4797999999999998E-2</c:v>
                </c:pt>
                <c:pt idx="264261">
                  <c:v>4.4796000000000002E-2</c:v>
                </c:pt>
                <c:pt idx="264262">
                  <c:v>4.4794E-2</c:v>
                </c:pt>
                <c:pt idx="264263">
                  <c:v>4.4791999999999998E-2</c:v>
                </c:pt>
                <c:pt idx="264264">
                  <c:v>4.4790000000000003E-2</c:v>
                </c:pt>
                <c:pt idx="264265">
                  <c:v>4.4788000000000001E-2</c:v>
                </c:pt>
                <c:pt idx="264266">
                  <c:v>4.4785999999999999E-2</c:v>
                </c:pt>
                <c:pt idx="264267">
                  <c:v>4.4784999999999998E-2</c:v>
                </c:pt>
                <c:pt idx="264268">
                  <c:v>4.4783000000000003E-2</c:v>
                </c:pt>
                <c:pt idx="264269">
                  <c:v>4.4782000000000002E-2</c:v>
                </c:pt>
                <c:pt idx="264270">
                  <c:v>4.478E-2</c:v>
                </c:pt>
                <c:pt idx="264271">
                  <c:v>4.4778999999999999E-2</c:v>
                </c:pt>
                <c:pt idx="264272">
                  <c:v>4.4777999999999998E-2</c:v>
                </c:pt>
                <c:pt idx="264273">
                  <c:v>4.4776999999999997E-2</c:v>
                </c:pt>
                <c:pt idx="264274">
                  <c:v>4.4776999999999997E-2</c:v>
                </c:pt>
                <c:pt idx="264275">
                  <c:v>4.4776000000000003E-2</c:v>
                </c:pt>
                <c:pt idx="264276">
                  <c:v>4.4776000000000003E-2</c:v>
                </c:pt>
                <c:pt idx="264277">
                  <c:v>4.4776000000000003E-2</c:v>
                </c:pt>
                <c:pt idx="264278">
                  <c:v>4.4776000000000003E-2</c:v>
                </c:pt>
                <c:pt idx="264279">
                  <c:v>4.4776000000000003E-2</c:v>
                </c:pt>
                <c:pt idx="264280">
                  <c:v>4.4776000000000003E-2</c:v>
                </c:pt>
                <c:pt idx="264281">
                  <c:v>4.4776000000000003E-2</c:v>
                </c:pt>
                <c:pt idx="264282">
                  <c:v>4.4776999999999997E-2</c:v>
                </c:pt>
                <c:pt idx="264283">
                  <c:v>4.4777999999999998E-2</c:v>
                </c:pt>
                <c:pt idx="264284">
                  <c:v>4.4778999999999999E-2</c:v>
                </c:pt>
                <c:pt idx="264285">
                  <c:v>4.478E-2</c:v>
                </c:pt>
                <c:pt idx="264286">
                  <c:v>4.4782000000000002E-2</c:v>
                </c:pt>
                <c:pt idx="264287">
                  <c:v>4.4783000000000003E-2</c:v>
                </c:pt>
                <c:pt idx="264288">
                  <c:v>4.4784999999999998E-2</c:v>
                </c:pt>
                <c:pt idx="264289">
                  <c:v>4.4787E-2</c:v>
                </c:pt>
                <c:pt idx="264290">
                  <c:v>4.4789000000000002E-2</c:v>
                </c:pt>
                <c:pt idx="264291">
                  <c:v>4.4790999999999997E-2</c:v>
                </c:pt>
                <c:pt idx="264292">
                  <c:v>4.4792999999999999E-2</c:v>
                </c:pt>
                <c:pt idx="264293">
                  <c:v>4.4796000000000002E-2</c:v>
                </c:pt>
                <c:pt idx="264294">
                  <c:v>4.4797999999999998E-2</c:v>
                </c:pt>
                <c:pt idx="264295">
                  <c:v>4.4801000000000001E-2</c:v>
                </c:pt>
                <c:pt idx="264296">
                  <c:v>4.4803999999999997E-2</c:v>
                </c:pt>
                <c:pt idx="264297">
                  <c:v>4.4807E-2</c:v>
                </c:pt>
                <c:pt idx="264298">
                  <c:v>4.4810000000000003E-2</c:v>
                </c:pt>
                <c:pt idx="264299">
                  <c:v>4.4812999999999999E-2</c:v>
                </c:pt>
                <c:pt idx="264300">
                  <c:v>4.4816000000000002E-2</c:v>
                </c:pt>
                <c:pt idx="264301">
                  <c:v>4.4819999999999999E-2</c:v>
                </c:pt>
                <c:pt idx="264302">
                  <c:v>4.4823000000000002E-2</c:v>
                </c:pt>
                <c:pt idx="264303">
                  <c:v>4.4826999999999999E-2</c:v>
                </c:pt>
                <c:pt idx="264304">
                  <c:v>4.4830000000000002E-2</c:v>
                </c:pt>
                <c:pt idx="264305">
                  <c:v>4.4833999999999999E-2</c:v>
                </c:pt>
                <c:pt idx="264306">
                  <c:v>4.4837000000000002E-2</c:v>
                </c:pt>
                <c:pt idx="264307">
                  <c:v>4.4840999999999999E-2</c:v>
                </c:pt>
                <c:pt idx="264308">
                  <c:v>4.4845000000000003E-2</c:v>
                </c:pt>
                <c:pt idx="264309">
                  <c:v>4.4847999999999999E-2</c:v>
                </c:pt>
                <c:pt idx="264310">
                  <c:v>4.4852000000000003E-2</c:v>
                </c:pt>
                <c:pt idx="264311">
                  <c:v>4.4856E-2</c:v>
                </c:pt>
                <c:pt idx="264312">
                  <c:v>4.4859999999999997E-2</c:v>
                </c:pt>
                <c:pt idx="264313">
                  <c:v>4.4863E-2</c:v>
                </c:pt>
                <c:pt idx="264314">
                  <c:v>4.4866999999999997E-2</c:v>
                </c:pt>
                <c:pt idx="264315">
                  <c:v>4.487E-2</c:v>
                </c:pt>
                <c:pt idx="264316">
                  <c:v>4.4873999999999997E-2</c:v>
                </c:pt>
                <c:pt idx="264317">
                  <c:v>4.4877E-2</c:v>
                </c:pt>
                <c:pt idx="264318">
                  <c:v>4.4880999999999997E-2</c:v>
                </c:pt>
                <c:pt idx="264319">
                  <c:v>4.4884E-2</c:v>
                </c:pt>
                <c:pt idx="264320">
                  <c:v>4.4887000000000003E-2</c:v>
                </c:pt>
                <c:pt idx="264321">
                  <c:v>4.4889999999999999E-2</c:v>
                </c:pt>
                <c:pt idx="264322">
                  <c:v>4.4893000000000002E-2</c:v>
                </c:pt>
                <c:pt idx="264323">
                  <c:v>4.4895999999999998E-2</c:v>
                </c:pt>
                <c:pt idx="264324">
                  <c:v>4.4899000000000001E-2</c:v>
                </c:pt>
                <c:pt idx="264325">
                  <c:v>4.4901999999999997E-2</c:v>
                </c:pt>
                <c:pt idx="264326">
                  <c:v>4.4903999999999999E-2</c:v>
                </c:pt>
                <c:pt idx="264327">
                  <c:v>4.4906000000000001E-2</c:v>
                </c:pt>
                <c:pt idx="264328">
                  <c:v>4.4908999999999998E-2</c:v>
                </c:pt>
                <c:pt idx="264329">
                  <c:v>4.4911E-2</c:v>
                </c:pt>
                <c:pt idx="264330">
                  <c:v>4.4912000000000001E-2</c:v>
                </c:pt>
                <c:pt idx="264331">
                  <c:v>4.4914000000000003E-2</c:v>
                </c:pt>
                <c:pt idx="264332">
                  <c:v>4.4915999999999998E-2</c:v>
                </c:pt>
                <c:pt idx="264333">
                  <c:v>4.4916999999999999E-2</c:v>
                </c:pt>
                <c:pt idx="264334">
                  <c:v>4.4919000000000001E-2</c:v>
                </c:pt>
                <c:pt idx="264335">
                  <c:v>4.4920000000000002E-2</c:v>
                </c:pt>
                <c:pt idx="264336">
                  <c:v>4.4921000000000003E-2</c:v>
                </c:pt>
                <c:pt idx="264337">
                  <c:v>4.4921000000000003E-2</c:v>
                </c:pt>
                <c:pt idx="264338">
                  <c:v>4.4921999999999997E-2</c:v>
                </c:pt>
                <c:pt idx="264339">
                  <c:v>4.4921999999999997E-2</c:v>
                </c:pt>
                <c:pt idx="264340">
                  <c:v>4.4921999999999997E-2</c:v>
                </c:pt>
                <c:pt idx="264341">
                  <c:v>4.4921999999999997E-2</c:v>
                </c:pt>
                <c:pt idx="264342">
                  <c:v>4.4921999999999997E-2</c:v>
                </c:pt>
                <c:pt idx="264343">
                  <c:v>4.4921000000000003E-2</c:v>
                </c:pt>
                <c:pt idx="264344">
                  <c:v>4.4921000000000003E-2</c:v>
                </c:pt>
                <c:pt idx="264345">
                  <c:v>4.4920000000000002E-2</c:v>
                </c:pt>
                <c:pt idx="264346">
                  <c:v>4.4920000000000002E-2</c:v>
                </c:pt>
                <c:pt idx="264347">
                  <c:v>4.4919000000000001E-2</c:v>
                </c:pt>
                <c:pt idx="264348">
                  <c:v>4.4918E-2</c:v>
                </c:pt>
                <c:pt idx="264349">
                  <c:v>4.4915999999999998E-2</c:v>
                </c:pt>
                <c:pt idx="264350">
                  <c:v>4.4914999999999997E-2</c:v>
                </c:pt>
                <c:pt idx="264351">
                  <c:v>4.4913000000000002E-2</c:v>
                </c:pt>
                <c:pt idx="264352">
                  <c:v>4.4911E-2</c:v>
                </c:pt>
                <c:pt idx="264353">
                  <c:v>4.4909999999999999E-2</c:v>
                </c:pt>
                <c:pt idx="264354">
                  <c:v>4.4908000000000003E-2</c:v>
                </c:pt>
                <c:pt idx="264355">
                  <c:v>4.4906000000000001E-2</c:v>
                </c:pt>
                <c:pt idx="264356">
                  <c:v>4.4903999999999999E-2</c:v>
                </c:pt>
                <c:pt idx="264357">
                  <c:v>4.4901999999999997E-2</c:v>
                </c:pt>
                <c:pt idx="264358">
                  <c:v>4.4900000000000002E-2</c:v>
                </c:pt>
                <c:pt idx="264359">
                  <c:v>4.4896999999999999E-2</c:v>
                </c:pt>
                <c:pt idx="264360">
                  <c:v>4.4894999999999997E-2</c:v>
                </c:pt>
                <c:pt idx="264361">
                  <c:v>4.4892000000000001E-2</c:v>
                </c:pt>
                <c:pt idx="264362">
                  <c:v>4.4889999999999999E-2</c:v>
                </c:pt>
                <c:pt idx="264363">
                  <c:v>4.4887000000000003E-2</c:v>
                </c:pt>
                <c:pt idx="264364">
                  <c:v>4.4885000000000001E-2</c:v>
                </c:pt>
                <c:pt idx="264365">
                  <c:v>4.4881999999999998E-2</c:v>
                </c:pt>
                <c:pt idx="264366">
                  <c:v>4.4879000000000002E-2</c:v>
                </c:pt>
                <c:pt idx="264367">
                  <c:v>4.4877E-2</c:v>
                </c:pt>
                <c:pt idx="264368">
                  <c:v>4.4873999999999997E-2</c:v>
                </c:pt>
                <c:pt idx="264369">
                  <c:v>4.4871000000000001E-2</c:v>
                </c:pt>
                <c:pt idx="264370">
                  <c:v>4.4868999999999999E-2</c:v>
                </c:pt>
                <c:pt idx="264371">
                  <c:v>4.4866000000000003E-2</c:v>
                </c:pt>
                <c:pt idx="264372">
                  <c:v>4.4863E-2</c:v>
                </c:pt>
                <c:pt idx="264373">
                  <c:v>4.4860999999999998E-2</c:v>
                </c:pt>
                <c:pt idx="264374">
                  <c:v>4.4858000000000002E-2</c:v>
                </c:pt>
                <c:pt idx="264375">
                  <c:v>4.4854999999999999E-2</c:v>
                </c:pt>
                <c:pt idx="264376">
                  <c:v>4.4852999999999997E-2</c:v>
                </c:pt>
                <c:pt idx="264377">
                  <c:v>4.4850000000000001E-2</c:v>
                </c:pt>
                <c:pt idx="264378">
                  <c:v>4.4847999999999999E-2</c:v>
                </c:pt>
                <c:pt idx="264379">
                  <c:v>4.4845000000000003E-2</c:v>
                </c:pt>
                <c:pt idx="264380">
                  <c:v>4.4843000000000001E-2</c:v>
                </c:pt>
                <c:pt idx="264381">
                  <c:v>4.4840999999999999E-2</c:v>
                </c:pt>
                <c:pt idx="264382">
                  <c:v>4.4838000000000003E-2</c:v>
                </c:pt>
                <c:pt idx="264383">
                  <c:v>4.4836000000000001E-2</c:v>
                </c:pt>
                <c:pt idx="264384">
                  <c:v>4.4833999999999999E-2</c:v>
                </c:pt>
                <c:pt idx="264385">
                  <c:v>4.4831999999999997E-2</c:v>
                </c:pt>
                <c:pt idx="264386">
                  <c:v>4.4830000000000002E-2</c:v>
                </c:pt>
                <c:pt idx="264387">
                  <c:v>4.4828E-2</c:v>
                </c:pt>
                <c:pt idx="264388">
                  <c:v>4.4825999999999998E-2</c:v>
                </c:pt>
                <c:pt idx="264389">
                  <c:v>4.4824000000000003E-2</c:v>
                </c:pt>
                <c:pt idx="264390">
                  <c:v>4.4822000000000001E-2</c:v>
                </c:pt>
                <c:pt idx="264391">
                  <c:v>4.4821E-2</c:v>
                </c:pt>
                <c:pt idx="264392">
                  <c:v>4.4818999999999998E-2</c:v>
                </c:pt>
                <c:pt idx="264393">
                  <c:v>4.4817999999999997E-2</c:v>
                </c:pt>
                <c:pt idx="264394">
                  <c:v>4.4816000000000002E-2</c:v>
                </c:pt>
                <c:pt idx="264395">
                  <c:v>4.4815000000000001E-2</c:v>
                </c:pt>
                <c:pt idx="264396">
                  <c:v>4.4814E-2</c:v>
                </c:pt>
                <c:pt idx="264397">
                  <c:v>4.4812999999999999E-2</c:v>
                </c:pt>
                <c:pt idx="264398">
                  <c:v>4.4811999999999998E-2</c:v>
                </c:pt>
                <c:pt idx="264399">
                  <c:v>4.4810999999999997E-2</c:v>
                </c:pt>
                <c:pt idx="264400">
                  <c:v>4.4810000000000003E-2</c:v>
                </c:pt>
                <c:pt idx="264401">
                  <c:v>4.4809000000000002E-2</c:v>
                </c:pt>
                <c:pt idx="264402">
                  <c:v>4.4809000000000002E-2</c:v>
                </c:pt>
                <c:pt idx="264403">
                  <c:v>4.4808000000000001E-2</c:v>
                </c:pt>
                <c:pt idx="264404">
                  <c:v>4.4808000000000001E-2</c:v>
                </c:pt>
                <c:pt idx="264405">
                  <c:v>4.4808000000000001E-2</c:v>
                </c:pt>
                <c:pt idx="264406">
                  <c:v>4.4808000000000001E-2</c:v>
                </c:pt>
                <c:pt idx="264407">
                  <c:v>4.4808000000000001E-2</c:v>
                </c:pt>
                <c:pt idx="264408">
                  <c:v>4.4808000000000001E-2</c:v>
                </c:pt>
                <c:pt idx="264409">
                  <c:v>4.4808000000000001E-2</c:v>
                </c:pt>
                <c:pt idx="264410">
                  <c:v>4.4808000000000001E-2</c:v>
                </c:pt>
                <c:pt idx="264411">
                  <c:v>4.4808000000000001E-2</c:v>
                </c:pt>
                <c:pt idx="264412">
                  <c:v>4.4809000000000002E-2</c:v>
                </c:pt>
                <c:pt idx="264413">
                  <c:v>4.4809000000000002E-2</c:v>
                </c:pt>
                <c:pt idx="264414">
                  <c:v>4.4810000000000003E-2</c:v>
                </c:pt>
                <c:pt idx="264415">
                  <c:v>4.4810999999999997E-2</c:v>
                </c:pt>
                <c:pt idx="264416">
                  <c:v>4.4811999999999998E-2</c:v>
                </c:pt>
                <c:pt idx="264417">
                  <c:v>4.4811999999999998E-2</c:v>
                </c:pt>
                <c:pt idx="264418">
                  <c:v>4.4812999999999999E-2</c:v>
                </c:pt>
                <c:pt idx="264419">
                  <c:v>4.4814E-2</c:v>
                </c:pt>
                <c:pt idx="264420">
                  <c:v>4.4815000000000001E-2</c:v>
                </c:pt>
                <c:pt idx="264421">
                  <c:v>4.4816000000000002E-2</c:v>
                </c:pt>
                <c:pt idx="264422">
                  <c:v>4.4817000000000003E-2</c:v>
                </c:pt>
                <c:pt idx="264423">
                  <c:v>4.4817999999999997E-2</c:v>
                </c:pt>
                <c:pt idx="264424">
                  <c:v>4.4819999999999999E-2</c:v>
                </c:pt>
                <c:pt idx="264425">
                  <c:v>4.4821E-2</c:v>
                </c:pt>
                <c:pt idx="264426">
                  <c:v>4.4822000000000001E-2</c:v>
                </c:pt>
                <c:pt idx="264427">
                  <c:v>4.4824000000000003E-2</c:v>
                </c:pt>
                <c:pt idx="264428">
                  <c:v>4.4824999999999997E-2</c:v>
                </c:pt>
                <c:pt idx="264429">
                  <c:v>4.4825999999999998E-2</c:v>
                </c:pt>
                <c:pt idx="264430">
                  <c:v>4.4828E-2</c:v>
                </c:pt>
                <c:pt idx="264431">
                  <c:v>4.4829000000000001E-2</c:v>
                </c:pt>
                <c:pt idx="264432">
                  <c:v>4.4830000000000002E-2</c:v>
                </c:pt>
                <c:pt idx="264433">
                  <c:v>4.4831000000000003E-2</c:v>
                </c:pt>
                <c:pt idx="264434">
                  <c:v>4.4831999999999997E-2</c:v>
                </c:pt>
                <c:pt idx="264435">
                  <c:v>4.4833999999999999E-2</c:v>
                </c:pt>
                <c:pt idx="264436">
                  <c:v>4.4835E-2</c:v>
                </c:pt>
                <c:pt idx="264437">
                  <c:v>4.4836000000000001E-2</c:v>
                </c:pt>
                <c:pt idx="264438">
                  <c:v>4.4837000000000002E-2</c:v>
                </c:pt>
                <c:pt idx="264439">
                  <c:v>4.4838000000000003E-2</c:v>
                </c:pt>
                <c:pt idx="264440">
                  <c:v>4.4838999999999997E-2</c:v>
                </c:pt>
                <c:pt idx="264441">
                  <c:v>4.4839999999999998E-2</c:v>
                </c:pt>
                <c:pt idx="264442">
                  <c:v>4.4840999999999999E-2</c:v>
                </c:pt>
                <c:pt idx="264443">
                  <c:v>4.4842E-2</c:v>
                </c:pt>
                <c:pt idx="264444">
                  <c:v>4.4843000000000001E-2</c:v>
                </c:pt>
                <c:pt idx="264445">
                  <c:v>4.4843000000000001E-2</c:v>
                </c:pt>
                <c:pt idx="264446">
                  <c:v>4.4844000000000002E-2</c:v>
                </c:pt>
                <c:pt idx="264447">
                  <c:v>4.4844000000000002E-2</c:v>
                </c:pt>
                <c:pt idx="264448">
                  <c:v>4.4845000000000003E-2</c:v>
                </c:pt>
                <c:pt idx="264449">
                  <c:v>4.4845000000000003E-2</c:v>
                </c:pt>
                <c:pt idx="264450">
                  <c:v>4.4845999999999997E-2</c:v>
                </c:pt>
                <c:pt idx="264451">
                  <c:v>4.4845999999999997E-2</c:v>
                </c:pt>
                <c:pt idx="264452">
                  <c:v>4.4845999999999997E-2</c:v>
                </c:pt>
                <c:pt idx="264453">
                  <c:v>4.4846999999999998E-2</c:v>
                </c:pt>
                <c:pt idx="264454">
                  <c:v>4.4846999999999998E-2</c:v>
                </c:pt>
                <c:pt idx="264455">
                  <c:v>4.4845999999999997E-2</c:v>
                </c:pt>
                <c:pt idx="264456">
                  <c:v>4.4845999999999997E-2</c:v>
                </c:pt>
                <c:pt idx="264457">
                  <c:v>4.4845999999999997E-2</c:v>
                </c:pt>
                <c:pt idx="264458">
                  <c:v>4.4845999999999997E-2</c:v>
                </c:pt>
                <c:pt idx="264459">
                  <c:v>4.4845000000000003E-2</c:v>
                </c:pt>
                <c:pt idx="264460">
                  <c:v>4.4845000000000003E-2</c:v>
                </c:pt>
                <c:pt idx="264461">
                  <c:v>4.4845000000000003E-2</c:v>
                </c:pt>
                <c:pt idx="264462">
                  <c:v>4.4844000000000002E-2</c:v>
                </c:pt>
                <c:pt idx="264463">
                  <c:v>4.4844000000000002E-2</c:v>
                </c:pt>
                <c:pt idx="264464">
                  <c:v>4.4843000000000001E-2</c:v>
                </c:pt>
                <c:pt idx="264465">
                  <c:v>4.4843000000000001E-2</c:v>
                </c:pt>
                <c:pt idx="264466">
                  <c:v>4.4842E-2</c:v>
                </c:pt>
                <c:pt idx="264467">
                  <c:v>4.4840999999999999E-2</c:v>
                </c:pt>
                <c:pt idx="264468">
                  <c:v>4.4839999999999998E-2</c:v>
                </c:pt>
                <c:pt idx="264469">
                  <c:v>4.4838999999999997E-2</c:v>
                </c:pt>
                <c:pt idx="264470">
                  <c:v>4.4838999999999997E-2</c:v>
                </c:pt>
                <c:pt idx="264471">
                  <c:v>4.4838000000000003E-2</c:v>
                </c:pt>
                <c:pt idx="264472">
                  <c:v>4.4837000000000002E-2</c:v>
                </c:pt>
                <c:pt idx="264473">
                  <c:v>4.4836000000000001E-2</c:v>
                </c:pt>
                <c:pt idx="264474">
                  <c:v>4.4835E-2</c:v>
                </c:pt>
                <c:pt idx="264475">
                  <c:v>4.4835E-2</c:v>
                </c:pt>
                <c:pt idx="264476">
                  <c:v>4.4833999999999999E-2</c:v>
                </c:pt>
                <c:pt idx="264477">
                  <c:v>4.4832999999999998E-2</c:v>
                </c:pt>
                <c:pt idx="264478">
                  <c:v>4.4831999999999997E-2</c:v>
                </c:pt>
                <c:pt idx="264479">
                  <c:v>4.4831000000000003E-2</c:v>
                </c:pt>
                <c:pt idx="264480">
                  <c:v>4.4830000000000002E-2</c:v>
                </c:pt>
                <c:pt idx="264481">
                  <c:v>4.4829000000000001E-2</c:v>
                </c:pt>
                <c:pt idx="264482">
                  <c:v>4.4828E-2</c:v>
                </c:pt>
                <c:pt idx="264483">
                  <c:v>4.4826999999999999E-2</c:v>
                </c:pt>
                <c:pt idx="264484">
                  <c:v>4.4826999999999999E-2</c:v>
                </c:pt>
                <c:pt idx="264485">
                  <c:v>4.4825999999999998E-2</c:v>
                </c:pt>
                <c:pt idx="264486">
                  <c:v>4.4825999999999998E-2</c:v>
                </c:pt>
                <c:pt idx="264487">
                  <c:v>4.4824999999999997E-2</c:v>
                </c:pt>
                <c:pt idx="264488">
                  <c:v>4.4824000000000003E-2</c:v>
                </c:pt>
                <c:pt idx="264489">
                  <c:v>4.4824000000000003E-2</c:v>
                </c:pt>
                <c:pt idx="264490">
                  <c:v>4.4823000000000002E-2</c:v>
                </c:pt>
                <c:pt idx="264491">
                  <c:v>4.4823000000000002E-2</c:v>
                </c:pt>
                <c:pt idx="264492">
                  <c:v>4.4823000000000002E-2</c:v>
                </c:pt>
                <c:pt idx="264493">
                  <c:v>4.4822000000000001E-2</c:v>
                </c:pt>
                <c:pt idx="264494">
                  <c:v>4.4822000000000001E-2</c:v>
                </c:pt>
                <c:pt idx="264495">
                  <c:v>4.4822000000000001E-2</c:v>
                </c:pt>
                <c:pt idx="264496">
                  <c:v>4.4822000000000001E-2</c:v>
                </c:pt>
                <c:pt idx="264497">
                  <c:v>4.4822000000000001E-2</c:v>
                </c:pt>
                <c:pt idx="264498">
                  <c:v>4.4822000000000001E-2</c:v>
                </c:pt>
                <c:pt idx="264499">
                  <c:v>4.4823000000000002E-2</c:v>
                </c:pt>
                <c:pt idx="264500">
                  <c:v>4.4823000000000002E-2</c:v>
                </c:pt>
                <c:pt idx="264501">
                  <c:v>4.4823000000000002E-2</c:v>
                </c:pt>
                <c:pt idx="264502">
                  <c:v>4.4824000000000003E-2</c:v>
                </c:pt>
                <c:pt idx="264503">
                  <c:v>4.4824000000000003E-2</c:v>
                </c:pt>
                <c:pt idx="264504">
                  <c:v>4.4824999999999997E-2</c:v>
                </c:pt>
                <c:pt idx="264505">
                  <c:v>4.4824999999999997E-2</c:v>
                </c:pt>
                <c:pt idx="264506">
                  <c:v>4.4825999999999998E-2</c:v>
                </c:pt>
                <c:pt idx="264507">
                  <c:v>4.4826999999999999E-2</c:v>
                </c:pt>
                <c:pt idx="264508">
                  <c:v>4.4828E-2</c:v>
                </c:pt>
                <c:pt idx="264509">
                  <c:v>4.4829000000000001E-2</c:v>
                </c:pt>
                <c:pt idx="264510">
                  <c:v>4.4830000000000002E-2</c:v>
                </c:pt>
                <c:pt idx="264511">
                  <c:v>4.4831000000000003E-2</c:v>
                </c:pt>
                <c:pt idx="264512">
                  <c:v>4.4832999999999998E-2</c:v>
                </c:pt>
                <c:pt idx="264513">
                  <c:v>4.4833999999999999E-2</c:v>
                </c:pt>
                <c:pt idx="264514">
                  <c:v>4.4835E-2</c:v>
                </c:pt>
                <c:pt idx="264515">
                  <c:v>4.4837000000000002E-2</c:v>
                </c:pt>
                <c:pt idx="264516">
                  <c:v>4.4838000000000003E-2</c:v>
                </c:pt>
                <c:pt idx="264517">
                  <c:v>4.4839999999999998E-2</c:v>
                </c:pt>
                <c:pt idx="264518">
                  <c:v>4.4840999999999999E-2</c:v>
                </c:pt>
                <c:pt idx="264519">
                  <c:v>4.4843000000000001E-2</c:v>
                </c:pt>
                <c:pt idx="264520">
                  <c:v>4.4845000000000003E-2</c:v>
                </c:pt>
                <c:pt idx="264521">
                  <c:v>4.4846999999999998E-2</c:v>
                </c:pt>
                <c:pt idx="264522">
                  <c:v>4.4849E-2</c:v>
                </c:pt>
                <c:pt idx="264523">
                  <c:v>4.4851000000000002E-2</c:v>
                </c:pt>
                <c:pt idx="264524">
                  <c:v>4.4852999999999997E-2</c:v>
                </c:pt>
                <c:pt idx="264525">
                  <c:v>4.4854999999999999E-2</c:v>
                </c:pt>
                <c:pt idx="264526">
                  <c:v>4.4857000000000001E-2</c:v>
                </c:pt>
                <c:pt idx="264527">
                  <c:v>4.4859000000000003E-2</c:v>
                </c:pt>
                <c:pt idx="264528">
                  <c:v>4.4860999999999998E-2</c:v>
                </c:pt>
                <c:pt idx="264529">
                  <c:v>4.4864000000000001E-2</c:v>
                </c:pt>
                <c:pt idx="264530">
                  <c:v>4.4866000000000003E-2</c:v>
                </c:pt>
                <c:pt idx="264531">
                  <c:v>4.4867999999999998E-2</c:v>
                </c:pt>
                <c:pt idx="264532">
                  <c:v>4.487E-2</c:v>
                </c:pt>
                <c:pt idx="264533">
                  <c:v>4.4873000000000003E-2</c:v>
                </c:pt>
                <c:pt idx="264534">
                  <c:v>4.4874999999999998E-2</c:v>
                </c:pt>
                <c:pt idx="264535">
                  <c:v>4.4877E-2</c:v>
                </c:pt>
                <c:pt idx="264536">
                  <c:v>4.4879000000000002E-2</c:v>
                </c:pt>
                <c:pt idx="264537">
                  <c:v>4.4880999999999997E-2</c:v>
                </c:pt>
                <c:pt idx="264538">
                  <c:v>4.4882999999999999E-2</c:v>
                </c:pt>
                <c:pt idx="264539">
                  <c:v>4.4885000000000001E-2</c:v>
                </c:pt>
                <c:pt idx="264540">
                  <c:v>4.4887000000000003E-2</c:v>
                </c:pt>
                <c:pt idx="264541">
                  <c:v>4.4888999999999998E-2</c:v>
                </c:pt>
                <c:pt idx="264542">
                  <c:v>4.4891E-2</c:v>
                </c:pt>
                <c:pt idx="264543">
                  <c:v>4.4893000000000002E-2</c:v>
                </c:pt>
                <c:pt idx="264544">
                  <c:v>4.4894999999999997E-2</c:v>
                </c:pt>
                <c:pt idx="264545">
                  <c:v>4.4896999999999999E-2</c:v>
                </c:pt>
                <c:pt idx="264546">
                  <c:v>4.4899000000000001E-2</c:v>
                </c:pt>
                <c:pt idx="264547">
                  <c:v>4.4901000000000003E-2</c:v>
                </c:pt>
                <c:pt idx="264548">
                  <c:v>4.4901999999999997E-2</c:v>
                </c:pt>
                <c:pt idx="264549">
                  <c:v>4.4903999999999999E-2</c:v>
                </c:pt>
                <c:pt idx="264550">
                  <c:v>4.4905E-2</c:v>
                </c:pt>
                <c:pt idx="264551">
                  <c:v>4.4907000000000002E-2</c:v>
                </c:pt>
                <c:pt idx="264552">
                  <c:v>4.4908000000000003E-2</c:v>
                </c:pt>
                <c:pt idx="264553">
                  <c:v>4.4908999999999998E-2</c:v>
                </c:pt>
                <c:pt idx="264554">
                  <c:v>4.4909999999999999E-2</c:v>
                </c:pt>
                <c:pt idx="264555">
                  <c:v>4.4912000000000001E-2</c:v>
                </c:pt>
                <c:pt idx="264556">
                  <c:v>4.4913000000000002E-2</c:v>
                </c:pt>
                <c:pt idx="264557">
                  <c:v>4.4914000000000003E-2</c:v>
                </c:pt>
                <c:pt idx="264558">
                  <c:v>4.4914999999999997E-2</c:v>
                </c:pt>
                <c:pt idx="264559">
                  <c:v>4.4915999999999998E-2</c:v>
                </c:pt>
                <c:pt idx="264560">
                  <c:v>4.4916999999999999E-2</c:v>
                </c:pt>
                <c:pt idx="264561">
                  <c:v>4.4918E-2</c:v>
                </c:pt>
                <c:pt idx="264562">
                  <c:v>4.4918E-2</c:v>
                </c:pt>
                <c:pt idx="264563">
                  <c:v>4.4919000000000001E-2</c:v>
                </c:pt>
                <c:pt idx="264564">
                  <c:v>4.4919000000000001E-2</c:v>
                </c:pt>
                <c:pt idx="264565">
                  <c:v>4.4920000000000002E-2</c:v>
                </c:pt>
                <c:pt idx="264566">
                  <c:v>4.4921000000000003E-2</c:v>
                </c:pt>
                <c:pt idx="264567">
                  <c:v>4.4921000000000003E-2</c:v>
                </c:pt>
                <c:pt idx="264568">
                  <c:v>4.4921999999999997E-2</c:v>
                </c:pt>
                <c:pt idx="264569">
                  <c:v>4.4921999999999997E-2</c:v>
                </c:pt>
                <c:pt idx="264570">
                  <c:v>4.4921999999999997E-2</c:v>
                </c:pt>
                <c:pt idx="264571">
                  <c:v>4.4922999999999998E-2</c:v>
                </c:pt>
                <c:pt idx="264572">
                  <c:v>4.4922999999999998E-2</c:v>
                </c:pt>
                <c:pt idx="264573">
                  <c:v>4.4922999999999998E-2</c:v>
                </c:pt>
                <c:pt idx="264574">
                  <c:v>4.4922999999999998E-2</c:v>
                </c:pt>
                <c:pt idx="264575">
                  <c:v>4.4922999999999998E-2</c:v>
                </c:pt>
                <c:pt idx="264576">
                  <c:v>4.4922999999999998E-2</c:v>
                </c:pt>
                <c:pt idx="264577">
                  <c:v>4.4922999999999998E-2</c:v>
                </c:pt>
                <c:pt idx="264578">
                  <c:v>4.4922999999999998E-2</c:v>
                </c:pt>
                <c:pt idx="264579">
                  <c:v>4.4922999999999998E-2</c:v>
                </c:pt>
                <c:pt idx="264580">
                  <c:v>4.4922999999999998E-2</c:v>
                </c:pt>
                <c:pt idx="264581">
                  <c:v>4.4922999999999998E-2</c:v>
                </c:pt>
                <c:pt idx="264582">
                  <c:v>4.4922999999999998E-2</c:v>
                </c:pt>
                <c:pt idx="264583">
                  <c:v>4.4922999999999998E-2</c:v>
                </c:pt>
                <c:pt idx="264584">
                  <c:v>4.4922999999999998E-2</c:v>
                </c:pt>
                <c:pt idx="264585">
                  <c:v>4.4922999999999998E-2</c:v>
                </c:pt>
                <c:pt idx="264586">
                  <c:v>4.4921999999999997E-2</c:v>
                </c:pt>
                <c:pt idx="264587">
                  <c:v>4.4921999999999997E-2</c:v>
                </c:pt>
                <c:pt idx="264588">
                  <c:v>4.4921999999999997E-2</c:v>
                </c:pt>
                <c:pt idx="264589">
                  <c:v>4.4921999999999997E-2</c:v>
                </c:pt>
                <c:pt idx="264590">
                  <c:v>4.4921000000000003E-2</c:v>
                </c:pt>
                <c:pt idx="264591">
                  <c:v>4.4921000000000003E-2</c:v>
                </c:pt>
                <c:pt idx="264592">
                  <c:v>4.4921000000000003E-2</c:v>
                </c:pt>
                <c:pt idx="264593">
                  <c:v>4.4921000000000003E-2</c:v>
                </c:pt>
                <c:pt idx="264594">
                  <c:v>4.4921000000000003E-2</c:v>
                </c:pt>
                <c:pt idx="264595">
                  <c:v>4.4920000000000002E-2</c:v>
                </c:pt>
                <c:pt idx="264596">
                  <c:v>4.4920000000000002E-2</c:v>
                </c:pt>
                <c:pt idx="264597">
                  <c:v>4.4919000000000001E-2</c:v>
                </c:pt>
                <c:pt idx="264598">
                  <c:v>4.4919000000000001E-2</c:v>
                </c:pt>
                <c:pt idx="264599">
                  <c:v>4.4919000000000001E-2</c:v>
                </c:pt>
                <c:pt idx="264600">
                  <c:v>4.4918E-2</c:v>
                </c:pt>
                <c:pt idx="264601">
                  <c:v>4.4918E-2</c:v>
                </c:pt>
                <c:pt idx="264602">
                  <c:v>4.4918E-2</c:v>
                </c:pt>
                <c:pt idx="264603">
                  <c:v>4.4916999999999999E-2</c:v>
                </c:pt>
                <c:pt idx="264604">
                  <c:v>4.4916999999999999E-2</c:v>
                </c:pt>
                <c:pt idx="264605">
                  <c:v>4.4916999999999999E-2</c:v>
                </c:pt>
                <c:pt idx="264606">
                  <c:v>4.4916999999999999E-2</c:v>
                </c:pt>
                <c:pt idx="264607">
                  <c:v>4.4915999999999998E-2</c:v>
                </c:pt>
                <c:pt idx="264608">
                  <c:v>4.4915999999999998E-2</c:v>
                </c:pt>
                <c:pt idx="264609">
                  <c:v>4.4915999999999998E-2</c:v>
                </c:pt>
                <c:pt idx="264610">
                  <c:v>4.4914999999999997E-2</c:v>
                </c:pt>
                <c:pt idx="264611">
                  <c:v>4.4914999999999997E-2</c:v>
                </c:pt>
                <c:pt idx="264612">
                  <c:v>4.4914999999999997E-2</c:v>
                </c:pt>
                <c:pt idx="264613">
                  <c:v>4.4914999999999997E-2</c:v>
                </c:pt>
                <c:pt idx="264614">
                  <c:v>4.4914999999999997E-2</c:v>
                </c:pt>
                <c:pt idx="264615">
                  <c:v>4.4914999999999997E-2</c:v>
                </c:pt>
                <c:pt idx="264616">
                  <c:v>4.4914999999999997E-2</c:v>
                </c:pt>
                <c:pt idx="264617">
                  <c:v>4.4914999999999997E-2</c:v>
                </c:pt>
                <c:pt idx="264618">
                  <c:v>4.4914999999999997E-2</c:v>
                </c:pt>
                <c:pt idx="264619">
                  <c:v>4.4914999999999997E-2</c:v>
                </c:pt>
                <c:pt idx="264620">
                  <c:v>4.4914999999999997E-2</c:v>
                </c:pt>
                <c:pt idx="264621">
                  <c:v>4.4914999999999997E-2</c:v>
                </c:pt>
                <c:pt idx="264622">
                  <c:v>4.4914999999999997E-2</c:v>
                </c:pt>
                <c:pt idx="264623">
                  <c:v>4.4914999999999997E-2</c:v>
                </c:pt>
                <c:pt idx="264624">
                  <c:v>4.4914999999999997E-2</c:v>
                </c:pt>
                <c:pt idx="264625">
                  <c:v>4.4914999999999997E-2</c:v>
                </c:pt>
                <c:pt idx="264626">
                  <c:v>4.4914999999999997E-2</c:v>
                </c:pt>
                <c:pt idx="264627">
                  <c:v>4.4914999999999997E-2</c:v>
                </c:pt>
                <c:pt idx="264628">
                  <c:v>4.4915999999999998E-2</c:v>
                </c:pt>
                <c:pt idx="264629">
                  <c:v>4.4915999999999998E-2</c:v>
                </c:pt>
                <c:pt idx="264630">
                  <c:v>4.4915999999999998E-2</c:v>
                </c:pt>
                <c:pt idx="264631">
                  <c:v>4.4916999999999999E-2</c:v>
                </c:pt>
                <c:pt idx="264632">
                  <c:v>4.4916999999999999E-2</c:v>
                </c:pt>
                <c:pt idx="264633">
                  <c:v>4.4916999999999999E-2</c:v>
                </c:pt>
                <c:pt idx="264634">
                  <c:v>4.4918E-2</c:v>
                </c:pt>
                <c:pt idx="264635">
                  <c:v>4.4918E-2</c:v>
                </c:pt>
                <c:pt idx="264636">
                  <c:v>4.4919000000000001E-2</c:v>
                </c:pt>
                <c:pt idx="264637">
                  <c:v>4.4919000000000001E-2</c:v>
                </c:pt>
                <c:pt idx="264638">
                  <c:v>4.4920000000000002E-2</c:v>
                </c:pt>
                <c:pt idx="264639">
                  <c:v>4.4920000000000002E-2</c:v>
                </c:pt>
                <c:pt idx="264640">
                  <c:v>4.4921000000000003E-2</c:v>
                </c:pt>
                <c:pt idx="264641">
                  <c:v>4.4921999999999997E-2</c:v>
                </c:pt>
                <c:pt idx="264642">
                  <c:v>4.4921999999999997E-2</c:v>
                </c:pt>
                <c:pt idx="264643">
                  <c:v>4.4922999999999998E-2</c:v>
                </c:pt>
                <c:pt idx="264644">
                  <c:v>4.4922999999999998E-2</c:v>
                </c:pt>
                <c:pt idx="264645">
                  <c:v>4.4923999999999999E-2</c:v>
                </c:pt>
                <c:pt idx="264646">
                  <c:v>4.4923999999999999E-2</c:v>
                </c:pt>
                <c:pt idx="264647">
                  <c:v>4.4925E-2</c:v>
                </c:pt>
                <c:pt idx="264648">
                  <c:v>4.4925E-2</c:v>
                </c:pt>
                <c:pt idx="264649">
                  <c:v>4.4926000000000001E-2</c:v>
                </c:pt>
                <c:pt idx="264650">
                  <c:v>4.4926000000000001E-2</c:v>
                </c:pt>
                <c:pt idx="264651">
                  <c:v>4.4927000000000002E-2</c:v>
                </c:pt>
                <c:pt idx="264652">
                  <c:v>4.4927000000000002E-2</c:v>
                </c:pt>
                <c:pt idx="264653">
                  <c:v>4.4927000000000002E-2</c:v>
                </c:pt>
                <c:pt idx="264654">
                  <c:v>4.4928000000000003E-2</c:v>
                </c:pt>
                <c:pt idx="264655">
                  <c:v>4.4928000000000003E-2</c:v>
                </c:pt>
                <c:pt idx="264656">
                  <c:v>4.4928000000000003E-2</c:v>
                </c:pt>
                <c:pt idx="264657">
                  <c:v>4.4928000000000003E-2</c:v>
                </c:pt>
                <c:pt idx="264658">
                  <c:v>4.4928999999999997E-2</c:v>
                </c:pt>
                <c:pt idx="264659">
                  <c:v>4.4928999999999997E-2</c:v>
                </c:pt>
                <c:pt idx="264660">
                  <c:v>4.4928999999999997E-2</c:v>
                </c:pt>
                <c:pt idx="264661">
                  <c:v>4.4928999999999997E-2</c:v>
                </c:pt>
                <c:pt idx="264662">
                  <c:v>4.4928999999999997E-2</c:v>
                </c:pt>
                <c:pt idx="264663">
                  <c:v>4.4928999999999997E-2</c:v>
                </c:pt>
                <c:pt idx="264664">
                  <c:v>4.4928999999999997E-2</c:v>
                </c:pt>
                <c:pt idx="264665">
                  <c:v>4.4928999999999997E-2</c:v>
                </c:pt>
                <c:pt idx="264666">
                  <c:v>4.4928999999999997E-2</c:v>
                </c:pt>
                <c:pt idx="264667">
                  <c:v>4.4928000000000003E-2</c:v>
                </c:pt>
                <c:pt idx="264668">
                  <c:v>4.4928000000000003E-2</c:v>
                </c:pt>
                <c:pt idx="264669">
                  <c:v>4.4928000000000003E-2</c:v>
                </c:pt>
                <c:pt idx="264670">
                  <c:v>4.4927000000000002E-2</c:v>
                </c:pt>
                <c:pt idx="264671">
                  <c:v>4.4927000000000002E-2</c:v>
                </c:pt>
                <c:pt idx="264672">
                  <c:v>4.4926000000000001E-2</c:v>
                </c:pt>
                <c:pt idx="264673">
                  <c:v>4.4926000000000001E-2</c:v>
                </c:pt>
                <c:pt idx="264674">
                  <c:v>4.4925E-2</c:v>
                </c:pt>
                <c:pt idx="264675">
                  <c:v>4.4925E-2</c:v>
                </c:pt>
                <c:pt idx="264676">
                  <c:v>4.4923999999999999E-2</c:v>
                </c:pt>
                <c:pt idx="264677">
                  <c:v>4.4923999999999999E-2</c:v>
                </c:pt>
                <c:pt idx="264678">
                  <c:v>4.4922999999999998E-2</c:v>
                </c:pt>
                <c:pt idx="264679">
                  <c:v>4.4921999999999997E-2</c:v>
                </c:pt>
                <c:pt idx="264680">
                  <c:v>4.4921999999999997E-2</c:v>
                </c:pt>
                <c:pt idx="264681">
                  <c:v>4.4921000000000003E-2</c:v>
                </c:pt>
                <c:pt idx="264682">
                  <c:v>4.4920000000000002E-2</c:v>
                </c:pt>
                <c:pt idx="264683">
                  <c:v>4.4920000000000002E-2</c:v>
                </c:pt>
                <c:pt idx="264684">
                  <c:v>4.4919000000000001E-2</c:v>
                </c:pt>
                <c:pt idx="264685">
                  <c:v>4.4919000000000001E-2</c:v>
                </c:pt>
                <c:pt idx="264686">
                  <c:v>4.4918E-2</c:v>
                </c:pt>
                <c:pt idx="264687">
                  <c:v>4.4918E-2</c:v>
                </c:pt>
                <c:pt idx="264688">
                  <c:v>4.4916999999999999E-2</c:v>
                </c:pt>
                <c:pt idx="264689">
                  <c:v>4.4916999999999999E-2</c:v>
                </c:pt>
                <c:pt idx="264690">
                  <c:v>4.4915999999999998E-2</c:v>
                </c:pt>
                <c:pt idx="264691">
                  <c:v>4.4915999999999998E-2</c:v>
                </c:pt>
                <c:pt idx="264692">
                  <c:v>4.4914999999999997E-2</c:v>
                </c:pt>
                <c:pt idx="264693">
                  <c:v>4.4914999999999997E-2</c:v>
                </c:pt>
                <c:pt idx="264694">
                  <c:v>4.4914000000000003E-2</c:v>
                </c:pt>
                <c:pt idx="264695">
                  <c:v>4.4914000000000003E-2</c:v>
                </c:pt>
                <c:pt idx="264696">
                  <c:v>4.4914000000000003E-2</c:v>
                </c:pt>
                <c:pt idx="264697">
                  <c:v>4.4914000000000003E-2</c:v>
                </c:pt>
                <c:pt idx="264698">
                  <c:v>4.4913000000000002E-2</c:v>
                </c:pt>
                <c:pt idx="264699">
                  <c:v>4.4913000000000002E-2</c:v>
                </c:pt>
                <c:pt idx="264700">
                  <c:v>4.4913000000000002E-2</c:v>
                </c:pt>
                <c:pt idx="264701">
                  <c:v>4.4913000000000002E-2</c:v>
                </c:pt>
                <c:pt idx="264702">
                  <c:v>4.4913000000000002E-2</c:v>
                </c:pt>
                <c:pt idx="264703">
                  <c:v>4.4913000000000002E-2</c:v>
                </c:pt>
                <c:pt idx="264704">
                  <c:v>4.4913000000000002E-2</c:v>
                </c:pt>
                <c:pt idx="264705">
                  <c:v>4.4913000000000002E-2</c:v>
                </c:pt>
                <c:pt idx="264706">
                  <c:v>4.4913000000000002E-2</c:v>
                </c:pt>
                <c:pt idx="264707">
                  <c:v>4.4913000000000002E-2</c:v>
                </c:pt>
                <c:pt idx="264708">
                  <c:v>4.4913000000000002E-2</c:v>
                </c:pt>
                <c:pt idx="264709">
                  <c:v>4.4913000000000002E-2</c:v>
                </c:pt>
                <c:pt idx="264710">
                  <c:v>4.4914000000000003E-2</c:v>
                </c:pt>
                <c:pt idx="264711">
                  <c:v>4.4914000000000003E-2</c:v>
                </c:pt>
                <c:pt idx="264712">
                  <c:v>4.4914000000000003E-2</c:v>
                </c:pt>
                <c:pt idx="264713">
                  <c:v>4.4914000000000003E-2</c:v>
                </c:pt>
                <c:pt idx="264714">
                  <c:v>4.4914999999999997E-2</c:v>
                </c:pt>
                <c:pt idx="264715">
                  <c:v>4.4914999999999997E-2</c:v>
                </c:pt>
                <c:pt idx="264716">
                  <c:v>4.4914999999999997E-2</c:v>
                </c:pt>
                <c:pt idx="264717">
                  <c:v>4.4914999999999997E-2</c:v>
                </c:pt>
                <c:pt idx="264718">
                  <c:v>4.4915999999999998E-2</c:v>
                </c:pt>
                <c:pt idx="264719">
                  <c:v>4.4915999999999998E-2</c:v>
                </c:pt>
                <c:pt idx="264720">
                  <c:v>4.4915999999999998E-2</c:v>
                </c:pt>
                <c:pt idx="264721">
                  <c:v>4.4916999999999999E-2</c:v>
                </c:pt>
                <c:pt idx="264722">
                  <c:v>4.4916999999999999E-2</c:v>
                </c:pt>
                <c:pt idx="264723">
                  <c:v>4.4918E-2</c:v>
                </c:pt>
                <c:pt idx="264724">
                  <c:v>4.4918E-2</c:v>
                </c:pt>
                <c:pt idx="264725">
                  <c:v>4.4918E-2</c:v>
                </c:pt>
                <c:pt idx="264726">
                  <c:v>4.4918E-2</c:v>
                </c:pt>
                <c:pt idx="264727">
                  <c:v>4.4919000000000001E-2</c:v>
                </c:pt>
                <c:pt idx="264728">
                  <c:v>4.4919000000000001E-2</c:v>
                </c:pt>
                <c:pt idx="264729">
                  <c:v>4.4919000000000001E-2</c:v>
                </c:pt>
                <c:pt idx="264730">
                  <c:v>4.4920000000000002E-2</c:v>
                </c:pt>
                <c:pt idx="264731">
                  <c:v>4.4920000000000002E-2</c:v>
                </c:pt>
                <c:pt idx="264732">
                  <c:v>4.4921000000000003E-2</c:v>
                </c:pt>
                <c:pt idx="264733">
                  <c:v>4.4921000000000003E-2</c:v>
                </c:pt>
                <c:pt idx="264734">
                  <c:v>4.4921000000000003E-2</c:v>
                </c:pt>
                <c:pt idx="264735">
                  <c:v>4.4921999999999997E-2</c:v>
                </c:pt>
                <c:pt idx="264736">
                  <c:v>4.4921999999999997E-2</c:v>
                </c:pt>
                <c:pt idx="264737">
                  <c:v>4.4921999999999997E-2</c:v>
                </c:pt>
                <c:pt idx="264738">
                  <c:v>4.4922999999999998E-2</c:v>
                </c:pt>
                <c:pt idx="264739">
                  <c:v>4.4922999999999998E-2</c:v>
                </c:pt>
                <c:pt idx="264740">
                  <c:v>4.4922999999999998E-2</c:v>
                </c:pt>
                <c:pt idx="264741">
                  <c:v>4.4922999999999998E-2</c:v>
                </c:pt>
                <c:pt idx="264742">
                  <c:v>4.4923999999999999E-2</c:v>
                </c:pt>
                <c:pt idx="264743">
                  <c:v>4.4923999999999999E-2</c:v>
                </c:pt>
                <c:pt idx="264744">
                  <c:v>4.4923999999999999E-2</c:v>
                </c:pt>
                <c:pt idx="264745">
                  <c:v>4.4925E-2</c:v>
                </c:pt>
                <c:pt idx="264746">
                  <c:v>4.4925E-2</c:v>
                </c:pt>
                <c:pt idx="264747">
                  <c:v>4.4925E-2</c:v>
                </c:pt>
                <c:pt idx="264748">
                  <c:v>4.4926000000000001E-2</c:v>
                </c:pt>
                <c:pt idx="264749">
                  <c:v>4.4926000000000001E-2</c:v>
                </c:pt>
                <c:pt idx="264750">
                  <c:v>4.4926000000000001E-2</c:v>
                </c:pt>
                <c:pt idx="264751">
                  <c:v>4.4926000000000001E-2</c:v>
                </c:pt>
                <c:pt idx="264752">
                  <c:v>4.4927000000000002E-2</c:v>
                </c:pt>
                <c:pt idx="264753">
                  <c:v>4.4927000000000002E-2</c:v>
                </c:pt>
                <c:pt idx="264754">
                  <c:v>4.4927000000000002E-2</c:v>
                </c:pt>
                <c:pt idx="264755">
                  <c:v>4.4927000000000002E-2</c:v>
                </c:pt>
                <c:pt idx="264756">
                  <c:v>4.4928000000000003E-2</c:v>
                </c:pt>
                <c:pt idx="264757">
                  <c:v>4.4928000000000003E-2</c:v>
                </c:pt>
                <c:pt idx="264758">
                  <c:v>4.4928000000000003E-2</c:v>
                </c:pt>
                <c:pt idx="264759">
                  <c:v>4.4928000000000003E-2</c:v>
                </c:pt>
                <c:pt idx="264760">
                  <c:v>4.4928999999999997E-2</c:v>
                </c:pt>
                <c:pt idx="264761">
                  <c:v>4.4928999999999997E-2</c:v>
                </c:pt>
                <c:pt idx="264762">
                  <c:v>4.4928999999999997E-2</c:v>
                </c:pt>
                <c:pt idx="264763">
                  <c:v>4.4928999999999997E-2</c:v>
                </c:pt>
                <c:pt idx="264764">
                  <c:v>4.4928999999999997E-2</c:v>
                </c:pt>
                <c:pt idx="264765">
                  <c:v>4.4928999999999997E-2</c:v>
                </c:pt>
                <c:pt idx="264766">
                  <c:v>4.4928999999999997E-2</c:v>
                </c:pt>
                <c:pt idx="264767">
                  <c:v>4.4928999999999997E-2</c:v>
                </c:pt>
                <c:pt idx="264768">
                  <c:v>4.4928999999999997E-2</c:v>
                </c:pt>
                <c:pt idx="264769">
                  <c:v>4.4928999999999997E-2</c:v>
                </c:pt>
                <c:pt idx="264770">
                  <c:v>4.4928999999999997E-2</c:v>
                </c:pt>
                <c:pt idx="264771">
                  <c:v>4.4928999999999997E-2</c:v>
                </c:pt>
                <c:pt idx="264772">
                  <c:v>4.4928999999999997E-2</c:v>
                </c:pt>
                <c:pt idx="264773">
                  <c:v>4.4928999999999997E-2</c:v>
                </c:pt>
                <c:pt idx="264774">
                  <c:v>4.4928999999999997E-2</c:v>
                </c:pt>
                <c:pt idx="264775">
                  <c:v>4.4928999999999997E-2</c:v>
                </c:pt>
                <c:pt idx="264776">
                  <c:v>4.4928999999999997E-2</c:v>
                </c:pt>
                <c:pt idx="264777">
                  <c:v>4.4928999999999997E-2</c:v>
                </c:pt>
                <c:pt idx="264778">
                  <c:v>4.4928999999999997E-2</c:v>
                </c:pt>
                <c:pt idx="264779">
                  <c:v>4.4928999999999997E-2</c:v>
                </c:pt>
                <c:pt idx="264780">
                  <c:v>4.4928999999999997E-2</c:v>
                </c:pt>
                <c:pt idx="264781">
                  <c:v>4.4928999999999997E-2</c:v>
                </c:pt>
                <c:pt idx="264782">
                  <c:v>4.4928999999999997E-2</c:v>
                </c:pt>
                <c:pt idx="264783">
                  <c:v>4.4928999999999997E-2</c:v>
                </c:pt>
                <c:pt idx="264784">
                  <c:v>4.4928000000000003E-2</c:v>
                </c:pt>
                <c:pt idx="264785">
                  <c:v>4.4928000000000003E-2</c:v>
                </c:pt>
                <c:pt idx="264786">
                  <c:v>4.4928000000000003E-2</c:v>
                </c:pt>
                <c:pt idx="264787">
                  <c:v>4.4928000000000003E-2</c:v>
                </c:pt>
                <c:pt idx="264788">
                  <c:v>4.4928000000000003E-2</c:v>
                </c:pt>
                <c:pt idx="264789">
                  <c:v>4.4928000000000003E-2</c:v>
                </c:pt>
                <c:pt idx="264790">
                  <c:v>4.4928000000000003E-2</c:v>
                </c:pt>
                <c:pt idx="264791">
                  <c:v>4.4927000000000002E-2</c:v>
                </c:pt>
                <c:pt idx="264792">
                  <c:v>4.4928000000000003E-2</c:v>
                </c:pt>
                <c:pt idx="264793">
                  <c:v>4.4928000000000003E-2</c:v>
                </c:pt>
                <c:pt idx="264794">
                  <c:v>4.4928000000000003E-2</c:v>
                </c:pt>
                <c:pt idx="264795">
                  <c:v>4.4928000000000003E-2</c:v>
                </c:pt>
                <c:pt idx="264796">
                  <c:v>4.4928000000000003E-2</c:v>
                </c:pt>
                <c:pt idx="264797">
                  <c:v>4.4927000000000002E-2</c:v>
                </c:pt>
                <c:pt idx="264798">
                  <c:v>4.4927000000000002E-2</c:v>
                </c:pt>
                <c:pt idx="264799">
                  <c:v>4.4928000000000003E-2</c:v>
                </c:pt>
                <c:pt idx="264800">
                  <c:v>4.4928000000000003E-2</c:v>
                </c:pt>
                <c:pt idx="264801">
                  <c:v>4.4928000000000003E-2</c:v>
                </c:pt>
                <c:pt idx="264802">
                  <c:v>4.4928000000000003E-2</c:v>
                </c:pt>
                <c:pt idx="264803">
                  <c:v>4.4928000000000003E-2</c:v>
                </c:pt>
                <c:pt idx="264804">
                  <c:v>4.4928999999999997E-2</c:v>
                </c:pt>
                <c:pt idx="264805">
                  <c:v>4.4928999999999997E-2</c:v>
                </c:pt>
                <c:pt idx="264806">
                  <c:v>4.4929999999999998E-2</c:v>
                </c:pt>
                <c:pt idx="264807">
                  <c:v>4.4929999999999998E-2</c:v>
                </c:pt>
                <c:pt idx="264808">
                  <c:v>4.4929999999999998E-2</c:v>
                </c:pt>
                <c:pt idx="264809">
                  <c:v>4.4930999999999999E-2</c:v>
                </c:pt>
                <c:pt idx="264810">
                  <c:v>4.4930999999999999E-2</c:v>
                </c:pt>
                <c:pt idx="264811">
                  <c:v>4.4932E-2</c:v>
                </c:pt>
                <c:pt idx="264812">
                  <c:v>4.4932E-2</c:v>
                </c:pt>
                <c:pt idx="264813">
                  <c:v>4.4933000000000001E-2</c:v>
                </c:pt>
                <c:pt idx="264814">
                  <c:v>4.4934000000000002E-2</c:v>
                </c:pt>
                <c:pt idx="264815">
                  <c:v>4.4935000000000003E-2</c:v>
                </c:pt>
                <c:pt idx="264816">
                  <c:v>4.4935999999999997E-2</c:v>
                </c:pt>
                <c:pt idx="264817">
                  <c:v>4.4935999999999997E-2</c:v>
                </c:pt>
                <c:pt idx="264818">
                  <c:v>4.4936999999999998E-2</c:v>
                </c:pt>
                <c:pt idx="264819">
                  <c:v>4.4937999999999999E-2</c:v>
                </c:pt>
                <c:pt idx="264820">
                  <c:v>4.4939E-2</c:v>
                </c:pt>
                <c:pt idx="264821">
                  <c:v>4.4940000000000001E-2</c:v>
                </c:pt>
                <c:pt idx="264822">
                  <c:v>4.4941000000000002E-2</c:v>
                </c:pt>
                <c:pt idx="264823">
                  <c:v>4.4942000000000003E-2</c:v>
                </c:pt>
                <c:pt idx="264824">
                  <c:v>4.4942999999999997E-2</c:v>
                </c:pt>
                <c:pt idx="264825">
                  <c:v>4.4943999999999998E-2</c:v>
                </c:pt>
                <c:pt idx="264826">
                  <c:v>4.4944999999999999E-2</c:v>
                </c:pt>
                <c:pt idx="264827">
                  <c:v>4.4946E-2</c:v>
                </c:pt>
                <c:pt idx="264828">
                  <c:v>4.4947000000000001E-2</c:v>
                </c:pt>
                <c:pt idx="264829">
                  <c:v>4.4948000000000002E-2</c:v>
                </c:pt>
                <c:pt idx="264830">
                  <c:v>4.4949000000000003E-2</c:v>
                </c:pt>
                <c:pt idx="264831">
                  <c:v>4.4949999999999997E-2</c:v>
                </c:pt>
                <c:pt idx="264832">
                  <c:v>4.4950999999999998E-2</c:v>
                </c:pt>
                <c:pt idx="264833">
                  <c:v>4.4951999999999999E-2</c:v>
                </c:pt>
                <c:pt idx="264834">
                  <c:v>4.4953E-2</c:v>
                </c:pt>
                <c:pt idx="264835">
                  <c:v>4.4954000000000001E-2</c:v>
                </c:pt>
                <c:pt idx="264836">
                  <c:v>4.4955000000000002E-2</c:v>
                </c:pt>
                <c:pt idx="264837">
                  <c:v>4.4956000000000003E-2</c:v>
                </c:pt>
                <c:pt idx="264838">
                  <c:v>4.4956999999999997E-2</c:v>
                </c:pt>
                <c:pt idx="264839">
                  <c:v>4.4957999999999998E-2</c:v>
                </c:pt>
                <c:pt idx="264840">
                  <c:v>4.4958999999999999E-2</c:v>
                </c:pt>
                <c:pt idx="264841">
                  <c:v>4.4958999999999999E-2</c:v>
                </c:pt>
                <c:pt idx="264842">
                  <c:v>4.496E-2</c:v>
                </c:pt>
                <c:pt idx="264843">
                  <c:v>4.4961000000000001E-2</c:v>
                </c:pt>
                <c:pt idx="264844">
                  <c:v>4.4961000000000001E-2</c:v>
                </c:pt>
                <c:pt idx="264845">
                  <c:v>4.4962000000000002E-2</c:v>
                </c:pt>
                <c:pt idx="264846">
                  <c:v>4.4962000000000002E-2</c:v>
                </c:pt>
                <c:pt idx="264847">
                  <c:v>4.4963000000000003E-2</c:v>
                </c:pt>
                <c:pt idx="264848">
                  <c:v>4.4963000000000003E-2</c:v>
                </c:pt>
                <c:pt idx="264849">
                  <c:v>4.4963999999999997E-2</c:v>
                </c:pt>
                <c:pt idx="264850">
                  <c:v>4.4963999999999997E-2</c:v>
                </c:pt>
                <c:pt idx="264851">
                  <c:v>4.4964999999999998E-2</c:v>
                </c:pt>
                <c:pt idx="264852">
                  <c:v>4.4964999999999998E-2</c:v>
                </c:pt>
                <c:pt idx="264853">
                  <c:v>4.4964999999999998E-2</c:v>
                </c:pt>
                <c:pt idx="264854">
                  <c:v>4.4964999999999998E-2</c:v>
                </c:pt>
                <c:pt idx="264855">
                  <c:v>4.4964999999999998E-2</c:v>
                </c:pt>
                <c:pt idx="264856">
                  <c:v>4.4964999999999998E-2</c:v>
                </c:pt>
                <c:pt idx="264857">
                  <c:v>4.4964999999999998E-2</c:v>
                </c:pt>
                <c:pt idx="264858">
                  <c:v>4.4964999999999998E-2</c:v>
                </c:pt>
                <c:pt idx="264859">
                  <c:v>4.4964999999999998E-2</c:v>
                </c:pt>
                <c:pt idx="264860">
                  <c:v>4.4964999999999998E-2</c:v>
                </c:pt>
                <c:pt idx="264861">
                  <c:v>4.4964999999999998E-2</c:v>
                </c:pt>
                <c:pt idx="264862">
                  <c:v>4.4963999999999997E-2</c:v>
                </c:pt>
                <c:pt idx="264863">
                  <c:v>4.4963999999999997E-2</c:v>
                </c:pt>
                <c:pt idx="264864">
                  <c:v>4.4963999999999997E-2</c:v>
                </c:pt>
                <c:pt idx="264865">
                  <c:v>4.4963999999999997E-2</c:v>
                </c:pt>
                <c:pt idx="264866">
                  <c:v>4.4963999999999997E-2</c:v>
                </c:pt>
                <c:pt idx="264867">
                  <c:v>4.4963000000000003E-2</c:v>
                </c:pt>
                <c:pt idx="264868">
                  <c:v>4.4963000000000003E-2</c:v>
                </c:pt>
                <c:pt idx="264869">
                  <c:v>4.4962000000000002E-2</c:v>
                </c:pt>
                <c:pt idx="264870">
                  <c:v>4.4962000000000002E-2</c:v>
                </c:pt>
                <c:pt idx="264871">
                  <c:v>4.4962000000000002E-2</c:v>
                </c:pt>
                <c:pt idx="264872">
                  <c:v>4.4961000000000001E-2</c:v>
                </c:pt>
                <c:pt idx="264873">
                  <c:v>4.4961000000000001E-2</c:v>
                </c:pt>
                <c:pt idx="264874">
                  <c:v>4.4961000000000001E-2</c:v>
                </c:pt>
                <c:pt idx="264875">
                  <c:v>4.4961000000000001E-2</c:v>
                </c:pt>
                <c:pt idx="264876">
                  <c:v>4.496E-2</c:v>
                </c:pt>
                <c:pt idx="264877">
                  <c:v>4.496E-2</c:v>
                </c:pt>
                <c:pt idx="264878">
                  <c:v>4.496E-2</c:v>
                </c:pt>
                <c:pt idx="264879">
                  <c:v>4.4958999999999999E-2</c:v>
                </c:pt>
                <c:pt idx="264880">
                  <c:v>4.4958999999999999E-2</c:v>
                </c:pt>
                <c:pt idx="264881">
                  <c:v>4.4958999999999999E-2</c:v>
                </c:pt>
                <c:pt idx="264882">
                  <c:v>4.4957999999999998E-2</c:v>
                </c:pt>
                <c:pt idx="264883">
                  <c:v>4.4957999999999998E-2</c:v>
                </c:pt>
                <c:pt idx="264884">
                  <c:v>4.4957999999999998E-2</c:v>
                </c:pt>
                <c:pt idx="264885">
                  <c:v>4.4957999999999998E-2</c:v>
                </c:pt>
                <c:pt idx="264886">
                  <c:v>4.4957999999999998E-2</c:v>
                </c:pt>
                <c:pt idx="264887">
                  <c:v>4.4957999999999998E-2</c:v>
                </c:pt>
                <c:pt idx="264888">
                  <c:v>4.4957999999999998E-2</c:v>
                </c:pt>
                <c:pt idx="264889">
                  <c:v>4.4957999999999998E-2</c:v>
                </c:pt>
                <c:pt idx="264890">
                  <c:v>4.4956999999999997E-2</c:v>
                </c:pt>
                <c:pt idx="264891">
                  <c:v>4.4956999999999997E-2</c:v>
                </c:pt>
                <c:pt idx="264892">
                  <c:v>4.4956999999999997E-2</c:v>
                </c:pt>
                <c:pt idx="264893">
                  <c:v>4.4956999999999997E-2</c:v>
                </c:pt>
                <c:pt idx="264894">
                  <c:v>4.4956999999999997E-2</c:v>
                </c:pt>
                <c:pt idx="264895">
                  <c:v>4.4956999999999997E-2</c:v>
                </c:pt>
                <c:pt idx="264896">
                  <c:v>4.4956999999999997E-2</c:v>
                </c:pt>
                <c:pt idx="264897">
                  <c:v>4.4956999999999997E-2</c:v>
                </c:pt>
                <c:pt idx="264898">
                  <c:v>4.4956999999999997E-2</c:v>
                </c:pt>
                <c:pt idx="264899">
                  <c:v>4.4957999999999998E-2</c:v>
                </c:pt>
                <c:pt idx="264900">
                  <c:v>4.4957999999999998E-2</c:v>
                </c:pt>
                <c:pt idx="264901">
                  <c:v>4.4957999999999998E-2</c:v>
                </c:pt>
                <c:pt idx="264902">
                  <c:v>4.4957999999999998E-2</c:v>
                </c:pt>
                <c:pt idx="264903">
                  <c:v>4.4957999999999998E-2</c:v>
                </c:pt>
                <c:pt idx="264904">
                  <c:v>4.4957999999999998E-2</c:v>
                </c:pt>
                <c:pt idx="264905">
                  <c:v>4.4957999999999998E-2</c:v>
                </c:pt>
                <c:pt idx="264906">
                  <c:v>4.4957999999999998E-2</c:v>
                </c:pt>
                <c:pt idx="264907">
                  <c:v>4.4957999999999998E-2</c:v>
                </c:pt>
                <c:pt idx="264908">
                  <c:v>4.4957999999999998E-2</c:v>
                </c:pt>
                <c:pt idx="264909">
                  <c:v>4.4958999999999999E-2</c:v>
                </c:pt>
                <c:pt idx="264910">
                  <c:v>4.4958999999999999E-2</c:v>
                </c:pt>
                <c:pt idx="264911">
                  <c:v>4.4958999999999999E-2</c:v>
                </c:pt>
                <c:pt idx="264912">
                  <c:v>4.4958999999999999E-2</c:v>
                </c:pt>
                <c:pt idx="264913">
                  <c:v>4.496E-2</c:v>
                </c:pt>
                <c:pt idx="264914">
                  <c:v>4.496E-2</c:v>
                </c:pt>
                <c:pt idx="264915">
                  <c:v>4.496E-2</c:v>
                </c:pt>
                <c:pt idx="264916">
                  <c:v>4.496E-2</c:v>
                </c:pt>
                <c:pt idx="264917">
                  <c:v>4.496E-2</c:v>
                </c:pt>
                <c:pt idx="264918">
                  <c:v>4.4961000000000001E-2</c:v>
                </c:pt>
                <c:pt idx="264919">
                  <c:v>4.4961000000000001E-2</c:v>
                </c:pt>
                <c:pt idx="264920">
                  <c:v>4.4962000000000002E-2</c:v>
                </c:pt>
                <c:pt idx="264921">
                  <c:v>4.4962000000000002E-2</c:v>
                </c:pt>
                <c:pt idx="264922">
                  <c:v>4.4963000000000003E-2</c:v>
                </c:pt>
                <c:pt idx="264923">
                  <c:v>4.4963000000000003E-2</c:v>
                </c:pt>
                <c:pt idx="264924">
                  <c:v>4.4963999999999997E-2</c:v>
                </c:pt>
                <c:pt idx="264925">
                  <c:v>4.4963999999999997E-2</c:v>
                </c:pt>
                <c:pt idx="264926">
                  <c:v>4.4964999999999998E-2</c:v>
                </c:pt>
                <c:pt idx="264927">
                  <c:v>4.4964999999999998E-2</c:v>
                </c:pt>
                <c:pt idx="264928">
                  <c:v>4.4965999999999999E-2</c:v>
                </c:pt>
                <c:pt idx="264929">
                  <c:v>4.4965999999999999E-2</c:v>
                </c:pt>
                <c:pt idx="264930">
                  <c:v>4.4967E-2</c:v>
                </c:pt>
                <c:pt idx="264931">
                  <c:v>4.4968000000000001E-2</c:v>
                </c:pt>
                <c:pt idx="264932">
                  <c:v>4.4969000000000002E-2</c:v>
                </c:pt>
                <c:pt idx="264933">
                  <c:v>4.4969000000000002E-2</c:v>
                </c:pt>
                <c:pt idx="264934">
                  <c:v>4.4970000000000003E-2</c:v>
                </c:pt>
                <c:pt idx="264935">
                  <c:v>4.4970999999999997E-2</c:v>
                </c:pt>
                <c:pt idx="264936">
                  <c:v>4.4971999999999998E-2</c:v>
                </c:pt>
                <c:pt idx="264937">
                  <c:v>4.4971999999999998E-2</c:v>
                </c:pt>
                <c:pt idx="264938">
                  <c:v>4.4972999999999999E-2</c:v>
                </c:pt>
                <c:pt idx="264939">
                  <c:v>4.4974E-2</c:v>
                </c:pt>
                <c:pt idx="264940">
                  <c:v>4.4975000000000001E-2</c:v>
                </c:pt>
                <c:pt idx="264941">
                  <c:v>4.4975000000000001E-2</c:v>
                </c:pt>
                <c:pt idx="264942">
                  <c:v>4.4976000000000002E-2</c:v>
                </c:pt>
                <c:pt idx="264943">
                  <c:v>4.4977000000000003E-2</c:v>
                </c:pt>
                <c:pt idx="264944">
                  <c:v>4.4977999999999997E-2</c:v>
                </c:pt>
                <c:pt idx="264945">
                  <c:v>4.4978999999999998E-2</c:v>
                </c:pt>
                <c:pt idx="264946">
                  <c:v>4.4979999999999999E-2</c:v>
                </c:pt>
                <c:pt idx="264947">
                  <c:v>4.4981E-2</c:v>
                </c:pt>
                <c:pt idx="264948">
                  <c:v>4.4981E-2</c:v>
                </c:pt>
                <c:pt idx="264949">
                  <c:v>4.4982000000000001E-2</c:v>
                </c:pt>
                <c:pt idx="264950">
                  <c:v>4.4983000000000002E-2</c:v>
                </c:pt>
                <c:pt idx="264951">
                  <c:v>4.4984000000000003E-2</c:v>
                </c:pt>
                <c:pt idx="264952">
                  <c:v>4.4984000000000003E-2</c:v>
                </c:pt>
                <c:pt idx="264953">
                  <c:v>4.4984999999999997E-2</c:v>
                </c:pt>
                <c:pt idx="264954">
                  <c:v>4.4985999999999998E-2</c:v>
                </c:pt>
                <c:pt idx="264955">
                  <c:v>4.4986999999999999E-2</c:v>
                </c:pt>
                <c:pt idx="264956">
                  <c:v>4.4988E-2</c:v>
                </c:pt>
                <c:pt idx="264957">
                  <c:v>4.4989000000000001E-2</c:v>
                </c:pt>
                <c:pt idx="264958">
                  <c:v>4.4990000000000002E-2</c:v>
                </c:pt>
                <c:pt idx="264959">
                  <c:v>4.4990000000000002E-2</c:v>
                </c:pt>
                <c:pt idx="264960">
                  <c:v>4.4991000000000003E-2</c:v>
                </c:pt>
                <c:pt idx="264961">
                  <c:v>4.4991999999999997E-2</c:v>
                </c:pt>
                <c:pt idx="264962">
                  <c:v>4.4992999999999998E-2</c:v>
                </c:pt>
                <c:pt idx="264963">
                  <c:v>4.4993999999999999E-2</c:v>
                </c:pt>
                <c:pt idx="264964">
                  <c:v>4.4993999999999999E-2</c:v>
                </c:pt>
                <c:pt idx="264965">
                  <c:v>4.4995E-2</c:v>
                </c:pt>
                <c:pt idx="264966">
                  <c:v>4.4996000000000001E-2</c:v>
                </c:pt>
                <c:pt idx="264967">
                  <c:v>4.4997000000000002E-2</c:v>
                </c:pt>
                <c:pt idx="264968">
                  <c:v>4.4998000000000003E-2</c:v>
                </c:pt>
                <c:pt idx="264969">
                  <c:v>4.4998999999999997E-2</c:v>
                </c:pt>
                <c:pt idx="264970">
                  <c:v>4.4999999999999998E-2</c:v>
                </c:pt>
                <c:pt idx="264971">
                  <c:v>4.5000999999999999E-2</c:v>
                </c:pt>
                <c:pt idx="264972">
                  <c:v>4.5002E-2</c:v>
                </c:pt>
                <c:pt idx="264973">
                  <c:v>4.5003000000000001E-2</c:v>
                </c:pt>
                <c:pt idx="264974">
                  <c:v>4.5004000000000002E-2</c:v>
                </c:pt>
                <c:pt idx="264975">
                  <c:v>4.5005000000000003E-2</c:v>
                </c:pt>
                <c:pt idx="264976">
                  <c:v>4.5005999999999997E-2</c:v>
                </c:pt>
                <c:pt idx="264977">
                  <c:v>4.5006999999999998E-2</c:v>
                </c:pt>
                <c:pt idx="264978">
                  <c:v>4.5007999999999999E-2</c:v>
                </c:pt>
                <c:pt idx="264979">
                  <c:v>4.5009E-2</c:v>
                </c:pt>
                <c:pt idx="264980">
                  <c:v>4.5010000000000001E-2</c:v>
                </c:pt>
                <c:pt idx="264981">
                  <c:v>4.5011000000000002E-2</c:v>
                </c:pt>
                <c:pt idx="264982">
                  <c:v>4.5012000000000003E-2</c:v>
                </c:pt>
                <c:pt idx="264983">
                  <c:v>4.5013999999999998E-2</c:v>
                </c:pt>
                <c:pt idx="264984">
                  <c:v>4.5013999999999998E-2</c:v>
                </c:pt>
                <c:pt idx="264985">
                  <c:v>4.5014999999999999E-2</c:v>
                </c:pt>
                <c:pt idx="264986">
                  <c:v>4.5016E-2</c:v>
                </c:pt>
                <c:pt idx="264987">
                  <c:v>4.5017000000000001E-2</c:v>
                </c:pt>
                <c:pt idx="264988">
                  <c:v>4.5018000000000002E-2</c:v>
                </c:pt>
                <c:pt idx="264989">
                  <c:v>4.5019000000000003E-2</c:v>
                </c:pt>
                <c:pt idx="264990">
                  <c:v>4.5019999999999998E-2</c:v>
                </c:pt>
                <c:pt idx="264991">
                  <c:v>4.5020999999999999E-2</c:v>
                </c:pt>
                <c:pt idx="264992">
                  <c:v>4.5022E-2</c:v>
                </c:pt>
                <c:pt idx="264993">
                  <c:v>4.5023000000000001E-2</c:v>
                </c:pt>
                <c:pt idx="264994">
                  <c:v>4.5024000000000002E-2</c:v>
                </c:pt>
                <c:pt idx="264995">
                  <c:v>4.5025000000000003E-2</c:v>
                </c:pt>
                <c:pt idx="264996">
                  <c:v>4.5025999999999997E-2</c:v>
                </c:pt>
                <c:pt idx="264997">
                  <c:v>4.5026999999999998E-2</c:v>
                </c:pt>
                <c:pt idx="264998">
                  <c:v>4.5026999999999998E-2</c:v>
                </c:pt>
                <c:pt idx="264999">
                  <c:v>4.5027999999999999E-2</c:v>
                </c:pt>
                <c:pt idx="265000">
                  <c:v>4.5029E-2</c:v>
                </c:pt>
                <c:pt idx="265001">
                  <c:v>4.5029E-2</c:v>
                </c:pt>
                <c:pt idx="265002">
                  <c:v>4.5030000000000001E-2</c:v>
                </c:pt>
                <c:pt idx="265003">
                  <c:v>4.5031000000000002E-2</c:v>
                </c:pt>
                <c:pt idx="265004">
                  <c:v>4.5031000000000002E-2</c:v>
                </c:pt>
                <c:pt idx="265005">
                  <c:v>4.5032000000000003E-2</c:v>
                </c:pt>
                <c:pt idx="265006">
                  <c:v>4.5032000000000003E-2</c:v>
                </c:pt>
                <c:pt idx="265007">
                  <c:v>4.5032999999999997E-2</c:v>
                </c:pt>
                <c:pt idx="265008">
                  <c:v>4.5032999999999997E-2</c:v>
                </c:pt>
                <c:pt idx="265009">
                  <c:v>4.5032999999999997E-2</c:v>
                </c:pt>
                <c:pt idx="265010">
                  <c:v>4.5032999999999997E-2</c:v>
                </c:pt>
                <c:pt idx="265011">
                  <c:v>4.5032999999999997E-2</c:v>
                </c:pt>
                <c:pt idx="265012">
                  <c:v>4.5033999999999998E-2</c:v>
                </c:pt>
                <c:pt idx="265013">
                  <c:v>4.5033999999999998E-2</c:v>
                </c:pt>
                <c:pt idx="265014">
                  <c:v>4.5033999999999998E-2</c:v>
                </c:pt>
                <c:pt idx="265015">
                  <c:v>4.5033999999999998E-2</c:v>
                </c:pt>
                <c:pt idx="265016">
                  <c:v>4.5033999999999998E-2</c:v>
                </c:pt>
                <c:pt idx="265017">
                  <c:v>4.5033999999999998E-2</c:v>
                </c:pt>
                <c:pt idx="265018">
                  <c:v>4.5033999999999998E-2</c:v>
                </c:pt>
                <c:pt idx="265019">
                  <c:v>4.5033999999999998E-2</c:v>
                </c:pt>
                <c:pt idx="265020">
                  <c:v>4.5032999999999997E-2</c:v>
                </c:pt>
                <c:pt idx="265021">
                  <c:v>4.5032999999999997E-2</c:v>
                </c:pt>
                <c:pt idx="265022">
                  <c:v>4.5032999999999997E-2</c:v>
                </c:pt>
                <c:pt idx="265023">
                  <c:v>4.5032000000000003E-2</c:v>
                </c:pt>
                <c:pt idx="265024">
                  <c:v>4.5032000000000003E-2</c:v>
                </c:pt>
                <c:pt idx="265025">
                  <c:v>4.5032000000000003E-2</c:v>
                </c:pt>
                <c:pt idx="265026">
                  <c:v>4.5032000000000003E-2</c:v>
                </c:pt>
                <c:pt idx="265027">
                  <c:v>4.5031000000000002E-2</c:v>
                </c:pt>
                <c:pt idx="265028">
                  <c:v>4.5031000000000002E-2</c:v>
                </c:pt>
                <c:pt idx="265029">
                  <c:v>4.5031000000000002E-2</c:v>
                </c:pt>
                <c:pt idx="265030">
                  <c:v>4.5030000000000001E-2</c:v>
                </c:pt>
                <c:pt idx="265031">
                  <c:v>4.5030000000000001E-2</c:v>
                </c:pt>
                <c:pt idx="265032">
                  <c:v>4.5030000000000001E-2</c:v>
                </c:pt>
                <c:pt idx="265033">
                  <c:v>4.5029E-2</c:v>
                </c:pt>
                <c:pt idx="265034">
                  <c:v>4.5029E-2</c:v>
                </c:pt>
                <c:pt idx="265035">
                  <c:v>4.5029E-2</c:v>
                </c:pt>
                <c:pt idx="265036">
                  <c:v>4.5027999999999999E-2</c:v>
                </c:pt>
                <c:pt idx="265037">
                  <c:v>4.5027999999999999E-2</c:v>
                </c:pt>
                <c:pt idx="265038">
                  <c:v>4.5027999999999999E-2</c:v>
                </c:pt>
                <c:pt idx="265039">
                  <c:v>4.5027999999999999E-2</c:v>
                </c:pt>
                <c:pt idx="265040">
                  <c:v>4.5027999999999999E-2</c:v>
                </c:pt>
                <c:pt idx="265041">
                  <c:v>4.5027999999999999E-2</c:v>
                </c:pt>
                <c:pt idx="265042">
                  <c:v>4.5027999999999999E-2</c:v>
                </c:pt>
                <c:pt idx="265043">
                  <c:v>4.5027999999999999E-2</c:v>
                </c:pt>
                <c:pt idx="265044">
                  <c:v>4.5027999999999999E-2</c:v>
                </c:pt>
                <c:pt idx="265045">
                  <c:v>4.5027999999999999E-2</c:v>
                </c:pt>
                <c:pt idx="265046">
                  <c:v>4.5027999999999999E-2</c:v>
                </c:pt>
                <c:pt idx="265047">
                  <c:v>4.5027999999999999E-2</c:v>
                </c:pt>
                <c:pt idx="265048">
                  <c:v>4.5029E-2</c:v>
                </c:pt>
                <c:pt idx="265049">
                  <c:v>4.5029E-2</c:v>
                </c:pt>
                <c:pt idx="265050">
                  <c:v>4.5029E-2</c:v>
                </c:pt>
                <c:pt idx="265051">
                  <c:v>4.5030000000000001E-2</c:v>
                </c:pt>
                <c:pt idx="265052">
                  <c:v>4.5030000000000001E-2</c:v>
                </c:pt>
                <c:pt idx="265053">
                  <c:v>4.5031000000000002E-2</c:v>
                </c:pt>
                <c:pt idx="265054">
                  <c:v>4.5031000000000002E-2</c:v>
                </c:pt>
                <c:pt idx="265055">
                  <c:v>4.5032000000000003E-2</c:v>
                </c:pt>
                <c:pt idx="265056">
                  <c:v>4.5032000000000003E-2</c:v>
                </c:pt>
                <c:pt idx="265057">
                  <c:v>4.5032999999999997E-2</c:v>
                </c:pt>
                <c:pt idx="265058">
                  <c:v>4.5033999999999998E-2</c:v>
                </c:pt>
                <c:pt idx="265059">
                  <c:v>4.5033999999999998E-2</c:v>
                </c:pt>
                <c:pt idx="265060">
                  <c:v>4.5034999999999999E-2</c:v>
                </c:pt>
                <c:pt idx="265061">
                  <c:v>4.5036E-2</c:v>
                </c:pt>
                <c:pt idx="265062">
                  <c:v>4.5037000000000001E-2</c:v>
                </c:pt>
                <c:pt idx="265063">
                  <c:v>4.5038000000000002E-2</c:v>
                </c:pt>
                <c:pt idx="265064">
                  <c:v>4.5038000000000002E-2</c:v>
                </c:pt>
                <c:pt idx="265065">
                  <c:v>4.5039000000000003E-2</c:v>
                </c:pt>
                <c:pt idx="265066">
                  <c:v>4.5039999999999997E-2</c:v>
                </c:pt>
                <c:pt idx="265067">
                  <c:v>4.5040999999999998E-2</c:v>
                </c:pt>
                <c:pt idx="265068">
                  <c:v>4.5041999999999999E-2</c:v>
                </c:pt>
                <c:pt idx="265069">
                  <c:v>4.5041999999999999E-2</c:v>
                </c:pt>
                <c:pt idx="265070">
                  <c:v>4.5043E-2</c:v>
                </c:pt>
                <c:pt idx="265071">
                  <c:v>4.5044000000000001E-2</c:v>
                </c:pt>
                <c:pt idx="265072">
                  <c:v>4.5045000000000002E-2</c:v>
                </c:pt>
                <c:pt idx="265073">
                  <c:v>4.5046000000000003E-2</c:v>
                </c:pt>
                <c:pt idx="265074">
                  <c:v>4.5046999999999997E-2</c:v>
                </c:pt>
                <c:pt idx="265075">
                  <c:v>4.5046999999999997E-2</c:v>
                </c:pt>
                <c:pt idx="265076">
                  <c:v>4.5047999999999998E-2</c:v>
                </c:pt>
                <c:pt idx="265077">
                  <c:v>4.5048999999999999E-2</c:v>
                </c:pt>
                <c:pt idx="265078">
                  <c:v>4.5048999999999999E-2</c:v>
                </c:pt>
                <c:pt idx="265079">
                  <c:v>4.505E-2</c:v>
                </c:pt>
                <c:pt idx="265080">
                  <c:v>4.5051000000000001E-2</c:v>
                </c:pt>
                <c:pt idx="265081">
                  <c:v>4.5051000000000001E-2</c:v>
                </c:pt>
                <c:pt idx="265082">
                  <c:v>4.5052000000000002E-2</c:v>
                </c:pt>
                <c:pt idx="265083">
                  <c:v>4.5052000000000002E-2</c:v>
                </c:pt>
                <c:pt idx="265084">
                  <c:v>4.5053000000000003E-2</c:v>
                </c:pt>
                <c:pt idx="265085">
                  <c:v>4.5053000000000003E-2</c:v>
                </c:pt>
                <c:pt idx="265086">
                  <c:v>4.5053999999999997E-2</c:v>
                </c:pt>
                <c:pt idx="265087">
                  <c:v>4.5053999999999997E-2</c:v>
                </c:pt>
                <c:pt idx="265088">
                  <c:v>4.5054999999999998E-2</c:v>
                </c:pt>
                <c:pt idx="265089">
                  <c:v>4.5054999999999998E-2</c:v>
                </c:pt>
                <c:pt idx="265090">
                  <c:v>4.5055999999999999E-2</c:v>
                </c:pt>
                <c:pt idx="265091">
                  <c:v>4.5055999999999999E-2</c:v>
                </c:pt>
                <c:pt idx="265092">
                  <c:v>4.5055999999999999E-2</c:v>
                </c:pt>
                <c:pt idx="265093">
                  <c:v>4.5055999999999999E-2</c:v>
                </c:pt>
                <c:pt idx="265094">
                  <c:v>4.5057E-2</c:v>
                </c:pt>
                <c:pt idx="265095">
                  <c:v>4.5057E-2</c:v>
                </c:pt>
                <c:pt idx="265096">
                  <c:v>4.5057E-2</c:v>
                </c:pt>
                <c:pt idx="265097">
                  <c:v>4.5057E-2</c:v>
                </c:pt>
                <c:pt idx="265098">
                  <c:v>4.5058000000000001E-2</c:v>
                </c:pt>
                <c:pt idx="265099">
                  <c:v>4.5058000000000001E-2</c:v>
                </c:pt>
                <c:pt idx="265100">
                  <c:v>4.5058000000000001E-2</c:v>
                </c:pt>
                <c:pt idx="265101">
                  <c:v>4.5059000000000002E-2</c:v>
                </c:pt>
                <c:pt idx="265102">
                  <c:v>4.5059000000000002E-2</c:v>
                </c:pt>
                <c:pt idx="265103">
                  <c:v>4.5059000000000002E-2</c:v>
                </c:pt>
                <c:pt idx="265104">
                  <c:v>4.5059000000000002E-2</c:v>
                </c:pt>
                <c:pt idx="265105">
                  <c:v>4.5060000000000003E-2</c:v>
                </c:pt>
                <c:pt idx="265106">
                  <c:v>4.5060000000000003E-2</c:v>
                </c:pt>
                <c:pt idx="265107">
                  <c:v>4.5060000000000003E-2</c:v>
                </c:pt>
                <c:pt idx="265108">
                  <c:v>4.5060999999999997E-2</c:v>
                </c:pt>
                <c:pt idx="265109">
                  <c:v>4.5060999999999997E-2</c:v>
                </c:pt>
                <c:pt idx="265110">
                  <c:v>4.5061999999999998E-2</c:v>
                </c:pt>
                <c:pt idx="265111">
                  <c:v>4.5061999999999998E-2</c:v>
                </c:pt>
                <c:pt idx="265112">
                  <c:v>4.5061999999999998E-2</c:v>
                </c:pt>
                <c:pt idx="265113">
                  <c:v>4.5062999999999999E-2</c:v>
                </c:pt>
                <c:pt idx="265114">
                  <c:v>4.5062999999999999E-2</c:v>
                </c:pt>
                <c:pt idx="265115">
                  <c:v>4.5064E-2</c:v>
                </c:pt>
                <c:pt idx="265116">
                  <c:v>4.5064E-2</c:v>
                </c:pt>
                <c:pt idx="265117">
                  <c:v>4.5064E-2</c:v>
                </c:pt>
                <c:pt idx="265118">
                  <c:v>4.5065000000000001E-2</c:v>
                </c:pt>
                <c:pt idx="265119">
                  <c:v>4.5065000000000001E-2</c:v>
                </c:pt>
                <c:pt idx="265120">
                  <c:v>4.5066000000000002E-2</c:v>
                </c:pt>
                <c:pt idx="265121">
                  <c:v>4.5067000000000003E-2</c:v>
                </c:pt>
                <c:pt idx="265122">
                  <c:v>4.5067000000000003E-2</c:v>
                </c:pt>
                <c:pt idx="265123">
                  <c:v>4.5067999999999997E-2</c:v>
                </c:pt>
                <c:pt idx="265124">
                  <c:v>4.5067999999999997E-2</c:v>
                </c:pt>
                <c:pt idx="265125">
                  <c:v>4.5068999999999998E-2</c:v>
                </c:pt>
                <c:pt idx="265126">
                  <c:v>4.5069999999999999E-2</c:v>
                </c:pt>
                <c:pt idx="265127">
                  <c:v>4.5069999999999999E-2</c:v>
                </c:pt>
                <c:pt idx="265128">
                  <c:v>4.5071E-2</c:v>
                </c:pt>
                <c:pt idx="265129">
                  <c:v>4.5071E-2</c:v>
                </c:pt>
                <c:pt idx="265130">
                  <c:v>4.5072000000000001E-2</c:v>
                </c:pt>
                <c:pt idx="265131">
                  <c:v>4.5073000000000002E-2</c:v>
                </c:pt>
                <c:pt idx="265132">
                  <c:v>4.5074000000000003E-2</c:v>
                </c:pt>
                <c:pt idx="265133">
                  <c:v>4.5074000000000003E-2</c:v>
                </c:pt>
                <c:pt idx="265134">
                  <c:v>4.5074999999999997E-2</c:v>
                </c:pt>
                <c:pt idx="265135">
                  <c:v>4.5075999999999998E-2</c:v>
                </c:pt>
                <c:pt idx="265136">
                  <c:v>4.5076999999999999E-2</c:v>
                </c:pt>
                <c:pt idx="265137">
                  <c:v>4.5076999999999999E-2</c:v>
                </c:pt>
                <c:pt idx="265138">
                  <c:v>4.5078E-2</c:v>
                </c:pt>
                <c:pt idx="265139">
                  <c:v>4.5079000000000001E-2</c:v>
                </c:pt>
                <c:pt idx="265140">
                  <c:v>4.5080000000000002E-2</c:v>
                </c:pt>
                <c:pt idx="265141">
                  <c:v>4.5080000000000002E-2</c:v>
                </c:pt>
                <c:pt idx="265142">
                  <c:v>4.5081000000000003E-2</c:v>
                </c:pt>
                <c:pt idx="265143">
                  <c:v>4.5081999999999997E-2</c:v>
                </c:pt>
                <c:pt idx="265144">
                  <c:v>4.5082999999999998E-2</c:v>
                </c:pt>
                <c:pt idx="265145">
                  <c:v>4.5082999999999998E-2</c:v>
                </c:pt>
                <c:pt idx="265146">
                  <c:v>4.5083999999999999E-2</c:v>
                </c:pt>
                <c:pt idx="265147">
                  <c:v>4.5085E-2</c:v>
                </c:pt>
                <c:pt idx="265148">
                  <c:v>4.5086000000000001E-2</c:v>
                </c:pt>
                <c:pt idx="265149">
                  <c:v>4.5086000000000001E-2</c:v>
                </c:pt>
                <c:pt idx="265150">
                  <c:v>4.5087000000000002E-2</c:v>
                </c:pt>
                <c:pt idx="265151">
                  <c:v>4.5088000000000003E-2</c:v>
                </c:pt>
                <c:pt idx="265152">
                  <c:v>4.5088000000000003E-2</c:v>
                </c:pt>
                <c:pt idx="265153">
                  <c:v>4.5088999999999997E-2</c:v>
                </c:pt>
                <c:pt idx="265154">
                  <c:v>4.5089999999999998E-2</c:v>
                </c:pt>
                <c:pt idx="265155">
                  <c:v>4.5089999999999998E-2</c:v>
                </c:pt>
                <c:pt idx="265156">
                  <c:v>4.5090999999999999E-2</c:v>
                </c:pt>
                <c:pt idx="265157">
                  <c:v>4.5092E-2</c:v>
                </c:pt>
                <c:pt idx="265158">
                  <c:v>4.5093000000000001E-2</c:v>
                </c:pt>
                <c:pt idx="265159">
                  <c:v>4.5093000000000001E-2</c:v>
                </c:pt>
                <c:pt idx="265160">
                  <c:v>4.5094000000000002E-2</c:v>
                </c:pt>
                <c:pt idx="265161">
                  <c:v>4.5094000000000002E-2</c:v>
                </c:pt>
                <c:pt idx="265162">
                  <c:v>4.5095000000000003E-2</c:v>
                </c:pt>
                <c:pt idx="265163">
                  <c:v>4.5095000000000003E-2</c:v>
                </c:pt>
                <c:pt idx="265164">
                  <c:v>4.5095999999999997E-2</c:v>
                </c:pt>
                <c:pt idx="265165">
                  <c:v>4.5095999999999997E-2</c:v>
                </c:pt>
                <c:pt idx="265166">
                  <c:v>4.5096999999999998E-2</c:v>
                </c:pt>
                <c:pt idx="265167">
                  <c:v>4.5096999999999998E-2</c:v>
                </c:pt>
                <c:pt idx="265168">
                  <c:v>4.5096999999999998E-2</c:v>
                </c:pt>
                <c:pt idx="265169">
                  <c:v>4.5097999999999999E-2</c:v>
                </c:pt>
                <c:pt idx="265170">
                  <c:v>4.5097999999999999E-2</c:v>
                </c:pt>
                <c:pt idx="265171">
                  <c:v>4.5099E-2</c:v>
                </c:pt>
                <c:pt idx="265172">
                  <c:v>4.5099E-2</c:v>
                </c:pt>
                <c:pt idx="265173">
                  <c:v>4.5099E-2</c:v>
                </c:pt>
                <c:pt idx="265174">
                  <c:v>4.5099E-2</c:v>
                </c:pt>
                <c:pt idx="265175">
                  <c:v>4.5099E-2</c:v>
                </c:pt>
                <c:pt idx="265176">
                  <c:v>4.5100000000000001E-2</c:v>
                </c:pt>
                <c:pt idx="265177">
                  <c:v>4.5100000000000001E-2</c:v>
                </c:pt>
                <c:pt idx="265178">
                  <c:v>4.5100000000000001E-2</c:v>
                </c:pt>
                <c:pt idx="265179">
                  <c:v>4.5100000000000001E-2</c:v>
                </c:pt>
                <c:pt idx="265180">
                  <c:v>4.5100000000000001E-2</c:v>
                </c:pt>
                <c:pt idx="265181">
                  <c:v>4.5101000000000002E-2</c:v>
                </c:pt>
                <c:pt idx="265182">
                  <c:v>4.5101000000000002E-2</c:v>
                </c:pt>
                <c:pt idx="265183">
                  <c:v>4.5101000000000002E-2</c:v>
                </c:pt>
                <c:pt idx="265184">
                  <c:v>4.5101000000000002E-2</c:v>
                </c:pt>
                <c:pt idx="265185">
                  <c:v>4.5101000000000002E-2</c:v>
                </c:pt>
                <c:pt idx="265186">
                  <c:v>4.5101000000000002E-2</c:v>
                </c:pt>
                <c:pt idx="265187">
                  <c:v>4.5101000000000002E-2</c:v>
                </c:pt>
                <c:pt idx="265188">
                  <c:v>4.5101000000000002E-2</c:v>
                </c:pt>
                <c:pt idx="265189">
                  <c:v>4.5101000000000002E-2</c:v>
                </c:pt>
                <c:pt idx="265190">
                  <c:v>4.5101000000000002E-2</c:v>
                </c:pt>
                <c:pt idx="265191">
                  <c:v>4.5101000000000002E-2</c:v>
                </c:pt>
                <c:pt idx="265192">
                  <c:v>4.5101000000000002E-2</c:v>
                </c:pt>
                <c:pt idx="265193">
                  <c:v>4.5101000000000002E-2</c:v>
                </c:pt>
                <c:pt idx="265194">
                  <c:v>4.5101000000000002E-2</c:v>
                </c:pt>
                <c:pt idx="265195">
                  <c:v>4.5101000000000002E-2</c:v>
                </c:pt>
                <c:pt idx="265196">
                  <c:v>4.5101000000000002E-2</c:v>
                </c:pt>
                <c:pt idx="265197">
                  <c:v>4.5101000000000002E-2</c:v>
                </c:pt>
                <c:pt idx="265198">
                  <c:v>4.5101000000000002E-2</c:v>
                </c:pt>
                <c:pt idx="265199">
                  <c:v>4.5101000000000002E-2</c:v>
                </c:pt>
                <c:pt idx="265200">
                  <c:v>4.5101000000000002E-2</c:v>
                </c:pt>
                <c:pt idx="265201">
                  <c:v>4.5101000000000002E-2</c:v>
                </c:pt>
                <c:pt idx="265202">
                  <c:v>4.5101000000000002E-2</c:v>
                </c:pt>
                <c:pt idx="265203">
                  <c:v>4.5101000000000002E-2</c:v>
                </c:pt>
                <c:pt idx="265204">
                  <c:v>4.5101000000000002E-2</c:v>
                </c:pt>
                <c:pt idx="265205">
                  <c:v>4.5101000000000002E-2</c:v>
                </c:pt>
                <c:pt idx="265206">
                  <c:v>4.5101000000000002E-2</c:v>
                </c:pt>
                <c:pt idx="265207">
                  <c:v>4.5101000000000002E-2</c:v>
                </c:pt>
                <c:pt idx="265208">
                  <c:v>4.5101000000000002E-2</c:v>
                </c:pt>
                <c:pt idx="265209">
                  <c:v>4.5101000000000002E-2</c:v>
                </c:pt>
                <c:pt idx="265210">
                  <c:v>4.5102000000000003E-2</c:v>
                </c:pt>
                <c:pt idx="265211">
                  <c:v>4.5102000000000003E-2</c:v>
                </c:pt>
                <c:pt idx="265212">
                  <c:v>4.5102000000000003E-2</c:v>
                </c:pt>
                <c:pt idx="265213">
                  <c:v>4.5102000000000003E-2</c:v>
                </c:pt>
                <c:pt idx="265214">
                  <c:v>4.5102000000000003E-2</c:v>
                </c:pt>
                <c:pt idx="265215">
                  <c:v>4.5102000000000003E-2</c:v>
                </c:pt>
                <c:pt idx="265216">
                  <c:v>4.5102000000000003E-2</c:v>
                </c:pt>
                <c:pt idx="265217">
                  <c:v>4.5102999999999997E-2</c:v>
                </c:pt>
                <c:pt idx="265218">
                  <c:v>4.5102999999999997E-2</c:v>
                </c:pt>
                <c:pt idx="265219">
                  <c:v>4.5102999999999997E-2</c:v>
                </c:pt>
                <c:pt idx="265220">
                  <c:v>4.5102999999999997E-2</c:v>
                </c:pt>
                <c:pt idx="265221">
                  <c:v>4.5102999999999997E-2</c:v>
                </c:pt>
                <c:pt idx="265222">
                  <c:v>4.5102999999999997E-2</c:v>
                </c:pt>
                <c:pt idx="265223">
                  <c:v>4.5102999999999997E-2</c:v>
                </c:pt>
                <c:pt idx="265224">
                  <c:v>4.5102999999999997E-2</c:v>
                </c:pt>
                <c:pt idx="265225">
                  <c:v>4.5102999999999997E-2</c:v>
                </c:pt>
                <c:pt idx="265226">
                  <c:v>4.5102999999999997E-2</c:v>
                </c:pt>
                <c:pt idx="265227">
                  <c:v>4.5102999999999997E-2</c:v>
                </c:pt>
                <c:pt idx="265228">
                  <c:v>4.5102999999999997E-2</c:v>
                </c:pt>
                <c:pt idx="265229">
                  <c:v>4.5102999999999997E-2</c:v>
                </c:pt>
                <c:pt idx="265230">
                  <c:v>4.5102999999999997E-2</c:v>
                </c:pt>
                <c:pt idx="265231">
                  <c:v>4.5102999999999997E-2</c:v>
                </c:pt>
                <c:pt idx="265232">
                  <c:v>4.5102999999999997E-2</c:v>
                </c:pt>
                <c:pt idx="265233">
                  <c:v>4.5102000000000003E-2</c:v>
                </c:pt>
                <c:pt idx="265234">
                  <c:v>4.5102000000000003E-2</c:v>
                </c:pt>
                <c:pt idx="265235">
                  <c:v>4.5102000000000003E-2</c:v>
                </c:pt>
                <c:pt idx="265236">
                  <c:v>4.5101000000000002E-2</c:v>
                </c:pt>
                <c:pt idx="265237">
                  <c:v>4.5101000000000002E-2</c:v>
                </c:pt>
                <c:pt idx="265238">
                  <c:v>4.5100000000000001E-2</c:v>
                </c:pt>
                <c:pt idx="265239">
                  <c:v>4.5100000000000001E-2</c:v>
                </c:pt>
                <c:pt idx="265240">
                  <c:v>4.5099E-2</c:v>
                </c:pt>
                <c:pt idx="265241">
                  <c:v>4.5099E-2</c:v>
                </c:pt>
                <c:pt idx="265242">
                  <c:v>4.5097999999999999E-2</c:v>
                </c:pt>
                <c:pt idx="265243">
                  <c:v>4.5096999999999998E-2</c:v>
                </c:pt>
                <c:pt idx="265244">
                  <c:v>4.5095999999999997E-2</c:v>
                </c:pt>
                <c:pt idx="265245">
                  <c:v>4.5095000000000003E-2</c:v>
                </c:pt>
                <c:pt idx="265246">
                  <c:v>4.5094000000000002E-2</c:v>
                </c:pt>
                <c:pt idx="265247">
                  <c:v>4.5093000000000001E-2</c:v>
                </c:pt>
                <c:pt idx="265248">
                  <c:v>4.5092E-2</c:v>
                </c:pt>
                <c:pt idx="265249">
                  <c:v>4.5090999999999999E-2</c:v>
                </c:pt>
                <c:pt idx="265250">
                  <c:v>4.5089999999999998E-2</c:v>
                </c:pt>
                <c:pt idx="265251">
                  <c:v>4.5088999999999997E-2</c:v>
                </c:pt>
                <c:pt idx="265252">
                  <c:v>4.5088000000000003E-2</c:v>
                </c:pt>
                <c:pt idx="265253">
                  <c:v>4.5087000000000002E-2</c:v>
                </c:pt>
                <c:pt idx="265254">
                  <c:v>4.5085E-2</c:v>
                </c:pt>
                <c:pt idx="265255">
                  <c:v>4.5083999999999999E-2</c:v>
                </c:pt>
                <c:pt idx="265256">
                  <c:v>4.5082999999999998E-2</c:v>
                </c:pt>
                <c:pt idx="265257">
                  <c:v>4.5081000000000003E-2</c:v>
                </c:pt>
                <c:pt idx="265258">
                  <c:v>4.5080000000000002E-2</c:v>
                </c:pt>
                <c:pt idx="265259">
                  <c:v>4.5078E-2</c:v>
                </c:pt>
                <c:pt idx="265260">
                  <c:v>4.5076999999999999E-2</c:v>
                </c:pt>
                <c:pt idx="265261">
                  <c:v>4.5075999999999998E-2</c:v>
                </c:pt>
                <c:pt idx="265262">
                  <c:v>4.5074000000000003E-2</c:v>
                </c:pt>
                <c:pt idx="265263">
                  <c:v>4.5073000000000002E-2</c:v>
                </c:pt>
                <c:pt idx="265264">
                  <c:v>4.5071E-2</c:v>
                </c:pt>
                <c:pt idx="265265">
                  <c:v>4.5069999999999999E-2</c:v>
                </c:pt>
                <c:pt idx="265266">
                  <c:v>4.5067999999999997E-2</c:v>
                </c:pt>
                <c:pt idx="265267">
                  <c:v>4.5067000000000003E-2</c:v>
                </c:pt>
                <c:pt idx="265268">
                  <c:v>4.5065000000000001E-2</c:v>
                </c:pt>
                <c:pt idx="265269">
                  <c:v>4.5064E-2</c:v>
                </c:pt>
                <c:pt idx="265270">
                  <c:v>4.5061999999999998E-2</c:v>
                </c:pt>
                <c:pt idx="265271">
                  <c:v>4.5060999999999997E-2</c:v>
                </c:pt>
                <c:pt idx="265272">
                  <c:v>4.5059000000000002E-2</c:v>
                </c:pt>
                <c:pt idx="265273">
                  <c:v>4.5058000000000001E-2</c:v>
                </c:pt>
                <c:pt idx="265274">
                  <c:v>4.5055999999999999E-2</c:v>
                </c:pt>
                <c:pt idx="265275">
                  <c:v>4.5054999999999998E-2</c:v>
                </c:pt>
                <c:pt idx="265276">
                  <c:v>4.5053999999999997E-2</c:v>
                </c:pt>
                <c:pt idx="265277">
                  <c:v>4.5052000000000002E-2</c:v>
                </c:pt>
                <c:pt idx="265278">
                  <c:v>4.5051000000000001E-2</c:v>
                </c:pt>
                <c:pt idx="265279">
                  <c:v>4.5048999999999999E-2</c:v>
                </c:pt>
                <c:pt idx="265280">
                  <c:v>4.5047999999999998E-2</c:v>
                </c:pt>
                <c:pt idx="265281">
                  <c:v>4.5046000000000003E-2</c:v>
                </c:pt>
                <c:pt idx="265282">
                  <c:v>4.5045000000000002E-2</c:v>
                </c:pt>
                <c:pt idx="265283">
                  <c:v>4.5043E-2</c:v>
                </c:pt>
                <c:pt idx="265284">
                  <c:v>4.5041999999999999E-2</c:v>
                </c:pt>
                <c:pt idx="265285">
                  <c:v>4.5040999999999998E-2</c:v>
                </c:pt>
                <c:pt idx="265286">
                  <c:v>4.5039000000000003E-2</c:v>
                </c:pt>
                <c:pt idx="265287">
                  <c:v>4.5038000000000002E-2</c:v>
                </c:pt>
                <c:pt idx="265288">
                  <c:v>4.5037000000000001E-2</c:v>
                </c:pt>
                <c:pt idx="265289">
                  <c:v>4.5034999999999999E-2</c:v>
                </c:pt>
                <c:pt idx="265290">
                  <c:v>4.5033999999999998E-2</c:v>
                </c:pt>
                <c:pt idx="265291">
                  <c:v>4.5032000000000003E-2</c:v>
                </c:pt>
                <c:pt idx="265292">
                  <c:v>4.5031000000000002E-2</c:v>
                </c:pt>
                <c:pt idx="265293">
                  <c:v>4.5030000000000001E-2</c:v>
                </c:pt>
                <c:pt idx="265294">
                  <c:v>4.5027999999999999E-2</c:v>
                </c:pt>
                <c:pt idx="265295">
                  <c:v>4.5026999999999998E-2</c:v>
                </c:pt>
                <c:pt idx="265296">
                  <c:v>4.5025999999999997E-2</c:v>
                </c:pt>
                <c:pt idx="265297">
                  <c:v>4.5025000000000003E-2</c:v>
                </c:pt>
                <c:pt idx="265298">
                  <c:v>4.5024000000000002E-2</c:v>
                </c:pt>
                <c:pt idx="265299">
                  <c:v>4.5023000000000001E-2</c:v>
                </c:pt>
                <c:pt idx="265300">
                  <c:v>4.5022E-2</c:v>
                </c:pt>
                <c:pt idx="265301">
                  <c:v>4.5020999999999999E-2</c:v>
                </c:pt>
                <c:pt idx="265302">
                  <c:v>4.5019999999999998E-2</c:v>
                </c:pt>
                <c:pt idx="265303">
                  <c:v>4.5019000000000003E-2</c:v>
                </c:pt>
                <c:pt idx="265304">
                  <c:v>4.5018000000000002E-2</c:v>
                </c:pt>
                <c:pt idx="265305">
                  <c:v>4.5017000000000001E-2</c:v>
                </c:pt>
                <c:pt idx="265306">
                  <c:v>4.5017000000000001E-2</c:v>
                </c:pt>
                <c:pt idx="265307">
                  <c:v>4.5016E-2</c:v>
                </c:pt>
                <c:pt idx="265308">
                  <c:v>4.5014999999999999E-2</c:v>
                </c:pt>
                <c:pt idx="265309">
                  <c:v>4.5014999999999999E-2</c:v>
                </c:pt>
                <c:pt idx="265310">
                  <c:v>4.5013999999999998E-2</c:v>
                </c:pt>
                <c:pt idx="265311">
                  <c:v>4.5013999999999998E-2</c:v>
                </c:pt>
                <c:pt idx="265312">
                  <c:v>4.5013999999999998E-2</c:v>
                </c:pt>
                <c:pt idx="265313">
                  <c:v>4.5012999999999997E-2</c:v>
                </c:pt>
                <c:pt idx="265314">
                  <c:v>4.5012999999999997E-2</c:v>
                </c:pt>
                <c:pt idx="265315">
                  <c:v>4.5012999999999997E-2</c:v>
                </c:pt>
                <c:pt idx="265316">
                  <c:v>4.5012999999999997E-2</c:v>
                </c:pt>
                <c:pt idx="265317">
                  <c:v>4.5012999999999997E-2</c:v>
                </c:pt>
                <c:pt idx="265318">
                  <c:v>4.5012999999999997E-2</c:v>
                </c:pt>
                <c:pt idx="265319">
                  <c:v>4.5012999999999997E-2</c:v>
                </c:pt>
                <c:pt idx="265320">
                  <c:v>4.5013999999999998E-2</c:v>
                </c:pt>
                <c:pt idx="265321">
                  <c:v>4.5013999999999998E-2</c:v>
                </c:pt>
                <c:pt idx="265322">
                  <c:v>4.5014999999999999E-2</c:v>
                </c:pt>
                <c:pt idx="265323">
                  <c:v>4.5016E-2</c:v>
                </c:pt>
                <c:pt idx="265324">
                  <c:v>4.5016E-2</c:v>
                </c:pt>
                <c:pt idx="265325">
                  <c:v>4.5017000000000001E-2</c:v>
                </c:pt>
                <c:pt idx="265326">
                  <c:v>4.5018000000000002E-2</c:v>
                </c:pt>
                <c:pt idx="265327">
                  <c:v>4.5019000000000003E-2</c:v>
                </c:pt>
                <c:pt idx="265328">
                  <c:v>4.5019999999999998E-2</c:v>
                </c:pt>
                <c:pt idx="265329">
                  <c:v>4.5020999999999999E-2</c:v>
                </c:pt>
                <c:pt idx="265330">
                  <c:v>4.5022E-2</c:v>
                </c:pt>
                <c:pt idx="265331">
                  <c:v>4.5023000000000001E-2</c:v>
                </c:pt>
                <c:pt idx="265332">
                  <c:v>4.5025000000000003E-2</c:v>
                </c:pt>
                <c:pt idx="265333">
                  <c:v>4.5025999999999997E-2</c:v>
                </c:pt>
                <c:pt idx="265334">
                  <c:v>4.5027999999999999E-2</c:v>
                </c:pt>
                <c:pt idx="265335">
                  <c:v>4.5029E-2</c:v>
                </c:pt>
                <c:pt idx="265336">
                  <c:v>4.5031000000000002E-2</c:v>
                </c:pt>
                <c:pt idx="265337">
                  <c:v>4.5032999999999997E-2</c:v>
                </c:pt>
                <c:pt idx="265338">
                  <c:v>4.5033999999999998E-2</c:v>
                </c:pt>
                <c:pt idx="265339">
                  <c:v>4.5036E-2</c:v>
                </c:pt>
                <c:pt idx="265340">
                  <c:v>4.5038000000000002E-2</c:v>
                </c:pt>
                <c:pt idx="265341">
                  <c:v>4.5039999999999997E-2</c:v>
                </c:pt>
                <c:pt idx="265342">
                  <c:v>4.5041999999999999E-2</c:v>
                </c:pt>
                <c:pt idx="265343">
                  <c:v>4.5044000000000001E-2</c:v>
                </c:pt>
                <c:pt idx="265344">
                  <c:v>4.5046000000000003E-2</c:v>
                </c:pt>
                <c:pt idx="265345">
                  <c:v>4.5047999999999998E-2</c:v>
                </c:pt>
                <c:pt idx="265346">
                  <c:v>4.505E-2</c:v>
                </c:pt>
                <c:pt idx="265347">
                  <c:v>4.5052000000000002E-2</c:v>
                </c:pt>
                <c:pt idx="265348">
                  <c:v>4.5054999999999998E-2</c:v>
                </c:pt>
                <c:pt idx="265349">
                  <c:v>4.5057E-2</c:v>
                </c:pt>
                <c:pt idx="265350">
                  <c:v>4.5059000000000002E-2</c:v>
                </c:pt>
                <c:pt idx="265351">
                  <c:v>4.5060999999999997E-2</c:v>
                </c:pt>
                <c:pt idx="265352">
                  <c:v>4.5062999999999999E-2</c:v>
                </c:pt>
                <c:pt idx="265353">
                  <c:v>4.5065000000000001E-2</c:v>
                </c:pt>
                <c:pt idx="265354">
                  <c:v>4.5067000000000003E-2</c:v>
                </c:pt>
                <c:pt idx="265355">
                  <c:v>4.5068999999999998E-2</c:v>
                </c:pt>
                <c:pt idx="265356">
                  <c:v>4.5071E-2</c:v>
                </c:pt>
                <c:pt idx="265357">
                  <c:v>4.5073000000000002E-2</c:v>
                </c:pt>
                <c:pt idx="265358">
                  <c:v>4.5074999999999997E-2</c:v>
                </c:pt>
                <c:pt idx="265359">
                  <c:v>4.5076999999999999E-2</c:v>
                </c:pt>
                <c:pt idx="265360">
                  <c:v>4.5079000000000001E-2</c:v>
                </c:pt>
                <c:pt idx="265361">
                  <c:v>4.5081000000000003E-2</c:v>
                </c:pt>
                <c:pt idx="265362">
                  <c:v>4.5081999999999997E-2</c:v>
                </c:pt>
                <c:pt idx="265363">
                  <c:v>4.5083999999999999E-2</c:v>
                </c:pt>
                <c:pt idx="265364">
                  <c:v>4.5085E-2</c:v>
                </c:pt>
                <c:pt idx="265365">
                  <c:v>4.5087000000000002E-2</c:v>
                </c:pt>
                <c:pt idx="265366">
                  <c:v>4.5088000000000003E-2</c:v>
                </c:pt>
                <c:pt idx="265367">
                  <c:v>4.5089999999999998E-2</c:v>
                </c:pt>
                <c:pt idx="265368">
                  <c:v>4.5090999999999999E-2</c:v>
                </c:pt>
                <c:pt idx="265369">
                  <c:v>4.5093000000000001E-2</c:v>
                </c:pt>
                <c:pt idx="265370">
                  <c:v>4.5094000000000002E-2</c:v>
                </c:pt>
                <c:pt idx="265371">
                  <c:v>4.5095000000000003E-2</c:v>
                </c:pt>
                <c:pt idx="265372">
                  <c:v>4.5095999999999997E-2</c:v>
                </c:pt>
                <c:pt idx="265373">
                  <c:v>4.5096999999999998E-2</c:v>
                </c:pt>
                <c:pt idx="265374">
                  <c:v>4.5096999999999998E-2</c:v>
                </c:pt>
                <c:pt idx="265375">
                  <c:v>4.5097999999999999E-2</c:v>
                </c:pt>
                <c:pt idx="265376">
                  <c:v>4.5099E-2</c:v>
                </c:pt>
                <c:pt idx="265377">
                  <c:v>4.5099E-2</c:v>
                </c:pt>
                <c:pt idx="265378">
                  <c:v>4.5100000000000001E-2</c:v>
                </c:pt>
                <c:pt idx="265379">
                  <c:v>4.5100000000000001E-2</c:v>
                </c:pt>
                <c:pt idx="265380">
                  <c:v>4.5100000000000001E-2</c:v>
                </c:pt>
                <c:pt idx="265381">
                  <c:v>4.5101000000000002E-2</c:v>
                </c:pt>
                <c:pt idx="265382">
                  <c:v>4.5101000000000002E-2</c:v>
                </c:pt>
                <c:pt idx="265383">
                  <c:v>4.5101000000000002E-2</c:v>
                </c:pt>
                <c:pt idx="265384">
                  <c:v>4.5101000000000002E-2</c:v>
                </c:pt>
                <c:pt idx="265385">
                  <c:v>4.5101000000000002E-2</c:v>
                </c:pt>
                <c:pt idx="265386">
                  <c:v>4.5100000000000001E-2</c:v>
                </c:pt>
                <c:pt idx="265387">
                  <c:v>4.5100000000000001E-2</c:v>
                </c:pt>
                <c:pt idx="265388">
                  <c:v>4.5100000000000001E-2</c:v>
                </c:pt>
                <c:pt idx="265389">
                  <c:v>4.5099E-2</c:v>
                </c:pt>
                <c:pt idx="265390">
                  <c:v>4.5099E-2</c:v>
                </c:pt>
                <c:pt idx="265391">
                  <c:v>4.5099E-2</c:v>
                </c:pt>
                <c:pt idx="265392">
                  <c:v>4.5097999999999999E-2</c:v>
                </c:pt>
                <c:pt idx="265393">
                  <c:v>4.5097999999999999E-2</c:v>
                </c:pt>
                <c:pt idx="265394">
                  <c:v>4.5096999999999998E-2</c:v>
                </c:pt>
                <c:pt idx="265395">
                  <c:v>4.5096999999999998E-2</c:v>
                </c:pt>
                <c:pt idx="265396">
                  <c:v>4.5095999999999997E-2</c:v>
                </c:pt>
                <c:pt idx="265397">
                  <c:v>4.5095999999999997E-2</c:v>
                </c:pt>
                <c:pt idx="265398">
                  <c:v>4.5095000000000003E-2</c:v>
                </c:pt>
                <c:pt idx="265399">
                  <c:v>4.5094000000000002E-2</c:v>
                </c:pt>
                <c:pt idx="265400">
                  <c:v>4.5094000000000002E-2</c:v>
                </c:pt>
                <c:pt idx="265401">
                  <c:v>4.5093000000000001E-2</c:v>
                </c:pt>
                <c:pt idx="265402">
                  <c:v>4.5093000000000001E-2</c:v>
                </c:pt>
                <c:pt idx="265403">
                  <c:v>4.5092E-2</c:v>
                </c:pt>
                <c:pt idx="265404">
                  <c:v>4.5092E-2</c:v>
                </c:pt>
                <c:pt idx="265405">
                  <c:v>4.5092E-2</c:v>
                </c:pt>
                <c:pt idx="265406">
                  <c:v>4.5090999999999999E-2</c:v>
                </c:pt>
                <c:pt idx="265407">
                  <c:v>4.5090999999999999E-2</c:v>
                </c:pt>
                <c:pt idx="265408">
                  <c:v>4.5090999999999999E-2</c:v>
                </c:pt>
                <c:pt idx="265409">
                  <c:v>4.5089999999999998E-2</c:v>
                </c:pt>
                <c:pt idx="265410">
                  <c:v>4.5089999999999998E-2</c:v>
                </c:pt>
                <c:pt idx="265411">
                  <c:v>4.5089999999999998E-2</c:v>
                </c:pt>
                <c:pt idx="265412">
                  <c:v>4.5089999999999998E-2</c:v>
                </c:pt>
                <c:pt idx="265413">
                  <c:v>4.5089999999999998E-2</c:v>
                </c:pt>
                <c:pt idx="265414">
                  <c:v>4.5089999999999998E-2</c:v>
                </c:pt>
                <c:pt idx="265415">
                  <c:v>4.5089999999999998E-2</c:v>
                </c:pt>
                <c:pt idx="265416">
                  <c:v>4.5089999999999998E-2</c:v>
                </c:pt>
                <c:pt idx="265417">
                  <c:v>4.5090999999999999E-2</c:v>
                </c:pt>
                <c:pt idx="265418">
                  <c:v>4.5090999999999999E-2</c:v>
                </c:pt>
                <c:pt idx="265419">
                  <c:v>4.5092E-2</c:v>
                </c:pt>
                <c:pt idx="265420">
                  <c:v>4.5092E-2</c:v>
                </c:pt>
                <c:pt idx="265421">
                  <c:v>4.5093000000000001E-2</c:v>
                </c:pt>
                <c:pt idx="265422">
                  <c:v>4.5093000000000001E-2</c:v>
                </c:pt>
                <c:pt idx="265423">
                  <c:v>4.5094000000000002E-2</c:v>
                </c:pt>
                <c:pt idx="265424">
                  <c:v>4.5095000000000003E-2</c:v>
                </c:pt>
                <c:pt idx="265425">
                  <c:v>4.5095999999999997E-2</c:v>
                </c:pt>
                <c:pt idx="265426">
                  <c:v>4.5096999999999998E-2</c:v>
                </c:pt>
                <c:pt idx="265427">
                  <c:v>4.5099E-2</c:v>
                </c:pt>
                <c:pt idx="265428">
                  <c:v>4.5100000000000001E-2</c:v>
                </c:pt>
                <c:pt idx="265429">
                  <c:v>4.5101000000000002E-2</c:v>
                </c:pt>
                <c:pt idx="265430">
                  <c:v>4.5102999999999997E-2</c:v>
                </c:pt>
                <c:pt idx="265431">
                  <c:v>4.5103999999999998E-2</c:v>
                </c:pt>
                <c:pt idx="265432">
                  <c:v>4.5104999999999999E-2</c:v>
                </c:pt>
                <c:pt idx="265433">
                  <c:v>4.5107000000000001E-2</c:v>
                </c:pt>
                <c:pt idx="265434">
                  <c:v>4.5109000000000003E-2</c:v>
                </c:pt>
                <c:pt idx="265435">
                  <c:v>4.5109999999999997E-2</c:v>
                </c:pt>
                <c:pt idx="265436">
                  <c:v>4.5111999999999999E-2</c:v>
                </c:pt>
                <c:pt idx="265437">
                  <c:v>4.5114000000000001E-2</c:v>
                </c:pt>
                <c:pt idx="265438">
                  <c:v>4.5116000000000003E-2</c:v>
                </c:pt>
                <c:pt idx="265439">
                  <c:v>4.5116999999999997E-2</c:v>
                </c:pt>
                <c:pt idx="265440">
                  <c:v>4.5118999999999999E-2</c:v>
                </c:pt>
                <c:pt idx="265441">
                  <c:v>4.5121000000000001E-2</c:v>
                </c:pt>
                <c:pt idx="265442">
                  <c:v>4.5123000000000003E-2</c:v>
                </c:pt>
                <c:pt idx="265443">
                  <c:v>4.5124999999999998E-2</c:v>
                </c:pt>
                <c:pt idx="265444">
                  <c:v>4.5127E-2</c:v>
                </c:pt>
                <c:pt idx="265445">
                  <c:v>4.5128000000000001E-2</c:v>
                </c:pt>
                <c:pt idx="265446">
                  <c:v>4.5130000000000003E-2</c:v>
                </c:pt>
                <c:pt idx="265447">
                  <c:v>4.5131999999999999E-2</c:v>
                </c:pt>
                <c:pt idx="265448">
                  <c:v>4.5134000000000001E-2</c:v>
                </c:pt>
                <c:pt idx="265449">
                  <c:v>4.5136000000000003E-2</c:v>
                </c:pt>
                <c:pt idx="265450">
                  <c:v>4.5136999999999997E-2</c:v>
                </c:pt>
                <c:pt idx="265451">
                  <c:v>4.5138999999999999E-2</c:v>
                </c:pt>
                <c:pt idx="265452">
                  <c:v>4.5141000000000001E-2</c:v>
                </c:pt>
                <c:pt idx="265453">
                  <c:v>4.5142000000000002E-2</c:v>
                </c:pt>
                <c:pt idx="265454">
                  <c:v>4.5143999999999997E-2</c:v>
                </c:pt>
                <c:pt idx="265455">
                  <c:v>4.5144999999999998E-2</c:v>
                </c:pt>
                <c:pt idx="265456">
                  <c:v>4.5147E-2</c:v>
                </c:pt>
                <c:pt idx="265457">
                  <c:v>4.5148000000000001E-2</c:v>
                </c:pt>
                <c:pt idx="265458">
                  <c:v>4.5149000000000002E-2</c:v>
                </c:pt>
                <c:pt idx="265459">
                  <c:v>4.5150000000000003E-2</c:v>
                </c:pt>
                <c:pt idx="265460">
                  <c:v>4.5150999999999997E-2</c:v>
                </c:pt>
                <c:pt idx="265461">
                  <c:v>4.5151999999999998E-2</c:v>
                </c:pt>
                <c:pt idx="265462">
                  <c:v>4.5152999999999999E-2</c:v>
                </c:pt>
                <c:pt idx="265463">
                  <c:v>4.5154E-2</c:v>
                </c:pt>
                <c:pt idx="265464">
                  <c:v>4.5155000000000001E-2</c:v>
                </c:pt>
                <c:pt idx="265465">
                  <c:v>4.5156000000000002E-2</c:v>
                </c:pt>
                <c:pt idx="265466">
                  <c:v>4.5156000000000002E-2</c:v>
                </c:pt>
                <c:pt idx="265467">
                  <c:v>4.5156000000000002E-2</c:v>
                </c:pt>
                <c:pt idx="265468">
                  <c:v>4.5157000000000003E-2</c:v>
                </c:pt>
                <c:pt idx="265469">
                  <c:v>4.5157000000000003E-2</c:v>
                </c:pt>
                <c:pt idx="265470">
                  <c:v>4.5157000000000003E-2</c:v>
                </c:pt>
                <c:pt idx="265471">
                  <c:v>4.5157000000000003E-2</c:v>
                </c:pt>
                <c:pt idx="265472">
                  <c:v>4.5157000000000003E-2</c:v>
                </c:pt>
                <c:pt idx="265473">
                  <c:v>4.5156000000000002E-2</c:v>
                </c:pt>
                <c:pt idx="265474">
                  <c:v>4.5156000000000002E-2</c:v>
                </c:pt>
                <c:pt idx="265475">
                  <c:v>4.5156000000000002E-2</c:v>
                </c:pt>
                <c:pt idx="265476">
                  <c:v>4.5155000000000001E-2</c:v>
                </c:pt>
                <c:pt idx="265477">
                  <c:v>4.5155000000000001E-2</c:v>
                </c:pt>
                <c:pt idx="265478">
                  <c:v>4.5154E-2</c:v>
                </c:pt>
                <c:pt idx="265479">
                  <c:v>4.5152999999999999E-2</c:v>
                </c:pt>
                <c:pt idx="265480">
                  <c:v>4.5151999999999998E-2</c:v>
                </c:pt>
                <c:pt idx="265481">
                  <c:v>4.5150999999999997E-2</c:v>
                </c:pt>
                <c:pt idx="265482">
                  <c:v>4.5150000000000003E-2</c:v>
                </c:pt>
                <c:pt idx="265483">
                  <c:v>4.5149000000000002E-2</c:v>
                </c:pt>
                <c:pt idx="265484">
                  <c:v>4.5148000000000001E-2</c:v>
                </c:pt>
                <c:pt idx="265485">
                  <c:v>4.5147E-2</c:v>
                </c:pt>
                <c:pt idx="265486">
                  <c:v>4.5145999999999999E-2</c:v>
                </c:pt>
                <c:pt idx="265487">
                  <c:v>4.5143999999999997E-2</c:v>
                </c:pt>
                <c:pt idx="265488">
                  <c:v>4.5143000000000003E-2</c:v>
                </c:pt>
                <c:pt idx="265489">
                  <c:v>4.5142000000000002E-2</c:v>
                </c:pt>
                <c:pt idx="265490">
                  <c:v>4.514E-2</c:v>
                </c:pt>
                <c:pt idx="265491">
                  <c:v>4.5138999999999999E-2</c:v>
                </c:pt>
                <c:pt idx="265492">
                  <c:v>4.5136999999999997E-2</c:v>
                </c:pt>
                <c:pt idx="265493">
                  <c:v>4.5136000000000003E-2</c:v>
                </c:pt>
                <c:pt idx="265494">
                  <c:v>4.5134000000000001E-2</c:v>
                </c:pt>
                <c:pt idx="265495">
                  <c:v>4.5133E-2</c:v>
                </c:pt>
                <c:pt idx="265496">
                  <c:v>4.5131999999999999E-2</c:v>
                </c:pt>
                <c:pt idx="265497">
                  <c:v>4.5130000000000003E-2</c:v>
                </c:pt>
                <c:pt idx="265498">
                  <c:v>4.5129000000000002E-2</c:v>
                </c:pt>
                <c:pt idx="265499">
                  <c:v>4.5128000000000001E-2</c:v>
                </c:pt>
                <c:pt idx="265500">
                  <c:v>4.5127E-2</c:v>
                </c:pt>
                <c:pt idx="265501">
                  <c:v>4.5125999999999999E-2</c:v>
                </c:pt>
                <c:pt idx="265502">
                  <c:v>4.5124999999999998E-2</c:v>
                </c:pt>
                <c:pt idx="265503">
                  <c:v>4.5123999999999997E-2</c:v>
                </c:pt>
                <c:pt idx="265504">
                  <c:v>4.5123000000000003E-2</c:v>
                </c:pt>
                <c:pt idx="265505">
                  <c:v>4.5122000000000002E-2</c:v>
                </c:pt>
                <c:pt idx="265506">
                  <c:v>4.5121000000000001E-2</c:v>
                </c:pt>
                <c:pt idx="265507">
                  <c:v>4.5121000000000001E-2</c:v>
                </c:pt>
                <c:pt idx="265508">
                  <c:v>4.512E-2</c:v>
                </c:pt>
                <c:pt idx="265509">
                  <c:v>4.512E-2</c:v>
                </c:pt>
                <c:pt idx="265510">
                  <c:v>4.512E-2</c:v>
                </c:pt>
                <c:pt idx="265511">
                  <c:v>4.512E-2</c:v>
                </c:pt>
                <c:pt idx="265512">
                  <c:v>4.512E-2</c:v>
                </c:pt>
                <c:pt idx="265513">
                  <c:v>4.512E-2</c:v>
                </c:pt>
                <c:pt idx="265514">
                  <c:v>4.512E-2</c:v>
                </c:pt>
                <c:pt idx="265515">
                  <c:v>4.512E-2</c:v>
                </c:pt>
                <c:pt idx="265516">
                  <c:v>4.512E-2</c:v>
                </c:pt>
                <c:pt idx="265517">
                  <c:v>4.5121000000000001E-2</c:v>
                </c:pt>
                <c:pt idx="265518">
                  <c:v>4.5121000000000001E-2</c:v>
                </c:pt>
                <c:pt idx="265519">
                  <c:v>4.5122000000000002E-2</c:v>
                </c:pt>
                <c:pt idx="265520">
                  <c:v>4.5123000000000003E-2</c:v>
                </c:pt>
                <c:pt idx="265521">
                  <c:v>4.5123999999999997E-2</c:v>
                </c:pt>
                <c:pt idx="265522">
                  <c:v>4.5124999999999998E-2</c:v>
                </c:pt>
                <c:pt idx="265523">
                  <c:v>4.5125999999999999E-2</c:v>
                </c:pt>
                <c:pt idx="265524">
                  <c:v>4.5127E-2</c:v>
                </c:pt>
                <c:pt idx="265525">
                  <c:v>4.5128000000000001E-2</c:v>
                </c:pt>
                <c:pt idx="265526">
                  <c:v>4.5129000000000002E-2</c:v>
                </c:pt>
                <c:pt idx="265527">
                  <c:v>4.5130999999999998E-2</c:v>
                </c:pt>
                <c:pt idx="265528">
                  <c:v>4.5131999999999999E-2</c:v>
                </c:pt>
                <c:pt idx="265529">
                  <c:v>4.5133E-2</c:v>
                </c:pt>
                <c:pt idx="265530">
                  <c:v>4.5135000000000002E-2</c:v>
                </c:pt>
                <c:pt idx="265531">
                  <c:v>4.5136000000000003E-2</c:v>
                </c:pt>
                <c:pt idx="265532">
                  <c:v>4.5137999999999998E-2</c:v>
                </c:pt>
                <c:pt idx="265533">
                  <c:v>4.5138999999999999E-2</c:v>
                </c:pt>
                <c:pt idx="265534">
                  <c:v>4.5141000000000001E-2</c:v>
                </c:pt>
                <c:pt idx="265535">
                  <c:v>4.5142000000000002E-2</c:v>
                </c:pt>
                <c:pt idx="265536">
                  <c:v>4.5143999999999997E-2</c:v>
                </c:pt>
                <c:pt idx="265537">
                  <c:v>4.5144999999999998E-2</c:v>
                </c:pt>
                <c:pt idx="265538">
                  <c:v>4.5145999999999999E-2</c:v>
                </c:pt>
                <c:pt idx="265539">
                  <c:v>4.5148000000000001E-2</c:v>
                </c:pt>
                <c:pt idx="265540">
                  <c:v>4.5149000000000002E-2</c:v>
                </c:pt>
                <c:pt idx="265541">
                  <c:v>4.5150000000000003E-2</c:v>
                </c:pt>
                <c:pt idx="265542">
                  <c:v>4.5150999999999997E-2</c:v>
                </c:pt>
                <c:pt idx="265543">
                  <c:v>4.5152999999999999E-2</c:v>
                </c:pt>
                <c:pt idx="265544">
                  <c:v>4.5154E-2</c:v>
                </c:pt>
                <c:pt idx="265545">
                  <c:v>4.5155000000000001E-2</c:v>
                </c:pt>
                <c:pt idx="265546">
                  <c:v>4.5156000000000002E-2</c:v>
                </c:pt>
                <c:pt idx="265547">
                  <c:v>4.5157000000000003E-2</c:v>
                </c:pt>
                <c:pt idx="265548">
                  <c:v>4.5157000000000003E-2</c:v>
                </c:pt>
                <c:pt idx="265549">
                  <c:v>4.5157999999999997E-2</c:v>
                </c:pt>
                <c:pt idx="265550">
                  <c:v>4.5158999999999998E-2</c:v>
                </c:pt>
                <c:pt idx="265551">
                  <c:v>4.5158999999999998E-2</c:v>
                </c:pt>
                <c:pt idx="265552">
                  <c:v>4.5158999999999998E-2</c:v>
                </c:pt>
                <c:pt idx="265553">
                  <c:v>4.5159999999999999E-2</c:v>
                </c:pt>
                <c:pt idx="265554">
                  <c:v>4.5159999999999999E-2</c:v>
                </c:pt>
                <c:pt idx="265555">
                  <c:v>4.5159999999999999E-2</c:v>
                </c:pt>
                <c:pt idx="265556">
                  <c:v>4.5159999999999999E-2</c:v>
                </c:pt>
                <c:pt idx="265557">
                  <c:v>4.5159999999999999E-2</c:v>
                </c:pt>
                <c:pt idx="265558">
                  <c:v>4.5159999999999999E-2</c:v>
                </c:pt>
                <c:pt idx="265559">
                  <c:v>4.5159999999999999E-2</c:v>
                </c:pt>
                <c:pt idx="265560">
                  <c:v>4.5159999999999999E-2</c:v>
                </c:pt>
                <c:pt idx="265561">
                  <c:v>4.5158999999999998E-2</c:v>
                </c:pt>
                <c:pt idx="265562">
                  <c:v>4.5157999999999997E-2</c:v>
                </c:pt>
                <c:pt idx="265563">
                  <c:v>4.5157999999999997E-2</c:v>
                </c:pt>
                <c:pt idx="265564">
                  <c:v>4.5157000000000003E-2</c:v>
                </c:pt>
                <c:pt idx="265565">
                  <c:v>4.5156000000000002E-2</c:v>
                </c:pt>
                <c:pt idx="265566">
                  <c:v>4.5155000000000001E-2</c:v>
                </c:pt>
                <c:pt idx="265567">
                  <c:v>4.5155000000000001E-2</c:v>
                </c:pt>
                <c:pt idx="265568">
                  <c:v>4.5154E-2</c:v>
                </c:pt>
                <c:pt idx="265569">
                  <c:v>4.5152999999999999E-2</c:v>
                </c:pt>
                <c:pt idx="265570">
                  <c:v>4.5151999999999998E-2</c:v>
                </c:pt>
                <c:pt idx="265571">
                  <c:v>4.5150000000000003E-2</c:v>
                </c:pt>
                <c:pt idx="265572">
                  <c:v>4.5149000000000002E-2</c:v>
                </c:pt>
                <c:pt idx="265573">
                  <c:v>4.5148000000000001E-2</c:v>
                </c:pt>
                <c:pt idx="265574">
                  <c:v>4.5145999999999999E-2</c:v>
                </c:pt>
                <c:pt idx="265575">
                  <c:v>4.5144999999999998E-2</c:v>
                </c:pt>
                <c:pt idx="265576">
                  <c:v>4.5143999999999997E-2</c:v>
                </c:pt>
                <c:pt idx="265577">
                  <c:v>4.5142000000000002E-2</c:v>
                </c:pt>
                <c:pt idx="265578">
                  <c:v>4.5141000000000001E-2</c:v>
                </c:pt>
                <c:pt idx="265579">
                  <c:v>4.5138999999999999E-2</c:v>
                </c:pt>
                <c:pt idx="265580">
                  <c:v>4.5137999999999998E-2</c:v>
                </c:pt>
                <c:pt idx="265581">
                  <c:v>4.5136999999999997E-2</c:v>
                </c:pt>
                <c:pt idx="265582">
                  <c:v>4.5136000000000003E-2</c:v>
                </c:pt>
                <c:pt idx="265583">
                  <c:v>4.5134000000000001E-2</c:v>
                </c:pt>
                <c:pt idx="265584">
                  <c:v>4.5133E-2</c:v>
                </c:pt>
                <c:pt idx="265585">
                  <c:v>4.5130999999999998E-2</c:v>
                </c:pt>
                <c:pt idx="265586">
                  <c:v>4.5130000000000003E-2</c:v>
                </c:pt>
                <c:pt idx="265587">
                  <c:v>4.5129000000000002E-2</c:v>
                </c:pt>
                <c:pt idx="265588">
                  <c:v>4.5127E-2</c:v>
                </c:pt>
                <c:pt idx="265589">
                  <c:v>4.5125999999999999E-2</c:v>
                </c:pt>
                <c:pt idx="265590">
                  <c:v>4.5124999999999998E-2</c:v>
                </c:pt>
                <c:pt idx="265591">
                  <c:v>4.5123999999999997E-2</c:v>
                </c:pt>
                <c:pt idx="265592">
                  <c:v>4.5123000000000003E-2</c:v>
                </c:pt>
                <c:pt idx="265593">
                  <c:v>4.5123000000000003E-2</c:v>
                </c:pt>
                <c:pt idx="265594">
                  <c:v>4.5122000000000002E-2</c:v>
                </c:pt>
                <c:pt idx="265595">
                  <c:v>4.5121000000000001E-2</c:v>
                </c:pt>
                <c:pt idx="265596">
                  <c:v>4.512E-2</c:v>
                </c:pt>
                <c:pt idx="265597">
                  <c:v>4.5118999999999999E-2</c:v>
                </c:pt>
                <c:pt idx="265598">
                  <c:v>4.5118999999999999E-2</c:v>
                </c:pt>
                <c:pt idx="265599">
                  <c:v>4.5117999999999998E-2</c:v>
                </c:pt>
                <c:pt idx="265600">
                  <c:v>4.5117999999999998E-2</c:v>
                </c:pt>
                <c:pt idx="265601">
                  <c:v>4.5116999999999997E-2</c:v>
                </c:pt>
                <c:pt idx="265602">
                  <c:v>4.5116999999999997E-2</c:v>
                </c:pt>
                <c:pt idx="265603">
                  <c:v>4.5116999999999997E-2</c:v>
                </c:pt>
                <c:pt idx="265604">
                  <c:v>4.5116999999999997E-2</c:v>
                </c:pt>
                <c:pt idx="265605">
                  <c:v>4.5116999999999997E-2</c:v>
                </c:pt>
                <c:pt idx="265606">
                  <c:v>4.5116999999999997E-2</c:v>
                </c:pt>
                <c:pt idx="265607">
                  <c:v>4.5116999999999997E-2</c:v>
                </c:pt>
                <c:pt idx="265608">
                  <c:v>4.5116999999999997E-2</c:v>
                </c:pt>
                <c:pt idx="265609">
                  <c:v>4.5116999999999997E-2</c:v>
                </c:pt>
                <c:pt idx="265610">
                  <c:v>4.5116999999999997E-2</c:v>
                </c:pt>
                <c:pt idx="265611">
                  <c:v>4.5116999999999997E-2</c:v>
                </c:pt>
                <c:pt idx="265612">
                  <c:v>4.5116999999999997E-2</c:v>
                </c:pt>
                <c:pt idx="265613">
                  <c:v>4.5117999999999998E-2</c:v>
                </c:pt>
                <c:pt idx="265614">
                  <c:v>4.5117999999999998E-2</c:v>
                </c:pt>
                <c:pt idx="265615">
                  <c:v>4.5118999999999999E-2</c:v>
                </c:pt>
                <c:pt idx="265616">
                  <c:v>4.5118999999999999E-2</c:v>
                </c:pt>
                <c:pt idx="265617">
                  <c:v>4.5118999999999999E-2</c:v>
                </c:pt>
                <c:pt idx="265618">
                  <c:v>4.512E-2</c:v>
                </c:pt>
                <c:pt idx="265619">
                  <c:v>4.512E-2</c:v>
                </c:pt>
                <c:pt idx="265620">
                  <c:v>4.512E-2</c:v>
                </c:pt>
                <c:pt idx="265621">
                  <c:v>4.5121000000000001E-2</c:v>
                </c:pt>
                <c:pt idx="265622">
                  <c:v>4.5121000000000001E-2</c:v>
                </c:pt>
                <c:pt idx="265623">
                  <c:v>4.5121000000000001E-2</c:v>
                </c:pt>
                <c:pt idx="265624">
                  <c:v>4.5122000000000002E-2</c:v>
                </c:pt>
                <c:pt idx="265625">
                  <c:v>4.5122000000000002E-2</c:v>
                </c:pt>
                <c:pt idx="265626">
                  <c:v>4.5122000000000002E-2</c:v>
                </c:pt>
                <c:pt idx="265627">
                  <c:v>4.5123000000000003E-2</c:v>
                </c:pt>
                <c:pt idx="265628">
                  <c:v>4.5123000000000003E-2</c:v>
                </c:pt>
                <c:pt idx="265629">
                  <c:v>4.5123000000000003E-2</c:v>
                </c:pt>
                <c:pt idx="265630">
                  <c:v>4.5123000000000003E-2</c:v>
                </c:pt>
                <c:pt idx="265631">
                  <c:v>4.5123000000000003E-2</c:v>
                </c:pt>
                <c:pt idx="265632">
                  <c:v>4.5123000000000003E-2</c:v>
                </c:pt>
                <c:pt idx="265633">
                  <c:v>4.5123000000000003E-2</c:v>
                </c:pt>
                <c:pt idx="265634">
                  <c:v>4.5123000000000003E-2</c:v>
                </c:pt>
                <c:pt idx="265635">
                  <c:v>4.5122000000000002E-2</c:v>
                </c:pt>
                <c:pt idx="265636">
                  <c:v>4.5122000000000002E-2</c:v>
                </c:pt>
                <c:pt idx="265637">
                  <c:v>4.5122000000000002E-2</c:v>
                </c:pt>
                <c:pt idx="265638">
                  <c:v>4.5122000000000002E-2</c:v>
                </c:pt>
                <c:pt idx="265639">
                  <c:v>4.5121000000000001E-2</c:v>
                </c:pt>
                <c:pt idx="265640">
                  <c:v>4.5121000000000001E-2</c:v>
                </c:pt>
                <c:pt idx="265641">
                  <c:v>4.512E-2</c:v>
                </c:pt>
                <c:pt idx="265642">
                  <c:v>4.512E-2</c:v>
                </c:pt>
                <c:pt idx="265643">
                  <c:v>4.5118999999999999E-2</c:v>
                </c:pt>
                <c:pt idx="265644">
                  <c:v>4.5117999999999998E-2</c:v>
                </c:pt>
                <c:pt idx="265645">
                  <c:v>4.5117999999999998E-2</c:v>
                </c:pt>
                <c:pt idx="265646">
                  <c:v>4.5116999999999997E-2</c:v>
                </c:pt>
                <c:pt idx="265647">
                  <c:v>4.5116000000000003E-2</c:v>
                </c:pt>
                <c:pt idx="265648">
                  <c:v>4.5115000000000002E-2</c:v>
                </c:pt>
                <c:pt idx="265649">
                  <c:v>4.5115000000000002E-2</c:v>
                </c:pt>
                <c:pt idx="265650">
                  <c:v>4.5114000000000001E-2</c:v>
                </c:pt>
                <c:pt idx="265651">
                  <c:v>4.5113E-2</c:v>
                </c:pt>
                <c:pt idx="265652">
                  <c:v>4.5111999999999999E-2</c:v>
                </c:pt>
                <c:pt idx="265653">
                  <c:v>4.5110999999999998E-2</c:v>
                </c:pt>
                <c:pt idx="265654">
                  <c:v>4.5110999999999998E-2</c:v>
                </c:pt>
                <c:pt idx="265655">
                  <c:v>4.5109999999999997E-2</c:v>
                </c:pt>
                <c:pt idx="265656">
                  <c:v>4.5109000000000003E-2</c:v>
                </c:pt>
                <c:pt idx="265657">
                  <c:v>4.5108000000000002E-2</c:v>
                </c:pt>
                <c:pt idx="265658">
                  <c:v>4.5107000000000001E-2</c:v>
                </c:pt>
                <c:pt idx="265659">
                  <c:v>4.5106E-2</c:v>
                </c:pt>
                <c:pt idx="265660">
                  <c:v>4.5106E-2</c:v>
                </c:pt>
                <c:pt idx="265661">
                  <c:v>4.5104999999999999E-2</c:v>
                </c:pt>
                <c:pt idx="265662">
                  <c:v>4.5104999999999999E-2</c:v>
                </c:pt>
                <c:pt idx="265663">
                  <c:v>4.5103999999999998E-2</c:v>
                </c:pt>
                <c:pt idx="265664">
                  <c:v>4.5103999999999998E-2</c:v>
                </c:pt>
                <c:pt idx="265665">
                  <c:v>4.5102999999999997E-2</c:v>
                </c:pt>
                <c:pt idx="265666">
                  <c:v>4.5102999999999997E-2</c:v>
                </c:pt>
                <c:pt idx="265667">
                  <c:v>4.5102000000000003E-2</c:v>
                </c:pt>
                <c:pt idx="265668">
                  <c:v>4.5102000000000003E-2</c:v>
                </c:pt>
                <c:pt idx="265669">
                  <c:v>4.5102000000000003E-2</c:v>
                </c:pt>
                <c:pt idx="265670">
                  <c:v>4.5102000000000003E-2</c:v>
                </c:pt>
                <c:pt idx="265671">
                  <c:v>4.5102000000000003E-2</c:v>
                </c:pt>
                <c:pt idx="265672">
                  <c:v>4.5102000000000003E-2</c:v>
                </c:pt>
                <c:pt idx="265673">
                  <c:v>4.5102000000000003E-2</c:v>
                </c:pt>
                <c:pt idx="265674">
                  <c:v>4.5102000000000003E-2</c:v>
                </c:pt>
                <c:pt idx="265675">
                  <c:v>4.5102999999999997E-2</c:v>
                </c:pt>
                <c:pt idx="265676">
                  <c:v>4.5102999999999997E-2</c:v>
                </c:pt>
                <c:pt idx="265677">
                  <c:v>4.5102999999999997E-2</c:v>
                </c:pt>
                <c:pt idx="265678">
                  <c:v>4.5103999999999998E-2</c:v>
                </c:pt>
                <c:pt idx="265679">
                  <c:v>4.5103999999999998E-2</c:v>
                </c:pt>
                <c:pt idx="265680">
                  <c:v>4.5104999999999999E-2</c:v>
                </c:pt>
                <c:pt idx="265681">
                  <c:v>4.5104999999999999E-2</c:v>
                </c:pt>
                <c:pt idx="265682">
                  <c:v>4.5106E-2</c:v>
                </c:pt>
                <c:pt idx="265683">
                  <c:v>4.5106E-2</c:v>
                </c:pt>
                <c:pt idx="265684">
                  <c:v>4.5107000000000001E-2</c:v>
                </c:pt>
                <c:pt idx="265685">
                  <c:v>4.5108000000000002E-2</c:v>
                </c:pt>
                <c:pt idx="265686">
                  <c:v>4.5109000000000003E-2</c:v>
                </c:pt>
                <c:pt idx="265687">
                  <c:v>4.5109999999999997E-2</c:v>
                </c:pt>
                <c:pt idx="265688">
                  <c:v>4.5110999999999998E-2</c:v>
                </c:pt>
                <c:pt idx="265689">
                  <c:v>4.5111999999999999E-2</c:v>
                </c:pt>
                <c:pt idx="265690">
                  <c:v>4.5113E-2</c:v>
                </c:pt>
                <c:pt idx="265691">
                  <c:v>4.5114000000000001E-2</c:v>
                </c:pt>
                <c:pt idx="265692">
                  <c:v>4.5115000000000002E-2</c:v>
                </c:pt>
                <c:pt idx="265693">
                  <c:v>4.5115000000000002E-2</c:v>
                </c:pt>
                <c:pt idx="265694">
                  <c:v>4.5116000000000003E-2</c:v>
                </c:pt>
                <c:pt idx="265695">
                  <c:v>4.5116999999999997E-2</c:v>
                </c:pt>
                <c:pt idx="265696">
                  <c:v>4.5117999999999998E-2</c:v>
                </c:pt>
                <c:pt idx="265697">
                  <c:v>4.512E-2</c:v>
                </c:pt>
                <c:pt idx="265698">
                  <c:v>4.5121000000000001E-2</c:v>
                </c:pt>
                <c:pt idx="265699">
                  <c:v>4.5122000000000002E-2</c:v>
                </c:pt>
                <c:pt idx="265700">
                  <c:v>4.5123000000000003E-2</c:v>
                </c:pt>
                <c:pt idx="265701">
                  <c:v>4.5123999999999997E-2</c:v>
                </c:pt>
                <c:pt idx="265702">
                  <c:v>4.5123999999999997E-2</c:v>
                </c:pt>
                <c:pt idx="265703">
                  <c:v>4.5124999999999998E-2</c:v>
                </c:pt>
                <c:pt idx="265704">
                  <c:v>4.5125999999999999E-2</c:v>
                </c:pt>
                <c:pt idx="265705">
                  <c:v>4.5127E-2</c:v>
                </c:pt>
                <c:pt idx="265706">
                  <c:v>4.5128000000000001E-2</c:v>
                </c:pt>
                <c:pt idx="265707">
                  <c:v>4.5129000000000002E-2</c:v>
                </c:pt>
                <c:pt idx="265708">
                  <c:v>4.5130000000000003E-2</c:v>
                </c:pt>
                <c:pt idx="265709">
                  <c:v>4.5130000000000003E-2</c:v>
                </c:pt>
                <c:pt idx="265710">
                  <c:v>4.5130999999999998E-2</c:v>
                </c:pt>
                <c:pt idx="265711">
                  <c:v>4.5131999999999999E-2</c:v>
                </c:pt>
                <c:pt idx="265712">
                  <c:v>4.5133E-2</c:v>
                </c:pt>
                <c:pt idx="265713">
                  <c:v>4.5134000000000001E-2</c:v>
                </c:pt>
                <c:pt idx="265714">
                  <c:v>4.5134000000000001E-2</c:v>
                </c:pt>
                <c:pt idx="265715">
                  <c:v>4.5135000000000002E-2</c:v>
                </c:pt>
                <c:pt idx="265716">
                  <c:v>4.5135000000000002E-2</c:v>
                </c:pt>
                <c:pt idx="265717">
                  <c:v>4.5136000000000003E-2</c:v>
                </c:pt>
                <c:pt idx="265718">
                  <c:v>4.5136999999999997E-2</c:v>
                </c:pt>
                <c:pt idx="265719">
                  <c:v>4.5136999999999997E-2</c:v>
                </c:pt>
                <c:pt idx="265720">
                  <c:v>4.5137999999999998E-2</c:v>
                </c:pt>
                <c:pt idx="265721">
                  <c:v>4.5137999999999998E-2</c:v>
                </c:pt>
                <c:pt idx="265722">
                  <c:v>4.5138999999999999E-2</c:v>
                </c:pt>
                <c:pt idx="265723">
                  <c:v>4.514E-2</c:v>
                </c:pt>
                <c:pt idx="265724">
                  <c:v>4.514E-2</c:v>
                </c:pt>
                <c:pt idx="265725">
                  <c:v>4.5141000000000001E-2</c:v>
                </c:pt>
                <c:pt idx="265726">
                  <c:v>4.5141000000000001E-2</c:v>
                </c:pt>
                <c:pt idx="265727">
                  <c:v>4.5141000000000001E-2</c:v>
                </c:pt>
                <c:pt idx="265728">
                  <c:v>4.5142000000000002E-2</c:v>
                </c:pt>
                <c:pt idx="265729">
                  <c:v>4.5142000000000002E-2</c:v>
                </c:pt>
                <c:pt idx="265730">
                  <c:v>4.5143000000000003E-2</c:v>
                </c:pt>
                <c:pt idx="265731">
                  <c:v>4.5143000000000003E-2</c:v>
                </c:pt>
                <c:pt idx="265732">
                  <c:v>4.5143999999999997E-2</c:v>
                </c:pt>
                <c:pt idx="265733">
                  <c:v>4.5143999999999997E-2</c:v>
                </c:pt>
                <c:pt idx="265734">
                  <c:v>4.5144999999999998E-2</c:v>
                </c:pt>
                <c:pt idx="265735">
                  <c:v>4.5144999999999998E-2</c:v>
                </c:pt>
                <c:pt idx="265736">
                  <c:v>4.5144999999999998E-2</c:v>
                </c:pt>
                <c:pt idx="265737">
                  <c:v>4.5145999999999999E-2</c:v>
                </c:pt>
                <c:pt idx="265738">
                  <c:v>4.5145999999999999E-2</c:v>
                </c:pt>
                <c:pt idx="265739">
                  <c:v>4.5145999999999999E-2</c:v>
                </c:pt>
                <c:pt idx="265740">
                  <c:v>4.5145999999999999E-2</c:v>
                </c:pt>
                <c:pt idx="265741">
                  <c:v>4.5147E-2</c:v>
                </c:pt>
                <c:pt idx="265742">
                  <c:v>4.5147E-2</c:v>
                </c:pt>
                <c:pt idx="265743">
                  <c:v>4.5147E-2</c:v>
                </c:pt>
                <c:pt idx="265744">
                  <c:v>4.5147E-2</c:v>
                </c:pt>
                <c:pt idx="265745">
                  <c:v>4.5148000000000001E-2</c:v>
                </c:pt>
                <c:pt idx="265746">
                  <c:v>4.5148000000000001E-2</c:v>
                </c:pt>
                <c:pt idx="265747">
                  <c:v>4.5148000000000001E-2</c:v>
                </c:pt>
                <c:pt idx="265748">
                  <c:v>4.5148000000000001E-2</c:v>
                </c:pt>
                <c:pt idx="265749">
                  <c:v>4.5148000000000001E-2</c:v>
                </c:pt>
                <c:pt idx="265750">
                  <c:v>4.5148000000000001E-2</c:v>
                </c:pt>
                <c:pt idx="265751">
                  <c:v>4.5148000000000001E-2</c:v>
                </c:pt>
                <c:pt idx="265752">
                  <c:v>4.5148000000000001E-2</c:v>
                </c:pt>
                <c:pt idx="265753">
                  <c:v>4.5148000000000001E-2</c:v>
                </c:pt>
                <c:pt idx="265754">
                  <c:v>4.5148000000000001E-2</c:v>
                </c:pt>
                <c:pt idx="265755">
                  <c:v>4.5148000000000001E-2</c:v>
                </c:pt>
                <c:pt idx="265756">
                  <c:v>4.5148000000000001E-2</c:v>
                </c:pt>
                <c:pt idx="265757">
                  <c:v>4.5148000000000001E-2</c:v>
                </c:pt>
                <c:pt idx="265758">
                  <c:v>4.5147E-2</c:v>
                </c:pt>
                <c:pt idx="265759">
                  <c:v>4.5147E-2</c:v>
                </c:pt>
                <c:pt idx="265760">
                  <c:v>4.5147E-2</c:v>
                </c:pt>
                <c:pt idx="265761">
                  <c:v>4.5145999999999999E-2</c:v>
                </c:pt>
                <c:pt idx="265762">
                  <c:v>4.5145999999999999E-2</c:v>
                </c:pt>
                <c:pt idx="265763">
                  <c:v>4.5144999999999998E-2</c:v>
                </c:pt>
                <c:pt idx="265764">
                  <c:v>4.5144999999999998E-2</c:v>
                </c:pt>
                <c:pt idx="265765">
                  <c:v>4.5143999999999997E-2</c:v>
                </c:pt>
                <c:pt idx="265766">
                  <c:v>4.5143000000000003E-2</c:v>
                </c:pt>
                <c:pt idx="265767">
                  <c:v>4.5143000000000003E-2</c:v>
                </c:pt>
                <c:pt idx="265768">
                  <c:v>4.5142000000000002E-2</c:v>
                </c:pt>
                <c:pt idx="265769">
                  <c:v>4.5142000000000002E-2</c:v>
                </c:pt>
                <c:pt idx="265770">
                  <c:v>4.5141000000000001E-2</c:v>
                </c:pt>
                <c:pt idx="265771">
                  <c:v>4.514E-2</c:v>
                </c:pt>
                <c:pt idx="265772">
                  <c:v>4.5138999999999999E-2</c:v>
                </c:pt>
                <c:pt idx="265773">
                  <c:v>4.5137999999999998E-2</c:v>
                </c:pt>
                <c:pt idx="265774">
                  <c:v>4.5136999999999997E-2</c:v>
                </c:pt>
                <c:pt idx="265775">
                  <c:v>4.5136000000000003E-2</c:v>
                </c:pt>
                <c:pt idx="265776">
                  <c:v>4.5135000000000002E-2</c:v>
                </c:pt>
                <c:pt idx="265777">
                  <c:v>4.5134000000000001E-2</c:v>
                </c:pt>
                <c:pt idx="265778">
                  <c:v>4.5133E-2</c:v>
                </c:pt>
                <c:pt idx="265779">
                  <c:v>4.5131999999999999E-2</c:v>
                </c:pt>
                <c:pt idx="265780">
                  <c:v>4.5130999999999998E-2</c:v>
                </c:pt>
                <c:pt idx="265781">
                  <c:v>4.5130000000000003E-2</c:v>
                </c:pt>
                <c:pt idx="265782">
                  <c:v>4.5129000000000002E-2</c:v>
                </c:pt>
                <c:pt idx="265783">
                  <c:v>4.5128000000000001E-2</c:v>
                </c:pt>
                <c:pt idx="265784">
                  <c:v>4.5127E-2</c:v>
                </c:pt>
                <c:pt idx="265785">
                  <c:v>4.5125999999999999E-2</c:v>
                </c:pt>
                <c:pt idx="265786">
                  <c:v>4.5124999999999998E-2</c:v>
                </c:pt>
                <c:pt idx="265787">
                  <c:v>4.5123999999999997E-2</c:v>
                </c:pt>
                <c:pt idx="265788">
                  <c:v>4.5123000000000003E-2</c:v>
                </c:pt>
                <c:pt idx="265789">
                  <c:v>4.5122000000000002E-2</c:v>
                </c:pt>
                <c:pt idx="265790">
                  <c:v>4.5121000000000001E-2</c:v>
                </c:pt>
                <c:pt idx="265791">
                  <c:v>4.512E-2</c:v>
                </c:pt>
                <c:pt idx="265792">
                  <c:v>4.5118999999999999E-2</c:v>
                </c:pt>
                <c:pt idx="265793">
                  <c:v>4.5117999999999998E-2</c:v>
                </c:pt>
                <c:pt idx="265794">
                  <c:v>4.5116999999999997E-2</c:v>
                </c:pt>
                <c:pt idx="265795">
                  <c:v>4.5116000000000003E-2</c:v>
                </c:pt>
                <c:pt idx="265796">
                  <c:v>4.5115000000000002E-2</c:v>
                </c:pt>
                <c:pt idx="265797">
                  <c:v>4.5114000000000001E-2</c:v>
                </c:pt>
                <c:pt idx="265798">
                  <c:v>4.5113E-2</c:v>
                </c:pt>
                <c:pt idx="265799">
                  <c:v>4.5111999999999999E-2</c:v>
                </c:pt>
                <c:pt idx="265800">
                  <c:v>4.5111999999999999E-2</c:v>
                </c:pt>
                <c:pt idx="265801">
                  <c:v>4.5110999999999998E-2</c:v>
                </c:pt>
                <c:pt idx="265802">
                  <c:v>4.5109999999999997E-2</c:v>
                </c:pt>
                <c:pt idx="265803">
                  <c:v>4.5109999999999997E-2</c:v>
                </c:pt>
                <c:pt idx="265804">
                  <c:v>4.5109000000000003E-2</c:v>
                </c:pt>
                <c:pt idx="265805">
                  <c:v>4.5108000000000002E-2</c:v>
                </c:pt>
                <c:pt idx="265806">
                  <c:v>4.5108000000000002E-2</c:v>
                </c:pt>
                <c:pt idx="265807">
                  <c:v>4.5107000000000001E-2</c:v>
                </c:pt>
                <c:pt idx="265808">
                  <c:v>4.5106E-2</c:v>
                </c:pt>
                <c:pt idx="265809">
                  <c:v>4.5106E-2</c:v>
                </c:pt>
                <c:pt idx="265810">
                  <c:v>4.5104999999999999E-2</c:v>
                </c:pt>
                <c:pt idx="265811">
                  <c:v>4.5103999999999998E-2</c:v>
                </c:pt>
                <c:pt idx="265812">
                  <c:v>4.5103999999999998E-2</c:v>
                </c:pt>
                <c:pt idx="265813">
                  <c:v>4.5103999999999998E-2</c:v>
                </c:pt>
                <c:pt idx="265814">
                  <c:v>4.5102999999999997E-2</c:v>
                </c:pt>
                <c:pt idx="265815">
                  <c:v>4.5102999999999997E-2</c:v>
                </c:pt>
                <c:pt idx="265816">
                  <c:v>4.5102000000000003E-2</c:v>
                </c:pt>
                <c:pt idx="265817">
                  <c:v>4.5102000000000003E-2</c:v>
                </c:pt>
                <c:pt idx="265818">
                  <c:v>4.5102000000000003E-2</c:v>
                </c:pt>
                <c:pt idx="265819">
                  <c:v>4.5101000000000002E-2</c:v>
                </c:pt>
                <c:pt idx="265820">
                  <c:v>4.5101000000000002E-2</c:v>
                </c:pt>
                <c:pt idx="265821">
                  <c:v>4.5100000000000001E-2</c:v>
                </c:pt>
                <c:pt idx="265822">
                  <c:v>4.5100000000000001E-2</c:v>
                </c:pt>
                <c:pt idx="265823">
                  <c:v>4.5099E-2</c:v>
                </c:pt>
                <c:pt idx="265824">
                  <c:v>4.5099E-2</c:v>
                </c:pt>
                <c:pt idx="265825">
                  <c:v>4.5097999999999999E-2</c:v>
                </c:pt>
                <c:pt idx="265826">
                  <c:v>4.5097999999999999E-2</c:v>
                </c:pt>
                <c:pt idx="265827">
                  <c:v>4.5097999999999999E-2</c:v>
                </c:pt>
                <c:pt idx="265828">
                  <c:v>4.5096999999999998E-2</c:v>
                </c:pt>
                <c:pt idx="265829">
                  <c:v>4.5096999999999998E-2</c:v>
                </c:pt>
                <c:pt idx="265830">
                  <c:v>4.5096999999999998E-2</c:v>
                </c:pt>
                <c:pt idx="265831">
                  <c:v>4.5095999999999997E-2</c:v>
                </c:pt>
                <c:pt idx="265832">
                  <c:v>4.5095999999999997E-2</c:v>
                </c:pt>
                <c:pt idx="265833">
                  <c:v>4.5095000000000003E-2</c:v>
                </c:pt>
                <c:pt idx="265834">
                  <c:v>4.5095000000000003E-2</c:v>
                </c:pt>
                <c:pt idx="265835">
                  <c:v>4.5094000000000002E-2</c:v>
                </c:pt>
                <c:pt idx="265836">
                  <c:v>4.5094000000000002E-2</c:v>
                </c:pt>
                <c:pt idx="265837">
                  <c:v>4.5094000000000002E-2</c:v>
                </c:pt>
                <c:pt idx="265838">
                  <c:v>4.5093000000000001E-2</c:v>
                </c:pt>
                <c:pt idx="265839">
                  <c:v>4.5093000000000001E-2</c:v>
                </c:pt>
                <c:pt idx="265840">
                  <c:v>4.5093000000000001E-2</c:v>
                </c:pt>
                <c:pt idx="265841">
                  <c:v>4.5093000000000001E-2</c:v>
                </c:pt>
                <c:pt idx="265842">
                  <c:v>4.5092E-2</c:v>
                </c:pt>
                <c:pt idx="265843">
                  <c:v>4.5092E-2</c:v>
                </c:pt>
                <c:pt idx="265844">
                  <c:v>4.5092E-2</c:v>
                </c:pt>
                <c:pt idx="265845">
                  <c:v>4.5090999999999999E-2</c:v>
                </c:pt>
                <c:pt idx="265846">
                  <c:v>4.5090999999999999E-2</c:v>
                </c:pt>
                <c:pt idx="265847">
                  <c:v>4.5090999999999999E-2</c:v>
                </c:pt>
                <c:pt idx="265848">
                  <c:v>4.5089999999999998E-2</c:v>
                </c:pt>
                <c:pt idx="265849">
                  <c:v>4.5089999999999998E-2</c:v>
                </c:pt>
                <c:pt idx="265850">
                  <c:v>4.5089999999999998E-2</c:v>
                </c:pt>
                <c:pt idx="265851">
                  <c:v>4.5089999999999998E-2</c:v>
                </c:pt>
                <c:pt idx="265852">
                  <c:v>4.5089999999999998E-2</c:v>
                </c:pt>
                <c:pt idx="265853">
                  <c:v>4.5089999999999998E-2</c:v>
                </c:pt>
                <c:pt idx="265854">
                  <c:v>4.5089999999999998E-2</c:v>
                </c:pt>
                <c:pt idx="265855">
                  <c:v>4.5088999999999997E-2</c:v>
                </c:pt>
                <c:pt idx="265856">
                  <c:v>4.5088999999999997E-2</c:v>
                </c:pt>
                <c:pt idx="265857">
                  <c:v>4.5088999999999997E-2</c:v>
                </c:pt>
                <c:pt idx="265858">
                  <c:v>4.5088999999999997E-2</c:v>
                </c:pt>
                <c:pt idx="265859">
                  <c:v>4.5088999999999997E-2</c:v>
                </c:pt>
                <c:pt idx="265860">
                  <c:v>4.5088999999999997E-2</c:v>
                </c:pt>
                <c:pt idx="265861">
                  <c:v>4.5088999999999997E-2</c:v>
                </c:pt>
                <c:pt idx="265862">
                  <c:v>4.5088999999999997E-2</c:v>
                </c:pt>
                <c:pt idx="265863">
                  <c:v>4.5088999999999997E-2</c:v>
                </c:pt>
                <c:pt idx="265864">
                  <c:v>4.5088999999999997E-2</c:v>
                </c:pt>
                <c:pt idx="265865">
                  <c:v>4.5089999999999998E-2</c:v>
                </c:pt>
                <c:pt idx="265866">
                  <c:v>4.5089999999999998E-2</c:v>
                </c:pt>
                <c:pt idx="265867">
                  <c:v>4.5089999999999998E-2</c:v>
                </c:pt>
                <c:pt idx="265868">
                  <c:v>4.5089999999999998E-2</c:v>
                </c:pt>
                <c:pt idx="265869">
                  <c:v>4.5089999999999998E-2</c:v>
                </c:pt>
                <c:pt idx="265870">
                  <c:v>4.5089999999999998E-2</c:v>
                </c:pt>
                <c:pt idx="265871">
                  <c:v>4.5090999999999999E-2</c:v>
                </c:pt>
                <c:pt idx="265872">
                  <c:v>4.5090999999999999E-2</c:v>
                </c:pt>
                <c:pt idx="265873">
                  <c:v>4.5090999999999999E-2</c:v>
                </c:pt>
                <c:pt idx="265874">
                  <c:v>4.5092E-2</c:v>
                </c:pt>
                <c:pt idx="265875">
                  <c:v>4.5092E-2</c:v>
                </c:pt>
                <c:pt idx="265876">
                  <c:v>4.5092E-2</c:v>
                </c:pt>
                <c:pt idx="265877">
                  <c:v>4.5093000000000001E-2</c:v>
                </c:pt>
                <c:pt idx="265878">
                  <c:v>4.5093000000000001E-2</c:v>
                </c:pt>
                <c:pt idx="265879">
                  <c:v>4.5094000000000002E-2</c:v>
                </c:pt>
                <c:pt idx="265880">
                  <c:v>4.5094000000000002E-2</c:v>
                </c:pt>
                <c:pt idx="265881">
                  <c:v>4.5094000000000002E-2</c:v>
                </c:pt>
                <c:pt idx="265882">
                  <c:v>4.5095000000000003E-2</c:v>
                </c:pt>
                <c:pt idx="265883">
                  <c:v>4.5095000000000003E-2</c:v>
                </c:pt>
                <c:pt idx="265884">
                  <c:v>4.5095999999999997E-2</c:v>
                </c:pt>
                <c:pt idx="265885">
                  <c:v>4.5096999999999998E-2</c:v>
                </c:pt>
                <c:pt idx="265886">
                  <c:v>4.5096999999999998E-2</c:v>
                </c:pt>
                <c:pt idx="265887">
                  <c:v>4.5097999999999999E-2</c:v>
                </c:pt>
                <c:pt idx="265888">
                  <c:v>4.5099E-2</c:v>
                </c:pt>
                <c:pt idx="265889">
                  <c:v>4.5099E-2</c:v>
                </c:pt>
                <c:pt idx="265890">
                  <c:v>4.5100000000000001E-2</c:v>
                </c:pt>
                <c:pt idx="265891">
                  <c:v>4.5100000000000001E-2</c:v>
                </c:pt>
                <c:pt idx="265892">
                  <c:v>4.5101000000000002E-2</c:v>
                </c:pt>
                <c:pt idx="265893">
                  <c:v>4.5102000000000003E-2</c:v>
                </c:pt>
                <c:pt idx="265894">
                  <c:v>4.5102000000000003E-2</c:v>
                </c:pt>
                <c:pt idx="265895">
                  <c:v>4.5102999999999997E-2</c:v>
                </c:pt>
                <c:pt idx="265896">
                  <c:v>4.5103999999999998E-2</c:v>
                </c:pt>
                <c:pt idx="265897">
                  <c:v>4.5104999999999999E-2</c:v>
                </c:pt>
                <c:pt idx="265898">
                  <c:v>4.5104999999999999E-2</c:v>
                </c:pt>
                <c:pt idx="265899">
                  <c:v>4.5106E-2</c:v>
                </c:pt>
                <c:pt idx="265900">
                  <c:v>4.5107000000000001E-2</c:v>
                </c:pt>
                <c:pt idx="265901">
                  <c:v>4.5108000000000002E-2</c:v>
                </c:pt>
                <c:pt idx="265902">
                  <c:v>4.5108000000000002E-2</c:v>
                </c:pt>
                <c:pt idx="265903">
                  <c:v>4.5109000000000003E-2</c:v>
                </c:pt>
                <c:pt idx="265904">
                  <c:v>4.5109999999999997E-2</c:v>
                </c:pt>
                <c:pt idx="265905">
                  <c:v>4.5110999999999998E-2</c:v>
                </c:pt>
                <c:pt idx="265906">
                  <c:v>4.5110999999999998E-2</c:v>
                </c:pt>
                <c:pt idx="265907">
                  <c:v>4.5111999999999999E-2</c:v>
                </c:pt>
                <c:pt idx="265908">
                  <c:v>4.5113E-2</c:v>
                </c:pt>
                <c:pt idx="265909">
                  <c:v>4.5114000000000001E-2</c:v>
                </c:pt>
                <c:pt idx="265910">
                  <c:v>4.5115000000000002E-2</c:v>
                </c:pt>
                <c:pt idx="265911">
                  <c:v>4.5116000000000003E-2</c:v>
                </c:pt>
                <c:pt idx="265912">
                  <c:v>4.5116999999999997E-2</c:v>
                </c:pt>
                <c:pt idx="265913">
                  <c:v>4.5116999999999997E-2</c:v>
                </c:pt>
                <c:pt idx="265914">
                  <c:v>4.5117999999999998E-2</c:v>
                </c:pt>
                <c:pt idx="265915">
                  <c:v>4.5118999999999999E-2</c:v>
                </c:pt>
                <c:pt idx="265916">
                  <c:v>4.512E-2</c:v>
                </c:pt>
                <c:pt idx="265917">
                  <c:v>4.5121000000000001E-2</c:v>
                </c:pt>
                <c:pt idx="265918">
                  <c:v>4.5121000000000001E-2</c:v>
                </c:pt>
                <c:pt idx="265919">
                  <c:v>4.5122000000000002E-2</c:v>
                </c:pt>
                <c:pt idx="265920">
                  <c:v>4.5123000000000003E-2</c:v>
                </c:pt>
                <c:pt idx="265921">
                  <c:v>4.5123999999999997E-2</c:v>
                </c:pt>
                <c:pt idx="265922">
                  <c:v>4.5124999999999998E-2</c:v>
                </c:pt>
                <c:pt idx="265923">
                  <c:v>4.5125999999999999E-2</c:v>
                </c:pt>
                <c:pt idx="265924">
                  <c:v>4.5127E-2</c:v>
                </c:pt>
                <c:pt idx="265925">
                  <c:v>4.5128000000000001E-2</c:v>
                </c:pt>
                <c:pt idx="265926">
                  <c:v>4.5128000000000001E-2</c:v>
                </c:pt>
                <c:pt idx="265927">
                  <c:v>4.5129000000000002E-2</c:v>
                </c:pt>
                <c:pt idx="265928">
                  <c:v>4.5130000000000003E-2</c:v>
                </c:pt>
                <c:pt idx="265929">
                  <c:v>4.5130999999999998E-2</c:v>
                </c:pt>
                <c:pt idx="265930">
                  <c:v>4.5131999999999999E-2</c:v>
                </c:pt>
                <c:pt idx="265931">
                  <c:v>4.5131999999999999E-2</c:v>
                </c:pt>
                <c:pt idx="265932">
                  <c:v>4.5133E-2</c:v>
                </c:pt>
                <c:pt idx="265933">
                  <c:v>4.5134000000000001E-2</c:v>
                </c:pt>
                <c:pt idx="265934">
                  <c:v>4.5135000000000002E-2</c:v>
                </c:pt>
                <c:pt idx="265935">
                  <c:v>4.5136000000000003E-2</c:v>
                </c:pt>
                <c:pt idx="265936">
                  <c:v>4.5136000000000003E-2</c:v>
                </c:pt>
                <c:pt idx="265937">
                  <c:v>4.5136999999999997E-2</c:v>
                </c:pt>
                <c:pt idx="265938">
                  <c:v>4.5136999999999997E-2</c:v>
                </c:pt>
                <c:pt idx="265939">
                  <c:v>4.5137999999999998E-2</c:v>
                </c:pt>
                <c:pt idx="265940">
                  <c:v>4.5137999999999998E-2</c:v>
                </c:pt>
                <c:pt idx="265941">
                  <c:v>4.5138999999999999E-2</c:v>
                </c:pt>
                <c:pt idx="265942">
                  <c:v>4.5138999999999999E-2</c:v>
                </c:pt>
                <c:pt idx="265943">
                  <c:v>4.514E-2</c:v>
                </c:pt>
                <c:pt idx="265944">
                  <c:v>4.514E-2</c:v>
                </c:pt>
                <c:pt idx="265945">
                  <c:v>4.5141000000000001E-2</c:v>
                </c:pt>
                <c:pt idx="265946">
                  <c:v>4.5141000000000001E-2</c:v>
                </c:pt>
                <c:pt idx="265947">
                  <c:v>4.5141000000000001E-2</c:v>
                </c:pt>
                <c:pt idx="265948">
                  <c:v>4.5141000000000001E-2</c:v>
                </c:pt>
                <c:pt idx="265949">
                  <c:v>4.5141000000000001E-2</c:v>
                </c:pt>
                <c:pt idx="265950">
                  <c:v>4.5141000000000001E-2</c:v>
                </c:pt>
                <c:pt idx="265951">
                  <c:v>4.5141000000000001E-2</c:v>
                </c:pt>
                <c:pt idx="265952">
                  <c:v>4.5141000000000001E-2</c:v>
                </c:pt>
                <c:pt idx="265953">
                  <c:v>4.5141000000000001E-2</c:v>
                </c:pt>
                <c:pt idx="265954">
                  <c:v>4.5141000000000001E-2</c:v>
                </c:pt>
                <c:pt idx="265955">
                  <c:v>4.5141000000000001E-2</c:v>
                </c:pt>
                <c:pt idx="265956">
                  <c:v>4.5141000000000001E-2</c:v>
                </c:pt>
                <c:pt idx="265957">
                  <c:v>4.514E-2</c:v>
                </c:pt>
                <c:pt idx="265958">
                  <c:v>4.514E-2</c:v>
                </c:pt>
                <c:pt idx="265959">
                  <c:v>4.514E-2</c:v>
                </c:pt>
                <c:pt idx="265960">
                  <c:v>4.5138999999999999E-2</c:v>
                </c:pt>
                <c:pt idx="265961">
                  <c:v>4.5137999999999998E-2</c:v>
                </c:pt>
                <c:pt idx="265962">
                  <c:v>4.5137999999999998E-2</c:v>
                </c:pt>
                <c:pt idx="265963">
                  <c:v>4.5136999999999997E-2</c:v>
                </c:pt>
                <c:pt idx="265964">
                  <c:v>4.5136000000000003E-2</c:v>
                </c:pt>
                <c:pt idx="265965">
                  <c:v>4.5135000000000002E-2</c:v>
                </c:pt>
                <c:pt idx="265966">
                  <c:v>4.5135000000000002E-2</c:v>
                </c:pt>
                <c:pt idx="265967">
                  <c:v>4.5134000000000001E-2</c:v>
                </c:pt>
                <c:pt idx="265968">
                  <c:v>4.5133E-2</c:v>
                </c:pt>
                <c:pt idx="265969">
                  <c:v>4.5131999999999999E-2</c:v>
                </c:pt>
                <c:pt idx="265970">
                  <c:v>4.5130999999999998E-2</c:v>
                </c:pt>
                <c:pt idx="265971">
                  <c:v>4.5130000000000003E-2</c:v>
                </c:pt>
                <c:pt idx="265972">
                  <c:v>4.5129000000000002E-2</c:v>
                </c:pt>
                <c:pt idx="265973">
                  <c:v>4.5128000000000001E-2</c:v>
                </c:pt>
                <c:pt idx="265974">
                  <c:v>4.5127E-2</c:v>
                </c:pt>
                <c:pt idx="265975">
                  <c:v>4.5125999999999999E-2</c:v>
                </c:pt>
                <c:pt idx="265976">
                  <c:v>4.5124999999999998E-2</c:v>
                </c:pt>
                <c:pt idx="265977">
                  <c:v>4.5123999999999997E-2</c:v>
                </c:pt>
                <c:pt idx="265978">
                  <c:v>4.5123000000000003E-2</c:v>
                </c:pt>
                <c:pt idx="265979">
                  <c:v>4.5122000000000002E-2</c:v>
                </c:pt>
                <c:pt idx="265980">
                  <c:v>4.5121000000000001E-2</c:v>
                </c:pt>
                <c:pt idx="265981">
                  <c:v>4.512E-2</c:v>
                </c:pt>
                <c:pt idx="265982">
                  <c:v>4.5118999999999999E-2</c:v>
                </c:pt>
                <c:pt idx="265983">
                  <c:v>4.5117999999999998E-2</c:v>
                </c:pt>
                <c:pt idx="265984">
                  <c:v>4.5116999999999997E-2</c:v>
                </c:pt>
                <c:pt idx="265985">
                  <c:v>4.5116000000000003E-2</c:v>
                </c:pt>
                <c:pt idx="265986">
                  <c:v>4.5115000000000002E-2</c:v>
                </c:pt>
                <c:pt idx="265987">
                  <c:v>4.5114000000000001E-2</c:v>
                </c:pt>
                <c:pt idx="265988">
                  <c:v>4.5113E-2</c:v>
                </c:pt>
                <c:pt idx="265989">
                  <c:v>4.5111999999999999E-2</c:v>
                </c:pt>
                <c:pt idx="265990">
                  <c:v>4.5111999999999999E-2</c:v>
                </c:pt>
                <c:pt idx="265991">
                  <c:v>4.5110999999999998E-2</c:v>
                </c:pt>
                <c:pt idx="265992">
                  <c:v>4.5109999999999997E-2</c:v>
                </c:pt>
                <c:pt idx="265993">
                  <c:v>4.5109999999999997E-2</c:v>
                </c:pt>
                <c:pt idx="265994">
                  <c:v>4.5109000000000003E-2</c:v>
                </c:pt>
                <c:pt idx="265995">
                  <c:v>4.5109000000000003E-2</c:v>
                </c:pt>
                <c:pt idx="265996">
                  <c:v>4.5108000000000002E-2</c:v>
                </c:pt>
                <c:pt idx="265997">
                  <c:v>4.5108000000000002E-2</c:v>
                </c:pt>
                <c:pt idx="265998">
                  <c:v>4.5108000000000002E-2</c:v>
                </c:pt>
                <c:pt idx="265999">
                  <c:v>4.5107000000000001E-2</c:v>
                </c:pt>
                <c:pt idx="266000">
                  <c:v>4.5107000000000001E-2</c:v>
                </c:pt>
                <c:pt idx="266001">
                  <c:v>4.5107000000000001E-2</c:v>
                </c:pt>
                <c:pt idx="266002">
                  <c:v>4.5107000000000001E-2</c:v>
                </c:pt>
                <c:pt idx="266003">
                  <c:v>4.5107000000000001E-2</c:v>
                </c:pt>
                <c:pt idx="266004">
                  <c:v>4.5107000000000001E-2</c:v>
                </c:pt>
                <c:pt idx="266005">
                  <c:v>4.5107000000000001E-2</c:v>
                </c:pt>
                <c:pt idx="266006">
                  <c:v>4.5108000000000002E-2</c:v>
                </c:pt>
                <c:pt idx="266007">
                  <c:v>4.5108000000000002E-2</c:v>
                </c:pt>
                <c:pt idx="266008">
                  <c:v>4.5108000000000002E-2</c:v>
                </c:pt>
                <c:pt idx="266009">
                  <c:v>4.5108000000000002E-2</c:v>
                </c:pt>
                <c:pt idx="266010">
                  <c:v>4.5109000000000003E-2</c:v>
                </c:pt>
                <c:pt idx="266011">
                  <c:v>4.5109000000000003E-2</c:v>
                </c:pt>
                <c:pt idx="266012">
                  <c:v>4.5109000000000003E-2</c:v>
                </c:pt>
                <c:pt idx="266013">
                  <c:v>4.5109999999999997E-2</c:v>
                </c:pt>
                <c:pt idx="266014">
                  <c:v>4.5110999999999998E-2</c:v>
                </c:pt>
                <c:pt idx="266015">
                  <c:v>4.5110999999999998E-2</c:v>
                </c:pt>
                <c:pt idx="266016">
                  <c:v>4.5111999999999999E-2</c:v>
                </c:pt>
                <c:pt idx="266017">
                  <c:v>4.5113E-2</c:v>
                </c:pt>
                <c:pt idx="266018">
                  <c:v>4.5113E-2</c:v>
                </c:pt>
                <c:pt idx="266019">
                  <c:v>4.5114000000000001E-2</c:v>
                </c:pt>
                <c:pt idx="266020">
                  <c:v>4.5115000000000002E-2</c:v>
                </c:pt>
                <c:pt idx="266021">
                  <c:v>4.5115000000000002E-2</c:v>
                </c:pt>
                <c:pt idx="266022">
                  <c:v>4.5116000000000003E-2</c:v>
                </c:pt>
                <c:pt idx="266023">
                  <c:v>4.5116999999999997E-2</c:v>
                </c:pt>
                <c:pt idx="266024">
                  <c:v>4.5117999999999998E-2</c:v>
                </c:pt>
                <c:pt idx="266025">
                  <c:v>4.5117999999999998E-2</c:v>
                </c:pt>
                <c:pt idx="266026">
                  <c:v>4.5118999999999999E-2</c:v>
                </c:pt>
                <c:pt idx="266027">
                  <c:v>4.512E-2</c:v>
                </c:pt>
                <c:pt idx="266028">
                  <c:v>4.5121000000000001E-2</c:v>
                </c:pt>
                <c:pt idx="266029">
                  <c:v>4.5122000000000002E-2</c:v>
                </c:pt>
                <c:pt idx="266030">
                  <c:v>4.5122000000000002E-2</c:v>
                </c:pt>
                <c:pt idx="266031">
                  <c:v>4.5123000000000003E-2</c:v>
                </c:pt>
                <c:pt idx="266032">
                  <c:v>4.5123000000000003E-2</c:v>
                </c:pt>
                <c:pt idx="266033">
                  <c:v>4.5123999999999997E-2</c:v>
                </c:pt>
                <c:pt idx="266034">
                  <c:v>4.5124999999999998E-2</c:v>
                </c:pt>
                <c:pt idx="266035">
                  <c:v>4.5124999999999998E-2</c:v>
                </c:pt>
                <c:pt idx="266036">
                  <c:v>4.5125999999999999E-2</c:v>
                </c:pt>
                <c:pt idx="266037">
                  <c:v>4.5125999999999999E-2</c:v>
                </c:pt>
                <c:pt idx="266038">
                  <c:v>4.5127E-2</c:v>
                </c:pt>
                <c:pt idx="266039">
                  <c:v>4.5127E-2</c:v>
                </c:pt>
                <c:pt idx="266040">
                  <c:v>4.5128000000000001E-2</c:v>
                </c:pt>
                <c:pt idx="266041">
                  <c:v>4.5128000000000001E-2</c:v>
                </c:pt>
                <c:pt idx="266042">
                  <c:v>4.5128000000000001E-2</c:v>
                </c:pt>
                <c:pt idx="266043">
                  <c:v>4.5129000000000002E-2</c:v>
                </c:pt>
                <c:pt idx="266044">
                  <c:v>4.5129000000000002E-2</c:v>
                </c:pt>
                <c:pt idx="266045">
                  <c:v>4.5129000000000002E-2</c:v>
                </c:pt>
                <c:pt idx="266046">
                  <c:v>4.5129000000000002E-2</c:v>
                </c:pt>
                <c:pt idx="266047">
                  <c:v>4.5129000000000002E-2</c:v>
                </c:pt>
                <c:pt idx="266048">
                  <c:v>4.5129000000000002E-2</c:v>
                </c:pt>
                <c:pt idx="266049">
                  <c:v>4.5129000000000002E-2</c:v>
                </c:pt>
                <c:pt idx="266050">
                  <c:v>4.5129000000000002E-2</c:v>
                </c:pt>
                <c:pt idx="266051">
                  <c:v>4.5129000000000002E-2</c:v>
                </c:pt>
                <c:pt idx="266052">
                  <c:v>4.5129000000000002E-2</c:v>
                </c:pt>
                <c:pt idx="266053">
                  <c:v>4.5129000000000002E-2</c:v>
                </c:pt>
                <c:pt idx="266054">
                  <c:v>4.5128000000000001E-2</c:v>
                </c:pt>
                <c:pt idx="266055">
                  <c:v>4.5128000000000001E-2</c:v>
                </c:pt>
                <c:pt idx="266056">
                  <c:v>4.5127E-2</c:v>
                </c:pt>
                <c:pt idx="266057">
                  <c:v>4.5127E-2</c:v>
                </c:pt>
                <c:pt idx="266058">
                  <c:v>4.5127E-2</c:v>
                </c:pt>
                <c:pt idx="266059">
                  <c:v>4.5125999999999999E-2</c:v>
                </c:pt>
                <c:pt idx="266060">
                  <c:v>4.5125999999999999E-2</c:v>
                </c:pt>
                <c:pt idx="266061">
                  <c:v>4.5124999999999998E-2</c:v>
                </c:pt>
                <c:pt idx="266062">
                  <c:v>4.5124999999999998E-2</c:v>
                </c:pt>
                <c:pt idx="266063">
                  <c:v>4.5124999999999998E-2</c:v>
                </c:pt>
                <c:pt idx="266064">
                  <c:v>4.5123999999999997E-2</c:v>
                </c:pt>
                <c:pt idx="266065">
                  <c:v>4.5123999999999997E-2</c:v>
                </c:pt>
                <c:pt idx="266066">
                  <c:v>4.5123000000000003E-2</c:v>
                </c:pt>
                <c:pt idx="266067">
                  <c:v>4.5123000000000003E-2</c:v>
                </c:pt>
                <c:pt idx="266068">
                  <c:v>4.5122000000000002E-2</c:v>
                </c:pt>
                <c:pt idx="266069">
                  <c:v>4.5122000000000002E-2</c:v>
                </c:pt>
                <c:pt idx="266070">
                  <c:v>4.5121000000000001E-2</c:v>
                </c:pt>
                <c:pt idx="266071">
                  <c:v>4.5121000000000001E-2</c:v>
                </c:pt>
                <c:pt idx="266072">
                  <c:v>4.5121000000000001E-2</c:v>
                </c:pt>
                <c:pt idx="266073">
                  <c:v>4.512E-2</c:v>
                </c:pt>
                <c:pt idx="266074">
                  <c:v>4.512E-2</c:v>
                </c:pt>
                <c:pt idx="266075">
                  <c:v>4.512E-2</c:v>
                </c:pt>
                <c:pt idx="266076">
                  <c:v>4.512E-2</c:v>
                </c:pt>
                <c:pt idx="266077">
                  <c:v>4.512E-2</c:v>
                </c:pt>
                <c:pt idx="266078">
                  <c:v>4.5118999999999999E-2</c:v>
                </c:pt>
                <c:pt idx="266079">
                  <c:v>4.5118999999999999E-2</c:v>
                </c:pt>
                <c:pt idx="266080">
                  <c:v>4.5118999999999999E-2</c:v>
                </c:pt>
                <c:pt idx="266081">
                  <c:v>4.5118999999999999E-2</c:v>
                </c:pt>
                <c:pt idx="266082">
                  <c:v>4.5118999999999999E-2</c:v>
                </c:pt>
                <c:pt idx="266083">
                  <c:v>4.5118999999999999E-2</c:v>
                </c:pt>
                <c:pt idx="266084">
                  <c:v>4.5118999999999999E-2</c:v>
                </c:pt>
                <c:pt idx="266085">
                  <c:v>4.5118999999999999E-2</c:v>
                </c:pt>
                <c:pt idx="266086">
                  <c:v>4.5118999999999999E-2</c:v>
                </c:pt>
                <c:pt idx="266087">
                  <c:v>4.512E-2</c:v>
                </c:pt>
                <c:pt idx="266088">
                  <c:v>4.512E-2</c:v>
                </c:pt>
                <c:pt idx="266089">
                  <c:v>4.512E-2</c:v>
                </c:pt>
                <c:pt idx="266090">
                  <c:v>4.512E-2</c:v>
                </c:pt>
                <c:pt idx="266091">
                  <c:v>4.512E-2</c:v>
                </c:pt>
                <c:pt idx="266092">
                  <c:v>4.512E-2</c:v>
                </c:pt>
                <c:pt idx="266093">
                  <c:v>4.5121000000000001E-2</c:v>
                </c:pt>
                <c:pt idx="266094">
                  <c:v>4.5121000000000001E-2</c:v>
                </c:pt>
                <c:pt idx="266095">
                  <c:v>4.5121000000000001E-2</c:v>
                </c:pt>
                <c:pt idx="266096">
                  <c:v>4.5121000000000001E-2</c:v>
                </c:pt>
                <c:pt idx="266097">
                  <c:v>4.5122000000000002E-2</c:v>
                </c:pt>
                <c:pt idx="266098">
                  <c:v>4.5122000000000002E-2</c:v>
                </c:pt>
                <c:pt idx="266099">
                  <c:v>4.5122000000000002E-2</c:v>
                </c:pt>
                <c:pt idx="266100">
                  <c:v>4.5122000000000002E-2</c:v>
                </c:pt>
                <c:pt idx="266101">
                  <c:v>4.5122000000000002E-2</c:v>
                </c:pt>
                <c:pt idx="266102">
                  <c:v>4.5123000000000003E-2</c:v>
                </c:pt>
                <c:pt idx="266103">
                  <c:v>4.5123000000000003E-2</c:v>
                </c:pt>
                <c:pt idx="266104">
                  <c:v>4.5123000000000003E-2</c:v>
                </c:pt>
                <c:pt idx="266105">
                  <c:v>4.5123000000000003E-2</c:v>
                </c:pt>
                <c:pt idx="266106">
                  <c:v>4.5123000000000003E-2</c:v>
                </c:pt>
                <c:pt idx="266107">
                  <c:v>4.5123000000000003E-2</c:v>
                </c:pt>
                <c:pt idx="266108">
                  <c:v>4.5123000000000003E-2</c:v>
                </c:pt>
                <c:pt idx="266109">
                  <c:v>4.5123000000000003E-2</c:v>
                </c:pt>
                <c:pt idx="266110">
                  <c:v>4.5122000000000002E-2</c:v>
                </c:pt>
                <c:pt idx="266111">
                  <c:v>4.5122000000000002E-2</c:v>
                </c:pt>
                <c:pt idx="266112">
                  <c:v>4.5122000000000002E-2</c:v>
                </c:pt>
                <c:pt idx="266113">
                  <c:v>4.5122000000000002E-2</c:v>
                </c:pt>
                <c:pt idx="266114">
                  <c:v>4.5121000000000001E-2</c:v>
                </c:pt>
                <c:pt idx="266115">
                  <c:v>4.5121000000000001E-2</c:v>
                </c:pt>
                <c:pt idx="266116">
                  <c:v>4.5121000000000001E-2</c:v>
                </c:pt>
                <c:pt idx="266117">
                  <c:v>4.512E-2</c:v>
                </c:pt>
                <c:pt idx="266118">
                  <c:v>4.512E-2</c:v>
                </c:pt>
                <c:pt idx="266119">
                  <c:v>4.5118999999999999E-2</c:v>
                </c:pt>
                <c:pt idx="266120">
                  <c:v>4.5118999999999999E-2</c:v>
                </c:pt>
                <c:pt idx="266121">
                  <c:v>4.5117999999999998E-2</c:v>
                </c:pt>
                <c:pt idx="266122">
                  <c:v>4.5117999999999998E-2</c:v>
                </c:pt>
                <c:pt idx="266123">
                  <c:v>4.5116999999999997E-2</c:v>
                </c:pt>
                <c:pt idx="266124">
                  <c:v>4.5116999999999997E-2</c:v>
                </c:pt>
                <c:pt idx="266125">
                  <c:v>4.5116000000000003E-2</c:v>
                </c:pt>
                <c:pt idx="266126">
                  <c:v>4.5116000000000003E-2</c:v>
                </c:pt>
                <c:pt idx="266127">
                  <c:v>4.5115000000000002E-2</c:v>
                </c:pt>
                <c:pt idx="266128">
                  <c:v>4.5114000000000001E-2</c:v>
                </c:pt>
                <c:pt idx="266129">
                  <c:v>4.5114000000000001E-2</c:v>
                </c:pt>
                <c:pt idx="266130">
                  <c:v>4.5113E-2</c:v>
                </c:pt>
                <c:pt idx="266131">
                  <c:v>4.5113E-2</c:v>
                </c:pt>
                <c:pt idx="266132">
                  <c:v>4.5111999999999999E-2</c:v>
                </c:pt>
                <c:pt idx="266133">
                  <c:v>4.5110999999999998E-2</c:v>
                </c:pt>
                <c:pt idx="266134">
                  <c:v>4.5110999999999998E-2</c:v>
                </c:pt>
                <c:pt idx="266135">
                  <c:v>4.5109999999999997E-2</c:v>
                </c:pt>
                <c:pt idx="266136">
                  <c:v>4.5109999999999997E-2</c:v>
                </c:pt>
                <c:pt idx="266137">
                  <c:v>4.5109000000000003E-2</c:v>
                </c:pt>
                <c:pt idx="266138">
                  <c:v>4.5109000000000003E-2</c:v>
                </c:pt>
                <c:pt idx="266139">
                  <c:v>4.5108000000000002E-2</c:v>
                </c:pt>
                <c:pt idx="266140">
                  <c:v>4.5108000000000002E-2</c:v>
                </c:pt>
                <c:pt idx="266141">
                  <c:v>4.5107000000000001E-2</c:v>
                </c:pt>
                <c:pt idx="266142">
                  <c:v>4.5107000000000001E-2</c:v>
                </c:pt>
                <c:pt idx="266143">
                  <c:v>4.5106E-2</c:v>
                </c:pt>
                <c:pt idx="266144">
                  <c:v>4.5106E-2</c:v>
                </c:pt>
                <c:pt idx="266145">
                  <c:v>4.5106E-2</c:v>
                </c:pt>
                <c:pt idx="266146">
                  <c:v>4.5104999999999999E-2</c:v>
                </c:pt>
                <c:pt idx="266147">
                  <c:v>4.5104999999999999E-2</c:v>
                </c:pt>
                <c:pt idx="266148">
                  <c:v>4.5104999999999999E-2</c:v>
                </c:pt>
                <c:pt idx="266149">
                  <c:v>4.5104999999999999E-2</c:v>
                </c:pt>
                <c:pt idx="266150">
                  <c:v>4.5103999999999998E-2</c:v>
                </c:pt>
                <c:pt idx="266151">
                  <c:v>4.5103999999999998E-2</c:v>
                </c:pt>
                <c:pt idx="266152">
                  <c:v>4.5103999999999998E-2</c:v>
                </c:pt>
                <c:pt idx="266153">
                  <c:v>4.5103999999999998E-2</c:v>
                </c:pt>
                <c:pt idx="266154">
                  <c:v>4.5103999999999998E-2</c:v>
                </c:pt>
                <c:pt idx="266155">
                  <c:v>4.5103999999999998E-2</c:v>
                </c:pt>
                <c:pt idx="266156">
                  <c:v>4.5103999999999998E-2</c:v>
                </c:pt>
                <c:pt idx="266157">
                  <c:v>4.5103999999999998E-2</c:v>
                </c:pt>
                <c:pt idx="266158">
                  <c:v>4.5103999999999998E-2</c:v>
                </c:pt>
                <c:pt idx="266159">
                  <c:v>4.5103999999999998E-2</c:v>
                </c:pt>
                <c:pt idx="266160">
                  <c:v>4.5103999999999998E-2</c:v>
                </c:pt>
                <c:pt idx="266161">
                  <c:v>4.5103999999999998E-2</c:v>
                </c:pt>
                <c:pt idx="266162">
                  <c:v>4.5103999999999998E-2</c:v>
                </c:pt>
                <c:pt idx="266163">
                  <c:v>4.5103999999999998E-2</c:v>
                </c:pt>
                <c:pt idx="266164">
                  <c:v>4.5103999999999998E-2</c:v>
                </c:pt>
                <c:pt idx="266165">
                  <c:v>4.5103999999999998E-2</c:v>
                </c:pt>
                <c:pt idx="266166">
                  <c:v>4.5104999999999999E-2</c:v>
                </c:pt>
                <c:pt idx="266167">
                  <c:v>4.5104999999999999E-2</c:v>
                </c:pt>
                <c:pt idx="266168">
                  <c:v>4.5104999999999999E-2</c:v>
                </c:pt>
                <c:pt idx="266169">
                  <c:v>4.5104999999999999E-2</c:v>
                </c:pt>
                <c:pt idx="266170">
                  <c:v>4.5104999999999999E-2</c:v>
                </c:pt>
                <c:pt idx="266171">
                  <c:v>4.5104999999999999E-2</c:v>
                </c:pt>
                <c:pt idx="266172">
                  <c:v>4.5104999999999999E-2</c:v>
                </c:pt>
                <c:pt idx="266173">
                  <c:v>4.5104999999999999E-2</c:v>
                </c:pt>
                <c:pt idx="266174">
                  <c:v>4.5104999999999999E-2</c:v>
                </c:pt>
                <c:pt idx="266175">
                  <c:v>4.5104999999999999E-2</c:v>
                </c:pt>
                <c:pt idx="266176">
                  <c:v>4.5104999999999999E-2</c:v>
                </c:pt>
                <c:pt idx="266177">
                  <c:v>4.5104999999999999E-2</c:v>
                </c:pt>
                <c:pt idx="266178">
                  <c:v>4.5104999999999999E-2</c:v>
                </c:pt>
                <c:pt idx="266179">
                  <c:v>4.5104999999999999E-2</c:v>
                </c:pt>
                <c:pt idx="266180">
                  <c:v>4.5103999999999998E-2</c:v>
                </c:pt>
                <c:pt idx="266181">
                  <c:v>4.5103999999999998E-2</c:v>
                </c:pt>
                <c:pt idx="266182">
                  <c:v>4.5103999999999998E-2</c:v>
                </c:pt>
                <c:pt idx="266183">
                  <c:v>4.5102999999999997E-2</c:v>
                </c:pt>
                <c:pt idx="266184">
                  <c:v>4.5102999999999997E-2</c:v>
                </c:pt>
                <c:pt idx="266185">
                  <c:v>4.5102000000000003E-2</c:v>
                </c:pt>
                <c:pt idx="266186">
                  <c:v>4.5101000000000002E-2</c:v>
                </c:pt>
                <c:pt idx="266187">
                  <c:v>4.5100000000000001E-2</c:v>
                </c:pt>
                <c:pt idx="266188">
                  <c:v>4.5099E-2</c:v>
                </c:pt>
                <c:pt idx="266189">
                  <c:v>4.5097999999999999E-2</c:v>
                </c:pt>
                <c:pt idx="266190">
                  <c:v>4.5096999999999998E-2</c:v>
                </c:pt>
                <c:pt idx="266191">
                  <c:v>4.5095999999999997E-2</c:v>
                </c:pt>
                <c:pt idx="266192">
                  <c:v>4.5095000000000003E-2</c:v>
                </c:pt>
                <c:pt idx="266193">
                  <c:v>4.5094000000000002E-2</c:v>
                </c:pt>
                <c:pt idx="266194">
                  <c:v>4.5092E-2</c:v>
                </c:pt>
                <c:pt idx="266195">
                  <c:v>4.5090999999999999E-2</c:v>
                </c:pt>
                <c:pt idx="266196">
                  <c:v>4.5088999999999997E-2</c:v>
                </c:pt>
                <c:pt idx="266197">
                  <c:v>4.5087000000000002E-2</c:v>
                </c:pt>
                <c:pt idx="266198">
                  <c:v>4.5086000000000001E-2</c:v>
                </c:pt>
                <c:pt idx="266199">
                  <c:v>4.5083999999999999E-2</c:v>
                </c:pt>
                <c:pt idx="266200">
                  <c:v>4.5081999999999997E-2</c:v>
                </c:pt>
                <c:pt idx="266201">
                  <c:v>4.5080000000000002E-2</c:v>
                </c:pt>
                <c:pt idx="266202">
                  <c:v>4.5078E-2</c:v>
                </c:pt>
                <c:pt idx="266203">
                  <c:v>4.5075999999999998E-2</c:v>
                </c:pt>
                <c:pt idx="266204">
                  <c:v>4.5074000000000003E-2</c:v>
                </c:pt>
                <c:pt idx="266205">
                  <c:v>4.5071E-2</c:v>
                </c:pt>
                <c:pt idx="266206">
                  <c:v>4.5068999999999998E-2</c:v>
                </c:pt>
                <c:pt idx="266207">
                  <c:v>4.5067000000000003E-2</c:v>
                </c:pt>
                <c:pt idx="266208">
                  <c:v>4.5064E-2</c:v>
                </c:pt>
                <c:pt idx="266209">
                  <c:v>4.5061999999999998E-2</c:v>
                </c:pt>
                <c:pt idx="266210">
                  <c:v>4.5059000000000002E-2</c:v>
                </c:pt>
                <c:pt idx="266211">
                  <c:v>4.5057E-2</c:v>
                </c:pt>
                <c:pt idx="266212">
                  <c:v>4.5053999999999997E-2</c:v>
                </c:pt>
                <c:pt idx="266213">
                  <c:v>4.5052000000000002E-2</c:v>
                </c:pt>
                <c:pt idx="266214">
                  <c:v>4.505E-2</c:v>
                </c:pt>
                <c:pt idx="266215">
                  <c:v>4.5046999999999997E-2</c:v>
                </c:pt>
                <c:pt idx="266216">
                  <c:v>4.5045000000000002E-2</c:v>
                </c:pt>
                <c:pt idx="266217">
                  <c:v>4.5041999999999999E-2</c:v>
                </c:pt>
                <c:pt idx="266218">
                  <c:v>4.5039999999999997E-2</c:v>
                </c:pt>
                <c:pt idx="266219">
                  <c:v>4.5038000000000002E-2</c:v>
                </c:pt>
                <c:pt idx="266220">
                  <c:v>4.5034999999999999E-2</c:v>
                </c:pt>
                <c:pt idx="266221">
                  <c:v>4.5032999999999997E-2</c:v>
                </c:pt>
                <c:pt idx="266222">
                  <c:v>4.5031000000000002E-2</c:v>
                </c:pt>
                <c:pt idx="266223">
                  <c:v>4.5027999999999999E-2</c:v>
                </c:pt>
                <c:pt idx="266224">
                  <c:v>4.5025999999999997E-2</c:v>
                </c:pt>
                <c:pt idx="266225">
                  <c:v>4.5024000000000002E-2</c:v>
                </c:pt>
                <c:pt idx="266226">
                  <c:v>4.5022E-2</c:v>
                </c:pt>
                <c:pt idx="266227">
                  <c:v>4.5020999999999999E-2</c:v>
                </c:pt>
                <c:pt idx="266228">
                  <c:v>4.5019000000000003E-2</c:v>
                </c:pt>
                <c:pt idx="266229">
                  <c:v>4.5017000000000001E-2</c:v>
                </c:pt>
                <c:pt idx="266230">
                  <c:v>4.5016E-2</c:v>
                </c:pt>
                <c:pt idx="266231">
                  <c:v>4.5013999999999998E-2</c:v>
                </c:pt>
                <c:pt idx="266232">
                  <c:v>4.5012000000000003E-2</c:v>
                </c:pt>
                <c:pt idx="266233">
                  <c:v>4.5011000000000002E-2</c:v>
                </c:pt>
                <c:pt idx="266234">
                  <c:v>4.5010000000000001E-2</c:v>
                </c:pt>
                <c:pt idx="266235">
                  <c:v>4.5007999999999999E-2</c:v>
                </c:pt>
                <c:pt idx="266236">
                  <c:v>4.5006999999999998E-2</c:v>
                </c:pt>
                <c:pt idx="266237">
                  <c:v>4.5005999999999997E-2</c:v>
                </c:pt>
                <c:pt idx="266238">
                  <c:v>4.5005999999999997E-2</c:v>
                </c:pt>
                <c:pt idx="266239">
                  <c:v>4.5005000000000003E-2</c:v>
                </c:pt>
                <c:pt idx="266240">
                  <c:v>4.5004000000000002E-2</c:v>
                </c:pt>
                <c:pt idx="266241">
                  <c:v>4.5004000000000002E-2</c:v>
                </c:pt>
                <c:pt idx="266242">
                  <c:v>4.5003000000000001E-2</c:v>
                </c:pt>
                <c:pt idx="266243">
                  <c:v>4.5003000000000001E-2</c:v>
                </c:pt>
                <c:pt idx="266244">
                  <c:v>4.5003000000000001E-2</c:v>
                </c:pt>
                <c:pt idx="266245">
                  <c:v>4.5002E-2</c:v>
                </c:pt>
                <c:pt idx="266246">
                  <c:v>4.5002E-2</c:v>
                </c:pt>
                <c:pt idx="266247">
                  <c:v>4.5002E-2</c:v>
                </c:pt>
                <c:pt idx="266248">
                  <c:v>4.5002E-2</c:v>
                </c:pt>
                <c:pt idx="266249">
                  <c:v>4.5003000000000001E-2</c:v>
                </c:pt>
                <c:pt idx="266250">
                  <c:v>4.5003000000000001E-2</c:v>
                </c:pt>
                <c:pt idx="266251">
                  <c:v>4.5004000000000002E-2</c:v>
                </c:pt>
                <c:pt idx="266252">
                  <c:v>4.5004000000000002E-2</c:v>
                </c:pt>
                <c:pt idx="266253">
                  <c:v>4.5005000000000003E-2</c:v>
                </c:pt>
                <c:pt idx="266254">
                  <c:v>4.5005999999999997E-2</c:v>
                </c:pt>
                <c:pt idx="266255">
                  <c:v>4.5005999999999997E-2</c:v>
                </c:pt>
                <c:pt idx="266256">
                  <c:v>4.5006999999999998E-2</c:v>
                </c:pt>
                <c:pt idx="266257">
                  <c:v>4.5007999999999999E-2</c:v>
                </c:pt>
                <c:pt idx="266258">
                  <c:v>4.5009E-2</c:v>
                </c:pt>
                <c:pt idx="266259">
                  <c:v>4.5010000000000001E-2</c:v>
                </c:pt>
                <c:pt idx="266260">
                  <c:v>4.5011000000000002E-2</c:v>
                </c:pt>
                <c:pt idx="266261">
                  <c:v>4.5012999999999997E-2</c:v>
                </c:pt>
                <c:pt idx="266262">
                  <c:v>4.5013999999999998E-2</c:v>
                </c:pt>
                <c:pt idx="266263">
                  <c:v>4.5016E-2</c:v>
                </c:pt>
                <c:pt idx="266264">
                  <c:v>4.5017000000000001E-2</c:v>
                </c:pt>
                <c:pt idx="266265">
                  <c:v>4.5019000000000003E-2</c:v>
                </c:pt>
                <c:pt idx="266266">
                  <c:v>4.5019999999999998E-2</c:v>
                </c:pt>
                <c:pt idx="266267">
                  <c:v>4.5020999999999999E-2</c:v>
                </c:pt>
                <c:pt idx="266268">
                  <c:v>4.5023000000000001E-2</c:v>
                </c:pt>
                <c:pt idx="266269">
                  <c:v>4.5024000000000002E-2</c:v>
                </c:pt>
                <c:pt idx="266270">
                  <c:v>4.5025999999999997E-2</c:v>
                </c:pt>
                <c:pt idx="266271">
                  <c:v>4.5026999999999998E-2</c:v>
                </c:pt>
                <c:pt idx="266272">
                  <c:v>4.5029E-2</c:v>
                </c:pt>
                <c:pt idx="266273">
                  <c:v>4.5030000000000001E-2</c:v>
                </c:pt>
                <c:pt idx="266274">
                  <c:v>4.5032000000000003E-2</c:v>
                </c:pt>
                <c:pt idx="266275">
                  <c:v>4.5032999999999997E-2</c:v>
                </c:pt>
                <c:pt idx="266276">
                  <c:v>4.5034999999999999E-2</c:v>
                </c:pt>
                <c:pt idx="266277">
                  <c:v>4.5036E-2</c:v>
                </c:pt>
                <c:pt idx="266278">
                  <c:v>4.5037000000000001E-2</c:v>
                </c:pt>
                <c:pt idx="266279">
                  <c:v>4.5037000000000001E-2</c:v>
                </c:pt>
                <c:pt idx="266280">
                  <c:v>4.5038000000000002E-2</c:v>
                </c:pt>
                <c:pt idx="266281">
                  <c:v>4.5038000000000002E-2</c:v>
                </c:pt>
                <c:pt idx="266282">
                  <c:v>4.5039000000000003E-2</c:v>
                </c:pt>
                <c:pt idx="266283">
                  <c:v>4.5039000000000003E-2</c:v>
                </c:pt>
                <c:pt idx="266284">
                  <c:v>4.5039000000000003E-2</c:v>
                </c:pt>
                <c:pt idx="266285">
                  <c:v>4.5038000000000002E-2</c:v>
                </c:pt>
                <c:pt idx="266286">
                  <c:v>4.5037000000000001E-2</c:v>
                </c:pt>
                <c:pt idx="266287">
                  <c:v>4.5036E-2</c:v>
                </c:pt>
                <c:pt idx="266288">
                  <c:v>4.5034999999999999E-2</c:v>
                </c:pt>
                <c:pt idx="266289">
                  <c:v>4.5032999999999997E-2</c:v>
                </c:pt>
                <c:pt idx="266290">
                  <c:v>4.5030000000000001E-2</c:v>
                </c:pt>
                <c:pt idx="266291">
                  <c:v>4.5026999999999998E-2</c:v>
                </c:pt>
                <c:pt idx="266292">
                  <c:v>4.5024000000000002E-2</c:v>
                </c:pt>
                <c:pt idx="266293">
                  <c:v>4.5019999999999998E-2</c:v>
                </c:pt>
                <c:pt idx="266294">
                  <c:v>4.5014999999999999E-2</c:v>
                </c:pt>
                <c:pt idx="266295">
                  <c:v>4.5010000000000001E-2</c:v>
                </c:pt>
                <c:pt idx="266296">
                  <c:v>4.5005000000000003E-2</c:v>
                </c:pt>
                <c:pt idx="266297">
                  <c:v>4.4998000000000003E-2</c:v>
                </c:pt>
                <c:pt idx="266298">
                  <c:v>4.4991999999999997E-2</c:v>
                </c:pt>
                <c:pt idx="266299">
                  <c:v>4.4984000000000003E-2</c:v>
                </c:pt>
                <c:pt idx="266300">
                  <c:v>4.4976000000000002E-2</c:v>
                </c:pt>
                <c:pt idx="266301">
                  <c:v>4.4965999999999999E-2</c:v>
                </c:pt>
                <c:pt idx="266302">
                  <c:v>4.4956000000000003E-2</c:v>
                </c:pt>
                <c:pt idx="266303">
                  <c:v>4.4946E-2</c:v>
                </c:pt>
                <c:pt idx="266304">
                  <c:v>4.4934000000000002E-2</c:v>
                </c:pt>
                <c:pt idx="266305">
                  <c:v>4.4921999999999997E-2</c:v>
                </c:pt>
                <c:pt idx="266306">
                  <c:v>4.4908999999999998E-2</c:v>
                </c:pt>
                <c:pt idx="266307">
                  <c:v>4.4894999999999997E-2</c:v>
                </c:pt>
                <c:pt idx="266308">
                  <c:v>4.4880000000000003E-2</c:v>
                </c:pt>
                <c:pt idx="266309">
                  <c:v>4.4864000000000001E-2</c:v>
                </c:pt>
                <c:pt idx="266310">
                  <c:v>4.4846999999999998E-2</c:v>
                </c:pt>
                <c:pt idx="266311">
                  <c:v>4.4830000000000002E-2</c:v>
                </c:pt>
                <c:pt idx="266312">
                  <c:v>4.4811999999999998E-2</c:v>
                </c:pt>
                <c:pt idx="266313">
                  <c:v>4.4791999999999998E-2</c:v>
                </c:pt>
                <c:pt idx="266314">
                  <c:v>4.4771999999999999E-2</c:v>
                </c:pt>
                <c:pt idx="266315">
                  <c:v>4.4750999999999999E-2</c:v>
                </c:pt>
                <c:pt idx="266316">
                  <c:v>4.4728999999999998E-2</c:v>
                </c:pt>
                <c:pt idx="266317">
                  <c:v>4.4706000000000003E-2</c:v>
                </c:pt>
                <c:pt idx="266318">
                  <c:v>4.4683E-2</c:v>
                </c:pt>
                <c:pt idx="266319">
                  <c:v>4.4658000000000003E-2</c:v>
                </c:pt>
                <c:pt idx="266320">
                  <c:v>4.4632999999999999E-2</c:v>
                </c:pt>
                <c:pt idx="266321">
                  <c:v>4.4607000000000001E-2</c:v>
                </c:pt>
                <c:pt idx="266322">
                  <c:v>4.4580000000000002E-2</c:v>
                </c:pt>
                <c:pt idx="266323">
                  <c:v>4.4553000000000002E-2</c:v>
                </c:pt>
                <c:pt idx="266324">
                  <c:v>4.4525000000000002E-2</c:v>
                </c:pt>
                <c:pt idx="266325">
                  <c:v>4.4496000000000001E-2</c:v>
                </c:pt>
                <c:pt idx="266326">
                  <c:v>4.4465999999999999E-2</c:v>
                </c:pt>
                <c:pt idx="266327">
                  <c:v>4.4436000000000003E-2</c:v>
                </c:pt>
                <c:pt idx="266328">
                  <c:v>4.4405E-2</c:v>
                </c:pt>
                <c:pt idx="266329">
                  <c:v>4.4373000000000003E-2</c:v>
                </c:pt>
                <c:pt idx="266330">
                  <c:v>4.4340999999999998E-2</c:v>
                </c:pt>
                <c:pt idx="266331">
                  <c:v>4.4309000000000001E-2</c:v>
                </c:pt>
                <c:pt idx="266332">
                  <c:v>4.4276000000000003E-2</c:v>
                </c:pt>
                <c:pt idx="266333">
                  <c:v>4.4242999999999998E-2</c:v>
                </c:pt>
                <c:pt idx="266334">
                  <c:v>4.4209999999999999E-2</c:v>
                </c:pt>
                <c:pt idx="266335">
                  <c:v>4.4176E-2</c:v>
                </c:pt>
                <c:pt idx="266336">
                  <c:v>4.4142000000000001E-2</c:v>
                </c:pt>
                <c:pt idx="266337">
                  <c:v>4.4107E-2</c:v>
                </c:pt>
                <c:pt idx="266338">
                  <c:v>4.4073000000000001E-2</c:v>
                </c:pt>
                <c:pt idx="266339">
                  <c:v>4.4038000000000001E-2</c:v>
                </c:pt>
                <c:pt idx="266340">
                  <c:v>4.4003E-2</c:v>
                </c:pt>
                <c:pt idx="266341">
                  <c:v>4.3968E-2</c:v>
                </c:pt>
                <c:pt idx="266342">
                  <c:v>4.3934000000000001E-2</c:v>
                </c:pt>
                <c:pt idx="266343">
                  <c:v>4.3899000000000001E-2</c:v>
                </c:pt>
                <c:pt idx="266344">
                  <c:v>4.3865000000000001E-2</c:v>
                </c:pt>
                <c:pt idx="266345">
                  <c:v>4.3830000000000001E-2</c:v>
                </c:pt>
                <c:pt idx="266346">
                  <c:v>4.3796000000000002E-2</c:v>
                </c:pt>
                <c:pt idx="266347">
                  <c:v>4.3762000000000002E-2</c:v>
                </c:pt>
                <c:pt idx="266348">
                  <c:v>4.3728000000000003E-2</c:v>
                </c:pt>
                <c:pt idx="266349">
                  <c:v>4.3694999999999998E-2</c:v>
                </c:pt>
                <c:pt idx="266350">
                  <c:v>4.3661999999999999E-2</c:v>
                </c:pt>
                <c:pt idx="266351">
                  <c:v>4.3629000000000001E-2</c:v>
                </c:pt>
                <c:pt idx="266352">
                  <c:v>4.3596999999999997E-2</c:v>
                </c:pt>
                <c:pt idx="266353">
                  <c:v>4.3566000000000001E-2</c:v>
                </c:pt>
                <c:pt idx="266354">
                  <c:v>4.3534999999999997E-2</c:v>
                </c:pt>
                <c:pt idx="266355">
                  <c:v>4.3504000000000001E-2</c:v>
                </c:pt>
                <c:pt idx="266356">
                  <c:v>4.3473999999999999E-2</c:v>
                </c:pt>
                <c:pt idx="266357">
                  <c:v>4.3444999999999998E-2</c:v>
                </c:pt>
                <c:pt idx="266358">
                  <c:v>4.3416999999999997E-2</c:v>
                </c:pt>
                <c:pt idx="266359">
                  <c:v>4.3388999999999997E-2</c:v>
                </c:pt>
                <c:pt idx="266360">
                  <c:v>4.3360999999999997E-2</c:v>
                </c:pt>
                <c:pt idx="266361">
                  <c:v>4.3334999999999999E-2</c:v>
                </c:pt>
                <c:pt idx="266362">
                  <c:v>4.3309E-2</c:v>
                </c:pt>
                <c:pt idx="266363">
                  <c:v>4.3284000000000003E-2</c:v>
                </c:pt>
                <c:pt idx="266364">
                  <c:v>4.326E-2</c:v>
                </c:pt>
                <c:pt idx="266365">
                  <c:v>4.3236999999999998E-2</c:v>
                </c:pt>
                <c:pt idx="266366">
                  <c:v>4.3214000000000002E-2</c:v>
                </c:pt>
                <c:pt idx="266367">
                  <c:v>4.3193000000000002E-2</c:v>
                </c:pt>
                <c:pt idx="266368">
                  <c:v>4.3172000000000002E-2</c:v>
                </c:pt>
                <c:pt idx="266369">
                  <c:v>4.3152000000000003E-2</c:v>
                </c:pt>
                <c:pt idx="266370">
                  <c:v>4.3132999999999998E-2</c:v>
                </c:pt>
                <c:pt idx="266371">
                  <c:v>4.3115000000000001E-2</c:v>
                </c:pt>
                <c:pt idx="266372">
                  <c:v>4.3097000000000003E-2</c:v>
                </c:pt>
                <c:pt idx="266373">
                  <c:v>4.308E-2</c:v>
                </c:pt>
                <c:pt idx="266374">
                  <c:v>4.3063999999999998E-2</c:v>
                </c:pt>
                <c:pt idx="266375">
                  <c:v>4.3048999999999997E-2</c:v>
                </c:pt>
                <c:pt idx="266376">
                  <c:v>4.3034999999999997E-2</c:v>
                </c:pt>
                <c:pt idx="266377">
                  <c:v>4.3021999999999998E-2</c:v>
                </c:pt>
                <c:pt idx="266378">
                  <c:v>4.3008999999999999E-2</c:v>
                </c:pt>
                <c:pt idx="266379">
                  <c:v>4.2997E-2</c:v>
                </c:pt>
                <c:pt idx="266380">
                  <c:v>4.2986000000000003E-2</c:v>
                </c:pt>
                <c:pt idx="266381">
                  <c:v>4.2976E-2</c:v>
                </c:pt>
                <c:pt idx="266382">
                  <c:v>4.2965999999999997E-2</c:v>
                </c:pt>
                <c:pt idx="266383">
                  <c:v>4.2957000000000002E-2</c:v>
                </c:pt>
                <c:pt idx="266384">
                  <c:v>4.2949000000000001E-2</c:v>
                </c:pt>
                <c:pt idx="266385">
                  <c:v>4.2941E-2</c:v>
                </c:pt>
                <c:pt idx="266386">
                  <c:v>4.2934E-2</c:v>
                </c:pt>
                <c:pt idx="266387">
                  <c:v>4.2927E-2</c:v>
                </c:pt>
                <c:pt idx="266388">
                  <c:v>4.2921000000000001E-2</c:v>
                </c:pt>
                <c:pt idx="266389">
                  <c:v>4.2916000000000003E-2</c:v>
                </c:pt>
                <c:pt idx="266390">
                  <c:v>4.2910999999999998E-2</c:v>
                </c:pt>
                <c:pt idx="266391">
                  <c:v>4.2906E-2</c:v>
                </c:pt>
                <c:pt idx="266392">
                  <c:v>4.2902000000000003E-2</c:v>
                </c:pt>
                <c:pt idx="266393">
                  <c:v>4.2899E-2</c:v>
                </c:pt>
                <c:pt idx="266394">
                  <c:v>4.2895000000000003E-2</c:v>
                </c:pt>
                <c:pt idx="266395">
                  <c:v>4.2892E-2</c:v>
                </c:pt>
                <c:pt idx="266396">
                  <c:v>4.2888999999999997E-2</c:v>
                </c:pt>
                <c:pt idx="266397">
                  <c:v>4.2887000000000002E-2</c:v>
                </c:pt>
                <c:pt idx="266398">
                  <c:v>4.2883999999999999E-2</c:v>
                </c:pt>
                <c:pt idx="266399">
                  <c:v>4.2882000000000003E-2</c:v>
                </c:pt>
                <c:pt idx="266400">
                  <c:v>4.2880000000000001E-2</c:v>
                </c:pt>
                <c:pt idx="266401">
                  <c:v>4.2877999999999999E-2</c:v>
                </c:pt>
                <c:pt idx="266402">
                  <c:v>4.2876999999999998E-2</c:v>
                </c:pt>
                <c:pt idx="266403">
                  <c:v>4.2875000000000003E-2</c:v>
                </c:pt>
                <c:pt idx="266404">
                  <c:v>4.2874000000000002E-2</c:v>
                </c:pt>
                <c:pt idx="266405">
                  <c:v>4.2872E-2</c:v>
                </c:pt>
                <c:pt idx="266406">
                  <c:v>4.2869999999999998E-2</c:v>
                </c:pt>
                <c:pt idx="266407">
                  <c:v>4.2868000000000003E-2</c:v>
                </c:pt>
                <c:pt idx="266408">
                  <c:v>4.2866000000000001E-2</c:v>
                </c:pt>
                <c:pt idx="266409">
                  <c:v>4.2863999999999999E-2</c:v>
                </c:pt>
                <c:pt idx="266410">
                  <c:v>4.2861999999999997E-2</c:v>
                </c:pt>
                <c:pt idx="266411">
                  <c:v>4.2860000000000002E-2</c:v>
                </c:pt>
                <c:pt idx="266412">
                  <c:v>4.2856999999999999E-2</c:v>
                </c:pt>
                <c:pt idx="266413">
                  <c:v>4.2854999999999997E-2</c:v>
                </c:pt>
                <c:pt idx="266414">
                  <c:v>4.2852000000000001E-2</c:v>
                </c:pt>
                <c:pt idx="266415">
                  <c:v>4.2848999999999998E-2</c:v>
                </c:pt>
                <c:pt idx="266416">
                  <c:v>4.2846000000000002E-2</c:v>
                </c:pt>
                <c:pt idx="266417">
                  <c:v>4.2841999999999998E-2</c:v>
                </c:pt>
                <c:pt idx="266418">
                  <c:v>4.2838000000000001E-2</c:v>
                </c:pt>
                <c:pt idx="266419">
                  <c:v>4.2833000000000003E-2</c:v>
                </c:pt>
                <c:pt idx="266420">
                  <c:v>4.2828999999999999E-2</c:v>
                </c:pt>
                <c:pt idx="266421">
                  <c:v>4.2824000000000001E-2</c:v>
                </c:pt>
                <c:pt idx="266422">
                  <c:v>4.2818000000000002E-2</c:v>
                </c:pt>
                <c:pt idx="266423">
                  <c:v>4.2812999999999997E-2</c:v>
                </c:pt>
                <c:pt idx="266424">
                  <c:v>4.2806999999999998E-2</c:v>
                </c:pt>
                <c:pt idx="266425">
                  <c:v>4.2800999999999999E-2</c:v>
                </c:pt>
                <c:pt idx="266426">
                  <c:v>4.2793999999999999E-2</c:v>
                </c:pt>
                <c:pt idx="266427">
                  <c:v>4.2786999999999999E-2</c:v>
                </c:pt>
                <c:pt idx="266428">
                  <c:v>4.2779999999999999E-2</c:v>
                </c:pt>
                <c:pt idx="266429">
                  <c:v>4.2771999999999998E-2</c:v>
                </c:pt>
                <c:pt idx="266430">
                  <c:v>4.2764000000000003E-2</c:v>
                </c:pt>
                <c:pt idx="266431">
                  <c:v>4.2755000000000001E-2</c:v>
                </c:pt>
                <c:pt idx="266432">
                  <c:v>4.2745999999999999E-2</c:v>
                </c:pt>
                <c:pt idx="266433">
                  <c:v>4.2736999999999997E-2</c:v>
                </c:pt>
                <c:pt idx="266434">
                  <c:v>4.2728000000000002E-2</c:v>
                </c:pt>
                <c:pt idx="266435">
                  <c:v>4.2717999999999999E-2</c:v>
                </c:pt>
                <c:pt idx="266436">
                  <c:v>4.2708000000000003E-2</c:v>
                </c:pt>
                <c:pt idx="266437">
                  <c:v>4.2698E-2</c:v>
                </c:pt>
                <c:pt idx="266438">
                  <c:v>4.2687000000000003E-2</c:v>
                </c:pt>
                <c:pt idx="266439">
                  <c:v>4.2675999999999999E-2</c:v>
                </c:pt>
                <c:pt idx="266440">
                  <c:v>4.2665000000000002E-2</c:v>
                </c:pt>
                <c:pt idx="266441">
                  <c:v>4.2653999999999997E-2</c:v>
                </c:pt>
                <c:pt idx="266442">
                  <c:v>4.2641999999999999E-2</c:v>
                </c:pt>
                <c:pt idx="266443">
                  <c:v>4.2630000000000001E-2</c:v>
                </c:pt>
                <c:pt idx="266444">
                  <c:v>4.2618000000000003E-2</c:v>
                </c:pt>
                <c:pt idx="266445">
                  <c:v>4.2604999999999997E-2</c:v>
                </c:pt>
                <c:pt idx="266446">
                  <c:v>4.2592999999999999E-2</c:v>
                </c:pt>
                <c:pt idx="266447">
                  <c:v>4.258E-2</c:v>
                </c:pt>
                <c:pt idx="266448">
                  <c:v>4.2567000000000001E-2</c:v>
                </c:pt>
                <c:pt idx="266449">
                  <c:v>4.2554000000000002E-2</c:v>
                </c:pt>
                <c:pt idx="266450">
                  <c:v>4.2541000000000002E-2</c:v>
                </c:pt>
                <c:pt idx="266451">
                  <c:v>4.2528000000000003E-2</c:v>
                </c:pt>
                <c:pt idx="266452">
                  <c:v>4.2514999999999997E-2</c:v>
                </c:pt>
                <c:pt idx="266453">
                  <c:v>4.2501999999999998E-2</c:v>
                </c:pt>
                <c:pt idx="266454">
                  <c:v>4.2488999999999999E-2</c:v>
                </c:pt>
                <c:pt idx="266455">
                  <c:v>4.2474999999999999E-2</c:v>
                </c:pt>
                <c:pt idx="266456">
                  <c:v>4.2462E-2</c:v>
                </c:pt>
                <c:pt idx="266457">
                  <c:v>4.2448E-2</c:v>
                </c:pt>
                <c:pt idx="266458">
                  <c:v>4.2435E-2</c:v>
                </c:pt>
                <c:pt idx="266459">
                  <c:v>4.2422000000000001E-2</c:v>
                </c:pt>
                <c:pt idx="266460">
                  <c:v>4.2409000000000002E-2</c:v>
                </c:pt>
                <c:pt idx="266461">
                  <c:v>4.2396000000000003E-2</c:v>
                </c:pt>
                <c:pt idx="266462">
                  <c:v>4.2382999999999997E-2</c:v>
                </c:pt>
                <c:pt idx="266463">
                  <c:v>4.2369999999999998E-2</c:v>
                </c:pt>
                <c:pt idx="266464">
                  <c:v>4.2356999999999999E-2</c:v>
                </c:pt>
                <c:pt idx="266465">
                  <c:v>4.2345000000000001E-2</c:v>
                </c:pt>
                <c:pt idx="266466">
                  <c:v>4.2332000000000002E-2</c:v>
                </c:pt>
                <c:pt idx="266467">
                  <c:v>4.2320000000000003E-2</c:v>
                </c:pt>
                <c:pt idx="266468">
                  <c:v>4.2307999999999998E-2</c:v>
                </c:pt>
                <c:pt idx="266469">
                  <c:v>4.2296E-2</c:v>
                </c:pt>
                <c:pt idx="266470">
                  <c:v>4.2284000000000002E-2</c:v>
                </c:pt>
                <c:pt idx="266471">
                  <c:v>4.2272999999999998E-2</c:v>
                </c:pt>
                <c:pt idx="266472">
                  <c:v>4.2262000000000001E-2</c:v>
                </c:pt>
                <c:pt idx="266473">
                  <c:v>4.2250999999999997E-2</c:v>
                </c:pt>
                <c:pt idx="266474">
                  <c:v>4.224E-2</c:v>
                </c:pt>
                <c:pt idx="266475">
                  <c:v>4.2229999999999997E-2</c:v>
                </c:pt>
                <c:pt idx="266476">
                  <c:v>4.2220000000000001E-2</c:v>
                </c:pt>
                <c:pt idx="266477">
                  <c:v>4.2209999999999998E-2</c:v>
                </c:pt>
                <c:pt idx="266478">
                  <c:v>4.2201000000000002E-2</c:v>
                </c:pt>
                <c:pt idx="266479">
                  <c:v>4.2190999999999999E-2</c:v>
                </c:pt>
                <c:pt idx="266480">
                  <c:v>4.2181999999999997E-2</c:v>
                </c:pt>
                <c:pt idx="266481">
                  <c:v>4.2173000000000002E-2</c:v>
                </c:pt>
                <c:pt idx="266482">
                  <c:v>4.2165000000000001E-2</c:v>
                </c:pt>
                <c:pt idx="266483">
                  <c:v>4.2157E-2</c:v>
                </c:pt>
                <c:pt idx="266484">
                  <c:v>4.2148999999999999E-2</c:v>
                </c:pt>
                <c:pt idx="266485">
                  <c:v>4.2141999999999999E-2</c:v>
                </c:pt>
                <c:pt idx="266486">
                  <c:v>4.2134999999999999E-2</c:v>
                </c:pt>
                <c:pt idx="266487">
                  <c:v>4.2127999999999999E-2</c:v>
                </c:pt>
                <c:pt idx="266488">
                  <c:v>4.2122E-2</c:v>
                </c:pt>
                <c:pt idx="266489">
                  <c:v>4.2115E-2</c:v>
                </c:pt>
                <c:pt idx="266490">
                  <c:v>4.2109000000000001E-2</c:v>
                </c:pt>
                <c:pt idx="266491">
                  <c:v>4.2104000000000003E-2</c:v>
                </c:pt>
                <c:pt idx="266492">
                  <c:v>4.2097999999999997E-2</c:v>
                </c:pt>
                <c:pt idx="266493">
                  <c:v>4.2092999999999998E-2</c:v>
                </c:pt>
                <c:pt idx="266494">
                  <c:v>4.2089000000000001E-2</c:v>
                </c:pt>
                <c:pt idx="266495">
                  <c:v>4.2084000000000003E-2</c:v>
                </c:pt>
                <c:pt idx="266496">
                  <c:v>4.2079999999999999E-2</c:v>
                </c:pt>
                <c:pt idx="266497">
                  <c:v>4.2077000000000003E-2</c:v>
                </c:pt>
                <c:pt idx="266498">
                  <c:v>4.2072999999999999E-2</c:v>
                </c:pt>
                <c:pt idx="266499">
                  <c:v>4.2070000000000003E-2</c:v>
                </c:pt>
                <c:pt idx="266500">
                  <c:v>4.2067E-2</c:v>
                </c:pt>
                <c:pt idx="266501">
                  <c:v>4.2063999999999997E-2</c:v>
                </c:pt>
                <c:pt idx="266502">
                  <c:v>4.2062000000000002E-2</c:v>
                </c:pt>
                <c:pt idx="266503">
                  <c:v>4.2058999999999999E-2</c:v>
                </c:pt>
                <c:pt idx="266504">
                  <c:v>4.2056999999999997E-2</c:v>
                </c:pt>
                <c:pt idx="266505">
                  <c:v>4.2055000000000002E-2</c:v>
                </c:pt>
                <c:pt idx="266506">
                  <c:v>4.2054000000000001E-2</c:v>
                </c:pt>
                <c:pt idx="266507">
                  <c:v>4.2053E-2</c:v>
                </c:pt>
                <c:pt idx="266508">
                  <c:v>4.2051999999999999E-2</c:v>
                </c:pt>
                <c:pt idx="266509">
                  <c:v>4.2050999999999998E-2</c:v>
                </c:pt>
                <c:pt idx="266510">
                  <c:v>4.2049999999999997E-2</c:v>
                </c:pt>
                <c:pt idx="266511">
                  <c:v>4.2049000000000003E-2</c:v>
                </c:pt>
                <c:pt idx="266512">
                  <c:v>4.2049000000000003E-2</c:v>
                </c:pt>
                <c:pt idx="266513">
                  <c:v>4.2049000000000003E-2</c:v>
                </c:pt>
                <c:pt idx="266514">
                  <c:v>4.2049000000000003E-2</c:v>
                </c:pt>
                <c:pt idx="266515">
                  <c:v>4.2049000000000003E-2</c:v>
                </c:pt>
                <c:pt idx="266516">
                  <c:v>4.2049000000000003E-2</c:v>
                </c:pt>
                <c:pt idx="266517">
                  <c:v>4.2049000000000003E-2</c:v>
                </c:pt>
                <c:pt idx="266518">
                  <c:v>4.2049000000000003E-2</c:v>
                </c:pt>
                <c:pt idx="266519">
                  <c:v>4.2049999999999997E-2</c:v>
                </c:pt>
                <c:pt idx="266520">
                  <c:v>4.2049999999999997E-2</c:v>
                </c:pt>
                <c:pt idx="266521">
                  <c:v>4.2050999999999998E-2</c:v>
                </c:pt>
                <c:pt idx="266522">
                  <c:v>4.2050999999999998E-2</c:v>
                </c:pt>
                <c:pt idx="266523">
                  <c:v>4.2051999999999999E-2</c:v>
                </c:pt>
                <c:pt idx="266524">
                  <c:v>4.2053E-2</c:v>
                </c:pt>
                <c:pt idx="266525">
                  <c:v>4.2053E-2</c:v>
                </c:pt>
                <c:pt idx="266526">
                  <c:v>4.2054000000000001E-2</c:v>
                </c:pt>
                <c:pt idx="266527">
                  <c:v>4.2055000000000002E-2</c:v>
                </c:pt>
                <c:pt idx="266528">
                  <c:v>4.2055000000000002E-2</c:v>
                </c:pt>
                <c:pt idx="266529">
                  <c:v>4.2056000000000003E-2</c:v>
                </c:pt>
                <c:pt idx="266530">
                  <c:v>4.2056999999999997E-2</c:v>
                </c:pt>
                <c:pt idx="266531">
                  <c:v>4.2057999999999998E-2</c:v>
                </c:pt>
                <c:pt idx="266532">
                  <c:v>4.2057999999999998E-2</c:v>
                </c:pt>
                <c:pt idx="266533">
                  <c:v>4.2058999999999999E-2</c:v>
                </c:pt>
                <c:pt idx="266534">
                  <c:v>4.206E-2</c:v>
                </c:pt>
                <c:pt idx="266535">
                  <c:v>4.206E-2</c:v>
                </c:pt>
                <c:pt idx="266536">
                  <c:v>4.2061000000000001E-2</c:v>
                </c:pt>
                <c:pt idx="266537">
                  <c:v>4.2061000000000001E-2</c:v>
                </c:pt>
                <c:pt idx="266538">
                  <c:v>4.2062000000000002E-2</c:v>
                </c:pt>
                <c:pt idx="266539">
                  <c:v>4.2062000000000002E-2</c:v>
                </c:pt>
                <c:pt idx="266540">
                  <c:v>4.2062000000000002E-2</c:v>
                </c:pt>
                <c:pt idx="266541">
                  <c:v>4.2062000000000002E-2</c:v>
                </c:pt>
                <c:pt idx="266542">
                  <c:v>4.2062000000000002E-2</c:v>
                </c:pt>
                <c:pt idx="266543">
                  <c:v>4.2062000000000002E-2</c:v>
                </c:pt>
                <c:pt idx="266544">
                  <c:v>4.2062000000000002E-2</c:v>
                </c:pt>
                <c:pt idx="266545">
                  <c:v>4.2062000000000002E-2</c:v>
                </c:pt>
                <c:pt idx="266546">
                  <c:v>4.2062000000000002E-2</c:v>
                </c:pt>
                <c:pt idx="266547">
                  <c:v>4.2062000000000002E-2</c:v>
                </c:pt>
                <c:pt idx="266548">
                  <c:v>4.2061000000000001E-2</c:v>
                </c:pt>
                <c:pt idx="266549">
                  <c:v>4.2061000000000001E-2</c:v>
                </c:pt>
                <c:pt idx="266550">
                  <c:v>4.206E-2</c:v>
                </c:pt>
                <c:pt idx="266551">
                  <c:v>4.2058999999999999E-2</c:v>
                </c:pt>
                <c:pt idx="266552">
                  <c:v>4.2058999999999999E-2</c:v>
                </c:pt>
                <c:pt idx="266553">
                  <c:v>4.2057999999999998E-2</c:v>
                </c:pt>
                <c:pt idx="266554">
                  <c:v>4.2056999999999997E-2</c:v>
                </c:pt>
                <c:pt idx="266555">
                  <c:v>4.2056000000000003E-2</c:v>
                </c:pt>
                <c:pt idx="266556">
                  <c:v>4.2055000000000002E-2</c:v>
                </c:pt>
                <c:pt idx="266557">
                  <c:v>4.2054000000000001E-2</c:v>
                </c:pt>
                <c:pt idx="266558">
                  <c:v>4.2053E-2</c:v>
                </c:pt>
                <c:pt idx="266559">
                  <c:v>4.2051999999999999E-2</c:v>
                </c:pt>
                <c:pt idx="266560">
                  <c:v>4.2050999999999998E-2</c:v>
                </c:pt>
                <c:pt idx="266561">
                  <c:v>4.2049999999999997E-2</c:v>
                </c:pt>
                <c:pt idx="266562">
                  <c:v>4.2049000000000003E-2</c:v>
                </c:pt>
                <c:pt idx="266563">
                  <c:v>4.2047000000000001E-2</c:v>
                </c:pt>
                <c:pt idx="266564">
                  <c:v>4.2046E-2</c:v>
                </c:pt>
                <c:pt idx="266565">
                  <c:v>4.2044999999999999E-2</c:v>
                </c:pt>
                <c:pt idx="266566">
                  <c:v>4.2042999999999997E-2</c:v>
                </c:pt>
                <c:pt idx="266567">
                  <c:v>4.2042000000000003E-2</c:v>
                </c:pt>
                <c:pt idx="266568">
                  <c:v>4.2041000000000002E-2</c:v>
                </c:pt>
                <c:pt idx="266569">
                  <c:v>4.2039E-2</c:v>
                </c:pt>
                <c:pt idx="266570">
                  <c:v>4.2037999999999999E-2</c:v>
                </c:pt>
                <c:pt idx="266571">
                  <c:v>4.2035999999999997E-2</c:v>
                </c:pt>
                <c:pt idx="266572">
                  <c:v>4.2035000000000003E-2</c:v>
                </c:pt>
                <c:pt idx="266573">
                  <c:v>4.2033000000000001E-2</c:v>
                </c:pt>
                <c:pt idx="266574">
                  <c:v>4.2032E-2</c:v>
                </c:pt>
                <c:pt idx="266575">
                  <c:v>4.2029999999999998E-2</c:v>
                </c:pt>
                <c:pt idx="266576">
                  <c:v>4.2028999999999997E-2</c:v>
                </c:pt>
                <c:pt idx="266577">
                  <c:v>4.2027000000000002E-2</c:v>
                </c:pt>
                <c:pt idx="266578">
                  <c:v>4.2026000000000001E-2</c:v>
                </c:pt>
                <c:pt idx="266579">
                  <c:v>4.2025E-2</c:v>
                </c:pt>
                <c:pt idx="266580">
                  <c:v>4.2023999999999999E-2</c:v>
                </c:pt>
                <c:pt idx="266581">
                  <c:v>4.2021999999999997E-2</c:v>
                </c:pt>
                <c:pt idx="266582">
                  <c:v>4.2021000000000003E-2</c:v>
                </c:pt>
                <c:pt idx="266583">
                  <c:v>4.2020000000000002E-2</c:v>
                </c:pt>
                <c:pt idx="266584">
                  <c:v>4.2019000000000001E-2</c:v>
                </c:pt>
                <c:pt idx="266585">
                  <c:v>4.2016999999999999E-2</c:v>
                </c:pt>
                <c:pt idx="266586">
                  <c:v>4.2015999999999998E-2</c:v>
                </c:pt>
                <c:pt idx="266587">
                  <c:v>4.2014999999999997E-2</c:v>
                </c:pt>
                <c:pt idx="266588">
                  <c:v>4.2014000000000003E-2</c:v>
                </c:pt>
                <c:pt idx="266589">
                  <c:v>4.2013000000000002E-2</c:v>
                </c:pt>
                <c:pt idx="266590">
                  <c:v>4.2012000000000001E-2</c:v>
                </c:pt>
                <c:pt idx="266591">
                  <c:v>4.2011E-2</c:v>
                </c:pt>
                <c:pt idx="266592">
                  <c:v>4.2009999999999999E-2</c:v>
                </c:pt>
                <c:pt idx="266593">
                  <c:v>4.2009999999999999E-2</c:v>
                </c:pt>
                <c:pt idx="266594">
                  <c:v>4.2008999999999998E-2</c:v>
                </c:pt>
                <c:pt idx="266595">
                  <c:v>4.2007999999999997E-2</c:v>
                </c:pt>
                <c:pt idx="266596">
                  <c:v>4.2007000000000003E-2</c:v>
                </c:pt>
                <c:pt idx="266597">
                  <c:v>4.2006000000000002E-2</c:v>
                </c:pt>
                <c:pt idx="266598">
                  <c:v>4.2006000000000002E-2</c:v>
                </c:pt>
                <c:pt idx="266599">
                  <c:v>4.2005000000000001E-2</c:v>
                </c:pt>
                <c:pt idx="266600">
                  <c:v>4.2004E-2</c:v>
                </c:pt>
                <c:pt idx="266601">
                  <c:v>4.2004E-2</c:v>
                </c:pt>
                <c:pt idx="266602">
                  <c:v>4.2002999999999999E-2</c:v>
                </c:pt>
                <c:pt idx="266603">
                  <c:v>4.2002999999999999E-2</c:v>
                </c:pt>
                <c:pt idx="266604">
                  <c:v>4.2001999999999998E-2</c:v>
                </c:pt>
                <c:pt idx="266605">
                  <c:v>4.2001999999999998E-2</c:v>
                </c:pt>
                <c:pt idx="266606">
                  <c:v>4.2001999999999998E-2</c:v>
                </c:pt>
                <c:pt idx="266607">
                  <c:v>4.2000999999999997E-2</c:v>
                </c:pt>
                <c:pt idx="266608">
                  <c:v>4.2000000000000003E-2</c:v>
                </c:pt>
                <c:pt idx="266609">
                  <c:v>4.2000000000000003E-2</c:v>
                </c:pt>
                <c:pt idx="266610">
                  <c:v>4.1999000000000002E-2</c:v>
                </c:pt>
                <c:pt idx="266611">
                  <c:v>4.1999000000000002E-2</c:v>
                </c:pt>
                <c:pt idx="266612">
                  <c:v>4.1998000000000001E-2</c:v>
                </c:pt>
                <c:pt idx="266613">
                  <c:v>4.1998000000000001E-2</c:v>
                </c:pt>
                <c:pt idx="266614">
                  <c:v>4.1997E-2</c:v>
                </c:pt>
                <c:pt idx="266615">
                  <c:v>4.1997E-2</c:v>
                </c:pt>
                <c:pt idx="266616">
                  <c:v>4.1995999999999999E-2</c:v>
                </c:pt>
                <c:pt idx="266617">
                  <c:v>4.1994999999999998E-2</c:v>
                </c:pt>
                <c:pt idx="266618">
                  <c:v>4.1994999999999998E-2</c:v>
                </c:pt>
                <c:pt idx="266619">
                  <c:v>4.1993999999999997E-2</c:v>
                </c:pt>
                <c:pt idx="266620">
                  <c:v>4.1993000000000003E-2</c:v>
                </c:pt>
                <c:pt idx="266621">
                  <c:v>4.1992000000000002E-2</c:v>
                </c:pt>
                <c:pt idx="266622">
                  <c:v>4.1991000000000001E-2</c:v>
                </c:pt>
                <c:pt idx="266623">
                  <c:v>4.199E-2</c:v>
                </c:pt>
                <c:pt idx="266624">
                  <c:v>4.1988999999999999E-2</c:v>
                </c:pt>
                <c:pt idx="266625">
                  <c:v>4.1987999999999998E-2</c:v>
                </c:pt>
                <c:pt idx="266626">
                  <c:v>4.1986999999999997E-2</c:v>
                </c:pt>
                <c:pt idx="266627">
                  <c:v>4.1986000000000002E-2</c:v>
                </c:pt>
                <c:pt idx="266628">
                  <c:v>4.1984E-2</c:v>
                </c:pt>
                <c:pt idx="266629">
                  <c:v>4.1982999999999999E-2</c:v>
                </c:pt>
                <c:pt idx="266630">
                  <c:v>4.1980999999999997E-2</c:v>
                </c:pt>
                <c:pt idx="266631">
                  <c:v>4.1980000000000003E-2</c:v>
                </c:pt>
                <c:pt idx="266632">
                  <c:v>4.1978000000000001E-2</c:v>
                </c:pt>
                <c:pt idx="266633">
                  <c:v>4.1975999999999999E-2</c:v>
                </c:pt>
                <c:pt idx="266634">
                  <c:v>4.1973999999999997E-2</c:v>
                </c:pt>
                <c:pt idx="266635">
                  <c:v>4.1972000000000002E-2</c:v>
                </c:pt>
                <c:pt idx="266636">
                  <c:v>4.197E-2</c:v>
                </c:pt>
                <c:pt idx="266637">
                  <c:v>4.1967999999999998E-2</c:v>
                </c:pt>
                <c:pt idx="266638">
                  <c:v>4.1965000000000002E-2</c:v>
                </c:pt>
                <c:pt idx="266639">
                  <c:v>4.1963E-2</c:v>
                </c:pt>
                <c:pt idx="266640">
                  <c:v>4.1959999999999997E-2</c:v>
                </c:pt>
                <c:pt idx="266641">
                  <c:v>4.1958000000000002E-2</c:v>
                </c:pt>
                <c:pt idx="266642">
                  <c:v>4.1954999999999999E-2</c:v>
                </c:pt>
                <c:pt idx="266643">
                  <c:v>4.1952000000000003E-2</c:v>
                </c:pt>
                <c:pt idx="266644">
                  <c:v>4.1949E-2</c:v>
                </c:pt>
                <c:pt idx="266645">
                  <c:v>4.1945999999999997E-2</c:v>
                </c:pt>
                <c:pt idx="266646">
                  <c:v>4.1943000000000001E-2</c:v>
                </c:pt>
                <c:pt idx="266647">
                  <c:v>4.1939999999999998E-2</c:v>
                </c:pt>
                <c:pt idx="266648">
                  <c:v>4.1936000000000001E-2</c:v>
                </c:pt>
                <c:pt idx="266649">
                  <c:v>4.1932999999999998E-2</c:v>
                </c:pt>
                <c:pt idx="266650">
                  <c:v>4.1929000000000001E-2</c:v>
                </c:pt>
                <c:pt idx="266651">
                  <c:v>4.1925999999999998E-2</c:v>
                </c:pt>
                <c:pt idx="266652">
                  <c:v>4.1922000000000001E-2</c:v>
                </c:pt>
                <c:pt idx="266653">
                  <c:v>4.1918999999999998E-2</c:v>
                </c:pt>
                <c:pt idx="266654">
                  <c:v>4.1915000000000001E-2</c:v>
                </c:pt>
                <c:pt idx="266655">
                  <c:v>4.1910999999999997E-2</c:v>
                </c:pt>
                <c:pt idx="266656">
                  <c:v>4.1907E-2</c:v>
                </c:pt>
                <c:pt idx="266657">
                  <c:v>4.1903000000000003E-2</c:v>
                </c:pt>
                <c:pt idx="266658">
                  <c:v>4.1898999999999999E-2</c:v>
                </c:pt>
                <c:pt idx="266659">
                  <c:v>4.1895000000000002E-2</c:v>
                </c:pt>
                <c:pt idx="266660">
                  <c:v>4.1890999999999998E-2</c:v>
                </c:pt>
                <c:pt idx="266661">
                  <c:v>4.1888000000000002E-2</c:v>
                </c:pt>
                <c:pt idx="266662">
                  <c:v>4.1883999999999998E-2</c:v>
                </c:pt>
                <c:pt idx="266663">
                  <c:v>4.1880000000000001E-2</c:v>
                </c:pt>
                <c:pt idx="266664">
                  <c:v>4.1875999999999997E-2</c:v>
                </c:pt>
                <c:pt idx="266665">
                  <c:v>4.1871999999999999E-2</c:v>
                </c:pt>
                <c:pt idx="266666">
                  <c:v>4.1868000000000002E-2</c:v>
                </c:pt>
                <c:pt idx="266667">
                  <c:v>4.1863999999999998E-2</c:v>
                </c:pt>
                <c:pt idx="266668">
                  <c:v>4.1861000000000002E-2</c:v>
                </c:pt>
                <c:pt idx="266669">
                  <c:v>4.1856999999999998E-2</c:v>
                </c:pt>
                <c:pt idx="266670">
                  <c:v>4.1853000000000001E-2</c:v>
                </c:pt>
                <c:pt idx="266671">
                  <c:v>4.1849999999999998E-2</c:v>
                </c:pt>
                <c:pt idx="266672">
                  <c:v>4.1846000000000001E-2</c:v>
                </c:pt>
                <c:pt idx="266673">
                  <c:v>4.1842999999999998E-2</c:v>
                </c:pt>
                <c:pt idx="266674">
                  <c:v>4.1840000000000002E-2</c:v>
                </c:pt>
                <c:pt idx="266675">
                  <c:v>4.1836999999999999E-2</c:v>
                </c:pt>
                <c:pt idx="266676">
                  <c:v>4.1833000000000002E-2</c:v>
                </c:pt>
                <c:pt idx="266677">
                  <c:v>4.1829999999999999E-2</c:v>
                </c:pt>
                <c:pt idx="266678">
                  <c:v>4.1827000000000003E-2</c:v>
                </c:pt>
                <c:pt idx="266679">
                  <c:v>4.1824E-2</c:v>
                </c:pt>
                <c:pt idx="266680">
                  <c:v>4.1821999999999998E-2</c:v>
                </c:pt>
                <c:pt idx="266681">
                  <c:v>4.1819000000000002E-2</c:v>
                </c:pt>
                <c:pt idx="266682">
                  <c:v>4.1815999999999999E-2</c:v>
                </c:pt>
                <c:pt idx="266683">
                  <c:v>4.1813999999999997E-2</c:v>
                </c:pt>
                <c:pt idx="266684">
                  <c:v>4.1811000000000001E-2</c:v>
                </c:pt>
                <c:pt idx="266685">
                  <c:v>4.1808999999999999E-2</c:v>
                </c:pt>
                <c:pt idx="266686">
                  <c:v>4.1806999999999997E-2</c:v>
                </c:pt>
                <c:pt idx="266687">
                  <c:v>4.1805000000000002E-2</c:v>
                </c:pt>
                <c:pt idx="266688">
                  <c:v>4.1803E-2</c:v>
                </c:pt>
                <c:pt idx="266689">
                  <c:v>4.1800999999999998E-2</c:v>
                </c:pt>
                <c:pt idx="266690">
                  <c:v>4.1799000000000003E-2</c:v>
                </c:pt>
                <c:pt idx="266691">
                  <c:v>4.1797000000000001E-2</c:v>
                </c:pt>
                <c:pt idx="266692">
                  <c:v>4.1794999999999999E-2</c:v>
                </c:pt>
                <c:pt idx="266693">
                  <c:v>4.1792999999999997E-2</c:v>
                </c:pt>
                <c:pt idx="266694">
                  <c:v>4.1791000000000002E-2</c:v>
                </c:pt>
                <c:pt idx="266695">
                  <c:v>4.1790000000000001E-2</c:v>
                </c:pt>
                <c:pt idx="266696">
                  <c:v>4.1789E-2</c:v>
                </c:pt>
                <c:pt idx="266697">
                  <c:v>4.1786999999999998E-2</c:v>
                </c:pt>
                <c:pt idx="266698">
                  <c:v>4.1785999999999997E-2</c:v>
                </c:pt>
                <c:pt idx="266699">
                  <c:v>4.1785000000000003E-2</c:v>
                </c:pt>
                <c:pt idx="266700">
                  <c:v>4.1783000000000001E-2</c:v>
                </c:pt>
                <c:pt idx="266701">
                  <c:v>4.1782E-2</c:v>
                </c:pt>
                <c:pt idx="266702">
                  <c:v>4.1780999999999999E-2</c:v>
                </c:pt>
                <c:pt idx="266703">
                  <c:v>4.1779999999999998E-2</c:v>
                </c:pt>
                <c:pt idx="266704">
                  <c:v>4.1778000000000003E-2</c:v>
                </c:pt>
                <c:pt idx="266705">
                  <c:v>4.1777000000000002E-2</c:v>
                </c:pt>
                <c:pt idx="266706">
                  <c:v>4.1776000000000001E-2</c:v>
                </c:pt>
                <c:pt idx="266707">
                  <c:v>4.1775E-2</c:v>
                </c:pt>
                <c:pt idx="266708">
                  <c:v>4.1773999999999999E-2</c:v>
                </c:pt>
                <c:pt idx="266709">
                  <c:v>4.1773999999999999E-2</c:v>
                </c:pt>
                <c:pt idx="266710">
                  <c:v>4.1772999999999998E-2</c:v>
                </c:pt>
                <c:pt idx="266711">
                  <c:v>4.1771999999999997E-2</c:v>
                </c:pt>
                <c:pt idx="266712">
                  <c:v>4.1771000000000003E-2</c:v>
                </c:pt>
                <c:pt idx="266713">
                  <c:v>4.1770000000000002E-2</c:v>
                </c:pt>
                <c:pt idx="266714">
                  <c:v>4.1769000000000001E-2</c:v>
                </c:pt>
                <c:pt idx="266715">
                  <c:v>4.1768E-2</c:v>
                </c:pt>
                <c:pt idx="266716">
                  <c:v>4.1766999999999999E-2</c:v>
                </c:pt>
                <c:pt idx="266717">
                  <c:v>4.1765999999999998E-2</c:v>
                </c:pt>
                <c:pt idx="266718">
                  <c:v>4.1764999999999997E-2</c:v>
                </c:pt>
                <c:pt idx="266719">
                  <c:v>4.1764999999999997E-2</c:v>
                </c:pt>
                <c:pt idx="266720">
                  <c:v>4.1764000000000003E-2</c:v>
                </c:pt>
                <c:pt idx="266721">
                  <c:v>4.1763000000000002E-2</c:v>
                </c:pt>
                <c:pt idx="266722">
                  <c:v>4.1762000000000001E-2</c:v>
                </c:pt>
                <c:pt idx="266723">
                  <c:v>4.1762000000000001E-2</c:v>
                </c:pt>
                <c:pt idx="266724">
                  <c:v>4.1761E-2</c:v>
                </c:pt>
                <c:pt idx="266725">
                  <c:v>4.1759999999999999E-2</c:v>
                </c:pt>
                <c:pt idx="266726">
                  <c:v>4.1758999999999998E-2</c:v>
                </c:pt>
                <c:pt idx="266727">
                  <c:v>4.1758000000000003E-2</c:v>
                </c:pt>
                <c:pt idx="266728">
                  <c:v>4.1757000000000002E-2</c:v>
                </c:pt>
                <c:pt idx="266729">
                  <c:v>4.1756000000000001E-2</c:v>
                </c:pt>
                <c:pt idx="266730">
                  <c:v>4.1755E-2</c:v>
                </c:pt>
                <c:pt idx="266731">
                  <c:v>4.1753999999999999E-2</c:v>
                </c:pt>
                <c:pt idx="266732">
                  <c:v>4.1752999999999998E-2</c:v>
                </c:pt>
                <c:pt idx="266733">
                  <c:v>4.1752999999999998E-2</c:v>
                </c:pt>
                <c:pt idx="266734">
                  <c:v>4.1751999999999997E-2</c:v>
                </c:pt>
                <c:pt idx="266735">
                  <c:v>4.1750000000000002E-2</c:v>
                </c:pt>
                <c:pt idx="266736">
                  <c:v>4.1749000000000001E-2</c:v>
                </c:pt>
                <c:pt idx="266737">
                  <c:v>4.1748E-2</c:v>
                </c:pt>
                <c:pt idx="266738">
                  <c:v>4.1746999999999999E-2</c:v>
                </c:pt>
                <c:pt idx="266739">
                  <c:v>4.1745999999999998E-2</c:v>
                </c:pt>
                <c:pt idx="266740">
                  <c:v>4.1744000000000003E-2</c:v>
                </c:pt>
                <c:pt idx="266741">
                  <c:v>4.1743000000000002E-2</c:v>
                </c:pt>
                <c:pt idx="266742">
                  <c:v>4.1742000000000001E-2</c:v>
                </c:pt>
                <c:pt idx="266743">
                  <c:v>4.1739999999999999E-2</c:v>
                </c:pt>
                <c:pt idx="266744">
                  <c:v>4.1738999999999998E-2</c:v>
                </c:pt>
                <c:pt idx="266745">
                  <c:v>4.1737999999999997E-2</c:v>
                </c:pt>
                <c:pt idx="266746">
                  <c:v>4.1736000000000002E-2</c:v>
                </c:pt>
                <c:pt idx="266747">
                  <c:v>4.1735000000000001E-2</c:v>
                </c:pt>
                <c:pt idx="266748">
                  <c:v>4.1732999999999999E-2</c:v>
                </c:pt>
                <c:pt idx="266749">
                  <c:v>4.1730999999999997E-2</c:v>
                </c:pt>
                <c:pt idx="266750">
                  <c:v>4.1729000000000002E-2</c:v>
                </c:pt>
                <c:pt idx="266751">
                  <c:v>4.1728000000000001E-2</c:v>
                </c:pt>
                <c:pt idx="266752">
                  <c:v>4.1725999999999999E-2</c:v>
                </c:pt>
                <c:pt idx="266753">
                  <c:v>4.1723999999999997E-2</c:v>
                </c:pt>
                <c:pt idx="266754">
                  <c:v>4.1722000000000002E-2</c:v>
                </c:pt>
                <c:pt idx="266755">
                  <c:v>4.172E-2</c:v>
                </c:pt>
                <c:pt idx="266756">
                  <c:v>4.1717999999999998E-2</c:v>
                </c:pt>
                <c:pt idx="266757">
                  <c:v>4.1716000000000003E-2</c:v>
                </c:pt>
                <c:pt idx="266758">
                  <c:v>4.1714000000000001E-2</c:v>
                </c:pt>
                <c:pt idx="266759">
                  <c:v>4.1711999999999999E-2</c:v>
                </c:pt>
                <c:pt idx="266760">
                  <c:v>4.1709999999999997E-2</c:v>
                </c:pt>
                <c:pt idx="266761">
                  <c:v>4.1708000000000002E-2</c:v>
                </c:pt>
                <c:pt idx="266762">
                  <c:v>4.1706E-2</c:v>
                </c:pt>
                <c:pt idx="266763">
                  <c:v>4.1703999999999998E-2</c:v>
                </c:pt>
                <c:pt idx="266764">
                  <c:v>4.1702000000000003E-2</c:v>
                </c:pt>
                <c:pt idx="266765">
                  <c:v>4.1700000000000001E-2</c:v>
                </c:pt>
                <c:pt idx="266766">
                  <c:v>4.1697999999999999E-2</c:v>
                </c:pt>
                <c:pt idx="266767">
                  <c:v>4.1695999999999997E-2</c:v>
                </c:pt>
                <c:pt idx="266768">
                  <c:v>4.1694000000000002E-2</c:v>
                </c:pt>
                <c:pt idx="266769">
                  <c:v>4.1692E-2</c:v>
                </c:pt>
                <c:pt idx="266770">
                  <c:v>4.1689999999999998E-2</c:v>
                </c:pt>
                <c:pt idx="266771">
                  <c:v>4.1688000000000003E-2</c:v>
                </c:pt>
                <c:pt idx="266772">
                  <c:v>4.1686000000000001E-2</c:v>
                </c:pt>
                <c:pt idx="266773">
                  <c:v>4.1683999999999999E-2</c:v>
                </c:pt>
                <c:pt idx="266774">
                  <c:v>4.1681999999999997E-2</c:v>
                </c:pt>
                <c:pt idx="266775">
                  <c:v>4.1681000000000003E-2</c:v>
                </c:pt>
                <c:pt idx="266776">
                  <c:v>4.1679000000000001E-2</c:v>
                </c:pt>
                <c:pt idx="266777">
                  <c:v>4.1676999999999999E-2</c:v>
                </c:pt>
                <c:pt idx="266778">
                  <c:v>4.1675999999999998E-2</c:v>
                </c:pt>
                <c:pt idx="266779">
                  <c:v>4.1674999999999997E-2</c:v>
                </c:pt>
                <c:pt idx="266780">
                  <c:v>4.1673000000000002E-2</c:v>
                </c:pt>
                <c:pt idx="266781">
                  <c:v>4.1672000000000001E-2</c:v>
                </c:pt>
                <c:pt idx="266782">
                  <c:v>4.1671E-2</c:v>
                </c:pt>
                <c:pt idx="266783">
                  <c:v>4.1669999999999999E-2</c:v>
                </c:pt>
                <c:pt idx="266784">
                  <c:v>4.1668999999999998E-2</c:v>
                </c:pt>
                <c:pt idx="266785">
                  <c:v>4.1667999999999997E-2</c:v>
                </c:pt>
                <c:pt idx="266786">
                  <c:v>4.1667999999999997E-2</c:v>
                </c:pt>
                <c:pt idx="266787">
                  <c:v>4.1667000000000003E-2</c:v>
                </c:pt>
                <c:pt idx="266788">
                  <c:v>4.1667000000000003E-2</c:v>
                </c:pt>
                <c:pt idx="266789">
                  <c:v>4.1666000000000002E-2</c:v>
                </c:pt>
                <c:pt idx="266790">
                  <c:v>4.1666000000000002E-2</c:v>
                </c:pt>
                <c:pt idx="266791">
                  <c:v>4.1667000000000003E-2</c:v>
                </c:pt>
                <c:pt idx="266792">
                  <c:v>4.1667000000000003E-2</c:v>
                </c:pt>
                <c:pt idx="266793">
                  <c:v>4.1667000000000003E-2</c:v>
                </c:pt>
                <c:pt idx="266794">
                  <c:v>4.1667999999999997E-2</c:v>
                </c:pt>
                <c:pt idx="266795">
                  <c:v>4.1667999999999997E-2</c:v>
                </c:pt>
                <c:pt idx="266796">
                  <c:v>4.1668999999999998E-2</c:v>
                </c:pt>
                <c:pt idx="266797">
                  <c:v>4.1669999999999999E-2</c:v>
                </c:pt>
                <c:pt idx="266798">
                  <c:v>4.1671E-2</c:v>
                </c:pt>
                <c:pt idx="266799">
                  <c:v>4.1673000000000002E-2</c:v>
                </c:pt>
                <c:pt idx="266800">
                  <c:v>4.1674000000000003E-2</c:v>
                </c:pt>
                <c:pt idx="266801">
                  <c:v>4.1675999999999998E-2</c:v>
                </c:pt>
                <c:pt idx="266802">
                  <c:v>4.1678E-2</c:v>
                </c:pt>
                <c:pt idx="266803">
                  <c:v>4.1680000000000002E-2</c:v>
                </c:pt>
                <c:pt idx="266804">
                  <c:v>4.1681999999999997E-2</c:v>
                </c:pt>
                <c:pt idx="266805">
                  <c:v>4.1683999999999999E-2</c:v>
                </c:pt>
                <c:pt idx="266806">
                  <c:v>4.1687000000000002E-2</c:v>
                </c:pt>
                <c:pt idx="266807">
                  <c:v>4.1688999999999997E-2</c:v>
                </c:pt>
                <c:pt idx="266808">
                  <c:v>4.1692E-2</c:v>
                </c:pt>
                <c:pt idx="266809">
                  <c:v>4.1695000000000003E-2</c:v>
                </c:pt>
                <c:pt idx="266810">
                  <c:v>4.1697999999999999E-2</c:v>
                </c:pt>
                <c:pt idx="266811">
                  <c:v>4.1701000000000002E-2</c:v>
                </c:pt>
                <c:pt idx="266812">
                  <c:v>4.1703999999999998E-2</c:v>
                </c:pt>
                <c:pt idx="266813">
                  <c:v>4.1708000000000002E-2</c:v>
                </c:pt>
                <c:pt idx="266814">
                  <c:v>4.1710999999999998E-2</c:v>
                </c:pt>
                <c:pt idx="266815">
                  <c:v>4.1715000000000002E-2</c:v>
                </c:pt>
                <c:pt idx="266816">
                  <c:v>4.1718999999999999E-2</c:v>
                </c:pt>
                <c:pt idx="266817">
                  <c:v>4.1722000000000002E-2</c:v>
                </c:pt>
                <c:pt idx="266818">
                  <c:v>4.1725999999999999E-2</c:v>
                </c:pt>
                <c:pt idx="266819">
                  <c:v>4.1730000000000003E-2</c:v>
                </c:pt>
                <c:pt idx="266820">
                  <c:v>4.1734E-2</c:v>
                </c:pt>
                <c:pt idx="266821">
                  <c:v>4.1737000000000003E-2</c:v>
                </c:pt>
                <c:pt idx="266822">
                  <c:v>4.1741E-2</c:v>
                </c:pt>
                <c:pt idx="266823">
                  <c:v>4.1744999999999997E-2</c:v>
                </c:pt>
                <c:pt idx="266824">
                  <c:v>4.1749000000000001E-2</c:v>
                </c:pt>
                <c:pt idx="266825">
                  <c:v>4.1752999999999998E-2</c:v>
                </c:pt>
                <c:pt idx="266826">
                  <c:v>4.1757000000000002E-2</c:v>
                </c:pt>
                <c:pt idx="266827">
                  <c:v>4.1759999999999999E-2</c:v>
                </c:pt>
                <c:pt idx="266828">
                  <c:v>4.1764000000000003E-2</c:v>
                </c:pt>
                <c:pt idx="266829">
                  <c:v>4.1768E-2</c:v>
                </c:pt>
                <c:pt idx="266830">
                  <c:v>4.1771999999999997E-2</c:v>
                </c:pt>
                <c:pt idx="266831">
                  <c:v>4.1775E-2</c:v>
                </c:pt>
                <c:pt idx="266832">
                  <c:v>4.1778000000000003E-2</c:v>
                </c:pt>
                <c:pt idx="266833">
                  <c:v>4.1782E-2</c:v>
                </c:pt>
                <c:pt idx="266834">
                  <c:v>4.1785000000000003E-2</c:v>
                </c:pt>
                <c:pt idx="266835">
                  <c:v>4.1787999999999999E-2</c:v>
                </c:pt>
                <c:pt idx="266836">
                  <c:v>4.1791000000000002E-2</c:v>
                </c:pt>
                <c:pt idx="266837">
                  <c:v>4.1793999999999998E-2</c:v>
                </c:pt>
                <c:pt idx="266838">
                  <c:v>4.1797000000000001E-2</c:v>
                </c:pt>
                <c:pt idx="266839">
                  <c:v>4.1799000000000003E-2</c:v>
                </c:pt>
                <c:pt idx="266840">
                  <c:v>4.1801999999999999E-2</c:v>
                </c:pt>
                <c:pt idx="266841">
                  <c:v>4.1804000000000001E-2</c:v>
                </c:pt>
                <c:pt idx="266842">
                  <c:v>4.1806999999999997E-2</c:v>
                </c:pt>
                <c:pt idx="266843">
                  <c:v>4.1807999999999998E-2</c:v>
                </c:pt>
                <c:pt idx="266844">
                  <c:v>4.181E-2</c:v>
                </c:pt>
                <c:pt idx="266845">
                  <c:v>4.1812000000000002E-2</c:v>
                </c:pt>
                <c:pt idx="266846">
                  <c:v>4.1813000000000003E-2</c:v>
                </c:pt>
                <c:pt idx="266847">
                  <c:v>4.1814999999999998E-2</c:v>
                </c:pt>
                <c:pt idx="266848">
                  <c:v>4.1815999999999999E-2</c:v>
                </c:pt>
                <c:pt idx="266849">
                  <c:v>4.1817E-2</c:v>
                </c:pt>
                <c:pt idx="266850">
                  <c:v>4.1818000000000001E-2</c:v>
                </c:pt>
                <c:pt idx="266851">
                  <c:v>4.1819000000000002E-2</c:v>
                </c:pt>
                <c:pt idx="266852">
                  <c:v>4.1820000000000003E-2</c:v>
                </c:pt>
                <c:pt idx="266853">
                  <c:v>4.1820000000000003E-2</c:v>
                </c:pt>
                <c:pt idx="266854">
                  <c:v>4.1820000000000003E-2</c:v>
                </c:pt>
                <c:pt idx="266855">
                  <c:v>4.1820000000000003E-2</c:v>
                </c:pt>
                <c:pt idx="266856">
                  <c:v>4.1820000000000003E-2</c:v>
                </c:pt>
                <c:pt idx="266857">
                  <c:v>4.1820000000000003E-2</c:v>
                </c:pt>
                <c:pt idx="266858">
                  <c:v>4.1820000000000003E-2</c:v>
                </c:pt>
                <c:pt idx="266859">
                  <c:v>4.1819000000000002E-2</c:v>
                </c:pt>
                <c:pt idx="266860">
                  <c:v>4.1819000000000002E-2</c:v>
                </c:pt>
                <c:pt idx="266861">
                  <c:v>4.1818000000000001E-2</c:v>
                </c:pt>
                <c:pt idx="266862">
                  <c:v>4.1818000000000001E-2</c:v>
                </c:pt>
                <c:pt idx="266863">
                  <c:v>4.1817E-2</c:v>
                </c:pt>
                <c:pt idx="266864">
                  <c:v>4.1815999999999999E-2</c:v>
                </c:pt>
                <c:pt idx="266865">
                  <c:v>4.1814999999999998E-2</c:v>
                </c:pt>
                <c:pt idx="266866">
                  <c:v>4.1813999999999997E-2</c:v>
                </c:pt>
                <c:pt idx="266867">
                  <c:v>4.1812000000000002E-2</c:v>
                </c:pt>
                <c:pt idx="266868">
                  <c:v>4.1811000000000001E-2</c:v>
                </c:pt>
                <c:pt idx="266869">
                  <c:v>4.1808999999999999E-2</c:v>
                </c:pt>
                <c:pt idx="266870">
                  <c:v>4.1807999999999998E-2</c:v>
                </c:pt>
                <c:pt idx="266871">
                  <c:v>4.1806000000000003E-2</c:v>
                </c:pt>
                <c:pt idx="266872">
                  <c:v>4.1805000000000002E-2</c:v>
                </c:pt>
                <c:pt idx="266873">
                  <c:v>4.1803E-2</c:v>
                </c:pt>
                <c:pt idx="266874">
                  <c:v>4.1801999999999999E-2</c:v>
                </c:pt>
                <c:pt idx="266875">
                  <c:v>4.1799999999999997E-2</c:v>
                </c:pt>
                <c:pt idx="266876">
                  <c:v>4.1798000000000002E-2</c:v>
                </c:pt>
                <c:pt idx="266877">
                  <c:v>4.1797000000000001E-2</c:v>
                </c:pt>
                <c:pt idx="266878">
                  <c:v>4.1794999999999999E-2</c:v>
                </c:pt>
                <c:pt idx="266879">
                  <c:v>4.1792999999999997E-2</c:v>
                </c:pt>
                <c:pt idx="266880">
                  <c:v>4.1791000000000002E-2</c:v>
                </c:pt>
                <c:pt idx="266881">
                  <c:v>4.1789E-2</c:v>
                </c:pt>
                <c:pt idx="266882">
                  <c:v>4.1786999999999998E-2</c:v>
                </c:pt>
                <c:pt idx="266883">
                  <c:v>4.1785999999999997E-2</c:v>
                </c:pt>
                <c:pt idx="266884">
                  <c:v>4.1784000000000002E-2</c:v>
                </c:pt>
                <c:pt idx="266885">
                  <c:v>4.1782E-2</c:v>
                </c:pt>
                <c:pt idx="266886">
                  <c:v>4.1779999999999998E-2</c:v>
                </c:pt>
                <c:pt idx="266887">
                  <c:v>4.1778999999999997E-2</c:v>
                </c:pt>
                <c:pt idx="266888">
                  <c:v>4.1777000000000002E-2</c:v>
                </c:pt>
                <c:pt idx="266889">
                  <c:v>4.1775E-2</c:v>
                </c:pt>
                <c:pt idx="266890">
                  <c:v>4.1772999999999998E-2</c:v>
                </c:pt>
                <c:pt idx="266891">
                  <c:v>4.1771000000000003E-2</c:v>
                </c:pt>
                <c:pt idx="266892">
                  <c:v>4.1770000000000002E-2</c:v>
                </c:pt>
                <c:pt idx="266893">
                  <c:v>4.1768E-2</c:v>
                </c:pt>
                <c:pt idx="266894">
                  <c:v>4.1765999999999998E-2</c:v>
                </c:pt>
                <c:pt idx="266895">
                  <c:v>4.1764999999999997E-2</c:v>
                </c:pt>
                <c:pt idx="266896">
                  <c:v>4.1763000000000002E-2</c:v>
                </c:pt>
                <c:pt idx="266897">
                  <c:v>4.1761E-2</c:v>
                </c:pt>
                <c:pt idx="266898">
                  <c:v>4.1759999999999999E-2</c:v>
                </c:pt>
                <c:pt idx="266899">
                  <c:v>4.1758000000000003E-2</c:v>
                </c:pt>
                <c:pt idx="266900">
                  <c:v>4.1757000000000002E-2</c:v>
                </c:pt>
                <c:pt idx="266901">
                  <c:v>4.1755E-2</c:v>
                </c:pt>
                <c:pt idx="266902">
                  <c:v>4.1753999999999999E-2</c:v>
                </c:pt>
                <c:pt idx="266903">
                  <c:v>4.1752999999999998E-2</c:v>
                </c:pt>
                <c:pt idx="266904">
                  <c:v>4.1751000000000003E-2</c:v>
                </c:pt>
                <c:pt idx="266905">
                  <c:v>4.1750000000000002E-2</c:v>
                </c:pt>
                <c:pt idx="266906">
                  <c:v>4.1749000000000001E-2</c:v>
                </c:pt>
                <c:pt idx="266907">
                  <c:v>4.1748E-2</c:v>
                </c:pt>
                <c:pt idx="266908">
                  <c:v>4.1746999999999999E-2</c:v>
                </c:pt>
                <c:pt idx="266909">
                  <c:v>4.1745999999999998E-2</c:v>
                </c:pt>
                <c:pt idx="266910">
                  <c:v>4.1744999999999997E-2</c:v>
                </c:pt>
                <c:pt idx="266911">
                  <c:v>4.1744000000000003E-2</c:v>
                </c:pt>
                <c:pt idx="266912">
                  <c:v>4.1743000000000002E-2</c:v>
                </c:pt>
                <c:pt idx="266913">
                  <c:v>4.1743000000000002E-2</c:v>
                </c:pt>
                <c:pt idx="266914">
                  <c:v>4.1742000000000001E-2</c:v>
                </c:pt>
                <c:pt idx="266915">
                  <c:v>4.1741E-2</c:v>
                </c:pt>
                <c:pt idx="266916">
                  <c:v>4.1739999999999999E-2</c:v>
                </c:pt>
                <c:pt idx="266917">
                  <c:v>4.1739999999999999E-2</c:v>
                </c:pt>
                <c:pt idx="266918">
                  <c:v>4.1738999999999998E-2</c:v>
                </c:pt>
                <c:pt idx="266919">
                  <c:v>4.1738999999999998E-2</c:v>
                </c:pt>
                <c:pt idx="266920">
                  <c:v>4.1738999999999998E-2</c:v>
                </c:pt>
                <c:pt idx="266921">
                  <c:v>4.1737999999999997E-2</c:v>
                </c:pt>
                <c:pt idx="266922">
                  <c:v>4.1737999999999997E-2</c:v>
                </c:pt>
                <c:pt idx="266923">
                  <c:v>4.1737999999999997E-2</c:v>
                </c:pt>
                <c:pt idx="266924">
                  <c:v>4.1737999999999997E-2</c:v>
                </c:pt>
                <c:pt idx="266925">
                  <c:v>4.1737000000000003E-2</c:v>
                </c:pt>
                <c:pt idx="266926">
                  <c:v>4.1737000000000003E-2</c:v>
                </c:pt>
                <c:pt idx="266927">
                  <c:v>4.1737000000000003E-2</c:v>
                </c:pt>
                <c:pt idx="266928">
                  <c:v>4.1737000000000003E-2</c:v>
                </c:pt>
                <c:pt idx="266929">
                  <c:v>4.1737000000000003E-2</c:v>
                </c:pt>
                <c:pt idx="266930">
                  <c:v>4.1736000000000002E-2</c:v>
                </c:pt>
                <c:pt idx="266931">
                  <c:v>4.1736000000000002E-2</c:v>
                </c:pt>
                <c:pt idx="266932">
                  <c:v>4.1736000000000002E-2</c:v>
                </c:pt>
                <c:pt idx="266933">
                  <c:v>4.1736000000000002E-2</c:v>
                </c:pt>
                <c:pt idx="266934">
                  <c:v>4.1736000000000002E-2</c:v>
                </c:pt>
                <c:pt idx="266935">
                  <c:v>4.1736000000000002E-2</c:v>
                </c:pt>
                <c:pt idx="266936">
                  <c:v>4.1736000000000002E-2</c:v>
                </c:pt>
                <c:pt idx="266937">
                  <c:v>4.1736000000000002E-2</c:v>
                </c:pt>
                <c:pt idx="266938">
                  <c:v>4.1736000000000002E-2</c:v>
                </c:pt>
                <c:pt idx="266939">
                  <c:v>4.1735000000000001E-2</c:v>
                </c:pt>
                <c:pt idx="266940">
                  <c:v>4.1735000000000001E-2</c:v>
                </c:pt>
                <c:pt idx="266941">
                  <c:v>4.1735000000000001E-2</c:v>
                </c:pt>
                <c:pt idx="266942">
                  <c:v>4.1734E-2</c:v>
                </c:pt>
                <c:pt idx="266943">
                  <c:v>4.1734E-2</c:v>
                </c:pt>
                <c:pt idx="266944">
                  <c:v>4.1734E-2</c:v>
                </c:pt>
                <c:pt idx="266945">
                  <c:v>4.1732999999999999E-2</c:v>
                </c:pt>
                <c:pt idx="266946">
                  <c:v>4.1732999999999999E-2</c:v>
                </c:pt>
                <c:pt idx="266947">
                  <c:v>4.1731999999999998E-2</c:v>
                </c:pt>
                <c:pt idx="266948">
                  <c:v>4.1730999999999997E-2</c:v>
                </c:pt>
                <c:pt idx="266949">
                  <c:v>4.1730999999999997E-2</c:v>
                </c:pt>
                <c:pt idx="266950">
                  <c:v>4.1730000000000003E-2</c:v>
                </c:pt>
                <c:pt idx="266951">
                  <c:v>4.1729000000000002E-2</c:v>
                </c:pt>
                <c:pt idx="266952">
                  <c:v>4.1728000000000001E-2</c:v>
                </c:pt>
                <c:pt idx="266953">
                  <c:v>4.1727E-2</c:v>
                </c:pt>
                <c:pt idx="266954">
                  <c:v>4.1725999999999999E-2</c:v>
                </c:pt>
                <c:pt idx="266955">
                  <c:v>4.1724999999999998E-2</c:v>
                </c:pt>
                <c:pt idx="266956">
                  <c:v>4.1723999999999997E-2</c:v>
                </c:pt>
                <c:pt idx="266957">
                  <c:v>4.1722000000000002E-2</c:v>
                </c:pt>
                <c:pt idx="266958">
                  <c:v>4.1721000000000001E-2</c:v>
                </c:pt>
                <c:pt idx="266959">
                  <c:v>4.172E-2</c:v>
                </c:pt>
                <c:pt idx="266960">
                  <c:v>4.1717999999999998E-2</c:v>
                </c:pt>
                <c:pt idx="266961">
                  <c:v>4.1716999999999997E-2</c:v>
                </c:pt>
                <c:pt idx="266962">
                  <c:v>4.1715000000000002E-2</c:v>
                </c:pt>
                <c:pt idx="266963">
                  <c:v>4.1713E-2</c:v>
                </c:pt>
                <c:pt idx="266964">
                  <c:v>4.1710999999999998E-2</c:v>
                </c:pt>
                <c:pt idx="266965">
                  <c:v>4.1709000000000003E-2</c:v>
                </c:pt>
                <c:pt idx="266966">
                  <c:v>4.1708000000000002E-2</c:v>
                </c:pt>
                <c:pt idx="266967">
                  <c:v>4.1706E-2</c:v>
                </c:pt>
                <c:pt idx="266968">
                  <c:v>4.1703999999999998E-2</c:v>
                </c:pt>
                <c:pt idx="266969">
                  <c:v>4.1702000000000003E-2</c:v>
                </c:pt>
                <c:pt idx="266970">
                  <c:v>4.1700000000000001E-2</c:v>
                </c:pt>
                <c:pt idx="266971">
                  <c:v>4.1696999999999998E-2</c:v>
                </c:pt>
                <c:pt idx="266972">
                  <c:v>4.1695000000000003E-2</c:v>
                </c:pt>
                <c:pt idx="266973">
                  <c:v>4.1693000000000001E-2</c:v>
                </c:pt>
                <c:pt idx="266974">
                  <c:v>4.1689999999999998E-2</c:v>
                </c:pt>
                <c:pt idx="266975">
                  <c:v>4.1688000000000003E-2</c:v>
                </c:pt>
                <c:pt idx="266976">
                  <c:v>4.1686000000000001E-2</c:v>
                </c:pt>
                <c:pt idx="266977">
                  <c:v>4.1682999999999998E-2</c:v>
                </c:pt>
                <c:pt idx="266978">
                  <c:v>4.1681000000000003E-2</c:v>
                </c:pt>
                <c:pt idx="266979">
                  <c:v>4.1678E-2</c:v>
                </c:pt>
                <c:pt idx="266980">
                  <c:v>4.1675999999999998E-2</c:v>
                </c:pt>
                <c:pt idx="266981">
                  <c:v>4.1673000000000002E-2</c:v>
                </c:pt>
                <c:pt idx="266982">
                  <c:v>4.1671E-2</c:v>
                </c:pt>
                <c:pt idx="266983">
                  <c:v>4.1667999999999997E-2</c:v>
                </c:pt>
                <c:pt idx="266984">
                  <c:v>4.1666000000000002E-2</c:v>
                </c:pt>
                <c:pt idx="266985">
                  <c:v>4.1662999999999999E-2</c:v>
                </c:pt>
                <c:pt idx="266986">
                  <c:v>4.1660000000000003E-2</c:v>
                </c:pt>
                <c:pt idx="266987">
                  <c:v>4.1657E-2</c:v>
                </c:pt>
                <c:pt idx="266988">
                  <c:v>4.1654999999999998E-2</c:v>
                </c:pt>
                <c:pt idx="266989">
                  <c:v>4.1652000000000002E-2</c:v>
                </c:pt>
                <c:pt idx="266990">
                  <c:v>4.1648999999999999E-2</c:v>
                </c:pt>
                <c:pt idx="266991">
                  <c:v>4.1647000000000003E-2</c:v>
                </c:pt>
                <c:pt idx="266992">
                  <c:v>4.1644E-2</c:v>
                </c:pt>
                <c:pt idx="266993">
                  <c:v>4.1640999999999997E-2</c:v>
                </c:pt>
                <c:pt idx="266994">
                  <c:v>4.1639000000000002E-2</c:v>
                </c:pt>
                <c:pt idx="266995">
                  <c:v>4.1635999999999999E-2</c:v>
                </c:pt>
                <c:pt idx="266996">
                  <c:v>4.1633000000000003E-2</c:v>
                </c:pt>
                <c:pt idx="266997">
                  <c:v>4.1631000000000001E-2</c:v>
                </c:pt>
                <c:pt idx="266998">
                  <c:v>4.1627999999999998E-2</c:v>
                </c:pt>
                <c:pt idx="266999">
                  <c:v>4.1625000000000002E-2</c:v>
                </c:pt>
                <c:pt idx="267000">
                  <c:v>4.1623E-2</c:v>
                </c:pt>
                <c:pt idx="267001">
                  <c:v>4.1619999999999997E-2</c:v>
                </c:pt>
                <c:pt idx="267002">
                  <c:v>4.1618000000000002E-2</c:v>
                </c:pt>
                <c:pt idx="267003">
                  <c:v>4.1614999999999999E-2</c:v>
                </c:pt>
                <c:pt idx="267004">
                  <c:v>4.1612999999999997E-2</c:v>
                </c:pt>
                <c:pt idx="267005">
                  <c:v>4.1610000000000001E-2</c:v>
                </c:pt>
                <c:pt idx="267006">
                  <c:v>4.1607999999999999E-2</c:v>
                </c:pt>
                <c:pt idx="267007">
                  <c:v>4.1605999999999997E-2</c:v>
                </c:pt>
                <c:pt idx="267008">
                  <c:v>4.1603000000000001E-2</c:v>
                </c:pt>
                <c:pt idx="267009">
                  <c:v>4.1600999999999999E-2</c:v>
                </c:pt>
                <c:pt idx="267010">
                  <c:v>4.1598999999999997E-2</c:v>
                </c:pt>
                <c:pt idx="267011">
                  <c:v>4.1596000000000001E-2</c:v>
                </c:pt>
                <c:pt idx="267012">
                  <c:v>4.1593999999999999E-2</c:v>
                </c:pt>
                <c:pt idx="267013">
                  <c:v>4.1591999999999997E-2</c:v>
                </c:pt>
                <c:pt idx="267014">
                  <c:v>4.1590000000000002E-2</c:v>
                </c:pt>
                <c:pt idx="267015">
                  <c:v>4.1588E-2</c:v>
                </c:pt>
                <c:pt idx="267016">
                  <c:v>4.1585999999999998E-2</c:v>
                </c:pt>
                <c:pt idx="267017">
                  <c:v>4.1584999999999997E-2</c:v>
                </c:pt>
                <c:pt idx="267018">
                  <c:v>4.1583000000000002E-2</c:v>
                </c:pt>
                <c:pt idx="267019">
                  <c:v>4.1581E-2</c:v>
                </c:pt>
                <c:pt idx="267020">
                  <c:v>4.1578999999999998E-2</c:v>
                </c:pt>
                <c:pt idx="267021">
                  <c:v>4.1577999999999997E-2</c:v>
                </c:pt>
                <c:pt idx="267022">
                  <c:v>4.1576000000000002E-2</c:v>
                </c:pt>
                <c:pt idx="267023">
                  <c:v>4.1574E-2</c:v>
                </c:pt>
                <c:pt idx="267024">
                  <c:v>4.1572999999999999E-2</c:v>
                </c:pt>
                <c:pt idx="267025">
                  <c:v>4.1571999999999998E-2</c:v>
                </c:pt>
                <c:pt idx="267026">
                  <c:v>4.1570000000000003E-2</c:v>
                </c:pt>
                <c:pt idx="267027">
                  <c:v>4.1569000000000002E-2</c:v>
                </c:pt>
                <c:pt idx="267028">
                  <c:v>4.1568000000000001E-2</c:v>
                </c:pt>
                <c:pt idx="267029">
                  <c:v>4.1567E-2</c:v>
                </c:pt>
                <c:pt idx="267030">
                  <c:v>4.1565999999999999E-2</c:v>
                </c:pt>
                <c:pt idx="267031">
                  <c:v>4.1564999999999998E-2</c:v>
                </c:pt>
                <c:pt idx="267032">
                  <c:v>4.1563999999999997E-2</c:v>
                </c:pt>
                <c:pt idx="267033">
                  <c:v>4.1563000000000003E-2</c:v>
                </c:pt>
                <c:pt idx="267034">
                  <c:v>4.1563000000000003E-2</c:v>
                </c:pt>
                <c:pt idx="267035">
                  <c:v>4.1562000000000002E-2</c:v>
                </c:pt>
                <c:pt idx="267036">
                  <c:v>4.1561000000000001E-2</c:v>
                </c:pt>
                <c:pt idx="267037">
                  <c:v>4.1561000000000001E-2</c:v>
                </c:pt>
                <c:pt idx="267038">
                  <c:v>4.1561000000000001E-2</c:v>
                </c:pt>
                <c:pt idx="267039">
                  <c:v>4.1561000000000001E-2</c:v>
                </c:pt>
                <c:pt idx="267040">
                  <c:v>4.156E-2</c:v>
                </c:pt>
                <c:pt idx="267041">
                  <c:v>4.156E-2</c:v>
                </c:pt>
                <c:pt idx="267042">
                  <c:v>4.156E-2</c:v>
                </c:pt>
                <c:pt idx="267043">
                  <c:v>4.156E-2</c:v>
                </c:pt>
                <c:pt idx="267044">
                  <c:v>4.1561000000000001E-2</c:v>
                </c:pt>
                <c:pt idx="267045">
                  <c:v>4.1561000000000001E-2</c:v>
                </c:pt>
                <c:pt idx="267046">
                  <c:v>4.1561000000000001E-2</c:v>
                </c:pt>
                <c:pt idx="267047">
                  <c:v>4.1562000000000002E-2</c:v>
                </c:pt>
                <c:pt idx="267048">
                  <c:v>4.1563000000000003E-2</c:v>
                </c:pt>
                <c:pt idx="267049">
                  <c:v>4.1563000000000003E-2</c:v>
                </c:pt>
                <c:pt idx="267050">
                  <c:v>4.1563999999999997E-2</c:v>
                </c:pt>
                <c:pt idx="267051">
                  <c:v>4.1564999999999998E-2</c:v>
                </c:pt>
                <c:pt idx="267052">
                  <c:v>4.1567E-2</c:v>
                </c:pt>
                <c:pt idx="267053">
                  <c:v>4.1568000000000001E-2</c:v>
                </c:pt>
                <c:pt idx="267054">
                  <c:v>4.1569000000000002E-2</c:v>
                </c:pt>
                <c:pt idx="267055">
                  <c:v>4.1570000000000003E-2</c:v>
                </c:pt>
                <c:pt idx="267056">
                  <c:v>4.1571999999999998E-2</c:v>
                </c:pt>
                <c:pt idx="267057">
                  <c:v>4.1572999999999999E-2</c:v>
                </c:pt>
                <c:pt idx="267058">
                  <c:v>4.1575000000000001E-2</c:v>
                </c:pt>
                <c:pt idx="267059">
                  <c:v>4.1576000000000002E-2</c:v>
                </c:pt>
                <c:pt idx="267060">
                  <c:v>4.1577999999999997E-2</c:v>
                </c:pt>
                <c:pt idx="267061">
                  <c:v>4.1579999999999999E-2</c:v>
                </c:pt>
                <c:pt idx="267062">
                  <c:v>4.1582000000000001E-2</c:v>
                </c:pt>
                <c:pt idx="267063">
                  <c:v>4.1584000000000003E-2</c:v>
                </c:pt>
                <c:pt idx="267064">
                  <c:v>4.1585999999999998E-2</c:v>
                </c:pt>
                <c:pt idx="267065">
                  <c:v>4.1588E-2</c:v>
                </c:pt>
                <c:pt idx="267066">
                  <c:v>4.1590000000000002E-2</c:v>
                </c:pt>
                <c:pt idx="267067">
                  <c:v>4.1592999999999998E-2</c:v>
                </c:pt>
                <c:pt idx="267068">
                  <c:v>4.1595E-2</c:v>
                </c:pt>
                <c:pt idx="267069">
                  <c:v>4.1597000000000002E-2</c:v>
                </c:pt>
                <c:pt idx="267070">
                  <c:v>4.1598999999999997E-2</c:v>
                </c:pt>
                <c:pt idx="267071">
                  <c:v>4.1602E-2</c:v>
                </c:pt>
                <c:pt idx="267072">
                  <c:v>4.1604000000000002E-2</c:v>
                </c:pt>
                <c:pt idx="267073">
                  <c:v>4.1606999999999998E-2</c:v>
                </c:pt>
                <c:pt idx="267074">
                  <c:v>4.1609E-2</c:v>
                </c:pt>
                <c:pt idx="267075">
                  <c:v>4.1611000000000002E-2</c:v>
                </c:pt>
                <c:pt idx="267076">
                  <c:v>4.1613999999999998E-2</c:v>
                </c:pt>
                <c:pt idx="267077">
                  <c:v>4.1616E-2</c:v>
                </c:pt>
                <c:pt idx="267078">
                  <c:v>4.1618000000000002E-2</c:v>
                </c:pt>
                <c:pt idx="267079">
                  <c:v>4.1619999999999997E-2</c:v>
                </c:pt>
                <c:pt idx="267080">
                  <c:v>4.1621999999999999E-2</c:v>
                </c:pt>
                <c:pt idx="267081">
                  <c:v>4.1625000000000002E-2</c:v>
                </c:pt>
                <c:pt idx="267082">
                  <c:v>4.1626999999999997E-2</c:v>
                </c:pt>
                <c:pt idx="267083">
                  <c:v>4.1628999999999999E-2</c:v>
                </c:pt>
                <c:pt idx="267084">
                  <c:v>4.1631000000000001E-2</c:v>
                </c:pt>
                <c:pt idx="267085">
                  <c:v>4.1633000000000003E-2</c:v>
                </c:pt>
                <c:pt idx="267086">
                  <c:v>4.1633999999999997E-2</c:v>
                </c:pt>
                <c:pt idx="267087">
                  <c:v>4.1635999999999999E-2</c:v>
                </c:pt>
                <c:pt idx="267088">
                  <c:v>4.1638000000000001E-2</c:v>
                </c:pt>
                <c:pt idx="267089">
                  <c:v>4.1639000000000002E-2</c:v>
                </c:pt>
                <c:pt idx="267090">
                  <c:v>4.1640999999999997E-2</c:v>
                </c:pt>
                <c:pt idx="267091">
                  <c:v>4.1641999999999998E-2</c:v>
                </c:pt>
                <c:pt idx="267092">
                  <c:v>4.1642999999999999E-2</c:v>
                </c:pt>
                <c:pt idx="267093">
                  <c:v>4.1644E-2</c:v>
                </c:pt>
                <c:pt idx="267094">
                  <c:v>4.1645000000000001E-2</c:v>
                </c:pt>
                <c:pt idx="267095">
                  <c:v>4.1646000000000002E-2</c:v>
                </c:pt>
                <c:pt idx="267096">
                  <c:v>4.1647000000000003E-2</c:v>
                </c:pt>
                <c:pt idx="267097">
                  <c:v>4.1647999999999998E-2</c:v>
                </c:pt>
                <c:pt idx="267098">
                  <c:v>4.1648999999999999E-2</c:v>
                </c:pt>
                <c:pt idx="267099">
                  <c:v>4.1648999999999999E-2</c:v>
                </c:pt>
                <c:pt idx="267100">
                  <c:v>4.1648999999999999E-2</c:v>
                </c:pt>
                <c:pt idx="267101">
                  <c:v>4.165E-2</c:v>
                </c:pt>
                <c:pt idx="267102">
                  <c:v>4.165E-2</c:v>
                </c:pt>
                <c:pt idx="267103">
                  <c:v>4.165E-2</c:v>
                </c:pt>
                <c:pt idx="267104">
                  <c:v>4.165E-2</c:v>
                </c:pt>
                <c:pt idx="267105">
                  <c:v>4.1648999999999999E-2</c:v>
                </c:pt>
                <c:pt idx="267106">
                  <c:v>4.1648999999999999E-2</c:v>
                </c:pt>
                <c:pt idx="267107">
                  <c:v>4.1647999999999998E-2</c:v>
                </c:pt>
                <c:pt idx="267108">
                  <c:v>4.1647999999999998E-2</c:v>
                </c:pt>
                <c:pt idx="267109">
                  <c:v>4.1647000000000003E-2</c:v>
                </c:pt>
                <c:pt idx="267110">
                  <c:v>4.1647000000000003E-2</c:v>
                </c:pt>
                <c:pt idx="267111">
                  <c:v>4.1646000000000002E-2</c:v>
                </c:pt>
                <c:pt idx="267112">
                  <c:v>4.1645000000000001E-2</c:v>
                </c:pt>
                <c:pt idx="267113">
                  <c:v>4.1644E-2</c:v>
                </c:pt>
                <c:pt idx="267114">
                  <c:v>4.1641999999999998E-2</c:v>
                </c:pt>
                <c:pt idx="267115">
                  <c:v>4.1640999999999997E-2</c:v>
                </c:pt>
                <c:pt idx="267116">
                  <c:v>4.1640000000000003E-2</c:v>
                </c:pt>
                <c:pt idx="267117">
                  <c:v>4.1638000000000001E-2</c:v>
                </c:pt>
                <c:pt idx="267118">
                  <c:v>4.1637E-2</c:v>
                </c:pt>
                <c:pt idx="267119">
                  <c:v>4.1634999999999998E-2</c:v>
                </c:pt>
                <c:pt idx="267120">
                  <c:v>4.1633999999999997E-2</c:v>
                </c:pt>
                <c:pt idx="267121">
                  <c:v>4.1632000000000002E-2</c:v>
                </c:pt>
                <c:pt idx="267122">
                  <c:v>4.1631000000000001E-2</c:v>
                </c:pt>
                <c:pt idx="267123">
                  <c:v>4.1628999999999999E-2</c:v>
                </c:pt>
                <c:pt idx="267124">
                  <c:v>4.1626999999999997E-2</c:v>
                </c:pt>
                <c:pt idx="267125">
                  <c:v>4.1625000000000002E-2</c:v>
                </c:pt>
                <c:pt idx="267126">
                  <c:v>4.1623E-2</c:v>
                </c:pt>
                <c:pt idx="267127">
                  <c:v>4.1620999999999998E-2</c:v>
                </c:pt>
                <c:pt idx="267128">
                  <c:v>4.1619000000000003E-2</c:v>
                </c:pt>
                <c:pt idx="267129">
                  <c:v>4.1617000000000001E-2</c:v>
                </c:pt>
                <c:pt idx="267130">
                  <c:v>4.1614999999999999E-2</c:v>
                </c:pt>
                <c:pt idx="267131">
                  <c:v>4.1612999999999997E-2</c:v>
                </c:pt>
                <c:pt idx="267132">
                  <c:v>4.1611000000000002E-2</c:v>
                </c:pt>
                <c:pt idx="267133">
                  <c:v>4.1609E-2</c:v>
                </c:pt>
                <c:pt idx="267134">
                  <c:v>4.1606999999999998E-2</c:v>
                </c:pt>
                <c:pt idx="267135">
                  <c:v>4.1605000000000003E-2</c:v>
                </c:pt>
                <c:pt idx="267136">
                  <c:v>4.1603000000000001E-2</c:v>
                </c:pt>
                <c:pt idx="267137">
                  <c:v>4.1599999999999998E-2</c:v>
                </c:pt>
                <c:pt idx="267138">
                  <c:v>4.1598000000000003E-2</c:v>
                </c:pt>
                <c:pt idx="267139">
                  <c:v>4.1596000000000001E-2</c:v>
                </c:pt>
                <c:pt idx="267140">
                  <c:v>4.1593999999999999E-2</c:v>
                </c:pt>
                <c:pt idx="267141">
                  <c:v>4.1591999999999997E-2</c:v>
                </c:pt>
                <c:pt idx="267142">
                  <c:v>4.1590000000000002E-2</c:v>
                </c:pt>
                <c:pt idx="267143">
                  <c:v>4.1588E-2</c:v>
                </c:pt>
                <c:pt idx="267144">
                  <c:v>4.1585999999999998E-2</c:v>
                </c:pt>
                <c:pt idx="267145">
                  <c:v>4.1584000000000003E-2</c:v>
                </c:pt>
                <c:pt idx="267146">
                  <c:v>4.1582000000000001E-2</c:v>
                </c:pt>
                <c:pt idx="267147">
                  <c:v>4.1579999999999999E-2</c:v>
                </c:pt>
                <c:pt idx="267148">
                  <c:v>4.1577999999999997E-2</c:v>
                </c:pt>
                <c:pt idx="267149">
                  <c:v>4.1576000000000002E-2</c:v>
                </c:pt>
                <c:pt idx="267150">
                  <c:v>4.1574E-2</c:v>
                </c:pt>
                <c:pt idx="267151">
                  <c:v>4.1572999999999999E-2</c:v>
                </c:pt>
                <c:pt idx="267152">
                  <c:v>4.1570999999999997E-2</c:v>
                </c:pt>
                <c:pt idx="267153">
                  <c:v>4.1569000000000002E-2</c:v>
                </c:pt>
                <c:pt idx="267154">
                  <c:v>4.1567E-2</c:v>
                </c:pt>
                <c:pt idx="267155">
                  <c:v>4.1565999999999999E-2</c:v>
                </c:pt>
                <c:pt idx="267156">
                  <c:v>4.1563999999999997E-2</c:v>
                </c:pt>
                <c:pt idx="267157">
                  <c:v>4.1563000000000003E-2</c:v>
                </c:pt>
                <c:pt idx="267158">
                  <c:v>4.1562000000000002E-2</c:v>
                </c:pt>
                <c:pt idx="267159">
                  <c:v>4.156E-2</c:v>
                </c:pt>
                <c:pt idx="267160">
                  <c:v>4.1558999999999999E-2</c:v>
                </c:pt>
                <c:pt idx="267161">
                  <c:v>4.1557999999999998E-2</c:v>
                </c:pt>
                <c:pt idx="267162">
                  <c:v>4.1556000000000003E-2</c:v>
                </c:pt>
                <c:pt idx="267163">
                  <c:v>4.1555000000000002E-2</c:v>
                </c:pt>
                <c:pt idx="267164">
                  <c:v>4.1554000000000001E-2</c:v>
                </c:pt>
                <c:pt idx="267165">
                  <c:v>4.1553E-2</c:v>
                </c:pt>
                <c:pt idx="267166">
                  <c:v>4.1553E-2</c:v>
                </c:pt>
                <c:pt idx="267167">
                  <c:v>4.1551999999999999E-2</c:v>
                </c:pt>
                <c:pt idx="267168">
                  <c:v>4.1550999999999998E-2</c:v>
                </c:pt>
                <c:pt idx="267169">
                  <c:v>4.1550999999999998E-2</c:v>
                </c:pt>
                <c:pt idx="267170">
                  <c:v>4.1549999999999997E-2</c:v>
                </c:pt>
                <c:pt idx="267171">
                  <c:v>4.1549999999999997E-2</c:v>
                </c:pt>
                <c:pt idx="267172">
                  <c:v>4.1549000000000003E-2</c:v>
                </c:pt>
                <c:pt idx="267173">
                  <c:v>4.1549000000000003E-2</c:v>
                </c:pt>
                <c:pt idx="267174">
                  <c:v>4.1549000000000003E-2</c:v>
                </c:pt>
                <c:pt idx="267175">
                  <c:v>4.1548000000000002E-2</c:v>
                </c:pt>
                <c:pt idx="267176">
                  <c:v>4.1548000000000002E-2</c:v>
                </c:pt>
                <c:pt idx="267177">
                  <c:v>4.1548000000000002E-2</c:v>
                </c:pt>
                <c:pt idx="267178">
                  <c:v>4.1548000000000002E-2</c:v>
                </c:pt>
                <c:pt idx="267179">
                  <c:v>4.1548000000000002E-2</c:v>
                </c:pt>
                <c:pt idx="267180">
                  <c:v>4.1549000000000003E-2</c:v>
                </c:pt>
                <c:pt idx="267181">
                  <c:v>4.1549000000000003E-2</c:v>
                </c:pt>
                <c:pt idx="267182">
                  <c:v>4.1549000000000003E-2</c:v>
                </c:pt>
                <c:pt idx="267183">
                  <c:v>4.1549000000000003E-2</c:v>
                </c:pt>
                <c:pt idx="267184">
                  <c:v>4.1549999999999997E-2</c:v>
                </c:pt>
                <c:pt idx="267185">
                  <c:v>4.1549999999999997E-2</c:v>
                </c:pt>
                <c:pt idx="267186">
                  <c:v>4.1549999999999997E-2</c:v>
                </c:pt>
                <c:pt idx="267187">
                  <c:v>4.1550999999999998E-2</c:v>
                </c:pt>
                <c:pt idx="267188">
                  <c:v>4.1550999999999998E-2</c:v>
                </c:pt>
                <c:pt idx="267189">
                  <c:v>4.1551999999999999E-2</c:v>
                </c:pt>
                <c:pt idx="267190">
                  <c:v>4.1551999999999999E-2</c:v>
                </c:pt>
                <c:pt idx="267191">
                  <c:v>4.1553E-2</c:v>
                </c:pt>
                <c:pt idx="267192">
                  <c:v>4.1554000000000001E-2</c:v>
                </c:pt>
                <c:pt idx="267193">
                  <c:v>4.1554000000000001E-2</c:v>
                </c:pt>
                <c:pt idx="267194">
                  <c:v>4.1555000000000002E-2</c:v>
                </c:pt>
                <c:pt idx="267195">
                  <c:v>4.1556000000000003E-2</c:v>
                </c:pt>
                <c:pt idx="267196">
                  <c:v>4.1556000000000003E-2</c:v>
                </c:pt>
                <c:pt idx="267197">
                  <c:v>4.1556999999999997E-2</c:v>
                </c:pt>
                <c:pt idx="267198">
                  <c:v>4.1557999999999998E-2</c:v>
                </c:pt>
                <c:pt idx="267199">
                  <c:v>4.1557999999999998E-2</c:v>
                </c:pt>
                <c:pt idx="267200">
                  <c:v>4.1558999999999999E-2</c:v>
                </c:pt>
                <c:pt idx="267201">
                  <c:v>4.156E-2</c:v>
                </c:pt>
                <c:pt idx="267202">
                  <c:v>4.156E-2</c:v>
                </c:pt>
                <c:pt idx="267203">
                  <c:v>4.1561000000000001E-2</c:v>
                </c:pt>
                <c:pt idx="267204">
                  <c:v>4.1562000000000002E-2</c:v>
                </c:pt>
                <c:pt idx="267205">
                  <c:v>4.1562000000000002E-2</c:v>
                </c:pt>
                <c:pt idx="267206">
                  <c:v>4.1563000000000003E-2</c:v>
                </c:pt>
                <c:pt idx="267207">
                  <c:v>4.1563999999999997E-2</c:v>
                </c:pt>
                <c:pt idx="267208">
                  <c:v>4.1563999999999997E-2</c:v>
                </c:pt>
                <c:pt idx="267209">
                  <c:v>4.1564999999999998E-2</c:v>
                </c:pt>
                <c:pt idx="267210">
                  <c:v>4.1564999999999998E-2</c:v>
                </c:pt>
                <c:pt idx="267211">
                  <c:v>4.1565999999999999E-2</c:v>
                </c:pt>
                <c:pt idx="267212">
                  <c:v>4.1565999999999999E-2</c:v>
                </c:pt>
                <c:pt idx="267213">
                  <c:v>4.1567E-2</c:v>
                </c:pt>
                <c:pt idx="267214">
                  <c:v>4.1567E-2</c:v>
                </c:pt>
                <c:pt idx="267215">
                  <c:v>4.1568000000000001E-2</c:v>
                </c:pt>
                <c:pt idx="267216">
                  <c:v>4.1568000000000001E-2</c:v>
                </c:pt>
                <c:pt idx="267217">
                  <c:v>4.1569000000000002E-2</c:v>
                </c:pt>
                <c:pt idx="267218">
                  <c:v>4.1569000000000002E-2</c:v>
                </c:pt>
                <c:pt idx="267219">
                  <c:v>4.1570000000000003E-2</c:v>
                </c:pt>
                <c:pt idx="267220">
                  <c:v>4.1570000000000003E-2</c:v>
                </c:pt>
                <c:pt idx="267221">
                  <c:v>4.1570000000000003E-2</c:v>
                </c:pt>
                <c:pt idx="267222">
                  <c:v>4.1570000000000003E-2</c:v>
                </c:pt>
                <c:pt idx="267223">
                  <c:v>4.1570999999999997E-2</c:v>
                </c:pt>
                <c:pt idx="267224">
                  <c:v>4.1570999999999997E-2</c:v>
                </c:pt>
                <c:pt idx="267225">
                  <c:v>4.1570999999999997E-2</c:v>
                </c:pt>
                <c:pt idx="267226">
                  <c:v>4.1571999999999998E-2</c:v>
                </c:pt>
                <c:pt idx="267227">
                  <c:v>4.1571999999999998E-2</c:v>
                </c:pt>
                <c:pt idx="267228">
                  <c:v>4.1571999999999998E-2</c:v>
                </c:pt>
                <c:pt idx="267229">
                  <c:v>4.1572999999999999E-2</c:v>
                </c:pt>
                <c:pt idx="267230">
                  <c:v>4.1572999999999999E-2</c:v>
                </c:pt>
                <c:pt idx="267231">
                  <c:v>4.1572999999999999E-2</c:v>
                </c:pt>
                <c:pt idx="267232">
                  <c:v>4.1572999999999999E-2</c:v>
                </c:pt>
                <c:pt idx="267233">
                  <c:v>4.1572999999999999E-2</c:v>
                </c:pt>
                <c:pt idx="267234">
                  <c:v>4.1574E-2</c:v>
                </c:pt>
                <c:pt idx="267235">
                  <c:v>4.1574E-2</c:v>
                </c:pt>
                <c:pt idx="267236">
                  <c:v>4.1574E-2</c:v>
                </c:pt>
                <c:pt idx="267237">
                  <c:v>4.1574E-2</c:v>
                </c:pt>
                <c:pt idx="267238">
                  <c:v>4.1575000000000001E-2</c:v>
                </c:pt>
                <c:pt idx="267239">
                  <c:v>4.1575000000000001E-2</c:v>
                </c:pt>
                <c:pt idx="267240">
                  <c:v>4.1575000000000001E-2</c:v>
                </c:pt>
                <c:pt idx="267241">
                  <c:v>4.1575000000000001E-2</c:v>
                </c:pt>
                <c:pt idx="267242">
                  <c:v>4.1576000000000002E-2</c:v>
                </c:pt>
                <c:pt idx="267243">
                  <c:v>4.1576000000000002E-2</c:v>
                </c:pt>
                <c:pt idx="267244">
                  <c:v>4.1576000000000002E-2</c:v>
                </c:pt>
                <c:pt idx="267245">
                  <c:v>4.1576000000000002E-2</c:v>
                </c:pt>
                <c:pt idx="267246">
                  <c:v>4.1576000000000002E-2</c:v>
                </c:pt>
                <c:pt idx="267247">
                  <c:v>4.1577000000000003E-2</c:v>
                </c:pt>
                <c:pt idx="267248">
                  <c:v>4.1577000000000003E-2</c:v>
                </c:pt>
                <c:pt idx="267249">
                  <c:v>4.1577000000000003E-2</c:v>
                </c:pt>
                <c:pt idx="267250">
                  <c:v>4.1577999999999997E-2</c:v>
                </c:pt>
                <c:pt idx="267251">
                  <c:v>4.1577999999999997E-2</c:v>
                </c:pt>
                <c:pt idx="267252">
                  <c:v>4.1577999999999997E-2</c:v>
                </c:pt>
                <c:pt idx="267253">
                  <c:v>4.1578999999999998E-2</c:v>
                </c:pt>
                <c:pt idx="267254">
                  <c:v>4.1578999999999998E-2</c:v>
                </c:pt>
                <c:pt idx="267255">
                  <c:v>4.1579999999999999E-2</c:v>
                </c:pt>
                <c:pt idx="267256">
                  <c:v>4.1579999999999999E-2</c:v>
                </c:pt>
                <c:pt idx="267257">
                  <c:v>4.1579999999999999E-2</c:v>
                </c:pt>
                <c:pt idx="267258">
                  <c:v>4.1581E-2</c:v>
                </c:pt>
                <c:pt idx="267259">
                  <c:v>4.1581E-2</c:v>
                </c:pt>
                <c:pt idx="267260">
                  <c:v>4.1582000000000001E-2</c:v>
                </c:pt>
                <c:pt idx="267261">
                  <c:v>4.1583000000000002E-2</c:v>
                </c:pt>
                <c:pt idx="267262">
                  <c:v>4.1583000000000002E-2</c:v>
                </c:pt>
                <c:pt idx="267263">
                  <c:v>4.1584000000000003E-2</c:v>
                </c:pt>
                <c:pt idx="267264">
                  <c:v>4.1584000000000003E-2</c:v>
                </c:pt>
                <c:pt idx="267265">
                  <c:v>4.1584999999999997E-2</c:v>
                </c:pt>
                <c:pt idx="267266">
                  <c:v>4.1585999999999998E-2</c:v>
                </c:pt>
                <c:pt idx="267267">
                  <c:v>4.1585999999999998E-2</c:v>
                </c:pt>
                <c:pt idx="267268">
                  <c:v>4.1586999999999999E-2</c:v>
                </c:pt>
                <c:pt idx="267269">
                  <c:v>4.1588E-2</c:v>
                </c:pt>
                <c:pt idx="267270">
                  <c:v>4.1588E-2</c:v>
                </c:pt>
                <c:pt idx="267271">
                  <c:v>4.1589000000000001E-2</c:v>
                </c:pt>
                <c:pt idx="267272">
                  <c:v>4.1590000000000002E-2</c:v>
                </c:pt>
                <c:pt idx="267273">
                  <c:v>4.1591000000000003E-2</c:v>
                </c:pt>
                <c:pt idx="267274">
                  <c:v>4.1591999999999997E-2</c:v>
                </c:pt>
                <c:pt idx="267275">
                  <c:v>4.1591999999999997E-2</c:v>
                </c:pt>
                <c:pt idx="267276">
                  <c:v>4.1592999999999998E-2</c:v>
                </c:pt>
                <c:pt idx="267277">
                  <c:v>4.1593999999999999E-2</c:v>
                </c:pt>
                <c:pt idx="267278">
                  <c:v>4.1595E-2</c:v>
                </c:pt>
                <c:pt idx="267279">
                  <c:v>4.1596000000000001E-2</c:v>
                </c:pt>
                <c:pt idx="267280">
                  <c:v>4.1597000000000002E-2</c:v>
                </c:pt>
                <c:pt idx="267281">
                  <c:v>4.1597000000000002E-2</c:v>
                </c:pt>
                <c:pt idx="267282">
                  <c:v>4.1598000000000003E-2</c:v>
                </c:pt>
                <c:pt idx="267283">
                  <c:v>4.1598999999999997E-2</c:v>
                </c:pt>
                <c:pt idx="267284">
                  <c:v>4.1599999999999998E-2</c:v>
                </c:pt>
                <c:pt idx="267285">
                  <c:v>4.1600999999999999E-2</c:v>
                </c:pt>
                <c:pt idx="267286">
                  <c:v>4.1602E-2</c:v>
                </c:pt>
                <c:pt idx="267287">
                  <c:v>4.1603000000000001E-2</c:v>
                </c:pt>
                <c:pt idx="267288">
                  <c:v>4.1604000000000002E-2</c:v>
                </c:pt>
                <c:pt idx="267289">
                  <c:v>4.1605000000000003E-2</c:v>
                </c:pt>
                <c:pt idx="267290">
                  <c:v>4.1605999999999997E-2</c:v>
                </c:pt>
                <c:pt idx="267291">
                  <c:v>4.1606999999999998E-2</c:v>
                </c:pt>
                <c:pt idx="267292">
                  <c:v>4.1607999999999999E-2</c:v>
                </c:pt>
                <c:pt idx="267293">
                  <c:v>4.1607999999999999E-2</c:v>
                </c:pt>
                <c:pt idx="267294">
                  <c:v>4.1609E-2</c:v>
                </c:pt>
                <c:pt idx="267295">
                  <c:v>4.1610000000000001E-2</c:v>
                </c:pt>
                <c:pt idx="267296">
                  <c:v>4.1611000000000002E-2</c:v>
                </c:pt>
                <c:pt idx="267297">
                  <c:v>4.1612000000000003E-2</c:v>
                </c:pt>
                <c:pt idx="267298">
                  <c:v>4.1612999999999997E-2</c:v>
                </c:pt>
                <c:pt idx="267299">
                  <c:v>4.1613999999999998E-2</c:v>
                </c:pt>
                <c:pt idx="267300">
                  <c:v>4.1614999999999999E-2</c:v>
                </c:pt>
                <c:pt idx="267301">
                  <c:v>4.1616E-2</c:v>
                </c:pt>
                <c:pt idx="267302">
                  <c:v>4.1617000000000001E-2</c:v>
                </c:pt>
                <c:pt idx="267303">
                  <c:v>4.1618000000000002E-2</c:v>
                </c:pt>
                <c:pt idx="267304">
                  <c:v>4.1619000000000003E-2</c:v>
                </c:pt>
                <c:pt idx="267305">
                  <c:v>4.1619999999999997E-2</c:v>
                </c:pt>
                <c:pt idx="267306">
                  <c:v>4.1619999999999997E-2</c:v>
                </c:pt>
                <c:pt idx="267307">
                  <c:v>4.1620999999999998E-2</c:v>
                </c:pt>
                <c:pt idx="267308">
                  <c:v>4.1621999999999999E-2</c:v>
                </c:pt>
                <c:pt idx="267309">
                  <c:v>4.1623E-2</c:v>
                </c:pt>
                <c:pt idx="267310">
                  <c:v>4.1624000000000001E-2</c:v>
                </c:pt>
                <c:pt idx="267311">
                  <c:v>4.1625000000000002E-2</c:v>
                </c:pt>
                <c:pt idx="267312">
                  <c:v>4.1626000000000003E-2</c:v>
                </c:pt>
                <c:pt idx="267313">
                  <c:v>4.1626999999999997E-2</c:v>
                </c:pt>
                <c:pt idx="267314">
                  <c:v>4.1627999999999998E-2</c:v>
                </c:pt>
                <c:pt idx="267315">
                  <c:v>4.1627999999999998E-2</c:v>
                </c:pt>
                <c:pt idx="267316">
                  <c:v>4.1628999999999999E-2</c:v>
                </c:pt>
                <c:pt idx="267317">
                  <c:v>4.163E-2</c:v>
                </c:pt>
                <c:pt idx="267318">
                  <c:v>4.1631000000000001E-2</c:v>
                </c:pt>
                <c:pt idx="267319">
                  <c:v>4.1631000000000001E-2</c:v>
                </c:pt>
                <c:pt idx="267320">
                  <c:v>4.1632000000000002E-2</c:v>
                </c:pt>
                <c:pt idx="267321">
                  <c:v>4.1633000000000003E-2</c:v>
                </c:pt>
                <c:pt idx="267322">
                  <c:v>4.1633999999999997E-2</c:v>
                </c:pt>
                <c:pt idx="267323">
                  <c:v>4.1634999999999998E-2</c:v>
                </c:pt>
                <c:pt idx="267324">
                  <c:v>4.1634999999999998E-2</c:v>
                </c:pt>
                <c:pt idx="267325">
                  <c:v>4.1635999999999999E-2</c:v>
                </c:pt>
                <c:pt idx="267326">
                  <c:v>4.1635999999999999E-2</c:v>
                </c:pt>
                <c:pt idx="267327">
                  <c:v>4.1637E-2</c:v>
                </c:pt>
                <c:pt idx="267328">
                  <c:v>4.1638000000000001E-2</c:v>
                </c:pt>
                <c:pt idx="267329">
                  <c:v>4.1638000000000001E-2</c:v>
                </c:pt>
                <c:pt idx="267330">
                  <c:v>4.1639000000000002E-2</c:v>
                </c:pt>
                <c:pt idx="267331">
                  <c:v>4.1639000000000002E-2</c:v>
                </c:pt>
                <c:pt idx="267332">
                  <c:v>4.1640000000000003E-2</c:v>
                </c:pt>
                <c:pt idx="267333">
                  <c:v>4.1640999999999997E-2</c:v>
                </c:pt>
                <c:pt idx="267334">
                  <c:v>4.1640999999999997E-2</c:v>
                </c:pt>
                <c:pt idx="267335">
                  <c:v>4.1641999999999998E-2</c:v>
                </c:pt>
                <c:pt idx="267336">
                  <c:v>4.1641999999999998E-2</c:v>
                </c:pt>
                <c:pt idx="267337">
                  <c:v>4.1642999999999999E-2</c:v>
                </c:pt>
                <c:pt idx="267338">
                  <c:v>4.1642999999999999E-2</c:v>
                </c:pt>
                <c:pt idx="267339">
                  <c:v>4.1644E-2</c:v>
                </c:pt>
                <c:pt idx="267340">
                  <c:v>4.1644E-2</c:v>
                </c:pt>
                <c:pt idx="267341">
                  <c:v>4.1644E-2</c:v>
                </c:pt>
                <c:pt idx="267342">
                  <c:v>4.1645000000000001E-2</c:v>
                </c:pt>
                <c:pt idx="267343">
                  <c:v>4.1645000000000001E-2</c:v>
                </c:pt>
                <c:pt idx="267344">
                  <c:v>4.1646000000000002E-2</c:v>
                </c:pt>
                <c:pt idx="267345">
                  <c:v>4.1647000000000003E-2</c:v>
                </c:pt>
                <c:pt idx="267346">
                  <c:v>4.1647000000000003E-2</c:v>
                </c:pt>
                <c:pt idx="267347">
                  <c:v>4.1647999999999998E-2</c:v>
                </c:pt>
                <c:pt idx="267348">
                  <c:v>4.1647999999999998E-2</c:v>
                </c:pt>
                <c:pt idx="267349">
                  <c:v>4.1647999999999998E-2</c:v>
                </c:pt>
                <c:pt idx="267350">
                  <c:v>4.1648999999999999E-2</c:v>
                </c:pt>
                <c:pt idx="267351">
                  <c:v>4.1648999999999999E-2</c:v>
                </c:pt>
                <c:pt idx="267352">
                  <c:v>4.165E-2</c:v>
                </c:pt>
                <c:pt idx="267353">
                  <c:v>4.165E-2</c:v>
                </c:pt>
                <c:pt idx="267354">
                  <c:v>4.1651000000000001E-2</c:v>
                </c:pt>
                <c:pt idx="267355">
                  <c:v>4.1651000000000001E-2</c:v>
                </c:pt>
                <c:pt idx="267356">
                  <c:v>4.1652000000000002E-2</c:v>
                </c:pt>
                <c:pt idx="267357">
                  <c:v>4.1652000000000002E-2</c:v>
                </c:pt>
                <c:pt idx="267358">
                  <c:v>4.1653000000000003E-2</c:v>
                </c:pt>
                <c:pt idx="267359">
                  <c:v>4.1653000000000003E-2</c:v>
                </c:pt>
                <c:pt idx="267360">
                  <c:v>4.1653999999999997E-2</c:v>
                </c:pt>
                <c:pt idx="267361">
                  <c:v>4.1653999999999997E-2</c:v>
                </c:pt>
                <c:pt idx="267362">
                  <c:v>4.1653999999999997E-2</c:v>
                </c:pt>
                <c:pt idx="267363">
                  <c:v>4.1653999999999997E-2</c:v>
                </c:pt>
                <c:pt idx="267364">
                  <c:v>4.1654999999999998E-2</c:v>
                </c:pt>
                <c:pt idx="267365">
                  <c:v>4.1654999999999998E-2</c:v>
                </c:pt>
                <c:pt idx="267366">
                  <c:v>4.1654999999999998E-2</c:v>
                </c:pt>
                <c:pt idx="267367">
                  <c:v>4.1655999999999999E-2</c:v>
                </c:pt>
                <c:pt idx="267368">
                  <c:v>4.1655999999999999E-2</c:v>
                </c:pt>
                <c:pt idx="267369">
                  <c:v>4.1655999999999999E-2</c:v>
                </c:pt>
                <c:pt idx="267370">
                  <c:v>4.1655999999999999E-2</c:v>
                </c:pt>
                <c:pt idx="267371">
                  <c:v>4.1655999999999999E-2</c:v>
                </c:pt>
                <c:pt idx="267372">
                  <c:v>4.1655999999999999E-2</c:v>
                </c:pt>
                <c:pt idx="267373">
                  <c:v>4.1655999999999999E-2</c:v>
                </c:pt>
                <c:pt idx="267374">
                  <c:v>4.1655999999999999E-2</c:v>
                </c:pt>
                <c:pt idx="267375">
                  <c:v>4.1654999999999998E-2</c:v>
                </c:pt>
                <c:pt idx="267376">
                  <c:v>4.1654999999999998E-2</c:v>
                </c:pt>
                <c:pt idx="267377">
                  <c:v>4.1654999999999998E-2</c:v>
                </c:pt>
                <c:pt idx="267378">
                  <c:v>4.1653999999999997E-2</c:v>
                </c:pt>
                <c:pt idx="267379">
                  <c:v>4.1653999999999997E-2</c:v>
                </c:pt>
                <c:pt idx="267380">
                  <c:v>4.1653999999999997E-2</c:v>
                </c:pt>
                <c:pt idx="267381">
                  <c:v>4.1653000000000003E-2</c:v>
                </c:pt>
                <c:pt idx="267382">
                  <c:v>4.1652000000000002E-2</c:v>
                </c:pt>
                <c:pt idx="267383">
                  <c:v>4.1651000000000001E-2</c:v>
                </c:pt>
                <c:pt idx="267384">
                  <c:v>4.165E-2</c:v>
                </c:pt>
                <c:pt idx="267385">
                  <c:v>4.1648999999999999E-2</c:v>
                </c:pt>
                <c:pt idx="267386">
                  <c:v>4.1647999999999998E-2</c:v>
                </c:pt>
                <c:pt idx="267387">
                  <c:v>4.1647000000000003E-2</c:v>
                </c:pt>
                <c:pt idx="267388">
                  <c:v>4.1646000000000002E-2</c:v>
                </c:pt>
                <c:pt idx="267389">
                  <c:v>4.1645000000000001E-2</c:v>
                </c:pt>
                <c:pt idx="267390">
                  <c:v>4.1642999999999999E-2</c:v>
                </c:pt>
                <c:pt idx="267391">
                  <c:v>4.1641999999999998E-2</c:v>
                </c:pt>
                <c:pt idx="267392">
                  <c:v>4.1640000000000003E-2</c:v>
                </c:pt>
                <c:pt idx="267393">
                  <c:v>4.1639000000000002E-2</c:v>
                </c:pt>
                <c:pt idx="267394">
                  <c:v>4.1637E-2</c:v>
                </c:pt>
                <c:pt idx="267395">
                  <c:v>4.1635999999999999E-2</c:v>
                </c:pt>
                <c:pt idx="267396">
                  <c:v>4.1633999999999997E-2</c:v>
                </c:pt>
                <c:pt idx="267397">
                  <c:v>4.1632000000000002E-2</c:v>
                </c:pt>
                <c:pt idx="267398">
                  <c:v>4.163E-2</c:v>
                </c:pt>
                <c:pt idx="267399">
                  <c:v>4.1627999999999998E-2</c:v>
                </c:pt>
                <c:pt idx="267400">
                  <c:v>4.1626000000000003E-2</c:v>
                </c:pt>
                <c:pt idx="267401">
                  <c:v>4.1624000000000001E-2</c:v>
                </c:pt>
                <c:pt idx="267402">
                  <c:v>4.1623E-2</c:v>
                </c:pt>
                <c:pt idx="267403">
                  <c:v>4.1620999999999998E-2</c:v>
                </c:pt>
                <c:pt idx="267404">
                  <c:v>4.1619000000000003E-2</c:v>
                </c:pt>
                <c:pt idx="267405">
                  <c:v>4.1617000000000001E-2</c:v>
                </c:pt>
                <c:pt idx="267406">
                  <c:v>4.1614999999999999E-2</c:v>
                </c:pt>
                <c:pt idx="267407">
                  <c:v>4.1612999999999997E-2</c:v>
                </c:pt>
                <c:pt idx="267408">
                  <c:v>4.1610000000000001E-2</c:v>
                </c:pt>
                <c:pt idx="267409">
                  <c:v>4.1607999999999999E-2</c:v>
                </c:pt>
                <c:pt idx="267410">
                  <c:v>4.1605999999999997E-2</c:v>
                </c:pt>
                <c:pt idx="267411">
                  <c:v>4.1604000000000002E-2</c:v>
                </c:pt>
                <c:pt idx="267412">
                  <c:v>4.1602E-2</c:v>
                </c:pt>
                <c:pt idx="267413">
                  <c:v>4.1599999999999998E-2</c:v>
                </c:pt>
                <c:pt idx="267414">
                  <c:v>4.1598000000000003E-2</c:v>
                </c:pt>
                <c:pt idx="267415">
                  <c:v>4.1596000000000001E-2</c:v>
                </c:pt>
                <c:pt idx="267416">
                  <c:v>4.1593999999999999E-2</c:v>
                </c:pt>
                <c:pt idx="267417">
                  <c:v>4.1591999999999997E-2</c:v>
                </c:pt>
                <c:pt idx="267418">
                  <c:v>4.1590000000000002E-2</c:v>
                </c:pt>
                <c:pt idx="267419">
                  <c:v>4.1588E-2</c:v>
                </c:pt>
                <c:pt idx="267420">
                  <c:v>4.1585999999999998E-2</c:v>
                </c:pt>
                <c:pt idx="267421">
                  <c:v>4.1584000000000003E-2</c:v>
                </c:pt>
                <c:pt idx="267422">
                  <c:v>4.1582000000000001E-2</c:v>
                </c:pt>
                <c:pt idx="267423">
                  <c:v>4.1579999999999999E-2</c:v>
                </c:pt>
                <c:pt idx="267424">
                  <c:v>4.1577999999999997E-2</c:v>
                </c:pt>
                <c:pt idx="267425">
                  <c:v>4.1576000000000002E-2</c:v>
                </c:pt>
                <c:pt idx="267426">
                  <c:v>4.1574E-2</c:v>
                </c:pt>
                <c:pt idx="267427">
                  <c:v>4.1572999999999999E-2</c:v>
                </c:pt>
                <c:pt idx="267428">
                  <c:v>4.1570999999999997E-2</c:v>
                </c:pt>
                <c:pt idx="267429">
                  <c:v>4.1569000000000002E-2</c:v>
                </c:pt>
                <c:pt idx="267430">
                  <c:v>4.1568000000000001E-2</c:v>
                </c:pt>
                <c:pt idx="267431">
                  <c:v>4.1565999999999999E-2</c:v>
                </c:pt>
                <c:pt idx="267432">
                  <c:v>4.1563999999999997E-2</c:v>
                </c:pt>
                <c:pt idx="267433">
                  <c:v>4.1563000000000003E-2</c:v>
                </c:pt>
                <c:pt idx="267434">
                  <c:v>4.1561000000000001E-2</c:v>
                </c:pt>
                <c:pt idx="267435">
                  <c:v>4.156E-2</c:v>
                </c:pt>
                <c:pt idx="267436">
                  <c:v>4.1558999999999999E-2</c:v>
                </c:pt>
                <c:pt idx="267437">
                  <c:v>4.1556999999999997E-2</c:v>
                </c:pt>
                <c:pt idx="267438">
                  <c:v>4.1556000000000003E-2</c:v>
                </c:pt>
                <c:pt idx="267439">
                  <c:v>4.1555000000000002E-2</c:v>
                </c:pt>
                <c:pt idx="267440">
                  <c:v>4.1554000000000001E-2</c:v>
                </c:pt>
                <c:pt idx="267441">
                  <c:v>4.1553E-2</c:v>
                </c:pt>
                <c:pt idx="267442">
                  <c:v>4.1551999999999999E-2</c:v>
                </c:pt>
                <c:pt idx="267443">
                  <c:v>4.1550999999999998E-2</c:v>
                </c:pt>
                <c:pt idx="267444">
                  <c:v>4.1549999999999997E-2</c:v>
                </c:pt>
                <c:pt idx="267445">
                  <c:v>4.1549000000000003E-2</c:v>
                </c:pt>
                <c:pt idx="267446">
                  <c:v>4.1548000000000002E-2</c:v>
                </c:pt>
                <c:pt idx="267447">
                  <c:v>4.1547000000000001E-2</c:v>
                </c:pt>
                <c:pt idx="267448">
                  <c:v>4.1547000000000001E-2</c:v>
                </c:pt>
                <c:pt idx="267449">
                  <c:v>4.1546E-2</c:v>
                </c:pt>
                <c:pt idx="267450">
                  <c:v>4.1546E-2</c:v>
                </c:pt>
                <c:pt idx="267451">
                  <c:v>4.1544999999999999E-2</c:v>
                </c:pt>
                <c:pt idx="267452">
                  <c:v>4.1544999999999999E-2</c:v>
                </c:pt>
                <c:pt idx="267453">
                  <c:v>4.1543999999999998E-2</c:v>
                </c:pt>
                <c:pt idx="267454">
                  <c:v>4.1543999999999998E-2</c:v>
                </c:pt>
                <c:pt idx="267455">
                  <c:v>4.1543999999999998E-2</c:v>
                </c:pt>
                <c:pt idx="267456">
                  <c:v>4.1542999999999997E-2</c:v>
                </c:pt>
                <c:pt idx="267457">
                  <c:v>4.1542999999999997E-2</c:v>
                </c:pt>
                <c:pt idx="267458">
                  <c:v>4.1542999999999997E-2</c:v>
                </c:pt>
                <c:pt idx="267459">
                  <c:v>4.1542999999999997E-2</c:v>
                </c:pt>
                <c:pt idx="267460">
                  <c:v>4.1542999999999997E-2</c:v>
                </c:pt>
                <c:pt idx="267461">
                  <c:v>4.1542999999999997E-2</c:v>
                </c:pt>
                <c:pt idx="267462">
                  <c:v>4.1542999999999997E-2</c:v>
                </c:pt>
                <c:pt idx="267463">
                  <c:v>4.1542999999999997E-2</c:v>
                </c:pt>
                <c:pt idx="267464">
                  <c:v>4.1542999999999997E-2</c:v>
                </c:pt>
                <c:pt idx="267465">
                  <c:v>4.1542999999999997E-2</c:v>
                </c:pt>
                <c:pt idx="267466">
                  <c:v>4.1543999999999998E-2</c:v>
                </c:pt>
                <c:pt idx="267467">
                  <c:v>4.1543999999999998E-2</c:v>
                </c:pt>
                <c:pt idx="267468">
                  <c:v>4.1543999999999998E-2</c:v>
                </c:pt>
                <c:pt idx="267469">
                  <c:v>4.1544999999999999E-2</c:v>
                </c:pt>
                <c:pt idx="267470">
                  <c:v>4.1544999999999999E-2</c:v>
                </c:pt>
                <c:pt idx="267471">
                  <c:v>4.1546E-2</c:v>
                </c:pt>
                <c:pt idx="267472">
                  <c:v>4.1546E-2</c:v>
                </c:pt>
                <c:pt idx="267473">
                  <c:v>4.1547000000000001E-2</c:v>
                </c:pt>
                <c:pt idx="267474">
                  <c:v>4.1548000000000002E-2</c:v>
                </c:pt>
                <c:pt idx="267475">
                  <c:v>4.1548000000000002E-2</c:v>
                </c:pt>
                <c:pt idx="267476">
                  <c:v>4.1549000000000003E-2</c:v>
                </c:pt>
                <c:pt idx="267477">
                  <c:v>4.1549999999999997E-2</c:v>
                </c:pt>
                <c:pt idx="267478">
                  <c:v>4.1550999999999998E-2</c:v>
                </c:pt>
                <c:pt idx="267479">
                  <c:v>4.1551999999999999E-2</c:v>
                </c:pt>
                <c:pt idx="267480">
                  <c:v>4.1551999999999999E-2</c:v>
                </c:pt>
                <c:pt idx="267481">
                  <c:v>4.1553E-2</c:v>
                </c:pt>
                <c:pt idx="267482">
                  <c:v>4.1554000000000001E-2</c:v>
                </c:pt>
                <c:pt idx="267483">
                  <c:v>4.1555000000000002E-2</c:v>
                </c:pt>
                <c:pt idx="267484">
                  <c:v>4.1556000000000003E-2</c:v>
                </c:pt>
                <c:pt idx="267485">
                  <c:v>4.1556999999999997E-2</c:v>
                </c:pt>
                <c:pt idx="267486">
                  <c:v>4.1558999999999999E-2</c:v>
                </c:pt>
                <c:pt idx="267487">
                  <c:v>4.156E-2</c:v>
                </c:pt>
                <c:pt idx="267488">
                  <c:v>4.1561000000000001E-2</c:v>
                </c:pt>
                <c:pt idx="267489">
                  <c:v>4.1562000000000002E-2</c:v>
                </c:pt>
                <c:pt idx="267490">
                  <c:v>4.1563000000000003E-2</c:v>
                </c:pt>
                <c:pt idx="267491">
                  <c:v>4.1563999999999997E-2</c:v>
                </c:pt>
                <c:pt idx="267492">
                  <c:v>4.1564999999999998E-2</c:v>
                </c:pt>
                <c:pt idx="267493">
                  <c:v>4.1565999999999999E-2</c:v>
                </c:pt>
                <c:pt idx="267494">
                  <c:v>4.1567E-2</c:v>
                </c:pt>
                <c:pt idx="267495">
                  <c:v>4.1568000000000001E-2</c:v>
                </c:pt>
                <c:pt idx="267496">
                  <c:v>4.1569000000000002E-2</c:v>
                </c:pt>
                <c:pt idx="267497">
                  <c:v>4.1570000000000003E-2</c:v>
                </c:pt>
                <c:pt idx="267498">
                  <c:v>4.1570999999999997E-2</c:v>
                </c:pt>
                <c:pt idx="267499">
                  <c:v>4.1572999999999999E-2</c:v>
                </c:pt>
                <c:pt idx="267500">
                  <c:v>4.1572999999999999E-2</c:v>
                </c:pt>
                <c:pt idx="267501">
                  <c:v>4.1574E-2</c:v>
                </c:pt>
                <c:pt idx="267502">
                  <c:v>4.1575000000000001E-2</c:v>
                </c:pt>
                <c:pt idx="267503">
                  <c:v>4.1576000000000002E-2</c:v>
                </c:pt>
                <c:pt idx="267504">
                  <c:v>4.1577000000000003E-2</c:v>
                </c:pt>
                <c:pt idx="267505">
                  <c:v>4.1577999999999997E-2</c:v>
                </c:pt>
                <c:pt idx="267506">
                  <c:v>4.1577999999999997E-2</c:v>
                </c:pt>
                <c:pt idx="267507">
                  <c:v>4.1578999999999998E-2</c:v>
                </c:pt>
                <c:pt idx="267508">
                  <c:v>4.1579999999999999E-2</c:v>
                </c:pt>
                <c:pt idx="267509">
                  <c:v>4.1581E-2</c:v>
                </c:pt>
                <c:pt idx="267510">
                  <c:v>4.1581E-2</c:v>
                </c:pt>
                <c:pt idx="267511">
                  <c:v>4.1582000000000001E-2</c:v>
                </c:pt>
                <c:pt idx="267512">
                  <c:v>4.1582000000000001E-2</c:v>
                </c:pt>
                <c:pt idx="267513">
                  <c:v>4.1583000000000002E-2</c:v>
                </c:pt>
                <c:pt idx="267514">
                  <c:v>4.1583000000000002E-2</c:v>
                </c:pt>
                <c:pt idx="267515">
                  <c:v>4.1583000000000002E-2</c:v>
                </c:pt>
                <c:pt idx="267516">
                  <c:v>4.1584000000000003E-2</c:v>
                </c:pt>
                <c:pt idx="267517">
                  <c:v>4.1584000000000003E-2</c:v>
                </c:pt>
                <c:pt idx="267518">
                  <c:v>4.1584000000000003E-2</c:v>
                </c:pt>
                <c:pt idx="267519">
                  <c:v>4.1584000000000003E-2</c:v>
                </c:pt>
                <c:pt idx="267520">
                  <c:v>4.1584999999999997E-2</c:v>
                </c:pt>
                <c:pt idx="267521">
                  <c:v>4.1584999999999997E-2</c:v>
                </c:pt>
                <c:pt idx="267522">
                  <c:v>4.1584999999999997E-2</c:v>
                </c:pt>
                <c:pt idx="267523">
                  <c:v>4.1584999999999997E-2</c:v>
                </c:pt>
                <c:pt idx="267524">
                  <c:v>4.1584999999999997E-2</c:v>
                </c:pt>
                <c:pt idx="267525">
                  <c:v>4.1584000000000003E-2</c:v>
                </c:pt>
                <c:pt idx="267526">
                  <c:v>4.1584000000000003E-2</c:v>
                </c:pt>
                <c:pt idx="267527">
                  <c:v>4.1584000000000003E-2</c:v>
                </c:pt>
                <c:pt idx="267528">
                  <c:v>4.1584000000000003E-2</c:v>
                </c:pt>
                <c:pt idx="267529">
                  <c:v>4.1583000000000002E-2</c:v>
                </c:pt>
                <c:pt idx="267530">
                  <c:v>4.1583000000000002E-2</c:v>
                </c:pt>
                <c:pt idx="267531">
                  <c:v>4.1583000000000002E-2</c:v>
                </c:pt>
                <c:pt idx="267532">
                  <c:v>4.1582000000000001E-2</c:v>
                </c:pt>
                <c:pt idx="267533">
                  <c:v>4.1582000000000001E-2</c:v>
                </c:pt>
                <c:pt idx="267534">
                  <c:v>4.1581E-2</c:v>
                </c:pt>
                <c:pt idx="267535">
                  <c:v>4.1581E-2</c:v>
                </c:pt>
                <c:pt idx="267536">
                  <c:v>4.1579999999999999E-2</c:v>
                </c:pt>
                <c:pt idx="267537">
                  <c:v>4.1578999999999998E-2</c:v>
                </c:pt>
                <c:pt idx="267538">
                  <c:v>4.1578999999999998E-2</c:v>
                </c:pt>
                <c:pt idx="267539">
                  <c:v>4.1577999999999997E-2</c:v>
                </c:pt>
                <c:pt idx="267540">
                  <c:v>4.1577000000000003E-2</c:v>
                </c:pt>
                <c:pt idx="267541">
                  <c:v>4.1576000000000002E-2</c:v>
                </c:pt>
                <c:pt idx="267542">
                  <c:v>4.1575000000000001E-2</c:v>
                </c:pt>
                <c:pt idx="267543">
                  <c:v>4.1574E-2</c:v>
                </c:pt>
                <c:pt idx="267544">
                  <c:v>4.1574E-2</c:v>
                </c:pt>
                <c:pt idx="267545">
                  <c:v>4.1572999999999999E-2</c:v>
                </c:pt>
                <c:pt idx="267546">
                  <c:v>4.1571999999999998E-2</c:v>
                </c:pt>
                <c:pt idx="267547">
                  <c:v>4.1570999999999997E-2</c:v>
                </c:pt>
                <c:pt idx="267548">
                  <c:v>4.1569000000000002E-2</c:v>
                </c:pt>
                <c:pt idx="267549">
                  <c:v>4.1568000000000001E-2</c:v>
                </c:pt>
                <c:pt idx="267550">
                  <c:v>4.1567E-2</c:v>
                </c:pt>
                <c:pt idx="267551">
                  <c:v>4.1564999999999998E-2</c:v>
                </c:pt>
                <c:pt idx="267552">
                  <c:v>4.1563999999999997E-2</c:v>
                </c:pt>
                <c:pt idx="267553">
                  <c:v>4.1563000000000003E-2</c:v>
                </c:pt>
                <c:pt idx="267554">
                  <c:v>4.1562000000000002E-2</c:v>
                </c:pt>
                <c:pt idx="267555">
                  <c:v>4.156E-2</c:v>
                </c:pt>
                <c:pt idx="267556">
                  <c:v>4.1558999999999999E-2</c:v>
                </c:pt>
                <c:pt idx="267557">
                  <c:v>4.1556999999999997E-2</c:v>
                </c:pt>
                <c:pt idx="267558">
                  <c:v>4.1556000000000003E-2</c:v>
                </c:pt>
                <c:pt idx="267559">
                  <c:v>4.1554000000000001E-2</c:v>
                </c:pt>
                <c:pt idx="267560">
                  <c:v>4.1553E-2</c:v>
                </c:pt>
                <c:pt idx="267561">
                  <c:v>4.1550999999999998E-2</c:v>
                </c:pt>
                <c:pt idx="267562">
                  <c:v>4.1549000000000003E-2</c:v>
                </c:pt>
                <c:pt idx="267563">
                  <c:v>4.1547000000000001E-2</c:v>
                </c:pt>
                <c:pt idx="267564">
                  <c:v>4.1546E-2</c:v>
                </c:pt>
                <c:pt idx="267565">
                  <c:v>4.1543999999999998E-2</c:v>
                </c:pt>
                <c:pt idx="267566">
                  <c:v>4.1542000000000003E-2</c:v>
                </c:pt>
                <c:pt idx="267567">
                  <c:v>4.1540000000000001E-2</c:v>
                </c:pt>
                <c:pt idx="267568">
                  <c:v>4.1539E-2</c:v>
                </c:pt>
                <c:pt idx="267569">
                  <c:v>4.1536999999999998E-2</c:v>
                </c:pt>
                <c:pt idx="267570">
                  <c:v>4.1535000000000002E-2</c:v>
                </c:pt>
                <c:pt idx="267571">
                  <c:v>4.1533E-2</c:v>
                </c:pt>
                <c:pt idx="267572">
                  <c:v>4.1530999999999998E-2</c:v>
                </c:pt>
                <c:pt idx="267573">
                  <c:v>4.1529000000000003E-2</c:v>
                </c:pt>
                <c:pt idx="267574">
                  <c:v>4.1527000000000001E-2</c:v>
                </c:pt>
                <c:pt idx="267575">
                  <c:v>4.1524999999999999E-2</c:v>
                </c:pt>
                <c:pt idx="267576">
                  <c:v>4.1522000000000003E-2</c:v>
                </c:pt>
                <c:pt idx="267577">
                  <c:v>4.1520000000000001E-2</c:v>
                </c:pt>
                <c:pt idx="267578">
                  <c:v>4.1517999999999999E-2</c:v>
                </c:pt>
                <c:pt idx="267579">
                  <c:v>4.1515999999999997E-2</c:v>
                </c:pt>
                <c:pt idx="267580">
                  <c:v>4.1514000000000002E-2</c:v>
                </c:pt>
                <c:pt idx="267581">
                  <c:v>4.1512E-2</c:v>
                </c:pt>
                <c:pt idx="267582">
                  <c:v>4.1509999999999998E-2</c:v>
                </c:pt>
                <c:pt idx="267583">
                  <c:v>4.1508000000000003E-2</c:v>
                </c:pt>
                <c:pt idx="267584">
                  <c:v>4.1505E-2</c:v>
                </c:pt>
                <c:pt idx="267585">
                  <c:v>4.1502999999999998E-2</c:v>
                </c:pt>
                <c:pt idx="267586">
                  <c:v>4.1501000000000003E-2</c:v>
                </c:pt>
                <c:pt idx="267587">
                  <c:v>4.1499000000000001E-2</c:v>
                </c:pt>
                <c:pt idx="267588">
                  <c:v>4.1496999999999999E-2</c:v>
                </c:pt>
                <c:pt idx="267589">
                  <c:v>4.1494999999999997E-2</c:v>
                </c:pt>
                <c:pt idx="267590">
                  <c:v>4.1493000000000002E-2</c:v>
                </c:pt>
                <c:pt idx="267591">
                  <c:v>4.1491E-2</c:v>
                </c:pt>
                <c:pt idx="267592">
                  <c:v>4.1488999999999998E-2</c:v>
                </c:pt>
                <c:pt idx="267593">
                  <c:v>4.1487000000000003E-2</c:v>
                </c:pt>
                <c:pt idx="267594">
                  <c:v>4.1485000000000001E-2</c:v>
                </c:pt>
                <c:pt idx="267595">
                  <c:v>4.1482999999999999E-2</c:v>
                </c:pt>
                <c:pt idx="267596">
                  <c:v>4.1480999999999997E-2</c:v>
                </c:pt>
                <c:pt idx="267597">
                  <c:v>4.1479000000000002E-2</c:v>
                </c:pt>
                <c:pt idx="267598">
                  <c:v>4.1477E-2</c:v>
                </c:pt>
                <c:pt idx="267599">
                  <c:v>4.1474999999999998E-2</c:v>
                </c:pt>
                <c:pt idx="267600">
                  <c:v>4.1473000000000003E-2</c:v>
                </c:pt>
                <c:pt idx="267601">
                  <c:v>4.1471000000000001E-2</c:v>
                </c:pt>
                <c:pt idx="267602">
                  <c:v>4.1468999999999999E-2</c:v>
                </c:pt>
                <c:pt idx="267603">
                  <c:v>4.1467999999999998E-2</c:v>
                </c:pt>
                <c:pt idx="267604">
                  <c:v>4.1466000000000003E-2</c:v>
                </c:pt>
                <c:pt idx="267605">
                  <c:v>4.1464000000000001E-2</c:v>
                </c:pt>
                <c:pt idx="267606">
                  <c:v>4.1463E-2</c:v>
                </c:pt>
                <c:pt idx="267607">
                  <c:v>4.1460999999999998E-2</c:v>
                </c:pt>
                <c:pt idx="267608">
                  <c:v>4.1459000000000003E-2</c:v>
                </c:pt>
                <c:pt idx="267609">
                  <c:v>4.1458000000000002E-2</c:v>
                </c:pt>
                <c:pt idx="267610">
                  <c:v>4.1456E-2</c:v>
                </c:pt>
                <c:pt idx="267611">
                  <c:v>4.1454999999999999E-2</c:v>
                </c:pt>
                <c:pt idx="267612">
                  <c:v>4.1452999999999997E-2</c:v>
                </c:pt>
                <c:pt idx="267613">
                  <c:v>4.1452000000000003E-2</c:v>
                </c:pt>
                <c:pt idx="267614">
                  <c:v>4.1450000000000001E-2</c:v>
                </c:pt>
                <c:pt idx="267615">
                  <c:v>4.1449E-2</c:v>
                </c:pt>
                <c:pt idx="267616">
                  <c:v>4.1447999999999999E-2</c:v>
                </c:pt>
                <c:pt idx="267617">
                  <c:v>4.1446999999999998E-2</c:v>
                </c:pt>
                <c:pt idx="267618">
                  <c:v>4.1445000000000003E-2</c:v>
                </c:pt>
                <c:pt idx="267619">
                  <c:v>4.1444000000000002E-2</c:v>
                </c:pt>
                <c:pt idx="267620">
                  <c:v>4.1443000000000001E-2</c:v>
                </c:pt>
                <c:pt idx="267621">
                  <c:v>4.1440999999999999E-2</c:v>
                </c:pt>
                <c:pt idx="267622">
                  <c:v>4.1439999999999998E-2</c:v>
                </c:pt>
                <c:pt idx="267623">
                  <c:v>4.1438999999999997E-2</c:v>
                </c:pt>
                <c:pt idx="267624">
                  <c:v>4.1438000000000003E-2</c:v>
                </c:pt>
                <c:pt idx="267625">
                  <c:v>4.1437000000000002E-2</c:v>
                </c:pt>
                <c:pt idx="267626">
                  <c:v>4.1436000000000001E-2</c:v>
                </c:pt>
                <c:pt idx="267627">
                  <c:v>4.1435E-2</c:v>
                </c:pt>
                <c:pt idx="267628">
                  <c:v>4.1433999999999999E-2</c:v>
                </c:pt>
                <c:pt idx="267629">
                  <c:v>4.1432999999999998E-2</c:v>
                </c:pt>
                <c:pt idx="267630">
                  <c:v>4.1431999999999997E-2</c:v>
                </c:pt>
                <c:pt idx="267631">
                  <c:v>4.1431000000000003E-2</c:v>
                </c:pt>
                <c:pt idx="267632">
                  <c:v>4.1430000000000002E-2</c:v>
                </c:pt>
                <c:pt idx="267633">
                  <c:v>4.1430000000000002E-2</c:v>
                </c:pt>
                <c:pt idx="267634">
                  <c:v>4.1429000000000001E-2</c:v>
                </c:pt>
                <c:pt idx="267635">
                  <c:v>4.1428E-2</c:v>
                </c:pt>
                <c:pt idx="267636">
                  <c:v>4.1428E-2</c:v>
                </c:pt>
                <c:pt idx="267637">
                  <c:v>4.1426999999999999E-2</c:v>
                </c:pt>
                <c:pt idx="267638">
                  <c:v>4.1426999999999999E-2</c:v>
                </c:pt>
                <c:pt idx="267639">
                  <c:v>4.1426999999999999E-2</c:v>
                </c:pt>
                <c:pt idx="267640">
                  <c:v>4.1425999999999998E-2</c:v>
                </c:pt>
                <c:pt idx="267641">
                  <c:v>4.1425999999999998E-2</c:v>
                </c:pt>
                <c:pt idx="267642">
                  <c:v>4.1425999999999998E-2</c:v>
                </c:pt>
                <c:pt idx="267643">
                  <c:v>4.1424999999999997E-2</c:v>
                </c:pt>
                <c:pt idx="267644">
                  <c:v>4.1424999999999997E-2</c:v>
                </c:pt>
                <c:pt idx="267645">
                  <c:v>4.1424999999999997E-2</c:v>
                </c:pt>
                <c:pt idx="267646">
                  <c:v>4.1424999999999997E-2</c:v>
                </c:pt>
                <c:pt idx="267647">
                  <c:v>4.1425999999999998E-2</c:v>
                </c:pt>
                <c:pt idx="267648">
                  <c:v>4.1425999999999998E-2</c:v>
                </c:pt>
                <c:pt idx="267649">
                  <c:v>4.1425999999999998E-2</c:v>
                </c:pt>
                <c:pt idx="267650">
                  <c:v>4.1426999999999999E-2</c:v>
                </c:pt>
                <c:pt idx="267651">
                  <c:v>4.1426999999999999E-2</c:v>
                </c:pt>
                <c:pt idx="267652">
                  <c:v>4.1428E-2</c:v>
                </c:pt>
                <c:pt idx="267653">
                  <c:v>4.1429000000000001E-2</c:v>
                </c:pt>
                <c:pt idx="267654">
                  <c:v>4.1429000000000001E-2</c:v>
                </c:pt>
                <c:pt idx="267655">
                  <c:v>4.1430000000000002E-2</c:v>
                </c:pt>
                <c:pt idx="267656">
                  <c:v>4.1431000000000003E-2</c:v>
                </c:pt>
                <c:pt idx="267657">
                  <c:v>4.1431999999999997E-2</c:v>
                </c:pt>
                <c:pt idx="267658">
                  <c:v>4.1433999999999999E-2</c:v>
                </c:pt>
                <c:pt idx="267659">
                  <c:v>4.1435E-2</c:v>
                </c:pt>
                <c:pt idx="267660">
                  <c:v>4.1436000000000001E-2</c:v>
                </c:pt>
                <c:pt idx="267661">
                  <c:v>4.1438000000000003E-2</c:v>
                </c:pt>
                <c:pt idx="267662">
                  <c:v>4.1439999999999998E-2</c:v>
                </c:pt>
                <c:pt idx="267663">
                  <c:v>4.1440999999999999E-2</c:v>
                </c:pt>
                <c:pt idx="267664">
                  <c:v>4.1443000000000001E-2</c:v>
                </c:pt>
                <c:pt idx="267665">
                  <c:v>4.1445000000000003E-2</c:v>
                </c:pt>
                <c:pt idx="267666">
                  <c:v>4.1446999999999998E-2</c:v>
                </c:pt>
                <c:pt idx="267667">
                  <c:v>4.1449E-2</c:v>
                </c:pt>
                <c:pt idx="267668">
                  <c:v>4.1451000000000002E-2</c:v>
                </c:pt>
                <c:pt idx="267669">
                  <c:v>4.1452999999999997E-2</c:v>
                </c:pt>
                <c:pt idx="267670">
                  <c:v>4.1454999999999999E-2</c:v>
                </c:pt>
                <c:pt idx="267671">
                  <c:v>4.1457000000000001E-2</c:v>
                </c:pt>
                <c:pt idx="267672">
                  <c:v>4.1459999999999997E-2</c:v>
                </c:pt>
                <c:pt idx="267673">
                  <c:v>4.1461999999999999E-2</c:v>
                </c:pt>
                <c:pt idx="267674">
                  <c:v>4.1465000000000002E-2</c:v>
                </c:pt>
                <c:pt idx="267675">
                  <c:v>4.1466999999999997E-2</c:v>
                </c:pt>
                <c:pt idx="267676">
                  <c:v>4.147E-2</c:v>
                </c:pt>
                <c:pt idx="267677">
                  <c:v>4.1472000000000002E-2</c:v>
                </c:pt>
                <c:pt idx="267678">
                  <c:v>4.1474999999999998E-2</c:v>
                </c:pt>
                <c:pt idx="267679">
                  <c:v>4.1478000000000001E-2</c:v>
                </c:pt>
                <c:pt idx="267680">
                  <c:v>4.1480000000000003E-2</c:v>
                </c:pt>
                <c:pt idx="267681">
                  <c:v>4.1482999999999999E-2</c:v>
                </c:pt>
                <c:pt idx="267682">
                  <c:v>4.1485000000000001E-2</c:v>
                </c:pt>
                <c:pt idx="267683">
                  <c:v>4.1487999999999997E-2</c:v>
                </c:pt>
                <c:pt idx="267684">
                  <c:v>4.1491E-2</c:v>
                </c:pt>
                <c:pt idx="267685">
                  <c:v>4.1493000000000002E-2</c:v>
                </c:pt>
                <c:pt idx="267686">
                  <c:v>4.1495999999999998E-2</c:v>
                </c:pt>
                <c:pt idx="267687">
                  <c:v>4.1498E-2</c:v>
                </c:pt>
                <c:pt idx="267688">
                  <c:v>4.1501000000000003E-2</c:v>
                </c:pt>
                <c:pt idx="267689">
                  <c:v>4.1502999999999998E-2</c:v>
                </c:pt>
                <c:pt idx="267690">
                  <c:v>4.1505E-2</c:v>
                </c:pt>
                <c:pt idx="267691">
                  <c:v>4.1507000000000002E-2</c:v>
                </c:pt>
                <c:pt idx="267692">
                  <c:v>4.1508999999999997E-2</c:v>
                </c:pt>
                <c:pt idx="267693">
                  <c:v>4.1510999999999999E-2</c:v>
                </c:pt>
                <c:pt idx="267694">
                  <c:v>4.1513000000000001E-2</c:v>
                </c:pt>
                <c:pt idx="267695">
                  <c:v>4.1515000000000003E-2</c:v>
                </c:pt>
                <c:pt idx="267696">
                  <c:v>4.1516999999999998E-2</c:v>
                </c:pt>
                <c:pt idx="267697">
                  <c:v>4.1517999999999999E-2</c:v>
                </c:pt>
                <c:pt idx="267698">
                  <c:v>4.1520000000000001E-2</c:v>
                </c:pt>
                <c:pt idx="267699">
                  <c:v>4.1521000000000002E-2</c:v>
                </c:pt>
                <c:pt idx="267700">
                  <c:v>4.1522000000000003E-2</c:v>
                </c:pt>
                <c:pt idx="267701">
                  <c:v>4.1522999999999997E-2</c:v>
                </c:pt>
                <c:pt idx="267702">
                  <c:v>4.1523999999999998E-2</c:v>
                </c:pt>
                <c:pt idx="267703">
                  <c:v>4.1523999999999998E-2</c:v>
                </c:pt>
                <c:pt idx="267704">
                  <c:v>4.1523999999999998E-2</c:v>
                </c:pt>
                <c:pt idx="267705">
                  <c:v>4.1524999999999999E-2</c:v>
                </c:pt>
                <c:pt idx="267706">
                  <c:v>4.1524999999999999E-2</c:v>
                </c:pt>
                <c:pt idx="267707">
                  <c:v>4.1523999999999998E-2</c:v>
                </c:pt>
                <c:pt idx="267708">
                  <c:v>4.1523999999999998E-2</c:v>
                </c:pt>
                <c:pt idx="267709">
                  <c:v>4.1523999999999998E-2</c:v>
                </c:pt>
                <c:pt idx="267710">
                  <c:v>4.1522999999999997E-2</c:v>
                </c:pt>
                <c:pt idx="267711">
                  <c:v>4.1522000000000003E-2</c:v>
                </c:pt>
                <c:pt idx="267712">
                  <c:v>4.1521000000000002E-2</c:v>
                </c:pt>
                <c:pt idx="267713">
                  <c:v>4.1519E-2</c:v>
                </c:pt>
                <c:pt idx="267714">
                  <c:v>4.1516999999999998E-2</c:v>
                </c:pt>
                <c:pt idx="267715">
                  <c:v>4.1515999999999997E-2</c:v>
                </c:pt>
                <c:pt idx="267716">
                  <c:v>4.1513000000000001E-2</c:v>
                </c:pt>
                <c:pt idx="267717">
                  <c:v>4.1510999999999999E-2</c:v>
                </c:pt>
                <c:pt idx="267718">
                  <c:v>4.1508999999999997E-2</c:v>
                </c:pt>
                <c:pt idx="267719">
                  <c:v>4.1506000000000001E-2</c:v>
                </c:pt>
                <c:pt idx="267720">
                  <c:v>4.1502999999999998E-2</c:v>
                </c:pt>
                <c:pt idx="267721">
                  <c:v>4.1500000000000002E-2</c:v>
                </c:pt>
                <c:pt idx="267722">
                  <c:v>4.1496999999999999E-2</c:v>
                </c:pt>
                <c:pt idx="267723">
                  <c:v>4.1494000000000003E-2</c:v>
                </c:pt>
                <c:pt idx="267724">
                  <c:v>4.1489999999999999E-2</c:v>
                </c:pt>
                <c:pt idx="267725">
                  <c:v>4.1487000000000003E-2</c:v>
                </c:pt>
                <c:pt idx="267726">
                  <c:v>4.1482999999999999E-2</c:v>
                </c:pt>
                <c:pt idx="267727">
                  <c:v>4.1479000000000002E-2</c:v>
                </c:pt>
                <c:pt idx="267728">
                  <c:v>4.1474999999999998E-2</c:v>
                </c:pt>
                <c:pt idx="267729">
                  <c:v>4.147E-2</c:v>
                </c:pt>
                <c:pt idx="267730">
                  <c:v>4.1466000000000003E-2</c:v>
                </c:pt>
                <c:pt idx="267731">
                  <c:v>4.1461999999999999E-2</c:v>
                </c:pt>
                <c:pt idx="267732">
                  <c:v>4.1457000000000001E-2</c:v>
                </c:pt>
                <c:pt idx="267733">
                  <c:v>4.1452999999999997E-2</c:v>
                </c:pt>
                <c:pt idx="267734">
                  <c:v>4.1447999999999999E-2</c:v>
                </c:pt>
                <c:pt idx="267735">
                  <c:v>4.1444000000000002E-2</c:v>
                </c:pt>
                <c:pt idx="267736">
                  <c:v>4.1438999999999997E-2</c:v>
                </c:pt>
                <c:pt idx="267737">
                  <c:v>4.1433999999999999E-2</c:v>
                </c:pt>
                <c:pt idx="267738">
                  <c:v>4.1429000000000001E-2</c:v>
                </c:pt>
                <c:pt idx="267739">
                  <c:v>4.1424000000000002E-2</c:v>
                </c:pt>
                <c:pt idx="267740">
                  <c:v>4.1419999999999998E-2</c:v>
                </c:pt>
                <c:pt idx="267741">
                  <c:v>4.1415E-2</c:v>
                </c:pt>
                <c:pt idx="267742">
                  <c:v>4.1410000000000002E-2</c:v>
                </c:pt>
                <c:pt idx="267743">
                  <c:v>4.1404999999999997E-2</c:v>
                </c:pt>
                <c:pt idx="267744">
                  <c:v>4.1401E-2</c:v>
                </c:pt>
                <c:pt idx="267745">
                  <c:v>4.1396000000000002E-2</c:v>
                </c:pt>
                <c:pt idx="267746">
                  <c:v>4.1391999999999998E-2</c:v>
                </c:pt>
                <c:pt idx="267747">
                  <c:v>4.1387E-2</c:v>
                </c:pt>
                <c:pt idx="267748">
                  <c:v>4.1383000000000003E-2</c:v>
                </c:pt>
                <c:pt idx="267749">
                  <c:v>4.1378999999999999E-2</c:v>
                </c:pt>
                <c:pt idx="267750">
                  <c:v>4.1374000000000001E-2</c:v>
                </c:pt>
                <c:pt idx="267751">
                  <c:v>4.1369999999999997E-2</c:v>
                </c:pt>
                <c:pt idx="267752">
                  <c:v>4.1366E-2</c:v>
                </c:pt>
                <c:pt idx="267753">
                  <c:v>4.1362999999999997E-2</c:v>
                </c:pt>
                <c:pt idx="267754">
                  <c:v>4.1359E-2</c:v>
                </c:pt>
                <c:pt idx="267755">
                  <c:v>4.1355999999999997E-2</c:v>
                </c:pt>
                <c:pt idx="267756">
                  <c:v>4.1353000000000001E-2</c:v>
                </c:pt>
                <c:pt idx="267757">
                  <c:v>4.1349999999999998E-2</c:v>
                </c:pt>
                <c:pt idx="267758">
                  <c:v>4.1347000000000002E-2</c:v>
                </c:pt>
                <c:pt idx="267759">
                  <c:v>4.1343999999999999E-2</c:v>
                </c:pt>
                <c:pt idx="267760">
                  <c:v>4.1341999999999997E-2</c:v>
                </c:pt>
                <c:pt idx="267761">
                  <c:v>4.1340000000000002E-2</c:v>
                </c:pt>
                <c:pt idx="267762">
                  <c:v>4.1338E-2</c:v>
                </c:pt>
                <c:pt idx="267763">
                  <c:v>4.1335999999999998E-2</c:v>
                </c:pt>
                <c:pt idx="267764">
                  <c:v>4.1334000000000003E-2</c:v>
                </c:pt>
                <c:pt idx="267765">
                  <c:v>4.1333000000000002E-2</c:v>
                </c:pt>
                <c:pt idx="267766">
                  <c:v>4.1332000000000001E-2</c:v>
                </c:pt>
                <c:pt idx="267767">
                  <c:v>4.1331E-2</c:v>
                </c:pt>
                <c:pt idx="267768">
                  <c:v>4.1329999999999999E-2</c:v>
                </c:pt>
                <c:pt idx="267769">
                  <c:v>4.1329999999999999E-2</c:v>
                </c:pt>
                <c:pt idx="267770">
                  <c:v>4.1328999999999998E-2</c:v>
                </c:pt>
                <c:pt idx="267771">
                  <c:v>4.1328999999999998E-2</c:v>
                </c:pt>
                <c:pt idx="267772">
                  <c:v>4.1328999999999998E-2</c:v>
                </c:pt>
                <c:pt idx="267773">
                  <c:v>4.1329999999999999E-2</c:v>
                </c:pt>
                <c:pt idx="267774">
                  <c:v>4.1329999999999999E-2</c:v>
                </c:pt>
                <c:pt idx="267775">
                  <c:v>4.1331E-2</c:v>
                </c:pt>
                <c:pt idx="267776">
                  <c:v>4.1332000000000001E-2</c:v>
                </c:pt>
                <c:pt idx="267777">
                  <c:v>4.1333000000000002E-2</c:v>
                </c:pt>
                <c:pt idx="267778">
                  <c:v>4.1334999999999997E-2</c:v>
                </c:pt>
                <c:pt idx="267779">
                  <c:v>4.1335999999999998E-2</c:v>
                </c:pt>
                <c:pt idx="267780">
                  <c:v>4.1338E-2</c:v>
                </c:pt>
                <c:pt idx="267781">
                  <c:v>4.1340000000000002E-2</c:v>
                </c:pt>
                <c:pt idx="267782">
                  <c:v>4.1341999999999997E-2</c:v>
                </c:pt>
                <c:pt idx="267783">
                  <c:v>4.1343999999999999E-2</c:v>
                </c:pt>
                <c:pt idx="267784">
                  <c:v>4.1347000000000002E-2</c:v>
                </c:pt>
                <c:pt idx="267785">
                  <c:v>4.1348999999999997E-2</c:v>
                </c:pt>
                <c:pt idx="267786">
                  <c:v>4.1350999999999999E-2</c:v>
                </c:pt>
                <c:pt idx="267787">
                  <c:v>4.1354000000000002E-2</c:v>
                </c:pt>
                <c:pt idx="267788">
                  <c:v>4.1356999999999998E-2</c:v>
                </c:pt>
                <c:pt idx="267789">
                  <c:v>4.1360000000000001E-2</c:v>
                </c:pt>
                <c:pt idx="267790">
                  <c:v>4.1362999999999997E-2</c:v>
                </c:pt>
                <c:pt idx="267791">
                  <c:v>4.1366E-2</c:v>
                </c:pt>
                <c:pt idx="267792">
                  <c:v>4.1369000000000003E-2</c:v>
                </c:pt>
                <c:pt idx="267793">
                  <c:v>4.1371999999999999E-2</c:v>
                </c:pt>
                <c:pt idx="267794">
                  <c:v>4.1375000000000002E-2</c:v>
                </c:pt>
                <c:pt idx="267795">
                  <c:v>4.1377999999999998E-2</c:v>
                </c:pt>
                <c:pt idx="267796">
                  <c:v>4.1381000000000001E-2</c:v>
                </c:pt>
                <c:pt idx="267797">
                  <c:v>4.1383999999999997E-2</c:v>
                </c:pt>
                <c:pt idx="267798">
                  <c:v>4.1388000000000001E-2</c:v>
                </c:pt>
                <c:pt idx="267799">
                  <c:v>4.1390999999999997E-2</c:v>
                </c:pt>
                <c:pt idx="267800">
                  <c:v>4.1394E-2</c:v>
                </c:pt>
                <c:pt idx="267801">
                  <c:v>4.1397000000000003E-2</c:v>
                </c:pt>
                <c:pt idx="267802">
                  <c:v>4.1399999999999999E-2</c:v>
                </c:pt>
                <c:pt idx="267803">
                  <c:v>4.1403000000000002E-2</c:v>
                </c:pt>
                <c:pt idx="267804">
                  <c:v>4.1405999999999998E-2</c:v>
                </c:pt>
                <c:pt idx="267805">
                  <c:v>4.1409000000000001E-2</c:v>
                </c:pt>
                <c:pt idx="267806">
                  <c:v>4.1411999999999997E-2</c:v>
                </c:pt>
                <c:pt idx="267807">
                  <c:v>4.1413999999999999E-2</c:v>
                </c:pt>
                <c:pt idx="267808">
                  <c:v>4.1417000000000002E-2</c:v>
                </c:pt>
                <c:pt idx="267809">
                  <c:v>4.1418999999999997E-2</c:v>
                </c:pt>
                <c:pt idx="267810">
                  <c:v>4.1420999999999999E-2</c:v>
                </c:pt>
                <c:pt idx="267811">
                  <c:v>4.1423000000000001E-2</c:v>
                </c:pt>
                <c:pt idx="267812">
                  <c:v>4.1424999999999997E-2</c:v>
                </c:pt>
                <c:pt idx="267813">
                  <c:v>4.1426999999999999E-2</c:v>
                </c:pt>
                <c:pt idx="267814">
                  <c:v>4.1429000000000001E-2</c:v>
                </c:pt>
                <c:pt idx="267815">
                  <c:v>4.1431000000000003E-2</c:v>
                </c:pt>
                <c:pt idx="267816">
                  <c:v>4.1431999999999997E-2</c:v>
                </c:pt>
                <c:pt idx="267817">
                  <c:v>4.1433999999999999E-2</c:v>
                </c:pt>
                <c:pt idx="267818">
                  <c:v>4.1435E-2</c:v>
                </c:pt>
                <c:pt idx="267819">
                  <c:v>4.1436000000000001E-2</c:v>
                </c:pt>
                <c:pt idx="267820">
                  <c:v>4.1436000000000001E-2</c:v>
                </c:pt>
                <c:pt idx="267821">
                  <c:v>4.1437000000000002E-2</c:v>
                </c:pt>
                <c:pt idx="267822">
                  <c:v>4.1438000000000003E-2</c:v>
                </c:pt>
                <c:pt idx="267823">
                  <c:v>4.1438000000000003E-2</c:v>
                </c:pt>
                <c:pt idx="267824">
                  <c:v>4.1438999999999997E-2</c:v>
                </c:pt>
                <c:pt idx="267825">
                  <c:v>4.1438999999999997E-2</c:v>
                </c:pt>
                <c:pt idx="267826">
                  <c:v>4.1438999999999997E-2</c:v>
                </c:pt>
                <c:pt idx="267827">
                  <c:v>4.1438999999999997E-2</c:v>
                </c:pt>
                <c:pt idx="267828">
                  <c:v>4.1438999999999997E-2</c:v>
                </c:pt>
                <c:pt idx="267829">
                  <c:v>4.1438000000000003E-2</c:v>
                </c:pt>
                <c:pt idx="267830">
                  <c:v>4.1438000000000003E-2</c:v>
                </c:pt>
                <c:pt idx="267831">
                  <c:v>4.1437000000000002E-2</c:v>
                </c:pt>
                <c:pt idx="267832">
                  <c:v>4.1436000000000001E-2</c:v>
                </c:pt>
                <c:pt idx="267833">
                  <c:v>4.1435E-2</c:v>
                </c:pt>
                <c:pt idx="267834">
                  <c:v>4.1433999999999999E-2</c:v>
                </c:pt>
                <c:pt idx="267835">
                  <c:v>4.1431999999999997E-2</c:v>
                </c:pt>
                <c:pt idx="267836">
                  <c:v>4.1431000000000003E-2</c:v>
                </c:pt>
                <c:pt idx="267837">
                  <c:v>4.1430000000000002E-2</c:v>
                </c:pt>
                <c:pt idx="267838">
                  <c:v>4.1428E-2</c:v>
                </c:pt>
                <c:pt idx="267839">
                  <c:v>4.1426999999999999E-2</c:v>
                </c:pt>
                <c:pt idx="267840">
                  <c:v>4.1424999999999997E-2</c:v>
                </c:pt>
                <c:pt idx="267841">
                  <c:v>4.1423000000000001E-2</c:v>
                </c:pt>
                <c:pt idx="267842">
                  <c:v>4.1420999999999999E-2</c:v>
                </c:pt>
                <c:pt idx="267843">
                  <c:v>4.1418999999999997E-2</c:v>
                </c:pt>
                <c:pt idx="267844">
                  <c:v>4.1417000000000002E-2</c:v>
                </c:pt>
                <c:pt idx="267845">
                  <c:v>4.1415E-2</c:v>
                </c:pt>
                <c:pt idx="267846">
                  <c:v>4.1412999999999998E-2</c:v>
                </c:pt>
                <c:pt idx="267847">
                  <c:v>4.1411000000000003E-2</c:v>
                </c:pt>
                <c:pt idx="267848">
                  <c:v>4.1409000000000001E-2</c:v>
                </c:pt>
                <c:pt idx="267849">
                  <c:v>4.1406999999999999E-2</c:v>
                </c:pt>
                <c:pt idx="267850">
                  <c:v>4.1404999999999997E-2</c:v>
                </c:pt>
                <c:pt idx="267851">
                  <c:v>4.1402000000000001E-2</c:v>
                </c:pt>
                <c:pt idx="267852">
                  <c:v>4.1399999999999999E-2</c:v>
                </c:pt>
                <c:pt idx="267853">
                  <c:v>4.1397999999999997E-2</c:v>
                </c:pt>
                <c:pt idx="267854">
                  <c:v>4.1396000000000002E-2</c:v>
                </c:pt>
                <c:pt idx="267855">
                  <c:v>4.1394E-2</c:v>
                </c:pt>
                <c:pt idx="267856">
                  <c:v>4.1391999999999998E-2</c:v>
                </c:pt>
                <c:pt idx="267857">
                  <c:v>4.1389000000000002E-2</c:v>
                </c:pt>
                <c:pt idx="267858">
                  <c:v>4.1387E-2</c:v>
                </c:pt>
                <c:pt idx="267859">
                  <c:v>4.1385999999999999E-2</c:v>
                </c:pt>
                <c:pt idx="267860">
                  <c:v>4.1383999999999997E-2</c:v>
                </c:pt>
                <c:pt idx="267861">
                  <c:v>4.1382000000000002E-2</c:v>
                </c:pt>
                <c:pt idx="267862">
                  <c:v>4.1381000000000001E-2</c:v>
                </c:pt>
                <c:pt idx="267863">
                  <c:v>4.1378999999999999E-2</c:v>
                </c:pt>
                <c:pt idx="267864">
                  <c:v>4.1377999999999998E-2</c:v>
                </c:pt>
                <c:pt idx="267865">
                  <c:v>4.1376000000000003E-2</c:v>
                </c:pt>
                <c:pt idx="267866">
                  <c:v>4.1375000000000002E-2</c:v>
                </c:pt>
                <c:pt idx="267867">
                  <c:v>4.1374000000000001E-2</c:v>
                </c:pt>
                <c:pt idx="267868">
                  <c:v>4.1373E-2</c:v>
                </c:pt>
                <c:pt idx="267869">
                  <c:v>4.1371999999999999E-2</c:v>
                </c:pt>
                <c:pt idx="267870">
                  <c:v>4.1370999999999998E-2</c:v>
                </c:pt>
                <c:pt idx="267871">
                  <c:v>4.1370999999999998E-2</c:v>
                </c:pt>
                <c:pt idx="267872">
                  <c:v>4.1369999999999997E-2</c:v>
                </c:pt>
                <c:pt idx="267873">
                  <c:v>4.1369999999999997E-2</c:v>
                </c:pt>
                <c:pt idx="267874">
                  <c:v>4.1369999999999997E-2</c:v>
                </c:pt>
                <c:pt idx="267875">
                  <c:v>4.1369999999999997E-2</c:v>
                </c:pt>
                <c:pt idx="267876">
                  <c:v>4.1369999999999997E-2</c:v>
                </c:pt>
                <c:pt idx="267877">
                  <c:v>4.1369999999999997E-2</c:v>
                </c:pt>
                <c:pt idx="267878">
                  <c:v>4.1369999999999997E-2</c:v>
                </c:pt>
                <c:pt idx="267879">
                  <c:v>4.1369999999999997E-2</c:v>
                </c:pt>
                <c:pt idx="267880">
                  <c:v>4.1370999999999998E-2</c:v>
                </c:pt>
                <c:pt idx="267881">
                  <c:v>4.1370999999999998E-2</c:v>
                </c:pt>
                <c:pt idx="267882">
                  <c:v>4.1371999999999999E-2</c:v>
                </c:pt>
                <c:pt idx="267883">
                  <c:v>4.1373E-2</c:v>
                </c:pt>
                <c:pt idx="267884">
                  <c:v>4.1374000000000001E-2</c:v>
                </c:pt>
                <c:pt idx="267885">
                  <c:v>4.1375000000000002E-2</c:v>
                </c:pt>
                <c:pt idx="267886">
                  <c:v>4.1376000000000003E-2</c:v>
                </c:pt>
                <c:pt idx="267887">
                  <c:v>4.1376999999999997E-2</c:v>
                </c:pt>
                <c:pt idx="267888">
                  <c:v>4.1377999999999998E-2</c:v>
                </c:pt>
                <c:pt idx="267889">
                  <c:v>4.1378999999999999E-2</c:v>
                </c:pt>
                <c:pt idx="267890">
                  <c:v>4.138E-2</c:v>
                </c:pt>
                <c:pt idx="267891">
                  <c:v>4.1382000000000002E-2</c:v>
                </c:pt>
                <c:pt idx="267892">
                  <c:v>4.1383000000000003E-2</c:v>
                </c:pt>
                <c:pt idx="267893">
                  <c:v>4.1383999999999997E-2</c:v>
                </c:pt>
                <c:pt idx="267894">
                  <c:v>4.1385999999999999E-2</c:v>
                </c:pt>
                <c:pt idx="267895">
                  <c:v>4.1387E-2</c:v>
                </c:pt>
                <c:pt idx="267896">
                  <c:v>4.1388000000000001E-2</c:v>
                </c:pt>
                <c:pt idx="267897">
                  <c:v>4.1390000000000003E-2</c:v>
                </c:pt>
                <c:pt idx="267898">
                  <c:v>4.1390999999999997E-2</c:v>
                </c:pt>
                <c:pt idx="267899">
                  <c:v>4.1392999999999999E-2</c:v>
                </c:pt>
                <c:pt idx="267900">
                  <c:v>4.1394E-2</c:v>
                </c:pt>
                <c:pt idx="267901">
                  <c:v>4.1395000000000001E-2</c:v>
                </c:pt>
                <c:pt idx="267902">
                  <c:v>4.1396000000000002E-2</c:v>
                </c:pt>
                <c:pt idx="267903">
                  <c:v>4.1397000000000003E-2</c:v>
                </c:pt>
                <c:pt idx="267904">
                  <c:v>4.1397999999999997E-2</c:v>
                </c:pt>
                <c:pt idx="267905">
                  <c:v>4.1398999999999998E-2</c:v>
                </c:pt>
                <c:pt idx="267906">
                  <c:v>4.1399999999999999E-2</c:v>
                </c:pt>
                <c:pt idx="267907">
                  <c:v>4.1401E-2</c:v>
                </c:pt>
                <c:pt idx="267908">
                  <c:v>4.1402000000000001E-2</c:v>
                </c:pt>
                <c:pt idx="267909">
                  <c:v>4.1403000000000002E-2</c:v>
                </c:pt>
                <c:pt idx="267910">
                  <c:v>4.1403000000000002E-2</c:v>
                </c:pt>
                <c:pt idx="267911">
                  <c:v>4.1404000000000003E-2</c:v>
                </c:pt>
                <c:pt idx="267912">
                  <c:v>4.1404000000000003E-2</c:v>
                </c:pt>
                <c:pt idx="267913">
                  <c:v>4.1404000000000003E-2</c:v>
                </c:pt>
                <c:pt idx="267914">
                  <c:v>4.1404000000000003E-2</c:v>
                </c:pt>
                <c:pt idx="267915">
                  <c:v>4.1404000000000003E-2</c:v>
                </c:pt>
                <c:pt idx="267916">
                  <c:v>4.1404000000000003E-2</c:v>
                </c:pt>
                <c:pt idx="267917">
                  <c:v>4.1404000000000003E-2</c:v>
                </c:pt>
                <c:pt idx="267918">
                  <c:v>4.1404000000000003E-2</c:v>
                </c:pt>
                <c:pt idx="267919">
                  <c:v>4.1404000000000003E-2</c:v>
                </c:pt>
                <c:pt idx="267920">
                  <c:v>4.1403000000000002E-2</c:v>
                </c:pt>
                <c:pt idx="267921">
                  <c:v>4.1403000000000002E-2</c:v>
                </c:pt>
                <c:pt idx="267922">
                  <c:v>4.1402000000000001E-2</c:v>
                </c:pt>
                <c:pt idx="267923">
                  <c:v>4.1401E-2</c:v>
                </c:pt>
                <c:pt idx="267924">
                  <c:v>4.1399999999999999E-2</c:v>
                </c:pt>
                <c:pt idx="267925">
                  <c:v>4.1398999999999998E-2</c:v>
                </c:pt>
                <c:pt idx="267926">
                  <c:v>4.1397999999999997E-2</c:v>
                </c:pt>
                <c:pt idx="267927">
                  <c:v>4.1396000000000002E-2</c:v>
                </c:pt>
                <c:pt idx="267928">
                  <c:v>4.1395000000000001E-2</c:v>
                </c:pt>
                <c:pt idx="267929">
                  <c:v>4.1394E-2</c:v>
                </c:pt>
                <c:pt idx="267930">
                  <c:v>4.1391999999999998E-2</c:v>
                </c:pt>
                <c:pt idx="267931">
                  <c:v>4.1390999999999997E-2</c:v>
                </c:pt>
                <c:pt idx="267932">
                  <c:v>4.1389000000000002E-2</c:v>
                </c:pt>
                <c:pt idx="267933">
                  <c:v>4.1387E-2</c:v>
                </c:pt>
                <c:pt idx="267934">
                  <c:v>4.1384999999999998E-2</c:v>
                </c:pt>
                <c:pt idx="267935">
                  <c:v>4.1383000000000003E-2</c:v>
                </c:pt>
                <c:pt idx="267936">
                  <c:v>4.1381000000000001E-2</c:v>
                </c:pt>
                <c:pt idx="267937">
                  <c:v>4.1378999999999999E-2</c:v>
                </c:pt>
                <c:pt idx="267938">
                  <c:v>4.1376999999999997E-2</c:v>
                </c:pt>
                <c:pt idx="267939">
                  <c:v>4.1375000000000002E-2</c:v>
                </c:pt>
                <c:pt idx="267940">
                  <c:v>4.1373E-2</c:v>
                </c:pt>
                <c:pt idx="267941">
                  <c:v>4.1370999999999998E-2</c:v>
                </c:pt>
                <c:pt idx="267942">
                  <c:v>4.1368000000000002E-2</c:v>
                </c:pt>
                <c:pt idx="267943">
                  <c:v>4.1366E-2</c:v>
                </c:pt>
                <c:pt idx="267944">
                  <c:v>4.1363999999999998E-2</c:v>
                </c:pt>
                <c:pt idx="267945">
                  <c:v>4.1362000000000003E-2</c:v>
                </c:pt>
                <c:pt idx="267946">
                  <c:v>4.1360000000000001E-2</c:v>
                </c:pt>
                <c:pt idx="267947">
                  <c:v>4.1357999999999999E-2</c:v>
                </c:pt>
                <c:pt idx="267948">
                  <c:v>4.1355000000000003E-2</c:v>
                </c:pt>
                <c:pt idx="267949">
                  <c:v>4.1353000000000001E-2</c:v>
                </c:pt>
                <c:pt idx="267950">
                  <c:v>4.1350999999999999E-2</c:v>
                </c:pt>
                <c:pt idx="267951">
                  <c:v>4.1348000000000003E-2</c:v>
                </c:pt>
                <c:pt idx="267952">
                  <c:v>4.1346000000000001E-2</c:v>
                </c:pt>
                <c:pt idx="267953">
                  <c:v>4.1343999999999999E-2</c:v>
                </c:pt>
                <c:pt idx="267954">
                  <c:v>4.1341999999999997E-2</c:v>
                </c:pt>
                <c:pt idx="267955">
                  <c:v>4.1340000000000002E-2</c:v>
                </c:pt>
                <c:pt idx="267956">
                  <c:v>4.1338E-2</c:v>
                </c:pt>
                <c:pt idx="267957">
                  <c:v>4.1335999999999998E-2</c:v>
                </c:pt>
                <c:pt idx="267958">
                  <c:v>4.1334999999999997E-2</c:v>
                </c:pt>
                <c:pt idx="267959">
                  <c:v>4.1333000000000002E-2</c:v>
                </c:pt>
                <c:pt idx="267960">
                  <c:v>4.1331E-2</c:v>
                </c:pt>
                <c:pt idx="267961">
                  <c:v>4.1328999999999998E-2</c:v>
                </c:pt>
                <c:pt idx="267962">
                  <c:v>4.1327000000000003E-2</c:v>
                </c:pt>
                <c:pt idx="267963">
                  <c:v>4.1326000000000002E-2</c:v>
                </c:pt>
                <c:pt idx="267964">
                  <c:v>4.1324E-2</c:v>
                </c:pt>
                <c:pt idx="267965">
                  <c:v>4.1322999999999999E-2</c:v>
                </c:pt>
                <c:pt idx="267966">
                  <c:v>4.1321999999999998E-2</c:v>
                </c:pt>
                <c:pt idx="267967">
                  <c:v>4.1320000000000003E-2</c:v>
                </c:pt>
                <c:pt idx="267968">
                  <c:v>4.1319000000000002E-2</c:v>
                </c:pt>
                <c:pt idx="267969">
                  <c:v>4.1318000000000001E-2</c:v>
                </c:pt>
                <c:pt idx="267970">
                  <c:v>4.1317E-2</c:v>
                </c:pt>
                <c:pt idx="267971">
                  <c:v>4.1315999999999999E-2</c:v>
                </c:pt>
                <c:pt idx="267972">
                  <c:v>4.1314999999999998E-2</c:v>
                </c:pt>
                <c:pt idx="267973">
                  <c:v>4.1313999999999997E-2</c:v>
                </c:pt>
                <c:pt idx="267974">
                  <c:v>4.1313999999999997E-2</c:v>
                </c:pt>
                <c:pt idx="267975">
                  <c:v>4.1313000000000002E-2</c:v>
                </c:pt>
                <c:pt idx="267976">
                  <c:v>4.1312000000000001E-2</c:v>
                </c:pt>
                <c:pt idx="267977">
                  <c:v>4.1312000000000001E-2</c:v>
                </c:pt>
                <c:pt idx="267978">
                  <c:v>4.1312000000000001E-2</c:v>
                </c:pt>
                <c:pt idx="267979">
                  <c:v>4.1311E-2</c:v>
                </c:pt>
                <c:pt idx="267980">
                  <c:v>4.1311E-2</c:v>
                </c:pt>
                <c:pt idx="267981">
                  <c:v>4.1311E-2</c:v>
                </c:pt>
                <c:pt idx="267982">
                  <c:v>4.1311E-2</c:v>
                </c:pt>
                <c:pt idx="267983">
                  <c:v>4.1311E-2</c:v>
                </c:pt>
                <c:pt idx="267984">
                  <c:v>4.1311E-2</c:v>
                </c:pt>
                <c:pt idx="267985">
                  <c:v>4.1311E-2</c:v>
                </c:pt>
                <c:pt idx="267986">
                  <c:v>4.1311E-2</c:v>
                </c:pt>
                <c:pt idx="267987">
                  <c:v>4.1311E-2</c:v>
                </c:pt>
                <c:pt idx="267988">
                  <c:v>4.1312000000000001E-2</c:v>
                </c:pt>
                <c:pt idx="267989">
                  <c:v>4.1312000000000001E-2</c:v>
                </c:pt>
                <c:pt idx="267990">
                  <c:v>4.1313000000000002E-2</c:v>
                </c:pt>
                <c:pt idx="267991">
                  <c:v>4.1313000000000002E-2</c:v>
                </c:pt>
                <c:pt idx="267992">
                  <c:v>4.1313999999999997E-2</c:v>
                </c:pt>
                <c:pt idx="267993">
                  <c:v>4.1313999999999997E-2</c:v>
                </c:pt>
                <c:pt idx="267994">
                  <c:v>4.1314999999999998E-2</c:v>
                </c:pt>
                <c:pt idx="267995">
                  <c:v>4.1314999999999998E-2</c:v>
                </c:pt>
                <c:pt idx="267996">
                  <c:v>4.1315999999999999E-2</c:v>
                </c:pt>
                <c:pt idx="267997">
                  <c:v>4.1315999999999999E-2</c:v>
                </c:pt>
                <c:pt idx="267998">
                  <c:v>4.1317E-2</c:v>
                </c:pt>
                <c:pt idx="267999">
                  <c:v>4.1318000000000001E-2</c:v>
                </c:pt>
                <c:pt idx="268000">
                  <c:v>4.1318000000000001E-2</c:v>
                </c:pt>
                <c:pt idx="268001">
                  <c:v>4.1319000000000002E-2</c:v>
                </c:pt>
                <c:pt idx="268002">
                  <c:v>4.1320000000000003E-2</c:v>
                </c:pt>
                <c:pt idx="268003">
                  <c:v>4.1320000000000003E-2</c:v>
                </c:pt>
                <c:pt idx="268004">
                  <c:v>4.1320999999999997E-2</c:v>
                </c:pt>
                <c:pt idx="268005">
                  <c:v>4.1320999999999997E-2</c:v>
                </c:pt>
                <c:pt idx="268006">
                  <c:v>4.1321999999999998E-2</c:v>
                </c:pt>
                <c:pt idx="268007">
                  <c:v>4.1321999999999998E-2</c:v>
                </c:pt>
                <c:pt idx="268008">
                  <c:v>4.1322999999999999E-2</c:v>
                </c:pt>
                <c:pt idx="268009">
                  <c:v>4.1322999999999999E-2</c:v>
                </c:pt>
                <c:pt idx="268010">
                  <c:v>4.1324E-2</c:v>
                </c:pt>
                <c:pt idx="268011">
                  <c:v>4.1324E-2</c:v>
                </c:pt>
                <c:pt idx="268012">
                  <c:v>4.1324E-2</c:v>
                </c:pt>
                <c:pt idx="268013">
                  <c:v>4.1325000000000001E-2</c:v>
                </c:pt>
                <c:pt idx="268014">
                  <c:v>4.1325000000000001E-2</c:v>
                </c:pt>
                <c:pt idx="268015">
                  <c:v>4.1325000000000001E-2</c:v>
                </c:pt>
                <c:pt idx="268016">
                  <c:v>4.1326000000000002E-2</c:v>
                </c:pt>
                <c:pt idx="268017">
                  <c:v>4.1326000000000002E-2</c:v>
                </c:pt>
                <c:pt idx="268018">
                  <c:v>4.1326000000000002E-2</c:v>
                </c:pt>
                <c:pt idx="268019">
                  <c:v>4.1326000000000002E-2</c:v>
                </c:pt>
                <c:pt idx="268020">
                  <c:v>4.1326000000000002E-2</c:v>
                </c:pt>
                <c:pt idx="268021">
                  <c:v>4.1326000000000002E-2</c:v>
                </c:pt>
                <c:pt idx="268022">
                  <c:v>4.1326000000000002E-2</c:v>
                </c:pt>
                <c:pt idx="268023">
                  <c:v>4.1325000000000001E-2</c:v>
                </c:pt>
                <c:pt idx="268024">
                  <c:v>4.1325000000000001E-2</c:v>
                </c:pt>
                <c:pt idx="268025">
                  <c:v>4.1325000000000001E-2</c:v>
                </c:pt>
                <c:pt idx="268026">
                  <c:v>4.1325000000000001E-2</c:v>
                </c:pt>
                <c:pt idx="268027">
                  <c:v>4.1324E-2</c:v>
                </c:pt>
                <c:pt idx="268028">
                  <c:v>4.1324E-2</c:v>
                </c:pt>
                <c:pt idx="268029">
                  <c:v>4.1322999999999999E-2</c:v>
                </c:pt>
                <c:pt idx="268030">
                  <c:v>4.1322999999999999E-2</c:v>
                </c:pt>
                <c:pt idx="268031">
                  <c:v>4.1321999999999998E-2</c:v>
                </c:pt>
                <c:pt idx="268032">
                  <c:v>4.1320999999999997E-2</c:v>
                </c:pt>
                <c:pt idx="268033">
                  <c:v>4.1320000000000003E-2</c:v>
                </c:pt>
                <c:pt idx="268034">
                  <c:v>4.1319000000000002E-2</c:v>
                </c:pt>
                <c:pt idx="268035">
                  <c:v>4.1318000000000001E-2</c:v>
                </c:pt>
                <c:pt idx="268036">
                  <c:v>4.1317E-2</c:v>
                </c:pt>
                <c:pt idx="268037">
                  <c:v>4.1317E-2</c:v>
                </c:pt>
                <c:pt idx="268038">
                  <c:v>4.1315999999999999E-2</c:v>
                </c:pt>
                <c:pt idx="268039">
                  <c:v>4.1314999999999998E-2</c:v>
                </c:pt>
                <c:pt idx="268040">
                  <c:v>4.1313000000000002E-2</c:v>
                </c:pt>
                <c:pt idx="268041">
                  <c:v>4.1312000000000001E-2</c:v>
                </c:pt>
                <c:pt idx="268042">
                  <c:v>4.1311E-2</c:v>
                </c:pt>
                <c:pt idx="268043">
                  <c:v>4.1308999999999998E-2</c:v>
                </c:pt>
                <c:pt idx="268044">
                  <c:v>4.1307999999999997E-2</c:v>
                </c:pt>
                <c:pt idx="268045">
                  <c:v>4.1307000000000003E-2</c:v>
                </c:pt>
                <c:pt idx="268046">
                  <c:v>4.1305000000000001E-2</c:v>
                </c:pt>
                <c:pt idx="268047">
                  <c:v>4.1304E-2</c:v>
                </c:pt>
                <c:pt idx="268048">
                  <c:v>4.1301999999999998E-2</c:v>
                </c:pt>
                <c:pt idx="268049">
                  <c:v>4.1300999999999997E-2</c:v>
                </c:pt>
                <c:pt idx="268050">
                  <c:v>4.1299000000000002E-2</c:v>
                </c:pt>
                <c:pt idx="268051">
                  <c:v>4.1298000000000001E-2</c:v>
                </c:pt>
                <c:pt idx="268052">
                  <c:v>4.1295999999999999E-2</c:v>
                </c:pt>
                <c:pt idx="268053">
                  <c:v>4.1293999999999997E-2</c:v>
                </c:pt>
                <c:pt idx="268054">
                  <c:v>4.1293000000000003E-2</c:v>
                </c:pt>
                <c:pt idx="268055">
                  <c:v>4.1291000000000001E-2</c:v>
                </c:pt>
                <c:pt idx="268056">
                  <c:v>4.1288999999999999E-2</c:v>
                </c:pt>
                <c:pt idx="268057">
                  <c:v>4.1286999999999997E-2</c:v>
                </c:pt>
                <c:pt idx="268058">
                  <c:v>4.1286000000000003E-2</c:v>
                </c:pt>
                <c:pt idx="268059">
                  <c:v>4.1284000000000001E-2</c:v>
                </c:pt>
                <c:pt idx="268060">
                  <c:v>4.1283E-2</c:v>
                </c:pt>
                <c:pt idx="268061">
                  <c:v>4.1280999999999998E-2</c:v>
                </c:pt>
                <c:pt idx="268062">
                  <c:v>4.1279000000000003E-2</c:v>
                </c:pt>
                <c:pt idx="268063">
                  <c:v>4.1278000000000002E-2</c:v>
                </c:pt>
                <c:pt idx="268064">
                  <c:v>4.1276E-2</c:v>
                </c:pt>
                <c:pt idx="268065">
                  <c:v>4.1274999999999999E-2</c:v>
                </c:pt>
                <c:pt idx="268066">
                  <c:v>4.1272999999999997E-2</c:v>
                </c:pt>
                <c:pt idx="268067">
                  <c:v>4.1272000000000003E-2</c:v>
                </c:pt>
                <c:pt idx="268068">
                  <c:v>4.1270000000000001E-2</c:v>
                </c:pt>
                <c:pt idx="268069">
                  <c:v>4.1269E-2</c:v>
                </c:pt>
                <c:pt idx="268070">
                  <c:v>4.1266999999999998E-2</c:v>
                </c:pt>
                <c:pt idx="268071">
                  <c:v>4.1265999999999997E-2</c:v>
                </c:pt>
                <c:pt idx="268072">
                  <c:v>4.1265000000000003E-2</c:v>
                </c:pt>
                <c:pt idx="268073">
                  <c:v>4.1264000000000002E-2</c:v>
                </c:pt>
                <c:pt idx="268074">
                  <c:v>4.1262E-2</c:v>
                </c:pt>
                <c:pt idx="268075">
                  <c:v>4.1260999999999999E-2</c:v>
                </c:pt>
                <c:pt idx="268076">
                  <c:v>4.1259999999999998E-2</c:v>
                </c:pt>
                <c:pt idx="268077">
                  <c:v>4.1258999999999997E-2</c:v>
                </c:pt>
                <c:pt idx="268078">
                  <c:v>4.1258000000000003E-2</c:v>
                </c:pt>
                <c:pt idx="268079">
                  <c:v>4.1257000000000002E-2</c:v>
                </c:pt>
                <c:pt idx="268080">
                  <c:v>4.1256000000000001E-2</c:v>
                </c:pt>
                <c:pt idx="268081">
                  <c:v>4.1256000000000001E-2</c:v>
                </c:pt>
                <c:pt idx="268082">
                  <c:v>4.1255E-2</c:v>
                </c:pt>
                <c:pt idx="268083">
                  <c:v>4.1253999999999999E-2</c:v>
                </c:pt>
                <c:pt idx="268084">
                  <c:v>4.1253999999999999E-2</c:v>
                </c:pt>
                <c:pt idx="268085">
                  <c:v>4.1252999999999998E-2</c:v>
                </c:pt>
                <c:pt idx="268086">
                  <c:v>4.1252999999999998E-2</c:v>
                </c:pt>
                <c:pt idx="268087">
                  <c:v>4.1251999999999997E-2</c:v>
                </c:pt>
                <c:pt idx="268088">
                  <c:v>4.1251999999999997E-2</c:v>
                </c:pt>
                <c:pt idx="268089">
                  <c:v>4.1251000000000003E-2</c:v>
                </c:pt>
                <c:pt idx="268090">
                  <c:v>4.1251000000000003E-2</c:v>
                </c:pt>
                <c:pt idx="268091">
                  <c:v>4.1251000000000003E-2</c:v>
                </c:pt>
                <c:pt idx="268092">
                  <c:v>4.1251000000000003E-2</c:v>
                </c:pt>
                <c:pt idx="268093">
                  <c:v>4.1250000000000002E-2</c:v>
                </c:pt>
                <c:pt idx="268094">
                  <c:v>4.1250000000000002E-2</c:v>
                </c:pt>
                <c:pt idx="268095">
                  <c:v>4.1250000000000002E-2</c:v>
                </c:pt>
                <c:pt idx="268096">
                  <c:v>4.1250000000000002E-2</c:v>
                </c:pt>
                <c:pt idx="268097">
                  <c:v>4.1250000000000002E-2</c:v>
                </c:pt>
                <c:pt idx="268098">
                  <c:v>4.1250000000000002E-2</c:v>
                </c:pt>
                <c:pt idx="268099">
                  <c:v>4.1250000000000002E-2</c:v>
                </c:pt>
                <c:pt idx="268100">
                  <c:v>4.1250000000000002E-2</c:v>
                </c:pt>
                <c:pt idx="268101">
                  <c:v>4.1250000000000002E-2</c:v>
                </c:pt>
                <c:pt idx="268102">
                  <c:v>4.1250000000000002E-2</c:v>
                </c:pt>
                <c:pt idx="268103">
                  <c:v>4.1250000000000002E-2</c:v>
                </c:pt>
                <c:pt idx="268104">
                  <c:v>4.1250000000000002E-2</c:v>
                </c:pt>
                <c:pt idx="268105">
                  <c:v>4.1251000000000003E-2</c:v>
                </c:pt>
                <c:pt idx="268106">
                  <c:v>4.1251000000000003E-2</c:v>
                </c:pt>
                <c:pt idx="268107">
                  <c:v>4.1251000000000003E-2</c:v>
                </c:pt>
                <c:pt idx="268108">
                  <c:v>4.1251000000000003E-2</c:v>
                </c:pt>
                <c:pt idx="268109">
                  <c:v>4.1251000000000003E-2</c:v>
                </c:pt>
                <c:pt idx="268110">
                  <c:v>4.1251000000000003E-2</c:v>
                </c:pt>
                <c:pt idx="268111">
                  <c:v>4.1251999999999997E-2</c:v>
                </c:pt>
                <c:pt idx="268112">
                  <c:v>4.1251999999999997E-2</c:v>
                </c:pt>
                <c:pt idx="268113">
                  <c:v>4.1251999999999997E-2</c:v>
                </c:pt>
                <c:pt idx="268114">
                  <c:v>4.1251999999999997E-2</c:v>
                </c:pt>
                <c:pt idx="268115">
                  <c:v>4.1251000000000003E-2</c:v>
                </c:pt>
                <c:pt idx="268116">
                  <c:v>4.1251000000000003E-2</c:v>
                </c:pt>
                <c:pt idx="268117">
                  <c:v>4.1251000000000003E-2</c:v>
                </c:pt>
                <c:pt idx="268118">
                  <c:v>4.1251000000000003E-2</c:v>
                </c:pt>
                <c:pt idx="268119">
                  <c:v>4.1251000000000003E-2</c:v>
                </c:pt>
                <c:pt idx="268120">
                  <c:v>4.1251000000000003E-2</c:v>
                </c:pt>
                <c:pt idx="268121">
                  <c:v>4.1251000000000003E-2</c:v>
                </c:pt>
                <c:pt idx="268122">
                  <c:v>4.1251000000000003E-2</c:v>
                </c:pt>
                <c:pt idx="268123">
                  <c:v>4.1250000000000002E-2</c:v>
                </c:pt>
                <c:pt idx="268124">
                  <c:v>4.1250000000000002E-2</c:v>
                </c:pt>
                <c:pt idx="268125">
                  <c:v>4.1249000000000001E-2</c:v>
                </c:pt>
                <c:pt idx="268126">
                  <c:v>4.1249000000000001E-2</c:v>
                </c:pt>
                <c:pt idx="268127">
                  <c:v>4.1248E-2</c:v>
                </c:pt>
                <c:pt idx="268128">
                  <c:v>4.1248E-2</c:v>
                </c:pt>
                <c:pt idx="268129">
                  <c:v>4.1246999999999999E-2</c:v>
                </c:pt>
                <c:pt idx="268130">
                  <c:v>4.1246999999999999E-2</c:v>
                </c:pt>
                <c:pt idx="268131">
                  <c:v>4.1245999999999998E-2</c:v>
                </c:pt>
                <c:pt idx="268132">
                  <c:v>4.1245999999999998E-2</c:v>
                </c:pt>
                <c:pt idx="268133">
                  <c:v>4.1244999999999997E-2</c:v>
                </c:pt>
                <c:pt idx="268134">
                  <c:v>4.1244000000000003E-2</c:v>
                </c:pt>
                <c:pt idx="268135">
                  <c:v>4.1244000000000003E-2</c:v>
                </c:pt>
                <c:pt idx="268136">
                  <c:v>4.1243000000000002E-2</c:v>
                </c:pt>
                <c:pt idx="268137">
                  <c:v>4.1242000000000001E-2</c:v>
                </c:pt>
                <c:pt idx="268138">
                  <c:v>4.1241E-2</c:v>
                </c:pt>
                <c:pt idx="268139">
                  <c:v>4.1239999999999999E-2</c:v>
                </c:pt>
                <c:pt idx="268140">
                  <c:v>4.1238999999999998E-2</c:v>
                </c:pt>
                <c:pt idx="268141">
                  <c:v>4.1237999999999997E-2</c:v>
                </c:pt>
                <c:pt idx="268142">
                  <c:v>4.1237999999999997E-2</c:v>
                </c:pt>
                <c:pt idx="268143">
                  <c:v>4.1237000000000003E-2</c:v>
                </c:pt>
                <c:pt idx="268144">
                  <c:v>4.1236000000000002E-2</c:v>
                </c:pt>
                <c:pt idx="268145">
                  <c:v>4.1235000000000001E-2</c:v>
                </c:pt>
                <c:pt idx="268146">
                  <c:v>4.1234E-2</c:v>
                </c:pt>
                <c:pt idx="268147">
                  <c:v>4.1232999999999999E-2</c:v>
                </c:pt>
                <c:pt idx="268148">
                  <c:v>4.1232999999999999E-2</c:v>
                </c:pt>
                <c:pt idx="268149">
                  <c:v>4.1231999999999998E-2</c:v>
                </c:pt>
                <c:pt idx="268150">
                  <c:v>4.1230999999999997E-2</c:v>
                </c:pt>
                <c:pt idx="268151">
                  <c:v>4.1230000000000003E-2</c:v>
                </c:pt>
                <c:pt idx="268152">
                  <c:v>4.1229000000000002E-2</c:v>
                </c:pt>
                <c:pt idx="268153">
                  <c:v>4.1228000000000001E-2</c:v>
                </c:pt>
                <c:pt idx="268154">
                  <c:v>4.1228000000000001E-2</c:v>
                </c:pt>
                <c:pt idx="268155">
                  <c:v>4.1227E-2</c:v>
                </c:pt>
                <c:pt idx="268156">
                  <c:v>4.1227E-2</c:v>
                </c:pt>
                <c:pt idx="268157">
                  <c:v>4.1225999999999999E-2</c:v>
                </c:pt>
                <c:pt idx="268158">
                  <c:v>4.1224999999999998E-2</c:v>
                </c:pt>
                <c:pt idx="268159">
                  <c:v>4.1224999999999998E-2</c:v>
                </c:pt>
                <c:pt idx="268160">
                  <c:v>4.1223999999999997E-2</c:v>
                </c:pt>
                <c:pt idx="268161">
                  <c:v>4.1223999999999997E-2</c:v>
                </c:pt>
                <c:pt idx="268162">
                  <c:v>4.1223000000000003E-2</c:v>
                </c:pt>
                <c:pt idx="268163">
                  <c:v>4.1223000000000003E-2</c:v>
                </c:pt>
                <c:pt idx="268164">
                  <c:v>4.1222000000000002E-2</c:v>
                </c:pt>
                <c:pt idx="268165">
                  <c:v>4.1222000000000002E-2</c:v>
                </c:pt>
                <c:pt idx="268166">
                  <c:v>4.1222000000000002E-2</c:v>
                </c:pt>
                <c:pt idx="268167">
                  <c:v>4.1222000000000002E-2</c:v>
                </c:pt>
                <c:pt idx="268168">
                  <c:v>4.1222000000000002E-2</c:v>
                </c:pt>
                <c:pt idx="268169">
                  <c:v>4.1222000000000002E-2</c:v>
                </c:pt>
                <c:pt idx="268170">
                  <c:v>4.1222000000000002E-2</c:v>
                </c:pt>
                <c:pt idx="268171">
                  <c:v>4.1222000000000002E-2</c:v>
                </c:pt>
                <c:pt idx="268172">
                  <c:v>4.1222000000000002E-2</c:v>
                </c:pt>
                <c:pt idx="268173">
                  <c:v>4.1222000000000002E-2</c:v>
                </c:pt>
                <c:pt idx="268174">
                  <c:v>4.1222000000000002E-2</c:v>
                </c:pt>
                <c:pt idx="268175">
                  <c:v>4.1222000000000002E-2</c:v>
                </c:pt>
                <c:pt idx="268176">
                  <c:v>4.1222000000000002E-2</c:v>
                </c:pt>
                <c:pt idx="268177">
                  <c:v>4.1222000000000002E-2</c:v>
                </c:pt>
                <c:pt idx="268178">
                  <c:v>4.1223000000000003E-2</c:v>
                </c:pt>
                <c:pt idx="268179">
                  <c:v>4.1223000000000003E-2</c:v>
                </c:pt>
                <c:pt idx="268180">
                  <c:v>4.1223999999999997E-2</c:v>
                </c:pt>
                <c:pt idx="268181">
                  <c:v>4.1223999999999997E-2</c:v>
                </c:pt>
                <c:pt idx="268182">
                  <c:v>4.1224999999999998E-2</c:v>
                </c:pt>
                <c:pt idx="268183">
                  <c:v>4.1224999999999998E-2</c:v>
                </c:pt>
                <c:pt idx="268184">
                  <c:v>4.1225999999999999E-2</c:v>
                </c:pt>
                <c:pt idx="268185">
                  <c:v>4.1225999999999999E-2</c:v>
                </c:pt>
                <c:pt idx="268186">
                  <c:v>4.1225999999999999E-2</c:v>
                </c:pt>
                <c:pt idx="268187">
                  <c:v>4.1227E-2</c:v>
                </c:pt>
                <c:pt idx="268188">
                  <c:v>4.1228000000000001E-2</c:v>
                </c:pt>
                <c:pt idx="268189">
                  <c:v>4.1228000000000001E-2</c:v>
                </c:pt>
                <c:pt idx="268190">
                  <c:v>4.1229000000000002E-2</c:v>
                </c:pt>
                <c:pt idx="268191">
                  <c:v>4.1230000000000003E-2</c:v>
                </c:pt>
                <c:pt idx="268192">
                  <c:v>4.1230000000000003E-2</c:v>
                </c:pt>
                <c:pt idx="268193">
                  <c:v>4.1230999999999997E-2</c:v>
                </c:pt>
                <c:pt idx="268194">
                  <c:v>4.1231999999999998E-2</c:v>
                </c:pt>
                <c:pt idx="268195">
                  <c:v>4.1231999999999998E-2</c:v>
                </c:pt>
                <c:pt idx="268196">
                  <c:v>4.1232999999999999E-2</c:v>
                </c:pt>
                <c:pt idx="268197">
                  <c:v>4.1234E-2</c:v>
                </c:pt>
                <c:pt idx="268198">
                  <c:v>4.1235000000000001E-2</c:v>
                </c:pt>
                <c:pt idx="268199">
                  <c:v>4.1235000000000001E-2</c:v>
                </c:pt>
                <c:pt idx="268200">
                  <c:v>4.1236000000000002E-2</c:v>
                </c:pt>
                <c:pt idx="268201">
                  <c:v>4.1237000000000003E-2</c:v>
                </c:pt>
                <c:pt idx="268202">
                  <c:v>4.1237999999999997E-2</c:v>
                </c:pt>
                <c:pt idx="268203">
                  <c:v>4.1238999999999998E-2</c:v>
                </c:pt>
                <c:pt idx="268204">
                  <c:v>4.1239999999999999E-2</c:v>
                </c:pt>
                <c:pt idx="268205">
                  <c:v>4.1241E-2</c:v>
                </c:pt>
                <c:pt idx="268206">
                  <c:v>4.1241E-2</c:v>
                </c:pt>
                <c:pt idx="268207">
                  <c:v>4.1242000000000001E-2</c:v>
                </c:pt>
                <c:pt idx="268208">
                  <c:v>4.1243000000000002E-2</c:v>
                </c:pt>
                <c:pt idx="268209">
                  <c:v>4.1244000000000003E-2</c:v>
                </c:pt>
                <c:pt idx="268210">
                  <c:v>4.1244999999999997E-2</c:v>
                </c:pt>
                <c:pt idx="268211">
                  <c:v>4.1245999999999998E-2</c:v>
                </c:pt>
                <c:pt idx="268212">
                  <c:v>4.1246999999999999E-2</c:v>
                </c:pt>
                <c:pt idx="268213">
                  <c:v>4.1248E-2</c:v>
                </c:pt>
                <c:pt idx="268214">
                  <c:v>4.1249000000000001E-2</c:v>
                </c:pt>
                <c:pt idx="268215">
                  <c:v>4.1251000000000003E-2</c:v>
                </c:pt>
                <c:pt idx="268216">
                  <c:v>4.1251999999999997E-2</c:v>
                </c:pt>
                <c:pt idx="268217">
                  <c:v>4.1252999999999998E-2</c:v>
                </c:pt>
                <c:pt idx="268218">
                  <c:v>4.1253999999999999E-2</c:v>
                </c:pt>
                <c:pt idx="268219">
                  <c:v>4.1255E-2</c:v>
                </c:pt>
                <c:pt idx="268220">
                  <c:v>4.1257000000000002E-2</c:v>
                </c:pt>
                <c:pt idx="268221">
                  <c:v>4.1258000000000003E-2</c:v>
                </c:pt>
                <c:pt idx="268222">
                  <c:v>4.1258999999999997E-2</c:v>
                </c:pt>
                <c:pt idx="268223">
                  <c:v>4.1260999999999999E-2</c:v>
                </c:pt>
                <c:pt idx="268224">
                  <c:v>4.1262E-2</c:v>
                </c:pt>
                <c:pt idx="268225">
                  <c:v>4.1263000000000001E-2</c:v>
                </c:pt>
                <c:pt idx="268226">
                  <c:v>4.1265000000000003E-2</c:v>
                </c:pt>
                <c:pt idx="268227">
                  <c:v>4.1265999999999997E-2</c:v>
                </c:pt>
                <c:pt idx="268228">
                  <c:v>4.1267999999999999E-2</c:v>
                </c:pt>
                <c:pt idx="268229">
                  <c:v>4.1269E-2</c:v>
                </c:pt>
                <c:pt idx="268230">
                  <c:v>4.1271000000000002E-2</c:v>
                </c:pt>
                <c:pt idx="268231">
                  <c:v>4.1272000000000003E-2</c:v>
                </c:pt>
                <c:pt idx="268232">
                  <c:v>4.1272999999999997E-2</c:v>
                </c:pt>
                <c:pt idx="268233">
                  <c:v>4.1274999999999999E-2</c:v>
                </c:pt>
                <c:pt idx="268234">
                  <c:v>4.1276E-2</c:v>
                </c:pt>
                <c:pt idx="268235">
                  <c:v>4.1277000000000001E-2</c:v>
                </c:pt>
                <c:pt idx="268236">
                  <c:v>4.1279000000000003E-2</c:v>
                </c:pt>
                <c:pt idx="268237">
                  <c:v>4.1279999999999997E-2</c:v>
                </c:pt>
                <c:pt idx="268238">
                  <c:v>4.1280999999999998E-2</c:v>
                </c:pt>
                <c:pt idx="268239">
                  <c:v>4.1283E-2</c:v>
                </c:pt>
                <c:pt idx="268240">
                  <c:v>4.1284000000000001E-2</c:v>
                </c:pt>
                <c:pt idx="268241">
                  <c:v>4.1285000000000002E-2</c:v>
                </c:pt>
                <c:pt idx="268242">
                  <c:v>4.1286000000000003E-2</c:v>
                </c:pt>
                <c:pt idx="268243">
                  <c:v>4.1286999999999997E-2</c:v>
                </c:pt>
                <c:pt idx="268244">
                  <c:v>4.1287999999999998E-2</c:v>
                </c:pt>
                <c:pt idx="268245">
                  <c:v>4.1288999999999999E-2</c:v>
                </c:pt>
                <c:pt idx="268246">
                  <c:v>4.1288999999999999E-2</c:v>
                </c:pt>
                <c:pt idx="268247">
                  <c:v>4.129E-2</c:v>
                </c:pt>
                <c:pt idx="268248">
                  <c:v>4.1291000000000001E-2</c:v>
                </c:pt>
                <c:pt idx="268249">
                  <c:v>4.1292000000000002E-2</c:v>
                </c:pt>
                <c:pt idx="268250">
                  <c:v>4.1292000000000002E-2</c:v>
                </c:pt>
                <c:pt idx="268251">
                  <c:v>4.1293000000000003E-2</c:v>
                </c:pt>
                <c:pt idx="268252">
                  <c:v>4.1293000000000003E-2</c:v>
                </c:pt>
                <c:pt idx="268253">
                  <c:v>4.1293000000000003E-2</c:v>
                </c:pt>
                <c:pt idx="268254">
                  <c:v>4.1293000000000003E-2</c:v>
                </c:pt>
                <c:pt idx="268255">
                  <c:v>4.1293000000000003E-2</c:v>
                </c:pt>
                <c:pt idx="268256">
                  <c:v>4.1293000000000003E-2</c:v>
                </c:pt>
                <c:pt idx="268257">
                  <c:v>4.1293000000000003E-2</c:v>
                </c:pt>
                <c:pt idx="268258">
                  <c:v>4.1293000000000003E-2</c:v>
                </c:pt>
                <c:pt idx="268259">
                  <c:v>4.1293000000000003E-2</c:v>
                </c:pt>
                <c:pt idx="268260">
                  <c:v>4.1293000000000003E-2</c:v>
                </c:pt>
                <c:pt idx="268261">
                  <c:v>4.1292000000000002E-2</c:v>
                </c:pt>
                <c:pt idx="268262">
                  <c:v>4.1292000000000002E-2</c:v>
                </c:pt>
                <c:pt idx="268263">
                  <c:v>4.1291000000000001E-2</c:v>
                </c:pt>
                <c:pt idx="268264">
                  <c:v>4.1291000000000001E-2</c:v>
                </c:pt>
                <c:pt idx="268265">
                  <c:v>4.129E-2</c:v>
                </c:pt>
                <c:pt idx="268266">
                  <c:v>4.1288999999999999E-2</c:v>
                </c:pt>
                <c:pt idx="268267">
                  <c:v>4.1287999999999998E-2</c:v>
                </c:pt>
                <c:pt idx="268268">
                  <c:v>4.1286999999999997E-2</c:v>
                </c:pt>
                <c:pt idx="268269">
                  <c:v>4.1286000000000003E-2</c:v>
                </c:pt>
                <c:pt idx="268270">
                  <c:v>4.1285000000000002E-2</c:v>
                </c:pt>
                <c:pt idx="268271">
                  <c:v>4.1284000000000001E-2</c:v>
                </c:pt>
                <c:pt idx="268272">
                  <c:v>4.1283E-2</c:v>
                </c:pt>
                <c:pt idx="268273">
                  <c:v>4.1280999999999998E-2</c:v>
                </c:pt>
                <c:pt idx="268274">
                  <c:v>4.1279999999999997E-2</c:v>
                </c:pt>
                <c:pt idx="268275">
                  <c:v>4.1279000000000003E-2</c:v>
                </c:pt>
                <c:pt idx="268276">
                  <c:v>4.1277000000000001E-2</c:v>
                </c:pt>
                <c:pt idx="268277">
                  <c:v>4.1276E-2</c:v>
                </c:pt>
                <c:pt idx="268278">
                  <c:v>4.1273999999999998E-2</c:v>
                </c:pt>
                <c:pt idx="268279">
                  <c:v>4.1272999999999997E-2</c:v>
                </c:pt>
                <c:pt idx="268280">
                  <c:v>4.1271000000000002E-2</c:v>
                </c:pt>
                <c:pt idx="268281">
                  <c:v>4.1269E-2</c:v>
                </c:pt>
                <c:pt idx="268282">
                  <c:v>4.1267999999999999E-2</c:v>
                </c:pt>
                <c:pt idx="268283">
                  <c:v>4.1265999999999997E-2</c:v>
                </c:pt>
                <c:pt idx="268284">
                  <c:v>4.1265000000000003E-2</c:v>
                </c:pt>
                <c:pt idx="268285">
                  <c:v>4.1263000000000001E-2</c:v>
                </c:pt>
                <c:pt idx="268286">
                  <c:v>4.1262E-2</c:v>
                </c:pt>
                <c:pt idx="268287">
                  <c:v>4.1259999999999998E-2</c:v>
                </c:pt>
                <c:pt idx="268288">
                  <c:v>4.1258000000000003E-2</c:v>
                </c:pt>
                <c:pt idx="268289">
                  <c:v>4.1257000000000002E-2</c:v>
                </c:pt>
                <c:pt idx="268290">
                  <c:v>4.1255E-2</c:v>
                </c:pt>
                <c:pt idx="268291">
                  <c:v>4.1253999999999999E-2</c:v>
                </c:pt>
                <c:pt idx="268292">
                  <c:v>4.1251999999999997E-2</c:v>
                </c:pt>
                <c:pt idx="268293">
                  <c:v>4.1251000000000003E-2</c:v>
                </c:pt>
                <c:pt idx="268294">
                  <c:v>4.1249000000000001E-2</c:v>
                </c:pt>
                <c:pt idx="268295">
                  <c:v>4.1248E-2</c:v>
                </c:pt>
                <c:pt idx="268296">
                  <c:v>4.1246999999999999E-2</c:v>
                </c:pt>
                <c:pt idx="268297">
                  <c:v>4.1245999999999998E-2</c:v>
                </c:pt>
                <c:pt idx="268298">
                  <c:v>4.1244000000000003E-2</c:v>
                </c:pt>
                <c:pt idx="268299">
                  <c:v>4.1243000000000002E-2</c:v>
                </c:pt>
                <c:pt idx="268300">
                  <c:v>4.1242000000000001E-2</c:v>
                </c:pt>
                <c:pt idx="268301">
                  <c:v>4.1241E-2</c:v>
                </c:pt>
                <c:pt idx="268302">
                  <c:v>4.1239999999999999E-2</c:v>
                </c:pt>
                <c:pt idx="268303">
                  <c:v>4.1238999999999998E-2</c:v>
                </c:pt>
                <c:pt idx="268304">
                  <c:v>4.1237999999999997E-2</c:v>
                </c:pt>
                <c:pt idx="268305">
                  <c:v>4.1237000000000003E-2</c:v>
                </c:pt>
                <c:pt idx="268306">
                  <c:v>4.1237000000000003E-2</c:v>
                </c:pt>
                <c:pt idx="268307">
                  <c:v>4.1236000000000002E-2</c:v>
                </c:pt>
                <c:pt idx="268308">
                  <c:v>4.1235000000000001E-2</c:v>
                </c:pt>
                <c:pt idx="268309">
                  <c:v>4.1235000000000001E-2</c:v>
                </c:pt>
                <c:pt idx="268310">
                  <c:v>4.1234E-2</c:v>
                </c:pt>
                <c:pt idx="268311">
                  <c:v>4.1234E-2</c:v>
                </c:pt>
                <c:pt idx="268312">
                  <c:v>4.1234E-2</c:v>
                </c:pt>
                <c:pt idx="268313">
                  <c:v>4.1232999999999999E-2</c:v>
                </c:pt>
                <c:pt idx="268314">
                  <c:v>4.1232999999999999E-2</c:v>
                </c:pt>
                <c:pt idx="268315">
                  <c:v>4.1232999999999999E-2</c:v>
                </c:pt>
                <c:pt idx="268316">
                  <c:v>4.1231999999999998E-2</c:v>
                </c:pt>
                <c:pt idx="268317">
                  <c:v>4.1231999999999998E-2</c:v>
                </c:pt>
                <c:pt idx="268318">
                  <c:v>4.1231999999999998E-2</c:v>
                </c:pt>
                <c:pt idx="268319">
                  <c:v>4.1231999999999998E-2</c:v>
                </c:pt>
                <c:pt idx="268320">
                  <c:v>4.1231999999999998E-2</c:v>
                </c:pt>
                <c:pt idx="268321">
                  <c:v>4.1231999999999998E-2</c:v>
                </c:pt>
                <c:pt idx="268322">
                  <c:v>4.1232999999999999E-2</c:v>
                </c:pt>
                <c:pt idx="268323">
                  <c:v>4.1232999999999999E-2</c:v>
                </c:pt>
                <c:pt idx="268324">
                  <c:v>4.1232999999999999E-2</c:v>
                </c:pt>
                <c:pt idx="268325">
                  <c:v>4.1232999999999999E-2</c:v>
                </c:pt>
                <c:pt idx="268326">
                  <c:v>4.1232999999999999E-2</c:v>
                </c:pt>
                <c:pt idx="268327">
                  <c:v>4.1232999999999999E-2</c:v>
                </c:pt>
                <c:pt idx="268328">
                  <c:v>4.1232999999999999E-2</c:v>
                </c:pt>
                <c:pt idx="268329">
                  <c:v>4.1232999999999999E-2</c:v>
                </c:pt>
                <c:pt idx="268330">
                  <c:v>4.1234E-2</c:v>
                </c:pt>
                <c:pt idx="268331">
                  <c:v>4.1234E-2</c:v>
                </c:pt>
                <c:pt idx="268332">
                  <c:v>4.1234E-2</c:v>
                </c:pt>
                <c:pt idx="268333">
                  <c:v>4.1235000000000001E-2</c:v>
                </c:pt>
                <c:pt idx="268334">
                  <c:v>4.1235000000000001E-2</c:v>
                </c:pt>
                <c:pt idx="268335">
                  <c:v>4.1235000000000001E-2</c:v>
                </c:pt>
                <c:pt idx="268336">
                  <c:v>4.1235000000000001E-2</c:v>
                </c:pt>
                <c:pt idx="268337">
                  <c:v>4.1235000000000001E-2</c:v>
                </c:pt>
                <c:pt idx="268338">
                  <c:v>4.1236000000000002E-2</c:v>
                </c:pt>
                <c:pt idx="268339">
                  <c:v>4.1236000000000002E-2</c:v>
                </c:pt>
                <c:pt idx="268340">
                  <c:v>4.1236000000000002E-2</c:v>
                </c:pt>
                <c:pt idx="268341">
                  <c:v>4.1236000000000002E-2</c:v>
                </c:pt>
                <c:pt idx="268342">
                  <c:v>4.1236000000000002E-2</c:v>
                </c:pt>
                <c:pt idx="268343">
                  <c:v>4.1236000000000002E-2</c:v>
                </c:pt>
                <c:pt idx="268344">
                  <c:v>4.1237000000000003E-2</c:v>
                </c:pt>
                <c:pt idx="268345">
                  <c:v>4.1237000000000003E-2</c:v>
                </c:pt>
                <c:pt idx="268346">
                  <c:v>4.1237000000000003E-2</c:v>
                </c:pt>
                <c:pt idx="268347">
                  <c:v>4.1237000000000003E-2</c:v>
                </c:pt>
                <c:pt idx="268348">
                  <c:v>4.1237000000000003E-2</c:v>
                </c:pt>
                <c:pt idx="268349">
                  <c:v>4.1237000000000003E-2</c:v>
                </c:pt>
                <c:pt idx="268350">
                  <c:v>4.1237000000000003E-2</c:v>
                </c:pt>
                <c:pt idx="268351">
                  <c:v>4.1237000000000003E-2</c:v>
                </c:pt>
                <c:pt idx="268352">
                  <c:v>4.1236000000000002E-2</c:v>
                </c:pt>
                <c:pt idx="268353">
                  <c:v>4.1236000000000002E-2</c:v>
                </c:pt>
                <c:pt idx="268354">
                  <c:v>4.1236000000000002E-2</c:v>
                </c:pt>
                <c:pt idx="268355">
                  <c:v>4.1236000000000002E-2</c:v>
                </c:pt>
                <c:pt idx="268356">
                  <c:v>4.1236000000000002E-2</c:v>
                </c:pt>
                <c:pt idx="268357">
                  <c:v>4.1236000000000002E-2</c:v>
                </c:pt>
                <c:pt idx="268358">
                  <c:v>4.1236000000000002E-2</c:v>
                </c:pt>
                <c:pt idx="268359">
                  <c:v>4.1236000000000002E-2</c:v>
                </c:pt>
                <c:pt idx="268360">
                  <c:v>4.1235000000000001E-2</c:v>
                </c:pt>
                <c:pt idx="268361">
                  <c:v>4.1235000000000001E-2</c:v>
                </c:pt>
                <c:pt idx="268362">
                  <c:v>4.1235000000000001E-2</c:v>
                </c:pt>
                <c:pt idx="268363">
                  <c:v>4.1234E-2</c:v>
                </c:pt>
                <c:pt idx="268364">
                  <c:v>4.1234E-2</c:v>
                </c:pt>
                <c:pt idx="268365">
                  <c:v>4.1234E-2</c:v>
                </c:pt>
                <c:pt idx="268366">
                  <c:v>4.1234E-2</c:v>
                </c:pt>
                <c:pt idx="268367">
                  <c:v>4.1234E-2</c:v>
                </c:pt>
                <c:pt idx="268368">
                  <c:v>4.1232999999999999E-2</c:v>
                </c:pt>
                <c:pt idx="268369">
                  <c:v>4.1232999999999999E-2</c:v>
                </c:pt>
                <c:pt idx="268370">
                  <c:v>4.1232999999999999E-2</c:v>
                </c:pt>
                <c:pt idx="268371">
                  <c:v>4.1232999999999999E-2</c:v>
                </c:pt>
                <c:pt idx="268372">
                  <c:v>4.1231999999999998E-2</c:v>
                </c:pt>
                <c:pt idx="268373">
                  <c:v>4.1231999999999998E-2</c:v>
                </c:pt>
                <c:pt idx="268374">
                  <c:v>4.1231999999999998E-2</c:v>
                </c:pt>
                <c:pt idx="268375">
                  <c:v>4.1231999999999998E-2</c:v>
                </c:pt>
                <c:pt idx="268376">
                  <c:v>4.1231999999999998E-2</c:v>
                </c:pt>
                <c:pt idx="268377">
                  <c:v>4.1231999999999998E-2</c:v>
                </c:pt>
                <c:pt idx="268378">
                  <c:v>4.1231999999999998E-2</c:v>
                </c:pt>
                <c:pt idx="268379">
                  <c:v>4.1231999999999998E-2</c:v>
                </c:pt>
                <c:pt idx="268380">
                  <c:v>4.1231999999999998E-2</c:v>
                </c:pt>
                <c:pt idx="268381">
                  <c:v>4.1231999999999998E-2</c:v>
                </c:pt>
                <c:pt idx="268382">
                  <c:v>4.1231999999999998E-2</c:v>
                </c:pt>
                <c:pt idx="268383">
                  <c:v>4.1231999999999998E-2</c:v>
                </c:pt>
                <c:pt idx="268384">
                  <c:v>4.1231999999999998E-2</c:v>
                </c:pt>
                <c:pt idx="268385">
                  <c:v>4.1231999999999998E-2</c:v>
                </c:pt>
                <c:pt idx="268386">
                  <c:v>4.1231999999999998E-2</c:v>
                </c:pt>
                <c:pt idx="268387">
                  <c:v>4.1231999999999998E-2</c:v>
                </c:pt>
                <c:pt idx="268388">
                  <c:v>4.1231999999999998E-2</c:v>
                </c:pt>
                <c:pt idx="268389">
                  <c:v>4.1232999999999999E-2</c:v>
                </c:pt>
                <c:pt idx="268390">
                  <c:v>4.1232999999999999E-2</c:v>
                </c:pt>
                <c:pt idx="268391">
                  <c:v>4.1232999999999999E-2</c:v>
                </c:pt>
                <c:pt idx="268392">
                  <c:v>4.1232999999999999E-2</c:v>
                </c:pt>
                <c:pt idx="268393">
                  <c:v>4.1234E-2</c:v>
                </c:pt>
                <c:pt idx="268394">
                  <c:v>4.1234E-2</c:v>
                </c:pt>
                <c:pt idx="268395">
                  <c:v>4.1234E-2</c:v>
                </c:pt>
                <c:pt idx="268396">
                  <c:v>4.1235000000000001E-2</c:v>
                </c:pt>
                <c:pt idx="268397">
                  <c:v>4.1235000000000001E-2</c:v>
                </c:pt>
                <c:pt idx="268398">
                  <c:v>4.1235000000000001E-2</c:v>
                </c:pt>
                <c:pt idx="268399">
                  <c:v>4.1236000000000002E-2</c:v>
                </c:pt>
                <c:pt idx="268400">
                  <c:v>4.1236000000000002E-2</c:v>
                </c:pt>
                <c:pt idx="268401">
                  <c:v>4.1236000000000002E-2</c:v>
                </c:pt>
                <c:pt idx="268402">
                  <c:v>4.1237000000000003E-2</c:v>
                </c:pt>
                <c:pt idx="268403">
                  <c:v>4.1237000000000003E-2</c:v>
                </c:pt>
                <c:pt idx="268404">
                  <c:v>4.1237000000000003E-2</c:v>
                </c:pt>
                <c:pt idx="268405">
                  <c:v>4.1237999999999997E-2</c:v>
                </c:pt>
                <c:pt idx="268406">
                  <c:v>4.1237999999999997E-2</c:v>
                </c:pt>
                <c:pt idx="268407">
                  <c:v>4.1237999999999997E-2</c:v>
                </c:pt>
                <c:pt idx="268408">
                  <c:v>4.1237999999999997E-2</c:v>
                </c:pt>
                <c:pt idx="268409">
                  <c:v>4.1238999999999998E-2</c:v>
                </c:pt>
                <c:pt idx="268410">
                  <c:v>4.1238999999999998E-2</c:v>
                </c:pt>
                <c:pt idx="268411">
                  <c:v>4.1238999999999998E-2</c:v>
                </c:pt>
                <c:pt idx="268412">
                  <c:v>4.1238999999999998E-2</c:v>
                </c:pt>
                <c:pt idx="268413">
                  <c:v>4.1238999999999998E-2</c:v>
                </c:pt>
                <c:pt idx="268414">
                  <c:v>4.1238999999999998E-2</c:v>
                </c:pt>
                <c:pt idx="268415">
                  <c:v>4.1238999999999998E-2</c:v>
                </c:pt>
                <c:pt idx="268416">
                  <c:v>4.1238999999999998E-2</c:v>
                </c:pt>
                <c:pt idx="268417">
                  <c:v>4.1238999999999998E-2</c:v>
                </c:pt>
                <c:pt idx="268418">
                  <c:v>4.1238999999999998E-2</c:v>
                </c:pt>
                <c:pt idx="268419">
                  <c:v>4.1237999999999997E-2</c:v>
                </c:pt>
                <c:pt idx="268420">
                  <c:v>4.1237999999999997E-2</c:v>
                </c:pt>
                <c:pt idx="268421">
                  <c:v>4.1237000000000003E-2</c:v>
                </c:pt>
                <c:pt idx="268422">
                  <c:v>4.1237000000000003E-2</c:v>
                </c:pt>
                <c:pt idx="268423">
                  <c:v>4.1236000000000002E-2</c:v>
                </c:pt>
                <c:pt idx="268424">
                  <c:v>4.1235000000000001E-2</c:v>
                </c:pt>
                <c:pt idx="268425">
                  <c:v>4.1235000000000001E-2</c:v>
                </c:pt>
                <c:pt idx="268426">
                  <c:v>4.1234E-2</c:v>
                </c:pt>
                <c:pt idx="268427">
                  <c:v>4.1232999999999999E-2</c:v>
                </c:pt>
                <c:pt idx="268428">
                  <c:v>4.1231999999999998E-2</c:v>
                </c:pt>
                <c:pt idx="268429">
                  <c:v>4.1230999999999997E-2</c:v>
                </c:pt>
                <c:pt idx="268430">
                  <c:v>4.1230000000000003E-2</c:v>
                </c:pt>
                <c:pt idx="268431">
                  <c:v>4.1229000000000002E-2</c:v>
                </c:pt>
                <c:pt idx="268432">
                  <c:v>4.1227E-2</c:v>
                </c:pt>
                <c:pt idx="268433">
                  <c:v>4.1225999999999999E-2</c:v>
                </c:pt>
                <c:pt idx="268434">
                  <c:v>4.1224999999999998E-2</c:v>
                </c:pt>
                <c:pt idx="268435">
                  <c:v>4.1223000000000003E-2</c:v>
                </c:pt>
                <c:pt idx="268436">
                  <c:v>4.1222000000000002E-2</c:v>
                </c:pt>
                <c:pt idx="268437">
                  <c:v>4.122E-2</c:v>
                </c:pt>
                <c:pt idx="268438">
                  <c:v>4.1218999999999999E-2</c:v>
                </c:pt>
                <c:pt idx="268439">
                  <c:v>4.1216999999999997E-2</c:v>
                </c:pt>
                <c:pt idx="268440">
                  <c:v>4.1215000000000002E-2</c:v>
                </c:pt>
                <c:pt idx="268441">
                  <c:v>4.1213E-2</c:v>
                </c:pt>
                <c:pt idx="268442">
                  <c:v>4.1211999999999999E-2</c:v>
                </c:pt>
                <c:pt idx="268443">
                  <c:v>4.1209999999999997E-2</c:v>
                </c:pt>
                <c:pt idx="268444">
                  <c:v>4.1208000000000002E-2</c:v>
                </c:pt>
                <c:pt idx="268445">
                  <c:v>4.1206E-2</c:v>
                </c:pt>
                <c:pt idx="268446">
                  <c:v>4.1203999999999998E-2</c:v>
                </c:pt>
                <c:pt idx="268447">
                  <c:v>4.1202000000000003E-2</c:v>
                </c:pt>
                <c:pt idx="268448">
                  <c:v>4.1200000000000001E-2</c:v>
                </c:pt>
                <c:pt idx="268449">
                  <c:v>4.1197999999999999E-2</c:v>
                </c:pt>
                <c:pt idx="268450">
                  <c:v>4.1196000000000003E-2</c:v>
                </c:pt>
                <c:pt idx="268451">
                  <c:v>4.1194000000000001E-2</c:v>
                </c:pt>
                <c:pt idx="268452">
                  <c:v>4.1191999999999999E-2</c:v>
                </c:pt>
                <c:pt idx="268453">
                  <c:v>4.1189999999999997E-2</c:v>
                </c:pt>
                <c:pt idx="268454">
                  <c:v>4.1188000000000002E-2</c:v>
                </c:pt>
                <c:pt idx="268455">
                  <c:v>4.1187000000000001E-2</c:v>
                </c:pt>
                <c:pt idx="268456">
                  <c:v>4.1184999999999999E-2</c:v>
                </c:pt>
                <c:pt idx="268457">
                  <c:v>4.1182999999999997E-2</c:v>
                </c:pt>
                <c:pt idx="268458">
                  <c:v>4.1181000000000002E-2</c:v>
                </c:pt>
                <c:pt idx="268459">
                  <c:v>4.1180000000000001E-2</c:v>
                </c:pt>
                <c:pt idx="268460">
                  <c:v>4.1177999999999999E-2</c:v>
                </c:pt>
                <c:pt idx="268461">
                  <c:v>4.1176999999999998E-2</c:v>
                </c:pt>
                <c:pt idx="268462">
                  <c:v>4.1175999999999997E-2</c:v>
                </c:pt>
                <c:pt idx="268463">
                  <c:v>4.1174000000000002E-2</c:v>
                </c:pt>
                <c:pt idx="268464">
                  <c:v>4.1173000000000001E-2</c:v>
                </c:pt>
                <c:pt idx="268465">
                  <c:v>4.1172E-2</c:v>
                </c:pt>
                <c:pt idx="268466">
                  <c:v>4.1170999999999999E-2</c:v>
                </c:pt>
                <c:pt idx="268467">
                  <c:v>4.1169999999999998E-2</c:v>
                </c:pt>
                <c:pt idx="268468">
                  <c:v>4.1168999999999997E-2</c:v>
                </c:pt>
                <c:pt idx="268469">
                  <c:v>4.1168000000000003E-2</c:v>
                </c:pt>
                <c:pt idx="268470">
                  <c:v>4.1167000000000002E-2</c:v>
                </c:pt>
                <c:pt idx="268471">
                  <c:v>4.1167000000000002E-2</c:v>
                </c:pt>
                <c:pt idx="268472">
                  <c:v>4.1166000000000001E-2</c:v>
                </c:pt>
                <c:pt idx="268473">
                  <c:v>4.1166000000000001E-2</c:v>
                </c:pt>
                <c:pt idx="268474">
                  <c:v>4.1166000000000001E-2</c:v>
                </c:pt>
                <c:pt idx="268475">
                  <c:v>4.1166000000000001E-2</c:v>
                </c:pt>
                <c:pt idx="268476">
                  <c:v>4.1166000000000001E-2</c:v>
                </c:pt>
                <c:pt idx="268477">
                  <c:v>4.1166000000000001E-2</c:v>
                </c:pt>
                <c:pt idx="268478">
                  <c:v>4.1166000000000001E-2</c:v>
                </c:pt>
                <c:pt idx="268479">
                  <c:v>4.1166000000000001E-2</c:v>
                </c:pt>
                <c:pt idx="268480">
                  <c:v>4.1166000000000001E-2</c:v>
                </c:pt>
                <c:pt idx="268481">
                  <c:v>4.1167000000000002E-2</c:v>
                </c:pt>
                <c:pt idx="268482">
                  <c:v>4.1167000000000002E-2</c:v>
                </c:pt>
                <c:pt idx="268483">
                  <c:v>4.1168000000000003E-2</c:v>
                </c:pt>
                <c:pt idx="268484">
                  <c:v>4.1168999999999997E-2</c:v>
                </c:pt>
                <c:pt idx="268485">
                  <c:v>4.1169999999999998E-2</c:v>
                </c:pt>
                <c:pt idx="268486">
                  <c:v>4.1170999999999999E-2</c:v>
                </c:pt>
                <c:pt idx="268487">
                  <c:v>4.1172E-2</c:v>
                </c:pt>
                <c:pt idx="268488">
                  <c:v>4.1173000000000001E-2</c:v>
                </c:pt>
                <c:pt idx="268489">
                  <c:v>4.1174000000000002E-2</c:v>
                </c:pt>
                <c:pt idx="268490">
                  <c:v>4.1175000000000003E-2</c:v>
                </c:pt>
                <c:pt idx="268491">
                  <c:v>4.1176999999999998E-2</c:v>
                </c:pt>
                <c:pt idx="268492">
                  <c:v>4.1177999999999999E-2</c:v>
                </c:pt>
                <c:pt idx="268493">
                  <c:v>4.1179E-2</c:v>
                </c:pt>
                <c:pt idx="268494">
                  <c:v>4.1181000000000002E-2</c:v>
                </c:pt>
                <c:pt idx="268495">
                  <c:v>4.1182999999999997E-2</c:v>
                </c:pt>
                <c:pt idx="268496">
                  <c:v>4.1183999999999998E-2</c:v>
                </c:pt>
                <c:pt idx="268497">
                  <c:v>4.1186E-2</c:v>
                </c:pt>
                <c:pt idx="268498">
                  <c:v>4.1188000000000002E-2</c:v>
                </c:pt>
                <c:pt idx="268499">
                  <c:v>4.1189999999999997E-2</c:v>
                </c:pt>
                <c:pt idx="268500">
                  <c:v>4.1191999999999999E-2</c:v>
                </c:pt>
                <c:pt idx="268501">
                  <c:v>4.1193E-2</c:v>
                </c:pt>
                <c:pt idx="268502">
                  <c:v>4.1195000000000002E-2</c:v>
                </c:pt>
                <c:pt idx="268503">
                  <c:v>4.1196999999999998E-2</c:v>
                </c:pt>
                <c:pt idx="268504">
                  <c:v>4.1199E-2</c:v>
                </c:pt>
                <c:pt idx="268505">
                  <c:v>4.1201000000000002E-2</c:v>
                </c:pt>
                <c:pt idx="268506">
                  <c:v>4.1202000000000003E-2</c:v>
                </c:pt>
                <c:pt idx="268507">
                  <c:v>4.1203999999999998E-2</c:v>
                </c:pt>
                <c:pt idx="268508">
                  <c:v>4.1206E-2</c:v>
                </c:pt>
                <c:pt idx="268509">
                  <c:v>4.1208000000000002E-2</c:v>
                </c:pt>
                <c:pt idx="268510">
                  <c:v>4.1209999999999997E-2</c:v>
                </c:pt>
                <c:pt idx="268511">
                  <c:v>4.1211999999999999E-2</c:v>
                </c:pt>
                <c:pt idx="268512">
                  <c:v>4.1214000000000001E-2</c:v>
                </c:pt>
                <c:pt idx="268513">
                  <c:v>4.1215000000000002E-2</c:v>
                </c:pt>
                <c:pt idx="268514">
                  <c:v>4.1216999999999997E-2</c:v>
                </c:pt>
                <c:pt idx="268515">
                  <c:v>4.1217999999999998E-2</c:v>
                </c:pt>
                <c:pt idx="268516">
                  <c:v>4.122E-2</c:v>
                </c:pt>
                <c:pt idx="268517">
                  <c:v>4.1222000000000002E-2</c:v>
                </c:pt>
                <c:pt idx="268518">
                  <c:v>4.1223000000000003E-2</c:v>
                </c:pt>
                <c:pt idx="268519">
                  <c:v>4.1223999999999997E-2</c:v>
                </c:pt>
                <c:pt idx="268520">
                  <c:v>4.1225999999999999E-2</c:v>
                </c:pt>
                <c:pt idx="268521">
                  <c:v>4.1227E-2</c:v>
                </c:pt>
                <c:pt idx="268522">
                  <c:v>4.1228000000000001E-2</c:v>
                </c:pt>
                <c:pt idx="268523">
                  <c:v>4.1229000000000002E-2</c:v>
                </c:pt>
                <c:pt idx="268524">
                  <c:v>4.1230000000000003E-2</c:v>
                </c:pt>
                <c:pt idx="268525">
                  <c:v>4.1230999999999997E-2</c:v>
                </c:pt>
                <c:pt idx="268526">
                  <c:v>4.1231999999999998E-2</c:v>
                </c:pt>
                <c:pt idx="268527">
                  <c:v>4.1231999999999998E-2</c:v>
                </c:pt>
                <c:pt idx="268528">
                  <c:v>4.1232999999999999E-2</c:v>
                </c:pt>
                <c:pt idx="268529">
                  <c:v>4.1232999999999999E-2</c:v>
                </c:pt>
                <c:pt idx="268530">
                  <c:v>4.1234E-2</c:v>
                </c:pt>
                <c:pt idx="268531">
                  <c:v>4.1234E-2</c:v>
                </c:pt>
                <c:pt idx="268532">
                  <c:v>4.1234E-2</c:v>
                </c:pt>
                <c:pt idx="268533">
                  <c:v>4.1234E-2</c:v>
                </c:pt>
                <c:pt idx="268534">
                  <c:v>4.1234E-2</c:v>
                </c:pt>
                <c:pt idx="268535">
                  <c:v>4.1234E-2</c:v>
                </c:pt>
                <c:pt idx="268536">
                  <c:v>4.1232999999999999E-2</c:v>
                </c:pt>
                <c:pt idx="268537">
                  <c:v>4.1232999999999999E-2</c:v>
                </c:pt>
                <c:pt idx="268538">
                  <c:v>4.1231999999999998E-2</c:v>
                </c:pt>
                <c:pt idx="268539">
                  <c:v>4.1230999999999997E-2</c:v>
                </c:pt>
                <c:pt idx="268540">
                  <c:v>4.1230000000000003E-2</c:v>
                </c:pt>
                <c:pt idx="268541">
                  <c:v>4.1229000000000002E-2</c:v>
                </c:pt>
                <c:pt idx="268542">
                  <c:v>4.1228000000000001E-2</c:v>
                </c:pt>
                <c:pt idx="268543">
                  <c:v>4.1227E-2</c:v>
                </c:pt>
                <c:pt idx="268544">
                  <c:v>4.1224999999999998E-2</c:v>
                </c:pt>
                <c:pt idx="268545">
                  <c:v>4.1223999999999997E-2</c:v>
                </c:pt>
                <c:pt idx="268546">
                  <c:v>4.1222000000000002E-2</c:v>
                </c:pt>
                <c:pt idx="268547">
                  <c:v>4.1221000000000001E-2</c:v>
                </c:pt>
                <c:pt idx="268548">
                  <c:v>4.1218999999999999E-2</c:v>
                </c:pt>
                <c:pt idx="268549">
                  <c:v>4.1216999999999997E-2</c:v>
                </c:pt>
                <c:pt idx="268550">
                  <c:v>4.1214000000000001E-2</c:v>
                </c:pt>
                <c:pt idx="268551">
                  <c:v>4.1211999999999999E-2</c:v>
                </c:pt>
                <c:pt idx="268552">
                  <c:v>4.1209999999999997E-2</c:v>
                </c:pt>
                <c:pt idx="268553">
                  <c:v>4.1208000000000002E-2</c:v>
                </c:pt>
                <c:pt idx="268554">
                  <c:v>4.1204999999999999E-2</c:v>
                </c:pt>
                <c:pt idx="268555">
                  <c:v>4.1202999999999997E-2</c:v>
                </c:pt>
                <c:pt idx="268556">
                  <c:v>4.1200000000000001E-2</c:v>
                </c:pt>
                <c:pt idx="268557">
                  <c:v>4.1197999999999999E-2</c:v>
                </c:pt>
                <c:pt idx="268558">
                  <c:v>4.1195000000000002E-2</c:v>
                </c:pt>
                <c:pt idx="268559">
                  <c:v>4.1191999999999999E-2</c:v>
                </c:pt>
                <c:pt idx="268560">
                  <c:v>4.1189000000000003E-2</c:v>
                </c:pt>
                <c:pt idx="268561">
                  <c:v>4.1186E-2</c:v>
                </c:pt>
                <c:pt idx="268562">
                  <c:v>4.1182999999999997E-2</c:v>
                </c:pt>
                <c:pt idx="268563">
                  <c:v>4.1180000000000001E-2</c:v>
                </c:pt>
                <c:pt idx="268564">
                  <c:v>4.1176999999999998E-2</c:v>
                </c:pt>
                <c:pt idx="268565">
                  <c:v>4.1175000000000003E-2</c:v>
                </c:pt>
                <c:pt idx="268566">
                  <c:v>4.1172E-2</c:v>
                </c:pt>
                <c:pt idx="268567">
                  <c:v>4.1168999999999997E-2</c:v>
                </c:pt>
                <c:pt idx="268568">
                  <c:v>4.1166000000000001E-2</c:v>
                </c:pt>
                <c:pt idx="268569">
                  <c:v>4.1162999999999998E-2</c:v>
                </c:pt>
                <c:pt idx="268570">
                  <c:v>4.1160000000000002E-2</c:v>
                </c:pt>
                <c:pt idx="268571">
                  <c:v>4.1156999999999999E-2</c:v>
                </c:pt>
                <c:pt idx="268572">
                  <c:v>4.1154000000000003E-2</c:v>
                </c:pt>
                <c:pt idx="268573">
                  <c:v>4.1151E-2</c:v>
                </c:pt>
                <c:pt idx="268574">
                  <c:v>4.1148999999999998E-2</c:v>
                </c:pt>
                <c:pt idx="268575">
                  <c:v>4.1146000000000002E-2</c:v>
                </c:pt>
                <c:pt idx="268576">
                  <c:v>4.1142999999999999E-2</c:v>
                </c:pt>
                <c:pt idx="268577">
                  <c:v>4.1140999999999997E-2</c:v>
                </c:pt>
                <c:pt idx="268578">
                  <c:v>4.1138000000000001E-2</c:v>
                </c:pt>
                <c:pt idx="268579">
                  <c:v>4.1135999999999999E-2</c:v>
                </c:pt>
                <c:pt idx="268580">
                  <c:v>4.1133999999999997E-2</c:v>
                </c:pt>
                <c:pt idx="268581">
                  <c:v>4.1132000000000002E-2</c:v>
                </c:pt>
                <c:pt idx="268582">
                  <c:v>4.113E-2</c:v>
                </c:pt>
                <c:pt idx="268583">
                  <c:v>4.1127999999999998E-2</c:v>
                </c:pt>
                <c:pt idx="268584">
                  <c:v>4.1126000000000003E-2</c:v>
                </c:pt>
                <c:pt idx="268585">
                  <c:v>4.1124000000000001E-2</c:v>
                </c:pt>
                <c:pt idx="268586">
                  <c:v>4.1121999999999999E-2</c:v>
                </c:pt>
                <c:pt idx="268587">
                  <c:v>4.1120999999999998E-2</c:v>
                </c:pt>
                <c:pt idx="268588">
                  <c:v>4.1119000000000003E-2</c:v>
                </c:pt>
                <c:pt idx="268589">
                  <c:v>4.1118000000000002E-2</c:v>
                </c:pt>
                <c:pt idx="268590">
                  <c:v>4.1117000000000001E-2</c:v>
                </c:pt>
                <c:pt idx="268591">
                  <c:v>4.1116E-2</c:v>
                </c:pt>
                <c:pt idx="268592">
                  <c:v>4.1114999999999999E-2</c:v>
                </c:pt>
                <c:pt idx="268593">
                  <c:v>4.1114999999999999E-2</c:v>
                </c:pt>
                <c:pt idx="268594">
                  <c:v>4.1113999999999998E-2</c:v>
                </c:pt>
                <c:pt idx="268595">
                  <c:v>4.1112999999999997E-2</c:v>
                </c:pt>
                <c:pt idx="268596">
                  <c:v>4.1112999999999997E-2</c:v>
                </c:pt>
                <c:pt idx="268597">
                  <c:v>4.1112999999999997E-2</c:v>
                </c:pt>
                <c:pt idx="268598">
                  <c:v>4.1112999999999997E-2</c:v>
                </c:pt>
                <c:pt idx="268599">
                  <c:v>4.1112999999999997E-2</c:v>
                </c:pt>
                <c:pt idx="268600">
                  <c:v>4.1112999999999997E-2</c:v>
                </c:pt>
                <c:pt idx="268601">
                  <c:v>4.1112999999999997E-2</c:v>
                </c:pt>
                <c:pt idx="268602">
                  <c:v>4.1113999999999998E-2</c:v>
                </c:pt>
                <c:pt idx="268603">
                  <c:v>4.1113999999999998E-2</c:v>
                </c:pt>
                <c:pt idx="268604">
                  <c:v>4.1114999999999999E-2</c:v>
                </c:pt>
                <c:pt idx="268605">
                  <c:v>4.1116E-2</c:v>
                </c:pt>
                <c:pt idx="268606">
                  <c:v>4.1116E-2</c:v>
                </c:pt>
                <c:pt idx="268607">
                  <c:v>4.1117000000000001E-2</c:v>
                </c:pt>
                <c:pt idx="268608">
                  <c:v>4.1118000000000002E-2</c:v>
                </c:pt>
                <c:pt idx="268609">
                  <c:v>4.1119000000000003E-2</c:v>
                </c:pt>
                <c:pt idx="268610">
                  <c:v>4.1119999999999997E-2</c:v>
                </c:pt>
                <c:pt idx="268611">
                  <c:v>4.1121999999999999E-2</c:v>
                </c:pt>
                <c:pt idx="268612">
                  <c:v>4.1123E-2</c:v>
                </c:pt>
                <c:pt idx="268613">
                  <c:v>4.1125000000000002E-2</c:v>
                </c:pt>
                <c:pt idx="268614">
                  <c:v>4.1126000000000003E-2</c:v>
                </c:pt>
                <c:pt idx="268615">
                  <c:v>4.1127999999999998E-2</c:v>
                </c:pt>
                <c:pt idx="268616">
                  <c:v>4.1128999999999999E-2</c:v>
                </c:pt>
                <c:pt idx="268617">
                  <c:v>4.1131000000000001E-2</c:v>
                </c:pt>
                <c:pt idx="268618">
                  <c:v>4.1132000000000002E-2</c:v>
                </c:pt>
                <c:pt idx="268619">
                  <c:v>4.1133999999999997E-2</c:v>
                </c:pt>
                <c:pt idx="268620">
                  <c:v>4.1135999999999999E-2</c:v>
                </c:pt>
                <c:pt idx="268621">
                  <c:v>4.1137E-2</c:v>
                </c:pt>
                <c:pt idx="268622">
                  <c:v>4.1139000000000002E-2</c:v>
                </c:pt>
                <c:pt idx="268623">
                  <c:v>4.1140999999999997E-2</c:v>
                </c:pt>
                <c:pt idx="268624">
                  <c:v>4.1141999999999998E-2</c:v>
                </c:pt>
                <c:pt idx="268625">
                  <c:v>4.1144E-2</c:v>
                </c:pt>
                <c:pt idx="268626">
                  <c:v>4.1146000000000002E-2</c:v>
                </c:pt>
                <c:pt idx="268627">
                  <c:v>4.1147000000000003E-2</c:v>
                </c:pt>
                <c:pt idx="268628">
                  <c:v>4.1148999999999998E-2</c:v>
                </c:pt>
                <c:pt idx="268629">
                  <c:v>4.1149999999999999E-2</c:v>
                </c:pt>
                <c:pt idx="268630">
                  <c:v>4.1152000000000001E-2</c:v>
                </c:pt>
                <c:pt idx="268631">
                  <c:v>4.1153000000000002E-2</c:v>
                </c:pt>
                <c:pt idx="268632">
                  <c:v>4.1154999999999997E-2</c:v>
                </c:pt>
                <c:pt idx="268633">
                  <c:v>4.1155999999999998E-2</c:v>
                </c:pt>
                <c:pt idx="268634">
                  <c:v>4.1156999999999999E-2</c:v>
                </c:pt>
                <c:pt idx="268635">
                  <c:v>4.1158E-2</c:v>
                </c:pt>
                <c:pt idx="268636">
                  <c:v>4.1159000000000001E-2</c:v>
                </c:pt>
                <c:pt idx="268637">
                  <c:v>4.1160000000000002E-2</c:v>
                </c:pt>
                <c:pt idx="268638">
                  <c:v>4.1161999999999997E-2</c:v>
                </c:pt>
                <c:pt idx="268639">
                  <c:v>4.1161999999999997E-2</c:v>
                </c:pt>
                <c:pt idx="268640">
                  <c:v>4.1162999999999998E-2</c:v>
                </c:pt>
                <c:pt idx="268641">
                  <c:v>4.1163999999999999E-2</c:v>
                </c:pt>
                <c:pt idx="268642">
                  <c:v>4.1165E-2</c:v>
                </c:pt>
                <c:pt idx="268643">
                  <c:v>4.1165E-2</c:v>
                </c:pt>
                <c:pt idx="268644">
                  <c:v>4.1165E-2</c:v>
                </c:pt>
                <c:pt idx="268645">
                  <c:v>4.1166000000000001E-2</c:v>
                </c:pt>
                <c:pt idx="268646">
                  <c:v>4.1166000000000001E-2</c:v>
                </c:pt>
                <c:pt idx="268647">
                  <c:v>4.1166000000000001E-2</c:v>
                </c:pt>
                <c:pt idx="268648">
                  <c:v>4.1166000000000001E-2</c:v>
                </c:pt>
                <c:pt idx="268649">
                  <c:v>4.1166000000000001E-2</c:v>
                </c:pt>
                <c:pt idx="268650">
                  <c:v>4.1166000000000001E-2</c:v>
                </c:pt>
                <c:pt idx="268651">
                  <c:v>4.1166000000000001E-2</c:v>
                </c:pt>
                <c:pt idx="268652">
                  <c:v>4.1166000000000001E-2</c:v>
                </c:pt>
                <c:pt idx="268653">
                  <c:v>4.1166000000000001E-2</c:v>
                </c:pt>
                <c:pt idx="268654">
                  <c:v>4.1165E-2</c:v>
                </c:pt>
                <c:pt idx="268655">
                  <c:v>4.1165E-2</c:v>
                </c:pt>
                <c:pt idx="268656">
                  <c:v>4.1163999999999999E-2</c:v>
                </c:pt>
                <c:pt idx="268657">
                  <c:v>4.1162999999999998E-2</c:v>
                </c:pt>
                <c:pt idx="268658">
                  <c:v>4.1162999999999998E-2</c:v>
                </c:pt>
                <c:pt idx="268659">
                  <c:v>4.1161999999999997E-2</c:v>
                </c:pt>
                <c:pt idx="268660">
                  <c:v>4.1161000000000003E-2</c:v>
                </c:pt>
                <c:pt idx="268661">
                  <c:v>4.1161000000000003E-2</c:v>
                </c:pt>
                <c:pt idx="268662">
                  <c:v>4.1160000000000002E-2</c:v>
                </c:pt>
                <c:pt idx="268663">
                  <c:v>4.1159000000000001E-2</c:v>
                </c:pt>
                <c:pt idx="268664">
                  <c:v>4.1158E-2</c:v>
                </c:pt>
                <c:pt idx="268665">
                  <c:v>4.1156999999999999E-2</c:v>
                </c:pt>
                <c:pt idx="268666">
                  <c:v>4.1155999999999998E-2</c:v>
                </c:pt>
                <c:pt idx="268667">
                  <c:v>4.1154000000000003E-2</c:v>
                </c:pt>
                <c:pt idx="268668">
                  <c:v>4.1153000000000002E-2</c:v>
                </c:pt>
                <c:pt idx="268669">
                  <c:v>4.1152000000000001E-2</c:v>
                </c:pt>
                <c:pt idx="268670">
                  <c:v>4.1151E-2</c:v>
                </c:pt>
                <c:pt idx="268671">
                  <c:v>4.1149999999999999E-2</c:v>
                </c:pt>
                <c:pt idx="268672">
                  <c:v>4.1148999999999998E-2</c:v>
                </c:pt>
                <c:pt idx="268673">
                  <c:v>4.1147999999999997E-2</c:v>
                </c:pt>
                <c:pt idx="268674">
                  <c:v>4.1147000000000003E-2</c:v>
                </c:pt>
                <c:pt idx="268675">
                  <c:v>4.1146000000000002E-2</c:v>
                </c:pt>
                <c:pt idx="268676">
                  <c:v>4.1145000000000001E-2</c:v>
                </c:pt>
                <c:pt idx="268677">
                  <c:v>4.1142999999999999E-2</c:v>
                </c:pt>
                <c:pt idx="268678">
                  <c:v>4.1141999999999998E-2</c:v>
                </c:pt>
                <c:pt idx="268679">
                  <c:v>4.1140999999999997E-2</c:v>
                </c:pt>
                <c:pt idx="268680">
                  <c:v>4.1140000000000003E-2</c:v>
                </c:pt>
                <c:pt idx="268681">
                  <c:v>4.1139000000000002E-2</c:v>
                </c:pt>
                <c:pt idx="268682">
                  <c:v>4.1138000000000001E-2</c:v>
                </c:pt>
                <c:pt idx="268683">
                  <c:v>4.1137E-2</c:v>
                </c:pt>
                <c:pt idx="268684">
                  <c:v>4.1135999999999999E-2</c:v>
                </c:pt>
                <c:pt idx="268685">
                  <c:v>4.1135999999999999E-2</c:v>
                </c:pt>
                <c:pt idx="268686">
                  <c:v>4.1134999999999998E-2</c:v>
                </c:pt>
                <c:pt idx="268687">
                  <c:v>4.1133999999999997E-2</c:v>
                </c:pt>
                <c:pt idx="268688">
                  <c:v>4.1133999999999997E-2</c:v>
                </c:pt>
                <c:pt idx="268689">
                  <c:v>4.1133000000000003E-2</c:v>
                </c:pt>
                <c:pt idx="268690">
                  <c:v>4.1132000000000002E-2</c:v>
                </c:pt>
                <c:pt idx="268691">
                  <c:v>4.1132000000000002E-2</c:v>
                </c:pt>
                <c:pt idx="268692">
                  <c:v>4.1131000000000001E-2</c:v>
                </c:pt>
                <c:pt idx="268693">
                  <c:v>4.1131000000000001E-2</c:v>
                </c:pt>
                <c:pt idx="268694">
                  <c:v>4.113E-2</c:v>
                </c:pt>
                <c:pt idx="268695">
                  <c:v>4.113E-2</c:v>
                </c:pt>
                <c:pt idx="268696">
                  <c:v>4.113E-2</c:v>
                </c:pt>
                <c:pt idx="268697">
                  <c:v>4.113E-2</c:v>
                </c:pt>
                <c:pt idx="268698">
                  <c:v>4.113E-2</c:v>
                </c:pt>
                <c:pt idx="268699">
                  <c:v>4.113E-2</c:v>
                </c:pt>
                <c:pt idx="268700">
                  <c:v>4.113E-2</c:v>
                </c:pt>
                <c:pt idx="268701">
                  <c:v>4.113E-2</c:v>
                </c:pt>
                <c:pt idx="268702">
                  <c:v>4.113E-2</c:v>
                </c:pt>
                <c:pt idx="268703">
                  <c:v>4.113E-2</c:v>
                </c:pt>
                <c:pt idx="268704">
                  <c:v>4.1131000000000001E-2</c:v>
                </c:pt>
                <c:pt idx="268705">
                  <c:v>4.1131000000000001E-2</c:v>
                </c:pt>
                <c:pt idx="268706">
                  <c:v>4.1131000000000001E-2</c:v>
                </c:pt>
                <c:pt idx="268707">
                  <c:v>4.1132000000000002E-2</c:v>
                </c:pt>
                <c:pt idx="268708">
                  <c:v>4.1133000000000003E-2</c:v>
                </c:pt>
                <c:pt idx="268709">
                  <c:v>4.1133000000000003E-2</c:v>
                </c:pt>
                <c:pt idx="268710">
                  <c:v>4.1133999999999997E-2</c:v>
                </c:pt>
                <c:pt idx="268711">
                  <c:v>4.1134999999999998E-2</c:v>
                </c:pt>
                <c:pt idx="268712">
                  <c:v>4.1135999999999999E-2</c:v>
                </c:pt>
                <c:pt idx="268713">
                  <c:v>4.1137E-2</c:v>
                </c:pt>
                <c:pt idx="268714">
                  <c:v>4.1138000000000001E-2</c:v>
                </c:pt>
                <c:pt idx="268715">
                  <c:v>4.1139000000000002E-2</c:v>
                </c:pt>
                <c:pt idx="268716">
                  <c:v>4.1140000000000003E-2</c:v>
                </c:pt>
                <c:pt idx="268717">
                  <c:v>4.1141999999999998E-2</c:v>
                </c:pt>
                <c:pt idx="268718">
                  <c:v>4.1142999999999999E-2</c:v>
                </c:pt>
                <c:pt idx="268719">
                  <c:v>4.1144E-2</c:v>
                </c:pt>
                <c:pt idx="268720">
                  <c:v>4.1146000000000002E-2</c:v>
                </c:pt>
                <c:pt idx="268721">
                  <c:v>4.1147999999999997E-2</c:v>
                </c:pt>
                <c:pt idx="268722">
                  <c:v>4.1148999999999998E-2</c:v>
                </c:pt>
                <c:pt idx="268723">
                  <c:v>4.1151E-2</c:v>
                </c:pt>
                <c:pt idx="268724">
                  <c:v>4.1153000000000002E-2</c:v>
                </c:pt>
                <c:pt idx="268725">
                  <c:v>4.1154000000000003E-2</c:v>
                </c:pt>
                <c:pt idx="268726">
                  <c:v>4.1155999999999998E-2</c:v>
                </c:pt>
                <c:pt idx="268727">
                  <c:v>4.1158E-2</c:v>
                </c:pt>
                <c:pt idx="268728">
                  <c:v>4.1160000000000002E-2</c:v>
                </c:pt>
                <c:pt idx="268729">
                  <c:v>4.1161999999999997E-2</c:v>
                </c:pt>
                <c:pt idx="268730">
                  <c:v>4.1163999999999999E-2</c:v>
                </c:pt>
                <c:pt idx="268731">
                  <c:v>4.1166000000000001E-2</c:v>
                </c:pt>
                <c:pt idx="268732">
                  <c:v>4.1168000000000003E-2</c:v>
                </c:pt>
                <c:pt idx="268733">
                  <c:v>4.1169999999999998E-2</c:v>
                </c:pt>
                <c:pt idx="268734">
                  <c:v>4.1172E-2</c:v>
                </c:pt>
                <c:pt idx="268735">
                  <c:v>4.1174000000000002E-2</c:v>
                </c:pt>
                <c:pt idx="268736">
                  <c:v>4.1175999999999997E-2</c:v>
                </c:pt>
                <c:pt idx="268737">
                  <c:v>4.1177999999999999E-2</c:v>
                </c:pt>
                <c:pt idx="268738">
                  <c:v>4.1180000000000001E-2</c:v>
                </c:pt>
                <c:pt idx="268739">
                  <c:v>4.1182000000000003E-2</c:v>
                </c:pt>
                <c:pt idx="268740">
                  <c:v>4.1184999999999999E-2</c:v>
                </c:pt>
                <c:pt idx="268741">
                  <c:v>4.1187000000000001E-2</c:v>
                </c:pt>
                <c:pt idx="268742">
                  <c:v>4.1189000000000003E-2</c:v>
                </c:pt>
                <c:pt idx="268743">
                  <c:v>4.1190999999999998E-2</c:v>
                </c:pt>
                <c:pt idx="268744">
                  <c:v>4.1193E-2</c:v>
                </c:pt>
                <c:pt idx="268745">
                  <c:v>4.1195000000000002E-2</c:v>
                </c:pt>
                <c:pt idx="268746">
                  <c:v>4.1196999999999998E-2</c:v>
                </c:pt>
                <c:pt idx="268747">
                  <c:v>4.1199E-2</c:v>
                </c:pt>
                <c:pt idx="268748">
                  <c:v>4.1201000000000002E-2</c:v>
                </c:pt>
                <c:pt idx="268749">
                  <c:v>4.1202999999999997E-2</c:v>
                </c:pt>
                <c:pt idx="268750">
                  <c:v>4.1203999999999998E-2</c:v>
                </c:pt>
                <c:pt idx="268751">
                  <c:v>4.1206E-2</c:v>
                </c:pt>
                <c:pt idx="268752">
                  <c:v>4.1208000000000002E-2</c:v>
                </c:pt>
                <c:pt idx="268753">
                  <c:v>4.1209000000000003E-2</c:v>
                </c:pt>
                <c:pt idx="268754">
                  <c:v>4.1210999999999998E-2</c:v>
                </c:pt>
                <c:pt idx="268755">
                  <c:v>4.1213E-2</c:v>
                </c:pt>
                <c:pt idx="268756">
                  <c:v>4.1214000000000001E-2</c:v>
                </c:pt>
                <c:pt idx="268757">
                  <c:v>4.1216000000000003E-2</c:v>
                </c:pt>
                <c:pt idx="268758">
                  <c:v>4.1216999999999997E-2</c:v>
                </c:pt>
                <c:pt idx="268759">
                  <c:v>4.1217999999999998E-2</c:v>
                </c:pt>
                <c:pt idx="268760">
                  <c:v>4.1218999999999999E-2</c:v>
                </c:pt>
                <c:pt idx="268761">
                  <c:v>4.122E-2</c:v>
                </c:pt>
                <c:pt idx="268762">
                  <c:v>4.1221000000000001E-2</c:v>
                </c:pt>
                <c:pt idx="268763">
                  <c:v>4.1222000000000002E-2</c:v>
                </c:pt>
                <c:pt idx="268764">
                  <c:v>4.1223000000000003E-2</c:v>
                </c:pt>
                <c:pt idx="268765">
                  <c:v>4.1223999999999997E-2</c:v>
                </c:pt>
                <c:pt idx="268766">
                  <c:v>4.1224999999999998E-2</c:v>
                </c:pt>
                <c:pt idx="268767">
                  <c:v>4.1225999999999999E-2</c:v>
                </c:pt>
                <c:pt idx="268768">
                  <c:v>4.1227E-2</c:v>
                </c:pt>
                <c:pt idx="268769">
                  <c:v>4.1227E-2</c:v>
                </c:pt>
                <c:pt idx="268770">
                  <c:v>4.1228000000000001E-2</c:v>
                </c:pt>
                <c:pt idx="268771">
                  <c:v>4.1228000000000001E-2</c:v>
                </c:pt>
                <c:pt idx="268772">
                  <c:v>4.1229000000000002E-2</c:v>
                </c:pt>
                <c:pt idx="268773">
                  <c:v>4.1229000000000002E-2</c:v>
                </c:pt>
                <c:pt idx="268774">
                  <c:v>4.1229000000000002E-2</c:v>
                </c:pt>
                <c:pt idx="268775">
                  <c:v>4.1229000000000002E-2</c:v>
                </c:pt>
                <c:pt idx="268776">
                  <c:v>4.1229000000000002E-2</c:v>
                </c:pt>
                <c:pt idx="268777">
                  <c:v>4.1230000000000003E-2</c:v>
                </c:pt>
                <c:pt idx="268778">
                  <c:v>4.1230000000000003E-2</c:v>
                </c:pt>
                <c:pt idx="268779">
                  <c:v>4.1230000000000003E-2</c:v>
                </c:pt>
                <c:pt idx="268780">
                  <c:v>4.1230000000000003E-2</c:v>
                </c:pt>
                <c:pt idx="268781">
                  <c:v>4.1229000000000002E-2</c:v>
                </c:pt>
                <c:pt idx="268782">
                  <c:v>4.1229000000000002E-2</c:v>
                </c:pt>
                <c:pt idx="268783">
                  <c:v>4.1229000000000002E-2</c:v>
                </c:pt>
                <c:pt idx="268784">
                  <c:v>4.1228000000000001E-2</c:v>
                </c:pt>
                <c:pt idx="268785">
                  <c:v>4.1228000000000001E-2</c:v>
                </c:pt>
                <c:pt idx="268786">
                  <c:v>4.1227E-2</c:v>
                </c:pt>
                <c:pt idx="268787">
                  <c:v>4.1227E-2</c:v>
                </c:pt>
                <c:pt idx="268788">
                  <c:v>4.1225999999999999E-2</c:v>
                </c:pt>
                <c:pt idx="268789">
                  <c:v>4.1225999999999999E-2</c:v>
                </c:pt>
                <c:pt idx="268790">
                  <c:v>4.1224999999999998E-2</c:v>
                </c:pt>
                <c:pt idx="268791">
                  <c:v>4.1223999999999997E-2</c:v>
                </c:pt>
                <c:pt idx="268792">
                  <c:v>4.1223999999999997E-2</c:v>
                </c:pt>
                <c:pt idx="268793">
                  <c:v>4.1223000000000003E-2</c:v>
                </c:pt>
                <c:pt idx="268794">
                  <c:v>4.1222000000000002E-2</c:v>
                </c:pt>
                <c:pt idx="268795">
                  <c:v>4.1221000000000001E-2</c:v>
                </c:pt>
                <c:pt idx="268796">
                  <c:v>4.122E-2</c:v>
                </c:pt>
                <c:pt idx="268797">
                  <c:v>4.1218999999999999E-2</c:v>
                </c:pt>
                <c:pt idx="268798">
                  <c:v>4.1217999999999998E-2</c:v>
                </c:pt>
                <c:pt idx="268799">
                  <c:v>4.1216999999999997E-2</c:v>
                </c:pt>
                <c:pt idx="268800">
                  <c:v>4.1215000000000002E-2</c:v>
                </c:pt>
                <c:pt idx="268801">
                  <c:v>4.1214000000000001E-2</c:v>
                </c:pt>
                <c:pt idx="268802">
                  <c:v>4.1213E-2</c:v>
                </c:pt>
                <c:pt idx="268803">
                  <c:v>4.1211999999999999E-2</c:v>
                </c:pt>
                <c:pt idx="268804">
                  <c:v>4.1210999999999998E-2</c:v>
                </c:pt>
                <c:pt idx="268805">
                  <c:v>4.1209000000000003E-2</c:v>
                </c:pt>
                <c:pt idx="268806">
                  <c:v>4.1208000000000002E-2</c:v>
                </c:pt>
                <c:pt idx="268807">
                  <c:v>4.1207000000000001E-2</c:v>
                </c:pt>
                <c:pt idx="268808">
                  <c:v>4.1204999999999999E-2</c:v>
                </c:pt>
                <c:pt idx="268809">
                  <c:v>4.1203999999999998E-2</c:v>
                </c:pt>
                <c:pt idx="268810">
                  <c:v>4.1202000000000003E-2</c:v>
                </c:pt>
                <c:pt idx="268811">
                  <c:v>4.1201000000000002E-2</c:v>
                </c:pt>
                <c:pt idx="268812">
                  <c:v>4.1199E-2</c:v>
                </c:pt>
                <c:pt idx="268813">
                  <c:v>4.1197999999999999E-2</c:v>
                </c:pt>
                <c:pt idx="268814">
                  <c:v>4.1196000000000003E-2</c:v>
                </c:pt>
                <c:pt idx="268815">
                  <c:v>4.1195000000000002E-2</c:v>
                </c:pt>
                <c:pt idx="268816">
                  <c:v>4.1193E-2</c:v>
                </c:pt>
                <c:pt idx="268817">
                  <c:v>4.1191999999999999E-2</c:v>
                </c:pt>
                <c:pt idx="268818">
                  <c:v>4.1189999999999997E-2</c:v>
                </c:pt>
                <c:pt idx="268819">
                  <c:v>4.1189000000000003E-2</c:v>
                </c:pt>
                <c:pt idx="268820">
                  <c:v>4.1187000000000001E-2</c:v>
                </c:pt>
                <c:pt idx="268821">
                  <c:v>4.1184999999999999E-2</c:v>
                </c:pt>
                <c:pt idx="268822">
                  <c:v>4.1183999999999998E-2</c:v>
                </c:pt>
                <c:pt idx="268823">
                  <c:v>4.1182000000000003E-2</c:v>
                </c:pt>
                <c:pt idx="268824">
                  <c:v>4.1181000000000002E-2</c:v>
                </c:pt>
                <c:pt idx="268825">
                  <c:v>4.1179E-2</c:v>
                </c:pt>
                <c:pt idx="268826">
                  <c:v>4.1177999999999999E-2</c:v>
                </c:pt>
                <c:pt idx="268827">
                  <c:v>4.1175999999999997E-2</c:v>
                </c:pt>
                <c:pt idx="268828">
                  <c:v>4.1175000000000003E-2</c:v>
                </c:pt>
                <c:pt idx="268829">
                  <c:v>4.1173000000000001E-2</c:v>
                </c:pt>
                <c:pt idx="268830">
                  <c:v>4.1172E-2</c:v>
                </c:pt>
                <c:pt idx="268831">
                  <c:v>4.1169999999999998E-2</c:v>
                </c:pt>
                <c:pt idx="268832">
                  <c:v>4.1168999999999997E-2</c:v>
                </c:pt>
                <c:pt idx="268833">
                  <c:v>4.1168000000000003E-2</c:v>
                </c:pt>
                <c:pt idx="268834">
                  <c:v>4.1166000000000001E-2</c:v>
                </c:pt>
                <c:pt idx="268835">
                  <c:v>4.1165E-2</c:v>
                </c:pt>
                <c:pt idx="268836">
                  <c:v>4.1163999999999999E-2</c:v>
                </c:pt>
                <c:pt idx="268837">
                  <c:v>4.1162999999999998E-2</c:v>
                </c:pt>
                <c:pt idx="268838">
                  <c:v>4.1161999999999997E-2</c:v>
                </c:pt>
                <c:pt idx="268839">
                  <c:v>4.1161000000000003E-2</c:v>
                </c:pt>
                <c:pt idx="268840">
                  <c:v>4.1160000000000002E-2</c:v>
                </c:pt>
                <c:pt idx="268841">
                  <c:v>4.1159000000000001E-2</c:v>
                </c:pt>
                <c:pt idx="268842">
                  <c:v>4.1158E-2</c:v>
                </c:pt>
                <c:pt idx="268843">
                  <c:v>4.1156999999999999E-2</c:v>
                </c:pt>
                <c:pt idx="268844">
                  <c:v>4.1155999999999998E-2</c:v>
                </c:pt>
                <c:pt idx="268845">
                  <c:v>4.1154999999999997E-2</c:v>
                </c:pt>
                <c:pt idx="268846">
                  <c:v>4.1154000000000003E-2</c:v>
                </c:pt>
                <c:pt idx="268847">
                  <c:v>4.1154000000000003E-2</c:v>
                </c:pt>
                <c:pt idx="268848">
                  <c:v>4.1153000000000002E-2</c:v>
                </c:pt>
                <c:pt idx="268849">
                  <c:v>4.1153000000000002E-2</c:v>
                </c:pt>
                <c:pt idx="268850">
                  <c:v>4.1152000000000001E-2</c:v>
                </c:pt>
                <c:pt idx="268851">
                  <c:v>4.1152000000000001E-2</c:v>
                </c:pt>
                <c:pt idx="268852">
                  <c:v>4.1151E-2</c:v>
                </c:pt>
                <c:pt idx="268853">
                  <c:v>4.1151E-2</c:v>
                </c:pt>
                <c:pt idx="268854">
                  <c:v>4.1149999999999999E-2</c:v>
                </c:pt>
                <c:pt idx="268855">
                  <c:v>4.1149999999999999E-2</c:v>
                </c:pt>
                <c:pt idx="268856">
                  <c:v>4.1148999999999998E-2</c:v>
                </c:pt>
                <c:pt idx="268857">
                  <c:v>4.1148999999999998E-2</c:v>
                </c:pt>
                <c:pt idx="268858">
                  <c:v>4.1148999999999998E-2</c:v>
                </c:pt>
                <c:pt idx="268859">
                  <c:v>4.1148999999999998E-2</c:v>
                </c:pt>
                <c:pt idx="268860">
                  <c:v>4.1148999999999998E-2</c:v>
                </c:pt>
                <c:pt idx="268861">
                  <c:v>4.1147999999999997E-2</c:v>
                </c:pt>
                <c:pt idx="268862">
                  <c:v>4.1147999999999997E-2</c:v>
                </c:pt>
                <c:pt idx="268863">
                  <c:v>4.1147999999999997E-2</c:v>
                </c:pt>
                <c:pt idx="268864">
                  <c:v>4.1147999999999997E-2</c:v>
                </c:pt>
                <c:pt idx="268865">
                  <c:v>4.1147999999999997E-2</c:v>
                </c:pt>
                <c:pt idx="268866">
                  <c:v>4.1147999999999997E-2</c:v>
                </c:pt>
                <c:pt idx="268867">
                  <c:v>4.1147999999999997E-2</c:v>
                </c:pt>
                <c:pt idx="268868">
                  <c:v>4.1147000000000003E-2</c:v>
                </c:pt>
                <c:pt idx="268869">
                  <c:v>4.1147000000000003E-2</c:v>
                </c:pt>
                <c:pt idx="268870">
                  <c:v>4.1147000000000003E-2</c:v>
                </c:pt>
                <c:pt idx="268871">
                  <c:v>4.1147000000000003E-2</c:v>
                </c:pt>
                <c:pt idx="268872">
                  <c:v>4.1147000000000003E-2</c:v>
                </c:pt>
                <c:pt idx="268873">
                  <c:v>4.1147000000000003E-2</c:v>
                </c:pt>
                <c:pt idx="268874">
                  <c:v>4.1147000000000003E-2</c:v>
                </c:pt>
                <c:pt idx="268875">
                  <c:v>4.1146000000000002E-2</c:v>
                </c:pt>
                <c:pt idx="268876">
                  <c:v>4.1146000000000002E-2</c:v>
                </c:pt>
                <c:pt idx="268877">
                  <c:v>4.1146000000000002E-2</c:v>
                </c:pt>
                <c:pt idx="268878">
                  <c:v>4.1146000000000002E-2</c:v>
                </c:pt>
                <c:pt idx="268879">
                  <c:v>4.1145000000000001E-2</c:v>
                </c:pt>
                <c:pt idx="268880">
                  <c:v>4.1145000000000001E-2</c:v>
                </c:pt>
                <c:pt idx="268881">
                  <c:v>4.1145000000000001E-2</c:v>
                </c:pt>
                <c:pt idx="268882">
                  <c:v>4.1145000000000001E-2</c:v>
                </c:pt>
                <c:pt idx="268883">
                  <c:v>4.1145000000000001E-2</c:v>
                </c:pt>
                <c:pt idx="268884">
                  <c:v>4.1144E-2</c:v>
                </c:pt>
                <c:pt idx="268885">
                  <c:v>4.1144E-2</c:v>
                </c:pt>
                <c:pt idx="268886">
                  <c:v>4.1144E-2</c:v>
                </c:pt>
                <c:pt idx="268887">
                  <c:v>4.1144E-2</c:v>
                </c:pt>
                <c:pt idx="268888">
                  <c:v>4.1144E-2</c:v>
                </c:pt>
                <c:pt idx="268889">
                  <c:v>4.1142999999999999E-2</c:v>
                </c:pt>
                <c:pt idx="268890">
                  <c:v>4.1142999999999999E-2</c:v>
                </c:pt>
                <c:pt idx="268891">
                  <c:v>4.1142999999999999E-2</c:v>
                </c:pt>
                <c:pt idx="268892">
                  <c:v>4.1141999999999998E-2</c:v>
                </c:pt>
                <c:pt idx="268893">
                  <c:v>4.1141999999999998E-2</c:v>
                </c:pt>
                <c:pt idx="268894">
                  <c:v>4.1141999999999998E-2</c:v>
                </c:pt>
                <c:pt idx="268895">
                  <c:v>4.1141999999999998E-2</c:v>
                </c:pt>
                <c:pt idx="268896">
                  <c:v>4.1141999999999998E-2</c:v>
                </c:pt>
                <c:pt idx="268897">
                  <c:v>4.1141999999999998E-2</c:v>
                </c:pt>
                <c:pt idx="268898">
                  <c:v>4.1141999999999998E-2</c:v>
                </c:pt>
                <c:pt idx="268899">
                  <c:v>4.1140999999999997E-2</c:v>
                </c:pt>
                <c:pt idx="268900">
                  <c:v>4.1140999999999997E-2</c:v>
                </c:pt>
                <c:pt idx="268901">
                  <c:v>4.1140999999999997E-2</c:v>
                </c:pt>
                <c:pt idx="268902">
                  <c:v>4.1140999999999997E-2</c:v>
                </c:pt>
                <c:pt idx="268903">
                  <c:v>4.1140999999999997E-2</c:v>
                </c:pt>
                <c:pt idx="268904">
                  <c:v>4.1140999999999997E-2</c:v>
                </c:pt>
                <c:pt idx="268905">
                  <c:v>4.1140999999999997E-2</c:v>
                </c:pt>
                <c:pt idx="268906">
                  <c:v>4.1140999999999997E-2</c:v>
                </c:pt>
                <c:pt idx="268907">
                  <c:v>4.1140999999999997E-2</c:v>
                </c:pt>
                <c:pt idx="268908">
                  <c:v>4.1141999999999998E-2</c:v>
                </c:pt>
                <c:pt idx="268909">
                  <c:v>4.1141999999999998E-2</c:v>
                </c:pt>
                <c:pt idx="268910">
                  <c:v>4.1141999999999998E-2</c:v>
                </c:pt>
                <c:pt idx="268911">
                  <c:v>4.1141999999999998E-2</c:v>
                </c:pt>
                <c:pt idx="268912">
                  <c:v>4.1142999999999999E-2</c:v>
                </c:pt>
                <c:pt idx="268913">
                  <c:v>4.1142999999999999E-2</c:v>
                </c:pt>
                <c:pt idx="268914">
                  <c:v>4.1142999999999999E-2</c:v>
                </c:pt>
                <c:pt idx="268915">
                  <c:v>4.1144E-2</c:v>
                </c:pt>
                <c:pt idx="268916">
                  <c:v>4.1144E-2</c:v>
                </c:pt>
                <c:pt idx="268917">
                  <c:v>4.1144E-2</c:v>
                </c:pt>
                <c:pt idx="268918">
                  <c:v>4.1145000000000001E-2</c:v>
                </c:pt>
                <c:pt idx="268919">
                  <c:v>4.1146000000000002E-2</c:v>
                </c:pt>
                <c:pt idx="268920">
                  <c:v>4.1146000000000002E-2</c:v>
                </c:pt>
                <c:pt idx="268921">
                  <c:v>4.1147000000000003E-2</c:v>
                </c:pt>
                <c:pt idx="268922">
                  <c:v>4.1147000000000003E-2</c:v>
                </c:pt>
                <c:pt idx="268923">
                  <c:v>4.1147999999999997E-2</c:v>
                </c:pt>
                <c:pt idx="268924">
                  <c:v>4.1148999999999998E-2</c:v>
                </c:pt>
                <c:pt idx="268925">
                  <c:v>4.1148999999999998E-2</c:v>
                </c:pt>
                <c:pt idx="268926">
                  <c:v>4.1149999999999999E-2</c:v>
                </c:pt>
                <c:pt idx="268927">
                  <c:v>4.1149999999999999E-2</c:v>
                </c:pt>
                <c:pt idx="268928">
                  <c:v>4.1151E-2</c:v>
                </c:pt>
                <c:pt idx="268929">
                  <c:v>4.1151E-2</c:v>
                </c:pt>
                <c:pt idx="268930">
                  <c:v>4.1152000000000001E-2</c:v>
                </c:pt>
                <c:pt idx="268931">
                  <c:v>4.1153000000000002E-2</c:v>
                </c:pt>
                <c:pt idx="268932">
                  <c:v>4.1153000000000002E-2</c:v>
                </c:pt>
                <c:pt idx="268933">
                  <c:v>4.1154000000000003E-2</c:v>
                </c:pt>
                <c:pt idx="268934">
                  <c:v>4.1154000000000003E-2</c:v>
                </c:pt>
                <c:pt idx="268935">
                  <c:v>4.1154999999999997E-2</c:v>
                </c:pt>
                <c:pt idx="268936">
                  <c:v>4.1154999999999997E-2</c:v>
                </c:pt>
                <c:pt idx="268937">
                  <c:v>4.1155999999999998E-2</c:v>
                </c:pt>
                <c:pt idx="268938">
                  <c:v>4.1155999999999998E-2</c:v>
                </c:pt>
                <c:pt idx="268939">
                  <c:v>4.1155999999999998E-2</c:v>
                </c:pt>
                <c:pt idx="268940">
                  <c:v>4.1155999999999998E-2</c:v>
                </c:pt>
                <c:pt idx="268941">
                  <c:v>4.1155999999999998E-2</c:v>
                </c:pt>
                <c:pt idx="268942">
                  <c:v>4.1156999999999999E-2</c:v>
                </c:pt>
                <c:pt idx="268943">
                  <c:v>4.1156999999999999E-2</c:v>
                </c:pt>
                <c:pt idx="268944">
                  <c:v>4.1156999999999999E-2</c:v>
                </c:pt>
                <c:pt idx="268945">
                  <c:v>4.1156999999999999E-2</c:v>
                </c:pt>
                <c:pt idx="268946">
                  <c:v>4.1156999999999999E-2</c:v>
                </c:pt>
                <c:pt idx="268947">
                  <c:v>4.1155999999999998E-2</c:v>
                </c:pt>
                <c:pt idx="268948">
                  <c:v>4.1155999999999998E-2</c:v>
                </c:pt>
                <c:pt idx="268949">
                  <c:v>4.1155999999999998E-2</c:v>
                </c:pt>
                <c:pt idx="268950">
                  <c:v>4.1154999999999997E-2</c:v>
                </c:pt>
                <c:pt idx="268951">
                  <c:v>4.1154999999999997E-2</c:v>
                </c:pt>
                <c:pt idx="268952">
                  <c:v>4.1154000000000003E-2</c:v>
                </c:pt>
                <c:pt idx="268953">
                  <c:v>4.1154000000000003E-2</c:v>
                </c:pt>
                <c:pt idx="268954">
                  <c:v>4.1153000000000002E-2</c:v>
                </c:pt>
                <c:pt idx="268955">
                  <c:v>4.1152000000000001E-2</c:v>
                </c:pt>
                <c:pt idx="268956">
                  <c:v>4.1152000000000001E-2</c:v>
                </c:pt>
                <c:pt idx="268957">
                  <c:v>4.1151E-2</c:v>
                </c:pt>
                <c:pt idx="268958">
                  <c:v>4.1149999999999999E-2</c:v>
                </c:pt>
                <c:pt idx="268959">
                  <c:v>4.1148999999999998E-2</c:v>
                </c:pt>
                <c:pt idx="268960">
                  <c:v>4.1147999999999997E-2</c:v>
                </c:pt>
                <c:pt idx="268961">
                  <c:v>4.1147000000000003E-2</c:v>
                </c:pt>
                <c:pt idx="268962">
                  <c:v>4.1145000000000001E-2</c:v>
                </c:pt>
                <c:pt idx="268963">
                  <c:v>4.1144E-2</c:v>
                </c:pt>
                <c:pt idx="268964">
                  <c:v>4.1142999999999999E-2</c:v>
                </c:pt>
                <c:pt idx="268965">
                  <c:v>4.1141999999999998E-2</c:v>
                </c:pt>
                <c:pt idx="268966">
                  <c:v>4.1140000000000003E-2</c:v>
                </c:pt>
                <c:pt idx="268967">
                  <c:v>4.1139000000000002E-2</c:v>
                </c:pt>
                <c:pt idx="268968">
                  <c:v>4.1138000000000001E-2</c:v>
                </c:pt>
                <c:pt idx="268969">
                  <c:v>4.1135999999999999E-2</c:v>
                </c:pt>
                <c:pt idx="268970">
                  <c:v>4.1134999999999998E-2</c:v>
                </c:pt>
                <c:pt idx="268971">
                  <c:v>4.1133000000000003E-2</c:v>
                </c:pt>
                <c:pt idx="268972">
                  <c:v>4.1132000000000002E-2</c:v>
                </c:pt>
                <c:pt idx="268973">
                  <c:v>4.113E-2</c:v>
                </c:pt>
                <c:pt idx="268974">
                  <c:v>4.1128999999999999E-2</c:v>
                </c:pt>
                <c:pt idx="268975">
                  <c:v>4.1126999999999997E-2</c:v>
                </c:pt>
                <c:pt idx="268976">
                  <c:v>4.1126000000000003E-2</c:v>
                </c:pt>
                <c:pt idx="268977">
                  <c:v>4.1125000000000002E-2</c:v>
                </c:pt>
                <c:pt idx="268978">
                  <c:v>4.1123E-2</c:v>
                </c:pt>
                <c:pt idx="268979">
                  <c:v>4.1121999999999999E-2</c:v>
                </c:pt>
                <c:pt idx="268980">
                  <c:v>4.1120999999999998E-2</c:v>
                </c:pt>
                <c:pt idx="268981">
                  <c:v>4.1119999999999997E-2</c:v>
                </c:pt>
                <c:pt idx="268982">
                  <c:v>4.1118000000000002E-2</c:v>
                </c:pt>
                <c:pt idx="268983">
                  <c:v>4.1117000000000001E-2</c:v>
                </c:pt>
                <c:pt idx="268984">
                  <c:v>4.1116E-2</c:v>
                </c:pt>
                <c:pt idx="268985">
                  <c:v>4.1114999999999999E-2</c:v>
                </c:pt>
                <c:pt idx="268986">
                  <c:v>4.1113999999999998E-2</c:v>
                </c:pt>
                <c:pt idx="268987">
                  <c:v>4.1112999999999997E-2</c:v>
                </c:pt>
                <c:pt idx="268988">
                  <c:v>4.1112000000000003E-2</c:v>
                </c:pt>
                <c:pt idx="268989">
                  <c:v>4.1111000000000002E-2</c:v>
                </c:pt>
                <c:pt idx="268990">
                  <c:v>4.1110000000000001E-2</c:v>
                </c:pt>
                <c:pt idx="268991">
                  <c:v>4.1109E-2</c:v>
                </c:pt>
                <c:pt idx="268992">
                  <c:v>4.1109E-2</c:v>
                </c:pt>
                <c:pt idx="268993">
                  <c:v>4.1107999999999999E-2</c:v>
                </c:pt>
                <c:pt idx="268994">
                  <c:v>4.1106999999999998E-2</c:v>
                </c:pt>
                <c:pt idx="268995">
                  <c:v>4.1106999999999998E-2</c:v>
                </c:pt>
                <c:pt idx="268996">
                  <c:v>4.1105999999999997E-2</c:v>
                </c:pt>
                <c:pt idx="268997">
                  <c:v>4.1105000000000003E-2</c:v>
                </c:pt>
                <c:pt idx="268998">
                  <c:v>4.1105000000000003E-2</c:v>
                </c:pt>
                <c:pt idx="268999">
                  <c:v>4.1104000000000002E-2</c:v>
                </c:pt>
                <c:pt idx="269000">
                  <c:v>4.1104000000000002E-2</c:v>
                </c:pt>
                <c:pt idx="269001">
                  <c:v>4.1104000000000002E-2</c:v>
                </c:pt>
                <c:pt idx="269002">
                  <c:v>4.1103000000000001E-2</c:v>
                </c:pt>
                <c:pt idx="269003">
                  <c:v>4.1103000000000001E-2</c:v>
                </c:pt>
                <c:pt idx="269004">
                  <c:v>4.1103000000000001E-2</c:v>
                </c:pt>
                <c:pt idx="269005">
                  <c:v>4.1103000000000001E-2</c:v>
                </c:pt>
                <c:pt idx="269006">
                  <c:v>4.1102E-2</c:v>
                </c:pt>
                <c:pt idx="269007">
                  <c:v>4.1102E-2</c:v>
                </c:pt>
                <c:pt idx="269008">
                  <c:v>4.1102E-2</c:v>
                </c:pt>
                <c:pt idx="269009">
                  <c:v>4.1102E-2</c:v>
                </c:pt>
                <c:pt idx="269010">
                  <c:v>4.1100999999999999E-2</c:v>
                </c:pt>
                <c:pt idx="269011">
                  <c:v>4.1100999999999999E-2</c:v>
                </c:pt>
                <c:pt idx="269012">
                  <c:v>4.1100999999999999E-2</c:v>
                </c:pt>
                <c:pt idx="269013">
                  <c:v>4.1100999999999999E-2</c:v>
                </c:pt>
                <c:pt idx="269014">
                  <c:v>4.1100999999999999E-2</c:v>
                </c:pt>
                <c:pt idx="269015">
                  <c:v>4.1100999999999999E-2</c:v>
                </c:pt>
                <c:pt idx="269016">
                  <c:v>4.1100999999999999E-2</c:v>
                </c:pt>
                <c:pt idx="269017">
                  <c:v>4.1099999999999998E-2</c:v>
                </c:pt>
                <c:pt idx="269018">
                  <c:v>4.1099999999999998E-2</c:v>
                </c:pt>
                <c:pt idx="269019">
                  <c:v>4.1099999999999998E-2</c:v>
                </c:pt>
                <c:pt idx="269020">
                  <c:v>4.1099999999999998E-2</c:v>
                </c:pt>
                <c:pt idx="269021">
                  <c:v>4.1099999999999998E-2</c:v>
                </c:pt>
                <c:pt idx="269022">
                  <c:v>4.1099999999999998E-2</c:v>
                </c:pt>
                <c:pt idx="269023">
                  <c:v>4.1099999999999998E-2</c:v>
                </c:pt>
                <c:pt idx="269024">
                  <c:v>4.1099999999999998E-2</c:v>
                </c:pt>
                <c:pt idx="269025">
                  <c:v>4.1099999999999998E-2</c:v>
                </c:pt>
                <c:pt idx="269026">
                  <c:v>4.1099999999999998E-2</c:v>
                </c:pt>
                <c:pt idx="269027">
                  <c:v>4.1099999999999998E-2</c:v>
                </c:pt>
                <c:pt idx="269028">
                  <c:v>4.1099999999999998E-2</c:v>
                </c:pt>
                <c:pt idx="269029">
                  <c:v>4.1099999999999998E-2</c:v>
                </c:pt>
                <c:pt idx="269030">
                  <c:v>4.1099999999999998E-2</c:v>
                </c:pt>
                <c:pt idx="269031">
                  <c:v>4.1099999999999998E-2</c:v>
                </c:pt>
                <c:pt idx="269032">
                  <c:v>4.1099999999999998E-2</c:v>
                </c:pt>
                <c:pt idx="269033">
                  <c:v>4.1100999999999999E-2</c:v>
                </c:pt>
                <c:pt idx="269034">
                  <c:v>4.1100999999999999E-2</c:v>
                </c:pt>
                <c:pt idx="269035">
                  <c:v>4.1100999999999999E-2</c:v>
                </c:pt>
                <c:pt idx="269036">
                  <c:v>4.1102E-2</c:v>
                </c:pt>
                <c:pt idx="269037">
                  <c:v>4.1102E-2</c:v>
                </c:pt>
                <c:pt idx="269038">
                  <c:v>4.1103000000000001E-2</c:v>
                </c:pt>
                <c:pt idx="269039">
                  <c:v>4.1103000000000001E-2</c:v>
                </c:pt>
                <c:pt idx="269040">
                  <c:v>4.1104000000000002E-2</c:v>
                </c:pt>
                <c:pt idx="269041">
                  <c:v>4.1105000000000003E-2</c:v>
                </c:pt>
                <c:pt idx="269042">
                  <c:v>4.1105000000000003E-2</c:v>
                </c:pt>
                <c:pt idx="269043">
                  <c:v>4.1105999999999997E-2</c:v>
                </c:pt>
                <c:pt idx="269044">
                  <c:v>4.1106999999999998E-2</c:v>
                </c:pt>
                <c:pt idx="269045">
                  <c:v>4.1107999999999999E-2</c:v>
                </c:pt>
                <c:pt idx="269046">
                  <c:v>4.1109E-2</c:v>
                </c:pt>
                <c:pt idx="269047">
                  <c:v>4.1110000000000001E-2</c:v>
                </c:pt>
                <c:pt idx="269048">
                  <c:v>4.1111000000000002E-2</c:v>
                </c:pt>
                <c:pt idx="269049">
                  <c:v>4.1112999999999997E-2</c:v>
                </c:pt>
                <c:pt idx="269050">
                  <c:v>4.1113999999999998E-2</c:v>
                </c:pt>
                <c:pt idx="269051">
                  <c:v>4.1114999999999999E-2</c:v>
                </c:pt>
                <c:pt idx="269052">
                  <c:v>4.1117000000000001E-2</c:v>
                </c:pt>
                <c:pt idx="269053">
                  <c:v>4.1118000000000002E-2</c:v>
                </c:pt>
                <c:pt idx="269054">
                  <c:v>4.1119000000000003E-2</c:v>
                </c:pt>
                <c:pt idx="269055">
                  <c:v>4.1120999999999998E-2</c:v>
                </c:pt>
                <c:pt idx="269056">
                  <c:v>4.1121999999999999E-2</c:v>
                </c:pt>
                <c:pt idx="269057">
                  <c:v>4.1124000000000001E-2</c:v>
                </c:pt>
                <c:pt idx="269058">
                  <c:v>4.1126000000000003E-2</c:v>
                </c:pt>
                <c:pt idx="269059">
                  <c:v>4.1126999999999997E-2</c:v>
                </c:pt>
                <c:pt idx="269060">
                  <c:v>4.1128999999999999E-2</c:v>
                </c:pt>
                <c:pt idx="269061">
                  <c:v>4.1131000000000001E-2</c:v>
                </c:pt>
                <c:pt idx="269062">
                  <c:v>4.1132000000000002E-2</c:v>
                </c:pt>
                <c:pt idx="269063">
                  <c:v>4.1133999999999997E-2</c:v>
                </c:pt>
                <c:pt idx="269064">
                  <c:v>4.1135999999999999E-2</c:v>
                </c:pt>
                <c:pt idx="269065">
                  <c:v>4.1138000000000001E-2</c:v>
                </c:pt>
                <c:pt idx="269066">
                  <c:v>4.1139000000000002E-2</c:v>
                </c:pt>
                <c:pt idx="269067">
                  <c:v>4.1140999999999997E-2</c:v>
                </c:pt>
                <c:pt idx="269068">
                  <c:v>4.1141999999999998E-2</c:v>
                </c:pt>
                <c:pt idx="269069">
                  <c:v>4.1144E-2</c:v>
                </c:pt>
                <c:pt idx="269070">
                  <c:v>4.1146000000000002E-2</c:v>
                </c:pt>
                <c:pt idx="269071">
                  <c:v>4.1147000000000003E-2</c:v>
                </c:pt>
                <c:pt idx="269072">
                  <c:v>4.1148999999999998E-2</c:v>
                </c:pt>
                <c:pt idx="269073">
                  <c:v>4.1149999999999999E-2</c:v>
                </c:pt>
                <c:pt idx="269074">
                  <c:v>4.1152000000000001E-2</c:v>
                </c:pt>
                <c:pt idx="269075">
                  <c:v>4.1153000000000002E-2</c:v>
                </c:pt>
                <c:pt idx="269076">
                  <c:v>4.1154999999999997E-2</c:v>
                </c:pt>
                <c:pt idx="269077">
                  <c:v>4.1155999999999998E-2</c:v>
                </c:pt>
                <c:pt idx="269078">
                  <c:v>4.1156999999999999E-2</c:v>
                </c:pt>
                <c:pt idx="269079">
                  <c:v>4.1158E-2</c:v>
                </c:pt>
                <c:pt idx="269080">
                  <c:v>4.1159000000000001E-2</c:v>
                </c:pt>
                <c:pt idx="269081">
                  <c:v>4.1160000000000002E-2</c:v>
                </c:pt>
                <c:pt idx="269082">
                  <c:v>4.1161000000000003E-2</c:v>
                </c:pt>
                <c:pt idx="269083">
                  <c:v>4.1161999999999997E-2</c:v>
                </c:pt>
                <c:pt idx="269084">
                  <c:v>4.1162999999999998E-2</c:v>
                </c:pt>
                <c:pt idx="269085">
                  <c:v>4.1163999999999999E-2</c:v>
                </c:pt>
                <c:pt idx="269086">
                  <c:v>4.1163999999999999E-2</c:v>
                </c:pt>
                <c:pt idx="269087">
                  <c:v>4.1165E-2</c:v>
                </c:pt>
                <c:pt idx="269088">
                  <c:v>4.1165E-2</c:v>
                </c:pt>
                <c:pt idx="269089">
                  <c:v>4.1165E-2</c:v>
                </c:pt>
                <c:pt idx="269090">
                  <c:v>4.1166000000000001E-2</c:v>
                </c:pt>
                <c:pt idx="269091">
                  <c:v>4.1166000000000001E-2</c:v>
                </c:pt>
                <c:pt idx="269092">
                  <c:v>4.1166000000000001E-2</c:v>
                </c:pt>
                <c:pt idx="269093">
                  <c:v>4.1166000000000001E-2</c:v>
                </c:pt>
                <c:pt idx="269094">
                  <c:v>4.1166000000000001E-2</c:v>
                </c:pt>
                <c:pt idx="269095">
                  <c:v>4.1166000000000001E-2</c:v>
                </c:pt>
                <c:pt idx="269096">
                  <c:v>4.1165E-2</c:v>
                </c:pt>
                <c:pt idx="269097">
                  <c:v>4.1165E-2</c:v>
                </c:pt>
                <c:pt idx="269098">
                  <c:v>4.1165E-2</c:v>
                </c:pt>
                <c:pt idx="269099">
                  <c:v>4.1163999999999999E-2</c:v>
                </c:pt>
                <c:pt idx="269100">
                  <c:v>4.1163999999999999E-2</c:v>
                </c:pt>
                <c:pt idx="269101">
                  <c:v>4.1162999999999998E-2</c:v>
                </c:pt>
                <c:pt idx="269102">
                  <c:v>4.1161999999999997E-2</c:v>
                </c:pt>
                <c:pt idx="269103">
                  <c:v>4.1161000000000003E-2</c:v>
                </c:pt>
                <c:pt idx="269104">
                  <c:v>4.1160000000000002E-2</c:v>
                </c:pt>
                <c:pt idx="269105">
                  <c:v>4.1159000000000001E-2</c:v>
                </c:pt>
                <c:pt idx="269106">
                  <c:v>4.1158E-2</c:v>
                </c:pt>
                <c:pt idx="269107">
                  <c:v>4.1156999999999999E-2</c:v>
                </c:pt>
                <c:pt idx="269108">
                  <c:v>4.1155999999999998E-2</c:v>
                </c:pt>
                <c:pt idx="269109">
                  <c:v>4.1154999999999997E-2</c:v>
                </c:pt>
                <c:pt idx="269110">
                  <c:v>4.1154000000000003E-2</c:v>
                </c:pt>
                <c:pt idx="269111">
                  <c:v>4.1152000000000001E-2</c:v>
                </c:pt>
                <c:pt idx="269112">
                  <c:v>4.1151E-2</c:v>
                </c:pt>
                <c:pt idx="269113">
                  <c:v>4.1148999999999998E-2</c:v>
                </c:pt>
                <c:pt idx="269114">
                  <c:v>4.1147999999999997E-2</c:v>
                </c:pt>
                <c:pt idx="269115">
                  <c:v>4.1146000000000002E-2</c:v>
                </c:pt>
                <c:pt idx="269116">
                  <c:v>4.1145000000000001E-2</c:v>
                </c:pt>
                <c:pt idx="269117">
                  <c:v>4.1142999999999999E-2</c:v>
                </c:pt>
                <c:pt idx="269118">
                  <c:v>4.1141999999999998E-2</c:v>
                </c:pt>
                <c:pt idx="269119">
                  <c:v>4.1140000000000003E-2</c:v>
                </c:pt>
                <c:pt idx="269120">
                  <c:v>4.1139000000000002E-2</c:v>
                </c:pt>
                <c:pt idx="269121">
                  <c:v>4.1137E-2</c:v>
                </c:pt>
                <c:pt idx="269122">
                  <c:v>4.1135999999999999E-2</c:v>
                </c:pt>
                <c:pt idx="269123">
                  <c:v>4.1133999999999997E-2</c:v>
                </c:pt>
                <c:pt idx="269124">
                  <c:v>4.1132000000000002E-2</c:v>
                </c:pt>
                <c:pt idx="269125">
                  <c:v>4.1131000000000001E-2</c:v>
                </c:pt>
                <c:pt idx="269126">
                  <c:v>4.1128999999999999E-2</c:v>
                </c:pt>
                <c:pt idx="269127">
                  <c:v>4.1127999999999998E-2</c:v>
                </c:pt>
                <c:pt idx="269128">
                  <c:v>4.1126000000000003E-2</c:v>
                </c:pt>
                <c:pt idx="269129">
                  <c:v>4.1125000000000002E-2</c:v>
                </c:pt>
                <c:pt idx="269130">
                  <c:v>4.1124000000000001E-2</c:v>
                </c:pt>
                <c:pt idx="269131">
                  <c:v>4.1121999999999999E-2</c:v>
                </c:pt>
                <c:pt idx="269132">
                  <c:v>4.1120999999999998E-2</c:v>
                </c:pt>
                <c:pt idx="269133">
                  <c:v>4.1119999999999997E-2</c:v>
                </c:pt>
                <c:pt idx="269134">
                  <c:v>4.1119000000000003E-2</c:v>
                </c:pt>
                <c:pt idx="269135">
                  <c:v>4.1118000000000002E-2</c:v>
                </c:pt>
                <c:pt idx="269136">
                  <c:v>4.1117000000000001E-2</c:v>
                </c:pt>
                <c:pt idx="269137">
                  <c:v>4.1117000000000001E-2</c:v>
                </c:pt>
                <c:pt idx="269138">
                  <c:v>4.1116E-2</c:v>
                </c:pt>
                <c:pt idx="269139">
                  <c:v>4.1114999999999999E-2</c:v>
                </c:pt>
                <c:pt idx="269140">
                  <c:v>4.1114999999999999E-2</c:v>
                </c:pt>
                <c:pt idx="269141">
                  <c:v>4.1113999999999998E-2</c:v>
                </c:pt>
                <c:pt idx="269142">
                  <c:v>4.1113999999999998E-2</c:v>
                </c:pt>
                <c:pt idx="269143">
                  <c:v>4.1113999999999998E-2</c:v>
                </c:pt>
                <c:pt idx="269144">
                  <c:v>4.1113999999999998E-2</c:v>
                </c:pt>
                <c:pt idx="269145">
                  <c:v>4.1114999999999999E-2</c:v>
                </c:pt>
                <c:pt idx="269146">
                  <c:v>4.1114999999999999E-2</c:v>
                </c:pt>
                <c:pt idx="269147">
                  <c:v>4.1114999999999999E-2</c:v>
                </c:pt>
                <c:pt idx="269148">
                  <c:v>4.1116E-2</c:v>
                </c:pt>
                <c:pt idx="269149">
                  <c:v>4.1116E-2</c:v>
                </c:pt>
                <c:pt idx="269150">
                  <c:v>4.1117000000000001E-2</c:v>
                </c:pt>
                <c:pt idx="269151">
                  <c:v>4.1118000000000002E-2</c:v>
                </c:pt>
                <c:pt idx="269152">
                  <c:v>4.1119000000000003E-2</c:v>
                </c:pt>
                <c:pt idx="269153">
                  <c:v>4.1119999999999997E-2</c:v>
                </c:pt>
                <c:pt idx="269154">
                  <c:v>4.1120999999999998E-2</c:v>
                </c:pt>
                <c:pt idx="269155">
                  <c:v>4.1123E-2</c:v>
                </c:pt>
                <c:pt idx="269156">
                  <c:v>4.1124000000000001E-2</c:v>
                </c:pt>
                <c:pt idx="269157">
                  <c:v>4.1126000000000003E-2</c:v>
                </c:pt>
                <c:pt idx="269158">
                  <c:v>4.1127999999999998E-2</c:v>
                </c:pt>
                <c:pt idx="269159">
                  <c:v>4.1128999999999999E-2</c:v>
                </c:pt>
                <c:pt idx="269160">
                  <c:v>4.1131000000000001E-2</c:v>
                </c:pt>
                <c:pt idx="269161">
                  <c:v>4.1133000000000003E-2</c:v>
                </c:pt>
                <c:pt idx="269162">
                  <c:v>4.1134999999999998E-2</c:v>
                </c:pt>
                <c:pt idx="269163">
                  <c:v>4.1137E-2</c:v>
                </c:pt>
                <c:pt idx="269164">
                  <c:v>4.1139000000000002E-2</c:v>
                </c:pt>
                <c:pt idx="269165">
                  <c:v>4.1140999999999997E-2</c:v>
                </c:pt>
                <c:pt idx="269166">
                  <c:v>4.1144E-2</c:v>
                </c:pt>
                <c:pt idx="269167">
                  <c:v>4.1146000000000002E-2</c:v>
                </c:pt>
                <c:pt idx="269168">
                  <c:v>4.1147999999999997E-2</c:v>
                </c:pt>
                <c:pt idx="269169">
                  <c:v>4.1151E-2</c:v>
                </c:pt>
                <c:pt idx="269170">
                  <c:v>4.1153000000000002E-2</c:v>
                </c:pt>
                <c:pt idx="269171">
                  <c:v>4.1154999999999997E-2</c:v>
                </c:pt>
                <c:pt idx="269172">
                  <c:v>4.1156999999999999E-2</c:v>
                </c:pt>
                <c:pt idx="269173">
                  <c:v>4.1159000000000001E-2</c:v>
                </c:pt>
                <c:pt idx="269174">
                  <c:v>4.1161000000000003E-2</c:v>
                </c:pt>
                <c:pt idx="269175">
                  <c:v>4.1162999999999998E-2</c:v>
                </c:pt>
                <c:pt idx="269176">
                  <c:v>4.1165E-2</c:v>
                </c:pt>
                <c:pt idx="269177">
                  <c:v>4.1167000000000002E-2</c:v>
                </c:pt>
                <c:pt idx="269178">
                  <c:v>4.1168999999999997E-2</c:v>
                </c:pt>
                <c:pt idx="269179">
                  <c:v>4.1170999999999999E-2</c:v>
                </c:pt>
                <c:pt idx="269180">
                  <c:v>4.1173000000000001E-2</c:v>
                </c:pt>
                <c:pt idx="269181">
                  <c:v>4.1174000000000002E-2</c:v>
                </c:pt>
                <c:pt idx="269182">
                  <c:v>4.1175999999999997E-2</c:v>
                </c:pt>
                <c:pt idx="269183">
                  <c:v>4.1176999999999998E-2</c:v>
                </c:pt>
                <c:pt idx="269184">
                  <c:v>4.1177999999999999E-2</c:v>
                </c:pt>
                <c:pt idx="269185">
                  <c:v>4.1179E-2</c:v>
                </c:pt>
                <c:pt idx="269186">
                  <c:v>4.1180000000000001E-2</c:v>
                </c:pt>
                <c:pt idx="269187">
                  <c:v>4.1181000000000002E-2</c:v>
                </c:pt>
                <c:pt idx="269188">
                  <c:v>4.1182000000000003E-2</c:v>
                </c:pt>
                <c:pt idx="269189">
                  <c:v>4.1182999999999997E-2</c:v>
                </c:pt>
                <c:pt idx="269190">
                  <c:v>4.1182999999999997E-2</c:v>
                </c:pt>
                <c:pt idx="269191">
                  <c:v>4.1183999999999998E-2</c:v>
                </c:pt>
                <c:pt idx="269192">
                  <c:v>4.1183999999999998E-2</c:v>
                </c:pt>
                <c:pt idx="269193">
                  <c:v>4.1183999999999998E-2</c:v>
                </c:pt>
                <c:pt idx="269194">
                  <c:v>4.1183999999999998E-2</c:v>
                </c:pt>
                <c:pt idx="269195">
                  <c:v>4.1183999999999998E-2</c:v>
                </c:pt>
                <c:pt idx="269196">
                  <c:v>4.1183999999999998E-2</c:v>
                </c:pt>
                <c:pt idx="269197">
                  <c:v>4.1182999999999997E-2</c:v>
                </c:pt>
                <c:pt idx="269198">
                  <c:v>4.1182999999999997E-2</c:v>
                </c:pt>
                <c:pt idx="269199">
                  <c:v>4.1182000000000003E-2</c:v>
                </c:pt>
                <c:pt idx="269200">
                  <c:v>4.1181000000000002E-2</c:v>
                </c:pt>
                <c:pt idx="269201">
                  <c:v>4.1180000000000001E-2</c:v>
                </c:pt>
                <c:pt idx="269202">
                  <c:v>4.1179E-2</c:v>
                </c:pt>
                <c:pt idx="269203">
                  <c:v>4.1177999999999999E-2</c:v>
                </c:pt>
                <c:pt idx="269204">
                  <c:v>4.1176999999999998E-2</c:v>
                </c:pt>
                <c:pt idx="269205">
                  <c:v>4.1175999999999997E-2</c:v>
                </c:pt>
                <c:pt idx="269206">
                  <c:v>4.1175000000000003E-2</c:v>
                </c:pt>
                <c:pt idx="269207">
                  <c:v>4.1173000000000001E-2</c:v>
                </c:pt>
                <c:pt idx="269208">
                  <c:v>4.1172E-2</c:v>
                </c:pt>
                <c:pt idx="269209">
                  <c:v>4.1169999999999998E-2</c:v>
                </c:pt>
                <c:pt idx="269210">
                  <c:v>4.1168000000000003E-2</c:v>
                </c:pt>
                <c:pt idx="269211">
                  <c:v>4.1167000000000002E-2</c:v>
                </c:pt>
                <c:pt idx="269212">
                  <c:v>4.1165E-2</c:v>
                </c:pt>
                <c:pt idx="269213">
                  <c:v>4.1162999999999998E-2</c:v>
                </c:pt>
                <c:pt idx="269214">
                  <c:v>4.1161999999999997E-2</c:v>
                </c:pt>
                <c:pt idx="269215">
                  <c:v>4.1160000000000002E-2</c:v>
                </c:pt>
                <c:pt idx="269216">
                  <c:v>4.1158E-2</c:v>
                </c:pt>
                <c:pt idx="269217">
                  <c:v>4.1155999999999998E-2</c:v>
                </c:pt>
                <c:pt idx="269218">
                  <c:v>4.1154000000000003E-2</c:v>
                </c:pt>
                <c:pt idx="269219">
                  <c:v>4.1152000000000001E-2</c:v>
                </c:pt>
                <c:pt idx="269220">
                  <c:v>4.1149999999999999E-2</c:v>
                </c:pt>
                <c:pt idx="269221">
                  <c:v>4.1148999999999998E-2</c:v>
                </c:pt>
                <c:pt idx="269222">
                  <c:v>4.1147000000000003E-2</c:v>
                </c:pt>
                <c:pt idx="269223">
                  <c:v>4.1145000000000001E-2</c:v>
                </c:pt>
                <c:pt idx="269224">
                  <c:v>4.1142999999999999E-2</c:v>
                </c:pt>
                <c:pt idx="269225">
                  <c:v>4.1141999999999998E-2</c:v>
                </c:pt>
                <c:pt idx="269226">
                  <c:v>4.1140000000000003E-2</c:v>
                </c:pt>
                <c:pt idx="269227">
                  <c:v>4.1139000000000002E-2</c:v>
                </c:pt>
                <c:pt idx="269228">
                  <c:v>4.1137E-2</c:v>
                </c:pt>
                <c:pt idx="269229">
                  <c:v>4.1135999999999999E-2</c:v>
                </c:pt>
                <c:pt idx="269230">
                  <c:v>4.1133999999999997E-2</c:v>
                </c:pt>
                <c:pt idx="269231">
                  <c:v>4.1133000000000003E-2</c:v>
                </c:pt>
                <c:pt idx="269232">
                  <c:v>4.1132000000000002E-2</c:v>
                </c:pt>
                <c:pt idx="269233">
                  <c:v>4.1131000000000001E-2</c:v>
                </c:pt>
                <c:pt idx="269234">
                  <c:v>4.113E-2</c:v>
                </c:pt>
                <c:pt idx="269235">
                  <c:v>4.1128999999999999E-2</c:v>
                </c:pt>
                <c:pt idx="269236">
                  <c:v>4.1127999999999998E-2</c:v>
                </c:pt>
                <c:pt idx="269237">
                  <c:v>4.1126999999999997E-2</c:v>
                </c:pt>
                <c:pt idx="269238">
                  <c:v>4.1126999999999997E-2</c:v>
                </c:pt>
                <c:pt idx="269239">
                  <c:v>4.1126000000000003E-2</c:v>
                </c:pt>
                <c:pt idx="269240">
                  <c:v>4.1126000000000003E-2</c:v>
                </c:pt>
                <c:pt idx="269241">
                  <c:v>4.1126000000000003E-2</c:v>
                </c:pt>
                <c:pt idx="269242">
                  <c:v>4.1126000000000003E-2</c:v>
                </c:pt>
                <c:pt idx="269243">
                  <c:v>4.1125000000000002E-2</c:v>
                </c:pt>
                <c:pt idx="269244">
                  <c:v>4.1125000000000002E-2</c:v>
                </c:pt>
                <c:pt idx="269245">
                  <c:v>4.1125000000000002E-2</c:v>
                </c:pt>
                <c:pt idx="269246">
                  <c:v>4.1126000000000003E-2</c:v>
                </c:pt>
                <c:pt idx="269247">
                  <c:v>4.1126000000000003E-2</c:v>
                </c:pt>
                <c:pt idx="269248">
                  <c:v>4.1126000000000003E-2</c:v>
                </c:pt>
                <c:pt idx="269249">
                  <c:v>4.1126999999999997E-2</c:v>
                </c:pt>
                <c:pt idx="269250">
                  <c:v>4.1127999999999998E-2</c:v>
                </c:pt>
                <c:pt idx="269251">
                  <c:v>4.1127999999999998E-2</c:v>
                </c:pt>
                <c:pt idx="269252">
                  <c:v>4.1128999999999999E-2</c:v>
                </c:pt>
                <c:pt idx="269253">
                  <c:v>4.113E-2</c:v>
                </c:pt>
                <c:pt idx="269254">
                  <c:v>4.1131000000000001E-2</c:v>
                </c:pt>
                <c:pt idx="269255">
                  <c:v>4.1132000000000002E-2</c:v>
                </c:pt>
                <c:pt idx="269256">
                  <c:v>4.1133000000000003E-2</c:v>
                </c:pt>
                <c:pt idx="269257">
                  <c:v>4.1133999999999997E-2</c:v>
                </c:pt>
                <c:pt idx="269258">
                  <c:v>4.1134999999999998E-2</c:v>
                </c:pt>
                <c:pt idx="269259">
                  <c:v>4.1137E-2</c:v>
                </c:pt>
                <c:pt idx="269260">
                  <c:v>4.1138000000000001E-2</c:v>
                </c:pt>
                <c:pt idx="269261">
                  <c:v>4.1139000000000002E-2</c:v>
                </c:pt>
                <c:pt idx="269262">
                  <c:v>4.1140999999999997E-2</c:v>
                </c:pt>
                <c:pt idx="269263">
                  <c:v>4.1141999999999998E-2</c:v>
                </c:pt>
                <c:pt idx="269264">
                  <c:v>4.1144E-2</c:v>
                </c:pt>
                <c:pt idx="269265">
                  <c:v>4.1145000000000001E-2</c:v>
                </c:pt>
                <c:pt idx="269266">
                  <c:v>4.1147000000000003E-2</c:v>
                </c:pt>
                <c:pt idx="269267">
                  <c:v>4.1147999999999997E-2</c:v>
                </c:pt>
                <c:pt idx="269268">
                  <c:v>4.1149999999999999E-2</c:v>
                </c:pt>
                <c:pt idx="269269">
                  <c:v>4.1151E-2</c:v>
                </c:pt>
                <c:pt idx="269270">
                  <c:v>4.1153000000000002E-2</c:v>
                </c:pt>
                <c:pt idx="269271">
                  <c:v>4.1154999999999997E-2</c:v>
                </c:pt>
                <c:pt idx="269272">
                  <c:v>4.1155999999999998E-2</c:v>
                </c:pt>
                <c:pt idx="269273">
                  <c:v>4.1158E-2</c:v>
                </c:pt>
                <c:pt idx="269274">
                  <c:v>4.1160000000000002E-2</c:v>
                </c:pt>
                <c:pt idx="269275">
                  <c:v>4.1161000000000003E-2</c:v>
                </c:pt>
                <c:pt idx="269276">
                  <c:v>4.1162999999999998E-2</c:v>
                </c:pt>
                <c:pt idx="269277">
                  <c:v>4.1165E-2</c:v>
                </c:pt>
                <c:pt idx="269278">
                  <c:v>4.1166000000000001E-2</c:v>
                </c:pt>
                <c:pt idx="269279">
                  <c:v>4.1168000000000003E-2</c:v>
                </c:pt>
                <c:pt idx="269280">
                  <c:v>4.1168999999999997E-2</c:v>
                </c:pt>
                <c:pt idx="269281">
                  <c:v>4.1169999999999998E-2</c:v>
                </c:pt>
                <c:pt idx="269282">
                  <c:v>4.1172E-2</c:v>
                </c:pt>
                <c:pt idx="269283">
                  <c:v>4.1173000000000001E-2</c:v>
                </c:pt>
                <c:pt idx="269284">
                  <c:v>4.1175000000000003E-2</c:v>
                </c:pt>
                <c:pt idx="269285">
                  <c:v>4.1175999999999997E-2</c:v>
                </c:pt>
                <c:pt idx="269286">
                  <c:v>4.1177999999999999E-2</c:v>
                </c:pt>
                <c:pt idx="269287">
                  <c:v>4.1179E-2</c:v>
                </c:pt>
                <c:pt idx="269288">
                  <c:v>4.1180000000000001E-2</c:v>
                </c:pt>
                <c:pt idx="269289">
                  <c:v>4.1181000000000002E-2</c:v>
                </c:pt>
                <c:pt idx="269290">
                  <c:v>4.1182000000000003E-2</c:v>
                </c:pt>
                <c:pt idx="269291">
                  <c:v>4.1182999999999997E-2</c:v>
                </c:pt>
                <c:pt idx="269292">
                  <c:v>4.1183999999999998E-2</c:v>
                </c:pt>
                <c:pt idx="269293">
                  <c:v>4.1184999999999999E-2</c:v>
                </c:pt>
                <c:pt idx="269294">
                  <c:v>4.1186E-2</c:v>
                </c:pt>
                <c:pt idx="269295">
                  <c:v>4.1187000000000001E-2</c:v>
                </c:pt>
                <c:pt idx="269296">
                  <c:v>4.1187000000000001E-2</c:v>
                </c:pt>
                <c:pt idx="269297">
                  <c:v>4.1188000000000002E-2</c:v>
                </c:pt>
                <c:pt idx="269298">
                  <c:v>4.1189000000000003E-2</c:v>
                </c:pt>
                <c:pt idx="269299">
                  <c:v>4.1189000000000003E-2</c:v>
                </c:pt>
                <c:pt idx="269300">
                  <c:v>4.1189000000000003E-2</c:v>
                </c:pt>
                <c:pt idx="269301">
                  <c:v>4.1189999999999997E-2</c:v>
                </c:pt>
                <c:pt idx="269302">
                  <c:v>4.1189999999999997E-2</c:v>
                </c:pt>
                <c:pt idx="269303">
                  <c:v>4.1189999999999997E-2</c:v>
                </c:pt>
                <c:pt idx="269304">
                  <c:v>4.1189999999999997E-2</c:v>
                </c:pt>
                <c:pt idx="269305">
                  <c:v>4.1189999999999997E-2</c:v>
                </c:pt>
                <c:pt idx="269306">
                  <c:v>4.1189999999999997E-2</c:v>
                </c:pt>
                <c:pt idx="269307">
                  <c:v>4.1189999999999997E-2</c:v>
                </c:pt>
                <c:pt idx="269308">
                  <c:v>4.1189999999999997E-2</c:v>
                </c:pt>
                <c:pt idx="269309">
                  <c:v>4.1189000000000003E-2</c:v>
                </c:pt>
                <c:pt idx="269310">
                  <c:v>4.1189000000000003E-2</c:v>
                </c:pt>
                <c:pt idx="269311">
                  <c:v>4.1188000000000002E-2</c:v>
                </c:pt>
                <c:pt idx="269312">
                  <c:v>4.1188000000000002E-2</c:v>
                </c:pt>
                <c:pt idx="269313">
                  <c:v>4.1187000000000001E-2</c:v>
                </c:pt>
                <c:pt idx="269314">
                  <c:v>4.1186E-2</c:v>
                </c:pt>
                <c:pt idx="269315">
                  <c:v>4.1184999999999999E-2</c:v>
                </c:pt>
                <c:pt idx="269316">
                  <c:v>4.1183999999999998E-2</c:v>
                </c:pt>
                <c:pt idx="269317">
                  <c:v>4.1182999999999997E-2</c:v>
                </c:pt>
                <c:pt idx="269318">
                  <c:v>4.1182000000000003E-2</c:v>
                </c:pt>
                <c:pt idx="269319">
                  <c:v>4.1181000000000002E-2</c:v>
                </c:pt>
                <c:pt idx="269320">
                  <c:v>4.1180000000000001E-2</c:v>
                </c:pt>
                <c:pt idx="269321">
                  <c:v>4.1179E-2</c:v>
                </c:pt>
                <c:pt idx="269322">
                  <c:v>4.1177999999999999E-2</c:v>
                </c:pt>
                <c:pt idx="269323">
                  <c:v>4.1175999999999997E-2</c:v>
                </c:pt>
                <c:pt idx="269324">
                  <c:v>4.1175000000000003E-2</c:v>
                </c:pt>
                <c:pt idx="269325">
                  <c:v>4.1174000000000002E-2</c:v>
                </c:pt>
                <c:pt idx="269326">
                  <c:v>4.1172E-2</c:v>
                </c:pt>
                <c:pt idx="269327">
                  <c:v>4.1170999999999999E-2</c:v>
                </c:pt>
                <c:pt idx="269328">
                  <c:v>4.1168999999999997E-2</c:v>
                </c:pt>
                <c:pt idx="269329">
                  <c:v>4.1168000000000003E-2</c:v>
                </c:pt>
                <c:pt idx="269330">
                  <c:v>4.1166000000000001E-2</c:v>
                </c:pt>
                <c:pt idx="269331">
                  <c:v>4.1165E-2</c:v>
                </c:pt>
                <c:pt idx="269332">
                  <c:v>4.1162999999999998E-2</c:v>
                </c:pt>
                <c:pt idx="269333">
                  <c:v>4.1161999999999997E-2</c:v>
                </c:pt>
                <c:pt idx="269334">
                  <c:v>4.1160000000000002E-2</c:v>
                </c:pt>
                <c:pt idx="269335">
                  <c:v>4.1159000000000001E-2</c:v>
                </c:pt>
                <c:pt idx="269336">
                  <c:v>4.1156999999999999E-2</c:v>
                </c:pt>
                <c:pt idx="269337">
                  <c:v>4.1155999999999998E-2</c:v>
                </c:pt>
                <c:pt idx="269338">
                  <c:v>4.1154000000000003E-2</c:v>
                </c:pt>
                <c:pt idx="269339">
                  <c:v>4.1153000000000002E-2</c:v>
                </c:pt>
                <c:pt idx="269340">
                  <c:v>4.1152000000000001E-2</c:v>
                </c:pt>
                <c:pt idx="269341">
                  <c:v>4.1149999999999999E-2</c:v>
                </c:pt>
                <c:pt idx="269342">
                  <c:v>4.1148999999999998E-2</c:v>
                </c:pt>
                <c:pt idx="269343">
                  <c:v>4.1147999999999997E-2</c:v>
                </c:pt>
                <c:pt idx="269344">
                  <c:v>4.1147000000000003E-2</c:v>
                </c:pt>
                <c:pt idx="269345">
                  <c:v>4.1146000000000002E-2</c:v>
                </c:pt>
                <c:pt idx="269346">
                  <c:v>4.1145000000000001E-2</c:v>
                </c:pt>
                <c:pt idx="269347">
                  <c:v>4.1144E-2</c:v>
                </c:pt>
                <c:pt idx="269348">
                  <c:v>4.1142999999999999E-2</c:v>
                </c:pt>
                <c:pt idx="269349">
                  <c:v>4.1141999999999998E-2</c:v>
                </c:pt>
                <c:pt idx="269350">
                  <c:v>4.1140999999999997E-2</c:v>
                </c:pt>
                <c:pt idx="269351">
                  <c:v>4.1140999999999997E-2</c:v>
                </c:pt>
                <c:pt idx="269352">
                  <c:v>4.1140000000000003E-2</c:v>
                </c:pt>
                <c:pt idx="269353">
                  <c:v>4.1139000000000002E-2</c:v>
                </c:pt>
                <c:pt idx="269354">
                  <c:v>4.1139000000000002E-2</c:v>
                </c:pt>
                <c:pt idx="269355">
                  <c:v>4.1139000000000002E-2</c:v>
                </c:pt>
                <c:pt idx="269356">
                  <c:v>4.1138000000000001E-2</c:v>
                </c:pt>
                <c:pt idx="269357">
                  <c:v>4.1138000000000001E-2</c:v>
                </c:pt>
                <c:pt idx="269358">
                  <c:v>4.1138000000000001E-2</c:v>
                </c:pt>
                <c:pt idx="269359">
                  <c:v>4.1138000000000001E-2</c:v>
                </c:pt>
                <c:pt idx="269360">
                  <c:v>4.1138000000000001E-2</c:v>
                </c:pt>
                <c:pt idx="269361">
                  <c:v>4.1138000000000001E-2</c:v>
                </c:pt>
                <c:pt idx="269362">
                  <c:v>4.1138000000000001E-2</c:v>
                </c:pt>
                <c:pt idx="269363">
                  <c:v>4.1138000000000001E-2</c:v>
                </c:pt>
                <c:pt idx="269364">
                  <c:v>4.1138000000000001E-2</c:v>
                </c:pt>
                <c:pt idx="269365">
                  <c:v>4.1139000000000002E-2</c:v>
                </c:pt>
                <c:pt idx="269366">
                  <c:v>4.1139000000000002E-2</c:v>
                </c:pt>
                <c:pt idx="269367">
                  <c:v>4.1140000000000003E-2</c:v>
                </c:pt>
                <c:pt idx="269368">
                  <c:v>4.1140000000000003E-2</c:v>
                </c:pt>
                <c:pt idx="269369">
                  <c:v>4.1140999999999997E-2</c:v>
                </c:pt>
                <c:pt idx="269370">
                  <c:v>4.1140999999999997E-2</c:v>
                </c:pt>
                <c:pt idx="269371">
                  <c:v>4.1141999999999998E-2</c:v>
                </c:pt>
                <c:pt idx="269372">
                  <c:v>4.1142999999999999E-2</c:v>
                </c:pt>
                <c:pt idx="269373">
                  <c:v>4.1142999999999999E-2</c:v>
                </c:pt>
                <c:pt idx="269374">
                  <c:v>4.1144E-2</c:v>
                </c:pt>
                <c:pt idx="269375">
                  <c:v>4.1145000000000001E-2</c:v>
                </c:pt>
                <c:pt idx="269376">
                  <c:v>4.1146000000000002E-2</c:v>
                </c:pt>
                <c:pt idx="269377">
                  <c:v>4.1147000000000003E-2</c:v>
                </c:pt>
                <c:pt idx="269378">
                  <c:v>4.1147999999999997E-2</c:v>
                </c:pt>
                <c:pt idx="269379">
                  <c:v>4.1148999999999998E-2</c:v>
                </c:pt>
                <c:pt idx="269380">
                  <c:v>4.1151E-2</c:v>
                </c:pt>
                <c:pt idx="269381">
                  <c:v>4.1152000000000001E-2</c:v>
                </c:pt>
                <c:pt idx="269382">
                  <c:v>4.1153000000000002E-2</c:v>
                </c:pt>
                <c:pt idx="269383">
                  <c:v>4.1154000000000003E-2</c:v>
                </c:pt>
                <c:pt idx="269384">
                  <c:v>4.1154999999999997E-2</c:v>
                </c:pt>
                <c:pt idx="269385">
                  <c:v>4.1155999999999998E-2</c:v>
                </c:pt>
                <c:pt idx="269386">
                  <c:v>4.1158E-2</c:v>
                </c:pt>
                <c:pt idx="269387">
                  <c:v>4.1159000000000001E-2</c:v>
                </c:pt>
                <c:pt idx="269388">
                  <c:v>4.1160000000000002E-2</c:v>
                </c:pt>
                <c:pt idx="269389">
                  <c:v>4.1161999999999997E-2</c:v>
                </c:pt>
                <c:pt idx="269390">
                  <c:v>4.1162999999999998E-2</c:v>
                </c:pt>
                <c:pt idx="269391">
                  <c:v>4.1163999999999999E-2</c:v>
                </c:pt>
                <c:pt idx="269392">
                  <c:v>4.1166000000000001E-2</c:v>
                </c:pt>
                <c:pt idx="269393">
                  <c:v>4.1167000000000002E-2</c:v>
                </c:pt>
                <c:pt idx="269394">
                  <c:v>4.1168000000000003E-2</c:v>
                </c:pt>
                <c:pt idx="269395">
                  <c:v>4.1168999999999997E-2</c:v>
                </c:pt>
                <c:pt idx="269396">
                  <c:v>4.1170999999999999E-2</c:v>
                </c:pt>
                <c:pt idx="269397">
                  <c:v>4.1172E-2</c:v>
                </c:pt>
                <c:pt idx="269398">
                  <c:v>4.1173000000000001E-2</c:v>
                </c:pt>
                <c:pt idx="269399">
                  <c:v>4.1174000000000002E-2</c:v>
                </c:pt>
                <c:pt idx="269400">
                  <c:v>4.1175000000000003E-2</c:v>
                </c:pt>
                <c:pt idx="269401">
                  <c:v>4.1176999999999998E-2</c:v>
                </c:pt>
                <c:pt idx="269402">
                  <c:v>4.1177999999999999E-2</c:v>
                </c:pt>
                <c:pt idx="269403">
                  <c:v>4.1179E-2</c:v>
                </c:pt>
                <c:pt idx="269404">
                  <c:v>4.1180000000000001E-2</c:v>
                </c:pt>
                <c:pt idx="269405">
                  <c:v>4.1181000000000002E-2</c:v>
                </c:pt>
                <c:pt idx="269406">
                  <c:v>4.1182000000000003E-2</c:v>
                </c:pt>
                <c:pt idx="269407">
                  <c:v>4.1182999999999997E-2</c:v>
                </c:pt>
                <c:pt idx="269408">
                  <c:v>4.1183999999999998E-2</c:v>
                </c:pt>
                <c:pt idx="269409">
                  <c:v>4.1184999999999999E-2</c:v>
                </c:pt>
                <c:pt idx="269410">
                  <c:v>4.1184999999999999E-2</c:v>
                </c:pt>
                <c:pt idx="269411">
                  <c:v>4.1186E-2</c:v>
                </c:pt>
                <c:pt idx="269412">
                  <c:v>4.1187000000000001E-2</c:v>
                </c:pt>
                <c:pt idx="269413">
                  <c:v>4.1188000000000002E-2</c:v>
                </c:pt>
                <c:pt idx="269414">
                  <c:v>4.1188000000000002E-2</c:v>
                </c:pt>
                <c:pt idx="269415">
                  <c:v>4.1189000000000003E-2</c:v>
                </c:pt>
                <c:pt idx="269416">
                  <c:v>4.1189999999999997E-2</c:v>
                </c:pt>
                <c:pt idx="269417">
                  <c:v>4.1189999999999997E-2</c:v>
                </c:pt>
                <c:pt idx="269418">
                  <c:v>4.1190999999999998E-2</c:v>
                </c:pt>
                <c:pt idx="269419">
                  <c:v>4.1190999999999998E-2</c:v>
                </c:pt>
                <c:pt idx="269420">
                  <c:v>4.1190999999999998E-2</c:v>
                </c:pt>
                <c:pt idx="269421">
                  <c:v>4.1191999999999999E-2</c:v>
                </c:pt>
                <c:pt idx="269422">
                  <c:v>4.1191999999999999E-2</c:v>
                </c:pt>
                <c:pt idx="269423">
                  <c:v>4.1191999999999999E-2</c:v>
                </c:pt>
                <c:pt idx="269424">
                  <c:v>4.1191999999999999E-2</c:v>
                </c:pt>
                <c:pt idx="269425">
                  <c:v>4.1193E-2</c:v>
                </c:pt>
                <c:pt idx="269426">
                  <c:v>4.1193E-2</c:v>
                </c:pt>
                <c:pt idx="269427">
                  <c:v>4.1193E-2</c:v>
                </c:pt>
                <c:pt idx="269428">
                  <c:v>4.1193E-2</c:v>
                </c:pt>
                <c:pt idx="269429">
                  <c:v>4.1193E-2</c:v>
                </c:pt>
                <c:pt idx="269430">
                  <c:v>4.1193E-2</c:v>
                </c:pt>
                <c:pt idx="269431">
                  <c:v>4.1193E-2</c:v>
                </c:pt>
                <c:pt idx="269432">
                  <c:v>4.1193E-2</c:v>
                </c:pt>
                <c:pt idx="269433">
                  <c:v>4.1193E-2</c:v>
                </c:pt>
                <c:pt idx="269434">
                  <c:v>4.1191999999999999E-2</c:v>
                </c:pt>
                <c:pt idx="269435">
                  <c:v>4.1191999999999999E-2</c:v>
                </c:pt>
                <c:pt idx="269436">
                  <c:v>4.1191999999999999E-2</c:v>
                </c:pt>
                <c:pt idx="269437">
                  <c:v>4.1191999999999999E-2</c:v>
                </c:pt>
                <c:pt idx="269438">
                  <c:v>4.1190999999999998E-2</c:v>
                </c:pt>
                <c:pt idx="269439">
                  <c:v>4.1190999999999998E-2</c:v>
                </c:pt>
                <c:pt idx="269440">
                  <c:v>4.1190999999999998E-2</c:v>
                </c:pt>
                <c:pt idx="269441">
                  <c:v>4.1189999999999997E-2</c:v>
                </c:pt>
                <c:pt idx="269442">
                  <c:v>4.1189999999999997E-2</c:v>
                </c:pt>
                <c:pt idx="269443">
                  <c:v>4.1189000000000003E-2</c:v>
                </c:pt>
                <c:pt idx="269444">
                  <c:v>4.1189000000000003E-2</c:v>
                </c:pt>
                <c:pt idx="269445">
                  <c:v>4.1188000000000002E-2</c:v>
                </c:pt>
                <c:pt idx="269446">
                  <c:v>4.1188000000000002E-2</c:v>
                </c:pt>
                <c:pt idx="269447">
                  <c:v>4.1187000000000001E-2</c:v>
                </c:pt>
                <c:pt idx="269448">
                  <c:v>4.1187000000000001E-2</c:v>
                </c:pt>
                <c:pt idx="269449">
                  <c:v>4.1186E-2</c:v>
                </c:pt>
                <c:pt idx="269450">
                  <c:v>4.1186E-2</c:v>
                </c:pt>
                <c:pt idx="269451">
                  <c:v>4.1184999999999999E-2</c:v>
                </c:pt>
                <c:pt idx="269452">
                  <c:v>4.1184999999999999E-2</c:v>
                </c:pt>
                <c:pt idx="269453">
                  <c:v>4.1183999999999998E-2</c:v>
                </c:pt>
                <c:pt idx="269454">
                  <c:v>4.1182999999999997E-2</c:v>
                </c:pt>
                <c:pt idx="269455">
                  <c:v>4.1182999999999997E-2</c:v>
                </c:pt>
                <c:pt idx="269456">
                  <c:v>4.1182000000000003E-2</c:v>
                </c:pt>
                <c:pt idx="269457">
                  <c:v>4.1181000000000002E-2</c:v>
                </c:pt>
                <c:pt idx="269458">
                  <c:v>4.1181000000000002E-2</c:v>
                </c:pt>
                <c:pt idx="269459">
                  <c:v>4.1180000000000001E-2</c:v>
                </c:pt>
                <c:pt idx="269460">
                  <c:v>4.1180000000000001E-2</c:v>
                </c:pt>
                <c:pt idx="269461">
                  <c:v>4.1179E-2</c:v>
                </c:pt>
                <c:pt idx="269462">
                  <c:v>4.1179E-2</c:v>
                </c:pt>
                <c:pt idx="269463">
                  <c:v>4.1177999999999999E-2</c:v>
                </c:pt>
                <c:pt idx="269464">
                  <c:v>4.1177999999999999E-2</c:v>
                </c:pt>
                <c:pt idx="269465">
                  <c:v>4.1176999999999998E-2</c:v>
                </c:pt>
                <c:pt idx="269466">
                  <c:v>4.1175999999999997E-2</c:v>
                </c:pt>
                <c:pt idx="269467">
                  <c:v>4.1175999999999997E-2</c:v>
                </c:pt>
                <c:pt idx="269468">
                  <c:v>4.1175999999999997E-2</c:v>
                </c:pt>
                <c:pt idx="269469">
                  <c:v>4.1175000000000003E-2</c:v>
                </c:pt>
                <c:pt idx="269470">
                  <c:v>4.1175000000000003E-2</c:v>
                </c:pt>
                <c:pt idx="269471">
                  <c:v>4.1174000000000002E-2</c:v>
                </c:pt>
                <c:pt idx="269472">
                  <c:v>4.1174000000000002E-2</c:v>
                </c:pt>
                <c:pt idx="269473">
                  <c:v>4.1174000000000002E-2</c:v>
                </c:pt>
                <c:pt idx="269474">
                  <c:v>4.1174000000000002E-2</c:v>
                </c:pt>
                <c:pt idx="269475">
                  <c:v>4.1174000000000002E-2</c:v>
                </c:pt>
                <c:pt idx="269476">
                  <c:v>4.1174000000000002E-2</c:v>
                </c:pt>
                <c:pt idx="269477">
                  <c:v>4.1174000000000002E-2</c:v>
                </c:pt>
                <c:pt idx="269478">
                  <c:v>4.1173000000000001E-2</c:v>
                </c:pt>
                <c:pt idx="269479">
                  <c:v>4.1173000000000001E-2</c:v>
                </c:pt>
                <c:pt idx="269480">
                  <c:v>4.1173000000000001E-2</c:v>
                </c:pt>
                <c:pt idx="269481">
                  <c:v>4.1173000000000001E-2</c:v>
                </c:pt>
                <c:pt idx="269482">
                  <c:v>4.1174000000000002E-2</c:v>
                </c:pt>
                <c:pt idx="269483">
                  <c:v>4.1174000000000002E-2</c:v>
                </c:pt>
                <c:pt idx="269484">
                  <c:v>4.1174000000000002E-2</c:v>
                </c:pt>
                <c:pt idx="269485">
                  <c:v>4.1175000000000003E-2</c:v>
                </c:pt>
                <c:pt idx="269486">
                  <c:v>4.1175000000000003E-2</c:v>
                </c:pt>
                <c:pt idx="269487">
                  <c:v>4.1175999999999997E-2</c:v>
                </c:pt>
                <c:pt idx="269488">
                  <c:v>4.1175999999999997E-2</c:v>
                </c:pt>
                <c:pt idx="269489">
                  <c:v>4.1176999999999998E-2</c:v>
                </c:pt>
                <c:pt idx="269490">
                  <c:v>4.1176999999999998E-2</c:v>
                </c:pt>
                <c:pt idx="269491">
                  <c:v>4.1177999999999999E-2</c:v>
                </c:pt>
                <c:pt idx="269492">
                  <c:v>4.1177999999999999E-2</c:v>
                </c:pt>
                <c:pt idx="269493">
                  <c:v>4.1179E-2</c:v>
                </c:pt>
                <c:pt idx="269494">
                  <c:v>4.1180000000000001E-2</c:v>
                </c:pt>
                <c:pt idx="269495">
                  <c:v>4.1181000000000002E-2</c:v>
                </c:pt>
                <c:pt idx="269496">
                  <c:v>4.1182000000000003E-2</c:v>
                </c:pt>
                <c:pt idx="269497">
                  <c:v>4.1182999999999997E-2</c:v>
                </c:pt>
                <c:pt idx="269498">
                  <c:v>4.1183999999999998E-2</c:v>
                </c:pt>
                <c:pt idx="269499">
                  <c:v>4.1184999999999999E-2</c:v>
                </c:pt>
                <c:pt idx="269500">
                  <c:v>4.1186E-2</c:v>
                </c:pt>
                <c:pt idx="269501">
                  <c:v>4.1187000000000001E-2</c:v>
                </c:pt>
                <c:pt idx="269502">
                  <c:v>4.1188000000000002E-2</c:v>
                </c:pt>
                <c:pt idx="269503">
                  <c:v>4.1189000000000003E-2</c:v>
                </c:pt>
                <c:pt idx="269504">
                  <c:v>4.1189999999999997E-2</c:v>
                </c:pt>
                <c:pt idx="269505">
                  <c:v>4.1190999999999998E-2</c:v>
                </c:pt>
                <c:pt idx="269506">
                  <c:v>4.1191999999999999E-2</c:v>
                </c:pt>
                <c:pt idx="269507">
                  <c:v>4.1193E-2</c:v>
                </c:pt>
                <c:pt idx="269508">
                  <c:v>4.1195000000000002E-2</c:v>
                </c:pt>
                <c:pt idx="269509">
                  <c:v>4.1196000000000003E-2</c:v>
                </c:pt>
                <c:pt idx="269510">
                  <c:v>4.1196999999999998E-2</c:v>
                </c:pt>
                <c:pt idx="269511">
                  <c:v>4.1197999999999999E-2</c:v>
                </c:pt>
                <c:pt idx="269512">
                  <c:v>4.1199E-2</c:v>
                </c:pt>
                <c:pt idx="269513">
                  <c:v>4.1200000000000001E-2</c:v>
                </c:pt>
                <c:pt idx="269514">
                  <c:v>4.1201000000000002E-2</c:v>
                </c:pt>
                <c:pt idx="269515">
                  <c:v>4.1202000000000003E-2</c:v>
                </c:pt>
                <c:pt idx="269516">
                  <c:v>4.1202999999999997E-2</c:v>
                </c:pt>
                <c:pt idx="269517">
                  <c:v>4.1203999999999998E-2</c:v>
                </c:pt>
                <c:pt idx="269518">
                  <c:v>4.1204999999999999E-2</c:v>
                </c:pt>
                <c:pt idx="269519">
                  <c:v>4.1206E-2</c:v>
                </c:pt>
                <c:pt idx="269520">
                  <c:v>4.1207000000000001E-2</c:v>
                </c:pt>
                <c:pt idx="269521">
                  <c:v>4.1208000000000002E-2</c:v>
                </c:pt>
                <c:pt idx="269522">
                  <c:v>4.1209000000000003E-2</c:v>
                </c:pt>
                <c:pt idx="269523">
                  <c:v>4.1209000000000003E-2</c:v>
                </c:pt>
                <c:pt idx="269524">
                  <c:v>4.1209999999999997E-2</c:v>
                </c:pt>
                <c:pt idx="269525">
                  <c:v>4.1209999999999997E-2</c:v>
                </c:pt>
                <c:pt idx="269526">
                  <c:v>4.1210999999999998E-2</c:v>
                </c:pt>
                <c:pt idx="269527">
                  <c:v>4.1210999999999998E-2</c:v>
                </c:pt>
                <c:pt idx="269528">
                  <c:v>4.1211999999999999E-2</c:v>
                </c:pt>
                <c:pt idx="269529">
                  <c:v>4.1211999999999999E-2</c:v>
                </c:pt>
                <c:pt idx="269530">
                  <c:v>4.1213E-2</c:v>
                </c:pt>
                <c:pt idx="269531">
                  <c:v>4.1213E-2</c:v>
                </c:pt>
                <c:pt idx="269532">
                  <c:v>4.1213E-2</c:v>
                </c:pt>
                <c:pt idx="269533">
                  <c:v>4.1214000000000001E-2</c:v>
                </c:pt>
                <c:pt idx="269534">
                  <c:v>4.1214000000000001E-2</c:v>
                </c:pt>
                <c:pt idx="269535">
                  <c:v>4.1214000000000001E-2</c:v>
                </c:pt>
                <c:pt idx="269536">
                  <c:v>4.1214000000000001E-2</c:v>
                </c:pt>
                <c:pt idx="269537">
                  <c:v>4.1214000000000001E-2</c:v>
                </c:pt>
                <c:pt idx="269538">
                  <c:v>4.1214000000000001E-2</c:v>
                </c:pt>
                <c:pt idx="269539">
                  <c:v>4.1214000000000001E-2</c:v>
                </c:pt>
                <c:pt idx="269540">
                  <c:v>4.1214000000000001E-2</c:v>
                </c:pt>
                <c:pt idx="269541">
                  <c:v>4.1214000000000001E-2</c:v>
                </c:pt>
                <c:pt idx="269542">
                  <c:v>4.1214000000000001E-2</c:v>
                </c:pt>
                <c:pt idx="269543">
                  <c:v>4.1214000000000001E-2</c:v>
                </c:pt>
                <c:pt idx="269544">
                  <c:v>4.1214000000000001E-2</c:v>
                </c:pt>
                <c:pt idx="269545">
                  <c:v>4.1213E-2</c:v>
                </c:pt>
                <c:pt idx="269546">
                  <c:v>4.1213E-2</c:v>
                </c:pt>
                <c:pt idx="269547">
                  <c:v>4.1213E-2</c:v>
                </c:pt>
                <c:pt idx="269548">
                  <c:v>4.1213E-2</c:v>
                </c:pt>
                <c:pt idx="269549">
                  <c:v>4.1211999999999999E-2</c:v>
                </c:pt>
                <c:pt idx="269550">
                  <c:v>4.1211999999999999E-2</c:v>
                </c:pt>
                <c:pt idx="269551">
                  <c:v>4.1210999999999998E-2</c:v>
                </c:pt>
                <c:pt idx="269552">
                  <c:v>4.1210999999999998E-2</c:v>
                </c:pt>
                <c:pt idx="269553">
                  <c:v>4.1210999999999998E-2</c:v>
                </c:pt>
                <c:pt idx="269554">
                  <c:v>4.1209999999999997E-2</c:v>
                </c:pt>
                <c:pt idx="269555">
                  <c:v>4.1209999999999997E-2</c:v>
                </c:pt>
                <c:pt idx="269556">
                  <c:v>4.1209999999999997E-2</c:v>
                </c:pt>
                <c:pt idx="269557">
                  <c:v>4.1209000000000003E-2</c:v>
                </c:pt>
                <c:pt idx="269558">
                  <c:v>4.1209000000000003E-2</c:v>
                </c:pt>
                <c:pt idx="269559">
                  <c:v>4.1208000000000002E-2</c:v>
                </c:pt>
                <c:pt idx="269560">
                  <c:v>4.1208000000000002E-2</c:v>
                </c:pt>
                <c:pt idx="269561">
                  <c:v>4.1207000000000001E-2</c:v>
                </c:pt>
                <c:pt idx="269562">
                  <c:v>4.1206E-2</c:v>
                </c:pt>
                <c:pt idx="269563">
                  <c:v>4.1206E-2</c:v>
                </c:pt>
                <c:pt idx="269564">
                  <c:v>4.1204999999999999E-2</c:v>
                </c:pt>
                <c:pt idx="269565">
                  <c:v>4.1204999999999999E-2</c:v>
                </c:pt>
                <c:pt idx="269566">
                  <c:v>4.1203999999999998E-2</c:v>
                </c:pt>
                <c:pt idx="269567">
                  <c:v>4.1203999999999998E-2</c:v>
                </c:pt>
                <c:pt idx="269568">
                  <c:v>4.1202999999999997E-2</c:v>
                </c:pt>
                <c:pt idx="269569">
                  <c:v>4.1202000000000003E-2</c:v>
                </c:pt>
                <c:pt idx="269570">
                  <c:v>4.1202000000000003E-2</c:v>
                </c:pt>
                <c:pt idx="269571">
                  <c:v>4.1201000000000002E-2</c:v>
                </c:pt>
                <c:pt idx="269572">
                  <c:v>4.1200000000000001E-2</c:v>
                </c:pt>
                <c:pt idx="269573">
                  <c:v>4.1199E-2</c:v>
                </c:pt>
                <c:pt idx="269574">
                  <c:v>4.1199E-2</c:v>
                </c:pt>
                <c:pt idx="269575">
                  <c:v>4.1197999999999999E-2</c:v>
                </c:pt>
                <c:pt idx="269576">
                  <c:v>4.1196999999999998E-2</c:v>
                </c:pt>
                <c:pt idx="269577">
                  <c:v>4.1196000000000003E-2</c:v>
                </c:pt>
                <c:pt idx="269578">
                  <c:v>4.1196000000000003E-2</c:v>
                </c:pt>
                <c:pt idx="269579">
                  <c:v>4.1195000000000002E-2</c:v>
                </c:pt>
                <c:pt idx="269580">
                  <c:v>4.1194000000000001E-2</c:v>
                </c:pt>
                <c:pt idx="269581">
                  <c:v>4.1193E-2</c:v>
                </c:pt>
                <c:pt idx="269582">
                  <c:v>4.1191999999999999E-2</c:v>
                </c:pt>
                <c:pt idx="269583">
                  <c:v>4.1190999999999998E-2</c:v>
                </c:pt>
                <c:pt idx="269584">
                  <c:v>4.1189999999999997E-2</c:v>
                </c:pt>
                <c:pt idx="269585">
                  <c:v>4.1189000000000003E-2</c:v>
                </c:pt>
                <c:pt idx="269586">
                  <c:v>4.1188000000000002E-2</c:v>
                </c:pt>
                <c:pt idx="269587">
                  <c:v>4.1187000000000001E-2</c:v>
                </c:pt>
                <c:pt idx="269588">
                  <c:v>4.1187000000000001E-2</c:v>
                </c:pt>
                <c:pt idx="269589">
                  <c:v>4.1186E-2</c:v>
                </c:pt>
                <c:pt idx="269590">
                  <c:v>4.1184999999999999E-2</c:v>
                </c:pt>
                <c:pt idx="269591">
                  <c:v>4.1183999999999998E-2</c:v>
                </c:pt>
                <c:pt idx="269592">
                  <c:v>4.1182999999999997E-2</c:v>
                </c:pt>
                <c:pt idx="269593">
                  <c:v>4.1182999999999997E-2</c:v>
                </c:pt>
                <c:pt idx="269594">
                  <c:v>4.1182000000000003E-2</c:v>
                </c:pt>
                <c:pt idx="269595">
                  <c:v>4.1181000000000002E-2</c:v>
                </c:pt>
                <c:pt idx="269596">
                  <c:v>4.1180000000000001E-2</c:v>
                </c:pt>
                <c:pt idx="269597">
                  <c:v>4.1179E-2</c:v>
                </c:pt>
                <c:pt idx="269598">
                  <c:v>4.1177999999999999E-2</c:v>
                </c:pt>
                <c:pt idx="269599">
                  <c:v>4.1177999999999999E-2</c:v>
                </c:pt>
                <c:pt idx="269600">
                  <c:v>4.1176999999999998E-2</c:v>
                </c:pt>
                <c:pt idx="269601">
                  <c:v>4.1176999999999998E-2</c:v>
                </c:pt>
                <c:pt idx="269602">
                  <c:v>4.1175999999999997E-2</c:v>
                </c:pt>
                <c:pt idx="269603">
                  <c:v>4.1175999999999997E-2</c:v>
                </c:pt>
                <c:pt idx="269604">
                  <c:v>4.1175999999999997E-2</c:v>
                </c:pt>
                <c:pt idx="269605">
                  <c:v>4.1175000000000003E-2</c:v>
                </c:pt>
                <c:pt idx="269606">
                  <c:v>4.1175000000000003E-2</c:v>
                </c:pt>
                <c:pt idx="269607">
                  <c:v>4.1175000000000003E-2</c:v>
                </c:pt>
                <c:pt idx="269608">
                  <c:v>4.1175000000000003E-2</c:v>
                </c:pt>
                <c:pt idx="269609">
                  <c:v>4.1175000000000003E-2</c:v>
                </c:pt>
                <c:pt idx="269610">
                  <c:v>4.1175000000000003E-2</c:v>
                </c:pt>
                <c:pt idx="269611">
                  <c:v>4.1175000000000003E-2</c:v>
                </c:pt>
                <c:pt idx="269612">
                  <c:v>4.1175000000000003E-2</c:v>
                </c:pt>
                <c:pt idx="269613">
                  <c:v>4.1175000000000003E-2</c:v>
                </c:pt>
                <c:pt idx="269614">
                  <c:v>4.1175999999999997E-2</c:v>
                </c:pt>
                <c:pt idx="269615">
                  <c:v>4.1175999999999997E-2</c:v>
                </c:pt>
                <c:pt idx="269616">
                  <c:v>4.1176999999999998E-2</c:v>
                </c:pt>
                <c:pt idx="269617">
                  <c:v>4.1176999999999998E-2</c:v>
                </c:pt>
                <c:pt idx="269618">
                  <c:v>4.1177999999999999E-2</c:v>
                </c:pt>
                <c:pt idx="269619">
                  <c:v>4.1179E-2</c:v>
                </c:pt>
                <c:pt idx="269620">
                  <c:v>4.1180000000000001E-2</c:v>
                </c:pt>
                <c:pt idx="269621">
                  <c:v>4.1180000000000001E-2</c:v>
                </c:pt>
                <c:pt idx="269622">
                  <c:v>4.1181000000000002E-2</c:v>
                </c:pt>
                <c:pt idx="269623">
                  <c:v>4.1182999999999997E-2</c:v>
                </c:pt>
                <c:pt idx="269624">
                  <c:v>4.1183999999999998E-2</c:v>
                </c:pt>
                <c:pt idx="269625">
                  <c:v>4.1184999999999999E-2</c:v>
                </c:pt>
                <c:pt idx="269626">
                  <c:v>4.1186E-2</c:v>
                </c:pt>
                <c:pt idx="269627">
                  <c:v>4.1188000000000002E-2</c:v>
                </c:pt>
                <c:pt idx="269628">
                  <c:v>4.1189000000000003E-2</c:v>
                </c:pt>
                <c:pt idx="269629">
                  <c:v>4.1189999999999997E-2</c:v>
                </c:pt>
                <c:pt idx="269630">
                  <c:v>4.1191999999999999E-2</c:v>
                </c:pt>
                <c:pt idx="269631">
                  <c:v>4.1193E-2</c:v>
                </c:pt>
                <c:pt idx="269632">
                  <c:v>4.1195000000000002E-2</c:v>
                </c:pt>
                <c:pt idx="269633">
                  <c:v>4.1196000000000003E-2</c:v>
                </c:pt>
                <c:pt idx="269634">
                  <c:v>4.1197999999999999E-2</c:v>
                </c:pt>
                <c:pt idx="269635">
                  <c:v>4.1200000000000001E-2</c:v>
                </c:pt>
                <c:pt idx="269636">
                  <c:v>4.1201000000000002E-2</c:v>
                </c:pt>
                <c:pt idx="269637">
                  <c:v>4.1202999999999997E-2</c:v>
                </c:pt>
                <c:pt idx="269638">
                  <c:v>4.1204999999999999E-2</c:v>
                </c:pt>
                <c:pt idx="269639">
                  <c:v>4.1207000000000001E-2</c:v>
                </c:pt>
                <c:pt idx="269640">
                  <c:v>4.1208000000000002E-2</c:v>
                </c:pt>
                <c:pt idx="269641">
                  <c:v>4.1209999999999997E-2</c:v>
                </c:pt>
                <c:pt idx="269642">
                  <c:v>4.1211999999999999E-2</c:v>
                </c:pt>
                <c:pt idx="269643">
                  <c:v>4.1214000000000001E-2</c:v>
                </c:pt>
                <c:pt idx="269644">
                  <c:v>4.1215000000000002E-2</c:v>
                </c:pt>
                <c:pt idx="269645">
                  <c:v>4.1216999999999997E-2</c:v>
                </c:pt>
                <c:pt idx="269646">
                  <c:v>4.1218999999999999E-2</c:v>
                </c:pt>
                <c:pt idx="269647">
                  <c:v>4.122E-2</c:v>
                </c:pt>
                <c:pt idx="269648">
                  <c:v>4.1222000000000002E-2</c:v>
                </c:pt>
                <c:pt idx="269649">
                  <c:v>4.1223999999999997E-2</c:v>
                </c:pt>
                <c:pt idx="269650">
                  <c:v>4.1225999999999999E-2</c:v>
                </c:pt>
                <c:pt idx="269651">
                  <c:v>4.1227E-2</c:v>
                </c:pt>
                <c:pt idx="269652">
                  <c:v>4.1229000000000002E-2</c:v>
                </c:pt>
                <c:pt idx="269653">
                  <c:v>4.1230999999999997E-2</c:v>
                </c:pt>
                <c:pt idx="269654">
                  <c:v>4.1231999999999998E-2</c:v>
                </c:pt>
                <c:pt idx="269655">
                  <c:v>4.1234E-2</c:v>
                </c:pt>
                <c:pt idx="269656">
                  <c:v>4.1235000000000001E-2</c:v>
                </c:pt>
                <c:pt idx="269657">
                  <c:v>4.1237000000000003E-2</c:v>
                </c:pt>
                <c:pt idx="269658">
                  <c:v>4.1237999999999997E-2</c:v>
                </c:pt>
                <c:pt idx="269659">
                  <c:v>4.1239999999999999E-2</c:v>
                </c:pt>
                <c:pt idx="269660">
                  <c:v>4.1242000000000001E-2</c:v>
                </c:pt>
                <c:pt idx="269661">
                  <c:v>4.1243000000000002E-2</c:v>
                </c:pt>
                <c:pt idx="269662">
                  <c:v>4.1244999999999997E-2</c:v>
                </c:pt>
                <c:pt idx="269663">
                  <c:v>4.1245999999999998E-2</c:v>
                </c:pt>
                <c:pt idx="269664">
                  <c:v>4.1246999999999999E-2</c:v>
                </c:pt>
                <c:pt idx="269665">
                  <c:v>4.1249000000000001E-2</c:v>
                </c:pt>
                <c:pt idx="269666">
                  <c:v>4.1250000000000002E-2</c:v>
                </c:pt>
                <c:pt idx="269667">
                  <c:v>4.1251000000000003E-2</c:v>
                </c:pt>
                <c:pt idx="269668">
                  <c:v>4.1251999999999997E-2</c:v>
                </c:pt>
                <c:pt idx="269669">
                  <c:v>4.1252999999999998E-2</c:v>
                </c:pt>
                <c:pt idx="269670">
                  <c:v>4.1253999999999999E-2</c:v>
                </c:pt>
                <c:pt idx="269671">
                  <c:v>4.1255E-2</c:v>
                </c:pt>
                <c:pt idx="269672">
                  <c:v>4.1257000000000002E-2</c:v>
                </c:pt>
                <c:pt idx="269673">
                  <c:v>4.1258000000000003E-2</c:v>
                </c:pt>
                <c:pt idx="269674">
                  <c:v>4.1258999999999997E-2</c:v>
                </c:pt>
                <c:pt idx="269675">
                  <c:v>4.1259999999999998E-2</c:v>
                </c:pt>
                <c:pt idx="269676">
                  <c:v>4.1259999999999998E-2</c:v>
                </c:pt>
                <c:pt idx="269677">
                  <c:v>4.1260999999999999E-2</c:v>
                </c:pt>
                <c:pt idx="269678">
                  <c:v>4.1262E-2</c:v>
                </c:pt>
                <c:pt idx="269679">
                  <c:v>4.1263000000000001E-2</c:v>
                </c:pt>
                <c:pt idx="269680">
                  <c:v>4.1263000000000001E-2</c:v>
                </c:pt>
                <c:pt idx="269681">
                  <c:v>4.1264000000000002E-2</c:v>
                </c:pt>
                <c:pt idx="269682">
                  <c:v>4.1265000000000003E-2</c:v>
                </c:pt>
                <c:pt idx="269683">
                  <c:v>4.1265000000000003E-2</c:v>
                </c:pt>
                <c:pt idx="269684">
                  <c:v>4.1265999999999997E-2</c:v>
                </c:pt>
                <c:pt idx="269685">
                  <c:v>4.1266999999999998E-2</c:v>
                </c:pt>
                <c:pt idx="269686">
                  <c:v>4.1266999999999998E-2</c:v>
                </c:pt>
                <c:pt idx="269687">
                  <c:v>4.1267999999999999E-2</c:v>
                </c:pt>
                <c:pt idx="269688">
                  <c:v>4.1267999999999999E-2</c:v>
                </c:pt>
                <c:pt idx="269689">
                  <c:v>4.1267999999999999E-2</c:v>
                </c:pt>
                <c:pt idx="269690">
                  <c:v>4.1267999999999999E-2</c:v>
                </c:pt>
                <c:pt idx="269691">
                  <c:v>4.1269E-2</c:v>
                </c:pt>
                <c:pt idx="269692">
                  <c:v>4.1269E-2</c:v>
                </c:pt>
                <c:pt idx="269693">
                  <c:v>4.1269E-2</c:v>
                </c:pt>
                <c:pt idx="269694">
                  <c:v>4.1269E-2</c:v>
                </c:pt>
                <c:pt idx="269695">
                  <c:v>4.1269E-2</c:v>
                </c:pt>
                <c:pt idx="269696">
                  <c:v>4.1269E-2</c:v>
                </c:pt>
                <c:pt idx="269697">
                  <c:v>4.1269E-2</c:v>
                </c:pt>
                <c:pt idx="269698">
                  <c:v>4.1269E-2</c:v>
                </c:pt>
                <c:pt idx="269699">
                  <c:v>4.1269E-2</c:v>
                </c:pt>
                <c:pt idx="269700">
                  <c:v>4.1269E-2</c:v>
                </c:pt>
                <c:pt idx="269701">
                  <c:v>4.1269E-2</c:v>
                </c:pt>
                <c:pt idx="269702">
                  <c:v>4.1267999999999999E-2</c:v>
                </c:pt>
                <c:pt idx="269703">
                  <c:v>4.1267999999999999E-2</c:v>
                </c:pt>
                <c:pt idx="269704">
                  <c:v>4.1266999999999998E-2</c:v>
                </c:pt>
                <c:pt idx="269705">
                  <c:v>4.1266999999999998E-2</c:v>
                </c:pt>
                <c:pt idx="269706">
                  <c:v>4.1266999999999998E-2</c:v>
                </c:pt>
                <c:pt idx="269707">
                  <c:v>4.1265999999999997E-2</c:v>
                </c:pt>
                <c:pt idx="269708">
                  <c:v>4.1265999999999997E-2</c:v>
                </c:pt>
                <c:pt idx="269709">
                  <c:v>4.1265999999999997E-2</c:v>
                </c:pt>
                <c:pt idx="269710">
                  <c:v>4.1265000000000003E-2</c:v>
                </c:pt>
                <c:pt idx="269711">
                  <c:v>4.1265000000000003E-2</c:v>
                </c:pt>
                <c:pt idx="269712">
                  <c:v>4.1264000000000002E-2</c:v>
                </c:pt>
                <c:pt idx="269713">
                  <c:v>4.1264000000000002E-2</c:v>
                </c:pt>
                <c:pt idx="269714">
                  <c:v>4.1264000000000002E-2</c:v>
                </c:pt>
                <c:pt idx="269715">
                  <c:v>4.1263000000000001E-2</c:v>
                </c:pt>
                <c:pt idx="269716">
                  <c:v>4.1263000000000001E-2</c:v>
                </c:pt>
                <c:pt idx="269717">
                  <c:v>4.1263000000000001E-2</c:v>
                </c:pt>
                <c:pt idx="269718">
                  <c:v>4.1263000000000001E-2</c:v>
                </c:pt>
                <c:pt idx="269719">
                  <c:v>4.1263000000000001E-2</c:v>
                </c:pt>
                <c:pt idx="269720">
                  <c:v>4.1264000000000002E-2</c:v>
                </c:pt>
                <c:pt idx="269721">
                  <c:v>4.1265000000000003E-2</c:v>
                </c:pt>
                <c:pt idx="269722">
                  <c:v>4.1265000000000003E-2</c:v>
                </c:pt>
                <c:pt idx="269723">
                  <c:v>4.1266999999999998E-2</c:v>
                </c:pt>
                <c:pt idx="269724">
                  <c:v>4.1267999999999999E-2</c:v>
                </c:pt>
                <c:pt idx="269725">
                  <c:v>4.1269E-2</c:v>
                </c:pt>
                <c:pt idx="269726">
                  <c:v>4.1271000000000002E-2</c:v>
                </c:pt>
                <c:pt idx="269727">
                  <c:v>4.1273999999999998E-2</c:v>
                </c:pt>
                <c:pt idx="269728">
                  <c:v>4.1276E-2</c:v>
                </c:pt>
                <c:pt idx="269729">
                  <c:v>4.1279999999999997E-2</c:v>
                </c:pt>
                <c:pt idx="269730">
                  <c:v>4.1283E-2</c:v>
                </c:pt>
                <c:pt idx="269731">
                  <c:v>4.1287999999999998E-2</c:v>
                </c:pt>
                <c:pt idx="269732">
                  <c:v>4.1292000000000002E-2</c:v>
                </c:pt>
                <c:pt idx="269733">
                  <c:v>4.1298000000000001E-2</c:v>
                </c:pt>
                <c:pt idx="269734">
                  <c:v>4.1302999999999999E-2</c:v>
                </c:pt>
                <c:pt idx="269735">
                  <c:v>4.1309999999999999E-2</c:v>
                </c:pt>
                <c:pt idx="269736">
                  <c:v>4.1317E-2</c:v>
                </c:pt>
                <c:pt idx="269737">
                  <c:v>4.1324E-2</c:v>
                </c:pt>
                <c:pt idx="269738">
                  <c:v>4.1332000000000001E-2</c:v>
                </c:pt>
                <c:pt idx="269739">
                  <c:v>4.1341000000000003E-2</c:v>
                </c:pt>
                <c:pt idx="269740">
                  <c:v>4.1350999999999999E-2</c:v>
                </c:pt>
                <c:pt idx="269741">
                  <c:v>4.1362000000000003E-2</c:v>
                </c:pt>
                <c:pt idx="269742">
                  <c:v>4.1373E-2</c:v>
                </c:pt>
                <c:pt idx="269743">
                  <c:v>4.1384999999999998E-2</c:v>
                </c:pt>
                <c:pt idx="269744">
                  <c:v>4.1397999999999997E-2</c:v>
                </c:pt>
                <c:pt idx="269745">
                  <c:v>4.1411000000000003E-2</c:v>
                </c:pt>
                <c:pt idx="269746">
                  <c:v>4.1425999999999998E-2</c:v>
                </c:pt>
                <c:pt idx="269747">
                  <c:v>4.1440999999999999E-2</c:v>
                </c:pt>
                <c:pt idx="269748">
                  <c:v>4.1457000000000001E-2</c:v>
                </c:pt>
                <c:pt idx="269749">
                  <c:v>4.1473999999999997E-2</c:v>
                </c:pt>
                <c:pt idx="269750">
                  <c:v>4.1492000000000001E-2</c:v>
                </c:pt>
                <c:pt idx="269751">
                  <c:v>4.1510999999999999E-2</c:v>
                </c:pt>
                <c:pt idx="269752">
                  <c:v>4.1529999999999997E-2</c:v>
                </c:pt>
                <c:pt idx="269753">
                  <c:v>4.1550999999999998E-2</c:v>
                </c:pt>
                <c:pt idx="269754">
                  <c:v>4.1572999999999999E-2</c:v>
                </c:pt>
                <c:pt idx="269755">
                  <c:v>4.1595E-2</c:v>
                </c:pt>
                <c:pt idx="269756">
                  <c:v>4.1618000000000002E-2</c:v>
                </c:pt>
                <c:pt idx="269757">
                  <c:v>4.1641999999999998E-2</c:v>
                </c:pt>
                <c:pt idx="269758">
                  <c:v>4.1667000000000003E-2</c:v>
                </c:pt>
                <c:pt idx="269759">
                  <c:v>4.1693000000000001E-2</c:v>
                </c:pt>
                <c:pt idx="269760">
                  <c:v>4.172E-2</c:v>
                </c:pt>
                <c:pt idx="269761">
                  <c:v>4.1746999999999999E-2</c:v>
                </c:pt>
                <c:pt idx="269762">
                  <c:v>4.1775E-2</c:v>
                </c:pt>
                <c:pt idx="269763">
                  <c:v>4.1804000000000001E-2</c:v>
                </c:pt>
                <c:pt idx="269764">
                  <c:v>4.1834000000000003E-2</c:v>
                </c:pt>
                <c:pt idx="269765">
                  <c:v>4.1863999999999998E-2</c:v>
                </c:pt>
                <c:pt idx="269766">
                  <c:v>4.1896000000000003E-2</c:v>
                </c:pt>
                <c:pt idx="269767">
                  <c:v>4.1928E-2</c:v>
                </c:pt>
                <c:pt idx="269768">
                  <c:v>4.1959999999999997E-2</c:v>
                </c:pt>
                <c:pt idx="269769">
                  <c:v>4.1993999999999997E-2</c:v>
                </c:pt>
                <c:pt idx="269770">
                  <c:v>4.2027000000000002E-2</c:v>
                </c:pt>
                <c:pt idx="269771">
                  <c:v>4.2061000000000001E-2</c:v>
                </c:pt>
                <c:pt idx="269772">
                  <c:v>4.2096000000000001E-2</c:v>
                </c:pt>
                <c:pt idx="269773">
                  <c:v>4.2131000000000002E-2</c:v>
                </c:pt>
                <c:pt idx="269774">
                  <c:v>4.2167000000000003E-2</c:v>
                </c:pt>
                <c:pt idx="269775">
                  <c:v>4.2202999999999997E-2</c:v>
                </c:pt>
                <c:pt idx="269776">
                  <c:v>4.224E-2</c:v>
                </c:pt>
                <c:pt idx="269777">
                  <c:v>4.2276000000000001E-2</c:v>
                </c:pt>
                <c:pt idx="269778">
                  <c:v>4.2313000000000003E-2</c:v>
                </c:pt>
                <c:pt idx="269779">
                  <c:v>4.2351E-2</c:v>
                </c:pt>
                <c:pt idx="269780">
                  <c:v>4.2388000000000002E-2</c:v>
                </c:pt>
                <c:pt idx="269781">
                  <c:v>4.2425999999999998E-2</c:v>
                </c:pt>
                <c:pt idx="269782">
                  <c:v>4.2463000000000001E-2</c:v>
                </c:pt>
                <c:pt idx="269783">
                  <c:v>4.2500999999999997E-2</c:v>
                </c:pt>
                <c:pt idx="269784">
                  <c:v>4.2539E-2</c:v>
                </c:pt>
                <c:pt idx="269785">
                  <c:v>4.2576000000000003E-2</c:v>
                </c:pt>
                <c:pt idx="269786">
                  <c:v>4.2613999999999999E-2</c:v>
                </c:pt>
                <c:pt idx="269787">
                  <c:v>4.2651000000000001E-2</c:v>
                </c:pt>
                <c:pt idx="269788">
                  <c:v>4.2688999999999998E-2</c:v>
                </c:pt>
                <c:pt idx="269789">
                  <c:v>4.2726E-2</c:v>
                </c:pt>
                <c:pt idx="269790">
                  <c:v>4.2763000000000002E-2</c:v>
                </c:pt>
                <c:pt idx="269791">
                  <c:v>4.2798999999999997E-2</c:v>
                </c:pt>
                <c:pt idx="269792">
                  <c:v>4.2834999999999998E-2</c:v>
                </c:pt>
                <c:pt idx="269793">
                  <c:v>4.2870999999999999E-2</c:v>
                </c:pt>
                <c:pt idx="269794">
                  <c:v>4.2907000000000001E-2</c:v>
                </c:pt>
                <c:pt idx="269795">
                  <c:v>4.2941E-2</c:v>
                </c:pt>
                <c:pt idx="269796">
                  <c:v>4.2976E-2</c:v>
                </c:pt>
                <c:pt idx="269797">
                  <c:v>4.3008999999999999E-2</c:v>
                </c:pt>
                <c:pt idx="269798">
                  <c:v>4.3042999999999998E-2</c:v>
                </c:pt>
                <c:pt idx="269799">
                  <c:v>4.3075000000000002E-2</c:v>
                </c:pt>
                <c:pt idx="269800">
                  <c:v>4.3106999999999999E-2</c:v>
                </c:pt>
                <c:pt idx="269801">
                  <c:v>4.3138999999999997E-2</c:v>
                </c:pt>
                <c:pt idx="269802">
                  <c:v>4.3168999999999999E-2</c:v>
                </c:pt>
                <c:pt idx="269803">
                  <c:v>4.3199000000000001E-2</c:v>
                </c:pt>
                <c:pt idx="269804">
                  <c:v>4.3228999999999997E-2</c:v>
                </c:pt>
                <c:pt idx="269805">
                  <c:v>4.3256999999999997E-2</c:v>
                </c:pt>
                <c:pt idx="269806">
                  <c:v>4.3284000000000003E-2</c:v>
                </c:pt>
                <c:pt idx="269807">
                  <c:v>4.3311000000000002E-2</c:v>
                </c:pt>
                <c:pt idx="269808">
                  <c:v>4.3337000000000001E-2</c:v>
                </c:pt>
                <c:pt idx="269809">
                  <c:v>4.3361999999999998E-2</c:v>
                </c:pt>
                <c:pt idx="269810">
                  <c:v>4.3386000000000001E-2</c:v>
                </c:pt>
                <c:pt idx="269811">
                  <c:v>4.3409000000000003E-2</c:v>
                </c:pt>
                <c:pt idx="269812">
                  <c:v>4.3431999999999998E-2</c:v>
                </c:pt>
                <c:pt idx="269813">
                  <c:v>4.3452999999999999E-2</c:v>
                </c:pt>
                <c:pt idx="269814">
                  <c:v>4.3473999999999999E-2</c:v>
                </c:pt>
                <c:pt idx="269815">
                  <c:v>4.3492999999999997E-2</c:v>
                </c:pt>
                <c:pt idx="269816">
                  <c:v>4.3512000000000002E-2</c:v>
                </c:pt>
                <c:pt idx="269817">
                  <c:v>4.3529999999999999E-2</c:v>
                </c:pt>
                <c:pt idx="269818">
                  <c:v>4.3547000000000002E-2</c:v>
                </c:pt>
                <c:pt idx="269819">
                  <c:v>4.3561999999999997E-2</c:v>
                </c:pt>
                <c:pt idx="269820">
                  <c:v>4.3576999999999998E-2</c:v>
                </c:pt>
                <c:pt idx="269821">
                  <c:v>4.3591999999999999E-2</c:v>
                </c:pt>
                <c:pt idx="269822">
                  <c:v>4.3604999999999998E-2</c:v>
                </c:pt>
                <c:pt idx="269823">
                  <c:v>4.3617000000000003E-2</c:v>
                </c:pt>
                <c:pt idx="269824">
                  <c:v>4.3629000000000001E-2</c:v>
                </c:pt>
                <c:pt idx="269825">
                  <c:v>4.3639999999999998E-2</c:v>
                </c:pt>
                <c:pt idx="269826">
                  <c:v>4.3650000000000001E-2</c:v>
                </c:pt>
                <c:pt idx="269827">
                  <c:v>4.3659000000000003E-2</c:v>
                </c:pt>
                <c:pt idx="269828">
                  <c:v>4.3666999999999997E-2</c:v>
                </c:pt>
                <c:pt idx="269829">
                  <c:v>4.3674999999999999E-2</c:v>
                </c:pt>
                <c:pt idx="269830">
                  <c:v>4.3681999999999999E-2</c:v>
                </c:pt>
                <c:pt idx="269831">
                  <c:v>4.3687999999999998E-2</c:v>
                </c:pt>
                <c:pt idx="269832">
                  <c:v>4.3693999999999997E-2</c:v>
                </c:pt>
                <c:pt idx="269833">
                  <c:v>4.3698000000000001E-2</c:v>
                </c:pt>
                <c:pt idx="269834">
                  <c:v>4.3702999999999999E-2</c:v>
                </c:pt>
                <c:pt idx="269835">
                  <c:v>4.3706000000000002E-2</c:v>
                </c:pt>
                <c:pt idx="269836">
                  <c:v>4.3709999999999999E-2</c:v>
                </c:pt>
                <c:pt idx="269837">
                  <c:v>4.3713000000000002E-2</c:v>
                </c:pt>
                <c:pt idx="269838">
                  <c:v>4.3714999999999997E-2</c:v>
                </c:pt>
                <c:pt idx="269839">
                  <c:v>4.3716999999999999E-2</c:v>
                </c:pt>
                <c:pt idx="269840">
                  <c:v>4.3718E-2</c:v>
                </c:pt>
                <c:pt idx="269841">
                  <c:v>4.3719000000000001E-2</c:v>
                </c:pt>
                <c:pt idx="269842">
                  <c:v>4.3720000000000002E-2</c:v>
                </c:pt>
                <c:pt idx="269843">
                  <c:v>4.3720000000000002E-2</c:v>
                </c:pt>
                <c:pt idx="269844">
                  <c:v>4.3720000000000002E-2</c:v>
                </c:pt>
                <c:pt idx="269845">
                  <c:v>4.3720000000000002E-2</c:v>
                </c:pt>
                <c:pt idx="269846">
                  <c:v>4.3720000000000002E-2</c:v>
                </c:pt>
                <c:pt idx="269847">
                  <c:v>4.3720000000000002E-2</c:v>
                </c:pt>
                <c:pt idx="269848">
                  <c:v>4.3719000000000001E-2</c:v>
                </c:pt>
                <c:pt idx="269849">
                  <c:v>4.3719000000000001E-2</c:v>
                </c:pt>
                <c:pt idx="269850">
                  <c:v>4.3718E-2</c:v>
                </c:pt>
                <c:pt idx="269851">
                  <c:v>4.3718E-2</c:v>
                </c:pt>
                <c:pt idx="269852">
                  <c:v>4.3716999999999999E-2</c:v>
                </c:pt>
                <c:pt idx="269853">
                  <c:v>4.3715999999999998E-2</c:v>
                </c:pt>
                <c:pt idx="269854">
                  <c:v>4.3715999999999998E-2</c:v>
                </c:pt>
                <c:pt idx="269855">
                  <c:v>4.3714999999999997E-2</c:v>
                </c:pt>
                <c:pt idx="269856">
                  <c:v>4.3714999999999997E-2</c:v>
                </c:pt>
                <c:pt idx="269857">
                  <c:v>4.3714999999999997E-2</c:v>
                </c:pt>
                <c:pt idx="269858">
                  <c:v>4.3714999999999997E-2</c:v>
                </c:pt>
                <c:pt idx="269859">
                  <c:v>4.3714999999999997E-2</c:v>
                </c:pt>
                <c:pt idx="269860">
                  <c:v>4.3715999999999998E-2</c:v>
                </c:pt>
                <c:pt idx="269861">
                  <c:v>4.3716999999999999E-2</c:v>
                </c:pt>
                <c:pt idx="269862">
                  <c:v>4.3718E-2</c:v>
                </c:pt>
                <c:pt idx="269863">
                  <c:v>4.3719000000000001E-2</c:v>
                </c:pt>
                <c:pt idx="269864">
                  <c:v>4.3721000000000003E-2</c:v>
                </c:pt>
                <c:pt idx="269865">
                  <c:v>4.3721999999999997E-2</c:v>
                </c:pt>
                <c:pt idx="269866">
                  <c:v>4.3723999999999999E-2</c:v>
                </c:pt>
                <c:pt idx="269867">
                  <c:v>4.3727000000000002E-2</c:v>
                </c:pt>
                <c:pt idx="269868">
                  <c:v>4.3729999999999998E-2</c:v>
                </c:pt>
                <c:pt idx="269869">
                  <c:v>4.3733000000000001E-2</c:v>
                </c:pt>
                <c:pt idx="269870">
                  <c:v>4.3735999999999997E-2</c:v>
                </c:pt>
                <c:pt idx="269871">
                  <c:v>4.3740000000000001E-2</c:v>
                </c:pt>
                <c:pt idx="269872">
                  <c:v>4.3743999999999998E-2</c:v>
                </c:pt>
                <c:pt idx="269873">
                  <c:v>4.3749000000000003E-2</c:v>
                </c:pt>
                <c:pt idx="269874">
                  <c:v>4.3754000000000001E-2</c:v>
                </c:pt>
                <c:pt idx="269875">
                  <c:v>4.3758999999999999E-2</c:v>
                </c:pt>
                <c:pt idx="269876">
                  <c:v>4.3763999999999997E-2</c:v>
                </c:pt>
                <c:pt idx="269877">
                  <c:v>4.3770000000000003E-2</c:v>
                </c:pt>
                <c:pt idx="269878">
                  <c:v>4.3776000000000002E-2</c:v>
                </c:pt>
                <c:pt idx="269879">
                  <c:v>4.3783000000000002E-2</c:v>
                </c:pt>
                <c:pt idx="269880">
                  <c:v>4.3789000000000002E-2</c:v>
                </c:pt>
                <c:pt idx="269881">
                  <c:v>4.3796000000000002E-2</c:v>
                </c:pt>
                <c:pt idx="269882">
                  <c:v>4.3804000000000003E-2</c:v>
                </c:pt>
                <c:pt idx="269883">
                  <c:v>4.3811999999999997E-2</c:v>
                </c:pt>
                <c:pt idx="269884">
                  <c:v>4.3819999999999998E-2</c:v>
                </c:pt>
                <c:pt idx="269885">
                  <c:v>4.3827999999999999E-2</c:v>
                </c:pt>
                <c:pt idx="269886">
                  <c:v>4.3836E-2</c:v>
                </c:pt>
                <c:pt idx="269887">
                  <c:v>4.3845000000000002E-2</c:v>
                </c:pt>
                <c:pt idx="269888">
                  <c:v>4.3853999999999997E-2</c:v>
                </c:pt>
                <c:pt idx="269889">
                  <c:v>4.3862999999999999E-2</c:v>
                </c:pt>
                <c:pt idx="269890">
                  <c:v>4.3872000000000001E-2</c:v>
                </c:pt>
                <c:pt idx="269891">
                  <c:v>4.3881999999999997E-2</c:v>
                </c:pt>
                <c:pt idx="269892">
                  <c:v>4.3890999999999999E-2</c:v>
                </c:pt>
                <c:pt idx="269893">
                  <c:v>4.3901000000000003E-2</c:v>
                </c:pt>
                <c:pt idx="269894">
                  <c:v>4.3910999999999999E-2</c:v>
                </c:pt>
                <c:pt idx="269895">
                  <c:v>4.3921000000000002E-2</c:v>
                </c:pt>
                <c:pt idx="269896">
                  <c:v>4.3930999999999998E-2</c:v>
                </c:pt>
                <c:pt idx="269897">
                  <c:v>4.3941000000000001E-2</c:v>
                </c:pt>
                <c:pt idx="269898">
                  <c:v>4.3950999999999997E-2</c:v>
                </c:pt>
                <c:pt idx="269899">
                  <c:v>4.3962000000000001E-2</c:v>
                </c:pt>
                <c:pt idx="269900">
                  <c:v>4.3971999999999997E-2</c:v>
                </c:pt>
                <c:pt idx="269901">
                  <c:v>4.3982E-2</c:v>
                </c:pt>
                <c:pt idx="269902">
                  <c:v>4.3992000000000003E-2</c:v>
                </c:pt>
                <c:pt idx="269903">
                  <c:v>4.4001999999999999E-2</c:v>
                </c:pt>
                <c:pt idx="269904">
                  <c:v>4.4012000000000003E-2</c:v>
                </c:pt>
                <c:pt idx="269905">
                  <c:v>4.4023E-2</c:v>
                </c:pt>
                <c:pt idx="269906">
                  <c:v>4.4033000000000003E-2</c:v>
                </c:pt>
                <c:pt idx="269907">
                  <c:v>4.4042999999999999E-2</c:v>
                </c:pt>
                <c:pt idx="269908">
                  <c:v>4.4053000000000002E-2</c:v>
                </c:pt>
                <c:pt idx="269909">
                  <c:v>4.4061999999999997E-2</c:v>
                </c:pt>
                <c:pt idx="269910">
                  <c:v>4.4072E-2</c:v>
                </c:pt>
                <c:pt idx="269911">
                  <c:v>4.4081000000000002E-2</c:v>
                </c:pt>
                <c:pt idx="269912">
                  <c:v>4.4090999999999998E-2</c:v>
                </c:pt>
                <c:pt idx="269913">
                  <c:v>4.41E-2</c:v>
                </c:pt>
                <c:pt idx="269914">
                  <c:v>4.4109000000000002E-2</c:v>
                </c:pt>
                <c:pt idx="269915">
                  <c:v>4.4117000000000003E-2</c:v>
                </c:pt>
                <c:pt idx="269916">
                  <c:v>4.4125999999999999E-2</c:v>
                </c:pt>
                <c:pt idx="269917">
                  <c:v>4.4135000000000001E-2</c:v>
                </c:pt>
                <c:pt idx="269918">
                  <c:v>4.4143000000000002E-2</c:v>
                </c:pt>
                <c:pt idx="269919">
                  <c:v>4.4151000000000003E-2</c:v>
                </c:pt>
                <c:pt idx="269920">
                  <c:v>4.4158999999999997E-2</c:v>
                </c:pt>
                <c:pt idx="269921">
                  <c:v>4.4165999999999997E-2</c:v>
                </c:pt>
                <c:pt idx="269922">
                  <c:v>4.4172999999999997E-2</c:v>
                </c:pt>
                <c:pt idx="269923">
                  <c:v>4.4179999999999997E-2</c:v>
                </c:pt>
                <c:pt idx="269924">
                  <c:v>4.4186999999999997E-2</c:v>
                </c:pt>
                <c:pt idx="269925">
                  <c:v>4.4193999999999997E-2</c:v>
                </c:pt>
                <c:pt idx="269926">
                  <c:v>4.4200000000000003E-2</c:v>
                </c:pt>
                <c:pt idx="269927">
                  <c:v>4.4206000000000002E-2</c:v>
                </c:pt>
                <c:pt idx="269928">
                  <c:v>4.4212000000000001E-2</c:v>
                </c:pt>
                <c:pt idx="269929">
                  <c:v>4.4216999999999999E-2</c:v>
                </c:pt>
                <c:pt idx="269930">
                  <c:v>4.4222999999999998E-2</c:v>
                </c:pt>
                <c:pt idx="269931">
                  <c:v>4.4228000000000003E-2</c:v>
                </c:pt>
                <c:pt idx="269932">
                  <c:v>4.4233000000000001E-2</c:v>
                </c:pt>
                <c:pt idx="269933">
                  <c:v>4.4236999999999999E-2</c:v>
                </c:pt>
                <c:pt idx="269934">
                  <c:v>4.4241000000000003E-2</c:v>
                </c:pt>
                <c:pt idx="269935">
                  <c:v>4.4245E-2</c:v>
                </c:pt>
                <c:pt idx="269936">
                  <c:v>4.4248999999999997E-2</c:v>
                </c:pt>
                <c:pt idx="269937">
                  <c:v>4.4252E-2</c:v>
                </c:pt>
                <c:pt idx="269938">
                  <c:v>4.4255999999999997E-2</c:v>
                </c:pt>
                <c:pt idx="269939">
                  <c:v>4.4257999999999999E-2</c:v>
                </c:pt>
                <c:pt idx="269940">
                  <c:v>4.4261000000000002E-2</c:v>
                </c:pt>
                <c:pt idx="269941">
                  <c:v>4.4263999999999998E-2</c:v>
                </c:pt>
                <c:pt idx="269942">
                  <c:v>4.4266E-2</c:v>
                </c:pt>
                <c:pt idx="269943">
                  <c:v>4.4268000000000002E-2</c:v>
                </c:pt>
                <c:pt idx="269944">
                  <c:v>4.4269999999999997E-2</c:v>
                </c:pt>
                <c:pt idx="269945">
                  <c:v>4.4271999999999999E-2</c:v>
                </c:pt>
                <c:pt idx="269946">
                  <c:v>4.4273E-2</c:v>
                </c:pt>
                <c:pt idx="269947">
                  <c:v>4.4274000000000001E-2</c:v>
                </c:pt>
                <c:pt idx="269948">
                  <c:v>4.4275000000000002E-2</c:v>
                </c:pt>
                <c:pt idx="269949">
                  <c:v>4.4276000000000003E-2</c:v>
                </c:pt>
                <c:pt idx="269950">
                  <c:v>4.4276000000000003E-2</c:v>
                </c:pt>
                <c:pt idx="269951">
                  <c:v>4.4276999999999997E-2</c:v>
                </c:pt>
                <c:pt idx="269952">
                  <c:v>4.4276999999999997E-2</c:v>
                </c:pt>
                <c:pt idx="269953">
                  <c:v>4.4276999999999997E-2</c:v>
                </c:pt>
                <c:pt idx="269954">
                  <c:v>4.4276999999999997E-2</c:v>
                </c:pt>
                <c:pt idx="269955">
                  <c:v>4.4276999999999997E-2</c:v>
                </c:pt>
                <c:pt idx="269956">
                  <c:v>4.4276999999999997E-2</c:v>
                </c:pt>
                <c:pt idx="269957">
                  <c:v>4.4276000000000003E-2</c:v>
                </c:pt>
                <c:pt idx="269958">
                  <c:v>4.4275000000000002E-2</c:v>
                </c:pt>
                <c:pt idx="269959">
                  <c:v>4.4274000000000001E-2</c:v>
                </c:pt>
                <c:pt idx="269960">
                  <c:v>4.4273E-2</c:v>
                </c:pt>
                <c:pt idx="269961">
                  <c:v>4.4271999999999999E-2</c:v>
                </c:pt>
                <c:pt idx="269962">
                  <c:v>4.4270999999999998E-2</c:v>
                </c:pt>
                <c:pt idx="269963">
                  <c:v>4.4269000000000003E-2</c:v>
                </c:pt>
                <c:pt idx="269964">
                  <c:v>4.4268000000000002E-2</c:v>
                </c:pt>
                <c:pt idx="269965">
                  <c:v>4.4266E-2</c:v>
                </c:pt>
                <c:pt idx="269966">
                  <c:v>4.4264999999999999E-2</c:v>
                </c:pt>
                <c:pt idx="269967">
                  <c:v>4.4262999999999997E-2</c:v>
                </c:pt>
                <c:pt idx="269968">
                  <c:v>4.4262000000000003E-2</c:v>
                </c:pt>
                <c:pt idx="269969">
                  <c:v>4.4260000000000001E-2</c:v>
                </c:pt>
                <c:pt idx="269970">
                  <c:v>4.4257999999999999E-2</c:v>
                </c:pt>
                <c:pt idx="269971">
                  <c:v>4.4255999999999997E-2</c:v>
                </c:pt>
                <c:pt idx="269972">
                  <c:v>4.4254000000000002E-2</c:v>
                </c:pt>
                <c:pt idx="269973">
                  <c:v>4.4252E-2</c:v>
                </c:pt>
                <c:pt idx="269974">
                  <c:v>4.4249999999999998E-2</c:v>
                </c:pt>
                <c:pt idx="269975">
                  <c:v>4.4248000000000003E-2</c:v>
                </c:pt>
                <c:pt idx="269976">
                  <c:v>4.4246000000000001E-2</c:v>
                </c:pt>
                <c:pt idx="269977">
                  <c:v>4.4243999999999999E-2</c:v>
                </c:pt>
                <c:pt idx="269978">
                  <c:v>4.4241999999999997E-2</c:v>
                </c:pt>
                <c:pt idx="269979">
                  <c:v>4.4240000000000002E-2</c:v>
                </c:pt>
                <c:pt idx="269980">
                  <c:v>4.4238E-2</c:v>
                </c:pt>
                <c:pt idx="269981">
                  <c:v>4.4234999999999997E-2</c:v>
                </c:pt>
                <c:pt idx="269982">
                  <c:v>4.4233000000000001E-2</c:v>
                </c:pt>
                <c:pt idx="269983">
                  <c:v>4.4230999999999999E-2</c:v>
                </c:pt>
                <c:pt idx="269984">
                  <c:v>4.4228999999999997E-2</c:v>
                </c:pt>
                <c:pt idx="269985">
                  <c:v>4.4227000000000002E-2</c:v>
                </c:pt>
                <c:pt idx="269986">
                  <c:v>4.4225E-2</c:v>
                </c:pt>
                <c:pt idx="269987">
                  <c:v>4.4222999999999998E-2</c:v>
                </c:pt>
                <c:pt idx="269988">
                  <c:v>4.4221999999999997E-2</c:v>
                </c:pt>
                <c:pt idx="269989">
                  <c:v>4.4220000000000002E-2</c:v>
                </c:pt>
                <c:pt idx="269990">
                  <c:v>4.4218E-2</c:v>
                </c:pt>
                <c:pt idx="269991">
                  <c:v>4.4216999999999999E-2</c:v>
                </c:pt>
                <c:pt idx="269992">
                  <c:v>4.4214999999999997E-2</c:v>
                </c:pt>
                <c:pt idx="269993">
                  <c:v>4.4213000000000002E-2</c:v>
                </c:pt>
                <c:pt idx="269994">
                  <c:v>4.4212000000000001E-2</c:v>
                </c:pt>
                <c:pt idx="269995">
                  <c:v>4.4209999999999999E-2</c:v>
                </c:pt>
                <c:pt idx="269996">
                  <c:v>4.4208999999999998E-2</c:v>
                </c:pt>
                <c:pt idx="269997">
                  <c:v>4.4207000000000003E-2</c:v>
                </c:pt>
                <c:pt idx="269998">
                  <c:v>4.4206000000000002E-2</c:v>
                </c:pt>
                <c:pt idx="269999">
                  <c:v>4.4205000000000001E-2</c:v>
                </c:pt>
                <c:pt idx="270000">
                  <c:v>4.4202999999999999E-2</c:v>
                </c:pt>
                <c:pt idx="270001">
                  <c:v>4.4201999999999998E-2</c:v>
                </c:pt>
                <c:pt idx="270002">
                  <c:v>4.4200999999999997E-2</c:v>
                </c:pt>
                <c:pt idx="270003">
                  <c:v>4.4200000000000003E-2</c:v>
                </c:pt>
                <c:pt idx="270004">
                  <c:v>4.4199000000000002E-2</c:v>
                </c:pt>
                <c:pt idx="270005">
                  <c:v>4.4198000000000001E-2</c:v>
                </c:pt>
                <c:pt idx="270006">
                  <c:v>4.4197E-2</c:v>
                </c:pt>
                <c:pt idx="270007">
                  <c:v>4.4195999999999999E-2</c:v>
                </c:pt>
                <c:pt idx="270008">
                  <c:v>4.4194999999999998E-2</c:v>
                </c:pt>
                <c:pt idx="270009">
                  <c:v>4.4193999999999997E-2</c:v>
                </c:pt>
                <c:pt idx="270010">
                  <c:v>4.4193999999999997E-2</c:v>
                </c:pt>
                <c:pt idx="270011">
                  <c:v>4.4193000000000003E-2</c:v>
                </c:pt>
                <c:pt idx="270012">
                  <c:v>4.4192000000000002E-2</c:v>
                </c:pt>
                <c:pt idx="270013">
                  <c:v>4.4192000000000002E-2</c:v>
                </c:pt>
                <c:pt idx="270014">
                  <c:v>4.4191000000000001E-2</c:v>
                </c:pt>
                <c:pt idx="270015">
                  <c:v>4.4191000000000001E-2</c:v>
                </c:pt>
                <c:pt idx="270016">
                  <c:v>4.419E-2</c:v>
                </c:pt>
                <c:pt idx="270017">
                  <c:v>4.419E-2</c:v>
                </c:pt>
                <c:pt idx="270018">
                  <c:v>4.4188999999999999E-2</c:v>
                </c:pt>
                <c:pt idx="270019">
                  <c:v>4.4188999999999999E-2</c:v>
                </c:pt>
                <c:pt idx="270020">
                  <c:v>4.4187999999999998E-2</c:v>
                </c:pt>
                <c:pt idx="270021">
                  <c:v>4.4187999999999998E-2</c:v>
                </c:pt>
                <c:pt idx="270022">
                  <c:v>4.4187999999999998E-2</c:v>
                </c:pt>
                <c:pt idx="270023">
                  <c:v>4.4186999999999997E-2</c:v>
                </c:pt>
                <c:pt idx="270024">
                  <c:v>4.4186999999999997E-2</c:v>
                </c:pt>
                <c:pt idx="270025">
                  <c:v>4.4186999999999997E-2</c:v>
                </c:pt>
                <c:pt idx="270026">
                  <c:v>4.4186999999999997E-2</c:v>
                </c:pt>
                <c:pt idx="270027">
                  <c:v>4.4186999999999997E-2</c:v>
                </c:pt>
                <c:pt idx="270028">
                  <c:v>4.4186999999999997E-2</c:v>
                </c:pt>
                <c:pt idx="270029">
                  <c:v>4.4186999999999997E-2</c:v>
                </c:pt>
                <c:pt idx="270030">
                  <c:v>4.4186999999999997E-2</c:v>
                </c:pt>
                <c:pt idx="270031">
                  <c:v>4.4186999999999997E-2</c:v>
                </c:pt>
                <c:pt idx="270032">
                  <c:v>4.4186999999999997E-2</c:v>
                </c:pt>
                <c:pt idx="270033">
                  <c:v>4.4186999999999997E-2</c:v>
                </c:pt>
                <c:pt idx="270034">
                  <c:v>4.4187999999999998E-2</c:v>
                </c:pt>
                <c:pt idx="270035">
                  <c:v>4.4187999999999998E-2</c:v>
                </c:pt>
                <c:pt idx="270036">
                  <c:v>4.4188999999999999E-2</c:v>
                </c:pt>
                <c:pt idx="270037">
                  <c:v>4.4188999999999999E-2</c:v>
                </c:pt>
                <c:pt idx="270038">
                  <c:v>4.419E-2</c:v>
                </c:pt>
                <c:pt idx="270039">
                  <c:v>4.4191000000000001E-2</c:v>
                </c:pt>
                <c:pt idx="270040">
                  <c:v>4.4192000000000002E-2</c:v>
                </c:pt>
                <c:pt idx="270041">
                  <c:v>4.4192000000000002E-2</c:v>
                </c:pt>
                <c:pt idx="270042">
                  <c:v>4.4193000000000003E-2</c:v>
                </c:pt>
                <c:pt idx="270043">
                  <c:v>4.4193999999999997E-2</c:v>
                </c:pt>
                <c:pt idx="270044">
                  <c:v>4.4194999999999998E-2</c:v>
                </c:pt>
                <c:pt idx="270045">
                  <c:v>4.4197E-2</c:v>
                </c:pt>
                <c:pt idx="270046">
                  <c:v>4.4198000000000001E-2</c:v>
                </c:pt>
                <c:pt idx="270047">
                  <c:v>4.4199000000000002E-2</c:v>
                </c:pt>
                <c:pt idx="270048">
                  <c:v>4.4200999999999997E-2</c:v>
                </c:pt>
                <c:pt idx="270049">
                  <c:v>4.4201999999999998E-2</c:v>
                </c:pt>
                <c:pt idx="270050">
                  <c:v>4.4204E-2</c:v>
                </c:pt>
                <c:pt idx="270051">
                  <c:v>4.4206000000000002E-2</c:v>
                </c:pt>
                <c:pt idx="270052">
                  <c:v>4.4207999999999997E-2</c:v>
                </c:pt>
                <c:pt idx="270053">
                  <c:v>4.4209999999999999E-2</c:v>
                </c:pt>
                <c:pt idx="270054">
                  <c:v>4.4212000000000001E-2</c:v>
                </c:pt>
                <c:pt idx="270055">
                  <c:v>4.4214000000000003E-2</c:v>
                </c:pt>
                <c:pt idx="270056">
                  <c:v>4.4215999999999998E-2</c:v>
                </c:pt>
                <c:pt idx="270057">
                  <c:v>4.4218E-2</c:v>
                </c:pt>
                <c:pt idx="270058">
                  <c:v>4.4221000000000003E-2</c:v>
                </c:pt>
                <c:pt idx="270059">
                  <c:v>4.4222999999999998E-2</c:v>
                </c:pt>
                <c:pt idx="270060">
                  <c:v>4.4226000000000001E-2</c:v>
                </c:pt>
                <c:pt idx="270061">
                  <c:v>4.4228999999999997E-2</c:v>
                </c:pt>
                <c:pt idx="270062">
                  <c:v>4.4232E-2</c:v>
                </c:pt>
                <c:pt idx="270063">
                  <c:v>4.4234999999999997E-2</c:v>
                </c:pt>
                <c:pt idx="270064">
                  <c:v>4.4238E-2</c:v>
                </c:pt>
                <c:pt idx="270065">
                  <c:v>4.4241000000000003E-2</c:v>
                </c:pt>
                <c:pt idx="270066">
                  <c:v>4.4243999999999999E-2</c:v>
                </c:pt>
                <c:pt idx="270067">
                  <c:v>4.4248000000000003E-2</c:v>
                </c:pt>
                <c:pt idx="270068">
                  <c:v>4.4250999999999999E-2</c:v>
                </c:pt>
                <c:pt idx="270069">
                  <c:v>4.4254000000000002E-2</c:v>
                </c:pt>
                <c:pt idx="270070">
                  <c:v>4.4257999999999999E-2</c:v>
                </c:pt>
                <c:pt idx="270071">
                  <c:v>4.4262000000000003E-2</c:v>
                </c:pt>
                <c:pt idx="270072">
                  <c:v>4.4264999999999999E-2</c:v>
                </c:pt>
                <c:pt idx="270073">
                  <c:v>4.4269000000000003E-2</c:v>
                </c:pt>
                <c:pt idx="270074">
                  <c:v>4.4273E-2</c:v>
                </c:pt>
                <c:pt idx="270075">
                  <c:v>4.4276999999999997E-2</c:v>
                </c:pt>
                <c:pt idx="270076">
                  <c:v>4.4281000000000001E-2</c:v>
                </c:pt>
                <c:pt idx="270077">
                  <c:v>4.4284999999999998E-2</c:v>
                </c:pt>
                <c:pt idx="270078">
                  <c:v>4.4289000000000002E-2</c:v>
                </c:pt>
                <c:pt idx="270079">
                  <c:v>4.4292999999999999E-2</c:v>
                </c:pt>
                <c:pt idx="270080">
                  <c:v>4.4297000000000003E-2</c:v>
                </c:pt>
                <c:pt idx="270081">
                  <c:v>4.4301E-2</c:v>
                </c:pt>
                <c:pt idx="270082">
                  <c:v>4.4304999999999997E-2</c:v>
                </c:pt>
                <c:pt idx="270083">
                  <c:v>4.4309000000000001E-2</c:v>
                </c:pt>
                <c:pt idx="270084">
                  <c:v>4.4312999999999998E-2</c:v>
                </c:pt>
                <c:pt idx="270085">
                  <c:v>4.4317000000000002E-2</c:v>
                </c:pt>
                <c:pt idx="270086">
                  <c:v>4.4322E-2</c:v>
                </c:pt>
                <c:pt idx="270087">
                  <c:v>4.4325999999999997E-2</c:v>
                </c:pt>
                <c:pt idx="270088">
                  <c:v>4.4330000000000001E-2</c:v>
                </c:pt>
                <c:pt idx="270089">
                  <c:v>4.4333999999999998E-2</c:v>
                </c:pt>
                <c:pt idx="270090">
                  <c:v>4.4337000000000001E-2</c:v>
                </c:pt>
                <c:pt idx="270091">
                  <c:v>4.4340999999999998E-2</c:v>
                </c:pt>
                <c:pt idx="270092">
                  <c:v>4.4345000000000002E-2</c:v>
                </c:pt>
                <c:pt idx="270093">
                  <c:v>4.4349E-2</c:v>
                </c:pt>
                <c:pt idx="270094">
                  <c:v>4.4352999999999997E-2</c:v>
                </c:pt>
                <c:pt idx="270095">
                  <c:v>4.4357000000000001E-2</c:v>
                </c:pt>
                <c:pt idx="270096">
                  <c:v>4.4360999999999998E-2</c:v>
                </c:pt>
                <c:pt idx="270097">
                  <c:v>4.4364000000000001E-2</c:v>
                </c:pt>
                <c:pt idx="270098">
                  <c:v>4.4367999999999998E-2</c:v>
                </c:pt>
                <c:pt idx="270099">
                  <c:v>4.4372000000000002E-2</c:v>
                </c:pt>
                <c:pt idx="270100">
                  <c:v>4.4374999999999998E-2</c:v>
                </c:pt>
                <c:pt idx="270101">
                  <c:v>4.4378000000000001E-2</c:v>
                </c:pt>
                <c:pt idx="270102">
                  <c:v>4.4381999999999998E-2</c:v>
                </c:pt>
                <c:pt idx="270103">
                  <c:v>4.4385000000000001E-2</c:v>
                </c:pt>
                <c:pt idx="270104">
                  <c:v>4.4387999999999997E-2</c:v>
                </c:pt>
                <c:pt idx="270105">
                  <c:v>4.4391E-2</c:v>
                </c:pt>
                <c:pt idx="270106">
                  <c:v>4.4394000000000003E-2</c:v>
                </c:pt>
                <c:pt idx="270107">
                  <c:v>4.4396999999999999E-2</c:v>
                </c:pt>
                <c:pt idx="270108">
                  <c:v>4.4400000000000002E-2</c:v>
                </c:pt>
                <c:pt idx="270109">
                  <c:v>4.4402999999999998E-2</c:v>
                </c:pt>
                <c:pt idx="270110">
                  <c:v>4.4406000000000001E-2</c:v>
                </c:pt>
                <c:pt idx="270111">
                  <c:v>4.4408000000000003E-2</c:v>
                </c:pt>
                <c:pt idx="270112">
                  <c:v>4.4410999999999999E-2</c:v>
                </c:pt>
                <c:pt idx="270113">
                  <c:v>4.4413000000000001E-2</c:v>
                </c:pt>
                <c:pt idx="270114">
                  <c:v>4.4415000000000003E-2</c:v>
                </c:pt>
                <c:pt idx="270115">
                  <c:v>4.4416999999999998E-2</c:v>
                </c:pt>
                <c:pt idx="270116">
                  <c:v>4.4420000000000001E-2</c:v>
                </c:pt>
                <c:pt idx="270117">
                  <c:v>4.4422000000000003E-2</c:v>
                </c:pt>
                <c:pt idx="270118">
                  <c:v>4.4423999999999998E-2</c:v>
                </c:pt>
                <c:pt idx="270119">
                  <c:v>4.4426E-2</c:v>
                </c:pt>
                <c:pt idx="270120">
                  <c:v>4.4428000000000002E-2</c:v>
                </c:pt>
                <c:pt idx="270121">
                  <c:v>4.4429999999999997E-2</c:v>
                </c:pt>
                <c:pt idx="270122">
                  <c:v>4.4431999999999999E-2</c:v>
                </c:pt>
                <c:pt idx="270123">
                  <c:v>4.4433E-2</c:v>
                </c:pt>
                <c:pt idx="270124">
                  <c:v>4.4435000000000002E-2</c:v>
                </c:pt>
                <c:pt idx="270125">
                  <c:v>4.4436000000000003E-2</c:v>
                </c:pt>
                <c:pt idx="270126">
                  <c:v>4.4437999999999998E-2</c:v>
                </c:pt>
                <c:pt idx="270127">
                  <c:v>4.4438999999999999E-2</c:v>
                </c:pt>
                <c:pt idx="270128">
                  <c:v>4.444E-2</c:v>
                </c:pt>
                <c:pt idx="270129">
                  <c:v>4.4442000000000002E-2</c:v>
                </c:pt>
                <c:pt idx="270130">
                  <c:v>4.4443000000000003E-2</c:v>
                </c:pt>
                <c:pt idx="270131">
                  <c:v>4.4443999999999997E-2</c:v>
                </c:pt>
                <c:pt idx="270132">
                  <c:v>4.4444999999999998E-2</c:v>
                </c:pt>
                <c:pt idx="270133">
                  <c:v>4.4445999999999999E-2</c:v>
                </c:pt>
                <c:pt idx="270134">
                  <c:v>4.4447E-2</c:v>
                </c:pt>
                <c:pt idx="270135">
                  <c:v>4.4448000000000001E-2</c:v>
                </c:pt>
                <c:pt idx="270136">
                  <c:v>4.4449000000000002E-2</c:v>
                </c:pt>
                <c:pt idx="270137">
                  <c:v>4.4450000000000003E-2</c:v>
                </c:pt>
                <c:pt idx="270138">
                  <c:v>4.4450999999999997E-2</c:v>
                </c:pt>
                <c:pt idx="270139">
                  <c:v>4.4451999999999998E-2</c:v>
                </c:pt>
                <c:pt idx="270140">
                  <c:v>4.4452999999999999E-2</c:v>
                </c:pt>
                <c:pt idx="270141">
                  <c:v>4.4454E-2</c:v>
                </c:pt>
                <c:pt idx="270142">
                  <c:v>4.4455000000000001E-2</c:v>
                </c:pt>
                <c:pt idx="270143">
                  <c:v>4.4455000000000001E-2</c:v>
                </c:pt>
                <c:pt idx="270144">
                  <c:v>4.4456000000000002E-2</c:v>
                </c:pt>
                <c:pt idx="270145">
                  <c:v>4.4457000000000003E-2</c:v>
                </c:pt>
                <c:pt idx="270146">
                  <c:v>4.4457999999999998E-2</c:v>
                </c:pt>
                <c:pt idx="270147">
                  <c:v>4.4458999999999999E-2</c:v>
                </c:pt>
                <c:pt idx="270148">
                  <c:v>4.446E-2</c:v>
                </c:pt>
                <c:pt idx="270149">
                  <c:v>4.446E-2</c:v>
                </c:pt>
                <c:pt idx="270150">
                  <c:v>4.4461000000000001E-2</c:v>
                </c:pt>
                <c:pt idx="270151">
                  <c:v>4.4462000000000002E-2</c:v>
                </c:pt>
                <c:pt idx="270152">
                  <c:v>4.4463000000000003E-2</c:v>
                </c:pt>
                <c:pt idx="270153">
                  <c:v>4.4463999999999997E-2</c:v>
                </c:pt>
                <c:pt idx="270154">
                  <c:v>4.4464999999999998E-2</c:v>
                </c:pt>
                <c:pt idx="270155">
                  <c:v>4.4465999999999999E-2</c:v>
                </c:pt>
                <c:pt idx="270156">
                  <c:v>4.4467E-2</c:v>
                </c:pt>
                <c:pt idx="270157">
                  <c:v>4.4469000000000002E-2</c:v>
                </c:pt>
                <c:pt idx="270158">
                  <c:v>4.4470000000000003E-2</c:v>
                </c:pt>
                <c:pt idx="270159">
                  <c:v>4.4470999999999997E-2</c:v>
                </c:pt>
                <c:pt idx="270160">
                  <c:v>4.4471999999999998E-2</c:v>
                </c:pt>
                <c:pt idx="270161">
                  <c:v>4.4472999999999999E-2</c:v>
                </c:pt>
                <c:pt idx="270162">
                  <c:v>4.4474E-2</c:v>
                </c:pt>
                <c:pt idx="270163">
                  <c:v>4.4475000000000001E-2</c:v>
                </c:pt>
                <c:pt idx="270164">
                  <c:v>4.4477000000000003E-2</c:v>
                </c:pt>
                <c:pt idx="270165">
                  <c:v>4.4477999999999997E-2</c:v>
                </c:pt>
                <c:pt idx="270166">
                  <c:v>4.4479999999999999E-2</c:v>
                </c:pt>
                <c:pt idx="270167">
                  <c:v>4.4481E-2</c:v>
                </c:pt>
                <c:pt idx="270168">
                  <c:v>4.4483000000000002E-2</c:v>
                </c:pt>
                <c:pt idx="270169">
                  <c:v>4.4484000000000003E-2</c:v>
                </c:pt>
                <c:pt idx="270170">
                  <c:v>4.4484999999999997E-2</c:v>
                </c:pt>
                <c:pt idx="270171">
                  <c:v>4.4486999999999999E-2</c:v>
                </c:pt>
                <c:pt idx="270172">
                  <c:v>4.4488E-2</c:v>
                </c:pt>
                <c:pt idx="270173">
                  <c:v>4.4490000000000002E-2</c:v>
                </c:pt>
                <c:pt idx="270174">
                  <c:v>4.4491000000000003E-2</c:v>
                </c:pt>
                <c:pt idx="270175">
                  <c:v>4.4492999999999998E-2</c:v>
                </c:pt>
                <c:pt idx="270176">
                  <c:v>4.4493999999999999E-2</c:v>
                </c:pt>
                <c:pt idx="270177">
                  <c:v>4.4496000000000001E-2</c:v>
                </c:pt>
                <c:pt idx="270178">
                  <c:v>4.4497000000000002E-2</c:v>
                </c:pt>
                <c:pt idx="270179">
                  <c:v>4.4498999999999997E-2</c:v>
                </c:pt>
                <c:pt idx="270180">
                  <c:v>4.4499999999999998E-2</c:v>
                </c:pt>
                <c:pt idx="270181">
                  <c:v>4.4502E-2</c:v>
                </c:pt>
                <c:pt idx="270182">
                  <c:v>4.4503000000000001E-2</c:v>
                </c:pt>
                <c:pt idx="270183">
                  <c:v>4.4505000000000003E-2</c:v>
                </c:pt>
                <c:pt idx="270184">
                  <c:v>4.4505999999999997E-2</c:v>
                </c:pt>
                <c:pt idx="270185">
                  <c:v>4.4507999999999999E-2</c:v>
                </c:pt>
                <c:pt idx="270186">
                  <c:v>4.4509E-2</c:v>
                </c:pt>
                <c:pt idx="270187">
                  <c:v>4.4511000000000002E-2</c:v>
                </c:pt>
                <c:pt idx="270188">
                  <c:v>4.4512000000000003E-2</c:v>
                </c:pt>
                <c:pt idx="270189">
                  <c:v>4.4512999999999997E-2</c:v>
                </c:pt>
                <c:pt idx="270190">
                  <c:v>4.4514999999999999E-2</c:v>
                </c:pt>
                <c:pt idx="270191">
                  <c:v>4.4516E-2</c:v>
                </c:pt>
                <c:pt idx="270192">
                  <c:v>4.4518000000000002E-2</c:v>
                </c:pt>
                <c:pt idx="270193">
                  <c:v>4.4519000000000003E-2</c:v>
                </c:pt>
                <c:pt idx="270194">
                  <c:v>4.4519999999999997E-2</c:v>
                </c:pt>
                <c:pt idx="270195">
                  <c:v>4.4520999999999998E-2</c:v>
                </c:pt>
                <c:pt idx="270196">
                  <c:v>4.4521999999999999E-2</c:v>
                </c:pt>
                <c:pt idx="270197">
                  <c:v>4.4523E-2</c:v>
                </c:pt>
                <c:pt idx="270198">
                  <c:v>4.4524000000000001E-2</c:v>
                </c:pt>
                <c:pt idx="270199">
                  <c:v>4.4525000000000002E-2</c:v>
                </c:pt>
                <c:pt idx="270200">
                  <c:v>4.4526000000000003E-2</c:v>
                </c:pt>
                <c:pt idx="270201">
                  <c:v>4.4526999999999997E-2</c:v>
                </c:pt>
                <c:pt idx="270202">
                  <c:v>4.4527999999999998E-2</c:v>
                </c:pt>
                <c:pt idx="270203">
                  <c:v>4.4528999999999999E-2</c:v>
                </c:pt>
                <c:pt idx="270204">
                  <c:v>4.453E-2</c:v>
                </c:pt>
                <c:pt idx="270205">
                  <c:v>4.4531000000000001E-2</c:v>
                </c:pt>
                <c:pt idx="270206">
                  <c:v>4.4532000000000002E-2</c:v>
                </c:pt>
                <c:pt idx="270207">
                  <c:v>4.4532000000000002E-2</c:v>
                </c:pt>
                <c:pt idx="270208">
                  <c:v>4.4533000000000003E-2</c:v>
                </c:pt>
                <c:pt idx="270209">
                  <c:v>4.4533000000000003E-2</c:v>
                </c:pt>
                <c:pt idx="270210">
                  <c:v>4.4533999999999997E-2</c:v>
                </c:pt>
                <c:pt idx="270211">
                  <c:v>4.4533999999999997E-2</c:v>
                </c:pt>
                <c:pt idx="270212">
                  <c:v>4.4534999999999998E-2</c:v>
                </c:pt>
                <c:pt idx="270213">
                  <c:v>4.4534999999999998E-2</c:v>
                </c:pt>
                <c:pt idx="270214">
                  <c:v>4.4534999999999998E-2</c:v>
                </c:pt>
                <c:pt idx="270215">
                  <c:v>4.4535999999999999E-2</c:v>
                </c:pt>
                <c:pt idx="270216">
                  <c:v>4.4535999999999999E-2</c:v>
                </c:pt>
                <c:pt idx="270217">
                  <c:v>4.4535999999999999E-2</c:v>
                </c:pt>
                <c:pt idx="270218">
                  <c:v>4.4535999999999999E-2</c:v>
                </c:pt>
                <c:pt idx="270219">
                  <c:v>4.4535999999999999E-2</c:v>
                </c:pt>
                <c:pt idx="270220">
                  <c:v>4.4535999999999999E-2</c:v>
                </c:pt>
                <c:pt idx="270221">
                  <c:v>4.4535999999999999E-2</c:v>
                </c:pt>
                <c:pt idx="270222">
                  <c:v>4.4535999999999999E-2</c:v>
                </c:pt>
                <c:pt idx="270223">
                  <c:v>4.4534999999999998E-2</c:v>
                </c:pt>
                <c:pt idx="270224">
                  <c:v>4.4534999999999998E-2</c:v>
                </c:pt>
                <c:pt idx="270225">
                  <c:v>4.4534999999999998E-2</c:v>
                </c:pt>
                <c:pt idx="270226">
                  <c:v>4.4534999999999998E-2</c:v>
                </c:pt>
                <c:pt idx="270227">
                  <c:v>4.4533999999999997E-2</c:v>
                </c:pt>
                <c:pt idx="270228">
                  <c:v>4.4533999999999997E-2</c:v>
                </c:pt>
                <c:pt idx="270229">
                  <c:v>4.4533000000000003E-2</c:v>
                </c:pt>
                <c:pt idx="270230">
                  <c:v>4.4533000000000003E-2</c:v>
                </c:pt>
                <c:pt idx="270231">
                  <c:v>4.4532000000000002E-2</c:v>
                </c:pt>
                <c:pt idx="270232">
                  <c:v>4.4531000000000001E-2</c:v>
                </c:pt>
                <c:pt idx="270233">
                  <c:v>4.4531000000000001E-2</c:v>
                </c:pt>
                <c:pt idx="270234">
                  <c:v>4.453E-2</c:v>
                </c:pt>
                <c:pt idx="270235">
                  <c:v>4.4528999999999999E-2</c:v>
                </c:pt>
                <c:pt idx="270236">
                  <c:v>4.4527999999999998E-2</c:v>
                </c:pt>
                <c:pt idx="270237">
                  <c:v>4.4526999999999997E-2</c:v>
                </c:pt>
                <c:pt idx="270238">
                  <c:v>4.4526000000000003E-2</c:v>
                </c:pt>
                <c:pt idx="270239">
                  <c:v>4.4525000000000002E-2</c:v>
                </c:pt>
                <c:pt idx="270240">
                  <c:v>4.4524000000000001E-2</c:v>
                </c:pt>
                <c:pt idx="270241">
                  <c:v>4.4523E-2</c:v>
                </c:pt>
                <c:pt idx="270242">
                  <c:v>4.4521999999999999E-2</c:v>
                </c:pt>
                <c:pt idx="270243">
                  <c:v>4.4519999999999997E-2</c:v>
                </c:pt>
                <c:pt idx="270244">
                  <c:v>4.4519000000000003E-2</c:v>
                </c:pt>
                <c:pt idx="270245">
                  <c:v>4.4518000000000002E-2</c:v>
                </c:pt>
                <c:pt idx="270246">
                  <c:v>4.4516E-2</c:v>
                </c:pt>
                <c:pt idx="270247">
                  <c:v>4.4514999999999999E-2</c:v>
                </c:pt>
                <c:pt idx="270248">
                  <c:v>4.4513999999999998E-2</c:v>
                </c:pt>
                <c:pt idx="270249">
                  <c:v>4.4512000000000003E-2</c:v>
                </c:pt>
                <c:pt idx="270250">
                  <c:v>4.4511000000000002E-2</c:v>
                </c:pt>
                <c:pt idx="270251">
                  <c:v>4.4509E-2</c:v>
                </c:pt>
                <c:pt idx="270252">
                  <c:v>4.4507999999999999E-2</c:v>
                </c:pt>
                <c:pt idx="270253">
                  <c:v>4.4505999999999997E-2</c:v>
                </c:pt>
                <c:pt idx="270254">
                  <c:v>4.4505000000000003E-2</c:v>
                </c:pt>
                <c:pt idx="270255">
                  <c:v>4.4503000000000001E-2</c:v>
                </c:pt>
                <c:pt idx="270256">
                  <c:v>4.4500999999999999E-2</c:v>
                </c:pt>
                <c:pt idx="270257">
                  <c:v>4.4499999999999998E-2</c:v>
                </c:pt>
                <c:pt idx="270258">
                  <c:v>4.4498000000000003E-2</c:v>
                </c:pt>
                <c:pt idx="270259">
                  <c:v>4.4497000000000002E-2</c:v>
                </c:pt>
                <c:pt idx="270260">
                  <c:v>4.4496000000000001E-2</c:v>
                </c:pt>
                <c:pt idx="270261">
                  <c:v>4.4493999999999999E-2</c:v>
                </c:pt>
                <c:pt idx="270262">
                  <c:v>4.4492999999999998E-2</c:v>
                </c:pt>
                <c:pt idx="270263">
                  <c:v>4.4491000000000003E-2</c:v>
                </c:pt>
                <c:pt idx="270264">
                  <c:v>4.4490000000000002E-2</c:v>
                </c:pt>
                <c:pt idx="270265">
                  <c:v>4.4489000000000001E-2</c:v>
                </c:pt>
                <c:pt idx="270266">
                  <c:v>4.4486999999999999E-2</c:v>
                </c:pt>
                <c:pt idx="270267">
                  <c:v>4.4485999999999998E-2</c:v>
                </c:pt>
                <c:pt idx="270268">
                  <c:v>4.4484999999999997E-2</c:v>
                </c:pt>
                <c:pt idx="270269">
                  <c:v>4.4484000000000003E-2</c:v>
                </c:pt>
                <c:pt idx="270270">
                  <c:v>4.4483000000000002E-2</c:v>
                </c:pt>
                <c:pt idx="270271">
                  <c:v>4.4482000000000001E-2</c:v>
                </c:pt>
                <c:pt idx="270272">
                  <c:v>4.4481E-2</c:v>
                </c:pt>
                <c:pt idx="270273">
                  <c:v>4.4479999999999999E-2</c:v>
                </c:pt>
                <c:pt idx="270274">
                  <c:v>4.4478999999999998E-2</c:v>
                </c:pt>
                <c:pt idx="270275">
                  <c:v>4.4477999999999997E-2</c:v>
                </c:pt>
                <c:pt idx="270276">
                  <c:v>4.4477999999999997E-2</c:v>
                </c:pt>
                <c:pt idx="270277">
                  <c:v>4.4477000000000003E-2</c:v>
                </c:pt>
                <c:pt idx="270278">
                  <c:v>4.4476000000000002E-2</c:v>
                </c:pt>
                <c:pt idx="270279">
                  <c:v>4.4476000000000002E-2</c:v>
                </c:pt>
                <c:pt idx="270280">
                  <c:v>4.4475000000000001E-2</c:v>
                </c:pt>
                <c:pt idx="270281">
                  <c:v>4.4475000000000001E-2</c:v>
                </c:pt>
                <c:pt idx="270282">
                  <c:v>4.4474E-2</c:v>
                </c:pt>
                <c:pt idx="270283">
                  <c:v>4.4474E-2</c:v>
                </c:pt>
                <c:pt idx="270284">
                  <c:v>4.4474E-2</c:v>
                </c:pt>
                <c:pt idx="270285">
                  <c:v>4.4474E-2</c:v>
                </c:pt>
                <c:pt idx="270286">
                  <c:v>4.4472999999999999E-2</c:v>
                </c:pt>
                <c:pt idx="270287">
                  <c:v>4.4472999999999999E-2</c:v>
                </c:pt>
                <c:pt idx="270288">
                  <c:v>4.4472999999999999E-2</c:v>
                </c:pt>
                <c:pt idx="270289">
                  <c:v>4.4472999999999999E-2</c:v>
                </c:pt>
                <c:pt idx="270290">
                  <c:v>4.4472999999999999E-2</c:v>
                </c:pt>
                <c:pt idx="270291">
                  <c:v>4.4472999999999999E-2</c:v>
                </c:pt>
                <c:pt idx="270292">
                  <c:v>4.4472999999999999E-2</c:v>
                </c:pt>
                <c:pt idx="270293">
                  <c:v>4.4472999999999999E-2</c:v>
                </c:pt>
                <c:pt idx="270294">
                  <c:v>4.4474E-2</c:v>
                </c:pt>
                <c:pt idx="270295">
                  <c:v>4.4474E-2</c:v>
                </c:pt>
                <c:pt idx="270296">
                  <c:v>4.4475000000000001E-2</c:v>
                </c:pt>
                <c:pt idx="270297">
                  <c:v>4.4475000000000001E-2</c:v>
                </c:pt>
                <c:pt idx="270298">
                  <c:v>4.4476000000000002E-2</c:v>
                </c:pt>
                <c:pt idx="270299">
                  <c:v>4.4476000000000002E-2</c:v>
                </c:pt>
                <c:pt idx="270300">
                  <c:v>4.4477000000000003E-2</c:v>
                </c:pt>
                <c:pt idx="270301">
                  <c:v>4.4477000000000003E-2</c:v>
                </c:pt>
                <c:pt idx="270302">
                  <c:v>4.4477999999999997E-2</c:v>
                </c:pt>
                <c:pt idx="270303">
                  <c:v>4.4477999999999997E-2</c:v>
                </c:pt>
                <c:pt idx="270304">
                  <c:v>4.4478999999999998E-2</c:v>
                </c:pt>
                <c:pt idx="270305">
                  <c:v>4.4479999999999999E-2</c:v>
                </c:pt>
                <c:pt idx="270306">
                  <c:v>4.4481E-2</c:v>
                </c:pt>
                <c:pt idx="270307">
                  <c:v>4.4482000000000001E-2</c:v>
                </c:pt>
                <c:pt idx="270308">
                  <c:v>4.4483000000000002E-2</c:v>
                </c:pt>
                <c:pt idx="270309">
                  <c:v>4.4484000000000003E-2</c:v>
                </c:pt>
                <c:pt idx="270310">
                  <c:v>4.4484999999999997E-2</c:v>
                </c:pt>
                <c:pt idx="270311">
                  <c:v>4.4485999999999998E-2</c:v>
                </c:pt>
                <c:pt idx="270312">
                  <c:v>4.4486999999999999E-2</c:v>
                </c:pt>
                <c:pt idx="270313">
                  <c:v>4.4488E-2</c:v>
                </c:pt>
                <c:pt idx="270314">
                  <c:v>4.4489000000000001E-2</c:v>
                </c:pt>
                <c:pt idx="270315">
                  <c:v>4.4490000000000002E-2</c:v>
                </c:pt>
                <c:pt idx="270316">
                  <c:v>4.4491000000000003E-2</c:v>
                </c:pt>
                <c:pt idx="270317">
                  <c:v>4.4492999999999998E-2</c:v>
                </c:pt>
                <c:pt idx="270318">
                  <c:v>4.4493999999999999E-2</c:v>
                </c:pt>
                <c:pt idx="270319">
                  <c:v>4.4495E-2</c:v>
                </c:pt>
                <c:pt idx="270320">
                  <c:v>4.4497000000000002E-2</c:v>
                </c:pt>
                <c:pt idx="270321">
                  <c:v>4.4498000000000003E-2</c:v>
                </c:pt>
                <c:pt idx="270322">
                  <c:v>4.4498999999999997E-2</c:v>
                </c:pt>
                <c:pt idx="270323">
                  <c:v>4.4499999999999998E-2</c:v>
                </c:pt>
                <c:pt idx="270324">
                  <c:v>4.4502E-2</c:v>
                </c:pt>
                <c:pt idx="270325">
                  <c:v>4.4503000000000001E-2</c:v>
                </c:pt>
                <c:pt idx="270326">
                  <c:v>4.4504000000000002E-2</c:v>
                </c:pt>
                <c:pt idx="270327">
                  <c:v>4.4505000000000003E-2</c:v>
                </c:pt>
                <c:pt idx="270328">
                  <c:v>4.4506999999999998E-2</c:v>
                </c:pt>
                <c:pt idx="270329">
                  <c:v>4.4507999999999999E-2</c:v>
                </c:pt>
                <c:pt idx="270330">
                  <c:v>4.4509E-2</c:v>
                </c:pt>
                <c:pt idx="270331">
                  <c:v>4.4511000000000002E-2</c:v>
                </c:pt>
                <c:pt idx="270332">
                  <c:v>4.4512000000000003E-2</c:v>
                </c:pt>
                <c:pt idx="270333">
                  <c:v>4.4513999999999998E-2</c:v>
                </c:pt>
                <c:pt idx="270334">
                  <c:v>4.4514999999999999E-2</c:v>
                </c:pt>
                <c:pt idx="270335">
                  <c:v>4.4516E-2</c:v>
                </c:pt>
                <c:pt idx="270336">
                  <c:v>4.4517000000000001E-2</c:v>
                </c:pt>
                <c:pt idx="270337">
                  <c:v>4.4519000000000003E-2</c:v>
                </c:pt>
                <c:pt idx="270338">
                  <c:v>4.4519999999999997E-2</c:v>
                </c:pt>
                <c:pt idx="270339">
                  <c:v>4.4520999999999998E-2</c:v>
                </c:pt>
                <c:pt idx="270340">
                  <c:v>4.4521999999999999E-2</c:v>
                </c:pt>
                <c:pt idx="270341">
                  <c:v>4.4524000000000001E-2</c:v>
                </c:pt>
                <c:pt idx="270342">
                  <c:v>4.4525000000000002E-2</c:v>
                </c:pt>
                <c:pt idx="270343">
                  <c:v>4.4526000000000003E-2</c:v>
                </c:pt>
                <c:pt idx="270344">
                  <c:v>4.4527999999999998E-2</c:v>
                </c:pt>
                <c:pt idx="270345">
                  <c:v>4.4528999999999999E-2</c:v>
                </c:pt>
                <c:pt idx="270346">
                  <c:v>4.453E-2</c:v>
                </c:pt>
                <c:pt idx="270347">
                  <c:v>4.4531000000000001E-2</c:v>
                </c:pt>
                <c:pt idx="270348">
                  <c:v>4.4533000000000003E-2</c:v>
                </c:pt>
                <c:pt idx="270349">
                  <c:v>4.4533999999999997E-2</c:v>
                </c:pt>
                <c:pt idx="270350">
                  <c:v>4.4534999999999998E-2</c:v>
                </c:pt>
                <c:pt idx="270351">
                  <c:v>4.4535999999999999E-2</c:v>
                </c:pt>
                <c:pt idx="270352">
                  <c:v>4.4537E-2</c:v>
                </c:pt>
                <c:pt idx="270353">
                  <c:v>4.4539000000000002E-2</c:v>
                </c:pt>
                <c:pt idx="270354">
                  <c:v>4.4540000000000003E-2</c:v>
                </c:pt>
                <c:pt idx="270355">
                  <c:v>4.4540999999999997E-2</c:v>
                </c:pt>
                <c:pt idx="270356">
                  <c:v>4.4542999999999999E-2</c:v>
                </c:pt>
                <c:pt idx="270357">
                  <c:v>4.4544E-2</c:v>
                </c:pt>
                <c:pt idx="270358">
                  <c:v>4.4545000000000001E-2</c:v>
                </c:pt>
                <c:pt idx="270359">
                  <c:v>4.4546000000000002E-2</c:v>
                </c:pt>
                <c:pt idx="270360">
                  <c:v>4.4547000000000003E-2</c:v>
                </c:pt>
                <c:pt idx="270361">
                  <c:v>4.4547999999999997E-2</c:v>
                </c:pt>
                <c:pt idx="270362">
                  <c:v>4.4549999999999999E-2</c:v>
                </c:pt>
                <c:pt idx="270363">
                  <c:v>4.4551E-2</c:v>
                </c:pt>
                <c:pt idx="270364">
                  <c:v>4.4552000000000001E-2</c:v>
                </c:pt>
                <c:pt idx="270365">
                  <c:v>4.4553000000000002E-2</c:v>
                </c:pt>
                <c:pt idx="270366">
                  <c:v>4.4554999999999997E-2</c:v>
                </c:pt>
                <c:pt idx="270367">
                  <c:v>4.4555999999999998E-2</c:v>
                </c:pt>
                <c:pt idx="270368">
                  <c:v>4.4556999999999999E-2</c:v>
                </c:pt>
                <c:pt idx="270369">
                  <c:v>4.4558E-2</c:v>
                </c:pt>
                <c:pt idx="270370">
                  <c:v>4.4560000000000002E-2</c:v>
                </c:pt>
                <c:pt idx="270371">
                  <c:v>4.4561000000000003E-2</c:v>
                </c:pt>
                <c:pt idx="270372">
                  <c:v>4.4561999999999997E-2</c:v>
                </c:pt>
                <c:pt idx="270373">
                  <c:v>4.4562999999999998E-2</c:v>
                </c:pt>
                <c:pt idx="270374">
                  <c:v>4.4563999999999999E-2</c:v>
                </c:pt>
                <c:pt idx="270375">
                  <c:v>4.4565E-2</c:v>
                </c:pt>
                <c:pt idx="270376">
                  <c:v>4.4567000000000002E-2</c:v>
                </c:pt>
                <c:pt idx="270377">
                  <c:v>4.4568000000000003E-2</c:v>
                </c:pt>
                <c:pt idx="270378">
                  <c:v>4.4568999999999998E-2</c:v>
                </c:pt>
                <c:pt idx="270379">
                  <c:v>4.4571E-2</c:v>
                </c:pt>
                <c:pt idx="270380">
                  <c:v>4.4572000000000001E-2</c:v>
                </c:pt>
                <c:pt idx="270381">
                  <c:v>4.4573000000000002E-2</c:v>
                </c:pt>
                <c:pt idx="270382">
                  <c:v>4.4574000000000003E-2</c:v>
                </c:pt>
                <c:pt idx="270383">
                  <c:v>4.4575999999999998E-2</c:v>
                </c:pt>
                <c:pt idx="270384">
                  <c:v>4.4576999999999999E-2</c:v>
                </c:pt>
                <c:pt idx="270385">
                  <c:v>4.4578E-2</c:v>
                </c:pt>
                <c:pt idx="270386">
                  <c:v>4.4579000000000001E-2</c:v>
                </c:pt>
                <c:pt idx="270387">
                  <c:v>4.4580000000000002E-2</c:v>
                </c:pt>
                <c:pt idx="270388">
                  <c:v>4.4581999999999997E-2</c:v>
                </c:pt>
                <c:pt idx="270389">
                  <c:v>4.4582999999999998E-2</c:v>
                </c:pt>
                <c:pt idx="270390">
                  <c:v>4.4583999999999999E-2</c:v>
                </c:pt>
                <c:pt idx="270391">
                  <c:v>4.4586000000000001E-2</c:v>
                </c:pt>
                <c:pt idx="270392">
                  <c:v>4.4587000000000002E-2</c:v>
                </c:pt>
                <c:pt idx="270393">
                  <c:v>4.4588000000000003E-2</c:v>
                </c:pt>
                <c:pt idx="270394">
                  <c:v>4.4588999999999997E-2</c:v>
                </c:pt>
                <c:pt idx="270395">
                  <c:v>4.4590999999999999E-2</c:v>
                </c:pt>
                <c:pt idx="270396">
                  <c:v>4.4592E-2</c:v>
                </c:pt>
                <c:pt idx="270397">
                  <c:v>4.4593000000000001E-2</c:v>
                </c:pt>
                <c:pt idx="270398">
                  <c:v>4.4594000000000002E-2</c:v>
                </c:pt>
                <c:pt idx="270399">
                  <c:v>4.4595000000000003E-2</c:v>
                </c:pt>
                <c:pt idx="270400">
                  <c:v>4.4596999999999998E-2</c:v>
                </c:pt>
                <c:pt idx="270401">
                  <c:v>4.4597999999999999E-2</c:v>
                </c:pt>
                <c:pt idx="270402">
                  <c:v>4.4599E-2</c:v>
                </c:pt>
                <c:pt idx="270403">
                  <c:v>4.4601000000000002E-2</c:v>
                </c:pt>
                <c:pt idx="270404">
                  <c:v>4.4602000000000003E-2</c:v>
                </c:pt>
                <c:pt idx="270405">
                  <c:v>4.4602999999999997E-2</c:v>
                </c:pt>
                <c:pt idx="270406">
                  <c:v>4.4603999999999998E-2</c:v>
                </c:pt>
                <c:pt idx="270407">
                  <c:v>4.4604999999999999E-2</c:v>
                </c:pt>
                <c:pt idx="270408">
                  <c:v>4.4607000000000001E-2</c:v>
                </c:pt>
                <c:pt idx="270409">
                  <c:v>4.4608000000000002E-2</c:v>
                </c:pt>
                <c:pt idx="270410">
                  <c:v>4.4609000000000003E-2</c:v>
                </c:pt>
                <c:pt idx="270411">
                  <c:v>4.4609999999999997E-2</c:v>
                </c:pt>
                <c:pt idx="270412">
                  <c:v>4.4611999999999999E-2</c:v>
                </c:pt>
                <c:pt idx="270413">
                  <c:v>4.4613E-2</c:v>
                </c:pt>
                <c:pt idx="270414">
                  <c:v>4.4614000000000001E-2</c:v>
                </c:pt>
                <c:pt idx="270415">
                  <c:v>4.4615000000000002E-2</c:v>
                </c:pt>
                <c:pt idx="270416">
                  <c:v>4.4616999999999997E-2</c:v>
                </c:pt>
                <c:pt idx="270417">
                  <c:v>4.4617999999999998E-2</c:v>
                </c:pt>
                <c:pt idx="270418">
                  <c:v>4.4618999999999999E-2</c:v>
                </c:pt>
                <c:pt idx="270419">
                  <c:v>4.462E-2</c:v>
                </c:pt>
                <c:pt idx="270420">
                  <c:v>4.4622000000000002E-2</c:v>
                </c:pt>
                <c:pt idx="270421">
                  <c:v>4.4623000000000003E-2</c:v>
                </c:pt>
                <c:pt idx="270422">
                  <c:v>4.4623999999999997E-2</c:v>
                </c:pt>
                <c:pt idx="270423">
                  <c:v>4.4625999999999999E-2</c:v>
                </c:pt>
                <c:pt idx="270424">
                  <c:v>4.4627E-2</c:v>
                </c:pt>
                <c:pt idx="270425">
                  <c:v>4.4628000000000001E-2</c:v>
                </c:pt>
                <c:pt idx="270426">
                  <c:v>4.4630000000000003E-2</c:v>
                </c:pt>
                <c:pt idx="270427">
                  <c:v>4.4630999999999997E-2</c:v>
                </c:pt>
                <c:pt idx="270428">
                  <c:v>4.4632999999999999E-2</c:v>
                </c:pt>
                <c:pt idx="270429">
                  <c:v>4.4634E-2</c:v>
                </c:pt>
                <c:pt idx="270430">
                  <c:v>4.4635000000000001E-2</c:v>
                </c:pt>
                <c:pt idx="270431">
                  <c:v>4.4637000000000003E-2</c:v>
                </c:pt>
                <c:pt idx="270432">
                  <c:v>4.4637999999999997E-2</c:v>
                </c:pt>
                <c:pt idx="270433">
                  <c:v>4.4639999999999999E-2</c:v>
                </c:pt>
                <c:pt idx="270434">
                  <c:v>4.4641E-2</c:v>
                </c:pt>
                <c:pt idx="270435">
                  <c:v>4.4643000000000002E-2</c:v>
                </c:pt>
                <c:pt idx="270436">
                  <c:v>4.4644000000000003E-2</c:v>
                </c:pt>
                <c:pt idx="270437">
                  <c:v>4.4645999999999998E-2</c:v>
                </c:pt>
                <c:pt idx="270438">
                  <c:v>4.4646999999999999E-2</c:v>
                </c:pt>
                <c:pt idx="270439">
                  <c:v>4.4649000000000001E-2</c:v>
                </c:pt>
                <c:pt idx="270440">
                  <c:v>4.4650000000000002E-2</c:v>
                </c:pt>
                <c:pt idx="270441">
                  <c:v>4.4651999999999997E-2</c:v>
                </c:pt>
                <c:pt idx="270442">
                  <c:v>4.4652999999999998E-2</c:v>
                </c:pt>
                <c:pt idx="270443">
                  <c:v>4.4655E-2</c:v>
                </c:pt>
                <c:pt idx="270444">
                  <c:v>4.4656000000000001E-2</c:v>
                </c:pt>
                <c:pt idx="270445">
                  <c:v>4.4657000000000002E-2</c:v>
                </c:pt>
                <c:pt idx="270446">
                  <c:v>4.4658999999999997E-2</c:v>
                </c:pt>
                <c:pt idx="270447">
                  <c:v>4.4659999999999998E-2</c:v>
                </c:pt>
                <c:pt idx="270448">
                  <c:v>4.4662E-2</c:v>
                </c:pt>
                <c:pt idx="270449">
                  <c:v>4.4663000000000001E-2</c:v>
                </c:pt>
                <c:pt idx="270450">
                  <c:v>4.4665000000000003E-2</c:v>
                </c:pt>
                <c:pt idx="270451">
                  <c:v>4.4665999999999997E-2</c:v>
                </c:pt>
                <c:pt idx="270452">
                  <c:v>4.4667999999999999E-2</c:v>
                </c:pt>
                <c:pt idx="270453">
                  <c:v>4.4669E-2</c:v>
                </c:pt>
                <c:pt idx="270454">
                  <c:v>4.4670000000000001E-2</c:v>
                </c:pt>
                <c:pt idx="270455">
                  <c:v>4.4671000000000002E-2</c:v>
                </c:pt>
                <c:pt idx="270456">
                  <c:v>4.4672000000000003E-2</c:v>
                </c:pt>
                <c:pt idx="270457">
                  <c:v>4.4672999999999997E-2</c:v>
                </c:pt>
                <c:pt idx="270458">
                  <c:v>4.4673999999999998E-2</c:v>
                </c:pt>
                <c:pt idx="270459">
                  <c:v>4.4674999999999999E-2</c:v>
                </c:pt>
                <c:pt idx="270460">
                  <c:v>4.4676E-2</c:v>
                </c:pt>
                <c:pt idx="270461">
                  <c:v>4.4677000000000001E-2</c:v>
                </c:pt>
                <c:pt idx="270462">
                  <c:v>4.4678000000000002E-2</c:v>
                </c:pt>
                <c:pt idx="270463">
                  <c:v>4.4679000000000003E-2</c:v>
                </c:pt>
                <c:pt idx="270464">
                  <c:v>4.4679999999999997E-2</c:v>
                </c:pt>
                <c:pt idx="270465">
                  <c:v>4.4679999999999997E-2</c:v>
                </c:pt>
                <c:pt idx="270466">
                  <c:v>4.4680999999999998E-2</c:v>
                </c:pt>
                <c:pt idx="270467">
                  <c:v>4.4680999999999998E-2</c:v>
                </c:pt>
                <c:pt idx="270468">
                  <c:v>4.4680999999999998E-2</c:v>
                </c:pt>
                <c:pt idx="270469">
                  <c:v>4.4681999999999999E-2</c:v>
                </c:pt>
                <c:pt idx="270470">
                  <c:v>4.4681999999999999E-2</c:v>
                </c:pt>
                <c:pt idx="270471">
                  <c:v>4.4681999999999999E-2</c:v>
                </c:pt>
                <c:pt idx="270472">
                  <c:v>4.4681999999999999E-2</c:v>
                </c:pt>
                <c:pt idx="270473">
                  <c:v>4.4681999999999999E-2</c:v>
                </c:pt>
                <c:pt idx="270474">
                  <c:v>4.4681999999999999E-2</c:v>
                </c:pt>
                <c:pt idx="270475">
                  <c:v>4.4681999999999999E-2</c:v>
                </c:pt>
                <c:pt idx="270476">
                  <c:v>4.4681999999999999E-2</c:v>
                </c:pt>
                <c:pt idx="270477">
                  <c:v>4.4681999999999999E-2</c:v>
                </c:pt>
                <c:pt idx="270478">
                  <c:v>4.4680999999999998E-2</c:v>
                </c:pt>
                <c:pt idx="270479">
                  <c:v>4.4680999999999998E-2</c:v>
                </c:pt>
                <c:pt idx="270480">
                  <c:v>4.4679999999999997E-2</c:v>
                </c:pt>
                <c:pt idx="270481">
                  <c:v>4.4679999999999997E-2</c:v>
                </c:pt>
                <c:pt idx="270482">
                  <c:v>4.4679000000000003E-2</c:v>
                </c:pt>
                <c:pt idx="270483">
                  <c:v>4.4679000000000003E-2</c:v>
                </c:pt>
                <c:pt idx="270484">
                  <c:v>4.4678000000000002E-2</c:v>
                </c:pt>
                <c:pt idx="270485">
                  <c:v>4.4677000000000001E-2</c:v>
                </c:pt>
                <c:pt idx="270486">
                  <c:v>4.4677000000000001E-2</c:v>
                </c:pt>
                <c:pt idx="270487">
                  <c:v>4.4676E-2</c:v>
                </c:pt>
                <c:pt idx="270488">
                  <c:v>4.4674999999999999E-2</c:v>
                </c:pt>
                <c:pt idx="270489">
                  <c:v>4.4673999999999998E-2</c:v>
                </c:pt>
                <c:pt idx="270490">
                  <c:v>4.4672999999999997E-2</c:v>
                </c:pt>
                <c:pt idx="270491">
                  <c:v>4.4672000000000003E-2</c:v>
                </c:pt>
                <c:pt idx="270492">
                  <c:v>4.4671000000000002E-2</c:v>
                </c:pt>
                <c:pt idx="270493">
                  <c:v>4.4670000000000001E-2</c:v>
                </c:pt>
                <c:pt idx="270494">
                  <c:v>4.4669E-2</c:v>
                </c:pt>
                <c:pt idx="270495">
                  <c:v>4.4669E-2</c:v>
                </c:pt>
                <c:pt idx="270496">
                  <c:v>4.4667999999999999E-2</c:v>
                </c:pt>
                <c:pt idx="270497">
                  <c:v>4.4666999999999998E-2</c:v>
                </c:pt>
                <c:pt idx="270498">
                  <c:v>4.4665999999999997E-2</c:v>
                </c:pt>
                <c:pt idx="270499">
                  <c:v>4.4665000000000003E-2</c:v>
                </c:pt>
                <c:pt idx="270500">
                  <c:v>4.4664000000000002E-2</c:v>
                </c:pt>
                <c:pt idx="270501">
                  <c:v>4.4663000000000001E-2</c:v>
                </c:pt>
                <c:pt idx="270502">
                  <c:v>4.4662E-2</c:v>
                </c:pt>
                <c:pt idx="270503">
                  <c:v>4.4660999999999999E-2</c:v>
                </c:pt>
                <c:pt idx="270504">
                  <c:v>4.4660999999999999E-2</c:v>
                </c:pt>
                <c:pt idx="270505">
                  <c:v>4.4659999999999998E-2</c:v>
                </c:pt>
                <c:pt idx="270506">
                  <c:v>4.4658999999999997E-2</c:v>
                </c:pt>
                <c:pt idx="270507">
                  <c:v>4.4658000000000003E-2</c:v>
                </c:pt>
                <c:pt idx="270508">
                  <c:v>4.4658000000000003E-2</c:v>
                </c:pt>
                <c:pt idx="270509">
                  <c:v>4.4657000000000002E-2</c:v>
                </c:pt>
                <c:pt idx="270510">
                  <c:v>4.4656000000000001E-2</c:v>
                </c:pt>
                <c:pt idx="270511">
                  <c:v>4.4656000000000001E-2</c:v>
                </c:pt>
                <c:pt idx="270512">
                  <c:v>4.4655E-2</c:v>
                </c:pt>
                <c:pt idx="270513">
                  <c:v>4.4655E-2</c:v>
                </c:pt>
                <c:pt idx="270514">
                  <c:v>4.4653999999999999E-2</c:v>
                </c:pt>
                <c:pt idx="270515">
                  <c:v>4.4652999999999998E-2</c:v>
                </c:pt>
                <c:pt idx="270516">
                  <c:v>4.4652999999999998E-2</c:v>
                </c:pt>
                <c:pt idx="270517">
                  <c:v>4.4652999999999998E-2</c:v>
                </c:pt>
                <c:pt idx="270518">
                  <c:v>4.4651999999999997E-2</c:v>
                </c:pt>
                <c:pt idx="270519">
                  <c:v>4.4651999999999997E-2</c:v>
                </c:pt>
                <c:pt idx="270520">
                  <c:v>4.4651999999999997E-2</c:v>
                </c:pt>
                <c:pt idx="270521">
                  <c:v>4.4651000000000003E-2</c:v>
                </c:pt>
                <c:pt idx="270522">
                  <c:v>4.4651000000000003E-2</c:v>
                </c:pt>
                <c:pt idx="270523">
                  <c:v>4.4651000000000003E-2</c:v>
                </c:pt>
                <c:pt idx="270524">
                  <c:v>4.4650000000000002E-2</c:v>
                </c:pt>
                <c:pt idx="270525">
                  <c:v>4.4650000000000002E-2</c:v>
                </c:pt>
                <c:pt idx="270526">
                  <c:v>4.4650000000000002E-2</c:v>
                </c:pt>
                <c:pt idx="270527">
                  <c:v>4.4650000000000002E-2</c:v>
                </c:pt>
                <c:pt idx="270528">
                  <c:v>4.4650000000000002E-2</c:v>
                </c:pt>
                <c:pt idx="270529">
                  <c:v>4.4650000000000002E-2</c:v>
                </c:pt>
                <c:pt idx="270530">
                  <c:v>4.4650000000000002E-2</c:v>
                </c:pt>
                <c:pt idx="270531">
                  <c:v>4.4650000000000002E-2</c:v>
                </c:pt>
                <c:pt idx="270532">
                  <c:v>4.4650000000000002E-2</c:v>
                </c:pt>
                <c:pt idx="270533">
                  <c:v>4.4650000000000002E-2</c:v>
                </c:pt>
                <c:pt idx="270534">
                  <c:v>4.4650000000000002E-2</c:v>
                </c:pt>
                <c:pt idx="270535">
                  <c:v>4.4650000000000002E-2</c:v>
                </c:pt>
                <c:pt idx="270536">
                  <c:v>4.4650000000000002E-2</c:v>
                </c:pt>
                <c:pt idx="270537">
                  <c:v>4.4650000000000002E-2</c:v>
                </c:pt>
                <c:pt idx="270538">
                  <c:v>4.4650000000000002E-2</c:v>
                </c:pt>
                <c:pt idx="270539">
                  <c:v>4.4650000000000002E-2</c:v>
                </c:pt>
                <c:pt idx="270540">
                  <c:v>4.4650000000000002E-2</c:v>
                </c:pt>
                <c:pt idx="270541">
                  <c:v>4.4650000000000002E-2</c:v>
                </c:pt>
                <c:pt idx="270542">
                  <c:v>4.4650000000000002E-2</c:v>
                </c:pt>
                <c:pt idx="270543">
                  <c:v>4.4651000000000003E-2</c:v>
                </c:pt>
                <c:pt idx="270544">
                  <c:v>4.4651000000000003E-2</c:v>
                </c:pt>
                <c:pt idx="270545">
                  <c:v>4.4651000000000003E-2</c:v>
                </c:pt>
                <c:pt idx="270546">
                  <c:v>4.4651999999999997E-2</c:v>
                </c:pt>
                <c:pt idx="270547">
                  <c:v>4.4651999999999997E-2</c:v>
                </c:pt>
                <c:pt idx="270548">
                  <c:v>4.4651999999999997E-2</c:v>
                </c:pt>
                <c:pt idx="270549">
                  <c:v>4.4652999999999998E-2</c:v>
                </c:pt>
                <c:pt idx="270550">
                  <c:v>4.4652999999999998E-2</c:v>
                </c:pt>
                <c:pt idx="270551">
                  <c:v>4.4652999999999998E-2</c:v>
                </c:pt>
                <c:pt idx="270552">
                  <c:v>4.4653999999999999E-2</c:v>
                </c:pt>
                <c:pt idx="270553">
                  <c:v>4.4653999999999999E-2</c:v>
                </c:pt>
                <c:pt idx="270554">
                  <c:v>4.4655E-2</c:v>
                </c:pt>
                <c:pt idx="270555">
                  <c:v>4.4656000000000001E-2</c:v>
                </c:pt>
                <c:pt idx="270556">
                  <c:v>4.4656000000000001E-2</c:v>
                </c:pt>
                <c:pt idx="270557">
                  <c:v>4.4657000000000002E-2</c:v>
                </c:pt>
                <c:pt idx="270558">
                  <c:v>4.4657000000000002E-2</c:v>
                </c:pt>
                <c:pt idx="270559">
                  <c:v>4.4658000000000003E-2</c:v>
                </c:pt>
                <c:pt idx="270560">
                  <c:v>4.4658999999999997E-2</c:v>
                </c:pt>
                <c:pt idx="270561">
                  <c:v>4.4658999999999997E-2</c:v>
                </c:pt>
                <c:pt idx="270562">
                  <c:v>4.4659999999999998E-2</c:v>
                </c:pt>
                <c:pt idx="270563">
                  <c:v>4.4660999999999999E-2</c:v>
                </c:pt>
                <c:pt idx="270564">
                  <c:v>4.4660999999999999E-2</c:v>
                </c:pt>
                <c:pt idx="270565">
                  <c:v>4.4662E-2</c:v>
                </c:pt>
                <c:pt idx="270566">
                  <c:v>4.4663000000000001E-2</c:v>
                </c:pt>
                <c:pt idx="270567">
                  <c:v>4.4664000000000002E-2</c:v>
                </c:pt>
                <c:pt idx="270568">
                  <c:v>4.4664000000000002E-2</c:v>
                </c:pt>
                <c:pt idx="270569">
                  <c:v>4.4665000000000003E-2</c:v>
                </c:pt>
                <c:pt idx="270570">
                  <c:v>4.4665999999999997E-2</c:v>
                </c:pt>
                <c:pt idx="270571">
                  <c:v>4.4665999999999997E-2</c:v>
                </c:pt>
                <c:pt idx="270572">
                  <c:v>4.4666999999999998E-2</c:v>
                </c:pt>
                <c:pt idx="270573">
                  <c:v>4.4667999999999999E-2</c:v>
                </c:pt>
                <c:pt idx="270574">
                  <c:v>4.4667999999999999E-2</c:v>
                </c:pt>
                <c:pt idx="270575">
                  <c:v>4.4669E-2</c:v>
                </c:pt>
                <c:pt idx="270576">
                  <c:v>4.4670000000000001E-2</c:v>
                </c:pt>
                <c:pt idx="270577">
                  <c:v>4.4670000000000001E-2</c:v>
                </c:pt>
                <c:pt idx="270578">
                  <c:v>4.4671000000000002E-2</c:v>
                </c:pt>
                <c:pt idx="270579">
                  <c:v>4.4672000000000003E-2</c:v>
                </c:pt>
                <c:pt idx="270580">
                  <c:v>4.4672000000000003E-2</c:v>
                </c:pt>
                <c:pt idx="270581">
                  <c:v>4.4672999999999997E-2</c:v>
                </c:pt>
                <c:pt idx="270582">
                  <c:v>4.4672999999999997E-2</c:v>
                </c:pt>
                <c:pt idx="270583">
                  <c:v>4.4672999999999997E-2</c:v>
                </c:pt>
                <c:pt idx="270584">
                  <c:v>4.4673999999999998E-2</c:v>
                </c:pt>
                <c:pt idx="270585">
                  <c:v>4.4673999999999998E-2</c:v>
                </c:pt>
                <c:pt idx="270586">
                  <c:v>4.4673999999999998E-2</c:v>
                </c:pt>
                <c:pt idx="270587">
                  <c:v>4.4674999999999999E-2</c:v>
                </c:pt>
                <c:pt idx="270588">
                  <c:v>4.4674999999999999E-2</c:v>
                </c:pt>
                <c:pt idx="270589">
                  <c:v>4.4674999999999999E-2</c:v>
                </c:pt>
                <c:pt idx="270590">
                  <c:v>4.4676E-2</c:v>
                </c:pt>
                <c:pt idx="270591">
                  <c:v>4.4676E-2</c:v>
                </c:pt>
                <c:pt idx="270592">
                  <c:v>4.4676E-2</c:v>
                </c:pt>
                <c:pt idx="270593">
                  <c:v>4.4676E-2</c:v>
                </c:pt>
                <c:pt idx="270594">
                  <c:v>4.4676E-2</c:v>
                </c:pt>
                <c:pt idx="270595">
                  <c:v>4.4676E-2</c:v>
                </c:pt>
                <c:pt idx="270596">
                  <c:v>4.4676E-2</c:v>
                </c:pt>
                <c:pt idx="270597">
                  <c:v>4.4676E-2</c:v>
                </c:pt>
                <c:pt idx="270598">
                  <c:v>4.4676E-2</c:v>
                </c:pt>
                <c:pt idx="270599">
                  <c:v>4.4676E-2</c:v>
                </c:pt>
                <c:pt idx="270600">
                  <c:v>4.4676E-2</c:v>
                </c:pt>
                <c:pt idx="270601">
                  <c:v>4.4676E-2</c:v>
                </c:pt>
                <c:pt idx="270602">
                  <c:v>4.4677000000000001E-2</c:v>
                </c:pt>
                <c:pt idx="270603">
                  <c:v>4.4677000000000001E-2</c:v>
                </c:pt>
                <c:pt idx="270604">
                  <c:v>4.4677000000000001E-2</c:v>
                </c:pt>
                <c:pt idx="270605">
                  <c:v>4.4676E-2</c:v>
                </c:pt>
                <c:pt idx="270606">
                  <c:v>4.4676E-2</c:v>
                </c:pt>
                <c:pt idx="270607">
                  <c:v>4.4676E-2</c:v>
                </c:pt>
                <c:pt idx="270608">
                  <c:v>4.4676E-2</c:v>
                </c:pt>
                <c:pt idx="270609">
                  <c:v>4.4676E-2</c:v>
                </c:pt>
                <c:pt idx="270610">
                  <c:v>4.4676E-2</c:v>
                </c:pt>
                <c:pt idx="270611">
                  <c:v>4.4676E-2</c:v>
                </c:pt>
                <c:pt idx="270612">
                  <c:v>4.4677000000000001E-2</c:v>
                </c:pt>
                <c:pt idx="270613">
                  <c:v>4.4677000000000001E-2</c:v>
                </c:pt>
                <c:pt idx="270614">
                  <c:v>4.4677000000000001E-2</c:v>
                </c:pt>
                <c:pt idx="270615">
                  <c:v>4.4677000000000001E-2</c:v>
                </c:pt>
                <c:pt idx="270616">
                  <c:v>4.4677000000000001E-2</c:v>
                </c:pt>
                <c:pt idx="270617">
                  <c:v>4.4677000000000001E-2</c:v>
                </c:pt>
                <c:pt idx="270618">
                  <c:v>4.4677000000000001E-2</c:v>
                </c:pt>
                <c:pt idx="270619">
                  <c:v>4.4678000000000002E-2</c:v>
                </c:pt>
                <c:pt idx="270620">
                  <c:v>4.4678000000000002E-2</c:v>
                </c:pt>
                <c:pt idx="270621">
                  <c:v>4.4678000000000002E-2</c:v>
                </c:pt>
                <c:pt idx="270622">
                  <c:v>4.4678000000000002E-2</c:v>
                </c:pt>
                <c:pt idx="270623">
                  <c:v>4.4679000000000003E-2</c:v>
                </c:pt>
                <c:pt idx="270624">
                  <c:v>4.4679000000000003E-2</c:v>
                </c:pt>
                <c:pt idx="270625">
                  <c:v>4.4679000000000003E-2</c:v>
                </c:pt>
                <c:pt idx="270626">
                  <c:v>4.4679999999999997E-2</c:v>
                </c:pt>
                <c:pt idx="270627">
                  <c:v>4.4679999999999997E-2</c:v>
                </c:pt>
                <c:pt idx="270628">
                  <c:v>4.4679999999999997E-2</c:v>
                </c:pt>
                <c:pt idx="270629">
                  <c:v>4.4680999999999998E-2</c:v>
                </c:pt>
                <c:pt idx="270630">
                  <c:v>4.4680999999999998E-2</c:v>
                </c:pt>
                <c:pt idx="270631">
                  <c:v>4.4680999999999998E-2</c:v>
                </c:pt>
                <c:pt idx="270632">
                  <c:v>4.4681999999999999E-2</c:v>
                </c:pt>
                <c:pt idx="270633">
                  <c:v>4.4681999999999999E-2</c:v>
                </c:pt>
                <c:pt idx="270634">
                  <c:v>4.4683E-2</c:v>
                </c:pt>
                <c:pt idx="270635">
                  <c:v>4.4683E-2</c:v>
                </c:pt>
                <c:pt idx="270636">
                  <c:v>4.4684000000000001E-2</c:v>
                </c:pt>
                <c:pt idx="270637">
                  <c:v>4.4684000000000001E-2</c:v>
                </c:pt>
                <c:pt idx="270638">
                  <c:v>4.4684000000000001E-2</c:v>
                </c:pt>
                <c:pt idx="270639">
                  <c:v>4.4685000000000002E-2</c:v>
                </c:pt>
                <c:pt idx="270640">
                  <c:v>4.4685000000000002E-2</c:v>
                </c:pt>
                <c:pt idx="270641">
                  <c:v>4.4685999999999997E-2</c:v>
                </c:pt>
                <c:pt idx="270642">
                  <c:v>4.4685999999999997E-2</c:v>
                </c:pt>
                <c:pt idx="270643">
                  <c:v>4.4685999999999997E-2</c:v>
                </c:pt>
                <c:pt idx="270644">
                  <c:v>4.4685999999999997E-2</c:v>
                </c:pt>
                <c:pt idx="270645">
                  <c:v>4.4686999999999998E-2</c:v>
                </c:pt>
                <c:pt idx="270646">
                  <c:v>4.4686999999999998E-2</c:v>
                </c:pt>
                <c:pt idx="270647">
                  <c:v>4.4686999999999998E-2</c:v>
                </c:pt>
                <c:pt idx="270648">
                  <c:v>4.4687999999999999E-2</c:v>
                </c:pt>
                <c:pt idx="270649">
                  <c:v>4.4687999999999999E-2</c:v>
                </c:pt>
                <c:pt idx="270650">
                  <c:v>4.4687999999999999E-2</c:v>
                </c:pt>
                <c:pt idx="270651">
                  <c:v>4.4687999999999999E-2</c:v>
                </c:pt>
                <c:pt idx="270652">
                  <c:v>4.4689E-2</c:v>
                </c:pt>
                <c:pt idx="270653">
                  <c:v>4.4689E-2</c:v>
                </c:pt>
                <c:pt idx="270654">
                  <c:v>4.4689E-2</c:v>
                </c:pt>
                <c:pt idx="270655">
                  <c:v>4.4687999999999999E-2</c:v>
                </c:pt>
                <c:pt idx="270656">
                  <c:v>4.4687999999999999E-2</c:v>
                </c:pt>
                <c:pt idx="270657">
                  <c:v>4.4687999999999999E-2</c:v>
                </c:pt>
                <c:pt idx="270658">
                  <c:v>4.4687999999999999E-2</c:v>
                </c:pt>
                <c:pt idx="270659">
                  <c:v>4.4687999999999999E-2</c:v>
                </c:pt>
                <c:pt idx="270660">
                  <c:v>4.4687999999999999E-2</c:v>
                </c:pt>
                <c:pt idx="270661">
                  <c:v>4.4687999999999999E-2</c:v>
                </c:pt>
                <c:pt idx="270662">
                  <c:v>4.4686999999999998E-2</c:v>
                </c:pt>
                <c:pt idx="270663">
                  <c:v>4.4686999999999998E-2</c:v>
                </c:pt>
                <c:pt idx="270664">
                  <c:v>4.4686999999999998E-2</c:v>
                </c:pt>
                <c:pt idx="270665">
                  <c:v>4.4685999999999997E-2</c:v>
                </c:pt>
                <c:pt idx="270666">
                  <c:v>4.4685000000000002E-2</c:v>
                </c:pt>
                <c:pt idx="270667">
                  <c:v>4.4685000000000002E-2</c:v>
                </c:pt>
                <c:pt idx="270668">
                  <c:v>4.4684000000000001E-2</c:v>
                </c:pt>
                <c:pt idx="270669">
                  <c:v>4.4683E-2</c:v>
                </c:pt>
                <c:pt idx="270670">
                  <c:v>4.4681999999999999E-2</c:v>
                </c:pt>
                <c:pt idx="270671">
                  <c:v>4.4680999999999998E-2</c:v>
                </c:pt>
                <c:pt idx="270672">
                  <c:v>4.4679999999999997E-2</c:v>
                </c:pt>
                <c:pt idx="270673">
                  <c:v>4.4679000000000003E-2</c:v>
                </c:pt>
                <c:pt idx="270674">
                  <c:v>4.4678000000000002E-2</c:v>
                </c:pt>
                <c:pt idx="270675">
                  <c:v>4.4677000000000001E-2</c:v>
                </c:pt>
                <c:pt idx="270676">
                  <c:v>4.4676E-2</c:v>
                </c:pt>
                <c:pt idx="270677">
                  <c:v>4.4673999999999998E-2</c:v>
                </c:pt>
                <c:pt idx="270678">
                  <c:v>4.4672999999999997E-2</c:v>
                </c:pt>
                <c:pt idx="270679">
                  <c:v>4.4671000000000002E-2</c:v>
                </c:pt>
                <c:pt idx="270680">
                  <c:v>4.4670000000000001E-2</c:v>
                </c:pt>
                <c:pt idx="270681">
                  <c:v>4.4667999999999999E-2</c:v>
                </c:pt>
                <c:pt idx="270682">
                  <c:v>4.4665999999999997E-2</c:v>
                </c:pt>
                <c:pt idx="270683">
                  <c:v>4.4665000000000003E-2</c:v>
                </c:pt>
                <c:pt idx="270684">
                  <c:v>4.4663000000000001E-2</c:v>
                </c:pt>
                <c:pt idx="270685">
                  <c:v>4.4660999999999999E-2</c:v>
                </c:pt>
                <c:pt idx="270686">
                  <c:v>4.4658999999999997E-2</c:v>
                </c:pt>
                <c:pt idx="270687">
                  <c:v>4.4657000000000002E-2</c:v>
                </c:pt>
                <c:pt idx="270688">
                  <c:v>4.4655E-2</c:v>
                </c:pt>
                <c:pt idx="270689">
                  <c:v>4.4652999999999998E-2</c:v>
                </c:pt>
                <c:pt idx="270690">
                  <c:v>4.4651000000000003E-2</c:v>
                </c:pt>
                <c:pt idx="270691">
                  <c:v>4.4649000000000001E-2</c:v>
                </c:pt>
                <c:pt idx="270692">
                  <c:v>4.4645999999999998E-2</c:v>
                </c:pt>
                <c:pt idx="270693">
                  <c:v>4.4644000000000003E-2</c:v>
                </c:pt>
                <c:pt idx="270694">
                  <c:v>4.4642000000000001E-2</c:v>
                </c:pt>
                <c:pt idx="270695">
                  <c:v>4.4639999999999999E-2</c:v>
                </c:pt>
                <c:pt idx="270696">
                  <c:v>4.4637999999999997E-2</c:v>
                </c:pt>
                <c:pt idx="270697">
                  <c:v>4.4635000000000001E-2</c:v>
                </c:pt>
                <c:pt idx="270698">
                  <c:v>4.4632999999999999E-2</c:v>
                </c:pt>
                <c:pt idx="270699">
                  <c:v>4.4630999999999997E-2</c:v>
                </c:pt>
                <c:pt idx="270700">
                  <c:v>4.4629000000000002E-2</c:v>
                </c:pt>
                <c:pt idx="270701">
                  <c:v>4.4625999999999999E-2</c:v>
                </c:pt>
                <c:pt idx="270702">
                  <c:v>4.4623999999999997E-2</c:v>
                </c:pt>
                <c:pt idx="270703">
                  <c:v>4.4622000000000002E-2</c:v>
                </c:pt>
                <c:pt idx="270704">
                  <c:v>4.462E-2</c:v>
                </c:pt>
                <c:pt idx="270705">
                  <c:v>4.4617999999999998E-2</c:v>
                </c:pt>
                <c:pt idx="270706">
                  <c:v>4.4616000000000003E-2</c:v>
                </c:pt>
                <c:pt idx="270707">
                  <c:v>4.4614000000000001E-2</c:v>
                </c:pt>
                <c:pt idx="270708">
                  <c:v>4.4611999999999999E-2</c:v>
                </c:pt>
                <c:pt idx="270709">
                  <c:v>4.4609999999999997E-2</c:v>
                </c:pt>
                <c:pt idx="270710">
                  <c:v>4.4608000000000002E-2</c:v>
                </c:pt>
                <c:pt idx="270711">
                  <c:v>4.4606E-2</c:v>
                </c:pt>
                <c:pt idx="270712">
                  <c:v>4.4604999999999999E-2</c:v>
                </c:pt>
                <c:pt idx="270713">
                  <c:v>4.4602999999999997E-2</c:v>
                </c:pt>
                <c:pt idx="270714">
                  <c:v>4.4601000000000002E-2</c:v>
                </c:pt>
                <c:pt idx="270715">
                  <c:v>4.4600000000000001E-2</c:v>
                </c:pt>
                <c:pt idx="270716">
                  <c:v>4.4599E-2</c:v>
                </c:pt>
                <c:pt idx="270717">
                  <c:v>4.4596999999999998E-2</c:v>
                </c:pt>
                <c:pt idx="270718">
                  <c:v>4.4595999999999997E-2</c:v>
                </c:pt>
                <c:pt idx="270719">
                  <c:v>4.4595000000000003E-2</c:v>
                </c:pt>
                <c:pt idx="270720">
                  <c:v>4.4594000000000002E-2</c:v>
                </c:pt>
                <c:pt idx="270721">
                  <c:v>4.4593000000000001E-2</c:v>
                </c:pt>
                <c:pt idx="270722">
                  <c:v>4.4592E-2</c:v>
                </c:pt>
                <c:pt idx="270723">
                  <c:v>4.4592E-2</c:v>
                </c:pt>
                <c:pt idx="270724">
                  <c:v>4.4590999999999999E-2</c:v>
                </c:pt>
                <c:pt idx="270725">
                  <c:v>4.4589999999999998E-2</c:v>
                </c:pt>
                <c:pt idx="270726">
                  <c:v>4.4589999999999998E-2</c:v>
                </c:pt>
                <c:pt idx="270727">
                  <c:v>4.4588999999999997E-2</c:v>
                </c:pt>
                <c:pt idx="270728">
                  <c:v>4.4588999999999997E-2</c:v>
                </c:pt>
                <c:pt idx="270729">
                  <c:v>4.4588999999999997E-2</c:v>
                </c:pt>
                <c:pt idx="270730">
                  <c:v>4.4588999999999997E-2</c:v>
                </c:pt>
                <c:pt idx="270731">
                  <c:v>4.4588999999999997E-2</c:v>
                </c:pt>
                <c:pt idx="270732">
                  <c:v>4.4588999999999997E-2</c:v>
                </c:pt>
                <c:pt idx="270733">
                  <c:v>4.4588999999999997E-2</c:v>
                </c:pt>
                <c:pt idx="270734">
                  <c:v>4.4588999999999997E-2</c:v>
                </c:pt>
                <c:pt idx="270735">
                  <c:v>4.4588999999999997E-2</c:v>
                </c:pt>
                <c:pt idx="270736">
                  <c:v>4.4588999999999997E-2</c:v>
                </c:pt>
                <c:pt idx="270737">
                  <c:v>4.4589999999999998E-2</c:v>
                </c:pt>
                <c:pt idx="270738">
                  <c:v>4.4589999999999998E-2</c:v>
                </c:pt>
                <c:pt idx="270739">
                  <c:v>4.4589999999999998E-2</c:v>
                </c:pt>
                <c:pt idx="270740">
                  <c:v>4.4590999999999999E-2</c:v>
                </c:pt>
                <c:pt idx="270741">
                  <c:v>4.4590999999999999E-2</c:v>
                </c:pt>
                <c:pt idx="270742">
                  <c:v>4.4592E-2</c:v>
                </c:pt>
                <c:pt idx="270743">
                  <c:v>4.4593000000000001E-2</c:v>
                </c:pt>
                <c:pt idx="270744">
                  <c:v>4.4593000000000001E-2</c:v>
                </c:pt>
                <c:pt idx="270745">
                  <c:v>4.4594000000000002E-2</c:v>
                </c:pt>
                <c:pt idx="270746">
                  <c:v>4.4594000000000002E-2</c:v>
                </c:pt>
                <c:pt idx="270747">
                  <c:v>4.4595000000000003E-2</c:v>
                </c:pt>
                <c:pt idx="270748">
                  <c:v>4.4595000000000003E-2</c:v>
                </c:pt>
                <c:pt idx="270749">
                  <c:v>4.4595999999999997E-2</c:v>
                </c:pt>
                <c:pt idx="270750">
                  <c:v>4.4596999999999998E-2</c:v>
                </c:pt>
                <c:pt idx="270751">
                  <c:v>4.4596999999999998E-2</c:v>
                </c:pt>
                <c:pt idx="270752">
                  <c:v>4.4597999999999999E-2</c:v>
                </c:pt>
                <c:pt idx="270753">
                  <c:v>4.4597999999999999E-2</c:v>
                </c:pt>
                <c:pt idx="270754">
                  <c:v>4.4599E-2</c:v>
                </c:pt>
                <c:pt idx="270755">
                  <c:v>4.4600000000000001E-2</c:v>
                </c:pt>
                <c:pt idx="270756">
                  <c:v>4.4600000000000001E-2</c:v>
                </c:pt>
                <c:pt idx="270757">
                  <c:v>4.4601000000000002E-2</c:v>
                </c:pt>
                <c:pt idx="270758">
                  <c:v>4.4601000000000002E-2</c:v>
                </c:pt>
                <c:pt idx="270759">
                  <c:v>4.4601000000000002E-2</c:v>
                </c:pt>
                <c:pt idx="270760">
                  <c:v>4.4602000000000003E-2</c:v>
                </c:pt>
                <c:pt idx="270761">
                  <c:v>4.4602000000000003E-2</c:v>
                </c:pt>
                <c:pt idx="270762">
                  <c:v>4.4602000000000003E-2</c:v>
                </c:pt>
                <c:pt idx="270763">
                  <c:v>4.4602000000000003E-2</c:v>
                </c:pt>
                <c:pt idx="270764">
                  <c:v>4.4602999999999997E-2</c:v>
                </c:pt>
                <c:pt idx="270765">
                  <c:v>4.4602999999999997E-2</c:v>
                </c:pt>
                <c:pt idx="270766">
                  <c:v>4.4602999999999997E-2</c:v>
                </c:pt>
                <c:pt idx="270767">
                  <c:v>4.4602999999999997E-2</c:v>
                </c:pt>
                <c:pt idx="270768">
                  <c:v>4.4602999999999997E-2</c:v>
                </c:pt>
                <c:pt idx="270769">
                  <c:v>4.4602999999999997E-2</c:v>
                </c:pt>
                <c:pt idx="270770">
                  <c:v>4.4602999999999997E-2</c:v>
                </c:pt>
                <c:pt idx="270771">
                  <c:v>4.4602999999999997E-2</c:v>
                </c:pt>
                <c:pt idx="270772">
                  <c:v>4.4602999999999997E-2</c:v>
                </c:pt>
                <c:pt idx="270773">
                  <c:v>4.4602999999999997E-2</c:v>
                </c:pt>
                <c:pt idx="270774">
                  <c:v>4.4602999999999997E-2</c:v>
                </c:pt>
                <c:pt idx="270775">
                  <c:v>4.4602999999999997E-2</c:v>
                </c:pt>
                <c:pt idx="270776">
                  <c:v>4.4602000000000003E-2</c:v>
                </c:pt>
                <c:pt idx="270777">
                  <c:v>4.4602000000000003E-2</c:v>
                </c:pt>
                <c:pt idx="270778">
                  <c:v>4.4602000000000003E-2</c:v>
                </c:pt>
                <c:pt idx="270779">
                  <c:v>4.4602000000000003E-2</c:v>
                </c:pt>
                <c:pt idx="270780">
                  <c:v>4.4602000000000003E-2</c:v>
                </c:pt>
                <c:pt idx="270781">
                  <c:v>4.4602000000000003E-2</c:v>
                </c:pt>
                <c:pt idx="270782">
                  <c:v>4.4601000000000002E-2</c:v>
                </c:pt>
                <c:pt idx="270783">
                  <c:v>4.4601000000000002E-2</c:v>
                </c:pt>
                <c:pt idx="270784">
                  <c:v>4.4601000000000002E-2</c:v>
                </c:pt>
                <c:pt idx="270785">
                  <c:v>4.4600000000000001E-2</c:v>
                </c:pt>
                <c:pt idx="270786">
                  <c:v>4.4600000000000001E-2</c:v>
                </c:pt>
                <c:pt idx="270787">
                  <c:v>4.4600000000000001E-2</c:v>
                </c:pt>
                <c:pt idx="270788">
                  <c:v>4.4600000000000001E-2</c:v>
                </c:pt>
                <c:pt idx="270789">
                  <c:v>4.4600000000000001E-2</c:v>
                </c:pt>
                <c:pt idx="270790">
                  <c:v>4.4600000000000001E-2</c:v>
                </c:pt>
                <c:pt idx="270791">
                  <c:v>4.4600000000000001E-2</c:v>
                </c:pt>
                <c:pt idx="270792">
                  <c:v>4.4600000000000001E-2</c:v>
                </c:pt>
                <c:pt idx="270793">
                  <c:v>4.4600000000000001E-2</c:v>
                </c:pt>
                <c:pt idx="270794">
                  <c:v>4.4600000000000001E-2</c:v>
                </c:pt>
                <c:pt idx="270795">
                  <c:v>4.4600000000000001E-2</c:v>
                </c:pt>
                <c:pt idx="270796">
                  <c:v>4.4600000000000001E-2</c:v>
                </c:pt>
                <c:pt idx="270797">
                  <c:v>4.4600000000000001E-2</c:v>
                </c:pt>
                <c:pt idx="270798">
                  <c:v>4.4600000000000001E-2</c:v>
                </c:pt>
                <c:pt idx="270799">
                  <c:v>4.4600000000000001E-2</c:v>
                </c:pt>
                <c:pt idx="270800">
                  <c:v>4.4600000000000001E-2</c:v>
                </c:pt>
                <c:pt idx="270801">
                  <c:v>4.4601000000000002E-2</c:v>
                </c:pt>
                <c:pt idx="270802">
                  <c:v>4.4601000000000002E-2</c:v>
                </c:pt>
                <c:pt idx="270803">
                  <c:v>4.4602000000000003E-2</c:v>
                </c:pt>
                <c:pt idx="270804">
                  <c:v>4.4602000000000003E-2</c:v>
                </c:pt>
                <c:pt idx="270805">
                  <c:v>4.4602000000000003E-2</c:v>
                </c:pt>
                <c:pt idx="270806">
                  <c:v>4.4602999999999997E-2</c:v>
                </c:pt>
                <c:pt idx="270807">
                  <c:v>4.4603999999999998E-2</c:v>
                </c:pt>
                <c:pt idx="270808">
                  <c:v>4.4603999999999998E-2</c:v>
                </c:pt>
                <c:pt idx="270809">
                  <c:v>4.4604999999999999E-2</c:v>
                </c:pt>
                <c:pt idx="270810">
                  <c:v>4.4606E-2</c:v>
                </c:pt>
                <c:pt idx="270811">
                  <c:v>4.4606E-2</c:v>
                </c:pt>
                <c:pt idx="270812">
                  <c:v>4.4607000000000001E-2</c:v>
                </c:pt>
                <c:pt idx="270813">
                  <c:v>4.4608000000000002E-2</c:v>
                </c:pt>
                <c:pt idx="270814">
                  <c:v>4.4609000000000003E-2</c:v>
                </c:pt>
                <c:pt idx="270815">
                  <c:v>4.4609999999999997E-2</c:v>
                </c:pt>
                <c:pt idx="270816">
                  <c:v>4.4611999999999999E-2</c:v>
                </c:pt>
                <c:pt idx="270817">
                  <c:v>4.4613E-2</c:v>
                </c:pt>
                <c:pt idx="270818">
                  <c:v>4.4614000000000001E-2</c:v>
                </c:pt>
                <c:pt idx="270819">
                  <c:v>4.4615000000000002E-2</c:v>
                </c:pt>
                <c:pt idx="270820">
                  <c:v>4.4616000000000003E-2</c:v>
                </c:pt>
                <c:pt idx="270821">
                  <c:v>4.4616999999999997E-2</c:v>
                </c:pt>
                <c:pt idx="270822">
                  <c:v>4.4618999999999999E-2</c:v>
                </c:pt>
                <c:pt idx="270823">
                  <c:v>4.462E-2</c:v>
                </c:pt>
                <c:pt idx="270824">
                  <c:v>4.4622000000000002E-2</c:v>
                </c:pt>
                <c:pt idx="270825">
                  <c:v>4.4623000000000003E-2</c:v>
                </c:pt>
                <c:pt idx="270826">
                  <c:v>4.4624999999999998E-2</c:v>
                </c:pt>
                <c:pt idx="270827">
                  <c:v>4.4625999999999999E-2</c:v>
                </c:pt>
                <c:pt idx="270828">
                  <c:v>4.4628000000000001E-2</c:v>
                </c:pt>
                <c:pt idx="270829">
                  <c:v>4.4629000000000002E-2</c:v>
                </c:pt>
                <c:pt idx="270830">
                  <c:v>4.4630999999999997E-2</c:v>
                </c:pt>
                <c:pt idx="270831">
                  <c:v>4.4631999999999998E-2</c:v>
                </c:pt>
                <c:pt idx="270832">
                  <c:v>4.4634E-2</c:v>
                </c:pt>
                <c:pt idx="270833">
                  <c:v>4.4636000000000002E-2</c:v>
                </c:pt>
                <c:pt idx="270834">
                  <c:v>4.4637000000000003E-2</c:v>
                </c:pt>
                <c:pt idx="270835">
                  <c:v>4.4638999999999998E-2</c:v>
                </c:pt>
                <c:pt idx="270836">
                  <c:v>4.4639999999999999E-2</c:v>
                </c:pt>
                <c:pt idx="270837">
                  <c:v>4.4642000000000001E-2</c:v>
                </c:pt>
                <c:pt idx="270838">
                  <c:v>4.4644000000000003E-2</c:v>
                </c:pt>
                <c:pt idx="270839">
                  <c:v>4.4644999999999997E-2</c:v>
                </c:pt>
                <c:pt idx="270840">
                  <c:v>4.4646999999999999E-2</c:v>
                </c:pt>
                <c:pt idx="270841">
                  <c:v>4.4648E-2</c:v>
                </c:pt>
                <c:pt idx="270842">
                  <c:v>4.4650000000000002E-2</c:v>
                </c:pt>
                <c:pt idx="270843">
                  <c:v>4.4651000000000003E-2</c:v>
                </c:pt>
                <c:pt idx="270844">
                  <c:v>4.4651999999999997E-2</c:v>
                </c:pt>
                <c:pt idx="270845">
                  <c:v>4.4653999999999999E-2</c:v>
                </c:pt>
                <c:pt idx="270846">
                  <c:v>4.4655E-2</c:v>
                </c:pt>
                <c:pt idx="270847">
                  <c:v>4.4656000000000001E-2</c:v>
                </c:pt>
                <c:pt idx="270848">
                  <c:v>4.4658000000000003E-2</c:v>
                </c:pt>
                <c:pt idx="270849">
                  <c:v>4.4658999999999997E-2</c:v>
                </c:pt>
                <c:pt idx="270850">
                  <c:v>4.4659999999999998E-2</c:v>
                </c:pt>
                <c:pt idx="270851">
                  <c:v>4.4660999999999999E-2</c:v>
                </c:pt>
                <c:pt idx="270852">
                  <c:v>4.4662E-2</c:v>
                </c:pt>
                <c:pt idx="270853">
                  <c:v>4.4663000000000001E-2</c:v>
                </c:pt>
                <c:pt idx="270854">
                  <c:v>4.4664000000000002E-2</c:v>
                </c:pt>
                <c:pt idx="270855">
                  <c:v>4.4665000000000003E-2</c:v>
                </c:pt>
                <c:pt idx="270856">
                  <c:v>4.4665000000000003E-2</c:v>
                </c:pt>
                <c:pt idx="270857">
                  <c:v>4.4665999999999997E-2</c:v>
                </c:pt>
                <c:pt idx="270858">
                  <c:v>4.4666999999999998E-2</c:v>
                </c:pt>
                <c:pt idx="270859">
                  <c:v>4.4666999999999998E-2</c:v>
                </c:pt>
                <c:pt idx="270860">
                  <c:v>4.4667999999999999E-2</c:v>
                </c:pt>
                <c:pt idx="270861">
                  <c:v>4.4669E-2</c:v>
                </c:pt>
                <c:pt idx="270862">
                  <c:v>4.4669E-2</c:v>
                </c:pt>
                <c:pt idx="270863">
                  <c:v>4.4669E-2</c:v>
                </c:pt>
                <c:pt idx="270864">
                  <c:v>4.4670000000000001E-2</c:v>
                </c:pt>
                <c:pt idx="270865">
                  <c:v>4.4670000000000001E-2</c:v>
                </c:pt>
                <c:pt idx="270866">
                  <c:v>4.4670000000000001E-2</c:v>
                </c:pt>
                <c:pt idx="270867">
                  <c:v>4.4670000000000001E-2</c:v>
                </c:pt>
                <c:pt idx="270868">
                  <c:v>4.4670000000000001E-2</c:v>
                </c:pt>
                <c:pt idx="270869">
                  <c:v>4.4670000000000001E-2</c:v>
                </c:pt>
                <c:pt idx="270870">
                  <c:v>4.4670000000000001E-2</c:v>
                </c:pt>
                <c:pt idx="270871">
                  <c:v>4.4670000000000001E-2</c:v>
                </c:pt>
                <c:pt idx="270872">
                  <c:v>4.4669E-2</c:v>
                </c:pt>
                <c:pt idx="270873">
                  <c:v>4.4669E-2</c:v>
                </c:pt>
                <c:pt idx="270874">
                  <c:v>4.4669E-2</c:v>
                </c:pt>
                <c:pt idx="270875">
                  <c:v>4.4669E-2</c:v>
                </c:pt>
                <c:pt idx="270876">
                  <c:v>4.4667999999999999E-2</c:v>
                </c:pt>
                <c:pt idx="270877">
                  <c:v>4.4666999999999998E-2</c:v>
                </c:pt>
                <c:pt idx="270878">
                  <c:v>4.4666999999999998E-2</c:v>
                </c:pt>
                <c:pt idx="270879">
                  <c:v>4.4665999999999997E-2</c:v>
                </c:pt>
                <c:pt idx="270880">
                  <c:v>4.4665999999999997E-2</c:v>
                </c:pt>
                <c:pt idx="270881">
                  <c:v>4.4665000000000003E-2</c:v>
                </c:pt>
                <c:pt idx="270882">
                  <c:v>4.4664000000000002E-2</c:v>
                </c:pt>
                <c:pt idx="270883">
                  <c:v>4.4664000000000002E-2</c:v>
                </c:pt>
                <c:pt idx="270884">
                  <c:v>4.4663000000000001E-2</c:v>
                </c:pt>
                <c:pt idx="270885">
                  <c:v>4.4662E-2</c:v>
                </c:pt>
                <c:pt idx="270886">
                  <c:v>4.4662E-2</c:v>
                </c:pt>
                <c:pt idx="270887">
                  <c:v>4.4660999999999999E-2</c:v>
                </c:pt>
                <c:pt idx="270888">
                  <c:v>4.4659999999999998E-2</c:v>
                </c:pt>
                <c:pt idx="270889">
                  <c:v>4.4658999999999997E-2</c:v>
                </c:pt>
                <c:pt idx="270890">
                  <c:v>4.4658000000000003E-2</c:v>
                </c:pt>
                <c:pt idx="270891">
                  <c:v>4.4657000000000002E-2</c:v>
                </c:pt>
                <c:pt idx="270892">
                  <c:v>4.4656000000000001E-2</c:v>
                </c:pt>
                <c:pt idx="270893">
                  <c:v>4.4655E-2</c:v>
                </c:pt>
                <c:pt idx="270894">
                  <c:v>4.4653999999999999E-2</c:v>
                </c:pt>
                <c:pt idx="270895">
                  <c:v>4.4652999999999998E-2</c:v>
                </c:pt>
                <c:pt idx="270896">
                  <c:v>4.4652999999999998E-2</c:v>
                </c:pt>
                <c:pt idx="270897">
                  <c:v>4.4651999999999997E-2</c:v>
                </c:pt>
                <c:pt idx="270898">
                  <c:v>4.4651000000000003E-2</c:v>
                </c:pt>
                <c:pt idx="270899">
                  <c:v>4.4650000000000002E-2</c:v>
                </c:pt>
                <c:pt idx="270900">
                  <c:v>4.4649000000000001E-2</c:v>
                </c:pt>
                <c:pt idx="270901">
                  <c:v>4.4648E-2</c:v>
                </c:pt>
                <c:pt idx="270902">
                  <c:v>4.4646999999999999E-2</c:v>
                </c:pt>
                <c:pt idx="270903">
                  <c:v>4.4645999999999998E-2</c:v>
                </c:pt>
                <c:pt idx="270904">
                  <c:v>4.4644999999999997E-2</c:v>
                </c:pt>
                <c:pt idx="270905">
                  <c:v>4.4644000000000003E-2</c:v>
                </c:pt>
                <c:pt idx="270906">
                  <c:v>4.4643000000000002E-2</c:v>
                </c:pt>
                <c:pt idx="270907">
                  <c:v>4.4642000000000001E-2</c:v>
                </c:pt>
                <c:pt idx="270908">
                  <c:v>4.4642000000000001E-2</c:v>
                </c:pt>
                <c:pt idx="270909">
                  <c:v>4.4641E-2</c:v>
                </c:pt>
                <c:pt idx="270910">
                  <c:v>4.4639999999999999E-2</c:v>
                </c:pt>
                <c:pt idx="270911">
                  <c:v>4.4638999999999998E-2</c:v>
                </c:pt>
                <c:pt idx="270912">
                  <c:v>4.4637999999999997E-2</c:v>
                </c:pt>
                <c:pt idx="270913">
                  <c:v>4.4637000000000003E-2</c:v>
                </c:pt>
                <c:pt idx="270914">
                  <c:v>4.4637000000000003E-2</c:v>
                </c:pt>
                <c:pt idx="270915">
                  <c:v>4.4636000000000002E-2</c:v>
                </c:pt>
                <c:pt idx="270916">
                  <c:v>4.4635000000000001E-2</c:v>
                </c:pt>
                <c:pt idx="270917">
                  <c:v>4.4634E-2</c:v>
                </c:pt>
                <c:pt idx="270918">
                  <c:v>4.4634E-2</c:v>
                </c:pt>
                <c:pt idx="270919">
                  <c:v>4.4632999999999999E-2</c:v>
                </c:pt>
                <c:pt idx="270920">
                  <c:v>4.4632999999999999E-2</c:v>
                </c:pt>
                <c:pt idx="270921">
                  <c:v>4.4631999999999998E-2</c:v>
                </c:pt>
                <c:pt idx="270922">
                  <c:v>4.4630999999999997E-2</c:v>
                </c:pt>
                <c:pt idx="270923">
                  <c:v>4.4630999999999997E-2</c:v>
                </c:pt>
                <c:pt idx="270924">
                  <c:v>4.4630000000000003E-2</c:v>
                </c:pt>
                <c:pt idx="270925">
                  <c:v>4.4629000000000002E-2</c:v>
                </c:pt>
                <c:pt idx="270926">
                  <c:v>4.4629000000000002E-2</c:v>
                </c:pt>
                <c:pt idx="270927">
                  <c:v>4.4628000000000001E-2</c:v>
                </c:pt>
                <c:pt idx="270928">
                  <c:v>4.4628000000000001E-2</c:v>
                </c:pt>
                <c:pt idx="270929">
                  <c:v>4.4627E-2</c:v>
                </c:pt>
                <c:pt idx="270930">
                  <c:v>4.4627E-2</c:v>
                </c:pt>
                <c:pt idx="270931">
                  <c:v>4.4625999999999999E-2</c:v>
                </c:pt>
                <c:pt idx="270932">
                  <c:v>4.4625999999999999E-2</c:v>
                </c:pt>
                <c:pt idx="270933">
                  <c:v>4.4624999999999998E-2</c:v>
                </c:pt>
                <c:pt idx="270934">
                  <c:v>4.4624999999999998E-2</c:v>
                </c:pt>
                <c:pt idx="270935">
                  <c:v>4.4623999999999997E-2</c:v>
                </c:pt>
                <c:pt idx="270936">
                  <c:v>4.4623999999999997E-2</c:v>
                </c:pt>
                <c:pt idx="270937">
                  <c:v>4.4623999999999997E-2</c:v>
                </c:pt>
                <c:pt idx="270938">
                  <c:v>4.4623000000000003E-2</c:v>
                </c:pt>
                <c:pt idx="270939">
                  <c:v>4.4623000000000003E-2</c:v>
                </c:pt>
                <c:pt idx="270940">
                  <c:v>4.4623000000000003E-2</c:v>
                </c:pt>
                <c:pt idx="270941">
                  <c:v>4.4622000000000002E-2</c:v>
                </c:pt>
                <c:pt idx="270942">
                  <c:v>4.4622000000000002E-2</c:v>
                </c:pt>
                <c:pt idx="270943">
                  <c:v>4.4622000000000002E-2</c:v>
                </c:pt>
                <c:pt idx="270944">
                  <c:v>4.4622000000000002E-2</c:v>
                </c:pt>
                <c:pt idx="270945">
                  <c:v>4.4622000000000002E-2</c:v>
                </c:pt>
                <c:pt idx="270946">
                  <c:v>4.4622000000000002E-2</c:v>
                </c:pt>
                <c:pt idx="270947">
                  <c:v>4.4622000000000002E-2</c:v>
                </c:pt>
                <c:pt idx="270948">
                  <c:v>4.4622000000000002E-2</c:v>
                </c:pt>
                <c:pt idx="270949">
                  <c:v>4.4622000000000002E-2</c:v>
                </c:pt>
                <c:pt idx="270950">
                  <c:v>4.4622000000000002E-2</c:v>
                </c:pt>
                <c:pt idx="270951">
                  <c:v>4.4623000000000003E-2</c:v>
                </c:pt>
                <c:pt idx="270952">
                  <c:v>4.4623000000000003E-2</c:v>
                </c:pt>
                <c:pt idx="270953">
                  <c:v>4.4623000000000003E-2</c:v>
                </c:pt>
                <c:pt idx="270954">
                  <c:v>4.4623999999999997E-2</c:v>
                </c:pt>
                <c:pt idx="270955">
                  <c:v>4.4623999999999997E-2</c:v>
                </c:pt>
                <c:pt idx="270956">
                  <c:v>4.4624999999999998E-2</c:v>
                </c:pt>
                <c:pt idx="270957">
                  <c:v>4.4624999999999998E-2</c:v>
                </c:pt>
                <c:pt idx="270958">
                  <c:v>4.4625999999999999E-2</c:v>
                </c:pt>
                <c:pt idx="270959">
                  <c:v>4.4625999999999999E-2</c:v>
                </c:pt>
                <c:pt idx="270960">
                  <c:v>4.4627E-2</c:v>
                </c:pt>
                <c:pt idx="270961">
                  <c:v>4.4628000000000001E-2</c:v>
                </c:pt>
                <c:pt idx="270962">
                  <c:v>4.4628000000000001E-2</c:v>
                </c:pt>
                <c:pt idx="270963">
                  <c:v>4.4629000000000002E-2</c:v>
                </c:pt>
                <c:pt idx="270964">
                  <c:v>4.4630000000000003E-2</c:v>
                </c:pt>
                <c:pt idx="270965">
                  <c:v>4.4630999999999997E-2</c:v>
                </c:pt>
                <c:pt idx="270966">
                  <c:v>4.4631999999999998E-2</c:v>
                </c:pt>
                <c:pt idx="270967">
                  <c:v>4.4632999999999999E-2</c:v>
                </c:pt>
                <c:pt idx="270968">
                  <c:v>4.4634E-2</c:v>
                </c:pt>
                <c:pt idx="270969">
                  <c:v>4.4635000000000001E-2</c:v>
                </c:pt>
                <c:pt idx="270970">
                  <c:v>4.4636000000000002E-2</c:v>
                </c:pt>
                <c:pt idx="270971">
                  <c:v>4.4637000000000003E-2</c:v>
                </c:pt>
                <c:pt idx="270972">
                  <c:v>4.4637999999999997E-2</c:v>
                </c:pt>
                <c:pt idx="270973">
                  <c:v>4.4638999999999998E-2</c:v>
                </c:pt>
                <c:pt idx="270974">
                  <c:v>4.4641E-2</c:v>
                </c:pt>
                <c:pt idx="270975">
                  <c:v>4.4642000000000001E-2</c:v>
                </c:pt>
                <c:pt idx="270976">
                  <c:v>4.4643000000000002E-2</c:v>
                </c:pt>
                <c:pt idx="270977">
                  <c:v>4.4644000000000003E-2</c:v>
                </c:pt>
                <c:pt idx="270978">
                  <c:v>4.4645999999999998E-2</c:v>
                </c:pt>
                <c:pt idx="270979">
                  <c:v>4.4646999999999999E-2</c:v>
                </c:pt>
                <c:pt idx="270980">
                  <c:v>4.4648E-2</c:v>
                </c:pt>
                <c:pt idx="270981">
                  <c:v>4.4650000000000002E-2</c:v>
                </c:pt>
                <c:pt idx="270982">
                  <c:v>4.4651000000000003E-2</c:v>
                </c:pt>
                <c:pt idx="270983">
                  <c:v>4.4651999999999997E-2</c:v>
                </c:pt>
                <c:pt idx="270984">
                  <c:v>4.4652999999999998E-2</c:v>
                </c:pt>
                <c:pt idx="270985">
                  <c:v>4.4653999999999999E-2</c:v>
                </c:pt>
                <c:pt idx="270986">
                  <c:v>4.4656000000000001E-2</c:v>
                </c:pt>
                <c:pt idx="270987">
                  <c:v>4.4657000000000002E-2</c:v>
                </c:pt>
                <c:pt idx="270988">
                  <c:v>4.4658000000000003E-2</c:v>
                </c:pt>
                <c:pt idx="270989">
                  <c:v>4.4659999999999998E-2</c:v>
                </c:pt>
                <c:pt idx="270990">
                  <c:v>4.4660999999999999E-2</c:v>
                </c:pt>
                <c:pt idx="270991">
                  <c:v>4.4662E-2</c:v>
                </c:pt>
                <c:pt idx="270992">
                  <c:v>4.4664000000000002E-2</c:v>
                </c:pt>
                <c:pt idx="270993">
                  <c:v>4.4665000000000003E-2</c:v>
                </c:pt>
                <c:pt idx="270994">
                  <c:v>4.4665999999999997E-2</c:v>
                </c:pt>
                <c:pt idx="270995">
                  <c:v>4.4666999999999998E-2</c:v>
                </c:pt>
                <c:pt idx="270996">
                  <c:v>4.4667999999999999E-2</c:v>
                </c:pt>
                <c:pt idx="270997">
                  <c:v>4.4669E-2</c:v>
                </c:pt>
                <c:pt idx="270998">
                  <c:v>4.4671000000000002E-2</c:v>
                </c:pt>
                <c:pt idx="270999">
                  <c:v>4.4672000000000003E-2</c:v>
                </c:pt>
                <c:pt idx="271000">
                  <c:v>4.4672999999999997E-2</c:v>
                </c:pt>
                <c:pt idx="271001">
                  <c:v>4.4673999999999998E-2</c:v>
                </c:pt>
                <c:pt idx="271002">
                  <c:v>4.4674999999999999E-2</c:v>
                </c:pt>
                <c:pt idx="271003">
                  <c:v>4.4677000000000001E-2</c:v>
                </c:pt>
                <c:pt idx="271004">
                  <c:v>4.4678000000000002E-2</c:v>
                </c:pt>
                <c:pt idx="271005">
                  <c:v>4.4679000000000003E-2</c:v>
                </c:pt>
                <c:pt idx="271006">
                  <c:v>4.4679999999999997E-2</c:v>
                </c:pt>
                <c:pt idx="271007">
                  <c:v>4.4680999999999998E-2</c:v>
                </c:pt>
                <c:pt idx="271008">
                  <c:v>4.4681999999999999E-2</c:v>
                </c:pt>
                <c:pt idx="271009">
                  <c:v>4.4684000000000001E-2</c:v>
                </c:pt>
                <c:pt idx="271010">
                  <c:v>4.4685000000000002E-2</c:v>
                </c:pt>
                <c:pt idx="271011">
                  <c:v>4.4685999999999997E-2</c:v>
                </c:pt>
                <c:pt idx="271012">
                  <c:v>4.4686999999999998E-2</c:v>
                </c:pt>
                <c:pt idx="271013">
                  <c:v>4.4689E-2</c:v>
                </c:pt>
                <c:pt idx="271014">
                  <c:v>4.4690000000000001E-2</c:v>
                </c:pt>
                <c:pt idx="271015">
                  <c:v>4.4692000000000003E-2</c:v>
                </c:pt>
                <c:pt idx="271016">
                  <c:v>4.4692999999999997E-2</c:v>
                </c:pt>
                <c:pt idx="271017">
                  <c:v>4.4694999999999999E-2</c:v>
                </c:pt>
                <c:pt idx="271018">
                  <c:v>4.4696E-2</c:v>
                </c:pt>
                <c:pt idx="271019">
                  <c:v>4.4698000000000002E-2</c:v>
                </c:pt>
                <c:pt idx="271020">
                  <c:v>4.4699000000000003E-2</c:v>
                </c:pt>
                <c:pt idx="271021">
                  <c:v>4.4700999999999998E-2</c:v>
                </c:pt>
                <c:pt idx="271022">
                  <c:v>4.4703E-2</c:v>
                </c:pt>
                <c:pt idx="271023">
                  <c:v>4.4705000000000002E-2</c:v>
                </c:pt>
                <c:pt idx="271024">
                  <c:v>4.4706999999999997E-2</c:v>
                </c:pt>
                <c:pt idx="271025">
                  <c:v>4.4708999999999999E-2</c:v>
                </c:pt>
                <c:pt idx="271026">
                  <c:v>4.4712000000000002E-2</c:v>
                </c:pt>
                <c:pt idx="271027">
                  <c:v>4.4713999999999997E-2</c:v>
                </c:pt>
                <c:pt idx="271028">
                  <c:v>4.4715999999999999E-2</c:v>
                </c:pt>
                <c:pt idx="271029">
                  <c:v>4.4719000000000002E-2</c:v>
                </c:pt>
                <c:pt idx="271030">
                  <c:v>4.4720999999999997E-2</c:v>
                </c:pt>
                <c:pt idx="271031">
                  <c:v>4.4724E-2</c:v>
                </c:pt>
                <c:pt idx="271032">
                  <c:v>4.4727000000000003E-2</c:v>
                </c:pt>
                <c:pt idx="271033">
                  <c:v>4.4728999999999998E-2</c:v>
                </c:pt>
                <c:pt idx="271034">
                  <c:v>4.4732000000000001E-2</c:v>
                </c:pt>
                <c:pt idx="271035">
                  <c:v>4.4734999999999997E-2</c:v>
                </c:pt>
                <c:pt idx="271036">
                  <c:v>4.4739000000000001E-2</c:v>
                </c:pt>
                <c:pt idx="271037">
                  <c:v>4.4741999999999997E-2</c:v>
                </c:pt>
                <c:pt idx="271038">
                  <c:v>4.4745E-2</c:v>
                </c:pt>
                <c:pt idx="271039">
                  <c:v>4.4748999999999997E-2</c:v>
                </c:pt>
                <c:pt idx="271040">
                  <c:v>4.4752E-2</c:v>
                </c:pt>
                <c:pt idx="271041">
                  <c:v>4.4755999999999997E-2</c:v>
                </c:pt>
                <c:pt idx="271042">
                  <c:v>4.4759E-2</c:v>
                </c:pt>
                <c:pt idx="271043">
                  <c:v>4.4762999999999997E-2</c:v>
                </c:pt>
                <c:pt idx="271044">
                  <c:v>4.4766E-2</c:v>
                </c:pt>
                <c:pt idx="271045">
                  <c:v>4.4769999999999997E-2</c:v>
                </c:pt>
                <c:pt idx="271046">
                  <c:v>4.4774000000000001E-2</c:v>
                </c:pt>
                <c:pt idx="271047">
                  <c:v>4.4777999999999998E-2</c:v>
                </c:pt>
                <c:pt idx="271048">
                  <c:v>4.4782000000000002E-2</c:v>
                </c:pt>
                <c:pt idx="271049">
                  <c:v>4.4785999999999999E-2</c:v>
                </c:pt>
                <c:pt idx="271050">
                  <c:v>4.4790000000000003E-2</c:v>
                </c:pt>
                <c:pt idx="271051">
                  <c:v>4.4792999999999999E-2</c:v>
                </c:pt>
                <c:pt idx="271052">
                  <c:v>4.4796999999999997E-2</c:v>
                </c:pt>
                <c:pt idx="271053">
                  <c:v>4.4801000000000001E-2</c:v>
                </c:pt>
                <c:pt idx="271054">
                  <c:v>4.4804999999999998E-2</c:v>
                </c:pt>
                <c:pt idx="271055">
                  <c:v>4.4809000000000002E-2</c:v>
                </c:pt>
                <c:pt idx="271056">
                  <c:v>4.4811999999999998E-2</c:v>
                </c:pt>
                <c:pt idx="271057">
                  <c:v>4.4816000000000002E-2</c:v>
                </c:pt>
                <c:pt idx="271058">
                  <c:v>4.4819999999999999E-2</c:v>
                </c:pt>
                <c:pt idx="271059">
                  <c:v>4.4823000000000002E-2</c:v>
                </c:pt>
                <c:pt idx="271060">
                  <c:v>4.4826999999999999E-2</c:v>
                </c:pt>
                <c:pt idx="271061">
                  <c:v>4.4831000000000003E-2</c:v>
                </c:pt>
                <c:pt idx="271062">
                  <c:v>4.4833999999999999E-2</c:v>
                </c:pt>
                <c:pt idx="271063">
                  <c:v>4.4837000000000002E-2</c:v>
                </c:pt>
                <c:pt idx="271064">
                  <c:v>4.4839999999999998E-2</c:v>
                </c:pt>
                <c:pt idx="271065">
                  <c:v>4.4843000000000001E-2</c:v>
                </c:pt>
                <c:pt idx="271066">
                  <c:v>4.4845999999999997E-2</c:v>
                </c:pt>
                <c:pt idx="271067">
                  <c:v>4.4847999999999999E-2</c:v>
                </c:pt>
                <c:pt idx="271068">
                  <c:v>4.4851000000000002E-2</c:v>
                </c:pt>
                <c:pt idx="271069">
                  <c:v>4.4852999999999997E-2</c:v>
                </c:pt>
                <c:pt idx="271070">
                  <c:v>4.4854999999999999E-2</c:v>
                </c:pt>
                <c:pt idx="271071">
                  <c:v>4.4858000000000002E-2</c:v>
                </c:pt>
                <c:pt idx="271072">
                  <c:v>4.4859000000000003E-2</c:v>
                </c:pt>
                <c:pt idx="271073">
                  <c:v>4.4860999999999998E-2</c:v>
                </c:pt>
                <c:pt idx="271074">
                  <c:v>4.4863E-2</c:v>
                </c:pt>
                <c:pt idx="271075">
                  <c:v>4.4864000000000001E-2</c:v>
                </c:pt>
                <c:pt idx="271076">
                  <c:v>4.4865000000000002E-2</c:v>
                </c:pt>
                <c:pt idx="271077">
                  <c:v>4.4866000000000003E-2</c:v>
                </c:pt>
                <c:pt idx="271078">
                  <c:v>4.4866000000000003E-2</c:v>
                </c:pt>
                <c:pt idx="271079">
                  <c:v>4.4866999999999997E-2</c:v>
                </c:pt>
                <c:pt idx="271080">
                  <c:v>4.4866999999999997E-2</c:v>
                </c:pt>
                <c:pt idx="271081">
                  <c:v>4.4866999999999997E-2</c:v>
                </c:pt>
                <c:pt idx="271082">
                  <c:v>4.4866999999999997E-2</c:v>
                </c:pt>
                <c:pt idx="271083">
                  <c:v>4.4866999999999997E-2</c:v>
                </c:pt>
                <c:pt idx="271084">
                  <c:v>4.4866999999999997E-2</c:v>
                </c:pt>
                <c:pt idx="271085">
                  <c:v>4.4866000000000003E-2</c:v>
                </c:pt>
                <c:pt idx="271086">
                  <c:v>4.4865000000000002E-2</c:v>
                </c:pt>
                <c:pt idx="271087">
                  <c:v>4.4864000000000001E-2</c:v>
                </c:pt>
                <c:pt idx="271088">
                  <c:v>4.4863E-2</c:v>
                </c:pt>
                <c:pt idx="271089">
                  <c:v>4.4860999999999998E-2</c:v>
                </c:pt>
                <c:pt idx="271090">
                  <c:v>4.4859000000000003E-2</c:v>
                </c:pt>
                <c:pt idx="271091">
                  <c:v>4.4857000000000001E-2</c:v>
                </c:pt>
                <c:pt idx="271092">
                  <c:v>4.4856E-2</c:v>
                </c:pt>
                <c:pt idx="271093">
                  <c:v>4.4852999999999997E-2</c:v>
                </c:pt>
                <c:pt idx="271094">
                  <c:v>4.4851000000000002E-2</c:v>
                </c:pt>
                <c:pt idx="271095">
                  <c:v>4.4849E-2</c:v>
                </c:pt>
                <c:pt idx="271096">
                  <c:v>4.4845999999999997E-2</c:v>
                </c:pt>
                <c:pt idx="271097">
                  <c:v>4.4844000000000002E-2</c:v>
                </c:pt>
                <c:pt idx="271098">
                  <c:v>4.4840999999999999E-2</c:v>
                </c:pt>
                <c:pt idx="271099">
                  <c:v>4.4838000000000003E-2</c:v>
                </c:pt>
                <c:pt idx="271100">
                  <c:v>4.4835E-2</c:v>
                </c:pt>
                <c:pt idx="271101">
                  <c:v>4.4831999999999997E-2</c:v>
                </c:pt>
                <c:pt idx="271102">
                  <c:v>4.4828E-2</c:v>
                </c:pt>
                <c:pt idx="271103">
                  <c:v>4.4824999999999997E-2</c:v>
                </c:pt>
                <c:pt idx="271104">
                  <c:v>4.4821E-2</c:v>
                </c:pt>
                <c:pt idx="271105">
                  <c:v>4.4817999999999997E-2</c:v>
                </c:pt>
                <c:pt idx="271106">
                  <c:v>4.4815000000000001E-2</c:v>
                </c:pt>
                <c:pt idx="271107">
                  <c:v>4.4810999999999997E-2</c:v>
                </c:pt>
                <c:pt idx="271108">
                  <c:v>4.4807E-2</c:v>
                </c:pt>
                <c:pt idx="271109">
                  <c:v>4.4803999999999997E-2</c:v>
                </c:pt>
                <c:pt idx="271110">
                  <c:v>4.48E-2</c:v>
                </c:pt>
                <c:pt idx="271111">
                  <c:v>4.4796000000000002E-2</c:v>
                </c:pt>
                <c:pt idx="271112">
                  <c:v>4.4792999999999999E-2</c:v>
                </c:pt>
                <c:pt idx="271113">
                  <c:v>4.4789000000000002E-2</c:v>
                </c:pt>
                <c:pt idx="271114">
                  <c:v>4.4784999999999998E-2</c:v>
                </c:pt>
                <c:pt idx="271115">
                  <c:v>4.4781000000000001E-2</c:v>
                </c:pt>
                <c:pt idx="271116">
                  <c:v>4.4777999999999998E-2</c:v>
                </c:pt>
                <c:pt idx="271117">
                  <c:v>4.4774000000000001E-2</c:v>
                </c:pt>
                <c:pt idx="271118">
                  <c:v>4.4770999999999998E-2</c:v>
                </c:pt>
                <c:pt idx="271119">
                  <c:v>4.4767000000000001E-2</c:v>
                </c:pt>
                <c:pt idx="271120">
                  <c:v>4.4763999999999998E-2</c:v>
                </c:pt>
                <c:pt idx="271121">
                  <c:v>4.4760000000000001E-2</c:v>
                </c:pt>
                <c:pt idx="271122">
                  <c:v>4.4756999999999998E-2</c:v>
                </c:pt>
                <c:pt idx="271123">
                  <c:v>4.4754000000000002E-2</c:v>
                </c:pt>
                <c:pt idx="271124">
                  <c:v>4.4750999999999999E-2</c:v>
                </c:pt>
                <c:pt idx="271125">
                  <c:v>4.4747000000000002E-2</c:v>
                </c:pt>
                <c:pt idx="271126">
                  <c:v>4.4743999999999999E-2</c:v>
                </c:pt>
                <c:pt idx="271127">
                  <c:v>4.4741999999999997E-2</c:v>
                </c:pt>
                <c:pt idx="271128">
                  <c:v>4.4739000000000001E-2</c:v>
                </c:pt>
                <c:pt idx="271129">
                  <c:v>4.4736999999999999E-2</c:v>
                </c:pt>
                <c:pt idx="271130">
                  <c:v>4.4734000000000003E-2</c:v>
                </c:pt>
                <c:pt idx="271131">
                  <c:v>4.4732000000000001E-2</c:v>
                </c:pt>
                <c:pt idx="271132">
                  <c:v>4.4729999999999999E-2</c:v>
                </c:pt>
                <c:pt idx="271133">
                  <c:v>4.4728999999999998E-2</c:v>
                </c:pt>
                <c:pt idx="271134">
                  <c:v>4.4727000000000003E-2</c:v>
                </c:pt>
                <c:pt idx="271135">
                  <c:v>4.4725000000000001E-2</c:v>
                </c:pt>
                <c:pt idx="271136">
                  <c:v>4.4724E-2</c:v>
                </c:pt>
                <c:pt idx="271137">
                  <c:v>4.4722999999999999E-2</c:v>
                </c:pt>
                <c:pt idx="271138">
                  <c:v>4.4721999999999998E-2</c:v>
                </c:pt>
                <c:pt idx="271139">
                  <c:v>4.4721999999999998E-2</c:v>
                </c:pt>
                <c:pt idx="271140">
                  <c:v>4.4720999999999997E-2</c:v>
                </c:pt>
                <c:pt idx="271141">
                  <c:v>4.4720999999999997E-2</c:v>
                </c:pt>
                <c:pt idx="271142">
                  <c:v>4.4720999999999997E-2</c:v>
                </c:pt>
                <c:pt idx="271143">
                  <c:v>4.4721999999999998E-2</c:v>
                </c:pt>
                <c:pt idx="271144">
                  <c:v>4.4721999999999998E-2</c:v>
                </c:pt>
                <c:pt idx="271145">
                  <c:v>4.4722999999999999E-2</c:v>
                </c:pt>
                <c:pt idx="271146">
                  <c:v>4.4724E-2</c:v>
                </c:pt>
                <c:pt idx="271147">
                  <c:v>4.4725000000000001E-2</c:v>
                </c:pt>
                <c:pt idx="271148">
                  <c:v>4.4726000000000002E-2</c:v>
                </c:pt>
                <c:pt idx="271149">
                  <c:v>4.4727999999999997E-2</c:v>
                </c:pt>
                <c:pt idx="271150">
                  <c:v>4.4729999999999999E-2</c:v>
                </c:pt>
                <c:pt idx="271151">
                  <c:v>4.4732000000000001E-2</c:v>
                </c:pt>
                <c:pt idx="271152">
                  <c:v>4.4734000000000003E-2</c:v>
                </c:pt>
                <c:pt idx="271153">
                  <c:v>4.4736999999999999E-2</c:v>
                </c:pt>
                <c:pt idx="271154">
                  <c:v>4.4739000000000001E-2</c:v>
                </c:pt>
                <c:pt idx="271155">
                  <c:v>4.4741999999999997E-2</c:v>
                </c:pt>
                <c:pt idx="271156">
                  <c:v>4.4745E-2</c:v>
                </c:pt>
                <c:pt idx="271157">
                  <c:v>4.4748999999999997E-2</c:v>
                </c:pt>
                <c:pt idx="271158">
                  <c:v>4.4752E-2</c:v>
                </c:pt>
                <c:pt idx="271159">
                  <c:v>4.4755000000000003E-2</c:v>
                </c:pt>
                <c:pt idx="271160">
                  <c:v>4.4759E-2</c:v>
                </c:pt>
                <c:pt idx="271161">
                  <c:v>4.4762999999999997E-2</c:v>
                </c:pt>
                <c:pt idx="271162">
                  <c:v>4.4767000000000001E-2</c:v>
                </c:pt>
                <c:pt idx="271163">
                  <c:v>4.4770999999999998E-2</c:v>
                </c:pt>
                <c:pt idx="271164">
                  <c:v>4.4775000000000002E-2</c:v>
                </c:pt>
                <c:pt idx="271165">
                  <c:v>4.4778999999999999E-2</c:v>
                </c:pt>
                <c:pt idx="271166">
                  <c:v>4.4783999999999997E-2</c:v>
                </c:pt>
                <c:pt idx="271167">
                  <c:v>4.4788000000000001E-2</c:v>
                </c:pt>
                <c:pt idx="271168">
                  <c:v>4.4792999999999999E-2</c:v>
                </c:pt>
                <c:pt idx="271169">
                  <c:v>4.4796999999999997E-2</c:v>
                </c:pt>
                <c:pt idx="271170">
                  <c:v>4.4802000000000002E-2</c:v>
                </c:pt>
                <c:pt idx="271171">
                  <c:v>4.4805999999999999E-2</c:v>
                </c:pt>
                <c:pt idx="271172">
                  <c:v>4.4810999999999997E-2</c:v>
                </c:pt>
                <c:pt idx="271173">
                  <c:v>4.4816000000000002E-2</c:v>
                </c:pt>
                <c:pt idx="271174">
                  <c:v>4.4819999999999999E-2</c:v>
                </c:pt>
                <c:pt idx="271175">
                  <c:v>4.4824999999999997E-2</c:v>
                </c:pt>
                <c:pt idx="271176">
                  <c:v>4.4829000000000001E-2</c:v>
                </c:pt>
                <c:pt idx="271177">
                  <c:v>4.4833999999999999E-2</c:v>
                </c:pt>
                <c:pt idx="271178">
                  <c:v>4.4838000000000003E-2</c:v>
                </c:pt>
                <c:pt idx="271179">
                  <c:v>4.4843000000000001E-2</c:v>
                </c:pt>
                <c:pt idx="271180">
                  <c:v>4.4846999999999998E-2</c:v>
                </c:pt>
                <c:pt idx="271181">
                  <c:v>4.4851000000000002E-2</c:v>
                </c:pt>
                <c:pt idx="271182">
                  <c:v>4.4856E-2</c:v>
                </c:pt>
                <c:pt idx="271183">
                  <c:v>4.4859000000000003E-2</c:v>
                </c:pt>
                <c:pt idx="271184">
                  <c:v>4.4863E-2</c:v>
                </c:pt>
                <c:pt idx="271185">
                  <c:v>4.4866999999999997E-2</c:v>
                </c:pt>
                <c:pt idx="271186">
                  <c:v>4.4871000000000001E-2</c:v>
                </c:pt>
                <c:pt idx="271187">
                  <c:v>4.4873999999999997E-2</c:v>
                </c:pt>
                <c:pt idx="271188">
                  <c:v>4.4878000000000001E-2</c:v>
                </c:pt>
                <c:pt idx="271189">
                  <c:v>4.4880999999999997E-2</c:v>
                </c:pt>
                <c:pt idx="271190">
                  <c:v>4.4884E-2</c:v>
                </c:pt>
                <c:pt idx="271191">
                  <c:v>4.4887000000000003E-2</c:v>
                </c:pt>
                <c:pt idx="271192">
                  <c:v>4.4889999999999999E-2</c:v>
                </c:pt>
                <c:pt idx="271193">
                  <c:v>4.4893000000000002E-2</c:v>
                </c:pt>
                <c:pt idx="271194">
                  <c:v>4.4894999999999997E-2</c:v>
                </c:pt>
                <c:pt idx="271195">
                  <c:v>4.4896999999999999E-2</c:v>
                </c:pt>
                <c:pt idx="271196">
                  <c:v>4.4899000000000001E-2</c:v>
                </c:pt>
                <c:pt idx="271197">
                  <c:v>4.4901000000000003E-2</c:v>
                </c:pt>
                <c:pt idx="271198">
                  <c:v>4.4902999999999998E-2</c:v>
                </c:pt>
                <c:pt idx="271199">
                  <c:v>4.4905E-2</c:v>
                </c:pt>
                <c:pt idx="271200">
                  <c:v>4.4906000000000001E-2</c:v>
                </c:pt>
                <c:pt idx="271201">
                  <c:v>4.4908000000000003E-2</c:v>
                </c:pt>
                <c:pt idx="271202">
                  <c:v>4.4908999999999998E-2</c:v>
                </c:pt>
                <c:pt idx="271203">
                  <c:v>4.4909999999999999E-2</c:v>
                </c:pt>
                <c:pt idx="271204">
                  <c:v>4.4911E-2</c:v>
                </c:pt>
                <c:pt idx="271205">
                  <c:v>4.4911E-2</c:v>
                </c:pt>
                <c:pt idx="271206">
                  <c:v>4.4911E-2</c:v>
                </c:pt>
                <c:pt idx="271207">
                  <c:v>4.4912000000000001E-2</c:v>
                </c:pt>
                <c:pt idx="271208">
                  <c:v>4.4912000000000001E-2</c:v>
                </c:pt>
                <c:pt idx="271209">
                  <c:v>4.4912000000000001E-2</c:v>
                </c:pt>
                <c:pt idx="271210">
                  <c:v>4.4911E-2</c:v>
                </c:pt>
                <c:pt idx="271211">
                  <c:v>4.4911E-2</c:v>
                </c:pt>
                <c:pt idx="271212">
                  <c:v>4.4911E-2</c:v>
                </c:pt>
                <c:pt idx="271213">
                  <c:v>4.4909999999999999E-2</c:v>
                </c:pt>
                <c:pt idx="271214">
                  <c:v>4.4908999999999998E-2</c:v>
                </c:pt>
                <c:pt idx="271215">
                  <c:v>4.4908000000000003E-2</c:v>
                </c:pt>
                <c:pt idx="271216">
                  <c:v>4.4907000000000002E-2</c:v>
                </c:pt>
                <c:pt idx="271217">
                  <c:v>4.4906000000000001E-2</c:v>
                </c:pt>
                <c:pt idx="271218">
                  <c:v>4.4905E-2</c:v>
                </c:pt>
                <c:pt idx="271219">
                  <c:v>4.4902999999999998E-2</c:v>
                </c:pt>
                <c:pt idx="271220">
                  <c:v>4.4901000000000003E-2</c:v>
                </c:pt>
                <c:pt idx="271221">
                  <c:v>4.4900000000000002E-2</c:v>
                </c:pt>
                <c:pt idx="271222">
                  <c:v>4.4898E-2</c:v>
                </c:pt>
                <c:pt idx="271223">
                  <c:v>4.4895999999999998E-2</c:v>
                </c:pt>
                <c:pt idx="271224">
                  <c:v>4.4894999999999997E-2</c:v>
                </c:pt>
                <c:pt idx="271225">
                  <c:v>4.4893000000000002E-2</c:v>
                </c:pt>
                <c:pt idx="271226">
                  <c:v>4.4891E-2</c:v>
                </c:pt>
                <c:pt idx="271227">
                  <c:v>4.4888999999999998E-2</c:v>
                </c:pt>
                <c:pt idx="271228">
                  <c:v>4.4887000000000003E-2</c:v>
                </c:pt>
                <c:pt idx="271229">
                  <c:v>4.4884E-2</c:v>
                </c:pt>
                <c:pt idx="271230">
                  <c:v>4.4881999999999998E-2</c:v>
                </c:pt>
                <c:pt idx="271231">
                  <c:v>4.4880000000000003E-2</c:v>
                </c:pt>
                <c:pt idx="271232">
                  <c:v>4.4878000000000001E-2</c:v>
                </c:pt>
                <c:pt idx="271233">
                  <c:v>4.4875999999999999E-2</c:v>
                </c:pt>
                <c:pt idx="271234">
                  <c:v>4.4873000000000003E-2</c:v>
                </c:pt>
                <c:pt idx="271235">
                  <c:v>4.4871000000000001E-2</c:v>
                </c:pt>
                <c:pt idx="271236">
                  <c:v>4.4868999999999999E-2</c:v>
                </c:pt>
                <c:pt idx="271237">
                  <c:v>4.4866999999999997E-2</c:v>
                </c:pt>
                <c:pt idx="271238">
                  <c:v>4.4865000000000002E-2</c:v>
                </c:pt>
                <c:pt idx="271239">
                  <c:v>4.4863E-2</c:v>
                </c:pt>
                <c:pt idx="271240">
                  <c:v>4.4860999999999998E-2</c:v>
                </c:pt>
                <c:pt idx="271241">
                  <c:v>4.4859000000000003E-2</c:v>
                </c:pt>
                <c:pt idx="271242">
                  <c:v>4.4857000000000001E-2</c:v>
                </c:pt>
                <c:pt idx="271243">
                  <c:v>4.4854999999999999E-2</c:v>
                </c:pt>
                <c:pt idx="271244">
                  <c:v>4.4853999999999998E-2</c:v>
                </c:pt>
                <c:pt idx="271245">
                  <c:v>4.4852000000000003E-2</c:v>
                </c:pt>
                <c:pt idx="271246">
                  <c:v>4.4850000000000001E-2</c:v>
                </c:pt>
                <c:pt idx="271247">
                  <c:v>4.4849E-2</c:v>
                </c:pt>
                <c:pt idx="271248">
                  <c:v>4.4847999999999999E-2</c:v>
                </c:pt>
                <c:pt idx="271249">
                  <c:v>4.4845999999999997E-2</c:v>
                </c:pt>
                <c:pt idx="271250">
                  <c:v>4.4845000000000003E-2</c:v>
                </c:pt>
                <c:pt idx="271251">
                  <c:v>4.4844000000000002E-2</c:v>
                </c:pt>
                <c:pt idx="271252">
                  <c:v>4.4843000000000001E-2</c:v>
                </c:pt>
                <c:pt idx="271253">
                  <c:v>4.4842E-2</c:v>
                </c:pt>
                <c:pt idx="271254">
                  <c:v>4.4840999999999999E-2</c:v>
                </c:pt>
                <c:pt idx="271255">
                  <c:v>4.4839999999999998E-2</c:v>
                </c:pt>
                <c:pt idx="271256">
                  <c:v>4.4838999999999997E-2</c:v>
                </c:pt>
                <c:pt idx="271257">
                  <c:v>4.4838999999999997E-2</c:v>
                </c:pt>
                <c:pt idx="271258">
                  <c:v>4.4838000000000003E-2</c:v>
                </c:pt>
                <c:pt idx="271259">
                  <c:v>4.4838000000000003E-2</c:v>
                </c:pt>
                <c:pt idx="271260">
                  <c:v>4.4837000000000002E-2</c:v>
                </c:pt>
                <c:pt idx="271261">
                  <c:v>4.4837000000000002E-2</c:v>
                </c:pt>
                <c:pt idx="271262">
                  <c:v>4.4837000000000002E-2</c:v>
                </c:pt>
                <c:pt idx="271263">
                  <c:v>4.4837000000000002E-2</c:v>
                </c:pt>
                <c:pt idx="271264">
                  <c:v>4.4837000000000002E-2</c:v>
                </c:pt>
                <c:pt idx="271265">
                  <c:v>4.4837000000000002E-2</c:v>
                </c:pt>
                <c:pt idx="271266">
                  <c:v>4.4837000000000002E-2</c:v>
                </c:pt>
                <c:pt idx="271267">
                  <c:v>4.4837000000000002E-2</c:v>
                </c:pt>
                <c:pt idx="271268">
                  <c:v>4.4837000000000002E-2</c:v>
                </c:pt>
                <c:pt idx="271269">
                  <c:v>4.4837000000000002E-2</c:v>
                </c:pt>
                <c:pt idx="271270">
                  <c:v>4.4837000000000002E-2</c:v>
                </c:pt>
                <c:pt idx="271271">
                  <c:v>4.4838000000000003E-2</c:v>
                </c:pt>
                <c:pt idx="271272">
                  <c:v>4.4838000000000003E-2</c:v>
                </c:pt>
                <c:pt idx="271273">
                  <c:v>4.4838999999999997E-2</c:v>
                </c:pt>
                <c:pt idx="271274">
                  <c:v>4.4838999999999997E-2</c:v>
                </c:pt>
                <c:pt idx="271275">
                  <c:v>4.4838999999999997E-2</c:v>
                </c:pt>
                <c:pt idx="271276">
                  <c:v>4.4839999999999998E-2</c:v>
                </c:pt>
                <c:pt idx="271277">
                  <c:v>4.4839999999999998E-2</c:v>
                </c:pt>
                <c:pt idx="271278">
                  <c:v>4.4840999999999999E-2</c:v>
                </c:pt>
                <c:pt idx="271279">
                  <c:v>4.4840999999999999E-2</c:v>
                </c:pt>
                <c:pt idx="271280">
                  <c:v>4.4840999999999999E-2</c:v>
                </c:pt>
                <c:pt idx="271281">
                  <c:v>4.4842E-2</c:v>
                </c:pt>
                <c:pt idx="271282">
                  <c:v>4.4842E-2</c:v>
                </c:pt>
                <c:pt idx="271283">
                  <c:v>4.4843000000000001E-2</c:v>
                </c:pt>
                <c:pt idx="271284">
                  <c:v>4.4843000000000001E-2</c:v>
                </c:pt>
                <c:pt idx="271285">
                  <c:v>4.4844000000000002E-2</c:v>
                </c:pt>
                <c:pt idx="271286">
                  <c:v>4.4844000000000002E-2</c:v>
                </c:pt>
                <c:pt idx="271287">
                  <c:v>4.4844000000000002E-2</c:v>
                </c:pt>
                <c:pt idx="271288">
                  <c:v>4.4845000000000003E-2</c:v>
                </c:pt>
                <c:pt idx="271289">
                  <c:v>4.4845000000000003E-2</c:v>
                </c:pt>
                <c:pt idx="271290">
                  <c:v>4.4845000000000003E-2</c:v>
                </c:pt>
                <c:pt idx="271291">
                  <c:v>4.4845000000000003E-2</c:v>
                </c:pt>
                <c:pt idx="271292">
                  <c:v>4.4845000000000003E-2</c:v>
                </c:pt>
                <c:pt idx="271293">
                  <c:v>4.4845000000000003E-2</c:v>
                </c:pt>
                <c:pt idx="271294">
                  <c:v>4.4845000000000003E-2</c:v>
                </c:pt>
                <c:pt idx="271295">
                  <c:v>4.4845000000000003E-2</c:v>
                </c:pt>
                <c:pt idx="271296">
                  <c:v>4.4845000000000003E-2</c:v>
                </c:pt>
                <c:pt idx="271297">
                  <c:v>4.4845000000000003E-2</c:v>
                </c:pt>
                <c:pt idx="271298">
                  <c:v>4.4845000000000003E-2</c:v>
                </c:pt>
                <c:pt idx="271299">
                  <c:v>4.4845000000000003E-2</c:v>
                </c:pt>
                <c:pt idx="271300">
                  <c:v>4.4845000000000003E-2</c:v>
                </c:pt>
                <c:pt idx="271301">
                  <c:v>4.4845000000000003E-2</c:v>
                </c:pt>
                <c:pt idx="271302">
                  <c:v>4.4844000000000002E-2</c:v>
                </c:pt>
                <c:pt idx="271303">
                  <c:v>4.4844000000000002E-2</c:v>
                </c:pt>
                <c:pt idx="271304">
                  <c:v>4.4844000000000002E-2</c:v>
                </c:pt>
                <c:pt idx="271305">
                  <c:v>4.4844000000000002E-2</c:v>
                </c:pt>
                <c:pt idx="271306">
                  <c:v>4.4843000000000001E-2</c:v>
                </c:pt>
                <c:pt idx="271307">
                  <c:v>4.4843000000000001E-2</c:v>
                </c:pt>
                <c:pt idx="271308">
                  <c:v>4.4843000000000001E-2</c:v>
                </c:pt>
                <c:pt idx="271309">
                  <c:v>4.4842E-2</c:v>
                </c:pt>
                <c:pt idx="271310">
                  <c:v>4.4842E-2</c:v>
                </c:pt>
                <c:pt idx="271311">
                  <c:v>4.4842E-2</c:v>
                </c:pt>
                <c:pt idx="271312">
                  <c:v>4.4840999999999999E-2</c:v>
                </c:pt>
                <c:pt idx="271313">
                  <c:v>4.4840999999999999E-2</c:v>
                </c:pt>
                <c:pt idx="271314">
                  <c:v>4.4839999999999998E-2</c:v>
                </c:pt>
                <c:pt idx="271315">
                  <c:v>4.4839999999999998E-2</c:v>
                </c:pt>
                <c:pt idx="271316">
                  <c:v>4.4838999999999997E-2</c:v>
                </c:pt>
                <c:pt idx="271317">
                  <c:v>4.4838999999999997E-2</c:v>
                </c:pt>
                <c:pt idx="271318">
                  <c:v>4.4838999999999997E-2</c:v>
                </c:pt>
                <c:pt idx="271319">
                  <c:v>4.4838000000000003E-2</c:v>
                </c:pt>
                <c:pt idx="271320">
                  <c:v>4.4838000000000003E-2</c:v>
                </c:pt>
                <c:pt idx="271321">
                  <c:v>4.4838000000000003E-2</c:v>
                </c:pt>
                <c:pt idx="271322">
                  <c:v>4.4837000000000002E-2</c:v>
                </c:pt>
                <c:pt idx="271323">
                  <c:v>4.4837000000000002E-2</c:v>
                </c:pt>
                <c:pt idx="271324">
                  <c:v>4.4836000000000001E-2</c:v>
                </c:pt>
                <c:pt idx="271325">
                  <c:v>4.4836000000000001E-2</c:v>
                </c:pt>
                <c:pt idx="271326">
                  <c:v>4.4836000000000001E-2</c:v>
                </c:pt>
                <c:pt idx="271327">
                  <c:v>4.4835E-2</c:v>
                </c:pt>
                <c:pt idx="271328">
                  <c:v>4.4835E-2</c:v>
                </c:pt>
                <c:pt idx="271329">
                  <c:v>4.4835E-2</c:v>
                </c:pt>
                <c:pt idx="271330">
                  <c:v>4.4835E-2</c:v>
                </c:pt>
                <c:pt idx="271331">
                  <c:v>4.4835E-2</c:v>
                </c:pt>
                <c:pt idx="271332">
                  <c:v>4.4835E-2</c:v>
                </c:pt>
                <c:pt idx="271333">
                  <c:v>4.4835E-2</c:v>
                </c:pt>
                <c:pt idx="271334">
                  <c:v>4.4833999999999999E-2</c:v>
                </c:pt>
                <c:pt idx="271335">
                  <c:v>4.4833999999999999E-2</c:v>
                </c:pt>
                <c:pt idx="271336">
                  <c:v>4.4833999999999999E-2</c:v>
                </c:pt>
                <c:pt idx="271337">
                  <c:v>4.4833999999999999E-2</c:v>
                </c:pt>
                <c:pt idx="271338">
                  <c:v>4.4833999999999999E-2</c:v>
                </c:pt>
                <c:pt idx="271339">
                  <c:v>4.4833999999999999E-2</c:v>
                </c:pt>
                <c:pt idx="271340">
                  <c:v>4.4835E-2</c:v>
                </c:pt>
                <c:pt idx="271341">
                  <c:v>4.4835E-2</c:v>
                </c:pt>
                <c:pt idx="271342">
                  <c:v>4.4835E-2</c:v>
                </c:pt>
                <c:pt idx="271343">
                  <c:v>4.4836000000000001E-2</c:v>
                </c:pt>
                <c:pt idx="271344">
                  <c:v>4.4836000000000001E-2</c:v>
                </c:pt>
                <c:pt idx="271345">
                  <c:v>4.4836000000000001E-2</c:v>
                </c:pt>
                <c:pt idx="271346">
                  <c:v>4.4837000000000002E-2</c:v>
                </c:pt>
                <c:pt idx="271347">
                  <c:v>4.4837000000000002E-2</c:v>
                </c:pt>
                <c:pt idx="271348">
                  <c:v>4.4838000000000003E-2</c:v>
                </c:pt>
                <c:pt idx="271349">
                  <c:v>4.4838000000000003E-2</c:v>
                </c:pt>
                <c:pt idx="271350">
                  <c:v>4.4838999999999997E-2</c:v>
                </c:pt>
                <c:pt idx="271351">
                  <c:v>4.4838999999999997E-2</c:v>
                </c:pt>
                <c:pt idx="271352">
                  <c:v>4.4839999999999998E-2</c:v>
                </c:pt>
                <c:pt idx="271353">
                  <c:v>4.4840999999999999E-2</c:v>
                </c:pt>
                <c:pt idx="271354">
                  <c:v>4.4842E-2</c:v>
                </c:pt>
                <c:pt idx="271355">
                  <c:v>4.4843000000000001E-2</c:v>
                </c:pt>
                <c:pt idx="271356">
                  <c:v>4.4843000000000001E-2</c:v>
                </c:pt>
                <c:pt idx="271357">
                  <c:v>4.4844000000000002E-2</c:v>
                </c:pt>
                <c:pt idx="271358">
                  <c:v>4.4845000000000003E-2</c:v>
                </c:pt>
                <c:pt idx="271359">
                  <c:v>4.4845999999999997E-2</c:v>
                </c:pt>
                <c:pt idx="271360">
                  <c:v>4.4846999999999998E-2</c:v>
                </c:pt>
                <c:pt idx="271361">
                  <c:v>4.4847999999999999E-2</c:v>
                </c:pt>
                <c:pt idx="271362">
                  <c:v>4.4849E-2</c:v>
                </c:pt>
                <c:pt idx="271363">
                  <c:v>4.4850000000000001E-2</c:v>
                </c:pt>
                <c:pt idx="271364">
                  <c:v>4.4851000000000002E-2</c:v>
                </c:pt>
                <c:pt idx="271365">
                  <c:v>4.4852000000000003E-2</c:v>
                </c:pt>
                <c:pt idx="271366">
                  <c:v>4.4853999999999998E-2</c:v>
                </c:pt>
                <c:pt idx="271367">
                  <c:v>4.4854999999999999E-2</c:v>
                </c:pt>
                <c:pt idx="271368">
                  <c:v>4.4856E-2</c:v>
                </c:pt>
                <c:pt idx="271369">
                  <c:v>4.4857000000000001E-2</c:v>
                </c:pt>
                <c:pt idx="271370">
                  <c:v>4.4859000000000003E-2</c:v>
                </c:pt>
                <c:pt idx="271371">
                  <c:v>4.4859999999999997E-2</c:v>
                </c:pt>
                <c:pt idx="271372">
                  <c:v>4.4860999999999998E-2</c:v>
                </c:pt>
                <c:pt idx="271373">
                  <c:v>4.4861999999999999E-2</c:v>
                </c:pt>
                <c:pt idx="271374">
                  <c:v>4.4864000000000001E-2</c:v>
                </c:pt>
                <c:pt idx="271375">
                  <c:v>4.4865000000000002E-2</c:v>
                </c:pt>
                <c:pt idx="271376">
                  <c:v>4.4866000000000003E-2</c:v>
                </c:pt>
                <c:pt idx="271377">
                  <c:v>4.4867999999999998E-2</c:v>
                </c:pt>
                <c:pt idx="271378">
                  <c:v>4.4868999999999999E-2</c:v>
                </c:pt>
                <c:pt idx="271379">
                  <c:v>4.4871000000000001E-2</c:v>
                </c:pt>
                <c:pt idx="271380">
                  <c:v>4.4872000000000002E-2</c:v>
                </c:pt>
                <c:pt idx="271381">
                  <c:v>4.4873000000000003E-2</c:v>
                </c:pt>
                <c:pt idx="271382">
                  <c:v>4.4874999999999998E-2</c:v>
                </c:pt>
                <c:pt idx="271383">
                  <c:v>4.4875999999999999E-2</c:v>
                </c:pt>
                <c:pt idx="271384">
                  <c:v>4.4877E-2</c:v>
                </c:pt>
                <c:pt idx="271385">
                  <c:v>4.4878000000000001E-2</c:v>
                </c:pt>
                <c:pt idx="271386">
                  <c:v>4.4880000000000003E-2</c:v>
                </c:pt>
                <c:pt idx="271387">
                  <c:v>4.4880999999999997E-2</c:v>
                </c:pt>
                <c:pt idx="271388">
                  <c:v>4.4881999999999998E-2</c:v>
                </c:pt>
                <c:pt idx="271389">
                  <c:v>4.4882999999999999E-2</c:v>
                </c:pt>
                <c:pt idx="271390">
                  <c:v>4.4885000000000001E-2</c:v>
                </c:pt>
                <c:pt idx="271391">
                  <c:v>4.4886000000000002E-2</c:v>
                </c:pt>
                <c:pt idx="271392">
                  <c:v>4.4887000000000003E-2</c:v>
                </c:pt>
                <c:pt idx="271393">
                  <c:v>4.4887999999999997E-2</c:v>
                </c:pt>
                <c:pt idx="271394">
                  <c:v>4.4888999999999998E-2</c:v>
                </c:pt>
                <c:pt idx="271395">
                  <c:v>4.4889999999999999E-2</c:v>
                </c:pt>
                <c:pt idx="271396">
                  <c:v>4.4891E-2</c:v>
                </c:pt>
                <c:pt idx="271397">
                  <c:v>4.4892000000000001E-2</c:v>
                </c:pt>
                <c:pt idx="271398">
                  <c:v>4.4893000000000002E-2</c:v>
                </c:pt>
                <c:pt idx="271399">
                  <c:v>4.4894000000000003E-2</c:v>
                </c:pt>
                <c:pt idx="271400">
                  <c:v>4.4894999999999997E-2</c:v>
                </c:pt>
                <c:pt idx="271401">
                  <c:v>4.4895999999999998E-2</c:v>
                </c:pt>
                <c:pt idx="271402">
                  <c:v>4.4896999999999999E-2</c:v>
                </c:pt>
                <c:pt idx="271403">
                  <c:v>4.4896999999999999E-2</c:v>
                </c:pt>
                <c:pt idx="271404">
                  <c:v>4.4898E-2</c:v>
                </c:pt>
                <c:pt idx="271405">
                  <c:v>4.4899000000000001E-2</c:v>
                </c:pt>
                <c:pt idx="271406">
                  <c:v>4.4899000000000001E-2</c:v>
                </c:pt>
                <c:pt idx="271407">
                  <c:v>4.4900000000000002E-2</c:v>
                </c:pt>
                <c:pt idx="271408">
                  <c:v>4.4900000000000002E-2</c:v>
                </c:pt>
                <c:pt idx="271409">
                  <c:v>4.4901000000000003E-2</c:v>
                </c:pt>
                <c:pt idx="271410">
                  <c:v>4.4901000000000003E-2</c:v>
                </c:pt>
                <c:pt idx="271411">
                  <c:v>4.4901999999999997E-2</c:v>
                </c:pt>
                <c:pt idx="271412">
                  <c:v>4.4901999999999997E-2</c:v>
                </c:pt>
                <c:pt idx="271413">
                  <c:v>4.4902999999999998E-2</c:v>
                </c:pt>
                <c:pt idx="271414">
                  <c:v>4.4902999999999998E-2</c:v>
                </c:pt>
                <c:pt idx="271415">
                  <c:v>4.4902999999999998E-2</c:v>
                </c:pt>
                <c:pt idx="271416">
                  <c:v>4.4902999999999998E-2</c:v>
                </c:pt>
                <c:pt idx="271417">
                  <c:v>4.4903999999999999E-2</c:v>
                </c:pt>
                <c:pt idx="271418">
                  <c:v>4.4903999999999999E-2</c:v>
                </c:pt>
                <c:pt idx="271419">
                  <c:v>4.4903999999999999E-2</c:v>
                </c:pt>
                <c:pt idx="271420">
                  <c:v>4.4903999999999999E-2</c:v>
                </c:pt>
                <c:pt idx="271421">
                  <c:v>4.4903999999999999E-2</c:v>
                </c:pt>
                <c:pt idx="271422">
                  <c:v>4.4903999999999999E-2</c:v>
                </c:pt>
                <c:pt idx="271423">
                  <c:v>4.4903999999999999E-2</c:v>
                </c:pt>
                <c:pt idx="271424">
                  <c:v>4.4903999999999999E-2</c:v>
                </c:pt>
                <c:pt idx="271425">
                  <c:v>4.4905E-2</c:v>
                </c:pt>
                <c:pt idx="271426">
                  <c:v>4.4905E-2</c:v>
                </c:pt>
                <c:pt idx="271427">
                  <c:v>4.4905E-2</c:v>
                </c:pt>
                <c:pt idx="271428">
                  <c:v>4.4905E-2</c:v>
                </c:pt>
                <c:pt idx="271429">
                  <c:v>4.4905E-2</c:v>
                </c:pt>
                <c:pt idx="271430">
                  <c:v>4.4905E-2</c:v>
                </c:pt>
                <c:pt idx="271431">
                  <c:v>4.4905E-2</c:v>
                </c:pt>
                <c:pt idx="271432">
                  <c:v>4.4905E-2</c:v>
                </c:pt>
                <c:pt idx="271433">
                  <c:v>4.4905E-2</c:v>
                </c:pt>
                <c:pt idx="271434">
                  <c:v>4.4905E-2</c:v>
                </c:pt>
                <c:pt idx="271435">
                  <c:v>4.4905E-2</c:v>
                </c:pt>
                <c:pt idx="271436">
                  <c:v>4.4905E-2</c:v>
                </c:pt>
                <c:pt idx="271437">
                  <c:v>4.4905E-2</c:v>
                </c:pt>
                <c:pt idx="271438">
                  <c:v>4.4906000000000001E-2</c:v>
                </c:pt>
                <c:pt idx="271439">
                  <c:v>4.4906000000000001E-2</c:v>
                </c:pt>
                <c:pt idx="271440">
                  <c:v>4.4906000000000001E-2</c:v>
                </c:pt>
                <c:pt idx="271441">
                  <c:v>4.4906000000000001E-2</c:v>
                </c:pt>
                <c:pt idx="271442">
                  <c:v>4.4906000000000001E-2</c:v>
                </c:pt>
                <c:pt idx="271443">
                  <c:v>4.4906000000000001E-2</c:v>
                </c:pt>
                <c:pt idx="271444">
                  <c:v>4.4906000000000001E-2</c:v>
                </c:pt>
                <c:pt idx="271445">
                  <c:v>4.4907000000000002E-2</c:v>
                </c:pt>
                <c:pt idx="271446">
                  <c:v>4.4907000000000002E-2</c:v>
                </c:pt>
                <c:pt idx="271447">
                  <c:v>4.4907000000000002E-2</c:v>
                </c:pt>
                <c:pt idx="271448">
                  <c:v>4.4908000000000003E-2</c:v>
                </c:pt>
                <c:pt idx="271449">
                  <c:v>4.4908000000000003E-2</c:v>
                </c:pt>
                <c:pt idx="271450">
                  <c:v>4.4908999999999998E-2</c:v>
                </c:pt>
                <c:pt idx="271451">
                  <c:v>4.4908999999999998E-2</c:v>
                </c:pt>
                <c:pt idx="271452">
                  <c:v>4.4908999999999998E-2</c:v>
                </c:pt>
                <c:pt idx="271453">
                  <c:v>4.4909999999999999E-2</c:v>
                </c:pt>
                <c:pt idx="271454">
                  <c:v>4.4909999999999999E-2</c:v>
                </c:pt>
                <c:pt idx="271455">
                  <c:v>4.4909999999999999E-2</c:v>
                </c:pt>
                <c:pt idx="271456">
                  <c:v>4.4911E-2</c:v>
                </c:pt>
                <c:pt idx="271457">
                  <c:v>4.4911E-2</c:v>
                </c:pt>
                <c:pt idx="271458">
                  <c:v>4.4912000000000001E-2</c:v>
                </c:pt>
                <c:pt idx="271459">
                  <c:v>4.4912000000000001E-2</c:v>
                </c:pt>
                <c:pt idx="271460">
                  <c:v>4.4913000000000002E-2</c:v>
                </c:pt>
                <c:pt idx="271461">
                  <c:v>4.4913000000000002E-2</c:v>
                </c:pt>
                <c:pt idx="271462">
                  <c:v>4.4914000000000003E-2</c:v>
                </c:pt>
                <c:pt idx="271463">
                  <c:v>4.4914000000000003E-2</c:v>
                </c:pt>
                <c:pt idx="271464">
                  <c:v>4.4914999999999997E-2</c:v>
                </c:pt>
                <c:pt idx="271465">
                  <c:v>4.4914999999999997E-2</c:v>
                </c:pt>
                <c:pt idx="271466">
                  <c:v>4.4915999999999998E-2</c:v>
                </c:pt>
                <c:pt idx="271467">
                  <c:v>4.4915999999999998E-2</c:v>
                </c:pt>
                <c:pt idx="271468">
                  <c:v>4.4916999999999999E-2</c:v>
                </c:pt>
                <c:pt idx="271469">
                  <c:v>4.4916999999999999E-2</c:v>
                </c:pt>
                <c:pt idx="271470">
                  <c:v>4.4916999999999999E-2</c:v>
                </c:pt>
                <c:pt idx="271471">
                  <c:v>4.4918E-2</c:v>
                </c:pt>
                <c:pt idx="271472">
                  <c:v>4.4918E-2</c:v>
                </c:pt>
                <c:pt idx="271473">
                  <c:v>4.4919000000000001E-2</c:v>
                </c:pt>
                <c:pt idx="271474">
                  <c:v>4.4919000000000001E-2</c:v>
                </c:pt>
                <c:pt idx="271475">
                  <c:v>4.4920000000000002E-2</c:v>
                </c:pt>
                <c:pt idx="271476">
                  <c:v>4.4920000000000002E-2</c:v>
                </c:pt>
                <c:pt idx="271477">
                  <c:v>4.4920000000000002E-2</c:v>
                </c:pt>
                <c:pt idx="271478">
                  <c:v>4.4921000000000003E-2</c:v>
                </c:pt>
                <c:pt idx="271479">
                  <c:v>4.4921000000000003E-2</c:v>
                </c:pt>
                <c:pt idx="271480">
                  <c:v>4.4921000000000003E-2</c:v>
                </c:pt>
                <c:pt idx="271481">
                  <c:v>4.4921000000000003E-2</c:v>
                </c:pt>
                <c:pt idx="271482">
                  <c:v>4.4921999999999997E-2</c:v>
                </c:pt>
                <c:pt idx="271483">
                  <c:v>4.4921999999999997E-2</c:v>
                </c:pt>
                <c:pt idx="271484">
                  <c:v>4.4921999999999997E-2</c:v>
                </c:pt>
                <c:pt idx="271485">
                  <c:v>4.4922999999999998E-2</c:v>
                </c:pt>
                <c:pt idx="271486">
                  <c:v>4.4922999999999998E-2</c:v>
                </c:pt>
                <c:pt idx="271487">
                  <c:v>4.4922999999999998E-2</c:v>
                </c:pt>
                <c:pt idx="271488">
                  <c:v>4.4922999999999998E-2</c:v>
                </c:pt>
                <c:pt idx="271489">
                  <c:v>4.4922999999999998E-2</c:v>
                </c:pt>
                <c:pt idx="271490">
                  <c:v>4.4923999999999999E-2</c:v>
                </c:pt>
                <c:pt idx="271491">
                  <c:v>4.4923999999999999E-2</c:v>
                </c:pt>
                <c:pt idx="271492">
                  <c:v>4.4923999999999999E-2</c:v>
                </c:pt>
                <c:pt idx="271493">
                  <c:v>4.4923999999999999E-2</c:v>
                </c:pt>
                <c:pt idx="271494">
                  <c:v>4.4925E-2</c:v>
                </c:pt>
                <c:pt idx="271495">
                  <c:v>4.4925E-2</c:v>
                </c:pt>
                <c:pt idx="271496">
                  <c:v>4.4925E-2</c:v>
                </c:pt>
                <c:pt idx="271497">
                  <c:v>4.4925E-2</c:v>
                </c:pt>
                <c:pt idx="271498">
                  <c:v>4.4926000000000001E-2</c:v>
                </c:pt>
                <c:pt idx="271499">
                  <c:v>4.4926000000000001E-2</c:v>
                </c:pt>
                <c:pt idx="271500">
                  <c:v>4.4926000000000001E-2</c:v>
                </c:pt>
                <c:pt idx="271501">
                  <c:v>4.4926000000000001E-2</c:v>
                </c:pt>
                <c:pt idx="271502">
                  <c:v>4.4927000000000002E-2</c:v>
                </c:pt>
                <c:pt idx="271503">
                  <c:v>4.4927000000000002E-2</c:v>
                </c:pt>
                <c:pt idx="271504">
                  <c:v>4.4927000000000002E-2</c:v>
                </c:pt>
                <c:pt idx="271505">
                  <c:v>4.4928000000000003E-2</c:v>
                </c:pt>
                <c:pt idx="271506">
                  <c:v>4.4928000000000003E-2</c:v>
                </c:pt>
                <c:pt idx="271507">
                  <c:v>4.4928999999999997E-2</c:v>
                </c:pt>
                <c:pt idx="271508">
                  <c:v>4.4928999999999997E-2</c:v>
                </c:pt>
                <c:pt idx="271509">
                  <c:v>4.4929999999999998E-2</c:v>
                </c:pt>
                <c:pt idx="271510">
                  <c:v>4.4929999999999998E-2</c:v>
                </c:pt>
                <c:pt idx="271511">
                  <c:v>4.4929999999999998E-2</c:v>
                </c:pt>
                <c:pt idx="271512">
                  <c:v>4.4930999999999999E-2</c:v>
                </c:pt>
                <c:pt idx="271513">
                  <c:v>4.4930999999999999E-2</c:v>
                </c:pt>
                <c:pt idx="271514">
                  <c:v>4.4932E-2</c:v>
                </c:pt>
                <c:pt idx="271515">
                  <c:v>4.4932E-2</c:v>
                </c:pt>
                <c:pt idx="271516">
                  <c:v>4.4932E-2</c:v>
                </c:pt>
                <c:pt idx="271517">
                  <c:v>4.4933000000000001E-2</c:v>
                </c:pt>
                <c:pt idx="271518">
                  <c:v>4.4933000000000001E-2</c:v>
                </c:pt>
                <c:pt idx="271519">
                  <c:v>4.4934000000000002E-2</c:v>
                </c:pt>
                <c:pt idx="271520">
                  <c:v>4.4934000000000002E-2</c:v>
                </c:pt>
                <c:pt idx="271521">
                  <c:v>4.4935000000000003E-2</c:v>
                </c:pt>
                <c:pt idx="271522">
                  <c:v>4.4935000000000003E-2</c:v>
                </c:pt>
                <c:pt idx="271523">
                  <c:v>4.4935999999999997E-2</c:v>
                </c:pt>
                <c:pt idx="271524">
                  <c:v>4.4935999999999997E-2</c:v>
                </c:pt>
                <c:pt idx="271525">
                  <c:v>4.4935999999999997E-2</c:v>
                </c:pt>
                <c:pt idx="271526">
                  <c:v>4.4936999999999998E-2</c:v>
                </c:pt>
                <c:pt idx="271527">
                  <c:v>4.4936999999999998E-2</c:v>
                </c:pt>
                <c:pt idx="271528">
                  <c:v>4.4936999999999998E-2</c:v>
                </c:pt>
                <c:pt idx="271529">
                  <c:v>4.4937999999999999E-2</c:v>
                </c:pt>
                <c:pt idx="271530">
                  <c:v>4.4937999999999999E-2</c:v>
                </c:pt>
                <c:pt idx="271531">
                  <c:v>4.4939E-2</c:v>
                </c:pt>
                <c:pt idx="271532">
                  <c:v>4.4939E-2</c:v>
                </c:pt>
                <c:pt idx="271533">
                  <c:v>4.4939E-2</c:v>
                </c:pt>
                <c:pt idx="271534">
                  <c:v>4.4940000000000001E-2</c:v>
                </c:pt>
                <c:pt idx="271535">
                  <c:v>4.4940000000000001E-2</c:v>
                </c:pt>
                <c:pt idx="271536">
                  <c:v>4.4940000000000001E-2</c:v>
                </c:pt>
                <c:pt idx="271537">
                  <c:v>4.4940000000000001E-2</c:v>
                </c:pt>
                <c:pt idx="271538">
                  <c:v>4.4940000000000001E-2</c:v>
                </c:pt>
                <c:pt idx="271539">
                  <c:v>4.4941000000000002E-2</c:v>
                </c:pt>
                <c:pt idx="271540">
                  <c:v>4.4941000000000002E-2</c:v>
                </c:pt>
                <c:pt idx="271541">
                  <c:v>4.4941000000000002E-2</c:v>
                </c:pt>
                <c:pt idx="271542">
                  <c:v>4.4941000000000002E-2</c:v>
                </c:pt>
                <c:pt idx="271543">
                  <c:v>4.4942000000000003E-2</c:v>
                </c:pt>
                <c:pt idx="271544">
                  <c:v>4.4942000000000003E-2</c:v>
                </c:pt>
                <c:pt idx="271545">
                  <c:v>4.4942000000000003E-2</c:v>
                </c:pt>
                <c:pt idx="271546">
                  <c:v>4.4942999999999997E-2</c:v>
                </c:pt>
                <c:pt idx="271547">
                  <c:v>4.4942999999999997E-2</c:v>
                </c:pt>
                <c:pt idx="271548">
                  <c:v>4.4942999999999997E-2</c:v>
                </c:pt>
                <c:pt idx="271549">
                  <c:v>4.4942999999999997E-2</c:v>
                </c:pt>
                <c:pt idx="271550">
                  <c:v>4.4943999999999998E-2</c:v>
                </c:pt>
                <c:pt idx="271551">
                  <c:v>4.4943999999999998E-2</c:v>
                </c:pt>
                <c:pt idx="271552">
                  <c:v>4.4943999999999998E-2</c:v>
                </c:pt>
                <c:pt idx="271553">
                  <c:v>4.4944999999999999E-2</c:v>
                </c:pt>
                <c:pt idx="271554">
                  <c:v>4.4944999999999999E-2</c:v>
                </c:pt>
                <c:pt idx="271555">
                  <c:v>4.4946E-2</c:v>
                </c:pt>
                <c:pt idx="271556">
                  <c:v>4.4946E-2</c:v>
                </c:pt>
                <c:pt idx="271557">
                  <c:v>4.4947000000000001E-2</c:v>
                </c:pt>
                <c:pt idx="271558">
                  <c:v>4.4947000000000001E-2</c:v>
                </c:pt>
                <c:pt idx="271559">
                  <c:v>4.4948000000000002E-2</c:v>
                </c:pt>
                <c:pt idx="271560">
                  <c:v>4.4948000000000002E-2</c:v>
                </c:pt>
                <c:pt idx="271561">
                  <c:v>4.4949000000000003E-2</c:v>
                </c:pt>
                <c:pt idx="271562">
                  <c:v>4.4949999999999997E-2</c:v>
                </c:pt>
                <c:pt idx="271563">
                  <c:v>4.4949999999999997E-2</c:v>
                </c:pt>
                <c:pt idx="271564">
                  <c:v>4.4950999999999998E-2</c:v>
                </c:pt>
                <c:pt idx="271565">
                  <c:v>4.4951999999999999E-2</c:v>
                </c:pt>
                <c:pt idx="271566">
                  <c:v>4.4953E-2</c:v>
                </c:pt>
                <c:pt idx="271567">
                  <c:v>4.4954000000000001E-2</c:v>
                </c:pt>
                <c:pt idx="271568">
                  <c:v>4.4955000000000002E-2</c:v>
                </c:pt>
                <c:pt idx="271569">
                  <c:v>4.4955000000000002E-2</c:v>
                </c:pt>
                <c:pt idx="271570">
                  <c:v>4.4956000000000003E-2</c:v>
                </c:pt>
                <c:pt idx="271571">
                  <c:v>4.4956999999999997E-2</c:v>
                </c:pt>
                <c:pt idx="271572">
                  <c:v>4.4957999999999998E-2</c:v>
                </c:pt>
                <c:pt idx="271573">
                  <c:v>4.4958999999999999E-2</c:v>
                </c:pt>
                <c:pt idx="271574">
                  <c:v>4.496E-2</c:v>
                </c:pt>
                <c:pt idx="271575">
                  <c:v>4.4961000000000001E-2</c:v>
                </c:pt>
                <c:pt idx="271576">
                  <c:v>4.4962000000000002E-2</c:v>
                </c:pt>
                <c:pt idx="271577">
                  <c:v>4.4963000000000003E-2</c:v>
                </c:pt>
                <c:pt idx="271578">
                  <c:v>4.4964999999999998E-2</c:v>
                </c:pt>
                <c:pt idx="271579">
                  <c:v>4.4965999999999999E-2</c:v>
                </c:pt>
                <c:pt idx="271580">
                  <c:v>4.4967E-2</c:v>
                </c:pt>
                <c:pt idx="271581">
                  <c:v>4.4968000000000001E-2</c:v>
                </c:pt>
                <c:pt idx="271582">
                  <c:v>4.4969000000000002E-2</c:v>
                </c:pt>
                <c:pt idx="271583">
                  <c:v>4.4970000000000003E-2</c:v>
                </c:pt>
                <c:pt idx="271584">
                  <c:v>4.4970999999999997E-2</c:v>
                </c:pt>
                <c:pt idx="271585">
                  <c:v>4.4971999999999998E-2</c:v>
                </c:pt>
                <c:pt idx="271586">
                  <c:v>4.4974E-2</c:v>
                </c:pt>
                <c:pt idx="271587">
                  <c:v>4.4975000000000001E-2</c:v>
                </c:pt>
                <c:pt idx="271588">
                  <c:v>4.4976000000000002E-2</c:v>
                </c:pt>
                <c:pt idx="271589">
                  <c:v>4.4977000000000003E-2</c:v>
                </c:pt>
                <c:pt idx="271590">
                  <c:v>4.4977999999999997E-2</c:v>
                </c:pt>
                <c:pt idx="271591">
                  <c:v>4.4979999999999999E-2</c:v>
                </c:pt>
                <c:pt idx="271592">
                  <c:v>4.4981E-2</c:v>
                </c:pt>
                <c:pt idx="271593">
                  <c:v>4.4982000000000001E-2</c:v>
                </c:pt>
                <c:pt idx="271594">
                  <c:v>4.4983000000000002E-2</c:v>
                </c:pt>
                <c:pt idx="271595">
                  <c:v>4.4984000000000003E-2</c:v>
                </c:pt>
                <c:pt idx="271596">
                  <c:v>4.4984000000000003E-2</c:v>
                </c:pt>
                <c:pt idx="271597">
                  <c:v>4.4984999999999997E-2</c:v>
                </c:pt>
                <c:pt idx="271598">
                  <c:v>4.4985999999999998E-2</c:v>
                </c:pt>
                <c:pt idx="271599">
                  <c:v>4.4986999999999999E-2</c:v>
                </c:pt>
                <c:pt idx="271600">
                  <c:v>4.4988E-2</c:v>
                </c:pt>
                <c:pt idx="271601">
                  <c:v>4.4989000000000001E-2</c:v>
                </c:pt>
                <c:pt idx="271602">
                  <c:v>4.4990000000000002E-2</c:v>
                </c:pt>
                <c:pt idx="271603">
                  <c:v>4.4990000000000002E-2</c:v>
                </c:pt>
                <c:pt idx="271604">
                  <c:v>4.4991000000000003E-2</c:v>
                </c:pt>
                <c:pt idx="271605">
                  <c:v>4.4991000000000003E-2</c:v>
                </c:pt>
                <c:pt idx="271606">
                  <c:v>4.4991999999999997E-2</c:v>
                </c:pt>
                <c:pt idx="271607">
                  <c:v>4.4991999999999997E-2</c:v>
                </c:pt>
                <c:pt idx="271608">
                  <c:v>4.4991999999999997E-2</c:v>
                </c:pt>
                <c:pt idx="271609">
                  <c:v>4.4992999999999998E-2</c:v>
                </c:pt>
                <c:pt idx="271610">
                  <c:v>4.4992999999999998E-2</c:v>
                </c:pt>
                <c:pt idx="271611">
                  <c:v>4.4992999999999998E-2</c:v>
                </c:pt>
                <c:pt idx="271612">
                  <c:v>4.4992999999999998E-2</c:v>
                </c:pt>
                <c:pt idx="271613">
                  <c:v>4.4992999999999998E-2</c:v>
                </c:pt>
                <c:pt idx="271614">
                  <c:v>4.4992999999999998E-2</c:v>
                </c:pt>
                <c:pt idx="271615">
                  <c:v>4.4992999999999998E-2</c:v>
                </c:pt>
                <c:pt idx="271616">
                  <c:v>4.4992999999999998E-2</c:v>
                </c:pt>
                <c:pt idx="271617">
                  <c:v>4.4992999999999998E-2</c:v>
                </c:pt>
                <c:pt idx="271618">
                  <c:v>4.4991999999999997E-2</c:v>
                </c:pt>
                <c:pt idx="271619">
                  <c:v>4.4991999999999997E-2</c:v>
                </c:pt>
                <c:pt idx="271620">
                  <c:v>4.4991000000000003E-2</c:v>
                </c:pt>
                <c:pt idx="271621">
                  <c:v>4.4991000000000003E-2</c:v>
                </c:pt>
                <c:pt idx="271622">
                  <c:v>4.4990000000000002E-2</c:v>
                </c:pt>
                <c:pt idx="271623">
                  <c:v>4.4989000000000001E-2</c:v>
                </c:pt>
                <c:pt idx="271624">
                  <c:v>4.4989000000000001E-2</c:v>
                </c:pt>
                <c:pt idx="271625">
                  <c:v>4.4988E-2</c:v>
                </c:pt>
                <c:pt idx="271626">
                  <c:v>4.4986999999999999E-2</c:v>
                </c:pt>
                <c:pt idx="271627">
                  <c:v>4.4985999999999998E-2</c:v>
                </c:pt>
                <c:pt idx="271628">
                  <c:v>4.4984999999999997E-2</c:v>
                </c:pt>
                <c:pt idx="271629">
                  <c:v>4.4984000000000003E-2</c:v>
                </c:pt>
                <c:pt idx="271630">
                  <c:v>4.4983000000000002E-2</c:v>
                </c:pt>
                <c:pt idx="271631">
                  <c:v>4.4981E-2</c:v>
                </c:pt>
                <c:pt idx="271632">
                  <c:v>4.4979999999999999E-2</c:v>
                </c:pt>
                <c:pt idx="271633">
                  <c:v>4.4978999999999998E-2</c:v>
                </c:pt>
                <c:pt idx="271634">
                  <c:v>4.4977000000000003E-2</c:v>
                </c:pt>
                <c:pt idx="271635">
                  <c:v>4.4976000000000002E-2</c:v>
                </c:pt>
                <c:pt idx="271636">
                  <c:v>4.4974E-2</c:v>
                </c:pt>
                <c:pt idx="271637">
                  <c:v>4.4972999999999999E-2</c:v>
                </c:pt>
                <c:pt idx="271638">
                  <c:v>4.4970999999999997E-2</c:v>
                </c:pt>
                <c:pt idx="271639">
                  <c:v>4.4970000000000003E-2</c:v>
                </c:pt>
                <c:pt idx="271640">
                  <c:v>4.4968000000000001E-2</c:v>
                </c:pt>
                <c:pt idx="271641">
                  <c:v>4.4965999999999999E-2</c:v>
                </c:pt>
                <c:pt idx="271642">
                  <c:v>4.4964999999999998E-2</c:v>
                </c:pt>
                <c:pt idx="271643">
                  <c:v>4.4963000000000003E-2</c:v>
                </c:pt>
                <c:pt idx="271644">
                  <c:v>4.4961000000000001E-2</c:v>
                </c:pt>
                <c:pt idx="271645">
                  <c:v>4.4958999999999999E-2</c:v>
                </c:pt>
                <c:pt idx="271646">
                  <c:v>4.4956999999999997E-2</c:v>
                </c:pt>
                <c:pt idx="271647">
                  <c:v>4.4956000000000003E-2</c:v>
                </c:pt>
                <c:pt idx="271648">
                  <c:v>4.4954000000000001E-2</c:v>
                </c:pt>
                <c:pt idx="271649">
                  <c:v>4.4951999999999999E-2</c:v>
                </c:pt>
                <c:pt idx="271650">
                  <c:v>4.4949999999999997E-2</c:v>
                </c:pt>
                <c:pt idx="271651">
                  <c:v>4.4949000000000003E-2</c:v>
                </c:pt>
                <c:pt idx="271652">
                  <c:v>4.4947000000000001E-2</c:v>
                </c:pt>
                <c:pt idx="271653">
                  <c:v>4.4944999999999999E-2</c:v>
                </c:pt>
                <c:pt idx="271654">
                  <c:v>4.4942999999999997E-2</c:v>
                </c:pt>
                <c:pt idx="271655">
                  <c:v>4.4941000000000002E-2</c:v>
                </c:pt>
                <c:pt idx="271656">
                  <c:v>4.4939E-2</c:v>
                </c:pt>
                <c:pt idx="271657">
                  <c:v>4.4936999999999998E-2</c:v>
                </c:pt>
                <c:pt idx="271658">
                  <c:v>4.4935999999999997E-2</c:v>
                </c:pt>
                <c:pt idx="271659">
                  <c:v>4.4934000000000002E-2</c:v>
                </c:pt>
                <c:pt idx="271660">
                  <c:v>4.4932E-2</c:v>
                </c:pt>
                <c:pt idx="271661">
                  <c:v>4.4930999999999999E-2</c:v>
                </c:pt>
                <c:pt idx="271662">
                  <c:v>4.4928999999999997E-2</c:v>
                </c:pt>
                <c:pt idx="271663">
                  <c:v>4.4927000000000002E-2</c:v>
                </c:pt>
                <c:pt idx="271664">
                  <c:v>4.4926000000000001E-2</c:v>
                </c:pt>
                <c:pt idx="271665">
                  <c:v>4.4923999999999999E-2</c:v>
                </c:pt>
                <c:pt idx="271666">
                  <c:v>4.4921999999999997E-2</c:v>
                </c:pt>
                <c:pt idx="271667">
                  <c:v>4.4921000000000003E-2</c:v>
                </c:pt>
                <c:pt idx="271668">
                  <c:v>4.4919000000000001E-2</c:v>
                </c:pt>
                <c:pt idx="271669">
                  <c:v>4.4918E-2</c:v>
                </c:pt>
                <c:pt idx="271670">
                  <c:v>4.4916999999999999E-2</c:v>
                </c:pt>
                <c:pt idx="271671">
                  <c:v>4.4914999999999997E-2</c:v>
                </c:pt>
                <c:pt idx="271672">
                  <c:v>4.4914000000000003E-2</c:v>
                </c:pt>
                <c:pt idx="271673">
                  <c:v>4.4913000000000002E-2</c:v>
                </c:pt>
                <c:pt idx="271674">
                  <c:v>4.4912000000000001E-2</c:v>
                </c:pt>
                <c:pt idx="271675">
                  <c:v>4.4911E-2</c:v>
                </c:pt>
                <c:pt idx="271676">
                  <c:v>4.4909999999999999E-2</c:v>
                </c:pt>
                <c:pt idx="271677">
                  <c:v>4.4908999999999998E-2</c:v>
                </c:pt>
                <c:pt idx="271678">
                  <c:v>4.4908000000000003E-2</c:v>
                </c:pt>
                <c:pt idx="271679">
                  <c:v>4.4907000000000002E-2</c:v>
                </c:pt>
                <c:pt idx="271680">
                  <c:v>4.4906000000000001E-2</c:v>
                </c:pt>
                <c:pt idx="271681">
                  <c:v>4.4906000000000001E-2</c:v>
                </c:pt>
                <c:pt idx="271682">
                  <c:v>4.4905E-2</c:v>
                </c:pt>
                <c:pt idx="271683">
                  <c:v>4.4905E-2</c:v>
                </c:pt>
                <c:pt idx="271684">
                  <c:v>4.4903999999999999E-2</c:v>
                </c:pt>
                <c:pt idx="271685">
                  <c:v>4.4903999999999999E-2</c:v>
                </c:pt>
                <c:pt idx="271686">
                  <c:v>4.4902999999999998E-2</c:v>
                </c:pt>
                <c:pt idx="271687">
                  <c:v>4.4902999999999998E-2</c:v>
                </c:pt>
                <c:pt idx="271688">
                  <c:v>4.4902999999999998E-2</c:v>
                </c:pt>
                <c:pt idx="271689">
                  <c:v>4.4901999999999997E-2</c:v>
                </c:pt>
                <c:pt idx="271690">
                  <c:v>4.4901999999999997E-2</c:v>
                </c:pt>
                <c:pt idx="271691">
                  <c:v>4.4901999999999997E-2</c:v>
                </c:pt>
                <c:pt idx="271692">
                  <c:v>4.4901999999999997E-2</c:v>
                </c:pt>
                <c:pt idx="271693">
                  <c:v>4.4901999999999997E-2</c:v>
                </c:pt>
                <c:pt idx="271694">
                  <c:v>4.4901999999999997E-2</c:v>
                </c:pt>
                <c:pt idx="271695">
                  <c:v>4.4902999999999998E-2</c:v>
                </c:pt>
                <c:pt idx="271696">
                  <c:v>4.4902999999999998E-2</c:v>
                </c:pt>
                <c:pt idx="271697">
                  <c:v>4.4902999999999998E-2</c:v>
                </c:pt>
                <c:pt idx="271698">
                  <c:v>4.4902999999999998E-2</c:v>
                </c:pt>
                <c:pt idx="271699">
                  <c:v>4.4903999999999999E-2</c:v>
                </c:pt>
                <c:pt idx="271700">
                  <c:v>4.4903999999999999E-2</c:v>
                </c:pt>
                <c:pt idx="271701">
                  <c:v>4.4905E-2</c:v>
                </c:pt>
                <c:pt idx="271702">
                  <c:v>4.4905E-2</c:v>
                </c:pt>
                <c:pt idx="271703">
                  <c:v>4.4906000000000001E-2</c:v>
                </c:pt>
                <c:pt idx="271704">
                  <c:v>4.4906000000000001E-2</c:v>
                </c:pt>
                <c:pt idx="271705">
                  <c:v>4.4907000000000002E-2</c:v>
                </c:pt>
                <c:pt idx="271706">
                  <c:v>4.4908000000000003E-2</c:v>
                </c:pt>
                <c:pt idx="271707">
                  <c:v>4.4908000000000003E-2</c:v>
                </c:pt>
                <c:pt idx="271708">
                  <c:v>4.4908999999999998E-2</c:v>
                </c:pt>
                <c:pt idx="271709">
                  <c:v>4.4909999999999999E-2</c:v>
                </c:pt>
                <c:pt idx="271710">
                  <c:v>4.4911E-2</c:v>
                </c:pt>
                <c:pt idx="271711">
                  <c:v>4.4912000000000001E-2</c:v>
                </c:pt>
                <c:pt idx="271712">
                  <c:v>4.4913000000000002E-2</c:v>
                </c:pt>
                <c:pt idx="271713">
                  <c:v>4.4914000000000003E-2</c:v>
                </c:pt>
                <c:pt idx="271714">
                  <c:v>4.4914000000000003E-2</c:v>
                </c:pt>
                <c:pt idx="271715">
                  <c:v>4.4914999999999997E-2</c:v>
                </c:pt>
                <c:pt idx="271716">
                  <c:v>4.4915999999999998E-2</c:v>
                </c:pt>
                <c:pt idx="271717">
                  <c:v>4.4918E-2</c:v>
                </c:pt>
                <c:pt idx="271718">
                  <c:v>4.4919000000000001E-2</c:v>
                </c:pt>
                <c:pt idx="271719">
                  <c:v>4.4920000000000002E-2</c:v>
                </c:pt>
                <c:pt idx="271720">
                  <c:v>4.4921000000000003E-2</c:v>
                </c:pt>
                <c:pt idx="271721">
                  <c:v>4.4921999999999997E-2</c:v>
                </c:pt>
                <c:pt idx="271722">
                  <c:v>4.4922999999999998E-2</c:v>
                </c:pt>
                <c:pt idx="271723">
                  <c:v>4.4923999999999999E-2</c:v>
                </c:pt>
                <c:pt idx="271724">
                  <c:v>4.4925E-2</c:v>
                </c:pt>
                <c:pt idx="271725">
                  <c:v>4.4927000000000002E-2</c:v>
                </c:pt>
                <c:pt idx="271726">
                  <c:v>4.4928000000000003E-2</c:v>
                </c:pt>
                <c:pt idx="271727">
                  <c:v>4.4928999999999997E-2</c:v>
                </c:pt>
                <c:pt idx="271728">
                  <c:v>4.4929999999999998E-2</c:v>
                </c:pt>
                <c:pt idx="271729">
                  <c:v>4.4930999999999999E-2</c:v>
                </c:pt>
                <c:pt idx="271730">
                  <c:v>4.4932E-2</c:v>
                </c:pt>
                <c:pt idx="271731">
                  <c:v>4.4934000000000002E-2</c:v>
                </c:pt>
                <c:pt idx="271732">
                  <c:v>4.4935000000000003E-2</c:v>
                </c:pt>
                <c:pt idx="271733">
                  <c:v>4.4935999999999997E-2</c:v>
                </c:pt>
                <c:pt idx="271734">
                  <c:v>4.4936999999999998E-2</c:v>
                </c:pt>
                <c:pt idx="271735">
                  <c:v>4.4937999999999999E-2</c:v>
                </c:pt>
                <c:pt idx="271736">
                  <c:v>4.4939E-2</c:v>
                </c:pt>
                <c:pt idx="271737">
                  <c:v>4.4940000000000001E-2</c:v>
                </c:pt>
                <c:pt idx="271738">
                  <c:v>4.4941000000000002E-2</c:v>
                </c:pt>
                <c:pt idx="271739">
                  <c:v>4.4942000000000003E-2</c:v>
                </c:pt>
                <c:pt idx="271740">
                  <c:v>4.4942999999999997E-2</c:v>
                </c:pt>
                <c:pt idx="271741">
                  <c:v>4.4943999999999998E-2</c:v>
                </c:pt>
                <c:pt idx="271742">
                  <c:v>4.4946E-2</c:v>
                </c:pt>
                <c:pt idx="271743">
                  <c:v>4.4947000000000001E-2</c:v>
                </c:pt>
                <c:pt idx="271744">
                  <c:v>4.4948000000000002E-2</c:v>
                </c:pt>
                <c:pt idx="271745">
                  <c:v>4.4948000000000002E-2</c:v>
                </c:pt>
                <c:pt idx="271746">
                  <c:v>4.4949000000000003E-2</c:v>
                </c:pt>
                <c:pt idx="271747">
                  <c:v>4.4949999999999997E-2</c:v>
                </c:pt>
                <c:pt idx="271748">
                  <c:v>4.4950999999999998E-2</c:v>
                </c:pt>
                <c:pt idx="271749">
                  <c:v>4.4951999999999999E-2</c:v>
                </c:pt>
                <c:pt idx="271750">
                  <c:v>4.4951999999999999E-2</c:v>
                </c:pt>
                <c:pt idx="271751">
                  <c:v>4.4953E-2</c:v>
                </c:pt>
                <c:pt idx="271752">
                  <c:v>4.4954000000000001E-2</c:v>
                </c:pt>
                <c:pt idx="271753">
                  <c:v>4.4955000000000002E-2</c:v>
                </c:pt>
                <c:pt idx="271754">
                  <c:v>4.4956000000000003E-2</c:v>
                </c:pt>
                <c:pt idx="271755">
                  <c:v>4.4956000000000003E-2</c:v>
                </c:pt>
                <c:pt idx="271756">
                  <c:v>4.4956999999999997E-2</c:v>
                </c:pt>
                <c:pt idx="271757">
                  <c:v>4.4957999999999998E-2</c:v>
                </c:pt>
                <c:pt idx="271758">
                  <c:v>4.4957999999999998E-2</c:v>
                </c:pt>
                <c:pt idx="271759">
                  <c:v>4.4958999999999999E-2</c:v>
                </c:pt>
                <c:pt idx="271760">
                  <c:v>4.4958999999999999E-2</c:v>
                </c:pt>
                <c:pt idx="271761">
                  <c:v>4.4958999999999999E-2</c:v>
                </c:pt>
                <c:pt idx="271762">
                  <c:v>4.496E-2</c:v>
                </c:pt>
                <c:pt idx="271763">
                  <c:v>4.496E-2</c:v>
                </c:pt>
                <c:pt idx="271764">
                  <c:v>4.4961000000000001E-2</c:v>
                </c:pt>
                <c:pt idx="271765">
                  <c:v>4.4961000000000001E-2</c:v>
                </c:pt>
                <c:pt idx="271766">
                  <c:v>4.4962000000000002E-2</c:v>
                </c:pt>
                <c:pt idx="271767">
                  <c:v>4.4962000000000002E-2</c:v>
                </c:pt>
                <c:pt idx="271768">
                  <c:v>4.4963000000000003E-2</c:v>
                </c:pt>
                <c:pt idx="271769">
                  <c:v>4.4963000000000003E-2</c:v>
                </c:pt>
                <c:pt idx="271770">
                  <c:v>4.4963000000000003E-2</c:v>
                </c:pt>
                <c:pt idx="271771">
                  <c:v>4.4963999999999997E-2</c:v>
                </c:pt>
                <c:pt idx="271772">
                  <c:v>4.4963999999999997E-2</c:v>
                </c:pt>
                <c:pt idx="271773">
                  <c:v>4.4963999999999997E-2</c:v>
                </c:pt>
                <c:pt idx="271774">
                  <c:v>4.4963999999999997E-2</c:v>
                </c:pt>
                <c:pt idx="271775">
                  <c:v>4.4964999999999998E-2</c:v>
                </c:pt>
                <c:pt idx="271776">
                  <c:v>4.4964999999999998E-2</c:v>
                </c:pt>
                <c:pt idx="271777">
                  <c:v>4.4964999999999998E-2</c:v>
                </c:pt>
                <c:pt idx="271778">
                  <c:v>4.4965999999999999E-2</c:v>
                </c:pt>
                <c:pt idx="271779">
                  <c:v>4.4965999999999999E-2</c:v>
                </c:pt>
                <c:pt idx="271780">
                  <c:v>4.4965999999999999E-2</c:v>
                </c:pt>
                <c:pt idx="271781">
                  <c:v>4.4967E-2</c:v>
                </c:pt>
                <c:pt idx="271782">
                  <c:v>4.4967E-2</c:v>
                </c:pt>
                <c:pt idx="271783">
                  <c:v>4.4967E-2</c:v>
                </c:pt>
                <c:pt idx="271784">
                  <c:v>4.4967E-2</c:v>
                </c:pt>
                <c:pt idx="271785">
                  <c:v>4.4968000000000001E-2</c:v>
                </c:pt>
                <c:pt idx="271786">
                  <c:v>4.4968000000000001E-2</c:v>
                </c:pt>
                <c:pt idx="271787">
                  <c:v>4.4968000000000001E-2</c:v>
                </c:pt>
                <c:pt idx="271788">
                  <c:v>4.4969000000000002E-2</c:v>
                </c:pt>
                <c:pt idx="271789">
                  <c:v>4.4969000000000002E-2</c:v>
                </c:pt>
                <c:pt idx="271790">
                  <c:v>4.4970000000000003E-2</c:v>
                </c:pt>
                <c:pt idx="271791">
                  <c:v>4.4970000000000003E-2</c:v>
                </c:pt>
                <c:pt idx="271792">
                  <c:v>4.4970000000000003E-2</c:v>
                </c:pt>
                <c:pt idx="271793">
                  <c:v>4.4970999999999997E-2</c:v>
                </c:pt>
                <c:pt idx="271794">
                  <c:v>4.4970999999999997E-2</c:v>
                </c:pt>
                <c:pt idx="271795">
                  <c:v>4.4970999999999997E-2</c:v>
                </c:pt>
                <c:pt idx="271796">
                  <c:v>4.4971999999999998E-2</c:v>
                </c:pt>
                <c:pt idx="271797">
                  <c:v>4.4971999999999998E-2</c:v>
                </c:pt>
                <c:pt idx="271798">
                  <c:v>4.4972999999999999E-2</c:v>
                </c:pt>
                <c:pt idx="271799">
                  <c:v>4.4972999999999999E-2</c:v>
                </c:pt>
                <c:pt idx="271800">
                  <c:v>4.4974E-2</c:v>
                </c:pt>
                <c:pt idx="271801">
                  <c:v>4.4974E-2</c:v>
                </c:pt>
                <c:pt idx="271802">
                  <c:v>4.4975000000000001E-2</c:v>
                </c:pt>
                <c:pt idx="271803">
                  <c:v>4.4975000000000001E-2</c:v>
                </c:pt>
                <c:pt idx="271804">
                  <c:v>4.4976000000000002E-2</c:v>
                </c:pt>
                <c:pt idx="271805">
                  <c:v>4.4977000000000003E-2</c:v>
                </c:pt>
                <c:pt idx="271806">
                  <c:v>4.4977000000000003E-2</c:v>
                </c:pt>
                <c:pt idx="271807">
                  <c:v>4.4977999999999997E-2</c:v>
                </c:pt>
                <c:pt idx="271808">
                  <c:v>4.4977999999999997E-2</c:v>
                </c:pt>
                <c:pt idx="271809">
                  <c:v>4.4978999999999998E-2</c:v>
                </c:pt>
                <c:pt idx="271810">
                  <c:v>4.4978999999999998E-2</c:v>
                </c:pt>
                <c:pt idx="271811">
                  <c:v>4.4979999999999999E-2</c:v>
                </c:pt>
                <c:pt idx="271812">
                  <c:v>4.4981E-2</c:v>
                </c:pt>
                <c:pt idx="271813">
                  <c:v>4.4982000000000001E-2</c:v>
                </c:pt>
                <c:pt idx="271814">
                  <c:v>4.4982000000000001E-2</c:v>
                </c:pt>
                <c:pt idx="271815">
                  <c:v>4.4983000000000002E-2</c:v>
                </c:pt>
                <c:pt idx="271816">
                  <c:v>4.4984000000000003E-2</c:v>
                </c:pt>
                <c:pt idx="271817">
                  <c:v>4.4984000000000003E-2</c:v>
                </c:pt>
                <c:pt idx="271818">
                  <c:v>4.4984999999999997E-2</c:v>
                </c:pt>
                <c:pt idx="271819">
                  <c:v>4.4984999999999997E-2</c:v>
                </c:pt>
                <c:pt idx="271820">
                  <c:v>4.4985999999999998E-2</c:v>
                </c:pt>
                <c:pt idx="271821">
                  <c:v>4.4986999999999999E-2</c:v>
                </c:pt>
                <c:pt idx="271822">
                  <c:v>4.4988E-2</c:v>
                </c:pt>
                <c:pt idx="271823">
                  <c:v>4.4988E-2</c:v>
                </c:pt>
                <c:pt idx="271824">
                  <c:v>4.4989000000000001E-2</c:v>
                </c:pt>
                <c:pt idx="271825">
                  <c:v>4.4990000000000002E-2</c:v>
                </c:pt>
                <c:pt idx="271826">
                  <c:v>4.4991000000000003E-2</c:v>
                </c:pt>
                <c:pt idx="271827">
                  <c:v>4.4991000000000003E-2</c:v>
                </c:pt>
                <c:pt idx="271828">
                  <c:v>4.4991999999999997E-2</c:v>
                </c:pt>
                <c:pt idx="271829">
                  <c:v>4.4992999999999998E-2</c:v>
                </c:pt>
                <c:pt idx="271830">
                  <c:v>4.4992999999999998E-2</c:v>
                </c:pt>
                <c:pt idx="271831">
                  <c:v>4.4993999999999999E-2</c:v>
                </c:pt>
                <c:pt idx="271832">
                  <c:v>4.4995E-2</c:v>
                </c:pt>
                <c:pt idx="271833">
                  <c:v>4.4995E-2</c:v>
                </c:pt>
                <c:pt idx="271834">
                  <c:v>4.4996000000000001E-2</c:v>
                </c:pt>
                <c:pt idx="271835">
                  <c:v>4.4997000000000002E-2</c:v>
                </c:pt>
                <c:pt idx="271836">
                  <c:v>4.4998000000000003E-2</c:v>
                </c:pt>
                <c:pt idx="271837">
                  <c:v>4.4998999999999997E-2</c:v>
                </c:pt>
                <c:pt idx="271838">
                  <c:v>4.4999999999999998E-2</c:v>
                </c:pt>
                <c:pt idx="271839">
                  <c:v>4.4999999999999998E-2</c:v>
                </c:pt>
                <c:pt idx="271840">
                  <c:v>4.5000999999999999E-2</c:v>
                </c:pt>
                <c:pt idx="271841">
                  <c:v>4.5002E-2</c:v>
                </c:pt>
                <c:pt idx="271842">
                  <c:v>4.5003000000000001E-2</c:v>
                </c:pt>
                <c:pt idx="271843">
                  <c:v>4.5004000000000002E-2</c:v>
                </c:pt>
                <c:pt idx="271844">
                  <c:v>4.5004000000000002E-2</c:v>
                </c:pt>
                <c:pt idx="271845">
                  <c:v>4.5005000000000003E-2</c:v>
                </c:pt>
                <c:pt idx="271846">
                  <c:v>4.5005999999999997E-2</c:v>
                </c:pt>
                <c:pt idx="271847">
                  <c:v>4.5006999999999998E-2</c:v>
                </c:pt>
                <c:pt idx="271848">
                  <c:v>4.5007999999999999E-2</c:v>
                </c:pt>
                <c:pt idx="271849">
                  <c:v>4.5009E-2</c:v>
                </c:pt>
                <c:pt idx="271850">
                  <c:v>4.5011000000000002E-2</c:v>
                </c:pt>
                <c:pt idx="271851">
                  <c:v>4.5012000000000003E-2</c:v>
                </c:pt>
                <c:pt idx="271852">
                  <c:v>4.5012999999999997E-2</c:v>
                </c:pt>
                <c:pt idx="271853">
                  <c:v>4.5013999999999998E-2</c:v>
                </c:pt>
                <c:pt idx="271854">
                  <c:v>4.5014999999999999E-2</c:v>
                </c:pt>
                <c:pt idx="271855">
                  <c:v>4.5016E-2</c:v>
                </c:pt>
                <c:pt idx="271856">
                  <c:v>4.5017000000000001E-2</c:v>
                </c:pt>
                <c:pt idx="271857">
                  <c:v>4.5018000000000002E-2</c:v>
                </c:pt>
                <c:pt idx="271858">
                  <c:v>4.5019999999999998E-2</c:v>
                </c:pt>
                <c:pt idx="271859">
                  <c:v>4.5020999999999999E-2</c:v>
                </c:pt>
                <c:pt idx="271860">
                  <c:v>4.5022E-2</c:v>
                </c:pt>
                <c:pt idx="271861">
                  <c:v>4.5024000000000002E-2</c:v>
                </c:pt>
                <c:pt idx="271862">
                  <c:v>4.5025000000000003E-2</c:v>
                </c:pt>
                <c:pt idx="271863">
                  <c:v>4.5026999999999998E-2</c:v>
                </c:pt>
                <c:pt idx="271864">
                  <c:v>4.5027999999999999E-2</c:v>
                </c:pt>
                <c:pt idx="271865">
                  <c:v>4.5030000000000001E-2</c:v>
                </c:pt>
                <c:pt idx="271866">
                  <c:v>4.5031000000000002E-2</c:v>
                </c:pt>
                <c:pt idx="271867">
                  <c:v>4.5032000000000003E-2</c:v>
                </c:pt>
                <c:pt idx="271868">
                  <c:v>4.5033999999999998E-2</c:v>
                </c:pt>
                <c:pt idx="271869">
                  <c:v>4.5036E-2</c:v>
                </c:pt>
                <c:pt idx="271870">
                  <c:v>4.5037000000000001E-2</c:v>
                </c:pt>
                <c:pt idx="271871">
                  <c:v>4.5039000000000003E-2</c:v>
                </c:pt>
                <c:pt idx="271872">
                  <c:v>4.5040999999999998E-2</c:v>
                </c:pt>
                <c:pt idx="271873">
                  <c:v>4.5041999999999999E-2</c:v>
                </c:pt>
                <c:pt idx="271874">
                  <c:v>4.5044000000000001E-2</c:v>
                </c:pt>
                <c:pt idx="271875">
                  <c:v>4.5046000000000003E-2</c:v>
                </c:pt>
                <c:pt idx="271876">
                  <c:v>4.5046999999999997E-2</c:v>
                </c:pt>
                <c:pt idx="271877">
                  <c:v>4.5048999999999999E-2</c:v>
                </c:pt>
                <c:pt idx="271878">
                  <c:v>4.505E-2</c:v>
                </c:pt>
                <c:pt idx="271879">
                  <c:v>4.5052000000000002E-2</c:v>
                </c:pt>
                <c:pt idx="271880">
                  <c:v>4.5053999999999997E-2</c:v>
                </c:pt>
                <c:pt idx="271881">
                  <c:v>4.5055999999999999E-2</c:v>
                </c:pt>
                <c:pt idx="271882">
                  <c:v>4.5057E-2</c:v>
                </c:pt>
                <c:pt idx="271883">
                  <c:v>4.5059000000000002E-2</c:v>
                </c:pt>
                <c:pt idx="271884">
                  <c:v>4.5060999999999997E-2</c:v>
                </c:pt>
                <c:pt idx="271885">
                  <c:v>4.5062999999999999E-2</c:v>
                </c:pt>
                <c:pt idx="271886">
                  <c:v>4.5064E-2</c:v>
                </c:pt>
                <c:pt idx="271887">
                  <c:v>4.5066000000000002E-2</c:v>
                </c:pt>
                <c:pt idx="271888">
                  <c:v>4.5067999999999997E-2</c:v>
                </c:pt>
                <c:pt idx="271889">
                  <c:v>4.5068999999999998E-2</c:v>
                </c:pt>
                <c:pt idx="271890">
                  <c:v>4.5071E-2</c:v>
                </c:pt>
                <c:pt idx="271891">
                  <c:v>4.5072000000000001E-2</c:v>
                </c:pt>
                <c:pt idx="271892">
                  <c:v>4.5074000000000003E-2</c:v>
                </c:pt>
                <c:pt idx="271893">
                  <c:v>4.5074999999999997E-2</c:v>
                </c:pt>
                <c:pt idx="271894">
                  <c:v>4.5076999999999999E-2</c:v>
                </c:pt>
                <c:pt idx="271895">
                  <c:v>4.5078E-2</c:v>
                </c:pt>
                <c:pt idx="271896">
                  <c:v>4.5080000000000002E-2</c:v>
                </c:pt>
                <c:pt idx="271897">
                  <c:v>4.5081000000000003E-2</c:v>
                </c:pt>
                <c:pt idx="271898">
                  <c:v>4.5081999999999997E-2</c:v>
                </c:pt>
                <c:pt idx="271899">
                  <c:v>4.5083999999999999E-2</c:v>
                </c:pt>
                <c:pt idx="271900">
                  <c:v>4.5085E-2</c:v>
                </c:pt>
                <c:pt idx="271901">
                  <c:v>4.5086000000000001E-2</c:v>
                </c:pt>
                <c:pt idx="271902">
                  <c:v>4.5087000000000002E-2</c:v>
                </c:pt>
                <c:pt idx="271903">
                  <c:v>4.5088000000000003E-2</c:v>
                </c:pt>
                <c:pt idx="271904">
                  <c:v>4.5088999999999997E-2</c:v>
                </c:pt>
                <c:pt idx="271905">
                  <c:v>4.5088999999999997E-2</c:v>
                </c:pt>
                <c:pt idx="271906">
                  <c:v>4.5089999999999998E-2</c:v>
                </c:pt>
                <c:pt idx="271907">
                  <c:v>4.5090999999999999E-2</c:v>
                </c:pt>
                <c:pt idx="271908">
                  <c:v>4.5092E-2</c:v>
                </c:pt>
                <c:pt idx="271909">
                  <c:v>4.5092E-2</c:v>
                </c:pt>
                <c:pt idx="271910">
                  <c:v>4.5093000000000001E-2</c:v>
                </c:pt>
                <c:pt idx="271911">
                  <c:v>4.5093000000000001E-2</c:v>
                </c:pt>
                <c:pt idx="271912">
                  <c:v>4.5093000000000001E-2</c:v>
                </c:pt>
                <c:pt idx="271913">
                  <c:v>4.5093000000000001E-2</c:v>
                </c:pt>
                <c:pt idx="271914">
                  <c:v>4.5093000000000001E-2</c:v>
                </c:pt>
                <c:pt idx="271915">
                  <c:v>4.5093000000000001E-2</c:v>
                </c:pt>
                <c:pt idx="271916">
                  <c:v>4.5093000000000001E-2</c:v>
                </c:pt>
                <c:pt idx="271917">
                  <c:v>4.5093000000000001E-2</c:v>
                </c:pt>
                <c:pt idx="271918">
                  <c:v>4.5093000000000001E-2</c:v>
                </c:pt>
                <c:pt idx="271919">
                  <c:v>4.5092E-2</c:v>
                </c:pt>
                <c:pt idx="271920">
                  <c:v>4.5092E-2</c:v>
                </c:pt>
                <c:pt idx="271921">
                  <c:v>4.5090999999999999E-2</c:v>
                </c:pt>
                <c:pt idx="271922">
                  <c:v>4.5090999999999999E-2</c:v>
                </c:pt>
                <c:pt idx="271923">
                  <c:v>4.5089999999999998E-2</c:v>
                </c:pt>
                <c:pt idx="271924">
                  <c:v>4.5088999999999997E-2</c:v>
                </c:pt>
                <c:pt idx="271925">
                  <c:v>4.5088000000000003E-2</c:v>
                </c:pt>
                <c:pt idx="271926">
                  <c:v>4.5087000000000002E-2</c:v>
                </c:pt>
                <c:pt idx="271927">
                  <c:v>4.5085E-2</c:v>
                </c:pt>
                <c:pt idx="271928">
                  <c:v>4.5083999999999999E-2</c:v>
                </c:pt>
                <c:pt idx="271929">
                  <c:v>4.5082999999999998E-2</c:v>
                </c:pt>
                <c:pt idx="271930">
                  <c:v>4.5081999999999997E-2</c:v>
                </c:pt>
                <c:pt idx="271931">
                  <c:v>4.5080000000000002E-2</c:v>
                </c:pt>
                <c:pt idx="271932">
                  <c:v>4.5079000000000001E-2</c:v>
                </c:pt>
                <c:pt idx="271933">
                  <c:v>4.5076999999999999E-2</c:v>
                </c:pt>
                <c:pt idx="271934">
                  <c:v>4.5074999999999997E-2</c:v>
                </c:pt>
                <c:pt idx="271935">
                  <c:v>4.5074000000000003E-2</c:v>
                </c:pt>
                <c:pt idx="271936">
                  <c:v>4.5072000000000001E-2</c:v>
                </c:pt>
                <c:pt idx="271937">
                  <c:v>4.5069999999999999E-2</c:v>
                </c:pt>
                <c:pt idx="271938">
                  <c:v>4.5067999999999997E-2</c:v>
                </c:pt>
                <c:pt idx="271939">
                  <c:v>4.5066000000000002E-2</c:v>
                </c:pt>
                <c:pt idx="271940">
                  <c:v>4.5064E-2</c:v>
                </c:pt>
                <c:pt idx="271941">
                  <c:v>4.5061999999999998E-2</c:v>
                </c:pt>
                <c:pt idx="271942">
                  <c:v>4.5060000000000003E-2</c:v>
                </c:pt>
                <c:pt idx="271943">
                  <c:v>4.5058000000000001E-2</c:v>
                </c:pt>
                <c:pt idx="271944">
                  <c:v>4.5055999999999999E-2</c:v>
                </c:pt>
                <c:pt idx="271945">
                  <c:v>4.5053999999999997E-2</c:v>
                </c:pt>
                <c:pt idx="271946">
                  <c:v>4.5051000000000001E-2</c:v>
                </c:pt>
                <c:pt idx="271947">
                  <c:v>4.5048999999999999E-2</c:v>
                </c:pt>
                <c:pt idx="271948">
                  <c:v>4.5046999999999997E-2</c:v>
                </c:pt>
                <c:pt idx="271949">
                  <c:v>4.5045000000000002E-2</c:v>
                </c:pt>
                <c:pt idx="271950">
                  <c:v>4.5043E-2</c:v>
                </c:pt>
                <c:pt idx="271951">
                  <c:v>4.5040999999999998E-2</c:v>
                </c:pt>
                <c:pt idx="271952">
                  <c:v>4.5039000000000003E-2</c:v>
                </c:pt>
                <c:pt idx="271953">
                  <c:v>4.5037000000000001E-2</c:v>
                </c:pt>
                <c:pt idx="271954">
                  <c:v>4.5034999999999999E-2</c:v>
                </c:pt>
                <c:pt idx="271955">
                  <c:v>4.5032999999999997E-2</c:v>
                </c:pt>
                <c:pt idx="271956">
                  <c:v>4.5032000000000003E-2</c:v>
                </c:pt>
                <c:pt idx="271957">
                  <c:v>4.5030000000000001E-2</c:v>
                </c:pt>
                <c:pt idx="271958">
                  <c:v>4.5027999999999999E-2</c:v>
                </c:pt>
                <c:pt idx="271959">
                  <c:v>4.5026999999999998E-2</c:v>
                </c:pt>
                <c:pt idx="271960">
                  <c:v>4.5025000000000003E-2</c:v>
                </c:pt>
                <c:pt idx="271961">
                  <c:v>4.5023000000000001E-2</c:v>
                </c:pt>
                <c:pt idx="271962">
                  <c:v>4.5022E-2</c:v>
                </c:pt>
                <c:pt idx="271963">
                  <c:v>4.5020999999999999E-2</c:v>
                </c:pt>
                <c:pt idx="271964">
                  <c:v>4.5019999999999998E-2</c:v>
                </c:pt>
                <c:pt idx="271965">
                  <c:v>4.5019000000000003E-2</c:v>
                </c:pt>
                <c:pt idx="271966">
                  <c:v>4.5018000000000002E-2</c:v>
                </c:pt>
                <c:pt idx="271967">
                  <c:v>4.5017000000000001E-2</c:v>
                </c:pt>
                <c:pt idx="271968">
                  <c:v>4.5016E-2</c:v>
                </c:pt>
                <c:pt idx="271969">
                  <c:v>4.5016E-2</c:v>
                </c:pt>
                <c:pt idx="271970">
                  <c:v>4.5014999999999999E-2</c:v>
                </c:pt>
                <c:pt idx="271971">
                  <c:v>4.5014999999999999E-2</c:v>
                </c:pt>
                <c:pt idx="271972">
                  <c:v>4.5013999999999998E-2</c:v>
                </c:pt>
                <c:pt idx="271973">
                  <c:v>4.5013999999999998E-2</c:v>
                </c:pt>
                <c:pt idx="271974">
                  <c:v>4.5013999999999998E-2</c:v>
                </c:pt>
                <c:pt idx="271975">
                  <c:v>4.5013999999999998E-2</c:v>
                </c:pt>
                <c:pt idx="271976">
                  <c:v>4.5013999999999998E-2</c:v>
                </c:pt>
                <c:pt idx="271977">
                  <c:v>4.5014999999999999E-2</c:v>
                </c:pt>
                <c:pt idx="271978">
                  <c:v>4.5014999999999999E-2</c:v>
                </c:pt>
                <c:pt idx="271979">
                  <c:v>4.5016E-2</c:v>
                </c:pt>
                <c:pt idx="271980">
                  <c:v>4.5016E-2</c:v>
                </c:pt>
                <c:pt idx="271981">
                  <c:v>4.5017000000000001E-2</c:v>
                </c:pt>
                <c:pt idx="271982">
                  <c:v>4.5017000000000001E-2</c:v>
                </c:pt>
                <c:pt idx="271983">
                  <c:v>4.5018000000000002E-2</c:v>
                </c:pt>
                <c:pt idx="271984">
                  <c:v>4.5019000000000003E-2</c:v>
                </c:pt>
                <c:pt idx="271985">
                  <c:v>4.5019999999999998E-2</c:v>
                </c:pt>
                <c:pt idx="271986">
                  <c:v>4.5020999999999999E-2</c:v>
                </c:pt>
                <c:pt idx="271987">
                  <c:v>4.5022E-2</c:v>
                </c:pt>
                <c:pt idx="271988">
                  <c:v>4.5024000000000002E-2</c:v>
                </c:pt>
                <c:pt idx="271989">
                  <c:v>4.5025000000000003E-2</c:v>
                </c:pt>
                <c:pt idx="271990">
                  <c:v>4.5026999999999998E-2</c:v>
                </c:pt>
                <c:pt idx="271991">
                  <c:v>4.5027999999999999E-2</c:v>
                </c:pt>
                <c:pt idx="271992">
                  <c:v>4.5030000000000001E-2</c:v>
                </c:pt>
                <c:pt idx="271993">
                  <c:v>4.5031000000000002E-2</c:v>
                </c:pt>
                <c:pt idx="271994">
                  <c:v>4.5032999999999997E-2</c:v>
                </c:pt>
                <c:pt idx="271995">
                  <c:v>4.5034999999999999E-2</c:v>
                </c:pt>
                <c:pt idx="271996">
                  <c:v>4.5036E-2</c:v>
                </c:pt>
                <c:pt idx="271997">
                  <c:v>4.5038000000000002E-2</c:v>
                </c:pt>
                <c:pt idx="271998">
                  <c:v>4.5039999999999997E-2</c:v>
                </c:pt>
                <c:pt idx="271999">
                  <c:v>4.5041999999999999E-2</c:v>
                </c:pt>
                <c:pt idx="272000">
                  <c:v>4.5044000000000001E-2</c:v>
                </c:pt>
                <c:pt idx="272001">
                  <c:v>4.5046000000000003E-2</c:v>
                </c:pt>
                <c:pt idx="272002">
                  <c:v>4.5048999999999999E-2</c:v>
                </c:pt>
                <c:pt idx="272003">
                  <c:v>4.5051000000000001E-2</c:v>
                </c:pt>
                <c:pt idx="272004">
                  <c:v>4.5053000000000003E-2</c:v>
                </c:pt>
                <c:pt idx="272005">
                  <c:v>4.5054999999999998E-2</c:v>
                </c:pt>
                <c:pt idx="272006">
                  <c:v>4.5057E-2</c:v>
                </c:pt>
                <c:pt idx="272007">
                  <c:v>4.5059000000000002E-2</c:v>
                </c:pt>
                <c:pt idx="272008">
                  <c:v>4.5060999999999997E-2</c:v>
                </c:pt>
                <c:pt idx="272009">
                  <c:v>4.5062999999999999E-2</c:v>
                </c:pt>
                <c:pt idx="272010">
                  <c:v>4.5065000000000001E-2</c:v>
                </c:pt>
                <c:pt idx="272011">
                  <c:v>4.5067999999999997E-2</c:v>
                </c:pt>
                <c:pt idx="272012">
                  <c:v>4.5069999999999999E-2</c:v>
                </c:pt>
                <c:pt idx="272013">
                  <c:v>4.5072000000000001E-2</c:v>
                </c:pt>
                <c:pt idx="272014">
                  <c:v>4.5074000000000003E-2</c:v>
                </c:pt>
                <c:pt idx="272015">
                  <c:v>4.5076999999999999E-2</c:v>
                </c:pt>
                <c:pt idx="272016">
                  <c:v>4.5079000000000001E-2</c:v>
                </c:pt>
                <c:pt idx="272017">
                  <c:v>4.5081000000000003E-2</c:v>
                </c:pt>
                <c:pt idx="272018">
                  <c:v>4.5082999999999998E-2</c:v>
                </c:pt>
                <c:pt idx="272019">
                  <c:v>4.5085E-2</c:v>
                </c:pt>
                <c:pt idx="272020">
                  <c:v>4.5087000000000002E-2</c:v>
                </c:pt>
                <c:pt idx="272021">
                  <c:v>4.5088999999999997E-2</c:v>
                </c:pt>
                <c:pt idx="272022">
                  <c:v>4.5090999999999999E-2</c:v>
                </c:pt>
                <c:pt idx="272023">
                  <c:v>4.5093000000000001E-2</c:v>
                </c:pt>
                <c:pt idx="272024">
                  <c:v>4.5095000000000003E-2</c:v>
                </c:pt>
                <c:pt idx="272025">
                  <c:v>4.5096999999999998E-2</c:v>
                </c:pt>
                <c:pt idx="272026">
                  <c:v>4.5099E-2</c:v>
                </c:pt>
                <c:pt idx="272027">
                  <c:v>4.5101000000000002E-2</c:v>
                </c:pt>
                <c:pt idx="272028">
                  <c:v>4.5102999999999997E-2</c:v>
                </c:pt>
                <c:pt idx="272029">
                  <c:v>4.5104999999999999E-2</c:v>
                </c:pt>
                <c:pt idx="272030">
                  <c:v>4.5107000000000001E-2</c:v>
                </c:pt>
                <c:pt idx="272031">
                  <c:v>4.5108000000000002E-2</c:v>
                </c:pt>
                <c:pt idx="272032">
                  <c:v>4.5109999999999997E-2</c:v>
                </c:pt>
                <c:pt idx="272033">
                  <c:v>4.5111999999999999E-2</c:v>
                </c:pt>
                <c:pt idx="272034">
                  <c:v>4.5113E-2</c:v>
                </c:pt>
                <c:pt idx="272035">
                  <c:v>4.5115000000000002E-2</c:v>
                </c:pt>
                <c:pt idx="272036">
                  <c:v>4.5116000000000003E-2</c:v>
                </c:pt>
                <c:pt idx="272037">
                  <c:v>4.5117999999999998E-2</c:v>
                </c:pt>
                <c:pt idx="272038">
                  <c:v>4.5118999999999999E-2</c:v>
                </c:pt>
                <c:pt idx="272039">
                  <c:v>4.5121000000000001E-2</c:v>
                </c:pt>
                <c:pt idx="272040">
                  <c:v>4.5122000000000002E-2</c:v>
                </c:pt>
                <c:pt idx="272041">
                  <c:v>4.5123000000000003E-2</c:v>
                </c:pt>
                <c:pt idx="272042">
                  <c:v>4.5123999999999997E-2</c:v>
                </c:pt>
                <c:pt idx="272043">
                  <c:v>4.5124999999999998E-2</c:v>
                </c:pt>
                <c:pt idx="272044">
                  <c:v>4.5125999999999999E-2</c:v>
                </c:pt>
                <c:pt idx="272045">
                  <c:v>4.5127E-2</c:v>
                </c:pt>
                <c:pt idx="272046">
                  <c:v>4.5128000000000001E-2</c:v>
                </c:pt>
                <c:pt idx="272047">
                  <c:v>4.5129000000000002E-2</c:v>
                </c:pt>
                <c:pt idx="272048">
                  <c:v>4.5130000000000003E-2</c:v>
                </c:pt>
                <c:pt idx="272049">
                  <c:v>4.5130999999999998E-2</c:v>
                </c:pt>
                <c:pt idx="272050">
                  <c:v>4.5131999999999999E-2</c:v>
                </c:pt>
                <c:pt idx="272051">
                  <c:v>4.5131999999999999E-2</c:v>
                </c:pt>
                <c:pt idx="272052">
                  <c:v>4.5133E-2</c:v>
                </c:pt>
                <c:pt idx="272053">
                  <c:v>4.5134000000000001E-2</c:v>
                </c:pt>
                <c:pt idx="272054">
                  <c:v>4.5134000000000001E-2</c:v>
                </c:pt>
                <c:pt idx="272055">
                  <c:v>4.5134000000000001E-2</c:v>
                </c:pt>
                <c:pt idx="272056">
                  <c:v>4.5135000000000002E-2</c:v>
                </c:pt>
                <c:pt idx="272057">
                  <c:v>4.5135000000000002E-2</c:v>
                </c:pt>
                <c:pt idx="272058">
                  <c:v>4.5136000000000003E-2</c:v>
                </c:pt>
                <c:pt idx="272059">
                  <c:v>4.5136000000000003E-2</c:v>
                </c:pt>
                <c:pt idx="272060">
                  <c:v>4.5136000000000003E-2</c:v>
                </c:pt>
                <c:pt idx="272061">
                  <c:v>4.5136999999999997E-2</c:v>
                </c:pt>
                <c:pt idx="272062">
                  <c:v>4.5136999999999997E-2</c:v>
                </c:pt>
                <c:pt idx="272063">
                  <c:v>4.5136999999999997E-2</c:v>
                </c:pt>
                <c:pt idx="272064">
                  <c:v>4.5136999999999997E-2</c:v>
                </c:pt>
                <c:pt idx="272065">
                  <c:v>4.5136999999999997E-2</c:v>
                </c:pt>
                <c:pt idx="272066">
                  <c:v>4.5136999999999997E-2</c:v>
                </c:pt>
                <c:pt idx="272067">
                  <c:v>4.5136999999999997E-2</c:v>
                </c:pt>
                <c:pt idx="272068">
                  <c:v>4.5136999999999997E-2</c:v>
                </c:pt>
                <c:pt idx="272069">
                  <c:v>4.5136999999999997E-2</c:v>
                </c:pt>
                <c:pt idx="272070">
                  <c:v>4.5136999999999997E-2</c:v>
                </c:pt>
                <c:pt idx="272071">
                  <c:v>4.5136999999999997E-2</c:v>
                </c:pt>
                <c:pt idx="272072">
                  <c:v>4.5136999999999997E-2</c:v>
                </c:pt>
                <c:pt idx="272073">
                  <c:v>4.5136000000000003E-2</c:v>
                </c:pt>
                <c:pt idx="272074">
                  <c:v>4.5136000000000003E-2</c:v>
                </c:pt>
                <c:pt idx="272075">
                  <c:v>4.5136000000000003E-2</c:v>
                </c:pt>
                <c:pt idx="272076">
                  <c:v>4.5136000000000003E-2</c:v>
                </c:pt>
                <c:pt idx="272077">
                  <c:v>4.5135000000000002E-2</c:v>
                </c:pt>
                <c:pt idx="272078">
                  <c:v>4.5135000000000002E-2</c:v>
                </c:pt>
                <c:pt idx="272079">
                  <c:v>4.5134000000000001E-2</c:v>
                </c:pt>
                <c:pt idx="272080">
                  <c:v>4.5134000000000001E-2</c:v>
                </c:pt>
                <c:pt idx="272081">
                  <c:v>4.5133E-2</c:v>
                </c:pt>
                <c:pt idx="272082">
                  <c:v>4.5133E-2</c:v>
                </c:pt>
                <c:pt idx="272083">
                  <c:v>4.5131999999999999E-2</c:v>
                </c:pt>
                <c:pt idx="272084">
                  <c:v>4.5131999999999999E-2</c:v>
                </c:pt>
                <c:pt idx="272085">
                  <c:v>4.5130999999999998E-2</c:v>
                </c:pt>
                <c:pt idx="272086">
                  <c:v>4.5130999999999998E-2</c:v>
                </c:pt>
                <c:pt idx="272087">
                  <c:v>4.5130000000000003E-2</c:v>
                </c:pt>
                <c:pt idx="272088">
                  <c:v>4.5129000000000002E-2</c:v>
                </c:pt>
                <c:pt idx="272089">
                  <c:v>4.5129000000000002E-2</c:v>
                </c:pt>
                <c:pt idx="272090">
                  <c:v>4.5128000000000001E-2</c:v>
                </c:pt>
                <c:pt idx="272091">
                  <c:v>4.5127E-2</c:v>
                </c:pt>
                <c:pt idx="272092">
                  <c:v>4.5125999999999999E-2</c:v>
                </c:pt>
                <c:pt idx="272093">
                  <c:v>4.5125999999999999E-2</c:v>
                </c:pt>
                <c:pt idx="272094">
                  <c:v>4.5124999999999998E-2</c:v>
                </c:pt>
                <c:pt idx="272095">
                  <c:v>4.5123999999999997E-2</c:v>
                </c:pt>
                <c:pt idx="272096">
                  <c:v>4.5123000000000003E-2</c:v>
                </c:pt>
                <c:pt idx="272097">
                  <c:v>4.5122000000000002E-2</c:v>
                </c:pt>
                <c:pt idx="272098">
                  <c:v>4.5122000000000002E-2</c:v>
                </c:pt>
                <c:pt idx="272099">
                  <c:v>4.5121000000000001E-2</c:v>
                </c:pt>
                <c:pt idx="272100">
                  <c:v>4.5118999999999999E-2</c:v>
                </c:pt>
                <c:pt idx="272101">
                  <c:v>4.5117999999999998E-2</c:v>
                </c:pt>
                <c:pt idx="272102">
                  <c:v>4.5116999999999997E-2</c:v>
                </c:pt>
                <c:pt idx="272103">
                  <c:v>4.5116000000000003E-2</c:v>
                </c:pt>
                <c:pt idx="272104">
                  <c:v>4.5115000000000002E-2</c:v>
                </c:pt>
                <c:pt idx="272105">
                  <c:v>4.5114000000000001E-2</c:v>
                </c:pt>
                <c:pt idx="272106">
                  <c:v>4.5113E-2</c:v>
                </c:pt>
                <c:pt idx="272107">
                  <c:v>4.5111999999999999E-2</c:v>
                </c:pt>
                <c:pt idx="272108">
                  <c:v>4.5110999999999998E-2</c:v>
                </c:pt>
                <c:pt idx="272109">
                  <c:v>4.5109999999999997E-2</c:v>
                </c:pt>
                <c:pt idx="272110">
                  <c:v>4.5108000000000002E-2</c:v>
                </c:pt>
                <c:pt idx="272111">
                  <c:v>4.5107000000000001E-2</c:v>
                </c:pt>
                <c:pt idx="272112">
                  <c:v>4.5106E-2</c:v>
                </c:pt>
                <c:pt idx="272113">
                  <c:v>4.5104999999999999E-2</c:v>
                </c:pt>
                <c:pt idx="272114">
                  <c:v>4.5102999999999997E-2</c:v>
                </c:pt>
                <c:pt idx="272115">
                  <c:v>4.5102000000000003E-2</c:v>
                </c:pt>
                <c:pt idx="272116">
                  <c:v>4.5101000000000002E-2</c:v>
                </c:pt>
                <c:pt idx="272117">
                  <c:v>4.5100000000000001E-2</c:v>
                </c:pt>
                <c:pt idx="272118">
                  <c:v>4.5099E-2</c:v>
                </c:pt>
                <c:pt idx="272119">
                  <c:v>4.5097999999999999E-2</c:v>
                </c:pt>
                <c:pt idx="272120">
                  <c:v>4.5096999999999998E-2</c:v>
                </c:pt>
                <c:pt idx="272121">
                  <c:v>4.5095999999999997E-2</c:v>
                </c:pt>
                <c:pt idx="272122">
                  <c:v>4.5094000000000002E-2</c:v>
                </c:pt>
                <c:pt idx="272123">
                  <c:v>4.5093000000000001E-2</c:v>
                </c:pt>
                <c:pt idx="272124">
                  <c:v>4.5092E-2</c:v>
                </c:pt>
                <c:pt idx="272125">
                  <c:v>4.5090999999999999E-2</c:v>
                </c:pt>
                <c:pt idx="272126">
                  <c:v>4.5089999999999998E-2</c:v>
                </c:pt>
                <c:pt idx="272127">
                  <c:v>4.5088999999999997E-2</c:v>
                </c:pt>
                <c:pt idx="272128">
                  <c:v>4.5088000000000003E-2</c:v>
                </c:pt>
                <c:pt idx="272129">
                  <c:v>4.5087000000000002E-2</c:v>
                </c:pt>
                <c:pt idx="272130">
                  <c:v>4.5086000000000001E-2</c:v>
                </c:pt>
                <c:pt idx="272131">
                  <c:v>4.5085E-2</c:v>
                </c:pt>
                <c:pt idx="272132">
                  <c:v>4.5083999999999999E-2</c:v>
                </c:pt>
                <c:pt idx="272133">
                  <c:v>4.5083999999999999E-2</c:v>
                </c:pt>
                <c:pt idx="272134">
                  <c:v>4.5082999999999998E-2</c:v>
                </c:pt>
                <c:pt idx="272135">
                  <c:v>4.5081999999999997E-2</c:v>
                </c:pt>
                <c:pt idx="272136">
                  <c:v>4.5081000000000003E-2</c:v>
                </c:pt>
                <c:pt idx="272137">
                  <c:v>4.5080000000000002E-2</c:v>
                </c:pt>
                <c:pt idx="272138">
                  <c:v>4.5079000000000001E-2</c:v>
                </c:pt>
                <c:pt idx="272139">
                  <c:v>4.5079000000000001E-2</c:v>
                </c:pt>
                <c:pt idx="272140">
                  <c:v>4.5078E-2</c:v>
                </c:pt>
                <c:pt idx="272141">
                  <c:v>4.5078E-2</c:v>
                </c:pt>
                <c:pt idx="272142">
                  <c:v>4.5076999999999999E-2</c:v>
                </c:pt>
                <c:pt idx="272143">
                  <c:v>4.5076999999999999E-2</c:v>
                </c:pt>
                <c:pt idx="272144">
                  <c:v>4.5075999999999998E-2</c:v>
                </c:pt>
                <c:pt idx="272145">
                  <c:v>4.5075999999999998E-2</c:v>
                </c:pt>
                <c:pt idx="272146">
                  <c:v>4.5074999999999997E-2</c:v>
                </c:pt>
                <c:pt idx="272147">
                  <c:v>4.5074000000000003E-2</c:v>
                </c:pt>
                <c:pt idx="272148">
                  <c:v>4.5074000000000003E-2</c:v>
                </c:pt>
                <c:pt idx="272149">
                  <c:v>4.5073000000000002E-2</c:v>
                </c:pt>
                <c:pt idx="272150">
                  <c:v>4.5073000000000002E-2</c:v>
                </c:pt>
                <c:pt idx="272151">
                  <c:v>4.5072000000000001E-2</c:v>
                </c:pt>
                <c:pt idx="272152">
                  <c:v>4.5072000000000001E-2</c:v>
                </c:pt>
                <c:pt idx="272153">
                  <c:v>4.5072000000000001E-2</c:v>
                </c:pt>
                <c:pt idx="272154">
                  <c:v>4.5071E-2</c:v>
                </c:pt>
                <c:pt idx="272155">
                  <c:v>4.5071E-2</c:v>
                </c:pt>
                <c:pt idx="272156">
                  <c:v>4.5069999999999999E-2</c:v>
                </c:pt>
                <c:pt idx="272157">
                  <c:v>4.5069999999999999E-2</c:v>
                </c:pt>
                <c:pt idx="272158">
                  <c:v>4.5068999999999998E-2</c:v>
                </c:pt>
                <c:pt idx="272159">
                  <c:v>4.5068999999999998E-2</c:v>
                </c:pt>
                <c:pt idx="272160">
                  <c:v>4.5067999999999997E-2</c:v>
                </c:pt>
                <c:pt idx="272161">
                  <c:v>4.5067999999999997E-2</c:v>
                </c:pt>
                <c:pt idx="272162">
                  <c:v>4.5067000000000003E-2</c:v>
                </c:pt>
                <c:pt idx="272163">
                  <c:v>4.5066000000000002E-2</c:v>
                </c:pt>
                <c:pt idx="272164">
                  <c:v>4.5066000000000002E-2</c:v>
                </c:pt>
                <c:pt idx="272165">
                  <c:v>4.5065000000000001E-2</c:v>
                </c:pt>
                <c:pt idx="272166">
                  <c:v>4.5065000000000001E-2</c:v>
                </c:pt>
                <c:pt idx="272167">
                  <c:v>4.5064E-2</c:v>
                </c:pt>
                <c:pt idx="272168">
                  <c:v>4.5064E-2</c:v>
                </c:pt>
                <c:pt idx="272169">
                  <c:v>4.5062999999999999E-2</c:v>
                </c:pt>
                <c:pt idx="272170">
                  <c:v>4.5061999999999998E-2</c:v>
                </c:pt>
                <c:pt idx="272171">
                  <c:v>4.5060999999999997E-2</c:v>
                </c:pt>
                <c:pt idx="272172">
                  <c:v>4.5060999999999997E-2</c:v>
                </c:pt>
                <c:pt idx="272173">
                  <c:v>4.5060000000000003E-2</c:v>
                </c:pt>
                <c:pt idx="272174">
                  <c:v>4.5059000000000002E-2</c:v>
                </c:pt>
                <c:pt idx="272175">
                  <c:v>4.5058000000000001E-2</c:v>
                </c:pt>
                <c:pt idx="272176">
                  <c:v>4.5057E-2</c:v>
                </c:pt>
                <c:pt idx="272177">
                  <c:v>4.5055999999999999E-2</c:v>
                </c:pt>
                <c:pt idx="272178">
                  <c:v>4.5055999999999999E-2</c:v>
                </c:pt>
                <c:pt idx="272179">
                  <c:v>4.5054999999999998E-2</c:v>
                </c:pt>
                <c:pt idx="272180">
                  <c:v>4.5053999999999997E-2</c:v>
                </c:pt>
                <c:pt idx="272181">
                  <c:v>4.5053000000000003E-2</c:v>
                </c:pt>
                <c:pt idx="272182">
                  <c:v>4.5052000000000002E-2</c:v>
                </c:pt>
                <c:pt idx="272183">
                  <c:v>4.5051000000000001E-2</c:v>
                </c:pt>
                <c:pt idx="272184">
                  <c:v>4.505E-2</c:v>
                </c:pt>
                <c:pt idx="272185">
                  <c:v>4.5048999999999999E-2</c:v>
                </c:pt>
                <c:pt idx="272186">
                  <c:v>4.5047999999999998E-2</c:v>
                </c:pt>
                <c:pt idx="272187">
                  <c:v>4.5046999999999997E-2</c:v>
                </c:pt>
                <c:pt idx="272188">
                  <c:v>4.5046999999999997E-2</c:v>
                </c:pt>
                <c:pt idx="272189">
                  <c:v>4.5046000000000003E-2</c:v>
                </c:pt>
                <c:pt idx="272190">
                  <c:v>4.5045000000000002E-2</c:v>
                </c:pt>
                <c:pt idx="272191">
                  <c:v>4.5044000000000001E-2</c:v>
                </c:pt>
                <c:pt idx="272192">
                  <c:v>4.5044000000000001E-2</c:v>
                </c:pt>
                <c:pt idx="272193">
                  <c:v>4.5043E-2</c:v>
                </c:pt>
                <c:pt idx="272194">
                  <c:v>4.5041999999999999E-2</c:v>
                </c:pt>
                <c:pt idx="272195">
                  <c:v>4.5040999999999998E-2</c:v>
                </c:pt>
                <c:pt idx="272196">
                  <c:v>4.5040999999999998E-2</c:v>
                </c:pt>
                <c:pt idx="272197">
                  <c:v>4.5039999999999997E-2</c:v>
                </c:pt>
                <c:pt idx="272198">
                  <c:v>4.5039999999999997E-2</c:v>
                </c:pt>
                <c:pt idx="272199">
                  <c:v>4.5039000000000003E-2</c:v>
                </c:pt>
                <c:pt idx="272200">
                  <c:v>4.5039000000000003E-2</c:v>
                </c:pt>
                <c:pt idx="272201">
                  <c:v>4.5039000000000003E-2</c:v>
                </c:pt>
                <c:pt idx="272202">
                  <c:v>4.5039000000000003E-2</c:v>
                </c:pt>
                <c:pt idx="272203">
                  <c:v>4.5038000000000002E-2</c:v>
                </c:pt>
                <c:pt idx="272204">
                  <c:v>4.5038000000000002E-2</c:v>
                </c:pt>
                <c:pt idx="272205">
                  <c:v>4.5038000000000002E-2</c:v>
                </c:pt>
                <c:pt idx="272206">
                  <c:v>4.5038000000000002E-2</c:v>
                </c:pt>
                <c:pt idx="272207">
                  <c:v>4.5038000000000002E-2</c:v>
                </c:pt>
                <c:pt idx="272208">
                  <c:v>4.5038000000000002E-2</c:v>
                </c:pt>
                <c:pt idx="272209">
                  <c:v>4.5038000000000002E-2</c:v>
                </c:pt>
                <c:pt idx="272210">
                  <c:v>4.5038000000000002E-2</c:v>
                </c:pt>
                <c:pt idx="272211">
                  <c:v>4.5039000000000003E-2</c:v>
                </c:pt>
                <c:pt idx="272212">
                  <c:v>4.5039000000000003E-2</c:v>
                </c:pt>
                <c:pt idx="272213">
                  <c:v>4.5039999999999997E-2</c:v>
                </c:pt>
                <c:pt idx="272214">
                  <c:v>4.5039999999999997E-2</c:v>
                </c:pt>
                <c:pt idx="272215">
                  <c:v>4.5040999999999998E-2</c:v>
                </c:pt>
                <c:pt idx="272216">
                  <c:v>4.5040999999999998E-2</c:v>
                </c:pt>
                <c:pt idx="272217">
                  <c:v>4.5041999999999999E-2</c:v>
                </c:pt>
                <c:pt idx="272218">
                  <c:v>4.5043E-2</c:v>
                </c:pt>
                <c:pt idx="272219">
                  <c:v>4.5043E-2</c:v>
                </c:pt>
                <c:pt idx="272220">
                  <c:v>4.5044000000000001E-2</c:v>
                </c:pt>
                <c:pt idx="272221">
                  <c:v>4.5045000000000002E-2</c:v>
                </c:pt>
                <c:pt idx="272222">
                  <c:v>4.5046000000000003E-2</c:v>
                </c:pt>
                <c:pt idx="272223">
                  <c:v>4.5046999999999997E-2</c:v>
                </c:pt>
                <c:pt idx="272224">
                  <c:v>4.5047999999999998E-2</c:v>
                </c:pt>
                <c:pt idx="272225">
                  <c:v>4.5048999999999999E-2</c:v>
                </c:pt>
                <c:pt idx="272226">
                  <c:v>4.505E-2</c:v>
                </c:pt>
                <c:pt idx="272227">
                  <c:v>4.5051000000000001E-2</c:v>
                </c:pt>
                <c:pt idx="272228">
                  <c:v>4.5052000000000002E-2</c:v>
                </c:pt>
                <c:pt idx="272229">
                  <c:v>4.5053000000000003E-2</c:v>
                </c:pt>
                <c:pt idx="272230">
                  <c:v>4.5053999999999997E-2</c:v>
                </c:pt>
                <c:pt idx="272231">
                  <c:v>4.5054999999999998E-2</c:v>
                </c:pt>
                <c:pt idx="272232">
                  <c:v>4.5055999999999999E-2</c:v>
                </c:pt>
                <c:pt idx="272233">
                  <c:v>4.5057E-2</c:v>
                </c:pt>
                <c:pt idx="272234">
                  <c:v>4.5058000000000001E-2</c:v>
                </c:pt>
                <c:pt idx="272235">
                  <c:v>4.5059000000000002E-2</c:v>
                </c:pt>
                <c:pt idx="272236">
                  <c:v>4.5060000000000003E-2</c:v>
                </c:pt>
                <c:pt idx="272237">
                  <c:v>4.5060999999999997E-2</c:v>
                </c:pt>
                <c:pt idx="272238">
                  <c:v>4.5061999999999998E-2</c:v>
                </c:pt>
                <c:pt idx="272239">
                  <c:v>4.5062999999999999E-2</c:v>
                </c:pt>
                <c:pt idx="272240">
                  <c:v>4.5062999999999999E-2</c:v>
                </c:pt>
                <c:pt idx="272241">
                  <c:v>4.5064E-2</c:v>
                </c:pt>
                <c:pt idx="272242">
                  <c:v>4.5065000000000001E-2</c:v>
                </c:pt>
                <c:pt idx="272243">
                  <c:v>4.5065000000000001E-2</c:v>
                </c:pt>
                <c:pt idx="272244">
                  <c:v>4.5066000000000002E-2</c:v>
                </c:pt>
                <c:pt idx="272245">
                  <c:v>4.5066000000000002E-2</c:v>
                </c:pt>
                <c:pt idx="272246">
                  <c:v>4.5067000000000003E-2</c:v>
                </c:pt>
                <c:pt idx="272247">
                  <c:v>4.5067000000000003E-2</c:v>
                </c:pt>
                <c:pt idx="272248">
                  <c:v>4.5067999999999997E-2</c:v>
                </c:pt>
                <c:pt idx="272249">
                  <c:v>4.5067999999999997E-2</c:v>
                </c:pt>
                <c:pt idx="272250">
                  <c:v>4.5067999999999997E-2</c:v>
                </c:pt>
                <c:pt idx="272251">
                  <c:v>4.5068999999999998E-2</c:v>
                </c:pt>
                <c:pt idx="272252">
                  <c:v>4.5068999999999998E-2</c:v>
                </c:pt>
                <c:pt idx="272253">
                  <c:v>4.5068999999999998E-2</c:v>
                </c:pt>
                <c:pt idx="272254">
                  <c:v>4.5067999999999997E-2</c:v>
                </c:pt>
                <c:pt idx="272255">
                  <c:v>4.5067999999999997E-2</c:v>
                </c:pt>
                <c:pt idx="272256">
                  <c:v>4.5067999999999997E-2</c:v>
                </c:pt>
                <c:pt idx="272257">
                  <c:v>4.5067999999999997E-2</c:v>
                </c:pt>
                <c:pt idx="272258">
                  <c:v>4.5067999999999997E-2</c:v>
                </c:pt>
                <c:pt idx="272259">
                  <c:v>4.5067000000000003E-2</c:v>
                </c:pt>
                <c:pt idx="272260">
                  <c:v>4.5067000000000003E-2</c:v>
                </c:pt>
                <c:pt idx="272261">
                  <c:v>4.5066000000000002E-2</c:v>
                </c:pt>
                <c:pt idx="272262">
                  <c:v>4.5066000000000002E-2</c:v>
                </c:pt>
                <c:pt idx="272263">
                  <c:v>4.5065000000000001E-2</c:v>
                </c:pt>
                <c:pt idx="272264">
                  <c:v>4.5065000000000001E-2</c:v>
                </c:pt>
                <c:pt idx="272265">
                  <c:v>4.5064E-2</c:v>
                </c:pt>
                <c:pt idx="272266">
                  <c:v>4.5062999999999999E-2</c:v>
                </c:pt>
                <c:pt idx="272267">
                  <c:v>4.5061999999999998E-2</c:v>
                </c:pt>
                <c:pt idx="272268">
                  <c:v>4.5060999999999997E-2</c:v>
                </c:pt>
                <c:pt idx="272269">
                  <c:v>4.5060000000000003E-2</c:v>
                </c:pt>
                <c:pt idx="272270">
                  <c:v>4.5059000000000002E-2</c:v>
                </c:pt>
                <c:pt idx="272271">
                  <c:v>4.5059000000000002E-2</c:v>
                </c:pt>
                <c:pt idx="272272">
                  <c:v>4.5058000000000001E-2</c:v>
                </c:pt>
                <c:pt idx="272273">
                  <c:v>4.5057E-2</c:v>
                </c:pt>
                <c:pt idx="272274">
                  <c:v>4.5055999999999999E-2</c:v>
                </c:pt>
                <c:pt idx="272275">
                  <c:v>4.5054999999999998E-2</c:v>
                </c:pt>
                <c:pt idx="272276">
                  <c:v>4.5053999999999997E-2</c:v>
                </c:pt>
                <c:pt idx="272277">
                  <c:v>4.5053000000000003E-2</c:v>
                </c:pt>
                <c:pt idx="272278">
                  <c:v>4.5052000000000002E-2</c:v>
                </c:pt>
                <c:pt idx="272279">
                  <c:v>4.5051000000000001E-2</c:v>
                </c:pt>
                <c:pt idx="272280">
                  <c:v>4.505E-2</c:v>
                </c:pt>
                <c:pt idx="272281">
                  <c:v>4.5048999999999999E-2</c:v>
                </c:pt>
                <c:pt idx="272282">
                  <c:v>4.5047999999999998E-2</c:v>
                </c:pt>
                <c:pt idx="272283">
                  <c:v>4.5046999999999997E-2</c:v>
                </c:pt>
                <c:pt idx="272284">
                  <c:v>4.5046999999999997E-2</c:v>
                </c:pt>
                <c:pt idx="272285">
                  <c:v>4.5046000000000003E-2</c:v>
                </c:pt>
                <c:pt idx="272286">
                  <c:v>4.5045000000000002E-2</c:v>
                </c:pt>
                <c:pt idx="272287">
                  <c:v>4.5044000000000001E-2</c:v>
                </c:pt>
                <c:pt idx="272288">
                  <c:v>4.5044000000000001E-2</c:v>
                </c:pt>
                <c:pt idx="272289">
                  <c:v>4.5043E-2</c:v>
                </c:pt>
                <c:pt idx="272290">
                  <c:v>4.5043E-2</c:v>
                </c:pt>
                <c:pt idx="272291">
                  <c:v>4.5041999999999999E-2</c:v>
                </c:pt>
                <c:pt idx="272292">
                  <c:v>4.5041999999999999E-2</c:v>
                </c:pt>
                <c:pt idx="272293">
                  <c:v>4.5041999999999999E-2</c:v>
                </c:pt>
                <c:pt idx="272294">
                  <c:v>4.5041999999999999E-2</c:v>
                </c:pt>
                <c:pt idx="272295">
                  <c:v>4.5041999999999999E-2</c:v>
                </c:pt>
                <c:pt idx="272296">
                  <c:v>4.5041999999999999E-2</c:v>
                </c:pt>
                <c:pt idx="272297">
                  <c:v>4.5041999999999999E-2</c:v>
                </c:pt>
                <c:pt idx="272298">
                  <c:v>4.5041999999999999E-2</c:v>
                </c:pt>
                <c:pt idx="272299">
                  <c:v>4.5041999999999999E-2</c:v>
                </c:pt>
                <c:pt idx="272300">
                  <c:v>4.5041999999999999E-2</c:v>
                </c:pt>
                <c:pt idx="272301">
                  <c:v>4.5043E-2</c:v>
                </c:pt>
                <c:pt idx="272302">
                  <c:v>4.5043E-2</c:v>
                </c:pt>
                <c:pt idx="272303">
                  <c:v>4.5044000000000001E-2</c:v>
                </c:pt>
                <c:pt idx="272304">
                  <c:v>4.5044000000000001E-2</c:v>
                </c:pt>
                <c:pt idx="272305">
                  <c:v>4.5045000000000002E-2</c:v>
                </c:pt>
                <c:pt idx="272306">
                  <c:v>4.5046000000000003E-2</c:v>
                </c:pt>
                <c:pt idx="272307">
                  <c:v>4.5046999999999997E-2</c:v>
                </c:pt>
                <c:pt idx="272308">
                  <c:v>4.5047999999999998E-2</c:v>
                </c:pt>
                <c:pt idx="272309">
                  <c:v>4.505E-2</c:v>
                </c:pt>
                <c:pt idx="272310">
                  <c:v>4.5051000000000001E-2</c:v>
                </c:pt>
                <c:pt idx="272311">
                  <c:v>4.5052000000000002E-2</c:v>
                </c:pt>
                <c:pt idx="272312">
                  <c:v>4.5053999999999997E-2</c:v>
                </c:pt>
                <c:pt idx="272313">
                  <c:v>4.5054999999999998E-2</c:v>
                </c:pt>
                <c:pt idx="272314">
                  <c:v>4.5055999999999999E-2</c:v>
                </c:pt>
                <c:pt idx="272315">
                  <c:v>4.5058000000000001E-2</c:v>
                </c:pt>
                <c:pt idx="272316">
                  <c:v>4.5060000000000003E-2</c:v>
                </c:pt>
                <c:pt idx="272317">
                  <c:v>4.5061999999999998E-2</c:v>
                </c:pt>
                <c:pt idx="272318">
                  <c:v>4.5064E-2</c:v>
                </c:pt>
                <c:pt idx="272319">
                  <c:v>4.5066000000000002E-2</c:v>
                </c:pt>
                <c:pt idx="272320">
                  <c:v>4.5067999999999997E-2</c:v>
                </c:pt>
                <c:pt idx="272321">
                  <c:v>4.5069999999999999E-2</c:v>
                </c:pt>
                <c:pt idx="272322">
                  <c:v>4.5072000000000001E-2</c:v>
                </c:pt>
                <c:pt idx="272323">
                  <c:v>4.5074000000000003E-2</c:v>
                </c:pt>
                <c:pt idx="272324">
                  <c:v>4.5075999999999998E-2</c:v>
                </c:pt>
                <c:pt idx="272325">
                  <c:v>4.5078E-2</c:v>
                </c:pt>
                <c:pt idx="272326">
                  <c:v>4.5080000000000002E-2</c:v>
                </c:pt>
                <c:pt idx="272327">
                  <c:v>4.5082999999999998E-2</c:v>
                </c:pt>
                <c:pt idx="272328">
                  <c:v>4.5085E-2</c:v>
                </c:pt>
                <c:pt idx="272329">
                  <c:v>4.5088000000000003E-2</c:v>
                </c:pt>
                <c:pt idx="272330">
                  <c:v>4.5089999999999998E-2</c:v>
                </c:pt>
                <c:pt idx="272331">
                  <c:v>4.5092E-2</c:v>
                </c:pt>
                <c:pt idx="272332">
                  <c:v>4.5095000000000003E-2</c:v>
                </c:pt>
                <c:pt idx="272333">
                  <c:v>4.5096999999999998E-2</c:v>
                </c:pt>
                <c:pt idx="272334">
                  <c:v>4.5100000000000001E-2</c:v>
                </c:pt>
                <c:pt idx="272335">
                  <c:v>4.5102000000000003E-2</c:v>
                </c:pt>
                <c:pt idx="272336">
                  <c:v>4.5103999999999998E-2</c:v>
                </c:pt>
                <c:pt idx="272337">
                  <c:v>4.5106E-2</c:v>
                </c:pt>
                <c:pt idx="272338">
                  <c:v>4.5109000000000003E-2</c:v>
                </c:pt>
                <c:pt idx="272339">
                  <c:v>4.5110999999999998E-2</c:v>
                </c:pt>
                <c:pt idx="272340">
                  <c:v>4.5113E-2</c:v>
                </c:pt>
                <c:pt idx="272341">
                  <c:v>4.5115000000000002E-2</c:v>
                </c:pt>
                <c:pt idx="272342">
                  <c:v>4.5117999999999998E-2</c:v>
                </c:pt>
                <c:pt idx="272343">
                  <c:v>4.512E-2</c:v>
                </c:pt>
                <c:pt idx="272344">
                  <c:v>4.5122000000000002E-2</c:v>
                </c:pt>
                <c:pt idx="272345">
                  <c:v>4.5123999999999997E-2</c:v>
                </c:pt>
                <c:pt idx="272346">
                  <c:v>4.5125999999999999E-2</c:v>
                </c:pt>
                <c:pt idx="272347">
                  <c:v>4.5127E-2</c:v>
                </c:pt>
                <c:pt idx="272348">
                  <c:v>4.5129000000000002E-2</c:v>
                </c:pt>
                <c:pt idx="272349">
                  <c:v>4.5130999999999998E-2</c:v>
                </c:pt>
                <c:pt idx="272350">
                  <c:v>4.5131999999999999E-2</c:v>
                </c:pt>
                <c:pt idx="272351">
                  <c:v>4.5134000000000001E-2</c:v>
                </c:pt>
                <c:pt idx="272352">
                  <c:v>4.5136000000000003E-2</c:v>
                </c:pt>
                <c:pt idx="272353">
                  <c:v>4.5136999999999997E-2</c:v>
                </c:pt>
                <c:pt idx="272354">
                  <c:v>4.5137999999999998E-2</c:v>
                </c:pt>
                <c:pt idx="272355">
                  <c:v>4.514E-2</c:v>
                </c:pt>
                <c:pt idx="272356">
                  <c:v>4.5141000000000001E-2</c:v>
                </c:pt>
                <c:pt idx="272357">
                  <c:v>4.5142000000000002E-2</c:v>
                </c:pt>
                <c:pt idx="272358">
                  <c:v>4.5143000000000003E-2</c:v>
                </c:pt>
                <c:pt idx="272359">
                  <c:v>4.5143999999999997E-2</c:v>
                </c:pt>
                <c:pt idx="272360">
                  <c:v>4.5144999999999998E-2</c:v>
                </c:pt>
                <c:pt idx="272361">
                  <c:v>4.5144999999999998E-2</c:v>
                </c:pt>
                <c:pt idx="272362">
                  <c:v>4.5145999999999999E-2</c:v>
                </c:pt>
                <c:pt idx="272363">
                  <c:v>4.5147E-2</c:v>
                </c:pt>
                <c:pt idx="272364">
                  <c:v>4.5147E-2</c:v>
                </c:pt>
                <c:pt idx="272365">
                  <c:v>4.5148000000000001E-2</c:v>
                </c:pt>
                <c:pt idx="272366">
                  <c:v>4.5148000000000001E-2</c:v>
                </c:pt>
                <c:pt idx="272367">
                  <c:v>4.5149000000000002E-2</c:v>
                </c:pt>
                <c:pt idx="272368">
                  <c:v>4.5149000000000002E-2</c:v>
                </c:pt>
                <c:pt idx="272369">
                  <c:v>4.5149000000000002E-2</c:v>
                </c:pt>
                <c:pt idx="272370">
                  <c:v>4.5149000000000002E-2</c:v>
                </c:pt>
                <c:pt idx="272371">
                  <c:v>4.5150000000000003E-2</c:v>
                </c:pt>
                <c:pt idx="272372">
                  <c:v>4.5150000000000003E-2</c:v>
                </c:pt>
                <c:pt idx="272373">
                  <c:v>4.5150000000000003E-2</c:v>
                </c:pt>
                <c:pt idx="272374">
                  <c:v>4.5150000000000003E-2</c:v>
                </c:pt>
                <c:pt idx="272375">
                  <c:v>4.5150000000000003E-2</c:v>
                </c:pt>
                <c:pt idx="272376">
                  <c:v>4.5150000000000003E-2</c:v>
                </c:pt>
                <c:pt idx="272377">
                  <c:v>4.5150000000000003E-2</c:v>
                </c:pt>
                <c:pt idx="272378">
                  <c:v>4.5150000000000003E-2</c:v>
                </c:pt>
                <c:pt idx="272379">
                  <c:v>4.5150999999999997E-2</c:v>
                </c:pt>
                <c:pt idx="272380">
                  <c:v>4.5150999999999997E-2</c:v>
                </c:pt>
                <c:pt idx="272381">
                  <c:v>4.5150999999999997E-2</c:v>
                </c:pt>
                <c:pt idx="272382">
                  <c:v>4.5150999999999997E-2</c:v>
                </c:pt>
                <c:pt idx="272383">
                  <c:v>4.5150999999999997E-2</c:v>
                </c:pt>
                <c:pt idx="272384">
                  <c:v>4.5150999999999997E-2</c:v>
                </c:pt>
                <c:pt idx="272385">
                  <c:v>4.5150999999999997E-2</c:v>
                </c:pt>
                <c:pt idx="272386">
                  <c:v>4.5150999999999997E-2</c:v>
                </c:pt>
                <c:pt idx="272387">
                  <c:v>4.5150999999999997E-2</c:v>
                </c:pt>
                <c:pt idx="272388">
                  <c:v>4.5150999999999997E-2</c:v>
                </c:pt>
                <c:pt idx="272389">
                  <c:v>4.5151999999999998E-2</c:v>
                </c:pt>
                <c:pt idx="272390">
                  <c:v>4.5151999999999998E-2</c:v>
                </c:pt>
                <c:pt idx="272391">
                  <c:v>4.5151999999999998E-2</c:v>
                </c:pt>
                <c:pt idx="272392">
                  <c:v>4.5151999999999998E-2</c:v>
                </c:pt>
                <c:pt idx="272393">
                  <c:v>4.5152999999999999E-2</c:v>
                </c:pt>
                <c:pt idx="272394">
                  <c:v>4.5152999999999999E-2</c:v>
                </c:pt>
                <c:pt idx="272395">
                  <c:v>4.5152999999999999E-2</c:v>
                </c:pt>
                <c:pt idx="272396">
                  <c:v>4.5152999999999999E-2</c:v>
                </c:pt>
                <c:pt idx="272397">
                  <c:v>4.5154E-2</c:v>
                </c:pt>
                <c:pt idx="272398">
                  <c:v>4.5154E-2</c:v>
                </c:pt>
                <c:pt idx="272399">
                  <c:v>4.5155000000000001E-2</c:v>
                </c:pt>
                <c:pt idx="272400">
                  <c:v>4.5155000000000001E-2</c:v>
                </c:pt>
                <c:pt idx="272401">
                  <c:v>4.5156000000000002E-2</c:v>
                </c:pt>
                <c:pt idx="272402">
                  <c:v>4.5156000000000002E-2</c:v>
                </c:pt>
                <c:pt idx="272403">
                  <c:v>4.5157000000000003E-2</c:v>
                </c:pt>
                <c:pt idx="272404">
                  <c:v>4.5157000000000003E-2</c:v>
                </c:pt>
                <c:pt idx="272405">
                  <c:v>4.5157999999999997E-2</c:v>
                </c:pt>
                <c:pt idx="272406">
                  <c:v>4.5157999999999997E-2</c:v>
                </c:pt>
                <c:pt idx="272407">
                  <c:v>4.5157999999999997E-2</c:v>
                </c:pt>
                <c:pt idx="272408">
                  <c:v>4.5158999999999998E-2</c:v>
                </c:pt>
                <c:pt idx="272409">
                  <c:v>4.5158999999999998E-2</c:v>
                </c:pt>
                <c:pt idx="272410">
                  <c:v>4.5159999999999999E-2</c:v>
                </c:pt>
                <c:pt idx="272411">
                  <c:v>4.5159999999999999E-2</c:v>
                </c:pt>
                <c:pt idx="272412">
                  <c:v>4.5161E-2</c:v>
                </c:pt>
                <c:pt idx="272413">
                  <c:v>4.5162000000000001E-2</c:v>
                </c:pt>
                <c:pt idx="272414">
                  <c:v>4.5162000000000001E-2</c:v>
                </c:pt>
                <c:pt idx="272415">
                  <c:v>4.5162000000000001E-2</c:v>
                </c:pt>
                <c:pt idx="272416">
                  <c:v>4.5163000000000002E-2</c:v>
                </c:pt>
                <c:pt idx="272417">
                  <c:v>4.5163000000000002E-2</c:v>
                </c:pt>
                <c:pt idx="272418">
                  <c:v>4.5164000000000003E-2</c:v>
                </c:pt>
                <c:pt idx="272419">
                  <c:v>4.5164000000000003E-2</c:v>
                </c:pt>
                <c:pt idx="272420">
                  <c:v>4.5164000000000003E-2</c:v>
                </c:pt>
                <c:pt idx="272421">
                  <c:v>4.5164000000000003E-2</c:v>
                </c:pt>
                <c:pt idx="272422">
                  <c:v>4.5164999999999997E-2</c:v>
                </c:pt>
                <c:pt idx="272423">
                  <c:v>4.5164999999999997E-2</c:v>
                </c:pt>
                <c:pt idx="272424">
                  <c:v>4.5164999999999997E-2</c:v>
                </c:pt>
                <c:pt idx="272425">
                  <c:v>4.5165999999999998E-2</c:v>
                </c:pt>
                <c:pt idx="272426">
                  <c:v>4.5165999999999998E-2</c:v>
                </c:pt>
                <c:pt idx="272427">
                  <c:v>4.5165999999999998E-2</c:v>
                </c:pt>
                <c:pt idx="272428">
                  <c:v>4.5165999999999998E-2</c:v>
                </c:pt>
                <c:pt idx="272429">
                  <c:v>4.5165999999999998E-2</c:v>
                </c:pt>
                <c:pt idx="272430">
                  <c:v>4.5165999999999998E-2</c:v>
                </c:pt>
                <c:pt idx="272431">
                  <c:v>4.5165999999999998E-2</c:v>
                </c:pt>
                <c:pt idx="272432">
                  <c:v>4.5165999999999998E-2</c:v>
                </c:pt>
                <c:pt idx="272433">
                  <c:v>4.5165999999999998E-2</c:v>
                </c:pt>
                <c:pt idx="272434">
                  <c:v>4.5165999999999998E-2</c:v>
                </c:pt>
                <c:pt idx="272435">
                  <c:v>4.5165999999999998E-2</c:v>
                </c:pt>
                <c:pt idx="272436">
                  <c:v>4.5165999999999998E-2</c:v>
                </c:pt>
                <c:pt idx="272437">
                  <c:v>4.5165999999999998E-2</c:v>
                </c:pt>
                <c:pt idx="272438">
                  <c:v>4.5165999999999998E-2</c:v>
                </c:pt>
                <c:pt idx="272439">
                  <c:v>4.5165999999999998E-2</c:v>
                </c:pt>
                <c:pt idx="272440">
                  <c:v>4.5165999999999998E-2</c:v>
                </c:pt>
                <c:pt idx="272441">
                  <c:v>4.5165999999999998E-2</c:v>
                </c:pt>
                <c:pt idx="272442">
                  <c:v>4.5164999999999997E-2</c:v>
                </c:pt>
                <c:pt idx="272443">
                  <c:v>4.5164999999999997E-2</c:v>
                </c:pt>
                <c:pt idx="272444">
                  <c:v>4.5164999999999997E-2</c:v>
                </c:pt>
                <c:pt idx="272445">
                  <c:v>4.5164999999999997E-2</c:v>
                </c:pt>
                <c:pt idx="272446">
                  <c:v>4.5164999999999997E-2</c:v>
                </c:pt>
                <c:pt idx="272447">
                  <c:v>4.5164000000000003E-2</c:v>
                </c:pt>
                <c:pt idx="272448">
                  <c:v>4.5164000000000003E-2</c:v>
                </c:pt>
                <c:pt idx="272449">
                  <c:v>4.5164000000000003E-2</c:v>
                </c:pt>
                <c:pt idx="272450">
                  <c:v>4.5164000000000003E-2</c:v>
                </c:pt>
                <c:pt idx="272451">
                  <c:v>4.5163000000000002E-2</c:v>
                </c:pt>
                <c:pt idx="272452">
                  <c:v>4.5163000000000002E-2</c:v>
                </c:pt>
                <c:pt idx="272453">
                  <c:v>4.5162000000000001E-2</c:v>
                </c:pt>
                <c:pt idx="272454">
                  <c:v>4.5162000000000001E-2</c:v>
                </c:pt>
                <c:pt idx="272455">
                  <c:v>4.5161E-2</c:v>
                </c:pt>
                <c:pt idx="272456">
                  <c:v>4.5161E-2</c:v>
                </c:pt>
                <c:pt idx="272457">
                  <c:v>4.5159999999999999E-2</c:v>
                </c:pt>
                <c:pt idx="272458">
                  <c:v>4.5159999999999999E-2</c:v>
                </c:pt>
                <c:pt idx="272459">
                  <c:v>4.5158999999999998E-2</c:v>
                </c:pt>
                <c:pt idx="272460">
                  <c:v>4.5158999999999998E-2</c:v>
                </c:pt>
                <c:pt idx="272461">
                  <c:v>4.5157999999999997E-2</c:v>
                </c:pt>
                <c:pt idx="272462">
                  <c:v>4.5157999999999997E-2</c:v>
                </c:pt>
                <c:pt idx="272463">
                  <c:v>4.5157000000000003E-2</c:v>
                </c:pt>
                <c:pt idx="272464">
                  <c:v>4.5156000000000002E-2</c:v>
                </c:pt>
                <c:pt idx="272465">
                  <c:v>4.5156000000000002E-2</c:v>
                </c:pt>
                <c:pt idx="272466">
                  <c:v>4.5155000000000001E-2</c:v>
                </c:pt>
                <c:pt idx="272467">
                  <c:v>4.5154E-2</c:v>
                </c:pt>
                <c:pt idx="272468">
                  <c:v>4.5152999999999999E-2</c:v>
                </c:pt>
                <c:pt idx="272469">
                  <c:v>4.5152999999999999E-2</c:v>
                </c:pt>
                <c:pt idx="272470">
                  <c:v>4.5151999999999998E-2</c:v>
                </c:pt>
                <c:pt idx="272471">
                  <c:v>4.5150999999999997E-2</c:v>
                </c:pt>
                <c:pt idx="272472">
                  <c:v>4.5150999999999997E-2</c:v>
                </c:pt>
                <c:pt idx="272473">
                  <c:v>4.5150000000000003E-2</c:v>
                </c:pt>
                <c:pt idx="272474">
                  <c:v>4.5149000000000002E-2</c:v>
                </c:pt>
                <c:pt idx="272475">
                  <c:v>4.5148000000000001E-2</c:v>
                </c:pt>
                <c:pt idx="272476">
                  <c:v>4.5147E-2</c:v>
                </c:pt>
                <c:pt idx="272477">
                  <c:v>4.5147E-2</c:v>
                </c:pt>
                <c:pt idx="272478">
                  <c:v>4.5145999999999999E-2</c:v>
                </c:pt>
                <c:pt idx="272479">
                  <c:v>4.5144999999999998E-2</c:v>
                </c:pt>
                <c:pt idx="272480">
                  <c:v>4.5143999999999997E-2</c:v>
                </c:pt>
                <c:pt idx="272481">
                  <c:v>4.5143000000000003E-2</c:v>
                </c:pt>
                <c:pt idx="272482">
                  <c:v>4.5142000000000002E-2</c:v>
                </c:pt>
                <c:pt idx="272483">
                  <c:v>4.5142000000000002E-2</c:v>
                </c:pt>
                <c:pt idx="272484">
                  <c:v>4.5141000000000001E-2</c:v>
                </c:pt>
                <c:pt idx="272485">
                  <c:v>4.514E-2</c:v>
                </c:pt>
                <c:pt idx="272486">
                  <c:v>4.5138999999999999E-2</c:v>
                </c:pt>
                <c:pt idx="272487">
                  <c:v>4.5138999999999999E-2</c:v>
                </c:pt>
                <c:pt idx="272488">
                  <c:v>4.5137999999999998E-2</c:v>
                </c:pt>
                <c:pt idx="272489">
                  <c:v>4.5136999999999997E-2</c:v>
                </c:pt>
                <c:pt idx="272490">
                  <c:v>4.5136000000000003E-2</c:v>
                </c:pt>
                <c:pt idx="272491">
                  <c:v>4.5136000000000003E-2</c:v>
                </c:pt>
                <c:pt idx="272492">
                  <c:v>4.5135000000000002E-2</c:v>
                </c:pt>
                <c:pt idx="272493">
                  <c:v>4.5134000000000001E-2</c:v>
                </c:pt>
                <c:pt idx="272494">
                  <c:v>4.5134000000000001E-2</c:v>
                </c:pt>
                <c:pt idx="272495">
                  <c:v>4.5133E-2</c:v>
                </c:pt>
                <c:pt idx="272496">
                  <c:v>4.5133E-2</c:v>
                </c:pt>
                <c:pt idx="272497">
                  <c:v>4.5131999999999999E-2</c:v>
                </c:pt>
                <c:pt idx="272498">
                  <c:v>4.5131999999999999E-2</c:v>
                </c:pt>
                <c:pt idx="272499">
                  <c:v>4.5130999999999998E-2</c:v>
                </c:pt>
                <c:pt idx="272500">
                  <c:v>4.5130000000000003E-2</c:v>
                </c:pt>
                <c:pt idx="272501">
                  <c:v>4.5130000000000003E-2</c:v>
                </c:pt>
                <c:pt idx="272502">
                  <c:v>4.5129000000000002E-2</c:v>
                </c:pt>
                <c:pt idx="272503">
                  <c:v>4.5129000000000002E-2</c:v>
                </c:pt>
                <c:pt idx="272504">
                  <c:v>4.5128000000000001E-2</c:v>
                </c:pt>
                <c:pt idx="272505">
                  <c:v>4.5128000000000001E-2</c:v>
                </c:pt>
                <c:pt idx="272506">
                  <c:v>4.5127E-2</c:v>
                </c:pt>
                <c:pt idx="272507">
                  <c:v>4.5127E-2</c:v>
                </c:pt>
                <c:pt idx="272508">
                  <c:v>4.5127E-2</c:v>
                </c:pt>
                <c:pt idx="272509">
                  <c:v>4.5125999999999999E-2</c:v>
                </c:pt>
                <c:pt idx="272510">
                  <c:v>4.5125999999999999E-2</c:v>
                </c:pt>
                <c:pt idx="272511">
                  <c:v>4.5125999999999999E-2</c:v>
                </c:pt>
                <c:pt idx="272512">
                  <c:v>4.5124999999999998E-2</c:v>
                </c:pt>
                <c:pt idx="272513">
                  <c:v>4.5124999999999998E-2</c:v>
                </c:pt>
                <c:pt idx="272514">
                  <c:v>4.5123999999999997E-2</c:v>
                </c:pt>
                <c:pt idx="272515">
                  <c:v>4.5123999999999997E-2</c:v>
                </c:pt>
                <c:pt idx="272516">
                  <c:v>4.5123999999999997E-2</c:v>
                </c:pt>
                <c:pt idx="272517">
                  <c:v>4.5123999999999997E-2</c:v>
                </c:pt>
                <c:pt idx="272518">
                  <c:v>4.5123999999999997E-2</c:v>
                </c:pt>
                <c:pt idx="272519">
                  <c:v>4.5123000000000003E-2</c:v>
                </c:pt>
                <c:pt idx="272520">
                  <c:v>4.5123000000000003E-2</c:v>
                </c:pt>
                <c:pt idx="272521">
                  <c:v>4.5123000000000003E-2</c:v>
                </c:pt>
                <c:pt idx="272522">
                  <c:v>4.5123000000000003E-2</c:v>
                </c:pt>
                <c:pt idx="272523">
                  <c:v>4.5123000000000003E-2</c:v>
                </c:pt>
                <c:pt idx="272524">
                  <c:v>4.5122000000000002E-2</c:v>
                </c:pt>
                <c:pt idx="272525">
                  <c:v>4.5122000000000002E-2</c:v>
                </c:pt>
                <c:pt idx="272526">
                  <c:v>4.5122000000000002E-2</c:v>
                </c:pt>
                <c:pt idx="272527">
                  <c:v>4.5122000000000002E-2</c:v>
                </c:pt>
                <c:pt idx="272528">
                  <c:v>4.5122000000000002E-2</c:v>
                </c:pt>
                <c:pt idx="272529">
                  <c:v>4.5122000000000002E-2</c:v>
                </c:pt>
                <c:pt idx="272530">
                  <c:v>4.5122000000000002E-2</c:v>
                </c:pt>
                <c:pt idx="272531">
                  <c:v>4.5121000000000001E-2</c:v>
                </c:pt>
                <c:pt idx="272532">
                  <c:v>4.5121000000000001E-2</c:v>
                </c:pt>
                <c:pt idx="272533">
                  <c:v>4.5121000000000001E-2</c:v>
                </c:pt>
                <c:pt idx="272534">
                  <c:v>4.5121000000000001E-2</c:v>
                </c:pt>
                <c:pt idx="272535">
                  <c:v>4.5121000000000001E-2</c:v>
                </c:pt>
                <c:pt idx="272536">
                  <c:v>4.5121000000000001E-2</c:v>
                </c:pt>
                <c:pt idx="272537">
                  <c:v>4.5121000000000001E-2</c:v>
                </c:pt>
                <c:pt idx="272538">
                  <c:v>4.5121000000000001E-2</c:v>
                </c:pt>
                <c:pt idx="272539">
                  <c:v>4.5121000000000001E-2</c:v>
                </c:pt>
                <c:pt idx="272540">
                  <c:v>4.5121000000000001E-2</c:v>
                </c:pt>
                <c:pt idx="272541">
                  <c:v>4.5121000000000001E-2</c:v>
                </c:pt>
                <c:pt idx="272542">
                  <c:v>4.5121000000000001E-2</c:v>
                </c:pt>
                <c:pt idx="272543">
                  <c:v>4.5121000000000001E-2</c:v>
                </c:pt>
                <c:pt idx="272544">
                  <c:v>4.5121000000000001E-2</c:v>
                </c:pt>
                <c:pt idx="272545">
                  <c:v>4.5121000000000001E-2</c:v>
                </c:pt>
                <c:pt idx="272546">
                  <c:v>4.5121000000000001E-2</c:v>
                </c:pt>
                <c:pt idx="272547">
                  <c:v>4.5121000000000001E-2</c:v>
                </c:pt>
                <c:pt idx="272548">
                  <c:v>4.5121000000000001E-2</c:v>
                </c:pt>
                <c:pt idx="272549">
                  <c:v>4.5121000000000001E-2</c:v>
                </c:pt>
                <c:pt idx="272550">
                  <c:v>4.5122000000000002E-2</c:v>
                </c:pt>
                <c:pt idx="272551">
                  <c:v>4.5122000000000002E-2</c:v>
                </c:pt>
                <c:pt idx="272552">
                  <c:v>4.5122000000000002E-2</c:v>
                </c:pt>
                <c:pt idx="272553">
                  <c:v>4.5122000000000002E-2</c:v>
                </c:pt>
                <c:pt idx="272554">
                  <c:v>4.5122000000000002E-2</c:v>
                </c:pt>
                <c:pt idx="272555">
                  <c:v>4.5122000000000002E-2</c:v>
                </c:pt>
                <c:pt idx="272556">
                  <c:v>4.5123000000000003E-2</c:v>
                </c:pt>
                <c:pt idx="272557">
                  <c:v>4.5123000000000003E-2</c:v>
                </c:pt>
                <c:pt idx="272558">
                  <c:v>4.5123000000000003E-2</c:v>
                </c:pt>
                <c:pt idx="272559">
                  <c:v>4.5123000000000003E-2</c:v>
                </c:pt>
                <c:pt idx="272560">
                  <c:v>4.5123000000000003E-2</c:v>
                </c:pt>
                <c:pt idx="272561">
                  <c:v>4.5123000000000003E-2</c:v>
                </c:pt>
                <c:pt idx="272562">
                  <c:v>4.5123000000000003E-2</c:v>
                </c:pt>
                <c:pt idx="272563">
                  <c:v>4.5123999999999997E-2</c:v>
                </c:pt>
                <c:pt idx="272564">
                  <c:v>4.5123999999999997E-2</c:v>
                </c:pt>
                <c:pt idx="272565">
                  <c:v>4.5123999999999997E-2</c:v>
                </c:pt>
                <c:pt idx="272566">
                  <c:v>4.5123999999999997E-2</c:v>
                </c:pt>
                <c:pt idx="272567">
                  <c:v>4.5124999999999998E-2</c:v>
                </c:pt>
                <c:pt idx="272568">
                  <c:v>4.5124999999999998E-2</c:v>
                </c:pt>
                <c:pt idx="272569">
                  <c:v>4.5124999999999998E-2</c:v>
                </c:pt>
                <c:pt idx="272570">
                  <c:v>4.5124999999999998E-2</c:v>
                </c:pt>
                <c:pt idx="272571">
                  <c:v>4.5124999999999998E-2</c:v>
                </c:pt>
                <c:pt idx="272572">
                  <c:v>4.5124999999999998E-2</c:v>
                </c:pt>
                <c:pt idx="272573">
                  <c:v>4.5125999999999999E-2</c:v>
                </c:pt>
                <c:pt idx="272574">
                  <c:v>4.5125999999999999E-2</c:v>
                </c:pt>
                <c:pt idx="272575">
                  <c:v>4.5125999999999999E-2</c:v>
                </c:pt>
                <c:pt idx="272576">
                  <c:v>4.5125999999999999E-2</c:v>
                </c:pt>
                <c:pt idx="272577">
                  <c:v>4.5127E-2</c:v>
                </c:pt>
                <c:pt idx="272578">
                  <c:v>4.5127E-2</c:v>
                </c:pt>
                <c:pt idx="272579">
                  <c:v>4.5127E-2</c:v>
                </c:pt>
                <c:pt idx="272580">
                  <c:v>4.5128000000000001E-2</c:v>
                </c:pt>
                <c:pt idx="272581">
                  <c:v>4.5128000000000001E-2</c:v>
                </c:pt>
                <c:pt idx="272582">
                  <c:v>4.5128000000000001E-2</c:v>
                </c:pt>
                <c:pt idx="272583">
                  <c:v>4.5128000000000001E-2</c:v>
                </c:pt>
                <c:pt idx="272584">
                  <c:v>4.5129000000000002E-2</c:v>
                </c:pt>
                <c:pt idx="272585">
                  <c:v>4.5129000000000002E-2</c:v>
                </c:pt>
                <c:pt idx="272586">
                  <c:v>4.5129000000000002E-2</c:v>
                </c:pt>
                <c:pt idx="272587">
                  <c:v>4.5130000000000003E-2</c:v>
                </c:pt>
                <c:pt idx="272588">
                  <c:v>4.5130000000000003E-2</c:v>
                </c:pt>
                <c:pt idx="272589">
                  <c:v>4.5130999999999998E-2</c:v>
                </c:pt>
                <c:pt idx="272590">
                  <c:v>4.5130999999999998E-2</c:v>
                </c:pt>
                <c:pt idx="272591">
                  <c:v>4.5130999999999998E-2</c:v>
                </c:pt>
                <c:pt idx="272592">
                  <c:v>4.5131999999999999E-2</c:v>
                </c:pt>
                <c:pt idx="272593">
                  <c:v>4.5131999999999999E-2</c:v>
                </c:pt>
                <c:pt idx="272594">
                  <c:v>4.5131999999999999E-2</c:v>
                </c:pt>
                <c:pt idx="272595">
                  <c:v>4.5131999999999999E-2</c:v>
                </c:pt>
                <c:pt idx="272596">
                  <c:v>4.5133E-2</c:v>
                </c:pt>
                <c:pt idx="272597">
                  <c:v>4.5133E-2</c:v>
                </c:pt>
                <c:pt idx="272598">
                  <c:v>4.5133E-2</c:v>
                </c:pt>
                <c:pt idx="272599">
                  <c:v>4.5133E-2</c:v>
                </c:pt>
                <c:pt idx="272600">
                  <c:v>4.5134000000000001E-2</c:v>
                </c:pt>
                <c:pt idx="272601">
                  <c:v>4.5134000000000001E-2</c:v>
                </c:pt>
                <c:pt idx="272602">
                  <c:v>4.5134000000000001E-2</c:v>
                </c:pt>
                <c:pt idx="272603">
                  <c:v>4.5135000000000002E-2</c:v>
                </c:pt>
                <c:pt idx="272604">
                  <c:v>4.5135000000000002E-2</c:v>
                </c:pt>
                <c:pt idx="272605">
                  <c:v>4.5135000000000002E-2</c:v>
                </c:pt>
                <c:pt idx="272606">
                  <c:v>4.5135000000000002E-2</c:v>
                </c:pt>
                <c:pt idx="272607">
                  <c:v>4.5135000000000002E-2</c:v>
                </c:pt>
                <c:pt idx="272608">
                  <c:v>4.5135000000000002E-2</c:v>
                </c:pt>
                <c:pt idx="272609">
                  <c:v>4.5135000000000002E-2</c:v>
                </c:pt>
                <c:pt idx="272610">
                  <c:v>4.5136000000000003E-2</c:v>
                </c:pt>
                <c:pt idx="272611">
                  <c:v>4.5136000000000003E-2</c:v>
                </c:pt>
                <c:pt idx="272612">
                  <c:v>4.5136000000000003E-2</c:v>
                </c:pt>
                <c:pt idx="272613">
                  <c:v>4.5136000000000003E-2</c:v>
                </c:pt>
                <c:pt idx="272614">
                  <c:v>4.5136000000000003E-2</c:v>
                </c:pt>
                <c:pt idx="272615">
                  <c:v>4.5136000000000003E-2</c:v>
                </c:pt>
                <c:pt idx="272616">
                  <c:v>4.5136000000000003E-2</c:v>
                </c:pt>
                <c:pt idx="272617">
                  <c:v>4.5136999999999997E-2</c:v>
                </c:pt>
                <c:pt idx="272618">
                  <c:v>4.5136000000000003E-2</c:v>
                </c:pt>
                <c:pt idx="272619">
                  <c:v>4.5136000000000003E-2</c:v>
                </c:pt>
                <c:pt idx="272620">
                  <c:v>4.5136000000000003E-2</c:v>
                </c:pt>
                <c:pt idx="272621">
                  <c:v>4.5136000000000003E-2</c:v>
                </c:pt>
                <c:pt idx="272622">
                  <c:v>4.5136000000000003E-2</c:v>
                </c:pt>
                <c:pt idx="272623">
                  <c:v>4.5136000000000003E-2</c:v>
                </c:pt>
                <c:pt idx="272624">
                  <c:v>4.5136999999999997E-2</c:v>
                </c:pt>
                <c:pt idx="272625">
                  <c:v>4.5136000000000003E-2</c:v>
                </c:pt>
                <c:pt idx="272626">
                  <c:v>4.5136000000000003E-2</c:v>
                </c:pt>
                <c:pt idx="272627">
                  <c:v>4.5136000000000003E-2</c:v>
                </c:pt>
                <c:pt idx="272628">
                  <c:v>4.5136000000000003E-2</c:v>
                </c:pt>
                <c:pt idx="272629">
                  <c:v>4.5136000000000003E-2</c:v>
                </c:pt>
                <c:pt idx="272630">
                  <c:v>4.5136000000000003E-2</c:v>
                </c:pt>
                <c:pt idx="272631">
                  <c:v>4.5135000000000002E-2</c:v>
                </c:pt>
                <c:pt idx="272632">
                  <c:v>4.5135000000000002E-2</c:v>
                </c:pt>
                <c:pt idx="272633">
                  <c:v>4.5135000000000002E-2</c:v>
                </c:pt>
                <c:pt idx="272634">
                  <c:v>4.5135000000000002E-2</c:v>
                </c:pt>
                <c:pt idx="272635">
                  <c:v>4.5135000000000002E-2</c:v>
                </c:pt>
                <c:pt idx="272636">
                  <c:v>4.5134000000000001E-2</c:v>
                </c:pt>
                <c:pt idx="272637">
                  <c:v>4.5134000000000001E-2</c:v>
                </c:pt>
                <c:pt idx="272638">
                  <c:v>4.5134000000000001E-2</c:v>
                </c:pt>
                <c:pt idx="272639">
                  <c:v>4.5133E-2</c:v>
                </c:pt>
                <c:pt idx="272640">
                  <c:v>4.5133E-2</c:v>
                </c:pt>
                <c:pt idx="272641">
                  <c:v>4.5131999999999999E-2</c:v>
                </c:pt>
                <c:pt idx="272642">
                  <c:v>4.5131999999999999E-2</c:v>
                </c:pt>
                <c:pt idx="272643">
                  <c:v>4.5130999999999998E-2</c:v>
                </c:pt>
                <c:pt idx="272644">
                  <c:v>4.5130999999999998E-2</c:v>
                </c:pt>
                <c:pt idx="272645">
                  <c:v>4.5130000000000003E-2</c:v>
                </c:pt>
                <c:pt idx="272646">
                  <c:v>4.5130000000000003E-2</c:v>
                </c:pt>
                <c:pt idx="272647">
                  <c:v>4.5129000000000002E-2</c:v>
                </c:pt>
                <c:pt idx="272648">
                  <c:v>4.5128000000000001E-2</c:v>
                </c:pt>
                <c:pt idx="272649">
                  <c:v>4.5128000000000001E-2</c:v>
                </c:pt>
                <c:pt idx="272650">
                  <c:v>4.5127E-2</c:v>
                </c:pt>
                <c:pt idx="272651">
                  <c:v>4.5125999999999999E-2</c:v>
                </c:pt>
                <c:pt idx="272652">
                  <c:v>4.5125999999999999E-2</c:v>
                </c:pt>
                <c:pt idx="272653">
                  <c:v>4.5124999999999998E-2</c:v>
                </c:pt>
                <c:pt idx="272654">
                  <c:v>4.5123999999999997E-2</c:v>
                </c:pt>
                <c:pt idx="272655">
                  <c:v>4.5123000000000003E-2</c:v>
                </c:pt>
                <c:pt idx="272656">
                  <c:v>4.5122000000000002E-2</c:v>
                </c:pt>
                <c:pt idx="272657">
                  <c:v>4.5121000000000001E-2</c:v>
                </c:pt>
                <c:pt idx="272658">
                  <c:v>4.5121000000000001E-2</c:v>
                </c:pt>
                <c:pt idx="272659">
                  <c:v>4.512E-2</c:v>
                </c:pt>
                <c:pt idx="272660">
                  <c:v>4.5118999999999999E-2</c:v>
                </c:pt>
                <c:pt idx="272661">
                  <c:v>4.5117999999999998E-2</c:v>
                </c:pt>
                <c:pt idx="272662">
                  <c:v>4.5116999999999997E-2</c:v>
                </c:pt>
                <c:pt idx="272663">
                  <c:v>4.5116000000000003E-2</c:v>
                </c:pt>
                <c:pt idx="272664">
                  <c:v>4.5115000000000002E-2</c:v>
                </c:pt>
                <c:pt idx="272665">
                  <c:v>4.5114000000000001E-2</c:v>
                </c:pt>
                <c:pt idx="272666">
                  <c:v>4.5113E-2</c:v>
                </c:pt>
                <c:pt idx="272667">
                  <c:v>4.5113E-2</c:v>
                </c:pt>
                <c:pt idx="272668">
                  <c:v>4.5111999999999999E-2</c:v>
                </c:pt>
                <c:pt idx="272669">
                  <c:v>4.5110999999999998E-2</c:v>
                </c:pt>
                <c:pt idx="272670">
                  <c:v>4.5109999999999997E-2</c:v>
                </c:pt>
                <c:pt idx="272671">
                  <c:v>4.5109000000000003E-2</c:v>
                </c:pt>
                <c:pt idx="272672">
                  <c:v>4.5108000000000002E-2</c:v>
                </c:pt>
                <c:pt idx="272673">
                  <c:v>4.5108000000000002E-2</c:v>
                </c:pt>
                <c:pt idx="272674">
                  <c:v>4.5107000000000001E-2</c:v>
                </c:pt>
                <c:pt idx="272675">
                  <c:v>4.5106E-2</c:v>
                </c:pt>
                <c:pt idx="272676">
                  <c:v>4.5104999999999999E-2</c:v>
                </c:pt>
                <c:pt idx="272677">
                  <c:v>4.5104999999999999E-2</c:v>
                </c:pt>
                <c:pt idx="272678">
                  <c:v>4.5103999999999998E-2</c:v>
                </c:pt>
                <c:pt idx="272679">
                  <c:v>4.5102999999999997E-2</c:v>
                </c:pt>
                <c:pt idx="272680">
                  <c:v>4.5102999999999997E-2</c:v>
                </c:pt>
                <c:pt idx="272681">
                  <c:v>4.5102000000000003E-2</c:v>
                </c:pt>
                <c:pt idx="272682">
                  <c:v>4.5102000000000003E-2</c:v>
                </c:pt>
                <c:pt idx="272683">
                  <c:v>4.5102000000000003E-2</c:v>
                </c:pt>
                <c:pt idx="272684">
                  <c:v>4.5101000000000002E-2</c:v>
                </c:pt>
                <c:pt idx="272685">
                  <c:v>4.5101000000000002E-2</c:v>
                </c:pt>
                <c:pt idx="272686">
                  <c:v>4.5101000000000002E-2</c:v>
                </c:pt>
                <c:pt idx="272687">
                  <c:v>4.5101000000000002E-2</c:v>
                </c:pt>
                <c:pt idx="272688">
                  <c:v>4.5100000000000001E-2</c:v>
                </c:pt>
                <c:pt idx="272689">
                  <c:v>4.5100000000000001E-2</c:v>
                </c:pt>
                <c:pt idx="272690">
                  <c:v>4.5100000000000001E-2</c:v>
                </c:pt>
                <c:pt idx="272691">
                  <c:v>4.5100000000000001E-2</c:v>
                </c:pt>
                <c:pt idx="272692">
                  <c:v>4.5100000000000001E-2</c:v>
                </c:pt>
                <c:pt idx="272693">
                  <c:v>4.5101000000000002E-2</c:v>
                </c:pt>
                <c:pt idx="272694">
                  <c:v>4.5101000000000002E-2</c:v>
                </c:pt>
                <c:pt idx="272695">
                  <c:v>4.5101000000000002E-2</c:v>
                </c:pt>
                <c:pt idx="272696">
                  <c:v>4.5102000000000003E-2</c:v>
                </c:pt>
                <c:pt idx="272697">
                  <c:v>4.5102000000000003E-2</c:v>
                </c:pt>
                <c:pt idx="272698">
                  <c:v>4.5102999999999997E-2</c:v>
                </c:pt>
                <c:pt idx="272699">
                  <c:v>4.5102999999999997E-2</c:v>
                </c:pt>
                <c:pt idx="272700">
                  <c:v>4.5102999999999997E-2</c:v>
                </c:pt>
                <c:pt idx="272701">
                  <c:v>4.5103999999999998E-2</c:v>
                </c:pt>
                <c:pt idx="272702">
                  <c:v>4.5104999999999999E-2</c:v>
                </c:pt>
                <c:pt idx="272703">
                  <c:v>4.5104999999999999E-2</c:v>
                </c:pt>
                <c:pt idx="272704">
                  <c:v>4.5106E-2</c:v>
                </c:pt>
                <c:pt idx="272705">
                  <c:v>4.5107000000000001E-2</c:v>
                </c:pt>
                <c:pt idx="272706">
                  <c:v>4.5108000000000002E-2</c:v>
                </c:pt>
                <c:pt idx="272707">
                  <c:v>4.5109000000000003E-2</c:v>
                </c:pt>
                <c:pt idx="272708">
                  <c:v>4.5109999999999997E-2</c:v>
                </c:pt>
                <c:pt idx="272709">
                  <c:v>4.5109999999999997E-2</c:v>
                </c:pt>
                <c:pt idx="272710">
                  <c:v>4.5110999999999998E-2</c:v>
                </c:pt>
                <c:pt idx="272711">
                  <c:v>4.5111999999999999E-2</c:v>
                </c:pt>
                <c:pt idx="272712">
                  <c:v>4.5113E-2</c:v>
                </c:pt>
                <c:pt idx="272713">
                  <c:v>4.5114000000000001E-2</c:v>
                </c:pt>
                <c:pt idx="272714">
                  <c:v>4.5115000000000002E-2</c:v>
                </c:pt>
                <c:pt idx="272715">
                  <c:v>4.5116000000000003E-2</c:v>
                </c:pt>
                <c:pt idx="272716">
                  <c:v>4.5116999999999997E-2</c:v>
                </c:pt>
                <c:pt idx="272717">
                  <c:v>4.5117999999999998E-2</c:v>
                </c:pt>
                <c:pt idx="272718">
                  <c:v>4.5118999999999999E-2</c:v>
                </c:pt>
                <c:pt idx="272719">
                  <c:v>4.512E-2</c:v>
                </c:pt>
                <c:pt idx="272720">
                  <c:v>4.5121000000000001E-2</c:v>
                </c:pt>
                <c:pt idx="272721">
                  <c:v>4.5122000000000002E-2</c:v>
                </c:pt>
                <c:pt idx="272722">
                  <c:v>4.5123000000000003E-2</c:v>
                </c:pt>
                <c:pt idx="272723">
                  <c:v>4.5123999999999997E-2</c:v>
                </c:pt>
                <c:pt idx="272724">
                  <c:v>4.5123999999999997E-2</c:v>
                </c:pt>
                <c:pt idx="272725">
                  <c:v>4.5124999999999998E-2</c:v>
                </c:pt>
                <c:pt idx="272726">
                  <c:v>4.5125999999999999E-2</c:v>
                </c:pt>
                <c:pt idx="272727">
                  <c:v>4.5127E-2</c:v>
                </c:pt>
                <c:pt idx="272728">
                  <c:v>4.5128000000000001E-2</c:v>
                </c:pt>
                <c:pt idx="272729">
                  <c:v>4.5129000000000002E-2</c:v>
                </c:pt>
                <c:pt idx="272730">
                  <c:v>4.5130000000000003E-2</c:v>
                </c:pt>
                <c:pt idx="272731">
                  <c:v>4.5130999999999998E-2</c:v>
                </c:pt>
                <c:pt idx="272732">
                  <c:v>4.5131999999999999E-2</c:v>
                </c:pt>
                <c:pt idx="272733">
                  <c:v>4.5133E-2</c:v>
                </c:pt>
                <c:pt idx="272734">
                  <c:v>4.5134000000000001E-2</c:v>
                </c:pt>
                <c:pt idx="272735">
                  <c:v>4.5134000000000001E-2</c:v>
                </c:pt>
                <c:pt idx="272736">
                  <c:v>4.5135000000000002E-2</c:v>
                </c:pt>
                <c:pt idx="272737">
                  <c:v>4.5136000000000003E-2</c:v>
                </c:pt>
                <c:pt idx="272738">
                  <c:v>4.5136999999999997E-2</c:v>
                </c:pt>
                <c:pt idx="272739">
                  <c:v>4.5136999999999997E-2</c:v>
                </c:pt>
                <c:pt idx="272740">
                  <c:v>4.5137999999999998E-2</c:v>
                </c:pt>
                <c:pt idx="272741">
                  <c:v>4.5138999999999999E-2</c:v>
                </c:pt>
                <c:pt idx="272742">
                  <c:v>4.514E-2</c:v>
                </c:pt>
                <c:pt idx="272743">
                  <c:v>4.5141000000000001E-2</c:v>
                </c:pt>
                <c:pt idx="272744">
                  <c:v>4.5141000000000001E-2</c:v>
                </c:pt>
                <c:pt idx="272745">
                  <c:v>4.5142000000000002E-2</c:v>
                </c:pt>
                <c:pt idx="272746">
                  <c:v>4.5143000000000003E-2</c:v>
                </c:pt>
                <c:pt idx="272747">
                  <c:v>4.5143000000000003E-2</c:v>
                </c:pt>
                <c:pt idx="272748">
                  <c:v>4.5143999999999997E-2</c:v>
                </c:pt>
                <c:pt idx="272749">
                  <c:v>4.5143999999999997E-2</c:v>
                </c:pt>
                <c:pt idx="272750">
                  <c:v>4.5144999999999998E-2</c:v>
                </c:pt>
                <c:pt idx="272751">
                  <c:v>4.5145999999999999E-2</c:v>
                </c:pt>
                <c:pt idx="272752">
                  <c:v>4.5145999999999999E-2</c:v>
                </c:pt>
                <c:pt idx="272753">
                  <c:v>4.5147E-2</c:v>
                </c:pt>
                <c:pt idx="272754">
                  <c:v>4.5148000000000001E-2</c:v>
                </c:pt>
                <c:pt idx="272755">
                  <c:v>4.5148000000000001E-2</c:v>
                </c:pt>
                <c:pt idx="272756">
                  <c:v>4.5149000000000002E-2</c:v>
                </c:pt>
                <c:pt idx="272757">
                  <c:v>4.5149000000000002E-2</c:v>
                </c:pt>
                <c:pt idx="272758">
                  <c:v>4.5150000000000003E-2</c:v>
                </c:pt>
                <c:pt idx="272759">
                  <c:v>4.5150000000000003E-2</c:v>
                </c:pt>
                <c:pt idx="272760">
                  <c:v>4.5150999999999997E-2</c:v>
                </c:pt>
                <c:pt idx="272761">
                  <c:v>4.5150999999999997E-2</c:v>
                </c:pt>
                <c:pt idx="272762">
                  <c:v>4.5150999999999997E-2</c:v>
                </c:pt>
                <c:pt idx="272763">
                  <c:v>4.5151999999999998E-2</c:v>
                </c:pt>
                <c:pt idx="272764">
                  <c:v>4.5151999999999998E-2</c:v>
                </c:pt>
                <c:pt idx="272765">
                  <c:v>4.5152999999999999E-2</c:v>
                </c:pt>
                <c:pt idx="272766">
                  <c:v>4.5152999999999999E-2</c:v>
                </c:pt>
                <c:pt idx="272767">
                  <c:v>4.5154E-2</c:v>
                </c:pt>
                <c:pt idx="272768">
                  <c:v>4.5154E-2</c:v>
                </c:pt>
                <c:pt idx="272769">
                  <c:v>4.5154E-2</c:v>
                </c:pt>
                <c:pt idx="272770">
                  <c:v>4.5154E-2</c:v>
                </c:pt>
                <c:pt idx="272771">
                  <c:v>4.5155000000000001E-2</c:v>
                </c:pt>
                <c:pt idx="272772">
                  <c:v>4.5155000000000001E-2</c:v>
                </c:pt>
                <c:pt idx="272773">
                  <c:v>4.5155000000000001E-2</c:v>
                </c:pt>
                <c:pt idx="272774">
                  <c:v>4.5155000000000001E-2</c:v>
                </c:pt>
                <c:pt idx="272775">
                  <c:v>4.5155000000000001E-2</c:v>
                </c:pt>
                <c:pt idx="272776">
                  <c:v>4.5155000000000001E-2</c:v>
                </c:pt>
                <c:pt idx="272777">
                  <c:v>4.5155000000000001E-2</c:v>
                </c:pt>
                <c:pt idx="272778">
                  <c:v>4.5156000000000002E-2</c:v>
                </c:pt>
                <c:pt idx="272779">
                  <c:v>4.5156000000000002E-2</c:v>
                </c:pt>
                <c:pt idx="272780">
                  <c:v>4.5156000000000002E-2</c:v>
                </c:pt>
                <c:pt idx="272781">
                  <c:v>4.5155000000000001E-2</c:v>
                </c:pt>
                <c:pt idx="272782">
                  <c:v>4.5155000000000001E-2</c:v>
                </c:pt>
                <c:pt idx="272783">
                  <c:v>4.5155000000000001E-2</c:v>
                </c:pt>
                <c:pt idx="272784">
                  <c:v>4.5155000000000001E-2</c:v>
                </c:pt>
                <c:pt idx="272785">
                  <c:v>4.5155000000000001E-2</c:v>
                </c:pt>
                <c:pt idx="272786">
                  <c:v>4.5154E-2</c:v>
                </c:pt>
                <c:pt idx="272787">
                  <c:v>4.5154E-2</c:v>
                </c:pt>
                <c:pt idx="272788">
                  <c:v>4.5154E-2</c:v>
                </c:pt>
                <c:pt idx="272789">
                  <c:v>4.5154E-2</c:v>
                </c:pt>
                <c:pt idx="272790">
                  <c:v>4.5152999999999999E-2</c:v>
                </c:pt>
                <c:pt idx="272791">
                  <c:v>4.5152999999999999E-2</c:v>
                </c:pt>
                <c:pt idx="272792">
                  <c:v>4.5151999999999998E-2</c:v>
                </c:pt>
                <c:pt idx="272793">
                  <c:v>4.5151999999999998E-2</c:v>
                </c:pt>
                <c:pt idx="272794">
                  <c:v>4.5150999999999997E-2</c:v>
                </c:pt>
                <c:pt idx="272795">
                  <c:v>4.5150000000000003E-2</c:v>
                </c:pt>
                <c:pt idx="272796">
                  <c:v>4.5150000000000003E-2</c:v>
                </c:pt>
                <c:pt idx="272797">
                  <c:v>4.5149000000000002E-2</c:v>
                </c:pt>
                <c:pt idx="272798">
                  <c:v>4.5148000000000001E-2</c:v>
                </c:pt>
                <c:pt idx="272799">
                  <c:v>4.5148000000000001E-2</c:v>
                </c:pt>
                <c:pt idx="272800">
                  <c:v>4.5147E-2</c:v>
                </c:pt>
                <c:pt idx="272801">
                  <c:v>4.5145999999999999E-2</c:v>
                </c:pt>
                <c:pt idx="272802">
                  <c:v>4.5145999999999999E-2</c:v>
                </c:pt>
                <c:pt idx="272803">
                  <c:v>4.5144999999999998E-2</c:v>
                </c:pt>
                <c:pt idx="272804">
                  <c:v>4.5143999999999997E-2</c:v>
                </c:pt>
                <c:pt idx="272805">
                  <c:v>4.5143000000000003E-2</c:v>
                </c:pt>
                <c:pt idx="272806">
                  <c:v>4.5142000000000002E-2</c:v>
                </c:pt>
                <c:pt idx="272807">
                  <c:v>4.5141000000000001E-2</c:v>
                </c:pt>
                <c:pt idx="272808">
                  <c:v>4.514E-2</c:v>
                </c:pt>
                <c:pt idx="272809">
                  <c:v>4.5138999999999999E-2</c:v>
                </c:pt>
                <c:pt idx="272810">
                  <c:v>4.5137999999999998E-2</c:v>
                </c:pt>
                <c:pt idx="272811">
                  <c:v>4.5136999999999997E-2</c:v>
                </c:pt>
                <c:pt idx="272812">
                  <c:v>4.5136000000000003E-2</c:v>
                </c:pt>
                <c:pt idx="272813">
                  <c:v>4.5134000000000001E-2</c:v>
                </c:pt>
                <c:pt idx="272814">
                  <c:v>4.5133E-2</c:v>
                </c:pt>
                <c:pt idx="272815">
                  <c:v>4.5131999999999999E-2</c:v>
                </c:pt>
                <c:pt idx="272816">
                  <c:v>4.5130999999999998E-2</c:v>
                </c:pt>
                <c:pt idx="272817">
                  <c:v>4.5130000000000003E-2</c:v>
                </c:pt>
                <c:pt idx="272818">
                  <c:v>4.5128000000000001E-2</c:v>
                </c:pt>
                <c:pt idx="272819">
                  <c:v>4.5127E-2</c:v>
                </c:pt>
                <c:pt idx="272820">
                  <c:v>4.5125999999999999E-2</c:v>
                </c:pt>
                <c:pt idx="272821">
                  <c:v>4.5123999999999997E-2</c:v>
                </c:pt>
                <c:pt idx="272822">
                  <c:v>4.5123000000000003E-2</c:v>
                </c:pt>
                <c:pt idx="272823">
                  <c:v>4.5122000000000002E-2</c:v>
                </c:pt>
                <c:pt idx="272824">
                  <c:v>4.5121000000000001E-2</c:v>
                </c:pt>
                <c:pt idx="272825">
                  <c:v>4.512E-2</c:v>
                </c:pt>
                <c:pt idx="272826">
                  <c:v>4.5118999999999999E-2</c:v>
                </c:pt>
                <c:pt idx="272827">
                  <c:v>4.5116999999999997E-2</c:v>
                </c:pt>
                <c:pt idx="272828">
                  <c:v>4.5116000000000003E-2</c:v>
                </c:pt>
                <c:pt idx="272829">
                  <c:v>4.5115000000000002E-2</c:v>
                </c:pt>
                <c:pt idx="272830">
                  <c:v>4.5114000000000001E-2</c:v>
                </c:pt>
                <c:pt idx="272831">
                  <c:v>4.5111999999999999E-2</c:v>
                </c:pt>
                <c:pt idx="272832">
                  <c:v>4.5110999999999998E-2</c:v>
                </c:pt>
                <c:pt idx="272833">
                  <c:v>4.5109999999999997E-2</c:v>
                </c:pt>
                <c:pt idx="272834">
                  <c:v>4.5109000000000003E-2</c:v>
                </c:pt>
                <c:pt idx="272835">
                  <c:v>4.5108000000000002E-2</c:v>
                </c:pt>
                <c:pt idx="272836">
                  <c:v>4.5107000000000001E-2</c:v>
                </c:pt>
                <c:pt idx="272837">
                  <c:v>4.5106E-2</c:v>
                </c:pt>
                <c:pt idx="272838">
                  <c:v>4.5104999999999999E-2</c:v>
                </c:pt>
                <c:pt idx="272839">
                  <c:v>4.5103999999999998E-2</c:v>
                </c:pt>
                <c:pt idx="272840">
                  <c:v>4.5103999999999998E-2</c:v>
                </c:pt>
                <c:pt idx="272841">
                  <c:v>4.5102999999999997E-2</c:v>
                </c:pt>
                <c:pt idx="272842">
                  <c:v>4.5102000000000003E-2</c:v>
                </c:pt>
                <c:pt idx="272843">
                  <c:v>4.5101000000000002E-2</c:v>
                </c:pt>
                <c:pt idx="272844">
                  <c:v>4.5101000000000002E-2</c:v>
                </c:pt>
                <c:pt idx="272845">
                  <c:v>4.5100000000000001E-2</c:v>
                </c:pt>
                <c:pt idx="272846">
                  <c:v>4.5100000000000001E-2</c:v>
                </c:pt>
                <c:pt idx="272847">
                  <c:v>4.5100000000000001E-2</c:v>
                </c:pt>
                <c:pt idx="272848">
                  <c:v>4.5099E-2</c:v>
                </c:pt>
                <c:pt idx="272849">
                  <c:v>4.5099E-2</c:v>
                </c:pt>
                <c:pt idx="272850">
                  <c:v>4.5099E-2</c:v>
                </c:pt>
                <c:pt idx="272851">
                  <c:v>4.5099E-2</c:v>
                </c:pt>
                <c:pt idx="272852">
                  <c:v>4.5099E-2</c:v>
                </c:pt>
                <c:pt idx="272853">
                  <c:v>4.5099E-2</c:v>
                </c:pt>
                <c:pt idx="272854">
                  <c:v>4.5099E-2</c:v>
                </c:pt>
                <c:pt idx="272855">
                  <c:v>4.5099E-2</c:v>
                </c:pt>
                <c:pt idx="272856">
                  <c:v>4.5099E-2</c:v>
                </c:pt>
                <c:pt idx="272857">
                  <c:v>4.5100000000000001E-2</c:v>
                </c:pt>
                <c:pt idx="272858">
                  <c:v>4.5100000000000001E-2</c:v>
                </c:pt>
                <c:pt idx="272859">
                  <c:v>4.5100000000000001E-2</c:v>
                </c:pt>
                <c:pt idx="272860">
                  <c:v>4.5101000000000002E-2</c:v>
                </c:pt>
                <c:pt idx="272861">
                  <c:v>4.5102000000000003E-2</c:v>
                </c:pt>
                <c:pt idx="272862">
                  <c:v>4.5102000000000003E-2</c:v>
                </c:pt>
                <c:pt idx="272863">
                  <c:v>4.5102999999999997E-2</c:v>
                </c:pt>
                <c:pt idx="272864">
                  <c:v>4.5103999999999998E-2</c:v>
                </c:pt>
                <c:pt idx="272865">
                  <c:v>4.5103999999999998E-2</c:v>
                </c:pt>
                <c:pt idx="272866">
                  <c:v>4.5104999999999999E-2</c:v>
                </c:pt>
                <c:pt idx="272867">
                  <c:v>4.5106E-2</c:v>
                </c:pt>
                <c:pt idx="272868">
                  <c:v>4.5107000000000001E-2</c:v>
                </c:pt>
                <c:pt idx="272869">
                  <c:v>4.5108000000000002E-2</c:v>
                </c:pt>
                <c:pt idx="272870">
                  <c:v>4.5109000000000003E-2</c:v>
                </c:pt>
                <c:pt idx="272871">
                  <c:v>4.5109999999999997E-2</c:v>
                </c:pt>
                <c:pt idx="272872">
                  <c:v>4.5110999999999998E-2</c:v>
                </c:pt>
                <c:pt idx="272873">
                  <c:v>4.5111999999999999E-2</c:v>
                </c:pt>
                <c:pt idx="272874">
                  <c:v>4.5113E-2</c:v>
                </c:pt>
                <c:pt idx="272875">
                  <c:v>4.5114000000000001E-2</c:v>
                </c:pt>
                <c:pt idx="272876">
                  <c:v>4.5115000000000002E-2</c:v>
                </c:pt>
                <c:pt idx="272877">
                  <c:v>4.5116000000000003E-2</c:v>
                </c:pt>
                <c:pt idx="272878">
                  <c:v>4.5116999999999997E-2</c:v>
                </c:pt>
                <c:pt idx="272879">
                  <c:v>4.5117999999999998E-2</c:v>
                </c:pt>
                <c:pt idx="272880">
                  <c:v>4.5118999999999999E-2</c:v>
                </c:pt>
                <c:pt idx="272881">
                  <c:v>4.512E-2</c:v>
                </c:pt>
                <c:pt idx="272882">
                  <c:v>4.5121000000000001E-2</c:v>
                </c:pt>
                <c:pt idx="272883">
                  <c:v>4.5122000000000002E-2</c:v>
                </c:pt>
                <c:pt idx="272884">
                  <c:v>4.5123000000000003E-2</c:v>
                </c:pt>
                <c:pt idx="272885">
                  <c:v>4.5123999999999997E-2</c:v>
                </c:pt>
                <c:pt idx="272886">
                  <c:v>4.5124999999999998E-2</c:v>
                </c:pt>
                <c:pt idx="272887">
                  <c:v>4.5125999999999999E-2</c:v>
                </c:pt>
                <c:pt idx="272888">
                  <c:v>4.5125999999999999E-2</c:v>
                </c:pt>
                <c:pt idx="272889">
                  <c:v>4.5127E-2</c:v>
                </c:pt>
                <c:pt idx="272890">
                  <c:v>4.5128000000000001E-2</c:v>
                </c:pt>
                <c:pt idx="272891">
                  <c:v>4.5128000000000001E-2</c:v>
                </c:pt>
                <c:pt idx="272892">
                  <c:v>4.5129000000000002E-2</c:v>
                </c:pt>
                <c:pt idx="272893">
                  <c:v>4.5130000000000003E-2</c:v>
                </c:pt>
                <c:pt idx="272894">
                  <c:v>4.5130000000000003E-2</c:v>
                </c:pt>
                <c:pt idx="272895">
                  <c:v>4.5130999999999998E-2</c:v>
                </c:pt>
                <c:pt idx="272896">
                  <c:v>4.5130999999999998E-2</c:v>
                </c:pt>
                <c:pt idx="272897">
                  <c:v>4.5131999999999999E-2</c:v>
                </c:pt>
                <c:pt idx="272898">
                  <c:v>4.5131999999999999E-2</c:v>
                </c:pt>
                <c:pt idx="272899">
                  <c:v>4.5131999999999999E-2</c:v>
                </c:pt>
                <c:pt idx="272900">
                  <c:v>4.5131999999999999E-2</c:v>
                </c:pt>
                <c:pt idx="272901">
                  <c:v>4.5131999999999999E-2</c:v>
                </c:pt>
                <c:pt idx="272902">
                  <c:v>4.5133E-2</c:v>
                </c:pt>
                <c:pt idx="272903">
                  <c:v>4.5133E-2</c:v>
                </c:pt>
                <c:pt idx="272904">
                  <c:v>4.5133E-2</c:v>
                </c:pt>
                <c:pt idx="272905">
                  <c:v>4.5133E-2</c:v>
                </c:pt>
                <c:pt idx="272906">
                  <c:v>4.5133E-2</c:v>
                </c:pt>
                <c:pt idx="272907">
                  <c:v>4.5133E-2</c:v>
                </c:pt>
                <c:pt idx="272908">
                  <c:v>4.5133E-2</c:v>
                </c:pt>
                <c:pt idx="272909">
                  <c:v>4.5133E-2</c:v>
                </c:pt>
                <c:pt idx="272910">
                  <c:v>4.5131999999999999E-2</c:v>
                </c:pt>
                <c:pt idx="272911">
                  <c:v>4.5131999999999999E-2</c:v>
                </c:pt>
                <c:pt idx="272912">
                  <c:v>4.5131999999999999E-2</c:v>
                </c:pt>
                <c:pt idx="272913">
                  <c:v>4.5130999999999998E-2</c:v>
                </c:pt>
                <c:pt idx="272914">
                  <c:v>4.5130999999999998E-2</c:v>
                </c:pt>
                <c:pt idx="272915">
                  <c:v>4.5130999999999998E-2</c:v>
                </c:pt>
                <c:pt idx="272916">
                  <c:v>4.5130999999999998E-2</c:v>
                </c:pt>
                <c:pt idx="272917">
                  <c:v>4.5130000000000003E-2</c:v>
                </c:pt>
                <c:pt idx="272918">
                  <c:v>4.5130000000000003E-2</c:v>
                </c:pt>
                <c:pt idx="272919">
                  <c:v>4.5130000000000003E-2</c:v>
                </c:pt>
                <c:pt idx="272920">
                  <c:v>4.5129000000000002E-2</c:v>
                </c:pt>
                <c:pt idx="272921">
                  <c:v>4.5129000000000002E-2</c:v>
                </c:pt>
                <c:pt idx="272922">
                  <c:v>4.5129000000000002E-2</c:v>
                </c:pt>
                <c:pt idx="272923">
                  <c:v>4.5128000000000001E-2</c:v>
                </c:pt>
                <c:pt idx="272924">
                  <c:v>4.5128000000000001E-2</c:v>
                </c:pt>
                <c:pt idx="272925">
                  <c:v>4.5127E-2</c:v>
                </c:pt>
                <c:pt idx="272926">
                  <c:v>4.5127E-2</c:v>
                </c:pt>
                <c:pt idx="272927">
                  <c:v>4.5125999999999999E-2</c:v>
                </c:pt>
                <c:pt idx="272928">
                  <c:v>4.5125999999999999E-2</c:v>
                </c:pt>
                <c:pt idx="272929">
                  <c:v>4.5125999999999999E-2</c:v>
                </c:pt>
                <c:pt idx="272930">
                  <c:v>4.5124999999999998E-2</c:v>
                </c:pt>
                <c:pt idx="272931">
                  <c:v>4.5124999999999998E-2</c:v>
                </c:pt>
                <c:pt idx="272932">
                  <c:v>4.5124999999999998E-2</c:v>
                </c:pt>
                <c:pt idx="272933">
                  <c:v>4.5123999999999997E-2</c:v>
                </c:pt>
                <c:pt idx="272934">
                  <c:v>4.5123999999999997E-2</c:v>
                </c:pt>
                <c:pt idx="272935">
                  <c:v>4.5123999999999997E-2</c:v>
                </c:pt>
                <c:pt idx="272936">
                  <c:v>4.5123000000000003E-2</c:v>
                </c:pt>
                <c:pt idx="272937">
                  <c:v>4.5123000000000003E-2</c:v>
                </c:pt>
                <c:pt idx="272938">
                  <c:v>4.5122000000000002E-2</c:v>
                </c:pt>
                <c:pt idx="272939">
                  <c:v>4.5122000000000002E-2</c:v>
                </c:pt>
                <c:pt idx="272940">
                  <c:v>4.5122000000000002E-2</c:v>
                </c:pt>
                <c:pt idx="272941">
                  <c:v>4.5122000000000002E-2</c:v>
                </c:pt>
                <c:pt idx="272942">
                  <c:v>4.5122000000000002E-2</c:v>
                </c:pt>
                <c:pt idx="272943">
                  <c:v>4.5121000000000001E-2</c:v>
                </c:pt>
                <c:pt idx="272944">
                  <c:v>4.5121000000000001E-2</c:v>
                </c:pt>
                <c:pt idx="272945">
                  <c:v>4.5121000000000001E-2</c:v>
                </c:pt>
                <c:pt idx="272946">
                  <c:v>4.5121000000000001E-2</c:v>
                </c:pt>
                <c:pt idx="272947">
                  <c:v>4.512E-2</c:v>
                </c:pt>
                <c:pt idx="272948">
                  <c:v>4.512E-2</c:v>
                </c:pt>
                <c:pt idx="272949">
                  <c:v>4.512E-2</c:v>
                </c:pt>
                <c:pt idx="272950">
                  <c:v>4.5118999999999999E-2</c:v>
                </c:pt>
                <c:pt idx="272951">
                  <c:v>4.5118999999999999E-2</c:v>
                </c:pt>
                <c:pt idx="272952">
                  <c:v>4.5118999999999999E-2</c:v>
                </c:pt>
                <c:pt idx="272953">
                  <c:v>4.5118999999999999E-2</c:v>
                </c:pt>
                <c:pt idx="272954">
                  <c:v>4.5117999999999998E-2</c:v>
                </c:pt>
                <c:pt idx="272955">
                  <c:v>4.5117999999999998E-2</c:v>
                </c:pt>
                <c:pt idx="272956">
                  <c:v>4.5117999999999998E-2</c:v>
                </c:pt>
                <c:pt idx="272957">
                  <c:v>4.5116999999999997E-2</c:v>
                </c:pt>
                <c:pt idx="272958">
                  <c:v>4.5116999999999997E-2</c:v>
                </c:pt>
                <c:pt idx="272959">
                  <c:v>4.5116000000000003E-2</c:v>
                </c:pt>
                <c:pt idx="272960">
                  <c:v>4.5116000000000003E-2</c:v>
                </c:pt>
                <c:pt idx="272961">
                  <c:v>4.5115000000000002E-2</c:v>
                </c:pt>
                <c:pt idx="272962">
                  <c:v>4.5115000000000002E-2</c:v>
                </c:pt>
                <c:pt idx="272963">
                  <c:v>4.5114000000000001E-2</c:v>
                </c:pt>
                <c:pt idx="272964">
                  <c:v>4.5114000000000001E-2</c:v>
                </c:pt>
                <c:pt idx="272965">
                  <c:v>4.5113E-2</c:v>
                </c:pt>
                <c:pt idx="272966">
                  <c:v>4.5113E-2</c:v>
                </c:pt>
                <c:pt idx="272967">
                  <c:v>4.5111999999999999E-2</c:v>
                </c:pt>
                <c:pt idx="272968">
                  <c:v>4.5110999999999998E-2</c:v>
                </c:pt>
                <c:pt idx="272969">
                  <c:v>4.5110999999999998E-2</c:v>
                </c:pt>
                <c:pt idx="272970">
                  <c:v>4.5109999999999997E-2</c:v>
                </c:pt>
                <c:pt idx="272971">
                  <c:v>4.5109000000000003E-2</c:v>
                </c:pt>
                <c:pt idx="272972">
                  <c:v>4.5108000000000002E-2</c:v>
                </c:pt>
                <c:pt idx="272973">
                  <c:v>4.5107000000000001E-2</c:v>
                </c:pt>
                <c:pt idx="272974">
                  <c:v>4.5106E-2</c:v>
                </c:pt>
                <c:pt idx="272975">
                  <c:v>4.5104999999999999E-2</c:v>
                </c:pt>
                <c:pt idx="272976">
                  <c:v>4.5103999999999998E-2</c:v>
                </c:pt>
                <c:pt idx="272977">
                  <c:v>4.5102999999999997E-2</c:v>
                </c:pt>
                <c:pt idx="272978">
                  <c:v>4.5102999999999997E-2</c:v>
                </c:pt>
                <c:pt idx="272979">
                  <c:v>4.5102000000000003E-2</c:v>
                </c:pt>
                <c:pt idx="272980">
                  <c:v>4.5101000000000002E-2</c:v>
                </c:pt>
                <c:pt idx="272981">
                  <c:v>4.5100000000000001E-2</c:v>
                </c:pt>
                <c:pt idx="272982">
                  <c:v>4.5097999999999999E-2</c:v>
                </c:pt>
                <c:pt idx="272983">
                  <c:v>4.5096999999999998E-2</c:v>
                </c:pt>
                <c:pt idx="272984">
                  <c:v>4.5095999999999997E-2</c:v>
                </c:pt>
                <c:pt idx="272985">
                  <c:v>4.5095000000000003E-2</c:v>
                </c:pt>
                <c:pt idx="272986">
                  <c:v>4.5094000000000002E-2</c:v>
                </c:pt>
                <c:pt idx="272987">
                  <c:v>4.5093000000000001E-2</c:v>
                </c:pt>
                <c:pt idx="272988">
                  <c:v>4.5093000000000001E-2</c:v>
                </c:pt>
                <c:pt idx="272989">
                  <c:v>4.5092E-2</c:v>
                </c:pt>
                <c:pt idx="272990">
                  <c:v>4.5090999999999999E-2</c:v>
                </c:pt>
                <c:pt idx="272991">
                  <c:v>4.5089999999999998E-2</c:v>
                </c:pt>
                <c:pt idx="272992">
                  <c:v>4.5088999999999997E-2</c:v>
                </c:pt>
                <c:pt idx="272993">
                  <c:v>4.5088999999999997E-2</c:v>
                </c:pt>
                <c:pt idx="272994">
                  <c:v>4.5088000000000003E-2</c:v>
                </c:pt>
                <c:pt idx="272995">
                  <c:v>4.5087000000000002E-2</c:v>
                </c:pt>
                <c:pt idx="272996">
                  <c:v>4.5086000000000001E-2</c:v>
                </c:pt>
                <c:pt idx="272997">
                  <c:v>4.5086000000000001E-2</c:v>
                </c:pt>
                <c:pt idx="272998">
                  <c:v>4.5085E-2</c:v>
                </c:pt>
                <c:pt idx="272999">
                  <c:v>4.5085E-2</c:v>
                </c:pt>
                <c:pt idx="273000">
                  <c:v>4.5085E-2</c:v>
                </c:pt>
                <c:pt idx="273001">
                  <c:v>4.5083999999999999E-2</c:v>
                </c:pt>
                <c:pt idx="273002">
                  <c:v>4.5083999999999999E-2</c:v>
                </c:pt>
                <c:pt idx="273003">
                  <c:v>4.5083999999999999E-2</c:v>
                </c:pt>
                <c:pt idx="273004">
                  <c:v>4.5083999999999999E-2</c:v>
                </c:pt>
                <c:pt idx="273005">
                  <c:v>4.5083999999999999E-2</c:v>
                </c:pt>
                <c:pt idx="273006">
                  <c:v>4.5083999999999999E-2</c:v>
                </c:pt>
                <c:pt idx="273007">
                  <c:v>4.5083999999999999E-2</c:v>
                </c:pt>
                <c:pt idx="273008">
                  <c:v>4.5083999999999999E-2</c:v>
                </c:pt>
                <c:pt idx="273009">
                  <c:v>4.5083999999999999E-2</c:v>
                </c:pt>
                <c:pt idx="273010">
                  <c:v>4.5083999999999999E-2</c:v>
                </c:pt>
                <c:pt idx="273011">
                  <c:v>4.5085E-2</c:v>
                </c:pt>
                <c:pt idx="273012">
                  <c:v>4.5085E-2</c:v>
                </c:pt>
                <c:pt idx="273013">
                  <c:v>4.5086000000000001E-2</c:v>
                </c:pt>
                <c:pt idx="273014">
                  <c:v>4.5086000000000001E-2</c:v>
                </c:pt>
                <c:pt idx="273015">
                  <c:v>4.5087000000000002E-2</c:v>
                </c:pt>
                <c:pt idx="273016">
                  <c:v>4.5088000000000003E-2</c:v>
                </c:pt>
                <c:pt idx="273017">
                  <c:v>4.5088000000000003E-2</c:v>
                </c:pt>
                <c:pt idx="273018">
                  <c:v>4.5088999999999997E-2</c:v>
                </c:pt>
                <c:pt idx="273019">
                  <c:v>4.5088999999999997E-2</c:v>
                </c:pt>
                <c:pt idx="273020">
                  <c:v>4.5089999999999998E-2</c:v>
                </c:pt>
                <c:pt idx="273021">
                  <c:v>4.5090999999999999E-2</c:v>
                </c:pt>
                <c:pt idx="273022">
                  <c:v>4.5092E-2</c:v>
                </c:pt>
                <c:pt idx="273023">
                  <c:v>4.5093000000000001E-2</c:v>
                </c:pt>
                <c:pt idx="273024">
                  <c:v>4.5094000000000002E-2</c:v>
                </c:pt>
                <c:pt idx="273025">
                  <c:v>4.5095000000000003E-2</c:v>
                </c:pt>
                <c:pt idx="273026">
                  <c:v>4.5095999999999997E-2</c:v>
                </c:pt>
                <c:pt idx="273027">
                  <c:v>4.5096999999999998E-2</c:v>
                </c:pt>
                <c:pt idx="273028">
                  <c:v>4.5096999999999998E-2</c:v>
                </c:pt>
                <c:pt idx="273029">
                  <c:v>4.5097999999999999E-2</c:v>
                </c:pt>
                <c:pt idx="273030">
                  <c:v>4.5099E-2</c:v>
                </c:pt>
                <c:pt idx="273031">
                  <c:v>4.5100000000000001E-2</c:v>
                </c:pt>
                <c:pt idx="273032">
                  <c:v>4.5101000000000002E-2</c:v>
                </c:pt>
                <c:pt idx="273033">
                  <c:v>4.5102000000000003E-2</c:v>
                </c:pt>
                <c:pt idx="273034">
                  <c:v>4.5102000000000003E-2</c:v>
                </c:pt>
                <c:pt idx="273035">
                  <c:v>4.5102999999999997E-2</c:v>
                </c:pt>
                <c:pt idx="273036">
                  <c:v>4.5103999999999998E-2</c:v>
                </c:pt>
                <c:pt idx="273037">
                  <c:v>4.5104999999999999E-2</c:v>
                </c:pt>
                <c:pt idx="273038">
                  <c:v>4.5104999999999999E-2</c:v>
                </c:pt>
                <c:pt idx="273039">
                  <c:v>4.5106E-2</c:v>
                </c:pt>
                <c:pt idx="273040">
                  <c:v>4.5106E-2</c:v>
                </c:pt>
                <c:pt idx="273041">
                  <c:v>4.5107000000000001E-2</c:v>
                </c:pt>
                <c:pt idx="273042">
                  <c:v>4.5107000000000001E-2</c:v>
                </c:pt>
                <c:pt idx="273043">
                  <c:v>4.5107000000000001E-2</c:v>
                </c:pt>
                <c:pt idx="273044">
                  <c:v>4.5107000000000001E-2</c:v>
                </c:pt>
                <c:pt idx="273045">
                  <c:v>4.5108000000000002E-2</c:v>
                </c:pt>
                <c:pt idx="273046">
                  <c:v>4.5108000000000002E-2</c:v>
                </c:pt>
                <c:pt idx="273047">
                  <c:v>4.5108000000000002E-2</c:v>
                </c:pt>
                <c:pt idx="273048">
                  <c:v>4.5108000000000002E-2</c:v>
                </c:pt>
                <c:pt idx="273049">
                  <c:v>4.5108000000000002E-2</c:v>
                </c:pt>
                <c:pt idx="273050">
                  <c:v>4.5107000000000001E-2</c:v>
                </c:pt>
                <c:pt idx="273051">
                  <c:v>4.5107000000000001E-2</c:v>
                </c:pt>
                <c:pt idx="273052">
                  <c:v>4.5106E-2</c:v>
                </c:pt>
                <c:pt idx="273053">
                  <c:v>4.5106E-2</c:v>
                </c:pt>
                <c:pt idx="273054">
                  <c:v>4.5104999999999999E-2</c:v>
                </c:pt>
                <c:pt idx="273055">
                  <c:v>4.5103999999999998E-2</c:v>
                </c:pt>
                <c:pt idx="273056">
                  <c:v>4.5103999999999998E-2</c:v>
                </c:pt>
                <c:pt idx="273057">
                  <c:v>4.5102999999999997E-2</c:v>
                </c:pt>
                <c:pt idx="273058">
                  <c:v>4.5102000000000003E-2</c:v>
                </c:pt>
                <c:pt idx="273059">
                  <c:v>4.5101000000000002E-2</c:v>
                </c:pt>
                <c:pt idx="273060">
                  <c:v>4.5100000000000001E-2</c:v>
                </c:pt>
                <c:pt idx="273061">
                  <c:v>4.5099E-2</c:v>
                </c:pt>
                <c:pt idx="273062">
                  <c:v>4.5097999999999999E-2</c:v>
                </c:pt>
                <c:pt idx="273063">
                  <c:v>4.5096999999999998E-2</c:v>
                </c:pt>
                <c:pt idx="273064">
                  <c:v>4.5095000000000003E-2</c:v>
                </c:pt>
                <c:pt idx="273065">
                  <c:v>4.5094000000000002E-2</c:v>
                </c:pt>
                <c:pt idx="273066">
                  <c:v>4.5092E-2</c:v>
                </c:pt>
                <c:pt idx="273067">
                  <c:v>4.5090999999999999E-2</c:v>
                </c:pt>
                <c:pt idx="273068">
                  <c:v>4.5089999999999998E-2</c:v>
                </c:pt>
                <c:pt idx="273069">
                  <c:v>4.5088000000000003E-2</c:v>
                </c:pt>
                <c:pt idx="273070">
                  <c:v>4.5087000000000002E-2</c:v>
                </c:pt>
                <c:pt idx="273071">
                  <c:v>4.5085E-2</c:v>
                </c:pt>
                <c:pt idx="273072">
                  <c:v>4.5083999999999999E-2</c:v>
                </c:pt>
                <c:pt idx="273073">
                  <c:v>4.5081999999999997E-2</c:v>
                </c:pt>
                <c:pt idx="273074">
                  <c:v>4.5080000000000002E-2</c:v>
                </c:pt>
                <c:pt idx="273075">
                  <c:v>4.5079000000000001E-2</c:v>
                </c:pt>
                <c:pt idx="273076">
                  <c:v>4.5076999999999999E-2</c:v>
                </c:pt>
                <c:pt idx="273077">
                  <c:v>4.5075999999999998E-2</c:v>
                </c:pt>
                <c:pt idx="273078">
                  <c:v>4.5074000000000003E-2</c:v>
                </c:pt>
                <c:pt idx="273079">
                  <c:v>4.5072000000000001E-2</c:v>
                </c:pt>
                <c:pt idx="273080">
                  <c:v>4.5071E-2</c:v>
                </c:pt>
                <c:pt idx="273081">
                  <c:v>4.5068999999999998E-2</c:v>
                </c:pt>
                <c:pt idx="273082">
                  <c:v>4.5067999999999997E-2</c:v>
                </c:pt>
                <c:pt idx="273083">
                  <c:v>4.5066000000000002E-2</c:v>
                </c:pt>
                <c:pt idx="273084">
                  <c:v>4.5065000000000001E-2</c:v>
                </c:pt>
                <c:pt idx="273085">
                  <c:v>4.5064E-2</c:v>
                </c:pt>
                <c:pt idx="273086">
                  <c:v>4.5061999999999998E-2</c:v>
                </c:pt>
                <c:pt idx="273087">
                  <c:v>4.5060999999999997E-2</c:v>
                </c:pt>
                <c:pt idx="273088">
                  <c:v>4.5059000000000002E-2</c:v>
                </c:pt>
                <c:pt idx="273089">
                  <c:v>4.5058000000000001E-2</c:v>
                </c:pt>
                <c:pt idx="273090">
                  <c:v>4.5057E-2</c:v>
                </c:pt>
                <c:pt idx="273091">
                  <c:v>4.5055999999999999E-2</c:v>
                </c:pt>
                <c:pt idx="273092">
                  <c:v>4.5053999999999997E-2</c:v>
                </c:pt>
                <c:pt idx="273093">
                  <c:v>4.5053000000000003E-2</c:v>
                </c:pt>
                <c:pt idx="273094">
                  <c:v>4.5052000000000002E-2</c:v>
                </c:pt>
                <c:pt idx="273095">
                  <c:v>4.5051000000000001E-2</c:v>
                </c:pt>
                <c:pt idx="273096">
                  <c:v>4.5051000000000001E-2</c:v>
                </c:pt>
                <c:pt idx="273097">
                  <c:v>4.505E-2</c:v>
                </c:pt>
                <c:pt idx="273098">
                  <c:v>4.5048999999999999E-2</c:v>
                </c:pt>
                <c:pt idx="273099">
                  <c:v>4.5047999999999998E-2</c:v>
                </c:pt>
                <c:pt idx="273100">
                  <c:v>4.5046999999999997E-2</c:v>
                </c:pt>
                <c:pt idx="273101">
                  <c:v>4.5046000000000003E-2</c:v>
                </c:pt>
                <c:pt idx="273102">
                  <c:v>4.5046000000000003E-2</c:v>
                </c:pt>
                <c:pt idx="273103">
                  <c:v>4.5045000000000002E-2</c:v>
                </c:pt>
                <c:pt idx="273104">
                  <c:v>4.5045000000000002E-2</c:v>
                </c:pt>
                <c:pt idx="273105">
                  <c:v>4.5045000000000002E-2</c:v>
                </c:pt>
                <c:pt idx="273106">
                  <c:v>4.5044000000000001E-2</c:v>
                </c:pt>
                <c:pt idx="273107">
                  <c:v>4.5044000000000001E-2</c:v>
                </c:pt>
                <c:pt idx="273108">
                  <c:v>4.5044000000000001E-2</c:v>
                </c:pt>
                <c:pt idx="273109">
                  <c:v>4.5044000000000001E-2</c:v>
                </c:pt>
                <c:pt idx="273110">
                  <c:v>4.5044000000000001E-2</c:v>
                </c:pt>
                <c:pt idx="273111">
                  <c:v>4.5044000000000001E-2</c:v>
                </c:pt>
                <c:pt idx="273112">
                  <c:v>4.5044000000000001E-2</c:v>
                </c:pt>
                <c:pt idx="273113">
                  <c:v>4.5044000000000001E-2</c:v>
                </c:pt>
                <c:pt idx="273114">
                  <c:v>4.5044000000000001E-2</c:v>
                </c:pt>
                <c:pt idx="273115">
                  <c:v>4.5044000000000001E-2</c:v>
                </c:pt>
                <c:pt idx="273116">
                  <c:v>4.5045000000000002E-2</c:v>
                </c:pt>
                <c:pt idx="273117">
                  <c:v>4.5045000000000002E-2</c:v>
                </c:pt>
                <c:pt idx="273118">
                  <c:v>4.5046000000000003E-2</c:v>
                </c:pt>
                <c:pt idx="273119">
                  <c:v>4.5046999999999997E-2</c:v>
                </c:pt>
                <c:pt idx="273120">
                  <c:v>4.5046999999999997E-2</c:v>
                </c:pt>
                <c:pt idx="273121">
                  <c:v>4.5047999999999998E-2</c:v>
                </c:pt>
                <c:pt idx="273122">
                  <c:v>4.5048999999999999E-2</c:v>
                </c:pt>
                <c:pt idx="273123">
                  <c:v>4.505E-2</c:v>
                </c:pt>
                <c:pt idx="273124">
                  <c:v>4.5051000000000001E-2</c:v>
                </c:pt>
                <c:pt idx="273125">
                  <c:v>4.5052000000000002E-2</c:v>
                </c:pt>
                <c:pt idx="273126">
                  <c:v>4.5053000000000003E-2</c:v>
                </c:pt>
                <c:pt idx="273127">
                  <c:v>4.5053999999999997E-2</c:v>
                </c:pt>
                <c:pt idx="273128">
                  <c:v>4.5054999999999998E-2</c:v>
                </c:pt>
                <c:pt idx="273129">
                  <c:v>4.5055999999999999E-2</c:v>
                </c:pt>
                <c:pt idx="273130">
                  <c:v>4.5058000000000001E-2</c:v>
                </c:pt>
                <c:pt idx="273131">
                  <c:v>4.5059000000000002E-2</c:v>
                </c:pt>
                <c:pt idx="273132">
                  <c:v>4.5060999999999997E-2</c:v>
                </c:pt>
                <c:pt idx="273133">
                  <c:v>4.5061999999999998E-2</c:v>
                </c:pt>
                <c:pt idx="273134">
                  <c:v>4.5062999999999999E-2</c:v>
                </c:pt>
                <c:pt idx="273135">
                  <c:v>4.5065000000000001E-2</c:v>
                </c:pt>
                <c:pt idx="273136">
                  <c:v>4.5066000000000002E-2</c:v>
                </c:pt>
                <c:pt idx="273137">
                  <c:v>4.5067000000000003E-2</c:v>
                </c:pt>
                <c:pt idx="273138">
                  <c:v>4.5068999999999998E-2</c:v>
                </c:pt>
                <c:pt idx="273139">
                  <c:v>4.5069999999999999E-2</c:v>
                </c:pt>
                <c:pt idx="273140">
                  <c:v>4.5072000000000001E-2</c:v>
                </c:pt>
                <c:pt idx="273141">
                  <c:v>4.5073000000000002E-2</c:v>
                </c:pt>
                <c:pt idx="273142">
                  <c:v>4.5074999999999997E-2</c:v>
                </c:pt>
                <c:pt idx="273143">
                  <c:v>4.5075999999999998E-2</c:v>
                </c:pt>
                <c:pt idx="273144">
                  <c:v>4.5076999999999999E-2</c:v>
                </c:pt>
                <c:pt idx="273145">
                  <c:v>4.5078E-2</c:v>
                </c:pt>
                <c:pt idx="273146">
                  <c:v>4.5079000000000001E-2</c:v>
                </c:pt>
                <c:pt idx="273147">
                  <c:v>4.5080000000000002E-2</c:v>
                </c:pt>
                <c:pt idx="273148">
                  <c:v>4.5081000000000003E-2</c:v>
                </c:pt>
                <c:pt idx="273149">
                  <c:v>4.5081000000000003E-2</c:v>
                </c:pt>
                <c:pt idx="273150">
                  <c:v>4.5081999999999997E-2</c:v>
                </c:pt>
                <c:pt idx="273151">
                  <c:v>4.5081999999999997E-2</c:v>
                </c:pt>
                <c:pt idx="273152">
                  <c:v>4.5081999999999997E-2</c:v>
                </c:pt>
                <c:pt idx="273153">
                  <c:v>4.5081999999999997E-2</c:v>
                </c:pt>
                <c:pt idx="273154">
                  <c:v>4.5081000000000003E-2</c:v>
                </c:pt>
                <c:pt idx="273155">
                  <c:v>4.5081000000000003E-2</c:v>
                </c:pt>
                <c:pt idx="273156">
                  <c:v>4.5080000000000002E-2</c:v>
                </c:pt>
                <c:pt idx="273157">
                  <c:v>4.5078E-2</c:v>
                </c:pt>
                <c:pt idx="273158">
                  <c:v>4.5075999999999998E-2</c:v>
                </c:pt>
                <c:pt idx="273159">
                  <c:v>4.5074000000000003E-2</c:v>
                </c:pt>
                <c:pt idx="273160">
                  <c:v>4.5071E-2</c:v>
                </c:pt>
                <c:pt idx="273161">
                  <c:v>4.5067999999999997E-2</c:v>
                </c:pt>
                <c:pt idx="273162">
                  <c:v>4.5064E-2</c:v>
                </c:pt>
                <c:pt idx="273163">
                  <c:v>4.5060000000000003E-2</c:v>
                </c:pt>
                <c:pt idx="273164">
                  <c:v>4.5054999999999998E-2</c:v>
                </c:pt>
                <c:pt idx="273165">
                  <c:v>4.5048999999999999E-2</c:v>
                </c:pt>
                <c:pt idx="273166">
                  <c:v>4.5043E-2</c:v>
                </c:pt>
                <c:pt idx="273167">
                  <c:v>4.5037000000000001E-2</c:v>
                </c:pt>
                <c:pt idx="273168">
                  <c:v>4.5029E-2</c:v>
                </c:pt>
                <c:pt idx="273169">
                  <c:v>4.5020999999999999E-2</c:v>
                </c:pt>
                <c:pt idx="273170">
                  <c:v>4.5012000000000003E-2</c:v>
                </c:pt>
                <c:pt idx="273171">
                  <c:v>4.5002E-2</c:v>
                </c:pt>
                <c:pt idx="273172">
                  <c:v>4.4991000000000003E-2</c:v>
                </c:pt>
                <c:pt idx="273173">
                  <c:v>4.4979999999999999E-2</c:v>
                </c:pt>
                <c:pt idx="273174">
                  <c:v>4.4968000000000001E-2</c:v>
                </c:pt>
                <c:pt idx="273175">
                  <c:v>4.4955000000000002E-2</c:v>
                </c:pt>
                <c:pt idx="273176">
                  <c:v>4.4941000000000002E-2</c:v>
                </c:pt>
                <c:pt idx="273177">
                  <c:v>4.4926000000000001E-2</c:v>
                </c:pt>
                <c:pt idx="273178">
                  <c:v>4.4909999999999999E-2</c:v>
                </c:pt>
                <c:pt idx="273179">
                  <c:v>4.4893000000000002E-2</c:v>
                </c:pt>
                <c:pt idx="273180">
                  <c:v>4.4875999999999999E-2</c:v>
                </c:pt>
                <c:pt idx="273181">
                  <c:v>4.4857000000000001E-2</c:v>
                </c:pt>
                <c:pt idx="273182">
                  <c:v>4.4838000000000003E-2</c:v>
                </c:pt>
                <c:pt idx="273183">
                  <c:v>4.4817000000000003E-2</c:v>
                </c:pt>
                <c:pt idx="273184">
                  <c:v>4.4796000000000002E-2</c:v>
                </c:pt>
                <c:pt idx="273185">
                  <c:v>4.4774000000000001E-2</c:v>
                </c:pt>
                <c:pt idx="273186">
                  <c:v>4.4750999999999999E-2</c:v>
                </c:pt>
                <c:pt idx="273187">
                  <c:v>4.4727000000000003E-2</c:v>
                </c:pt>
                <c:pt idx="273188">
                  <c:v>4.4701999999999999E-2</c:v>
                </c:pt>
                <c:pt idx="273189">
                  <c:v>4.4676E-2</c:v>
                </c:pt>
                <c:pt idx="273190">
                  <c:v>4.4650000000000002E-2</c:v>
                </c:pt>
                <c:pt idx="273191">
                  <c:v>4.4623000000000003E-2</c:v>
                </c:pt>
                <c:pt idx="273192">
                  <c:v>4.4595000000000003E-2</c:v>
                </c:pt>
                <c:pt idx="273193">
                  <c:v>4.4566000000000001E-2</c:v>
                </c:pt>
                <c:pt idx="273194">
                  <c:v>4.4535999999999999E-2</c:v>
                </c:pt>
                <c:pt idx="273195">
                  <c:v>4.4505999999999997E-2</c:v>
                </c:pt>
                <c:pt idx="273196">
                  <c:v>4.4475000000000001E-2</c:v>
                </c:pt>
                <c:pt idx="273197">
                  <c:v>4.4443000000000003E-2</c:v>
                </c:pt>
                <c:pt idx="273198">
                  <c:v>4.4410999999999999E-2</c:v>
                </c:pt>
                <c:pt idx="273199">
                  <c:v>4.4379000000000002E-2</c:v>
                </c:pt>
                <c:pt idx="273200">
                  <c:v>4.4345999999999997E-2</c:v>
                </c:pt>
                <c:pt idx="273201">
                  <c:v>4.4311999999999997E-2</c:v>
                </c:pt>
                <c:pt idx="273202">
                  <c:v>4.4278999999999999E-2</c:v>
                </c:pt>
                <c:pt idx="273203">
                  <c:v>4.4243999999999999E-2</c:v>
                </c:pt>
                <c:pt idx="273204">
                  <c:v>4.4209999999999999E-2</c:v>
                </c:pt>
                <c:pt idx="273205">
                  <c:v>4.4174999999999999E-2</c:v>
                </c:pt>
                <c:pt idx="273206">
                  <c:v>4.4139999999999999E-2</c:v>
                </c:pt>
                <c:pt idx="273207">
                  <c:v>4.4103999999999997E-2</c:v>
                </c:pt>
                <c:pt idx="273208">
                  <c:v>4.4068999999999997E-2</c:v>
                </c:pt>
                <c:pt idx="273209">
                  <c:v>4.4033999999999997E-2</c:v>
                </c:pt>
                <c:pt idx="273210">
                  <c:v>4.3998000000000002E-2</c:v>
                </c:pt>
                <c:pt idx="273211">
                  <c:v>4.3963000000000002E-2</c:v>
                </c:pt>
                <c:pt idx="273212">
                  <c:v>4.3927000000000001E-2</c:v>
                </c:pt>
                <c:pt idx="273213">
                  <c:v>4.3892E-2</c:v>
                </c:pt>
                <c:pt idx="273214">
                  <c:v>4.3857E-2</c:v>
                </c:pt>
                <c:pt idx="273215">
                  <c:v>4.3822E-2</c:v>
                </c:pt>
                <c:pt idx="273216">
                  <c:v>4.3788000000000001E-2</c:v>
                </c:pt>
                <c:pt idx="273217">
                  <c:v>4.3753E-2</c:v>
                </c:pt>
                <c:pt idx="273218">
                  <c:v>4.3719000000000001E-2</c:v>
                </c:pt>
                <c:pt idx="273219">
                  <c:v>4.3686000000000003E-2</c:v>
                </c:pt>
                <c:pt idx="273220">
                  <c:v>4.3652999999999997E-2</c:v>
                </c:pt>
                <c:pt idx="273221">
                  <c:v>4.3619999999999999E-2</c:v>
                </c:pt>
                <c:pt idx="273222">
                  <c:v>4.3588000000000002E-2</c:v>
                </c:pt>
                <c:pt idx="273223">
                  <c:v>4.3555999999999997E-2</c:v>
                </c:pt>
                <c:pt idx="273224">
                  <c:v>4.3526000000000002E-2</c:v>
                </c:pt>
                <c:pt idx="273225">
                  <c:v>4.3494999999999999E-2</c:v>
                </c:pt>
                <c:pt idx="273226">
                  <c:v>4.3464999999999997E-2</c:v>
                </c:pt>
                <c:pt idx="273227">
                  <c:v>4.3436000000000002E-2</c:v>
                </c:pt>
                <c:pt idx="273228">
                  <c:v>4.3408000000000002E-2</c:v>
                </c:pt>
                <c:pt idx="273229">
                  <c:v>4.3380000000000002E-2</c:v>
                </c:pt>
                <c:pt idx="273230">
                  <c:v>4.3353000000000003E-2</c:v>
                </c:pt>
                <c:pt idx="273231">
                  <c:v>4.3326000000000003E-2</c:v>
                </c:pt>
                <c:pt idx="273232">
                  <c:v>4.3300999999999999E-2</c:v>
                </c:pt>
                <c:pt idx="273233">
                  <c:v>4.3276000000000002E-2</c:v>
                </c:pt>
                <c:pt idx="273234">
                  <c:v>4.3251999999999999E-2</c:v>
                </c:pt>
                <c:pt idx="273235">
                  <c:v>4.3228999999999997E-2</c:v>
                </c:pt>
                <c:pt idx="273236">
                  <c:v>4.3206000000000001E-2</c:v>
                </c:pt>
                <c:pt idx="273237">
                  <c:v>4.3185000000000001E-2</c:v>
                </c:pt>
                <c:pt idx="273238">
                  <c:v>4.3164000000000001E-2</c:v>
                </c:pt>
                <c:pt idx="273239">
                  <c:v>4.3144000000000002E-2</c:v>
                </c:pt>
                <c:pt idx="273240">
                  <c:v>4.3124999999999997E-2</c:v>
                </c:pt>
                <c:pt idx="273241">
                  <c:v>4.3105999999999998E-2</c:v>
                </c:pt>
                <c:pt idx="273242">
                  <c:v>4.3089000000000002E-2</c:v>
                </c:pt>
                <c:pt idx="273243">
                  <c:v>4.3071999999999999E-2</c:v>
                </c:pt>
                <c:pt idx="273244">
                  <c:v>4.3055999999999997E-2</c:v>
                </c:pt>
                <c:pt idx="273245">
                  <c:v>4.3041000000000003E-2</c:v>
                </c:pt>
                <c:pt idx="273246">
                  <c:v>4.3026000000000002E-2</c:v>
                </c:pt>
                <c:pt idx="273247">
                  <c:v>4.3013000000000003E-2</c:v>
                </c:pt>
                <c:pt idx="273248">
                  <c:v>4.2999999999999997E-2</c:v>
                </c:pt>
                <c:pt idx="273249">
                  <c:v>4.2987999999999998E-2</c:v>
                </c:pt>
                <c:pt idx="273250">
                  <c:v>4.2976E-2</c:v>
                </c:pt>
                <c:pt idx="273251">
                  <c:v>4.2965000000000003E-2</c:v>
                </c:pt>
                <c:pt idx="273252">
                  <c:v>4.2955E-2</c:v>
                </c:pt>
                <c:pt idx="273253">
                  <c:v>4.2945999999999998E-2</c:v>
                </c:pt>
                <c:pt idx="273254">
                  <c:v>4.2937000000000003E-2</c:v>
                </c:pt>
                <c:pt idx="273255">
                  <c:v>4.2928000000000001E-2</c:v>
                </c:pt>
                <c:pt idx="273256">
                  <c:v>4.2921000000000001E-2</c:v>
                </c:pt>
                <c:pt idx="273257">
                  <c:v>4.2914000000000001E-2</c:v>
                </c:pt>
                <c:pt idx="273258">
                  <c:v>4.2907000000000001E-2</c:v>
                </c:pt>
                <c:pt idx="273259">
                  <c:v>4.2901000000000002E-2</c:v>
                </c:pt>
                <c:pt idx="273260">
                  <c:v>4.2895999999999997E-2</c:v>
                </c:pt>
                <c:pt idx="273261">
                  <c:v>4.2890999999999999E-2</c:v>
                </c:pt>
                <c:pt idx="273262">
                  <c:v>4.2886000000000001E-2</c:v>
                </c:pt>
                <c:pt idx="273263">
                  <c:v>4.2882000000000003E-2</c:v>
                </c:pt>
                <c:pt idx="273264">
                  <c:v>4.2877999999999999E-2</c:v>
                </c:pt>
                <c:pt idx="273265">
                  <c:v>4.2874000000000002E-2</c:v>
                </c:pt>
                <c:pt idx="273266">
                  <c:v>4.2870999999999999E-2</c:v>
                </c:pt>
                <c:pt idx="273267">
                  <c:v>4.2868000000000003E-2</c:v>
                </c:pt>
                <c:pt idx="273268">
                  <c:v>4.2865E-2</c:v>
                </c:pt>
                <c:pt idx="273269">
                  <c:v>4.2862999999999998E-2</c:v>
                </c:pt>
                <c:pt idx="273270">
                  <c:v>4.2860000000000002E-2</c:v>
                </c:pt>
                <c:pt idx="273271">
                  <c:v>4.2858E-2</c:v>
                </c:pt>
                <c:pt idx="273272">
                  <c:v>4.2855999999999998E-2</c:v>
                </c:pt>
                <c:pt idx="273273">
                  <c:v>4.2854000000000003E-2</c:v>
                </c:pt>
                <c:pt idx="273274">
                  <c:v>4.2852000000000001E-2</c:v>
                </c:pt>
                <c:pt idx="273275">
                  <c:v>4.2849999999999999E-2</c:v>
                </c:pt>
                <c:pt idx="273276">
                  <c:v>4.2847999999999997E-2</c:v>
                </c:pt>
                <c:pt idx="273277">
                  <c:v>4.2846000000000002E-2</c:v>
                </c:pt>
                <c:pt idx="273278">
                  <c:v>4.2844E-2</c:v>
                </c:pt>
                <c:pt idx="273279">
                  <c:v>4.2841999999999998E-2</c:v>
                </c:pt>
                <c:pt idx="273280">
                  <c:v>4.2840000000000003E-2</c:v>
                </c:pt>
                <c:pt idx="273281">
                  <c:v>4.2838000000000001E-2</c:v>
                </c:pt>
                <c:pt idx="273282">
                  <c:v>4.2834999999999998E-2</c:v>
                </c:pt>
                <c:pt idx="273283">
                  <c:v>4.2832000000000002E-2</c:v>
                </c:pt>
                <c:pt idx="273284">
                  <c:v>4.283E-2</c:v>
                </c:pt>
                <c:pt idx="273285">
                  <c:v>4.2826999999999997E-2</c:v>
                </c:pt>
                <c:pt idx="273286">
                  <c:v>4.2823E-2</c:v>
                </c:pt>
                <c:pt idx="273287">
                  <c:v>4.2819000000000003E-2</c:v>
                </c:pt>
                <c:pt idx="273288">
                  <c:v>4.2816E-2</c:v>
                </c:pt>
                <c:pt idx="273289">
                  <c:v>4.2811000000000002E-2</c:v>
                </c:pt>
                <c:pt idx="273290">
                  <c:v>4.2806999999999998E-2</c:v>
                </c:pt>
                <c:pt idx="273291">
                  <c:v>4.2802E-2</c:v>
                </c:pt>
                <c:pt idx="273292">
                  <c:v>4.2797000000000002E-2</c:v>
                </c:pt>
                <c:pt idx="273293">
                  <c:v>4.2791000000000003E-2</c:v>
                </c:pt>
                <c:pt idx="273294">
                  <c:v>4.2785999999999998E-2</c:v>
                </c:pt>
                <c:pt idx="273295">
                  <c:v>4.2779999999999999E-2</c:v>
                </c:pt>
                <c:pt idx="273296">
                  <c:v>4.2772999999999999E-2</c:v>
                </c:pt>
                <c:pt idx="273297">
                  <c:v>4.2765999999999998E-2</c:v>
                </c:pt>
                <c:pt idx="273298">
                  <c:v>4.2758999999999998E-2</c:v>
                </c:pt>
                <c:pt idx="273299">
                  <c:v>4.2751999999999998E-2</c:v>
                </c:pt>
                <c:pt idx="273300">
                  <c:v>4.2743999999999997E-2</c:v>
                </c:pt>
                <c:pt idx="273301">
                  <c:v>4.2735000000000002E-2</c:v>
                </c:pt>
                <c:pt idx="273302">
                  <c:v>4.2727000000000001E-2</c:v>
                </c:pt>
                <c:pt idx="273303">
                  <c:v>4.2717999999999999E-2</c:v>
                </c:pt>
                <c:pt idx="273304">
                  <c:v>4.2708999999999997E-2</c:v>
                </c:pt>
                <c:pt idx="273305">
                  <c:v>4.2699000000000001E-2</c:v>
                </c:pt>
                <c:pt idx="273306">
                  <c:v>4.2688999999999998E-2</c:v>
                </c:pt>
                <c:pt idx="273307">
                  <c:v>4.2679000000000002E-2</c:v>
                </c:pt>
                <c:pt idx="273308">
                  <c:v>4.2668999999999999E-2</c:v>
                </c:pt>
                <c:pt idx="273309">
                  <c:v>4.2658000000000001E-2</c:v>
                </c:pt>
                <c:pt idx="273310">
                  <c:v>4.2646999999999997E-2</c:v>
                </c:pt>
                <c:pt idx="273311">
                  <c:v>4.2636E-2</c:v>
                </c:pt>
                <c:pt idx="273312">
                  <c:v>4.2624000000000002E-2</c:v>
                </c:pt>
                <c:pt idx="273313">
                  <c:v>4.2612999999999998E-2</c:v>
                </c:pt>
                <c:pt idx="273314">
                  <c:v>4.2601E-2</c:v>
                </c:pt>
                <c:pt idx="273315">
                  <c:v>4.2589000000000002E-2</c:v>
                </c:pt>
                <c:pt idx="273316">
                  <c:v>4.2576000000000003E-2</c:v>
                </c:pt>
                <c:pt idx="273317">
                  <c:v>4.2563999999999998E-2</c:v>
                </c:pt>
                <c:pt idx="273318">
                  <c:v>4.2550999999999999E-2</c:v>
                </c:pt>
                <c:pt idx="273319">
                  <c:v>4.2539E-2</c:v>
                </c:pt>
                <c:pt idx="273320">
                  <c:v>4.2526000000000001E-2</c:v>
                </c:pt>
                <c:pt idx="273321">
                  <c:v>4.2513000000000002E-2</c:v>
                </c:pt>
                <c:pt idx="273322">
                  <c:v>4.2500000000000003E-2</c:v>
                </c:pt>
                <c:pt idx="273323">
                  <c:v>4.2486999999999997E-2</c:v>
                </c:pt>
                <c:pt idx="273324">
                  <c:v>4.2473999999999998E-2</c:v>
                </c:pt>
                <c:pt idx="273325">
                  <c:v>4.2460999999999999E-2</c:v>
                </c:pt>
                <c:pt idx="273326">
                  <c:v>4.2448E-2</c:v>
                </c:pt>
                <c:pt idx="273327">
                  <c:v>4.2435E-2</c:v>
                </c:pt>
                <c:pt idx="273328">
                  <c:v>4.2423000000000002E-2</c:v>
                </c:pt>
                <c:pt idx="273329">
                  <c:v>4.2410000000000003E-2</c:v>
                </c:pt>
                <c:pt idx="273330">
                  <c:v>4.2396999999999997E-2</c:v>
                </c:pt>
                <c:pt idx="273331">
                  <c:v>4.2384999999999999E-2</c:v>
                </c:pt>
                <c:pt idx="273332">
                  <c:v>4.2372E-2</c:v>
                </c:pt>
                <c:pt idx="273333">
                  <c:v>4.2360000000000002E-2</c:v>
                </c:pt>
                <c:pt idx="273334">
                  <c:v>4.2347000000000003E-2</c:v>
                </c:pt>
                <c:pt idx="273335">
                  <c:v>4.2334999999999998E-2</c:v>
                </c:pt>
                <c:pt idx="273336">
                  <c:v>4.2323E-2</c:v>
                </c:pt>
                <c:pt idx="273337">
                  <c:v>4.2312000000000002E-2</c:v>
                </c:pt>
                <c:pt idx="273338">
                  <c:v>4.2299999999999997E-2</c:v>
                </c:pt>
                <c:pt idx="273339">
                  <c:v>4.2289E-2</c:v>
                </c:pt>
                <c:pt idx="273340">
                  <c:v>4.2278000000000003E-2</c:v>
                </c:pt>
                <c:pt idx="273341">
                  <c:v>4.2266999999999999E-2</c:v>
                </c:pt>
                <c:pt idx="273342">
                  <c:v>4.2256000000000002E-2</c:v>
                </c:pt>
                <c:pt idx="273343">
                  <c:v>4.2245999999999999E-2</c:v>
                </c:pt>
                <c:pt idx="273344">
                  <c:v>4.2236000000000003E-2</c:v>
                </c:pt>
                <c:pt idx="273345">
                  <c:v>4.2226E-2</c:v>
                </c:pt>
                <c:pt idx="273346">
                  <c:v>4.2215999999999997E-2</c:v>
                </c:pt>
                <c:pt idx="273347">
                  <c:v>4.2207000000000001E-2</c:v>
                </c:pt>
                <c:pt idx="273348">
                  <c:v>4.2197999999999999E-2</c:v>
                </c:pt>
                <c:pt idx="273349">
                  <c:v>4.2188999999999997E-2</c:v>
                </c:pt>
                <c:pt idx="273350">
                  <c:v>4.2180000000000002E-2</c:v>
                </c:pt>
                <c:pt idx="273351">
                  <c:v>4.2172000000000001E-2</c:v>
                </c:pt>
                <c:pt idx="273352">
                  <c:v>4.2164E-2</c:v>
                </c:pt>
                <c:pt idx="273353">
                  <c:v>4.2155999999999999E-2</c:v>
                </c:pt>
                <c:pt idx="273354">
                  <c:v>4.2148999999999999E-2</c:v>
                </c:pt>
                <c:pt idx="273355">
                  <c:v>4.2140999999999998E-2</c:v>
                </c:pt>
                <c:pt idx="273356">
                  <c:v>4.2133999999999998E-2</c:v>
                </c:pt>
                <c:pt idx="273357">
                  <c:v>4.2127999999999999E-2</c:v>
                </c:pt>
                <c:pt idx="273358">
                  <c:v>4.2120999999999999E-2</c:v>
                </c:pt>
                <c:pt idx="273359">
                  <c:v>4.2115E-2</c:v>
                </c:pt>
                <c:pt idx="273360">
                  <c:v>4.2109000000000001E-2</c:v>
                </c:pt>
                <c:pt idx="273361">
                  <c:v>4.2104000000000003E-2</c:v>
                </c:pt>
                <c:pt idx="273362">
                  <c:v>4.2097999999999997E-2</c:v>
                </c:pt>
                <c:pt idx="273363">
                  <c:v>4.2092999999999998E-2</c:v>
                </c:pt>
                <c:pt idx="273364">
                  <c:v>4.2088E-2</c:v>
                </c:pt>
                <c:pt idx="273365">
                  <c:v>4.2084000000000003E-2</c:v>
                </c:pt>
                <c:pt idx="273366">
                  <c:v>4.2079999999999999E-2</c:v>
                </c:pt>
                <c:pt idx="273367">
                  <c:v>4.2076000000000002E-2</c:v>
                </c:pt>
                <c:pt idx="273368">
                  <c:v>4.2071999999999998E-2</c:v>
                </c:pt>
                <c:pt idx="273369">
                  <c:v>4.2068000000000001E-2</c:v>
                </c:pt>
                <c:pt idx="273370">
                  <c:v>4.2064999999999998E-2</c:v>
                </c:pt>
                <c:pt idx="273371">
                  <c:v>4.2062000000000002E-2</c:v>
                </c:pt>
                <c:pt idx="273372">
                  <c:v>4.2058999999999999E-2</c:v>
                </c:pt>
                <c:pt idx="273373">
                  <c:v>4.2056000000000003E-2</c:v>
                </c:pt>
                <c:pt idx="273374">
                  <c:v>4.2053E-2</c:v>
                </c:pt>
                <c:pt idx="273375">
                  <c:v>4.2050999999999998E-2</c:v>
                </c:pt>
                <c:pt idx="273376">
                  <c:v>4.2049000000000003E-2</c:v>
                </c:pt>
                <c:pt idx="273377">
                  <c:v>4.2047000000000001E-2</c:v>
                </c:pt>
                <c:pt idx="273378">
                  <c:v>4.2046E-2</c:v>
                </c:pt>
                <c:pt idx="273379">
                  <c:v>4.2043999999999998E-2</c:v>
                </c:pt>
                <c:pt idx="273380">
                  <c:v>4.2042999999999997E-2</c:v>
                </c:pt>
                <c:pt idx="273381">
                  <c:v>4.2042000000000003E-2</c:v>
                </c:pt>
                <c:pt idx="273382">
                  <c:v>4.2041000000000002E-2</c:v>
                </c:pt>
                <c:pt idx="273383">
                  <c:v>4.2040000000000001E-2</c:v>
                </c:pt>
                <c:pt idx="273384">
                  <c:v>4.2039E-2</c:v>
                </c:pt>
                <c:pt idx="273385">
                  <c:v>4.2039E-2</c:v>
                </c:pt>
                <c:pt idx="273386">
                  <c:v>4.2037999999999999E-2</c:v>
                </c:pt>
                <c:pt idx="273387">
                  <c:v>4.2037999999999999E-2</c:v>
                </c:pt>
                <c:pt idx="273388">
                  <c:v>4.2037999999999999E-2</c:v>
                </c:pt>
                <c:pt idx="273389">
                  <c:v>4.2039E-2</c:v>
                </c:pt>
                <c:pt idx="273390">
                  <c:v>4.2039E-2</c:v>
                </c:pt>
                <c:pt idx="273391">
                  <c:v>4.2039E-2</c:v>
                </c:pt>
                <c:pt idx="273392">
                  <c:v>4.2040000000000001E-2</c:v>
                </c:pt>
                <c:pt idx="273393">
                  <c:v>4.2040000000000001E-2</c:v>
                </c:pt>
                <c:pt idx="273394">
                  <c:v>4.2041000000000002E-2</c:v>
                </c:pt>
                <c:pt idx="273395">
                  <c:v>4.2041000000000002E-2</c:v>
                </c:pt>
                <c:pt idx="273396">
                  <c:v>4.2042000000000003E-2</c:v>
                </c:pt>
                <c:pt idx="273397">
                  <c:v>4.2042999999999997E-2</c:v>
                </c:pt>
                <c:pt idx="273398">
                  <c:v>4.2042999999999997E-2</c:v>
                </c:pt>
                <c:pt idx="273399">
                  <c:v>4.2043999999999998E-2</c:v>
                </c:pt>
                <c:pt idx="273400">
                  <c:v>4.2044999999999999E-2</c:v>
                </c:pt>
                <c:pt idx="273401">
                  <c:v>4.2046E-2</c:v>
                </c:pt>
                <c:pt idx="273402">
                  <c:v>4.2047000000000001E-2</c:v>
                </c:pt>
                <c:pt idx="273403">
                  <c:v>4.2048000000000002E-2</c:v>
                </c:pt>
                <c:pt idx="273404">
                  <c:v>4.2049000000000003E-2</c:v>
                </c:pt>
                <c:pt idx="273405">
                  <c:v>4.2049999999999997E-2</c:v>
                </c:pt>
                <c:pt idx="273406">
                  <c:v>4.2050999999999998E-2</c:v>
                </c:pt>
                <c:pt idx="273407">
                  <c:v>4.2050999999999998E-2</c:v>
                </c:pt>
                <c:pt idx="273408">
                  <c:v>4.2051999999999999E-2</c:v>
                </c:pt>
                <c:pt idx="273409">
                  <c:v>4.2053E-2</c:v>
                </c:pt>
                <c:pt idx="273410">
                  <c:v>4.2053E-2</c:v>
                </c:pt>
                <c:pt idx="273411">
                  <c:v>4.2054000000000001E-2</c:v>
                </c:pt>
                <c:pt idx="273412">
                  <c:v>4.2055000000000002E-2</c:v>
                </c:pt>
                <c:pt idx="273413">
                  <c:v>4.2055000000000002E-2</c:v>
                </c:pt>
                <c:pt idx="273414">
                  <c:v>4.2056000000000003E-2</c:v>
                </c:pt>
                <c:pt idx="273415">
                  <c:v>4.2056000000000003E-2</c:v>
                </c:pt>
                <c:pt idx="273416">
                  <c:v>4.2056000000000003E-2</c:v>
                </c:pt>
                <c:pt idx="273417">
                  <c:v>4.2056000000000003E-2</c:v>
                </c:pt>
                <c:pt idx="273418">
                  <c:v>4.2056000000000003E-2</c:v>
                </c:pt>
                <c:pt idx="273419">
                  <c:v>4.2056000000000003E-2</c:v>
                </c:pt>
                <c:pt idx="273420">
                  <c:v>4.2056000000000003E-2</c:v>
                </c:pt>
                <c:pt idx="273421">
                  <c:v>4.2056000000000003E-2</c:v>
                </c:pt>
                <c:pt idx="273422">
                  <c:v>4.2055000000000002E-2</c:v>
                </c:pt>
                <c:pt idx="273423">
                  <c:v>4.2055000000000002E-2</c:v>
                </c:pt>
                <c:pt idx="273424">
                  <c:v>4.2054000000000001E-2</c:v>
                </c:pt>
                <c:pt idx="273425">
                  <c:v>4.2054000000000001E-2</c:v>
                </c:pt>
                <c:pt idx="273426">
                  <c:v>4.2053E-2</c:v>
                </c:pt>
                <c:pt idx="273427">
                  <c:v>4.2051999999999999E-2</c:v>
                </c:pt>
                <c:pt idx="273428">
                  <c:v>4.2050999999999998E-2</c:v>
                </c:pt>
                <c:pt idx="273429">
                  <c:v>4.2049999999999997E-2</c:v>
                </c:pt>
                <c:pt idx="273430">
                  <c:v>4.2049000000000003E-2</c:v>
                </c:pt>
                <c:pt idx="273431">
                  <c:v>4.2048000000000002E-2</c:v>
                </c:pt>
                <c:pt idx="273432">
                  <c:v>4.2046E-2</c:v>
                </c:pt>
                <c:pt idx="273433">
                  <c:v>4.2044999999999999E-2</c:v>
                </c:pt>
                <c:pt idx="273434">
                  <c:v>4.2043999999999998E-2</c:v>
                </c:pt>
                <c:pt idx="273435">
                  <c:v>4.2042000000000003E-2</c:v>
                </c:pt>
                <c:pt idx="273436">
                  <c:v>4.2041000000000002E-2</c:v>
                </c:pt>
                <c:pt idx="273437">
                  <c:v>4.2039E-2</c:v>
                </c:pt>
                <c:pt idx="273438">
                  <c:v>4.2037999999999999E-2</c:v>
                </c:pt>
                <c:pt idx="273439">
                  <c:v>4.2035999999999997E-2</c:v>
                </c:pt>
                <c:pt idx="273440">
                  <c:v>4.2034000000000002E-2</c:v>
                </c:pt>
                <c:pt idx="273441">
                  <c:v>4.2033000000000001E-2</c:v>
                </c:pt>
                <c:pt idx="273442">
                  <c:v>4.2030999999999999E-2</c:v>
                </c:pt>
                <c:pt idx="273443">
                  <c:v>4.2028999999999997E-2</c:v>
                </c:pt>
                <c:pt idx="273444">
                  <c:v>4.2027000000000002E-2</c:v>
                </c:pt>
                <c:pt idx="273445">
                  <c:v>4.2026000000000001E-2</c:v>
                </c:pt>
                <c:pt idx="273446">
                  <c:v>4.2023999999999999E-2</c:v>
                </c:pt>
                <c:pt idx="273447">
                  <c:v>4.2022999999999998E-2</c:v>
                </c:pt>
                <c:pt idx="273448">
                  <c:v>4.2021000000000003E-2</c:v>
                </c:pt>
                <c:pt idx="273449">
                  <c:v>4.2020000000000002E-2</c:v>
                </c:pt>
                <c:pt idx="273450">
                  <c:v>4.2018E-2</c:v>
                </c:pt>
                <c:pt idx="273451">
                  <c:v>4.2015999999999998E-2</c:v>
                </c:pt>
                <c:pt idx="273452">
                  <c:v>4.2014999999999997E-2</c:v>
                </c:pt>
                <c:pt idx="273453">
                  <c:v>4.2014000000000003E-2</c:v>
                </c:pt>
                <c:pt idx="273454">
                  <c:v>4.2012000000000001E-2</c:v>
                </c:pt>
                <c:pt idx="273455">
                  <c:v>4.2011E-2</c:v>
                </c:pt>
                <c:pt idx="273456">
                  <c:v>4.2009999999999999E-2</c:v>
                </c:pt>
                <c:pt idx="273457">
                  <c:v>4.2008999999999998E-2</c:v>
                </c:pt>
                <c:pt idx="273458">
                  <c:v>4.2007999999999997E-2</c:v>
                </c:pt>
                <c:pt idx="273459">
                  <c:v>4.2007000000000003E-2</c:v>
                </c:pt>
                <c:pt idx="273460">
                  <c:v>4.2006000000000002E-2</c:v>
                </c:pt>
                <c:pt idx="273461">
                  <c:v>4.2005000000000001E-2</c:v>
                </c:pt>
                <c:pt idx="273462">
                  <c:v>4.2004E-2</c:v>
                </c:pt>
                <c:pt idx="273463">
                  <c:v>4.2004E-2</c:v>
                </c:pt>
                <c:pt idx="273464">
                  <c:v>4.2002999999999999E-2</c:v>
                </c:pt>
                <c:pt idx="273465">
                  <c:v>4.2001999999999998E-2</c:v>
                </c:pt>
                <c:pt idx="273466">
                  <c:v>4.2001999999999998E-2</c:v>
                </c:pt>
                <c:pt idx="273467">
                  <c:v>4.2000999999999997E-2</c:v>
                </c:pt>
                <c:pt idx="273468">
                  <c:v>4.2000999999999997E-2</c:v>
                </c:pt>
                <c:pt idx="273469">
                  <c:v>4.2000999999999997E-2</c:v>
                </c:pt>
                <c:pt idx="273470">
                  <c:v>4.2000000000000003E-2</c:v>
                </c:pt>
                <c:pt idx="273471">
                  <c:v>4.2000000000000003E-2</c:v>
                </c:pt>
                <c:pt idx="273472">
                  <c:v>4.2000000000000003E-2</c:v>
                </c:pt>
                <c:pt idx="273473">
                  <c:v>4.2000000000000003E-2</c:v>
                </c:pt>
                <c:pt idx="273474">
                  <c:v>4.1999000000000002E-2</c:v>
                </c:pt>
                <c:pt idx="273475">
                  <c:v>4.1999000000000002E-2</c:v>
                </c:pt>
                <c:pt idx="273476">
                  <c:v>4.1999000000000002E-2</c:v>
                </c:pt>
                <c:pt idx="273477">
                  <c:v>4.1999000000000002E-2</c:v>
                </c:pt>
                <c:pt idx="273478">
                  <c:v>4.1998000000000001E-2</c:v>
                </c:pt>
                <c:pt idx="273479">
                  <c:v>4.1998000000000001E-2</c:v>
                </c:pt>
                <c:pt idx="273480">
                  <c:v>4.1998000000000001E-2</c:v>
                </c:pt>
                <c:pt idx="273481">
                  <c:v>4.1998000000000001E-2</c:v>
                </c:pt>
                <c:pt idx="273482">
                  <c:v>4.1998000000000001E-2</c:v>
                </c:pt>
                <c:pt idx="273483">
                  <c:v>4.1997E-2</c:v>
                </c:pt>
                <c:pt idx="273484">
                  <c:v>4.1997E-2</c:v>
                </c:pt>
                <c:pt idx="273485">
                  <c:v>4.1997E-2</c:v>
                </c:pt>
                <c:pt idx="273486">
                  <c:v>4.1995999999999999E-2</c:v>
                </c:pt>
                <c:pt idx="273487">
                  <c:v>4.1995999999999999E-2</c:v>
                </c:pt>
                <c:pt idx="273488">
                  <c:v>4.1994999999999998E-2</c:v>
                </c:pt>
                <c:pt idx="273489">
                  <c:v>4.1993999999999997E-2</c:v>
                </c:pt>
                <c:pt idx="273490">
                  <c:v>4.1993000000000003E-2</c:v>
                </c:pt>
                <c:pt idx="273491">
                  <c:v>4.1992000000000002E-2</c:v>
                </c:pt>
                <c:pt idx="273492">
                  <c:v>4.1991000000000001E-2</c:v>
                </c:pt>
                <c:pt idx="273493">
                  <c:v>4.199E-2</c:v>
                </c:pt>
                <c:pt idx="273494">
                  <c:v>4.1988999999999999E-2</c:v>
                </c:pt>
                <c:pt idx="273495">
                  <c:v>4.1987999999999998E-2</c:v>
                </c:pt>
                <c:pt idx="273496">
                  <c:v>4.1986999999999997E-2</c:v>
                </c:pt>
                <c:pt idx="273497">
                  <c:v>4.1985000000000001E-2</c:v>
                </c:pt>
                <c:pt idx="273498">
                  <c:v>4.1984E-2</c:v>
                </c:pt>
                <c:pt idx="273499">
                  <c:v>4.1981999999999998E-2</c:v>
                </c:pt>
                <c:pt idx="273500">
                  <c:v>4.1980000000000003E-2</c:v>
                </c:pt>
                <c:pt idx="273501">
                  <c:v>4.1978000000000001E-2</c:v>
                </c:pt>
                <c:pt idx="273502">
                  <c:v>4.1975999999999999E-2</c:v>
                </c:pt>
                <c:pt idx="273503">
                  <c:v>4.1973999999999997E-2</c:v>
                </c:pt>
                <c:pt idx="273504">
                  <c:v>4.1972000000000002E-2</c:v>
                </c:pt>
                <c:pt idx="273505">
                  <c:v>4.1968999999999999E-2</c:v>
                </c:pt>
                <c:pt idx="273506">
                  <c:v>4.1966999999999997E-2</c:v>
                </c:pt>
                <c:pt idx="273507">
                  <c:v>4.1964000000000001E-2</c:v>
                </c:pt>
                <c:pt idx="273508">
                  <c:v>4.1961999999999999E-2</c:v>
                </c:pt>
                <c:pt idx="273509">
                  <c:v>4.1959000000000003E-2</c:v>
                </c:pt>
                <c:pt idx="273510">
                  <c:v>4.1956E-2</c:v>
                </c:pt>
                <c:pt idx="273511">
                  <c:v>4.1952999999999997E-2</c:v>
                </c:pt>
                <c:pt idx="273512">
                  <c:v>4.1950000000000001E-2</c:v>
                </c:pt>
                <c:pt idx="273513">
                  <c:v>4.1946999999999998E-2</c:v>
                </c:pt>
                <c:pt idx="273514">
                  <c:v>4.1944000000000002E-2</c:v>
                </c:pt>
                <c:pt idx="273515">
                  <c:v>4.1939999999999998E-2</c:v>
                </c:pt>
                <c:pt idx="273516">
                  <c:v>4.1937000000000002E-2</c:v>
                </c:pt>
                <c:pt idx="273517">
                  <c:v>4.1933999999999999E-2</c:v>
                </c:pt>
                <c:pt idx="273518">
                  <c:v>4.1930000000000002E-2</c:v>
                </c:pt>
                <c:pt idx="273519">
                  <c:v>4.1926999999999999E-2</c:v>
                </c:pt>
                <c:pt idx="273520">
                  <c:v>4.1923000000000002E-2</c:v>
                </c:pt>
                <c:pt idx="273521">
                  <c:v>4.1919999999999999E-2</c:v>
                </c:pt>
                <c:pt idx="273522">
                  <c:v>4.1916000000000002E-2</c:v>
                </c:pt>
                <c:pt idx="273523">
                  <c:v>4.1912999999999999E-2</c:v>
                </c:pt>
                <c:pt idx="273524">
                  <c:v>4.1909000000000002E-2</c:v>
                </c:pt>
                <c:pt idx="273525">
                  <c:v>4.1904999999999998E-2</c:v>
                </c:pt>
                <c:pt idx="273526">
                  <c:v>4.1901000000000001E-2</c:v>
                </c:pt>
                <c:pt idx="273527">
                  <c:v>4.1897999999999998E-2</c:v>
                </c:pt>
                <c:pt idx="273528">
                  <c:v>4.1894000000000001E-2</c:v>
                </c:pt>
                <c:pt idx="273529">
                  <c:v>4.1890999999999998E-2</c:v>
                </c:pt>
                <c:pt idx="273530">
                  <c:v>4.1887000000000001E-2</c:v>
                </c:pt>
                <c:pt idx="273531">
                  <c:v>4.1883999999999998E-2</c:v>
                </c:pt>
                <c:pt idx="273532">
                  <c:v>4.1881000000000002E-2</c:v>
                </c:pt>
                <c:pt idx="273533">
                  <c:v>4.1876999999999998E-2</c:v>
                </c:pt>
                <c:pt idx="273534">
                  <c:v>4.1874000000000001E-2</c:v>
                </c:pt>
                <c:pt idx="273535">
                  <c:v>4.1869999999999997E-2</c:v>
                </c:pt>
                <c:pt idx="273536">
                  <c:v>4.1867000000000001E-2</c:v>
                </c:pt>
                <c:pt idx="273537">
                  <c:v>4.1863999999999998E-2</c:v>
                </c:pt>
                <c:pt idx="273538">
                  <c:v>4.1861000000000002E-2</c:v>
                </c:pt>
                <c:pt idx="273539">
                  <c:v>4.1857999999999999E-2</c:v>
                </c:pt>
                <c:pt idx="273540">
                  <c:v>4.1855000000000003E-2</c:v>
                </c:pt>
                <c:pt idx="273541">
                  <c:v>4.1852E-2</c:v>
                </c:pt>
                <c:pt idx="273542">
                  <c:v>4.1848999999999997E-2</c:v>
                </c:pt>
                <c:pt idx="273543">
                  <c:v>4.1847000000000002E-2</c:v>
                </c:pt>
                <c:pt idx="273544">
                  <c:v>4.1843999999999999E-2</c:v>
                </c:pt>
                <c:pt idx="273545">
                  <c:v>4.1841000000000003E-2</c:v>
                </c:pt>
                <c:pt idx="273546">
                  <c:v>4.1839000000000001E-2</c:v>
                </c:pt>
                <c:pt idx="273547">
                  <c:v>4.1836999999999999E-2</c:v>
                </c:pt>
                <c:pt idx="273548">
                  <c:v>4.1834000000000003E-2</c:v>
                </c:pt>
                <c:pt idx="273549">
                  <c:v>4.1832000000000001E-2</c:v>
                </c:pt>
                <c:pt idx="273550">
                  <c:v>4.1829999999999999E-2</c:v>
                </c:pt>
                <c:pt idx="273551">
                  <c:v>4.1827999999999997E-2</c:v>
                </c:pt>
                <c:pt idx="273552">
                  <c:v>4.1827000000000003E-2</c:v>
                </c:pt>
                <c:pt idx="273553">
                  <c:v>4.1825000000000001E-2</c:v>
                </c:pt>
                <c:pt idx="273554">
                  <c:v>4.1824E-2</c:v>
                </c:pt>
                <c:pt idx="273555">
                  <c:v>4.1821999999999998E-2</c:v>
                </c:pt>
                <c:pt idx="273556">
                  <c:v>4.1820999999999997E-2</c:v>
                </c:pt>
                <c:pt idx="273557">
                  <c:v>4.1820000000000003E-2</c:v>
                </c:pt>
                <c:pt idx="273558">
                  <c:v>4.1819000000000002E-2</c:v>
                </c:pt>
                <c:pt idx="273559">
                  <c:v>4.1817E-2</c:v>
                </c:pt>
                <c:pt idx="273560">
                  <c:v>4.1817E-2</c:v>
                </c:pt>
                <c:pt idx="273561">
                  <c:v>4.1815999999999999E-2</c:v>
                </c:pt>
                <c:pt idx="273562">
                  <c:v>4.1814999999999998E-2</c:v>
                </c:pt>
                <c:pt idx="273563">
                  <c:v>4.1813999999999997E-2</c:v>
                </c:pt>
                <c:pt idx="273564">
                  <c:v>4.1813999999999997E-2</c:v>
                </c:pt>
                <c:pt idx="273565">
                  <c:v>4.1813999999999997E-2</c:v>
                </c:pt>
                <c:pt idx="273566">
                  <c:v>4.1813000000000003E-2</c:v>
                </c:pt>
                <c:pt idx="273567">
                  <c:v>4.1813000000000003E-2</c:v>
                </c:pt>
                <c:pt idx="273568">
                  <c:v>4.1813000000000003E-2</c:v>
                </c:pt>
                <c:pt idx="273569">
                  <c:v>4.1813000000000003E-2</c:v>
                </c:pt>
                <c:pt idx="273570">
                  <c:v>4.1812000000000002E-2</c:v>
                </c:pt>
                <c:pt idx="273571">
                  <c:v>4.1812000000000002E-2</c:v>
                </c:pt>
                <c:pt idx="273572">
                  <c:v>4.1812000000000002E-2</c:v>
                </c:pt>
                <c:pt idx="273573">
                  <c:v>4.1812000000000002E-2</c:v>
                </c:pt>
                <c:pt idx="273574">
                  <c:v>4.1812000000000002E-2</c:v>
                </c:pt>
                <c:pt idx="273575">
                  <c:v>4.1812000000000002E-2</c:v>
                </c:pt>
                <c:pt idx="273576">
                  <c:v>4.1813000000000003E-2</c:v>
                </c:pt>
                <c:pt idx="273577">
                  <c:v>4.1813000000000003E-2</c:v>
                </c:pt>
                <c:pt idx="273578">
                  <c:v>4.1813000000000003E-2</c:v>
                </c:pt>
                <c:pt idx="273579">
                  <c:v>4.1813000000000003E-2</c:v>
                </c:pt>
                <c:pt idx="273580">
                  <c:v>4.1813000000000003E-2</c:v>
                </c:pt>
                <c:pt idx="273581">
                  <c:v>4.1813000000000003E-2</c:v>
                </c:pt>
                <c:pt idx="273582">
                  <c:v>4.1813000000000003E-2</c:v>
                </c:pt>
                <c:pt idx="273583">
                  <c:v>4.1813000000000003E-2</c:v>
                </c:pt>
                <c:pt idx="273584">
                  <c:v>4.1813000000000003E-2</c:v>
                </c:pt>
                <c:pt idx="273585">
                  <c:v>4.1813000000000003E-2</c:v>
                </c:pt>
                <c:pt idx="273586">
                  <c:v>4.1813000000000003E-2</c:v>
                </c:pt>
                <c:pt idx="273587">
                  <c:v>4.1812000000000002E-2</c:v>
                </c:pt>
                <c:pt idx="273588">
                  <c:v>4.1812000000000002E-2</c:v>
                </c:pt>
                <c:pt idx="273589">
                  <c:v>4.1812000000000002E-2</c:v>
                </c:pt>
                <c:pt idx="273590">
                  <c:v>4.1812000000000002E-2</c:v>
                </c:pt>
                <c:pt idx="273591">
                  <c:v>4.1811000000000001E-2</c:v>
                </c:pt>
                <c:pt idx="273592">
                  <c:v>4.1811000000000001E-2</c:v>
                </c:pt>
                <c:pt idx="273593">
                  <c:v>4.181E-2</c:v>
                </c:pt>
                <c:pt idx="273594">
                  <c:v>4.1808999999999999E-2</c:v>
                </c:pt>
                <c:pt idx="273595">
                  <c:v>4.1807999999999998E-2</c:v>
                </c:pt>
                <c:pt idx="273596">
                  <c:v>4.1806999999999997E-2</c:v>
                </c:pt>
                <c:pt idx="273597">
                  <c:v>4.1806000000000003E-2</c:v>
                </c:pt>
                <c:pt idx="273598">
                  <c:v>4.1805000000000002E-2</c:v>
                </c:pt>
                <c:pt idx="273599">
                  <c:v>4.1804000000000001E-2</c:v>
                </c:pt>
                <c:pt idx="273600">
                  <c:v>4.1803E-2</c:v>
                </c:pt>
                <c:pt idx="273601">
                  <c:v>4.1800999999999998E-2</c:v>
                </c:pt>
                <c:pt idx="273602">
                  <c:v>4.1799999999999997E-2</c:v>
                </c:pt>
                <c:pt idx="273603">
                  <c:v>4.1798000000000002E-2</c:v>
                </c:pt>
                <c:pt idx="273604">
                  <c:v>4.1796E-2</c:v>
                </c:pt>
                <c:pt idx="273605">
                  <c:v>4.1793999999999998E-2</c:v>
                </c:pt>
                <c:pt idx="273606">
                  <c:v>4.1792000000000003E-2</c:v>
                </c:pt>
                <c:pt idx="273607">
                  <c:v>4.1790000000000001E-2</c:v>
                </c:pt>
                <c:pt idx="273608">
                  <c:v>4.1787999999999999E-2</c:v>
                </c:pt>
                <c:pt idx="273609">
                  <c:v>4.1785999999999997E-2</c:v>
                </c:pt>
                <c:pt idx="273610">
                  <c:v>4.1784000000000002E-2</c:v>
                </c:pt>
                <c:pt idx="273611">
                  <c:v>4.1780999999999999E-2</c:v>
                </c:pt>
                <c:pt idx="273612">
                  <c:v>4.1778999999999997E-2</c:v>
                </c:pt>
                <c:pt idx="273613">
                  <c:v>4.1776000000000001E-2</c:v>
                </c:pt>
                <c:pt idx="273614">
                  <c:v>4.1773999999999999E-2</c:v>
                </c:pt>
                <c:pt idx="273615">
                  <c:v>4.1771000000000003E-2</c:v>
                </c:pt>
                <c:pt idx="273616">
                  <c:v>4.1768E-2</c:v>
                </c:pt>
                <c:pt idx="273617">
                  <c:v>4.1764999999999997E-2</c:v>
                </c:pt>
                <c:pt idx="273618">
                  <c:v>4.1762000000000001E-2</c:v>
                </c:pt>
                <c:pt idx="273619">
                  <c:v>4.1758999999999998E-2</c:v>
                </c:pt>
                <c:pt idx="273620">
                  <c:v>4.1756000000000001E-2</c:v>
                </c:pt>
                <c:pt idx="273621">
                  <c:v>4.1752999999999998E-2</c:v>
                </c:pt>
                <c:pt idx="273622">
                  <c:v>4.1750000000000002E-2</c:v>
                </c:pt>
                <c:pt idx="273623">
                  <c:v>4.1745999999999998E-2</c:v>
                </c:pt>
                <c:pt idx="273624">
                  <c:v>4.1743000000000002E-2</c:v>
                </c:pt>
                <c:pt idx="273625">
                  <c:v>4.1739999999999999E-2</c:v>
                </c:pt>
                <c:pt idx="273626">
                  <c:v>4.1737000000000003E-2</c:v>
                </c:pt>
                <c:pt idx="273627">
                  <c:v>4.1734E-2</c:v>
                </c:pt>
                <c:pt idx="273628">
                  <c:v>4.1730000000000003E-2</c:v>
                </c:pt>
                <c:pt idx="273629">
                  <c:v>4.1727E-2</c:v>
                </c:pt>
                <c:pt idx="273630">
                  <c:v>4.1723999999999997E-2</c:v>
                </c:pt>
                <c:pt idx="273631">
                  <c:v>4.172E-2</c:v>
                </c:pt>
                <c:pt idx="273632">
                  <c:v>4.1716999999999997E-2</c:v>
                </c:pt>
                <c:pt idx="273633">
                  <c:v>4.1714000000000001E-2</c:v>
                </c:pt>
                <c:pt idx="273634">
                  <c:v>4.1710999999999998E-2</c:v>
                </c:pt>
                <c:pt idx="273635">
                  <c:v>4.1708000000000002E-2</c:v>
                </c:pt>
                <c:pt idx="273636">
                  <c:v>4.1704999999999999E-2</c:v>
                </c:pt>
                <c:pt idx="273637">
                  <c:v>4.1702000000000003E-2</c:v>
                </c:pt>
                <c:pt idx="273638">
                  <c:v>4.1699E-2</c:v>
                </c:pt>
                <c:pt idx="273639">
                  <c:v>4.1695999999999997E-2</c:v>
                </c:pt>
                <c:pt idx="273640">
                  <c:v>4.1693000000000001E-2</c:v>
                </c:pt>
                <c:pt idx="273641">
                  <c:v>4.1689999999999998E-2</c:v>
                </c:pt>
                <c:pt idx="273642">
                  <c:v>4.1687000000000002E-2</c:v>
                </c:pt>
                <c:pt idx="273643">
                  <c:v>4.1685E-2</c:v>
                </c:pt>
                <c:pt idx="273644">
                  <c:v>4.1681999999999997E-2</c:v>
                </c:pt>
                <c:pt idx="273645">
                  <c:v>4.1680000000000002E-2</c:v>
                </c:pt>
                <c:pt idx="273646">
                  <c:v>4.1676999999999999E-2</c:v>
                </c:pt>
                <c:pt idx="273647">
                  <c:v>4.1674999999999997E-2</c:v>
                </c:pt>
                <c:pt idx="273648">
                  <c:v>4.1673000000000002E-2</c:v>
                </c:pt>
                <c:pt idx="273649">
                  <c:v>4.1671E-2</c:v>
                </c:pt>
                <c:pt idx="273650">
                  <c:v>4.1668999999999998E-2</c:v>
                </c:pt>
                <c:pt idx="273651">
                  <c:v>4.1667999999999997E-2</c:v>
                </c:pt>
                <c:pt idx="273652">
                  <c:v>4.1666000000000002E-2</c:v>
                </c:pt>
                <c:pt idx="273653">
                  <c:v>4.1664E-2</c:v>
                </c:pt>
                <c:pt idx="273654">
                  <c:v>4.1662999999999999E-2</c:v>
                </c:pt>
                <c:pt idx="273655">
                  <c:v>4.1661999999999998E-2</c:v>
                </c:pt>
                <c:pt idx="273656">
                  <c:v>4.1660999999999997E-2</c:v>
                </c:pt>
                <c:pt idx="273657">
                  <c:v>4.1660000000000003E-2</c:v>
                </c:pt>
                <c:pt idx="273658">
                  <c:v>4.1659000000000002E-2</c:v>
                </c:pt>
                <c:pt idx="273659">
                  <c:v>4.1659000000000002E-2</c:v>
                </c:pt>
                <c:pt idx="273660">
                  <c:v>4.1658000000000001E-2</c:v>
                </c:pt>
                <c:pt idx="273661">
                  <c:v>4.1658000000000001E-2</c:v>
                </c:pt>
                <c:pt idx="273662">
                  <c:v>4.1658000000000001E-2</c:v>
                </c:pt>
                <c:pt idx="273663">
                  <c:v>4.1658000000000001E-2</c:v>
                </c:pt>
                <c:pt idx="273664">
                  <c:v>4.1658000000000001E-2</c:v>
                </c:pt>
                <c:pt idx="273665">
                  <c:v>4.1659000000000002E-2</c:v>
                </c:pt>
                <c:pt idx="273666">
                  <c:v>4.1659000000000002E-2</c:v>
                </c:pt>
                <c:pt idx="273667">
                  <c:v>4.1660000000000003E-2</c:v>
                </c:pt>
                <c:pt idx="273668">
                  <c:v>4.1660999999999997E-2</c:v>
                </c:pt>
                <c:pt idx="273669">
                  <c:v>4.1661999999999998E-2</c:v>
                </c:pt>
                <c:pt idx="273670">
                  <c:v>4.1664E-2</c:v>
                </c:pt>
                <c:pt idx="273671">
                  <c:v>4.1666000000000002E-2</c:v>
                </c:pt>
                <c:pt idx="273672">
                  <c:v>4.1667000000000003E-2</c:v>
                </c:pt>
                <c:pt idx="273673">
                  <c:v>4.1668999999999998E-2</c:v>
                </c:pt>
                <c:pt idx="273674">
                  <c:v>4.1671E-2</c:v>
                </c:pt>
                <c:pt idx="273675">
                  <c:v>4.1674000000000003E-2</c:v>
                </c:pt>
                <c:pt idx="273676">
                  <c:v>4.1675999999999998E-2</c:v>
                </c:pt>
                <c:pt idx="273677">
                  <c:v>4.1678E-2</c:v>
                </c:pt>
                <c:pt idx="273678">
                  <c:v>4.1681000000000003E-2</c:v>
                </c:pt>
                <c:pt idx="273679">
                  <c:v>4.1683999999999999E-2</c:v>
                </c:pt>
                <c:pt idx="273680">
                  <c:v>4.1687000000000002E-2</c:v>
                </c:pt>
                <c:pt idx="273681">
                  <c:v>4.1689999999999998E-2</c:v>
                </c:pt>
                <c:pt idx="273682">
                  <c:v>4.1694000000000002E-2</c:v>
                </c:pt>
                <c:pt idx="273683">
                  <c:v>4.1696999999999998E-2</c:v>
                </c:pt>
                <c:pt idx="273684">
                  <c:v>4.1701000000000002E-2</c:v>
                </c:pt>
                <c:pt idx="273685">
                  <c:v>4.1703999999999998E-2</c:v>
                </c:pt>
                <c:pt idx="273686">
                  <c:v>4.1708000000000002E-2</c:v>
                </c:pt>
                <c:pt idx="273687">
                  <c:v>4.1711999999999999E-2</c:v>
                </c:pt>
                <c:pt idx="273688">
                  <c:v>4.1716000000000003E-2</c:v>
                </c:pt>
                <c:pt idx="273689">
                  <c:v>4.172E-2</c:v>
                </c:pt>
                <c:pt idx="273690">
                  <c:v>4.1723999999999997E-2</c:v>
                </c:pt>
                <c:pt idx="273691">
                  <c:v>4.1728000000000001E-2</c:v>
                </c:pt>
                <c:pt idx="273692">
                  <c:v>4.1732999999999999E-2</c:v>
                </c:pt>
                <c:pt idx="273693">
                  <c:v>4.1737000000000003E-2</c:v>
                </c:pt>
                <c:pt idx="273694">
                  <c:v>4.1741E-2</c:v>
                </c:pt>
                <c:pt idx="273695">
                  <c:v>4.1745999999999998E-2</c:v>
                </c:pt>
                <c:pt idx="273696">
                  <c:v>4.1751000000000003E-2</c:v>
                </c:pt>
                <c:pt idx="273697">
                  <c:v>4.1755E-2</c:v>
                </c:pt>
                <c:pt idx="273698">
                  <c:v>4.1759999999999999E-2</c:v>
                </c:pt>
                <c:pt idx="273699">
                  <c:v>4.1764000000000003E-2</c:v>
                </c:pt>
                <c:pt idx="273700">
                  <c:v>4.1768E-2</c:v>
                </c:pt>
                <c:pt idx="273701">
                  <c:v>4.1772999999999998E-2</c:v>
                </c:pt>
                <c:pt idx="273702">
                  <c:v>4.1777000000000002E-2</c:v>
                </c:pt>
                <c:pt idx="273703">
                  <c:v>4.1782E-2</c:v>
                </c:pt>
                <c:pt idx="273704">
                  <c:v>4.1785999999999997E-2</c:v>
                </c:pt>
                <c:pt idx="273705">
                  <c:v>4.1791000000000002E-2</c:v>
                </c:pt>
                <c:pt idx="273706">
                  <c:v>4.1794999999999999E-2</c:v>
                </c:pt>
                <c:pt idx="273707">
                  <c:v>4.1799000000000003E-2</c:v>
                </c:pt>
                <c:pt idx="273708">
                  <c:v>4.1803E-2</c:v>
                </c:pt>
                <c:pt idx="273709">
                  <c:v>4.1806999999999997E-2</c:v>
                </c:pt>
                <c:pt idx="273710">
                  <c:v>4.1811000000000001E-2</c:v>
                </c:pt>
                <c:pt idx="273711">
                  <c:v>4.1814999999999998E-2</c:v>
                </c:pt>
                <c:pt idx="273712">
                  <c:v>4.1819000000000002E-2</c:v>
                </c:pt>
                <c:pt idx="273713">
                  <c:v>4.1821999999999998E-2</c:v>
                </c:pt>
                <c:pt idx="273714">
                  <c:v>4.1825000000000001E-2</c:v>
                </c:pt>
                <c:pt idx="273715">
                  <c:v>4.1828999999999998E-2</c:v>
                </c:pt>
                <c:pt idx="273716">
                  <c:v>4.1832000000000001E-2</c:v>
                </c:pt>
                <c:pt idx="273717">
                  <c:v>4.1834999999999997E-2</c:v>
                </c:pt>
                <c:pt idx="273718">
                  <c:v>4.1836999999999999E-2</c:v>
                </c:pt>
                <c:pt idx="273719">
                  <c:v>4.1840000000000002E-2</c:v>
                </c:pt>
                <c:pt idx="273720">
                  <c:v>4.1841999999999997E-2</c:v>
                </c:pt>
                <c:pt idx="273721">
                  <c:v>4.1845E-2</c:v>
                </c:pt>
                <c:pt idx="273722">
                  <c:v>4.1847000000000002E-2</c:v>
                </c:pt>
                <c:pt idx="273723">
                  <c:v>4.1848000000000003E-2</c:v>
                </c:pt>
                <c:pt idx="273724">
                  <c:v>4.1849999999999998E-2</c:v>
                </c:pt>
                <c:pt idx="273725">
                  <c:v>4.1850999999999999E-2</c:v>
                </c:pt>
                <c:pt idx="273726">
                  <c:v>4.1852E-2</c:v>
                </c:pt>
                <c:pt idx="273727">
                  <c:v>4.1853000000000001E-2</c:v>
                </c:pt>
                <c:pt idx="273728">
                  <c:v>4.1854000000000002E-2</c:v>
                </c:pt>
                <c:pt idx="273729">
                  <c:v>4.1855000000000003E-2</c:v>
                </c:pt>
                <c:pt idx="273730">
                  <c:v>4.1855000000000003E-2</c:v>
                </c:pt>
                <c:pt idx="273731">
                  <c:v>4.1855999999999997E-2</c:v>
                </c:pt>
                <c:pt idx="273732">
                  <c:v>4.1855999999999997E-2</c:v>
                </c:pt>
                <c:pt idx="273733">
                  <c:v>4.1855000000000003E-2</c:v>
                </c:pt>
                <c:pt idx="273734">
                  <c:v>4.1855000000000003E-2</c:v>
                </c:pt>
                <c:pt idx="273735">
                  <c:v>4.1854000000000002E-2</c:v>
                </c:pt>
                <c:pt idx="273736">
                  <c:v>4.1853000000000001E-2</c:v>
                </c:pt>
                <c:pt idx="273737">
                  <c:v>4.1852E-2</c:v>
                </c:pt>
                <c:pt idx="273738">
                  <c:v>4.1850999999999999E-2</c:v>
                </c:pt>
                <c:pt idx="273739">
                  <c:v>4.1849999999999998E-2</c:v>
                </c:pt>
                <c:pt idx="273740">
                  <c:v>4.1848999999999997E-2</c:v>
                </c:pt>
                <c:pt idx="273741">
                  <c:v>4.1847000000000002E-2</c:v>
                </c:pt>
                <c:pt idx="273742">
                  <c:v>4.1846000000000001E-2</c:v>
                </c:pt>
                <c:pt idx="273743">
                  <c:v>4.1843999999999999E-2</c:v>
                </c:pt>
                <c:pt idx="273744">
                  <c:v>4.1841999999999997E-2</c:v>
                </c:pt>
                <c:pt idx="273745">
                  <c:v>4.1840000000000002E-2</c:v>
                </c:pt>
                <c:pt idx="273746">
                  <c:v>4.1838E-2</c:v>
                </c:pt>
                <c:pt idx="273747">
                  <c:v>4.1835999999999998E-2</c:v>
                </c:pt>
                <c:pt idx="273748">
                  <c:v>4.1833000000000002E-2</c:v>
                </c:pt>
                <c:pt idx="273749">
                  <c:v>4.1831E-2</c:v>
                </c:pt>
                <c:pt idx="273750">
                  <c:v>4.1827999999999997E-2</c:v>
                </c:pt>
                <c:pt idx="273751">
                  <c:v>4.1826000000000002E-2</c:v>
                </c:pt>
                <c:pt idx="273752">
                  <c:v>4.1822999999999999E-2</c:v>
                </c:pt>
                <c:pt idx="273753">
                  <c:v>4.1820999999999997E-2</c:v>
                </c:pt>
                <c:pt idx="273754">
                  <c:v>4.1818000000000001E-2</c:v>
                </c:pt>
                <c:pt idx="273755">
                  <c:v>4.1814999999999998E-2</c:v>
                </c:pt>
                <c:pt idx="273756">
                  <c:v>4.1813000000000003E-2</c:v>
                </c:pt>
                <c:pt idx="273757">
                  <c:v>4.181E-2</c:v>
                </c:pt>
                <c:pt idx="273758">
                  <c:v>4.1806999999999997E-2</c:v>
                </c:pt>
                <c:pt idx="273759">
                  <c:v>4.1805000000000002E-2</c:v>
                </c:pt>
                <c:pt idx="273760">
                  <c:v>4.1801999999999999E-2</c:v>
                </c:pt>
                <c:pt idx="273761">
                  <c:v>4.1799000000000003E-2</c:v>
                </c:pt>
                <c:pt idx="273762">
                  <c:v>4.1796E-2</c:v>
                </c:pt>
                <c:pt idx="273763">
                  <c:v>4.1793999999999998E-2</c:v>
                </c:pt>
                <c:pt idx="273764">
                  <c:v>4.1791000000000002E-2</c:v>
                </c:pt>
                <c:pt idx="273765">
                  <c:v>4.1789E-2</c:v>
                </c:pt>
                <c:pt idx="273766">
                  <c:v>4.1786999999999998E-2</c:v>
                </c:pt>
                <c:pt idx="273767">
                  <c:v>4.1784000000000002E-2</c:v>
                </c:pt>
                <c:pt idx="273768">
                  <c:v>4.1782E-2</c:v>
                </c:pt>
                <c:pt idx="273769">
                  <c:v>4.1778999999999997E-2</c:v>
                </c:pt>
                <c:pt idx="273770">
                  <c:v>4.1777000000000002E-2</c:v>
                </c:pt>
                <c:pt idx="273771">
                  <c:v>4.1775E-2</c:v>
                </c:pt>
                <c:pt idx="273772">
                  <c:v>4.1772999999999998E-2</c:v>
                </c:pt>
                <c:pt idx="273773">
                  <c:v>4.1770000000000002E-2</c:v>
                </c:pt>
                <c:pt idx="273774">
                  <c:v>4.1768E-2</c:v>
                </c:pt>
                <c:pt idx="273775">
                  <c:v>4.1766999999999999E-2</c:v>
                </c:pt>
                <c:pt idx="273776">
                  <c:v>4.1764999999999997E-2</c:v>
                </c:pt>
                <c:pt idx="273777">
                  <c:v>4.1763000000000002E-2</c:v>
                </c:pt>
                <c:pt idx="273778">
                  <c:v>4.1761E-2</c:v>
                </c:pt>
                <c:pt idx="273779">
                  <c:v>4.1759999999999999E-2</c:v>
                </c:pt>
                <c:pt idx="273780">
                  <c:v>4.1758000000000003E-2</c:v>
                </c:pt>
                <c:pt idx="273781">
                  <c:v>4.1756000000000001E-2</c:v>
                </c:pt>
                <c:pt idx="273782">
                  <c:v>4.1755E-2</c:v>
                </c:pt>
                <c:pt idx="273783">
                  <c:v>4.1752999999999998E-2</c:v>
                </c:pt>
                <c:pt idx="273784">
                  <c:v>4.1751999999999997E-2</c:v>
                </c:pt>
                <c:pt idx="273785">
                  <c:v>4.1750000000000002E-2</c:v>
                </c:pt>
                <c:pt idx="273786">
                  <c:v>4.1749000000000001E-2</c:v>
                </c:pt>
                <c:pt idx="273787">
                  <c:v>4.1748E-2</c:v>
                </c:pt>
                <c:pt idx="273788">
                  <c:v>4.1746999999999999E-2</c:v>
                </c:pt>
                <c:pt idx="273789">
                  <c:v>4.1745999999999998E-2</c:v>
                </c:pt>
                <c:pt idx="273790">
                  <c:v>4.1744999999999997E-2</c:v>
                </c:pt>
                <c:pt idx="273791">
                  <c:v>4.1744000000000003E-2</c:v>
                </c:pt>
                <c:pt idx="273792">
                  <c:v>4.1743000000000002E-2</c:v>
                </c:pt>
                <c:pt idx="273793">
                  <c:v>4.1742000000000001E-2</c:v>
                </c:pt>
                <c:pt idx="273794">
                  <c:v>4.1741E-2</c:v>
                </c:pt>
                <c:pt idx="273795">
                  <c:v>4.1739999999999999E-2</c:v>
                </c:pt>
                <c:pt idx="273796">
                  <c:v>4.1738999999999998E-2</c:v>
                </c:pt>
                <c:pt idx="273797">
                  <c:v>4.1737999999999997E-2</c:v>
                </c:pt>
                <c:pt idx="273798">
                  <c:v>4.1737000000000003E-2</c:v>
                </c:pt>
                <c:pt idx="273799">
                  <c:v>4.1737000000000003E-2</c:v>
                </c:pt>
                <c:pt idx="273800">
                  <c:v>4.1736000000000002E-2</c:v>
                </c:pt>
                <c:pt idx="273801">
                  <c:v>4.1735000000000001E-2</c:v>
                </c:pt>
                <c:pt idx="273802">
                  <c:v>4.1734E-2</c:v>
                </c:pt>
                <c:pt idx="273803">
                  <c:v>4.1734E-2</c:v>
                </c:pt>
                <c:pt idx="273804">
                  <c:v>4.1732999999999999E-2</c:v>
                </c:pt>
                <c:pt idx="273805">
                  <c:v>4.1731999999999998E-2</c:v>
                </c:pt>
                <c:pt idx="273806">
                  <c:v>4.1730999999999997E-2</c:v>
                </c:pt>
                <c:pt idx="273807">
                  <c:v>4.1730000000000003E-2</c:v>
                </c:pt>
                <c:pt idx="273808">
                  <c:v>4.1729000000000002E-2</c:v>
                </c:pt>
                <c:pt idx="273809">
                  <c:v>4.1729000000000002E-2</c:v>
                </c:pt>
                <c:pt idx="273810">
                  <c:v>4.1728000000000001E-2</c:v>
                </c:pt>
                <c:pt idx="273811">
                  <c:v>4.1727E-2</c:v>
                </c:pt>
                <c:pt idx="273812">
                  <c:v>4.1725999999999999E-2</c:v>
                </c:pt>
                <c:pt idx="273813">
                  <c:v>4.1724999999999998E-2</c:v>
                </c:pt>
                <c:pt idx="273814">
                  <c:v>4.1724999999999998E-2</c:v>
                </c:pt>
                <c:pt idx="273815">
                  <c:v>4.1723999999999997E-2</c:v>
                </c:pt>
                <c:pt idx="273816">
                  <c:v>4.1723000000000003E-2</c:v>
                </c:pt>
                <c:pt idx="273817">
                  <c:v>4.1722000000000002E-2</c:v>
                </c:pt>
                <c:pt idx="273818">
                  <c:v>4.172E-2</c:v>
                </c:pt>
                <c:pt idx="273819">
                  <c:v>4.1718999999999999E-2</c:v>
                </c:pt>
                <c:pt idx="273820">
                  <c:v>4.1717999999999998E-2</c:v>
                </c:pt>
                <c:pt idx="273821">
                  <c:v>4.1716999999999997E-2</c:v>
                </c:pt>
                <c:pt idx="273822">
                  <c:v>4.1716000000000003E-2</c:v>
                </c:pt>
                <c:pt idx="273823">
                  <c:v>4.1715000000000002E-2</c:v>
                </c:pt>
                <c:pt idx="273824">
                  <c:v>4.1713E-2</c:v>
                </c:pt>
                <c:pt idx="273825">
                  <c:v>4.1711999999999999E-2</c:v>
                </c:pt>
                <c:pt idx="273826">
                  <c:v>4.1710999999999998E-2</c:v>
                </c:pt>
                <c:pt idx="273827">
                  <c:v>4.1709000000000003E-2</c:v>
                </c:pt>
                <c:pt idx="273828">
                  <c:v>4.1708000000000002E-2</c:v>
                </c:pt>
                <c:pt idx="273829">
                  <c:v>4.1706E-2</c:v>
                </c:pt>
                <c:pt idx="273830">
                  <c:v>4.1704999999999999E-2</c:v>
                </c:pt>
                <c:pt idx="273831">
                  <c:v>4.1702999999999997E-2</c:v>
                </c:pt>
                <c:pt idx="273832">
                  <c:v>4.1702000000000003E-2</c:v>
                </c:pt>
                <c:pt idx="273833">
                  <c:v>4.1700000000000001E-2</c:v>
                </c:pt>
                <c:pt idx="273834">
                  <c:v>4.1697999999999999E-2</c:v>
                </c:pt>
                <c:pt idx="273835">
                  <c:v>4.1696999999999998E-2</c:v>
                </c:pt>
                <c:pt idx="273836">
                  <c:v>4.1695000000000003E-2</c:v>
                </c:pt>
                <c:pt idx="273837">
                  <c:v>4.1693000000000001E-2</c:v>
                </c:pt>
                <c:pt idx="273838">
                  <c:v>4.1690999999999999E-2</c:v>
                </c:pt>
                <c:pt idx="273839">
                  <c:v>4.1689999999999998E-2</c:v>
                </c:pt>
                <c:pt idx="273840">
                  <c:v>4.1688000000000003E-2</c:v>
                </c:pt>
                <c:pt idx="273841">
                  <c:v>4.1686000000000001E-2</c:v>
                </c:pt>
                <c:pt idx="273842">
                  <c:v>4.1683999999999999E-2</c:v>
                </c:pt>
                <c:pt idx="273843">
                  <c:v>4.1681999999999997E-2</c:v>
                </c:pt>
                <c:pt idx="273844">
                  <c:v>4.1680000000000002E-2</c:v>
                </c:pt>
                <c:pt idx="273845">
                  <c:v>4.1676999999999999E-2</c:v>
                </c:pt>
                <c:pt idx="273846">
                  <c:v>4.1674999999999997E-2</c:v>
                </c:pt>
                <c:pt idx="273847">
                  <c:v>4.1673000000000002E-2</c:v>
                </c:pt>
                <c:pt idx="273848">
                  <c:v>4.1671E-2</c:v>
                </c:pt>
                <c:pt idx="273849">
                  <c:v>4.1668999999999998E-2</c:v>
                </c:pt>
                <c:pt idx="273850">
                  <c:v>4.1667000000000003E-2</c:v>
                </c:pt>
                <c:pt idx="273851">
                  <c:v>4.1665000000000001E-2</c:v>
                </c:pt>
                <c:pt idx="273852">
                  <c:v>4.1661999999999998E-2</c:v>
                </c:pt>
                <c:pt idx="273853">
                  <c:v>4.1660000000000003E-2</c:v>
                </c:pt>
                <c:pt idx="273854">
                  <c:v>4.1657E-2</c:v>
                </c:pt>
                <c:pt idx="273855">
                  <c:v>4.1654999999999998E-2</c:v>
                </c:pt>
                <c:pt idx="273856">
                  <c:v>4.1653000000000003E-2</c:v>
                </c:pt>
                <c:pt idx="273857">
                  <c:v>4.165E-2</c:v>
                </c:pt>
                <c:pt idx="273858">
                  <c:v>4.1647999999999998E-2</c:v>
                </c:pt>
                <c:pt idx="273859">
                  <c:v>4.1645000000000001E-2</c:v>
                </c:pt>
                <c:pt idx="273860">
                  <c:v>4.1642999999999999E-2</c:v>
                </c:pt>
                <c:pt idx="273861">
                  <c:v>4.1640999999999997E-2</c:v>
                </c:pt>
                <c:pt idx="273862">
                  <c:v>4.1638000000000001E-2</c:v>
                </c:pt>
                <c:pt idx="273863">
                  <c:v>4.1635999999999999E-2</c:v>
                </c:pt>
                <c:pt idx="273864">
                  <c:v>4.1633000000000003E-2</c:v>
                </c:pt>
                <c:pt idx="273865">
                  <c:v>4.163E-2</c:v>
                </c:pt>
                <c:pt idx="273866">
                  <c:v>4.1627999999999998E-2</c:v>
                </c:pt>
                <c:pt idx="273867">
                  <c:v>4.1625000000000002E-2</c:v>
                </c:pt>
                <c:pt idx="273868">
                  <c:v>4.1623E-2</c:v>
                </c:pt>
                <c:pt idx="273869">
                  <c:v>4.1619999999999997E-2</c:v>
                </c:pt>
                <c:pt idx="273870">
                  <c:v>4.1618000000000002E-2</c:v>
                </c:pt>
                <c:pt idx="273871">
                  <c:v>4.1614999999999999E-2</c:v>
                </c:pt>
                <c:pt idx="273872">
                  <c:v>4.1612999999999997E-2</c:v>
                </c:pt>
                <c:pt idx="273873">
                  <c:v>4.1611000000000002E-2</c:v>
                </c:pt>
                <c:pt idx="273874">
                  <c:v>4.1607999999999999E-2</c:v>
                </c:pt>
                <c:pt idx="273875">
                  <c:v>4.1605999999999997E-2</c:v>
                </c:pt>
                <c:pt idx="273876">
                  <c:v>4.1603000000000001E-2</c:v>
                </c:pt>
                <c:pt idx="273877">
                  <c:v>4.1600999999999999E-2</c:v>
                </c:pt>
                <c:pt idx="273878">
                  <c:v>4.1598999999999997E-2</c:v>
                </c:pt>
                <c:pt idx="273879">
                  <c:v>4.1597000000000002E-2</c:v>
                </c:pt>
                <c:pt idx="273880">
                  <c:v>4.1595E-2</c:v>
                </c:pt>
                <c:pt idx="273881">
                  <c:v>4.1592999999999998E-2</c:v>
                </c:pt>
                <c:pt idx="273882">
                  <c:v>4.1591000000000003E-2</c:v>
                </c:pt>
                <c:pt idx="273883">
                  <c:v>4.1589000000000001E-2</c:v>
                </c:pt>
                <c:pt idx="273884">
                  <c:v>4.1588E-2</c:v>
                </c:pt>
                <c:pt idx="273885">
                  <c:v>4.1585999999999998E-2</c:v>
                </c:pt>
                <c:pt idx="273886">
                  <c:v>4.1584000000000003E-2</c:v>
                </c:pt>
                <c:pt idx="273887">
                  <c:v>4.1583000000000002E-2</c:v>
                </c:pt>
                <c:pt idx="273888">
                  <c:v>4.1582000000000001E-2</c:v>
                </c:pt>
                <c:pt idx="273889">
                  <c:v>4.1579999999999999E-2</c:v>
                </c:pt>
                <c:pt idx="273890">
                  <c:v>4.1578999999999998E-2</c:v>
                </c:pt>
                <c:pt idx="273891">
                  <c:v>4.1577999999999997E-2</c:v>
                </c:pt>
                <c:pt idx="273892">
                  <c:v>4.1577000000000003E-2</c:v>
                </c:pt>
                <c:pt idx="273893">
                  <c:v>4.1577000000000003E-2</c:v>
                </c:pt>
                <c:pt idx="273894">
                  <c:v>4.1576000000000002E-2</c:v>
                </c:pt>
                <c:pt idx="273895">
                  <c:v>4.1575000000000001E-2</c:v>
                </c:pt>
                <c:pt idx="273896">
                  <c:v>4.1575000000000001E-2</c:v>
                </c:pt>
                <c:pt idx="273897">
                  <c:v>4.1575000000000001E-2</c:v>
                </c:pt>
                <c:pt idx="273898">
                  <c:v>4.1575000000000001E-2</c:v>
                </c:pt>
                <c:pt idx="273899">
                  <c:v>4.1574E-2</c:v>
                </c:pt>
                <c:pt idx="273900">
                  <c:v>4.1574E-2</c:v>
                </c:pt>
                <c:pt idx="273901">
                  <c:v>4.1575000000000001E-2</c:v>
                </c:pt>
                <c:pt idx="273902">
                  <c:v>4.1575000000000001E-2</c:v>
                </c:pt>
                <c:pt idx="273903">
                  <c:v>4.1575000000000001E-2</c:v>
                </c:pt>
                <c:pt idx="273904">
                  <c:v>4.1576000000000002E-2</c:v>
                </c:pt>
                <c:pt idx="273905">
                  <c:v>4.1577000000000003E-2</c:v>
                </c:pt>
                <c:pt idx="273906">
                  <c:v>4.1577000000000003E-2</c:v>
                </c:pt>
                <c:pt idx="273907">
                  <c:v>4.1577999999999997E-2</c:v>
                </c:pt>
                <c:pt idx="273908">
                  <c:v>4.1578999999999998E-2</c:v>
                </c:pt>
                <c:pt idx="273909">
                  <c:v>4.1579999999999999E-2</c:v>
                </c:pt>
                <c:pt idx="273910">
                  <c:v>4.1581E-2</c:v>
                </c:pt>
                <c:pt idx="273911">
                  <c:v>4.1583000000000002E-2</c:v>
                </c:pt>
                <c:pt idx="273912">
                  <c:v>4.1584000000000003E-2</c:v>
                </c:pt>
                <c:pt idx="273913">
                  <c:v>4.1584999999999997E-2</c:v>
                </c:pt>
                <c:pt idx="273914">
                  <c:v>4.1586999999999999E-2</c:v>
                </c:pt>
                <c:pt idx="273915">
                  <c:v>4.1588E-2</c:v>
                </c:pt>
                <c:pt idx="273916">
                  <c:v>4.1590000000000002E-2</c:v>
                </c:pt>
                <c:pt idx="273917">
                  <c:v>4.1591000000000003E-2</c:v>
                </c:pt>
                <c:pt idx="273918">
                  <c:v>4.1592999999999998E-2</c:v>
                </c:pt>
                <c:pt idx="273919">
                  <c:v>4.1595E-2</c:v>
                </c:pt>
                <c:pt idx="273920">
                  <c:v>4.1597000000000002E-2</c:v>
                </c:pt>
                <c:pt idx="273921">
                  <c:v>4.1598999999999997E-2</c:v>
                </c:pt>
                <c:pt idx="273922">
                  <c:v>4.1600999999999999E-2</c:v>
                </c:pt>
                <c:pt idx="273923">
                  <c:v>4.1602E-2</c:v>
                </c:pt>
                <c:pt idx="273924">
                  <c:v>4.1604000000000002E-2</c:v>
                </c:pt>
                <c:pt idx="273925">
                  <c:v>4.1605999999999997E-2</c:v>
                </c:pt>
                <c:pt idx="273926">
                  <c:v>4.1607999999999999E-2</c:v>
                </c:pt>
                <c:pt idx="273927">
                  <c:v>4.1610000000000001E-2</c:v>
                </c:pt>
                <c:pt idx="273928">
                  <c:v>4.1612000000000003E-2</c:v>
                </c:pt>
                <c:pt idx="273929">
                  <c:v>4.1613999999999998E-2</c:v>
                </c:pt>
                <c:pt idx="273930">
                  <c:v>4.1616E-2</c:v>
                </c:pt>
                <c:pt idx="273931">
                  <c:v>4.1618000000000002E-2</c:v>
                </c:pt>
                <c:pt idx="273932">
                  <c:v>4.1619999999999997E-2</c:v>
                </c:pt>
                <c:pt idx="273933">
                  <c:v>4.1621999999999999E-2</c:v>
                </c:pt>
                <c:pt idx="273934">
                  <c:v>4.1624000000000001E-2</c:v>
                </c:pt>
                <c:pt idx="273935">
                  <c:v>4.1625000000000002E-2</c:v>
                </c:pt>
                <c:pt idx="273936">
                  <c:v>4.1626999999999997E-2</c:v>
                </c:pt>
                <c:pt idx="273937">
                  <c:v>4.1627999999999998E-2</c:v>
                </c:pt>
                <c:pt idx="273938">
                  <c:v>4.163E-2</c:v>
                </c:pt>
                <c:pt idx="273939">
                  <c:v>4.1631000000000001E-2</c:v>
                </c:pt>
                <c:pt idx="273940">
                  <c:v>4.1633000000000003E-2</c:v>
                </c:pt>
                <c:pt idx="273941">
                  <c:v>4.1633999999999997E-2</c:v>
                </c:pt>
                <c:pt idx="273942">
                  <c:v>4.1635999999999999E-2</c:v>
                </c:pt>
                <c:pt idx="273943">
                  <c:v>4.1637E-2</c:v>
                </c:pt>
                <c:pt idx="273944">
                  <c:v>4.1638000000000001E-2</c:v>
                </c:pt>
                <c:pt idx="273945">
                  <c:v>4.1639000000000002E-2</c:v>
                </c:pt>
                <c:pt idx="273946">
                  <c:v>4.1640000000000003E-2</c:v>
                </c:pt>
                <c:pt idx="273947">
                  <c:v>4.1640999999999997E-2</c:v>
                </c:pt>
                <c:pt idx="273948">
                  <c:v>4.1641999999999998E-2</c:v>
                </c:pt>
                <c:pt idx="273949">
                  <c:v>4.1642999999999999E-2</c:v>
                </c:pt>
                <c:pt idx="273950">
                  <c:v>4.1642999999999999E-2</c:v>
                </c:pt>
                <c:pt idx="273951">
                  <c:v>4.1644E-2</c:v>
                </c:pt>
                <c:pt idx="273952">
                  <c:v>4.1644E-2</c:v>
                </c:pt>
                <c:pt idx="273953">
                  <c:v>4.1645000000000001E-2</c:v>
                </c:pt>
                <c:pt idx="273954">
                  <c:v>4.1645000000000001E-2</c:v>
                </c:pt>
                <c:pt idx="273955">
                  <c:v>4.1646000000000002E-2</c:v>
                </c:pt>
                <c:pt idx="273956">
                  <c:v>4.1646000000000002E-2</c:v>
                </c:pt>
                <c:pt idx="273957">
                  <c:v>4.1646000000000002E-2</c:v>
                </c:pt>
                <c:pt idx="273958">
                  <c:v>4.1646000000000002E-2</c:v>
                </c:pt>
                <c:pt idx="273959">
                  <c:v>4.1645000000000001E-2</c:v>
                </c:pt>
                <c:pt idx="273960">
                  <c:v>4.1645000000000001E-2</c:v>
                </c:pt>
                <c:pt idx="273961">
                  <c:v>4.1645000000000001E-2</c:v>
                </c:pt>
                <c:pt idx="273962">
                  <c:v>4.1645000000000001E-2</c:v>
                </c:pt>
                <c:pt idx="273963">
                  <c:v>4.1644E-2</c:v>
                </c:pt>
                <c:pt idx="273964">
                  <c:v>4.1644E-2</c:v>
                </c:pt>
                <c:pt idx="273965">
                  <c:v>4.1642999999999999E-2</c:v>
                </c:pt>
                <c:pt idx="273966">
                  <c:v>4.1642999999999999E-2</c:v>
                </c:pt>
                <c:pt idx="273967">
                  <c:v>4.1641999999999998E-2</c:v>
                </c:pt>
                <c:pt idx="273968">
                  <c:v>4.1640999999999997E-2</c:v>
                </c:pt>
                <c:pt idx="273969">
                  <c:v>4.1640999999999997E-2</c:v>
                </c:pt>
                <c:pt idx="273970">
                  <c:v>4.1640000000000003E-2</c:v>
                </c:pt>
                <c:pt idx="273971">
                  <c:v>4.1639000000000002E-2</c:v>
                </c:pt>
                <c:pt idx="273972">
                  <c:v>4.1638000000000001E-2</c:v>
                </c:pt>
                <c:pt idx="273973">
                  <c:v>4.1635999999999999E-2</c:v>
                </c:pt>
                <c:pt idx="273974">
                  <c:v>4.1634999999999998E-2</c:v>
                </c:pt>
                <c:pt idx="273975">
                  <c:v>4.1633999999999997E-2</c:v>
                </c:pt>
                <c:pt idx="273976">
                  <c:v>4.1633000000000003E-2</c:v>
                </c:pt>
                <c:pt idx="273977">
                  <c:v>4.1632000000000002E-2</c:v>
                </c:pt>
                <c:pt idx="273978">
                  <c:v>4.163E-2</c:v>
                </c:pt>
                <c:pt idx="273979">
                  <c:v>4.1628999999999999E-2</c:v>
                </c:pt>
                <c:pt idx="273980">
                  <c:v>4.1627999999999998E-2</c:v>
                </c:pt>
                <c:pt idx="273981">
                  <c:v>4.1626000000000003E-2</c:v>
                </c:pt>
                <c:pt idx="273982">
                  <c:v>4.1624000000000001E-2</c:v>
                </c:pt>
                <c:pt idx="273983">
                  <c:v>4.1623E-2</c:v>
                </c:pt>
                <c:pt idx="273984">
                  <c:v>4.1620999999999998E-2</c:v>
                </c:pt>
                <c:pt idx="273985">
                  <c:v>4.1619000000000003E-2</c:v>
                </c:pt>
                <c:pt idx="273986">
                  <c:v>4.1617000000000001E-2</c:v>
                </c:pt>
                <c:pt idx="273987">
                  <c:v>4.1616E-2</c:v>
                </c:pt>
                <c:pt idx="273988">
                  <c:v>4.1613999999999998E-2</c:v>
                </c:pt>
                <c:pt idx="273989">
                  <c:v>4.1612000000000003E-2</c:v>
                </c:pt>
                <c:pt idx="273990">
                  <c:v>4.1610000000000001E-2</c:v>
                </c:pt>
                <c:pt idx="273991">
                  <c:v>4.1607999999999999E-2</c:v>
                </c:pt>
                <c:pt idx="273992">
                  <c:v>4.1605999999999997E-2</c:v>
                </c:pt>
                <c:pt idx="273993">
                  <c:v>4.1604000000000002E-2</c:v>
                </c:pt>
                <c:pt idx="273994">
                  <c:v>4.1600999999999999E-2</c:v>
                </c:pt>
                <c:pt idx="273995">
                  <c:v>4.1598999999999997E-2</c:v>
                </c:pt>
                <c:pt idx="273996">
                  <c:v>4.1597000000000002E-2</c:v>
                </c:pt>
                <c:pt idx="273997">
                  <c:v>4.1593999999999999E-2</c:v>
                </c:pt>
                <c:pt idx="273998">
                  <c:v>4.1591999999999997E-2</c:v>
                </c:pt>
                <c:pt idx="273999">
                  <c:v>4.1590000000000002E-2</c:v>
                </c:pt>
                <c:pt idx="274000">
                  <c:v>4.1588E-2</c:v>
                </c:pt>
                <c:pt idx="274001">
                  <c:v>4.1584999999999997E-2</c:v>
                </c:pt>
                <c:pt idx="274002">
                  <c:v>4.1583000000000002E-2</c:v>
                </c:pt>
                <c:pt idx="274003">
                  <c:v>4.1579999999999999E-2</c:v>
                </c:pt>
                <c:pt idx="274004">
                  <c:v>4.1577999999999997E-2</c:v>
                </c:pt>
                <c:pt idx="274005">
                  <c:v>4.1575000000000001E-2</c:v>
                </c:pt>
                <c:pt idx="274006">
                  <c:v>4.1572999999999999E-2</c:v>
                </c:pt>
                <c:pt idx="274007">
                  <c:v>4.1570000000000003E-2</c:v>
                </c:pt>
                <c:pt idx="274008">
                  <c:v>4.1568000000000001E-2</c:v>
                </c:pt>
                <c:pt idx="274009">
                  <c:v>4.1564999999999998E-2</c:v>
                </c:pt>
                <c:pt idx="274010">
                  <c:v>4.1563000000000003E-2</c:v>
                </c:pt>
                <c:pt idx="274011">
                  <c:v>4.156E-2</c:v>
                </c:pt>
                <c:pt idx="274012">
                  <c:v>4.1557999999999998E-2</c:v>
                </c:pt>
                <c:pt idx="274013">
                  <c:v>4.1555000000000002E-2</c:v>
                </c:pt>
                <c:pt idx="274014">
                  <c:v>4.1553E-2</c:v>
                </c:pt>
                <c:pt idx="274015">
                  <c:v>4.1549999999999997E-2</c:v>
                </c:pt>
                <c:pt idx="274016">
                  <c:v>4.1548000000000002E-2</c:v>
                </c:pt>
                <c:pt idx="274017">
                  <c:v>4.1544999999999999E-2</c:v>
                </c:pt>
                <c:pt idx="274018">
                  <c:v>4.1542999999999997E-2</c:v>
                </c:pt>
                <c:pt idx="274019">
                  <c:v>4.1541000000000002E-2</c:v>
                </c:pt>
                <c:pt idx="274020">
                  <c:v>4.1537999999999999E-2</c:v>
                </c:pt>
                <c:pt idx="274021">
                  <c:v>4.1535999999999997E-2</c:v>
                </c:pt>
                <c:pt idx="274022">
                  <c:v>4.1534000000000001E-2</c:v>
                </c:pt>
                <c:pt idx="274023">
                  <c:v>4.1531999999999999E-2</c:v>
                </c:pt>
                <c:pt idx="274024">
                  <c:v>4.1529999999999997E-2</c:v>
                </c:pt>
                <c:pt idx="274025">
                  <c:v>4.1528000000000002E-2</c:v>
                </c:pt>
                <c:pt idx="274026">
                  <c:v>4.1526E-2</c:v>
                </c:pt>
                <c:pt idx="274027">
                  <c:v>4.1523999999999998E-2</c:v>
                </c:pt>
                <c:pt idx="274028">
                  <c:v>4.1522000000000003E-2</c:v>
                </c:pt>
                <c:pt idx="274029">
                  <c:v>4.1521000000000002E-2</c:v>
                </c:pt>
                <c:pt idx="274030">
                  <c:v>4.1519E-2</c:v>
                </c:pt>
                <c:pt idx="274031">
                  <c:v>4.1516999999999998E-2</c:v>
                </c:pt>
                <c:pt idx="274032">
                  <c:v>4.1515999999999997E-2</c:v>
                </c:pt>
                <c:pt idx="274033">
                  <c:v>4.1514000000000002E-2</c:v>
                </c:pt>
                <c:pt idx="274034">
                  <c:v>4.1513000000000001E-2</c:v>
                </c:pt>
                <c:pt idx="274035">
                  <c:v>4.1512E-2</c:v>
                </c:pt>
                <c:pt idx="274036">
                  <c:v>4.1510999999999999E-2</c:v>
                </c:pt>
                <c:pt idx="274037">
                  <c:v>4.1509999999999998E-2</c:v>
                </c:pt>
                <c:pt idx="274038">
                  <c:v>4.1508999999999997E-2</c:v>
                </c:pt>
                <c:pt idx="274039">
                  <c:v>4.1508000000000003E-2</c:v>
                </c:pt>
                <c:pt idx="274040">
                  <c:v>4.1507000000000002E-2</c:v>
                </c:pt>
                <c:pt idx="274041">
                  <c:v>4.1507000000000002E-2</c:v>
                </c:pt>
                <c:pt idx="274042">
                  <c:v>4.1506000000000001E-2</c:v>
                </c:pt>
                <c:pt idx="274043">
                  <c:v>4.1506000000000001E-2</c:v>
                </c:pt>
                <c:pt idx="274044">
                  <c:v>4.1505E-2</c:v>
                </c:pt>
                <c:pt idx="274045">
                  <c:v>4.1505E-2</c:v>
                </c:pt>
                <c:pt idx="274046">
                  <c:v>4.1505E-2</c:v>
                </c:pt>
                <c:pt idx="274047">
                  <c:v>4.1505E-2</c:v>
                </c:pt>
                <c:pt idx="274048">
                  <c:v>4.1505E-2</c:v>
                </c:pt>
                <c:pt idx="274049">
                  <c:v>4.1506000000000001E-2</c:v>
                </c:pt>
                <c:pt idx="274050">
                  <c:v>4.1506000000000001E-2</c:v>
                </c:pt>
                <c:pt idx="274051">
                  <c:v>4.1506000000000001E-2</c:v>
                </c:pt>
                <c:pt idx="274052">
                  <c:v>4.1507000000000002E-2</c:v>
                </c:pt>
                <c:pt idx="274053">
                  <c:v>4.1507000000000002E-2</c:v>
                </c:pt>
                <c:pt idx="274054">
                  <c:v>4.1508000000000003E-2</c:v>
                </c:pt>
                <c:pt idx="274055">
                  <c:v>4.1508999999999997E-2</c:v>
                </c:pt>
                <c:pt idx="274056">
                  <c:v>4.1509999999999998E-2</c:v>
                </c:pt>
                <c:pt idx="274057">
                  <c:v>4.1510999999999999E-2</c:v>
                </c:pt>
                <c:pt idx="274058">
                  <c:v>4.1512E-2</c:v>
                </c:pt>
                <c:pt idx="274059">
                  <c:v>4.1513000000000001E-2</c:v>
                </c:pt>
                <c:pt idx="274060">
                  <c:v>4.1515000000000003E-2</c:v>
                </c:pt>
                <c:pt idx="274061">
                  <c:v>4.1515999999999997E-2</c:v>
                </c:pt>
                <c:pt idx="274062">
                  <c:v>4.1517999999999999E-2</c:v>
                </c:pt>
                <c:pt idx="274063">
                  <c:v>4.1519E-2</c:v>
                </c:pt>
                <c:pt idx="274064">
                  <c:v>4.1521000000000002E-2</c:v>
                </c:pt>
                <c:pt idx="274065">
                  <c:v>4.1522000000000003E-2</c:v>
                </c:pt>
                <c:pt idx="274066">
                  <c:v>4.1523999999999998E-2</c:v>
                </c:pt>
                <c:pt idx="274067">
                  <c:v>4.1526E-2</c:v>
                </c:pt>
                <c:pt idx="274068">
                  <c:v>4.1528000000000002E-2</c:v>
                </c:pt>
                <c:pt idx="274069">
                  <c:v>4.1529999999999997E-2</c:v>
                </c:pt>
                <c:pt idx="274070">
                  <c:v>4.1531999999999999E-2</c:v>
                </c:pt>
                <c:pt idx="274071">
                  <c:v>4.1534000000000001E-2</c:v>
                </c:pt>
                <c:pt idx="274072">
                  <c:v>4.1535999999999997E-2</c:v>
                </c:pt>
                <c:pt idx="274073">
                  <c:v>4.1537999999999999E-2</c:v>
                </c:pt>
                <c:pt idx="274074">
                  <c:v>4.1541000000000002E-2</c:v>
                </c:pt>
                <c:pt idx="274075">
                  <c:v>4.1542999999999997E-2</c:v>
                </c:pt>
                <c:pt idx="274076">
                  <c:v>4.1544999999999999E-2</c:v>
                </c:pt>
                <c:pt idx="274077">
                  <c:v>4.1547000000000001E-2</c:v>
                </c:pt>
                <c:pt idx="274078">
                  <c:v>4.1549000000000003E-2</c:v>
                </c:pt>
                <c:pt idx="274079">
                  <c:v>4.1551999999999999E-2</c:v>
                </c:pt>
                <c:pt idx="274080">
                  <c:v>4.1554000000000001E-2</c:v>
                </c:pt>
                <c:pt idx="274081">
                  <c:v>4.1556000000000003E-2</c:v>
                </c:pt>
                <c:pt idx="274082">
                  <c:v>4.1558999999999999E-2</c:v>
                </c:pt>
                <c:pt idx="274083">
                  <c:v>4.1561000000000001E-2</c:v>
                </c:pt>
                <c:pt idx="274084">
                  <c:v>4.1563999999999997E-2</c:v>
                </c:pt>
                <c:pt idx="274085">
                  <c:v>4.1565999999999999E-2</c:v>
                </c:pt>
                <c:pt idx="274086">
                  <c:v>4.1568000000000001E-2</c:v>
                </c:pt>
                <c:pt idx="274087">
                  <c:v>4.1570000000000003E-2</c:v>
                </c:pt>
                <c:pt idx="274088">
                  <c:v>4.1571999999999998E-2</c:v>
                </c:pt>
                <c:pt idx="274089">
                  <c:v>4.1574E-2</c:v>
                </c:pt>
                <c:pt idx="274090">
                  <c:v>4.1576000000000002E-2</c:v>
                </c:pt>
                <c:pt idx="274091">
                  <c:v>4.1578999999999998E-2</c:v>
                </c:pt>
                <c:pt idx="274092">
                  <c:v>4.1581E-2</c:v>
                </c:pt>
                <c:pt idx="274093">
                  <c:v>4.1583000000000002E-2</c:v>
                </c:pt>
                <c:pt idx="274094">
                  <c:v>4.1584999999999997E-2</c:v>
                </c:pt>
                <c:pt idx="274095">
                  <c:v>4.1585999999999998E-2</c:v>
                </c:pt>
                <c:pt idx="274096">
                  <c:v>4.1588E-2</c:v>
                </c:pt>
                <c:pt idx="274097">
                  <c:v>4.1590000000000002E-2</c:v>
                </c:pt>
                <c:pt idx="274098">
                  <c:v>4.1591999999999997E-2</c:v>
                </c:pt>
                <c:pt idx="274099">
                  <c:v>4.1592999999999998E-2</c:v>
                </c:pt>
                <c:pt idx="274100">
                  <c:v>4.1595E-2</c:v>
                </c:pt>
                <c:pt idx="274101">
                  <c:v>4.1596000000000001E-2</c:v>
                </c:pt>
                <c:pt idx="274102">
                  <c:v>4.1597000000000002E-2</c:v>
                </c:pt>
                <c:pt idx="274103">
                  <c:v>4.1598999999999997E-2</c:v>
                </c:pt>
                <c:pt idx="274104">
                  <c:v>4.1599999999999998E-2</c:v>
                </c:pt>
                <c:pt idx="274105">
                  <c:v>4.1600999999999999E-2</c:v>
                </c:pt>
                <c:pt idx="274106">
                  <c:v>4.1602E-2</c:v>
                </c:pt>
                <c:pt idx="274107">
                  <c:v>4.1603000000000001E-2</c:v>
                </c:pt>
                <c:pt idx="274108">
                  <c:v>4.1605000000000003E-2</c:v>
                </c:pt>
                <c:pt idx="274109">
                  <c:v>4.1605000000000003E-2</c:v>
                </c:pt>
                <c:pt idx="274110">
                  <c:v>4.1605999999999997E-2</c:v>
                </c:pt>
                <c:pt idx="274111">
                  <c:v>4.1606999999999998E-2</c:v>
                </c:pt>
                <c:pt idx="274112">
                  <c:v>4.1607999999999999E-2</c:v>
                </c:pt>
                <c:pt idx="274113">
                  <c:v>4.1607999999999999E-2</c:v>
                </c:pt>
                <c:pt idx="274114">
                  <c:v>4.1609E-2</c:v>
                </c:pt>
                <c:pt idx="274115">
                  <c:v>4.1610000000000001E-2</c:v>
                </c:pt>
                <c:pt idx="274116">
                  <c:v>4.1610000000000001E-2</c:v>
                </c:pt>
                <c:pt idx="274117">
                  <c:v>4.1611000000000002E-2</c:v>
                </c:pt>
                <c:pt idx="274118">
                  <c:v>4.1611000000000002E-2</c:v>
                </c:pt>
                <c:pt idx="274119">
                  <c:v>4.1612000000000003E-2</c:v>
                </c:pt>
                <c:pt idx="274120">
                  <c:v>4.1612000000000003E-2</c:v>
                </c:pt>
                <c:pt idx="274121">
                  <c:v>4.1612999999999997E-2</c:v>
                </c:pt>
                <c:pt idx="274122">
                  <c:v>4.1612999999999997E-2</c:v>
                </c:pt>
                <c:pt idx="274123">
                  <c:v>4.1612999999999997E-2</c:v>
                </c:pt>
                <c:pt idx="274124">
                  <c:v>4.1612999999999997E-2</c:v>
                </c:pt>
                <c:pt idx="274125">
                  <c:v>4.1613999999999998E-2</c:v>
                </c:pt>
                <c:pt idx="274126">
                  <c:v>4.1613999999999998E-2</c:v>
                </c:pt>
                <c:pt idx="274127">
                  <c:v>4.1613999999999998E-2</c:v>
                </c:pt>
                <c:pt idx="274128">
                  <c:v>4.1613999999999998E-2</c:v>
                </c:pt>
                <c:pt idx="274129">
                  <c:v>4.1614999999999999E-2</c:v>
                </c:pt>
                <c:pt idx="274130">
                  <c:v>4.1614999999999999E-2</c:v>
                </c:pt>
                <c:pt idx="274131">
                  <c:v>4.1614999999999999E-2</c:v>
                </c:pt>
                <c:pt idx="274132">
                  <c:v>4.1614999999999999E-2</c:v>
                </c:pt>
                <c:pt idx="274133">
                  <c:v>4.1614999999999999E-2</c:v>
                </c:pt>
                <c:pt idx="274134">
                  <c:v>4.1614999999999999E-2</c:v>
                </c:pt>
                <c:pt idx="274135">
                  <c:v>4.1614999999999999E-2</c:v>
                </c:pt>
                <c:pt idx="274136">
                  <c:v>4.1616E-2</c:v>
                </c:pt>
                <c:pt idx="274137">
                  <c:v>4.1616E-2</c:v>
                </c:pt>
                <c:pt idx="274138">
                  <c:v>4.1616E-2</c:v>
                </c:pt>
                <c:pt idx="274139">
                  <c:v>4.1616E-2</c:v>
                </c:pt>
                <c:pt idx="274140">
                  <c:v>4.1616E-2</c:v>
                </c:pt>
                <c:pt idx="274141">
                  <c:v>4.1616E-2</c:v>
                </c:pt>
                <c:pt idx="274142">
                  <c:v>4.1616E-2</c:v>
                </c:pt>
                <c:pt idx="274143">
                  <c:v>4.1616E-2</c:v>
                </c:pt>
                <c:pt idx="274144">
                  <c:v>4.1616E-2</c:v>
                </c:pt>
                <c:pt idx="274145">
                  <c:v>4.1616E-2</c:v>
                </c:pt>
                <c:pt idx="274146">
                  <c:v>4.1616E-2</c:v>
                </c:pt>
                <c:pt idx="274147">
                  <c:v>4.1616E-2</c:v>
                </c:pt>
                <c:pt idx="274148">
                  <c:v>4.1616E-2</c:v>
                </c:pt>
                <c:pt idx="274149">
                  <c:v>4.1616E-2</c:v>
                </c:pt>
                <c:pt idx="274150">
                  <c:v>4.1616E-2</c:v>
                </c:pt>
                <c:pt idx="274151">
                  <c:v>4.1616E-2</c:v>
                </c:pt>
                <c:pt idx="274152">
                  <c:v>4.1616E-2</c:v>
                </c:pt>
                <c:pt idx="274153">
                  <c:v>4.1616E-2</c:v>
                </c:pt>
                <c:pt idx="274154">
                  <c:v>4.1616E-2</c:v>
                </c:pt>
                <c:pt idx="274155">
                  <c:v>4.1616E-2</c:v>
                </c:pt>
                <c:pt idx="274156">
                  <c:v>4.1616E-2</c:v>
                </c:pt>
                <c:pt idx="274157">
                  <c:v>4.1616E-2</c:v>
                </c:pt>
                <c:pt idx="274158">
                  <c:v>4.1616E-2</c:v>
                </c:pt>
                <c:pt idx="274159">
                  <c:v>4.1616E-2</c:v>
                </c:pt>
                <c:pt idx="274160">
                  <c:v>4.1616E-2</c:v>
                </c:pt>
                <c:pt idx="274161">
                  <c:v>4.1616E-2</c:v>
                </c:pt>
                <c:pt idx="274162">
                  <c:v>4.1616E-2</c:v>
                </c:pt>
                <c:pt idx="274163">
                  <c:v>4.1614999999999999E-2</c:v>
                </c:pt>
                <c:pt idx="274164">
                  <c:v>4.1614999999999999E-2</c:v>
                </c:pt>
                <c:pt idx="274165">
                  <c:v>4.1614999999999999E-2</c:v>
                </c:pt>
                <c:pt idx="274166">
                  <c:v>4.1614999999999999E-2</c:v>
                </c:pt>
                <c:pt idx="274167">
                  <c:v>4.1614999999999999E-2</c:v>
                </c:pt>
                <c:pt idx="274168">
                  <c:v>4.1614999999999999E-2</c:v>
                </c:pt>
                <c:pt idx="274169">
                  <c:v>4.1613999999999998E-2</c:v>
                </c:pt>
                <c:pt idx="274170">
                  <c:v>4.1613999999999998E-2</c:v>
                </c:pt>
                <c:pt idx="274171">
                  <c:v>4.1613999999999998E-2</c:v>
                </c:pt>
                <c:pt idx="274172">
                  <c:v>4.1613999999999998E-2</c:v>
                </c:pt>
                <c:pt idx="274173">
                  <c:v>4.1612999999999997E-2</c:v>
                </c:pt>
                <c:pt idx="274174">
                  <c:v>4.1612999999999997E-2</c:v>
                </c:pt>
                <c:pt idx="274175">
                  <c:v>4.1612999999999997E-2</c:v>
                </c:pt>
                <c:pt idx="274176">
                  <c:v>4.1612999999999997E-2</c:v>
                </c:pt>
                <c:pt idx="274177">
                  <c:v>4.1612000000000003E-2</c:v>
                </c:pt>
                <c:pt idx="274178">
                  <c:v>4.1612000000000003E-2</c:v>
                </c:pt>
                <c:pt idx="274179">
                  <c:v>4.1612000000000003E-2</c:v>
                </c:pt>
                <c:pt idx="274180">
                  <c:v>4.1611000000000002E-2</c:v>
                </c:pt>
                <c:pt idx="274181">
                  <c:v>4.1611000000000002E-2</c:v>
                </c:pt>
                <c:pt idx="274182">
                  <c:v>4.1611000000000002E-2</c:v>
                </c:pt>
                <c:pt idx="274183">
                  <c:v>4.1610000000000001E-2</c:v>
                </c:pt>
                <c:pt idx="274184">
                  <c:v>4.1610000000000001E-2</c:v>
                </c:pt>
                <c:pt idx="274185">
                  <c:v>4.1610000000000001E-2</c:v>
                </c:pt>
                <c:pt idx="274186">
                  <c:v>4.1610000000000001E-2</c:v>
                </c:pt>
                <c:pt idx="274187">
                  <c:v>4.1610000000000001E-2</c:v>
                </c:pt>
                <c:pt idx="274188">
                  <c:v>4.1610000000000001E-2</c:v>
                </c:pt>
                <c:pt idx="274189">
                  <c:v>4.1609E-2</c:v>
                </c:pt>
                <c:pt idx="274190">
                  <c:v>4.1609E-2</c:v>
                </c:pt>
                <c:pt idx="274191">
                  <c:v>4.1609E-2</c:v>
                </c:pt>
                <c:pt idx="274192">
                  <c:v>4.1609E-2</c:v>
                </c:pt>
                <c:pt idx="274193">
                  <c:v>4.1609E-2</c:v>
                </c:pt>
                <c:pt idx="274194">
                  <c:v>4.1609E-2</c:v>
                </c:pt>
                <c:pt idx="274195">
                  <c:v>4.1609E-2</c:v>
                </c:pt>
                <c:pt idx="274196">
                  <c:v>4.1609E-2</c:v>
                </c:pt>
                <c:pt idx="274197">
                  <c:v>4.1609E-2</c:v>
                </c:pt>
                <c:pt idx="274198">
                  <c:v>4.1609E-2</c:v>
                </c:pt>
                <c:pt idx="274199">
                  <c:v>4.1610000000000001E-2</c:v>
                </c:pt>
                <c:pt idx="274200">
                  <c:v>4.1610000000000001E-2</c:v>
                </c:pt>
                <c:pt idx="274201">
                  <c:v>4.1610000000000001E-2</c:v>
                </c:pt>
                <c:pt idx="274202">
                  <c:v>4.1611000000000002E-2</c:v>
                </c:pt>
                <c:pt idx="274203">
                  <c:v>4.1611000000000002E-2</c:v>
                </c:pt>
                <c:pt idx="274204">
                  <c:v>4.1612000000000003E-2</c:v>
                </c:pt>
                <c:pt idx="274205">
                  <c:v>4.1612000000000003E-2</c:v>
                </c:pt>
                <c:pt idx="274206">
                  <c:v>4.1612000000000003E-2</c:v>
                </c:pt>
                <c:pt idx="274207">
                  <c:v>4.1612999999999997E-2</c:v>
                </c:pt>
                <c:pt idx="274208">
                  <c:v>4.1613999999999998E-2</c:v>
                </c:pt>
                <c:pt idx="274209">
                  <c:v>4.1613999999999998E-2</c:v>
                </c:pt>
                <c:pt idx="274210">
                  <c:v>4.1614999999999999E-2</c:v>
                </c:pt>
                <c:pt idx="274211">
                  <c:v>4.1616E-2</c:v>
                </c:pt>
                <c:pt idx="274212">
                  <c:v>4.1617000000000001E-2</c:v>
                </c:pt>
                <c:pt idx="274213">
                  <c:v>4.1618000000000002E-2</c:v>
                </c:pt>
                <c:pt idx="274214">
                  <c:v>4.1619000000000003E-2</c:v>
                </c:pt>
                <c:pt idx="274215">
                  <c:v>4.1619999999999997E-2</c:v>
                </c:pt>
                <c:pt idx="274216">
                  <c:v>4.1620999999999998E-2</c:v>
                </c:pt>
                <c:pt idx="274217">
                  <c:v>4.1621999999999999E-2</c:v>
                </c:pt>
                <c:pt idx="274218">
                  <c:v>4.1623E-2</c:v>
                </c:pt>
                <c:pt idx="274219">
                  <c:v>4.1624000000000001E-2</c:v>
                </c:pt>
                <c:pt idx="274220">
                  <c:v>4.1625000000000002E-2</c:v>
                </c:pt>
                <c:pt idx="274221">
                  <c:v>4.1626000000000003E-2</c:v>
                </c:pt>
                <c:pt idx="274222">
                  <c:v>4.1626999999999997E-2</c:v>
                </c:pt>
                <c:pt idx="274223">
                  <c:v>4.1628999999999999E-2</c:v>
                </c:pt>
                <c:pt idx="274224">
                  <c:v>4.163E-2</c:v>
                </c:pt>
                <c:pt idx="274225">
                  <c:v>4.1631000000000001E-2</c:v>
                </c:pt>
                <c:pt idx="274226">
                  <c:v>4.1633000000000003E-2</c:v>
                </c:pt>
                <c:pt idx="274227">
                  <c:v>4.1633999999999997E-2</c:v>
                </c:pt>
                <c:pt idx="274228">
                  <c:v>4.1634999999999998E-2</c:v>
                </c:pt>
                <c:pt idx="274229">
                  <c:v>4.1637E-2</c:v>
                </c:pt>
                <c:pt idx="274230">
                  <c:v>4.1638000000000001E-2</c:v>
                </c:pt>
                <c:pt idx="274231">
                  <c:v>4.1639000000000002E-2</c:v>
                </c:pt>
                <c:pt idx="274232">
                  <c:v>4.1640999999999997E-2</c:v>
                </c:pt>
                <c:pt idx="274233">
                  <c:v>4.1641999999999998E-2</c:v>
                </c:pt>
                <c:pt idx="274234">
                  <c:v>4.1642999999999999E-2</c:v>
                </c:pt>
                <c:pt idx="274235">
                  <c:v>4.1645000000000001E-2</c:v>
                </c:pt>
                <c:pt idx="274236">
                  <c:v>4.1646000000000002E-2</c:v>
                </c:pt>
                <c:pt idx="274237">
                  <c:v>4.1647000000000003E-2</c:v>
                </c:pt>
                <c:pt idx="274238">
                  <c:v>4.1648999999999999E-2</c:v>
                </c:pt>
                <c:pt idx="274239">
                  <c:v>4.165E-2</c:v>
                </c:pt>
                <c:pt idx="274240">
                  <c:v>4.1651000000000001E-2</c:v>
                </c:pt>
                <c:pt idx="274241">
                  <c:v>4.1652000000000002E-2</c:v>
                </c:pt>
                <c:pt idx="274242">
                  <c:v>4.1653000000000003E-2</c:v>
                </c:pt>
                <c:pt idx="274243">
                  <c:v>4.1653999999999997E-2</c:v>
                </c:pt>
                <c:pt idx="274244">
                  <c:v>4.1654999999999998E-2</c:v>
                </c:pt>
                <c:pt idx="274245">
                  <c:v>4.1654999999999998E-2</c:v>
                </c:pt>
                <c:pt idx="274246">
                  <c:v>4.1655999999999999E-2</c:v>
                </c:pt>
                <c:pt idx="274247">
                  <c:v>4.1657E-2</c:v>
                </c:pt>
                <c:pt idx="274248">
                  <c:v>4.1658000000000001E-2</c:v>
                </c:pt>
                <c:pt idx="274249">
                  <c:v>4.1658000000000001E-2</c:v>
                </c:pt>
                <c:pt idx="274250">
                  <c:v>4.1659000000000002E-2</c:v>
                </c:pt>
                <c:pt idx="274251">
                  <c:v>4.1659000000000002E-2</c:v>
                </c:pt>
                <c:pt idx="274252">
                  <c:v>4.1660000000000003E-2</c:v>
                </c:pt>
                <c:pt idx="274253">
                  <c:v>4.1660000000000003E-2</c:v>
                </c:pt>
                <c:pt idx="274254">
                  <c:v>4.1660000000000003E-2</c:v>
                </c:pt>
                <c:pt idx="274255">
                  <c:v>4.1660000000000003E-2</c:v>
                </c:pt>
                <c:pt idx="274256">
                  <c:v>4.1660000000000003E-2</c:v>
                </c:pt>
                <c:pt idx="274257">
                  <c:v>4.1660000000000003E-2</c:v>
                </c:pt>
                <c:pt idx="274258">
                  <c:v>4.1660000000000003E-2</c:v>
                </c:pt>
                <c:pt idx="274259">
                  <c:v>4.1660000000000003E-2</c:v>
                </c:pt>
                <c:pt idx="274260">
                  <c:v>4.1659000000000002E-2</c:v>
                </c:pt>
                <c:pt idx="274261">
                  <c:v>4.1659000000000002E-2</c:v>
                </c:pt>
                <c:pt idx="274262">
                  <c:v>4.1658000000000001E-2</c:v>
                </c:pt>
                <c:pt idx="274263">
                  <c:v>4.1658000000000001E-2</c:v>
                </c:pt>
                <c:pt idx="274264">
                  <c:v>4.1657E-2</c:v>
                </c:pt>
                <c:pt idx="274265">
                  <c:v>4.1655999999999999E-2</c:v>
                </c:pt>
                <c:pt idx="274266">
                  <c:v>4.1654999999999998E-2</c:v>
                </c:pt>
                <c:pt idx="274267">
                  <c:v>4.1653999999999997E-2</c:v>
                </c:pt>
                <c:pt idx="274268">
                  <c:v>4.1653000000000003E-2</c:v>
                </c:pt>
                <c:pt idx="274269">
                  <c:v>4.1652000000000002E-2</c:v>
                </c:pt>
                <c:pt idx="274270">
                  <c:v>4.165E-2</c:v>
                </c:pt>
                <c:pt idx="274271">
                  <c:v>4.1648999999999999E-2</c:v>
                </c:pt>
                <c:pt idx="274272">
                  <c:v>4.1647999999999998E-2</c:v>
                </c:pt>
                <c:pt idx="274273">
                  <c:v>4.1646000000000002E-2</c:v>
                </c:pt>
                <c:pt idx="274274">
                  <c:v>4.1644E-2</c:v>
                </c:pt>
                <c:pt idx="274275">
                  <c:v>4.1642999999999999E-2</c:v>
                </c:pt>
                <c:pt idx="274276">
                  <c:v>4.1640999999999997E-2</c:v>
                </c:pt>
                <c:pt idx="274277">
                  <c:v>4.1639000000000002E-2</c:v>
                </c:pt>
                <c:pt idx="274278">
                  <c:v>4.1637E-2</c:v>
                </c:pt>
                <c:pt idx="274279">
                  <c:v>4.1634999999999998E-2</c:v>
                </c:pt>
                <c:pt idx="274280">
                  <c:v>4.1633000000000003E-2</c:v>
                </c:pt>
                <c:pt idx="274281">
                  <c:v>4.1631000000000001E-2</c:v>
                </c:pt>
                <c:pt idx="274282">
                  <c:v>4.1628999999999999E-2</c:v>
                </c:pt>
                <c:pt idx="274283">
                  <c:v>4.1626000000000003E-2</c:v>
                </c:pt>
                <c:pt idx="274284">
                  <c:v>4.1624000000000001E-2</c:v>
                </c:pt>
                <c:pt idx="274285">
                  <c:v>4.1621999999999999E-2</c:v>
                </c:pt>
                <c:pt idx="274286">
                  <c:v>4.1619999999999997E-2</c:v>
                </c:pt>
                <c:pt idx="274287">
                  <c:v>4.1617000000000001E-2</c:v>
                </c:pt>
                <c:pt idx="274288">
                  <c:v>4.1614999999999999E-2</c:v>
                </c:pt>
                <c:pt idx="274289">
                  <c:v>4.1612000000000003E-2</c:v>
                </c:pt>
                <c:pt idx="274290">
                  <c:v>4.1610000000000001E-2</c:v>
                </c:pt>
                <c:pt idx="274291">
                  <c:v>4.1607999999999999E-2</c:v>
                </c:pt>
                <c:pt idx="274292">
                  <c:v>4.1605000000000003E-2</c:v>
                </c:pt>
                <c:pt idx="274293">
                  <c:v>4.1603000000000001E-2</c:v>
                </c:pt>
                <c:pt idx="274294">
                  <c:v>4.1600999999999999E-2</c:v>
                </c:pt>
                <c:pt idx="274295">
                  <c:v>4.1598999999999997E-2</c:v>
                </c:pt>
                <c:pt idx="274296">
                  <c:v>4.1596000000000001E-2</c:v>
                </c:pt>
                <c:pt idx="274297">
                  <c:v>4.1593999999999999E-2</c:v>
                </c:pt>
                <c:pt idx="274298">
                  <c:v>4.1591999999999997E-2</c:v>
                </c:pt>
                <c:pt idx="274299">
                  <c:v>4.1589000000000001E-2</c:v>
                </c:pt>
                <c:pt idx="274300">
                  <c:v>4.1586999999999999E-2</c:v>
                </c:pt>
                <c:pt idx="274301">
                  <c:v>4.1584999999999997E-2</c:v>
                </c:pt>
                <c:pt idx="274302">
                  <c:v>4.1583000000000002E-2</c:v>
                </c:pt>
                <c:pt idx="274303">
                  <c:v>4.1581E-2</c:v>
                </c:pt>
                <c:pt idx="274304">
                  <c:v>4.1578999999999998E-2</c:v>
                </c:pt>
                <c:pt idx="274305">
                  <c:v>4.1577000000000003E-2</c:v>
                </c:pt>
                <c:pt idx="274306">
                  <c:v>4.1575000000000001E-2</c:v>
                </c:pt>
                <c:pt idx="274307">
                  <c:v>4.1572999999999999E-2</c:v>
                </c:pt>
                <c:pt idx="274308">
                  <c:v>4.1571999999999998E-2</c:v>
                </c:pt>
                <c:pt idx="274309">
                  <c:v>4.1570000000000003E-2</c:v>
                </c:pt>
                <c:pt idx="274310">
                  <c:v>4.1568000000000001E-2</c:v>
                </c:pt>
                <c:pt idx="274311">
                  <c:v>4.1567E-2</c:v>
                </c:pt>
                <c:pt idx="274312">
                  <c:v>4.1564999999999998E-2</c:v>
                </c:pt>
                <c:pt idx="274313">
                  <c:v>4.1563999999999997E-2</c:v>
                </c:pt>
                <c:pt idx="274314">
                  <c:v>4.1562000000000002E-2</c:v>
                </c:pt>
                <c:pt idx="274315">
                  <c:v>4.1561000000000001E-2</c:v>
                </c:pt>
                <c:pt idx="274316">
                  <c:v>4.156E-2</c:v>
                </c:pt>
                <c:pt idx="274317">
                  <c:v>4.1558999999999999E-2</c:v>
                </c:pt>
                <c:pt idx="274318">
                  <c:v>4.1557999999999998E-2</c:v>
                </c:pt>
                <c:pt idx="274319">
                  <c:v>4.1557999999999998E-2</c:v>
                </c:pt>
                <c:pt idx="274320">
                  <c:v>4.1556999999999997E-2</c:v>
                </c:pt>
                <c:pt idx="274321">
                  <c:v>4.1556000000000003E-2</c:v>
                </c:pt>
                <c:pt idx="274322">
                  <c:v>4.1555000000000002E-2</c:v>
                </c:pt>
                <c:pt idx="274323">
                  <c:v>4.1555000000000002E-2</c:v>
                </c:pt>
                <c:pt idx="274324">
                  <c:v>4.1554000000000001E-2</c:v>
                </c:pt>
                <c:pt idx="274325">
                  <c:v>4.1554000000000001E-2</c:v>
                </c:pt>
                <c:pt idx="274326">
                  <c:v>4.1554000000000001E-2</c:v>
                </c:pt>
                <c:pt idx="274327">
                  <c:v>4.1554000000000001E-2</c:v>
                </c:pt>
                <c:pt idx="274328">
                  <c:v>4.1554000000000001E-2</c:v>
                </c:pt>
                <c:pt idx="274329">
                  <c:v>4.1554000000000001E-2</c:v>
                </c:pt>
                <c:pt idx="274330">
                  <c:v>4.1554000000000001E-2</c:v>
                </c:pt>
                <c:pt idx="274331">
                  <c:v>4.1554000000000001E-2</c:v>
                </c:pt>
                <c:pt idx="274332">
                  <c:v>4.1554000000000001E-2</c:v>
                </c:pt>
                <c:pt idx="274333">
                  <c:v>4.1554000000000001E-2</c:v>
                </c:pt>
                <c:pt idx="274334">
                  <c:v>4.1555000000000002E-2</c:v>
                </c:pt>
                <c:pt idx="274335">
                  <c:v>4.1555000000000002E-2</c:v>
                </c:pt>
                <c:pt idx="274336">
                  <c:v>4.1555000000000002E-2</c:v>
                </c:pt>
                <c:pt idx="274337">
                  <c:v>4.1556000000000003E-2</c:v>
                </c:pt>
                <c:pt idx="274338">
                  <c:v>4.1556000000000003E-2</c:v>
                </c:pt>
                <c:pt idx="274339">
                  <c:v>4.1556999999999997E-2</c:v>
                </c:pt>
                <c:pt idx="274340">
                  <c:v>4.1557999999999998E-2</c:v>
                </c:pt>
                <c:pt idx="274341">
                  <c:v>4.1557999999999998E-2</c:v>
                </c:pt>
                <c:pt idx="274342">
                  <c:v>4.1558999999999999E-2</c:v>
                </c:pt>
                <c:pt idx="274343">
                  <c:v>4.156E-2</c:v>
                </c:pt>
                <c:pt idx="274344">
                  <c:v>4.1561000000000001E-2</c:v>
                </c:pt>
                <c:pt idx="274345">
                  <c:v>4.1561000000000001E-2</c:v>
                </c:pt>
                <c:pt idx="274346">
                  <c:v>4.1562000000000002E-2</c:v>
                </c:pt>
                <c:pt idx="274347">
                  <c:v>4.1563000000000003E-2</c:v>
                </c:pt>
                <c:pt idx="274348">
                  <c:v>4.1563000000000003E-2</c:v>
                </c:pt>
                <c:pt idx="274349">
                  <c:v>4.1563999999999997E-2</c:v>
                </c:pt>
                <c:pt idx="274350">
                  <c:v>4.1564999999999998E-2</c:v>
                </c:pt>
                <c:pt idx="274351">
                  <c:v>4.1565999999999999E-2</c:v>
                </c:pt>
                <c:pt idx="274352">
                  <c:v>4.1567E-2</c:v>
                </c:pt>
                <c:pt idx="274353">
                  <c:v>4.1568000000000001E-2</c:v>
                </c:pt>
                <c:pt idx="274354">
                  <c:v>4.1568000000000001E-2</c:v>
                </c:pt>
                <c:pt idx="274355">
                  <c:v>4.1569000000000002E-2</c:v>
                </c:pt>
                <c:pt idx="274356">
                  <c:v>4.1570000000000003E-2</c:v>
                </c:pt>
                <c:pt idx="274357">
                  <c:v>4.1570999999999997E-2</c:v>
                </c:pt>
                <c:pt idx="274358">
                  <c:v>4.1571999999999998E-2</c:v>
                </c:pt>
                <c:pt idx="274359">
                  <c:v>4.1571999999999998E-2</c:v>
                </c:pt>
                <c:pt idx="274360">
                  <c:v>4.1572999999999999E-2</c:v>
                </c:pt>
                <c:pt idx="274361">
                  <c:v>4.1574E-2</c:v>
                </c:pt>
                <c:pt idx="274362">
                  <c:v>4.1575000000000001E-2</c:v>
                </c:pt>
                <c:pt idx="274363">
                  <c:v>4.1576000000000002E-2</c:v>
                </c:pt>
                <c:pt idx="274364">
                  <c:v>4.1576000000000002E-2</c:v>
                </c:pt>
                <c:pt idx="274365">
                  <c:v>4.1577000000000003E-2</c:v>
                </c:pt>
                <c:pt idx="274366">
                  <c:v>4.1577999999999997E-2</c:v>
                </c:pt>
                <c:pt idx="274367">
                  <c:v>4.1578999999999998E-2</c:v>
                </c:pt>
                <c:pt idx="274368">
                  <c:v>4.1578999999999998E-2</c:v>
                </c:pt>
                <c:pt idx="274369">
                  <c:v>4.1579999999999999E-2</c:v>
                </c:pt>
                <c:pt idx="274370">
                  <c:v>4.1581E-2</c:v>
                </c:pt>
                <c:pt idx="274371">
                  <c:v>4.1581E-2</c:v>
                </c:pt>
                <c:pt idx="274372">
                  <c:v>4.1582000000000001E-2</c:v>
                </c:pt>
                <c:pt idx="274373">
                  <c:v>4.1582000000000001E-2</c:v>
                </c:pt>
                <c:pt idx="274374">
                  <c:v>4.1583000000000002E-2</c:v>
                </c:pt>
                <c:pt idx="274375">
                  <c:v>4.1584000000000003E-2</c:v>
                </c:pt>
                <c:pt idx="274376">
                  <c:v>4.1584000000000003E-2</c:v>
                </c:pt>
                <c:pt idx="274377">
                  <c:v>4.1584999999999997E-2</c:v>
                </c:pt>
                <c:pt idx="274378">
                  <c:v>4.1584999999999997E-2</c:v>
                </c:pt>
                <c:pt idx="274379">
                  <c:v>4.1585999999999998E-2</c:v>
                </c:pt>
                <c:pt idx="274380">
                  <c:v>4.1585999999999998E-2</c:v>
                </c:pt>
                <c:pt idx="274381">
                  <c:v>4.1585999999999998E-2</c:v>
                </c:pt>
                <c:pt idx="274382">
                  <c:v>4.1585999999999998E-2</c:v>
                </c:pt>
                <c:pt idx="274383">
                  <c:v>4.1586999999999999E-2</c:v>
                </c:pt>
                <c:pt idx="274384">
                  <c:v>4.1586999999999999E-2</c:v>
                </c:pt>
                <c:pt idx="274385">
                  <c:v>4.1586999999999999E-2</c:v>
                </c:pt>
                <c:pt idx="274386">
                  <c:v>4.1586999999999999E-2</c:v>
                </c:pt>
                <c:pt idx="274387">
                  <c:v>4.1586999999999999E-2</c:v>
                </c:pt>
                <c:pt idx="274388">
                  <c:v>4.1586999999999999E-2</c:v>
                </c:pt>
                <c:pt idx="274389">
                  <c:v>4.1588E-2</c:v>
                </c:pt>
                <c:pt idx="274390">
                  <c:v>4.1588E-2</c:v>
                </c:pt>
                <c:pt idx="274391">
                  <c:v>4.1588E-2</c:v>
                </c:pt>
                <c:pt idx="274392">
                  <c:v>4.1586999999999999E-2</c:v>
                </c:pt>
                <c:pt idx="274393">
                  <c:v>4.1586999999999999E-2</c:v>
                </c:pt>
                <c:pt idx="274394">
                  <c:v>4.1586999999999999E-2</c:v>
                </c:pt>
                <c:pt idx="274395">
                  <c:v>4.1586999999999999E-2</c:v>
                </c:pt>
                <c:pt idx="274396">
                  <c:v>4.1585999999999998E-2</c:v>
                </c:pt>
                <c:pt idx="274397">
                  <c:v>4.1585999999999998E-2</c:v>
                </c:pt>
                <c:pt idx="274398">
                  <c:v>4.1585999999999998E-2</c:v>
                </c:pt>
                <c:pt idx="274399">
                  <c:v>4.1584999999999997E-2</c:v>
                </c:pt>
                <c:pt idx="274400">
                  <c:v>4.1584999999999997E-2</c:v>
                </c:pt>
                <c:pt idx="274401">
                  <c:v>4.1584999999999997E-2</c:v>
                </c:pt>
                <c:pt idx="274402">
                  <c:v>4.1584000000000003E-2</c:v>
                </c:pt>
                <c:pt idx="274403">
                  <c:v>4.1584000000000003E-2</c:v>
                </c:pt>
                <c:pt idx="274404">
                  <c:v>4.1583000000000002E-2</c:v>
                </c:pt>
                <c:pt idx="274405">
                  <c:v>4.1582000000000001E-2</c:v>
                </c:pt>
                <c:pt idx="274406">
                  <c:v>4.1582000000000001E-2</c:v>
                </c:pt>
                <c:pt idx="274407">
                  <c:v>4.1581E-2</c:v>
                </c:pt>
                <c:pt idx="274408">
                  <c:v>4.1579999999999999E-2</c:v>
                </c:pt>
                <c:pt idx="274409">
                  <c:v>4.1579999999999999E-2</c:v>
                </c:pt>
                <c:pt idx="274410">
                  <c:v>4.1578999999999998E-2</c:v>
                </c:pt>
                <c:pt idx="274411">
                  <c:v>4.1577999999999997E-2</c:v>
                </c:pt>
                <c:pt idx="274412">
                  <c:v>4.1577999999999997E-2</c:v>
                </c:pt>
                <c:pt idx="274413">
                  <c:v>4.1577000000000003E-2</c:v>
                </c:pt>
                <c:pt idx="274414">
                  <c:v>4.1576000000000002E-2</c:v>
                </c:pt>
                <c:pt idx="274415">
                  <c:v>4.1575000000000001E-2</c:v>
                </c:pt>
                <c:pt idx="274416">
                  <c:v>4.1574E-2</c:v>
                </c:pt>
                <c:pt idx="274417">
                  <c:v>4.1572999999999999E-2</c:v>
                </c:pt>
                <c:pt idx="274418">
                  <c:v>4.1571999999999998E-2</c:v>
                </c:pt>
                <c:pt idx="274419">
                  <c:v>4.1570999999999997E-2</c:v>
                </c:pt>
                <c:pt idx="274420">
                  <c:v>4.1570000000000003E-2</c:v>
                </c:pt>
                <c:pt idx="274421">
                  <c:v>4.1569000000000002E-2</c:v>
                </c:pt>
                <c:pt idx="274422">
                  <c:v>4.1569000000000002E-2</c:v>
                </c:pt>
                <c:pt idx="274423">
                  <c:v>4.1568000000000001E-2</c:v>
                </c:pt>
                <c:pt idx="274424">
                  <c:v>4.1567E-2</c:v>
                </c:pt>
                <c:pt idx="274425">
                  <c:v>4.1565999999999999E-2</c:v>
                </c:pt>
                <c:pt idx="274426">
                  <c:v>4.1563999999999997E-2</c:v>
                </c:pt>
                <c:pt idx="274427">
                  <c:v>4.1563000000000003E-2</c:v>
                </c:pt>
                <c:pt idx="274428">
                  <c:v>4.1562000000000002E-2</c:v>
                </c:pt>
                <c:pt idx="274429">
                  <c:v>4.1561000000000001E-2</c:v>
                </c:pt>
                <c:pt idx="274430">
                  <c:v>4.156E-2</c:v>
                </c:pt>
                <c:pt idx="274431">
                  <c:v>4.1557999999999998E-2</c:v>
                </c:pt>
                <c:pt idx="274432">
                  <c:v>4.1556999999999997E-2</c:v>
                </c:pt>
                <c:pt idx="274433">
                  <c:v>4.1556000000000003E-2</c:v>
                </c:pt>
                <c:pt idx="274434">
                  <c:v>4.1555000000000002E-2</c:v>
                </c:pt>
                <c:pt idx="274435">
                  <c:v>4.1553E-2</c:v>
                </c:pt>
                <c:pt idx="274436">
                  <c:v>4.1551999999999999E-2</c:v>
                </c:pt>
                <c:pt idx="274437">
                  <c:v>4.1550999999999998E-2</c:v>
                </c:pt>
                <c:pt idx="274438">
                  <c:v>4.1549000000000003E-2</c:v>
                </c:pt>
                <c:pt idx="274439">
                  <c:v>4.1548000000000002E-2</c:v>
                </c:pt>
                <c:pt idx="274440">
                  <c:v>4.1547000000000001E-2</c:v>
                </c:pt>
                <c:pt idx="274441">
                  <c:v>4.1544999999999999E-2</c:v>
                </c:pt>
                <c:pt idx="274442">
                  <c:v>4.1543999999999998E-2</c:v>
                </c:pt>
                <c:pt idx="274443">
                  <c:v>4.1542000000000003E-2</c:v>
                </c:pt>
                <c:pt idx="274444">
                  <c:v>4.1540000000000001E-2</c:v>
                </c:pt>
                <c:pt idx="274445">
                  <c:v>4.1539E-2</c:v>
                </c:pt>
                <c:pt idx="274446">
                  <c:v>4.1536999999999998E-2</c:v>
                </c:pt>
                <c:pt idx="274447">
                  <c:v>4.1535999999999997E-2</c:v>
                </c:pt>
                <c:pt idx="274448">
                  <c:v>4.1534000000000001E-2</c:v>
                </c:pt>
                <c:pt idx="274449">
                  <c:v>4.1533E-2</c:v>
                </c:pt>
                <c:pt idx="274450">
                  <c:v>4.1530999999999998E-2</c:v>
                </c:pt>
                <c:pt idx="274451">
                  <c:v>4.1529000000000003E-2</c:v>
                </c:pt>
                <c:pt idx="274452">
                  <c:v>4.1527000000000001E-2</c:v>
                </c:pt>
                <c:pt idx="274453">
                  <c:v>4.1524999999999999E-2</c:v>
                </c:pt>
                <c:pt idx="274454">
                  <c:v>4.1523999999999998E-2</c:v>
                </c:pt>
                <c:pt idx="274455">
                  <c:v>4.1522000000000003E-2</c:v>
                </c:pt>
                <c:pt idx="274456">
                  <c:v>4.1520000000000001E-2</c:v>
                </c:pt>
                <c:pt idx="274457">
                  <c:v>4.1517999999999999E-2</c:v>
                </c:pt>
                <c:pt idx="274458">
                  <c:v>4.1515999999999997E-2</c:v>
                </c:pt>
                <c:pt idx="274459">
                  <c:v>4.1514000000000002E-2</c:v>
                </c:pt>
                <c:pt idx="274460">
                  <c:v>4.1512E-2</c:v>
                </c:pt>
                <c:pt idx="274461">
                  <c:v>4.1509999999999998E-2</c:v>
                </c:pt>
                <c:pt idx="274462">
                  <c:v>4.1507000000000002E-2</c:v>
                </c:pt>
                <c:pt idx="274463">
                  <c:v>4.1505E-2</c:v>
                </c:pt>
                <c:pt idx="274464">
                  <c:v>4.1502999999999998E-2</c:v>
                </c:pt>
                <c:pt idx="274465">
                  <c:v>4.1500000000000002E-2</c:v>
                </c:pt>
                <c:pt idx="274466">
                  <c:v>4.1498E-2</c:v>
                </c:pt>
                <c:pt idx="274467">
                  <c:v>4.1494999999999997E-2</c:v>
                </c:pt>
                <c:pt idx="274468">
                  <c:v>4.1493000000000002E-2</c:v>
                </c:pt>
                <c:pt idx="274469">
                  <c:v>4.1491E-2</c:v>
                </c:pt>
                <c:pt idx="274470">
                  <c:v>4.1487999999999997E-2</c:v>
                </c:pt>
                <c:pt idx="274471">
                  <c:v>4.1486000000000002E-2</c:v>
                </c:pt>
                <c:pt idx="274472">
                  <c:v>4.1482999999999999E-2</c:v>
                </c:pt>
                <c:pt idx="274473">
                  <c:v>4.1480000000000003E-2</c:v>
                </c:pt>
                <c:pt idx="274474">
                  <c:v>4.1478000000000001E-2</c:v>
                </c:pt>
                <c:pt idx="274475">
                  <c:v>4.1474999999999998E-2</c:v>
                </c:pt>
                <c:pt idx="274476">
                  <c:v>4.1472000000000002E-2</c:v>
                </c:pt>
                <c:pt idx="274477">
                  <c:v>4.1468999999999999E-2</c:v>
                </c:pt>
                <c:pt idx="274478">
                  <c:v>4.1466999999999997E-2</c:v>
                </c:pt>
                <c:pt idx="274479">
                  <c:v>4.1464000000000001E-2</c:v>
                </c:pt>
                <c:pt idx="274480">
                  <c:v>4.1460999999999998E-2</c:v>
                </c:pt>
                <c:pt idx="274481">
                  <c:v>4.1459000000000003E-2</c:v>
                </c:pt>
                <c:pt idx="274482">
                  <c:v>4.1456E-2</c:v>
                </c:pt>
                <c:pt idx="274483">
                  <c:v>4.1452999999999997E-2</c:v>
                </c:pt>
                <c:pt idx="274484">
                  <c:v>4.1451000000000002E-2</c:v>
                </c:pt>
                <c:pt idx="274485">
                  <c:v>4.1447999999999999E-2</c:v>
                </c:pt>
                <c:pt idx="274486">
                  <c:v>4.1445000000000003E-2</c:v>
                </c:pt>
                <c:pt idx="274487">
                  <c:v>4.1442E-2</c:v>
                </c:pt>
                <c:pt idx="274488">
                  <c:v>4.1439999999999998E-2</c:v>
                </c:pt>
                <c:pt idx="274489">
                  <c:v>4.1437000000000002E-2</c:v>
                </c:pt>
                <c:pt idx="274490">
                  <c:v>4.1433999999999999E-2</c:v>
                </c:pt>
                <c:pt idx="274491">
                  <c:v>4.1431999999999997E-2</c:v>
                </c:pt>
                <c:pt idx="274492">
                  <c:v>4.1430000000000002E-2</c:v>
                </c:pt>
                <c:pt idx="274493">
                  <c:v>4.1426999999999999E-2</c:v>
                </c:pt>
                <c:pt idx="274494">
                  <c:v>4.1424999999999997E-2</c:v>
                </c:pt>
                <c:pt idx="274495">
                  <c:v>4.1423000000000001E-2</c:v>
                </c:pt>
                <c:pt idx="274496">
                  <c:v>4.1420999999999999E-2</c:v>
                </c:pt>
                <c:pt idx="274497">
                  <c:v>4.1418999999999997E-2</c:v>
                </c:pt>
                <c:pt idx="274498">
                  <c:v>4.1417000000000002E-2</c:v>
                </c:pt>
                <c:pt idx="274499">
                  <c:v>4.1415E-2</c:v>
                </c:pt>
                <c:pt idx="274500">
                  <c:v>4.1412999999999998E-2</c:v>
                </c:pt>
                <c:pt idx="274501">
                  <c:v>4.1411000000000003E-2</c:v>
                </c:pt>
                <c:pt idx="274502">
                  <c:v>4.1410000000000002E-2</c:v>
                </c:pt>
                <c:pt idx="274503">
                  <c:v>4.1408E-2</c:v>
                </c:pt>
                <c:pt idx="274504">
                  <c:v>4.1406999999999999E-2</c:v>
                </c:pt>
                <c:pt idx="274505">
                  <c:v>4.1405999999999998E-2</c:v>
                </c:pt>
                <c:pt idx="274506">
                  <c:v>4.1404999999999997E-2</c:v>
                </c:pt>
                <c:pt idx="274507">
                  <c:v>4.1404000000000003E-2</c:v>
                </c:pt>
                <c:pt idx="274508">
                  <c:v>4.1403000000000002E-2</c:v>
                </c:pt>
                <c:pt idx="274509">
                  <c:v>4.1402000000000001E-2</c:v>
                </c:pt>
                <c:pt idx="274510">
                  <c:v>4.1402000000000001E-2</c:v>
                </c:pt>
                <c:pt idx="274511">
                  <c:v>4.1401E-2</c:v>
                </c:pt>
                <c:pt idx="274512">
                  <c:v>4.1401E-2</c:v>
                </c:pt>
                <c:pt idx="274513">
                  <c:v>4.1401E-2</c:v>
                </c:pt>
                <c:pt idx="274514">
                  <c:v>4.1401E-2</c:v>
                </c:pt>
                <c:pt idx="274515">
                  <c:v>4.1401E-2</c:v>
                </c:pt>
                <c:pt idx="274516">
                  <c:v>4.1401E-2</c:v>
                </c:pt>
                <c:pt idx="274517">
                  <c:v>4.1401E-2</c:v>
                </c:pt>
                <c:pt idx="274518">
                  <c:v>4.1402000000000001E-2</c:v>
                </c:pt>
                <c:pt idx="274519">
                  <c:v>4.1403000000000002E-2</c:v>
                </c:pt>
                <c:pt idx="274520">
                  <c:v>4.1403000000000002E-2</c:v>
                </c:pt>
                <c:pt idx="274521">
                  <c:v>4.1404000000000003E-2</c:v>
                </c:pt>
                <c:pt idx="274522">
                  <c:v>4.1404999999999997E-2</c:v>
                </c:pt>
                <c:pt idx="274523">
                  <c:v>4.1405999999999998E-2</c:v>
                </c:pt>
                <c:pt idx="274524">
                  <c:v>4.1408E-2</c:v>
                </c:pt>
                <c:pt idx="274525">
                  <c:v>4.1409000000000001E-2</c:v>
                </c:pt>
                <c:pt idx="274526">
                  <c:v>4.1410000000000002E-2</c:v>
                </c:pt>
                <c:pt idx="274527">
                  <c:v>4.1411999999999997E-2</c:v>
                </c:pt>
                <c:pt idx="274528">
                  <c:v>4.1413999999999999E-2</c:v>
                </c:pt>
                <c:pt idx="274529">
                  <c:v>4.1416000000000001E-2</c:v>
                </c:pt>
                <c:pt idx="274530">
                  <c:v>4.1418000000000003E-2</c:v>
                </c:pt>
                <c:pt idx="274531">
                  <c:v>4.1419999999999998E-2</c:v>
                </c:pt>
                <c:pt idx="274532">
                  <c:v>4.1422E-2</c:v>
                </c:pt>
                <c:pt idx="274533">
                  <c:v>4.1424000000000002E-2</c:v>
                </c:pt>
                <c:pt idx="274534">
                  <c:v>4.1425999999999998E-2</c:v>
                </c:pt>
                <c:pt idx="274535">
                  <c:v>4.1428E-2</c:v>
                </c:pt>
                <c:pt idx="274536">
                  <c:v>4.1431000000000003E-2</c:v>
                </c:pt>
                <c:pt idx="274537">
                  <c:v>4.1432999999999998E-2</c:v>
                </c:pt>
                <c:pt idx="274538">
                  <c:v>4.1436000000000001E-2</c:v>
                </c:pt>
                <c:pt idx="274539">
                  <c:v>4.1438000000000003E-2</c:v>
                </c:pt>
                <c:pt idx="274540">
                  <c:v>4.1440999999999999E-2</c:v>
                </c:pt>
                <c:pt idx="274541">
                  <c:v>4.1444000000000002E-2</c:v>
                </c:pt>
                <c:pt idx="274542">
                  <c:v>4.1446999999999998E-2</c:v>
                </c:pt>
                <c:pt idx="274543">
                  <c:v>4.1450000000000001E-2</c:v>
                </c:pt>
                <c:pt idx="274544">
                  <c:v>4.1452000000000003E-2</c:v>
                </c:pt>
                <c:pt idx="274545">
                  <c:v>4.1454999999999999E-2</c:v>
                </c:pt>
                <c:pt idx="274546">
                  <c:v>4.1458000000000002E-2</c:v>
                </c:pt>
                <c:pt idx="274547">
                  <c:v>4.1460999999999998E-2</c:v>
                </c:pt>
                <c:pt idx="274548">
                  <c:v>4.1464000000000001E-2</c:v>
                </c:pt>
                <c:pt idx="274549">
                  <c:v>4.1466999999999997E-2</c:v>
                </c:pt>
                <c:pt idx="274550">
                  <c:v>4.147E-2</c:v>
                </c:pt>
                <c:pt idx="274551">
                  <c:v>4.1472000000000002E-2</c:v>
                </c:pt>
                <c:pt idx="274552">
                  <c:v>4.1474999999999998E-2</c:v>
                </c:pt>
                <c:pt idx="274553">
                  <c:v>4.1478000000000001E-2</c:v>
                </c:pt>
                <c:pt idx="274554">
                  <c:v>4.1480999999999997E-2</c:v>
                </c:pt>
                <c:pt idx="274555">
                  <c:v>4.1484E-2</c:v>
                </c:pt>
                <c:pt idx="274556">
                  <c:v>4.1487000000000003E-2</c:v>
                </c:pt>
                <c:pt idx="274557">
                  <c:v>4.1489999999999999E-2</c:v>
                </c:pt>
                <c:pt idx="274558">
                  <c:v>4.1492000000000001E-2</c:v>
                </c:pt>
                <c:pt idx="274559">
                  <c:v>4.1494999999999997E-2</c:v>
                </c:pt>
                <c:pt idx="274560">
                  <c:v>4.1496999999999999E-2</c:v>
                </c:pt>
                <c:pt idx="274561">
                  <c:v>4.1500000000000002E-2</c:v>
                </c:pt>
                <c:pt idx="274562">
                  <c:v>4.1501999999999997E-2</c:v>
                </c:pt>
                <c:pt idx="274563">
                  <c:v>4.1503999999999999E-2</c:v>
                </c:pt>
                <c:pt idx="274564">
                  <c:v>4.1506000000000001E-2</c:v>
                </c:pt>
                <c:pt idx="274565">
                  <c:v>4.1508999999999997E-2</c:v>
                </c:pt>
                <c:pt idx="274566">
                  <c:v>4.1510999999999999E-2</c:v>
                </c:pt>
                <c:pt idx="274567">
                  <c:v>4.1512E-2</c:v>
                </c:pt>
                <c:pt idx="274568">
                  <c:v>4.1514000000000002E-2</c:v>
                </c:pt>
                <c:pt idx="274569">
                  <c:v>4.1515999999999997E-2</c:v>
                </c:pt>
                <c:pt idx="274570">
                  <c:v>4.1516999999999998E-2</c:v>
                </c:pt>
                <c:pt idx="274571">
                  <c:v>4.1517999999999999E-2</c:v>
                </c:pt>
                <c:pt idx="274572">
                  <c:v>4.1519E-2</c:v>
                </c:pt>
                <c:pt idx="274573">
                  <c:v>4.1520000000000001E-2</c:v>
                </c:pt>
                <c:pt idx="274574">
                  <c:v>4.1521000000000002E-2</c:v>
                </c:pt>
                <c:pt idx="274575">
                  <c:v>4.1522000000000003E-2</c:v>
                </c:pt>
                <c:pt idx="274576">
                  <c:v>4.1522000000000003E-2</c:v>
                </c:pt>
                <c:pt idx="274577">
                  <c:v>4.1522000000000003E-2</c:v>
                </c:pt>
                <c:pt idx="274578">
                  <c:v>4.1522999999999997E-2</c:v>
                </c:pt>
                <c:pt idx="274579">
                  <c:v>4.1522999999999997E-2</c:v>
                </c:pt>
                <c:pt idx="274580">
                  <c:v>4.1522000000000003E-2</c:v>
                </c:pt>
                <c:pt idx="274581">
                  <c:v>4.1522000000000003E-2</c:v>
                </c:pt>
                <c:pt idx="274582">
                  <c:v>4.1521000000000002E-2</c:v>
                </c:pt>
                <c:pt idx="274583">
                  <c:v>4.1520000000000001E-2</c:v>
                </c:pt>
                <c:pt idx="274584">
                  <c:v>4.1519E-2</c:v>
                </c:pt>
                <c:pt idx="274585">
                  <c:v>4.1517999999999999E-2</c:v>
                </c:pt>
                <c:pt idx="274586">
                  <c:v>4.1516999999999998E-2</c:v>
                </c:pt>
                <c:pt idx="274587">
                  <c:v>4.1515000000000003E-2</c:v>
                </c:pt>
                <c:pt idx="274588">
                  <c:v>4.1513000000000001E-2</c:v>
                </c:pt>
                <c:pt idx="274589">
                  <c:v>4.1512E-2</c:v>
                </c:pt>
                <c:pt idx="274590">
                  <c:v>4.1509999999999998E-2</c:v>
                </c:pt>
                <c:pt idx="274591">
                  <c:v>4.1507000000000002E-2</c:v>
                </c:pt>
                <c:pt idx="274592">
                  <c:v>4.1505E-2</c:v>
                </c:pt>
                <c:pt idx="274593">
                  <c:v>4.1501999999999997E-2</c:v>
                </c:pt>
                <c:pt idx="274594">
                  <c:v>4.1500000000000002E-2</c:v>
                </c:pt>
                <c:pt idx="274595">
                  <c:v>4.1496999999999999E-2</c:v>
                </c:pt>
                <c:pt idx="274596">
                  <c:v>4.1494000000000003E-2</c:v>
                </c:pt>
                <c:pt idx="274597">
                  <c:v>4.1491E-2</c:v>
                </c:pt>
                <c:pt idx="274598">
                  <c:v>4.1487999999999997E-2</c:v>
                </c:pt>
                <c:pt idx="274599">
                  <c:v>4.1484E-2</c:v>
                </c:pt>
                <c:pt idx="274600">
                  <c:v>4.1480999999999997E-2</c:v>
                </c:pt>
                <c:pt idx="274601">
                  <c:v>4.1478000000000001E-2</c:v>
                </c:pt>
                <c:pt idx="274602">
                  <c:v>4.1473999999999997E-2</c:v>
                </c:pt>
                <c:pt idx="274603">
                  <c:v>4.147E-2</c:v>
                </c:pt>
                <c:pt idx="274604">
                  <c:v>4.1466000000000003E-2</c:v>
                </c:pt>
                <c:pt idx="274605">
                  <c:v>4.1463E-2</c:v>
                </c:pt>
                <c:pt idx="274606">
                  <c:v>4.1459000000000003E-2</c:v>
                </c:pt>
                <c:pt idx="274607">
                  <c:v>4.1454999999999999E-2</c:v>
                </c:pt>
                <c:pt idx="274608">
                  <c:v>4.1451000000000002E-2</c:v>
                </c:pt>
                <c:pt idx="274609">
                  <c:v>4.1446999999999998E-2</c:v>
                </c:pt>
                <c:pt idx="274610">
                  <c:v>4.1443000000000001E-2</c:v>
                </c:pt>
                <c:pt idx="274611">
                  <c:v>4.1438999999999997E-2</c:v>
                </c:pt>
                <c:pt idx="274612">
                  <c:v>4.1435E-2</c:v>
                </c:pt>
                <c:pt idx="274613">
                  <c:v>4.1431000000000003E-2</c:v>
                </c:pt>
                <c:pt idx="274614">
                  <c:v>4.1426999999999999E-2</c:v>
                </c:pt>
                <c:pt idx="274615">
                  <c:v>4.1423000000000001E-2</c:v>
                </c:pt>
                <c:pt idx="274616">
                  <c:v>4.1418999999999997E-2</c:v>
                </c:pt>
                <c:pt idx="274617">
                  <c:v>4.1415E-2</c:v>
                </c:pt>
                <c:pt idx="274618">
                  <c:v>4.1411000000000003E-2</c:v>
                </c:pt>
                <c:pt idx="274619">
                  <c:v>4.1406999999999999E-2</c:v>
                </c:pt>
                <c:pt idx="274620">
                  <c:v>4.1403000000000002E-2</c:v>
                </c:pt>
                <c:pt idx="274621">
                  <c:v>4.1398999999999998E-2</c:v>
                </c:pt>
                <c:pt idx="274622">
                  <c:v>4.1395000000000001E-2</c:v>
                </c:pt>
                <c:pt idx="274623">
                  <c:v>4.1391999999999998E-2</c:v>
                </c:pt>
                <c:pt idx="274624">
                  <c:v>4.1388000000000001E-2</c:v>
                </c:pt>
                <c:pt idx="274625">
                  <c:v>4.1384999999999998E-2</c:v>
                </c:pt>
                <c:pt idx="274626">
                  <c:v>4.1382000000000002E-2</c:v>
                </c:pt>
                <c:pt idx="274627">
                  <c:v>4.1377999999999998E-2</c:v>
                </c:pt>
                <c:pt idx="274628">
                  <c:v>4.1375000000000002E-2</c:v>
                </c:pt>
                <c:pt idx="274629">
                  <c:v>4.1371999999999999E-2</c:v>
                </c:pt>
                <c:pt idx="274630">
                  <c:v>4.1369000000000003E-2</c:v>
                </c:pt>
                <c:pt idx="274631">
                  <c:v>4.1366E-2</c:v>
                </c:pt>
                <c:pt idx="274632">
                  <c:v>4.1363999999999998E-2</c:v>
                </c:pt>
                <c:pt idx="274633">
                  <c:v>4.1361000000000002E-2</c:v>
                </c:pt>
                <c:pt idx="274634">
                  <c:v>4.1359E-2</c:v>
                </c:pt>
                <c:pt idx="274635">
                  <c:v>4.1355999999999997E-2</c:v>
                </c:pt>
                <c:pt idx="274636">
                  <c:v>4.1354000000000002E-2</c:v>
                </c:pt>
                <c:pt idx="274637">
                  <c:v>4.1352E-2</c:v>
                </c:pt>
                <c:pt idx="274638">
                  <c:v>4.1349999999999998E-2</c:v>
                </c:pt>
                <c:pt idx="274639">
                  <c:v>4.1348999999999997E-2</c:v>
                </c:pt>
                <c:pt idx="274640">
                  <c:v>4.1347000000000002E-2</c:v>
                </c:pt>
                <c:pt idx="274641">
                  <c:v>4.1345E-2</c:v>
                </c:pt>
                <c:pt idx="274642">
                  <c:v>4.1343999999999999E-2</c:v>
                </c:pt>
                <c:pt idx="274643">
                  <c:v>4.1342999999999998E-2</c:v>
                </c:pt>
                <c:pt idx="274644">
                  <c:v>4.1341999999999997E-2</c:v>
                </c:pt>
                <c:pt idx="274645">
                  <c:v>4.1341000000000003E-2</c:v>
                </c:pt>
                <c:pt idx="274646">
                  <c:v>4.1340000000000002E-2</c:v>
                </c:pt>
                <c:pt idx="274647">
                  <c:v>4.1340000000000002E-2</c:v>
                </c:pt>
                <c:pt idx="274648">
                  <c:v>4.1339000000000001E-2</c:v>
                </c:pt>
                <c:pt idx="274649">
                  <c:v>4.1339000000000001E-2</c:v>
                </c:pt>
                <c:pt idx="274650">
                  <c:v>4.1339000000000001E-2</c:v>
                </c:pt>
                <c:pt idx="274651">
                  <c:v>4.1339000000000001E-2</c:v>
                </c:pt>
                <c:pt idx="274652">
                  <c:v>4.1339000000000001E-2</c:v>
                </c:pt>
                <c:pt idx="274653">
                  <c:v>4.1339000000000001E-2</c:v>
                </c:pt>
                <c:pt idx="274654">
                  <c:v>4.1340000000000002E-2</c:v>
                </c:pt>
                <c:pt idx="274655">
                  <c:v>4.1340000000000002E-2</c:v>
                </c:pt>
                <c:pt idx="274656">
                  <c:v>4.1341000000000003E-2</c:v>
                </c:pt>
                <c:pt idx="274657">
                  <c:v>4.1341999999999997E-2</c:v>
                </c:pt>
                <c:pt idx="274658">
                  <c:v>4.1342999999999998E-2</c:v>
                </c:pt>
                <c:pt idx="274659">
                  <c:v>4.1343999999999999E-2</c:v>
                </c:pt>
                <c:pt idx="274660">
                  <c:v>4.1345E-2</c:v>
                </c:pt>
                <c:pt idx="274661">
                  <c:v>4.1346000000000001E-2</c:v>
                </c:pt>
                <c:pt idx="274662">
                  <c:v>4.1348000000000003E-2</c:v>
                </c:pt>
                <c:pt idx="274663">
                  <c:v>4.1348999999999997E-2</c:v>
                </c:pt>
                <c:pt idx="274664">
                  <c:v>4.1350999999999999E-2</c:v>
                </c:pt>
                <c:pt idx="274665">
                  <c:v>4.1352E-2</c:v>
                </c:pt>
                <c:pt idx="274666">
                  <c:v>4.1354000000000002E-2</c:v>
                </c:pt>
                <c:pt idx="274667">
                  <c:v>4.1355999999999997E-2</c:v>
                </c:pt>
                <c:pt idx="274668">
                  <c:v>4.1357999999999999E-2</c:v>
                </c:pt>
                <c:pt idx="274669">
                  <c:v>4.1360000000000001E-2</c:v>
                </c:pt>
                <c:pt idx="274670">
                  <c:v>4.1362000000000003E-2</c:v>
                </c:pt>
                <c:pt idx="274671">
                  <c:v>4.1363999999999998E-2</c:v>
                </c:pt>
                <c:pt idx="274672">
                  <c:v>4.1367000000000001E-2</c:v>
                </c:pt>
                <c:pt idx="274673">
                  <c:v>4.1369000000000003E-2</c:v>
                </c:pt>
                <c:pt idx="274674">
                  <c:v>4.1370999999999998E-2</c:v>
                </c:pt>
                <c:pt idx="274675">
                  <c:v>4.1373E-2</c:v>
                </c:pt>
                <c:pt idx="274676">
                  <c:v>4.1376000000000003E-2</c:v>
                </c:pt>
                <c:pt idx="274677">
                  <c:v>4.1377999999999998E-2</c:v>
                </c:pt>
                <c:pt idx="274678">
                  <c:v>4.138E-2</c:v>
                </c:pt>
                <c:pt idx="274679">
                  <c:v>4.1383000000000003E-2</c:v>
                </c:pt>
                <c:pt idx="274680">
                  <c:v>4.1384999999999998E-2</c:v>
                </c:pt>
                <c:pt idx="274681">
                  <c:v>4.1387E-2</c:v>
                </c:pt>
                <c:pt idx="274682">
                  <c:v>4.1390000000000003E-2</c:v>
                </c:pt>
                <c:pt idx="274683">
                  <c:v>4.1391999999999998E-2</c:v>
                </c:pt>
                <c:pt idx="274684">
                  <c:v>4.1395000000000001E-2</c:v>
                </c:pt>
                <c:pt idx="274685">
                  <c:v>4.1397000000000003E-2</c:v>
                </c:pt>
                <c:pt idx="274686">
                  <c:v>4.1398999999999998E-2</c:v>
                </c:pt>
                <c:pt idx="274687">
                  <c:v>4.1401E-2</c:v>
                </c:pt>
                <c:pt idx="274688">
                  <c:v>4.1403000000000002E-2</c:v>
                </c:pt>
                <c:pt idx="274689">
                  <c:v>4.1404999999999997E-2</c:v>
                </c:pt>
                <c:pt idx="274690">
                  <c:v>4.1406999999999999E-2</c:v>
                </c:pt>
                <c:pt idx="274691">
                  <c:v>4.1409000000000001E-2</c:v>
                </c:pt>
                <c:pt idx="274692">
                  <c:v>4.1411000000000003E-2</c:v>
                </c:pt>
                <c:pt idx="274693">
                  <c:v>4.1412999999999998E-2</c:v>
                </c:pt>
                <c:pt idx="274694">
                  <c:v>4.1413999999999999E-2</c:v>
                </c:pt>
                <c:pt idx="274695">
                  <c:v>4.1416000000000001E-2</c:v>
                </c:pt>
                <c:pt idx="274696">
                  <c:v>4.1418000000000003E-2</c:v>
                </c:pt>
                <c:pt idx="274697">
                  <c:v>4.1418999999999997E-2</c:v>
                </c:pt>
                <c:pt idx="274698">
                  <c:v>4.1419999999999998E-2</c:v>
                </c:pt>
                <c:pt idx="274699">
                  <c:v>4.1422E-2</c:v>
                </c:pt>
                <c:pt idx="274700">
                  <c:v>4.1423000000000001E-2</c:v>
                </c:pt>
                <c:pt idx="274701">
                  <c:v>4.1424000000000002E-2</c:v>
                </c:pt>
                <c:pt idx="274702">
                  <c:v>4.1424999999999997E-2</c:v>
                </c:pt>
                <c:pt idx="274703">
                  <c:v>4.1425999999999998E-2</c:v>
                </c:pt>
                <c:pt idx="274704">
                  <c:v>4.1426999999999999E-2</c:v>
                </c:pt>
                <c:pt idx="274705">
                  <c:v>4.1428E-2</c:v>
                </c:pt>
                <c:pt idx="274706">
                  <c:v>4.1428E-2</c:v>
                </c:pt>
                <c:pt idx="274707">
                  <c:v>4.1429000000000001E-2</c:v>
                </c:pt>
                <c:pt idx="274708">
                  <c:v>4.1430000000000002E-2</c:v>
                </c:pt>
                <c:pt idx="274709">
                  <c:v>4.1430000000000002E-2</c:v>
                </c:pt>
                <c:pt idx="274710">
                  <c:v>4.1430000000000002E-2</c:v>
                </c:pt>
                <c:pt idx="274711">
                  <c:v>4.1431000000000003E-2</c:v>
                </c:pt>
                <c:pt idx="274712">
                  <c:v>4.1431000000000003E-2</c:v>
                </c:pt>
                <c:pt idx="274713">
                  <c:v>4.1431000000000003E-2</c:v>
                </c:pt>
                <c:pt idx="274714">
                  <c:v>4.1431000000000003E-2</c:v>
                </c:pt>
                <c:pt idx="274715">
                  <c:v>4.1431000000000003E-2</c:v>
                </c:pt>
                <c:pt idx="274716">
                  <c:v>4.1431000000000003E-2</c:v>
                </c:pt>
                <c:pt idx="274717">
                  <c:v>4.1431000000000003E-2</c:v>
                </c:pt>
                <c:pt idx="274718">
                  <c:v>4.1431000000000003E-2</c:v>
                </c:pt>
                <c:pt idx="274719">
                  <c:v>4.1431000000000003E-2</c:v>
                </c:pt>
                <c:pt idx="274720">
                  <c:v>4.1431000000000003E-2</c:v>
                </c:pt>
                <c:pt idx="274721">
                  <c:v>4.1431000000000003E-2</c:v>
                </c:pt>
                <c:pt idx="274722">
                  <c:v>4.1431000000000003E-2</c:v>
                </c:pt>
                <c:pt idx="274723">
                  <c:v>4.1430000000000002E-2</c:v>
                </c:pt>
                <c:pt idx="274724">
                  <c:v>4.1430000000000002E-2</c:v>
                </c:pt>
                <c:pt idx="274725">
                  <c:v>4.1430000000000002E-2</c:v>
                </c:pt>
                <c:pt idx="274726">
                  <c:v>4.1429000000000001E-2</c:v>
                </c:pt>
                <c:pt idx="274727">
                  <c:v>4.1429000000000001E-2</c:v>
                </c:pt>
                <c:pt idx="274728">
                  <c:v>4.1429000000000001E-2</c:v>
                </c:pt>
                <c:pt idx="274729">
                  <c:v>4.1429000000000001E-2</c:v>
                </c:pt>
                <c:pt idx="274730">
                  <c:v>4.1428E-2</c:v>
                </c:pt>
                <c:pt idx="274731">
                  <c:v>4.1428E-2</c:v>
                </c:pt>
                <c:pt idx="274732">
                  <c:v>4.1428E-2</c:v>
                </c:pt>
                <c:pt idx="274733">
                  <c:v>4.1426999999999999E-2</c:v>
                </c:pt>
                <c:pt idx="274734">
                  <c:v>4.1426999999999999E-2</c:v>
                </c:pt>
                <c:pt idx="274735">
                  <c:v>4.1425999999999998E-2</c:v>
                </c:pt>
                <c:pt idx="274736">
                  <c:v>4.1425999999999998E-2</c:v>
                </c:pt>
                <c:pt idx="274737">
                  <c:v>4.1425999999999998E-2</c:v>
                </c:pt>
                <c:pt idx="274738">
                  <c:v>4.1424999999999997E-2</c:v>
                </c:pt>
                <c:pt idx="274739">
                  <c:v>4.1424999999999997E-2</c:v>
                </c:pt>
                <c:pt idx="274740">
                  <c:v>4.1424999999999997E-2</c:v>
                </c:pt>
                <c:pt idx="274741">
                  <c:v>4.1424999999999997E-2</c:v>
                </c:pt>
                <c:pt idx="274742">
                  <c:v>4.1424000000000002E-2</c:v>
                </c:pt>
                <c:pt idx="274743">
                  <c:v>4.1424000000000002E-2</c:v>
                </c:pt>
                <c:pt idx="274744">
                  <c:v>4.1424000000000002E-2</c:v>
                </c:pt>
                <c:pt idx="274745">
                  <c:v>4.1424000000000002E-2</c:v>
                </c:pt>
                <c:pt idx="274746">
                  <c:v>4.1423000000000001E-2</c:v>
                </c:pt>
                <c:pt idx="274747">
                  <c:v>4.1423000000000001E-2</c:v>
                </c:pt>
                <c:pt idx="274748">
                  <c:v>4.1423000000000001E-2</c:v>
                </c:pt>
                <c:pt idx="274749">
                  <c:v>4.1423000000000001E-2</c:v>
                </c:pt>
                <c:pt idx="274750">
                  <c:v>4.1422E-2</c:v>
                </c:pt>
                <c:pt idx="274751">
                  <c:v>4.1422E-2</c:v>
                </c:pt>
                <c:pt idx="274752">
                  <c:v>4.1422E-2</c:v>
                </c:pt>
                <c:pt idx="274753">
                  <c:v>4.1422E-2</c:v>
                </c:pt>
                <c:pt idx="274754">
                  <c:v>4.1422E-2</c:v>
                </c:pt>
                <c:pt idx="274755">
                  <c:v>4.1422E-2</c:v>
                </c:pt>
                <c:pt idx="274756">
                  <c:v>4.1422E-2</c:v>
                </c:pt>
                <c:pt idx="274757">
                  <c:v>4.1420999999999999E-2</c:v>
                </c:pt>
                <c:pt idx="274758">
                  <c:v>4.1420999999999999E-2</c:v>
                </c:pt>
                <c:pt idx="274759">
                  <c:v>4.1420999999999999E-2</c:v>
                </c:pt>
                <c:pt idx="274760">
                  <c:v>4.1420999999999999E-2</c:v>
                </c:pt>
                <c:pt idx="274761">
                  <c:v>4.1419999999999998E-2</c:v>
                </c:pt>
                <c:pt idx="274762">
                  <c:v>4.1419999999999998E-2</c:v>
                </c:pt>
                <c:pt idx="274763">
                  <c:v>4.1419999999999998E-2</c:v>
                </c:pt>
                <c:pt idx="274764">
                  <c:v>4.1419999999999998E-2</c:v>
                </c:pt>
                <c:pt idx="274765">
                  <c:v>4.1419999999999998E-2</c:v>
                </c:pt>
                <c:pt idx="274766">
                  <c:v>4.1418999999999997E-2</c:v>
                </c:pt>
                <c:pt idx="274767">
                  <c:v>4.1418999999999997E-2</c:v>
                </c:pt>
                <c:pt idx="274768">
                  <c:v>4.1418999999999997E-2</c:v>
                </c:pt>
                <c:pt idx="274769">
                  <c:v>4.1418000000000003E-2</c:v>
                </c:pt>
                <c:pt idx="274770">
                  <c:v>4.1418000000000003E-2</c:v>
                </c:pt>
                <c:pt idx="274771">
                  <c:v>4.1418000000000003E-2</c:v>
                </c:pt>
                <c:pt idx="274772">
                  <c:v>4.1417000000000002E-2</c:v>
                </c:pt>
                <c:pt idx="274773">
                  <c:v>4.1417000000000002E-2</c:v>
                </c:pt>
                <c:pt idx="274774">
                  <c:v>4.1416000000000001E-2</c:v>
                </c:pt>
                <c:pt idx="274775">
                  <c:v>4.1416000000000001E-2</c:v>
                </c:pt>
                <c:pt idx="274776">
                  <c:v>4.1415E-2</c:v>
                </c:pt>
                <c:pt idx="274777">
                  <c:v>4.1415E-2</c:v>
                </c:pt>
                <c:pt idx="274778">
                  <c:v>4.1413999999999999E-2</c:v>
                </c:pt>
                <c:pt idx="274779">
                  <c:v>4.1413999999999999E-2</c:v>
                </c:pt>
                <c:pt idx="274780">
                  <c:v>4.1412999999999998E-2</c:v>
                </c:pt>
                <c:pt idx="274781">
                  <c:v>4.1411999999999997E-2</c:v>
                </c:pt>
                <c:pt idx="274782">
                  <c:v>4.1411999999999997E-2</c:v>
                </c:pt>
                <c:pt idx="274783">
                  <c:v>4.1411000000000003E-2</c:v>
                </c:pt>
                <c:pt idx="274784">
                  <c:v>4.1410000000000002E-2</c:v>
                </c:pt>
                <c:pt idx="274785">
                  <c:v>4.1409000000000001E-2</c:v>
                </c:pt>
                <c:pt idx="274786">
                  <c:v>4.1409000000000001E-2</c:v>
                </c:pt>
                <c:pt idx="274787">
                  <c:v>4.1408E-2</c:v>
                </c:pt>
                <c:pt idx="274788">
                  <c:v>4.1406999999999999E-2</c:v>
                </c:pt>
                <c:pt idx="274789">
                  <c:v>4.1405999999999998E-2</c:v>
                </c:pt>
                <c:pt idx="274790">
                  <c:v>4.1404999999999997E-2</c:v>
                </c:pt>
                <c:pt idx="274791">
                  <c:v>4.1404000000000003E-2</c:v>
                </c:pt>
                <c:pt idx="274792">
                  <c:v>4.1403000000000002E-2</c:v>
                </c:pt>
                <c:pt idx="274793">
                  <c:v>4.1402000000000001E-2</c:v>
                </c:pt>
                <c:pt idx="274794">
                  <c:v>4.1401E-2</c:v>
                </c:pt>
                <c:pt idx="274795">
                  <c:v>4.1399999999999999E-2</c:v>
                </c:pt>
                <c:pt idx="274796">
                  <c:v>4.1398999999999998E-2</c:v>
                </c:pt>
                <c:pt idx="274797">
                  <c:v>4.1397999999999997E-2</c:v>
                </c:pt>
                <c:pt idx="274798">
                  <c:v>4.1397000000000003E-2</c:v>
                </c:pt>
                <c:pt idx="274799">
                  <c:v>4.1396000000000002E-2</c:v>
                </c:pt>
                <c:pt idx="274800">
                  <c:v>4.1395000000000001E-2</c:v>
                </c:pt>
                <c:pt idx="274801">
                  <c:v>4.1392999999999999E-2</c:v>
                </c:pt>
                <c:pt idx="274802">
                  <c:v>4.1391999999999998E-2</c:v>
                </c:pt>
                <c:pt idx="274803">
                  <c:v>4.1390999999999997E-2</c:v>
                </c:pt>
                <c:pt idx="274804">
                  <c:v>4.1390000000000003E-2</c:v>
                </c:pt>
                <c:pt idx="274805">
                  <c:v>4.1389000000000002E-2</c:v>
                </c:pt>
                <c:pt idx="274806">
                  <c:v>4.1387E-2</c:v>
                </c:pt>
                <c:pt idx="274807">
                  <c:v>4.1385999999999999E-2</c:v>
                </c:pt>
                <c:pt idx="274808">
                  <c:v>4.1384999999999998E-2</c:v>
                </c:pt>
                <c:pt idx="274809">
                  <c:v>4.1383999999999997E-2</c:v>
                </c:pt>
                <c:pt idx="274810">
                  <c:v>4.1382000000000002E-2</c:v>
                </c:pt>
                <c:pt idx="274811">
                  <c:v>4.1381000000000001E-2</c:v>
                </c:pt>
                <c:pt idx="274812">
                  <c:v>4.138E-2</c:v>
                </c:pt>
                <c:pt idx="274813">
                  <c:v>4.1378999999999999E-2</c:v>
                </c:pt>
                <c:pt idx="274814">
                  <c:v>4.1377999999999998E-2</c:v>
                </c:pt>
                <c:pt idx="274815">
                  <c:v>4.1376000000000003E-2</c:v>
                </c:pt>
                <c:pt idx="274816">
                  <c:v>4.1375000000000002E-2</c:v>
                </c:pt>
                <c:pt idx="274817">
                  <c:v>4.1374000000000001E-2</c:v>
                </c:pt>
                <c:pt idx="274818">
                  <c:v>4.1373E-2</c:v>
                </c:pt>
                <c:pt idx="274819">
                  <c:v>4.1371999999999999E-2</c:v>
                </c:pt>
                <c:pt idx="274820">
                  <c:v>4.1369999999999997E-2</c:v>
                </c:pt>
                <c:pt idx="274821">
                  <c:v>4.1369000000000003E-2</c:v>
                </c:pt>
                <c:pt idx="274822">
                  <c:v>4.1368000000000002E-2</c:v>
                </c:pt>
                <c:pt idx="274823">
                  <c:v>4.1367000000000001E-2</c:v>
                </c:pt>
                <c:pt idx="274824">
                  <c:v>4.1366E-2</c:v>
                </c:pt>
                <c:pt idx="274825">
                  <c:v>4.1364999999999999E-2</c:v>
                </c:pt>
                <c:pt idx="274826">
                  <c:v>4.1363999999999998E-2</c:v>
                </c:pt>
                <c:pt idx="274827">
                  <c:v>4.1362999999999997E-2</c:v>
                </c:pt>
                <c:pt idx="274828">
                  <c:v>4.1362000000000003E-2</c:v>
                </c:pt>
                <c:pt idx="274829">
                  <c:v>4.1361000000000002E-2</c:v>
                </c:pt>
                <c:pt idx="274830">
                  <c:v>4.1360000000000001E-2</c:v>
                </c:pt>
                <c:pt idx="274831">
                  <c:v>4.1359E-2</c:v>
                </c:pt>
                <c:pt idx="274832">
                  <c:v>4.1357999999999999E-2</c:v>
                </c:pt>
                <c:pt idx="274833">
                  <c:v>4.1356999999999998E-2</c:v>
                </c:pt>
                <c:pt idx="274834">
                  <c:v>4.1356999999999998E-2</c:v>
                </c:pt>
                <c:pt idx="274835">
                  <c:v>4.1355999999999997E-2</c:v>
                </c:pt>
                <c:pt idx="274836">
                  <c:v>4.1355000000000003E-2</c:v>
                </c:pt>
                <c:pt idx="274837">
                  <c:v>4.1354000000000002E-2</c:v>
                </c:pt>
                <c:pt idx="274838">
                  <c:v>4.1354000000000002E-2</c:v>
                </c:pt>
                <c:pt idx="274839">
                  <c:v>4.1353000000000001E-2</c:v>
                </c:pt>
                <c:pt idx="274840">
                  <c:v>4.1352E-2</c:v>
                </c:pt>
                <c:pt idx="274841">
                  <c:v>4.1350999999999999E-2</c:v>
                </c:pt>
                <c:pt idx="274842">
                  <c:v>4.1350999999999999E-2</c:v>
                </c:pt>
                <c:pt idx="274843">
                  <c:v>4.1349999999999998E-2</c:v>
                </c:pt>
                <c:pt idx="274844">
                  <c:v>4.1349999999999998E-2</c:v>
                </c:pt>
                <c:pt idx="274845">
                  <c:v>4.1348999999999997E-2</c:v>
                </c:pt>
                <c:pt idx="274846">
                  <c:v>4.1348999999999997E-2</c:v>
                </c:pt>
                <c:pt idx="274847">
                  <c:v>4.1348000000000003E-2</c:v>
                </c:pt>
                <c:pt idx="274848">
                  <c:v>4.1348000000000003E-2</c:v>
                </c:pt>
                <c:pt idx="274849">
                  <c:v>4.1347000000000002E-2</c:v>
                </c:pt>
                <c:pt idx="274850">
                  <c:v>4.1347000000000002E-2</c:v>
                </c:pt>
                <c:pt idx="274851">
                  <c:v>4.1346000000000001E-2</c:v>
                </c:pt>
                <c:pt idx="274852">
                  <c:v>4.1346000000000001E-2</c:v>
                </c:pt>
                <c:pt idx="274853">
                  <c:v>4.1345E-2</c:v>
                </c:pt>
                <c:pt idx="274854">
                  <c:v>4.1345E-2</c:v>
                </c:pt>
                <c:pt idx="274855">
                  <c:v>4.1343999999999999E-2</c:v>
                </c:pt>
                <c:pt idx="274856">
                  <c:v>4.1343999999999999E-2</c:v>
                </c:pt>
                <c:pt idx="274857">
                  <c:v>4.1342999999999998E-2</c:v>
                </c:pt>
                <c:pt idx="274858">
                  <c:v>4.1342999999999998E-2</c:v>
                </c:pt>
                <c:pt idx="274859">
                  <c:v>4.1342999999999998E-2</c:v>
                </c:pt>
                <c:pt idx="274860">
                  <c:v>4.1341999999999997E-2</c:v>
                </c:pt>
                <c:pt idx="274861">
                  <c:v>4.1341999999999997E-2</c:v>
                </c:pt>
                <c:pt idx="274862">
                  <c:v>4.1341000000000003E-2</c:v>
                </c:pt>
                <c:pt idx="274863">
                  <c:v>4.1341000000000003E-2</c:v>
                </c:pt>
                <c:pt idx="274864">
                  <c:v>4.1340000000000002E-2</c:v>
                </c:pt>
                <c:pt idx="274865">
                  <c:v>4.1340000000000002E-2</c:v>
                </c:pt>
                <c:pt idx="274866">
                  <c:v>4.1339000000000001E-2</c:v>
                </c:pt>
                <c:pt idx="274867">
                  <c:v>4.1339000000000001E-2</c:v>
                </c:pt>
                <c:pt idx="274868">
                  <c:v>4.1338E-2</c:v>
                </c:pt>
                <c:pt idx="274869">
                  <c:v>4.1338E-2</c:v>
                </c:pt>
                <c:pt idx="274870">
                  <c:v>4.1336999999999999E-2</c:v>
                </c:pt>
                <c:pt idx="274871">
                  <c:v>4.1336999999999999E-2</c:v>
                </c:pt>
                <c:pt idx="274872">
                  <c:v>4.1335999999999998E-2</c:v>
                </c:pt>
                <c:pt idx="274873">
                  <c:v>4.1335999999999998E-2</c:v>
                </c:pt>
                <c:pt idx="274874">
                  <c:v>4.1334999999999997E-2</c:v>
                </c:pt>
                <c:pt idx="274875">
                  <c:v>4.1334000000000003E-2</c:v>
                </c:pt>
                <c:pt idx="274876">
                  <c:v>4.1334000000000003E-2</c:v>
                </c:pt>
                <c:pt idx="274877">
                  <c:v>4.1333000000000002E-2</c:v>
                </c:pt>
                <c:pt idx="274878">
                  <c:v>4.1332000000000001E-2</c:v>
                </c:pt>
                <c:pt idx="274879">
                  <c:v>4.1332000000000001E-2</c:v>
                </c:pt>
                <c:pt idx="274880">
                  <c:v>4.1331E-2</c:v>
                </c:pt>
                <c:pt idx="274881">
                  <c:v>4.1329999999999999E-2</c:v>
                </c:pt>
                <c:pt idx="274882">
                  <c:v>4.1328999999999998E-2</c:v>
                </c:pt>
                <c:pt idx="274883">
                  <c:v>4.1328999999999998E-2</c:v>
                </c:pt>
                <c:pt idx="274884">
                  <c:v>4.1327999999999997E-2</c:v>
                </c:pt>
                <c:pt idx="274885">
                  <c:v>4.1327000000000003E-2</c:v>
                </c:pt>
                <c:pt idx="274886">
                  <c:v>4.1326000000000002E-2</c:v>
                </c:pt>
                <c:pt idx="274887">
                  <c:v>4.1326000000000002E-2</c:v>
                </c:pt>
                <c:pt idx="274888">
                  <c:v>4.1325000000000001E-2</c:v>
                </c:pt>
                <c:pt idx="274889">
                  <c:v>4.1324E-2</c:v>
                </c:pt>
                <c:pt idx="274890">
                  <c:v>4.1322999999999999E-2</c:v>
                </c:pt>
                <c:pt idx="274891">
                  <c:v>4.1321999999999998E-2</c:v>
                </c:pt>
                <c:pt idx="274892">
                  <c:v>4.1320999999999997E-2</c:v>
                </c:pt>
                <c:pt idx="274893">
                  <c:v>4.1320000000000003E-2</c:v>
                </c:pt>
                <c:pt idx="274894">
                  <c:v>4.1319000000000002E-2</c:v>
                </c:pt>
                <c:pt idx="274895">
                  <c:v>4.1318000000000001E-2</c:v>
                </c:pt>
                <c:pt idx="274896">
                  <c:v>4.1318000000000001E-2</c:v>
                </c:pt>
                <c:pt idx="274897">
                  <c:v>4.1317E-2</c:v>
                </c:pt>
                <c:pt idx="274898">
                  <c:v>4.1315999999999999E-2</c:v>
                </c:pt>
                <c:pt idx="274899">
                  <c:v>4.1314999999999998E-2</c:v>
                </c:pt>
                <c:pt idx="274900">
                  <c:v>4.1313999999999997E-2</c:v>
                </c:pt>
                <c:pt idx="274901">
                  <c:v>4.1313000000000002E-2</c:v>
                </c:pt>
                <c:pt idx="274902">
                  <c:v>4.1312000000000001E-2</c:v>
                </c:pt>
                <c:pt idx="274903">
                  <c:v>4.1311E-2</c:v>
                </c:pt>
                <c:pt idx="274904">
                  <c:v>4.1309999999999999E-2</c:v>
                </c:pt>
                <c:pt idx="274905">
                  <c:v>4.1308999999999998E-2</c:v>
                </c:pt>
                <c:pt idx="274906">
                  <c:v>4.1307999999999997E-2</c:v>
                </c:pt>
                <c:pt idx="274907">
                  <c:v>4.1307999999999997E-2</c:v>
                </c:pt>
                <c:pt idx="274908">
                  <c:v>4.1307000000000003E-2</c:v>
                </c:pt>
                <c:pt idx="274909">
                  <c:v>4.1306000000000002E-2</c:v>
                </c:pt>
                <c:pt idx="274910">
                  <c:v>4.1305000000000001E-2</c:v>
                </c:pt>
                <c:pt idx="274911">
                  <c:v>4.1304E-2</c:v>
                </c:pt>
                <c:pt idx="274912">
                  <c:v>4.1302999999999999E-2</c:v>
                </c:pt>
                <c:pt idx="274913">
                  <c:v>4.1302999999999999E-2</c:v>
                </c:pt>
                <c:pt idx="274914">
                  <c:v>4.1301999999999998E-2</c:v>
                </c:pt>
                <c:pt idx="274915">
                  <c:v>4.1300999999999997E-2</c:v>
                </c:pt>
                <c:pt idx="274916">
                  <c:v>4.1300999999999997E-2</c:v>
                </c:pt>
                <c:pt idx="274917">
                  <c:v>4.1300000000000003E-2</c:v>
                </c:pt>
                <c:pt idx="274918">
                  <c:v>4.1299000000000002E-2</c:v>
                </c:pt>
                <c:pt idx="274919">
                  <c:v>4.1299000000000002E-2</c:v>
                </c:pt>
                <c:pt idx="274920">
                  <c:v>4.1298000000000001E-2</c:v>
                </c:pt>
                <c:pt idx="274921">
                  <c:v>4.1298000000000001E-2</c:v>
                </c:pt>
                <c:pt idx="274922">
                  <c:v>4.1297E-2</c:v>
                </c:pt>
                <c:pt idx="274923">
                  <c:v>4.1297E-2</c:v>
                </c:pt>
                <c:pt idx="274924">
                  <c:v>4.1295999999999999E-2</c:v>
                </c:pt>
                <c:pt idx="274925">
                  <c:v>4.1295999999999999E-2</c:v>
                </c:pt>
                <c:pt idx="274926">
                  <c:v>4.1294999999999998E-2</c:v>
                </c:pt>
                <c:pt idx="274927">
                  <c:v>4.1294999999999998E-2</c:v>
                </c:pt>
                <c:pt idx="274928">
                  <c:v>4.1294999999999998E-2</c:v>
                </c:pt>
                <c:pt idx="274929">
                  <c:v>4.1294999999999998E-2</c:v>
                </c:pt>
                <c:pt idx="274930">
                  <c:v>4.1293999999999997E-2</c:v>
                </c:pt>
                <c:pt idx="274931">
                  <c:v>4.1293999999999997E-2</c:v>
                </c:pt>
                <c:pt idx="274932">
                  <c:v>4.1293999999999997E-2</c:v>
                </c:pt>
                <c:pt idx="274933">
                  <c:v>4.1293999999999997E-2</c:v>
                </c:pt>
                <c:pt idx="274934">
                  <c:v>4.1293000000000003E-2</c:v>
                </c:pt>
                <c:pt idx="274935">
                  <c:v>4.1293000000000003E-2</c:v>
                </c:pt>
                <c:pt idx="274936">
                  <c:v>4.1293000000000003E-2</c:v>
                </c:pt>
                <c:pt idx="274937">
                  <c:v>4.1293000000000003E-2</c:v>
                </c:pt>
                <c:pt idx="274938">
                  <c:v>4.1292000000000002E-2</c:v>
                </c:pt>
                <c:pt idx="274939">
                  <c:v>4.1292000000000002E-2</c:v>
                </c:pt>
                <c:pt idx="274940">
                  <c:v>4.1292000000000002E-2</c:v>
                </c:pt>
                <c:pt idx="274941">
                  <c:v>4.1292000000000002E-2</c:v>
                </c:pt>
                <c:pt idx="274942">
                  <c:v>4.1292000000000002E-2</c:v>
                </c:pt>
                <c:pt idx="274943">
                  <c:v>4.1292000000000002E-2</c:v>
                </c:pt>
                <c:pt idx="274944">
                  <c:v>4.1291000000000001E-2</c:v>
                </c:pt>
                <c:pt idx="274945">
                  <c:v>4.1291000000000001E-2</c:v>
                </c:pt>
                <c:pt idx="274946">
                  <c:v>4.1291000000000001E-2</c:v>
                </c:pt>
                <c:pt idx="274947">
                  <c:v>4.1291000000000001E-2</c:v>
                </c:pt>
                <c:pt idx="274948">
                  <c:v>4.129E-2</c:v>
                </c:pt>
                <c:pt idx="274949">
                  <c:v>4.129E-2</c:v>
                </c:pt>
                <c:pt idx="274950">
                  <c:v>4.129E-2</c:v>
                </c:pt>
                <c:pt idx="274951">
                  <c:v>4.129E-2</c:v>
                </c:pt>
                <c:pt idx="274952">
                  <c:v>4.129E-2</c:v>
                </c:pt>
                <c:pt idx="274953">
                  <c:v>4.1288999999999999E-2</c:v>
                </c:pt>
                <c:pt idx="274954">
                  <c:v>4.1288999999999999E-2</c:v>
                </c:pt>
                <c:pt idx="274955">
                  <c:v>4.1288999999999999E-2</c:v>
                </c:pt>
                <c:pt idx="274956">
                  <c:v>4.1288999999999999E-2</c:v>
                </c:pt>
                <c:pt idx="274957">
                  <c:v>4.1287999999999998E-2</c:v>
                </c:pt>
                <c:pt idx="274958">
                  <c:v>4.1287999999999998E-2</c:v>
                </c:pt>
                <c:pt idx="274959">
                  <c:v>4.1287999999999998E-2</c:v>
                </c:pt>
                <c:pt idx="274960">
                  <c:v>4.1286999999999997E-2</c:v>
                </c:pt>
                <c:pt idx="274961">
                  <c:v>4.1286999999999997E-2</c:v>
                </c:pt>
                <c:pt idx="274962">
                  <c:v>4.1286999999999997E-2</c:v>
                </c:pt>
                <c:pt idx="274963">
                  <c:v>4.1286000000000003E-2</c:v>
                </c:pt>
                <c:pt idx="274964">
                  <c:v>4.1286000000000003E-2</c:v>
                </c:pt>
                <c:pt idx="274965">
                  <c:v>4.1286000000000003E-2</c:v>
                </c:pt>
                <c:pt idx="274966">
                  <c:v>4.1286000000000003E-2</c:v>
                </c:pt>
                <c:pt idx="274967">
                  <c:v>4.1285000000000002E-2</c:v>
                </c:pt>
                <c:pt idx="274968">
                  <c:v>4.1285000000000002E-2</c:v>
                </c:pt>
                <c:pt idx="274969">
                  <c:v>4.1284000000000001E-2</c:v>
                </c:pt>
                <c:pt idx="274970">
                  <c:v>4.1284000000000001E-2</c:v>
                </c:pt>
                <c:pt idx="274971">
                  <c:v>4.1283E-2</c:v>
                </c:pt>
                <c:pt idx="274972">
                  <c:v>4.1283E-2</c:v>
                </c:pt>
                <c:pt idx="274973">
                  <c:v>4.1281999999999999E-2</c:v>
                </c:pt>
                <c:pt idx="274974">
                  <c:v>4.1281999999999999E-2</c:v>
                </c:pt>
                <c:pt idx="274975">
                  <c:v>4.1280999999999998E-2</c:v>
                </c:pt>
                <c:pt idx="274976">
                  <c:v>4.1280999999999998E-2</c:v>
                </c:pt>
                <c:pt idx="274977">
                  <c:v>4.1279999999999997E-2</c:v>
                </c:pt>
                <c:pt idx="274978">
                  <c:v>4.1279999999999997E-2</c:v>
                </c:pt>
                <c:pt idx="274979">
                  <c:v>4.1279000000000003E-2</c:v>
                </c:pt>
                <c:pt idx="274980">
                  <c:v>4.1278000000000002E-2</c:v>
                </c:pt>
                <c:pt idx="274981">
                  <c:v>4.1278000000000002E-2</c:v>
                </c:pt>
                <c:pt idx="274982">
                  <c:v>4.1277000000000001E-2</c:v>
                </c:pt>
                <c:pt idx="274983">
                  <c:v>4.1276E-2</c:v>
                </c:pt>
                <c:pt idx="274984">
                  <c:v>4.1276E-2</c:v>
                </c:pt>
                <c:pt idx="274985">
                  <c:v>4.1274999999999999E-2</c:v>
                </c:pt>
                <c:pt idx="274986">
                  <c:v>4.1273999999999998E-2</c:v>
                </c:pt>
                <c:pt idx="274987">
                  <c:v>4.1273999999999998E-2</c:v>
                </c:pt>
                <c:pt idx="274988">
                  <c:v>4.1272999999999997E-2</c:v>
                </c:pt>
                <c:pt idx="274989">
                  <c:v>4.1272999999999997E-2</c:v>
                </c:pt>
                <c:pt idx="274990">
                  <c:v>4.1272000000000003E-2</c:v>
                </c:pt>
                <c:pt idx="274991">
                  <c:v>4.1271000000000002E-2</c:v>
                </c:pt>
                <c:pt idx="274992">
                  <c:v>4.1270000000000001E-2</c:v>
                </c:pt>
                <c:pt idx="274993">
                  <c:v>4.1270000000000001E-2</c:v>
                </c:pt>
                <c:pt idx="274994">
                  <c:v>4.1269E-2</c:v>
                </c:pt>
                <c:pt idx="274995">
                  <c:v>4.1267999999999999E-2</c:v>
                </c:pt>
                <c:pt idx="274996">
                  <c:v>4.1267999999999999E-2</c:v>
                </c:pt>
                <c:pt idx="274997">
                  <c:v>4.1266999999999998E-2</c:v>
                </c:pt>
                <c:pt idx="274998">
                  <c:v>4.1265999999999997E-2</c:v>
                </c:pt>
                <c:pt idx="274999">
                  <c:v>4.1265999999999997E-2</c:v>
                </c:pt>
                <c:pt idx="275000">
                  <c:v>4.1265000000000003E-2</c:v>
                </c:pt>
                <c:pt idx="275001">
                  <c:v>4.1265000000000003E-2</c:v>
                </c:pt>
                <c:pt idx="275002">
                  <c:v>4.1264000000000002E-2</c:v>
                </c:pt>
                <c:pt idx="275003">
                  <c:v>4.1264000000000002E-2</c:v>
                </c:pt>
                <c:pt idx="275004">
                  <c:v>4.1263000000000001E-2</c:v>
                </c:pt>
                <c:pt idx="275005">
                  <c:v>4.1262E-2</c:v>
                </c:pt>
                <c:pt idx="275006">
                  <c:v>4.1262E-2</c:v>
                </c:pt>
                <c:pt idx="275007">
                  <c:v>4.1260999999999999E-2</c:v>
                </c:pt>
                <c:pt idx="275008">
                  <c:v>4.1260999999999999E-2</c:v>
                </c:pt>
                <c:pt idx="275009">
                  <c:v>4.1259999999999998E-2</c:v>
                </c:pt>
                <c:pt idx="275010">
                  <c:v>4.1259999999999998E-2</c:v>
                </c:pt>
                <c:pt idx="275011">
                  <c:v>4.1259999999999998E-2</c:v>
                </c:pt>
                <c:pt idx="275012">
                  <c:v>4.1259999999999998E-2</c:v>
                </c:pt>
                <c:pt idx="275013">
                  <c:v>4.1258999999999997E-2</c:v>
                </c:pt>
                <c:pt idx="275014">
                  <c:v>4.1258999999999997E-2</c:v>
                </c:pt>
                <c:pt idx="275015">
                  <c:v>4.1258999999999997E-2</c:v>
                </c:pt>
                <c:pt idx="275016">
                  <c:v>4.1258000000000003E-2</c:v>
                </c:pt>
                <c:pt idx="275017">
                  <c:v>4.1258000000000003E-2</c:v>
                </c:pt>
                <c:pt idx="275018">
                  <c:v>4.1258000000000003E-2</c:v>
                </c:pt>
                <c:pt idx="275019">
                  <c:v>4.1258000000000003E-2</c:v>
                </c:pt>
                <c:pt idx="275020">
                  <c:v>4.1258000000000003E-2</c:v>
                </c:pt>
                <c:pt idx="275021">
                  <c:v>4.1258000000000003E-2</c:v>
                </c:pt>
                <c:pt idx="275022">
                  <c:v>4.1258000000000003E-2</c:v>
                </c:pt>
                <c:pt idx="275023">
                  <c:v>4.1258000000000003E-2</c:v>
                </c:pt>
                <c:pt idx="275024">
                  <c:v>4.1258000000000003E-2</c:v>
                </c:pt>
                <c:pt idx="275025">
                  <c:v>4.1258000000000003E-2</c:v>
                </c:pt>
                <c:pt idx="275026">
                  <c:v>4.1258000000000003E-2</c:v>
                </c:pt>
                <c:pt idx="275027">
                  <c:v>4.1258000000000003E-2</c:v>
                </c:pt>
                <c:pt idx="275028">
                  <c:v>4.1258000000000003E-2</c:v>
                </c:pt>
                <c:pt idx="275029">
                  <c:v>4.1258000000000003E-2</c:v>
                </c:pt>
                <c:pt idx="275030">
                  <c:v>4.1258000000000003E-2</c:v>
                </c:pt>
                <c:pt idx="275031">
                  <c:v>4.1258000000000003E-2</c:v>
                </c:pt>
                <c:pt idx="275032">
                  <c:v>4.1258999999999997E-2</c:v>
                </c:pt>
                <c:pt idx="275033">
                  <c:v>4.1258999999999997E-2</c:v>
                </c:pt>
                <c:pt idx="275034">
                  <c:v>4.1258999999999997E-2</c:v>
                </c:pt>
                <c:pt idx="275035">
                  <c:v>4.1259999999999998E-2</c:v>
                </c:pt>
                <c:pt idx="275036">
                  <c:v>4.1259999999999998E-2</c:v>
                </c:pt>
                <c:pt idx="275037">
                  <c:v>4.1260999999999999E-2</c:v>
                </c:pt>
                <c:pt idx="275038">
                  <c:v>4.1260999999999999E-2</c:v>
                </c:pt>
                <c:pt idx="275039">
                  <c:v>4.1260999999999999E-2</c:v>
                </c:pt>
                <c:pt idx="275040">
                  <c:v>4.1262E-2</c:v>
                </c:pt>
                <c:pt idx="275041">
                  <c:v>4.1262E-2</c:v>
                </c:pt>
                <c:pt idx="275042">
                  <c:v>4.1262E-2</c:v>
                </c:pt>
                <c:pt idx="275043">
                  <c:v>4.1263000000000001E-2</c:v>
                </c:pt>
                <c:pt idx="275044">
                  <c:v>4.1263000000000001E-2</c:v>
                </c:pt>
                <c:pt idx="275045">
                  <c:v>4.1264000000000002E-2</c:v>
                </c:pt>
                <c:pt idx="275046">
                  <c:v>4.1264000000000002E-2</c:v>
                </c:pt>
                <c:pt idx="275047">
                  <c:v>4.1265000000000003E-2</c:v>
                </c:pt>
                <c:pt idx="275048">
                  <c:v>4.1265999999999997E-2</c:v>
                </c:pt>
                <c:pt idx="275049">
                  <c:v>4.1265999999999997E-2</c:v>
                </c:pt>
                <c:pt idx="275050">
                  <c:v>4.1266999999999998E-2</c:v>
                </c:pt>
                <c:pt idx="275051">
                  <c:v>4.1266999999999998E-2</c:v>
                </c:pt>
                <c:pt idx="275052">
                  <c:v>4.1266999999999998E-2</c:v>
                </c:pt>
                <c:pt idx="275053">
                  <c:v>4.1267999999999999E-2</c:v>
                </c:pt>
                <c:pt idx="275054">
                  <c:v>4.1267999999999999E-2</c:v>
                </c:pt>
                <c:pt idx="275055">
                  <c:v>4.1269E-2</c:v>
                </c:pt>
                <c:pt idx="275056">
                  <c:v>4.1270000000000001E-2</c:v>
                </c:pt>
                <c:pt idx="275057">
                  <c:v>4.1270000000000001E-2</c:v>
                </c:pt>
                <c:pt idx="275058">
                  <c:v>4.1271000000000002E-2</c:v>
                </c:pt>
                <c:pt idx="275059">
                  <c:v>4.1271000000000002E-2</c:v>
                </c:pt>
                <c:pt idx="275060">
                  <c:v>4.1272000000000003E-2</c:v>
                </c:pt>
                <c:pt idx="275061">
                  <c:v>4.1272999999999997E-2</c:v>
                </c:pt>
                <c:pt idx="275062">
                  <c:v>4.1272999999999997E-2</c:v>
                </c:pt>
                <c:pt idx="275063">
                  <c:v>4.1273999999999998E-2</c:v>
                </c:pt>
                <c:pt idx="275064">
                  <c:v>4.1273999999999998E-2</c:v>
                </c:pt>
                <c:pt idx="275065">
                  <c:v>4.1274999999999999E-2</c:v>
                </c:pt>
                <c:pt idx="275066">
                  <c:v>4.1274999999999999E-2</c:v>
                </c:pt>
                <c:pt idx="275067">
                  <c:v>4.1276E-2</c:v>
                </c:pt>
                <c:pt idx="275068">
                  <c:v>4.1276E-2</c:v>
                </c:pt>
                <c:pt idx="275069">
                  <c:v>4.1277000000000001E-2</c:v>
                </c:pt>
                <c:pt idx="275070">
                  <c:v>4.1277000000000001E-2</c:v>
                </c:pt>
                <c:pt idx="275071">
                  <c:v>4.1278000000000002E-2</c:v>
                </c:pt>
                <c:pt idx="275072">
                  <c:v>4.1279000000000003E-2</c:v>
                </c:pt>
                <c:pt idx="275073">
                  <c:v>4.1279000000000003E-2</c:v>
                </c:pt>
                <c:pt idx="275074">
                  <c:v>4.1279999999999997E-2</c:v>
                </c:pt>
                <c:pt idx="275075">
                  <c:v>4.1279999999999997E-2</c:v>
                </c:pt>
                <c:pt idx="275076">
                  <c:v>4.1280999999999998E-2</c:v>
                </c:pt>
                <c:pt idx="275077">
                  <c:v>4.1280999999999998E-2</c:v>
                </c:pt>
                <c:pt idx="275078">
                  <c:v>4.1281999999999999E-2</c:v>
                </c:pt>
                <c:pt idx="275079">
                  <c:v>4.1281999999999999E-2</c:v>
                </c:pt>
                <c:pt idx="275080">
                  <c:v>4.1283E-2</c:v>
                </c:pt>
                <c:pt idx="275081">
                  <c:v>4.1283E-2</c:v>
                </c:pt>
                <c:pt idx="275082">
                  <c:v>4.1284000000000001E-2</c:v>
                </c:pt>
                <c:pt idx="275083">
                  <c:v>4.1285000000000002E-2</c:v>
                </c:pt>
                <c:pt idx="275084">
                  <c:v>4.1285000000000002E-2</c:v>
                </c:pt>
                <c:pt idx="275085">
                  <c:v>4.1286000000000003E-2</c:v>
                </c:pt>
                <c:pt idx="275086">
                  <c:v>4.1286000000000003E-2</c:v>
                </c:pt>
                <c:pt idx="275087">
                  <c:v>4.1286999999999997E-2</c:v>
                </c:pt>
                <c:pt idx="275088">
                  <c:v>4.1286999999999997E-2</c:v>
                </c:pt>
                <c:pt idx="275089">
                  <c:v>4.1287999999999998E-2</c:v>
                </c:pt>
                <c:pt idx="275090">
                  <c:v>4.1287999999999998E-2</c:v>
                </c:pt>
                <c:pt idx="275091">
                  <c:v>4.1288999999999999E-2</c:v>
                </c:pt>
                <c:pt idx="275092">
                  <c:v>4.1288999999999999E-2</c:v>
                </c:pt>
                <c:pt idx="275093">
                  <c:v>4.129E-2</c:v>
                </c:pt>
                <c:pt idx="275094">
                  <c:v>4.129E-2</c:v>
                </c:pt>
                <c:pt idx="275095">
                  <c:v>4.1291000000000001E-2</c:v>
                </c:pt>
                <c:pt idx="275096">
                  <c:v>4.1291000000000001E-2</c:v>
                </c:pt>
                <c:pt idx="275097">
                  <c:v>4.1292000000000002E-2</c:v>
                </c:pt>
                <c:pt idx="275098">
                  <c:v>4.1292000000000002E-2</c:v>
                </c:pt>
                <c:pt idx="275099">
                  <c:v>4.1292000000000002E-2</c:v>
                </c:pt>
                <c:pt idx="275100">
                  <c:v>4.1293000000000003E-2</c:v>
                </c:pt>
                <c:pt idx="275101">
                  <c:v>4.1293000000000003E-2</c:v>
                </c:pt>
                <c:pt idx="275102">
                  <c:v>4.1293000000000003E-2</c:v>
                </c:pt>
                <c:pt idx="275103">
                  <c:v>4.1293999999999997E-2</c:v>
                </c:pt>
                <c:pt idx="275104">
                  <c:v>4.1293999999999997E-2</c:v>
                </c:pt>
                <c:pt idx="275105">
                  <c:v>4.1293999999999997E-2</c:v>
                </c:pt>
                <c:pt idx="275106">
                  <c:v>4.1294999999999998E-2</c:v>
                </c:pt>
                <c:pt idx="275107">
                  <c:v>4.1294999999999998E-2</c:v>
                </c:pt>
                <c:pt idx="275108">
                  <c:v>4.1294999999999998E-2</c:v>
                </c:pt>
                <c:pt idx="275109">
                  <c:v>4.1294999999999998E-2</c:v>
                </c:pt>
                <c:pt idx="275110">
                  <c:v>4.1294999999999998E-2</c:v>
                </c:pt>
                <c:pt idx="275111">
                  <c:v>4.1294999999999998E-2</c:v>
                </c:pt>
                <c:pt idx="275112">
                  <c:v>4.1294999999999998E-2</c:v>
                </c:pt>
                <c:pt idx="275113">
                  <c:v>4.1294999999999998E-2</c:v>
                </c:pt>
                <c:pt idx="275114">
                  <c:v>4.1294999999999998E-2</c:v>
                </c:pt>
                <c:pt idx="275115">
                  <c:v>4.1294999999999998E-2</c:v>
                </c:pt>
                <c:pt idx="275116">
                  <c:v>4.1294999999999998E-2</c:v>
                </c:pt>
                <c:pt idx="275117">
                  <c:v>4.1294999999999998E-2</c:v>
                </c:pt>
                <c:pt idx="275118">
                  <c:v>4.1294999999999998E-2</c:v>
                </c:pt>
                <c:pt idx="275119">
                  <c:v>4.1294999999999998E-2</c:v>
                </c:pt>
                <c:pt idx="275120">
                  <c:v>4.1293999999999997E-2</c:v>
                </c:pt>
                <c:pt idx="275121">
                  <c:v>4.1293999999999997E-2</c:v>
                </c:pt>
                <c:pt idx="275122">
                  <c:v>4.1293999999999997E-2</c:v>
                </c:pt>
                <c:pt idx="275123">
                  <c:v>4.1293000000000003E-2</c:v>
                </c:pt>
                <c:pt idx="275124">
                  <c:v>4.1293000000000003E-2</c:v>
                </c:pt>
                <c:pt idx="275125">
                  <c:v>4.1292000000000002E-2</c:v>
                </c:pt>
                <c:pt idx="275126">
                  <c:v>4.1292000000000002E-2</c:v>
                </c:pt>
                <c:pt idx="275127">
                  <c:v>4.1292000000000002E-2</c:v>
                </c:pt>
                <c:pt idx="275128">
                  <c:v>4.1291000000000001E-2</c:v>
                </c:pt>
                <c:pt idx="275129">
                  <c:v>4.1291000000000001E-2</c:v>
                </c:pt>
                <c:pt idx="275130">
                  <c:v>4.129E-2</c:v>
                </c:pt>
                <c:pt idx="275131">
                  <c:v>4.129E-2</c:v>
                </c:pt>
                <c:pt idx="275132">
                  <c:v>4.1288999999999999E-2</c:v>
                </c:pt>
                <c:pt idx="275133">
                  <c:v>4.1288999999999999E-2</c:v>
                </c:pt>
                <c:pt idx="275134">
                  <c:v>4.1287999999999998E-2</c:v>
                </c:pt>
                <c:pt idx="275135">
                  <c:v>4.1286999999999997E-2</c:v>
                </c:pt>
                <c:pt idx="275136">
                  <c:v>4.1286999999999997E-2</c:v>
                </c:pt>
                <c:pt idx="275137">
                  <c:v>4.1286000000000003E-2</c:v>
                </c:pt>
                <c:pt idx="275138">
                  <c:v>4.1285000000000002E-2</c:v>
                </c:pt>
                <c:pt idx="275139">
                  <c:v>4.1285000000000002E-2</c:v>
                </c:pt>
                <c:pt idx="275140">
                  <c:v>4.1284000000000001E-2</c:v>
                </c:pt>
                <c:pt idx="275141">
                  <c:v>4.1284000000000001E-2</c:v>
                </c:pt>
                <c:pt idx="275142">
                  <c:v>4.1283E-2</c:v>
                </c:pt>
                <c:pt idx="275143">
                  <c:v>4.1281999999999999E-2</c:v>
                </c:pt>
                <c:pt idx="275144">
                  <c:v>4.1281999999999999E-2</c:v>
                </c:pt>
                <c:pt idx="275145">
                  <c:v>4.1280999999999998E-2</c:v>
                </c:pt>
                <c:pt idx="275146">
                  <c:v>4.1279999999999997E-2</c:v>
                </c:pt>
                <c:pt idx="275147">
                  <c:v>4.1279999999999997E-2</c:v>
                </c:pt>
                <c:pt idx="275148">
                  <c:v>4.1279000000000003E-2</c:v>
                </c:pt>
                <c:pt idx="275149">
                  <c:v>4.1278000000000002E-2</c:v>
                </c:pt>
                <c:pt idx="275150">
                  <c:v>4.1278000000000002E-2</c:v>
                </c:pt>
                <c:pt idx="275151">
                  <c:v>4.1277000000000001E-2</c:v>
                </c:pt>
                <c:pt idx="275152">
                  <c:v>4.1277000000000001E-2</c:v>
                </c:pt>
                <c:pt idx="275153">
                  <c:v>4.1276E-2</c:v>
                </c:pt>
                <c:pt idx="275154">
                  <c:v>4.1276E-2</c:v>
                </c:pt>
                <c:pt idx="275155">
                  <c:v>4.1274999999999999E-2</c:v>
                </c:pt>
                <c:pt idx="275156">
                  <c:v>4.1274999999999999E-2</c:v>
                </c:pt>
                <c:pt idx="275157">
                  <c:v>4.1273999999999998E-2</c:v>
                </c:pt>
                <c:pt idx="275158">
                  <c:v>4.1272999999999997E-2</c:v>
                </c:pt>
                <c:pt idx="275159">
                  <c:v>4.1272999999999997E-2</c:v>
                </c:pt>
                <c:pt idx="275160">
                  <c:v>4.1272000000000003E-2</c:v>
                </c:pt>
                <c:pt idx="275161">
                  <c:v>4.1272000000000003E-2</c:v>
                </c:pt>
                <c:pt idx="275162">
                  <c:v>4.1272000000000003E-2</c:v>
                </c:pt>
                <c:pt idx="275163">
                  <c:v>4.1271000000000002E-2</c:v>
                </c:pt>
                <c:pt idx="275164">
                  <c:v>4.1271000000000002E-2</c:v>
                </c:pt>
                <c:pt idx="275165">
                  <c:v>4.1271000000000002E-2</c:v>
                </c:pt>
                <c:pt idx="275166">
                  <c:v>4.1271000000000002E-2</c:v>
                </c:pt>
                <c:pt idx="275167">
                  <c:v>4.1270000000000001E-2</c:v>
                </c:pt>
                <c:pt idx="275168">
                  <c:v>4.1270000000000001E-2</c:v>
                </c:pt>
                <c:pt idx="275169">
                  <c:v>4.1270000000000001E-2</c:v>
                </c:pt>
                <c:pt idx="275170">
                  <c:v>4.1269E-2</c:v>
                </c:pt>
                <c:pt idx="275171">
                  <c:v>4.1269E-2</c:v>
                </c:pt>
                <c:pt idx="275172">
                  <c:v>4.1269E-2</c:v>
                </c:pt>
                <c:pt idx="275173">
                  <c:v>4.1269E-2</c:v>
                </c:pt>
                <c:pt idx="275174">
                  <c:v>4.1269E-2</c:v>
                </c:pt>
                <c:pt idx="275175">
                  <c:v>4.1269E-2</c:v>
                </c:pt>
                <c:pt idx="275176">
                  <c:v>4.1269E-2</c:v>
                </c:pt>
                <c:pt idx="275177">
                  <c:v>4.1269E-2</c:v>
                </c:pt>
                <c:pt idx="275178">
                  <c:v>4.1269E-2</c:v>
                </c:pt>
                <c:pt idx="275179">
                  <c:v>4.1269E-2</c:v>
                </c:pt>
                <c:pt idx="275180">
                  <c:v>4.1269E-2</c:v>
                </c:pt>
                <c:pt idx="275181">
                  <c:v>4.1269E-2</c:v>
                </c:pt>
                <c:pt idx="275182">
                  <c:v>4.1269E-2</c:v>
                </c:pt>
                <c:pt idx="275183">
                  <c:v>4.1269E-2</c:v>
                </c:pt>
                <c:pt idx="275184">
                  <c:v>4.1269E-2</c:v>
                </c:pt>
                <c:pt idx="275185">
                  <c:v>4.1269E-2</c:v>
                </c:pt>
                <c:pt idx="275186">
                  <c:v>4.1270000000000001E-2</c:v>
                </c:pt>
                <c:pt idx="275187">
                  <c:v>4.1270000000000001E-2</c:v>
                </c:pt>
                <c:pt idx="275188">
                  <c:v>4.1270000000000001E-2</c:v>
                </c:pt>
                <c:pt idx="275189">
                  <c:v>4.1270000000000001E-2</c:v>
                </c:pt>
                <c:pt idx="275190">
                  <c:v>4.1271000000000002E-2</c:v>
                </c:pt>
                <c:pt idx="275191">
                  <c:v>4.1271000000000002E-2</c:v>
                </c:pt>
                <c:pt idx="275192">
                  <c:v>4.1271000000000002E-2</c:v>
                </c:pt>
                <c:pt idx="275193">
                  <c:v>4.1271000000000002E-2</c:v>
                </c:pt>
                <c:pt idx="275194">
                  <c:v>4.1271000000000002E-2</c:v>
                </c:pt>
                <c:pt idx="275195">
                  <c:v>4.1271000000000002E-2</c:v>
                </c:pt>
                <c:pt idx="275196">
                  <c:v>4.1272000000000003E-2</c:v>
                </c:pt>
                <c:pt idx="275197">
                  <c:v>4.1272000000000003E-2</c:v>
                </c:pt>
                <c:pt idx="275198">
                  <c:v>4.1272000000000003E-2</c:v>
                </c:pt>
                <c:pt idx="275199">
                  <c:v>4.1272000000000003E-2</c:v>
                </c:pt>
                <c:pt idx="275200">
                  <c:v>4.1272999999999997E-2</c:v>
                </c:pt>
                <c:pt idx="275201">
                  <c:v>4.1272999999999997E-2</c:v>
                </c:pt>
                <c:pt idx="275202">
                  <c:v>4.1272999999999997E-2</c:v>
                </c:pt>
                <c:pt idx="275203">
                  <c:v>4.1272999999999997E-2</c:v>
                </c:pt>
                <c:pt idx="275204">
                  <c:v>4.1272999999999997E-2</c:v>
                </c:pt>
                <c:pt idx="275205">
                  <c:v>4.1272999999999997E-2</c:v>
                </c:pt>
                <c:pt idx="275206">
                  <c:v>4.1272999999999997E-2</c:v>
                </c:pt>
                <c:pt idx="275207">
                  <c:v>4.1272999999999997E-2</c:v>
                </c:pt>
                <c:pt idx="275208">
                  <c:v>4.1272999999999997E-2</c:v>
                </c:pt>
                <c:pt idx="275209">
                  <c:v>4.1273999999999998E-2</c:v>
                </c:pt>
                <c:pt idx="275210">
                  <c:v>4.1273999999999998E-2</c:v>
                </c:pt>
                <c:pt idx="275211">
                  <c:v>4.1273999999999998E-2</c:v>
                </c:pt>
                <c:pt idx="275212">
                  <c:v>4.1273999999999998E-2</c:v>
                </c:pt>
                <c:pt idx="275213">
                  <c:v>4.1273999999999998E-2</c:v>
                </c:pt>
                <c:pt idx="275214">
                  <c:v>4.1273999999999998E-2</c:v>
                </c:pt>
                <c:pt idx="275215">
                  <c:v>4.1273999999999998E-2</c:v>
                </c:pt>
                <c:pt idx="275216">
                  <c:v>4.1272999999999997E-2</c:v>
                </c:pt>
                <c:pt idx="275217">
                  <c:v>4.1272999999999997E-2</c:v>
                </c:pt>
                <c:pt idx="275218">
                  <c:v>4.1272999999999997E-2</c:v>
                </c:pt>
                <c:pt idx="275219">
                  <c:v>4.1272999999999997E-2</c:v>
                </c:pt>
                <c:pt idx="275220">
                  <c:v>4.1272999999999997E-2</c:v>
                </c:pt>
                <c:pt idx="275221">
                  <c:v>4.1272000000000003E-2</c:v>
                </c:pt>
                <c:pt idx="275222">
                  <c:v>4.1272000000000003E-2</c:v>
                </c:pt>
                <c:pt idx="275223">
                  <c:v>4.1272000000000003E-2</c:v>
                </c:pt>
                <c:pt idx="275224">
                  <c:v>4.1271000000000002E-2</c:v>
                </c:pt>
                <c:pt idx="275225">
                  <c:v>4.1271000000000002E-2</c:v>
                </c:pt>
                <c:pt idx="275226">
                  <c:v>4.1270000000000001E-2</c:v>
                </c:pt>
                <c:pt idx="275227">
                  <c:v>4.1270000000000001E-2</c:v>
                </c:pt>
                <c:pt idx="275228">
                  <c:v>4.1269E-2</c:v>
                </c:pt>
                <c:pt idx="275229">
                  <c:v>4.1267999999999999E-2</c:v>
                </c:pt>
                <c:pt idx="275230">
                  <c:v>4.1267999999999999E-2</c:v>
                </c:pt>
                <c:pt idx="275231">
                  <c:v>4.1266999999999998E-2</c:v>
                </c:pt>
                <c:pt idx="275232">
                  <c:v>4.1265999999999997E-2</c:v>
                </c:pt>
                <c:pt idx="275233">
                  <c:v>4.1265000000000003E-2</c:v>
                </c:pt>
                <c:pt idx="275234">
                  <c:v>4.1265000000000003E-2</c:v>
                </c:pt>
                <c:pt idx="275235">
                  <c:v>4.1264000000000002E-2</c:v>
                </c:pt>
                <c:pt idx="275236">
                  <c:v>4.1263000000000001E-2</c:v>
                </c:pt>
                <c:pt idx="275237">
                  <c:v>4.1262E-2</c:v>
                </c:pt>
                <c:pt idx="275238">
                  <c:v>4.1260999999999999E-2</c:v>
                </c:pt>
                <c:pt idx="275239">
                  <c:v>4.1259999999999998E-2</c:v>
                </c:pt>
                <c:pt idx="275240">
                  <c:v>4.1258999999999997E-2</c:v>
                </c:pt>
                <c:pt idx="275241">
                  <c:v>4.1257000000000002E-2</c:v>
                </c:pt>
                <c:pt idx="275242">
                  <c:v>4.1256000000000001E-2</c:v>
                </c:pt>
                <c:pt idx="275243">
                  <c:v>4.1255E-2</c:v>
                </c:pt>
                <c:pt idx="275244">
                  <c:v>4.1253999999999999E-2</c:v>
                </c:pt>
                <c:pt idx="275245">
                  <c:v>4.1251999999999997E-2</c:v>
                </c:pt>
                <c:pt idx="275246">
                  <c:v>4.1251000000000003E-2</c:v>
                </c:pt>
                <c:pt idx="275247">
                  <c:v>4.1250000000000002E-2</c:v>
                </c:pt>
                <c:pt idx="275248">
                  <c:v>4.1249000000000001E-2</c:v>
                </c:pt>
                <c:pt idx="275249">
                  <c:v>4.1248E-2</c:v>
                </c:pt>
                <c:pt idx="275250">
                  <c:v>4.1246999999999999E-2</c:v>
                </c:pt>
                <c:pt idx="275251">
                  <c:v>4.1244999999999997E-2</c:v>
                </c:pt>
                <c:pt idx="275252">
                  <c:v>4.1244000000000003E-2</c:v>
                </c:pt>
                <c:pt idx="275253">
                  <c:v>4.1243000000000002E-2</c:v>
                </c:pt>
                <c:pt idx="275254">
                  <c:v>4.1242000000000001E-2</c:v>
                </c:pt>
                <c:pt idx="275255">
                  <c:v>4.1239999999999999E-2</c:v>
                </c:pt>
                <c:pt idx="275256">
                  <c:v>4.1238999999999998E-2</c:v>
                </c:pt>
                <c:pt idx="275257">
                  <c:v>4.1237999999999997E-2</c:v>
                </c:pt>
                <c:pt idx="275258">
                  <c:v>4.1237999999999997E-2</c:v>
                </c:pt>
                <c:pt idx="275259">
                  <c:v>4.1237000000000003E-2</c:v>
                </c:pt>
                <c:pt idx="275260">
                  <c:v>4.1236000000000002E-2</c:v>
                </c:pt>
                <c:pt idx="275261">
                  <c:v>4.1235000000000001E-2</c:v>
                </c:pt>
                <c:pt idx="275262">
                  <c:v>4.1234E-2</c:v>
                </c:pt>
                <c:pt idx="275263">
                  <c:v>4.1234E-2</c:v>
                </c:pt>
                <c:pt idx="275264">
                  <c:v>4.1232999999999999E-2</c:v>
                </c:pt>
                <c:pt idx="275265">
                  <c:v>4.1231999999999998E-2</c:v>
                </c:pt>
                <c:pt idx="275266">
                  <c:v>4.1231999999999998E-2</c:v>
                </c:pt>
                <c:pt idx="275267">
                  <c:v>4.1230999999999997E-2</c:v>
                </c:pt>
                <c:pt idx="275268">
                  <c:v>4.1230999999999997E-2</c:v>
                </c:pt>
                <c:pt idx="275269">
                  <c:v>4.1230999999999997E-2</c:v>
                </c:pt>
                <c:pt idx="275270">
                  <c:v>4.1230000000000003E-2</c:v>
                </c:pt>
                <c:pt idx="275271">
                  <c:v>4.1230000000000003E-2</c:v>
                </c:pt>
                <c:pt idx="275272">
                  <c:v>4.1230000000000003E-2</c:v>
                </c:pt>
                <c:pt idx="275273">
                  <c:v>4.1230000000000003E-2</c:v>
                </c:pt>
                <c:pt idx="275274">
                  <c:v>4.1230000000000003E-2</c:v>
                </c:pt>
                <c:pt idx="275275">
                  <c:v>4.1230000000000003E-2</c:v>
                </c:pt>
                <c:pt idx="275276">
                  <c:v>4.1230000000000003E-2</c:v>
                </c:pt>
                <c:pt idx="275277">
                  <c:v>4.1230000000000003E-2</c:v>
                </c:pt>
                <c:pt idx="275278">
                  <c:v>4.1230000000000003E-2</c:v>
                </c:pt>
                <c:pt idx="275279">
                  <c:v>4.1230000000000003E-2</c:v>
                </c:pt>
                <c:pt idx="275280">
                  <c:v>4.1230999999999997E-2</c:v>
                </c:pt>
                <c:pt idx="275281">
                  <c:v>4.1230999999999997E-2</c:v>
                </c:pt>
                <c:pt idx="275282">
                  <c:v>4.1230999999999997E-2</c:v>
                </c:pt>
                <c:pt idx="275283">
                  <c:v>4.1231999999999998E-2</c:v>
                </c:pt>
                <c:pt idx="275284">
                  <c:v>4.1231999999999998E-2</c:v>
                </c:pt>
                <c:pt idx="275285">
                  <c:v>4.1231999999999998E-2</c:v>
                </c:pt>
                <c:pt idx="275286">
                  <c:v>4.1231999999999998E-2</c:v>
                </c:pt>
                <c:pt idx="275287">
                  <c:v>4.1232999999999999E-2</c:v>
                </c:pt>
                <c:pt idx="275288">
                  <c:v>4.1232999999999999E-2</c:v>
                </c:pt>
                <c:pt idx="275289">
                  <c:v>4.1232999999999999E-2</c:v>
                </c:pt>
                <c:pt idx="275290">
                  <c:v>4.1232999999999999E-2</c:v>
                </c:pt>
                <c:pt idx="275291">
                  <c:v>4.1232999999999999E-2</c:v>
                </c:pt>
                <c:pt idx="275292">
                  <c:v>4.1234E-2</c:v>
                </c:pt>
                <c:pt idx="275293">
                  <c:v>4.1234E-2</c:v>
                </c:pt>
                <c:pt idx="275294">
                  <c:v>4.1234E-2</c:v>
                </c:pt>
                <c:pt idx="275295">
                  <c:v>4.1234E-2</c:v>
                </c:pt>
                <c:pt idx="275296">
                  <c:v>4.1234E-2</c:v>
                </c:pt>
                <c:pt idx="275297">
                  <c:v>4.1234E-2</c:v>
                </c:pt>
                <c:pt idx="275298">
                  <c:v>4.1234E-2</c:v>
                </c:pt>
                <c:pt idx="275299">
                  <c:v>4.1234E-2</c:v>
                </c:pt>
                <c:pt idx="275300">
                  <c:v>4.1232999999999999E-2</c:v>
                </c:pt>
                <c:pt idx="275301">
                  <c:v>4.1232999999999999E-2</c:v>
                </c:pt>
                <c:pt idx="275302">
                  <c:v>4.1232999999999999E-2</c:v>
                </c:pt>
                <c:pt idx="275303">
                  <c:v>4.1231999999999998E-2</c:v>
                </c:pt>
                <c:pt idx="275304">
                  <c:v>4.1231999999999998E-2</c:v>
                </c:pt>
                <c:pt idx="275305">
                  <c:v>4.1230999999999997E-2</c:v>
                </c:pt>
                <c:pt idx="275306">
                  <c:v>4.1230999999999997E-2</c:v>
                </c:pt>
                <c:pt idx="275307">
                  <c:v>4.1230000000000003E-2</c:v>
                </c:pt>
                <c:pt idx="275308">
                  <c:v>4.1230000000000003E-2</c:v>
                </c:pt>
                <c:pt idx="275309">
                  <c:v>4.1229000000000002E-2</c:v>
                </c:pt>
                <c:pt idx="275310">
                  <c:v>4.1228000000000001E-2</c:v>
                </c:pt>
                <c:pt idx="275311">
                  <c:v>4.1227E-2</c:v>
                </c:pt>
                <c:pt idx="275312">
                  <c:v>4.1225999999999999E-2</c:v>
                </c:pt>
                <c:pt idx="275313">
                  <c:v>4.1224999999999998E-2</c:v>
                </c:pt>
                <c:pt idx="275314">
                  <c:v>4.1223999999999997E-2</c:v>
                </c:pt>
                <c:pt idx="275315">
                  <c:v>4.1222000000000002E-2</c:v>
                </c:pt>
                <c:pt idx="275316">
                  <c:v>4.1221000000000001E-2</c:v>
                </c:pt>
                <c:pt idx="275317">
                  <c:v>4.122E-2</c:v>
                </c:pt>
                <c:pt idx="275318">
                  <c:v>4.1218999999999999E-2</c:v>
                </c:pt>
                <c:pt idx="275319">
                  <c:v>4.1217999999999998E-2</c:v>
                </c:pt>
                <c:pt idx="275320">
                  <c:v>4.1216000000000003E-2</c:v>
                </c:pt>
                <c:pt idx="275321">
                  <c:v>4.1215000000000002E-2</c:v>
                </c:pt>
                <c:pt idx="275322">
                  <c:v>4.1214000000000001E-2</c:v>
                </c:pt>
                <c:pt idx="275323">
                  <c:v>4.1211999999999999E-2</c:v>
                </c:pt>
                <c:pt idx="275324">
                  <c:v>4.1210999999999998E-2</c:v>
                </c:pt>
                <c:pt idx="275325">
                  <c:v>4.1209000000000003E-2</c:v>
                </c:pt>
                <c:pt idx="275326">
                  <c:v>4.1208000000000002E-2</c:v>
                </c:pt>
                <c:pt idx="275327">
                  <c:v>4.1206E-2</c:v>
                </c:pt>
                <c:pt idx="275328">
                  <c:v>4.1204999999999999E-2</c:v>
                </c:pt>
                <c:pt idx="275329">
                  <c:v>4.1202999999999997E-2</c:v>
                </c:pt>
                <c:pt idx="275330">
                  <c:v>4.1202000000000003E-2</c:v>
                </c:pt>
                <c:pt idx="275331">
                  <c:v>4.1200000000000001E-2</c:v>
                </c:pt>
                <c:pt idx="275332">
                  <c:v>4.1197999999999999E-2</c:v>
                </c:pt>
                <c:pt idx="275333">
                  <c:v>4.1196999999999998E-2</c:v>
                </c:pt>
                <c:pt idx="275334">
                  <c:v>4.1195000000000002E-2</c:v>
                </c:pt>
                <c:pt idx="275335">
                  <c:v>4.1194000000000001E-2</c:v>
                </c:pt>
                <c:pt idx="275336">
                  <c:v>4.1191999999999999E-2</c:v>
                </c:pt>
                <c:pt idx="275337">
                  <c:v>4.1189999999999997E-2</c:v>
                </c:pt>
                <c:pt idx="275338">
                  <c:v>4.1189000000000003E-2</c:v>
                </c:pt>
                <c:pt idx="275339">
                  <c:v>4.1187000000000001E-2</c:v>
                </c:pt>
                <c:pt idx="275340">
                  <c:v>4.1186E-2</c:v>
                </c:pt>
                <c:pt idx="275341">
                  <c:v>4.1184999999999999E-2</c:v>
                </c:pt>
                <c:pt idx="275342">
                  <c:v>4.1182999999999997E-2</c:v>
                </c:pt>
                <c:pt idx="275343">
                  <c:v>4.1182000000000003E-2</c:v>
                </c:pt>
                <c:pt idx="275344">
                  <c:v>4.1181000000000002E-2</c:v>
                </c:pt>
                <c:pt idx="275345">
                  <c:v>4.1179E-2</c:v>
                </c:pt>
                <c:pt idx="275346">
                  <c:v>4.1177999999999999E-2</c:v>
                </c:pt>
                <c:pt idx="275347">
                  <c:v>4.1176999999999998E-2</c:v>
                </c:pt>
                <c:pt idx="275348">
                  <c:v>4.1175000000000003E-2</c:v>
                </c:pt>
                <c:pt idx="275349">
                  <c:v>4.1174000000000002E-2</c:v>
                </c:pt>
                <c:pt idx="275350">
                  <c:v>4.1173000000000001E-2</c:v>
                </c:pt>
                <c:pt idx="275351">
                  <c:v>4.1172E-2</c:v>
                </c:pt>
                <c:pt idx="275352">
                  <c:v>4.1172E-2</c:v>
                </c:pt>
                <c:pt idx="275353">
                  <c:v>4.1170999999999999E-2</c:v>
                </c:pt>
                <c:pt idx="275354">
                  <c:v>4.1169999999999998E-2</c:v>
                </c:pt>
                <c:pt idx="275355">
                  <c:v>4.1168999999999997E-2</c:v>
                </c:pt>
                <c:pt idx="275356">
                  <c:v>4.1168999999999997E-2</c:v>
                </c:pt>
                <c:pt idx="275357">
                  <c:v>4.1168000000000003E-2</c:v>
                </c:pt>
                <c:pt idx="275358">
                  <c:v>4.1168000000000003E-2</c:v>
                </c:pt>
                <c:pt idx="275359">
                  <c:v>4.1167000000000002E-2</c:v>
                </c:pt>
                <c:pt idx="275360">
                  <c:v>4.1167000000000002E-2</c:v>
                </c:pt>
                <c:pt idx="275361">
                  <c:v>4.1167000000000002E-2</c:v>
                </c:pt>
                <c:pt idx="275362">
                  <c:v>4.1167000000000002E-2</c:v>
                </c:pt>
                <c:pt idx="275363">
                  <c:v>4.1167000000000002E-2</c:v>
                </c:pt>
                <c:pt idx="275364">
                  <c:v>4.1167000000000002E-2</c:v>
                </c:pt>
                <c:pt idx="275365">
                  <c:v>4.1167000000000002E-2</c:v>
                </c:pt>
                <c:pt idx="275366">
                  <c:v>4.1168000000000003E-2</c:v>
                </c:pt>
                <c:pt idx="275367">
                  <c:v>4.1168000000000003E-2</c:v>
                </c:pt>
                <c:pt idx="275368">
                  <c:v>4.1168000000000003E-2</c:v>
                </c:pt>
                <c:pt idx="275369">
                  <c:v>4.1168999999999997E-2</c:v>
                </c:pt>
                <c:pt idx="275370">
                  <c:v>4.1168999999999997E-2</c:v>
                </c:pt>
                <c:pt idx="275371">
                  <c:v>4.1169999999999998E-2</c:v>
                </c:pt>
                <c:pt idx="275372">
                  <c:v>4.1169999999999998E-2</c:v>
                </c:pt>
                <c:pt idx="275373">
                  <c:v>4.1170999999999999E-2</c:v>
                </c:pt>
                <c:pt idx="275374">
                  <c:v>4.1172E-2</c:v>
                </c:pt>
                <c:pt idx="275375">
                  <c:v>4.1173000000000001E-2</c:v>
                </c:pt>
                <c:pt idx="275376">
                  <c:v>4.1174000000000002E-2</c:v>
                </c:pt>
                <c:pt idx="275377">
                  <c:v>4.1175000000000003E-2</c:v>
                </c:pt>
                <c:pt idx="275378">
                  <c:v>4.1175999999999997E-2</c:v>
                </c:pt>
                <c:pt idx="275379">
                  <c:v>4.1176999999999998E-2</c:v>
                </c:pt>
                <c:pt idx="275380">
                  <c:v>4.1177999999999999E-2</c:v>
                </c:pt>
                <c:pt idx="275381">
                  <c:v>4.1179E-2</c:v>
                </c:pt>
                <c:pt idx="275382">
                  <c:v>4.1180000000000001E-2</c:v>
                </c:pt>
                <c:pt idx="275383">
                  <c:v>4.1181000000000002E-2</c:v>
                </c:pt>
                <c:pt idx="275384">
                  <c:v>4.1182000000000003E-2</c:v>
                </c:pt>
                <c:pt idx="275385">
                  <c:v>4.1182999999999997E-2</c:v>
                </c:pt>
                <c:pt idx="275386">
                  <c:v>4.1183999999999998E-2</c:v>
                </c:pt>
                <c:pt idx="275387">
                  <c:v>4.1184999999999999E-2</c:v>
                </c:pt>
                <c:pt idx="275388">
                  <c:v>4.1186E-2</c:v>
                </c:pt>
                <c:pt idx="275389">
                  <c:v>4.1187000000000001E-2</c:v>
                </c:pt>
                <c:pt idx="275390">
                  <c:v>4.1188000000000002E-2</c:v>
                </c:pt>
                <c:pt idx="275391">
                  <c:v>4.1189000000000003E-2</c:v>
                </c:pt>
                <c:pt idx="275392">
                  <c:v>4.1189999999999997E-2</c:v>
                </c:pt>
                <c:pt idx="275393">
                  <c:v>4.1190999999999998E-2</c:v>
                </c:pt>
                <c:pt idx="275394">
                  <c:v>4.1191999999999999E-2</c:v>
                </c:pt>
                <c:pt idx="275395">
                  <c:v>4.1193E-2</c:v>
                </c:pt>
                <c:pt idx="275396">
                  <c:v>4.1194000000000001E-2</c:v>
                </c:pt>
                <c:pt idx="275397">
                  <c:v>4.1195000000000002E-2</c:v>
                </c:pt>
                <c:pt idx="275398">
                  <c:v>4.1195000000000002E-2</c:v>
                </c:pt>
                <c:pt idx="275399">
                  <c:v>4.1196000000000003E-2</c:v>
                </c:pt>
                <c:pt idx="275400">
                  <c:v>4.1196999999999998E-2</c:v>
                </c:pt>
                <c:pt idx="275401">
                  <c:v>4.1197999999999999E-2</c:v>
                </c:pt>
                <c:pt idx="275402">
                  <c:v>4.1199E-2</c:v>
                </c:pt>
                <c:pt idx="275403">
                  <c:v>4.1200000000000001E-2</c:v>
                </c:pt>
                <c:pt idx="275404">
                  <c:v>4.1200000000000001E-2</c:v>
                </c:pt>
                <c:pt idx="275405">
                  <c:v>4.1201000000000002E-2</c:v>
                </c:pt>
                <c:pt idx="275406">
                  <c:v>4.1202000000000003E-2</c:v>
                </c:pt>
                <c:pt idx="275407">
                  <c:v>4.1202000000000003E-2</c:v>
                </c:pt>
                <c:pt idx="275408">
                  <c:v>4.1202999999999997E-2</c:v>
                </c:pt>
                <c:pt idx="275409">
                  <c:v>4.1202999999999997E-2</c:v>
                </c:pt>
                <c:pt idx="275410">
                  <c:v>4.1203999999999998E-2</c:v>
                </c:pt>
                <c:pt idx="275411">
                  <c:v>4.1203999999999998E-2</c:v>
                </c:pt>
                <c:pt idx="275412">
                  <c:v>4.1204999999999999E-2</c:v>
                </c:pt>
                <c:pt idx="275413">
                  <c:v>4.1204999999999999E-2</c:v>
                </c:pt>
                <c:pt idx="275414">
                  <c:v>4.1206E-2</c:v>
                </c:pt>
                <c:pt idx="275415">
                  <c:v>4.1206E-2</c:v>
                </c:pt>
                <c:pt idx="275416">
                  <c:v>4.1206E-2</c:v>
                </c:pt>
                <c:pt idx="275417">
                  <c:v>4.1206E-2</c:v>
                </c:pt>
                <c:pt idx="275418">
                  <c:v>4.1206E-2</c:v>
                </c:pt>
                <c:pt idx="275419">
                  <c:v>4.1206E-2</c:v>
                </c:pt>
                <c:pt idx="275420">
                  <c:v>4.1207000000000001E-2</c:v>
                </c:pt>
                <c:pt idx="275421">
                  <c:v>4.1207000000000001E-2</c:v>
                </c:pt>
                <c:pt idx="275422">
                  <c:v>4.1207000000000001E-2</c:v>
                </c:pt>
                <c:pt idx="275423">
                  <c:v>4.1207000000000001E-2</c:v>
                </c:pt>
                <c:pt idx="275424">
                  <c:v>4.1207000000000001E-2</c:v>
                </c:pt>
                <c:pt idx="275425">
                  <c:v>4.1206E-2</c:v>
                </c:pt>
                <c:pt idx="275426">
                  <c:v>4.1206E-2</c:v>
                </c:pt>
                <c:pt idx="275427">
                  <c:v>4.1206E-2</c:v>
                </c:pt>
                <c:pt idx="275428">
                  <c:v>4.1204999999999999E-2</c:v>
                </c:pt>
                <c:pt idx="275429">
                  <c:v>4.1204999999999999E-2</c:v>
                </c:pt>
                <c:pt idx="275430">
                  <c:v>4.1203999999999998E-2</c:v>
                </c:pt>
                <c:pt idx="275431">
                  <c:v>4.1203999999999998E-2</c:v>
                </c:pt>
                <c:pt idx="275432">
                  <c:v>4.1202999999999997E-2</c:v>
                </c:pt>
                <c:pt idx="275433">
                  <c:v>4.1202999999999997E-2</c:v>
                </c:pt>
                <c:pt idx="275434">
                  <c:v>4.1202000000000003E-2</c:v>
                </c:pt>
                <c:pt idx="275435">
                  <c:v>4.1201000000000002E-2</c:v>
                </c:pt>
                <c:pt idx="275436">
                  <c:v>4.1200000000000001E-2</c:v>
                </c:pt>
                <c:pt idx="275437">
                  <c:v>4.1199E-2</c:v>
                </c:pt>
                <c:pt idx="275438">
                  <c:v>4.1197999999999999E-2</c:v>
                </c:pt>
                <c:pt idx="275439">
                  <c:v>4.1196999999999998E-2</c:v>
                </c:pt>
                <c:pt idx="275440">
                  <c:v>4.1196000000000003E-2</c:v>
                </c:pt>
                <c:pt idx="275441">
                  <c:v>4.1195000000000002E-2</c:v>
                </c:pt>
                <c:pt idx="275442">
                  <c:v>4.1193E-2</c:v>
                </c:pt>
                <c:pt idx="275443">
                  <c:v>4.1191999999999999E-2</c:v>
                </c:pt>
                <c:pt idx="275444">
                  <c:v>4.1190999999999998E-2</c:v>
                </c:pt>
                <c:pt idx="275445">
                  <c:v>4.1189000000000003E-2</c:v>
                </c:pt>
                <c:pt idx="275446">
                  <c:v>4.1188000000000002E-2</c:v>
                </c:pt>
                <c:pt idx="275447">
                  <c:v>4.1186E-2</c:v>
                </c:pt>
                <c:pt idx="275448">
                  <c:v>4.1184999999999999E-2</c:v>
                </c:pt>
                <c:pt idx="275449">
                  <c:v>4.1182999999999997E-2</c:v>
                </c:pt>
                <c:pt idx="275450">
                  <c:v>4.1182000000000003E-2</c:v>
                </c:pt>
                <c:pt idx="275451">
                  <c:v>4.1180000000000001E-2</c:v>
                </c:pt>
                <c:pt idx="275452">
                  <c:v>4.1177999999999999E-2</c:v>
                </c:pt>
                <c:pt idx="275453">
                  <c:v>4.1176999999999998E-2</c:v>
                </c:pt>
                <c:pt idx="275454">
                  <c:v>4.1175000000000003E-2</c:v>
                </c:pt>
                <c:pt idx="275455">
                  <c:v>4.1173000000000001E-2</c:v>
                </c:pt>
                <c:pt idx="275456">
                  <c:v>4.1170999999999999E-2</c:v>
                </c:pt>
                <c:pt idx="275457">
                  <c:v>4.1169999999999998E-2</c:v>
                </c:pt>
                <c:pt idx="275458">
                  <c:v>4.1168000000000003E-2</c:v>
                </c:pt>
                <c:pt idx="275459">
                  <c:v>4.1166000000000001E-2</c:v>
                </c:pt>
                <c:pt idx="275460">
                  <c:v>4.1165E-2</c:v>
                </c:pt>
                <c:pt idx="275461">
                  <c:v>4.1162999999999998E-2</c:v>
                </c:pt>
                <c:pt idx="275462">
                  <c:v>4.1161000000000003E-2</c:v>
                </c:pt>
                <c:pt idx="275463">
                  <c:v>4.1159000000000001E-2</c:v>
                </c:pt>
                <c:pt idx="275464">
                  <c:v>4.1158E-2</c:v>
                </c:pt>
                <c:pt idx="275465">
                  <c:v>4.1155999999999998E-2</c:v>
                </c:pt>
                <c:pt idx="275466">
                  <c:v>4.1154000000000003E-2</c:v>
                </c:pt>
                <c:pt idx="275467">
                  <c:v>4.1153000000000002E-2</c:v>
                </c:pt>
                <c:pt idx="275468">
                  <c:v>4.1151E-2</c:v>
                </c:pt>
                <c:pt idx="275469">
                  <c:v>4.1148999999999998E-2</c:v>
                </c:pt>
                <c:pt idx="275470">
                  <c:v>4.1147999999999997E-2</c:v>
                </c:pt>
                <c:pt idx="275471">
                  <c:v>4.1147000000000003E-2</c:v>
                </c:pt>
                <c:pt idx="275472">
                  <c:v>4.1145000000000001E-2</c:v>
                </c:pt>
                <c:pt idx="275473">
                  <c:v>4.1144E-2</c:v>
                </c:pt>
                <c:pt idx="275474">
                  <c:v>4.1141999999999998E-2</c:v>
                </c:pt>
                <c:pt idx="275475">
                  <c:v>4.1140999999999997E-2</c:v>
                </c:pt>
                <c:pt idx="275476">
                  <c:v>4.1140000000000003E-2</c:v>
                </c:pt>
                <c:pt idx="275477">
                  <c:v>4.1138000000000001E-2</c:v>
                </c:pt>
                <c:pt idx="275478">
                  <c:v>4.1137E-2</c:v>
                </c:pt>
                <c:pt idx="275479">
                  <c:v>4.1135999999999999E-2</c:v>
                </c:pt>
                <c:pt idx="275480">
                  <c:v>4.1134999999999998E-2</c:v>
                </c:pt>
                <c:pt idx="275481">
                  <c:v>4.1133999999999997E-2</c:v>
                </c:pt>
                <c:pt idx="275482">
                  <c:v>4.1133000000000003E-2</c:v>
                </c:pt>
                <c:pt idx="275483">
                  <c:v>4.1132000000000002E-2</c:v>
                </c:pt>
                <c:pt idx="275484">
                  <c:v>4.1131000000000001E-2</c:v>
                </c:pt>
                <c:pt idx="275485">
                  <c:v>4.113E-2</c:v>
                </c:pt>
                <c:pt idx="275486">
                  <c:v>4.1128999999999999E-2</c:v>
                </c:pt>
                <c:pt idx="275487">
                  <c:v>4.1127999999999998E-2</c:v>
                </c:pt>
                <c:pt idx="275488">
                  <c:v>4.1126999999999997E-2</c:v>
                </c:pt>
                <c:pt idx="275489">
                  <c:v>4.1126000000000003E-2</c:v>
                </c:pt>
                <c:pt idx="275490">
                  <c:v>4.1125000000000002E-2</c:v>
                </c:pt>
                <c:pt idx="275491">
                  <c:v>4.1124000000000001E-2</c:v>
                </c:pt>
                <c:pt idx="275492">
                  <c:v>4.1123E-2</c:v>
                </c:pt>
                <c:pt idx="275493">
                  <c:v>4.1123E-2</c:v>
                </c:pt>
                <c:pt idx="275494">
                  <c:v>4.1121999999999999E-2</c:v>
                </c:pt>
                <c:pt idx="275495">
                  <c:v>4.1120999999999998E-2</c:v>
                </c:pt>
                <c:pt idx="275496">
                  <c:v>4.1120999999999998E-2</c:v>
                </c:pt>
                <c:pt idx="275497">
                  <c:v>4.1119999999999997E-2</c:v>
                </c:pt>
                <c:pt idx="275498">
                  <c:v>4.1119000000000003E-2</c:v>
                </c:pt>
                <c:pt idx="275499">
                  <c:v>4.1119000000000003E-2</c:v>
                </c:pt>
                <c:pt idx="275500">
                  <c:v>4.1118000000000002E-2</c:v>
                </c:pt>
                <c:pt idx="275501">
                  <c:v>4.1117000000000001E-2</c:v>
                </c:pt>
                <c:pt idx="275502">
                  <c:v>4.1117000000000001E-2</c:v>
                </c:pt>
                <c:pt idx="275503">
                  <c:v>4.1116E-2</c:v>
                </c:pt>
                <c:pt idx="275504">
                  <c:v>4.1114999999999999E-2</c:v>
                </c:pt>
                <c:pt idx="275505">
                  <c:v>4.1114999999999999E-2</c:v>
                </c:pt>
                <c:pt idx="275506">
                  <c:v>4.1113999999999998E-2</c:v>
                </c:pt>
                <c:pt idx="275507">
                  <c:v>4.1113999999999998E-2</c:v>
                </c:pt>
                <c:pt idx="275508">
                  <c:v>4.1112999999999997E-2</c:v>
                </c:pt>
                <c:pt idx="275509">
                  <c:v>4.1112999999999997E-2</c:v>
                </c:pt>
                <c:pt idx="275510">
                  <c:v>4.1112000000000003E-2</c:v>
                </c:pt>
                <c:pt idx="275511">
                  <c:v>4.1111000000000002E-2</c:v>
                </c:pt>
                <c:pt idx="275512">
                  <c:v>4.1111000000000002E-2</c:v>
                </c:pt>
                <c:pt idx="275513">
                  <c:v>4.1110000000000001E-2</c:v>
                </c:pt>
                <c:pt idx="275514">
                  <c:v>4.1110000000000001E-2</c:v>
                </c:pt>
                <c:pt idx="275515">
                  <c:v>4.1109E-2</c:v>
                </c:pt>
                <c:pt idx="275516">
                  <c:v>4.1109E-2</c:v>
                </c:pt>
                <c:pt idx="275517">
                  <c:v>4.1107999999999999E-2</c:v>
                </c:pt>
                <c:pt idx="275518">
                  <c:v>4.1107999999999999E-2</c:v>
                </c:pt>
                <c:pt idx="275519">
                  <c:v>4.1106999999999998E-2</c:v>
                </c:pt>
                <c:pt idx="275520">
                  <c:v>4.1106999999999998E-2</c:v>
                </c:pt>
                <c:pt idx="275521">
                  <c:v>4.1105999999999997E-2</c:v>
                </c:pt>
                <c:pt idx="275522">
                  <c:v>4.1105999999999997E-2</c:v>
                </c:pt>
                <c:pt idx="275523">
                  <c:v>4.1105000000000003E-2</c:v>
                </c:pt>
                <c:pt idx="275524">
                  <c:v>4.1104000000000002E-2</c:v>
                </c:pt>
                <c:pt idx="275525">
                  <c:v>4.1104000000000002E-2</c:v>
                </c:pt>
                <c:pt idx="275526">
                  <c:v>4.1104000000000002E-2</c:v>
                </c:pt>
                <c:pt idx="275527">
                  <c:v>4.1103000000000001E-2</c:v>
                </c:pt>
                <c:pt idx="275528">
                  <c:v>4.1103000000000001E-2</c:v>
                </c:pt>
                <c:pt idx="275529">
                  <c:v>4.1103000000000001E-2</c:v>
                </c:pt>
                <c:pt idx="275530">
                  <c:v>4.1103000000000001E-2</c:v>
                </c:pt>
                <c:pt idx="275531">
                  <c:v>4.1102E-2</c:v>
                </c:pt>
                <c:pt idx="275532">
                  <c:v>4.1102E-2</c:v>
                </c:pt>
                <c:pt idx="275533">
                  <c:v>4.1102E-2</c:v>
                </c:pt>
                <c:pt idx="275534">
                  <c:v>4.1102E-2</c:v>
                </c:pt>
                <c:pt idx="275535">
                  <c:v>4.1102E-2</c:v>
                </c:pt>
                <c:pt idx="275536">
                  <c:v>4.1102E-2</c:v>
                </c:pt>
                <c:pt idx="275537">
                  <c:v>4.1102E-2</c:v>
                </c:pt>
                <c:pt idx="275538">
                  <c:v>4.1102E-2</c:v>
                </c:pt>
                <c:pt idx="275539">
                  <c:v>4.1102E-2</c:v>
                </c:pt>
                <c:pt idx="275540">
                  <c:v>4.1103000000000001E-2</c:v>
                </c:pt>
                <c:pt idx="275541">
                  <c:v>4.1103000000000001E-2</c:v>
                </c:pt>
                <c:pt idx="275542">
                  <c:v>4.1104000000000002E-2</c:v>
                </c:pt>
                <c:pt idx="275543">
                  <c:v>4.1104000000000002E-2</c:v>
                </c:pt>
                <c:pt idx="275544">
                  <c:v>4.1105000000000003E-2</c:v>
                </c:pt>
                <c:pt idx="275545">
                  <c:v>4.1105000000000003E-2</c:v>
                </c:pt>
                <c:pt idx="275546">
                  <c:v>4.1105999999999997E-2</c:v>
                </c:pt>
                <c:pt idx="275547">
                  <c:v>4.1106999999999998E-2</c:v>
                </c:pt>
                <c:pt idx="275548">
                  <c:v>4.1106999999999998E-2</c:v>
                </c:pt>
                <c:pt idx="275549">
                  <c:v>4.1107999999999999E-2</c:v>
                </c:pt>
                <c:pt idx="275550">
                  <c:v>4.1109E-2</c:v>
                </c:pt>
                <c:pt idx="275551">
                  <c:v>4.1111000000000002E-2</c:v>
                </c:pt>
                <c:pt idx="275552">
                  <c:v>4.1112000000000003E-2</c:v>
                </c:pt>
                <c:pt idx="275553">
                  <c:v>4.1112999999999997E-2</c:v>
                </c:pt>
                <c:pt idx="275554">
                  <c:v>4.1113999999999998E-2</c:v>
                </c:pt>
                <c:pt idx="275555">
                  <c:v>4.1116E-2</c:v>
                </c:pt>
                <c:pt idx="275556">
                  <c:v>4.1117000000000001E-2</c:v>
                </c:pt>
                <c:pt idx="275557">
                  <c:v>4.1119000000000003E-2</c:v>
                </c:pt>
                <c:pt idx="275558">
                  <c:v>4.1119999999999997E-2</c:v>
                </c:pt>
                <c:pt idx="275559">
                  <c:v>4.1121999999999999E-2</c:v>
                </c:pt>
                <c:pt idx="275560">
                  <c:v>4.1123E-2</c:v>
                </c:pt>
                <c:pt idx="275561">
                  <c:v>4.1125000000000002E-2</c:v>
                </c:pt>
                <c:pt idx="275562">
                  <c:v>4.1126999999999997E-2</c:v>
                </c:pt>
                <c:pt idx="275563">
                  <c:v>4.1128999999999999E-2</c:v>
                </c:pt>
                <c:pt idx="275564">
                  <c:v>4.1131000000000001E-2</c:v>
                </c:pt>
                <c:pt idx="275565">
                  <c:v>4.1133000000000003E-2</c:v>
                </c:pt>
                <c:pt idx="275566">
                  <c:v>4.1134999999999998E-2</c:v>
                </c:pt>
                <c:pt idx="275567">
                  <c:v>4.1137E-2</c:v>
                </c:pt>
                <c:pt idx="275568">
                  <c:v>4.1139000000000002E-2</c:v>
                </c:pt>
                <c:pt idx="275569">
                  <c:v>4.1140999999999997E-2</c:v>
                </c:pt>
                <c:pt idx="275570">
                  <c:v>4.1142999999999999E-2</c:v>
                </c:pt>
                <c:pt idx="275571">
                  <c:v>4.1145000000000001E-2</c:v>
                </c:pt>
                <c:pt idx="275572">
                  <c:v>4.1147000000000003E-2</c:v>
                </c:pt>
                <c:pt idx="275573">
                  <c:v>4.1148999999999998E-2</c:v>
                </c:pt>
                <c:pt idx="275574">
                  <c:v>4.1151E-2</c:v>
                </c:pt>
                <c:pt idx="275575">
                  <c:v>4.1154000000000003E-2</c:v>
                </c:pt>
                <c:pt idx="275576">
                  <c:v>4.1155999999999998E-2</c:v>
                </c:pt>
                <c:pt idx="275577">
                  <c:v>4.1158E-2</c:v>
                </c:pt>
                <c:pt idx="275578">
                  <c:v>4.1160000000000002E-2</c:v>
                </c:pt>
                <c:pt idx="275579">
                  <c:v>4.1162999999999998E-2</c:v>
                </c:pt>
                <c:pt idx="275580">
                  <c:v>4.1165E-2</c:v>
                </c:pt>
                <c:pt idx="275581">
                  <c:v>4.1167000000000002E-2</c:v>
                </c:pt>
                <c:pt idx="275582">
                  <c:v>4.1168999999999997E-2</c:v>
                </c:pt>
                <c:pt idx="275583">
                  <c:v>4.1170999999999999E-2</c:v>
                </c:pt>
                <c:pt idx="275584">
                  <c:v>4.1173000000000001E-2</c:v>
                </c:pt>
                <c:pt idx="275585">
                  <c:v>4.1175000000000003E-2</c:v>
                </c:pt>
                <c:pt idx="275586">
                  <c:v>4.1177999999999999E-2</c:v>
                </c:pt>
                <c:pt idx="275587">
                  <c:v>4.1180000000000001E-2</c:v>
                </c:pt>
                <c:pt idx="275588">
                  <c:v>4.1182000000000003E-2</c:v>
                </c:pt>
                <c:pt idx="275589">
                  <c:v>4.1183999999999998E-2</c:v>
                </c:pt>
                <c:pt idx="275590">
                  <c:v>4.1186E-2</c:v>
                </c:pt>
                <c:pt idx="275591">
                  <c:v>4.1188000000000002E-2</c:v>
                </c:pt>
                <c:pt idx="275592">
                  <c:v>4.1189999999999997E-2</c:v>
                </c:pt>
                <c:pt idx="275593">
                  <c:v>4.1191999999999999E-2</c:v>
                </c:pt>
                <c:pt idx="275594">
                  <c:v>4.1193E-2</c:v>
                </c:pt>
                <c:pt idx="275595">
                  <c:v>4.1195000000000002E-2</c:v>
                </c:pt>
                <c:pt idx="275596">
                  <c:v>4.1196999999999998E-2</c:v>
                </c:pt>
                <c:pt idx="275597">
                  <c:v>4.1199E-2</c:v>
                </c:pt>
                <c:pt idx="275598">
                  <c:v>4.1201000000000002E-2</c:v>
                </c:pt>
                <c:pt idx="275599">
                  <c:v>4.1202000000000003E-2</c:v>
                </c:pt>
                <c:pt idx="275600">
                  <c:v>4.1203999999999998E-2</c:v>
                </c:pt>
                <c:pt idx="275601">
                  <c:v>4.1206E-2</c:v>
                </c:pt>
                <c:pt idx="275602">
                  <c:v>4.1207000000000001E-2</c:v>
                </c:pt>
                <c:pt idx="275603">
                  <c:v>4.1209000000000003E-2</c:v>
                </c:pt>
                <c:pt idx="275604">
                  <c:v>4.1209999999999997E-2</c:v>
                </c:pt>
                <c:pt idx="275605">
                  <c:v>4.1211999999999999E-2</c:v>
                </c:pt>
                <c:pt idx="275606">
                  <c:v>4.1213E-2</c:v>
                </c:pt>
                <c:pt idx="275607">
                  <c:v>4.1214000000000001E-2</c:v>
                </c:pt>
                <c:pt idx="275608">
                  <c:v>4.1216000000000003E-2</c:v>
                </c:pt>
                <c:pt idx="275609">
                  <c:v>4.1216999999999997E-2</c:v>
                </c:pt>
                <c:pt idx="275610">
                  <c:v>4.1218999999999999E-2</c:v>
                </c:pt>
                <c:pt idx="275611">
                  <c:v>4.122E-2</c:v>
                </c:pt>
                <c:pt idx="275612">
                  <c:v>4.1221000000000001E-2</c:v>
                </c:pt>
                <c:pt idx="275613">
                  <c:v>4.1223000000000003E-2</c:v>
                </c:pt>
                <c:pt idx="275614">
                  <c:v>4.1223999999999997E-2</c:v>
                </c:pt>
                <c:pt idx="275615">
                  <c:v>4.1224999999999998E-2</c:v>
                </c:pt>
                <c:pt idx="275616">
                  <c:v>4.1225999999999999E-2</c:v>
                </c:pt>
                <c:pt idx="275617">
                  <c:v>4.1227E-2</c:v>
                </c:pt>
                <c:pt idx="275618">
                  <c:v>4.1228000000000001E-2</c:v>
                </c:pt>
                <c:pt idx="275619">
                  <c:v>4.1229000000000002E-2</c:v>
                </c:pt>
                <c:pt idx="275620">
                  <c:v>4.1230000000000003E-2</c:v>
                </c:pt>
                <c:pt idx="275621">
                  <c:v>4.1230999999999997E-2</c:v>
                </c:pt>
                <c:pt idx="275622">
                  <c:v>4.1231999999999998E-2</c:v>
                </c:pt>
                <c:pt idx="275623">
                  <c:v>4.1232999999999999E-2</c:v>
                </c:pt>
                <c:pt idx="275624">
                  <c:v>4.1234E-2</c:v>
                </c:pt>
                <c:pt idx="275625">
                  <c:v>4.1234E-2</c:v>
                </c:pt>
                <c:pt idx="275626">
                  <c:v>4.1235000000000001E-2</c:v>
                </c:pt>
                <c:pt idx="275627">
                  <c:v>4.1236000000000002E-2</c:v>
                </c:pt>
                <c:pt idx="275628">
                  <c:v>4.1236000000000002E-2</c:v>
                </c:pt>
                <c:pt idx="275629">
                  <c:v>4.1237000000000003E-2</c:v>
                </c:pt>
                <c:pt idx="275630">
                  <c:v>4.1237000000000003E-2</c:v>
                </c:pt>
                <c:pt idx="275631">
                  <c:v>4.1237000000000003E-2</c:v>
                </c:pt>
                <c:pt idx="275632">
                  <c:v>4.1237999999999997E-2</c:v>
                </c:pt>
                <c:pt idx="275633">
                  <c:v>4.1237999999999997E-2</c:v>
                </c:pt>
                <c:pt idx="275634">
                  <c:v>4.1237999999999997E-2</c:v>
                </c:pt>
                <c:pt idx="275635">
                  <c:v>4.1237999999999997E-2</c:v>
                </c:pt>
                <c:pt idx="275636">
                  <c:v>4.1238999999999998E-2</c:v>
                </c:pt>
                <c:pt idx="275637">
                  <c:v>4.1238999999999998E-2</c:v>
                </c:pt>
                <c:pt idx="275638">
                  <c:v>4.1237999999999997E-2</c:v>
                </c:pt>
                <c:pt idx="275639">
                  <c:v>4.1237999999999997E-2</c:v>
                </c:pt>
                <c:pt idx="275640">
                  <c:v>4.1237999999999997E-2</c:v>
                </c:pt>
                <c:pt idx="275641">
                  <c:v>4.1237000000000003E-2</c:v>
                </c:pt>
                <c:pt idx="275642">
                  <c:v>4.1237000000000003E-2</c:v>
                </c:pt>
                <c:pt idx="275643">
                  <c:v>4.1236000000000002E-2</c:v>
                </c:pt>
                <c:pt idx="275644">
                  <c:v>4.1236000000000002E-2</c:v>
                </c:pt>
                <c:pt idx="275645">
                  <c:v>4.1235000000000001E-2</c:v>
                </c:pt>
                <c:pt idx="275646">
                  <c:v>4.1234E-2</c:v>
                </c:pt>
                <c:pt idx="275647">
                  <c:v>4.1232999999999999E-2</c:v>
                </c:pt>
                <c:pt idx="275648">
                  <c:v>4.1232999999999999E-2</c:v>
                </c:pt>
                <c:pt idx="275649">
                  <c:v>4.1231999999999998E-2</c:v>
                </c:pt>
                <c:pt idx="275650">
                  <c:v>4.1230000000000003E-2</c:v>
                </c:pt>
                <c:pt idx="275651">
                  <c:v>4.1229000000000002E-2</c:v>
                </c:pt>
                <c:pt idx="275652">
                  <c:v>4.1228000000000001E-2</c:v>
                </c:pt>
                <c:pt idx="275653">
                  <c:v>4.1225999999999999E-2</c:v>
                </c:pt>
                <c:pt idx="275654">
                  <c:v>4.1224999999999998E-2</c:v>
                </c:pt>
                <c:pt idx="275655">
                  <c:v>4.1223999999999997E-2</c:v>
                </c:pt>
                <c:pt idx="275656">
                  <c:v>4.1222000000000002E-2</c:v>
                </c:pt>
                <c:pt idx="275657">
                  <c:v>4.1221000000000001E-2</c:v>
                </c:pt>
                <c:pt idx="275658">
                  <c:v>4.1218999999999999E-2</c:v>
                </c:pt>
                <c:pt idx="275659">
                  <c:v>4.1217999999999998E-2</c:v>
                </c:pt>
                <c:pt idx="275660">
                  <c:v>4.1216000000000003E-2</c:v>
                </c:pt>
                <c:pt idx="275661">
                  <c:v>4.1214000000000001E-2</c:v>
                </c:pt>
                <c:pt idx="275662">
                  <c:v>4.1211999999999999E-2</c:v>
                </c:pt>
                <c:pt idx="275663">
                  <c:v>4.1209999999999997E-2</c:v>
                </c:pt>
                <c:pt idx="275664">
                  <c:v>4.1209000000000003E-2</c:v>
                </c:pt>
                <c:pt idx="275665">
                  <c:v>4.1207000000000001E-2</c:v>
                </c:pt>
                <c:pt idx="275666">
                  <c:v>4.1204999999999999E-2</c:v>
                </c:pt>
                <c:pt idx="275667">
                  <c:v>4.1202999999999997E-2</c:v>
                </c:pt>
                <c:pt idx="275668">
                  <c:v>4.1201000000000002E-2</c:v>
                </c:pt>
                <c:pt idx="275669">
                  <c:v>4.1199E-2</c:v>
                </c:pt>
                <c:pt idx="275670">
                  <c:v>4.1196999999999998E-2</c:v>
                </c:pt>
                <c:pt idx="275671">
                  <c:v>4.1195000000000002E-2</c:v>
                </c:pt>
                <c:pt idx="275672">
                  <c:v>4.1193E-2</c:v>
                </c:pt>
                <c:pt idx="275673">
                  <c:v>4.1190999999999998E-2</c:v>
                </c:pt>
                <c:pt idx="275674">
                  <c:v>4.1189000000000003E-2</c:v>
                </c:pt>
                <c:pt idx="275675">
                  <c:v>4.1188000000000002E-2</c:v>
                </c:pt>
                <c:pt idx="275676">
                  <c:v>4.1186E-2</c:v>
                </c:pt>
                <c:pt idx="275677">
                  <c:v>4.1183999999999998E-2</c:v>
                </c:pt>
                <c:pt idx="275678">
                  <c:v>4.1182000000000003E-2</c:v>
                </c:pt>
                <c:pt idx="275679">
                  <c:v>4.1180000000000001E-2</c:v>
                </c:pt>
                <c:pt idx="275680">
                  <c:v>4.1177999999999999E-2</c:v>
                </c:pt>
                <c:pt idx="275681">
                  <c:v>4.1176999999999998E-2</c:v>
                </c:pt>
                <c:pt idx="275682">
                  <c:v>4.1175000000000003E-2</c:v>
                </c:pt>
                <c:pt idx="275683">
                  <c:v>4.1173000000000001E-2</c:v>
                </c:pt>
                <c:pt idx="275684">
                  <c:v>4.1172E-2</c:v>
                </c:pt>
                <c:pt idx="275685">
                  <c:v>4.1169999999999998E-2</c:v>
                </c:pt>
                <c:pt idx="275686">
                  <c:v>4.1168000000000003E-2</c:v>
                </c:pt>
                <c:pt idx="275687">
                  <c:v>4.1167000000000002E-2</c:v>
                </c:pt>
                <c:pt idx="275688">
                  <c:v>4.1165E-2</c:v>
                </c:pt>
                <c:pt idx="275689">
                  <c:v>4.1163999999999999E-2</c:v>
                </c:pt>
                <c:pt idx="275690">
                  <c:v>4.1162999999999998E-2</c:v>
                </c:pt>
                <c:pt idx="275691">
                  <c:v>4.1161000000000003E-2</c:v>
                </c:pt>
                <c:pt idx="275692">
                  <c:v>4.1160000000000002E-2</c:v>
                </c:pt>
                <c:pt idx="275693">
                  <c:v>4.1159000000000001E-2</c:v>
                </c:pt>
                <c:pt idx="275694">
                  <c:v>4.1158E-2</c:v>
                </c:pt>
                <c:pt idx="275695">
                  <c:v>4.1156999999999999E-2</c:v>
                </c:pt>
                <c:pt idx="275696">
                  <c:v>4.1155999999999998E-2</c:v>
                </c:pt>
                <c:pt idx="275697">
                  <c:v>4.1154999999999997E-2</c:v>
                </c:pt>
                <c:pt idx="275698">
                  <c:v>4.1154999999999997E-2</c:v>
                </c:pt>
                <c:pt idx="275699">
                  <c:v>4.1154000000000003E-2</c:v>
                </c:pt>
                <c:pt idx="275700">
                  <c:v>4.1153000000000002E-2</c:v>
                </c:pt>
                <c:pt idx="275701">
                  <c:v>4.1152000000000001E-2</c:v>
                </c:pt>
                <c:pt idx="275702">
                  <c:v>4.1152000000000001E-2</c:v>
                </c:pt>
                <c:pt idx="275703">
                  <c:v>4.1152000000000001E-2</c:v>
                </c:pt>
                <c:pt idx="275704">
                  <c:v>4.1151E-2</c:v>
                </c:pt>
                <c:pt idx="275705">
                  <c:v>4.1151E-2</c:v>
                </c:pt>
                <c:pt idx="275706">
                  <c:v>4.1151E-2</c:v>
                </c:pt>
                <c:pt idx="275707">
                  <c:v>4.1151E-2</c:v>
                </c:pt>
                <c:pt idx="275708">
                  <c:v>4.1151E-2</c:v>
                </c:pt>
                <c:pt idx="275709">
                  <c:v>4.1151E-2</c:v>
                </c:pt>
                <c:pt idx="275710">
                  <c:v>4.1151E-2</c:v>
                </c:pt>
                <c:pt idx="275711">
                  <c:v>4.1151E-2</c:v>
                </c:pt>
                <c:pt idx="275712">
                  <c:v>4.1151E-2</c:v>
                </c:pt>
                <c:pt idx="275713">
                  <c:v>4.1151E-2</c:v>
                </c:pt>
                <c:pt idx="275714">
                  <c:v>4.1151E-2</c:v>
                </c:pt>
                <c:pt idx="275715">
                  <c:v>4.1152000000000001E-2</c:v>
                </c:pt>
                <c:pt idx="275716">
                  <c:v>4.1152000000000001E-2</c:v>
                </c:pt>
                <c:pt idx="275717">
                  <c:v>4.1153000000000002E-2</c:v>
                </c:pt>
                <c:pt idx="275718">
                  <c:v>4.1153000000000002E-2</c:v>
                </c:pt>
                <c:pt idx="275719">
                  <c:v>4.1154000000000003E-2</c:v>
                </c:pt>
                <c:pt idx="275720">
                  <c:v>4.1154000000000003E-2</c:v>
                </c:pt>
                <c:pt idx="275721">
                  <c:v>4.1154999999999997E-2</c:v>
                </c:pt>
                <c:pt idx="275722">
                  <c:v>4.1155999999999998E-2</c:v>
                </c:pt>
                <c:pt idx="275723">
                  <c:v>4.1155999999999998E-2</c:v>
                </c:pt>
                <c:pt idx="275724">
                  <c:v>4.1156999999999999E-2</c:v>
                </c:pt>
                <c:pt idx="275725">
                  <c:v>4.1156999999999999E-2</c:v>
                </c:pt>
                <c:pt idx="275726">
                  <c:v>4.1158E-2</c:v>
                </c:pt>
                <c:pt idx="275727">
                  <c:v>4.1159000000000001E-2</c:v>
                </c:pt>
                <c:pt idx="275728">
                  <c:v>4.1160000000000002E-2</c:v>
                </c:pt>
                <c:pt idx="275729">
                  <c:v>4.1161000000000003E-2</c:v>
                </c:pt>
                <c:pt idx="275730">
                  <c:v>4.1161999999999997E-2</c:v>
                </c:pt>
                <c:pt idx="275731">
                  <c:v>4.1161999999999997E-2</c:v>
                </c:pt>
                <c:pt idx="275732">
                  <c:v>4.1162999999999998E-2</c:v>
                </c:pt>
                <c:pt idx="275733">
                  <c:v>4.1163999999999999E-2</c:v>
                </c:pt>
                <c:pt idx="275734">
                  <c:v>4.1165E-2</c:v>
                </c:pt>
                <c:pt idx="275735">
                  <c:v>4.1166000000000001E-2</c:v>
                </c:pt>
                <c:pt idx="275736">
                  <c:v>4.1166000000000001E-2</c:v>
                </c:pt>
                <c:pt idx="275737">
                  <c:v>4.1167000000000002E-2</c:v>
                </c:pt>
                <c:pt idx="275738">
                  <c:v>4.1168000000000003E-2</c:v>
                </c:pt>
                <c:pt idx="275739">
                  <c:v>4.1168999999999997E-2</c:v>
                </c:pt>
                <c:pt idx="275740">
                  <c:v>4.1168999999999997E-2</c:v>
                </c:pt>
                <c:pt idx="275741">
                  <c:v>4.1169999999999998E-2</c:v>
                </c:pt>
                <c:pt idx="275742">
                  <c:v>4.1170999999999999E-2</c:v>
                </c:pt>
                <c:pt idx="275743">
                  <c:v>4.1172E-2</c:v>
                </c:pt>
                <c:pt idx="275744">
                  <c:v>4.1172E-2</c:v>
                </c:pt>
                <c:pt idx="275745">
                  <c:v>4.1173000000000001E-2</c:v>
                </c:pt>
                <c:pt idx="275746">
                  <c:v>4.1173000000000001E-2</c:v>
                </c:pt>
                <c:pt idx="275747">
                  <c:v>4.1174000000000002E-2</c:v>
                </c:pt>
                <c:pt idx="275748">
                  <c:v>4.1174000000000002E-2</c:v>
                </c:pt>
                <c:pt idx="275749">
                  <c:v>4.1174000000000002E-2</c:v>
                </c:pt>
                <c:pt idx="275750">
                  <c:v>4.1175000000000003E-2</c:v>
                </c:pt>
                <c:pt idx="275751">
                  <c:v>4.1175000000000003E-2</c:v>
                </c:pt>
                <c:pt idx="275752">
                  <c:v>4.1175999999999997E-2</c:v>
                </c:pt>
                <c:pt idx="275753">
                  <c:v>4.1175999999999997E-2</c:v>
                </c:pt>
                <c:pt idx="275754">
                  <c:v>4.1175999999999997E-2</c:v>
                </c:pt>
                <c:pt idx="275755">
                  <c:v>4.1175999999999997E-2</c:v>
                </c:pt>
                <c:pt idx="275756">
                  <c:v>4.1175999999999997E-2</c:v>
                </c:pt>
                <c:pt idx="275757">
                  <c:v>4.1175999999999997E-2</c:v>
                </c:pt>
                <c:pt idx="275758">
                  <c:v>4.1175999999999997E-2</c:v>
                </c:pt>
                <c:pt idx="275759">
                  <c:v>4.1175999999999997E-2</c:v>
                </c:pt>
                <c:pt idx="275760">
                  <c:v>4.1175999999999997E-2</c:v>
                </c:pt>
                <c:pt idx="275761">
                  <c:v>4.1175000000000003E-2</c:v>
                </c:pt>
                <c:pt idx="275762">
                  <c:v>4.1175000000000003E-2</c:v>
                </c:pt>
                <c:pt idx="275763">
                  <c:v>4.1175000000000003E-2</c:v>
                </c:pt>
                <c:pt idx="275764">
                  <c:v>4.1175000000000003E-2</c:v>
                </c:pt>
                <c:pt idx="275765">
                  <c:v>4.1174000000000002E-2</c:v>
                </c:pt>
                <c:pt idx="275766">
                  <c:v>4.1174000000000002E-2</c:v>
                </c:pt>
                <c:pt idx="275767">
                  <c:v>4.1173000000000001E-2</c:v>
                </c:pt>
                <c:pt idx="275768">
                  <c:v>4.1173000000000001E-2</c:v>
                </c:pt>
                <c:pt idx="275769">
                  <c:v>4.1172E-2</c:v>
                </c:pt>
                <c:pt idx="275770">
                  <c:v>4.1170999999999999E-2</c:v>
                </c:pt>
                <c:pt idx="275771">
                  <c:v>4.1170999999999999E-2</c:v>
                </c:pt>
                <c:pt idx="275772">
                  <c:v>4.1169999999999998E-2</c:v>
                </c:pt>
                <c:pt idx="275773">
                  <c:v>4.1168999999999997E-2</c:v>
                </c:pt>
                <c:pt idx="275774">
                  <c:v>4.1168999999999997E-2</c:v>
                </c:pt>
                <c:pt idx="275775">
                  <c:v>4.1168000000000003E-2</c:v>
                </c:pt>
                <c:pt idx="275776">
                  <c:v>4.1167000000000002E-2</c:v>
                </c:pt>
                <c:pt idx="275777">
                  <c:v>4.1166000000000001E-2</c:v>
                </c:pt>
                <c:pt idx="275778">
                  <c:v>4.1165E-2</c:v>
                </c:pt>
                <c:pt idx="275779">
                  <c:v>4.1165E-2</c:v>
                </c:pt>
                <c:pt idx="275780">
                  <c:v>4.1163999999999999E-2</c:v>
                </c:pt>
                <c:pt idx="275781">
                  <c:v>4.1162999999999998E-2</c:v>
                </c:pt>
                <c:pt idx="275782">
                  <c:v>4.1161999999999997E-2</c:v>
                </c:pt>
                <c:pt idx="275783">
                  <c:v>4.1161000000000003E-2</c:v>
                </c:pt>
                <c:pt idx="275784">
                  <c:v>4.1159000000000001E-2</c:v>
                </c:pt>
                <c:pt idx="275785">
                  <c:v>4.1158E-2</c:v>
                </c:pt>
                <c:pt idx="275786">
                  <c:v>4.1156999999999999E-2</c:v>
                </c:pt>
                <c:pt idx="275787">
                  <c:v>4.1155999999999998E-2</c:v>
                </c:pt>
                <c:pt idx="275788">
                  <c:v>4.1154999999999997E-2</c:v>
                </c:pt>
                <c:pt idx="275789">
                  <c:v>4.1154000000000003E-2</c:v>
                </c:pt>
                <c:pt idx="275790">
                  <c:v>4.1153000000000002E-2</c:v>
                </c:pt>
                <c:pt idx="275791">
                  <c:v>4.1152000000000001E-2</c:v>
                </c:pt>
                <c:pt idx="275792">
                  <c:v>4.1151E-2</c:v>
                </c:pt>
                <c:pt idx="275793">
                  <c:v>4.1149999999999999E-2</c:v>
                </c:pt>
                <c:pt idx="275794">
                  <c:v>4.1148999999999998E-2</c:v>
                </c:pt>
                <c:pt idx="275795">
                  <c:v>4.1147000000000003E-2</c:v>
                </c:pt>
                <c:pt idx="275796">
                  <c:v>4.1146000000000002E-2</c:v>
                </c:pt>
                <c:pt idx="275797">
                  <c:v>4.1145000000000001E-2</c:v>
                </c:pt>
                <c:pt idx="275798">
                  <c:v>4.1144E-2</c:v>
                </c:pt>
                <c:pt idx="275799">
                  <c:v>4.1142999999999999E-2</c:v>
                </c:pt>
                <c:pt idx="275800">
                  <c:v>4.1141999999999998E-2</c:v>
                </c:pt>
                <c:pt idx="275801">
                  <c:v>4.1140999999999997E-2</c:v>
                </c:pt>
                <c:pt idx="275802">
                  <c:v>4.1139000000000002E-2</c:v>
                </c:pt>
                <c:pt idx="275803">
                  <c:v>4.1138000000000001E-2</c:v>
                </c:pt>
                <c:pt idx="275804">
                  <c:v>4.1137E-2</c:v>
                </c:pt>
                <c:pt idx="275805">
                  <c:v>4.1135999999999999E-2</c:v>
                </c:pt>
                <c:pt idx="275806">
                  <c:v>4.1133999999999997E-2</c:v>
                </c:pt>
                <c:pt idx="275807">
                  <c:v>4.1133000000000003E-2</c:v>
                </c:pt>
                <c:pt idx="275808">
                  <c:v>4.1132000000000002E-2</c:v>
                </c:pt>
                <c:pt idx="275809">
                  <c:v>4.113E-2</c:v>
                </c:pt>
                <c:pt idx="275810">
                  <c:v>4.1128999999999999E-2</c:v>
                </c:pt>
                <c:pt idx="275811">
                  <c:v>4.1127999999999998E-2</c:v>
                </c:pt>
                <c:pt idx="275812">
                  <c:v>4.1126999999999997E-2</c:v>
                </c:pt>
                <c:pt idx="275813">
                  <c:v>4.1125000000000002E-2</c:v>
                </c:pt>
                <c:pt idx="275814">
                  <c:v>4.1124000000000001E-2</c:v>
                </c:pt>
                <c:pt idx="275815">
                  <c:v>4.1123E-2</c:v>
                </c:pt>
                <c:pt idx="275816">
                  <c:v>4.1120999999999998E-2</c:v>
                </c:pt>
                <c:pt idx="275817">
                  <c:v>4.1119999999999997E-2</c:v>
                </c:pt>
                <c:pt idx="275818">
                  <c:v>4.1118000000000002E-2</c:v>
                </c:pt>
                <c:pt idx="275819">
                  <c:v>4.1117000000000001E-2</c:v>
                </c:pt>
                <c:pt idx="275820">
                  <c:v>4.1116E-2</c:v>
                </c:pt>
                <c:pt idx="275821">
                  <c:v>4.1114999999999999E-2</c:v>
                </c:pt>
                <c:pt idx="275822">
                  <c:v>4.1112999999999997E-2</c:v>
                </c:pt>
                <c:pt idx="275823">
                  <c:v>4.1112000000000003E-2</c:v>
                </c:pt>
                <c:pt idx="275824">
                  <c:v>4.1111000000000002E-2</c:v>
                </c:pt>
                <c:pt idx="275825">
                  <c:v>4.1110000000000001E-2</c:v>
                </c:pt>
                <c:pt idx="275826">
                  <c:v>4.1109E-2</c:v>
                </c:pt>
                <c:pt idx="275827">
                  <c:v>4.1106999999999998E-2</c:v>
                </c:pt>
                <c:pt idx="275828">
                  <c:v>4.1105999999999997E-2</c:v>
                </c:pt>
                <c:pt idx="275829">
                  <c:v>4.1105000000000003E-2</c:v>
                </c:pt>
                <c:pt idx="275830">
                  <c:v>4.1104000000000002E-2</c:v>
                </c:pt>
                <c:pt idx="275831">
                  <c:v>4.1103000000000001E-2</c:v>
                </c:pt>
                <c:pt idx="275832">
                  <c:v>4.1102E-2</c:v>
                </c:pt>
                <c:pt idx="275833">
                  <c:v>4.1100999999999999E-2</c:v>
                </c:pt>
                <c:pt idx="275834">
                  <c:v>4.1099999999999998E-2</c:v>
                </c:pt>
                <c:pt idx="275835">
                  <c:v>4.1098999999999997E-2</c:v>
                </c:pt>
                <c:pt idx="275836">
                  <c:v>4.1098999999999997E-2</c:v>
                </c:pt>
                <c:pt idx="275837">
                  <c:v>4.1098000000000003E-2</c:v>
                </c:pt>
                <c:pt idx="275838">
                  <c:v>4.1097000000000002E-2</c:v>
                </c:pt>
                <c:pt idx="275839">
                  <c:v>4.1097000000000002E-2</c:v>
                </c:pt>
                <c:pt idx="275840">
                  <c:v>4.1096000000000001E-2</c:v>
                </c:pt>
                <c:pt idx="275841">
                  <c:v>4.1095E-2</c:v>
                </c:pt>
                <c:pt idx="275842">
                  <c:v>4.1095E-2</c:v>
                </c:pt>
                <c:pt idx="275843">
                  <c:v>4.1093999999999999E-2</c:v>
                </c:pt>
                <c:pt idx="275844">
                  <c:v>4.1093999999999999E-2</c:v>
                </c:pt>
                <c:pt idx="275845">
                  <c:v>4.1093999999999999E-2</c:v>
                </c:pt>
                <c:pt idx="275846">
                  <c:v>4.1093999999999999E-2</c:v>
                </c:pt>
                <c:pt idx="275847">
                  <c:v>4.1092999999999998E-2</c:v>
                </c:pt>
                <c:pt idx="275848">
                  <c:v>4.1092999999999998E-2</c:v>
                </c:pt>
                <c:pt idx="275849">
                  <c:v>4.1092999999999998E-2</c:v>
                </c:pt>
                <c:pt idx="275850">
                  <c:v>4.1092999999999998E-2</c:v>
                </c:pt>
                <c:pt idx="275851">
                  <c:v>4.1092999999999998E-2</c:v>
                </c:pt>
                <c:pt idx="275852">
                  <c:v>4.1092999999999998E-2</c:v>
                </c:pt>
                <c:pt idx="275853">
                  <c:v>4.1092999999999998E-2</c:v>
                </c:pt>
                <c:pt idx="275854">
                  <c:v>4.1092999999999998E-2</c:v>
                </c:pt>
                <c:pt idx="275855">
                  <c:v>4.1092999999999998E-2</c:v>
                </c:pt>
                <c:pt idx="275856">
                  <c:v>4.1092999999999998E-2</c:v>
                </c:pt>
                <c:pt idx="275857">
                  <c:v>4.1092999999999998E-2</c:v>
                </c:pt>
                <c:pt idx="275858">
                  <c:v>4.1093999999999999E-2</c:v>
                </c:pt>
                <c:pt idx="275859">
                  <c:v>4.1093999999999999E-2</c:v>
                </c:pt>
                <c:pt idx="275860">
                  <c:v>4.1093999999999999E-2</c:v>
                </c:pt>
                <c:pt idx="275861">
                  <c:v>4.1095E-2</c:v>
                </c:pt>
                <c:pt idx="275862">
                  <c:v>4.1095E-2</c:v>
                </c:pt>
                <c:pt idx="275863">
                  <c:v>4.1095E-2</c:v>
                </c:pt>
                <c:pt idx="275864">
                  <c:v>4.1095E-2</c:v>
                </c:pt>
                <c:pt idx="275865">
                  <c:v>4.1096000000000001E-2</c:v>
                </c:pt>
                <c:pt idx="275866">
                  <c:v>4.1096000000000001E-2</c:v>
                </c:pt>
                <c:pt idx="275867">
                  <c:v>4.1097000000000002E-2</c:v>
                </c:pt>
                <c:pt idx="275868">
                  <c:v>4.1097000000000002E-2</c:v>
                </c:pt>
                <c:pt idx="275869">
                  <c:v>4.1098000000000003E-2</c:v>
                </c:pt>
                <c:pt idx="275870">
                  <c:v>4.1098000000000003E-2</c:v>
                </c:pt>
                <c:pt idx="275871">
                  <c:v>4.1098999999999997E-2</c:v>
                </c:pt>
                <c:pt idx="275872">
                  <c:v>4.1098999999999997E-2</c:v>
                </c:pt>
                <c:pt idx="275873">
                  <c:v>4.1099999999999998E-2</c:v>
                </c:pt>
                <c:pt idx="275874">
                  <c:v>4.1100999999999999E-2</c:v>
                </c:pt>
                <c:pt idx="275875">
                  <c:v>4.1100999999999999E-2</c:v>
                </c:pt>
                <c:pt idx="275876">
                  <c:v>4.1102E-2</c:v>
                </c:pt>
                <c:pt idx="275877">
                  <c:v>4.1102E-2</c:v>
                </c:pt>
                <c:pt idx="275878">
                  <c:v>4.1103000000000001E-2</c:v>
                </c:pt>
                <c:pt idx="275879">
                  <c:v>4.1104000000000002E-2</c:v>
                </c:pt>
                <c:pt idx="275880">
                  <c:v>4.1105000000000003E-2</c:v>
                </c:pt>
                <c:pt idx="275881">
                  <c:v>4.1105000000000003E-2</c:v>
                </c:pt>
                <c:pt idx="275882">
                  <c:v>4.1105999999999997E-2</c:v>
                </c:pt>
                <c:pt idx="275883">
                  <c:v>4.1106999999999998E-2</c:v>
                </c:pt>
                <c:pt idx="275884">
                  <c:v>4.1107999999999999E-2</c:v>
                </c:pt>
                <c:pt idx="275885">
                  <c:v>4.1109E-2</c:v>
                </c:pt>
                <c:pt idx="275886">
                  <c:v>4.1110000000000001E-2</c:v>
                </c:pt>
                <c:pt idx="275887">
                  <c:v>4.1111000000000002E-2</c:v>
                </c:pt>
                <c:pt idx="275888">
                  <c:v>4.1112000000000003E-2</c:v>
                </c:pt>
                <c:pt idx="275889">
                  <c:v>4.1112999999999997E-2</c:v>
                </c:pt>
                <c:pt idx="275890">
                  <c:v>4.1113999999999998E-2</c:v>
                </c:pt>
                <c:pt idx="275891">
                  <c:v>4.1114999999999999E-2</c:v>
                </c:pt>
                <c:pt idx="275892">
                  <c:v>4.1116E-2</c:v>
                </c:pt>
                <c:pt idx="275893">
                  <c:v>4.1117000000000001E-2</c:v>
                </c:pt>
                <c:pt idx="275894">
                  <c:v>4.1119000000000003E-2</c:v>
                </c:pt>
                <c:pt idx="275895">
                  <c:v>4.1119999999999997E-2</c:v>
                </c:pt>
                <c:pt idx="275896">
                  <c:v>4.1120999999999998E-2</c:v>
                </c:pt>
                <c:pt idx="275897">
                  <c:v>4.1121999999999999E-2</c:v>
                </c:pt>
                <c:pt idx="275898">
                  <c:v>4.1123E-2</c:v>
                </c:pt>
                <c:pt idx="275899">
                  <c:v>4.1125000000000002E-2</c:v>
                </c:pt>
                <c:pt idx="275900">
                  <c:v>4.1126000000000003E-2</c:v>
                </c:pt>
                <c:pt idx="275901">
                  <c:v>4.1126999999999997E-2</c:v>
                </c:pt>
                <c:pt idx="275902">
                  <c:v>4.1127999999999998E-2</c:v>
                </c:pt>
                <c:pt idx="275903">
                  <c:v>4.113E-2</c:v>
                </c:pt>
                <c:pt idx="275904">
                  <c:v>4.1131000000000001E-2</c:v>
                </c:pt>
                <c:pt idx="275905">
                  <c:v>4.1132000000000002E-2</c:v>
                </c:pt>
                <c:pt idx="275906">
                  <c:v>4.1133000000000003E-2</c:v>
                </c:pt>
                <c:pt idx="275907">
                  <c:v>4.1134999999999998E-2</c:v>
                </c:pt>
                <c:pt idx="275908">
                  <c:v>4.1135999999999999E-2</c:v>
                </c:pt>
                <c:pt idx="275909">
                  <c:v>4.1137E-2</c:v>
                </c:pt>
                <c:pt idx="275910">
                  <c:v>4.1138000000000001E-2</c:v>
                </c:pt>
                <c:pt idx="275911">
                  <c:v>4.1139000000000002E-2</c:v>
                </c:pt>
                <c:pt idx="275912">
                  <c:v>4.1140000000000003E-2</c:v>
                </c:pt>
                <c:pt idx="275913">
                  <c:v>4.1140999999999997E-2</c:v>
                </c:pt>
                <c:pt idx="275914">
                  <c:v>4.1141999999999998E-2</c:v>
                </c:pt>
                <c:pt idx="275915">
                  <c:v>4.1141999999999998E-2</c:v>
                </c:pt>
                <c:pt idx="275916">
                  <c:v>4.1142999999999999E-2</c:v>
                </c:pt>
                <c:pt idx="275917">
                  <c:v>4.1144E-2</c:v>
                </c:pt>
                <c:pt idx="275918">
                  <c:v>4.1145000000000001E-2</c:v>
                </c:pt>
                <c:pt idx="275919">
                  <c:v>4.1146000000000002E-2</c:v>
                </c:pt>
                <c:pt idx="275920">
                  <c:v>4.1146000000000002E-2</c:v>
                </c:pt>
                <c:pt idx="275921">
                  <c:v>4.1147000000000003E-2</c:v>
                </c:pt>
                <c:pt idx="275922">
                  <c:v>4.1147000000000003E-2</c:v>
                </c:pt>
                <c:pt idx="275923">
                  <c:v>4.1147000000000003E-2</c:v>
                </c:pt>
                <c:pt idx="275924">
                  <c:v>4.1147000000000003E-2</c:v>
                </c:pt>
                <c:pt idx="275925">
                  <c:v>4.1147999999999997E-2</c:v>
                </c:pt>
                <c:pt idx="275926">
                  <c:v>4.1147999999999997E-2</c:v>
                </c:pt>
                <c:pt idx="275927">
                  <c:v>4.1147999999999997E-2</c:v>
                </c:pt>
                <c:pt idx="275928">
                  <c:v>4.1147999999999997E-2</c:v>
                </c:pt>
                <c:pt idx="275929">
                  <c:v>4.1147999999999997E-2</c:v>
                </c:pt>
                <c:pt idx="275930">
                  <c:v>4.1147999999999997E-2</c:v>
                </c:pt>
                <c:pt idx="275931">
                  <c:v>4.1147999999999997E-2</c:v>
                </c:pt>
                <c:pt idx="275932">
                  <c:v>4.1147000000000003E-2</c:v>
                </c:pt>
                <c:pt idx="275933">
                  <c:v>4.1147000000000003E-2</c:v>
                </c:pt>
                <c:pt idx="275934">
                  <c:v>4.1146000000000002E-2</c:v>
                </c:pt>
                <c:pt idx="275935">
                  <c:v>4.1146000000000002E-2</c:v>
                </c:pt>
                <c:pt idx="275936">
                  <c:v>4.1145000000000001E-2</c:v>
                </c:pt>
                <c:pt idx="275937">
                  <c:v>4.1145000000000001E-2</c:v>
                </c:pt>
                <c:pt idx="275938">
                  <c:v>4.1144E-2</c:v>
                </c:pt>
                <c:pt idx="275939">
                  <c:v>4.1142999999999999E-2</c:v>
                </c:pt>
                <c:pt idx="275940">
                  <c:v>4.1142999999999999E-2</c:v>
                </c:pt>
                <c:pt idx="275941">
                  <c:v>4.1141999999999998E-2</c:v>
                </c:pt>
                <c:pt idx="275942">
                  <c:v>4.1140999999999997E-2</c:v>
                </c:pt>
                <c:pt idx="275943">
                  <c:v>4.1140000000000003E-2</c:v>
                </c:pt>
                <c:pt idx="275944">
                  <c:v>4.1139000000000002E-2</c:v>
                </c:pt>
                <c:pt idx="275945">
                  <c:v>4.1138000000000001E-2</c:v>
                </c:pt>
                <c:pt idx="275946">
                  <c:v>4.1137E-2</c:v>
                </c:pt>
                <c:pt idx="275947">
                  <c:v>4.1135999999999999E-2</c:v>
                </c:pt>
                <c:pt idx="275948">
                  <c:v>4.1134999999999998E-2</c:v>
                </c:pt>
                <c:pt idx="275949">
                  <c:v>4.1133999999999997E-2</c:v>
                </c:pt>
                <c:pt idx="275950">
                  <c:v>4.1133000000000003E-2</c:v>
                </c:pt>
                <c:pt idx="275951">
                  <c:v>4.1133000000000003E-2</c:v>
                </c:pt>
                <c:pt idx="275952">
                  <c:v>4.1132000000000002E-2</c:v>
                </c:pt>
                <c:pt idx="275953">
                  <c:v>4.1131000000000001E-2</c:v>
                </c:pt>
                <c:pt idx="275954">
                  <c:v>4.113E-2</c:v>
                </c:pt>
                <c:pt idx="275955">
                  <c:v>4.1128999999999999E-2</c:v>
                </c:pt>
                <c:pt idx="275956">
                  <c:v>4.1127999999999998E-2</c:v>
                </c:pt>
                <c:pt idx="275957">
                  <c:v>4.1126999999999997E-2</c:v>
                </c:pt>
                <c:pt idx="275958">
                  <c:v>4.1126000000000003E-2</c:v>
                </c:pt>
                <c:pt idx="275959">
                  <c:v>4.1125000000000002E-2</c:v>
                </c:pt>
                <c:pt idx="275960">
                  <c:v>4.1124000000000001E-2</c:v>
                </c:pt>
                <c:pt idx="275961">
                  <c:v>4.1123E-2</c:v>
                </c:pt>
                <c:pt idx="275962">
                  <c:v>4.1121999999999999E-2</c:v>
                </c:pt>
                <c:pt idx="275963">
                  <c:v>4.1120999999999998E-2</c:v>
                </c:pt>
                <c:pt idx="275964">
                  <c:v>4.1120999999999998E-2</c:v>
                </c:pt>
                <c:pt idx="275965">
                  <c:v>4.1119999999999997E-2</c:v>
                </c:pt>
                <c:pt idx="275966">
                  <c:v>4.1119000000000003E-2</c:v>
                </c:pt>
                <c:pt idx="275967">
                  <c:v>4.1119000000000003E-2</c:v>
                </c:pt>
                <c:pt idx="275968">
                  <c:v>4.1118000000000002E-2</c:v>
                </c:pt>
                <c:pt idx="275969">
                  <c:v>4.1118000000000002E-2</c:v>
                </c:pt>
                <c:pt idx="275970">
                  <c:v>4.1117000000000001E-2</c:v>
                </c:pt>
                <c:pt idx="275971">
                  <c:v>4.1116E-2</c:v>
                </c:pt>
                <c:pt idx="275972">
                  <c:v>4.1116E-2</c:v>
                </c:pt>
                <c:pt idx="275973">
                  <c:v>4.1116E-2</c:v>
                </c:pt>
                <c:pt idx="275974">
                  <c:v>4.1114999999999999E-2</c:v>
                </c:pt>
                <c:pt idx="275975">
                  <c:v>4.1114999999999999E-2</c:v>
                </c:pt>
                <c:pt idx="275976">
                  <c:v>4.1114999999999999E-2</c:v>
                </c:pt>
                <c:pt idx="275977">
                  <c:v>4.1114999999999999E-2</c:v>
                </c:pt>
                <c:pt idx="275978">
                  <c:v>4.1113999999999998E-2</c:v>
                </c:pt>
                <c:pt idx="275979">
                  <c:v>4.1113999999999998E-2</c:v>
                </c:pt>
                <c:pt idx="275980">
                  <c:v>4.1113999999999998E-2</c:v>
                </c:pt>
                <c:pt idx="275981">
                  <c:v>4.1113999999999998E-2</c:v>
                </c:pt>
                <c:pt idx="275982">
                  <c:v>4.1113999999999998E-2</c:v>
                </c:pt>
                <c:pt idx="275983">
                  <c:v>4.1113999999999998E-2</c:v>
                </c:pt>
                <c:pt idx="275984">
                  <c:v>4.1113999999999998E-2</c:v>
                </c:pt>
                <c:pt idx="275985">
                  <c:v>4.1113999999999998E-2</c:v>
                </c:pt>
                <c:pt idx="275986">
                  <c:v>4.1113999999999998E-2</c:v>
                </c:pt>
                <c:pt idx="275987">
                  <c:v>4.1113999999999998E-2</c:v>
                </c:pt>
                <c:pt idx="275988">
                  <c:v>4.1113999999999998E-2</c:v>
                </c:pt>
                <c:pt idx="275989">
                  <c:v>4.1113999999999998E-2</c:v>
                </c:pt>
                <c:pt idx="275990">
                  <c:v>4.1113999999999998E-2</c:v>
                </c:pt>
                <c:pt idx="275991">
                  <c:v>4.1113999999999998E-2</c:v>
                </c:pt>
                <c:pt idx="275992">
                  <c:v>4.1114999999999999E-2</c:v>
                </c:pt>
                <c:pt idx="275993">
                  <c:v>4.1114999999999999E-2</c:v>
                </c:pt>
                <c:pt idx="275994">
                  <c:v>4.1114999999999999E-2</c:v>
                </c:pt>
                <c:pt idx="275995">
                  <c:v>4.1114999999999999E-2</c:v>
                </c:pt>
                <c:pt idx="275996">
                  <c:v>4.1114999999999999E-2</c:v>
                </c:pt>
                <c:pt idx="275997">
                  <c:v>4.1114999999999999E-2</c:v>
                </c:pt>
                <c:pt idx="275998">
                  <c:v>4.1114999999999999E-2</c:v>
                </c:pt>
                <c:pt idx="275999">
                  <c:v>4.1116E-2</c:v>
                </c:pt>
                <c:pt idx="276000">
                  <c:v>4.1116E-2</c:v>
                </c:pt>
                <c:pt idx="276001">
                  <c:v>4.1116E-2</c:v>
                </c:pt>
                <c:pt idx="276002">
                  <c:v>4.1116E-2</c:v>
                </c:pt>
                <c:pt idx="276003">
                  <c:v>4.1116E-2</c:v>
                </c:pt>
                <c:pt idx="276004">
                  <c:v>4.1116E-2</c:v>
                </c:pt>
                <c:pt idx="276005">
                  <c:v>4.1116E-2</c:v>
                </c:pt>
                <c:pt idx="276006">
                  <c:v>4.1116E-2</c:v>
                </c:pt>
                <c:pt idx="276007">
                  <c:v>4.1116E-2</c:v>
                </c:pt>
                <c:pt idx="276008">
                  <c:v>4.1116E-2</c:v>
                </c:pt>
                <c:pt idx="276009">
                  <c:v>4.1116E-2</c:v>
                </c:pt>
                <c:pt idx="276010">
                  <c:v>4.1116E-2</c:v>
                </c:pt>
                <c:pt idx="276011">
                  <c:v>4.1116E-2</c:v>
                </c:pt>
                <c:pt idx="276012">
                  <c:v>4.1116E-2</c:v>
                </c:pt>
                <c:pt idx="276013">
                  <c:v>4.1116E-2</c:v>
                </c:pt>
                <c:pt idx="276014">
                  <c:v>4.1116E-2</c:v>
                </c:pt>
                <c:pt idx="276015">
                  <c:v>4.1116E-2</c:v>
                </c:pt>
                <c:pt idx="276016">
                  <c:v>4.1114999999999999E-2</c:v>
                </c:pt>
                <c:pt idx="276017">
                  <c:v>4.1114999999999999E-2</c:v>
                </c:pt>
                <c:pt idx="276018">
                  <c:v>4.1114999999999999E-2</c:v>
                </c:pt>
                <c:pt idx="276019">
                  <c:v>4.1113999999999998E-2</c:v>
                </c:pt>
                <c:pt idx="276020">
                  <c:v>4.1113999999999998E-2</c:v>
                </c:pt>
                <c:pt idx="276021">
                  <c:v>4.1113999999999998E-2</c:v>
                </c:pt>
                <c:pt idx="276022">
                  <c:v>4.1112999999999997E-2</c:v>
                </c:pt>
                <c:pt idx="276023">
                  <c:v>4.1112999999999997E-2</c:v>
                </c:pt>
                <c:pt idx="276024">
                  <c:v>4.1112000000000003E-2</c:v>
                </c:pt>
                <c:pt idx="276025">
                  <c:v>4.1112000000000003E-2</c:v>
                </c:pt>
                <c:pt idx="276026">
                  <c:v>4.1111000000000002E-2</c:v>
                </c:pt>
                <c:pt idx="276027">
                  <c:v>4.1111000000000002E-2</c:v>
                </c:pt>
                <c:pt idx="276028">
                  <c:v>4.1110000000000001E-2</c:v>
                </c:pt>
                <c:pt idx="276029">
                  <c:v>4.1109E-2</c:v>
                </c:pt>
                <c:pt idx="276030">
                  <c:v>4.1109E-2</c:v>
                </c:pt>
                <c:pt idx="276031">
                  <c:v>4.1107999999999999E-2</c:v>
                </c:pt>
                <c:pt idx="276032">
                  <c:v>4.1107999999999999E-2</c:v>
                </c:pt>
                <c:pt idx="276033">
                  <c:v>4.1106999999999998E-2</c:v>
                </c:pt>
                <c:pt idx="276034">
                  <c:v>4.1106999999999998E-2</c:v>
                </c:pt>
                <c:pt idx="276035">
                  <c:v>4.1105999999999997E-2</c:v>
                </c:pt>
                <c:pt idx="276036">
                  <c:v>4.1105000000000003E-2</c:v>
                </c:pt>
                <c:pt idx="276037">
                  <c:v>4.1105000000000003E-2</c:v>
                </c:pt>
                <c:pt idx="276038">
                  <c:v>4.1104000000000002E-2</c:v>
                </c:pt>
                <c:pt idx="276039">
                  <c:v>4.1104000000000002E-2</c:v>
                </c:pt>
                <c:pt idx="276040">
                  <c:v>4.1103000000000001E-2</c:v>
                </c:pt>
                <c:pt idx="276041">
                  <c:v>4.1103000000000001E-2</c:v>
                </c:pt>
                <c:pt idx="276042">
                  <c:v>4.1102E-2</c:v>
                </c:pt>
                <c:pt idx="276043">
                  <c:v>4.1102E-2</c:v>
                </c:pt>
                <c:pt idx="276044">
                  <c:v>4.1102E-2</c:v>
                </c:pt>
                <c:pt idx="276045">
                  <c:v>4.1100999999999999E-2</c:v>
                </c:pt>
                <c:pt idx="276046">
                  <c:v>4.1100999999999999E-2</c:v>
                </c:pt>
                <c:pt idx="276047">
                  <c:v>4.1100999999999999E-2</c:v>
                </c:pt>
                <c:pt idx="276048">
                  <c:v>4.1100999999999999E-2</c:v>
                </c:pt>
                <c:pt idx="276049">
                  <c:v>4.1100999999999999E-2</c:v>
                </c:pt>
                <c:pt idx="276050">
                  <c:v>4.1100999999999999E-2</c:v>
                </c:pt>
                <c:pt idx="276051">
                  <c:v>4.1100999999999999E-2</c:v>
                </c:pt>
                <c:pt idx="276052">
                  <c:v>4.1100999999999999E-2</c:v>
                </c:pt>
                <c:pt idx="276053">
                  <c:v>4.1100999999999999E-2</c:v>
                </c:pt>
                <c:pt idx="276054">
                  <c:v>4.1100999999999999E-2</c:v>
                </c:pt>
                <c:pt idx="276055">
                  <c:v>4.1100999999999999E-2</c:v>
                </c:pt>
                <c:pt idx="276056">
                  <c:v>4.1102E-2</c:v>
                </c:pt>
                <c:pt idx="276057">
                  <c:v>4.1103000000000001E-2</c:v>
                </c:pt>
                <c:pt idx="276058">
                  <c:v>4.1103000000000001E-2</c:v>
                </c:pt>
                <c:pt idx="276059">
                  <c:v>4.1104000000000002E-2</c:v>
                </c:pt>
                <c:pt idx="276060">
                  <c:v>4.1105000000000003E-2</c:v>
                </c:pt>
                <c:pt idx="276061">
                  <c:v>4.1105999999999997E-2</c:v>
                </c:pt>
                <c:pt idx="276062">
                  <c:v>4.1105999999999997E-2</c:v>
                </c:pt>
                <c:pt idx="276063">
                  <c:v>4.1106999999999998E-2</c:v>
                </c:pt>
                <c:pt idx="276064">
                  <c:v>4.1107999999999999E-2</c:v>
                </c:pt>
                <c:pt idx="276065">
                  <c:v>4.1109E-2</c:v>
                </c:pt>
                <c:pt idx="276066">
                  <c:v>4.1111000000000002E-2</c:v>
                </c:pt>
                <c:pt idx="276067">
                  <c:v>4.1112000000000003E-2</c:v>
                </c:pt>
                <c:pt idx="276068">
                  <c:v>4.1112999999999997E-2</c:v>
                </c:pt>
                <c:pt idx="276069">
                  <c:v>4.1114999999999999E-2</c:v>
                </c:pt>
                <c:pt idx="276070">
                  <c:v>4.1116E-2</c:v>
                </c:pt>
                <c:pt idx="276071">
                  <c:v>4.1118000000000002E-2</c:v>
                </c:pt>
                <c:pt idx="276072">
                  <c:v>4.1119000000000003E-2</c:v>
                </c:pt>
                <c:pt idx="276073">
                  <c:v>4.1120999999999998E-2</c:v>
                </c:pt>
                <c:pt idx="276074">
                  <c:v>4.1123E-2</c:v>
                </c:pt>
                <c:pt idx="276075">
                  <c:v>4.1124000000000001E-2</c:v>
                </c:pt>
                <c:pt idx="276076">
                  <c:v>4.1126000000000003E-2</c:v>
                </c:pt>
                <c:pt idx="276077">
                  <c:v>4.1127999999999998E-2</c:v>
                </c:pt>
                <c:pt idx="276078">
                  <c:v>4.113E-2</c:v>
                </c:pt>
                <c:pt idx="276079">
                  <c:v>4.1132000000000002E-2</c:v>
                </c:pt>
                <c:pt idx="276080">
                  <c:v>4.1133999999999997E-2</c:v>
                </c:pt>
                <c:pt idx="276081">
                  <c:v>4.1135999999999999E-2</c:v>
                </c:pt>
                <c:pt idx="276082">
                  <c:v>4.1138000000000001E-2</c:v>
                </c:pt>
                <c:pt idx="276083">
                  <c:v>4.1140000000000003E-2</c:v>
                </c:pt>
                <c:pt idx="276084">
                  <c:v>4.1141999999999998E-2</c:v>
                </c:pt>
                <c:pt idx="276085">
                  <c:v>4.1144E-2</c:v>
                </c:pt>
                <c:pt idx="276086">
                  <c:v>4.1146000000000002E-2</c:v>
                </c:pt>
                <c:pt idx="276087">
                  <c:v>4.1147999999999997E-2</c:v>
                </c:pt>
                <c:pt idx="276088">
                  <c:v>4.1148999999999998E-2</c:v>
                </c:pt>
                <c:pt idx="276089">
                  <c:v>4.1151E-2</c:v>
                </c:pt>
                <c:pt idx="276090">
                  <c:v>4.1153000000000002E-2</c:v>
                </c:pt>
                <c:pt idx="276091">
                  <c:v>4.1154999999999997E-2</c:v>
                </c:pt>
                <c:pt idx="276092">
                  <c:v>4.1156999999999999E-2</c:v>
                </c:pt>
                <c:pt idx="276093">
                  <c:v>4.1159000000000001E-2</c:v>
                </c:pt>
                <c:pt idx="276094">
                  <c:v>4.1160000000000002E-2</c:v>
                </c:pt>
                <c:pt idx="276095">
                  <c:v>4.1161999999999997E-2</c:v>
                </c:pt>
                <c:pt idx="276096">
                  <c:v>4.1163999999999999E-2</c:v>
                </c:pt>
                <c:pt idx="276097">
                  <c:v>4.1165E-2</c:v>
                </c:pt>
                <c:pt idx="276098">
                  <c:v>4.1166000000000001E-2</c:v>
                </c:pt>
                <c:pt idx="276099">
                  <c:v>4.1168000000000003E-2</c:v>
                </c:pt>
                <c:pt idx="276100">
                  <c:v>4.1168999999999997E-2</c:v>
                </c:pt>
                <c:pt idx="276101">
                  <c:v>4.1169999999999998E-2</c:v>
                </c:pt>
                <c:pt idx="276102">
                  <c:v>4.1170999999999999E-2</c:v>
                </c:pt>
                <c:pt idx="276103">
                  <c:v>4.1172E-2</c:v>
                </c:pt>
                <c:pt idx="276104">
                  <c:v>4.1173000000000001E-2</c:v>
                </c:pt>
                <c:pt idx="276105">
                  <c:v>4.1174000000000002E-2</c:v>
                </c:pt>
                <c:pt idx="276106">
                  <c:v>4.1175000000000003E-2</c:v>
                </c:pt>
                <c:pt idx="276107">
                  <c:v>4.1175999999999997E-2</c:v>
                </c:pt>
                <c:pt idx="276108">
                  <c:v>4.1176999999999998E-2</c:v>
                </c:pt>
                <c:pt idx="276109">
                  <c:v>4.1176999999999998E-2</c:v>
                </c:pt>
                <c:pt idx="276110">
                  <c:v>4.1176999999999998E-2</c:v>
                </c:pt>
                <c:pt idx="276111">
                  <c:v>4.1177999999999999E-2</c:v>
                </c:pt>
                <c:pt idx="276112">
                  <c:v>4.1177999999999999E-2</c:v>
                </c:pt>
                <c:pt idx="276113">
                  <c:v>4.1177999999999999E-2</c:v>
                </c:pt>
                <c:pt idx="276114">
                  <c:v>4.1177999999999999E-2</c:v>
                </c:pt>
                <c:pt idx="276115">
                  <c:v>4.1179E-2</c:v>
                </c:pt>
                <c:pt idx="276116">
                  <c:v>4.1179E-2</c:v>
                </c:pt>
                <c:pt idx="276117">
                  <c:v>4.1179E-2</c:v>
                </c:pt>
                <c:pt idx="276118">
                  <c:v>4.1179E-2</c:v>
                </c:pt>
                <c:pt idx="276119">
                  <c:v>4.1177999999999999E-2</c:v>
                </c:pt>
                <c:pt idx="276120">
                  <c:v>4.1177999999999999E-2</c:v>
                </c:pt>
                <c:pt idx="276121">
                  <c:v>4.1177999999999999E-2</c:v>
                </c:pt>
                <c:pt idx="276122">
                  <c:v>4.1177999999999999E-2</c:v>
                </c:pt>
                <c:pt idx="276123">
                  <c:v>4.1176999999999998E-2</c:v>
                </c:pt>
                <c:pt idx="276124">
                  <c:v>4.1176999999999998E-2</c:v>
                </c:pt>
                <c:pt idx="276125">
                  <c:v>4.1175999999999997E-2</c:v>
                </c:pt>
                <c:pt idx="276126">
                  <c:v>4.1175999999999997E-2</c:v>
                </c:pt>
                <c:pt idx="276127">
                  <c:v>4.1175999999999997E-2</c:v>
                </c:pt>
                <c:pt idx="276128">
                  <c:v>4.1175000000000003E-2</c:v>
                </c:pt>
                <c:pt idx="276129">
                  <c:v>4.1175000000000003E-2</c:v>
                </c:pt>
                <c:pt idx="276130">
                  <c:v>4.1175000000000003E-2</c:v>
                </c:pt>
                <c:pt idx="276131">
                  <c:v>4.1174000000000002E-2</c:v>
                </c:pt>
                <c:pt idx="276132">
                  <c:v>4.1174000000000002E-2</c:v>
                </c:pt>
                <c:pt idx="276133">
                  <c:v>4.1173000000000001E-2</c:v>
                </c:pt>
                <c:pt idx="276134">
                  <c:v>4.1173000000000001E-2</c:v>
                </c:pt>
                <c:pt idx="276135">
                  <c:v>4.1173000000000001E-2</c:v>
                </c:pt>
                <c:pt idx="276136">
                  <c:v>4.1172E-2</c:v>
                </c:pt>
                <c:pt idx="276137">
                  <c:v>4.1172E-2</c:v>
                </c:pt>
                <c:pt idx="276138">
                  <c:v>4.1172E-2</c:v>
                </c:pt>
                <c:pt idx="276139">
                  <c:v>4.1172E-2</c:v>
                </c:pt>
                <c:pt idx="276140">
                  <c:v>4.1172E-2</c:v>
                </c:pt>
                <c:pt idx="276141">
                  <c:v>4.1172E-2</c:v>
                </c:pt>
                <c:pt idx="276142">
                  <c:v>4.1172E-2</c:v>
                </c:pt>
                <c:pt idx="276143">
                  <c:v>4.1172E-2</c:v>
                </c:pt>
                <c:pt idx="276144">
                  <c:v>4.1172E-2</c:v>
                </c:pt>
                <c:pt idx="276145">
                  <c:v>4.1172E-2</c:v>
                </c:pt>
                <c:pt idx="276146">
                  <c:v>4.1173000000000001E-2</c:v>
                </c:pt>
                <c:pt idx="276147">
                  <c:v>4.1173000000000001E-2</c:v>
                </c:pt>
                <c:pt idx="276148">
                  <c:v>4.1173000000000001E-2</c:v>
                </c:pt>
                <c:pt idx="276149">
                  <c:v>4.1174000000000002E-2</c:v>
                </c:pt>
                <c:pt idx="276150">
                  <c:v>4.1174000000000002E-2</c:v>
                </c:pt>
                <c:pt idx="276151">
                  <c:v>4.1175000000000003E-2</c:v>
                </c:pt>
                <c:pt idx="276152">
                  <c:v>4.1175999999999997E-2</c:v>
                </c:pt>
                <c:pt idx="276153">
                  <c:v>4.1176999999999998E-2</c:v>
                </c:pt>
                <c:pt idx="276154">
                  <c:v>4.1177999999999999E-2</c:v>
                </c:pt>
                <c:pt idx="276155">
                  <c:v>4.1179E-2</c:v>
                </c:pt>
                <c:pt idx="276156">
                  <c:v>4.1179E-2</c:v>
                </c:pt>
                <c:pt idx="276157">
                  <c:v>4.1180000000000001E-2</c:v>
                </c:pt>
                <c:pt idx="276158">
                  <c:v>4.1181000000000002E-2</c:v>
                </c:pt>
                <c:pt idx="276159">
                  <c:v>4.1182000000000003E-2</c:v>
                </c:pt>
                <c:pt idx="276160">
                  <c:v>4.1182999999999997E-2</c:v>
                </c:pt>
                <c:pt idx="276161">
                  <c:v>4.1183999999999998E-2</c:v>
                </c:pt>
                <c:pt idx="276162">
                  <c:v>4.1184999999999999E-2</c:v>
                </c:pt>
                <c:pt idx="276163">
                  <c:v>4.1187000000000001E-2</c:v>
                </c:pt>
                <c:pt idx="276164">
                  <c:v>4.1188000000000002E-2</c:v>
                </c:pt>
                <c:pt idx="276165">
                  <c:v>4.1189000000000003E-2</c:v>
                </c:pt>
                <c:pt idx="276166">
                  <c:v>4.1189999999999997E-2</c:v>
                </c:pt>
                <c:pt idx="276167">
                  <c:v>4.1190999999999998E-2</c:v>
                </c:pt>
                <c:pt idx="276168">
                  <c:v>4.1191999999999999E-2</c:v>
                </c:pt>
                <c:pt idx="276169">
                  <c:v>4.1193E-2</c:v>
                </c:pt>
                <c:pt idx="276170">
                  <c:v>4.1194000000000001E-2</c:v>
                </c:pt>
                <c:pt idx="276171">
                  <c:v>4.1194000000000001E-2</c:v>
                </c:pt>
                <c:pt idx="276172">
                  <c:v>4.1195000000000002E-2</c:v>
                </c:pt>
                <c:pt idx="276173">
                  <c:v>4.1196000000000003E-2</c:v>
                </c:pt>
                <c:pt idx="276174">
                  <c:v>4.1196999999999998E-2</c:v>
                </c:pt>
                <c:pt idx="276175">
                  <c:v>4.1196999999999998E-2</c:v>
                </c:pt>
                <c:pt idx="276176">
                  <c:v>4.1197999999999999E-2</c:v>
                </c:pt>
                <c:pt idx="276177">
                  <c:v>4.1197999999999999E-2</c:v>
                </c:pt>
                <c:pt idx="276178">
                  <c:v>4.1197999999999999E-2</c:v>
                </c:pt>
                <c:pt idx="276179">
                  <c:v>4.1199E-2</c:v>
                </c:pt>
                <c:pt idx="276180">
                  <c:v>4.1199E-2</c:v>
                </c:pt>
                <c:pt idx="276181">
                  <c:v>4.1199E-2</c:v>
                </c:pt>
                <c:pt idx="276182">
                  <c:v>4.1197999999999999E-2</c:v>
                </c:pt>
                <c:pt idx="276183">
                  <c:v>4.1197999999999999E-2</c:v>
                </c:pt>
                <c:pt idx="276184">
                  <c:v>4.1197999999999999E-2</c:v>
                </c:pt>
                <c:pt idx="276185">
                  <c:v>4.1196999999999998E-2</c:v>
                </c:pt>
                <c:pt idx="276186">
                  <c:v>4.1196999999999998E-2</c:v>
                </c:pt>
                <c:pt idx="276187">
                  <c:v>4.1196000000000003E-2</c:v>
                </c:pt>
                <c:pt idx="276188">
                  <c:v>4.1196000000000003E-2</c:v>
                </c:pt>
                <c:pt idx="276189">
                  <c:v>4.1195000000000002E-2</c:v>
                </c:pt>
                <c:pt idx="276190">
                  <c:v>4.1194000000000001E-2</c:v>
                </c:pt>
                <c:pt idx="276191">
                  <c:v>4.1193E-2</c:v>
                </c:pt>
                <c:pt idx="276192">
                  <c:v>4.1191999999999999E-2</c:v>
                </c:pt>
                <c:pt idx="276193">
                  <c:v>4.1189999999999997E-2</c:v>
                </c:pt>
                <c:pt idx="276194">
                  <c:v>4.1189000000000003E-2</c:v>
                </c:pt>
                <c:pt idx="276195">
                  <c:v>4.1188000000000002E-2</c:v>
                </c:pt>
                <c:pt idx="276196">
                  <c:v>4.1186E-2</c:v>
                </c:pt>
                <c:pt idx="276197">
                  <c:v>4.1184999999999999E-2</c:v>
                </c:pt>
                <c:pt idx="276198">
                  <c:v>4.1182999999999997E-2</c:v>
                </c:pt>
                <c:pt idx="276199">
                  <c:v>4.1182000000000003E-2</c:v>
                </c:pt>
                <c:pt idx="276200">
                  <c:v>4.1180000000000001E-2</c:v>
                </c:pt>
                <c:pt idx="276201">
                  <c:v>4.1177999999999999E-2</c:v>
                </c:pt>
                <c:pt idx="276202">
                  <c:v>4.1176999999999998E-2</c:v>
                </c:pt>
                <c:pt idx="276203">
                  <c:v>4.1175000000000003E-2</c:v>
                </c:pt>
                <c:pt idx="276204">
                  <c:v>4.1173000000000001E-2</c:v>
                </c:pt>
                <c:pt idx="276205">
                  <c:v>4.1170999999999999E-2</c:v>
                </c:pt>
                <c:pt idx="276206">
                  <c:v>4.1168999999999997E-2</c:v>
                </c:pt>
                <c:pt idx="276207">
                  <c:v>4.1167000000000002E-2</c:v>
                </c:pt>
                <c:pt idx="276208">
                  <c:v>4.1165E-2</c:v>
                </c:pt>
                <c:pt idx="276209">
                  <c:v>4.1162999999999998E-2</c:v>
                </c:pt>
                <c:pt idx="276210">
                  <c:v>4.1161000000000003E-2</c:v>
                </c:pt>
                <c:pt idx="276211">
                  <c:v>4.1160000000000002E-2</c:v>
                </c:pt>
                <c:pt idx="276212">
                  <c:v>4.1158E-2</c:v>
                </c:pt>
                <c:pt idx="276213">
                  <c:v>4.1155999999999998E-2</c:v>
                </c:pt>
                <c:pt idx="276214">
                  <c:v>4.1154000000000003E-2</c:v>
                </c:pt>
                <c:pt idx="276215">
                  <c:v>4.1152000000000001E-2</c:v>
                </c:pt>
                <c:pt idx="276216">
                  <c:v>4.1151E-2</c:v>
                </c:pt>
                <c:pt idx="276217">
                  <c:v>4.1148999999999998E-2</c:v>
                </c:pt>
                <c:pt idx="276218">
                  <c:v>4.1147000000000003E-2</c:v>
                </c:pt>
                <c:pt idx="276219">
                  <c:v>4.1146000000000002E-2</c:v>
                </c:pt>
                <c:pt idx="276220">
                  <c:v>4.1144E-2</c:v>
                </c:pt>
                <c:pt idx="276221">
                  <c:v>4.1142999999999999E-2</c:v>
                </c:pt>
                <c:pt idx="276222">
                  <c:v>4.1141999999999998E-2</c:v>
                </c:pt>
                <c:pt idx="276223">
                  <c:v>4.1140999999999997E-2</c:v>
                </c:pt>
                <c:pt idx="276224">
                  <c:v>4.1139000000000002E-2</c:v>
                </c:pt>
                <c:pt idx="276225">
                  <c:v>4.1138000000000001E-2</c:v>
                </c:pt>
                <c:pt idx="276226">
                  <c:v>4.1137E-2</c:v>
                </c:pt>
                <c:pt idx="276227">
                  <c:v>4.1135999999999999E-2</c:v>
                </c:pt>
                <c:pt idx="276228">
                  <c:v>4.1135999999999999E-2</c:v>
                </c:pt>
                <c:pt idx="276229">
                  <c:v>4.1134999999999998E-2</c:v>
                </c:pt>
                <c:pt idx="276230">
                  <c:v>4.1133999999999997E-2</c:v>
                </c:pt>
                <c:pt idx="276231">
                  <c:v>4.1133999999999997E-2</c:v>
                </c:pt>
                <c:pt idx="276232">
                  <c:v>4.1133000000000003E-2</c:v>
                </c:pt>
                <c:pt idx="276233">
                  <c:v>4.1133000000000003E-2</c:v>
                </c:pt>
                <c:pt idx="276234">
                  <c:v>4.1133000000000003E-2</c:v>
                </c:pt>
                <c:pt idx="276235">
                  <c:v>4.1133000000000003E-2</c:v>
                </c:pt>
                <c:pt idx="276236">
                  <c:v>4.1133000000000003E-2</c:v>
                </c:pt>
                <c:pt idx="276237">
                  <c:v>4.1133000000000003E-2</c:v>
                </c:pt>
                <c:pt idx="276238">
                  <c:v>4.1133999999999997E-2</c:v>
                </c:pt>
                <c:pt idx="276239">
                  <c:v>4.1133999999999997E-2</c:v>
                </c:pt>
                <c:pt idx="276240">
                  <c:v>4.1133999999999997E-2</c:v>
                </c:pt>
                <c:pt idx="276241">
                  <c:v>4.1134999999999998E-2</c:v>
                </c:pt>
                <c:pt idx="276242">
                  <c:v>4.1135999999999999E-2</c:v>
                </c:pt>
                <c:pt idx="276243">
                  <c:v>4.1135999999999999E-2</c:v>
                </c:pt>
                <c:pt idx="276244">
                  <c:v>4.1137E-2</c:v>
                </c:pt>
                <c:pt idx="276245">
                  <c:v>4.1138000000000001E-2</c:v>
                </c:pt>
                <c:pt idx="276246">
                  <c:v>4.1139000000000002E-2</c:v>
                </c:pt>
                <c:pt idx="276247">
                  <c:v>4.1140999999999997E-2</c:v>
                </c:pt>
                <c:pt idx="276248">
                  <c:v>4.1141999999999998E-2</c:v>
                </c:pt>
                <c:pt idx="276249">
                  <c:v>4.1142999999999999E-2</c:v>
                </c:pt>
                <c:pt idx="276250">
                  <c:v>4.1144E-2</c:v>
                </c:pt>
                <c:pt idx="276251">
                  <c:v>4.1146000000000002E-2</c:v>
                </c:pt>
                <c:pt idx="276252">
                  <c:v>4.1147000000000003E-2</c:v>
                </c:pt>
                <c:pt idx="276253">
                  <c:v>4.1147999999999997E-2</c:v>
                </c:pt>
                <c:pt idx="276254">
                  <c:v>4.1149999999999999E-2</c:v>
                </c:pt>
                <c:pt idx="276255">
                  <c:v>4.1151E-2</c:v>
                </c:pt>
                <c:pt idx="276256">
                  <c:v>4.1153000000000002E-2</c:v>
                </c:pt>
                <c:pt idx="276257">
                  <c:v>4.1154000000000003E-2</c:v>
                </c:pt>
                <c:pt idx="276258">
                  <c:v>4.1155999999999998E-2</c:v>
                </c:pt>
                <c:pt idx="276259">
                  <c:v>4.1156999999999999E-2</c:v>
                </c:pt>
                <c:pt idx="276260">
                  <c:v>4.1159000000000001E-2</c:v>
                </c:pt>
                <c:pt idx="276261">
                  <c:v>4.1160000000000002E-2</c:v>
                </c:pt>
                <c:pt idx="276262">
                  <c:v>4.1161000000000003E-2</c:v>
                </c:pt>
                <c:pt idx="276263">
                  <c:v>4.1162999999999998E-2</c:v>
                </c:pt>
                <c:pt idx="276264">
                  <c:v>4.1163999999999999E-2</c:v>
                </c:pt>
                <c:pt idx="276265">
                  <c:v>4.1165E-2</c:v>
                </c:pt>
                <c:pt idx="276266">
                  <c:v>4.1166000000000001E-2</c:v>
                </c:pt>
                <c:pt idx="276267">
                  <c:v>4.1167000000000002E-2</c:v>
                </c:pt>
                <c:pt idx="276268">
                  <c:v>4.1168999999999997E-2</c:v>
                </c:pt>
                <c:pt idx="276269">
                  <c:v>4.1169999999999998E-2</c:v>
                </c:pt>
                <c:pt idx="276270">
                  <c:v>4.1170999999999999E-2</c:v>
                </c:pt>
                <c:pt idx="276271">
                  <c:v>4.1172E-2</c:v>
                </c:pt>
                <c:pt idx="276272">
                  <c:v>4.1173000000000001E-2</c:v>
                </c:pt>
                <c:pt idx="276273">
                  <c:v>4.1174000000000002E-2</c:v>
                </c:pt>
                <c:pt idx="276274">
                  <c:v>4.1174000000000002E-2</c:v>
                </c:pt>
                <c:pt idx="276275">
                  <c:v>4.1175000000000003E-2</c:v>
                </c:pt>
                <c:pt idx="276276">
                  <c:v>4.1175999999999997E-2</c:v>
                </c:pt>
                <c:pt idx="276277">
                  <c:v>4.1175999999999997E-2</c:v>
                </c:pt>
                <c:pt idx="276278">
                  <c:v>4.1175999999999997E-2</c:v>
                </c:pt>
                <c:pt idx="276279">
                  <c:v>4.1176999999999998E-2</c:v>
                </c:pt>
                <c:pt idx="276280">
                  <c:v>4.1176999999999998E-2</c:v>
                </c:pt>
                <c:pt idx="276281">
                  <c:v>4.1176999999999998E-2</c:v>
                </c:pt>
                <c:pt idx="276282">
                  <c:v>4.1177999999999999E-2</c:v>
                </c:pt>
                <c:pt idx="276283">
                  <c:v>4.1177999999999999E-2</c:v>
                </c:pt>
                <c:pt idx="276284">
                  <c:v>4.1177999999999999E-2</c:v>
                </c:pt>
                <c:pt idx="276285">
                  <c:v>4.1177999999999999E-2</c:v>
                </c:pt>
                <c:pt idx="276286">
                  <c:v>4.1177999999999999E-2</c:v>
                </c:pt>
                <c:pt idx="276287">
                  <c:v>4.1176999999999998E-2</c:v>
                </c:pt>
                <c:pt idx="276288">
                  <c:v>4.1176999999999998E-2</c:v>
                </c:pt>
                <c:pt idx="276289">
                  <c:v>4.1176999999999998E-2</c:v>
                </c:pt>
                <c:pt idx="276290">
                  <c:v>4.1175999999999997E-2</c:v>
                </c:pt>
                <c:pt idx="276291">
                  <c:v>4.1175999999999997E-2</c:v>
                </c:pt>
                <c:pt idx="276292">
                  <c:v>4.1175000000000003E-2</c:v>
                </c:pt>
                <c:pt idx="276293">
                  <c:v>4.1175000000000003E-2</c:v>
                </c:pt>
                <c:pt idx="276294">
                  <c:v>4.1174000000000002E-2</c:v>
                </c:pt>
                <c:pt idx="276295">
                  <c:v>4.1174000000000002E-2</c:v>
                </c:pt>
                <c:pt idx="276296">
                  <c:v>4.1173000000000001E-2</c:v>
                </c:pt>
                <c:pt idx="276297">
                  <c:v>4.1172E-2</c:v>
                </c:pt>
                <c:pt idx="276298">
                  <c:v>4.1170999999999999E-2</c:v>
                </c:pt>
                <c:pt idx="276299">
                  <c:v>4.1170999999999999E-2</c:v>
                </c:pt>
                <c:pt idx="276300">
                  <c:v>4.1169999999999998E-2</c:v>
                </c:pt>
                <c:pt idx="276301">
                  <c:v>4.1168999999999997E-2</c:v>
                </c:pt>
                <c:pt idx="276302">
                  <c:v>4.1168000000000003E-2</c:v>
                </c:pt>
                <c:pt idx="276303">
                  <c:v>4.1167000000000002E-2</c:v>
                </c:pt>
                <c:pt idx="276304">
                  <c:v>4.1166000000000001E-2</c:v>
                </c:pt>
                <c:pt idx="276305">
                  <c:v>4.1165E-2</c:v>
                </c:pt>
                <c:pt idx="276306">
                  <c:v>4.1165E-2</c:v>
                </c:pt>
                <c:pt idx="276307">
                  <c:v>4.1163999999999999E-2</c:v>
                </c:pt>
                <c:pt idx="276308">
                  <c:v>4.1162999999999998E-2</c:v>
                </c:pt>
                <c:pt idx="276309">
                  <c:v>4.1161999999999997E-2</c:v>
                </c:pt>
                <c:pt idx="276310">
                  <c:v>4.1161000000000003E-2</c:v>
                </c:pt>
                <c:pt idx="276311">
                  <c:v>4.1160000000000002E-2</c:v>
                </c:pt>
                <c:pt idx="276312">
                  <c:v>4.1159000000000001E-2</c:v>
                </c:pt>
                <c:pt idx="276313">
                  <c:v>4.1159000000000001E-2</c:v>
                </c:pt>
                <c:pt idx="276314">
                  <c:v>4.1158E-2</c:v>
                </c:pt>
                <c:pt idx="276315">
                  <c:v>4.1156999999999999E-2</c:v>
                </c:pt>
                <c:pt idx="276316">
                  <c:v>4.1156999999999999E-2</c:v>
                </c:pt>
                <c:pt idx="276317">
                  <c:v>4.1155999999999998E-2</c:v>
                </c:pt>
                <c:pt idx="276318">
                  <c:v>4.1155999999999998E-2</c:v>
                </c:pt>
                <c:pt idx="276319">
                  <c:v>4.1154999999999997E-2</c:v>
                </c:pt>
                <c:pt idx="276320">
                  <c:v>4.1154999999999997E-2</c:v>
                </c:pt>
                <c:pt idx="276321">
                  <c:v>4.1154000000000003E-2</c:v>
                </c:pt>
                <c:pt idx="276322">
                  <c:v>4.1154000000000003E-2</c:v>
                </c:pt>
                <c:pt idx="276323">
                  <c:v>4.1154000000000003E-2</c:v>
                </c:pt>
                <c:pt idx="276324">
                  <c:v>4.1153000000000002E-2</c:v>
                </c:pt>
                <c:pt idx="276325">
                  <c:v>4.1153000000000002E-2</c:v>
                </c:pt>
                <c:pt idx="276326">
                  <c:v>4.1153000000000002E-2</c:v>
                </c:pt>
                <c:pt idx="276327">
                  <c:v>4.1153000000000002E-2</c:v>
                </c:pt>
                <c:pt idx="276328">
                  <c:v>4.1153000000000002E-2</c:v>
                </c:pt>
                <c:pt idx="276329">
                  <c:v>4.1154000000000003E-2</c:v>
                </c:pt>
                <c:pt idx="276330">
                  <c:v>4.1154000000000003E-2</c:v>
                </c:pt>
                <c:pt idx="276331">
                  <c:v>4.1154000000000003E-2</c:v>
                </c:pt>
                <c:pt idx="276332">
                  <c:v>4.1154000000000003E-2</c:v>
                </c:pt>
                <c:pt idx="276333">
                  <c:v>4.1154999999999997E-2</c:v>
                </c:pt>
                <c:pt idx="276334">
                  <c:v>4.1154999999999997E-2</c:v>
                </c:pt>
                <c:pt idx="276335">
                  <c:v>4.1154999999999997E-2</c:v>
                </c:pt>
                <c:pt idx="276336">
                  <c:v>4.1155999999999998E-2</c:v>
                </c:pt>
                <c:pt idx="276337">
                  <c:v>4.1155999999999998E-2</c:v>
                </c:pt>
                <c:pt idx="276338">
                  <c:v>4.1156999999999999E-2</c:v>
                </c:pt>
                <c:pt idx="276339">
                  <c:v>4.1158E-2</c:v>
                </c:pt>
                <c:pt idx="276340">
                  <c:v>4.1158E-2</c:v>
                </c:pt>
                <c:pt idx="276341">
                  <c:v>4.1159000000000001E-2</c:v>
                </c:pt>
                <c:pt idx="276342">
                  <c:v>4.1160000000000002E-2</c:v>
                </c:pt>
                <c:pt idx="276343">
                  <c:v>4.1161000000000003E-2</c:v>
                </c:pt>
                <c:pt idx="276344">
                  <c:v>4.1161999999999997E-2</c:v>
                </c:pt>
                <c:pt idx="276345">
                  <c:v>4.1162999999999998E-2</c:v>
                </c:pt>
                <c:pt idx="276346">
                  <c:v>4.1163999999999999E-2</c:v>
                </c:pt>
                <c:pt idx="276347">
                  <c:v>4.1163999999999999E-2</c:v>
                </c:pt>
                <c:pt idx="276348">
                  <c:v>4.1165E-2</c:v>
                </c:pt>
                <c:pt idx="276349">
                  <c:v>4.1166000000000001E-2</c:v>
                </c:pt>
                <c:pt idx="276350">
                  <c:v>4.1167000000000002E-2</c:v>
                </c:pt>
                <c:pt idx="276351">
                  <c:v>4.1168999999999997E-2</c:v>
                </c:pt>
                <c:pt idx="276352">
                  <c:v>4.1169999999999998E-2</c:v>
                </c:pt>
                <c:pt idx="276353">
                  <c:v>4.1170999999999999E-2</c:v>
                </c:pt>
                <c:pt idx="276354">
                  <c:v>4.1172E-2</c:v>
                </c:pt>
                <c:pt idx="276355">
                  <c:v>4.1173000000000001E-2</c:v>
                </c:pt>
                <c:pt idx="276356">
                  <c:v>4.1174000000000002E-2</c:v>
                </c:pt>
                <c:pt idx="276357">
                  <c:v>4.1175000000000003E-2</c:v>
                </c:pt>
                <c:pt idx="276358">
                  <c:v>4.1175999999999997E-2</c:v>
                </c:pt>
                <c:pt idx="276359">
                  <c:v>4.1176999999999998E-2</c:v>
                </c:pt>
                <c:pt idx="276360">
                  <c:v>4.1177999999999999E-2</c:v>
                </c:pt>
                <c:pt idx="276361">
                  <c:v>4.1179E-2</c:v>
                </c:pt>
                <c:pt idx="276362">
                  <c:v>4.1180000000000001E-2</c:v>
                </c:pt>
                <c:pt idx="276363">
                  <c:v>4.1182000000000003E-2</c:v>
                </c:pt>
                <c:pt idx="276364">
                  <c:v>4.1182999999999997E-2</c:v>
                </c:pt>
                <c:pt idx="276365">
                  <c:v>4.1183999999999998E-2</c:v>
                </c:pt>
                <c:pt idx="276366">
                  <c:v>4.1184999999999999E-2</c:v>
                </c:pt>
                <c:pt idx="276367">
                  <c:v>4.1186E-2</c:v>
                </c:pt>
                <c:pt idx="276368">
                  <c:v>4.1187000000000001E-2</c:v>
                </c:pt>
                <c:pt idx="276369">
                  <c:v>4.1188000000000002E-2</c:v>
                </c:pt>
                <c:pt idx="276370">
                  <c:v>4.1188000000000002E-2</c:v>
                </c:pt>
                <c:pt idx="276371">
                  <c:v>4.1189000000000003E-2</c:v>
                </c:pt>
                <c:pt idx="276372">
                  <c:v>4.1189999999999997E-2</c:v>
                </c:pt>
                <c:pt idx="276373">
                  <c:v>4.1190999999999998E-2</c:v>
                </c:pt>
                <c:pt idx="276374">
                  <c:v>4.1191999999999999E-2</c:v>
                </c:pt>
                <c:pt idx="276375">
                  <c:v>4.1191999999999999E-2</c:v>
                </c:pt>
                <c:pt idx="276376">
                  <c:v>4.1193E-2</c:v>
                </c:pt>
                <c:pt idx="276377">
                  <c:v>4.1194000000000001E-2</c:v>
                </c:pt>
                <c:pt idx="276378">
                  <c:v>4.1194000000000001E-2</c:v>
                </c:pt>
                <c:pt idx="276379">
                  <c:v>4.1195000000000002E-2</c:v>
                </c:pt>
                <c:pt idx="276380">
                  <c:v>4.1195000000000002E-2</c:v>
                </c:pt>
                <c:pt idx="276381">
                  <c:v>4.1196000000000003E-2</c:v>
                </c:pt>
                <c:pt idx="276382">
                  <c:v>4.1196000000000003E-2</c:v>
                </c:pt>
                <c:pt idx="276383">
                  <c:v>4.1196000000000003E-2</c:v>
                </c:pt>
                <c:pt idx="276384">
                  <c:v>4.1196999999999998E-2</c:v>
                </c:pt>
                <c:pt idx="276385">
                  <c:v>4.1196999999999998E-2</c:v>
                </c:pt>
                <c:pt idx="276386">
                  <c:v>4.1196999999999998E-2</c:v>
                </c:pt>
                <c:pt idx="276387">
                  <c:v>4.1196999999999998E-2</c:v>
                </c:pt>
                <c:pt idx="276388">
                  <c:v>4.1196999999999998E-2</c:v>
                </c:pt>
                <c:pt idx="276389">
                  <c:v>4.1196999999999998E-2</c:v>
                </c:pt>
                <c:pt idx="276390">
                  <c:v>4.1196999999999998E-2</c:v>
                </c:pt>
                <c:pt idx="276391">
                  <c:v>4.1196999999999998E-2</c:v>
                </c:pt>
                <c:pt idx="276392">
                  <c:v>4.1196999999999998E-2</c:v>
                </c:pt>
                <c:pt idx="276393">
                  <c:v>4.1196999999999998E-2</c:v>
                </c:pt>
                <c:pt idx="276394">
                  <c:v>4.1196999999999998E-2</c:v>
                </c:pt>
                <c:pt idx="276395">
                  <c:v>4.1196000000000003E-2</c:v>
                </c:pt>
                <c:pt idx="276396">
                  <c:v>4.1196000000000003E-2</c:v>
                </c:pt>
                <c:pt idx="276397">
                  <c:v>4.1196000000000003E-2</c:v>
                </c:pt>
                <c:pt idx="276398">
                  <c:v>4.1195000000000002E-2</c:v>
                </c:pt>
                <c:pt idx="276399">
                  <c:v>4.1195000000000002E-2</c:v>
                </c:pt>
                <c:pt idx="276400">
                  <c:v>4.1195000000000002E-2</c:v>
                </c:pt>
                <c:pt idx="276401">
                  <c:v>4.1194000000000001E-2</c:v>
                </c:pt>
                <c:pt idx="276402">
                  <c:v>4.1194000000000001E-2</c:v>
                </c:pt>
                <c:pt idx="276403">
                  <c:v>4.1193E-2</c:v>
                </c:pt>
                <c:pt idx="276404">
                  <c:v>4.1191999999999999E-2</c:v>
                </c:pt>
                <c:pt idx="276405">
                  <c:v>4.1191999999999999E-2</c:v>
                </c:pt>
                <c:pt idx="276406">
                  <c:v>4.1190999999999998E-2</c:v>
                </c:pt>
                <c:pt idx="276407">
                  <c:v>4.1189999999999997E-2</c:v>
                </c:pt>
                <c:pt idx="276408">
                  <c:v>4.1189999999999997E-2</c:v>
                </c:pt>
                <c:pt idx="276409">
                  <c:v>4.1189000000000003E-2</c:v>
                </c:pt>
                <c:pt idx="276410">
                  <c:v>4.1188000000000002E-2</c:v>
                </c:pt>
                <c:pt idx="276411">
                  <c:v>4.1188000000000002E-2</c:v>
                </c:pt>
                <c:pt idx="276412">
                  <c:v>4.1187000000000001E-2</c:v>
                </c:pt>
                <c:pt idx="276413">
                  <c:v>4.1186E-2</c:v>
                </c:pt>
                <c:pt idx="276414">
                  <c:v>4.1184999999999999E-2</c:v>
                </c:pt>
                <c:pt idx="276415">
                  <c:v>4.1184999999999999E-2</c:v>
                </c:pt>
                <c:pt idx="276416">
                  <c:v>4.1183999999999998E-2</c:v>
                </c:pt>
                <c:pt idx="276417">
                  <c:v>4.1182999999999997E-2</c:v>
                </c:pt>
                <c:pt idx="276418">
                  <c:v>4.1182000000000003E-2</c:v>
                </c:pt>
                <c:pt idx="276419">
                  <c:v>4.1181000000000002E-2</c:v>
                </c:pt>
                <c:pt idx="276420">
                  <c:v>4.1181000000000002E-2</c:v>
                </c:pt>
                <c:pt idx="276421">
                  <c:v>4.1180000000000001E-2</c:v>
                </c:pt>
                <c:pt idx="276422">
                  <c:v>4.1179E-2</c:v>
                </c:pt>
                <c:pt idx="276423">
                  <c:v>4.1179E-2</c:v>
                </c:pt>
                <c:pt idx="276424">
                  <c:v>4.1177999999999999E-2</c:v>
                </c:pt>
                <c:pt idx="276425">
                  <c:v>4.1176999999999998E-2</c:v>
                </c:pt>
                <c:pt idx="276426">
                  <c:v>4.1176999999999998E-2</c:v>
                </c:pt>
                <c:pt idx="276427">
                  <c:v>4.1175999999999997E-2</c:v>
                </c:pt>
                <c:pt idx="276428">
                  <c:v>4.1175000000000003E-2</c:v>
                </c:pt>
                <c:pt idx="276429">
                  <c:v>4.1175000000000003E-2</c:v>
                </c:pt>
                <c:pt idx="276430">
                  <c:v>4.1174000000000002E-2</c:v>
                </c:pt>
                <c:pt idx="276431">
                  <c:v>4.1174000000000002E-2</c:v>
                </c:pt>
                <c:pt idx="276432">
                  <c:v>4.1173000000000001E-2</c:v>
                </c:pt>
                <c:pt idx="276433">
                  <c:v>4.1173000000000001E-2</c:v>
                </c:pt>
                <c:pt idx="276434">
                  <c:v>4.1172E-2</c:v>
                </c:pt>
                <c:pt idx="276435">
                  <c:v>4.1172E-2</c:v>
                </c:pt>
                <c:pt idx="276436">
                  <c:v>4.1170999999999999E-2</c:v>
                </c:pt>
                <c:pt idx="276437">
                  <c:v>4.1170999999999999E-2</c:v>
                </c:pt>
                <c:pt idx="276438">
                  <c:v>4.1169999999999998E-2</c:v>
                </c:pt>
                <c:pt idx="276439">
                  <c:v>4.1169999999999998E-2</c:v>
                </c:pt>
                <c:pt idx="276440">
                  <c:v>4.1168999999999997E-2</c:v>
                </c:pt>
                <c:pt idx="276441">
                  <c:v>4.1168999999999997E-2</c:v>
                </c:pt>
                <c:pt idx="276442">
                  <c:v>4.1168999999999997E-2</c:v>
                </c:pt>
                <c:pt idx="276443">
                  <c:v>4.1168000000000003E-2</c:v>
                </c:pt>
                <c:pt idx="276444">
                  <c:v>4.1168000000000003E-2</c:v>
                </c:pt>
                <c:pt idx="276445">
                  <c:v>4.1167000000000002E-2</c:v>
                </c:pt>
                <c:pt idx="276446">
                  <c:v>4.1167000000000002E-2</c:v>
                </c:pt>
                <c:pt idx="276447">
                  <c:v>4.1167000000000002E-2</c:v>
                </c:pt>
                <c:pt idx="276448">
                  <c:v>4.1166000000000001E-2</c:v>
                </c:pt>
                <c:pt idx="276449">
                  <c:v>4.1166000000000001E-2</c:v>
                </c:pt>
                <c:pt idx="276450">
                  <c:v>4.1166000000000001E-2</c:v>
                </c:pt>
                <c:pt idx="276451">
                  <c:v>4.1165E-2</c:v>
                </c:pt>
                <c:pt idx="276452">
                  <c:v>4.1165E-2</c:v>
                </c:pt>
                <c:pt idx="276453">
                  <c:v>4.1165E-2</c:v>
                </c:pt>
                <c:pt idx="276454">
                  <c:v>4.1163999999999999E-2</c:v>
                </c:pt>
                <c:pt idx="276455">
                  <c:v>4.1163999999999999E-2</c:v>
                </c:pt>
                <c:pt idx="276456">
                  <c:v>4.1163999999999999E-2</c:v>
                </c:pt>
                <c:pt idx="276457">
                  <c:v>4.1162999999999998E-2</c:v>
                </c:pt>
                <c:pt idx="276458">
                  <c:v>4.1162999999999998E-2</c:v>
                </c:pt>
                <c:pt idx="276459">
                  <c:v>4.1162999999999998E-2</c:v>
                </c:pt>
                <c:pt idx="276460">
                  <c:v>4.1162999999999998E-2</c:v>
                </c:pt>
                <c:pt idx="276461">
                  <c:v>4.1161999999999997E-2</c:v>
                </c:pt>
                <c:pt idx="276462">
                  <c:v>4.1161999999999997E-2</c:v>
                </c:pt>
                <c:pt idx="276463">
                  <c:v>4.1161999999999997E-2</c:v>
                </c:pt>
                <c:pt idx="276464">
                  <c:v>4.1161000000000003E-2</c:v>
                </c:pt>
                <c:pt idx="276465">
                  <c:v>4.1161000000000003E-2</c:v>
                </c:pt>
                <c:pt idx="276466">
                  <c:v>4.1161000000000003E-2</c:v>
                </c:pt>
                <c:pt idx="276467">
                  <c:v>4.1161000000000003E-2</c:v>
                </c:pt>
                <c:pt idx="276468">
                  <c:v>4.1161000000000003E-2</c:v>
                </c:pt>
                <c:pt idx="276469">
                  <c:v>4.1160000000000002E-2</c:v>
                </c:pt>
                <c:pt idx="276470">
                  <c:v>4.1160000000000002E-2</c:v>
                </c:pt>
                <c:pt idx="276471">
                  <c:v>4.1160000000000002E-2</c:v>
                </c:pt>
                <c:pt idx="276472">
                  <c:v>4.1160000000000002E-2</c:v>
                </c:pt>
                <c:pt idx="276473">
                  <c:v>4.1161000000000003E-2</c:v>
                </c:pt>
                <c:pt idx="276474">
                  <c:v>4.1161000000000003E-2</c:v>
                </c:pt>
                <c:pt idx="276475">
                  <c:v>4.1161000000000003E-2</c:v>
                </c:pt>
                <c:pt idx="276476">
                  <c:v>4.1161000000000003E-2</c:v>
                </c:pt>
                <c:pt idx="276477">
                  <c:v>4.1161000000000003E-2</c:v>
                </c:pt>
                <c:pt idx="276478">
                  <c:v>4.1161000000000003E-2</c:v>
                </c:pt>
                <c:pt idx="276479">
                  <c:v>4.1161999999999997E-2</c:v>
                </c:pt>
                <c:pt idx="276480">
                  <c:v>4.1161999999999997E-2</c:v>
                </c:pt>
                <c:pt idx="276481">
                  <c:v>4.1162999999999998E-2</c:v>
                </c:pt>
                <c:pt idx="276482">
                  <c:v>4.1162999999999998E-2</c:v>
                </c:pt>
                <c:pt idx="276483">
                  <c:v>4.1163999999999999E-2</c:v>
                </c:pt>
                <c:pt idx="276484">
                  <c:v>4.1165E-2</c:v>
                </c:pt>
                <c:pt idx="276485">
                  <c:v>4.1166000000000001E-2</c:v>
                </c:pt>
                <c:pt idx="276486">
                  <c:v>4.1167000000000002E-2</c:v>
                </c:pt>
                <c:pt idx="276487">
                  <c:v>4.1168000000000003E-2</c:v>
                </c:pt>
                <c:pt idx="276488">
                  <c:v>4.1168999999999997E-2</c:v>
                </c:pt>
                <c:pt idx="276489">
                  <c:v>4.1169999999999998E-2</c:v>
                </c:pt>
                <c:pt idx="276490">
                  <c:v>4.1170999999999999E-2</c:v>
                </c:pt>
                <c:pt idx="276491">
                  <c:v>4.1172E-2</c:v>
                </c:pt>
                <c:pt idx="276492">
                  <c:v>4.1174000000000002E-2</c:v>
                </c:pt>
                <c:pt idx="276493">
                  <c:v>4.1175000000000003E-2</c:v>
                </c:pt>
                <c:pt idx="276494">
                  <c:v>4.1176999999999998E-2</c:v>
                </c:pt>
                <c:pt idx="276495">
                  <c:v>4.1177999999999999E-2</c:v>
                </c:pt>
                <c:pt idx="276496">
                  <c:v>4.1180000000000001E-2</c:v>
                </c:pt>
                <c:pt idx="276497">
                  <c:v>4.1182000000000003E-2</c:v>
                </c:pt>
                <c:pt idx="276498">
                  <c:v>4.1183999999999998E-2</c:v>
                </c:pt>
                <c:pt idx="276499">
                  <c:v>4.1184999999999999E-2</c:v>
                </c:pt>
                <c:pt idx="276500">
                  <c:v>4.1187000000000001E-2</c:v>
                </c:pt>
                <c:pt idx="276501">
                  <c:v>4.1189000000000003E-2</c:v>
                </c:pt>
                <c:pt idx="276502">
                  <c:v>4.1190999999999998E-2</c:v>
                </c:pt>
                <c:pt idx="276503">
                  <c:v>4.1193E-2</c:v>
                </c:pt>
                <c:pt idx="276504">
                  <c:v>4.1196000000000003E-2</c:v>
                </c:pt>
                <c:pt idx="276505">
                  <c:v>4.1197999999999999E-2</c:v>
                </c:pt>
                <c:pt idx="276506">
                  <c:v>4.1200000000000001E-2</c:v>
                </c:pt>
                <c:pt idx="276507">
                  <c:v>4.1202999999999997E-2</c:v>
                </c:pt>
                <c:pt idx="276508">
                  <c:v>4.1204999999999999E-2</c:v>
                </c:pt>
                <c:pt idx="276509">
                  <c:v>4.1207000000000001E-2</c:v>
                </c:pt>
                <c:pt idx="276510">
                  <c:v>4.1209000000000003E-2</c:v>
                </c:pt>
                <c:pt idx="276511">
                  <c:v>4.1211999999999999E-2</c:v>
                </c:pt>
                <c:pt idx="276512">
                  <c:v>4.1214000000000001E-2</c:v>
                </c:pt>
                <c:pt idx="276513">
                  <c:v>4.1216000000000003E-2</c:v>
                </c:pt>
                <c:pt idx="276514">
                  <c:v>4.1218999999999999E-2</c:v>
                </c:pt>
                <c:pt idx="276515">
                  <c:v>4.1221000000000001E-2</c:v>
                </c:pt>
                <c:pt idx="276516">
                  <c:v>4.1223999999999997E-2</c:v>
                </c:pt>
                <c:pt idx="276517">
                  <c:v>4.1225999999999999E-2</c:v>
                </c:pt>
                <c:pt idx="276518">
                  <c:v>4.1228000000000001E-2</c:v>
                </c:pt>
                <c:pt idx="276519">
                  <c:v>4.1230999999999997E-2</c:v>
                </c:pt>
                <c:pt idx="276520">
                  <c:v>4.1232999999999999E-2</c:v>
                </c:pt>
                <c:pt idx="276521">
                  <c:v>4.1235000000000001E-2</c:v>
                </c:pt>
                <c:pt idx="276522">
                  <c:v>4.1237000000000003E-2</c:v>
                </c:pt>
                <c:pt idx="276523">
                  <c:v>4.1238999999999998E-2</c:v>
                </c:pt>
                <c:pt idx="276524">
                  <c:v>4.1241E-2</c:v>
                </c:pt>
                <c:pt idx="276525">
                  <c:v>4.1243000000000002E-2</c:v>
                </c:pt>
                <c:pt idx="276526">
                  <c:v>4.1244999999999997E-2</c:v>
                </c:pt>
                <c:pt idx="276527">
                  <c:v>4.1246999999999999E-2</c:v>
                </c:pt>
                <c:pt idx="276528">
                  <c:v>4.1249000000000001E-2</c:v>
                </c:pt>
                <c:pt idx="276529">
                  <c:v>4.1251000000000003E-2</c:v>
                </c:pt>
                <c:pt idx="276530">
                  <c:v>4.1251999999999997E-2</c:v>
                </c:pt>
                <c:pt idx="276531">
                  <c:v>4.1253999999999999E-2</c:v>
                </c:pt>
                <c:pt idx="276532">
                  <c:v>4.1255E-2</c:v>
                </c:pt>
                <c:pt idx="276533">
                  <c:v>4.1257000000000002E-2</c:v>
                </c:pt>
                <c:pt idx="276534">
                  <c:v>4.1258000000000003E-2</c:v>
                </c:pt>
                <c:pt idx="276535">
                  <c:v>4.1258999999999997E-2</c:v>
                </c:pt>
                <c:pt idx="276536">
                  <c:v>4.1259999999999998E-2</c:v>
                </c:pt>
                <c:pt idx="276537">
                  <c:v>4.1260999999999999E-2</c:v>
                </c:pt>
                <c:pt idx="276538">
                  <c:v>4.1262E-2</c:v>
                </c:pt>
                <c:pt idx="276539">
                  <c:v>4.1262E-2</c:v>
                </c:pt>
                <c:pt idx="276540">
                  <c:v>4.1263000000000001E-2</c:v>
                </c:pt>
                <c:pt idx="276541">
                  <c:v>4.1264000000000002E-2</c:v>
                </c:pt>
                <c:pt idx="276542">
                  <c:v>4.1264000000000002E-2</c:v>
                </c:pt>
                <c:pt idx="276543">
                  <c:v>4.1264000000000002E-2</c:v>
                </c:pt>
                <c:pt idx="276544">
                  <c:v>4.1265000000000003E-2</c:v>
                </c:pt>
                <c:pt idx="276545">
                  <c:v>4.1265000000000003E-2</c:v>
                </c:pt>
                <c:pt idx="276546">
                  <c:v>4.1264000000000002E-2</c:v>
                </c:pt>
                <c:pt idx="276547">
                  <c:v>4.1264000000000002E-2</c:v>
                </c:pt>
                <c:pt idx="276548">
                  <c:v>4.1264000000000002E-2</c:v>
                </c:pt>
                <c:pt idx="276549">
                  <c:v>4.1263000000000001E-2</c:v>
                </c:pt>
                <c:pt idx="276550">
                  <c:v>4.1263000000000001E-2</c:v>
                </c:pt>
                <c:pt idx="276551">
                  <c:v>4.1262E-2</c:v>
                </c:pt>
                <c:pt idx="276552">
                  <c:v>4.1262E-2</c:v>
                </c:pt>
                <c:pt idx="276553">
                  <c:v>4.1260999999999999E-2</c:v>
                </c:pt>
                <c:pt idx="276554">
                  <c:v>4.1259999999999998E-2</c:v>
                </c:pt>
                <c:pt idx="276555">
                  <c:v>4.1258999999999997E-2</c:v>
                </c:pt>
                <c:pt idx="276556">
                  <c:v>4.1258000000000003E-2</c:v>
                </c:pt>
                <c:pt idx="276557">
                  <c:v>4.1257000000000002E-2</c:v>
                </c:pt>
                <c:pt idx="276558">
                  <c:v>4.1255E-2</c:v>
                </c:pt>
                <c:pt idx="276559">
                  <c:v>4.1253999999999999E-2</c:v>
                </c:pt>
                <c:pt idx="276560">
                  <c:v>4.1251999999999997E-2</c:v>
                </c:pt>
                <c:pt idx="276561">
                  <c:v>4.1251000000000003E-2</c:v>
                </c:pt>
                <c:pt idx="276562">
                  <c:v>4.1249000000000001E-2</c:v>
                </c:pt>
                <c:pt idx="276563">
                  <c:v>4.1248E-2</c:v>
                </c:pt>
                <c:pt idx="276564">
                  <c:v>4.1245999999999998E-2</c:v>
                </c:pt>
                <c:pt idx="276565">
                  <c:v>4.1244000000000003E-2</c:v>
                </c:pt>
                <c:pt idx="276566">
                  <c:v>4.1243000000000002E-2</c:v>
                </c:pt>
                <c:pt idx="276567">
                  <c:v>4.1241E-2</c:v>
                </c:pt>
                <c:pt idx="276568">
                  <c:v>4.1238999999999998E-2</c:v>
                </c:pt>
                <c:pt idx="276569">
                  <c:v>4.1237000000000003E-2</c:v>
                </c:pt>
                <c:pt idx="276570">
                  <c:v>4.1235000000000001E-2</c:v>
                </c:pt>
                <c:pt idx="276571">
                  <c:v>4.1232999999999999E-2</c:v>
                </c:pt>
                <c:pt idx="276572">
                  <c:v>4.1230999999999997E-2</c:v>
                </c:pt>
                <c:pt idx="276573">
                  <c:v>4.1229000000000002E-2</c:v>
                </c:pt>
                <c:pt idx="276574">
                  <c:v>4.1227E-2</c:v>
                </c:pt>
                <c:pt idx="276575">
                  <c:v>4.1224999999999998E-2</c:v>
                </c:pt>
                <c:pt idx="276576">
                  <c:v>4.1223000000000003E-2</c:v>
                </c:pt>
                <c:pt idx="276577">
                  <c:v>4.1221000000000001E-2</c:v>
                </c:pt>
                <c:pt idx="276578">
                  <c:v>4.122E-2</c:v>
                </c:pt>
                <c:pt idx="276579">
                  <c:v>4.1217999999999998E-2</c:v>
                </c:pt>
                <c:pt idx="276580">
                  <c:v>4.1216000000000003E-2</c:v>
                </c:pt>
                <c:pt idx="276581">
                  <c:v>4.1215000000000002E-2</c:v>
                </c:pt>
                <c:pt idx="276582">
                  <c:v>4.1213E-2</c:v>
                </c:pt>
                <c:pt idx="276583">
                  <c:v>4.1211999999999999E-2</c:v>
                </c:pt>
                <c:pt idx="276584">
                  <c:v>4.1210999999999998E-2</c:v>
                </c:pt>
                <c:pt idx="276585">
                  <c:v>4.1209999999999997E-2</c:v>
                </c:pt>
                <c:pt idx="276586">
                  <c:v>4.1209999999999997E-2</c:v>
                </c:pt>
                <c:pt idx="276587">
                  <c:v>4.1209000000000003E-2</c:v>
                </c:pt>
                <c:pt idx="276588">
                  <c:v>4.1209000000000003E-2</c:v>
                </c:pt>
                <c:pt idx="276589">
                  <c:v>4.1209000000000003E-2</c:v>
                </c:pt>
                <c:pt idx="276590">
                  <c:v>4.1209000000000003E-2</c:v>
                </c:pt>
                <c:pt idx="276591">
                  <c:v>4.1209999999999997E-2</c:v>
                </c:pt>
                <c:pt idx="276592">
                  <c:v>4.1210999999999998E-2</c:v>
                </c:pt>
                <c:pt idx="276593">
                  <c:v>4.1211999999999999E-2</c:v>
                </c:pt>
                <c:pt idx="276594">
                  <c:v>4.1213E-2</c:v>
                </c:pt>
                <c:pt idx="276595">
                  <c:v>4.1215000000000002E-2</c:v>
                </c:pt>
                <c:pt idx="276596">
                  <c:v>4.1217999999999998E-2</c:v>
                </c:pt>
                <c:pt idx="276597">
                  <c:v>4.1221000000000001E-2</c:v>
                </c:pt>
                <c:pt idx="276598">
                  <c:v>4.1223999999999997E-2</c:v>
                </c:pt>
                <c:pt idx="276599">
                  <c:v>4.1229000000000002E-2</c:v>
                </c:pt>
                <c:pt idx="276600">
                  <c:v>4.1232999999999999E-2</c:v>
                </c:pt>
                <c:pt idx="276601">
                  <c:v>4.1237999999999997E-2</c:v>
                </c:pt>
                <c:pt idx="276602">
                  <c:v>4.1244000000000003E-2</c:v>
                </c:pt>
                <c:pt idx="276603">
                  <c:v>4.1250000000000002E-2</c:v>
                </c:pt>
                <c:pt idx="276604">
                  <c:v>4.1257000000000002E-2</c:v>
                </c:pt>
                <c:pt idx="276605">
                  <c:v>4.1265000000000003E-2</c:v>
                </c:pt>
                <c:pt idx="276606">
                  <c:v>4.1272999999999997E-2</c:v>
                </c:pt>
                <c:pt idx="276607">
                  <c:v>4.1281999999999999E-2</c:v>
                </c:pt>
                <c:pt idx="276608">
                  <c:v>4.1292000000000002E-2</c:v>
                </c:pt>
                <c:pt idx="276609">
                  <c:v>4.1302999999999999E-2</c:v>
                </c:pt>
                <c:pt idx="276610">
                  <c:v>4.1314999999999998E-2</c:v>
                </c:pt>
                <c:pt idx="276611">
                  <c:v>4.1327000000000003E-2</c:v>
                </c:pt>
                <c:pt idx="276612">
                  <c:v>4.1340000000000002E-2</c:v>
                </c:pt>
                <c:pt idx="276613">
                  <c:v>4.1354000000000002E-2</c:v>
                </c:pt>
                <c:pt idx="276614">
                  <c:v>4.1369000000000003E-2</c:v>
                </c:pt>
                <c:pt idx="276615">
                  <c:v>4.1384999999999998E-2</c:v>
                </c:pt>
                <c:pt idx="276616">
                  <c:v>4.1401E-2</c:v>
                </c:pt>
                <c:pt idx="276617">
                  <c:v>4.1418000000000003E-2</c:v>
                </c:pt>
                <c:pt idx="276618">
                  <c:v>4.1437000000000002E-2</c:v>
                </c:pt>
                <c:pt idx="276619">
                  <c:v>4.1456E-2</c:v>
                </c:pt>
                <c:pt idx="276620">
                  <c:v>4.1475999999999999E-2</c:v>
                </c:pt>
                <c:pt idx="276621">
                  <c:v>4.1496999999999999E-2</c:v>
                </c:pt>
                <c:pt idx="276622">
                  <c:v>4.1519E-2</c:v>
                </c:pt>
                <c:pt idx="276623">
                  <c:v>4.1542000000000003E-2</c:v>
                </c:pt>
                <c:pt idx="276624">
                  <c:v>4.1565999999999999E-2</c:v>
                </c:pt>
                <c:pt idx="276625">
                  <c:v>4.1591000000000003E-2</c:v>
                </c:pt>
                <c:pt idx="276626">
                  <c:v>4.1617000000000001E-2</c:v>
                </c:pt>
                <c:pt idx="276627">
                  <c:v>4.1642999999999999E-2</c:v>
                </c:pt>
                <c:pt idx="276628">
                  <c:v>4.1669999999999999E-2</c:v>
                </c:pt>
                <c:pt idx="276629">
                  <c:v>4.1697999999999999E-2</c:v>
                </c:pt>
                <c:pt idx="276630">
                  <c:v>4.1727E-2</c:v>
                </c:pt>
                <c:pt idx="276631">
                  <c:v>4.1757000000000002E-2</c:v>
                </c:pt>
                <c:pt idx="276632">
                  <c:v>4.1787999999999999E-2</c:v>
                </c:pt>
                <c:pt idx="276633">
                  <c:v>4.1819000000000002E-2</c:v>
                </c:pt>
                <c:pt idx="276634">
                  <c:v>4.1852E-2</c:v>
                </c:pt>
                <c:pt idx="276635">
                  <c:v>4.1884999999999999E-2</c:v>
                </c:pt>
                <c:pt idx="276636">
                  <c:v>4.1917999999999997E-2</c:v>
                </c:pt>
                <c:pt idx="276637">
                  <c:v>4.1952000000000003E-2</c:v>
                </c:pt>
                <c:pt idx="276638">
                  <c:v>4.1986999999999997E-2</c:v>
                </c:pt>
                <c:pt idx="276639">
                  <c:v>4.2021999999999997E-2</c:v>
                </c:pt>
                <c:pt idx="276640">
                  <c:v>4.2057999999999998E-2</c:v>
                </c:pt>
                <c:pt idx="276641">
                  <c:v>4.2093999999999999E-2</c:v>
                </c:pt>
                <c:pt idx="276642">
                  <c:v>4.2131000000000002E-2</c:v>
                </c:pt>
                <c:pt idx="276643">
                  <c:v>4.2167999999999997E-2</c:v>
                </c:pt>
                <c:pt idx="276644">
                  <c:v>4.2206E-2</c:v>
                </c:pt>
                <c:pt idx="276645">
                  <c:v>4.2243999999999997E-2</c:v>
                </c:pt>
                <c:pt idx="276646">
                  <c:v>4.2282E-2</c:v>
                </c:pt>
                <c:pt idx="276647">
                  <c:v>4.2320000000000003E-2</c:v>
                </c:pt>
                <c:pt idx="276648">
                  <c:v>4.2359000000000001E-2</c:v>
                </c:pt>
                <c:pt idx="276649">
                  <c:v>4.2397999999999998E-2</c:v>
                </c:pt>
                <c:pt idx="276650">
                  <c:v>4.2436000000000001E-2</c:v>
                </c:pt>
                <c:pt idx="276651">
                  <c:v>4.2474999999999999E-2</c:v>
                </c:pt>
                <c:pt idx="276652">
                  <c:v>4.2514000000000003E-2</c:v>
                </c:pt>
                <c:pt idx="276653">
                  <c:v>4.2552E-2</c:v>
                </c:pt>
                <c:pt idx="276654">
                  <c:v>4.2590999999999997E-2</c:v>
                </c:pt>
                <c:pt idx="276655">
                  <c:v>4.2630000000000001E-2</c:v>
                </c:pt>
                <c:pt idx="276656">
                  <c:v>4.2667999999999998E-2</c:v>
                </c:pt>
                <c:pt idx="276657">
                  <c:v>4.2706000000000001E-2</c:v>
                </c:pt>
                <c:pt idx="276658">
                  <c:v>4.2743999999999997E-2</c:v>
                </c:pt>
                <c:pt idx="276659">
                  <c:v>4.2782000000000001E-2</c:v>
                </c:pt>
                <c:pt idx="276660">
                  <c:v>4.2819000000000003E-2</c:v>
                </c:pt>
                <c:pt idx="276661">
                  <c:v>4.2855999999999998E-2</c:v>
                </c:pt>
                <c:pt idx="276662">
                  <c:v>4.2892E-2</c:v>
                </c:pt>
                <c:pt idx="276663">
                  <c:v>4.2928000000000001E-2</c:v>
                </c:pt>
                <c:pt idx="276664">
                  <c:v>4.2964000000000002E-2</c:v>
                </c:pt>
                <c:pt idx="276665">
                  <c:v>4.2998000000000001E-2</c:v>
                </c:pt>
                <c:pt idx="276666">
                  <c:v>4.3033000000000002E-2</c:v>
                </c:pt>
                <c:pt idx="276667">
                  <c:v>4.3066E-2</c:v>
                </c:pt>
                <c:pt idx="276668">
                  <c:v>4.3098999999999998E-2</c:v>
                </c:pt>
                <c:pt idx="276669">
                  <c:v>4.3131999999999997E-2</c:v>
                </c:pt>
                <c:pt idx="276670">
                  <c:v>4.3163E-2</c:v>
                </c:pt>
                <c:pt idx="276671">
                  <c:v>4.3194000000000003E-2</c:v>
                </c:pt>
                <c:pt idx="276672">
                  <c:v>4.3225E-2</c:v>
                </c:pt>
                <c:pt idx="276673">
                  <c:v>4.3254000000000001E-2</c:v>
                </c:pt>
                <c:pt idx="276674">
                  <c:v>4.3282000000000001E-2</c:v>
                </c:pt>
                <c:pt idx="276675">
                  <c:v>4.3310000000000001E-2</c:v>
                </c:pt>
                <c:pt idx="276676">
                  <c:v>4.3337000000000001E-2</c:v>
                </c:pt>
                <c:pt idx="276677">
                  <c:v>4.3362999999999999E-2</c:v>
                </c:pt>
                <c:pt idx="276678">
                  <c:v>4.3388000000000003E-2</c:v>
                </c:pt>
                <c:pt idx="276679">
                  <c:v>4.3411999999999999E-2</c:v>
                </c:pt>
                <c:pt idx="276680">
                  <c:v>4.3436000000000002E-2</c:v>
                </c:pt>
                <c:pt idx="276681">
                  <c:v>4.3457999999999997E-2</c:v>
                </c:pt>
                <c:pt idx="276682">
                  <c:v>4.3479999999999998E-2</c:v>
                </c:pt>
                <c:pt idx="276683">
                  <c:v>4.3500999999999998E-2</c:v>
                </c:pt>
                <c:pt idx="276684">
                  <c:v>4.3520999999999997E-2</c:v>
                </c:pt>
                <c:pt idx="276685">
                  <c:v>4.3539000000000001E-2</c:v>
                </c:pt>
                <c:pt idx="276686">
                  <c:v>4.3556999999999998E-2</c:v>
                </c:pt>
                <c:pt idx="276687">
                  <c:v>4.3574000000000002E-2</c:v>
                </c:pt>
                <c:pt idx="276688">
                  <c:v>4.3589999999999997E-2</c:v>
                </c:pt>
                <c:pt idx="276689">
                  <c:v>4.3605999999999999E-2</c:v>
                </c:pt>
                <c:pt idx="276690">
                  <c:v>4.3619999999999999E-2</c:v>
                </c:pt>
                <c:pt idx="276691">
                  <c:v>4.3632999999999998E-2</c:v>
                </c:pt>
                <c:pt idx="276692">
                  <c:v>4.3645999999999997E-2</c:v>
                </c:pt>
                <c:pt idx="276693">
                  <c:v>4.3658000000000002E-2</c:v>
                </c:pt>
                <c:pt idx="276694">
                  <c:v>4.3668999999999999E-2</c:v>
                </c:pt>
                <c:pt idx="276695">
                  <c:v>4.3679000000000003E-2</c:v>
                </c:pt>
                <c:pt idx="276696">
                  <c:v>4.3687999999999998E-2</c:v>
                </c:pt>
                <c:pt idx="276697">
                  <c:v>4.3697E-2</c:v>
                </c:pt>
                <c:pt idx="276698">
                  <c:v>4.3704E-2</c:v>
                </c:pt>
                <c:pt idx="276699">
                  <c:v>4.3711E-2</c:v>
                </c:pt>
                <c:pt idx="276700">
                  <c:v>4.3718E-2</c:v>
                </c:pt>
                <c:pt idx="276701">
                  <c:v>4.3722999999999998E-2</c:v>
                </c:pt>
                <c:pt idx="276702">
                  <c:v>4.3728000000000003E-2</c:v>
                </c:pt>
                <c:pt idx="276703">
                  <c:v>4.3733000000000001E-2</c:v>
                </c:pt>
                <c:pt idx="276704">
                  <c:v>4.3735999999999997E-2</c:v>
                </c:pt>
                <c:pt idx="276705">
                  <c:v>4.3740000000000001E-2</c:v>
                </c:pt>
                <c:pt idx="276706">
                  <c:v>4.3742999999999997E-2</c:v>
                </c:pt>
                <c:pt idx="276707">
                  <c:v>4.3744999999999999E-2</c:v>
                </c:pt>
                <c:pt idx="276708">
                  <c:v>4.3746E-2</c:v>
                </c:pt>
                <c:pt idx="276709">
                  <c:v>4.3748000000000002E-2</c:v>
                </c:pt>
                <c:pt idx="276710">
                  <c:v>4.3749000000000003E-2</c:v>
                </c:pt>
                <c:pt idx="276711">
                  <c:v>4.3749000000000003E-2</c:v>
                </c:pt>
                <c:pt idx="276712">
                  <c:v>4.3749000000000003E-2</c:v>
                </c:pt>
                <c:pt idx="276713">
                  <c:v>4.3749000000000003E-2</c:v>
                </c:pt>
                <c:pt idx="276714">
                  <c:v>4.3749000000000003E-2</c:v>
                </c:pt>
                <c:pt idx="276715">
                  <c:v>4.3748000000000002E-2</c:v>
                </c:pt>
                <c:pt idx="276716">
                  <c:v>4.3747000000000001E-2</c:v>
                </c:pt>
                <c:pt idx="276717">
                  <c:v>4.3747000000000001E-2</c:v>
                </c:pt>
                <c:pt idx="276718">
                  <c:v>4.3746E-2</c:v>
                </c:pt>
                <c:pt idx="276719">
                  <c:v>4.3744999999999999E-2</c:v>
                </c:pt>
                <c:pt idx="276720">
                  <c:v>4.3742999999999997E-2</c:v>
                </c:pt>
                <c:pt idx="276721">
                  <c:v>4.3742000000000003E-2</c:v>
                </c:pt>
                <c:pt idx="276722">
                  <c:v>4.3741000000000002E-2</c:v>
                </c:pt>
                <c:pt idx="276723">
                  <c:v>4.3740000000000001E-2</c:v>
                </c:pt>
                <c:pt idx="276724">
                  <c:v>4.3739E-2</c:v>
                </c:pt>
                <c:pt idx="276725">
                  <c:v>4.3737999999999999E-2</c:v>
                </c:pt>
                <c:pt idx="276726">
                  <c:v>4.3736999999999998E-2</c:v>
                </c:pt>
                <c:pt idx="276727">
                  <c:v>4.3735999999999997E-2</c:v>
                </c:pt>
                <c:pt idx="276728">
                  <c:v>4.3735999999999997E-2</c:v>
                </c:pt>
                <c:pt idx="276729">
                  <c:v>4.3735000000000003E-2</c:v>
                </c:pt>
                <c:pt idx="276730">
                  <c:v>4.3735000000000003E-2</c:v>
                </c:pt>
                <c:pt idx="276731">
                  <c:v>4.3735000000000003E-2</c:v>
                </c:pt>
                <c:pt idx="276732">
                  <c:v>4.3735000000000003E-2</c:v>
                </c:pt>
                <c:pt idx="276733">
                  <c:v>4.3735999999999997E-2</c:v>
                </c:pt>
                <c:pt idx="276734">
                  <c:v>4.3736999999999998E-2</c:v>
                </c:pt>
                <c:pt idx="276735">
                  <c:v>4.3737999999999999E-2</c:v>
                </c:pt>
                <c:pt idx="276736">
                  <c:v>4.3739E-2</c:v>
                </c:pt>
                <c:pt idx="276737">
                  <c:v>4.3741000000000002E-2</c:v>
                </c:pt>
                <c:pt idx="276738">
                  <c:v>4.3742000000000003E-2</c:v>
                </c:pt>
                <c:pt idx="276739">
                  <c:v>4.3744999999999999E-2</c:v>
                </c:pt>
                <c:pt idx="276740">
                  <c:v>4.3748000000000002E-2</c:v>
                </c:pt>
                <c:pt idx="276741">
                  <c:v>4.3750999999999998E-2</c:v>
                </c:pt>
                <c:pt idx="276742">
                  <c:v>4.3754000000000001E-2</c:v>
                </c:pt>
                <c:pt idx="276743">
                  <c:v>4.3756999999999997E-2</c:v>
                </c:pt>
                <c:pt idx="276744">
                  <c:v>4.3761000000000001E-2</c:v>
                </c:pt>
                <c:pt idx="276745">
                  <c:v>4.3765999999999999E-2</c:v>
                </c:pt>
                <c:pt idx="276746">
                  <c:v>4.3770000000000003E-2</c:v>
                </c:pt>
                <c:pt idx="276747">
                  <c:v>4.3775000000000001E-2</c:v>
                </c:pt>
                <c:pt idx="276748">
                  <c:v>4.3779999999999999E-2</c:v>
                </c:pt>
                <c:pt idx="276749">
                  <c:v>4.3785999999999999E-2</c:v>
                </c:pt>
                <c:pt idx="276750">
                  <c:v>4.3791999999999998E-2</c:v>
                </c:pt>
                <c:pt idx="276751">
                  <c:v>4.3797999999999997E-2</c:v>
                </c:pt>
                <c:pt idx="276752">
                  <c:v>4.3804999999999997E-2</c:v>
                </c:pt>
                <c:pt idx="276753">
                  <c:v>4.3811999999999997E-2</c:v>
                </c:pt>
                <c:pt idx="276754">
                  <c:v>4.3818999999999997E-2</c:v>
                </c:pt>
                <c:pt idx="276755">
                  <c:v>4.3826999999999998E-2</c:v>
                </c:pt>
                <c:pt idx="276756">
                  <c:v>4.3833999999999998E-2</c:v>
                </c:pt>
                <c:pt idx="276757">
                  <c:v>4.3841999999999999E-2</c:v>
                </c:pt>
                <c:pt idx="276758">
                  <c:v>4.385E-2</c:v>
                </c:pt>
                <c:pt idx="276759">
                  <c:v>4.3859000000000002E-2</c:v>
                </c:pt>
                <c:pt idx="276760">
                  <c:v>4.3867000000000003E-2</c:v>
                </c:pt>
                <c:pt idx="276761">
                  <c:v>4.3875999999999998E-2</c:v>
                </c:pt>
                <c:pt idx="276762">
                  <c:v>4.3885E-2</c:v>
                </c:pt>
                <c:pt idx="276763">
                  <c:v>4.3894000000000002E-2</c:v>
                </c:pt>
                <c:pt idx="276764">
                  <c:v>4.3903999999999999E-2</c:v>
                </c:pt>
                <c:pt idx="276765">
                  <c:v>4.3913000000000001E-2</c:v>
                </c:pt>
                <c:pt idx="276766">
                  <c:v>4.3922999999999997E-2</c:v>
                </c:pt>
                <c:pt idx="276767">
                  <c:v>4.3933E-2</c:v>
                </c:pt>
                <c:pt idx="276768">
                  <c:v>4.3942000000000002E-2</c:v>
                </c:pt>
                <c:pt idx="276769">
                  <c:v>4.3951999999999998E-2</c:v>
                </c:pt>
                <c:pt idx="276770">
                  <c:v>4.3962000000000001E-2</c:v>
                </c:pt>
                <c:pt idx="276771">
                  <c:v>4.3971999999999997E-2</c:v>
                </c:pt>
                <c:pt idx="276772">
                  <c:v>4.3982E-2</c:v>
                </c:pt>
                <c:pt idx="276773">
                  <c:v>4.3992000000000003E-2</c:v>
                </c:pt>
                <c:pt idx="276774">
                  <c:v>4.4003E-2</c:v>
                </c:pt>
                <c:pt idx="276775">
                  <c:v>4.4012999999999997E-2</c:v>
                </c:pt>
                <c:pt idx="276776">
                  <c:v>4.4023E-2</c:v>
                </c:pt>
                <c:pt idx="276777">
                  <c:v>4.4033000000000003E-2</c:v>
                </c:pt>
                <c:pt idx="276778">
                  <c:v>4.4042999999999999E-2</c:v>
                </c:pt>
                <c:pt idx="276779">
                  <c:v>4.4053000000000002E-2</c:v>
                </c:pt>
                <c:pt idx="276780">
                  <c:v>4.4062999999999998E-2</c:v>
                </c:pt>
                <c:pt idx="276781">
                  <c:v>4.4073000000000001E-2</c:v>
                </c:pt>
                <c:pt idx="276782">
                  <c:v>4.4082999999999997E-2</c:v>
                </c:pt>
                <c:pt idx="276783">
                  <c:v>4.4091999999999999E-2</c:v>
                </c:pt>
                <c:pt idx="276784">
                  <c:v>4.4102000000000002E-2</c:v>
                </c:pt>
                <c:pt idx="276785">
                  <c:v>4.4111999999999998E-2</c:v>
                </c:pt>
                <c:pt idx="276786">
                  <c:v>4.4121E-2</c:v>
                </c:pt>
                <c:pt idx="276787">
                  <c:v>4.4130000000000003E-2</c:v>
                </c:pt>
                <c:pt idx="276788">
                  <c:v>4.4138999999999998E-2</c:v>
                </c:pt>
                <c:pt idx="276789">
                  <c:v>4.4148E-2</c:v>
                </c:pt>
                <c:pt idx="276790">
                  <c:v>4.4157000000000002E-2</c:v>
                </c:pt>
                <c:pt idx="276791">
                  <c:v>4.4165000000000003E-2</c:v>
                </c:pt>
                <c:pt idx="276792">
                  <c:v>4.4172999999999997E-2</c:v>
                </c:pt>
                <c:pt idx="276793">
                  <c:v>4.4180999999999998E-2</c:v>
                </c:pt>
                <c:pt idx="276794">
                  <c:v>4.4188999999999999E-2</c:v>
                </c:pt>
                <c:pt idx="276795">
                  <c:v>4.4197E-2</c:v>
                </c:pt>
                <c:pt idx="276796">
                  <c:v>4.4204E-2</c:v>
                </c:pt>
                <c:pt idx="276797">
                  <c:v>4.4211E-2</c:v>
                </c:pt>
                <c:pt idx="276798">
                  <c:v>4.4219000000000001E-2</c:v>
                </c:pt>
                <c:pt idx="276799">
                  <c:v>4.4225E-2</c:v>
                </c:pt>
                <c:pt idx="276800">
                  <c:v>4.4232E-2</c:v>
                </c:pt>
                <c:pt idx="276801">
                  <c:v>4.4238E-2</c:v>
                </c:pt>
                <c:pt idx="276802">
                  <c:v>4.4243999999999999E-2</c:v>
                </c:pt>
                <c:pt idx="276803">
                  <c:v>4.4249999999999998E-2</c:v>
                </c:pt>
                <c:pt idx="276804">
                  <c:v>4.4255000000000003E-2</c:v>
                </c:pt>
                <c:pt idx="276805">
                  <c:v>4.4260000000000001E-2</c:v>
                </c:pt>
                <c:pt idx="276806">
                  <c:v>4.4264999999999999E-2</c:v>
                </c:pt>
                <c:pt idx="276807">
                  <c:v>4.4269000000000003E-2</c:v>
                </c:pt>
                <c:pt idx="276808">
                  <c:v>4.4274000000000001E-2</c:v>
                </c:pt>
                <c:pt idx="276809">
                  <c:v>4.4277999999999998E-2</c:v>
                </c:pt>
                <c:pt idx="276810">
                  <c:v>4.4281000000000001E-2</c:v>
                </c:pt>
                <c:pt idx="276811">
                  <c:v>4.4284999999999998E-2</c:v>
                </c:pt>
                <c:pt idx="276812">
                  <c:v>4.4288000000000001E-2</c:v>
                </c:pt>
                <c:pt idx="276813">
                  <c:v>4.4290999999999997E-2</c:v>
                </c:pt>
                <c:pt idx="276814">
                  <c:v>4.4292999999999999E-2</c:v>
                </c:pt>
                <c:pt idx="276815">
                  <c:v>4.4296000000000002E-2</c:v>
                </c:pt>
                <c:pt idx="276816">
                  <c:v>4.4297000000000003E-2</c:v>
                </c:pt>
                <c:pt idx="276817">
                  <c:v>4.4298999999999998E-2</c:v>
                </c:pt>
                <c:pt idx="276818">
                  <c:v>4.4299999999999999E-2</c:v>
                </c:pt>
                <c:pt idx="276819">
                  <c:v>4.4301E-2</c:v>
                </c:pt>
                <c:pt idx="276820">
                  <c:v>4.4302000000000001E-2</c:v>
                </c:pt>
                <c:pt idx="276821">
                  <c:v>4.4303000000000002E-2</c:v>
                </c:pt>
                <c:pt idx="276822">
                  <c:v>4.4303000000000002E-2</c:v>
                </c:pt>
                <c:pt idx="276823">
                  <c:v>4.4303000000000002E-2</c:v>
                </c:pt>
                <c:pt idx="276824">
                  <c:v>4.4303000000000002E-2</c:v>
                </c:pt>
                <c:pt idx="276825">
                  <c:v>4.4303000000000002E-2</c:v>
                </c:pt>
                <c:pt idx="276826">
                  <c:v>4.4302000000000001E-2</c:v>
                </c:pt>
                <c:pt idx="276827">
                  <c:v>4.4301E-2</c:v>
                </c:pt>
                <c:pt idx="276828">
                  <c:v>4.4299999999999999E-2</c:v>
                </c:pt>
                <c:pt idx="276829">
                  <c:v>4.4298999999999998E-2</c:v>
                </c:pt>
                <c:pt idx="276830">
                  <c:v>4.4297000000000003E-2</c:v>
                </c:pt>
                <c:pt idx="276831">
                  <c:v>4.4296000000000002E-2</c:v>
                </c:pt>
                <c:pt idx="276832">
                  <c:v>4.4294E-2</c:v>
                </c:pt>
                <c:pt idx="276833">
                  <c:v>4.4291999999999998E-2</c:v>
                </c:pt>
                <c:pt idx="276834">
                  <c:v>4.4290000000000003E-2</c:v>
                </c:pt>
                <c:pt idx="276835">
                  <c:v>4.4287E-2</c:v>
                </c:pt>
                <c:pt idx="276836">
                  <c:v>4.4284999999999998E-2</c:v>
                </c:pt>
                <c:pt idx="276837">
                  <c:v>4.4283000000000003E-2</c:v>
                </c:pt>
                <c:pt idx="276838">
                  <c:v>4.428E-2</c:v>
                </c:pt>
                <c:pt idx="276839">
                  <c:v>4.4276999999999997E-2</c:v>
                </c:pt>
                <c:pt idx="276840">
                  <c:v>4.4274000000000001E-2</c:v>
                </c:pt>
                <c:pt idx="276841">
                  <c:v>4.4270999999999998E-2</c:v>
                </c:pt>
                <c:pt idx="276842">
                  <c:v>4.4268000000000002E-2</c:v>
                </c:pt>
                <c:pt idx="276843">
                  <c:v>4.4266E-2</c:v>
                </c:pt>
                <c:pt idx="276844">
                  <c:v>4.4262999999999997E-2</c:v>
                </c:pt>
                <c:pt idx="276845">
                  <c:v>4.4260000000000001E-2</c:v>
                </c:pt>
                <c:pt idx="276846">
                  <c:v>4.4256999999999998E-2</c:v>
                </c:pt>
                <c:pt idx="276847">
                  <c:v>4.4254000000000002E-2</c:v>
                </c:pt>
                <c:pt idx="276848">
                  <c:v>4.4250999999999999E-2</c:v>
                </c:pt>
                <c:pt idx="276849">
                  <c:v>4.4248999999999997E-2</c:v>
                </c:pt>
                <c:pt idx="276850">
                  <c:v>4.4246000000000001E-2</c:v>
                </c:pt>
                <c:pt idx="276851">
                  <c:v>4.4242999999999998E-2</c:v>
                </c:pt>
                <c:pt idx="276852">
                  <c:v>4.4240000000000002E-2</c:v>
                </c:pt>
                <c:pt idx="276853">
                  <c:v>4.4238E-2</c:v>
                </c:pt>
                <c:pt idx="276854">
                  <c:v>4.4234999999999997E-2</c:v>
                </c:pt>
                <c:pt idx="276855">
                  <c:v>4.4233000000000001E-2</c:v>
                </c:pt>
                <c:pt idx="276856">
                  <c:v>4.4230999999999999E-2</c:v>
                </c:pt>
                <c:pt idx="276857">
                  <c:v>4.4228999999999997E-2</c:v>
                </c:pt>
                <c:pt idx="276858">
                  <c:v>4.4227000000000002E-2</c:v>
                </c:pt>
                <c:pt idx="276859">
                  <c:v>4.4225E-2</c:v>
                </c:pt>
                <c:pt idx="276860">
                  <c:v>4.4222999999999998E-2</c:v>
                </c:pt>
                <c:pt idx="276861">
                  <c:v>4.4221000000000003E-2</c:v>
                </c:pt>
                <c:pt idx="276862">
                  <c:v>4.4220000000000002E-2</c:v>
                </c:pt>
                <c:pt idx="276863">
                  <c:v>4.4218E-2</c:v>
                </c:pt>
                <c:pt idx="276864">
                  <c:v>4.4216999999999999E-2</c:v>
                </c:pt>
                <c:pt idx="276865">
                  <c:v>4.4214999999999997E-2</c:v>
                </c:pt>
                <c:pt idx="276866">
                  <c:v>4.4214000000000003E-2</c:v>
                </c:pt>
                <c:pt idx="276867">
                  <c:v>4.4213000000000002E-2</c:v>
                </c:pt>
                <c:pt idx="276868">
                  <c:v>4.4213000000000002E-2</c:v>
                </c:pt>
                <c:pt idx="276869">
                  <c:v>4.4212000000000001E-2</c:v>
                </c:pt>
                <c:pt idx="276870">
                  <c:v>4.4212000000000001E-2</c:v>
                </c:pt>
                <c:pt idx="276871">
                  <c:v>4.4211E-2</c:v>
                </c:pt>
                <c:pt idx="276872">
                  <c:v>4.4211E-2</c:v>
                </c:pt>
                <c:pt idx="276873">
                  <c:v>4.4211E-2</c:v>
                </c:pt>
                <c:pt idx="276874">
                  <c:v>4.4209999999999999E-2</c:v>
                </c:pt>
                <c:pt idx="276875">
                  <c:v>4.4209999999999999E-2</c:v>
                </c:pt>
                <c:pt idx="276876">
                  <c:v>4.4209999999999999E-2</c:v>
                </c:pt>
                <c:pt idx="276877">
                  <c:v>4.4209999999999999E-2</c:v>
                </c:pt>
                <c:pt idx="276878">
                  <c:v>4.4209999999999999E-2</c:v>
                </c:pt>
                <c:pt idx="276879">
                  <c:v>4.4209999999999999E-2</c:v>
                </c:pt>
                <c:pt idx="276880">
                  <c:v>4.4211E-2</c:v>
                </c:pt>
                <c:pt idx="276881">
                  <c:v>4.4211E-2</c:v>
                </c:pt>
                <c:pt idx="276882">
                  <c:v>4.4212000000000001E-2</c:v>
                </c:pt>
                <c:pt idx="276883">
                  <c:v>4.4212000000000001E-2</c:v>
                </c:pt>
                <c:pt idx="276884">
                  <c:v>4.4213000000000002E-2</c:v>
                </c:pt>
                <c:pt idx="276885">
                  <c:v>4.4213000000000002E-2</c:v>
                </c:pt>
                <c:pt idx="276886">
                  <c:v>4.4214000000000003E-2</c:v>
                </c:pt>
                <c:pt idx="276887">
                  <c:v>4.4214000000000003E-2</c:v>
                </c:pt>
                <c:pt idx="276888">
                  <c:v>4.4214999999999997E-2</c:v>
                </c:pt>
                <c:pt idx="276889">
                  <c:v>4.4214999999999997E-2</c:v>
                </c:pt>
                <c:pt idx="276890">
                  <c:v>4.4215999999999998E-2</c:v>
                </c:pt>
                <c:pt idx="276891">
                  <c:v>4.4215999999999998E-2</c:v>
                </c:pt>
                <c:pt idx="276892">
                  <c:v>4.4216999999999999E-2</c:v>
                </c:pt>
                <c:pt idx="276893">
                  <c:v>4.4218E-2</c:v>
                </c:pt>
                <c:pt idx="276894">
                  <c:v>4.4218E-2</c:v>
                </c:pt>
                <c:pt idx="276895">
                  <c:v>4.4219000000000001E-2</c:v>
                </c:pt>
                <c:pt idx="276896">
                  <c:v>4.4220000000000002E-2</c:v>
                </c:pt>
                <c:pt idx="276897">
                  <c:v>4.4220000000000002E-2</c:v>
                </c:pt>
                <c:pt idx="276898">
                  <c:v>4.4221000000000003E-2</c:v>
                </c:pt>
                <c:pt idx="276899">
                  <c:v>4.4221000000000003E-2</c:v>
                </c:pt>
                <c:pt idx="276900">
                  <c:v>4.4221999999999997E-2</c:v>
                </c:pt>
                <c:pt idx="276901">
                  <c:v>4.4221999999999997E-2</c:v>
                </c:pt>
                <c:pt idx="276902">
                  <c:v>4.4222999999999998E-2</c:v>
                </c:pt>
                <c:pt idx="276903">
                  <c:v>4.4223999999999999E-2</c:v>
                </c:pt>
                <c:pt idx="276904">
                  <c:v>4.4223999999999999E-2</c:v>
                </c:pt>
                <c:pt idx="276905">
                  <c:v>4.4225E-2</c:v>
                </c:pt>
                <c:pt idx="276906">
                  <c:v>4.4226000000000001E-2</c:v>
                </c:pt>
                <c:pt idx="276907">
                  <c:v>4.4226000000000001E-2</c:v>
                </c:pt>
                <c:pt idx="276908">
                  <c:v>4.4227000000000002E-2</c:v>
                </c:pt>
                <c:pt idx="276909">
                  <c:v>4.4227000000000002E-2</c:v>
                </c:pt>
                <c:pt idx="276910">
                  <c:v>4.4228000000000003E-2</c:v>
                </c:pt>
                <c:pt idx="276911">
                  <c:v>4.4228999999999997E-2</c:v>
                </c:pt>
                <c:pt idx="276912">
                  <c:v>4.4228999999999997E-2</c:v>
                </c:pt>
                <c:pt idx="276913">
                  <c:v>4.4229999999999998E-2</c:v>
                </c:pt>
                <c:pt idx="276914">
                  <c:v>4.4230999999999999E-2</c:v>
                </c:pt>
                <c:pt idx="276915">
                  <c:v>4.4232E-2</c:v>
                </c:pt>
                <c:pt idx="276916">
                  <c:v>4.4233000000000001E-2</c:v>
                </c:pt>
                <c:pt idx="276917">
                  <c:v>4.4234000000000002E-2</c:v>
                </c:pt>
                <c:pt idx="276918">
                  <c:v>4.4234999999999997E-2</c:v>
                </c:pt>
                <c:pt idx="276919">
                  <c:v>4.4235999999999998E-2</c:v>
                </c:pt>
                <c:pt idx="276920">
                  <c:v>4.4236999999999999E-2</c:v>
                </c:pt>
                <c:pt idx="276921">
                  <c:v>4.4239000000000001E-2</c:v>
                </c:pt>
                <c:pt idx="276922">
                  <c:v>4.4240000000000002E-2</c:v>
                </c:pt>
                <c:pt idx="276923">
                  <c:v>4.4241000000000003E-2</c:v>
                </c:pt>
                <c:pt idx="276924">
                  <c:v>4.4242999999999998E-2</c:v>
                </c:pt>
                <c:pt idx="276925">
                  <c:v>4.4243999999999999E-2</c:v>
                </c:pt>
                <c:pt idx="276926">
                  <c:v>4.4246000000000001E-2</c:v>
                </c:pt>
                <c:pt idx="276927">
                  <c:v>4.4248000000000003E-2</c:v>
                </c:pt>
                <c:pt idx="276928">
                  <c:v>4.4249999999999998E-2</c:v>
                </c:pt>
                <c:pt idx="276929">
                  <c:v>4.4252E-2</c:v>
                </c:pt>
                <c:pt idx="276930">
                  <c:v>4.4254000000000002E-2</c:v>
                </c:pt>
                <c:pt idx="276931">
                  <c:v>4.4255999999999997E-2</c:v>
                </c:pt>
                <c:pt idx="276932">
                  <c:v>4.4259E-2</c:v>
                </c:pt>
                <c:pt idx="276933">
                  <c:v>4.4261000000000002E-2</c:v>
                </c:pt>
                <c:pt idx="276934">
                  <c:v>4.4262999999999997E-2</c:v>
                </c:pt>
                <c:pt idx="276935">
                  <c:v>4.4266E-2</c:v>
                </c:pt>
                <c:pt idx="276936">
                  <c:v>4.4269000000000003E-2</c:v>
                </c:pt>
                <c:pt idx="276937">
                  <c:v>4.4271999999999999E-2</c:v>
                </c:pt>
                <c:pt idx="276938">
                  <c:v>4.4275000000000002E-2</c:v>
                </c:pt>
                <c:pt idx="276939">
                  <c:v>4.4277999999999998E-2</c:v>
                </c:pt>
                <c:pt idx="276940">
                  <c:v>4.4281000000000001E-2</c:v>
                </c:pt>
                <c:pt idx="276941">
                  <c:v>4.4284999999999998E-2</c:v>
                </c:pt>
                <c:pt idx="276942">
                  <c:v>4.4288000000000001E-2</c:v>
                </c:pt>
                <c:pt idx="276943">
                  <c:v>4.4291999999999998E-2</c:v>
                </c:pt>
                <c:pt idx="276944">
                  <c:v>4.4295000000000001E-2</c:v>
                </c:pt>
                <c:pt idx="276945">
                  <c:v>4.4298999999999998E-2</c:v>
                </c:pt>
                <c:pt idx="276946">
                  <c:v>4.4303000000000002E-2</c:v>
                </c:pt>
                <c:pt idx="276947">
                  <c:v>4.4305999999999998E-2</c:v>
                </c:pt>
                <c:pt idx="276948">
                  <c:v>4.4310000000000002E-2</c:v>
                </c:pt>
                <c:pt idx="276949">
                  <c:v>4.4315E-2</c:v>
                </c:pt>
                <c:pt idx="276950">
                  <c:v>4.4318999999999997E-2</c:v>
                </c:pt>
                <c:pt idx="276951">
                  <c:v>4.4323000000000001E-2</c:v>
                </c:pt>
                <c:pt idx="276952">
                  <c:v>4.4326999999999998E-2</c:v>
                </c:pt>
                <c:pt idx="276953">
                  <c:v>4.4332000000000003E-2</c:v>
                </c:pt>
                <c:pt idx="276954">
                  <c:v>4.4336E-2</c:v>
                </c:pt>
                <c:pt idx="276955">
                  <c:v>4.4340999999999998E-2</c:v>
                </c:pt>
                <c:pt idx="276956">
                  <c:v>4.4345000000000002E-2</c:v>
                </c:pt>
                <c:pt idx="276957">
                  <c:v>4.4349E-2</c:v>
                </c:pt>
                <c:pt idx="276958">
                  <c:v>4.4353999999999998E-2</c:v>
                </c:pt>
                <c:pt idx="276959">
                  <c:v>4.4358000000000002E-2</c:v>
                </c:pt>
                <c:pt idx="276960">
                  <c:v>4.4363E-2</c:v>
                </c:pt>
                <c:pt idx="276961">
                  <c:v>4.4366999999999997E-2</c:v>
                </c:pt>
                <c:pt idx="276962">
                  <c:v>4.4372000000000002E-2</c:v>
                </c:pt>
                <c:pt idx="276963">
                  <c:v>4.4375999999999999E-2</c:v>
                </c:pt>
                <c:pt idx="276964">
                  <c:v>4.4380999999999997E-2</c:v>
                </c:pt>
                <c:pt idx="276965">
                  <c:v>4.4385000000000001E-2</c:v>
                </c:pt>
                <c:pt idx="276966">
                  <c:v>4.4388999999999998E-2</c:v>
                </c:pt>
                <c:pt idx="276967">
                  <c:v>4.4394000000000003E-2</c:v>
                </c:pt>
                <c:pt idx="276968">
                  <c:v>4.4398E-2</c:v>
                </c:pt>
                <c:pt idx="276969">
                  <c:v>4.4401999999999997E-2</c:v>
                </c:pt>
                <c:pt idx="276970">
                  <c:v>4.4406000000000001E-2</c:v>
                </c:pt>
                <c:pt idx="276971">
                  <c:v>4.4408999999999997E-2</c:v>
                </c:pt>
                <c:pt idx="276972">
                  <c:v>4.4413000000000001E-2</c:v>
                </c:pt>
                <c:pt idx="276973">
                  <c:v>4.4416999999999998E-2</c:v>
                </c:pt>
                <c:pt idx="276974">
                  <c:v>4.4420000000000001E-2</c:v>
                </c:pt>
                <c:pt idx="276975">
                  <c:v>4.4423999999999998E-2</c:v>
                </c:pt>
                <c:pt idx="276976">
                  <c:v>4.4427000000000001E-2</c:v>
                </c:pt>
                <c:pt idx="276977">
                  <c:v>4.4429999999999997E-2</c:v>
                </c:pt>
                <c:pt idx="276978">
                  <c:v>4.4433E-2</c:v>
                </c:pt>
                <c:pt idx="276979">
                  <c:v>4.4436000000000003E-2</c:v>
                </c:pt>
                <c:pt idx="276980">
                  <c:v>4.4438999999999999E-2</c:v>
                </c:pt>
                <c:pt idx="276981">
                  <c:v>4.4441000000000001E-2</c:v>
                </c:pt>
                <c:pt idx="276982">
                  <c:v>4.4443999999999997E-2</c:v>
                </c:pt>
                <c:pt idx="276983">
                  <c:v>4.4445999999999999E-2</c:v>
                </c:pt>
                <c:pt idx="276984">
                  <c:v>4.4448000000000001E-2</c:v>
                </c:pt>
                <c:pt idx="276985">
                  <c:v>4.4450000000000003E-2</c:v>
                </c:pt>
                <c:pt idx="276986">
                  <c:v>4.4451999999999998E-2</c:v>
                </c:pt>
                <c:pt idx="276987">
                  <c:v>4.4454E-2</c:v>
                </c:pt>
                <c:pt idx="276988">
                  <c:v>4.4456000000000002E-2</c:v>
                </c:pt>
                <c:pt idx="276989">
                  <c:v>4.4457000000000003E-2</c:v>
                </c:pt>
                <c:pt idx="276990">
                  <c:v>4.4458999999999999E-2</c:v>
                </c:pt>
                <c:pt idx="276991">
                  <c:v>4.446E-2</c:v>
                </c:pt>
                <c:pt idx="276992">
                  <c:v>4.4461000000000001E-2</c:v>
                </c:pt>
                <c:pt idx="276993">
                  <c:v>4.4462000000000002E-2</c:v>
                </c:pt>
                <c:pt idx="276994">
                  <c:v>4.4462000000000002E-2</c:v>
                </c:pt>
                <c:pt idx="276995">
                  <c:v>4.4463000000000003E-2</c:v>
                </c:pt>
                <c:pt idx="276996">
                  <c:v>4.4463999999999997E-2</c:v>
                </c:pt>
                <c:pt idx="276997">
                  <c:v>4.4463999999999997E-2</c:v>
                </c:pt>
                <c:pt idx="276998">
                  <c:v>4.4464999999999998E-2</c:v>
                </c:pt>
                <c:pt idx="276999">
                  <c:v>4.4464999999999998E-2</c:v>
                </c:pt>
                <c:pt idx="277000">
                  <c:v>4.4465999999999999E-2</c:v>
                </c:pt>
                <c:pt idx="277001">
                  <c:v>4.4465999999999999E-2</c:v>
                </c:pt>
                <c:pt idx="277002">
                  <c:v>4.4465999999999999E-2</c:v>
                </c:pt>
                <c:pt idx="277003">
                  <c:v>4.4465999999999999E-2</c:v>
                </c:pt>
                <c:pt idx="277004">
                  <c:v>4.4465999999999999E-2</c:v>
                </c:pt>
                <c:pt idx="277005">
                  <c:v>4.4465999999999999E-2</c:v>
                </c:pt>
                <c:pt idx="277006">
                  <c:v>4.4465999999999999E-2</c:v>
                </c:pt>
                <c:pt idx="277007">
                  <c:v>4.4465999999999999E-2</c:v>
                </c:pt>
                <c:pt idx="277008">
                  <c:v>4.4464999999999998E-2</c:v>
                </c:pt>
                <c:pt idx="277009">
                  <c:v>4.4464999999999998E-2</c:v>
                </c:pt>
                <c:pt idx="277010">
                  <c:v>4.4464999999999998E-2</c:v>
                </c:pt>
                <c:pt idx="277011">
                  <c:v>4.4464999999999998E-2</c:v>
                </c:pt>
                <c:pt idx="277012">
                  <c:v>4.4464999999999998E-2</c:v>
                </c:pt>
                <c:pt idx="277013">
                  <c:v>4.4464999999999998E-2</c:v>
                </c:pt>
                <c:pt idx="277014">
                  <c:v>4.4464999999999998E-2</c:v>
                </c:pt>
                <c:pt idx="277015">
                  <c:v>4.4464999999999998E-2</c:v>
                </c:pt>
                <c:pt idx="277016">
                  <c:v>4.4464999999999998E-2</c:v>
                </c:pt>
                <c:pt idx="277017">
                  <c:v>4.4464999999999998E-2</c:v>
                </c:pt>
                <c:pt idx="277018">
                  <c:v>4.4464999999999998E-2</c:v>
                </c:pt>
                <c:pt idx="277019">
                  <c:v>4.4464999999999998E-2</c:v>
                </c:pt>
                <c:pt idx="277020">
                  <c:v>4.4464999999999998E-2</c:v>
                </c:pt>
                <c:pt idx="277021">
                  <c:v>4.4464999999999998E-2</c:v>
                </c:pt>
                <c:pt idx="277022">
                  <c:v>4.4464999999999998E-2</c:v>
                </c:pt>
                <c:pt idx="277023">
                  <c:v>4.4465999999999999E-2</c:v>
                </c:pt>
                <c:pt idx="277024">
                  <c:v>4.4465999999999999E-2</c:v>
                </c:pt>
                <c:pt idx="277025">
                  <c:v>4.4467E-2</c:v>
                </c:pt>
                <c:pt idx="277026">
                  <c:v>4.4467E-2</c:v>
                </c:pt>
                <c:pt idx="277027">
                  <c:v>4.4467E-2</c:v>
                </c:pt>
                <c:pt idx="277028">
                  <c:v>4.4468000000000001E-2</c:v>
                </c:pt>
                <c:pt idx="277029">
                  <c:v>4.4469000000000002E-2</c:v>
                </c:pt>
                <c:pt idx="277030">
                  <c:v>4.4469000000000002E-2</c:v>
                </c:pt>
                <c:pt idx="277031">
                  <c:v>4.4470000000000003E-2</c:v>
                </c:pt>
                <c:pt idx="277032">
                  <c:v>4.4470999999999997E-2</c:v>
                </c:pt>
                <c:pt idx="277033">
                  <c:v>4.4471999999999998E-2</c:v>
                </c:pt>
                <c:pt idx="277034">
                  <c:v>4.4472999999999999E-2</c:v>
                </c:pt>
                <c:pt idx="277035">
                  <c:v>4.4474E-2</c:v>
                </c:pt>
                <c:pt idx="277036">
                  <c:v>4.4475000000000001E-2</c:v>
                </c:pt>
                <c:pt idx="277037">
                  <c:v>4.4476000000000002E-2</c:v>
                </c:pt>
                <c:pt idx="277038">
                  <c:v>4.4477999999999997E-2</c:v>
                </c:pt>
                <c:pt idx="277039">
                  <c:v>4.4478999999999998E-2</c:v>
                </c:pt>
                <c:pt idx="277040">
                  <c:v>4.4479999999999999E-2</c:v>
                </c:pt>
                <c:pt idx="277041">
                  <c:v>4.4482000000000001E-2</c:v>
                </c:pt>
                <c:pt idx="277042">
                  <c:v>4.4483000000000002E-2</c:v>
                </c:pt>
                <c:pt idx="277043">
                  <c:v>4.4484000000000003E-2</c:v>
                </c:pt>
                <c:pt idx="277044">
                  <c:v>4.4485999999999998E-2</c:v>
                </c:pt>
                <c:pt idx="277045">
                  <c:v>4.4488E-2</c:v>
                </c:pt>
                <c:pt idx="277046">
                  <c:v>4.4489000000000001E-2</c:v>
                </c:pt>
                <c:pt idx="277047">
                  <c:v>4.4491000000000003E-2</c:v>
                </c:pt>
                <c:pt idx="277048">
                  <c:v>4.4492999999999998E-2</c:v>
                </c:pt>
                <c:pt idx="277049">
                  <c:v>4.4493999999999999E-2</c:v>
                </c:pt>
                <c:pt idx="277050">
                  <c:v>4.4496000000000001E-2</c:v>
                </c:pt>
                <c:pt idx="277051">
                  <c:v>4.4497000000000002E-2</c:v>
                </c:pt>
                <c:pt idx="277052">
                  <c:v>4.4498999999999997E-2</c:v>
                </c:pt>
                <c:pt idx="277053">
                  <c:v>4.4500999999999999E-2</c:v>
                </c:pt>
                <c:pt idx="277054">
                  <c:v>4.4502E-2</c:v>
                </c:pt>
                <c:pt idx="277055">
                  <c:v>4.4504000000000002E-2</c:v>
                </c:pt>
                <c:pt idx="277056">
                  <c:v>4.4505999999999997E-2</c:v>
                </c:pt>
                <c:pt idx="277057">
                  <c:v>4.4506999999999998E-2</c:v>
                </c:pt>
                <c:pt idx="277058">
                  <c:v>4.4509E-2</c:v>
                </c:pt>
                <c:pt idx="277059">
                  <c:v>4.4511000000000002E-2</c:v>
                </c:pt>
                <c:pt idx="277060">
                  <c:v>4.4512000000000003E-2</c:v>
                </c:pt>
                <c:pt idx="277061">
                  <c:v>4.4513999999999998E-2</c:v>
                </c:pt>
                <c:pt idx="277062">
                  <c:v>4.4514999999999999E-2</c:v>
                </c:pt>
                <c:pt idx="277063">
                  <c:v>4.4517000000000001E-2</c:v>
                </c:pt>
                <c:pt idx="277064">
                  <c:v>4.4518000000000002E-2</c:v>
                </c:pt>
                <c:pt idx="277065">
                  <c:v>4.4519999999999997E-2</c:v>
                </c:pt>
                <c:pt idx="277066">
                  <c:v>4.4520999999999998E-2</c:v>
                </c:pt>
                <c:pt idx="277067">
                  <c:v>4.4521999999999999E-2</c:v>
                </c:pt>
                <c:pt idx="277068">
                  <c:v>4.4524000000000001E-2</c:v>
                </c:pt>
                <c:pt idx="277069">
                  <c:v>4.4525000000000002E-2</c:v>
                </c:pt>
                <c:pt idx="277070">
                  <c:v>4.4526000000000003E-2</c:v>
                </c:pt>
                <c:pt idx="277071">
                  <c:v>4.4526999999999997E-2</c:v>
                </c:pt>
                <c:pt idx="277072">
                  <c:v>4.4527999999999998E-2</c:v>
                </c:pt>
                <c:pt idx="277073">
                  <c:v>4.4528999999999999E-2</c:v>
                </c:pt>
                <c:pt idx="277074">
                  <c:v>4.453E-2</c:v>
                </c:pt>
                <c:pt idx="277075">
                  <c:v>4.4531000000000001E-2</c:v>
                </c:pt>
                <c:pt idx="277076">
                  <c:v>4.4532000000000002E-2</c:v>
                </c:pt>
                <c:pt idx="277077">
                  <c:v>4.4533000000000003E-2</c:v>
                </c:pt>
                <c:pt idx="277078">
                  <c:v>4.4533000000000003E-2</c:v>
                </c:pt>
                <c:pt idx="277079">
                  <c:v>4.4533999999999997E-2</c:v>
                </c:pt>
                <c:pt idx="277080">
                  <c:v>4.4534999999999998E-2</c:v>
                </c:pt>
                <c:pt idx="277081">
                  <c:v>4.4534999999999998E-2</c:v>
                </c:pt>
                <c:pt idx="277082">
                  <c:v>4.4535999999999999E-2</c:v>
                </c:pt>
                <c:pt idx="277083">
                  <c:v>4.4535999999999999E-2</c:v>
                </c:pt>
                <c:pt idx="277084">
                  <c:v>4.4535999999999999E-2</c:v>
                </c:pt>
                <c:pt idx="277085">
                  <c:v>4.4537E-2</c:v>
                </c:pt>
                <c:pt idx="277086">
                  <c:v>4.4537E-2</c:v>
                </c:pt>
                <c:pt idx="277087">
                  <c:v>4.4537E-2</c:v>
                </c:pt>
                <c:pt idx="277088">
                  <c:v>4.4537E-2</c:v>
                </c:pt>
                <c:pt idx="277089">
                  <c:v>4.4537E-2</c:v>
                </c:pt>
                <c:pt idx="277090">
                  <c:v>4.4537E-2</c:v>
                </c:pt>
                <c:pt idx="277091">
                  <c:v>4.4535999999999999E-2</c:v>
                </c:pt>
                <c:pt idx="277092">
                  <c:v>4.4535999999999999E-2</c:v>
                </c:pt>
                <c:pt idx="277093">
                  <c:v>4.4535999999999999E-2</c:v>
                </c:pt>
                <c:pt idx="277094">
                  <c:v>4.4535999999999999E-2</c:v>
                </c:pt>
                <c:pt idx="277095">
                  <c:v>4.4535999999999999E-2</c:v>
                </c:pt>
                <c:pt idx="277096">
                  <c:v>4.4534999999999998E-2</c:v>
                </c:pt>
                <c:pt idx="277097">
                  <c:v>4.4534999999999998E-2</c:v>
                </c:pt>
                <c:pt idx="277098">
                  <c:v>4.4533999999999997E-2</c:v>
                </c:pt>
                <c:pt idx="277099">
                  <c:v>4.4533000000000003E-2</c:v>
                </c:pt>
                <c:pt idx="277100">
                  <c:v>4.4533000000000003E-2</c:v>
                </c:pt>
                <c:pt idx="277101">
                  <c:v>4.4532000000000002E-2</c:v>
                </c:pt>
                <c:pt idx="277102">
                  <c:v>4.4531000000000001E-2</c:v>
                </c:pt>
                <c:pt idx="277103">
                  <c:v>4.4531000000000001E-2</c:v>
                </c:pt>
                <c:pt idx="277104">
                  <c:v>4.453E-2</c:v>
                </c:pt>
                <c:pt idx="277105">
                  <c:v>4.4528999999999999E-2</c:v>
                </c:pt>
                <c:pt idx="277106">
                  <c:v>4.4527999999999998E-2</c:v>
                </c:pt>
                <c:pt idx="277107">
                  <c:v>4.4527999999999998E-2</c:v>
                </c:pt>
                <c:pt idx="277108">
                  <c:v>4.4526999999999997E-2</c:v>
                </c:pt>
                <c:pt idx="277109">
                  <c:v>4.4526000000000003E-2</c:v>
                </c:pt>
                <c:pt idx="277110">
                  <c:v>4.4525000000000002E-2</c:v>
                </c:pt>
                <c:pt idx="277111">
                  <c:v>4.4523E-2</c:v>
                </c:pt>
                <c:pt idx="277112">
                  <c:v>4.4521999999999999E-2</c:v>
                </c:pt>
                <c:pt idx="277113">
                  <c:v>4.4520999999999998E-2</c:v>
                </c:pt>
                <c:pt idx="277114">
                  <c:v>4.4519999999999997E-2</c:v>
                </c:pt>
                <c:pt idx="277115">
                  <c:v>4.4519000000000003E-2</c:v>
                </c:pt>
                <c:pt idx="277116">
                  <c:v>4.4518000000000002E-2</c:v>
                </c:pt>
                <c:pt idx="277117">
                  <c:v>4.4517000000000001E-2</c:v>
                </c:pt>
                <c:pt idx="277118">
                  <c:v>4.4516E-2</c:v>
                </c:pt>
                <c:pt idx="277119">
                  <c:v>4.4513999999999998E-2</c:v>
                </c:pt>
                <c:pt idx="277120">
                  <c:v>4.4512999999999997E-2</c:v>
                </c:pt>
                <c:pt idx="277121">
                  <c:v>4.4512000000000003E-2</c:v>
                </c:pt>
                <c:pt idx="277122">
                  <c:v>4.4511000000000002E-2</c:v>
                </c:pt>
                <c:pt idx="277123">
                  <c:v>4.4509E-2</c:v>
                </c:pt>
                <c:pt idx="277124">
                  <c:v>4.4507999999999999E-2</c:v>
                </c:pt>
                <c:pt idx="277125">
                  <c:v>4.4506999999999998E-2</c:v>
                </c:pt>
                <c:pt idx="277126">
                  <c:v>4.4505999999999997E-2</c:v>
                </c:pt>
                <c:pt idx="277127">
                  <c:v>4.4505000000000003E-2</c:v>
                </c:pt>
                <c:pt idx="277128">
                  <c:v>4.4504000000000002E-2</c:v>
                </c:pt>
                <c:pt idx="277129">
                  <c:v>4.4502E-2</c:v>
                </c:pt>
                <c:pt idx="277130">
                  <c:v>4.4500999999999999E-2</c:v>
                </c:pt>
                <c:pt idx="277131">
                  <c:v>4.4499999999999998E-2</c:v>
                </c:pt>
                <c:pt idx="277132">
                  <c:v>4.4498999999999997E-2</c:v>
                </c:pt>
                <c:pt idx="277133">
                  <c:v>4.4498000000000003E-2</c:v>
                </c:pt>
                <c:pt idx="277134">
                  <c:v>4.4497000000000002E-2</c:v>
                </c:pt>
                <c:pt idx="277135">
                  <c:v>4.4496000000000001E-2</c:v>
                </c:pt>
                <c:pt idx="277136">
                  <c:v>4.4495E-2</c:v>
                </c:pt>
                <c:pt idx="277137">
                  <c:v>4.4493999999999999E-2</c:v>
                </c:pt>
                <c:pt idx="277138">
                  <c:v>4.4492999999999998E-2</c:v>
                </c:pt>
                <c:pt idx="277139">
                  <c:v>4.4491999999999997E-2</c:v>
                </c:pt>
                <c:pt idx="277140">
                  <c:v>4.4491000000000003E-2</c:v>
                </c:pt>
                <c:pt idx="277141">
                  <c:v>4.4491000000000003E-2</c:v>
                </c:pt>
                <c:pt idx="277142">
                  <c:v>4.4490000000000002E-2</c:v>
                </c:pt>
                <c:pt idx="277143">
                  <c:v>4.4489000000000001E-2</c:v>
                </c:pt>
                <c:pt idx="277144">
                  <c:v>4.4489000000000001E-2</c:v>
                </c:pt>
                <c:pt idx="277145">
                  <c:v>4.4488E-2</c:v>
                </c:pt>
                <c:pt idx="277146">
                  <c:v>4.4486999999999999E-2</c:v>
                </c:pt>
                <c:pt idx="277147">
                  <c:v>4.4486999999999999E-2</c:v>
                </c:pt>
                <c:pt idx="277148">
                  <c:v>4.4485999999999998E-2</c:v>
                </c:pt>
                <c:pt idx="277149">
                  <c:v>4.4485999999999998E-2</c:v>
                </c:pt>
                <c:pt idx="277150">
                  <c:v>4.4485999999999998E-2</c:v>
                </c:pt>
                <c:pt idx="277151">
                  <c:v>4.4484999999999997E-2</c:v>
                </c:pt>
                <c:pt idx="277152">
                  <c:v>4.4484999999999997E-2</c:v>
                </c:pt>
                <c:pt idx="277153">
                  <c:v>4.4484999999999997E-2</c:v>
                </c:pt>
                <c:pt idx="277154">
                  <c:v>4.4484999999999997E-2</c:v>
                </c:pt>
                <c:pt idx="277155">
                  <c:v>4.4484999999999997E-2</c:v>
                </c:pt>
                <c:pt idx="277156">
                  <c:v>4.4484999999999997E-2</c:v>
                </c:pt>
                <c:pt idx="277157">
                  <c:v>4.4484999999999997E-2</c:v>
                </c:pt>
                <c:pt idx="277158">
                  <c:v>4.4484999999999997E-2</c:v>
                </c:pt>
                <c:pt idx="277159">
                  <c:v>4.4484999999999997E-2</c:v>
                </c:pt>
                <c:pt idx="277160">
                  <c:v>4.4484999999999997E-2</c:v>
                </c:pt>
                <c:pt idx="277161">
                  <c:v>4.4485999999999998E-2</c:v>
                </c:pt>
                <c:pt idx="277162">
                  <c:v>4.4485999999999998E-2</c:v>
                </c:pt>
                <c:pt idx="277163">
                  <c:v>4.4485999999999998E-2</c:v>
                </c:pt>
                <c:pt idx="277164">
                  <c:v>4.4486999999999999E-2</c:v>
                </c:pt>
                <c:pt idx="277165">
                  <c:v>4.4486999999999999E-2</c:v>
                </c:pt>
                <c:pt idx="277166">
                  <c:v>4.4488E-2</c:v>
                </c:pt>
                <c:pt idx="277167">
                  <c:v>4.4488E-2</c:v>
                </c:pt>
                <c:pt idx="277168">
                  <c:v>4.4489000000000001E-2</c:v>
                </c:pt>
                <c:pt idx="277169">
                  <c:v>4.4489000000000001E-2</c:v>
                </c:pt>
                <c:pt idx="277170">
                  <c:v>4.4490000000000002E-2</c:v>
                </c:pt>
                <c:pt idx="277171">
                  <c:v>4.4491000000000003E-2</c:v>
                </c:pt>
                <c:pt idx="277172">
                  <c:v>4.4491000000000003E-2</c:v>
                </c:pt>
                <c:pt idx="277173">
                  <c:v>4.4491999999999997E-2</c:v>
                </c:pt>
                <c:pt idx="277174">
                  <c:v>4.4492999999999998E-2</c:v>
                </c:pt>
                <c:pt idx="277175">
                  <c:v>4.4493999999999999E-2</c:v>
                </c:pt>
                <c:pt idx="277176">
                  <c:v>4.4495E-2</c:v>
                </c:pt>
                <c:pt idx="277177">
                  <c:v>4.4496000000000001E-2</c:v>
                </c:pt>
                <c:pt idx="277178">
                  <c:v>4.4497000000000002E-2</c:v>
                </c:pt>
                <c:pt idx="277179">
                  <c:v>4.4498000000000003E-2</c:v>
                </c:pt>
                <c:pt idx="277180">
                  <c:v>4.4498999999999997E-2</c:v>
                </c:pt>
                <c:pt idx="277181">
                  <c:v>4.4499999999999998E-2</c:v>
                </c:pt>
                <c:pt idx="277182">
                  <c:v>4.4502E-2</c:v>
                </c:pt>
                <c:pt idx="277183">
                  <c:v>4.4503000000000001E-2</c:v>
                </c:pt>
                <c:pt idx="277184">
                  <c:v>4.4504000000000002E-2</c:v>
                </c:pt>
                <c:pt idx="277185">
                  <c:v>4.4505000000000003E-2</c:v>
                </c:pt>
                <c:pt idx="277186">
                  <c:v>4.4506999999999998E-2</c:v>
                </c:pt>
                <c:pt idx="277187">
                  <c:v>4.4507999999999999E-2</c:v>
                </c:pt>
                <c:pt idx="277188">
                  <c:v>4.4509E-2</c:v>
                </c:pt>
                <c:pt idx="277189">
                  <c:v>4.4511000000000002E-2</c:v>
                </c:pt>
                <c:pt idx="277190">
                  <c:v>4.4512000000000003E-2</c:v>
                </c:pt>
                <c:pt idx="277191">
                  <c:v>4.4512999999999997E-2</c:v>
                </c:pt>
                <c:pt idx="277192">
                  <c:v>4.4514999999999999E-2</c:v>
                </c:pt>
                <c:pt idx="277193">
                  <c:v>4.4516E-2</c:v>
                </c:pt>
                <c:pt idx="277194">
                  <c:v>4.4517000000000001E-2</c:v>
                </c:pt>
                <c:pt idx="277195">
                  <c:v>4.4519000000000003E-2</c:v>
                </c:pt>
                <c:pt idx="277196">
                  <c:v>4.4519999999999997E-2</c:v>
                </c:pt>
                <c:pt idx="277197">
                  <c:v>4.4521999999999999E-2</c:v>
                </c:pt>
                <c:pt idx="277198">
                  <c:v>4.4523E-2</c:v>
                </c:pt>
                <c:pt idx="277199">
                  <c:v>4.4524000000000001E-2</c:v>
                </c:pt>
                <c:pt idx="277200">
                  <c:v>4.4526000000000003E-2</c:v>
                </c:pt>
                <c:pt idx="277201">
                  <c:v>4.4526999999999997E-2</c:v>
                </c:pt>
                <c:pt idx="277202">
                  <c:v>4.4528999999999999E-2</c:v>
                </c:pt>
                <c:pt idx="277203">
                  <c:v>4.453E-2</c:v>
                </c:pt>
                <c:pt idx="277204">
                  <c:v>4.4531000000000001E-2</c:v>
                </c:pt>
                <c:pt idx="277205">
                  <c:v>4.4532000000000002E-2</c:v>
                </c:pt>
                <c:pt idx="277206">
                  <c:v>4.4533000000000003E-2</c:v>
                </c:pt>
                <c:pt idx="277207">
                  <c:v>4.4533999999999997E-2</c:v>
                </c:pt>
                <c:pt idx="277208">
                  <c:v>4.4534999999999998E-2</c:v>
                </c:pt>
                <c:pt idx="277209">
                  <c:v>4.4535999999999999E-2</c:v>
                </c:pt>
                <c:pt idx="277210">
                  <c:v>4.4537E-2</c:v>
                </c:pt>
                <c:pt idx="277211">
                  <c:v>4.4538000000000001E-2</c:v>
                </c:pt>
                <c:pt idx="277212">
                  <c:v>4.4539000000000002E-2</c:v>
                </c:pt>
                <c:pt idx="277213">
                  <c:v>4.4540000000000003E-2</c:v>
                </c:pt>
                <c:pt idx="277214">
                  <c:v>4.4540999999999997E-2</c:v>
                </c:pt>
                <c:pt idx="277215">
                  <c:v>4.4541999999999998E-2</c:v>
                </c:pt>
                <c:pt idx="277216">
                  <c:v>4.4541999999999998E-2</c:v>
                </c:pt>
                <c:pt idx="277217">
                  <c:v>4.4542999999999999E-2</c:v>
                </c:pt>
                <c:pt idx="277218">
                  <c:v>4.4544E-2</c:v>
                </c:pt>
                <c:pt idx="277219">
                  <c:v>4.4544E-2</c:v>
                </c:pt>
                <c:pt idx="277220">
                  <c:v>4.4545000000000001E-2</c:v>
                </c:pt>
                <c:pt idx="277221">
                  <c:v>4.4545000000000001E-2</c:v>
                </c:pt>
                <c:pt idx="277222">
                  <c:v>4.4546000000000002E-2</c:v>
                </c:pt>
                <c:pt idx="277223">
                  <c:v>4.4546000000000002E-2</c:v>
                </c:pt>
                <c:pt idx="277224">
                  <c:v>4.4547000000000003E-2</c:v>
                </c:pt>
                <c:pt idx="277225">
                  <c:v>4.4547000000000003E-2</c:v>
                </c:pt>
                <c:pt idx="277226">
                  <c:v>4.4547000000000003E-2</c:v>
                </c:pt>
                <c:pt idx="277227">
                  <c:v>4.4547000000000003E-2</c:v>
                </c:pt>
                <c:pt idx="277228">
                  <c:v>4.4547000000000003E-2</c:v>
                </c:pt>
                <c:pt idx="277229">
                  <c:v>4.4547999999999997E-2</c:v>
                </c:pt>
                <c:pt idx="277230">
                  <c:v>4.4547999999999997E-2</c:v>
                </c:pt>
                <c:pt idx="277231">
                  <c:v>4.4547999999999997E-2</c:v>
                </c:pt>
                <c:pt idx="277232">
                  <c:v>4.4547999999999997E-2</c:v>
                </c:pt>
                <c:pt idx="277233">
                  <c:v>4.4547999999999997E-2</c:v>
                </c:pt>
                <c:pt idx="277234">
                  <c:v>4.4548999999999998E-2</c:v>
                </c:pt>
                <c:pt idx="277235">
                  <c:v>4.4548999999999998E-2</c:v>
                </c:pt>
                <c:pt idx="277236">
                  <c:v>4.4548999999999998E-2</c:v>
                </c:pt>
                <c:pt idx="277237">
                  <c:v>4.4548999999999998E-2</c:v>
                </c:pt>
                <c:pt idx="277238">
                  <c:v>4.4548999999999998E-2</c:v>
                </c:pt>
                <c:pt idx="277239">
                  <c:v>4.4548999999999998E-2</c:v>
                </c:pt>
                <c:pt idx="277240">
                  <c:v>4.4549999999999999E-2</c:v>
                </c:pt>
                <c:pt idx="277241">
                  <c:v>4.4549999999999999E-2</c:v>
                </c:pt>
                <c:pt idx="277242">
                  <c:v>4.4549999999999999E-2</c:v>
                </c:pt>
                <c:pt idx="277243">
                  <c:v>4.4549999999999999E-2</c:v>
                </c:pt>
                <c:pt idx="277244">
                  <c:v>4.4551E-2</c:v>
                </c:pt>
                <c:pt idx="277245">
                  <c:v>4.4551E-2</c:v>
                </c:pt>
                <c:pt idx="277246">
                  <c:v>4.4552000000000001E-2</c:v>
                </c:pt>
                <c:pt idx="277247">
                  <c:v>4.4552000000000001E-2</c:v>
                </c:pt>
                <c:pt idx="277248">
                  <c:v>4.4553000000000002E-2</c:v>
                </c:pt>
                <c:pt idx="277249">
                  <c:v>4.4553000000000002E-2</c:v>
                </c:pt>
                <c:pt idx="277250">
                  <c:v>4.4554000000000003E-2</c:v>
                </c:pt>
                <c:pt idx="277251">
                  <c:v>4.4554999999999997E-2</c:v>
                </c:pt>
                <c:pt idx="277252">
                  <c:v>4.4554999999999997E-2</c:v>
                </c:pt>
                <c:pt idx="277253">
                  <c:v>4.4555999999999998E-2</c:v>
                </c:pt>
                <c:pt idx="277254">
                  <c:v>4.4555999999999998E-2</c:v>
                </c:pt>
                <c:pt idx="277255">
                  <c:v>4.4556999999999999E-2</c:v>
                </c:pt>
                <c:pt idx="277256">
                  <c:v>4.4558E-2</c:v>
                </c:pt>
                <c:pt idx="277257">
                  <c:v>4.4559000000000001E-2</c:v>
                </c:pt>
                <c:pt idx="277258">
                  <c:v>4.4560000000000002E-2</c:v>
                </c:pt>
                <c:pt idx="277259">
                  <c:v>4.4561000000000003E-2</c:v>
                </c:pt>
                <c:pt idx="277260">
                  <c:v>4.4561999999999997E-2</c:v>
                </c:pt>
                <c:pt idx="277261">
                  <c:v>4.4562999999999998E-2</c:v>
                </c:pt>
                <c:pt idx="277262">
                  <c:v>4.4563999999999999E-2</c:v>
                </c:pt>
                <c:pt idx="277263">
                  <c:v>4.4563999999999999E-2</c:v>
                </c:pt>
                <c:pt idx="277264">
                  <c:v>4.4565E-2</c:v>
                </c:pt>
                <c:pt idx="277265">
                  <c:v>4.4566000000000001E-2</c:v>
                </c:pt>
                <c:pt idx="277266">
                  <c:v>4.4567000000000002E-2</c:v>
                </c:pt>
                <c:pt idx="277267">
                  <c:v>4.4568000000000003E-2</c:v>
                </c:pt>
                <c:pt idx="277268">
                  <c:v>4.4568999999999998E-2</c:v>
                </c:pt>
                <c:pt idx="277269">
                  <c:v>4.4571E-2</c:v>
                </c:pt>
                <c:pt idx="277270">
                  <c:v>4.4572000000000001E-2</c:v>
                </c:pt>
                <c:pt idx="277271">
                  <c:v>4.4573000000000002E-2</c:v>
                </c:pt>
                <c:pt idx="277272">
                  <c:v>4.4574000000000003E-2</c:v>
                </c:pt>
                <c:pt idx="277273">
                  <c:v>4.4574999999999997E-2</c:v>
                </c:pt>
                <c:pt idx="277274">
                  <c:v>4.4575999999999998E-2</c:v>
                </c:pt>
                <c:pt idx="277275">
                  <c:v>4.4576999999999999E-2</c:v>
                </c:pt>
                <c:pt idx="277276">
                  <c:v>4.4578E-2</c:v>
                </c:pt>
                <c:pt idx="277277">
                  <c:v>4.4578E-2</c:v>
                </c:pt>
                <c:pt idx="277278">
                  <c:v>4.4579000000000001E-2</c:v>
                </c:pt>
                <c:pt idx="277279">
                  <c:v>4.4580000000000002E-2</c:v>
                </c:pt>
                <c:pt idx="277280">
                  <c:v>4.4581000000000003E-2</c:v>
                </c:pt>
                <c:pt idx="277281">
                  <c:v>4.4581999999999997E-2</c:v>
                </c:pt>
                <c:pt idx="277282">
                  <c:v>4.4582999999999998E-2</c:v>
                </c:pt>
                <c:pt idx="277283">
                  <c:v>4.4583999999999999E-2</c:v>
                </c:pt>
                <c:pt idx="277284">
                  <c:v>4.4585E-2</c:v>
                </c:pt>
                <c:pt idx="277285">
                  <c:v>4.4586000000000001E-2</c:v>
                </c:pt>
                <c:pt idx="277286">
                  <c:v>4.4587000000000002E-2</c:v>
                </c:pt>
                <c:pt idx="277287">
                  <c:v>4.4588000000000003E-2</c:v>
                </c:pt>
                <c:pt idx="277288">
                  <c:v>4.4588999999999997E-2</c:v>
                </c:pt>
                <c:pt idx="277289">
                  <c:v>4.4589999999999998E-2</c:v>
                </c:pt>
                <c:pt idx="277290">
                  <c:v>4.4590999999999999E-2</c:v>
                </c:pt>
                <c:pt idx="277291">
                  <c:v>4.4592E-2</c:v>
                </c:pt>
                <c:pt idx="277292">
                  <c:v>4.4593000000000001E-2</c:v>
                </c:pt>
                <c:pt idx="277293">
                  <c:v>4.4594000000000002E-2</c:v>
                </c:pt>
                <c:pt idx="277294">
                  <c:v>4.4595999999999997E-2</c:v>
                </c:pt>
                <c:pt idx="277295">
                  <c:v>4.4596999999999998E-2</c:v>
                </c:pt>
                <c:pt idx="277296">
                  <c:v>4.4597999999999999E-2</c:v>
                </c:pt>
                <c:pt idx="277297">
                  <c:v>4.4599E-2</c:v>
                </c:pt>
                <c:pt idx="277298">
                  <c:v>4.4600000000000001E-2</c:v>
                </c:pt>
                <c:pt idx="277299">
                  <c:v>4.4602000000000003E-2</c:v>
                </c:pt>
                <c:pt idx="277300">
                  <c:v>4.4602999999999997E-2</c:v>
                </c:pt>
                <c:pt idx="277301">
                  <c:v>4.4603999999999998E-2</c:v>
                </c:pt>
                <c:pt idx="277302">
                  <c:v>4.4606E-2</c:v>
                </c:pt>
                <c:pt idx="277303">
                  <c:v>4.4607000000000001E-2</c:v>
                </c:pt>
                <c:pt idx="277304">
                  <c:v>4.4609000000000003E-2</c:v>
                </c:pt>
                <c:pt idx="277305">
                  <c:v>4.4610999999999998E-2</c:v>
                </c:pt>
                <c:pt idx="277306">
                  <c:v>4.4611999999999999E-2</c:v>
                </c:pt>
                <c:pt idx="277307">
                  <c:v>4.4614000000000001E-2</c:v>
                </c:pt>
                <c:pt idx="277308">
                  <c:v>4.4616000000000003E-2</c:v>
                </c:pt>
                <c:pt idx="277309">
                  <c:v>4.4617999999999998E-2</c:v>
                </c:pt>
                <c:pt idx="277310">
                  <c:v>4.4618999999999999E-2</c:v>
                </c:pt>
                <c:pt idx="277311">
                  <c:v>4.4621000000000001E-2</c:v>
                </c:pt>
                <c:pt idx="277312">
                  <c:v>4.4623000000000003E-2</c:v>
                </c:pt>
                <c:pt idx="277313">
                  <c:v>4.4624999999999998E-2</c:v>
                </c:pt>
                <c:pt idx="277314">
                  <c:v>4.4627E-2</c:v>
                </c:pt>
                <c:pt idx="277315">
                  <c:v>4.4630000000000003E-2</c:v>
                </c:pt>
                <c:pt idx="277316">
                  <c:v>4.4631999999999998E-2</c:v>
                </c:pt>
                <c:pt idx="277317">
                  <c:v>4.4634E-2</c:v>
                </c:pt>
                <c:pt idx="277318">
                  <c:v>4.4636000000000002E-2</c:v>
                </c:pt>
                <c:pt idx="277319">
                  <c:v>4.4638999999999998E-2</c:v>
                </c:pt>
                <c:pt idx="277320">
                  <c:v>4.4641E-2</c:v>
                </c:pt>
                <c:pt idx="277321">
                  <c:v>4.4643000000000002E-2</c:v>
                </c:pt>
                <c:pt idx="277322">
                  <c:v>4.4644999999999997E-2</c:v>
                </c:pt>
                <c:pt idx="277323">
                  <c:v>4.4648E-2</c:v>
                </c:pt>
                <c:pt idx="277324">
                  <c:v>4.4650000000000002E-2</c:v>
                </c:pt>
                <c:pt idx="277325">
                  <c:v>4.4651999999999997E-2</c:v>
                </c:pt>
                <c:pt idx="277326">
                  <c:v>4.4655E-2</c:v>
                </c:pt>
                <c:pt idx="277327">
                  <c:v>4.4657000000000002E-2</c:v>
                </c:pt>
                <c:pt idx="277328">
                  <c:v>4.4659999999999998E-2</c:v>
                </c:pt>
                <c:pt idx="277329">
                  <c:v>4.4662E-2</c:v>
                </c:pt>
                <c:pt idx="277330">
                  <c:v>4.4664000000000002E-2</c:v>
                </c:pt>
                <c:pt idx="277331">
                  <c:v>4.4666999999999998E-2</c:v>
                </c:pt>
                <c:pt idx="277332">
                  <c:v>4.4669E-2</c:v>
                </c:pt>
                <c:pt idx="277333">
                  <c:v>4.4671000000000002E-2</c:v>
                </c:pt>
                <c:pt idx="277334">
                  <c:v>4.4672999999999997E-2</c:v>
                </c:pt>
                <c:pt idx="277335">
                  <c:v>4.4674999999999999E-2</c:v>
                </c:pt>
                <c:pt idx="277336">
                  <c:v>4.4677000000000001E-2</c:v>
                </c:pt>
                <c:pt idx="277337">
                  <c:v>4.4679000000000003E-2</c:v>
                </c:pt>
                <c:pt idx="277338">
                  <c:v>4.4680999999999998E-2</c:v>
                </c:pt>
                <c:pt idx="277339">
                  <c:v>4.4683E-2</c:v>
                </c:pt>
                <c:pt idx="277340">
                  <c:v>4.4685000000000002E-2</c:v>
                </c:pt>
                <c:pt idx="277341">
                  <c:v>4.4686999999999998E-2</c:v>
                </c:pt>
                <c:pt idx="277342">
                  <c:v>4.4689E-2</c:v>
                </c:pt>
                <c:pt idx="277343">
                  <c:v>4.4691000000000002E-2</c:v>
                </c:pt>
                <c:pt idx="277344">
                  <c:v>4.4692000000000003E-2</c:v>
                </c:pt>
                <c:pt idx="277345">
                  <c:v>4.4693999999999998E-2</c:v>
                </c:pt>
                <c:pt idx="277346">
                  <c:v>4.4694999999999999E-2</c:v>
                </c:pt>
                <c:pt idx="277347">
                  <c:v>4.4696E-2</c:v>
                </c:pt>
                <c:pt idx="277348">
                  <c:v>4.4698000000000002E-2</c:v>
                </c:pt>
                <c:pt idx="277349">
                  <c:v>4.4699000000000003E-2</c:v>
                </c:pt>
                <c:pt idx="277350">
                  <c:v>4.4699999999999997E-2</c:v>
                </c:pt>
                <c:pt idx="277351">
                  <c:v>4.4700999999999998E-2</c:v>
                </c:pt>
                <c:pt idx="277352">
                  <c:v>4.4701999999999999E-2</c:v>
                </c:pt>
                <c:pt idx="277353">
                  <c:v>4.4703E-2</c:v>
                </c:pt>
                <c:pt idx="277354">
                  <c:v>4.4704000000000001E-2</c:v>
                </c:pt>
                <c:pt idx="277355">
                  <c:v>4.4704000000000001E-2</c:v>
                </c:pt>
                <c:pt idx="277356">
                  <c:v>4.4705000000000002E-2</c:v>
                </c:pt>
                <c:pt idx="277357">
                  <c:v>4.4705000000000002E-2</c:v>
                </c:pt>
                <c:pt idx="277358">
                  <c:v>4.4705000000000002E-2</c:v>
                </c:pt>
                <c:pt idx="277359">
                  <c:v>4.4706000000000003E-2</c:v>
                </c:pt>
                <c:pt idx="277360">
                  <c:v>4.4706000000000003E-2</c:v>
                </c:pt>
                <c:pt idx="277361">
                  <c:v>4.4706000000000003E-2</c:v>
                </c:pt>
                <c:pt idx="277362">
                  <c:v>4.4706000000000003E-2</c:v>
                </c:pt>
                <c:pt idx="277363">
                  <c:v>4.4706000000000003E-2</c:v>
                </c:pt>
                <c:pt idx="277364">
                  <c:v>4.4706000000000003E-2</c:v>
                </c:pt>
                <c:pt idx="277365">
                  <c:v>4.4706000000000003E-2</c:v>
                </c:pt>
                <c:pt idx="277366">
                  <c:v>4.4705000000000002E-2</c:v>
                </c:pt>
                <c:pt idx="277367">
                  <c:v>4.4705000000000002E-2</c:v>
                </c:pt>
                <c:pt idx="277368">
                  <c:v>4.4704000000000001E-2</c:v>
                </c:pt>
                <c:pt idx="277369">
                  <c:v>4.4703E-2</c:v>
                </c:pt>
                <c:pt idx="277370">
                  <c:v>4.4703E-2</c:v>
                </c:pt>
                <c:pt idx="277371">
                  <c:v>4.4701999999999999E-2</c:v>
                </c:pt>
                <c:pt idx="277372">
                  <c:v>4.4700999999999998E-2</c:v>
                </c:pt>
                <c:pt idx="277373">
                  <c:v>4.4699999999999997E-2</c:v>
                </c:pt>
                <c:pt idx="277374">
                  <c:v>4.4699999999999997E-2</c:v>
                </c:pt>
                <c:pt idx="277375">
                  <c:v>4.4699000000000003E-2</c:v>
                </c:pt>
                <c:pt idx="277376">
                  <c:v>4.4698000000000002E-2</c:v>
                </c:pt>
                <c:pt idx="277377">
                  <c:v>4.4697000000000001E-2</c:v>
                </c:pt>
                <c:pt idx="277378">
                  <c:v>4.4696E-2</c:v>
                </c:pt>
                <c:pt idx="277379">
                  <c:v>4.4693999999999998E-2</c:v>
                </c:pt>
                <c:pt idx="277380">
                  <c:v>4.4692999999999997E-2</c:v>
                </c:pt>
                <c:pt idx="277381">
                  <c:v>4.4692000000000003E-2</c:v>
                </c:pt>
                <c:pt idx="277382">
                  <c:v>4.4691000000000002E-2</c:v>
                </c:pt>
                <c:pt idx="277383">
                  <c:v>4.4689E-2</c:v>
                </c:pt>
                <c:pt idx="277384">
                  <c:v>4.4687999999999999E-2</c:v>
                </c:pt>
                <c:pt idx="277385">
                  <c:v>4.4686999999999998E-2</c:v>
                </c:pt>
                <c:pt idx="277386">
                  <c:v>4.4685999999999997E-2</c:v>
                </c:pt>
                <c:pt idx="277387">
                  <c:v>4.4685000000000002E-2</c:v>
                </c:pt>
                <c:pt idx="277388">
                  <c:v>4.4683E-2</c:v>
                </c:pt>
                <c:pt idx="277389">
                  <c:v>4.4681999999999999E-2</c:v>
                </c:pt>
                <c:pt idx="277390">
                  <c:v>4.4680999999999998E-2</c:v>
                </c:pt>
                <c:pt idx="277391">
                  <c:v>4.4679000000000003E-2</c:v>
                </c:pt>
                <c:pt idx="277392">
                  <c:v>4.4678000000000002E-2</c:v>
                </c:pt>
                <c:pt idx="277393">
                  <c:v>4.4677000000000001E-2</c:v>
                </c:pt>
                <c:pt idx="277394">
                  <c:v>4.4674999999999999E-2</c:v>
                </c:pt>
                <c:pt idx="277395">
                  <c:v>4.4673999999999998E-2</c:v>
                </c:pt>
                <c:pt idx="277396">
                  <c:v>4.4672999999999997E-2</c:v>
                </c:pt>
                <c:pt idx="277397">
                  <c:v>4.4671000000000002E-2</c:v>
                </c:pt>
                <c:pt idx="277398">
                  <c:v>4.4670000000000001E-2</c:v>
                </c:pt>
                <c:pt idx="277399">
                  <c:v>4.4669E-2</c:v>
                </c:pt>
                <c:pt idx="277400">
                  <c:v>4.4667999999999999E-2</c:v>
                </c:pt>
                <c:pt idx="277401">
                  <c:v>4.4666999999999998E-2</c:v>
                </c:pt>
                <c:pt idx="277402">
                  <c:v>4.4665000000000003E-2</c:v>
                </c:pt>
                <c:pt idx="277403">
                  <c:v>4.4664000000000002E-2</c:v>
                </c:pt>
                <c:pt idx="277404">
                  <c:v>4.4663000000000001E-2</c:v>
                </c:pt>
                <c:pt idx="277405">
                  <c:v>4.4660999999999999E-2</c:v>
                </c:pt>
                <c:pt idx="277406">
                  <c:v>4.4659999999999998E-2</c:v>
                </c:pt>
                <c:pt idx="277407">
                  <c:v>4.4658999999999997E-2</c:v>
                </c:pt>
                <c:pt idx="277408">
                  <c:v>4.4658000000000003E-2</c:v>
                </c:pt>
                <c:pt idx="277409">
                  <c:v>4.4657000000000002E-2</c:v>
                </c:pt>
                <c:pt idx="277410">
                  <c:v>4.4656000000000001E-2</c:v>
                </c:pt>
                <c:pt idx="277411">
                  <c:v>4.4655E-2</c:v>
                </c:pt>
                <c:pt idx="277412">
                  <c:v>4.4653999999999999E-2</c:v>
                </c:pt>
                <c:pt idx="277413">
                  <c:v>4.4652999999999998E-2</c:v>
                </c:pt>
                <c:pt idx="277414">
                  <c:v>4.4651000000000003E-2</c:v>
                </c:pt>
                <c:pt idx="277415">
                  <c:v>4.4650000000000002E-2</c:v>
                </c:pt>
                <c:pt idx="277416">
                  <c:v>4.4649000000000001E-2</c:v>
                </c:pt>
                <c:pt idx="277417">
                  <c:v>4.4648E-2</c:v>
                </c:pt>
                <c:pt idx="277418">
                  <c:v>4.4646999999999999E-2</c:v>
                </c:pt>
                <c:pt idx="277419">
                  <c:v>4.4645999999999998E-2</c:v>
                </c:pt>
                <c:pt idx="277420">
                  <c:v>4.4644999999999997E-2</c:v>
                </c:pt>
                <c:pt idx="277421">
                  <c:v>4.4644000000000003E-2</c:v>
                </c:pt>
                <c:pt idx="277422">
                  <c:v>4.4644000000000003E-2</c:v>
                </c:pt>
                <c:pt idx="277423">
                  <c:v>4.4643000000000002E-2</c:v>
                </c:pt>
                <c:pt idx="277424">
                  <c:v>4.4642000000000001E-2</c:v>
                </c:pt>
                <c:pt idx="277425">
                  <c:v>4.4641E-2</c:v>
                </c:pt>
                <c:pt idx="277426">
                  <c:v>4.4641E-2</c:v>
                </c:pt>
                <c:pt idx="277427">
                  <c:v>4.4639999999999999E-2</c:v>
                </c:pt>
                <c:pt idx="277428">
                  <c:v>4.4638999999999998E-2</c:v>
                </c:pt>
                <c:pt idx="277429">
                  <c:v>4.4638999999999998E-2</c:v>
                </c:pt>
                <c:pt idx="277430">
                  <c:v>4.4637999999999997E-2</c:v>
                </c:pt>
                <c:pt idx="277431">
                  <c:v>4.4637999999999997E-2</c:v>
                </c:pt>
                <c:pt idx="277432">
                  <c:v>4.4637999999999997E-2</c:v>
                </c:pt>
                <c:pt idx="277433">
                  <c:v>4.4637000000000003E-2</c:v>
                </c:pt>
                <c:pt idx="277434">
                  <c:v>4.4637000000000003E-2</c:v>
                </c:pt>
                <c:pt idx="277435">
                  <c:v>4.4637000000000003E-2</c:v>
                </c:pt>
                <c:pt idx="277436">
                  <c:v>4.4637000000000003E-2</c:v>
                </c:pt>
                <c:pt idx="277437">
                  <c:v>4.4637000000000003E-2</c:v>
                </c:pt>
                <c:pt idx="277438">
                  <c:v>4.4637000000000003E-2</c:v>
                </c:pt>
                <c:pt idx="277439">
                  <c:v>4.4637000000000003E-2</c:v>
                </c:pt>
                <c:pt idx="277440">
                  <c:v>4.4637999999999997E-2</c:v>
                </c:pt>
                <c:pt idx="277441">
                  <c:v>4.4637999999999997E-2</c:v>
                </c:pt>
                <c:pt idx="277442">
                  <c:v>4.4637999999999997E-2</c:v>
                </c:pt>
                <c:pt idx="277443">
                  <c:v>4.4638999999999998E-2</c:v>
                </c:pt>
                <c:pt idx="277444">
                  <c:v>4.4638999999999998E-2</c:v>
                </c:pt>
                <c:pt idx="277445">
                  <c:v>4.4639999999999999E-2</c:v>
                </c:pt>
                <c:pt idx="277446">
                  <c:v>4.4641E-2</c:v>
                </c:pt>
                <c:pt idx="277447">
                  <c:v>4.4642000000000001E-2</c:v>
                </c:pt>
                <c:pt idx="277448">
                  <c:v>4.4643000000000002E-2</c:v>
                </c:pt>
                <c:pt idx="277449">
                  <c:v>4.4644000000000003E-2</c:v>
                </c:pt>
                <c:pt idx="277450">
                  <c:v>4.4644999999999997E-2</c:v>
                </c:pt>
                <c:pt idx="277451">
                  <c:v>4.4645999999999998E-2</c:v>
                </c:pt>
                <c:pt idx="277452">
                  <c:v>4.4646999999999999E-2</c:v>
                </c:pt>
                <c:pt idx="277453">
                  <c:v>4.4649000000000001E-2</c:v>
                </c:pt>
                <c:pt idx="277454">
                  <c:v>4.4650000000000002E-2</c:v>
                </c:pt>
                <c:pt idx="277455">
                  <c:v>4.4651000000000003E-2</c:v>
                </c:pt>
                <c:pt idx="277456">
                  <c:v>4.4652999999999998E-2</c:v>
                </c:pt>
                <c:pt idx="277457">
                  <c:v>4.4655E-2</c:v>
                </c:pt>
                <c:pt idx="277458">
                  <c:v>4.4656000000000001E-2</c:v>
                </c:pt>
                <c:pt idx="277459">
                  <c:v>4.4658000000000003E-2</c:v>
                </c:pt>
                <c:pt idx="277460">
                  <c:v>4.4659999999999998E-2</c:v>
                </c:pt>
                <c:pt idx="277461">
                  <c:v>4.4662E-2</c:v>
                </c:pt>
                <c:pt idx="277462">
                  <c:v>4.4663000000000001E-2</c:v>
                </c:pt>
                <c:pt idx="277463">
                  <c:v>4.4665000000000003E-2</c:v>
                </c:pt>
                <c:pt idx="277464">
                  <c:v>4.4666999999999998E-2</c:v>
                </c:pt>
                <c:pt idx="277465">
                  <c:v>4.4667999999999999E-2</c:v>
                </c:pt>
                <c:pt idx="277466">
                  <c:v>4.4670000000000001E-2</c:v>
                </c:pt>
                <c:pt idx="277467">
                  <c:v>4.4672000000000003E-2</c:v>
                </c:pt>
                <c:pt idx="277468">
                  <c:v>4.4673999999999998E-2</c:v>
                </c:pt>
                <c:pt idx="277469">
                  <c:v>4.4676E-2</c:v>
                </c:pt>
                <c:pt idx="277470">
                  <c:v>4.4678000000000002E-2</c:v>
                </c:pt>
                <c:pt idx="277471">
                  <c:v>4.4679000000000003E-2</c:v>
                </c:pt>
                <c:pt idx="277472">
                  <c:v>4.4680999999999998E-2</c:v>
                </c:pt>
                <c:pt idx="277473">
                  <c:v>4.4683E-2</c:v>
                </c:pt>
                <c:pt idx="277474">
                  <c:v>4.4684000000000001E-2</c:v>
                </c:pt>
                <c:pt idx="277475">
                  <c:v>4.4685999999999997E-2</c:v>
                </c:pt>
                <c:pt idx="277476">
                  <c:v>4.4686999999999998E-2</c:v>
                </c:pt>
                <c:pt idx="277477">
                  <c:v>4.4689E-2</c:v>
                </c:pt>
                <c:pt idx="277478">
                  <c:v>4.4690000000000001E-2</c:v>
                </c:pt>
                <c:pt idx="277479">
                  <c:v>4.4691000000000002E-2</c:v>
                </c:pt>
                <c:pt idx="277480">
                  <c:v>4.4692999999999997E-2</c:v>
                </c:pt>
                <c:pt idx="277481">
                  <c:v>4.4693999999999998E-2</c:v>
                </c:pt>
                <c:pt idx="277482">
                  <c:v>4.4694999999999999E-2</c:v>
                </c:pt>
                <c:pt idx="277483">
                  <c:v>4.4696E-2</c:v>
                </c:pt>
                <c:pt idx="277484">
                  <c:v>4.4697000000000001E-2</c:v>
                </c:pt>
                <c:pt idx="277485">
                  <c:v>4.4698000000000002E-2</c:v>
                </c:pt>
                <c:pt idx="277486">
                  <c:v>4.4699000000000003E-2</c:v>
                </c:pt>
                <c:pt idx="277487">
                  <c:v>4.4699000000000003E-2</c:v>
                </c:pt>
                <c:pt idx="277488">
                  <c:v>4.4699999999999997E-2</c:v>
                </c:pt>
                <c:pt idx="277489">
                  <c:v>4.4699999999999997E-2</c:v>
                </c:pt>
                <c:pt idx="277490">
                  <c:v>4.4699999999999997E-2</c:v>
                </c:pt>
                <c:pt idx="277491">
                  <c:v>4.4700999999999998E-2</c:v>
                </c:pt>
                <c:pt idx="277492">
                  <c:v>4.4700999999999998E-2</c:v>
                </c:pt>
                <c:pt idx="277493">
                  <c:v>4.4700999999999998E-2</c:v>
                </c:pt>
                <c:pt idx="277494">
                  <c:v>4.4700999999999998E-2</c:v>
                </c:pt>
                <c:pt idx="277495">
                  <c:v>4.4700999999999998E-2</c:v>
                </c:pt>
                <c:pt idx="277496">
                  <c:v>4.4700999999999998E-2</c:v>
                </c:pt>
                <c:pt idx="277497">
                  <c:v>4.4699999999999997E-2</c:v>
                </c:pt>
                <c:pt idx="277498">
                  <c:v>4.4699999999999997E-2</c:v>
                </c:pt>
                <c:pt idx="277499">
                  <c:v>4.4699999999999997E-2</c:v>
                </c:pt>
                <c:pt idx="277500">
                  <c:v>4.4699000000000003E-2</c:v>
                </c:pt>
                <c:pt idx="277501">
                  <c:v>4.4699000000000003E-2</c:v>
                </c:pt>
                <c:pt idx="277502">
                  <c:v>4.4698000000000002E-2</c:v>
                </c:pt>
                <c:pt idx="277503">
                  <c:v>4.4697000000000001E-2</c:v>
                </c:pt>
                <c:pt idx="277504">
                  <c:v>4.4697000000000001E-2</c:v>
                </c:pt>
                <c:pt idx="277505">
                  <c:v>4.4696E-2</c:v>
                </c:pt>
                <c:pt idx="277506">
                  <c:v>4.4694999999999999E-2</c:v>
                </c:pt>
                <c:pt idx="277507">
                  <c:v>4.4694999999999999E-2</c:v>
                </c:pt>
                <c:pt idx="277508">
                  <c:v>4.4693999999999998E-2</c:v>
                </c:pt>
                <c:pt idx="277509">
                  <c:v>4.4692999999999997E-2</c:v>
                </c:pt>
                <c:pt idx="277510">
                  <c:v>4.4692000000000003E-2</c:v>
                </c:pt>
                <c:pt idx="277511">
                  <c:v>4.4691000000000002E-2</c:v>
                </c:pt>
                <c:pt idx="277512">
                  <c:v>4.4690000000000001E-2</c:v>
                </c:pt>
                <c:pt idx="277513">
                  <c:v>4.4689E-2</c:v>
                </c:pt>
                <c:pt idx="277514">
                  <c:v>4.4687999999999999E-2</c:v>
                </c:pt>
                <c:pt idx="277515">
                  <c:v>4.4686999999999998E-2</c:v>
                </c:pt>
                <c:pt idx="277516">
                  <c:v>4.4685999999999997E-2</c:v>
                </c:pt>
                <c:pt idx="277517">
                  <c:v>4.4685000000000002E-2</c:v>
                </c:pt>
                <c:pt idx="277518">
                  <c:v>4.4684000000000001E-2</c:v>
                </c:pt>
                <c:pt idx="277519">
                  <c:v>4.4683E-2</c:v>
                </c:pt>
                <c:pt idx="277520">
                  <c:v>4.4681999999999999E-2</c:v>
                </c:pt>
                <c:pt idx="277521">
                  <c:v>4.4680999999999998E-2</c:v>
                </c:pt>
                <c:pt idx="277522">
                  <c:v>4.4679999999999997E-2</c:v>
                </c:pt>
                <c:pt idx="277523">
                  <c:v>4.4679000000000003E-2</c:v>
                </c:pt>
                <c:pt idx="277524">
                  <c:v>4.4678000000000002E-2</c:v>
                </c:pt>
                <c:pt idx="277525">
                  <c:v>4.4677000000000001E-2</c:v>
                </c:pt>
                <c:pt idx="277526">
                  <c:v>4.4676E-2</c:v>
                </c:pt>
                <c:pt idx="277527">
                  <c:v>4.4674999999999999E-2</c:v>
                </c:pt>
                <c:pt idx="277528">
                  <c:v>4.4673999999999998E-2</c:v>
                </c:pt>
                <c:pt idx="277529">
                  <c:v>4.4672999999999997E-2</c:v>
                </c:pt>
                <c:pt idx="277530">
                  <c:v>4.4672999999999997E-2</c:v>
                </c:pt>
                <c:pt idx="277531">
                  <c:v>4.4672000000000003E-2</c:v>
                </c:pt>
                <c:pt idx="277532">
                  <c:v>4.4671000000000002E-2</c:v>
                </c:pt>
                <c:pt idx="277533">
                  <c:v>4.4669E-2</c:v>
                </c:pt>
                <c:pt idx="277534">
                  <c:v>4.4667999999999999E-2</c:v>
                </c:pt>
                <c:pt idx="277535">
                  <c:v>4.4666999999999998E-2</c:v>
                </c:pt>
                <c:pt idx="277536">
                  <c:v>4.4665999999999997E-2</c:v>
                </c:pt>
                <c:pt idx="277537">
                  <c:v>4.4665000000000003E-2</c:v>
                </c:pt>
                <c:pt idx="277538">
                  <c:v>4.4664000000000002E-2</c:v>
                </c:pt>
                <c:pt idx="277539">
                  <c:v>4.4663000000000001E-2</c:v>
                </c:pt>
                <c:pt idx="277540">
                  <c:v>4.4662E-2</c:v>
                </c:pt>
                <c:pt idx="277541">
                  <c:v>4.4659999999999998E-2</c:v>
                </c:pt>
                <c:pt idx="277542">
                  <c:v>4.4658999999999997E-2</c:v>
                </c:pt>
                <c:pt idx="277543">
                  <c:v>4.4658000000000003E-2</c:v>
                </c:pt>
                <c:pt idx="277544">
                  <c:v>4.4657000000000002E-2</c:v>
                </c:pt>
                <c:pt idx="277545">
                  <c:v>4.4655E-2</c:v>
                </c:pt>
                <c:pt idx="277546">
                  <c:v>4.4653999999999999E-2</c:v>
                </c:pt>
                <c:pt idx="277547">
                  <c:v>4.4651999999999997E-2</c:v>
                </c:pt>
                <c:pt idx="277548">
                  <c:v>4.4651000000000003E-2</c:v>
                </c:pt>
                <c:pt idx="277549">
                  <c:v>4.4649000000000001E-2</c:v>
                </c:pt>
                <c:pt idx="277550">
                  <c:v>4.4648E-2</c:v>
                </c:pt>
                <c:pt idx="277551">
                  <c:v>4.4645999999999998E-2</c:v>
                </c:pt>
                <c:pt idx="277552">
                  <c:v>4.4644000000000003E-2</c:v>
                </c:pt>
                <c:pt idx="277553">
                  <c:v>4.4643000000000002E-2</c:v>
                </c:pt>
                <c:pt idx="277554">
                  <c:v>4.4641E-2</c:v>
                </c:pt>
                <c:pt idx="277555">
                  <c:v>4.4638999999999998E-2</c:v>
                </c:pt>
                <c:pt idx="277556">
                  <c:v>4.4637000000000003E-2</c:v>
                </c:pt>
                <c:pt idx="277557">
                  <c:v>4.4636000000000002E-2</c:v>
                </c:pt>
                <c:pt idx="277558">
                  <c:v>4.4634E-2</c:v>
                </c:pt>
                <c:pt idx="277559">
                  <c:v>4.4631999999999998E-2</c:v>
                </c:pt>
                <c:pt idx="277560">
                  <c:v>4.4630000000000003E-2</c:v>
                </c:pt>
                <c:pt idx="277561">
                  <c:v>4.4628000000000001E-2</c:v>
                </c:pt>
                <c:pt idx="277562">
                  <c:v>4.4625999999999999E-2</c:v>
                </c:pt>
                <c:pt idx="277563">
                  <c:v>4.4623999999999997E-2</c:v>
                </c:pt>
                <c:pt idx="277564">
                  <c:v>4.4622000000000002E-2</c:v>
                </c:pt>
                <c:pt idx="277565">
                  <c:v>4.462E-2</c:v>
                </c:pt>
                <c:pt idx="277566">
                  <c:v>4.4617999999999998E-2</c:v>
                </c:pt>
                <c:pt idx="277567">
                  <c:v>4.4616000000000003E-2</c:v>
                </c:pt>
                <c:pt idx="277568">
                  <c:v>4.4614000000000001E-2</c:v>
                </c:pt>
                <c:pt idx="277569">
                  <c:v>4.4611999999999999E-2</c:v>
                </c:pt>
                <c:pt idx="277570">
                  <c:v>4.4609999999999997E-2</c:v>
                </c:pt>
                <c:pt idx="277571">
                  <c:v>4.4608000000000002E-2</c:v>
                </c:pt>
                <c:pt idx="277572">
                  <c:v>4.4606E-2</c:v>
                </c:pt>
                <c:pt idx="277573">
                  <c:v>4.4603999999999998E-2</c:v>
                </c:pt>
                <c:pt idx="277574">
                  <c:v>4.4602000000000003E-2</c:v>
                </c:pt>
                <c:pt idx="277575">
                  <c:v>4.4600000000000001E-2</c:v>
                </c:pt>
                <c:pt idx="277576">
                  <c:v>4.4597999999999999E-2</c:v>
                </c:pt>
                <c:pt idx="277577">
                  <c:v>4.4595999999999997E-2</c:v>
                </c:pt>
                <c:pt idx="277578">
                  <c:v>4.4594000000000002E-2</c:v>
                </c:pt>
                <c:pt idx="277579">
                  <c:v>4.4592E-2</c:v>
                </c:pt>
                <c:pt idx="277580">
                  <c:v>4.4589999999999998E-2</c:v>
                </c:pt>
                <c:pt idx="277581">
                  <c:v>4.4588000000000003E-2</c:v>
                </c:pt>
                <c:pt idx="277582">
                  <c:v>4.4586000000000001E-2</c:v>
                </c:pt>
                <c:pt idx="277583">
                  <c:v>4.4583999999999999E-2</c:v>
                </c:pt>
                <c:pt idx="277584">
                  <c:v>4.4582999999999998E-2</c:v>
                </c:pt>
                <c:pt idx="277585">
                  <c:v>4.4581000000000003E-2</c:v>
                </c:pt>
                <c:pt idx="277586">
                  <c:v>4.4579000000000001E-2</c:v>
                </c:pt>
                <c:pt idx="277587">
                  <c:v>4.4578E-2</c:v>
                </c:pt>
                <c:pt idx="277588">
                  <c:v>4.4575999999999998E-2</c:v>
                </c:pt>
                <c:pt idx="277589">
                  <c:v>4.4574999999999997E-2</c:v>
                </c:pt>
                <c:pt idx="277590">
                  <c:v>4.4574000000000003E-2</c:v>
                </c:pt>
                <c:pt idx="277591">
                  <c:v>4.4572000000000001E-2</c:v>
                </c:pt>
                <c:pt idx="277592">
                  <c:v>4.4571E-2</c:v>
                </c:pt>
                <c:pt idx="277593">
                  <c:v>4.4569999999999999E-2</c:v>
                </c:pt>
                <c:pt idx="277594">
                  <c:v>4.4568999999999998E-2</c:v>
                </c:pt>
                <c:pt idx="277595">
                  <c:v>4.4568000000000003E-2</c:v>
                </c:pt>
                <c:pt idx="277596">
                  <c:v>4.4567000000000002E-2</c:v>
                </c:pt>
                <c:pt idx="277597">
                  <c:v>4.4566000000000001E-2</c:v>
                </c:pt>
                <c:pt idx="277598">
                  <c:v>4.4566000000000001E-2</c:v>
                </c:pt>
                <c:pt idx="277599">
                  <c:v>4.4565E-2</c:v>
                </c:pt>
                <c:pt idx="277600">
                  <c:v>4.4565E-2</c:v>
                </c:pt>
                <c:pt idx="277601">
                  <c:v>4.4563999999999999E-2</c:v>
                </c:pt>
                <c:pt idx="277602">
                  <c:v>4.4563999999999999E-2</c:v>
                </c:pt>
                <c:pt idx="277603">
                  <c:v>4.4563999999999999E-2</c:v>
                </c:pt>
                <c:pt idx="277604">
                  <c:v>4.4563999999999999E-2</c:v>
                </c:pt>
                <c:pt idx="277605">
                  <c:v>4.4562999999999998E-2</c:v>
                </c:pt>
                <c:pt idx="277606">
                  <c:v>4.4562999999999998E-2</c:v>
                </c:pt>
                <c:pt idx="277607">
                  <c:v>4.4563999999999999E-2</c:v>
                </c:pt>
                <c:pt idx="277608">
                  <c:v>4.4563999999999999E-2</c:v>
                </c:pt>
                <c:pt idx="277609">
                  <c:v>4.4563999999999999E-2</c:v>
                </c:pt>
                <c:pt idx="277610">
                  <c:v>4.4565E-2</c:v>
                </c:pt>
                <c:pt idx="277611">
                  <c:v>4.4565E-2</c:v>
                </c:pt>
                <c:pt idx="277612">
                  <c:v>4.4566000000000001E-2</c:v>
                </c:pt>
                <c:pt idx="277613">
                  <c:v>4.4567000000000002E-2</c:v>
                </c:pt>
                <c:pt idx="277614">
                  <c:v>4.4567000000000002E-2</c:v>
                </c:pt>
                <c:pt idx="277615">
                  <c:v>4.4568000000000003E-2</c:v>
                </c:pt>
                <c:pt idx="277616">
                  <c:v>4.4568999999999998E-2</c:v>
                </c:pt>
                <c:pt idx="277617">
                  <c:v>4.4569999999999999E-2</c:v>
                </c:pt>
                <c:pt idx="277618">
                  <c:v>4.4571E-2</c:v>
                </c:pt>
                <c:pt idx="277619">
                  <c:v>4.4572000000000001E-2</c:v>
                </c:pt>
                <c:pt idx="277620">
                  <c:v>4.4573000000000002E-2</c:v>
                </c:pt>
                <c:pt idx="277621">
                  <c:v>4.4574000000000003E-2</c:v>
                </c:pt>
                <c:pt idx="277622">
                  <c:v>4.4574999999999997E-2</c:v>
                </c:pt>
                <c:pt idx="277623">
                  <c:v>4.4575999999999998E-2</c:v>
                </c:pt>
                <c:pt idx="277624">
                  <c:v>4.4578E-2</c:v>
                </c:pt>
                <c:pt idx="277625">
                  <c:v>4.4579000000000001E-2</c:v>
                </c:pt>
                <c:pt idx="277626">
                  <c:v>4.4580000000000002E-2</c:v>
                </c:pt>
                <c:pt idx="277627">
                  <c:v>4.4581000000000003E-2</c:v>
                </c:pt>
                <c:pt idx="277628">
                  <c:v>4.4582999999999998E-2</c:v>
                </c:pt>
                <c:pt idx="277629">
                  <c:v>4.4583999999999999E-2</c:v>
                </c:pt>
                <c:pt idx="277630">
                  <c:v>4.4585E-2</c:v>
                </c:pt>
                <c:pt idx="277631">
                  <c:v>4.4587000000000002E-2</c:v>
                </c:pt>
                <c:pt idx="277632">
                  <c:v>4.4588000000000003E-2</c:v>
                </c:pt>
                <c:pt idx="277633">
                  <c:v>4.4589999999999998E-2</c:v>
                </c:pt>
                <c:pt idx="277634">
                  <c:v>4.4590999999999999E-2</c:v>
                </c:pt>
                <c:pt idx="277635">
                  <c:v>4.4593000000000001E-2</c:v>
                </c:pt>
                <c:pt idx="277636">
                  <c:v>4.4594000000000002E-2</c:v>
                </c:pt>
                <c:pt idx="277637">
                  <c:v>4.4595000000000003E-2</c:v>
                </c:pt>
                <c:pt idx="277638">
                  <c:v>4.4596999999999998E-2</c:v>
                </c:pt>
                <c:pt idx="277639">
                  <c:v>4.4597999999999999E-2</c:v>
                </c:pt>
                <c:pt idx="277640">
                  <c:v>4.4599E-2</c:v>
                </c:pt>
                <c:pt idx="277641">
                  <c:v>4.4601000000000002E-2</c:v>
                </c:pt>
                <c:pt idx="277642">
                  <c:v>4.4602000000000003E-2</c:v>
                </c:pt>
                <c:pt idx="277643">
                  <c:v>4.4602999999999997E-2</c:v>
                </c:pt>
                <c:pt idx="277644">
                  <c:v>4.4603999999999998E-2</c:v>
                </c:pt>
                <c:pt idx="277645">
                  <c:v>4.4606E-2</c:v>
                </c:pt>
                <c:pt idx="277646">
                  <c:v>4.4607000000000001E-2</c:v>
                </c:pt>
                <c:pt idx="277647">
                  <c:v>4.4608000000000002E-2</c:v>
                </c:pt>
                <c:pt idx="277648">
                  <c:v>4.4609000000000003E-2</c:v>
                </c:pt>
                <c:pt idx="277649">
                  <c:v>4.4609999999999997E-2</c:v>
                </c:pt>
                <c:pt idx="277650">
                  <c:v>4.4610999999999998E-2</c:v>
                </c:pt>
                <c:pt idx="277651">
                  <c:v>4.4611999999999999E-2</c:v>
                </c:pt>
                <c:pt idx="277652">
                  <c:v>4.4613E-2</c:v>
                </c:pt>
                <c:pt idx="277653">
                  <c:v>4.4614000000000001E-2</c:v>
                </c:pt>
                <c:pt idx="277654">
                  <c:v>4.4614000000000001E-2</c:v>
                </c:pt>
                <c:pt idx="277655">
                  <c:v>4.4615000000000002E-2</c:v>
                </c:pt>
                <c:pt idx="277656">
                  <c:v>4.4616000000000003E-2</c:v>
                </c:pt>
                <c:pt idx="277657">
                  <c:v>4.4616000000000003E-2</c:v>
                </c:pt>
                <c:pt idx="277658">
                  <c:v>4.4616999999999997E-2</c:v>
                </c:pt>
                <c:pt idx="277659">
                  <c:v>4.4616999999999997E-2</c:v>
                </c:pt>
                <c:pt idx="277660">
                  <c:v>4.4617999999999998E-2</c:v>
                </c:pt>
                <c:pt idx="277661">
                  <c:v>4.4617999999999998E-2</c:v>
                </c:pt>
                <c:pt idx="277662">
                  <c:v>4.4617999999999998E-2</c:v>
                </c:pt>
                <c:pt idx="277663">
                  <c:v>4.4617999999999998E-2</c:v>
                </c:pt>
                <c:pt idx="277664">
                  <c:v>4.4617999999999998E-2</c:v>
                </c:pt>
                <c:pt idx="277665">
                  <c:v>4.4617999999999998E-2</c:v>
                </c:pt>
                <c:pt idx="277666">
                  <c:v>4.4617999999999998E-2</c:v>
                </c:pt>
                <c:pt idx="277667">
                  <c:v>4.4616999999999997E-2</c:v>
                </c:pt>
                <c:pt idx="277668">
                  <c:v>4.4616999999999997E-2</c:v>
                </c:pt>
                <c:pt idx="277669">
                  <c:v>4.4616999999999997E-2</c:v>
                </c:pt>
                <c:pt idx="277670">
                  <c:v>4.4616999999999997E-2</c:v>
                </c:pt>
                <c:pt idx="277671">
                  <c:v>4.4616000000000003E-2</c:v>
                </c:pt>
                <c:pt idx="277672">
                  <c:v>4.4616000000000003E-2</c:v>
                </c:pt>
                <c:pt idx="277673">
                  <c:v>4.4615000000000002E-2</c:v>
                </c:pt>
                <c:pt idx="277674">
                  <c:v>4.4614000000000001E-2</c:v>
                </c:pt>
                <c:pt idx="277675">
                  <c:v>4.4613E-2</c:v>
                </c:pt>
                <c:pt idx="277676">
                  <c:v>4.4611999999999999E-2</c:v>
                </c:pt>
                <c:pt idx="277677">
                  <c:v>4.4611999999999999E-2</c:v>
                </c:pt>
                <c:pt idx="277678">
                  <c:v>4.4610999999999998E-2</c:v>
                </c:pt>
                <c:pt idx="277679">
                  <c:v>4.4609999999999997E-2</c:v>
                </c:pt>
                <c:pt idx="277680">
                  <c:v>4.4609000000000003E-2</c:v>
                </c:pt>
                <c:pt idx="277681">
                  <c:v>4.4608000000000002E-2</c:v>
                </c:pt>
                <c:pt idx="277682">
                  <c:v>4.4607000000000001E-2</c:v>
                </c:pt>
                <c:pt idx="277683">
                  <c:v>4.4606E-2</c:v>
                </c:pt>
                <c:pt idx="277684">
                  <c:v>4.4604999999999999E-2</c:v>
                </c:pt>
                <c:pt idx="277685">
                  <c:v>4.4604999999999999E-2</c:v>
                </c:pt>
                <c:pt idx="277686">
                  <c:v>4.4603999999999998E-2</c:v>
                </c:pt>
                <c:pt idx="277687">
                  <c:v>4.4602999999999997E-2</c:v>
                </c:pt>
                <c:pt idx="277688">
                  <c:v>4.4602000000000003E-2</c:v>
                </c:pt>
                <c:pt idx="277689">
                  <c:v>4.4601000000000002E-2</c:v>
                </c:pt>
                <c:pt idx="277690">
                  <c:v>4.4600000000000001E-2</c:v>
                </c:pt>
                <c:pt idx="277691">
                  <c:v>4.4599E-2</c:v>
                </c:pt>
                <c:pt idx="277692">
                  <c:v>4.4599E-2</c:v>
                </c:pt>
                <c:pt idx="277693">
                  <c:v>4.4597999999999999E-2</c:v>
                </c:pt>
                <c:pt idx="277694">
                  <c:v>4.4597999999999999E-2</c:v>
                </c:pt>
                <c:pt idx="277695">
                  <c:v>4.4596999999999998E-2</c:v>
                </c:pt>
                <c:pt idx="277696">
                  <c:v>4.4596999999999998E-2</c:v>
                </c:pt>
                <c:pt idx="277697">
                  <c:v>4.4596999999999998E-2</c:v>
                </c:pt>
                <c:pt idx="277698">
                  <c:v>4.4595999999999997E-2</c:v>
                </c:pt>
                <c:pt idx="277699">
                  <c:v>4.4595999999999997E-2</c:v>
                </c:pt>
                <c:pt idx="277700">
                  <c:v>4.4595999999999997E-2</c:v>
                </c:pt>
                <c:pt idx="277701">
                  <c:v>4.4595999999999997E-2</c:v>
                </c:pt>
                <c:pt idx="277702">
                  <c:v>4.4596999999999998E-2</c:v>
                </c:pt>
                <c:pt idx="277703">
                  <c:v>4.4596999999999998E-2</c:v>
                </c:pt>
                <c:pt idx="277704">
                  <c:v>4.4596999999999998E-2</c:v>
                </c:pt>
                <c:pt idx="277705">
                  <c:v>4.4597999999999999E-2</c:v>
                </c:pt>
                <c:pt idx="277706">
                  <c:v>4.4599E-2</c:v>
                </c:pt>
                <c:pt idx="277707">
                  <c:v>4.4599E-2</c:v>
                </c:pt>
                <c:pt idx="277708">
                  <c:v>4.4600000000000001E-2</c:v>
                </c:pt>
                <c:pt idx="277709">
                  <c:v>4.4601000000000002E-2</c:v>
                </c:pt>
                <c:pt idx="277710">
                  <c:v>4.4602000000000003E-2</c:v>
                </c:pt>
                <c:pt idx="277711">
                  <c:v>4.4602999999999997E-2</c:v>
                </c:pt>
                <c:pt idx="277712">
                  <c:v>4.4603999999999998E-2</c:v>
                </c:pt>
                <c:pt idx="277713">
                  <c:v>4.4606E-2</c:v>
                </c:pt>
                <c:pt idx="277714">
                  <c:v>4.4607000000000001E-2</c:v>
                </c:pt>
                <c:pt idx="277715">
                  <c:v>4.4609000000000003E-2</c:v>
                </c:pt>
                <c:pt idx="277716">
                  <c:v>4.4610999999999998E-2</c:v>
                </c:pt>
                <c:pt idx="277717">
                  <c:v>4.4611999999999999E-2</c:v>
                </c:pt>
                <c:pt idx="277718">
                  <c:v>4.4614000000000001E-2</c:v>
                </c:pt>
                <c:pt idx="277719">
                  <c:v>4.4616000000000003E-2</c:v>
                </c:pt>
                <c:pt idx="277720">
                  <c:v>4.4617999999999998E-2</c:v>
                </c:pt>
                <c:pt idx="277721">
                  <c:v>4.4618999999999999E-2</c:v>
                </c:pt>
                <c:pt idx="277722">
                  <c:v>4.4621000000000001E-2</c:v>
                </c:pt>
                <c:pt idx="277723">
                  <c:v>4.4623000000000003E-2</c:v>
                </c:pt>
                <c:pt idx="277724">
                  <c:v>4.4624999999999998E-2</c:v>
                </c:pt>
                <c:pt idx="277725">
                  <c:v>4.4627E-2</c:v>
                </c:pt>
                <c:pt idx="277726">
                  <c:v>4.4629000000000002E-2</c:v>
                </c:pt>
                <c:pt idx="277727">
                  <c:v>4.4630999999999997E-2</c:v>
                </c:pt>
                <c:pt idx="277728">
                  <c:v>4.4632999999999999E-2</c:v>
                </c:pt>
                <c:pt idx="277729">
                  <c:v>4.4636000000000002E-2</c:v>
                </c:pt>
                <c:pt idx="277730">
                  <c:v>4.4637999999999997E-2</c:v>
                </c:pt>
                <c:pt idx="277731">
                  <c:v>4.4639999999999999E-2</c:v>
                </c:pt>
                <c:pt idx="277732">
                  <c:v>4.4642000000000001E-2</c:v>
                </c:pt>
                <c:pt idx="277733">
                  <c:v>4.4644000000000003E-2</c:v>
                </c:pt>
                <c:pt idx="277734">
                  <c:v>4.4645999999999998E-2</c:v>
                </c:pt>
                <c:pt idx="277735">
                  <c:v>4.4648E-2</c:v>
                </c:pt>
                <c:pt idx="277736">
                  <c:v>4.4650000000000002E-2</c:v>
                </c:pt>
                <c:pt idx="277737">
                  <c:v>4.4651000000000003E-2</c:v>
                </c:pt>
                <c:pt idx="277738">
                  <c:v>4.4652999999999998E-2</c:v>
                </c:pt>
                <c:pt idx="277739">
                  <c:v>4.4655E-2</c:v>
                </c:pt>
                <c:pt idx="277740">
                  <c:v>4.4657000000000002E-2</c:v>
                </c:pt>
                <c:pt idx="277741">
                  <c:v>4.4658999999999997E-2</c:v>
                </c:pt>
                <c:pt idx="277742">
                  <c:v>4.4660999999999999E-2</c:v>
                </c:pt>
                <c:pt idx="277743">
                  <c:v>4.4663000000000001E-2</c:v>
                </c:pt>
                <c:pt idx="277744">
                  <c:v>4.4664000000000002E-2</c:v>
                </c:pt>
                <c:pt idx="277745">
                  <c:v>4.4665999999999997E-2</c:v>
                </c:pt>
                <c:pt idx="277746">
                  <c:v>4.4666999999999998E-2</c:v>
                </c:pt>
                <c:pt idx="277747">
                  <c:v>4.4667999999999999E-2</c:v>
                </c:pt>
                <c:pt idx="277748">
                  <c:v>4.4670000000000001E-2</c:v>
                </c:pt>
                <c:pt idx="277749">
                  <c:v>4.4671000000000002E-2</c:v>
                </c:pt>
                <c:pt idx="277750">
                  <c:v>4.4672000000000003E-2</c:v>
                </c:pt>
                <c:pt idx="277751">
                  <c:v>4.4672999999999997E-2</c:v>
                </c:pt>
                <c:pt idx="277752">
                  <c:v>4.4674999999999999E-2</c:v>
                </c:pt>
                <c:pt idx="277753">
                  <c:v>4.4676E-2</c:v>
                </c:pt>
                <c:pt idx="277754">
                  <c:v>4.4677000000000001E-2</c:v>
                </c:pt>
                <c:pt idx="277755">
                  <c:v>4.4677000000000001E-2</c:v>
                </c:pt>
                <c:pt idx="277756">
                  <c:v>4.4678000000000002E-2</c:v>
                </c:pt>
                <c:pt idx="277757">
                  <c:v>4.4679000000000003E-2</c:v>
                </c:pt>
                <c:pt idx="277758">
                  <c:v>4.4679000000000003E-2</c:v>
                </c:pt>
                <c:pt idx="277759">
                  <c:v>4.4679999999999997E-2</c:v>
                </c:pt>
                <c:pt idx="277760">
                  <c:v>4.4679999999999997E-2</c:v>
                </c:pt>
                <c:pt idx="277761">
                  <c:v>4.4680999999999998E-2</c:v>
                </c:pt>
                <c:pt idx="277762">
                  <c:v>4.4680999999999998E-2</c:v>
                </c:pt>
                <c:pt idx="277763">
                  <c:v>4.4680999999999998E-2</c:v>
                </c:pt>
                <c:pt idx="277764">
                  <c:v>4.4681999999999999E-2</c:v>
                </c:pt>
                <c:pt idx="277765">
                  <c:v>4.4681999999999999E-2</c:v>
                </c:pt>
                <c:pt idx="277766">
                  <c:v>4.4681999999999999E-2</c:v>
                </c:pt>
                <c:pt idx="277767">
                  <c:v>4.4681999999999999E-2</c:v>
                </c:pt>
                <c:pt idx="277768">
                  <c:v>4.4681999999999999E-2</c:v>
                </c:pt>
                <c:pt idx="277769">
                  <c:v>4.4680999999999998E-2</c:v>
                </c:pt>
                <c:pt idx="277770">
                  <c:v>4.4680999999999998E-2</c:v>
                </c:pt>
                <c:pt idx="277771">
                  <c:v>4.4680999999999998E-2</c:v>
                </c:pt>
                <c:pt idx="277772">
                  <c:v>4.4679999999999997E-2</c:v>
                </c:pt>
                <c:pt idx="277773">
                  <c:v>4.4679999999999997E-2</c:v>
                </c:pt>
                <c:pt idx="277774">
                  <c:v>4.4679999999999997E-2</c:v>
                </c:pt>
                <c:pt idx="277775">
                  <c:v>4.4679000000000003E-2</c:v>
                </c:pt>
                <c:pt idx="277776">
                  <c:v>4.4679000000000003E-2</c:v>
                </c:pt>
                <c:pt idx="277777">
                  <c:v>4.4678000000000002E-2</c:v>
                </c:pt>
                <c:pt idx="277778">
                  <c:v>4.4678000000000002E-2</c:v>
                </c:pt>
                <c:pt idx="277779">
                  <c:v>4.4677000000000001E-2</c:v>
                </c:pt>
                <c:pt idx="277780">
                  <c:v>4.4676E-2</c:v>
                </c:pt>
                <c:pt idx="277781">
                  <c:v>4.4674999999999999E-2</c:v>
                </c:pt>
                <c:pt idx="277782">
                  <c:v>4.4673999999999998E-2</c:v>
                </c:pt>
                <c:pt idx="277783">
                  <c:v>4.4672999999999997E-2</c:v>
                </c:pt>
                <c:pt idx="277784">
                  <c:v>4.4672999999999997E-2</c:v>
                </c:pt>
                <c:pt idx="277785">
                  <c:v>4.4672000000000003E-2</c:v>
                </c:pt>
                <c:pt idx="277786">
                  <c:v>4.4671000000000002E-2</c:v>
                </c:pt>
                <c:pt idx="277787">
                  <c:v>4.4670000000000001E-2</c:v>
                </c:pt>
                <c:pt idx="277788">
                  <c:v>4.4669E-2</c:v>
                </c:pt>
                <c:pt idx="277789">
                  <c:v>4.4667999999999999E-2</c:v>
                </c:pt>
                <c:pt idx="277790">
                  <c:v>4.4666999999999998E-2</c:v>
                </c:pt>
                <c:pt idx="277791">
                  <c:v>4.4665999999999997E-2</c:v>
                </c:pt>
                <c:pt idx="277792">
                  <c:v>4.4665000000000003E-2</c:v>
                </c:pt>
                <c:pt idx="277793">
                  <c:v>4.4664000000000002E-2</c:v>
                </c:pt>
                <c:pt idx="277794">
                  <c:v>4.4663000000000001E-2</c:v>
                </c:pt>
                <c:pt idx="277795">
                  <c:v>4.4662E-2</c:v>
                </c:pt>
                <c:pt idx="277796">
                  <c:v>4.4660999999999999E-2</c:v>
                </c:pt>
                <c:pt idx="277797">
                  <c:v>4.4659999999999998E-2</c:v>
                </c:pt>
                <c:pt idx="277798">
                  <c:v>4.4658999999999997E-2</c:v>
                </c:pt>
                <c:pt idx="277799">
                  <c:v>4.4657000000000002E-2</c:v>
                </c:pt>
                <c:pt idx="277800">
                  <c:v>4.4656000000000001E-2</c:v>
                </c:pt>
                <c:pt idx="277801">
                  <c:v>4.4655E-2</c:v>
                </c:pt>
                <c:pt idx="277802">
                  <c:v>4.4653999999999999E-2</c:v>
                </c:pt>
                <c:pt idx="277803">
                  <c:v>4.4652999999999998E-2</c:v>
                </c:pt>
                <c:pt idx="277804">
                  <c:v>4.4651999999999997E-2</c:v>
                </c:pt>
                <c:pt idx="277805">
                  <c:v>4.4651000000000003E-2</c:v>
                </c:pt>
                <c:pt idx="277806">
                  <c:v>4.4649000000000001E-2</c:v>
                </c:pt>
                <c:pt idx="277807">
                  <c:v>4.4648E-2</c:v>
                </c:pt>
                <c:pt idx="277808">
                  <c:v>4.4646999999999999E-2</c:v>
                </c:pt>
                <c:pt idx="277809">
                  <c:v>4.4645999999999998E-2</c:v>
                </c:pt>
                <c:pt idx="277810">
                  <c:v>4.4644999999999997E-2</c:v>
                </c:pt>
                <c:pt idx="277811">
                  <c:v>4.4644000000000003E-2</c:v>
                </c:pt>
                <c:pt idx="277812">
                  <c:v>4.4643000000000002E-2</c:v>
                </c:pt>
                <c:pt idx="277813">
                  <c:v>4.4642000000000001E-2</c:v>
                </c:pt>
                <c:pt idx="277814">
                  <c:v>4.4641E-2</c:v>
                </c:pt>
                <c:pt idx="277815">
                  <c:v>4.4639999999999999E-2</c:v>
                </c:pt>
                <c:pt idx="277816">
                  <c:v>4.4638999999999998E-2</c:v>
                </c:pt>
                <c:pt idx="277817">
                  <c:v>4.4637999999999997E-2</c:v>
                </c:pt>
                <c:pt idx="277818">
                  <c:v>4.4637000000000003E-2</c:v>
                </c:pt>
                <c:pt idx="277819">
                  <c:v>4.4637000000000003E-2</c:v>
                </c:pt>
                <c:pt idx="277820">
                  <c:v>4.4636000000000002E-2</c:v>
                </c:pt>
                <c:pt idx="277821">
                  <c:v>4.4635000000000001E-2</c:v>
                </c:pt>
                <c:pt idx="277822">
                  <c:v>4.4635000000000001E-2</c:v>
                </c:pt>
                <c:pt idx="277823">
                  <c:v>4.4634E-2</c:v>
                </c:pt>
                <c:pt idx="277824">
                  <c:v>4.4634E-2</c:v>
                </c:pt>
                <c:pt idx="277825">
                  <c:v>4.4632999999999999E-2</c:v>
                </c:pt>
                <c:pt idx="277826">
                  <c:v>4.4632999999999999E-2</c:v>
                </c:pt>
                <c:pt idx="277827">
                  <c:v>4.4631999999999998E-2</c:v>
                </c:pt>
                <c:pt idx="277828">
                  <c:v>4.4631999999999998E-2</c:v>
                </c:pt>
                <c:pt idx="277829">
                  <c:v>4.4631999999999998E-2</c:v>
                </c:pt>
                <c:pt idx="277830">
                  <c:v>4.4631999999999998E-2</c:v>
                </c:pt>
                <c:pt idx="277831">
                  <c:v>4.4631999999999998E-2</c:v>
                </c:pt>
                <c:pt idx="277832">
                  <c:v>4.4631999999999998E-2</c:v>
                </c:pt>
                <c:pt idx="277833">
                  <c:v>4.4631999999999998E-2</c:v>
                </c:pt>
                <c:pt idx="277834">
                  <c:v>4.4632999999999999E-2</c:v>
                </c:pt>
                <c:pt idx="277835">
                  <c:v>4.4632999999999999E-2</c:v>
                </c:pt>
                <c:pt idx="277836">
                  <c:v>4.4634E-2</c:v>
                </c:pt>
                <c:pt idx="277837">
                  <c:v>4.4634E-2</c:v>
                </c:pt>
                <c:pt idx="277838">
                  <c:v>4.4635000000000001E-2</c:v>
                </c:pt>
                <c:pt idx="277839">
                  <c:v>4.4636000000000002E-2</c:v>
                </c:pt>
                <c:pt idx="277840">
                  <c:v>4.4637000000000003E-2</c:v>
                </c:pt>
                <c:pt idx="277841">
                  <c:v>4.4637000000000003E-2</c:v>
                </c:pt>
                <c:pt idx="277842">
                  <c:v>4.4637999999999997E-2</c:v>
                </c:pt>
                <c:pt idx="277843">
                  <c:v>4.4639999999999999E-2</c:v>
                </c:pt>
                <c:pt idx="277844">
                  <c:v>4.4641E-2</c:v>
                </c:pt>
                <c:pt idx="277845">
                  <c:v>4.4642000000000001E-2</c:v>
                </c:pt>
                <c:pt idx="277846">
                  <c:v>4.4644000000000003E-2</c:v>
                </c:pt>
                <c:pt idx="277847">
                  <c:v>4.4644999999999997E-2</c:v>
                </c:pt>
                <c:pt idx="277848">
                  <c:v>4.4646999999999999E-2</c:v>
                </c:pt>
                <c:pt idx="277849">
                  <c:v>4.4648E-2</c:v>
                </c:pt>
                <c:pt idx="277850">
                  <c:v>4.4650000000000002E-2</c:v>
                </c:pt>
                <c:pt idx="277851">
                  <c:v>4.4651000000000003E-2</c:v>
                </c:pt>
                <c:pt idx="277852">
                  <c:v>4.4652999999999998E-2</c:v>
                </c:pt>
                <c:pt idx="277853">
                  <c:v>4.4655E-2</c:v>
                </c:pt>
                <c:pt idx="277854">
                  <c:v>4.4656000000000001E-2</c:v>
                </c:pt>
                <c:pt idx="277855">
                  <c:v>4.4658000000000003E-2</c:v>
                </c:pt>
                <c:pt idx="277856">
                  <c:v>4.4659999999999998E-2</c:v>
                </c:pt>
                <c:pt idx="277857">
                  <c:v>4.4662E-2</c:v>
                </c:pt>
                <c:pt idx="277858">
                  <c:v>4.4664000000000002E-2</c:v>
                </c:pt>
                <c:pt idx="277859">
                  <c:v>4.4666999999999998E-2</c:v>
                </c:pt>
                <c:pt idx="277860">
                  <c:v>4.4669E-2</c:v>
                </c:pt>
                <c:pt idx="277861">
                  <c:v>4.4671000000000002E-2</c:v>
                </c:pt>
                <c:pt idx="277862">
                  <c:v>4.4672999999999997E-2</c:v>
                </c:pt>
                <c:pt idx="277863">
                  <c:v>4.4674999999999999E-2</c:v>
                </c:pt>
                <c:pt idx="277864">
                  <c:v>4.4677000000000001E-2</c:v>
                </c:pt>
                <c:pt idx="277865">
                  <c:v>4.4679000000000003E-2</c:v>
                </c:pt>
                <c:pt idx="277866">
                  <c:v>4.4680999999999998E-2</c:v>
                </c:pt>
                <c:pt idx="277867">
                  <c:v>4.4683E-2</c:v>
                </c:pt>
                <c:pt idx="277868">
                  <c:v>4.4685000000000002E-2</c:v>
                </c:pt>
                <c:pt idx="277869">
                  <c:v>4.4687999999999999E-2</c:v>
                </c:pt>
                <c:pt idx="277870">
                  <c:v>4.4690000000000001E-2</c:v>
                </c:pt>
                <c:pt idx="277871">
                  <c:v>4.4692000000000003E-2</c:v>
                </c:pt>
                <c:pt idx="277872">
                  <c:v>4.4693999999999998E-2</c:v>
                </c:pt>
                <c:pt idx="277873">
                  <c:v>4.4696E-2</c:v>
                </c:pt>
                <c:pt idx="277874">
                  <c:v>4.4699000000000003E-2</c:v>
                </c:pt>
                <c:pt idx="277875">
                  <c:v>4.4700999999999998E-2</c:v>
                </c:pt>
                <c:pt idx="277876">
                  <c:v>4.4703E-2</c:v>
                </c:pt>
                <c:pt idx="277877">
                  <c:v>4.4705000000000002E-2</c:v>
                </c:pt>
                <c:pt idx="277878">
                  <c:v>4.4706999999999997E-2</c:v>
                </c:pt>
                <c:pt idx="277879">
                  <c:v>4.4708999999999999E-2</c:v>
                </c:pt>
                <c:pt idx="277880">
                  <c:v>4.4712000000000002E-2</c:v>
                </c:pt>
                <c:pt idx="277881">
                  <c:v>4.4713999999999997E-2</c:v>
                </c:pt>
                <c:pt idx="277882">
                  <c:v>4.4715999999999999E-2</c:v>
                </c:pt>
                <c:pt idx="277883">
                  <c:v>4.4718000000000001E-2</c:v>
                </c:pt>
                <c:pt idx="277884">
                  <c:v>4.4720000000000003E-2</c:v>
                </c:pt>
                <c:pt idx="277885">
                  <c:v>4.4722999999999999E-2</c:v>
                </c:pt>
                <c:pt idx="277886">
                  <c:v>4.4725000000000001E-2</c:v>
                </c:pt>
                <c:pt idx="277887">
                  <c:v>4.4727000000000003E-2</c:v>
                </c:pt>
                <c:pt idx="277888">
                  <c:v>4.4728999999999998E-2</c:v>
                </c:pt>
                <c:pt idx="277889">
                  <c:v>4.4731E-2</c:v>
                </c:pt>
                <c:pt idx="277890">
                  <c:v>4.4733000000000002E-2</c:v>
                </c:pt>
                <c:pt idx="277891">
                  <c:v>4.4735999999999998E-2</c:v>
                </c:pt>
                <c:pt idx="277892">
                  <c:v>4.4738E-2</c:v>
                </c:pt>
                <c:pt idx="277893">
                  <c:v>4.4740000000000002E-2</c:v>
                </c:pt>
                <c:pt idx="277894">
                  <c:v>4.4742999999999998E-2</c:v>
                </c:pt>
                <c:pt idx="277895">
                  <c:v>4.4745E-2</c:v>
                </c:pt>
                <c:pt idx="277896">
                  <c:v>4.4747000000000002E-2</c:v>
                </c:pt>
                <c:pt idx="277897">
                  <c:v>4.4749999999999998E-2</c:v>
                </c:pt>
                <c:pt idx="277898">
                  <c:v>4.4752E-2</c:v>
                </c:pt>
                <c:pt idx="277899">
                  <c:v>4.4754000000000002E-2</c:v>
                </c:pt>
                <c:pt idx="277900">
                  <c:v>4.4756999999999998E-2</c:v>
                </c:pt>
                <c:pt idx="277901">
                  <c:v>4.4759E-2</c:v>
                </c:pt>
                <c:pt idx="277902">
                  <c:v>4.4761000000000002E-2</c:v>
                </c:pt>
                <c:pt idx="277903">
                  <c:v>4.4763999999999998E-2</c:v>
                </c:pt>
                <c:pt idx="277904">
                  <c:v>4.4767000000000001E-2</c:v>
                </c:pt>
                <c:pt idx="277905">
                  <c:v>4.4769000000000003E-2</c:v>
                </c:pt>
                <c:pt idx="277906">
                  <c:v>4.4771999999999999E-2</c:v>
                </c:pt>
                <c:pt idx="277907">
                  <c:v>4.4775000000000002E-2</c:v>
                </c:pt>
                <c:pt idx="277908">
                  <c:v>4.4776999999999997E-2</c:v>
                </c:pt>
                <c:pt idx="277909">
                  <c:v>4.478E-2</c:v>
                </c:pt>
                <c:pt idx="277910">
                  <c:v>4.4783000000000003E-2</c:v>
                </c:pt>
                <c:pt idx="277911">
                  <c:v>4.4784999999999998E-2</c:v>
                </c:pt>
                <c:pt idx="277912">
                  <c:v>4.4788000000000001E-2</c:v>
                </c:pt>
                <c:pt idx="277913">
                  <c:v>4.4790999999999997E-2</c:v>
                </c:pt>
                <c:pt idx="277914">
                  <c:v>4.4794E-2</c:v>
                </c:pt>
                <c:pt idx="277915">
                  <c:v>4.4796999999999997E-2</c:v>
                </c:pt>
                <c:pt idx="277916">
                  <c:v>4.4798999999999999E-2</c:v>
                </c:pt>
                <c:pt idx="277917">
                  <c:v>4.4802000000000002E-2</c:v>
                </c:pt>
                <c:pt idx="277918">
                  <c:v>4.4804999999999998E-2</c:v>
                </c:pt>
                <c:pt idx="277919">
                  <c:v>4.4808000000000001E-2</c:v>
                </c:pt>
                <c:pt idx="277920">
                  <c:v>4.4810999999999997E-2</c:v>
                </c:pt>
                <c:pt idx="277921">
                  <c:v>4.4814E-2</c:v>
                </c:pt>
                <c:pt idx="277922">
                  <c:v>4.4817000000000003E-2</c:v>
                </c:pt>
                <c:pt idx="277923">
                  <c:v>4.4819999999999999E-2</c:v>
                </c:pt>
                <c:pt idx="277924">
                  <c:v>4.4822000000000001E-2</c:v>
                </c:pt>
                <c:pt idx="277925">
                  <c:v>4.4824999999999997E-2</c:v>
                </c:pt>
                <c:pt idx="277926">
                  <c:v>4.4828E-2</c:v>
                </c:pt>
                <c:pt idx="277927">
                  <c:v>4.4831000000000003E-2</c:v>
                </c:pt>
                <c:pt idx="277928">
                  <c:v>4.4833999999999999E-2</c:v>
                </c:pt>
                <c:pt idx="277929">
                  <c:v>4.4837000000000002E-2</c:v>
                </c:pt>
                <c:pt idx="277930">
                  <c:v>4.4839999999999998E-2</c:v>
                </c:pt>
                <c:pt idx="277931">
                  <c:v>4.4842E-2</c:v>
                </c:pt>
                <c:pt idx="277932">
                  <c:v>4.4845000000000003E-2</c:v>
                </c:pt>
                <c:pt idx="277933">
                  <c:v>4.4846999999999998E-2</c:v>
                </c:pt>
                <c:pt idx="277934">
                  <c:v>4.4849E-2</c:v>
                </c:pt>
                <c:pt idx="277935">
                  <c:v>4.4852000000000003E-2</c:v>
                </c:pt>
                <c:pt idx="277936">
                  <c:v>4.4853999999999998E-2</c:v>
                </c:pt>
                <c:pt idx="277937">
                  <c:v>4.4856E-2</c:v>
                </c:pt>
                <c:pt idx="277938">
                  <c:v>4.4858000000000002E-2</c:v>
                </c:pt>
                <c:pt idx="277939">
                  <c:v>4.4859999999999997E-2</c:v>
                </c:pt>
                <c:pt idx="277940">
                  <c:v>4.4861999999999999E-2</c:v>
                </c:pt>
                <c:pt idx="277941">
                  <c:v>4.4864000000000001E-2</c:v>
                </c:pt>
                <c:pt idx="277942">
                  <c:v>4.4865000000000002E-2</c:v>
                </c:pt>
                <c:pt idx="277943">
                  <c:v>4.4866999999999997E-2</c:v>
                </c:pt>
                <c:pt idx="277944">
                  <c:v>4.4867999999999998E-2</c:v>
                </c:pt>
                <c:pt idx="277945">
                  <c:v>4.4868999999999999E-2</c:v>
                </c:pt>
                <c:pt idx="277946">
                  <c:v>4.487E-2</c:v>
                </c:pt>
                <c:pt idx="277947">
                  <c:v>4.4871000000000001E-2</c:v>
                </c:pt>
                <c:pt idx="277948">
                  <c:v>4.4871000000000001E-2</c:v>
                </c:pt>
                <c:pt idx="277949">
                  <c:v>4.4872000000000002E-2</c:v>
                </c:pt>
                <c:pt idx="277950">
                  <c:v>4.4873000000000003E-2</c:v>
                </c:pt>
                <c:pt idx="277951">
                  <c:v>4.4873000000000003E-2</c:v>
                </c:pt>
                <c:pt idx="277952">
                  <c:v>4.4873000000000003E-2</c:v>
                </c:pt>
                <c:pt idx="277953">
                  <c:v>4.4873000000000003E-2</c:v>
                </c:pt>
                <c:pt idx="277954">
                  <c:v>4.4873000000000003E-2</c:v>
                </c:pt>
                <c:pt idx="277955">
                  <c:v>4.4872000000000002E-2</c:v>
                </c:pt>
                <c:pt idx="277956">
                  <c:v>4.4871000000000001E-2</c:v>
                </c:pt>
                <c:pt idx="277957">
                  <c:v>4.4871000000000001E-2</c:v>
                </c:pt>
                <c:pt idx="277958">
                  <c:v>4.487E-2</c:v>
                </c:pt>
                <c:pt idx="277959">
                  <c:v>4.4867999999999998E-2</c:v>
                </c:pt>
                <c:pt idx="277960">
                  <c:v>4.4866999999999997E-2</c:v>
                </c:pt>
                <c:pt idx="277961">
                  <c:v>4.4866000000000003E-2</c:v>
                </c:pt>
                <c:pt idx="277962">
                  <c:v>4.4864000000000001E-2</c:v>
                </c:pt>
                <c:pt idx="277963">
                  <c:v>4.4861999999999999E-2</c:v>
                </c:pt>
                <c:pt idx="277964">
                  <c:v>4.4859999999999997E-2</c:v>
                </c:pt>
                <c:pt idx="277965">
                  <c:v>4.4858000000000002E-2</c:v>
                </c:pt>
                <c:pt idx="277966">
                  <c:v>4.4856E-2</c:v>
                </c:pt>
                <c:pt idx="277967">
                  <c:v>4.4853999999999998E-2</c:v>
                </c:pt>
                <c:pt idx="277968">
                  <c:v>4.4851000000000002E-2</c:v>
                </c:pt>
                <c:pt idx="277969">
                  <c:v>4.4847999999999999E-2</c:v>
                </c:pt>
                <c:pt idx="277970">
                  <c:v>4.4845999999999997E-2</c:v>
                </c:pt>
                <c:pt idx="277971">
                  <c:v>4.4843000000000001E-2</c:v>
                </c:pt>
                <c:pt idx="277972">
                  <c:v>4.4839999999999998E-2</c:v>
                </c:pt>
                <c:pt idx="277973">
                  <c:v>4.4837000000000002E-2</c:v>
                </c:pt>
                <c:pt idx="277974">
                  <c:v>4.4833999999999999E-2</c:v>
                </c:pt>
                <c:pt idx="277975">
                  <c:v>4.4830000000000002E-2</c:v>
                </c:pt>
                <c:pt idx="277976">
                  <c:v>4.4826999999999999E-2</c:v>
                </c:pt>
                <c:pt idx="277977">
                  <c:v>4.4824000000000003E-2</c:v>
                </c:pt>
                <c:pt idx="277978">
                  <c:v>4.4819999999999999E-2</c:v>
                </c:pt>
                <c:pt idx="277979">
                  <c:v>4.4817000000000003E-2</c:v>
                </c:pt>
                <c:pt idx="277980">
                  <c:v>4.4812999999999999E-2</c:v>
                </c:pt>
                <c:pt idx="277981">
                  <c:v>4.4810000000000003E-2</c:v>
                </c:pt>
                <c:pt idx="277982">
                  <c:v>4.4805999999999999E-2</c:v>
                </c:pt>
                <c:pt idx="277983">
                  <c:v>4.4803000000000003E-2</c:v>
                </c:pt>
                <c:pt idx="277984">
                  <c:v>4.4798999999999999E-2</c:v>
                </c:pt>
                <c:pt idx="277985">
                  <c:v>4.4796000000000002E-2</c:v>
                </c:pt>
                <c:pt idx="277986">
                  <c:v>4.4792999999999999E-2</c:v>
                </c:pt>
                <c:pt idx="277987">
                  <c:v>4.4790000000000003E-2</c:v>
                </c:pt>
                <c:pt idx="277988">
                  <c:v>4.4785999999999999E-2</c:v>
                </c:pt>
                <c:pt idx="277989">
                  <c:v>4.4783000000000003E-2</c:v>
                </c:pt>
                <c:pt idx="277990">
                  <c:v>4.478E-2</c:v>
                </c:pt>
                <c:pt idx="277991">
                  <c:v>4.4776999999999997E-2</c:v>
                </c:pt>
                <c:pt idx="277992">
                  <c:v>4.4774000000000001E-2</c:v>
                </c:pt>
                <c:pt idx="277993">
                  <c:v>4.4770999999999998E-2</c:v>
                </c:pt>
                <c:pt idx="277994">
                  <c:v>4.4769000000000003E-2</c:v>
                </c:pt>
                <c:pt idx="277995">
                  <c:v>4.4766E-2</c:v>
                </c:pt>
                <c:pt idx="277996">
                  <c:v>4.4763999999999998E-2</c:v>
                </c:pt>
                <c:pt idx="277997">
                  <c:v>4.4762000000000003E-2</c:v>
                </c:pt>
                <c:pt idx="277998">
                  <c:v>4.4760000000000001E-2</c:v>
                </c:pt>
                <c:pt idx="277999">
                  <c:v>4.4757999999999999E-2</c:v>
                </c:pt>
                <c:pt idx="278000">
                  <c:v>4.4755999999999997E-2</c:v>
                </c:pt>
                <c:pt idx="278001">
                  <c:v>4.4755000000000003E-2</c:v>
                </c:pt>
                <c:pt idx="278002">
                  <c:v>4.4754000000000002E-2</c:v>
                </c:pt>
                <c:pt idx="278003">
                  <c:v>4.4752E-2</c:v>
                </c:pt>
                <c:pt idx="278004">
                  <c:v>4.4750999999999999E-2</c:v>
                </c:pt>
                <c:pt idx="278005">
                  <c:v>4.4750999999999999E-2</c:v>
                </c:pt>
                <c:pt idx="278006">
                  <c:v>4.4749999999999998E-2</c:v>
                </c:pt>
                <c:pt idx="278007">
                  <c:v>4.4749999999999998E-2</c:v>
                </c:pt>
                <c:pt idx="278008">
                  <c:v>4.4749999999999998E-2</c:v>
                </c:pt>
                <c:pt idx="278009">
                  <c:v>4.4749999999999998E-2</c:v>
                </c:pt>
                <c:pt idx="278010">
                  <c:v>4.4749999999999998E-2</c:v>
                </c:pt>
                <c:pt idx="278011">
                  <c:v>4.4750999999999999E-2</c:v>
                </c:pt>
                <c:pt idx="278012">
                  <c:v>4.4750999999999999E-2</c:v>
                </c:pt>
                <c:pt idx="278013">
                  <c:v>4.4752E-2</c:v>
                </c:pt>
                <c:pt idx="278014">
                  <c:v>4.4753000000000001E-2</c:v>
                </c:pt>
                <c:pt idx="278015">
                  <c:v>4.4755000000000003E-2</c:v>
                </c:pt>
                <c:pt idx="278016">
                  <c:v>4.4755999999999997E-2</c:v>
                </c:pt>
                <c:pt idx="278017">
                  <c:v>4.4757999999999999E-2</c:v>
                </c:pt>
                <c:pt idx="278018">
                  <c:v>4.4760000000000001E-2</c:v>
                </c:pt>
                <c:pt idx="278019">
                  <c:v>4.4762000000000003E-2</c:v>
                </c:pt>
                <c:pt idx="278020">
                  <c:v>4.4763999999999998E-2</c:v>
                </c:pt>
                <c:pt idx="278021">
                  <c:v>4.4766E-2</c:v>
                </c:pt>
                <c:pt idx="278022">
                  <c:v>4.4769000000000003E-2</c:v>
                </c:pt>
                <c:pt idx="278023">
                  <c:v>4.4771999999999999E-2</c:v>
                </c:pt>
                <c:pt idx="278024">
                  <c:v>4.4775000000000002E-2</c:v>
                </c:pt>
                <c:pt idx="278025">
                  <c:v>4.4777999999999998E-2</c:v>
                </c:pt>
                <c:pt idx="278026">
                  <c:v>4.4781000000000001E-2</c:v>
                </c:pt>
                <c:pt idx="278027">
                  <c:v>4.4783999999999997E-2</c:v>
                </c:pt>
                <c:pt idx="278028">
                  <c:v>4.4788000000000001E-2</c:v>
                </c:pt>
                <c:pt idx="278029">
                  <c:v>4.4790999999999997E-2</c:v>
                </c:pt>
                <c:pt idx="278030">
                  <c:v>4.4795000000000001E-2</c:v>
                </c:pt>
                <c:pt idx="278031">
                  <c:v>4.4798999999999999E-2</c:v>
                </c:pt>
                <c:pt idx="278032">
                  <c:v>4.4803000000000003E-2</c:v>
                </c:pt>
                <c:pt idx="278033">
                  <c:v>4.4807E-2</c:v>
                </c:pt>
                <c:pt idx="278034">
                  <c:v>4.4810999999999997E-2</c:v>
                </c:pt>
                <c:pt idx="278035">
                  <c:v>4.4815000000000001E-2</c:v>
                </c:pt>
                <c:pt idx="278036">
                  <c:v>4.4818999999999998E-2</c:v>
                </c:pt>
                <c:pt idx="278037">
                  <c:v>4.4824000000000003E-2</c:v>
                </c:pt>
                <c:pt idx="278038">
                  <c:v>4.4828E-2</c:v>
                </c:pt>
                <c:pt idx="278039">
                  <c:v>4.4831999999999997E-2</c:v>
                </c:pt>
                <c:pt idx="278040">
                  <c:v>4.4836000000000001E-2</c:v>
                </c:pt>
                <c:pt idx="278041">
                  <c:v>4.4840999999999999E-2</c:v>
                </c:pt>
                <c:pt idx="278042">
                  <c:v>4.4845000000000003E-2</c:v>
                </c:pt>
                <c:pt idx="278043">
                  <c:v>4.4850000000000001E-2</c:v>
                </c:pt>
                <c:pt idx="278044">
                  <c:v>4.4853999999999998E-2</c:v>
                </c:pt>
                <c:pt idx="278045">
                  <c:v>4.4858000000000002E-2</c:v>
                </c:pt>
                <c:pt idx="278046">
                  <c:v>4.4863E-2</c:v>
                </c:pt>
                <c:pt idx="278047">
                  <c:v>4.4866999999999997E-2</c:v>
                </c:pt>
                <c:pt idx="278048">
                  <c:v>4.4871000000000001E-2</c:v>
                </c:pt>
                <c:pt idx="278049">
                  <c:v>4.4875999999999999E-2</c:v>
                </c:pt>
                <c:pt idx="278050">
                  <c:v>4.4880000000000003E-2</c:v>
                </c:pt>
                <c:pt idx="278051">
                  <c:v>4.4882999999999999E-2</c:v>
                </c:pt>
                <c:pt idx="278052">
                  <c:v>4.4887000000000003E-2</c:v>
                </c:pt>
                <c:pt idx="278053">
                  <c:v>4.4891E-2</c:v>
                </c:pt>
                <c:pt idx="278054">
                  <c:v>4.4894999999999997E-2</c:v>
                </c:pt>
                <c:pt idx="278055">
                  <c:v>4.4899000000000001E-2</c:v>
                </c:pt>
                <c:pt idx="278056">
                  <c:v>4.4901999999999997E-2</c:v>
                </c:pt>
                <c:pt idx="278057">
                  <c:v>4.4906000000000001E-2</c:v>
                </c:pt>
                <c:pt idx="278058">
                  <c:v>4.4908999999999998E-2</c:v>
                </c:pt>
                <c:pt idx="278059">
                  <c:v>4.4912000000000001E-2</c:v>
                </c:pt>
                <c:pt idx="278060">
                  <c:v>4.4914999999999997E-2</c:v>
                </c:pt>
                <c:pt idx="278061">
                  <c:v>4.4918E-2</c:v>
                </c:pt>
                <c:pt idx="278062">
                  <c:v>4.4921000000000003E-2</c:v>
                </c:pt>
                <c:pt idx="278063">
                  <c:v>4.4922999999999998E-2</c:v>
                </c:pt>
                <c:pt idx="278064">
                  <c:v>4.4926000000000001E-2</c:v>
                </c:pt>
                <c:pt idx="278065">
                  <c:v>4.4928000000000003E-2</c:v>
                </c:pt>
                <c:pt idx="278066">
                  <c:v>4.4929999999999998E-2</c:v>
                </c:pt>
                <c:pt idx="278067">
                  <c:v>4.4932E-2</c:v>
                </c:pt>
                <c:pt idx="278068">
                  <c:v>4.4934000000000002E-2</c:v>
                </c:pt>
                <c:pt idx="278069">
                  <c:v>4.4935999999999997E-2</c:v>
                </c:pt>
                <c:pt idx="278070">
                  <c:v>4.4936999999999998E-2</c:v>
                </c:pt>
                <c:pt idx="278071">
                  <c:v>4.4939E-2</c:v>
                </c:pt>
                <c:pt idx="278072">
                  <c:v>4.4940000000000001E-2</c:v>
                </c:pt>
                <c:pt idx="278073">
                  <c:v>4.4941000000000002E-2</c:v>
                </c:pt>
                <c:pt idx="278074">
                  <c:v>4.4941000000000002E-2</c:v>
                </c:pt>
                <c:pt idx="278075">
                  <c:v>4.4942000000000003E-2</c:v>
                </c:pt>
                <c:pt idx="278076">
                  <c:v>4.4942000000000003E-2</c:v>
                </c:pt>
                <c:pt idx="278077">
                  <c:v>4.4942000000000003E-2</c:v>
                </c:pt>
                <c:pt idx="278078">
                  <c:v>4.4942999999999997E-2</c:v>
                </c:pt>
                <c:pt idx="278079">
                  <c:v>4.4942999999999997E-2</c:v>
                </c:pt>
                <c:pt idx="278080">
                  <c:v>4.4942000000000003E-2</c:v>
                </c:pt>
                <c:pt idx="278081">
                  <c:v>4.4942000000000003E-2</c:v>
                </c:pt>
                <c:pt idx="278082">
                  <c:v>4.4941000000000002E-2</c:v>
                </c:pt>
                <c:pt idx="278083">
                  <c:v>4.4941000000000002E-2</c:v>
                </c:pt>
                <c:pt idx="278084">
                  <c:v>4.4940000000000001E-2</c:v>
                </c:pt>
                <c:pt idx="278085">
                  <c:v>4.4939E-2</c:v>
                </c:pt>
                <c:pt idx="278086">
                  <c:v>4.4936999999999998E-2</c:v>
                </c:pt>
                <c:pt idx="278087">
                  <c:v>4.4935999999999997E-2</c:v>
                </c:pt>
                <c:pt idx="278088">
                  <c:v>4.4935000000000003E-2</c:v>
                </c:pt>
                <c:pt idx="278089">
                  <c:v>4.4933000000000001E-2</c:v>
                </c:pt>
                <c:pt idx="278090">
                  <c:v>4.4930999999999999E-2</c:v>
                </c:pt>
                <c:pt idx="278091">
                  <c:v>4.4928999999999997E-2</c:v>
                </c:pt>
                <c:pt idx="278092">
                  <c:v>4.4928000000000003E-2</c:v>
                </c:pt>
                <c:pt idx="278093">
                  <c:v>4.4926000000000001E-2</c:v>
                </c:pt>
                <c:pt idx="278094">
                  <c:v>4.4922999999999998E-2</c:v>
                </c:pt>
                <c:pt idx="278095">
                  <c:v>4.4921000000000003E-2</c:v>
                </c:pt>
                <c:pt idx="278096">
                  <c:v>4.4919000000000001E-2</c:v>
                </c:pt>
                <c:pt idx="278097">
                  <c:v>4.4915999999999998E-2</c:v>
                </c:pt>
                <c:pt idx="278098">
                  <c:v>4.4914000000000003E-2</c:v>
                </c:pt>
                <c:pt idx="278099">
                  <c:v>4.4911E-2</c:v>
                </c:pt>
                <c:pt idx="278100">
                  <c:v>4.4908000000000003E-2</c:v>
                </c:pt>
                <c:pt idx="278101">
                  <c:v>4.4905E-2</c:v>
                </c:pt>
                <c:pt idx="278102">
                  <c:v>4.4901999999999997E-2</c:v>
                </c:pt>
                <c:pt idx="278103">
                  <c:v>4.4900000000000002E-2</c:v>
                </c:pt>
                <c:pt idx="278104">
                  <c:v>4.4896999999999999E-2</c:v>
                </c:pt>
                <c:pt idx="278105">
                  <c:v>4.4894000000000003E-2</c:v>
                </c:pt>
                <c:pt idx="278106">
                  <c:v>4.4891E-2</c:v>
                </c:pt>
                <c:pt idx="278107">
                  <c:v>4.4887999999999997E-2</c:v>
                </c:pt>
                <c:pt idx="278108">
                  <c:v>4.4885000000000001E-2</c:v>
                </c:pt>
                <c:pt idx="278109">
                  <c:v>4.4880999999999997E-2</c:v>
                </c:pt>
                <c:pt idx="278110">
                  <c:v>4.4878000000000001E-2</c:v>
                </c:pt>
                <c:pt idx="278111">
                  <c:v>4.4874999999999998E-2</c:v>
                </c:pt>
                <c:pt idx="278112">
                  <c:v>4.4872000000000002E-2</c:v>
                </c:pt>
                <c:pt idx="278113">
                  <c:v>4.4868999999999999E-2</c:v>
                </c:pt>
                <c:pt idx="278114">
                  <c:v>4.4866000000000003E-2</c:v>
                </c:pt>
                <c:pt idx="278115">
                  <c:v>4.4863E-2</c:v>
                </c:pt>
                <c:pt idx="278116">
                  <c:v>4.4859999999999997E-2</c:v>
                </c:pt>
                <c:pt idx="278117">
                  <c:v>4.4857000000000001E-2</c:v>
                </c:pt>
                <c:pt idx="278118">
                  <c:v>4.4853999999999998E-2</c:v>
                </c:pt>
                <c:pt idx="278119">
                  <c:v>4.4851000000000002E-2</c:v>
                </c:pt>
                <c:pt idx="278120">
                  <c:v>4.4847999999999999E-2</c:v>
                </c:pt>
                <c:pt idx="278121">
                  <c:v>4.4845999999999997E-2</c:v>
                </c:pt>
                <c:pt idx="278122">
                  <c:v>4.4843000000000001E-2</c:v>
                </c:pt>
                <c:pt idx="278123">
                  <c:v>4.4839999999999998E-2</c:v>
                </c:pt>
                <c:pt idx="278124">
                  <c:v>4.4837000000000002E-2</c:v>
                </c:pt>
                <c:pt idx="278125">
                  <c:v>4.4835E-2</c:v>
                </c:pt>
                <c:pt idx="278126">
                  <c:v>4.4831999999999997E-2</c:v>
                </c:pt>
                <c:pt idx="278127">
                  <c:v>4.4830000000000002E-2</c:v>
                </c:pt>
                <c:pt idx="278128">
                  <c:v>4.4828E-2</c:v>
                </c:pt>
                <c:pt idx="278129">
                  <c:v>4.4825999999999998E-2</c:v>
                </c:pt>
                <c:pt idx="278130">
                  <c:v>4.4823000000000002E-2</c:v>
                </c:pt>
                <c:pt idx="278131">
                  <c:v>4.4821E-2</c:v>
                </c:pt>
                <c:pt idx="278132">
                  <c:v>4.4818999999999998E-2</c:v>
                </c:pt>
                <c:pt idx="278133">
                  <c:v>4.4817000000000003E-2</c:v>
                </c:pt>
                <c:pt idx="278134">
                  <c:v>4.4816000000000002E-2</c:v>
                </c:pt>
                <c:pt idx="278135">
                  <c:v>4.4814E-2</c:v>
                </c:pt>
                <c:pt idx="278136">
                  <c:v>4.4811999999999998E-2</c:v>
                </c:pt>
                <c:pt idx="278137">
                  <c:v>4.4810999999999997E-2</c:v>
                </c:pt>
                <c:pt idx="278138">
                  <c:v>4.4810000000000003E-2</c:v>
                </c:pt>
                <c:pt idx="278139">
                  <c:v>4.4809000000000002E-2</c:v>
                </c:pt>
                <c:pt idx="278140">
                  <c:v>4.4808000000000001E-2</c:v>
                </c:pt>
                <c:pt idx="278141">
                  <c:v>4.4807E-2</c:v>
                </c:pt>
                <c:pt idx="278142">
                  <c:v>4.4805999999999999E-2</c:v>
                </c:pt>
                <c:pt idx="278143">
                  <c:v>4.4804999999999998E-2</c:v>
                </c:pt>
                <c:pt idx="278144">
                  <c:v>4.4804999999999998E-2</c:v>
                </c:pt>
                <c:pt idx="278145">
                  <c:v>4.4803999999999997E-2</c:v>
                </c:pt>
                <c:pt idx="278146">
                  <c:v>4.4803999999999997E-2</c:v>
                </c:pt>
                <c:pt idx="278147">
                  <c:v>4.4803000000000003E-2</c:v>
                </c:pt>
                <c:pt idx="278148">
                  <c:v>4.4803000000000003E-2</c:v>
                </c:pt>
                <c:pt idx="278149">
                  <c:v>4.4803000000000003E-2</c:v>
                </c:pt>
                <c:pt idx="278150">
                  <c:v>4.4803000000000003E-2</c:v>
                </c:pt>
                <c:pt idx="278151">
                  <c:v>4.4803999999999997E-2</c:v>
                </c:pt>
                <c:pt idx="278152">
                  <c:v>4.4803999999999997E-2</c:v>
                </c:pt>
                <c:pt idx="278153">
                  <c:v>4.4803999999999997E-2</c:v>
                </c:pt>
                <c:pt idx="278154">
                  <c:v>4.4804999999999998E-2</c:v>
                </c:pt>
                <c:pt idx="278155">
                  <c:v>4.4804999999999998E-2</c:v>
                </c:pt>
                <c:pt idx="278156">
                  <c:v>4.4805999999999999E-2</c:v>
                </c:pt>
                <c:pt idx="278157">
                  <c:v>4.4807E-2</c:v>
                </c:pt>
                <c:pt idx="278158">
                  <c:v>4.4807E-2</c:v>
                </c:pt>
                <c:pt idx="278159">
                  <c:v>4.4808000000000001E-2</c:v>
                </c:pt>
                <c:pt idx="278160">
                  <c:v>4.4809000000000002E-2</c:v>
                </c:pt>
                <c:pt idx="278161">
                  <c:v>4.4810000000000003E-2</c:v>
                </c:pt>
                <c:pt idx="278162">
                  <c:v>4.4810999999999997E-2</c:v>
                </c:pt>
                <c:pt idx="278163">
                  <c:v>4.4812999999999999E-2</c:v>
                </c:pt>
                <c:pt idx="278164">
                  <c:v>4.4814E-2</c:v>
                </c:pt>
                <c:pt idx="278165">
                  <c:v>4.4815000000000001E-2</c:v>
                </c:pt>
                <c:pt idx="278166">
                  <c:v>4.4817000000000003E-2</c:v>
                </c:pt>
                <c:pt idx="278167">
                  <c:v>4.4817999999999997E-2</c:v>
                </c:pt>
                <c:pt idx="278168">
                  <c:v>4.4818999999999998E-2</c:v>
                </c:pt>
                <c:pt idx="278169">
                  <c:v>4.4821E-2</c:v>
                </c:pt>
                <c:pt idx="278170">
                  <c:v>4.4822000000000001E-2</c:v>
                </c:pt>
                <c:pt idx="278171">
                  <c:v>4.4823000000000002E-2</c:v>
                </c:pt>
                <c:pt idx="278172">
                  <c:v>4.4824999999999997E-2</c:v>
                </c:pt>
                <c:pt idx="278173">
                  <c:v>4.4825999999999998E-2</c:v>
                </c:pt>
                <c:pt idx="278174">
                  <c:v>4.4828E-2</c:v>
                </c:pt>
                <c:pt idx="278175">
                  <c:v>4.4829000000000001E-2</c:v>
                </c:pt>
                <c:pt idx="278176">
                  <c:v>4.4831000000000003E-2</c:v>
                </c:pt>
                <c:pt idx="278177">
                  <c:v>4.4831999999999997E-2</c:v>
                </c:pt>
                <c:pt idx="278178">
                  <c:v>4.4833999999999999E-2</c:v>
                </c:pt>
                <c:pt idx="278179">
                  <c:v>4.4835E-2</c:v>
                </c:pt>
                <c:pt idx="278180">
                  <c:v>4.4836000000000001E-2</c:v>
                </c:pt>
                <c:pt idx="278181">
                  <c:v>4.4838000000000003E-2</c:v>
                </c:pt>
                <c:pt idx="278182">
                  <c:v>4.4838999999999997E-2</c:v>
                </c:pt>
                <c:pt idx="278183">
                  <c:v>4.4839999999999998E-2</c:v>
                </c:pt>
                <c:pt idx="278184">
                  <c:v>4.4842E-2</c:v>
                </c:pt>
                <c:pt idx="278185">
                  <c:v>4.4843000000000001E-2</c:v>
                </c:pt>
                <c:pt idx="278186">
                  <c:v>4.4844000000000002E-2</c:v>
                </c:pt>
                <c:pt idx="278187">
                  <c:v>4.4845999999999997E-2</c:v>
                </c:pt>
                <c:pt idx="278188">
                  <c:v>4.4846999999999998E-2</c:v>
                </c:pt>
                <c:pt idx="278189">
                  <c:v>4.4847999999999999E-2</c:v>
                </c:pt>
                <c:pt idx="278190">
                  <c:v>4.4849E-2</c:v>
                </c:pt>
                <c:pt idx="278191">
                  <c:v>4.4850000000000001E-2</c:v>
                </c:pt>
                <c:pt idx="278192">
                  <c:v>4.4851000000000002E-2</c:v>
                </c:pt>
                <c:pt idx="278193">
                  <c:v>4.4851000000000002E-2</c:v>
                </c:pt>
                <c:pt idx="278194">
                  <c:v>4.4852000000000003E-2</c:v>
                </c:pt>
                <c:pt idx="278195">
                  <c:v>4.4852999999999997E-2</c:v>
                </c:pt>
                <c:pt idx="278196">
                  <c:v>4.4853999999999998E-2</c:v>
                </c:pt>
                <c:pt idx="278197">
                  <c:v>4.4853999999999998E-2</c:v>
                </c:pt>
                <c:pt idx="278198">
                  <c:v>4.4854999999999999E-2</c:v>
                </c:pt>
                <c:pt idx="278199">
                  <c:v>4.4854999999999999E-2</c:v>
                </c:pt>
                <c:pt idx="278200">
                  <c:v>4.4856E-2</c:v>
                </c:pt>
                <c:pt idx="278201">
                  <c:v>4.4856E-2</c:v>
                </c:pt>
                <c:pt idx="278202">
                  <c:v>4.4856E-2</c:v>
                </c:pt>
                <c:pt idx="278203">
                  <c:v>4.4857000000000001E-2</c:v>
                </c:pt>
                <c:pt idx="278204">
                  <c:v>4.4857000000000001E-2</c:v>
                </c:pt>
                <c:pt idx="278205">
                  <c:v>4.4857000000000001E-2</c:v>
                </c:pt>
                <c:pt idx="278206">
                  <c:v>4.4857000000000001E-2</c:v>
                </c:pt>
                <c:pt idx="278207">
                  <c:v>4.4857000000000001E-2</c:v>
                </c:pt>
                <c:pt idx="278208">
                  <c:v>4.4856E-2</c:v>
                </c:pt>
                <c:pt idx="278209">
                  <c:v>4.4856E-2</c:v>
                </c:pt>
                <c:pt idx="278210">
                  <c:v>4.4856E-2</c:v>
                </c:pt>
                <c:pt idx="278211">
                  <c:v>4.4856E-2</c:v>
                </c:pt>
                <c:pt idx="278212">
                  <c:v>4.4854999999999999E-2</c:v>
                </c:pt>
                <c:pt idx="278213">
                  <c:v>4.4854999999999999E-2</c:v>
                </c:pt>
                <c:pt idx="278214">
                  <c:v>4.4853999999999998E-2</c:v>
                </c:pt>
                <c:pt idx="278215">
                  <c:v>4.4853999999999998E-2</c:v>
                </c:pt>
                <c:pt idx="278216">
                  <c:v>4.4852999999999997E-2</c:v>
                </c:pt>
                <c:pt idx="278217">
                  <c:v>4.4852000000000003E-2</c:v>
                </c:pt>
                <c:pt idx="278218">
                  <c:v>4.4852000000000003E-2</c:v>
                </c:pt>
                <c:pt idx="278219">
                  <c:v>4.4851000000000002E-2</c:v>
                </c:pt>
                <c:pt idx="278220">
                  <c:v>4.4850000000000001E-2</c:v>
                </c:pt>
                <c:pt idx="278221">
                  <c:v>4.4849E-2</c:v>
                </c:pt>
                <c:pt idx="278222">
                  <c:v>4.4847999999999999E-2</c:v>
                </c:pt>
                <c:pt idx="278223">
                  <c:v>4.4846999999999998E-2</c:v>
                </c:pt>
                <c:pt idx="278224">
                  <c:v>4.4845999999999997E-2</c:v>
                </c:pt>
                <c:pt idx="278225">
                  <c:v>4.4845000000000003E-2</c:v>
                </c:pt>
                <c:pt idx="278226">
                  <c:v>4.4844000000000002E-2</c:v>
                </c:pt>
                <c:pt idx="278227">
                  <c:v>4.4843000000000001E-2</c:v>
                </c:pt>
                <c:pt idx="278228">
                  <c:v>4.4842E-2</c:v>
                </c:pt>
                <c:pt idx="278229">
                  <c:v>4.4840999999999999E-2</c:v>
                </c:pt>
                <c:pt idx="278230">
                  <c:v>4.4839999999999998E-2</c:v>
                </c:pt>
                <c:pt idx="278231">
                  <c:v>4.4838999999999997E-2</c:v>
                </c:pt>
                <c:pt idx="278232">
                  <c:v>4.4838000000000003E-2</c:v>
                </c:pt>
                <c:pt idx="278233">
                  <c:v>4.4837000000000002E-2</c:v>
                </c:pt>
                <c:pt idx="278234">
                  <c:v>4.4837000000000002E-2</c:v>
                </c:pt>
                <c:pt idx="278235">
                  <c:v>4.4836000000000001E-2</c:v>
                </c:pt>
                <c:pt idx="278236">
                  <c:v>4.4835E-2</c:v>
                </c:pt>
                <c:pt idx="278237">
                  <c:v>4.4833999999999999E-2</c:v>
                </c:pt>
                <c:pt idx="278238">
                  <c:v>4.4832999999999998E-2</c:v>
                </c:pt>
                <c:pt idx="278239">
                  <c:v>4.4831999999999997E-2</c:v>
                </c:pt>
                <c:pt idx="278240">
                  <c:v>4.4831000000000003E-2</c:v>
                </c:pt>
                <c:pt idx="278241">
                  <c:v>4.4831000000000003E-2</c:v>
                </c:pt>
                <c:pt idx="278242">
                  <c:v>4.4830000000000002E-2</c:v>
                </c:pt>
                <c:pt idx="278243">
                  <c:v>4.4829000000000001E-2</c:v>
                </c:pt>
                <c:pt idx="278244">
                  <c:v>4.4829000000000001E-2</c:v>
                </c:pt>
                <c:pt idx="278245">
                  <c:v>4.4828E-2</c:v>
                </c:pt>
                <c:pt idx="278246">
                  <c:v>4.4828E-2</c:v>
                </c:pt>
                <c:pt idx="278247">
                  <c:v>4.4828E-2</c:v>
                </c:pt>
                <c:pt idx="278248">
                  <c:v>4.4826999999999999E-2</c:v>
                </c:pt>
                <c:pt idx="278249">
                  <c:v>4.4826999999999999E-2</c:v>
                </c:pt>
                <c:pt idx="278250">
                  <c:v>4.4826999999999999E-2</c:v>
                </c:pt>
                <c:pt idx="278251">
                  <c:v>4.4826999999999999E-2</c:v>
                </c:pt>
                <c:pt idx="278252">
                  <c:v>4.4826999999999999E-2</c:v>
                </c:pt>
                <c:pt idx="278253">
                  <c:v>4.4826999999999999E-2</c:v>
                </c:pt>
                <c:pt idx="278254">
                  <c:v>4.4826999999999999E-2</c:v>
                </c:pt>
                <c:pt idx="278255">
                  <c:v>4.4826999999999999E-2</c:v>
                </c:pt>
                <c:pt idx="278256">
                  <c:v>4.4826999999999999E-2</c:v>
                </c:pt>
                <c:pt idx="278257">
                  <c:v>4.4828E-2</c:v>
                </c:pt>
                <c:pt idx="278258">
                  <c:v>4.4828E-2</c:v>
                </c:pt>
                <c:pt idx="278259">
                  <c:v>4.4829000000000001E-2</c:v>
                </c:pt>
                <c:pt idx="278260">
                  <c:v>4.4830000000000002E-2</c:v>
                </c:pt>
                <c:pt idx="278261">
                  <c:v>4.4830000000000002E-2</c:v>
                </c:pt>
                <c:pt idx="278262">
                  <c:v>4.4831000000000003E-2</c:v>
                </c:pt>
                <c:pt idx="278263">
                  <c:v>4.4831000000000003E-2</c:v>
                </c:pt>
                <c:pt idx="278264">
                  <c:v>4.4831999999999997E-2</c:v>
                </c:pt>
                <c:pt idx="278265">
                  <c:v>4.4832999999999998E-2</c:v>
                </c:pt>
                <c:pt idx="278266">
                  <c:v>4.4833999999999999E-2</c:v>
                </c:pt>
                <c:pt idx="278267">
                  <c:v>4.4835E-2</c:v>
                </c:pt>
                <c:pt idx="278268">
                  <c:v>4.4836000000000001E-2</c:v>
                </c:pt>
                <c:pt idx="278269">
                  <c:v>4.4837000000000002E-2</c:v>
                </c:pt>
                <c:pt idx="278270">
                  <c:v>4.4838000000000003E-2</c:v>
                </c:pt>
                <c:pt idx="278271">
                  <c:v>4.4839999999999998E-2</c:v>
                </c:pt>
                <c:pt idx="278272">
                  <c:v>4.4840999999999999E-2</c:v>
                </c:pt>
                <c:pt idx="278273">
                  <c:v>4.4842E-2</c:v>
                </c:pt>
                <c:pt idx="278274">
                  <c:v>4.4843000000000001E-2</c:v>
                </c:pt>
                <c:pt idx="278275">
                  <c:v>4.4845000000000003E-2</c:v>
                </c:pt>
                <c:pt idx="278276">
                  <c:v>4.4845999999999997E-2</c:v>
                </c:pt>
                <c:pt idx="278277">
                  <c:v>4.4846999999999998E-2</c:v>
                </c:pt>
                <c:pt idx="278278">
                  <c:v>4.4849E-2</c:v>
                </c:pt>
                <c:pt idx="278279">
                  <c:v>4.4850000000000001E-2</c:v>
                </c:pt>
                <c:pt idx="278280">
                  <c:v>4.4852000000000003E-2</c:v>
                </c:pt>
                <c:pt idx="278281">
                  <c:v>4.4852999999999997E-2</c:v>
                </c:pt>
                <c:pt idx="278282">
                  <c:v>4.4854999999999999E-2</c:v>
                </c:pt>
                <c:pt idx="278283">
                  <c:v>4.4856E-2</c:v>
                </c:pt>
                <c:pt idx="278284">
                  <c:v>4.4858000000000002E-2</c:v>
                </c:pt>
                <c:pt idx="278285">
                  <c:v>4.4859000000000003E-2</c:v>
                </c:pt>
                <c:pt idx="278286">
                  <c:v>4.4859999999999997E-2</c:v>
                </c:pt>
                <c:pt idx="278287">
                  <c:v>4.4861999999999999E-2</c:v>
                </c:pt>
                <c:pt idx="278288">
                  <c:v>4.4863E-2</c:v>
                </c:pt>
                <c:pt idx="278289">
                  <c:v>4.4865000000000002E-2</c:v>
                </c:pt>
                <c:pt idx="278290">
                  <c:v>4.4866000000000003E-2</c:v>
                </c:pt>
                <c:pt idx="278291">
                  <c:v>4.4867999999999998E-2</c:v>
                </c:pt>
                <c:pt idx="278292">
                  <c:v>4.4868999999999999E-2</c:v>
                </c:pt>
                <c:pt idx="278293">
                  <c:v>4.4871000000000001E-2</c:v>
                </c:pt>
                <c:pt idx="278294">
                  <c:v>4.4872000000000002E-2</c:v>
                </c:pt>
                <c:pt idx="278295">
                  <c:v>4.4873999999999997E-2</c:v>
                </c:pt>
                <c:pt idx="278296">
                  <c:v>4.4874999999999998E-2</c:v>
                </c:pt>
                <c:pt idx="278297">
                  <c:v>4.4875999999999999E-2</c:v>
                </c:pt>
                <c:pt idx="278298">
                  <c:v>4.4877E-2</c:v>
                </c:pt>
                <c:pt idx="278299">
                  <c:v>4.4879000000000002E-2</c:v>
                </c:pt>
                <c:pt idx="278300">
                  <c:v>4.4880000000000003E-2</c:v>
                </c:pt>
                <c:pt idx="278301">
                  <c:v>4.4880999999999997E-2</c:v>
                </c:pt>
                <c:pt idx="278302">
                  <c:v>4.4882999999999999E-2</c:v>
                </c:pt>
                <c:pt idx="278303">
                  <c:v>4.4884E-2</c:v>
                </c:pt>
                <c:pt idx="278304">
                  <c:v>4.4885000000000001E-2</c:v>
                </c:pt>
                <c:pt idx="278305">
                  <c:v>4.4886000000000002E-2</c:v>
                </c:pt>
                <c:pt idx="278306">
                  <c:v>4.4887999999999997E-2</c:v>
                </c:pt>
                <c:pt idx="278307">
                  <c:v>4.4888999999999998E-2</c:v>
                </c:pt>
                <c:pt idx="278308">
                  <c:v>4.4889999999999999E-2</c:v>
                </c:pt>
                <c:pt idx="278309">
                  <c:v>4.4891E-2</c:v>
                </c:pt>
                <c:pt idx="278310">
                  <c:v>4.4892000000000001E-2</c:v>
                </c:pt>
                <c:pt idx="278311">
                  <c:v>4.4893000000000002E-2</c:v>
                </c:pt>
                <c:pt idx="278312">
                  <c:v>4.4894000000000003E-2</c:v>
                </c:pt>
                <c:pt idx="278313">
                  <c:v>4.4894999999999997E-2</c:v>
                </c:pt>
                <c:pt idx="278314">
                  <c:v>4.4895999999999998E-2</c:v>
                </c:pt>
                <c:pt idx="278315">
                  <c:v>4.4896999999999999E-2</c:v>
                </c:pt>
                <c:pt idx="278316">
                  <c:v>4.4898E-2</c:v>
                </c:pt>
                <c:pt idx="278317">
                  <c:v>4.4899000000000001E-2</c:v>
                </c:pt>
                <c:pt idx="278318">
                  <c:v>4.4900000000000002E-2</c:v>
                </c:pt>
                <c:pt idx="278319">
                  <c:v>4.4900000000000002E-2</c:v>
                </c:pt>
                <c:pt idx="278320">
                  <c:v>4.4901000000000003E-2</c:v>
                </c:pt>
                <c:pt idx="278321">
                  <c:v>4.4901999999999997E-2</c:v>
                </c:pt>
                <c:pt idx="278322">
                  <c:v>4.4901999999999997E-2</c:v>
                </c:pt>
                <c:pt idx="278323">
                  <c:v>4.4902999999999998E-2</c:v>
                </c:pt>
                <c:pt idx="278324">
                  <c:v>4.4903999999999999E-2</c:v>
                </c:pt>
                <c:pt idx="278325">
                  <c:v>4.4905E-2</c:v>
                </c:pt>
                <c:pt idx="278326">
                  <c:v>4.4905E-2</c:v>
                </c:pt>
                <c:pt idx="278327">
                  <c:v>4.4906000000000001E-2</c:v>
                </c:pt>
                <c:pt idx="278328">
                  <c:v>4.4907000000000002E-2</c:v>
                </c:pt>
                <c:pt idx="278329">
                  <c:v>4.4908000000000003E-2</c:v>
                </c:pt>
                <c:pt idx="278330">
                  <c:v>4.4908000000000003E-2</c:v>
                </c:pt>
                <c:pt idx="278331">
                  <c:v>4.4908999999999998E-2</c:v>
                </c:pt>
                <c:pt idx="278332">
                  <c:v>4.4908999999999998E-2</c:v>
                </c:pt>
                <c:pt idx="278333">
                  <c:v>4.4909999999999999E-2</c:v>
                </c:pt>
                <c:pt idx="278334">
                  <c:v>4.4909999999999999E-2</c:v>
                </c:pt>
                <c:pt idx="278335">
                  <c:v>4.4911E-2</c:v>
                </c:pt>
                <c:pt idx="278336">
                  <c:v>4.4911E-2</c:v>
                </c:pt>
                <c:pt idx="278337">
                  <c:v>4.4912000000000001E-2</c:v>
                </c:pt>
                <c:pt idx="278338">
                  <c:v>4.4912000000000001E-2</c:v>
                </c:pt>
                <c:pt idx="278339">
                  <c:v>4.4913000000000002E-2</c:v>
                </c:pt>
                <c:pt idx="278340">
                  <c:v>4.4914000000000003E-2</c:v>
                </c:pt>
                <c:pt idx="278341">
                  <c:v>4.4914000000000003E-2</c:v>
                </c:pt>
                <c:pt idx="278342">
                  <c:v>4.4914999999999997E-2</c:v>
                </c:pt>
                <c:pt idx="278343">
                  <c:v>4.4914999999999997E-2</c:v>
                </c:pt>
                <c:pt idx="278344">
                  <c:v>4.4914999999999997E-2</c:v>
                </c:pt>
                <c:pt idx="278345">
                  <c:v>4.4915999999999998E-2</c:v>
                </c:pt>
                <c:pt idx="278346">
                  <c:v>4.4915999999999998E-2</c:v>
                </c:pt>
                <c:pt idx="278347">
                  <c:v>4.4916999999999999E-2</c:v>
                </c:pt>
                <c:pt idx="278348">
                  <c:v>4.4916999999999999E-2</c:v>
                </c:pt>
                <c:pt idx="278349">
                  <c:v>4.4918E-2</c:v>
                </c:pt>
                <c:pt idx="278350">
                  <c:v>4.4918E-2</c:v>
                </c:pt>
                <c:pt idx="278351">
                  <c:v>4.4919000000000001E-2</c:v>
                </c:pt>
                <c:pt idx="278352">
                  <c:v>4.4920000000000002E-2</c:v>
                </c:pt>
                <c:pt idx="278353">
                  <c:v>4.4920000000000002E-2</c:v>
                </c:pt>
                <c:pt idx="278354">
                  <c:v>4.4921000000000003E-2</c:v>
                </c:pt>
                <c:pt idx="278355">
                  <c:v>4.4921000000000003E-2</c:v>
                </c:pt>
                <c:pt idx="278356">
                  <c:v>4.4921999999999997E-2</c:v>
                </c:pt>
                <c:pt idx="278357">
                  <c:v>4.4921999999999997E-2</c:v>
                </c:pt>
                <c:pt idx="278358">
                  <c:v>4.4922999999999998E-2</c:v>
                </c:pt>
                <c:pt idx="278359">
                  <c:v>4.4922999999999998E-2</c:v>
                </c:pt>
                <c:pt idx="278360">
                  <c:v>4.4923999999999999E-2</c:v>
                </c:pt>
                <c:pt idx="278361">
                  <c:v>4.4923999999999999E-2</c:v>
                </c:pt>
                <c:pt idx="278362">
                  <c:v>4.4925E-2</c:v>
                </c:pt>
                <c:pt idx="278363">
                  <c:v>4.4925E-2</c:v>
                </c:pt>
                <c:pt idx="278364">
                  <c:v>4.4926000000000001E-2</c:v>
                </c:pt>
                <c:pt idx="278365">
                  <c:v>4.4927000000000002E-2</c:v>
                </c:pt>
                <c:pt idx="278366">
                  <c:v>4.4927000000000002E-2</c:v>
                </c:pt>
                <c:pt idx="278367">
                  <c:v>4.4928000000000003E-2</c:v>
                </c:pt>
                <c:pt idx="278368">
                  <c:v>4.4928000000000003E-2</c:v>
                </c:pt>
                <c:pt idx="278369">
                  <c:v>4.4928999999999997E-2</c:v>
                </c:pt>
                <c:pt idx="278370">
                  <c:v>4.4928999999999997E-2</c:v>
                </c:pt>
                <c:pt idx="278371">
                  <c:v>4.4929999999999998E-2</c:v>
                </c:pt>
                <c:pt idx="278372">
                  <c:v>4.4929999999999998E-2</c:v>
                </c:pt>
                <c:pt idx="278373">
                  <c:v>4.4930999999999999E-2</c:v>
                </c:pt>
                <c:pt idx="278374">
                  <c:v>4.4930999999999999E-2</c:v>
                </c:pt>
                <c:pt idx="278375">
                  <c:v>4.4932E-2</c:v>
                </c:pt>
                <c:pt idx="278376">
                  <c:v>4.4932E-2</c:v>
                </c:pt>
                <c:pt idx="278377">
                  <c:v>4.4933000000000001E-2</c:v>
                </c:pt>
                <c:pt idx="278378">
                  <c:v>4.4933000000000001E-2</c:v>
                </c:pt>
                <c:pt idx="278379">
                  <c:v>4.4934000000000002E-2</c:v>
                </c:pt>
                <c:pt idx="278380">
                  <c:v>4.4934000000000002E-2</c:v>
                </c:pt>
                <c:pt idx="278381">
                  <c:v>4.4934000000000002E-2</c:v>
                </c:pt>
                <c:pt idx="278382">
                  <c:v>4.4935000000000003E-2</c:v>
                </c:pt>
                <c:pt idx="278383">
                  <c:v>4.4935000000000003E-2</c:v>
                </c:pt>
                <c:pt idx="278384">
                  <c:v>4.4935000000000003E-2</c:v>
                </c:pt>
                <c:pt idx="278385">
                  <c:v>4.4935000000000003E-2</c:v>
                </c:pt>
                <c:pt idx="278386">
                  <c:v>4.4935999999999997E-2</c:v>
                </c:pt>
                <c:pt idx="278387">
                  <c:v>4.4935999999999997E-2</c:v>
                </c:pt>
                <c:pt idx="278388">
                  <c:v>4.4935999999999997E-2</c:v>
                </c:pt>
                <c:pt idx="278389">
                  <c:v>4.4936999999999998E-2</c:v>
                </c:pt>
                <c:pt idx="278390">
                  <c:v>4.4936999999999998E-2</c:v>
                </c:pt>
                <c:pt idx="278391">
                  <c:v>4.4936999999999998E-2</c:v>
                </c:pt>
                <c:pt idx="278392">
                  <c:v>4.4936999999999998E-2</c:v>
                </c:pt>
                <c:pt idx="278393">
                  <c:v>4.4936999999999998E-2</c:v>
                </c:pt>
                <c:pt idx="278394">
                  <c:v>4.4936999999999998E-2</c:v>
                </c:pt>
                <c:pt idx="278395">
                  <c:v>4.4936999999999998E-2</c:v>
                </c:pt>
                <c:pt idx="278396">
                  <c:v>4.4937999999999999E-2</c:v>
                </c:pt>
                <c:pt idx="278397">
                  <c:v>4.4937999999999999E-2</c:v>
                </c:pt>
                <c:pt idx="278398">
                  <c:v>4.4937999999999999E-2</c:v>
                </c:pt>
                <c:pt idx="278399">
                  <c:v>4.4937999999999999E-2</c:v>
                </c:pt>
                <c:pt idx="278400">
                  <c:v>4.4937999999999999E-2</c:v>
                </c:pt>
                <c:pt idx="278401">
                  <c:v>4.4939E-2</c:v>
                </c:pt>
                <c:pt idx="278402">
                  <c:v>4.4939E-2</c:v>
                </c:pt>
                <c:pt idx="278403">
                  <c:v>4.4939E-2</c:v>
                </c:pt>
                <c:pt idx="278404">
                  <c:v>4.4939E-2</c:v>
                </c:pt>
                <c:pt idx="278405">
                  <c:v>4.4939E-2</c:v>
                </c:pt>
                <c:pt idx="278406">
                  <c:v>4.4939E-2</c:v>
                </c:pt>
                <c:pt idx="278407">
                  <c:v>4.4939E-2</c:v>
                </c:pt>
                <c:pt idx="278408">
                  <c:v>4.4939E-2</c:v>
                </c:pt>
                <c:pt idx="278409">
                  <c:v>4.4939E-2</c:v>
                </c:pt>
                <c:pt idx="278410">
                  <c:v>4.4939E-2</c:v>
                </c:pt>
                <c:pt idx="278411">
                  <c:v>4.4939E-2</c:v>
                </c:pt>
                <c:pt idx="278412">
                  <c:v>4.4939E-2</c:v>
                </c:pt>
                <c:pt idx="278413">
                  <c:v>4.4940000000000001E-2</c:v>
                </c:pt>
                <c:pt idx="278414">
                  <c:v>4.4940000000000001E-2</c:v>
                </c:pt>
                <c:pt idx="278415">
                  <c:v>4.4940000000000001E-2</c:v>
                </c:pt>
                <c:pt idx="278416">
                  <c:v>4.4940000000000001E-2</c:v>
                </c:pt>
                <c:pt idx="278417">
                  <c:v>4.4940000000000001E-2</c:v>
                </c:pt>
                <c:pt idx="278418">
                  <c:v>4.4940000000000001E-2</c:v>
                </c:pt>
                <c:pt idx="278419">
                  <c:v>4.4940000000000001E-2</c:v>
                </c:pt>
                <c:pt idx="278420">
                  <c:v>4.4940000000000001E-2</c:v>
                </c:pt>
                <c:pt idx="278421">
                  <c:v>4.4941000000000002E-2</c:v>
                </c:pt>
                <c:pt idx="278422">
                  <c:v>4.4941000000000002E-2</c:v>
                </c:pt>
                <c:pt idx="278423">
                  <c:v>4.4941000000000002E-2</c:v>
                </c:pt>
                <c:pt idx="278424">
                  <c:v>4.4941000000000002E-2</c:v>
                </c:pt>
                <c:pt idx="278425">
                  <c:v>4.4942000000000003E-2</c:v>
                </c:pt>
                <c:pt idx="278426">
                  <c:v>4.4942000000000003E-2</c:v>
                </c:pt>
                <c:pt idx="278427">
                  <c:v>4.4942000000000003E-2</c:v>
                </c:pt>
                <c:pt idx="278428">
                  <c:v>4.4942000000000003E-2</c:v>
                </c:pt>
                <c:pt idx="278429">
                  <c:v>4.4942000000000003E-2</c:v>
                </c:pt>
                <c:pt idx="278430">
                  <c:v>4.4942999999999997E-2</c:v>
                </c:pt>
                <c:pt idx="278431">
                  <c:v>4.4942999999999997E-2</c:v>
                </c:pt>
                <c:pt idx="278432">
                  <c:v>4.4942999999999997E-2</c:v>
                </c:pt>
                <c:pt idx="278433">
                  <c:v>4.4943999999999998E-2</c:v>
                </c:pt>
                <c:pt idx="278434">
                  <c:v>4.4943999999999998E-2</c:v>
                </c:pt>
                <c:pt idx="278435">
                  <c:v>4.4944999999999999E-2</c:v>
                </c:pt>
                <c:pt idx="278436">
                  <c:v>4.4944999999999999E-2</c:v>
                </c:pt>
                <c:pt idx="278437">
                  <c:v>4.4944999999999999E-2</c:v>
                </c:pt>
                <c:pt idx="278438">
                  <c:v>4.4944999999999999E-2</c:v>
                </c:pt>
                <c:pt idx="278439">
                  <c:v>4.4946E-2</c:v>
                </c:pt>
                <c:pt idx="278440">
                  <c:v>4.4946E-2</c:v>
                </c:pt>
                <c:pt idx="278441">
                  <c:v>4.4946E-2</c:v>
                </c:pt>
                <c:pt idx="278442">
                  <c:v>4.4947000000000001E-2</c:v>
                </c:pt>
                <c:pt idx="278443">
                  <c:v>4.4947000000000001E-2</c:v>
                </c:pt>
                <c:pt idx="278444">
                  <c:v>4.4947000000000001E-2</c:v>
                </c:pt>
                <c:pt idx="278445">
                  <c:v>4.4948000000000002E-2</c:v>
                </c:pt>
                <c:pt idx="278446">
                  <c:v>4.4948000000000002E-2</c:v>
                </c:pt>
                <c:pt idx="278447">
                  <c:v>4.4949000000000003E-2</c:v>
                </c:pt>
                <c:pt idx="278448">
                  <c:v>4.4949000000000003E-2</c:v>
                </c:pt>
                <c:pt idx="278449">
                  <c:v>4.4949000000000003E-2</c:v>
                </c:pt>
                <c:pt idx="278450">
                  <c:v>4.4949000000000003E-2</c:v>
                </c:pt>
                <c:pt idx="278451">
                  <c:v>4.4949000000000003E-2</c:v>
                </c:pt>
                <c:pt idx="278452">
                  <c:v>4.4949999999999997E-2</c:v>
                </c:pt>
                <c:pt idx="278453">
                  <c:v>4.4949999999999997E-2</c:v>
                </c:pt>
                <c:pt idx="278454">
                  <c:v>4.4949999999999997E-2</c:v>
                </c:pt>
                <c:pt idx="278455">
                  <c:v>4.4949999999999997E-2</c:v>
                </c:pt>
                <c:pt idx="278456">
                  <c:v>4.4949999999999997E-2</c:v>
                </c:pt>
                <c:pt idx="278457">
                  <c:v>4.4949999999999997E-2</c:v>
                </c:pt>
                <c:pt idx="278458">
                  <c:v>4.4950999999999998E-2</c:v>
                </c:pt>
                <c:pt idx="278459">
                  <c:v>4.4950999999999998E-2</c:v>
                </c:pt>
                <c:pt idx="278460">
                  <c:v>4.4950999999999998E-2</c:v>
                </c:pt>
                <c:pt idx="278461">
                  <c:v>4.4950999999999998E-2</c:v>
                </c:pt>
                <c:pt idx="278462">
                  <c:v>4.4950999999999998E-2</c:v>
                </c:pt>
                <c:pt idx="278463">
                  <c:v>4.4950999999999998E-2</c:v>
                </c:pt>
                <c:pt idx="278464">
                  <c:v>4.4950999999999998E-2</c:v>
                </c:pt>
                <c:pt idx="278465">
                  <c:v>4.4949999999999997E-2</c:v>
                </c:pt>
                <c:pt idx="278466">
                  <c:v>4.4949999999999997E-2</c:v>
                </c:pt>
                <c:pt idx="278467">
                  <c:v>4.4949999999999997E-2</c:v>
                </c:pt>
                <c:pt idx="278468">
                  <c:v>4.4949999999999997E-2</c:v>
                </c:pt>
                <c:pt idx="278469">
                  <c:v>4.4949999999999997E-2</c:v>
                </c:pt>
                <c:pt idx="278470">
                  <c:v>4.4949999999999997E-2</c:v>
                </c:pt>
                <c:pt idx="278471">
                  <c:v>4.4949999999999997E-2</c:v>
                </c:pt>
                <c:pt idx="278472">
                  <c:v>4.4949999999999997E-2</c:v>
                </c:pt>
                <c:pt idx="278473">
                  <c:v>4.4949000000000003E-2</c:v>
                </c:pt>
                <c:pt idx="278474">
                  <c:v>4.4949000000000003E-2</c:v>
                </c:pt>
                <c:pt idx="278475">
                  <c:v>4.4949000000000003E-2</c:v>
                </c:pt>
                <c:pt idx="278476">
                  <c:v>4.4948000000000002E-2</c:v>
                </c:pt>
                <c:pt idx="278477">
                  <c:v>4.4948000000000002E-2</c:v>
                </c:pt>
                <c:pt idx="278478">
                  <c:v>4.4947000000000001E-2</c:v>
                </c:pt>
                <c:pt idx="278479">
                  <c:v>4.4947000000000001E-2</c:v>
                </c:pt>
                <c:pt idx="278480">
                  <c:v>4.4946E-2</c:v>
                </c:pt>
                <c:pt idx="278481">
                  <c:v>4.4946E-2</c:v>
                </c:pt>
                <c:pt idx="278482">
                  <c:v>4.4946E-2</c:v>
                </c:pt>
                <c:pt idx="278483">
                  <c:v>4.4944999999999999E-2</c:v>
                </c:pt>
                <c:pt idx="278484">
                  <c:v>4.4943999999999998E-2</c:v>
                </c:pt>
                <c:pt idx="278485">
                  <c:v>4.4943999999999998E-2</c:v>
                </c:pt>
                <c:pt idx="278486">
                  <c:v>4.4942999999999997E-2</c:v>
                </c:pt>
                <c:pt idx="278487">
                  <c:v>4.4942000000000003E-2</c:v>
                </c:pt>
                <c:pt idx="278488">
                  <c:v>4.4942000000000003E-2</c:v>
                </c:pt>
                <c:pt idx="278489">
                  <c:v>4.4941000000000002E-2</c:v>
                </c:pt>
                <c:pt idx="278490">
                  <c:v>4.4940000000000001E-2</c:v>
                </c:pt>
                <c:pt idx="278491">
                  <c:v>4.4940000000000001E-2</c:v>
                </c:pt>
                <c:pt idx="278492">
                  <c:v>4.4939E-2</c:v>
                </c:pt>
                <c:pt idx="278493">
                  <c:v>4.4937999999999999E-2</c:v>
                </c:pt>
                <c:pt idx="278494">
                  <c:v>4.4936999999999998E-2</c:v>
                </c:pt>
                <c:pt idx="278495">
                  <c:v>4.4936999999999998E-2</c:v>
                </c:pt>
                <c:pt idx="278496">
                  <c:v>4.4935999999999997E-2</c:v>
                </c:pt>
                <c:pt idx="278497">
                  <c:v>4.4935000000000003E-2</c:v>
                </c:pt>
                <c:pt idx="278498">
                  <c:v>4.4934000000000002E-2</c:v>
                </c:pt>
                <c:pt idx="278499">
                  <c:v>4.4933000000000001E-2</c:v>
                </c:pt>
                <c:pt idx="278500">
                  <c:v>4.4932E-2</c:v>
                </c:pt>
                <c:pt idx="278501">
                  <c:v>4.4930999999999999E-2</c:v>
                </c:pt>
                <c:pt idx="278502">
                  <c:v>4.4929999999999998E-2</c:v>
                </c:pt>
                <c:pt idx="278503">
                  <c:v>4.4928999999999997E-2</c:v>
                </c:pt>
                <c:pt idx="278504">
                  <c:v>4.4928000000000003E-2</c:v>
                </c:pt>
                <c:pt idx="278505">
                  <c:v>4.4927000000000002E-2</c:v>
                </c:pt>
                <c:pt idx="278506">
                  <c:v>4.4926000000000001E-2</c:v>
                </c:pt>
                <c:pt idx="278507">
                  <c:v>4.4925E-2</c:v>
                </c:pt>
                <c:pt idx="278508">
                  <c:v>4.4923999999999999E-2</c:v>
                </c:pt>
                <c:pt idx="278509">
                  <c:v>4.4922999999999998E-2</c:v>
                </c:pt>
                <c:pt idx="278510">
                  <c:v>4.4921000000000003E-2</c:v>
                </c:pt>
                <c:pt idx="278511">
                  <c:v>4.4920000000000002E-2</c:v>
                </c:pt>
                <c:pt idx="278512">
                  <c:v>4.4919000000000001E-2</c:v>
                </c:pt>
                <c:pt idx="278513">
                  <c:v>4.4918E-2</c:v>
                </c:pt>
                <c:pt idx="278514">
                  <c:v>4.4916999999999999E-2</c:v>
                </c:pt>
                <c:pt idx="278515">
                  <c:v>4.4915999999999998E-2</c:v>
                </c:pt>
                <c:pt idx="278516">
                  <c:v>4.4914999999999997E-2</c:v>
                </c:pt>
                <c:pt idx="278517">
                  <c:v>4.4914000000000003E-2</c:v>
                </c:pt>
                <c:pt idx="278518">
                  <c:v>4.4912000000000001E-2</c:v>
                </c:pt>
                <c:pt idx="278519">
                  <c:v>4.4911E-2</c:v>
                </c:pt>
                <c:pt idx="278520">
                  <c:v>4.4909999999999999E-2</c:v>
                </c:pt>
                <c:pt idx="278521">
                  <c:v>4.4908999999999998E-2</c:v>
                </c:pt>
                <c:pt idx="278522">
                  <c:v>4.4908000000000003E-2</c:v>
                </c:pt>
                <c:pt idx="278523">
                  <c:v>4.4907000000000002E-2</c:v>
                </c:pt>
                <c:pt idx="278524">
                  <c:v>4.4906000000000001E-2</c:v>
                </c:pt>
                <c:pt idx="278525">
                  <c:v>4.4905E-2</c:v>
                </c:pt>
                <c:pt idx="278526">
                  <c:v>4.4903999999999999E-2</c:v>
                </c:pt>
                <c:pt idx="278527">
                  <c:v>4.4902999999999998E-2</c:v>
                </c:pt>
                <c:pt idx="278528">
                  <c:v>4.4901999999999997E-2</c:v>
                </c:pt>
                <c:pt idx="278529">
                  <c:v>4.4901999999999997E-2</c:v>
                </c:pt>
                <c:pt idx="278530">
                  <c:v>4.4901000000000003E-2</c:v>
                </c:pt>
                <c:pt idx="278531">
                  <c:v>4.4900000000000002E-2</c:v>
                </c:pt>
                <c:pt idx="278532">
                  <c:v>4.4900000000000002E-2</c:v>
                </c:pt>
                <c:pt idx="278533">
                  <c:v>4.4899000000000001E-2</c:v>
                </c:pt>
                <c:pt idx="278534">
                  <c:v>4.4899000000000001E-2</c:v>
                </c:pt>
                <c:pt idx="278535">
                  <c:v>4.4899000000000001E-2</c:v>
                </c:pt>
                <c:pt idx="278536">
                  <c:v>4.4898E-2</c:v>
                </c:pt>
                <c:pt idx="278537">
                  <c:v>4.4898E-2</c:v>
                </c:pt>
                <c:pt idx="278538">
                  <c:v>4.4898E-2</c:v>
                </c:pt>
                <c:pt idx="278539">
                  <c:v>4.4899000000000001E-2</c:v>
                </c:pt>
                <c:pt idx="278540">
                  <c:v>4.4899000000000001E-2</c:v>
                </c:pt>
                <c:pt idx="278541">
                  <c:v>4.4899000000000001E-2</c:v>
                </c:pt>
                <c:pt idx="278542">
                  <c:v>4.4900000000000002E-2</c:v>
                </c:pt>
                <c:pt idx="278543">
                  <c:v>4.4900000000000002E-2</c:v>
                </c:pt>
                <c:pt idx="278544">
                  <c:v>4.4901000000000003E-2</c:v>
                </c:pt>
                <c:pt idx="278545">
                  <c:v>4.4901999999999997E-2</c:v>
                </c:pt>
                <c:pt idx="278546">
                  <c:v>4.4902999999999998E-2</c:v>
                </c:pt>
                <c:pt idx="278547">
                  <c:v>4.4903999999999999E-2</c:v>
                </c:pt>
                <c:pt idx="278548">
                  <c:v>4.4905E-2</c:v>
                </c:pt>
                <c:pt idx="278549">
                  <c:v>4.4906000000000001E-2</c:v>
                </c:pt>
                <c:pt idx="278550">
                  <c:v>4.4907000000000002E-2</c:v>
                </c:pt>
                <c:pt idx="278551">
                  <c:v>4.4908999999999998E-2</c:v>
                </c:pt>
                <c:pt idx="278552">
                  <c:v>4.4911E-2</c:v>
                </c:pt>
                <c:pt idx="278553">
                  <c:v>4.4912000000000001E-2</c:v>
                </c:pt>
                <c:pt idx="278554">
                  <c:v>4.4914000000000003E-2</c:v>
                </c:pt>
                <c:pt idx="278555">
                  <c:v>4.4915999999999998E-2</c:v>
                </c:pt>
                <c:pt idx="278556">
                  <c:v>4.4918E-2</c:v>
                </c:pt>
                <c:pt idx="278557">
                  <c:v>4.4920000000000002E-2</c:v>
                </c:pt>
                <c:pt idx="278558">
                  <c:v>4.4921999999999997E-2</c:v>
                </c:pt>
                <c:pt idx="278559">
                  <c:v>4.4923999999999999E-2</c:v>
                </c:pt>
                <c:pt idx="278560">
                  <c:v>4.4926000000000001E-2</c:v>
                </c:pt>
                <c:pt idx="278561">
                  <c:v>4.4928000000000003E-2</c:v>
                </c:pt>
                <c:pt idx="278562">
                  <c:v>4.4930999999999999E-2</c:v>
                </c:pt>
                <c:pt idx="278563">
                  <c:v>4.4933000000000001E-2</c:v>
                </c:pt>
                <c:pt idx="278564">
                  <c:v>4.4935000000000003E-2</c:v>
                </c:pt>
                <c:pt idx="278565">
                  <c:v>4.4937999999999999E-2</c:v>
                </c:pt>
                <c:pt idx="278566">
                  <c:v>4.4940000000000001E-2</c:v>
                </c:pt>
                <c:pt idx="278567">
                  <c:v>4.4942999999999997E-2</c:v>
                </c:pt>
                <c:pt idx="278568">
                  <c:v>4.4944999999999999E-2</c:v>
                </c:pt>
                <c:pt idx="278569">
                  <c:v>4.4947000000000001E-2</c:v>
                </c:pt>
                <c:pt idx="278570">
                  <c:v>4.4949999999999997E-2</c:v>
                </c:pt>
                <c:pt idx="278571">
                  <c:v>4.4951999999999999E-2</c:v>
                </c:pt>
                <c:pt idx="278572">
                  <c:v>4.4954000000000001E-2</c:v>
                </c:pt>
                <c:pt idx="278573">
                  <c:v>4.4956999999999997E-2</c:v>
                </c:pt>
                <c:pt idx="278574">
                  <c:v>4.4958999999999999E-2</c:v>
                </c:pt>
                <c:pt idx="278575">
                  <c:v>4.4961000000000001E-2</c:v>
                </c:pt>
                <c:pt idx="278576">
                  <c:v>4.4963999999999997E-2</c:v>
                </c:pt>
                <c:pt idx="278577">
                  <c:v>4.4965999999999999E-2</c:v>
                </c:pt>
                <c:pt idx="278578">
                  <c:v>4.4968000000000001E-2</c:v>
                </c:pt>
                <c:pt idx="278579">
                  <c:v>4.4970000000000003E-2</c:v>
                </c:pt>
                <c:pt idx="278580">
                  <c:v>4.4971999999999998E-2</c:v>
                </c:pt>
                <c:pt idx="278581">
                  <c:v>4.4972999999999999E-2</c:v>
                </c:pt>
                <c:pt idx="278582">
                  <c:v>4.4975000000000001E-2</c:v>
                </c:pt>
                <c:pt idx="278583">
                  <c:v>4.4977000000000003E-2</c:v>
                </c:pt>
                <c:pt idx="278584">
                  <c:v>4.4977999999999997E-2</c:v>
                </c:pt>
                <c:pt idx="278585">
                  <c:v>4.4979999999999999E-2</c:v>
                </c:pt>
                <c:pt idx="278586">
                  <c:v>4.4981E-2</c:v>
                </c:pt>
                <c:pt idx="278587">
                  <c:v>4.4982000000000001E-2</c:v>
                </c:pt>
                <c:pt idx="278588">
                  <c:v>4.4983000000000002E-2</c:v>
                </c:pt>
                <c:pt idx="278589">
                  <c:v>4.4984000000000003E-2</c:v>
                </c:pt>
                <c:pt idx="278590">
                  <c:v>4.4984999999999997E-2</c:v>
                </c:pt>
                <c:pt idx="278591">
                  <c:v>4.4985999999999998E-2</c:v>
                </c:pt>
                <c:pt idx="278592">
                  <c:v>4.4985999999999998E-2</c:v>
                </c:pt>
                <c:pt idx="278593">
                  <c:v>4.4986999999999999E-2</c:v>
                </c:pt>
                <c:pt idx="278594">
                  <c:v>4.4986999999999999E-2</c:v>
                </c:pt>
                <c:pt idx="278595">
                  <c:v>4.4986999999999999E-2</c:v>
                </c:pt>
                <c:pt idx="278596">
                  <c:v>4.4986999999999999E-2</c:v>
                </c:pt>
                <c:pt idx="278597">
                  <c:v>4.4986999999999999E-2</c:v>
                </c:pt>
                <c:pt idx="278598">
                  <c:v>4.4986999999999999E-2</c:v>
                </c:pt>
                <c:pt idx="278599">
                  <c:v>4.4986999999999999E-2</c:v>
                </c:pt>
                <c:pt idx="278600">
                  <c:v>4.4986999999999999E-2</c:v>
                </c:pt>
                <c:pt idx="278601">
                  <c:v>4.4985999999999998E-2</c:v>
                </c:pt>
                <c:pt idx="278602">
                  <c:v>4.4985999999999998E-2</c:v>
                </c:pt>
                <c:pt idx="278603">
                  <c:v>4.4984999999999997E-2</c:v>
                </c:pt>
                <c:pt idx="278604">
                  <c:v>4.4984000000000003E-2</c:v>
                </c:pt>
                <c:pt idx="278605">
                  <c:v>4.4983000000000002E-2</c:v>
                </c:pt>
                <c:pt idx="278606">
                  <c:v>4.4982000000000001E-2</c:v>
                </c:pt>
                <c:pt idx="278607">
                  <c:v>4.4981E-2</c:v>
                </c:pt>
                <c:pt idx="278608">
                  <c:v>4.4979999999999999E-2</c:v>
                </c:pt>
                <c:pt idx="278609">
                  <c:v>4.4978999999999998E-2</c:v>
                </c:pt>
                <c:pt idx="278610">
                  <c:v>4.4977000000000003E-2</c:v>
                </c:pt>
                <c:pt idx="278611">
                  <c:v>4.4976000000000002E-2</c:v>
                </c:pt>
                <c:pt idx="278612">
                  <c:v>4.4975000000000001E-2</c:v>
                </c:pt>
                <c:pt idx="278613">
                  <c:v>4.4972999999999999E-2</c:v>
                </c:pt>
                <c:pt idx="278614">
                  <c:v>4.4971999999999998E-2</c:v>
                </c:pt>
                <c:pt idx="278615">
                  <c:v>4.4970000000000003E-2</c:v>
                </c:pt>
                <c:pt idx="278616">
                  <c:v>4.4968000000000001E-2</c:v>
                </c:pt>
                <c:pt idx="278617">
                  <c:v>4.4967E-2</c:v>
                </c:pt>
                <c:pt idx="278618">
                  <c:v>4.4964999999999998E-2</c:v>
                </c:pt>
                <c:pt idx="278619">
                  <c:v>4.4963000000000003E-2</c:v>
                </c:pt>
                <c:pt idx="278620">
                  <c:v>4.4962000000000002E-2</c:v>
                </c:pt>
                <c:pt idx="278621">
                  <c:v>4.496E-2</c:v>
                </c:pt>
                <c:pt idx="278622">
                  <c:v>4.4957999999999998E-2</c:v>
                </c:pt>
                <c:pt idx="278623">
                  <c:v>4.4956999999999997E-2</c:v>
                </c:pt>
                <c:pt idx="278624">
                  <c:v>4.4955000000000002E-2</c:v>
                </c:pt>
                <c:pt idx="278625">
                  <c:v>4.4954000000000001E-2</c:v>
                </c:pt>
                <c:pt idx="278626">
                  <c:v>4.4951999999999999E-2</c:v>
                </c:pt>
                <c:pt idx="278627">
                  <c:v>4.4949999999999997E-2</c:v>
                </c:pt>
                <c:pt idx="278628">
                  <c:v>4.4949000000000003E-2</c:v>
                </c:pt>
                <c:pt idx="278629">
                  <c:v>4.4947000000000001E-2</c:v>
                </c:pt>
                <c:pt idx="278630">
                  <c:v>4.4946E-2</c:v>
                </c:pt>
                <c:pt idx="278631">
                  <c:v>4.4944999999999999E-2</c:v>
                </c:pt>
                <c:pt idx="278632">
                  <c:v>4.4942999999999997E-2</c:v>
                </c:pt>
                <c:pt idx="278633">
                  <c:v>4.4942000000000003E-2</c:v>
                </c:pt>
                <c:pt idx="278634">
                  <c:v>4.4941000000000002E-2</c:v>
                </c:pt>
                <c:pt idx="278635">
                  <c:v>4.4940000000000001E-2</c:v>
                </c:pt>
                <c:pt idx="278636">
                  <c:v>4.4939E-2</c:v>
                </c:pt>
                <c:pt idx="278637">
                  <c:v>4.4937999999999999E-2</c:v>
                </c:pt>
                <c:pt idx="278638">
                  <c:v>4.4936999999999998E-2</c:v>
                </c:pt>
                <c:pt idx="278639">
                  <c:v>4.4936999999999998E-2</c:v>
                </c:pt>
                <c:pt idx="278640">
                  <c:v>4.4935999999999997E-2</c:v>
                </c:pt>
                <c:pt idx="278641">
                  <c:v>4.4935000000000003E-2</c:v>
                </c:pt>
                <c:pt idx="278642">
                  <c:v>4.4935000000000003E-2</c:v>
                </c:pt>
                <c:pt idx="278643">
                  <c:v>4.4934000000000002E-2</c:v>
                </c:pt>
                <c:pt idx="278644">
                  <c:v>4.4934000000000002E-2</c:v>
                </c:pt>
                <c:pt idx="278645">
                  <c:v>4.4934000000000002E-2</c:v>
                </c:pt>
                <c:pt idx="278646">
                  <c:v>4.4933000000000001E-2</c:v>
                </c:pt>
                <c:pt idx="278647">
                  <c:v>4.4933000000000001E-2</c:v>
                </c:pt>
                <c:pt idx="278648">
                  <c:v>4.4933000000000001E-2</c:v>
                </c:pt>
                <c:pt idx="278649">
                  <c:v>4.4933000000000001E-2</c:v>
                </c:pt>
                <c:pt idx="278650">
                  <c:v>4.4933000000000001E-2</c:v>
                </c:pt>
                <c:pt idx="278651">
                  <c:v>4.4933000000000001E-2</c:v>
                </c:pt>
                <c:pt idx="278652">
                  <c:v>4.4933000000000001E-2</c:v>
                </c:pt>
                <c:pt idx="278653">
                  <c:v>4.4934000000000002E-2</c:v>
                </c:pt>
                <c:pt idx="278654">
                  <c:v>4.4934000000000002E-2</c:v>
                </c:pt>
                <c:pt idx="278655">
                  <c:v>4.4934000000000002E-2</c:v>
                </c:pt>
                <c:pt idx="278656">
                  <c:v>4.4935000000000003E-2</c:v>
                </c:pt>
                <c:pt idx="278657">
                  <c:v>4.4935999999999997E-2</c:v>
                </c:pt>
                <c:pt idx="278658">
                  <c:v>4.4935999999999997E-2</c:v>
                </c:pt>
                <c:pt idx="278659">
                  <c:v>4.4936999999999998E-2</c:v>
                </c:pt>
                <c:pt idx="278660">
                  <c:v>4.4937999999999999E-2</c:v>
                </c:pt>
                <c:pt idx="278661">
                  <c:v>4.4939E-2</c:v>
                </c:pt>
                <c:pt idx="278662">
                  <c:v>4.4940000000000001E-2</c:v>
                </c:pt>
                <c:pt idx="278663">
                  <c:v>4.4940000000000001E-2</c:v>
                </c:pt>
                <c:pt idx="278664">
                  <c:v>4.4941000000000002E-2</c:v>
                </c:pt>
                <c:pt idx="278665">
                  <c:v>4.4942000000000003E-2</c:v>
                </c:pt>
                <c:pt idx="278666">
                  <c:v>4.4942999999999997E-2</c:v>
                </c:pt>
                <c:pt idx="278667">
                  <c:v>4.4943999999999998E-2</c:v>
                </c:pt>
                <c:pt idx="278668">
                  <c:v>4.4944999999999999E-2</c:v>
                </c:pt>
                <c:pt idx="278669">
                  <c:v>4.4947000000000001E-2</c:v>
                </c:pt>
                <c:pt idx="278670">
                  <c:v>4.4948000000000002E-2</c:v>
                </c:pt>
                <c:pt idx="278671">
                  <c:v>4.4949000000000003E-2</c:v>
                </c:pt>
                <c:pt idx="278672">
                  <c:v>4.4949999999999997E-2</c:v>
                </c:pt>
                <c:pt idx="278673">
                  <c:v>4.4950999999999998E-2</c:v>
                </c:pt>
                <c:pt idx="278674">
                  <c:v>4.4953E-2</c:v>
                </c:pt>
                <c:pt idx="278675">
                  <c:v>4.4954000000000001E-2</c:v>
                </c:pt>
                <c:pt idx="278676">
                  <c:v>4.4955000000000002E-2</c:v>
                </c:pt>
                <c:pt idx="278677">
                  <c:v>4.4956000000000003E-2</c:v>
                </c:pt>
                <c:pt idx="278678">
                  <c:v>4.4957999999999998E-2</c:v>
                </c:pt>
                <c:pt idx="278679">
                  <c:v>4.4958999999999999E-2</c:v>
                </c:pt>
                <c:pt idx="278680">
                  <c:v>4.496E-2</c:v>
                </c:pt>
                <c:pt idx="278681">
                  <c:v>4.4961000000000001E-2</c:v>
                </c:pt>
                <c:pt idx="278682">
                  <c:v>4.4963000000000003E-2</c:v>
                </c:pt>
                <c:pt idx="278683">
                  <c:v>4.4963999999999997E-2</c:v>
                </c:pt>
                <c:pt idx="278684">
                  <c:v>4.4964999999999998E-2</c:v>
                </c:pt>
                <c:pt idx="278685">
                  <c:v>4.4965999999999999E-2</c:v>
                </c:pt>
                <c:pt idx="278686">
                  <c:v>4.4967E-2</c:v>
                </c:pt>
                <c:pt idx="278687">
                  <c:v>4.4968000000000001E-2</c:v>
                </c:pt>
                <c:pt idx="278688">
                  <c:v>4.4969000000000002E-2</c:v>
                </c:pt>
                <c:pt idx="278689">
                  <c:v>4.4970000000000003E-2</c:v>
                </c:pt>
                <c:pt idx="278690">
                  <c:v>4.4970999999999997E-2</c:v>
                </c:pt>
                <c:pt idx="278691">
                  <c:v>4.4971999999999998E-2</c:v>
                </c:pt>
                <c:pt idx="278692">
                  <c:v>4.4972999999999999E-2</c:v>
                </c:pt>
                <c:pt idx="278693">
                  <c:v>4.4974E-2</c:v>
                </c:pt>
                <c:pt idx="278694">
                  <c:v>4.4975000000000001E-2</c:v>
                </c:pt>
                <c:pt idx="278695">
                  <c:v>4.4976000000000002E-2</c:v>
                </c:pt>
                <c:pt idx="278696">
                  <c:v>4.4977000000000003E-2</c:v>
                </c:pt>
                <c:pt idx="278697">
                  <c:v>4.4977000000000003E-2</c:v>
                </c:pt>
                <c:pt idx="278698">
                  <c:v>4.4977999999999997E-2</c:v>
                </c:pt>
                <c:pt idx="278699">
                  <c:v>4.4977999999999997E-2</c:v>
                </c:pt>
                <c:pt idx="278700">
                  <c:v>4.4978999999999998E-2</c:v>
                </c:pt>
                <c:pt idx="278701">
                  <c:v>4.4978999999999998E-2</c:v>
                </c:pt>
                <c:pt idx="278702">
                  <c:v>4.4979999999999999E-2</c:v>
                </c:pt>
                <c:pt idx="278703">
                  <c:v>4.4979999999999999E-2</c:v>
                </c:pt>
                <c:pt idx="278704">
                  <c:v>4.4981E-2</c:v>
                </c:pt>
                <c:pt idx="278705">
                  <c:v>4.4981E-2</c:v>
                </c:pt>
                <c:pt idx="278706">
                  <c:v>4.4981E-2</c:v>
                </c:pt>
                <c:pt idx="278707">
                  <c:v>4.4982000000000001E-2</c:v>
                </c:pt>
                <c:pt idx="278708">
                  <c:v>4.4982000000000001E-2</c:v>
                </c:pt>
                <c:pt idx="278709">
                  <c:v>4.4982000000000001E-2</c:v>
                </c:pt>
                <c:pt idx="278710">
                  <c:v>4.4982000000000001E-2</c:v>
                </c:pt>
                <c:pt idx="278711">
                  <c:v>4.4982000000000001E-2</c:v>
                </c:pt>
                <c:pt idx="278712">
                  <c:v>4.4982000000000001E-2</c:v>
                </c:pt>
                <c:pt idx="278713">
                  <c:v>4.4982000000000001E-2</c:v>
                </c:pt>
                <c:pt idx="278714">
                  <c:v>4.4982000000000001E-2</c:v>
                </c:pt>
                <c:pt idx="278715">
                  <c:v>4.4982000000000001E-2</c:v>
                </c:pt>
                <c:pt idx="278716">
                  <c:v>4.4981E-2</c:v>
                </c:pt>
                <c:pt idx="278717">
                  <c:v>4.4981E-2</c:v>
                </c:pt>
                <c:pt idx="278718">
                  <c:v>4.4981E-2</c:v>
                </c:pt>
                <c:pt idx="278719">
                  <c:v>4.4981E-2</c:v>
                </c:pt>
                <c:pt idx="278720">
                  <c:v>4.4981E-2</c:v>
                </c:pt>
                <c:pt idx="278721">
                  <c:v>4.4981E-2</c:v>
                </c:pt>
                <c:pt idx="278722">
                  <c:v>4.4981E-2</c:v>
                </c:pt>
                <c:pt idx="278723">
                  <c:v>4.4979999999999999E-2</c:v>
                </c:pt>
                <c:pt idx="278724">
                  <c:v>4.4979999999999999E-2</c:v>
                </c:pt>
                <c:pt idx="278725">
                  <c:v>4.4979999999999999E-2</c:v>
                </c:pt>
                <c:pt idx="278726">
                  <c:v>4.4979999999999999E-2</c:v>
                </c:pt>
                <c:pt idx="278727">
                  <c:v>4.4981E-2</c:v>
                </c:pt>
                <c:pt idx="278728">
                  <c:v>4.4981E-2</c:v>
                </c:pt>
                <c:pt idx="278729">
                  <c:v>4.4981E-2</c:v>
                </c:pt>
                <c:pt idx="278730">
                  <c:v>4.4981E-2</c:v>
                </c:pt>
                <c:pt idx="278731">
                  <c:v>4.4981E-2</c:v>
                </c:pt>
                <c:pt idx="278732">
                  <c:v>4.4982000000000001E-2</c:v>
                </c:pt>
                <c:pt idx="278733">
                  <c:v>4.4982000000000001E-2</c:v>
                </c:pt>
                <c:pt idx="278734">
                  <c:v>4.4982000000000001E-2</c:v>
                </c:pt>
                <c:pt idx="278735">
                  <c:v>4.4983000000000002E-2</c:v>
                </c:pt>
                <c:pt idx="278736">
                  <c:v>4.4984000000000003E-2</c:v>
                </c:pt>
                <c:pt idx="278737">
                  <c:v>4.4984000000000003E-2</c:v>
                </c:pt>
                <c:pt idx="278738">
                  <c:v>4.4984999999999997E-2</c:v>
                </c:pt>
                <c:pt idx="278739">
                  <c:v>4.4985999999999998E-2</c:v>
                </c:pt>
                <c:pt idx="278740">
                  <c:v>4.4986999999999999E-2</c:v>
                </c:pt>
                <c:pt idx="278741">
                  <c:v>4.4989000000000001E-2</c:v>
                </c:pt>
                <c:pt idx="278742">
                  <c:v>4.4990000000000002E-2</c:v>
                </c:pt>
                <c:pt idx="278743">
                  <c:v>4.4991000000000003E-2</c:v>
                </c:pt>
                <c:pt idx="278744">
                  <c:v>4.4992999999999998E-2</c:v>
                </c:pt>
                <c:pt idx="278745">
                  <c:v>4.4993999999999999E-2</c:v>
                </c:pt>
                <c:pt idx="278746">
                  <c:v>4.4996000000000001E-2</c:v>
                </c:pt>
                <c:pt idx="278747">
                  <c:v>4.4998000000000003E-2</c:v>
                </c:pt>
                <c:pt idx="278748">
                  <c:v>4.4999999999999998E-2</c:v>
                </c:pt>
                <c:pt idx="278749">
                  <c:v>4.5002E-2</c:v>
                </c:pt>
                <c:pt idx="278750">
                  <c:v>4.5004000000000002E-2</c:v>
                </c:pt>
                <c:pt idx="278751">
                  <c:v>4.5005999999999997E-2</c:v>
                </c:pt>
                <c:pt idx="278752">
                  <c:v>4.5009E-2</c:v>
                </c:pt>
                <c:pt idx="278753">
                  <c:v>4.5011000000000002E-2</c:v>
                </c:pt>
                <c:pt idx="278754">
                  <c:v>4.5013999999999998E-2</c:v>
                </c:pt>
                <c:pt idx="278755">
                  <c:v>4.5016E-2</c:v>
                </c:pt>
                <c:pt idx="278756">
                  <c:v>4.5019000000000003E-2</c:v>
                </c:pt>
                <c:pt idx="278757">
                  <c:v>4.5022E-2</c:v>
                </c:pt>
                <c:pt idx="278758">
                  <c:v>4.5024000000000002E-2</c:v>
                </c:pt>
                <c:pt idx="278759">
                  <c:v>4.5026999999999998E-2</c:v>
                </c:pt>
                <c:pt idx="278760">
                  <c:v>4.5030000000000001E-2</c:v>
                </c:pt>
                <c:pt idx="278761">
                  <c:v>4.5032999999999997E-2</c:v>
                </c:pt>
                <c:pt idx="278762">
                  <c:v>4.5036E-2</c:v>
                </c:pt>
                <c:pt idx="278763">
                  <c:v>4.5039000000000003E-2</c:v>
                </c:pt>
                <c:pt idx="278764">
                  <c:v>4.5041999999999999E-2</c:v>
                </c:pt>
                <c:pt idx="278765">
                  <c:v>4.5045000000000002E-2</c:v>
                </c:pt>
                <c:pt idx="278766">
                  <c:v>4.5047999999999998E-2</c:v>
                </c:pt>
                <c:pt idx="278767">
                  <c:v>4.5051000000000001E-2</c:v>
                </c:pt>
                <c:pt idx="278768">
                  <c:v>4.5053999999999997E-2</c:v>
                </c:pt>
                <c:pt idx="278769">
                  <c:v>4.5055999999999999E-2</c:v>
                </c:pt>
                <c:pt idx="278770">
                  <c:v>4.5059000000000002E-2</c:v>
                </c:pt>
                <c:pt idx="278771">
                  <c:v>4.5061999999999998E-2</c:v>
                </c:pt>
                <c:pt idx="278772">
                  <c:v>4.5064E-2</c:v>
                </c:pt>
                <c:pt idx="278773">
                  <c:v>4.5067000000000003E-2</c:v>
                </c:pt>
                <c:pt idx="278774">
                  <c:v>4.5069999999999999E-2</c:v>
                </c:pt>
                <c:pt idx="278775">
                  <c:v>4.5072000000000001E-2</c:v>
                </c:pt>
                <c:pt idx="278776">
                  <c:v>4.5074000000000003E-2</c:v>
                </c:pt>
                <c:pt idx="278777">
                  <c:v>4.5075999999999998E-2</c:v>
                </c:pt>
                <c:pt idx="278778">
                  <c:v>4.5078E-2</c:v>
                </c:pt>
                <c:pt idx="278779">
                  <c:v>4.5080000000000002E-2</c:v>
                </c:pt>
                <c:pt idx="278780">
                  <c:v>4.5081999999999997E-2</c:v>
                </c:pt>
                <c:pt idx="278781">
                  <c:v>4.5082999999999998E-2</c:v>
                </c:pt>
                <c:pt idx="278782">
                  <c:v>4.5085E-2</c:v>
                </c:pt>
                <c:pt idx="278783">
                  <c:v>4.5086000000000001E-2</c:v>
                </c:pt>
                <c:pt idx="278784">
                  <c:v>4.5087000000000002E-2</c:v>
                </c:pt>
                <c:pt idx="278785">
                  <c:v>4.5088000000000003E-2</c:v>
                </c:pt>
                <c:pt idx="278786">
                  <c:v>4.5088999999999997E-2</c:v>
                </c:pt>
                <c:pt idx="278787">
                  <c:v>4.5088999999999997E-2</c:v>
                </c:pt>
                <c:pt idx="278788">
                  <c:v>4.5089999999999998E-2</c:v>
                </c:pt>
                <c:pt idx="278789">
                  <c:v>4.5089999999999998E-2</c:v>
                </c:pt>
                <c:pt idx="278790">
                  <c:v>4.5089999999999998E-2</c:v>
                </c:pt>
                <c:pt idx="278791">
                  <c:v>4.5089999999999998E-2</c:v>
                </c:pt>
                <c:pt idx="278792">
                  <c:v>4.5089999999999998E-2</c:v>
                </c:pt>
                <c:pt idx="278793">
                  <c:v>4.5088999999999997E-2</c:v>
                </c:pt>
                <c:pt idx="278794">
                  <c:v>4.5088999999999997E-2</c:v>
                </c:pt>
                <c:pt idx="278795">
                  <c:v>4.5088000000000003E-2</c:v>
                </c:pt>
                <c:pt idx="278796">
                  <c:v>4.5088000000000003E-2</c:v>
                </c:pt>
                <c:pt idx="278797">
                  <c:v>4.5087000000000002E-2</c:v>
                </c:pt>
                <c:pt idx="278798">
                  <c:v>4.5086000000000001E-2</c:v>
                </c:pt>
                <c:pt idx="278799">
                  <c:v>4.5085E-2</c:v>
                </c:pt>
                <c:pt idx="278800">
                  <c:v>4.5083999999999999E-2</c:v>
                </c:pt>
                <c:pt idx="278801">
                  <c:v>4.5081999999999997E-2</c:v>
                </c:pt>
                <c:pt idx="278802">
                  <c:v>4.5081000000000003E-2</c:v>
                </c:pt>
                <c:pt idx="278803">
                  <c:v>4.5079000000000001E-2</c:v>
                </c:pt>
                <c:pt idx="278804">
                  <c:v>4.5078E-2</c:v>
                </c:pt>
                <c:pt idx="278805">
                  <c:v>4.5075999999999998E-2</c:v>
                </c:pt>
                <c:pt idx="278806">
                  <c:v>4.5074000000000003E-2</c:v>
                </c:pt>
                <c:pt idx="278807">
                  <c:v>4.5072000000000001E-2</c:v>
                </c:pt>
                <c:pt idx="278808">
                  <c:v>4.5069999999999999E-2</c:v>
                </c:pt>
                <c:pt idx="278809">
                  <c:v>4.5068999999999998E-2</c:v>
                </c:pt>
                <c:pt idx="278810">
                  <c:v>4.5067000000000003E-2</c:v>
                </c:pt>
                <c:pt idx="278811">
                  <c:v>4.5065000000000001E-2</c:v>
                </c:pt>
                <c:pt idx="278812">
                  <c:v>4.5062999999999999E-2</c:v>
                </c:pt>
                <c:pt idx="278813">
                  <c:v>4.5060999999999997E-2</c:v>
                </c:pt>
                <c:pt idx="278814">
                  <c:v>4.5059000000000002E-2</c:v>
                </c:pt>
                <c:pt idx="278815">
                  <c:v>4.5057E-2</c:v>
                </c:pt>
                <c:pt idx="278816">
                  <c:v>4.5054999999999998E-2</c:v>
                </c:pt>
                <c:pt idx="278817">
                  <c:v>4.5053000000000003E-2</c:v>
                </c:pt>
                <c:pt idx="278818">
                  <c:v>4.5051000000000001E-2</c:v>
                </c:pt>
                <c:pt idx="278819">
                  <c:v>4.5048999999999999E-2</c:v>
                </c:pt>
                <c:pt idx="278820">
                  <c:v>4.5047999999999998E-2</c:v>
                </c:pt>
                <c:pt idx="278821">
                  <c:v>4.5046000000000003E-2</c:v>
                </c:pt>
                <c:pt idx="278822">
                  <c:v>4.5044000000000001E-2</c:v>
                </c:pt>
                <c:pt idx="278823">
                  <c:v>4.5043E-2</c:v>
                </c:pt>
                <c:pt idx="278824">
                  <c:v>4.5040999999999998E-2</c:v>
                </c:pt>
                <c:pt idx="278825">
                  <c:v>4.5039999999999997E-2</c:v>
                </c:pt>
                <c:pt idx="278826">
                  <c:v>4.5038000000000002E-2</c:v>
                </c:pt>
                <c:pt idx="278827">
                  <c:v>4.5037000000000001E-2</c:v>
                </c:pt>
                <c:pt idx="278828">
                  <c:v>4.5034999999999999E-2</c:v>
                </c:pt>
                <c:pt idx="278829">
                  <c:v>4.5033999999999998E-2</c:v>
                </c:pt>
                <c:pt idx="278830">
                  <c:v>4.5032999999999997E-2</c:v>
                </c:pt>
                <c:pt idx="278831">
                  <c:v>4.5031000000000002E-2</c:v>
                </c:pt>
                <c:pt idx="278832">
                  <c:v>4.5030000000000001E-2</c:v>
                </c:pt>
                <c:pt idx="278833">
                  <c:v>4.5029E-2</c:v>
                </c:pt>
                <c:pt idx="278834">
                  <c:v>4.5027999999999999E-2</c:v>
                </c:pt>
                <c:pt idx="278835">
                  <c:v>4.5027999999999999E-2</c:v>
                </c:pt>
                <c:pt idx="278836">
                  <c:v>4.5026999999999998E-2</c:v>
                </c:pt>
                <c:pt idx="278837">
                  <c:v>4.5025999999999997E-2</c:v>
                </c:pt>
                <c:pt idx="278838">
                  <c:v>4.5025000000000003E-2</c:v>
                </c:pt>
                <c:pt idx="278839">
                  <c:v>4.5025000000000003E-2</c:v>
                </c:pt>
                <c:pt idx="278840">
                  <c:v>4.5024000000000002E-2</c:v>
                </c:pt>
                <c:pt idx="278841">
                  <c:v>4.5024000000000002E-2</c:v>
                </c:pt>
                <c:pt idx="278842">
                  <c:v>4.5023000000000001E-2</c:v>
                </c:pt>
                <c:pt idx="278843">
                  <c:v>4.5023000000000001E-2</c:v>
                </c:pt>
                <c:pt idx="278844">
                  <c:v>4.5023000000000001E-2</c:v>
                </c:pt>
                <c:pt idx="278845">
                  <c:v>4.5023000000000001E-2</c:v>
                </c:pt>
                <c:pt idx="278846">
                  <c:v>4.5023000000000001E-2</c:v>
                </c:pt>
                <c:pt idx="278847">
                  <c:v>4.5023000000000001E-2</c:v>
                </c:pt>
                <c:pt idx="278848">
                  <c:v>4.5023000000000001E-2</c:v>
                </c:pt>
                <c:pt idx="278849">
                  <c:v>4.5023000000000001E-2</c:v>
                </c:pt>
                <c:pt idx="278850">
                  <c:v>4.5023000000000001E-2</c:v>
                </c:pt>
                <c:pt idx="278851">
                  <c:v>4.5023000000000001E-2</c:v>
                </c:pt>
                <c:pt idx="278852">
                  <c:v>4.5023000000000001E-2</c:v>
                </c:pt>
                <c:pt idx="278853">
                  <c:v>4.5024000000000002E-2</c:v>
                </c:pt>
                <c:pt idx="278854">
                  <c:v>4.5024000000000002E-2</c:v>
                </c:pt>
                <c:pt idx="278855">
                  <c:v>4.5025000000000003E-2</c:v>
                </c:pt>
                <c:pt idx="278856">
                  <c:v>4.5025999999999997E-2</c:v>
                </c:pt>
                <c:pt idx="278857">
                  <c:v>4.5025999999999997E-2</c:v>
                </c:pt>
                <c:pt idx="278858">
                  <c:v>4.5026999999999998E-2</c:v>
                </c:pt>
                <c:pt idx="278859">
                  <c:v>4.5027999999999999E-2</c:v>
                </c:pt>
                <c:pt idx="278860">
                  <c:v>4.5029E-2</c:v>
                </c:pt>
                <c:pt idx="278861">
                  <c:v>4.5030000000000001E-2</c:v>
                </c:pt>
                <c:pt idx="278862">
                  <c:v>4.5031000000000002E-2</c:v>
                </c:pt>
                <c:pt idx="278863">
                  <c:v>4.5032000000000003E-2</c:v>
                </c:pt>
                <c:pt idx="278864">
                  <c:v>4.5032999999999997E-2</c:v>
                </c:pt>
                <c:pt idx="278865">
                  <c:v>4.5033999999999998E-2</c:v>
                </c:pt>
                <c:pt idx="278866">
                  <c:v>4.5034999999999999E-2</c:v>
                </c:pt>
                <c:pt idx="278867">
                  <c:v>4.5037000000000001E-2</c:v>
                </c:pt>
                <c:pt idx="278868">
                  <c:v>4.5038000000000002E-2</c:v>
                </c:pt>
                <c:pt idx="278869">
                  <c:v>4.5039000000000003E-2</c:v>
                </c:pt>
                <c:pt idx="278870">
                  <c:v>4.5040999999999998E-2</c:v>
                </c:pt>
                <c:pt idx="278871">
                  <c:v>4.5043E-2</c:v>
                </c:pt>
                <c:pt idx="278872">
                  <c:v>4.5044000000000001E-2</c:v>
                </c:pt>
                <c:pt idx="278873">
                  <c:v>4.5046000000000003E-2</c:v>
                </c:pt>
                <c:pt idx="278874">
                  <c:v>4.5046999999999997E-2</c:v>
                </c:pt>
                <c:pt idx="278875">
                  <c:v>4.5048999999999999E-2</c:v>
                </c:pt>
                <c:pt idx="278876">
                  <c:v>4.505E-2</c:v>
                </c:pt>
                <c:pt idx="278877">
                  <c:v>4.5052000000000002E-2</c:v>
                </c:pt>
                <c:pt idx="278878">
                  <c:v>4.5053999999999997E-2</c:v>
                </c:pt>
                <c:pt idx="278879">
                  <c:v>4.5055999999999999E-2</c:v>
                </c:pt>
                <c:pt idx="278880">
                  <c:v>4.5057E-2</c:v>
                </c:pt>
                <c:pt idx="278881">
                  <c:v>4.5059000000000002E-2</c:v>
                </c:pt>
                <c:pt idx="278882">
                  <c:v>4.5060999999999997E-2</c:v>
                </c:pt>
                <c:pt idx="278883">
                  <c:v>4.5062999999999999E-2</c:v>
                </c:pt>
                <c:pt idx="278884">
                  <c:v>4.5065000000000001E-2</c:v>
                </c:pt>
                <c:pt idx="278885">
                  <c:v>4.5066000000000002E-2</c:v>
                </c:pt>
                <c:pt idx="278886">
                  <c:v>4.5067999999999997E-2</c:v>
                </c:pt>
                <c:pt idx="278887">
                  <c:v>4.5069999999999999E-2</c:v>
                </c:pt>
                <c:pt idx="278888">
                  <c:v>4.5071E-2</c:v>
                </c:pt>
                <c:pt idx="278889">
                  <c:v>4.5073000000000002E-2</c:v>
                </c:pt>
                <c:pt idx="278890">
                  <c:v>4.5074999999999997E-2</c:v>
                </c:pt>
                <c:pt idx="278891">
                  <c:v>4.5076999999999999E-2</c:v>
                </c:pt>
                <c:pt idx="278892">
                  <c:v>4.5079000000000001E-2</c:v>
                </c:pt>
                <c:pt idx="278893">
                  <c:v>4.5080000000000002E-2</c:v>
                </c:pt>
                <c:pt idx="278894">
                  <c:v>4.5081999999999997E-2</c:v>
                </c:pt>
                <c:pt idx="278895">
                  <c:v>4.5083999999999999E-2</c:v>
                </c:pt>
                <c:pt idx="278896">
                  <c:v>4.5085E-2</c:v>
                </c:pt>
                <c:pt idx="278897">
                  <c:v>4.5087000000000002E-2</c:v>
                </c:pt>
                <c:pt idx="278898">
                  <c:v>4.5088000000000003E-2</c:v>
                </c:pt>
                <c:pt idx="278899">
                  <c:v>4.5088999999999997E-2</c:v>
                </c:pt>
                <c:pt idx="278900">
                  <c:v>4.5090999999999999E-2</c:v>
                </c:pt>
                <c:pt idx="278901">
                  <c:v>4.5092E-2</c:v>
                </c:pt>
                <c:pt idx="278902">
                  <c:v>4.5093000000000001E-2</c:v>
                </c:pt>
                <c:pt idx="278903">
                  <c:v>4.5095000000000003E-2</c:v>
                </c:pt>
                <c:pt idx="278904">
                  <c:v>4.5095999999999997E-2</c:v>
                </c:pt>
                <c:pt idx="278905">
                  <c:v>4.5096999999999998E-2</c:v>
                </c:pt>
                <c:pt idx="278906">
                  <c:v>4.5097999999999999E-2</c:v>
                </c:pt>
                <c:pt idx="278907">
                  <c:v>4.5099E-2</c:v>
                </c:pt>
                <c:pt idx="278908">
                  <c:v>4.5100000000000001E-2</c:v>
                </c:pt>
                <c:pt idx="278909">
                  <c:v>4.5100000000000001E-2</c:v>
                </c:pt>
                <c:pt idx="278910">
                  <c:v>4.5101000000000002E-2</c:v>
                </c:pt>
                <c:pt idx="278911">
                  <c:v>4.5102000000000003E-2</c:v>
                </c:pt>
                <c:pt idx="278912">
                  <c:v>4.5102000000000003E-2</c:v>
                </c:pt>
                <c:pt idx="278913">
                  <c:v>4.5102999999999997E-2</c:v>
                </c:pt>
                <c:pt idx="278914">
                  <c:v>4.5102999999999997E-2</c:v>
                </c:pt>
                <c:pt idx="278915">
                  <c:v>4.5103999999999998E-2</c:v>
                </c:pt>
                <c:pt idx="278916">
                  <c:v>4.5103999999999998E-2</c:v>
                </c:pt>
                <c:pt idx="278917">
                  <c:v>4.5104999999999999E-2</c:v>
                </c:pt>
                <c:pt idx="278918">
                  <c:v>4.5104999999999999E-2</c:v>
                </c:pt>
                <c:pt idx="278919">
                  <c:v>4.5104999999999999E-2</c:v>
                </c:pt>
                <c:pt idx="278920">
                  <c:v>4.5104999999999999E-2</c:v>
                </c:pt>
                <c:pt idx="278921">
                  <c:v>4.5104999999999999E-2</c:v>
                </c:pt>
                <c:pt idx="278922">
                  <c:v>4.5104999999999999E-2</c:v>
                </c:pt>
                <c:pt idx="278923">
                  <c:v>4.5104999999999999E-2</c:v>
                </c:pt>
                <c:pt idx="278924">
                  <c:v>4.5104999999999999E-2</c:v>
                </c:pt>
                <c:pt idx="278925">
                  <c:v>4.5104999999999999E-2</c:v>
                </c:pt>
                <c:pt idx="278926">
                  <c:v>4.5104999999999999E-2</c:v>
                </c:pt>
                <c:pt idx="278927">
                  <c:v>4.5104999999999999E-2</c:v>
                </c:pt>
                <c:pt idx="278928">
                  <c:v>4.5104999999999999E-2</c:v>
                </c:pt>
                <c:pt idx="278929">
                  <c:v>4.5104999999999999E-2</c:v>
                </c:pt>
                <c:pt idx="278930">
                  <c:v>4.5104999999999999E-2</c:v>
                </c:pt>
                <c:pt idx="278931">
                  <c:v>4.5103999999999998E-2</c:v>
                </c:pt>
                <c:pt idx="278932">
                  <c:v>4.5103999999999998E-2</c:v>
                </c:pt>
                <c:pt idx="278933">
                  <c:v>4.5103999999999998E-2</c:v>
                </c:pt>
                <c:pt idx="278934">
                  <c:v>4.5102999999999997E-2</c:v>
                </c:pt>
                <c:pt idx="278935">
                  <c:v>4.5102999999999997E-2</c:v>
                </c:pt>
                <c:pt idx="278936">
                  <c:v>4.5102999999999997E-2</c:v>
                </c:pt>
                <c:pt idx="278937">
                  <c:v>4.5102999999999997E-2</c:v>
                </c:pt>
                <c:pt idx="278938">
                  <c:v>4.5102999999999997E-2</c:v>
                </c:pt>
                <c:pt idx="278939">
                  <c:v>4.5102000000000003E-2</c:v>
                </c:pt>
                <c:pt idx="278940">
                  <c:v>4.5102000000000003E-2</c:v>
                </c:pt>
                <c:pt idx="278941">
                  <c:v>4.5102000000000003E-2</c:v>
                </c:pt>
                <c:pt idx="278942">
                  <c:v>4.5102000000000003E-2</c:v>
                </c:pt>
                <c:pt idx="278943">
                  <c:v>4.5101000000000002E-2</c:v>
                </c:pt>
                <c:pt idx="278944">
                  <c:v>4.5101000000000002E-2</c:v>
                </c:pt>
                <c:pt idx="278945">
                  <c:v>4.5101000000000002E-2</c:v>
                </c:pt>
                <c:pt idx="278946">
                  <c:v>4.5101000000000002E-2</c:v>
                </c:pt>
                <c:pt idx="278947">
                  <c:v>4.5100000000000001E-2</c:v>
                </c:pt>
                <c:pt idx="278948">
                  <c:v>4.5100000000000001E-2</c:v>
                </c:pt>
                <c:pt idx="278949">
                  <c:v>4.5100000000000001E-2</c:v>
                </c:pt>
                <c:pt idx="278950">
                  <c:v>4.5100000000000001E-2</c:v>
                </c:pt>
                <c:pt idx="278951">
                  <c:v>4.5100000000000001E-2</c:v>
                </c:pt>
                <c:pt idx="278952">
                  <c:v>4.5100000000000001E-2</c:v>
                </c:pt>
                <c:pt idx="278953">
                  <c:v>4.5100000000000001E-2</c:v>
                </c:pt>
                <c:pt idx="278954">
                  <c:v>4.5100000000000001E-2</c:v>
                </c:pt>
                <c:pt idx="278955">
                  <c:v>4.5099E-2</c:v>
                </c:pt>
                <c:pt idx="278956">
                  <c:v>4.5099E-2</c:v>
                </c:pt>
                <c:pt idx="278957">
                  <c:v>4.5099E-2</c:v>
                </c:pt>
                <c:pt idx="278958">
                  <c:v>4.5099E-2</c:v>
                </c:pt>
                <c:pt idx="278959">
                  <c:v>4.5099E-2</c:v>
                </c:pt>
                <c:pt idx="278960">
                  <c:v>4.5099E-2</c:v>
                </c:pt>
                <c:pt idx="278961">
                  <c:v>4.5099E-2</c:v>
                </c:pt>
                <c:pt idx="278962">
                  <c:v>4.5099E-2</c:v>
                </c:pt>
                <c:pt idx="278963">
                  <c:v>4.5099E-2</c:v>
                </c:pt>
                <c:pt idx="278964">
                  <c:v>4.5100000000000001E-2</c:v>
                </c:pt>
                <c:pt idx="278965">
                  <c:v>4.5100000000000001E-2</c:v>
                </c:pt>
                <c:pt idx="278966">
                  <c:v>4.5100000000000001E-2</c:v>
                </c:pt>
                <c:pt idx="278967">
                  <c:v>4.5100000000000001E-2</c:v>
                </c:pt>
                <c:pt idx="278968">
                  <c:v>4.5100000000000001E-2</c:v>
                </c:pt>
                <c:pt idx="278969">
                  <c:v>4.5100000000000001E-2</c:v>
                </c:pt>
                <c:pt idx="278970">
                  <c:v>4.5100000000000001E-2</c:v>
                </c:pt>
                <c:pt idx="278971">
                  <c:v>4.5100000000000001E-2</c:v>
                </c:pt>
                <c:pt idx="278972">
                  <c:v>4.5100000000000001E-2</c:v>
                </c:pt>
                <c:pt idx="278973">
                  <c:v>4.5100000000000001E-2</c:v>
                </c:pt>
                <c:pt idx="278974">
                  <c:v>4.5100000000000001E-2</c:v>
                </c:pt>
                <c:pt idx="278975">
                  <c:v>4.5100000000000001E-2</c:v>
                </c:pt>
                <c:pt idx="278976">
                  <c:v>4.5099E-2</c:v>
                </c:pt>
                <c:pt idx="278977">
                  <c:v>4.5099E-2</c:v>
                </c:pt>
                <c:pt idx="278978">
                  <c:v>4.5099E-2</c:v>
                </c:pt>
                <c:pt idx="278979">
                  <c:v>4.5099E-2</c:v>
                </c:pt>
                <c:pt idx="278980">
                  <c:v>4.5097999999999999E-2</c:v>
                </c:pt>
                <c:pt idx="278981">
                  <c:v>4.5097999999999999E-2</c:v>
                </c:pt>
                <c:pt idx="278982">
                  <c:v>4.5097999999999999E-2</c:v>
                </c:pt>
                <c:pt idx="278983">
                  <c:v>4.5096999999999998E-2</c:v>
                </c:pt>
                <c:pt idx="278984">
                  <c:v>4.5096999999999998E-2</c:v>
                </c:pt>
                <c:pt idx="278985">
                  <c:v>4.5096999999999998E-2</c:v>
                </c:pt>
                <c:pt idx="278986">
                  <c:v>4.5095999999999997E-2</c:v>
                </c:pt>
                <c:pt idx="278987">
                  <c:v>4.5095999999999997E-2</c:v>
                </c:pt>
                <c:pt idx="278988">
                  <c:v>4.5095000000000003E-2</c:v>
                </c:pt>
                <c:pt idx="278989">
                  <c:v>4.5095000000000003E-2</c:v>
                </c:pt>
                <c:pt idx="278990">
                  <c:v>4.5094000000000002E-2</c:v>
                </c:pt>
                <c:pt idx="278991">
                  <c:v>4.5093000000000001E-2</c:v>
                </c:pt>
                <c:pt idx="278992">
                  <c:v>4.5092E-2</c:v>
                </c:pt>
                <c:pt idx="278993">
                  <c:v>4.5090999999999999E-2</c:v>
                </c:pt>
                <c:pt idx="278994">
                  <c:v>4.5090999999999999E-2</c:v>
                </c:pt>
                <c:pt idx="278995">
                  <c:v>4.5089999999999998E-2</c:v>
                </c:pt>
                <c:pt idx="278996">
                  <c:v>4.5088999999999997E-2</c:v>
                </c:pt>
                <c:pt idx="278997">
                  <c:v>4.5088000000000003E-2</c:v>
                </c:pt>
                <c:pt idx="278998">
                  <c:v>4.5087000000000002E-2</c:v>
                </c:pt>
                <c:pt idx="278999">
                  <c:v>4.5087000000000002E-2</c:v>
                </c:pt>
                <c:pt idx="279000">
                  <c:v>4.5086000000000001E-2</c:v>
                </c:pt>
                <c:pt idx="279001">
                  <c:v>4.5085E-2</c:v>
                </c:pt>
                <c:pt idx="279002">
                  <c:v>4.5083999999999999E-2</c:v>
                </c:pt>
                <c:pt idx="279003">
                  <c:v>4.5082999999999998E-2</c:v>
                </c:pt>
                <c:pt idx="279004">
                  <c:v>4.5081999999999997E-2</c:v>
                </c:pt>
                <c:pt idx="279005">
                  <c:v>4.5081000000000003E-2</c:v>
                </c:pt>
                <c:pt idx="279006">
                  <c:v>4.5080000000000002E-2</c:v>
                </c:pt>
                <c:pt idx="279007">
                  <c:v>4.5079000000000001E-2</c:v>
                </c:pt>
                <c:pt idx="279008">
                  <c:v>4.5078E-2</c:v>
                </c:pt>
                <c:pt idx="279009">
                  <c:v>4.5076999999999999E-2</c:v>
                </c:pt>
                <c:pt idx="279010">
                  <c:v>4.5076999999999999E-2</c:v>
                </c:pt>
                <c:pt idx="279011">
                  <c:v>4.5075999999999998E-2</c:v>
                </c:pt>
                <c:pt idx="279012">
                  <c:v>4.5074999999999997E-2</c:v>
                </c:pt>
                <c:pt idx="279013">
                  <c:v>4.5074000000000003E-2</c:v>
                </c:pt>
                <c:pt idx="279014">
                  <c:v>4.5073000000000002E-2</c:v>
                </c:pt>
                <c:pt idx="279015">
                  <c:v>4.5073000000000002E-2</c:v>
                </c:pt>
                <c:pt idx="279016">
                  <c:v>4.5072000000000001E-2</c:v>
                </c:pt>
                <c:pt idx="279017">
                  <c:v>4.5071E-2</c:v>
                </c:pt>
                <c:pt idx="279018">
                  <c:v>4.5069999999999999E-2</c:v>
                </c:pt>
                <c:pt idx="279019">
                  <c:v>4.5069999999999999E-2</c:v>
                </c:pt>
                <c:pt idx="279020">
                  <c:v>4.5068999999999998E-2</c:v>
                </c:pt>
                <c:pt idx="279021">
                  <c:v>4.5067999999999997E-2</c:v>
                </c:pt>
                <c:pt idx="279022">
                  <c:v>4.5067999999999997E-2</c:v>
                </c:pt>
                <c:pt idx="279023">
                  <c:v>4.5067000000000003E-2</c:v>
                </c:pt>
                <c:pt idx="279024">
                  <c:v>4.5067000000000003E-2</c:v>
                </c:pt>
                <c:pt idx="279025">
                  <c:v>4.5066000000000002E-2</c:v>
                </c:pt>
                <c:pt idx="279026">
                  <c:v>4.5065000000000001E-2</c:v>
                </c:pt>
                <c:pt idx="279027">
                  <c:v>4.5065000000000001E-2</c:v>
                </c:pt>
                <c:pt idx="279028">
                  <c:v>4.5064E-2</c:v>
                </c:pt>
                <c:pt idx="279029">
                  <c:v>4.5062999999999999E-2</c:v>
                </c:pt>
                <c:pt idx="279030">
                  <c:v>4.5062999999999999E-2</c:v>
                </c:pt>
                <c:pt idx="279031">
                  <c:v>4.5061999999999998E-2</c:v>
                </c:pt>
                <c:pt idx="279032">
                  <c:v>4.5061999999999998E-2</c:v>
                </c:pt>
                <c:pt idx="279033">
                  <c:v>4.5060999999999997E-2</c:v>
                </c:pt>
                <c:pt idx="279034">
                  <c:v>4.5060999999999997E-2</c:v>
                </c:pt>
                <c:pt idx="279035">
                  <c:v>4.5060000000000003E-2</c:v>
                </c:pt>
                <c:pt idx="279036">
                  <c:v>4.5060000000000003E-2</c:v>
                </c:pt>
                <c:pt idx="279037">
                  <c:v>4.5059000000000002E-2</c:v>
                </c:pt>
                <c:pt idx="279038">
                  <c:v>4.5058000000000001E-2</c:v>
                </c:pt>
                <c:pt idx="279039">
                  <c:v>4.5057E-2</c:v>
                </c:pt>
                <c:pt idx="279040">
                  <c:v>4.5057E-2</c:v>
                </c:pt>
                <c:pt idx="279041">
                  <c:v>4.5055999999999999E-2</c:v>
                </c:pt>
                <c:pt idx="279042">
                  <c:v>4.5054999999999998E-2</c:v>
                </c:pt>
                <c:pt idx="279043">
                  <c:v>4.5054999999999998E-2</c:v>
                </c:pt>
                <c:pt idx="279044">
                  <c:v>4.5053999999999997E-2</c:v>
                </c:pt>
                <c:pt idx="279045">
                  <c:v>4.5053000000000003E-2</c:v>
                </c:pt>
                <c:pt idx="279046">
                  <c:v>4.5052000000000002E-2</c:v>
                </c:pt>
                <c:pt idx="279047">
                  <c:v>4.5052000000000002E-2</c:v>
                </c:pt>
                <c:pt idx="279048">
                  <c:v>4.5051000000000001E-2</c:v>
                </c:pt>
                <c:pt idx="279049">
                  <c:v>4.505E-2</c:v>
                </c:pt>
                <c:pt idx="279050">
                  <c:v>4.5048999999999999E-2</c:v>
                </c:pt>
                <c:pt idx="279051">
                  <c:v>4.5047999999999998E-2</c:v>
                </c:pt>
                <c:pt idx="279052">
                  <c:v>4.5046999999999997E-2</c:v>
                </c:pt>
                <c:pt idx="279053">
                  <c:v>4.5046000000000003E-2</c:v>
                </c:pt>
                <c:pt idx="279054">
                  <c:v>4.5045000000000002E-2</c:v>
                </c:pt>
                <c:pt idx="279055">
                  <c:v>4.5045000000000002E-2</c:v>
                </c:pt>
                <c:pt idx="279056">
                  <c:v>4.5044000000000001E-2</c:v>
                </c:pt>
                <c:pt idx="279057">
                  <c:v>4.5043E-2</c:v>
                </c:pt>
                <c:pt idx="279058">
                  <c:v>4.5041999999999999E-2</c:v>
                </c:pt>
                <c:pt idx="279059">
                  <c:v>4.5040999999999998E-2</c:v>
                </c:pt>
                <c:pt idx="279060">
                  <c:v>4.5040999999999998E-2</c:v>
                </c:pt>
                <c:pt idx="279061">
                  <c:v>4.5039999999999997E-2</c:v>
                </c:pt>
                <c:pt idx="279062">
                  <c:v>4.5039000000000003E-2</c:v>
                </c:pt>
                <c:pt idx="279063">
                  <c:v>4.5038000000000002E-2</c:v>
                </c:pt>
                <c:pt idx="279064">
                  <c:v>4.5037000000000001E-2</c:v>
                </c:pt>
                <c:pt idx="279065">
                  <c:v>4.5036E-2</c:v>
                </c:pt>
                <c:pt idx="279066">
                  <c:v>4.5034999999999999E-2</c:v>
                </c:pt>
                <c:pt idx="279067">
                  <c:v>4.5034999999999999E-2</c:v>
                </c:pt>
                <c:pt idx="279068">
                  <c:v>4.5033999999999998E-2</c:v>
                </c:pt>
                <c:pt idx="279069">
                  <c:v>4.5033999999999998E-2</c:v>
                </c:pt>
                <c:pt idx="279070">
                  <c:v>4.5032999999999997E-2</c:v>
                </c:pt>
                <c:pt idx="279071">
                  <c:v>4.5032000000000003E-2</c:v>
                </c:pt>
                <c:pt idx="279072">
                  <c:v>4.5032000000000003E-2</c:v>
                </c:pt>
                <c:pt idx="279073">
                  <c:v>4.5031000000000002E-2</c:v>
                </c:pt>
                <c:pt idx="279074">
                  <c:v>4.5031000000000002E-2</c:v>
                </c:pt>
                <c:pt idx="279075">
                  <c:v>4.5030000000000001E-2</c:v>
                </c:pt>
                <c:pt idx="279076">
                  <c:v>4.5030000000000001E-2</c:v>
                </c:pt>
                <c:pt idx="279077">
                  <c:v>4.5030000000000001E-2</c:v>
                </c:pt>
                <c:pt idx="279078">
                  <c:v>4.5030000000000001E-2</c:v>
                </c:pt>
                <c:pt idx="279079">
                  <c:v>4.5030000000000001E-2</c:v>
                </c:pt>
                <c:pt idx="279080">
                  <c:v>4.5030000000000001E-2</c:v>
                </c:pt>
                <c:pt idx="279081">
                  <c:v>4.5030000000000001E-2</c:v>
                </c:pt>
                <c:pt idx="279082">
                  <c:v>4.5030000000000001E-2</c:v>
                </c:pt>
                <c:pt idx="279083">
                  <c:v>4.5030000000000001E-2</c:v>
                </c:pt>
                <c:pt idx="279084">
                  <c:v>4.5030000000000001E-2</c:v>
                </c:pt>
                <c:pt idx="279085">
                  <c:v>4.5030000000000001E-2</c:v>
                </c:pt>
                <c:pt idx="279086">
                  <c:v>4.5031000000000002E-2</c:v>
                </c:pt>
                <c:pt idx="279087">
                  <c:v>4.5031000000000002E-2</c:v>
                </c:pt>
                <c:pt idx="279088">
                  <c:v>4.5031000000000002E-2</c:v>
                </c:pt>
                <c:pt idx="279089">
                  <c:v>4.5032000000000003E-2</c:v>
                </c:pt>
                <c:pt idx="279090">
                  <c:v>4.5032000000000003E-2</c:v>
                </c:pt>
                <c:pt idx="279091">
                  <c:v>4.5032999999999997E-2</c:v>
                </c:pt>
                <c:pt idx="279092">
                  <c:v>4.5033999999999998E-2</c:v>
                </c:pt>
                <c:pt idx="279093">
                  <c:v>4.5033999999999998E-2</c:v>
                </c:pt>
                <c:pt idx="279094">
                  <c:v>4.5034999999999999E-2</c:v>
                </c:pt>
                <c:pt idx="279095">
                  <c:v>4.5036E-2</c:v>
                </c:pt>
                <c:pt idx="279096">
                  <c:v>4.5037000000000001E-2</c:v>
                </c:pt>
                <c:pt idx="279097">
                  <c:v>4.5037000000000001E-2</c:v>
                </c:pt>
                <c:pt idx="279098">
                  <c:v>4.5038000000000002E-2</c:v>
                </c:pt>
                <c:pt idx="279099">
                  <c:v>4.5039000000000003E-2</c:v>
                </c:pt>
                <c:pt idx="279100">
                  <c:v>4.5039999999999997E-2</c:v>
                </c:pt>
                <c:pt idx="279101">
                  <c:v>4.5040999999999998E-2</c:v>
                </c:pt>
                <c:pt idx="279102">
                  <c:v>4.5041999999999999E-2</c:v>
                </c:pt>
                <c:pt idx="279103">
                  <c:v>4.5043E-2</c:v>
                </c:pt>
                <c:pt idx="279104">
                  <c:v>4.5044000000000001E-2</c:v>
                </c:pt>
                <c:pt idx="279105">
                  <c:v>4.5045000000000002E-2</c:v>
                </c:pt>
                <c:pt idx="279106">
                  <c:v>4.5046000000000003E-2</c:v>
                </c:pt>
                <c:pt idx="279107">
                  <c:v>4.5046999999999997E-2</c:v>
                </c:pt>
                <c:pt idx="279108">
                  <c:v>4.5047999999999998E-2</c:v>
                </c:pt>
                <c:pt idx="279109">
                  <c:v>4.5048999999999999E-2</c:v>
                </c:pt>
                <c:pt idx="279110">
                  <c:v>4.505E-2</c:v>
                </c:pt>
                <c:pt idx="279111">
                  <c:v>4.5051000000000001E-2</c:v>
                </c:pt>
                <c:pt idx="279112">
                  <c:v>4.5052000000000002E-2</c:v>
                </c:pt>
                <c:pt idx="279113">
                  <c:v>4.5053000000000003E-2</c:v>
                </c:pt>
                <c:pt idx="279114">
                  <c:v>4.5053999999999997E-2</c:v>
                </c:pt>
                <c:pt idx="279115">
                  <c:v>4.5054999999999998E-2</c:v>
                </c:pt>
                <c:pt idx="279116">
                  <c:v>4.5055999999999999E-2</c:v>
                </c:pt>
                <c:pt idx="279117">
                  <c:v>4.5057E-2</c:v>
                </c:pt>
                <c:pt idx="279118">
                  <c:v>4.5058000000000001E-2</c:v>
                </c:pt>
                <c:pt idx="279119">
                  <c:v>4.5059000000000002E-2</c:v>
                </c:pt>
                <c:pt idx="279120">
                  <c:v>4.5060000000000003E-2</c:v>
                </c:pt>
                <c:pt idx="279121">
                  <c:v>4.5060999999999997E-2</c:v>
                </c:pt>
                <c:pt idx="279122">
                  <c:v>4.5061999999999998E-2</c:v>
                </c:pt>
                <c:pt idx="279123">
                  <c:v>4.5061999999999998E-2</c:v>
                </c:pt>
                <c:pt idx="279124">
                  <c:v>4.5062999999999999E-2</c:v>
                </c:pt>
                <c:pt idx="279125">
                  <c:v>4.5064E-2</c:v>
                </c:pt>
                <c:pt idx="279126">
                  <c:v>4.5064E-2</c:v>
                </c:pt>
                <c:pt idx="279127">
                  <c:v>4.5065000000000001E-2</c:v>
                </c:pt>
                <c:pt idx="279128">
                  <c:v>4.5066000000000002E-2</c:v>
                </c:pt>
                <c:pt idx="279129">
                  <c:v>4.5066000000000002E-2</c:v>
                </c:pt>
                <c:pt idx="279130">
                  <c:v>4.5067000000000003E-2</c:v>
                </c:pt>
                <c:pt idx="279131">
                  <c:v>4.5067999999999997E-2</c:v>
                </c:pt>
                <c:pt idx="279132">
                  <c:v>4.5067999999999997E-2</c:v>
                </c:pt>
                <c:pt idx="279133">
                  <c:v>4.5067999999999997E-2</c:v>
                </c:pt>
                <c:pt idx="279134">
                  <c:v>4.5068999999999998E-2</c:v>
                </c:pt>
                <c:pt idx="279135">
                  <c:v>4.5068999999999998E-2</c:v>
                </c:pt>
                <c:pt idx="279136">
                  <c:v>4.5068999999999998E-2</c:v>
                </c:pt>
                <c:pt idx="279137">
                  <c:v>4.5069999999999999E-2</c:v>
                </c:pt>
                <c:pt idx="279138">
                  <c:v>4.5069999999999999E-2</c:v>
                </c:pt>
                <c:pt idx="279139">
                  <c:v>4.5069999999999999E-2</c:v>
                </c:pt>
                <c:pt idx="279140">
                  <c:v>4.5071E-2</c:v>
                </c:pt>
                <c:pt idx="279141">
                  <c:v>4.5071E-2</c:v>
                </c:pt>
                <c:pt idx="279142">
                  <c:v>4.5071E-2</c:v>
                </c:pt>
                <c:pt idx="279143">
                  <c:v>4.5072000000000001E-2</c:v>
                </c:pt>
                <c:pt idx="279144">
                  <c:v>4.5072000000000001E-2</c:v>
                </c:pt>
                <c:pt idx="279145">
                  <c:v>4.5072000000000001E-2</c:v>
                </c:pt>
                <c:pt idx="279146">
                  <c:v>4.5072000000000001E-2</c:v>
                </c:pt>
                <c:pt idx="279147">
                  <c:v>4.5073000000000002E-2</c:v>
                </c:pt>
                <c:pt idx="279148">
                  <c:v>4.5073000000000002E-2</c:v>
                </c:pt>
                <c:pt idx="279149">
                  <c:v>4.5073000000000002E-2</c:v>
                </c:pt>
                <c:pt idx="279150">
                  <c:v>4.5074000000000003E-2</c:v>
                </c:pt>
                <c:pt idx="279151">
                  <c:v>4.5074000000000003E-2</c:v>
                </c:pt>
                <c:pt idx="279152">
                  <c:v>4.5074999999999997E-2</c:v>
                </c:pt>
                <c:pt idx="279153">
                  <c:v>4.5074999999999997E-2</c:v>
                </c:pt>
                <c:pt idx="279154">
                  <c:v>4.5074999999999997E-2</c:v>
                </c:pt>
                <c:pt idx="279155">
                  <c:v>4.5075999999999998E-2</c:v>
                </c:pt>
                <c:pt idx="279156">
                  <c:v>4.5075999999999998E-2</c:v>
                </c:pt>
                <c:pt idx="279157">
                  <c:v>4.5076999999999999E-2</c:v>
                </c:pt>
                <c:pt idx="279158">
                  <c:v>4.5076999999999999E-2</c:v>
                </c:pt>
                <c:pt idx="279159">
                  <c:v>4.5078E-2</c:v>
                </c:pt>
                <c:pt idx="279160">
                  <c:v>4.5078E-2</c:v>
                </c:pt>
                <c:pt idx="279161">
                  <c:v>4.5079000000000001E-2</c:v>
                </c:pt>
                <c:pt idx="279162">
                  <c:v>4.5080000000000002E-2</c:v>
                </c:pt>
                <c:pt idx="279163">
                  <c:v>4.5080000000000002E-2</c:v>
                </c:pt>
                <c:pt idx="279164">
                  <c:v>4.5081000000000003E-2</c:v>
                </c:pt>
                <c:pt idx="279165">
                  <c:v>4.5081999999999997E-2</c:v>
                </c:pt>
                <c:pt idx="279166">
                  <c:v>4.5081999999999997E-2</c:v>
                </c:pt>
                <c:pt idx="279167">
                  <c:v>4.5082999999999998E-2</c:v>
                </c:pt>
                <c:pt idx="279168">
                  <c:v>4.5083999999999999E-2</c:v>
                </c:pt>
                <c:pt idx="279169">
                  <c:v>4.5083999999999999E-2</c:v>
                </c:pt>
                <c:pt idx="279170">
                  <c:v>4.5085E-2</c:v>
                </c:pt>
                <c:pt idx="279171">
                  <c:v>4.5086000000000001E-2</c:v>
                </c:pt>
                <c:pt idx="279172">
                  <c:v>4.5087000000000002E-2</c:v>
                </c:pt>
                <c:pt idx="279173">
                  <c:v>4.5088000000000003E-2</c:v>
                </c:pt>
                <c:pt idx="279174">
                  <c:v>4.5088999999999997E-2</c:v>
                </c:pt>
                <c:pt idx="279175">
                  <c:v>4.5089999999999998E-2</c:v>
                </c:pt>
                <c:pt idx="279176">
                  <c:v>4.5090999999999999E-2</c:v>
                </c:pt>
                <c:pt idx="279177">
                  <c:v>4.5092E-2</c:v>
                </c:pt>
                <c:pt idx="279178">
                  <c:v>4.5093000000000001E-2</c:v>
                </c:pt>
                <c:pt idx="279179">
                  <c:v>4.5094000000000002E-2</c:v>
                </c:pt>
                <c:pt idx="279180">
                  <c:v>4.5095000000000003E-2</c:v>
                </c:pt>
                <c:pt idx="279181">
                  <c:v>4.5095000000000003E-2</c:v>
                </c:pt>
                <c:pt idx="279182">
                  <c:v>4.5095999999999997E-2</c:v>
                </c:pt>
                <c:pt idx="279183">
                  <c:v>4.5096999999999998E-2</c:v>
                </c:pt>
                <c:pt idx="279184">
                  <c:v>4.5097999999999999E-2</c:v>
                </c:pt>
                <c:pt idx="279185">
                  <c:v>4.5099E-2</c:v>
                </c:pt>
                <c:pt idx="279186">
                  <c:v>4.5100000000000001E-2</c:v>
                </c:pt>
                <c:pt idx="279187">
                  <c:v>4.5101000000000002E-2</c:v>
                </c:pt>
                <c:pt idx="279188">
                  <c:v>4.5102000000000003E-2</c:v>
                </c:pt>
                <c:pt idx="279189">
                  <c:v>4.5102999999999997E-2</c:v>
                </c:pt>
                <c:pt idx="279190">
                  <c:v>4.5103999999999998E-2</c:v>
                </c:pt>
                <c:pt idx="279191">
                  <c:v>4.5104999999999999E-2</c:v>
                </c:pt>
                <c:pt idx="279192">
                  <c:v>4.5106E-2</c:v>
                </c:pt>
                <c:pt idx="279193">
                  <c:v>4.5107000000000001E-2</c:v>
                </c:pt>
                <c:pt idx="279194">
                  <c:v>4.5108000000000002E-2</c:v>
                </c:pt>
                <c:pt idx="279195">
                  <c:v>4.5109000000000003E-2</c:v>
                </c:pt>
                <c:pt idx="279196">
                  <c:v>4.5109000000000003E-2</c:v>
                </c:pt>
                <c:pt idx="279197">
                  <c:v>4.5109999999999997E-2</c:v>
                </c:pt>
                <c:pt idx="279198">
                  <c:v>4.5110999999999998E-2</c:v>
                </c:pt>
                <c:pt idx="279199">
                  <c:v>4.5111999999999999E-2</c:v>
                </c:pt>
                <c:pt idx="279200">
                  <c:v>4.5113E-2</c:v>
                </c:pt>
                <c:pt idx="279201">
                  <c:v>4.5114000000000001E-2</c:v>
                </c:pt>
                <c:pt idx="279202">
                  <c:v>4.5115000000000002E-2</c:v>
                </c:pt>
                <c:pt idx="279203">
                  <c:v>4.5115000000000002E-2</c:v>
                </c:pt>
                <c:pt idx="279204">
                  <c:v>4.5116000000000003E-2</c:v>
                </c:pt>
                <c:pt idx="279205">
                  <c:v>4.5116999999999997E-2</c:v>
                </c:pt>
                <c:pt idx="279206">
                  <c:v>4.5116999999999997E-2</c:v>
                </c:pt>
                <c:pt idx="279207">
                  <c:v>4.5117999999999998E-2</c:v>
                </c:pt>
                <c:pt idx="279208">
                  <c:v>4.5118999999999999E-2</c:v>
                </c:pt>
                <c:pt idx="279209">
                  <c:v>4.5118999999999999E-2</c:v>
                </c:pt>
                <c:pt idx="279210">
                  <c:v>4.512E-2</c:v>
                </c:pt>
                <c:pt idx="279211">
                  <c:v>4.5121000000000001E-2</c:v>
                </c:pt>
                <c:pt idx="279212">
                  <c:v>4.5121000000000001E-2</c:v>
                </c:pt>
                <c:pt idx="279213">
                  <c:v>4.5122000000000002E-2</c:v>
                </c:pt>
                <c:pt idx="279214">
                  <c:v>4.5122000000000002E-2</c:v>
                </c:pt>
                <c:pt idx="279215">
                  <c:v>4.5123000000000003E-2</c:v>
                </c:pt>
                <c:pt idx="279216">
                  <c:v>4.5123000000000003E-2</c:v>
                </c:pt>
                <c:pt idx="279217">
                  <c:v>4.5123000000000003E-2</c:v>
                </c:pt>
                <c:pt idx="279218">
                  <c:v>4.5123999999999997E-2</c:v>
                </c:pt>
                <c:pt idx="279219">
                  <c:v>4.5123999999999997E-2</c:v>
                </c:pt>
                <c:pt idx="279220">
                  <c:v>4.5123999999999997E-2</c:v>
                </c:pt>
                <c:pt idx="279221">
                  <c:v>4.5124999999999998E-2</c:v>
                </c:pt>
                <c:pt idx="279222">
                  <c:v>4.5124999999999998E-2</c:v>
                </c:pt>
                <c:pt idx="279223">
                  <c:v>4.5125999999999999E-2</c:v>
                </c:pt>
                <c:pt idx="279224">
                  <c:v>4.5125999999999999E-2</c:v>
                </c:pt>
                <c:pt idx="279225">
                  <c:v>4.5125999999999999E-2</c:v>
                </c:pt>
                <c:pt idx="279226">
                  <c:v>4.5125999999999999E-2</c:v>
                </c:pt>
                <c:pt idx="279227">
                  <c:v>4.5125999999999999E-2</c:v>
                </c:pt>
                <c:pt idx="279228">
                  <c:v>4.5125999999999999E-2</c:v>
                </c:pt>
                <c:pt idx="279229">
                  <c:v>4.5125999999999999E-2</c:v>
                </c:pt>
                <c:pt idx="279230">
                  <c:v>4.5127E-2</c:v>
                </c:pt>
                <c:pt idx="279231">
                  <c:v>4.5127E-2</c:v>
                </c:pt>
                <c:pt idx="279232">
                  <c:v>4.5127E-2</c:v>
                </c:pt>
                <c:pt idx="279233">
                  <c:v>4.5127E-2</c:v>
                </c:pt>
                <c:pt idx="279234">
                  <c:v>4.5127E-2</c:v>
                </c:pt>
                <c:pt idx="279235">
                  <c:v>4.5127E-2</c:v>
                </c:pt>
                <c:pt idx="279236">
                  <c:v>4.5128000000000001E-2</c:v>
                </c:pt>
                <c:pt idx="279237">
                  <c:v>4.5128000000000001E-2</c:v>
                </c:pt>
                <c:pt idx="279238">
                  <c:v>4.5128000000000001E-2</c:v>
                </c:pt>
                <c:pt idx="279239">
                  <c:v>4.5128000000000001E-2</c:v>
                </c:pt>
                <c:pt idx="279240">
                  <c:v>4.5128000000000001E-2</c:v>
                </c:pt>
                <c:pt idx="279241">
                  <c:v>4.5128000000000001E-2</c:v>
                </c:pt>
                <c:pt idx="279242">
                  <c:v>4.5129000000000002E-2</c:v>
                </c:pt>
                <c:pt idx="279243">
                  <c:v>4.5129000000000002E-2</c:v>
                </c:pt>
                <c:pt idx="279244">
                  <c:v>4.5129000000000002E-2</c:v>
                </c:pt>
                <c:pt idx="279245">
                  <c:v>4.5130000000000003E-2</c:v>
                </c:pt>
                <c:pt idx="279246">
                  <c:v>4.5130000000000003E-2</c:v>
                </c:pt>
                <c:pt idx="279247">
                  <c:v>4.5130999999999998E-2</c:v>
                </c:pt>
                <c:pt idx="279248">
                  <c:v>4.5130999999999998E-2</c:v>
                </c:pt>
                <c:pt idx="279249">
                  <c:v>4.5131999999999999E-2</c:v>
                </c:pt>
                <c:pt idx="279250">
                  <c:v>4.5131999999999999E-2</c:v>
                </c:pt>
                <c:pt idx="279251">
                  <c:v>4.5133E-2</c:v>
                </c:pt>
                <c:pt idx="279252">
                  <c:v>4.5133E-2</c:v>
                </c:pt>
                <c:pt idx="279253">
                  <c:v>4.5134000000000001E-2</c:v>
                </c:pt>
                <c:pt idx="279254">
                  <c:v>4.5135000000000002E-2</c:v>
                </c:pt>
                <c:pt idx="279255">
                  <c:v>4.5136000000000003E-2</c:v>
                </c:pt>
                <c:pt idx="279256">
                  <c:v>4.5136999999999997E-2</c:v>
                </c:pt>
                <c:pt idx="279257">
                  <c:v>4.5137999999999998E-2</c:v>
                </c:pt>
                <c:pt idx="279258">
                  <c:v>4.5138999999999999E-2</c:v>
                </c:pt>
                <c:pt idx="279259">
                  <c:v>4.514E-2</c:v>
                </c:pt>
                <c:pt idx="279260">
                  <c:v>4.5141000000000001E-2</c:v>
                </c:pt>
                <c:pt idx="279261">
                  <c:v>4.5142000000000002E-2</c:v>
                </c:pt>
                <c:pt idx="279262">
                  <c:v>4.5143000000000003E-2</c:v>
                </c:pt>
                <c:pt idx="279263">
                  <c:v>4.5143999999999997E-2</c:v>
                </c:pt>
                <c:pt idx="279264">
                  <c:v>4.5144999999999998E-2</c:v>
                </c:pt>
                <c:pt idx="279265">
                  <c:v>4.5145999999999999E-2</c:v>
                </c:pt>
                <c:pt idx="279266">
                  <c:v>4.5147E-2</c:v>
                </c:pt>
                <c:pt idx="279267">
                  <c:v>4.5149000000000002E-2</c:v>
                </c:pt>
                <c:pt idx="279268">
                  <c:v>4.5150000000000003E-2</c:v>
                </c:pt>
                <c:pt idx="279269">
                  <c:v>4.5150999999999997E-2</c:v>
                </c:pt>
                <c:pt idx="279270">
                  <c:v>4.5152999999999999E-2</c:v>
                </c:pt>
                <c:pt idx="279271">
                  <c:v>4.5154E-2</c:v>
                </c:pt>
                <c:pt idx="279272">
                  <c:v>4.5155000000000001E-2</c:v>
                </c:pt>
                <c:pt idx="279273">
                  <c:v>4.5157000000000003E-2</c:v>
                </c:pt>
                <c:pt idx="279274">
                  <c:v>4.5157999999999997E-2</c:v>
                </c:pt>
                <c:pt idx="279275">
                  <c:v>4.5158999999999998E-2</c:v>
                </c:pt>
                <c:pt idx="279276">
                  <c:v>4.5159999999999999E-2</c:v>
                </c:pt>
                <c:pt idx="279277">
                  <c:v>4.5161E-2</c:v>
                </c:pt>
                <c:pt idx="279278">
                  <c:v>4.5162000000000001E-2</c:v>
                </c:pt>
                <c:pt idx="279279">
                  <c:v>4.5163000000000002E-2</c:v>
                </c:pt>
                <c:pt idx="279280">
                  <c:v>4.5164999999999997E-2</c:v>
                </c:pt>
                <c:pt idx="279281">
                  <c:v>4.5165999999999998E-2</c:v>
                </c:pt>
                <c:pt idx="279282">
                  <c:v>4.5166999999999999E-2</c:v>
                </c:pt>
                <c:pt idx="279283">
                  <c:v>4.5166999999999999E-2</c:v>
                </c:pt>
                <c:pt idx="279284">
                  <c:v>4.5168E-2</c:v>
                </c:pt>
                <c:pt idx="279285">
                  <c:v>4.5169000000000001E-2</c:v>
                </c:pt>
                <c:pt idx="279286">
                  <c:v>4.5169000000000001E-2</c:v>
                </c:pt>
                <c:pt idx="279287">
                  <c:v>4.5170000000000002E-2</c:v>
                </c:pt>
                <c:pt idx="279288">
                  <c:v>4.5170000000000002E-2</c:v>
                </c:pt>
                <c:pt idx="279289">
                  <c:v>4.5171000000000003E-2</c:v>
                </c:pt>
                <c:pt idx="279290">
                  <c:v>4.5171000000000003E-2</c:v>
                </c:pt>
                <c:pt idx="279291">
                  <c:v>4.5171999999999997E-2</c:v>
                </c:pt>
                <c:pt idx="279292">
                  <c:v>4.5171999999999997E-2</c:v>
                </c:pt>
                <c:pt idx="279293">
                  <c:v>4.5171999999999997E-2</c:v>
                </c:pt>
                <c:pt idx="279294">
                  <c:v>4.5171999999999997E-2</c:v>
                </c:pt>
                <c:pt idx="279295">
                  <c:v>4.5171999999999997E-2</c:v>
                </c:pt>
                <c:pt idx="279296">
                  <c:v>4.5171999999999997E-2</c:v>
                </c:pt>
                <c:pt idx="279297">
                  <c:v>4.5171999999999997E-2</c:v>
                </c:pt>
                <c:pt idx="279298">
                  <c:v>4.5171000000000003E-2</c:v>
                </c:pt>
                <c:pt idx="279299">
                  <c:v>4.5171000000000003E-2</c:v>
                </c:pt>
                <c:pt idx="279300">
                  <c:v>4.5170000000000002E-2</c:v>
                </c:pt>
                <c:pt idx="279301">
                  <c:v>4.5170000000000002E-2</c:v>
                </c:pt>
                <c:pt idx="279302">
                  <c:v>4.5169000000000001E-2</c:v>
                </c:pt>
                <c:pt idx="279303">
                  <c:v>4.5169000000000001E-2</c:v>
                </c:pt>
                <c:pt idx="279304">
                  <c:v>4.5168E-2</c:v>
                </c:pt>
                <c:pt idx="279305">
                  <c:v>4.5166999999999999E-2</c:v>
                </c:pt>
                <c:pt idx="279306">
                  <c:v>4.5165999999999998E-2</c:v>
                </c:pt>
                <c:pt idx="279307">
                  <c:v>4.5164999999999997E-2</c:v>
                </c:pt>
                <c:pt idx="279308">
                  <c:v>4.5164000000000003E-2</c:v>
                </c:pt>
                <c:pt idx="279309">
                  <c:v>4.5163000000000002E-2</c:v>
                </c:pt>
                <c:pt idx="279310">
                  <c:v>4.5162000000000001E-2</c:v>
                </c:pt>
                <c:pt idx="279311">
                  <c:v>4.5161E-2</c:v>
                </c:pt>
                <c:pt idx="279312">
                  <c:v>4.5159999999999999E-2</c:v>
                </c:pt>
                <c:pt idx="279313">
                  <c:v>4.5158999999999998E-2</c:v>
                </c:pt>
                <c:pt idx="279314">
                  <c:v>4.5157999999999997E-2</c:v>
                </c:pt>
                <c:pt idx="279315">
                  <c:v>4.5156000000000002E-2</c:v>
                </c:pt>
                <c:pt idx="279316">
                  <c:v>4.5155000000000001E-2</c:v>
                </c:pt>
                <c:pt idx="279317">
                  <c:v>4.5154E-2</c:v>
                </c:pt>
                <c:pt idx="279318">
                  <c:v>4.5152999999999999E-2</c:v>
                </c:pt>
                <c:pt idx="279319">
                  <c:v>4.5151999999999998E-2</c:v>
                </c:pt>
                <c:pt idx="279320">
                  <c:v>4.5150999999999997E-2</c:v>
                </c:pt>
                <c:pt idx="279321">
                  <c:v>4.5149000000000002E-2</c:v>
                </c:pt>
                <c:pt idx="279322">
                  <c:v>4.5148000000000001E-2</c:v>
                </c:pt>
                <c:pt idx="279323">
                  <c:v>4.5147E-2</c:v>
                </c:pt>
                <c:pt idx="279324">
                  <c:v>4.5145999999999999E-2</c:v>
                </c:pt>
                <c:pt idx="279325">
                  <c:v>4.5144999999999998E-2</c:v>
                </c:pt>
                <c:pt idx="279326">
                  <c:v>4.5143999999999997E-2</c:v>
                </c:pt>
                <c:pt idx="279327">
                  <c:v>4.5143000000000003E-2</c:v>
                </c:pt>
                <c:pt idx="279328">
                  <c:v>4.5142000000000002E-2</c:v>
                </c:pt>
                <c:pt idx="279329">
                  <c:v>4.5141000000000001E-2</c:v>
                </c:pt>
                <c:pt idx="279330">
                  <c:v>4.514E-2</c:v>
                </c:pt>
                <c:pt idx="279331">
                  <c:v>4.5138999999999999E-2</c:v>
                </c:pt>
                <c:pt idx="279332">
                  <c:v>4.5138999999999999E-2</c:v>
                </c:pt>
                <c:pt idx="279333">
                  <c:v>4.5137999999999998E-2</c:v>
                </c:pt>
                <c:pt idx="279334">
                  <c:v>4.5136999999999997E-2</c:v>
                </c:pt>
                <c:pt idx="279335">
                  <c:v>4.5136999999999997E-2</c:v>
                </c:pt>
                <c:pt idx="279336">
                  <c:v>4.5136000000000003E-2</c:v>
                </c:pt>
                <c:pt idx="279337">
                  <c:v>4.5136000000000003E-2</c:v>
                </c:pt>
                <c:pt idx="279338">
                  <c:v>4.5136000000000003E-2</c:v>
                </c:pt>
                <c:pt idx="279339">
                  <c:v>4.5136000000000003E-2</c:v>
                </c:pt>
                <c:pt idx="279340">
                  <c:v>4.5136000000000003E-2</c:v>
                </c:pt>
                <c:pt idx="279341">
                  <c:v>4.5136000000000003E-2</c:v>
                </c:pt>
                <c:pt idx="279342">
                  <c:v>4.5136000000000003E-2</c:v>
                </c:pt>
                <c:pt idx="279343">
                  <c:v>4.5136000000000003E-2</c:v>
                </c:pt>
                <c:pt idx="279344">
                  <c:v>4.5136000000000003E-2</c:v>
                </c:pt>
                <c:pt idx="279345">
                  <c:v>4.5136000000000003E-2</c:v>
                </c:pt>
                <c:pt idx="279346">
                  <c:v>4.5136000000000003E-2</c:v>
                </c:pt>
                <c:pt idx="279347">
                  <c:v>4.5136999999999997E-2</c:v>
                </c:pt>
                <c:pt idx="279348">
                  <c:v>4.5136999999999997E-2</c:v>
                </c:pt>
                <c:pt idx="279349">
                  <c:v>4.5136999999999997E-2</c:v>
                </c:pt>
                <c:pt idx="279350">
                  <c:v>4.5137999999999998E-2</c:v>
                </c:pt>
                <c:pt idx="279351">
                  <c:v>4.5138999999999999E-2</c:v>
                </c:pt>
                <c:pt idx="279352">
                  <c:v>4.5138999999999999E-2</c:v>
                </c:pt>
                <c:pt idx="279353">
                  <c:v>4.514E-2</c:v>
                </c:pt>
                <c:pt idx="279354">
                  <c:v>4.5141000000000001E-2</c:v>
                </c:pt>
                <c:pt idx="279355">
                  <c:v>4.5141000000000001E-2</c:v>
                </c:pt>
                <c:pt idx="279356">
                  <c:v>4.5142000000000002E-2</c:v>
                </c:pt>
                <c:pt idx="279357">
                  <c:v>4.5143000000000003E-2</c:v>
                </c:pt>
                <c:pt idx="279358">
                  <c:v>4.5143999999999997E-2</c:v>
                </c:pt>
                <c:pt idx="279359">
                  <c:v>4.5144999999999998E-2</c:v>
                </c:pt>
                <c:pt idx="279360">
                  <c:v>4.5144999999999998E-2</c:v>
                </c:pt>
                <c:pt idx="279361">
                  <c:v>4.5145999999999999E-2</c:v>
                </c:pt>
                <c:pt idx="279362">
                  <c:v>4.5147E-2</c:v>
                </c:pt>
                <c:pt idx="279363">
                  <c:v>4.5148000000000001E-2</c:v>
                </c:pt>
                <c:pt idx="279364">
                  <c:v>4.5149000000000002E-2</c:v>
                </c:pt>
                <c:pt idx="279365">
                  <c:v>4.5150000000000003E-2</c:v>
                </c:pt>
                <c:pt idx="279366">
                  <c:v>4.5150999999999997E-2</c:v>
                </c:pt>
                <c:pt idx="279367">
                  <c:v>4.5151999999999998E-2</c:v>
                </c:pt>
                <c:pt idx="279368">
                  <c:v>4.5152999999999999E-2</c:v>
                </c:pt>
                <c:pt idx="279369">
                  <c:v>4.5152999999999999E-2</c:v>
                </c:pt>
                <c:pt idx="279370">
                  <c:v>4.5154E-2</c:v>
                </c:pt>
                <c:pt idx="279371">
                  <c:v>4.5155000000000001E-2</c:v>
                </c:pt>
                <c:pt idx="279372">
                  <c:v>4.5155000000000001E-2</c:v>
                </c:pt>
                <c:pt idx="279373">
                  <c:v>4.5156000000000002E-2</c:v>
                </c:pt>
                <c:pt idx="279374">
                  <c:v>4.5157000000000003E-2</c:v>
                </c:pt>
                <c:pt idx="279375">
                  <c:v>4.5157000000000003E-2</c:v>
                </c:pt>
                <c:pt idx="279376">
                  <c:v>4.5157999999999997E-2</c:v>
                </c:pt>
                <c:pt idx="279377">
                  <c:v>4.5157999999999997E-2</c:v>
                </c:pt>
                <c:pt idx="279378">
                  <c:v>4.5157999999999997E-2</c:v>
                </c:pt>
                <c:pt idx="279379">
                  <c:v>4.5158999999999998E-2</c:v>
                </c:pt>
                <c:pt idx="279380">
                  <c:v>4.5158999999999998E-2</c:v>
                </c:pt>
                <c:pt idx="279381">
                  <c:v>4.5158999999999998E-2</c:v>
                </c:pt>
                <c:pt idx="279382">
                  <c:v>4.5158999999999998E-2</c:v>
                </c:pt>
                <c:pt idx="279383">
                  <c:v>4.5158999999999998E-2</c:v>
                </c:pt>
                <c:pt idx="279384">
                  <c:v>4.5158999999999998E-2</c:v>
                </c:pt>
                <c:pt idx="279385">
                  <c:v>4.5157999999999997E-2</c:v>
                </c:pt>
                <c:pt idx="279386">
                  <c:v>4.5157999999999997E-2</c:v>
                </c:pt>
                <c:pt idx="279387">
                  <c:v>4.5157999999999997E-2</c:v>
                </c:pt>
                <c:pt idx="279388">
                  <c:v>4.5157000000000003E-2</c:v>
                </c:pt>
                <c:pt idx="279389">
                  <c:v>4.5157000000000003E-2</c:v>
                </c:pt>
                <c:pt idx="279390">
                  <c:v>4.5156000000000002E-2</c:v>
                </c:pt>
                <c:pt idx="279391">
                  <c:v>4.5155000000000001E-2</c:v>
                </c:pt>
                <c:pt idx="279392">
                  <c:v>4.5155000000000001E-2</c:v>
                </c:pt>
                <c:pt idx="279393">
                  <c:v>4.5154E-2</c:v>
                </c:pt>
                <c:pt idx="279394">
                  <c:v>4.5152999999999999E-2</c:v>
                </c:pt>
                <c:pt idx="279395">
                  <c:v>4.5151999999999998E-2</c:v>
                </c:pt>
                <c:pt idx="279396">
                  <c:v>4.5150999999999997E-2</c:v>
                </c:pt>
                <c:pt idx="279397">
                  <c:v>4.5149000000000002E-2</c:v>
                </c:pt>
                <c:pt idx="279398">
                  <c:v>4.5148000000000001E-2</c:v>
                </c:pt>
                <c:pt idx="279399">
                  <c:v>4.5147E-2</c:v>
                </c:pt>
                <c:pt idx="279400">
                  <c:v>4.5145999999999999E-2</c:v>
                </c:pt>
                <c:pt idx="279401">
                  <c:v>4.5144999999999998E-2</c:v>
                </c:pt>
                <c:pt idx="279402">
                  <c:v>4.5143000000000003E-2</c:v>
                </c:pt>
                <c:pt idx="279403">
                  <c:v>4.5142000000000002E-2</c:v>
                </c:pt>
                <c:pt idx="279404">
                  <c:v>4.514E-2</c:v>
                </c:pt>
                <c:pt idx="279405">
                  <c:v>4.5138999999999999E-2</c:v>
                </c:pt>
                <c:pt idx="279406">
                  <c:v>4.5136999999999997E-2</c:v>
                </c:pt>
                <c:pt idx="279407">
                  <c:v>4.5136000000000003E-2</c:v>
                </c:pt>
                <c:pt idx="279408">
                  <c:v>4.5134000000000001E-2</c:v>
                </c:pt>
                <c:pt idx="279409">
                  <c:v>4.5133E-2</c:v>
                </c:pt>
                <c:pt idx="279410">
                  <c:v>4.5130999999999998E-2</c:v>
                </c:pt>
                <c:pt idx="279411">
                  <c:v>4.5130000000000003E-2</c:v>
                </c:pt>
                <c:pt idx="279412">
                  <c:v>4.5129000000000002E-2</c:v>
                </c:pt>
                <c:pt idx="279413">
                  <c:v>4.5127E-2</c:v>
                </c:pt>
                <c:pt idx="279414">
                  <c:v>4.5125999999999999E-2</c:v>
                </c:pt>
                <c:pt idx="279415">
                  <c:v>4.5123999999999997E-2</c:v>
                </c:pt>
                <c:pt idx="279416">
                  <c:v>4.5123000000000003E-2</c:v>
                </c:pt>
                <c:pt idx="279417">
                  <c:v>4.5122000000000002E-2</c:v>
                </c:pt>
                <c:pt idx="279418">
                  <c:v>4.512E-2</c:v>
                </c:pt>
                <c:pt idx="279419">
                  <c:v>4.5118999999999999E-2</c:v>
                </c:pt>
                <c:pt idx="279420">
                  <c:v>4.5117999999999998E-2</c:v>
                </c:pt>
                <c:pt idx="279421">
                  <c:v>4.5116999999999997E-2</c:v>
                </c:pt>
                <c:pt idx="279422">
                  <c:v>4.5116000000000003E-2</c:v>
                </c:pt>
                <c:pt idx="279423">
                  <c:v>4.5116000000000003E-2</c:v>
                </c:pt>
                <c:pt idx="279424">
                  <c:v>4.5115000000000002E-2</c:v>
                </c:pt>
                <c:pt idx="279425">
                  <c:v>4.5114000000000001E-2</c:v>
                </c:pt>
                <c:pt idx="279426">
                  <c:v>4.5113E-2</c:v>
                </c:pt>
                <c:pt idx="279427">
                  <c:v>4.5113E-2</c:v>
                </c:pt>
                <c:pt idx="279428">
                  <c:v>4.5111999999999999E-2</c:v>
                </c:pt>
                <c:pt idx="279429">
                  <c:v>4.5110999999999998E-2</c:v>
                </c:pt>
                <c:pt idx="279430">
                  <c:v>4.5110999999999998E-2</c:v>
                </c:pt>
                <c:pt idx="279431">
                  <c:v>4.5110999999999998E-2</c:v>
                </c:pt>
                <c:pt idx="279432">
                  <c:v>4.5110999999999998E-2</c:v>
                </c:pt>
                <c:pt idx="279433">
                  <c:v>4.5109999999999997E-2</c:v>
                </c:pt>
                <c:pt idx="279434">
                  <c:v>4.5109999999999997E-2</c:v>
                </c:pt>
                <c:pt idx="279435">
                  <c:v>4.5109999999999997E-2</c:v>
                </c:pt>
                <c:pt idx="279436">
                  <c:v>4.5109999999999997E-2</c:v>
                </c:pt>
                <c:pt idx="279437">
                  <c:v>4.5109999999999997E-2</c:v>
                </c:pt>
                <c:pt idx="279438">
                  <c:v>4.5110999999999998E-2</c:v>
                </c:pt>
                <c:pt idx="279439">
                  <c:v>4.5110999999999998E-2</c:v>
                </c:pt>
                <c:pt idx="279440">
                  <c:v>4.5110999999999998E-2</c:v>
                </c:pt>
                <c:pt idx="279441">
                  <c:v>4.5110999999999998E-2</c:v>
                </c:pt>
                <c:pt idx="279442">
                  <c:v>4.5111999999999999E-2</c:v>
                </c:pt>
                <c:pt idx="279443">
                  <c:v>4.5111999999999999E-2</c:v>
                </c:pt>
                <c:pt idx="279444">
                  <c:v>4.5111999999999999E-2</c:v>
                </c:pt>
                <c:pt idx="279445">
                  <c:v>4.5113E-2</c:v>
                </c:pt>
                <c:pt idx="279446">
                  <c:v>4.5114000000000001E-2</c:v>
                </c:pt>
                <c:pt idx="279447">
                  <c:v>4.5114000000000001E-2</c:v>
                </c:pt>
                <c:pt idx="279448">
                  <c:v>4.5115000000000002E-2</c:v>
                </c:pt>
                <c:pt idx="279449">
                  <c:v>4.5116000000000003E-2</c:v>
                </c:pt>
                <c:pt idx="279450">
                  <c:v>4.5116000000000003E-2</c:v>
                </c:pt>
                <c:pt idx="279451">
                  <c:v>4.5116999999999997E-2</c:v>
                </c:pt>
                <c:pt idx="279452">
                  <c:v>4.5117999999999998E-2</c:v>
                </c:pt>
                <c:pt idx="279453">
                  <c:v>4.5117999999999998E-2</c:v>
                </c:pt>
                <c:pt idx="279454">
                  <c:v>4.5118999999999999E-2</c:v>
                </c:pt>
                <c:pt idx="279455">
                  <c:v>4.512E-2</c:v>
                </c:pt>
                <c:pt idx="279456">
                  <c:v>4.5121000000000001E-2</c:v>
                </c:pt>
                <c:pt idx="279457">
                  <c:v>4.5122000000000002E-2</c:v>
                </c:pt>
                <c:pt idx="279458">
                  <c:v>4.5123000000000003E-2</c:v>
                </c:pt>
                <c:pt idx="279459">
                  <c:v>4.5123000000000003E-2</c:v>
                </c:pt>
                <c:pt idx="279460">
                  <c:v>4.5123999999999997E-2</c:v>
                </c:pt>
                <c:pt idx="279461">
                  <c:v>4.5124999999999998E-2</c:v>
                </c:pt>
                <c:pt idx="279462">
                  <c:v>4.5125999999999999E-2</c:v>
                </c:pt>
                <c:pt idx="279463">
                  <c:v>4.5125999999999999E-2</c:v>
                </c:pt>
                <c:pt idx="279464">
                  <c:v>4.5127E-2</c:v>
                </c:pt>
                <c:pt idx="279465">
                  <c:v>4.5128000000000001E-2</c:v>
                </c:pt>
                <c:pt idx="279466">
                  <c:v>4.5129000000000002E-2</c:v>
                </c:pt>
                <c:pt idx="279467">
                  <c:v>4.5129000000000002E-2</c:v>
                </c:pt>
                <c:pt idx="279468">
                  <c:v>4.5130000000000003E-2</c:v>
                </c:pt>
                <c:pt idx="279469">
                  <c:v>4.5130999999999998E-2</c:v>
                </c:pt>
                <c:pt idx="279470">
                  <c:v>4.5131999999999999E-2</c:v>
                </c:pt>
                <c:pt idx="279471">
                  <c:v>4.5131999999999999E-2</c:v>
                </c:pt>
                <c:pt idx="279472">
                  <c:v>4.5133E-2</c:v>
                </c:pt>
                <c:pt idx="279473">
                  <c:v>4.5134000000000001E-2</c:v>
                </c:pt>
                <c:pt idx="279474">
                  <c:v>4.5134000000000001E-2</c:v>
                </c:pt>
                <c:pt idx="279475">
                  <c:v>4.5135000000000002E-2</c:v>
                </c:pt>
                <c:pt idx="279476">
                  <c:v>4.5135000000000002E-2</c:v>
                </c:pt>
                <c:pt idx="279477">
                  <c:v>4.5135000000000002E-2</c:v>
                </c:pt>
                <c:pt idx="279478">
                  <c:v>4.5136000000000003E-2</c:v>
                </c:pt>
                <c:pt idx="279479">
                  <c:v>4.5136000000000003E-2</c:v>
                </c:pt>
                <c:pt idx="279480">
                  <c:v>4.5136999999999997E-2</c:v>
                </c:pt>
                <c:pt idx="279481">
                  <c:v>4.5136999999999997E-2</c:v>
                </c:pt>
                <c:pt idx="279482">
                  <c:v>4.5137999999999998E-2</c:v>
                </c:pt>
                <c:pt idx="279483">
                  <c:v>4.5137999999999998E-2</c:v>
                </c:pt>
                <c:pt idx="279484">
                  <c:v>4.5137999999999998E-2</c:v>
                </c:pt>
                <c:pt idx="279485">
                  <c:v>4.5137999999999998E-2</c:v>
                </c:pt>
                <c:pt idx="279486">
                  <c:v>4.5137999999999998E-2</c:v>
                </c:pt>
                <c:pt idx="279487">
                  <c:v>4.5137999999999998E-2</c:v>
                </c:pt>
                <c:pt idx="279488">
                  <c:v>4.5137999999999998E-2</c:v>
                </c:pt>
                <c:pt idx="279489">
                  <c:v>4.5137999999999998E-2</c:v>
                </c:pt>
                <c:pt idx="279490">
                  <c:v>4.5136999999999997E-2</c:v>
                </c:pt>
                <c:pt idx="279491">
                  <c:v>4.5136999999999997E-2</c:v>
                </c:pt>
                <c:pt idx="279492">
                  <c:v>4.5136999999999997E-2</c:v>
                </c:pt>
                <c:pt idx="279493">
                  <c:v>4.5136999999999997E-2</c:v>
                </c:pt>
                <c:pt idx="279494">
                  <c:v>4.5136000000000003E-2</c:v>
                </c:pt>
                <c:pt idx="279495">
                  <c:v>4.5136000000000003E-2</c:v>
                </c:pt>
                <c:pt idx="279496">
                  <c:v>4.5135000000000002E-2</c:v>
                </c:pt>
                <c:pt idx="279497">
                  <c:v>4.5134000000000001E-2</c:v>
                </c:pt>
                <c:pt idx="279498">
                  <c:v>4.5133E-2</c:v>
                </c:pt>
                <c:pt idx="279499">
                  <c:v>4.5133E-2</c:v>
                </c:pt>
                <c:pt idx="279500">
                  <c:v>4.5131999999999999E-2</c:v>
                </c:pt>
                <c:pt idx="279501">
                  <c:v>4.5130999999999998E-2</c:v>
                </c:pt>
                <c:pt idx="279502">
                  <c:v>4.5130000000000003E-2</c:v>
                </c:pt>
                <c:pt idx="279503">
                  <c:v>4.5129000000000002E-2</c:v>
                </c:pt>
                <c:pt idx="279504">
                  <c:v>4.5128000000000001E-2</c:v>
                </c:pt>
                <c:pt idx="279505">
                  <c:v>4.5125999999999999E-2</c:v>
                </c:pt>
                <c:pt idx="279506">
                  <c:v>4.5124999999999998E-2</c:v>
                </c:pt>
                <c:pt idx="279507">
                  <c:v>4.5123999999999997E-2</c:v>
                </c:pt>
                <c:pt idx="279508">
                  <c:v>4.5122000000000002E-2</c:v>
                </c:pt>
                <c:pt idx="279509">
                  <c:v>4.5121000000000001E-2</c:v>
                </c:pt>
                <c:pt idx="279510">
                  <c:v>4.5118999999999999E-2</c:v>
                </c:pt>
                <c:pt idx="279511">
                  <c:v>4.5116999999999997E-2</c:v>
                </c:pt>
                <c:pt idx="279512">
                  <c:v>4.5116000000000003E-2</c:v>
                </c:pt>
                <c:pt idx="279513">
                  <c:v>4.5114000000000001E-2</c:v>
                </c:pt>
                <c:pt idx="279514">
                  <c:v>4.5111999999999999E-2</c:v>
                </c:pt>
                <c:pt idx="279515">
                  <c:v>4.5110999999999998E-2</c:v>
                </c:pt>
                <c:pt idx="279516">
                  <c:v>4.5109000000000003E-2</c:v>
                </c:pt>
                <c:pt idx="279517">
                  <c:v>4.5107000000000001E-2</c:v>
                </c:pt>
                <c:pt idx="279518">
                  <c:v>4.5104999999999999E-2</c:v>
                </c:pt>
                <c:pt idx="279519">
                  <c:v>4.5102999999999997E-2</c:v>
                </c:pt>
                <c:pt idx="279520">
                  <c:v>4.5101000000000002E-2</c:v>
                </c:pt>
                <c:pt idx="279521">
                  <c:v>4.5099E-2</c:v>
                </c:pt>
                <c:pt idx="279522">
                  <c:v>4.5097999999999999E-2</c:v>
                </c:pt>
                <c:pt idx="279523">
                  <c:v>4.5095999999999997E-2</c:v>
                </c:pt>
                <c:pt idx="279524">
                  <c:v>4.5094000000000002E-2</c:v>
                </c:pt>
                <c:pt idx="279525">
                  <c:v>4.5092E-2</c:v>
                </c:pt>
                <c:pt idx="279526">
                  <c:v>4.5089999999999998E-2</c:v>
                </c:pt>
                <c:pt idx="279527">
                  <c:v>4.5088000000000003E-2</c:v>
                </c:pt>
                <c:pt idx="279528">
                  <c:v>4.5087000000000002E-2</c:v>
                </c:pt>
                <c:pt idx="279529">
                  <c:v>4.5085E-2</c:v>
                </c:pt>
                <c:pt idx="279530">
                  <c:v>4.5082999999999998E-2</c:v>
                </c:pt>
                <c:pt idx="279531">
                  <c:v>4.5081999999999997E-2</c:v>
                </c:pt>
                <c:pt idx="279532">
                  <c:v>4.5080000000000002E-2</c:v>
                </c:pt>
                <c:pt idx="279533">
                  <c:v>4.5079000000000001E-2</c:v>
                </c:pt>
                <c:pt idx="279534">
                  <c:v>4.5076999999999999E-2</c:v>
                </c:pt>
                <c:pt idx="279535">
                  <c:v>4.5075999999999998E-2</c:v>
                </c:pt>
                <c:pt idx="279536">
                  <c:v>4.5074999999999997E-2</c:v>
                </c:pt>
                <c:pt idx="279537">
                  <c:v>4.5074000000000003E-2</c:v>
                </c:pt>
                <c:pt idx="279538">
                  <c:v>4.5073000000000002E-2</c:v>
                </c:pt>
                <c:pt idx="279539">
                  <c:v>4.5072000000000001E-2</c:v>
                </c:pt>
                <c:pt idx="279540">
                  <c:v>4.5071E-2</c:v>
                </c:pt>
                <c:pt idx="279541">
                  <c:v>4.5069999999999999E-2</c:v>
                </c:pt>
                <c:pt idx="279542">
                  <c:v>4.5069999999999999E-2</c:v>
                </c:pt>
                <c:pt idx="279543">
                  <c:v>4.5068999999999998E-2</c:v>
                </c:pt>
                <c:pt idx="279544">
                  <c:v>4.5068999999999998E-2</c:v>
                </c:pt>
                <c:pt idx="279545">
                  <c:v>4.5068999999999998E-2</c:v>
                </c:pt>
                <c:pt idx="279546">
                  <c:v>4.5068999999999998E-2</c:v>
                </c:pt>
                <c:pt idx="279547">
                  <c:v>4.5068999999999998E-2</c:v>
                </c:pt>
                <c:pt idx="279548">
                  <c:v>4.5068999999999998E-2</c:v>
                </c:pt>
                <c:pt idx="279549">
                  <c:v>4.5068999999999998E-2</c:v>
                </c:pt>
                <c:pt idx="279550">
                  <c:v>4.5069999999999999E-2</c:v>
                </c:pt>
                <c:pt idx="279551">
                  <c:v>4.5069999999999999E-2</c:v>
                </c:pt>
                <c:pt idx="279552">
                  <c:v>4.5071E-2</c:v>
                </c:pt>
                <c:pt idx="279553">
                  <c:v>4.5072000000000001E-2</c:v>
                </c:pt>
                <c:pt idx="279554">
                  <c:v>4.5073000000000002E-2</c:v>
                </c:pt>
                <c:pt idx="279555">
                  <c:v>4.5074000000000003E-2</c:v>
                </c:pt>
                <c:pt idx="279556">
                  <c:v>4.5074999999999997E-2</c:v>
                </c:pt>
                <c:pt idx="279557">
                  <c:v>4.5075999999999998E-2</c:v>
                </c:pt>
                <c:pt idx="279558">
                  <c:v>4.5076999999999999E-2</c:v>
                </c:pt>
                <c:pt idx="279559">
                  <c:v>4.5078E-2</c:v>
                </c:pt>
                <c:pt idx="279560">
                  <c:v>4.5080000000000002E-2</c:v>
                </c:pt>
                <c:pt idx="279561">
                  <c:v>4.5081000000000003E-2</c:v>
                </c:pt>
                <c:pt idx="279562">
                  <c:v>4.5082999999999998E-2</c:v>
                </c:pt>
                <c:pt idx="279563">
                  <c:v>4.5085E-2</c:v>
                </c:pt>
                <c:pt idx="279564">
                  <c:v>4.5086000000000001E-2</c:v>
                </c:pt>
                <c:pt idx="279565">
                  <c:v>4.5088000000000003E-2</c:v>
                </c:pt>
                <c:pt idx="279566">
                  <c:v>4.5089999999999998E-2</c:v>
                </c:pt>
                <c:pt idx="279567">
                  <c:v>4.5090999999999999E-2</c:v>
                </c:pt>
                <c:pt idx="279568">
                  <c:v>4.5093000000000001E-2</c:v>
                </c:pt>
                <c:pt idx="279569">
                  <c:v>4.5095000000000003E-2</c:v>
                </c:pt>
                <c:pt idx="279570">
                  <c:v>4.5095999999999997E-2</c:v>
                </c:pt>
                <c:pt idx="279571">
                  <c:v>4.5097999999999999E-2</c:v>
                </c:pt>
                <c:pt idx="279572">
                  <c:v>4.5100000000000001E-2</c:v>
                </c:pt>
                <c:pt idx="279573">
                  <c:v>4.5102000000000003E-2</c:v>
                </c:pt>
                <c:pt idx="279574">
                  <c:v>4.5103999999999998E-2</c:v>
                </c:pt>
                <c:pt idx="279575">
                  <c:v>4.5104999999999999E-2</c:v>
                </c:pt>
                <c:pt idx="279576">
                  <c:v>4.5107000000000001E-2</c:v>
                </c:pt>
                <c:pt idx="279577">
                  <c:v>4.5109000000000003E-2</c:v>
                </c:pt>
                <c:pt idx="279578">
                  <c:v>4.5109999999999997E-2</c:v>
                </c:pt>
                <c:pt idx="279579">
                  <c:v>4.5111999999999999E-2</c:v>
                </c:pt>
                <c:pt idx="279580">
                  <c:v>4.5113E-2</c:v>
                </c:pt>
                <c:pt idx="279581">
                  <c:v>4.5114000000000001E-2</c:v>
                </c:pt>
                <c:pt idx="279582">
                  <c:v>4.5116000000000003E-2</c:v>
                </c:pt>
                <c:pt idx="279583">
                  <c:v>4.5116999999999997E-2</c:v>
                </c:pt>
                <c:pt idx="279584">
                  <c:v>4.5117999999999998E-2</c:v>
                </c:pt>
                <c:pt idx="279585">
                  <c:v>4.5118999999999999E-2</c:v>
                </c:pt>
                <c:pt idx="279586">
                  <c:v>4.512E-2</c:v>
                </c:pt>
                <c:pt idx="279587">
                  <c:v>4.5121000000000001E-2</c:v>
                </c:pt>
                <c:pt idx="279588">
                  <c:v>4.5122000000000002E-2</c:v>
                </c:pt>
                <c:pt idx="279589">
                  <c:v>4.5123000000000003E-2</c:v>
                </c:pt>
                <c:pt idx="279590">
                  <c:v>4.5123999999999997E-2</c:v>
                </c:pt>
                <c:pt idx="279591">
                  <c:v>4.5123999999999997E-2</c:v>
                </c:pt>
                <c:pt idx="279592">
                  <c:v>4.5124999999999998E-2</c:v>
                </c:pt>
                <c:pt idx="279593">
                  <c:v>4.5124999999999998E-2</c:v>
                </c:pt>
                <c:pt idx="279594">
                  <c:v>4.5124999999999998E-2</c:v>
                </c:pt>
                <c:pt idx="279595">
                  <c:v>4.5124999999999998E-2</c:v>
                </c:pt>
                <c:pt idx="279596">
                  <c:v>4.5124999999999998E-2</c:v>
                </c:pt>
                <c:pt idx="279597">
                  <c:v>4.5125999999999999E-2</c:v>
                </c:pt>
                <c:pt idx="279598">
                  <c:v>4.5125999999999999E-2</c:v>
                </c:pt>
                <c:pt idx="279599">
                  <c:v>4.5124999999999998E-2</c:v>
                </c:pt>
                <c:pt idx="279600">
                  <c:v>4.5124999999999998E-2</c:v>
                </c:pt>
                <c:pt idx="279601">
                  <c:v>4.5124999999999998E-2</c:v>
                </c:pt>
                <c:pt idx="279602">
                  <c:v>4.5123999999999997E-2</c:v>
                </c:pt>
                <c:pt idx="279603">
                  <c:v>4.5123999999999997E-2</c:v>
                </c:pt>
                <c:pt idx="279604">
                  <c:v>4.5123000000000003E-2</c:v>
                </c:pt>
                <c:pt idx="279605">
                  <c:v>4.5122000000000002E-2</c:v>
                </c:pt>
                <c:pt idx="279606">
                  <c:v>4.5121000000000001E-2</c:v>
                </c:pt>
                <c:pt idx="279607">
                  <c:v>4.512E-2</c:v>
                </c:pt>
                <c:pt idx="279608">
                  <c:v>4.512E-2</c:v>
                </c:pt>
                <c:pt idx="279609">
                  <c:v>4.5118999999999999E-2</c:v>
                </c:pt>
                <c:pt idx="279610">
                  <c:v>4.5117999999999998E-2</c:v>
                </c:pt>
                <c:pt idx="279611">
                  <c:v>4.5116999999999997E-2</c:v>
                </c:pt>
                <c:pt idx="279612">
                  <c:v>4.5115000000000002E-2</c:v>
                </c:pt>
                <c:pt idx="279613">
                  <c:v>4.5114000000000001E-2</c:v>
                </c:pt>
                <c:pt idx="279614">
                  <c:v>4.5113E-2</c:v>
                </c:pt>
                <c:pt idx="279615">
                  <c:v>4.5111999999999999E-2</c:v>
                </c:pt>
                <c:pt idx="279616">
                  <c:v>4.5109999999999997E-2</c:v>
                </c:pt>
                <c:pt idx="279617">
                  <c:v>4.5109000000000003E-2</c:v>
                </c:pt>
                <c:pt idx="279618">
                  <c:v>4.5107000000000001E-2</c:v>
                </c:pt>
                <c:pt idx="279619">
                  <c:v>4.5106E-2</c:v>
                </c:pt>
                <c:pt idx="279620">
                  <c:v>4.5104999999999999E-2</c:v>
                </c:pt>
                <c:pt idx="279621">
                  <c:v>4.5102999999999997E-2</c:v>
                </c:pt>
                <c:pt idx="279622">
                  <c:v>4.5102000000000003E-2</c:v>
                </c:pt>
                <c:pt idx="279623">
                  <c:v>4.5101000000000002E-2</c:v>
                </c:pt>
                <c:pt idx="279624">
                  <c:v>4.5099E-2</c:v>
                </c:pt>
                <c:pt idx="279625">
                  <c:v>4.5097999999999999E-2</c:v>
                </c:pt>
                <c:pt idx="279626">
                  <c:v>4.5096999999999998E-2</c:v>
                </c:pt>
                <c:pt idx="279627">
                  <c:v>4.5095000000000003E-2</c:v>
                </c:pt>
                <c:pt idx="279628">
                  <c:v>4.5094000000000002E-2</c:v>
                </c:pt>
                <c:pt idx="279629">
                  <c:v>4.5093000000000001E-2</c:v>
                </c:pt>
                <c:pt idx="279630">
                  <c:v>4.5090999999999999E-2</c:v>
                </c:pt>
                <c:pt idx="279631">
                  <c:v>4.5089999999999998E-2</c:v>
                </c:pt>
                <c:pt idx="279632">
                  <c:v>4.5088999999999997E-2</c:v>
                </c:pt>
                <c:pt idx="279633">
                  <c:v>4.5088000000000003E-2</c:v>
                </c:pt>
                <c:pt idx="279634">
                  <c:v>4.5087000000000002E-2</c:v>
                </c:pt>
                <c:pt idx="279635">
                  <c:v>4.5086000000000001E-2</c:v>
                </c:pt>
                <c:pt idx="279636">
                  <c:v>4.5086000000000001E-2</c:v>
                </c:pt>
                <c:pt idx="279637">
                  <c:v>4.5085E-2</c:v>
                </c:pt>
                <c:pt idx="279638">
                  <c:v>4.5083999999999999E-2</c:v>
                </c:pt>
                <c:pt idx="279639">
                  <c:v>4.5082999999999998E-2</c:v>
                </c:pt>
                <c:pt idx="279640">
                  <c:v>4.5082999999999998E-2</c:v>
                </c:pt>
                <c:pt idx="279641">
                  <c:v>4.5081999999999997E-2</c:v>
                </c:pt>
                <c:pt idx="279642">
                  <c:v>4.5081999999999997E-2</c:v>
                </c:pt>
                <c:pt idx="279643">
                  <c:v>4.5081999999999997E-2</c:v>
                </c:pt>
                <c:pt idx="279644">
                  <c:v>4.5081000000000003E-2</c:v>
                </c:pt>
                <c:pt idx="279645">
                  <c:v>4.5081000000000003E-2</c:v>
                </c:pt>
                <c:pt idx="279646">
                  <c:v>4.5081000000000003E-2</c:v>
                </c:pt>
                <c:pt idx="279647">
                  <c:v>4.5081999999999997E-2</c:v>
                </c:pt>
                <c:pt idx="279648">
                  <c:v>4.5081999999999997E-2</c:v>
                </c:pt>
                <c:pt idx="279649">
                  <c:v>4.5081999999999997E-2</c:v>
                </c:pt>
                <c:pt idx="279650">
                  <c:v>4.5081999999999997E-2</c:v>
                </c:pt>
                <c:pt idx="279651">
                  <c:v>4.5082999999999998E-2</c:v>
                </c:pt>
                <c:pt idx="279652">
                  <c:v>4.5082999999999998E-2</c:v>
                </c:pt>
                <c:pt idx="279653">
                  <c:v>4.5083999999999999E-2</c:v>
                </c:pt>
                <c:pt idx="279654">
                  <c:v>4.5083999999999999E-2</c:v>
                </c:pt>
                <c:pt idx="279655">
                  <c:v>4.5085E-2</c:v>
                </c:pt>
                <c:pt idx="279656">
                  <c:v>4.5086000000000001E-2</c:v>
                </c:pt>
                <c:pt idx="279657">
                  <c:v>4.5087000000000002E-2</c:v>
                </c:pt>
                <c:pt idx="279658">
                  <c:v>4.5088000000000003E-2</c:v>
                </c:pt>
                <c:pt idx="279659">
                  <c:v>4.5088999999999997E-2</c:v>
                </c:pt>
                <c:pt idx="279660">
                  <c:v>4.5089999999999998E-2</c:v>
                </c:pt>
                <c:pt idx="279661">
                  <c:v>4.5092E-2</c:v>
                </c:pt>
                <c:pt idx="279662">
                  <c:v>4.5093000000000001E-2</c:v>
                </c:pt>
                <c:pt idx="279663">
                  <c:v>4.5094000000000002E-2</c:v>
                </c:pt>
                <c:pt idx="279664">
                  <c:v>4.5095000000000003E-2</c:v>
                </c:pt>
                <c:pt idx="279665">
                  <c:v>4.5096999999999998E-2</c:v>
                </c:pt>
                <c:pt idx="279666">
                  <c:v>4.5097999999999999E-2</c:v>
                </c:pt>
                <c:pt idx="279667">
                  <c:v>4.5100000000000001E-2</c:v>
                </c:pt>
                <c:pt idx="279668">
                  <c:v>4.5102000000000003E-2</c:v>
                </c:pt>
                <c:pt idx="279669">
                  <c:v>4.5102999999999997E-2</c:v>
                </c:pt>
                <c:pt idx="279670">
                  <c:v>4.5104999999999999E-2</c:v>
                </c:pt>
                <c:pt idx="279671">
                  <c:v>4.5107000000000001E-2</c:v>
                </c:pt>
                <c:pt idx="279672">
                  <c:v>4.5108000000000002E-2</c:v>
                </c:pt>
                <c:pt idx="279673">
                  <c:v>4.5109999999999997E-2</c:v>
                </c:pt>
                <c:pt idx="279674">
                  <c:v>4.5111999999999999E-2</c:v>
                </c:pt>
                <c:pt idx="279675">
                  <c:v>4.5113E-2</c:v>
                </c:pt>
                <c:pt idx="279676">
                  <c:v>4.5115000000000002E-2</c:v>
                </c:pt>
                <c:pt idx="279677">
                  <c:v>4.5116000000000003E-2</c:v>
                </c:pt>
                <c:pt idx="279678">
                  <c:v>4.5117999999999998E-2</c:v>
                </c:pt>
                <c:pt idx="279679">
                  <c:v>4.512E-2</c:v>
                </c:pt>
                <c:pt idx="279680">
                  <c:v>4.5121000000000001E-2</c:v>
                </c:pt>
                <c:pt idx="279681">
                  <c:v>4.5123000000000003E-2</c:v>
                </c:pt>
                <c:pt idx="279682">
                  <c:v>4.5124999999999998E-2</c:v>
                </c:pt>
                <c:pt idx="279683">
                  <c:v>4.5125999999999999E-2</c:v>
                </c:pt>
                <c:pt idx="279684">
                  <c:v>4.5127E-2</c:v>
                </c:pt>
                <c:pt idx="279685">
                  <c:v>4.5129000000000002E-2</c:v>
                </c:pt>
                <c:pt idx="279686">
                  <c:v>4.5130000000000003E-2</c:v>
                </c:pt>
                <c:pt idx="279687">
                  <c:v>4.5130999999999998E-2</c:v>
                </c:pt>
                <c:pt idx="279688">
                  <c:v>4.5131999999999999E-2</c:v>
                </c:pt>
                <c:pt idx="279689">
                  <c:v>4.5134000000000001E-2</c:v>
                </c:pt>
                <c:pt idx="279690">
                  <c:v>4.5135000000000002E-2</c:v>
                </c:pt>
                <c:pt idx="279691">
                  <c:v>4.5136000000000003E-2</c:v>
                </c:pt>
                <c:pt idx="279692">
                  <c:v>4.5136999999999997E-2</c:v>
                </c:pt>
                <c:pt idx="279693">
                  <c:v>4.5137999999999998E-2</c:v>
                </c:pt>
                <c:pt idx="279694">
                  <c:v>4.5138999999999999E-2</c:v>
                </c:pt>
                <c:pt idx="279695">
                  <c:v>4.514E-2</c:v>
                </c:pt>
                <c:pt idx="279696">
                  <c:v>4.514E-2</c:v>
                </c:pt>
                <c:pt idx="279697">
                  <c:v>4.5141000000000001E-2</c:v>
                </c:pt>
                <c:pt idx="279698">
                  <c:v>4.5141000000000001E-2</c:v>
                </c:pt>
                <c:pt idx="279699">
                  <c:v>4.5142000000000002E-2</c:v>
                </c:pt>
                <c:pt idx="279700">
                  <c:v>4.5142000000000002E-2</c:v>
                </c:pt>
                <c:pt idx="279701">
                  <c:v>4.5143000000000003E-2</c:v>
                </c:pt>
                <c:pt idx="279702">
                  <c:v>4.5143000000000003E-2</c:v>
                </c:pt>
                <c:pt idx="279703">
                  <c:v>4.5143000000000003E-2</c:v>
                </c:pt>
                <c:pt idx="279704">
                  <c:v>4.5143999999999997E-2</c:v>
                </c:pt>
                <c:pt idx="279705">
                  <c:v>4.5143999999999997E-2</c:v>
                </c:pt>
                <c:pt idx="279706">
                  <c:v>4.5143999999999997E-2</c:v>
                </c:pt>
                <c:pt idx="279707">
                  <c:v>4.5143999999999997E-2</c:v>
                </c:pt>
                <c:pt idx="279708">
                  <c:v>4.5143999999999997E-2</c:v>
                </c:pt>
                <c:pt idx="279709">
                  <c:v>4.5143999999999997E-2</c:v>
                </c:pt>
                <c:pt idx="279710">
                  <c:v>4.5143999999999997E-2</c:v>
                </c:pt>
                <c:pt idx="279711">
                  <c:v>4.5143000000000003E-2</c:v>
                </c:pt>
                <c:pt idx="279712">
                  <c:v>4.5143000000000003E-2</c:v>
                </c:pt>
                <c:pt idx="279713">
                  <c:v>4.5143000000000003E-2</c:v>
                </c:pt>
                <c:pt idx="279714">
                  <c:v>4.5143000000000003E-2</c:v>
                </c:pt>
                <c:pt idx="279715">
                  <c:v>4.5142000000000002E-2</c:v>
                </c:pt>
                <c:pt idx="279716">
                  <c:v>4.5142000000000002E-2</c:v>
                </c:pt>
                <c:pt idx="279717">
                  <c:v>4.5142000000000002E-2</c:v>
                </c:pt>
                <c:pt idx="279718">
                  <c:v>4.5141000000000001E-2</c:v>
                </c:pt>
                <c:pt idx="279719">
                  <c:v>4.5141000000000001E-2</c:v>
                </c:pt>
                <c:pt idx="279720">
                  <c:v>4.514E-2</c:v>
                </c:pt>
                <c:pt idx="279721">
                  <c:v>4.514E-2</c:v>
                </c:pt>
                <c:pt idx="279722">
                  <c:v>4.5138999999999999E-2</c:v>
                </c:pt>
                <c:pt idx="279723">
                  <c:v>4.5137999999999998E-2</c:v>
                </c:pt>
                <c:pt idx="279724">
                  <c:v>4.5137999999999998E-2</c:v>
                </c:pt>
                <c:pt idx="279725">
                  <c:v>4.5136999999999997E-2</c:v>
                </c:pt>
                <c:pt idx="279726">
                  <c:v>4.5136000000000003E-2</c:v>
                </c:pt>
                <c:pt idx="279727">
                  <c:v>4.5136000000000003E-2</c:v>
                </c:pt>
                <c:pt idx="279728">
                  <c:v>4.5135000000000002E-2</c:v>
                </c:pt>
                <c:pt idx="279729">
                  <c:v>4.5134000000000001E-2</c:v>
                </c:pt>
                <c:pt idx="279730">
                  <c:v>4.5134000000000001E-2</c:v>
                </c:pt>
                <c:pt idx="279731">
                  <c:v>4.5133E-2</c:v>
                </c:pt>
                <c:pt idx="279732">
                  <c:v>4.5131999999999999E-2</c:v>
                </c:pt>
                <c:pt idx="279733">
                  <c:v>4.5130999999999998E-2</c:v>
                </c:pt>
                <c:pt idx="279734">
                  <c:v>4.5130000000000003E-2</c:v>
                </c:pt>
                <c:pt idx="279735">
                  <c:v>4.5129000000000002E-2</c:v>
                </c:pt>
                <c:pt idx="279736">
                  <c:v>4.5128000000000001E-2</c:v>
                </c:pt>
                <c:pt idx="279737">
                  <c:v>4.5127E-2</c:v>
                </c:pt>
                <c:pt idx="279738">
                  <c:v>4.5125999999999999E-2</c:v>
                </c:pt>
                <c:pt idx="279739">
                  <c:v>4.5124999999999998E-2</c:v>
                </c:pt>
                <c:pt idx="279740">
                  <c:v>4.5123999999999997E-2</c:v>
                </c:pt>
                <c:pt idx="279741">
                  <c:v>4.5123000000000003E-2</c:v>
                </c:pt>
                <c:pt idx="279742">
                  <c:v>4.5122000000000002E-2</c:v>
                </c:pt>
                <c:pt idx="279743">
                  <c:v>4.5121000000000001E-2</c:v>
                </c:pt>
                <c:pt idx="279744">
                  <c:v>4.512E-2</c:v>
                </c:pt>
                <c:pt idx="279745">
                  <c:v>4.5118999999999999E-2</c:v>
                </c:pt>
                <c:pt idx="279746">
                  <c:v>4.5116999999999997E-2</c:v>
                </c:pt>
                <c:pt idx="279747">
                  <c:v>4.5116000000000003E-2</c:v>
                </c:pt>
                <c:pt idx="279748">
                  <c:v>4.5115000000000002E-2</c:v>
                </c:pt>
                <c:pt idx="279749">
                  <c:v>4.5114000000000001E-2</c:v>
                </c:pt>
                <c:pt idx="279750">
                  <c:v>4.5113E-2</c:v>
                </c:pt>
                <c:pt idx="279751">
                  <c:v>4.5111999999999999E-2</c:v>
                </c:pt>
                <c:pt idx="279752">
                  <c:v>4.5109999999999997E-2</c:v>
                </c:pt>
                <c:pt idx="279753">
                  <c:v>4.5109000000000003E-2</c:v>
                </c:pt>
                <c:pt idx="279754">
                  <c:v>4.5108000000000002E-2</c:v>
                </c:pt>
                <c:pt idx="279755">
                  <c:v>4.5107000000000001E-2</c:v>
                </c:pt>
                <c:pt idx="279756">
                  <c:v>4.5106E-2</c:v>
                </c:pt>
                <c:pt idx="279757">
                  <c:v>4.5103999999999998E-2</c:v>
                </c:pt>
                <c:pt idx="279758">
                  <c:v>4.5102999999999997E-2</c:v>
                </c:pt>
                <c:pt idx="279759">
                  <c:v>4.5102000000000003E-2</c:v>
                </c:pt>
                <c:pt idx="279760">
                  <c:v>4.5101000000000002E-2</c:v>
                </c:pt>
                <c:pt idx="279761">
                  <c:v>4.5100000000000001E-2</c:v>
                </c:pt>
                <c:pt idx="279762">
                  <c:v>4.5099E-2</c:v>
                </c:pt>
                <c:pt idx="279763">
                  <c:v>4.5097999999999999E-2</c:v>
                </c:pt>
                <c:pt idx="279764">
                  <c:v>4.5096999999999998E-2</c:v>
                </c:pt>
                <c:pt idx="279765">
                  <c:v>4.5095000000000003E-2</c:v>
                </c:pt>
                <c:pt idx="279766">
                  <c:v>4.5094000000000002E-2</c:v>
                </c:pt>
                <c:pt idx="279767">
                  <c:v>4.5093000000000001E-2</c:v>
                </c:pt>
                <c:pt idx="279768">
                  <c:v>4.5092E-2</c:v>
                </c:pt>
                <c:pt idx="279769">
                  <c:v>4.5090999999999999E-2</c:v>
                </c:pt>
                <c:pt idx="279770">
                  <c:v>4.5089999999999998E-2</c:v>
                </c:pt>
                <c:pt idx="279771">
                  <c:v>4.5088999999999997E-2</c:v>
                </c:pt>
                <c:pt idx="279772">
                  <c:v>4.5088000000000003E-2</c:v>
                </c:pt>
                <c:pt idx="279773">
                  <c:v>4.5088000000000003E-2</c:v>
                </c:pt>
                <c:pt idx="279774">
                  <c:v>4.5087000000000002E-2</c:v>
                </c:pt>
                <c:pt idx="279775">
                  <c:v>4.5086000000000001E-2</c:v>
                </c:pt>
                <c:pt idx="279776">
                  <c:v>4.5086000000000001E-2</c:v>
                </c:pt>
                <c:pt idx="279777">
                  <c:v>4.5085E-2</c:v>
                </c:pt>
                <c:pt idx="279778">
                  <c:v>4.5083999999999999E-2</c:v>
                </c:pt>
                <c:pt idx="279779">
                  <c:v>4.5083999999999999E-2</c:v>
                </c:pt>
                <c:pt idx="279780">
                  <c:v>4.5082999999999998E-2</c:v>
                </c:pt>
                <c:pt idx="279781">
                  <c:v>4.5082999999999998E-2</c:v>
                </c:pt>
                <c:pt idx="279782">
                  <c:v>4.5081999999999997E-2</c:v>
                </c:pt>
                <c:pt idx="279783">
                  <c:v>4.5081999999999997E-2</c:v>
                </c:pt>
                <c:pt idx="279784">
                  <c:v>4.5081999999999997E-2</c:v>
                </c:pt>
                <c:pt idx="279785">
                  <c:v>4.5081999999999997E-2</c:v>
                </c:pt>
                <c:pt idx="279786">
                  <c:v>4.5081999999999997E-2</c:v>
                </c:pt>
                <c:pt idx="279787">
                  <c:v>4.5081999999999997E-2</c:v>
                </c:pt>
                <c:pt idx="279788">
                  <c:v>4.5081999999999997E-2</c:v>
                </c:pt>
                <c:pt idx="279789">
                  <c:v>4.5081999999999997E-2</c:v>
                </c:pt>
                <c:pt idx="279790">
                  <c:v>4.5081999999999997E-2</c:v>
                </c:pt>
                <c:pt idx="279791">
                  <c:v>4.5081999999999997E-2</c:v>
                </c:pt>
                <c:pt idx="279792">
                  <c:v>4.5081999999999997E-2</c:v>
                </c:pt>
                <c:pt idx="279793">
                  <c:v>4.5081999999999997E-2</c:v>
                </c:pt>
                <c:pt idx="279794">
                  <c:v>4.5081999999999997E-2</c:v>
                </c:pt>
                <c:pt idx="279795">
                  <c:v>4.5082999999999998E-2</c:v>
                </c:pt>
                <c:pt idx="279796">
                  <c:v>4.5082999999999998E-2</c:v>
                </c:pt>
                <c:pt idx="279797">
                  <c:v>4.5082999999999998E-2</c:v>
                </c:pt>
                <c:pt idx="279798">
                  <c:v>4.5083999999999999E-2</c:v>
                </c:pt>
                <c:pt idx="279799">
                  <c:v>4.5083999999999999E-2</c:v>
                </c:pt>
                <c:pt idx="279800">
                  <c:v>4.5085E-2</c:v>
                </c:pt>
                <c:pt idx="279801">
                  <c:v>4.5085E-2</c:v>
                </c:pt>
                <c:pt idx="279802">
                  <c:v>4.5086000000000001E-2</c:v>
                </c:pt>
                <c:pt idx="279803">
                  <c:v>4.5086000000000001E-2</c:v>
                </c:pt>
                <c:pt idx="279804">
                  <c:v>4.5087000000000002E-2</c:v>
                </c:pt>
                <c:pt idx="279805">
                  <c:v>4.5087000000000002E-2</c:v>
                </c:pt>
                <c:pt idx="279806">
                  <c:v>4.5088000000000003E-2</c:v>
                </c:pt>
                <c:pt idx="279807">
                  <c:v>4.5088000000000003E-2</c:v>
                </c:pt>
                <c:pt idx="279808">
                  <c:v>4.5088999999999997E-2</c:v>
                </c:pt>
                <c:pt idx="279809">
                  <c:v>4.5089999999999998E-2</c:v>
                </c:pt>
                <c:pt idx="279810">
                  <c:v>4.5089999999999998E-2</c:v>
                </c:pt>
                <c:pt idx="279811">
                  <c:v>4.5090999999999999E-2</c:v>
                </c:pt>
                <c:pt idx="279812">
                  <c:v>4.5092E-2</c:v>
                </c:pt>
                <c:pt idx="279813">
                  <c:v>4.5092E-2</c:v>
                </c:pt>
                <c:pt idx="279814">
                  <c:v>4.5093000000000001E-2</c:v>
                </c:pt>
                <c:pt idx="279815">
                  <c:v>4.5093000000000001E-2</c:v>
                </c:pt>
                <c:pt idx="279816">
                  <c:v>4.5094000000000002E-2</c:v>
                </c:pt>
                <c:pt idx="279817">
                  <c:v>4.5094000000000002E-2</c:v>
                </c:pt>
                <c:pt idx="279818">
                  <c:v>4.5095000000000003E-2</c:v>
                </c:pt>
                <c:pt idx="279819">
                  <c:v>4.5095000000000003E-2</c:v>
                </c:pt>
                <c:pt idx="279820">
                  <c:v>4.5095999999999997E-2</c:v>
                </c:pt>
                <c:pt idx="279821">
                  <c:v>4.5096999999999998E-2</c:v>
                </c:pt>
                <c:pt idx="279822">
                  <c:v>4.5096999999999998E-2</c:v>
                </c:pt>
                <c:pt idx="279823">
                  <c:v>4.5097999999999999E-2</c:v>
                </c:pt>
                <c:pt idx="279824">
                  <c:v>4.5097999999999999E-2</c:v>
                </c:pt>
                <c:pt idx="279825">
                  <c:v>4.5097999999999999E-2</c:v>
                </c:pt>
                <c:pt idx="279826">
                  <c:v>4.5099E-2</c:v>
                </c:pt>
                <c:pt idx="279827">
                  <c:v>4.5099E-2</c:v>
                </c:pt>
                <c:pt idx="279828">
                  <c:v>4.5099E-2</c:v>
                </c:pt>
                <c:pt idx="279829">
                  <c:v>4.5099E-2</c:v>
                </c:pt>
                <c:pt idx="279830">
                  <c:v>4.5100000000000001E-2</c:v>
                </c:pt>
                <c:pt idx="279831">
                  <c:v>4.5100000000000001E-2</c:v>
                </c:pt>
                <c:pt idx="279832">
                  <c:v>4.5100000000000001E-2</c:v>
                </c:pt>
                <c:pt idx="279833">
                  <c:v>4.5100000000000001E-2</c:v>
                </c:pt>
                <c:pt idx="279834">
                  <c:v>4.5100000000000001E-2</c:v>
                </c:pt>
                <c:pt idx="279835">
                  <c:v>4.5101000000000002E-2</c:v>
                </c:pt>
                <c:pt idx="279836">
                  <c:v>4.5101000000000002E-2</c:v>
                </c:pt>
                <c:pt idx="279837">
                  <c:v>4.5101000000000002E-2</c:v>
                </c:pt>
                <c:pt idx="279838">
                  <c:v>4.5100000000000001E-2</c:v>
                </c:pt>
                <c:pt idx="279839">
                  <c:v>4.5100000000000001E-2</c:v>
                </c:pt>
                <c:pt idx="279840">
                  <c:v>4.5100000000000001E-2</c:v>
                </c:pt>
                <c:pt idx="279841">
                  <c:v>4.5100000000000001E-2</c:v>
                </c:pt>
                <c:pt idx="279842">
                  <c:v>4.5100000000000001E-2</c:v>
                </c:pt>
                <c:pt idx="279843">
                  <c:v>4.5099E-2</c:v>
                </c:pt>
                <c:pt idx="279844">
                  <c:v>4.5099E-2</c:v>
                </c:pt>
                <c:pt idx="279845">
                  <c:v>4.5099E-2</c:v>
                </c:pt>
                <c:pt idx="279846">
                  <c:v>4.5099E-2</c:v>
                </c:pt>
                <c:pt idx="279847">
                  <c:v>4.5097999999999999E-2</c:v>
                </c:pt>
                <c:pt idx="279848">
                  <c:v>4.5097999999999999E-2</c:v>
                </c:pt>
                <c:pt idx="279849">
                  <c:v>4.5097999999999999E-2</c:v>
                </c:pt>
                <c:pt idx="279850">
                  <c:v>4.5096999999999998E-2</c:v>
                </c:pt>
                <c:pt idx="279851">
                  <c:v>4.5095999999999997E-2</c:v>
                </c:pt>
                <c:pt idx="279852">
                  <c:v>4.5095999999999997E-2</c:v>
                </c:pt>
                <c:pt idx="279853">
                  <c:v>4.5095000000000003E-2</c:v>
                </c:pt>
                <c:pt idx="279854">
                  <c:v>4.5095000000000003E-2</c:v>
                </c:pt>
                <c:pt idx="279855">
                  <c:v>4.5095000000000003E-2</c:v>
                </c:pt>
                <c:pt idx="279856">
                  <c:v>4.5094000000000002E-2</c:v>
                </c:pt>
                <c:pt idx="279857">
                  <c:v>4.5094000000000002E-2</c:v>
                </c:pt>
                <c:pt idx="279858">
                  <c:v>4.5093000000000001E-2</c:v>
                </c:pt>
                <c:pt idx="279859">
                  <c:v>4.5093000000000001E-2</c:v>
                </c:pt>
                <c:pt idx="279860">
                  <c:v>4.5092E-2</c:v>
                </c:pt>
                <c:pt idx="279861">
                  <c:v>4.5092E-2</c:v>
                </c:pt>
                <c:pt idx="279862">
                  <c:v>4.5090999999999999E-2</c:v>
                </c:pt>
                <c:pt idx="279863">
                  <c:v>4.5090999999999999E-2</c:v>
                </c:pt>
                <c:pt idx="279864">
                  <c:v>4.5089999999999998E-2</c:v>
                </c:pt>
                <c:pt idx="279865">
                  <c:v>4.5089999999999998E-2</c:v>
                </c:pt>
                <c:pt idx="279866">
                  <c:v>4.5088999999999997E-2</c:v>
                </c:pt>
                <c:pt idx="279867">
                  <c:v>4.5088999999999997E-2</c:v>
                </c:pt>
                <c:pt idx="279868">
                  <c:v>4.5088999999999997E-2</c:v>
                </c:pt>
                <c:pt idx="279869">
                  <c:v>4.5088000000000003E-2</c:v>
                </c:pt>
                <c:pt idx="279870">
                  <c:v>4.5088000000000003E-2</c:v>
                </c:pt>
                <c:pt idx="279871">
                  <c:v>4.5088000000000003E-2</c:v>
                </c:pt>
                <c:pt idx="279872">
                  <c:v>4.5088000000000003E-2</c:v>
                </c:pt>
                <c:pt idx="279873">
                  <c:v>4.5087000000000002E-2</c:v>
                </c:pt>
                <c:pt idx="279874">
                  <c:v>4.5087000000000002E-2</c:v>
                </c:pt>
                <c:pt idx="279875">
                  <c:v>4.5087000000000002E-2</c:v>
                </c:pt>
                <c:pt idx="279876">
                  <c:v>4.5087000000000002E-2</c:v>
                </c:pt>
                <c:pt idx="279877">
                  <c:v>4.5087000000000002E-2</c:v>
                </c:pt>
                <c:pt idx="279878">
                  <c:v>4.5087000000000002E-2</c:v>
                </c:pt>
                <c:pt idx="279879">
                  <c:v>4.5087000000000002E-2</c:v>
                </c:pt>
                <c:pt idx="279880">
                  <c:v>4.5087000000000002E-2</c:v>
                </c:pt>
                <c:pt idx="279881">
                  <c:v>4.5087000000000002E-2</c:v>
                </c:pt>
                <c:pt idx="279882">
                  <c:v>4.5088000000000003E-2</c:v>
                </c:pt>
                <c:pt idx="279883">
                  <c:v>4.5088000000000003E-2</c:v>
                </c:pt>
                <c:pt idx="279884">
                  <c:v>4.5088000000000003E-2</c:v>
                </c:pt>
                <c:pt idx="279885">
                  <c:v>4.5088999999999997E-2</c:v>
                </c:pt>
                <c:pt idx="279886">
                  <c:v>4.5088999999999997E-2</c:v>
                </c:pt>
                <c:pt idx="279887">
                  <c:v>4.5089999999999998E-2</c:v>
                </c:pt>
                <c:pt idx="279888">
                  <c:v>4.5089999999999998E-2</c:v>
                </c:pt>
                <c:pt idx="279889">
                  <c:v>4.5090999999999999E-2</c:v>
                </c:pt>
                <c:pt idx="279890">
                  <c:v>4.5090999999999999E-2</c:v>
                </c:pt>
                <c:pt idx="279891">
                  <c:v>4.5092E-2</c:v>
                </c:pt>
                <c:pt idx="279892">
                  <c:v>4.5093000000000001E-2</c:v>
                </c:pt>
                <c:pt idx="279893">
                  <c:v>4.5094000000000002E-2</c:v>
                </c:pt>
                <c:pt idx="279894">
                  <c:v>4.5095000000000003E-2</c:v>
                </c:pt>
                <c:pt idx="279895">
                  <c:v>4.5095999999999997E-2</c:v>
                </c:pt>
                <c:pt idx="279896">
                  <c:v>4.5095999999999997E-2</c:v>
                </c:pt>
                <c:pt idx="279897">
                  <c:v>4.5096999999999998E-2</c:v>
                </c:pt>
                <c:pt idx="279898">
                  <c:v>4.5097999999999999E-2</c:v>
                </c:pt>
                <c:pt idx="279899">
                  <c:v>4.5099E-2</c:v>
                </c:pt>
                <c:pt idx="279900">
                  <c:v>4.5100000000000001E-2</c:v>
                </c:pt>
                <c:pt idx="279901">
                  <c:v>4.5101000000000002E-2</c:v>
                </c:pt>
                <c:pt idx="279902">
                  <c:v>4.5102000000000003E-2</c:v>
                </c:pt>
                <c:pt idx="279903">
                  <c:v>4.5102999999999997E-2</c:v>
                </c:pt>
                <c:pt idx="279904">
                  <c:v>4.5104999999999999E-2</c:v>
                </c:pt>
                <c:pt idx="279905">
                  <c:v>4.5106E-2</c:v>
                </c:pt>
                <c:pt idx="279906">
                  <c:v>4.5107000000000001E-2</c:v>
                </c:pt>
                <c:pt idx="279907">
                  <c:v>4.5108000000000002E-2</c:v>
                </c:pt>
                <c:pt idx="279908">
                  <c:v>4.5109000000000003E-2</c:v>
                </c:pt>
                <c:pt idx="279909">
                  <c:v>4.5109999999999997E-2</c:v>
                </c:pt>
                <c:pt idx="279910">
                  <c:v>4.5110999999999998E-2</c:v>
                </c:pt>
                <c:pt idx="279911">
                  <c:v>4.5111999999999999E-2</c:v>
                </c:pt>
                <c:pt idx="279912">
                  <c:v>4.5111999999999999E-2</c:v>
                </c:pt>
                <c:pt idx="279913">
                  <c:v>4.5113E-2</c:v>
                </c:pt>
                <c:pt idx="279914">
                  <c:v>4.5114000000000001E-2</c:v>
                </c:pt>
                <c:pt idx="279915">
                  <c:v>4.5115000000000002E-2</c:v>
                </c:pt>
                <c:pt idx="279916">
                  <c:v>4.5116000000000003E-2</c:v>
                </c:pt>
                <c:pt idx="279917">
                  <c:v>4.5116000000000003E-2</c:v>
                </c:pt>
                <c:pt idx="279918">
                  <c:v>4.5116999999999997E-2</c:v>
                </c:pt>
                <c:pt idx="279919">
                  <c:v>4.5116999999999997E-2</c:v>
                </c:pt>
                <c:pt idx="279920">
                  <c:v>4.5117999999999998E-2</c:v>
                </c:pt>
                <c:pt idx="279921">
                  <c:v>4.5117999999999998E-2</c:v>
                </c:pt>
                <c:pt idx="279922">
                  <c:v>4.5117999999999998E-2</c:v>
                </c:pt>
                <c:pt idx="279923">
                  <c:v>4.5117999999999998E-2</c:v>
                </c:pt>
                <c:pt idx="279924">
                  <c:v>4.5117999999999998E-2</c:v>
                </c:pt>
                <c:pt idx="279925">
                  <c:v>4.5117999999999998E-2</c:v>
                </c:pt>
                <c:pt idx="279926">
                  <c:v>4.5117999999999998E-2</c:v>
                </c:pt>
                <c:pt idx="279927">
                  <c:v>4.5117999999999998E-2</c:v>
                </c:pt>
                <c:pt idx="279928">
                  <c:v>4.5117999999999998E-2</c:v>
                </c:pt>
                <c:pt idx="279929">
                  <c:v>4.5116999999999997E-2</c:v>
                </c:pt>
                <c:pt idx="279930">
                  <c:v>4.5116000000000003E-2</c:v>
                </c:pt>
                <c:pt idx="279931">
                  <c:v>4.5116000000000003E-2</c:v>
                </c:pt>
                <c:pt idx="279932">
                  <c:v>4.5115000000000002E-2</c:v>
                </c:pt>
                <c:pt idx="279933">
                  <c:v>4.5113E-2</c:v>
                </c:pt>
                <c:pt idx="279934">
                  <c:v>4.5111999999999999E-2</c:v>
                </c:pt>
                <c:pt idx="279935">
                  <c:v>4.5110999999999998E-2</c:v>
                </c:pt>
                <c:pt idx="279936">
                  <c:v>4.5109000000000003E-2</c:v>
                </c:pt>
                <c:pt idx="279937">
                  <c:v>4.5108000000000002E-2</c:v>
                </c:pt>
                <c:pt idx="279938">
                  <c:v>4.5106E-2</c:v>
                </c:pt>
                <c:pt idx="279939">
                  <c:v>4.5104999999999999E-2</c:v>
                </c:pt>
                <c:pt idx="279940">
                  <c:v>4.5102999999999997E-2</c:v>
                </c:pt>
                <c:pt idx="279941">
                  <c:v>4.5101000000000002E-2</c:v>
                </c:pt>
                <c:pt idx="279942">
                  <c:v>4.5099E-2</c:v>
                </c:pt>
                <c:pt idx="279943">
                  <c:v>4.5095999999999997E-2</c:v>
                </c:pt>
                <c:pt idx="279944">
                  <c:v>4.5094000000000002E-2</c:v>
                </c:pt>
                <c:pt idx="279945">
                  <c:v>4.5090999999999999E-2</c:v>
                </c:pt>
                <c:pt idx="279946">
                  <c:v>4.5088999999999997E-2</c:v>
                </c:pt>
                <c:pt idx="279947">
                  <c:v>4.5086000000000001E-2</c:v>
                </c:pt>
                <c:pt idx="279948">
                  <c:v>4.5082999999999998E-2</c:v>
                </c:pt>
                <c:pt idx="279949">
                  <c:v>4.5081000000000003E-2</c:v>
                </c:pt>
                <c:pt idx="279950">
                  <c:v>4.5078E-2</c:v>
                </c:pt>
                <c:pt idx="279951">
                  <c:v>4.5074999999999997E-2</c:v>
                </c:pt>
                <c:pt idx="279952">
                  <c:v>4.5072000000000001E-2</c:v>
                </c:pt>
                <c:pt idx="279953">
                  <c:v>4.5068999999999998E-2</c:v>
                </c:pt>
                <c:pt idx="279954">
                  <c:v>4.5066000000000002E-2</c:v>
                </c:pt>
                <c:pt idx="279955">
                  <c:v>4.5062999999999999E-2</c:v>
                </c:pt>
                <c:pt idx="279956">
                  <c:v>4.5060000000000003E-2</c:v>
                </c:pt>
                <c:pt idx="279957">
                  <c:v>4.5057E-2</c:v>
                </c:pt>
                <c:pt idx="279958">
                  <c:v>4.5053999999999997E-2</c:v>
                </c:pt>
                <c:pt idx="279959">
                  <c:v>4.5051000000000001E-2</c:v>
                </c:pt>
                <c:pt idx="279960">
                  <c:v>4.5047999999999998E-2</c:v>
                </c:pt>
                <c:pt idx="279961">
                  <c:v>4.5045000000000002E-2</c:v>
                </c:pt>
                <c:pt idx="279962">
                  <c:v>4.5041999999999999E-2</c:v>
                </c:pt>
                <c:pt idx="279963">
                  <c:v>4.5039000000000003E-2</c:v>
                </c:pt>
                <c:pt idx="279964">
                  <c:v>4.5036E-2</c:v>
                </c:pt>
                <c:pt idx="279965">
                  <c:v>4.5032999999999997E-2</c:v>
                </c:pt>
                <c:pt idx="279966">
                  <c:v>4.5030000000000001E-2</c:v>
                </c:pt>
                <c:pt idx="279967">
                  <c:v>4.5026999999999998E-2</c:v>
                </c:pt>
                <c:pt idx="279968">
                  <c:v>4.5025000000000003E-2</c:v>
                </c:pt>
                <c:pt idx="279969">
                  <c:v>4.5022E-2</c:v>
                </c:pt>
                <c:pt idx="279970">
                  <c:v>4.5019999999999998E-2</c:v>
                </c:pt>
                <c:pt idx="279971">
                  <c:v>4.5017000000000001E-2</c:v>
                </c:pt>
                <c:pt idx="279972">
                  <c:v>4.5014999999999999E-2</c:v>
                </c:pt>
                <c:pt idx="279973">
                  <c:v>4.5012999999999997E-2</c:v>
                </c:pt>
                <c:pt idx="279974">
                  <c:v>4.5011000000000002E-2</c:v>
                </c:pt>
                <c:pt idx="279975">
                  <c:v>4.5009E-2</c:v>
                </c:pt>
                <c:pt idx="279976">
                  <c:v>4.5007999999999999E-2</c:v>
                </c:pt>
                <c:pt idx="279977">
                  <c:v>4.5005999999999997E-2</c:v>
                </c:pt>
                <c:pt idx="279978">
                  <c:v>4.5005000000000003E-2</c:v>
                </c:pt>
                <c:pt idx="279979">
                  <c:v>4.5003000000000001E-2</c:v>
                </c:pt>
                <c:pt idx="279980">
                  <c:v>4.5002E-2</c:v>
                </c:pt>
                <c:pt idx="279981">
                  <c:v>4.5000999999999999E-2</c:v>
                </c:pt>
                <c:pt idx="279982">
                  <c:v>4.4999999999999998E-2</c:v>
                </c:pt>
                <c:pt idx="279983">
                  <c:v>4.4998999999999997E-2</c:v>
                </c:pt>
                <c:pt idx="279984">
                  <c:v>4.4998000000000003E-2</c:v>
                </c:pt>
                <c:pt idx="279985">
                  <c:v>4.4998000000000003E-2</c:v>
                </c:pt>
                <c:pt idx="279986">
                  <c:v>4.4997000000000002E-2</c:v>
                </c:pt>
                <c:pt idx="279987">
                  <c:v>4.4997000000000002E-2</c:v>
                </c:pt>
                <c:pt idx="279988">
                  <c:v>4.4997000000000002E-2</c:v>
                </c:pt>
                <c:pt idx="279989">
                  <c:v>4.4997000000000002E-2</c:v>
                </c:pt>
                <c:pt idx="279990">
                  <c:v>4.4997000000000002E-2</c:v>
                </c:pt>
                <c:pt idx="279991">
                  <c:v>4.4997000000000002E-2</c:v>
                </c:pt>
                <c:pt idx="279992">
                  <c:v>4.4998000000000003E-2</c:v>
                </c:pt>
                <c:pt idx="279993">
                  <c:v>4.4998000000000003E-2</c:v>
                </c:pt>
                <c:pt idx="279994">
                  <c:v>4.4998999999999997E-2</c:v>
                </c:pt>
                <c:pt idx="279995">
                  <c:v>4.4999999999999998E-2</c:v>
                </c:pt>
                <c:pt idx="279996">
                  <c:v>4.5000999999999999E-2</c:v>
                </c:pt>
                <c:pt idx="279997">
                  <c:v>4.5002E-2</c:v>
                </c:pt>
                <c:pt idx="279998">
                  <c:v>4.5003000000000001E-2</c:v>
                </c:pt>
                <c:pt idx="279999">
                  <c:v>4.5004000000000002E-2</c:v>
                </c:pt>
                <c:pt idx="280000">
                  <c:v>4.5005999999999997E-2</c:v>
                </c:pt>
                <c:pt idx="280001">
                  <c:v>4.5006999999999998E-2</c:v>
                </c:pt>
                <c:pt idx="280002">
                  <c:v>4.5009E-2</c:v>
                </c:pt>
                <c:pt idx="280003">
                  <c:v>4.5010000000000001E-2</c:v>
                </c:pt>
                <c:pt idx="280004">
                  <c:v>4.5012000000000003E-2</c:v>
                </c:pt>
                <c:pt idx="280005">
                  <c:v>4.5013999999999998E-2</c:v>
                </c:pt>
                <c:pt idx="280006">
                  <c:v>4.5016E-2</c:v>
                </c:pt>
                <c:pt idx="280007">
                  <c:v>4.5017000000000001E-2</c:v>
                </c:pt>
                <c:pt idx="280008">
                  <c:v>4.5019000000000003E-2</c:v>
                </c:pt>
                <c:pt idx="280009">
                  <c:v>4.5022E-2</c:v>
                </c:pt>
                <c:pt idx="280010">
                  <c:v>4.5024000000000002E-2</c:v>
                </c:pt>
                <c:pt idx="280011">
                  <c:v>4.5025999999999997E-2</c:v>
                </c:pt>
                <c:pt idx="280012">
                  <c:v>4.5027999999999999E-2</c:v>
                </c:pt>
                <c:pt idx="280013">
                  <c:v>4.5030000000000001E-2</c:v>
                </c:pt>
                <c:pt idx="280014">
                  <c:v>4.5032000000000003E-2</c:v>
                </c:pt>
                <c:pt idx="280015">
                  <c:v>4.5033999999999998E-2</c:v>
                </c:pt>
                <c:pt idx="280016">
                  <c:v>4.5034999999999999E-2</c:v>
                </c:pt>
                <c:pt idx="280017">
                  <c:v>4.5037000000000001E-2</c:v>
                </c:pt>
                <c:pt idx="280018">
                  <c:v>4.5039000000000003E-2</c:v>
                </c:pt>
                <c:pt idx="280019">
                  <c:v>4.5039999999999997E-2</c:v>
                </c:pt>
                <c:pt idx="280020">
                  <c:v>4.5041999999999999E-2</c:v>
                </c:pt>
                <c:pt idx="280021">
                  <c:v>4.5043E-2</c:v>
                </c:pt>
                <c:pt idx="280022">
                  <c:v>4.5044000000000001E-2</c:v>
                </c:pt>
                <c:pt idx="280023">
                  <c:v>4.5045000000000002E-2</c:v>
                </c:pt>
                <c:pt idx="280024">
                  <c:v>4.5046000000000003E-2</c:v>
                </c:pt>
                <c:pt idx="280025">
                  <c:v>4.5046000000000003E-2</c:v>
                </c:pt>
                <c:pt idx="280026">
                  <c:v>4.5046000000000003E-2</c:v>
                </c:pt>
                <c:pt idx="280027">
                  <c:v>4.5045000000000002E-2</c:v>
                </c:pt>
                <c:pt idx="280028">
                  <c:v>4.5044000000000001E-2</c:v>
                </c:pt>
                <c:pt idx="280029">
                  <c:v>4.5043E-2</c:v>
                </c:pt>
                <c:pt idx="280030">
                  <c:v>4.5041999999999999E-2</c:v>
                </c:pt>
                <c:pt idx="280031">
                  <c:v>4.5039999999999997E-2</c:v>
                </c:pt>
                <c:pt idx="280032">
                  <c:v>4.5037000000000001E-2</c:v>
                </c:pt>
                <c:pt idx="280033">
                  <c:v>4.5033999999999998E-2</c:v>
                </c:pt>
                <c:pt idx="280034">
                  <c:v>4.5031000000000002E-2</c:v>
                </c:pt>
                <c:pt idx="280035">
                  <c:v>4.5026999999999998E-2</c:v>
                </c:pt>
                <c:pt idx="280036">
                  <c:v>4.5022E-2</c:v>
                </c:pt>
                <c:pt idx="280037">
                  <c:v>4.5017000000000001E-2</c:v>
                </c:pt>
                <c:pt idx="280038">
                  <c:v>4.5010000000000001E-2</c:v>
                </c:pt>
                <c:pt idx="280039">
                  <c:v>4.5004000000000002E-2</c:v>
                </c:pt>
                <c:pt idx="280040">
                  <c:v>4.4996000000000001E-2</c:v>
                </c:pt>
                <c:pt idx="280041">
                  <c:v>4.4988E-2</c:v>
                </c:pt>
                <c:pt idx="280042">
                  <c:v>4.4978999999999998E-2</c:v>
                </c:pt>
                <c:pt idx="280043">
                  <c:v>4.4969000000000002E-2</c:v>
                </c:pt>
                <c:pt idx="280044">
                  <c:v>4.4957999999999998E-2</c:v>
                </c:pt>
                <c:pt idx="280045">
                  <c:v>4.4947000000000001E-2</c:v>
                </c:pt>
                <c:pt idx="280046">
                  <c:v>4.4934000000000002E-2</c:v>
                </c:pt>
                <c:pt idx="280047">
                  <c:v>4.4921000000000003E-2</c:v>
                </c:pt>
                <c:pt idx="280048">
                  <c:v>4.4907000000000002E-2</c:v>
                </c:pt>
                <c:pt idx="280049">
                  <c:v>4.4892000000000001E-2</c:v>
                </c:pt>
                <c:pt idx="280050">
                  <c:v>4.4875999999999999E-2</c:v>
                </c:pt>
                <c:pt idx="280051">
                  <c:v>4.4859000000000003E-2</c:v>
                </c:pt>
                <c:pt idx="280052">
                  <c:v>4.4840999999999999E-2</c:v>
                </c:pt>
                <c:pt idx="280053">
                  <c:v>4.4822000000000001E-2</c:v>
                </c:pt>
                <c:pt idx="280054">
                  <c:v>4.4802000000000002E-2</c:v>
                </c:pt>
                <c:pt idx="280055">
                  <c:v>4.4781000000000001E-2</c:v>
                </c:pt>
                <c:pt idx="280056">
                  <c:v>4.4760000000000001E-2</c:v>
                </c:pt>
                <c:pt idx="280057">
                  <c:v>4.4736999999999999E-2</c:v>
                </c:pt>
                <c:pt idx="280058">
                  <c:v>4.4713999999999997E-2</c:v>
                </c:pt>
                <c:pt idx="280059">
                  <c:v>4.4690000000000001E-2</c:v>
                </c:pt>
                <c:pt idx="280060">
                  <c:v>4.4665000000000003E-2</c:v>
                </c:pt>
                <c:pt idx="280061">
                  <c:v>4.4638999999999998E-2</c:v>
                </c:pt>
                <c:pt idx="280062">
                  <c:v>4.4611999999999999E-2</c:v>
                </c:pt>
                <c:pt idx="280063">
                  <c:v>4.4583999999999999E-2</c:v>
                </c:pt>
                <c:pt idx="280064">
                  <c:v>4.4555999999999998E-2</c:v>
                </c:pt>
                <c:pt idx="280065">
                  <c:v>4.4526999999999997E-2</c:v>
                </c:pt>
                <c:pt idx="280066">
                  <c:v>4.4497000000000002E-2</c:v>
                </c:pt>
                <c:pt idx="280067">
                  <c:v>4.4465999999999999E-2</c:v>
                </c:pt>
                <c:pt idx="280068">
                  <c:v>4.4436000000000003E-2</c:v>
                </c:pt>
                <c:pt idx="280069">
                  <c:v>4.4403999999999999E-2</c:v>
                </c:pt>
                <c:pt idx="280070">
                  <c:v>4.4372000000000002E-2</c:v>
                </c:pt>
                <c:pt idx="280071">
                  <c:v>4.4339000000000003E-2</c:v>
                </c:pt>
                <c:pt idx="280072">
                  <c:v>4.4305999999999998E-2</c:v>
                </c:pt>
                <c:pt idx="280073">
                  <c:v>4.4271999999999999E-2</c:v>
                </c:pt>
                <c:pt idx="280074">
                  <c:v>4.4238E-2</c:v>
                </c:pt>
                <c:pt idx="280075">
                  <c:v>4.4204E-2</c:v>
                </c:pt>
                <c:pt idx="280076">
                  <c:v>4.4170000000000001E-2</c:v>
                </c:pt>
                <c:pt idx="280077">
                  <c:v>4.4135000000000001E-2</c:v>
                </c:pt>
                <c:pt idx="280078">
                  <c:v>4.41E-2</c:v>
                </c:pt>
                <c:pt idx="280079">
                  <c:v>4.4065E-2</c:v>
                </c:pt>
                <c:pt idx="280080">
                  <c:v>4.4031000000000001E-2</c:v>
                </c:pt>
                <c:pt idx="280081">
                  <c:v>4.3996E-2</c:v>
                </c:pt>
                <c:pt idx="280082">
                  <c:v>4.3961E-2</c:v>
                </c:pt>
                <c:pt idx="280083">
                  <c:v>4.3926E-2</c:v>
                </c:pt>
                <c:pt idx="280084">
                  <c:v>4.3890999999999999E-2</c:v>
                </c:pt>
                <c:pt idx="280085">
                  <c:v>4.3855999999999999E-2</c:v>
                </c:pt>
                <c:pt idx="280086">
                  <c:v>4.3822E-2</c:v>
                </c:pt>
                <c:pt idx="280087">
                  <c:v>4.3788000000000001E-2</c:v>
                </c:pt>
                <c:pt idx="280088">
                  <c:v>4.3754000000000001E-2</c:v>
                </c:pt>
                <c:pt idx="280089">
                  <c:v>4.3721000000000003E-2</c:v>
                </c:pt>
                <c:pt idx="280090">
                  <c:v>4.3687999999999998E-2</c:v>
                </c:pt>
                <c:pt idx="280091">
                  <c:v>4.3656E-2</c:v>
                </c:pt>
                <c:pt idx="280092">
                  <c:v>4.3624000000000003E-2</c:v>
                </c:pt>
                <c:pt idx="280093">
                  <c:v>4.3593E-2</c:v>
                </c:pt>
                <c:pt idx="280094">
                  <c:v>4.3561999999999997E-2</c:v>
                </c:pt>
                <c:pt idx="280095">
                  <c:v>4.3532000000000001E-2</c:v>
                </c:pt>
                <c:pt idx="280096">
                  <c:v>4.3501999999999999E-2</c:v>
                </c:pt>
                <c:pt idx="280097">
                  <c:v>4.3472999999999998E-2</c:v>
                </c:pt>
                <c:pt idx="280098">
                  <c:v>4.3444000000000003E-2</c:v>
                </c:pt>
                <c:pt idx="280099">
                  <c:v>4.3416999999999997E-2</c:v>
                </c:pt>
                <c:pt idx="280100">
                  <c:v>4.3389999999999998E-2</c:v>
                </c:pt>
                <c:pt idx="280101">
                  <c:v>4.3364E-2</c:v>
                </c:pt>
                <c:pt idx="280102">
                  <c:v>4.3338000000000002E-2</c:v>
                </c:pt>
                <c:pt idx="280103">
                  <c:v>4.3313999999999998E-2</c:v>
                </c:pt>
                <c:pt idx="280104">
                  <c:v>4.3290000000000002E-2</c:v>
                </c:pt>
                <c:pt idx="280105">
                  <c:v>4.3267E-2</c:v>
                </c:pt>
                <c:pt idx="280106">
                  <c:v>4.3244999999999999E-2</c:v>
                </c:pt>
                <c:pt idx="280107">
                  <c:v>4.3223999999999999E-2</c:v>
                </c:pt>
                <c:pt idx="280108">
                  <c:v>4.3202999999999998E-2</c:v>
                </c:pt>
                <c:pt idx="280109">
                  <c:v>4.3182999999999999E-2</c:v>
                </c:pt>
                <c:pt idx="280110">
                  <c:v>4.3164000000000001E-2</c:v>
                </c:pt>
                <c:pt idx="280111">
                  <c:v>4.3145999999999997E-2</c:v>
                </c:pt>
                <c:pt idx="280112">
                  <c:v>4.3129000000000001E-2</c:v>
                </c:pt>
                <c:pt idx="280113">
                  <c:v>4.3111999999999998E-2</c:v>
                </c:pt>
                <c:pt idx="280114">
                  <c:v>4.3097000000000003E-2</c:v>
                </c:pt>
                <c:pt idx="280115">
                  <c:v>4.3082000000000002E-2</c:v>
                </c:pt>
                <c:pt idx="280116">
                  <c:v>4.3068000000000002E-2</c:v>
                </c:pt>
                <c:pt idx="280117">
                  <c:v>4.3055000000000003E-2</c:v>
                </c:pt>
                <c:pt idx="280118">
                  <c:v>4.3041999999999997E-2</c:v>
                </c:pt>
                <c:pt idx="280119">
                  <c:v>4.3029999999999999E-2</c:v>
                </c:pt>
                <c:pt idx="280120">
                  <c:v>4.3019000000000002E-2</c:v>
                </c:pt>
                <c:pt idx="280121">
                  <c:v>4.3008999999999999E-2</c:v>
                </c:pt>
                <c:pt idx="280122">
                  <c:v>4.2999000000000002E-2</c:v>
                </c:pt>
                <c:pt idx="280123">
                  <c:v>4.299E-2</c:v>
                </c:pt>
                <c:pt idx="280124">
                  <c:v>4.2980999999999998E-2</c:v>
                </c:pt>
                <c:pt idx="280125">
                  <c:v>4.2972999999999997E-2</c:v>
                </c:pt>
                <c:pt idx="280126">
                  <c:v>4.2965999999999997E-2</c:v>
                </c:pt>
                <c:pt idx="280127">
                  <c:v>4.2958999999999997E-2</c:v>
                </c:pt>
                <c:pt idx="280128">
                  <c:v>4.2952999999999998E-2</c:v>
                </c:pt>
                <c:pt idx="280129">
                  <c:v>4.2946999999999999E-2</c:v>
                </c:pt>
                <c:pt idx="280130">
                  <c:v>4.2942000000000001E-2</c:v>
                </c:pt>
                <c:pt idx="280131">
                  <c:v>4.2937000000000003E-2</c:v>
                </c:pt>
                <c:pt idx="280132">
                  <c:v>4.2932999999999999E-2</c:v>
                </c:pt>
                <c:pt idx="280133">
                  <c:v>4.2929000000000002E-2</c:v>
                </c:pt>
                <c:pt idx="280134">
                  <c:v>4.2924999999999998E-2</c:v>
                </c:pt>
                <c:pt idx="280135">
                  <c:v>4.2922000000000002E-2</c:v>
                </c:pt>
                <c:pt idx="280136">
                  <c:v>4.2918999999999999E-2</c:v>
                </c:pt>
                <c:pt idx="280137">
                  <c:v>4.2916000000000003E-2</c:v>
                </c:pt>
                <c:pt idx="280138">
                  <c:v>4.2913E-2</c:v>
                </c:pt>
                <c:pt idx="280139">
                  <c:v>4.2910999999999998E-2</c:v>
                </c:pt>
                <c:pt idx="280140">
                  <c:v>4.2909000000000003E-2</c:v>
                </c:pt>
                <c:pt idx="280141">
                  <c:v>4.2907000000000001E-2</c:v>
                </c:pt>
                <c:pt idx="280142">
                  <c:v>4.2904999999999999E-2</c:v>
                </c:pt>
                <c:pt idx="280143">
                  <c:v>4.2902999999999997E-2</c:v>
                </c:pt>
                <c:pt idx="280144">
                  <c:v>4.2901000000000002E-2</c:v>
                </c:pt>
                <c:pt idx="280145">
                  <c:v>4.2900000000000001E-2</c:v>
                </c:pt>
                <c:pt idx="280146">
                  <c:v>4.2897999999999999E-2</c:v>
                </c:pt>
                <c:pt idx="280147">
                  <c:v>4.2895999999999997E-2</c:v>
                </c:pt>
                <c:pt idx="280148">
                  <c:v>4.2894000000000002E-2</c:v>
                </c:pt>
                <c:pt idx="280149">
                  <c:v>4.2892E-2</c:v>
                </c:pt>
                <c:pt idx="280150">
                  <c:v>4.2889999999999998E-2</c:v>
                </c:pt>
                <c:pt idx="280151">
                  <c:v>4.2888000000000003E-2</c:v>
                </c:pt>
                <c:pt idx="280152">
                  <c:v>4.2886000000000001E-2</c:v>
                </c:pt>
                <c:pt idx="280153">
                  <c:v>4.2882999999999998E-2</c:v>
                </c:pt>
                <c:pt idx="280154">
                  <c:v>4.2881000000000002E-2</c:v>
                </c:pt>
                <c:pt idx="280155">
                  <c:v>4.2877999999999999E-2</c:v>
                </c:pt>
                <c:pt idx="280156">
                  <c:v>4.2874000000000002E-2</c:v>
                </c:pt>
                <c:pt idx="280157">
                  <c:v>4.2870999999999999E-2</c:v>
                </c:pt>
                <c:pt idx="280158">
                  <c:v>4.2867000000000002E-2</c:v>
                </c:pt>
                <c:pt idx="280159">
                  <c:v>4.2862999999999998E-2</c:v>
                </c:pt>
                <c:pt idx="280160">
                  <c:v>4.2859000000000001E-2</c:v>
                </c:pt>
                <c:pt idx="280161">
                  <c:v>4.2854000000000003E-2</c:v>
                </c:pt>
                <c:pt idx="280162">
                  <c:v>4.2848999999999998E-2</c:v>
                </c:pt>
                <c:pt idx="280163">
                  <c:v>4.2844E-2</c:v>
                </c:pt>
                <c:pt idx="280164">
                  <c:v>4.2839000000000002E-2</c:v>
                </c:pt>
                <c:pt idx="280165">
                  <c:v>4.2833000000000003E-2</c:v>
                </c:pt>
                <c:pt idx="280166">
                  <c:v>4.2826000000000003E-2</c:v>
                </c:pt>
                <c:pt idx="280167">
                  <c:v>4.2819000000000003E-2</c:v>
                </c:pt>
                <c:pt idx="280168">
                  <c:v>4.2812000000000003E-2</c:v>
                </c:pt>
                <c:pt idx="280169">
                  <c:v>4.2805000000000003E-2</c:v>
                </c:pt>
                <c:pt idx="280170">
                  <c:v>4.2797000000000002E-2</c:v>
                </c:pt>
                <c:pt idx="280171">
                  <c:v>4.2788E-2</c:v>
                </c:pt>
                <c:pt idx="280172">
                  <c:v>4.2779999999999999E-2</c:v>
                </c:pt>
                <c:pt idx="280173">
                  <c:v>4.2771000000000003E-2</c:v>
                </c:pt>
                <c:pt idx="280174">
                  <c:v>4.2762000000000001E-2</c:v>
                </c:pt>
                <c:pt idx="280175">
                  <c:v>4.2751999999999998E-2</c:v>
                </c:pt>
                <c:pt idx="280176">
                  <c:v>4.2742000000000002E-2</c:v>
                </c:pt>
                <c:pt idx="280177">
                  <c:v>4.2731999999999999E-2</c:v>
                </c:pt>
                <c:pt idx="280178">
                  <c:v>4.2721000000000002E-2</c:v>
                </c:pt>
                <c:pt idx="280179">
                  <c:v>4.2709999999999998E-2</c:v>
                </c:pt>
                <c:pt idx="280180">
                  <c:v>4.2699000000000001E-2</c:v>
                </c:pt>
                <c:pt idx="280181">
                  <c:v>4.2687000000000003E-2</c:v>
                </c:pt>
                <c:pt idx="280182">
                  <c:v>4.2674999999999998E-2</c:v>
                </c:pt>
                <c:pt idx="280183">
                  <c:v>4.2663E-2</c:v>
                </c:pt>
                <c:pt idx="280184">
                  <c:v>4.2651000000000001E-2</c:v>
                </c:pt>
                <c:pt idx="280185">
                  <c:v>4.2638000000000002E-2</c:v>
                </c:pt>
                <c:pt idx="280186">
                  <c:v>4.2625999999999997E-2</c:v>
                </c:pt>
                <c:pt idx="280187">
                  <c:v>4.2612999999999998E-2</c:v>
                </c:pt>
                <c:pt idx="280188">
                  <c:v>4.2599999999999999E-2</c:v>
                </c:pt>
                <c:pt idx="280189">
                  <c:v>4.2587E-2</c:v>
                </c:pt>
                <c:pt idx="280190">
                  <c:v>4.2573E-2</c:v>
                </c:pt>
                <c:pt idx="280191">
                  <c:v>4.2560000000000001E-2</c:v>
                </c:pt>
                <c:pt idx="280192">
                  <c:v>4.2546E-2</c:v>
                </c:pt>
                <c:pt idx="280193">
                  <c:v>4.2533000000000001E-2</c:v>
                </c:pt>
                <c:pt idx="280194">
                  <c:v>4.2519000000000001E-2</c:v>
                </c:pt>
                <c:pt idx="280195">
                  <c:v>4.2506000000000002E-2</c:v>
                </c:pt>
                <c:pt idx="280196">
                  <c:v>4.2492000000000002E-2</c:v>
                </c:pt>
                <c:pt idx="280197">
                  <c:v>4.2479000000000003E-2</c:v>
                </c:pt>
                <c:pt idx="280198">
                  <c:v>4.2465000000000003E-2</c:v>
                </c:pt>
                <c:pt idx="280199">
                  <c:v>4.2451999999999997E-2</c:v>
                </c:pt>
                <c:pt idx="280200">
                  <c:v>4.2438999999999998E-2</c:v>
                </c:pt>
                <c:pt idx="280201">
                  <c:v>4.2425999999999998E-2</c:v>
                </c:pt>
                <c:pt idx="280202">
                  <c:v>4.2411999999999998E-2</c:v>
                </c:pt>
                <c:pt idx="280203">
                  <c:v>4.24E-2</c:v>
                </c:pt>
                <c:pt idx="280204">
                  <c:v>4.2387000000000001E-2</c:v>
                </c:pt>
                <c:pt idx="280205">
                  <c:v>4.2374000000000002E-2</c:v>
                </c:pt>
                <c:pt idx="280206">
                  <c:v>4.2361999999999997E-2</c:v>
                </c:pt>
                <c:pt idx="280207">
                  <c:v>4.2349999999999999E-2</c:v>
                </c:pt>
                <c:pt idx="280208">
                  <c:v>4.2338000000000001E-2</c:v>
                </c:pt>
                <c:pt idx="280209">
                  <c:v>4.2326000000000003E-2</c:v>
                </c:pt>
                <c:pt idx="280210">
                  <c:v>4.2314999999999998E-2</c:v>
                </c:pt>
                <c:pt idx="280211">
                  <c:v>4.2304000000000001E-2</c:v>
                </c:pt>
                <c:pt idx="280212">
                  <c:v>4.2292999999999997E-2</c:v>
                </c:pt>
                <c:pt idx="280213">
                  <c:v>4.2282E-2</c:v>
                </c:pt>
                <c:pt idx="280214">
                  <c:v>4.2271999999999997E-2</c:v>
                </c:pt>
                <c:pt idx="280215">
                  <c:v>4.2262000000000001E-2</c:v>
                </c:pt>
                <c:pt idx="280216">
                  <c:v>4.2251999999999998E-2</c:v>
                </c:pt>
                <c:pt idx="280217">
                  <c:v>4.2243000000000003E-2</c:v>
                </c:pt>
                <c:pt idx="280218">
                  <c:v>4.2233E-2</c:v>
                </c:pt>
                <c:pt idx="280219">
                  <c:v>4.2224999999999999E-2</c:v>
                </c:pt>
                <c:pt idx="280220">
                  <c:v>4.2215999999999997E-2</c:v>
                </c:pt>
                <c:pt idx="280221">
                  <c:v>4.2208000000000002E-2</c:v>
                </c:pt>
                <c:pt idx="280222">
                  <c:v>4.2200000000000001E-2</c:v>
                </c:pt>
                <c:pt idx="280223">
                  <c:v>4.2193000000000001E-2</c:v>
                </c:pt>
                <c:pt idx="280224">
                  <c:v>4.2186000000000001E-2</c:v>
                </c:pt>
                <c:pt idx="280225">
                  <c:v>4.2179000000000001E-2</c:v>
                </c:pt>
                <c:pt idx="280226">
                  <c:v>4.2172000000000001E-2</c:v>
                </c:pt>
                <c:pt idx="280227">
                  <c:v>4.2166000000000002E-2</c:v>
                </c:pt>
                <c:pt idx="280228">
                  <c:v>4.2160000000000003E-2</c:v>
                </c:pt>
                <c:pt idx="280229">
                  <c:v>4.2153999999999997E-2</c:v>
                </c:pt>
                <c:pt idx="280230">
                  <c:v>4.2148999999999999E-2</c:v>
                </c:pt>
                <c:pt idx="280231">
                  <c:v>4.2144000000000001E-2</c:v>
                </c:pt>
                <c:pt idx="280232">
                  <c:v>4.2139000000000003E-2</c:v>
                </c:pt>
                <c:pt idx="280233">
                  <c:v>4.2134999999999999E-2</c:v>
                </c:pt>
                <c:pt idx="280234">
                  <c:v>4.2131000000000002E-2</c:v>
                </c:pt>
                <c:pt idx="280235">
                  <c:v>4.2126999999999998E-2</c:v>
                </c:pt>
                <c:pt idx="280236">
                  <c:v>4.2123000000000001E-2</c:v>
                </c:pt>
                <c:pt idx="280237">
                  <c:v>4.2119999999999998E-2</c:v>
                </c:pt>
                <c:pt idx="280238">
                  <c:v>4.2117000000000002E-2</c:v>
                </c:pt>
                <c:pt idx="280239">
                  <c:v>4.2113999999999999E-2</c:v>
                </c:pt>
                <c:pt idx="280240">
                  <c:v>4.2111000000000003E-2</c:v>
                </c:pt>
                <c:pt idx="280241">
                  <c:v>4.2109000000000001E-2</c:v>
                </c:pt>
                <c:pt idx="280242">
                  <c:v>4.2106999999999999E-2</c:v>
                </c:pt>
                <c:pt idx="280243">
                  <c:v>4.2104999999999997E-2</c:v>
                </c:pt>
                <c:pt idx="280244">
                  <c:v>4.2103000000000002E-2</c:v>
                </c:pt>
                <c:pt idx="280245">
                  <c:v>4.2102000000000001E-2</c:v>
                </c:pt>
                <c:pt idx="280246">
                  <c:v>4.2099999999999999E-2</c:v>
                </c:pt>
                <c:pt idx="280247">
                  <c:v>4.2098999999999998E-2</c:v>
                </c:pt>
                <c:pt idx="280248">
                  <c:v>4.2097999999999997E-2</c:v>
                </c:pt>
                <c:pt idx="280249">
                  <c:v>4.2097000000000002E-2</c:v>
                </c:pt>
                <c:pt idx="280250">
                  <c:v>4.2096000000000001E-2</c:v>
                </c:pt>
                <c:pt idx="280251">
                  <c:v>4.2096000000000001E-2</c:v>
                </c:pt>
                <c:pt idx="280252">
                  <c:v>4.2095E-2</c:v>
                </c:pt>
                <c:pt idx="280253">
                  <c:v>4.2095E-2</c:v>
                </c:pt>
                <c:pt idx="280254">
                  <c:v>4.2093999999999999E-2</c:v>
                </c:pt>
                <c:pt idx="280255">
                  <c:v>4.2093999999999999E-2</c:v>
                </c:pt>
                <c:pt idx="280256">
                  <c:v>4.2093999999999999E-2</c:v>
                </c:pt>
                <c:pt idx="280257">
                  <c:v>4.2093999999999999E-2</c:v>
                </c:pt>
                <c:pt idx="280258">
                  <c:v>4.2093999999999999E-2</c:v>
                </c:pt>
                <c:pt idx="280259">
                  <c:v>4.2093999999999999E-2</c:v>
                </c:pt>
                <c:pt idx="280260">
                  <c:v>4.2095E-2</c:v>
                </c:pt>
                <c:pt idx="280261">
                  <c:v>4.2095E-2</c:v>
                </c:pt>
                <c:pt idx="280262">
                  <c:v>4.2095E-2</c:v>
                </c:pt>
                <c:pt idx="280263">
                  <c:v>4.2095E-2</c:v>
                </c:pt>
                <c:pt idx="280264">
                  <c:v>4.2095E-2</c:v>
                </c:pt>
                <c:pt idx="280265">
                  <c:v>4.2095E-2</c:v>
                </c:pt>
                <c:pt idx="280266">
                  <c:v>4.2096000000000001E-2</c:v>
                </c:pt>
                <c:pt idx="280267">
                  <c:v>4.2096000000000001E-2</c:v>
                </c:pt>
                <c:pt idx="280268">
                  <c:v>4.2096000000000001E-2</c:v>
                </c:pt>
                <c:pt idx="280269">
                  <c:v>4.2096000000000001E-2</c:v>
                </c:pt>
                <c:pt idx="280270">
                  <c:v>4.2097000000000002E-2</c:v>
                </c:pt>
                <c:pt idx="280271">
                  <c:v>4.2097000000000002E-2</c:v>
                </c:pt>
                <c:pt idx="280272">
                  <c:v>4.2097000000000002E-2</c:v>
                </c:pt>
                <c:pt idx="280273">
                  <c:v>4.2097000000000002E-2</c:v>
                </c:pt>
                <c:pt idx="280274">
                  <c:v>4.2097000000000002E-2</c:v>
                </c:pt>
                <c:pt idx="280275">
                  <c:v>4.2097000000000002E-2</c:v>
                </c:pt>
                <c:pt idx="280276">
                  <c:v>4.2097000000000002E-2</c:v>
                </c:pt>
                <c:pt idx="280277">
                  <c:v>4.2096000000000001E-2</c:v>
                </c:pt>
                <c:pt idx="280278">
                  <c:v>4.2096000000000001E-2</c:v>
                </c:pt>
                <c:pt idx="280279">
                  <c:v>4.2096000000000001E-2</c:v>
                </c:pt>
                <c:pt idx="280280">
                  <c:v>4.2096000000000001E-2</c:v>
                </c:pt>
                <c:pt idx="280281">
                  <c:v>4.2096000000000001E-2</c:v>
                </c:pt>
                <c:pt idx="280282">
                  <c:v>4.2095E-2</c:v>
                </c:pt>
                <c:pt idx="280283">
                  <c:v>4.2095E-2</c:v>
                </c:pt>
                <c:pt idx="280284">
                  <c:v>4.2093999999999999E-2</c:v>
                </c:pt>
                <c:pt idx="280285">
                  <c:v>4.2093999999999999E-2</c:v>
                </c:pt>
                <c:pt idx="280286">
                  <c:v>4.2092999999999998E-2</c:v>
                </c:pt>
                <c:pt idx="280287">
                  <c:v>4.2091999999999997E-2</c:v>
                </c:pt>
                <c:pt idx="280288">
                  <c:v>4.2091000000000003E-2</c:v>
                </c:pt>
                <c:pt idx="280289">
                  <c:v>4.2091000000000003E-2</c:v>
                </c:pt>
                <c:pt idx="280290">
                  <c:v>4.2090000000000002E-2</c:v>
                </c:pt>
                <c:pt idx="280291">
                  <c:v>4.2089000000000001E-2</c:v>
                </c:pt>
                <c:pt idx="280292">
                  <c:v>4.2088E-2</c:v>
                </c:pt>
                <c:pt idx="280293">
                  <c:v>4.2086999999999999E-2</c:v>
                </c:pt>
                <c:pt idx="280294">
                  <c:v>4.2085999999999998E-2</c:v>
                </c:pt>
                <c:pt idx="280295">
                  <c:v>4.2084999999999997E-2</c:v>
                </c:pt>
                <c:pt idx="280296">
                  <c:v>4.2084000000000003E-2</c:v>
                </c:pt>
                <c:pt idx="280297">
                  <c:v>4.2083000000000002E-2</c:v>
                </c:pt>
                <c:pt idx="280298">
                  <c:v>4.2081E-2</c:v>
                </c:pt>
                <c:pt idx="280299">
                  <c:v>4.2079999999999999E-2</c:v>
                </c:pt>
                <c:pt idx="280300">
                  <c:v>4.2078999999999998E-2</c:v>
                </c:pt>
                <c:pt idx="280301">
                  <c:v>4.2077999999999997E-2</c:v>
                </c:pt>
                <c:pt idx="280302">
                  <c:v>4.2076000000000002E-2</c:v>
                </c:pt>
                <c:pt idx="280303">
                  <c:v>4.2075000000000001E-2</c:v>
                </c:pt>
                <c:pt idx="280304">
                  <c:v>4.2074E-2</c:v>
                </c:pt>
                <c:pt idx="280305">
                  <c:v>4.2071999999999998E-2</c:v>
                </c:pt>
                <c:pt idx="280306">
                  <c:v>4.2070999999999997E-2</c:v>
                </c:pt>
                <c:pt idx="280307">
                  <c:v>4.2070000000000003E-2</c:v>
                </c:pt>
                <c:pt idx="280308">
                  <c:v>4.2068000000000001E-2</c:v>
                </c:pt>
                <c:pt idx="280309">
                  <c:v>4.2067E-2</c:v>
                </c:pt>
                <c:pt idx="280310">
                  <c:v>4.2064999999999998E-2</c:v>
                </c:pt>
                <c:pt idx="280311">
                  <c:v>4.2063999999999997E-2</c:v>
                </c:pt>
                <c:pt idx="280312">
                  <c:v>4.2062000000000002E-2</c:v>
                </c:pt>
                <c:pt idx="280313">
                  <c:v>4.2061000000000001E-2</c:v>
                </c:pt>
                <c:pt idx="280314">
                  <c:v>4.206E-2</c:v>
                </c:pt>
                <c:pt idx="280315">
                  <c:v>4.2058999999999999E-2</c:v>
                </c:pt>
                <c:pt idx="280316">
                  <c:v>4.2056999999999997E-2</c:v>
                </c:pt>
                <c:pt idx="280317">
                  <c:v>4.2056000000000003E-2</c:v>
                </c:pt>
                <c:pt idx="280318">
                  <c:v>4.2055000000000002E-2</c:v>
                </c:pt>
                <c:pt idx="280319">
                  <c:v>4.2053E-2</c:v>
                </c:pt>
                <c:pt idx="280320">
                  <c:v>4.2051999999999999E-2</c:v>
                </c:pt>
                <c:pt idx="280321">
                  <c:v>4.2050999999999998E-2</c:v>
                </c:pt>
                <c:pt idx="280322">
                  <c:v>4.2049999999999997E-2</c:v>
                </c:pt>
                <c:pt idx="280323">
                  <c:v>4.2049000000000003E-2</c:v>
                </c:pt>
                <c:pt idx="280324">
                  <c:v>4.2048000000000002E-2</c:v>
                </c:pt>
                <c:pt idx="280325">
                  <c:v>4.2047000000000001E-2</c:v>
                </c:pt>
                <c:pt idx="280326">
                  <c:v>4.2046E-2</c:v>
                </c:pt>
                <c:pt idx="280327">
                  <c:v>4.2044999999999999E-2</c:v>
                </c:pt>
                <c:pt idx="280328">
                  <c:v>4.2043999999999998E-2</c:v>
                </c:pt>
                <c:pt idx="280329">
                  <c:v>4.2042999999999997E-2</c:v>
                </c:pt>
                <c:pt idx="280330">
                  <c:v>4.2042999999999997E-2</c:v>
                </c:pt>
                <c:pt idx="280331">
                  <c:v>4.2042000000000003E-2</c:v>
                </c:pt>
                <c:pt idx="280332">
                  <c:v>4.2041000000000002E-2</c:v>
                </c:pt>
                <c:pt idx="280333">
                  <c:v>4.2040000000000001E-2</c:v>
                </c:pt>
                <c:pt idx="280334">
                  <c:v>4.2040000000000001E-2</c:v>
                </c:pt>
                <c:pt idx="280335">
                  <c:v>4.2039E-2</c:v>
                </c:pt>
                <c:pt idx="280336">
                  <c:v>4.2037999999999999E-2</c:v>
                </c:pt>
                <c:pt idx="280337">
                  <c:v>4.2037999999999999E-2</c:v>
                </c:pt>
                <c:pt idx="280338">
                  <c:v>4.2036999999999998E-2</c:v>
                </c:pt>
                <c:pt idx="280339">
                  <c:v>4.2036999999999998E-2</c:v>
                </c:pt>
                <c:pt idx="280340">
                  <c:v>4.2035999999999997E-2</c:v>
                </c:pt>
                <c:pt idx="280341">
                  <c:v>4.2035999999999997E-2</c:v>
                </c:pt>
                <c:pt idx="280342">
                  <c:v>4.2035000000000003E-2</c:v>
                </c:pt>
                <c:pt idx="280343">
                  <c:v>4.2035000000000003E-2</c:v>
                </c:pt>
                <c:pt idx="280344">
                  <c:v>4.2034000000000002E-2</c:v>
                </c:pt>
                <c:pt idx="280345">
                  <c:v>4.2034000000000002E-2</c:v>
                </c:pt>
                <c:pt idx="280346">
                  <c:v>4.2033000000000001E-2</c:v>
                </c:pt>
                <c:pt idx="280347">
                  <c:v>4.2032E-2</c:v>
                </c:pt>
                <c:pt idx="280348">
                  <c:v>4.2030999999999999E-2</c:v>
                </c:pt>
                <c:pt idx="280349">
                  <c:v>4.2030999999999999E-2</c:v>
                </c:pt>
                <c:pt idx="280350">
                  <c:v>4.2029999999999998E-2</c:v>
                </c:pt>
                <c:pt idx="280351">
                  <c:v>4.2028999999999997E-2</c:v>
                </c:pt>
                <c:pt idx="280352">
                  <c:v>4.2028000000000003E-2</c:v>
                </c:pt>
                <c:pt idx="280353">
                  <c:v>4.2027000000000002E-2</c:v>
                </c:pt>
                <c:pt idx="280354">
                  <c:v>4.2026000000000001E-2</c:v>
                </c:pt>
                <c:pt idx="280355">
                  <c:v>4.2025E-2</c:v>
                </c:pt>
                <c:pt idx="280356">
                  <c:v>4.2022999999999998E-2</c:v>
                </c:pt>
                <c:pt idx="280357">
                  <c:v>4.2021999999999997E-2</c:v>
                </c:pt>
                <c:pt idx="280358">
                  <c:v>4.2020000000000002E-2</c:v>
                </c:pt>
                <c:pt idx="280359">
                  <c:v>4.2018E-2</c:v>
                </c:pt>
                <c:pt idx="280360">
                  <c:v>4.2016999999999999E-2</c:v>
                </c:pt>
                <c:pt idx="280361">
                  <c:v>4.2014999999999997E-2</c:v>
                </c:pt>
                <c:pt idx="280362">
                  <c:v>4.2013000000000002E-2</c:v>
                </c:pt>
                <c:pt idx="280363">
                  <c:v>4.2011E-2</c:v>
                </c:pt>
                <c:pt idx="280364">
                  <c:v>4.2007999999999997E-2</c:v>
                </c:pt>
                <c:pt idx="280365">
                  <c:v>4.2006000000000002E-2</c:v>
                </c:pt>
                <c:pt idx="280366">
                  <c:v>4.2002999999999999E-2</c:v>
                </c:pt>
                <c:pt idx="280367">
                  <c:v>4.2000000000000003E-2</c:v>
                </c:pt>
                <c:pt idx="280368">
                  <c:v>4.1998000000000001E-2</c:v>
                </c:pt>
                <c:pt idx="280369">
                  <c:v>4.1994999999999998E-2</c:v>
                </c:pt>
                <c:pt idx="280370">
                  <c:v>4.1991000000000001E-2</c:v>
                </c:pt>
                <c:pt idx="280371">
                  <c:v>4.1987999999999998E-2</c:v>
                </c:pt>
                <c:pt idx="280372">
                  <c:v>4.1985000000000001E-2</c:v>
                </c:pt>
                <c:pt idx="280373">
                  <c:v>4.1981999999999998E-2</c:v>
                </c:pt>
                <c:pt idx="280374">
                  <c:v>4.1978000000000001E-2</c:v>
                </c:pt>
                <c:pt idx="280375">
                  <c:v>4.1973999999999997E-2</c:v>
                </c:pt>
                <c:pt idx="280376">
                  <c:v>4.1971000000000001E-2</c:v>
                </c:pt>
                <c:pt idx="280377">
                  <c:v>4.1966999999999997E-2</c:v>
                </c:pt>
                <c:pt idx="280378">
                  <c:v>4.1963E-2</c:v>
                </c:pt>
                <c:pt idx="280379">
                  <c:v>4.1959000000000003E-2</c:v>
                </c:pt>
                <c:pt idx="280380">
                  <c:v>4.1954999999999999E-2</c:v>
                </c:pt>
                <c:pt idx="280381">
                  <c:v>4.1950000000000001E-2</c:v>
                </c:pt>
                <c:pt idx="280382">
                  <c:v>4.1945999999999997E-2</c:v>
                </c:pt>
                <c:pt idx="280383">
                  <c:v>4.1942E-2</c:v>
                </c:pt>
                <c:pt idx="280384">
                  <c:v>4.1937000000000002E-2</c:v>
                </c:pt>
                <c:pt idx="280385">
                  <c:v>4.1932999999999998E-2</c:v>
                </c:pt>
                <c:pt idx="280386">
                  <c:v>4.1929000000000001E-2</c:v>
                </c:pt>
                <c:pt idx="280387">
                  <c:v>4.1924000000000003E-2</c:v>
                </c:pt>
                <c:pt idx="280388">
                  <c:v>4.1919999999999999E-2</c:v>
                </c:pt>
                <c:pt idx="280389">
                  <c:v>4.1916000000000002E-2</c:v>
                </c:pt>
                <c:pt idx="280390">
                  <c:v>4.1910999999999997E-2</c:v>
                </c:pt>
                <c:pt idx="280391">
                  <c:v>4.1907E-2</c:v>
                </c:pt>
                <c:pt idx="280392">
                  <c:v>4.1902000000000002E-2</c:v>
                </c:pt>
                <c:pt idx="280393">
                  <c:v>4.1897999999999998E-2</c:v>
                </c:pt>
                <c:pt idx="280394">
                  <c:v>4.1893E-2</c:v>
                </c:pt>
                <c:pt idx="280395">
                  <c:v>4.1889000000000003E-2</c:v>
                </c:pt>
                <c:pt idx="280396">
                  <c:v>4.1884999999999999E-2</c:v>
                </c:pt>
                <c:pt idx="280397">
                  <c:v>4.1881000000000002E-2</c:v>
                </c:pt>
                <c:pt idx="280398">
                  <c:v>4.1876999999999998E-2</c:v>
                </c:pt>
                <c:pt idx="280399">
                  <c:v>4.1873E-2</c:v>
                </c:pt>
                <c:pt idx="280400">
                  <c:v>4.1869000000000003E-2</c:v>
                </c:pt>
                <c:pt idx="280401">
                  <c:v>4.1864999999999999E-2</c:v>
                </c:pt>
                <c:pt idx="280402">
                  <c:v>4.1861000000000002E-2</c:v>
                </c:pt>
                <c:pt idx="280403">
                  <c:v>4.1856999999999998E-2</c:v>
                </c:pt>
                <c:pt idx="280404">
                  <c:v>4.1854000000000002E-2</c:v>
                </c:pt>
                <c:pt idx="280405">
                  <c:v>4.1849999999999998E-2</c:v>
                </c:pt>
                <c:pt idx="280406">
                  <c:v>4.1847000000000002E-2</c:v>
                </c:pt>
                <c:pt idx="280407">
                  <c:v>4.1843999999999999E-2</c:v>
                </c:pt>
                <c:pt idx="280408">
                  <c:v>4.1841000000000003E-2</c:v>
                </c:pt>
                <c:pt idx="280409">
                  <c:v>4.1838E-2</c:v>
                </c:pt>
                <c:pt idx="280410">
                  <c:v>4.1834999999999997E-2</c:v>
                </c:pt>
                <c:pt idx="280411">
                  <c:v>4.1832000000000001E-2</c:v>
                </c:pt>
                <c:pt idx="280412">
                  <c:v>4.1829999999999999E-2</c:v>
                </c:pt>
                <c:pt idx="280413">
                  <c:v>4.1827999999999997E-2</c:v>
                </c:pt>
                <c:pt idx="280414">
                  <c:v>4.1825000000000001E-2</c:v>
                </c:pt>
                <c:pt idx="280415">
                  <c:v>4.1822999999999999E-2</c:v>
                </c:pt>
                <c:pt idx="280416">
                  <c:v>4.1820999999999997E-2</c:v>
                </c:pt>
                <c:pt idx="280417">
                  <c:v>4.1819000000000002E-2</c:v>
                </c:pt>
                <c:pt idx="280418">
                  <c:v>4.1818000000000001E-2</c:v>
                </c:pt>
                <c:pt idx="280419">
                  <c:v>4.1815999999999999E-2</c:v>
                </c:pt>
                <c:pt idx="280420">
                  <c:v>4.1814999999999998E-2</c:v>
                </c:pt>
                <c:pt idx="280421">
                  <c:v>4.1813999999999997E-2</c:v>
                </c:pt>
                <c:pt idx="280422">
                  <c:v>4.1813000000000003E-2</c:v>
                </c:pt>
                <c:pt idx="280423">
                  <c:v>4.1812000000000002E-2</c:v>
                </c:pt>
                <c:pt idx="280424">
                  <c:v>4.1811000000000001E-2</c:v>
                </c:pt>
                <c:pt idx="280425">
                  <c:v>4.181E-2</c:v>
                </c:pt>
                <c:pt idx="280426">
                  <c:v>4.1808999999999999E-2</c:v>
                </c:pt>
                <c:pt idx="280427">
                  <c:v>4.1808999999999999E-2</c:v>
                </c:pt>
                <c:pt idx="280428">
                  <c:v>4.1808999999999999E-2</c:v>
                </c:pt>
                <c:pt idx="280429">
                  <c:v>4.1807999999999998E-2</c:v>
                </c:pt>
                <c:pt idx="280430">
                  <c:v>4.1807999999999998E-2</c:v>
                </c:pt>
                <c:pt idx="280431">
                  <c:v>4.1807999999999998E-2</c:v>
                </c:pt>
                <c:pt idx="280432">
                  <c:v>4.1808999999999999E-2</c:v>
                </c:pt>
                <c:pt idx="280433">
                  <c:v>4.1808999999999999E-2</c:v>
                </c:pt>
                <c:pt idx="280434">
                  <c:v>4.1808999999999999E-2</c:v>
                </c:pt>
                <c:pt idx="280435">
                  <c:v>4.181E-2</c:v>
                </c:pt>
                <c:pt idx="280436">
                  <c:v>4.181E-2</c:v>
                </c:pt>
                <c:pt idx="280437">
                  <c:v>4.1811000000000001E-2</c:v>
                </c:pt>
                <c:pt idx="280438">
                  <c:v>4.1811000000000001E-2</c:v>
                </c:pt>
                <c:pt idx="280439">
                  <c:v>4.1812000000000002E-2</c:v>
                </c:pt>
                <c:pt idx="280440">
                  <c:v>4.1813000000000003E-2</c:v>
                </c:pt>
                <c:pt idx="280441">
                  <c:v>4.1813000000000003E-2</c:v>
                </c:pt>
                <c:pt idx="280442">
                  <c:v>4.1813999999999997E-2</c:v>
                </c:pt>
                <c:pt idx="280443">
                  <c:v>4.1814999999999998E-2</c:v>
                </c:pt>
                <c:pt idx="280444">
                  <c:v>4.1815999999999999E-2</c:v>
                </c:pt>
                <c:pt idx="280445">
                  <c:v>4.1817E-2</c:v>
                </c:pt>
                <c:pt idx="280446">
                  <c:v>4.1818000000000001E-2</c:v>
                </c:pt>
                <c:pt idx="280447">
                  <c:v>4.1819000000000002E-2</c:v>
                </c:pt>
                <c:pt idx="280448">
                  <c:v>4.1820000000000003E-2</c:v>
                </c:pt>
                <c:pt idx="280449">
                  <c:v>4.1820999999999997E-2</c:v>
                </c:pt>
                <c:pt idx="280450">
                  <c:v>4.1820999999999997E-2</c:v>
                </c:pt>
                <c:pt idx="280451">
                  <c:v>4.1821999999999998E-2</c:v>
                </c:pt>
                <c:pt idx="280452">
                  <c:v>4.1822999999999999E-2</c:v>
                </c:pt>
                <c:pt idx="280453">
                  <c:v>4.1824E-2</c:v>
                </c:pt>
                <c:pt idx="280454">
                  <c:v>4.1825000000000001E-2</c:v>
                </c:pt>
                <c:pt idx="280455">
                  <c:v>4.1825000000000001E-2</c:v>
                </c:pt>
                <c:pt idx="280456">
                  <c:v>4.1826000000000002E-2</c:v>
                </c:pt>
                <c:pt idx="280457">
                  <c:v>4.1827000000000003E-2</c:v>
                </c:pt>
                <c:pt idx="280458">
                  <c:v>4.1827000000000003E-2</c:v>
                </c:pt>
                <c:pt idx="280459">
                  <c:v>4.1827999999999997E-2</c:v>
                </c:pt>
                <c:pt idx="280460">
                  <c:v>4.1827999999999997E-2</c:v>
                </c:pt>
                <c:pt idx="280461">
                  <c:v>4.1827999999999997E-2</c:v>
                </c:pt>
                <c:pt idx="280462">
                  <c:v>4.1828999999999998E-2</c:v>
                </c:pt>
                <c:pt idx="280463">
                  <c:v>4.1828999999999998E-2</c:v>
                </c:pt>
                <c:pt idx="280464">
                  <c:v>4.1828999999999998E-2</c:v>
                </c:pt>
                <c:pt idx="280465">
                  <c:v>4.1828999999999998E-2</c:v>
                </c:pt>
                <c:pt idx="280466">
                  <c:v>4.1828999999999998E-2</c:v>
                </c:pt>
                <c:pt idx="280467">
                  <c:v>4.1827999999999997E-2</c:v>
                </c:pt>
                <c:pt idx="280468">
                  <c:v>4.1827999999999997E-2</c:v>
                </c:pt>
                <c:pt idx="280469">
                  <c:v>4.1827999999999997E-2</c:v>
                </c:pt>
                <c:pt idx="280470">
                  <c:v>4.1827000000000003E-2</c:v>
                </c:pt>
                <c:pt idx="280471">
                  <c:v>4.1827000000000003E-2</c:v>
                </c:pt>
                <c:pt idx="280472">
                  <c:v>4.1826000000000002E-2</c:v>
                </c:pt>
                <c:pt idx="280473">
                  <c:v>4.1825000000000001E-2</c:v>
                </c:pt>
                <c:pt idx="280474">
                  <c:v>4.1824E-2</c:v>
                </c:pt>
                <c:pt idx="280475">
                  <c:v>4.1822999999999999E-2</c:v>
                </c:pt>
                <c:pt idx="280476">
                  <c:v>4.1820999999999997E-2</c:v>
                </c:pt>
                <c:pt idx="280477">
                  <c:v>4.1820000000000003E-2</c:v>
                </c:pt>
                <c:pt idx="280478">
                  <c:v>4.1819000000000002E-2</c:v>
                </c:pt>
                <c:pt idx="280479">
                  <c:v>4.1817E-2</c:v>
                </c:pt>
                <c:pt idx="280480">
                  <c:v>4.1815999999999999E-2</c:v>
                </c:pt>
                <c:pt idx="280481">
                  <c:v>4.1813999999999997E-2</c:v>
                </c:pt>
                <c:pt idx="280482">
                  <c:v>4.1812000000000002E-2</c:v>
                </c:pt>
                <c:pt idx="280483">
                  <c:v>4.181E-2</c:v>
                </c:pt>
                <c:pt idx="280484">
                  <c:v>4.1807999999999998E-2</c:v>
                </c:pt>
                <c:pt idx="280485">
                  <c:v>4.1805000000000002E-2</c:v>
                </c:pt>
                <c:pt idx="280486">
                  <c:v>4.1803E-2</c:v>
                </c:pt>
                <c:pt idx="280487">
                  <c:v>4.1799999999999997E-2</c:v>
                </c:pt>
                <c:pt idx="280488">
                  <c:v>4.1798000000000002E-2</c:v>
                </c:pt>
                <c:pt idx="280489">
                  <c:v>4.1794999999999999E-2</c:v>
                </c:pt>
                <c:pt idx="280490">
                  <c:v>4.1792000000000003E-2</c:v>
                </c:pt>
                <c:pt idx="280491">
                  <c:v>4.1790000000000001E-2</c:v>
                </c:pt>
                <c:pt idx="280492">
                  <c:v>4.1786999999999998E-2</c:v>
                </c:pt>
                <c:pt idx="280493">
                  <c:v>4.1784000000000002E-2</c:v>
                </c:pt>
                <c:pt idx="280494">
                  <c:v>4.1780999999999999E-2</c:v>
                </c:pt>
                <c:pt idx="280495">
                  <c:v>4.1777000000000002E-2</c:v>
                </c:pt>
                <c:pt idx="280496">
                  <c:v>4.1773999999999999E-2</c:v>
                </c:pt>
                <c:pt idx="280497">
                  <c:v>4.1771000000000003E-2</c:v>
                </c:pt>
                <c:pt idx="280498">
                  <c:v>4.1766999999999999E-2</c:v>
                </c:pt>
                <c:pt idx="280499">
                  <c:v>4.1764000000000003E-2</c:v>
                </c:pt>
                <c:pt idx="280500">
                  <c:v>4.1759999999999999E-2</c:v>
                </c:pt>
                <c:pt idx="280501">
                  <c:v>4.1757000000000002E-2</c:v>
                </c:pt>
                <c:pt idx="280502">
                  <c:v>4.1752999999999998E-2</c:v>
                </c:pt>
                <c:pt idx="280503">
                  <c:v>4.1749000000000001E-2</c:v>
                </c:pt>
                <c:pt idx="280504">
                  <c:v>4.1745999999999998E-2</c:v>
                </c:pt>
                <c:pt idx="280505">
                  <c:v>4.1742000000000001E-2</c:v>
                </c:pt>
                <c:pt idx="280506">
                  <c:v>4.1738999999999998E-2</c:v>
                </c:pt>
                <c:pt idx="280507">
                  <c:v>4.1735000000000001E-2</c:v>
                </c:pt>
                <c:pt idx="280508">
                  <c:v>4.1730999999999997E-2</c:v>
                </c:pt>
                <c:pt idx="280509">
                  <c:v>4.1728000000000001E-2</c:v>
                </c:pt>
                <c:pt idx="280510">
                  <c:v>4.1723999999999997E-2</c:v>
                </c:pt>
                <c:pt idx="280511">
                  <c:v>4.1721000000000001E-2</c:v>
                </c:pt>
                <c:pt idx="280512">
                  <c:v>4.1716999999999997E-2</c:v>
                </c:pt>
                <c:pt idx="280513">
                  <c:v>4.1714000000000001E-2</c:v>
                </c:pt>
                <c:pt idx="280514">
                  <c:v>4.1710999999999998E-2</c:v>
                </c:pt>
                <c:pt idx="280515">
                  <c:v>4.1708000000000002E-2</c:v>
                </c:pt>
                <c:pt idx="280516">
                  <c:v>4.1703999999999998E-2</c:v>
                </c:pt>
                <c:pt idx="280517">
                  <c:v>4.1701000000000002E-2</c:v>
                </c:pt>
                <c:pt idx="280518">
                  <c:v>4.1699E-2</c:v>
                </c:pt>
                <c:pt idx="280519">
                  <c:v>4.1695999999999997E-2</c:v>
                </c:pt>
                <c:pt idx="280520">
                  <c:v>4.1693000000000001E-2</c:v>
                </c:pt>
                <c:pt idx="280521">
                  <c:v>4.1689999999999998E-2</c:v>
                </c:pt>
                <c:pt idx="280522">
                  <c:v>4.1688000000000003E-2</c:v>
                </c:pt>
                <c:pt idx="280523">
                  <c:v>4.1686000000000001E-2</c:v>
                </c:pt>
                <c:pt idx="280524">
                  <c:v>4.1683999999999999E-2</c:v>
                </c:pt>
                <c:pt idx="280525">
                  <c:v>4.1681999999999997E-2</c:v>
                </c:pt>
                <c:pt idx="280526">
                  <c:v>4.1680000000000002E-2</c:v>
                </c:pt>
                <c:pt idx="280527">
                  <c:v>4.1679000000000001E-2</c:v>
                </c:pt>
                <c:pt idx="280528">
                  <c:v>4.1676999999999999E-2</c:v>
                </c:pt>
                <c:pt idx="280529">
                  <c:v>4.1675999999999998E-2</c:v>
                </c:pt>
                <c:pt idx="280530">
                  <c:v>4.1674999999999997E-2</c:v>
                </c:pt>
                <c:pt idx="280531">
                  <c:v>4.1674999999999997E-2</c:v>
                </c:pt>
                <c:pt idx="280532">
                  <c:v>4.1674000000000003E-2</c:v>
                </c:pt>
                <c:pt idx="280533">
                  <c:v>4.1674000000000003E-2</c:v>
                </c:pt>
                <c:pt idx="280534">
                  <c:v>4.1673000000000002E-2</c:v>
                </c:pt>
                <c:pt idx="280535">
                  <c:v>4.1673000000000002E-2</c:v>
                </c:pt>
                <c:pt idx="280536">
                  <c:v>4.1674000000000003E-2</c:v>
                </c:pt>
                <c:pt idx="280537">
                  <c:v>4.1674000000000003E-2</c:v>
                </c:pt>
                <c:pt idx="280538">
                  <c:v>4.1674999999999997E-2</c:v>
                </c:pt>
                <c:pt idx="280539">
                  <c:v>4.1675999999999998E-2</c:v>
                </c:pt>
                <c:pt idx="280540">
                  <c:v>4.1676999999999999E-2</c:v>
                </c:pt>
                <c:pt idx="280541">
                  <c:v>4.1679000000000001E-2</c:v>
                </c:pt>
                <c:pt idx="280542">
                  <c:v>4.1681000000000003E-2</c:v>
                </c:pt>
                <c:pt idx="280543">
                  <c:v>4.1681999999999997E-2</c:v>
                </c:pt>
                <c:pt idx="280544">
                  <c:v>4.1683999999999999E-2</c:v>
                </c:pt>
                <c:pt idx="280545">
                  <c:v>4.1687000000000002E-2</c:v>
                </c:pt>
                <c:pt idx="280546">
                  <c:v>4.1688999999999997E-2</c:v>
                </c:pt>
                <c:pt idx="280547">
                  <c:v>4.1692E-2</c:v>
                </c:pt>
                <c:pt idx="280548">
                  <c:v>4.1695000000000003E-2</c:v>
                </c:pt>
                <c:pt idx="280549">
                  <c:v>4.1697999999999999E-2</c:v>
                </c:pt>
                <c:pt idx="280550">
                  <c:v>4.1701000000000002E-2</c:v>
                </c:pt>
                <c:pt idx="280551">
                  <c:v>4.1704999999999999E-2</c:v>
                </c:pt>
                <c:pt idx="280552">
                  <c:v>4.1708000000000002E-2</c:v>
                </c:pt>
                <c:pt idx="280553">
                  <c:v>4.1711999999999999E-2</c:v>
                </c:pt>
                <c:pt idx="280554">
                  <c:v>4.1716000000000003E-2</c:v>
                </c:pt>
                <c:pt idx="280555">
                  <c:v>4.172E-2</c:v>
                </c:pt>
                <c:pt idx="280556">
                  <c:v>4.1723999999999997E-2</c:v>
                </c:pt>
                <c:pt idx="280557">
                  <c:v>4.1728000000000001E-2</c:v>
                </c:pt>
                <c:pt idx="280558">
                  <c:v>4.1731999999999998E-2</c:v>
                </c:pt>
                <c:pt idx="280559">
                  <c:v>4.1736000000000002E-2</c:v>
                </c:pt>
                <c:pt idx="280560">
                  <c:v>4.1741E-2</c:v>
                </c:pt>
                <c:pt idx="280561">
                  <c:v>4.1745999999999998E-2</c:v>
                </c:pt>
                <c:pt idx="280562">
                  <c:v>4.1750000000000002E-2</c:v>
                </c:pt>
                <c:pt idx="280563">
                  <c:v>4.1755E-2</c:v>
                </c:pt>
                <c:pt idx="280564">
                  <c:v>4.1758999999999998E-2</c:v>
                </c:pt>
                <c:pt idx="280565">
                  <c:v>4.1764000000000003E-2</c:v>
                </c:pt>
                <c:pt idx="280566">
                  <c:v>4.1769000000000001E-2</c:v>
                </c:pt>
                <c:pt idx="280567">
                  <c:v>4.1772999999999998E-2</c:v>
                </c:pt>
                <c:pt idx="280568">
                  <c:v>4.1778000000000003E-2</c:v>
                </c:pt>
                <c:pt idx="280569">
                  <c:v>4.1782E-2</c:v>
                </c:pt>
                <c:pt idx="280570">
                  <c:v>4.1786999999999998E-2</c:v>
                </c:pt>
                <c:pt idx="280571">
                  <c:v>4.1791000000000002E-2</c:v>
                </c:pt>
                <c:pt idx="280572">
                  <c:v>4.1796E-2</c:v>
                </c:pt>
                <c:pt idx="280573">
                  <c:v>4.1799999999999997E-2</c:v>
                </c:pt>
                <c:pt idx="280574">
                  <c:v>4.1805000000000002E-2</c:v>
                </c:pt>
                <c:pt idx="280575">
                  <c:v>4.1808999999999999E-2</c:v>
                </c:pt>
                <c:pt idx="280576">
                  <c:v>4.1813000000000003E-2</c:v>
                </c:pt>
                <c:pt idx="280577">
                  <c:v>4.1817E-2</c:v>
                </c:pt>
                <c:pt idx="280578">
                  <c:v>4.1820999999999997E-2</c:v>
                </c:pt>
                <c:pt idx="280579">
                  <c:v>4.1825000000000001E-2</c:v>
                </c:pt>
                <c:pt idx="280580">
                  <c:v>4.1827999999999997E-2</c:v>
                </c:pt>
                <c:pt idx="280581">
                  <c:v>4.1832000000000001E-2</c:v>
                </c:pt>
                <c:pt idx="280582">
                  <c:v>4.1834999999999997E-2</c:v>
                </c:pt>
                <c:pt idx="280583">
                  <c:v>4.1838E-2</c:v>
                </c:pt>
                <c:pt idx="280584">
                  <c:v>4.1841000000000003E-2</c:v>
                </c:pt>
                <c:pt idx="280585">
                  <c:v>4.1843999999999999E-2</c:v>
                </c:pt>
                <c:pt idx="280586">
                  <c:v>4.1847000000000002E-2</c:v>
                </c:pt>
                <c:pt idx="280587">
                  <c:v>4.1848999999999997E-2</c:v>
                </c:pt>
                <c:pt idx="280588">
                  <c:v>4.1850999999999999E-2</c:v>
                </c:pt>
                <c:pt idx="280589">
                  <c:v>4.1853000000000001E-2</c:v>
                </c:pt>
                <c:pt idx="280590">
                  <c:v>4.1855000000000003E-2</c:v>
                </c:pt>
                <c:pt idx="280591">
                  <c:v>4.1856999999999998E-2</c:v>
                </c:pt>
                <c:pt idx="280592">
                  <c:v>4.1857999999999999E-2</c:v>
                </c:pt>
                <c:pt idx="280593">
                  <c:v>4.1860000000000001E-2</c:v>
                </c:pt>
                <c:pt idx="280594">
                  <c:v>4.1861000000000002E-2</c:v>
                </c:pt>
                <c:pt idx="280595">
                  <c:v>4.1862000000000003E-2</c:v>
                </c:pt>
                <c:pt idx="280596">
                  <c:v>4.1862999999999997E-2</c:v>
                </c:pt>
                <c:pt idx="280597">
                  <c:v>4.1862999999999997E-2</c:v>
                </c:pt>
                <c:pt idx="280598">
                  <c:v>4.1863999999999998E-2</c:v>
                </c:pt>
                <c:pt idx="280599">
                  <c:v>4.1863999999999998E-2</c:v>
                </c:pt>
                <c:pt idx="280600">
                  <c:v>4.1863999999999998E-2</c:v>
                </c:pt>
                <c:pt idx="280601">
                  <c:v>4.1863999999999998E-2</c:v>
                </c:pt>
                <c:pt idx="280602">
                  <c:v>4.1863999999999998E-2</c:v>
                </c:pt>
                <c:pt idx="280603">
                  <c:v>4.1862999999999997E-2</c:v>
                </c:pt>
                <c:pt idx="280604">
                  <c:v>4.1862000000000003E-2</c:v>
                </c:pt>
                <c:pt idx="280605">
                  <c:v>4.1862000000000003E-2</c:v>
                </c:pt>
                <c:pt idx="280606">
                  <c:v>4.1861000000000002E-2</c:v>
                </c:pt>
                <c:pt idx="280607">
                  <c:v>4.1860000000000001E-2</c:v>
                </c:pt>
                <c:pt idx="280608">
                  <c:v>4.1859E-2</c:v>
                </c:pt>
                <c:pt idx="280609">
                  <c:v>4.1856999999999998E-2</c:v>
                </c:pt>
                <c:pt idx="280610">
                  <c:v>4.1855999999999997E-2</c:v>
                </c:pt>
                <c:pt idx="280611">
                  <c:v>4.1855000000000003E-2</c:v>
                </c:pt>
                <c:pt idx="280612">
                  <c:v>4.1853000000000001E-2</c:v>
                </c:pt>
                <c:pt idx="280613">
                  <c:v>4.1850999999999999E-2</c:v>
                </c:pt>
                <c:pt idx="280614">
                  <c:v>4.1849999999999998E-2</c:v>
                </c:pt>
                <c:pt idx="280615">
                  <c:v>4.1848000000000003E-2</c:v>
                </c:pt>
                <c:pt idx="280616">
                  <c:v>4.1846000000000001E-2</c:v>
                </c:pt>
                <c:pt idx="280617">
                  <c:v>4.1843999999999999E-2</c:v>
                </c:pt>
                <c:pt idx="280618">
                  <c:v>4.1841999999999997E-2</c:v>
                </c:pt>
                <c:pt idx="280619">
                  <c:v>4.1840000000000002E-2</c:v>
                </c:pt>
                <c:pt idx="280620">
                  <c:v>4.1838E-2</c:v>
                </c:pt>
                <c:pt idx="280621">
                  <c:v>4.1835999999999998E-2</c:v>
                </c:pt>
                <c:pt idx="280622">
                  <c:v>4.1834000000000003E-2</c:v>
                </c:pt>
                <c:pt idx="280623">
                  <c:v>4.1832000000000001E-2</c:v>
                </c:pt>
                <c:pt idx="280624">
                  <c:v>4.1829999999999999E-2</c:v>
                </c:pt>
                <c:pt idx="280625">
                  <c:v>4.1827999999999997E-2</c:v>
                </c:pt>
                <c:pt idx="280626">
                  <c:v>4.1825000000000001E-2</c:v>
                </c:pt>
                <c:pt idx="280627">
                  <c:v>4.1822999999999999E-2</c:v>
                </c:pt>
                <c:pt idx="280628">
                  <c:v>4.1820999999999997E-2</c:v>
                </c:pt>
                <c:pt idx="280629">
                  <c:v>4.1819000000000002E-2</c:v>
                </c:pt>
                <c:pt idx="280630">
                  <c:v>4.1817E-2</c:v>
                </c:pt>
                <c:pt idx="280631">
                  <c:v>4.1814999999999998E-2</c:v>
                </c:pt>
                <c:pt idx="280632">
                  <c:v>4.1813000000000003E-2</c:v>
                </c:pt>
                <c:pt idx="280633">
                  <c:v>4.1811000000000001E-2</c:v>
                </c:pt>
                <c:pt idx="280634">
                  <c:v>4.1808999999999999E-2</c:v>
                </c:pt>
                <c:pt idx="280635">
                  <c:v>4.1806999999999997E-2</c:v>
                </c:pt>
                <c:pt idx="280636">
                  <c:v>4.1805000000000002E-2</c:v>
                </c:pt>
                <c:pt idx="280637">
                  <c:v>4.1803E-2</c:v>
                </c:pt>
                <c:pt idx="280638">
                  <c:v>4.1800999999999998E-2</c:v>
                </c:pt>
                <c:pt idx="280639">
                  <c:v>4.1799000000000003E-2</c:v>
                </c:pt>
                <c:pt idx="280640">
                  <c:v>4.1797000000000001E-2</c:v>
                </c:pt>
                <c:pt idx="280641">
                  <c:v>4.1794999999999999E-2</c:v>
                </c:pt>
                <c:pt idx="280642">
                  <c:v>4.1793999999999998E-2</c:v>
                </c:pt>
                <c:pt idx="280643">
                  <c:v>4.1792000000000003E-2</c:v>
                </c:pt>
                <c:pt idx="280644">
                  <c:v>4.1790000000000001E-2</c:v>
                </c:pt>
                <c:pt idx="280645">
                  <c:v>4.1789E-2</c:v>
                </c:pt>
                <c:pt idx="280646">
                  <c:v>4.1786999999999998E-2</c:v>
                </c:pt>
                <c:pt idx="280647">
                  <c:v>4.1785000000000003E-2</c:v>
                </c:pt>
                <c:pt idx="280648">
                  <c:v>4.1783000000000001E-2</c:v>
                </c:pt>
                <c:pt idx="280649">
                  <c:v>4.1782E-2</c:v>
                </c:pt>
                <c:pt idx="280650">
                  <c:v>4.1779999999999998E-2</c:v>
                </c:pt>
                <c:pt idx="280651">
                  <c:v>4.1778000000000003E-2</c:v>
                </c:pt>
                <c:pt idx="280652">
                  <c:v>4.1776000000000001E-2</c:v>
                </c:pt>
                <c:pt idx="280653">
                  <c:v>4.1775E-2</c:v>
                </c:pt>
                <c:pt idx="280654">
                  <c:v>4.1772999999999998E-2</c:v>
                </c:pt>
                <c:pt idx="280655">
                  <c:v>4.1771000000000003E-2</c:v>
                </c:pt>
                <c:pt idx="280656">
                  <c:v>4.1770000000000002E-2</c:v>
                </c:pt>
                <c:pt idx="280657">
                  <c:v>4.1768E-2</c:v>
                </c:pt>
                <c:pt idx="280658">
                  <c:v>4.1766999999999999E-2</c:v>
                </c:pt>
                <c:pt idx="280659">
                  <c:v>4.1764999999999997E-2</c:v>
                </c:pt>
                <c:pt idx="280660">
                  <c:v>4.1763000000000002E-2</c:v>
                </c:pt>
                <c:pt idx="280661">
                  <c:v>4.1761E-2</c:v>
                </c:pt>
                <c:pt idx="280662">
                  <c:v>4.1758999999999998E-2</c:v>
                </c:pt>
                <c:pt idx="280663">
                  <c:v>4.1758000000000003E-2</c:v>
                </c:pt>
                <c:pt idx="280664">
                  <c:v>4.1756000000000001E-2</c:v>
                </c:pt>
                <c:pt idx="280665">
                  <c:v>4.1753999999999999E-2</c:v>
                </c:pt>
                <c:pt idx="280666">
                  <c:v>4.1751999999999997E-2</c:v>
                </c:pt>
                <c:pt idx="280667">
                  <c:v>4.1750000000000002E-2</c:v>
                </c:pt>
                <c:pt idx="280668">
                  <c:v>4.1749000000000001E-2</c:v>
                </c:pt>
                <c:pt idx="280669">
                  <c:v>4.1746999999999999E-2</c:v>
                </c:pt>
                <c:pt idx="280670">
                  <c:v>4.1744999999999997E-2</c:v>
                </c:pt>
                <c:pt idx="280671">
                  <c:v>4.1743000000000002E-2</c:v>
                </c:pt>
                <c:pt idx="280672">
                  <c:v>4.1741E-2</c:v>
                </c:pt>
                <c:pt idx="280673">
                  <c:v>4.1738999999999998E-2</c:v>
                </c:pt>
                <c:pt idx="280674">
                  <c:v>4.1737000000000003E-2</c:v>
                </c:pt>
                <c:pt idx="280675">
                  <c:v>4.1734E-2</c:v>
                </c:pt>
                <c:pt idx="280676">
                  <c:v>4.1731999999999998E-2</c:v>
                </c:pt>
                <c:pt idx="280677">
                  <c:v>4.1730000000000003E-2</c:v>
                </c:pt>
                <c:pt idx="280678">
                  <c:v>4.1728000000000001E-2</c:v>
                </c:pt>
                <c:pt idx="280679">
                  <c:v>4.1725999999999999E-2</c:v>
                </c:pt>
                <c:pt idx="280680">
                  <c:v>4.1723999999999997E-2</c:v>
                </c:pt>
                <c:pt idx="280681">
                  <c:v>4.1721000000000001E-2</c:v>
                </c:pt>
                <c:pt idx="280682">
                  <c:v>4.1718999999999999E-2</c:v>
                </c:pt>
                <c:pt idx="280683">
                  <c:v>4.1716999999999997E-2</c:v>
                </c:pt>
                <c:pt idx="280684">
                  <c:v>4.1714000000000001E-2</c:v>
                </c:pt>
                <c:pt idx="280685">
                  <c:v>4.1711999999999999E-2</c:v>
                </c:pt>
                <c:pt idx="280686">
                  <c:v>4.1709000000000003E-2</c:v>
                </c:pt>
                <c:pt idx="280687">
                  <c:v>4.1707000000000001E-2</c:v>
                </c:pt>
                <c:pt idx="280688">
                  <c:v>4.1703999999999998E-2</c:v>
                </c:pt>
                <c:pt idx="280689">
                  <c:v>4.1702000000000003E-2</c:v>
                </c:pt>
                <c:pt idx="280690">
                  <c:v>4.1699E-2</c:v>
                </c:pt>
                <c:pt idx="280691">
                  <c:v>4.1696999999999998E-2</c:v>
                </c:pt>
                <c:pt idx="280692">
                  <c:v>4.1694000000000002E-2</c:v>
                </c:pt>
                <c:pt idx="280693">
                  <c:v>4.1690999999999999E-2</c:v>
                </c:pt>
                <c:pt idx="280694">
                  <c:v>4.1688999999999997E-2</c:v>
                </c:pt>
                <c:pt idx="280695">
                  <c:v>4.1686000000000001E-2</c:v>
                </c:pt>
                <c:pt idx="280696">
                  <c:v>4.1683999999999999E-2</c:v>
                </c:pt>
                <c:pt idx="280697">
                  <c:v>4.1681000000000003E-2</c:v>
                </c:pt>
                <c:pt idx="280698">
                  <c:v>4.1678E-2</c:v>
                </c:pt>
                <c:pt idx="280699">
                  <c:v>4.1674999999999997E-2</c:v>
                </c:pt>
                <c:pt idx="280700">
                  <c:v>4.1673000000000002E-2</c:v>
                </c:pt>
                <c:pt idx="280701">
                  <c:v>4.1669999999999999E-2</c:v>
                </c:pt>
                <c:pt idx="280702">
                  <c:v>4.1667999999999997E-2</c:v>
                </c:pt>
                <c:pt idx="280703">
                  <c:v>4.1665000000000001E-2</c:v>
                </c:pt>
                <c:pt idx="280704">
                  <c:v>4.1661999999999998E-2</c:v>
                </c:pt>
                <c:pt idx="280705">
                  <c:v>4.1660000000000003E-2</c:v>
                </c:pt>
                <c:pt idx="280706">
                  <c:v>4.1657E-2</c:v>
                </c:pt>
                <c:pt idx="280707">
                  <c:v>4.1654999999999998E-2</c:v>
                </c:pt>
                <c:pt idx="280708">
                  <c:v>4.1652000000000002E-2</c:v>
                </c:pt>
                <c:pt idx="280709">
                  <c:v>4.165E-2</c:v>
                </c:pt>
                <c:pt idx="280710">
                  <c:v>4.1647000000000003E-2</c:v>
                </c:pt>
                <c:pt idx="280711">
                  <c:v>4.1645000000000001E-2</c:v>
                </c:pt>
                <c:pt idx="280712">
                  <c:v>4.1642999999999999E-2</c:v>
                </c:pt>
                <c:pt idx="280713">
                  <c:v>4.1640000000000003E-2</c:v>
                </c:pt>
                <c:pt idx="280714">
                  <c:v>4.1638000000000001E-2</c:v>
                </c:pt>
                <c:pt idx="280715">
                  <c:v>4.1635999999999999E-2</c:v>
                </c:pt>
                <c:pt idx="280716">
                  <c:v>4.1633999999999997E-2</c:v>
                </c:pt>
                <c:pt idx="280717">
                  <c:v>4.1632000000000002E-2</c:v>
                </c:pt>
                <c:pt idx="280718">
                  <c:v>4.163E-2</c:v>
                </c:pt>
                <c:pt idx="280719">
                  <c:v>4.1627999999999998E-2</c:v>
                </c:pt>
                <c:pt idx="280720">
                  <c:v>4.1626000000000003E-2</c:v>
                </c:pt>
                <c:pt idx="280721">
                  <c:v>4.1624000000000001E-2</c:v>
                </c:pt>
                <c:pt idx="280722">
                  <c:v>4.1623E-2</c:v>
                </c:pt>
                <c:pt idx="280723">
                  <c:v>4.1620999999999998E-2</c:v>
                </c:pt>
                <c:pt idx="280724">
                  <c:v>4.1619000000000003E-2</c:v>
                </c:pt>
                <c:pt idx="280725">
                  <c:v>4.1618000000000002E-2</c:v>
                </c:pt>
                <c:pt idx="280726">
                  <c:v>4.1616E-2</c:v>
                </c:pt>
                <c:pt idx="280727">
                  <c:v>4.1614999999999999E-2</c:v>
                </c:pt>
                <c:pt idx="280728">
                  <c:v>4.1612999999999997E-2</c:v>
                </c:pt>
                <c:pt idx="280729">
                  <c:v>4.1612000000000003E-2</c:v>
                </c:pt>
                <c:pt idx="280730">
                  <c:v>4.1611000000000002E-2</c:v>
                </c:pt>
                <c:pt idx="280731">
                  <c:v>4.1610000000000001E-2</c:v>
                </c:pt>
                <c:pt idx="280732">
                  <c:v>4.1607999999999999E-2</c:v>
                </c:pt>
                <c:pt idx="280733">
                  <c:v>4.1606999999999998E-2</c:v>
                </c:pt>
                <c:pt idx="280734">
                  <c:v>4.1605999999999997E-2</c:v>
                </c:pt>
                <c:pt idx="280735">
                  <c:v>4.1605000000000003E-2</c:v>
                </c:pt>
                <c:pt idx="280736">
                  <c:v>4.1604000000000002E-2</c:v>
                </c:pt>
                <c:pt idx="280737">
                  <c:v>4.1603000000000001E-2</c:v>
                </c:pt>
                <c:pt idx="280738">
                  <c:v>4.1602E-2</c:v>
                </c:pt>
                <c:pt idx="280739">
                  <c:v>4.1600999999999999E-2</c:v>
                </c:pt>
                <c:pt idx="280740">
                  <c:v>4.1600999999999999E-2</c:v>
                </c:pt>
                <c:pt idx="280741">
                  <c:v>4.1599999999999998E-2</c:v>
                </c:pt>
                <c:pt idx="280742">
                  <c:v>4.1598999999999997E-2</c:v>
                </c:pt>
                <c:pt idx="280743">
                  <c:v>4.1598000000000003E-2</c:v>
                </c:pt>
                <c:pt idx="280744">
                  <c:v>4.1597000000000002E-2</c:v>
                </c:pt>
                <c:pt idx="280745">
                  <c:v>4.1596000000000001E-2</c:v>
                </c:pt>
                <c:pt idx="280746">
                  <c:v>4.1596000000000001E-2</c:v>
                </c:pt>
                <c:pt idx="280747">
                  <c:v>4.1595E-2</c:v>
                </c:pt>
                <c:pt idx="280748">
                  <c:v>4.1593999999999999E-2</c:v>
                </c:pt>
                <c:pt idx="280749">
                  <c:v>4.1593999999999999E-2</c:v>
                </c:pt>
                <c:pt idx="280750">
                  <c:v>4.1592999999999998E-2</c:v>
                </c:pt>
                <c:pt idx="280751">
                  <c:v>4.1591999999999997E-2</c:v>
                </c:pt>
                <c:pt idx="280752">
                  <c:v>4.1591999999999997E-2</c:v>
                </c:pt>
                <c:pt idx="280753">
                  <c:v>4.1591000000000003E-2</c:v>
                </c:pt>
                <c:pt idx="280754">
                  <c:v>4.1590000000000002E-2</c:v>
                </c:pt>
                <c:pt idx="280755">
                  <c:v>4.1590000000000002E-2</c:v>
                </c:pt>
                <c:pt idx="280756">
                  <c:v>4.1589000000000001E-2</c:v>
                </c:pt>
                <c:pt idx="280757">
                  <c:v>4.1588E-2</c:v>
                </c:pt>
                <c:pt idx="280758">
                  <c:v>4.1588E-2</c:v>
                </c:pt>
                <c:pt idx="280759">
                  <c:v>4.1586999999999999E-2</c:v>
                </c:pt>
                <c:pt idx="280760">
                  <c:v>4.1586999999999999E-2</c:v>
                </c:pt>
                <c:pt idx="280761">
                  <c:v>4.1585999999999998E-2</c:v>
                </c:pt>
                <c:pt idx="280762">
                  <c:v>4.1585999999999998E-2</c:v>
                </c:pt>
                <c:pt idx="280763">
                  <c:v>4.1584999999999997E-2</c:v>
                </c:pt>
                <c:pt idx="280764">
                  <c:v>4.1584999999999997E-2</c:v>
                </c:pt>
                <c:pt idx="280765">
                  <c:v>4.1584000000000003E-2</c:v>
                </c:pt>
                <c:pt idx="280766">
                  <c:v>4.1584000000000003E-2</c:v>
                </c:pt>
                <c:pt idx="280767">
                  <c:v>4.1583000000000002E-2</c:v>
                </c:pt>
                <c:pt idx="280768">
                  <c:v>4.1583000000000002E-2</c:v>
                </c:pt>
                <c:pt idx="280769">
                  <c:v>4.1583000000000002E-2</c:v>
                </c:pt>
                <c:pt idx="280770">
                  <c:v>4.1582000000000001E-2</c:v>
                </c:pt>
                <c:pt idx="280771">
                  <c:v>4.1582000000000001E-2</c:v>
                </c:pt>
                <c:pt idx="280772">
                  <c:v>4.1582000000000001E-2</c:v>
                </c:pt>
                <c:pt idx="280773">
                  <c:v>4.1582000000000001E-2</c:v>
                </c:pt>
                <c:pt idx="280774">
                  <c:v>4.1582000000000001E-2</c:v>
                </c:pt>
                <c:pt idx="280775">
                  <c:v>4.1581E-2</c:v>
                </c:pt>
                <c:pt idx="280776">
                  <c:v>4.1581E-2</c:v>
                </c:pt>
                <c:pt idx="280777">
                  <c:v>4.1581E-2</c:v>
                </c:pt>
                <c:pt idx="280778">
                  <c:v>4.1581E-2</c:v>
                </c:pt>
                <c:pt idx="280779">
                  <c:v>4.1581E-2</c:v>
                </c:pt>
                <c:pt idx="280780">
                  <c:v>4.1581E-2</c:v>
                </c:pt>
                <c:pt idx="280781">
                  <c:v>4.1582000000000001E-2</c:v>
                </c:pt>
                <c:pt idx="280782">
                  <c:v>4.1582000000000001E-2</c:v>
                </c:pt>
                <c:pt idx="280783">
                  <c:v>4.1582000000000001E-2</c:v>
                </c:pt>
                <c:pt idx="280784">
                  <c:v>4.1582000000000001E-2</c:v>
                </c:pt>
                <c:pt idx="280785">
                  <c:v>4.1583000000000002E-2</c:v>
                </c:pt>
                <c:pt idx="280786">
                  <c:v>4.1584000000000003E-2</c:v>
                </c:pt>
                <c:pt idx="280787">
                  <c:v>4.1584000000000003E-2</c:v>
                </c:pt>
                <c:pt idx="280788">
                  <c:v>4.1584999999999997E-2</c:v>
                </c:pt>
                <c:pt idx="280789">
                  <c:v>4.1584999999999997E-2</c:v>
                </c:pt>
                <c:pt idx="280790">
                  <c:v>4.1585999999999998E-2</c:v>
                </c:pt>
                <c:pt idx="280791">
                  <c:v>4.1586999999999999E-2</c:v>
                </c:pt>
                <c:pt idx="280792">
                  <c:v>4.1586999999999999E-2</c:v>
                </c:pt>
                <c:pt idx="280793">
                  <c:v>4.1588E-2</c:v>
                </c:pt>
                <c:pt idx="280794">
                  <c:v>4.1589000000000001E-2</c:v>
                </c:pt>
                <c:pt idx="280795">
                  <c:v>4.1590000000000002E-2</c:v>
                </c:pt>
                <c:pt idx="280796">
                  <c:v>4.1591000000000003E-2</c:v>
                </c:pt>
                <c:pt idx="280797">
                  <c:v>4.1591999999999997E-2</c:v>
                </c:pt>
                <c:pt idx="280798">
                  <c:v>4.1592999999999998E-2</c:v>
                </c:pt>
                <c:pt idx="280799">
                  <c:v>4.1593999999999999E-2</c:v>
                </c:pt>
                <c:pt idx="280800">
                  <c:v>4.1596000000000001E-2</c:v>
                </c:pt>
                <c:pt idx="280801">
                  <c:v>4.1597000000000002E-2</c:v>
                </c:pt>
                <c:pt idx="280802">
                  <c:v>4.1598000000000003E-2</c:v>
                </c:pt>
                <c:pt idx="280803">
                  <c:v>4.1598999999999997E-2</c:v>
                </c:pt>
                <c:pt idx="280804">
                  <c:v>4.1599999999999998E-2</c:v>
                </c:pt>
                <c:pt idx="280805">
                  <c:v>4.1600999999999999E-2</c:v>
                </c:pt>
                <c:pt idx="280806">
                  <c:v>4.1603000000000001E-2</c:v>
                </c:pt>
                <c:pt idx="280807">
                  <c:v>4.1604000000000002E-2</c:v>
                </c:pt>
                <c:pt idx="280808">
                  <c:v>4.1605999999999997E-2</c:v>
                </c:pt>
                <c:pt idx="280809">
                  <c:v>4.1606999999999998E-2</c:v>
                </c:pt>
                <c:pt idx="280810">
                  <c:v>4.1607999999999999E-2</c:v>
                </c:pt>
                <c:pt idx="280811">
                  <c:v>4.1610000000000001E-2</c:v>
                </c:pt>
                <c:pt idx="280812">
                  <c:v>4.1611000000000002E-2</c:v>
                </c:pt>
                <c:pt idx="280813">
                  <c:v>4.1612999999999997E-2</c:v>
                </c:pt>
                <c:pt idx="280814">
                  <c:v>4.1613999999999998E-2</c:v>
                </c:pt>
                <c:pt idx="280815">
                  <c:v>4.1614999999999999E-2</c:v>
                </c:pt>
                <c:pt idx="280816">
                  <c:v>4.1616E-2</c:v>
                </c:pt>
                <c:pt idx="280817">
                  <c:v>4.1618000000000002E-2</c:v>
                </c:pt>
                <c:pt idx="280818">
                  <c:v>4.1619000000000003E-2</c:v>
                </c:pt>
                <c:pt idx="280819">
                  <c:v>4.1620999999999998E-2</c:v>
                </c:pt>
                <c:pt idx="280820">
                  <c:v>4.1621999999999999E-2</c:v>
                </c:pt>
                <c:pt idx="280821">
                  <c:v>4.1623E-2</c:v>
                </c:pt>
                <c:pt idx="280822">
                  <c:v>4.1625000000000002E-2</c:v>
                </c:pt>
                <c:pt idx="280823">
                  <c:v>4.1626000000000003E-2</c:v>
                </c:pt>
                <c:pt idx="280824">
                  <c:v>4.1626999999999997E-2</c:v>
                </c:pt>
                <c:pt idx="280825">
                  <c:v>4.1627999999999998E-2</c:v>
                </c:pt>
                <c:pt idx="280826">
                  <c:v>4.1628999999999999E-2</c:v>
                </c:pt>
                <c:pt idx="280827">
                  <c:v>4.1631000000000001E-2</c:v>
                </c:pt>
                <c:pt idx="280828">
                  <c:v>4.1632000000000002E-2</c:v>
                </c:pt>
                <c:pt idx="280829">
                  <c:v>4.1633000000000003E-2</c:v>
                </c:pt>
                <c:pt idx="280830">
                  <c:v>4.1633999999999997E-2</c:v>
                </c:pt>
                <c:pt idx="280831">
                  <c:v>4.1634999999999998E-2</c:v>
                </c:pt>
                <c:pt idx="280832">
                  <c:v>4.1635999999999999E-2</c:v>
                </c:pt>
                <c:pt idx="280833">
                  <c:v>4.1635999999999999E-2</c:v>
                </c:pt>
                <c:pt idx="280834">
                  <c:v>4.1637E-2</c:v>
                </c:pt>
                <c:pt idx="280835">
                  <c:v>4.1638000000000001E-2</c:v>
                </c:pt>
                <c:pt idx="280836">
                  <c:v>4.1639000000000002E-2</c:v>
                </c:pt>
                <c:pt idx="280837">
                  <c:v>4.1639000000000002E-2</c:v>
                </c:pt>
                <c:pt idx="280838">
                  <c:v>4.1640000000000003E-2</c:v>
                </c:pt>
                <c:pt idx="280839">
                  <c:v>4.1640000000000003E-2</c:v>
                </c:pt>
                <c:pt idx="280840">
                  <c:v>4.1640000000000003E-2</c:v>
                </c:pt>
                <c:pt idx="280841">
                  <c:v>4.1640999999999997E-2</c:v>
                </c:pt>
                <c:pt idx="280842">
                  <c:v>4.1640999999999997E-2</c:v>
                </c:pt>
                <c:pt idx="280843">
                  <c:v>4.1640999999999997E-2</c:v>
                </c:pt>
                <c:pt idx="280844">
                  <c:v>4.1641999999999998E-2</c:v>
                </c:pt>
                <c:pt idx="280845">
                  <c:v>4.1641999999999998E-2</c:v>
                </c:pt>
                <c:pt idx="280846">
                  <c:v>4.1641999999999998E-2</c:v>
                </c:pt>
                <c:pt idx="280847">
                  <c:v>4.1641999999999998E-2</c:v>
                </c:pt>
                <c:pt idx="280848">
                  <c:v>4.1641999999999998E-2</c:v>
                </c:pt>
                <c:pt idx="280849">
                  <c:v>4.1640999999999997E-2</c:v>
                </c:pt>
                <c:pt idx="280850">
                  <c:v>4.1640999999999997E-2</c:v>
                </c:pt>
                <c:pt idx="280851">
                  <c:v>4.1640999999999997E-2</c:v>
                </c:pt>
                <c:pt idx="280852">
                  <c:v>4.1640000000000003E-2</c:v>
                </c:pt>
                <c:pt idx="280853">
                  <c:v>4.1640000000000003E-2</c:v>
                </c:pt>
                <c:pt idx="280854">
                  <c:v>4.1639000000000002E-2</c:v>
                </c:pt>
                <c:pt idx="280855">
                  <c:v>4.1639000000000002E-2</c:v>
                </c:pt>
                <c:pt idx="280856">
                  <c:v>4.1638000000000001E-2</c:v>
                </c:pt>
                <c:pt idx="280857">
                  <c:v>4.1638000000000001E-2</c:v>
                </c:pt>
                <c:pt idx="280858">
                  <c:v>4.1637E-2</c:v>
                </c:pt>
                <c:pt idx="280859">
                  <c:v>4.1635999999999999E-2</c:v>
                </c:pt>
                <c:pt idx="280860">
                  <c:v>4.1634999999999998E-2</c:v>
                </c:pt>
                <c:pt idx="280861">
                  <c:v>4.1633999999999997E-2</c:v>
                </c:pt>
                <c:pt idx="280862">
                  <c:v>4.1633000000000003E-2</c:v>
                </c:pt>
                <c:pt idx="280863">
                  <c:v>4.1632000000000002E-2</c:v>
                </c:pt>
                <c:pt idx="280864">
                  <c:v>4.1631000000000001E-2</c:v>
                </c:pt>
                <c:pt idx="280865">
                  <c:v>4.163E-2</c:v>
                </c:pt>
                <c:pt idx="280866">
                  <c:v>4.1628999999999999E-2</c:v>
                </c:pt>
                <c:pt idx="280867">
                  <c:v>4.1627999999999998E-2</c:v>
                </c:pt>
                <c:pt idx="280868">
                  <c:v>4.1626999999999997E-2</c:v>
                </c:pt>
                <c:pt idx="280869">
                  <c:v>4.1625000000000002E-2</c:v>
                </c:pt>
                <c:pt idx="280870">
                  <c:v>4.1624000000000001E-2</c:v>
                </c:pt>
                <c:pt idx="280871">
                  <c:v>4.1623E-2</c:v>
                </c:pt>
                <c:pt idx="280872">
                  <c:v>4.1620999999999998E-2</c:v>
                </c:pt>
                <c:pt idx="280873">
                  <c:v>4.1619999999999997E-2</c:v>
                </c:pt>
                <c:pt idx="280874">
                  <c:v>4.1618000000000002E-2</c:v>
                </c:pt>
                <c:pt idx="280875">
                  <c:v>4.1617000000000001E-2</c:v>
                </c:pt>
                <c:pt idx="280876">
                  <c:v>4.1614999999999999E-2</c:v>
                </c:pt>
                <c:pt idx="280877">
                  <c:v>4.1612999999999997E-2</c:v>
                </c:pt>
                <c:pt idx="280878">
                  <c:v>4.1612000000000003E-2</c:v>
                </c:pt>
                <c:pt idx="280879">
                  <c:v>4.1610000000000001E-2</c:v>
                </c:pt>
                <c:pt idx="280880">
                  <c:v>4.1609E-2</c:v>
                </c:pt>
                <c:pt idx="280881">
                  <c:v>4.1606999999999998E-2</c:v>
                </c:pt>
                <c:pt idx="280882">
                  <c:v>4.1605000000000003E-2</c:v>
                </c:pt>
                <c:pt idx="280883">
                  <c:v>4.1604000000000002E-2</c:v>
                </c:pt>
                <c:pt idx="280884">
                  <c:v>4.1602E-2</c:v>
                </c:pt>
                <c:pt idx="280885">
                  <c:v>4.1599999999999998E-2</c:v>
                </c:pt>
                <c:pt idx="280886">
                  <c:v>4.1598000000000003E-2</c:v>
                </c:pt>
                <c:pt idx="280887">
                  <c:v>4.1596000000000001E-2</c:v>
                </c:pt>
                <c:pt idx="280888">
                  <c:v>4.1593999999999999E-2</c:v>
                </c:pt>
                <c:pt idx="280889">
                  <c:v>4.1591999999999997E-2</c:v>
                </c:pt>
                <c:pt idx="280890">
                  <c:v>4.1591000000000003E-2</c:v>
                </c:pt>
                <c:pt idx="280891">
                  <c:v>4.1589000000000001E-2</c:v>
                </c:pt>
                <c:pt idx="280892">
                  <c:v>4.1586999999999999E-2</c:v>
                </c:pt>
                <c:pt idx="280893">
                  <c:v>4.1584999999999997E-2</c:v>
                </c:pt>
                <c:pt idx="280894">
                  <c:v>4.1584000000000003E-2</c:v>
                </c:pt>
                <c:pt idx="280895">
                  <c:v>4.1582000000000001E-2</c:v>
                </c:pt>
                <c:pt idx="280896">
                  <c:v>4.1579999999999999E-2</c:v>
                </c:pt>
                <c:pt idx="280897">
                  <c:v>4.1577999999999997E-2</c:v>
                </c:pt>
                <c:pt idx="280898">
                  <c:v>4.1577000000000003E-2</c:v>
                </c:pt>
                <c:pt idx="280899">
                  <c:v>4.1575000000000001E-2</c:v>
                </c:pt>
                <c:pt idx="280900">
                  <c:v>4.1572999999999999E-2</c:v>
                </c:pt>
                <c:pt idx="280901">
                  <c:v>4.1571999999999998E-2</c:v>
                </c:pt>
                <c:pt idx="280902">
                  <c:v>4.1570999999999997E-2</c:v>
                </c:pt>
                <c:pt idx="280903">
                  <c:v>4.1569000000000002E-2</c:v>
                </c:pt>
                <c:pt idx="280904">
                  <c:v>4.1568000000000001E-2</c:v>
                </c:pt>
                <c:pt idx="280905">
                  <c:v>4.1567E-2</c:v>
                </c:pt>
                <c:pt idx="280906">
                  <c:v>4.1564999999999998E-2</c:v>
                </c:pt>
                <c:pt idx="280907">
                  <c:v>4.1563999999999997E-2</c:v>
                </c:pt>
                <c:pt idx="280908">
                  <c:v>4.1563000000000003E-2</c:v>
                </c:pt>
                <c:pt idx="280909">
                  <c:v>4.1562000000000002E-2</c:v>
                </c:pt>
                <c:pt idx="280910">
                  <c:v>4.1561000000000001E-2</c:v>
                </c:pt>
                <c:pt idx="280911">
                  <c:v>4.156E-2</c:v>
                </c:pt>
                <c:pt idx="280912">
                  <c:v>4.1558999999999999E-2</c:v>
                </c:pt>
                <c:pt idx="280913">
                  <c:v>4.1557999999999998E-2</c:v>
                </c:pt>
                <c:pt idx="280914">
                  <c:v>4.1557999999999998E-2</c:v>
                </c:pt>
                <c:pt idx="280915">
                  <c:v>4.1556999999999997E-2</c:v>
                </c:pt>
                <c:pt idx="280916">
                  <c:v>4.1556999999999997E-2</c:v>
                </c:pt>
                <c:pt idx="280917">
                  <c:v>4.1556000000000003E-2</c:v>
                </c:pt>
                <c:pt idx="280918">
                  <c:v>4.1556000000000003E-2</c:v>
                </c:pt>
                <c:pt idx="280919">
                  <c:v>4.1555000000000002E-2</c:v>
                </c:pt>
                <c:pt idx="280920">
                  <c:v>4.1555000000000002E-2</c:v>
                </c:pt>
                <c:pt idx="280921">
                  <c:v>4.1555000000000002E-2</c:v>
                </c:pt>
                <c:pt idx="280922">
                  <c:v>4.1555000000000002E-2</c:v>
                </c:pt>
                <c:pt idx="280923">
                  <c:v>4.1555000000000002E-2</c:v>
                </c:pt>
                <c:pt idx="280924">
                  <c:v>4.1555000000000002E-2</c:v>
                </c:pt>
                <c:pt idx="280925">
                  <c:v>4.1555000000000002E-2</c:v>
                </c:pt>
                <c:pt idx="280926">
                  <c:v>4.1556000000000003E-2</c:v>
                </c:pt>
                <c:pt idx="280927">
                  <c:v>4.1556000000000003E-2</c:v>
                </c:pt>
                <c:pt idx="280928">
                  <c:v>4.1556999999999997E-2</c:v>
                </c:pt>
                <c:pt idx="280929">
                  <c:v>4.1556999999999997E-2</c:v>
                </c:pt>
                <c:pt idx="280930">
                  <c:v>4.1557999999999998E-2</c:v>
                </c:pt>
                <c:pt idx="280931">
                  <c:v>4.1558999999999999E-2</c:v>
                </c:pt>
                <c:pt idx="280932">
                  <c:v>4.1558999999999999E-2</c:v>
                </c:pt>
                <c:pt idx="280933">
                  <c:v>4.156E-2</c:v>
                </c:pt>
                <c:pt idx="280934">
                  <c:v>4.1561000000000001E-2</c:v>
                </c:pt>
                <c:pt idx="280935">
                  <c:v>4.1562000000000002E-2</c:v>
                </c:pt>
                <c:pt idx="280936">
                  <c:v>4.1563000000000003E-2</c:v>
                </c:pt>
                <c:pt idx="280937">
                  <c:v>4.1563999999999997E-2</c:v>
                </c:pt>
                <c:pt idx="280938">
                  <c:v>4.1565999999999999E-2</c:v>
                </c:pt>
                <c:pt idx="280939">
                  <c:v>4.1567E-2</c:v>
                </c:pt>
                <c:pt idx="280940">
                  <c:v>4.1569000000000002E-2</c:v>
                </c:pt>
                <c:pt idx="280941">
                  <c:v>4.1570000000000003E-2</c:v>
                </c:pt>
                <c:pt idx="280942">
                  <c:v>4.1571999999999998E-2</c:v>
                </c:pt>
                <c:pt idx="280943">
                  <c:v>4.1572999999999999E-2</c:v>
                </c:pt>
                <c:pt idx="280944">
                  <c:v>4.1575000000000001E-2</c:v>
                </c:pt>
                <c:pt idx="280945">
                  <c:v>4.1577000000000003E-2</c:v>
                </c:pt>
                <c:pt idx="280946">
                  <c:v>4.1578999999999998E-2</c:v>
                </c:pt>
                <c:pt idx="280947">
                  <c:v>4.1579999999999999E-2</c:v>
                </c:pt>
                <c:pt idx="280948">
                  <c:v>4.1582000000000001E-2</c:v>
                </c:pt>
                <c:pt idx="280949">
                  <c:v>4.1584000000000003E-2</c:v>
                </c:pt>
                <c:pt idx="280950">
                  <c:v>4.1585999999999998E-2</c:v>
                </c:pt>
                <c:pt idx="280951">
                  <c:v>4.1589000000000001E-2</c:v>
                </c:pt>
                <c:pt idx="280952">
                  <c:v>4.1591000000000003E-2</c:v>
                </c:pt>
                <c:pt idx="280953">
                  <c:v>4.1592999999999998E-2</c:v>
                </c:pt>
                <c:pt idx="280954">
                  <c:v>4.1595E-2</c:v>
                </c:pt>
                <c:pt idx="280955">
                  <c:v>4.1597000000000002E-2</c:v>
                </c:pt>
                <c:pt idx="280956">
                  <c:v>4.1598999999999997E-2</c:v>
                </c:pt>
                <c:pt idx="280957">
                  <c:v>4.1600999999999999E-2</c:v>
                </c:pt>
                <c:pt idx="280958">
                  <c:v>4.1603000000000001E-2</c:v>
                </c:pt>
                <c:pt idx="280959">
                  <c:v>4.1605000000000003E-2</c:v>
                </c:pt>
                <c:pt idx="280960">
                  <c:v>4.1607999999999999E-2</c:v>
                </c:pt>
                <c:pt idx="280961">
                  <c:v>4.1610000000000001E-2</c:v>
                </c:pt>
                <c:pt idx="280962">
                  <c:v>4.1612000000000003E-2</c:v>
                </c:pt>
                <c:pt idx="280963">
                  <c:v>4.1613999999999998E-2</c:v>
                </c:pt>
                <c:pt idx="280964">
                  <c:v>4.1616E-2</c:v>
                </c:pt>
                <c:pt idx="280965">
                  <c:v>4.1618000000000002E-2</c:v>
                </c:pt>
                <c:pt idx="280966">
                  <c:v>4.1619999999999997E-2</c:v>
                </c:pt>
                <c:pt idx="280967">
                  <c:v>4.1621999999999999E-2</c:v>
                </c:pt>
                <c:pt idx="280968">
                  <c:v>4.1624000000000001E-2</c:v>
                </c:pt>
                <c:pt idx="280969">
                  <c:v>4.1626000000000003E-2</c:v>
                </c:pt>
                <c:pt idx="280970">
                  <c:v>4.1627999999999998E-2</c:v>
                </c:pt>
                <c:pt idx="280971">
                  <c:v>4.163E-2</c:v>
                </c:pt>
                <c:pt idx="280972">
                  <c:v>4.1631000000000001E-2</c:v>
                </c:pt>
                <c:pt idx="280973">
                  <c:v>4.1633000000000003E-2</c:v>
                </c:pt>
                <c:pt idx="280974">
                  <c:v>4.1634999999999998E-2</c:v>
                </c:pt>
                <c:pt idx="280975">
                  <c:v>4.1635999999999999E-2</c:v>
                </c:pt>
                <c:pt idx="280976">
                  <c:v>4.1638000000000001E-2</c:v>
                </c:pt>
                <c:pt idx="280977">
                  <c:v>4.1639000000000002E-2</c:v>
                </c:pt>
                <c:pt idx="280978">
                  <c:v>4.1640000000000003E-2</c:v>
                </c:pt>
                <c:pt idx="280979">
                  <c:v>4.1640999999999997E-2</c:v>
                </c:pt>
                <c:pt idx="280980">
                  <c:v>4.1641999999999998E-2</c:v>
                </c:pt>
                <c:pt idx="280981">
                  <c:v>4.1642999999999999E-2</c:v>
                </c:pt>
                <c:pt idx="280982">
                  <c:v>4.1644E-2</c:v>
                </c:pt>
                <c:pt idx="280983">
                  <c:v>4.1645000000000001E-2</c:v>
                </c:pt>
                <c:pt idx="280984">
                  <c:v>4.1646000000000002E-2</c:v>
                </c:pt>
                <c:pt idx="280985">
                  <c:v>4.1647000000000003E-2</c:v>
                </c:pt>
                <c:pt idx="280986">
                  <c:v>4.1647000000000003E-2</c:v>
                </c:pt>
                <c:pt idx="280987">
                  <c:v>4.1647999999999998E-2</c:v>
                </c:pt>
                <c:pt idx="280988">
                  <c:v>4.1647999999999998E-2</c:v>
                </c:pt>
                <c:pt idx="280989">
                  <c:v>4.1647999999999998E-2</c:v>
                </c:pt>
                <c:pt idx="280990">
                  <c:v>4.1647999999999998E-2</c:v>
                </c:pt>
                <c:pt idx="280991">
                  <c:v>4.1648999999999999E-2</c:v>
                </c:pt>
                <c:pt idx="280992">
                  <c:v>4.1647999999999998E-2</c:v>
                </c:pt>
                <c:pt idx="280993">
                  <c:v>4.1647999999999998E-2</c:v>
                </c:pt>
                <c:pt idx="280994">
                  <c:v>4.1647999999999998E-2</c:v>
                </c:pt>
                <c:pt idx="280995">
                  <c:v>4.1647999999999998E-2</c:v>
                </c:pt>
                <c:pt idx="280996">
                  <c:v>4.1647999999999998E-2</c:v>
                </c:pt>
                <c:pt idx="280997">
                  <c:v>4.1647999999999998E-2</c:v>
                </c:pt>
                <c:pt idx="280998">
                  <c:v>4.1647000000000003E-2</c:v>
                </c:pt>
                <c:pt idx="280999">
                  <c:v>4.1647000000000003E-2</c:v>
                </c:pt>
                <c:pt idx="281000">
                  <c:v>4.1646000000000002E-2</c:v>
                </c:pt>
                <c:pt idx="281001">
                  <c:v>4.1646000000000002E-2</c:v>
                </c:pt>
                <c:pt idx="281002">
                  <c:v>4.1645000000000001E-2</c:v>
                </c:pt>
                <c:pt idx="281003">
                  <c:v>4.1644E-2</c:v>
                </c:pt>
                <c:pt idx="281004">
                  <c:v>4.1642999999999999E-2</c:v>
                </c:pt>
                <c:pt idx="281005">
                  <c:v>4.1642999999999999E-2</c:v>
                </c:pt>
                <c:pt idx="281006">
                  <c:v>4.1641999999999998E-2</c:v>
                </c:pt>
                <c:pt idx="281007">
                  <c:v>4.1640999999999997E-2</c:v>
                </c:pt>
                <c:pt idx="281008">
                  <c:v>4.1640000000000003E-2</c:v>
                </c:pt>
                <c:pt idx="281009">
                  <c:v>4.1639000000000002E-2</c:v>
                </c:pt>
                <c:pt idx="281010">
                  <c:v>4.1638000000000001E-2</c:v>
                </c:pt>
                <c:pt idx="281011">
                  <c:v>4.1637E-2</c:v>
                </c:pt>
                <c:pt idx="281012">
                  <c:v>4.1635999999999999E-2</c:v>
                </c:pt>
                <c:pt idx="281013">
                  <c:v>4.1634999999999998E-2</c:v>
                </c:pt>
                <c:pt idx="281014">
                  <c:v>4.1633999999999997E-2</c:v>
                </c:pt>
                <c:pt idx="281015">
                  <c:v>4.1633000000000003E-2</c:v>
                </c:pt>
                <c:pt idx="281016">
                  <c:v>4.1632000000000002E-2</c:v>
                </c:pt>
                <c:pt idx="281017">
                  <c:v>4.1631000000000001E-2</c:v>
                </c:pt>
                <c:pt idx="281018">
                  <c:v>4.163E-2</c:v>
                </c:pt>
                <c:pt idx="281019">
                  <c:v>4.1627999999999998E-2</c:v>
                </c:pt>
                <c:pt idx="281020">
                  <c:v>4.1626999999999997E-2</c:v>
                </c:pt>
                <c:pt idx="281021">
                  <c:v>4.1626000000000003E-2</c:v>
                </c:pt>
                <c:pt idx="281022">
                  <c:v>4.1625000000000002E-2</c:v>
                </c:pt>
                <c:pt idx="281023">
                  <c:v>4.1624000000000001E-2</c:v>
                </c:pt>
                <c:pt idx="281024">
                  <c:v>4.1623E-2</c:v>
                </c:pt>
                <c:pt idx="281025">
                  <c:v>4.1621999999999999E-2</c:v>
                </c:pt>
                <c:pt idx="281026">
                  <c:v>4.1620999999999998E-2</c:v>
                </c:pt>
                <c:pt idx="281027">
                  <c:v>4.1619000000000003E-2</c:v>
                </c:pt>
                <c:pt idx="281028">
                  <c:v>4.1618000000000002E-2</c:v>
                </c:pt>
                <c:pt idx="281029">
                  <c:v>4.1617000000000001E-2</c:v>
                </c:pt>
                <c:pt idx="281030">
                  <c:v>4.1616E-2</c:v>
                </c:pt>
                <c:pt idx="281031">
                  <c:v>4.1614999999999999E-2</c:v>
                </c:pt>
                <c:pt idx="281032">
                  <c:v>4.1612999999999997E-2</c:v>
                </c:pt>
                <c:pt idx="281033">
                  <c:v>4.1612000000000003E-2</c:v>
                </c:pt>
                <c:pt idx="281034">
                  <c:v>4.1611000000000002E-2</c:v>
                </c:pt>
                <c:pt idx="281035">
                  <c:v>4.1610000000000001E-2</c:v>
                </c:pt>
                <c:pt idx="281036">
                  <c:v>4.1609E-2</c:v>
                </c:pt>
                <c:pt idx="281037">
                  <c:v>4.1606999999999998E-2</c:v>
                </c:pt>
                <c:pt idx="281038">
                  <c:v>4.1605999999999997E-2</c:v>
                </c:pt>
                <c:pt idx="281039">
                  <c:v>4.1605000000000003E-2</c:v>
                </c:pt>
                <c:pt idx="281040">
                  <c:v>4.1604000000000002E-2</c:v>
                </c:pt>
                <c:pt idx="281041">
                  <c:v>4.1602E-2</c:v>
                </c:pt>
                <c:pt idx="281042">
                  <c:v>4.1600999999999999E-2</c:v>
                </c:pt>
                <c:pt idx="281043">
                  <c:v>4.1599999999999998E-2</c:v>
                </c:pt>
                <c:pt idx="281044">
                  <c:v>4.1598999999999997E-2</c:v>
                </c:pt>
                <c:pt idx="281045">
                  <c:v>4.1598000000000003E-2</c:v>
                </c:pt>
                <c:pt idx="281046">
                  <c:v>4.1597000000000002E-2</c:v>
                </c:pt>
                <c:pt idx="281047">
                  <c:v>4.1596000000000001E-2</c:v>
                </c:pt>
                <c:pt idx="281048">
                  <c:v>4.1595E-2</c:v>
                </c:pt>
                <c:pt idx="281049">
                  <c:v>4.1592999999999998E-2</c:v>
                </c:pt>
                <c:pt idx="281050">
                  <c:v>4.1591999999999997E-2</c:v>
                </c:pt>
                <c:pt idx="281051">
                  <c:v>4.1591000000000003E-2</c:v>
                </c:pt>
                <c:pt idx="281052">
                  <c:v>4.1590000000000002E-2</c:v>
                </c:pt>
                <c:pt idx="281053">
                  <c:v>4.1589000000000001E-2</c:v>
                </c:pt>
                <c:pt idx="281054">
                  <c:v>4.1588E-2</c:v>
                </c:pt>
                <c:pt idx="281055">
                  <c:v>4.1588E-2</c:v>
                </c:pt>
                <c:pt idx="281056">
                  <c:v>4.1586999999999999E-2</c:v>
                </c:pt>
                <c:pt idx="281057">
                  <c:v>4.1585999999999998E-2</c:v>
                </c:pt>
                <c:pt idx="281058">
                  <c:v>4.1584999999999997E-2</c:v>
                </c:pt>
                <c:pt idx="281059">
                  <c:v>4.1584999999999997E-2</c:v>
                </c:pt>
                <c:pt idx="281060">
                  <c:v>4.1584000000000003E-2</c:v>
                </c:pt>
                <c:pt idx="281061">
                  <c:v>4.1583000000000002E-2</c:v>
                </c:pt>
                <c:pt idx="281062">
                  <c:v>4.1583000000000002E-2</c:v>
                </c:pt>
                <c:pt idx="281063">
                  <c:v>4.1582000000000001E-2</c:v>
                </c:pt>
                <c:pt idx="281064">
                  <c:v>4.1582000000000001E-2</c:v>
                </c:pt>
                <c:pt idx="281065">
                  <c:v>4.1581E-2</c:v>
                </c:pt>
                <c:pt idx="281066">
                  <c:v>4.1581E-2</c:v>
                </c:pt>
                <c:pt idx="281067">
                  <c:v>4.1581E-2</c:v>
                </c:pt>
                <c:pt idx="281068">
                  <c:v>4.1581E-2</c:v>
                </c:pt>
                <c:pt idx="281069">
                  <c:v>4.1581E-2</c:v>
                </c:pt>
                <c:pt idx="281070">
                  <c:v>4.1581E-2</c:v>
                </c:pt>
                <c:pt idx="281071">
                  <c:v>4.1581E-2</c:v>
                </c:pt>
                <c:pt idx="281072">
                  <c:v>4.1581E-2</c:v>
                </c:pt>
                <c:pt idx="281073">
                  <c:v>4.1581E-2</c:v>
                </c:pt>
                <c:pt idx="281074">
                  <c:v>4.1581E-2</c:v>
                </c:pt>
                <c:pt idx="281075">
                  <c:v>4.1582000000000001E-2</c:v>
                </c:pt>
                <c:pt idx="281076">
                  <c:v>4.1582000000000001E-2</c:v>
                </c:pt>
                <c:pt idx="281077">
                  <c:v>4.1582000000000001E-2</c:v>
                </c:pt>
                <c:pt idx="281078">
                  <c:v>4.1583000000000002E-2</c:v>
                </c:pt>
                <c:pt idx="281079">
                  <c:v>4.1584000000000003E-2</c:v>
                </c:pt>
                <c:pt idx="281080">
                  <c:v>4.1584000000000003E-2</c:v>
                </c:pt>
                <c:pt idx="281081">
                  <c:v>4.1584999999999997E-2</c:v>
                </c:pt>
                <c:pt idx="281082">
                  <c:v>4.1585999999999998E-2</c:v>
                </c:pt>
                <c:pt idx="281083">
                  <c:v>4.1586999999999999E-2</c:v>
                </c:pt>
                <c:pt idx="281084">
                  <c:v>4.1588E-2</c:v>
                </c:pt>
                <c:pt idx="281085">
                  <c:v>4.1589000000000001E-2</c:v>
                </c:pt>
                <c:pt idx="281086">
                  <c:v>4.1590000000000002E-2</c:v>
                </c:pt>
                <c:pt idx="281087">
                  <c:v>4.1591000000000003E-2</c:v>
                </c:pt>
                <c:pt idx="281088">
                  <c:v>4.1591999999999997E-2</c:v>
                </c:pt>
                <c:pt idx="281089">
                  <c:v>4.1592999999999998E-2</c:v>
                </c:pt>
                <c:pt idx="281090">
                  <c:v>4.1595E-2</c:v>
                </c:pt>
                <c:pt idx="281091">
                  <c:v>4.1596000000000001E-2</c:v>
                </c:pt>
                <c:pt idx="281092">
                  <c:v>4.1597000000000002E-2</c:v>
                </c:pt>
                <c:pt idx="281093">
                  <c:v>4.1598999999999997E-2</c:v>
                </c:pt>
                <c:pt idx="281094">
                  <c:v>4.1599999999999998E-2</c:v>
                </c:pt>
                <c:pt idx="281095">
                  <c:v>4.1602E-2</c:v>
                </c:pt>
                <c:pt idx="281096">
                  <c:v>4.1603000000000001E-2</c:v>
                </c:pt>
                <c:pt idx="281097">
                  <c:v>4.1604000000000002E-2</c:v>
                </c:pt>
                <c:pt idx="281098">
                  <c:v>4.1605999999999997E-2</c:v>
                </c:pt>
                <c:pt idx="281099">
                  <c:v>4.1606999999999998E-2</c:v>
                </c:pt>
                <c:pt idx="281100">
                  <c:v>4.1607999999999999E-2</c:v>
                </c:pt>
                <c:pt idx="281101">
                  <c:v>4.1610000000000001E-2</c:v>
                </c:pt>
                <c:pt idx="281102">
                  <c:v>4.1611000000000002E-2</c:v>
                </c:pt>
                <c:pt idx="281103">
                  <c:v>4.1612999999999997E-2</c:v>
                </c:pt>
                <c:pt idx="281104">
                  <c:v>4.1613999999999998E-2</c:v>
                </c:pt>
                <c:pt idx="281105">
                  <c:v>4.1614999999999999E-2</c:v>
                </c:pt>
                <c:pt idx="281106">
                  <c:v>4.1617000000000001E-2</c:v>
                </c:pt>
                <c:pt idx="281107">
                  <c:v>4.1618000000000002E-2</c:v>
                </c:pt>
                <c:pt idx="281108">
                  <c:v>4.1619000000000003E-2</c:v>
                </c:pt>
                <c:pt idx="281109">
                  <c:v>4.1619999999999997E-2</c:v>
                </c:pt>
                <c:pt idx="281110">
                  <c:v>4.1620999999999998E-2</c:v>
                </c:pt>
                <c:pt idx="281111">
                  <c:v>4.1621999999999999E-2</c:v>
                </c:pt>
                <c:pt idx="281112">
                  <c:v>4.1623E-2</c:v>
                </c:pt>
                <c:pt idx="281113">
                  <c:v>4.1624000000000001E-2</c:v>
                </c:pt>
                <c:pt idx="281114">
                  <c:v>4.1625000000000002E-2</c:v>
                </c:pt>
                <c:pt idx="281115">
                  <c:v>4.1625000000000002E-2</c:v>
                </c:pt>
                <c:pt idx="281116">
                  <c:v>4.1626000000000003E-2</c:v>
                </c:pt>
                <c:pt idx="281117">
                  <c:v>4.1626999999999997E-2</c:v>
                </c:pt>
                <c:pt idx="281118">
                  <c:v>4.1626999999999997E-2</c:v>
                </c:pt>
                <c:pt idx="281119">
                  <c:v>4.1627999999999998E-2</c:v>
                </c:pt>
                <c:pt idx="281120">
                  <c:v>4.1627999999999998E-2</c:v>
                </c:pt>
                <c:pt idx="281121">
                  <c:v>4.1628999999999999E-2</c:v>
                </c:pt>
                <c:pt idx="281122">
                  <c:v>4.1628999999999999E-2</c:v>
                </c:pt>
                <c:pt idx="281123">
                  <c:v>4.1628999999999999E-2</c:v>
                </c:pt>
                <c:pt idx="281124">
                  <c:v>4.1628999999999999E-2</c:v>
                </c:pt>
                <c:pt idx="281125">
                  <c:v>4.163E-2</c:v>
                </c:pt>
                <c:pt idx="281126">
                  <c:v>4.163E-2</c:v>
                </c:pt>
                <c:pt idx="281127">
                  <c:v>4.163E-2</c:v>
                </c:pt>
                <c:pt idx="281128">
                  <c:v>4.163E-2</c:v>
                </c:pt>
                <c:pt idx="281129">
                  <c:v>4.163E-2</c:v>
                </c:pt>
                <c:pt idx="281130">
                  <c:v>4.1628999999999999E-2</c:v>
                </c:pt>
                <c:pt idx="281131">
                  <c:v>4.1628999999999999E-2</c:v>
                </c:pt>
                <c:pt idx="281132">
                  <c:v>4.1628999999999999E-2</c:v>
                </c:pt>
                <c:pt idx="281133">
                  <c:v>4.1627999999999998E-2</c:v>
                </c:pt>
                <c:pt idx="281134">
                  <c:v>4.1627999999999998E-2</c:v>
                </c:pt>
                <c:pt idx="281135">
                  <c:v>4.1627999999999998E-2</c:v>
                </c:pt>
                <c:pt idx="281136">
                  <c:v>4.1626999999999997E-2</c:v>
                </c:pt>
                <c:pt idx="281137">
                  <c:v>4.1626999999999997E-2</c:v>
                </c:pt>
                <c:pt idx="281138">
                  <c:v>4.1626000000000003E-2</c:v>
                </c:pt>
                <c:pt idx="281139">
                  <c:v>4.1626000000000003E-2</c:v>
                </c:pt>
                <c:pt idx="281140">
                  <c:v>4.1625000000000002E-2</c:v>
                </c:pt>
                <c:pt idx="281141">
                  <c:v>4.1624000000000001E-2</c:v>
                </c:pt>
                <c:pt idx="281142">
                  <c:v>4.1623E-2</c:v>
                </c:pt>
                <c:pt idx="281143">
                  <c:v>4.1623E-2</c:v>
                </c:pt>
                <c:pt idx="281144">
                  <c:v>4.1621999999999999E-2</c:v>
                </c:pt>
                <c:pt idx="281145">
                  <c:v>4.1620999999999998E-2</c:v>
                </c:pt>
                <c:pt idx="281146">
                  <c:v>4.1619999999999997E-2</c:v>
                </c:pt>
                <c:pt idx="281147">
                  <c:v>4.1619000000000003E-2</c:v>
                </c:pt>
                <c:pt idx="281148">
                  <c:v>4.1618000000000002E-2</c:v>
                </c:pt>
                <c:pt idx="281149">
                  <c:v>4.1617000000000001E-2</c:v>
                </c:pt>
                <c:pt idx="281150">
                  <c:v>4.1616E-2</c:v>
                </c:pt>
                <c:pt idx="281151">
                  <c:v>4.1614999999999999E-2</c:v>
                </c:pt>
                <c:pt idx="281152">
                  <c:v>4.1612999999999997E-2</c:v>
                </c:pt>
                <c:pt idx="281153">
                  <c:v>4.1612000000000003E-2</c:v>
                </c:pt>
                <c:pt idx="281154">
                  <c:v>4.1611000000000002E-2</c:v>
                </c:pt>
                <c:pt idx="281155">
                  <c:v>4.1610000000000001E-2</c:v>
                </c:pt>
                <c:pt idx="281156">
                  <c:v>4.1607999999999999E-2</c:v>
                </c:pt>
                <c:pt idx="281157">
                  <c:v>4.1606999999999998E-2</c:v>
                </c:pt>
                <c:pt idx="281158">
                  <c:v>4.1605000000000003E-2</c:v>
                </c:pt>
                <c:pt idx="281159">
                  <c:v>4.1604000000000002E-2</c:v>
                </c:pt>
                <c:pt idx="281160">
                  <c:v>4.1603000000000001E-2</c:v>
                </c:pt>
                <c:pt idx="281161">
                  <c:v>4.1600999999999999E-2</c:v>
                </c:pt>
                <c:pt idx="281162">
                  <c:v>4.1599999999999998E-2</c:v>
                </c:pt>
                <c:pt idx="281163">
                  <c:v>4.1598000000000003E-2</c:v>
                </c:pt>
                <c:pt idx="281164">
                  <c:v>4.1597000000000002E-2</c:v>
                </c:pt>
                <c:pt idx="281165">
                  <c:v>4.1595E-2</c:v>
                </c:pt>
                <c:pt idx="281166">
                  <c:v>4.1593999999999999E-2</c:v>
                </c:pt>
                <c:pt idx="281167">
                  <c:v>4.1591999999999997E-2</c:v>
                </c:pt>
                <c:pt idx="281168">
                  <c:v>4.1591000000000003E-2</c:v>
                </c:pt>
                <c:pt idx="281169">
                  <c:v>4.1589000000000001E-2</c:v>
                </c:pt>
                <c:pt idx="281170">
                  <c:v>4.1586999999999999E-2</c:v>
                </c:pt>
                <c:pt idx="281171">
                  <c:v>4.1585999999999998E-2</c:v>
                </c:pt>
                <c:pt idx="281172">
                  <c:v>4.1584000000000003E-2</c:v>
                </c:pt>
                <c:pt idx="281173">
                  <c:v>4.1583000000000002E-2</c:v>
                </c:pt>
                <c:pt idx="281174">
                  <c:v>4.1581E-2</c:v>
                </c:pt>
                <c:pt idx="281175">
                  <c:v>4.1579999999999999E-2</c:v>
                </c:pt>
                <c:pt idx="281176">
                  <c:v>4.1577999999999997E-2</c:v>
                </c:pt>
                <c:pt idx="281177">
                  <c:v>4.1576000000000002E-2</c:v>
                </c:pt>
                <c:pt idx="281178">
                  <c:v>4.1575000000000001E-2</c:v>
                </c:pt>
                <c:pt idx="281179">
                  <c:v>4.1572999999999999E-2</c:v>
                </c:pt>
                <c:pt idx="281180">
                  <c:v>4.1571999999999998E-2</c:v>
                </c:pt>
                <c:pt idx="281181">
                  <c:v>4.1570000000000003E-2</c:v>
                </c:pt>
                <c:pt idx="281182">
                  <c:v>4.1569000000000002E-2</c:v>
                </c:pt>
                <c:pt idx="281183">
                  <c:v>4.1567E-2</c:v>
                </c:pt>
                <c:pt idx="281184">
                  <c:v>4.1565999999999999E-2</c:v>
                </c:pt>
                <c:pt idx="281185">
                  <c:v>4.1564999999999998E-2</c:v>
                </c:pt>
                <c:pt idx="281186">
                  <c:v>4.1563000000000003E-2</c:v>
                </c:pt>
                <c:pt idx="281187">
                  <c:v>4.1562000000000002E-2</c:v>
                </c:pt>
                <c:pt idx="281188">
                  <c:v>4.1561000000000001E-2</c:v>
                </c:pt>
                <c:pt idx="281189">
                  <c:v>4.156E-2</c:v>
                </c:pt>
                <c:pt idx="281190">
                  <c:v>4.1558999999999999E-2</c:v>
                </c:pt>
                <c:pt idx="281191">
                  <c:v>4.1556999999999997E-2</c:v>
                </c:pt>
                <c:pt idx="281192">
                  <c:v>4.1556000000000003E-2</c:v>
                </c:pt>
                <c:pt idx="281193">
                  <c:v>4.1555000000000002E-2</c:v>
                </c:pt>
                <c:pt idx="281194">
                  <c:v>4.1555000000000002E-2</c:v>
                </c:pt>
                <c:pt idx="281195">
                  <c:v>4.1554000000000001E-2</c:v>
                </c:pt>
                <c:pt idx="281196">
                  <c:v>4.1553E-2</c:v>
                </c:pt>
                <c:pt idx="281197">
                  <c:v>4.1553E-2</c:v>
                </c:pt>
                <c:pt idx="281198">
                  <c:v>4.1551999999999999E-2</c:v>
                </c:pt>
                <c:pt idx="281199">
                  <c:v>4.1551999999999999E-2</c:v>
                </c:pt>
                <c:pt idx="281200">
                  <c:v>4.1550999999999998E-2</c:v>
                </c:pt>
                <c:pt idx="281201">
                  <c:v>4.1550999999999998E-2</c:v>
                </c:pt>
                <c:pt idx="281202">
                  <c:v>4.1549999999999997E-2</c:v>
                </c:pt>
                <c:pt idx="281203">
                  <c:v>4.1549999999999997E-2</c:v>
                </c:pt>
                <c:pt idx="281204">
                  <c:v>4.1549999999999997E-2</c:v>
                </c:pt>
                <c:pt idx="281205">
                  <c:v>4.1549999999999997E-2</c:v>
                </c:pt>
                <c:pt idx="281206">
                  <c:v>4.1549999999999997E-2</c:v>
                </c:pt>
                <c:pt idx="281207">
                  <c:v>4.1549999999999997E-2</c:v>
                </c:pt>
                <c:pt idx="281208">
                  <c:v>4.1549999999999997E-2</c:v>
                </c:pt>
                <c:pt idx="281209">
                  <c:v>4.1550999999999998E-2</c:v>
                </c:pt>
                <c:pt idx="281210">
                  <c:v>4.1550999999999998E-2</c:v>
                </c:pt>
                <c:pt idx="281211">
                  <c:v>4.1551999999999999E-2</c:v>
                </c:pt>
                <c:pt idx="281212">
                  <c:v>4.1551999999999999E-2</c:v>
                </c:pt>
                <c:pt idx="281213">
                  <c:v>4.1553E-2</c:v>
                </c:pt>
                <c:pt idx="281214">
                  <c:v>4.1553E-2</c:v>
                </c:pt>
                <c:pt idx="281215">
                  <c:v>4.1554000000000001E-2</c:v>
                </c:pt>
                <c:pt idx="281216">
                  <c:v>4.1554000000000001E-2</c:v>
                </c:pt>
                <c:pt idx="281217">
                  <c:v>4.1555000000000002E-2</c:v>
                </c:pt>
                <c:pt idx="281218">
                  <c:v>4.1556000000000003E-2</c:v>
                </c:pt>
                <c:pt idx="281219">
                  <c:v>4.1556999999999997E-2</c:v>
                </c:pt>
                <c:pt idx="281220">
                  <c:v>4.1557999999999998E-2</c:v>
                </c:pt>
                <c:pt idx="281221">
                  <c:v>4.1558999999999999E-2</c:v>
                </c:pt>
                <c:pt idx="281222">
                  <c:v>4.156E-2</c:v>
                </c:pt>
                <c:pt idx="281223">
                  <c:v>4.1561000000000001E-2</c:v>
                </c:pt>
                <c:pt idx="281224">
                  <c:v>4.1562000000000002E-2</c:v>
                </c:pt>
                <c:pt idx="281225">
                  <c:v>4.1563000000000003E-2</c:v>
                </c:pt>
                <c:pt idx="281226">
                  <c:v>4.1563999999999997E-2</c:v>
                </c:pt>
                <c:pt idx="281227">
                  <c:v>4.1564999999999998E-2</c:v>
                </c:pt>
                <c:pt idx="281228">
                  <c:v>4.1565999999999999E-2</c:v>
                </c:pt>
                <c:pt idx="281229">
                  <c:v>4.1567E-2</c:v>
                </c:pt>
                <c:pt idx="281230">
                  <c:v>4.1568000000000001E-2</c:v>
                </c:pt>
                <c:pt idx="281231">
                  <c:v>4.1569000000000002E-2</c:v>
                </c:pt>
                <c:pt idx="281232">
                  <c:v>4.1570000000000003E-2</c:v>
                </c:pt>
                <c:pt idx="281233">
                  <c:v>4.1570999999999997E-2</c:v>
                </c:pt>
                <c:pt idx="281234">
                  <c:v>4.1571999999999998E-2</c:v>
                </c:pt>
                <c:pt idx="281235">
                  <c:v>4.1572999999999999E-2</c:v>
                </c:pt>
                <c:pt idx="281236">
                  <c:v>4.1574E-2</c:v>
                </c:pt>
                <c:pt idx="281237">
                  <c:v>4.1575000000000001E-2</c:v>
                </c:pt>
                <c:pt idx="281238">
                  <c:v>4.1576000000000002E-2</c:v>
                </c:pt>
                <c:pt idx="281239">
                  <c:v>4.1577000000000003E-2</c:v>
                </c:pt>
                <c:pt idx="281240">
                  <c:v>4.1577999999999997E-2</c:v>
                </c:pt>
                <c:pt idx="281241">
                  <c:v>4.1577999999999997E-2</c:v>
                </c:pt>
                <c:pt idx="281242">
                  <c:v>4.1578999999999998E-2</c:v>
                </c:pt>
                <c:pt idx="281243">
                  <c:v>4.1579999999999999E-2</c:v>
                </c:pt>
                <c:pt idx="281244">
                  <c:v>4.1581E-2</c:v>
                </c:pt>
                <c:pt idx="281245">
                  <c:v>4.1582000000000001E-2</c:v>
                </c:pt>
                <c:pt idx="281246">
                  <c:v>4.1582000000000001E-2</c:v>
                </c:pt>
                <c:pt idx="281247">
                  <c:v>4.1583000000000002E-2</c:v>
                </c:pt>
                <c:pt idx="281248">
                  <c:v>4.1583000000000002E-2</c:v>
                </c:pt>
                <c:pt idx="281249">
                  <c:v>4.1584000000000003E-2</c:v>
                </c:pt>
                <c:pt idx="281250">
                  <c:v>4.1584000000000003E-2</c:v>
                </c:pt>
                <c:pt idx="281251">
                  <c:v>4.1584999999999997E-2</c:v>
                </c:pt>
                <c:pt idx="281252">
                  <c:v>4.1584999999999997E-2</c:v>
                </c:pt>
                <c:pt idx="281253">
                  <c:v>4.1584999999999997E-2</c:v>
                </c:pt>
                <c:pt idx="281254">
                  <c:v>4.1585999999999998E-2</c:v>
                </c:pt>
                <c:pt idx="281255">
                  <c:v>4.1585999999999998E-2</c:v>
                </c:pt>
                <c:pt idx="281256">
                  <c:v>4.1585999999999998E-2</c:v>
                </c:pt>
                <c:pt idx="281257">
                  <c:v>4.1586999999999999E-2</c:v>
                </c:pt>
                <c:pt idx="281258">
                  <c:v>4.1586999999999999E-2</c:v>
                </c:pt>
                <c:pt idx="281259">
                  <c:v>4.1586999999999999E-2</c:v>
                </c:pt>
                <c:pt idx="281260">
                  <c:v>4.1586999999999999E-2</c:v>
                </c:pt>
                <c:pt idx="281261">
                  <c:v>4.1586999999999999E-2</c:v>
                </c:pt>
                <c:pt idx="281262">
                  <c:v>4.1586999999999999E-2</c:v>
                </c:pt>
                <c:pt idx="281263">
                  <c:v>4.1586999999999999E-2</c:v>
                </c:pt>
                <c:pt idx="281264">
                  <c:v>4.1585999999999998E-2</c:v>
                </c:pt>
                <c:pt idx="281265">
                  <c:v>4.1585999999999998E-2</c:v>
                </c:pt>
                <c:pt idx="281266">
                  <c:v>4.1585999999999998E-2</c:v>
                </c:pt>
                <c:pt idx="281267">
                  <c:v>4.1585999999999998E-2</c:v>
                </c:pt>
                <c:pt idx="281268">
                  <c:v>4.1585999999999998E-2</c:v>
                </c:pt>
                <c:pt idx="281269">
                  <c:v>4.1584999999999997E-2</c:v>
                </c:pt>
                <c:pt idx="281270">
                  <c:v>4.1584999999999997E-2</c:v>
                </c:pt>
                <c:pt idx="281271">
                  <c:v>4.1584000000000003E-2</c:v>
                </c:pt>
                <c:pt idx="281272">
                  <c:v>4.1584000000000003E-2</c:v>
                </c:pt>
                <c:pt idx="281273">
                  <c:v>4.1583000000000002E-2</c:v>
                </c:pt>
                <c:pt idx="281274">
                  <c:v>4.1582000000000001E-2</c:v>
                </c:pt>
                <c:pt idx="281275">
                  <c:v>4.1582000000000001E-2</c:v>
                </c:pt>
                <c:pt idx="281276">
                  <c:v>4.1581E-2</c:v>
                </c:pt>
                <c:pt idx="281277">
                  <c:v>4.1579999999999999E-2</c:v>
                </c:pt>
                <c:pt idx="281278">
                  <c:v>4.1579999999999999E-2</c:v>
                </c:pt>
                <c:pt idx="281279">
                  <c:v>4.1578999999999998E-2</c:v>
                </c:pt>
                <c:pt idx="281280">
                  <c:v>4.1577999999999997E-2</c:v>
                </c:pt>
                <c:pt idx="281281">
                  <c:v>4.1577000000000003E-2</c:v>
                </c:pt>
                <c:pt idx="281282">
                  <c:v>4.1576000000000002E-2</c:v>
                </c:pt>
                <c:pt idx="281283">
                  <c:v>4.1575000000000001E-2</c:v>
                </c:pt>
                <c:pt idx="281284">
                  <c:v>4.1574E-2</c:v>
                </c:pt>
                <c:pt idx="281285">
                  <c:v>4.1572999999999999E-2</c:v>
                </c:pt>
                <c:pt idx="281286">
                  <c:v>4.1571999999999998E-2</c:v>
                </c:pt>
                <c:pt idx="281287">
                  <c:v>4.1570999999999997E-2</c:v>
                </c:pt>
                <c:pt idx="281288">
                  <c:v>4.1569000000000002E-2</c:v>
                </c:pt>
                <c:pt idx="281289">
                  <c:v>4.1568000000000001E-2</c:v>
                </c:pt>
                <c:pt idx="281290">
                  <c:v>4.1567E-2</c:v>
                </c:pt>
                <c:pt idx="281291">
                  <c:v>4.1565999999999999E-2</c:v>
                </c:pt>
                <c:pt idx="281292">
                  <c:v>4.1563999999999997E-2</c:v>
                </c:pt>
                <c:pt idx="281293">
                  <c:v>4.1563000000000003E-2</c:v>
                </c:pt>
                <c:pt idx="281294">
                  <c:v>4.1561000000000001E-2</c:v>
                </c:pt>
                <c:pt idx="281295">
                  <c:v>4.156E-2</c:v>
                </c:pt>
                <c:pt idx="281296">
                  <c:v>4.1557999999999998E-2</c:v>
                </c:pt>
                <c:pt idx="281297">
                  <c:v>4.1556999999999997E-2</c:v>
                </c:pt>
                <c:pt idx="281298">
                  <c:v>4.1555000000000002E-2</c:v>
                </c:pt>
                <c:pt idx="281299">
                  <c:v>4.1553E-2</c:v>
                </c:pt>
                <c:pt idx="281300">
                  <c:v>4.1551999999999999E-2</c:v>
                </c:pt>
                <c:pt idx="281301">
                  <c:v>4.1549999999999997E-2</c:v>
                </c:pt>
                <c:pt idx="281302">
                  <c:v>4.1548000000000002E-2</c:v>
                </c:pt>
                <c:pt idx="281303">
                  <c:v>4.1547000000000001E-2</c:v>
                </c:pt>
                <c:pt idx="281304">
                  <c:v>4.1544999999999999E-2</c:v>
                </c:pt>
                <c:pt idx="281305">
                  <c:v>4.1542999999999997E-2</c:v>
                </c:pt>
                <c:pt idx="281306">
                  <c:v>4.1541000000000002E-2</c:v>
                </c:pt>
                <c:pt idx="281307">
                  <c:v>4.1539E-2</c:v>
                </c:pt>
                <c:pt idx="281308">
                  <c:v>4.1536999999999998E-2</c:v>
                </c:pt>
                <c:pt idx="281309">
                  <c:v>4.1535000000000002E-2</c:v>
                </c:pt>
                <c:pt idx="281310">
                  <c:v>4.1533E-2</c:v>
                </c:pt>
                <c:pt idx="281311">
                  <c:v>4.1530999999999998E-2</c:v>
                </c:pt>
                <c:pt idx="281312">
                  <c:v>4.1529000000000003E-2</c:v>
                </c:pt>
                <c:pt idx="281313">
                  <c:v>4.1527000000000001E-2</c:v>
                </c:pt>
                <c:pt idx="281314">
                  <c:v>4.1524999999999999E-2</c:v>
                </c:pt>
                <c:pt idx="281315">
                  <c:v>4.1522999999999997E-2</c:v>
                </c:pt>
                <c:pt idx="281316">
                  <c:v>4.1521000000000002E-2</c:v>
                </c:pt>
                <c:pt idx="281317">
                  <c:v>4.1519E-2</c:v>
                </c:pt>
                <c:pt idx="281318">
                  <c:v>4.1516999999999998E-2</c:v>
                </c:pt>
                <c:pt idx="281319">
                  <c:v>4.1515000000000003E-2</c:v>
                </c:pt>
                <c:pt idx="281320">
                  <c:v>4.1512E-2</c:v>
                </c:pt>
                <c:pt idx="281321">
                  <c:v>4.1509999999999998E-2</c:v>
                </c:pt>
                <c:pt idx="281322">
                  <c:v>4.1508000000000003E-2</c:v>
                </c:pt>
                <c:pt idx="281323">
                  <c:v>4.1506000000000001E-2</c:v>
                </c:pt>
                <c:pt idx="281324">
                  <c:v>4.1502999999999998E-2</c:v>
                </c:pt>
                <c:pt idx="281325">
                  <c:v>4.1501000000000003E-2</c:v>
                </c:pt>
                <c:pt idx="281326">
                  <c:v>4.1499000000000001E-2</c:v>
                </c:pt>
                <c:pt idx="281327">
                  <c:v>4.1496999999999999E-2</c:v>
                </c:pt>
                <c:pt idx="281328">
                  <c:v>4.1494000000000003E-2</c:v>
                </c:pt>
                <c:pt idx="281329">
                  <c:v>4.1492000000000001E-2</c:v>
                </c:pt>
                <c:pt idx="281330">
                  <c:v>4.1489999999999999E-2</c:v>
                </c:pt>
                <c:pt idx="281331">
                  <c:v>4.1487000000000003E-2</c:v>
                </c:pt>
                <c:pt idx="281332">
                  <c:v>4.1485000000000001E-2</c:v>
                </c:pt>
                <c:pt idx="281333">
                  <c:v>4.1481999999999998E-2</c:v>
                </c:pt>
                <c:pt idx="281334">
                  <c:v>4.1480000000000003E-2</c:v>
                </c:pt>
                <c:pt idx="281335">
                  <c:v>4.1478000000000001E-2</c:v>
                </c:pt>
                <c:pt idx="281336">
                  <c:v>4.1474999999999998E-2</c:v>
                </c:pt>
                <c:pt idx="281337">
                  <c:v>4.1473000000000003E-2</c:v>
                </c:pt>
                <c:pt idx="281338">
                  <c:v>4.1471000000000001E-2</c:v>
                </c:pt>
                <c:pt idx="281339">
                  <c:v>4.1467999999999998E-2</c:v>
                </c:pt>
                <c:pt idx="281340">
                  <c:v>4.1466000000000003E-2</c:v>
                </c:pt>
                <c:pt idx="281341">
                  <c:v>4.1464000000000001E-2</c:v>
                </c:pt>
                <c:pt idx="281342">
                  <c:v>4.1460999999999998E-2</c:v>
                </c:pt>
                <c:pt idx="281343">
                  <c:v>4.1459000000000003E-2</c:v>
                </c:pt>
                <c:pt idx="281344">
                  <c:v>4.1456E-2</c:v>
                </c:pt>
                <c:pt idx="281345">
                  <c:v>4.1453999999999998E-2</c:v>
                </c:pt>
                <c:pt idx="281346">
                  <c:v>4.1452000000000003E-2</c:v>
                </c:pt>
                <c:pt idx="281347">
                  <c:v>4.1449E-2</c:v>
                </c:pt>
                <c:pt idx="281348">
                  <c:v>4.1446999999999998E-2</c:v>
                </c:pt>
                <c:pt idx="281349">
                  <c:v>4.1445000000000003E-2</c:v>
                </c:pt>
                <c:pt idx="281350">
                  <c:v>4.1443000000000001E-2</c:v>
                </c:pt>
                <c:pt idx="281351">
                  <c:v>4.1440999999999999E-2</c:v>
                </c:pt>
                <c:pt idx="281352">
                  <c:v>4.1438999999999997E-2</c:v>
                </c:pt>
                <c:pt idx="281353">
                  <c:v>4.1436000000000001E-2</c:v>
                </c:pt>
                <c:pt idx="281354">
                  <c:v>4.1433999999999999E-2</c:v>
                </c:pt>
                <c:pt idx="281355">
                  <c:v>4.1431999999999997E-2</c:v>
                </c:pt>
                <c:pt idx="281356">
                  <c:v>4.1430000000000002E-2</c:v>
                </c:pt>
                <c:pt idx="281357">
                  <c:v>4.1428E-2</c:v>
                </c:pt>
                <c:pt idx="281358">
                  <c:v>4.1425999999999998E-2</c:v>
                </c:pt>
                <c:pt idx="281359">
                  <c:v>4.1424000000000002E-2</c:v>
                </c:pt>
                <c:pt idx="281360">
                  <c:v>4.1422E-2</c:v>
                </c:pt>
                <c:pt idx="281361">
                  <c:v>4.1420999999999999E-2</c:v>
                </c:pt>
                <c:pt idx="281362">
                  <c:v>4.1418999999999997E-2</c:v>
                </c:pt>
                <c:pt idx="281363">
                  <c:v>4.1418000000000003E-2</c:v>
                </c:pt>
                <c:pt idx="281364">
                  <c:v>4.1416000000000001E-2</c:v>
                </c:pt>
                <c:pt idx="281365">
                  <c:v>4.1415E-2</c:v>
                </c:pt>
                <c:pt idx="281366">
                  <c:v>4.1412999999999998E-2</c:v>
                </c:pt>
                <c:pt idx="281367">
                  <c:v>4.1411999999999997E-2</c:v>
                </c:pt>
                <c:pt idx="281368">
                  <c:v>4.1410000000000002E-2</c:v>
                </c:pt>
                <c:pt idx="281369">
                  <c:v>4.1409000000000001E-2</c:v>
                </c:pt>
                <c:pt idx="281370">
                  <c:v>4.1408E-2</c:v>
                </c:pt>
                <c:pt idx="281371">
                  <c:v>4.1406999999999999E-2</c:v>
                </c:pt>
                <c:pt idx="281372">
                  <c:v>4.1405999999999998E-2</c:v>
                </c:pt>
                <c:pt idx="281373">
                  <c:v>4.1404999999999997E-2</c:v>
                </c:pt>
                <c:pt idx="281374">
                  <c:v>4.1404999999999997E-2</c:v>
                </c:pt>
                <c:pt idx="281375">
                  <c:v>4.1404000000000003E-2</c:v>
                </c:pt>
                <c:pt idx="281376">
                  <c:v>4.1403000000000002E-2</c:v>
                </c:pt>
                <c:pt idx="281377">
                  <c:v>4.1403000000000002E-2</c:v>
                </c:pt>
                <c:pt idx="281378">
                  <c:v>4.1402000000000001E-2</c:v>
                </c:pt>
                <c:pt idx="281379">
                  <c:v>4.1402000000000001E-2</c:v>
                </c:pt>
                <c:pt idx="281380">
                  <c:v>4.1402000000000001E-2</c:v>
                </c:pt>
                <c:pt idx="281381">
                  <c:v>4.1402000000000001E-2</c:v>
                </c:pt>
                <c:pt idx="281382">
                  <c:v>4.1402000000000001E-2</c:v>
                </c:pt>
                <c:pt idx="281383">
                  <c:v>4.1402000000000001E-2</c:v>
                </c:pt>
                <c:pt idx="281384">
                  <c:v>4.1402000000000001E-2</c:v>
                </c:pt>
                <c:pt idx="281385">
                  <c:v>4.1403000000000002E-2</c:v>
                </c:pt>
                <c:pt idx="281386">
                  <c:v>4.1403000000000002E-2</c:v>
                </c:pt>
                <c:pt idx="281387">
                  <c:v>4.1404000000000003E-2</c:v>
                </c:pt>
                <c:pt idx="281388">
                  <c:v>4.1404000000000003E-2</c:v>
                </c:pt>
                <c:pt idx="281389">
                  <c:v>4.1404999999999997E-2</c:v>
                </c:pt>
                <c:pt idx="281390">
                  <c:v>4.1405999999999998E-2</c:v>
                </c:pt>
                <c:pt idx="281391">
                  <c:v>4.1406999999999999E-2</c:v>
                </c:pt>
                <c:pt idx="281392">
                  <c:v>4.1408E-2</c:v>
                </c:pt>
                <c:pt idx="281393">
                  <c:v>4.1409000000000001E-2</c:v>
                </c:pt>
                <c:pt idx="281394">
                  <c:v>4.1410000000000002E-2</c:v>
                </c:pt>
                <c:pt idx="281395">
                  <c:v>4.1411999999999997E-2</c:v>
                </c:pt>
                <c:pt idx="281396">
                  <c:v>4.1412999999999998E-2</c:v>
                </c:pt>
                <c:pt idx="281397">
                  <c:v>4.1415E-2</c:v>
                </c:pt>
                <c:pt idx="281398">
                  <c:v>4.1416000000000001E-2</c:v>
                </c:pt>
                <c:pt idx="281399">
                  <c:v>4.1418000000000003E-2</c:v>
                </c:pt>
                <c:pt idx="281400">
                  <c:v>4.1419999999999998E-2</c:v>
                </c:pt>
                <c:pt idx="281401">
                  <c:v>4.1420999999999999E-2</c:v>
                </c:pt>
                <c:pt idx="281402">
                  <c:v>4.1423000000000001E-2</c:v>
                </c:pt>
                <c:pt idx="281403">
                  <c:v>4.1424999999999997E-2</c:v>
                </c:pt>
                <c:pt idx="281404">
                  <c:v>4.1426999999999999E-2</c:v>
                </c:pt>
                <c:pt idx="281405">
                  <c:v>4.1429000000000001E-2</c:v>
                </c:pt>
                <c:pt idx="281406">
                  <c:v>4.1431000000000003E-2</c:v>
                </c:pt>
                <c:pt idx="281407">
                  <c:v>4.1432999999999998E-2</c:v>
                </c:pt>
                <c:pt idx="281408">
                  <c:v>4.1436000000000001E-2</c:v>
                </c:pt>
                <c:pt idx="281409">
                  <c:v>4.1438000000000003E-2</c:v>
                </c:pt>
                <c:pt idx="281410">
                  <c:v>4.1439999999999998E-2</c:v>
                </c:pt>
                <c:pt idx="281411">
                  <c:v>4.1443000000000001E-2</c:v>
                </c:pt>
                <c:pt idx="281412">
                  <c:v>4.1445000000000003E-2</c:v>
                </c:pt>
                <c:pt idx="281413">
                  <c:v>4.1446999999999998E-2</c:v>
                </c:pt>
                <c:pt idx="281414">
                  <c:v>4.1449E-2</c:v>
                </c:pt>
                <c:pt idx="281415">
                  <c:v>4.1452000000000003E-2</c:v>
                </c:pt>
                <c:pt idx="281416">
                  <c:v>4.1453999999999998E-2</c:v>
                </c:pt>
                <c:pt idx="281417">
                  <c:v>4.1456E-2</c:v>
                </c:pt>
                <c:pt idx="281418">
                  <c:v>4.1459000000000003E-2</c:v>
                </c:pt>
                <c:pt idx="281419">
                  <c:v>4.1460999999999998E-2</c:v>
                </c:pt>
                <c:pt idx="281420">
                  <c:v>4.1463E-2</c:v>
                </c:pt>
                <c:pt idx="281421">
                  <c:v>4.1466000000000003E-2</c:v>
                </c:pt>
                <c:pt idx="281422">
                  <c:v>4.1467999999999998E-2</c:v>
                </c:pt>
                <c:pt idx="281423">
                  <c:v>4.147E-2</c:v>
                </c:pt>
                <c:pt idx="281424">
                  <c:v>4.1472000000000002E-2</c:v>
                </c:pt>
                <c:pt idx="281425">
                  <c:v>4.1473999999999997E-2</c:v>
                </c:pt>
                <c:pt idx="281426">
                  <c:v>4.1475999999999999E-2</c:v>
                </c:pt>
                <c:pt idx="281427">
                  <c:v>4.1478000000000001E-2</c:v>
                </c:pt>
                <c:pt idx="281428">
                  <c:v>4.1480000000000003E-2</c:v>
                </c:pt>
                <c:pt idx="281429">
                  <c:v>4.1481999999999998E-2</c:v>
                </c:pt>
                <c:pt idx="281430">
                  <c:v>4.1484E-2</c:v>
                </c:pt>
                <c:pt idx="281431">
                  <c:v>4.1486000000000002E-2</c:v>
                </c:pt>
                <c:pt idx="281432">
                  <c:v>4.1487999999999997E-2</c:v>
                </c:pt>
                <c:pt idx="281433">
                  <c:v>4.1488999999999998E-2</c:v>
                </c:pt>
                <c:pt idx="281434">
                  <c:v>4.1491E-2</c:v>
                </c:pt>
                <c:pt idx="281435">
                  <c:v>4.1492000000000001E-2</c:v>
                </c:pt>
                <c:pt idx="281436">
                  <c:v>4.1494000000000003E-2</c:v>
                </c:pt>
                <c:pt idx="281437">
                  <c:v>4.1494999999999997E-2</c:v>
                </c:pt>
                <c:pt idx="281438">
                  <c:v>4.1495999999999998E-2</c:v>
                </c:pt>
                <c:pt idx="281439">
                  <c:v>4.1496999999999999E-2</c:v>
                </c:pt>
                <c:pt idx="281440">
                  <c:v>4.1496999999999999E-2</c:v>
                </c:pt>
                <c:pt idx="281441">
                  <c:v>4.1498E-2</c:v>
                </c:pt>
                <c:pt idx="281442">
                  <c:v>4.1499000000000001E-2</c:v>
                </c:pt>
                <c:pt idx="281443">
                  <c:v>4.1499000000000001E-2</c:v>
                </c:pt>
                <c:pt idx="281444">
                  <c:v>4.1500000000000002E-2</c:v>
                </c:pt>
                <c:pt idx="281445">
                  <c:v>4.1500000000000002E-2</c:v>
                </c:pt>
                <c:pt idx="281446">
                  <c:v>4.1500000000000002E-2</c:v>
                </c:pt>
                <c:pt idx="281447">
                  <c:v>4.1500000000000002E-2</c:v>
                </c:pt>
                <c:pt idx="281448">
                  <c:v>4.1500000000000002E-2</c:v>
                </c:pt>
                <c:pt idx="281449">
                  <c:v>4.1499000000000001E-2</c:v>
                </c:pt>
                <c:pt idx="281450">
                  <c:v>4.1499000000000001E-2</c:v>
                </c:pt>
                <c:pt idx="281451">
                  <c:v>4.1498E-2</c:v>
                </c:pt>
                <c:pt idx="281452">
                  <c:v>4.1496999999999999E-2</c:v>
                </c:pt>
                <c:pt idx="281453">
                  <c:v>4.1495999999999998E-2</c:v>
                </c:pt>
                <c:pt idx="281454">
                  <c:v>4.1494999999999997E-2</c:v>
                </c:pt>
                <c:pt idx="281455">
                  <c:v>4.1493000000000002E-2</c:v>
                </c:pt>
                <c:pt idx="281456">
                  <c:v>4.1492000000000001E-2</c:v>
                </c:pt>
                <c:pt idx="281457">
                  <c:v>4.1489999999999999E-2</c:v>
                </c:pt>
                <c:pt idx="281458">
                  <c:v>4.1487999999999997E-2</c:v>
                </c:pt>
                <c:pt idx="281459">
                  <c:v>4.1486000000000002E-2</c:v>
                </c:pt>
                <c:pt idx="281460">
                  <c:v>4.1484E-2</c:v>
                </c:pt>
                <c:pt idx="281461">
                  <c:v>4.1481999999999998E-2</c:v>
                </c:pt>
                <c:pt idx="281462">
                  <c:v>4.1479000000000002E-2</c:v>
                </c:pt>
                <c:pt idx="281463">
                  <c:v>4.1477E-2</c:v>
                </c:pt>
                <c:pt idx="281464">
                  <c:v>4.1473999999999997E-2</c:v>
                </c:pt>
                <c:pt idx="281465">
                  <c:v>4.1471000000000001E-2</c:v>
                </c:pt>
                <c:pt idx="281466">
                  <c:v>4.1467999999999998E-2</c:v>
                </c:pt>
                <c:pt idx="281467">
                  <c:v>4.1465000000000002E-2</c:v>
                </c:pt>
                <c:pt idx="281468">
                  <c:v>4.1461999999999999E-2</c:v>
                </c:pt>
                <c:pt idx="281469">
                  <c:v>4.1458000000000002E-2</c:v>
                </c:pt>
                <c:pt idx="281470">
                  <c:v>4.1454999999999999E-2</c:v>
                </c:pt>
                <c:pt idx="281471">
                  <c:v>4.1451000000000002E-2</c:v>
                </c:pt>
                <c:pt idx="281472">
                  <c:v>4.1446999999999998E-2</c:v>
                </c:pt>
                <c:pt idx="281473">
                  <c:v>4.1444000000000002E-2</c:v>
                </c:pt>
                <c:pt idx="281474">
                  <c:v>4.1439999999999998E-2</c:v>
                </c:pt>
                <c:pt idx="281475">
                  <c:v>4.1436000000000001E-2</c:v>
                </c:pt>
                <c:pt idx="281476">
                  <c:v>4.1431999999999997E-2</c:v>
                </c:pt>
                <c:pt idx="281477">
                  <c:v>4.1428E-2</c:v>
                </c:pt>
                <c:pt idx="281478">
                  <c:v>4.1424000000000002E-2</c:v>
                </c:pt>
                <c:pt idx="281479">
                  <c:v>4.1419999999999998E-2</c:v>
                </c:pt>
                <c:pt idx="281480">
                  <c:v>4.1416000000000001E-2</c:v>
                </c:pt>
                <c:pt idx="281481">
                  <c:v>4.1411999999999997E-2</c:v>
                </c:pt>
                <c:pt idx="281482">
                  <c:v>4.1408E-2</c:v>
                </c:pt>
                <c:pt idx="281483">
                  <c:v>4.1404000000000003E-2</c:v>
                </c:pt>
                <c:pt idx="281484">
                  <c:v>4.1399999999999999E-2</c:v>
                </c:pt>
                <c:pt idx="281485">
                  <c:v>4.1396000000000002E-2</c:v>
                </c:pt>
                <c:pt idx="281486">
                  <c:v>4.1391999999999998E-2</c:v>
                </c:pt>
                <c:pt idx="281487">
                  <c:v>4.1388000000000001E-2</c:v>
                </c:pt>
                <c:pt idx="281488">
                  <c:v>4.1383999999999997E-2</c:v>
                </c:pt>
                <c:pt idx="281489">
                  <c:v>4.1381000000000001E-2</c:v>
                </c:pt>
                <c:pt idx="281490">
                  <c:v>4.1376999999999997E-2</c:v>
                </c:pt>
                <c:pt idx="281491">
                  <c:v>4.1374000000000001E-2</c:v>
                </c:pt>
                <c:pt idx="281492">
                  <c:v>4.1369999999999997E-2</c:v>
                </c:pt>
                <c:pt idx="281493">
                  <c:v>4.1367000000000001E-2</c:v>
                </c:pt>
                <c:pt idx="281494">
                  <c:v>4.1363999999999998E-2</c:v>
                </c:pt>
                <c:pt idx="281495">
                  <c:v>4.1361000000000002E-2</c:v>
                </c:pt>
                <c:pt idx="281496">
                  <c:v>4.1357999999999999E-2</c:v>
                </c:pt>
                <c:pt idx="281497">
                  <c:v>4.1355999999999997E-2</c:v>
                </c:pt>
                <c:pt idx="281498">
                  <c:v>4.1353000000000001E-2</c:v>
                </c:pt>
                <c:pt idx="281499">
                  <c:v>4.1349999999999998E-2</c:v>
                </c:pt>
                <c:pt idx="281500">
                  <c:v>4.1348000000000003E-2</c:v>
                </c:pt>
                <c:pt idx="281501">
                  <c:v>4.1346000000000001E-2</c:v>
                </c:pt>
                <c:pt idx="281502">
                  <c:v>4.1343999999999999E-2</c:v>
                </c:pt>
                <c:pt idx="281503">
                  <c:v>4.1342999999999998E-2</c:v>
                </c:pt>
                <c:pt idx="281504">
                  <c:v>4.1341000000000003E-2</c:v>
                </c:pt>
                <c:pt idx="281505">
                  <c:v>4.1340000000000002E-2</c:v>
                </c:pt>
                <c:pt idx="281506">
                  <c:v>4.1339000000000001E-2</c:v>
                </c:pt>
                <c:pt idx="281507">
                  <c:v>4.1338E-2</c:v>
                </c:pt>
                <c:pt idx="281508">
                  <c:v>4.1336999999999999E-2</c:v>
                </c:pt>
                <c:pt idx="281509">
                  <c:v>4.1335999999999998E-2</c:v>
                </c:pt>
                <c:pt idx="281510">
                  <c:v>4.1335999999999998E-2</c:v>
                </c:pt>
                <c:pt idx="281511">
                  <c:v>4.1334999999999997E-2</c:v>
                </c:pt>
                <c:pt idx="281512">
                  <c:v>4.1334999999999997E-2</c:v>
                </c:pt>
                <c:pt idx="281513">
                  <c:v>4.1334999999999997E-2</c:v>
                </c:pt>
                <c:pt idx="281514">
                  <c:v>4.1334999999999997E-2</c:v>
                </c:pt>
                <c:pt idx="281515">
                  <c:v>4.1335999999999998E-2</c:v>
                </c:pt>
                <c:pt idx="281516">
                  <c:v>4.1335999999999998E-2</c:v>
                </c:pt>
                <c:pt idx="281517">
                  <c:v>4.1336999999999999E-2</c:v>
                </c:pt>
                <c:pt idx="281518">
                  <c:v>4.1338E-2</c:v>
                </c:pt>
                <c:pt idx="281519">
                  <c:v>4.1338E-2</c:v>
                </c:pt>
                <c:pt idx="281520">
                  <c:v>4.1339000000000001E-2</c:v>
                </c:pt>
                <c:pt idx="281521">
                  <c:v>4.1340000000000002E-2</c:v>
                </c:pt>
                <c:pt idx="281522">
                  <c:v>4.1341000000000003E-2</c:v>
                </c:pt>
                <c:pt idx="281523">
                  <c:v>4.1342999999999998E-2</c:v>
                </c:pt>
                <c:pt idx="281524">
                  <c:v>4.1343999999999999E-2</c:v>
                </c:pt>
                <c:pt idx="281525">
                  <c:v>4.1346000000000001E-2</c:v>
                </c:pt>
                <c:pt idx="281526">
                  <c:v>4.1347000000000002E-2</c:v>
                </c:pt>
                <c:pt idx="281527">
                  <c:v>4.1348999999999997E-2</c:v>
                </c:pt>
                <c:pt idx="281528">
                  <c:v>4.1350999999999999E-2</c:v>
                </c:pt>
                <c:pt idx="281529">
                  <c:v>4.1352E-2</c:v>
                </c:pt>
                <c:pt idx="281530">
                  <c:v>4.1354000000000002E-2</c:v>
                </c:pt>
                <c:pt idx="281531">
                  <c:v>4.1355999999999997E-2</c:v>
                </c:pt>
                <c:pt idx="281532">
                  <c:v>4.1356999999999998E-2</c:v>
                </c:pt>
                <c:pt idx="281533">
                  <c:v>4.1359E-2</c:v>
                </c:pt>
                <c:pt idx="281534">
                  <c:v>4.1361000000000002E-2</c:v>
                </c:pt>
                <c:pt idx="281535">
                  <c:v>4.1362999999999997E-2</c:v>
                </c:pt>
                <c:pt idx="281536">
                  <c:v>4.1363999999999998E-2</c:v>
                </c:pt>
                <c:pt idx="281537">
                  <c:v>4.1366E-2</c:v>
                </c:pt>
                <c:pt idx="281538">
                  <c:v>4.1368000000000002E-2</c:v>
                </c:pt>
                <c:pt idx="281539">
                  <c:v>4.1369999999999997E-2</c:v>
                </c:pt>
                <c:pt idx="281540">
                  <c:v>4.1371999999999999E-2</c:v>
                </c:pt>
                <c:pt idx="281541">
                  <c:v>4.1373E-2</c:v>
                </c:pt>
                <c:pt idx="281542">
                  <c:v>4.1375000000000002E-2</c:v>
                </c:pt>
                <c:pt idx="281543">
                  <c:v>4.1376000000000003E-2</c:v>
                </c:pt>
                <c:pt idx="281544">
                  <c:v>4.1377999999999998E-2</c:v>
                </c:pt>
                <c:pt idx="281545">
                  <c:v>4.1378999999999999E-2</c:v>
                </c:pt>
                <c:pt idx="281546">
                  <c:v>4.138E-2</c:v>
                </c:pt>
                <c:pt idx="281547">
                  <c:v>4.1382000000000002E-2</c:v>
                </c:pt>
                <c:pt idx="281548">
                  <c:v>4.1383000000000003E-2</c:v>
                </c:pt>
                <c:pt idx="281549">
                  <c:v>4.1383999999999997E-2</c:v>
                </c:pt>
                <c:pt idx="281550">
                  <c:v>4.1384999999999998E-2</c:v>
                </c:pt>
                <c:pt idx="281551">
                  <c:v>4.1385999999999999E-2</c:v>
                </c:pt>
                <c:pt idx="281552">
                  <c:v>4.1387E-2</c:v>
                </c:pt>
                <c:pt idx="281553">
                  <c:v>4.1388000000000001E-2</c:v>
                </c:pt>
                <c:pt idx="281554">
                  <c:v>4.1389000000000002E-2</c:v>
                </c:pt>
                <c:pt idx="281555">
                  <c:v>4.1390000000000003E-2</c:v>
                </c:pt>
                <c:pt idx="281556">
                  <c:v>4.1390000000000003E-2</c:v>
                </c:pt>
                <c:pt idx="281557">
                  <c:v>4.1390999999999997E-2</c:v>
                </c:pt>
                <c:pt idx="281558">
                  <c:v>4.1390999999999997E-2</c:v>
                </c:pt>
                <c:pt idx="281559">
                  <c:v>4.1391999999999998E-2</c:v>
                </c:pt>
                <c:pt idx="281560">
                  <c:v>4.1391999999999998E-2</c:v>
                </c:pt>
                <c:pt idx="281561">
                  <c:v>4.1392999999999999E-2</c:v>
                </c:pt>
                <c:pt idx="281562">
                  <c:v>4.1392999999999999E-2</c:v>
                </c:pt>
                <c:pt idx="281563">
                  <c:v>4.1394E-2</c:v>
                </c:pt>
                <c:pt idx="281564">
                  <c:v>4.1394E-2</c:v>
                </c:pt>
                <c:pt idx="281565">
                  <c:v>4.1394E-2</c:v>
                </c:pt>
                <c:pt idx="281566">
                  <c:v>4.1394E-2</c:v>
                </c:pt>
                <c:pt idx="281567">
                  <c:v>4.1394E-2</c:v>
                </c:pt>
                <c:pt idx="281568">
                  <c:v>4.1394E-2</c:v>
                </c:pt>
                <c:pt idx="281569">
                  <c:v>4.1394E-2</c:v>
                </c:pt>
                <c:pt idx="281570">
                  <c:v>4.1394E-2</c:v>
                </c:pt>
                <c:pt idx="281571">
                  <c:v>4.1394E-2</c:v>
                </c:pt>
                <c:pt idx="281572">
                  <c:v>4.1394E-2</c:v>
                </c:pt>
                <c:pt idx="281573">
                  <c:v>4.1394E-2</c:v>
                </c:pt>
                <c:pt idx="281574">
                  <c:v>4.1395000000000001E-2</c:v>
                </c:pt>
                <c:pt idx="281575">
                  <c:v>4.1395000000000001E-2</c:v>
                </c:pt>
                <c:pt idx="281576">
                  <c:v>4.1395000000000001E-2</c:v>
                </c:pt>
                <c:pt idx="281577">
                  <c:v>4.1395000000000001E-2</c:v>
                </c:pt>
                <c:pt idx="281578">
                  <c:v>4.1395000000000001E-2</c:v>
                </c:pt>
                <c:pt idx="281579">
                  <c:v>4.1395000000000001E-2</c:v>
                </c:pt>
                <c:pt idx="281580">
                  <c:v>4.1394E-2</c:v>
                </c:pt>
                <c:pt idx="281581">
                  <c:v>4.1394E-2</c:v>
                </c:pt>
                <c:pt idx="281582">
                  <c:v>4.1395000000000001E-2</c:v>
                </c:pt>
                <c:pt idx="281583">
                  <c:v>4.1395000000000001E-2</c:v>
                </c:pt>
                <c:pt idx="281584">
                  <c:v>4.1395000000000001E-2</c:v>
                </c:pt>
                <c:pt idx="281585">
                  <c:v>4.1395000000000001E-2</c:v>
                </c:pt>
                <c:pt idx="281586">
                  <c:v>4.1395000000000001E-2</c:v>
                </c:pt>
                <c:pt idx="281587">
                  <c:v>4.1395000000000001E-2</c:v>
                </c:pt>
                <c:pt idx="281588">
                  <c:v>4.1396000000000002E-2</c:v>
                </c:pt>
                <c:pt idx="281589">
                  <c:v>4.1396000000000002E-2</c:v>
                </c:pt>
                <c:pt idx="281590">
                  <c:v>4.1396000000000002E-2</c:v>
                </c:pt>
                <c:pt idx="281591">
                  <c:v>4.1396000000000002E-2</c:v>
                </c:pt>
                <c:pt idx="281592">
                  <c:v>4.1396000000000002E-2</c:v>
                </c:pt>
                <c:pt idx="281593">
                  <c:v>4.1397000000000003E-2</c:v>
                </c:pt>
                <c:pt idx="281594">
                  <c:v>4.1397000000000003E-2</c:v>
                </c:pt>
                <c:pt idx="281595">
                  <c:v>4.1397000000000003E-2</c:v>
                </c:pt>
                <c:pt idx="281596">
                  <c:v>4.1397000000000003E-2</c:v>
                </c:pt>
                <c:pt idx="281597">
                  <c:v>4.1397999999999997E-2</c:v>
                </c:pt>
                <c:pt idx="281598">
                  <c:v>4.1397999999999997E-2</c:v>
                </c:pt>
                <c:pt idx="281599">
                  <c:v>4.1398999999999998E-2</c:v>
                </c:pt>
                <c:pt idx="281600">
                  <c:v>4.1398999999999998E-2</c:v>
                </c:pt>
                <c:pt idx="281601">
                  <c:v>4.1398999999999998E-2</c:v>
                </c:pt>
                <c:pt idx="281602">
                  <c:v>4.1398999999999998E-2</c:v>
                </c:pt>
                <c:pt idx="281603">
                  <c:v>4.1399999999999999E-2</c:v>
                </c:pt>
                <c:pt idx="281604">
                  <c:v>4.1399999999999999E-2</c:v>
                </c:pt>
                <c:pt idx="281605">
                  <c:v>4.1399999999999999E-2</c:v>
                </c:pt>
                <c:pt idx="281606">
                  <c:v>4.1401E-2</c:v>
                </c:pt>
                <c:pt idx="281607">
                  <c:v>4.1401E-2</c:v>
                </c:pt>
                <c:pt idx="281608">
                  <c:v>4.1401E-2</c:v>
                </c:pt>
                <c:pt idx="281609">
                  <c:v>4.1402000000000001E-2</c:v>
                </c:pt>
                <c:pt idx="281610">
                  <c:v>4.1402000000000001E-2</c:v>
                </c:pt>
                <c:pt idx="281611">
                  <c:v>4.1403000000000002E-2</c:v>
                </c:pt>
                <c:pt idx="281612">
                  <c:v>4.1403000000000002E-2</c:v>
                </c:pt>
                <c:pt idx="281613">
                  <c:v>4.1403000000000002E-2</c:v>
                </c:pt>
                <c:pt idx="281614">
                  <c:v>4.1403000000000002E-2</c:v>
                </c:pt>
                <c:pt idx="281615">
                  <c:v>4.1403000000000002E-2</c:v>
                </c:pt>
                <c:pt idx="281616">
                  <c:v>4.1404000000000003E-2</c:v>
                </c:pt>
                <c:pt idx="281617">
                  <c:v>4.1404000000000003E-2</c:v>
                </c:pt>
                <c:pt idx="281618">
                  <c:v>4.1404000000000003E-2</c:v>
                </c:pt>
                <c:pt idx="281619">
                  <c:v>4.1404000000000003E-2</c:v>
                </c:pt>
                <c:pt idx="281620">
                  <c:v>4.1404000000000003E-2</c:v>
                </c:pt>
                <c:pt idx="281621">
                  <c:v>4.1404999999999997E-2</c:v>
                </c:pt>
                <c:pt idx="281622">
                  <c:v>4.1404999999999997E-2</c:v>
                </c:pt>
                <c:pt idx="281623">
                  <c:v>4.1404999999999997E-2</c:v>
                </c:pt>
                <c:pt idx="281624">
                  <c:v>4.1404999999999997E-2</c:v>
                </c:pt>
                <c:pt idx="281625">
                  <c:v>4.1404999999999997E-2</c:v>
                </c:pt>
                <c:pt idx="281626">
                  <c:v>4.1404999999999997E-2</c:v>
                </c:pt>
                <c:pt idx="281627">
                  <c:v>4.1404999999999997E-2</c:v>
                </c:pt>
                <c:pt idx="281628">
                  <c:v>4.1404999999999997E-2</c:v>
                </c:pt>
                <c:pt idx="281629">
                  <c:v>4.1404999999999997E-2</c:v>
                </c:pt>
                <c:pt idx="281630">
                  <c:v>4.1404999999999997E-2</c:v>
                </c:pt>
                <c:pt idx="281631">
                  <c:v>4.1404999999999997E-2</c:v>
                </c:pt>
                <c:pt idx="281632">
                  <c:v>4.1404999999999997E-2</c:v>
                </c:pt>
                <c:pt idx="281633">
                  <c:v>4.1404999999999997E-2</c:v>
                </c:pt>
                <c:pt idx="281634">
                  <c:v>4.1404999999999997E-2</c:v>
                </c:pt>
                <c:pt idx="281635">
                  <c:v>4.1404999999999997E-2</c:v>
                </c:pt>
                <c:pt idx="281636">
                  <c:v>4.1404999999999997E-2</c:v>
                </c:pt>
                <c:pt idx="281637">
                  <c:v>4.1404000000000003E-2</c:v>
                </c:pt>
                <c:pt idx="281638">
                  <c:v>4.1404000000000003E-2</c:v>
                </c:pt>
                <c:pt idx="281639">
                  <c:v>4.1404000000000003E-2</c:v>
                </c:pt>
                <c:pt idx="281640">
                  <c:v>4.1404000000000003E-2</c:v>
                </c:pt>
                <c:pt idx="281641">
                  <c:v>4.1403000000000002E-2</c:v>
                </c:pt>
                <c:pt idx="281642">
                  <c:v>4.1403000000000002E-2</c:v>
                </c:pt>
                <c:pt idx="281643">
                  <c:v>4.1403000000000002E-2</c:v>
                </c:pt>
                <c:pt idx="281644">
                  <c:v>4.1403000000000002E-2</c:v>
                </c:pt>
                <c:pt idx="281645">
                  <c:v>4.1403000000000002E-2</c:v>
                </c:pt>
                <c:pt idx="281646">
                  <c:v>4.1402000000000001E-2</c:v>
                </c:pt>
                <c:pt idx="281647">
                  <c:v>4.1402000000000001E-2</c:v>
                </c:pt>
                <c:pt idx="281648">
                  <c:v>4.1402000000000001E-2</c:v>
                </c:pt>
                <c:pt idx="281649">
                  <c:v>4.1401E-2</c:v>
                </c:pt>
                <c:pt idx="281650">
                  <c:v>4.1401E-2</c:v>
                </c:pt>
                <c:pt idx="281651">
                  <c:v>4.1401E-2</c:v>
                </c:pt>
                <c:pt idx="281652">
                  <c:v>4.1399999999999999E-2</c:v>
                </c:pt>
                <c:pt idx="281653">
                  <c:v>4.1399999999999999E-2</c:v>
                </c:pt>
                <c:pt idx="281654">
                  <c:v>4.1398999999999998E-2</c:v>
                </c:pt>
                <c:pt idx="281655">
                  <c:v>4.1398999999999998E-2</c:v>
                </c:pt>
                <c:pt idx="281656">
                  <c:v>4.1398999999999998E-2</c:v>
                </c:pt>
                <c:pt idx="281657">
                  <c:v>4.1397999999999997E-2</c:v>
                </c:pt>
                <c:pt idx="281658">
                  <c:v>4.1397999999999997E-2</c:v>
                </c:pt>
                <c:pt idx="281659">
                  <c:v>4.1397000000000003E-2</c:v>
                </c:pt>
                <c:pt idx="281660">
                  <c:v>4.1397000000000003E-2</c:v>
                </c:pt>
                <c:pt idx="281661">
                  <c:v>4.1396000000000002E-2</c:v>
                </c:pt>
                <c:pt idx="281662">
                  <c:v>4.1395000000000001E-2</c:v>
                </c:pt>
                <c:pt idx="281663">
                  <c:v>4.1395000000000001E-2</c:v>
                </c:pt>
                <c:pt idx="281664">
                  <c:v>4.1394E-2</c:v>
                </c:pt>
                <c:pt idx="281665">
                  <c:v>4.1392999999999999E-2</c:v>
                </c:pt>
                <c:pt idx="281666">
                  <c:v>4.1392999999999999E-2</c:v>
                </c:pt>
                <c:pt idx="281667">
                  <c:v>4.1391999999999998E-2</c:v>
                </c:pt>
                <c:pt idx="281668">
                  <c:v>4.1391999999999998E-2</c:v>
                </c:pt>
                <c:pt idx="281669">
                  <c:v>4.1390999999999997E-2</c:v>
                </c:pt>
                <c:pt idx="281670">
                  <c:v>4.1390000000000003E-2</c:v>
                </c:pt>
                <c:pt idx="281671">
                  <c:v>4.1389000000000002E-2</c:v>
                </c:pt>
                <c:pt idx="281672">
                  <c:v>4.1388000000000001E-2</c:v>
                </c:pt>
                <c:pt idx="281673">
                  <c:v>4.1388000000000001E-2</c:v>
                </c:pt>
                <c:pt idx="281674">
                  <c:v>4.1387E-2</c:v>
                </c:pt>
                <c:pt idx="281675">
                  <c:v>4.1385999999999999E-2</c:v>
                </c:pt>
                <c:pt idx="281676">
                  <c:v>4.1384999999999998E-2</c:v>
                </c:pt>
                <c:pt idx="281677">
                  <c:v>4.1383999999999997E-2</c:v>
                </c:pt>
                <c:pt idx="281678">
                  <c:v>4.1383000000000003E-2</c:v>
                </c:pt>
                <c:pt idx="281679">
                  <c:v>4.1383000000000003E-2</c:v>
                </c:pt>
                <c:pt idx="281680">
                  <c:v>4.1382000000000002E-2</c:v>
                </c:pt>
                <c:pt idx="281681">
                  <c:v>4.1381000000000001E-2</c:v>
                </c:pt>
                <c:pt idx="281682">
                  <c:v>4.138E-2</c:v>
                </c:pt>
                <c:pt idx="281683">
                  <c:v>4.1378999999999999E-2</c:v>
                </c:pt>
                <c:pt idx="281684">
                  <c:v>4.1377999999999998E-2</c:v>
                </c:pt>
                <c:pt idx="281685">
                  <c:v>4.1377999999999998E-2</c:v>
                </c:pt>
                <c:pt idx="281686">
                  <c:v>4.1376999999999997E-2</c:v>
                </c:pt>
                <c:pt idx="281687">
                  <c:v>4.1376000000000003E-2</c:v>
                </c:pt>
                <c:pt idx="281688">
                  <c:v>4.1375000000000002E-2</c:v>
                </c:pt>
                <c:pt idx="281689">
                  <c:v>4.1374000000000001E-2</c:v>
                </c:pt>
                <c:pt idx="281690">
                  <c:v>4.1374000000000001E-2</c:v>
                </c:pt>
                <c:pt idx="281691">
                  <c:v>4.1373E-2</c:v>
                </c:pt>
                <c:pt idx="281692">
                  <c:v>4.1371999999999999E-2</c:v>
                </c:pt>
                <c:pt idx="281693">
                  <c:v>4.1371999999999999E-2</c:v>
                </c:pt>
                <c:pt idx="281694">
                  <c:v>4.1370999999999998E-2</c:v>
                </c:pt>
                <c:pt idx="281695">
                  <c:v>4.1370999999999998E-2</c:v>
                </c:pt>
                <c:pt idx="281696">
                  <c:v>4.1369999999999997E-2</c:v>
                </c:pt>
                <c:pt idx="281697">
                  <c:v>4.1369000000000003E-2</c:v>
                </c:pt>
                <c:pt idx="281698">
                  <c:v>4.1369000000000003E-2</c:v>
                </c:pt>
                <c:pt idx="281699">
                  <c:v>4.1368000000000002E-2</c:v>
                </c:pt>
                <c:pt idx="281700">
                  <c:v>4.1368000000000002E-2</c:v>
                </c:pt>
                <c:pt idx="281701">
                  <c:v>4.1367000000000001E-2</c:v>
                </c:pt>
                <c:pt idx="281702">
                  <c:v>4.1367000000000001E-2</c:v>
                </c:pt>
                <c:pt idx="281703">
                  <c:v>4.1367000000000001E-2</c:v>
                </c:pt>
                <c:pt idx="281704">
                  <c:v>4.1366E-2</c:v>
                </c:pt>
                <c:pt idx="281705">
                  <c:v>4.1366E-2</c:v>
                </c:pt>
                <c:pt idx="281706">
                  <c:v>4.1366E-2</c:v>
                </c:pt>
                <c:pt idx="281707">
                  <c:v>4.1364999999999999E-2</c:v>
                </c:pt>
                <c:pt idx="281708">
                  <c:v>4.1364999999999999E-2</c:v>
                </c:pt>
                <c:pt idx="281709">
                  <c:v>4.1363999999999998E-2</c:v>
                </c:pt>
                <c:pt idx="281710">
                  <c:v>4.1363999999999998E-2</c:v>
                </c:pt>
                <c:pt idx="281711">
                  <c:v>4.1363999999999998E-2</c:v>
                </c:pt>
                <c:pt idx="281712">
                  <c:v>4.1362999999999997E-2</c:v>
                </c:pt>
                <c:pt idx="281713">
                  <c:v>4.1362999999999997E-2</c:v>
                </c:pt>
                <c:pt idx="281714">
                  <c:v>4.1362999999999997E-2</c:v>
                </c:pt>
                <c:pt idx="281715">
                  <c:v>4.1362999999999997E-2</c:v>
                </c:pt>
                <c:pt idx="281716">
                  <c:v>4.1362999999999997E-2</c:v>
                </c:pt>
                <c:pt idx="281717">
                  <c:v>4.1362000000000003E-2</c:v>
                </c:pt>
                <c:pt idx="281718">
                  <c:v>4.1362000000000003E-2</c:v>
                </c:pt>
                <c:pt idx="281719">
                  <c:v>4.1362000000000003E-2</c:v>
                </c:pt>
                <c:pt idx="281720">
                  <c:v>4.1361000000000002E-2</c:v>
                </c:pt>
                <c:pt idx="281721">
                  <c:v>4.1361000000000002E-2</c:v>
                </c:pt>
                <c:pt idx="281722">
                  <c:v>4.1360000000000001E-2</c:v>
                </c:pt>
                <c:pt idx="281723">
                  <c:v>4.1360000000000001E-2</c:v>
                </c:pt>
                <c:pt idx="281724">
                  <c:v>4.1360000000000001E-2</c:v>
                </c:pt>
                <c:pt idx="281725">
                  <c:v>4.1359E-2</c:v>
                </c:pt>
                <c:pt idx="281726">
                  <c:v>4.1359E-2</c:v>
                </c:pt>
                <c:pt idx="281727">
                  <c:v>4.1357999999999999E-2</c:v>
                </c:pt>
                <c:pt idx="281728">
                  <c:v>4.1357999999999999E-2</c:v>
                </c:pt>
                <c:pt idx="281729">
                  <c:v>4.1356999999999998E-2</c:v>
                </c:pt>
                <c:pt idx="281730">
                  <c:v>4.1356999999999998E-2</c:v>
                </c:pt>
                <c:pt idx="281731">
                  <c:v>4.1355999999999997E-2</c:v>
                </c:pt>
                <c:pt idx="281732">
                  <c:v>4.1355000000000003E-2</c:v>
                </c:pt>
                <c:pt idx="281733">
                  <c:v>4.1354000000000002E-2</c:v>
                </c:pt>
                <c:pt idx="281734">
                  <c:v>4.1353000000000001E-2</c:v>
                </c:pt>
                <c:pt idx="281735">
                  <c:v>4.1352E-2</c:v>
                </c:pt>
                <c:pt idx="281736">
                  <c:v>4.1352E-2</c:v>
                </c:pt>
                <c:pt idx="281737">
                  <c:v>4.1350999999999999E-2</c:v>
                </c:pt>
                <c:pt idx="281738">
                  <c:v>4.1349999999999998E-2</c:v>
                </c:pt>
                <c:pt idx="281739">
                  <c:v>4.1348999999999997E-2</c:v>
                </c:pt>
                <c:pt idx="281740">
                  <c:v>4.1348000000000003E-2</c:v>
                </c:pt>
                <c:pt idx="281741">
                  <c:v>4.1347000000000002E-2</c:v>
                </c:pt>
                <c:pt idx="281742">
                  <c:v>4.1346000000000001E-2</c:v>
                </c:pt>
                <c:pt idx="281743">
                  <c:v>4.1343999999999999E-2</c:v>
                </c:pt>
                <c:pt idx="281744">
                  <c:v>4.1342999999999998E-2</c:v>
                </c:pt>
                <c:pt idx="281745">
                  <c:v>4.1341999999999997E-2</c:v>
                </c:pt>
                <c:pt idx="281746">
                  <c:v>4.1341000000000003E-2</c:v>
                </c:pt>
                <c:pt idx="281747">
                  <c:v>4.1339000000000001E-2</c:v>
                </c:pt>
                <c:pt idx="281748">
                  <c:v>4.1338E-2</c:v>
                </c:pt>
                <c:pt idx="281749">
                  <c:v>4.1336999999999999E-2</c:v>
                </c:pt>
                <c:pt idx="281750">
                  <c:v>4.1335999999999998E-2</c:v>
                </c:pt>
                <c:pt idx="281751">
                  <c:v>4.1334000000000003E-2</c:v>
                </c:pt>
                <c:pt idx="281752">
                  <c:v>4.1333000000000002E-2</c:v>
                </c:pt>
                <c:pt idx="281753">
                  <c:v>4.1332000000000001E-2</c:v>
                </c:pt>
                <c:pt idx="281754">
                  <c:v>4.1329999999999999E-2</c:v>
                </c:pt>
                <c:pt idx="281755">
                  <c:v>4.1328999999999998E-2</c:v>
                </c:pt>
                <c:pt idx="281756">
                  <c:v>4.1327999999999997E-2</c:v>
                </c:pt>
                <c:pt idx="281757">
                  <c:v>4.1327000000000003E-2</c:v>
                </c:pt>
                <c:pt idx="281758">
                  <c:v>4.1325000000000001E-2</c:v>
                </c:pt>
                <c:pt idx="281759">
                  <c:v>4.1324E-2</c:v>
                </c:pt>
                <c:pt idx="281760">
                  <c:v>4.1322999999999999E-2</c:v>
                </c:pt>
                <c:pt idx="281761">
                  <c:v>4.1321999999999998E-2</c:v>
                </c:pt>
                <c:pt idx="281762">
                  <c:v>4.1320999999999997E-2</c:v>
                </c:pt>
                <c:pt idx="281763">
                  <c:v>4.1320000000000003E-2</c:v>
                </c:pt>
                <c:pt idx="281764">
                  <c:v>4.1319000000000002E-2</c:v>
                </c:pt>
                <c:pt idx="281765">
                  <c:v>4.1318000000000001E-2</c:v>
                </c:pt>
                <c:pt idx="281766">
                  <c:v>4.1317E-2</c:v>
                </c:pt>
                <c:pt idx="281767">
                  <c:v>4.1315999999999999E-2</c:v>
                </c:pt>
                <c:pt idx="281768">
                  <c:v>4.1314999999999998E-2</c:v>
                </c:pt>
                <c:pt idx="281769">
                  <c:v>4.1314999999999998E-2</c:v>
                </c:pt>
                <c:pt idx="281770">
                  <c:v>4.1313999999999997E-2</c:v>
                </c:pt>
                <c:pt idx="281771">
                  <c:v>4.1313000000000002E-2</c:v>
                </c:pt>
                <c:pt idx="281772">
                  <c:v>4.1313000000000002E-2</c:v>
                </c:pt>
                <c:pt idx="281773">
                  <c:v>4.1313000000000002E-2</c:v>
                </c:pt>
                <c:pt idx="281774">
                  <c:v>4.1312000000000001E-2</c:v>
                </c:pt>
                <c:pt idx="281775">
                  <c:v>4.1312000000000001E-2</c:v>
                </c:pt>
                <c:pt idx="281776">
                  <c:v>4.1312000000000001E-2</c:v>
                </c:pt>
                <c:pt idx="281777">
                  <c:v>4.1311E-2</c:v>
                </c:pt>
                <c:pt idx="281778">
                  <c:v>4.1311E-2</c:v>
                </c:pt>
                <c:pt idx="281779">
                  <c:v>4.1311E-2</c:v>
                </c:pt>
                <c:pt idx="281780">
                  <c:v>4.1311E-2</c:v>
                </c:pt>
                <c:pt idx="281781">
                  <c:v>4.1311E-2</c:v>
                </c:pt>
                <c:pt idx="281782">
                  <c:v>4.1311E-2</c:v>
                </c:pt>
                <c:pt idx="281783">
                  <c:v>4.1311E-2</c:v>
                </c:pt>
                <c:pt idx="281784">
                  <c:v>4.1311E-2</c:v>
                </c:pt>
                <c:pt idx="281785">
                  <c:v>4.1311E-2</c:v>
                </c:pt>
                <c:pt idx="281786">
                  <c:v>4.1312000000000001E-2</c:v>
                </c:pt>
                <c:pt idx="281787">
                  <c:v>4.1312000000000001E-2</c:v>
                </c:pt>
                <c:pt idx="281788">
                  <c:v>4.1312000000000001E-2</c:v>
                </c:pt>
                <c:pt idx="281789">
                  <c:v>4.1312000000000001E-2</c:v>
                </c:pt>
                <c:pt idx="281790">
                  <c:v>4.1313000000000002E-2</c:v>
                </c:pt>
                <c:pt idx="281791">
                  <c:v>4.1313000000000002E-2</c:v>
                </c:pt>
                <c:pt idx="281792">
                  <c:v>4.1313000000000002E-2</c:v>
                </c:pt>
                <c:pt idx="281793">
                  <c:v>4.1313000000000002E-2</c:v>
                </c:pt>
                <c:pt idx="281794">
                  <c:v>4.1313999999999997E-2</c:v>
                </c:pt>
                <c:pt idx="281795">
                  <c:v>4.1313999999999997E-2</c:v>
                </c:pt>
                <c:pt idx="281796">
                  <c:v>4.1314999999999998E-2</c:v>
                </c:pt>
                <c:pt idx="281797">
                  <c:v>4.1314999999999998E-2</c:v>
                </c:pt>
                <c:pt idx="281798">
                  <c:v>4.1314999999999998E-2</c:v>
                </c:pt>
                <c:pt idx="281799">
                  <c:v>4.1315999999999999E-2</c:v>
                </c:pt>
                <c:pt idx="281800">
                  <c:v>4.1315999999999999E-2</c:v>
                </c:pt>
                <c:pt idx="281801">
                  <c:v>4.1315999999999999E-2</c:v>
                </c:pt>
                <c:pt idx="281802">
                  <c:v>4.1315999999999999E-2</c:v>
                </c:pt>
                <c:pt idx="281803">
                  <c:v>4.1315999999999999E-2</c:v>
                </c:pt>
                <c:pt idx="281804">
                  <c:v>4.1315999999999999E-2</c:v>
                </c:pt>
                <c:pt idx="281805">
                  <c:v>4.1315999999999999E-2</c:v>
                </c:pt>
                <c:pt idx="281806">
                  <c:v>4.1315999999999999E-2</c:v>
                </c:pt>
                <c:pt idx="281807">
                  <c:v>4.1315999999999999E-2</c:v>
                </c:pt>
                <c:pt idx="281808">
                  <c:v>4.1315999999999999E-2</c:v>
                </c:pt>
                <c:pt idx="281809">
                  <c:v>4.1315999999999999E-2</c:v>
                </c:pt>
                <c:pt idx="281810">
                  <c:v>4.1315999999999999E-2</c:v>
                </c:pt>
                <c:pt idx="281811">
                  <c:v>4.1315999999999999E-2</c:v>
                </c:pt>
                <c:pt idx="281812">
                  <c:v>4.1315999999999999E-2</c:v>
                </c:pt>
                <c:pt idx="281813">
                  <c:v>4.1314999999999998E-2</c:v>
                </c:pt>
                <c:pt idx="281814">
                  <c:v>4.1313999999999997E-2</c:v>
                </c:pt>
                <c:pt idx="281815">
                  <c:v>4.1313999999999997E-2</c:v>
                </c:pt>
                <c:pt idx="281816">
                  <c:v>4.1313000000000002E-2</c:v>
                </c:pt>
                <c:pt idx="281817">
                  <c:v>4.1312000000000001E-2</c:v>
                </c:pt>
                <c:pt idx="281818">
                  <c:v>4.1312000000000001E-2</c:v>
                </c:pt>
                <c:pt idx="281819">
                  <c:v>4.1311E-2</c:v>
                </c:pt>
                <c:pt idx="281820">
                  <c:v>4.1309999999999999E-2</c:v>
                </c:pt>
                <c:pt idx="281821">
                  <c:v>4.1308999999999998E-2</c:v>
                </c:pt>
                <c:pt idx="281822">
                  <c:v>4.1307999999999997E-2</c:v>
                </c:pt>
                <c:pt idx="281823">
                  <c:v>4.1307000000000003E-2</c:v>
                </c:pt>
                <c:pt idx="281824">
                  <c:v>4.1306000000000002E-2</c:v>
                </c:pt>
                <c:pt idx="281825">
                  <c:v>4.1304E-2</c:v>
                </c:pt>
                <c:pt idx="281826">
                  <c:v>4.1302999999999999E-2</c:v>
                </c:pt>
                <c:pt idx="281827">
                  <c:v>4.1301999999999998E-2</c:v>
                </c:pt>
                <c:pt idx="281828">
                  <c:v>4.1300000000000003E-2</c:v>
                </c:pt>
                <c:pt idx="281829">
                  <c:v>4.1298000000000001E-2</c:v>
                </c:pt>
                <c:pt idx="281830">
                  <c:v>4.1297E-2</c:v>
                </c:pt>
                <c:pt idx="281831">
                  <c:v>4.1294999999999998E-2</c:v>
                </c:pt>
                <c:pt idx="281832">
                  <c:v>4.1293999999999997E-2</c:v>
                </c:pt>
                <c:pt idx="281833">
                  <c:v>4.1292000000000002E-2</c:v>
                </c:pt>
                <c:pt idx="281834">
                  <c:v>4.129E-2</c:v>
                </c:pt>
                <c:pt idx="281835">
                  <c:v>4.1287999999999998E-2</c:v>
                </c:pt>
                <c:pt idx="281836">
                  <c:v>4.1286999999999997E-2</c:v>
                </c:pt>
                <c:pt idx="281837">
                  <c:v>4.1285000000000002E-2</c:v>
                </c:pt>
                <c:pt idx="281838">
                  <c:v>4.1283E-2</c:v>
                </c:pt>
                <c:pt idx="281839">
                  <c:v>4.1280999999999998E-2</c:v>
                </c:pt>
                <c:pt idx="281840">
                  <c:v>4.1279000000000003E-2</c:v>
                </c:pt>
                <c:pt idx="281841">
                  <c:v>4.1277000000000001E-2</c:v>
                </c:pt>
                <c:pt idx="281842">
                  <c:v>4.1274999999999999E-2</c:v>
                </c:pt>
                <c:pt idx="281843">
                  <c:v>4.1272999999999997E-2</c:v>
                </c:pt>
                <c:pt idx="281844">
                  <c:v>4.1271000000000002E-2</c:v>
                </c:pt>
                <c:pt idx="281845">
                  <c:v>4.1269E-2</c:v>
                </c:pt>
                <c:pt idx="281846">
                  <c:v>4.1267999999999999E-2</c:v>
                </c:pt>
                <c:pt idx="281847">
                  <c:v>4.1265999999999997E-2</c:v>
                </c:pt>
                <c:pt idx="281848">
                  <c:v>4.1264000000000002E-2</c:v>
                </c:pt>
                <c:pt idx="281849">
                  <c:v>4.1262E-2</c:v>
                </c:pt>
                <c:pt idx="281850">
                  <c:v>4.1259999999999998E-2</c:v>
                </c:pt>
                <c:pt idx="281851">
                  <c:v>4.1258000000000003E-2</c:v>
                </c:pt>
                <c:pt idx="281852">
                  <c:v>4.1256000000000001E-2</c:v>
                </c:pt>
                <c:pt idx="281853">
                  <c:v>4.1255E-2</c:v>
                </c:pt>
                <c:pt idx="281854">
                  <c:v>4.1252999999999998E-2</c:v>
                </c:pt>
                <c:pt idx="281855">
                  <c:v>4.1251999999999997E-2</c:v>
                </c:pt>
                <c:pt idx="281856">
                  <c:v>4.1250000000000002E-2</c:v>
                </c:pt>
                <c:pt idx="281857">
                  <c:v>4.1249000000000001E-2</c:v>
                </c:pt>
                <c:pt idx="281858">
                  <c:v>4.1246999999999999E-2</c:v>
                </c:pt>
                <c:pt idx="281859">
                  <c:v>4.1245999999999998E-2</c:v>
                </c:pt>
                <c:pt idx="281860">
                  <c:v>4.1244999999999997E-2</c:v>
                </c:pt>
                <c:pt idx="281861">
                  <c:v>4.1243000000000002E-2</c:v>
                </c:pt>
                <c:pt idx="281862">
                  <c:v>4.1242000000000001E-2</c:v>
                </c:pt>
                <c:pt idx="281863">
                  <c:v>4.1241E-2</c:v>
                </c:pt>
                <c:pt idx="281864">
                  <c:v>4.1239999999999999E-2</c:v>
                </c:pt>
                <c:pt idx="281865">
                  <c:v>4.1238999999999998E-2</c:v>
                </c:pt>
                <c:pt idx="281866">
                  <c:v>4.1237999999999997E-2</c:v>
                </c:pt>
                <c:pt idx="281867">
                  <c:v>4.1237000000000003E-2</c:v>
                </c:pt>
                <c:pt idx="281868">
                  <c:v>4.1237000000000003E-2</c:v>
                </c:pt>
                <c:pt idx="281869">
                  <c:v>4.1236000000000002E-2</c:v>
                </c:pt>
                <c:pt idx="281870">
                  <c:v>4.1235000000000001E-2</c:v>
                </c:pt>
                <c:pt idx="281871">
                  <c:v>4.1235000000000001E-2</c:v>
                </c:pt>
                <c:pt idx="281872">
                  <c:v>4.1234E-2</c:v>
                </c:pt>
                <c:pt idx="281873">
                  <c:v>4.1234E-2</c:v>
                </c:pt>
                <c:pt idx="281874">
                  <c:v>4.1232999999999999E-2</c:v>
                </c:pt>
                <c:pt idx="281875">
                  <c:v>4.1232999999999999E-2</c:v>
                </c:pt>
                <c:pt idx="281876">
                  <c:v>4.1232999999999999E-2</c:v>
                </c:pt>
                <c:pt idx="281877">
                  <c:v>4.1231999999999998E-2</c:v>
                </c:pt>
                <c:pt idx="281878">
                  <c:v>4.1231999999999998E-2</c:v>
                </c:pt>
                <c:pt idx="281879">
                  <c:v>4.1231999999999998E-2</c:v>
                </c:pt>
                <c:pt idx="281880">
                  <c:v>4.1231999999999998E-2</c:v>
                </c:pt>
                <c:pt idx="281881">
                  <c:v>4.1231999999999998E-2</c:v>
                </c:pt>
                <c:pt idx="281882">
                  <c:v>4.1231999999999998E-2</c:v>
                </c:pt>
                <c:pt idx="281883">
                  <c:v>4.1231999999999998E-2</c:v>
                </c:pt>
                <c:pt idx="281884">
                  <c:v>4.1231999999999998E-2</c:v>
                </c:pt>
                <c:pt idx="281885">
                  <c:v>4.1231999999999998E-2</c:v>
                </c:pt>
                <c:pt idx="281886">
                  <c:v>4.1232999999999999E-2</c:v>
                </c:pt>
                <c:pt idx="281887">
                  <c:v>4.1232999999999999E-2</c:v>
                </c:pt>
                <c:pt idx="281888">
                  <c:v>4.1232999999999999E-2</c:v>
                </c:pt>
                <c:pt idx="281889">
                  <c:v>4.1232999999999999E-2</c:v>
                </c:pt>
                <c:pt idx="281890">
                  <c:v>4.1234E-2</c:v>
                </c:pt>
                <c:pt idx="281891">
                  <c:v>4.1234E-2</c:v>
                </c:pt>
                <c:pt idx="281892">
                  <c:v>4.1235000000000001E-2</c:v>
                </c:pt>
                <c:pt idx="281893">
                  <c:v>4.1235000000000001E-2</c:v>
                </c:pt>
                <c:pt idx="281894">
                  <c:v>4.1236000000000002E-2</c:v>
                </c:pt>
                <c:pt idx="281895">
                  <c:v>4.1236000000000002E-2</c:v>
                </c:pt>
                <c:pt idx="281896">
                  <c:v>4.1236000000000002E-2</c:v>
                </c:pt>
                <c:pt idx="281897">
                  <c:v>4.1237000000000003E-2</c:v>
                </c:pt>
                <c:pt idx="281898">
                  <c:v>4.1237000000000003E-2</c:v>
                </c:pt>
                <c:pt idx="281899">
                  <c:v>4.1237999999999997E-2</c:v>
                </c:pt>
                <c:pt idx="281900">
                  <c:v>4.1237999999999997E-2</c:v>
                </c:pt>
                <c:pt idx="281901">
                  <c:v>4.1238999999999998E-2</c:v>
                </c:pt>
                <c:pt idx="281902">
                  <c:v>4.1239999999999999E-2</c:v>
                </c:pt>
                <c:pt idx="281903">
                  <c:v>4.1241E-2</c:v>
                </c:pt>
                <c:pt idx="281904">
                  <c:v>4.1241E-2</c:v>
                </c:pt>
                <c:pt idx="281905">
                  <c:v>4.1242000000000001E-2</c:v>
                </c:pt>
                <c:pt idx="281906">
                  <c:v>4.1243000000000002E-2</c:v>
                </c:pt>
                <c:pt idx="281907">
                  <c:v>4.1243000000000002E-2</c:v>
                </c:pt>
                <c:pt idx="281908">
                  <c:v>4.1244000000000003E-2</c:v>
                </c:pt>
                <c:pt idx="281909">
                  <c:v>4.1244999999999997E-2</c:v>
                </c:pt>
                <c:pt idx="281910">
                  <c:v>4.1244999999999997E-2</c:v>
                </c:pt>
                <c:pt idx="281911">
                  <c:v>4.1245999999999998E-2</c:v>
                </c:pt>
                <c:pt idx="281912">
                  <c:v>4.1246999999999999E-2</c:v>
                </c:pt>
                <c:pt idx="281913">
                  <c:v>4.1248E-2</c:v>
                </c:pt>
                <c:pt idx="281914">
                  <c:v>4.1249000000000001E-2</c:v>
                </c:pt>
                <c:pt idx="281915">
                  <c:v>4.1250000000000002E-2</c:v>
                </c:pt>
                <c:pt idx="281916">
                  <c:v>4.1251000000000003E-2</c:v>
                </c:pt>
                <c:pt idx="281917">
                  <c:v>4.1251000000000003E-2</c:v>
                </c:pt>
                <c:pt idx="281918">
                  <c:v>4.1251999999999997E-2</c:v>
                </c:pt>
                <c:pt idx="281919">
                  <c:v>4.1252999999999998E-2</c:v>
                </c:pt>
                <c:pt idx="281920">
                  <c:v>4.1253999999999999E-2</c:v>
                </c:pt>
                <c:pt idx="281921">
                  <c:v>4.1253999999999999E-2</c:v>
                </c:pt>
                <c:pt idx="281922">
                  <c:v>4.1255E-2</c:v>
                </c:pt>
                <c:pt idx="281923">
                  <c:v>4.1256000000000001E-2</c:v>
                </c:pt>
                <c:pt idx="281924">
                  <c:v>4.1257000000000002E-2</c:v>
                </c:pt>
                <c:pt idx="281925">
                  <c:v>4.1258000000000003E-2</c:v>
                </c:pt>
                <c:pt idx="281926">
                  <c:v>4.1258000000000003E-2</c:v>
                </c:pt>
                <c:pt idx="281927">
                  <c:v>4.1258999999999997E-2</c:v>
                </c:pt>
                <c:pt idx="281928">
                  <c:v>4.1259999999999998E-2</c:v>
                </c:pt>
                <c:pt idx="281929">
                  <c:v>4.1260999999999999E-2</c:v>
                </c:pt>
                <c:pt idx="281930">
                  <c:v>4.1262E-2</c:v>
                </c:pt>
                <c:pt idx="281931">
                  <c:v>4.1262E-2</c:v>
                </c:pt>
                <c:pt idx="281932">
                  <c:v>4.1263000000000001E-2</c:v>
                </c:pt>
                <c:pt idx="281933">
                  <c:v>4.1263000000000001E-2</c:v>
                </c:pt>
                <c:pt idx="281934">
                  <c:v>4.1264000000000002E-2</c:v>
                </c:pt>
                <c:pt idx="281935">
                  <c:v>4.1265000000000003E-2</c:v>
                </c:pt>
                <c:pt idx="281936">
                  <c:v>4.1265000000000003E-2</c:v>
                </c:pt>
                <c:pt idx="281937">
                  <c:v>4.1265999999999997E-2</c:v>
                </c:pt>
                <c:pt idx="281938">
                  <c:v>4.1265999999999997E-2</c:v>
                </c:pt>
                <c:pt idx="281939">
                  <c:v>4.1266999999999998E-2</c:v>
                </c:pt>
                <c:pt idx="281940">
                  <c:v>4.1266999999999998E-2</c:v>
                </c:pt>
                <c:pt idx="281941">
                  <c:v>4.1267999999999999E-2</c:v>
                </c:pt>
                <c:pt idx="281942">
                  <c:v>4.1267999999999999E-2</c:v>
                </c:pt>
                <c:pt idx="281943">
                  <c:v>4.1269E-2</c:v>
                </c:pt>
                <c:pt idx="281944">
                  <c:v>4.1269E-2</c:v>
                </c:pt>
                <c:pt idx="281945">
                  <c:v>4.1269E-2</c:v>
                </c:pt>
                <c:pt idx="281946">
                  <c:v>4.1269E-2</c:v>
                </c:pt>
                <c:pt idx="281947">
                  <c:v>4.1270000000000001E-2</c:v>
                </c:pt>
                <c:pt idx="281948">
                  <c:v>4.1270000000000001E-2</c:v>
                </c:pt>
                <c:pt idx="281949">
                  <c:v>4.1270000000000001E-2</c:v>
                </c:pt>
                <c:pt idx="281950">
                  <c:v>4.1270000000000001E-2</c:v>
                </c:pt>
                <c:pt idx="281951">
                  <c:v>4.1271000000000002E-2</c:v>
                </c:pt>
                <c:pt idx="281952">
                  <c:v>4.1271000000000002E-2</c:v>
                </c:pt>
                <c:pt idx="281953">
                  <c:v>4.1271000000000002E-2</c:v>
                </c:pt>
                <c:pt idx="281954">
                  <c:v>4.1271000000000002E-2</c:v>
                </c:pt>
                <c:pt idx="281955">
                  <c:v>4.1271000000000002E-2</c:v>
                </c:pt>
                <c:pt idx="281956">
                  <c:v>4.1271000000000002E-2</c:v>
                </c:pt>
                <c:pt idx="281957">
                  <c:v>4.1271000000000002E-2</c:v>
                </c:pt>
                <c:pt idx="281958">
                  <c:v>4.1271000000000002E-2</c:v>
                </c:pt>
                <c:pt idx="281959">
                  <c:v>4.1271000000000002E-2</c:v>
                </c:pt>
                <c:pt idx="281960">
                  <c:v>4.1271000000000002E-2</c:v>
                </c:pt>
                <c:pt idx="281961">
                  <c:v>4.1271000000000002E-2</c:v>
                </c:pt>
                <c:pt idx="281962">
                  <c:v>4.1270000000000001E-2</c:v>
                </c:pt>
                <c:pt idx="281963">
                  <c:v>4.1270000000000001E-2</c:v>
                </c:pt>
                <c:pt idx="281964">
                  <c:v>4.1270000000000001E-2</c:v>
                </c:pt>
                <c:pt idx="281965">
                  <c:v>4.1270000000000001E-2</c:v>
                </c:pt>
                <c:pt idx="281966">
                  <c:v>4.1270000000000001E-2</c:v>
                </c:pt>
                <c:pt idx="281967">
                  <c:v>4.1269E-2</c:v>
                </c:pt>
                <c:pt idx="281968">
                  <c:v>4.1269E-2</c:v>
                </c:pt>
                <c:pt idx="281969">
                  <c:v>4.1269E-2</c:v>
                </c:pt>
                <c:pt idx="281970">
                  <c:v>4.1267999999999999E-2</c:v>
                </c:pt>
                <c:pt idx="281971">
                  <c:v>4.1267999999999999E-2</c:v>
                </c:pt>
                <c:pt idx="281972">
                  <c:v>4.1267999999999999E-2</c:v>
                </c:pt>
                <c:pt idx="281973">
                  <c:v>4.1267999999999999E-2</c:v>
                </c:pt>
                <c:pt idx="281974">
                  <c:v>4.1266999999999998E-2</c:v>
                </c:pt>
                <c:pt idx="281975">
                  <c:v>4.1266999999999998E-2</c:v>
                </c:pt>
                <c:pt idx="281976">
                  <c:v>4.1266999999999998E-2</c:v>
                </c:pt>
                <c:pt idx="281977">
                  <c:v>4.1265999999999997E-2</c:v>
                </c:pt>
                <c:pt idx="281978">
                  <c:v>4.1265999999999997E-2</c:v>
                </c:pt>
                <c:pt idx="281979">
                  <c:v>4.1265000000000003E-2</c:v>
                </c:pt>
                <c:pt idx="281980">
                  <c:v>4.1265000000000003E-2</c:v>
                </c:pt>
                <c:pt idx="281981">
                  <c:v>4.1264000000000002E-2</c:v>
                </c:pt>
                <c:pt idx="281982">
                  <c:v>4.1264000000000002E-2</c:v>
                </c:pt>
                <c:pt idx="281983">
                  <c:v>4.1263000000000001E-2</c:v>
                </c:pt>
                <c:pt idx="281984">
                  <c:v>4.1263000000000001E-2</c:v>
                </c:pt>
                <c:pt idx="281985">
                  <c:v>4.1263000000000001E-2</c:v>
                </c:pt>
                <c:pt idx="281986">
                  <c:v>4.1262E-2</c:v>
                </c:pt>
                <c:pt idx="281987">
                  <c:v>4.1262E-2</c:v>
                </c:pt>
                <c:pt idx="281988">
                  <c:v>4.1262E-2</c:v>
                </c:pt>
                <c:pt idx="281989">
                  <c:v>4.1260999999999999E-2</c:v>
                </c:pt>
                <c:pt idx="281990">
                  <c:v>4.1260999999999999E-2</c:v>
                </c:pt>
                <c:pt idx="281991">
                  <c:v>4.1259999999999998E-2</c:v>
                </c:pt>
                <c:pt idx="281992">
                  <c:v>4.1259999999999998E-2</c:v>
                </c:pt>
                <c:pt idx="281993">
                  <c:v>4.1259999999999998E-2</c:v>
                </c:pt>
                <c:pt idx="281994">
                  <c:v>4.1258999999999997E-2</c:v>
                </c:pt>
                <c:pt idx="281995">
                  <c:v>4.1258999999999997E-2</c:v>
                </c:pt>
                <c:pt idx="281996">
                  <c:v>4.1258999999999997E-2</c:v>
                </c:pt>
                <c:pt idx="281997">
                  <c:v>4.1258999999999997E-2</c:v>
                </c:pt>
                <c:pt idx="281998">
                  <c:v>4.1258999999999997E-2</c:v>
                </c:pt>
                <c:pt idx="281999">
                  <c:v>4.1258000000000003E-2</c:v>
                </c:pt>
                <c:pt idx="282000">
                  <c:v>4.1258000000000003E-2</c:v>
                </c:pt>
                <c:pt idx="282001">
                  <c:v>4.1258000000000003E-2</c:v>
                </c:pt>
                <c:pt idx="282002">
                  <c:v>4.1258000000000003E-2</c:v>
                </c:pt>
                <c:pt idx="282003">
                  <c:v>4.1258000000000003E-2</c:v>
                </c:pt>
                <c:pt idx="282004">
                  <c:v>4.1258000000000003E-2</c:v>
                </c:pt>
                <c:pt idx="282005">
                  <c:v>4.1258000000000003E-2</c:v>
                </c:pt>
                <c:pt idx="282006">
                  <c:v>4.1258000000000003E-2</c:v>
                </c:pt>
                <c:pt idx="282007">
                  <c:v>4.1258000000000003E-2</c:v>
                </c:pt>
                <c:pt idx="282008">
                  <c:v>4.1258000000000003E-2</c:v>
                </c:pt>
                <c:pt idx="282009">
                  <c:v>4.1258000000000003E-2</c:v>
                </c:pt>
                <c:pt idx="282010">
                  <c:v>4.1258000000000003E-2</c:v>
                </c:pt>
                <c:pt idx="282011">
                  <c:v>4.1258999999999997E-2</c:v>
                </c:pt>
                <c:pt idx="282012">
                  <c:v>4.1258999999999997E-2</c:v>
                </c:pt>
                <c:pt idx="282013">
                  <c:v>4.1258999999999997E-2</c:v>
                </c:pt>
                <c:pt idx="282014">
                  <c:v>4.1258999999999997E-2</c:v>
                </c:pt>
                <c:pt idx="282015">
                  <c:v>4.1258999999999997E-2</c:v>
                </c:pt>
                <c:pt idx="282016">
                  <c:v>4.1259999999999998E-2</c:v>
                </c:pt>
                <c:pt idx="282017">
                  <c:v>4.1259999999999998E-2</c:v>
                </c:pt>
                <c:pt idx="282018">
                  <c:v>4.1259999999999998E-2</c:v>
                </c:pt>
                <c:pt idx="282019">
                  <c:v>4.1260999999999999E-2</c:v>
                </c:pt>
                <c:pt idx="282020">
                  <c:v>4.1260999999999999E-2</c:v>
                </c:pt>
                <c:pt idx="282021">
                  <c:v>4.1262E-2</c:v>
                </c:pt>
                <c:pt idx="282022">
                  <c:v>4.1262E-2</c:v>
                </c:pt>
                <c:pt idx="282023">
                  <c:v>4.1262E-2</c:v>
                </c:pt>
                <c:pt idx="282024">
                  <c:v>4.1263000000000001E-2</c:v>
                </c:pt>
                <c:pt idx="282025">
                  <c:v>4.1263000000000001E-2</c:v>
                </c:pt>
                <c:pt idx="282026">
                  <c:v>4.1264000000000002E-2</c:v>
                </c:pt>
                <c:pt idx="282027">
                  <c:v>4.1264000000000002E-2</c:v>
                </c:pt>
                <c:pt idx="282028">
                  <c:v>4.1265000000000003E-2</c:v>
                </c:pt>
                <c:pt idx="282029">
                  <c:v>4.1265000000000003E-2</c:v>
                </c:pt>
                <c:pt idx="282030">
                  <c:v>4.1265999999999997E-2</c:v>
                </c:pt>
                <c:pt idx="282031">
                  <c:v>4.1265999999999997E-2</c:v>
                </c:pt>
                <c:pt idx="282032">
                  <c:v>4.1266999999999998E-2</c:v>
                </c:pt>
                <c:pt idx="282033">
                  <c:v>4.1267999999999999E-2</c:v>
                </c:pt>
                <c:pt idx="282034">
                  <c:v>4.1267999999999999E-2</c:v>
                </c:pt>
                <c:pt idx="282035">
                  <c:v>4.1269E-2</c:v>
                </c:pt>
                <c:pt idx="282036">
                  <c:v>4.1269E-2</c:v>
                </c:pt>
                <c:pt idx="282037">
                  <c:v>4.1270000000000001E-2</c:v>
                </c:pt>
                <c:pt idx="282038">
                  <c:v>4.1270000000000001E-2</c:v>
                </c:pt>
                <c:pt idx="282039">
                  <c:v>4.1271000000000002E-2</c:v>
                </c:pt>
                <c:pt idx="282040">
                  <c:v>4.1271000000000002E-2</c:v>
                </c:pt>
                <c:pt idx="282041">
                  <c:v>4.1272000000000003E-2</c:v>
                </c:pt>
                <c:pt idx="282042">
                  <c:v>4.1272000000000003E-2</c:v>
                </c:pt>
                <c:pt idx="282043">
                  <c:v>4.1272999999999997E-2</c:v>
                </c:pt>
                <c:pt idx="282044">
                  <c:v>4.1272999999999997E-2</c:v>
                </c:pt>
                <c:pt idx="282045">
                  <c:v>4.1273999999999998E-2</c:v>
                </c:pt>
                <c:pt idx="282046">
                  <c:v>4.1273999999999998E-2</c:v>
                </c:pt>
                <c:pt idx="282047">
                  <c:v>4.1274999999999999E-2</c:v>
                </c:pt>
                <c:pt idx="282048">
                  <c:v>4.1274999999999999E-2</c:v>
                </c:pt>
                <c:pt idx="282049">
                  <c:v>4.1276E-2</c:v>
                </c:pt>
                <c:pt idx="282050">
                  <c:v>4.1276E-2</c:v>
                </c:pt>
                <c:pt idx="282051">
                  <c:v>4.1276E-2</c:v>
                </c:pt>
                <c:pt idx="282052">
                  <c:v>4.1277000000000001E-2</c:v>
                </c:pt>
                <c:pt idx="282053">
                  <c:v>4.1277000000000001E-2</c:v>
                </c:pt>
                <c:pt idx="282054">
                  <c:v>4.1277000000000001E-2</c:v>
                </c:pt>
                <c:pt idx="282055">
                  <c:v>4.1278000000000002E-2</c:v>
                </c:pt>
                <c:pt idx="282056">
                  <c:v>4.1278000000000002E-2</c:v>
                </c:pt>
                <c:pt idx="282057">
                  <c:v>4.1278000000000002E-2</c:v>
                </c:pt>
                <c:pt idx="282058">
                  <c:v>4.1278000000000002E-2</c:v>
                </c:pt>
                <c:pt idx="282059">
                  <c:v>4.1279000000000003E-2</c:v>
                </c:pt>
                <c:pt idx="282060">
                  <c:v>4.1279000000000003E-2</c:v>
                </c:pt>
                <c:pt idx="282061">
                  <c:v>4.1279000000000003E-2</c:v>
                </c:pt>
                <c:pt idx="282062">
                  <c:v>4.1279000000000003E-2</c:v>
                </c:pt>
                <c:pt idx="282063">
                  <c:v>4.1279000000000003E-2</c:v>
                </c:pt>
                <c:pt idx="282064">
                  <c:v>4.1279000000000003E-2</c:v>
                </c:pt>
                <c:pt idx="282065">
                  <c:v>4.1279000000000003E-2</c:v>
                </c:pt>
                <c:pt idx="282066">
                  <c:v>4.1279000000000003E-2</c:v>
                </c:pt>
                <c:pt idx="282067">
                  <c:v>4.1279000000000003E-2</c:v>
                </c:pt>
                <c:pt idx="282068">
                  <c:v>4.1279000000000003E-2</c:v>
                </c:pt>
                <c:pt idx="282069">
                  <c:v>4.1279000000000003E-2</c:v>
                </c:pt>
                <c:pt idx="282070">
                  <c:v>4.1279000000000003E-2</c:v>
                </c:pt>
                <c:pt idx="282071">
                  <c:v>4.1278000000000002E-2</c:v>
                </c:pt>
                <c:pt idx="282072">
                  <c:v>4.1278000000000002E-2</c:v>
                </c:pt>
                <c:pt idx="282073">
                  <c:v>4.1278000000000002E-2</c:v>
                </c:pt>
                <c:pt idx="282074">
                  <c:v>4.1278000000000002E-2</c:v>
                </c:pt>
                <c:pt idx="282075">
                  <c:v>4.1277000000000001E-2</c:v>
                </c:pt>
                <c:pt idx="282076">
                  <c:v>4.1277000000000001E-2</c:v>
                </c:pt>
                <c:pt idx="282077">
                  <c:v>4.1277000000000001E-2</c:v>
                </c:pt>
                <c:pt idx="282078">
                  <c:v>4.1277000000000001E-2</c:v>
                </c:pt>
                <c:pt idx="282079">
                  <c:v>4.1276E-2</c:v>
                </c:pt>
                <c:pt idx="282080">
                  <c:v>4.1276E-2</c:v>
                </c:pt>
                <c:pt idx="282081">
                  <c:v>4.1276E-2</c:v>
                </c:pt>
                <c:pt idx="282082">
                  <c:v>4.1276E-2</c:v>
                </c:pt>
                <c:pt idx="282083">
                  <c:v>4.1274999999999999E-2</c:v>
                </c:pt>
                <c:pt idx="282084">
                  <c:v>4.1274999999999999E-2</c:v>
                </c:pt>
                <c:pt idx="282085">
                  <c:v>4.1273999999999998E-2</c:v>
                </c:pt>
                <c:pt idx="282086">
                  <c:v>4.1273999999999998E-2</c:v>
                </c:pt>
                <c:pt idx="282087">
                  <c:v>4.1273999999999998E-2</c:v>
                </c:pt>
                <c:pt idx="282088">
                  <c:v>4.1272999999999997E-2</c:v>
                </c:pt>
                <c:pt idx="282089">
                  <c:v>4.1272999999999997E-2</c:v>
                </c:pt>
                <c:pt idx="282090">
                  <c:v>4.1272999999999997E-2</c:v>
                </c:pt>
                <c:pt idx="282091">
                  <c:v>4.1272000000000003E-2</c:v>
                </c:pt>
                <c:pt idx="282092">
                  <c:v>4.1272000000000003E-2</c:v>
                </c:pt>
                <c:pt idx="282093">
                  <c:v>4.1272000000000003E-2</c:v>
                </c:pt>
                <c:pt idx="282094">
                  <c:v>4.1271000000000002E-2</c:v>
                </c:pt>
                <c:pt idx="282095">
                  <c:v>4.1271000000000002E-2</c:v>
                </c:pt>
                <c:pt idx="282096">
                  <c:v>4.1271000000000002E-2</c:v>
                </c:pt>
                <c:pt idx="282097">
                  <c:v>4.1270000000000001E-2</c:v>
                </c:pt>
                <c:pt idx="282098">
                  <c:v>4.1270000000000001E-2</c:v>
                </c:pt>
                <c:pt idx="282099">
                  <c:v>4.1269E-2</c:v>
                </c:pt>
                <c:pt idx="282100">
                  <c:v>4.1269E-2</c:v>
                </c:pt>
                <c:pt idx="282101">
                  <c:v>4.1267999999999999E-2</c:v>
                </c:pt>
                <c:pt idx="282102">
                  <c:v>4.1267999999999999E-2</c:v>
                </c:pt>
                <c:pt idx="282103">
                  <c:v>4.1267999999999999E-2</c:v>
                </c:pt>
                <c:pt idx="282104">
                  <c:v>4.1266999999999998E-2</c:v>
                </c:pt>
                <c:pt idx="282105">
                  <c:v>4.1266999999999998E-2</c:v>
                </c:pt>
                <c:pt idx="282106">
                  <c:v>4.1265999999999997E-2</c:v>
                </c:pt>
                <c:pt idx="282107">
                  <c:v>4.1265999999999997E-2</c:v>
                </c:pt>
                <c:pt idx="282108">
                  <c:v>4.1265000000000003E-2</c:v>
                </c:pt>
                <c:pt idx="282109">
                  <c:v>4.1265000000000003E-2</c:v>
                </c:pt>
                <c:pt idx="282110">
                  <c:v>4.1264000000000002E-2</c:v>
                </c:pt>
                <c:pt idx="282111">
                  <c:v>4.1263000000000001E-2</c:v>
                </c:pt>
                <c:pt idx="282112">
                  <c:v>4.1263000000000001E-2</c:v>
                </c:pt>
                <c:pt idx="282113">
                  <c:v>4.1262E-2</c:v>
                </c:pt>
                <c:pt idx="282114">
                  <c:v>4.1262E-2</c:v>
                </c:pt>
                <c:pt idx="282115">
                  <c:v>4.1260999999999999E-2</c:v>
                </c:pt>
                <c:pt idx="282116">
                  <c:v>4.1259999999999998E-2</c:v>
                </c:pt>
                <c:pt idx="282117">
                  <c:v>4.1259999999999998E-2</c:v>
                </c:pt>
                <c:pt idx="282118">
                  <c:v>4.1258999999999997E-2</c:v>
                </c:pt>
                <c:pt idx="282119">
                  <c:v>4.1258000000000003E-2</c:v>
                </c:pt>
                <c:pt idx="282120">
                  <c:v>4.1257000000000002E-2</c:v>
                </c:pt>
                <c:pt idx="282121">
                  <c:v>4.1257000000000002E-2</c:v>
                </c:pt>
                <c:pt idx="282122">
                  <c:v>4.1256000000000001E-2</c:v>
                </c:pt>
                <c:pt idx="282123">
                  <c:v>4.1255E-2</c:v>
                </c:pt>
                <c:pt idx="282124">
                  <c:v>4.1253999999999999E-2</c:v>
                </c:pt>
                <c:pt idx="282125">
                  <c:v>4.1253999999999999E-2</c:v>
                </c:pt>
                <c:pt idx="282126">
                  <c:v>4.1252999999999998E-2</c:v>
                </c:pt>
                <c:pt idx="282127">
                  <c:v>4.1251999999999997E-2</c:v>
                </c:pt>
                <c:pt idx="282128">
                  <c:v>4.1251999999999997E-2</c:v>
                </c:pt>
                <c:pt idx="282129">
                  <c:v>4.1251000000000003E-2</c:v>
                </c:pt>
                <c:pt idx="282130">
                  <c:v>4.1250000000000002E-2</c:v>
                </c:pt>
                <c:pt idx="282131">
                  <c:v>4.1249000000000001E-2</c:v>
                </c:pt>
                <c:pt idx="282132">
                  <c:v>4.1249000000000001E-2</c:v>
                </c:pt>
                <c:pt idx="282133">
                  <c:v>4.1248E-2</c:v>
                </c:pt>
                <c:pt idx="282134">
                  <c:v>4.1246999999999999E-2</c:v>
                </c:pt>
                <c:pt idx="282135">
                  <c:v>4.1245999999999998E-2</c:v>
                </c:pt>
                <c:pt idx="282136">
                  <c:v>4.1245999999999998E-2</c:v>
                </c:pt>
                <c:pt idx="282137">
                  <c:v>4.1244999999999997E-2</c:v>
                </c:pt>
                <c:pt idx="282138">
                  <c:v>4.1244999999999997E-2</c:v>
                </c:pt>
                <c:pt idx="282139">
                  <c:v>4.1244000000000003E-2</c:v>
                </c:pt>
                <c:pt idx="282140">
                  <c:v>4.1244000000000003E-2</c:v>
                </c:pt>
                <c:pt idx="282141">
                  <c:v>4.1243000000000002E-2</c:v>
                </c:pt>
                <c:pt idx="282142">
                  <c:v>4.1243000000000002E-2</c:v>
                </c:pt>
                <c:pt idx="282143">
                  <c:v>4.1242000000000001E-2</c:v>
                </c:pt>
                <c:pt idx="282144">
                  <c:v>4.1242000000000001E-2</c:v>
                </c:pt>
                <c:pt idx="282145">
                  <c:v>4.1242000000000001E-2</c:v>
                </c:pt>
                <c:pt idx="282146">
                  <c:v>4.1241E-2</c:v>
                </c:pt>
                <c:pt idx="282147">
                  <c:v>4.1241E-2</c:v>
                </c:pt>
                <c:pt idx="282148">
                  <c:v>4.1241E-2</c:v>
                </c:pt>
                <c:pt idx="282149">
                  <c:v>4.1241E-2</c:v>
                </c:pt>
                <c:pt idx="282150">
                  <c:v>4.1239999999999999E-2</c:v>
                </c:pt>
                <c:pt idx="282151">
                  <c:v>4.1239999999999999E-2</c:v>
                </c:pt>
                <c:pt idx="282152">
                  <c:v>4.1239999999999999E-2</c:v>
                </c:pt>
                <c:pt idx="282153">
                  <c:v>4.1239999999999999E-2</c:v>
                </c:pt>
                <c:pt idx="282154">
                  <c:v>4.1239999999999999E-2</c:v>
                </c:pt>
                <c:pt idx="282155">
                  <c:v>4.1239999999999999E-2</c:v>
                </c:pt>
                <c:pt idx="282156">
                  <c:v>4.1239999999999999E-2</c:v>
                </c:pt>
                <c:pt idx="282157">
                  <c:v>4.1239999999999999E-2</c:v>
                </c:pt>
                <c:pt idx="282158">
                  <c:v>4.1239999999999999E-2</c:v>
                </c:pt>
                <c:pt idx="282159">
                  <c:v>4.1239999999999999E-2</c:v>
                </c:pt>
                <c:pt idx="282160">
                  <c:v>4.1239999999999999E-2</c:v>
                </c:pt>
                <c:pt idx="282161">
                  <c:v>4.1239999999999999E-2</c:v>
                </c:pt>
                <c:pt idx="282162">
                  <c:v>4.1241E-2</c:v>
                </c:pt>
                <c:pt idx="282163">
                  <c:v>4.1241E-2</c:v>
                </c:pt>
                <c:pt idx="282164">
                  <c:v>4.1241E-2</c:v>
                </c:pt>
                <c:pt idx="282165">
                  <c:v>4.1241E-2</c:v>
                </c:pt>
                <c:pt idx="282166">
                  <c:v>4.1242000000000001E-2</c:v>
                </c:pt>
                <c:pt idx="282167">
                  <c:v>4.1242000000000001E-2</c:v>
                </c:pt>
                <c:pt idx="282168">
                  <c:v>4.1242000000000001E-2</c:v>
                </c:pt>
                <c:pt idx="282169">
                  <c:v>4.1242000000000001E-2</c:v>
                </c:pt>
                <c:pt idx="282170">
                  <c:v>4.1243000000000002E-2</c:v>
                </c:pt>
                <c:pt idx="282171">
                  <c:v>4.1243000000000002E-2</c:v>
                </c:pt>
                <c:pt idx="282172">
                  <c:v>4.1244000000000003E-2</c:v>
                </c:pt>
                <c:pt idx="282173">
                  <c:v>4.1244000000000003E-2</c:v>
                </c:pt>
                <c:pt idx="282174">
                  <c:v>4.1244999999999997E-2</c:v>
                </c:pt>
                <c:pt idx="282175">
                  <c:v>4.1244999999999997E-2</c:v>
                </c:pt>
                <c:pt idx="282176">
                  <c:v>4.1245999999999998E-2</c:v>
                </c:pt>
                <c:pt idx="282177">
                  <c:v>4.1245999999999998E-2</c:v>
                </c:pt>
                <c:pt idx="282178">
                  <c:v>4.1246999999999999E-2</c:v>
                </c:pt>
                <c:pt idx="282179">
                  <c:v>4.1246999999999999E-2</c:v>
                </c:pt>
                <c:pt idx="282180">
                  <c:v>4.1248E-2</c:v>
                </c:pt>
                <c:pt idx="282181">
                  <c:v>4.1248E-2</c:v>
                </c:pt>
                <c:pt idx="282182">
                  <c:v>4.1249000000000001E-2</c:v>
                </c:pt>
                <c:pt idx="282183">
                  <c:v>4.1250000000000002E-2</c:v>
                </c:pt>
                <c:pt idx="282184">
                  <c:v>4.1250000000000002E-2</c:v>
                </c:pt>
                <c:pt idx="282185">
                  <c:v>4.1251000000000003E-2</c:v>
                </c:pt>
                <c:pt idx="282186">
                  <c:v>4.1251999999999997E-2</c:v>
                </c:pt>
                <c:pt idx="282187">
                  <c:v>4.1251999999999997E-2</c:v>
                </c:pt>
                <c:pt idx="282188">
                  <c:v>4.1252999999999998E-2</c:v>
                </c:pt>
                <c:pt idx="282189">
                  <c:v>4.1252999999999998E-2</c:v>
                </c:pt>
                <c:pt idx="282190">
                  <c:v>4.1253999999999999E-2</c:v>
                </c:pt>
                <c:pt idx="282191">
                  <c:v>4.1255E-2</c:v>
                </c:pt>
                <c:pt idx="282192">
                  <c:v>4.1255E-2</c:v>
                </c:pt>
                <c:pt idx="282193">
                  <c:v>4.1256000000000001E-2</c:v>
                </c:pt>
                <c:pt idx="282194">
                  <c:v>4.1256000000000001E-2</c:v>
                </c:pt>
                <c:pt idx="282195">
                  <c:v>4.1257000000000002E-2</c:v>
                </c:pt>
                <c:pt idx="282196">
                  <c:v>4.1257000000000002E-2</c:v>
                </c:pt>
                <c:pt idx="282197">
                  <c:v>4.1258000000000003E-2</c:v>
                </c:pt>
                <c:pt idx="282198">
                  <c:v>4.1258000000000003E-2</c:v>
                </c:pt>
                <c:pt idx="282199">
                  <c:v>4.1258999999999997E-2</c:v>
                </c:pt>
                <c:pt idx="282200">
                  <c:v>4.1258999999999997E-2</c:v>
                </c:pt>
                <c:pt idx="282201">
                  <c:v>4.1258999999999997E-2</c:v>
                </c:pt>
                <c:pt idx="282202">
                  <c:v>4.1259999999999998E-2</c:v>
                </c:pt>
                <c:pt idx="282203">
                  <c:v>4.1259999999999998E-2</c:v>
                </c:pt>
                <c:pt idx="282204">
                  <c:v>4.1259999999999998E-2</c:v>
                </c:pt>
                <c:pt idx="282205">
                  <c:v>4.1259999999999998E-2</c:v>
                </c:pt>
                <c:pt idx="282206">
                  <c:v>4.1259999999999998E-2</c:v>
                </c:pt>
                <c:pt idx="282207">
                  <c:v>4.1259999999999998E-2</c:v>
                </c:pt>
                <c:pt idx="282208">
                  <c:v>4.1259999999999998E-2</c:v>
                </c:pt>
                <c:pt idx="282209">
                  <c:v>4.1259999999999998E-2</c:v>
                </c:pt>
                <c:pt idx="282210">
                  <c:v>4.1259999999999998E-2</c:v>
                </c:pt>
                <c:pt idx="282211">
                  <c:v>4.1258999999999997E-2</c:v>
                </c:pt>
                <c:pt idx="282212">
                  <c:v>4.1258999999999997E-2</c:v>
                </c:pt>
                <c:pt idx="282213">
                  <c:v>4.1258000000000003E-2</c:v>
                </c:pt>
                <c:pt idx="282214">
                  <c:v>4.1258000000000003E-2</c:v>
                </c:pt>
                <c:pt idx="282215">
                  <c:v>4.1257000000000002E-2</c:v>
                </c:pt>
                <c:pt idx="282216">
                  <c:v>4.1256000000000001E-2</c:v>
                </c:pt>
                <c:pt idx="282217">
                  <c:v>4.1255E-2</c:v>
                </c:pt>
                <c:pt idx="282218">
                  <c:v>4.1255E-2</c:v>
                </c:pt>
                <c:pt idx="282219">
                  <c:v>4.1253999999999999E-2</c:v>
                </c:pt>
                <c:pt idx="282220">
                  <c:v>4.1252999999999998E-2</c:v>
                </c:pt>
                <c:pt idx="282221">
                  <c:v>4.1251999999999997E-2</c:v>
                </c:pt>
                <c:pt idx="282222">
                  <c:v>4.1251000000000003E-2</c:v>
                </c:pt>
                <c:pt idx="282223">
                  <c:v>4.1249000000000001E-2</c:v>
                </c:pt>
                <c:pt idx="282224">
                  <c:v>4.1248E-2</c:v>
                </c:pt>
                <c:pt idx="282225">
                  <c:v>4.1246999999999999E-2</c:v>
                </c:pt>
                <c:pt idx="282226">
                  <c:v>4.1244999999999997E-2</c:v>
                </c:pt>
                <c:pt idx="282227">
                  <c:v>4.1244000000000003E-2</c:v>
                </c:pt>
                <c:pt idx="282228">
                  <c:v>4.1242000000000001E-2</c:v>
                </c:pt>
                <c:pt idx="282229">
                  <c:v>4.1239999999999999E-2</c:v>
                </c:pt>
                <c:pt idx="282230">
                  <c:v>4.1238999999999998E-2</c:v>
                </c:pt>
                <c:pt idx="282231">
                  <c:v>4.1237000000000003E-2</c:v>
                </c:pt>
                <c:pt idx="282232">
                  <c:v>4.1236000000000002E-2</c:v>
                </c:pt>
                <c:pt idx="282233">
                  <c:v>4.1234E-2</c:v>
                </c:pt>
                <c:pt idx="282234">
                  <c:v>4.1231999999999998E-2</c:v>
                </c:pt>
                <c:pt idx="282235">
                  <c:v>4.1230000000000003E-2</c:v>
                </c:pt>
                <c:pt idx="282236">
                  <c:v>4.1228000000000001E-2</c:v>
                </c:pt>
                <c:pt idx="282237">
                  <c:v>4.1225999999999999E-2</c:v>
                </c:pt>
                <c:pt idx="282238">
                  <c:v>4.1224999999999998E-2</c:v>
                </c:pt>
                <c:pt idx="282239">
                  <c:v>4.1223000000000003E-2</c:v>
                </c:pt>
                <c:pt idx="282240">
                  <c:v>4.1221000000000001E-2</c:v>
                </c:pt>
                <c:pt idx="282241">
                  <c:v>4.1218999999999999E-2</c:v>
                </c:pt>
                <c:pt idx="282242">
                  <c:v>4.1216999999999997E-2</c:v>
                </c:pt>
                <c:pt idx="282243">
                  <c:v>4.1215000000000002E-2</c:v>
                </c:pt>
                <c:pt idx="282244">
                  <c:v>4.1213E-2</c:v>
                </c:pt>
                <c:pt idx="282245">
                  <c:v>4.1210999999999998E-2</c:v>
                </c:pt>
                <c:pt idx="282246">
                  <c:v>4.1209999999999997E-2</c:v>
                </c:pt>
                <c:pt idx="282247">
                  <c:v>4.1208000000000002E-2</c:v>
                </c:pt>
                <c:pt idx="282248">
                  <c:v>4.1206E-2</c:v>
                </c:pt>
                <c:pt idx="282249">
                  <c:v>4.1203999999999998E-2</c:v>
                </c:pt>
                <c:pt idx="282250">
                  <c:v>4.1202000000000003E-2</c:v>
                </c:pt>
                <c:pt idx="282251">
                  <c:v>4.1200000000000001E-2</c:v>
                </c:pt>
                <c:pt idx="282252">
                  <c:v>4.1199E-2</c:v>
                </c:pt>
                <c:pt idx="282253">
                  <c:v>4.1196999999999998E-2</c:v>
                </c:pt>
                <c:pt idx="282254">
                  <c:v>4.1195000000000002E-2</c:v>
                </c:pt>
                <c:pt idx="282255">
                  <c:v>4.1194000000000001E-2</c:v>
                </c:pt>
                <c:pt idx="282256">
                  <c:v>4.1191999999999999E-2</c:v>
                </c:pt>
                <c:pt idx="282257">
                  <c:v>4.1190999999999998E-2</c:v>
                </c:pt>
                <c:pt idx="282258">
                  <c:v>4.1189999999999997E-2</c:v>
                </c:pt>
                <c:pt idx="282259">
                  <c:v>4.1188000000000002E-2</c:v>
                </c:pt>
                <c:pt idx="282260">
                  <c:v>4.1187000000000001E-2</c:v>
                </c:pt>
                <c:pt idx="282261">
                  <c:v>4.1186E-2</c:v>
                </c:pt>
                <c:pt idx="282262">
                  <c:v>4.1183999999999998E-2</c:v>
                </c:pt>
                <c:pt idx="282263">
                  <c:v>4.1182999999999997E-2</c:v>
                </c:pt>
                <c:pt idx="282264">
                  <c:v>4.1182000000000003E-2</c:v>
                </c:pt>
                <c:pt idx="282265">
                  <c:v>4.1181000000000002E-2</c:v>
                </c:pt>
                <c:pt idx="282266">
                  <c:v>4.1180000000000001E-2</c:v>
                </c:pt>
                <c:pt idx="282267">
                  <c:v>4.1179E-2</c:v>
                </c:pt>
                <c:pt idx="282268">
                  <c:v>4.1179E-2</c:v>
                </c:pt>
                <c:pt idx="282269">
                  <c:v>4.1177999999999999E-2</c:v>
                </c:pt>
                <c:pt idx="282270">
                  <c:v>4.1176999999999998E-2</c:v>
                </c:pt>
                <c:pt idx="282271">
                  <c:v>4.1176999999999998E-2</c:v>
                </c:pt>
                <c:pt idx="282272">
                  <c:v>4.1175999999999997E-2</c:v>
                </c:pt>
                <c:pt idx="282273">
                  <c:v>4.1175000000000003E-2</c:v>
                </c:pt>
                <c:pt idx="282274">
                  <c:v>4.1175000000000003E-2</c:v>
                </c:pt>
                <c:pt idx="282275">
                  <c:v>4.1174000000000002E-2</c:v>
                </c:pt>
                <c:pt idx="282276">
                  <c:v>4.1174000000000002E-2</c:v>
                </c:pt>
                <c:pt idx="282277">
                  <c:v>4.1173000000000001E-2</c:v>
                </c:pt>
                <c:pt idx="282278">
                  <c:v>4.1173000000000001E-2</c:v>
                </c:pt>
                <c:pt idx="282279">
                  <c:v>4.1173000000000001E-2</c:v>
                </c:pt>
                <c:pt idx="282280">
                  <c:v>4.1172E-2</c:v>
                </c:pt>
                <c:pt idx="282281">
                  <c:v>4.1172E-2</c:v>
                </c:pt>
                <c:pt idx="282282">
                  <c:v>4.1172E-2</c:v>
                </c:pt>
                <c:pt idx="282283">
                  <c:v>4.1172E-2</c:v>
                </c:pt>
                <c:pt idx="282284">
                  <c:v>4.1170999999999999E-2</c:v>
                </c:pt>
                <c:pt idx="282285">
                  <c:v>4.1170999999999999E-2</c:v>
                </c:pt>
                <c:pt idx="282286">
                  <c:v>4.1170999999999999E-2</c:v>
                </c:pt>
                <c:pt idx="282287">
                  <c:v>4.1170999999999999E-2</c:v>
                </c:pt>
                <c:pt idx="282288">
                  <c:v>4.1169999999999998E-2</c:v>
                </c:pt>
                <c:pt idx="282289">
                  <c:v>4.1169999999999998E-2</c:v>
                </c:pt>
                <c:pt idx="282290">
                  <c:v>4.1169999999999998E-2</c:v>
                </c:pt>
                <c:pt idx="282291">
                  <c:v>4.1169999999999998E-2</c:v>
                </c:pt>
                <c:pt idx="282292">
                  <c:v>4.1169999999999998E-2</c:v>
                </c:pt>
                <c:pt idx="282293">
                  <c:v>4.1169999999999998E-2</c:v>
                </c:pt>
                <c:pt idx="282294">
                  <c:v>4.1168999999999997E-2</c:v>
                </c:pt>
                <c:pt idx="282295">
                  <c:v>4.1168999999999997E-2</c:v>
                </c:pt>
                <c:pt idx="282296">
                  <c:v>4.1168999999999997E-2</c:v>
                </c:pt>
                <c:pt idx="282297">
                  <c:v>4.1168999999999997E-2</c:v>
                </c:pt>
                <c:pt idx="282298">
                  <c:v>4.1168000000000003E-2</c:v>
                </c:pt>
                <c:pt idx="282299">
                  <c:v>4.1168000000000003E-2</c:v>
                </c:pt>
                <c:pt idx="282300">
                  <c:v>4.1168000000000003E-2</c:v>
                </c:pt>
                <c:pt idx="282301">
                  <c:v>4.1167000000000002E-2</c:v>
                </c:pt>
                <c:pt idx="282302">
                  <c:v>4.1167000000000002E-2</c:v>
                </c:pt>
                <c:pt idx="282303">
                  <c:v>4.1167000000000002E-2</c:v>
                </c:pt>
                <c:pt idx="282304">
                  <c:v>4.1167000000000002E-2</c:v>
                </c:pt>
                <c:pt idx="282305">
                  <c:v>4.1166000000000001E-2</c:v>
                </c:pt>
                <c:pt idx="282306">
                  <c:v>4.1166000000000001E-2</c:v>
                </c:pt>
                <c:pt idx="282307">
                  <c:v>4.1165E-2</c:v>
                </c:pt>
                <c:pt idx="282308">
                  <c:v>4.1165E-2</c:v>
                </c:pt>
                <c:pt idx="282309">
                  <c:v>4.1163999999999999E-2</c:v>
                </c:pt>
                <c:pt idx="282310">
                  <c:v>4.1163999999999999E-2</c:v>
                </c:pt>
                <c:pt idx="282311">
                  <c:v>4.1162999999999998E-2</c:v>
                </c:pt>
                <c:pt idx="282312">
                  <c:v>4.1162999999999998E-2</c:v>
                </c:pt>
                <c:pt idx="282313">
                  <c:v>4.1162999999999998E-2</c:v>
                </c:pt>
                <c:pt idx="282314">
                  <c:v>4.1161999999999997E-2</c:v>
                </c:pt>
                <c:pt idx="282315">
                  <c:v>4.1161999999999997E-2</c:v>
                </c:pt>
                <c:pt idx="282316">
                  <c:v>4.1161000000000003E-2</c:v>
                </c:pt>
                <c:pt idx="282317">
                  <c:v>4.1161000000000003E-2</c:v>
                </c:pt>
                <c:pt idx="282318">
                  <c:v>4.1160000000000002E-2</c:v>
                </c:pt>
                <c:pt idx="282319">
                  <c:v>4.1160000000000002E-2</c:v>
                </c:pt>
                <c:pt idx="282320">
                  <c:v>4.1159000000000001E-2</c:v>
                </c:pt>
                <c:pt idx="282321">
                  <c:v>4.1158E-2</c:v>
                </c:pt>
                <c:pt idx="282322">
                  <c:v>4.1158E-2</c:v>
                </c:pt>
                <c:pt idx="282323">
                  <c:v>4.1156999999999999E-2</c:v>
                </c:pt>
                <c:pt idx="282324">
                  <c:v>4.1156999999999999E-2</c:v>
                </c:pt>
                <c:pt idx="282325">
                  <c:v>4.1155999999999998E-2</c:v>
                </c:pt>
                <c:pt idx="282326">
                  <c:v>4.1154999999999997E-2</c:v>
                </c:pt>
                <c:pt idx="282327">
                  <c:v>4.1154999999999997E-2</c:v>
                </c:pt>
                <c:pt idx="282328">
                  <c:v>4.1154000000000003E-2</c:v>
                </c:pt>
                <c:pt idx="282329">
                  <c:v>4.1154000000000003E-2</c:v>
                </c:pt>
                <c:pt idx="282330">
                  <c:v>4.1153000000000002E-2</c:v>
                </c:pt>
                <c:pt idx="282331">
                  <c:v>4.1152000000000001E-2</c:v>
                </c:pt>
                <c:pt idx="282332">
                  <c:v>4.1151E-2</c:v>
                </c:pt>
                <c:pt idx="282333">
                  <c:v>4.1151E-2</c:v>
                </c:pt>
                <c:pt idx="282334">
                  <c:v>4.1149999999999999E-2</c:v>
                </c:pt>
                <c:pt idx="282335">
                  <c:v>4.1148999999999998E-2</c:v>
                </c:pt>
                <c:pt idx="282336">
                  <c:v>4.1148999999999998E-2</c:v>
                </c:pt>
                <c:pt idx="282337">
                  <c:v>4.1147999999999997E-2</c:v>
                </c:pt>
                <c:pt idx="282338">
                  <c:v>4.1147000000000003E-2</c:v>
                </c:pt>
                <c:pt idx="282339">
                  <c:v>4.1147000000000003E-2</c:v>
                </c:pt>
                <c:pt idx="282340">
                  <c:v>4.1146000000000002E-2</c:v>
                </c:pt>
                <c:pt idx="282341">
                  <c:v>4.1145000000000001E-2</c:v>
                </c:pt>
                <c:pt idx="282342">
                  <c:v>4.1145000000000001E-2</c:v>
                </c:pt>
                <c:pt idx="282343">
                  <c:v>4.1144E-2</c:v>
                </c:pt>
                <c:pt idx="282344">
                  <c:v>4.1142999999999999E-2</c:v>
                </c:pt>
                <c:pt idx="282345">
                  <c:v>4.1141999999999998E-2</c:v>
                </c:pt>
                <c:pt idx="282346">
                  <c:v>4.1140999999999997E-2</c:v>
                </c:pt>
                <c:pt idx="282347">
                  <c:v>4.1140999999999997E-2</c:v>
                </c:pt>
                <c:pt idx="282348">
                  <c:v>4.1140000000000003E-2</c:v>
                </c:pt>
                <c:pt idx="282349">
                  <c:v>4.1139000000000002E-2</c:v>
                </c:pt>
                <c:pt idx="282350">
                  <c:v>4.1139000000000002E-2</c:v>
                </c:pt>
                <c:pt idx="282351">
                  <c:v>4.1138000000000001E-2</c:v>
                </c:pt>
                <c:pt idx="282352">
                  <c:v>4.1137E-2</c:v>
                </c:pt>
                <c:pt idx="282353">
                  <c:v>4.1137E-2</c:v>
                </c:pt>
                <c:pt idx="282354">
                  <c:v>4.1135999999999999E-2</c:v>
                </c:pt>
                <c:pt idx="282355">
                  <c:v>4.1134999999999998E-2</c:v>
                </c:pt>
                <c:pt idx="282356">
                  <c:v>4.1133999999999997E-2</c:v>
                </c:pt>
                <c:pt idx="282357">
                  <c:v>4.1133999999999997E-2</c:v>
                </c:pt>
                <c:pt idx="282358">
                  <c:v>4.1133000000000003E-2</c:v>
                </c:pt>
                <c:pt idx="282359">
                  <c:v>4.1132000000000002E-2</c:v>
                </c:pt>
                <c:pt idx="282360">
                  <c:v>4.1132000000000002E-2</c:v>
                </c:pt>
                <c:pt idx="282361">
                  <c:v>4.1131000000000001E-2</c:v>
                </c:pt>
                <c:pt idx="282362">
                  <c:v>4.1131000000000001E-2</c:v>
                </c:pt>
                <c:pt idx="282363">
                  <c:v>4.113E-2</c:v>
                </c:pt>
                <c:pt idx="282364">
                  <c:v>4.1128999999999999E-2</c:v>
                </c:pt>
                <c:pt idx="282365">
                  <c:v>4.1128999999999999E-2</c:v>
                </c:pt>
                <c:pt idx="282366">
                  <c:v>4.1127999999999998E-2</c:v>
                </c:pt>
                <c:pt idx="282367">
                  <c:v>4.1126999999999997E-2</c:v>
                </c:pt>
                <c:pt idx="282368">
                  <c:v>4.1126999999999997E-2</c:v>
                </c:pt>
                <c:pt idx="282369">
                  <c:v>4.1126000000000003E-2</c:v>
                </c:pt>
                <c:pt idx="282370">
                  <c:v>4.1125000000000002E-2</c:v>
                </c:pt>
                <c:pt idx="282371">
                  <c:v>4.1125000000000002E-2</c:v>
                </c:pt>
                <c:pt idx="282372">
                  <c:v>4.1124000000000001E-2</c:v>
                </c:pt>
                <c:pt idx="282373">
                  <c:v>4.1123E-2</c:v>
                </c:pt>
                <c:pt idx="282374">
                  <c:v>4.1123E-2</c:v>
                </c:pt>
                <c:pt idx="282375">
                  <c:v>4.1121999999999999E-2</c:v>
                </c:pt>
                <c:pt idx="282376">
                  <c:v>4.1121999999999999E-2</c:v>
                </c:pt>
                <c:pt idx="282377">
                  <c:v>4.1120999999999998E-2</c:v>
                </c:pt>
                <c:pt idx="282378">
                  <c:v>4.1120999999999998E-2</c:v>
                </c:pt>
                <c:pt idx="282379">
                  <c:v>4.1119999999999997E-2</c:v>
                </c:pt>
                <c:pt idx="282380">
                  <c:v>4.1119999999999997E-2</c:v>
                </c:pt>
                <c:pt idx="282381">
                  <c:v>4.1119000000000003E-2</c:v>
                </c:pt>
                <c:pt idx="282382">
                  <c:v>4.1119000000000003E-2</c:v>
                </c:pt>
                <c:pt idx="282383">
                  <c:v>4.1118000000000002E-2</c:v>
                </c:pt>
                <c:pt idx="282384">
                  <c:v>4.1118000000000002E-2</c:v>
                </c:pt>
                <c:pt idx="282385">
                  <c:v>4.1117000000000001E-2</c:v>
                </c:pt>
                <c:pt idx="282386">
                  <c:v>4.1117000000000001E-2</c:v>
                </c:pt>
                <c:pt idx="282387">
                  <c:v>4.1117000000000001E-2</c:v>
                </c:pt>
                <c:pt idx="282388">
                  <c:v>4.1117000000000001E-2</c:v>
                </c:pt>
                <c:pt idx="282389">
                  <c:v>4.1116E-2</c:v>
                </c:pt>
                <c:pt idx="282390">
                  <c:v>4.1116E-2</c:v>
                </c:pt>
                <c:pt idx="282391">
                  <c:v>4.1116E-2</c:v>
                </c:pt>
                <c:pt idx="282392">
                  <c:v>4.1114999999999999E-2</c:v>
                </c:pt>
                <c:pt idx="282393">
                  <c:v>4.1114999999999999E-2</c:v>
                </c:pt>
                <c:pt idx="282394">
                  <c:v>4.1114999999999999E-2</c:v>
                </c:pt>
                <c:pt idx="282395">
                  <c:v>4.1114999999999999E-2</c:v>
                </c:pt>
                <c:pt idx="282396">
                  <c:v>4.1114999999999999E-2</c:v>
                </c:pt>
                <c:pt idx="282397">
                  <c:v>4.1114999999999999E-2</c:v>
                </c:pt>
                <c:pt idx="282398">
                  <c:v>4.1116E-2</c:v>
                </c:pt>
                <c:pt idx="282399">
                  <c:v>4.1116E-2</c:v>
                </c:pt>
                <c:pt idx="282400">
                  <c:v>4.1116E-2</c:v>
                </c:pt>
                <c:pt idx="282401">
                  <c:v>4.1116E-2</c:v>
                </c:pt>
                <c:pt idx="282402">
                  <c:v>4.1116E-2</c:v>
                </c:pt>
                <c:pt idx="282403">
                  <c:v>4.1117000000000001E-2</c:v>
                </c:pt>
                <c:pt idx="282404">
                  <c:v>4.1117000000000001E-2</c:v>
                </c:pt>
                <c:pt idx="282405">
                  <c:v>4.1118000000000002E-2</c:v>
                </c:pt>
                <c:pt idx="282406">
                  <c:v>4.1118000000000002E-2</c:v>
                </c:pt>
                <c:pt idx="282407">
                  <c:v>4.1119000000000003E-2</c:v>
                </c:pt>
                <c:pt idx="282408">
                  <c:v>4.1119999999999997E-2</c:v>
                </c:pt>
                <c:pt idx="282409">
                  <c:v>4.1120999999999998E-2</c:v>
                </c:pt>
                <c:pt idx="282410">
                  <c:v>4.1120999999999998E-2</c:v>
                </c:pt>
                <c:pt idx="282411">
                  <c:v>4.1121999999999999E-2</c:v>
                </c:pt>
                <c:pt idx="282412">
                  <c:v>4.1123E-2</c:v>
                </c:pt>
                <c:pt idx="282413">
                  <c:v>4.1124000000000001E-2</c:v>
                </c:pt>
                <c:pt idx="282414">
                  <c:v>4.1125000000000002E-2</c:v>
                </c:pt>
                <c:pt idx="282415">
                  <c:v>4.1126000000000003E-2</c:v>
                </c:pt>
                <c:pt idx="282416">
                  <c:v>4.1126999999999997E-2</c:v>
                </c:pt>
                <c:pt idx="282417">
                  <c:v>4.1127999999999998E-2</c:v>
                </c:pt>
                <c:pt idx="282418">
                  <c:v>4.113E-2</c:v>
                </c:pt>
                <c:pt idx="282419">
                  <c:v>4.1131000000000001E-2</c:v>
                </c:pt>
                <c:pt idx="282420">
                  <c:v>4.1132000000000002E-2</c:v>
                </c:pt>
                <c:pt idx="282421">
                  <c:v>4.1133999999999997E-2</c:v>
                </c:pt>
                <c:pt idx="282422">
                  <c:v>4.1134999999999998E-2</c:v>
                </c:pt>
                <c:pt idx="282423">
                  <c:v>4.1137E-2</c:v>
                </c:pt>
                <c:pt idx="282424">
                  <c:v>4.1138000000000001E-2</c:v>
                </c:pt>
                <c:pt idx="282425">
                  <c:v>4.1140000000000003E-2</c:v>
                </c:pt>
                <c:pt idx="282426">
                  <c:v>4.1140999999999997E-2</c:v>
                </c:pt>
                <c:pt idx="282427">
                  <c:v>4.1141999999999998E-2</c:v>
                </c:pt>
                <c:pt idx="282428">
                  <c:v>4.1144E-2</c:v>
                </c:pt>
                <c:pt idx="282429">
                  <c:v>4.1145000000000001E-2</c:v>
                </c:pt>
                <c:pt idx="282430">
                  <c:v>4.1147000000000003E-2</c:v>
                </c:pt>
                <c:pt idx="282431">
                  <c:v>4.1147999999999997E-2</c:v>
                </c:pt>
                <c:pt idx="282432">
                  <c:v>4.1149999999999999E-2</c:v>
                </c:pt>
                <c:pt idx="282433">
                  <c:v>4.1151E-2</c:v>
                </c:pt>
                <c:pt idx="282434">
                  <c:v>4.1153000000000002E-2</c:v>
                </c:pt>
                <c:pt idx="282435">
                  <c:v>4.1154000000000003E-2</c:v>
                </c:pt>
                <c:pt idx="282436">
                  <c:v>4.1154999999999997E-2</c:v>
                </c:pt>
                <c:pt idx="282437">
                  <c:v>4.1156999999999999E-2</c:v>
                </c:pt>
                <c:pt idx="282438">
                  <c:v>4.1158E-2</c:v>
                </c:pt>
                <c:pt idx="282439">
                  <c:v>4.1159000000000001E-2</c:v>
                </c:pt>
                <c:pt idx="282440">
                  <c:v>4.1160000000000002E-2</c:v>
                </c:pt>
                <c:pt idx="282441">
                  <c:v>4.1161000000000003E-2</c:v>
                </c:pt>
                <c:pt idx="282442">
                  <c:v>4.1162999999999998E-2</c:v>
                </c:pt>
                <c:pt idx="282443">
                  <c:v>4.1163999999999999E-2</c:v>
                </c:pt>
                <c:pt idx="282444">
                  <c:v>4.1165E-2</c:v>
                </c:pt>
                <c:pt idx="282445">
                  <c:v>4.1166000000000001E-2</c:v>
                </c:pt>
                <c:pt idx="282446">
                  <c:v>4.1167000000000002E-2</c:v>
                </c:pt>
                <c:pt idx="282447">
                  <c:v>4.1168000000000003E-2</c:v>
                </c:pt>
                <c:pt idx="282448">
                  <c:v>4.1168000000000003E-2</c:v>
                </c:pt>
                <c:pt idx="282449">
                  <c:v>4.1168999999999997E-2</c:v>
                </c:pt>
                <c:pt idx="282450">
                  <c:v>4.1169999999999998E-2</c:v>
                </c:pt>
                <c:pt idx="282451">
                  <c:v>4.1169999999999998E-2</c:v>
                </c:pt>
                <c:pt idx="282452">
                  <c:v>4.1170999999999999E-2</c:v>
                </c:pt>
                <c:pt idx="282453">
                  <c:v>4.1172E-2</c:v>
                </c:pt>
                <c:pt idx="282454">
                  <c:v>4.1172E-2</c:v>
                </c:pt>
                <c:pt idx="282455">
                  <c:v>4.1173000000000001E-2</c:v>
                </c:pt>
                <c:pt idx="282456">
                  <c:v>4.1173000000000001E-2</c:v>
                </c:pt>
                <c:pt idx="282457">
                  <c:v>4.1174000000000002E-2</c:v>
                </c:pt>
                <c:pt idx="282458">
                  <c:v>4.1174000000000002E-2</c:v>
                </c:pt>
                <c:pt idx="282459">
                  <c:v>4.1174000000000002E-2</c:v>
                </c:pt>
                <c:pt idx="282460">
                  <c:v>4.1175000000000003E-2</c:v>
                </c:pt>
                <c:pt idx="282461">
                  <c:v>4.1175000000000003E-2</c:v>
                </c:pt>
                <c:pt idx="282462">
                  <c:v>4.1175000000000003E-2</c:v>
                </c:pt>
                <c:pt idx="282463">
                  <c:v>4.1175000000000003E-2</c:v>
                </c:pt>
                <c:pt idx="282464">
                  <c:v>4.1175000000000003E-2</c:v>
                </c:pt>
                <c:pt idx="282465">
                  <c:v>4.1175000000000003E-2</c:v>
                </c:pt>
                <c:pt idx="282466">
                  <c:v>4.1175000000000003E-2</c:v>
                </c:pt>
                <c:pt idx="282467">
                  <c:v>4.1175000000000003E-2</c:v>
                </c:pt>
                <c:pt idx="282468">
                  <c:v>4.1175999999999997E-2</c:v>
                </c:pt>
                <c:pt idx="282469">
                  <c:v>4.1175999999999997E-2</c:v>
                </c:pt>
                <c:pt idx="282470">
                  <c:v>4.1175999999999997E-2</c:v>
                </c:pt>
                <c:pt idx="282471">
                  <c:v>4.1175999999999997E-2</c:v>
                </c:pt>
                <c:pt idx="282472">
                  <c:v>4.1175999999999997E-2</c:v>
                </c:pt>
                <c:pt idx="282473">
                  <c:v>4.1175000000000003E-2</c:v>
                </c:pt>
                <c:pt idx="282474">
                  <c:v>4.1175000000000003E-2</c:v>
                </c:pt>
                <c:pt idx="282475">
                  <c:v>4.1175000000000003E-2</c:v>
                </c:pt>
                <c:pt idx="282476">
                  <c:v>4.1175000000000003E-2</c:v>
                </c:pt>
                <c:pt idx="282477">
                  <c:v>4.1175000000000003E-2</c:v>
                </c:pt>
                <c:pt idx="282478">
                  <c:v>4.1175999999999997E-2</c:v>
                </c:pt>
                <c:pt idx="282479">
                  <c:v>4.1175999999999997E-2</c:v>
                </c:pt>
                <c:pt idx="282480">
                  <c:v>4.1175999999999997E-2</c:v>
                </c:pt>
                <c:pt idx="282481">
                  <c:v>4.1175999999999997E-2</c:v>
                </c:pt>
                <c:pt idx="282482">
                  <c:v>4.1175999999999997E-2</c:v>
                </c:pt>
                <c:pt idx="282483">
                  <c:v>4.1175999999999997E-2</c:v>
                </c:pt>
                <c:pt idx="282484">
                  <c:v>4.1175999999999997E-2</c:v>
                </c:pt>
                <c:pt idx="282485">
                  <c:v>4.1176999999999998E-2</c:v>
                </c:pt>
                <c:pt idx="282486">
                  <c:v>4.1176999999999998E-2</c:v>
                </c:pt>
                <c:pt idx="282487">
                  <c:v>4.1176999999999998E-2</c:v>
                </c:pt>
                <c:pt idx="282488">
                  <c:v>4.1177999999999999E-2</c:v>
                </c:pt>
                <c:pt idx="282489">
                  <c:v>4.1177999999999999E-2</c:v>
                </c:pt>
                <c:pt idx="282490">
                  <c:v>4.1177999999999999E-2</c:v>
                </c:pt>
                <c:pt idx="282491">
                  <c:v>4.1179E-2</c:v>
                </c:pt>
                <c:pt idx="282492">
                  <c:v>4.1180000000000001E-2</c:v>
                </c:pt>
                <c:pt idx="282493">
                  <c:v>4.1180000000000001E-2</c:v>
                </c:pt>
                <c:pt idx="282494">
                  <c:v>4.1181000000000002E-2</c:v>
                </c:pt>
                <c:pt idx="282495">
                  <c:v>4.1182000000000003E-2</c:v>
                </c:pt>
                <c:pt idx="282496">
                  <c:v>4.1182000000000003E-2</c:v>
                </c:pt>
                <c:pt idx="282497">
                  <c:v>4.1182999999999997E-2</c:v>
                </c:pt>
                <c:pt idx="282498">
                  <c:v>4.1183999999999998E-2</c:v>
                </c:pt>
                <c:pt idx="282499">
                  <c:v>4.1183999999999998E-2</c:v>
                </c:pt>
                <c:pt idx="282500">
                  <c:v>4.1184999999999999E-2</c:v>
                </c:pt>
                <c:pt idx="282501">
                  <c:v>4.1186E-2</c:v>
                </c:pt>
                <c:pt idx="282502">
                  <c:v>4.1187000000000001E-2</c:v>
                </c:pt>
                <c:pt idx="282503">
                  <c:v>4.1188000000000002E-2</c:v>
                </c:pt>
                <c:pt idx="282504">
                  <c:v>4.1189999999999997E-2</c:v>
                </c:pt>
                <c:pt idx="282505">
                  <c:v>4.1190999999999998E-2</c:v>
                </c:pt>
                <c:pt idx="282506">
                  <c:v>4.1191999999999999E-2</c:v>
                </c:pt>
                <c:pt idx="282507">
                  <c:v>4.1193E-2</c:v>
                </c:pt>
                <c:pt idx="282508">
                  <c:v>4.1194000000000001E-2</c:v>
                </c:pt>
                <c:pt idx="282509">
                  <c:v>4.1195000000000002E-2</c:v>
                </c:pt>
                <c:pt idx="282510">
                  <c:v>4.1196000000000003E-2</c:v>
                </c:pt>
                <c:pt idx="282511">
                  <c:v>4.1196999999999998E-2</c:v>
                </c:pt>
                <c:pt idx="282512">
                  <c:v>4.1197999999999999E-2</c:v>
                </c:pt>
                <c:pt idx="282513">
                  <c:v>4.1199E-2</c:v>
                </c:pt>
                <c:pt idx="282514">
                  <c:v>4.1200000000000001E-2</c:v>
                </c:pt>
                <c:pt idx="282515">
                  <c:v>4.1201000000000002E-2</c:v>
                </c:pt>
                <c:pt idx="282516">
                  <c:v>4.1202000000000003E-2</c:v>
                </c:pt>
                <c:pt idx="282517">
                  <c:v>4.1202999999999997E-2</c:v>
                </c:pt>
                <c:pt idx="282518">
                  <c:v>4.1203999999999998E-2</c:v>
                </c:pt>
                <c:pt idx="282519">
                  <c:v>4.1204999999999999E-2</c:v>
                </c:pt>
                <c:pt idx="282520">
                  <c:v>4.1206E-2</c:v>
                </c:pt>
                <c:pt idx="282521">
                  <c:v>4.1207000000000001E-2</c:v>
                </c:pt>
                <c:pt idx="282522">
                  <c:v>4.1207000000000001E-2</c:v>
                </c:pt>
                <c:pt idx="282523">
                  <c:v>4.1208000000000002E-2</c:v>
                </c:pt>
                <c:pt idx="282524">
                  <c:v>4.1208000000000002E-2</c:v>
                </c:pt>
                <c:pt idx="282525">
                  <c:v>4.1209000000000003E-2</c:v>
                </c:pt>
                <c:pt idx="282526">
                  <c:v>4.1209999999999997E-2</c:v>
                </c:pt>
                <c:pt idx="282527">
                  <c:v>4.1209999999999997E-2</c:v>
                </c:pt>
                <c:pt idx="282528">
                  <c:v>4.1209999999999997E-2</c:v>
                </c:pt>
                <c:pt idx="282529">
                  <c:v>4.1210999999999998E-2</c:v>
                </c:pt>
                <c:pt idx="282530">
                  <c:v>4.1210999999999998E-2</c:v>
                </c:pt>
                <c:pt idx="282531">
                  <c:v>4.1210999999999998E-2</c:v>
                </c:pt>
                <c:pt idx="282532">
                  <c:v>4.1210999999999998E-2</c:v>
                </c:pt>
                <c:pt idx="282533">
                  <c:v>4.1210999999999998E-2</c:v>
                </c:pt>
                <c:pt idx="282534">
                  <c:v>4.1210999999999998E-2</c:v>
                </c:pt>
                <c:pt idx="282535">
                  <c:v>4.1209999999999997E-2</c:v>
                </c:pt>
                <c:pt idx="282536">
                  <c:v>4.1209999999999997E-2</c:v>
                </c:pt>
                <c:pt idx="282537">
                  <c:v>4.1209999999999997E-2</c:v>
                </c:pt>
                <c:pt idx="282538">
                  <c:v>4.1209999999999997E-2</c:v>
                </c:pt>
                <c:pt idx="282539">
                  <c:v>4.1209000000000003E-2</c:v>
                </c:pt>
                <c:pt idx="282540">
                  <c:v>4.1209000000000003E-2</c:v>
                </c:pt>
                <c:pt idx="282541">
                  <c:v>4.1208000000000002E-2</c:v>
                </c:pt>
                <c:pt idx="282542">
                  <c:v>4.1207000000000001E-2</c:v>
                </c:pt>
                <c:pt idx="282543">
                  <c:v>4.1207000000000001E-2</c:v>
                </c:pt>
                <c:pt idx="282544">
                  <c:v>4.1206E-2</c:v>
                </c:pt>
                <c:pt idx="282545">
                  <c:v>4.1204999999999999E-2</c:v>
                </c:pt>
                <c:pt idx="282546">
                  <c:v>4.1204999999999999E-2</c:v>
                </c:pt>
                <c:pt idx="282547">
                  <c:v>4.1203999999999998E-2</c:v>
                </c:pt>
                <c:pt idx="282548">
                  <c:v>4.1202999999999997E-2</c:v>
                </c:pt>
                <c:pt idx="282549">
                  <c:v>4.1202000000000003E-2</c:v>
                </c:pt>
                <c:pt idx="282550">
                  <c:v>4.1202000000000003E-2</c:v>
                </c:pt>
                <c:pt idx="282551">
                  <c:v>4.1201000000000002E-2</c:v>
                </c:pt>
                <c:pt idx="282552">
                  <c:v>4.1200000000000001E-2</c:v>
                </c:pt>
                <c:pt idx="282553">
                  <c:v>4.1199E-2</c:v>
                </c:pt>
                <c:pt idx="282554">
                  <c:v>4.1199E-2</c:v>
                </c:pt>
                <c:pt idx="282555">
                  <c:v>4.1197999999999999E-2</c:v>
                </c:pt>
                <c:pt idx="282556">
                  <c:v>4.1196999999999998E-2</c:v>
                </c:pt>
                <c:pt idx="282557">
                  <c:v>4.1196000000000003E-2</c:v>
                </c:pt>
                <c:pt idx="282558">
                  <c:v>4.1196000000000003E-2</c:v>
                </c:pt>
                <c:pt idx="282559">
                  <c:v>4.1195000000000002E-2</c:v>
                </c:pt>
                <c:pt idx="282560">
                  <c:v>4.1195000000000002E-2</c:v>
                </c:pt>
                <c:pt idx="282561">
                  <c:v>4.1194000000000001E-2</c:v>
                </c:pt>
                <c:pt idx="282562">
                  <c:v>4.1194000000000001E-2</c:v>
                </c:pt>
                <c:pt idx="282563">
                  <c:v>4.1193E-2</c:v>
                </c:pt>
                <c:pt idx="282564">
                  <c:v>4.1193E-2</c:v>
                </c:pt>
                <c:pt idx="282565">
                  <c:v>4.1193E-2</c:v>
                </c:pt>
                <c:pt idx="282566">
                  <c:v>4.1191999999999999E-2</c:v>
                </c:pt>
                <c:pt idx="282567">
                  <c:v>4.1191999999999999E-2</c:v>
                </c:pt>
                <c:pt idx="282568">
                  <c:v>4.1191999999999999E-2</c:v>
                </c:pt>
                <c:pt idx="282569">
                  <c:v>4.1191999999999999E-2</c:v>
                </c:pt>
                <c:pt idx="282570">
                  <c:v>4.1191999999999999E-2</c:v>
                </c:pt>
                <c:pt idx="282571">
                  <c:v>4.1191999999999999E-2</c:v>
                </c:pt>
                <c:pt idx="282572">
                  <c:v>4.1191999999999999E-2</c:v>
                </c:pt>
                <c:pt idx="282573">
                  <c:v>4.1191999999999999E-2</c:v>
                </c:pt>
                <c:pt idx="282574">
                  <c:v>4.1193E-2</c:v>
                </c:pt>
                <c:pt idx="282575">
                  <c:v>4.1193E-2</c:v>
                </c:pt>
                <c:pt idx="282576">
                  <c:v>4.1193E-2</c:v>
                </c:pt>
                <c:pt idx="282577">
                  <c:v>4.1194000000000001E-2</c:v>
                </c:pt>
                <c:pt idx="282578">
                  <c:v>4.1194000000000001E-2</c:v>
                </c:pt>
                <c:pt idx="282579">
                  <c:v>4.1194000000000001E-2</c:v>
                </c:pt>
                <c:pt idx="282580">
                  <c:v>4.1195000000000002E-2</c:v>
                </c:pt>
                <c:pt idx="282581">
                  <c:v>4.1195000000000002E-2</c:v>
                </c:pt>
                <c:pt idx="282582">
                  <c:v>4.1196000000000003E-2</c:v>
                </c:pt>
                <c:pt idx="282583">
                  <c:v>4.1196000000000003E-2</c:v>
                </c:pt>
                <c:pt idx="282584">
                  <c:v>4.1196999999999998E-2</c:v>
                </c:pt>
                <c:pt idx="282585">
                  <c:v>4.1196999999999998E-2</c:v>
                </c:pt>
                <c:pt idx="282586">
                  <c:v>4.1197999999999999E-2</c:v>
                </c:pt>
                <c:pt idx="282587">
                  <c:v>4.1199E-2</c:v>
                </c:pt>
                <c:pt idx="282588">
                  <c:v>4.1199E-2</c:v>
                </c:pt>
                <c:pt idx="282589">
                  <c:v>4.1200000000000001E-2</c:v>
                </c:pt>
                <c:pt idx="282590">
                  <c:v>4.1200000000000001E-2</c:v>
                </c:pt>
                <c:pt idx="282591">
                  <c:v>4.1201000000000002E-2</c:v>
                </c:pt>
                <c:pt idx="282592">
                  <c:v>4.1201000000000002E-2</c:v>
                </c:pt>
                <c:pt idx="282593">
                  <c:v>4.1201000000000002E-2</c:v>
                </c:pt>
                <c:pt idx="282594">
                  <c:v>4.1202000000000003E-2</c:v>
                </c:pt>
                <c:pt idx="282595">
                  <c:v>4.1202000000000003E-2</c:v>
                </c:pt>
                <c:pt idx="282596">
                  <c:v>4.1202999999999997E-2</c:v>
                </c:pt>
                <c:pt idx="282597">
                  <c:v>4.1202999999999997E-2</c:v>
                </c:pt>
                <c:pt idx="282598">
                  <c:v>4.1202999999999997E-2</c:v>
                </c:pt>
                <c:pt idx="282599">
                  <c:v>4.1203999999999998E-2</c:v>
                </c:pt>
                <c:pt idx="282600">
                  <c:v>4.1203999999999998E-2</c:v>
                </c:pt>
                <c:pt idx="282601">
                  <c:v>4.1203999999999998E-2</c:v>
                </c:pt>
                <c:pt idx="282602">
                  <c:v>4.1203999999999998E-2</c:v>
                </c:pt>
                <c:pt idx="282603">
                  <c:v>4.1203999999999998E-2</c:v>
                </c:pt>
                <c:pt idx="282604">
                  <c:v>4.1202999999999997E-2</c:v>
                </c:pt>
                <c:pt idx="282605">
                  <c:v>4.1202999999999997E-2</c:v>
                </c:pt>
                <c:pt idx="282606">
                  <c:v>4.1202999999999997E-2</c:v>
                </c:pt>
                <c:pt idx="282607">
                  <c:v>4.1202999999999997E-2</c:v>
                </c:pt>
                <c:pt idx="282608">
                  <c:v>4.1202000000000003E-2</c:v>
                </c:pt>
                <c:pt idx="282609">
                  <c:v>4.1202000000000003E-2</c:v>
                </c:pt>
                <c:pt idx="282610">
                  <c:v>4.1202000000000003E-2</c:v>
                </c:pt>
                <c:pt idx="282611">
                  <c:v>4.1201000000000002E-2</c:v>
                </c:pt>
                <c:pt idx="282612">
                  <c:v>4.1200000000000001E-2</c:v>
                </c:pt>
                <c:pt idx="282613">
                  <c:v>4.1199E-2</c:v>
                </c:pt>
                <c:pt idx="282614">
                  <c:v>4.1199E-2</c:v>
                </c:pt>
                <c:pt idx="282615">
                  <c:v>4.1197999999999999E-2</c:v>
                </c:pt>
                <c:pt idx="282616">
                  <c:v>4.1196999999999998E-2</c:v>
                </c:pt>
                <c:pt idx="282617">
                  <c:v>4.1196000000000003E-2</c:v>
                </c:pt>
                <c:pt idx="282618">
                  <c:v>4.1195000000000002E-2</c:v>
                </c:pt>
                <c:pt idx="282619">
                  <c:v>4.1194000000000001E-2</c:v>
                </c:pt>
                <c:pt idx="282620">
                  <c:v>4.1191999999999999E-2</c:v>
                </c:pt>
                <c:pt idx="282621">
                  <c:v>4.1190999999999998E-2</c:v>
                </c:pt>
                <c:pt idx="282622">
                  <c:v>4.1189999999999997E-2</c:v>
                </c:pt>
                <c:pt idx="282623">
                  <c:v>4.1189000000000003E-2</c:v>
                </c:pt>
                <c:pt idx="282624">
                  <c:v>4.1187000000000001E-2</c:v>
                </c:pt>
                <c:pt idx="282625">
                  <c:v>4.1186E-2</c:v>
                </c:pt>
                <c:pt idx="282626">
                  <c:v>4.1184999999999999E-2</c:v>
                </c:pt>
                <c:pt idx="282627">
                  <c:v>4.1182999999999997E-2</c:v>
                </c:pt>
                <c:pt idx="282628">
                  <c:v>4.1182000000000003E-2</c:v>
                </c:pt>
                <c:pt idx="282629">
                  <c:v>4.1180000000000001E-2</c:v>
                </c:pt>
                <c:pt idx="282630">
                  <c:v>4.1179E-2</c:v>
                </c:pt>
                <c:pt idx="282631">
                  <c:v>4.1176999999999998E-2</c:v>
                </c:pt>
                <c:pt idx="282632">
                  <c:v>4.1175999999999997E-2</c:v>
                </c:pt>
                <c:pt idx="282633">
                  <c:v>4.1174000000000002E-2</c:v>
                </c:pt>
                <c:pt idx="282634">
                  <c:v>4.1173000000000001E-2</c:v>
                </c:pt>
                <c:pt idx="282635">
                  <c:v>4.1172E-2</c:v>
                </c:pt>
                <c:pt idx="282636">
                  <c:v>4.1169999999999998E-2</c:v>
                </c:pt>
                <c:pt idx="282637">
                  <c:v>4.1168000000000003E-2</c:v>
                </c:pt>
                <c:pt idx="282638">
                  <c:v>4.1167000000000002E-2</c:v>
                </c:pt>
                <c:pt idx="282639">
                  <c:v>4.1165E-2</c:v>
                </c:pt>
                <c:pt idx="282640">
                  <c:v>4.1163999999999999E-2</c:v>
                </c:pt>
                <c:pt idx="282641">
                  <c:v>4.1161999999999997E-2</c:v>
                </c:pt>
                <c:pt idx="282642">
                  <c:v>4.1161000000000003E-2</c:v>
                </c:pt>
                <c:pt idx="282643">
                  <c:v>4.1160000000000002E-2</c:v>
                </c:pt>
                <c:pt idx="282644">
                  <c:v>4.1158E-2</c:v>
                </c:pt>
                <c:pt idx="282645">
                  <c:v>4.1156999999999999E-2</c:v>
                </c:pt>
                <c:pt idx="282646">
                  <c:v>4.1155999999999998E-2</c:v>
                </c:pt>
                <c:pt idx="282647">
                  <c:v>4.1154000000000003E-2</c:v>
                </c:pt>
                <c:pt idx="282648">
                  <c:v>4.1153000000000002E-2</c:v>
                </c:pt>
                <c:pt idx="282649">
                  <c:v>4.1152000000000001E-2</c:v>
                </c:pt>
                <c:pt idx="282650">
                  <c:v>4.1149999999999999E-2</c:v>
                </c:pt>
                <c:pt idx="282651">
                  <c:v>4.1148999999999998E-2</c:v>
                </c:pt>
                <c:pt idx="282652">
                  <c:v>4.1147999999999997E-2</c:v>
                </c:pt>
                <c:pt idx="282653">
                  <c:v>4.1147000000000003E-2</c:v>
                </c:pt>
                <c:pt idx="282654">
                  <c:v>4.1146000000000002E-2</c:v>
                </c:pt>
                <c:pt idx="282655">
                  <c:v>4.1144E-2</c:v>
                </c:pt>
                <c:pt idx="282656">
                  <c:v>4.1142999999999999E-2</c:v>
                </c:pt>
                <c:pt idx="282657">
                  <c:v>4.1141999999999998E-2</c:v>
                </c:pt>
                <c:pt idx="282658">
                  <c:v>4.1140999999999997E-2</c:v>
                </c:pt>
                <c:pt idx="282659">
                  <c:v>4.1140000000000003E-2</c:v>
                </c:pt>
                <c:pt idx="282660">
                  <c:v>4.1139000000000002E-2</c:v>
                </c:pt>
                <c:pt idx="282661">
                  <c:v>4.1138000000000001E-2</c:v>
                </c:pt>
                <c:pt idx="282662">
                  <c:v>4.1137E-2</c:v>
                </c:pt>
                <c:pt idx="282663">
                  <c:v>4.1135999999999999E-2</c:v>
                </c:pt>
                <c:pt idx="282664">
                  <c:v>4.1134999999999998E-2</c:v>
                </c:pt>
                <c:pt idx="282665">
                  <c:v>4.1133999999999997E-2</c:v>
                </c:pt>
                <c:pt idx="282666">
                  <c:v>4.1133000000000003E-2</c:v>
                </c:pt>
                <c:pt idx="282667">
                  <c:v>4.1132000000000002E-2</c:v>
                </c:pt>
                <c:pt idx="282668">
                  <c:v>4.1131000000000001E-2</c:v>
                </c:pt>
                <c:pt idx="282669">
                  <c:v>4.113E-2</c:v>
                </c:pt>
                <c:pt idx="282670">
                  <c:v>4.1128999999999999E-2</c:v>
                </c:pt>
                <c:pt idx="282671">
                  <c:v>4.1127999999999998E-2</c:v>
                </c:pt>
                <c:pt idx="282672">
                  <c:v>4.1126999999999997E-2</c:v>
                </c:pt>
                <c:pt idx="282673">
                  <c:v>4.1126000000000003E-2</c:v>
                </c:pt>
                <c:pt idx="282674">
                  <c:v>4.1125000000000002E-2</c:v>
                </c:pt>
                <c:pt idx="282675">
                  <c:v>4.1124000000000001E-2</c:v>
                </c:pt>
                <c:pt idx="282676">
                  <c:v>4.1123E-2</c:v>
                </c:pt>
                <c:pt idx="282677">
                  <c:v>4.1121999999999999E-2</c:v>
                </c:pt>
                <c:pt idx="282678">
                  <c:v>4.1120999999999998E-2</c:v>
                </c:pt>
                <c:pt idx="282679">
                  <c:v>4.1119999999999997E-2</c:v>
                </c:pt>
                <c:pt idx="282680">
                  <c:v>4.1119000000000003E-2</c:v>
                </c:pt>
                <c:pt idx="282681">
                  <c:v>4.1118000000000002E-2</c:v>
                </c:pt>
                <c:pt idx="282682">
                  <c:v>4.1117000000000001E-2</c:v>
                </c:pt>
                <c:pt idx="282683">
                  <c:v>4.1116E-2</c:v>
                </c:pt>
                <c:pt idx="282684">
                  <c:v>4.1114999999999999E-2</c:v>
                </c:pt>
                <c:pt idx="282685">
                  <c:v>4.1112999999999997E-2</c:v>
                </c:pt>
                <c:pt idx="282686">
                  <c:v>4.1112000000000003E-2</c:v>
                </c:pt>
                <c:pt idx="282687">
                  <c:v>4.1111000000000002E-2</c:v>
                </c:pt>
                <c:pt idx="282688">
                  <c:v>4.1110000000000001E-2</c:v>
                </c:pt>
                <c:pt idx="282689">
                  <c:v>4.1109E-2</c:v>
                </c:pt>
                <c:pt idx="282690">
                  <c:v>4.1107999999999999E-2</c:v>
                </c:pt>
                <c:pt idx="282691">
                  <c:v>4.1106999999999998E-2</c:v>
                </c:pt>
                <c:pt idx="282692">
                  <c:v>4.1105999999999997E-2</c:v>
                </c:pt>
                <c:pt idx="282693">
                  <c:v>4.1104000000000002E-2</c:v>
                </c:pt>
                <c:pt idx="282694">
                  <c:v>4.1103000000000001E-2</c:v>
                </c:pt>
                <c:pt idx="282695">
                  <c:v>4.1102E-2</c:v>
                </c:pt>
                <c:pt idx="282696">
                  <c:v>4.1100999999999999E-2</c:v>
                </c:pt>
                <c:pt idx="282697">
                  <c:v>4.1098999999999997E-2</c:v>
                </c:pt>
                <c:pt idx="282698">
                  <c:v>4.1098000000000003E-2</c:v>
                </c:pt>
                <c:pt idx="282699">
                  <c:v>4.1097000000000002E-2</c:v>
                </c:pt>
                <c:pt idx="282700">
                  <c:v>4.1096000000000001E-2</c:v>
                </c:pt>
                <c:pt idx="282701">
                  <c:v>4.1093999999999999E-2</c:v>
                </c:pt>
                <c:pt idx="282702">
                  <c:v>4.1092999999999998E-2</c:v>
                </c:pt>
                <c:pt idx="282703">
                  <c:v>4.1091999999999997E-2</c:v>
                </c:pt>
                <c:pt idx="282704">
                  <c:v>4.1091000000000003E-2</c:v>
                </c:pt>
                <c:pt idx="282705">
                  <c:v>4.1089000000000001E-2</c:v>
                </c:pt>
                <c:pt idx="282706">
                  <c:v>4.1088E-2</c:v>
                </c:pt>
                <c:pt idx="282707">
                  <c:v>4.1086999999999999E-2</c:v>
                </c:pt>
                <c:pt idx="282708">
                  <c:v>4.1085000000000003E-2</c:v>
                </c:pt>
                <c:pt idx="282709">
                  <c:v>4.1084000000000002E-2</c:v>
                </c:pt>
                <c:pt idx="282710">
                  <c:v>4.1083000000000001E-2</c:v>
                </c:pt>
                <c:pt idx="282711">
                  <c:v>4.1082E-2</c:v>
                </c:pt>
                <c:pt idx="282712">
                  <c:v>4.1079999999999998E-2</c:v>
                </c:pt>
                <c:pt idx="282713">
                  <c:v>4.1078999999999997E-2</c:v>
                </c:pt>
                <c:pt idx="282714">
                  <c:v>4.1078000000000003E-2</c:v>
                </c:pt>
                <c:pt idx="282715">
                  <c:v>4.1077000000000002E-2</c:v>
                </c:pt>
                <c:pt idx="282716">
                  <c:v>4.1076000000000001E-2</c:v>
                </c:pt>
                <c:pt idx="282717">
                  <c:v>4.1075E-2</c:v>
                </c:pt>
                <c:pt idx="282718">
                  <c:v>4.1073999999999999E-2</c:v>
                </c:pt>
                <c:pt idx="282719">
                  <c:v>4.1072999999999998E-2</c:v>
                </c:pt>
                <c:pt idx="282720">
                  <c:v>4.1071999999999997E-2</c:v>
                </c:pt>
                <c:pt idx="282721">
                  <c:v>4.1071000000000003E-2</c:v>
                </c:pt>
                <c:pt idx="282722">
                  <c:v>4.1070000000000002E-2</c:v>
                </c:pt>
                <c:pt idx="282723">
                  <c:v>4.1070000000000002E-2</c:v>
                </c:pt>
                <c:pt idx="282724">
                  <c:v>4.1069000000000001E-2</c:v>
                </c:pt>
                <c:pt idx="282725">
                  <c:v>4.1068E-2</c:v>
                </c:pt>
                <c:pt idx="282726">
                  <c:v>4.1068E-2</c:v>
                </c:pt>
                <c:pt idx="282727">
                  <c:v>4.1066999999999999E-2</c:v>
                </c:pt>
                <c:pt idx="282728">
                  <c:v>4.1066999999999999E-2</c:v>
                </c:pt>
                <c:pt idx="282729">
                  <c:v>4.1065999999999998E-2</c:v>
                </c:pt>
                <c:pt idx="282730">
                  <c:v>4.1065999999999998E-2</c:v>
                </c:pt>
                <c:pt idx="282731">
                  <c:v>4.1065999999999998E-2</c:v>
                </c:pt>
                <c:pt idx="282732">
                  <c:v>4.1064999999999997E-2</c:v>
                </c:pt>
                <c:pt idx="282733">
                  <c:v>4.1064999999999997E-2</c:v>
                </c:pt>
                <c:pt idx="282734">
                  <c:v>4.1064999999999997E-2</c:v>
                </c:pt>
                <c:pt idx="282735">
                  <c:v>4.1064999999999997E-2</c:v>
                </c:pt>
                <c:pt idx="282736">
                  <c:v>4.1064999999999997E-2</c:v>
                </c:pt>
                <c:pt idx="282737">
                  <c:v>4.1064999999999997E-2</c:v>
                </c:pt>
                <c:pt idx="282738">
                  <c:v>4.1064999999999997E-2</c:v>
                </c:pt>
                <c:pt idx="282739">
                  <c:v>4.1064999999999997E-2</c:v>
                </c:pt>
                <c:pt idx="282740">
                  <c:v>4.1064999999999997E-2</c:v>
                </c:pt>
                <c:pt idx="282741">
                  <c:v>4.1064999999999997E-2</c:v>
                </c:pt>
                <c:pt idx="282742">
                  <c:v>4.1065999999999998E-2</c:v>
                </c:pt>
                <c:pt idx="282743">
                  <c:v>4.1065999999999998E-2</c:v>
                </c:pt>
                <c:pt idx="282744">
                  <c:v>4.1065999999999998E-2</c:v>
                </c:pt>
                <c:pt idx="282745">
                  <c:v>4.1065999999999998E-2</c:v>
                </c:pt>
                <c:pt idx="282746">
                  <c:v>4.1066999999999999E-2</c:v>
                </c:pt>
                <c:pt idx="282747">
                  <c:v>4.1066999999999999E-2</c:v>
                </c:pt>
                <c:pt idx="282748">
                  <c:v>4.1066999999999999E-2</c:v>
                </c:pt>
                <c:pt idx="282749">
                  <c:v>4.1068E-2</c:v>
                </c:pt>
                <c:pt idx="282750">
                  <c:v>4.1068E-2</c:v>
                </c:pt>
                <c:pt idx="282751">
                  <c:v>4.1069000000000001E-2</c:v>
                </c:pt>
                <c:pt idx="282752">
                  <c:v>4.1069000000000001E-2</c:v>
                </c:pt>
                <c:pt idx="282753">
                  <c:v>4.1070000000000002E-2</c:v>
                </c:pt>
                <c:pt idx="282754">
                  <c:v>4.1070000000000002E-2</c:v>
                </c:pt>
                <c:pt idx="282755">
                  <c:v>4.1071000000000003E-2</c:v>
                </c:pt>
                <c:pt idx="282756">
                  <c:v>4.1071000000000003E-2</c:v>
                </c:pt>
                <c:pt idx="282757">
                  <c:v>4.1071999999999997E-2</c:v>
                </c:pt>
                <c:pt idx="282758">
                  <c:v>4.1071999999999997E-2</c:v>
                </c:pt>
                <c:pt idx="282759">
                  <c:v>4.1072999999999998E-2</c:v>
                </c:pt>
                <c:pt idx="282760">
                  <c:v>4.1072999999999998E-2</c:v>
                </c:pt>
                <c:pt idx="282761">
                  <c:v>4.1073999999999999E-2</c:v>
                </c:pt>
                <c:pt idx="282762">
                  <c:v>4.1073999999999999E-2</c:v>
                </c:pt>
                <c:pt idx="282763">
                  <c:v>4.1075E-2</c:v>
                </c:pt>
                <c:pt idx="282764">
                  <c:v>4.1075E-2</c:v>
                </c:pt>
                <c:pt idx="282765">
                  <c:v>4.1076000000000001E-2</c:v>
                </c:pt>
                <c:pt idx="282766">
                  <c:v>4.1076000000000001E-2</c:v>
                </c:pt>
                <c:pt idx="282767">
                  <c:v>4.1076000000000001E-2</c:v>
                </c:pt>
                <c:pt idx="282768">
                  <c:v>4.1077000000000002E-2</c:v>
                </c:pt>
                <c:pt idx="282769">
                  <c:v>4.1077000000000002E-2</c:v>
                </c:pt>
                <c:pt idx="282770">
                  <c:v>4.1077000000000002E-2</c:v>
                </c:pt>
                <c:pt idx="282771">
                  <c:v>4.1078000000000003E-2</c:v>
                </c:pt>
                <c:pt idx="282772">
                  <c:v>4.1078000000000003E-2</c:v>
                </c:pt>
                <c:pt idx="282773">
                  <c:v>4.1078000000000003E-2</c:v>
                </c:pt>
                <c:pt idx="282774">
                  <c:v>4.1078999999999997E-2</c:v>
                </c:pt>
                <c:pt idx="282775">
                  <c:v>4.1078999999999997E-2</c:v>
                </c:pt>
                <c:pt idx="282776">
                  <c:v>4.1078999999999997E-2</c:v>
                </c:pt>
                <c:pt idx="282777">
                  <c:v>4.1078999999999997E-2</c:v>
                </c:pt>
                <c:pt idx="282778">
                  <c:v>4.1079999999999998E-2</c:v>
                </c:pt>
                <c:pt idx="282779">
                  <c:v>4.1079999999999998E-2</c:v>
                </c:pt>
                <c:pt idx="282780">
                  <c:v>4.1079999999999998E-2</c:v>
                </c:pt>
                <c:pt idx="282781">
                  <c:v>4.1079999999999998E-2</c:v>
                </c:pt>
                <c:pt idx="282782">
                  <c:v>4.1079999999999998E-2</c:v>
                </c:pt>
                <c:pt idx="282783">
                  <c:v>4.1079999999999998E-2</c:v>
                </c:pt>
                <c:pt idx="282784">
                  <c:v>4.1080999999999999E-2</c:v>
                </c:pt>
                <c:pt idx="282785">
                  <c:v>4.1080999999999999E-2</c:v>
                </c:pt>
                <c:pt idx="282786">
                  <c:v>4.1080999999999999E-2</c:v>
                </c:pt>
                <c:pt idx="282787">
                  <c:v>4.1082E-2</c:v>
                </c:pt>
                <c:pt idx="282788">
                  <c:v>4.1082E-2</c:v>
                </c:pt>
                <c:pt idx="282789">
                  <c:v>4.1082E-2</c:v>
                </c:pt>
                <c:pt idx="282790">
                  <c:v>4.1082E-2</c:v>
                </c:pt>
                <c:pt idx="282791">
                  <c:v>4.1083000000000001E-2</c:v>
                </c:pt>
                <c:pt idx="282792">
                  <c:v>4.1083000000000001E-2</c:v>
                </c:pt>
                <c:pt idx="282793">
                  <c:v>4.1083000000000001E-2</c:v>
                </c:pt>
                <c:pt idx="282794">
                  <c:v>4.1084000000000002E-2</c:v>
                </c:pt>
                <c:pt idx="282795">
                  <c:v>4.1084000000000002E-2</c:v>
                </c:pt>
                <c:pt idx="282796">
                  <c:v>4.1085000000000003E-2</c:v>
                </c:pt>
                <c:pt idx="282797">
                  <c:v>4.1085000000000003E-2</c:v>
                </c:pt>
                <c:pt idx="282798">
                  <c:v>4.1085999999999998E-2</c:v>
                </c:pt>
                <c:pt idx="282799">
                  <c:v>4.1086999999999999E-2</c:v>
                </c:pt>
                <c:pt idx="282800">
                  <c:v>4.1086999999999999E-2</c:v>
                </c:pt>
                <c:pt idx="282801">
                  <c:v>4.1088E-2</c:v>
                </c:pt>
                <c:pt idx="282802">
                  <c:v>4.1089000000000001E-2</c:v>
                </c:pt>
                <c:pt idx="282803">
                  <c:v>4.1090000000000002E-2</c:v>
                </c:pt>
                <c:pt idx="282804">
                  <c:v>4.1091000000000003E-2</c:v>
                </c:pt>
                <c:pt idx="282805">
                  <c:v>4.1091999999999997E-2</c:v>
                </c:pt>
                <c:pt idx="282806">
                  <c:v>4.1092999999999998E-2</c:v>
                </c:pt>
                <c:pt idx="282807">
                  <c:v>4.1093999999999999E-2</c:v>
                </c:pt>
                <c:pt idx="282808">
                  <c:v>4.1095E-2</c:v>
                </c:pt>
                <c:pt idx="282809">
                  <c:v>4.1096000000000001E-2</c:v>
                </c:pt>
                <c:pt idx="282810">
                  <c:v>4.1098000000000003E-2</c:v>
                </c:pt>
                <c:pt idx="282811">
                  <c:v>4.1098999999999997E-2</c:v>
                </c:pt>
                <c:pt idx="282812">
                  <c:v>4.1099999999999998E-2</c:v>
                </c:pt>
                <c:pt idx="282813">
                  <c:v>4.1102E-2</c:v>
                </c:pt>
                <c:pt idx="282814">
                  <c:v>4.1103000000000001E-2</c:v>
                </c:pt>
                <c:pt idx="282815">
                  <c:v>4.1104000000000002E-2</c:v>
                </c:pt>
                <c:pt idx="282816">
                  <c:v>4.1105999999999997E-2</c:v>
                </c:pt>
                <c:pt idx="282817">
                  <c:v>4.1106999999999998E-2</c:v>
                </c:pt>
                <c:pt idx="282818">
                  <c:v>4.1109E-2</c:v>
                </c:pt>
                <c:pt idx="282819">
                  <c:v>4.1111000000000002E-2</c:v>
                </c:pt>
                <c:pt idx="282820">
                  <c:v>4.1112000000000003E-2</c:v>
                </c:pt>
                <c:pt idx="282821">
                  <c:v>4.1113999999999998E-2</c:v>
                </c:pt>
                <c:pt idx="282822">
                  <c:v>4.1116E-2</c:v>
                </c:pt>
                <c:pt idx="282823">
                  <c:v>4.1117000000000001E-2</c:v>
                </c:pt>
                <c:pt idx="282824">
                  <c:v>4.1119000000000003E-2</c:v>
                </c:pt>
                <c:pt idx="282825">
                  <c:v>4.1120999999999998E-2</c:v>
                </c:pt>
                <c:pt idx="282826">
                  <c:v>4.1121999999999999E-2</c:v>
                </c:pt>
                <c:pt idx="282827">
                  <c:v>4.1124000000000001E-2</c:v>
                </c:pt>
                <c:pt idx="282828">
                  <c:v>4.1126000000000003E-2</c:v>
                </c:pt>
                <c:pt idx="282829">
                  <c:v>4.1126999999999997E-2</c:v>
                </c:pt>
                <c:pt idx="282830">
                  <c:v>4.1128999999999999E-2</c:v>
                </c:pt>
                <c:pt idx="282831">
                  <c:v>4.1131000000000001E-2</c:v>
                </c:pt>
                <c:pt idx="282832">
                  <c:v>4.1132000000000002E-2</c:v>
                </c:pt>
                <c:pt idx="282833">
                  <c:v>4.1133999999999997E-2</c:v>
                </c:pt>
                <c:pt idx="282834">
                  <c:v>4.1134999999999998E-2</c:v>
                </c:pt>
                <c:pt idx="282835">
                  <c:v>4.1137E-2</c:v>
                </c:pt>
                <c:pt idx="282836">
                  <c:v>4.1138000000000001E-2</c:v>
                </c:pt>
                <c:pt idx="282837">
                  <c:v>4.1139000000000002E-2</c:v>
                </c:pt>
                <c:pt idx="282838">
                  <c:v>4.1140999999999997E-2</c:v>
                </c:pt>
                <c:pt idx="282839">
                  <c:v>4.1141999999999998E-2</c:v>
                </c:pt>
                <c:pt idx="282840">
                  <c:v>4.1142999999999999E-2</c:v>
                </c:pt>
                <c:pt idx="282841">
                  <c:v>4.1144E-2</c:v>
                </c:pt>
                <c:pt idx="282842">
                  <c:v>4.1145000000000001E-2</c:v>
                </c:pt>
                <c:pt idx="282843">
                  <c:v>4.1146000000000002E-2</c:v>
                </c:pt>
                <c:pt idx="282844">
                  <c:v>4.1147000000000003E-2</c:v>
                </c:pt>
                <c:pt idx="282845">
                  <c:v>4.1147999999999997E-2</c:v>
                </c:pt>
                <c:pt idx="282846">
                  <c:v>4.1148999999999998E-2</c:v>
                </c:pt>
                <c:pt idx="282847">
                  <c:v>4.1149999999999999E-2</c:v>
                </c:pt>
                <c:pt idx="282848">
                  <c:v>4.1149999999999999E-2</c:v>
                </c:pt>
                <c:pt idx="282849">
                  <c:v>4.1151E-2</c:v>
                </c:pt>
                <c:pt idx="282850">
                  <c:v>4.1151E-2</c:v>
                </c:pt>
                <c:pt idx="282851">
                  <c:v>4.1152000000000001E-2</c:v>
                </c:pt>
                <c:pt idx="282852">
                  <c:v>4.1152000000000001E-2</c:v>
                </c:pt>
                <c:pt idx="282853">
                  <c:v>4.1152000000000001E-2</c:v>
                </c:pt>
                <c:pt idx="282854">
                  <c:v>4.1153000000000002E-2</c:v>
                </c:pt>
                <c:pt idx="282855">
                  <c:v>4.1153000000000002E-2</c:v>
                </c:pt>
                <c:pt idx="282856">
                  <c:v>4.1153000000000002E-2</c:v>
                </c:pt>
                <c:pt idx="282857">
                  <c:v>4.1153000000000002E-2</c:v>
                </c:pt>
                <c:pt idx="282858">
                  <c:v>4.1153000000000002E-2</c:v>
                </c:pt>
                <c:pt idx="282859">
                  <c:v>4.1153000000000002E-2</c:v>
                </c:pt>
                <c:pt idx="282860">
                  <c:v>4.1153000000000002E-2</c:v>
                </c:pt>
                <c:pt idx="282861">
                  <c:v>4.1152000000000001E-2</c:v>
                </c:pt>
                <c:pt idx="282862">
                  <c:v>4.1152000000000001E-2</c:v>
                </c:pt>
                <c:pt idx="282863">
                  <c:v>4.1152000000000001E-2</c:v>
                </c:pt>
                <c:pt idx="282864">
                  <c:v>4.1151E-2</c:v>
                </c:pt>
                <c:pt idx="282865">
                  <c:v>4.1151E-2</c:v>
                </c:pt>
                <c:pt idx="282866">
                  <c:v>4.1149999999999999E-2</c:v>
                </c:pt>
                <c:pt idx="282867">
                  <c:v>4.1149999999999999E-2</c:v>
                </c:pt>
                <c:pt idx="282868">
                  <c:v>4.1148999999999998E-2</c:v>
                </c:pt>
                <c:pt idx="282869">
                  <c:v>4.1148999999999998E-2</c:v>
                </c:pt>
                <c:pt idx="282870">
                  <c:v>4.1147999999999997E-2</c:v>
                </c:pt>
                <c:pt idx="282871">
                  <c:v>4.1147000000000003E-2</c:v>
                </c:pt>
                <c:pt idx="282872">
                  <c:v>4.1146000000000002E-2</c:v>
                </c:pt>
                <c:pt idx="282873">
                  <c:v>4.1146000000000002E-2</c:v>
                </c:pt>
                <c:pt idx="282874">
                  <c:v>4.1145000000000001E-2</c:v>
                </c:pt>
                <c:pt idx="282875">
                  <c:v>4.1144E-2</c:v>
                </c:pt>
                <c:pt idx="282876">
                  <c:v>4.1142999999999999E-2</c:v>
                </c:pt>
                <c:pt idx="282877">
                  <c:v>4.1141999999999998E-2</c:v>
                </c:pt>
                <c:pt idx="282878">
                  <c:v>4.1140999999999997E-2</c:v>
                </c:pt>
                <c:pt idx="282879">
                  <c:v>4.1140999999999997E-2</c:v>
                </c:pt>
                <c:pt idx="282880">
                  <c:v>4.1140000000000003E-2</c:v>
                </c:pt>
                <c:pt idx="282881">
                  <c:v>4.1139000000000002E-2</c:v>
                </c:pt>
                <c:pt idx="282882">
                  <c:v>4.1138000000000001E-2</c:v>
                </c:pt>
                <c:pt idx="282883">
                  <c:v>4.1137E-2</c:v>
                </c:pt>
                <c:pt idx="282884">
                  <c:v>4.1135999999999999E-2</c:v>
                </c:pt>
                <c:pt idx="282885">
                  <c:v>4.1134999999999998E-2</c:v>
                </c:pt>
                <c:pt idx="282886">
                  <c:v>4.1133999999999997E-2</c:v>
                </c:pt>
                <c:pt idx="282887">
                  <c:v>4.1133000000000003E-2</c:v>
                </c:pt>
                <c:pt idx="282888">
                  <c:v>4.1132000000000002E-2</c:v>
                </c:pt>
                <c:pt idx="282889">
                  <c:v>4.1131000000000001E-2</c:v>
                </c:pt>
                <c:pt idx="282890">
                  <c:v>4.113E-2</c:v>
                </c:pt>
                <c:pt idx="282891">
                  <c:v>4.1128999999999999E-2</c:v>
                </c:pt>
                <c:pt idx="282892">
                  <c:v>4.1127999999999998E-2</c:v>
                </c:pt>
                <c:pt idx="282893">
                  <c:v>4.1126999999999997E-2</c:v>
                </c:pt>
                <c:pt idx="282894">
                  <c:v>4.1126000000000003E-2</c:v>
                </c:pt>
                <c:pt idx="282895">
                  <c:v>4.1125000000000002E-2</c:v>
                </c:pt>
                <c:pt idx="282896">
                  <c:v>4.1124000000000001E-2</c:v>
                </c:pt>
                <c:pt idx="282897">
                  <c:v>4.1123E-2</c:v>
                </c:pt>
                <c:pt idx="282898">
                  <c:v>4.1121999999999999E-2</c:v>
                </c:pt>
                <c:pt idx="282899">
                  <c:v>4.1120999999999998E-2</c:v>
                </c:pt>
                <c:pt idx="282900">
                  <c:v>4.1119999999999997E-2</c:v>
                </c:pt>
                <c:pt idx="282901">
                  <c:v>4.1119999999999997E-2</c:v>
                </c:pt>
                <c:pt idx="282902">
                  <c:v>4.1119000000000003E-2</c:v>
                </c:pt>
                <c:pt idx="282903">
                  <c:v>4.1118000000000002E-2</c:v>
                </c:pt>
                <c:pt idx="282904">
                  <c:v>4.1118000000000002E-2</c:v>
                </c:pt>
                <c:pt idx="282905">
                  <c:v>4.1117000000000001E-2</c:v>
                </c:pt>
                <c:pt idx="282906">
                  <c:v>4.1117000000000001E-2</c:v>
                </c:pt>
                <c:pt idx="282907">
                  <c:v>4.1116E-2</c:v>
                </c:pt>
                <c:pt idx="282908">
                  <c:v>4.1116E-2</c:v>
                </c:pt>
                <c:pt idx="282909">
                  <c:v>4.1114999999999999E-2</c:v>
                </c:pt>
                <c:pt idx="282910">
                  <c:v>4.1114999999999999E-2</c:v>
                </c:pt>
                <c:pt idx="282911">
                  <c:v>4.1114999999999999E-2</c:v>
                </c:pt>
                <c:pt idx="282912">
                  <c:v>4.1113999999999998E-2</c:v>
                </c:pt>
                <c:pt idx="282913">
                  <c:v>4.1113999999999998E-2</c:v>
                </c:pt>
                <c:pt idx="282914">
                  <c:v>4.1113999999999998E-2</c:v>
                </c:pt>
                <c:pt idx="282915">
                  <c:v>4.1114999999999999E-2</c:v>
                </c:pt>
                <c:pt idx="282916">
                  <c:v>4.1114999999999999E-2</c:v>
                </c:pt>
                <c:pt idx="282917">
                  <c:v>4.1114999999999999E-2</c:v>
                </c:pt>
                <c:pt idx="282918">
                  <c:v>4.1114999999999999E-2</c:v>
                </c:pt>
                <c:pt idx="282919">
                  <c:v>4.1116E-2</c:v>
                </c:pt>
                <c:pt idx="282920">
                  <c:v>4.1116E-2</c:v>
                </c:pt>
                <c:pt idx="282921">
                  <c:v>4.1117000000000001E-2</c:v>
                </c:pt>
                <c:pt idx="282922">
                  <c:v>4.1117000000000001E-2</c:v>
                </c:pt>
                <c:pt idx="282923">
                  <c:v>4.1118000000000002E-2</c:v>
                </c:pt>
                <c:pt idx="282924">
                  <c:v>4.1119000000000003E-2</c:v>
                </c:pt>
                <c:pt idx="282925">
                  <c:v>4.1119999999999997E-2</c:v>
                </c:pt>
                <c:pt idx="282926">
                  <c:v>4.1120999999999998E-2</c:v>
                </c:pt>
                <c:pt idx="282927">
                  <c:v>4.1121999999999999E-2</c:v>
                </c:pt>
                <c:pt idx="282928">
                  <c:v>4.1123E-2</c:v>
                </c:pt>
                <c:pt idx="282929">
                  <c:v>4.1124000000000001E-2</c:v>
                </c:pt>
                <c:pt idx="282930">
                  <c:v>4.1126000000000003E-2</c:v>
                </c:pt>
                <c:pt idx="282931">
                  <c:v>4.1126999999999997E-2</c:v>
                </c:pt>
                <c:pt idx="282932">
                  <c:v>4.1127999999999998E-2</c:v>
                </c:pt>
                <c:pt idx="282933">
                  <c:v>4.1128999999999999E-2</c:v>
                </c:pt>
                <c:pt idx="282934">
                  <c:v>4.1131000000000001E-2</c:v>
                </c:pt>
                <c:pt idx="282935">
                  <c:v>4.1132000000000002E-2</c:v>
                </c:pt>
                <c:pt idx="282936">
                  <c:v>4.1133999999999997E-2</c:v>
                </c:pt>
                <c:pt idx="282937">
                  <c:v>4.1134999999999998E-2</c:v>
                </c:pt>
                <c:pt idx="282938">
                  <c:v>4.1137E-2</c:v>
                </c:pt>
                <c:pt idx="282939">
                  <c:v>4.1138000000000001E-2</c:v>
                </c:pt>
                <c:pt idx="282940">
                  <c:v>4.1140000000000003E-2</c:v>
                </c:pt>
                <c:pt idx="282941">
                  <c:v>4.1140999999999997E-2</c:v>
                </c:pt>
                <c:pt idx="282942">
                  <c:v>4.1141999999999998E-2</c:v>
                </c:pt>
                <c:pt idx="282943">
                  <c:v>4.1144E-2</c:v>
                </c:pt>
                <c:pt idx="282944">
                  <c:v>4.1145000000000001E-2</c:v>
                </c:pt>
                <c:pt idx="282945">
                  <c:v>4.1146000000000002E-2</c:v>
                </c:pt>
                <c:pt idx="282946">
                  <c:v>4.1147999999999997E-2</c:v>
                </c:pt>
                <c:pt idx="282947">
                  <c:v>4.1148999999999998E-2</c:v>
                </c:pt>
                <c:pt idx="282948">
                  <c:v>4.1149999999999999E-2</c:v>
                </c:pt>
                <c:pt idx="282949">
                  <c:v>4.1152000000000001E-2</c:v>
                </c:pt>
                <c:pt idx="282950">
                  <c:v>4.1153000000000002E-2</c:v>
                </c:pt>
                <c:pt idx="282951">
                  <c:v>4.1154000000000003E-2</c:v>
                </c:pt>
                <c:pt idx="282952">
                  <c:v>4.1154999999999997E-2</c:v>
                </c:pt>
                <c:pt idx="282953">
                  <c:v>4.1155999999999998E-2</c:v>
                </c:pt>
                <c:pt idx="282954">
                  <c:v>4.1156999999999999E-2</c:v>
                </c:pt>
                <c:pt idx="282955">
                  <c:v>4.1158E-2</c:v>
                </c:pt>
                <c:pt idx="282956">
                  <c:v>4.1159000000000001E-2</c:v>
                </c:pt>
                <c:pt idx="282957">
                  <c:v>4.1159000000000001E-2</c:v>
                </c:pt>
                <c:pt idx="282958">
                  <c:v>4.1160000000000002E-2</c:v>
                </c:pt>
                <c:pt idx="282959">
                  <c:v>4.1161000000000003E-2</c:v>
                </c:pt>
                <c:pt idx="282960">
                  <c:v>4.1161000000000003E-2</c:v>
                </c:pt>
                <c:pt idx="282961">
                  <c:v>4.1161999999999997E-2</c:v>
                </c:pt>
                <c:pt idx="282962">
                  <c:v>4.1161999999999997E-2</c:v>
                </c:pt>
                <c:pt idx="282963">
                  <c:v>4.1162999999999998E-2</c:v>
                </c:pt>
                <c:pt idx="282964">
                  <c:v>4.1162999999999998E-2</c:v>
                </c:pt>
                <c:pt idx="282965">
                  <c:v>4.1162999999999998E-2</c:v>
                </c:pt>
                <c:pt idx="282966">
                  <c:v>4.1162999999999998E-2</c:v>
                </c:pt>
                <c:pt idx="282967">
                  <c:v>4.1163999999999999E-2</c:v>
                </c:pt>
                <c:pt idx="282968">
                  <c:v>4.1163999999999999E-2</c:v>
                </c:pt>
                <c:pt idx="282969">
                  <c:v>4.1163999999999999E-2</c:v>
                </c:pt>
                <c:pt idx="282970">
                  <c:v>4.1163999999999999E-2</c:v>
                </c:pt>
                <c:pt idx="282971">
                  <c:v>4.1163999999999999E-2</c:v>
                </c:pt>
                <c:pt idx="282972">
                  <c:v>4.1163999999999999E-2</c:v>
                </c:pt>
                <c:pt idx="282973">
                  <c:v>4.1163999999999999E-2</c:v>
                </c:pt>
                <c:pt idx="282974">
                  <c:v>4.1163999999999999E-2</c:v>
                </c:pt>
                <c:pt idx="282975">
                  <c:v>4.1163999999999999E-2</c:v>
                </c:pt>
                <c:pt idx="282976">
                  <c:v>4.1163999999999999E-2</c:v>
                </c:pt>
                <c:pt idx="282977">
                  <c:v>4.1163999999999999E-2</c:v>
                </c:pt>
                <c:pt idx="282978">
                  <c:v>4.1162999999999998E-2</c:v>
                </c:pt>
                <c:pt idx="282979">
                  <c:v>4.1162999999999998E-2</c:v>
                </c:pt>
                <c:pt idx="282980">
                  <c:v>4.1162999999999998E-2</c:v>
                </c:pt>
                <c:pt idx="282981">
                  <c:v>4.1162999999999998E-2</c:v>
                </c:pt>
                <c:pt idx="282982">
                  <c:v>4.1162999999999998E-2</c:v>
                </c:pt>
                <c:pt idx="282983">
                  <c:v>4.1162999999999998E-2</c:v>
                </c:pt>
                <c:pt idx="282984">
                  <c:v>4.1162999999999998E-2</c:v>
                </c:pt>
                <c:pt idx="282985">
                  <c:v>4.1162999999999998E-2</c:v>
                </c:pt>
                <c:pt idx="282986">
                  <c:v>4.1162999999999998E-2</c:v>
                </c:pt>
                <c:pt idx="282987">
                  <c:v>4.1162999999999998E-2</c:v>
                </c:pt>
                <c:pt idx="282988">
                  <c:v>4.1162999999999998E-2</c:v>
                </c:pt>
                <c:pt idx="282989">
                  <c:v>4.1162999999999998E-2</c:v>
                </c:pt>
                <c:pt idx="282990">
                  <c:v>4.1163999999999999E-2</c:v>
                </c:pt>
                <c:pt idx="282991">
                  <c:v>4.1163999999999999E-2</c:v>
                </c:pt>
                <c:pt idx="282992">
                  <c:v>4.1163999999999999E-2</c:v>
                </c:pt>
                <c:pt idx="282993">
                  <c:v>4.1163999999999999E-2</c:v>
                </c:pt>
                <c:pt idx="282994">
                  <c:v>4.1165E-2</c:v>
                </c:pt>
                <c:pt idx="282995">
                  <c:v>4.1165E-2</c:v>
                </c:pt>
                <c:pt idx="282996">
                  <c:v>4.1166000000000001E-2</c:v>
                </c:pt>
                <c:pt idx="282997">
                  <c:v>4.1167000000000002E-2</c:v>
                </c:pt>
                <c:pt idx="282998">
                  <c:v>4.1168000000000003E-2</c:v>
                </c:pt>
                <c:pt idx="282999">
                  <c:v>4.1168000000000003E-2</c:v>
                </c:pt>
                <c:pt idx="283000">
                  <c:v>4.1168999999999997E-2</c:v>
                </c:pt>
                <c:pt idx="283001">
                  <c:v>4.1169999999999998E-2</c:v>
                </c:pt>
                <c:pt idx="283002">
                  <c:v>4.1170999999999999E-2</c:v>
                </c:pt>
                <c:pt idx="283003">
                  <c:v>4.1172E-2</c:v>
                </c:pt>
                <c:pt idx="283004">
                  <c:v>4.1173000000000001E-2</c:v>
                </c:pt>
                <c:pt idx="283005">
                  <c:v>4.1174000000000002E-2</c:v>
                </c:pt>
                <c:pt idx="283006">
                  <c:v>4.1175000000000003E-2</c:v>
                </c:pt>
                <c:pt idx="283007">
                  <c:v>4.1175999999999997E-2</c:v>
                </c:pt>
                <c:pt idx="283008">
                  <c:v>4.1176999999999998E-2</c:v>
                </c:pt>
                <c:pt idx="283009">
                  <c:v>4.1177999999999999E-2</c:v>
                </c:pt>
                <c:pt idx="283010">
                  <c:v>4.1180000000000001E-2</c:v>
                </c:pt>
                <c:pt idx="283011">
                  <c:v>4.1181000000000002E-2</c:v>
                </c:pt>
                <c:pt idx="283012">
                  <c:v>4.1182000000000003E-2</c:v>
                </c:pt>
                <c:pt idx="283013">
                  <c:v>4.1182999999999997E-2</c:v>
                </c:pt>
                <c:pt idx="283014">
                  <c:v>4.1183999999999998E-2</c:v>
                </c:pt>
                <c:pt idx="283015">
                  <c:v>4.1184999999999999E-2</c:v>
                </c:pt>
                <c:pt idx="283016">
                  <c:v>4.1187000000000001E-2</c:v>
                </c:pt>
                <c:pt idx="283017">
                  <c:v>4.1188000000000002E-2</c:v>
                </c:pt>
                <c:pt idx="283018">
                  <c:v>4.1189000000000003E-2</c:v>
                </c:pt>
                <c:pt idx="283019">
                  <c:v>4.1189999999999997E-2</c:v>
                </c:pt>
                <c:pt idx="283020">
                  <c:v>4.1190999999999998E-2</c:v>
                </c:pt>
                <c:pt idx="283021">
                  <c:v>4.1191999999999999E-2</c:v>
                </c:pt>
                <c:pt idx="283022">
                  <c:v>4.1194000000000001E-2</c:v>
                </c:pt>
                <c:pt idx="283023">
                  <c:v>4.1195000000000002E-2</c:v>
                </c:pt>
                <c:pt idx="283024">
                  <c:v>4.1195000000000002E-2</c:v>
                </c:pt>
                <c:pt idx="283025">
                  <c:v>4.1196000000000003E-2</c:v>
                </c:pt>
                <c:pt idx="283026">
                  <c:v>4.1196999999999998E-2</c:v>
                </c:pt>
                <c:pt idx="283027">
                  <c:v>4.1197999999999999E-2</c:v>
                </c:pt>
                <c:pt idx="283028">
                  <c:v>4.1197999999999999E-2</c:v>
                </c:pt>
                <c:pt idx="283029">
                  <c:v>4.1199E-2</c:v>
                </c:pt>
                <c:pt idx="283030">
                  <c:v>4.1200000000000001E-2</c:v>
                </c:pt>
                <c:pt idx="283031">
                  <c:v>4.1200000000000001E-2</c:v>
                </c:pt>
                <c:pt idx="283032">
                  <c:v>4.1201000000000002E-2</c:v>
                </c:pt>
                <c:pt idx="283033">
                  <c:v>4.1201000000000002E-2</c:v>
                </c:pt>
                <c:pt idx="283034">
                  <c:v>4.1201000000000002E-2</c:v>
                </c:pt>
                <c:pt idx="283035">
                  <c:v>4.1202000000000003E-2</c:v>
                </c:pt>
                <c:pt idx="283036">
                  <c:v>4.1202000000000003E-2</c:v>
                </c:pt>
                <c:pt idx="283037">
                  <c:v>4.1202000000000003E-2</c:v>
                </c:pt>
                <c:pt idx="283038">
                  <c:v>4.1201000000000002E-2</c:v>
                </c:pt>
                <c:pt idx="283039">
                  <c:v>4.1201000000000002E-2</c:v>
                </c:pt>
                <c:pt idx="283040">
                  <c:v>4.1201000000000002E-2</c:v>
                </c:pt>
                <c:pt idx="283041">
                  <c:v>4.1201000000000002E-2</c:v>
                </c:pt>
                <c:pt idx="283042">
                  <c:v>4.1200000000000001E-2</c:v>
                </c:pt>
                <c:pt idx="283043">
                  <c:v>4.1200000000000001E-2</c:v>
                </c:pt>
                <c:pt idx="283044">
                  <c:v>4.1199E-2</c:v>
                </c:pt>
                <c:pt idx="283045">
                  <c:v>4.1199E-2</c:v>
                </c:pt>
                <c:pt idx="283046">
                  <c:v>4.1197999999999999E-2</c:v>
                </c:pt>
                <c:pt idx="283047">
                  <c:v>4.1196999999999998E-2</c:v>
                </c:pt>
                <c:pt idx="283048">
                  <c:v>4.1196999999999998E-2</c:v>
                </c:pt>
                <c:pt idx="283049">
                  <c:v>4.1196000000000003E-2</c:v>
                </c:pt>
                <c:pt idx="283050">
                  <c:v>4.1195000000000002E-2</c:v>
                </c:pt>
                <c:pt idx="283051">
                  <c:v>4.1193E-2</c:v>
                </c:pt>
                <c:pt idx="283052">
                  <c:v>4.1191999999999999E-2</c:v>
                </c:pt>
                <c:pt idx="283053">
                  <c:v>4.1190999999999998E-2</c:v>
                </c:pt>
                <c:pt idx="283054">
                  <c:v>4.1189999999999997E-2</c:v>
                </c:pt>
                <c:pt idx="283055">
                  <c:v>4.1189000000000003E-2</c:v>
                </c:pt>
                <c:pt idx="283056">
                  <c:v>4.1188000000000002E-2</c:v>
                </c:pt>
                <c:pt idx="283057">
                  <c:v>4.1186E-2</c:v>
                </c:pt>
                <c:pt idx="283058">
                  <c:v>4.1184999999999999E-2</c:v>
                </c:pt>
                <c:pt idx="283059">
                  <c:v>4.1183999999999998E-2</c:v>
                </c:pt>
                <c:pt idx="283060">
                  <c:v>4.1182000000000003E-2</c:v>
                </c:pt>
                <c:pt idx="283061">
                  <c:v>4.1181000000000002E-2</c:v>
                </c:pt>
                <c:pt idx="283062">
                  <c:v>4.1179E-2</c:v>
                </c:pt>
                <c:pt idx="283063">
                  <c:v>4.1177999999999999E-2</c:v>
                </c:pt>
                <c:pt idx="283064">
                  <c:v>4.1176999999999998E-2</c:v>
                </c:pt>
                <c:pt idx="283065">
                  <c:v>4.1175000000000003E-2</c:v>
                </c:pt>
                <c:pt idx="283066">
                  <c:v>4.1174000000000002E-2</c:v>
                </c:pt>
                <c:pt idx="283067">
                  <c:v>4.1173000000000001E-2</c:v>
                </c:pt>
                <c:pt idx="283068">
                  <c:v>4.1170999999999999E-2</c:v>
                </c:pt>
                <c:pt idx="283069">
                  <c:v>4.1169999999999998E-2</c:v>
                </c:pt>
                <c:pt idx="283070">
                  <c:v>4.1168999999999997E-2</c:v>
                </c:pt>
                <c:pt idx="283071">
                  <c:v>4.1167000000000002E-2</c:v>
                </c:pt>
                <c:pt idx="283072">
                  <c:v>4.1166000000000001E-2</c:v>
                </c:pt>
                <c:pt idx="283073">
                  <c:v>4.1165E-2</c:v>
                </c:pt>
                <c:pt idx="283074">
                  <c:v>4.1163999999999999E-2</c:v>
                </c:pt>
                <c:pt idx="283075">
                  <c:v>4.1161999999999997E-2</c:v>
                </c:pt>
                <c:pt idx="283076">
                  <c:v>4.1161000000000003E-2</c:v>
                </c:pt>
                <c:pt idx="283077">
                  <c:v>4.1160000000000002E-2</c:v>
                </c:pt>
                <c:pt idx="283078">
                  <c:v>4.1159000000000001E-2</c:v>
                </c:pt>
                <c:pt idx="283079">
                  <c:v>4.1158E-2</c:v>
                </c:pt>
                <c:pt idx="283080">
                  <c:v>4.1156999999999999E-2</c:v>
                </c:pt>
                <c:pt idx="283081">
                  <c:v>4.1155999999999998E-2</c:v>
                </c:pt>
                <c:pt idx="283082">
                  <c:v>4.1155999999999998E-2</c:v>
                </c:pt>
                <c:pt idx="283083">
                  <c:v>4.1154999999999997E-2</c:v>
                </c:pt>
                <c:pt idx="283084">
                  <c:v>4.1154000000000003E-2</c:v>
                </c:pt>
                <c:pt idx="283085">
                  <c:v>4.1153000000000002E-2</c:v>
                </c:pt>
                <c:pt idx="283086">
                  <c:v>4.1152000000000001E-2</c:v>
                </c:pt>
                <c:pt idx="283087">
                  <c:v>4.1152000000000001E-2</c:v>
                </c:pt>
                <c:pt idx="283088">
                  <c:v>4.1151E-2</c:v>
                </c:pt>
                <c:pt idx="283089">
                  <c:v>4.1151E-2</c:v>
                </c:pt>
                <c:pt idx="283090">
                  <c:v>4.1151E-2</c:v>
                </c:pt>
                <c:pt idx="283091">
                  <c:v>4.1149999999999999E-2</c:v>
                </c:pt>
                <c:pt idx="283092">
                  <c:v>4.1149999999999999E-2</c:v>
                </c:pt>
                <c:pt idx="283093">
                  <c:v>4.1149999999999999E-2</c:v>
                </c:pt>
                <c:pt idx="283094">
                  <c:v>4.1148999999999998E-2</c:v>
                </c:pt>
                <c:pt idx="283095">
                  <c:v>4.1148999999999998E-2</c:v>
                </c:pt>
                <c:pt idx="283096">
                  <c:v>4.1148999999999998E-2</c:v>
                </c:pt>
                <c:pt idx="283097">
                  <c:v>4.1148999999999998E-2</c:v>
                </c:pt>
                <c:pt idx="283098">
                  <c:v>4.1147999999999997E-2</c:v>
                </c:pt>
                <c:pt idx="283099">
                  <c:v>4.1147999999999997E-2</c:v>
                </c:pt>
                <c:pt idx="283100">
                  <c:v>4.1147999999999997E-2</c:v>
                </c:pt>
                <c:pt idx="283101">
                  <c:v>4.1147999999999997E-2</c:v>
                </c:pt>
                <c:pt idx="283102">
                  <c:v>4.1148999999999998E-2</c:v>
                </c:pt>
                <c:pt idx="283103">
                  <c:v>4.1148999999999998E-2</c:v>
                </c:pt>
                <c:pt idx="283104">
                  <c:v>4.1148999999999998E-2</c:v>
                </c:pt>
                <c:pt idx="283105">
                  <c:v>4.1148999999999998E-2</c:v>
                </c:pt>
                <c:pt idx="283106">
                  <c:v>4.1148999999999998E-2</c:v>
                </c:pt>
                <c:pt idx="283107">
                  <c:v>4.1148999999999998E-2</c:v>
                </c:pt>
                <c:pt idx="283108">
                  <c:v>4.1148999999999998E-2</c:v>
                </c:pt>
                <c:pt idx="283109">
                  <c:v>4.1148999999999998E-2</c:v>
                </c:pt>
                <c:pt idx="283110">
                  <c:v>4.1148999999999998E-2</c:v>
                </c:pt>
                <c:pt idx="283111">
                  <c:v>4.1148999999999998E-2</c:v>
                </c:pt>
                <c:pt idx="283112">
                  <c:v>4.1148999999999998E-2</c:v>
                </c:pt>
                <c:pt idx="283113">
                  <c:v>4.1149999999999999E-2</c:v>
                </c:pt>
                <c:pt idx="283114">
                  <c:v>4.1149999999999999E-2</c:v>
                </c:pt>
                <c:pt idx="283115">
                  <c:v>4.1149999999999999E-2</c:v>
                </c:pt>
                <c:pt idx="283116">
                  <c:v>4.1149999999999999E-2</c:v>
                </c:pt>
                <c:pt idx="283117">
                  <c:v>4.1149999999999999E-2</c:v>
                </c:pt>
                <c:pt idx="283118">
                  <c:v>4.1149999999999999E-2</c:v>
                </c:pt>
                <c:pt idx="283119">
                  <c:v>4.1151E-2</c:v>
                </c:pt>
                <c:pt idx="283120">
                  <c:v>4.1151E-2</c:v>
                </c:pt>
                <c:pt idx="283121">
                  <c:v>4.1151E-2</c:v>
                </c:pt>
                <c:pt idx="283122">
                  <c:v>4.1151E-2</c:v>
                </c:pt>
                <c:pt idx="283123">
                  <c:v>4.1151E-2</c:v>
                </c:pt>
                <c:pt idx="283124">
                  <c:v>4.1151E-2</c:v>
                </c:pt>
                <c:pt idx="283125">
                  <c:v>4.1151E-2</c:v>
                </c:pt>
                <c:pt idx="283126">
                  <c:v>4.1151E-2</c:v>
                </c:pt>
                <c:pt idx="283127">
                  <c:v>4.1151E-2</c:v>
                </c:pt>
                <c:pt idx="283128">
                  <c:v>4.1151E-2</c:v>
                </c:pt>
                <c:pt idx="283129">
                  <c:v>4.1152000000000001E-2</c:v>
                </c:pt>
                <c:pt idx="283130">
                  <c:v>4.1152000000000001E-2</c:v>
                </c:pt>
                <c:pt idx="283131">
                  <c:v>4.1152000000000001E-2</c:v>
                </c:pt>
                <c:pt idx="283132">
                  <c:v>4.1152000000000001E-2</c:v>
                </c:pt>
                <c:pt idx="283133">
                  <c:v>4.1152000000000001E-2</c:v>
                </c:pt>
                <c:pt idx="283134">
                  <c:v>4.1152000000000001E-2</c:v>
                </c:pt>
                <c:pt idx="283135">
                  <c:v>4.1152000000000001E-2</c:v>
                </c:pt>
                <c:pt idx="283136">
                  <c:v>4.1152000000000001E-2</c:v>
                </c:pt>
                <c:pt idx="283137">
                  <c:v>4.1153000000000002E-2</c:v>
                </c:pt>
                <c:pt idx="283138">
                  <c:v>4.1153000000000002E-2</c:v>
                </c:pt>
                <c:pt idx="283139">
                  <c:v>4.1153000000000002E-2</c:v>
                </c:pt>
                <c:pt idx="283140">
                  <c:v>4.1154000000000003E-2</c:v>
                </c:pt>
                <c:pt idx="283141">
                  <c:v>4.1154000000000003E-2</c:v>
                </c:pt>
                <c:pt idx="283142">
                  <c:v>4.1154000000000003E-2</c:v>
                </c:pt>
                <c:pt idx="283143">
                  <c:v>4.1154999999999997E-2</c:v>
                </c:pt>
                <c:pt idx="283144">
                  <c:v>4.1154999999999997E-2</c:v>
                </c:pt>
                <c:pt idx="283145">
                  <c:v>4.1154999999999997E-2</c:v>
                </c:pt>
                <c:pt idx="283146">
                  <c:v>4.1155999999999998E-2</c:v>
                </c:pt>
                <c:pt idx="283147">
                  <c:v>4.1156999999999999E-2</c:v>
                </c:pt>
                <c:pt idx="283148">
                  <c:v>4.1156999999999999E-2</c:v>
                </c:pt>
                <c:pt idx="283149">
                  <c:v>4.1158E-2</c:v>
                </c:pt>
                <c:pt idx="283150">
                  <c:v>4.1159000000000001E-2</c:v>
                </c:pt>
                <c:pt idx="283151">
                  <c:v>4.1159000000000001E-2</c:v>
                </c:pt>
                <c:pt idx="283152">
                  <c:v>4.1160000000000002E-2</c:v>
                </c:pt>
                <c:pt idx="283153">
                  <c:v>4.1161000000000003E-2</c:v>
                </c:pt>
                <c:pt idx="283154">
                  <c:v>4.1161999999999997E-2</c:v>
                </c:pt>
                <c:pt idx="283155">
                  <c:v>4.1161999999999997E-2</c:v>
                </c:pt>
                <c:pt idx="283156">
                  <c:v>4.1162999999999998E-2</c:v>
                </c:pt>
                <c:pt idx="283157">
                  <c:v>4.1163999999999999E-2</c:v>
                </c:pt>
                <c:pt idx="283158">
                  <c:v>4.1165E-2</c:v>
                </c:pt>
                <c:pt idx="283159">
                  <c:v>4.1166000000000001E-2</c:v>
                </c:pt>
                <c:pt idx="283160">
                  <c:v>4.1167000000000002E-2</c:v>
                </c:pt>
                <c:pt idx="283161">
                  <c:v>4.1168000000000003E-2</c:v>
                </c:pt>
                <c:pt idx="283162">
                  <c:v>4.1168999999999997E-2</c:v>
                </c:pt>
                <c:pt idx="283163">
                  <c:v>4.1169999999999998E-2</c:v>
                </c:pt>
                <c:pt idx="283164">
                  <c:v>4.1170999999999999E-2</c:v>
                </c:pt>
                <c:pt idx="283165">
                  <c:v>4.1170999999999999E-2</c:v>
                </c:pt>
                <c:pt idx="283166">
                  <c:v>4.1172E-2</c:v>
                </c:pt>
                <c:pt idx="283167">
                  <c:v>4.1173000000000001E-2</c:v>
                </c:pt>
                <c:pt idx="283168">
                  <c:v>4.1174000000000002E-2</c:v>
                </c:pt>
                <c:pt idx="283169">
                  <c:v>4.1175000000000003E-2</c:v>
                </c:pt>
                <c:pt idx="283170">
                  <c:v>4.1175999999999997E-2</c:v>
                </c:pt>
                <c:pt idx="283171">
                  <c:v>4.1176999999999998E-2</c:v>
                </c:pt>
                <c:pt idx="283172">
                  <c:v>4.1177999999999999E-2</c:v>
                </c:pt>
                <c:pt idx="283173">
                  <c:v>4.1179E-2</c:v>
                </c:pt>
                <c:pt idx="283174">
                  <c:v>4.1180000000000001E-2</c:v>
                </c:pt>
                <c:pt idx="283175">
                  <c:v>4.1181000000000002E-2</c:v>
                </c:pt>
                <c:pt idx="283176">
                  <c:v>4.1181000000000002E-2</c:v>
                </c:pt>
                <c:pt idx="283177">
                  <c:v>4.1182000000000003E-2</c:v>
                </c:pt>
                <c:pt idx="283178">
                  <c:v>4.1182999999999997E-2</c:v>
                </c:pt>
                <c:pt idx="283179">
                  <c:v>4.1183999999999998E-2</c:v>
                </c:pt>
                <c:pt idx="283180">
                  <c:v>4.1183999999999998E-2</c:v>
                </c:pt>
                <c:pt idx="283181">
                  <c:v>4.1184999999999999E-2</c:v>
                </c:pt>
                <c:pt idx="283182">
                  <c:v>4.1186E-2</c:v>
                </c:pt>
                <c:pt idx="283183">
                  <c:v>4.1186E-2</c:v>
                </c:pt>
                <c:pt idx="283184">
                  <c:v>4.1187000000000001E-2</c:v>
                </c:pt>
                <c:pt idx="283185">
                  <c:v>4.1188000000000002E-2</c:v>
                </c:pt>
                <c:pt idx="283186">
                  <c:v>4.1188000000000002E-2</c:v>
                </c:pt>
                <c:pt idx="283187">
                  <c:v>4.1189000000000003E-2</c:v>
                </c:pt>
                <c:pt idx="283188">
                  <c:v>4.1189000000000003E-2</c:v>
                </c:pt>
                <c:pt idx="283189">
                  <c:v>4.1189999999999997E-2</c:v>
                </c:pt>
                <c:pt idx="283190">
                  <c:v>4.1189999999999997E-2</c:v>
                </c:pt>
                <c:pt idx="283191">
                  <c:v>4.1189999999999997E-2</c:v>
                </c:pt>
                <c:pt idx="283192">
                  <c:v>4.1190999999999998E-2</c:v>
                </c:pt>
                <c:pt idx="283193">
                  <c:v>4.1190999999999998E-2</c:v>
                </c:pt>
                <c:pt idx="283194">
                  <c:v>4.1190999999999998E-2</c:v>
                </c:pt>
                <c:pt idx="283195">
                  <c:v>4.1191999999999999E-2</c:v>
                </c:pt>
                <c:pt idx="283196">
                  <c:v>4.1191999999999999E-2</c:v>
                </c:pt>
                <c:pt idx="283197">
                  <c:v>4.1191999999999999E-2</c:v>
                </c:pt>
                <c:pt idx="283198">
                  <c:v>4.1193E-2</c:v>
                </c:pt>
                <c:pt idx="283199">
                  <c:v>4.1193E-2</c:v>
                </c:pt>
                <c:pt idx="283200">
                  <c:v>4.1193E-2</c:v>
                </c:pt>
                <c:pt idx="283201">
                  <c:v>4.1193E-2</c:v>
                </c:pt>
                <c:pt idx="283202">
                  <c:v>4.1193E-2</c:v>
                </c:pt>
                <c:pt idx="283203">
                  <c:v>4.1193E-2</c:v>
                </c:pt>
                <c:pt idx="283204">
                  <c:v>4.1193E-2</c:v>
                </c:pt>
                <c:pt idx="283205">
                  <c:v>4.1193E-2</c:v>
                </c:pt>
                <c:pt idx="283206">
                  <c:v>4.1193E-2</c:v>
                </c:pt>
                <c:pt idx="283207">
                  <c:v>4.1194000000000001E-2</c:v>
                </c:pt>
                <c:pt idx="283208">
                  <c:v>4.1194000000000001E-2</c:v>
                </c:pt>
                <c:pt idx="283209">
                  <c:v>4.1194000000000001E-2</c:v>
                </c:pt>
                <c:pt idx="283210">
                  <c:v>4.1194000000000001E-2</c:v>
                </c:pt>
                <c:pt idx="283211">
                  <c:v>4.1194000000000001E-2</c:v>
                </c:pt>
                <c:pt idx="283212">
                  <c:v>4.1194000000000001E-2</c:v>
                </c:pt>
                <c:pt idx="283213">
                  <c:v>4.1194000000000001E-2</c:v>
                </c:pt>
                <c:pt idx="283214">
                  <c:v>4.1194000000000001E-2</c:v>
                </c:pt>
                <c:pt idx="283215">
                  <c:v>4.1194000000000001E-2</c:v>
                </c:pt>
                <c:pt idx="283216">
                  <c:v>4.1194000000000001E-2</c:v>
                </c:pt>
                <c:pt idx="283217">
                  <c:v>4.1194000000000001E-2</c:v>
                </c:pt>
                <c:pt idx="283218">
                  <c:v>4.1194000000000001E-2</c:v>
                </c:pt>
                <c:pt idx="283219">
                  <c:v>4.1194000000000001E-2</c:v>
                </c:pt>
                <c:pt idx="283220">
                  <c:v>4.1194000000000001E-2</c:v>
                </c:pt>
                <c:pt idx="283221">
                  <c:v>4.1194000000000001E-2</c:v>
                </c:pt>
                <c:pt idx="283222">
                  <c:v>4.1194000000000001E-2</c:v>
                </c:pt>
                <c:pt idx="283223">
                  <c:v>4.1194000000000001E-2</c:v>
                </c:pt>
                <c:pt idx="283224">
                  <c:v>4.1194000000000001E-2</c:v>
                </c:pt>
                <c:pt idx="283225">
                  <c:v>4.1194000000000001E-2</c:v>
                </c:pt>
                <c:pt idx="283226">
                  <c:v>4.1194000000000001E-2</c:v>
                </c:pt>
                <c:pt idx="283227">
                  <c:v>4.1194000000000001E-2</c:v>
                </c:pt>
                <c:pt idx="283228">
                  <c:v>4.1194000000000001E-2</c:v>
                </c:pt>
                <c:pt idx="283229">
                  <c:v>4.1195000000000002E-2</c:v>
                </c:pt>
                <c:pt idx="283230">
                  <c:v>4.1195000000000002E-2</c:v>
                </c:pt>
                <c:pt idx="283231">
                  <c:v>4.1195000000000002E-2</c:v>
                </c:pt>
                <c:pt idx="283232">
                  <c:v>4.1195000000000002E-2</c:v>
                </c:pt>
                <c:pt idx="283233">
                  <c:v>4.1195000000000002E-2</c:v>
                </c:pt>
                <c:pt idx="283234">
                  <c:v>4.1196000000000003E-2</c:v>
                </c:pt>
                <c:pt idx="283235">
                  <c:v>4.1196000000000003E-2</c:v>
                </c:pt>
                <c:pt idx="283236">
                  <c:v>4.1196000000000003E-2</c:v>
                </c:pt>
                <c:pt idx="283237">
                  <c:v>4.1196000000000003E-2</c:v>
                </c:pt>
                <c:pt idx="283238">
                  <c:v>4.1196000000000003E-2</c:v>
                </c:pt>
                <c:pt idx="283239">
                  <c:v>4.1196999999999998E-2</c:v>
                </c:pt>
                <c:pt idx="283240">
                  <c:v>4.1196999999999998E-2</c:v>
                </c:pt>
                <c:pt idx="283241">
                  <c:v>4.1196999999999998E-2</c:v>
                </c:pt>
                <c:pt idx="283242">
                  <c:v>4.1197999999999999E-2</c:v>
                </c:pt>
                <c:pt idx="283243">
                  <c:v>4.1197999999999999E-2</c:v>
                </c:pt>
                <c:pt idx="283244">
                  <c:v>4.1199E-2</c:v>
                </c:pt>
                <c:pt idx="283245">
                  <c:v>4.1199E-2</c:v>
                </c:pt>
                <c:pt idx="283246">
                  <c:v>4.1199E-2</c:v>
                </c:pt>
                <c:pt idx="283247">
                  <c:v>4.1200000000000001E-2</c:v>
                </c:pt>
                <c:pt idx="283248">
                  <c:v>4.1200000000000001E-2</c:v>
                </c:pt>
                <c:pt idx="283249">
                  <c:v>4.1201000000000002E-2</c:v>
                </c:pt>
                <c:pt idx="283250">
                  <c:v>4.1201000000000002E-2</c:v>
                </c:pt>
                <c:pt idx="283251">
                  <c:v>4.1201000000000002E-2</c:v>
                </c:pt>
                <c:pt idx="283252">
                  <c:v>4.1202000000000003E-2</c:v>
                </c:pt>
                <c:pt idx="283253">
                  <c:v>4.1202000000000003E-2</c:v>
                </c:pt>
                <c:pt idx="283254">
                  <c:v>4.1202999999999997E-2</c:v>
                </c:pt>
                <c:pt idx="283255">
                  <c:v>4.1203999999999998E-2</c:v>
                </c:pt>
                <c:pt idx="283256">
                  <c:v>4.1203999999999998E-2</c:v>
                </c:pt>
                <c:pt idx="283257">
                  <c:v>4.1204999999999999E-2</c:v>
                </c:pt>
                <c:pt idx="283258">
                  <c:v>4.1204999999999999E-2</c:v>
                </c:pt>
                <c:pt idx="283259">
                  <c:v>4.1204999999999999E-2</c:v>
                </c:pt>
                <c:pt idx="283260">
                  <c:v>4.1206E-2</c:v>
                </c:pt>
                <c:pt idx="283261">
                  <c:v>4.1206E-2</c:v>
                </c:pt>
                <c:pt idx="283262">
                  <c:v>4.1206E-2</c:v>
                </c:pt>
                <c:pt idx="283263">
                  <c:v>4.1207000000000001E-2</c:v>
                </c:pt>
                <c:pt idx="283264">
                  <c:v>4.1207000000000001E-2</c:v>
                </c:pt>
                <c:pt idx="283265">
                  <c:v>4.1207000000000001E-2</c:v>
                </c:pt>
                <c:pt idx="283266">
                  <c:v>4.1208000000000002E-2</c:v>
                </c:pt>
                <c:pt idx="283267">
                  <c:v>4.1208000000000002E-2</c:v>
                </c:pt>
                <c:pt idx="283268">
                  <c:v>4.1208000000000002E-2</c:v>
                </c:pt>
                <c:pt idx="283269">
                  <c:v>4.1209000000000003E-2</c:v>
                </c:pt>
                <c:pt idx="283270">
                  <c:v>4.1209000000000003E-2</c:v>
                </c:pt>
                <c:pt idx="283271">
                  <c:v>4.1209000000000003E-2</c:v>
                </c:pt>
                <c:pt idx="283272">
                  <c:v>4.1209000000000003E-2</c:v>
                </c:pt>
                <c:pt idx="283273">
                  <c:v>4.1209000000000003E-2</c:v>
                </c:pt>
                <c:pt idx="283274">
                  <c:v>4.1209000000000003E-2</c:v>
                </c:pt>
                <c:pt idx="283275">
                  <c:v>4.1209000000000003E-2</c:v>
                </c:pt>
                <c:pt idx="283276">
                  <c:v>4.1209000000000003E-2</c:v>
                </c:pt>
                <c:pt idx="283277">
                  <c:v>4.1209000000000003E-2</c:v>
                </c:pt>
                <c:pt idx="283278">
                  <c:v>4.1209000000000003E-2</c:v>
                </c:pt>
                <c:pt idx="283279">
                  <c:v>4.1209000000000003E-2</c:v>
                </c:pt>
                <c:pt idx="283280">
                  <c:v>4.1208000000000002E-2</c:v>
                </c:pt>
                <c:pt idx="283281">
                  <c:v>4.1208000000000002E-2</c:v>
                </c:pt>
                <c:pt idx="283282">
                  <c:v>4.1208000000000002E-2</c:v>
                </c:pt>
                <c:pt idx="283283">
                  <c:v>4.1207000000000001E-2</c:v>
                </c:pt>
                <c:pt idx="283284">
                  <c:v>4.1207000000000001E-2</c:v>
                </c:pt>
                <c:pt idx="283285">
                  <c:v>4.1207000000000001E-2</c:v>
                </c:pt>
                <c:pt idx="283286">
                  <c:v>4.1206E-2</c:v>
                </c:pt>
                <c:pt idx="283287">
                  <c:v>4.1206E-2</c:v>
                </c:pt>
                <c:pt idx="283288">
                  <c:v>4.1204999999999999E-2</c:v>
                </c:pt>
                <c:pt idx="283289">
                  <c:v>4.1204999999999999E-2</c:v>
                </c:pt>
                <c:pt idx="283290">
                  <c:v>4.1203999999999998E-2</c:v>
                </c:pt>
                <c:pt idx="283291">
                  <c:v>4.1203999999999998E-2</c:v>
                </c:pt>
                <c:pt idx="283292">
                  <c:v>4.1202999999999997E-2</c:v>
                </c:pt>
                <c:pt idx="283293">
                  <c:v>4.1202999999999997E-2</c:v>
                </c:pt>
                <c:pt idx="283294">
                  <c:v>4.1202000000000003E-2</c:v>
                </c:pt>
                <c:pt idx="283295">
                  <c:v>4.1201000000000002E-2</c:v>
                </c:pt>
                <c:pt idx="283296">
                  <c:v>4.1201000000000002E-2</c:v>
                </c:pt>
                <c:pt idx="283297">
                  <c:v>4.1200000000000001E-2</c:v>
                </c:pt>
                <c:pt idx="283298">
                  <c:v>4.1199E-2</c:v>
                </c:pt>
                <c:pt idx="283299">
                  <c:v>4.1197999999999999E-2</c:v>
                </c:pt>
                <c:pt idx="283300">
                  <c:v>4.1197999999999999E-2</c:v>
                </c:pt>
                <c:pt idx="283301">
                  <c:v>4.1196999999999998E-2</c:v>
                </c:pt>
                <c:pt idx="283302">
                  <c:v>4.1196000000000003E-2</c:v>
                </c:pt>
                <c:pt idx="283303">
                  <c:v>4.1196000000000003E-2</c:v>
                </c:pt>
                <c:pt idx="283304">
                  <c:v>4.1195000000000002E-2</c:v>
                </c:pt>
                <c:pt idx="283305">
                  <c:v>4.1194000000000001E-2</c:v>
                </c:pt>
                <c:pt idx="283306">
                  <c:v>4.1193E-2</c:v>
                </c:pt>
                <c:pt idx="283307">
                  <c:v>4.1193E-2</c:v>
                </c:pt>
                <c:pt idx="283308">
                  <c:v>4.1191999999999999E-2</c:v>
                </c:pt>
                <c:pt idx="283309">
                  <c:v>4.1190999999999998E-2</c:v>
                </c:pt>
                <c:pt idx="283310">
                  <c:v>4.1189999999999997E-2</c:v>
                </c:pt>
                <c:pt idx="283311">
                  <c:v>4.1189000000000003E-2</c:v>
                </c:pt>
                <c:pt idx="283312">
                  <c:v>4.1189000000000003E-2</c:v>
                </c:pt>
                <c:pt idx="283313">
                  <c:v>4.1188000000000002E-2</c:v>
                </c:pt>
                <c:pt idx="283314">
                  <c:v>4.1187000000000001E-2</c:v>
                </c:pt>
                <c:pt idx="283315">
                  <c:v>4.1187000000000001E-2</c:v>
                </c:pt>
                <c:pt idx="283316">
                  <c:v>4.1186E-2</c:v>
                </c:pt>
                <c:pt idx="283317">
                  <c:v>4.1184999999999999E-2</c:v>
                </c:pt>
                <c:pt idx="283318">
                  <c:v>4.1184999999999999E-2</c:v>
                </c:pt>
                <c:pt idx="283319">
                  <c:v>4.1183999999999998E-2</c:v>
                </c:pt>
                <c:pt idx="283320">
                  <c:v>4.1182999999999997E-2</c:v>
                </c:pt>
                <c:pt idx="283321">
                  <c:v>4.1182999999999997E-2</c:v>
                </c:pt>
                <c:pt idx="283322">
                  <c:v>4.1182000000000003E-2</c:v>
                </c:pt>
                <c:pt idx="283323">
                  <c:v>4.1182000000000003E-2</c:v>
                </c:pt>
                <c:pt idx="283324">
                  <c:v>4.1181000000000002E-2</c:v>
                </c:pt>
                <c:pt idx="283325">
                  <c:v>4.1181000000000002E-2</c:v>
                </c:pt>
                <c:pt idx="283326">
                  <c:v>4.1180000000000001E-2</c:v>
                </c:pt>
                <c:pt idx="283327">
                  <c:v>4.1180000000000001E-2</c:v>
                </c:pt>
                <c:pt idx="283328">
                  <c:v>4.1180000000000001E-2</c:v>
                </c:pt>
                <c:pt idx="283329">
                  <c:v>4.1179E-2</c:v>
                </c:pt>
                <c:pt idx="283330">
                  <c:v>4.1179E-2</c:v>
                </c:pt>
                <c:pt idx="283331">
                  <c:v>4.1177999999999999E-2</c:v>
                </c:pt>
                <c:pt idx="283332">
                  <c:v>4.1177999999999999E-2</c:v>
                </c:pt>
                <c:pt idx="283333">
                  <c:v>4.1176999999999998E-2</c:v>
                </c:pt>
                <c:pt idx="283334">
                  <c:v>4.1176999999999998E-2</c:v>
                </c:pt>
                <c:pt idx="283335">
                  <c:v>4.1176999999999998E-2</c:v>
                </c:pt>
                <c:pt idx="283336">
                  <c:v>4.1176999999999998E-2</c:v>
                </c:pt>
                <c:pt idx="283337">
                  <c:v>4.1175999999999997E-2</c:v>
                </c:pt>
                <c:pt idx="283338">
                  <c:v>4.1175999999999997E-2</c:v>
                </c:pt>
                <c:pt idx="283339">
                  <c:v>4.1175999999999997E-2</c:v>
                </c:pt>
                <c:pt idx="283340">
                  <c:v>4.1175999999999997E-2</c:v>
                </c:pt>
                <c:pt idx="283341">
                  <c:v>4.1175999999999997E-2</c:v>
                </c:pt>
                <c:pt idx="283342">
                  <c:v>4.1175999999999997E-2</c:v>
                </c:pt>
                <c:pt idx="283343">
                  <c:v>4.1175999999999997E-2</c:v>
                </c:pt>
                <c:pt idx="283344">
                  <c:v>4.1175999999999997E-2</c:v>
                </c:pt>
                <c:pt idx="283345">
                  <c:v>4.1175999999999997E-2</c:v>
                </c:pt>
                <c:pt idx="283346">
                  <c:v>4.1175999999999997E-2</c:v>
                </c:pt>
                <c:pt idx="283347">
                  <c:v>4.1175999999999997E-2</c:v>
                </c:pt>
                <c:pt idx="283348">
                  <c:v>4.1176999999999998E-2</c:v>
                </c:pt>
                <c:pt idx="283349">
                  <c:v>4.1176999999999998E-2</c:v>
                </c:pt>
                <c:pt idx="283350">
                  <c:v>4.1177999999999999E-2</c:v>
                </c:pt>
                <c:pt idx="283351">
                  <c:v>4.1177999999999999E-2</c:v>
                </c:pt>
                <c:pt idx="283352">
                  <c:v>4.1179E-2</c:v>
                </c:pt>
                <c:pt idx="283353">
                  <c:v>4.1179E-2</c:v>
                </c:pt>
                <c:pt idx="283354">
                  <c:v>4.1180000000000001E-2</c:v>
                </c:pt>
                <c:pt idx="283355">
                  <c:v>4.1181000000000002E-2</c:v>
                </c:pt>
                <c:pt idx="283356">
                  <c:v>4.1182000000000003E-2</c:v>
                </c:pt>
                <c:pt idx="283357">
                  <c:v>4.1182000000000003E-2</c:v>
                </c:pt>
                <c:pt idx="283358">
                  <c:v>4.1182999999999997E-2</c:v>
                </c:pt>
                <c:pt idx="283359">
                  <c:v>4.1184999999999999E-2</c:v>
                </c:pt>
                <c:pt idx="283360">
                  <c:v>4.1186E-2</c:v>
                </c:pt>
                <c:pt idx="283361">
                  <c:v>4.1187000000000001E-2</c:v>
                </c:pt>
                <c:pt idx="283362">
                  <c:v>4.1188000000000002E-2</c:v>
                </c:pt>
                <c:pt idx="283363">
                  <c:v>4.1189999999999997E-2</c:v>
                </c:pt>
                <c:pt idx="283364">
                  <c:v>4.1190999999999998E-2</c:v>
                </c:pt>
                <c:pt idx="283365">
                  <c:v>4.1193E-2</c:v>
                </c:pt>
                <c:pt idx="283366">
                  <c:v>4.1194000000000001E-2</c:v>
                </c:pt>
                <c:pt idx="283367">
                  <c:v>4.1196000000000003E-2</c:v>
                </c:pt>
                <c:pt idx="283368">
                  <c:v>4.1197999999999999E-2</c:v>
                </c:pt>
                <c:pt idx="283369">
                  <c:v>4.1199E-2</c:v>
                </c:pt>
                <c:pt idx="283370">
                  <c:v>4.1201000000000002E-2</c:v>
                </c:pt>
                <c:pt idx="283371">
                  <c:v>4.1202999999999997E-2</c:v>
                </c:pt>
                <c:pt idx="283372">
                  <c:v>4.1204999999999999E-2</c:v>
                </c:pt>
                <c:pt idx="283373">
                  <c:v>4.1207000000000001E-2</c:v>
                </c:pt>
                <c:pt idx="283374">
                  <c:v>4.1209000000000003E-2</c:v>
                </c:pt>
                <c:pt idx="283375">
                  <c:v>4.1211999999999999E-2</c:v>
                </c:pt>
                <c:pt idx="283376">
                  <c:v>4.1214000000000001E-2</c:v>
                </c:pt>
                <c:pt idx="283377">
                  <c:v>4.1216000000000003E-2</c:v>
                </c:pt>
                <c:pt idx="283378">
                  <c:v>4.1217999999999998E-2</c:v>
                </c:pt>
                <c:pt idx="283379">
                  <c:v>4.122E-2</c:v>
                </c:pt>
                <c:pt idx="283380">
                  <c:v>4.1222000000000002E-2</c:v>
                </c:pt>
                <c:pt idx="283381">
                  <c:v>4.1223999999999997E-2</c:v>
                </c:pt>
                <c:pt idx="283382">
                  <c:v>4.1225999999999999E-2</c:v>
                </c:pt>
                <c:pt idx="283383">
                  <c:v>4.1229000000000002E-2</c:v>
                </c:pt>
                <c:pt idx="283384">
                  <c:v>4.1230999999999997E-2</c:v>
                </c:pt>
                <c:pt idx="283385">
                  <c:v>4.1232999999999999E-2</c:v>
                </c:pt>
                <c:pt idx="283386">
                  <c:v>4.1235000000000001E-2</c:v>
                </c:pt>
                <c:pt idx="283387">
                  <c:v>4.1237999999999997E-2</c:v>
                </c:pt>
                <c:pt idx="283388">
                  <c:v>4.1239999999999999E-2</c:v>
                </c:pt>
                <c:pt idx="283389">
                  <c:v>4.1242000000000001E-2</c:v>
                </c:pt>
                <c:pt idx="283390">
                  <c:v>4.1244000000000003E-2</c:v>
                </c:pt>
                <c:pt idx="283391">
                  <c:v>4.1245999999999998E-2</c:v>
                </c:pt>
                <c:pt idx="283392">
                  <c:v>4.1248E-2</c:v>
                </c:pt>
                <c:pt idx="283393">
                  <c:v>4.1250000000000002E-2</c:v>
                </c:pt>
                <c:pt idx="283394">
                  <c:v>4.1251999999999997E-2</c:v>
                </c:pt>
                <c:pt idx="283395">
                  <c:v>4.1253999999999999E-2</c:v>
                </c:pt>
                <c:pt idx="283396">
                  <c:v>4.1256000000000001E-2</c:v>
                </c:pt>
                <c:pt idx="283397">
                  <c:v>4.1257000000000002E-2</c:v>
                </c:pt>
                <c:pt idx="283398">
                  <c:v>4.1258999999999997E-2</c:v>
                </c:pt>
                <c:pt idx="283399">
                  <c:v>4.1260999999999999E-2</c:v>
                </c:pt>
                <c:pt idx="283400">
                  <c:v>4.1263000000000001E-2</c:v>
                </c:pt>
                <c:pt idx="283401">
                  <c:v>4.1264000000000002E-2</c:v>
                </c:pt>
                <c:pt idx="283402">
                  <c:v>4.1265000000000003E-2</c:v>
                </c:pt>
                <c:pt idx="283403">
                  <c:v>4.1266999999999998E-2</c:v>
                </c:pt>
                <c:pt idx="283404">
                  <c:v>4.1267999999999999E-2</c:v>
                </c:pt>
                <c:pt idx="283405">
                  <c:v>4.1269E-2</c:v>
                </c:pt>
                <c:pt idx="283406">
                  <c:v>4.1270000000000001E-2</c:v>
                </c:pt>
                <c:pt idx="283407">
                  <c:v>4.1272000000000003E-2</c:v>
                </c:pt>
                <c:pt idx="283408">
                  <c:v>4.1272999999999997E-2</c:v>
                </c:pt>
                <c:pt idx="283409">
                  <c:v>4.1273999999999998E-2</c:v>
                </c:pt>
                <c:pt idx="283410">
                  <c:v>4.1273999999999998E-2</c:v>
                </c:pt>
                <c:pt idx="283411">
                  <c:v>4.1274999999999999E-2</c:v>
                </c:pt>
                <c:pt idx="283412">
                  <c:v>4.1276E-2</c:v>
                </c:pt>
                <c:pt idx="283413">
                  <c:v>4.1276E-2</c:v>
                </c:pt>
                <c:pt idx="283414">
                  <c:v>4.1277000000000001E-2</c:v>
                </c:pt>
                <c:pt idx="283415">
                  <c:v>4.1277000000000001E-2</c:v>
                </c:pt>
                <c:pt idx="283416">
                  <c:v>4.1277000000000001E-2</c:v>
                </c:pt>
                <c:pt idx="283417">
                  <c:v>4.1277000000000001E-2</c:v>
                </c:pt>
                <c:pt idx="283418">
                  <c:v>4.1277000000000001E-2</c:v>
                </c:pt>
                <c:pt idx="283419">
                  <c:v>4.1277000000000001E-2</c:v>
                </c:pt>
                <c:pt idx="283420">
                  <c:v>4.1277000000000001E-2</c:v>
                </c:pt>
                <c:pt idx="283421">
                  <c:v>4.1277000000000001E-2</c:v>
                </c:pt>
                <c:pt idx="283422">
                  <c:v>4.1277000000000001E-2</c:v>
                </c:pt>
                <c:pt idx="283423">
                  <c:v>4.1276E-2</c:v>
                </c:pt>
                <c:pt idx="283424">
                  <c:v>4.1276E-2</c:v>
                </c:pt>
                <c:pt idx="283425">
                  <c:v>4.1274999999999999E-2</c:v>
                </c:pt>
                <c:pt idx="283426">
                  <c:v>4.1273999999999998E-2</c:v>
                </c:pt>
                <c:pt idx="283427">
                  <c:v>4.1272999999999997E-2</c:v>
                </c:pt>
                <c:pt idx="283428">
                  <c:v>4.1272000000000003E-2</c:v>
                </c:pt>
                <c:pt idx="283429">
                  <c:v>4.1272000000000003E-2</c:v>
                </c:pt>
                <c:pt idx="283430">
                  <c:v>4.1271000000000002E-2</c:v>
                </c:pt>
                <c:pt idx="283431">
                  <c:v>4.1270000000000001E-2</c:v>
                </c:pt>
                <c:pt idx="283432">
                  <c:v>4.1269E-2</c:v>
                </c:pt>
                <c:pt idx="283433">
                  <c:v>4.1266999999999998E-2</c:v>
                </c:pt>
                <c:pt idx="283434">
                  <c:v>4.1265999999999997E-2</c:v>
                </c:pt>
                <c:pt idx="283435">
                  <c:v>4.1265000000000003E-2</c:v>
                </c:pt>
                <c:pt idx="283436">
                  <c:v>4.1264000000000002E-2</c:v>
                </c:pt>
                <c:pt idx="283437">
                  <c:v>4.1262E-2</c:v>
                </c:pt>
                <c:pt idx="283438">
                  <c:v>4.1260999999999999E-2</c:v>
                </c:pt>
                <c:pt idx="283439">
                  <c:v>4.1258999999999997E-2</c:v>
                </c:pt>
                <c:pt idx="283440">
                  <c:v>4.1257000000000002E-2</c:v>
                </c:pt>
                <c:pt idx="283441">
                  <c:v>4.1256000000000001E-2</c:v>
                </c:pt>
                <c:pt idx="283442">
                  <c:v>4.1253999999999999E-2</c:v>
                </c:pt>
                <c:pt idx="283443">
                  <c:v>4.1252999999999998E-2</c:v>
                </c:pt>
                <c:pt idx="283444">
                  <c:v>4.1251000000000003E-2</c:v>
                </c:pt>
                <c:pt idx="283445">
                  <c:v>4.1250000000000002E-2</c:v>
                </c:pt>
                <c:pt idx="283446">
                  <c:v>4.1248E-2</c:v>
                </c:pt>
                <c:pt idx="283447">
                  <c:v>4.1245999999999998E-2</c:v>
                </c:pt>
                <c:pt idx="283448">
                  <c:v>4.1244000000000003E-2</c:v>
                </c:pt>
                <c:pt idx="283449">
                  <c:v>4.1243000000000002E-2</c:v>
                </c:pt>
                <c:pt idx="283450">
                  <c:v>4.1241E-2</c:v>
                </c:pt>
                <c:pt idx="283451">
                  <c:v>4.1238999999999998E-2</c:v>
                </c:pt>
                <c:pt idx="283452">
                  <c:v>4.1237000000000003E-2</c:v>
                </c:pt>
                <c:pt idx="283453">
                  <c:v>4.1236000000000002E-2</c:v>
                </c:pt>
                <c:pt idx="283454">
                  <c:v>4.1234E-2</c:v>
                </c:pt>
                <c:pt idx="283455">
                  <c:v>4.1232999999999999E-2</c:v>
                </c:pt>
                <c:pt idx="283456">
                  <c:v>4.1230999999999997E-2</c:v>
                </c:pt>
                <c:pt idx="283457">
                  <c:v>4.1230000000000003E-2</c:v>
                </c:pt>
                <c:pt idx="283458">
                  <c:v>4.1229000000000002E-2</c:v>
                </c:pt>
                <c:pt idx="283459">
                  <c:v>4.1227E-2</c:v>
                </c:pt>
                <c:pt idx="283460">
                  <c:v>4.1225999999999999E-2</c:v>
                </c:pt>
                <c:pt idx="283461">
                  <c:v>4.1224999999999998E-2</c:v>
                </c:pt>
                <c:pt idx="283462">
                  <c:v>4.1223999999999997E-2</c:v>
                </c:pt>
                <c:pt idx="283463">
                  <c:v>4.1223000000000003E-2</c:v>
                </c:pt>
                <c:pt idx="283464">
                  <c:v>4.1223000000000003E-2</c:v>
                </c:pt>
                <c:pt idx="283465">
                  <c:v>4.1223000000000003E-2</c:v>
                </c:pt>
                <c:pt idx="283466">
                  <c:v>4.1223000000000003E-2</c:v>
                </c:pt>
                <c:pt idx="283467">
                  <c:v>4.1223999999999997E-2</c:v>
                </c:pt>
                <c:pt idx="283468">
                  <c:v>4.1223999999999997E-2</c:v>
                </c:pt>
                <c:pt idx="283469">
                  <c:v>4.1224999999999998E-2</c:v>
                </c:pt>
                <c:pt idx="283470">
                  <c:v>4.1227E-2</c:v>
                </c:pt>
                <c:pt idx="283471">
                  <c:v>4.1229000000000002E-2</c:v>
                </c:pt>
                <c:pt idx="283472">
                  <c:v>4.1230999999999997E-2</c:v>
                </c:pt>
                <c:pt idx="283473">
                  <c:v>4.1232999999999999E-2</c:v>
                </c:pt>
                <c:pt idx="283474">
                  <c:v>4.1237000000000003E-2</c:v>
                </c:pt>
                <c:pt idx="283475">
                  <c:v>4.1239999999999999E-2</c:v>
                </c:pt>
                <c:pt idx="283476">
                  <c:v>4.1244999999999997E-2</c:v>
                </c:pt>
                <c:pt idx="283477">
                  <c:v>4.1249000000000001E-2</c:v>
                </c:pt>
                <c:pt idx="283478">
                  <c:v>4.1255E-2</c:v>
                </c:pt>
                <c:pt idx="283479">
                  <c:v>4.1260999999999999E-2</c:v>
                </c:pt>
                <c:pt idx="283480">
                  <c:v>4.1267999999999999E-2</c:v>
                </c:pt>
                <c:pt idx="283481">
                  <c:v>4.1276E-2</c:v>
                </c:pt>
                <c:pt idx="283482">
                  <c:v>4.1284000000000001E-2</c:v>
                </c:pt>
                <c:pt idx="283483">
                  <c:v>4.1293000000000003E-2</c:v>
                </c:pt>
                <c:pt idx="283484">
                  <c:v>4.1302999999999999E-2</c:v>
                </c:pt>
                <c:pt idx="283485">
                  <c:v>4.1313000000000002E-2</c:v>
                </c:pt>
                <c:pt idx="283486">
                  <c:v>4.1324E-2</c:v>
                </c:pt>
                <c:pt idx="283487">
                  <c:v>4.1336999999999999E-2</c:v>
                </c:pt>
                <c:pt idx="283488">
                  <c:v>4.1349999999999998E-2</c:v>
                </c:pt>
                <c:pt idx="283489">
                  <c:v>4.1363999999999998E-2</c:v>
                </c:pt>
                <c:pt idx="283490">
                  <c:v>4.1378999999999999E-2</c:v>
                </c:pt>
                <c:pt idx="283491">
                  <c:v>4.1394E-2</c:v>
                </c:pt>
                <c:pt idx="283492">
                  <c:v>4.1411000000000003E-2</c:v>
                </c:pt>
                <c:pt idx="283493">
                  <c:v>4.1429000000000001E-2</c:v>
                </c:pt>
                <c:pt idx="283494">
                  <c:v>4.1446999999999998E-2</c:v>
                </c:pt>
                <c:pt idx="283495">
                  <c:v>4.1466000000000003E-2</c:v>
                </c:pt>
                <c:pt idx="283496">
                  <c:v>4.1487000000000003E-2</c:v>
                </c:pt>
                <c:pt idx="283497">
                  <c:v>4.1508000000000003E-2</c:v>
                </c:pt>
                <c:pt idx="283498">
                  <c:v>4.1529999999999997E-2</c:v>
                </c:pt>
                <c:pt idx="283499">
                  <c:v>4.1553E-2</c:v>
                </c:pt>
                <c:pt idx="283500">
                  <c:v>4.1577000000000003E-2</c:v>
                </c:pt>
                <c:pt idx="283501">
                  <c:v>4.1602E-2</c:v>
                </c:pt>
                <c:pt idx="283502">
                  <c:v>4.1627999999999998E-2</c:v>
                </c:pt>
                <c:pt idx="283503">
                  <c:v>4.1654999999999998E-2</c:v>
                </c:pt>
                <c:pt idx="283504">
                  <c:v>4.1682999999999998E-2</c:v>
                </c:pt>
                <c:pt idx="283505">
                  <c:v>4.1711999999999999E-2</c:v>
                </c:pt>
                <c:pt idx="283506">
                  <c:v>4.1741E-2</c:v>
                </c:pt>
                <c:pt idx="283507">
                  <c:v>4.1771000000000003E-2</c:v>
                </c:pt>
                <c:pt idx="283508">
                  <c:v>4.1801999999999999E-2</c:v>
                </c:pt>
                <c:pt idx="283509">
                  <c:v>4.1834000000000003E-2</c:v>
                </c:pt>
                <c:pt idx="283510">
                  <c:v>4.1866E-2</c:v>
                </c:pt>
                <c:pt idx="283511">
                  <c:v>4.1898999999999999E-2</c:v>
                </c:pt>
                <c:pt idx="283512">
                  <c:v>4.1932999999999998E-2</c:v>
                </c:pt>
                <c:pt idx="283513">
                  <c:v>4.1967999999999998E-2</c:v>
                </c:pt>
                <c:pt idx="283514">
                  <c:v>4.2002999999999999E-2</c:v>
                </c:pt>
                <c:pt idx="283515">
                  <c:v>4.2039E-2</c:v>
                </c:pt>
                <c:pt idx="283516">
                  <c:v>4.2075000000000001E-2</c:v>
                </c:pt>
                <c:pt idx="283517">
                  <c:v>4.2111999999999997E-2</c:v>
                </c:pt>
                <c:pt idx="283518">
                  <c:v>4.2148999999999999E-2</c:v>
                </c:pt>
                <c:pt idx="283519">
                  <c:v>4.2186000000000001E-2</c:v>
                </c:pt>
                <c:pt idx="283520">
                  <c:v>4.2223999999999998E-2</c:v>
                </c:pt>
                <c:pt idx="283521">
                  <c:v>4.2262000000000001E-2</c:v>
                </c:pt>
                <c:pt idx="283522">
                  <c:v>4.2299999999999997E-2</c:v>
                </c:pt>
                <c:pt idx="283523">
                  <c:v>4.2339000000000002E-2</c:v>
                </c:pt>
                <c:pt idx="283524">
                  <c:v>4.2377999999999999E-2</c:v>
                </c:pt>
                <c:pt idx="283525">
                  <c:v>4.2417000000000003E-2</c:v>
                </c:pt>
                <c:pt idx="283526">
                  <c:v>4.2456000000000001E-2</c:v>
                </c:pt>
                <c:pt idx="283527">
                  <c:v>4.2494999999999998E-2</c:v>
                </c:pt>
                <c:pt idx="283528">
                  <c:v>4.2534000000000002E-2</c:v>
                </c:pt>
                <c:pt idx="283529">
                  <c:v>4.2573E-2</c:v>
                </c:pt>
                <c:pt idx="283530">
                  <c:v>4.2611999999999997E-2</c:v>
                </c:pt>
                <c:pt idx="283531">
                  <c:v>4.265E-2</c:v>
                </c:pt>
                <c:pt idx="283532">
                  <c:v>4.2688999999999998E-2</c:v>
                </c:pt>
                <c:pt idx="283533">
                  <c:v>4.2727000000000001E-2</c:v>
                </c:pt>
                <c:pt idx="283534">
                  <c:v>4.2764000000000003E-2</c:v>
                </c:pt>
                <c:pt idx="283535">
                  <c:v>4.2802E-2</c:v>
                </c:pt>
                <c:pt idx="283536">
                  <c:v>4.2839000000000002E-2</c:v>
                </c:pt>
                <c:pt idx="283537">
                  <c:v>4.2875999999999997E-2</c:v>
                </c:pt>
                <c:pt idx="283538">
                  <c:v>4.2911999999999999E-2</c:v>
                </c:pt>
                <c:pt idx="283539">
                  <c:v>4.2948E-2</c:v>
                </c:pt>
                <c:pt idx="283540">
                  <c:v>4.2983E-2</c:v>
                </c:pt>
                <c:pt idx="283541">
                  <c:v>4.3018000000000001E-2</c:v>
                </c:pt>
                <c:pt idx="283542">
                  <c:v>4.3052E-2</c:v>
                </c:pt>
                <c:pt idx="283543">
                  <c:v>4.3084999999999998E-2</c:v>
                </c:pt>
                <c:pt idx="283544">
                  <c:v>4.3117999999999997E-2</c:v>
                </c:pt>
                <c:pt idx="283545">
                  <c:v>4.3149E-2</c:v>
                </c:pt>
                <c:pt idx="283546">
                  <c:v>4.3180999999999997E-2</c:v>
                </c:pt>
                <c:pt idx="283547">
                  <c:v>4.3210999999999999E-2</c:v>
                </c:pt>
                <c:pt idx="283548">
                  <c:v>4.3241000000000002E-2</c:v>
                </c:pt>
                <c:pt idx="283549">
                  <c:v>4.3270000000000003E-2</c:v>
                </c:pt>
                <c:pt idx="283550">
                  <c:v>4.3298000000000003E-2</c:v>
                </c:pt>
                <c:pt idx="283551">
                  <c:v>4.3325000000000002E-2</c:v>
                </c:pt>
                <c:pt idx="283552">
                  <c:v>4.3351000000000001E-2</c:v>
                </c:pt>
                <c:pt idx="283553">
                  <c:v>4.3376999999999999E-2</c:v>
                </c:pt>
                <c:pt idx="283554">
                  <c:v>4.3401000000000002E-2</c:v>
                </c:pt>
                <c:pt idx="283555">
                  <c:v>4.3423999999999997E-2</c:v>
                </c:pt>
                <c:pt idx="283556">
                  <c:v>4.3447E-2</c:v>
                </c:pt>
                <c:pt idx="283557">
                  <c:v>4.3469000000000001E-2</c:v>
                </c:pt>
                <c:pt idx="283558">
                  <c:v>4.3490000000000001E-2</c:v>
                </c:pt>
                <c:pt idx="283559">
                  <c:v>4.3508999999999999E-2</c:v>
                </c:pt>
                <c:pt idx="283560">
                  <c:v>4.3527999999999997E-2</c:v>
                </c:pt>
                <c:pt idx="283561">
                  <c:v>4.3547000000000002E-2</c:v>
                </c:pt>
                <c:pt idx="283562">
                  <c:v>4.3563999999999999E-2</c:v>
                </c:pt>
                <c:pt idx="283563">
                  <c:v>4.3580000000000001E-2</c:v>
                </c:pt>
                <c:pt idx="283564">
                  <c:v>4.3595000000000002E-2</c:v>
                </c:pt>
                <c:pt idx="283565">
                  <c:v>4.3610000000000003E-2</c:v>
                </c:pt>
                <c:pt idx="283566">
                  <c:v>4.3623000000000002E-2</c:v>
                </c:pt>
                <c:pt idx="283567">
                  <c:v>4.3636000000000001E-2</c:v>
                </c:pt>
                <c:pt idx="283568">
                  <c:v>4.3646999999999998E-2</c:v>
                </c:pt>
                <c:pt idx="283569">
                  <c:v>4.3658000000000002E-2</c:v>
                </c:pt>
                <c:pt idx="283570">
                  <c:v>4.3668999999999999E-2</c:v>
                </c:pt>
                <c:pt idx="283571">
                  <c:v>4.3678000000000002E-2</c:v>
                </c:pt>
                <c:pt idx="283572">
                  <c:v>4.3686999999999997E-2</c:v>
                </c:pt>
                <c:pt idx="283573">
                  <c:v>4.3694999999999998E-2</c:v>
                </c:pt>
                <c:pt idx="283574">
                  <c:v>4.3701999999999998E-2</c:v>
                </c:pt>
                <c:pt idx="283575">
                  <c:v>4.3707999999999997E-2</c:v>
                </c:pt>
                <c:pt idx="283576">
                  <c:v>4.3714000000000003E-2</c:v>
                </c:pt>
                <c:pt idx="283577">
                  <c:v>4.3719000000000001E-2</c:v>
                </c:pt>
                <c:pt idx="283578">
                  <c:v>4.3722999999999998E-2</c:v>
                </c:pt>
                <c:pt idx="283579">
                  <c:v>4.3727000000000002E-2</c:v>
                </c:pt>
                <c:pt idx="283580">
                  <c:v>4.3729999999999998E-2</c:v>
                </c:pt>
                <c:pt idx="283581">
                  <c:v>4.3733000000000001E-2</c:v>
                </c:pt>
                <c:pt idx="283582">
                  <c:v>4.3735000000000003E-2</c:v>
                </c:pt>
                <c:pt idx="283583">
                  <c:v>4.3735999999999997E-2</c:v>
                </c:pt>
                <c:pt idx="283584">
                  <c:v>4.3737999999999999E-2</c:v>
                </c:pt>
                <c:pt idx="283585">
                  <c:v>4.3739E-2</c:v>
                </c:pt>
                <c:pt idx="283586">
                  <c:v>4.3739E-2</c:v>
                </c:pt>
                <c:pt idx="283587">
                  <c:v>4.3740000000000001E-2</c:v>
                </c:pt>
                <c:pt idx="283588">
                  <c:v>4.3739E-2</c:v>
                </c:pt>
                <c:pt idx="283589">
                  <c:v>4.3739E-2</c:v>
                </c:pt>
                <c:pt idx="283590">
                  <c:v>4.3737999999999999E-2</c:v>
                </c:pt>
                <c:pt idx="283591">
                  <c:v>4.3737999999999999E-2</c:v>
                </c:pt>
                <c:pt idx="283592">
                  <c:v>4.3736999999999998E-2</c:v>
                </c:pt>
                <c:pt idx="283593">
                  <c:v>4.3735000000000003E-2</c:v>
                </c:pt>
                <c:pt idx="283594">
                  <c:v>4.3734000000000002E-2</c:v>
                </c:pt>
                <c:pt idx="283595">
                  <c:v>4.3733000000000001E-2</c:v>
                </c:pt>
                <c:pt idx="283596">
                  <c:v>4.3732E-2</c:v>
                </c:pt>
                <c:pt idx="283597">
                  <c:v>4.3730999999999999E-2</c:v>
                </c:pt>
                <c:pt idx="283598">
                  <c:v>4.3729999999999998E-2</c:v>
                </c:pt>
                <c:pt idx="283599">
                  <c:v>4.3728000000000003E-2</c:v>
                </c:pt>
                <c:pt idx="283600">
                  <c:v>4.3727000000000002E-2</c:v>
                </c:pt>
                <c:pt idx="283601">
                  <c:v>4.3726000000000001E-2</c:v>
                </c:pt>
                <c:pt idx="283602">
                  <c:v>4.3725E-2</c:v>
                </c:pt>
                <c:pt idx="283603">
                  <c:v>4.3723999999999999E-2</c:v>
                </c:pt>
                <c:pt idx="283604">
                  <c:v>4.3723999999999999E-2</c:v>
                </c:pt>
                <c:pt idx="283605">
                  <c:v>4.3722999999999998E-2</c:v>
                </c:pt>
                <c:pt idx="283606">
                  <c:v>4.3722999999999998E-2</c:v>
                </c:pt>
                <c:pt idx="283607">
                  <c:v>4.3722999999999998E-2</c:v>
                </c:pt>
                <c:pt idx="283608">
                  <c:v>4.3722999999999998E-2</c:v>
                </c:pt>
                <c:pt idx="283609">
                  <c:v>4.3723999999999999E-2</c:v>
                </c:pt>
                <c:pt idx="283610">
                  <c:v>4.3723999999999999E-2</c:v>
                </c:pt>
                <c:pt idx="283611">
                  <c:v>4.3725E-2</c:v>
                </c:pt>
                <c:pt idx="283612">
                  <c:v>4.3727000000000002E-2</c:v>
                </c:pt>
                <c:pt idx="283613">
                  <c:v>4.3728000000000003E-2</c:v>
                </c:pt>
                <c:pt idx="283614">
                  <c:v>4.3729999999999998E-2</c:v>
                </c:pt>
                <c:pt idx="283615">
                  <c:v>4.3732E-2</c:v>
                </c:pt>
                <c:pt idx="283616">
                  <c:v>4.3735000000000003E-2</c:v>
                </c:pt>
                <c:pt idx="283617">
                  <c:v>4.3736999999999998E-2</c:v>
                </c:pt>
                <c:pt idx="283618">
                  <c:v>4.3741000000000002E-2</c:v>
                </c:pt>
                <c:pt idx="283619">
                  <c:v>4.3743999999999998E-2</c:v>
                </c:pt>
                <c:pt idx="283620">
                  <c:v>4.3748000000000002E-2</c:v>
                </c:pt>
                <c:pt idx="283621">
                  <c:v>4.3751999999999999E-2</c:v>
                </c:pt>
                <c:pt idx="283622">
                  <c:v>4.3756999999999997E-2</c:v>
                </c:pt>
                <c:pt idx="283623">
                  <c:v>4.3761000000000001E-2</c:v>
                </c:pt>
                <c:pt idx="283624">
                  <c:v>4.3765999999999999E-2</c:v>
                </c:pt>
                <c:pt idx="283625">
                  <c:v>4.3771999999999998E-2</c:v>
                </c:pt>
                <c:pt idx="283626">
                  <c:v>4.3777000000000003E-2</c:v>
                </c:pt>
                <c:pt idx="283627">
                  <c:v>4.3783000000000002E-2</c:v>
                </c:pt>
                <c:pt idx="283628">
                  <c:v>4.3790000000000003E-2</c:v>
                </c:pt>
                <c:pt idx="283629">
                  <c:v>4.3796000000000002E-2</c:v>
                </c:pt>
                <c:pt idx="283630">
                  <c:v>4.3803000000000002E-2</c:v>
                </c:pt>
                <c:pt idx="283631">
                  <c:v>4.3810000000000002E-2</c:v>
                </c:pt>
                <c:pt idx="283632">
                  <c:v>4.3818000000000003E-2</c:v>
                </c:pt>
                <c:pt idx="283633">
                  <c:v>4.3825000000000003E-2</c:v>
                </c:pt>
                <c:pt idx="283634">
                  <c:v>4.3832999999999997E-2</c:v>
                </c:pt>
                <c:pt idx="283635">
                  <c:v>4.3840999999999998E-2</c:v>
                </c:pt>
                <c:pt idx="283636">
                  <c:v>4.385E-2</c:v>
                </c:pt>
                <c:pt idx="283637">
                  <c:v>4.3858000000000001E-2</c:v>
                </c:pt>
                <c:pt idx="283638">
                  <c:v>4.3867000000000003E-2</c:v>
                </c:pt>
                <c:pt idx="283639">
                  <c:v>4.3874999999999997E-2</c:v>
                </c:pt>
                <c:pt idx="283640">
                  <c:v>4.3883999999999999E-2</c:v>
                </c:pt>
                <c:pt idx="283641">
                  <c:v>4.3894000000000002E-2</c:v>
                </c:pt>
                <c:pt idx="283642">
                  <c:v>4.3902999999999998E-2</c:v>
                </c:pt>
                <c:pt idx="283643">
                  <c:v>4.3912E-2</c:v>
                </c:pt>
                <c:pt idx="283644">
                  <c:v>4.3922000000000003E-2</c:v>
                </c:pt>
                <c:pt idx="283645">
                  <c:v>4.3930999999999998E-2</c:v>
                </c:pt>
                <c:pt idx="283646">
                  <c:v>4.3941000000000001E-2</c:v>
                </c:pt>
                <c:pt idx="283647">
                  <c:v>4.3950999999999997E-2</c:v>
                </c:pt>
                <c:pt idx="283648">
                  <c:v>4.3959999999999999E-2</c:v>
                </c:pt>
                <c:pt idx="283649">
                  <c:v>4.3970000000000002E-2</c:v>
                </c:pt>
                <c:pt idx="283650">
                  <c:v>4.3979999999999998E-2</c:v>
                </c:pt>
                <c:pt idx="283651">
                  <c:v>4.3989E-2</c:v>
                </c:pt>
                <c:pt idx="283652">
                  <c:v>4.3999000000000003E-2</c:v>
                </c:pt>
                <c:pt idx="283653">
                  <c:v>4.4009E-2</c:v>
                </c:pt>
                <c:pt idx="283654">
                  <c:v>4.4019000000000003E-2</c:v>
                </c:pt>
                <c:pt idx="283655">
                  <c:v>4.4027999999999998E-2</c:v>
                </c:pt>
                <c:pt idx="283656">
                  <c:v>4.4038000000000001E-2</c:v>
                </c:pt>
                <c:pt idx="283657">
                  <c:v>4.4047000000000003E-2</c:v>
                </c:pt>
                <c:pt idx="283658">
                  <c:v>4.4055999999999998E-2</c:v>
                </c:pt>
                <c:pt idx="283659">
                  <c:v>4.4066000000000001E-2</c:v>
                </c:pt>
                <c:pt idx="283660">
                  <c:v>4.4075000000000003E-2</c:v>
                </c:pt>
                <c:pt idx="283661">
                  <c:v>4.4082999999999997E-2</c:v>
                </c:pt>
                <c:pt idx="283662">
                  <c:v>4.4091999999999999E-2</c:v>
                </c:pt>
                <c:pt idx="283663">
                  <c:v>4.4101000000000001E-2</c:v>
                </c:pt>
                <c:pt idx="283664">
                  <c:v>4.4109000000000002E-2</c:v>
                </c:pt>
                <c:pt idx="283665">
                  <c:v>4.4117999999999997E-2</c:v>
                </c:pt>
                <c:pt idx="283666">
                  <c:v>4.4125999999999999E-2</c:v>
                </c:pt>
                <c:pt idx="283667">
                  <c:v>4.4134E-2</c:v>
                </c:pt>
                <c:pt idx="283668">
                  <c:v>4.4142000000000001E-2</c:v>
                </c:pt>
                <c:pt idx="283669">
                  <c:v>4.4149000000000001E-2</c:v>
                </c:pt>
                <c:pt idx="283670">
                  <c:v>4.4156000000000001E-2</c:v>
                </c:pt>
                <c:pt idx="283671">
                  <c:v>4.4163000000000001E-2</c:v>
                </c:pt>
                <c:pt idx="283672">
                  <c:v>4.4170000000000001E-2</c:v>
                </c:pt>
                <c:pt idx="283673">
                  <c:v>4.4177000000000001E-2</c:v>
                </c:pt>
                <c:pt idx="283674">
                  <c:v>4.4183E-2</c:v>
                </c:pt>
                <c:pt idx="283675">
                  <c:v>4.4188999999999999E-2</c:v>
                </c:pt>
                <c:pt idx="283676">
                  <c:v>4.4194999999999998E-2</c:v>
                </c:pt>
                <c:pt idx="283677">
                  <c:v>4.4200999999999997E-2</c:v>
                </c:pt>
                <c:pt idx="283678">
                  <c:v>4.4207000000000003E-2</c:v>
                </c:pt>
                <c:pt idx="283679">
                  <c:v>4.4212000000000001E-2</c:v>
                </c:pt>
                <c:pt idx="283680">
                  <c:v>4.4216999999999999E-2</c:v>
                </c:pt>
                <c:pt idx="283681">
                  <c:v>4.4221999999999997E-2</c:v>
                </c:pt>
                <c:pt idx="283682">
                  <c:v>4.4226000000000001E-2</c:v>
                </c:pt>
                <c:pt idx="283683">
                  <c:v>4.4230999999999999E-2</c:v>
                </c:pt>
                <c:pt idx="283684">
                  <c:v>4.4234000000000002E-2</c:v>
                </c:pt>
                <c:pt idx="283685">
                  <c:v>4.4238E-2</c:v>
                </c:pt>
                <c:pt idx="283686">
                  <c:v>4.4241999999999997E-2</c:v>
                </c:pt>
                <c:pt idx="283687">
                  <c:v>4.4245E-2</c:v>
                </c:pt>
                <c:pt idx="283688">
                  <c:v>4.4248000000000003E-2</c:v>
                </c:pt>
                <c:pt idx="283689">
                  <c:v>4.4250999999999999E-2</c:v>
                </c:pt>
                <c:pt idx="283690">
                  <c:v>4.4254000000000002E-2</c:v>
                </c:pt>
                <c:pt idx="283691">
                  <c:v>4.4255999999999997E-2</c:v>
                </c:pt>
                <c:pt idx="283692">
                  <c:v>4.4257999999999999E-2</c:v>
                </c:pt>
                <c:pt idx="283693">
                  <c:v>4.4260000000000001E-2</c:v>
                </c:pt>
                <c:pt idx="283694">
                  <c:v>4.4262000000000003E-2</c:v>
                </c:pt>
                <c:pt idx="283695">
                  <c:v>4.4262999999999997E-2</c:v>
                </c:pt>
                <c:pt idx="283696">
                  <c:v>4.4263999999999998E-2</c:v>
                </c:pt>
                <c:pt idx="283697">
                  <c:v>4.4264999999999999E-2</c:v>
                </c:pt>
                <c:pt idx="283698">
                  <c:v>4.4266E-2</c:v>
                </c:pt>
                <c:pt idx="283699">
                  <c:v>4.4267000000000001E-2</c:v>
                </c:pt>
                <c:pt idx="283700">
                  <c:v>4.4267000000000001E-2</c:v>
                </c:pt>
                <c:pt idx="283701">
                  <c:v>4.4268000000000002E-2</c:v>
                </c:pt>
                <c:pt idx="283702">
                  <c:v>4.4268000000000002E-2</c:v>
                </c:pt>
                <c:pt idx="283703">
                  <c:v>4.4268000000000002E-2</c:v>
                </c:pt>
                <c:pt idx="283704">
                  <c:v>4.4268000000000002E-2</c:v>
                </c:pt>
                <c:pt idx="283705">
                  <c:v>4.4268000000000002E-2</c:v>
                </c:pt>
                <c:pt idx="283706">
                  <c:v>4.4267000000000001E-2</c:v>
                </c:pt>
                <c:pt idx="283707">
                  <c:v>4.4266E-2</c:v>
                </c:pt>
                <c:pt idx="283708">
                  <c:v>4.4266E-2</c:v>
                </c:pt>
                <c:pt idx="283709">
                  <c:v>4.4264999999999999E-2</c:v>
                </c:pt>
                <c:pt idx="283710">
                  <c:v>4.4263999999999998E-2</c:v>
                </c:pt>
                <c:pt idx="283711">
                  <c:v>4.4262999999999997E-2</c:v>
                </c:pt>
                <c:pt idx="283712">
                  <c:v>4.4262000000000003E-2</c:v>
                </c:pt>
                <c:pt idx="283713">
                  <c:v>4.4260000000000001E-2</c:v>
                </c:pt>
                <c:pt idx="283714">
                  <c:v>4.4259E-2</c:v>
                </c:pt>
                <c:pt idx="283715">
                  <c:v>4.4257999999999999E-2</c:v>
                </c:pt>
                <c:pt idx="283716">
                  <c:v>4.4255999999999997E-2</c:v>
                </c:pt>
                <c:pt idx="283717">
                  <c:v>4.4255000000000003E-2</c:v>
                </c:pt>
                <c:pt idx="283718">
                  <c:v>4.4253000000000001E-2</c:v>
                </c:pt>
                <c:pt idx="283719">
                  <c:v>4.4252E-2</c:v>
                </c:pt>
                <c:pt idx="283720">
                  <c:v>4.4249999999999998E-2</c:v>
                </c:pt>
                <c:pt idx="283721">
                  <c:v>4.4248000000000003E-2</c:v>
                </c:pt>
                <c:pt idx="283722">
                  <c:v>4.4246000000000001E-2</c:v>
                </c:pt>
                <c:pt idx="283723">
                  <c:v>4.4245E-2</c:v>
                </c:pt>
                <c:pt idx="283724">
                  <c:v>4.4242999999999998E-2</c:v>
                </c:pt>
                <c:pt idx="283725">
                  <c:v>4.4241999999999997E-2</c:v>
                </c:pt>
                <c:pt idx="283726">
                  <c:v>4.4240000000000002E-2</c:v>
                </c:pt>
                <c:pt idx="283727">
                  <c:v>4.4238E-2</c:v>
                </c:pt>
                <c:pt idx="283728">
                  <c:v>4.4236999999999999E-2</c:v>
                </c:pt>
                <c:pt idx="283729">
                  <c:v>4.4234999999999997E-2</c:v>
                </c:pt>
                <c:pt idx="283730">
                  <c:v>4.4234000000000002E-2</c:v>
                </c:pt>
                <c:pt idx="283731">
                  <c:v>4.4232E-2</c:v>
                </c:pt>
                <c:pt idx="283732">
                  <c:v>4.4230999999999999E-2</c:v>
                </c:pt>
                <c:pt idx="283733">
                  <c:v>4.4228999999999997E-2</c:v>
                </c:pt>
                <c:pt idx="283734">
                  <c:v>4.4228000000000003E-2</c:v>
                </c:pt>
                <c:pt idx="283735">
                  <c:v>4.4227000000000002E-2</c:v>
                </c:pt>
                <c:pt idx="283736">
                  <c:v>4.4226000000000001E-2</c:v>
                </c:pt>
                <c:pt idx="283737">
                  <c:v>4.4225E-2</c:v>
                </c:pt>
                <c:pt idx="283738">
                  <c:v>4.4223999999999999E-2</c:v>
                </c:pt>
                <c:pt idx="283739">
                  <c:v>4.4222999999999998E-2</c:v>
                </c:pt>
                <c:pt idx="283740">
                  <c:v>4.4221999999999997E-2</c:v>
                </c:pt>
                <c:pt idx="283741">
                  <c:v>4.4221999999999997E-2</c:v>
                </c:pt>
                <c:pt idx="283742">
                  <c:v>4.4221000000000003E-2</c:v>
                </c:pt>
                <c:pt idx="283743">
                  <c:v>4.4220000000000002E-2</c:v>
                </c:pt>
                <c:pt idx="283744">
                  <c:v>4.4220000000000002E-2</c:v>
                </c:pt>
                <c:pt idx="283745">
                  <c:v>4.4219000000000001E-2</c:v>
                </c:pt>
                <c:pt idx="283746">
                  <c:v>4.4219000000000001E-2</c:v>
                </c:pt>
                <c:pt idx="283747">
                  <c:v>4.4219000000000001E-2</c:v>
                </c:pt>
                <c:pt idx="283748">
                  <c:v>4.4219000000000001E-2</c:v>
                </c:pt>
                <c:pt idx="283749">
                  <c:v>4.4219000000000001E-2</c:v>
                </c:pt>
                <c:pt idx="283750">
                  <c:v>4.4219000000000001E-2</c:v>
                </c:pt>
                <c:pt idx="283751">
                  <c:v>4.4219000000000001E-2</c:v>
                </c:pt>
                <c:pt idx="283752">
                  <c:v>4.4219000000000001E-2</c:v>
                </c:pt>
                <c:pt idx="283753">
                  <c:v>4.4220000000000002E-2</c:v>
                </c:pt>
                <c:pt idx="283754">
                  <c:v>4.4220000000000002E-2</c:v>
                </c:pt>
                <c:pt idx="283755">
                  <c:v>4.4220000000000002E-2</c:v>
                </c:pt>
                <c:pt idx="283756">
                  <c:v>4.4221000000000003E-2</c:v>
                </c:pt>
                <c:pt idx="283757">
                  <c:v>4.4221000000000003E-2</c:v>
                </c:pt>
                <c:pt idx="283758">
                  <c:v>4.4221999999999997E-2</c:v>
                </c:pt>
                <c:pt idx="283759">
                  <c:v>4.4221999999999997E-2</c:v>
                </c:pt>
                <c:pt idx="283760">
                  <c:v>4.4222999999999998E-2</c:v>
                </c:pt>
                <c:pt idx="283761">
                  <c:v>4.4223999999999999E-2</c:v>
                </c:pt>
                <c:pt idx="283762">
                  <c:v>4.4223999999999999E-2</c:v>
                </c:pt>
                <c:pt idx="283763">
                  <c:v>4.4225E-2</c:v>
                </c:pt>
                <c:pt idx="283764">
                  <c:v>4.4226000000000001E-2</c:v>
                </c:pt>
                <c:pt idx="283765">
                  <c:v>4.4226000000000001E-2</c:v>
                </c:pt>
                <c:pt idx="283766">
                  <c:v>4.4227000000000002E-2</c:v>
                </c:pt>
                <c:pt idx="283767">
                  <c:v>4.4227000000000002E-2</c:v>
                </c:pt>
                <c:pt idx="283768">
                  <c:v>4.4228000000000003E-2</c:v>
                </c:pt>
                <c:pt idx="283769">
                  <c:v>4.4228999999999997E-2</c:v>
                </c:pt>
                <c:pt idx="283770">
                  <c:v>4.4228999999999997E-2</c:v>
                </c:pt>
                <c:pt idx="283771">
                  <c:v>4.4229999999999998E-2</c:v>
                </c:pt>
                <c:pt idx="283772">
                  <c:v>4.4230999999999999E-2</c:v>
                </c:pt>
                <c:pt idx="283773">
                  <c:v>4.4230999999999999E-2</c:v>
                </c:pt>
                <c:pt idx="283774">
                  <c:v>4.4232E-2</c:v>
                </c:pt>
                <c:pt idx="283775">
                  <c:v>4.4233000000000001E-2</c:v>
                </c:pt>
                <c:pt idx="283776">
                  <c:v>4.4233000000000001E-2</c:v>
                </c:pt>
                <c:pt idx="283777">
                  <c:v>4.4234000000000002E-2</c:v>
                </c:pt>
                <c:pt idx="283778">
                  <c:v>4.4234000000000002E-2</c:v>
                </c:pt>
                <c:pt idx="283779">
                  <c:v>4.4234999999999997E-2</c:v>
                </c:pt>
                <c:pt idx="283780">
                  <c:v>4.4234999999999997E-2</c:v>
                </c:pt>
                <c:pt idx="283781">
                  <c:v>4.4235999999999998E-2</c:v>
                </c:pt>
                <c:pt idx="283782">
                  <c:v>4.4235999999999998E-2</c:v>
                </c:pt>
                <c:pt idx="283783">
                  <c:v>4.4236999999999999E-2</c:v>
                </c:pt>
                <c:pt idx="283784">
                  <c:v>4.4236999999999999E-2</c:v>
                </c:pt>
                <c:pt idx="283785">
                  <c:v>4.4238E-2</c:v>
                </c:pt>
                <c:pt idx="283786">
                  <c:v>4.4239000000000001E-2</c:v>
                </c:pt>
                <c:pt idx="283787">
                  <c:v>4.4239000000000001E-2</c:v>
                </c:pt>
                <c:pt idx="283788">
                  <c:v>4.4240000000000002E-2</c:v>
                </c:pt>
                <c:pt idx="283789">
                  <c:v>4.4241000000000003E-2</c:v>
                </c:pt>
                <c:pt idx="283790">
                  <c:v>4.4241000000000003E-2</c:v>
                </c:pt>
                <c:pt idx="283791">
                  <c:v>4.4241999999999997E-2</c:v>
                </c:pt>
                <c:pt idx="283792">
                  <c:v>4.4241999999999997E-2</c:v>
                </c:pt>
                <c:pt idx="283793">
                  <c:v>4.4242999999999998E-2</c:v>
                </c:pt>
                <c:pt idx="283794">
                  <c:v>4.4243999999999999E-2</c:v>
                </c:pt>
                <c:pt idx="283795">
                  <c:v>4.4245E-2</c:v>
                </c:pt>
                <c:pt idx="283796">
                  <c:v>4.4246000000000001E-2</c:v>
                </c:pt>
                <c:pt idx="283797">
                  <c:v>4.4248000000000003E-2</c:v>
                </c:pt>
                <c:pt idx="283798">
                  <c:v>4.4248999999999997E-2</c:v>
                </c:pt>
                <c:pt idx="283799">
                  <c:v>4.4249999999999998E-2</c:v>
                </c:pt>
                <c:pt idx="283800">
                  <c:v>4.4250999999999999E-2</c:v>
                </c:pt>
                <c:pt idx="283801">
                  <c:v>4.4253000000000001E-2</c:v>
                </c:pt>
                <c:pt idx="283802">
                  <c:v>4.4254000000000002E-2</c:v>
                </c:pt>
                <c:pt idx="283803">
                  <c:v>4.4255999999999997E-2</c:v>
                </c:pt>
                <c:pt idx="283804">
                  <c:v>4.4257999999999999E-2</c:v>
                </c:pt>
                <c:pt idx="283805">
                  <c:v>4.4260000000000001E-2</c:v>
                </c:pt>
                <c:pt idx="283806">
                  <c:v>4.4262000000000003E-2</c:v>
                </c:pt>
                <c:pt idx="283807">
                  <c:v>4.4263999999999998E-2</c:v>
                </c:pt>
                <c:pt idx="283808">
                  <c:v>4.4267000000000001E-2</c:v>
                </c:pt>
                <c:pt idx="283809">
                  <c:v>4.4269000000000003E-2</c:v>
                </c:pt>
                <c:pt idx="283810">
                  <c:v>4.4271999999999999E-2</c:v>
                </c:pt>
                <c:pt idx="283811">
                  <c:v>4.4275000000000002E-2</c:v>
                </c:pt>
                <c:pt idx="283812">
                  <c:v>4.4276999999999997E-2</c:v>
                </c:pt>
                <c:pt idx="283813">
                  <c:v>4.428E-2</c:v>
                </c:pt>
                <c:pt idx="283814">
                  <c:v>4.4283000000000003E-2</c:v>
                </c:pt>
                <c:pt idx="283815">
                  <c:v>4.4285999999999999E-2</c:v>
                </c:pt>
                <c:pt idx="283816">
                  <c:v>4.4290000000000003E-2</c:v>
                </c:pt>
                <c:pt idx="283817">
                  <c:v>4.4292999999999999E-2</c:v>
                </c:pt>
                <c:pt idx="283818">
                  <c:v>4.4297000000000003E-2</c:v>
                </c:pt>
                <c:pt idx="283819">
                  <c:v>4.4299999999999999E-2</c:v>
                </c:pt>
                <c:pt idx="283820">
                  <c:v>4.4304000000000003E-2</c:v>
                </c:pt>
                <c:pt idx="283821">
                  <c:v>4.4308E-2</c:v>
                </c:pt>
                <c:pt idx="283822">
                  <c:v>4.4311999999999997E-2</c:v>
                </c:pt>
                <c:pt idx="283823">
                  <c:v>4.4316000000000001E-2</c:v>
                </c:pt>
                <c:pt idx="283824">
                  <c:v>4.4319999999999998E-2</c:v>
                </c:pt>
                <c:pt idx="283825">
                  <c:v>4.4324000000000002E-2</c:v>
                </c:pt>
                <c:pt idx="283826">
                  <c:v>4.4327999999999999E-2</c:v>
                </c:pt>
                <c:pt idx="283827">
                  <c:v>4.4332000000000003E-2</c:v>
                </c:pt>
                <c:pt idx="283828">
                  <c:v>4.4336E-2</c:v>
                </c:pt>
                <c:pt idx="283829">
                  <c:v>4.4339999999999997E-2</c:v>
                </c:pt>
                <c:pt idx="283830">
                  <c:v>4.4345000000000002E-2</c:v>
                </c:pt>
                <c:pt idx="283831">
                  <c:v>4.4349E-2</c:v>
                </c:pt>
                <c:pt idx="283832">
                  <c:v>4.4352999999999997E-2</c:v>
                </c:pt>
                <c:pt idx="283833">
                  <c:v>4.4358000000000002E-2</c:v>
                </c:pt>
                <c:pt idx="283834">
                  <c:v>4.4361999999999999E-2</c:v>
                </c:pt>
                <c:pt idx="283835">
                  <c:v>4.4366999999999997E-2</c:v>
                </c:pt>
                <c:pt idx="283836">
                  <c:v>4.4371000000000001E-2</c:v>
                </c:pt>
                <c:pt idx="283837">
                  <c:v>4.4374999999999998E-2</c:v>
                </c:pt>
                <c:pt idx="283838">
                  <c:v>4.4379000000000002E-2</c:v>
                </c:pt>
                <c:pt idx="283839">
                  <c:v>4.4384E-2</c:v>
                </c:pt>
                <c:pt idx="283840">
                  <c:v>4.4387999999999997E-2</c:v>
                </c:pt>
                <c:pt idx="283841">
                  <c:v>4.4392000000000001E-2</c:v>
                </c:pt>
                <c:pt idx="283842">
                  <c:v>4.4395999999999998E-2</c:v>
                </c:pt>
                <c:pt idx="283843">
                  <c:v>4.4401000000000003E-2</c:v>
                </c:pt>
                <c:pt idx="283844">
                  <c:v>4.4405E-2</c:v>
                </c:pt>
                <c:pt idx="283845">
                  <c:v>4.4408999999999997E-2</c:v>
                </c:pt>
                <c:pt idx="283846">
                  <c:v>4.4413000000000001E-2</c:v>
                </c:pt>
                <c:pt idx="283847">
                  <c:v>4.4415999999999997E-2</c:v>
                </c:pt>
                <c:pt idx="283848">
                  <c:v>4.4420000000000001E-2</c:v>
                </c:pt>
                <c:pt idx="283849">
                  <c:v>4.4423999999999998E-2</c:v>
                </c:pt>
                <c:pt idx="283850">
                  <c:v>4.4427000000000001E-2</c:v>
                </c:pt>
                <c:pt idx="283851">
                  <c:v>4.4430999999999998E-2</c:v>
                </c:pt>
                <c:pt idx="283852">
                  <c:v>4.4434000000000001E-2</c:v>
                </c:pt>
                <c:pt idx="283853">
                  <c:v>4.4436999999999997E-2</c:v>
                </c:pt>
                <c:pt idx="283854">
                  <c:v>4.4441000000000001E-2</c:v>
                </c:pt>
                <c:pt idx="283855">
                  <c:v>4.4443999999999997E-2</c:v>
                </c:pt>
                <c:pt idx="283856">
                  <c:v>4.4447E-2</c:v>
                </c:pt>
                <c:pt idx="283857">
                  <c:v>4.4450000000000003E-2</c:v>
                </c:pt>
                <c:pt idx="283858">
                  <c:v>4.4452999999999999E-2</c:v>
                </c:pt>
                <c:pt idx="283859">
                  <c:v>4.4455000000000001E-2</c:v>
                </c:pt>
                <c:pt idx="283860">
                  <c:v>4.4457999999999998E-2</c:v>
                </c:pt>
                <c:pt idx="283861">
                  <c:v>4.446E-2</c:v>
                </c:pt>
                <c:pt idx="283862">
                  <c:v>4.4462000000000002E-2</c:v>
                </c:pt>
                <c:pt idx="283863">
                  <c:v>4.4464999999999998E-2</c:v>
                </c:pt>
                <c:pt idx="283864">
                  <c:v>4.4467E-2</c:v>
                </c:pt>
                <c:pt idx="283865">
                  <c:v>4.4469000000000002E-2</c:v>
                </c:pt>
                <c:pt idx="283866">
                  <c:v>4.4470999999999997E-2</c:v>
                </c:pt>
                <c:pt idx="283867">
                  <c:v>4.4472999999999999E-2</c:v>
                </c:pt>
                <c:pt idx="283868">
                  <c:v>4.4475000000000001E-2</c:v>
                </c:pt>
                <c:pt idx="283869">
                  <c:v>4.4477000000000003E-2</c:v>
                </c:pt>
                <c:pt idx="283870">
                  <c:v>4.4477999999999997E-2</c:v>
                </c:pt>
                <c:pt idx="283871">
                  <c:v>4.4479999999999999E-2</c:v>
                </c:pt>
                <c:pt idx="283872">
                  <c:v>4.4481E-2</c:v>
                </c:pt>
                <c:pt idx="283873">
                  <c:v>4.4482000000000001E-2</c:v>
                </c:pt>
                <c:pt idx="283874">
                  <c:v>4.4483000000000002E-2</c:v>
                </c:pt>
                <c:pt idx="283875">
                  <c:v>4.4484999999999997E-2</c:v>
                </c:pt>
                <c:pt idx="283876">
                  <c:v>4.4485999999999998E-2</c:v>
                </c:pt>
                <c:pt idx="283877">
                  <c:v>4.4486999999999999E-2</c:v>
                </c:pt>
                <c:pt idx="283878">
                  <c:v>4.4488E-2</c:v>
                </c:pt>
                <c:pt idx="283879">
                  <c:v>4.4489000000000001E-2</c:v>
                </c:pt>
                <c:pt idx="283880">
                  <c:v>4.4490000000000002E-2</c:v>
                </c:pt>
                <c:pt idx="283881">
                  <c:v>4.4491000000000003E-2</c:v>
                </c:pt>
                <c:pt idx="283882">
                  <c:v>4.4491000000000003E-2</c:v>
                </c:pt>
                <c:pt idx="283883">
                  <c:v>4.4491999999999997E-2</c:v>
                </c:pt>
                <c:pt idx="283884">
                  <c:v>4.4492999999999998E-2</c:v>
                </c:pt>
                <c:pt idx="283885">
                  <c:v>4.4492999999999998E-2</c:v>
                </c:pt>
                <c:pt idx="283886">
                  <c:v>4.4493999999999999E-2</c:v>
                </c:pt>
                <c:pt idx="283887">
                  <c:v>4.4493999999999999E-2</c:v>
                </c:pt>
                <c:pt idx="283888">
                  <c:v>4.4495E-2</c:v>
                </c:pt>
                <c:pt idx="283889">
                  <c:v>4.4495E-2</c:v>
                </c:pt>
                <c:pt idx="283890">
                  <c:v>4.4495E-2</c:v>
                </c:pt>
                <c:pt idx="283891">
                  <c:v>4.4496000000000001E-2</c:v>
                </c:pt>
                <c:pt idx="283892">
                  <c:v>4.4496000000000001E-2</c:v>
                </c:pt>
                <c:pt idx="283893">
                  <c:v>4.4497000000000002E-2</c:v>
                </c:pt>
                <c:pt idx="283894">
                  <c:v>4.4497000000000002E-2</c:v>
                </c:pt>
                <c:pt idx="283895">
                  <c:v>4.4497000000000002E-2</c:v>
                </c:pt>
                <c:pt idx="283896">
                  <c:v>4.4497000000000002E-2</c:v>
                </c:pt>
                <c:pt idx="283897">
                  <c:v>4.4497000000000002E-2</c:v>
                </c:pt>
                <c:pt idx="283898">
                  <c:v>4.4497000000000002E-2</c:v>
                </c:pt>
                <c:pt idx="283899">
                  <c:v>4.4498000000000003E-2</c:v>
                </c:pt>
                <c:pt idx="283900">
                  <c:v>4.4498000000000003E-2</c:v>
                </c:pt>
                <c:pt idx="283901">
                  <c:v>4.4498000000000003E-2</c:v>
                </c:pt>
                <c:pt idx="283902">
                  <c:v>4.4498000000000003E-2</c:v>
                </c:pt>
                <c:pt idx="283903">
                  <c:v>4.4498999999999997E-2</c:v>
                </c:pt>
                <c:pt idx="283904">
                  <c:v>4.4498999999999997E-2</c:v>
                </c:pt>
                <c:pt idx="283905">
                  <c:v>4.4498999999999997E-2</c:v>
                </c:pt>
                <c:pt idx="283906">
                  <c:v>4.4498999999999997E-2</c:v>
                </c:pt>
                <c:pt idx="283907">
                  <c:v>4.4498999999999997E-2</c:v>
                </c:pt>
                <c:pt idx="283908">
                  <c:v>4.4498999999999997E-2</c:v>
                </c:pt>
                <c:pt idx="283909">
                  <c:v>4.4498999999999997E-2</c:v>
                </c:pt>
                <c:pt idx="283910">
                  <c:v>4.4498999999999997E-2</c:v>
                </c:pt>
                <c:pt idx="283911">
                  <c:v>4.4498999999999997E-2</c:v>
                </c:pt>
                <c:pt idx="283912">
                  <c:v>4.4499999999999998E-2</c:v>
                </c:pt>
                <c:pt idx="283913">
                  <c:v>4.4499999999999998E-2</c:v>
                </c:pt>
                <c:pt idx="283914">
                  <c:v>4.4499999999999998E-2</c:v>
                </c:pt>
                <c:pt idx="283915">
                  <c:v>4.4499999999999998E-2</c:v>
                </c:pt>
                <c:pt idx="283916">
                  <c:v>4.4500999999999999E-2</c:v>
                </c:pt>
                <c:pt idx="283917">
                  <c:v>4.4500999999999999E-2</c:v>
                </c:pt>
                <c:pt idx="283918">
                  <c:v>4.4500999999999999E-2</c:v>
                </c:pt>
                <c:pt idx="283919">
                  <c:v>4.4500999999999999E-2</c:v>
                </c:pt>
                <c:pt idx="283920">
                  <c:v>4.4502E-2</c:v>
                </c:pt>
                <c:pt idx="283921">
                  <c:v>4.4502E-2</c:v>
                </c:pt>
                <c:pt idx="283922">
                  <c:v>4.4502E-2</c:v>
                </c:pt>
                <c:pt idx="283923">
                  <c:v>4.4503000000000001E-2</c:v>
                </c:pt>
                <c:pt idx="283924">
                  <c:v>4.4503000000000001E-2</c:v>
                </c:pt>
                <c:pt idx="283925">
                  <c:v>4.4504000000000002E-2</c:v>
                </c:pt>
                <c:pt idx="283926">
                  <c:v>4.4505000000000003E-2</c:v>
                </c:pt>
                <c:pt idx="283927">
                  <c:v>4.4505000000000003E-2</c:v>
                </c:pt>
                <c:pt idx="283928">
                  <c:v>4.4505999999999997E-2</c:v>
                </c:pt>
                <c:pt idx="283929">
                  <c:v>4.4505999999999997E-2</c:v>
                </c:pt>
                <c:pt idx="283930">
                  <c:v>4.4506999999999998E-2</c:v>
                </c:pt>
                <c:pt idx="283931">
                  <c:v>4.4506999999999998E-2</c:v>
                </c:pt>
                <c:pt idx="283932">
                  <c:v>4.4507999999999999E-2</c:v>
                </c:pt>
                <c:pt idx="283933">
                  <c:v>4.4509E-2</c:v>
                </c:pt>
                <c:pt idx="283934">
                  <c:v>4.4510000000000001E-2</c:v>
                </c:pt>
                <c:pt idx="283935">
                  <c:v>4.4510000000000001E-2</c:v>
                </c:pt>
                <c:pt idx="283936">
                  <c:v>4.4511000000000002E-2</c:v>
                </c:pt>
                <c:pt idx="283937">
                  <c:v>4.4512000000000003E-2</c:v>
                </c:pt>
                <c:pt idx="283938">
                  <c:v>4.4512999999999997E-2</c:v>
                </c:pt>
                <c:pt idx="283939">
                  <c:v>4.4513999999999998E-2</c:v>
                </c:pt>
                <c:pt idx="283940">
                  <c:v>4.4514999999999999E-2</c:v>
                </c:pt>
                <c:pt idx="283941">
                  <c:v>4.4516E-2</c:v>
                </c:pt>
                <c:pt idx="283942">
                  <c:v>4.4517000000000001E-2</c:v>
                </c:pt>
                <c:pt idx="283943">
                  <c:v>4.4518000000000002E-2</c:v>
                </c:pt>
                <c:pt idx="283944">
                  <c:v>4.4519000000000003E-2</c:v>
                </c:pt>
                <c:pt idx="283945">
                  <c:v>4.4520999999999998E-2</c:v>
                </c:pt>
                <c:pt idx="283946">
                  <c:v>4.4521999999999999E-2</c:v>
                </c:pt>
                <c:pt idx="283947">
                  <c:v>4.4523E-2</c:v>
                </c:pt>
                <c:pt idx="283948">
                  <c:v>4.4524000000000001E-2</c:v>
                </c:pt>
                <c:pt idx="283949">
                  <c:v>4.4526000000000003E-2</c:v>
                </c:pt>
                <c:pt idx="283950">
                  <c:v>4.4526999999999997E-2</c:v>
                </c:pt>
                <c:pt idx="283951">
                  <c:v>4.4527999999999998E-2</c:v>
                </c:pt>
                <c:pt idx="283952">
                  <c:v>4.453E-2</c:v>
                </c:pt>
                <c:pt idx="283953">
                  <c:v>4.4531000000000001E-2</c:v>
                </c:pt>
                <c:pt idx="283954">
                  <c:v>4.4532000000000002E-2</c:v>
                </c:pt>
                <c:pt idx="283955">
                  <c:v>4.4533999999999997E-2</c:v>
                </c:pt>
                <c:pt idx="283956">
                  <c:v>4.4534999999999998E-2</c:v>
                </c:pt>
                <c:pt idx="283957">
                  <c:v>4.4535999999999999E-2</c:v>
                </c:pt>
                <c:pt idx="283958">
                  <c:v>4.4538000000000001E-2</c:v>
                </c:pt>
                <c:pt idx="283959">
                  <c:v>4.4539000000000002E-2</c:v>
                </c:pt>
                <c:pt idx="283960">
                  <c:v>4.4540999999999997E-2</c:v>
                </c:pt>
                <c:pt idx="283961">
                  <c:v>4.4541999999999998E-2</c:v>
                </c:pt>
                <c:pt idx="283962">
                  <c:v>4.4544E-2</c:v>
                </c:pt>
                <c:pt idx="283963">
                  <c:v>4.4545000000000001E-2</c:v>
                </c:pt>
                <c:pt idx="283964">
                  <c:v>4.4546000000000002E-2</c:v>
                </c:pt>
                <c:pt idx="283965">
                  <c:v>4.4547000000000003E-2</c:v>
                </c:pt>
                <c:pt idx="283966">
                  <c:v>4.4548999999999998E-2</c:v>
                </c:pt>
                <c:pt idx="283967">
                  <c:v>4.4549999999999999E-2</c:v>
                </c:pt>
                <c:pt idx="283968">
                  <c:v>4.4551E-2</c:v>
                </c:pt>
                <c:pt idx="283969">
                  <c:v>4.4552000000000001E-2</c:v>
                </c:pt>
                <c:pt idx="283970">
                  <c:v>4.4553000000000002E-2</c:v>
                </c:pt>
                <c:pt idx="283971">
                  <c:v>4.4554000000000003E-2</c:v>
                </c:pt>
                <c:pt idx="283972">
                  <c:v>4.4554999999999997E-2</c:v>
                </c:pt>
                <c:pt idx="283973">
                  <c:v>4.4555999999999998E-2</c:v>
                </c:pt>
                <c:pt idx="283974">
                  <c:v>4.4556999999999999E-2</c:v>
                </c:pt>
                <c:pt idx="283975">
                  <c:v>4.4556999999999999E-2</c:v>
                </c:pt>
                <c:pt idx="283976">
                  <c:v>4.4558E-2</c:v>
                </c:pt>
                <c:pt idx="283977">
                  <c:v>4.4558E-2</c:v>
                </c:pt>
                <c:pt idx="283978">
                  <c:v>4.4559000000000001E-2</c:v>
                </c:pt>
                <c:pt idx="283979">
                  <c:v>4.4559000000000001E-2</c:v>
                </c:pt>
                <c:pt idx="283980">
                  <c:v>4.4559000000000001E-2</c:v>
                </c:pt>
                <c:pt idx="283981">
                  <c:v>4.4559000000000001E-2</c:v>
                </c:pt>
                <c:pt idx="283982">
                  <c:v>4.4559000000000001E-2</c:v>
                </c:pt>
                <c:pt idx="283983">
                  <c:v>4.4559000000000001E-2</c:v>
                </c:pt>
                <c:pt idx="283984">
                  <c:v>4.4559000000000001E-2</c:v>
                </c:pt>
                <c:pt idx="283985">
                  <c:v>4.4559000000000001E-2</c:v>
                </c:pt>
                <c:pt idx="283986">
                  <c:v>4.4558E-2</c:v>
                </c:pt>
                <c:pt idx="283987">
                  <c:v>4.4558E-2</c:v>
                </c:pt>
                <c:pt idx="283988">
                  <c:v>4.4556999999999999E-2</c:v>
                </c:pt>
                <c:pt idx="283989">
                  <c:v>4.4555999999999998E-2</c:v>
                </c:pt>
                <c:pt idx="283990">
                  <c:v>4.4554999999999997E-2</c:v>
                </c:pt>
                <c:pt idx="283991">
                  <c:v>4.4554000000000003E-2</c:v>
                </c:pt>
                <c:pt idx="283992">
                  <c:v>4.4553000000000002E-2</c:v>
                </c:pt>
                <c:pt idx="283993">
                  <c:v>4.4552000000000001E-2</c:v>
                </c:pt>
                <c:pt idx="283994">
                  <c:v>4.4551E-2</c:v>
                </c:pt>
                <c:pt idx="283995">
                  <c:v>4.4548999999999998E-2</c:v>
                </c:pt>
                <c:pt idx="283996">
                  <c:v>4.4547999999999997E-2</c:v>
                </c:pt>
                <c:pt idx="283997">
                  <c:v>4.4547000000000003E-2</c:v>
                </c:pt>
                <c:pt idx="283998">
                  <c:v>4.4545000000000001E-2</c:v>
                </c:pt>
                <c:pt idx="283999">
                  <c:v>4.4542999999999999E-2</c:v>
                </c:pt>
                <c:pt idx="284000">
                  <c:v>4.4541999999999998E-2</c:v>
                </c:pt>
                <c:pt idx="284001">
                  <c:v>4.4540000000000003E-2</c:v>
                </c:pt>
                <c:pt idx="284002">
                  <c:v>4.4538000000000001E-2</c:v>
                </c:pt>
                <c:pt idx="284003">
                  <c:v>4.4535999999999999E-2</c:v>
                </c:pt>
                <c:pt idx="284004">
                  <c:v>4.4533999999999997E-2</c:v>
                </c:pt>
                <c:pt idx="284005">
                  <c:v>4.4532000000000002E-2</c:v>
                </c:pt>
                <c:pt idx="284006">
                  <c:v>4.453E-2</c:v>
                </c:pt>
                <c:pt idx="284007">
                  <c:v>4.4527999999999998E-2</c:v>
                </c:pt>
                <c:pt idx="284008">
                  <c:v>4.4526000000000003E-2</c:v>
                </c:pt>
                <c:pt idx="284009">
                  <c:v>4.4524000000000001E-2</c:v>
                </c:pt>
                <c:pt idx="284010">
                  <c:v>4.4521999999999999E-2</c:v>
                </c:pt>
                <c:pt idx="284011">
                  <c:v>4.4519999999999997E-2</c:v>
                </c:pt>
                <c:pt idx="284012">
                  <c:v>4.4518000000000002E-2</c:v>
                </c:pt>
                <c:pt idx="284013">
                  <c:v>4.4516E-2</c:v>
                </c:pt>
                <c:pt idx="284014">
                  <c:v>4.4513999999999998E-2</c:v>
                </c:pt>
                <c:pt idx="284015">
                  <c:v>4.4512000000000003E-2</c:v>
                </c:pt>
                <c:pt idx="284016">
                  <c:v>4.4510000000000001E-2</c:v>
                </c:pt>
                <c:pt idx="284017">
                  <c:v>4.4507999999999999E-2</c:v>
                </c:pt>
                <c:pt idx="284018">
                  <c:v>4.4505999999999997E-2</c:v>
                </c:pt>
                <c:pt idx="284019">
                  <c:v>4.4505000000000003E-2</c:v>
                </c:pt>
                <c:pt idx="284020">
                  <c:v>4.4503000000000001E-2</c:v>
                </c:pt>
                <c:pt idx="284021">
                  <c:v>4.4502E-2</c:v>
                </c:pt>
                <c:pt idx="284022">
                  <c:v>4.4499999999999998E-2</c:v>
                </c:pt>
                <c:pt idx="284023">
                  <c:v>4.4498999999999997E-2</c:v>
                </c:pt>
                <c:pt idx="284024">
                  <c:v>4.4497000000000002E-2</c:v>
                </c:pt>
                <c:pt idx="284025">
                  <c:v>4.4496000000000001E-2</c:v>
                </c:pt>
                <c:pt idx="284026">
                  <c:v>4.4495E-2</c:v>
                </c:pt>
                <c:pt idx="284027">
                  <c:v>4.4492999999999998E-2</c:v>
                </c:pt>
                <c:pt idx="284028">
                  <c:v>4.4491999999999997E-2</c:v>
                </c:pt>
                <c:pt idx="284029">
                  <c:v>4.4491000000000003E-2</c:v>
                </c:pt>
                <c:pt idx="284030">
                  <c:v>4.4491000000000003E-2</c:v>
                </c:pt>
                <c:pt idx="284031">
                  <c:v>4.4490000000000002E-2</c:v>
                </c:pt>
                <c:pt idx="284032">
                  <c:v>4.4489000000000001E-2</c:v>
                </c:pt>
                <c:pt idx="284033">
                  <c:v>4.4489000000000001E-2</c:v>
                </c:pt>
                <c:pt idx="284034">
                  <c:v>4.4489000000000001E-2</c:v>
                </c:pt>
                <c:pt idx="284035">
                  <c:v>4.4488E-2</c:v>
                </c:pt>
                <c:pt idx="284036">
                  <c:v>4.4488E-2</c:v>
                </c:pt>
                <c:pt idx="284037">
                  <c:v>4.4488E-2</c:v>
                </c:pt>
                <c:pt idx="284038">
                  <c:v>4.4488E-2</c:v>
                </c:pt>
                <c:pt idx="284039">
                  <c:v>4.4488E-2</c:v>
                </c:pt>
                <c:pt idx="284040">
                  <c:v>4.4488E-2</c:v>
                </c:pt>
                <c:pt idx="284041">
                  <c:v>4.4488E-2</c:v>
                </c:pt>
                <c:pt idx="284042">
                  <c:v>4.4489000000000001E-2</c:v>
                </c:pt>
                <c:pt idx="284043">
                  <c:v>4.4490000000000002E-2</c:v>
                </c:pt>
                <c:pt idx="284044">
                  <c:v>4.4490000000000002E-2</c:v>
                </c:pt>
                <c:pt idx="284045">
                  <c:v>4.4491000000000003E-2</c:v>
                </c:pt>
                <c:pt idx="284046">
                  <c:v>4.4491999999999997E-2</c:v>
                </c:pt>
                <c:pt idx="284047">
                  <c:v>4.4492999999999998E-2</c:v>
                </c:pt>
                <c:pt idx="284048">
                  <c:v>4.4493999999999999E-2</c:v>
                </c:pt>
                <c:pt idx="284049">
                  <c:v>4.4495E-2</c:v>
                </c:pt>
                <c:pt idx="284050">
                  <c:v>4.4496000000000001E-2</c:v>
                </c:pt>
                <c:pt idx="284051">
                  <c:v>4.4497000000000002E-2</c:v>
                </c:pt>
                <c:pt idx="284052">
                  <c:v>4.4498999999999997E-2</c:v>
                </c:pt>
                <c:pt idx="284053">
                  <c:v>4.4499999999999998E-2</c:v>
                </c:pt>
                <c:pt idx="284054">
                  <c:v>4.4502E-2</c:v>
                </c:pt>
                <c:pt idx="284055">
                  <c:v>4.4503000000000001E-2</c:v>
                </c:pt>
                <c:pt idx="284056">
                  <c:v>4.4505000000000003E-2</c:v>
                </c:pt>
                <c:pt idx="284057">
                  <c:v>4.4505999999999997E-2</c:v>
                </c:pt>
                <c:pt idx="284058">
                  <c:v>4.4507999999999999E-2</c:v>
                </c:pt>
                <c:pt idx="284059">
                  <c:v>4.4510000000000001E-2</c:v>
                </c:pt>
                <c:pt idx="284060">
                  <c:v>4.4511000000000002E-2</c:v>
                </c:pt>
                <c:pt idx="284061">
                  <c:v>4.4512999999999997E-2</c:v>
                </c:pt>
                <c:pt idx="284062">
                  <c:v>4.4514999999999999E-2</c:v>
                </c:pt>
                <c:pt idx="284063">
                  <c:v>4.4516E-2</c:v>
                </c:pt>
                <c:pt idx="284064">
                  <c:v>4.4518000000000002E-2</c:v>
                </c:pt>
                <c:pt idx="284065">
                  <c:v>4.4519999999999997E-2</c:v>
                </c:pt>
                <c:pt idx="284066">
                  <c:v>4.4521999999999999E-2</c:v>
                </c:pt>
                <c:pt idx="284067">
                  <c:v>4.4524000000000001E-2</c:v>
                </c:pt>
                <c:pt idx="284068">
                  <c:v>4.4525000000000002E-2</c:v>
                </c:pt>
                <c:pt idx="284069">
                  <c:v>4.4526999999999997E-2</c:v>
                </c:pt>
                <c:pt idx="284070">
                  <c:v>4.4528999999999999E-2</c:v>
                </c:pt>
                <c:pt idx="284071">
                  <c:v>4.453E-2</c:v>
                </c:pt>
                <c:pt idx="284072">
                  <c:v>4.4532000000000002E-2</c:v>
                </c:pt>
                <c:pt idx="284073">
                  <c:v>4.4533999999999997E-2</c:v>
                </c:pt>
                <c:pt idx="284074">
                  <c:v>4.4534999999999998E-2</c:v>
                </c:pt>
                <c:pt idx="284075">
                  <c:v>4.4537E-2</c:v>
                </c:pt>
                <c:pt idx="284076">
                  <c:v>4.4538000000000001E-2</c:v>
                </c:pt>
                <c:pt idx="284077">
                  <c:v>4.4540000000000003E-2</c:v>
                </c:pt>
                <c:pt idx="284078">
                  <c:v>4.4540999999999997E-2</c:v>
                </c:pt>
                <c:pt idx="284079">
                  <c:v>4.4541999999999998E-2</c:v>
                </c:pt>
                <c:pt idx="284080">
                  <c:v>4.4544E-2</c:v>
                </c:pt>
                <c:pt idx="284081">
                  <c:v>4.4545000000000001E-2</c:v>
                </c:pt>
                <c:pt idx="284082">
                  <c:v>4.4546000000000002E-2</c:v>
                </c:pt>
                <c:pt idx="284083">
                  <c:v>4.4547000000000003E-2</c:v>
                </c:pt>
                <c:pt idx="284084">
                  <c:v>4.4547999999999997E-2</c:v>
                </c:pt>
                <c:pt idx="284085">
                  <c:v>4.4548999999999998E-2</c:v>
                </c:pt>
                <c:pt idx="284086">
                  <c:v>4.4549999999999999E-2</c:v>
                </c:pt>
                <c:pt idx="284087">
                  <c:v>4.4551E-2</c:v>
                </c:pt>
                <c:pt idx="284088">
                  <c:v>4.4551E-2</c:v>
                </c:pt>
                <c:pt idx="284089">
                  <c:v>4.4552000000000001E-2</c:v>
                </c:pt>
                <c:pt idx="284090">
                  <c:v>4.4553000000000002E-2</c:v>
                </c:pt>
                <c:pt idx="284091">
                  <c:v>4.4553000000000002E-2</c:v>
                </c:pt>
                <c:pt idx="284092">
                  <c:v>4.4554000000000003E-2</c:v>
                </c:pt>
                <c:pt idx="284093">
                  <c:v>4.4554000000000003E-2</c:v>
                </c:pt>
                <c:pt idx="284094">
                  <c:v>4.4554999999999997E-2</c:v>
                </c:pt>
                <c:pt idx="284095">
                  <c:v>4.4554999999999997E-2</c:v>
                </c:pt>
                <c:pt idx="284096">
                  <c:v>4.4554999999999997E-2</c:v>
                </c:pt>
                <c:pt idx="284097">
                  <c:v>4.4554999999999997E-2</c:v>
                </c:pt>
                <c:pt idx="284098">
                  <c:v>4.4554999999999997E-2</c:v>
                </c:pt>
                <c:pt idx="284099">
                  <c:v>4.4554999999999997E-2</c:v>
                </c:pt>
                <c:pt idx="284100">
                  <c:v>4.4554000000000003E-2</c:v>
                </c:pt>
                <c:pt idx="284101">
                  <c:v>4.4554000000000003E-2</c:v>
                </c:pt>
                <c:pt idx="284102">
                  <c:v>4.4554000000000003E-2</c:v>
                </c:pt>
                <c:pt idx="284103">
                  <c:v>4.4554000000000003E-2</c:v>
                </c:pt>
                <c:pt idx="284104">
                  <c:v>4.4553000000000002E-2</c:v>
                </c:pt>
                <c:pt idx="284105">
                  <c:v>4.4553000000000002E-2</c:v>
                </c:pt>
                <c:pt idx="284106">
                  <c:v>4.4552000000000001E-2</c:v>
                </c:pt>
                <c:pt idx="284107">
                  <c:v>4.4552000000000001E-2</c:v>
                </c:pt>
                <c:pt idx="284108">
                  <c:v>4.4551E-2</c:v>
                </c:pt>
                <c:pt idx="284109">
                  <c:v>4.4551E-2</c:v>
                </c:pt>
                <c:pt idx="284110">
                  <c:v>4.4549999999999999E-2</c:v>
                </c:pt>
                <c:pt idx="284111">
                  <c:v>4.4548999999999998E-2</c:v>
                </c:pt>
                <c:pt idx="284112">
                  <c:v>4.4548999999999998E-2</c:v>
                </c:pt>
                <c:pt idx="284113">
                  <c:v>4.4547999999999997E-2</c:v>
                </c:pt>
                <c:pt idx="284114">
                  <c:v>4.4547999999999997E-2</c:v>
                </c:pt>
                <c:pt idx="284115">
                  <c:v>4.4547000000000003E-2</c:v>
                </c:pt>
                <c:pt idx="284116">
                  <c:v>4.4546000000000002E-2</c:v>
                </c:pt>
                <c:pt idx="284117">
                  <c:v>4.4546000000000002E-2</c:v>
                </c:pt>
                <c:pt idx="284118">
                  <c:v>4.4545000000000001E-2</c:v>
                </c:pt>
                <c:pt idx="284119">
                  <c:v>4.4544E-2</c:v>
                </c:pt>
                <c:pt idx="284120">
                  <c:v>4.4544E-2</c:v>
                </c:pt>
                <c:pt idx="284121">
                  <c:v>4.4542999999999999E-2</c:v>
                </c:pt>
                <c:pt idx="284122">
                  <c:v>4.4541999999999998E-2</c:v>
                </c:pt>
                <c:pt idx="284123">
                  <c:v>4.4541999999999998E-2</c:v>
                </c:pt>
                <c:pt idx="284124">
                  <c:v>4.4541999999999998E-2</c:v>
                </c:pt>
                <c:pt idx="284125">
                  <c:v>4.4540999999999997E-2</c:v>
                </c:pt>
                <c:pt idx="284126">
                  <c:v>4.4540999999999997E-2</c:v>
                </c:pt>
                <c:pt idx="284127">
                  <c:v>4.4540999999999997E-2</c:v>
                </c:pt>
                <c:pt idx="284128">
                  <c:v>4.4540999999999997E-2</c:v>
                </c:pt>
                <c:pt idx="284129">
                  <c:v>4.4540999999999997E-2</c:v>
                </c:pt>
                <c:pt idx="284130">
                  <c:v>4.4540999999999997E-2</c:v>
                </c:pt>
                <c:pt idx="284131">
                  <c:v>4.4540999999999997E-2</c:v>
                </c:pt>
                <c:pt idx="284132">
                  <c:v>4.4540999999999997E-2</c:v>
                </c:pt>
                <c:pt idx="284133">
                  <c:v>4.4540999999999997E-2</c:v>
                </c:pt>
                <c:pt idx="284134">
                  <c:v>4.4540999999999997E-2</c:v>
                </c:pt>
                <c:pt idx="284135">
                  <c:v>4.4541999999999998E-2</c:v>
                </c:pt>
                <c:pt idx="284136">
                  <c:v>4.4541999999999998E-2</c:v>
                </c:pt>
                <c:pt idx="284137">
                  <c:v>4.4542999999999999E-2</c:v>
                </c:pt>
                <c:pt idx="284138">
                  <c:v>4.4542999999999999E-2</c:v>
                </c:pt>
                <c:pt idx="284139">
                  <c:v>4.4544E-2</c:v>
                </c:pt>
                <c:pt idx="284140">
                  <c:v>4.4545000000000001E-2</c:v>
                </c:pt>
                <c:pt idx="284141">
                  <c:v>4.4546000000000002E-2</c:v>
                </c:pt>
                <c:pt idx="284142">
                  <c:v>4.4547000000000003E-2</c:v>
                </c:pt>
                <c:pt idx="284143">
                  <c:v>4.4547000000000003E-2</c:v>
                </c:pt>
                <c:pt idx="284144">
                  <c:v>4.4547999999999997E-2</c:v>
                </c:pt>
                <c:pt idx="284145">
                  <c:v>4.4549999999999999E-2</c:v>
                </c:pt>
                <c:pt idx="284146">
                  <c:v>4.4551E-2</c:v>
                </c:pt>
                <c:pt idx="284147">
                  <c:v>4.4552000000000001E-2</c:v>
                </c:pt>
                <c:pt idx="284148">
                  <c:v>4.4554000000000003E-2</c:v>
                </c:pt>
                <c:pt idx="284149">
                  <c:v>4.4554999999999997E-2</c:v>
                </c:pt>
                <c:pt idx="284150">
                  <c:v>4.4556999999999999E-2</c:v>
                </c:pt>
                <c:pt idx="284151">
                  <c:v>4.4558E-2</c:v>
                </c:pt>
                <c:pt idx="284152">
                  <c:v>4.4560000000000002E-2</c:v>
                </c:pt>
                <c:pt idx="284153">
                  <c:v>4.4561000000000003E-2</c:v>
                </c:pt>
                <c:pt idx="284154">
                  <c:v>4.4562999999999998E-2</c:v>
                </c:pt>
                <c:pt idx="284155">
                  <c:v>4.4565E-2</c:v>
                </c:pt>
                <c:pt idx="284156">
                  <c:v>4.4566000000000001E-2</c:v>
                </c:pt>
                <c:pt idx="284157">
                  <c:v>4.4568000000000003E-2</c:v>
                </c:pt>
                <c:pt idx="284158">
                  <c:v>4.4569999999999999E-2</c:v>
                </c:pt>
                <c:pt idx="284159">
                  <c:v>4.4572000000000001E-2</c:v>
                </c:pt>
                <c:pt idx="284160">
                  <c:v>4.4574000000000003E-2</c:v>
                </c:pt>
                <c:pt idx="284161">
                  <c:v>4.4575999999999998E-2</c:v>
                </c:pt>
                <c:pt idx="284162">
                  <c:v>4.4578E-2</c:v>
                </c:pt>
                <c:pt idx="284163">
                  <c:v>4.4580000000000002E-2</c:v>
                </c:pt>
                <c:pt idx="284164">
                  <c:v>4.4581999999999997E-2</c:v>
                </c:pt>
                <c:pt idx="284165">
                  <c:v>4.4583999999999999E-2</c:v>
                </c:pt>
                <c:pt idx="284166">
                  <c:v>4.4586000000000001E-2</c:v>
                </c:pt>
                <c:pt idx="284167">
                  <c:v>4.4588000000000003E-2</c:v>
                </c:pt>
                <c:pt idx="284168">
                  <c:v>4.4589999999999998E-2</c:v>
                </c:pt>
                <c:pt idx="284169">
                  <c:v>4.4593000000000001E-2</c:v>
                </c:pt>
                <c:pt idx="284170">
                  <c:v>4.4595000000000003E-2</c:v>
                </c:pt>
                <c:pt idx="284171">
                  <c:v>4.4596999999999998E-2</c:v>
                </c:pt>
                <c:pt idx="284172">
                  <c:v>4.4599E-2</c:v>
                </c:pt>
                <c:pt idx="284173">
                  <c:v>4.4601000000000002E-2</c:v>
                </c:pt>
                <c:pt idx="284174">
                  <c:v>4.4603999999999998E-2</c:v>
                </c:pt>
                <c:pt idx="284175">
                  <c:v>4.4606E-2</c:v>
                </c:pt>
                <c:pt idx="284176">
                  <c:v>4.4608000000000002E-2</c:v>
                </c:pt>
                <c:pt idx="284177">
                  <c:v>4.4609999999999997E-2</c:v>
                </c:pt>
                <c:pt idx="284178">
                  <c:v>4.4611999999999999E-2</c:v>
                </c:pt>
                <c:pt idx="284179">
                  <c:v>4.4614000000000001E-2</c:v>
                </c:pt>
                <c:pt idx="284180">
                  <c:v>4.4616000000000003E-2</c:v>
                </c:pt>
                <c:pt idx="284181">
                  <c:v>4.4617999999999998E-2</c:v>
                </c:pt>
                <c:pt idx="284182">
                  <c:v>4.462E-2</c:v>
                </c:pt>
                <c:pt idx="284183">
                  <c:v>4.4623000000000003E-2</c:v>
                </c:pt>
                <c:pt idx="284184">
                  <c:v>4.4624999999999998E-2</c:v>
                </c:pt>
                <c:pt idx="284185">
                  <c:v>4.4627E-2</c:v>
                </c:pt>
                <c:pt idx="284186">
                  <c:v>4.4629000000000002E-2</c:v>
                </c:pt>
                <c:pt idx="284187">
                  <c:v>4.4630999999999997E-2</c:v>
                </c:pt>
                <c:pt idx="284188">
                  <c:v>4.4632999999999999E-2</c:v>
                </c:pt>
                <c:pt idx="284189">
                  <c:v>4.4635000000000001E-2</c:v>
                </c:pt>
                <c:pt idx="284190">
                  <c:v>4.4637000000000003E-2</c:v>
                </c:pt>
                <c:pt idx="284191">
                  <c:v>4.4638999999999998E-2</c:v>
                </c:pt>
                <c:pt idx="284192">
                  <c:v>4.4641E-2</c:v>
                </c:pt>
                <c:pt idx="284193">
                  <c:v>4.4643000000000002E-2</c:v>
                </c:pt>
                <c:pt idx="284194">
                  <c:v>4.4644999999999997E-2</c:v>
                </c:pt>
                <c:pt idx="284195">
                  <c:v>4.4646999999999999E-2</c:v>
                </c:pt>
                <c:pt idx="284196">
                  <c:v>4.4649000000000001E-2</c:v>
                </c:pt>
                <c:pt idx="284197">
                  <c:v>4.4651000000000003E-2</c:v>
                </c:pt>
                <c:pt idx="284198">
                  <c:v>4.4652999999999998E-2</c:v>
                </c:pt>
                <c:pt idx="284199">
                  <c:v>4.4655E-2</c:v>
                </c:pt>
                <c:pt idx="284200">
                  <c:v>4.4657000000000002E-2</c:v>
                </c:pt>
                <c:pt idx="284201">
                  <c:v>4.4658999999999997E-2</c:v>
                </c:pt>
                <c:pt idx="284202">
                  <c:v>4.4659999999999998E-2</c:v>
                </c:pt>
                <c:pt idx="284203">
                  <c:v>4.4662E-2</c:v>
                </c:pt>
                <c:pt idx="284204">
                  <c:v>4.4664000000000002E-2</c:v>
                </c:pt>
                <c:pt idx="284205">
                  <c:v>4.4665999999999997E-2</c:v>
                </c:pt>
                <c:pt idx="284206">
                  <c:v>4.4667999999999999E-2</c:v>
                </c:pt>
                <c:pt idx="284207">
                  <c:v>4.4670000000000001E-2</c:v>
                </c:pt>
                <c:pt idx="284208">
                  <c:v>4.4671000000000002E-2</c:v>
                </c:pt>
                <c:pt idx="284209">
                  <c:v>4.4672999999999997E-2</c:v>
                </c:pt>
                <c:pt idx="284210">
                  <c:v>4.4674999999999999E-2</c:v>
                </c:pt>
                <c:pt idx="284211">
                  <c:v>4.4677000000000001E-2</c:v>
                </c:pt>
                <c:pt idx="284212">
                  <c:v>4.4678000000000002E-2</c:v>
                </c:pt>
                <c:pt idx="284213">
                  <c:v>4.4679999999999997E-2</c:v>
                </c:pt>
                <c:pt idx="284214">
                  <c:v>4.4680999999999998E-2</c:v>
                </c:pt>
                <c:pt idx="284215">
                  <c:v>4.4683E-2</c:v>
                </c:pt>
                <c:pt idx="284216">
                  <c:v>4.4684000000000001E-2</c:v>
                </c:pt>
                <c:pt idx="284217">
                  <c:v>4.4685999999999997E-2</c:v>
                </c:pt>
                <c:pt idx="284218">
                  <c:v>4.4686999999999998E-2</c:v>
                </c:pt>
                <c:pt idx="284219">
                  <c:v>4.4689E-2</c:v>
                </c:pt>
                <c:pt idx="284220">
                  <c:v>4.4690000000000001E-2</c:v>
                </c:pt>
                <c:pt idx="284221">
                  <c:v>4.4692000000000003E-2</c:v>
                </c:pt>
                <c:pt idx="284222">
                  <c:v>4.4692999999999997E-2</c:v>
                </c:pt>
                <c:pt idx="284223">
                  <c:v>4.4693999999999998E-2</c:v>
                </c:pt>
                <c:pt idx="284224">
                  <c:v>4.4694999999999999E-2</c:v>
                </c:pt>
                <c:pt idx="284225">
                  <c:v>4.4696E-2</c:v>
                </c:pt>
                <c:pt idx="284226">
                  <c:v>4.4697000000000001E-2</c:v>
                </c:pt>
                <c:pt idx="284227">
                  <c:v>4.4697000000000001E-2</c:v>
                </c:pt>
                <c:pt idx="284228">
                  <c:v>4.4698000000000002E-2</c:v>
                </c:pt>
                <c:pt idx="284229">
                  <c:v>4.4699000000000003E-2</c:v>
                </c:pt>
                <c:pt idx="284230">
                  <c:v>4.4699000000000003E-2</c:v>
                </c:pt>
                <c:pt idx="284231">
                  <c:v>4.4699999999999997E-2</c:v>
                </c:pt>
                <c:pt idx="284232">
                  <c:v>4.4699999999999997E-2</c:v>
                </c:pt>
                <c:pt idx="284233">
                  <c:v>4.4699999999999997E-2</c:v>
                </c:pt>
                <c:pt idx="284234">
                  <c:v>4.4699999999999997E-2</c:v>
                </c:pt>
                <c:pt idx="284235">
                  <c:v>4.4699999999999997E-2</c:v>
                </c:pt>
                <c:pt idx="284236">
                  <c:v>4.4699999999999997E-2</c:v>
                </c:pt>
                <c:pt idx="284237">
                  <c:v>4.4699999999999997E-2</c:v>
                </c:pt>
                <c:pt idx="284238">
                  <c:v>4.4699000000000003E-2</c:v>
                </c:pt>
                <c:pt idx="284239">
                  <c:v>4.4699000000000003E-2</c:v>
                </c:pt>
                <c:pt idx="284240">
                  <c:v>4.4698000000000002E-2</c:v>
                </c:pt>
                <c:pt idx="284241">
                  <c:v>4.4698000000000002E-2</c:v>
                </c:pt>
                <c:pt idx="284242">
                  <c:v>4.4697000000000001E-2</c:v>
                </c:pt>
                <c:pt idx="284243">
                  <c:v>4.4696E-2</c:v>
                </c:pt>
                <c:pt idx="284244">
                  <c:v>4.4694999999999999E-2</c:v>
                </c:pt>
                <c:pt idx="284245">
                  <c:v>4.4693999999999998E-2</c:v>
                </c:pt>
                <c:pt idx="284246">
                  <c:v>4.4692999999999997E-2</c:v>
                </c:pt>
                <c:pt idx="284247">
                  <c:v>4.4691000000000002E-2</c:v>
                </c:pt>
                <c:pt idx="284248">
                  <c:v>4.4689E-2</c:v>
                </c:pt>
                <c:pt idx="284249">
                  <c:v>4.4687999999999999E-2</c:v>
                </c:pt>
                <c:pt idx="284250">
                  <c:v>4.4685999999999997E-2</c:v>
                </c:pt>
                <c:pt idx="284251">
                  <c:v>4.4684000000000001E-2</c:v>
                </c:pt>
                <c:pt idx="284252">
                  <c:v>4.4681999999999999E-2</c:v>
                </c:pt>
                <c:pt idx="284253">
                  <c:v>4.4679999999999997E-2</c:v>
                </c:pt>
                <c:pt idx="284254">
                  <c:v>4.4678000000000002E-2</c:v>
                </c:pt>
                <c:pt idx="284255">
                  <c:v>4.4676E-2</c:v>
                </c:pt>
                <c:pt idx="284256">
                  <c:v>4.4673999999999998E-2</c:v>
                </c:pt>
                <c:pt idx="284257">
                  <c:v>4.4671000000000002E-2</c:v>
                </c:pt>
                <c:pt idx="284258">
                  <c:v>4.4669E-2</c:v>
                </c:pt>
                <c:pt idx="284259">
                  <c:v>4.4665999999999997E-2</c:v>
                </c:pt>
                <c:pt idx="284260">
                  <c:v>4.4664000000000002E-2</c:v>
                </c:pt>
                <c:pt idx="284261">
                  <c:v>4.4660999999999999E-2</c:v>
                </c:pt>
                <c:pt idx="284262">
                  <c:v>4.4658000000000003E-2</c:v>
                </c:pt>
                <c:pt idx="284263">
                  <c:v>4.4656000000000001E-2</c:v>
                </c:pt>
                <c:pt idx="284264">
                  <c:v>4.4652999999999998E-2</c:v>
                </c:pt>
                <c:pt idx="284265">
                  <c:v>4.4650000000000002E-2</c:v>
                </c:pt>
                <c:pt idx="284266">
                  <c:v>4.4646999999999999E-2</c:v>
                </c:pt>
                <c:pt idx="284267">
                  <c:v>4.4644999999999997E-2</c:v>
                </c:pt>
                <c:pt idx="284268">
                  <c:v>4.4642000000000001E-2</c:v>
                </c:pt>
                <c:pt idx="284269">
                  <c:v>4.4638999999999998E-2</c:v>
                </c:pt>
                <c:pt idx="284270">
                  <c:v>4.4636000000000002E-2</c:v>
                </c:pt>
                <c:pt idx="284271">
                  <c:v>4.4632999999999999E-2</c:v>
                </c:pt>
                <c:pt idx="284272">
                  <c:v>4.4630000000000003E-2</c:v>
                </c:pt>
                <c:pt idx="284273">
                  <c:v>4.4627E-2</c:v>
                </c:pt>
                <c:pt idx="284274">
                  <c:v>4.4624999999999998E-2</c:v>
                </c:pt>
                <c:pt idx="284275">
                  <c:v>4.4622000000000002E-2</c:v>
                </c:pt>
                <c:pt idx="284276">
                  <c:v>4.4618999999999999E-2</c:v>
                </c:pt>
                <c:pt idx="284277">
                  <c:v>4.4616999999999997E-2</c:v>
                </c:pt>
                <c:pt idx="284278">
                  <c:v>4.4614000000000001E-2</c:v>
                </c:pt>
                <c:pt idx="284279">
                  <c:v>4.4611999999999999E-2</c:v>
                </c:pt>
                <c:pt idx="284280">
                  <c:v>4.4609999999999997E-2</c:v>
                </c:pt>
                <c:pt idx="284281">
                  <c:v>4.4607000000000001E-2</c:v>
                </c:pt>
                <c:pt idx="284282">
                  <c:v>4.4604999999999999E-2</c:v>
                </c:pt>
                <c:pt idx="284283">
                  <c:v>4.4602999999999997E-2</c:v>
                </c:pt>
                <c:pt idx="284284">
                  <c:v>4.4601000000000002E-2</c:v>
                </c:pt>
                <c:pt idx="284285">
                  <c:v>4.4599E-2</c:v>
                </c:pt>
                <c:pt idx="284286">
                  <c:v>4.4596999999999998E-2</c:v>
                </c:pt>
                <c:pt idx="284287">
                  <c:v>4.4595999999999997E-2</c:v>
                </c:pt>
                <c:pt idx="284288">
                  <c:v>4.4594000000000002E-2</c:v>
                </c:pt>
                <c:pt idx="284289">
                  <c:v>4.4593000000000001E-2</c:v>
                </c:pt>
                <c:pt idx="284290">
                  <c:v>4.4592E-2</c:v>
                </c:pt>
                <c:pt idx="284291">
                  <c:v>4.4590999999999999E-2</c:v>
                </c:pt>
                <c:pt idx="284292">
                  <c:v>4.4589999999999998E-2</c:v>
                </c:pt>
                <c:pt idx="284293">
                  <c:v>4.4589999999999998E-2</c:v>
                </c:pt>
                <c:pt idx="284294">
                  <c:v>4.4588999999999997E-2</c:v>
                </c:pt>
                <c:pt idx="284295">
                  <c:v>4.4588999999999997E-2</c:v>
                </c:pt>
                <c:pt idx="284296">
                  <c:v>4.4588000000000003E-2</c:v>
                </c:pt>
                <c:pt idx="284297">
                  <c:v>4.4588000000000003E-2</c:v>
                </c:pt>
                <c:pt idx="284298">
                  <c:v>4.4588999999999997E-2</c:v>
                </c:pt>
                <c:pt idx="284299">
                  <c:v>4.4588999999999997E-2</c:v>
                </c:pt>
                <c:pt idx="284300">
                  <c:v>4.4589999999999998E-2</c:v>
                </c:pt>
                <c:pt idx="284301">
                  <c:v>4.4589999999999998E-2</c:v>
                </c:pt>
                <c:pt idx="284302">
                  <c:v>4.4590999999999999E-2</c:v>
                </c:pt>
                <c:pt idx="284303">
                  <c:v>4.4592E-2</c:v>
                </c:pt>
                <c:pt idx="284304">
                  <c:v>4.4594000000000002E-2</c:v>
                </c:pt>
                <c:pt idx="284305">
                  <c:v>4.4595000000000003E-2</c:v>
                </c:pt>
                <c:pt idx="284306">
                  <c:v>4.4596999999999998E-2</c:v>
                </c:pt>
                <c:pt idx="284307">
                  <c:v>4.4597999999999999E-2</c:v>
                </c:pt>
                <c:pt idx="284308">
                  <c:v>4.4600000000000001E-2</c:v>
                </c:pt>
                <c:pt idx="284309">
                  <c:v>4.4602000000000003E-2</c:v>
                </c:pt>
                <c:pt idx="284310">
                  <c:v>4.4603999999999998E-2</c:v>
                </c:pt>
                <c:pt idx="284311">
                  <c:v>4.4606E-2</c:v>
                </c:pt>
                <c:pt idx="284312">
                  <c:v>4.4609000000000003E-2</c:v>
                </c:pt>
                <c:pt idx="284313">
                  <c:v>4.4610999999999998E-2</c:v>
                </c:pt>
                <c:pt idx="284314">
                  <c:v>4.4614000000000001E-2</c:v>
                </c:pt>
                <c:pt idx="284315">
                  <c:v>4.4616999999999997E-2</c:v>
                </c:pt>
                <c:pt idx="284316">
                  <c:v>4.462E-2</c:v>
                </c:pt>
                <c:pt idx="284317">
                  <c:v>4.4622000000000002E-2</c:v>
                </c:pt>
                <c:pt idx="284318">
                  <c:v>4.4624999999999998E-2</c:v>
                </c:pt>
                <c:pt idx="284319">
                  <c:v>4.4628000000000001E-2</c:v>
                </c:pt>
                <c:pt idx="284320">
                  <c:v>4.4630999999999997E-2</c:v>
                </c:pt>
                <c:pt idx="284321">
                  <c:v>4.4634E-2</c:v>
                </c:pt>
                <c:pt idx="284322">
                  <c:v>4.4637999999999997E-2</c:v>
                </c:pt>
                <c:pt idx="284323">
                  <c:v>4.4641E-2</c:v>
                </c:pt>
                <c:pt idx="284324">
                  <c:v>4.4644000000000003E-2</c:v>
                </c:pt>
                <c:pt idx="284325">
                  <c:v>4.4648E-2</c:v>
                </c:pt>
                <c:pt idx="284326">
                  <c:v>4.4651000000000003E-2</c:v>
                </c:pt>
                <c:pt idx="284327">
                  <c:v>4.4653999999999999E-2</c:v>
                </c:pt>
                <c:pt idx="284328">
                  <c:v>4.4657000000000002E-2</c:v>
                </c:pt>
                <c:pt idx="284329">
                  <c:v>4.4660999999999999E-2</c:v>
                </c:pt>
                <c:pt idx="284330">
                  <c:v>4.4664000000000002E-2</c:v>
                </c:pt>
                <c:pt idx="284331">
                  <c:v>4.4666999999999998E-2</c:v>
                </c:pt>
                <c:pt idx="284332">
                  <c:v>4.4670000000000001E-2</c:v>
                </c:pt>
                <c:pt idx="284333">
                  <c:v>4.4672999999999997E-2</c:v>
                </c:pt>
                <c:pt idx="284334">
                  <c:v>4.4674999999999999E-2</c:v>
                </c:pt>
                <c:pt idx="284335">
                  <c:v>4.4678000000000002E-2</c:v>
                </c:pt>
                <c:pt idx="284336">
                  <c:v>4.4680999999999998E-2</c:v>
                </c:pt>
                <c:pt idx="284337">
                  <c:v>4.4684000000000001E-2</c:v>
                </c:pt>
                <c:pt idx="284338">
                  <c:v>4.4685999999999997E-2</c:v>
                </c:pt>
                <c:pt idx="284339">
                  <c:v>4.4689E-2</c:v>
                </c:pt>
                <c:pt idx="284340">
                  <c:v>4.4691000000000002E-2</c:v>
                </c:pt>
                <c:pt idx="284341">
                  <c:v>4.4692999999999997E-2</c:v>
                </c:pt>
                <c:pt idx="284342">
                  <c:v>4.4694999999999999E-2</c:v>
                </c:pt>
                <c:pt idx="284343">
                  <c:v>4.4697000000000001E-2</c:v>
                </c:pt>
                <c:pt idx="284344">
                  <c:v>4.4699000000000003E-2</c:v>
                </c:pt>
                <c:pt idx="284345">
                  <c:v>4.4700999999999998E-2</c:v>
                </c:pt>
                <c:pt idx="284346">
                  <c:v>4.4701999999999999E-2</c:v>
                </c:pt>
                <c:pt idx="284347">
                  <c:v>4.4704000000000001E-2</c:v>
                </c:pt>
                <c:pt idx="284348">
                  <c:v>4.4705000000000002E-2</c:v>
                </c:pt>
                <c:pt idx="284349">
                  <c:v>4.4706999999999997E-2</c:v>
                </c:pt>
                <c:pt idx="284350">
                  <c:v>4.4707999999999998E-2</c:v>
                </c:pt>
                <c:pt idx="284351">
                  <c:v>4.4708999999999999E-2</c:v>
                </c:pt>
                <c:pt idx="284352">
                  <c:v>4.4708999999999999E-2</c:v>
                </c:pt>
                <c:pt idx="284353">
                  <c:v>4.471E-2</c:v>
                </c:pt>
                <c:pt idx="284354">
                  <c:v>4.471E-2</c:v>
                </c:pt>
                <c:pt idx="284355">
                  <c:v>4.4711000000000001E-2</c:v>
                </c:pt>
                <c:pt idx="284356">
                  <c:v>4.4711000000000001E-2</c:v>
                </c:pt>
                <c:pt idx="284357">
                  <c:v>4.4711000000000001E-2</c:v>
                </c:pt>
                <c:pt idx="284358">
                  <c:v>4.4711000000000001E-2</c:v>
                </c:pt>
                <c:pt idx="284359">
                  <c:v>4.4711000000000001E-2</c:v>
                </c:pt>
                <c:pt idx="284360">
                  <c:v>4.4711000000000001E-2</c:v>
                </c:pt>
                <c:pt idx="284361">
                  <c:v>4.4711000000000001E-2</c:v>
                </c:pt>
                <c:pt idx="284362">
                  <c:v>4.471E-2</c:v>
                </c:pt>
                <c:pt idx="284363">
                  <c:v>4.471E-2</c:v>
                </c:pt>
                <c:pt idx="284364">
                  <c:v>4.4708999999999999E-2</c:v>
                </c:pt>
                <c:pt idx="284365">
                  <c:v>4.4707999999999998E-2</c:v>
                </c:pt>
                <c:pt idx="284366">
                  <c:v>4.4707999999999998E-2</c:v>
                </c:pt>
                <c:pt idx="284367">
                  <c:v>4.4706999999999997E-2</c:v>
                </c:pt>
                <c:pt idx="284368">
                  <c:v>4.4706000000000003E-2</c:v>
                </c:pt>
                <c:pt idx="284369">
                  <c:v>4.4705000000000002E-2</c:v>
                </c:pt>
                <c:pt idx="284370">
                  <c:v>4.4704000000000001E-2</c:v>
                </c:pt>
                <c:pt idx="284371">
                  <c:v>4.4703E-2</c:v>
                </c:pt>
                <c:pt idx="284372">
                  <c:v>4.4701999999999999E-2</c:v>
                </c:pt>
                <c:pt idx="284373">
                  <c:v>4.4699999999999997E-2</c:v>
                </c:pt>
                <c:pt idx="284374">
                  <c:v>4.4699000000000003E-2</c:v>
                </c:pt>
                <c:pt idx="284375">
                  <c:v>4.4698000000000002E-2</c:v>
                </c:pt>
                <c:pt idx="284376">
                  <c:v>4.4697000000000001E-2</c:v>
                </c:pt>
                <c:pt idx="284377">
                  <c:v>4.4694999999999999E-2</c:v>
                </c:pt>
                <c:pt idx="284378">
                  <c:v>4.4693999999999998E-2</c:v>
                </c:pt>
                <c:pt idx="284379">
                  <c:v>4.4692000000000003E-2</c:v>
                </c:pt>
                <c:pt idx="284380">
                  <c:v>4.4691000000000002E-2</c:v>
                </c:pt>
                <c:pt idx="284381">
                  <c:v>4.4689E-2</c:v>
                </c:pt>
                <c:pt idx="284382">
                  <c:v>4.4687999999999999E-2</c:v>
                </c:pt>
                <c:pt idx="284383">
                  <c:v>4.4685999999999997E-2</c:v>
                </c:pt>
                <c:pt idx="284384">
                  <c:v>4.4685000000000002E-2</c:v>
                </c:pt>
                <c:pt idx="284385">
                  <c:v>4.4684000000000001E-2</c:v>
                </c:pt>
                <c:pt idx="284386">
                  <c:v>4.4681999999999999E-2</c:v>
                </c:pt>
                <c:pt idx="284387">
                  <c:v>4.4680999999999998E-2</c:v>
                </c:pt>
                <c:pt idx="284388">
                  <c:v>4.4679000000000003E-2</c:v>
                </c:pt>
                <c:pt idx="284389">
                  <c:v>4.4678000000000002E-2</c:v>
                </c:pt>
                <c:pt idx="284390">
                  <c:v>4.4677000000000001E-2</c:v>
                </c:pt>
                <c:pt idx="284391">
                  <c:v>4.4674999999999999E-2</c:v>
                </c:pt>
                <c:pt idx="284392">
                  <c:v>4.4673999999999998E-2</c:v>
                </c:pt>
                <c:pt idx="284393">
                  <c:v>4.4672999999999997E-2</c:v>
                </c:pt>
                <c:pt idx="284394">
                  <c:v>4.4672000000000003E-2</c:v>
                </c:pt>
                <c:pt idx="284395">
                  <c:v>4.4671000000000002E-2</c:v>
                </c:pt>
                <c:pt idx="284396">
                  <c:v>4.4670000000000001E-2</c:v>
                </c:pt>
                <c:pt idx="284397">
                  <c:v>4.4669E-2</c:v>
                </c:pt>
                <c:pt idx="284398">
                  <c:v>4.4667999999999999E-2</c:v>
                </c:pt>
                <c:pt idx="284399">
                  <c:v>4.4666999999999998E-2</c:v>
                </c:pt>
                <c:pt idx="284400">
                  <c:v>4.4665999999999997E-2</c:v>
                </c:pt>
                <c:pt idx="284401">
                  <c:v>4.4665000000000003E-2</c:v>
                </c:pt>
                <c:pt idx="284402">
                  <c:v>4.4664000000000002E-2</c:v>
                </c:pt>
                <c:pt idx="284403">
                  <c:v>4.4663000000000001E-2</c:v>
                </c:pt>
                <c:pt idx="284404">
                  <c:v>4.4662E-2</c:v>
                </c:pt>
                <c:pt idx="284405">
                  <c:v>4.4660999999999999E-2</c:v>
                </c:pt>
                <c:pt idx="284406">
                  <c:v>4.4659999999999998E-2</c:v>
                </c:pt>
                <c:pt idx="284407">
                  <c:v>4.4659999999999998E-2</c:v>
                </c:pt>
                <c:pt idx="284408">
                  <c:v>4.4658999999999997E-2</c:v>
                </c:pt>
                <c:pt idx="284409">
                  <c:v>4.4658999999999997E-2</c:v>
                </c:pt>
                <c:pt idx="284410">
                  <c:v>4.4658000000000003E-2</c:v>
                </c:pt>
                <c:pt idx="284411">
                  <c:v>4.4657000000000002E-2</c:v>
                </c:pt>
                <c:pt idx="284412">
                  <c:v>4.4657000000000002E-2</c:v>
                </c:pt>
                <c:pt idx="284413">
                  <c:v>4.4656000000000001E-2</c:v>
                </c:pt>
                <c:pt idx="284414">
                  <c:v>4.4655E-2</c:v>
                </c:pt>
                <c:pt idx="284415">
                  <c:v>4.4655E-2</c:v>
                </c:pt>
                <c:pt idx="284416">
                  <c:v>4.4653999999999999E-2</c:v>
                </c:pt>
                <c:pt idx="284417">
                  <c:v>4.4653999999999999E-2</c:v>
                </c:pt>
                <c:pt idx="284418">
                  <c:v>4.4652999999999998E-2</c:v>
                </c:pt>
                <c:pt idx="284419">
                  <c:v>4.4652999999999998E-2</c:v>
                </c:pt>
                <c:pt idx="284420">
                  <c:v>4.4652999999999998E-2</c:v>
                </c:pt>
                <c:pt idx="284421">
                  <c:v>4.4651999999999997E-2</c:v>
                </c:pt>
                <c:pt idx="284422">
                  <c:v>4.4651999999999997E-2</c:v>
                </c:pt>
                <c:pt idx="284423">
                  <c:v>4.4651000000000003E-2</c:v>
                </c:pt>
                <c:pt idx="284424">
                  <c:v>4.4650000000000002E-2</c:v>
                </c:pt>
                <c:pt idx="284425">
                  <c:v>4.4650000000000002E-2</c:v>
                </c:pt>
                <c:pt idx="284426">
                  <c:v>4.4649000000000001E-2</c:v>
                </c:pt>
                <c:pt idx="284427">
                  <c:v>4.4648E-2</c:v>
                </c:pt>
                <c:pt idx="284428">
                  <c:v>4.4648E-2</c:v>
                </c:pt>
                <c:pt idx="284429">
                  <c:v>4.4646999999999999E-2</c:v>
                </c:pt>
                <c:pt idx="284430">
                  <c:v>4.4645999999999998E-2</c:v>
                </c:pt>
                <c:pt idx="284431">
                  <c:v>4.4645999999999998E-2</c:v>
                </c:pt>
                <c:pt idx="284432">
                  <c:v>4.4644999999999997E-2</c:v>
                </c:pt>
                <c:pt idx="284433">
                  <c:v>4.4644000000000003E-2</c:v>
                </c:pt>
                <c:pt idx="284434">
                  <c:v>4.4643000000000002E-2</c:v>
                </c:pt>
                <c:pt idx="284435">
                  <c:v>4.4642000000000001E-2</c:v>
                </c:pt>
                <c:pt idx="284436">
                  <c:v>4.4641E-2</c:v>
                </c:pt>
                <c:pt idx="284437">
                  <c:v>4.4639999999999999E-2</c:v>
                </c:pt>
                <c:pt idx="284438">
                  <c:v>4.4638999999999998E-2</c:v>
                </c:pt>
                <c:pt idx="284439">
                  <c:v>4.4637000000000003E-2</c:v>
                </c:pt>
                <c:pt idx="284440">
                  <c:v>4.4636000000000002E-2</c:v>
                </c:pt>
                <c:pt idx="284441">
                  <c:v>4.4635000000000001E-2</c:v>
                </c:pt>
                <c:pt idx="284442">
                  <c:v>4.4634E-2</c:v>
                </c:pt>
                <c:pt idx="284443">
                  <c:v>4.4631999999999998E-2</c:v>
                </c:pt>
                <c:pt idx="284444">
                  <c:v>4.4630999999999997E-2</c:v>
                </c:pt>
                <c:pt idx="284445">
                  <c:v>4.4630000000000003E-2</c:v>
                </c:pt>
                <c:pt idx="284446">
                  <c:v>4.4628000000000001E-2</c:v>
                </c:pt>
                <c:pt idx="284447">
                  <c:v>4.4627E-2</c:v>
                </c:pt>
                <c:pt idx="284448">
                  <c:v>4.4624999999999998E-2</c:v>
                </c:pt>
                <c:pt idx="284449">
                  <c:v>4.4623999999999997E-2</c:v>
                </c:pt>
                <c:pt idx="284450">
                  <c:v>4.4622000000000002E-2</c:v>
                </c:pt>
                <c:pt idx="284451">
                  <c:v>4.462E-2</c:v>
                </c:pt>
                <c:pt idx="284452">
                  <c:v>4.4618999999999999E-2</c:v>
                </c:pt>
                <c:pt idx="284453">
                  <c:v>4.4617999999999998E-2</c:v>
                </c:pt>
                <c:pt idx="284454">
                  <c:v>4.4616000000000003E-2</c:v>
                </c:pt>
                <c:pt idx="284455">
                  <c:v>4.4615000000000002E-2</c:v>
                </c:pt>
                <c:pt idx="284456">
                  <c:v>4.4614000000000001E-2</c:v>
                </c:pt>
                <c:pt idx="284457">
                  <c:v>4.4611999999999999E-2</c:v>
                </c:pt>
                <c:pt idx="284458">
                  <c:v>4.4610999999999998E-2</c:v>
                </c:pt>
                <c:pt idx="284459">
                  <c:v>4.4609999999999997E-2</c:v>
                </c:pt>
                <c:pt idx="284460">
                  <c:v>4.4608000000000002E-2</c:v>
                </c:pt>
                <c:pt idx="284461">
                  <c:v>4.4607000000000001E-2</c:v>
                </c:pt>
                <c:pt idx="284462">
                  <c:v>4.4606E-2</c:v>
                </c:pt>
                <c:pt idx="284463">
                  <c:v>4.4604999999999999E-2</c:v>
                </c:pt>
                <c:pt idx="284464">
                  <c:v>4.4603999999999998E-2</c:v>
                </c:pt>
                <c:pt idx="284465">
                  <c:v>4.4603999999999998E-2</c:v>
                </c:pt>
                <c:pt idx="284466">
                  <c:v>4.4602999999999997E-2</c:v>
                </c:pt>
                <c:pt idx="284467">
                  <c:v>4.4602999999999997E-2</c:v>
                </c:pt>
                <c:pt idx="284468">
                  <c:v>4.4602000000000003E-2</c:v>
                </c:pt>
                <c:pt idx="284469">
                  <c:v>4.4602000000000003E-2</c:v>
                </c:pt>
                <c:pt idx="284470">
                  <c:v>4.4601000000000002E-2</c:v>
                </c:pt>
                <c:pt idx="284471">
                  <c:v>4.4601000000000002E-2</c:v>
                </c:pt>
                <c:pt idx="284472">
                  <c:v>4.4601000000000002E-2</c:v>
                </c:pt>
                <c:pt idx="284473">
                  <c:v>4.4601000000000002E-2</c:v>
                </c:pt>
                <c:pt idx="284474">
                  <c:v>4.4601000000000002E-2</c:v>
                </c:pt>
                <c:pt idx="284475">
                  <c:v>4.4601000000000002E-2</c:v>
                </c:pt>
                <c:pt idx="284476">
                  <c:v>4.4601000000000002E-2</c:v>
                </c:pt>
                <c:pt idx="284477">
                  <c:v>4.4602000000000003E-2</c:v>
                </c:pt>
                <c:pt idx="284478">
                  <c:v>4.4602000000000003E-2</c:v>
                </c:pt>
                <c:pt idx="284479">
                  <c:v>4.4602999999999997E-2</c:v>
                </c:pt>
                <c:pt idx="284480">
                  <c:v>4.4603999999999998E-2</c:v>
                </c:pt>
                <c:pt idx="284481">
                  <c:v>4.4603999999999998E-2</c:v>
                </c:pt>
                <c:pt idx="284482">
                  <c:v>4.4604999999999999E-2</c:v>
                </c:pt>
                <c:pt idx="284483">
                  <c:v>4.4606E-2</c:v>
                </c:pt>
                <c:pt idx="284484">
                  <c:v>4.4607000000000001E-2</c:v>
                </c:pt>
                <c:pt idx="284485">
                  <c:v>4.4608000000000002E-2</c:v>
                </c:pt>
                <c:pt idx="284486">
                  <c:v>4.4609000000000003E-2</c:v>
                </c:pt>
                <c:pt idx="284487">
                  <c:v>4.4609999999999997E-2</c:v>
                </c:pt>
                <c:pt idx="284488">
                  <c:v>4.4610999999999998E-2</c:v>
                </c:pt>
                <c:pt idx="284489">
                  <c:v>4.4611999999999999E-2</c:v>
                </c:pt>
                <c:pt idx="284490">
                  <c:v>4.4613E-2</c:v>
                </c:pt>
                <c:pt idx="284491">
                  <c:v>4.4615000000000002E-2</c:v>
                </c:pt>
                <c:pt idx="284492">
                  <c:v>4.4616000000000003E-2</c:v>
                </c:pt>
                <c:pt idx="284493">
                  <c:v>4.4616999999999997E-2</c:v>
                </c:pt>
                <c:pt idx="284494">
                  <c:v>4.4617999999999998E-2</c:v>
                </c:pt>
                <c:pt idx="284495">
                  <c:v>4.4618999999999999E-2</c:v>
                </c:pt>
                <c:pt idx="284496">
                  <c:v>4.462E-2</c:v>
                </c:pt>
                <c:pt idx="284497">
                  <c:v>4.4621000000000001E-2</c:v>
                </c:pt>
                <c:pt idx="284498">
                  <c:v>4.4622000000000002E-2</c:v>
                </c:pt>
                <c:pt idx="284499">
                  <c:v>4.4623000000000003E-2</c:v>
                </c:pt>
                <c:pt idx="284500">
                  <c:v>4.4623999999999997E-2</c:v>
                </c:pt>
                <c:pt idx="284501">
                  <c:v>4.4623999999999997E-2</c:v>
                </c:pt>
                <c:pt idx="284502">
                  <c:v>4.4624999999999998E-2</c:v>
                </c:pt>
                <c:pt idx="284503">
                  <c:v>4.4625999999999999E-2</c:v>
                </c:pt>
                <c:pt idx="284504">
                  <c:v>4.4625999999999999E-2</c:v>
                </c:pt>
                <c:pt idx="284505">
                  <c:v>4.4627E-2</c:v>
                </c:pt>
                <c:pt idx="284506">
                  <c:v>4.4627E-2</c:v>
                </c:pt>
                <c:pt idx="284507">
                  <c:v>4.4627E-2</c:v>
                </c:pt>
                <c:pt idx="284508">
                  <c:v>4.4627E-2</c:v>
                </c:pt>
                <c:pt idx="284509">
                  <c:v>4.4627E-2</c:v>
                </c:pt>
                <c:pt idx="284510">
                  <c:v>4.4627E-2</c:v>
                </c:pt>
                <c:pt idx="284511">
                  <c:v>4.4627E-2</c:v>
                </c:pt>
                <c:pt idx="284512">
                  <c:v>4.4627E-2</c:v>
                </c:pt>
                <c:pt idx="284513">
                  <c:v>4.4625999999999999E-2</c:v>
                </c:pt>
                <c:pt idx="284514">
                  <c:v>4.4625999999999999E-2</c:v>
                </c:pt>
                <c:pt idx="284515">
                  <c:v>4.4624999999999998E-2</c:v>
                </c:pt>
                <c:pt idx="284516">
                  <c:v>4.4624999999999998E-2</c:v>
                </c:pt>
                <c:pt idx="284517">
                  <c:v>4.4623999999999997E-2</c:v>
                </c:pt>
                <c:pt idx="284518">
                  <c:v>4.4623000000000003E-2</c:v>
                </c:pt>
                <c:pt idx="284519">
                  <c:v>4.4622000000000002E-2</c:v>
                </c:pt>
                <c:pt idx="284520">
                  <c:v>4.4621000000000001E-2</c:v>
                </c:pt>
                <c:pt idx="284521">
                  <c:v>4.4618999999999999E-2</c:v>
                </c:pt>
                <c:pt idx="284522">
                  <c:v>4.4617999999999998E-2</c:v>
                </c:pt>
                <c:pt idx="284523">
                  <c:v>4.4616999999999997E-2</c:v>
                </c:pt>
                <c:pt idx="284524">
                  <c:v>4.4615000000000002E-2</c:v>
                </c:pt>
                <c:pt idx="284525">
                  <c:v>4.4614000000000001E-2</c:v>
                </c:pt>
                <c:pt idx="284526">
                  <c:v>4.4611999999999999E-2</c:v>
                </c:pt>
                <c:pt idx="284527">
                  <c:v>4.4610999999999998E-2</c:v>
                </c:pt>
                <c:pt idx="284528">
                  <c:v>4.4609000000000003E-2</c:v>
                </c:pt>
                <c:pt idx="284529">
                  <c:v>4.4607000000000001E-2</c:v>
                </c:pt>
                <c:pt idx="284530">
                  <c:v>4.4606E-2</c:v>
                </c:pt>
                <c:pt idx="284531">
                  <c:v>4.4603999999999998E-2</c:v>
                </c:pt>
                <c:pt idx="284532">
                  <c:v>4.4602000000000003E-2</c:v>
                </c:pt>
                <c:pt idx="284533">
                  <c:v>4.4600000000000001E-2</c:v>
                </c:pt>
                <c:pt idx="284534">
                  <c:v>4.4599E-2</c:v>
                </c:pt>
                <c:pt idx="284535">
                  <c:v>4.4596999999999998E-2</c:v>
                </c:pt>
                <c:pt idx="284536">
                  <c:v>4.4595000000000003E-2</c:v>
                </c:pt>
                <c:pt idx="284537">
                  <c:v>4.4594000000000002E-2</c:v>
                </c:pt>
                <c:pt idx="284538">
                  <c:v>4.4592E-2</c:v>
                </c:pt>
                <c:pt idx="284539">
                  <c:v>4.4590999999999999E-2</c:v>
                </c:pt>
                <c:pt idx="284540">
                  <c:v>4.4588999999999997E-2</c:v>
                </c:pt>
                <c:pt idx="284541">
                  <c:v>4.4588000000000003E-2</c:v>
                </c:pt>
                <c:pt idx="284542">
                  <c:v>4.4586000000000001E-2</c:v>
                </c:pt>
                <c:pt idx="284543">
                  <c:v>4.4585E-2</c:v>
                </c:pt>
                <c:pt idx="284544">
                  <c:v>4.4583999999999999E-2</c:v>
                </c:pt>
                <c:pt idx="284545">
                  <c:v>4.4581999999999997E-2</c:v>
                </c:pt>
                <c:pt idx="284546">
                  <c:v>4.4581000000000003E-2</c:v>
                </c:pt>
                <c:pt idx="284547">
                  <c:v>4.4580000000000002E-2</c:v>
                </c:pt>
                <c:pt idx="284548">
                  <c:v>4.4580000000000002E-2</c:v>
                </c:pt>
                <c:pt idx="284549">
                  <c:v>4.4579000000000001E-2</c:v>
                </c:pt>
                <c:pt idx="284550">
                  <c:v>4.4578E-2</c:v>
                </c:pt>
                <c:pt idx="284551">
                  <c:v>4.4578E-2</c:v>
                </c:pt>
                <c:pt idx="284552">
                  <c:v>4.4576999999999999E-2</c:v>
                </c:pt>
                <c:pt idx="284553">
                  <c:v>4.4576999999999999E-2</c:v>
                </c:pt>
                <c:pt idx="284554">
                  <c:v>4.4576999999999999E-2</c:v>
                </c:pt>
                <c:pt idx="284555">
                  <c:v>4.4576999999999999E-2</c:v>
                </c:pt>
                <c:pt idx="284556">
                  <c:v>4.4576999999999999E-2</c:v>
                </c:pt>
                <c:pt idx="284557">
                  <c:v>4.4576999999999999E-2</c:v>
                </c:pt>
                <c:pt idx="284558">
                  <c:v>4.4578E-2</c:v>
                </c:pt>
                <c:pt idx="284559">
                  <c:v>4.4578E-2</c:v>
                </c:pt>
                <c:pt idx="284560">
                  <c:v>4.4579000000000001E-2</c:v>
                </c:pt>
                <c:pt idx="284561">
                  <c:v>4.4580000000000002E-2</c:v>
                </c:pt>
                <c:pt idx="284562">
                  <c:v>4.4581000000000003E-2</c:v>
                </c:pt>
                <c:pt idx="284563">
                  <c:v>4.4581999999999997E-2</c:v>
                </c:pt>
                <c:pt idx="284564">
                  <c:v>4.4582999999999998E-2</c:v>
                </c:pt>
                <c:pt idx="284565">
                  <c:v>4.4583999999999999E-2</c:v>
                </c:pt>
                <c:pt idx="284566">
                  <c:v>4.4585E-2</c:v>
                </c:pt>
                <c:pt idx="284567">
                  <c:v>4.4587000000000002E-2</c:v>
                </c:pt>
                <c:pt idx="284568">
                  <c:v>4.4588000000000003E-2</c:v>
                </c:pt>
                <c:pt idx="284569">
                  <c:v>4.4589999999999998E-2</c:v>
                </c:pt>
                <c:pt idx="284570">
                  <c:v>4.4592E-2</c:v>
                </c:pt>
                <c:pt idx="284571">
                  <c:v>4.4594000000000002E-2</c:v>
                </c:pt>
                <c:pt idx="284572">
                  <c:v>4.4595999999999997E-2</c:v>
                </c:pt>
                <c:pt idx="284573">
                  <c:v>4.4597999999999999E-2</c:v>
                </c:pt>
                <c:pt idx="284574">
                  <c:v>4.4600000000000001E-2</c:v>
                </c:pt>
                <c:pt idx="284575">
                  <c:v>4.4602000000000003E-2</c:v>
                </c:pt>
                <c:pt idx="284576">
                  <c:v>4.4603999999999998E-2</c:v>
                </c:pt>
                <c:pt idx="284577">
                  <c:v>4.4607000000000001E-2</c:v>
                </c:pt>
                <c:pt idx="284578">
                  <c:v>4.4609000000000003E-2</c:v>
                </c:pt>
                <c:pt idx="284579">
                  <c:v>4.4610999999999998E-2</c:v>
                </c:pt>
                <c:pt idx="284580">
                  <c:v>4.4614000000000001E-2</c:v>
                </c:pt>
                <c:pt idx="284581">
                  <c:v>4.4616000000000003E-2</c:v>
                </c:pt>
                <c:pt idx="284582">
                  <c:v>4.4618999999999999E-2</c:v>
                </c:pt>
                <c:pt idx="284583">
                  <c:v>4.4622000000000002E-2</c:v>
                </c:pt>
                <c:pt idx="284584">
                  <c:v>4.4624999999999998E-2</c:v>
                </c:pt>
                <c:pt idx="284585">
                  <c:v>4.4627E-2</c:v>
                </c:pt>
                <c:pt idx="284586">
                  <c:v>4.4630000000000003E-2</c:v>
                </c:pt>
                <c:pt idx="284587">
                  <c:v>4.4632999999999999E-2</c:v>
                </c:pt>
                <c:pt idx="284588">
                  <c:v>4.4636000000000002E-2</c:v>
                </c:pt>
                <c:pt idx="284589">
                  <c:v>4.4637999999999997E-2</c:v>
                </c:pt>
                <c:pt idx="284590">
                  <c:v>4.4641E-2</c:v>
                </c:pt>
                <c:pt idx="284591">
                  <c:v>4.4644000000000003E-2</c:v>
                </c:pt>
                <c:pt idx="284592">
                  <c:v>4.4645999999999998E-2</c:v>
                </c:pt>
                <c:pt idx="284593">
                  <c:v>4.4649000000000001E-2</c:v>
                </c:pt>
                <c:pt idx="284594">
                  <c:v>4.4651999999999997E-2</c:v>
                </c:pt>
                <c:pt idx="284595">
                  <c:v>4.4655E-2</c:v>
                </c:pt>
                <c:pt idx="284596">
                  <c:v>4.4658000000000003E-2</c:v>
                </c:pt>
                <c:pt idx="284597">
                  <c:v>4.4659999999999998E-2</c:v>
                </c:pt>
                <c:pt idx="284598">
                  <c:v>4.4663000000000001E-2</c:v>
                </c:pt>
                <c:pt idx="284599">
                  <c:v>4.4665000000000003E-2</c:v>
                </c:pt>
                <c:pt idx="284600">
                  <c:v>4.4667999999999999E-2</c:v>
                </c:pt>
                <c:pt idx="284601">
                  <c:v>4.4670000000000001E-2</c:v>
                </c:pt>
                <c:pt idx="284602">
                  <c:v>4.4672999999999997E-2</c:v>
                </c:pt>
                <c:pt idx="284603">
                  <c:v>4.4674999999999999E-2</c:v>
                </c:pt>
                <c:pt idx="284604">
                  <c:v>4.4677000000000001E-2</c:v>
                </c:pt>
                <c:pt idx="284605">
                  <c:v>4.4679000000000003E-2</c:v>
                </c:pt>
                <c:pt idx="284606">
                  <c:v>4.4680999999999998E-2</c:v>
                </c:pt>
                <c:pt idx="284607">
                  <c:v>4.4684000000000001E-2</c:v>
                </c:pt>
                <c:pt idx="284608">
                  <c:v>4.4685999999999997E-2</c:v>
                </c:pt>
                <c:pt idx="284609">
                  <c:v>4.4686999999999998E-2</c:v>
                </c:pt>
                <c:pt idx="284610">
                  <c:v>4.4689E-2</c:v>
                </c:pt>
                <c:pt idx="284611">
                  <c:v>4.4691000000000002E-2</c:v>
                </c:pt>
                <c:pt idx="284612">
                  <c:v>4.4692000000000003E-2</c:v>
                </c:pt>
                <c:pt idx="284613">
                  <c:v>4.4692999999999997E-2</c:v>
                </c:pt>
                <c:pt idx="284614">
                  <c:v>4.4694999999999999E-2</c:v>
                </c:pt>
                <c:pt idx="284615">
                  <c:v>4.4696E-2</c:v>
                </c:pt>
                <c:pt idx="284616">
                  <c:v>4.4697000000000001E-2</c:v>
                </c:pt>
                <c:pt idx="284617">
                  <c:v>4.4698000000000002E-2</c:v>
                </c:pt>
                <c:pt idx="284618">
                  <c:v>4.4698000000000002E-2</c:v>
                </c:pt>
                <c:pt idx="284619">
                  <c:v>4.4699000000000003E-2</c:v>
                </c:pt>
                <c:pt idx="284620">
                  <c:v>4.4699000000000003E-2</c:v>
                </c:pt>
                <c:pt idx="284621">
                  <c:v>4.4699999999999997E-2</c:v>
                </c:pt>
                <c:pt idx="284622">
                  <c:v>4.4699999999999997E-2</c:v>
                </c:pt>
                <c:pt idx="284623">
                  <c:v>4.4699999999999997E-2</c:v>
                </c:pt>
                <c:pt idx="284624">
                  <c:v>4.4699999999999997E-2</c:v>
                </c:pt>
                <c:pt idx="284625">
                  <c:v>4.4699000000000003E-2</c:v>
                </c:pt>
                <c:pt idx="284626">
                  <c:v>4.4699000000000003E-2</c:v>
                </c:pt>
                <c:pt idx="284627">
                  <c:v>4.4698000000000002E-2</c:v>
                </c:pt>
                <c:pt idx="284628">
                  <c:v>4.4698000000000002E-2</c:v>
                </c:pt>
                <c:pt idx="284629">
                  <c:v>4.4697000000000001E-2</c:v>
                </c:pt>
                <c:pt idx="284630">
                  <c:v>4.4696E-2</c:v>
                </c:pt>
                <c:pt idx="284631">
                  <c:v>4.4694999999999999E-2</c:v>
                </c:pt>
                <c:pt idx="284632">
                  <c:v>4.4693999999999998E-2</c:v>
                </c:pt>
                <c:pt idx="284633">
                  <c:v>4.4692999999999997E-2</c:v>
                </c:pt>
                <c:pt idx="284634">
                  <c:v>4.4691000000000002E-2</c:v>
                </c:pt>
                <c:pt idx="284635">
                  <c:v>4.4690000000000001E-2</c:v>
                </c:pt>
                <c:pt idx="284636">
                  <c:v>4.4687999999999999E-2</c:v>
                </c:pt>
                <c:pt idx="284637">
                  <c:v>4.4685999999999997E-2</c:v>
                </c:pt>
                <c:pt idx="284638">
                  <c:v>4.4684000000000001E-2</c:v>
                </c:pt>
                <c:pt idx="284639">
                  <c:v>4.4681999999999999E-2</c:v>
                </c:pt>
                <c:pt idx="284640">
                  <c:v>4.4679999999999997E-2</c:v>
                </c:pt>
                <c:pt idx="284641">
                  <c:v>4.4678000000000002E-2</c:v>
                </c:pt>
                <c:pt idx="284642">
                  <c:v>4.4676E-2</c:v>
                </c:pt>
                <c:pt idx="284643">
                  <c:v>4.4673999999999998E-2</c:v>
                </c:pt>
                <c:pt idx="284644">
                  <c:v>4.4672000000000003E-2</c:v>
                </c:pt>
                <c:pt idx="284645">
                  <c:v>4.4670000000000001E-2</c:v>
                </c:pt>
                <c:pt idx="284646">
                  <c:v>4.4666999999999998E-2</c:v>
                </c:pt>
                <c:pt idx="284647">
                  <c:v>4.4665000000000003E-2</c:v>
                </c:pt>
                <c:pt idx="284648">
                  <c:v>4.4662E-2</c:v>
                </c:pt>
                <c:pt idx="284649">
                  <c:v>4.4659999999999998E-2</c:v>
                </c:pt>
                <c:pt idx="284650">
                  <c:v>4.4657000000000002E-2</c:v>
                </c:pt>
                <c:pt idx="284651">
                  <c:v>4.4655E-2</c:v>
                </c:pt>
                <c:pt idx="284652">
                  <c:v>4.4652999999999998E-2</c:v>
                </c:pt>
                <c:pt idx="284653">
                  <c:v>4.4650000000000002E-2</c:v>
                </c:pt>
                <c:pt idx="284654">
                  <c:v>4.4648E-2</c:v>
                </c:pt>
                <c:pt idx="284655">
                  <c:v>4.4645999999999998E-2</c:v>
                </c:pt>
                <c:pt idx="284656">
                  <c:v>4.4643000000000002E-2</c:v>
                </c:pt>
                <c:pt idx="284657">
                  <c:v>4.4641E-2</c:v>
                </c:pt>
                <c:pt idx="284658">
                  <c:v>4.4638999999999998E-2</c:v>
                </c:pt>
                <c:pt idx="284659">
                  <c:v>4.4637000000000003E-2</c:v>
                </c:pt>
                <c:pt idx="284660">
                  <c:v>4.4634E-2</c:v>
                </c:pt>
                <c:pt idx="284661">
                  <c:v>4.4631999999999998E-2</c:v>
                </c:pt>
                <c:pt idx="284662">
                  <c:v>4.4630000000000003E-2</c:v>
                </c:pt>
                <c:pt idx="284663">
                  <c:v>4.4628000000000001E-2</c:v>
                </c:pt>
                <c:pt idx="284664">
                  <c:v>4.4625999999999999E-2</c:v>
                </c:pt>
                <c:pt idx="284665">
                  <c:v>4.4624999999999998E-2</c:v>
                </c:pt>
                <c:pt idx="284666">
                  <c:v>4.4623000000000003E-2</c:v>
                </c:pt>
                <c:pt idx="284667">
                  <c:v>4.4621000000000001E-2</c:v>
                </c:pt>
                <c:pt idx="284668">
                  <c:v>4.462E-2</c:v>
                </c:pt>
                <c:pt idx="284669">
                  <c:v>4.4617999999999998E-2</c:v>
                </c:pt>
                <c:pt idx="284670">
                  <c:v>4.4616999999999997E-2</c:v>
                </c:pt>
                <c:pt idx="284671">
                  <c:v>4.4615000000000002E-2</c:v>
                </c:pt>
                <c:pt idx="284672">
                  <c:v>4.4614000000000001E-2</c:v>
                </c:pt>
                <c:pt idx="284673">
                  <c:v>4.4611999999999999E-2</c:v>
                </c:pt>
                <c:pt idx="284674">
                  <c:v>4.4610999999999998E-2</c:v>
                </c:pt>
                <c:pt idx="284675">
                  <c:v>4.4609999999999997E-2</c:v>
                </c:pt>
                <c:pt idx="284676">
                  <c:v>4.4609000000000003E-2</c:v>
                </c:pt>
                <c:pt idx="284677">
                  <c:v>4.4608000000000002E-2</c:v>
                </c:pt>
                <c:pt idx="284678">
                  <c:v>4.4607000000000001E-2</c:v>
                </c:pt>
                <c:pt idx="284679">
                  <c:v>4.4607000000000001E-2</c:v>
                </c:pt>
                <c:pt idx="284680">
                  <c:v>4.4606E-2</c:v>
                </c:pt>
                <c:pt idx="284681">
                  <c:v>4.4604999999999999E-2</c:v>
                </c:pt>
                <c:pt idx="284682">
                  <c:v>4.4603999999999998E-2</c:v>
                </c:pt>
                <c:pt idx="284683">
                  <c:v>4.4603999999999998E-2</c:v>
                </c:pt>
                <c:pt idx="284684">
                  <c:v>4.4602999999999997E-2</c:v>
                </c:pt>
                <c:pt idx="284685">
                  <c:v>4.4602999999999997E-2</c:v>
                </c:pt>
                <c:pt idx="284686">
                  <c:v>4.4602000000000003E-2</c:v>
                </c:pt>
                <c:pt idx="284687">
                  <c:v>4.4602000000000003E-2</c:v>
                </c:pt>
                <c:pt idx="284688">
                  <c:v>4.4601000000000002E-2</c:v>
                </c:pt>
                <c:pt idx="284689">
                  <c:v>4.4601000000000002E-2</c:v>
                </c:pt>
                <c:pt idx="284690">
                  <c:v>4.4601000000000002E-2</c:v>
                </c:pt>
                <c:pt idx="284691">
                  <c:v>4.4601000000000002E-2</c:v>
                </c:pt>
                <c:pt idx="284692">
                  <c:v>4.4601000000000002E-2</c:v>
                </c:pt>
                <c:pt idx="284693">
                  <c:v>4.4601000000000002E-2</c:v>
                </c:pt>
                <c:pt idx="284694">
                  <c:v>4.4601000000000002E-2</c:v>
                </c:pt>
                <c:pt idx="284695">
                  <c:v>4.4601000000000002E-2</c:v>
                </c:pt>
                <c:pt idx="284696">
                  <c:v>4.4601000000000002E-2</c:v>
                </c:pt>
                <c:pt idx="284697">
                  <c:v>4.4601000000000002E-2</c:v>
                </c:pt>
                <c:pt idx="284698">
                  <c:v>4.4601000000000002E-2</c:v>
                </c:pt>
                <c:pt idx="284699">
                  <c:v>4.4601000000000002E-2</c:v>
                </c:pt>
                <c:pt idx="284700">
                  <c:v>4.4602000000000003E-2</c:v>
                </c:pt>
                <c:pt idx="284701">
                  <c:v>4.4602000000000003E-2</c:v>
                </c:pt>
                <c:pt idx="284702">
                  <c:v>4.4602999999999997E-2</c:v>
                </c:pt>
                <c:pt idx="284703">
                  <c:v>4.4602999999999997E-2</c:v>
                </c:pt>
                <c:pt idx="284704">
                  <c:v>4.4603999999999998E-2</c:v>
                </c:pt>
                <c:pt idx="284705">
                  <c:v>4.4603999999999998E-2</c:v>
                </c:pt>
                <c:pt idx="284706">
                  <c:v>4.4604999999999999E-2</c:v>
                </c:pt>
                <c:pt idx="284707">
                  <c:v>4.4604999999999999E-2</c:v>
                </c:pt>
                <c:pt idx="284708">
                  <c:v>4.4606E-2</c:v>
                </c:pt>
                <c:pt idx="284709">
                  <c:v>4.4607000000000001E-2</c:v>
                </c:pt>
                <c:pt idx="284710">
                  <c:v>4.4607000000000001E-2</c:v>
                </c:pt>
                <c:pt idx="284711">
                  <c:v>4.4608000000000002E-2</c:v>
                </c:pt>
                <c:pt idx="284712">
                  <c:v>4.4609000000000003E-2</c:v>
                </c:pt>
                <c:pt idx="284713">
                  <c:v>4.4609999999999997E-2</c:v>
                </c:pt>
                <c:pt idx="284714">
                  <c:v>4.4610999999999998E-2</c:v>
                </c:pt>
                <c:pt idx="284715">
                  <c:v>4.4611999999999999E-2</c:v>
                </c:pt>
                <c:pt idx="284716">
                  <c:v>4.4614000000000001E-2</c:v>
                </c:pt>
                <c:pt idx="284717">
                  <c:v>4.4615000000000002E-2</c:v>
                </c:pt>
                <c:pt idx="284718">
                  <c:v>4.4616000000000003E-2</c:v>
                </c:pt>
                <c:pt idx="284719">
                  <c:v>4.4616999999999997E-2</c:v>
                </c:pt>
                <c:pt idx="284720">
                  <c:v>4.4617999999999998E-2</c:v>
                </c:pt>
                <c:pt idx="284721">
                  <c:v>4.462E-2</c:v>
                </c:pt>
                <c:pt idx="284722">
                  <c:v>4.4621000000000001E-2</c:v>
                </c:pt>
                <c:pt idx="284723">
                  <c:v>4.4623000000000003E-2</c:v>
                </c:pt>
                <c:pt idx="284724">
                  <c:v>4.4624999999999998E-2</c:v>
                </c:pt>
                <c:pt idx="284725">
                  <c:v>4.4625999999999999E-2</c:v>
                </c:pt>
                <c:pt idx="284726">
                  <c:v>4.4628000000000001E-2</c:v>
                </c:pt>
                <c:pt idx="284727">
                  <c:v>4.4630000000000003E-2</c:v>
                </c:pt>
                <c:pt idx="284728">
                  <c:v>4.4631999999999998E-2</c:v>
                </c:pt>
                <c:pt idx="284729">
                  <c:v>4.4634E-2</c:v>
                </c:pt>
                <c:pt idx="284730">
                  <c:v>4.4636000000000002E-2</c:v>
                </c:pt>
                <c:pt idx="284731">
                  <c:v>4.4637999999999997E-2</c:v>
                </c:pt>
                <c:pt idx="284732">
                  <c:v>4.4639999999999999E-2</c:v>
                </c:pt>
                <c:pt idx="284733">
                  <c:v>4.4642000000000001E-2</c:v>
                </c:pt>
                <c:pt idx="284734">
                  <c:v>4.4644000000000003E-2</c:v>
                </c:pt>
                <c:pt idx="284735">
                  <c:v>4.4646999999999999E-2</c:v>
                </c:pt>
                <c:pt idx="284736">
                  <c:v>4.4649000000000001E-2</c:v>
                </c:pt>
                <c:pt idx="284737">
                  <c:v>4.4651999999999997E-2</c:v>
                </c:pt>
                <c:pt idx="284738">
                  <c:v>4.4653999999999999E-2</c:v>
                </c:pt>
                <c:pt idx="284739">
                  <c:v>4.4657000000000002E-2</c:v>
                </c:pt>
                <c:pt idx="284740">
                  <c:v>4.4659999999999998E-2</c:v>
                </c:pt>
                <c:pt idx="284741">
                  <c:v>4.4662E-2</c:v>
                </c:pt>
                <c:pt idx="284742">
                  <c:v>4.4665000000000003E-2</c:v>
                </c:pt>
                <c:pt idx="284743">
                  <c:v>4.4667999999999999E-2</c:v>
                </c:pt>
                <c:pt idx="284744">
                  <c:v>4.4671000000000002E-2</c:v>
                </c:pt>
                <c:pt idx="284745">
                  <c:v>4.4673999999999998E-2</c:v>
                </c:pt>
                <c:pt idx="284746">
                  <c:v>4.4677000000000001E-2</c:v>
                </c:pt>
                <c:pt idx="284747">
                  <c:v>4.4679999999999997E-2</c:v>
                </c:pt>
                <c:pt idx="284748">
                  <c:v>4.4683E-2</c:v>
                </c:pt>
                <c:pt idx="284749">
                  <c:v>4.4685999999999997E-2</c:v>
                </c:pt>
                <c:pt idx="284750">
                  <c:v>4.4689E-2</c:v>
                </c:pt>
                <c:pt idx="284751">
                  <c:v>4.4692000000000003E-2</c:v>
                </c:pt>
                <c:pt idx="284752">
                  <c:v>4.4696E-2</c:v>
                </c:pt>
                <c:pt idx="284753">
                  <c:v>4.4699000000000003E-2</c:v>
                </c:pt>
                <c:pt idx="284754">
                  <c:v>4.4701999999999999E-2</c:v>
                </c:pt>
                <c:pt idx="284755">
                  <c:v>4.4705000000000002E-2</c:v>
                </c:pt>
                <c:pt idx="284756">
                  <c:v>4.4707999999999998E-2</c:v>
                </c:pt>
                <c:pt idx="284757">
                  <c:v>4.4711000000000001E-2</c:v>
                </c:pt>
                <c:pt idx="284758">
                  <c:v>4.4713999999999997E-2</c:v>
                </c:pt>
                <c:pt idx="284759">
                  <c:v>4.4718000000000001E-2</c:v>
                </c:pt>
                <c:pt idx="284760">
                  <c:v>4.4720999999999997E-2</c:v>
                </c:pt>
                <c:pt idx="284761">
                  <c:v>4.4724E-2</c:v>
                </c:pt>
                <c:pt idx="284762">
                  <c:v>4.4727000000000003E-2</c:v>
                </c:pt>
                <c:pt idx="284763">
                  <c:v>4.4729999999999999E-2</c:v>
                </c:pt>
                <c:pt idx="284764">
                  <c:v>4.4733000000000002E-2</c:v>
                </c:pt>
                <c:pt idx="284765">
                  <c:v>4.4735999999999998E-2</c:v>
                </c:pt>
                <c:pt idx="284766">
                  <c:v>4.4739000000000001E-2</c:v>
                </c:pt>
                <c:pt idx="284767">
                  <c:v>4.4741999999999997E-2</c:v>
                </c:pt>
                <c:pt idx="284768">
                  <c:v>4.4745E-2</c:v>
                </c:pt>
                <c:pt idx="284769">
                  <c:v>4.4748000000000003E-2</c:v>
                </c:pt>
                <c:pt idx="284770">
                  <c:v>4.4749999999999998E-2</c:v>
                </c:pt>
                <c:pt idx="284771">
                  <c:v>4.4753000000000001E-2</c:v>
                </c:pt>
                <c:pt idx="284772">
                  <c:v>4.4755999999999997E-2</c:v>
                </c:pt>
                <c:pt idx="284773">
                  <c:v>4.4759E-2</c:v>
                </c:pt>
                <c:pt idx="284774">
                  <c:v>4.4762000000000003E-2</c:v>
                </c:pt>
                <c:pt idx="284775">
                  <c:v>4.4763999999999998E-2</c:v>
                </c:pt>
                <c:pt idx="284776">
                  <c:v>4.4767000000000001E-2</c:v>
                </c:pt>
                <c:pt idx="284777">
                  <c:v>4.4769000000000003E-2</c:v>
                </c:pt>
                <c:pt idx="284778">
                  <c:v>4.4770999999999998E-2</c:v>
                </c:pt>
                <c:pt idx="284779">
                  <c:v>4.4774000000000001E-2</c:v>
                </c:pt>
                <c:pt idx="284780">
                  <c:v>4.4776000000000003E-2</c:v>
                </c:pt>
                <c:pt idx="284781">
                  <c:v>4.4777999999999998E-2</c:v>
                </c:pt>
                <c:pt idx="284782">
                  <c:v>4.4781000000000001E-2</c:v>
                </c:pt>
                <c:pt idx="284783">
                  <c:v>4.4783000000000003E-2</c:v>
                </c:pt>
                <c:pt idx="284784">
                  <c:v>4.4784999999999998E-2</c:v>
                </c:pt>
                <c:pt idx="284785">
                  <c:v>4.4787E-2</c:v>
                </c:pt>
                <c:pt idx="284786">
                  <c:v>4.4789000000000002E-2</c:v>
                </c:pt>
                <c:pt idx="284787">
                  <c:v>4.4790999999999997E-2</c:v>
                </c:pt>
                <c:pt idx="284788">
                  <c:v>4.4792999999999999E-2</c:v>
                </c:pt>
                <c:pt idx="284789">
                  <c:v>4.4795000000000001E-2</c:v>
                </c:pt>
                <c:pt idx="284790">
                  <c:v>4.4796999999999997E-2</c:v>
                </c:pt>
                <c:pt idx="284791">
                  <c:v>4.4798999999999999E-2</c:v>
                </c:pt>
                <c:pt idx="284792">
                  <c:v>4.4801000000000001E-2</c:v>
                </c:pt>
                <c:pt idx="284793">
                  <c:v>4.4803000000000003E-2</c:v>
                </c:pt>
                <c:pt idx="284794">
                  <c:v>4.4803999999999997E-2</c:v>
                </c:pt>
                <c:pt idx="284795">
                  <c:v>4.4805999999999999E-2</c:v>
                </c:pt>
                <c:pt idx="284796">
                  <c:v>4.4808000000000001E-2</c:v>
                </c:pt>
                <c:pt idx="284797">
                  <c:v>4.4810000000000003E-2</c:v>
                </c:pt>
                <c:pt idx="284798">
                  <c:v>4.4810999999999997E-2</c:v>
                </c:pt>
                <c:pt idx="284799">
                  <c:v>4.4812999999999999E-2</c:v>
                </c:pt>
                <c:pt idx="284800">
                  <c:v>4.4814E-2</c:v>
                </c:pt>
                <c:pt idx="284801">
                  <c:v>4.4816000000000002E-2</c:v>
                </c:pt>
                <c:pt idx="284802">
                  <c:v>4.4817000000000003E-2</c:v>
                </c:pt>
                <c:pt idx="284803">
                  <c:v>4.4818999999999998E-2</c:v>
                </c:pt>
                <c:pt idx="284804">
                  <c:v>4.4819999999999999E-2</c:v>
                </c:pt>
                <c:pt idx="284805">
                  <c:v>4.4821E-2</c:v>
                </c:pt>
                <c:pt idx="284806">
                  <c:v>4.4823000000000002E-2</c:v>
                </c:pt>
                <c:pt idx="284807">
                  <c:v>4.4824000000000003E-2</c:v>
                </c:pt>
                <c:pt idx="284808">
                  <c:v>4.4824999999999997E-2</c:v>
                </c:pt>
                <c:pt idx="284809">
                  <c:v>4.4825999999999998E-2</c:v>
                </c:pt>
                <c:pt idx="284810">
                  <c:v>4.4826999999999999E-2</c:v>
                </c:pt>
                <c:pt idx="284811">
                  <c:v>4.4828E-2</c:v>
                </c:pt>
                <c:pt idx="284812">
                  <c:v>4.4829000000000001E-2</c:v>
                </c:pt>
                <c:pt idx="284813">
                  <c:v>4.4830000000000002E-2</c:v>
                </c:pt>
                <c:pt idx="284814">
                  <c:v>4.4830000000000002E-2</c:v>
                </c:pt>
                <c:pt idx="284815">
                  <c:v>4.4831000000000003E-2</c:v>
                </c:pt>
                <c:pt idx="284816">
                  <c:v>4.4831999999999997E-2</c:v>
                </c:pt>
                <c:pt idx="284817">
                  <c:v>4.4831999999999997E-2</c:v>
                </c:pt>
                <c:pt idx="284818">
                  <c:v>4.4832999999999998E-2</c:v>
                </c:pt>
                <c:pt idx="284819">
                  <c:v>4.4832999999999998E-2</c:v>
                </c:pt>
                <c:pt idx="284820">
                  <c:v>4.4833999999999999E-2</c:v>
                </c:pt>
                <c:pt idx="284821">
                  <c:v>4.4833999999999999E-2</c:v>
                </c:pt>
                <c:pt idx="284822">
                  <c:v>4.4833999999999999E-2</c:v>
                </c:pt>
                <c:pt idx="284823">
                  <c:v>4.4833999999999999E-2</c:v>
                </c:pt>
                <c:pt idx="284824">
                  <c:v>4.4833999999999999E-2</c:v>
                </c:pt>
                <c:pt idx="284825">
                  <c:v>4.4833999999999999E-2</c:v>
                </c:pt>
                <c:pt idx="284826">
                  <c:v>4.4832999999999998E-2</c:v>
                </c:pt>
                <c:pt idx="284827">
                  <c:v>4.4832999999999998E-2</c:v>
                </c:pt>
                <c:pt idx="284828">
                  <c:v>4.4831999999999997E-2</c:v>
                </c:pt>
                <c:pt idx="284829">
                  <c:v>4.4831999999999997E-2</c:v>
                </c:pt>
                <c:pt idx="284830">
                  <c:v>4.4831000000000003E-2</c:v>
                </c:pt>
                <c:pt idx="284831">
                  <c:v>4.4831000000000003E-2</c:v>
                </c:pt>
                <c:pt idx="284832">
                  <c:v>4.4830000000000002E-2</c:v>
                </c:pt>
                <c:pt idx="284833">
                  <c:v>4.4829000000000001E-2</c:v>
                </c:pt>
                <c:pt idx="284834">
                  <c:v>4.4828E-2</c:v>
                </c:pt>
                <c:pt idx="284835">
                  <c:v>4.4826999999999999E-2</c:v>
                </c:pt>
                <c:pt idx="284836">
                  <c:v>4.4825999999999998E-2</c:v>
                </c:pt>
                <c:pt idx="284837">
                  <c:v>4.4824000000000003E-2</c:v>
                </c:pt>
                <c:pt idx="284838">
                  <c:v>4.4823000000000002E-2</c:v>
                </c:pt>
                <c:pt idx="284839">
                  <c:v>4.4822000000000001E-2</c:v>
                </c:pt>
                <c:pt idx="284840">
                  <c:v>4.4819999999999999E-2</c:v>
                </c:pt>
                <c:pt idx="284841">
                  <c:v>4.4818999999999998E-2</c:v>
                </c:pt>
                <c:pt idx="284842">
                  <c:v>4.4817000000000003E-2</c:v>
                </c:pt>
                <c:pt idx="284843">
                  <c:v>4.4816000000000002E-2</c:v>
                </c:pt>
                <c:pt idx="284844">
                  <c:v>4.4814E-2</c:v>
                </c:pt>
                <c:pt idx="284845">
                  <c:v>4.4812999999999999E-2</c:v>
                </c:pt>
                <c:pt idx="284846">
                  <c:v>4.4810999999999997E-2</c:v>
                </c:pt>
                <c:pt idx="284847">
                  <c:v>4.4809000000000002E-2</c:v>
                </c:pt>
                <c:pt idx="284848">
                  <c:v>4.4807E-2</c:v>
                </c:pt>
                <c:pt idx="284849">
                  <c:v>4.4804999999999998E-2</c:v>
                </c:pt>
                <c:pt idx="284850">
                  <c:v>4.4803999999999997E-2</c:v>
                </c:pt>
                <c:pt idx="284851">
                  <c:v>4.4802000000000002E-2</c:v>
                </c:pt>
                <c:pt idx="284852">
                  <c:v>4.48E-2</c:v>
                </c:pt>
                <c:pt idx="284853">
                  <c:v>4.4797999999999998E-2</c:v>
                </c:pt>
                <c:pt idx="284854">
                  <c:v>4.4796000000000002E-2</c:v>
                </c:pt>
                <c:pt idx="284855">
                  <c:v>4.4795000000000001E-2</c:v>
                </c:pt>
                <c:pt idx="284856">
                  <c:v>4.4792999999999999E-2</c:v>
                </c:pt>
                <c:pt idx="284857">
                  <c:v>4.4790999999999997E-2</c:v>
                </c:pt>
                <c:pt idx="284858">
                  <c:v>4.4790000000000003E-2</c:v>
                </c:pt>
                <c:pt idx="284859">
                  <c:v>4.4788000000000001E-2</c:v>
                </c:pt>
                <c:pt idx="284860">
                  <c:v>4.4785999999999999E-2</c:v>
                </c:pt>
                <c:pt idx="284861">
                  <c:v>4.4783999999999997E-2</c:v>
                </c:pt>
                <c:pt idx="284862">
                  <c:v>4.4783000000000003E-2</c:v>
                </c:pt>
                <c:pt idx="284863">
                  <c:v>4.4781000000000001E-2</c:v>
                </c:pt>
                <c:pt idx="284864">
                  <c:v>4.4778999999999999E-2</c:v>
                </c:pt>
                <c:pt idx="284865">
                  <c:v>4.4777999999999998E-2</c:v>
                </c:pt>
                <c:pt idx="284866">
                  <c:v>4.4776999999999997E-2</c:v>
                </c:pt>
                <c:pt idx="284867">
                  <c:v>4.4775000000000002E-2</c:v>
                </c:pt>
                <c:pt idx="284868">
                  <c:v>4.4774000000000001E-2</c:v>
                </c:pt>
                <c:pt idx="284869">
                  <c:v>4.4773E-2</c:v>
                </c:pt>
                <c:pt idx="284870">
                  <c:v>4.4770999999999998E-2</c:v>
                </c:pt>
                <c:pt idx="284871">
                  <c:v>4.4769999999999997E-2</c:v>
                </c:pt>
                <c:pt idx="284872">
                  <c:v>4.4769000000000003E-2</c:v>
                </c:pt>
                <c:pt idx="284873">
                  <c:v>4.4767000000000001E-2</c:v>
                </c:pt>
                <c:pt idx="284874">
                  <c:v>4.4766E-2</c:v>
                </c:pt>
                <c:pt idx="284875">
                  <c:v>4.4764999999999999E-2</c:v>
                </c:pt>
                <c:pt idx="284876">
                  <c:v>4.4763999999999998E-2</c:v>
                </c:pt>
                <c:pt idx="284877">
                  <c:v>4.4762999999999997E-2</c:v>
                </c:pt>
                <c:pt idx="284878">
                  <c:v>4.4762999999999997E-2</c:v>
                </c:pt>
                <c:pt idx="284879">
                  <c:v>4.4762000000000003E-2</c:v>
                </c:pt>
                <c:pt idx="284880">
                  <c:v>4.4761000000000002E-2</c:v>
                </c:pt>
                <c:pt idx="284881">
                  <c:v>4.4760000000000001E-2</c:v>
                </c:pt>
                <c:pt idx="284882">
                  <c:v>4.4760000000000001E-2</c:v>
                </c:pt>
                <c:pt idx="284883">
                  <c:v>4.4759E-2</c:v>
                </c:pt>
                <c:pt idx="284884">
                  <c:v>4.4759E-2</c:v>
                </c:pt>
                <c:pt idx="284885">
                  <c:v>4.4757999999999999E-2</c:v>
                </c:pt>
                <c:pt idx="284886">
                  <c:v>4.4757999999999999E-2</c:v>
                </c:pt>
                <c:pt idx="284887">
                  <c:v>4.4757999999999999E-2</c:v>
                </c:pt>
                <c:pt idx="284888">
                  <c:v>4.4756999999999998E-2</c:v>
                </c:pt>
                <c:pt idx="284889">
                  <c:v>4.4757999999999999E-2</c:v>
                </c:pt>
                <c:pt idx="284890">
                  <c:v>4.4757999999999999E-2</c:v>
                </c:pt>
                <c:pt idx="284891">
                  <c:v>4.4757999999999999E-2</c:v>
                </c:pt>
                <c:pt idx="284892">
                  <c:v>4.4757999999999999E-2</c:v>
                </c:pt>
                <c:pt idx="284893">
                  <c:v>4.4757999999999999E-2</c:v>
                </c:pt>
                <c:pt idx="284894">
                  <c:v>4.4759E-2</c:v>
                </c:pt>
                <c:pt idx="284895">
                  <c:v>4.4759E-2</c:v>
                </c:pt>
                <c:pt idx="284896">
                  <c:v>4.4760000000000001E-2</c:v>
                </c:pt>
                <c:pt idx="284897">
                  <c:v>4.4760000000000001E-2</c:v>
                </c:pt>
                <c:pt idx="284898">
                  <c:v>4.4761000000000002E-2</c:v>
                </c:pt>
                <c:pt idx="284899">
                  <c:v>4.4762000000000003E-2</c:v>
                </c:pt>
                <c:pt idx="284900">
                  <c:v>4.4762999999999997E-2</c:v>
                </c:pt>
                <c:pt idx="284901">
                  <c:v>4.4763999999999998E-2</c:v>
                </c:pt>
                <c:pt idx="284902">
                  <c:v>4.4764999999999999E-2</c:v>
                </c:pt>
                <c:pt idx="284903">
                  <c:v>4.4767000000000001E-2</c:v>
                </c:pt>
                <c:pt idx="284904">
                  <c:v>4.4768000000000002E-2</c:v>
                </c:pt>
                <c:pt idx="284905">
                  <c:v>4.4769999999999997E-2</c:v>
                </c:pt>
                <c:pt idx="284906">
                  <c:v>4.4770999999999998E-2</c:v>
                </c:pt>
                <c:pt idx="284907">
                  <c:v>4.4773E-2</c:v>
                </c:pt>
                <c:pt idx="284908">
                  <c:v>4.4774000000000001E-2</c:v>
                </c:pt>
                <c:pt idx="284909">
                  <c:v>4.4776000000000003E-2</c:v>
                </c:pt>
                <c:pt idx="284910">
                  <c:v>4.4777999999999998E-2</c:v>
                </c:pt>
                <c:pt idx="284911">
                  <c:v>4.478E-2</c:v>
                </c:pt>
                <c:pt idx="284912">
                  <c:v>4.4783000000000003E-2</c:v>
                </c:pt>
                <c:pt idx="284913">
                  <c:v>4.4784999999999998E-2</c:v>
                </c:pt>
                <c:pt idx="284914">
                  <c:v>4.4787E-2</c:v>
                </c:pt>
                <c:pt idx="284915">
                  <c:v>4.4790000000000003E-2</c:v>
                </c:pt>
                <c:pt idx="284916">
                  <c:v>4.4791999999999998E-2</c:v>
                </c:pt>
                <c:pt idx="284917">
                  <c:v>4.4795000000000001E-2</c:v>
                </c:pt>
                <c:pt idx="284918">
                  <c:v>4.4796999999999997E-2</c:v>
                </c:pt>
                <c:pt idx="284919">
                  <c:v>4.48E-2</c:v>
                </c:pt>
                <c:pt idx="284920">
                  <c:v>4.4802000000000002E-2</c:v>
                </c:pt>
                <c:pt idx="284921">
                  <c:v>4.4804999999999998E-2</c:v>
                </c:pt>
                <c:pt idx="284922">
                  <c:v>4.4808000000000001E-2</c:v>
                </c:pt>
                <c:pt idx="284923">
                  <c:v>4.4810999999999997E-2</c:v>
                </c:pt>
                <c:pt idx="284924">
                  <c:v>4.4814E-2</c:v>
                </c:pt>
                <c:pt idx="284925">
                  <c:v>4.4817000000000003E-2</c:v>
                </c:pt>
                <c:pt idx="284926">
                  <c:v>4.4819999999999999E-2</c:v>
                </c:pt>
                <c:pt idx="284927">
                  <c:v>4.4823000000000002E-2</c:v>
                </c:pt>
                <c:pt idx="284928">
                  <c:v>4.4825999999999998E-2</c:v>
                </c:pt>
                <c:pt idx="284929">
                  <c:v>4.4829000000000001E-2</c:v>
                </c:pt>
                <c:pt idx="284930">
                  <c:v>4.4831999999999997E-2</c:v>
                </c:pt>
                <c:pt idx="284931">
                  <c:v>4.4835E-2</c:v>
                </c:pt>
                <c:pt idx="284932">
                  <c:v>4.4837000000000002E-2</c:v>
                </c:pt>
                <c:pt idx="284933">
                  <c:v>4.4839999999999998E-2</c:v>
                </c:pt>
                <c:pt idx="284934">
                  <c:v>4.4843000000000001E-2</c:v>
                </c:pt>
                <c:pt idx="284935">
                  <c:v>4.4845999999999997E-2</c:v>
                </c:pt>
                <c:pt idx="284936">
                  <c:v>4.4849E-2</c:v>
                </c:pt>
                <c:pt idx="284937">
                  <c:v>4.4852000000000003E-2</c:v>
                </c:pt>
                <c:pt idx="284938">
                  <c:v>4.4854999999999999E-2</c:v>
                </c:pt>
                <c:pt idx="284939">
                  <c:v>4.4858000000000002E-2</c:v>
                </c:pt>
                <c:pt idx="284940">
                  <c:v>4.4859999999999997E-2</c:v>
                </c:pt>
                <c:pt idx="284941">
                  <c:v>4.4863E-2</c:v>
                </c:pt>
                <c:pt idx="284942">
                  <c:v>4.4865000000000002E-2</c:v>
                </c:pt>
                <c:pt idx="284943">
                  <c:v>4.4867999999999998E-2</c:v>
                </c:pt>
                <c:pt idx="284944">
                  <c:v>4.487E-2</c:v>
                </c:pt>
                <c:pt idx="284945">
                  <c:v>4.4872000000000002E-2</c:v>
                </c:pt>
                <c:pt idx="284946">
                  <c:v>4.4874999999999998E-2</c:v>
                </c:pt>
                <c:pt idx="284947">
                  <c:v>4.4877E-2</c:v>
                </c:pt>
                <c:pt idx="284948">
                  <c:v>4.4879000000000002E-2</c:v>
                </c:pt>
                <c:pt idx="284949">
                  <c:v>4.4880999999999997E-2</c:v>
                </c:pt>
                <c:pt idx="284950">
                  <c:v>4.4882999999999999E-2</c:v>
                </c:pt>
                <c:pt idx="284951">
                  <c:v>4.4884E-2</c:v>
                </c:pt>
                <c:pt idx="284952">
                  <c:v>4.4886000000000002E-2</c:v>
                </c:pt>
                <c:pt idx="284953">
                  <c:v>4.4887000000000003E-2</c:v>
                </c:pt>
                <c:pt idx="284954">
                  <c:v>4.4887999999999997E-2</c:v>
                </c:pt>
                <c:pt idx="284955">
                  <c:v>4.4888999999999998E-2</c:v>
                </c:pt>
                <c:pt idx="284956">
                  <c:v>4.4889999999999999E-2</c:v>
                </c:pt>
                <c:pt idx="284957">
                  <c:v>4.4891E-2</c:v>
                </c:pt>
                <c:pt idx="284958">
                  <c:v>4.4892000000000001E-2</c:v>
                </c:pt>
                <c:pt idx="284959">
                  <c:v>4.4893000000000002E-2</c:v>
                </c:pt>
                <c:pt idx="284960">
                  <c:v>4.4894000000000003E-2</c:v>
                </c:pt>
                <c:pt idx="284961">
                  <c:v>4.4894000000000003E-2</c:v>
                </c:pt>
                <c:pt idx="284962">
                  <c:v>4.4894000000000003E-2</c:v>
                </c:pt>
                <c:pt idx="284963">
                  <c:v>4.4894000000000003E-2</c:v>
                </c:pt>
                <c:pt idx="284964">
                  <c:v>4.4894000000000003E-2</c:v>
                </c:pt>
                <c:pt idx="284965">
                  <c:v>4.4894000000000003E-2</c:v>
                </c:pt>
                <c:pt idx="284966">
                  <c:v>4.4894000000000003E-2</c:v>
                </c:pt>
                <c:pt idx="284967">
                  <c:v>4.4893000000000002E-2</c:v>
                </c:pt>
                <c:pt idx="284968">
                  <c:v>4.4893000000000002E-2</c:v>
                </c:pt>
                <c:pt idx="284969">
                  <c:v>4.4892000000000001E-2</c:v>
                </c:pt>
                <c:pt idx="284970">
                  <c:v>4.4892000000000001E-2</c:v>
                </c:pt>
                <c:pt idx="284971">
                  <c:v>4.4891E-2</c:v>
                </c:pt>
                <c:pt idx="284972">
                  <c:v>4.4889999999999999E-2</c:v>
                </c:pt>
                <c:pt idx="284973">
                  <c:v>4.4888999999999998E-2</c:v>
                </c:pt>
                <c:pt idx="284974">
                  <c:v>4.4887999999999997E-2</c:v>
                </c:pt>
                <c:pt idx="284975">
                  <c:v>4.4886000000000002E-2</c:v>
                </c:pt>
                <c:pt idx="284976">
                  <c:v>4.4885000000000001E-2</c:v>
                </c:pt>
                <c:pt idx="284977">
                  <c:v>4.4884E-2</c:v>
                </c:pt>
                <c:pt idx="284978">
                  <c:v>4.4881999999999998E-2</c:v>
                </c:pt>
                <c:pt idx="284979">
                  <c:v>4.4880000000000003E-2</c:v>
                </c:pt>
                <c:pt idx="284980">
                  <c:v>4.4879000000000002E-2</c:v>
                </c:pt>
                <c:pt idx="284981">
                  <c:v>4.4877E-2</c:v>
                </c:pt>
                <c:pt idx="284982">
                  <c:v>4.4874999999999998E-2</c:v>
                </c:pt>
                <c:pt idx="284983">
                  <c:v>4.4873000000000003E-2</c:v>
                </c:pt>
                <c:pt idx="284984">
                  <c:v>4.4871000000000001E-2</c:v>
                </c:pt>
                <c:pt idx="284985">
                  <c:v>4.4868999999999999E-2</c:v>
                </c:pt>
                <c:pt idx="284986">
                  <c:v>4.4866999999999997E-2</c:v>
                </c:pt>
                <c:pt idx="284987">
                  <c:v>4.4865000000000002E-2</c:v>
                </c:pt>
                <c:pt idx="284988">
                  <c:v>4.4863E-2</c:v>
                </c:pt>
                <c:pt idx="284989">
                  <c:v>4.4860999999999998E-2</c:v>
                </c:pt>
                <c:pt idx="284990">
                  <c:v>4.4858000000000002E-2</c:v>
                </c:pt>
                <c:pt idx="284991">
                  <c:v>4.4856E-2</c:v>
                </c:pt>
                <c:pt idx="284992">
                  <c:v>4.4853999999999998E-2</c:v>
                </c:pt>
                <c:pt idx="284993">
                  <c:v>4.4852000000000003E-2</c:v>
                </c:pt>
                <c:pt idx="284994">
                  <c:v>4.4850000000000001E-2</c:v>
                </c:pt>
                <c:pt idx="284995">
                  <c:v>4.4846999999999998E-2</c:v>
                </c:pt>
                <c:pt idx="284996">
                  <c:v>4.4845000000000003E-2</c:v>
                </c:pt>
                <c:pt idx="284997">
                  <c:v>4.4843000000000001E-2</c:v>
                </c:pt>
                <c:pt idx="284998">
                  <c:v>4.4840999999999999E-2</c:v>
                </c:pt>
                <c:pt idx="284999">
                  <c:v>4.4838999999999997E-2</c:v>
                </c:pt>
                <c:pt idx="285000">
                  <c:v>4.4837000000000002E-2</c:v>
                </c:pt>
                <c:pt idx="285001">
                  <c:v>4.4835E-2</c:v>
                </c:pt>
                <c:pt idx="285002">
                  <c:v>4.4832999999999998E-2</c:v>
                </c:pt>
                <c:pt idx="285003">
                  <c:v>4.4831000000000003E-2</c:v>
                </c:pt>
                <c:pt idx="285004">
                  <c:v>4.4829000000000001E-2</c:v>
                </c:pt>
                <c:pt idx="285005">
                  <c:v>4.4826999999999999E-2</c:v>
                </c:pt>
                <c:pt idx="285006">
                  <c:v>4.4824999999999997E-2</c:v>
                </c:pt>
                <c:pt idx="285007">
                  <c:v>4.4824000000000003E-2</c:v>
                </c:pt>
                <c:pt idx="285008">
                  <c:v>4.4822000000000001E-2</c:v>
                </c:pt>
                <c:pt idx="285009">
                  <c:v>4.4821E-2</c:v>
                </c:pt>
                <c:pt idx="285010">
                  <c:v>4.4818999999999998E-2</c:v>
                </c:pt>
                <c:pt idx="285011">
                  <c:v>4.4817999999999997E-2</c:v>
                </c:pt>
                <c:pt idx="285012">
                  <c:v>4.4816000000000002E-2</c:v>
                </c:pt>
                <c:pt idx="285013">
                  <c:v>4.4815000000000001E-2</c:v>
                </c:pt>
                <c:pt idx="285014">
                  <c:v>4.4814E-2</c:v>
                </c:pt>
                <c:pt idx="285015">
                  <c:v>4.4812999999999999E-2</c:v>
                </c:pt>
                <c:pt idx="285016">
                  <c:v>4.4811999999999998E-2</c:v>
                </c:pt>
                <c:pt idx="285017">
                  <c:v>4.4810999999999997E-2</c:v>
                </c:pt>
                <c:pt idx="285018">
                  <c:v>4.4810000000000003E-2</c:v>
                </c:pt>
                <c:pt idx="285019">
                  <c:v>4.4810000000000003E-2</c:v>
                </c:pt>
                <c:pt idx="285020">
                  <c:v>4.4809000000000002E-2</c:v>
                </c:pt>
                <c:pt idx="285021">
                  <c:v>4.4809000000000002E-2</c:v>
                </c:pt>
                <c:pt idx="285022">
                  <c:v>4.4808000000000001E-2</c:v>
                </c:pt>
                <c:pt idx="285023">
                  <c:v>4.4808000000000001E-2</c:v>
                </c:pt>
                <c:pt idx="285024">
                  <c:v>4.4808000000000001E-2</c:v>
                </c:pt>
                <c:pt idx="285025">
                  <c:v>4.4808000000000001E-2</c:v>
                </c:pt>
                <c:pt idx="285026">
                  <c:v>4.4808000000000001E-2</c:v>
                </c:pt>
                <c:pt idx="285027">
                  <c:v>4.4808000000000001E-2</c:v>
                </c:pt>
                <c:pt idx="285028">
                  <c:v>4.4808000000000001E-2</c:v>
                </c:pt>
                <c:pt idx="285029">
                  <c:v>4.4808000000000001E-2</c:v>
                </c:pt>
                <c:pt idx="285030">
                  <c:v>4.4808000000000001E-2</c:v>
                </c:pt>
                <c:pt idx="285031">
                  <c:v>4.4809000000000002E-2</c:v>
                </c:pt>
                <c:pt idx="285032">
                  <c:v>4.4809000000000002E-2</c:v>
                </c:pt>
                <c:pt idx="285033">
                  <c:v>4.4810000000000003E-2</c:v>
                </c:pt>
                <c:pt idx="285034">
                  <c:v>4.4810000000000003E-2</c:v>
                </c:pt>
                <c:pt idx="285035">
                  <c:v>4.4810999999999997E-2</c:v>
                </c:pt>
                <c:pt idx="285036">
                  <c:v>4.4810999999999997E-2</c:v>
                </c:pt>
                <c:pt idx="285037">
                  <c:v>4.4811999999999998E-2</c:v>
                </c:pt>
                <c:pt idx="285038">
                  <c:v>4.4812999999999999E-2</c:v>
                </c:pt>
                <c:pt idx="285039">
                  <c:v>4.4814E-2</c:v>
                </c:pt>
                <c:pt idx="285040">
                  <c:v>4.4815000000000001E-2</c:v>
                </c:pt>
                <c:pt idx="285041">
                  <c:v>4.4816000000000002E-2</c:v>
                </c:pt>
                <c:pt idx="285042">
                  <c:v>4.4817000000000003E-2</c:v>
                </c:pt>
                <c:pt idx="285043">
                  <c:v>4.4817999999999997E-2</c:v>
                </c:pt>
                <c:pt idx="285044">
                  <c:v>4.4818999999999998E-2</c:v>
                </c:pt>
                <c:pt idx="285045">
                  <c:v>4.4819999999999999E-2</c:v>
                </c:pt>
                <c:pt idx="285046">
                  <c:v>4.4821E-2</c:v>
                </c:pt>
                <c:pt idx="285047">
                  <c:v>4.4822000000000001E-2</c:v>
                </c:pt>
                <c:pt idx="285048">
                  <c:v>4.4823000000000002E-2</c:v>
                </c:pt>
                <c:pt idx="285049">
                  <c:v>4.4824000000000003E-2</c:v>
                </c:pt>
                <c:pt idx="285050">
                  <c:v>4.4824999999999997E-2</c:v>
                </c:pt>
                <c:pt idx="285051">
                  <c:v>4.4825999999999998E-2</c:v>
                </c:pt>
                <c:pt idx="285052">
                  <c:v>4.4828E-2</c:v>
                </c:pt>
                <c:pt idx="285053">
                  <c:v>4.4829000000000001E-2</c:v>
                </c:pt>
                <c:pt idx="285054">
                  <c:v>4.4830000000000002E-2</c:v>
                </c:pt>
                <c:pt idx="285055">
                  <c:v>4.4831000000000003E-2</c:v>
                </c:pt>
                <c:pt idx="285056">
                  <c:v>4.4832999999999998E-2</c:v>
                </c:pt>
                <c:pt idx="285057">
                  <c:v>4.4833999999999999E-2</c:v>
                </c:pt>
                <c:pt idx="285058">
                  <c:v>4.4835E-2</c:v>
                </c:pt>
                <c:pt idx="285059">
                  <c:v>4.4836000000000001E-2</c:v>
                </c:pt>
                <c:pt idx="285060">
                  <c:v>4.4837000000000002E-2</c:v>
                </c:pt>
                <c:pt idx="285061">
                  <c:v>4.4838000000000003E-2</c:v>
                </c:pt>
                <c:pt idx="285062">
                  <c:v>4.4838999999999997E-2</c:v>
                </c:pt>
                <c:pt idx="285063">
                  <c:v>4.4839999999999998E-2</c:v>
                </c:pt>
                <c:pt idx="285064">
                  <c:v>4.4840999999999999E-2</c:v>
                </c:pt>
                <c:pt idx="285065">
                  <c:v>4.4842E-2</c:v>
                </c:pt>
                <c:pt idx="285066">
                  <c:v>4.4843000000000001E-2</c:v>
                </c:pt>
                <c:pt idx="285067">
                  <c:v>4.4844000000000002E-2</c:v>
                </c:pt>
                <c:pt idx="285068">
                  <c:v>4.4845000000000003E-2</c:v>
                </c:pt>
                <c:pt idx="285069">
                  <c:v>4.4845999999999997E-2</c:v>
                </c:pt>
                <c:pt idx="285070">
                  <c:v>4.4845999999999997E-2</c:v>
                </c:pt>
                <c:pt idx="285071">
                  <c:v>4.4846999999999998E-2</c:v>
                </c:pt>
                <c:pt idx="285072">
                  <c:v>4.4847999999999999E-2</c:v>
                </c:pt>
                <c:pt idx="285073">
                  <c:v>4.4847999999999999E-2</c:v>
                </c:pt>
                <c:pt idx="285074">
                  <c:v>4.4849E-2</c:v>
                </c:pt>
                <c:pt idx="285075">
                  <c:v>4.4849E-2</c:v>
                </c:pt>
                <c:pt idx="285076">
                  <c:v>4.4850000000000001E-2</c:v>
                </c:pt>
                <c:pt idx="285077">
                  <c:v>4.4850000000000001E-2</c:v>
                </c:pt>
                <c:pt idx="285078">
                  <c:v>4.4851000000000002E-2</c:v>
                </c:pt>
                <c:pt idx="285079">
                  <c:v>4.4851000000000002E-2</c:v>
                </c:pt>
                <c:pt idx="285080">
                  <c:v>4.4851000000000002E-2</c:v>
                </c:pt>
                <c:pt idx="285081">
                  <c:v>4.4852000000000003E-2</c:v>
                </c:pt>
                <c:pt idx="285082">
                  <c:v>4.4852000000000003E-2</c:v>
                </c:pt>
                <c:pt idx="285083">
                  <c:v>4.4852000000000003E-2</c:v>
                </c:pt>
                <c:pt idx="285084">
                  <c:v>4.4852000000000003E-2</c:v>
                </c:pt>
                <c:pt idx="285085">
                  <c:v>4.4852000000000003E-2</c:v>
                </c:pt>
                <c:pt idx="285086">
                  <c:v>4.4852000000000003E-2</c:v>
                </c:pt>
                <c:pt idx="285087">
                  <c:v>4.4852000000000003E-2</c:v>
                </c:pt>
                <c:pt idx="285088">
                  <c:v>4.4852000000000003E-2</c:v>
                </c:pt>
                <c:pt idx="285089">
                  <c:v>4.4852000000000003E-2</c:v>
                </c:pt>
                <c:pt idx="285090">
                  <c:v>4.4852000000000003E-2</c:v>
                </c:pt>
                <c:pt idx="285091">
                  <c:v>4.4852000000000003E-2</c:v>
                </c:pt>
                <c:pt idx="285092">
                  <c:v>4.4852000000000003E-2</c:v>
                </c:pt>
                <c:pt idx="285093">
                  <c:v>4.4852000000000003E-2</c:v>
                </c:pt>
                <c:pt idx="285094">
                  <c:v>4.4852000000000003E-2</c:v>
                </c:pt>
                <c:pt idx="285095">
                  <c:v>4.4852000000000003E-2</c:v>
                </c:pt>
                <c:pt idx="285096">
                  <c:v>4.4852000000000003E-2</c:v>
                </c:pt>
                <c:pt idx="285097">
                  <c:v>4.4851000000000002E-2</c:v>
                </c:pt>
                <c:pt idx="285098">
                  <c:v>4.4851000000000002E-2</c:v>
                </c:pt>
                <c:pt idx="285099">
                  <c:v>4.4851000000000002E-2</c:v>
                </c:pt>
                <c:pt idx="285100">
                  <c:v>4.4851000000000002E-2</c:v>
                </c:pt>
                <c:pt idx="285101">
                  <c:v>4.4852000000000003E-2</c:v>
                </c:pt>
                <c:pt idx="285102">
                  <c:v>4.4852000000000003E-2</c:v>
                </c:pt>
                <c:pt idx="285103">
                  <c:v>4.4852000000000003E-2</c:v>
                </c:pt>
                <c:pt idx="285104">
                  <c:v>4.4852000000000003E-2</c:v>
                </c:pt>
                <c:pt idx="285105">
                  <c:v>4.4852000000000003E-2</c:v>
                </c:pt>
                <c:pt idx="285106">
                  <c:v>4.4852000000000003E-2</c:v>
                </c:pt>
                <c:pt idx="285107">
                  <c:v>4.4852000000000003E-2</c:v>
                </c:pt>
                <c:pt idx="285108">
                  <c:v>4.4852999999999997E-2</c:v>
                </c:pt>
                <c:pt idx="285109">
                  <c:v>4.4852999999999997E-2</c:v>
                </c:pt>
                <c:pt idx="285110">
                  <c:v>4.4852999999999997E-2</c:v>
                </c:pt>
                <c:pt idx="285111">
                  <c:v>4.4853999999999998E-2</c:v>
                </c:pt>
                <c:pt idx="285112">
                  <c:v>4.4853999999999998E-2</c:v>
                </c:pt>
                <c:pt idx="285113">
                  <c:v>4.4854999999999999E-2</c:v>
                </c:pt>
                <c:pt idx="285114">
                  <c:v>4.4854999999999999E-2</c:v>
                </c:pt>
                <c:pt idx="285115">
                  <c:v>4.4856E-2</c:v>
                </c:pt>
                <c:pt idx="285116">
                  <c:v>4.4856E-2</c:v>
                </c:pt>
                <c:pt idx="285117">
                  <c:v>4.4857000000000001E-2</c:v>
                </c:pt>
                <c:pt idx="285118">
                  <c:v>4.4858000000000002E-2</c:v>
                </c:pt>
                <c:pt idx="285119">
                  <c:v>4.4858000000000002E-2</c:v>
                </c:pt>
                <c:pt idx="285120">
                  <c:v>4.4859000000000003E-2</c:v>
                </c:pt>
                <c:pt idx="285121">
                  <c:v>4.4859999999999997E-2</c:v>
                </c:pt>
                <c:pt idx="285122">
                  <c:v>4.4860999999999998E-2</c:v>
                </c:pt>
                <c:pt idx="285123">
                  <c:v>4.4861999999999999E-2</c:v>
                </c:pt>
                <c:pt idx="285124">
                  <c:v>4.4863E-2</c:v>
                </c:pt>
                <c:pt idx="285125">
                  <c:v>4.4864000000000001E-2</c:v>
                </c:pt>
                <c:pt idx="285126">
                  <c:v>4.4866000000000003E-2</c:v>
                </c:pt>
                <c:pt idx="285127">
                  <c:v>4.4866999999999997E-2</c:v>
                </c:pt>
                <c:pt idx="285128">
                  <c:v>4.4867999999999998E-2</c:v>
                </c:pt>
                <c:pt idx="285129">
                  <c:v>4.487E-2</c:v>
                </c:pt>
                <c:pt idx="285130">
                  <c:v>4.4871000000000001E-2</c:v>
                </c:pt>
                <c:pt idx="285131">
                  <c:v>4.4872000000000002E-2</c:v>
                </c:pt>
                <c:pt idx="285132">
                  <c:v>4.4873999999999997E-2</c:v>
                </c:pt>
                <c:pt idx="285133">
                  <c:v>4.4874999999999998E-2</c:v>
                </c:pt>
                <c:pt idx="285134">
                  <c:v>4.4877E-2</c:v>
                </c:pt>
                <c:pt idx="285135">
                  <c:v>4.4879000000000002E-2</c:v>
                </c:pt>
                <c:pt idx="285136">
                  <c:v>4.4880999999999997E-2</c:v>
                </c:pt>
                <c:pt idx="285137">
                  <c:v>4.4881999999999998E-2</c:v>
                </c:pt>
                <c:pt idx="285138">
                  <c:v>4.4884E-2</c:v>
                </c:pt>
                <c:pt idx="285139">
                  <c:v>4.4886000000000002E-2</c:v>
                </c:pt>
                <c:pt idx="285140">
                  <c:v>4.4887999999999997E-2</c:v>
                </c:pt>
                <c:pt idx="285141">
                  <c:v>4.4889999999999999E-2</c:v>
                </c:pt>
                <c:pt idx="285142">
                  <c:v>4.4892000000000001E-2</c:v>
                </c:pt>
                <c:pt idx="285143">
                  <c:v>4.4893000000000002E-2</c:v>
                </c:pt>
                <c:pt idx="285144">
                  <c:v>4.4894999999999997E-2</c:v>
                </c:pt>
                <c:pt idx="285145">
                  <c:v>4.4896999999999999E-2</c:v>
                </c:pt>
                <c:pt idx="285146">
                  <c:v>4.4899000000000001E-2</c:v>
                </c:pt>
                <c:pt idx="285147">
                  <c:v>4.4901000000000003E-2</c:v>
                </c:pt>
                <c:pt idx="285148">
                  <c:v>4.4902999999999998E-2</c:v>
                </c:pt>
                <c:pt idx="285149">
                  <c:v>4.4905E-2</c:v>
                </c:pt>
                <c:pt idx="285150">
                  <c:v>4.4907000000000002E-2</c:v>
                </c:pt>
                <c:pt idx="285151">
                  <c:v>4.4908999999999998E-2</c:v>
                </c:pt>
                <c:pt idx="285152">
                  <c:v>4.4911E-2</c:v>
                </c:pt>
                <c:pt idx="285153">
                  <c:v>4.4912000000000001E-2</c:v>
                </c:pt>
                <c:pt idx="285154">
                  <c:v>4.4914000000000003E-2</c:v>
                </c:pt>
                <c:pt idx="285155">
                  <c:v>4.4915999999999998E-2</c:v>
                </c:pt>
                <c:pt idx="285156">
                  <c:v>4.4916999999999999E-2</c:v>
                </c:pt>
                <c:pt idx="285157">
                  <c:v>4.4919000000000001E-2</c:v>
                </c:pt>
                <c:pt idx="285158">
                  <c:v>4.4920000000000002E-2</c:v>
                </c:pt>
                <c:pt idx="285159">
                  <c:v>4.4921999999999997E-2</c:v>
                </c:pt>
                <c:pt idx="285160">
                  <c:v>4.4922999999999998E-2</c:v>
                </c:pt>
                <c:pt idx="285161">
                  <c:v>4.4925E-2</c:v>
                </c:pt>
                <c:pt idx="285162">
                  <c:v>4.4926000000000001E-2</c:v>
                </c:pt>
                <c:pt idx="285163">
                  <c:v>4.4927000000000002E-2</c:v>
                </c:pt>
                <c:pt idx="285164">
                  <c:v>4.4928000000000003E-2</c:v>
                </c:pt>
                <c:pt idx="285165">
                  <c:v>4.4928999999999997E-2</c:v>
                </c:pt>
                <c:pt idx="285166">
                  <c:v>4.4929999999999998E-2</c:v>
                </c:pt>
                <c:pt idx="285167">
                  <c:v>4.4930999999999999E-2</c:v>
                </c:pt>
                <c:pt idx="285168">
                  <c:v>4.4930999999999999E-2</c:v>
                </c:pt>
                <c:pt idx="285169">
                  <c:v>4.4932E-2</c:v>
                </c:pt>
                <c:pt idx="285170">
                  <c:v>4.4933000000000001E-2</c:v>
                </c:pt>
                <c:pt idx="285171">
                  <c:v>4.4933000000000001E-2</c:v>
                </c:pt>
                <c:pt idx="285172">
                  <c:v>4.4934000000000002E-2</c:v>
                </c:pt>
                <c:pt idx="285173">
                  <c:v>4.4934000000000002E-2</c:v>
                </c:pt>
                <c:pt idx="285174">
                  <c:v>4.4934000000000002E-2</c:v>
                </c:pt>
                <c:pt idx="285175">
                  <c:v>4.4934000000000002E-2</c:v>
                </c:pt>
                <c:pt idx="285176">
                  <c:v>4.4934000000000002E-2</c:v>
                </c:pt>
                <c:pt idx="285177">
                  <c:v>4.4934000000000002E-2</c:v>
                </c:pt>
                <c:pt idx="285178">
                  <c:v>4.4934000000000002E-2</c:v>
                </c:pt>
                <c:pt idx="285179">
                  <c:v>4.4934000000000002E-2</c:v>
                </c:pt>
                <c:pt idx="285180">
                  <c:v>4.4933000000000001E-2</c:v>
                </c:pt>
                <c:pt idx="285181">
                  <c:v>4.4933000000000001E-2</c:v>
                </c:pt>
                <c:pt idx="285182">
                  <c:v>4.4932E-2</c:v>
                </c:pt>
                <c:pt idx="285183">
                  <c:v>4.4932E-2</c:v>
                </c:pt>
                <c:pt idx="285184">
                  <c:v>4.4932E-2</c:v>
                </c:pt>
                <c:pt idx="285185">
                  <c:v>4.4930999999999999E-2</c:v>
                </c:pt>
                <c:pt idx="285186">
                  <c:v>4.4929999999999998E-2</c:v>
                </c:pt>
                <c:pt idx="285187">
                  <c:v>4.4929999999999998E-2</c:v>
                </c:pt>
                <c:pt idx="285188">
                  <c:v>4.4928999999999997E-2</c:v>
                </c:pt>
                <c:pt idx="285189">
                  <c:v>4.4928000000000003E-2</c:v>
                </c:pt>
                <c:pt idx="285190">
                  <c:v>4.4927000000000002E-2</c:v>
                </c:pt>
                <c:pt idx="285191">
                  <c:v>4.4927000000000002E-2</c:v>
                </c:pt>
                <c:pt idx="285192">
                  <c:v>4.4926000000000001E-2</c:v>
                </c:pt>
                <c:pt idx="285193">
                  <c:v>4.4925E-2</c:v>
                </c:pt>
                <c:pt idx="285194">
                  <c:v>4.4923999999999999E-2</c:v>
                </c:pt>
                <c:pt idx="285195">
                  <c:v>4.4923999999999999E-2</c:v>
                </c:pt>
                <c:pt idx="285196">
                  <c:v>4.4922999999999998E-2</c:v>
                </c:pt>
                <c:pt idx="285197">
                  <c:v>4.4922999999999998E-2</c:v>
                </c:pt>
                <c:pt idx="285198">
                  <c:v>4.4921999999999997E-2</c:v>
                </c:pt>
                <c:pt idx="285199">
                  <c:v>4.4921000000000003E-2</c:v>
                </c:pt>
                <c:pt idx="285200">
                  <c:v>4.4921000000000003E-2</c:v>
                </c:pt>
                <c:pt idx="285201">
                  <c:v>4.4920000000000002E-2</c:v>
                </c:pt>
                <c:pt idx="285202">
                  <c:v>4.4920000000000002E-2</c:v>
                </c:pt>
                <c:pt idx="285203">
                  <c:v>4.4919000000000001E-2</c:v>
                </c:pt>
                <c:pt idx="285204">
                  <c:v>4.4919000000000001E-2</c:v>
                </c:pt>
                <c:pt idx="285205">
                  <c:v>4.4919000000000001E-2</c:v>
                </c:pt>
                <c:pt idx="285206">
                  <c:v>4.4918E-2</c:v>
                </c:pt>
                <c:pt idx="285207">
                  <c:v>4.4918E-2</c:v>
                </c:pt>
                <c:pt idx="285208">
                  <c:v>4.4918E-2</c:v>
                </c:pt>
                <c:pt idx="285209">
                  <c:v>4.4918E-2</c:v>
                </c:pt>
                <c:pt idx="285210">
                  <c:v>4.4918E-2</c:v>
                </c:pt>
                <c:pt idx="285211">
                  <c:v>4.4918E-2</c:v>
                </c:pt>
                <c:pt idx="285212">
                  <c:v>4.4919000000000001E-2</c:v>
                </c:pt>
                <c:pt idx="285213">
                  <c:v>4.4919000000000001E-2</c:v>
                </c:pt>
                <c:pt idx="285214">
                  <c:v>4.4919000000000001E-2</c:v>
                </c:pt>
                <c:pt idx="285215">
                  <c:v>4.4919000000000001E-2</c:v>
                </c:pt>
                <c:pt idx="285216">
                  <c:v>4.4920000000000002E-2</c:v>
                </c:pt>
                <c:pt idx="285217">
                  <c:v>4.4920000000000002E-2</c:v>
                </c:pt>
                <c:pt idx="285218">
                  <c:v>4.4921000000000003E-2</c:v>
                </c:pt>
                <c:pt idx="285219">
                  <c:v>4.4921999999999997E-2</c:v>
                </c:pt>
                <c:pt idx="285220">
                  <c:v>4.4921999999999997E-2</c:v>
                </c:pt>
                <c:pt idx="285221">
                  <c:v>4.4922999999999998E-2</c:v>
                </c:pt>
                <c:pt idx="285222">
                  <c:v>4.4923999999999999E-2</c:v>
                </c:pt>
                <c:pt idx="285223">
                  <c:v>4.4925E-2</c:v>
                </c:pt>
                <c:pt idx="285224">
                  <c:v>4.4925E-2</c:v>
                </c:pt>
                <c:pt idx="285225">
                  <c:v>4.4926000000000001E-2</c:v>
                </c:pt>
                <c:pt idx="285226">
                  <c:v>4.4927000000000002E-2</c:v>
                </c:pt>
                <c:pt idx="285227">
                  <c:v>4.4928000000000003E-2</c:v>
                </c:pt>
                <c:pt idx="285228">
                  <c:v>4.4928999999999997E-2</c:v>
                </c:pt>
                <c:pt idx="285229">
                  <c:v>4.4929999999999998E-2</c:v>
                </c:pt>
                <c:pt idx="285230">
                  <c:v>4.4930999999999999E-2</c:v>
                </c:pt>
                <c:pt idx="285231">
                  <c:v>4.4932E-2</c:v>
                </c:pt>
                <c:pt idx="285232">
                  <c:v>4.4933000000000001E-2</c:v>
                </c:pt>
                <c:pt idx="285233">
                  <c:v>4.4933000000000001E-2</c:v>
                </c:pt>
                <c:pt idx="285234">
                  <c:v>4.4934000000000002E-2</c:v>
                </c:pt>
                <c:pt idx="285235">
                  <c:v>4.4935000000000003E-2</c:v>
                </c:pt>
                <c:pt idx="285236">
                  <c:v>4.4935999999999997E-2</c:v>
                </c:pt>
                <c:pt idx="285237">
                  <c:v>4.4936999999999998E-2</c:v>
                </c:pt>
                <c:pt idx="285238">
                  <c:v>4.4936999999999998E-2</c:v>
                </c:pt>
                <c:pt idx="285239">
                  <c:v>4.4937999999999999E-2</c:v>
                </c:pt>
                <c:pt idx="285240">
                  <c:v>4.4939E-2</c:v>
                </c:pt>
                <c:pt idx="285241">
                  <c:v>4.4940000000000001E-2</c:v>
                </c:pt>
                <c:pt idx="285242">
                  <c:v>4.4941000000000002E-2</c:v>
                </c:pt>
                <c:pt idx="285243">
                  <c:v>4.4941000000000002E-2</c:v>
                </c:pt>
                <c:pt idx="285244">
                  <c:v>4.4942000000000003E-2</c:v>
                </c:pt>
                <c:pt idx="285245">
                  <c:v>4.4942999999999997E-2</c:v>
                </c:pt>
                <c:pt idx="285246">
                  <c:v>4.4942999999999997E-2</c:v>
                </c:pt>
                <c:pt idx="285247">
                  <c:v>4.4943999999999998E-2</c:v>
                </c:pt>
                <c:pt idx="285248">
                  <c:v>4.4943999999999998E-2</c:v>
                </c:pt>
                <c:pt idx="285249">
                  <c:v>4.4943999999999998E-2</c:v>
                </c:pt>
                <c:pt idx="285250">
                  <c:v>4.4944999999999999E-2</c:v>
                </c:pt>
                <c:pt idx="285251">
                  <c:v>4.4944999999999999E-2</c:v>
                </c:pt>
                <c:pt idx="285252">
                  <c:v>4.4944999999999999E-2</c:v>
                </c:pt>
                <c:pt idx="285253">
                  <c:v>4.4946E-2</c:v>
                </c:pt>
                <c:pt idx="285254">
                  <c:v>4.4946E-2</c:v>
                </c:pt>
                <c:pt idx="285255">
                  <c:v>4.4946E-2</c:v>
                </c:pt>
                <c:pt idx="285256">
                  <c:v>4.4947000000000001E-2</c:v>
                </c:pt>
                <c:pt idx="285257">
                  <c:v>4.4947000000000001E-2</c:v>
                </c:pt>
                <c:pt idx="285258">
                  <c:v>4.4947000000000001E-2</c:v>
                </c:pt>
                <c:pt idx="285259">
                  <c:v>4.4947000000000001E-2</c:v>
                </c:pt>
                <c:pt idx="285260">
                  <c:v>4.4947000000000001E-2</c:v>
                </c:pt>
                <c:pt idx="285261">
                  <c:v>4.4946E-2</c:v>
                </c:pt>
                <c:pt idx="285262">
                  <c:v>4.4946E-2</c:v>
                </c:pt>
                <c:pt idx="285263">
                  <c:v>4.4946E-2</c:v>
                </c:pt>
                <c:pt idx="285264">
                  <c:v>4.4946E-2</c:v>
                </c:pt>
                <c:pt idx="285265">
                  <c:v>4.4946E-2</c:v>
                </c:pt>
                <c:pt idx="285266">
                  <c:v>4.4946E-2</c:v>
                </c:pt>
                <c:pt idx="285267">
                  <c:v>4.4946E-2</c:v>
                </c:pt>
                <c:pt idx="285268">
                  <c:v>4.4946E-2</c:v>
                </c:pt>
                <c:pt idx="285269">
                  <c:v>4.4946E-2</c:v>
                </c:pt>
                <c:pt idx="285270">
                  <c:v>4.4946E-2</c:v>
                </c:pt>
                <c:pt idx="285271">
                  <c:v>4.4946E-2</c:v>
                </c:pt>
                <c:pt idx="285272">
                  <c:v>4.4944999999999999E-2</c:v>
                </c:pt>
                <c:pt idx="285273">
                  <c:v>4.4944999999999999E-2</c:v>
                </c:pt>
                <c:pt idx="285274">
                  <c:v>4.4944999999999999E-2</c:v>
                </c:pt>
                <c:pt idx="285275">
                  <c:v>4.4944999999999999E-2</c:v>
                </c:pt>
                <c:pt idx="285276">
                  <c:v>4.4944999999999999E-2</c:v>
                </c:pt>
                <c:pt idx="285277">
                  <c:v>4.4944999999999999E-2</c:v>
                </c:pt>
                <c:pt idx="285278">
                  <c:v>4.4944999999999999E-2</c:v>
                </c:pt>
                <c:pt idx="285279">
                  <c:v>4.4944999999999999E-2</c:v>
                </c:pt>
                <c:pt idx="285280">
                  <c:v>4.4944999999999999E-2</c:v>
                </c:pt>
                <c:pt idx="285281">
                  <c:v>4.4944999999999999E-2</c:v>
                </c:pt>
                <c:pt idx="285282">
                  <c:v>4.4944999999999999E-2</c:v>
                </c:pt>
                <c:pt idx="285283">
                  <c:v>4.4944999999999999E-2</c:v>
                </c:pt>
                <c:pt idx="285284">
                  <c:v>4.4944999999999999E-2</c:v>
                </c:pt>
                <c:pt idx="285285">
                  <c:v>4.4944999999999999E-2</c:v>
                </c:pt>
                <c:pt idx="285286">
                  <c:v>4.4944999999999999E-2</c:v>
                </c:pt>
                <c:pt idx="285287">
                  <c:v>4.4944999999999999E-2</c:v>
                </c:pt>
                <c:pt idx="285288">
                  <c:v>4.4946E-2</c:v>
                </c:pt>
                <c:pt idx="285289">
                  <c:v>4.4946E-2</c:v>
                </c:pt>
                <c:pt idx="285290">
                  <c:v>4.4946E-2</c:v>
                </c:pt>
                <c:pt idx="285291">
                  <c:v>4.4947000000000001E-2</c:v>
                </c:pt>
                <c:pt idx="285292">
                  <c:v>4.4947000000000001E-2</c:v>
                </c:pt>
                <c:pt idx="285293">
                  <c:v>4.4947000000000001E-2</c:v>
                </c:pt>
                <c:pt idx="285294">
                  <c:v>4.4947000000000001E-2</c:v>
                </c:pt>
                <c:pt idx="285295">
                  <c:v>4.4948000000000002E-2</c:v>
                </c:pt>
                <c:pt idx="285296">
                  <c:v>4.4948000000000002E-2</c:v>
                </c:pt>
                <c:pt idx="285297">
                  <c:v>4.4948000000000002E-2</c:v>
                </c:pt>
                <c:pt idx="285298">
                  <c:v>4.4949000000000003E-2</c:v>
                </c:pt>
                <c:pt idx="285299">
                  <c:v>4.4949000000000003E-2</c:v>
                </c:pt>
                <c:pt idx="285300">
                  <c:v>4.4949999999999997E-2</c:v>
                </c:pt>
                <c:pt idx="285301">
                  <c:v>4.4949999999999997E-2</c:v>
                </c:pt>
                <c:pt idx="285302">
                  <c:v>4.4950999999999998E-2</c:v>
                </c:pt>
                <c:pt idx="285303">
                  <c:v>4.4950999999999998E-2</c:v>
                </c:pt>
                <c:pt idx="285304">
                  <c:v>4.4951999999999999E-2</c:v>
                </c:pt>
                <c:pt idx="285305">
                  <c:v>4.4951999999999999E-2</c:v>
                </c:pt>
                <c:pt idx="285306">
                  <c:v>4.4951999999999999E-2</c:v>
                </c:pt>
                <c:pt idx="285307">
                  <c:v>4.4953E-2</c:v>
                </c:pt>
                <c:pt idx="285308">
                  <c:v>4.4953E-2</c:v>
                </c:pt>
                <c:pt idx="285309">
                  <c:v>4.4954000000000001E-2</c:v>
                </c:pt>
                <c:pt idx="285310">
                  <c:v>4.4954000000000001E-2</c:v>
                </c:pt>
                <c:pt idx="285311">
                  <c:v>4.4954000000000001E-2</c:v>
                </c:pt>
                <c:pt idx="285312">
                  <c:v>4.4955000000000002E-2</c:v>
                </c:pt>
                <c:pt idx="285313">
                  <c:v>4.4956000000000003E-2</c:v>
                </c:pt>
                <c:pt idx="285314">
                  <c:v>4.4956000000000003E-2</c:v>
                </c:pt>
                <c:pt idx="285315">
                  <c:v>4.4956000000000003E-2</c:v>
                </c:pt>
                <c:pt idx="285316">
                  <c:v>4.4956999999999997E-2</c:v>
                </c:pt>
                <c:pt idx="285317">
                  <c:v>4.4956999999999997E-2</c:v>
                </c:pt>
                <c:pt idx="285318">
                  <c:v>4.4957999999999998E-2</c:v>
                </c:pt>
                <c:pt idx="285319">
                  <c:v>4.4957999999999998E-2</c:v>
                </c:pt>
                <c:pt idx="285320">
                  <c:v>4.4957999999999998E-2</c:v>
                </c:pt>
                <c:pt idx="285321">
                  <c:v>4.4957999999999998E-2</c:v>
                </c:pt>
                <c:pt idx="285322">
                  <c:v>4.4958999999999999E-2</c:v>
                </c:pt>
                <c:pt idx="285323">
                  <c:v>4.4958999999999999E-2</c:v>
                </c:pt>
                <c:pt idx="285324">
                  <c:v>4.4958999999999999E-2</c:v>
                </c:pt>
                <c:pt idx="285325">
                  <c:v>4.496E-2</c:v>
                </c:pt>
                <c:pt idx="285326">
                  <c:v>4.496E-2</c:v>
                </c:pt>
                <c:pt idx="285327">
                  <c:v>4.496E-2</c:v>
                </c:pt>
                <c:pt idx="285328">
                  <c:v>4.496E-2</c:v>
                </c:pt>
                <c:pt idx="285329">
                  <c:v>4.4961000000000001E-2</c:v>
                </c:pt>
                <c:pt idx="285330">
                  <c:v>4.4961000000000001E-2</c:v>
                </c:pt>
                <c:pt idx="285331">
                  <c:v>4.4961000000000001E-2</c:v>
                </c:pt>
                <c:pt idx="285332">
                  <c:v>4.4961000000000001E-2</c:v>
                </c:pt>
                <c:pt idx="285333">
                  <c:v>4.4961000000000001E-2</c:v>
                </c:pt>
                <c:pt idx="285334">
                  <c:v>4.4961000000000001E-2</c:v>
                </c:pt>
                <c:pt idx="285335">
                  <c:v>4.4961000000000001E-2</c:v>
                </c:pt>
                <c:pt idx="285336">
                  <c:v>4.4961000000000001E-2</c:v>
                </c:pt>
                <c:pt idx="285337">
                  <c:v>4.4961000000000001E-2</c:v>
                </c:pt>
                <c:pt idx="285338">
                  <c:v>4.4961000000000001E-2</c:v>
                </c:pt>
                <c:pt idx="285339">
                  <c:v>4.4961000000000001E-2</c:v>
                </c:pt>
                <c:pt idx="285340">
                  <c:v>4.4961000000000001E-2</c:v>
                </c:pt>
                <c:pt idx="285341">
                  <c:v>4.4961000000000001E-2</c:v>
                </c:pt>
                <c:pt idx="285342">
                  <c:v>4.4961000000000001E-2</c:v>
                </c:pt>
                <c:pt idx="285343">
                  <c:v>4.4961000000000001E-2</c:v>
                </c:pt>
                <c:pt idx="285344">
                  <c:v>4.496E-2</c:v>
                </c:pt>
                <c:pt idx="285345">
                  <c:v>4.496E-2</c:v>
                </c:pt>
                <c:pt idx="285346">
                  <c:v>4.496E-2</c:v>
                </c:pt>
                <c:pt idx="285347">
                  <c:v>4.496E-2</c:v>
                </c:pt>
                <c:pt idx="285348">
                  <c:v>4.496E-2</c:v>
                </c:pt>
                <c:pt idx="285349">
                  <c:v>4.4958999999999999E-2</c:v>
                </c:pt>
                <c:pt idx="285350">
                  <c:v>4.4958999999999999E-2</c:v>
                </c:pt>
                <c:pt idx="285351">
                  <c:v>4.4958999999999999E-2</c:v>
                </c:pt>
                <c:pt idx="285352">
                  <c:v>4.4957999999999998E-2</c:v>
                </c:pt>
                <c:pt idx="285353">
                  <c:v>4.4957999999999998E-2</c:v>
                </c:pt>
                <c:pt idx="285354">
                  <c:v>4.4957999999999998E-2</c:v>
                </c:pt>
                <c:pt idx="285355">
                  <c:v>4.4956999999999997E-2</c:v>
                </c:pt>
                <c:pt idx="285356">
                  <c:v>4.4956999999999997E-2</c:v>
                </c:pt>
                <c:pt idx="285357">
                  <c:v>4.4956000000000003E-2</c:v>
                </c:pt>
                <c:pt idx="285358">
                  <c:v>4.4956000000000003E-2</c:v>
                </c:pt>
                <c:pt idx="285359">
                  <c:v>4.4955000000000002E-2</c:v>
                </c:pt>
                <c:pt idx="285360">
                  <c:v>4.4955000000000002E-2</c:v>
                </c:pt>
                <c:pt idx="285361">
                  <c:v>4.4954000000000001E-2</c:v>
                </c:pt>
                <c:pt idx="285362">
                  <c:v>4.4954000000000001E-2</c:v>
                </c:pt>
                <c:pt idx="285363">
                  <c:v>4.4953E-2</c:v>
                </c:pt>
                <c:pt idx="285364">
                  <c:v>4.4951999999999999E-2</c:v>
                </c:pt>
                <c:pt idx="285365">
                  <c:v>4.4951999999999999E-2</c:v>
                </c:pt>
                <c:pt idx="285366">
                  <c:v>4.4950999999999998E-2</c:v>
                </c:pt>
                <c:pt idx="285367">
                  <c:v>4.4949999999999997E-2</c:v>
                </c:pt>
                <c:pt idx="285368">
                  <c:v>4.4949999999999997E-2</c:v>
                </c:pt>
                <c:pt idx="285369">
                  <c:v>4.4949000000000003E-2</c:v>
                </c:pt>
                <c:pt idx="285370">
                  <c:v>4.4949000000000003E-2</c:v>
                </c:pt>
                <c:pt idx="285371">
                  <c:v>4.4948000000000002E-2</c:v>
                </c:pt>
                <c:pt idx="285372">
                  <c:v>4.4947000000000001E-2</c:v>
                </c:pt>
                <c:pt idx="285373">
                  <c:v>4.4947000000000001E-2</c:v>
                </c:pt>
                <c:pt idx="285374">
                  <c:v>4.4946E-2</c:v>
                </c:pt>
                <c:pt idx="285375">
                  <c:v>4.4944999999999999E-2</c:v>
                </c:pt>
                <c:pt idx="285376">
                  <c:v>4.4944999999999999E-2</c:v>
                </c:pt>
                <c:pt idx="285377">
                  <c:v>4.4943999999999998E-2</c:v>
                </c:pt>
                <c:pt idx="285378">
                  <c:v>4.4942999999999997E-2</c:v>
                </c:pt>
                <c:pt idx="285379">
                  <c:v>4.4942999999999997E-2</c:v>
                </c:pt>
                <c:pt idx="285380">
                  <c:v>4.4942000000000003E-2</c:v>
                </c:pt>
                <c:pt idx="285381">
                  <c:v>4.4941000000000002E-2</c:v>
                </c:pt>
                <c:pt idx="285382">
                  <c:v>4.4941000000000002E-2</c:v>
                </c:pt>
                <c:pt idx="285383">
                  <c:v>4.4940000000000001E-2</c:v>
                </c:pt>
                <c:pt idx="285384">
                  <c:v>4.4940000000000001E-2</c:v>
                </c:pt>
                <c:pt idx="285385">
                  <c:v>4.4939E-2</c:v>
                </c:pt>
                <c:pt idx="285386">
                  <c:v>4.4939E-2</c:v>
                </c:pt>
                <c:pt idx="285387">
                  <c:v>4.4937999999999999E-2</c:v>
                </c:pt>
                <c:pt idx="285388">
                  <c:v>4.4937999999999999E-2</c:v>
                </c:pt>
                <c:pt idx="285389">
                  <c:v>4.4936999999999998E-2</c:v>
                </c:pt>
                <c:pt idx="285390">
                  <c:v>4.4936999999999998E-2</c:v>
                </c:pt>
                <c:pt idx="285391">
                  <c:v>4.4935999999999997E-2</c:v>
                </c:pt>
                <c:pt idx="285392">
                  <c:v>4.4935999999999997E-2</c:v>
                </c:pt>
                <c:pt idx="285393">
                  <c:v>4.4935000000000003E-2</c:v>
                </c:pt>
                <c:pt idx="285394">
                  <c:v>4.4935000000000003E-2</c:v>
                </c:pt>
                <c:pt idx="285395">
                  <c:v>4.4935000000000003E-2</c:v>
                </c:pt>
                <c:pt idx="285396">
                  <c:v>4.4935000000000003E-2</c:v>
                </c:pt>
                <c:pt idx="285397">
                  <c:v>4.4935000000000003E-2</c:v>
                </c:pt>
                <c:pt idx="285398">
                  <c:v>4.4935000000000003E-2</c:v>
                </c:pt>
                <c:pt idx="285399">
                  <c:v>4.4934000000000002E-2</c:v>
                </c:pt>
                <c:pt idx="285400">
                  <c:v>4.4934000000000002E-2</c:v>
                </c:pt>
                <c:pt idx="285401">
                  <c:v>4.4934000000000002E-2</c:v>
                </c:pt>
                <c:pt idx="285402">
                  <c:v>4.4934000000000002E-2</c:v>
                </c:pt>
                <c:pt idx="285403">
                  <c:v>4.4934000000000002E-2</c:v>
                </c:pt>
                <c:pt idx="285404">
                  <c:v>4.4934000000000002E-2</c:v>
                </c:pt>
                <c:pt idx="285405">
                  <c:v>4.4934000000000002E-2</c:v>
                </c:pt>
                <c:pt idx="285406">
                  <c:v>4.4935000000000003E-2</c:v>
                </c:pt>
                <c:pt idx="285407">
                  <c:v>4.4935000000000003E-2</c:v>
                </c:pt>
                <c:pt idx="285408">
                  <c:v>4.4935999999999997E-2</c:v>
                </c:pt>
                <c:pt idx="285409">
                  <c:v>4.4935999999999997E-2</c:v>
                </c:pt>
                <c:pt idx="285410">
                  <c:v>4.4935999999999997E-2</c:v>
                </c:pt>
                <c:pt idx="285411">
                  <c:v>4.4936999999999998E-2</c:v>
                </c:pt>
                <c:pt idx="285412">
                  <c:v>4.4936999999999998E-2</c:v>
                </c:pt>
                <c:pt idx="285413">
                  <c:v>4.4937999999999999E-2</c:v>
                </c:pt>
                <c:pt idx="285414">
                  <c:v>4.4937999999999999E-2</c:v>
                </c:pt>
                <c:pt idx="285415">
                  <c:v>4.4939E-2</c:v>
                </c:pt>
                <c:pt idx="285416">
                  <c:v>4.4939E-2</c:v>
                </c:pt>
                <c:pt idx="285417">
                  <c:v>4.4940000000000001E-2</c:v>
                </c:pt>
                <c:pt idx="285418">
                  <c:v>4.4941000000000002E-2</c:v>
                </c:pt>
                <c:pt idx="285419">
                  <c:v>4.4941000000000002E-2</c:v>
                </c:pt>
                <c:pt idx="285420">
                  <c:v>4.4942000000000003E-2</c:v>
                </c:pt>
                <c:pt idx="285421">
                  <c:v>4.4942999999999997E-2</c:v>
                </c:pt>
                <c:pt idx="285422">
                  <c:v>4.4943999999999998E-2</c:v>
                </c:pt>
                <c:pt idx="285423">
                  <c:v>4.4943999999999998E-2</c:v>
                </c:pt>
                <c:pt idx="285424">
                  <c:v>4.4944999999999999E-2</c:v>
                </c:pt>
                <c:pt idx="285425">
                  <c:v>4.4946E-2</c:v>
                </c:pt>
                <c:pt idx="285426">
                  <c:v>4.4947000000000001E-2</c:v>
                </c:pt>
                <c:pt idx="285427">
                  <c:v>4.4948000000000002E-2</c:v>
                </c:pt>
                <c:pt idx="285428">
                  <c:v>4.4948000000000002E-2</c:v>
                </c:pt>
                <c:pt idx="285429">
                  <c:v>4.4949000000000003E-2</c:v>
                </c:pt>
                <c:pt idx="285430">
                  <c:v>4.4949999999999997E-2</c:v>
                </c:pt>
                <c:pt idx="285431">
                  <c:v>4.4950999999999998E-2</c:v>
                </c:pt>
                <c:pt idx="285432">
                  <c:v>4.4951999999999999E-2</c:v>
                </c:pt>
                <c:pt idx="285433">
                  <c:v>4.4953E-2</c:v>
                </c:pt>
                <c:pt idx="285434">
                  <c:v>4.4954000000000001E-2</c:v>
                </c:pt>
                <c:pt idx="285435">
                  <c:v>4.4955000000000002E-2</c:v>
                </c:pt>
                <c:pt idx="285436">
                  <c:v>4.4955000000000002E-2</c:v>
                </c:pt>
                <c:pt idx="285437">
                  <c:v>4.4956000000000003E-2</c:v>
                </c:pt>
                <c:pt idx="285438">
                  <c:v>4.4956999999999997E-2</c:v>
                </c:pt>
                <c:pt idx="285439">
                  <c:v>4.4956999999999997E-2</c:v>
                </c:pt>
                <c:pt idx="285440">
                  <c:v>4.4957999999999998E-2</c:v>
                </c:pt>
                <c:pt idx="285441">
                  <c:v>4.4958999999999999E-2</c:v>
                </c:pt>
                <c:pt idx="285442">
                  <c:v>4.4958999999999999E-2</c:v>
                </c:pt>
                <c:pt idx="285443">
                  <c:v>4.496E-2</c:v>
                </c:pt>
                <c:pt idx="285444">
                  <c:v>4.4961000000000001E-2</c:v>
                </c:pt>
                <c:pt idx="285445">
                  <c:v>4.4961000000000001E-2</c:v>
                </c:pt>
                <c:pt idx="285446">
                  <c:v>4.4962000000000002E-2</c:v>
                </c:pt>
                <c:pt idx="285447">
                  <c:v>4.4962000000000002E-2</c:v>
                </c:pt>
                <c:pt idx="285448">
                  <c:v>4.4962000000000002E-2</c:v>
                </c:pt>
                <c:pt idx="285449">
                  <c:v>4.4962000000000002E-2</c:v>
                </c:pt>
                <c:pt idx="285450">
                  <c:v>4.4963000000000003E-2</c:v>
                </c:pt>
                <c:pt idx="285451">
                  <c:v>4.4963000000000003E-2</c:v>
                </c:pt>
                <c:pt idx="285452">
                  <c:v>4.4963000000000003E-2</c:v>
                </c:pt>
                <c:pt idx="285453">
                  <c:v>4.4963000000000003E-2</c:v>
                </c:pt>
                <c:pt idx="285454">
                  <c:v>4.4963000000000003E-2</c:v>
                </c:pt>
                <c:pt idx="285455">
                  <c:v>4.4963000000000003E-2</c:v>
                </c:pt>
                <c:pt idx="285456">
                  <c:v>4.4963000000000003E-2</c:v>
                </c:pt>
                <c:pt idx="285457">
                  <c:v>4.4963000000000003E-2</c:v>
                </c:pt>
                <c:pt idx="285458">
                  <c:v>4.4963000000000003E-2</c:v>
                </c:pt>
                <c:pt idx="285459">
                  <c:v>4.4963000000000003E-2</c:v>
                </c:pt>
                <c:pt idx="285460">
                  <c:v>4.4962000000000002E-2</c:v>
                </c:pt>
                <c:pt idx="285461">
                  <c:v>4.4962000000000002E-2</c:v>
                </c:pt>
                <c:pt idx="285462">
                  <c:v>4.4961000000000001E-2</c:v>
                </c:pt>
                <c:pt idx="285463">
                  <c:v>4.4961000000000001E-2</c:v>
                </c:pt>
                <c:pt idx="285464">
                  <c:v>4.496E-2</c:v>
                </c:pt>
                <c:pt idx="285465">
                  <c:v>4.496E-2</c:v>
                </c:pt>
                <c:pt idx="285466">
                  <c:v>4.4958999999999999E-2</c:v>
                </c:pt>
                <c:pt idx="285467">
                  <c:v>4.4957999999999998E-2</c:v>
                </c:pt>
                <c:pt idx="285468">
                  <c:v>4.4957999999999998E-2</c:v>
                </c:pt>
                <c:pt idx="285469">
                  <c:v>4.4956999999999997E-2</c:v>
                </c:pt>
                <c:pt idx="285470">
                  <c:v>4.4956000000000003E-2</c:v>
                </c:pt>
                <c:pt idx="285471">
                  <c:v>4.4955000000000002E-2</c:v>
                </c:pt>
                <c:pt idx="285472">
                  <c:v>4.4954000000000001E-2</c:v>
                </c:pt>
                <c:pt idx="285473">
                  <c:v>4.4953E-2</c:v>
                </c:pt>
                <c:pt idx="285474">
                  <c:v>4.4951999999999999E-2</c:v>
                </c:pt>
                <c:pt idx="285475">
                  <c:v>4.4951999999999999E-2</c:v>
                </c:pt>
                <c:pt idx="285476">
                  <c:v>4.4950999999999998E-2</c:v>
                </c:pt>
                <c:pt idx="285477">
                  <c:v>4.4949999999999997E-2</c:v>
                </c:pt>
                <c:pt idx="285478">
                  <c:v>4.4949000000000003E-2</c:v>
                </c:pt>
                <c:pt idx="285479">
                  <c:v>4.4948000000000002E-2</c:v>
                </c:pt>
                <c:pt idx="285480">
                  <c:v>4.4947000000000001E-2</c:v>
                </c:pt>
                <c:pt idx="285481">
                  <c:v>4.4946E-2</c:v>
                </c:pt>
                <c:pt idx="285482">
                  <c:v>4.4944999999999999E-2</c:v>
                </c:pt>
                <c:pt idx="285483">
                  <c:v>4.4943999999999998E-2</c:v>
                </c:pt>
                <c:pt idx="285484">
                  <c:v>4.4943999999999998E-2</c:v>
                </c:pt>
                <c:pt idx="285485">
                  <c:v>4.4942999999999997E-2</c:v>
                </c:pt>
                <c:pt idx="285486">
                  <c:v>4.4942000000000003E-2</c:v>
                </c:pt>
                <c:pt idx="285487">
                  <c:v>4.4941000000000002E-2</c:v>
                </c:pt>
                <c:pt idx="285488">
                  <c:v>4.4941000000000002E-2</c:v>
                </c:pt>
                <c:pt idx="285489">
                  <c:v>4.4940000000000001E-2</c:v>
                </c:pt>
                <c:pt idx="285490">
                  <c:v>4.4940000000000001E-2</c:v>
                </c:pt>
                <c:pt idx="285491">
                  <c:v>4.4939E-2</c:v>
                </c:pt>
                <c:pt idx="285492">
                  <c:v>4.4939E-2</c:v>
                </c:pt>
                <c:pt idx="285493">
                  <c:v>4.4937999999999999E-2</c:v>
                </c:pt>
                <c:pt idx="285494">
                  <c:v>4.4937999999999999E-2</c:v>
                </c:pt>
                <c:pt idx="285495">
                  <c:v>4.4937999999999999E-2</c:v>
                </c:pt>
                <c:pt idx="285496">
                  <c:v>4.4936999999999998E-2</c:v>
                </c:pt>
                <c:pt idx="285497">
                  <c:v>4.4936999999999998E-2</c:v>
                </c:pt>
                <c:pt idx="285498">
                  <c:v>4.4936999999999998E-2</c:v>
                </c:pt>
                <c:pt idx="285499">
                  <c:v>4.4936999999999998E-2</c:v>
                </c:pt>
                <c:pt idx="285500">
                  <c:v>4.4936999999999998E-2</c:v>
                </c:pt>
                <c:pt idx="285501">
                  <c:v>4.4937999999999999E-2</c:v>
                </c:pt>
                <c:pt idx="285502">
                  <c:v>4.4937999999999999E-2</c:v>
                </c:pt>
                <c:pt idx="285503">
                  <c:v>4.4937999999999999E-2</c:v>
                </c:pt>
                <c:pt idx="285504">
                  <c:v>4.4939E-2</c:v>
                </c:pt>
                <c:pt idx="285505">
                  <c:v>4.4939E-2</c:v>
                </c:pt>
                <c:pt idx="285506">
                  <c:v>4.4939E-2</c:v>
                </c:pt>
                <c:pt idx="285507">
                  <c:v>4.4940000000000001E-2</c:v>
                </c:pt>
                <c:pt idx="285508">
                  <c:v>4.4941000000000002E-2</c:v>
                </c:pt>
                <c:pt idx="285509">
                  <c:v>4.4941000000000002E-2</c:v>
                </c:pt>
                <c:pt idx="285510">
                  <c:v>4.4942000000000003E-2</c:v>
                </c:pt>
                <c:pt idx="285511">
                  <c:v>4.4942999999999997E-2</c:v>
                </c:pt>
                <c:pt idx="285512">
                  <c:v>4.4943999999999998E-2</c:v>
                </c:pt>
                <c:pt idx="285513">
                  <c:v>4.4943999999999998E-2</c:v>
                </c:pt>
                <c:pt idx="285514">
                  <c:v>4.4944999999999999E-2</c:v>
                </c:pt>
                <c:pt idx="285515">
                  <c:v>4.4946E-2</c:v>
                </c:pt>
                <c:pt idx="285516">
                  <c:v>4.4947000000000001E-2</c:v>
                </c:pt>
                <c:pt idx="285517">
                  <c:v>4.4948000000000002E-2</c:v>
                </c:pt>
                <c:pt idx="285518">
                  <c:v>4.4949000000000003E-2</c:v>
                </c:pt>
                <c:pt idx="285519">
                  <c:v>4.4949999999999997E-2</c:v>
                </c:pt>
                <c:pt idx="285520">
                  <c:v>4.4950999999999998E-2</c:v>
                </c:pt>
                <c:pt idx="285521">
                  <c:v>4.4951999999999999E-2</c:v>
                </c:pt>
                <c:pt idx="285522">
                  <c:v>4.4953E-2</c:v>
                </c:pt>
                <c:pt idx="285523">
                  <c:v>4.4955000000000002E-2</c:v>
                </c:pt>
                <c:pt idx="285524">
                  <c:v>4.4956000000000003E-2</c:v>
                </c:pt>
                <c:pt idx="285525">
                  <c:v>4.4956999999999997E-2</c:v>
                </c:pt>
                <c:pt idx="285526">
                  <c:v>4.4957999999999998E-2</c:v>
                </c:pt>
                <c:pt idx="285527">
                  <c:v>4.4958999999999999E-2</c:v>
                </c:pt>
                <c:pt idx="285528">
                  <c:v>4.496E-2</c:v>
                </c:pt>
                <c:pt idx="285529">
                  <c:v>4.4961000000000001E-2</c:v>
                </c:pt>
                <c:pt idx="285530">
                  <c:v>4.4962000000000002E-2</c:v>
                </c:pt>
                <c:pt idx="285531">
                  <c:v>4.4963000000000003E-2</c:v>
                </c:pt>
                <c:pt idx="285532">
                  <c:v>4.4963999999999997E-2</c:v>
                </c:pt>
                <c:pt idx="285533">
                  <c:v>4.4963999999999997E-2</c:v>
                </c:pt>
                <c:pt idx="285534">
                  <c:v>4.4964999999999998E-2</c:v>
                </c:pt>
                <c:pt idx="285535">
                  <c:v>4.4965999999999999E-2</c:v>
                </c:pt>
                <c:pt idx="285536">
                  <c:v>4.4967E-2</c:v>
                </c:pt>
                <c:pt idx="285537">
                  <c:v>4.4968000000000001E-2</c:v>
                </c:pt>
                <c:pt idx="285538">
                  <c:v>4.4969000000000002E-2</c:v>
                </c:pt>
                <c:pt idx="285539">
                  <c:v>4.4969000000000002E-2</c:v>
                </c:pt>
                <c:pt idx="285540">
                  <c:v>4.4970000000000003E-2</c:v>
                </c:pt>
                <c:pt idx="285541">
                  <c:v>4.4970000000000003E-2</c:v>
                </c:pt>
                <c:pt idx="285542">
                  <c:v>4.4970999999999997E-2</c:v>
                </c:pt>
                <c:pt idx="285543">
                  <c:v>4.4970999999999997E-2</c:v>
                </c:pt>
                <c:pt idx="285544">
                  <c:v>4.4970999999999997E-2</c:v>
                </c:pt>
                <c:pt idx="285545">
                  <c:v>4.4971999999999998E-2</c:v>
                </c:pt>
                <c:pt idx="285546">
                  <c:v>4.4971999999999998E-2</c:v>
                </c:pt>
                <c:pt idx="285547">
                  <c:v>4.4971999999999998E-2</c:v>
                </c:pt>
                <c:pt idx="285548">
                  <c:v>4.4972999999999999E-2</c:v>
                </c:pt>
                <c:pt idx="285549">
                  <c:v>4.4972999999999999E-2</c:v>
                </c:pt>
                <c:pt idx="285550">
                  <c:v>4.4972999999999999E-2</c:v>
                </c:pt>
                <c:pt idx="285551">
                  <c:v>4.4972999999999999E-2</c:v>
                </c:pt>
                <c:pt idx="285552">
                  <c:v>4.4972999999999999E-2</c:v>
                </c:pt>
                <c:pt idx="285553">
                  <c:v>4.4972999999999999E-2</c:v>
                </c:pt>
                <c:pt idx="285554">
                  <c:v>4.4972999999999999E-2</c:v>
                </c:pt>
                <c:pt idx="285555">
                  <c:v>4.4972999999999999E-2</c:v>
                </c:pt>
                <c:pt idx="285556">
                  <c:v>4.4972999999999999E-2</c:v>
                </c:pt>
                <c:pt idx="285557">
                  <c:v>4.4972999999999999E-2</c:v>
                </c:pt>
                <c:pt idx="285558">
                  <c:v>4.4972999999999999E-2</c:v>
                </c:pt>
                <c:pt idx="285559">
                  <c:v>4.4972999999999999E-2</c:v>
                </c:pt>
                <c:pt idx="285560">
                  <c:v>4.4972999999999999E-2</c:v>
                </c:pt>
                <c:pt idx="285561">
                  <c:v>4.4972999999999999E-2</c:v>
                </c:pt>
                <c:pt idx="285562">
                  <c:v>4.4972999999999999E-2</c:v>
                </c:pt>
                <c:pt idx="285563">
                  <c:v>4.4971999999999998E-2</c:v>
                </c:pt>
                <c:pt idx="285564">
                  <c:v>4.4971999999999998E-2</c:v>
                </c:pt>
                <c:pt idx="285565">
                  <c:v>4.4971999999999998E-2</c:v>
                </c:pt>
                <c:pt idx="285566">
                  <c:v>4.4970999999999997E-2</c:v>
                </c:pt>
                <c:pt idx="285567">
                  <c:v>4.4970999999999997E-2</c:v>
                </c:pt>
                <c:pt idx="285568">
                  <c:v>4.4970999999999997E-2</c:v>
                </c:pt>
                <c:pt idx="285569">
                  <c:v>4.4970999999999997E-2</c:v>
                </c:pt>
                <c:pt idx="285570">
                  <c:v>4.4970000000000003E-2</c:v>
                </c:pt>
                <c:pt idx="285571">
                  <c:v>4.4970000000000003E-2</c:v>
                </c:pt>
                <c:pt idx="285572">
                  <c:v>4.4970000000000003E-2</c:v>
                </c:pt>
                <c:pt idx="285573">
                  <c:v>4.4970000000000003E-2</c:v>
                </c:pt>
                <c:pt idx="285574">
                  <c:v>4.4970000000000003E-2</c:v>
                </c:pt>
                <c:pt idx="285575">
                  <c:v>4.4970000000000003E-2</c:v>
                </c:pt>
                <c:pt idx="285576">
                  <c:v>4.4970000000000003E-2</c:v>
                </c:pt>
                <c:pt idx="285577">
                  <c:v>4.4969000000000002E-2</c:v>
                </c:pt>
                <c:pt idx="285578">
                  <c:v>4.4969000000000002E-2</c:v>
                </c:pt>
                <c:pt idx="285579">
                  <c:v>4.4969000000000002E-2</c:v>
                </c:pt>
                <c:pt idx="285580">
                  <c:v>4.4969000000000002E-2</c:v>
                </c:pt>
                <c:pt idx="285581">
                  <c:v>4.4969000000000002E-2</c:v>
                </c:pt>
                <c:pt idx="285582">
                  <c:v>4.4969000000000002E-2</c:v>
                </c:pt>
                <c:pt idx="285583">
                  <c:v>4.4970000000000003E-2</c:v>
                </c:pt>
                <c:pt idx="285584">
                  <c:v>4.4970000000000003E-2</c:v>
                </c:pt>
                <c:pt idx="285585">
                  <c:v>4.4970000000000003E-2</c:v>
                </c:pt>
                <c:pt idx="285586">
                  <c:v>4.4970999999999997E-2</c:v>
                </c:pt>
                <c:pt idx="285587">
                  <c:v>4.4970999999999997E-2</c:v>
                </c:pt>
                <c:pt idx="285588">
                  <c:v>4.4970999999999997E-2</c:v>
                </c:pt>
                <c:pt idx="285589">
                  <c:v>4.4971999999999998E-2</c:v>
                </c:pt>
                <c:pt idx="285590">
                  <c:v>4.4971999999999998E-2</c:v>
                </c:pt>
                <c:pt idx="285591">
                  <c:v>4.4972999999999999E-2</c:v>
                </c:pt>
                <c:pt idx="285592">
                  <c:v>4.4974E-2</c:v>
                </c:pt>
                <c:pt idx="285593">
                  <c:v>4.4974E-2</c:v>
                </c:pt>
                <c:pt idx="285594">
                  <c:v>4.4975000000000001E-2</c:v>
                </c:pt>
                <c:pt idx="285595">
                  <c:v>4.4976000000000002E-2</c:v>
                </c:pt>
                <c:pt idx="285596">
                  <c:v>4.4977000000000003E-2</c:v>
                </c:pt>
                <c:pt idx="285597">
                  <c:v>4.4977999999999997E-2</c:v>
                </c:pt>
                <c:pt idx="285598">
                  <c:v>4.4978999999999998E-2</c:v>
                </c:pt>
                <c:pt idx="285599">
                  <c:v>4.4979999999999999E-2</c:v>
                </c:pt>
                <c:pt idx="285600">
                  <c:v>4.4981E-2</c:v>
                </c:pt>
                <c:pt idx="285601">
                  <c:v>4.4983000000000002E-2</c:v>
                </c:pt>
                <c:pt idx="285602">
                  <c:v>4.4984000000000003E-2</c:v>
                </c:pt>
                <c:pt idx="285603">
                  <c:v>4.4984999999999997E-2</c:v>
                </c:pt>
                <c:pt idx="285604">
                  <c:v>4.4985999999999998E-2</c:v>
                </c:pt>
                <c:pt idx="285605">
                  <c:v>4.4988E-2</c:v>
                </c:pt>
                <c:pt idx="285606">
                  <c:v>4.4989000000000001E-2</c:v>
                </c:pt>
                <c:pt idx="285607">
                  <c:v>4.4991000000000003E-2</c:v>
                </c:pt>
                <c:pt idx="285608">
                  <c:v>4.4992999999999998E-2</c:v>
                </c:pt>
                <c:pt idx="285609">
                  <c:v>4.4993999999999999E-2</c:v>
                </c:pt>
                <c:pt idx="285610">
                  <c:v>4.4996000000000001E-2</c:v>
                </c:pt>
                <c:pt idx="285611">
                  <c:v>4.4997000000000002E-2</c:v>
                </c:pt>
                <c:pt idx="285612">
                  <c:v>4.4998999999999997E-2</c:v>
                </c:pt>
                <c:pt idx="285613">
                  <c:v>4.5000999999999999E-2</c:v>
                </c:pt>
                <c:pt idx="285614">
                  <c:v>4.5002E-2</c:v>
                </c:pt>
                <c:pt idx="285615">
                  <c:v>4.5004000000000002E-2</c:v>
                </c:pt>
                <c:pt idx="285616">
                  <c:v>4.5005999999999997E-2</c:v>
                </c:pt>
                <c:pt idx="285617">
                  <c:v>4.5007999999999999E-2</c:v>
                </c:pt>
                <c:pt idx="285618">
                  <c:v>4.5010000000000001E-2</c:v>
                </c:pt>
                <c:pt idx="285619">
                  <c:v>4.5011000000000002E-2</c:v>
                </c:pt>
                <c:pt idx="285620">
                  <c:v>4.5012999999999997E-2</c:v>
                </c:pt>
                <c:pt idx="285621">
                  <c:v>4.5014999999999999E-2</c:v>
                </c:pt>
                <c:pt idx="285622">
                  <c:v>4.5017000000000001E-2</c:v>
                </c:pt>
                <c:pt idx="285623">
                  <c:v>4.5018000000000002E-2</c:v>
                </c:pt>
                <c:pt idx="285624">
                  <c:v>4.5019999999999998E-2</c:v>
                </c:pt>
                <c:pt idx="285625">
                  <c:v>4.5022E-2</c:v>
                </c:pt>
                <c:pt idx="285626">
                  <c:v>4.5023000000000001E-2</c:v>
                </c:pt>
                <c:pt idx="285627">
                  <c:v>4.5025000000000003E-2</c:v>
                </c:pt>
                <c:pt idx="285628">
                  <c:v>4.5025999999999997E-2</c:v>
                </c:pt>
                <c:pt idx="285629">
                  <c:v>4.5027999999999999E-2</c:v>
                </c:pt>
                <c:pt idx="285630">
                  <c:v>4.5029E-2</c:v>
                </c:pt>
                <c:pt idx="285631">
                  <c:v>4.5030000000000001E-2</c:v>
                </c:pt>
                <c:pt idx="285632">
                  <c:v>4.5032000000000003E-2</c:v>
                </c:pt>
                <c:pt idx="285633">
                  <c:v>4.5032999999999997E-2</c:v>
                </c:pt>
                <c:pt idx="285634">
                  <c:v>4.5033999999999998E-2</c:v>
                </c:pt>
                <c:pt idx="285635">
                  <c:v>4.5034999999999999E-2</c:v>
                </c:pt>
                <c:pt idx="285636">
                  <c:v>4.5036E-2</c:v>
                </c:pt>
                <c:pt idx="285637">
                  <c:v>4.5037000000000001E-2</c:v>
                </c:pt>
                <c:pt idx="285638">
                  <c:v>4.5037000000000001E-2</c:v>
                </c:pt>
                <c:pt idx="285639">
                  <c:v>4.5038000000000002E-2</c:v>
                </c:pt>
                <c:pt idx="285640">
                  <c:v>4.5039000000000003E-2</c:v>
                </c:pt>
                <c:pt idx="285641">
                  <c:v>4.5039000000000003E-2</c:v>
                </c:pt>
                <c:pt idx="285642">
                  <c:v>4.5039999999999997E-2</c:v>
                </c:pt>
                <c:pt idx="285643">
                  <c:v>4.5040999999999998E-2</c:v>
                </c:pt>
                <c:pt idx="285644">
                  <c:v>4.5040999999999998E-2</c:v>
                </c:pt>
                <c:pt idx="285645">
                  <c:v>4.5040999999999998E-2</c:v>
                </c:pt>
                <c:pt idx="285646">
                  <c:v>4.5040999999999998E-2</c:v>
                </c:pt>
                <c:pt idx="285647">
                  <c:v>4.5040999999999998E-2</c:v>
                </c:pt>
                <c:pt idx="285648">
                  <c:v>4.5040999999999998E-2</c:v>
                </c:pt>
                <c:pt idx="285649">
                  <c:v>4.5040999999999998E-2</c:v>
                </c:pt>
                <c:pt idx="285650">
                  <c:v>4.5040999999999998E-2</c:v>
                </c:pt>
                <c:pt idx="285651">
                  <c:v>4.5040999999999998E-2</c:v>
                </c:pt>
                <c:pt idx="285652">
                  <c:v>4.5040999999999998E-2</c:v>
                </c:pt>
                <c:pt idx="285653">
                  <c:v>4.5039999999999997E-2</c:v>
                </c:pt>
                <c:pt idx="285654">
                  <c:v>4.5039999999999997E-2</c:v>
                </c:pt>
                <c:pt idx="285655">
                  <c:v>4.5039999999999997E-2</c:v>
                </c:pt>
                <c:pt idx="285656">
                  <c:v>4.5039999999999997E-2</c:v>
                </c:pt>
                <c:pt idx="285657">
                  <c:v>4.5039000000000003E-2</c:v>
                </c:pt>
                <c:pt idx="285658">
                  <c:v>4.5039000000000003E-2</c:v>
                </c:pt>
                <c:pt idx="285659">
                  <c:v>4.5038000000000002E-2</c:v>
                </c:pt>
                <c:pt idx="285660">
                  <c:v>4.5038000000000002E-2</c:v>
                </c:pt>
                <c:pt idx="285661">
                  <c:v>4.5037000000000001E-2</c:v>
                </c:pt>
                <c:pt idx="285662">
                  <c:v>4.5036E-2</c:v>
                </c:pt>
                <c:pt idx="285663">
                  <c:v>4.5036E-2</c:v>
                </c:pt>
                <c:pt idx="285664">
                  <c:v>4.5034999999999999E-2</c:v>
                </c:pt>
                <c:pt idx="285665">
                  <c:v>4.5034999999999999E-2</c:v>
                </c:pt>
                <c:pt idx="285666">
                  <c:v>4.5034999999999999E-2</c:v>
                </c:pt>
                <c:pt idx="285667">
                  <c:v>4.5033999999999998E-2</c:v>
                </c:pt>
                <c:pt idx="285668">
                  <c:v>4.5033999999999998E-2</c:v>
                </c:pt>
                <c:pt idx="285669">
                  <c:v>4.5032999999999997E-2</c:v>
                </c:pt>
                <c:pt idx="285670">
                  <c:v>4.5032999999999997E-2</c:v>
                </c:pt>
                <c:pt idx="285671">
                  <c:v>4.5032000000000003E-2</c:v>
                </c:pt>
                <c:pt idx="285672">
                  <c:v>4.5032000000000003E-2</c:v>
                </c:pt>
                <c:pt idx="285673">
                  <c:v>4.5031000000000002E-2</c:v>
                </c:pt>
                <c:pt idx="285674">
                  <c:v>4.5031000000000002E-2</c:v>
                </c:pt>
                <c:pt idx="285675">
                  <c:v>4.5031000000000002E-2</c:v>
                </c:pt>
                <c:pt idx="285676">
                  <c:v>4.5031000000000002E-2</c:v>
                </c:pt>
                <c:pt idx="285677">
                  <c:v>4.5030000000000001E-2</c:v>
                </c:pt>
                <c:pt idx="285678">
                  <c:v>4.5030000000000001E-2</c:v>
                </c:pt>
                <c:pt idx="285679">
                  <c:v>4.5030000000000001E-2</c:v>
                </c:pt>
                <c:pt idx="285680">
                  <c:v>4.5030000000000001E-2</c:v>
                </c:pt>
                <c:pt idx="285681">
                  <c:v>4.5030000000000001E-2</c:v>
                </c:pt>
                <c:pt idx="285682">
                  <c:v>4.5030000000000001E-2</c:v>
                </c:pt>
                <c:pt idx="285683">
                  <c:v>4.5030000000000001E-2</c:v>
                </c:pt>
                <c:pt idx="285684">
                  <c:v>4.5030000000000001E-2</c:v>
                </c:pt>
                <c:pt idx="285685">
                  <c:v>4.5030000000000001E-2</c:v>
                </c:pt>
                <c:pt idx="285686">
                  <c:v>4.5030000000000001E-2</c:v>
                </c:pt>
                <c:pt idx="285687">
                  <c:v>4.5031000000000002E-2</c:v>
                </c:pt>
                <c:pt idx="285688">
                  <c:v>4.5031000000000002E-2</c:v>
                </c:pt>
                <c:pt idx="285689">
                  <c:v>4.5031000000000002E-2</c:v>
                </c:pt>
                <c:pt idx="285690">
                  <c:v>4.5032000000000003E-2</c:v>
                </c:pt>
                <c:pt idx="285691">
                  <c:v>4.5032000000000003E-2</c:v>
                </c:pt>
                <c:pt idx="285692">
                  <c:v>4.5032999999999997E-2</c:v>
                </c:pt>
                <c:pt idx="285693">
                  <c:v>4.5032999999999997E-2</c:v>
                </c:pt>
                <c:pt idx="285694">
                  <c:v>4.5032999999999997E-2</c:v>
                </c:pt>
                <c:pt idx="285695">
                  <c:v>4.5033999999999998E-2</c:v>
                </c:pt>
                <c:pt idx="285696">
                  <c:v>4.5033999999999998E-2</c:v>
                </c:pt>
                <c:pt idx="285697">
                  <c:v>4.5034999999999999E-2</c:v>
                </c:pt>
                <c:pt idx="285698">
                  <c:v>4.5034999999999999E-2</c:v>
                </c:pt>
                <c:pt idx="285699">
                  <c:v>4.5036E-2</c:v>
                </c:pt>
                <c:pt idx="285700">
                  <c:v>4.5036E-2</c:v>
                </c:pt>
                <c:pt idx="285701">
                  <c:v>4.5037000000000001E-2</c:v>
                </c:pt>
                <c:pt idx="285702">
                  <c:v>4.5038000000000002E-2</c:v>
                </c:pt>
                <c:pt idx="285703">
                  <c:v>4.5038000000000002E-2</c:v>
                </c:pt>
                <c:pt idx="285704">
                  <c:v>4.5039000000000003E-2</c:v>
                </c:pt>
                <c:pt idx="285705">
                  <c:v>4.5039000000000003E-2</c:v>
                </c:pt>
                <c:pt idx="285706">
                  <c:v>4.5039999999999997E-2</c:v>
                </c:pt>
                <c:pt idx="285707">
                  <c:v>4.5040999999999998E-2</c:v>
                </c:pt>
                <c:pt idx="285708">
                  <c:v>4.5040999999999998E-2</c:v>
                </c:pt>
                <c:pt idx="285709">
                  <c:v>4.5041999999999999E-2</c:v>
                </c:pt>
                <c:pt idx="285710">
                  <c:v>4.5041999999999999E-2</c:v>
                </c:pt>
                <c:pt idx="285711">
                  <c:v>4.5043E-2</c:v>
                </c:pt>
                <c:pt idx="285712">
                  <c:v>4.5043E-2</c:v>
                </c:pt>
                <c:pt idx="285713">
                  <c:v>4.5044000000000001E-2</c:v>
                </c:pt>
                <c:pt idx="285714">
                  <c:v>4.5045000000000002E-2</c:v>
                </c:pt>
                <c:pt idx="285715">
                  <c:v>4.5045000000000002E-2</c:v>
                </c:pt>
                <c:pt idx="285716">
                  <c:v>4.5046000000000003E-2</c:v>
                </c:pt>
                <c:pt idx="285717">
                  <c:v>4.5046000000000003E-2</c:v>
                </c:pt>
                <c:pt idx="285718">
                  <c:v>4.5046999999999997E-2</c:v>
                </c:pt>
                <c:pt idx="285719">
                  <c:v>4.5046999999999997E-2</c:v>
                </c:pt>
                <c:pt idx="285720">
                  <c:v>4.5046999999999997E-2</c:v>
                </c:pt>
                <c:pt idx="285721">
                  <c:v>4.5047999999999998E-2</c:v>
                </c:pt>
                <c:pt idx="285722">
                  <c:v>4.5047999999999998E-2</c:v>
                </c:pt>
                <c:pt idx="285723">
                  <c:v>4.5047999999999998E-2</c:v>
                </c:pt>
                <c:pt idx="285724">
                  <c:v>4.5048999999999999E-2</c:v>
                </c:pt>
                <c:pt idx="285725">
                  <c:v>4.5048999999999999E-2</c:v>
                </c:pt>
                <c:pt idx="285726">
                  <c:v>4.5048999999999999E-2</c:v>
                </c:pt>
                <c:pt idx="285727">
                  <c:v>4.5048999999999999E-2</c:v>
                </c:pt>
                <c:pt idx="285728">
                  <c:v>4.505E-2</c:v>
                </c:pt>
                <c:pt idx="285729">
                  <c:v>4.505E-2</c:v>
                </c:pt>
                <c:pt idx="285730">
                  <c:v>4.505E-2</c:v>
                </c:pt>
                <c:pt idx="285731">
                  <c:v>4.505E-2</c:v>
                </c:pt>
                <c:pt idx="285732">
                  <c:v>4.505E-2</c:v>
                </c:pt>
                <c:pt idx="285733">
                  <c:v>4.505E-2</c:v>
                </c:pt>
                <c:pt idx="285734">
                  <c:v>4.505E-2</c:v>
                </c:pt>
                <c:pt idx="285735">
                  <c:v>4.505E-2</c:v>
                </c:pt>
                <c:pt idx="285736">
                  <c:v>4.505E-2</c:v>
                </c:pt>
                <c:pt idx="285737">
                  <c:v>4.505E-2</c:v>
                </c:pt>
                <c:pt idx="285738">
                  <c:v>4.5051000000000001E-2</c:v>
                </c:pt>
                <c:pt idx="285739">
                  <c:v>4.5051000000000001E-2</c:v>
                </c:pt>
                <c:pt idx="285740">
                  <c:v>4.5051000000000001E-2</c:v>
                </c:pt>
                <c:pt idx="285741">
                  <c:v>4.5051000000000001E-2</c:v>
                </c:pt>
                <c:pt idx="285742">
                  <c:v>4.5051000000000001E-2</c:v>
                </c:pt>
                <c:pt idx="285743">
                  <c:v>4.5051000000000001E-2</c:v>
                </c:pt>
                <c:pt idx="285744">
                  <c:v>4.5051000000000001E-2</c:v>
                </c:pt>
                <c:pt idx="285745">
                  <c:v>4.5051000000000001E-2</c:v>
                </c:pt>
                <c:pt idx="285746">
                  <c:v>4.5051000000000001E-2</c:v>
                </c:pt>
                <c:pt idx="285747">
                  <c:v>4.5051000000000001E-2</c:v>
                </c:pt>
                <c:pt idx="285748">
                  <c:v>4.5051000000000001E-2</c:v>
                </c:pt>
                <c:pt idx="285749">
                  <c:v>4.5051000000000001E-2</c:v>
                </c:pt>
                <c:pt idx="285750">
                  <c:v>4.5051000000000001E-2</c:v>
                </c:pt>
                <c:pt idx="285751">
                  <c:v>4.5052000000000002E-2</c:v>
                </c:pt>
                <c:pt idx="285752">
                  <c:v>4.5052000000000002E-2</c:v>
                </c:pt>
                <c:pt idx="285753">
                  <c:v>4.5052000000000002E-2</c:v>
                </c:pt>
                <c:pt idx="285754">
                  <c:v>4.5052000000000002E-2</c:v>
                </c:pt>
                <c:pt idx="285755">
                  <c:v>4.5052000000000002E-2</c:v>
                </c:pt>
                <c:pt idx="285756">
                  <c:v>4.5052000000000002E-2</c:v>
                </c:pt>
                <c:pt idx="285757">
                  <c:v>4.5053000000000003E-2</c:v>
                </c:pt>
                <c:pt idx="285758">
                  <c:v>4.5053000000000003E-2</c:v>
                </c:pt>
                <c:pt idx="285759">
                  <c:v>4.5053000000000003E-2</c:v>
                </c:pt>
                <c:pt idx="285760">
                  <c:v>4.5053999999999997E-2</c:v>
                </c:pt>
                <c:pt idx="285761">
                  <c:v>4.5053999999999997E-2</c:v>
                </c:pt>
                <c:pt idx="285762">
                  <c:v>4.5054999999999998E-2</c:v>
                </c:pt>
                <c:pt idx="285763">
                  <c:v>4.5054999999999998E-2</c:v>
                </c:pt>
                <c:pt idx="285764">
                  <c:v>4.5054999999999998E-2</c:v>
                </c:pt>
                <c:pt idx="285765">
                  <c:v>4.5055999999999999E-2</c:v>
                </c:pt>
                <c:pt idx="285766">
                  <c:v>4.5055999999999999E-2</c:v>
                </c:pt>
                <c:pt idx="285767">
                  <c:v>4.5057E-2</c:v>
                </c:pt>
                <c:pt idx="285768">
                  <c:v>4.5057E-2</c:v>
                </c:pt>
                <c:pt idx="285769">
                  <c:v>4.5058000000000001E-2</c:v>
                </c:pt>
                <c:pt idx="285770">
                  <c:v>4.5058000000000001E-2</c:v>
                </c:pt>
                <c:pt idx="285771">
                  <c:v>4.5059000000000002E-2</c:v>
                </c:pt>
                <c:pt idx="285772">
                  <c:v>4.5059000000000002E-2</c:v>
                </c:pt>
                <c:pt idx="285773">
                  <c:v>4.5060000000000003E-2</c:v>
                </c:pt>
                <c:pt idx="285774">
                  <c:v>4.5060000000000003E-2</c:v>
                </c:pt>
                <c:pt idx="285775">
                  <c:v>4.5060999999999997E-2</c:v>
                </c:pt>
                <c:pt idx="285776">
                  <c:v>4.5060999999999997E-2</c:v>
                </c:pt>
                <c:pt idx="285777">
                  <c:v>4.5061999999999998E-2</c:v>
                </c:pt>
                <c:pt idx="285778">
                  <c:v>4.5061999999999998E-2</c:v>
                </c:pt>
                <c:pt idx="285779">
                  <c:v>4.5062999999999999E-2</c:v>
                </c:pt>
                <c:pt idx="285780">
                  <c:v>4.5062999999999999E-2</c:v>
                </c:pt>
                <c:pt idx="285781">
                  <c:v>4.5064E-2</c:v>
                </c:pt>
                <c:pt idx="285782">
                  <c:v>4.5064E-2</c:v>
                </c:pt>
                <c:pt idx="285783">
                  <c:v>4.5065000000000001E-2</c:v>
                </c:pt>
                <c:pt idx="285784">
                  <c:v>4.5065000000000001E-2</c:v>
                </c:pt>
                <c:pt idx="285785">
                  <c:v>4.5066000000000002E-2</c:v>
                </c:pt>
                <c:pt idx="285786">
                  <c:v>4.5066000000000002E-2</c:v>
                </c:pt>
                <c:pt idx="285787">
                  <c:v>4.5067000000000003E-2</c:v>
                </c:pt>
                <c:pt idx="285788">
                  <c:v>4.5067000000000003E-2</c:v>
                </c:pt>
                <c:pt idx="285789">
                  <c:v>4.5067999999999997E-2</c:v>
                </c:pt>
                <c:pt idx="285790">
                  <c:v>4.5067999999999997E-2</c:v>
                </c:pt>
                <c:pt idx="285791">
                  <c:v>4.5067999999999997E-2</c:v>
                </c:pt>
                <c:pt idx="285792">
                  <c:v>4.5068999999999998E-2</c:v>
                </c:pt>
                <c:pt idx="285793">
                  <c:v>4.5068999999999998E-2</c:v>
                </c:pt>
                <c:pt idx="285794">
                  <c:v>4.5069999999999999E-2</c:v>
                </c:pt>
                <c:pt idx="285795">
                  <c:v>4.5069999999999999E-2</c:v>
                </c:pt>
                <c:pt idx="285796">
                  <c:v>4.5069999999999999E-2</c:v>
                </c:pt>
                <c:pt idx="285797">
                  <c:v>4.5071E-2</c:v>
                </c:pt>
                <c:pt idx="285798">
                  <c:v>4.5071E-2</c:v>
                </c:pt>
                <c:pt idx="285799">
                  <c:v>4.5072000000000001E-2</c:v>
                </c:pt>
                <c:pt idx="285800">
                  <c:v>4.5072000000000001E-2</c:v>
                </c:pt>
                <c:pt idx="285801">
                  <c:v>4.5072000000000001E-2</c:v>
                </c:pt>
                <c:pt idx="285802">
                  <c:v>4.5073000000000002E-2</c:v>
                </c:pt>
                <c:pt idx="285803">
                  <c:v>4.5073000000000002E-2</c:v>
                </c:pt>
                <c:pt idx="285804">
                  <c:v>4.5074000000000003E-2</c:v>
                </c:pt>
                <c:pt idx="285805">
                  <c:v>4.5074000000000003E-2</c:v>
                </c:pt>
                <c:pt idx="285806">
                  <c:v>4.5074999999999997E-2</c:v>
                </c:pt>
                <c:pt idx="285807">
                  <c:v>4.5074999999999997E-2</c:v>
                </c:pt>
                <c:pt idx="285808">
                  <c:v>4.5075999999999998E-2</c:v>
                </c:pt>
                <c:pt idx="285809">
                  <c:v>4.5075999999999998E-2</c:v>
                </c:pt>
                <c:pt idx="285810">
                  <c:v>4.5076999999999999E-2</c:v>
                </c:pt>
                <c:pt idx="285811">
                  <c:v>4.5076999999999999E-2</c:v>
                </c:pt>
                <c:pt idx="285812">
                  <c:v>4.5078E-2</c:v>
                </c:pt>
                <c:pt idx="285813">
                  <c:v>4.5078E-2</c:v>
                </c:pt>
                <c:pt idx="285814">
                  <c:v>4.5079000000000001E-2</c:v>
                </c:pt>
                <c:pt idx="285815">
                  <c:v>4.5079000000000001E-2</c:v>
                </c:pt>
                <c:pt idx="285816">
                  <c:v>4.5080000000000002E-2</c:v>
                </c:pt>
                <c:pt idx="285817">
                  <c:v>4.5081000000000003E-2</c:v>
                </c:pt>
                <c:pt idx="285818">
                  <c:v>4.5081000000000003E-2</c:v>
                </c:pt>
                <c:pt idx="285819">
                  <c:v>4.5081999999999997E-2</c:v>
                </c:pt>
                <c:pt idx="285820">
                  <c:v>4.5082999999999998E-2</c:v>
                </c:pt>
                <c:pt idx="285821">
                  <c:v>4.5082999999999998E-2</c:v>
                </c:pt>
                <c:pt idx="285822">
                  <c:v>4.5083999999999999E-2</c:v>
                </c:pt>
                <c:pt idx="285823">
                  <c:v>4.5083999999999999E-2</c:v>
                </c:pt>
                <c:pt idx="285824">
                  <c:v>4.5085E-2</c:v>
                </c:pt>
                <c:pt idx="285825">
                  <c:v>4.5085E-2</c:v>
                </c:pt>
                <c:pt idx="285826">
                  <c:v>4.5086000000000001E-2</c:v>
                </c:pt>
                <c:pt idx="285827">
                  <c:v>4.5086000000000001E-2</c:v>
                </c:pt>
                <c:pt idx="285828">
                  <c:v>4.5087000000000002E-2</c:v>
                </c:pt>
                <c:pt idx="285829">
                  <c:v>4.5088000000000003E-2</c:v>
                </c:pt>
                <c:pt idx="285830">
                  <c:v>4.5088000000000003E-2</c:v>
                </c:pt>
                <c:pt idx="285831">
                  <c:v>4.5088999999999997E-2</c:v>
                </c:pt>
                <c:pt idx="285832">
                  <c:v>4.5088999999999997E-2</c:v>
                </c:pt>
                <c:pt idx="285833">
                  <c:v>4.5089999999999998E-2</c:v>
                </c:pt>
                <c:pt idx="285834">
                  <c:v>4.5089999999999998E-2</c:v>
                </c:pt>
                <c:pt idx="285835">
                  <c:v>4.5090999999999999E-2</c:v>
                </c:pt>
                <c:pt idx="285836">
                  <c:v>4.5090999999999999E-2</c:v>
                </c:pt>
                <c:pt idx="285837">
                  <c:v>4.5090999999999999E-2</c:v>
                </c:pt>
                <c:pt idx="285838">
                  <c:v>4.5090999999999999E-2</c:v>
                </c:pt>
                <c:pt idx="285839">
                  <c:v>4.5090999999999999E-2</c:v>
                </c:pt>
                <c:pt idx="285840">
                  <c:v>4.5092E-2</c:v>
                </c:pt>
                <c:pt idx="285841">
                  <c:v>4.5092E-2</c:v>
                </c:pt>
                <c:pt idx="285842">
                  <c:v>4.5092E-2</c:v>
                </c:pt>
                <c:pt idx="285843">
                  <c:v>4.5092E-2</c:v>
                </c:pt>
                <c:pt idx="285844">
                  <c:v>4.5092E-2</c:v>
                </c:pt>
                <c:pt idx="285845">
                  <c:v>4.5092E-2</c:v>
                </c:pt>
                <c:pt idx="285846">
                  <c:v>4.5092E-2</c:v>
                </c:pt>
                <c:pt idx="285847">
                  <c:v>4.5090999999999999E-2</c:v>
                </c:pt>
                <c:pt idx="285848">
                  <c:v>4.5090999999999999E-2</c:v>
                </c:pt>
                <c:pt idx="285849">
                  <c:v>4.5090999999999999E-2</c:v>
                </c:pt>
                <c:pt idx="285850">
                  <c:v>4.5089999999999998E-2</c:v>
                </c:pt>
                <c:pt idx="285851">
                  <c:v>4.5089999999999998E-2</c:v>
                </c:pt>
                <c:pt idx="285852">
                  <c:v>4.5089999999999998E-2</c:v>
                </c:pt>
                <c:pt idx="285853">
                  <c:v>4.5088999999999997E-2</c:v>
                </c:pt>
                <c:pt idx="285854">
                  <c:v>4.5088999999999997E-2</c:v>
                </c:pt>
                <c:pt idx="285855">
                  <c:v>4.5088000000000003E-2</c:v>
                </c:pt>
                <c:pt idx="285856">
                  <c:v>4.5087000000000002E-2</c:v>
                </c:pt>
                <c:pt idx="285857">
                  <c:v>4.5087000000000002E-2</c:v>
                </c:pt>
                <c:pt idx="285858">
                  <c:v>4.5086000000000001E-2</c:v>
                </c:pt>
                <c:pt idx="285859">
                  <c:v>4.5085E-2</c:v>
                </c:pt>
                <c:pt idx="285860">
                  <c:v>4.5083999999999999E-2</c:v>
                </c:pt>
                <c:pt idx="285861">
                  <c:v>4.5082999999999998E-2</c:v>
                </c:pt>
                <c:pt idx="285862">
                  <c:v>4.5081999999999997E-2</c:v>
                </c:pt>
                <c:pt idx="285863">
                  <c:v>4.5081000000000003E-2</c:v>
                </c:pt>
                <c:pt idx="285864">
                  <c:v>4.5080000000000002E-2</c:v>
                </c:pt>
                <c:pt idx="285865">
                  <c:v>4.5079000000000001E-2</c:v>
                </c:pt>
                <c:pt idx="285866">
                  <c:v>4.5078E-2</c:v>
                </c:pt>
                <c:pt idx="285867">
                  <c:v>4.5076999999999999E-2</c:v>
                </c:pt>
                <c:pt idx="285868">
                  <c:v>4.5075999999999998E-2</c:v>
                </c:pt>
                <c:pt idx="285869">
                  <c:v>4.5074999999999997E-2</c:v>
                </c:pt>
                <c:pt idx="285870">
                  <c:v>4.5074000000000003E-2</c:v>
                </c:pt>
                <c:pt idx="285871">
                  <c:v>4.5073000000000002E-2</c:v>
                </c:pt>
                <c:pt idx="285872">
                  <c:v>4.5072000000000001E-2</c:v>
                </c:pt>
                <c:pt idx="285873">
                  <c:v>4.5069999999999999E-2</c:v>
                </c:pt>
                <c:pt idx="285874">
                  <c:v>4.5068999999999998E-2</c:v>
                </c:pt>
                <c:pt idx="285875">
                  <c:v>4.5067999999999997E-2</c:v>
                </c:pt>
                <c:pt idx="285876">
                  <c:v>4.5067000000000003E-2</c:v>
                </c:pt>
                <c:pt idx="285877">
                  <c:v>4.5066000000000002E-2</c:v>
                </c:pt>
                <c:pt idx="285878">
                  <c:v>4.5065000000000001E-2</c:v>
                </c:pt>
                <c:pt idx="285879">
                  <c:v>4.5064E-2</c:v>
                </c:pt>
                <c:pt idx="285880">
                  <c:v>4.5062999999999999E-2</c:v>
                </c:pt>
                <c:pt idx="285881">
                  <c:v>4.5061999999999998E-2</c:v>
                </c:pt>
                <c:pt idx="285882">
                  <c:v>4.5060999999999997E-2</c:v>
                </c:pt>
                <c:pt idx="285883">
                  <c:v>4.5060000000000003E-2</c:v>
                </c:pt>
                <c:pt idx="285884">
                  <c:v>4.5060000000000003E-2</c:v>
                </c:pt>
                <c:pt idx="285885">
                  <c:v>4.5059000000000002E-2</c:v>
                </c:pt>
                <c:pt idx="285886">
                  <c:v>4.5058000000000001E-2</c:v>
                </c:pt>
                <c:pt idx="285887">
                  <c:v>4.5057E-2</c:v>
                </c:pt>
                <c:pt idx="285888">
                  <c:v>4.5057E-2</c:v>
                </c:pt>
                <c:pt idx="285889">
                  <c:v>4.5055999999999999E-2</c:v>
                </c:pt>
                <c:pt idx="285890">
                  <c:v>4.5054999999999998E-2</c:v>
                </c:pt>
                <c:pt idx="285891">
                  <c:v>4.5054999999999998E-2</c:v>
                </c:pt>
                <c:pt idx="285892">
                  <c:v>4.5053999999999997E-2</c:v>
                </c:pt>
                <c:pt idx="285893">
                  <c:v>4.5053999999999997E-2</c:v>
                </c:pt>
                <c:pt idx="285894">
                  <c:v>4.5053000000000003E-2</c:v>
                </c:pt>
                <c:pt idx="285895">
                  <c:v>4.5053000000000003E-2</c:v>
                </c:pt>
                <c:pt idx="285896">
                  <c:v>4.5052000000000002E-2</c:v>
                </c:pt>
                <c:pt idx="285897">
                  <c:v>4.5052000000000002E-2</c:v>
                </c:pt>
                <c:pt idx="285898">
                  <c:v>4.5051000000000001E-2</c:v>
                </c:pt>
                <c:pt idx="285899">
                  <c:v>4.5051000000000001E-2</c:v>
                </c:pt>
                <c:pt idx="285900">
                  <c:v>4.5051000000000001E-2</c:v>
                </c:pt>
                <c:pt idx="285901">
                  <c:v>4.5051000000000001E-2</c:v>
                </c:pt>
                <c:pt idx="285902">
                  <c:v>4.5051000000000001E-2</c:v>
                </c:pt>
                <c:pt idx="285903">
                  <c:v>4.505E-2</c:v>
                </c:pt>
                <c:pt idx="285904">
                  <c:v>4.505E-2</c:v>
                </c:pt>
                <c:pt idx="285905">
                  <c:v>4.505E-2</c:v>
                </c:pt>
                <c:pt idx="285906">
                  <c:v>4.505E-2</c:v>
                </c:pt>
                <c:pt idx="285907">
                  <c:v>4.5048999999999999E-2</c:v>
                </c:pt>
                <c:pt idx="285908">
                  <c:v>4.5048999999999999E-2</c:v>
                </c:pt>
                <c:pt idx="285909">
                  <c:v>4.5048999999999999E-2</c:v>
                </c:pt>
                <c:pt idx="285910">
                  <c:v>4.5047999999999998E-2</c:v>
                </c:pt>
                <c:pt idx="285911">
                  <c:v>4.5047999999999998E-2</c:v>
                </c:pt>
                <c:pt idx="285912">
                  <c:v>4.5047999999999998E-2</c:v>
                </c:pt>
                <c:pt idx="285913">
                  <c:v>4.5047999999999998E-2</c:v>
                </c:pt>
                <c:pt idx="285914">
                  <c:v>4.5047999999999998E-2</c:v>
                </c:pt>
                <c:pt idx="285915">
                  <c:v>4.5046999999999997E-2</c:v>
                </c:pt>
                <c:pt idx="285916">
                  <c:v>4.5046999999999997E-2</c:v>
                </c:pt>
                <c:pt idx="285917">
                  <c:v>4.5046999999999997E-2</c:v>
                </c:pt>
                <c:pt idx="285918">
                  <c:v>4.5046000000000003E-2</c:v>
                </c:pt>
                <c:pt idx="285919">
                  <c:v>4.5046000000000003E-2</c:v>
                </c:pt>
                <c:pt idx="285920">
                  <c:v>4.5045000000000002E-2</c:v>
                </c:pt>
                <c:pt idx="285921">
                  <c:v>4.5045000000000002E-2</c:v>
                </c:pt>
                <c:pt idx="285922">
                  <c:v>4.5045000000000002E-2</c:v>
                </c:pt>
                <c:pt idx="285923">
                  <c:v>4.5044000000000001E-2</c:v>
                </c:pt>
                <c:pt idx="285924">
                  <c:v>4.5044000000000001E-2</c:v>
                </c:pt>
                <c:pt idx="285925">
                  <c:v>4.5044000000000001E-2</c:v>
                </c:pt>
                <c:pt idx="285926">
                  <c:v>4.5043E-2</c:v>
                </c:pt>
                <c:pt idx="285927">
                  <c:v>4.5043E-2</c:v>
                </c:pt>
                <c:pt idx="285928">
                  <c:v>4.5041999999999999E-2</c:v>
                </c:pt>
                <c:pt idx="285929">
                  <c:v>4.5041999999999999E-2</c:v>
                </c:pt>
                <c:pt idx="285930">
                  <c:v>4.5040999999999998E-2</c:v>
                </c:pt>
                <c:pt idx="285931">
                  <c:v>4.5040999999999998E-2</c:v>
                </c:pt>
                <c:pt idx="285932">
                  <c:v>4.5039999999999997E-2</c:v>
                </c:pt>
                <c:pt idx="285933">
                  <c:v>4.5039999999999997E-2</c:v>
                </c:pt>
                <c:pt idx="285934">
                  <c:v>4.5039000000000003E-2</c:v>
                </c:pt>
                <c:pt idx="285935">
                  <c:v>4.5039000000000003E-2</c:v>
                </c:pt>
                <c:pt idx="285936">
                  <c:v>4.5039000000000003E-2</c:v>
                </c:pt>
                <c:pt idx="285937">
                  <c:v>4.5038000000000002E-2</c:v>
                </c:pt>
                <c:pt idx="285938">
                  <c:v>4.5038000000000002E-2</c:v>
                </c:pt>
                <c:pt idx="285939">
                  <c:v>4.5038000000000002E-2</c:v>
                </c:pt>
                <c:pt idx="285940">
                  <c:v>4.5037000000000001E-2</c:v>
                </c:pt>
                <c:pt idx="285941">
                  <c:v>4.5037000000000001E-2</c:v>
                </c:pt>
                <c:pt idx="285942">
                  <c:v>4.5036E-2</c:v>
                </c:pt>
                <c:pt idx="285943">
                  <c:v>4.5036E-2</c:v>
                </c:pt>
                <c:pt idx="285944">
                  <c:v>4.5036E-2</c:v>
                </c:pt>
                <c:pt idx="285945">
                  <c:v>4.5034999999999999E-2</c:v>
                </c:pt>
                <c:pt idx="285946">
                  <c:v>4.5034999999999999E-2</c:v>
                </c:pt>
                <c:pt idx="285947">
                  <c:v>4.5034999999999999E-2</c:v>
                </c:pt>
                <c:pt idx="285948">
                  <c:v>4.5034999999999999E-2</c:v>
                </c:pt>
                <c:pt idx="285949">
                  <c:v>4.5034999999999999E-2</c:v>
                </c:pt>
                <c:pt idx="285950">
                  <c:v>4.5034999999999999E-2</c:v>
                </c:pt>
                <c:pt idx="285951">
                  <c:v>4.5034999999999999E-2</c:v>
                </c:pt>
                <c:pt idx="285952">
                  <c:v>4.5034999999999999E-2</c:v>
                </c:pt>
                <c:pt idx="285953">
                  <c:v>4.5034999999999999E-2</c:v>
                </c:pt>
                <c:pt idx="285954">
                  <c:v>4.5034999999999999E-2</c:v>
                </c:pt>
                <c:pt idx="285955">
                  <c:v>4.5034999999999999E-2</c:v>
                </c:pt>
                <c:pt idx="285956">
                  <c:v>4.5034999999999999E-2</c:v>
                </c:pt>
                <c:pt idx="285957">
                  <c:v>4.5036E-2</c:v>
                </c:pt>
                <c:pt idx="285958">
                  <c:v>4.5036E-2</c:v>
                </c:pt>
                <c:pt idx="285959">
                  <c:v>4.5037000000000001E-2</c:v>
                </c:pt>
                <c:pt idx="285960">
                  <c:v>4.5037000000000001E-2</c:v>
                </c:pt>
                <c:pt idx="285961">
                  <c:v>4.5038000000000002E-2</c:v>
                </c:pt>
                <c:pt idx="285962">
                  <c:v>4.5038000000000002E-2</c:v>
                </c:pt>
                <c:pt idx="285963">
                  <c:v>4.5039000000000003E-2</c:v>
                </c:pt>
                <c:pt idx="285964">
                  <c:v>4.5039000000000003E-2</c:v>
                </c:pt>
                <c:pt idx="285965">
                  <c:v>4.5039999999999997E-2</c:v>
                </c:pt>
                <c:pt idx="285966">
                  <c:v>4.5039999999999997E-2</c:v>
                </c:pt>
                <c:pt idx="285967">
                  <c:v>4.5040999999999998E-2</c:v>
                </c:pt>
                <c:pt idx="285968">
                  <c:v>4.5041999999999999E-2</c:v>
                </c:pt>
                <c:pt idx="285969">
                  <c:v>4.5043E-2</c:v>
                </c:pt>
                <c:pt idx="285970">
                  <c:v>4.5044000000000001E-2</c:v>
                </c:pt>
                <c:pt idx="285971">
                  <c:v>4.5045000000000002E-2</c:v>
                </c:pt>
                <c:pt idx="285972">
                  <c:v>4.5045000000000002E-2</c:v>
                </c:pt>
                <c:pt idx="285973">
                  <c:v>4.5046000000000003E-2</c:v>
                </c:pt>
                <c:pt idx="285974">
                  <c:v>4.5046999999999997E-2</c:v>
                </c:pt>
                <c:pt idx="285975">
                  <c:v>4.5047999999999998E-2</c:v>
                </c:pt>
                <c:pt idx="285976">
                  <c:v>4.5048999999999999E-2</c:v>
                </c:pt>
                <c:pt idx="285977">
                  <c:v>4.505E-2</c:v>
                </c:pt>
                <c:pt idx="285978">
                  <c:v>4.5051000000000001E-2</c:v>
                </c:pt>
                <c:pt idx="285979">
                  <c:v>4.5051000000000001E-2</c:v>
                </c:pt>
                <c:pt idx="285980">
                  <c:v>4.5052000000000002E-2</c:v>
                </c:pt>
                <c:pt idx="285981">
                  <c:v>4.5053000000000003E-2</c:v>
                </c:pt>
                <c:pt idx="285982">
                  <c:v>4.5053999999999997E-2</c:v>
                </c:pt>
                <c:pt idx="285983">
                  <c:v>4.5054999999999998E-2</c:v>
                </c:pt>
                <c:pt idx="285984">
                  <c:v>4.5054999999999998E-2</c:v>
                </c:pt>
                <c:pt idx="285985">
                  <c:v>4.5055999999999999E-2</c:v>
                </c:pt>
                <c:pt idx="285986">
                  <c:v>4.5057E-2</c:v>
                </c:pt>
                <c:pt idx="285987">
                  <c:v>4.5057E-2</c:v>
                </c:pt>
                <c:pt idx="285988">
                  <c:v>4.5058000000000001E-2</c:v>
                </c:pt>
                <c:pt idx="285989">
                  <c:v>4.5058000000000001E-2</c:v>
                </c:pt>
                <c:pt idx="285990">
                  <c:v>4.5058000000000001E-2</c:v>
                </c:pt>
                <c:pt idx="285991">
                  <c:v>4.5059000000000002E-2</c:v>
                </c:pt>
                <c:pt idx="285992">
                  <c:v>4.5059000000000002E-2</c:v>
                </c:pt>
                <c:pt idx="285993">
                  <c:v>4.5060000000000003E-2</c:v>
                </c:pt>
                <c:pt idx="285994">
                  <c:v>4.5060000000000003E-2</c:v>
                </c:pt>
                <c:pt idx="285995">
                  <c:v>4.5060000000000003E-2</c:v>
                </c:pt>
                <c:pt idx="285996">
                  <c:v>4.5060000000000003E-2</c:v>
                </c:pt>
                <c:pt idx="285997">
                  <c:v>4.5060000000000003E-2</c:v>
                </c:pt>
                <c:pt idx="285998">
                  <c:v>4.5060999999999997E-2</c:v>
                </c:pt>
                <c:pt idx="285999">
                  <c:v>4.5060000000000003E-2</c:v>
                </c:pt>
                <c:pt idx="286000">
                  <c:v>4.5060000000000003E-2</c:v>
                </c:pt>
                <c:pt idx="286001">
                  <c:v>4.5060000000000003E-2</c:v>
                </c:pt>
                <c:pt idx="286002">
                  <c:v>4.5060000000000003E-2</c:v>
                </c:pt>
                <c:pt idx="286003">
                  <c:v>4.5060000000000003E-2</c:v>
                </c:pt>
                <c:pt idx="286004">
                  <c:v>4.5059000000000002E-2</c:v>
                </c:pt>
                <c:pt idx="286005">
                  <c:v>4.5059000000000002E-2</c:v>
                </c:pt>
                <c:pt idx="286006">
                  <c:v>4.5059000000000002E-2</c:v>
                </c:pt>
                <c:pt idx="286007">
                  <c:v>4.5059000000000002E-2</c:v>
                </c:pt>
                <c:pt idx="286008">
                  <c:v>4.5058000000000001E-2</c:v>
                </c:pt>
                <c:pt idx="286009">
                  <c:v>4.5058000000000001E-2</c:v>
                </c:pt>
                <c:pt idx="286010">
                  <c:v>4.5057E-2</c:v>
                </c:pt>
                <c:pt idx="286011">
                  <c:v>4.5057E-2</c:v>
                </c:pt>
                <c:pt idx="286012">
                  <c:v>4.5055999999999999E-2</c:v>
                </c:pt>
                <c:pt idx="286013">
                  <c:v>4.5055999999999999E-2</c:v>
                </c:pt>
                <c:pt idx="286014">
                  <c:v>4.5054999999999998E-2</c:v>
                </c:pt>
                <c:pt idx="286015">
                  <c:v>4.5054999999999998E-2</c:v>
                </c:pt>
                <c:pt idx="286016">
                  <c:v>4.5053999999999997E-2</c:v>
                </c:pt>
                <c:pt idx="286017">
                  <c:v>4.5053999999999997E-2</c:v>
                </c:pt>
                <c:pt idx="286018">
                  <c:v>4.5053999999999997E-2</c:v>
                </c:pt>
                <c:pt idx="286019">
                  <c:v>4.5053000000000003E-2</c:v>
                </c:pt>
                <c:pt idx="286020">
                  <c:v>4.5053000000000003E-2</c:v>
                </c:pt>
                <c:pt idx="286021">
                  <c:v>4.5053000000000003E-2</c:v>
                </c:pt>
                <c:pt idx="286022">
                  <c:v>4.5053000000000003E-2</c:v>
                </c:pt>
                <c:pt idx="286023">
                  <c:v>4.5053000000000003E-2</c:v>
                </c:pt>
                <c:pt idx="286024">
                  <c:v>4.5053000000000003E-2</c:v>
                </c:pt>
                <c:pt idx="286025">
                  <c:v>4.5052000000000002E-2</c:v>
                </c:pt>
                <c:pt idx="286026">
                  <c:v>4.5052000000000002E-2</c:v>
                </c:pt>
                <c:pt idx="286027">
                  <c:v>4.5053000000000003E-2</c:v>
                </c:pt>
                <c:pt idx="286028">
                  <c:v>4.5053000000000003E-2</c:v>
                </c:pt>
                <c:pt idx="286029">
                  <c:v>4.5053000000000003E-2</c:v>
                </c:pt>
                <c:pt idx="286030">
                  <c:v>4.5053999999999997E-2</c:v>
                </c:pt>
                <c:pt idx="286031">
                  <c:v>4.5053999999999997E-2</c:v>
                </c:pt>
                <c:pt idx="286032">
                  <c:v>4.5054999999999998E-2</c:v>
                </c:pt>
                <c:pt idx="286033">
                  <c:v>4.5055999999999999E-2</c:v>
                </c:pt>
                <c:pt idx="286034">
                  <c:v>4.5057E-2</c:v>
                </c:pt>
                <c:pt idx="286035">
                  <c:v>4.5057E-2</c:v>
                </c:pt>
                <c:pt idx="286036">
                  <c:v>4.5058000000000001E-2</c:v>
                </c:pt>
                <c:pt idx="286037">
                  <c:v>4.5059000000000002E-2</c:v>
                </c:pt>
                <c:pt idx="286038">
                  <c:v>4.5060999999999997E-2</c:v>
                </c:pt>
                <c:pt idx="286039">
                  <c:v>4.5061999999999998E-2</c:v>
                </c:pt>
                <c:pt idx="286040">
                  <c:v>4.5062999999999999E-2</c:v>
                </c:pt>
                <c:pt idx="286041">
                  <c:v>4.5065000000000001E-2</c:v>
                </c:pt>
                <c:pt idx="286042">
                  <c:v>4.5067000000000003E-2</c:v>
                </c:pt>
                <c:pt idx="286043">
                  <c:v>4.5067999999999997E-2</c:v>
                </c:pt>
                <c:pt idx="286044">
                  <c:v>4.5069999999999999E-2</c:v>
                </c:pt>
                <c:pt idx="286045">
                  <c:v>4.5072000000000001E-2</c:v>
                </c:pt>
                <c:pt idx="286046">
                  <c:v>4.5074000000000003E-2</c:v>
                </c:pt>
                <c:pt idx="286047">
                  <c:v>4.5075999999999998E-2</c:v>
                </c:pt>
                <c:pt idx="286048">
                  <c:v>4.5078E-2</c:v>
                </c:pt>
                <c:pt idx="286049">
                  <c:v>4.5080000000000002E-2</c:v>
                </c:pt>
                <c:pt idx="286050">
                  <c:v>4.5081999999999997E-2</c:v>
                </c:pt>
                <c:pt idx="286051">
                  <c:v>4.5083999999999999E-2</c:v>
                </c:pt>
                <c:pt idx="286052">
                  <c:v>4.5087000000000002E-2</c:v>
                </c:pt>
                <c:pt idx="286053">
                  <c:v>4.5088999999999997E-2</c:v>
                </c:pt>
                <c:pt idx="286054">
                  <c:v>4.5090999999999999E-2</c:v>
                </c:pt>
                <c:pt idx="286055">
                  <c:v>4.5094000000000002E-2</c:v>
                </c:pt>
                <c:pt idx="286056">
                  <c:v>4.5095999999999997E-2</c:v>
                </c:pt>
                <c:pt idx="286057">
                  <c:v>4.5099E-2</c:v>
                </c:pt>
                <c:pt idx="286058">
                  <c:v>4.5101000000000002E-2</c:v>
                </c:pt>
                <c:pt idx="286059">
                  <c:v>4.5102999999999997E-2</c:v>
                </c:pt>
                <c:pt idx="286060">
                  <c:v>4.5104999999999999E-2</c:v>
                </c:pt>
                <c:pt idx="286061">
                  <c:v>4.5108000000000002E-2</c:v>
                </c:pt>
                <c:pt idx="286062">
                  <c:v>4.5109999999999997E-2</c:v>
                </c:pt>
                <c:pt idx="286063">
                  <c:v>4.5111999999999999E-2</c:v>
                </c:pt>
                <c:pt idx="286064">
                  <c:v>4.5114000000000001E-2</c:v>
                </c:pt>
                <c:pt idx="286065">
                  <c:v>4.5116000000000003E-2</c:v>
                </c:pt>
                <c:pt idx="286066">
                  <c:v>4.5117999999999998E-2</c:v>
                </c:pt>
                <c:pt idx="286067">
                  <c:v>4.5121000000000001E-2</c:v>
                </c:pt>
                <c:pt idx="286068">
                  <c:v>4.5122000000000002E-2</c:v>
                </c:pt>
                <c:pt idx="286069">
                  <c:v>4.5123999999999997E-2</c:v>
                </c:pt>
                <c:pt idx="286070">
                  <c:v>4.5125999999999999E-2</c:v>
                </c:pt>
                <c:pt idx="286071">
                  <c:v>4.5127E-2</c:v>
                </c:pt>
                <c:pt idx="286072">
                  <c:v>4.5129000000000002E-2</c:v>
                </c:pt>
                <c:pt idx="286073">
                  <c:v>4.5130000000000003E-2</c:v>
                </c:pt>
                <c:pt idx="286074">
                  <c:v>4.5131999999999999E-2</c:v>
                </c:pt>
                <c:pt idx="286075">
                  <c:v>4.5133E-2</c:v>
                </c:pt>
                <c:pt idx="286076">
                  <c:v>4.5134000000000001E-2</c:v>
                </c:pt>
                <c:pt idx="286077">
                  <c:v>4.5135000000000002E-2</c:v>
                </c:pt>
                <c:pt idx="286078">
                  <c:v>4.5136000000000003E-2</c:v>
                </c:pt>
                <c:pt idx="286079">
                  <c:v>4.5136999999999997E-2</c:v>
                </c:pt>
                <c:pt idx="286080">
                  <c:v>4.5137999999999998E-2</c:v>
                </c:pt>
                <c:pt idx="286081">
                  <c:v>4.5137999999999998E-2</c:v>
                </c:pt>
                <c:pt idx="286082">
                  <c:v>4.5138999999999999E-2</c:v>
                </c:pt>
                <c:pt idx="286083">
                  <c:v>4.5138999999999999E-2</c:v>
                </c:pt>
                <c:pt idx="286084">
                  <c:v>4.5138999999999999E-2</c:v>
                </c:pt>
                <c:pt idx="286085">
                  <c:v>4.514E-2</c:v>
                </c:pt>
                <c:pt idx="286086">
                  <c:v>4.514E-2</c:v>
                </c:pt>
                <c:pt idx="286087">
                  <c:v>4.514E-2</c:v>
                </c:pt>
                <c:pt idx="286088">
                  <c:v>4.514E-2</c:v>
                </c:pt>
                <c:pt idx="286089">
                  <c:v>4.514E-2</c:v>
                </c:pt>
                <c:pt idx="286090">
                  <c:v>4.514E-2</c:v>
                </c:pt>
                <c:pt idx="286091">
                  <c:v>4.514E-2</c:v>
                </c:pt>
                <c:pt idx="286092">
                  <c:v>4.5138999999999999E-2</c:v>
                </c:pt>
                <c:pt idx="286093">
                  <c:v>4.5138999999999999E-2</c:v>
                </c:pt>
                <c:pt idx="286094">
                  <c:v>4.5137999999999998E-2</c:v>
                </c:pt>
                <c:pt idx="286095">
                  <c:v>4.5137999999999998E-2</c:v>
                </c:pt>
                <c:pt idx="286096">
                  <c:v>4.5136999999999997E-2</c:v>
                </c:pt>
                <c:pt idx="286097">
                  <c:v>4.5136999999999997E-2</c:v>
                </c:pt>
                <c:pt idx="286098">
                  <c:v>4.5136000000000003E-2</c:v>
                </c:pt>
                <c:pt idx="286099">
                  <c:v>4.5136000000000003E-2</c:v>
                </c:pt>
                <c:pt idx="286100">
                  <c:v>4.5135000000000002E-2</c:v>
                </c:pt>
                <c:pt idx="286101">
                  <c:v>4.5134000000000001E-2</c:v>
                </c:pt>
                <c:pt idx="286102">
                  <c:v>4.5134000000000001E-2</c:v>
                </c:pt>
                <c:pt idx="286103">
                  <c:v>4.5133E-2</c:v>
                </c:pt>
                <c:pt idx="286104">
                  <c:v>4.5133E-2</c:v>
                </c:pt>
                <c:pt idx="286105">
                  <c:v>4.5131999999999999E-2</c:v>
                </c:pt>
                <c:pt idx="286106">
                  <c:v>4.5130999999999998E-2</c:v>
                </c:pt>
                <c:pt idx="286107">
                  <c:v>4.5130000000000003E-2</c:v>
                </c:pt>
                <c:pt idx="286108">
                  <c:v>4.5130000000000003E-2</c:v>
                </c:pt>
                <c:pt idx="286109">
                  <c:v>4.5129000000000002E-2</c:v>
                </c:pt>
                <c:pt idx="286110">
                  <c:v>4.5128000000000001E-2</c:v>
                </c:pt>
                <c:pt idx="286111">
                  <c:v>4.5128000000000001E-2</c:v>
                </c:pt>
                <c:pt idx="286112">
                  <c:v>4.5127E-2</c:v>
                </c:pt>
                <c:pt idx="286113">
                  <c:v>4.5127E-2</c:v>
                </c:pt>
                <c:pt idx="286114">
                  <c:v>4.5125999999999999E-2</c:v>
                </c:pt>
                <c:pt idx="286115">
                  <c:v>4.5125999999999999E-2</c:v>
                </c:pt>
                <c:pt idx="286116">
                  <c:v>4.5125999999999999E-2</c:v>
                </c:pt>
                <c:pt idx="286117">
                  <c:v>4.5124999999999998E-2</c:v>
                </c:pt>
                <c:pt idx="286118">
                  <c:v>4.5124999999999998E-2</c:v>
                </c:pt>
                <c:pt idx="286119">
                  <c:v>4.5123999999999997E-2</c:v>
                </c:pt>
                <c:pt idx="286120">
                  <c:v>4.5123999999999997E-2</c:v>
                </c:pt>
                <c:pt idx="286121">
                  <c:v>4.5123999999999997E-2</c:v>
                </c:pt>
                <c:pt idx="286122">
                  <c:v>4.5123000000000003E-2</c:v>
                </c:pt>
                <c:pt idx="286123">
                  <c:v>4.5123000000000003E-2</c:v>
                </c:pt>
                <c:pt idx="286124">
                  <c:v>4.5123000000000003E-2</c:v>
                </c:pt>
                <c:pt idx="286125">
                  <c:v>4.5123000000000003E-2</c:v>
                </c:pt>
                <c:pt idx="286126">
                  <c:v>4.5123999999999997E-2</c:v>
                </c:pt>
                <c:pt idx="286127">
                  <c:v>4.5123999999999997E-2</c:v>
                </c:pt>
                <c:pt idx="286128">
                  <c:v>4.5123999999999997E-2</c:v>
                </c:pt>
                <c:pt idx="286129">
                  <c:v>4.5123999999999997E-2</c:v>
                </c:pt>
                <c:pt idx="286130">
                  <c:v>4.5123999999999997E-2</c:v>
                </c:pt>
                <c:pt idx="286131">
                  <c:v>4.5123999999999997E-2</c:v>
                </c:pt>
                <c:pt idx="286132">
                  <c:v>4.5124999999999998E-2</c:v>
                </c:pt>
                <c:pt idx="286133">
                  <c:v>4.5124999999999998E-2</c:v>
                </c:pt>
                <c:pt idx="286134">
                  <c:v>4.5125999999999999E-2</c:v>
                </c:pt>
                <c:pt idx="286135">
                  <c:v>4.5125999999999999E-2</c:v>
                </c:pt>
                <c:pt idx="286136">
                  <c:v>4.5127E-2</c:v>
                </c:pt>
                <c:pt idx="286137">
                  <c:v>4.5128000000000001E-2</c:v>
                </c:pt>
                <c:pt idx="286138">
                  <c:v>4.5129000000000002E-2</c:v>
                </c:pt>
                <c:pt idx="286139">
                  <c:v>4.5129000000000002E-2</c:v>
                </c:pt>
                <c:pt idx="286140">
                  <c:v>4.5130000000000003E-2</c:v>
                </c:pt>
                <c:pt idx="286141">
                  <c:v>4.5130999999999998E-2</c:v>
                </c:pt>
                <c:pt idx="286142">
                  <c:v>4.5131999999999999E-2</c:v>
                </c:pt>
                <c:pt idx="286143">
                  <c:v>4.5133E-2</c:v>
                </c:pt>
                <c:pt idx="286144">
                  <c:v>4.5134000000000001E-2</c:v>
                </c:pt>
                <c:pt idx="286145">
                  <c:v>4.5135000000000002E-2</c:v>
                </c:pt>
                <c:pt idx="286146">
                  <c:v>4.5136000000000003E-2</c:v>
                </c:pt>
                <c:pt idx="286147">
                  <c:v>4.5136999999999997E-2</c:v>
                </c:pt>
                <c:pt idx="286148">
                  <c:v>4.5138999999999999E-2</c:v>
                </c:pt>
                <c:pt idx="286149">
                  <c:v>4.514E-2</c:v>
                </c:pt>
                <c:pt idx="286150">
                  <c:v>4.5141000000000001E-2</c:v>
                </c:pt>
                <c:pt idx="286151">
                  <c:v>4.5143000000000003E-2</c:v>
                </c:pt>
                <c:pt idx="286152">
                  <c:v>4.5143999999999997E-2</c:v>
                </c:pt>
                <c:pt idx="286153">
                  <c:v>4.5145999999999999E-2</c:v>
                </c:pt>
                <c:pt idx="286154">
                  <c:v>4.5147E-2</c:v>
                </c:pt>
                <c:pt idx="286155">
                  <c:v>4.5148000000000001E-2</c:v>
                </c:pt>
                <c:pt idx="286156">
                  <c:v>4.5150000000000003E-2</c:v>
                </c:pt>
                <c:pt idx="286157">
                  <c:v>4.5150999999999997E-2</c:v>
                </c:pt>
                <c:pt idx="286158">
                  <c:v>4.5152999999999999E-2</c:v>
                </c:pt>
                <c:pt idx="286159">
                  <c:v>4.5154E-2</c:v>
                </c:pt>
                <c:pt idx="286160">
                  <c:v>4.5156000000000002E-2</c:v>
                </c:pt>
                <c:pt idx="286161">
                  <c:v>4.5157999999999997E-2</c:v>
                </c:pt>
                <c:pt idx="286162">
                  <c:v>4.5158999999999998E-2</c:v>
                </c:pt>
                <c:pt idx="286163">
                  <c:v>4.5161E-2</c:v>
                </c:pt>
                <c:pt idx="286164">
                  <c:v>4.5162000000000001E-2</c:v>
                </c:pt>
                <c:pt idx="286165">
                  <c:v>4.5163000000000002E-2</c:v>
                </c:pt>
                <c:pt idx="286166">
                  <c:v>4.5164999999999997E-2</c:v>
                </c:pt>
                <c:pt idx="286167">
                  <c:v>4.5165999999999998E-2</c:v>
                </c:pt>
                <c:pt idx="286168">
                  <c:v>4.5166999999999999E-2</c:v>
                </c:pt>
                <c:pt idx="286169">
                  <c:v>4.5169000000000001E-2</c:v>
                </c:pt>
                <c:pt idx="286170">
                  <c:v>4.5170000000000002E-2</c:v>
                </c:pt>
                <c:pt idx="286171">
                  <c:v>4.5171000000000003E-2</c:v>
                </c:pt>
                <c:pt idx="286172">
                  <c:v>4.5172999999999998E-2</c:v>
                </c:pt>
                <c:pt idx="286173">
                  <c:v>4.5173999999999999E-2</c:v>
                </c:pt>
                <c:pt idx="286174">
                  <c:v>4.5175E-2</c:v>
                </c:pt>
                <c:pt idx="286175">
                  <c:v>4.5176000000000001E-2</c:v>
                </c:pt>
                <c:pt idx="286176">
                  <c:v>4.5177000000000002E-2</c:v>
                </c:pt>
                <c:pt idx="286177">
                  <c:v>4.5178000000000003E-2</c:v>
                </c:pt>
                <c:pt idx="286178">
                  <c:v>4.5178000000000003E-2</c:v>
                </c:pt>
                <c:pt idx="286179">
                  <c:v>4.5178999999999997E-2</c:v>
                </c:pt>
                <c:pt idx="286180">
                  <c:v>4.5179999999999998E-2</c:v>
                </c:pt>
                <c:pt idx="286181">
                  <c:v>4.5179999999999998E-2</c:v>
                </c:pt>
                <c:pt idx="286182">
                  <c:v>4.5180999999999999E-2</c:v>
                </c:pt>
                <c:pt idx="286183">
                  <c:v>4.5182E-2</c:v>
                </c:pt>
                <c:pt idx="286184">
                  <c:v>4.5182E-2</c:v>
                </c:pt>
                <c:pt idx="286185">
                  <c:v>4.5183000000000001E-2</c:v>
                </c:pt>
                <c:pt idx="286186">
                  <c:v>4.5183000000000001E-2</c:v>
                </c:pt>
                <c:pt idx="286187">
                  <c:v>4.5183000000000001E-2</c:v>
                </c:pt>
                <c:pt idx="286188">
                  <c:v>4.5183000000000001E-2</c:v>
                </c:pt>
                <c:pt idx="286189">
                  <c:v>4.5183000000000001E-2</c:v>
                </c:pt>
                <c:pt idx="286190">
                  <c:v>4.5183000000000001E-2</c:v>
                </c:pt>
                <c:pt idx="286191">
                  <c:v>4.5183000000000001E-2</c:v>
                </c:pt>
                <c:pt idx="286192">
                  <c:v>4.5182E-2</c:v>
                </c:pt>
                <c:pt idx="286193">
                  <c:v>4.5182E-2</c:v>
                </c:pt>
                <c:pt idx="286194">
                  <c:v>4.5182E-2</c:v>
                </c:pt>
                <c:pt idx="286195">
                  <c:v>4.5180999999999999E-2</c:v>
                </c:pt>
                <c:pt idx="286196">
                  <c:v>4.5180999999999999E-2</c:v>
                </c:pt>
                <c:pt idx="286197">
                  <c:v>4.5180999999999999E-2</c:v>
                </c:pt>
                <c:pt idx="286198">
                  <c:v>4.5179999999999998E-2</c:v>
                </c:pt>
                <c:pt idx="286199">
                  <c:v>4.5178999999999997E-2</c:v>
                </c:pt>
                <c:pt idx="286200">
                  <c:v>4.5178000000000003E-2</c:v>
                </c:pt>
                <c:pt idx="286201">
                  <c:v>4.5177000000000002E-2</c:v>
                </c:pt>
                <c:pt idx="286202">
                  <c:v>4.5177000000000002E-2</c:v>
                </c:pt>
                <c:pt idx="286203">
                  <c:v>4.5176000000000001E-2</c:v>
                </c:pt>
                <c:pt idx="286204">
                  <c:v>4.5175E-2</c:v>
                </c:pt>
                <c:pt idx="286205">
                  <c:v>4.5173999999999999E-2</c:v>
                </c:pt>
                <c:pt idx="286206">
                  <c:v>4.5172999999999998E-2</c:v>
                </c:pt>
                <c:pt idx="286207">
                  <c:v>4.5171999999999997E-2</c:v>
                </c:pt>
                <c:pt idx="286208">
                  <c:v>4.5171000000000003E-2</c:v>
                </c:pt>
                <c:pt idx="286209">
                  <c:v>4.5170000000000002E-2</c:v>
                </c:pt>
                <c:pt idx="286210">
                  <c:v>4.5169000000000001E-2</c:v>
                </c:pt>
                <c:pt idx="286211">
                  <c:v>4.5168E-2</c:v>
                </c:pt>
                <c:pt idx="286212">
                  <c:v>4.5166999999999999E-2</c:v>
                </c:pt>
                <c:pt idx="286213">
                  <c:v>4.5164999999999997E-2</c:v>
                </c:pt>
                <c:pt idx="286214">
                  <c:v>4.5164000000000003E-2</c:v>
                </c:pt>
                <c:pt idx="286215">
                  <c:v>4.5163000000000002E-2</c:v>
                </c:pt>
                <c:pt idx="286216">
                  <c:v>4.5162000000000001E-2</c:v>
                </c:pt>
                <c:pt idx="286217">
                  <c:v>4.5161E-2</c:v>
                </c:pt>
                <c:pt idx="286218">
                  <c:v>4.5159999999999999E-2</c:v>
                </c:pt>
                <c:pt idx="286219">
                  <c:v>4.5158999999999998E-2</c:v>
                </c:pt>
                <c:pt idx="286220">
                  <c:v>4.5157000000000003E-2</c:v>
                </c:pt>
                <c:pt idx="286221">
                  <c:v>4.5156000000000002E-2</c:v>
                </c:pt>
                <c:pt idx="286222">
                  <c:v>4.5155000000000001E-2</c:v>
                </c:pt>
                <c:pt idx="286223">
                  <c:v>4.5154E-2</c:v>
                </c:pt>
                <c:pt idx="286224">
                  <c:v>4.5152999999999999E-2</c:v>
                </c:pt>
                <c:pt idx="286225">
                  <c:v>4.5151999999999998E-2</c:v>
                </c:pt>
                <c:pt idx="286226">
                  <c:v>4.5150999999999997E-2</c:v>
                </c:pt>
                <c:pt idx="286227">
                  <c:v>4.5150000000000003E-2</c:v>
                </c:pt>
                <c:pt idx="286228">
                  <c:v>4.5149000000000002E-2</c:v>
                </c:pt>
                <c:pt idx="286229">
                  <c:v>4.5148000000000001E-2</c:v>
                </c:pt>
                <c:pt idx="286230">
                  <c:v>4.5147E-2</c:v>
                </c:pt>
                <c:pt idx="286231">
                  <c:v>4.5145999999999999E-2</c:v>
                </c:pt>
                <c:pt idx="286232">
                  <c:v>4.5144999999999998E-2</c:v>
                </c:pt>
                <c:pt idx="286233">
                  <c:v>4.5144999999999998E-2</c:v>
                </c:pt>
                <c:pt idx="286234">
                  <c:v>4.5143999999999997E-2</c:v>
                </c:pt>
                <c:pt idx="286235">
                  <c:v>4.5143000000000003E-2</c:v>
                </c:pt>
                <c:pt idx="286236">
                  <c:v>4.5142000000000002E-2</c:v>
                </c:pt>
                <c:pt idx="286237">
                  <c:v>4.5141000000000001E-2</c:v>
                </c:pt>
                <c:pt idx="286238">
                  <c:v>4.514E-2</c:v>
                </c:pt>
                <c:pt idx="286239">
                  <c:v>4.514E-2</c:v>
                </c:pt>
                <c:pt idx="286240">
                  <c:v>4.5138999999999999E-2</c:v>
                </c:pt>
                <c:pt idx="286241">
                  <c:v>4.5137999999999998E-2</c:v>
                </c:pt>
                <c:pt idx="286242">
                  <c:v>4.5137999999999998E-2</c:v>
                </c:pt>
                <c:pt idx="286243">
                  <c:v>4.5136999999999997E-2</c:v>
                </c:pt>
                <c:pt idx="286244">
                  <c:v>4.5136999999999997E-2</c:v>
                </c:pt>
                <c:pt idx="286245">
                  <c:v>4.5136000000000003E-2</c:v>
                </c:pt>
                <c:pt idx="286246">
                  <c:v>4.5136000000000003E-2</c:v>
                </c:pt>
                <c:pt idx="286247">
                  <c:v>4.5135000000000002E-2</c:v>
                </c:pt>
                <c:pt idx="286248">
                  <c:v>4.5135000000000002E-2</c:v>
                </c:pt>
                <c:pt idx="286249">
                  <c:v>4.5135000000000002E-2</c:v>
                </c:pt>
                <c:pt idx="286250">
                  <c:v>4.5134000000000001E-2</c:v>
                </c:pt>
                <c:pt idx="286251">
                  <c:v>4.5134000000000001E-2</c:v>
                </c:pt>
                <c:pt idx="286252">
                  <c:v>4.5134000000000001E-2</c:v>
                </c:pt>
                <c:pt idx="286253">
                  <c:v>4.5134000000000001E-2</c:v>
                </c:pt>
                <c:pt idx="286254">
                  <c:v>4.5133E-2</c:v>
                </c:pt>
                <c:pt idx="286255">
                  <c:v>4.5133E-2</c:v>
                </c:pt>
                <c:pt idx="286256">
                  <c:v>4.5133E-2</c:v>
                </c:pt>
                <c:pt idx="286257">
                  <c:v>4.5133E-2</c:v>
                </c:pt>
                <c:pt idx="286258">
                  <c:v>4.5133E-2</c:v>
                </c:pt>
                <c:pt idx="286259">
                  <c:v>4.5133E-2</c:v>
                </c:pt>
                <c:pt idx="286260">
                  <c:v>4.5133E-2</c:v>
                </c:pt>
                <c:pt idx="286261">
                  <c:v>4.5133E-2</c:v>
                </c:pt>
                <c:pt idx="286262">
                  <c:v>4.5133E-2</c:v>
                </c:pt>
                <c:pt idx="286263">
                  <c:v>4.5133E-2</c:v>
                </c:pt>
                <c:pt idx="286264">
                  <c:v>4.5134000000000001E-2</c:v>
                </c:pt>
                <c:pt idx="286265">
                  <c:v>4.5134000000000001E-2</c:v>
                </c:pt>
                <c:pt idx="286266">
                  <c:v>4.5134000000000001E-2</c:v>
                </c:pt>
                <c:pt idx="286267">
                  <c:v>4.5135000000000002E-2</c:v>
                </c:pt>
                <c:pt idx="286268">
                  <c:v>4.5135000000000002E-2</c:v>
                </c:pt>
                <c:pt idx="286269">
                  <c:v>4.5136000000000003E-2</c:v>
                </c:pt>
                <c:pt idx="286270">
                  <c:v>4.5136000000000003E-2</c:v>
                </c:pt>
                <c:pt idx="286271">
                  <c:v>4.5136999999999997E-2</c:v>
                </c:pt>
                <c:pt idx="286272">
                  <c:v>4.5136999999999997E-2</c:v>
                </c:pt>
                <c:pt idx="286273">
                  <c:v>4.5137999999999998E-2</c:v>
                </c:pt>
                <c:pt idx="286274">
                  <c:v>4.5138999999999999E-2</c:v>
                </c:pt>
                <c:pt idx="286275">
                  <c:v>4.5138999999999999E-2</c:v>
                </c:pt>
                <c:pt idx="286276">
                  <c:v>4.514E-2</c:v>
                </c:pt>
                <c:pt idx="286277">
                  <c:v>4.5141000000000001E-2</c:v>
                </c:pt>
                <c:pt idx="286278">
                  <c:v>4.5142000000000002E-2</c:v>
                </c:pt>
                <c:pt idx="286279">
                  <c:v>4.5143000000000003E-2</c:v>
                </c:pt>
                <c:pt idx="286280">
                  <c:v>4.5143999999999997E-2</c:v>
                </c:pt>
                <c:pt idx="286281">
                  <c:v>4.5144999999999998E-2</c:v>
                </c:pt>
                <c:pt idx="286282">
                  <c:v>4.5147E-2</c:v>
                </c:pt>
                <c:pt idx="286283">
                  <c:v>4.5148000000000001E-2</c:v>
                </c:pt>
                <c:pt idx="286284">
                  <c:v>4.5149000000000002E-2</c:v>
                </c:pt>
                <c:pt idx="286285">
                  <c:v>4.5150000000000003E-2</c:v>
                </c:pt>
                <c:pt idx="286286">
                  <c:v>4.5151999999999998E-2</c:v>
                </c:pt>
                <c:pt idx="286287">
                  <c:v>4.5152999999999999E-2</c:v>
                </c:pt>
                <c:pt idx="286288">
                  <c:v>4.5155000000000001E-2</c:v>
                </c:pt>
                <c:pt idx="286289">
                  <c:v>4.5156000000000002E-2</c:v>
                </c:pt>
                <c:pt idx="286290">
                  <c:v>4.5157999999999997E-2</c:v>
                </c:pt>
                <c:pt idx="286291">
                  <c:v>4.5159999999999999E-2</c:v>
                </c:pt>
                <c:pt idx="286292">
                  <c:v>4.5161E-2</c:v>
                </c:pt>
                <c:pt idx="286293">
                  <c:v>4.5163000000000002E-2</c:v>
                </c:pt>
                <c:pt idx="286294">
                  <c:v>4.5164999999999997E-2</c:v>
                </c:pt>
                <c:pt idx="286295">
                  <c:v>4.5166999999999999E-2</c:v>
                </c:pt>
                <c:pt idx="286296">
                  <c:v>4.5168E-2</c:v>
                </c:pt>
                <c:pt idx="286297">
                  <c:v>4.5170000000000002E-2</c:v>
                </c:pt>
                <c:pt idx="286298">
                  <c:v>4.5171999999999997E-2</c:v>
                </c:pt>
                <c:pt idx="286299">
                  <c:v>4.5173999999999999E-2</c:v>
                </c:pt>
                <c:pt idx="286300">
                  <c:v>4.5176000000000001E-2</c:v>
                </c:pt>
                <c:pt idx="286301">
                  <c:v>4.5178000000000003E-2</c:v>
                </c:pt>
                <c:pt idx="286302">
                  <c:v>4.5180999999999999E-2</c:v>
                </c:pt>
                <c:pt idx="286303">
                  <c:v>4.5183000000000001E-2</c:v>
                </c:pt>
                <c:pt idx="286304">
                  <c:v>4.5185000000000003E-2</c:v>
                </c:pt>
                <c:pt idx="286305">
                  <c:v>4.5186999999999998E-2</c:v>
                </c:pt>
                <c:pt idx="286306">
                  <c:v>4.5189E-2</c:v>
                </c:pt>
                <c:pt idx="286307">
                  <c:v>4.5190000000000001E-2</c:v>
                </c:pt>
                <c:pt idx="286308">
                  <c:v>4.5192000000000003E-2</c:v>
                </c:pt>
                <c:pt idx="286309">
                  <c:v>4.5193999999999998E-2</c:v>
                </c:pt>
                <c:pt idx="286310">
                  <c:v>4.5196E-2</c:v>
                </c:pt>
                <c:pt idx="286311">
                  <c:v>4.5198000000000002E-2</c:v>
                </c:pt>
                <c:pt idx="286312">
                  <c:v>4.5199999999999997E-2</c:v>
                </c:pt>
                <c:pt idx="286313">
                  <c:v>4.5201999999999999E-2</c:v>
                </c:pt>
                <c:pt idx="286314">
                  <c:v>4.5203E-2</c:v>
                </c:pt>
                <c:pt idx="286315">
                  <c:v>4.5205000000000002E-2</c:v>
                </c:pt>
                <c:pt idx="286316">
                  <c:v>4.5206999999999997E-2</c:v>
                </c:pt>
                <c:pt idx="286317">
                  <c:v>4.5207999999999998E-2</c:v>
                </c:pt>
                <c:pt idx="286318">
                  <c:v>4.5208999999999999E-2</c:v>
                </c:pt>
                <c:pt idx="286319">
                  <c:v>4.5211000000000001E-2</c:v>
                </c:pt>
                <c:pt idx="286320">
                  <c:v>4.5212000000000002E-2</c:v>
                </c:pt>
                <c:pt idx="286321">
                  <c:v>4.5213000000000003E-2</c:v>
                </c:pt>
                <c:pt idx="286322">
                  <c:v>4.5213999999999997E-2</c:v>
                </c:pt>
                <c:pt idx="286323">
                  <c:v>4.5214999999999998E-2</c:v>
                </c:pt>
                <c:pt idx="286324">
                  <c:v>4.5214999999999998E-2</c:v>
                </c:pt>
                <c:pt idx="286325">
                  <c:v>4.5215999999999999E-2</c:v>
                </c:pt>
                <c:pt idx="286326">
                  <c:v>4.5217E-2</c:v>
                </c:pt>
                <c:pt idx="286327">
                  <c:v>4.5217E-2</c:v>
                </c:pt>
                <c:pt idx="286328">
                  <c:v>4.5217E-2</c:v>
                </c:pt>
                <c:pt idx="286329">
                  <c:v>4.5217E-2</c:v>
                </c:pt>
                <c:pt idx="286330">
                  <c:v>4.5217E-2</c:v>
                </c:pt>
                <c:pt idx="286331">
                  <c:v>4.5217E-2</c:v>
                </c:pt>
                <c:pt idx="286332">
                  <c:v>4.5217E-2</c:v>
                </c:pt>
                <c:pt idx="286333">
                  <c:v>4.5215999999999999E-2</c:v>
                </c:pt>
                <c:pt idx="286334">
                  <c:v>4.5215999999999999E-2</c:v>
                </c:pt>
                <c:pt idx="286335">
                  <c:v>4.5214999999999998E-2</c:v>
                </c:pt>
                <c:pt idx="286336">
                  <c:v>4.5213999999999997E-2</c:v>
                </c:pt>
                <c:pt idx="286337">
                  <c:v>4.5213000000000003E-2</c:v>
                </c:pt>
                <c:pt idx="286338">
                  <c:v>4.5212000000000002E-2</c:v>
                </c:pt>
                <c:pt idx="286339">
                  <c:v>4.5211000000000001E-2</c:v>
                </c:pt>
                <c:pt idx="286340">
                  <c:v>4.521E-2</c:v>
                </c:pt>
                <c:pt idx="286341">
                  <c:v>4.5207999999999998E-2</c:v>
                </c:pt>
                <c:pt idx="286342">
                  <c:v>4.5206000000000003E-2</c:v>
                </c:pt>
                <c:pt idx="286343">
                  <c:v>4.5205000000000002E-2</c:v>
                </c:pt>
                <c:pt idx="286344">
                  <c:v>4.5203E-2</c:v>
                </c:pt>
                <c:pt idx="286345">
                  <c:v>4.5200999999999998E-2</c:v>
                </c:pt>
                <c:pt idx="286346">
                  <c:v>4.5199000000000003E-2</c:v>
                </c:pt>
                <c:pt idx="286347">
                  <c:v>4.5197000000000001E-2</c:v>
                </c:pt>
                <c:pt idx="286348">
                  <c:v>4.5194999999999999E-2</c:v>
                </c:pt>
                <c:pt idx="286349">
                  <c:v>4.5192999999999997E-2</c:v>
                </c:pt>
                <c:pt idx="286350">
                  <c:v>4.5191000000000002E-2</c:v>
                </c:pt>
                <c:pt idx="286351">
                  <c:v>4.5187999999999999E-2</c:v>
                </c:pt>
                <c:pt idx="286352">
                  <c:v>4.5185999999999997E-2</c:v>
                </c:pt>
                <c:pt idx="286353">
                  <c:v>4.5183000000000001E-2</c:v>
                </c:pt>
                <c:pt idx="286354">
                  <c:v>4.5180999999999999E-2</c:v>
                </c:pt>
                <c:pt idx="286355">
                  <c:v>4.5178000000000003E-2</c:v>
                </c:pt>
                <c:pt idx="286356">
                  <c:v>4.5176000000000001E-2</c:v>
                </c:pt>
                <c:pt idx="286357">
                  <c:v>4.5172999999999998E-2</c:v>
                </c:pt>
                <c:pt idx="286358">
                  <c:v>4.5170000000000002E-2</c:v>
                </c:pt>
                <c:pt idx="286359">
                  <c:v>4.5168E-2</c:v>
                </c:pt>
                <c:pt idx="286360">
                  <c:v>4.5164999999999997E-2</c:v>
                </c:pt>
                <c:pt idx="286361">
                  <c:v>4.5163000000000002E-2</c:v>
                </c:pt>
                <c:pt idx="286362">
                  <c:v>4.5159999999999999E-2</c:v>
                </c:pt>
                <c:pt idx="286363">
                  <c:v>4.5157999999999997E-2</c:v>
                </c:pt>
                <c:pt idx="286364">
                  <c:v>4.5155000000000001E-2</c:v>
                </c:pt>
                <c:pt idx="286365">
                  <c:v>4.5151999999999998E-2</c:v>
                </c:pt>
                <c:pt idx="286366">
                  <c:v>4.5150000000000003E-2</c:v>
                </c:pt>
                <c:pt idx="286367">
                  <c:v>4.5147E-2</c:v>
                </c:pt>
                <c:pt idx="286368">
                  <c:v>4.5143999999999997E-2</c:v>
                </c:pt>
                <c:pt idx="286369">
                  <c:v>4.5142000000000002E-2</c:v>
                </c:pt>
                <c:pt idx="286370">
                  <c:v>4.5138999999999999E-2</c:v>
                </c:pt>
                <c:pt idx="286371">
                  <c:v>4.5136999999999997E-2</c:v>
                </c:pt>
                <c:pt idx="286372">
                  <c:v>4.5135000000000002E-2</c:v>
                </c:pt>
                <c:pt idx="286373">
                  <c:v>4.5131999999999999E-2</c:v>
                </c:pt>
                <c:pt idx="286374">
                  <c:v>4.5130000000000003E-2</c:v>
                </c:pt>
                <c:pt idx="286375">
                  <c:v>4.5128000000000001E-2</c:v>
                </c:pt>
                <c:pt idx="286376">
                  <c:v>4.5125999999999999E-2</c:v>
                </c:pt>
                <c:pt idx="286377">
                  <c:v>4.5123000000000003E-2</c:v>
                </c:pt>
                <c:pt idx="286378">
                  <c:v>4.5121000000000001E-2</c:v>
                </c:pt>
                <c:pt idx="286379">
                  <c:v>4.5118999999999999E-2</c:v>
                </c:pt>
                <c:pt idx="286380">
                  <c:v>4.5116999999999997E-2</c:v>
                </c:pt>
                <c:pt idx="286381">
                  <c:v>4.5115000000000002E-2</c:v>
                </c:pt>
                <c:pt idx="286382">
                  <c:v>4.5113E-2</c:v>
                </c:pt>
                <c:pt idx="286383">
                  <c:v>4.5111999999999999E-2</c:v>
                </c:pt>
                <c:pt idx="286384">
                  <c:v>4.5109999999999997E-2</c:v>
                </c:pt>
                <c:pt idx="286385">
                  <c:v>4.5108000000000002E-2</c:v>
                </c:pt>
                <c:pt idx="286386">
                  <c:v>4.5107000000000001E-2</c:v>
                </c:pt>
                <c:pt idx="286387">
                  <c:v>4.5104999999999999E-2</c:v>
                </c:pt>
                <c:pt idx="286388">
                  <c:v>4.5102999999999997E-2</c:v>
                </c:pt>
                <c:pt idx="286389">
                  <c:v>4.5102000000000003E-2</c:v>
                </c:pt>
                <c:pt idx="286390">
                  <c:v>4.5101000000000002E-2</c:v>
                </c:pt>
                <c:pt idx="286391">
                  <c:v>4.5099E-2</c:v>
                </c:pt>
                <c:pt idx="286392">
                  <c:v>4.5097999999999999E-2</c:v>
                </c:pt>
                <c:pt idx="286393">
                  <c:v>4.5096999999999998E-2</c:v>
                </c:pt>
                <c:pt idx="286394">
                  <c:v>4.5095999999999997E-2</c:v>
                </c:pt>
                <c:pt idx="286395">
                  <c:v>4.5095000000000003E-2</c:v>
                </c:pt>
                <c:pt idx="286396">
                  <c:v>4.5094000000000002E-2</c:v>
                </c:pt>
                <c:pt idx="286397">
                  <c:v>4.5094000000000002E-2</c:v>
                </c:pt>
                <c:pt idx="286398">
                  <c:v>4.5093000000000001E-2</c:v>
                </c:pt>
                <c:pt idx="286399">
                  <c:v>4.5092E-2</c:v>
                </c:pt>
                <c:pt idx="286400">
                  <c:v>4.5092E-2</c:v>
                </c:pt>
                <c:pt idx="286401">
                  <c:v>4.5090999999999999E-2</c:v>
                </c:pt>
                <c:pt idx="286402">
                  <c:v>4.5090999999999999E-2</c:v>
                </c:pt>
                <c:pt idx="286403">
                  <c:v>4.5089999999999998E-2</c:v>
                </c:pt>
                <c:pt idx="286404">
                  <c:v>4.5089999999999998E-2</c:v>
                </c:pt>
                <c:pt idx="286405">
                  <c:v>4.5089999999999998E-2</c:v>
                </c:pt>
                <c:pt idx="286406">
                  <c:v>4.5089999999999998E-2</c:v>
                </c:pt>
                <c:pt idx="286407">
                  <c:v>4.5089999999999998E-2</c:v>
                </c:pt>
                <c:pt idx="286408">
                  <c:v>4.5089999999999998E-2</c:v>
                </c:pt>
                <c:pt idx="286409">
                  <c:v>4.5090999999999999E-2</c:v>
                </c:pt>
                <c:pt idx="286410">
                  <c:v>4.5090999999999999E-2</c:v>
                </c:pt>
                <c:pt idx="286411">
                  <c:v>4.5090999999999999E-2</c:v>
                </c:pt>
                <c:pt idx="286412">
                  <c:v>4.5090999999999999E-2</c:v>
                </c:pt>
                <c:pt idx="286413">
                  <c:v>4.5092E-2</c:v>
                </c:pt>
                <c:pt idx="286414">
                  <c:v>4.5092E-2</c:v>
                </c:pt>
                <c:pt idx="286415">
                  <c:v>4.5093000000000001E-2</c:v>
                </c:pt>
                <c:pt idx="286416">
                  <c:v>4.5093000000000001E-2</c:v>
                </c:pt>
                <c:pt idx="286417">
                  <c:v>4.5094000000000002E-2</c:v>
                </c:pt>
                <c:pt idx="286418">
                  <c:v>4.5095000000000003E-2</c:v>
                </c:pt>
                <c:pt idx="286419">
                  <c:v>4.5095999999999997E-2</c:v>
                </c:pt>
                <c:pt idx="286420">
                  <c:v>4.5095999999999997E-2</c:v>
                </c:pt>
                <c:pt idx="286421">
                  <c:v>4.5096999999999998E-2</c:v>
                </c:pt>
                <c:pt idx="286422">
                  <c:v>4.5097999999999999E-2</c:v>
                </c:pt>
                <c:pt idx="286423">
                  <c:v>4.5099E-2</c:v>
                </c:pt>
                <c:pt idx="286424">
                  <c:v>4.5100000000000001E-2</c:v>
                </c:pt>
                <c:pt idx="286425">
                  <c:v>4.5101000000000002E-2</c:v>
                </c:pt>
                <c:pt idx="286426">
                  <c:v>4.5102000000000003E-2</c:v>
                </c:pt>
                <c:pt idx="286427">
                  <c:v>4.5102000000000003E-2</c:v>
                </c:pt>
                <c:pt idx="286428">
                  <c:v>4.5102999999999997E-2</c:v>
                </c:pt>
                <c:pt idx="286429">
                  <c:v>4.5103999999999998E-2</c:v>
                </c:pt>
                <c:pt idx="286430">
                  <c:v>4.5104999999999999E-2</c:v>
                </c:pt>
                <c:pt idx="286431">
                  <c:v>4.5106E-2</c:v>
                </c:pt>
                <c:pt idx="286432">
                  <c:v>4.5107000000000001E-2</c:v>
                </c:pt>
                <c:pt idx="286433">
                  <c:v>4.5108000000000002E-2</c:v>
                </c:pt>
                <c:pt idx="286434">
                  <c:v>4.5109000000000003E-2</c:v>
                </c:pt>
                <c:pt idx="286435">
                  <c:v>4.5109999999999997E-2</c:v>
                </c:pt>
                <c:pt idx="286436">
                  <c:v>4.5110999999999998E-2</c:v>
                </c:pt>
                <c:pt idx="286437">
                  <c:v>4.5110999999999998E-2</c:v>
                </c:pt>
                <c:pt idx="286438">
                  <c:v>4.5111999999999999E-2</c:v>
                </c:pt>
                <c:pt idx="286439">
                  <c:v>4.5113E-2</c:v>
                </c:pt>
                <c:pt idx="286440">
                  <c:v>4.5113E-2</c:v>
                </c:pt>
                <c:pt idx="286441">
                  <c:v>4.5114000000000001E-2</c:v>
                </c:pt>
                <c:pt idx="286442">
                  <c:v>4.5114000000000001E-2</c:v>
                </c:pt>
                <c:pt idx="286443">
                  <c:v>4.5115000000000002E-2</c:v>
                </c:pt>
                <c:pt idx="286444">
                  <c:v>4.5115000000000002E-2</c:v>
                </c:pt>
                <c:pt idx="286445">
                  <c:v>4.5116000000000003E-2</c:v>
                </c:pt>
                <c:pt idx="286446">
                  <c:v>4.5116000000000003E-2</c:v>
                </c:pt>
                <c:pt idx="286447">
                  <c:v>4.5116000000000003E-2</c:v>
                </c:pt>
                <c:pt idx="286448">
                  <c:v>4.5116000000000003E-2</c:v>
                </c:pt>
                <c:pt idx="286449">
                  <c:v>4.5116000000000003E-2</c:v>
                </c:pt>
                <c:pt idx="286450">
                  <c:v>4.5116000000000003E-2</c:v>
                </c:pt>
                <c:pt idx="286451">
                  <c:v>4.5116000000000003E-2</c:v>
                </c:pt>
                <c:pt idx="286452">
                  <c:v>4.5116000000000003E-2</c:v>
                </c:pt>
                <c:pt idx="286453">
                  <c:v>4.5116000000000003E-2</c:v>
                </c:pt>
                <c:pt idx="286454">
                  <c:v>4.5116000000000003E-2</c:v>
                </c:pt>
                <c:pt idx="286455">
                  <c:v>4.5116000000000003E-2</c:v>
                </c:pt>
                <c:pt idx="286456">
                  <c:v>4.5116000000000003E-2</c:v>
                </c:pt>
                <c:pt idx="286457">
                  <c:v>4.5115000000000002E-2</c:v>
                </c:pt>
                <c:pt idx="286458">
                  <c:v>4.5115000000000002E-2</c:v>
                </c:pt>
                <c:pt idx="286459">
                  <c:v>4.5114000000000001E-2</c:v>
                </c:pt>
                <c:pt idx="286460">
                  <c:v>4.5114000000000001E-2</c:v>
                </c:pt>
                <c:pt idx="286461">
                  <c:v>4.5113E-2</c:v>
                </c:pt>
                <c:pt idx="286462">
                  <c:v>4.5113E-2</c:v>
                </c:pt>
                <c:pt idx="286463">
                  <c:v>4.5111999999999999E-2</c:v>
                </c:pt>
                <c:pt idx="286464">
                  <c:v>4.5110999999999998E-2</c:v>
                </c:pt>
                <c:pt idx="286465">
                  <c:v>4.5110999999999998E-2</c:v>
                </c:pt>
                <c:pt idx="286466">
                  <c:v>4.5109999999999997E-2</c:v>
                </c:pt>
                <c:pt idx="286467">
                  <c:v>4.5109999999999997E-2</c:v>
                </c:pt>
                <c:pt idx="286468">
                  <c:v>4.5109000000000003E-2</c:v>
                </c:pt>
                <c:pt idx="286469">
                  <c:v>4.5108000000000002E-2</c:v>
                </c:pt>
                <c:pt idx="286470">
                  <c:v>4.5107000000000001E-2</c:v>
                </c:pt>
                <c:pt idx="286471">
                  <c:v>4.5107000000000001E-2</c:v>
                </c:pt>
                <c:pt idx="286472">
                  <c:v>4.5106E-2</c:v>
                </c:pt>
                <c:pt idx="286473">
                  <c:v>4.5104999999999999E-2</c:v>
                </c:pt>
                <c:pt idx="286474">
                  <c:v>4.5103999999999998E-2</c:v>
                </c:pt>
                <c:pt idx="286475">
                  <c:v>4.5102999999999997E-2</c:v>
                </c:pt>
                <c:pt idx="286476">
                  <c:v>4.5102999999999997E-2</c:v>
                </c:pt>
                <c:pt idx="286477">
                  <c:v>4.5102000000000003E-2</c:v>
                </c:pt>
                <c:pt idx="286478">
                  <c:v>4.5101000000000002E-2</c:v>
                </c:pt>
                <c:pt idx="286479">
                  <c:v>4.5101000000000002E-2</c:v>
                </c:pt>
                <c:pt idx="286480">
                  <c:v>4.5100000000000001E-2</c:v>
                </c:pt>
                <c:pt idx="286481">
                  <c:v>4.5100000000000001E-2</c:v>
                </c:pt>
                <c:pt idx="286482">
                  <c:v>4.5099E-2</c:v>
                </c:pt>
                <c:pt idx="286483">
                  <c:v>4.5099E-2</c:v>
                </c:pt>
                <c:pt idx="286484">
                  <c:v>4.5097999999999999E-2</c:v>
                </c:pt>
                <c:pt idx="286485">
                  <c:v>4.5097999999999999E-2</c:v>
                </c:pt>
                <c:pt idx="286486">
                  <c:v>4.5096999999999998E-2</c:v>
                </c:pt>
                <c:pt idx="286487">
                  <c:v>4.5096999999999998E-2</c:v>
                </c:pt>
                <c:pt idx="286488">
                  <c:v>4.5096999999999998E-2</c:v>
                </c:pt>
                <c:pt idx="286489">
                  <c:v>4.5096999999999998E-2</c:v>
                </c:pt>
                <c:pt idx="286490">
                  <c:v>4.5096999999999998E-2</c:v>
                </c:pt>
                <c:pt idx="286491">
                  <c:v>4.5096999999999998E-2</c:v>
                </c:pt>
                <c:pt idx="286492">
                  <c:v>4.5096999999999998E-2</c:v>
                </c:pt>
                <c:pt idx="286493">
                  <c:v>4.5096999999999998E-2</c:v>
                </c:pt>
                <c:pt idx="286494">
                  <c:v>4.5097999999999999E-2</c:v>
                </c:pt>
                <c:pt idx="286495">
                  <c:v>4.5097999999999999E-2</c:v>
                </c:pt>
                <c:pt idx="286496">
                  <c:v>4.5097999999999999E-2</c:v>
                </c:pt>
                <c:pt idx="286497">
                  <c:v>4.5097999999999999E-2</c:v>
                </c:pt>
                <c:pt idx="286498">
                  <c:v>4.5099E-2</c:v>
                </c:pt>
                <c:pt idx="286499">
                  <c:v>4.5100000000000001E-2</c:v>
                </c:pt>
                <c:pt idx="286500">
                  <c:v>4.5100000000000001E-2</c:v>
                </c:pt>
                <c:pt idx="286501">
                  <c:v>4.5101000000000002E-2</c:v>
                </c:pt>
                <c:pt idx="286502">
                  <c:v>4.5102000000000003E-2</c:v>
                </c:pt>
                <c:pt idx="286503">
                  <c:v>4.5102999999999997E-2</c:v>
                </c:pt>
                <c:pt idx="286504">
                  <c:v>4.5103999999999998E-2</c:v>
                </c:pt>
                <c:pt idx="286505">
                  <c:v>4.5103999999999998E-2</c:v>
                </c:pt>
                <c:pt idx="286506">
                  <c:v>4.5104999999999999E-2</c:v>
                </c:pt>
                <c:pt idx="286507">
                  <c:v>4.5106E-2</c:v>
                </c:pt>
                <c:pt idx="286508">
                  <c:v>4.5107000000000001E-2</c:v>
                </c:pt>
                <c:pt idx="286509">
                  <c:v>4.5108000000000002E-2</c:v>
                </c:pt>
                <c:pt idx="286510">
                  <c:v>4.5109000000000003E-2</c:v>
                </c:pt>
                <c:pt idx="286511">
                  <c:v>4.5109999999999997E-2</c:v>
                </c:pt>
                <c:pt idx="286512">
                  <c:v>4.5111999999999999E-2</c:v>
                </c:pt>
                <c:pt idx="286513">
                  <c:v>4.5113E-2</c:v>
                </c:pt>
                <c:pt idx="286514">
                  <c:v>4.5114000000000001E-2</c:v>
                </c:pt>
                <c:pt idx="286515">
                  <c:v>4.5115000000000002E-2</c:v>
                </c:pt>
                <c:pt idx="286516">
                  <c:v>4.5116999999999997E-2</c:v>
                </c:pt>
                <c:pt idx="286517">
                  <c:v>4.5117999999999998E-2</c:v>
                </c:pt>
                <c:pt idx="286518">
                  <c:v>4.5118999999999999E-2</c:v>
                </c:pt>
                <c:pt idx="286519">
                  <c:v>4.512E-2</c:v>
                </c:pt>
                <c:pt idx="286520">
                  <c:v>4.5121000000000001E-2</c:v>
                </c:pt>
                <c:pt idx="286521">
                  <c:v>4.5122000000000002E-2</c:v>
                </c:pt>
                <c:pt idx="286522">
                  <c:v>4.5123000000000003E-2</c:v>
                </c:pt>
                <c:pt idx="286523">
                  <c:v>4.5123999999999997E-2</c:v>
                </c:pt>
                <c:pt idx="286524">
                  <c:v>4.5125999999999999E-2</c:v>
                </c:pt>
                <c:pt idx="286525">
                  <c:v>4.5127E-2</c:v>
                </c:pt>
                <c:pt idx="286526">
                  <c:v>4.5128000000000001E-2</c:v>
                </c:pt>
                <c:pt idx="286527">
                  <c:v>4.5129000000000002E-2</c:v>
                </c:pt>
                <c:pt idx="286528">
                  <c:v>4.5130000000000003E-2</c:v>
                </c:pt>
                <c:pt idx="286529">
                  <c:v>4.5130999999999998E-2</c:v>
                </c:pt>
                <c:pt idx="286530">
                  <c:v>4.5131999999999999E-2</c:v>
                </c:pt>
                <c:pt idx="286531">
                  <c:v>4.5133E-2</c:v>
                </c:pt>
                <c:pt idx="286532">
                  <c:v>4.5134000000000001E-2</c:v>
                </c:pt>
                <c:pt idx="286533">
                  <c:v>4.5134000000000001E-2</c:v>
                </c:pt>
                <c:pt idx="286534">
                  <c:v>4.5135000000000002E-2</c:v>
                </c:pt>
                <c:pt idx="286535">
                  <c:v>4.5136000000000003E-2</c:v>
                </c:pt>
                <c:pt idx="286536">
                  <c:v>4.5136999999999997E-2</c:v>
                </c:pt>
                <c:pt idx="286537">
                  <c:v>4.5137999999999998E-2</c:v>
                </c:pt>
                <c:pt idx="286538">
                  <c:v>4.5138999999999999E-2</c:v>
                </c:pt>
                <c:pt idx="286539">
                  <c:v>4.514E-2</c:v>
                </c:pt>
                <c:pt idx="286540">
                  <c:v>4.514E-2</c:v>
                </c:pt>
                <c:pt idx="286541">
                  <c:v>4.5141000000000001E-2</c:v>
                </c:pt>
                <c:pt idx="286542">
                  <c:v>4.5142000000000002E-2</c:v>
                </c:pt>
                <c:pt idx="286543">
                  <c:v>4.5142000000000002E-2</c:v>
                </c:pt>
                <c:pt idx="286544">
                  <c:v>4.5143000000000003E-2</c:v>
                </c:pt>
                <c:pt idx="286545">
                  <c:v>4.5143000000000003E-2</c:v>
                </c:pt>
                <c:pt idx="286546">
                  <c:v>4.5143999999999997E-2</c:v>
                </c:pt>
                <c:pt idx="286547">
                  <c:v>4.5143999999999997E-2</c:v>
                </c:pt>
                <c:pt idx="286548">
                  <c:v>4.5144999999999998E-2</c:v>
                </c:pt>
                <c:pt idx="286549">
                  <c:v>4.5144999999999998E-2</c:v>
                </c:pt>
                <c:pt idx="286550">
                  <c:v>4.5145999999999999E-2</c:v>
                </c:pt>
                <c:pt idx="286551">
                  <c:v>4.5145999999999999E-2</c:v>
                </c:pt>
                <c:pt idx="286552">
                  <c:v>4.5147E-2</c:v>
                </c:pt>
                <c:pt idx="286553">
                  <c:v>4.5147E-2</c:v>
                </c:pt>
                <c:pt idx="286554">
                  <c:v>4.5147E-2</c:v>
                </c:pt>
                <c:pt idx="286555">
                  <c:v>4.5147E-2</c:v>
                </c:pt>
                <c:pt idx="286556">
                  <c:v>4.5148000000000001E-2</c:v>
                </c:pt>
                <c:pt idx="286557">
                  <c:v>4.5148000000000001E-2</c:v>
                </c:pt>
                <c:pt idx="286558">
                  <c:v>4.5148000000000001E-2</c:v>
                </c:pt>
                <c:pt idx="286559">
                  <c:v>4.5149000000000002E-2</c:v>
                </c:pt>
                <c:pt idx="286560">
                  <c:v>4.5149000000000002E-2</c:v>
                </c:pt>
                <c:pt idx="286561">
                  <c:v>4.5149000000000002E-2</c:v>
                </c:pt>
                <c:pt idx="286562">
                  <c:v>4.5149000000000002E-2</c:v>
                </c:pt>
                <c:pt idx="286563">
                  <c:v>4.5150000000000003E-2</c:v>
                </c:pt>
                <c:pt idx="286564">
                  <c:v>4.5150000000000003E-2</c:v>
                </c:pt>
                <c:pt idx="286565">
                  <c:v>4.5150000000000003E-2</c:v>
                </c:pt>
                <c:pt idx="286566">
                  <c:v>4.5150000000000003E-2</c:v>
                </c:pt>
                <c:pt idx="286567">
                  <c:v>4.5150000000000003E-2</c:v>
                </c:pt>
                <c:pt idx="286568">
                  <c:v>4.5150000000000003E-2</c:v>
                </c:pt>
                <c:pt idx="286569">
                  <c:v>4.5150000000000003E-2</c:v>
                </c:pt>
                <c:pt idx="286570">
                  <c:v>4.5150000000000003E-2</c:v>
                </c:pt>
                <c:pt idx="286571">
                  <c:v>4.5150000000000003E-2</c:v>
                </c:pt>
                <c:pt idx="286572">
                  <c:v>4.5150000000000003E-2</c:v>
                </c:pt>
                <c:pt idx="286573">
                  <c:v>4.5150000000000003E-2</c:v>
                </c:pt>
                <c:pt idx="286574">
                  <c:v>4.5150000000000003E-2</c:v>
                </c:pt>
                <c:pt idx="286575">
                  <c:v>4.5150000000000003E-2</c:v>
                </c:pt>
                <c:pt idx="286576">
                  <c:v>4.5150000000000003E-2</c:v>
                </c:pt>
                <c:pt idx="286577">
                  <c:v>4.5150000000000003E-2</c:v>
                </c:pt>
                <c:pt idx="286578">
                  <c:v>4.5150000000000003E-2</c:v>
                </c:pt>
                <c:pt idx="286579">
                  <c:v>4.5150000000000003E-2</c:v>
                </c:pt>
                <c:pt idx="286580">
                  <c:v>4.5150000000000003E-2</c:v>
                </c:pt>
                <c:pt idx="286581">
                  <c:v>4.5150000000000003E-2</c:v>
                </c:pt>
                <c:pt idx="286582">
                  <c:v>4.5150000000000003E-2</c:v>
                </c:pt>
                <c:pt idx="286583">
                  <c:v>4.5149000000000002E-2</c:v>
                </c:pt>
                <c:pt idx="286584">
                  <c:v>4.5149000000000002E-2</c:v>
                </c:pt>
                <c:pt idx="286585">
                  <c:v>4.5149000000000002E-2</c:v>
                </c:pt>
                <c:pt idx="286586">
                  <c:v>4.5149000000000002E-2</c:v>
                </c:pt>
                <c:pt idx="286587">
                  <c:v>4.5149000000000002E-2</c:v>
                </c:pt>
                <c:pt idx="286588">
                  <c:v>4.5148000000000001E-2</c:v>
                </c:pt>
                <c:pt idx="286589">
                  <c:v>4.5148000000000001E-2</c:v>
                </c:pt>
                <c:pt idx="286590">
                  <c:v>4.5148000000000001E-2</c:v>
                </c:pt>
                <c:pt idx="286591">
                  <c:v>4.5147E-2</c:v>
                </c:pt>
                <c:pt idx="286592">
                  <c:v>4.5147E-2</c:v>
                </c:pt>
                <c:pt idx="286593">
                  <c:v>4.5147E-2</c:v>
                </c:pt>
                <c:pt idx="286594">
                  <c:v>4.5145999999999999E-2</c:v>
                </c:pt>
                <c:pt idx="286595">
                  <c:v>4.5145999999999999E-2</c:v>
                </c:pt>
                <c:pt idx="286596">
                  <c:v>4.5145999999999999E-2</c:v>
                </c:pt>
                <c:pt idx="286597">
                  <c:v>4.5144999999999998E-2</c:v>
                </c:pt>
                <c:pt idx="286598">
                  <c:v>4.5144999999999998E-2</c:v>
                </c:pt>
                <c:pt idx="286599">
                  <c:v>4.5143999999999997E-2</c:v>
                </c:pt>
                <c:pt idx="286600">
                  <c:v>4.5143999999999997E-2</c:v>
                </c:pt>
                <c:pt idx="286601">
                  <c:v>4.5143000000000003E-2</c:v>
                </c:pt>
                <c:pt idx="286602">
                  <c:v>4.5143000000000003E-2</c:v>
                </c:pt>
                <c:pt idx="286603">
                  <c:v>4.5143000000000003E-2</c:v>
                </c:pt>
                <c:pt idx="286604">
                  <c:v>4.5142000000000002E-2</c:v>
                </c:pt>
                <c:pt idx="286605">
                  <c:v>4.5142000000000002E-2</c:v>
                </c:pt>
                <c:pt idx="286606">
                  <c:v>4.5141000000000001E-2</c:v>
                </c:pt>
                <c:pt idx="286607">
                  <c:v>4.5141000000000001E-2</c:v>
                </c:pt>
                <c:pt idx="286608">
                  <c:v>4.5141000000000001E-2</c:v>
                </c:pt>
                <c:pt idx="286609">
                  <c:v>4.514E-2</c:v>
                </c:pt>
                <c:pt idx="286610">
                  <c:v>4.514E-2</c:v>
                </c:pt>
                <c:pt idx="286611">
                  <c:v>4.5138999999999999E-2</c:v>
                </c:pt>
                <c:pt idx="286612">
                  <c:v>4.5138999999999999E-2</c:v>
                </c:pt>
                <c:pt idx="286613">
                  <c:v>4.5138999999999999E-2</c:v>
                </c:pt>
                <c:pt idx="286614">
                  <c:v>4.5137999999999998E-2</c:v>
                </c:pt>
                <c:pt idx="286615">
                  <c:v>4.5137999999999998E-2</c:v>
                </c:pt>
                <c:pt idx="286616">
                  <c:v>4.5136999999999997E-2</c:v>
                </c:pt>
                <c:pt idx="286617">
                  <c:v>4.5136999999999997E-2</c:v>
                </c:pt>
                <c:pt idx="286618">
                  <c:v>4.5136999999999997E-2</c:v>
                </c:pt>
                <c:pt idx="286619">
                  <c:v>4.5136999999999997E-2</c:v>
                </c:pt>
                <c:pt idx="286620">
                  <c:v>4.5136999999999997E-2</c:v>
                </c:pt>
                <c:pt idx="286621">
                  <c:v>4.5136000000000003E-2</c:v>
                </c:pt>
                <c:pt idx="286622">
                  <c:v>4.5136000000000003E-2</c:v>
                </c:pt>
                <c:pt idx="286623">
                  <c:v>4.5136000000000003E-2</c:v>
                </c:pt>
                <c:pt idx="286624">
                  <c:v>4.5136000000000003E-2</c:v>
                </c:pt>
                <c:pt idx="286625">
                  <c:v>4.5135000000000002E-2</c:v>
                </c:pt>
                <c:pt idx="286626">
                  <c:v>4.5135000000000002E-2</c:v>
                </c:pt>
                <c:pt idx="286627">
                  <c:v>4.5135000000000002E-2</c:v>
                </c:pt>
                <c:pt idx="286628">
                  <c:v>4.5135000000000002E-2</c:v>
                </c:pt>
                <c:pt idx="286629">
                  <c:v>4.5135000000000002E-2</c:v>
                </c:pt>
                <c:pt idx="286630">
                  <c:v>4.5135000000000002E-2</c:v>
                </c:pt>
                <c:pt idx="286631">
                  <c:v>4.5135000000000002E-2</c:v>
                </c:pt>
                <c:pt idx="286632">
                  <c:v>4.5135000000000002E-2</c:v>
                </c:pt>
                <c:pt idx="286633">
                  <c:v>4.5135000000000002E-2</c:v>
                </c:pt>
                <c:pt idx="286634">
                  <c:v>4.5135000000000002E-2</c:v>
                </c:pt>
                <c:pt idx="286635">
                  <c:v>4.5136000000000003E-2</c:v>
                </c:pt>
                <c:pt idx="286636">
                  <c:v>4.5136000000000003E-2</c:v>
                </c:pt>
                <c:pt idx="286637">
                  <c:v>4.5136000000000003E-2</c:v>
                </c:pt>
                <c:pt idx="286638">
                  <c:v>4.5136000000000003E-2</c:v>
                </c:pt>
                <c:pt idx="286639">
                  <c:v>4.5136000000000003E-2</c:v>
                </c:pt>
                <c:pt idx="286640">
                  <c:v>4.5136000000000003E-2</c:v>
                </c:pt>
                <c:pt idx="286641">
                  <c:v>4.5136000000000003E-2</c:v>
                </c:pt>
                <c:pt idx="286642">
                  <c:v>4.5136000000000003E-2</c:v>
                </c:pt>
                <c:pt idx="286643">
                  <c:v>4.5136000000000003E-2</c:v>
                </c:pt>
                <c:pt idx="286644">
                  <c:v>4.5136000000000003E-2</c:v>
                </c:pt>
                <c:pt idx="286645">
                  <c:v>4.5136999999999997E-2</c:v>
                </c:pt>
                <c:pt idx="286646">
                  <c:v>4.5136999999999997E-2</c:v>
                </c:pt>
                <c:pt idx="286647">
                  <c:v>4.5136999999999997E-2</c:v>
                </c:pt>
                <c:pt idx="286648">
                  <c:v>4.5136000000000003E-2</c:v>
                </c:pt>
                <c:pt idx="286649">
                  <c:v>4.5136000000000003E-2</c:v>
                </c:pt>
                <c:pt idx="286650">
                  <c:v>4.5136000000000003E-2</c:v>
                </c:pt>
                <c:pt idx="286651">
                  <c:v>4.5136000000000003E-2</c:v>
                </c:pt>
                <c:pt idx="286652">
                  <c:v>4.5136000000000003E-2</c:v>
                </c:pt>
                <c:pt idx="286653">
                  <c:v>4.5136999999999997E-2</c:v>
                </c:pt>
                <c:pt idx="286654">
                  <c:v>4.5136999999999997E-2</c:v>
                </c:pt>
                <c:pt idx="286655">
                  <c:v>4.5136000000000003E-2</c:v>
                </c:pt>
                <c:pt idx="286656">
                  <c:v>4.5136000000000003E-2</c:v>
                </c:pt>
                <c:pt idx="286657">
                  <c:v>4.5136000000000003E-2</c:v>
                </c:pt>
                <c:pt idx="286658">
                  <c:v>4.5136000000000003E-2</c:v>
                </c:pt>
                <c:pt idx="286659">
                  <c:v>4.5136000000000003E-2</c:v>
                </c:pt>
                <c:pt idx="286660">
                  <c:v>4.5135000000000002E-2</c:v>
                </c:pt>
                <c:pt idx="286661">
                  <c:v>4.5135000000000002E-2</c:v>
                </c:pt>
                <c:pt idx="286662">
                  <c:v>4.5135000000000002E-2</c:v>
                </c:pt>
                <c:pt idx="286663">
                  <c:v>4.5134000000000001E-2</c:v>
                </c:pt>
                <c:pt idx="286664">
                  <c:v>4.5134000000000001E-2</c:v>
                </c:pt>
                <c:pt idx="286665">
                  <c:v>4.5134000000000001E-2</c:v>
                </c:pt>
                <c:pt idx="286666">
                  <c:v>4.5133E-2</c:v>
                </c:pt>
                <c:pt idx="286667">
                  <c:v>4.5133E-2</c:v>
                </c:pt>
                <c:pt idx="286668">
                  <c:v>4.5133E-2</c:v>
                </c:pt>
                <c:pt idx="286669">
                  <c:v>4.5131999999999999E-2</c:v>
                </c:pt>
                <c:pt idx="286670">
                  <c:v>4.5131999999999999E-2</c:v>
                </c:pt>
                <c:pt idx="286671">
                  <c:v>4.5130999999999998E-2</c:v>
                </c:pt>
                <c:pt idx="286672">
                  <c:v>4.5130000000000003E-2</c:v>
                </c:pt>
                <c:pt idx="286673">
                  <c:v>4.5130000000000003E-2</c:v>
                </c:pt>
                <c:pt idx="286674">
                  <c:v>4.5129000000000002E-2</c:v>
                </c:pt>
                <c:pt idx="286675">
                  <c:v>4.5129000000000002E-2</c:v>
                </c:pt>
                <c:pt idx="286676">
                  <c:v>4.5128000000000001E-2</c:v>
                </c:pt>
                <c:pt idx="286677">
                  <c:v>4.5128000000000001E-2</c:v>
                </c:pt>
                <c:pt idx="286678">
                  <c:v>4.5127E-2</c:v>
                </c:pt>
                <c:pt idx="286679">
                  <c:v>4.5127E-2</c:v>
                </c:pt>
                <c:pt idx="286680">
                  <c:v>4.5125999999999999E-2</c:v>
                </c:pt>
                <c:pt idx="286681">
                  <c:v>4.5124999999999998E-2</c:v>
                </c:pt>
                <c:pt idx="286682">
                  <c:v>4.5124999999999998E-2</c:v>
                </c:pt>
                <c:pt idx="286683">
                  <c:v>4.5123999999999997E-2</c:v>
                </c:pt>
                <c:pt idx="286684">
                  <c:v>4.5123000000000003E-2</c:v>
                </c:pt>
                <c:pt idx="286685">
                  <c:v>4.5122000000000002E-2</c:v>
                </c:pt>
                <c:pt idx="286686">
                  <c:v>4.5122000000000002E-2</c:v>
                </c:pt>
                <c:pt idx="286687">
                  <c:v>4.5121000000000001E-2</c:v>
                </c:pt>
                <c:pt idx="286688">
                  <c:v>4.512E-2</c:v>
                </c:pt>
                <c:pt idx="286689">
                  <c:v>4.5118999999999999E-2</c:v>
                </c:pt>
                <c:pt idx="286690">
                  <c:v>4.5118999999999999E-2</c:v>
                </c:pt>
                <c:pt idx="286691">
                  <c:v>4.5117999999999998E-2</c:v>
                </c:pt>
                <c:pt idx="286692">
                  <c:v>4.5116999999999997E-2</c:v>
                </c:pt>
                <c:pt idx="286693">
                  <c:v>4.5116000000000003E-2</c:v>
                </c:pt>
                <c:pt idx="286694">
                  <c:v>4.5116000000000003E-2</c:v>
                </c:pt>
                <c:pt idx="286695">
                  <c:v>4.5115000000000002E-2</c:v>
                </c:pt>
                <c:pt idx="286696">
                  <c:v>4.5114000000000001E-2</c:v>
                </c:pt>
                <c:pt idx="286697">
                  <c:v>4.5113E-2</c:v>
                </c:pt>
                <c:pt idx="286698">
                  <c:v>4.5111999999999999E-2</c:v>
                </c:pt>
                <c:pt idx="286699">
                  <c:v>4.5110999999999998E-2</c:v>
                </c:pt>
                <c:pt idx="286700">
                  <c:v>4.5110999999999998E-2</c:v>
                </c:pt>
                <c:pt idx="286701">
                  <c:v>4.5109999999999997E-2</c:v>
                </c:pt>
                <c:pt idx="286702">
                  <c:v>4.5109000000000003E-2</c:v>
                </c:pt>
                <c:pt idx="286703">
                  <c:v>4.5108000000000002E-2</c:v>
                </c:pt>
                <c:pt idx="286704">
                  <c:v>4.5107000000000001E-2</c:v>
                </c:pt>
                <c:pt idx="286705">
                  <c:v>4.5106E-2</c:v>
                </c:pt>
                <c:pt idx="286706">
                  <c:v>4.5104999999999999E-2</c:v>
                </c:pt>
                <c:pt idx="286707">
                  <c:v>4.5103999999999998E-2</c:v>
                </c:pt>
                <c:pt idx="286708">
                  <c:v>4.5102999999999997E-2</c:v>
                </c:pt>
                <c:pt idx="286709">
                  <c:v>4.5102999999999997E-2</c:v>
                </c:pt>
                <c:pt idx="286710">
                  <c:v>4.5102000000000003E-2</c:v>
                </c:pt>
                <c:pt idx="286711">
                  <c:v>4.5101000000000002E-2</c:v>
                </c:pt>
                <c:pt idx="286712">
                  <c:v>4.5100000000000001E-2</c:v>
                </c:pt>
                <c:pt idx="286713">
                  <c:v>4.5099E-2</c:v>
                </c:pt>
                <c:pt idx="286714">
                  <c:v>4.5097999999999999E-2</c:v>
                </c:pt>
                <c:pt idx="286715">
                  <c:v>4.5096999999999998E-2</c:v>
                </c:pt>
                <c:pt idx="286716">
                  <c:v>4.5095999999999997E-2</c:v>
                </c:pt>
                <c:pt idx="286717">
                  <c:v>4.5095000000000003E-2</c:v>
                </c:pt>
                <c:pt idx="286718">
                  <c:v>4.5095000000000003E-2</c:v>
                </c:pt>
                <c:pt idx="286719">
                  <c:v>4.5094000000000002E-2</c:v>
                </c:pt>
                <c:pt idx="286720">
                  <c:v>4.5093000000000001E-2</c:v>
                </c:pt>
                <c:pt idx="286721">
                  <c:v>4.5092E-2</c:v>
                </c:pt>
                <c:pt idx="286722">
                  <c:v>4.5090999999999999E-2</c:v>
                </c:pt>
                <c:pt idx="286723">
                  <c:v>4.5089999999999998E-2</c:v>
                </c:pt>
                <c:pt idx="286724">
                  <c:v>4.5088999999999997E-2</c:v>
                </c:pt>
                <c:pt idx="286725">
                  <c:v>4.5088999999999997E-2</c:v>
                </c:pt>
                <c:pt idx="286726">
                  <c:v>4.5088000000000003E-2</c:v>
                </c:pt>
                <c:pt idx="286727">
                  <c:v>4.5087000000000002E-2</c:v>
                </c:pt>
                <c:pt idx="286728">
                  <c:v>4.5086000000000001E-2</c:v>
                </c:pt>
                <c:pt idx="286729">
                  <c:v>4.5086000000000001E-2</c:v>
                </c:pt>
                <c:pt idx="286730">
                  <c:v>4.5085E-2</c:v>
                </c:pt>
                <c:pt idx="286731">
                  <c:v>4.5083999999999999E-2</c:v>
                </c:pt>
                <c:pt idx="286732">
                  <c:v>4.5082999999999998E-2</c:v>
                </c:pt>
                <c:pt idx="286733">
                  <c:v>4.5082999999999998E-2</c:v>
                </c:pt>
                <c:pt idx="286734">
                  <c:v>4.5081999999999997E-2</c:v>
                </c:pt>
                <c:pt idx="286735">
                  <c:v>4.5081999999999997E-2</c:v>
                </c:pt>
                <c:pt idx="286736">
                  <c:v>4.5081000000000003E-2</c:v>
                </c:pt>
                <c:pt idx="286737">
                  <c:v>4.5081000000000003E-2</c:v>
                </c:pt>
                <c:pt idx="286738">
                  <c:v>4.5081000000000003E-2</c:v>
                </c:pt>
                <c:pt idx="286739">
                  <c:v>4.5080000000000002E-2</c:v>
                </c:pt>
                <c:pt idx="286740">
                  <c:v>4.5080000000000002E-2</c:v>
                </c:pt>
                <c:pt idx="286741">
                  <c:v>4.5080000000000002E-2</c:v>
                </c:pt>
                <c:pt idx="286742">
                  <c:v>4.5079000000000001E-2</c:v>
                </c:pt>
                <c:pt idx="286743">
                  <c:v>4.5079000000000001E-2</c:v>
                </c:pt>
                <c:pt idx="286744">
                  <c:v>4.5079000000000001E-2</c:v>
                </c:pt>
                <c:pt idx="286745">
                  <c:v>4.5079000000000001E-2</c:v>
                </c:pt>
                <c:pt idx="286746">
                  <c:v>4.5079000000000001E-2</c:v>
                </c:pt>
                <c:pt idx="286747">
                  <c:v>4.5079000000000001E-2</c:v>
                </c:pt>
                <c:pt idx="286748">
                  <c:v>4.5079000000000001E-2</c:v>
                </c:pt>
                <c:pt idx="286749">
                  <c:v>4.5080000000000002E-2</c:v>
                </c:pt>
                <c:pt idx="286750">
                  <c:v>4.5080000000000002E-2</c:v>
                </c:pt>
                <c:pt idx="286751">
                  <c:v>4.5080000000000002E-2</c:v>
                </c:pt>
                <c:pt idx="286752">
                  <c:v>4.5081000000000003E-2</c:v>
                </c:pt>
                <c:pt idx="286753">
                  <c:v>4.5081000000000003E-2</c:v>
                </c:pt>
                <c:pt idx="286754">
                  <c:v>4.5081000000000003E-2</c:v>
                </c:pt>
                <c:pt idx="286755">
                  <c:v>4.5081999999999997E-2</c:v>
                </c:pt>
                <c:pt idx="286756">
                  <c:v>4.5081999999999997E-2</c:v>
                </c:pt>
                <c:pt idx="286757">
                  <c:v>4.5082999999999998E-2</c:v>
                </c:pt>
                <c:pt idx="286758">
                  <c:v>4.5082999999999998E-2</c:v>
                </c:pt>
                <c:pt idx="286759">
                  <c:v>4.5083999999999999E-2</c:v>
                </c:pt>
                <c:pt idx="286760">
                  <c:v>4.5085E-2</c:v>
                </c:pt>
                <c:pt idx="286761">
                  <c:v>4.5086000000000001E-2</c:v>
                </c:pt>
                <c:pt idx="286762">
                  <c:v>4.5086000000000001E-2</c:v>
                </c:pt>
                <c:pt idx="286763">
                  <c:v>4.5087000000000002E-2</c:v>
                </c:pt>
                <c:pt idx="286764">
                  <c:v>4.5088000000000003E-2</c:v>
                </c:pt>
                <c:pt idx="286765">
                  <c:v>4.5088999999999997E-2</c:v>
                </c:pt>
                <c:pt idx="286766">
                  <c:v>4.5089999999999998E-2</c:v>
                </c:pt>
                <c:pt idx="286767">
                  <c:v>4.5090999999999999E-2</c:v>
                </c:pt>
                <c:pt idx="286768">
                  <c:v>4.5090999999999999E-2</c:v>
                </c:pt>
                <c:pt idx="286769">
                  <c:v>4.5092E-2</c:v>
                </c:pt>
                <c:pt idx="286770">
                  <c:v>4.5093000000000001E-2</c:v>
                </c:pt>
                <c:pt idx="286771">
                  <c:v>4.5094000000000002E-2</c:v>
                </c:pt>
                <c:pt idx="286772">
                  <c:v>4.5095000000000003E-2</c:v>
                </c:pt>
                <c:pt idx="286773">
                  <c:v>4.5095999999999997E-2</c:v>
                </c:pt>
                <c:pt idx="286774">
                  <c:v>4.5096999999999998E-2</c:v>
                </c:pt>
                <c:pt idx="286775">
                  <c:v>4.5097999999999999E-2</c:v>
                </c:pt>
                <c:pt idx="286776">
                  <c:v>4.5099E-2</c:v>
                </c:pt>
                <c:pt idx="286777">
                  <c:v>4.5099E-2</c:v>
                </c:pt>
                <c:pt idx="286778">
                  <c:v>4.5100000000000001E-2</c:v>
                </c:pt>
                <c:pt idx="286779">
                  <c:v>4.5100000000000001E-2</c:v>
                </c:pt>
                <c:pt idx="286780">
                  <c:v>4.5101000000000002E-2</c:v>
                </c:pt>
                <c:pt idx="286781">
                  <c:v>4.5102000000000003E-2</c:v>
                </c:pt>
                <c:pt idx="286782">
                  <c:v>4.5102000000000003E-2</c:v>
                </c:pt>
                <c:pt idx="286783">
                  <c:v>4.5102000000000003E-2</c:v>
                </c:pt>
                <c:pt idx="286784">
                  <c:v>4.5102999999999997E-2</c:v>
                </c:pt>
                <c:pt idx="286785">
                  <c:v>4.5102999999999997E-2</c:v>
                </c:pt>
                <c:pt idx="286786">
                  <c:v>4.5102999999999997E-2</c:v>
                </c:pt>
                <c:pt idx="286787">
                  <c:v>4.5102999999999997E-2</c:v>
                </c:pt>
                <c:pt idx="286788">
                  <c:v>4.5102999999999997E-2</c:v>
                </c:pt>
                <c:pt idx="286789">
                  <c:v>4.5102999999999997E-2</c:v>
                </c:pt>
                <c:pt idx="286790">
                  <c:v>4.5102999999999997E-2</c:v>
                </c:pt>
                <c:pt idx="286791">
                  <c:v>4.5102000000000003E-2</c:v>
                </c:pt>
                <c:pt idx="286792">
                  <c:v>4.5102000000000003E-2</c:v>
                </c:pt>
                <c:pt idx="286793">
                  <c:v>4.5102000000000003E-2</c:v>
                </c:pt>
                <c:pt idx="286794">
                  <c:v>4.5101000000000002E-2</c:v>
                </c:pt>
                <c:pt idx="286795">
                  <c:v>4.5101000000000002E-2</c:v>
                </c:pt>
                <c:pt idx="286796">
                  <c:v>4.5100000000000001E-2</c:v>
                </c:pt>
                <c:pt idx="286797">
                  <c:v>4.5099E-2</c:v>
                </c:pt>
                <c:pt idx="286798">
                  <c:v>4.5097999999999999E-2</c:v>
                </c:pt>
                <c:pt idx="286799">
                  <c:v>4.5096999999999998E-2</c:v>
                </c:pt>
                <c:pt idx="286800">
                  <c:v>4.5095999999999997E-2</c:v>
                </c:pt>
                <c:pt idx="286801">
                  <c:v>4.5095000000000003E-2</c:v>
                </c:pt>
                <c:pt idx="286802">
                  <c:v>4.5093000000000001E-2</c:v>
                </c:pt>
                <c:pt idx="286803">
                  <c:v>4.5092E-2</c:v>
                </c:pt>
                <c:pt idx="286804">
                  <c:v>4.5090999999999999E-2</c:v>
                </c:pt>
                <c:pt idx="286805">
                  <c:v>4.5088999999999997E-2</c:v>
                </c:pt>
                <c:pt idx="286806">
                  <c:v>4.5088000000000003E-2</c:v>
                </c:pt>
                <c:pt idx="286807">
                  <c:v>4.5087000000000002E-2</c:v>
                </c:pt>
                <c:pt idx="286808">
                  <c:v>4.5085E-2</c:v>
                </c:pt>
                <c:pt idx="286809">
                  <c:v>4.5082999999999998E-2</c:v>
                </c:pt>
                <c:pt idx="286810">
                  <c:v>4.5081999999999997E-2</c:v>
                </c:pt>
                <c:pt idx="286811">
                  <c:v>4.5080000000000002E-2</c:v>
                </c:pt>
                <c:pt idx="286812">
                  <c:v>4.5078E-2</c:v>
                </c:pt>
                <c:pt idx="286813">
                  <c:v>4.5076999999999999E-2</c:v>
                </c:pt>
                <c:pt idx="286814">
                  <c:v>4.5074999999999997E-2</c:v>
                </c:pt>
                <c:pt idx="286815">
                  <c:v>4.5073000000000002E-2</c:v>
                </c:pt>
                <c:pt idx="286816">
                  <c:v>4.5071E-2</c:v>
                </c:pt>
                <c:pt idx="286817">
                  <c:v>4.5069999999999999E-2</c:v>
                </c:pt>
                <c:pt idx="286818">
                  <c:v>4.5067999999999997E-2</c:v>
                </c:pt>
                <c:pt idx="286819">
                  <c:v>4.5066000000000002E-2</c:v>
                </c:pt>
                <c:pt idx="286820">
                  <c:v>4.5065000000000001E-2</c:v>
                </c:pt>
                <c:pt idx="286821">
                  <c:v>4.5062999999999999E-2</c:v>
                </c:pt>
                <c:pt idx="286822">
                  <c:v>4.5061999999999998E-2</c:v>
                </c:pt>
                <c:pt idx="286823">
                  <c:v>4.5060000000000003E-2</c:v>
                </c:pt>
                <c:pt idx="286824">
                  <c:v>4.5058000000000001E-2</c:v>
                </c:pt>
                <c:pt idx="286825">
                  <c:v>4.5057E-2</c:v>
                </c:pt>
                <c:pt idx="286826">
                  <c:v>4.5054999999999998E-2</c:v>
                </c:pt>
                <c:pt idx="286827">
                  <c:v>4.5053999999999997E-2</c:v>
                </c:pt>
                <c:pt idx="286828">
                  <c:v>4.5052000000000002E-2</c:v>
                </c:pt>
                <c:pt idx="286829">
                  <c:v>4.5051000000000001E-2</c:v>
                </c:pt>
                <c:pt idx="286830">
                  <c:v>4.505E-2</c:v>
                </c:pt>
                <c:pt idx="286831">
                  <c:v>4.5048999999999999E-2</c:v>
                </c:pt>
                <c:pt idx="286832">
                  <c:v>4.5047999999999998E-2</c:v>
                </c:pt>
                <c:pt idx="286833">
                  <c:v>4.5046999999999997E-2</c:v>
                </c:pt>
                <c:pt idx="286834">
                  <c:v>4.5045000000000002E-2</c:v>
                </c:pt>
                <c:pt idx="286835">
                  <c:v>4.5044000000000001E-2</c:v>
                </c:pt>
                <c:pt idx="286836">
                  <c:v>4.5043E-2</c:v>
                </c:pt>
                <c:pt idx="286837">
                  <c:v>4.5043E-2</c:v>
                </c:pt>
                <c:pt idx="286838">
                  <c:v>4.5041999999999999E-2</c:v>
                </c:pt>
                <c:pt idx="286839">
                  <c:v>4.5040999999999998E-2</c:v>
                </c:pt>
                <c:pt idx="286840">
                  <c:v>4.5040999999999998E-2</c:v>
                </c:pt>
                <c:pt idx="286841">
                  <c:v>4.5039999999999997E-2</c:v>
                </c:pt>
                <c:pt idx="286842">
                  <c:v>4.5039999999999997E-2</c:v>
                </c:pt>
                <c:pt idx="286843">
                  <c:v>4.5039000000000003E-2</c:v>
                </c:pt>
                <c:pt idx="286844">
                  <c:v>4.5039000000000003E-2</c:v>
                </c:pt>
                <c:pt idx="286845">
                  <c:v>4.5039000000000003E-2</c:v>
                </c:pt>
                <c:pt idx="286846">
                  <c:v>4.5038000000000002E-2</c:v>
                </c:pt>
                <c:pt idx="286847">
                  <c:v>4.5038000000000002E-2</c:v>
                </c:pt>
                <c:pt idx="286848">
                  <c:v>4.5038000000000002E-2</c:v>
                </c:pt>
                <c:pt idx="286849">
                  <c:v>4.5037000000000001E-2</c:v>
                </c:pt>
                <c:pt idx="286850">
                  <c:v>4.5037000000000001E-2</c:v>
                </c:pt>
                <c:pt idx="286851">
                  <c:v>4.5037000000000001E-2</c:v>
                </c:pt>
                <c:pt idx="286852">
                  <c:v>4.5037000000000001E-2</c:v>
                </c:pt>
                <c:pt idx="286853">
                  <c:v>4.5037000000000001E-2</c:v>
                </c:pt>
                <c:pt idx="286854">
                  <c:v>4.5038000000000002E-2</c:v>
                </c:pt>
                <c:pt idx="286855">
                  <c:v>4.5038000000000002E-2</c:v>
                </c:pt>
                <c:pt idx="286856">
                  <c:v>4.5038000000000002E-2</c:v>
                </c:pt>
                <c:pt idx="286857">
                  <c:v>4.5038000000000002E-2</c:v>
                </c:pt>
                <c:pt idx="286858">
                  <c:v>4.5038000000000002E-2</c:v>
                </c:pt>
                <c:pt idx="286859">
                  <c:v>4.5039000000000003E-2</c:v>
                </c:pt>
                <c:pt idx="286860">
                  <c:v>4.5039000000000003E-2</c:v>
                </c:pt>
                <c:pt idx="286861">
                  <c:v>4.5039000000000003E-2</c:v>
                </c:pt>
                <c:pt idx="286862">
                  <c:v>4.5039000000000003E-2</c:v>
                </c:pt>
                <c:pt idx="286863">
                  <c:v>4.5039999999999997E-2</c:v>
                </c:pt>
                <c:pt idx="286864">
                  <c:v>4.5039999999999997E-2</c:v>
                </c:pt>
                <c:pt idx="286865">
                  <c:v>4.5040999999999998E-2</c:v>
                </c:pt>
                <c:pt idx="286866">
                  <c:v>4.5041999999999999E-2</c:v>
                </c:pt>
                <c:pt idx="286867">
                  <c:v>4.5041999999999999E-2</c:v>
                </c:pt>
                <c:pt idx="286868">
                  <c:v>4.5043E-2</c:v>
                </c:pt>
                <c:pt idx="286869">
                  <c:v>4.5043E-2</c:v>
                </c:pt>
                <c:pt idx="286870">
                  <c:v>4.5044000000000001E-2</c:v>
                </c:pt>
                <c:pt idx="286871">
                  <c:v>4.5045000000000002E-2</c:v>
                </c:pt>
                <c:pt idx="286872">
                  <c:v>4.5045000000000002E-2</c:v>
                </c:pt>
                <c:pt idx="286873">
                  <c:v>4.5046000000000003E-2</c:v>
                </c:pt>
                <c:pt idx="286874">
                  <c:v>4.5046999999999997E-2</c:v>
                </c:pt>
                <c:pt idx="286875">
                  <c:v>4.5047999999999998E-2</c:v>
                </c:pt>
                <c:pt idx="286876">
                  <c:v>4.5047999999999998E-2</c:v>
                </c:pt>
                <c:pt idx="286877">
                  <c:v>4.5048999999999999E-2</c:v>
                </c:pt>
                <c:pt idx="286878">
                  <c:v>4.505E-2</c:v>
                </c:pt>
                <c:pt idx="286879">
                  <c:v>4.5051000000000001E-2</c:v>
                </c:pt>
                <c:pt idx="286880">
                  <c:v>4.5052000000000002E-2</c:v>
                </c:pt>
                <c:pt idx="286881">
                  <c:v>4.5053000000000003E-2</c:v>
                </c:pt>
                <c:pt idx="286882">
                  <c:v>4.5053999999999997E-2</c:v>
                </c:pt>
                <c:pt idx="286883">
                  <c:v>4.5053999999999997E-2</c:v>
                </c:pt>
                <c:pt idx="286884">
                  <c:v>4.5054999999999998E-2</c:v>
                </c:pt>
                <c:pt idx="286885">
                  <c:v>4.5055999999999999E-2</c:v>
                </c:pt>
                <c:pt idx="286886">
                  <c:v>4.5057E-2</c:v>
                </c:pt>
                <c:pt idx="286887">
                  <c:v>4.5057E-2</c:v>
                </c:pt>
                <c:pt idx="286888">
                  <c:v>4.5058000000000001E-2</c:v>
                </c:pt>
                <c:pt idx="286889">
                  <c:v>4.5059000000000002E-2</c:v>
                </c:pt>
                <c:pt idx="286890">
                  <c:v>4.5059000000000002E-2</c:v>
                </c:pt>
                <c:pt idx="286891">
                  <c:v>4.5060000000000003E-2</c:v>
                </c:pt>
                <c:pt idx="286892">
                  <c:v>4.5060000000000003E-2</c:v>
                </c:pt>
                <c:pt idx="286893">
                  <c:v>4.5060000000000003E-2</c:v>
                </c:pt>
                <c:pt idx="286894">
                  <c:v>4.5060000000000003E-2</c:v>
                </c:pt>
                <c:pt idx="286895">
                  <c:v>4.5060000000000003E-2</c:v>
                </c:pt>
                <c:pt idx="286896">
                  <c:v>4.5059000000000002E-2</c:v>
                </c:pt>
                <c:pt idx="286897">
                  <c:v>4.5059000000000002E-2</c:v>
                </c:pt>
                <c:pt idx="286898">
                  <c:v>4.5058000000000001E-2</c:v>
                </c:pt>
                <c:pt idx="286899">
                  <c:v>4.5057E-2</c:v>
                </c:pt>
                <c:pt idx="286900">
                  <c:v>4.5055999999999999E-2</c:v>
                </c:pt>
                <c:pt idx="286901">
                  <c:v>4.5053999999999997E-2</c:v>
                </c:pt>
                <c:pt idx="286902">
                  <c:v>4.5052000000000002E-2</c:v>
                </c:pt>
                <c:pt idx="286903">
                  <c:v>4.505E-2</c:v>
                </c:pt>
                <c:pt idx="286904">
                  <c:v>4.5046999999999997E-2</c:v>
                </c:pt>
                <c:pt idx="286905">
                  <c:v>4.5044000000000001E-2</c:v>
                </c:pt>
                <c:pt idx="286906">
                  <c:v>4.5039999999999997E-2</c:v>
                </c:pt>
                <c:pt idx="286907">
                  <c:v>4.5036E-2</c:v>
                </c:pt>
                <c:pt idx="286908">
                  <c:v>4.5031000000000002E-2</c:v>
                </c:pt>
                <c:pt idx="286909">
                  <c:v>4.5025999999999997E-2</c:v>
                </c:pt>
                <c:pt idx="286910">
                  <c:v>4.5019999999999998E-2</c:v>
                </c:pt>
                <c:pt idx="286911">
                  <c:v>4.5013999999999998E-2</c:v>
                </c:pt>
                <c:pt idx="286912">
                  <c:v>4.5006999999999998E-2</c:v>
                </c:pt>
                <c:pt idx="286913">
                  <c:v>4.4998999999999997E-2</c:v>
                </c:pt>
                <c:pt idx="286914">
                  <c:v>4.4991000000000003E-2</c:v>
                </c:pt>
                <c:pt idx="286915">
                  <c:v>4.4982000000000001E-2</c:v>
                </c:pt>
                <c:pt idx="286916">
                  <c:v>4.4971999999999998E-2</c:v>
                </c:pt>
                <c:pt idx="286917">
                  <c:v>4.4961000000000001E-2</c:v>
                </c:pt>
                <c:pt idx="286918">
                  <c:v>4.4949999999999997E-2</c:v>
                </c:pt>
                <c:pt idx="286919">
                  <c:v>4.4936999999999998E-2</c:v>
                </c:pt>
                <c:pt idx="286920">
                  <c:v>4.4923999999999999E-2</c:v>
                </c:pt>
                <c:pt idx="286921">
                  <c:v>4.4909999999999999E-2</c:v>
                </c:pt>
                <c:pt idx="286922">
                  <c:v>4.4895999999999998E-2</c:v>
                </c:pt>
                <c:pt idx="286923">
                  <c:v>4.4880000000000003E-2</c:v>
                </c:pt>
                <c:pt idx="286924">
                  <c:v>4.4864000000000001E-2</c:v>
                </c:pt>
                <c:pt idx="286925">
                  <c:v>4.4846999999999998E-2</c:v>
                </c:pt>
                <c:pt idx="286926">
                  <c:v>4.4829000000000001E-2</c:v>
                </c:pt>
                <c:pt idx="286927">
                  <c:v>4.4810000000000003E-2</c:v>
                </c:pt>
                <c:pt idx="286928">
                  <c:v>4.4790000000000003E-2</c:v>
                </c:pt>
                <c:pt idx="286929">
                  <c:v>4.4769000000000003E-2</c:v>
                </c:pt>
                <c:pt idx="286930">
                  <c:v>4.4747000000000002E-2</c:v>
                </c:pt>
                <c:pt idx="286931">
                  <c:v>4.4725000000000001E-2</c:v>
                </c:pt>
                <c:pt idx="286932">
                  <c:v>4.4701999999999999E-2</c:v>
                </c:pt>
                <c:pt idx="286933">
                  <c:v>4.4678000000000002E-2</c:v>
                </c:pt>
                <c:pt idx="286934">
                  <c:v>4.4652999999999998E-2</c:v>
                </c:pt>
                <c:pt idx="286935">
                  <c:v>4.4627E-2</c:v>
                </c:pt>
                <c:pt idx="286936">
                  <c:v>4.4601000000000002E-2</c:v>
                </c:pt>
                <c:pt idx="286937">
                  <c:v>4.4574000000000003E-2</c:v>
                </c:pt>
                <c:pt idx="286938">
                  <c:v>4.4546000000000002E-2</c:v>
                </c:pt>
                <c:pt idx="286939">
                  <c:v>4.4518000000000002E-2</c:v>
                </c:pt>
                <c:pt idx="286940">
                  <c:v>4.4488E-2</c:v>
                </c:pt>
                <c:pt idx="286941">
                  <c:v>4.4457999999999998E-2</c:v>
                </c:pt>
                <c:pt idx="286942">
                  <c:v>4.4428000000000002E-2</c:v>
                </c:pt>
                <c:pt idx="286943">
                  <c:v>4.4396999999999999E-2</c:v>
                </c:pt>
                <c:pt idx="286944">
                  <c:v>4.4366000000000003E-2</c:v>
                </c:pt>
                <c:pt idx="286945">
                  <c:v>4.4333999999999998E-2</c:v>
                </c:pt>
                <c:pt idx="286946">
                  <c:v>4.4301E-2</c:v>
                </c:pt>
                <c:pt idx="286947">
                  <c:v>4.4269000000000003E-2</c:v>
                </c:pt>
                <c:pt idx="286948">
                  <c:v>4.4235999999999998E-2</c:v>
                </c:pt>
                <c:pt idx="286949">
                  <c:v>4.4201999999999998E-2</c:v>
                </c:pt>
                <c:pt idx="286950">
                  <c:v>4.4167999999999999E-2</c:v>
                </c:pt>
                <c:pt idx="286951">
                  <c:v>4.4135000000000001E-2</c:v>
                </c:pt>
                <c:pt idx="286952">
                  <c:v>4.41E-2</c:v>
                </c:pt>
                <c:pt idx="286953">
                  <c:v>4.4066000000000001E-2</c:v>
                </c:pt>
                <c:pt idx="286954">
                  <c:v>4.4032000000000002E-2</c:v>
                </c:pt>
                <c:pt idx="286955">
                  <c:v>4.3997000000000001E-2</c:v>
                </c:pt>
                <c:pt idx="286956">
                  <c:v>4.3963000000000002E-2</c:v>
                </c:pt>
                <c:pt idx="286957">
                  <c:v>4.3928000000000002E-2</c:v>
                </c:pt>
                <c:pt idx="286958">
                  <c:v>4.3894000000000002E-2</c:v>
                </c:pt>
                <c:pt idx="286959">
                  <c:v>4.3860000000000003E-2</c:v>
                </c:pt>
                <c:pt idx="286960">
                  <c:v>4.3825999999999997E-2</c:v>
                </c:pt>
                <c:pt idx="286961">
                  <c:v>4.3792999999999999E-2</c:v>
                </c:pt>
                <c:pt idx="286962">
                  <c:v>4.3758999999999999E-2</c:v>
                </c:pt>
                <c:pt idx="286963">
                  <c:v>4.3726000000000001E-2</c:v>
                </c:pt>
                <c:pt idx="286964">
                  <c:v>4.3693000000000003E-2</c:v>
                </c:pt>
                <c:pt idx="286965">
                  <c:v>4.3660999999999998E-2</c:v>
                </c:pt>
                <c:pt idx="286966">
                  <c:v>4.3628E-2</c:v>
                </c:pt>
                <c:pt idx="286967">
                  <c:v>4.3596999999999997E-2</c:v>
                </c:pt>
                <c:pt idx="286968">
                  <c:v>4.3566000000000001E-2</c:v>
                </c:pt>
                <c:pt idx="286969">
                  <c:v>4.3534999999999997E-2</c:v>
                </c:pt>
                <c:pt idx="286970">
                  <c:v>4.3505000000000002E-2</c:v>
                </c:pt>
                <c:pt idx="286971">
                  <c:v>4.3476000000000001E-2</c:v>
                </c:pt>
                <c:pt idx="286972">
                  <c:v>4.3447E-2</c:v>
                </c:pt>
                <c:pt idx="286973">
                  <c:v>4.3418999999999999E-2</c:v>
                </c:pt>
                <c:pt idx="286974">
                  <c:v>4.3390999999999999E-2</c:v>
                </c:pt>
                <c:pt idx="286975">
                  <c:v>4.3364E-2</c:v>
                </c:pt>
                <c:pt idx="286976">
                  <c:v>4.3338000000000002E-2</c:v>
                </c:pt>
                <c:pt idx="286977">
                  <c:v>4.3312000000000003E-2</c:v>
                </c:pt>
                <c:pt idx="286978">
                  <c:v>4.3286999999999999E-2</c:v>
                </c:pt>
                <c:pt idx="286979">
                  <c:v>4.3263000000000003E-2</c:v>
                </c:pt>
                <c:pt idx="286980">
                  <c:v>4.3240000000000001E-2</c:v>
                </c:pt>
                <c:pt idx="286981">
                  <c:v>4.3217999999999999E-2</c:v>
                </c:pt>
                <c:pt idx="286982">
                  <c:v>4.3195999999999998E-2</c:v>
                </c:pt>
                <c:pt idx="286983">
                  <c:v>4.3175999999999999E-2</c:v>
                </c:pt>
                <c:pt idx="286984">
                  <c:v>4.3156E-2</c:v>
                </c:pt>
                <c:pt idx="286985">
                  <c:v>4.3136000000000001E-2</c:v>
                </c:pt>
                <c:pt idx="286986">
                  <c:v>4.3117999999999997E-2</c:v>
                </c:pt>
                <c:pt idx="286987">
                  <c:v>4.3101E-2</c:v>
                </c:pt>
                <c:pt idx="286988">
                  <c:v>4.3083999999999997E-2</c:v>
                </c:pt>
                <c:pt idx="286989">
                  <c:v>4.3068000000000002E-2</c:v>
                </c:pt>
                <c:pt idx="286990">
                  <c:v>4.3053000000000001E-2</c:v>
                </c:pt>
                <c:pt idx="286991">
                  <c:v>4.3038E-2</c:v>
                </c:pt>
                <c:pt idx="286992">
                  <c:v>4.3025000000000001E-2</c:v>
                </c:pt>
                <c:pt idx="286993">
                  <c:v>4.3012000000000002E-2</c:v>
                </c:pt>
                <c:pt idx="286994">
                  <c:v>4.2999999999999997E-2</c:v>
                </c:pt>
                <c:pt idx="286995">
                  <c:v>4.2988999999999999E-2</c:v>
                </c:pt>
                <c:pt idx="286996">
                  <c:v>4.2979000000000003E-2</c:v>
                </c:pt>
                <c:pt idx="286997">
                  <c:v>4.2969E-2</c:v>
                </c:pt>
                <c:pt idx="286998">
                  <c:v>4.2959999999999998E-2</c:v>
                </c:pt>
                <c:pt idx="286999">
                  <c:v>4.2951999999999997E-2</c:v>
                </c:pt>
                <c:pt idx="287000">
                  <c:v>4.2944000000000003E-2</c:v>
                </c:pt>
                <c:pt idx="287001">
                  <c:v>4.2937000000000003E-2</c:v>
                </c:pt>
                <c:pt idx="287002">
                  <c:v>4.2930000000000003E-2</c:v>
                </c:pt>
                <c:pt idx="287003">
                  <c:v>4.2923999999999997E-2</c:v>
                </c:pt>
                <c:pt idx="287004">
                  <c:v>4.2918999999999999E-2</c:v>
                </c:pt>
                <c:pt idx="287005">
                  <c:v>4.2914000000000001E-2</c:v>
                </c:pt>
                <c:pt idx="287006">
                  <c:v>4.2909999999999997E-2</c:v>
                </c:pt>
                <c:pt idx="287007">
                  <c:v>4.2906E-2</c:v>
                </c:pt>
                <c:pt idx="287008">
                  <c:v>4.2902000000000003E-2</c:v>
                </c:pt>
                <c:pt idx="287009">
                  <c:v>4.2899E-2</c:v>
                </c:pt>
                <c:pt idx="287010">
                  <c:v>4.2895999999999997E-2</c:v>
                </c:pt>
                <c:pt idx="287011">
                  <c:v>4.2894000000000002E-2</c:v>
                </c:pt>
                <c:pt idx="287012">
                  <c:v>4.2890999999999999E-2</c:v>
                </c:pt>
                <c:pt idx="287013">
                  <c:v>4.2888999999999997E-2</c:v>
                </c:pt>
                <c:pt idx="287014">
                  <c:v>4.2888000000000003E-2</c:v>
                </c:pt>
                <c:pt idx="287015">
                  <c:v>4.2886000000000001E-2</c:v>
                </c:pt>
                <c:pt idx="287016">
                  <c:v>4.2885E-2</c:v>
                </c:pt>
                <c:pt idx="287017">
                  <c:v>4.2882999999999998E-2</c:v>
                </c:pt>
                <c:pt idx="287018">
                  <c:v>4.2882000000000003E-2</c:v>
                </c:pt>
                <c:pt idx="287019">
                  <c:v>4.2881000000000002E-2</c:v>
                </c:pt>
                <c:pt idx="287020">
                  <c:v>4.2880000000000001E-2</c:v>
                </c:pt>
                <c:pt idx="287021">
                  <c:v>4.2877999999999999E-2</c:v>
                </c:pt>
                <c:pt idx="287022">
                  <c:v>4.2876999999999998E-2</c:v>
                </c:pt>
                <c:pt idx="287023">
                  <c:v>4.2875000000000003E-2</c:v>
                </c:pt>
                <c:pt idx="287024">
                  <c:v>4.2873000000000001E-2</c:v>
                </c:pt>
                <c:pt idx="287025">
                  <c:v>4.2872E-2</c:v>
                </c:pt>
                <c:pt idx="287026">
                  <c:v>4.2868999999999997E-2</c:v>
                </c:pt>
                <c:pt idx="287027">
                  <c:v>4.2867000000000002E-2</c:v>
                </c:pt>
                <c:pt idx="287028">
                  <c:v>4.2865E-2</c:v>
                </c:pt>
                <c:pt idx="287029">
                  <c:v>4.2861999999999997E-2</c:v>
                </c:pt>
                <c:pt idx="287030">
                  <c:v>4.2859000000000001E-2</c:v>
                </c:pt>
                <c:pt idx="287031">
                  <c:v>4.2855999999999998E-2</c:v>
                </c:pt>
                <c:pt idx="287032">
                  <c:v>4.2852000000000001E-2</c:v>
                </c:pt>
                <c:pt idx="287033">
                  <c:v>4.2847999999999997E-2</c:v>
                </c:pt>
                <c:pt idx="287034">
                  <c:v>4.2842999999999999E-2</c:v>
                </c:pt>
                <c:pt idx="287035">
                  <c:v>4.2838000000000001E-2</c:v>
                </c:pt>
                <c:pt idx="287036">
                  <c:v>4.2833000000000003E-2</c:v>
                </c:pt>
                <c:pt idx="287037">
                  <c:v>4.2826999999999997E-2</c:v>
                </c:pt>
                <c:pt idx="287038">
                  <c:v>4.2820999999999998E-2</c:v>
                </c:pt>
                <c:pt idx="287039">
                  <c:v>4.2813999999999998E-2</c:v>
                </c:pt>
                <c:pt idx="287040">
                  <c:v>4.2806999999999998E-2</c:v>
                </c:pt>
                <c:pt idx="287041">
                  <c:v>4.2799999999999998E-2</c:v>
                </c:pt>
                <c:pt idx="287042">
                  <c:v>4.2791999999999997E-2</c:v>
                </c:pt>
                <c:pt idx="287043">
                  <c:v>4.2784000000000003E-2</c:v>
                </c:pt>
                <c:pt idx="287044">
                  <c:v>4.2775000000000001E-2</c:v>
                </c:pt>
                <c:pt idx="287045">
                  <c:v>4.2765999999999998E-2</c:v>
                </c:pt>
                <c:pt idx="287046">
                  <c:v>4.2757000000000003E-2</c:v>
                </c:pt>
                <c:pt idx="287047">
                  <c:v>4.2747E-2</c:v>
                </c:pt>
                <c:pt idx="287048">
                  <c:v>4.2736000000000003E-2</c:v>
                </c:pt>
                <c:pt idx="287049">
                  <c:v>4.2726E-2</c:v>
                </c:pt>
                <c:pt idx="287050">
                  <c:v>4.2715000000000003E-2</c:v>
                </c:pt>
                <c:pt idx="287051">
                  <c:v>4.2702999999999998E-2</c:v>
                </c:pt>
                <c:pt idx="287052">
                  <c:v>4.2692000000000001E-2</c:v>
                </c:pt>
                <c:pt idx="287053">
                  <c:v>4.2680000000000003E-2</c:v>
                </c:pt>
                <c:pt idx="287054">
                  <c:v>4.2666999999999997E-2</c:v>
                </c:pt>
                <c:pt idx="287055">
                  <c:v>4.2654999999999998E-2</c:v>
                </c:pt>
                <c:pt idx="287056">
                  <c:v>4.2641999999999999E-2</c:v>
                </c:pt>
                <c:pt idx="287057">
                  <c:v>4.2629E-2</c:v>
                </c:pt>
                <c:pt idx="287058">
                  <c:v>4.2615E-2</c:v>
                </c:pt>
                <c:pt idx="287059">
                  <c:v>4.2602000000000001E-2</c:v>
                </c:pt>
                <c:pt idx="287060">
                  <c:v>4.2588000000000001E-2</c:v>
                </c:pt>
                <c:pt idx="287061">
                  <c:v>4.2574000000000001E-2</c:v>
                </c:pt>
                <c:pt idx="287062">
                  <c:v>4.2560000000000001E-2</c:v>
                </c:pt>
                <c:pt idx="287063">
                  <c:v>4.2546E-2</c:v>
                </c:pt>
                <c:pt idx="287064">
                  <c:v>4.2532E-2</c:v>
                </c:pt>
                <c:pt idx="287065">
                  <c:v>4.2518E-2</c:v>
                </c:pt>
                <c:pt idx="287066">
                  <c:v>4.2504E-2</c:v>
                </c:pt>
                <c:pt idx="287067">
                  <c:v>4.2488999999999999E-2</c:v>
                </c:pt>
                <c:pt idx="287068">
                  <c:v>4.2474999999999999E-2</c:v>
                </c:pt>
                <c:pt idx="287069">
                  <c:v>4.2460999999999999E-2</c:v>
                </c:pt>
                <c:pt idx="287070">
                  <c:v>4.2446999999999999E-2</c:v>
                </c:pt>
                <c:pt idx="287071">
                  <c:v>4.2431999999999997E-2</c:v>
                </c:pt>
                <c:pt idx="287072">
                  <c:v>4.2417999999999997E-2</c:v>
                </c:pt>
                <c:pt idx="287073">
                  <c:v>4.2403999999999997E-2</c:v>
                </c:pt>
                <c:pt idx="287074">
                  <c:v>4.2389999999999997E-2</c:v>
                </c:pt>
                <c:pt idx="287075">
                  <c:v>4.2376999999999998E-2</c:v>
                </c:pt>
                <c:pt idx="287076">
                  <c:v>4.2362999999999998E-2</c:v>
                </c:pt>
                <c:pt idx="287077">
                  <c:v>4.2349999999999999E-2</c:v>
                </c:pt>
                <c:pt idx="287078">
                  <c:v>4.2337E-2</c:v>
                </c:pt>
                <c:pt idx="287079">
                  <c:v>4.2324000000000001E-2</c:v>
                </c:pt>
                <c:pt idx="287080">
                  <c:v>4.2311000000000001E-2</c:v>
                </c:pt>
                <c:pt idx="287081">
                  <c:v>4.2299000000000003E-2</c:v>
                </c:pt>
                <c:pt idx="287082">
                  <c:v>4.2286999999999998E-2</c:v>
                </c:pt>
                <c:pt idx="287083">
                  <c:v>4.2275E-2</c:v>
                </c:pt>
                <c:pt idx="287084">
                  <c:v>4.2263000000000002E-2</c:v>
                </c:pt>
                <c:pt idx="287085">
                  <c:v>4.2250999999999997E-2</c:v>
                </c:pt>
                <c:pt idx="287086">
                  <c:v>4.224E-2</c:v>
                </c:pt>
                <c:pt idx="287087">
                  <c:v>4.2229999999999997E-2</c:v>
                </c:pt>
                <c:pt idx="287088">
                  <c:v>4.2219E-2</c:v>
                </c:pt>
                <c:pt idx="287089">
                  <c:v>4.2209000000000003E-2</c:v>
                </c:pt>
                <c:pt idx="287090">
                  <c:v>4.2199E-2</c:v>
                </c:pt>
                <c:pt idx="287091">
                  <c:v>4.2189999999999998E-2</c:v>
                </c:pt>
                <c:pt idx="287092">
                  <c:v>4.2181000000000003E-2</c:v>
                </c:pt>
                <c:pt idx="287093">
                  <c:v>4.2172000000000001E-2</c:v>
                </c:pt>
                <c:pt idx="287094">
                  <c:v>4.2162999999999999E-2</c:v>
                </c:pt>
                <c:pt idx="287095">
                  <c:v>4.2154999999999998E-2</c:v>
                </c:pt>
                <c:pt idx="287096">
                  <c:v>4.2146999999999997E-2</c:v>
                </c:pt>
                <c:pt idx="287097">
                  <c:v>4.2139000000000003E-2</c:v>
                </c:pt>
                <c:pt idx="287098">
                  <c:v>4.2132000000000003E-2</c:v>
                </c:pt>
                <c:pt idx="287099">
                  <c:v>4.2125000000000003E-2</c:v>
                </c:pt>
                <c:pt idx="287100">
                  <c:v>4.2118999999999997E-2</c:v>
                </c:pt>
                <c:pt idx="287101">
                  <c:v>4.2112999999999998E-2</c:v>
                </c:pt>
                <c:pt idx="287102">
                  <c:v>4.2106999999999999E-2</c:v>
                </c:pt>
                <c:pt idx="287103">
                  <c:v>4.2101E-2</c:v>
                </c:pt>
                <c:pt idx="287104">
                  <c:v>4.2096000000000001E-2</c:v>
                </c:pt>
                <c:pt idx="287105">
                  <c:v>4.2091000000000003E-2</c:v>
                </c:pt>
                <c:pt idx="287106">
                  <c:v>4.2085999999999998E-2</c:v>
                </c:pt>
                <c:pt idx="287107">
                  <c:v>4.2082000000000001E-2</c:v>
                </c:pt>
                <c:pt idx="287108">
                  <c:v>4.2077999999999997E-2</c:v>
                </c:pt>
                <c:pt idx="287109">
                  <c:v>4.2074E-2</c:v>
                </c:pt>
                <c:pt idx="287110">
                  <c:v>4.2070000000000003E-2</c:v>
                </c:pt>
                <c:pt idx="287111">
                  <c:v>4.2067E-2</c:v>
                </c:pt>
                <c:pt idx="287112">
                  <c:v>4.2063999999999997E-2</c:v>
                </c:pt>
                <c:pt idx="287113">
                  <c:v>4.2061000000000001E-2</c:v>
                </c:pt>
                <c:pt idx="287114">
                  <c:v>4.2058999999999999E-2</c:v>
                </c:pt>
                <c:pt idx="287115">
                  <c:v>4.2056999999999997E-2</c:v>
                </c:pt>
                <c:pt idx="287116">
                  <c:v>4.2055000000000002E-2</c:v>
                </c:pt>
                <c:pt idx="287117">
                  <c:v>4.2053E-2</c:v>
                </c:pt>
                <c:pt idx="287118">
                  <c:v>4.2050999999999998E-2</c:v>
                </c:pt>
                <c:pt idx="287119">
                  <c:v>4.2049999999999997E-2</c:v>
                </c:pt>
                <c:pt idx="287120">
                  <c:v>4.2049000000000003E-2</c:v>
                </c:pt>
                <c:pt idx="287121">
                  <c:v>4.2048000000000002E-2</c:v>
                </c:pt>
                <c:pt idx="287122">
                  <c:v>4.2047000000000001E-2</c:v>
                </c:pt>
                <c:pt idx="287123">
                  <c:v>4.2046E-2</c:v>
                </c:pt>
                <c:pt idx="287124">
                  <c:v>4.2046E-2</c:v>
                </c:pt>
                <c:pt idx="287125">
                  <c:v>4.2046E-2</c:v>
                </c:pt>
                <c:pt idx="287126">
                  <c:v>4.2046E-2</c:v>
                </c:pt>
                <c:pt idx="287127">
                  <c:v>4.2046E-2</c:v>
                </c:pt>
                <c:pt idx="287128">
                  <c:v>4.2046E-2</c:v>
                </c:pt>
                <c:pt idx="287129">
                  <c:v>4.2047000000000001E-2</c:v>
                </c:pt>
                <c:pt idx="287130">
                  <c:v>4.2047000000000001E-2</c:v>
                </c:pt>
                <c:pt idx="287131">
                  <c:v>4.2047000000000001E-2</c:v>
                </c:pt>
                <c:pt idx="287132">
                  <c:v>4.2048000000000002E-2</c:v>
                </c:pt>
                <c:pt idx="287133">
                  <c:v>4.2049000000000003E-2</c:v>
                </c:pt>
                <c:pt idx="287134">
                  <c:v>4.2049999999999997E-2</c:v>
                </c:pt>
                <c:pt idx="287135">
                  <c:v>4.2050999999999998E-2</c:v>
                </c:pt>
                <c:pt idx="287136">
                  <c:v>4.2051999999999999E-2</c:v>
                </c:pt>
                <c:pt idx="287137">
                  <c:v>4.2053E-2</c:v>
                </c:pt>
                <c:pt idx="287138">
                  <c:v>4.2054000000000001E-2</c:v>
                </c:pt>
                <c:pt idx="287139">
                  <c:v>4.2055000000000002E-2</c:v>
                </c:pt>
                <c:pt idx="287140">
                  <c:v>4.2056000000000003E-2</c:v>
                </c:pt>
                <c:pt idx="287141">
                  <c:v>4.2056999999999997E-2</c:v>
                </c:pt>
                <c:pt idx="287142">
                  <c:v>4.2057999999999998E-2</c:v>
                </c:pt>
                <c:pt idx="287143">
                  <c:v>4.2058999999999999E-2</c:v>
                </c:pt>
                <c:pt idx="287144">
                  <c:v>4.206E-2</c:v>
                </c:pt>
                <c:pt idx="287145">
                  <c:v>4.2061000000000001E-2</c:v>
                </c:pt>
                <c:pt idx="287146">
                  <c:v>4.2063000000000003E-2</c:v>
                </c:pt>
                <c:pt idx="287147">
                  <c:v>4.2063999999999997E-2</c:v>
                </c:pt>
                <c:pt idx="287148">
                  <c:v>4.2064999999999998E-2</c:v>
                </c:pt>
                <c:pt idx="287149">
                  <c:v>4.2065999999999999E-2</c:v>
                </c:pt>
                <c:pt idx="287150">
                  <c:v>4.2067E-2</c:v>
                </c:pt>
                <c:pt idx="287151">
                  <c:v>4.2067E-2</c:v>
                </c:pt>
                <c:pt idx="287152">
                  <c:v>4.2068000000000001E-2</c:v>
                </c:pt>
                <c:pt idx="287153">
                  <c:v>4.2068000000000001E-2</c:v>
                </c:pt>
                <c:pt idx="287154">
                  <c:v>4.2069000000000002E-2</c:v>
                </c:pt>
                <c:pt idx="287155">
                  <c:v>4.2069000000000002E-2</c:v>
                </c:pt>
                <c:pt idx="287156">
                  <c:v>4.2069000000000002E-2</c:v>
                </c:pt>
                <c:pt idx="287157">
                  <c:v>4.2070000000000003E-2</c:v>
                </c:pt>
                <c:pt idx="287158">
                  <c:v>4.2070000000000003E-2</c:v>
                </c:pt>
                <c:pt idx="287159">
                  <c:v>4.2070000000000003E-2</c:v>
                </c:pt>
                <c:pt idx="287160">
                  <c:v>4.2070000000000003E-2</c:v>
                </c:pt>
                <c:pt idx="287161">
                  <c:v>4.2069000000000002E-2</c:v>
                </c:pt>
                <c:pt idx="287162">
                  <c:v>4.2069000000000002E-2</c:v>
                </c:pt>
                <c:pt idx="287163">
                  <c:v>4.2068000000000001E-2</c:v>
                </c:pt>
                <c:pt idx="287164">
                  <c:v>4.2068000000000001E-2</c:v>
                </c:pt>
                <c:pt idx="287165">
                  <c:v>4.2067E-2</c:v>
                </c:pt>
                <c:pt idx="287166">
                  <c:v>4.2065999999999999E-2</c:v>
                </c:pt>
                <c:pt idx="287167">
                  <c:v>4.2064999999999998E-2</c:v>
                </c:pt>
                <c:pt idx="287168">
                  <c:v>4.2063999999999997E-2</c:v>
                </c:pt>
                <c:pt idx="287169">
                  <c:v>4.2063000000000003E-2</c:v>
                </c:pt>
                <c:pt idx="287170">
                  <c:v>4.2061000000000001E-2</c:v>
                </c:pt>
                <c:pt idx="287171">
                  <c:v>4.206E-2</c:v>
                </c:pt>
                <c:pt idx="287172">
                  <c:v>4.2058999999999999E-2</c:v>
                </c:pt>
                <c:pt idx="287173">
                  <c:v>4.2056999999999997E-2</c:v>
                </c:pt>
                <c:pt idx="287174">
                  <c:v>4.2055000000000002E-2</c:v>
                </c:pt>
                <c:pt idx="287175">
                  <c:v>4.2053E-2</c:v>
                </c:pt>
                <c:pt idx="287176">
                  <c:v>4.2051999999999999E-2</c:v>
                </c:pt>
                <c:pt idx="287177">
                  <c:v>4.2049000000000003E-2</c:v>
                </c:pt>
                <c:pt idx="287178">
                  <c:v>4.2047000000000001E-2</c:v>
                </c:pt>
                <c:pt idx="287179">
                  <c:v>4.2044999999999999E-2</c:v>
                </c:pt>
                <c:pt idx="287180">
                  <c:v>4.2042999999999997E-2</c:v>
                </c:pt>
                <c:pt idx="287181">
                  <c:v>4.2041000000000002E-2</c:v>
                </c:pt>
                <c:pt idx="287182">
                  <c:v>4.2039E-2</c:v>
                </c:pt>
                <c:pt idx="287183">
                  <c:v>4.2035999999999997E-2</c:v>
                </c:pt>
                <c:pt idx="287184">
                  <c:v>4.2034000000000002E-2</c:v>
                </c:pt>
                <c:pt idx="287185">
                  <c:v>4.2032E-2</c:v>
                </c:pt>
                <c:pt idx="287186">
                  <c:v>4.2028999999999997E-2</c:v>
                </c:pt>
                <c:pt idx="287187">
                  <c:v>4.2027000000000002E-2</c:v>
                </c:pt>
                <c:pt idx="287188">
                  <c:v>4.2023999999999999E-2</c:v>
                </c:pt>
                <c:pt idx="287189">
                  <c:v>4.2021999999999997E-2</c:v>
                </c:pt>
                <c:pt idx="287190">
                  <c:v>4.2019000000000001E-2</c:v>
                </c:pt>
                <c:pt idx="287191">
                  <c:v>4.2016999999999999E-2</c:v>
                </c:pt>
                <c:pt idx="287192">
                  <c:v>4.2014999999999997E-2</c:v>
                </c:pt>
                <c:pt idx="287193">
                  <c:v>4.2012000000000001E-2</c:v>
                </c:pt>
                <c:pt idx="287194">
                  <c:v>4.2009999999999999E-2</c:v>
                </c:pt>
                <c:pt idx="287195">
                  <c:v>4.2007999999999997E-2</c:v>
                </c:pt>
                <c:pt idx="287196">
                  <c:v>4.2006000000000002E-2</c:v>
                </c:pt>
                <c:pt idx="287197">
                  <c:v>4.2004E-2</c:v>
                </c:pt>
                <c:pt idx="287198">
                  <c:v>4.2001999999999998E-2</c:v>
                </c:pt>
                <c:pt idx="287199">
                  <c:v>4.2000000000000003E-2</c:v>
                </c:pt>
                <c:pt idx="287200">
                  <c:v>4.1997E-2</c:v>
                </c:pt>
                <c:pt idx="287201">
                  <c:v>4.1994999999999998E-2</c:v>
                </c:pt>
                <c:pt idx="287202">
                  <c:v>4.1993999999999997E-2</c:v>
                </c:pt>
                <c:pt idx="287203">
                  <c:v>4.1992000000000002E-2</c:v>
                </c:pt>
                <c:pt idx="287204">
                  <c:v>4.199E-2</c:v>
                </c:pt>
                <c:pt idx="287205">
                  <c:v>4.1988999999999999E-2</c:v>
                </c:pt>
                <c:pt idx="287206">
                  <c:v>4.1986999999999997E-2</c:v>
                </c:pt>
                <c:pt idx="287207">
                  <c:v>4.1986000000000002E-2</c:v>
                </c:pt>
                <c:pt idx="287208">
                  <c:v>4.1984E-2</c:v>
                </c:pt>
                <c:pt idx="287209">
                  <c:v>4.1982999999999999E-2</c:v>
                </c:pt>
                <c:pt idx="287210">
                  <c:v>4.1981999999999998E-2</c:v>
                </c:pt>
                <c:pt idx="287211">
                  <c:v>4.1980999999999997E-2</c:v>
                </c:pt>
                <c:pt idx="287212">
                  <c:v>4.1980000000000003E-2</c:v>
                </c:pt>
                <c:pt idx="287213">
                  <c:v>4.1979000000000002E-2</c:v>
                </c:pt>
                <c:pt idx="287214">
                  <c:v>4.1978000000000001E-2</c:v>
                </c:pt>
                <c:pt idx="287215">
                  <c:v>4.1977E-2</c:v>
                </c:pt>
                <c:pt idx="287216">
                  <c:v>4.1975999999999999E-2</c:v>
                </c:pt>
                <c:pt idx="287217">
                  <c:v>4.1975999999999999E-2</c:v>
                </c:pt>
                <c:pt idx="287218">
                  <c:v>4.1974999999999998E-2</c:v>
                </c:pt>
                <c:pt idx="287219">
                  <c:v>4.1973999999999997E-2</c:v>
                </c:pt>
                <c:pt idx="287220">
                  <c:v>4.1973999999999997E-2</c:v>
                </c:pt>
                <c:pt idx="287221">
                  <c:v>4.1973999999999997E-2</c:v>
                </c:pt>
                <c:pt idx="287222">
                  <c:v>4.1973000000000003E-2</c:v>
                </c:pt>
                <c:pt idx="287223">
                  <c:v>4.1973000000000003E-2</c:v>
                </c:pt>
                <c:pt idx="287224">
                  <c:v>4.1972000000000002E-2</c:v>
                </c:pt>
                <c:pt idx="287225">
                  <c:v>4.1972000000000002E-2</c:v>
                </c:pt>
                <c:pt idx="287226">
                  <c:v>4.1971000000000001E-2</c:v>
                </c:pt>
                <c:pt idx="287227">
                  <c:v>4.1971000000000001E-2</c:v>
                </c:pt>
                <c:pt idx="287228">
                  <c:v>4.1971000000000001E-2</c:v>
                </c:pt>
                <c:pt idx="287229">
                  <c:v>4.197E-2</c:v>
                </c:pt>
                <c:pt idx="287230">
                  <c:v>4.197E-2</c:v>
                </c:pt>
                <c:pt idx="287231">
                  <c:v>4.1968999999999999E-2</c:v>
                </c:pt>
                <c:pt idx="287232">
                  <c:v>4.1968999999999999E-2</c:v>
                </c:pt>
                <c:pt idx="287233">
                  <c:v>4.1968999999999999E-2</c:v>
                </c:pt>
                <c:pt idx="287234">
                  <c:v>4.1967999999999998E-2</c:v>
                </c:pt>
                <c:pt idx="287235">
                  <c:v>4.1966999999999997E-2</c:v>
                </c:pt>
                <c:pt idx="287236">
                  <c:v>4.1966999999999997E-2</c:v>
                </c:pt>
                <c:pt idx="287237">
                  <c:v>4.1966000000000003E-2</c:v>
                </c:pt>
                <c:pt idx="287238">
                  <c:v>4.1965000000000002E-2</c:v>
                </c:pt>
                <c:pt idx="287239">
                  <c:v>4.1964000000000001E-2</c:v>
                </c:pt>
                <c:pt idx="287240">
                  <c:v>4.1963E-2</c:v>
                </c:pt>
                <c:pt idx="287241">
                  <c:v>4.1961999999999999E-2</c:v>
                </c:pt>
                <c:pt idx="287242">
                  <c:v>4.1960999999999998E-2</c:v>
                </c:pt>
                <c:pt idx="287243">
                  <c:v>4.1959999999999997E-2</c:v>
                </c:pt>
                <c:pt idx="287244">
                  <c:v>4.1959000000000003E-2</c:v>
                </c:pt>
                <c:pt idx="287245">
                  <c:v>4.1957000000000001E-2</c:v>
                </c:pt>
                <c:pt idx="287246">
                  <c:v>4.1956E-2</c:v>
                </c:pt>
                <c:pt idx="287247">
                  <c:v>4.1953999999999998E-2</c:v>
                </c:pt>
                <c:pt idx="287248">
                  <c:v>4.1952000000000003E-2</c:v>
                </c:pt>
                <c:pt idx="287249">
                  <c:v>4.1950000000000001E-2</c:v>
                </c:pt>
                <c:pt idx="287250">
                  <c:v>4.1947999999999999E-2</c:v>
                </c:pt>
                <c:pt idx="287251">
                  <c:v>4.1945999999999997E-2</c:v>
                </c:pt>
                <c:pt idx="287252">
                  <c:v>4.1944000000000002E-2</c:v>
                </c:pt>
                <c:pt idx="287253">
                  <c:v>4.1942E-2</c:v>
                </c:pt>
                <c:pt idx="287254">
                  <c:v>4.1939999999999998E-2</c:v>
                </c:pt>
                <c:pt idx="287255">
                  <c:v>4.1938000000000003E-2</c:v>
                </c:pt>
                <c:pt idx="287256">
                  <c:v>4.1935E-2</c:v>
                </c:pt>
                <c:pt idx="287257">
                  <c:v>4.1932999999999998E-2</c:v>
                </c:pt>
                <c:pt idx="287258">
                  <c:v>4.1930000000000002E-2</c:v>
                </c:pt>
                <c:pt idx="287259">
                  <c:v>4.1926999999999999E-2</c:v>
                </c:pt>
                <c:pt idx="287260">
                  <c:v>4.1924000000000003E-2</c:v>
                </c:pt>
                <c:pt idx="287261">
                  <c:v>4.1921E-2</c:v>
                </c:pt>
                <c:pt idx="287262">
                  <c:v>4.1917999999999997E-2</c:v>
                </c:pt>
                <c:pt idx="287263">
                  <c:v>4.1915000000000001E-2</c:v>
                </c:pt>
                <c:pt idx="287264">
                  <c:v>4.1911999999999998E-2</c:v>
                </c:pt>
                <c:pt idx="287265">
                  <c:v>4.1909000000000002E-2</c:v>
                </c:pt>
                <c:pt idx="287266">
                  <c:v>4.1905999999999999E-2</c:v>
                </c:pt>
                <c:pt idx="287267">
                  <c:v>4.1903000000000003E-2</c:v>
                </c:pt>
                <c:pt idx="287268">
                  <c:v>4.19E-2</c:v>
                </c:pt>
                <c:pt idx="287269">
                  <c:v>4.1896000000000003E-2</c:v>
                </c:pt>
                <c:pt idx="287270">
                  <c:v>4.1893E-2</c:v>
                </c:pt>
                <c:pt idx="287271">
                  <c:v>4.1889999999999997E-2</c:v>
                </c:pt>
                <c:pt idx="287272">
                  <c:v>4.1886E-2</c:v>
                </c:pt>
                <c:pt idx="287273">
                  <c:v>4.1882999999999997E-2</c:v>
                </c:pt>
                <c:pt idx="287274">
                  <c:v>4.1880000000000001E-2</c:v>
                </c:pt>
                <c:pt idx="287275">
                  <c:v>4.1875999999999997E-2</c:v>
                </c:pt>
                <c:pt idx="287276">
                  <c:v>4.1873E-2</c:v>
                </c:pt>
                <c:pt idx="287277">
                  <c:v>4.1869999999999997E-2</c:v>
                </c:pt>
                <c:pt idx="287278">
                  <c:v>4.1866E-2</c:v>
                </c:pt>
                <c:pt idx="287279">
                  <c:v>4.1862999999999997E-2</c:v>
                </c:pt>
                <c:pt idx="287280">
                  <c:v>4.1860000000000001E-2</c:v>
                </c:pt>
                <c:pt idx="287281">
                  <c:v>4.1856999999999998E-2</c:v>
                </c:pt>
                <c:pt idx="287282">
                  <c:v>4.1854000000000002E-2</c:v>
                </c:pt>
                <c:pt idx="287283">
                  <c:v>4.1849999999999998E-2</c:v>
                </c:pt>
                <c:pt idx="287284">
                  <c:v>4.1847000000000002E-2</c:v>
                </c:pt>
                <c:pt idx="287285">
                  <c:v>4.1843999999999999E-2</c:v>
                </c:pt>
                <c:pt idx="287286">
                  <c:v>4.1841000000000003E-2</c:v>
                </c:pt>
                <c:pt idx="287287">
                  <c:v>4.1838E-2</c:v>
                </c:pt>
                <c:pt idx="287288">
                  <c:v>4.1835999999999998E-2</c:v>
                </c:pt>
                <c:pt idx="287289">
                  <c:v>4.1833000000000002E-2</c:v>
                </c:pt>
                <c:pt idx="287290">
                  <c:v>4.1829999999999999E-2</c:v>
                </c:pt>
                <c:pt idx="287291">
                  <c:v>4.1827999999999997E-2</c:v>
                </c:pt>
                <c:pt idx="287292">
                  <c:v>4.1825000000000001E-2</c:v>
                </c:pt>
                <c:pt idx="287293">
                  <c:v>4.1822999999999999E-2</c:v>
                </c:pt>
                <c:pt idx="287294">
                  <c:v>4.1820000000000003E-2</c:v>
                </c:pt>
                <c:pt idx="287295">
                  <c:v>4.1818000000000001E-2</c:v>
                </c:pt>
                <c:pt idx="287296">
                  <c:v>4.1814999999999998E-2</c:v>
                </c:pt>
                <c:pt idx="287297">
                  <c:v>4.1813000000000003E-2</c:v>
                </c:pt>
                <c:pt idx="287298">
                  <c:v>4.1811000000000001E-2</c:v>
                </c:pt>
                <c:pt idx="287299">
                  <c:v>4.1808999999999999E-2</c:v>
                </c:pt>
                <c:pt idx="287300">
                  <c:v>4.1806999999999997E-2</c:v>
                </c:pt>
                <c:pt idx="287301">
                  <c:v>4.1805000000000002E-2</c:v>
                </c:pt>
                <c:pt idx="287302">
                  <c:v>4.1803E-2</c:v>
                </c:pt>
                <c:pt idx="287303">
                  <c:v>4.1801999999999999E-2</c:v>
                </c:pt>
                <c:pt idx="287304">
                  <c:v>4.1799999999999997E-2</c:v>
                </c:pt>
                <c:pt idx="287305">
                  <c:v>4.1798000000000002E-2</c:v>
                </c:pt>
                <c:pt idx="287306">
                  <c:v>4.1796E-2</c:v>
                </c:pt>
                <c:pt idx="287307">
                  <c:v>4.1794999999999999E-2</c:v>
                </c:pt>
                <c:pt idx="287308">
                  <c:v>4.1792999999999997E-2</c:v>
                </c:pt>
                <c:pt idx="287309">
                  <c:v>4.1792000000000003E-2</c:v>
                </c:pt>
                <c:pt idx="287310">
                  <c:v>4.1790000000000001E-2</c:v>
                </c:pt>
                <c:pt idx="287311">
                  <c:v>4.1789E-2</c:v>
                </c:pt>
                <c:pt idx="287312">
                  <c:v>4.1787999999999999E-2</c:v>
                </c:pt>
                <c:pt idx="287313">
                  <c:v>4.1786999999999998E-2</c:v>
                </c:pt>
                <c:pt idx="287314">
                  <c:v>4.1785000000000003E-2</c:v>
                </c:pt>
                <c:pt idx="287315">
                  <c:v>4.1784000000000002E-2</c:v>
                </c:pt>
                <c:pt idx="287316">
                  <c:v>4.1783000000000001E-2</c:v>
                </c:pt>
                <c:pt idx="287317">
                  <c:v>4.1782E-2</c:v>
                </c:pt>
                <c:pt idx="287318">
                  <c:v>4.1780999999999999E-2</c:v>
                </c:pt>
                <c:pt idx="287319">
                  <c:v>4.1779999999999998E-2</c:v>
                </c:pt>
                <c:pt idx="287320">
                  <c:v>4.1778999999999997E-2</c:v>
                </c:pt>
                <c:pt idx="287321">
                  <c:v>4.1778000000000003E-2</c:v>
                </c:pt>
                <c:pt idx="287322">
                  <c:v>4.1777000000000002E-2</c:v>
                </c:pt>
                <c:pt idx="287323">
                  <c:v>4.1776000000000001E-2</c:v>
                </c:pt>
                <c:pt idx="287324">
                  <c:v>4.1775E-2</c:v>
                </c:pt>
                <c:pt idx="287325">
                  <c:v>4.1773999999999999E-2</c:v>
                </c:pt>
                <c:pt idx="287326">
                  <c:v>4.1773999999999999E-2</c:v>
                </c:pt>
                <c:pt idx="287327">
                  <c:v>4.1772999999999998E-2</c:v>
                </c:pt>
                <c:pt idx="287328">
                  <c:v>4.1771999999999997E-2</c:v>
                </c:pt>
                <c:pt idx="287329">
                  <c:v>4.1771000000000003E-2</c:v>
                </c:pt>
                <c:pt idx="287330">
                  <c:v>4.1770000000000002E-2</c:v>
                </c:pt>
                <c:pt idx="287331">
                  <c:v>4.1769000000000001E-2</c:v>
                </c:pt>
                <c:pt idx="287332">
                  <c:v>4.1769000000000001E-2</c:v>
                </c:pt>
                <c:pt idx="287333">
                  <c:v>4.1768E-2</c:v>
                </c:pt>
                <c:pt idx="287334">
                  <c:v>4.1766999999999999E-2</c:v>
                </c:pt>
                <c:pt idx="287335">
                  <c:v>4.1765999999999998E-2</c:v>
                </c:pt>
                <c:pt idx="287336">
                  <c:v>4.1765999999999998E-2</c:v>
                </c:pt>
                <c:pt idx="287337">
                  <c:v>4.1764999999999997E-2</c:v>
                </c:pt>
                <c:pt idx="287338">
                  <c:v>4.1764999999999997E-2</c:v>
                </c:pt>
                <c:pt idx="287339">
                  <c:v>4.1764000000000003E-2</c:v>
                </c:pt>
                <c:pt idx="287340">
                  <c:v>4.1763000000000002E-2</c:v>
                </c:pt>
                <c:pt idx="287341">
                  <c:v>4.1762000000000001E-2</c:v>
                </c:pt>
                <c:pt idx="287342">
                  <c:v>4.1762000000000001E-2</c:v>
                </c:pt>
                <c:pt idx="287343">
                  <c:v>4.1761E-2</c:v>
                </c:pt>
                <c:pt idx="287344">
                  <c:v>4.1759999999999999E-2</c:v>
                </c:pt>
                <c:pt idx="287345">
                  <c:v>4.1759999999999999E-2</c:v>
                </c:pt>
                <c:pt idx="287346">
                  <c:v>4.1758999999999998E-2</c:v>
                </c:pt>
                <c:pt idx="287347">
                  <c:v>4.1758999999999998E-2</c:v>
                </c:pt>
                <c:pt idx="287348">
                  <c:v>4.1758000000000003E-2</c:v>
                </c:pt>
                <c:pt idx="287349">
                  <c:v>4.1757000000000002E-2</c:v>
                </c:pt>
                <c:pt idx="287350">
                  <c:v>4.1757000000000002E-2</c:v>
                </c:pt>
                <c:pt idx="287351">
                  <c:v>4.1756000000000001E-2</c:v>
                </c:pt>
                <c:pt idx="287352">
                  <c:v>4.1756000000000001E-2</c:v>
                </c:pt>
                <c:pt idx="287353">
                  <c:v>4.1755E-2</c:v>
                </c:pt>
                <c:pt idx="287354">
                  <c:v>4.1753999999999999E-2</c:v>
                </c:pt>
                <c:pt idx="287355">
                  <c:v>4.1752999999999998E-2</c:v>
                </c:pt>
                <c:pt idx="287356">
                  <c:v>4.1752999999999998E-2</c:v>
                </c:pt>
                <c:pt idx="287357">
                  <c:v>4.1751999999999997E-2</c:v>
                </c:pt>
                <c:pt idx="287358">
                  <c:v>4.1751000000000003E-2</c:v>
                </c:pt>
                <c:pt idx="287359">
                  <c:v>4.1751000000000003E-2</c:v>
                </c:pt>
                <c:pt idx="287360">
                  <c:v>4.1750000000000002E-2</c:v>
                </c:pt>
                <c:pt idx="287361">
                  <c:v>4.1749000000000001E-2</c:v>
                </c:pt>
                <c:pt idx="287362">
                  <c:v>4.1749000000000001E-2</c:v>
                </c:pt>
                <c:pt idx="287363">
                  <c:v>4.1748E-2</c:v>
                </c:pt>
                <c:pt idx="287364">
                  <c:v>4.1746999999999999E-2</c:v>
                </c:pt>
                <c:pt idx="287365">
                  <c:v>4.1745999999999998E-2</c:v>
                </c:pt>
                <c:pt idx="287366">
                  <c:v>4.1744999999999997E-2</c:v>
                </c:pt>
                <c:pt idx="287367">
                  <c:v>4.1744000000000003E-2</c:v>
                </c:pt>
                <c:pt idx="287368">
                  <c:v>4.1743000000000002E-2</c:v>
                </c:pt>
                <c:pt idx="287369">
                  <c:v>4.1742000000000001E-2</c:v>
                </c:pt>
                <c:pt idx="287370">
                  <c:v>4.1741E-2</c:v>
                </c:pt>
                <c:pt idx="287371">
                  <c:v>4.1739999999999999E-2</c:v>
                </c:pt>
                <c:pt idx="287372">
                  <c:v>4.1738999999999998E-2</c:v>
                </c:pt>
                <c:pt idx="287373">
                  <c:v>4.1737999999999997E-2</c:v>
                </c:pt>
                <c:pt idx="287374">
                  <c:v>4.1737000000000003E-2</c:v>
                </c:pt>
                <c:pt idx="287375">
                  <c:v>4.1735000000000001E-2</c:v>
                </c:pt>
                <c:pt idx="287376">
                  <c:v>4.1734E-2</c:v>
                </c:pt>
                <c:pt idx="287377">
                  <c:v>4.1731999999999998E-2</c:v>
                </c:pt>
                <c:pt idx="287378">
                  <c:v>4.1730999999999997E-2</c:v>
                </c:pt>
                <c:pt idx="287379">
                  <c:v>4.1730000000000003E-2</c:v>
                </c:pt>
                <c:pt idx="287380">
                  <c:v>4.1728000000000001E-2</c:v>
                </c:pt>
                <c:pt idx="287381">
                  <c:v>4.1727E-2</c:v>
                </c:pt>
                <c:pt idx="287382">
                  <c:v>4.1724999999999998E-2</c:v>
                </c:pt>
                <c:pt idx="287383">
                  <c:v>4.1723999999999997E-2</c:v>
                </c:pt>
                <c:pt idx="287384">
                  <c:v>4.1722000000000002E-2</c:v>
                </c:pt>
                <c:pt idx="287385">
                  <c:v>4.1721000000000001E-2</c:v>
                </c:pt>
                <c:pt idx="287386">
                  <c:v>4.1718999999999999E-2</c:v>
                </c:pt>
                <c:pt idx="287387">
                  <c:v>4.1717999999999998E-2</c:v>
                </c:pt>
                <c:pt idx="287388">
                  <c:v>4.1716000000000003E-2</c:v>
                </c:pt>
                <c:pt idx="287389">
                  <c:v>4.1715000000000002E-2</c:v>
                </c:pt>
                <c:pt idx="287390">
                  <c:v>4.1713E-2</c:v>
                </c:pt>
                <c:pt idx="287391">
                  <c:v>4.1710999999999998E-2</c:v>
                </c:pt>
                <c:pt idx="287392">
                  <c:v>4.1709999999999997E-2</c:v>
                </c:pt>
                <c:pt idx="287393">
                  <c:v>4.1709000000000003E-2</c:v>
                </c:pt>
                <c:pt idx="287394">
                  <c:v>4.1707000000000001E-2</c:v>
                </c:pt>
                <c:pt idx="287395">
                  <c:v>4.1706E-2</c:v>
                </c:pt>
                <c:pt idx="287396">
                  <c:v>4.1704999999999999E-2</c:v>
                </c:pt>
                <c:pt idx="287397">
                  <c:v>4.1703999999999998E-2</c:v>
                </c:pt>
                <c:pt idx="287398">
                  <c:v>4.1702999999999997E-2</c:v>
                </c:pt>
                <c:pt idx="287399">
                  <c:v>4.1702000000000003E-2</c:v>
                </c:pt>
                <c:pt idx="287400">
                  <c:v>4.1701000000000002E-2</c:v>
                </c:pt>
                <c:pt idx="287401">
                  <c:v>4.1700000000000001E-2</c:v>
                </c:pt>
                <c:pt idx="287402">
                  <c:v>4.1699E-2</c:v>
                </c:pt>
                <c:pt idx="287403">
                  <c:v>4.1697999999999999E-2</c:v>
                </c:pt>
                <c:pt idx="287404">
                  <c:v>4.1697999999999999E-2</c:v>
                </c:pt>
                <c:pt idx="287405">
                  <c:v>4.1697999999999999E-2</c:v>
                </c:pt>
                <c:pt idx="287406">
                  <c:v>4.1696999999999998E-2</c:v>
                </c:pt>
                <c:pt idx="287407">
                  <c:v>4.1696999999999998E-2</c:v>
                </c:pt>
                <c:pt idx="287408">
                  <c:v>4.1696999999999998E-2</c:v>
                </c:pt>
                <c:pt idx="287409">
                  <c:v>4.1696999999999998E-2</c:v>
                </c:pt>
                <c:pt idx="287410">
                  <c:v>4.1697999999999999E-2</c:v>
                </c:pt>
                <c:pt idx="287411">
                  <c:v>4.1697999999999999E-2</c:v>
                </c:pt>
                <c:pt idx="287412">
                  <c:v>4.1697999999999999E-2</c:v>
                </c:pt>
                <c:pt idx="287413">
                  <c:v>4.1699E-2</c:v>
                </c:pt>
                <c:pt idx="287414">
                  <c:v>4.1700000000000001E-2</c:v>
                </c:pt>
                <c:pt idx="287415">
                  <c:v>4.1701000000000002E-2</c:v>
                </c:pt>
                <c:pt idx="287416">
                  <c:v>4.1702000000000003E-2</c:v>
                </c:pt>
                <c:pt idx="287417">
                  <c:v>4.1702999999999997E-2</c:v>
                </c:pt>
                <c:pt idx="287418">
                  <c:v>4.1703999999999998E-2</c:v>
                </c:pt>
                <c:pt idx="287419">
                  <c:v>4.1706E-2</c:v>
                </c:pt>
                <c:pt idx="287420">
                  <c:v>4.1708000000000002E-2</c:v>
                </c:pt>
                <c:pt idx="287421">
                  <c:v>4.1709000000000003E-2</c:v>
                </c:pt>
                <c:pt idx="287422">
                  <c:v>4.1710999999999998E-2</c:v>
                </c:pt>
                <c:pt idx="287423">
                  <c:v>4.1713E-2</c:v>
                </c:pt>
                <c:pt idx="287424">
                  <c:v>4.1716000000000003E-2</c:v>
                </c:pt>
                <c:pt idx="287425">
                  <c:v>4.1717999999999998E-2</c:v>
                </c:pt>
                <c:pt idx="287426">
                  <c:v>4.172E-2</c:v>
                </c:pt>
                <c:pt idx="287427">
                  <c:v>4.1723000000000003E-2</c:v>
                </c:pt>
                <c:pt idx="287428">
                  <c:v>4.1725999999999999E-2</c:v>
                </c:pt>
                <c:pt idx="287429">
                  <c:v>4.1728000000000001E-2</c:v>
                </c:pt>
                <c:pt idx="287430">
                  <c:v>4.1730999999999997E-2</c:v>
                </c:pt>
                <c:pt idx="287431">
                  <c:v>4.1735000000000001E-2</c:v>
                </c:pt>
                <c:pt idx="287432">
                  <c:v>4.1737999999999997E-2</c:v>
                </c:pt>
                <c:pt idx="287433">
                  <c:v>4.1741E-2</c:v>
                </c:pt>
                <c:pt idx="287434">
                  <c:v>4.1744000000000003E-2</c:v>
                </c:pt>
                <c:pt idx="287435">
                  <c:v>4.1746999999999999E-2</c:v>
                </c:pt>
                <c:pt idx="287436">
                  <c:v>4.1751000000000003E-2</c:v>
                </c:pt>
                <c:pt idx="287437">
                  <c:v>4.1753999999999999E-2</c:v>
                </c:pt>
                <c:pt idx="287438">
                  <c:v>4.1757000000000002E-2</c:v>
                </c:pt>
                <c:pt idx="287439">
                  <c:v>4.1761E-2</c:v>
                </c:pt>
                <c:pt idx="287440">
                  <c:v>4.1764000000000003E-2</c:v>
                </c:pt>
                <c:pt idx="287441">
                  <c:v>4.1768E-2</c:v>
                </c:pt>
                <c:pt idx="287442">
                  <c:v>4.1771999999999997E-2</c:v>
                </c:pt>
                <c:pt idx="287443">
                  <c:v>4.1775E-2</c:v>
                </c:pt>
                <c:pt idx="287444">
                  <c:v>4.1778999999999997E-2</c:v>
                </c:pt>
                <c:pt idx="287445">
                  <c:v>4.1782E-2</c:v>
                </c:pt>
                <c:pt idx="287446">
                  <c:v>4.1785000000000003E-2</c:v>
                </c:pt>
                <c:pt idx="287447">
                  <c:v>4.1789E-2</c:v>
                </c:pt>
                <c:pt idx="287448">
                  <c:v>4.1792000000000003E-2</c:v>
                </c:pt>
                <c:pt idx="287449">
                  <c:v>4.1794999999999999E-2</c:v>
                </c:pt>
                <c:pt idx="287450">
                  <c:v>4.1798000000000002E-2</c:v>
                </c:pt>
                <c:pt idx="287451">
                  <c:v>4.1800999999999998E-2</c:v>
                </c:pt>
                <c:pt idx="287452">
                  <c:v>4.1804000000000001E-2</c:v>
                </c:pt>
                <c:pt idx="287453">
                  <c:v>4.1806999999999997E-2</c:v>
                </c:pt>
                <c:pt idx="287454">
                  <c:v>4.181E-2</c:v>
                </c:pt>
                <c:pt idx="287455">
                  <c:v>4.1812000000000002E-2</c:v>
                </c:pt>
                <c:pt idx="287456">
                  <c:v>4.1814999999999998E-2</c:v>
                </c:pt>
                <c:pt idx="287457">
                  <c:v>4.1817E-2</c:v>
                </c:pt>
                <c:pt idx="287458">
                  <c:v>4.1819000000000002E-2</c:v>
                </c:pt>
                <c:pt idx="287459">
                  <c:v>4.1820999999999997E-2</c:v>
                </c:pt>
                <c:pt idx="287460">
                  <c:v>4.1822999999999999E-2</c:v>
                </c:pt>
                <c:pt idx="287461">
                  <c:v>4.1824E-2</c:v>
                </c:pt>
                <c:pt idx="287462">
                  <c:v>4.1826000000000002E-2</c:v>
                </c:pt>
                <c:pt idx="287463">
                  <c:v>4.1827000000000003E-2</c:v>
                </c:pt>
                <c:pt idx="287464">
                  <c:v>4.1827999999999997E-2</c:v>
                </c:pt>
                <c:pt idx="287465">
                  <c:v>4.1828999999999998E-2</c:v>
                </c:pt>
                <c:pt idx="287466">
                  <c:v>4.1829999999999999E-2</c:v>
                </c:pt>
                <c:pt idx="287467">
                  <c:v>4.1831E-2</c:v>
                </c:pt>
                <c:pt idx="287468">
                  <c:v>4.1832000000000001E-2</c:v>
                </c:pt>
                <c:pt idx="287469">
                  <c:v>4.1832000000000001E-2</c:v>
                </c:pt>
                <c:pt idx="287470">
                  <c:v>4.1832000000000001E-2</c:v>
                </c:pt>
                <c:pt idx="287471">
                  <c:v>4.1832000000000001E-2</c:v>
                </c:pt>
                <c:pt idx="287472">
                  <c:v>4.1832000000000001E-2</c:v>
                </c:pt>
                <c:pt idx="287473">
                  <c:v>4.1831E-2</c:v>
                </c:pt>
                <c:pt idx="287474">
                  <c:v>4.1831E-2</c:v>
                </c:pt>
                <c:pt idx="287475">
                  <c:v>4.1829999999999999E-2</c:v>
                </c:pt>
                <c:pt idx="287476">
                  <c:v>4.1828999999999998E-2</c:v>
                </c:pt>
                <c:pt idx="287477">
                  <c:v>4.1827999999999997E-2</c:v>
                </c:pt>
                <c:pt idx="287478">
                  <c:v>4.1827000000000003E-2</c:v>
                </c:pt>
                <c:pt idx="287479">
                  <c:v>4.1826000000000002E-2</c:v>
                </c:pt>
                <c:pt idx="287480">
                  <c:v>4.1825000000000001E-2</c:v>
                </c:pt>
                <c:pt idx="287481">
                  <c:v>4.1822999999999999E-2</c:v>
                </c:pt>
                <c:pt idx="287482">
                  <c:v>4.1821999999999998E-2</c:v>
                </c:pt>
                <c:pt idx="287483">
                  <c:v>4.1820000000000003E-2</c:v>
                </c:pt>
                <c:pt idx="287484">
                  <c:v>4.1818000000000001E-2</c:v>
                </c:pt>
                <c:pt idx="287485">
                  <c:v>4.1815999999999999E-2</c:v>
                </c:pt>
                <c:pt idx="287486">
                  <c:v>4.1814999999999998E-2</c:v>
                </c:pt>
                <c:pt idx="287487">
                  <c:v>4.1813000000000003E-2</c:v>
                </c:pt>
                <c:pt idx="287488">
                  <c:v>4.1811000000000001E-2</c:v>
                </c:pt>
                <c:pt idx="287489">
                  <c:v>4.1808999999999999E-2</c:v>
                </c:pt>
                <c:pt idx="287490">
                  <c:v>4.1806999999999997E-2</c:v>
                </c:pt>
                <c:pt idx="287491">
                  <c:v>4.1805000000000002E-2</c:v>
                </c:pt>
                <c:pt idx="287492">
                  <c:v>4.1801999999999999E-2</c:v>
                </c:pt>
                <c:pt idx="287493">
                  <c:v>4.1799999999999997E-2</c:v>
                </c:pt>
                <c:pt idx="287494">
                  <c:v>4.1798000000000002E-2</c:v>
                </c:pt>
                <c:pt idx="287495">
                  <c:v>4.1796E-2</c:v>
                </c:pt>
                <c:pt idx="287496">
                  <c:v>4.1793999999999998E-2</c:v>
                </c:pt>
                <c:pt idx="287497">
                  <c:v>4.1792000000000003E-2</c:v>
                </c:pt>
                <c:pt idx="287498">
                  <c:v>4.1790000000000001E-2</c:v>
                </c:pt>
                <c:pt idx="287499">
                  <c:v>4.1787999999999999E-2</c:v>
                </c:pt>
                <c:pt idx="287500">
                  <c:v>4.1785999999999997E-2</c:v>
                </c:pt>
                <c:pt idx="287501">
                  <c:v>4.1784000000000002E-2</c:v>
                </c:pt>
                <c:pt idx="287502">
                  <c:v>4.1782E-2</c:v>
                </c:pt>
                <c:pt idx="287503">
                  <c:v>4.1780999999999999E-2</c:v>
                </c:pt>
                <c:pt idx="287504">
                  <c:v>4.1778999999999997E-2</c:v>
                </c:pt>
                <c:pt idx="287505">
                  <c:v>4.1777000000000002E-2</c:v>
                </c:pt>
                <c:pt idx="287506">
                  <c:v>4.1776000000000001E-2</c:v>
                </c:pt>
                <c:pt idx="287507">
                  <c:v>4.1773999999999999E-2</c:v>
                </c:pt>
                <c:pt idx="287508">
                  <c:v>4.1772999999999998E-2</c:v>
                </c:pt>
                <c:pt idx="287509">
                  <c:v>4.1771999999999997E-2</c:v>
                </c:pt>
                <c:pt idx="287510">
                  <c:v>4.1771000000000003E-2</c:v>
                </c:pt>
                <c:pt idx="287511">
                  <c:v>4.1770000000000002E-2</c:v>
                </c:pt>
                <c:pt idx="287512">
                  <c:v>4.1769000000000001E-2</c:v>
                </c:pt>
                <c:pt idx="287513">
                  <c:v>4.1768E-2</c:v>
                </c:pt>
                <c:pt idx="287514">
                  <c:v>4.1766999999999999E-2</c:v>
                </c:pt>
                <c:pt idx="287515">
                  <c:v>4.1766999999999999E-2</c:v>
                </c:pt>
                <c:pt idx="287516">
                  <c:v>4.1765999999999998E-2</c:v>
                </c:pt>
                <c:pt idx="287517">
                  <c:v>4.1765999999999998E-2</c:v>
                </c:pt>
                <c:pt idx="287518">
                  <c:v>4.1764999999999997E-2</c:v>
                </c:pt>
                <c:pt idx="287519">
                  <c:v>4.1764999999999997E-2</c:v>
                </c:pt>
                <c:pt idx="287520">
                  <c:v>4.1764999999999997E-2</c:v>
                </c:pt>
                <c:pt idx="287521">
                  <c:v>4.1764000000000003E-2</c:v>
                </c:pt>
                <c:pt idx="287522">
                  <c:v>4.1764000000000003E-2</c:v>
                </c:pt>
                <c:pt idx="287523">
                  <c:v>4.1764000000000003E-2</c:v>
                </c:pt>
                <c:pt idx="287524">
                  <c:v>4.1764999999999997E-2</c:v>
                </c:pt>
                <c:pt idx="287525">
                  <c:v>4.1764999999999997E-2</c:v>
                </c:pt>
                <c:pt idx="287526">
                  <c:v>4.1764999999999997E-2</c:v>
                </c:pt>
                <c:pt idx="287527">
                  <c:v>4.1764999999999997E-2</c:v>
                </c:pt>
                <c:pt idx="287528">
                  <c:v>4.1764999999999997E-2</c:v>
                </c:pt>
                <c:pt idx="287529">
                  <c:v>4.1764999999999997E-2</c:v>
                </c:pt>
                <c:pt idx="287530">
                  <c:v>4.1765999999999998E-2</c:v>
                </c:pt>
                <c:pt idx="287531">
                  <c:v>4.1765999999999998E-2</c:v>
                </c:pt>
                <c:pt idx="287532">
                  <c:v>4.1765999999999998E-2</c:v>
                </c:pt>
                <c:pt idx="287533">
                  <c:v>4.1765999999999998E-2</c:v>
                </c:pt>
                <c:pt idx="287534">
                  <c:v>4.1765999999999998E-2</c:v>
                </c:pt>
                <c:pt idx="287535">
                  <c:v>4.1765999999999998E-2</c:v>
                </c:pt>
                <c:pt idx="287536">
                  <c:v>4.1766999999999999E-2</c:v>
                </c:pt>
                <c:pt idx="287537">
                  <c:v>4.1766999999999999E-2</c:v>
                </c:pt>
                <c:pt idx="287538">
                  <c:v>4.1766999999999999E-2</c:v>
                </c:pt>
                <c:pt idx="287539">
                  <c:v>4.1766999999999999E-2</c:v>
                </c:pt>
                <c:pt idx="287540">
                  <c:v>4.1766999999999999E-2</c:v>
                </c:pt>
                <c:pt idx="287541">
                  <c:v>4.1765999999999998E-2</c:v>
                </c:pt>
                <c:pt idx="287542">
                  <c:v>4.1765999999999998E-2</c:v>
                </c:pt>
                <c:pt idx="287543">
                  <c:v>4.1765999999999998E-2</c:v>
                </c:pt>
                <c:pt idx="287544">
                  <c:v>4.1764999999999997E-2</c:v>
                </c:pt>
                <c:pt idx="287545">
                  <c:v>4.1764999999999997E-2</c:v>
                </c:pt>
                <c:pt idx="287546">
                  <c:v>4.1764000000000003E-2</c:v>
                </c:pt>
                <c:pt idx="287547">
                  <c:v>4.1763000000000002E-2</c:v>
                </c:pt>
                <c:pt idx="287548">
                  <c:v>4.1762000000000001E-2</c:v>
                </c:pt>
                <c:pt idx="287549">
                  <c:v>4.1762000000000001E-2</c:v>
                </c:pt>
                <c:pt idx="287550">
                  <c:v>4.1759999999999999E-2</c:v>
                </c:pt>
                <c:pt idx="287551">
                  <c:v>4.1758999999999998E-2</c:v>
                </c:pt>
                <c:pt idx="287552">
                  <c:v>4.1758000000000003E-2</c:v>
                </c:pt>
                <c:pt idx="287553">
                  <c:v>4.1756000000000001E-2</c:v>
                </c:pt>
                <c:pt idx="287554">
                  <c:v>4.1755E-2</c:v>
                </c:pt>
                <c:pt idx="287555">
                  <c:v>4.1752999999999998E-2</c:v>
                </c:pt>
                <c:pt idx="287556">
                  <c:v>4.1751000000000003E-2</c:v>
                </c:pt>
                <c:pt idx="287557">
                  <c:v>4.1749000000000001E-2</c:v>
                </c:pt>
                <c:pt idx="287558">
                  <c:v>4.1746999999999999E-2</c:v>
                </c:pt>
                <c:pt idx="287559">
                  <c:v>4.1744999999999997E-2</c:v>
                </c:pt>
                <c:pt idx="287560">
                  <c:v>4.1743000000000002E-2</c:v>
                </c:pt>
                <c:pt idx="287561">
                  <c:v>4.1741E-2</c:v>
                </c:pt>
                <c:pt idx="287562">
                  <c:v>4.1737999999999997E-2</c:v>
                </c:pt>
                <c:pt idx="287563">
                  <c:v>4.1736000000000002E-2</c:v>
                </c:pt>
                <c:pt idx="287564">
                  <c:v>4.1732999999999999E-2</c:v>
                </c:pt>
                <c:pt idx="287565">
                  <c:v>4.1730000000000003E-2</c:v>
                </c:pt>
                <c:pt idx="287566">
                  <c:v>4.1727E-2</c:v>
                </c:pt>
                <c:pt idx="287567">
                  <c:v>4.1723999999999997E-2</c:v>
                </c:pt>
                <c:pt idx="287568">
                  <c:v>4.1721000000000001E-2</c:v>
                </c:pt>
                <c:pt idx="287569">
                  <c:v>4.1717999999999998E-2</c:v>
                </c:pt>
                <c:pt idx="287570">
                  <c:v>4.1715000000000002E-2</c:v>
                </c:pt>
                <c:pt idx="287571">
                  <c:v>4.1711999999999999E-2</c:v>
                </c:pt>
                <c:pt idx="287572">
                  <c:v>4.1709000000000003E-2</c:v>
                </c:pt>
                <c:pt idx="287573">
                  <c:v>4.1706E-2</c:v>
                </c:pt>
                <c:pt idx="287574">
                  <c:v>4.1702999999999997E-2</c:v>
                </c:pt>
                <c:pt idx="287575">
                  <c:v>4.1700000000000001E-2</c:v>
                </c:pt>
                <c:pt idx="287576">
                  <c:v>4.1695999999999997E-2</c:v>
                </c:pt>
                <c:pt idx="287577">
                  <c:v>4.1693000000000001E-2</c:v>
                </c:pt>
                <c:pt idx="287578">
                  <c:v>4.1689999999999998E-2</c:v>
                </c:pt>
                <c:pt idx="287579">
                  <c:v>4.1687000000000002E-2</c:v>
                </c:pt>
                <c:pt idx="287580">
                  <c:v>4.1682999999999998E-2</c:v>
                </c:pt>
                <c:pt idx="287581">
                  <c:v>4.1680000000000002E-2</c:v>
                </c:pt>
                <c:pt idx="287582">
                  <c:v>4.1676999999999999E-2</c:v>
                </c:pt>
                <c:pt idx="287583">
                  <c:v>4.1674000000000003E-2</c:v>
                </c:pt>
                <c:pt idx="287584">
                  <c:v>4.1672000000000001E-2</c:v>
                </c:pt>
                <c:pt idx="287585">
                  <c:v>4.1668999999999998E-2</c:v>
                </c:pt>
                <c:pt idx="287586">
                  <c:v>4.1666000000000002E-2</c:v>
                </c:pt>
                <c:pt idx="287587">
                  <c:v>4.1662999999999999E-2</c:v>
                </c:pt>
                <c:pt idx="287588">
                  <c:v>4.1660000000000003E-2</c:v>
                </c:pt>
                <c:pt idx="287589">
                  <c:v>4.1658000000000001E-2</c:v>
                </c:pt>
                <c:pt idx="287590">
                  <c:v>4.1654999999999998E-2</c:v>
                </c:pt>
                <c:pt idx="287591">
                  <c:v>4.1653000000000003E-2</c:v>
                </c:pt>
                <c:pt idx="287592">
                  <c:v>4.165E-2</c:v>
                </c:pt>
                <c:pt idx="287593">
                  <c:v>4.1647999999999998E-2</c:v>
                </c:pt>
                <c:pt idx="287594">
                  <c:v>4.1646000000000002E-2</c:v>
                </c:pt>
                <c:pt idx="287595">
                  <c:v>4.1644E-2</c:v>
                </c:pt>
                <c:pt idx="287596">
                  <c:v>4.1641999999999998E-2</c:v>
                </c:pt>
                <c:pt idx="287597">
                  <c:v>4.1640000000000003E-2</c:v>
                </c:pt>
                <c:pt idx="287598">
                  <c:v>4.1638000000000001E-2</c:v>
                </c:pt>
                <c:pt idx="287599">
                  <c:v>4.1635999999999999E-2</c:v>
                </c:pt>
                <c:pt idx="287600">
                  <c:v>4.1634999999999998E-2</c:v>
                </c:pt>
                <c:pt idx="287601">
                  <c:v>4.1633000000000003E-2</c:v>
                </c:pt>
                <c:pt idx="287602">
                  <c:v>4.1632000000000002E-2</c:v>
                </c:pt>
                <c:pt idx="287603">
                  <c:v>4.163E-2</c:v>
                </c:pt>
                <c:pt idx="287604">
                  <c:v>4.1628999999999999E-2</c:v>
                </c:pt>
                <c:pt idx="287605">
                  <c:v>4.1627999999999998E-2</c:v>
                </c:pt>
                <c:pt idx="287606">
                  <c:v>4.1626999999999997E-2</c:v>
                </c:pt>
                <c:pt idx="287607">
                  <c:v>4.1626000000000003E-2</c:v>
                </c:pt>
                <c:pt idx="287608">
                  <c:v>4.1625000000000002E-2</c:v>
                </c:pt>
                <c:pt idx="287609">
                  <c:v>4.1624000000000001E-2</c:v>
                </c:pt>
                <c:pt idx="287610">
                  <c:v>4.1623E-2</c:v>
                </c:pt>
                <c:pt idx="287611">
                  <c:v>4.1621999999999999E-2</c:v>
                </c:pt>
                <c:pt idx="287612">
                  <c:v>4.1620999999999998E-2</c:v>
                </c:pt>
                <c:pt idx="287613">
                  <c:v>4.1620999999999998E-2</c:v>
                </c:pt>
                <c:pt idx="287614">
                  <c:v>4.1619999999999997E-2</c:v>
                </c:pt>
                <c:pt idx="287615">
                  <c:v>4.1619000000000003E-2</c:v>
                </c:pt>
                <c:pt idx="287616">
                  <c:v>4.1619000000000003E-2</c:v>
                </c:pt>
                <c:pt idx="287617">
                  <c:v>4.1618000000000002E-2</c:v>
                </c:pt>
                <c:pt idx="287618">
                  <c:v>4.1618000000000002E-2</c:v>
                </c:pt>
                <c:pt idx="287619">
                  <c:v>4.1617000000000001E-2</c:v>
                </c:pt>
                <c:pt idx="287620">
                  <c:v>4.1617000000000001E-2</c:v>
                </c:pt>
                <c:pt idx="287621">
                  <c:v>4.1616E-2</c:v>
                </c:pt>
                <c:pt idx="287622">
                  <c:v>4.1616E-2</c:v>
                </c:pt>
                <c:pt idx="287623">
                  <c:v>4.1614999999999999E-2</c:v>
                </c:pt>
                <c:pt idx="287624">
                  <c:v>4.1614999999999999E-2</c:v>
                </c:pt>
                <c:pt idx="287625">
                  <c:v>4.1613999999999998E-2</c:v>
                </c:pt>
                <c:pt idx="287626">
                  <c:v>4.1613999999999998E-2</c:v>
                </c:pt>
                <c:pt idx="287627">
                  <c:v>4.1613999999999998E-2</c:v>
                </c:pt>
                <c:pt idx="287628">
                  <c:v>4.1612999999999997E-2</c:v>
                </c:pt>
                <c:pt idx="287629">
                  <c:v>4.1612999999999997E-2</c:v>
                </c:pt>
                <c:pt idx="287630">
                  <c:v>4.1612999999999997E-2</c:v>
                </c:pt>
                <c:pt idx="287631">
                  <c:v>4.1612000000000003E-2</c:v>
                </c:pt>
                <c:pt idx="287632">
                  <c:v>4.1612000000000003E-2</c:v>
                </c:pt>
                <c:pt idx="287633">
                  <c:v>4.1612000000000003E-2</c:v>
                </c:pt>
                <c:pt idx="287634">
                  <c:v>4.1611000000000002E-2</c:v>
                </c:pt>
                <c:pt idx="287635">
                  <c:v>4.1611000000000002E-2</c:v>
                </c:pt>
                <c:pt idx="287636">
                  <c:v>4.1611000000000002E-2</c:v>
                </c:pt>
                <c:pt idx="287637">
                  <c:v>4.1610000000000001E-2</c:v>
                </c:pt>
                <c:pt idx="287638">
                  <c:v>4.1610000000000001E-2</c:v>
                </c:pt>
                <c:pt idx="287639">
                  <c:v>4.1610000000000001E-2</c:v>
                </c:pt>
                <c:pt idx="287640">
                  <c:v>4.1609E-2</c:v>
                </c:pt>
                <c:pt idx="287641">
                  <c:v>4.1609E-2</c:v>
                </c:pt>
                <c:pt idx="287642">
                  <c:v>4.1609E-2</c:v>
                </c:pt>
                <c:pt idx="287643">
                  <c:v>4.1609E-2</c:v>
                </c:pt>
                <c:pt idx="287644">
                  <c:v>4.1609E-2</c:v>
                </c:pt>
                <c:pt idx="287645">
                  <c:v>4.1607999999999999E-2</c:v>
                </c:pt>
                <c:pt idx="287646">
                  <c:v>4.1607999999999999E-2</c:v>
                </c:pt>
                <c:pt idx="287647">
                  <c:v>4.1607999999999999E-2</c:v>
                </c:pt>
                <c:pt idx="287648">
                  <c:v>4.1606999999999998E-2</c:v>
                </c:pt>
                <c:pt idx="287649">
                  <c:v>4.1606999999999998E-2</c:v>
                </c:pt>
                <c:pt idx="287650">
                  <c:v>4.1606999999999998E-2</c:v>
                </c:pt>
                <c:pt idx="287651">
                  <c:v>4.1606999999999998E-2</c:v>
                </c:pt>
                <c:pt idx="287652">
                  <c:v>4.1605999999999997E-2</c:v>
                </c:pt>
                <c:pt idx="287653">
                  <c:v>4.1605999999999997E-2</c:v>
                </c:pt>
                <c:pt idx="287654">
                  <c:v>4.1605999999999997E-2</c:v>
                </c:pt>
                <c:pt idx="287655">
                  <c:v>4.1605999999999997E-2</c:v>
                </c:pt>
                <c:pt idx="287656">
                  <c:v>4.1605999999999997E-2</c:v>
                </c:pt>
                <c:pt idx="287657">
                  <c:v>4.1605999999999997E-2</c:v>
                </c:pt>
                <c:pt idx="287658">
                  <c:v>4.1605000000000003E-2</c:v>
                </c:pt>
                <c:pt idx="287659">
                  <c:v>4.1605000000000003E-2</c:v>
                </c:pt>
                <c:pt idx="287660">
                  <c:v>4.1605000000000003E-2</c:v>
                </c:pt>
                <c:pt idx="287661">
                  <c:v>4.1604000000000002E-2</c:v>
                </c:pt>
                <c:pt idx="287662">
                  <c:v>4.1604000000000002E-2</c:v>
                </c:pt>
                <c:pt idx="287663">
                  <c:v>4.1604000000000002E-2</c:v>
                </c:pt>
                <c:pt idx="287664">
                  <c:v>4.1604000000000002E-2</c:v>
                </c:pt>
                <c:pt idx="287665">
                  <c:v>4.1604000000000002E-2</c:v>
                </c:pt>
                <c:pt idx="287666">
                  <c:v>4.1603000000000001E-2</c:v>
                </c:pt>
                <c:pt idx="287667">
                  <c:v>4.1603000000000001E-2</c:v>
                </c:pt>
                <c:pt idx="287668">
                  <c:v>4.1603000000000001E-2</c:v>
                </c:pt>
                <c:pt idx="287669">
                  <c:v>4.1603000000000001E-2</c:v>
                </c:pt>
                <c:pt idx="287670">
                  <c:v>4.1603000000000001E-2</c:v>
                </c:pt>
                <c:pt idx="287671">
                  <c:v>4.1602E-2</c:v>
                </c:pt>
                <c:pt idx="287672">
                  <c:v>4.1602E-2</c:v>
                </c:pt>
                <c:pt idx="287673">
                  <c:v>4.1602E-2</c:v>
                </c:pt>
                <c:pt idx="287674">
                  <c:v>4.1602E-2</c:v>
                </c:pt>
                <c:pt idx="287675">
                  <c:v>4.1600999999999999E-2</c:v>
                </c:pt>
                <c:pt idx="287676">
                  <c:v>4.1600999999999999E-2</c:v>
                </c:pt>
                <c:pt idx="287677">
                  <c:v>4.1600999999999999E-2</c:v>
                </c:pt>
                <c:pt idx="287678">
                  <c:v>4.1600999999999999E-2</c:v>
                </c:pt>
                <c:pt idx="287679">
                  <c:v>4.1600999999999999E-2</c:v>
                </c:pt>
                <c:pt idx="287680">
                  <c:v>4.1600999999999999E-2</c:v>
                </c:pt>
                <c:pt idx="287681">
                  <c:v>4.1600999999999999E-2</c:v>
                </c:pt>
                <c:pt idx="287682">
                  <c:v>4.1600999999999999E-2</c:v>
                </c:pt>
                <c:pt idx="287683">
                  <c:v>4.1599999999999998E-2</c:v>
                </c:pt>
                <c:pt idx="287684">
                  <c:v>4.1599999999999998E-2</c:v>
                </c:pt>
                <c:pt idx="287685">
                  <c:v>4.1599999999999998E-2</c:v>
                </c:pt>
                <c:pt idx="287686">
                  <c:v>4.1599999999999998E-2</c:v>
                </c:pt>
                <c:pt idx="287687">
                  <c:v>4.1599999999999998E-2</c:v>
                </c:pt>
                <c:pt idx="287688">
                  <c:v>4.1599999999999998E-2</c:v>
                </c:pt>
                <c:pt idx="287689">
                  <c:v>4.1599999999999998E-2</c:v>
                </c:pt>
                <c:pt idx="287690">
                  <c:v>4.1599999999999998E-2</c:v>
                </c:pt>
                <c:pt idx="287691">
                  <c:v>4.1599999999999998E-2</c:v>
                </c:pt>
                <c:pt idx="287692">
                  <c:v>4.1599999999999998E-2</c:v>
                </c:pt>
                <c:pt idx="287693">
                  <c:v>4.1599999999999998E-2</c:v>
                </c:pt>
                <c:pt idx="287694">
                  <c:v>4.1599999999999998E-2</c:v>
                </c:pt>
                <c:pt idx="287695">
                  <c:v>4.1599999999999998E-2</c:v>
                </c:pt>
                <c:pt idx="287696">
                  <c:v>4.1599999999999998E-2</c:v>
                </c:pt>
                <c:pt idx="287697">
                  <c:v>4.1599999999999998E-2</c:v>
                </c:pt>
                <c:pt idx="287698">
                  <c:v>4.1599999999999998E-2</c:v>
                </c:pt>
                <c:pt idx="287699">
                  <c:v>4.1599999999999998E-2</c:v>
                </c:pt>
                <c:pt idx="287700">
                  <c:v>4.1599999999999998E-2</c:v>
                </c:pt>
                <c:pt idx="287701">
                  <c:v>4.1599999999999998E-2</c:v>
                </c:pt>
                <c:pt idx="287702">
                  <c:v>4.1599999999999998E-2</c:v>
                </c:pt>
                <c:pt idx="287703">
                  <c:v>4.1599999999999998E-2</c:v>
                </c:pt>
                <c:pt idx="287704">
                  <c:v>4.1599999999999998E-2</c:v>
                </c:pt>
                <c:pt idx="287705">
                  <c:v>4.1599999999999998E-2</c:v>
                </c:pt>
                <c:pt idx="287706">
                  <c:v>4.1599999999999998E-2</c:v>
                </c:pt>
                <c:pt idx="287707">
                  <c:v>4.1599999999999998E-2</c:v>
                </c:pt>
                <c:pt idx="287708">
                  <c:v>4.1599999999999998E-2</c:v>
                </c:pt>
                <c:pt idx="287709">
                  <c:v>4.1598999999999997E-2</c:v>
                </c:pt>
                <c:pt idx="287710">
                  <c:v>4.1598999999999997E-2</c:v>
                </c:pt>
                <c:pt idx="287711">
                  <c:v>4.1598999999999997E-2</c:v>
                </c:pt>
                <c:pt idx="287712">
                  <c:v>4.1598999999999997E-2</c:v>
                </c:pt>
                <c:pt idx="287713">
                  <c:v>4.1598999999999997E-2</c:v>
                </c:pt>
                <c:pt idx="287714">
                  <c:v>4.1598999999999997E-2</c:v>
                </c:pt>
                <c:pt idx="287715">
                  <c:v>4.1598999999999997E-2</c:v>
                </c:pt>
                <c:pt idx="287716">
                  <c:v>4.1598999999999997E-2</c:v>
                </c:pt>
                <c:pt idx="287717">
                  <c:v>4.1598000000000003E-2</c:v>
                </c:pt>
                <c:pt idx="287718">
                  <c:v>4.1598000000000003E-2</c:v>
                </c:pt>
                <c:pt idx="287719">
                  <c:v>4.1598000000000003E-2</c:v>
                </c:pt>
                <c:pt idx="287720">
                  <c:v>4.1598000000000003E-2</c:v>
                </c:pt>
                <c:pt idx="287721">
                  <c:v>4.1597000000000002E-2</c:v>
                </c:pt>
                <c:pt idx="287722">
                  <c:v>4.1597000000000002E-2</c:v>
                </c:pt>
                <c:pt idx="287723">
                  <c:v>4.1597000000000002E-2</c:v>
                </c:pt>
                <c:pt idx="287724">
                  <c:v>4.1597000000000002E-2</c:v>
                </c:pt>
                <c:pt idx="287725">
                  <c:v>4.1597000000000002E-2</c:v>
                </c:pt>
                <c:pt idx="287726">
                  <c:v>4.1597000000000002E-2</c:v>
                </c:pt>
                <c:pt idx="287727">
                  <c:v>4.1596000000000001E-2</c:v>
                </c:pt>
                <c:pt idx="287728">
                  <c:v>4.1596000000000001E-2</c:v>
                </c:pt>
                <c:pt idx="287729">
                  <c:v>4.1596000000000001E-2</c:v>
                </c:pt>
                <c:pt idx="287730">
                  <c:v>4.1595E-2</c:v>
                </c:pt>
                <c:pt idx="287731">
                  <c:v>4.1595E-2</c:v>
                </c:pt>
                <c:pt idx="287732">
                  <c:v>4.1595E-2</c:v>
                </c:pt>
                <c:pt idx="287733">
                  <c:v>4.1595E-2</c:v>
                </c:pt>
                <c:pt idx="287734">
                  <c:v>4.1595E-2</c:v>
                </c:pt>
                <c:pt idx="287735">
                  <c:v>4.1595E-2</c:v>
                </c:pt>
                <c:pt idx="287736">
                  <c:v>4.1593999999999999E-2</c:v>
                </c:pt>
                <c:pt idx="287737">
                  <c:v>4.1593999999999999E-2</c:v>
                </c:pt>
                <c:pt idx="287738">
                  <c:v>4.1593999999999999E-2</c:v>
                </c:pt>
                <c:pt idx="287739">
                  <c:v>4.1593999999999999E-2</c:v>
                </c:pt>
                <c:pt idx="287740">
                  <c:v>4.1593999999999999E-2</c:v>
                </c:pt>
                <c:pt idx="287741">
                  <c:v>4.1593999999999999E-2</c:v>
                </c:pt>
                <c:pt idx="287742">
                  <c:v>4.1593999999999999E-2</c:v>
                </c:pt>
                <c:pt idx="287743">
                  <c:v>4.1593999999999999E-2</c:v>
                </c:pt>
                <c:pt idx="287744">
                  <c:v>4.1593999999999999E-2</c:v>
                </c:pt>
                <c:pt idx="287745">
                  <c:v>4.1593999999999999E-2</c:v>
                </c:pt>
                <c:pt idx="287746">
                  <c:v>4.1593999999999999E-2</c:v>
                </c:pt>
                <c:pt idx="287747">
                  <c:v>4.1593999999999999E-2</c:v>
                </c:pt>
                <c:pt idx="287748">
                  <c:v>4.1595E-2</c:v>
                </c:pt>
                <c:pt idx="287749">
                  <c:v>4.1595E-2</c:v>
                </c:pt>
                <c:pt idx="287750">
                  <c:v>4.1595E-2</c:v>
                </c:pt>
                <c:pt idx="287751">
                  <c:v>4.1595E-2</c:v>
                </c:pt>
                <c:pt idx="287752">
                  <c:v>4.1595E-2</c:v>
                </c:pt>
                <c:pt idx="287753">
                  <c:v>4.1596000000000001E-2</c:v>
                </c:pt>
                <c:pt idx="287754">
                  <c:v>4.1596000000000001E-2</c:v>
                </c:pt>
                <c:pt idx="287755">
                  <c:v>4.1596000000000001E-2</c:v>
                </c:pt>
                <c:pt idx="287756">
                  <c:v>4.1596000000000001E-2</c:v>
                </c:pt>
                <c:pt idx="287757">
                  <c:v>4.1597000000000002E-2</c:v>
                </c:pt>
                <c:pt idx="287758">
                  <c:v>4.1597000000000002E-2</c:v>
                </c:pt>
                <c:pt idx="287759">
                  <c:v>4.1598000000000003E-2</c:v>
                </c:pt>
                <c:pt idx="287760">
                  <c:v>4.1598000000000003E-2</c:v>
                </c:pt>
                <c:pt idx="287761">
                  <c:v>4.1598999999999997E-2</c:v>
                </c:pt>
                <c:pt idx="287762">
                  <c:v>4.1598999999999997E-2</c:v>
                </c:pt>
                <c:pt idx="287763">
                  <c:v>4.1598999999999997E-2</c:v>
                </c:pt>
                <c:pt idx="287764">
                  <c:v>4.1599999999999998E-2</c:v>
                </c:pt>
                <c:pt idx="287765">
                  <c:v>4.1599999999999998E-2</c:v>
                </c:pt>
                <c:pt idx="287766">
                  <c:v>4.1600999999999999E-2</c:v>
                </c:pt>
                <c:pt idx="287767">
                  <c:v>4.1600999999999999E-2</c:v>
                </c:pt>
                <c:pt idx="287768">
                  <c:v>4.1600999999999999E-2</c:v>
                </c:pt>
                <c:pt idx="287769">
                  <c:v>4.1602E-2</c:v>
                </c:pt>
                <c:pt idx="287770">
                  <c:v>4.1602E-2</c:v>
                </c:pt>
                <c:pt idx="287771">
                  <c:v>4.1603000000000001E-2</c:v>
                </c:pt>
                <c:pt idx="287772">
                  <c:v>4.1603000000000001E-2</c:v>
                </c:pt>
                <c:pt idx="287773">
                  <c:v>4.1604000000000002E-2</c:v>
                </c:pt>
                <c:pt idx="287774">
                  <c:v>4.1604000000000002E-2</c:v>
                </c:pt>
                <c:pt idx="287775">
                  <c:v>4.1605000000000003E-2</c:v>
                </c:pt>
                <c:pt idx="287776">
                  <c:v>4.1605000000000003E-2</c:v>
                </c:pt>
                <c:pt idx="287777">
                  <c:v>4.1605000000000003E-2</c:v>
                </c:pt>
                <c:pt idx="287778">
                  <c:v>4.1605999999999997E-2</c:v>
                </c:pt>
                <c:pt idx="287779">
                  <c:v>4.1605999999999997E-2</c:v>
                </c:pt>
                <c:pt idx="287780">
                  <c:v>4.1605999999999997E-2</c:v>
                </c:pt>
                <c:pt idx="287781">
                  <c:v>4.1606999999999998E-2</c:v>
                </c:pt>
                <c:pt idx="287782">
                  <c:v>4.1606999999999998E-2</c:v>
                </c:pt>
                <c:pt idx="287783">
                  <c:v>4.1606999999999998E-2</c:v>
                </c:pt>
                <c:pt idx="287784">
                  <c:v>4.1607999999999999E-2</c:v>
                </c:pt>
                <c:pt idx="287785">
                  <c:v>4.1607999999999999E-2</c:v>
                </c:pt>
                <c:pt idx="287786">
                  <c:v>4.1607999999999999E-2</c:v>
                </c:pt>
                <c:pt idx="287787">
                  <c:v>4.1607999999999999E-2</c:v>
                </c:pt>
                <c:pt idx="287788">
                  <c:v>4.1607999999999999E-2</c:v>
                </c:pt>
                <c:pt idx="287789">
                  <c:v>4.1607999999999999E-2</c:v>
                </c:pt>
                <c:pt idx="287790">
                  <c:v>4.1607999999999999E-2</c:v>
                </c:pt>
                <c:pt idx="287791">
                  <c:v>4.1609E-2</c:v>
                </c:pt>
                <c:pt idx="287792">
                  <c:v>4.1609E-2</c:v>
                </c:pt>
                <c:pt idx="287793">
                  <c:v>4.1609E-2</c:v>
                </c:pt>
                <c:pt idx="287794">
                  <c:v>4.1609E-2</c:v>
                </c:pt>
                <c:pt idx="287795">
                  <c:v>4.1609E-2</c:v>
                </c:pt>
                <c:pt idx="287796">
                  <c:v>4.1609E-2</c:v>
                </c:pt>
                <c:pt idx="287797">
                  <c:v>4.1609E-2</c:v>
                </c:pt>
                <c:pt idx="287798">
                  <c:v>4.1609E-2</c:v>
                </c:pt>
                <c:pt idx="287799">
                  <c:v>4.1609E-2</c:v>
                </c:pt>
                <c:pt idx="287800">
                  <c:v>4.1609E-2</c:v>
                </c:pt>
                <c:pt idx="287801">
                  <c:v>4.1609E-2</c:v>
                </c:pt>
                <c:pt idx="287802">
                  <c:v>4.1609E-2</c:v>
                </c:pt>
                <c:pt idx="287803">
                  <c:v>4.1609E-2</c:v>
                </c:pt>
                <c:pt idx="287804">
                  <c:v>4.1609E-2</c:v>
                </c:pt>
                <c:pt idx="287805">
                  <c:v>4.1610000000000001E-2</c:v>
                </c:pt>
                <c:pt idx="287806">
                  <c:v>4.1610000000000001E-2</c:v>
                </c:pt>
                <c:pt idx="287807">
                  <c:v>4.1610000000000001E-2</c:v>
                </c:pt>
                <c:pt idx="287808">
                  <c:v>4.1610000000000001E-2</c:v>
                </c:pt>
                <c:pt idx="287809">
                  <c:v>4.1610000000000001E-2</c:v>
                </c:pt>
                <c:pt idx="287810">
                  <c:v>4.1610000000000001E-2</c:v>
                </c:pt>
                <c:pt idx="287811">
                  <c:v>4.1610000000000001E-2</c:v>
                </c:pt>
                <c:pt idx="287812">
                  <c:v>4.1610000000000001E-2</c:v>
                </c:pt>
                <c:pt idx="287813">
                  <c:v>4.1610000000000001E-2</c:v>
                </c:pt>
                <c:pt idx="287814">
                  <c:v>4.1610000000000001E-2</c:v>
                </c:pt>
                <c:pt idx="287815">
                  <c:v>4.1610000000000001E-2</c:v>
                </c:pt>
                <c:pt idx="287816">
                  <c:v>4.1610000000000001E-2</c:v>
                </c:pt>
                <c:pt idx="287817">
                  <c:v>4.1611000000000002E-2</c:v>
                </c:pt>
                <c:pt idx="287818">
                  <c:v>4.1611000000000002E-2</c:v>
                </c:pt>
                <c:pt idx="287819">
                  <c:v>4.1611000000000002E-2</c:v>
                </c:pt>
                <c:pt idx="287820">
                  <c:v>4.1611000000000002E-2</c:v>
                </c:pt>
                <c:pt idx="287821">
                  <c:v>4.1611000000000002E-2</c:v>
                </c:pt>
                <c:pt idx="287822">
                  <c:v>4.1611000000000002E-2</c:v>
                </c:pt>
                <c:pt idx="287823">
                  <c:v>4.1611000000000002E-2</c:v>
                </c:pt>
                <c:pt idx="287824">
                  <c:v>4.1612000000000003E-2</c:v>
                </c:pt>
                <c:pt idx="287825">
                  <c:v>4.1612000000000003E-2</c:v>
                </c:pt>
                <c:pt idx="287826">
                  <c:v>4.1612000000000003E-2</c:v>
                </c:pt>
                <c:pt idx="287827">
                  <c:v>4.1612000000000003E-2</c:v>
                </c:pt>
                <c:pt idx="287828">
                  <c:v>4.1612000000000003E-2</c:v>
                </c:pt>
                <c:pt idx="287829">
                  <c:v>4.1612000000000003E-2</c:v>
                </c:pt>
                <c:pt idx="287830">
                  <c:v>4.1612000000000003E-2</c:v>
                </c:pt>
                <c:pt idx="287831">
                  <c:v>4.1612000000000003E-2</c:v>
                </c:pt>
                <c:pt idx="287832">
                  <c:v>4.1612999999999997E-2</c:v>
                </c:pt>
                <c:pt idx="287833">
                  <c:v>4.1612999999999997E-2</c:v>
                </c:pt>
                <c:pt idx="287834">
                  <c:v>4.1612999999999997E-2</c:v>
                </c:pt>
                <c:pt idx="287835">
                  <c:v>4.1612999999999997E-2</c:v>
                </c:pt>
                <c:pt idx="287836">
                  <c:v>4.1612999999999997E-2</c:v>
                </c:pt>
                <c:pt idx="287837">
                  <c:v>4.1612999999999997E-2</c:v>
                </c:pt>
                <c:pt idx="287838">
                  <c:v>4.1612999999999997E-2</c:v>
                </c:pt>
                <c:pt idx="287839">
                  <c:v>4.1612999999999997E-2</c:v>
                </c:pt>
                <c:pt idx="287840">
                  <c:v>4.1612999999999997E-2</c:v>
                </c:pt>
                <c:pt idx="287841">
                  <c:v>4.1612999999999997E-2</c:v>
                </c:pt>
                <c:pt idx="287842">
                  <c:v>4.1612999999999997E-2</c:v>
                </c:pt>
                <c:pt idx="287843">
                  <c:v>4.1612999999999997E-2</c:v>
                </c:pt>
                <c:pt idx="287844">
                  <c:v>4.1612999999999997E-2</c:v>
                </c:pt>
                <c:pt idx="287845">
                  <c:v>4.1612999999999997E-2</c:v>
                </c:pt>
                <c:pt idx="287846">
                  <c:v>4.1612999999999997E-2</c:v>
                </c:pt>
                <c:pt idx="287847">
                  <c:v>4.1612999999999997E-2</c:v>
                </c:pt>
                <c:pt idx="287848">
                  <c:v>4.1612999999999997E-2</c:v>
                </c:pt>
                <c:pt idx="287849">
                  <c:v>4.1612999999999997E-2</c:v>
                </c:pt>
                <c:pt idx="287850">
                  <c:v>4.1612999999999997E-2</c:v>
                </c:pt>
                <c:pt idx="287851">
                  <c:v>4.1612999999999997E-2</c:v>
                </c:pt>
                <c:pt idx="287852">
                  <c:v>4.1612999999999997E-2</c:v>
                </c:pt>
                <c:pt idx="287853">
                  <c:v>4.1612999999999997E-2</c:v>
                </c:pt>
                <c:pt idx="287854">
                  <c:v>4.1612999999999997E-2</c:v>
                </c:pt>
                <c:pt idx="287855">
                  <c:v>4.1612999999999997E-2</c:v>
                </c:pt>
                <c:pt idx="287856">
                  <c:v>4.1612999999999997E-2</c:v>
                </c:pt>
                <c:pt idx="287857">
                  <c:v>4.1612999999999997E-2</c:v>
                </c:pt>
                <c:pt idx="287858">
                  <c:v>4.1612999999999997E-2</c:v>
                </c:pt>
                <c:pt idx="287859">
                  <c:v>4.1612999999999997E-2</c:v>
                </c:pt>
                <c:pt idx="287860">
                  <c:v>4.1612000000000003E-2</c:v>
                </c:pt>
                <c:pt idx="287861">
                  <c:v>4.1612000000000003E-2</c:v>
                </c:pt>
                <c:pt idx="287862">
                  <c:v>4.1612000000000003E-2</c:v>
                </c:pt>
                <c:pt idx="287863">
                  <c:v>4.1612000000000003E-2</c:v>
                </c:pt>
                <c:pt idx="287864">
                  <c:v>4.1612000000000003E-2</c:v>
                </c:pt>
                <c:pt idx="287865">
                  <c:v>4.1612000000000003E-2</c:v>
                </c:pt>
                <c:pt idx="287866">
                  <c:v>4.1612000000000003E-2</c:v>
                </c:pt>
                <c:pt idx="287867">
                  <c:v>4.1612000000000003E-2</c:v>
                </c:pt>
                <c:pt idx="287868">
                  <c:v>4.1612000000000003E-2</c:v>
                </c:pt>
                <c:pt idx="287869">
                  <c:v>4.1612000000000003E-2</c:v>
                </c:pt>
                <c:pt idx="287870">
                  <c:v>4.1612000000000003E-2</c:v>
                </c:pt>
                <c:pt idx="287871">
                  <c:v>4.1612000000000003E-2</c:v>
                </c:pt>
                <c:pt idx="287872">
                  <c:v>4.1612000000000003E-2</c:v>
                </c:pt>
                <c:pt idx="287873">
                  <c:v>4.1611000000000002E-2</c:v>
                </c:pt>
                <c:pt idx="287874">
                  <c:v>4.1611000000000002E-2</c:v>
                </c:pt>
                <c:pt idx="287875">
                  <c:v>4.1611000000000002E-2</c:v>
                </c:pt>
                <c:pt idx="287876">
                  <c:v>4.1611000000000002E-2</c:v>
                </c:pt>
                <c:pt idx="287877">
                  <c:v>4.1611000000000002E-2</c:v>
                </c:pt>
                <c:pt idx="287878">
                  <c:v>4.1610000000000001E-2</c:v>
                </c:pt>
                <c:pt idx="287879">
                  <c:v>4.1610000000000001E-2</c:v>
                </c:pt>
                <c:pt idx="287880">
                  <c:v>4.1610000000000001E-2</c:v>
                </c:pt>
                <c:pt idx="287881">
                  <c:v>4.1609E-2</c:v>
                </c:pt>
                <c:pt idx="287882">
                  <c:v>4.1609E-2</c:v>
                </c:pt>
                <c:pt idx="287883">
                  <c:v>4.1607999999999999E-2</c:v>
                </c:pt>
                <c:pt idx="287884">
                  <c:v>4.1607999999999999E-2</c:v>
                </c:pt>
                <c:pt idx="287885">
                  <c:v>4.1606999999999998E-2</c:v>
                </c:pt>
                <c:pt idx="287886">
                  <c:v>4.1606999999999998E-2</c:v>
                </c:pt>
                <c:pt idx="287887">
                  <c:v>4.1605999999999997E-2</c:v>
                </c:pt>
                <c:pt idx="287888">
                  <c:v>4.1605999999999997E-2</c:v>
                </c:pt>
                <c:pt idx="287889">
                  <c:v>4.1605000000000003E-2</c:v>
                </c:pt>
                <c:pt idx="287890">
                  <c:v>4.1605000000000003E-2</c:v>
                </c:pt>
                <c:pt idx="287891">
                  <c:v>4.1604000000000002E-2</c:v>
                </c:pt>
                <c:pt idx="287892">
                  <c:v>4.1604000000000002E-2</c:v>
                </c:pt>
                <c:pt idx="287893">
                  <c:v>4.1603000000000001E-2</c:v>
                </c:pt>
                <c:pt idx="287894">
                  <c:v>4.1602E-2</c:v>
                </c:pt>
                <c:pt idx="287895">
                  <c:v>4.1600999999999999E-2</c:v>
                </c:pt>
                <c:pt idx="287896">
                  <c:v>4.1599999999999998E-2</c:v>
                </c:pt>
                <c:pt idx="287897">
                  <c:v>4.1599999999999998E-2</c:v>
                </c:pt>
                <c:pt idx="287898">
                  <c:v>4.1598999999999997E-2</c:v>
                </c:pt>
                <c:pt idx="287899">
                  <c:v>4.1598000000000003E-2</c:v>
                </c:pt>
                <c:pt idx="287900">
                  <c:v>4.1597000000000002E-2</c:v>
                </c:pt>
                <c:pt idx="287901">
                  <c:v>4.1597000000000002E-2</c:v>
                </c:pt>
                <c:pt idx="287902">
                  <c:v>4.1596000000000001E-2</c:v>
                </c:pt>
                <c:pt idx="287903">
                  <c:v>4.1595E-2</c:v>
                </c:pt>
                <c:pt idx="287904">
                  <c:v>4.1593999999999999E-2</c:v>
                </c:pt>
                <c:pt idx="287905">
                  <c:v>4.1592999999999998E-2</c:v>
                </c:pt>
                <c:pt idx="287906">
                  <c:v>4.1591999999999997E-2</c:v>
                </c:pt>
                <c:pt idx="287907">
                  <c:v>4.1591000000000003E-2</c:v>
                </c:pt>
                <c:pt idx="287908">
                  <c:v>4.1591000000000003E-2</c:v>
                </c:pt>
                <c:pt idx="287909">
                  <c:v>4.1590000000000002E-2</c:v>
                </c:pt>
                <c:pt idx="287910">
                  <c:v>4.1589000000000001E-2</c:v>
                </c:pt>
                <c:pt idx="287911">
                  <c:v>4.1588E-2</c:v>
                </c:pt>
                <c:pt idx="287912">
                  <c:v>4.1586999999999999E-2</c:v>
                </c:pt>
                <c:pt idx="287913">
                  <c:v>4.1586999999999999E-2</c:v>
                </c:pt>
                <c:pt idx="287914">
                  <c:v>4.1585999999999998E-2</c:v>
                </c:pt>
                <c:pt idx="287915">
                  <c:v>4.1584999999999997E-2</c:v>
                </c:pt>
                <c:pt idx="287916">
                  <c:v>4.1584000000000003E-2</c:v>
                </c:pt>
                <c:pt idx="287917">
                  <c:v>4.1584000000000003E-2</c:v>
                </c:pt>
                <c:pt idx="287918">
                  <c:v>4.1583000000000002E-2</c:v>
                </c:pt>
                <c:pt idx="287919">
                  <c:v>4.1582000000000001E-2</c:v>
                </c:pt>
                <c:pt idx="287920">
                  <c:v>4.1582000000000001E-2</c:v>
                </c:pt>
                <c:pt idx="287921">
                  <c:v>4.1581E-2</c:v>
                </c:pt>
                <c:pt idx="287922">
                  <c:v>4.1581E-2</c:v>
                </c:pt>
                <c:pt idx="287923">
                  <c:v>4.1579999999999999E-2</c:v>
                </c:pt>
                <c:pt idx="287924">
                  <c:v>4.1579999999999999E-2</c:v>
                </c:pt>
                <c:pt idx="287925">
                  <c:v>4.1578999999999998E-2</c:v>
                </c:pt>
                <c:pt idx="287926">
                  <c:v>4.1578999999999998E-2</c:v>
                </c:pt>
                <c:pt idx="287927">
                  <c:v>4.1578999999999998E-2</c:v>
                </c:pt>
                <c:pt idx="287928">
                  <c:v>4.1577999999999997E-2</c:v>
                </c:pt>
                <c:pt idx="287929">
                  <c:v>4.1577999999999997E-2</c:v>
                </c:pt>
                <c:pt idx="287930">
                  <c:v>4.1577999999999997E-2</c:v>
                </c:pt>
                <c:pt idx="287931">
                  <c:v>4.1577000000000003E-2</c:v>
                </c:pt>
                <c:pt idx="287932">
                  <c:v>4.1577000000000003E-2</c:v>
                </c:pt>
                <c:pt idx="287933">
                  <c:v>4.1577000000000003E-2</c:v>
                </c:pt>
                <c:pt idx="287934">
                  <c:v>4.1577000000000003E-2</c:v>
                </c:pt>
                <c:pt idx="287935">
                  <c:v>4.1577000000000003E-2</c:v>
                </c:pt>
                <c:pt idx="287936">
                  <c:v>4.1577999999999997E-2</c:v>
                </c:pt>
                <c:pt idx="287937">
                  <c:v>4.1577999999999997E-2</c:v>
                </c:pt>
                <c:pt idx="287938">
                  <c:v>4.1577999999999997E-2</c:v>
                </c:pt>
                <c:pt idx="287939">
                  <c:v>4.1577999999999997E-2</c:v>
                </c:pt>
                <c:pt idx="287940">
                  <c:v>4.1578999999999998E-2</c:v>
                </c:pt>
                <c:pt idx="287941">
                  <c:v>4.1578999999999998E-2</c:v>
                </c:pt>
                <c:pt idx="287942">
                  <c:v>4.1578999999999998E-2</c:v>
                </c:pt>
                <c:pt idx="287943">
                  <c:v>4.1579999999999999E-2</c:v>
                </c:pt>
                <c:pt idx="287944">
                  <c:v>4.1579999999999999E-2</c:v>
                </c:pt>
                <c:pt idx="287945">
                  <c:v>4.1581E-2</c:v>
                </c:pt>
                <c:pt idx="287946">
                  <c:v>4.1582000000000001E-2</c:v>
                </c:pt>
                <c:pt idx="287947">
                  <c:v>4.1583000000000002E-2</c:v>
                </c:pt>
                <c:pt idx="287948">
                  <c:v>4.1583000000000002E-2</c:v>
                </c:pt>
                <c:pt idx="287949">
                  <c:v>4.1584000000000003E-2</c:v>
                </c:pt>
                <c:pt idx="287950">
                  <c:v>4.1584999999999997E-2</c:v>
                </c:pt>
                <c:pt idx="287951">
                  <c:v>4.1585999999999998E-2</c:v>
                </c:pt>
                <c:pt idx="287952">
                  <c:v>4.1586999999999999E-2</c:v>
                </c:pt>
                <c:pt idx="287953">
                  <c:v>4.1588E-2</c:v>
                </c:pt>
                <c:pt idx="287954">
                  <c:v>4.1589000000000001E-2</c:v>
                </c:pt>
                <c:pt idx="287955">
                  <c:v>4.1590000000000002E-2</c:v>
                </c:pt>
                <c:pt idx="287956">
                  <c:v>4.1591000000000003E-2</c:v>
                </c:pt>
                <c:pt idx="287957">
                  <c:v>4.1591999999999997E-2</c:v>
                </c:pt>
                <c:pt idx="287958">
                  <c:v>4.1593999999999999E-2</c:v>
                </c:pt>
                <c:pt idx="287959">
                  <c:v>4.1595E-2</c:v>
                </c:pt>
                <c:pt idx="287960">
                  <c:v>4.1596000000000001E-2</c:v>
                </c:pt>
                <c:pt idx="287961">
                  <c:v>4.1598000000000003E-2</c:v>
                </c:pt>
                <c:pt idx="287962">
                  <c:v>4.1598999999999997E-2</c:v>
                </c:pt>
                <c:pt idx="287963">
                  <c:v>4.1599999999999998E-2</c:v>
                </c:pt>
                <c:pt idx="287964">
                  <c:v>4.1600999999999999E-2</c:v>
                </c:pt>
                <c:pt idx="287965">
                  <c:v>4.1603000000000001E-2</c:v>
                </c:pt>
                <c:pt idx="287966">
                  <c:v>4.1604000000000002E-2</c:v>
                </c:pt>
                <c:pt idx="287967">
                  <c:v>4.1605000000000003E-2</c:v>
                </c:pt>
                <c:pt idx="287968">
                  <c:v>4.1605999999999997E-2</c:v>
                </c:pt>
                <c:pt idx="287969">
                  <c:v>4.1606999999999998E-2</c:v>
                </c:pt>
                <c:pt idx="287970">
                  <c:v>4.1609E-2</c:v>
                </c:pt>
                <c:pt idx="287971">
                  <c:v>4.1610000000000001E-2</c:v>
                </c:pt>
                <c:pt idx="287972">
                  <c:v>4.1611000000000002E-2</c:v>
                </c:pt>
                <c:pt idx="287973">
                  <c:v>4.1612000000000003E-2</c:v>
                </c:pt>
                <c:pt idx="287974">
                  <c:v>4.1612999999999997E-2</c:v>
                </c:pt>
                <c:pt idx="287975">
                  <c:v>4.1613999999999998E-2</c:v>
                </c:pt>
                <c:pt idx="287976">
                  <c:v>4.1614999999999999E-2</c:v>
                </c:pt>
                <c:pt idx="287977">
                  <c:v>4.1616E-2</c:v>
                </c:pt>
                <c:pt idx="287978">
                  <c:v>4.1617000000000001E-2</c:v>
                </c:pt>
                <c:pt idx="287979">
                  <c:v>4.1617000000000001E-2</c:v>
                </c:pt>
                <c:pt idx="287980">
                  <c:v>4.1618000000000002E-2</c:v>
                </c:pt>
                <c:pt idx="287981">
                  <c:v>4.1619000000000003E-2</c:v>
                </c:pt>
                <c:pt idx="287982">
                  <c:v>4.1619000000000003E-2</c:v>
                </c:pt>
                <c:pt idx="287983">
                  <c:v>4.1619999999999997E-2</c:v>
                </c:pt>
                <c:pt idx="287984">
                  <c:v>4.1619999999999997E-2</c:v>
                </c:pt>
                <c:pt idx="287985">
                  <c:v>4.1620999999999998E-2</c:v>
                </c:pt>
                <c:pt idx="287986">
                  <c:v>4.1620999999999998E-2</c:v>
                </c:pt>
                <c:pt idx="287987">
                  <c:v>4.1620999999999998E-2</c:v>
                </c:pt>
                <c:pt idx="287988">
                  <c:v>4.1620999999999998E-2</c:v>
                </c:pt>
                <c:pt idx="287989">
                  <c:v>4.1620999999999998E-2</c:v>
                </c:pt>
                <c:pt idx="287990">
                  <c:v>4.1619999999999997E-2</c:v>
                </c:pt>
                <c:pt idx="287991">
                  <c:v>4.1619999999999997E-2</c:v>
                </c:pt>
                <c:pt idx="287992">
                  <c:v>4.1619999999999997E-2</c:v>
                </c:pt>
                <c:pt idx="287993">
                  <c:v>4.1619999999999997E-2</c:v>
                </c:pt>
                <c:pt idx="287994">
                  <c:v>4.1619000000000003E-2</c:v>
                </c:pt>
                <c:pt idx="287995">
                  <c:v>4.1619000000000003E-2</c:v>
                </c:pt>
                <c:pt idx="287996">
                  <c:v>4.1618000000000002E-2</c:v>
                </c:pt>
                <c:pt idx="287997">
                  <c:v>4.1617000000000001E-2</c:v>
                </c:pt>
                <c:pt idx="287998">
                  <c:v>4.1616E-2</c:v>
                </c:pt>
                <c:pt idx="287999">
                  <c:v>4.1616E-2</c:v>
                </c:pt>
                <c:pt idx="288000">
                  <c:v>4.1613999999999998E-2</c:v>
                </c:pt>
                <c:pt idx="288001">
                  <c:v>4.1612999999999997E-2</c:v>
                </c:pt>
                <c:pt idx="288002">
                  <c:v>4.1612000000000003E-2</c:v>
                </c:pt>
                <c:pt idx="288003">
                  <c:v>4.1611000000000002E-2</c:v>
                </c:pt>
                <c:pt idx="288004">
                  <c:v>4.1610000000000001E-2</c:v>
                </c:pt>
                <c:pt idx="288005">
                  <c:v>4.1607999999999999E-2</c:v>
                </c:pt>
                <c:pt idx="288006">
                  <c:v>4.1606999999999998E-2</c:v>
                </c:pt>
                <c:pt idx="288007">
                  <c:v>4.1605999999999997E-2</c:v>
                </c:pt>
                <c:pt idx="288008">
                  <c:v>4.1604000000000002E-2</c:v>
                </c:pt>
                <c:pt idx="288009">
                  <c:v>4.1602E-2</c:v>
                </c:pt>
                <c:pt idx="288010">
                  <c:v>4.1600999999999999E-2</c:v>
                </c:pt>
                <c:pt idx="288011">
                  <c:v>4.1598999999999997E-2</c:v>
                </c:pt>
                <c:pt idx="288012">
                  <c:v>4.1597000000000002E-2</c:v>
                </c:pt>
                <c:pt idx="288013">
                  <c:v>4.1595E-2</c:v>
                </c:pt>
                <c:pt idx="288014">
                  <c:v>4.1592999999999998E-2</c:v>
                </c:pt>
                <c:pt idx="288015">
                  <c:v>4.1591999999999997E-2</c:v>
                </c:pt>
                <c:pt idx="288016">
                  <c:v>4.1590000000000002E-2</c:v>
                </c:pt>
                <c:pt idx="288017">
                  <c:v>4.1588E-2</c:v>
                </c:pt>
                <c:pt idx="288018">
                  <c:v>4.1585999999999998E-2</c:v>
                </c:pt>
                <c:pt idx="288019">
                  <c:v>4.1584000000000003E-2</c:v>
                </c:pt>
                <c:pt idx="288020">
                  <c:v>4.1582000000000001E-2</c:v>
                </c:pt>
                <c:pt idx="288021">
                  <c:v>4.1579999999999999E-2</c:v>
                </c:pt>
                <c:pt idx="288022">
                  <c:v>4.1577999999999997E-2</c:v>
                </c:pt>
                <c:pt idx="288023">
                  <c:v>4.1576000000000002E-2</c:v>
                </c:pt>
                <c:pt idx="288024">
                  <c:v>4.1574E-2</c:v>
                </c:pt>
                <c:pt idx="288025">
                  <c:v>4.1571999999999998E-2</c:v>
                </c:pt>
                <c:pt idx="288026">
                  <c:v>4.1570000000000003E-2</c:v>
                </c:pt>
                <c:pt idx="288027">
                  <c:v>4.1568000000000001E-2</c:v>
                </c:pt>
                <c:pt idx="288028">
                  <c:v>4.1567E-2</c:v>
                </c:pt>
                <c:pt idx="288029">
                  <c:v>4.1564999999999998E-2</c:v>
                </c:pt>
                <c:pt idx="288030">
                  <c:v>4.1563000000000003E-2</c:v>
                </c:pt>
                <c:pt idx="288031">
                  <c:v>4.1562000000000002E-2</c:v>
                </c:pt>
                <c:pt idx="288032">
                  <c:v>4.156E-2</c:v>
                </c:pt>
                <c:pt idx="288033">
                  <c:v>4.1557999999999998E-2</c:v>
                </c:pt>
                <c:pt idx="288034">
                  <c:v>4.1556999999999997E-2</c:v>
                </c:pt>
                <c:pt idx="288035">
                  <c:v>4.1555000000000002E-2</c:v>
                </c:pt>
                <c:pt idx="288036">
                  <c:v>4.1553E-2</c:v>
                </c:pt>
                <c:pt idx="288037">
                  <c:v>4.1551999999999999E-2</c:v>
                </c:pt>
                <c:pt idx="288038">
                  <c:v>4.1549999999999997E-2</c:v>
                </c:pt>
                <c:pt idx="288039">
                  <c:v>4.1549000000000003E-2</c:v>
                </c:pt>
                <c:pt idx="288040">
                  <c:v>4.1548000000000002E-2</c:v>
                </c:pt>
                <c:pt idx="288041">
                  <c:v>4.1547000000000001E-2</c:v>
                </c:pt>
                <c:pt idx="288042">
                  <c:v>4.1546E-2</c:v>
                </c:pt>
                <c:pt idx="288043">
                  <c:v>4.1544999999999999E-2</c:v>
                </c:pt>
                <c:pt idx="288044">
                  <c:v>4.1543999999999998E-2</c:v>
                </c:pt>
                <c:pt idx="288045">
                  <c:v>4.1542999999999997E-2</c:v>
                </c:pt>
                <c:pt idx="288046">
                  <c:v>4.1542000000000003E-2</c:v>
                </c:pt>
                <c:pt idx="288047">
                  <c:v>4.1541000000000002E-2</c:v>
                </c:pt>
                <c:pt idx="288048">
                  <c:v>4.1540000000000001E-2</c:v>
                </c:pt>
                <c:pt idx="288049">
                  <c:v>4.1539E-2</c:v>
                </c:pt>
                <c:pt idx="288050">
                  <c:v>4.1539E-2</c:v>
                </c:pt>
                <c:pt idx="288051">
                  <c:v>4.1537999999999999E-2</c:v>
                </c:pt>
                <c:pt idx="288052">
                  <c:v>4.1537999999999999E-2</c:v>
                </c:pt>
                <c:pt idx="288053">
                  <c:v>4.1536999999999998E-2</c:v>
                </c:pt>
                <c:pt idx="288054">
                  <c:v>4.1536999999999998E-2</c:v>
                </c:pt>
                <c:pt idx="288055">
                  <c:v>4.1536999999999998E-2</c:v>
                </c:pt>
                <c:pt idx="288056">
                  <c:v>4.1535999999999997E-2</c:v>
                </c:pt>
                <c:pt idx="288057">
                  <c:v>4.1535999999999997E-2</c:v>
                </c:pt>
                <c:pt idx="288058">
                  <c:v>4.1535999999999997E-2</c:v>
                </c:pt>
                <c:pt idx="288059">
                  <c:v>4.1535999999999997E-2</c:v>
                </c:pt>
                <c:pt idx="288060">
                  <c:v>4.1535999999999997E-2</c:v>
                </c:pt>
                <c:pt idx="288061">
                  <c:v>4.1535999999999997E-2</c:v>
                </c:pt>
                <c:pt idx="288062">
                  <c:v>4.1535999999999997E-2</c:v>
                </c:pt>
                <c:pt idx="288063">
                  <c:v>4.1536999999999998E-2</c:v>
                </c:pt>
                <c:pt idx="288064">
                  <c:v>4.1536999999999998E-2</c:v>
                </c:pt>
                <c:pt idx="288065">
                  <c:v>4.1537999999999999E-2</c:v>
                </c:pt>
                <c:pt idx="288066">
                  <c:v>4.1537999999999999E-2</c:v>
                </c:pt>
                <c:pt idx="288067">
                  <c:v>4.1539E-2</c:v>
                </c:pt>
                <c:pt idx="288068">
                  <c:v>4.1540000000000001E-2</c:v>
                </c:pt>
                <c:pt idx="288069">
                  <c:v>4.1540000000000001E-2</c:v>
                </c:pt>
                <c:pt idx="288070">
                  <c:v>4.1541000000000002E-2</c:v>
                </c:pt>
                <c:pt idx="288071">
                  <c:v>4.1542000000000003E-2</c:v>
                </c:pt>
                <c:pt idx="288072">
                  <c:v>4.1542999999999997E-2</c:v>
                </c:pt>
                <c:pt idx="288073">
                  <c:v>4.1543999999999998E-2</c:v>
                </c:pt>
                <c:pt idx="288074">
                  <c:v>4.1544999999999999E-2</c:v>
                </c:pt>
                <c:pt idx="288075">
                  <c:v>4.1547000000000001E-2</c:v>
                </c:pt>
                <c:pt idx="288076">
                  <c:v>4.1548000000000002E-2</c:v>
                </c:pt>
                <c:pt idx="288077">
                  <c:v>4.1549999999999997E-2</c:v>
                </c:pt>
                <c:pt idx="288078">
                  <c:v>4.1550999999999998E-2</c:v>
                </c:pt>
                <c:pt idx="288079">
                  <c:v>4.1553E-2</c:v>
                </c:pt>
                <c:pt idx="288080">
                  <c:v>4.1554000000000001E-2</c:v>
                </c:pt>
                <c:pt idx="288081">
                  <c:v>4.1556000000000003E-2</c:v>
                </c:pt>
                <c:pt idx="288082">
                  <c:v>4.1556999999999997E-2</c:v>
                </c:pt>
                <c:pt idx="288083">
                  <c:v>4.1558999999999999E-2</c:v>
                </c:pt>
                <c:pt idx="288084">
                  <c:v>4.1561000000000001E-2</c:v>
                </c:pt>
                <c:pt idx="288085">
                  <c:v>4.1563000000000003E-2</c:v>
                </c:pt>
                <c:pt idx="288086">
                  <c:v>4.1564999999999998E-2</c:v>
                </c:pt>
                <c:pt idx="288087">
                  <c:v>4.1567E-2</c:v>
                </c:pt>
                <c:pt idx="288088">
                  <c:v>4.1569000000000002E-2</c:v>
                </c:pt>
                <c:pt idx="288089">
                  <c:v>4.1570999999999997E-2</c:v>
                </c:pt>
                <c:pt idx="288090">
                  <c:v>4.1572999999999999E-2</c:v>
                </c:pt>
                <c:pt idx="288091">
                  <c:v>4.1575000000000001E-2</c:v>
                </c:pt>
                <c:pt idx="288092">
                  <c:v>4.1577000000000003E-2</c:v>
                </c:pt>
                <c:pt idx="288093">
                  <c:v>4.1578999999999998E-2</c:v>
                </c:pt>
                <c:pt idx="288094">
                  <c:v>4.1581E-2</c:v>
                </c:pt>
                <c:pt idx="288095">
                  <c:v>4.1583000000000002E-2</c:v>
                </c:pt>
                <c:pt idx="288096">
                  <c:v>4.1584999999999997E-2</c:v>
                </c:pt>
                <c:pt idx="288097">
                  <c:v>4.1586999999999999E-2</c:v>
                </c:pt>
                <c:pt idx="288098">
                  <c:v>4.1589000000000001E-2</c:v>
                </c:pt>
                <c:pt idx="288099">
                  <c:v>4.1591000000000003E-2</c:v>
                </c:pt>
                <c:pt idx="288100">
                  <c:v>4.1592999999999998E-2</c:v>
                </c:pt>
                <c:pt idx="288101">
                  <c:v>4.1595E-2</c:v>
                </c:pt>
                <c:pt idx="288102">
                  <c:v>4.1597000000000002E-2</c:v>
                </c:pt>
                <c:pt idx="288103">
                  <c:v>4.1598999999999997E-2</c:v>
                </c:pt>
                <c:pt idx="288104">
                  <c:v>4.1599999999999998E-2</c:v>
                </c:pt>
                <c:pt idx="288105">
                  <c:v>4.1602E-2</c:v>
                </c:pt>
                <c:pt idx="288106">
                  <c:v>4.1604000000000002E-2</c:v>
                </c:pt>
                <c:pt idx="288107">
                  <c:v>4.1605000000000003E-2</c:v>
                </c:pt>
                <c:pt idx="288108">
                  <c:v>4.1606999999999998E-2</c:v>
                </c:pt>
                <c:pt idx="288109">
                  <c:v>4.1607999999999999E-2</c:v>
                </c:pt>
                <c:pt idx="288110">
                  <c:v>4.1609E-2</c:v>
                </c:pt>
                <c:pt idx="288111">
                  <c:v>4.1611000000000002E-2</c:v>
                </c:pt>
                <c:pt idx="288112">
                  <c:v>4.1612000000000003E-2</c:v>
                </c:pt>
                <c:pt idx="288113">
                  <c:v>4.1612999999999997E-2</c:v>
                </c:pt>
                <c:pt idx="288114">
                  <c:v>4.1613999999999998E-2</c:v>
                </c:pt>
                <c:pt idx="288115">
                  <c:v>4.1614999999999999E-2</c:v>
                </c:pt>
                <c:pt idx="288116">
                  <c:v>4.1616E-2</c:v>
                </c:pt>
                <c:pt idx="288117">
                  <c:v>4.1616E-2</c:v>
                </c:pt>
                <c:pt idx="288118">
                  <c:v>4.1617000000000001E-2</c:v>
                </c:pt>
                <c:pt idx="288119">
                  <c:v>4.1617000000000001E-2</c:v>
                </c:pt>
                <c:pt idx="288120">
                  <c:v>4.1618000000000002E-2</c:v>
                </c:pt>
                <c:pt idx="288121">
                  <c:v>4.1618000000000002E-2</c:v>
                </c:pt>
                <c:pt idx="288122">
                  <c:v>4.1618000000000002E-2</c:v>
                </c:pt>
                <c:pt idx="288123">
                  <c:v>4.1619000000000003E-2</c:v>
                </c:pt>
                <c:pt idx="288124">
                  <c:v>4.1619000000000003E-2</c:v>
                </c:pt>
                <c:pt idx="288125">
                  <c:v>4.1619000000000003E-2</c:v>
                </c:pt>
                <c:pt idx="288126">
                  <c:v>4.1618000000000002E-2</c:v>
                </c:pt>
                <c:pt idx="288127">
                  <c:v>4.1618000000000002E-2</c:v>
                </c:pt>
                <c:pt idx="288128">
                  <c:v>4.1618000000000002E-2</c:v>
                </c:pt>
                <c:pt idx="288129">
                  <c:v>4.1617000000000001E-2</c:v>
                </c:pt>
                <c:pt idx="288130">
                  <c:v>4.1616E-2</c:v>
                </c:pt>
                <c:pt idx="288131">
                  <c:v>4.1616E-2</c:v>
                </c:pt>
                <c:pt idx="288132">
                  <c:v>4.1614999999999999E-2</c:v>
                </c:pt>
                <c:pt idx="288133">
                  <c:v>4.1613999999999998E-2</c:v>
                </c:pt>
                <c:pt idx="288134">
                  <c:v>4.1612999999999997E-2</c:v>
                </c:pt>
                <c:pt idx="288135">
                  <c:v>4.1612000000000003E-2</c:v>
                </c:pt>
                <c:pt idx="288136">
                  <c:v>4.1611000000000002E-2</c:v>
                </c:pt>
                <c:pt idx="288137">
                  <c:v>4.1610000000000001E-2</c:v>
                </c:pt>
                <c:pt idx="288138">
                  <c:v>4.1609E-2</c:v>
                </c:pt>
                <c:pt idx="288139">
                  <c:v>4.1606999999999998E-2</c:v>
                </c:pt>
                <c:pt idx="288140">
                  <c:v>4.1605999999999997E-2</c:v>
                </c:pt>
                <c:pt idx="288141">
                  <c:v>4.1604000000000002E-2</c:v>
                </c:pt>
                <c:pt idx="288142">
                  <c:v>4.1603000000000001E-2</c:v>
                </c:pt>
                <c:pt idx="288143">
                  <c:v>4.1600999999999999E-2</c:v>
                </c:pt>
                <c:pt idx="288144">
                  <c:v>4.1598999999999997E-2</c:v>
                </c:pt>
                <c:pt idx="288145">
                  <c:v>4.1597000000000002E-2</c:v>
                </c:pt>
                <c:pt idx="288146">
                  <c:v>4.1596000000000001E-2</c:v>
                </c:pt>
                <c:pt idx="288147">
                  <c:v>4.1593999999999999E-2</c:v>
                </c:pt>
                <c:pt idx="288148">
                  <c:v>4.1591999999999997E-2</c:v>
                </c:pt>
                <c:pt idx="288149">
                  <c:v>4.1590000000000002E-2</c:v>
                </c:pt>
                <c:pt idx="288150">
                  <c:v>4.1588E-2</c:v>
                </c:pt>
                <c:pt idx="288151">
                  <c:v>4.1585999999999998E-2</c:v>
                </c:pt>
                <c:pt idx="288152">
                  <c:v>4.1584000000000003E-2</c:v>
                </c:pt>
                <c:pt idx="288153">
                  <c:v>4.1582000000000001E-2</c:v>
                </c:pt>
                <c:pt idx="288154">
                  <c:v>4.1579999999999999E-2</c:v>
                </c:pt>
                <c:pt idx="288155">
                  <c:v>4.1577000000000003E-2</c:v>
                </c:pt>
                <c:pt idx="288156">
                  <c:v>4.1575000000000001E-2</c:v>
                </c:pt>
                <c:pt idx="288157">
                  <c:v>4.1572999999999999E-2</c:v>
                </c:pt>
                <c:pt idx="288158">
                  <c:v>4.1570999999999997E-2</c:v>
                </c:pt>
                <c:pt idx="288159">
                  <c:v>4.1568000000000001E-2</c:v>
                </c:pt>
                <c:pt idx="288160">
                  <c:v>4.1565999999999999E-2</c:v>
                </c:pt>
                <c:pt idx="288161">
                  <c:v>4.1563999999999997E-2</c:v>
                </c:pt>
                <c:pt idx="288162">
                  <c:v>4.1562000000000002E-2</c:v>
                </c:pt>
                <c:pt idx="288163">
                  <c:v>4.1558999999999999E-2</c:v>
                </c:pt>
                <c:pt idx="288164">
                  <c:v>4.1556999999999997E-2</c:v>
                </c:pt>
                <c:pt idx="288165">
                  <c:v>4.1554000000000001E-2</c:v>
                </c:pt>
                <c:pt idx="288166">
                  <c:v>4.1551999999999999E-2</c:v>
                </c:pt>
                <c:pt idx="288167">
                  <c:v>4.1549000000000003E-2</c:v>
                </c:pt>
                <c:pt idx="288168">
                  <c:v>4.1547000000000001E-2</c:v>
                </c:pt>
                <c:pt idx="288169">
                  <c:v>4.1544999999999999E-2</c:v>
                </c:pt>
                <c:pt idx="288170">
                  <c:v>4.1542000000000003E-2</c:v>
                </c:pt>
                <c:pt idx="288171">
                  <c:v>4.1540000000000001E-2</c:v>
                </c:pt>
                <c:pt idx="288172">
                  <c:v>4.1536999999999998E-2</c:v>
                </c:pt>
                <c:pt idx="288173">
                  <c:v>4.1535000000000002E-2</c:v>
                </c:pt>
                <c:pt idx="288174">
                  <c:v>4.1533E-2</c:v>
                </c:pt>
                <c:pt idx="288175">
                  <c:v>4.1529999999999997E-2</c:v>
                </c:pt>
                <c:pt idx="288176">
                  <c:v>4.1528000000000002E-2</c:v>
                </c:pt>
                <c:pt idx="288177">
                  <c:v>4.1524999999999999E-2</c:v>
                </c:pt>
                <c:pt idx="288178">
                  <c:v>4.1522999999999997E-2</c:v>
                </c:pt>
                <c:pt idx="288179">
                  <c:v>4.1521000000000002E-2</c:v>
                </c:pt>
                <c:pt idx="288180">
                  <c:v>4.1517999999999999E-2</c:v>
                </c:pt>
                <c:pt idx="288181">
                  <c:v>4.1515999999999997E-2</c:v>
                </c:pt>
                <c:pt idx="288182">
                  <c:v>4.1514000000000002E-2</c:v>
                </c:pt>
                <c:pt idx="288183">
                  <c:v>4.1510999999999999E-2</c:v>
                </c:pt>
                <c:pt idx="288184">
                  <c:v>4.1508999999999997E-2</c:v>
                </c:pt>
                <c:pt idx="288185">
                  <c:v>4.1507000000000002E-2</c:v>
                </c:pt>
                <c:pt idx="288186">
                  <c:v>4.1505E-2</c:v>
                </c:pt>
                <c:pt idx="288187">
                  <c:v>4.1502999999999998E-2</c:v>
                </c:pt>
                <c:pt idx="288188">
                  <c:v>4.1500000000000002E-2</c:v>
                </c:pt>
                <c:pt idx="288189">
                  <c:v>4.1498E-2</c:v>
                </c:pt>
                <c:pt idx="288190">
                  <c:v>4.1495999999999998E-2</c:v>
                </c:pt>
                <c:pt idx="288191">
                  <c:v>4.1494000000000003E-2</c:v>
                </c:pt>
                <c:pt idx="288192">
                  <c:v>4.1492000000000001E-2</c:v>
                </c:pt>
                <c:pt idx="288193">
                  <c:v>4.1489999999999999E-2</c:v>
                </c:pt>
                <c:pt idx="288194">
                  <c:v>4.1487999999999997E-2</c:v>
                </c:pt>
                <c:pt idx="288195">
                  <c:v>4.1486000000000002E-2</c:v>
                </c:pt>
                <c:pt idx="288196">
                  <c:v>4.1485000000000001E-2</c:v>
                </c:pt>
                <c:pt idx="288197">
                  <c:v>4.1482999999999999E-2</c:v>
                </c:pt>
                <c:pt idx="288198">
                  <c:v>4.1480999999999997E-2</c:v>
                </c:pt>
                <c:pt idx="288199">
                  <c:v>4.1479000000000002E-2</c:v>
                </c:pt>
                <c:pt idx="288200">
                  <c:v>4.1477E-2</c:v>
                </c:pt>
                <c:pt idx="288201">
                  <c:v>4.1475999999999999E-2</c:v>
                </c:pt>
                <c:pt idx="288202">
                  <c:v>4.1473999999999997E-2</c:v>
                </c:pt>
                <c:pt idx="288203">
                  <c:v>4.1472000000000002E-2</c:v>
                </c:pt>
                <c:pt idx="288204">
                  <c:v>4.1471000000000001E-2</c:v>
                </c:pt>
                <c:pt idx="288205">
                  <c:v>4.1468999999999999E-2</c:v>
                </c:pt>
                <c:pt idx="288206">
                  <c:v>4.1467999999999998E-2</c:v>
                </c:pt>
                <c:pt idx="288207">
                  <c:v>4.1466000000000003E-2</c:v>
                </c:pt>
                <c:pt idx="288208">
                  <c:v>4.1465000000000002E-2</c:v>
                </c:pt>
                <c:pt idx="288209">
                  <c:v>4.1463E-2</c:v>
                </c:pt>
                <c:pt idx="288210">
                  <c:v>4.1461999999999999E-2</c:v>
                </c:pt>
                <c:pt idx="288211">
                  <c:v>4.1459999999999997E-2</c:v>
                </c:pt>
                <c:pt idx="288212">
                  <c:v>4.1459000000000003E-2</c:v>
                </c:pt>
                <c:pt idx="288213">
                  <c:v>4.1457000000000001E-2</c:v>
                </c:pt>
                <c:pt idx="288214">
                  <c:v>4.1456E-2</c:v>
                </c:pt>
                <c:pt idx="288215">
                  <c:v>4.1454999999999999E-2</c:v>
                </c:pt>
                <c:pt idx="288216">
                  <c:v>4.1452999999999997E-2</c:v>
                </c:pt>
                <c:pt idx="288217">
                  <c:v>4.1452000000000003E-2</c:v>
                </c:pt>
                <c:pt idx="288218">
                  <c:v>4.1451000000000002E-2</c:v>
                </c:pt>
                <c:pt idx="288219">
                  <c:v>4.1450000000000001E-2</c:v>
                </c:pt>
                <c:pt idx="288220">
                  <c:v>4.1447999999999999E-2</c:v>
                </c:pt>
                <c:pt idx="288221">
                  <c:v>4.1446999999999998E-2</c:v>
                </c:pt>
                <c:pt idx="288222">
                  <c:v>4.1445999999999997E-2</c:v>
                </c:pt>
                <c:pt idx="288223">
                  <c:v>4.1444000000000002E-2</c:v>
                </c:pt>
                <c:pt idx="288224">
                  <c:v>4.1443000000000001E-2</c:v>
                </c:pt>
                <c:pt idx="288225">
                  <c:v>4.1442E-2</c:v>
                </c:pt>
                <c:pt idx="288226">
                  <c:v>4.1440999999999999E-2</c:v>
                </c:pt>
                <c:pt idx="288227">
                  <c:v>4.1438999999999997E-2</c:v>
                </c:pt>
                <c:pt idx="288228">
                  <c:v>4.1438000000000003E-2</c:v>
                </c:pt>
                <c:pt idx="288229">
                  <c:v>4.1437000000000002E-2</c:v>
                </c:pt>
                <c:pt idx="288230">
                  <c:v>4.1436000000000001E-2</c:v>
                </c:pt>
                <c:pt idx="288231">
                  <c:v>4.1435E-2</c:v>
                </c:pt>
                <c:pt idx="288232">
                  <c:v>4.1433999999999999E-2</c:v>
                </c:pt>
                <c:pt idx="288233">
                  <c:v>4.1432999999999998E-2</c:v>
                </c:pt>
                <c:pt idx="288234">
                  <c:v>4.1431999999999997E-2</c:v>
                </c:pt>
                <c:pt idx="288235">
                  <c:v>4.1430000000000002E-2</c:v>
                </c:pt>
                <c:pt idx="288236">
                  <c:v>4.1429000000000001E-2</c:v>
                </c:pt>
                <c:pt idx="288237">
                  <c:v>4.1428E-2</c:v>
                </c:pt>
                <c:pt idx="288238">
                  <c:v>4.1426999999999999E-2</c:v>
                </c:pt>
                <c:pt idx="288239">
                  <c:v>4.1425999999999998E-2</c:v>
                </c:pt>
                <c:pt idx="288240">
                  <c:v>4.1424999999999997E-2</c:v>
                </c:pt>
                <c:pt idx="288241">
                  <c:v>4.1424000000000002E-2</c:v>
                </c:pt>
                <c:pt idx="288242">
                  <c:v>4.1424000000000002E-2</c:v>
                </c:pt>
                <c:pt idx="288243">
                  <c:v>4.1423000000000001E-2</c:v>
                </c:pt>
                <c:pt idx="288244">
                  <c:v>4.1422E-2</c:v>
                </c:pt>
                <c:pt idx="288245">
                  <c:v>4.1420999999999999E-2</c:v>
                </c:pt>
                <c:pt idx="288246">
                  <c:v>4.1419999999999998E-2</c:v>
                </c:pt>
                <c:pt idx="288247">
                  <c:v>4.1419999999999998E-2</c:v>
                </c:pt>
                <c:pt idx="288248">
                  <c:v>4.1418999999999997E-2</c:v>
                </c:pt>
                <c:pt idx="288249">
                  <c:v>4.1418000000000003E-2</c:v>
                </c:pt>
                <c:pt idx="288250">
                  <c:v>4.1418000000000003E-2</c:v>
                </c:pt>
                <c:pt idx="288251">
                  <c:v>4.1417000000000002E-2</c:v>
                </c:pt>
                <c:pt idx="288252">
                  <c:v>4.1417000000000002E-2</c:v>
                </c:pt>
                <c:pt idx="288253">
                  <c:v>4.1417000000000002E-2</c:v>
                </c:pt>
                <c:pt idx="288254">
                  <c:v>4.1417000000000002E-2</c:v>
                </c:pt>
                <c:pt idx="288255">
                  <c:v>4.1416000000000001E-2</c:v>
                </c:pt>
                <c:pt idx="288256">
                  <c:v>4.1416000000000001E-2</c:v>
                </c:pt>
                <c:pt idx="288257">
                  <c:v>4.1416000000000001E-2</c:v>
                </c:pt>
                <c:pt idx="288258">
                  <c:v>4.1416000000000001E-2</c:v>
                </c:pt>
                <c:pt idx="288259">
                  <c:v>4.1417000000000002E-2</c:v>
                </c:pt>
                <c:pt idx="288260">
                  <c:v>4.1417000000000002E-2</c:v>
                </c:pt>
                <c:pt idx="288261">
                  <c:v>4.1417000000000002E-2</c:v>
                </c:pt>
                <c:pt idx="288262">
                  <c:v>4.1417000000000002E-2</c:v>
                </c:pt>
                <c:pt idx="288263">
                  <c:v>4.1418000000000003E-2</c:v>
                </c:pt>
                <c:pt idx="288264">
                  <c:v>4.1418999999999997E-2</c:v>
                </c:pt>
                <c:pt idx="288265">
                  <c:v>4.1419999999999998E-2</c:v>
                </c:pt>
                <c:pt idx="288266">
                  <c:v>4.1419999999999998E-2</c:v>
                </c:pt>
                <c:pt idx="288267">
                  <c:v>4.1420999999999999E-2</c:v>
                </c:pt>
                <c:pt idx="288268">
                  <c:v>4.1423000000000001E-2</c:v>
                </c:pt>
                <c:pt idx="288269">
                  <c:v>4.1424000000000002E-2</c:v>
                </c:pt>
                <c:pt idx="288270">
                  <c:v>4.1424999999999997E-2</c:v>
                </c:pt>
                <c:pt idx="288271">
                  <c:v>4.1425999999999998E-2</c:v>
                </c:pt>
                <c:pt idx="288272">
                  <c:v>4.1428E-2</c:v>
                </c:pt>
                <c:pt idx="288273">
                  <c:v>4.1429000000000001E-2</c:v>
                </c:pt>
                <c:pt idx="288274">
                  <c:v>4.1431000000000003E-2</c:v>
                </c:pt>
                <c:pt idx="288275">
                  <c:v>4.1432999999999998E-2</c:v>
                </c:pt>
                <c:pt idx="288276">
                  <c:v>4.1435E-2</c:v>
                </c:pt>
                <c:pt idx="288277">
                  <c:v>4.1437000000000002E-2</c:v>
                </c:pt>
                <c:pt idx="288278">
                  <c:v>4.1438999999999997E-2</c:v>
                </c:pt>
                <c:pt idx="288279">
                  <c:v>4.1440999999999999E-2</c:v>
                </c:pt>
                <c:pt idx="288280">
                  <c:v>4.1443000000000001E-2</c:v>
                </c:pt>
                <c:pt idx="288281">
                  <c:v>4.1445000000000003E-2</c:v>
                </c:pt>
                <c:pt idx="288282">
                  <c:v>4.1447999999999999E-2</c:v>
                </c:pt>
                <c:pt idx="288283">
                  <c:v>4.1450000000000001E-2</c:v>
                </c:pt>
                <c:pt idx="288284">
                  <c:v>4.1452000000000003E-2</c:v>
                </c:pt>
                <c:pt idx="288285">
                  <c:v>4.1454999999999999E-2</c:v>
                </c:pt>
                <c:pt idx="288286">
                  <c:v>4.1457000000000001E-2</c:v>
                </c:pt>
                <c:pt idx="288287">
                  <c:v>4.1459999999999997E-2</c:v>
                </c:pt>
                <c:pt idx="288288">
                  <c:v>4.1463E-2</c:v>
                </c:pt>
                <c:pt idx="288289">
                  <c:v>4.1465000000000002E-2</c:v>
                </c:pt>
                <c:pt idx="288290">
                  <c:v>4.1467999999999998E-2</c:v>
                </c:pt>
                <c:pt idx="288291">
                  <c:v>4.1471000000000001E-2</c:v>
                </c:pt>
                <c:pt idx="288292">
                  <c:v>4.1473000000000003E-2</c:v>
                </c:pt>
                <c:pt idx="288293">
                  <c:v>4.1475999999999999E-2</c:v>
                </c:pt>
                <c:pt idx="288294">
                  <c:v>4.1478000000000001E-2</c:v>
                </c:pt>
                <c:pt idx="288295">
                  <c:v>4.1480999999999997E-2</c:v>
                </c:pt>
                <c:pt idx="288296">
                  <c:v>4.1482999999999999E-2</c:v>
                </c:pt>
                <c:pt idx="288297">
                  <c:v>4.1485000000000001E-2</c:v>
                </c:pt>
                <c:pt idx="288298">
                  <c:v>4.1487999999999997E-2</c:v>
                </c:pt>
                <c:pt idx="288299">
                  <c:v>4.1489999999999999E-2</c:v>
                </c:pt>
                <c:pt idx="288300">
                  <c:v>4.1492000000000001E-2</c:v>
                </c:pt>
                <c:pt idx="288301">
                  <c:v>4.1494000000000003E-2</c:v>
                </c:pt>
                <c:pt idx="288302">
                  <c:v>4.1496999999999999E-2</c:v>
                </c:pt>
                <c:pt idx="288303">
                  <c:v>4.1498E-2</c:v>
                </c:pt>
                <c:pt idx="288304">
                  <c:v>4.1500000000000002E-2</c:v>
                </c:pt>
                <c:pt idx="288305">
                  <c:v>4.1501999999999997E-2</c:v>
                </c:pt>
                <c:pt idx="288306">
                  <c:v>4.1502999999999998E-2</c:v>
                </c:pt>
                <c:pt idx="288307">
                  <c:v>4.1505E-2</c:v>
                </c:pt>
                <c:pt idx="288308">
                  <c:v>4.1506000000000001E-2</c:v>
                </c:pt>
                <c:pt idx="288309">
                  <c:v>4.1507000000000002E-2</c:v>
                </c:pt>
                <c:pt idx="288310">
                  <c:v>4.1508000000000003E-2</c:v>
                </c:pt>
                <c:pt idx="288311">
                  <c:v>4.1508999999999997E-2</c:v>
                </c:pt>
                <c:pt idx="288312">
                  <c:v>4.1509999999999998E-2</c:v>
                </c:pt>
                <c:pt idx="288313">
                  <c:v>4.1509999999999998E-2</c:v>
                </c:pt>
                <c:pt idx="288314">
                  <c:v>4.1509999999999998E-2</c:v>
                </c:pt>
                <c:pt idx="288315">
                  <c:v>4.1510999999999999E-2</c:v>
                </c:pt>
                <c:pt idx="288316">
                  <c:v>4.1509999999999998E-2</c:v>
                </c:pt>
                <c:pt idx="288317">
                  <c:v>4.1509999999999998E-2</c:v>
                </c:pt>
                <c:pt idx="288318">
                  <c:v>4.1509999999999998E-2</c:v>
                </c:pt>
                <c:pt idx="288319">
                  <c:v>4.1508999999999997E-2</c:v>
                </c:pt>
                <c:pt idx="288320">
                  <c:v>4.1508000000000003E-2</c:v>
                </c:pt>
                <c:pt idx="288321">
                  <c:v>4.1507000000000002E-2</c:v>
                </c:pt>
                <c:pt idx="288322">
                  <c:v>4.1506000000000001E-2</c:v>
                </c:pt>
                <c:pt idx="288323">
                  <c:v>4.1503999999999999E-2</c:v>
                </c:pt>
                <c:pt idx="288324">
                  <c:v>4.1502999999999998E-2</c:v>
                </c:pt>
                <c:pt idx="288325">
                  <c:v>4.1501000000000003E-2</c:v>
                </c:pt>
                <c:pt idx="288326">
                  <c:v>4.1499000000000001E-2</c:v>
                </c:pt>
                <c:pt idx="288327">
                  <c:v>4.1496999999999999E-2</c:v>
                </c:pt>
                <c:pt idx="288328">
                  <c:v>4.1494000000000003E-2</c:v>
                </c:pt>
                <c:pt idx="288329">
                  <c:v>4.1491E-2</c:v>
                </c:pt>
                <c:pt idx="288330">
                  <c:v>4.1487999999999997E-2</c:v>
                </c:pt>
                <c:pt idx="288331">
                  <c:v>4.1485000000000001E-2</c:v>
                </c:pt>
                <c:pt idx="288332">
                  <c:v>4.1481999999999998E-2</c:v>
                </c:pt>
                <c:pt idx="288333">
                  <c:v>4.1479000000000002E-2</c:v>
                </c:pt>
                <c:pt idx="288334">
                  <c:v>4.1474999999999998E-2</c:v>
                </c:pt>
                <c:pt idx="288335">
                  <c:v>4.1471000000000001E-2</c:v>
                </c:pt>
                <c:pt idx="288336">
                  <c:v>4.1466999999999997E-2</c:v>
                </c:pt>
                <c:pt idx="288337">
                  <c:v>4.1463E-2</c:v>
                </c:pt>
                <c:pt idx="288338">
                  <c:v>4.1459000000000003E-2</c:v>
                </c:pt>
                <c:pt idx="288339">
                  <c:v>4.1454999999999999E-2</c:v>
                </c:pt>
                <c:pt idx="288340">
                  <c:v>4.1450000000000001E-2</c:v>
                </c:pt>
                <c:pt idx="288341">
                  <c:v>4.1445000000000003E-2</c:v>
                </c:pt>
                <c:pt idx="288342">
                  <c:v>4.1440999999999999E-2</c:v>
                </c:pt>
                <c:pt idx="288343">
                  <c:v>4.1436000000000001E-2</c:v>
                </c:pt>
                <c:pt idx="288344">
                  <c:v>4.1431000000000003E-2</c:v>
                </c:pt>
                <c:pt idx="288345">
                  <c:v>4.1425999999999998E-2</c:v>
                </c:pt>
                <c:pt idx="288346">
                  <c:v>4.1420999999999999E-2</c:v>
                </c:pt>
                <c:pt idx="288347">
                  <c:v>4.1416000000000001E-2</c:v>
                </c:pt>
                <c:pt idx="288348">
                  <c:v>4.1410000000000002E-2</c:v>
                </c:pt>
                <c:pt idx="288349">
                  <c:v>4.1404999999999997E-2</c:v>
                </c:pt>
                <c:pt idx="288350">
                  <c:v>4.1399999999999999E-2</c:v>
                </c:pt>
                <c:pt idx="288351">
                  <c:v>4.1395000000000001E-2</c:v>
                </c:pt>
                <c:pt idx="288352">
                  <c:v>4.1389000000000002E-2</c:v>
                </c:pt>
                <c:pt idx="288353">
                  <c:v>4.1383999999999997E-2</c:v>
                </c:pt>
                <c:pt idx="288354">
                  <c:v>4.1378999999999999E-2</c:v>
                </c:pt>
                <c:pt idx="288355">
                  <c:v>4.1374000000000001E-2</c:v>
                </c:pt>
                <c:pt idx="288356">
                  <c:v>4.1369000000000003E-2</c:v>
                </c:pt>
                <c:pt idx="288357">
                  <c:v>4.1363999999999998E-2</c:v>
                </c:pt>
                <c:pt idx="288358">
                  <c:v>4.1359E-2</c:v>
                </c:pt>
                <c:pt idx="288359">
                  <c:v>4.1354000000000002E-2</c:v>
                </c:pt>
                <c:pt idx="288360">
                  <c:v>4.1349999999999998E-2</c:v>
                </c:pt>
                <c:pt idx="288361">
                  <c:v>4.1345E-2</c:v>
                </c:pt>
                <c:pt idx="288362">
                  <c:v>4.1341000000000003E-2</c:v>
                </c:pt>
                <c:pt idx="288363">
                  <c:v>4.1336999999999999E-2</c:v>
                </c:pt>
                <c:pt idx="288364">
                  <c:v>4.1333000000000002E-2</c:v>
                </c:pt>
                <c:pt idx="288365">
                  <c:v>4.1328999999999998E-2</c:v>
                </c:pt>
                <c:pt idx="288366">
                  <c:v>4.1325000000000001E-2</c:v>
                </c:pt>
                <c:pt idx="288367">
                  <c:v>4.1321999999999998E-2</c:v>
                </c:pt>
                <c:pt idx="288368">
                  <c:v>4.1318000000000001E-2</c:v>
                </c:pt>
                <c:pt idx="288369">
                  <c:v>4.1315999999999999E-2</c:v>
                </c:pt>
                <c:pt idx="288370">
                  <c:v>4.1313000000000002E-2</c:v>
                </c:pt>
                <c:pt idx="288371">
                  <c:v>4.1309999999999999E-2</c:v>
                </c:pt>
                <c:pt idx="288372">
                  <c:v>4.1307999999999997E-2</c:v>
                </c:pt>
                <c:pt idx="288373">
                  <c:v>4.1306000000000002E-2</c:v>
                </c:pt>
                <c:pt idx="288374">
                  <c:v>4.1305000000000001E-2</c:v>
                </c:pt>
                <c:pt idx="288375">
                  <c:v>4.1302999999999999E-2</c:v>
                </c:pt>
                <c:pt idx="288376">
                  <c:v>4.1301999999999998E-2</c:v>
                </c:pt>
                <c:pt idx="288377">
                  <c:v>4.1300999999999997E-2</c:v>
                </c:pt>
                <c:pt idx="288378">
                  <c:v>4.1300000000000003E-2</c:v>
                </c:pt>
                <c:pt idx="288379">
                  <c:v>4.1299000000000002E-2</c:v>
                </c:pt>
                <c:pt idx="288380">
                  <c:v>4.1299000000000002E-2</c:v>
                </c:pt>
                <c:pt idx="288381">
                  <c:v>4.1299000000000002E-2</c:v>
                </c:pt>
                <c:pt idx="288382">
                  <c:v>4.1300000000000003E-2</c:v>
                </c:pt>
                <c:pt idx="288383">
                  <c:v>4.1300000000000003E-2</c:v>
                </c:pt>
                <c:pt idx="288384">
                  <c:v>4.1300999999999997E-2</c:v>
                </c:pt>
                <c:pt idx="288385">
                  <c:v>4.1301999999999998E-2</c:v>
                </c:pt>
                <c:pt idx="288386">
                  <c:v>4.1302999999999999E-2</c:v>
                </c:pt>
                <c:pt idx="288387">
                  <c:v>4.1305000000000001E-2</c:v>
                </c:pt>
                <c:pt idx="288388">
                  <c:v>4.1306000000000002E-2</c:v>
                </c:pt>
                <c:pt idx="288389">
                  <c:v>4.1307999999999997E-2</c:v>
                </c:pt>
                <c:pt idx="288390">
                  <c:v>4.1309999999999999E-2</c:v>
                </c:pt>
                <c:pt idx="288391">
                  <c:v>4.1312000000000001E-2</c:v>
                </c:pt>
                <c:pt idx="288392">
                  <c:v>4.1314999999999998E-2</c:v>
                </c:pt>
                <c:pt idx="288393">
                  <c:v>4.1317E-2</c:v>
                </c:pt>
                <c:pt idx="288394">
                  <c:v>4.1320000000000003E-2</c:v>
                </c:pt>
                <c:pt idx="288395">
                  <c:v>4.1322999999999999E-2</c:v>
                </c:pt>
                <c:pt idx="288396">
                  <c:v>4.1326000000000002E-2</c:v>
                </c:pt>
                <c:pt idx="288397">
                  <c:v>4.1328999999999998E-2</c:v>
                </c:pt>
                <c:pt idx="288398">
                  <c:v>4.1332000000000001E-2</c:v>
                </c:pt>
                <c:pt idx="288399">
                  <c:v>4.1334999999999997E-2</c:v>
                </c:pt>
                <c:pt idx="288400">
                  <c:v>4.1339000000000001E-2</c:v>
                </c:pt>
                <c:pt idx="288401">
                  <c:v>4.1341999999999997E-2</c:v>
                </c:pt>
                <c:pt idx="288402">
                  <c:v>4.1346000000000001E-2</c:v>
                </c:pt>
                <c:pt idx="288403">
                  <c:v>4.1348999999999997E-2</c:v>
                </c:pt>
                <c:pt idx="288404">
                  <c:v>4.1353000000000001E-2</c:v>
                </c:pt>
                <c:pt idx="288405">
                  <c:v>4.1355999999999997E-2</c:v>
                </c:pt>
                <c:pt idx="288406">
                  <c:v>4.1360000000000001E-2</c:v>
                </c:pt>
                <c:pt idx="288407">
                  <c:v>4.1363999999999998E-2</c:v>
                </c:pt>
                <c:pt idx="288408">
                  <c:v>4.1368000000000002E-2</c:v>
                </c:pt>
                <c:pt idx="288409">
                  <c:v>4.1370999999999998E-2</c:v>
                </c:pt>
                <c:pt idx="288410">
                  <c:v>4.1375000000000002E-2</c:v>
                </c:pt>
                <c:pt idx="288411">
                  <c:v>4.1377999999999998E-2</c:v>
                </c:pt>
                <c:pt idx="288412">
                  <c:v>4.1382000000000002E-2</c:v>
                </c:pt>
                <c:pt idx="288413">
                  <c:v>4.1384999999999998E-2</c:v>
                </c:pt>
                <c:pt idx="288414">
                  <c:v>4.1389000000000002E-2</c:v>
                </c:pt>
                <c:pt idx="288415">
                  <c:v>4.1391999999999998E-2</c:v>
                </c:pt>
                <c:pt idx="288416">
                  <c:v>4.1395000000000001E-2</c:v>
                </c:pt>
                <c:pt idx="288417">
                  <c:v>4.1397999999999997E-2</c:v>
                </c:pt>
                <c:pt idx="288418">
                  <c:v>4.1402000000000001E-2</c:v>
                </c:pt>
                <c:pt idx="288419">
                  <c:v>4.1404999999999997E-2</c:v>
                </c:pt>
                <c:pt idx="288420">
                  <c:v>4.1408E-2</c:v>
                </c:pt>
                <c:pt idx="288421">
                  <c:v>4.1410000000000002E-2</c:v>
                </c:pt>
                <c:pt idx="288422">
                  <c:v>4.1412999999999998E-2</c:v>
                </c:pt>
                <c:pt idx="288423">
                  <c:v>4.1416000000000001E-2</c:v>
                </c:pt>
                <c:pt idx="288424">
                  <c:v>4.1418000000000003E-2</c:v>
                </c:pt>
                <c:pt idx="288425">
                  <c:v>4.1419999999999998E-2</c:v>
                </c:pt>
                <c:pt idx="288426">
                  <c:v>4.1422E-2</c:v>
                </c:pt>
                <c:pt idx="288427">
                  <c:v>4.1424999999999997E-2</c:v>
                </c:pt>
                <c:pt idx="288428">
                  <c:v>4.1426999999999999E-2</c:v>
                </c:pt>
                <c:pt idx="288429">
                  <c:v>4.1429000000000001E-2</c:v>
                </c:pt>
                <c:pt idx="288430">
                  <c:v>4.1431000000000003E-2</c:v>
                </c:pt>
                <c:pt idx="288431">
                  <c:v>4.1431999999999997E-2</c:v>
                </c:pt>
                <c:pt idx="288432">
                  <c:v>4.1433999999999999E-2</c:v>
                </c:pt>
                <c:pt idx="288433">
                  <c:v>4.1435E-2</c:v>
                </c:pt>
                <c:pt idx="288434">
                  <c:v>4.1437000000000002E-2</c:v>
                </c:pt>
                <c:pt idx="288435">
                  <c:v>4.1438000000000003E-2</c:v>
                </c:pt>
                <c:pt idx="288436">
                  <c:v>4.1438999999999997E-2</c:v>
                </c:pt>
                <c:pt idx="288437">
                  <c:v>4.1439999999999998E-2</c:v>
                </c:pt>
                <c:pt idx="288438">
                  <c:v>4.1439999999999998E-2</c:v>
                </c:pt>
                <c:pt idx="288439">
                  <c:v>4.1440999999999999E-2</c:v>
                </c:pt>
                <c:pt idx="288440">
                  <c:v>4.1442E-2</c:v>
                </c:pt>
                <c:pt idx="288441">
                  <c:v>4.1443000000000001E-2</c:v>
                </c:pt>
                <c:pt idx="288442">
                  <c:v>4.1443000000000001E-2</c:v>
                </c:pt>
                <c:pt idx="288443">
                  <c:v>4.1443000000000001E-2</c:v>
                </c:pt>
                <c:pt idx="288444">
                  <c:v>4.1444000000000002E-2</c:v>
                </c:pt>
                <c:pt idx="288445">
                  <c:v>4.1444000000000002E-2</c:v>
                </c:pt>
                <c:pt idx="288446">
                  <c:v>4.1444000000000002E-2</c:v>
                </c:pt>
                <c:pt idx="288447">
                  <c:v>4.1444000000000002E-2</c:v>
                </c:pt>
                <c:pt idx="288448">
                  <c:v>4.1444000000000002E-2</c:v>
                </c:pt>
                <c:pt idx="288449">
                  <c:v>4.1444000000000002E-2</c:v>
                </c:pt>
                <c:pt idx="288450">
                  <c:v>4.1443000000000001E-2</c:v>
                </c:pt>
                <c:pt idx="288451">
                  <c:v>4.1443000000000001E-2</c:v>
                </c:pt>
                <c:pt idx="288452">
                  <c:v>4.1443000000000001E-2</c:v>
                </c:pt>
                <c:pt idx="288453">
                  <c:v>4.1442E-2</c:v>
                </c:pt>
                <c:pt idx="288454">
                  <c:v>4.1442E-2</c:v>
                </c:pt>
                <c:pt idx="288455">
                  <c:v>4.1442E-2</c:v>
                </c:pt>
                <c:pt idx="288456">
                  <c:v>4.1440999999999999E-2</c:v>
                </c:pt>
                <c:pt idx="288457">
                  <c:v>4.1439999999999998E-2</c:v>
                </c:pt>
                <c:pt idx="288458">
                  <c:v>4.1439999999999998E-2</c:v>
                </c:pt>
                <c:pt idx="288459">
                  <c:v>4.1438999999999997E-2</c:v>
                </c:pt>
                <c:pt idx="288460">
                  <c:v>4.1438000000000003E-2</c:v>
                </c:pt>
                <c:pt idx="288461">
                  <c:v>4.1437000000000002E-2</c:v>
                </c:pt>
                <c:pt idx="288462">
                  <c:v>4.1437000000000002E-2</c:v>
                </c:pt>
                <c:pt idx="288463">
                  <c:v>4.1436000000000001E-2</c:v>
                </c:pt>
                <c:pt idx="288464">
                  <c:v>4.1435E-2</c:v>
                </c:pt>
                <c:pt idx="288465">
                  <c:v>4.1433999999999999E-2</c:v>
                </c:pt>
                <c:pt idx="288466">
                  <c:v>4.1432999999999998E-2</c:v>
                </c:pt>
                <c:pt idx="288467">
                  <c:v>4.1432999999999998E-2</c:v>
                </c:pt>
                <c:pt idx="288468">
                  <c:v>4.1431999999999997E-2</c:v>
                </c:pt>
                <c:pt idx="288469">
                  <c:v>4.1431000000000003E-2</c:v>
                </c:pt>
                <c:pt idx="288470">
                  <c:v>4.1430000000000002E-2</c:v>
                </c:pt>
                <c:pt idx="288471">
                  <c:v>4.1429000000000001E-2</c:v>
                </c:pt>
                <c:pt idx="288472">
                  <c:v>4.1428E-2</c:v>
                </c:pt>
                <c:pt idx="288473">
                  <c:v>4.1426999999999999E-2</c:v>
                </c:pt>
                <c:pt idx="288474">
                  <c:v>4.1425999999999998E-2</c:v>
                </c:pt>
                <c:pt idx="288475">
                  <c:v>4.1424999999999997E-2</c:v>
                </c:pt>
                <c:pt idx="288476">
                  <c:v>4.1424000000000002E-2</c:v>
                </c:pt>
                <c:pt idx="288477">
                  <c:v>4.1423000000000001E-2</c:v>
                </c:pt>
                <c:pt idx="288478">
                  <c:v>4.1423000000000001E-2</c:v>
                </c:pt>
                <c:pt idx="288479">
                  <c:v>4.1422E-2</c:v>
                </c:pt>
                <c:pt idx="288480">
                  <c:v>4.1420999999999999E-2</c:v>
                </c:pt>
                <c:pt idx="288481">
                  <c:v>4.1419999999999998E-2</c:v>
                </c:pt>
                <c:pt idx="288482">
                  <c:v>4.1418999999999997E-2</c:v>
                </c:pt>
                <c:pt idx="288483">
                  <c:v>4.1418000000000003E-2</c:v>
                </c:pt>
                <c:pt idx="288484">
                  <c:v>4.1417000000000002E-2</c:v>
                </c:pt>
                <c:pt idx="288485">
                  <c:v>4.1416000000000001E-2</c:v>
                </c:pt>
                <c:pt idx="288486">
                  <c:v>4.1415E-2</c:v>
                </c:pt>
                <c:pt idx="288487">
                  <c:v>4.1415E-2</c:v>
                </c:pt>
                <c:pt idx="288488">
                  <c:v>4.1413999999999999E-2</c:v>
                </c:pt>
                <c:pt idx="288489">
                  <c:v>4.1412999999999998E-2</c:v>
                </c:pt>
                <c:pt idx="288490">
                  <c:v>4.1411999999999997E-2</c:v>
                </c:pt>
                <c:pt idx="288491">
                  <c:v>4.1411999999999997E-2</c:v>
                </c:pt>
                <c:pt idx="288492">
                  <c:v>4.1411000000000003E-2</c:v>
                </c:pt>
                <c:pt idx="288493">
                  <c:v>4.1410000000000002E-2</c:v>
                </c:pt>
                <c:pt idx="288494">
                  <c:v>4.1409000000000001E-2</c:v>
                </c:pt>
                <c:pt idx="288495">
                  <c:v>4.1409000000000001E-2</c:v>
                </c:pt>
                <c:pt idx="288496">
                  <c:v>4.1408E-2</c:v>
                </c:pt>
                <c:pt idx="288497">
                  <c:v>4.1406999999999999E-2</c:v>
                </c:pt>
                <c:pt idx="288498">
                  <c:v>4.1406999999999999E-2</c:v>
                </c:pt>
                <c:pt idx="288499">
                  <c:v>4.1405999999999998E-2</c:v>
                </c:pt>
                <c:pt idx="288500">
                  <c:v>4.1405999999999998E-2</c:v>
                </c:pt>
                <c:pt idx="288501">
                  <c:v>4.1404999999999997E-2</c:v>
                </c:pt>
                <c:pt idx="288502">
                  <c:v>4.1404999999999997E-2</c:v>
                </c:pt>
                <c:pt idx="288503">
                  <c:v>4.1404000000000003E-2</c:v>
                </c:pt>
                <c:pt idx="288504">
                  <c:v>4.1404000000000003E-2</c:v>
                </c:pt>
                <c:pt idx="288505">
                  <c:v>4.1403000000000002E-2</c:v>
                </c:pt>
                <c:pt idx="288506">
                  <c:v>4.1403000000000002E-2</c:v>
                </c:pt>
                <c:pt idx="288507">
                  <c:v>4.1402000000000001E-2</c:v>
                </c:pt>
                <c:pt idx="288508">
                  <c:v>4.1402000000000001E-2</c:v>
                </c:pt>
                <c:pt idx="288509">
                  <c:v>4.1402000000000001E-2</c:v>
                </c:pt>
                <c:pt idx="288510">
                  <c:v>4.1401E-2</c:v>
                </c:pt>
                <c:pt idx="288511">
                  <c:v>4.1401E-2</c:v>
                </c:pt>
                <c:pt idx="288512">
                  <c:v>4.1401E-2</c:v>
                </c:pt>
                <c:pt idx="288513">
                  <c:v>4.1401E-2</c:v>
                </c:pt>
                <c:pt idx="288514">
                  <c:v>4.1399999999999999E-2</c:v>
                </c:pt>
                <c:pt idx="288515">
                  <c:v>4.1399999999999999E-2</c:v>
                </c:pt>
                <c:pt idx="288516">
                  <c:v>4.1399999999999999E-2</c:v>
                </c:pt>
                <c:pt idx="288517">
                  <c:v>4.1399999999999999E-2</c:v>
                </c:pt>
                <c:pt idx="288518">
                  <c:v>4.1398999999999998E-2</c:v>
                </c:pt>
                <c:pt idx="288519">
                  <c:v>4.1398999999999998E-2</c:v>
                </c:pt>
                <c:pt idx="288520">
                  <c:v>4.1398999999999998E-2</c:v>
                </c:pt>
                <c:pt idx="288521">
                  <c:v>4.1397999999999997E-2</c:v>
                </c:pt>
                <c:pt idx="288522">
                  <c:v>4.1397999999999997E-2</c:v>
                </c:pt>
                <c:pt idx="288523">
                  <c:v>4.1397999999999997E-2</c:v>
                </c:pt>
                <c:pt idx="288524">
                  <c:v>4.1397999999999997E-2</c:v>
                </c:pt>
                <c:pt idx="288525">
                  <c:v>4.1397000000000003E-2</c:v>
                </c:pt>
                <c:pt idx="288526">
                  <c:v>4.1397000000000003E-2</c:v>
                </c:pt>
                <c:pt idx="288527">
                  <c:v>4.1397000000000003E-2</c:v>
                </c:pt>
                <c:pt idx="288528">
                  <c:v>4.1397000000000003E-2</c:v>
                </c:pt>
                <c:pt idx="288529">
                  <c:v>4.1396000000000002E-2</c:v>
                </c:pt>
                <c:pt idx="288530">
                  <c:v>4.1396000000000002E-2</c:v>
                </c:pt>
                <c:pt idx="288531">
                  <c:v>4.1395000000000001E-2</c:v>
                </c:pt>
                <c:pt idx="288532">
                  <c:v>4.1395000000000001E-2</c:v>
                </c:pt>
                <c:pt idx="288533">
                  <c:v>4.1395000000000001E-2</c:v>
                </c:pt>
                <c:pt idx="288534">
                  <c:v>4.1394E-2</c:v>
                </c:pt>
                <c:pt idx="288535">
                  <c:v>4.1394E-2</c:v>
                </c:pt>
                <c:pt idx="288536">
                  <c:v>4.1392999999999999E-2</c:v>
                </c:pt>
                <c:pt idx="288537">
                  <c:v>4.1392999999999999E-2</c:v>
                </c:pt>
                <c:pt idx="288538">
                  <c:v>4.1392999999999999E-2</c:v>
                </c:pt>
                <c:pt idx="288539">
                  <c:v>4.1391999999999998E-2</c:v>
                </c:pt>
                <c:pt idx="288540">
                  <c:v>4.1390999999999997E-2</c:v>
                </c:pt>
                <c:pt idx="288541">
                  <c:v>4.1390999999999997E-2</c:v>
                </c:pt>
                <c:pt idx="288542">
                  <c:v>4.1390000000000003E-2</c:v>
                </c:pt>
                <c:pt idx="288543">
                  <c:v>4.1390000000000003E-2</c:v>
                </c:pt>
                <c:pt idx="288544">
                  <c:v>4.1389000000000002E-2</c:v>
                </c:pt>
                <c:pt idx="288545">
                  <c:v>4.1388000000000001E-2</c:v>
                </c:pt>
                <c:pt idx="288546">
                  <c:v>4.1388000000000001E-2</c:v>
                </c:pt>
                <c:pt idx="288547">
                  <c:v>4.1387E-2</c:v>
                </c:pt>
                <c:pt idx="288548">
                  <c:v>4.1387E-2</c:v>
                </c:pt>
                <c:pt idx="288549">
                  <c:v>4.1385999999999999E-2</c:v>
                </c:pt>
                <c:pt idx="288550">
                  <c:v>4.1384999999999998E-2</c:v>
                </c:pt>
                <c:pt idx="288551">
                  <c:v>4.1383999999999997E-2</c:v>
                </c:pt>
                <c:pt idx="288552">
                  <c:v>4.1383999999999997E-2</c:v>
                </c:pt>
                <c:pt idx="288553">
                  <c:v>4.1383000000000003E-2</c:v>
                </c:pt>
                <c:pt idx="288554">
                  <c:v>4.1382000000000002E-2</c:v>
                </c:pt>
                <c:pt idx="288555">
                  <c:v>4.1381000000000001E-2</c:v>
                </c:pt>
                <c:pt idx="288556">
                  <c:v>4.138E-2</c:v>
                </c:pt>
                <c:pt idx="288557">
                  <c:v>4.138E-2</c:v>
                </c:pt>
                <c:pt idx="288558">
                  <c:v>4.1378999999999999E-2</c:v>
                </c:pt>
                <c:pt idx="288559">
                  <c:v>4.1377999999999998E-2</c:v>
                </c:pt>
                <c:pt idx="288560">
                  <c:v>4.1376999999999997E-2</c:v>
                </c:pt>
                <c:pt idx="288561">
                  <c:v>4.1376999999999997E-2</c:v>
                </c:pt>
                <c:pt idx="288562">
                  <c:v>4.1376000000000003E-2</c:v>
                </c:pt>
                <c:pt idx="288563">
                  <c:v>4.1375000000000002E-2</c:v>
                </c:pt>
                <c:pt idx="288564">
                  <c:v>4.1374000000000001E-2</c:v>
                </c:pt>
                <c:pt idx="288565">
                  <c:v>4.1373E-2</c:v>
                </c:pt>
                <c:pt idx="288566">
                  <c:v>4.1371999999999999E-2</c:v>
                </c:pt>
                <c:pt idx="288567">
                  <c:v>4.1370999999999998E-2</c:v>
                </c:pt>
                <c:pt idx="288568">
                  <c:v>4.1369999999999997E-2</c:v>
                </c:pt>
                <c:pt idx="288569">
                  <c:v>4.1369000000000003E-2</c:v>
                </c:pt>
                <c:pt idx="288570">
                  <c:v>4.1369000000000003E-2</c:v>
                </c:pt>
                <c:pt idx="288571">
                  <c:v>4.1368000000000002E-2</c:v>
                </c:pt>
                <c:pt idx="288572">
                  <c:v>4.1367000000000001E-2</c:v>
                </c:pt>
                <c:pt idx="288573">
                  <c:v>4.1366E-2</c:v>
                </c:pt>
                <c:pt idx="288574">
                  <c:v>4.1364999999999999E-2</c:v>
                </c:pt>
                <c:pt idx="288575">
                  <c:v>4.1363999999999998E-2</c:v>
                </c:pt>
                <c:pt idx="288576">
                  <c:v>4.1362999999999997E-2</c:v>
                </c:pt>
                <c:pt idx="288577">
                  <c:v>4.1362000000000003E-2</c:v>
                </c:pt>
                <c:pt idx="288578">
                  <c:v>4.1361000000000002E-2</c:v>
                </c:pt>
                <c:pt idx="288579">
                  <c:v>4.1360000000000001E-2</c:v>
                </c:pt>
                <c:pt idx="288580">
                  <c:v>4.1359E-2</c:v>
                </c:pt>
                <c:pt idx="288581">
                  <c:v>4.1357999999999999E-2</c:v>
                </c:pt>
                <c:pt idx="288582">
                  <c:v>4.1356999999999998E-2</c:v>
                </c:pt>
                <c:pt idx="288583">
                  <c:v>4.1355999999999997E-2</c:v>
                </c:pt>
                <c:pt idx="288584">
                  <c:v>4.1355000000000003E-2</c:v>
                </c:pt>
                <c:pt idx="288585">
                  <c:v>4.1354000000000002E-2</c:v>
                </c:pt>
                <c:pt idx="288586">
                  <c:v>4.1353000000000001E-2</c:v>
                </c:pt>
                <c:pt idx="288587">
                  <c:v>4.1352E-2</c:v>
                </c:pt>
                <c:pt idx="288588">
                  <c:v>4.1350999999999999E-2</c:v>
                </c:pt>
                <c:pt idx="288589">
                  <c:v>4.1349999999999998E-2</c:v>
                </c:pt>
                <c:pt idx="288590">
                  <c:v>4.1348999999999997E-2</c:v>
                </c:pt>
                <c:pt idx="288591">
                  <c:v>4.1348000000000003E-2</c:v>
                </c:pt>
                <c:pt idx="288592">
                  <c:v>4.1347000000000002E-2</c:v>
                </c:pt>
                <c:pt idx="288593">
                  <c:v>4.1346000000000001E-2</c:v>
                </c:pt>
                <c:pt idx="288594">
                  <c:v>4.1345E-2</c:v>
                </c:pt>
                <c:pt idx="288595">
                  <c:v>4.1343999999999999E-2</c:v>
                </c:pt>
                <c:pt idx="288596">
                  <c:v>4.1342999999999998E-2</c:v>
                </c:pt>
                <c:pt idx="288597">
                  <c:v>4.1342999999999998E-2</c:v>
                </c:pt>
                <c:pt idx="288598">
                  <c:v>4.1341999999999997E-2</c:v>
                </c:pt>
                <c:pt idx="288599">
                  <c:v>4.1341000000000003E-2</c:v>
                </c:pt>
                <c:pt idx="288600">
                  <c:v>4.1340000000000002E-2</c:v>
                </c:pt>
                <c:pt idx="288601">
                  <c:v>4.1339000000000001E-2</c:v>
                </c:pt>
                <c:pt idx="288602">
                  <c:v>4.1338E-2</c:v>
                </c:pt>
                <c:pt idx="288603">
                  <c:v>4.1336999999999999E-2</c:v>
                </c:pt>
                <c:pt idx="288604">
                  <c:v>4.1336999999999999E-2</c:v>
                </c:pt>
                <c:pt idx="288605">
                  <c:v>4.1335999999999998E-2</c:v>
                </c:pt>
                <c:pt idx="288606">
                  <c:v>4.1334999999999997E-2</c:v>
                </c:pt>
                <c:pt idx="288607">
                  <c:v>4.1334999999999997E-2</c:v>
                </c:pt>
                <c:pt idx="288608">
                  <c:v>4.1334000000000003E-2</c:v>
                </c:pt>
                <c:pt idx="288609">
                  <c:v>4.1333000000000002E-2</c:v>
                </c:pt>
                <c:pt idx="288610">
                  <c:v>4.1333000000000002E-2</c:v>
                </c:pt>
                <c:pt idx="288611">
                  <c:v>4.1332000000000001E-2</c:v>
                </c:pt>
                <c:pt idx="288612">
                  <c:v>4.1332000000000001E-2</c:v>
                </c:pt>
                <c:pt idx="288613">
                  <c:v>4.1331E-2</c:v>
                </c:pt>
                <c:pt idx="288614">
                  <c:v>4.1329999999999999E-2</c:v>
                </c:pt>
                <c:pt idx="288615">
                  <c:v>4.1329999999999999E-2</c:v>
                </c:pt>
                <c:pt idx="288616">
                  <c:v>4.1328999999999998E-2</c:v>
                </c:pt>
                <c:pt idx="288617">
                  <c:v>4.1328999999999998E-2</c:v>
                </c:pt>
                <c:pt idx="288618">
                  <c:v>4.1328999999999998E-2</c:v>
                </c:pt>
                <c:pt idx="288619">
                  <c:v>4.1327999999999997E-2</c:v>
                </c:pt>
                <c:pt idx="288620">
                  <c:v>4.1327999999999997E-2</c:v>
                </c:pt>
                <c:pt idx="288621">
                  <c:v>4.1327999999999997E-2</c:v>
                </c:pt>
                <c:pt idx="288622">
                  <c:v>4.1327000000000003E-2</c:v>
                </c:pt>
                <c:pt idx="288623">
                  <c:v>4.1327000000000003E-2</c:v>
                </c:pt>
                <c:pt idx="288624">
                  <c:v>4.1326000000000002E-2</c:v>
                </c:pt>
                <c:pt idx="288625">
                  <c:v>4.1326000000000002E-2</c:v>
                </c:pt>
                <c:pt idx="288626">
                  <c:v>4.1325000000000001E-2</c:v>
                </c:pt>
                <c:pt idx="288627">
                  <c:v>4.1325000000000001E-2</c:v>
                </c:pt>
                <c:pt idx="288628">
                  <c:v>4.1325000000000001E-2</c:v>
                </c:pt>
                <c:pt idx="288629">
                  <c:v>4.1324E-2</c:v>
                </c:pt>
                <c:pt idx="288630">
                  <c:v>4.1324E-2</c:v>
                </c:pt>
                <c:pt idx="288631">
                  <c:v>4.1324E-2</c:v>
                </c:pt>
                <c:pt idx="288632">
                  <c:v>4.1322999999999999E-2</c:v>
                </c:pt>
                <c:pt idx="288633">
                  <c:v>4.1322999999999999E-2</c:v>
                </c:pt>
                <c:pt idx="288634">
                  <c:v>4.1321999999999998E-2</c:v>
                </c:pt>
                <c:pt idx="288635">
                  <c:v>4.1320999999999997E-2</c:v>
                </c:pt>
                <c:pt idx="288636">
                  <c:v>4.1320999999999997E-2</c:v>
                </c:pt>
                <c:pt idx="288637">
                  <c:v>4.1320000000000003E-2</c:v>
                </c:pt>
                <c:pt idx="288638">
                  <c:v>4.1319000000000002E-2</c:v>
                </c:pt>
                <c:pt idx="288639">
                  <c:v>4.1319000000000002E-2</c:v>
                </c:pt>
                <c:pt idx="288640">
                  <c:v>4.1318000000000001E-2</c:v>
                </c:pt>
                <c:pt idx="288641">
                  <c:v>4.1318000000000001E-2</c:v>
                </c:pt>
                <c:pt idx="288642">
                  <c:v>4.1317E-2</c:v>
                </c:pt>
                <c:pt idx="288643">
                  <c:v>4.1315999999999999E-2</c:v>
                </c:pt>
                <c:pt idx="288644">
                  <c:v>4.1314999999999998E-2</c:v>
                </c:pt>
                <c:pt idx="288645">
                  <c:v>4.1313999999999997E-2</c:v>
                </c:pt>
                <c:pt idx="288646">
                  <c:v>4.1313000000000002E-2</c:v>
                </c:pt>
                <c:pt idx="288647">
                  <c:v>4.1312000000000001E-2</c:v>
                </c:pt>
                <c:pt idx="288648">
                  <c:v>4.1311E-2</c:v>
                </c:pt>
                <c:pt idx="288649">
                  <c:v>4.1309999999999999E-2</c:v>
                </c:pt>
                <c:pt idx="288650">
                  <c:v>4.1308999999999998E-2</c:v>
                </c:pt>
                <c:pt idx="288651">
                  <c:v>4.1307999999999997E-2</c:v>
                </c:pt>
                <c:pt idx="288652">
                  <c:v>4.1307000000000003E-2</c:v>
                </c:pt>
                <c:pt idx="288653">
                  <c:v>4.1306000000000002E-2</c:v>
                </c:pt>
                <c:pt idx="288654">
                  <c:v>4.1304E-2</c:v>
                </c:pt>
                <c:pt idx="288655">
                  <c:v>4.1302999999999999E-2</c:v>
                </c:pt>
                <c:pt idx="288656">
                  <c:v>4.1301999999999998E-2</c:v>
                </c:pt>
                <c:pt idx="288657">
                  <c:v>4.1300999999999997E-2</c:v>
                </c:pt>
                <c:pt idx="288658">
                  <c:v>4.1299000000000002E-2</c:v>
                </c:pt>
                <c:pt idx="288659">
                  <c:v>4.1298000000000001E-2</c:v>
                </c:pt>
                <c:pt idx="288660">
                  <c:v>4.1295999999999999E-2</c:v>
                </c:pt>
                <c:pt idx="288661">
                  <c:v>4.1294999999999998E-2</c:v>
                </c:pt>
                <c:pt idx="288662">
                  <c:v>4.1293999999999997E-2</c:v>
                </c:pt>
                <c:pt idx="288663">
                  <c:v>4.1292000000000002E-2</c:v>
                </c:pt>
                <c:pt idx="288664">
                  <c:v>4.1291000000000001E-2</c:v>
                </c:pt>
                <c:pt idx="288665">
                  <c:v>4.129E-2</c:v>
                </c:pt>
                <c:pt idx="288666">
                  <c:v>4.1287999999999998E-2</c:v>
                </c:pt>
                <c:pt idx="288667">
                  <c:v>4.1286999999999997E-2</c:v>
                </c:pt>
                <c:pt idx="288668">
                  <c:v>4.1286000000000003E-2</c:v>
                </c:pt>
                <c:pt idx="288669">
                  <c:v>4.1284000000000001E-2</c:v>
                </c:pt>
                <c:pt idx="288670">
                  <c:v>4.1283E-2</c:v>
                </c:pt>
                <c:pt idx="288671">
                  <c:v>4.1281999999999999E-2</c:v>
                </c:pt>
                <c:pt idx="288672">
                  <c:v>4.1279999999999997E-2</c:v>
                </c:pt>
                <c:pt idx="288673">
                  <c:v>4.1279000000000003E-2</c:v>
                </c:pt>
                <c:pt idx="288674">
                  <c:v>4.1278000000000002E-2</c:v>
                </c:pt>
                <c:pt idx="288675">
                  <c:v>4.1277000000000001E-2</c:v>
                </c:pt>
                <c:pt idx="288676">
                  <c:v>4.1276E-2</c:v>
                </c:pt>
                <c:pt idx="288677">
                  <c:v>4.1274999999999999E-2</c:v>
                </c:pt>
                <c:pt idx="288678">
                  <c:v>4.1273999999999998E-2</c:v>
                </c:pt>
                <c:pt idx="288679">
                  <c:v>4.1272999999999997E-2</c:v>
                </c:pt>
                <c:pt idx="288680">
                  <c:v>4.1272000000000003E-2</c:v>
                </c:pt>
                <c:pt idx="288681">
                  <c:v>4.1271000000000002E-2</c:v>
                </c:pt>
                <c:pt idx="288682">
                  <c:v>4.1270000000000001E-2</c:v>
                </c:pt>
                <c:pt idx="288683">
                  <c:v>4.1269E-2</c:v>
                </c:pt>
                <c:pt idx="288684">
                  <c:v>4.1269E-2</c:v>
                </c:pt>
                <c:pt idx="288685">
                  <c:v>4.1267999999999999E-2</c:v>
                </c:pt>
                <c:pt idx="288686">
                  <c:v>4.1266999999999998E-2</c:v>
                </c:pt>
                <c:pt idx="288687">
                  <c:v>4.1266999999999998E-2</c:v>
                </c:pt>
                <c:pt idx="288688">
                  <c:v>4.1265999999999997E-2</c:v>
                </c:pt>
                <c:pt idx="288689">
                  <c:v>4.1265999999999997E-2</c:v>
                </c:pt>
                <c:pt idx="288690">
                  <c:v>4.1265000000000003E-2</c:v>
                </c:pt>
                <c:pt idx="288691">
                  <c:v>4.1265000000000003E-2</c:v>
                </c:pt>
                <c:pt idx="288692">
                  <c:v>4.1265000000000003E-2</c:v>
                </c:pt>
                <c:pt idx="288693">
                  <c:v>4.1264000000000002E-2</c:v>
                </c:pt>
                <c:pt idx="288694">
                  <c:v>4.1264000000000002E-2</c:v>
                </c:pt>
                <c:pt idx="288695">
                  <c:v>4.1264000000000002E-2</c:v>
                </c:pt>
                <c:pt idx="288696">
                  <c:v>4.1264000000000002E-2</c:v>
                </c:pt>
                <c:pt idx="288697">
                  <c:v>4.1263000000000001E-2</c:v>
                </c:pt>
                <c:pt idx="288698">
                  <c:v>4.1263000000000001E-2</c:v>
                </c:pt>
                <c:pt idx="288699">
                  <c:v>4.1263000000000001E-2</c:v>
                </c:pt>
                <c:pt idx="288700">
                  <c:v>4.1264000000000002E-2</c:v>
                </c:pt>
                <c:pt idx="288701">
                  <c:v>4.1264000000000002E-2</c:v>
                </c:pt>
                <c:pt idx="288702">
                  <c:v>4.1264000000000002E-2</c:v>
                </c:pt>
                <c:pt idx="288703">
                  <c:v>4.1264000000000002E-2</c:v>
                </c:pt>
                <c:pt idx="288704">
                  <c:v>4.1264000000000002E-2</c:v>
                </c:pt>
                <c:pt idx="288705">
                  <c:v>4.1264000000000002E-2</c:v>
                </c:pt>
                <c:pt idx="288706">
                  <c:v>4.1264000000000002E-2</c:v>
                </c:pt>
                <c:pt idx="288707">
                  <c:v>4.1264000000000002E-2</c:v>
                </c:pt>
                <c:pt idx="288708">
                  <c:v>4.1265000000000003E-2</c:v>
                </c:pt>
                <c:pt idx="288709">
                  <c:v>4.1265000000000003E-2</c:v>
                </c:pt>
                <c:pt idx="288710">
                  <c:v>4.1265000000000003E-2</c:v>
                </c:pt>
                <c:pt idx="288711">
                  <c:v>4.1265000000000003E-2</c:v>
                </c:pt>
                <c:pt idx="288712">
                  <c:v>4.1265999999999997E-2</c:v>
                </c:pt>
                <c:pt idx="288713">
                  <c:v>4.1265999999999997E-2</c:v>
                </c:pt>
                <c:pt idx="288714">
                  <c:v>4.1265999999999997E-2</c:v>
                </c:pt>
                <c:pt idx="288715">
                  <c:v>4.1266999999999998E-2</c:v>
                </c:pt>
                <c:pt idx="288716">
                  <c:v>4.1266999999999998E-2</c:v>
                </c:pt>
                <c:pt idx="288717">
                  <c:v>4.1266999999999998E-2</c:v>
                </c:pt>
                <c:pt idx="288718">
                  <c:v>4.1266999999999998E-2</c:v>
                </c:pt>
                <c:pt idx="288719">
                  <c:v>4.1267999999999999E-2</c:v>
                </c:pt>
                <c:pt idx="288720">
                  <c:v>4.1267999999999999E-2</c:v>
                </c:pt>
                <c:pt idx="288721">
                  <c:v>4.1267999999999999E-2</c:v>
                </c:pt>
                <c:pt idx="288722">
                  <c:v>4.1267999999999999E-2</c:v>
                </c:pt>
                <c:pt idx="288723">
                  <c:v>4.1267999999999999E-2</c:v>
                </c:pt>
                <c:pt idx="288724">
                  <c:v>4.1269E-2</c:v>
                </c:pt>
                <c:pt idx="288725">
                  <c:v>4.1269E-2</c:v>
                </c:pt>
                <c:pt idx="288726">
                  <c:v>4.1269E-2</c:v>
                </c:pt>
                <c:pt idx="288727">
                  <c:v>4.1269E-2</c:v>
                </c:pt>
                <c:pt idx="288728">
                  <c:v>4.1269E-2</c:v>
                </c:pt>
                <c:pt idx="288729">
                  <c:v>4.1269E-2</c:v>
                </c:pt>
                <c:pt idx="288730">
                  <c:v>4.1269E-2</c:v>
                </c:pt>
                <c:pt idx="288731">
                  <c:v>4.1269E-2</c:v>
                </c:pt>
                <c:pt idx="288732">
                  <c:v>4.1269E-2</c:v>
                </c:pt>
                <c:pt idx="288733">
                  <c:v>4.1267999999999999E-2</c:v>
                </c:pt>
                <c:pt idx="288734">
                  <c:v>4.1267999999999999E-2</c:v>
                </c:pt>
                <c:pt idx="288735">
                  <c:v>4.1267999999999999E-2</c:v>
                </c:pt>
                <c:pt idx="288736">
                  <c:v>4.1267999999999999E-2</c:v>
                </c:pt>
                <c:pt idx="288737">
                  <c:v>4.1267999999999999E-2</c:v>
                </c:pt>
                <c:pt idx="288738">
                  <c:v>4.1266999999999998E-2</c:v>
                </c:pt>
                <c:pt idx="288739">
                  <c:v>4.1266999999999998E-2</c:v>
                </c:pt>
                <c:pt idx="288740">
                  <c:v>4.1265999999999997E-2</c:v>
                </c:pt>
                <c:pt idx="288741">
                  <c:v>4.1265999999999997E-2</c:v>
                </c:pt>
                <c:pt idx="288742">
                  <c:v>4.1265000000000003E-2</c:v>
                </c:pt>
                <c:pt idx="288743">
                  <c:v>4.1264000000000002E-2</c:v>
                </c:pt>
                <c:pt idx="288744">
                  <c:v>4.1264000000000002E-2</c:v>
                </c:pt>
                <c:pt idx="288745">
                  <c:v>4.1263000000000001E-2</c:v>
                </c:pt>
                <c:pt idx="288746">
                  <c:v>4.1262E-2</c:v>
                </c:pt>
                <c:pt idx="288747">
                  <c:v>4.1262E-2</c:v>
                </c:pt>
                <c:pt idx="288748">
                  <c:v>4.1260999999999999E-2</c:v>
                </c:pt>
                <c:pt idx="288749">
                  <c:v>4.1259999999999998E-2</c:v>
                </c:pt>
                <c:pt idx="288750">
                  <c:v>4.1258999999999997E-2</c:v>
                </c:pt>
                <c:pt idx="288751">
                  <c:v>4.1258000000000003E-2</c:v>
                </c:pt>
                <c:pt idx="288752">
                  <c:v>4.1257000000000002E-2</c:v>
                </c:pt>
                <c:pt idx="288753">
                  <c:v>4.1256000000000001E-2</c:v>
                </c:pt>
                <c:pt idx="288754">
                  <c:v>4.1255E-2</c:v>
                </c:pt>
                <c:pt idx="288755">
                  <c:v>4.1253999999999999E-2</c:v>
                </c:pt>
                <c:pt idx="288756">
                  <c:v>4.1252999999999998E-2</c:v>
                </c:pt>
                <c:pt idx="288757">
                  <c:v>4.1251999999999997E-2</c:v>
                </c:pt>
                <c:pt idx="288758">
                  <c:v>4.1251000000000003E-2</c:v>
                </c:pt>
                <c:pt idx="288759">
                  <c:v>4.1250000000000002E-2</c:v>
                </c:pt>
                <c:pt idx="288760">
                  <c:v>4.1249000000000001E-2</c:v>
                </c:pt>
                <c:pt idx="288761">
                  <c:v>4.1248E-2</c:v>
                </c:pt>
                <c:pt idx="288762">
                  <c:v>4.1246999999999999E-2</c:v>
                </c:pt>
                <c:pt idx="288763">
                  <c:v>4.1245999999999998E-2</c:v>
                </c:pt>
                <c:pt idx="288764">
                  <c:v>4.1244999999999997E-2</c:v>
                </c:pt>
                <c:pt idx="288765">
                  <c:v>4.1244000000000003E-2</c:v>
                </c:pt>
                <c:pt idx="288766">
                  <c:v>4.1243000000000002E-2</c:v>
                </c:pt>
                <c:pt idx="288767">
                  <c:v>4.1242000000000001E-2</c:v>
                </c:pt>
                <c:pt idx="288768">
                  <c:v>4.1241E-2</c:v>
                </c:pt>
                <c:pt idx="288769">
                  <c:v>4.1239999999999999E-2</c:v>
                </c:pt>
                <c:pt idx="288770">
                  <c:v>4.1238999999999998E-2</c:v>
                </c:pt>
                <c:pt idx="288771">
                  <c:v>4.1238999999999998E-2</c:v>
                </c:pt>
                <c:pt idx="288772">
                  <c:v>4.1237999999999997E-2</c:v>
                </c:pt>
                <c:pt idx="288773">
                  <c:v>4.1237000000000003E-2</c:v>
                </c:pt>
                <c:pt idx="288774">
                  <c:v>4.1237000000000003E-2</c:v>
                </c:pt>
                <c:pt idx="288775">
                  <c:v>4.1236000000000002E-2</c:v>
                </c:pt>
                <c:pt idx="288776">
                  <c:v>4.1235000000000001E-2</c:v>
                </c:pt>
                <c:pt idx="288777">
                  <c:v>4.1235000000000001E-2</c:v>
                </c:pt>
                <c:pt idx="288778">
                  <c:v>4.1235000000000001E-2</c:v>
                </c:pt>
                <c:pt idx="288779">
                  <c:v>4.1234E-2</c:v>
                </c:pt>
                <c:pt idx="288780">
                  <c:v>4.1234E-2</c:v>
                </c:pt>
                <c:pt idx="288781">
                  <c:v>4.1234E-2</c:v>
                </c:pt>
                <c:pt idx="288782">
                  <c:v>4.1234E-2</c:v>
                </c:pt>
                <c:pt idx="288783">
                  <c:v>4.1234E-2</c:v>
                </c:pt>
                <c:pt idx="288784">
                  <c:v>4.1234E-2</c:v>
                </c:pt>
                <c:pt idx="288785">
                  <c:v>4.1234E-2</c:v>
                </c:pt>
                <c:pt idx="288786">
                  <c:v>4.1234E-2</c:v>
                </c:pt>
                <c:pt idx="288787">
                  <c:v>4.1235000000000001E-2</c:v>
                </c:pt>
                <c:pt idx="288788">
                  <c:v>4.1235000000000001E-2</c:v>
                </c:pt>
                <c:pt idx="288789">
                  <c:v>4.1235000000000001E-2</c:v>
                </c:pt>
                <c:pt idx="288790">
                  <c:v>4.1236000000000002E-2</c:v>
                </c:pt>
                <c:pt idx="288791">
                  <c:v>4.1236000000000002E-2</c:v>
                </c:pt>
                <c:pt idx="288792">
                  <c:v>4.1237000000000003E-2</c:v>
                </c:pt>
                <c:pt idx="288793">
                  <c:v>4.1237999999999997E-2</c:v>
                </c:pt>
                <c:pt idx="288794">
                  <c:v>4.1237999999999997E-2</c:v>
                </c:pt>
                <c:pt idx="288795">
                  <c:v>4.1238999999999998E-2</c:v>
                </c:pt>
                <c:pt idx="288796">
                  <c:v>4.1239999999999999E-2</c:v>
                </c:pt>
                <c:pt idx="288797">
                  <c:v>4.1241E-2</c:v>
                </c:pt>
                <c:pt idx="288798">
                  <c:v>4.1242000000000001E-2</c:v>
                </c:pt>
                <c:pt idx="288799">
                  <c:v>4.1243000000000002E-2</c:v>
                </c:pt>
                <c:pt idx="288800">
                  <c:v>4.1244000000000003E-2</c:v>
                </c:pt>
                <c:pt idx="288801">
                  <c:v>4.1244999999999997E-2</c:v>
                </c:pt>
                <c:pt idx="288802">
                  <c:v>4.1245999999999998E-2</c:v>
                </c:pt>
                <c:pt idx="288803">
                  <c:v>4.1246999999999999E-2</c:v>
                </c:pt>
                <c:pt idx="288804">
                  <c:v>4.1248E-2</c:v>
                </c:pt>
                <c:pt idx="288805">
                  <c:v>4.1249000000000001E-2</c:v>
                </c:pt>
                <c:pt idx="288806">
                  <c:v>4.1250000000000002E-2</c:v>
                </c:pt>
                <c:pt idx="288807">
                  <c:v>4.1251000000000003E-2</c:v>
                </c:pt>
                <c:pt idx="288808">
                  <c:v>4.1251999999999997E-2</c:v>
                </c:pt>
                <c:pt idx="288809">
                  <c:v>4.1252999999999998E-2</c:v>
                </c:pt>
                <c:pt idx="288810">
                  <c:v>4.1255E-2</c:v>
                </c:pt>
                <c:pt idx="288811">
                  <c:v>4.1256000000000001E-2</c:v>
                </c:pt>
                <c:pt idx="288812">
                  <c:v>4.1256000000000001E-2</c:v>
                </c:pt>
                <c:pt idx="288813">
                  <c:v>4.1257000000000002E-2</c:v>
                </c:pt>
                <c:pt idx="288814">
                  <c:v>4.1258000000000003E-2</c:v>
                </c:pt>
                <c:pt idx="288815">
                  <c:v>4.1258999999999997E-2</c:v>
                </c:pt>
                <c:pt idx="288816">
                  <c:v>4.1259999999999998E-2</c:v>
                </c:pt>
                <c:pt idx="288817">
                  <c:v>4.1260999999999999E-2</c:v>
                </c:pt>
                <c:pt idx="288818">
                  <c:v>4.1262E-2</c:v>
                </c:pt>
                <c:pt idx="288819">
                  <c:v>4.1263000000000001E-2</c:v>
                </c:pt>
                <c:pt idx="288820">
                  <c:v>4.1264000000000002E-2</c:v>
                </c:pt>
                <c:pt idx="288821">
                  <c:v>4.1265000000000003E-2</c:v>
                </c:pt>
                <c:pt idx="288822">
                  <c:v>4.1265999999999997E-2</c:v>
                </c:pt>
                <c:pt idx="288823">
                  <c:v>4.1265999999999997E-2</c:v>
                </c:pt>
                <c:pt idx="288824">
                  <c:v>4.1266999999999998E-2</c:v>
                </c:pt>
                <c:pt idx="288825">
                  <c:v>4.1267999999999999E-2</c:v>
                </c:pt>
                <c:pt idx="288826">
                  <c:v>4.1267999999999999E-2</c:v>
                </c:pt>
                <c:pt idx="288827">
                  <c:v>4.1269E-2</c:v>
                </c:pt>
                <c:pt idx="288828">
                  <c:v>4.1269E-2</c:v>
                </c:pt>
                <c:pt idx="288829">
                  <c:v>4.1270000000000001E-2</c:v>
                </c:pt>
                <c:pt idx="288830">
                  <c:v>4.1270000000000001E-2</c:v>
                </c:pt>
                <c:pt idx="288831">
                  <c:v>4.1271000000000002E-2</c:v>
                </c:pt>
                <c:pt idx="288832">
                  <c:v>4.1271000000000002E-2</c:v>
                </c:pt>
                <c:pt idx="288833">
                  <c:v>4.1272000000000003E-2</c:v>
                </c:pt>
                <c:pt idx="288834">
                  <c:v>4.1272000000000003E-2</c:v>
                </c:pt>
                <c:pt idx="288835">
                  <c:v>4.1272000000000003E-2</c:v>
                </c:pt>
                <c:pt idx="288836">
                  <c:v>4.1272000000000003E-2</c:v>
                </c:pt>
                <c:pt idx="288837">
                  <c:v>4.1272999999999997E-2</c:v>
                </c:pt>
                <c:pt idx="288838">
                  <c:v>4.1272999999999997E-2</c:v>
                </c:pt>
                <c:pt idx="288839">
                  <c:v>4.1272999999999997E-2</c:v>
                </c:pt>
                <c:pt idx="288840">
                  <c:v>4.1272999999999997E-2</c:v>
                </c:pt>
                <c:pt idx="288841">
                  <c:v>4.1272999999999997E-2</c:v>
                </c:pt>
                <c:pt idx="288842">
                  <c:v>4.1272999999999997E-2</c:v>
                </c:pt>
                <c:pt idx="288843">
                  <c:v>4.1272999999999997E-2</c:v>
                </c:pt>
                <c:pt idx="288844">
                  <c:v>4.1272999999999997E-2</c:v>
                </c:pt>
                <c:pt idx="288845">
                  <c:v>4.1272999999999997E-2</c:v>
                </c:pt>
                <c:pt idx="288846">
                  <c:v>4.1272999999999997E-2</c:v>
                </c:pt>
                <c:pt idx="288847">
                  <c:v>4.1272999999999997E-2</c:v>
                </c:pt>
                <c:pt idx="288848">
                  <c:v>4.1272999999999997E-2</c:v>
                </c:pt>
                <c:pt idx="288849">
                  <c:v>4.1272000000000003E-2</c:v>
                </c:pt>
                <c:pt idx="288850">
                  <c:v>4.1272000000000003E-2</c:v>
                </c:pt>
                <c:pt idx="288851">
                  <c:v>4.1272000000000003E-2</c:v>
                </c:pt>
                <c:pt idx="288852">
                  <c:v>4.1272000000000003E-2</c:v>
                </c:pt>
                <c:pt idx="288853">
                  <c:v>4.1271000000000002E-2</c:v>
                </c:pt>
                <c:pt idx="288854">
                  <c:v>4.1271000000000002E-2</c:v>
                </c:pt>
                <c:pt idx="288855">
                  <c:v>4.1271000000000002E-2</c:v>
                </c:pt>
                <c:pt idx="288856">
                  <c:v>4.1270000000000001E-2</c:v>
                </c:pt>
                <c:pt idx="288857">
                  <c:v>4.1270000000000001E-2</c:v>
                </c:pt>
                <c:pt idx="288858">
                  <c:v>4.1270000000000001E-2</c:v>
                </c:pt>
                <c:pt idx="288859">
                  <c:v>4.1269E-2</c:v>
                </c:pt>
                <c:pt idx="288860">
                  <c:v>4.1267999999999999E-2</c:v>
                </c:pt>
                <c:pt idx="288861">
                  <c:v>4.1267999999999999E-2</c:v>
                </c:pt>
                <c:pt idx="288862">
                  <c:v>4.1266999999999998E-2</c:v>
                </c:pt>
                <c:pt idx="288863">
                  <c:v>4.1266999999999998E-2</c:v>
                </c:pt>
                <c:pt idx="288864">
                  <c:v>4.1266999999999998E-2</c:v>
                </c:pt>
                <c:pt idx="288865">
                  <c:v>4.1265999999999997E-2</c:v>
                </c:pt>
                <c:pt idx="288866">
                  <c:v>4.1265999999999997E-2</c:v>
                </c:pt>
                <c:pt idx="288867">
                  <c:v>4.1265000000000003E-2</c:v>
                </c:pt>
                <c:pt idx="288868">
                  <c:v>4.1265000000000003E-2</c:v>
                </c:pt>
                <c:pt idx="288869">
                  <c:v>4.1264000000000002E-2</c:v>
                </c:pt>
                <c:pt idx="288870">
                  <c:v>4.1263000000000001E-2</c:v>
                </c:pt>
                <c:pt idx="288871">
                  <c:v>4.1263000000000001E-2</c:v>
                </c:pt>
                <c:pt idx="288872">
                  <c:v>4.1262E-2</c:v>
                </c:pt>
                <c:pt idx="288873">
                  <c:v>4.1262E-2</c:v>
                </c:pt>
                <c:pt idx="288874">
                  <c:v>4.1260999999999999E-2</c:v>
                </c:pt>
                <c:pt idx="288875">
                  <c:v>4.1260999999999999E-2</c:v>
                </c:pt>
                <c:pt idx="288876">
                  <c:v>4.1259999999999998E-2</c:v>
                </c:pt>
                <c:pt idx="288877">
                  <c:v>4.1259999999999998E-2</c:v>
                </c:pt>
                <c:pt idx="288878">
                  <c:v>4.1258999999999997E-2</c:v>
                </c:pt>
                <c:pt idx="288879">
                  <c:v>4.1258999999999997E-2</c:v>
                </c:pt>
                <c:pt idx="288880">
                  <c:v>4.1258000000000003E-2</c:v>
                </c:pt>
                <c:pt idx="288881">
                  <c:v>4.1258000000000003E-2</c:v>
                </c:pt>
                <c:pt idx="288882">
                  <c:v>4.1257000000000002E-2</c:v>
                </c:pt>
                <c:pt idx="288883">
                  <c:v>4.1257000000000002E-2</c:v>
                </c:pt>
                <c:pt idx="288884">
                  <c:v>4.1256000000000001E-2</c:v>
                </c:pt>
                <c:pt idx="288885">
                  <c:v>4.1256000000000001E-2</c:v>
                </c:pt>
                <c:pt idx="288886">
                  <c:v>4.1256000000000001E-2</c:v>
                </c:pt>
                <c:pt idx="288887">
                  <c:v>4.1255E-2</c:v>
                </c:pt>
                <c:pt idx="288888">
                  <c:v>4.1255E-2</c:v>
                </c:pt>
                <c:pt idx="288889">
                  <c:v>4.1255E-2</c:v>
                </c:pt>
                <c:pt idx="288890">
                  <c:v>4.1255E-2</c:v>
                </c:pt>
                <c:pt idx="288891">
                  <c:v>4.1255E-2</c:v>
                </c:pt>
                <c:pt idx="288892">
                  <c:v>4.1253999999999999E-2</c:v>
                </c:pt>
                <c:pt idx="288893">
                  <c:v>4.1253999999999999E-2</c:v>
                </c:pt>
                <c:pt idx="288894">
                  <c:v>4.1253999999999999E-2</c:v>
                </c:pt>
                <c:pt idx="288895">
                  <c:v>4.1253999999999999E-2</c:v>
                </c:pt>
                <c:pt idx="288896">
                  <c:v>4.1252999999999998E-2</c:v>
                </c:pt>
                <c:pt idx="288897">
                  <c:v>4.1252999999999998E-2</c:v>
                </c:pt>
                <c:pt idx="288898">
                  <c:v>4.1252999999999998E-2</c:v>
                </c:pt>
                <c:pt idx="288899">
                  <c:v>4.1252999999999998E-2</c:v>
                </c:pt>
                <c:pt idx="288900">
                  <c:v>4.1252999999999998E-2</c:v>
                </c:pt>
                <c:pt idx="288901">
                  <c:v>4.1252999999999998E-2</c:v>
                </c:pt>
                <c:pt idx="288902">
                  <c:v>4.1252999999999998E-2</c:v>
                </c:pt>
                <c:pt idx="288903">
                  <c:v>4.1252999999999998E-2</c:v>
                </c:pt>
                <c:pt idx="288904">
                  <c:v>4.1252999999999998E-2</c:v>
                </c:pt>
                <c:pt idx="288905">
                  <c:v>4.1252999999999998E-2</c:v>
                </c:pt>
                <c:pt idx="288906">
                  <c:v>4.1252999999999998E-2</c:v>
                </c:pt>
                <c:pt idx="288907">
                  <c:v>4.1252999999999998E-2</c:v>
                </c:pt>
                <c:pt idx="288908">
                  <c:v>4.1252999999999998E-2</c:v>
                </c:pt>
                <c:pt idx="288909">
                  <c:v>4.1252999999999998E-2</c:v>
                </c:pt>
                <c:pt idx="288910">
                  <c:v>4.1253999999999999E-2</c:v>
                </c:pt>
                <c:pt idx="288911">
                  <c:v>4.1253999999999999E-2</c:v>
                </c:pt>
                <c:pt idx="288912">
                  <c:v>4.1253999999999999E-2</c:v>
                </c:pt>
                <c:pt idx="288913">
                  <c:v>4.1253999999999999E-2</c:v>
                </c:pt>
                <c:pt idx="288914">
                  <c:v>4.1253999999999999E-2</c:v>
                </c:pt>
                <c:pt idx="288915">
                  <c:v>4.1253999999999999E-2</c:v>
                </c:pt>
                <c:pt idx="288916">
                  <c:v>4.1253999999999999E-2</c:v>
                </c:pt>
                <c:pt idx="288917">
                  <c:v>4.1255E-2</c:v>
                </c:pt>
                <c:pt idx="288918">
                  <c:v>4.1255E-2</c:v>
                </c:pt>
                <c:pt idx="288919">
                  <c:v>4.1255E-2</c:v>
                </c:pt>
                <c:pt idx="288920">
                  <c:v>4.1255E-2</c:v>
                </c:pt>
                <c:pt idx="288921">
                  <c:v>4.1255E-2</c:v>
                </c:pt>
                <c:pt idx="288922">
                  <c:v>4.1255E-2</c:v>
                </c:pt>
                <c:pt idx="288923">
                  <c:v>4.1255E-2</c:v>
                </c:pt>
                <c:pt idx="288924">
                  <c:v>4.1255E-2</c:v>
                </c:pt>
                <c:pt idx="288925">
                  <c:v>4.1256000000000001E-2</c:v>
                </c:pt>
                <c:pt idx="288926">
                  <c:v>4.1256000000000001E-2</c:v>
                </c:pt>
                <c:pt idx="288927">
                  <c:v>4.1256000000000001E-2</c:v>
                </c:pt>
                <c:pt idx="288928">
                  <c:v>4.1256000000000001E-2</c:v>
                </c:pt>
                <c:pt idx="288929">
                  <c:v>4.1256000000000001E-2</c:v>
                </c:pt>
                <c:pt idx="288930">
                  <c:v>4.1256000000000001E-2</c:v>
                </c:pt>
                <c:pt idx="288931">
                  <c:v>4.1256000000000001E-2</c:v>
                </c:pt>
                <c:pt idx="288932">
                  <c:v>4.1256000000000001E-2</c:v>
                </c:pt>
                <c:pt idx="288933">
                  <c:v>4.1256000000000001E-2</c:v>
                </c:pt>
                <c:pt idx="288934">
                  <c:v>4.1256000000000001E-2</c:v>
                </c:pt>
                <c:pt idx="288935">
                  <c:v>4.1256000000000001E-2</c:v>
                </c:pt>
                <c:pt idx="288936">
                  <c:v>4.1256000000000001E-2</c:v>
                </c:pt>
                <c:pt idx="288937">
                  <c:v>4.1256000000000001E-2</c:v>
                </c:pt>
                <c:pt idx="288938">
                  <c:v>4.1255E-2</c:v>
                </c:pt>
                <c:pt idx="288939">
                  <c:v>4.1255E-2</c:v>
                </c:pt>
                <c:pt idx="288940">
                  <c:v>4.1255E-2</c:v>
                </c:pt>
                <c:pt idx="288941">
                  <c:v>4.1255E-2</c:v>
                </c:pt>
                <c:pt idx="288942">
                  <c:v>4.1255E-2</c:v>
                </c:pt>
                <c:pt idx="288943">
                  <c:v>4.1253999999999999E-2</c:v>
                </c:pt>
                <c:pt idx="288944">
                  <c:v>4.1253999999999999E-2</c:v>
                </c:pt>
                <c:pt idx="288945">
                  <c:v>4.1253999999999999E-2</c:v>
                </c:pt>
                <c:pt idx="288946">
                  <c:v>4.1253999999999999E-2</c:v>
                </c:pt>
                <c:pt idx="288947">
                  <c:v>4.1253999999999999E-2</c:v>
                </c:pt>
                <c:pt idx="288948">
                  <c:v>4.1253999999999999E-2</c:v>
                </c:pt>
                <c:pt idx="288949">
                  <c:v>4.1252999999999998E-2</c:v>
                </c:pt>
                <c:pt idx="288950">
                  <c:v>4.1252999999999998E-2</c:v>
                </c:pt>
                <c:pt idx="288951">
                  <c:v>4.1252999999999998E-2</c:v>
                </c:pt>
                <c:pt idx="288952">
                  <c:v>4.1252999999999998E-2</c:v>
                </c:pt>
                <c:pt idx="288953">
                  <c:v>4.1251999999999997E-2</c:v>
                </c:pt>
                <c:pt idx="288954">
                  <c:v>4.1251999999999997E-2</c:v>
                </c:pt>
                <c:pt idx="288955">
                  <c:v>4.1251999999999997E-2</c:v>
                </c:pt>
                <c:pt idx="288956">
                  <c:v>4.1251000000000003E-2</c:v>
                </c:pt>
                <c:pt idx="288957">
                  <c:v>4.1251000000000003E-2</c:v>
                </c:pt>
                <c:pt idx="288958">
                  <c:v>4.1251000000000003E-2</c:v>
                </c:pt>
                <c:pt idx="288959">
                  <c:v>4.1251000000000003E-2</c:v>
                </c:pt>
                <c:pt idx="288960">
                  <c:v>4.1251000000000003E-2</c:v>
                </c:pt>
                <c:pt idx="288961">
                  <c:v>4.1251000000000003E-2</c:v>
                </c:pt>
                <c:pt idx="288962">
                  <c:v>4.1250000000000002E-2</c:v>
                </c:pt>
                <c:pt idx="288963">
                  <c:v>4.1250000000000002E-2</c:v>
                </c:pt>
                <c:pt idx="288964">
                  <c:v>4.1250000000000002E-2</c:v>
                </c:pt>
                <c:pt idx="288965">
                  <c:v>4.1250000000000002E-2</c:v>
                </c:pt>
                <c:pt idx="288966">
                  <c:v>4.1250000000000002E-2</c:v>
                </c:pt>
                <c:pt idx="288967">
                  <c:v>4.1249000000000001E-2</c:v>
                </c:pt>
                <c:pt idx="288968">
                  <c:v>4.1249000000000001E-2</c:v>
                </c:pt>
                <c:pt idx="288969">
                  <c:v>4.1249000000000001E-2</c:v>
                </c:pt>
                <c:pt idx="288970">
                  <c:v>4.1249000000000001E-2</c:v>
                </c:pt>
                <c:pt idx="288971">
                  <c:v>4.1249000000000001E-2</c:v>
                </c:pt>
                <c:pt idx="288972">
                  <c:v>4.1249000000000001E-2</c:v>
                </c:pt>
                <c:pt idx="288973">
                  <c:v>4.1249000000000001E-2</c:v>
                </c:pt>
                <c:pt idx="288974">
                  <c:v>4.1249000000000001E-2</c:v>
                </c:pt>
                <c:pt idx="288975">
                  <c:v>4.1249000000000001E-2</c:v>
                </c:pt>
                <c:pt idx="288976">
                  <c:v>4.1249000000000001E-2</c:v>
                </c:pt>
                <c:pt idx="288977">
                  <c:v>4.1249000000000001E-2</c:v>
                </c:pt>
                <c:pt idx="288978">
                  <c:v>4.1249000000000001E-2</c:v>
                </c:pt>
                <c:pt idx="288979">
                  <c:v>4.1249000000000001E-2</c:v>
                </c:pt>
                <c:pt idx="288980">
                  <c:v>4.1249000000000001E-2</c:v>
                </c:pt>
                <c:pt idx="288981">
                  <c:v>4.1249000000000001E-2</c:v>
                </c:pt>
                <c:pt idx="288982">
                  <c:v>4.1249000000000001E-2</c:v>
                </c:pt>
                <c:pt idx="288983">
                  <c:v>4.1249000000000001E-2</c:v>
                </c:pt>
                <c:pt idx="288984">
                  <c:v>4.1249000000000001E-2</c:v>
                </c:pt>
                <c:pt idx="288985">
                  <c:v>4.1249000000000001E-2</c:v>
                </c:pt>
                <c:pt idx="288986">
                  <c:v>4.1249000000000001E-2</c:v>
                </c:pt>
                <c:pt idx="288987">
                  <c:v>4.1249000000000001E-2</c:v>
                </c:pt>
                <c:pt idx="288988">
                  <c:v>4.1249000000000001E-2</c:v>
                </c:pt>
                <c:pt idx="288989">
                  <c:v>4.1249000000000001E-2</c:v>
                </c:pt>
                <c:pt idx="288990">
                  <c:v>4.1249000000000001E-2</c:v>
                </c:pt>
                <c:pt idx="288991">
                  <c:v>4.1249000000000001E-2</c:v>
                </c:pt>
                <c:pt idx="288992">
                  <c:v>4.1249000000000001E-2</c:v>
                </c:pt>
                <c:pt idx="288993">
                  <c:v>4.1249000000000001E-2</c:v>
                </c:pt>
                <c:pt idx="288994">
                  <c:v>4.1249000000000001E-2</c:v>
                </c:pt>
                <c:pt idx="288995">
                  <c:v>4.1249000000000001E-2</c:v>
                </c:pt>
                <c:pt idx="288996">
                  <c:v>4.1249000000000001E-2</c:v>
                </c:pt>
                <c:pt idx="288997">
                  <c:v>4.1249000000000001E-2</c:v>
                </c:pt>
                <c:pt idx="288998">
                  <c:v>4.1249000000000001E-2</c:v>
                </c:pt>
                <c:pt idx="288999">
                  <c:v>4.1249000000000001E-2</c:v>
                </c:pt>
                <c:pt idx="289000">
                  <c:v>4.1249000000000001E-2</c:v>
                </c:pt>
                <c:pt idx="289001">
                  <c:v>4.1249000000000001E-2</c:v>
                </c:pt>
                <c:pt idx="289002">
                  <c:v>4.1249000000000001E-2</c:v>
                </c:pt>
                <c:pt idx="289003">
                  <c:v>4.1249000000000001E-2</c:v>
                </c:pt>
                <c:pt idx="289004">
                  <c:v>4.1248E-2</c:v>
                </c:pt>
                <c:pt idx="289005">
                  <c:v>4.1248E-2</c:v>
                </c:pt>
                <c:pt idx="289006">
                  <c:v>4.1248E-2</c:v>
                </c:pt>
                <c:pt idx="289007">
                  <c:v>4.1248E-2</c:v>
                </c:pt>
                <c:pt idx="289008">
                  <c:v>4.1248E-2</c:v>
                </c:pt>
                <c:pt idx="289009">
                  <c:v>4.1248E-2</c:v>
                </c:pt>
                <c:pt idx="289010">
                  <c:v>4.1248E-2</c:v>
                </c:pt>
                <c:pt idx="289011">
                  <c:v>4.1246999999999999E-2</c:v>
                </c:pt>
                <c:pt idx="289012">
                  <c:v>4.1246999999999999E-2</c:v>
                </c:pt>
                <c:pt idx="289013">
                  <c:v>4.1246999999999999E-2</c:v>
                </c:pt>
                <c:pt idx="289014">
                  <c:v>4.1246999999999999E-2</c:v>
                </c:pt>
                <c:pt idx="289015">
                  <c:v>4.1245999999999998E-2</c:v>
                </c:pt>
                <c:pt idx="289016">
                  <c:v>4.1245999999999998E-2</c:v>
                </c:pt>
                <c:pt idx="289017">
                  <c:v>4.1245999999999998E-2</c:v>
                </c:pt>
                <c:pt idx="289018">
                  <c:v>4.1244999999999997E-2</c:v>
                </c:pt>
                <c:pt idx="289019">
                  <c:v>4.1244999999999997E-2</c:v>
                </c:pt>
                <c:pt idx="289020">
                  <c:v>4.1244999999999997E-2</c:v>
                </c:pt>
                <c:pt idx="289021">
                  <c:v>4.1244000000000003E-2</c:v>
                </c:pt>
                <c:pt idx="289022">
                  <c:v>4.1244000000000003E-2</c:v>
                </c:pt>
                <c:pt idx="289023">
                  <c:v>4.1243000000000002E-2</c:v>
                </c:pt>
                <c:pt idx="289024">
                  <c:v>4.1242000000000001E-2</c:v>
                </c:pt>
                <c:pt idx="289025">
                  <c:v>4.1242000000000001E-2</c:v>
                </c:pt>
                <c:pt idx="289026">
                  <c:v>4.1241E-2</c:v>
                </c:pt>
                <c:pt idx="289027">
                  <c:v>4.1241E-2</c:v>
                </c:pt>
                <c:pt idx="289028">
                  <c:v>4.1239999999999999E-2</c:v>
                </c:pt>
                <c:pt idx="289029">
                  <c:v>4.1239999999999999E-2</c:v>
                </c:pt>
                <c:pt idx="289030">
                  <c:v>4.1238999999999998E-2</c:v>
                </c:pt>
                <c:pt idx="289031">
                  <c:v>4.1237999999999997E-2</c:v>
                </c:pt>
                <c:pt idx="289032">
                  <c:v>4.1237999999999997E-2</c:v>
                </c:pt>
                <c:pt idx="289033">
                  <c:v>4.1237000000000003E-2</c:v>
                </c:pt>
                <c:pt idx="289034">
                  <c:v>4.1236000000000002E-2</c:v>
                </c:pt>
                <c:pt idx="289035">
                  <c:v>4.1235000000000001E-2</c:v>
                </c:pt>
                <c:pt idx="289036">
                  <c:v>4.1234E-2</c:v>
                </c:pt>
                <c:pt idx="289037">
                  <c:v>4.1232999999999999E-2</c:v>
                </c:pt>
                <c:pt idx="289038">
                  <c:v>4.1231999999999998E-2</c:v>
                </c:pt>
                <c:pt idx="289039">
                  <c:v>4.1230999999999997E-2</c:v>
                </c:pt>
                <c:pt idx="289040">
                  <c:v>4.1230000000000003E-2</c:v>
                </c:pt>
                <c:pt idx="289041">
                  <c:v>4.1229000000000002E-2</c:v>
                </c:pt>
                <c:pt idx="289042">
                  <c:v>4.1228000000000001E-2</c:v>
                </c:pt>
                <c:pt idx="289043">
                  <c:v>4.1227E-2</c:v>
                </c:pt>
                <c:pt idx="289044">
                  <c:v>4.1225999999999999E-2</c:v>
                </c:pt>
                <c:pt idx="289045">
                  <c:v>4.1224999999999998E-2</c:v>
                </c:pt>
                <c:pt idx="289046">
                  <c:v>4.1223000000000003E-2</c:v>
                </c:pt>
                <c:pt idx="289047">
                  <c:v>4.1222000000000002E-2</c:v>
                </c:pt>
                <c:pt idx="289048">
                  <c:v>4.1221000000000001E-2</c:v>
                </c:pt>
                <c:pt idx="289049">
                  <c:v>4.1218999999999999E-2</c:v>
                </c:pt>
                <c:pt idx="289050">
                  <c:v>4.1217999999999998E-2</c:v>
                </c:pt>
                <c:pt idx="289051">
                  <c:v>4.1216000000000003E-2</c:v>
                </c:pt>
                <c:pt idx="289052">
                  <c:v>4.1215000000000002E-2</c:v>
                </c:pt>
                <c:pt idx="289053">
                  <c:v>4.1214000000000001E-2</c:v>
                </c:pt>
                <c:pt idx="289054">
                  <c:v>4.1211999999999999E-2</c:v>
                </c:pt>
                <c:pt idx="289055">
                  <c:v>4.1210999999999998E-2</c:v>
                </c:pt>
                <c:pt idx="289056">
                  <c:v>4.1209000000000003E-2</c:v>
                </c:pt>
                <c:pt idx="289057">
                  <c:v>4.1207000000000001E-2</c:v>
                </c:pt>
                <c:pt idx="289058">
                  <c:v>4.1204999999999999E-2</c:v>
                </c:pt>
                <c:pt idx="289059">
                  <c:v>4.1203999999999998E-2</c:v>
                </c:pt>
                <c:pt idx="289060">
                  <c:v>4.1202000000000003E-2</c:v>
                </c:pt>
                <c:pt idx="289061">
                  <c:v>4.1200000000000001E-2</c:v>
                </c:pt>
                <c:pt idx="289062">
                  <c:v>4.1197999999999999E-2</c:v>
                </c:pt>
                <c:pt idx="289063">
                  <c:v>4.1196999999999998E-2</c:v>
                </c:pt>
                <c:pt idx="289064">
                  <c:v>4.1195000000000002E-2</c:v>
                </c:pt>
                <c:pt idx="289065">
                  <c:v>4.1193E-2</c:v>
                </c:pt>
                <c:pt idx="289066">
                  <c:v>4.1191999999999999E-2</c:v>
                </c:pt>
                <c:pt idx="289067">
                  <c:v>4.1189999999999997E-2</c:v>
                </c:pt>
                <c:pt idx="289068">
                  <c:v>4.1188000000000002E-2</c:v>
                </c:pt>
                <c:pt idx="289069">
                  <c:v>4.1186E-2</c:v>
                </c:pt>
                <c:pt idx="289070">
                  <c:v>4.1184999999999999E-2</c:v>
                </c:pt>
                <c:pt idx="289071">
                  <c:v>4.1182999999999997E-2</c:v>
                </c:pt>
                <c:pt idx="289072">
                  <c:v>4.1181000000000002E-2</c:v>
                </c:pt>
                <c:pt idx="289073">
                  <c:v>4.1180000000000001E-2</c:v>
                </c:pt>
                <c:pt idx="289074">
                  <c:v>4.1177999999999999E-2</c:v>
                </c:pt>
                <c:pt idx="289075">
                  <c:v>4.1176999999999998E-2</c:v>
                </c:pt>
                <c:pt idx="289076">
                  <c:v>4.1175000000000003E-2</c:v>
                </c:pt>
                <c:pt idx="289077">
                  <c:v>4.1174000000000002E-2</c:v>
                </c:pt>
                <c:pt idx="289078">
                  <c:v>4.1173000000000001E-2</c:v>
                </c:pt>
                <c:pt idx="289079">
                  <c:v>4.1172E-2</c:v>
                </c:pt>
                <c:pt idx="289080">
                  <c:v>4.1169999999999998E-2</c:v>
                </c:pt>
                <c:pt idx="289081">
                  <c:v>4.1168999999999997E-2</c:v>
                </c:pt>
                <c:pt idx="289082">
                  <c:v>4.1168000000000003E-2</c:v>
                </c:pt>
                <c:pt idx="289083">
                  <c:v>4.1167000000000002E-2</c:v>
                </c:pt>
                <c:pt idx="289084">
                  <c:v>4.1166000000000001E-2</c:v>
                </c:pt>
                <c:pt idx="289085">
                  <c:v>4.1166000000000001E-2</c:v>
                </c:pt>
                <c:pt idx="289086">
                  <c:v>4.1165E-2</c:v>
                </c:pt>
                <c:pt idx="289087">
                  <c:v>4.1165E-2</c:v>
                </c:pt>
                <c:pt idx="289088">
                  <c:v>4.1163999999999999E-2</c:v>
                </c:pt>
                <c:pt idx="289089">
                  <c:v>4.1163999999999999E-2</c:v>
                </c:pt>
                <c:pt idx="289090">
                  <c:v>4.1163999999999999E-2</c:v>
                </c:pt>
                <c:pt idx="289091">
                  <c:v>4.1163999999999999E-2</c:v>
                </c:pt>
                <c:pt idx="289092">
                  <c:v>4.1163999999999999E-2</c:v>
                </c:pt>
                <c:pt idx="289093">
                  <c:v>4.1163999999999999E-2</c:v>
                </c:pt>
                <c:pt idx="289094">
                  <c:v>4.1163999999999999E-2</c:v>
                </c:pt>
                <c:pt idx="289095">
                  <c:v>4.1165E-2</c:v>
                </c:pt>
                <c:pt idx="289096">
                  <c:v>4.1165E-2</c:v>
                </c:pt>
                <c:pt idx="289097">
                  <c:v>4.1166000000000001E-2</c:v>
                </c:pt>
                <c:pt idx="289098">
                  <c:v>4.1166000000000001E-2</c:v>
                </c:pt>
                <c:pt idx="289099">
                  <c:v>4.1167000000000002E-2</c:v>
                </c:pt>
                <c:pt idx="289100">
                  <c:v>4.1168000000000003E-2</c:v>
                </c:pt>
                <c:pt idx="289101">
                  <c:v>4.1169999999999998E-2</c:v>
                </c:pt>
                <c:pt idx="289102">
                  <c:v>4.1170999999999999E-2</c:v>
                </c:pt>
                <c:pt idx="289103">
                  <c:v>4.1172E-2</c:v>
                </c:pt>
                <c:pt idx="289104">
                  <c:v>4.1173000000000001E-2</c:v>
                </c:pt>
                <c:pt idx="289105">
                  <c:v>4.1175000000000003E-2</c:v>
                </c:pt>
                <c:pt idx="289106">
                  <c:v>4.1175999999999997E-2</c:v>
                </c:pt>
                <c:pt idx="289107">
                  <c:v>4.1177999999999999E-2</c:v>
                </c:pt>
                <c:pt idx="289108">
                  <c:v>4.1179E-2</c:v>
                </c:pt>
                <c:pt idx="289109">
                  <c:v>4.1181000000000002E-2</c:v>
                </c:pt>
                <c:pt idx="289110">
                  <c:v>4.1182999999999997E-2</c:v>
                </c:pt>
                <c:pt idx="289111">
                  <c:v>4.1183999999999998E-2</c:v>
                </c:pt>
                <c:pt idx="289112">
                  <c:v>4.1186E-2</c:v>
                </c:pt>
                <c:pt idx="289113">
                  <c:v>4.1188000000000002E-2</c:v>
                </c:pt>
                <c:pt idx="289114">
                  <c:v>4.1189999999999997E-2</c:v>
                </c:pt>
                <c:pt idx="289115">
                  <c:v>4.1191999999999999E-2</c:v>
                </c:pt>
                <c:pt idx="289116">
                  <c:v>4.1193E-2</c:v>
                </c:pt>
                <c:pt idx="289117">
                  <c:v>4.1195000000000002E-2</c:v>
                </c:pt>
                <c:pt idx="289118">
                  <c:v>4.1196999999999998E-2</c:v>
                </c:pt>
                <c:pt idx="289119">
                  <c:v>4.1197999999999999E-2</c:v>
                </c:pt>
                <c:pt idx="289120">
                  <c:v>4.1200000000000001E-2</c:v>
                </c:pt>
                <c:pt idx="289121">
                  <c:v>4.1201000000000002E-2</c:v>
                </c:pt>
                <c:pt idx="289122">
                  <c:v>4.1202999999999997E-2</c:v>
                </c:pt>
                <c:pt idx="289123">
                  <c:v>4.1203999999999998E-2</c:v>
                </c:pt>
                <c:pt idx="289124">
                  <c:v>4.1206E-2</c:v>
                </c:pt>
                <c:pt idx="289125">
                  <c:v>4.1207000000000001E-2</c:v>
                </c:pt>
                <c:pt idx="289126">
                  <c:v>4.1208000000000002E-2</c:v>
                </c:pt>
                <c:pt idx="289127">
                  <c:v>4.1209999999999997E-2</c:v>
                </c:pt>
                <c:pt idx="289128">
                  <c:v>4.1210999999999998E-2</c:v>
                </c:pt>
                <c:pt idx="289129">
                  <c:v>4.1210999999999998E-2</c:v>
                </c:pt>
                <c:pt idx="289130">
                  <c:v>4.1211999999999999E-2</c:v>
                </c:pt>
                <c:pt idx="289131">
                  <c:v>4.1213E-2</c:v>
                </c:pt>
                <c:pt idx="289132">
                  <c:v>4.1214000000000001E-2</c:v>
                </c:pt>
                <c:pt idx="289133">
                  <c:v>4.1214000000000001E-2</c:v>
                </c:pt>
                <c:pt idx="289134">
                  <c:v>4.1215000000000002E-2</c:v>
                </c:pt>
                <c:pt idx="289135">
                  <c:v>4.1215000000000002E-2</c:v>
                </c:pt>
                <c:pt idx="289136">
                  <c:v>4.1216000000000003E-2</c:v>
                </c:pt>
                <c:pt idx="289137">
                  <c:v>4.1216000000000003E-2</c:v>
                </c:pt>
                <c:pt idx="289138">
                  <c:v>4.1216000000000003E-2</c:v>
                </c:pt>
                <c:pt idx="289139">
                  <c:v>4.1216000000000003E-2</c:v>
                </c:pt>
                <c:pt idx="289140">
                  <c:v>4.1216000000000003E-2</c:v>
                </c:pt>
                <c:pt idx="289141">
                  <c:v>4.1215000000000002E-2</c:v>
                </c:pt>
                <c:pt idx="289142">
                  <c:v>4.1215000000000002E-2</c:v>
                </c:pt>
                <c:pt idx="289143">
                  <c:v>4.1215000000000002E-2</c:v>
                </c:pt>
                <c:pt idx="289144">
                  <c:v>4.1214000000000001E-2</c:v>
                </c:pt>
                <c:pt idx="289145">
                  <c:v>4.1214000000000001E-2</c:v>
                </c:pt>
                <c:pt idx="289146">
                  <c:v>4.1213E-2</c:v>
                </c:pt>
                <c:pt idx="289147">
                  <c:v>4.1213E-2</c:v>
                </c:pt>
                <c:pt idx="289148">
                  <c:v>4.1211999999999999E-2</c:v>
                </c:pt>
                <c:pt idx="289149">
                  <c:v>4.1210999999999998E-2</c:v>
                </c:pt>
                <c:pt idx="289150">
                  <c:v>4.1209999999999997E-2</c:v>
                </c:pt>
                <c:pt idx="289151">
                  <c:v>4.1209000000000003E-2</c:v>
                </c:pt>
                <c:pt idx="289152">
                  <c:v>4.1208000000000002E-2</c:v>
                </c:pt>
                <c:pt idx="289153">
                  <c:v>4.1207000000000001E-2</c:v>
                </c:pt>
                <c:pt idx="289154">
                  <c:v>4.1206E-2</c:v>
                </c:pt>
                <c:pt idx="289155">
                  <c:v>4.1204999999999999E-2</c:v>
                </c:pt>
                <c:pt idx="289156">
                  <c:v>4.1203999999999998E-2</c:v>
                </c:pt>
                <c:pt idx="289157">
                  <c:v>4.1202999999999997E-2</c:v>
                </c:pt>
                <c:pt idx="289158">
                  <c:v>4.1202000000000003E-2</c:v>
                </c:pt>
                <c:pt idx="289159">
                  <c:v>4.1200000000000001E-2</c:v>
                </c:pt>
                <c:pt idx="289160">
                  <c:v>4.1199E-2</c:v>
                </c:pt>
                <c:pt idx="289161">
                  <c:v>4.1197999999999999E-2</c:v>
                </c:pt>
                <c:pt idx="289162">
                  <c:v>4.1196999999999998E-2</c:v>
                </c:pt>
                <c:pt idx="289163">
                  <c:v>4.1195000000000002E-2</c:v>
                </c:pt>
                <c:pt idx="289164">
                  <c:v>4.1194000000000001E-2</c:v>
                </c:pt>
                <c:pt idx="289165">
                  <c:v>4.1193E-2</c:v>
                </c:pt>
                <c:pt idx="289166">
                  <c:v>4.1190999999999998E-2</c:v>
                </c:pt>
                <c:pt idx="289167">
                  <c:v>4.1189999999999997E-2</c:v>
                </c:pt>
                <c:pt idx="289168">
                  <c:v>4.1188000000000002E-2</c:v>
                </c:pt>
                <c:pt idx="289169">
                  <c:v>4.1187000000000001E-2</c:v>
                </c:pt>
                <c:pt idx="289170">
                  <c:v>4.1186E-2</c:v>
                </c:pt>
                <c:pt idx="289171">
                  <c:v>4.1183999999999998E-2</c:v>
                </c:pt>
                <c:pt idx="289172">
                  <c:v>4.1182999999999997E-2</c:v>
                </c:pt>
                <c:pt idx="289173">
                  <c:v>4.1182000000000003E-2</c:v>
                </c:pt>
                <c:pt idx="289174">
                  <c:v>4.1180000000000001E-2</c:v>
                </c:pt>
                <c:pt idx="289175">
                  <c:v>4.1179E-2</c:v>
                </c:pt>
                <c:pt idx="289176">
                  <c:v>4.1176999999999998E-2</c:v>
                </c:pt>
                <c:pt idx="289177">
                  <c:v>4.1175999999999997E-2</c:v>
                </c:pt>
                <c:pt idx="289178">
                  <c:v>4.1175000000000003E-2</c:v>
                </c:pt>
                <c:pt idx="289179">
                  <c:v>4.1173000000000001E-2</c:v>
                </c:pt>
                <c:pt idx="289180">
                  <c:v>4.1172E-2</c:v>
                </c:pt>
                <c:pt idx="289181">
                  <c:v>4.1170999999999999E-2</c:v>
                </c:pt>
                <c:pt idx="289182">
                  <c:v>4.1169999999999998E-2</c:v>
                </c:pt>
                <c:pt idx="289183">
                  <c:v>4.1168000000000003E-2</c:v>
                </c:pt>
                <c:pt idx="289184">
                  <c:v>4.1167000000000002E-2</c:v>
                </c:pt>
                <c:pt idx="289185">
                  <c:v>4.1166000000000001E-2</c:v>
                </c:pt>
                <c:pt idx="289186">
                  <c:v>4.1165E-2</c:v>
                </c:pt>
                <c:pt idx="289187">
                  <c:v>4.1162999999999998E-2</c:v>
                </c:pt>
                <c:pt idx="289188">
                  <c:v>4.1161999999999997E-2</c:v>
                </c:pt>
                <c:pt idx="289189">
                  <c:v>4.1161000000000003E-2</c:v>
                </c:pt>
                <c:pt idx="289190">
                  <c:v>4.1159000000000001E-2</c:v>
                </c:pt>
                <c:pt idx="289191">
                  <c:v>4.1158E-2</c:v>
                </c:pt>
                <c:pt idx="289192">
                  <c:v>4.1156999999999999E-2</c:v>
                </c:pt>
                <c:pt idx="289193">
                  <c:v>4.1155999999999998E-2</c:v>
                </c:pt>
                <c:pt idx="289194">
                  <c:v>4.1154999999999997E-2</c:v>
                </c:pt>
                <c:pt idx="289195">
                  <c:v>4.1154000000000003E-2</c:v>
                </c:pt>
                <c:pt idx="289196">
                  <c:v>4.1153000000000002E-2</c:v>
                </c:pt>
                <c:pt idx="289197">
                  <c:v>4.1152000000000001E-2</c:v>
                </c:pt>
                <c:pt idx="289198">
                  <c:v>4.1151E-2</c:v>
                </c:pt>
                <c:pt idx="289199">
                  <c:v>4.1148999999999998E-2</c:v>
                </c:pt>
                <c:pt idx="289200">
                  <c:v>4.1147999999999997E-2</c:v>
                </c:pt>
                <c:pt idx="289201">
                  <c:v>4.1147000000000003E-2</c:v>
                </c:pt>
                <c:pt idx="289202">
                  <c:v>4.1146000000000002E-2</c:v>
                </c:pt>
                <c:pt idx="289203">
                  <c:v>4.1145000000000001E-2</c:v>
                </c:pt>
                <c:pt idx="289204">
                  <c:v>4.1144E-2</c:v>
                </c:pt>
                <c:pt idx="289205">
                  <c:v>4.1142999999999999E-2</c:v>
                </c:pt>
                <c:pt idx="289206">
                  <c:v>4.1141999999999998E-2</c:v>
                </c:pt>
                <c:pt idx="289207">
                  <c:v>4.1141999999999998E-2</c:v>
                </c:pt>
                <c:pt idx="289208">
                  <c:v>4.1140999999999997E-2</c:v>
                </c:pt>
                <c:pt idx="289209">
                  <c:v>4.1140000000000003E-2</c:v>
                </c:pt>
                <c:pt idx="289210">
                  <c:v>4.1139000000000002E-2</c:v>
                </c:pt>
                <c:pt idx="289211">
                  <c:v>4.1138000000000001E-2</c:v>
                </c:pt>
                <c:pt idx="289212">
                  <c:v>4.1137E-2</c:v>
                </c:pt>
                <c:pt idx="289213">
                  <c:v>4.1135999999999999E-2</c:v>
                </c:pt>
                <c:pt idx="289214">
                  <c:v>4.1134999999999998E-2</c:v>
                </c:pt>
                <c:pt idx="289215">
                  <c:v>4.1133999999999997E-2</c:v>
                </c:pt>
                <c:pt idx="289216">
                  <c:v>4.1133000000000003E-2</c:v>
                </c:pt>
                <c:pt idx="289217">
                  <c:v>4.1133000000000003E-2</c:v>
                </c:pt>
                <c:pt idx="289218">
                  <c:v>4.1132000000000002E-2</c:v>
                </c:pt>
                <c:pt idx="289219">
                  <c:v>4.1131000000000001E-2</c:v>
                </c:pt>
                <c:pt idx="289220">
                  <c:v>4.1131000000000001E-2</c:v>
                </c:pt>
                <c:pt idx="289221">
                  <c:v>4.113E-2</c:v>
                </c:pt>
                <c:pt idx="289222">
                  <c:v>4.113E-2</c:v>
                </c:pt>
                <c:pt idx="289223">
                  <c:v>4.1128999999999999E-2</c:v>
                </c:pt>
                <c:pt idx="289224">
                  <c:v>4.1127999999999998E-2</c:v>
                </c:pt>
                <c:pt idx="289225">
                  <c:v>4.1127999999999998E-2</c:v>
                </c:pt>
                <c:pt idx="289226">
                  <c:v>4.1126999999999997E-2</c:v>
                </c:pt>
                <c:pt idx="289227">
                  <c:v>4.1126999999999997E-2</c:v>
                </c:pt>
                <c:pt idx="289228">
                  <c:v>4.1126999999999997E-2</c:v>
                </c:pt>
                <c:pt idx="289229">
                  <c:v>4.1126999999999997E-2</c:v>
                </c:pt>
                <c:pt idx="289230">
                  <c:v>4.1126000000000003E-2</c:v>
                </c:pt>
                <c:pt idx="289231">
                  <c:v>4.1126000000000003E-2</c:v>
                </c:pt>
                <c:pt idx="289232">
                  <c:v>4.1126000000000003E-2</c:v>
                </c:pt>
                <c:pt idx="289233">
                  <c:v>4.1126000000000003E-2</c:v>
                </c:pt>
                <c:pt idx="289234">
                  <c:v>4.1126000000000003E-2</c:v>
                </c:pt>
                <c:pt idx="289235">
                  <c:v>4.1126000000000003E-2</c:v>
                </c:pt>
                <c:pt idx="289236">
                  <c:v>4.1126000000000003E-2</c:v>
                </c:pt>
                <c:pt idx="289237">
                  <c:v>4.1126000000000003E-2</c:v>
                </c:pt>
                <c:pt idx="289238">
                  <c:v>4.1126000000000003E-2</c:v>
                </c:pt>
                <c:pt idx="289239">
                  <c:v>4.1126999999999997E-2</c:v>
                </c:pt>
                <c:pt idx="289240">
                  <c:v>4.1126999999999997E-2</c:v>
                </c:pt>
                <c:pt idx="289241">
                  <c:v>4.1126999999999997E-2</c:v>
                </c:pt>
                <c:pt idx="289242">
                  <c:v>4.1127999999999998E-2</c:v>
                </c:pt>
                <c:pt idx="289243">
                  <c:v>4.1127999999999998E-2</c:v>
                </c:pt>
                <c:pt idx="289244">
                  <c:v>4.1128999999999999E-2</c:v>
                </c:pt>
                <c:pt idx="289245">
                  <c:v>4.113E-2</c:v>
                </c:pt>
                <c:pt idx="289246">
                  <c:v>4.113E-2</c:v>
                </c:pt>
                <c:pt idx="289247">
                  <c:v>4.1131000000000001E-2</c:v>
                </c:pt>
                <c:pt idx="289248">
                  <c:v>4.1131000000000001E-2</c:v>
                </c:pt>
                <c:pt idx="289249">
                  <c:v>4.1132000000000002E-2</c:v>
                </c:pt>
                <c:pt idx="289250">
                  <c:v>4.1133000000000003E-2</c:v>
                </c:pt>
                <c:pt idx="289251">
                  <c:v>4.1133999999999997E-2</c:v>
                </c:pt>
                <c:pt idx="289252">
                  <c:v>4.1134999999999998E-2</c:v>
                </c:pt>
                <c:pt idx="289253">
                  <c:v>4.1135999999999999E-2</c:v>
                </c:pt>
                <c:pt idx="289254">
                  <c:v>4.1137E-2</c:v>
                </c:pt>
                <c:pt idx="289255">
                  <c:v>4.1138000000000001E-2</c:v>
                </c:pt>
                <c:pt idx="289256">
                  <c:v>4.1139000000000002E-2</c:v>
                </c:pt>
                <c:pt idx="289257">
                  <c:v>4.1140000000000003E-2</c:v>
                </c:pt>
                <c:pt idx="289258">
                  <c:v>4.1140999999999997E-2</c:v>
                </c:pt>
                <c:pt idx="289259">
                  <c:v>4.1141999999999998E-2</c:v>
                </c:pt>
                <c:pt idx="289260">
                  <c:v>4.1142999999999999E-2</c:v>
                </c:pt>
                <c:pt idx="289261">
                  <c:v>4.1144E-2</c:v>
                </c:pt>
                <c:pt idx="289262">
                  <c:v>4.1146000000000002E-2</c:v>
                </c:pt>
                <c:pt idx="289263">
                  <c:v>4.1147000000000003E-2</c:v>
                </c:pt>
                <c:pt idx="289264">
                  <c:v>4.1147999999999997E-2</c:v>
                </c:pt>
                <c:pt idx="289265">
                  <c:v>4.1148999999999998E-2</c:v>
                </c:pt>
                <c:pt idx="289266">
                  <c:v>4.1149999999999999E-2</c:v>
                </c:pt>
                <c:pt idx="289267">
                  <c:v>4.1151E-2</c:v>
                </c:pt>
                <c:pt idx="289268">
                  <c:v>4.1152000000000001E-2</c:v>
                </c:pt>
                <c:pt idx="289269">
                  <c:v>4.1153000000000002E-2</c:v>
                </c:pt>
                <c:pt idx="289270">
                  <c:v>4.1154000000000003E-2</c:v>
                </c:pt>
                <c:pt idx="289271">
                  <c:v>4.1154999999999997E-2</c:v>
                </c:pt>
                <c:pt idx="289272">
                  <c:v>4.1155999999999998E-2</c:v>
                </c:pt>
                <c:pt idx="289273">
                  <c:v>4.1156999999999999E-2</c:v>
                </c:pt>
                <c:pt idx="289274">
                  <c:v>4.1158E-2</c:v>
                </c:pt>
                <c:pt idx="289275">
                  <c:v>4.1159000000000001E-2</c:v>
                </c:pt>
                <c:pt idx="289276">
                  <c:v>4.1160000000000002E-2</c:v>
                </c:pt>
                <c:pt idx="289277">
                  <c:v>4.1160000000000002E-2</c:v>
                </c:pt>
                <c:pt idx="289278">
                  <c:v>4.1161000000000003E-2</c:v>
                </c:pt>
                <c:pt idx="289279">
                  <c:v>4.1161999999999997E-2</c:v>
                </c:pt>
                <c:pt idx="289280">
                  <c:v>4.1161999999999997E-2</c:v>
                </c:pt>
                <c:pt idx="289281">
                  <c:v>4.1162999999999998E-2</c:v>
                </c:pt>
                <c:pt idx="289282">
                  <c:v>4.1162999999999998E-2</c:v>
                </c:pt>
                <c:pt idx="289283">
                  <c:v>4.1163999999999999E-2</c:v>
                </c:pt>
                <c:pt idx="289284">
                  <c:v>4.1163999999999999E-2</c:v>
                </c:pt>
                <c:pt idx="289285">
                  <c:v>4.1163999999999999E-2</c:v>
                </c:pt>
                <c:pt idx="289286">
                  <c:v>4.1163999999999999E-2</c:v>
                </c:pt>
                <c:pt idx="289287">
                  <c:v>4.1165E-2</c:v>
                </c:pt>
                <c:pt idx="289288">
                  <c:v>4.1165E-2</c:v>
                </c:pt>
                <c:pt idx="289289">
                  <c:v>4.1165E-2</c:v>
                </c:pt>
                <c:pt idx="289290">
                  <c:v>4.1165E-2</c:v>
                </c:pt>
                <c:pt idx="289291">
                  <c:v>4.1165E-2</c:v>
                </c:pt>
                <c:pt idx="289292">
                  <c:v>4.1165E-2</c:v>
                </c:pt>
                <c:pt idx="289293">
                  <c:v>4.1165E-2</c:v>
                </c:pt>
                <c:pt idx="289294">
                  <c:v>4.1165E-2</c:v>
                </c:pt>
                <c:pt idx="289295">
                  <c:v>4.1163999999999999E-2</c:v>
                </c:pt>
                <c:pt idx="289296">
                  <c:v>4.1163999999999999E-2</c:v>
                </c:pt>
                <c:pt idx="289297">
                  <c:v>4.1163999999999999E-2</c:v>
                </c:pt>
                <c:pt idx="289298">
                  <c:v>4.1163999999999999E-2</c:v>
                </c:pt>
                <c:pt idx="289299">
                  <c:v>4.1162999999999998E-2</c:v>
                </c:pt>
                <c:pt idx="289300">
                  <c:v>4.1162999999999998E-2</c:v>
                </c:pt>
                <c:pt idx="289301">
                  <c:v>4.1162999999999998E-2</c:v>
                </c:pt>
                <c:pt idx="289302">
                  <c:v>4.1161999999999997E-2</c:v>
                </c:pt>
                <c:pt idx="289303">
                  <c:v>4.1161999999999997E-2</c:v>
                </c:pt>
                <c:pt idx="289304">
                  <c:v>4.1161000000000003E-2</c:v>
                </c:pt>
                <c:pt idx="289305">
                  <c:v>4.1161000000000003E-2</c:v>
                </c:pt>
                <c:pt idx="289306">
                  <c:v>4.1160000000000002E-2</c:v>
                </c:pt>
                <c:pt idx="289307">
                  <c:v>4.1159000000000001E-2</c:v>
                </c:pt>
                <c:pt idx="289308">
                  <c:v>4.1159000000000001E-2</c:v>
                </c:pt>
                <c:pt idx="289309">
                  <c:v>4.1158E-2</c:v>
                </c:pt>
                <c:pt idx="289310">
                  <c:v>4.1158E-2</c:v>
                </c:pt>
                <c:pt idx="289311">
                  <c:v>4.1156999999999999E-2</c:v>
                </c:pt>
                <c:pt idx="289312">
                  <c:v>4.1155999999999998E-2</c:v>
                </c:pt>
                <c:pt idx="289313">
                  <c:v>4.1155999999999998E-2</c:v>
                </c:pt>
                <c:pt idx="289314">
                  <c:v>4.1154999999999997E-2</c:v>
                </c:pt>
                <c:pt idx="289315">
                  <c:v>4.1154999999999997E-2</c:v>
                </c:pt>
                <c:pt idx="289316">
                  <c:v>4.1154000000000003E-2</c:v>
                </c:pt>
                <c:pt idx="289317">
                  <c:v>4.1154000000000003E-2</c:v>
                </c:pt>
                <c:pt idx="289318">
                  <c:v>4.1153000000000002E-2</c:v>
                </c:pt>
                <c:pt idx="289319">
                  <c:v>4.1152000000000001E-2</c:v>
                </c:pt>
                <c:pt idx="289320">
                  <c:v>4.1152000000000001E-2</c:v>
                </c:pt>
                <c:pt idx="289321">
                  <c:v>4.1151E-2</c:v>
                </c:pt>
                <c:pt idx="289322">
                  <c:v>4.1151E-2</c:v>
                </c:pt>
                <c:pt idx="289323">
                  <c:v>4.1151E-2</c:v>
                </c:pt>
                <c:pt idx="289324">
                  <c:v>4.1151E-2</c:v>
                </c:pt>
                <c:pt idx="289325">
                  <c:v>4.1149999999999999E-2</c:v>
                </c:pt>
                <c:pt idx="289326">
                  <c:v>4.1149999999999999E-2</c:v>
                </c:pt>
                <c:pt idx="289327">
                  <c:v>4.1149999999999999E-2</c:v>
                </c:pt>
                <c:pt idx="289328">
                  <c:v>4.1149999999999999E-2</c:v>
                </c:pt>
                <c:pt idx="289329">
                  <c:v>4.1148999999999998E-2</c:v>
                </c:pt>
                <c:pt idx="289330">
                  <c:v>4.1148999999999998E-2</c:v>
                </c:pt>
                <c:pt idx="289331">
                  <c:v>4.1148999999999998E-2</c:v>
                </c:pt>
                <c:pt idx="289332">
                  <c:v>4.1148999999999998E-2</c:v>
                </c:pt>
                <c:pt idx="289333">
                  <c:v>4.1148999999999998E-2</c:v>
                </c:pt>
                <c:pt idx="289334">
                  <c:v>4.1149999999999999E-2</c:v>
                </c:pt>
                <c:pt idx="289335">
                  <c:v>4.1149999999999999E-2</c:v>
                </c:pt>
                <c:pt idx="289336">
                  <c:v>4.1149999999999999E-2</c:v>
                </c:pt>
                <c:pt idx="289337">
                  <c:v>4.1151E-2</c:v>
                </c:pt>
                <c:pt idx="289338">
                  <c:v>4.1151E-2</c:v>
                </c:pt>
                <c:pt idx="289339">
                  <c:v>4.1152000000000001E-2</c:v>
                </c:pt>
                <c:pt idx="289340">
                  <c:v>4.1152000000000001E-2</c:v>
                </c:pt>
                <c:pt idx="289341">
                  <c:v>4.1153000000000002E-2</c:v>
                </c:pt>
                <c:pt idx="289342">
                  <c:v>4.1153000000000002E-2</c:v>
                </c:pt>
                <c:pt idx="289343">
                  <c:v>4.1154000000000003E-2</c:v>
                </c:pt>
                <c:pt idx="289344">
                  <c:v>4.1154999999999997E-2</c:v>
                </c:pt>
                <c:pt idx="289345">
                  <c:v>4.1155999999999998E-2</c:v>
                </c:pt>
                <c:pt idx="289346">
                  <c:v>4.1156999999999999E-2</c:v>
                </c:pt>
                <c:pt idx="289347">
                  <c:v>4.1158E-2</c:v>
                </c:pt>
                <c:pt idx="289348">
                  <c:v>4.1159000000000001E-2</c:v>
                </c:pt>
                <c:pt idx="289349">
                  <c:v>4.1160000000000002E-2</c:v>
                </c:pt>
                <c:pt idx="289350">
                  <c:v>4.1161000000000003E-2</c:v>
                </c:pt>
                <c:pt idx="289351">
                  <c:v>4.1161999999999997E-2</c:v>
                </c:pt>
                <c:pt idx="289352">
                  <c:v>4.1163999999999999E-2</c:v>
                </c:pt>
                <c:pt idx="289353">
                  <c:v>4.1165E-2</c:v>
                </c:pt>
                <c:pt idx="289354">
                  <c:v>4.1166000000000001E-2</c:v>
                </c:pt>
                <c:pt idx="289355">
                  <c:v>4.1168000000000003E-2</c:v>
                </c:pt>
                <c:pt idx="289356">
                  <c:v>4.1168999999999997E-2</c:v>
                </c:pt>
                <c:pt idx="289357">
                  <c:v>4.1170999999999999E-2</c:v>
                </c:pt>
                <c:pt idx="289358">
                  <c:v>4.1172E-2</c:v>
                </c:pt>
                <c:pt idx="289359">
                  <c:v>4.1174000000000002E-2</c:v>
                </c:pt>
                <c:pt idx="289360">
                  <c:v>4.1175999999999997E-2</c:v>
                </c:pt>
                <c:pt idx="289361">
                  <c:v>4.1176999999999998E-2</c:v>
                </c:pt>
                <c:pt idx="289362">
                  <c:v>4.1179E-2</c:v>
                </c:pt>
                <c:pt idx="289363">
                  <c:v>4.1181000000000002E-2</c:v>
                </c:pt>
                <c:pt idx="289364">
                  <c:v>4.1182000000000003E-2</c:v>
                </c:pt>
                <c:pt idx="289365">
                  <c:v>4.1183999999999998E-2</c:v>
                </c:pt>
                <c:pt idx="289366">
                  <c:v>4.1186E-2</c:v>
                </c:pt>
                <c:pt idx="289367">
                  <c:v>4.1188000000000002E-2</c:v>
                </c:pt>
                <c:pt idx="289368">
                  <c:v>4.1189000000000003E-2</c:v>
                </c:pt>
                <c:pt idx="289369">
                  <c:v>4.1190999999999998E-2</c:v>
                </c:pt>
                <c:pt idx="289370">
                  <c:v>4.1193E-2</c:v>
                </c:pt>
                <c:pt idx="289371">
                  <c:v>4.1195000000000002E-2</c:v>
                </c:pt>
                <c:pt idx="289372">
                  <c:v>4.1196000000000003E-2</c:v>
                </c:pt>
                <c:pt idx="289373">
                  <c:v>4.1197999999999999E-2</c:v>
                </c:pt>
                <c:pt idx="289374">
                  <c:v>4.1200000000000001E-2</c:v>
                </c:pt>
                <c:pt idx="289375">
                  <c:v>4.1201000000000002E-2</c:v>
                </c:pt>
                <c:pt idx="289376">
                  <c:v>4.1202999999999997E-2</c:v>
                </c:pt>
                <c:pt idx="289377">
                  <c:v>4.1203999999999998E-2</c:v>
                </c:pt>
                <c:pt idx="289378">
                  <c:v>4.1206E-2</c:v>
                </c:pt>
                <c:pt idx="289379">
                  <c:v>4.1207000000000001E-2</c:v>
                </c:pt>
                <c:pt idx="289380">
                  <c:v>4.1209000000000003E-2</c:v>
                </c:pt>
                <c:pt idx="289381">
                  <c:v>4.1209999999999997E-2</c:v>
                </c:pt>
                <c:pt idx="289382">
                  <c:v>4.1210999999999998E-2</c:v>
                </c:pt>
                <c:pt idx="289383">
                  <c:v>4.1211999999999999E-2</c:v>
                </c:pt>
                <c:pt idx="289384">
                  <c:v>4.1213E-2</c:v>
                </c:pt>
                <c:pt idx="289385">
                  <c:v>4.1214000000000001E-2</c:v>
                </c:pt>
                <c:pt idx="289386">
                  <c:v>4.1215000000000002E-2</c:v>
                </c:pt>
                <c:pt idx="289387">
                  <c:v>4.1216000000000003E-2</c:v>
                </c:pt>
                <c:pt idx="289388">
                  <c:v>4.1216999999999997E-2</c:v>
                </c:pt>
                <c:pt idx="289389">
                  <c:v>4.1216999999999997E-2</c:v>
                </c:pt>
                <c:pt idx="289390">
                  <c:v>4.1217999999999998E-2</c:v>
                </c:pt>
                <c:pt idx="289391">
                  <c:v>4.1217999999999998E-2</c:v>
                </c:pt>
                <c:pt idx="289392">
                  <c:v>4.1217999999999998E-2</c:v>
                </c:pt>
                <c:pt idx="289393">
                  <c:v>4.1218999999999999E-2</c:v>
                </c:pt>
                <c:pt idx="289394">
                  <c:v>4.1218999999999999E-2</c:v>
                </c:pt>
                <c:pt idx="289395">
                  <c:v>4.1218999999999999E-2</c:v>
                </c:pt>
                <c:pt idx="289396">
                  <c:v>4.1218999999999999E-2</c:v>
                </c:pt>
                <c:pt idx="289397">
                  <c:v>4.1218999999999999E-2</c:v>
                </c:pt>
                <c:pt idx="289398">
                  <c:v>4.1217999999999998E-2</c:v>
                </c:pt>
                <c:pt idx="289399">
                  <c:v>4.1217999999999998E-2</c:v>
                </c:pt>
                <c:pt idx="289400">
                  <c:v>4.1216999999999997E-2</c:v>
                </c:pt>
                <c:pt idx="289401">
                  <c:v>4.1216999999999997E-2</c:v>
                </c:pt>
                <c:pt idx="289402">
                  <c:v>4.1216000000000003E-2</c:v>
                </c:pt>
                <c:pt idx="289403">
                  <c:v>4.1215000000000002E-2</c:v>
                </c:pt>
                <c:pt idx="289404">
                  <c:v>4.1215000000000002E-2</c:v>
                </c:pt>
                <c:pt idx="289405">
                  <c:v>4.1214000000000001E-2</c:v>
                </c:pt>
                <c:pt idx="289406">
                  <c:v>4.1213E-2</c:v>
                </c:pt>
                <c:pt idx="289407">
                  <c:v>4.1211999999999999E-2</c:v>
                </c:pt>
                <c:pt idx="289408">
                  <c:v>4.1210999999999998E-2</c:v>
                </c:pt>
                <c:pt idx="289409">
                  <c:v>4.1209999999999997E-2</c:v>
                </c:pt>
                <c:pt idx="289410">
                  <c:v>4.1208000000000002E-2</c:v>
                </c:pt>
                <c:pt idx="289411">
                  <c:v>4.1207000000000001E-2</c:v>
                </c:pt>
                <c:pt idx="289412">
                  <c:v>4.1206E-2</c:v>
                </c:pt>
                <c:pt idx="289413">
                  <c:v>4.1203999999999998E-2</c:v>
                </c:pt>
                <c:pt idx="289414">
                  <c:v>4.1202999999999997E-2</c:v>
                </c:pt>
                <c:pt idx="289415">
                  <c:v>4.1202000000000003E-2</c:v>
                </c:pt>
                <c:pt idx="289416">
                  <c:v>4.1200000000000001E-2</c:v>
                </c:pt>
                <c:pt idx="289417">
                  <c:v>4.1199E-2</c:v>
                </c:pt>
                <c:pt idx="289418">
                  <c:v>4.1197999999999999E-2</c:v>
                </c:pt>
                <c:pt idx="289419">
                  <c:v>4.1196000000000003E-2</c:v>
                </c:pt>
                <c:pt idx="289420">
                  <c:v>4.1195000000000002E-2</c:v>
                </c:pt>
                <c:pt idx="289421">
                  <c:v>4.1194000000000001E-2</c:v>
                </c:pt>
                <c:pt idx="289422">
                  <c:v>4.1191999999999999E-2</c:v>
                </c:pt>
                <c:pt idx="289423">
                  <c:v>4.1190999999999998E-2</c:v>
                </c:pt>
                <c:pt idx="289424">
                  <c:v>4.1189999999999997E-2</c:v>
                </c:pt>
                <c:pt idx="289425">
                  <c:v>4.1188000000000002E-2</c:v>
                </c:pt>
                <c:pt idx="289426">
                  <c:v>4.1187000000000001E-2</c:v>
                </c:pt>
                <c:pt idx="289427">
                  <c:v>4.1186E-2</c:v>
                </c:pt>
                <c:pt idx="289428">
                  <c:v>4.1184999999999999E-2</c:v>
                </c:pt>
                <c:pt idx="289429">
                  <c:v>4.1183999999999998E-2</c:v>
                </c:pt>
                <c:pt idx="289430">
                  <c:v>4.1182999999999997E-2</c:v>
                </c:pt>
                <c:pt idx="289431">
                  <c:v>4.1182000000000003E-2</c:v>
                </c:pt>
                <c:pt idx="289432">
                  <c:v>4.1181000000000002E-2</c:v>
                </c:pt>
                <c:pt idx="289433">
                  <c:v>4.1181000000000002E-2</c:v>
                </c:pt>
                <c:pt idx="289434">
                  <c:v>4.1180000000000001E-2</c:v>
                </c:pt>
                <c:pt idx="289435">
                  <c:v>4.1179E-2</c:v>
                </c:pt>
                <c:pt idx="289436">
                  <c:v>4.1179E-2</c:v>
                </c:pt>
                <c:pt idx="289437">
                  <c:v>4.1177999999999999E-2</c:v>
                </c:pt>
                <c:pt idx="289438">
                  <c:v>4.1177999999999999E-2</c:v>
                </c:pt>
                <c:pt idx="289439">
                  <c:v>4.1177999999999999E-2</c:v>
                </c:pt>
                <c:pt idx="289440">
                  <c:v>4.1176999999999998E-2</c:v>
                </c:pt>
                <c:pt idx="289441">
                  <c:v>4.1176999999999998E-2</c:v>
                </c:pt>
                <c:pt idx="289442">
                  <c:v>4.1176999999999998E-2</c:v>
                </c:pt>
                <c:pt idx="289443">
                  <c:v>4.1176999999999998E-2</c:v>
                </c:pt>
                <c:pt idx="289444">
                  <c:v>4.1177999999999999E-2</c:v>
                </c:pt>
                <c:pt idx="289445">
                  <c:v>4.1177999999999999E-2</c:v>
                </c:pt>
                <c:pt idx="289446">
                  <c:v>4.1177999999999999E-2</c:v>
                </c:pt>
                <c:pt idx="289447">
                  <c:v>4.1177999999999999E-2</c:v>
                </c:pt>
                <c:pt idx="289448">
                  <c:v>4.1177999999999999E-2</c:v>
                </c:pt>
                <c:pt idx="289449">
                  <c:v>4.1179E-2</c:v>
                </c:pt>
                <c:pt idx="289450">
                  <c:v>4.1179E-2</c:v>
                </c:pt>
                <c:pt idx="289451">
                  <c:v>4.1180000000000001E-2</c:v>
                </c:pt>
                <c:pt idx="289452">
                  <c:v>4.1180000000000001E-2</c:v>
                </c:pt>
                <c:pt idx="289453">
                  <c:v>4.1181000000000002E-2</c:v>
                </c:pt>
                <c:pt idx="289454">
                  <c:v>4.1182000000000003E-2</c:v>
                </c:pt>
                <c:pt idx="289455">
                  <c:v>4.1182999999999997E-2</c:v>
                </c:pt>
                <c:pt idx="289456">
                  <c:v>4.1182999999999997E-2</c:v>
                </c:pt>
                <c:pt idx="289457">
                  <c:v>4.1183999999999998E-2</c:v>
                </c:pt>
                <c:pt idx="289458">
                  <c:v>4.1184999999999999E-2</c:v>
                </c:pt>
                <c:pt idx="289459">
                  <c:v>4.1184999999999999E-2</c:v>
                </c:pt>
                <c:pt idx="289460">
                  <c:v>4.1186E-2</c:v>
                </c:pt>
                <c:pt idx="289461">
                  <c:v>4.1187000000000001E-2</c:v>
                </c:pt>
                <c:pt idx="289462">
                  <c:v>4.1187000000000001E-2</c:v>
                </c:pt>
                <c:pt idx="289463">
                  <c:v>4.1188000000000002E-2</c:v>
                </c:pt>
                <c:pt idx="289464">
                  <c:v>4.1189000000000003E-2</c:v>
                </c:pt>
                <c:pt idx="289465">
                  <c:v>4.1189000000000003E-2</c:v>
                </c:pt>
                <c:pt idx="289466">
                  <c:v>4.1189999999999997E-2</c:v>
                </c:pt>
                <c:pt idx="289467">
                  <c:v>4.1189999999999997E-2</c:v>
                </c:pt>
                <c:pt idx="289468">
                  <c:v>4.1190999999999998E-2</c:v>
                </c:pt>
                <c:pt idx="289469">
                  <c:v>4.1190999999999998E-2</c:v>
                </c:pt>
                <c:pt idx="289470">
                  <c:v>4.1190999999999998E-2</c:v>
                </c:pt>
                <c:pt idx="289471">
                  <c:v>4.1190999999999998E-2</c:v>
                </c:pt>
                <c:pt idx="289472">
                  <c:v>4.1190999999999998E-2</c:v>
                </c:pt>
                <c:pt idx="289473">
                  <c:v>4.1190999999999998E-2</c:v>
                </c:pt>
                <c:pt idx="289474">
                  <c:v>4.1190999999999998E-2</c:v>
                </c:pt>
                <c:pt idx="289475">
                  <c:v>4.1190999999999998E-2</c:v>
                </c:pt>
                <c:pt idx="289476">
                  <c:v>4.1190999999999998E-2</c:v>
                </c:pt>
                <c:pt idx="289477">
                  <c:v>4.1190999999999998E-2</c:v>
                </c:pt>
                <c:pt idx="289478">
                  <c:v>4.1189999999999997E-2</c:v>
                </c:pt>
                <c:pt idx="289479">
                  <c:v>4.1189999999999997E-2</c:v>
                </c:pt>
                <c:pt idx="289480">
                  <c:v>4.1189000000000003E-2</c:v>
                </c:pt>
                <c:pt idx="289481">
                  <c:v>4.1188000000000002E-2</c:v>
                </c:pt>
                <c:pt idx="289482">
                  <c:v>4.1187000000000001E-2</c:v>
                </c:pt>
                <c:pt idx="289483">
                  <c:v>4.1186E-2</c:v>
                </c:pt>
                <c:pt idx="289484">
                  <c:v>4.1184999999999999E-2</c:v>
                </c:pt>
                <c:pt idx="289485">
                  <c:v>4.1183999999999998E-2</c:v>
                </c:pt>
                <c:pt idx="289486">
                  <c:v>4.1182999999999997E-2</c:v>
                </c:pt>
                <c:pt idx="289487">
                  <c:v>4.1181000000000002E-2</c:v>
                </c:pt>
                <c:pt idx="289488">
                  <c:v>4.1180000000000001E-2</c:v>
                </c:pt>
                <c:pt idx="289489">
                  <c:v>4.1177999999999999E-2</c:v>
                </c:pt>
                <c:pt idx="289490">
                  <c:v>4.1176999999999998E-2</c:v>
                </c:pt>
                <c:pt idx="289491">
                  <c:v>4.1175000000000003E-2</c:v>
                </c:pt>
                <c:pt idx="289492">
                  <c:v>4.1173000000000001E-2</c:v>
                </c:pt>
                <c:pt idx="289493">
                  <c:v>4.1170999999999999E-2</c:v>
                </c:pt>
                <c:pt idx="289494">
                  <c:v>4.1168999999999997E-2</c:v>
                </c:pt>
                <c:pt idx="289495">
                  <c:v>4.1167000000000002E-2</c:v>
                </c:pt>
                <c:pt idx="289496">
                  <c:v>4.1165E-2</c:v>
                </c:pt>
                <c:pt idx="289497">
                  <c:v>4.1162999999999998E-2</c:v>
                </c:pt>
                <c:pt idx="289498">
                  <c:v>4.1161000000000003E-2</c:v>
                </c:pt>
                <c:pt idx="289499">
                  <c:v>4.1159000000000001E-2</c:v>
                </c:pt>
                <c:pt idx="289500">
                  <c:v>4.1156999999999999E-2</c:v>
                </c:pt>
                <c:pt idx="289501">
                  <c:v>4.1154000000000003E-2</c:v>
                </c:pt>
                <c:pt idx="289502">
                  <c:v>4.1152000000000001E-2</c:v>
                </c:pt>
                <c:pt idx="289503">
                  <c:v>4.1149999999999999E-2</c:v>
                </c:pt>
                <c:pt idx="289504">
                  <c:v>4.1147000000000003E-2</c:v>
                </c:pt>
                <c:pt idx="289505">
                  <c:v>4.1145000000000001E-2</c:v>
                </c:pt>
                <c:pt idx="289506">
                  <c:v>4.1142999999999999E-2</c:v>
                </c:pt>
                <c:pt idx="289507">
                  <c:v>4.1140000000000003E-2</c:v>
                </c:pt>
                <c:pt idx="289508">
                  <c:v>4.1138000000000001E-2</c:v>
                </c:pt>
                <c:pt idx="289509">
                  <c:v>4.1135999999999999E-2</c:v>
                </c:pt>
                <c:pt idx="289510">
                  <c:v>4.1133999999999997E-2</c:v>
                </c:pt>
                <c:pt idx="289511">
                  <c:v>4.1132000000000002E-2</c:v>
                </c:pt>
                <c:pt idx="289512">
                  <c:v>4.113E-2</c:v>
                </c:pt>
                <c:pt idx="289513">
                  <c:v>4.1127999999999998E-2</c:v>
                </c:pt>
                <c:pt idx="289514">
                  <c:v>4.1126000000000003E-2</c:v>
                </c:pt>
                <c:pt idx="289515">
                  <c:v>4.1124000000000001E-2</c:v>
                </c:pt>
                <c:pt idx="289516">
                  <c:v>4.1121999999999999E-2</c:v>
                </c:pt>
                <c:pt idx="289517">
                  <c:v>4.1119999999999997E-2</c:v>
                </c:pt>
                <c:pt idx="289518">
                  <c:v>4.1118000000000002E-2</c:v>
                </c:pt>
                <c:pt idx="289519">
                  <c:v>4.1117000000000001E-2</c:v>
                </c:pt>
                <c:pt idx="289520">
                  <c:v>4.1114999999999999E-2</c:v>
                </c:pt>
                <c:pt idx="289521">
                  <c:v>4.1113999999999998E-2</c:v>
                </c:pt>
                <c:pt idx="289522">
                  <c:v>4.1112000000000003E-2</c:v>
                </c:pt>
                <c:pt idx="289523">
                  <c:v>4.1111000000000002E-2</c:v>
                </c:pt>
                <c:pt idx="289524">
                  <c:v>4.1110000000000001E-2</c:v>
                </c:pt>
                <c:pt idx="289525">
                  <c:v>4.1109E-2</c:v>
                </c:pt>
                <c:pt idx="289526">
                  <c:v>4.1107999999999999E-2</c:v>
                </c:pt>
                <c:pt idx="289527">
                  <c:v>4.1106999999999998E-2</c:v>
                </c:pt>
                <c:pt idx="289528">
                  <c:v>4.1105999999999997E-2</c:v>
                </c:pt>
                <c:pt idx="289529">
                  <c:v>4.1105999999999997E-2</c:v>
                </c:pt>
                <c:pt idx="289530">
                  <c:v>4.1105000000000003E-2</c:v>
                </c:pt>
                <c:pt idx="289531">
                  <c:v>4.1104000000000002E-2</c:v>
                </c:pt>
                <c:pt idx="289532">
                  <c:v>4.1104000000000002E-2</c:v>
                </c:pt>
                <c:pt idx="289533">
                  <c:v>4.1104000000000002E-2</c:v>
                </c:pt>
                <c:pt idx="289534">
                  <c:v>4.1104000000000002E-2</c:v>
                </c:pt>
                <c:pt idx="289535">
                  <c:v>4.1104000000000002E-2</c:v>
                </c:pt>
                <c:pt idx="289536">
                  <c:v>4.1104000000000002E-2</c:v>
                </c:pt>
                <c:pt idx="289537">
                  <c:v>4.1104000000000002E-2</c:v>
                </c:pt>
                <c:pt idx="289538">
                  <c:v>4.1104000000000002E-2</c:v>
                </c:pt>
                <c:pt idx="289539">
                  <c:v>4.1104000000000002E-2</c:v>
                </c:pt>
                <c:pt idx="289540">
                  <c:v>4.1104000000000002E-2</c:v>
                </c:pt>
                <c:pt idx="289541">
                  <c:v>4.1104000000000002E-2</c:v>
                </c:pt>
                <c:pt idx="289542">
                  <c:v>4.1105000000000003E-2</c:v>
                </c:pt>
                <c:pt idx="289543">
                  <c:v>4.1105000000000003E-2</c:v>
                </c:pt>
                <c:pt idx="289544">
                  <c:v>4.1105999999999997E-2</c:v>
                </c:pt>
                <c:pt idx="289545">
                  <c:v>4.1105999999999997E-2</c:v>
                </c:pt>
                <c:pt idx="289546">
                  <c:v>4.1106999999999998E-2</c:v>
                </c:pt>
                <c:pt idx="289547">
                  <c:v>4.1106999999999998E-2</c:v>
                </c:pt>
                <c:pt idx="289548">
                  <c:v>4.1107999999999999E-2</c:v>
                </c:pt>
                <c:pt idx="289549">
                  <c:v>4.1109E-2</c:v>
                </c:pt>
                <c:pt idx="289550">
                  <c:v>4.1109E-2</c:v>
                </c:pt>
                <c:pt idx="289551">
                  <c:v>4.1110000000000001E-2</c:v>
                </c:pt>
                <c:pt idx="289552">
                  <c:v>4.1110000000000001E-2</c:v>
                </c:pt>
                <c:pt idx="289553">
                  <c:v>4.1111000000000002E-2</c:v>
                </c:pt>
                <c:pt idx="289554">
                  <c:v>4.1111000000000002E-2</c:v>
                </c:pt>
                <c:pt idx="289555">
                  <c:v>4.1112000000000003E-2</c:v>
                </c:pt>
                <c:pt idx="289556">
                  <c:v>4.1112000000000003E-2</c:v>
                </c:pt>
                <c:pt idx="289557">
                  <c:v>4.1112999999999997E-2</c:v>
                </c:pt>
                <c:pt idx="289558">
                  <c:v>4.1112999999999997E-2</c:v>
                </c:pt>
                <c:pt idx="289559">
                  <c:v>4.1113999999999998E-2</c:v>
                </c:pt>
                <c:pt idx="289560">
                  <c:v>4.1113999999999998E-2</c:v>
                </c:pt>
                <c:pt idx="289561">
                  <c:v>4.1113999999999998E-2</c:v>
                </c:pt>
                <c:pt idx="289562">
                  <c:v>4.1114999999999999E-2</c:v>
                </c:pt>
                <c:pt idx="289563">
                  <c:v>4.1114999999999999E-2</c:v>
                </c:pt>
                <c:pt idx="289564">
                  <c:v>4.1114999999999999E-2</c:v>
                </c:pt>
                <c:pt idx="289565">
                  <c:v>4.1114999999999999E-2</c:v>
                </c:pt>
                <c:pt idx="289566">
                  <c:v>4.1114999999999999E-2</c:v>
                </c:pt>
                <c:pt idx="289567">
                  <c:v>4.1113999999999998E-2</c:v>
                </c:pt>
                <c:pt idx="289568">
                  <c:v>4.1113999999999998E-2</c:v>
                </c:pt>
                <c:pt idx="289569">
                  <c:v>4.1113999999999998E-2</c:v>
                </c:pt>
                <c:pt idx="289570">
                  <c:v>4.1113999999999998E-2</c:v>
                </c:pt>
                <c:pt idx="289571">
                  <c:v>4.1112999999999997E-2</c:v>
                </c:pt>
                <c:pt idx="289572">
                  <c:v>4.1112999999999997E-2</c:v>
                </c:pt>
                <c:pt idx="289573">
                  <c:v>4.1112000000000003E-2</c:v>
                </c:pt>
                <c:pt idx="289574">
                  <c:v>4.1112000000000003E-2</c:v>
                </c:pt>
                <c:pt idx="289575">
                  <c:v>4.1111000000000002E-2</c:v>
                </c:pt>
                <c:pt idx="289576">
                  <c:v>4.1110000000000001E-2</c:v>
                </c:pt>
                <c:pt idx="289577">
                  <c:v>4.1109E-2</c:v>
                </c:pt>
                <c:pt idx="289578">
                  <c:v>4.1109E-2</c:v>
                </c:pt>
                <c:pt idx="289579">
                  <c:v>4.1107999999999999E-2</c:v>
                </c:pt>
                <c:pt idx="289580">
                  <c:v>4.1106999999999998E-2</c:v>
                </c:pt>
                <c:pt idx="289581">
                  <c:v>4.1105999999999997E-2</c:v>
                </c:pt>
                <c:pt idx="289582">
                  <c:v>4.1105000000000003E-2</c:v>
                </c:pt>
                <c:pt idx="289583">
                  <c:v>4.1104000000000002E-2</c:v>
                </c:pt>
                <c:pt idx="289584">
                  <c:v>4.1103000000000001E-2</c:v>
                </c:pt>
                <c:pt idx="289585">
                  <c:v>4.1100999999999999E-2</c:v>
                </c:pt>
                <c:pt idx="289586">
                  <c:v>4.1099999999999998E-2</c:v>
                </c:pt>
                <c:pt idx="289587">
                  <c:v>4.1098999999999997E-2</c:v>
                </c:pt>
                <c:pt idx="289588">
                  <c:v>4.1098000000000003E-2</c:v>
                </c:pt>
                <c:pt idx="289589">
                  <c:v>4.1096000000000001E-2</c:v>
                </c:pt>
                <c:pt idx="289590">
                  <c:v>4.1095E-2</c:v>
                </c:pt>
                <c:pt idx="289591">
                  <c:v>4.1093999999999999E-2</c:v>
                </c:pt>
                <c:pt idx="289592">
                  <c:v>4.1092999999999998E-2</c:v>
                </c:pt>
                <c:pt idx="289593">
                  <c:v>4.1091999999999997E-2</c:v>
                </c:pt>
                <c:pt idx="289594">
                  <c:v>4.1090000000000002E-2</c:v>
                </c:pt>
                <c:pt idx="289595">
                  <c:v>4.1089000000000001E-2</c:v>
                </c:pt>
                <c:pt idx="289596">
                  <c:v>4.1088E-2</c:v>
                </c:pt>
                <c:pt idx="289597">
                  <c:v>4.1086999999999999E-2</c:v>
                </c:pt>
                <c:pt idx="289598">
                  <c:v>4.1085999999999998E-2</c:v>
                </c:pt>
                <c:pt idx="289599">
                  <c:v>4.1085000000000003E-2</c:v>
                </c:pt>
                <c:pt idx="289600">
                  <c:v>4.1084000000000002E-2</c:v>
                </c:pt>
                <c:pt idx="289601">
                  <c:v>4.1083000000000001E-2</c:v>
                </c:pt>
                <c:pt idx="289602">
                  <c:v>4.1082E-2</c:v>
                </c:pt>
                <c:pt idx="289603">
                  <c:v>4.1080999999999999E-2</c:v>
                </c:pt>
                <c:pt idx="289604">
                  <c:v>4.1079999999999998E-2</c:v>
                </c:pt>
                <c:pt idx="289605">
                  <c:v>4.1078999999999997E-2</c:v>
                </c:pt>
                <c:pt idx="289606">
                  <c:v>4.1078999999999997E-2</c:v>
                </c:pt>
                <c:pt idx="289607">
                  <c:v>4.1078000000000003E-2</c:v>
                </c:pt>
                <c:pt idx="289608">
                  <c:v>4.1077000000000002E-2</c:v>
                </c:pt>
                <c:pt idx="289609">
                  <c:v>4.1077000000000002E-2</c:v>
                </c:pt>
                <c:pt idx="289610">
                  <c:v>4.1076000000000001E-2</c:v>
                </c:pt>
                <c:pt idx="289611">
                  <c:v>4.1076000000000001E-2</c:v>
                </c:pt>
                <c:pt idx="289612">
                  <c:v>4.1075E-2</c:v>
                </c:pt>
                <c:pt idx="289613">
                  <c:v>4.1075E-2</c:v>
                </c:pt>
                <c:pt idx="289614">
                  <c:v>4.1075E-2</c:v>
                </c:pt>
                <c:pt idx="289615">
                  <c:v>4.1075E-2</c:v>
                </c:pt>
                <c:pt idx="289616">
                  <c:v>4.1075E-2</c:v>
                </c:pt>
                <c:pt idx="289617">
                  <c:v>4.1075E-2</c:v>
                </c:pt>
                <c:pt idx="289618">
                  <c:v>4.1075E-2</c:v>
                </c:pt>
                <c:pt idx="289619">
                  <c:v>4.1075E-2</c:v>
                </c:pt>
                <c:pt idx="289620">
                  <c:v>4.1075E-2</c:v>
                </c:pt>
                <c:pt idx="289621">
                  <c:v>4.1075E-2</c:v>
                </c:pt>
                <c:pt idx="289622">
                  <c:v>4.1076000000000001E-2</c:v>
                </c:pt>
                <c:pt idx="289623">
                  <c:v>4.1076000000000001E-2</c:v>
                </c:pt>
                <c:pt idx="289624">
                  <c:v>4.1076000000000001E-2</c:v>
                </c:pt>
                <c:pt idx="289625">
                  <c:v>4.1077000000000002E-2</c:v>
                </c:pt>
                <c:pt idx="289626">
                  <c:v>4.1077000000000002E-2</c:v>
                </c:pt>
                <c:pt idx="289627">
                  <c:v>4.1078000000000003E-2</c:v>
                </c:pt>
                <c:pt idx="289628">
                  <c:v>4.1078999999999997E-2</c:v>
                </c:pt>
                <c:pt idx="289629">
                  <c:v>4.1078999999999997E-2</c:v>
                </c:pt>
                <c:pt idx="289630">
                  <c:v>4.1079999999999998E-2</c:v>
                </c:pt>
                <c:pt idx="289631">
                  <c:v>4.1080999999999999E-2</c:v>
                </c:pt>
                <c:pt idx="289632">
                  <c:v>4.1082E-2</c:v>
                </c:pt>
                <c:pt idx="289633">
                  <c:v>4.1083000000000001E-2</c:v>
                </c:pt>
                <c:pt idx="289634">
                  <c:v>4.1084000000000002E-2</c:v>
                </c:pt>
                <c:pt idx="289635">
                  <c:v>4.1085000000000003E-2</c:v>
                </c:pt>
                <c:pt idx="289636">
                  <c:v>4.1085999999999998E-2</c:v>
                </c:pt>
                <c:pt idx="289637">
                  <c:v>4.1086999999999999E-2</c:v>
                </c:pt>
                <c:pt idx="289638">
                  <c:v>4.1088E-2</c:v>
                </c:pt>
                <c:pt idx="289639">
                  <c:v>4.1089000000000001E-2</c:v>
                </c:pt>
                <c:pt idx="289640">
                  <c:v>4.1091000000000003E-2</c:v>
                </c:pt>
                <c:pt idx="289641">
                  <c:v>4.1091999999999997E-2</c:v>
                </c:pt>
                <c:pt idx="289642">
                  <c:v>4.1093999999999999E-2</c:v>
                </c:pt>
                <c:pt idx="289643">
                  <c:v>4.1095E-2</c:v>
                </c:pt>
                <c:pt idx="289644">
                  <c:v>4.1096000000000001E-2</c:v>
                </c:pt>
                <c:pt idx="289645">
                  <c:v>4.1098000000000003E-2</c:v>
                </c:pt>
                <c:pt idx="289646">
                  <c:v>4.1098999999999997E-2</c:v>
                </c:pt>
                <c:pt idx="289647">
                  <c:v>4.1099999999999998E-2</c:v>
                </c:pt>
                <c:pt idx="289648">
                  <c:v>4.1102E-2</c:v>
                </c:pt>
                <c:pt idx="289649">
                  <c:v>4.1103000000000001E-2</c:v>
                </c:pt>
                <c:pt idx="289650">
                  <c:v>4.1105000000000003E-2</c:v>
                </c:pt>
                <c:pt idx="289651">
                  <c:v>4.1105999999999997E-2</c:v>
                </c:pt>
                <c:pt idx="289652">
                  <c:v>4.1107999999999999E-2</c:v>
                </c:pt>
                <c:pt idx="289653">
                  <c:v>4.1109E-2</c:v>
                </c:pt>
                <c:pt idx="289654">
                  <c:v>4.1111000000000002E-2</c:v>
                </c:pt>
                <c:pt idx="289655">
                  <c:v>4.1112000000000003E-2</c:v>
                </c:pt>
                <c:pt idx="289656">
                  <c:v>4.1113999999999998E-2</c:v>
                </c:pt>
                <c:pt idx="289657">
                  <c:v>4.1114999999999999E-2</c:v>
                </c:pt>
                <c:pt idx="289658">
                  <c:v>4.1116E-2</c:v>
                </c:pt>
                <c:pt idx="289659">
                  <c:v>4.1118000000000002E-2</c:v>
                </c:pt>
                <c:pt idx="289660">
                  <c:v>4.1119000000000003E-2</c:v>
                </c:pt>
                <c:pt idx="289661">
                  <c:v>4.1119999999999997E-2</c:v>
                </c:pt>
                <c:pt idx="289662">
                  <c:v>4.1121999999999999E-2</c:v>
                </c:pt>
                <c:pt idx="289663">
                  <c:v>4.1123E-2</c:v>
                </c:pt>
                <c:pt idx="289664">
                  <c:v>4.1124000000000001E-2</c:v>
                </c:pt>
                <c:pt idx="289665">
                  <c:v>4.1125000000000002E-2</c:v>
                </c:pt>
                <c:pt idx="289666">
                  <c:v>4.1126999999999997E-2</c:v>
                </c:pt>
                <c:pt idx="289667">
                  <c:v>4.1127999999999998E-2</c:v>
                </c:pt>
                <c:pt idx="289668">
                  <c:v>4.1128999999999999E-2</c:v>
                </c:pt>
                <c:pt idx="289669">
                  <c:v>4.113E-2</c:v>
                </c:pt>
                <c:pt idx="289670">
                  <c:v>4.1131000000000001E-2</c:v>
                </c:pt>
                <c:pt idx="289671">
                  <c:v>4.1131000000000001E-2</c:v>
                </c:pt>
                <c:pt idx="289672">
                  <c:v>4.1132000000000002E-2</c:v>
                </c:pt>
                <c:pt idx="289673">
                  <c:v>4.1133000000000003E-2</c:v>
                </c:pt>
                <c:pt idx="289674">
                  <c:v>4.1133999999999997E-2</c:v>
                </c:pt>
                <c:pt idx="289675">
                  <c:v>4.1134999999999998E-2</c:v>
                </c:pt>
                <c:pt idx="289676">
                  <c:v>4.1134999999999998E-2</c:v>
                </c:pt>
                <c:pt idx="289677">
                  <c:v>4.1135999999999999E-2</c:v>
                </c:pt>
                <c:pt idx="289678">
                  <c:v>4.1137E-2</c:v>
                </c:pt>
                <c:pt idx="289679">
                  <c:v>4.1137E-2</c:v>
                </c:pt>
                <c:pt idx="289680">
                  <c:v>4.1138000000000001E-2</c:v>
                </c:pt>
                <c:pt idx="289681">
                  <c:v>4.1138000000000001E-2</c:v>
                </c:pt>
                <c:pt idx="289682">
                  <c:v>4.1139000000000002E-2</c:v>
                </c:pt>
                <c:pt idx="289683">
                  <c:v>4.1139000000000002E-2</c:v>
                </c:pt>
                <c:pt idx="289684">
                  <c:v>4.1139000000000002E-2</c:v>
                </c:pt>
                <c:pt idx="289685">
                  <c:v>4.1139000000000002E-2</c:v>
                </c:pt>
                <c:pt idx="289686">
                  <c:v>4.1140000000000003E-2</c:v>
                </c:pt>
                <c:pt idx="289687">
                  <c:v>4.1140000000000003E-2</c:v>
                </c:pt>
                <c:pt idx="289688">
                  <c:v>4.1140000000000003E-2</c:v>
                </c:pt>
                <c:pt idx="289689">
                  <c:v>4.1140000000000003E-2</c:v>
                </c:pt>
                <c:pt idx="289690">
                  <c:v>4.1140999999999997E-2</c:v>
                </c:pt>
                <c:pt idx="289691">
                  <c:v>4.1140999999999997E-2</c:v>
                </c:pt>
                <c:pt idx="289692">
                  <c:v>4.1140999999999997E-2</c:v>
                </c:pt>
                <c:pt idx="289693">
                  <c:v>4.1140999999999997E-2</c:v>
                </c:pt>
                <c:pt idx="289694">
                  <c:v>4.1140999999999997E-2</c:v>
                </c:pt>
                <c:pt idx="289695">
                  <c:v>4.1140999999999997E-2</c:v>
                </c:pt>
                <c:pt idx="289696">
                  <c:v>4.1140999999999997E-2</c:v>
                </c:pt>
                <c:pt idx="289697">
                  <c:v>4.1140999999999997E-2</c:v>
                </c:pt>
                <c:pt idx="289698">
                  <c:v>4.1140999999999997E-2</c:v>
                </c:pt>
                <c:pt idx="289699">
                  <c:v>4.1140999999999997E-2</c:v>
                </c:pt>
                <c:pt idx="289700">
                  <c:v>4.1140999999999997E-2</c:v>
                </c:pt>
                <c:pt idx="289701">
                  <c:v>4.1140999999999997E-2</c:v>
                </c:pt>
                <c:pt idx="289702">
                  <c:v>4.1140999999999997E-2</c:v>
                </c:pt>
                <c:pt idx="289703">
                  <c:v>4.1140999999999997E-2</c:v>
                </c:pt>
                <c:pt idx="289704">
                  <c:v>4.1140999999999997E-2</c:v>
                </c:pt>
                <c:pt idx="289705">
                  <c:v>4.1140000000000003E-2</c:v>
                </c:pt>
                <c:pt idx="289706">
                  <c:v>4.1140000000000003E-2</c:v>
                </c:pt>
                <c:pt idx="289707">
                  <c:v>4.1140000000000003E-2</c:v>
                </c:pt>
                <c:pt idx="289708">
                  <c:v>4.1140000000000003E-2</c:v>
                </c:pt>
                <c:pt idx="289709">
                  <c:v>4.1140000000000003E-2</c:v>
                </c:pt>
                <c:pt idx="289710">
                  <c:v>4.1140000000000003E-2</c:v>
                </c:pt>
                <c:pt idx="289711">
                  <c:v>4.1140000000000003E-2</c:v>
                </c:pt>
                <c:pt idx="289712">
                  <c:v>4.1140000000000003E-2</c:v>
                </c:pt>
                <c:pt idx="289713">
                  <c:v>4.1140000000000003E-2</c:v>
                </c:pt>
                <c:pt idx="289714">
                  <c:v>4.1140000000000003E-2</c:v>
                </c:pt>
                <c:pt idx="289715">
                  <c:v>4.1140000000000003E-2</c:v>
                </c:pt>
                <c:pt idx="289716">
                  <c:v>4.1140000000000003E-2</c:v>
                </c:pt>
                <c:pt idx="289717">
                  <c:v>4.1139000000000002E-2</c:v>
                </c:pt>
                <c:pt idx="289718">
                  <c:v>4.1139000000000002E-2</c:v>
                </c:pt>
                <c:pt idx="289719">
                  <c:v>4.1139000000000002E-2</c:v>
                </c:pt>
                <c:pt idx="289720">
                  <c:v>4.1139000000000002E-2</c:v>
                </c:pt>
                <c:pt idx="289721">
                  <c:v>4.1139000000000002E-2</c:v>
                </c:pt>
                <c:pt idx="289722">
                  <c:v>4.1139000000000002E-2</c:v>
                </c:pt>
                <c:pt idx="289723">
                  <c:v>4.1139000000000002E-2</c:v>
                </c:pt>
                <c:pt idx="289724">
                  <c:v>4.1139000000000002E-2</c:v>
                </c:pt>
                <c:pt idx="289725">
                  <c:v>4.1139000000000002E-2</c:v>
                </c:pt>
                <c:pt idx="289726">
                  <c:v>4.1139000000000002E-2</c:v>
                </c:pt>
                <c:pt idx="289727">
                  <c:v>4.1139000000000002E-2</c:v>
                </c:pt>
                <c:pt idx="289728">
                  <c:v>4.1139000000000002E-2</c:v>
                </c:pt>
                <c:pt idx="289729">
                  <c:v>4.1139000000000002E-2</c:v>
                </c:pt>
                <c:pt idx="289730">
                  <c:v>4.1138000000000001E-2</c:v>
                </c:pt>
                <c:pt idx="289731">
                  <c:v>4.1138000000000001E-2</c:v>
                </c:pt>
                <c:pt idx="289732">
                  <c:v>4.1138000000000001E-2</c:v>
                </c:pt>
                <c:pt idx="289733">
                  <c:v>4.1138000000000001E-2</c:v>
                </c:pt>
                <c:pt idx="289734">
                  <c:v>4.1138000000000001E-2</c:v>
                </c:pt>
                <c:pt idx="289735">
                  <c:v>4.1138000000000001E-2</c:v>
                </c:pt>
                <c:pt idx="289736">
                  <c:v>4.1138000000000001E-2</c:v>
                </c:pt>
                <c:pt idx="289737">
                  <c:v>4.1138000000000001E-2</c:v>
                </c:pt>
                <c:pt idx="289738">
                  <c:v>4.1138000000000001E-2</c:v>
                </c:pt>
                <c:pt idx="289739">
                  <c:v>4.1137E-2</c:v>
                </c:pt>
                <c:pt idx="289740">
                  <c:v>4.1137E-2</c:v>
                </c:pt>
                <c:pt idx="289741">
                  <c:v>4.1137E-2</c:v>
                </c:pt>
                <c:pt idx="289742">
                  <c:v>4.1137E-2</c:v>
                </c:pt>
                <c:pt idx="289743">
                  <c:v>4.1137E-2</c:v>
                </c:pt>
                <c:pt idx="289744">
                  <c:v>4.1135999999999999E-2</c:v>
                </c:pt>
                <c:pt idx="289745">
                  <c:v>4.1135999999999999E-2</c:v>
                </c:pt>
                <c:pt idx="289746">
                  <c:v>4.1135999999999999E-2</c:v>
                </c:pt>
                <c:pt idx="289747">
                  <c:v>4.1135999999999999E-2</c:v>
                </c:pt>
                <c:pt idx="289748">
                  <c:v>4.1135999999999999E-2</c:v>
                </c:pt>
                <c:pt idx="289749">
                  <c:v>4.1135999999999999E-2</c:v>
                </c:pt>
                <c:pt idx="289750">
                  <c:v>4.1135999999999999E-2</c:v>
                </c:pt>
                <c:pt idx="289751">
                  <c:v>4.1134999999999998E-2</c:v>
                </c:pt>
                <c:pt idx="289752">
                  <c:v>4.1134999999999998E-2</c:v>
                </c:pt>
                <c:pt idx="289753">
                  <c:v>4.1134999999999998E-2</c:v>
                </c:pt>
                <c:pt idx="289754">
                  <c:v>4.1134999999999998E-2</c:v>
                </c:pt>
                <c:pt idx="289755">
                  <c:v>4.1134999999999998E-2</c:v>
                </c:pt>
                <c:pt idx="289756">
                  <c:v>4.1133999999999997E-2</c:v>
                </c:pt>
                <c:pt idx="289757">
                  <c:v>4.1133999999999997E-2</c:v>
                </c:pt>
                <c:pt idx="289758">
                  <c:v>4.1133999999999997E-2</c:v>
                </c:pt>
                <c:pt idx="289759">
                  <c:v>4.1133999999999997E-2</c:v>
                </c:pt>
                <c:pt idx="289760">
                  <c:v>4.1133999999999997E-2</c:v>
                </c:pt>
                <c:pt idx="289761">
                  <c:v>4.1133999999999997E-2</c:v>
                </c:pt>
                <c:pt idx="289762">
                  <c:v>4.1133999999999997E-2</c:v>
                </c:pt>
                <c:pt idx="289763">
                  <c:v>4.1133999999999997E-2</c:v>
                </c:pt>
                <c:pt idx="289764">
                  <c:v>4.1133999999999997E-2</c:v>
                </c:pt>
                <c:pt idx="289765">
                  <c:v>4.1133999999999997E-2</c:v>
                </c:pt>
                <c:pt idx="289766">
                  <c:v>4.1133999999999997E-2</c:v>
                </c:pt>
                <c:pt idx="289767">
                  <c:v>4.1133000000000003E-2</c:v>
                </c:pt>
                <c:pt idx="289768">
                  <c:v>4.1133999999999997E-2</c:v>
                </c:pt>
                <c:pt idx="289769">
                  <c:v>4.1133999999999997E-2</c:v>
                </c:pt>
                <c:pt idx="289770">
                  <c:v>4.1133999999999997E-2</c:v>
                </c:pt>
                <c:pt idx="289771">
                  <c:v>4.1133999999999997E-2</c:v>
                </c:pt>
                <c:pt idx="289772">
                  <c:v>4.1133999999999997E-2</c:v>
                </c:pt>
                <c:pt idx="289773">
                  <c:v>4.1133999999999997E-2</c:v>
                </c:pt>
                <c:pt idx="289774">
                  <c:v>4.1133999999999997E-2</c:v>
                </c:pt>
                <c:pt idx="289775">
                  <c:v>4.1133999999999997E-2</c:v>
                </c:pt>
                <c:pt idx="289776">
                  <c:v>4.1133999999999997E-2</c:v>
                </c:pt>
                <c:pt idx="289777">
                  <c:v>4.1133999999999997E-2</c:v>
                </c:pt>
                <c:pt idx="289778">
                  <c:v>4.1133999999999997E-2</c:v>
                </c:pt>
                <c:pt idx="289779">
                  <c:v>4.1133999999999997E-2</c:v>
                </c:pt>
                <c:pt idx="289780">
                  <c:v>4.1134999999999998E-2</c:v>
                </c:pt>
                <c:pt idx="289781">
                  <c:v>4.1134999999999998E-2</c:v>
                </c:pt>
                <c:pt idx="289782">
                  <c:v>4.1134999999999998E-2</c:v>
                </c:pt>
                <c:pt idx="289783">
                  <c:v>4.1134999999999998E-2</c:v>
                </c:pt>
                <c:pt idx="289784">
                  <c:v>4.1135999999999999E-2</c:v>
                </c:pt>
                <c:pt idx="289785">
                  <c:v>4.1135999999999999E-2</c:v>
                </c:pt>
                <c:pt idx="289786">
                  <c:v>4.1135999999999999E-2</c:v>
                </c:pt>
                <c:pt idx="289787">
                  <c:v>4.1135999999999999E-2</c:v>
                </c:pt>
                <c:pt idx="289788">
                  <c:v>4.1137E-2</c:v>
                </c:pt>
                <c:pt idx="289789">
                  <c:v>4.1137E-2</c:v>
                </c:pt>
                <c:pt idx="289790">
                  <c:v>4.1137E-2</c:v>
                </c:pt>
                <c:pt idx="289791">
                  <c:v>4.1138000000000001E-2</c:v>
                </c:pt>
                <c:pt idx="289792">
                  <c:v>4.1138000000000001E-2</c:v>
                </c:pt>
                <c:pt idx="289793">
                  <c:v>4.1139000000000002E-2</c:v>
                </c:pt>
                <c:pt idx="289794">
                  <c:v>4.1139000000000002E-2</c:v>
                </c:pt>
                <c:pt idx="289795">
                  <c:v>4.1140000000000003E-2</c:v>
                </c:pt>
                <c:pt idx="289796">
                  <c:v>4.1140000000000003E-2</c:v>
                </c:pt>
                <c:pt idx="289797">
                  <c:v>4.1140999999999997E-2</c:v>
                </c:pt>
                <c:pt idx="289798">
                  <c:v>4.1140999999999997E-2</c:v>
                </c:pt>
                <c:pt idx="289799">
                  <c:v>4.1141999999999998E-2</c:v>
                </c:pt>
                <c:pt idx="289800">
                  <c:v>4.1141999999999998E-2</c:v>
                </c:pt>
                <c:pt idx="289801">
                  <c:v>4.1142999999999999E-2</c:v>
                </c:pt>
                <c:pt idx="289802">
                  <c:v>4.1144E-2</c:v>
                </c:pt>
                <c:pt idx="289803">
                  <c:v>4.1144E-2</c:v>
                </c:pt>
                <c:pt idx="289804">
                  <c:v>4.1145000000000001E-2</c:v>
                </c:pt>
                <c:pt idx="289805">
                  <c:v>4.1146000000000002E-2</c:v>
                </c:pt>
                <c:pt idx="289806">
                  <c:v>4.1147000000000003E-2</c:v>
                </c:pt>
                <c:pt idx="289807">
                  <c:v>4.1147999999999997E-2</c:v>
                </c:pt>
                <c:pt idx="289808">
                  <c:v>4.1147999999999997E-2</c:v>
                </c:pt>
                <c:pt idx="289809">
                  <c:v>4.1148999999999998E-2</c:v>
                </c:pt>
                <c:pt idx="289810">
                  <c:v>4.1149999999999999E-2</c:v>
                </c:pt>
                <c:pt idx="289811">
                  <c:v>4.1151E-2</c:v>
                </c:pt>
                <c:pt idx="289812">
                  <c:v>4.1152000000000001E-2</c:v>
                </c:pt>
                <c:pt idx="289813">
                  <c:v>4.1152000000000001E-2</c:v>
                </c:pt>
                <c:pt idx="289814">
                  <c:v>4.1153000000000002E-2</c:v>
                </c:pt>
                <c:pt idx="289815">
                  <c:v>4.1154000000000003E-2</c:v>
                </c:pt>
                <c:pt idx="289816">
                  <c:v>4.1154999999999997E-2</c:v>
                </c:pt>
                <c:pt idx="289817">
                  <c:v>4.1155999999999998E-2</c:v>
                </c:pt>
                <c:pt idx="289818">
                  <c:v>4.1156999999999999E-2</c:v>
                </c:pt>
                <c:pt idx="289819">
                  <c:v>4.1158E-2</c:v>
                </c:pt>
                <c:pt idx="289820">
                  <c:v>4.1159000000000001E-2</c:v>
                </c:pt>
                <c:pt idx="289821">
                  <c:v>4.1160000000000002E-2</c:v>
                </c:pt>
                <c:pt idx="289822">
                  <c:v>4.1161000000000003E-2</c:v>
                </c:pt>
                <c:pt idx="289823">
                  <c:v>4.1161999999999997E-2</c:v>
                </c:pt>
                <c:pt idx="289824">
                  <c:v>4.1162999999999998E-2</c:v>
                </c:pt>
                <c:pt idx="289825">
                  <c:v>4.1163999999999999E-2</c:v>
                </c:pt>
                <c:pt idx="289826">
                  <c:v>4.1163999999999999E-2</c:v>
                </c:pt>
                <c:pt idx="289827">
                  <c:v>4.1165E-2</c:v>
                </c:pt>
                <c:pt idx="289828">
                  <c:v>4.1166000000000001E-2</c:v>
                </c:pt>
                <c:pt idx="289829">
                  <c:v>4.1167000000000002E-2</c:v>
                </c:pt>
                <c:pt idx="289830">
                  <c:v>4.1168000000000003E-2</c:v>
                </c:pt>
                <c:pt idx="289831">
                  <c:v>4.1168999999999997E-2</c:v>
                </c:pt>
                <c:pt idx="289832">
                  <c:v>4.1169999999999998E-2</c:v>
                </c:pt>
                <c:pt idx="289833">
                  <c:v>4.1170999999999999E-2</c:v>
                </c:pt>
                <c:pt idx="289834">
                  <c:v>4.1170999999999999E-2</c:v>
                </c:pt>
                <c:pt idx="289835">
                  <c:v>4.1172E-2</c:v>
                </c:pt>
                <c:pt idx="289836">
                  <c:v>4.1172E-2</c:v>
                </c:pt>
                <c:pt idx="289837">
                  <c:v>4.1173000000000001E-2</c:v>
                </c:pt>
                <c:pt idx="289838">
                  <c:v>4.1174000000000002E-2</c:v>
                </c:pt>
                <c:pt idx="289839">
                  <c:v>4.1174000000000002E-2</c:v>
                </c:pt>
                <c:pt idx="289840">
                  <c:v>4.1175000000000003E-2</c:v>
                </c:pt>
                <c:pt idx="289841">
                  <c:v>4.1175999999999997E-2</c:v>
                </c:pt>
                <c:pt idx="289842">
                  <c:v>4.1175999999999997E-2</c:v>
                </c:pt>
                <c:pt idx="289843">
                  <c:v>4.1176999999999998E-2</c:v>
                </c:pt>
                <c:pt idx="289844">
                  <c:v>4.1176999999999998E-2</c:v>
                </c:pt>
                <c:pt idx="289845">
                  <c:v>4.1176999999999998E-2</c:v>
                </c:pt>
                <c:pt idx="289846">
                  <c:v>4.1177999999999999E-2</c:v>
                </c:pt>
                <c:pt idx="289847">
                  <c:v>4.1177999999999999E-2</c:v>
                </c:pt>
                <c:pt idx="289848">
                  <c:v>4.1177999999999999E-2</c:v>
                </c:pt>
                <c:pt idx="289849">
                  <c:v>4.1177999999999999E-2</c:v>
                </c:pt>
                <c:pt idx="289850">
                  <c:v>4.1179E-2</c:v>
                </c:pt>
                <c:pt idx="289851">
                  <c:v>4.1179E-2</c:v>
                </c:pt>
                <c:pt idx="289852">
                  <c:v>4.1179E-2</c:v>
                </c:pt>
                <c:pt idx="289853">
                  <c:v>4.1179E-2</c:v>
                </c:pt>
                <c:pt idx="289854">
                  <c:v>4.1179E-2</c:v>
                </c:pt>
                <c:pt idx="289855">
                  <c:v>4.1179E-2</c:v>
                </c:pt>
                <c:pt idx="289856">
                  <c:v>4.1179E-2</c:v>
                </c:pt>
                <c:pt idx="289857">
                  <c:v>4.1179E-2</c:v>
                </c:pt>
                <c:pt idx="289858">
                  <c:v>4.1179E-2</c:v>
                </c:pt>
                <c:pt idx="289859">
                  <c:v>4.1179E-2</c:v>
                </c:pt>
                <c:pt idx="289860">
                  <c:v>4.1179E-2</c:v>
                </c:pt>
                <c:pt idx="289861">
                  <c:v>4.1179E-2</c:v>
                </c:pt>
                <c:pt idx="289862">
                  <c:v>4.1179E-2</c:v>
                </c:pt>
                <c:pt idx="289863">
                  <c:v>4.1177999999999999E-2</c:v>
                </c:pt>
                <c:pt idx="289864">
                  <c:v>4.1177999999999999E-2</c:v>
                </c:pt>
                <c:pt idx="289865">
                  <c:v>4.1177999999999999E-2</c:v>
                </c:pt>
                <c:pt idx="289866">
                  <c:v>4.1177999999999999E-2</c:v>
                </c:pt>
                <c:pt idx="289867">
                  <c:v>4.1177999999999999E-2</c:v>
                </c:pt>
                <c:pt idx="289868">
                  <c:v>4.1177999999999999E-2</c:v>
                </c:pt>
                <c:pt idx="289869">
                  <c:v>4.1176999999999998E-2</c:v>
                </c:pt>
                <c:pt idx="289870">
                  <c:v>4.1176999999999998E-2</c:v>
                </c:pt>
                <c:pt idx="289871">
                  <c:v>4.1176999999999998E-2</c:v>
                </c:pt>
                <c:pt idx="289872">
                  <c:v>4.1175999999999997E-2</c:v>
                </c:pt>
                <c:pt idx="289873">
                  <c:v>4.1175999999999997E-2</c:v>
                </c:pt>
                <c:pt idx="289874">
                  <c:v>4.1175999999999997E-2</c:v>
                </c:pt>
                <c:pt idx="289875">
                  <c:v>4.1175999999999997E-2</c:v>
                </c:pt>
                <c:pt idx="289876">
                  <c:v>4.1175999999999997E-2</c:v>
                </c:pt>
                <c:pt idx="289877">
                  <c:v>4.1175000000000003E-2</c:v>
                </c:pt>
                <c:pt idx="289878">
                  <c:v>4.1175000000000003E-2</c:v>
                </c:pt>
                <c:pt idx="289879">
                  <c:v>4.1175000000000003E-2</c:v>
                </c:pt>
                <c:pt idx="289880">
                  <c:v>4.1175000000000003E-2</c:v>
                </c:pt>
                <c:pt idx="289881">
                  <c:v>4.1174000000000002E-2</c:v>
                </c:pt>
                <c:pt idx="289882">
                  <c:v>4.1174000000000002E-2</c:v>
                </c:pt>
                <c:pt idx="289883">
                  <c:v>4.1174000000000002E-2</c:v>
                </c:pt>
                <c:pt idx="289884">
                  <c:v>4.1174000000000002E-2</c:v>
                </c:pt>
                <c:pt idx="289885">
                  <c:v>4.1174000000000002E-2</c:v>
                </c:pt>
                <c:pt idx="289886">
                  <c:v>4.1173000000000001E-2</c:v>
                </c:pt>
                <c:pt idx="289887">
                  <c:v>4.1173000000000001E-2</c:v>
                </c:pt>
                <c:pt idx="289888">
                  <c:v>4.1173000000000001E-2</c:v>
                </c:pt>
                <c:pt idx="289889">
                  <c:v>4.1173000000000001E-2</c:v>
                </c:pt>
                <c:pt idx="289890">
                  <c:v>4.1173000000000001E-2</c:v>
                </c:pt>
                <c:pt idx="289891">
                  <c:v>4.1173000000000001E-2</c:v>
                </c:pt>
                <c:pt idx="289892">
                  <c:v>4.1173000000000001E-2</c:v>
                </c:pt>
                <c:pt idx="289893">
                  <c:v>4.1172E-2</c:v>
                </c:pt>
                <c:pt idx="289894">
                  <c:v>4.1172E-2</c:v>
                </c:pt>
                <c:pt idx="289895">
                  <c:v>4.1172E-2</c:v>
                </c:pt>
                <c:pt idx="289896">
                  <c:v>4.1172E-2</c:v>
                </c:pt>
                <c:pt idx="289897">
                  <c:v>4.1172E-2</c:v>
                </c:pt>
                <c:pt idx="289898">
                  <c:v>4.1170999999999999E-2</c:v>
                </c:pt>
                <c:pt idx="289899">
                  <c:v>4.1170999999999999E-2</c:v>
                </c:pt>
                <c:pt idx="289900">
                  <c:v>4.1170999999999999E-2</c:v>
                </c:pt>
                <c:pt idx="289901">
                  <c:v>4.1170999999999999E-2</c:v>
                </c:pt>
                <c:pt idx="289902">
                  <c:v>4.1170999999999999E-2</c:v>
                </c:pt>
                <c:pt idx="289903">
                  <c:v>4.1170999999999999E-2</c:v>
                </c:pt>
                <c:pt idx="289904">
                  <c:v>4.1169999999999998E-2</c:v>
                </c:pt>
                <c:pt idx="289905">
                  <c:v>4.1169999999999998E-2</c:v>
                </c:pt>
                <c:pt idx="289906">
                  <c:v>4.1169999999999998E-2</c:v>
                </c:pt>
                <c:pt idx="289907">
                  <c:v>4.1168999999999997E-2</c:v>
                </c:pt>
                <c:pt idx="289908">
                  <c:v>4.1168999999999997E-2</c:v>
                </c:pt>
                <c:pt idx="289909">
                  <c:v>4.1168999999999997E-2</c:v>
                </c:pt>
                <c:pt idx="289910">
                  <c:v>4.1168000000000003E-2</c:v>
                </c:pt>
                <c:pt idx="289911">
                  <c:v>4.1168000000000003E-2</c:v>
                </c:pt>
                <c:pt idx="289912">
                  <c:v>4.1168000000000003E-2</c:v>
                </c:pt>
                <c:pt idx="289913">
                  <c:v>4.1168000000000003E-2</c:v>
                </c:pt>
                <c:pt idx="289914">
                  <c:v>4.1167000000000002E-2</c:v>
                </c:pt>
                <c:pt idx="289915">
                  <c:v>4.1167000000000002E-2</c:v>
                </c:pt>
                <c:pt idx="289916">
                  <c:v>4.1166000000000001E-2</c:v>
                </c:pt>
                <c:pt idx="289917">
                  <c:v>4.1166000000000001E-2</c:v>
                </c:pt>
                <c:pt idx="289918">
                  <c:v>4.1166000000000001E-2</c:v>
                </c:pt>
                <c:pt idx="289919">
                  <c:v>4.1165E-2</c:v>
                </c:pt>
                <c:pt idx="289920">
                  <c:v>4.1165E-2</c:v>
                </c:pt>
                <c:pt idx="289921">
                  <c:v>4.1163999999999999E-2</c:v>
                </c:pt>
                <c:pt idx="289922">
                  <c:v>4.1163999999999999E-2</c:v>
                </c:pt>
                <c:pt idx="289923">
                  <c:v>4.1162999999999998E-2</c:v>
                </c:pt>
                <c:pt idx="289924">
                  <c:v>4.1162999999999998E-2</c:v>
                </c:pt>
                <c:pt idx="289925">
                  <c:v>4.1162999999999998E-2</c:v>
                </c:pt>
                <c:pt idx="289926">
                  <c:v>4.1161999999999997E-2</c:v>
                </c:pt>
                <c:pt idx="289927">
                  <c:v>4.1161999999999997E-2</c:v>
                </c:pt>
                <c:pt idx="289928">
                  <c:v>4.1161000000000003E-2</c:v>
                </c:pt>
                <c:pt idx="289929">
                  <c:v>4.1160000000000002E-2</c:v>
                </c:pt>
                <c:pt idx="289930">
                  <c:v>4.1160000000000002E-2</c:v>
                </c:pt>
                <c:pt idx="289931">
                  <c:v>4.1159000000000001E-2</c:v>
                </c:pt>
                <c:pt idx="289932">
                  <c:v>4.1159000000000001E-2</c:v>
                </c:pt>
                <c:pt idx="289933">
                  <c:v>4.1158E-2</c:v>
                </c:pt>
                <c:pt idx="289934">
                  <c:v>4.1158E-2</c:v>
                </c:pt>
                <c:pt idx="289935">
                  <c:v>4.1156999999999999E-2</c:v>
                </c:pt>
                <c:pt idx="289936">
                  <c:v>4.1156999999999999E-2</c:v>
                </c:pt>
                <c:pt idx="289937">
                  <c:v>4.1155999999999998E-2</c:v>
                </c:pt>
                <c:pt idx="289938">
                  <c:v>4.1155999999999998E-2</c:v>
                </c:pt>
                <c:pt idx="289939">
                  <c:v>4.1154999999999997E-2</c:v>
                </c:pt>
                <c:pt idx="289940">
                  <c:v>4.1154999999999997E-2</c:v>
                </c:pt>
                <c:pt idx="289941">
                  <c:v>4.1154000000000003E-2</c:v>
                </c:pt>
                <c:pt idx="289942">
                  <c:v>4.1153000000000002E-2</c:v>
                </c:pt>
                <c:pt idx="289943">
                  <c:v>4.1153000000000002E-2</c:v>
                </c:pt>
                <c:pt idx="289944">
                  <c:v>4.1152000000000001E-2</c:v>
                </c:pt>
                <c:pt idx="289945">
                  <c:v>4.1152000000000001E-2</c:v>
                </c:pt>
                <c:pt idx="289946">
                  <c:v>4.1152000000000001E-2</c:v>
                </c:pt>
                <c:pt idx="289947">
                  <c:v>4.1151E-2</c:v>
                </c:pt>
                <c:pt idx="289948">
                  <c:v>4.1151E-2</c:v>
                </c:pt>
                <c:pt idx="289949">
                  <c:v>4.1149999999999999E-2</c:v>
                </c:pt>
                <c:pt idx="289950">
                  <c:v>4.1149999999999999E-2</c:v>
                </c:pt>
                <c:pt idx="289951">
                  <c:v>4.1148999999999998E-2</c:v>
                </c:pt>
                <c:pt idx="289952">
                  <c:v>4.1148999999999998E-2</c:v>
                </c:pt>
                <c:pt idx="289953">
                  <c:v>4.1147999999999997E-2</c:v>
                </c:pt>
                <c:pt idx="289954">
                  <c:v>4.1147000000000003E-2</c:v>
                </c:pt>
                <c:pt idx="289955">
                  <c:v>4.1147000000000003E-2</c:v>
                </c:pt>
                <c:pt idx="289956">
                  <c:v>4.1146000000000002E-2</c:v>
                </c:pt>
                <c:pt idx="289957">
                  <c:v>4.1146000000000002E-2</c:v>
                </c:pt>
                <c:pt idx="289958">
                  <c:v>4.1146000000000002E-2</c:v>
                </c:pt>
                <c:pt idx="289959">
                  <c:v>4.1145000000000001E-2</c:v>
                </c:pt>
                <c:pt idx="289960">
                  <c:v>4.1145000000000001E-2</c:v>
                </c:pt>
                <c:pt idx="289961">
                  <c:v>4.1144E-2</c:v>
                </c:pt>
                <c:pt idx="289962">
                  <c:v>4.1144E-2</c:v>
                </c:pt>
                <c:pt idx="289963">
                  <c:v>4.1142999999999999E-2</c:v>
                </c:pt>
                <c:pt idx="289964">
                  <c:v>4.1142999999999999E-2</c:v>
                </c:pt>
                <c:pt idx="289965">
                  <c:v>4.1141999999999998E-2</c:v>
                </c:pt>
                <c:pt idx="289966">
                  <c:v>4.1141999999999998E-2</c:v>
                </c:pt>
                <c:pt idx="289967">
                  <c:v>4.1140999999999997E-2</c:v>
                </c:pt>
                <c:pt idx="289968">
                  <c:v>4.1140999999999997E-2</c:v>
                </c:pt>
                <c:pt idx="289969">
                  <c:v>4.1140000000000003E-2</c:v>
                </c:pt>
                <c:pt idx="289970">
                  <c:v>4.1140000000000003E-2</c:v>
                </c:pt>
                <c:pt idx="289971">
                  <c:v>4.1140000000000003E-2</c:v>
                </c:pt>
                <c:pt idx="289972">
                  <c:v>4.1139000000000002E-2</c:v>
                </c:pt>
                <c:pt idx="289973">
                  <c:v>4.1139000000000002E-2</c:v>
                </c:pt>
                <c:pt idx="289974">
                  <c:v>4.1138000000000001E-2</c:v>
                </c:pt>
                <c:pt idx="289975">
                  <c:v>4.1138000000000001E-2</c:v>
                </c:pt>
                <c:pt idx="289976">
                  <c:v>4.1138000000000001E-2</c:v>
                </c:pt>
                <c:pt idx="289977">
                  <c:v>4.1137E-2</c:v>
                </c:pt>
                <c:pt idx="289978">
                  <c:v>4.1137E-2</c:v>
                </c:pt>
                <c:pt idx="289979">
                  <c:v>4.1137E-2</c:v>
                </c:pt>
                <c:pt idx="289980">
                  <c:v>4.1135999999999999E-2</c:v>
                </c:pt>
                <c:pt idx="289981">
                  <c:v>4.1135999999999999E-2</c:v>
                </c:pt>
                <c:pt idx="289982">
                  <c:v>4.1135999999999999E-2</c:v>
                </c:pt>
                <c:pt idx="289983">
                  <c:v>4.1135999999999999E-2</c:v>
                </c:pt>
                <c:pt idx="289984">
                  <c:v>4.1135999999999999E-2</c:v>
                </c:pt>
                <c:pt idx="289985">
                  <c:v>4.1135999999999999E-2</c:v>
                </c:pt>
                <c:pt idx="289986">
                  <c:v>4.1135999999999999E-2</c:v>
                </c:pt>
                <c:pt idx="289987">
                  <c:v>4.1135999999999999E-2</c:v>
                </c:pt>
                <c:pt idx="289988">
                  <c:v>4.1134999999999998E-2</c:v>
                </c:pt>
                <c:pt idx="289989">
                  <c:v>4.1134999999999998E-2</c:v>
                </c:pt>
                <c:pt idx="289990">
                  <c:v>4.1134999999999998E-2</c:v>
                </c:pt>
                <c:pt idx="289991">
                  <c:v>4.1135999999999999E-2</c:v>
                </c:pt>
                <c:pt idx="289992">
                  <c:v>4.1135999999999999E-2</c:v>
                </c:pt>
                <c:pt idx="289993">
                  <c:v>4.1135999999999999E-2</c:v>
                </c:pt>
                <c:pt idx="289994">
                  <c:v>4.1135999999999999E-2</c:v>
                </c:pt>
                <c:pt idx="289995">
                  <c:v>4.1135999999999999E-2</c:v>
                </c:pt>
                <c:pt idx="289996">
                  <c:v>4.1137E-2</c:v>
                </c:pt>
                <c:pt idx="289997">
                  <c:v>4.1137E-2</c:v>
                </c:pt>
                <c:pt idx="289998">
                  <c:v>4.1137E-2</c:v>
                </c:pt>
                <c:pt idx="289999">
                  <c:v>4.1138000000000001E-2</c:v>
                </c:pt>
                <c:pt idx="290000">
                  <c:v>4.1138000000000001E-2</c:v>
                </c:pt>
                <c:pt idx="290001">
                  <c:v>4.1138000000000001E-2</c:v>
                </c:pt>
                <c:pt idx="290002">
                  <c:v>4.1139000000000002E-2</c:v>
                </c:pt>
                <c:pt idx="290003">
                  <c:v>4.1139000000000002E-2</c:v>
                </c:pt>
                <c:pt idx="290004">
                  <c:v>4.1140000000000003E-2</c:v>
                </c:pt>
                <c:pt idx="290005">
                  <c:v>4.1140000000000003E-2</c:v>
                </c:pt>
                <c:pt idx="290006">
                  <c:v>4.1140999999999997E-2</c:v>
                </c:pt>
                <c:pt idx="290007">
                  <c:v>4.1141999999999998E-2</c:v>
                </c:pt>
                <c:pt idx="290008">
                  <c:v>4.1141999999999998E-2</c:v>
                </c:pt>
                <c:pt idx="290009">
                  <c:v>4.1142999999999999E-2</c:v>
                </c:pt>
                <c:pt idx="290010">
                  <c:v>4.1142999999999999E-2</c:v>
                </c:pt>
                <c:pt idx="290011">
                  <c:v>4.1144E-2</c:v>
                </c:pt>
                <c:pt idx="290012">
                  <c:v>4.1145000000000001E-2</c:v>
                </c:pt>
                <c:pt idx="290013">
                  <c:v>4.1145000000000001E-2</c:v>
                </c:pt>
                <c:pt idx="290014">
                  <c:v>4.1146000000000002E-2</c:v>
                </c:pt>
                <c:pt idx="290015">
                  <c:v>4.1147000000000003E-2</c:v>
                </c:pt>
                <c:pt idx="290016">
                  <c:v>4.1147999999999997E-2</c:v>
                </c:pt>
                <c:pt idx="290017">
                  <c:v>4.1148999999999998E-2</c:v>
                </c:pt>
                <c:pt idx="290018">
                  <c:v>4.1149999999999999E-2</c:v>
                </c:pt>
                <c:pt idx="290019">
                  <c:v>4.1151E-2</c:v>
                </c:pt>
                <c:pt idx="290020">
                  <c:v>4.1152000000000001E-2</c:v>
                </c:pt>
                <c:pt idx="290021">
                  <c:v>4.1153000000000002E-2</c:v>
                </c:pt>
                <c:pt idx="290022">
                  <c:v>4.1154000000000003E-2</c:v>
                </c:pt>
                <c:pt idx="290023">
                  <c:v>4.1154000000000003E-2</c:v>
                </c:pt>
                <c:pt idx="290024">
                  <c:v>4.1154999999999997E-2</c:v>
                </c:pt>
                <c:pt idx="290025">
                  <c:v>4.1155999999999998E-2</c:v>
                </c:pt>
                <c:pt idx="290026">
                  <c:v>4.1156999999999999E-2</c:v>
                </c:pt>
                <c:pt idx="290027">
                  <c:v>4.1159000000000001E-2</c:v>
                </c:pt>
                <c:pt idx="290028">
                  <c:v>4.1160000000000002E-2</c:v>
                </c:pt>
                <c:pt idx="290029">
                  <c:v>4.1161000000000003E-2</c:v>
                </c:pt>
                <c:pt idx="290030">
                  <c:v>4.1161999999999997E-2</c:v>
                </c:pt>
                <c:pt idx="290031">
                  <c:v>4.1162999999999998E-2</c:v>
                </c:pt>
                <c:pt idx="290032">
                  <c:v>4.1163999999999999E-2</c:v>
                </c:pt>
                <c:pt idx="290033">
                  <c:v>4.1165E-2</c:v>
                </c:pt>
                <c:pt idx="290034">
                  <c:v>4.1166000000000001E-2</c:v>
                </c:pt>
                <c:pt idx="290035">
                  <c:v>4.1167000000000002E-2</c:v>
                </c:pt>
                <c:pt idx="290036">
                  <c:v>4.1168999999999997E-2</c:v>
                </c:pt>
                <c:pt idx="290037">
                  <c:v>4.1169999999999998E-2</c:v>
                </c:pt>
                <c:pt idx="290038">
                  <c:v>4.1170999999999999E-2</c:v>
                </c:pt>
                <c:pt idx="290039">
                  <c:v>4.1172E-2</c:v>
                </c:pt>
                <c:pt idx="290040">
                  <c:v>4.1173000000000001E-2</c:v>
                </c:pt>
                <c:pt idx="290041">
                  <c:v>4.1174000000000002E-2</c:v>
                </c:pt>
                <c:pt idx="290042">
                  <c:v>4.1175000000000003E-2</c:v>
                </c:pt>
                <c:pt idx="290043">
                  <c:v>4.1175999999999997E-2</c:v>
                </c:pt>
                <c:pt idx="290044">
                  <c:v>4.1176999999999998E-2</c:v>
                </c:pt>
                <c:pt idx="290045">
                  <c:v>4.1177999999999999E-2</c:v>
                </c:pt>
                <c:pt idx="290046">
                  <c:v>4.1179E-2</c:v>
                </c:pt>
                <c:pt idx="290047">
                  <c:v>4.1179E-2</c:v>
                </c:pt>
                <c:pt idx="290048">
                  <c:v>4.1180000000000001E-2</c:v>
                </c:pt>
                <c:pt idx="290049">
                  <c:v>4.1181000000000002E-2</c:v>
                </c:pt>
                <c:pt idx="290050">
                  <c:v>4.1181000000000002E-2</c:v>
                </c:pt>
                <c:pt idx="290051">
                  <c:v>4.1182000000000003E-2</c:v>
                </c:pt>
                <c:pt idx="290052">
                  <c:v>4.1182999999999997E-2</c:v>
                </c:pt>
                <c:pt idx="290053">
                  <c:v>4.1182999999999997E-2</c:v>
                </c:pt>
                <c:pt idx="290054">
                  <c:v>4.1183999999999998E-2</c:v>
                </c:pt>
                <c:pt idx="290055">
                  <c:v>4.1183999999999998E-2</c:v>
                </c:pt>
                <c:pt idx="290056">
                  <c:v>4.1184999999999999E-2</c:v>
                </c:pt>
                <c:pt idx="290057">
                  <c:v>4.1184999999999999E-2</c:v>
                </c:pt>
                <c:pt idx="290058">
                  <c:v>4.1184999999999999E-2</c:v>
                </c:pt>
                <c:pt idx="290059">
                  <c:v>4.1184999999999999E-2</c:v>
                </c:pt>
                <c:pt idx="290060">
                  <c:v>4.1184999999999999E-2</c:v>
                </c:pt>
                <c:pt idx="290061">
                  <c:v>4.1184999999999999E-2</c:v>
                </c:pt>
                <c:pt idx="290062">
                  <c:v>4.1184999999999999E-2</c:v>
                </c:pt>
                <c:pt idx="290063">
                  <c:v>4.1184999999999999E-2</c:v>
                </c:pt>
                <c:pt idx="290064">
                  <c:v>4.1184999999999999E-2</c:v>
                </c:pt>
                <c:pt idx="290065">
                  <c:v>4.1184999999999999E-2</c:v>
                </c:pt>
                <c:pt idx="290066">
                  <c:v>4.1184999999999999E-2</c:v>
                </c:pt>
                <c:pt idx="290067">
                  <c:v>4.1183999999999998E-2</c:v>
                </c:pt>
                <c:pt idx="290068">
                  <c:v>4.1183999999999998E-2</c:v>
                </c:pt>
                <c:pt idx="290069">
                  <c:v>4.1183999999999998E-2</c:v>
                </c:pt>
                <c:pt idx="290070">
                  <c:v>4.1182999999999997E-2</c:v>
                </c:pt>
                <c:pt idx="290071">
                  <c:v>4.1182999999999997E-2</c:v>
                </c:pt>
                <c:pt idx="290072">
                  <c:v>4.1182000000000003E-2</c:v>
                </c:pt>
                <c:pt idx="290073">
                  <c:v>4.1182000000000003E-2</c:v>
                </c:pt>
                <c:pt idx="290074">
                  <c:v>4.1181000000000002E-2</c:v>
                </c:pt>
                <c:pt idx="290075">
                  <c:v>4.1181000000000002E-2</c:v>
                </c:pt>
                <c:pt idx="290076">
                  <c:v>4.1181000000000002E-2</c:v>
                </c:pt>
                <c:pt idx="290077">
                  <c:v>4.1180000000000001E-2</c:v>
                </c:pt>
                <c:pt idx="290078">
                  <c:v>4.1180000000000001E-2</c:v>
                </c:pt>
                <c:pt idx="290079">
                  <c:v>4.1179E-2</c:v>
                </c:pt>
                <c:pt idx="290080">
                  <c:v>4.1179E-2</c:v>
                </c:pt>
                <c:pt idx="290081">
                  <c:v>4.1177999999999999E-2</c:v>
                </c:pt>
                <c:pt idx="290082">
                  <c:v>4.1177999999999999E-2</c:v>
                </c:pt>
                <c:pt idx="290083">
                  <c:v>4.1177999999999999E-2</c:v>
                </c:pt>
                <c:pt idx="290084">
                  <c:v>4.1176999999999998E-2</c:v>
                </c:pt>
                <c:pt idx="290085">
                  <c:v>4.1176999999999998E-2</c:v>
                </c:pt>
                <c:pt idx="290086">
                  <c:v>4.1176999999999998E-2</c:v>
                </c:pt>
                <c:pt idx="290087">
                  <c:v>4.1176999999999998E-2</c:v>
                </c:pt>
                <c:pt idx="290088">
                  <c:v>4.1175999999999997E-2</c:v>
                </c:pt>
                <c:pt idx="290089">
                  <c:v>4.1175999999999997E-2</c:v>
                </c:pt>
                <c:pt idx="290090">
                  <c:v>4.1175999999999997E-2</c:v>
                </c:pt>
                <c:pt idx="290091">
                  <c:v>4.1175999999999997E-2</c:v>
                </c:pt>
                <c:pt idx="290092">
                  <c:v>4.1175999999999997E-2</c:v>
                </c:pt>
                <c:pt idx="290093">
                  <c:v>4.1175999999999997E-2</c:v>
                </c:pt>
                <c:pt idx="290094">
                  <c:v>4.1176999999999998E-2</c:v>
                </c:pt>
                <c:pt idx="290095">
                  <c:v>4.1176999999999998E-2</c:v>
                </c:pt>
                <c:pt idx="290096">
                  <c:v>4.1176999999999998E-2</c:v>
                </c:pt>
                <c:pt idx="290097">
                  <c:v>4.1177999999999999E-2</c:v>
                </c:pt>
                <c:pt idx="290098">
                  <c:v>4.1177999999999999E-2</c:v>
                </c:pt>
                <c:pt idx="290099">
                  <c:v>4.1179E-2</c:v>
                </c:pt>
                <c:pt idx="290100">
                  <c:v>4.1179E-2</c:v>
                </c:pt>
                <c:pt idx="290101">
                  <c:v>4.1180000000000001E-2</c:v>
                </c:pt>
                <c:pt idx="290102">
                  <c:v>4.1181000000000002E-2</c:v>
                </c:pt>
                <c:pt idx="290103">
                  <c:v>4.1182000000000003E-2</c:v>
                </c:pt>
                <c:pt idx="290104">
                  <c:v>4.1182999999999997E-2</c:v>
                </c:pt>
                <c:pt idx="290105">
                  <c:v>4.1183999999999998E-2</c:v>
                </c:pt>
                <c:pt idx="290106">
                  <c:v>4.1184999999999999E-2</c:v>
                </c:pt>
                <c:pt idx="290107">
                  <c:v>4.1186E-2</c:v>
                </c:pt>
                <c:pt idx="290108">
                  <c:v>4.1187000000000001E-2</c:v>
                </c:pt>
                <c:pt idx="290109">
                  <c:v>4.1189000000000003E-2</c:v>
                </c:pt>
                <c:pt idx="290110">
                  <c:v>4.1189999999999997E-2</c:v>
                </c:pt>
                <c:pt idx="290111">
                  <c:v>4.1191999999999999E-2</c:v>
                </c:pt>
                <c:pt idx="290112">
                  <c:v>4.1193E-2</c:v>
                </c:pt>
                <c:pt idx="290113">
                  <c:v>4.1195000000000002E-2</c:v>
                </c:pt>
                <c:pt idx="290114">
                  <c:v>4.1196999999999998E-2</c:v>
                </c:pt>
                <c:pt idx="290115">
                  <c:v>4.1197999999999999E-2</c:v>
                </c:pt>
                <c:pt idx="290116">
                  <c:v>4.1200000000000001E-2</c:v>
                </c:pt>
                <c:pt idx="290117">
                  <c:v>4.1201000000000002E-2</c:v>
                </c:pt>
                <c:pt idx="290118">
                  <c:v>4.1202999999999997E-2</c:v>
                </c:pt>
                <c:pt idx="290119">
                  <c:v>4.1204999999999999E-2</c:v>
                </c:pt>
                <c:pt idx="290120">
                  <c:v>4.1207000000000001E-2</c:v>
                </c:pt>
                <c:pt idx="290121">
                  <c:v>4.1209000000000003E-2</c:v>
                </c:pt>
                <c:pt idx="290122">
                  <c:v>4.1210999999999998E-2</c:v>
                </c:pt>
                <c:pt idx="290123">
                  <c:v>4.1211999999999999E-2</c:v>
                </c:pt>
                <c:pt idx="290124">
                  <c:v>4.1214000000000001E-2</c:v>
                </c:pt>
                <c:pt idx="290125">
                  <c:v>4.1216000000000003E-2</c:v>
                </c:pt>
                <c:pt idx="290126">
                  <c:v>4.1217999999999998E-2</c:v>
                </c:pt>
                <c:pt idx="290127">
                  <c:v>4.122E-2</c:v>
                </c:pt>
                <c:pt idx="290128">
                  <c:v>4.1222000000000002E-2</c:v>
                </c:pt>
                <c:pt idx="290129">
                  <c:v>4.1223000000000003E-2</c:v>
                </c:pt>
                <c:pt idx="290130">
                  <c:v>4.1224999999999998E-2</c:v>
                </c:pt>
                <c:pt idx="290131">
                  <c:v>4.1225999999999999E-2</c:v>
                </c:pt>
                <c:pt idx="290132">
                  <c:v>4.1228000000000001E-2</c:v>
                </c:pt>
                <c:pt idx="290133">
                  <c:v>4.1230000000000003E-2</c:v>
                </c:pt>
                <c:pt idx="290134">
                  <c:v>4.1230999999999997E-2</c:v>
                </c:pt>
                <c:pt idx="290135">
                  <c:v>4.1232999999999999E-2</c:v>
                </c:pt>
                <c:pt idx="290136">
                  <c:v>4.1234E-2</c:v>
                </c:pt>
                <c:pt idx="290137">
                  <c:v>4.1235000000000001E-2</c:v>
                </c:pt>
                <c:pt idx="290138">
                  <c:v>4.1236000000000002E-2</c:v>
                </c:pt>
                <c:pt idx="290139">
                  <c:v>4.1237000000000003E-2</c:v>
                </c:pt>
                <c:pt idx="290140">
                  <c:v>4.1237999999999997E-2</c:v>
                </c:pt>
                <c:pt idx="290141">
                  <c:v>4.1238999999999998E-2</c:v>
                </c:pt>
                <c:pt idx="290142">
                  <c:v>4.1239999999999999E-2</c:v>
                </c:pt>
                <c:pt idx="290143">
                  <c:v>4.1241E-2</c:v>
                </c:pt>
                <c:pt idx="290144">
                  <c:v>4.1241E-2</c:v>
                </c:pt>
                <c:pt idx="290145">
                  <c:v>4.1242000000000001E-2</c:v>
                </c:pt>
                <c:pt idx="290146">
                  <c:v>4.1242000000000001E-2</c:v>
                </c:pt>
                <c:pt idx="290147">
                  <c:v>4.1243000000000002E-2</c:v>
                </c:pt>
                <c:pt idx="290148">
                  <c:v>4.1243000000000002E-2</c:v>
                </c:pt>
                <c:pt idx="290149">
                  <c:v>4.1243000000000002E-2</c:v>
                </c:pt>
                <c:pt idx="290150">
                  <c:v>4.1243000000000002E-2</c:v>
                </c:pt>
                <c:pt idx="290151">
                  <c:v>4.1243000000000002E-2</c:v>
                </c:pt>
                <c:pt idx="290152">
                  <c:v>4.1243000000000002E-2</c:v>
                </c:pt>
                <c:pt idx="290153">
                  <c:v>4.1242000000000001E-2</c:v>
                </c:pt>
                <c:pt idx="290154">
                  <c:v>4.1242000000000001E-2</c:v>
                </c:pt>
                <c:pt idx="290155">
                  <c:v>4.1241E-2</c:v>
                </c:pt>
                <c:pt idx="290156">
                  <c:v>4.1241E-2</c:v>
                </c:pt>
                <c:pt idx="290157">
                  <c:v>4.1239999999999999E-2</c:v>
                </c:pt>
                <c:pt idx="290158">
                  <c:v>4.1238999999999998E-2</c:v>
                </c:pt>
                <c:pt idx="290159">
                  <c:v>4.1237999999999997E-2</c:v>
                </c:pt>
                <c:pt idx="290160">
                  <c:v>4.1237000000000003E-2</c:v>
                </c:pt>
                <c:pt idx="290161">
                  <c:v>4.1236000000000002E-2</c:v>
                </c:pt>
                <c:pt idx="290162">
                  <c:v>4.1235000000000001E-2</c:v>
                </c:pt>
                <c:pt idx="290163">
                  <c:v>4.1232999999999999E-2</c:v>
                </c:pt>
                <c:pt idx="290164">
                  <c:v>4.1231999999999998E-2</c:v>
                </c:pt>
                <c:pt idx="290165">
                  <c:v>4.1230000000000003E-2</c:v>
                </c:pt>
                <c:pt idx="290166">
                  <c:v>4.1229000000000002E-2</c:v>
                </c:pt>
                <c:pt idx="290167">
                  <c:v>4.1227E-2</c:v>
                </c:pt>
                <c:pt idx="290168">
                  <c:v>4.1224999999999998E-2</c:v>
                </c:pt>
                <c:pt idx="290169">
                  <c:v>4.1223000000000003E-2</c:v>
                </c:pt>
                <c:pt idx="290170">
                  <c:v>4.1221000000000001E-2</c:v>
                </c:pt>
                <c:pt idx="290171">
                  <c:v>4.1218999999999999E-2</c:v>
                </c:pt>
                <c:pt idx="290172">
                  <c:v>4.1216999999999997E-2</c:v>
                </c:pt>
                <c:pt idx="290173">
                  <c:v>4.1215000000000002E-2</c:v>
                </c:pt>
                <c:pt idx="290174">
                  <c:v>4.1213E-2</c:v>
                </c:pt>
                <c:pt idx="290175">
                  <c:v>4.1210999999999998E-2</c:v>
                </c:pt>
                <c:pt idx="290176">
                  <c:v>4.1208000000000002E-2</c:v>
                </c:pt>
                <c:pt idx="290177">
                  <c:v>4.1206E-2</c:v>
                </c:pt>
                <c:pt idx="290178">
                  <c:v>4.1202999999999997E-2</c:v>
                </c:pt>
                <c:pt idx="290179">
                  <c:v>4.1201000000000002E-2</c:v>
                </c:pt>
                <c:pt idx="290180">
                  <c:v>4.1197999999999999E-2</c:v>
                </c:pt>
                <c:pt idx="290181">
                  <c:v>4.1196000000000003E-2</c:v>
                </c:pt>
                <c:pt idx="290182">
                  <c:v>4.1193E-2</c:v>
                </c:pt>
                <c:pt idx="290183">
                  <c:v>4.1190999999999998E-2</c:v>
                </c:pt>
                <c:pt idx="290184">
                  <c:v>4.1188000000000002E-2</c:v>
                </c:pt>
                <c:pt idx="290185">
                  <c:v>4.1184999999999999E-2</c:v>
                </c:pt>
                <c:pt idx="290186">
                  <c:v>4.1182999999999997E-2</c:v>
                </c:pt>
                <c:pt idx="290187">
                  <c:v>4.1180000000000001E-2</c:v>
                </c:pt>
                <c:pt idx="290188">
                  <c:v>4.1176999999999998E-2</c:v>
                </c:pt>
                <c:pt idx="290189">
                  <c:v>4.1175000000000003E-2</c:v>
                </c:pt>
                <c:pt idx="290190">
                  <c:v>4.1172E-2</c:v>
                </c:pt>
                <c:pt idx="290191">
                  <c:v>4.1169999999999998E-2</c:v>
                </c:pt>
                <c:pt idx="290192">
                  <c:v>4.1167000000000002E-2</c:v>
                </c:pt>
                <c:pt idx="290193">
                  <c:v>4.1165E-2</c:v>
                </c:pt>
                <c:pt idx="290194">
                  <c:v>4.1161999999999997E-2</c:v>
                </c:pt>
                <c:pt idx="290195">
                  <c:v>4.1160000000000002E-2</c:v>
                </c:pt>
                <c:pt idx="290196">
                  <c:v>4.1158E-2</c:v>
                </c:pt>
                <c:pt idx="290197">
                  <c:v>4.1155999999999998E-2</c:v>
                </c:pt>
                <c:pt idx="290198">
                  <c:v>4.1153000000000002E-2</c:v>
                </c:pt>
                <c:pt idx="290199">
                  <c:v>4.1151E-2</c:v>
                </c:pt>
                <c:pt idx="290200">
                  <c:v>4.1148999999999998E-2</c:v>
                </c:pt>
                <c:pt idx="290201">
                  <c:v>4.1147000000000003E-2</c:v>
                </c:pt>
                <c:pt idx="290202">
                  <c:v>4.1145000000000001E-2</c:v>
                </c:pt>
                <c:pt idx="290203">
                  <c:v>4.1144E-2</c:v>
                </c:pt>
                <c:pt idx="290204">
                  <c:v>4.1141999999999998E-2</c:v>
                </c:pt>
                <c:pt idx="290205">
                  <c:v>4.1140999999999997E-2</c:v>
                </c:pt>
                <c:pt idx="290206">
                  <c:v>4.1139000000000002E-2</c:v>
                </c:pt>
                <c:pt idx="290207">
                  <c:v>4.1138000000000001E-2</c:v>
                </c:pt>
                <c:pt idx="290208">
                  <c:v>4.1137E-2</c:v>
                </c:pt>
                <c:pt idx="290209">
                  <c:v>4.1135999999999999E-2</c:v>
                </c:pt>
                <c:pt idx="290210">
                  <c:v>4.1134999999999998E-2</c:v>
                </c:pt>
                <c:pt idx="290211">
                  <c:v>4.1133999999999997E-2</c:v>
                </c:pt>
                <c:pt idx="290212">
                  <c:v>4.1133000000000003E-2</c:v>
                </c:pt>
                <c:pt idx="290213">
                  <c:v>4.1132000000000002E-2</c:v>
                </c:pt>
                <c:pt idx="290214">
                  <c:v>4.1132000000000002E-2</c:v>
                </c:pt>
                <c:pt idx="290215">
                  <c:v>4.1132000000000002E-2</c:v>
                </c:pt>
                <c:pt idx="290216">
                  <c:v>4.1131000000000001E-2</c:v>
                </c:pt>
                <c:pt idx="290217">
                  <c:v>4.1132000000000002E-2</c:v>
                </c:pt>
                <c:pt idx="290218">
                  <c:v>4.1132000000000002E-2</c:v>
                </c:pt>
                <c:pt idx="290219">
                  <c:v>4.1132000000000002E-2</c:v>
                </c:pt>
                <c:pt idx="290220">
                  <c:v>4.1132000000000002E-2</c:v>
                </c:pt>
                <c:pt idx="290221">
                  <c:v>4.1133000000000003E-2</c:v>
                </c:pt>
                <c:pt idx="290222">
                  <c:v>4.1133999999999997E-2</c:v>
                </c:pt>
                <c:pt idx="290223">
                  <c:v>4.1134999999999998E-2</c:v>
                </c:pt>
                <c:pt idx="290224">
                  <c:v>4.1135999999999999E-2</c:v>
                </c:pt>
                <c:pt idx="290225">
                  <c:v>4.1137E-2</c:v>
                </c:pt>
                <c:pt idx="290226">
                  <c:v>4.1138000000000001E-2</c:v>
                </c:pt>
                <c:pt idx="290227">
                  <c:v>4.1140000000000003E-2</c:v>
                </c:pt>
                <c:pt idx="290228">
                  <c:v>4.1140999999999997E-2</c:v>
                </c:pt>
                <c:pt idx="290229">
                  <c:v>4.1142999999999999E-2</c:v>
                </c:pt>
                <c:pt idx="290230">
                  <c:v>4.1145000000000001E-2</c:v>
                </c:pt>
                <c:pt idx="290231">
                  <c:v>4.1147999999999997E-2</c:v>
                </c:pt>
                <c:pt idx="290232">
                  <c:v>4.1149999999999999E-2</c:v>
                </c:pt>
                <c:pt idx="290233">
                  <c:v>4.1152000000000001E-2</c:v>
                </c:pt>
                <c:pt idx="290234">
                  <c:v>4.1154999999999997E-2</c:v>
                </c:pt>
                <c:pt idx="290235">
                  <c:v>4.1156999999999999E-2</c:v>
                </c:pt>
                <c:pt idx="290236">
                  <c:v>4.1160000000000002E-2</c:v>
                </c:pt>
                <c:pt idx="290237">
                  <c:v>4.1162999999999998E-2</c:v>
                </c:pt>
                <c:pt idx="290238">
                  <c:v>4.1166000000000001E-2</c:v>
                </c:pt>
                <c:pt idx="290239">
                  <c:v>4.1168999999999997E-2</c:v>
                </c:pt>
                <c:pt idx="290240">
                  <c:v>4.1172E-2</c:v>
                </c:pt>
                <c:pt idx="290241">
                  <c:v>4.1175999999999997E-2</c:v>
                </c:pt>
                <c:pt idx="290242">
                  <c:v>4.1179E-2</c:v>
                </c:pt>
                <c:pt idx="290243">
                  <c:v>4.1182999999999997E-2</c:v>
                </c:pt>
                <c:pt idx="290244">
                  <c:v>4.1186E-2</c:v>
                </c:pt>
                <c:pt idx="290245">
                  <c:v>4.1189999999999997E-2</c:v>
                </c:pt>
                <c:pt idx="290246">
                  <c:v>4.1194000000000001E-2</c:v>
                </c:pt>
                <c:pt idx="290247">
                  <c:v>4.1196999999999998E-2</c:v>
                </c:pt>
                <c:pt idx="290248">
                  <c:v>4.1201000000000002E-2</c:v>
                </c:pt>
                <c:pt idx="290249">
                  <c:v>4.1204999999999999E-2</c:v>
                </c:pt>
                <c:pt idx="290250">
                  <c:v>4.1208000000000002E-2</c:v>
                </c:pt>
                <c:pt idx="290251">
                  <c:v>4.1211999999999999E-2</c:v>
                </c:pt>
                <c:pt idx="290252">
                  <c:v>4.1216000000000003E-2</c:v>
                </c:pt>
                <c:pt idx="290253">
                  <c:v>4.122E-2</c:v>
                </c:pt>
                <c:pt idx="290254">
                  <c:v>4.1223999999999997E-2</c:v>
                </c:pt>
                <c:pt idx="290255">
                  <c:v>4.1228000000000001E-2</c:v>
                </c:pt>
                <c:pt idx="290256">
                  <c:v>4.1230999999999997E-2</c:v>
                </c:pt>
                <c:pt idx="290257">
                  <c:v>4.1235000000000001E-2</c:v>
                </c:pt>
                <c:pt idx="290258">
                  <c:v>4.1237999999999997E-2</c:v>
                </c:pt>
                <c:pt idx="290259">
                  <c:v>4.1242000000000001E-2</c:v>
                </c:pt>
                <c:pt idx="290260">
                  <c:v>4.1244999999999997E-2</c:v>
                </c:pt>
                <c:pt idx="290261">
                  <c:v>4.1249000000000001E-2</c:v>
                </c:pt>
                <c:pt idx="290262">
                  <c:v>4.1251999999999997E-2</c:v>
                </c:pt>
                <c:pt idx="290263">
                  <c:v>4.1255E-2</c:v>
                </c:pt>
                <c:pt idx="290264">
                  <c:v>4.1258000000000003E-2</c:v>
                </c:pt>
                <c:pt idx="290265">
                  <c:v>4.1260999999999999E-2</c:v>
                </c:pt>
                <c:pt idx="290266">
                  <c:v>4.1264000000000002E-2</c:v>
                </c:pt>
                <c:pt idx="290267">
                  <c:v>4.1266999999999998E-2</c:v>
                </c:pt>
                <c:pt idx="290268">
                  <c:v>4.1270000000000001E-2</c:v>
                </c:pt>
                <c:pt idx="290269">
                  <c:v>4.1272000000000003E-2</c:v>
                </c:pt>
                <c:pt idx="290270">
                  <c:v>4.1274999999999999E-2</c:v>
                </c:pt>
                <c:pt idx="290271">
                  <c:v>4.1277000000000001E-2</c:v>
                </c:pt>
                <c:pt idx="290272">
                  <c:v>4.1279000000000003E-2</c:v>
                </c:pt>
                <c:pt idx="290273">
                  <c:v>4.1280999999999998E-2</c:v>
                </c:pt>
                <c:pt idx="290274">
                  <c:v>4.1283E-2</c:v>
                </c:pt>
                <c:pt idx="290275">
                  <c:v>4.1285000000000002E-2</c:v>
                </c:pt>
                <c:pt idx="290276">
                  <c:v>4.1286000000000003E-2</c:v>
                </c:pt>
                <c:pt idx="290277">
                  <c:v>4.1287999999999998E-2</c:v>
                </c:pt>
                <c:pt idx="290278">
                  <c:v>4.1288999999999999E-2</c:v>
                </c:pt>
                <c:pt idx="290279">
                  <c:v>4.129E-2</c:v>
                </c:pt>
                <c:pt idx="290280">
                  <c:v>4.1291000000000001E-2</c:v>
                </c:pt>
                <c:pt idx="290281">
                  <c:v>4.1292000000000002E-2</c:v>
                </c:pt>
                <c:pt idx="290282">
                  <c:v>4.1293000000000003E-2</c:v>
                </c:pt>
                <c:pt idx="290283">
                  <c:v>4.1293000000000003E-2</c:v>
                </c:pt>
                <c:pt idx="290284">
                  <c:v>4.1293000000000003E-2</c:v>
                </c:pt>
                <c:pt idx="290285">
                  <c:v>4.1293999999999997E-2</c:v>
                </c:pt>
                <c:pt idx="290286">
                  <c:v>4.1293999999999997E-2</c:v>
                </c:pt>
                <c:pt idx="290287">
                  <c:v>4.1293999999999997E-2</c:v>
                </c:pt>
                <c:pt idx="290288">
                  <c:v>4.1293999999999997E-2</c:v>
                </c:pt>
                <c:pt idx="290289">
                  <c:v>4.1293000000000003E-2</c:v>
                </c:pt>
                <c:pt idx="290290">
                  <c:v>4.1293000000000003E-2</c:v>
                </c:pt>
                <c:pt idx="290291">
                  <c:v>4.1292000000000002E-2</c:v>
                </c:pt>
                <c:pt idx="290292">
                  <c:v>4.1292000000000002E-2</c:v>
                </c:pt>
                <c:pt idx="290293">
                  <c:v>4.1291000000000001E-2</c:v>
                </c:pt>
                <c:pt idx="290294">
                  <c:v>4.129E-2</c:v>
                </c:pt>
                <c:pt idx="290295">
                  <c:v>4.1287999999999998E-2</c:v>
                </c:pt>
                <c:pt idx="290296">
                  <c:v>4.1286999999999997E-2</c:v>
                </c:pt>
                <c:pt idx="290297">
                  <c:v>4.1286000000000003E-2</c:v>
                </c:pt>
                <c:pt idx="290298">
                  <c:v>4.1285000000000002E-2</c:v>
                </c:pt>
                <c:pt idx="290299">
                  <c:v>4.1283E-2</c:v>
                </c:pt>
                <c:pt idx="290300">
                  <c:v>4.1281999999999999E-2</c:v>
                </c:pt>
                <c:pt idx="290301">
                  <c:v>4.1279999999999997E-2</c:v>
                </c:pt>
                <c:pt idx="290302">
                  <c:v>4.1278000000000002E-2</c:v>
                </c:pt>
                <c:pt idx="290303">
                  <c:v>4.1276E-2</c:v>
                </c:pt>
                <c:pt idx="290304">
                  <c:v>4.1273999999999998E-2</c:v>
                </c:pt>
                <c:pt idx="290305">
                  <c:v>4.1272000000000003E-2</c:v>
                </c:pt>
                <c:pt idx="290306">
                  <c:v>4.1270000000000001E-2</c:v>
                </c:pt>
                <c:pt idx="290307">
                  <c:v>4.1267999999999999E-2</c:v>
                </c:pt>
                <c:pt idx="290308">
                  <c:v>4.1265999999999997E-2</c:v>
                </c:pt>
                <c:pt idx="290309">
                  <c:v>4.1264000000000002E-2</c:v>
                </c:pt>
                <c:pt idx="290310">
                  <c:v>4.1262E-2</c:v>
                </c:pt>
                <c:pt idx="290311">
                  <c:v>4.1258999999999997E-2</c:v>
                </c:pt>
                <c:pt idx="290312">
                  <c:v>4.1257000000000002E-2</c:v>
                </c:pt>
                <c:pt idx="290313">
                  <c:v>4.1255E-2</c:v>
                </c:pt>
                <c:pt idx="290314">
                  <c:v>4.1252999999999998E-2</c:v>
                </c:pt>
                <c:pt idx="290315">
                  <c:v>4.1250000000000002E-2</c:v>
                </c:pt>
                <c:pt idx="290316">
                  <c:v>4.1248E-2</c:v>
                </c:pt>
                <c:pt idx="290317">
                  <c:v>4.1245999999999998E-2</c:v>
                </c:pt>
                <c:pt idx="290318">
                  <c:v>4.1243000000000002E-2</c:v>
                </c:pt>
                <c:pt idx="290319">
                  <c:v>4.1241E-2</c:v>
                </c:pt>
                <c:pt idx="290320">
                  <c:v>4.1238999999999998E-2</c:v>
                </c:pt>
                <c:pt idx="290321">
                  <c:v>4.1237000000000003E-2</c:v>
                </c:pt>
                <c:pt idx="290322">
                  <c:v>4.1235000000000001E-2</c:v>
                </c:pt>
                <c:pt idx="290323">
                  <c:v>4.1232999999999999E-2</c:v>
                </c:pt>
                <c:pt idx="290324">
                  <c:v>4.1230999999999997E-2</c:v>
                </c:pt>
                <c:pt idx="290325">
                  <c:v>4.1229000000000002E-2</c:v>
                </c:pt>
                <c:pt idx="290326">
                  <c:v>4.1228000000000001E-2</c:v>
                </c:pt>
                <c:pt idx="290327">
                  <c:v>4.1225999999999999E-2</c:v>
                </c:pt>
                <c:pt idx="290328">
                  <c:v>4.1224999999999998E-2</c:v>
                </c:pt>
                <c:pt idx="290329">
                  <c:v>4.1223000000000003E-2</c:v>
                </c:pt>
                <c:pt idx="290330">
                  <c:v>4.1222000000000002E-2</c:v>
                </c:pt>
                <c:pt idx="290331">
                  <c:v>4.1221000000000001E-2</c:v>
                </c:pt>
                <c:pt idx="290332">
                  <c:v>4.1221000000000001E-2</c:v>
                </c:pt>
                <c:pt idx="290333">
                  <c:v>4.122E-2</c:v>
                </c:pt>
                <c:pt idx="290334">
                  <c:v>4.122E-2</c:v>
                </c:pt>
                <c:pt idx="290335">
                  <c:v>4.122E-2</c:v>
                </c:pt>
                <c:pt idx="290336">
                  <c:v>4.1221000000000001E-2</c:v>
                </c:pt>
                <c:pt idx="290337">
                  <c:v>4.1222000000000002E-2</c:v>
                </c:pt>
                <c:pt idx="290338">
                  <c:v>4.1223000000000003E-2</c:v>
                </c:pt>
                <c:pt idx="290339">
                  <c:v>4.1223999999999997E-2</c:v>
                </c:pt>
                <c:pt idx="290340">
                  <c:v>4.1225999999999999E-2</c:v>
                </c:pt>
                <c:pt idx="290341">
                  <c:v>4.1228000000000001E-2</c:v>
                </c:pt>
                <c:pt idx="290342">
                  <c:v>4.1230999999999997E-2</c:v>
                </c:pt>
                <c:pt idx="290343">
                  <c:v>4.1234E-2</c:v>
                </c:pt>
                <c:pt idx="290344">
                  <c:v>4.1237999999999997E-2</c:v>
                </c:pt>
                <c:pt idx="290345">
                  <c:v>4.1242000000000001E-2</c:v>
                </c:pt>
                <c:pt idx="290346">
                  <c:v>4.1246999999999999E-2</c:v>
                </c:pt>
                <c:pt idx="290347">
                  <c:v>4.1252999999999998E-2</c:v>
                </c:pt>
                <c:pt idx="290348">
                  <c:v>4.1258999999999997E-2</c:v>
                </c:pt>
                <c:pt idx="290349">
                  <c:v>4.1265999999999997E-2</c:v>
                </c:pt>
                <c:pt idx="290350">
                  <c:v>4.1272999999999997E-2</c:v>
                </c:pt>
                <c:pt idx="290351">
                  <c:v>4.1280999999999998E-2</c:v>
                </c:pt>
                <c:pt idx="290352">
                  <c:v>4.129E-2</c:v>
                </c:pt>
                <c:pt idx="290353">
                  <c:v>4.1299000000000002E-2</c:v>
                </c:pt>
                <c:pt idx="290354">
                  <c:v>4.1309999999999999E-2</c:v>
                </c:pt>
                <c:pt idx="290355">
                  <c:v>4.1320999999999997E-2</c:v>
                </c:pt>
                <c:pt idx="290356">
                  <c:v>4.1333000000000002E-2</c:v>
                </c:pt>
                <c:pt idx="290357">
                  <c:v>4.1345E-2</c:v>
                </c:pt>
                <c:pt idx="290358">
                  <c:v>4.1359E-2</c:v>
                </c:pt>
                <c:pt idx="290359">
                  <c:v>4.1373E-2</c:v>
                </c:pt>
                <c:pt idx="290360">
                  <c:v>4.1388000000000001E-2</c:v>
                </c:pt>
                <c:pt idx="290361">
                  <c:v>4.1404000000000003E-2</c:v>
                </c:pt>
                <c:pt idx="290362">
                  <c:v>4.1420999999999999E-2</c:v>
                </c:pt>
                <c:pt idx="290363">
                  <c:v>4.1438000000000003E-2</c:v>
                </c:pt>
                <c:pt idx="290364">
                  <c:v>4.1457000000000001E-2</c:v>
                </c:pt>
                <c:pt idx="290365">
                  <c:v>4.1475999999999999E-2</c:v>
                </c:pt>
                <c:pt idx="290366">
                  <c:v>4.1495999999999998E-2</c:v>
                </c:pt>
                <c:pt idx="290367">
                  <c:v>4.1516999999999998E-2</c:v>
                </c:pt>
                <c:pt idx="290368">
                  <c:v>4.1539E-2</c:v>
                </c:pt>
                <c:pt idx="290369">
                  <c:v>4.1562000000000002E-2</c:v>
                </c:pt>
                <c:pt idx="290370">
                  <c:v>4.1585999999999998E-2</c:v>
                </c:pt>
                <c:pt idx="290371">
                  <c:v>4.1611000000000002E-2</c:v>
                </c:pt>
                <c:pt idx="290372">
                  <c:v>4.1635999999999999E-2</c:v>
                </c:pt>
                <c:pt idx="290373">
                  <c:v>4.1661999999999998E-2</c:v>
                </c:pt>
                <c:pt idx="290374">
                  <c:v>4.1688999999999997E-2</c:v>
                </c:pt>
                <c:pt idx="290375">
                  <c:v>4.1716999999999997E-2</c:v>
                </c:pt>
                <c:pt idx="290376">
                  <c:v>4.1744999999999997E-2</c:v>
                </c:pt>
                <c:pt idx="290377">
                  <c:v>4.1773999999999999E-2</c:v>
                </c:pt>
                <c:pt idx="290378">
                  <c:v>4.1804000000000001E-2</c:v>
                </c:pt>
                <c:pt idx="290379">
                  <c:v>4.1834999999999997E-2</c:v>
                </c:pt>
                <c:pt idx="290380">
                  <c:v>4.1866E-2</c:v>
                </c:pt>
                <c:pt idx="290381">
                  <c:v>4.1897999999999998E-2</c:v>
                </c:pt>
                <c:pt idx="290382">
                  <c:v>4.1931000000000003E-2</c:v>
                </c:pt>
                <c:pt idx="290383">
                  <c:v>4.1964000000000001E-2</c:v>
                </c:pt>
                <c:pt idx="290384">
                  <c:v>4.1998000000000001E-2</c:v>
                </c:pt>
                <c:pt idx="290385">
                  <c:v>4.2032E-2</c:v>
                </c:pt>
                <c:pt idx="290386">
                  <c:v>4.2065999999999999E-2</c:v>
                </c:pt>
                <c:pt idx="290387">
                  <c:v>4.2101E-2</c:v>
                </c:pt>
                <c:pt idx="290388">
                  <c:v>4.2137000000000001E-2</c:v>
                </c:pt>
                <c:pt idx="290389">
                  <c:v>4.2173000000000002E-2</c:v>
                </c:pt>
                <c:pt idx="290390">
                  <c:v>4.2209000000000003E-2</c:v>
                </c:pt>
                <c:pt idx="290391">
                  <c:v>4.2244999999999998E-2</c:v>
                </c:pt>
                <c:pt idx="290392">
                  <c:v>4.2282E-2</c:v>
                </c:pt>
                <c:pt idx="290393">
                  <c:v>4.2319000000000002E-2</c:v>
                </c:pt>
                <c:pt idx="290394">
                  <c:v>4.2355999999999998E-2</c:v>
                </c:pt>
                <c:pt idx="290395">
                  <c:v>4.2393E-2</c:v>
                </c:pt>
                <c:pt idx="290396">
                  <c:v>4.2430000000000002E-2</c:v>
                </c:pt>
                <c:pt idx="290397">
                  <c:v>4.2466999999999998E-2</c:v>
                </c:pt>
                <c:pt idx="290398">
                  <c:v>4.2504E-2</c:v>
                </c:pt>
                <c:pt idx="290399">
                  <c:v>4.2541000000000002E-2</c:v>
                </c:pt>
                <c:pt idx="290400">
                  <c:v>4.2577999999999998E-2</c:v>
                </c:pt>
                <c:pt idx="290401">
                  <c:v>4.2615E-2</c:v>
                </c:pt>
                <c:pt idx="290402">
                  <c:v>4.2652000000000002E-2</c:v>
                </c:pt>
                <c:pt idx="290403">
                  <c:v>4.2688999999999998E-2</c:v>
                </c:pt>
                <c:pt idx="290404">
                  <c:v>4.2724999999999999E-2</c:v>
                </c:pt>
                <c:pt idx="290405">
                  <c:v>4.2761E-2</c:v>
                </c:pt>
                <c:pt idx="290406">
                  <c:v>4.2797000000000002E-2</c:v>
                </c:pt>
                <c:pt idx="290407">
                  <c:v>4.2832000000000002E-2</c:v>
                </c:pt>
                <c:pt idx="290408">
                  <c:v>4.2867000000000002E-2</c:v>
                </c:pt>
                <c:pt idx="290409">
                  <c:v>4.2901000000000002E-2</c:v>
                </c:pt>
                <c:pt idx="290410">
                  <c:v>4.2935000000000001E-2</c:v>
                </c:pt>
                <c:pt idx="290411">
                  <c:v>4.2967999999999999E-2</c:v>
                </c:pt>
                <c:pt idx="290412">
                  <c:v>4.3000999999999998E-2</c:v>
                </c:pt>
                <c:pt idx="290413">
                  <c:v>4.3033000000000002E-2</c:v>
                </c:pt>
                <c:pt idx="290414">
                  <c:v>4.3064999999999999E-2</c:v>
                </c:pt>
                <c:pt idx="290415">
                  <c:v>4.3096000000000002E-2</c:v>
                </c:pt>
                <c:pt idx="290416">
                  <c:v>4.3126999999999999E-2</c:v>
                </c:pt>
                <c:pt idx="290417">
                  <c:v>4.3157000000000001E-2</c:v>
                </c:pt>
                <c:pt idx="290418">
                  <c:v>4.3186000000000002E-2</c:v>
                </c:pt>
                <c:pt idx="290419">
                  <c:v>4.3214000000000002E-2</c:v>
                </c:pt>
                <c:pt idx="290420">
                  <c:v>4.3242000000000003E-2</c:v>
                </c:pt>
                <c:pt idx="290421">
                  <c:v>4.3269000000000002E-2</c:v>
                </c:pt>
                <c:pt idx="290422">
                  <c:v>4.3295E-2</c:v>
                </c:pt>
                <c:pt idx="290423">
                  <c:v>4.3319999999999997E-2</c:v>
                </c:pt>
                <c:pt idx="290424">
                  <c:v>4.3344000000000001E-2</c:v>
                </c:pt>
                <c:pt idx="290425">
                  <c:v>4.3367999999999997E-2</c:v>
                </c:pt>
                <c:pt idx="290426">
                  <c:v>4.3390999999999999E-2</c:v>
                </c:pt>
                <c:pt idx="290427">
                  <c:v>4.3413E-2</c:v>
                </c:pt>
                <c:pt idx="290428">
                  <c:v>4.3434E-2</c:v>
                </c:pt>
                <c:pt idx="290429">
                  <c:v>4.3454E-2</c:v>
                </c:pt>
                <c:pt idx="290430">
                  <c:v>4.3473999999999999E-2</c:v>
                </c:pt>
                <c:pt idx="290431">
                  <c:v>4.3492000000000003E-2</c:v>
                </c:pt>
                <c:pt idx="290432">
                  <c:v>4.351E-2</c:v>
                </c:pt>
                <c:pt idx="290433">
                  <c:v>4.3527000000000003E-2</c:v>
                </c:pt>
                <c:pt idx="290434">
                  <c:v>4.3542999999999998E-2</c:v>
                </c:pt>
                <c:pt idx="290435">
                  <c:v>4.3559E-2</c:v>
                </c:pt>
                <c:pt idx="290436">
                  <c:v>4.3573000000000001E-2</c:v>
                </c:pt>
                <c:pt idx="290437">
                  <c:v>4.3587000000000001E-2</c:v>
                </c:pt>
                <c:pt idx="290438">
                  <c:v>4.36E-2</c:v>
                </c:pt>
                <c:pt idx="290439">
                  <c:v>4.3611999999999998E-2</c:v>
                </c:pt>
                <c:pt idx="290440">
                  <c:v>4.3624000000000003E-2</c:v>
                </c:pt>
                <c:pt idx="290441">
                  <c:v>4.3635E-2</c:v>
                </c:pt>
                <c:pt idx="290442">
                  <c:v>4.3645000000000003E-2</c:v>
                </c:pt>
                <c:pt idx="290443">
                  <c:v>4.3653999999999998E-2</c:v>
                </c:pt>
                <c:pt idx="290444">
                  <c:v>4.3663E-2</c:v>
                </c:pt>
                <c:pt idx="290445">
                  <c:v>4.3671000000000001E-2</c:v>
                </c:pt>
                <c:pt idx="290446">
                  <c:v>4.3678000000000002E-2</c:v>
                </c:pt>
                <c:pt idx="290447">
                  <c:v>4.3685000000000002E-2</c:v>
                </c:pt>
                <c:pt idx="290448">
                  <c:v>4.3691000000000001E-2</c:v>
                </c:pt>
                <c:pt idx="290449">
                  <c:v>4.3695999999999999E-2</c:v>
                </c:pt>
                <c:pt idx="290450">
                  <c:v>4.3700999999999997E-2</c:v>
                </c:pt>
                <c:pt idx="290451">
                  <c:v>4.3706000000000002E-2</c:v>
                </c:pt>
                <c:pt idx="290452">
                  <c:v>4.3709999999999999E-2</c:v>
                </c:pt>
                <c:pt idx="290453">
                  <c:v>4.3714000000000003E-2</c:v>
                </c:pt>
                <c:pt idx="290454">
                  <c:v>4.3716999999999999E-2</c:v>
                </c:pt>
                <c:pt idx="290455">
                  <c:v>4.3720000000000002E-2</c:v>
                </c:pt>
                <c:pt idx="290456">
                  <c:v>4.3722999999999998E-2</c:v>
                </c:pt>
                <c:pt idx="290457">
                  <c:v>4.3725E-2</c:v>
                </c:pt>
                <c:pt idx="290458">
                  <c:v>4.3727000000000002E-2</c:v>
                </c:pt>
                <c:pt idx="290459">
                  <c:v>4.3728999999999997E-2</c:v>
                </c:pt>
                <c:pt idx="290460">
                  <c:v>4.3730999999999999E-2</c:v>
                </c:pt>
                <c:pt idx="290461">
                  <c:v>4.3732E-2</c:v>
                </c:pt>
                <c:pt idx="290462">
                  <c:v>4.3733000000000001E-2</c:v>
                </c:pt>
                <c:pt idx="290463">
                  <c:v>4.3735000000000003E-2</c:v>
                </c:pt>
                <c:pt idx="290464">
                  <c:v>4.3735999999999997E-2</c:v>
                </c:pt>
                <c:pt idx="290465">
                  <c:v>4.3736999999999998E-2</c:v>
                </c:pt>
                <c:pt idx="290466">
                  <c:v>4.3737999999999999E-2</c:v>
                </c:pt>
                <c:pt idx="290467">
                  <c:v>4.3739E-2</c:v>
                </c:pt>
                <c:pt idx="290468">
                  <c:v>4.3740000000000001E-2</c:v>
                </c:pt>
                <c:pt idx="290469">
                  <c:v>4.3741000000000002E-2</c:v>
                </c:pt>
                <c:pt idx="290470">
                  <c:v>4.3742000000000003E-2</c:v>
                </c:pt>
                <c:pt idx="290471">
                  <c:v>4.3742999999999997E-2</c:v>
                </c:pt>
                <c:pt idx="290472">
                  <c:v>4.3743999999999998E-2</c:v>
                </c:pt>
                <c:pt idx="290473">
                  <c:v>4.3744999999999999E-2</c:v>
                </c:pt>
                <c:pt idx="290474">
                  <c:v>4.3747000000000001E-2</c:v>
                </c:pt>
                <c:pt idx="290475">
                  <c:v>4.3748000000000002E-2</c:v>
                </c:pt>
                <c:pt idx="290476">
                  <c:v>4.3749999999999997E-2</c:v>
                </c:pt>
                <c:pt idx="290477">
                  <c:v>4.3751999999999999E-2</c:v>
                </c:pt>
                <c:pt idx="290478">
                  <c:v>4.3754000000000001E-2</c:v>
                </c:pt>
                <c:pt idx="290479">
                  <c:v>4.3756999999999997E-2</c:v>
                </c:pt>
                <c:pt idx="290480">
                  <c:v>4.3758999999999999E-2</c:v>
                </c:pt>
                <c:pt idx="290481">
                  <c:v>4.3762000000000002E-2</c:v>
                </c:pt>
                <c:pt idx="290482">
                  <c:v>4.3764999999999998E-2</c:v>
                </c:pt>
                <c:pt idx="290483">
                  <c:v>4.3768000000000001E-2</c:v>
                </c:pt>
                <c:pt idx="290484">
                  <c:v>4.3771999999999998E-2</c:v>
                </c:pt>
                <c:pt idx="290485">
                  <c:v>4.3775000000000001E-2</c:v>
                </c:pt>
                <c:pt idx="290486">
                  <c:v>4.3779999999999999E-2</c:v>
                </c:pt>
                <c:pt idx="290487">
                  <c:v>4.3784000000000003E-2</c:v>
                </c:pt>
                <c:pt idx="290488">
                  <c:v>4.3789000000000002E-2</c:v>
                </c:pt>
                <c:pt idx="290489">
                  <c:v>4.3792999999999999E-2</c:v>
                </c:pt>
                <c:pt idx="290490">
                  <c:v>4.3798999999999998E-2</c:v>
                </c:pt>
                <c:pt idx="290491">
                  <c:v>4.3804000000000003E-2</c:v>
                </c:pt>
                <c:pt idx="290492">
                  <c:v>4.3809000000000001E-2</c:v>
                </c:pt>
                <c:pt idx="290493">
                  <c:v>4.3815E-2</c:v>
                </c:pt>
                <c:pt idx="290494">
                  <c:v>4.3820999999999999E-2</c:v>
                </c:pt>
                <c:pt idx="290495">
                  <c:v>4.3826999999999998E-2</c:v>
                </c:pt>
                <c:pt idx="290496">
                  <c:v>4.3833999999999998E-2</c:v>
                </c:pt>
                <c:pt idx="290497">
                  <c:v>4.3840999999999998E-2</c:v>
                </c:pt>
                <c:pt idx="290498">
                  <c:v>4.3847999999999998E-2</c:v>
                </c:pt>
                <c:pt idx="290499">
                  <c:v>4.3854999999999998E-2</c:v>
                </c:pt>
                <c:pt idx="290500">
                  <c:v>4.3862999999999999E-2</c:v>
                </c:pt>
                <c:pt idx="290501">
                  <c:v>4.3869999999999999E-2</c:v>
                </c:pt>
                <c:pt idx="290502">
                  <c:v>4.3878E-2</c:v>
                </c:pt>
                <c:pt idx="290503">
                  <c:v>4.3886000000000001E-2</c:v>
                </c:pt>
                <c:pt idx="290504">
                  <c:v>4.3894000000000002E-2</c:v>
                </c:pt>
                <c:pt idx="290505">
                  <c:v>4.3901999999999997E-2</c:v>
                </c:pt>
                <c:pt idx="290506">
                  <c:v>4.3909999999999998E-2</c:v>
                </c:pt>
                <c:pt idx="290507">
                  <c:v>4.3917999999999999E-2</c:v>
                </c:pt>
                <c:pt idx="290508">
                  <c:v>4.3927000000000001E-2</c:v>
                </c:pt>
                <c:pt idx="290509">
                  <c:v>4.3936000000000003E-2</c:v>
                </c:pt>
                <c:pt idx="290510">
                  <c:v>4.3944999999999998E-2</c:v>
                </c:pt>
                <c:pt idx="290511">
                  <c:v>4.3952999999999999E-2</c:v>
                </c:pt>
                <c:pt idx="290512">
                  <c:v>4.3962000000000001E-2</c:v>
                </c:pt>
                <c:pt idx="290513">
                  <c:v>4.3971000000000003E-2</c:v>
                </c:pt>
                <c:pt idx="290514">
                  <c:v>4.3979999999999998E-2</c:v>
                </c:pt>
                <c:pt idx="290515">
                  <c:v>4.3989E-2</c:v>
                </c:pt>
                <c:pt idx="290516">
                  <c:v>4.3998000000000002E-2</c:v>
                </c:pt>
                <c:pt idx="290517">
                  <c:v>4.4006999999999998E-2</c:v>
                </c:pt>
                <c:pt idx="290518">
                  <c:v>4.4016E-2</c:v>
                </c:pt>
                <c:pt idx="290519">
                  <c:v>4.4025000000000002E-2</c:v>
                </c:pt>
                <c:pt idx="290520">
                  <c:v>4.4033999999999997E-2</c:v>
                </c:pt>
                <c:pt idx="290521">
                  <c:v>4.4042999999999999E-2</c:v>
                </c:pt>
                <c:pt idx="290522">
                  <c:v>4.4051E-2</c:v>
                </c:pt>
                <c:pt idx="290523">
                  <c:v>4.4060000000000002E-2</c:v>
                </c:pt>
                <c:pt idx="290524">
                  <c:v>4.4068999999999997E-2</c:v>
                </c:pt>
                <c:pt idx="290525">
                  <c:v>4.4076999999999998E-2</c:v>
                </c:pt>
                <c:pt idx="290526">
                  <c:v>4.4086E-2</c:v>
                </c:pt>
                <c:pt idx="290527">
                  <c:v>4.4094000000000001E-2</c:v>
                </c:pt>
                <c:pt idx="290528">
                  <c:v>4.4102000000000002E-2</c:v>
                </c:pt>
                <c:pt idx="290529">
                  <c:v>4.4110000000000003E-2</c:v>
                </c:pt>
                <c:pt idx="290530">
                  <c:v>4.4117999999999997E-2</c:v>
                </c:pt>
                <c:pt idx="290531">
                  <c:v>4.4125999999999999E-2</c:v>
                </c:pt>
                <c:pt idx="290532">
                  <c:v>4.4134E-2</c:v>
                </c:pt>
                <c:pt idx="290533">
                  <c:v>4.4141E-2</c:v>
                </c:pt>
                <c:pt idx="290534">
                  <c:v>4.4149000000000001E-2</c:v>
                </c:pt>
                <c:pt idx="290535">
                  <c:v>4.4156000000000001E-2</c:v>
                </c:pt>
                <c:pt idx="290536">
                  <c:v>4.4163000000000001E-2</c:v>
                </c:pt>
                <c:pt idx="290537">
                  <c:v>4.4170000000000001E-2</c:v>
                </c:pt>
                <c:pt idx="290538">
                  <c:v>4.4177000000000001E-2</c:v>
                </c:pt>
                <c:pt idx="290539">
                  <c:v>4.4183E-2</c:v>
                </c:pt>
                <c:pt idx="290540">
                  <c:v>4.4188999999999999E-2</c:v>
                </c:pt>
                <c:pt idx="290541">
                  <c:v>4.4194999999999998E-2</c:v>
                </c:pt>
                <c:pt idx="290542">
                  <c:v>4.4200000000000003E-2</c:v>
                </c:pt>
                <c:pt idx="290543">
                  <c:v>4.4206000000000002E-2</c:v>
                </c:pt>
                <c:pt idx="290544">
                  <c:v>4.4211E-2</c:v>
                </c:pt>
                <c:pt idx="290545">
                  <c:v>4.4215999999999998E-2</c:v>
                </c:pt>
                <c:pt idx="290546">
                  <c:v>4.4221000000000003E-2</c:v>
                </c:pt>
                <c:pt idx="290547">
                  <c:v>4.4226000000000001E-2</c:v>
                </c:pt>
                <c:pt idx="290548">
                  <c:v>4.4229999999999998E-2</c:v>
                </c:pt>
                <c:pt idx="290549">
                  <c:v>4.4234000000000002E-2</c:v>
                </c:pt>
                <c:pt idx="290550">
                  <c:v>4.4238E-2</c:v>
                </c:pt>
                <c:pt idx="290551">
                  <c:v>4.4241000000000003E-2</c:v>
                </c:pt>
                <c:pt idx="290552">
                  <c:v>4.4243999999999999E-2</c:v>
                </c:pt>
                <c:pt idx="290553">
                  <c:v>4.4247000000000002E-2</c:v>
                </c:pt>
                <c:pt idx="290554">
                  <c:v>4.4249999999999998E-2</c:v>
                </c:pt>
                <c:pt idx="290555">
                  <c:v>4.4253000000000001E-2</c:v>
                </c:pt>
                <c:pt idx="290556">
                  <c:v>4.4255000000000003E-2</c:v>
                </c:pt>
                <c:pt idx="290557">
                  <c:v>4.4256999999999998E-2</c:v>
                </c:pt>
                <c:pt idx="290558">
                  <c:v>4.4259E-2</c:v>
                </c:pt>
                <c:pt idx="290559">
                  <c:v>4.4261000000000002E-2</c:v>
                </c:pt>
                <c:pt idx="290560">
                  <c:v>4.4262000000000003E-2</c:v>
                </c:pt>
                <c:pt idx="290561">
                  <c:v>4.4262999999999997E-2</c:v>
                </c:pt>
                <c:pt idx="290562">
                  <c:v>4.4263999999999998E-2</c:v>
                </c:pt>
                <c:pt idx="290563">
                  <c:v>4.4264999999999999E-2</c:v>
                </c:pt>
                <c:pt idx="290564">
                  <c:v>4.4266E-2</c:v>
                </c:pt>
                <c:pt idx="290565">
                  <c:v>4.4266E-2</c:v>
                </c:pt>
                <c:pt idx="290566">
                  <c:v>4.4266E-2</c:v>
                </c:pt>
                <c:pt idx="290567">
                  <c:v>4.4266E-2</c:v>
                </c:pt>
                <c:pt idx="290568">
                  <c:v>4.4266E-2</c:v>
                </c:pt>
                <c:pt idx="290569">
                  <c:v>4.4266E-2</c:v>
                </c:pt>
                <c:pt idx="290570">
                  <c:v>4.4264999999999999E-2</c:v>
                </c:pt>
                <c:pt idx="290571">
                  <c:v>4.4264999999999999E-2</c:v>
                </c:pt>
                <c:pt idx="290572">
                  <c:v>4.4263999999999998E-2</c:v>
                </c:pt>
                <c:pt idx="290573">
                  <c:v>4.4262999999999997E-2</c:v>
                </c:pt>
                <c:pt idx="290574">
                  <c:v>4.4262000000000003E-2</c:v>
                </c:pt>
                <c:pt idx="290575">
                  <c:v>4.4261000000000002E-2</c:v>
                </c:pt>
                <c:pt idx="290576">
                  <c:v>4.4260000000000001E-2</c:v>
                </c:pt>
                <c:pt idx="290577">
                  <c:v>4.4257999999999999E-2</c:v>
                </c:pt>
                <c:pt idx="290578">
                  <c:v>4.4256999999999998E-2</c:v>
                </c:pt>
                <c:pt idx="290579">
                  <c:v>4.4255000000000003E-2</c:v>
                </c:pt>
                <c:pt idx="290580">
                  <c:v>4.4254000000000002E-2</c:v>
                </c:pt>
                <c:pt idx="290581">
                  <c:v>4.4252E-2</c:v>
                </c:pt>
                <c:pt idx="290582">
                  <c:v>4.4249999999999998E-2</c:v>
                </c:pt>
                <c:pt idx="290583">
                  <c:v>4.4248000000000003E-2</c:v>
                </c:pt>
                <c:pt idx="290584">
                  <c:v>4.4247000000000002E-2</c:v>
                </c:pt>
                <c:pt idx="290585">
                  <c:v>4.4245E-2</c:v>
                </c:pt>
                <c:pt idx="290586">
                  <c:v>4.4241999999999997E-2</c:v>
                </c:pt>
                <c:pt idx="290587">
                  <c:v>4.4240000000000002E-2</c:v>
                </c:pt>
                <c:pt idx="290588">
                  <c:v>4.4238E-2</c:v>
                </c:pt>
                <c:pt idx="290589">
                  <c:v>4.4235999999999998E-2</c:v>
                </c:pt>
                <c:pt idx="290590">
                  <c:v>4.4234000000000002E-2</c:v>
                </c:pt>
                <c:pt idx="290591">
                  <c:v>4.4232E-2</c:v>
                </c:pt>
                <c:pt idx="290592">
                  <c:v>4.4229999999999998E-2</c:v>
                </c:pt>
                <c:pt idx="290593">
                  <c:v>4.4228000000000003E-2</c:v>
                </c:pt>
                <c:pt idx="290594">
                  <c:v>4.4226000000000001E-2</c:v>
                </c:pt>
                <c:pt idx="290595">
                  <c:v>4.4222999999999998E-2</c:v>
                </c:pt>
                <c:pt idx="290596">
                  <c:v>4.4221000000000003E-2</c:v>
                </c:pt>
                <c:pt idx="290597">
                  <c:v>4.4219000000000001E-2</c:v>
                </c:pt>
                <c:pt idx="290598">
                  <c:v>4.4216999999999999E-2</c:v>
                </c:pt>
                <c:pt idx="290599">
                  <c:v>4.4214999999999997E-2</c:v>
                </c:pt>
                <c:pt idx="290600">
                  <c:v>4.4213000000000002E-2</c:v>
                </c:pt>
                <c:pt idx="290601">
                  <c:v>4.4209999999999999E-2</c:v>
                </c:pt>
                <c:pt idx="290602">
                  <c:v>4.4207999999999997E-2</c:v>
                </c:pt>
                <c:pt idx="290603">
                  <c:v>4.4206000000000002E-2</c:v>
                </c:pt>
                <c:pt idx="290604">
                  <c:v>4.4204E-2</c:v>
                </c:pt>
                <c:pt idx="290605">
                  <c:v>4.4201999999999998E-2</c:v>
                </c:pt>
                <c:pt idx="290606">
                  <c:v>4.4200999999999997E-2</c:v>
                </c:pt>
                <c:pt idx="290607">
                  <c:v>4.4199000000000002E-2</c:v>
                </c:pt>
                <c:pt idx="290608">
                  <c:v>4.4197E-2</c:v>
                </c:pt>
                <c:pt idx="290609">
                  <c:v>4.4194999999999998E-2</c:v>
                </c:pt>
                <c:pt idx="290610">
                  <c:v>4.4193000000000003E-2</c:v>
                </c:pt>
                <c:pt idx="290611">
                  <c:v>4.4191000000000001E-2</c:v>
                </c:pt>
                <c:pt idx="290612">
                  <c:v>4.4188999999999999E-2</c:v>
                </c:pt>
                <c:pt idx="290613">
                  <c:v>4.4187999999999998E-2</c:v>
                </c:pt>
                <c:pt idx="290614">
                  <c:v>4.4186000000000003E-2</c:v>
                </c:pt>
                <c:pt idx="290615">
                  <c:v>4.4184000000000001E-2</c:v>
                </c:pt>
                <c:pt idx="290616">
                  <c:v>4.4183E-2</c:v>
                </c:pt>
                <c:pt idx="290617">
                  <c:v>4.4181999999999999E-2</c:v>
                </c:pt>
                <c:pt idx="290618">
                  <c:v>4.4179999999999997E-2</c:v>
                </c:pt>
                <c:pt idx="290619">
                  <c:v>4.4179000000000003E-2</c:v>
                </c:pt>
                <c:pt idx="290620">
                  <c:v>4.4177000000000001E-2</c:v>
                </c:pt>
                <c:pt idx="290621">
                  <c:v>4.4176E-2</c:v>
                </c:pt>
                <c:pt idx="290622">
                  <c:v>4.4174999999999999E-2</c:v>
                </c:pt>
                <c:pt idx="290623">
                  <c:v>4.4173999999999998E-2</c:v>
                </c:pt>
                <c:pt idx="290624">
                  <c:v>4.4172000000000003E-2</c:v>
                </c:pt>
                <c:pt idx="290625">
                  <c:v>4.4171000000000002E-2</c:v>
                </c:pt>
                <c:pt idx="290626">
                  <c:v>4.4170000000000001E-2</c:v>
                </c:pt>
                <c:pt idx="290627">
                  <c:v>4.4170000000000001E-2</c:v>
                </c:pt>
                <c:pt idx="290628">
                  <c:v>4.4169E-2</c:v>
                </c:pt>
                <c:pt idx="290629">
                  <c:v>4.4167999999999999E-2</c:v>
                </c:pt>
                <c:pt idx="290630">
                  <c:v>4.4166999999999998E-2</c:v>
                </c:pt>
                <c:pt idx="290631">
                  <c:v>4.4166999999999998E-2</c:v>
                </c:pt>
                <c:pt idx="290632">
                  <c:v>4.4165999999999997E-2</c:v>
                </c:pt>
                <c:pt idx="290633">
                  <c:v>4.4165999999999997E-2</c:v>
                </c:pt>
                <c:pt idx="290634">
                  <c:v>4.4165000000000003E-2</c:v>
                </c:pt>
                <c:pt idx="290635">
                  <c:v>4.4164000000000002E-2</c:v>
                </c:pt>
                <c:pt idx="290636">
                  <c:v>4.4164000000000002E-2</c:v>
                </c:pt>
                <c:pt idx="290637">
                  <c:v>4.4164000000000002E-2</c:v>
                </c:pt>
                <c:pt idx="290638">
                  <c:v>4.4164000000000002E-2</c:v>
                </c:pt>
                <c:pt idx="290639">
                  <c:v>4.4164000000000002E-2</c:v>
                </c:pt>
                <c:pt idx="290640">
                  <c:v>4.4164000000000002E-2</c:v>
                </c:pt>
                <c:pt idx="290641">
                  <c:v>4.4164000000000002E-2</c:v>
                </c:pt>
                <c:pt idx="290642">
                  <c:v>4.4164000000000002E-2</c:v>
                </c:pt>
                <c:pt idx="290643">
                  <c:v>4.4164000000000002E-2</c:v>
                </c:pt>
                <c:pt idx="290644">
                  <c:v>4.4164000000000002E-2</c:v>
                </c:pt>
                <c:pt idx="290645">
                  <c:v>4.4165000000000003E-2</c:v>
                </c:pt>
                <c:pt idx="290646">
                  <c:v>4.4165000000000003E-2</c:v>
                </c:pt>
                <c:pt idx="290647">
                  <c:v>4.4165000000000003E-2</c:v>
                </c:pt>
                <c:pt idx="290648">
                  <c:v>4.4165999999999997E-2</c:v>
                </c:pt>
                <c:pt idx="290649">
                  <c:v>4.4166999999999998E-2</c:v>
                </c:pt>
                <c:pt idx="290650">
                  <c:v>4.4167999999999999E-2</c:v>
                </c:pt>
                <c:pt idx="290651">
                  <c:v>4.4167999999999999E-2</c:v>
                </c:pt>
                <c:pt idx="290652">
                  <c:v>4.4170000000000001E-2</c:v>
                </c:pt>
                <c:pt idx="290653">
                  <c:v>4.4171000000000002E-2</c:v>
                </c:pt>
                <c:pt idx="290654">
                  <c:v>4.4172000000000003E-2</c:v>
                </c:pt>
                <c:pt idx="290655">
                  <c:v>4.4172999999999997E-2</c:v>
                </c:pt>
                <c:pt idx="290656">
                  <c:v>4.4173999999999998E-2</c:v>
                </c:pt>
                <c:pt idx="290657">
                  <c:v>4.4176E-2</c:v>
                </c:pt>
                <c:pt idx="290658">
                  <c:v>4.4177000000000001E-2</c:v>
                </c:pt>
                <c:pt idx="290659">
                  <c:v>4.4179000000000003E-2</c:v>
                </c:pt>
                <c:pt idx="290660">
                  <c:v>4.4179999999999997E-2</c:v>
                </c:pt>
                <c:pt idx="290661">
                  <c:v>4.4181999999999999E-2</c:v>
                </c:pt>
                <c:pt idx="290662">
                  <c:v>4.4184000000000001E-2</c:v>
                </c:pt>
                <c:pt idx="290663">
                  <c:v>4.4186000000000003E-2</c:v>
                </c:pt>
                <c:pt idx="290664">
                  <c:v>4.4187999999999998E-2</c:v>
                </c:pt>
                <c:pt idx="290665">
                  <c:v>4.419E-2</c:v>
                </c:pt>
                <c:pt idx="290666">
                  <c:v>4.4192000000000002E-2</c:v>
                </c:pt>
                <c:pt idx="290667">
                  <c:v>4.4194999999999998E-2</c:v>
                </c:pt>
                <c:pt idx="290668">
                  <c:v>4.4197E-2</c:v>
                </c:pt>
                <c:pt idx="290669">
                  <c:v>4.4199000000000002E-2</c:v>
                </c:pt>
                <c:pt idx="290670">
                  <c:v>4.4201999999999998E-2</c:v>
                </c:pt>
                <c:pt idx="290671">
                  <c:v>4.4205000000000001E-2</c:v>
                </c:pt>
                <c:pt idx="290672">
                  <c:v>4.4207000000000003E-2</c:v>
                </c:pt>
                <c:pt idx="290673">
                  <c:v>4.4209999999999999E-2</c:v>
                </c:pt>
                <c:pt idx="290674">
                  <c:v>4.4213000000000002E-2</c:v>
                </c:pt>
                <c:pt idx="290675">
                  <c:v>4.4215999999999998E-2</c:v>
                </c:pt>
                <c:pt idx="290676">
                  <c:v>4.4219000000000001E-2</c:v>
                </c:pt>
                <c:pt idx="290677">
                  <c:v>4.4222999999999998E-2</c:v>
                </c:pt>
                <c:pt idx="290678">
                  <c:v>4.4226000000000001E-2</c:v>
                </c:pt>
                <c:pt idx="290679">
                  <c:v>4.4228999999999997E-2</c:v>
                </c:pt>
                <c:pt idx="290680">
                  <c:v>4.4233000000000001E-2</c:v>
                </c:pt>
                <c:pt idx="290681">
                  <c:v>4.4235999999999998E-2</c:v>
                </c:pt>
                <c:pt idx="290682">
                  <c:v>4.4240000000000002E-2</c:v>
                </c:pt>
                <c:pt idx="290683">
                  <c:v>4.4242999999999998E-2</c:v>
                </c:pt>
                <c:pt idx="290684">
                  <c:v>4.4247000000000002E-2</c:v>
                </c:pt>
                <c:pt idx="290685">
                  <c:v>4.4250999999999999E-2</c:v>
                </c:pt>
                <c:pt idx="290686">
                  <c:v>4.4254000000000002E-2</c:v>
                </c:pt>
                <c:pt idx="290687">
                  <c:v>4.4257999999999999E-2</c:v>
                </c:pt>
                <c:pt idx="290688">
                  <c:v>4.4262000000000003E-2</c:v>
                </c:pt>
                <c:pt idx="290689">
                  <c:v>4.4266E-2</c:v>
                </c:pt>
                <c:pt idx="290690">
                  <c:v>4.4269999999999997E-2</c:v>
                </c:pt>
                <c:pt idx="290691">
                  <c:v>4.4274000000000001E-2</c:v>
                </c:pt>
                <c:pt idx="290692">
                  <c:v>4.4277999999999998E-2</c:v>
                </c:pt>
                <c:pt idx="290693">
                  <c:v>4.4282000000000002E-2</c:v>
                </c:pt>
                <c:pt idx="290694">
                  <c:v>4.4285999999999999E-2</c:v>
                </c:pt>
                <c:pt idx="290695">
                  <c:v>4.4290000000000003E-2</c:v>
                </c:pt>
                <c:pt idx="290696">
                  <c:v>4.4295000000000001E-2</c:v>
                </c:pt>
                <c:pt idx="290697">
                  <c:v>4.4298999999999998E-2</c:v>
                </c:pt>
                <c:pt idx="290698">
                  <c:v>4.4303000000000002E-2</c:v>
                </c:pt>
                <c:pt idx="290699">
                  <c:v>4.4306999999999999E-2</c:v>
                </c:pt>
                <c:pt idx="290700">
                  <c:v>4.4311999999999997E-2</c:v>
                </c:pt>
                <c:pt idx="290701">
                  <c:v>4.4316000000000001E-2</c:v>
                </c:pt>
                <c:pt idx="290702">
                  <c:v>4.4319999999999998E-2</c:v>
                </c:pt>
                <c:pt idx="290703">
                  <c:v>4.4324000000000002E-2</c:v>
                </c:pt>
                <c:pt idx="290704">
                  <c:v>4.4329E-2</c:v>
                </c:pt>
                <c:pt idx="290705">
                  <c:v>4.4332999999999997E-2</c:v>
                </c:pt>
                <c:pt idx="290706">
                  <c:v>4.4337000000000001E-2</c:v>
                </c:pt>
                <c:pt idx="290707">
                  <c:v>4.4340999999999998E-2</c:v>
                </c:pt>
                <c:pt idx="290708">
                  <c:v>4.4345000000000002E-2</c:v>
                </c:pt>
                <c:pt idx="290709">
                  <c:v>4.4349E-2</c:v>
                </c:pt>
                <c:pt idx="290710">
                  <c:v>4.4353999999999998E-2</c:v>
                </c:pt>
                <c:pt idx="290711">
                  <c:v>4.4358000000000002E-2</c:v>
                </c:pt>
                <c:pt idx="290712">
                  <c:v>4.4361999999999999E-2</c:v>
                </c:pt>
                <c:pt idx="290713">
                  <c:v>4.4366000000000003E-2</c:v>
                </c:pt>
                <c:pt idx="290714">
                  <c:v>4.437E-2</c:v>
                </c:pt>
                <c:pt idx="290715">
                  <c:v>4.4373999999999997E-2</c:v>
                </c:pt>
                <c:pt idx="290716">
                  <c:v>4.4377E-2</c:v>
                </c:pt>
                <c:pt idx="290717">
                  <c:v>4.4380999999999997E-2</c:v>
                </c:pt>
                <c:pt idx="290718">
                  <c:v>4.4385000000000001E-2</c:v>
                </c:pt>
                <c:pt idx="290719">
                  <c:v>4.4387999999999997E-2</c:v>
                </c:pt>
                <c:pt idx="290720">
                  <c:v>4.4392000000000001E-2</c:v>
                </c:pt>
                <c:pt idx="290721">
                  <c:v>4.4395999999999998E-2</c:v>
                </c:pt>
                <c:pt idx="290722">
                  <c:v>4.4399000000000001E-2</c:v>
                </c:pt>
                <c:pt idx="290723">
                  <c:v>4.4402999999999998E-2</c:v>
                </c:pt>
                <c:pt idx="290724">
                  <c:v>4.4406000000000001E-2</c:v>
                </c:pt>
                <c:pt idx="290725">
                  <c:v>4.4408999999999997E-2</c:v>
                </c:pt>
                <c:pt idx="290726">
                  <c:v>4.4412E-2</c:v>
                </c:pt>
                <c:pt idx="290727">
                  <c:v>4.4415000000000003E-2</c:v>
                </c:pt>
                <c:pt idx="290728">
                  <c:v>4.4417999999999999E-2</c:v>
                </c:pt>
                <c:pt idx="290729">
                  <c:v>4.4421000000000002E-2</c:v>
                </c:pt>
                <c:pt idx="290730">
                  <c:v>4.4423999999999998E-2</c:v>
                </c:pt>
                <c:pt idx="290731">
                  <c:v>4.4426E-2</c:v>
                </c:pt>
                <c:pt idx="290732">
                  <c:v>4.4429000000000003E-2</c:v>
                </c:pt>
                <c:pt idx="290733">
                  <c:v>4.4430999999999998E-2</c:v>
                </c:pt>
                <c:pt idx="290734">
                  <c:v>4.4434000000000001E-2</c:v>
                </c:pt>
                <c:pt idx="290735">
                  <c:v>4.4436000000000003E-2</c:v>
                </c:pt>
                <c:pt idx="290736">
                  <c:v>4.4437999999999998E-2</c:v>
                </c:pt>
                <c:pt idx="290737">
                  <c:v>4.444E-2</c:v>
                </c:pt>
                <c:pt idx="290738">
                  <c:v>4.4442000000000002E-2</c:v>
                </c:pt>
                <c:pt idx="290739">
                  <c:v>4.4443999999999997E-2</c:v>
                </c:pt>
                <c:pt idx="290740">
                  <c:v>4.4444999999999998E-2</c:v>
                </c:pt>
                <c:pt idx="290741">
                  <c:v>4.4447E-2</c:v>
                </c:pt>
                <c:pt idx="290742">
                  <c:v>4.4448000000000001E-2</c:v>
                </c:pt>
                <c:pt idx="290743">
                  <c:v>4.4450000000000003E-2</c:v>
                </c:pt>
                <c:pt idx="290744">
                  <c:v>4.4450999999999997E-2</c:v>
                </c:pt>
                <c:pt idx="290745">
                  <c:v>4.4451999999999998E-2</c:v>
                </c:pt>
                <c:pt idx="290746">
                  <c:v>4.4454E-2</c:v>
                </c:pt>
                <c:pt idx="290747">
                  <c:v>4.4455000000000001E-2</c:v>
                </c:pt>
                <c:pt idx="290748">
                  <c:v>4.4456000000000002E-2</c:v>
                </c:pt>
                <c:pt idx="290749">
                  <c:v>4.4456000000000002E-2</c:v>
                </c:pt>
                <c:pt idx="290750">
                  <c:v>4.4457000000000003E-2</c:v>
                </c:pt>
                <c:pt idx="290751">
                  <c:v>4.4457999999999998E-2</c:v>
                </c:pt>
                <c:pt idx="290752">
                  <c:v>4.4457999999999998E-2</c:v>
                </c:pt>
                <c:pt idx="290753">
                  <c:v>4.4458999999999999E-2</c:v>
                </c:pt>
                <c:pt idx="290754">
                  <c:v>4.4458999999999999E-2</c:v>
                </c:pt>
                <c:pt idx="290755">
                  <c:v>4.4458999999999999E-2</c:v>
                </c:pt>
                <c:pt idx="290756">
                  <c:v>4.446E-2</c:v>
                </c:pt>
                <c:pt idx="290757">
                  <c:v>4.446E-2</c:v>
                </c:pt>
                <c:pt idx="290758">
                  <c:v>4.446E-2</c:v>
                </c:pt>
                <c:pt idx="290759">
                  <c:v>4.446E-2</c:v>
                </c:pt>
                <c:pt idx="290760">
                  <c:v>4.446E-2</c:v>
                </c:pt>
                <c:pt idx="290761">
                  <c:v>4.446E-2</c:v>
                </c:pt>
                <c:pt idx="290762">
                  <c:v>4.446E-2</c:v>
                </c:pt>
                <c:pt idx="290763">
                  <c:v>4.446E-2</c:v>
                </c:pt>
                <c:pt idx="290764">
                  <c:v>4.446E-2</c:v>
                </c:pt>
                <c:pt idx="290765">
                  <c:v>4.446E-2</c:v>
                </c:pt>
                <c:pt idx="290766">
                  <c:v>4.446E-2</c:v>
                </c:pt>
                <c:pt idx="290767">
                  <c:v>4.4458999999999999E-2</c:v>
                </c:pt>
                <c:pt idx="290768">
                  <c:v>4.4458999999999999E-2</c:v>
                </c:pt>
                <c:pt idx="290769">
                  <c:v>4.4458999999999999E-2</c:v>
                </c:pt>
                <c:pt idx="290770">
                  <c:v>4.4458999999999999E-2</c:v>
                </c:pt>
                <c:pt idx="290771">
                  <c:v>4.4458999999999999E-2</c:v>
                </c:pt>
                <c:pt idx="290772">
                  <c:v>4.4458999999999999E-2</c:v>
                </c:pt>
                <c:pt idx="290773">
                  <c:v>4.4458999999999999E-2</c:v>
                </c:pt>
                <c:pt idx="290774">
                  <c:v>4.4457999999999998E-2</c:v>
                </c:pt>
                <c:pt idx="290775">
                  <c:v>4.4457999999999998E-2</c:v>
                </c:pt>
                <c:pt idx="290776">
                  <c:v>4.4457999999999998E-2</c:v>
                </c:pt>
                <c:pt idx="290777">
                  <c:v>4.4457999999999998E-2</c:v>
                </c:pt>
                <c:pt idx="290778">
                  <c:v>4.4457999999999998E-2</c:v>
                </c:pt>
                <c:pt idx="290779">
                  <c:v>4.4457999999999998E-2</c:v>
                </c:pt>
                <c:pt idx="290780">
                  <c:v>4.4457999999999998E-2</c:v>
                </c:pt>
                <c:pt idx="290781">
                  <c:v>4.4457999999999998E-2</c:v>
                </c:pt>
                <c:pt idx="290782">
                  <c:v>4.4457999999999998E-2</c:v>
                </c:pt>
                <c:pt idx="290783">
                  <c:v>4.4457999999999998E-2</c:v>
                </c:pt>
                <c:pt idx="290784">
                  <c:v>4.4458999999999999E-2</c:v>
                </c:pt>
                <c:pt idx="290785">
                  <c:v>4.4458999999999999E-2</c:v>
                </c:pt>
                <c:pt idx="290786">
                  <c:v>4.4458999999999999E-2</c:v>
                </c:pt>
                <c:pt idx="290787">
                  <c:v>4.446E-2</c:v>
                </c:pt>
                <c:pt idx="290788">
                  <c:v>4.446E-2</c:v>
                </c:pt>
                <c:pt idx="290789">
                  <c:v>4.446E-2</c:v>
                </c:pt>
                <c:pt idx="290790">
                  <c:v>4.4461000000000001E-2</c:v>
                </c:pt>
                <c:pt idx="290791">
                  <c:v>4.4462000000000002E-2</c:v>
                </c:pt>
                <c:pt idx="290792">
                  <c:v>4.4463000000000003E-2</c:v>
                </c:pt>
                <c:pt idx="290793">
                  <c:v>4.4463000000000003E-2</c:v>
                </c:pt>
                <c:pt idx="290794">
                  <c:v>4.4463999999999997E-2</c:v>
                </c:pt>
                <c:pt idx="290795">
                  <c:v>4.4464999999999998E-2</c:v>
                </c:pt>
                <c:pt idx="290796">
                  <c:v>4.4465999999999999E-2</c:v>
                </c:pt>
                <c:pt idx="290797">
                  <c:v>4.4468000000000001E-2</c:v>
                </c:pt>
                <c:pt idx="290798">
                  <c:v>4.4469000000000002E-2</c:v>
                </c:pt>
                <c:pt idx="290799">
                  <c:v>4.4470000000000003E-2</c:v>
                </c:pt>
                <c:pt idx="290800">
                  <c:v>4.4470999999999997E-2</c:v>
                </c:pt>
                <c:pt idx="290801">
                  <c:v>4.4471999999999998E-2</c:v>
                </c:pt>
                <c:pt idx="290802">
                  <c:v>4.4474E-2</c:v>
                </c:pt>
                <c:pt idx="290803">
                  <c:v>4.4475000000000001E-2</c:v>
                </c:pt>
                <c:pt idx="290804">
                  <c:v>4.4476000000000002E-2</c:v>
                </c:pt>
                <c:pt idx="290805">
                  <c:v>4.4477999999999997E-2</c:v>
                </c:pt>
                <c:pt idx="290806">
                  <c:v>4.4479999999999999E-2</c:v>
                </c:pt>
                <c:pt idx="290807">
                  <c:v>4.4481E-2</c:v>
                </c:pt>
                <c:pt idx="290808">
                  <c:v>4.4483000000000002E-2</c:v>
                </c:pt>
                <c:pt idx="290809">
                  <c:v>4.4484999999999997E-2</c:v>
                </c:pt>
                <c:pt idx="290810">
                  <c:v>4.4485999999999998E-2</c:v>
                </c:pt>
                <c:pt idx="290811">
                  <c:v>4.4488E-2</c:v>
                </c:pt>
                <c:pt idx="290812">
                  <c:v>4.4489000000000001E-2</c:v>
                </c:pt>
                <c:pt idx="290813">
                  <c:v>4.4491000000000003E-2</c:v>
                </c:pt>
                <c:pt idx="290814">
                  <c:v>4.4492999999999998E-2</c:v>
                </c:pt>
                <c:pt idx="290815">
                  <c:v>4.4495E-2</c:v>
                </c:pt>
                <c:pt idx="290816">
                  <c:v>4.4497000000000002E-2</c:v>
                </c:pt>
                <c:pt idx="290817">
                  <c:v>4.4498999999999997E-2</c:v>
                </c:pt>
                <c:pt idx="290818">
                  <c:v>4.4499999999999998E-2</c:v>
                </c:pt>
                <c:pt idx="290819">
                  <c:v>4.4502E-2</c:v>
                </c:pt>
                <c:pt idx="290820">
                  <c:v>4.4504000000000002E-2</c:v>
                </c:pt>
                <c:pt idx="290821">
                  <c:v>4.4505999999999997E-2</c:v>
                </c:pt>
                <c:pt idx="290822">
                  <c:v>4.4506999999999998E-2</c:v>
                </c:pt>
                <c:pt idx="290823">
                  <c:v>4.4509E-2</c:v>
                </c:pt>
                <c:pt idx="290824">
                  <c:v>4.4511000000000002E-2</c:v>
                </c:pt>
                <c:pt idx="290825">
                  <c:v>4.4512000000000003E-2</c:v>
                </c:pt>
                <c:pt idx="290826">
                  <c:v>4.4513999999999998E-2</c:v>
                </c:pt>
                <c:pt idx="290827">
                  <c:v>4.4514999999999999E-2</c:v>
                </c:pt>
                <c:pt idx="290828">
                  <c:v>4.4517000000000001E-2</c:v>
                </c:pt>
                <c:pt idx="290829">
                  <c:v>4.4519000000000003E-2</c:v>
                </c:pt>
                <c:pt idx="290830">
                  <c:v>4.4519999999999997E-2</c:v>
                </c:pt>
                <c:pt idx="290831">
                  <c:v>4.4520999999999998E-2</c:v>
                </c:pt>
                <c:pt idx="290832">
                  <c:v>4.4523E-2</c:v>
                </c:pt>
                <c:pt idx="290833">
                  <c:v>4.4524000000000001E-2</c:v>
                </c:pt>
                <c:pt idx="290834">
                  <c:v>4.4525000000000002E-2</c:v>
                </c:pt>
                <c:pt idx="290835">
                  <c:v>4.4526000000000003E-2</c:v>
                </c:pt>
                <c:pt idx="290836">
                  <c:v>4.4526999999999997E-2</c:v>
                </c:pt>
                <c:pt idx="290837">
                  <c:v>4.4527999999999998E-2</c:v>
                </c:pt>
                <c:pt idx="290838">
                  <c:v>4.4528999999999999E-2</c:v>
                </c:pt>
                <c:pt idx="290839">
                  <c:v>4.453E-2</c:v>
                </c:pt>
                <c:pt idx="290840">
                  <c:v>4.4531000000000001E-2</c:v>
                </c:pt>
                <c:pt idx="290841">
                  <c:v>4.4532000000000002E-2</c:v>
                </c:pt>
                <c:pt idx="290842">
                  <c:v>4.4533000000000003E-2</c:v>
                </c:pt>
                <c:pt idx="290843">
                  <c:v>4.4533000000000003E-2</c:v>
                </c:pt>
                <c:pt idx="290844">
                  <c:v>4.4533999999999997E-2</c:v>
                </c:pt>
                <c:pt idx="290845">
                  <c:v>4.4533999999999997E-2</c:v>
                </c:pt>
                <c:pt idx="290846">
                  <c:v>4.4533999999999997E-2</c:v>
                </c:pt>
                <c:pt idx="290847">
                  <c:v>4.4533999999999997E-2</c:v>
                </c:pt>
                <c:pt idx="290848">
                  <c:v>4.4534999999999998E-2</c:v>
                </c:pt>
                <c:pt idx="290849">
                  <c:v>4.4534999999999998E-2</c:v>
                </c:pt>
                <c:pt idx="290850">
                  <c:v>4.4534999999999998E-2</c:v>
                </c:pt>
                <c:pt idx="290851">
                  <c:v>4.4534999999999998E-2</c:v>
                </c:pt>
                <c:pt idx="290852">
                  <c:v>4.4534999999999998E-2</c:v>
                </c:pt>
                <c:pt idx="290853">
                  <c:v>4.4533999999999997E-2</c:v>
                </c:pt>
                <c:pt idx="290854">
                  <c:v>4.4533999999999997E-2</c:v>
                </c:pt>
                <c:pt idx="290855">
                  <c:v>4.4533999999999997E-2</c:v>
                </c:pt>
                <c:pt idx="290856">
                  <c:v>4.4533000000000003E-2</c:v>
                </c:pt>
                <c:pt idx="290857">
                  <c:v>4.4532000000000002E-2</c:v>
                </c:pt>
                <c:pt idx="290858">
                  <c:v>4.4532000000000002E-2</c:v>
                </c:pt>
                <c:pt idx="290859">
                  <c:v>4.4531000000000001E-2</c:v>
                </c:pt>
                <c:pt idx="290860">
                  <c:v>4.453E-2</c:v>
                </c:pt>
                <c:pt idx="290861">
                  <c:v>4.4528999999999999E-2</c:v>
                </c:pt>
                <c:pt idx="290862">
                  <c:v>4.4528999999999999E-2</c:v>
                </c:pt>
                <c:pt idx="290863">
                  <c:v>4.4527999999999998E-2</c:v>
                </c:pt>
                <c:pt idx="290864">
                  <c:v>4.4526999999999997E-2</c:v>
                </c:pt>
                <c:pt idx="290865">
                  <c:v>4.4526000000000003E-2</c:v>
                </c:pt>
                <c:pt idx="290866">
                  <c:v>4.4525000000000002E-2</c:v>
                </c:pt>
                <c:pt idx="290867">
                  <c:v>4.4524000000000001E-2</c:v>
                </c:pt>
                <c:pt idx="290868">
                  <c:v>4.4521999999999999E-2</c:v>
                </c:pt>
                <c:pt idx="290869">
                  <c:v>4.4520999999999998E-2</c:v>
                </c:pt>
                <c:pt idx="290870">
                  <c:v>4.4519999999999997E-2</c:v>
                </c:pt>
                <c:pt idx="290871">
                  <c:v>4.4519000000000003E-2</c:v>
                </c:pt>
                <c:pt idx="290872">
                  <c:v>4.4517000000000001E-2</c:v>
                </c:pt>
                <c:pt idx="290873">
                  <c:v>4.4516E-2</c:v>
                </c:pt>
                <c:pt idx="290874">
                  <c:v>4.4514999999999999E-2</c:v>
                </c:pt>
                <c:pt idx="290875">
                  <c:v>4.4512999999999997E-2</c:v>
                </c:pt>
                <c:pt idx="290876">
                  <c:v>4.4512000000000003E-2</c:v>
                </c:pt>
                <c:pt idx="290877">
                  <c:v>4.4510000000000001E-2</c:v>
                </c:pt>
                <c:pt idx="290878">
                  <c:v>4.4509E-2</c:v>
                </c:pt>
                <c:pt idx="290879">
                  <c:v>4.4507999999999999E-2</c:v>
                </c:pt>
                <c:pt idx="290880">
                  <c:v>4.4505999999999997E-2</c:v>
                </c:pt>
                <c:pt idx="290881">
                  <c:v>4.4505000000000003E-2</c:v>
                </c:pt>
                <c:pt idx="290882">
                  <c:v>4.4503000000000001E-2</c:v>
                </c:pt>
                <c:pt idx="290883">
                  <c:v>4.4502E-2</c:v>
                </c:pt>
                <c:pt idx="290884">
                  <c:v>4.4499999999999998E-2</c:v>
                </c:pt>
                <c:pt idx="290885">
                  <c:v>4.4498999999999997E-2</c:v>
                </c:pt>
                <c:pt idx="290886">
                  <c:v>4.4497000000000002E-2</c:v>
                </c:pt>
                <c:pt idx="290887">
                  <c:v>4.4496000000000001E-2</c:v>
                </c:pt>
                <c:pt idx="290888">
                  <c:v>4.4495E-2</c:v>
                </c:pt>
                <c:pt idx="290889">
                  <c:v>4.4492999999999998E-2</c:v>
                </c:pt>
                <c:pt idx="290890">
                  <c:v>4.4491999999999997E-2</c:v>
                </c:pt>
                <c:pt idx="290891">
                  <c:v>4.4491000000000003E-2</c:v>
                </c:pt>
                <c:pt idx="290892">
                  <c:v>4.4489000000000001E-2</c:v>
                </c:pt>
                <c:pt idx="290893">
                  <c:v>4.4488E-2</c:v>
                </c:pt>
                <c:pt idx="290894">
                  <c:v>4.4486999999999999E-2</c:v>
                </c:pt>
                <c:pt idx="290895">
                  <c:v>4.4484999999999997E-2</c:v>
                </c:pt>
                <c:pt idx="290896">
                  <c:v>4.4484000000000003E-2</c:v>
                </c:pt>
                <c:pt idx="290897">
                  <c:v>4.4483000000000002E-2</c:v>
                </c:pt>
                <c:pt idx="290898">
                  <c:v>4.4482000000000001E-2</c:v>
                </c:pt>
                <c:pt idx="290899">
                  <c:v>4.4481E-2</c:v>
                </c:pt>
                <c:pt idx="290900">
                  <c:v>4.4479999999999999E-2</c:v>
                </c:pt>
                <c:pt idx="290901">
                  <c:v>4.4478999999999998E-2</c:v>
                </c:pt>
                <c:pt idx="290902">
                  <c:v>4.4477999999999997E-2</c:v>
                </c:pt>
                <c:pt idx="290903">
                  <c:v>4.4477000000000003E-2</c:v>
                </c:pt>
                <c:pt idx="290904">
                  <c:v>4.4476000000000002E-2</c:v>
                </c:pt>
                <c:pt idx="290905">
                  <c:v>4.4475000000000001E-2</c:v>
                </c:pt>
                <c:pt idx="290906">
                  <c:v>4.4475000000000001E-2</c:v>
                </c:pt>
                <c:pt idx="290907">
                  <c:v>4.4474E-2</c:v>
                </c:pt>
                <c:pt idx="290908">
                  <c:v>4.4472999999999999E-2</c:v>
                </c:pt>
                <c:pt idx="290909">
                  <c:v>4.4472999999999999E-2</c:v>
                </c:pt>
                <c:pt idx="290910">
                  <c:v>4.4471999999999998E-2</c:v>
                </c:pt>
                <c:pt idx="290911">
                  <c:v>4.4471999999999998E-2</c:v>
                </c:pt>
                <c:pt idx="290912">
                  <c:v>4.4471999999999998E-2</c:v>
                </c:pt>
                <c:pt idx="290913">
                  <c:v>4.4471999999999998E-2</c:v>
                </c:pt>
                <c:pt idx="290914">
                  <c:v>4.4470999999999997E-2</c:v>
                </c:pt>
                <c:pt idx="290915">
                  <c:v>4.4470999999999997E-2</c:v>
                </c:pt>
                <c:pt idx="290916">
                  <c:v>4.4470999999999997E-2</c:v>
                </c:pt>
                <c:pt idx="290917">
                  <c:v>4.4470999999999997E-2</c:v>
                </c:pt>
                <c:pt idx="290918">
                  <c:v>4.4470999999999997E-2</c:v>
                </c:pt>
                <c:pt idx="290919">
                  <c:v>4.4470999999999997E-2</c:v>
                </c:pt>
                <c:pt idx="290920">
                  <c:v>4.4471999999999998E-2</c:v>
                </c:pt>
                <c:pt idx="290921">
                  <c:v>4.4471999999999998E-2</c:v>
                </c:pt>
                <c:pt idx="290922">
                  <c:v>4.4472999999999999E-2</c:v>
                </c:pt>
                <c:pt idx="290923">
                  <c:v>4.4472999999999999E-2</c:v>
                </c:pt>
                <c:pt idx="290924">
                  <c:v>4.4474E-2</c:v>
                </c:pt>
                <c:pt idx="290925">
                  <c:v>4.4474E-2</c:v>
                </c:pt>
                <c:pt idx="290926">
                  <c:v>4.4475000000000001E-2</c:v>
                </c:pt>
                <c:pt idx="290927">
                  <c:v>4.4476000000000002E-2</c:v>
                </c:pt>
                <c:pt idx="290928">
                  <c:v>4.4477000000000003E-2</c:v>
                </c:pt>
                <c:pt idx="290929">
                  <c:v>4.4477000000000003E-2</c:v>
                </c:pt>
                <c:pt idx="290930">
                  <c:v>4.4477999999999997E-2</c:v>
                </c:pt>
                <c:pt idx="290931">
                  <c:v>4.4478999999999998E-2</c:v>
                </c:pt>
                <c:pt idx="290932">
                  <c:v>4.4479999999999999E-2</c:v>
                </c:pt>
                <c:pt idx="290933">
                  <c:v>4.4482000000000001E-2</c:v>
                </c:pt>
                <c:pt idx="290934">
                  <c:v>4.4483000000000002E-2</c:v>
                </c:pt>
                <c:pt idx="290935">
                  <c:v>4.4484000000000003E-2</c:v>
                </c:pt>
                <c:pt idx="290936">
                  <c:v>4.4484999999999997E-2</c:v>
                </c:pt>
                <c:pt idx="290937">
                  <c:v>4.4486999999999999E-2</c:v>
                </c:pt>
                <c:pt idx="290938">
                  <c:v>4.4488E-2</c:v>
                </c:pt>
                <c:pt idx="290939">
                  <c:v>4.4489000000000001E-2</c:v>
                </c:pt>
                <c:pt idx="290940">
                  <c:v>4.4491000000000003E-2</c:v>
                </c:pt>
                <c:pt idx="290941">
                  <c:v>4.4491999999999997E-2</c:v>
                </c:pt>
                <c:pt idx="290942">
                  <c:v>4.4492999999999998E-2</c:v>
                </c:pt>
                <c:pt idx="290943">
                  <c:v>4.4495E-2</c:v>
                </c:pt>
                <c:pt idx="290944">
                  <c:v>4.4496000000000001E-2</c:v>
                </c:pt>
                <c:pt idx="290945">
                  <c:v>4.4497000000000002E-2</c:v>
                </c:pt>
                <c:pt idx="290946">
                  <c:v>4.4498999999999997E-2</c:v>
                </c:pt>
                <c:pt idx="290947">
                  <c:v>4.4499999999999998E-2</c:v>
                </c:pt>
                <c:pt idx="290948">
                  <c:v>4.4502E-2</c:v>
                </c:pt>
                <c:pt idx="290949">
                  <c:v>4.4503000000000001E-2</c:v>
                </c:pt>
                <c:pt idx="290950">
                  <c:v>4.4504000000000002E-2</c:v>
                </c:pt>
                <c:pt idx="290951">
                  <c:v>4.4505000000000003E-2</c:v>
                </c:pt>
                <c:pt idx="290952">
                  <c:v>4.4505999999999997E-2</c:v>
                </c:pt>
                <c:pt idx="290953">
                  <c:v>4.4507999999999999E-2</c:v>
                </c:pt>
                <c:pt idx="290954">
                  <c:v>4.4509E-2</c:v>
                </c:pt>
                <c:pt idx="290955">
                  <c:v>4.4510000000000001E-2</c:v>
                </c:pt>
                <c:pt idx="290956">
                  <c:v>4.4511000000000002E-2</c:v>
                </c:pt>
                <c:pt idx="290957">
                  <c:v>4.4512000000000003E-2</c:v>
                </c:pt>
                <c:pt idx="290958">
                  <c:v>4.4512999999999997E-2</c:v>
                </c:pt>
                <c:pt idx="290959">
                  <c:v>4.4513999999999998E-2</c:v>
                </c:pt>
                <c:pt idx="290960">
                  <c:v>4.4514999999999999E-2</c:v>
                </c:pt>
                <c:pt idx="290961">
                  <c:v>4.4514999999999999E-2</c:v>
                </c:pt>
                <c:pt idx="290962">
                  <c:v>4.4516E-2</c:v>
                </c:pt>
                <c:pt idx="290963">
                  <c:v>4.4517000000000001E-2</c:v>
                </c:pt>
                <c:pt idx="290964">
                  <c:v>4.4517000000000001E-2</c:v>
                </c:pt>
                <c:pt idx="290965">
                  <c:v>4.4517000000000001E-2</c:v>
                </c:pt>
                <c:pt idx="290966">
                  <c:v>4.4518000000000002E-2</c:v>
                </c:pt>
                <c:pt idx="290967">
                  <c:v>4.4518000000000002E-2</c:v>
                </c:pt>
                <c:pt idx="290968">
                  <c:v>4.4519000000000003E-2</c:v>
                </c:pt>
                <c:pt idx="290969">
                  <c:v>4.4519000000000003E-2</c:v>
                </c:pt>
                <c:pt idx="290970">
                  <c:v>4.4519000000000003E-2</c:v>
                </c:pt>
                <c:pt idx="290971">
                  <c:v>4.4519000000000003E-2</c:v>
                </c:pt>
                <c:pt idx="290972">
                  <c:v>4.4519000000000003E-2</c:v>
                </c:pt>
                <c:pt idx="290973">
                  <c:v>4.4519000000000003E-2</c:v>
                </c:pt>
                <c:pt idx="290974">
                  <c:v>4.4519000000000003E-2</c:v>
                </c:pt>
                <c:pt idx="290975">
                  <c:v>4.4519000000000003E-2</c:v>
                </c:pt>
                <c:pt idx="290976">
                  <c:v>4.4519000000000003E-2</c:v>
                </c:pt>
                <c:pt idx="290977">
                  <c:v>4.4519000000000003E-2</c:v>
                </c:pt>
                <c:pt idx="290978">
                  <c:v>4.4519000000000003E-2</c:v>
                </c:pt>
                <c:pt idx="290979">
                  <c:v>4.4519000000000003E-2</c:v>
                </c:pt>
                <c:pt idx="290980">
                  <c:v>4.4519000000000003E-2</c:v>
                </c:pt>
                <c:pt idx="290981">
                  <c:v>4.4519000000000003E-2</c:v>
                </c:pt>
                <c:pt idx="290982">
                  <c:v>4.4519000000000003E-2</c:v>
                </c:pt>
                <c:pt idx="290983">
                  <c:v>4.4519000000000003E-2</c:v>
                </c:pt>
                <c:pt idx="290984">
                  <c:v>4.4519000000000003E-2</c:v>
                </c:pt>
                <c:pt idx="290985">
                  <c:v>4.4519000000000003E-2</c:v>
                </c:pt>
                <c:pt idx="290986">
                  <c:v>4.4519000000000003E-2</c:v>
                </c:pt>
                <c:pt idx="290987">
                  <c:v>4.4519999999999997E-2</c:v>
                </c:pt>
                <c:pt idx="290988">
                  <c:v>4.4519999999999997E-2</c:v>
                </c:pt>
                <c:pt idx="290989">
                  <c:v>4.4519999999999997E-2</c:v>
                </c:pt>
                <c:pt idx="290990">
                  <c:v>4.4519999999999997E-2</c:v>
                </c:pt>
                <c:pt idx="290991">
                  <c:v>4.4520999999999998E-2</c:v>
                </c:pt>
                <c:pt idx="290992">
                  <c:v>4.4520999999999998E-2</c:v>
                </c:pt>
                <c:pt idx="290993">
                  <c:v>4.4521999999999999E-2</c:v>
                </c:pt>
                <c:pt idx="290994">
                  <c:v>4.4523E-2</c:v>
                </c:pt>
                <c:pt idx="290995">
                  <c:v>4.4524000000000001E-2</c:v>
                </c:pt>
                <c:pt idx="290996">
                  <c:v>4.4524000000000001E-2</c:v>
                </c:pt>
                <c:pt idx="290997">
                  <c:v>4.4525000000000002E-2</c:v>
                </c:pt>
                <c:pt idx="290998">
                  <c:v>4.4526000000000003E-2</c:v>
                </c:pt>
                <c:pt idx="290999">
                  <c:v>4.4527999999999998E-2</c:v>
                </c:pt>
                <c:pt idx="291000">
                  <c:v>4.4528999999999999E-2</c:v>
                </c:pt>
                <c:pt idx="291001">
                  <c:v>4.453E-2</c:v>
                </c:pt>
                <c:pt idx="291002">
                  <c:v>4.4532000000000002E-2</c:v>
                </c:pt>
                <c:pt idx="291003">
                  <c:v>4.4533999999999997E-2</c:v>
                </c:pt>
                <c:pt idx="291004">
                  <c:v>4.4535999999999999E-2</c:v>
                </c:pt>
                <c:pt idx="291005">
                  <c:v>4.4538000000000001E-2</c:v>
                </c:pt>
                <c:pt idx="291006">
                  <c:v>4.4540000000000003E-2</c:v>
                </c:pt>
                <c:pt idx="291007">
                  <c:v>4.4541999999999998E-2</c:v>
                </c:pt>
                <c:pt idx="291008">
                  <c:v>4.4544E-2</c:v>
                </c:pt>
                <c:pt idx="291009">
                  <c:v>4.4547000000000003E-2</c:v>
                </c:pt>
                <c:pt idx="291010">
                  <c:v>4.4548999999999998E-2</c:v>
                </c:pt>
                <c:pt idx="291011">
                  <c:v>4.4552000000000001E-2</c:v>
                </c:pt>
                <c:pt idx="291012">
                  <c:v>4.4554000000000003E-2</c:v>
                </c:pt>
                <c:pt idx="291013">
                  <c:v>4.4556999999999999E-2</c:v>
                </c:pt>
                <c:pt idx="291014">
                  <c:v>4.4560000000000002E-2</c:v>
                </c:pt>
                <c:pt idx="291015">
                  <c:v>4.4562999999999998E-2</c:v>
                </c:pt>
                <c:pt idx="291016">
                  <c:v>4.4567000000000002E-2</c:v>
                </c:pt>
                <c:pt idx="291017">
                  <c:v>4.4569999999999999E-2</c:v>
                </c:pt>
                <c:pt idx="291018">
                  <c:v>4.4573000000000002E-2</c:v>
                </c:pt>
                <c:pt idx="291019">
                  <c:v>4.4576999999999999E-2</c:v>
                </c:pt>
                <c:pt idx="291020">
                  <c:v>4.4580000000000002E-2</c:v>
                </c:pt>
                <c:pt idx="291021">
                  <c:v>4.4583999999999999E-2</c:v>
                </c:pt>
                <c:pt idx="291022">
                  <c:v>4.4587000000000002E-2</c:v>
                </c:pt>
                <c:pt idx="291023">
                  <c:v>4.4590999999999999E-2</c:v>
                </c:pt>
                <c:pt idx="291024">
                  <c:v>4.4594000000000002E-2</c:v>
                </c:pt>
                <c:pt idx="291025">
                  <c:v>4.4597999999999999E-2</c:v>
                </c:pt>
                <c:pt idx="291026">
                  <c:v>4.4602000000000003E-2</c:v>
                </c:pt>
                <c:pt idx="291027">
                  <c:v>4.4606E-2</c:v>
                </c:pt>
                <c:pt idx="291028">
                  <c:v>4.4609999999999997E-2</c:v>
                </c:pt>
                <c:pt idx="291029">
                  <c:v>4.4613E-2</c:v>
                </c:pt>
                <c:pt idx="291030">
                  <c:v>4.4616999999999997E-2</c:v>
                </c:pt>
                <c:pt idx="291031">
                  <c:v>4.4621000000000001E-2</c:v>
                </c:pt>
                <c:pt idx="291032">
                  <c:v>4.4624999999999998E-2</c:v>
                </c:pt>
                <c:pt idx="291033">
                  <c:v>4.4628000000000001E-2</c:v>
                </c:pt>
                <c:pt idx="291034">
                  <c:v>4.4631999999999998E-2</c:v>
                </c:pt>
                <c:pt idx="291035">
                  <c:v>4.4635000000000001E-2</c:v>
                </c:pt>
                <c:pt idx="291036">
                  <c:v>4.4638999999999998E-2</c:v>
                </c:pt>
                <c:pt idx="291037">
                  <c:v>4.4642000000000001E-2</c:v>
                </c:pt>
                <c:pt idx="291038">
                  <c:v>4.4645999999999998E-2</c:v>
                </c:pt>
                <c:pt idx="291039">
                  <c:v>4.4649000000000001E-2</c:v>
                </c:pt>
                <c:pt idx="291040">
                  <c:v>4.4651999999999997E-2</c:v>
                </c:pt>
                <c:pt idx="291041">
                  <c:v>4.4655E-2</c:v>
                </c:pt>
                <c:pt idx="291042">
                  <c:v>4.4658000000000003E-2</c:v>
                </c:pt>
                <c:pt idx="291043">
                  <c:v>4.4660999999999999E-2</c:v>
                </c:pt>
                <c:pt idx="291044">
                  <c:v>4.4664000000000002E-2</c:v>
                </c:pt>
                <c:pt idx="291045">
                  <c:v>4.4665999999999997E-2</c:v>
                </c:pt>
                <c:pt idx="291046">
                  <c:v>4.4669E-2</c:v>
                </c:pt>
                <c:pt idx="291047">
                  <c:v>4.4671000000000002E-2</c:v>
                </c:pt>
                <c:pt idx="291048">
                  <c:v>4.4672999999999997E-2</c:v>
                </c:pt>
                <c:pt idx="291049">
                  <c:v>4.4674999999999999E-2</c:v>
                </c:pt>
                <c:pt idx="291050">
                  <c:v>4.4677000000000001E-2</c:v>
                </c:pt>
                <c:pt idx="291051">
                  <c:v>4.4679000000000003E-2</c:v>
                </c:pt>
                <c:pt idx="291052">
                  <c:v>4.4680999999999998E-2</c:v>
                </c:pt>
                <c:pt idx="291053">
                  <c:v>4.4681999999999999E-2</c:v>
                </c:pt>
                <c:pt idx="291054">
                  <c:v>4.4684000000000001E-2</c:v>
                </c:pt>
                <c:pt idx="291055">
                  <c:v>4.4685000000000002E-2</c:v>
                </c:pt>
                <c:pt idx="291056">
                  <c:v>4.4685999999999997E-2</c:v>
                </c:pt>
                <c:pt idx="291057">
                  <c:v>4.4686999999999998E-2</c:v>
                </c:pt>
                <c:pt idx="291058">
                  <c:v>4.4686999999999998E-2</c:v>
                </c:pt>
                <c:pt idx="291059">
                  <c:v>4.4687999999999999E-2</c:v>
                </c:pt>
                <c:pt idx="291060">
                  <c:v>4.4687999999999999E-2</c:v>
                </c:pt>
                <c:pt idx="291061">
                  <c:v>4.4689E-2</c:v>
                </c:pt>
                <c:pt idx="291062">
                  <c:v>4.4689E-2</c:v>
                </c:pt>
                <c:pt idx="291063">
                  <c:v>4.4689E-2</c:v>
                </c:pt>
                <c:pt idx="291064">
                  <c:v>4.4689E-2</c:v>
                </c:pt>
                <c:pt idx="291065">
                  <c:v>4.4689E-2</c:v>
                </c:pt>
                <c:pt idx="291066">
                  <c:v>4.4689E-2</c:v>
                </c:pt>
                <c:pt idx="291067">
                  <c:v>4.4687999999999999E-2</c:v>
                </c:pt>
                <c:pt idx="291068">
                  <c:v>4.4687999999999999E-2</c:v>
                </c:pt>
                <c:pt idx="291069">
                  <c:v>4.4686999999999998E-2</c:v>
                </c:pt>
                <c:pt idx="291070">
                  <c:v>4.4686999999999998E-2</c:v>
                </c:pt>
                <c:pt idx="291071">
                  <c:v>4.4685999999999997E-2</c:v>
                </c:pt>
                <c:pt idx="291072">
                  <c:v>4.4685000000000002E-2</c:v>
                </c:pt>
                <c:pt idx="291073">
                  <c:v>4.4684000000000001E-2</c:v>
                </c:pt>
                <c:pt idx="291074">
                  <c:v>4.4683E-2</c:v>
                </c:pt>
                <c:pt idx="291075">
                  <c:v>4.4681999999999999E-2</c:v>
                </c:pt>
                <c:pt idx="291076">
                  <c:v>4.4680999999999998E-2</c:v>
                </c:pt>
                <c:pt idx="291077">
                  <c:v>4.4679999999999997E-2</c:v>
                </c:pt>
                <c:pt idx="291078">
                  <c:v>4.4679000000000003E-2</c:v>
                </c:pt>
                <c:pt idx="291079">
                  <c:v>4.4678000000000002E-2</c:v>
                </c:pt>
                <c:pt idx="291080">
                  <c:v>4.4677000000000001E-2</c:v>
                </c:pt>
                <c:pt idx="291081">
                  <c:v>4.4674999999999999E-2</c:v>
                </c:pt>
                <c:pt idx="291082">
                  <c:v>4.4673999999999998E-2</c:v>
                </c:pt>
                <c:pt idx="291083">
                  <c:v>4.4672999999999997E-2</c:v>
                </c:pt>
                <c:pt idx="291084">
                  <c:v>4.4672000000000003E-2</c:v>
                </c:pt>
                <c:pt idx="291085">
                  <c:v>4.4670000000000001E-2</c:v>
                </c:pt>
                <c:pt idx="291086">
                  <c:v>4.4669E-2</c:v>
                </c:pt>
                <c:pt idx="291087">
                  <c:v>4.4667999999999999E-2</c:v>
                </c:pt>
                <c:pt idx="291088">
                  <c:v>4.4666999999999998E-2</c:v>
                </c:pt>
                <c:pt idx="291089">
                  <c:v>4.4665999999999997E-2</c:v>
                </c:pt>
                <c:pt idx="291090">
                  <c:v>4.4665000000000003E-2</c:v>
                </c:pt>
                <c:pt idx="291091">
                  <c:v>4.4664000000000002E-2</c:v>
                </c:pt>
                <c:pt idx="291092">
                  <c:v>4.4663000000000001E-2</c:v>
                </c:pt>
                <c:pt idx="291093">
                  <c:v>4.4660999999999999E-2</c:v>
                </c:pt>
                <c:pt idx="291094">
                  <c:v>4.4659999999999998E-2</c:v>
                </c:pt>
                <c:pt idx="291095">
                  <c:v>4.4659999999999998E-2</c:v>
                </c:pt>
                <c:pt idx="291096">
                  <c:v>4.4658999999999997E-2</c:v>
                </c:pt>
                <c:pt idx="291097">
                  <c:v>4.4658000000000003E-2</c:v>
                </c:pt>
                <c:pt idx="291098">
                  <c:v>4.4657000000000002E-2</c:v>
                </c:pt>
                <c:pt idx="291099">
                  <c:v>4.4657000000000002E-2</c:v>
                </c:pt>
                <c:pt idx="291100">
                  <c:v>4.4656000000000001E-2</c:v>
                </c:pt>
                <c:pt idx="291101">
                  <c:v>4.4656000000000001E-2</c:v>
                </c:pt>
                <c:pt idx="291102">
                  <c:v>4.4655E-2</c:v>
                </c:pt>
                <c:pt idx="291103">
                  <c:v>4.4655E-2</c:v>
                </c:pt>
                <c:pt idx="291104">
                  <c:v>4.4655E-2</c:v>
                </c:pt>
                <c:pt idx="291105">
                  <c:v>4.4653999999999999E-2</c:v>
                </c:pt>
                <c:pt idx="291106">
                  <c:v>4.4653999999999999E-2</c:v>
                </c:pt>
                <c:pt idx="291107">
                  <c:v>4.4653999999999999E-2</c:v>
                </c:pt>
                <c:pt idx="291108">
                  <c:v>4.4653999999999999E-2</c:v>
                </c:pt>
                <c:pt idx="291109">
                  <c:v>4.4653999999999999E-2</c:v>
                </c:pt>
                <c:pt idx="291110">
                  <c:v>4.4653999999999999E-2</c:v>
                </c:pt>
                <c:pt idx="291111">
                  <c:v>4.4653999999999999E-2</c:v>
                </c:pt>
                <c:pt idx="291112">
                  <c:v>4.4653999999999999E-2</c:v>
                </c:pt>
                <c:pt idx="291113">
                  <c:v>4.4653999999999999E-2</c:v>
                </c:pt>
                <c:pt idx="291114">
                  <c:v>4.4655E-2</c:v>
                </c:pt>
                <c:pt idx="291115">
                  <c:v>4.4655E-2</c:v>
                </c:pt>
                <c:pt idx="291116">
                  <c:v>4.4655E-2</c:v>
                </c:pt>
                <c:pt idx="291117">
                  <c:v>4.4655E-2</c:v>
                </c:pt>
                <c:pt idx="291118">
                  <c:v>4.4656000000000001E-2</c:v>
                </c:pt>
                <c:pt idx="291119">
                  <c:v>4.4656000000000001E-2</c:v>
                </c:pt>
                <c:pt idx="291120">
                  <c:v>4.4656000000000001E-2</c:v>
                </c:pt>
                <c:pt idx="291121">
                  <c:v>4.4657000000000002E-2</c:v>
                </c:pt>
                <c:pt idx="291122">
                  <c:v>4.4658000000000003E-2</c:v>
                </c:pt>
                <c:pt idx="291123">
                  <c:v>4.4658000000000003E-2</c:v>
                </c:pt>
                <c:pt idx="291124">
                  <c:v>4.4658999999999997E-2</c:v>
                </c:pt>
                <c:pt idx="291125">
                  <c:v>4.4658999999999997E-2</c:v>
                </c:pt>
                <c:pt idx="291126">
                  <c:v>4.4659999999999998E-2</c:v>
                </c:pt>
                <c:pt idx="291127">
                  <c:v>4.4659999999999998E-2</c:v>
                </c:pt>
                <c:pt idx="291128">
                  <c:v>4.4660999999999999E-2</c:v>
                </c:pt>
                <c:pt idx="291129">
                  <c:v>4.4660999999999999E-2</c:v>
                </c:pt>
                <c:pt idx="291130">
                  <c:v>4.4662E-2</c:v>
                </c:pt>
                <c:pt idx="291131">
                  <c:v>4.4662E-2</c:v>
                </c:pt>
                <c:pt idx="291132">
                  <c:v>4.4663000000000001E-2</c:v>
                </c:pt>
                <c:pt idx="291133">
                  <c:v>4.4664000000000002E-2</c:v>
                </c:pt>
                <c:pt idx="291134">
                  <c:v>4.4664000000000002E-2</c:v>
                </c:pt>
                <c:pt idx="291135">
                  <c:v>4.4665000000000003E-2</c:v>
                </c:pt>
                <c:pt idx="291136">
                  <c:v>4.4665000000000003E-2</c:v>
                </c:pt>
                <c:pt idx="291137">
                  <c:v>4.4665999999999997E-2</c:v>
                </c:pt>
                <c:pt idx="291138">
                  <c:v>4.4665999999999997E-2</c:v>
                </c:pt>
                <c:pt idx="291139">
                  <c:v>4.4666999999999998E-2</c:v>
                </c:pt>
                <c:pt idx="291140">
                  <c:v>4.4666999999999998E-2</c:v>
                </c:pt>
                <c:pt idx="291141">
                  <c:v>4.4666999999999998E-2</c:v>
                </c:pt>
                <c:pt idx="291142">
                  <c:v>4.4667999999999999E-2</c:v>
                </c:pt>
                <c:pt idx="291143">
                  <c:v>4.4667999999999999E-2</c:v>
                </c:pt>
                <c:pt idx="291144">
                  <c:v>4.4667999999999999E-2</c:v>
                </c:pt>
                <c:pt idx="291145">
                  <c:v>4.4669E-2</c:v>
                </c:pt>
                <c:pt idx="291146">
                  <c:v>4.4669E-2</c:v>
                </c:pt>
                <c:pt idx="291147">
                  <c:v>4.4670000000000001E-2</c:v>
                </c:pt>
                <c:pt idx="291148">
                  <c:v>4.4670000000000001E-2</c:v>
                </c:pt>
                <c:pt idx="291149">
                  <c:v>4.4670000000000001E-2</c:v>
                </c:pt>
                <c:pt idx="291150">
                  <c:v>4.4670000000000001E-2</c:v>
                </c:pt>
                <c:pt idx="291151">
                  <c:v>4.4671000000000002E-2</c:v>
                </c:pt>
                <c:pt idx="291152">
                  <c:v>4.4671000000000002E-2</c:v>
                </c:pt>
                <c:pt idx="291153">
                  <c:v>4.4671000000000002E-2</c:v>
                </c:pt>
                <c:pt idx="291154">
                  <c:v>4.4671000000000002E-2</c:v>
                </c:pt>
                <c:pt idx="291155">
                  <c:v>4.4671000000000002E-2</c:v>
                </c:pt>
                <c:pt idx="291156">
                  <c:v>4.4671000000000002E-2</c:v>
                </c:pt>
                <c:pt idx="291157">
                  <c:v>4.4671000000000002E-2</c:v>
                </c:pt>
                <c:pt idx="291158">
                  <c:v>4.4671000000000002E-2</c:v>
                </c:pt>
                <c:pt idx="291159">
                  <c:v>4.4671000000000002E-2</c:v>
                </c:pt>
                <c:pt idx="291160">
                  <c:v>4.4671000000000002E-2</c:v>
                </c:pt>
                <c:pt idx="291161">
                  <c:v>4.4671000000000002E-2</c:v>
                </c:pt>
                <c:pt idx="291162">
                  <c:v>4.4671000000000002E-2</c:v>
                </c:pt>
                <c:pt idx="291163">
                  <c:v>4.4670000000000001E-2</c:v>
                </c:pt>
                <c:pt idx="291164">
                  <c:v>4.4670000000000001E-2</c:v>
                </c:pt>
                <c:pt idx="291165">
                  <c:v>4.4670000000000001E-2</c:v>
                </c:pt>
                <c:pt idx="291166">
                  <c:v>4.4670000000000001E-2</c:v>
                </c:pt>
                <c:pt idx="291167">
                  <c:v>4.4669E-2</c:v>
                </c:pt>
                <c:pt idx="291168">
                  <c:v>4.4669E-2</c:v>
                </c:pt>
                <c:pt idx="291169">
                  <c:v>4.4669E-2</c:v>
                </c:pt>
                <c:pt idx="291170">
                  <c:v>4.4669E-2</c:v>
                </c:pt>
                <c:pt idx="291171">
                  <c:v>4.4669E-2</c:v>
                </c:pt>
                <c:pt idx="291172">
                  <c:v>4.4667999999999999E-2</c:v>
                </c:pt>
                <c:pt idx="291173">
                  <c:v>4.4667999999999999E-2</c:v>
                </c:pt>
                <c:pt idx="291174">
                  <c:v>4.4667999999999999E-2</c:v>
                </c:pt>
                <c:pt idx="291175">
                  <c:v>4.4666999999999998E-2</c:v>
                </c:pt>
                <c:pt idx="291176">
                  <c:v>4.4666999999999998E-2</c:v>
                </c:pt>
                <c:pt idx="291177">
                  <c:v>4.4666999999999998E-2</c:v>
                </c:pt>
                <c:pt idx="291178">
                  <c:v>4.4665999999999997E-2</c:v>
                </c:pt>
                <c:pt idx="291179">
                  <c:v>4.4665999999999997E-2</c:v>
                </c:pt>
                <c:pt idx="291180">
                  <c:v>4.4665999999999997E-2</c:v>
                </c:pt>
                <c:pt idx="291181">
                  <c:v>4.4665999999999997E-2</c:v>
                </c:pt>
                <c:pt idx="291182">
                  <c:v>4.4665999999999997E-2</c:v>
                </c:pt>
                <c:pt idx="291183">
                  <c:v>4.4665999999999997E-2</c:v>
                </c:pt>
                <c:pt idx="291184">
                  <c:v>4.4665999999999997E-2</c:v>
                </c:pt>
                <c:pt idx="291185">
                  <c:v>4.4665000000000003E-2</c:v>
                </c:pt>
                <c:pt idx="291186">
                  <c:v>4.4665000000000003E-2</c:v>
                </c:pt>
                <c:pt idx="291187">
                  <c:v>4.4665000000000003E-2</c:v>
                </c:pt>
                <c:pt idx="291188">
                  <c:v>4.4665000000000003E-2</c:v>
                </c:pt>
                <c:pt idx="291189">
                  <c:v>4.4665000000000003E-2</c:v>
                </c:pt>
                <c:pt idx="291190">
                  <c:v>4.4665000000000003E-2</c:v>
                </c:pt>
                <c:pt idx="291191">
                  <c:v>4.4665999999999997E-2</c:v>
                </c:pt>
                <c:pt idx="291192">
                  <c:v>4.4665999999999997E-2</c:v>
                </c:pt>
                <c:pt idx="291193">
                  <c:v>4.4665999999999997E-2</c:v>
                </c:pt>
                <c:pt idx="291194">
                  <c:v>4.4666999999999998E-2</c:v>
                </c:pt>
                <c:pt idx="291195">
                  <c:v>4.4666999999999998E-2</c:v>
                </c:pt>
                <c:pt idx="291196">
                  <c:v>4.4667999999999999E-2</c:v>
                </c:pt>
                <c:pt idx="291197">
                  <c:v>4.4667999999999999E-2</c:v>
                </c:pt>
                <c:pt idx="291198">
                  <c:v>4.4669E-2</c:v>
                </c:pt>
                <c:pt idx="291199">
                  <c:v>4.4669E-2</c:v>
                </c:pt>
                <c:pt idx="291200">
                  <c:v>4.4670000000000001E-2</c:v>
                </c:pt>
                <c:pt idx="291201">
                  <c:v>4.4671000000000002E-2</c:v>
                </c:pt>
                <c:pt idx="291202">
                  <c:v>4.4672000000000003E-2</c:v>
                </c:pt>
                <c:pt idx="291203">
                  <c:v>4.4672999999999997E-2</c:v>
                </c:pt>
                <c:pt idx="291204">
                  <c:v>4.4673999999999998E-2</c:v>
                </c:pt>
                <c:pt idx="291205">
                  <c:v>4.4674999999999999E-2</c:v>
                </c:pt>
                <c:pt idx="291206">
                  <c:v>4.4676E-2</c:v>
                </c:pt>
                <c:pt idx="291207">
                  <c:v>4.4677000000000001E-2</c:v>
                </c:pt>
                <c:pt idx="291208">
                  <c:v>4.4678000000000002E-2</c:v>
                </c:pt>
                <c:pt idx="291209">
                  <c:v>4.4679000000000003E-2</c:v>
                </c:pt>
                <c:pt idx="291210">
                  <c:v>4.4679999999999997E-2</c:v>
                </c:pt>
                <c:pt idx="291211">
                  <c:v>4.4680999999999998E-2</c:v>
                </c:pt>
                <c:pt idx="291212">
                  <c:v>4.4683E-2</c:v>
                </c:pt>
                <c:pt idx="291213">
                  <c:v>4.4684000000000001E-2</c:v>
                </c:pt>
                <c:pt idx="291214">
                  <c:v>4.4685000000000002E-2</c:v>
                </c:pt>
                <c:pt idx="291215">
                  <c:v>4.4686999999999998E-2</c:v>
                </c:pt>
                <c:pt idx="291216">
                  <c:v>4.4687999999999999E-2</c:v>
                </c:pt>
                <c:pt idx="291217">
                  <c:v>4.4689E-2</c:v>
                </c:pt>
                <c:pt idx="291218">
                  <c:v>4.4691000000000002E-2</c:v>
                </c:pt>
                <c:pt idx="291219">
                  <c:v>4.4692000000000003E-2</c:v>
                </c:pt>
                <c:pt idx="291220">
                  <c:v>4.4693999999999998E-2</c:v>
                </c:pt>
                <c:pt idx="291221">
                  <c:v>4.4694999999999999E-2</c:v>
                </c:pt>
                <c:pt idx="291222">
                  <c:v>4.4696E-2</c:v>
                </c:pt>
                <c:pt idx="291223">
                  <c:v>4.4697000000000001E-2</c:v>
                </c:pt>
                <c:pt idx="291224">
                  <c:v>4.4699000000000003E-2</c:v>
                </c:pt>
                <c:pt idx="291225">
                  <c:v>4.4699999999999997E-2</c:v>
                </c:pt>
                <c:pt idx="291226">
                  <c:v>4.4700999999999998E-2</c:v>
                </c:pt>
                <c:pt idx="291227">
                  <c:v>4.4701999999999999E-2</c:v>
                </c:pt>
                <c:pt idx="291228">
                  <c:v>4.4704000000000001E-2</c:v>
                </c:pt>
                <c:pt idx="291229">
                  <c:v>4.4705000000000002E-2</c:v>
                </c:pt>
                <c:pt idx="291230">
                  <c:v>4.4706000000000003E-2</c:v>
                </c:pt>
                <c:pt idx="291231">
                  <c:v>4.4706999999999997E-2</c:v>
                </c:pt>
                <c:pt idx="291232">
                  <c:v>4.4707999999999998E-2</c:v>
                </c:pt>
                <c:pt idx="291233">
                  <c:v>4.4708999999999999E-2</c:v>
                </c:pt>
                <c:pt idx="291234">
                  <c:v>4.471E-2</c:v>
                </c:pt>
                <c:pt idx="291235">
                  <c:v>4.471E-2</c:v>
                </c:pt>
                <c:pt idx="291236">
                  <c:v>4.4711000000000001E-2</c:v>
                </c:pt>
                <c:pt idx="291237">
                  <c:v>4.4712000000000002E-2</c:v>
                </c:pt>
                <c:pt idx="291238">
                  <c:v>4.4712000000000002E-2</c:v>
                </c:pt>
                <c:pt idx="291239">
                  <c:v>4.4713000000000003E-2</c:v>
                </c:pt>
                <c:pt idx="291240">
                  <c:v>4.4713000000000003E-2</c:v>
                </c:pt>
                <c:pt idx="291241">
                  <c:v>4.4713999999999997E-2</c:v>
                </c:pt>
                <c:pt idx="291242">
                  <c:v>4.4713999999999997E-2</c:v>
                </c:pt>
                <c:pt idx="291243">
                  <c:v>4.4714999999999998E-2</c:v>
                </c:pt>
                <c:pt idx="291244">
                  <c:v>4.4714999999999998E-2</c:v>
                </c:pt>
                <c:pt idx="291245">
                  <c:v>4.4714999999999998E-2</c:v>
                </c:pt>
                <c:pt idx="291246">
                  <c:v>4.4714999999999998E-2</c:v>
                </c:pt>
                <c:pt idx="291247">
                  <c:v>4.4714999999999998E-2</c:v>
                </c:pt>
                <c:pt idx="291248">
                  <c:v>4.4713999999999997E-2</c:v>
                </c:pt>
                <c:pt idx="291249">
                  <c:v>4.4713999999999997E-2</c:v>
                </c:pt>
                <c:pt idx="291250">
                  <c:v>4.4713999999999997E-2</c:v>
                </c:pt>
                <c:pt idx="291251">
                  <c:v>4.4713999999999997E-2</c:v>
                </c:pt>
                <c:pt idx="291252">
                  <c:v>4.4713000000000003E-2</c:v>
                </c:pt>
                <c:pt idx="291253">
                  <c:v>4.4713000000000003E-2</c:v>
                </c:pt>
                <c:pt idx="291254">
                  <c:v>4.4712000000000002E-2</c:v>
                </c:pt>
                <c:pt idx="291255">
                  <c:v>4.4711000000000001E-2</c:v>
                </c:pt>
                <c:pt idx="291256">
                  <c:v>4.4711000000000001E-2</c:v>
                </c:pt>
                <c:pt idx="291257">
                  <c:v>4.471E-2</c:v>
                </c:pt>
                <c:pt idx="291258">
                  <c:v>4.4708999999999999E-2</c:v>
                </c:pt>
                <c:pt idx="291259">
                  <c:v>4.4707999999999998E-2</c:v>
                </c:pt>
                <c:pt idx="291260">
                  <c:v>4.4706999999999997E-2</c:v>
                </c:pt>
                <c:pt idx="291261">
                  <c:v>4.4706000000000003E-2</c:v>
                </c:pt>
                <c:pt idx="291262">
                  <c:v>4.4705000000000002E-2</c:v>
                </c:pt>
                <c:pt idx="291263">
                  <c:v>4.4704000000000001E-2</c:v>
                </c:pt>
                <c:pt idx="291264">
                  <c:v>4.4703E-2</c:v>
                </c:pt>
                <c:pt idx="291265">
                  <c:v>4.4701999999999999E-2</c:v>
                </c:pt>
                <c:pt idx="291266">
                  <c:v>4.4699999999999997E-2</c:v>
                </c:pt>
                <c:pt idx="291267">
                  <c:v>4.4699000000000003E-2</c:v>
                </c:pt>
                <c:pt idx="291268">
                  <c:v>4.4698000000000002E-2</c:v>
                </c:pt>
                <c:pt idx="291269">
                  <c:v>4.4696E-2</c:v>
                </c:pt>
                <c:pt idx="291270">
                  <c:v>4.4694999999999999E-2</c:v>
                </c:pt>
                <c:pt idx="291271">
                  <c:v>4.4692999999999997E-2</c:v>
                </c:pt>
                <c:pt idx="291272">
                  <c:v>4.4692000000000003E-2</c:v>
                </c:pt>
                <c:pt idx="291273">
                  <c:v>4.4690000000000001E-2</c:v>
                </c:pt>
                <c:pt idx="291274">
                  <c:v>4.4689E-2</c:v>
                </c:pt>
                <c:pt idx="291275">
                  <c:v>4.4686999999999998E-2</c:v>
                </c:pt>
                <c:pt idx="291276">
                  <c:v>4.4685999999999997E-2</c:v>
                </c:pt>
                <c:pt idx="291277">
                  <c:v>4.4684000000000001E-2</c:v>
                </c:pt>
                <c:pt idx="291278">
                  <c:v>4.4683E-2</c:v>
                </c:pt>
                <c:pt idx="291279">
                  <c:v>4.4680999999999998E-2</c:v>
                </c:pt>
                <c:pt idx="291280">
                  <c:v>4.4679000000000003E-2</c:v>
                </c:pt>
                <c:pt idx="291281">
                  <c:v>4.4677000000000001E-2</c:v>
                </c:pt>
                <c:pt idx="291282">
                  <c:v>4.4676E-2</c:v>
                </c:pt>
                <c:pt idx="291283">
                  <c:v>4.4673999999999998E-2</c:v>
                </c:pt>
                <c:pt idx="291284">
                  <c:v>4.4672000000000003E-2</c:v>
                </c:pt>
                <c:pt idx="291285">
                  <c:v>4.4670000000000001E-2</c:v>
                </c:pt>
                <c:pt idx="291286">
                  <c:v>4.4669E-2</c:v>
                </c:pt>
                <c:pt idx="291287">
                  <c:v>4.4666999999999998E-2</c:v>
                </c:pt>
                <c:pt idx="291288">
                  <c:v>4.4665000000000003E-2</c:v>
                </c:pt>
                <c:pt idx="291289">
                  <c:v>4.4664000000000002E-2</c:v>
                </c:pt>
                <c:pt idx="291290">
                  <c:v>4.4662E-2</c:v>
                </c:pt>
                <c:pt idx="291291">
                  <c:v>4.4659999999999998E-2</c:v>
                </c:pt>
                <c:pt idx="291292">
                  <c:v>4.4658999999999997E-2</c:v>
                </c:pt>
                <c:pt idx="291293">
                  <c:v>4.4657000000000002E-2</c:v>
                </c:pt>
                <c:pt idx="291294">
                  <c:v>4.4655E-2</c:v>
                </c:pt>
                <c:pt idx="291295">
                  <c:v>4.4653999999999999E-2</c:v>
                </c:pt>
                <c:pt idx="291296">
                  <c:v>4.4651999999999997E-2</c:v>
                </c:pt>
                <c:pt idx="291297">
                  <c:v>4.4650000000000002E-2</c:v>
                </c:pt>
                <c:pt idx="291298">
                  <c:v>4.4649000000000001E-2</c:v>
                </c:pt>
                <c:pt idx="291299">
                  <c:v>4.4648E-2</c:v>
                </c:pt>
                <c:pt idx="291300">
                  <c:v>4.4645999999999998E-2</c:v>
                </c:pt>
                <c:pt idx="291301">
                  <c:v>4.4644999999999997E-2</c:v>
                </c:pt>
                <c:pt idx="291302">
                  <c:v>4.4644000000000003E-2</c:v>
                </c:pt>
                <c:pt idx="291303">
                  <c:v>4.4642000000000001E-2</c:v>
                </c:pt>
                <c:pt idx="291304">
                  <c:v>4.4641E-2</c:v>
                </c:pt>
                <c:pt idx="291305">
                  <c:v>4.4639999999999999E-2</c:v>
                </c:pt>
                <c:pt idx="291306">
                  <c:v>4.4638999999999998E-2</c:v>
                </c:pt>
                <c:pt idx="291307">
                  <c:v>4.4637999999999997E-2</c:v>
                </c:pt>
                <c:pt idx="291308">
                  <c:v>4.4637000000000003E-2</c:v>
                </c:pt>
                <c:pt idx="291309">
                  <c:v>4.4636000000000002E-2</c:v>
                </c:pt>
                <c:pt idx="291310">
                  <c:v>4.4635000000000001E-2</c:v>
                </c:pt>
                <c:pt idx="291311">
                  <c:v>4.4635000000000001E-2</c:v>
                </c:pt>
                <c:pt idx="291312">
                  <c:v>4.4634E-2</c:v>
                </c:pt>
                <c:pt idx="291313">
                  <c:v>4.4634E-2</c:v>
                </c:pt>
                <c:pt idx="291314">
                  <c:v>4.4632999999999999E-2</c:v>
                </c:pt>
                <c:pt idx="291315">
                  <c:v>4.4632999999999999E-2</c:v>
                </c:pt>
                <c:pt idx="291316">
                  <c:v>4.4631999999999998E-2</c:v>
                </c:pt>
                <c:pt idx="291317">
                  <c:v>4.4631999999999998E-2</c:v>
                </c:pt>
                <c:pt idx="291318">
                  <c:v>4.4631999999999998E-2</c:v>
                </c:pt>
                <c:pt idx="291319">
                  <c:v>4.4631999999999998E-2</c:v>
                </c:pt>
                <c:pt idx="291320">
                  <c:v>4.4631999999999998E-2</c:v>
                </c:pt>
                <c:pt idx="291321">
                  <c:v>4.4631999999999998E-2</c:v>
                </c:pt>
                <c:pt idx="291322">
                  <c:v>4.4631999999999998E-2</c:v>
                </c:pt>
                <c:pt idx="291323">
                  <c:v>4.4631999999999998E-2</c:v>
                </c:pt>
                <c:pt idx="291324">
                  <c:v>4.4631999999999998E-2</c:v>
                </c:pt>
                <c:pt idx="291325">
                  <c:v>4.4631999999999998E-2</c:v>
                </c:pt>
                <c:pt idx="291326">
                  <c:v>4.4631999999999998E-2</c:v>
                </c:pt>
                <c:pt idx="291327">
                  <c:v>4.4631999999999998E-2</c:v>
                </c:pt>
                <c:pt idx="291328">
                  <c:v>4.4632999999999999E-2</c:v>
                </c:pt>
                <c:pt idx="291329">
                  <c:v>4.4632999999999999E-2</c:v>
                </c:pt>
                <c:pt idx="291330">
                  <c:v>4.4632999999999999E-2</c:v>
                </c:pt>
                <c:pt idx="291331">
                  <c:v>4.4634E-2</c:v>
                </c:pt>
                <c:pt idx="291332">
                  <c:v>4.4634E-2</c:v>
                </c:pt>
                <c:pt idx="291333">
                  <c:v>4.4635000000000001E-2</c:v>
                </c:pt>
                <c:pt idx="291334">
                  <c:v>4.4635000000000001E-2</c:v>
                </c:pt>
                <c:pt idx="291335">
                  <c:v>4.4636000000000002E-2</c:v>
                </c:pt>
                <c:pt idx="291336">
                  <c:v>4.4636000000000002E-2</c:v>
                </c:pt>
                <c:pt idx="291337">
                  <c:v>4.4637000000000003E-2</c:v>
                </c:pt>
                <c:pt idx="291338">
                  <c:v>4.4637000000000003E-2</c:v>
                </c:pt>
                <c:pt idx="291339">
                  <c:v>4.4637000000000003E-2</c:v>
                </c:pt>
                <c:pt idx="291340">
                  <c:v>4.4637999999999997E-2</c:v>
                </c:pt>
                <c:pt idx="291341">
                  <c:v>4.4637999999999997E-2</c:v>
                </c:pt>
                <c:pt idx="291342">
                  <c:v>4.4638999999999998E-2</c:v>
                </c:pt>
                <c:pt idx="291343">
                  <c:v>4.4638999999999998E-2</c:v>
                </c:pt>
                <c:pt idx="291344">
                  <c:v>4.4638999999999998E-2</c:v>
                </c:pt>
                <c:pt idx="291345">
                  <c:v>4.4639999999999999E-2</c:v>
                </c:pt>
                <c:pt idx="291346">
                  <c:v>4.4639999999999999E-2</c:v>
                </c:pt>
                <c:pt idx="291347">
                  <c:v>4.4639999999999999E-2</c:v>
                </c:pt>
                <c:pt idx="291348">
                  <c:v>4.4641E-2</c:v>
                </c:pt>
                <c:pt idx="291349">
                  <c:v>4.4641E-2</c:v>
                </c:pt>
                <c:pt idx="291350">
                  <c:v>4.4641E-2</c:v>
                </c:pt>
                <c:pt idx="291351">
                  <c:v>4.4641E-2</c:v>
                </c:pt>
                <c:pt idx="291352">
                  <c:v>4.4641E-2</c:v>
                </c:pt>
                <c:pt idx="291353">
                  <c:v>4.4641E-2</c:v>
                </c:pt>
                <c:pt idx="291354">
                  <c:v>4.4641E-2</c:v>
                </c:pt>
                <c:pt idx="291355">
                  <c:v>4.4641E-2</c:v>
                </c:pt>
                <c:pt idx="291356">
                  <c:v>4.4641E-2</c:v>
                </c:pt>
                <c:pt idx="291357">
                  <c:v>4.4639999999999999E-2</c:v>
                </c:pt>
                <c:pt idx="291358">
                  <c:v>4.4639999999999999E-2</c:v>
                </c:pt>
                <c:pt idx="291359">
                  <c:v>4.4639999999999999E-2</c:v>
                </c:pt>
                <c:pt idx="291360">
                  <c:v>4.4639999999999999E-2</c:v>
                </c:pt>
                <c:pt idx="291361">
                  <c:v>4.4638999999999998E-2</c:v>
                </c:pt>
                <c:pt idx="291362">
                  <c:v>4.4638999999999998E-2</c:v>
                </c:pt>
                <c:pt idx="291363">
                  <c:v>4.4637999999999997E-2</c:v>
                </c:pt>
                <c:pt idx="291364">
                  <c:v>4.4637000000000003E-2</c:v>
                </c:pt>
                <c:pt idx="291365">
                  <c:v>4.4637000000000003E-2</c:v>
                </c:pt>
                <c:pt idx="291366">
                  <c:v>4.4636000000000002E-2</c:v>
                </c:pt>
                <c:pt idx="291367">
                  <c:v>4.4635000000000001E-2</c:v>
                </c:pt>
                <c:pt idx="291368">
                  <c:v>4.4634E-2</c:v>
                </c:pt>
                <c:pt idx="291369">
                  <c:v>4.4632999999999999E-2</c:v>
                </c:pt>
                <c:pt idx="291370">
                  <c:v>4.4631999999999998E-2</c:v>
                </c:pt>
                <c:pt idx="291371">
                  <c:v>4.4630999999999997E-2</c:v>
                </c:pt>
                <c:pt idx="291372">
                  <c:v>4.4630000000000003E-2</c:v>
                </c:pt>
                <c:pt idx="291373">
                  <c:v>4.4629000000000002E-2</c:v>
                </c:pt>
                <c:pt idx="291374">
                  <c:v>4.4628000000000001E-2</c:v>
                </c:pt>
                <c:pt idx="291375">
                  <c:v>4.4627E-2</c:v>
                </c:pt>
                <c:pt idx="291376">
                  <c:v>4.4624999999999998E-2</c:v>
                </c:pt>
                <c:pt idx="291377">
                  <c:v>4.4623999999999997E-2</c:v>
                </c:pt>
                <c:pt idx="291378">
                  <c:v>4.4623000000000003E-2</c:v>
                </c:pt>
                <c:pt idx="291379">
                  <c:v>4.4622000000000002E-2</c:v>
                </c:pt>
                <c:pt idx="291380">
                  <c:v>4.462E-2</c:v>
                </c:pt>
                <c:pt idx="291381">
                  <c:v>4.4618999999999999E-2</c:v>
                </c:pt>
                <c:pt idx="291382">
                  <c:v>4.4617999999999998E-2</c:v>
                </c:pt>
                <c:pt idx="291383">
                  <c:v>4.4616999999999997E-2</c:v>
                </c:pt>
                <c:pt idx="291384">
                  <c:v>4.4615000000000002E-2</c:v>
                </c:pt>
                <c:pt idx="291385">
                  <c:v>4.4614000000000001E-2</c:v>
                </c:pt>
                <c:pt idx="291386">
                  <c:v>4.4611999999999999E-2</c:v>
                </c:pt>
                <c:pt idx="291387">
                  <c:v>4.4610999999999998E-2</c:v>
                </c:pt>
                <c:pt idx="291388">
                  <c:v>4.4609999999999997E-2</c:v>
                </c:pt>
                <c:pt idx="291389">
                  <c:v>4.4608000000000002E-2</c:v>
                </c:pt>
                <c:pt idx="291390">
                  <c:v>4.4607000000000001E-2</c:v>
                </c:pt>
                <c:pt idx="291391">
                  <c:v>4.4606E-2</c:v>
                </c:pt>
                <c:pt idx="291392">
                  <c:v>4.4604999999999999E-2</c:v>
                </c:pt>
                <c:pt idx="291393">
                  <c:v>4.4602999999999997E-2</c:v>
                </c:pt>
                <c:pt idx="291394">
                  <c:v>4.4602000000000003E-2</c:v>
                </c:pt>
                <c:pt idx="291395">
                  <c:v>4.4601000000000002E-2</c:v>
                </c:pt>
                <c:pt idx="291396">
                  <c:v>4.4600000000000001E-2</c:v>
                </c:pt>
                <c:pt idx="291397">
                  <c:v>4.4599E-2</c:v>
                </c:pt>
                <c:pt idx="291398">
                  <c:v>4.4597999999999999E-2</c:v>
                </c:pt>
                <c:pt idx="291399">
                  <c:v>4.4596999999999998E-2</c:v>
                </c:pt>
                <c:pt idx="291400">
                  <c:v>4.4596999999999998E-2</c:v>
                </c:pt>
                <c:pt idx="291401">
                  <c:v>4.4595999999999997E-2</c:v>
                </c:pt>
                <c:pt idx="291402">
                  <c:v>4.4595000000000003E-2</c:v>
                </c:pt>
                <c:pt idx="291403">
                  <c:v>4.4595000000000003E-2</c:v>
                </c:pt>
                <c:pt idx="291404">
                  <c:v>4.4594000000000002E-2</c:v>
                </c:pt>
                <c:pt idx="291405">
                  <c:v>4.4594000000000002E-2</c:v>
                </c:pt>
                <c:pt idx="291406">
                  <c:v>4.4594000000000002E-2</c:v>
                </c:pt>
                <c:pt idx="291407">
                  <c:v>4.4594000000000002E-2</c:v>
                </c:pt>
                <c:pt idx="291408">
                  <c:v>4.4593000000000001E-2</c:v>
                </c:pt>
                <c:pt idx="291409">
                  <c:v>4.4593000000000001E-2</c:v>
                </c:pt>
                <c:pt idx="291410">
                  <c:v>4.4593000000000001E-2</c:v>
                </c:pt>
                <c:pt idx="291411">
                  <c:v>4.4593000000000001E-2</c:v>
                </c:pt>
                <c:pt idx="291412">
                  <c:v>4.4593000000000001E-2</c:v>
                </c:pt>
                <c:pt idx="291413">
                  <c:v>4.4594000000000002E-2</c:v>
                </c:pt>
                <c:pt idx="291414">
                  <c:v>4.4594000000000002E-2</c:v>
                </c:pt>
                <c:pt idx="291415">
                  <c:v>4.4595000000000003E-2</c:v>
                </c:pt>
                <c:pt idx="291416">
                  <c:v>4.4595000000000003E-2</c:v>
                </c:pt>
                <c:pt idx="291417">
                  <c:v>4.4595999999999997E-2</c:v>
                </c:pt>
                <c:pt idx="291418">
                  <c:v>4.4596999999999998E-2</c:v>
                </c:pt>
                <c:pt idx="291419">
                  <c:v>4.4596999999999998E-2</c:v>
                </c:pt>
                <c:pt idx="291420">
                  <c:v>4.4597999999999999E-2</c:v>
                </c:pt>
                <c:pt idx="291421">
                  <c:v>4.4599E-2</c:v>
                </c:pt>
                <c:pt idx="291422">
                  <c:v>4.4600000000000001E-2</c:v>
                </c:pt>
                <c:pt idx="291423">
                  <c:v>4.4601000000000002E-2</c:v>
                </c:pt>
                <c:pt idx="291424">
                  <c:v>4.4602000000000003E-2</c:v>
                </c:pt>
                <c:pt idx="291425">
                  <c:v>4.4603999999999998E-2</c:v>
                </c:pt>
                <c:pt idx="291426">
                  <c:v>4.4604999999999999E-2</c:v>
                </c:pt>
                <c:pt idx="291427">
                  <c:v>4.4606E-2</c:v>
                </c:pt>
                <c:pt idx="291428">
                  <c:v>4.4608000000000002E-2</c:v>
                </c:pt>
                <c:pt idx="291429">
                  <c:v>4.4609000000000003E-2</c:v>
                </c:pt>
                <c:pt idx="291430">
                  <c:v>4.4610999999999998E-2</c:v>
                </c:pt>
                <c:pt idx="291431">
                  <c:v>4.4613E-2</c:v>
                </c:pt>
                <c:pt idx="291432">
                  <c:v>4.4614000000000001E-2</c:v>
                </c:pt>
                <c:pt idx="291433">
                  <c:v>4.4616000000000003E-2</c:v>
                </c:pt>
                <c:pt idx="291434">
                  <c:v>4.4616999999999997E-2</c:v>
                </c:pt>
                <c:pt idx="291435">
                  <c:v>4.4618999999999999E-2</c:v>
                </c:pt>
                <c:pt idx="291436">
                  <c:v>4.4621000000000001E-2</c:v>
                </c:pt>
                <c:pt idx="291437">
                  <c:v>4.4622000000000002E-2</c:v>
                </c:pt>
                <c:pt idx="291438">
                  <c:v>4.4623999999999997E-2</c:v>
                </c:pt>
                <c:pt idx="291439">
                  <c:v>4.4625999999999999E-2</c:v>
                </c:pt>
                <c:pt idx="291440">
                  <c:v>4.4628000000000001E-2</c:v>
                </c:pt>
                <c:pt idx="291441">
                  <c:v>4.4630000000000003E-2</c:v>
                </c:pt>
                <c:pt idx="291442">
                  <c:v>4.4631999999999998E-2</c:v>
                </c:pt>
                <c:pt idx="291443">
                  <c:v>4.4632999999999999E-2</c:v>
                </c:pt>
                <c:pt idx="291444">
                  <c:v>4.4635000000000001E-2</c:v>
                </c:pt>
                <c:pt idx="291445">
                  <c:v>4.4637000000000003E-2</c:v>
                </c:pt>
                <c:pt idx="291446">
                  <c:v>4.4638999999999998E-2</c:v>
                </c:pt>
                <c:pt idx="291447">
                  <c:v>4.4639999999999999E-2</c:v>
                </c:pt>
                <c:pt idx="291448">
                  <c:v>4.4642000000000001E-2</c:v>
                </c:pt>
                <c:pt idx="291449">
                  <c:v>4.4644000000000003E-2</c:v>
                </c:pt>
                <c:pt idx="291450">
                  <c:v>4.4645999999999998E-2</c:v>
                </c:pt>
                <c:pt idx="291451">
                  <c:v>4.4646999999999999E-2</c:v>
                </c:pt>
                <c:pt idx="291452">
                  <c:v>4.4649000000000001E-2</c:v>
                </c:pt>
                <c:pt idx="291453">
                  <c:v>4.4651000000000003E-2</c:v>
                </c:pt>
                <c:pt idx="291454">
                  <c:v>4.4651999999999997E-2</c:v>
                </c:pt>
                <c:pt idx="291455">
                  <c:v>4.4653999999999999E-2</c:v>
                </c:pt>
                <c:pt idx="291456">
                  <c:v>4.4655E-2</c:v>
                </c:pt>
                <c:pt idx="291457">
                  <c:v>4.4657000000000002E-2</c:v>
                </c:pt>
                <c:pt idx="291458">
                  <c:v>4.4658000000000003E-2</c:v>
                </c:pt>
                <c:pt idx="291459">
                  <c:v>4.4658999999999997E-2</c:v>
                </c:pt>
                <c:pt idx="291460">
                  <c:v>4.4660999999999999E-2</c:v>
                </c:pt>
                <c:pt idx="291461">
                  <c:v>4.4662E-2</c:v>
                </c:pt>
                <c:pt idx="291462">
                  <c:v>4.4663000000000001E-2</c:v>
                </c:pt>
                <c:pt idx="291463">
                  <c:v>4.4664000000000002E-2</c:v>
                </c:pt>
                <c:pt idx="291464">
                  <c:v>4.4665000000000003E-2</c:v>
                </c:pt>
                <c:pt idx="291465">
                  <c:v>4.4665999999999997E-2</c:v>
                </c:pt>
                <c:pt idx="291466">
                  <c:v>4.4666999999999998E-2</c:v>
                </c:pt>
                <c:pt idx="291467">
                  <c:v>4.4667999999999999E-2</c:v>
                </c:pt>
                <c:pt idx="291468">
                  <c:v>4.4669E-2</c:v>
                </c:pt>
                <c:pt idx="291469">
                  <c:v>4.4670000000000001E-2</c:v>
                </c:pt>
                <c:pt idx="291470">
                  <c:v>4.4670000000000001E-2</c:v>
                </c:pt>
                <c:pt idx="291471">
                  <c:v>4.4671000000000002E-2</c:v>
                </c:pt>
                <c:pt idx="291472">
                  <c:v>4.4671000000000002E-2</c:v>
                </c:pt>
                <c:pt idx="291473">
                  <c:v>4.4671000000000002E-2</c:v>
                </c:pt>
                <c:pt idx="291474">
                  <c:v>4.4672000000000003E-2</c:v>
                </c:pt>
                <c:pt idx="291475">
                  <c:v>4.4672000000000003E-2</c:v>
                </c:pt>
                <c:pt idx="291476">
                  <c:v>4.4672000000000003E-2</c:v>
                </c:pt>
                <c:pt idx="291477">
                  <c:v>4.4672000000000003E-2</c:v>
                </c:pt>
                <c:pt idx="291478">
                  <c:v>4.4672000000000003E-2</c:v>
                </c:pt>
                <c:pt idx="291479">
                  <c:v>4.4672000000000003E-2</c:v>
                </c:pt>
                <c:pt idx="291480">
                  <c:v>4.4672000000000003E-2</c:v>
                </c:pt>
                <c:pt idx="291481">
                  <c:v>4.4672000000000003E-2</c:v>
                </c:pt>
                <c:pt idx="291482">
                  <c:v>4.4671000000000002E-2</c:v>
                </c:pt>
                <c:pt idx="291483">
                  <c:v>4.4671000000000002E-2</c:v>
                </c:pt>
                <c:pt idx="291484">
                  <c:v>4.4670000000000001E-2</c:v>
                </c:pt>
                <c:pt idx="291485">
                  <c:v>4.4670000000000001E-2</c:v>
                </c:pt>
                <c:pt idx="291486">
                  <c:v>4.4669E-2</c:v>
                </c:pt>
                <c:pt idx="291487">
                  <c:v>4.4669E-2</c:v>
                </c:pt>
                <c:pt idx="291488">
                  <c:v>4.4667999999999999E-2</c:v>
                </c:pt>
                <c:pt idx="291489">
                  <c:v>4.4666999999999998E-2</c:v>
                </c:pt>
                <c:pt idx="291490">
                  <c:v>4.4665999999999997E-2</c:v>
                </c:pt>
                <c:pt idx="291491">
                  <c:v>4.4665999999999997E-2</c:v>
                </c:pt>
                <c:pt idx="291492">
                  <c:v>4.4665000000000003E-2</c:v>
                </c:pt>
                <c:pt idx="291493">
                  <c:v>4.4664000000000002E-2</c:v>
                </c:pt>
                <c:pt idx="291494">
                  <c:v>4.4663000000000001E-2</c:v>
                </c:pt>
                <c:pt idx="291495">
                  <c:v>4.4662E-2</c:v>
                </c:pt>
                <c:pt idx="291496">
                  <c:v>4.4660999999999999E-2</c:v>
                </c:pt>
                <c:pt idx="291497">
                  <c:v>4.4659999999999998E-2</c:v>
                </c:pt>
                <c:pt idx="291498">
                  <c:v>4.4658999999999997E-2</c:v>
                </c:pt>
                <c:pt idx="291499">
                  <c:v>4.4658000000000003E-2</c:v>
                </c:pt>
                <c:pt idx="291500">
                  <c:v>4.4657000000000002E-2</c:v>
                </c:pt>
                <c:pt idx="291501">
                  <c:v>4.4656000000000001E-2</c:v>
                </c:pt>
                <c:pt idx="291502">
                  <c:v>4.4655E-2</c:v>
                </c:pt>
                <c:pt idx="291503">
                  <c:v>4.4653999999999999E-2</c:v>
                </c:pt>
                <c:pt idx="291504">
                  <c:v>4.4651999999999997E-2</c:v>
                </c:pt>
                <c:pt idx="291505">
                  <c:v>4.4651000000000003E-2</c:v>
                </c:pt>
                <c:pt idx="291506">
                  <c:v>4.4650000000000002E-2</c:v>
                </c:pt>
                <c:pt idx="291507">
                  <c:v>4.4649000000000001E-2</c:v>
                </c:pt>
                <c:pt idx="291508">
                  <c:v>4.4648E-2</c:v>
                </c:pt>
                <c:pt idx="291509">
                  <c:v>4.4648E-2</c:v>
                </c:pt>
                <c:pt idx="291510">
                  <c:v>4.4646999999999999E-2</c:v>
                </c:pt>
                <c:pt idx="291511">
                  <c:v>4.4645999999999998E-2</c:v>
                </c:pt>
                <c:pt idx="291512">
                  <c:v>4.4644999999999997E-2</c:v>
                </c:pt>
                <c:pt idx="291513">
                  <c:v>4.4644000000000003E-2</c:v>
                </c:pt>
                <c:pt idx="291514">
                  <c:v>4.4644000000000003E-2</c:v>
                </c:pt>
                <c:pt idx="291515">
                  <c:v>4.4643000000000002E-2</c:v>
                </c:pt>
                <c:pt idx="291516">
                  <c:v>4.4642000000000001E-2</c:v>
                </c:pt>
                <c:pt idx="291517">
                  <c:v>4.4642000000000001E-2</c:v>
                </c:pt>
                <c:pt idx="291518">
                  <c:v>4.4641E-2</c:v>
                </c:pt>
                <c:pt idx="291519">
                  <c:v>4.4641E-2</c:v>
                </c:pt>
                <c:pt idx="291520">
                  <c:v>4.4639999999999999E-2</c:v>
                </c:pt>
                <c:pt idx="291521">
                  <c:v>4.4639999999999999E-2</c:v>
                </c:pt>
                <c:pt idx="291522">
                  <c:v>4.4639999999999999E-2</c:v>
                </c:pt>
                <c:pt idx="291523">
                  <c:v>4.4638999999999998E-2</c:v>
                </c:pt>
                <c:pt idx="291524">
                  <c:v>4.4638999999999998E-2</c:v>
                </c:pt>
                <c:pt idx="291525">
                  <c:v>4.4638999999999998E-2</c:v>
                </c:pt>
                <c:pt idx="291526">
                  <c:v>4.4638999999999998E-2</c:v>
                </c:pt>
                <c:pt idx="291527">
                  <c:v>4.4638999999999998E-2</c:v>
                </c:pt>
                <c:pt idx="291528">
                  <c:v>4.4638999999999998E-2</c:v>
                </c:pt>
                <c:pt idx="291529">
                  <c:v>4.4638999999999998E-2</c:v>
                </c:pt>
                <c:pt idx="291530">
                  <c:v>4.4638999999999998E-2</c:v>
                </c:pt>
                <c:pt idx="291531">
                  <c:v>4.4638999999999998E-2</c:v>
                </c:pt>
                <c:pt idx="291532">
                  <c:v>4.4638999999999998E-2</c:v>
                </c:pt>
                <c:pt idx="291533">
                  <c:v>4.4638999999999998E-2</c:v>
                </c:pt>
                <c:pt idx="291534">
                  <c:v>4.4638999999999998E-2</c:v>
                </c:pt>
                <c:pt idx="291535">
                  <c:v>4.4638999999999998E-2</c:v>
                </c:pt>
                <c:pt idx="291536">
                  <c:v>4.4638999999999998E-2</c:v>
                </c:pt>
                <c:pt idx="291537">
                  <c:v>4.4638999999999998E-2</c:v>
                </c:pt>
                <c:pt idx="291538">
                  <c:v>4.4639999999999999E-2</c:v>
                </c:pt>
                <c:pt idx="291539">
                  <c:v>4.4639999999999999E-2</c:v>
                </c:pt>
                <c:pt idx="291540">
                  <c:v>4.4639999999999999E-2</c:v>
                </c:pt>
                <c:pt idx="291541">
                  <c:v>4.4639999999999999E-2</c:v>
                </c:pt>
                <c:pt idx="291542">
                  <c:v>4.4639999999999999E-2</c:v>
                </c:pt>
                <c:pt idx="291543">
                  <c:v>4.4641E-2</c:v>
                </c:pt>
                <c:pt idx="291544">
                  <c:v>4.4641E-2</c:v>
                </c:pt>
                <c:pt idx="291545">
                  <c:v>4.4641E-2</c:v>
                </c:pt>
                <c:pt idx="291546">
                  <c:v>4.4641E-2</c:v>
                </c:pt>
                <c:pt idx="291547">
                  <c:v>4.4642000000000001E-2</c:v>
                </c:pt>
                <c:pt idx="291548">
                  <c:v>4.4642000000000001E-2</c:v>
                </c:pt>
                <c:pt idx="291549">
                  <c:v>4.4642000000000001E-2</c:v>
                </c:pt>
                <c:pt idx="291550">
                  <c:v>4.4642000000000001E-2</c:v>
                </c:pt>
                <c:pt idx="291551">
                  <c:v>4.4643000000000002E-2</c:v>
                </c:pt>
                <c:pt idx="291552">
                  <c:v>4.4643000000000002E-2</c:v>
                </c:pt>
                <c:pt idx="291553">
                  <c:v>4.4643000000000002E-2</c:v>
                </c:pt>
                <c:pt idx="291554">
                  <c:v>4.4643000000000002E-2</c:v>
                </c:pt>
                <c:pt idx="291555">
                  <c:v>4.4643000000000002E-2</c:v>
                </c:pt>
                <c:pt idx="291556">
                  <c:v>4.4643000000000002E-2</c:v>
                </c:pt>
                <c:pt idx="291557">
                  <c:v>4.4644000000000003E-2</c:v>
                </c:pt>
                <c:pt idx="291558">
                  <c:v>4.4644000000000003E-2</c:v>
                </c:pt>
                <c:pt idx="291559">
                  <c:v>4.4644000000000003E-2</c:v>
                </c:pt>
                <c:pt idx="291560">
                  <c:v>4.4644000000000003E-2</c:v>
                </c:pt>
                <c:pt idx="291561">
                  <c:v>4.4644000000000003E-2</c:v>
                </c:pt>
                <c:pt idx="291562">
                  <c:v>4.4644000000000003E-2</c:v>
                </c:pt>
                <c:pt idx="291563">
                  <c:v>4.4644000000000003E-2</c:v>
                </c:pt>
                <c:pt idx="291564">
                  <c:v>4.4644000000000003E-2</c:v>
                </c:pt>
                <c:pt idx="291565">
                  <c:v>4.4644999999999997E-2</c:v>
                </c:pt>
                <c:pt idx="291566">
                  <c:v>4.4644999999999997E-2</c:v>
                </c:pt>
                <c:pt idx="291567">
                  <c:v>4.4644999999999997E-2</c:v>
                </c:pt>
                <c:pt idx="291568">
                  <c:v>4.4644999999999997E-2</c:v>
                </c:pt>
                <c:pt idx="291569">
                  <c:v>4.4644999999999997E-2</c:v>
                </c:pt>
                <c:pt idx="291570">
                  <c:v>4.4645999999999998E-2</c:v>
                </c:pt>
                <c:pt idx="291571">
                  <c:v>4.4645999999999998E-2</c:v>
                </c:pt>
                <c:pt idx="291572">
                  <c:v>4.4645999999999998E-2</c:v>
                </c:pt>
                <c:pt idx="291573">
                  <c:v>4.4645999999999998E-2</c:v>
                </c:pt>
                <c:pt idx="291574">
                  <c:v>4.4645999999999998E-2</c:v>
                </c:pt>
                <c:pt idx="291575">
                  <c:v>4.4645999999999998E-2</c:v>
                </c:pt>
                <c:pt idx="291576">
                  <c:v>4.4645999999999998E-2</c:v>
                </c:pt>
                <c:pt idx="291577">
                  <c:v>4.4645999999999998E-2</c:v>
                </c:pt>
                <c:pt idx="291578">
                  <c:v>4.4646999999999999E-2</c:v>
                </c:pt>
                <c:pt idx="291579">
                  <c:v>4.4646999999999999E-2</c:v>
                </c:pt>
                <c:pt idx="291580">
                  <c:v>4.4646999999999999E-2</c:v>
                </c:pt>
                <c:pt idx="291581">
                  <c:v>4.4646999999999999E-2</c:v>
                </c:pt>
                <c:pt idx="291582">
                  <c:v>4.4646999999999999E-2</c:v>
                </c:pt>
                <c:pt idx="291583">
                  <c:v>4.4648E-2</c:v>
                </c:pt>
                <c:pt idx="291584">
                  <c:v>4.4648E-2</c:v>
                </c:pt>
                <c:pt idx="291585">
                  <c:v>4.4648E-2</c:v>
                </c:pt>
                <c:pt idx="291586">
                  <c:v>4.4648E-2</c:v>
                </c:pt>
                <c:pt idx="291587">
                  <c:v>4.4648E-2</c:v>
                </c:pt>
                <c:pt idx="291588">
                  <c:v>4.4649000000000001E-2</c:v>
                </c:pt>
                <c:pt idx="291589">
                  <c:v>4.4649000000000001E-2</c:v>
                </c:pt>
                <c:pt idx="291590">
                  <c:v>4.4649000000000001E-2</c:v>
                </c:pt>
                <c:pt idx="291591">
                  <c:v>4.4650000000000002E-2</c:v>
                </c:pt>
                <c:pt idx="291592">
                  <c:v>4.4650000000000002E-2</c:v>
                </c:pt>
                <c:pt idx="291593">
                  <c:v>4.4651000000000003E-2</c:v>
                </c:pt>
                <c:pt idx="291594">
                  <c:v>4.4651000000000003E-2</c:v>
                </c:pt>
                <c:pt idx="291595">
                  <c:v>4.4651999999999997E-2</c:v>
                </c:pt>
                <c:pt idx="291596">
                  <c:v>4.4651999999999997E-2</c:v>
                </c:pt>
                <c:pt idx="291597">
                  <c:v>4.4652999999999998E-2</c:v>
                </c:pt>
                <c:pt idx="291598">
                  <c:v>4.4653999999999999E-2</c:v>
                </c:pt>
                <c:pt idx="291599">
                  <c:v>4.4653999999999999E-2</c:v>
                </c:pt>
                <c:pt idx="291600">
                  <c:v>4.4655E-2</c:v>
                </c:pt>
                <c:pt idx="291601">
                  <c:v>4.4655E-2</c:v>
                </c:pt>
                <c:pt idx="291602">
                  <c:v>4.4656000000000001E-2</c:v>
                </c:pt>
                <c:pt idx="291603">
                  <c:v>4.4657000000000002E-2</c:v>
                </c:pt>
                <c:pt idx="291604">
                  <c:v>4.4658000000000003E-2</c:v>
                </c:pt>
                <c:pt idx="291605">
                  <c:v>4.4658999999999997E-2</c:v>
                </c:pt>
                <c:pt idx="291606">
                  <c:v>4.4659999999999998E-2</c:v>
                </c:pt>
                <c:pt idx="291607">
                  <c:v>4.4660999999999999E-2</c:v>
                </c:pt>
                <c:pt idx="291608">
                  <c:v>4.4663000000000001E-2</c:v>
                </c:pt>
                <c:pt idx="291609">
                  <c:v>4.4664000000000002E-2</c:v>
                </c:pt>
                <c:pt idx="291610">
                  <c:v>4.4665000000000003E-2</c:v>
                </c:pt>
                <c:pt idx="291611">
                  <c:v>4.4665999999999997E-2</c:v>
                </c:pt>
                <c:pt idx="291612">
                  <c:v>4.4667999999999999E-2</c:v>
                </c:pt>
                <c:pt idx="291613">
                  <c:v>4.4669E-2</c:v>
                </c:pt>
                <c:pt idx="291614">
                  <c:v>4.4671000000000002E-2</c:v>
                </c:pt>
                <c:pt idx="291615">
                  <c:v>4.4672000000000003E-2</c:v>
                </c:pt>
                <c:pt idx="291616">
                  <c:v>4.4673999999999998E-2</c:v>
                </c:pt>
                <c:pt idx="291617">
                  <c:v>4.4676E-2</c:v>
                </c:pt>
                <c:pt idx="291618">
                  <c:v>4.4678000000000002E-2</c:v>
                </c:pt>
                <c:pt idx="291619">
                  <c:v>4.4679999999999997E-2</c:v>
                </c:pt>
                <c:pt idx="291620">
                  <c:v>4.4681999999999999E-2</c:v>
                </c:pt>
                <c:pt idx="291621">
                  <c:v>4.4684000000000001E-2</c:v>
                </c:pt>
                <c:pt idx="291622">
                  <c:v>4.4685999999999997E-2</c:v>
                </c:pt>
                <c:pt idx="291623">
                  <c:v>4.4687999999999999E-2</c:v>
                </c:pt>
                <c:pt idx="291624">
                  <c:v>4.4690000000000001E-2</c:v>
                </c:pt>
                <c:pt idx="291625">
                  <c:v>4.4692999999999997E-2</c:v>
                </c:pt>
                <c:pt idx="291626">
                  <c:v>4.4694999999999999E-2</c:v>
                </c:pt>
                <c:pt idx="291627">
                  <c:v>4.4697000000000001E-2</c:v>
                </c:pt>
                <c:pt idx="291628">
                  <c:v>4.4699999999999997E-2</c:v>
                </c:pt>
                <c:pt idx="291629">
                  <c:v>4.4703E-2</c:v>
                </c:pt>
                <c:pt idx="291630">
                  <c:v>4.4705000000000002E-2</c:v>
                </c:pt>
                <c:pt idx="291631">
                  <c:v>4.4707999999999998E-2</c:v>
                </c:pt>
                <c:pt idx="291632">
                  <c:v>4.4711000000000001E-2</c:v>
                </c:pt>
                <c:pt idx="291633">
                  <c:v>4.4713000000000003E-2</c:v>
                </c:pt>
                <c:pt idx="291634">
                  <c:v>4.4715999999999999E-2</c:v>
                </c:pt>
                <c:pt idx="291635">
                  <c:v>4.4719000000000002E-2</c:v>
                </c:pt>
                <c:pt idx="291636">
                  <c:v>4.4721999999999998E-2</c:v>
                </c:pt>
                <c:pt idx="291637">
                  <c:v>4.4725000000000001E-2</c:v>
                </c:pt>
                <c:pt idx="291638">
                  <c:v>4.4727999999999997E-2</c:v>
                </c:pt>
                <c:pt idx="291639">
                  <c:v>4.4731E-2</c:v>
                </c:pt>
                <c:pt idx="291640">
                  <c:v>4.4734000000000003E-2</c:v>
                </c:pt>
                <c:pt idx="291641">
                  <c:v>4.4736999999999999E-2</c:v>
                </c:pt>
                <c:pt idx="291642">
                  <c:v>4.4740000000000002E-2</c:v>
                </c:pt>
                <c:pt idx="291643">
                  <c:v>4.4742999999999998E-2</c:v>
                </c:pt>
                <c:pt idx="291644">
                  <c:v>4.4746000000000001E-2</c:v>
                </c:pt>
                <c:pt idx="291645">
                  <c:v>4.4748999999999997E-2</c:v>
                </c:pt>
                <c:pt idx="291646">
                  <c:v>4.4752E-2</c:v>
                </c:pt>
                <c:pt idx="291647">
                  <c:v>4.4755000000000003E-2</c:v>
                </c:pt>
                <c:pt idx="291648">
                  <c:v>4.4757999999999999E-2</c:v>
                </c:pt>
                <c:pt idx="291649">
                  <c:v>4.4760000000000001E-2</c:v>
                </c:pt>
                <c:pt idx="291650">
                  <c:v>4.4762999999999997E-2</c:v>
                </c:pt>
                <c:pt idx="291651">
                  <c:v>4.4766E-2</c:v>
                </c:pt>
                <c:pt idx="291652">
                  <c:v>4.4769000000000003E-2</c:v>
                </c:pt>
                <c:pt idx="291653">
                  <c:v>4.4771999999999999E-2</c:v>
                </c:pt>
                <c:pt idx="291654">
                  <c:v>4.4775000000000002E-2</c:v>
                </c:pt>
                <c:pt idx="291655">
                  <c:v>4.4777999999999998E-2</c:v>
                </c:pt>
                <c:pt idx="291656">
                  <c:v>4.478E-2</c:v>
                </c:pt>
                <c:pt idx="291657">
                  <c:v>4.4783000000000003E-2</c:v>
                </c:pt>
                <c:pt idx="291658">
                  <c:v>4.4784999999999998E-2</c:v>
                </c:pt>
                <c:pt idx="291659">
                  <c:v>4.4788000000000001E-2</c:v>
                </c:pt>
                <c:pt idx="291660">
                  <c:v>4.4790000000000003E-2</c:v>
                </c:pt>
                <c:pt idx="291661">
                  <c:v>4.4791999999999998E-2</c:v>
                </c:pt>
                <c:pt idx="291662">
                  <c:v>4.4795000000000001E-2</c:v>
                </c:pt>
                <c:pt idx="291663">
                  <c:v>4.4796999999999997E-2</c:v>
                </c:pt>
                <c:pt idx="291664">
                  <c:v>4.4798999999999999E-2</c:v>
                </c:pt>
                <c:pt idx="291665">
                  <c:v>4.4802000000000002E-2</c:v>
                </c:pt>
                <c:pt idx="291666">
                  <c:v>4.4803999999999997E-2</c:v>
                </c:pt>
                <c:pt idx="291667">
                  <c:v>4.4805999999999999E-2</c:v>
                </c:pt>
                <c:pt idx="291668">
                  <c:v>4.4807E-2</c:v>
                </c:pt>
                <c:pt idx="291669">
                  <c:v>4.4809000000000002E-2</c:v>
                </c:pt>
                <c:pt idx="291670">
                  <c:v>4.4810999999999997E-2</c:v>
                </c:pt>
                <c:pt idx="291671">
                  <c:v>4.4811999999999998E-2</c:v>
                </c:pt>
                <c:pt idx="291672">
                  <c:v>4.4814E-2</c:v>
                </c:pt>
                <c:pt idx="291673">
                  <c:v>4.4815000000000001E-2</c:v>
                </c:pt>
                <c:pt idx="291674">
                  <c:v>4.4817000000000003E-2</c:v>
                </c:pt>
                <c:pt idx="291675">
                  <c:v>4.4817999999999997E-2</c:v>
                </c:pt>
                <c:pt idx="291676">
                  <c:v>4.4819999999999999E-2</c:v>
                </c:pt>
                <c:pt idx="291677">
                  <c:v>4.4821E-2</c:v>
                </c:pt>
                <c:pt idx="291678">
                  <c:v>4.4822000000000001E-2</c:v>
                </c:pt>
                <c:pt idx="291679">
                  <c:v>4.4823000000000002E-2</c:v>
                </c:pt>
                <c:pt idx="291680">
                  <c:v>4.4824000000000003E-2</c:v>
                </c:pt>
                <c:pt idx="291681">
                  <c:v>4.4824000000000003E-2</c:v>
                </c:pt>
                <c:pt idx="291682">
                  <c:v>4.4824999999999997E-2</c:v>
                </c:pt>
                <c:pt idx="291683">
                  <c:v>4.4825999999999998E-2</c:v>
                </c:pt>
                <c:pt idx="291684">
                  <c:v>4.4825999999999998E-2</c:v>
                </c:pt>
                <c:pt idx="291685">
                  <c:v>4.4826999999999999E-2</c:v>
                </c:pt>
                <c:pt idx="291686">
                  <c:v>4.4826999999999999E-2</c:v>
                </c:pt>
                <c:pt idx="291687">
                  <c:v>4.4826999999999999E-2</c:v>
                </c:pt>
                <c:pt idx="291688">
                  <c:v>4.4828E-2</c:v>
                </c:pt>
                <c:pt idx="291689">
                  <c:v>4.4828E-2</c:v>
                </c:pt>
                <c:pt idx="291690">
                  <c:v>4.4828E-2</c:v>
                </c:pt>
                <c:pt idx="291691">
                  <c:v>4.4828E-2</c:v>
                </c:pt>
                <c:pt idx="291692">
                  <c:v>4.4828E-2</c:v>
                </c:pt>
                <c:pt idx="291693">
                  <c:v>4.4826999999999999E-2</c:v>
                </c:pt>
                <c:pt idx="291694">
                  <c:v>4.4826999999999999E-2</c:v>
                </c:pt>
                <c:pt idx="291695">
                  <c:v>4.4825999999999998E-2</c:v>
                </c:pt>
                <c:pt idx="291696">
                  <c:v>4.4825999999999998E-2</c:v>
                </c:pt>
                <c:pt idx="291697">
                  <c:v>4.4824999999999997E-2</c:v>
                </c:pt>
                <c:pt idx="291698">
                  <c:v>4.4824999999999997E-2</c:v>
                </c:pt>
                <c:pt idx="291699">
                  <c:v>4.4824000000000003E-2</c:v>
                </c:pt>
                <c:pt idx="291700">
                  <c:v>4.4823000000000002E-2</c:v>
                </c:pt>
                <c:pt idx="291701">
                  <c:v>4.4822000000000001E-2</c:v>
                </c:pt>
                <c:pt idx="291702">
                  <c:v>4.4821E-2</c:v>
                </c:pt>
                <c:pt idx="291703">
                  <c:v>4.4819999999999999E-2</c:v>
                </c:pt>
                <c:pt idx="291704">
                  <c:v>4.4818999999999998E-2</c:v>
                </c:pt>
                <c:pt idx="291705">
                  <c:v>4.4817000000000003E-2</c:v>
                </c:pt>
                <c:pt idx="291706">
                  <c:v>4.4816000000000002E-2</c:v>
                </c:pt>
                <c:pt idx="291707">
                  <c:v>4.4815000000000001E-2</c:v>
                </c:pt>
                <c:pt idx="291708">
                  <c:v>4.4812999999999999E-2</c:v>
                </c:pt>
                <c:pt idx="291709">
                  <c:v>4.4810999999999997E-2</c:v>
                </c:pt>
                <c:pt idx="291710">
                  <c:v>4.4810000000000003E-2</c:v>
                </c:pt>
                <c:pt idx="291711">
                  <c:v>4.4808000000000001E-2</c:v>
                </c:pt>
                <c:pt idx="291712">
                  <c:v>4.4805999999999999E-2</c:v>
                </c:pt>
                <c:pt idx="291713">
                  <c:v>4.4803999999999997E-2</c:v>
                </c:pt>
                <c:pt idx="291714">
                  <c:v>4.4802000000000002E-2</c:v>
                </c:pt>
                <c:pt idx="291715">
                  <c:v>4.48E-2</c:v>
                </c:pt>
                <c:pt idx="291716">
                  <c:v>4.4797999999999998E-2</c:v>
                </c:pt>
                <c:pt idx="291717">
                  <c:v>4.4796000000000002E-2</c:v>
                </c:pt>
                <c:pt idx="291718">
                  <c:v>4.4794E-2</c:v>
                </c:pt>
                <c:pt idx="291719">
                  <c:v>4.4790999999999997E-2</c:v>
                </c:pt>
                <c:pt idx="291720">
                  <c:v>4.4789000000000002E-2</c:v>
                </c:pt>
                <c:pt idx="291721">
                  <c:v>4.4787E-2</c:v>
                </c:pt>
                <c:pt idx="291722">
                  <c:v>4.4784999999999998E-2</c:v>
                </c:pt>
                <c:pt idx="291723">
                  <c:v>4.4782000000000002E-2</c:v>
                </c:pt>
                <c:pt idx="291724">
                  <c:v>4.478E-2</c:v>
                </c:pt>
                <c:pt idx="291725">
                  <c:v>4.4777999999999998E-2</c:v>
                </c:pt>
                <c:pt idx="291726">
                  <c:v>4.4775000000000002E-2</c:v>
                </c:pt>
                <c:pt idx="291727">
                  <c:v>4.4773E-2</c:v>
                </c:pt>
                <c:pt idx="291728">
                  <c:v>4.4770999999999998E-2</c:v>
                </c:pt>
                <c:pt idx="291729">
                  <c:v>4.4768000000000002E-2</c:v>
                </c:pt>
                <c:pt idx="291730">
                  <c:v>4.4766E-2</c:v>
                </c:pt>
                <c:pt idx="291731">
                  <c:v>4.4763999999999998E-2</c:v>
                </c:pt>
                <c:pt idx="291732">
                  <c:v>4.4762000000000003E-2</c:v>
                </c:pt>
                <c:pt idx="291733">
                  <c:v>4.4760000000000001E-2</c:v>
                </c:pt>
                <c:pt idx="291734">
                  <c:v>4.4757999999999999E-2</c:v>
                </c:pt>
                <c:pt idx="291735">
                  <c:v>4.4755999999999997E-2</c:v>
                </c:pt>
                <c:pt idx="291736">
                  <c:v>4.4754000000000002E-2</c:v>
                </c:pt>
                <c:pt idx="291737">
                  <c:v>4.4752E-2</c:v>
                </c:pt>
                <c:pt idx="291738">
                  <c:v>4.4749999999999998E-2</c:v>
                </c:pt>
                <c:pt idx="291739">
                  <c:v>4.4748999999999997E-2</c:v>
                </c:pt>
                <c:pt idx="291740">
                  <c:v>4.4747000000000002E-2</c:v>
                </c:pt>
                <c:pt idx="291741">
                  <c:v>4.4746000000000001E-2</c:v>
                </c:pt>
                <c:pt idx="291742">
                  <c:v>4.4743999999999999E-2</c:v>
                </c:pt>
                <c:pt idx="291743">
                  <c:v>4.4742999999999998E-2</c:v>
                </c:pt>
                <c:pt idx="291744">
                  <c:v>4.4741999999999997E-2</c:v>
                </c:pt>
                <c:pt idx="291745">
                  <c:v>4.4741000000000003E-2</c:v>
                </c:pt>
                <c:pt idx="291746">
                  <c:v>4.4741000000000003E-2</c:v>
                </c:pt>
                <c:pt idx="291747">
                  <c:v>4.4740000000000002E-2</c:v>
                </c:pt>
                <c:pt idx="291748">
                  <c:v>4.4740000000000002E-2</c:v>
                </c:pt>
                <c:pt idx="291749">
                  <c:v>4.4739000000000001E-2</c:v>
                </c:pt>
                <c:pt idx="291750">
                  <c:v>4.4739000000000001E-2</c:v>
                </c:pt>
                <c:pt idx="291751">
                  <c:v>4.4739000000000001E-2</c:v>
                </c:pt>
                <c:pt idx="291752">
                  <c:v>4.4739000000000001E-2</c:v>
                </c:pt>
                <c:pt idx="291753">
                  <c:v>4.4739000000000001E-2</c:v>
                </c:pt>
                <c:pt idx="291754">
                  <c:v>4.4740000000000002E-2</c:v>
                </c:pt>
                <c:pt idx="291755">
                  <c:v>4.4740000000000002E-2</c:v>
                </c:pt>
                <c:pt idx="291756">
                  <c:v>4.4741000000000003E-2</c:v>
                </c:pt>
                <c:pt idx="291757">
                  <c:v>4.4741999999999997E-2</c:v>
                </c:pt>
                <c:pt idx="291758">
                  <c:v>4.4742999999999998E-2</c:v>
                </c:pt>
                <c:pt idx="291759">
                  <c:v>4.4743999999999999E-2</c:v>
                </c:pt>
                <c:pt idx="291760">
                  <c:v>4.4746000000000001E-2</c:v>
                </c:pt>
                <c:pt idx="291761">
                  <c:v>4.4747000000000002E-2</c:v>
                </c:pt>
                <c:pt idx="291762">
                  <c:v>4.4748999999999997E-2</c:v>
                </c:pt>
                <c:pt idx="291763">
                  <c:v>4.4749999999999998E-2</c:v>
                </c:pt>
                <c:pt idx="291764">
                  <c:v>4.4752E-2</c:v>
                </c:pt>
                <c:pt idx="291765">
                  <c:v>4.4754000000000002E-2</c:v>
                </c:pt>
                <c:pt idx="291766">
                  <c:v>4.4755999999999997E-2</c:v>
                </c:pt>
                <c:pt idx="291767">
                  <c:v>4.4759E-2</c:v>
                </c:pt>
                <c:pt idx="291768">
                  <c:v>4.4761000000000002E-2</c:v>
                </c:pt>
                <c:pt idx="291769">
                  <c:v>4.4763999999999998E-2</c:v>
                </c:pt>
                <c:pt idx="291770">
                  <c:v>4.4767000000000001E-2</c:v>
                </c:pt>
                <c:pt idx="291771">
                  <c:v>4.4769000000000003E-2</c:v>
                </c:pt>
                <c:pt idx="291772">
                  <c:v>4.4771999999999999E-2</c:v>
                </c:pt>
                <c:pt idx="291773">
                  <c:v>4.4775000000000002E-2</c:v>
                </c:pt>
                <c:pt idx="291774">
                  <c:v>4.4777999999999998E-2</c:v>
                </c:pt>
                <c:pt idx="291775">
                  <c:v>4.4781000000000001E-2</c:v>
                </c:pt>
                <c:pt idx="291776">
                  <c:v>4.4784999999999998E-2</c:v>
                </c:pt>
                <c:pt idx="291777">
                  <c:v>4.4788000000000001E-2</c:v>
                </c:pt>
                <c:pt idx="291778">
                  <c:v>4.4790999999999997E-2</c:v>
                </c:pt>
                <c:pt idx="291779">
                  <c:v>4.4795000000000001E-2</c:v>
                </c:pt>
                <c:pt idx="291780">
                  <c:v>4.4798999999999999E-2</c:v>
                </c:pt>
                <c:pt idx="291781">
                  <c:v>4.4802000000000002E-2</c:v>
                </c:pt>
                <c:pt idx="291782">
                  <c:v>4.4805999999999999E-2</c:v>
                </c:pt>
                <c:pt idx="291783">
                  <c:v>4.4810000000000003E-2</c:v>
                </c:pt>
                <c:pt idx="291784">
                  <c:v>4.4814E-2</c:v>
                </c:pt>
                <c:pt idx="291785">
                  <c:v>4.4817000000000003E-2</c:v>
                </c:pt>
                <c:pt idx="291786">
                  <c:v>4.4821E-2</c:v>
                </c:pt>
                <c:pt idx="291787">
                  <c:v>4.4824999999999997E-2</c:v>
                </c:pt>
                <c:pt idx="291788">
                  <c:v>4.4828E-2</c:v>
                </c:pt>
                <c:pt idx="291789">
                  <c:v>4.4831999999999997E-2</c:v>
                </c:pt>
                <c:pt idx="291790">
                  <c:v>4.4836000000000001E-2</c:v>
                </c:pt>
                <c:pt idx="291791">
                  <c:v>4.4839999999999998E-2</c:v>
                </c:pt>
                <c:pt idx="291792">
                  <c:v>4.4844000000000002E-2</c:v>
                </c:pt>
                <c:pt idx="291793">
                  <c:v>4.4846999999999998E-2</c:v>
                </c:pt>
                <c:pt idx="291794">
                  <c:v>4.4851000000000002E-2</c:v>
                </c:pt>
                <c:pt idx="291795">
                  <c:v>4.4854999999999999E-2</c:v>
                </c:pt>
                <c:pt idx="291796">
                  <c:v>4.4858000000000002E-2</c:v>
                </c:pt>
                <c:pt idx="291797">
                  <c:v>4.4860999999999998E-2</c:v>
                </c:pt>
                <c:pt idx="291798">
                  <c:v>4.4865000000000002E-2</c:v>
                </c:pt>
                <c:pt idx="291799">
                  <c:v>4.4867999999999998E-2</c:v>
                </c:pt>
                <c:pt idx="291800">
                  <c:v>4.4871000000000001E-2</c:v>
                </c:pt>
                <c:pt idx="291801">
                  <c:v>4.4873999999999997E-2</c:v>
                </c:pt>
                <c:pt idx="291802">
                  <c:v>4.4877E-2</c:v>
                </c:pt>
                <c:pt idx="291803">
                  <c:v>4.4880000000000003E-2</c:v>
                </c:pt>
                <c:pt idx="291804">
                  <c:v>4.4881999999999998E-2</c:v>
                </c:pt>
                <c:pt idx="291805">
                  <c:v>4.4885000000000001E-2</c:v>
                </c:pt>
                <c:pt idx="291806">
                  <c:v>4.4887999999999997E-2</c:v>
                </c:pt>
                <c:pt idx="291807">
                  <c:v>4.4889999999999999E-2</c:v>
                </c:pt>
                <c:pt idx="291808">
                  <c:v>4.4892000000000001E-2</c:v>
                </c:pt>
                <c:pt idx="291809">
                  <c:v>4.4894000000000003E-2</c:v>
                </c:pt>
                <c:pt idx="291810">
                  <c:v>4.4894999999999997E-2</c:v>
                </c:pt>
                <c:pt idx="291811">
                  <c:v>4.4896999999999999E-2</c:v>
                </c:pt>
                <c:pt idx="291812">
                  <c:v>4.4898E-2</c:v>
                </c:pt>
                <c:pt idx="291813">
                  <c:v>4.4899000000000001E-2</c:v>
                </c:pt>
                <c:pt idx="291814">
                  <c:v>4.4900000000000002E-2</c:v>
                </c:pt>
                <c:pt idx="291815">
                  <c:v>4.4901000000000003E-2</c:v>
                </c:pt>
                <c:pt idx="291816">
                  <c:v>4.4901999999999997E-2</c:v>
                </c:pt>
                <c:pt idx="291817">
                  <c:v>4.4902999999999998E-2</c:v>
                </c:pt>
                <c:pt idx="291818">
                  <c:v>4.4902999999999998E-2</c:v>
                </c:pt>
                <c:pt idx="291819">
                  <c:v>4.4902999999999998E-2</c:v>
                </c:pt>
                <c:pt idx="291820">
                  <c:v>4.4902999999999998E-2</c:v>
                </c:pt>
                <c:pt idx="291821">
                  <c:v>4.4902999999999998E-2</c:v>
                </c:pt>
                <c:pt idx="291822">
                  <c:v>4.4901999999999997E-2</c:v>
                </c:pt>
                <c:pt idx="291823">
                  <c:v>4.4901999999999997E-2</c:v>
                </c:pt>
                <c:pt idx="291824">
                  <c:v>4.4901000000000003E-2</c:v>
                </c:pt>
                <c:pt idx="291825">
                  <c:v>4.4900000000000002E-2</c:v>
                </c:pt>
                <c:pt idx="291826">
                  <c:v>4.4899000000000001E-2</c:v>
                </c:pt>
                <c:pt idx="291827">
                  <c:v>4.4898E-2</c:v>
                </c:pt>
                <c:pt idx="291828">
                  <c:v>4.4896999999999999E-2</c:v>
                </c:pt>
                <c:pt idx="291829">
                  <c:v>4.4895999999999998E-2</c:v>
                </c:pt>
                <c:pt idx="291830">
                  <c:v>4.4894000000000003E-2</c:v>
                </c:pt>
                <c:pt idx="291831">
                  <c:v>4.4892000000000001E-2</c:v>
                </c:pt>
                <c:pt idx="291832">
                  <c:v>4.4891E-2</c:v>
                </c:pt>
                <c:pt idx="291833">
                  <c:v>4.4888999999999998E-2</c:v>
                </c:pt>
                <c:pt idx="291834">
                  <c:v>4.4887000000000003E-2</c:v>
                </c:pt>
                <c:pt idx="291835">
                  <c:v>4.4885000000000001E-2</c:v>
                </c:pt>
                <c:pt idx="291836">
                  <c:v>4.4881999999999998E-2</c:v>
                </c:pt>
                <c:pt idx="291837">
                  <c:v>4.4880000000000003E-2</c:v>
                </c:pt>
                <c:pt idx="291838">
                  <c:v>4.4878000000000001E-2</c:v>
                </c:pt>
                <c:pt idx="291839">
                  <c:v>4.4875999999999999E-2</c:v>
                </c:pt>
                <c:pt idx="291840">
                  <c:v>4.4873999999999997E-2</c:v>
                </c:pt>
                <c:pt idx="291841">
                  <c:v>4.4871000000000001E-2</c:v>
                </c:pt>
                <c:pt idx="291842">
                  <c:v>4.4868999999999999E-2</c:v>
                </c:pt>
                <c:pt idx="291843">
                  <c:v>4.4866999999999997E-2</c:v>
                </c:pt>
                <c:pt idx="291844">
                  <c:v>4.4865000000000002E-2</c:v>
                </c:pt>
                <c:pt idx="291845">
                  <c:v>4.4861999999999999E-2</c:v>
                </c:pt>
                <c:pt idx="291846">
                  <c:v>4.4859999999999997E-2</c:v>
                </c:pt>
                <c:pt idx="291847">
                  <c:v>4.4857000000000001E-2</c:v>
                </c:pt>
                <c:pt idx="291848">
                  <c:v>4.4854999999999999E-2</c:v>
                </c:pt>
                <c:pt idx="291849">
                  <c:v>4.4852999999999997E-2</c:v>
                </c:pt>
                <c:pt idx="291850">
                  <c:v>4.4851000000000002E-2</c:v>
                </c:pt>
                <c:pt idx="291851">
                  <c:v>4.4849E-2</c:v>
                </c:pt>
                <c:pt idx="291852">
                  <c:v>4.4846999999999998E-2</c:v>
                </c:pt>
                <c:pt idx="291853">
                  <c:v>4.4845000000000003E-2</c:v>
                </c:pt>
                <c:pt idx="291854">
                  <c:v>4.4843000000000001E-2</c:v>
                </c:pt>
                <c:pt idx="291855">
                  <c:v>4.4842E-2</c:v>
                </c:pt>
                <c:pt idx="291856">
                  <c:v>4.4839999999999998E-2</c:v>
                </c:pt>
                <c:pt idx="291857">
                  <c:v>4.4838000000000003E-2</c:v>
                </c:pt>
                <c:pt idx="291858">
                  <c:v>4.4836000000000001E-2</c:v>
                </c:pt>
                <c:pt idx="291859">
                  <c:v>4.4835E-2</c:v>
                </c:pt>
                <c:pt idx="291860">
                  <c:v>4.4832999999999998E-2</c:v>
                </c:pt>
                <c:pt idx="291861">
                  <c:v>4.4831999999999997E-2</c:v>
                </c:pt>
                <c:pt idx="291862">
                  <c:v>4.4831000000000003E-2</c:v>
                </c:pt>
                <c:pt idx="291863">
                  <c:v>4.4829000000000001E-2</c:v>
                </c:pt>
                <c:pt idx="291864">
                  <c:v>4.4828E-2</c:v>
                </c:pt>
                <c:pt idx="291865">
                  <c:v>4.4826999999999999E-2</c:v>
                </c:pt>
                <c:pt idx="291866">
                  <c:v>4.4825999999999998E-2</c:v>
                </c:pt>
                <c:pt idx="291867">
                  <c:v>4.4824999999999997E-2</c:v>
                </c:pt>
                <c:pt idx="291868">
                  <c:v>4.4824999999999997E-2</c:v>
                </c:pt>
                <c:pt idx="291869">
                  <c:v>4.4824000000000003E-2</c:v>
                </c:pt>
                <c:pt idx="291870">
                  <c:v>4.4823000000000002E-2</c:v>
                </c:pt>
                <c:pt idx="291871">
                  <c:v>4.4822000000000001E-2</c:v>
                </c:pt>
                <c:pt idx="291872">
                  <c:v>4.4822000000000001E-2</c:v>
                </c:pt>
                <c:pt idx="291873">
                  <c:v>4.4821E-2</c:v>
                </c:pt>
                <c:pt idx="291874">
                  <c:v>4.4821E-2</c:v>
                </c:pt>
                <c:pt idx="291875">
                  <c:v>4.4821E-2</c:v>
                </c:pt>
                <c:pt idx="291876">
                  <c:v>4.4819999999999999E-2</c:v>
                </c:pt>
                <c:pt idx="291877">
                  <c:v>4.4819999999999999E-2</c:v>
                </c:pt>
                <c:pt idx="291878">
                  <c:v>4.4819999999999999E-2</c:v>
                </c:pt>
                <c:pt idx="291879">
                  <c:v>4.4819999999999999E-2</c:v>
                </c:pt>
                <c:pt idx="291880">
                  <c:v>4.4819999999999999E-2</c:v>
                </c:pt>
                <c:pt idx="291881">
                  <c:v>4.4818999999999998E-2</c:v>
                </c:pt>
                <c:pt idx="291882">
                  <c:v>4.4818999999999998E-2</c:v>
                </c:pt>
                <c:pt idx="291883">
                  <c:v>4.4818999999999998E-2</c:v>
                </c:pt>
                <c:pt idx="291884">
                  <c:v>4.4818999999999998E-2</c:v>
                </c:pt>
                <c:pt idx="291885">
                  <c:v>4.4818999999999998E-2</c:v>
                </c:pt>
                <c:pt idx="291886">
                  <c:v>4.4818999999999998E-2</c:v>
                </c:pt>
                <c:pt idx="291887">
                  <c:v>4.4818999999999998E-2</c:v>
                </c:pt>
                <c:pt idx="291888">
                  <c:v>4.4819999999999999E-2</c:v>
                </c:pt>
                <c:pt idx="291889">
                  <c:v>4.4819999999999999E-2</c:v>
                </c:pt>
                <c:pt idx="291890">
                  <c:v>4.4819999999999999E-2</c:v>
                </c:pt>
                <c:pt idx="291891">
                  <c:v>4.4819999999999999E-2</c:v>
                </c:pt>
                <c:pt idx="291892">
                  <c:v>4.4819999999999999E-2</c:v>
                </c:pt>
                <c:pt idx="291893">
                  <c:v>4.4819999999999999E-2</c:v>
                </c:pt>
                <c:pt idx="291894">
                  <c:v>4.4819999999999999E-2</c:v>
                </c:pt>
                <c:pt idx="291895">
                  <c:v>4.4821E-2</c:v>
                </c:pt>
                <c:pt idx="291896">
                  <c:v>4.4821E-2</c:v>
                </c:pt>
                <c:pt idx="291897">
                  <c:v>4.4821E-2</c:v>
                </c:pt>
                <c:pt idx="291898">
                  <c:v>4.4821E-2</c:v>
                </c:pt>
                <c:pt idx="291899">
                  <c:v>4.4822000000000001E-2</c:v>
                </c:pt>
                <c:pt idx="291900">
                  <c:v>4.4822000000000001E-2</c:v>
                </c:pt>
                <c:pt idx="291901">
                  <c:v>4.4822000000000001E-2</c:v>
                </c:pt>
                <c:pt idx="291902">
                  <c:v>4.4822000000000001E-2</c:v>
                </c:pt>
                <c:pt idx="291903">
                  <c:v>4.4823000000000002E-2</c:v>
                </c:pt>
                <c:pt idx="291904">
                  <c:v>4.4823000000000002E-2</c:v>
                </c:pt>
                <c:pt idx="291905">
                  <c:v>4.4823000000000002E-2</c:v>
                </c:pt>
                <c:pt idx="291906">
                  <c:v>4.4823000000000002E-2</c:v>
                </c:pt>
                <c:pt idx="291907">
                  <c:v>4.4823000000000002E-2</c:v>
                </c:pt>
                <c:pt idx="291908">
                  <c:v>4.4824000000000003E-2</c:v>
                </c:pt>
                <c:pt idx="291909">
                  <c:v>4.4824000000000003E-2</c:v>
                </c:pt>
                <c:pt idx="291910">
                  <c:v>4.4824000000000003E-2</c:v>
                </c:pt>
                <c:pt idx="291911">
                  <c:v>4.4824000000000003E-2</c:v>
                </c:pt>
                <c:pt idx="291912">
                  <c:v>4.4824999999999997E-2</c:v>
                </c:pt>
                <c:pt idx="291913">
                  <c:v>4.4824999999999997E-2</c:v>
                </c:pt>
                <c:pt idx="291914">
                  <c:v>4.4824999999999997E-2</c:v>
                </c:pt>
                <c:pt idx="291915">
                  <c:v>4.4824999999999997E-2</c:v>
                </c:pt>
                <c:pt idx="291916">
                  <c:v>4.4824999999999997E-2</c:v>
                </c:pt>
                <c:pt idx="291917">
                  <c:v>4.4824999999999997E-2</c:v>
                </c:pt>
                <c:pt idx="291918">
                  <c:v>4.4824999999999997E-2</c:v>
                </c:pt>
                <c:pt idx="291919">
                  <c:v>4.4824999999999997E-2</c:v>
                </c:pt>
                <c:pt idx="291920">
                  <c:v>4.4824999999999997E-2</c:v>
                </c:pt>
                <c:pt idx="291921">
                  <c:v>4.4825999999999998E-2</c:v>
                </c:pt>
                <c:pt idx="291922">
                  <c:v>4.4825999999999998E-2</c:v>
                </c:pt>
                <c:pt idx="291923">
                  <c:v>4.4825999999999998E-2</c:v>
                </c:pt>
                <c:pt idx="291924">
                  <c:v>4.4825999999999998E-2</c:v>
                </c:pt>
                <c:pt idx="291925">
                  <c:v>4.4825999999999998E-2</c:v>
                </c:pt>
                <c:pt idx="291926">
                  <c:v>4.4825999999999998E-2</c:v>
                </c:pt>
                <c:pt idx="291927">
                  <c:v>4.4825999999999998E-2</c:v>
                </c:pt>
                <c:pt idx="291928">
                  <c:v>4.4824999999999997E-2</c:v>
                </c:pt>
                <c:pt idx="291929">
                  <c:v>4.4824999999999997E-2</c:v>
                </c:pt>
                <c:pt idx="291930">
                  <c:v>4.4824999999999997E-2</c:v>
                </c:pt>
                <c:pt idx="291931">
                  <c:v>4.4824999999999997E-2</c:v>
                </c:pt>
                <c:pt idx="291932">
                  <c:v>4.4824999999999997E-2</c:v>
                </c:pt>
                <c:pt idx="291933">
                  <c:v>4.4824999999999997E-2</c:v>
                </c:pt>
                <c:pt idx="291934">
                  <c:v>4.4824000000000003E-2</c:v>
                </c:pt>
                <c:pt idx="291935">
                  <c:v>4.4824000000000003E-2</c:v>
                </c:pt>
                <c:pt idx="291936">
                  <c:v>4.4824000000000003E-2</c:v>
                </c:pt>
                <c:pt idx="291937">
                  <c:v>4.4824000000000003E-2</c:v>
                </c:pt>
                <c:pt idx="291938">
                  <c:v>4.4823000000000002E-2</c:v>
                </c:pt>
                <c:pt idx="291939">
                  <c:v>4.4823000000000002E-2</c:v>
                </c:pt>
                <c:pt idx="291940">
                  <c:v>4.4822000000000001E-2</c:v>
                </c:pt>
                <c:pt idx="291941">
                  <c:v>4.4822000000000001E-2</c:v>
                </c:pt>
                <c:pt idx="291942">
                  <c:v>4.4821E-2</c:v>
                </c:pt>
                <c:pt idx="291943">
                  <c:v>4.4821E-2</c:v>
                </c:pt>
                <c:pt idx="291944">
                  <c:v>4.4821E-2</c:v>
                </c:pt>
                <c:pt idx="291945">
                  <c:v>4.4819999999999999E-2</c:v>
                </c:pt>
                <c:pt idx="291946">
                  <c:v>4.4819999999999999E-2</c:v>
                </c:pt>
                <c:pt idx="291947">
                  <c:v>4.4819999999999999E-2</c:v>
                </c:pt>
                <c:pt idx="291948">
                  <c:v>4.4818999999999998E-2</c:v>
                </c:pt>
                <c:pt idx="291949">
                  <c:v>4.4818999999999998E-2</c:v>
                </c:pt>
                <c:pt idx="291950">
                  <c:v>4.4817999999999997E-2</c:v>
                </c:pt>
                <c:pt idx="291951">
                  <c:v>4.4817999999999997E-2</c:v>
                </c:pt>
                <c:pt idx="291952">
                  <c:v>4.4817000000000003E-2</c:v>
                </c:pt>
                <c:pt idx="291953">
                  <c:v>4.4817000000000003E-2</c:v>
                </c:pt>
                <c:pt idx="291954">
                  <c:v>4.4816000000000002E-2</c:v>
                </c:pt>
                <c:pt idx="291955">
                  <c:v>4.4816000000000002E-2</c:v>
                </c:pt>
                <c:pt idx="291956">
                  <c:v>4.4816000000000002E-2</c:v>
                </c:pt>
                <c:pt idx="291957">
                  <c:v>4.4816000000000002E-2</c:v>
                </c:pt>
                <c:pt idx="291958">
                  <c:v>4.4815000000000001E-2</c:v>
                </c:pt>
                <c:pt idx="291959">
                  <c:v>4.4815000000000001E-2</c:v>
                </c:pt>
                <c:pt idx="291960">
                  <c:v>4.4815000000000001E-2</c:v>
                </c:pt>
                <c:pt idx="291961">
                  <c:v>4.4815000000000001E-2</c:v>
                </c:pt>
                <c:pt idx="291962">
                  <c:v>4.4815000000000001E-2</c:v>
                </c:pt>
                <c:pt idx="291963">
                  <c:v>4.4814E-2</c:v>
                </c:pt>
                <c:pt idx="291964">
                  <c:v>4.4814E-2</c:v>
                </c:pt>
                <c:pt idx="291965">
                  <c:v>4.4814E-2</c:v>
                </c:pt>
                <c:pt idx="291966">
                  <c:v>4.4814E-2</c:v>
                </c:pt>
                <c:pt idx="291967">
                  <c:v>4.4814E-2</c:v>
                </c:pt>
                <c:pt idx="291968">
                  <c:v>4.4815000000000001E-2</c:v>
                </c:pt>
                <c:pt idx="291969">
                  <c:v>4.4815000000000001E-2</c:v>
                </c:pt>
                <c:pt idx="291970">
                  <c:v>4.4815000000000001E-2</c:v>
                </c:pt>
                <c:pt idx="291971">
                  <c:v>4.4816000000000002E-2</c:v>
                </c:pt>
                <c:pt idx="291972">
                  <c:v>4.4816000000000002E-2</c:v>
                </c:pt>
                <c:pt idx="291973">
                  <c:v>4.4817000000000003E-2</c:v>
                </c:pt>
                <c:pt idx="291974">
                  <c:v>4.4817000000000003E-2</c:v>
                </c:pt>
                <c:pt idx="291975">
                  <c:v>4.4817999999999997E-2</c:v>
                </c:pt>
                <c:pt idx="291976">
                  <c:v>4.4817999999999997E-2</c:v>
                </c:pt>
                <c:pt idx="291977">
                  <c:v>4.4818999999999998E-2</c:v>
                </c:pt>
                <c:pt idx="291978">
                  <c:v>4.4819999999999999E-2</c:v>
                </c:pt>
                <c:pt idx="291979">
                  <c:v>4.4821E-2</c:v>
                </c:pt>
                <c:pt idx="291980">
                  <c:v>4.4822000000000001E-2</c:v>
                </c:pt>
                <c:pt idx="291981">
                  <c:v>4.4823000000000002E-2</c:v>
                </c:pt>
                <c:pt idx="291982">
                  <c:v>4.4824000000000003E-2</c:v>
                </c:pt>
                <c:pt idx="291983">
                  <c:v>4.4824999999999997E-2</c:v>
                </c:pt>
                <c:pt idx="291984">
                  <c:v>4.4825999999999998E-2</c:v>
                </c:pt>
                <c:pt idx="291985">
                  <c:v>4.4826999999999999E-2</c:v>
                </c:pt>
                <c:pt idx="291986">
                  <c:v>4.4828E-2</c:v>
                </c:pt>
                <c:pt idx="291987">
                  <c:v>4.4830000000000002E-2</c:v>
                </c:pt>
                <c:pt idx="291988">
                  <c:v>4.4831000000000003E-2</c:v>
                </c:pt>
                <c:pt idx="291989">
                  <c:v>4.4831999999999997E-2</c:v>
                </c:pt>
                <c:pt idx="291990">
                  <c:v>4.4833999999999999E-2</c:v>
                </c:pt>
                <c:pt idx="291991">
                  <c:v>4.4836000000000001E-2</c:v>
                </c:pt>
                <c:pt idx="291992">
                  <c:v>4.4837000000000002E-2</c:v>
                </c:pt>
                <c:pt idx="291993">
                  <c:v>4.4838999999999997E-2</c:v>
                </c:pt>
                <c:pt idx="291994">
                  <c:v>4.4840999999999999E-2</c:v>
                </c:pt>
                <c:pt idx="291995">
                  <c:v>4.4843000000000001E-2</c:v>
                </c:pt>
                <c:pt idx="291996">
                  <c:v>4.4844000000000002E-2</c:v>
                </c:pt>
                <c:pt idx="291997">
                  <c:v>4.4845999999999997E-2</c:v>
                </c:pt>
                <c:pt idx="291998">
                  <c:v>4.4847999999999999E-2</c:v>
                </c:pt>
                <c:pt idx="291999">
                  <c:v>4.4850000000000001E-2</c:v>
                </c:pt>
                <c:pt idx="292000">
                  <c:v>4.4852000000000003E-2</c:v>
                </c:pt>
                <c:pt idx="292001">
                  <c:v>4.4852999999999997E-2</c:v>
                </c:pt>
                <c:pt idx="292002">
                  <c:v>4.4854999999999999E-2</c:v>
                </c:pt>
                <c:pt idx="292003">
                  <c:v>4.4857000000000001E-2</c:v>
                </c:pt>
                <c:pt idx="292004">
                  <c:v>4.4859000000000003E-2</c:v>
                </c:pt>
                <c:pt idx="292005">
                  <c:v>4.4861999999999999E-2</c:v>
                </c:pt>
                <c:pt idx="292006">
                  <c:v>4.4864000000000001E-2</c:v>
                </c:pt>
                <c:pt idx="292007">
                  <c:v>4.4866000000000003E-2</c:v>
                </c:pt>
                <c:pt idx="292008">
                  <c:v>4.4867999999999998E-2</c:v>
                </c:pt>
                <c:pt idx="292009">
                  <c:v>4.487E-2</c:v>
                </c:pt>
                <c:pt idx="292010">
                  <c:v>4.4872000000000002E-2</c:v>
                </c:pt>
                <c:pt idx="292011">
                  <c:v>4.4873999999999997E-2</c:v>
                </c:pt>
                <c:pt idx="292012">
                  <c:v>4.4875999999999999E-2</c:v>
                </c:pt>
                <c:pt idx="292013">
                  <c:v>4.4878000000000001E-2</c:v>
                </c:pt>
                <c:pt idx="292014">
                  <c:v>4.4880000000000003E-2</c:v>
                </c:pt>
                <c:pt idx="292015">
                  <c:v>4.4881999999999998E-2</c:v>
                </c:pt>
                <c:pt idx="292016">
                  <c:v>4.4884E-2</c:v>
                </c:pt>
                <c:pt idx="292017">
                  <c:v>4.4886000000000002E-2</c:v>
                </c:pt>
                <c:pt idx="292018">
                  <c:v>4.4887999999999997E-2</c:v>
                </c:pt>
                <c:pt idx="292019">
                  <c:v>4.4889999999999999E-2</c:v>
                </c:pt>
                <c:pt idx="292020">
                  <c:v>4.4892000000000001E-2</c:v>
                </c:pt>
                <c:pt idx="292021">
                  <c:v>4.4894000000000003E-2</c:v>
                </c:pt>
                <c:pt idx="292022">
                  <c:v>4.4895999999999998E-2</c:v>
                </c:pt>
                <c:pt idx="292023">
                  <c:v>4.4898E-2</c:v>
                </c:pt>
                <c:pt idx="292024">
                  <c:v>4.4900000000000002E-2</c:v>
                </c:pt>
                <c:pt idx="292025">
                  <c:v>4.4901999999999997E-2</c:v>
                </c:pt>
                <c:pt idx="292026">
                  <c:v>4.4903999999999999E-2</c:v>
                </c:pt>
                <c:pt idx="292027">
                  <c:v>4.4906000000000001E-2</c:v>
                </c:pt>
                <c:pt idx="292028">
                  <c:v>4.4908000000000003E-2</c:v>
                </c:pt>
                <c:pt idx="292029">
                  <c:v>4.4909999999999999E-2</c:v>
                </c:pt>
                <c:pt idx="292030">
                  <c:v>4.4912000000000001E-2</c:v>
                </c:pt>
                <c:pt idx="292031">
                  <c:v>4.4913000000000002E-2</c:v>
                </c:pt>
                <c:pt idx="292032">
                  <c:v>4.4914999999999997E-2</c:v>
                </c:pt>
                <c:pt idx="292033">
                  <c:v>4.4916999999999999E-2</c:v>
                </c:pt>
                <c:pt idx="292034">
                  <c:v>4.4918E-2</c:v>
                </c:pt>
                <c:pt idx="292035">
                  <c:v>4.4920000000000002E-2</c:v>
                </c:pt>
                <c:pt idx="292036">
                  <c:v>4.4921999999999997E-2</c:v>
                </c:pt>
                <c:pt idx="292037">
                  <c:v>4.4922999999999998E-2</c:v>
                </c:pt>
                <c:pt idx="292038">
                  <c:v>4.4925E-2</c:v>
                </c:pt>
                <c:pt idx="292039">
                  <c:v>4.4926000000000001E-2</c:v>
                </c:pt>
                <c:pt idx="292040">
                  <c:v>4.4928000000000003E-2</c:v>
                </c:pt>
                <c:pt idx="292041">
                  <c:v>4.4928999999999997E-2</c:v>
                </c:pt>
                <c:pt idx="292042">
                  <c:v>4.4930999999999999E-2</c:v>
                </c:pt>
                <c:pt idx="292043">
                  <c:v>4.4932E-2</c:v>
                </c:pt>
                <c:pt idx="292044">
                  <c:v>4.4933000000000001E-2</c:v>
                </c:pt>
                <c:pt idx="292045">
                  <c:v>4.4934000000000002E-2</c:v>
                </c:pt>
                <c:pt idx="292046">
                  <c:v>4.4935999999999997E-2</c:v>
                </c:pt>
                <c:pt idx="292047">
                  <c:v>4.4936999999999998E-2</c:v>
                </c:pt>
                <c:pt idx="292048">
                  <c:v>4.4937999999999999E-2</c:v>
                </c:pt>
                <c:pt idx="292049">
                  <c:v>4.4939E-2</c:v>
                </c:pt>
                <c:pt idx="292050">
                  <c:v>4.4940000000000001E-2</c:v>
                </c:pt>
                <c:pt idx="292051">
                  <c:v>4.4941000000000002E-2</c:v>
                </c:pt>
                <c:pt idx="292052">
                  <c:v>4.4941000000000002E-2</c:v>
                </c:pt>
                <c:pt idx="292053">
                  <c:v>4.4942000000000003E-2</c:v>
                </c:pt>
                <c:pt idx="292054">
                  <c:v>4.4942999999999997E-2</c:v>
                </c:pt>
                <c:pt idx="292055">
                  <c:v>4.4943999999999998E-2</c:v>
                </c:pt>
                <c:pt idx="292056">
                  <c:v>4.4943999999999998E-2</c:v>
                </c:pt>
                <c:pt idx="292057">
                  <c:v>4.4943999999999998E-2</c:v>
                </c:pt>
                <c:pt idx="292058">
                  <c:v>4.4944999999999999E-2</c:v>
                </c:pt>
                <c:pt idx="292059">
                  <c:v>4.4944999999999999E-2</c:v>
                </c:pt>
                <c:pt idx="292060">
                  <c:v>4.4944999999999999E-2</c:v>
                </c:pt>
                <c:pt idx="292061">
                  <c:v>4.4946E-2</c:v>
                </c:pt>
                <c:pt idx="292062">
                  <c:v>4.4946E-2</c:v>
                </c:pt>
                <c:pt idx="292063">
                  <c:v>4.4946E-2</c:v>
                </c:pt>
                <c:pt idx="292064">
                  <c:v>4.4946E-2</c:v>
                </c:pt>
                <c:pt idx="292065">
                  <c:v>4.4946E-2</c:v>
                </c:pt>
                <c:pt idx="292066">
                  <c:v>4.4946E-2</c:v>
                </c:pt>
                <c:pt idx="292067">
                  <c:v>4.4944999999999999E-2</c:v>
                </c:pt>
                <c:pt idx="292068">
                  <c:v>4.4944999999999999E-2</c:v>
                </c:pt>
                <c:pt idx="292069">
                  <c:v>4.4944999999999999E-2</c:v>
                </c:pt>
                <c:pt idx="292070">
                  <c:v>4.4943999999999998E-2</c:v>
                </c:pt>
                <c:pt idx="292071">
                  <c:v>4.4942999999999997E-2</c:v>
                </c:pt>
                <c:pt idx="292072">
                  <c:v>4.4942999999999997E-2</c:v>
                </c:pt>
                <c:pt idx="292073">
                  <c:v>4.4942000000000003E-2</c:v>
                </c:pt>
                <c:pt idx="292074">
                  <c:v>4.4942000000000003E-2</c:v>
                </c:pt>
                <c:pt idx="292075">
                  <c:v>4.4941000000000002E-2</c:v>
                </c:pt>
                <c:pt idx="292076">
                  <c:v>4.4940000000000001E-2</c:v>
                </c:pt>
                <c:pt idx="292077">
                  <c:v>4.4939E-2</c:v>
                </c:pt>
                <c:pt idx="292078">
                  <c:v>4.4937999999999999E-2</c:v>
                </c:pt>
                <c:pt idx="292079">
                  <c:v>4.4936999999999998E-2</c:v>
                </c:pt>
                <c:pt idx="292080">
                  <c:v>4.4935999999999997E-2</c:v>
                </c:pt>
                <c:pt idx="292081">
                  <c:v>4.4935000000000003E-2</c:v>
                </c:pt>
                <c:pt idx="292082">
                  <c:v>4.4934000000000002E-2</c:v>
                </c:pt>
                <c:pt idx="292083">
                  <c:v>4.4933000000000001E-2</c:v>
                </c:pt>
                <c:pt idx="292084">
                  <c:v>4.4932E-2</c:v>
                </c:pt>
                <c:pt idx="292085">
                  <c:v>4.4930999999999999E-2</c:v>
                </c:pt>
                <c:pt idx="292086">
                  <c:v>4.4929999999999998E-2</c:v>
                </c:pt>
                <c:pt idx="292087">
                  <c:v>4.4928999999999997E-2</c:v>
                </c:pt>
                <c:pt idx="292088">
                  <c:v>4.4928000000000003E-2</c:v>
                </c:pt>
                <c:pt idx="292089">
                  <c:v>4.4927000000000002E-2</c:v>
                </c:pt>
                <c:pt idx="292090">
                  <c:v>4.4926000000000001E-2</c:v>
                </c:pt>
                <c:pt idx="292091">
                  <c:v>4.4925E-2</c:v>
                </c:pt>
                <c:pt idx="292092">
                  <c:v>4.4923999999999999E-2</c:v>
                </c:pt>
                <c:pt idx="292093">
                  <c:v>4.4922999999999998E-2</c:v>
                </c:pt>
                <c:pt idx="292094">
                  <c:v>4.4921999999999997E-2</c:v>
                </c:pt>
                <c:pt idx="292095">
                  <c:v>4.4921000000000003E-2</c:v>
                </c:pt>
                <c:pt idx="292096">
                  <c:v>4.4920000000000002E-2</c:v>
                </c:pt>
                <c:pt idx="292097">
                  <c:v>4.4919000000000001E-2</c:v>
                </c:pt>
                <c:pt idx="292098">
                  <c:v>4.4918E-2</c:v>
                </c:pt>
                <c:pt idx="292099">
                  <c:v>4.4918E-2</c:v>
                </c:pt>
                <c:pt idx="292100">
                  <c:v>4.4916999999999999E-2</c:v>
                </c:pt>
                <c:pt idx="292101">
                  <c:v>4.4915999999999998E-2</c:v>
                </c:pt>
                <c:pt idx="292102">
                  <c:v>4.4914999999999997E-2</c:v>
                </c:pt>
                <c:pt idx="292103">
                  <c:v>4.4914999999999997E-2</c:v>
                </c:pt>
                <c:pt idx="292104">
                  <c:v>4.4914000000000003E-2</c:v>
                </c:pt>
                <c:pt idx="292105">
                  <c:v>4.4914000000000003E-2</c:v>
                </c:pt>
                <c:pt idx="292106">
                  <c:v>4.4913000000000002E-2</c:v>
                </c:pt>
                <c:pt idx="292107">
                  <c:v>4.4913000000000002E-2</c:v>
                </c:pt>
                <c:pt idx="292108">
                  <c:v>4.4912000000000001E-2</c:v>
                </c:pt>
                <c:pt idx="292109">
                  <c:v>4.4912000000000001E-2</c:v>
                </c:pt>
                <c:pt idx="292110">
                  <c:v>4.4912000000000001E-2</c:v>
                </c:pt>
                <c:pt idx="292111">
                  <c:v>4.4912000000000001E-2</c:v>
                </c:pt>
                <c:pt idx="292112">
                  <c:v>4.4911E-2</c:v>
                </c:pt>
                <c:pt idx="292113">
                  <c:v>4.4911E-2</c:v>
                </c:pt>
                <c:pt idx="292114">
                  <c:v>4.4911E-2</c:v>
                </c:pt>
                <c:pt idx="292115">
                  <c:v>4.4911E-2</c:v>
                </c:pt>
                <c:pt idx="292116">
                  <c:v>4.4911E-2</c:v>
                </c:pt>
                <c:pt idx="292117">
                  <c:v>4.4911E-2</c:v>
                </c:pt>
                <c:pt idx="292118">
                  <c:v>4.4911E-2</c:v>
                </c:pt>
                <c:pt idx="292119">
                  <c:v>4.4911E-2</c:v>
                </c:pt>
                <c:pt idx="292120">
                  <c:v>4.4911E-2</c:v>
                </c:pt>
                <c:pt idx="292121">
                  <c:v>4.4911E-2</c:v>
                </c:pt>
                <c:pt idx="292122">
                  <c:v>4.4912000000000001E-2</c:v>
                </c:pt>
                <c:pt idx="292123">
                  <c:v>4.4912000000000001E-2</c:v>
                </c:pt>
                <c:pt idx="292124">
                  <c:v>4.4912000000000001E-2</c:v>
                </c:pt>
                <c:pt idx="292125">
                  <c:v>4.4912000000000001E-2</c:v>
                </c:pt>
                <c:pt idx="292126">
                  <c:v>4.4913000000000002E-2</c:v>
                </c:pt>
                <c:pt idx="292127">
                  <c:v>4.4913000000000002E-2</c:v>
                </c:pt>
                <c:pt idx="292128">
                  <c:v>4.4913000000000002E-2</c:v>
                </c:pt>
                <c:pt idx="292129">
                  <c:v>4.4913000000000002E-2</c:v>
                </c:pt>
                <c:pt idx="292130">
                  <c:v>4.4914000000000003E-2</c:v>
                </c:pt>
                <c:pt idx="292131">
                  <c:v>4.4914000000000003E-2</c:v>
                </c:pt>
                <c:pt idx="292132">
                  <c:v>4.4914000000000003E-2</c:v>
                </c:pt>
                <c:pt idx="292133">
                  <c:v>4.4914999999999997E-2</c:v>
                </c:pt>
                <c:pt idx="292134">
                  <c:v>4.4914999999999997E-2</c:v>
                </c:pt>
                <c:pt idx="292135">
                  <c:v>4.4915999999999998E-2</c:v>
                </c:pt>
                <c:pt idx="292136">
                  <c:v>4.4915999999999998E-2</c:v>
                </c:pt>
                <c:pt idx="292137">
                  <c:v>4.4915999999999998E-2</c:v>
                </c:pt>
                <c:pt idx="292138">
                  <c:v>4.4916999999999999E-2</c:v>
                </c:pt>
                <c:pt idx="292139">
                  <c:v>4.4916999999999999E-2</c:v>
                </c:pt>
                <c:pt idx="292140">
                  <c:v>4.4916999999999999E-2</c:v>
                </c:pt>
                <c:pt idx="292141">
                  <c:v>4.4918E-2</c:v>
                </c:pt>
                <c:pt idx="292142">
                  <c:v>4.4918E-2</c:v>
                </c:pt>
                <c:pt idx="292143">
                  <c:v>4.4918E-2</c:v>
                </c:pt>
                <c:pt idx="292144">
                  <c:v>4.4918E-2</c:v>
                </c:pt>
                <c:pt idx="292145">
                  <c:v>4.4919000000000001E-2</c:v>
                </c:pt>
                <c:pt idx="292146">
                  <c:v>4.4919000000000001E-2</c:v>
                </c:pt>
                <c:pt idx="292147">
                  <c:v>4.4920000000000002E-2</c:v>
                </c:pt>
                <c:pt idx="292148">
                  <c:v>4.4920000000000002E-2</c:v>
                </c:pt>
                <c:pt idx="292149">
                  <c:v>4.4920000000000002E-2</c:v>
                </c:pt>
                <c:pt idx="292150">
                  <c:v>4.4921000000000003E-2</c:v>
                </c:pt>
                <c:pt idx="292151">
                  <c:v>4.4921000000000003E-2</c:v>
                </c:pt>
                <c:pt idx="292152">
                  <c:v>4.4921000000000003E-2</c:v>
                </c:pt>
                <c:pt idx="292153">
                  <c:v>4.4921000000000003E-2</c:v>
                </c:pt>
                <c:pt idx="292154">
                  <c:v>4.4921999999999997E-2</c:v>
                </c:pt>
                <c:pt idx="292155">
                  <c:v>4.4921999999999997E-2</c:v>
                </c:pt>
                <c:pt idx="292156">
                  <c:v>4.4922999999999998E-2</c:v>
                </c:pt>
                <c:pt idx="292157">
                  <c:v>4.4922999999999998E-2</c:v>
                </c:pt>
                <c:pt idx="292158">
                  <c:v>4.4923999999999999E-2</c:v>
                </c:pt>
                <c:pt idx="292159">
                  <c:v>4.4925E-2</c:v>
                </c:pt>
                <c:pt idx="292160">
                  <c:v>4.4925E-2</c:v>
                </c:pt>
                <c:pt idx="292161">
                  <c:v>4.4926000000000001E-2</c:v>
                </c:pt>
                <c:pt idx="292162">
                  <c:v>4.4926000000000001E-2</c:v>
                </c:pt>
                <c:pt idx="292163">
                  <c:v>4.4927000000000002E-2</c:v>
                </c:pt>
                <c:pt idx="292164">
                  <c:v>4.4927000000000002E-2</c:v>
                </c:pt>
                <c:pt idx="292165">
                  <c:v>4.4928000000000003E-2</c:v>
                </c:pt>
                <c:pt idx="292166">
                  <c:v>4.4928999999999997E-2</c:v>
                </c:pt>
                <c:pt idx="292167">
                  <c:v>4.4929999999999998E-2</c:v>
                </c:pt>
                <c:pt idx="292168">
                  <c:v>4.4930999999999999E-2</c:v>
                </c:pt>
                <c:pt idx="292169">
                  <c:v>4.4932E-2</c:v>
                </c:pt>
                <c:pt idx="292170">
                  <c:v>4.4932E-2</c:v>
                </c:pt>
                <c:pt idx="292171">
                  <c:v>4.4933000000000001E-2</c:v>
                </c:pt>
                <c:pt idx="292172">
                  <c:v>4.4934000000000002E-2</c:v>
                </c:pt>
                <c:pt idx="292173">
                  <c:v>4.4935000000000003E-2</c:v>
                </c:pt>
                <c:pt idx="292174">
                  <c:v>4.4935999999999997E-2</c:v>
                </c:pt>
                <c:pt idx="292175">
                  <c:v>4.4936999999999998E-2</c:v>
                </c:pt>
                <c:pt idx="292176">
                  <c:v>4.4937999999999999E-2</c:v>
                </c:pt>
                <c:pt idx="292177">
                  <c:v>4.4939E-2</c:v>
                </c:pt>
                <c:pt idx="292178">
                  <c:v>4.4940000000000001E-2</c:v>
                </c:pt>
                <c:pt idx="292179">
                  <c:v>4.4942000000000003E-2</c:v>
                </c:pt>
                <c:pt idx="292180">
                  <c:v>4.4942999999999997E-2</c:v>
                </c:pt>
                <c:pt idx="292181">
                  <c:v>4.4943999999999998E-2</c:v>
                </c:pt>
                <c:pt idx="292182">
                  <c:v>4.4944999999999999E-2</c:v>
                </c:pt>
                <c:pt idx="292183">
                  <c:v>4.4946E-2</c:v>
                </c:pt>
                <c:pt idx="292184">
                  <c:v>4.4948000000000002E-2</c:v>
                </c:pt>
                <c:pt idx="292185">
                  <c:v>4.4949000000000003E-2</c:v>
                </c:pt>
                <c:pt idx="292186">
                  <c:v>4.4949999999999997E-2</c:v>
                </c:pt>
                <c:pt idx="292187">
                  <c:v>4.4950999999999998E-2</c:v>
                </c:pt>
                <c:pt idx="292188">
                  <c:v>4.4951999999999999E-2</c:v>
                </c:pt>
                <c:pt idx="292189">
                  <c:v>4.4953E-2</c:v>
                </c:pt>
                <c:pt idx="292190">
                  <c:v>4.4954000000000001E-2</c:v>
                </c:pt>
                <c:pt idx="292191">
                  <c:v>4.4955000000000002E-2</c:v>
                </c:pt>
                <c:pt idx="292192">
                  <c:v>4.4956999999999997E-2</c:v>
                </c:pt>
                <c:pt idx="292193">
                  <c:v>4.4957999999999998E-2</c:v>
                </c:pt>
                <c:pt idx="292194">
                  <c:v>4.4958999999999999E-2</c:v>
                </c:pt>
                <c:pt idx="292195">
                  <c:v>4.496E-2</c:v>
                </c:pt>
                <c:pt idx="292196">
                  <c:v>4.4961000000000001E-2</c:v>
                </c:pt>
                <c:pt idx="292197">
                  <c:v>4.4962000000000002E-2</c:v>
                </c:pt>
                <c:pt idx="292198">
                  <c:v>4.4962000000000002E-2</c:v>
                </c:pt>
                <c:pt idx="292199">
                  <c:v>4.4963000000000003E-2</c:v>
                </c:pt>
                <c:pt idx="292200">
                  <c:v>4.4963999999999997E-2</c:v>
                </c:pt>
                <c:pt idx="292201">
                  <c:v>4.4964999999999998E-2</c:v>
                </c:pt>
                <c:pt idx="292202">
                  <c:v>4.4964999999999998E-2</c:v>
                </c:pt>
                <c:pt idx="292203">
                  <c:v>4.4965999999999999E-2</c:v>
                </c:pt>
                <c:pt idx="292204">
                  <c:v>4.4967E-2</c:v>
                </c:pt>
                <c:pt idx="292205">
                  <c:v>4.4967E-2</c:v>
                </c:pt>
                <c:pt idx="292206">
                  <c:v>4.4968000000000001E-2</c:v>
                </c:pt>
                <c:pt idx="292207">
                  <c:v>4.4968000000000001E-2</c:v>
                </c:pt>
                <c:pt idx="292208">
                  <c:v>4.4969000000000002E-2</c:v>
                </c:pt>
                <c:pt idx="292209">
                  <c:v>4.4969000000000002E-2</c:v>
                </c:pt>
                <c:pt idx="292210">
                  <c:v>4.4969000000000002E-2</c:v>
                </c:pt>
                <c:pt idx="292211">
                  <c:v>4.4969000000000002E-2</c:v>
                </c:pt>
                <c:pt idx="292212">
                  <c:v>4.4969000000000002E-2</c:v>
                </c:pt>
                <c:pt idx="292213">
                  <c:v>4.4969000000000002E-2</c:v>
                </c:pt>
                <c:pt idx="292214">
                  <c:v>4.4968000000000001E-2</c:v>
                </c:pt>
                <c:pt idx="292215">
                  <c:v>4.4968000000000001E-2</c:v>
                </c:pt>
                <c:pt idx="292216">
                  <c:v>4.4968000000000001E-2</c:v>
                </c:pt>
                <c:pt idx="292217">
                  <c:v>4.4968000000000001E-2</c:v>
                </c:pt>
                <c:pt idx="292218">
                  <c:v>4.4967E-2</c:v>
                </c:pt>
                <c:pt idx="292219">
                  <c:v>4.4967E-2</c:v>
                </c:pt>
                <c:pt idx="292220">
                  <c:v>4.4965999999999999E-2</c:v>
                </c:pt>
                <c:pt idx="292221">
                  <c:v>4.4964999999999998E-2</c:v>
                </c:pt>
                <c:pt idx="292222">
                  <c:v>4.4963999999999997E-2</c:v>
                </c:pt>
                <c:pt idx="292223">
                  <c:v>4.4963000000000003E-2</c:v>
                </c:pt>
                <c:pt idx="292224">
                  <c:v>4.4962000000000002E-2</c:v>
                </c:pt>
                <c:pt idx="292225">
                  <c:v>4.4961000000000001E-2</c:v>
                </c:pt>
                <c:pt idx="292226">
                  <c:v>4.496E-2</c:v>
                </c:pt>
                <c:pt idx="292227">
                  <c:v>4.4958999999999999E-2</c:v>
                </c:pt>
                <c:pt idx="292228">
                  <c:v>4.4957999999999998E-2</c:v>
                </c:pt>
                <c:pt idx="292229">
                  <c:v>4.4956999999999997E-2</c:v>
                </c:pt>
                <c:pt idx="292230">
                  <c:v>4.4955000000000002E-2</c:v>
                </c:pt>
                <c:pt idx="292231">
                  <c:v>4.4954000000000001E-2</c:v>
                </c:pt>
                <c:pt idx="292232">
                  <c:v>4.4951999999999999E-2</c:v>
                </c:pt>
                <c:pt idx="292233">
                  <c:v>4.4950999999999998E-2</c:v>
                </c:pt>
                <c:pt idx="292234">
                  <c:v>4.4949000000000003E-2</c:v>
                </c:pt>
                <c:pt idx="292235">
                  <c:v>4.4947000000000001E-2</c:v>
                </c:pt>
                <c:pt idx="292236">
                  <c:v>4.4944999999999999E-2</c:v>
                </c:pt>
                <c:pt idx="292237">
                  <c:v>4.4943999999999998E-2</c:v>
                </c:pt>
                <c:pt idx="292238">
                  <c:v>4.4942000000000003E-2</c:v>
                </c:pt>
                <c:pt idx="292239">
                  <c:v>4.4940000000000001E-2</c:v>
                </c:pt>
                <c:pt idx="292240">
                  <c:v>4.4937999999999999E-2</c:v>
                </c:pt>
                <c:pt idx="292241">
                  <c:v>4.4935999999999997E-2</c:v>
                </c:pt>
                <c:pt idx="292242">
                  <c:v>4.4934000000000002E-2</c:v>
                </c:pt>
                <c:pt idx="292243">
                  <c:v>4.4932E-2</c:v>
                </c:pt>
                <c:pt idx="292244">
                  <c:v>4.4929999999999998E-2</c:v>
                </c:pt>
                <c:pt idx="292245">
                  <c:v>4.4928000000000003E-2</c:v>
                </c:pt>
                <c:pt idx="292246">
                  <c:v>4.4926000000000001E-2</c:v>
                </c:pt>
                <c:pt idx="292247">
                  <c:v>4.4923999999999999E-2</c:v>
                </c:pt>
                <c:pt idx="292248">
                  <c:v>4.4921999999999997E-2</c:v>
                </c:pt>
                <c:pt idx="292249">
                  <c:v>4.4920000000000002E-2</c:v>
                </c:pt>
                <c:pt idx="292250">
                  <c:v>4.4918E-2</c:v>
                </c:pt>
                <c:pt idx="292251">
                  <c:v>4.4915999999999998E-2</c:v>
                </c:pt>
                <c:pt idx="292252">
                  <c:v>4.4914000000000003E-2</c:v>
                </c:pt>
                <c:pt idx="292253">
                  <c:v>4.4912000000000001E-2</c:v>
                </c:pt>
                <c:pt idx="292254">
                  <c:v>4.4909999999999999E-2</c:v>
                </c:pt>
                <c:pt idx="292255">
                  <c:v>4.4908000000000003E-2</c:v>
                </c:pt>
                <c:pt idx="292256">
                  <c:v>4.4906000000000001E-2</c:v>
                </c:pt>
                <c:pt idx="292257">
                  <c:v>4.4903999999999999E-2</c:v>
                </c:pt>
                <c:pt idx="292258">
                  <c:v>4.4902999999999998E-2</c:v>
                </c:pt>
                <c:pt idx="292259">
                  <c:v>4.4901000000000003E-2</c:v>
                </c:pt>
                <c:pt idx="292260">
                  <c:v>4.4899000000000001E-2</c:v>
                </c:pt>
                <c:pt idx="292261">
                  <c:v>4.4898E-2</c:v>
                </c:pt>
                <c:pt idx="292262">
                  <c:v>4.4895999999999998E-2</c:v>
                </c:pt>
                <c:pt idx="292263">
                  <c:v>4.4894999999999997E-2</c:v>
                </c:pt>
                <c:pt idx="292264">
                  <c:v>4.4894000000000003E-2</c:v>
                </c:pt>
                <c:pt idx="292265">
                  <c:v>4.4893000000000002E-2</c:v>
                </c:pt>
                <c:pt idx="292266">
                  <c:v>4.4892000000000001E-2</c:v>
                </c:pt>
                <c:pt idx="292267">
                  <c:v>4.4889999999999999E-2</c:v>
                </c:pt>
                <c:pt idx="292268">
                  <c:v>4.4888999999999998E-2</c:v>
                </c:pt>
                <c:pt idx="292269">
                  <c:v>4.4888999999999998E-2</c:v>
                </c:pt>
                <c:pt idx="292270">
                  <c:v>4.4887999999999997E-2</c:v>
                </c:pt>
                <c:pt idx="292271">
                  <c:v>4.4887000000000003E-2</c:v>
                </c:pt>
                <c:pt idx="292272">
                  <c:v>4.4886000000000002E-2</c:v>
                </c:pt>
                <c:pt idx="292273">
                  <c:v>4.4886000000000002E-2</c:v>
                </c:pt>
                <c:pt idx="292274">
                  <c:v>4.4886000000000002E-2</c:v>
                </c:pt>
                <c:pt idx="292275">
                  <c:v>4.4886000000000002E-2</c:v>
                </c:pt>
                <c:pt idx="292276">
                  <c:v>4.4886000000000002E-2</c:v>
                </c:pt>
                <c:pt idx="292277">
                  <c:v>4.4886000000000002E-2</c:v>
                </c:pt>
                <c:pt idx="292278">
                  <c:v>4.4886000000000002E-2</c:v>
                </c:pt>
                <c:pt idx="292279">
                  <c:v>4.4886000000000002E-2</c:v>
                </c:pt>
                <c:pt idx="292280">
                  <c:v>4.4886000000000002E-2</c:v>
                </c:pt>
                <c:pt idx="292281">
                  <c:v>4.4886000000000002E-2</c:v>
                </c:pt>
                <c:pt idx="292282">
                  <c:v>4.4887000000000003E-2</c:v>
                </c:pt>
                <c:pt idx="292283">
                  <c:v>4.4887000000000003E-2</c:v>
                </c:pt>
                <c:pt idx="292284">
                  <c:v>4.4887999999999997E-2</c:v>
                </c:pt>
                <c:pt idx="292285">
                  <c:v>4.4888999999999998E-2</c:v>
                </c:pt>
                <c:pt idx="292286">
                  <c:v>4.4889999999999999E-2</c:v>
                </c:pt>
                <c:pt idx="292287">
                  <c:v>4.4891E-2</c:v>
                </c:pt>
                <c:pt idx="292288">
                  <c:v>4.4892000000000001E-2</c:v>
                </c:pt>
                <c:pt idx="292289">
                  <c:v>4.4893000000000002E-2</c:v>
                </c:pt>
                <c:pt idx="292290">
                  <c:v>4.4894000000000003E-2</c:v>
                </c:pt>
                <c:pt idx="292291">
                  <c:v>4.4895999999999998E-2</c:v>
                </c:pt>
                <c:pt idx="292292">
                  <c:v>4.4896999999999999E-2</c:v>
                </c:pt>
                <c:pt idx="292293">
                  <c:v>4.4898E-2</c:v>
                </c:pt>
                <c:pt idx="292294">
                  <c:v>4.4900000000000002E-2</c:v>
                </c:pt>
                <c:pt idx="292295">
                  <c:v>4.4901999999999997E-2</c:v>
                </c:pt>
                <c:pt idx="292296">
                  <c:v>4.4902999999999998E-2</c:v>
                </c:pt>
                <c:pt idx="292297">
                  <c:v>4.4905E-2</c:v>
                </c:pt>
                <c:pt idx="292298">
                  <c:v>4.4907000000000002E-2</c:v>
                </c:pt>
                <c:pt idx="292299">
                  <c:v>4.4908999999999998E-2</c:v>
                </c:pt>
                <c:pt idx="292300">
                  <c:v>4.4911E-2</c:v>
                </c:pt>
                <c:pt idx="292301">
                  <c:v>4.4913000000000002E-2</c:v>
                </c:pt>
                <c:pt idx="292302">
                  <c:v>4.4914999999999997E-2</c:v>
                </c:pt>
                <c:pt idx="292303">
                  <c:v>4.4916999999999999E-2</c:v>
                </c:pt>
                <c:pt idx="292304">
                  <c:v>4.4919000000000001E-2</c:v>
                </c:pt>
                <c:pt idx="292305">
                  <c:v>4.4921000000000003E-2</c:v>
                </c:pt>
                <c:pt idx="292306">
                  <c:v>4.4922999999999998E-2</c:v>
                </c:pt>
                <c:pt idx="292307">
                  <c:v>4.4925E-2</c:v>
                </c:pt>
                <c:pt idx="292308">
                  <c:v>4.4927000000000002E-2</c:v>
                </c:pt>
                <c:pt idx="292309">
                  <c:v>4.4929999999999998E-2</c:v>
                </c:pt>
                <c:pt idx="292310">
                  <c:v>4.4932E-2</c:v>
                </c:pt>
                <c:pt idx="292311">
                  <c:v>4.4934000000000002E-2</c:v>
                </c:pt>
                <c:pt idx="292312">
                  <c:v>4.4935999999999997E-2</c:v>
                </c:pt>
                <c:pt idx="292313">
                  <c:v>4.4937999999999999E-2</c:v>
                </c:pt>
                <c:pt idx="292314">
                  <c:v>4.4940000000000001E-2</c:v>
                </c:pt>
                <c:pt idx="292315">
                  <c:v>4.4942000000000003E-2</c:v>
                </c:pt>
                <c:pt idx="292316">
                  <c:v>4.4943999999999998E-2</c:v>
                </c:pt>
                <c:pt idx="292317">
                  <c:v>4.4946E-2</c:v>
                </c:pt>
                <c:pt idx="292318">
                  <c:v>4.4948000000000002E-2</c:v>
                </c:pt>
                <c:pt idx="292319">
                  <c:v>4.4949999999999997E-2</c:v>
                </c:pt>
                <c:pt idx="292320">
                  <c:v>4.4951999999999999E-2</c:v>
                </c:pt>
                <c:pt idx="292321">
                  <c:v>4.4954000000000001E-2</c:v>
                </c:pt>
                <c:pt idx="292322">
                  <c:v>4.4955000000000002E-2</c:v>
                </c:pt>
                <c:pt idx="292323">
                  <c:v>4.4956999999999997E-2</c:v>
                </c:pt>
                <c:pt idx="292324">
                  <c:v>4.4958999999999999E-2</c:v>
                </c:pt>
                <c:pt idx="292325">
                  <c:v>4.496E-2</c:v>
                </c:pt>
                <c:pt idx="292326">
                  <c:v>4.4962000000000002E-2</c:v>
                </c:pt>
                <c:pt idx="292327">
                  <c:v>4.4963000000000003E-2</c:v>
                </c:pt>
                <c:pt idx="292328">
                  <c:v>4.4963999999999997E-2</c:v>
                </c:pt>
                <c:pt idx="292329">
                  <c:v>4.4964999999999998E-2</c:v>
                </c:pt>
                <c:pt idx="292330">
                  <c:v>4.4965999999999999E-2</c:v>
                </c:pt>
                <c:pt idx="292331">
                  <c:v>4.4967E-2</c:v>
                </c:pt>
                <c:pt idx="292332">
                  <c:v>4.4968000000000001E-2</c:v>
                </c:pt>
                <c:pt idx="292333">
                  <c:v>4.4969000000000002E-2</c:v>
                </c:pt>
                <c:pt idx="292334">
                  <c:v>4.4970000000000003E-2</c:v>
                </c:pt>
                <c:pt idx="292335">
                  <c:v>4.4970999999999997E-2</c:v>
                </c:pt>
                <c:pt idx="292336">
                  <c:v>4.4971999999999998E-2</c:v>
                </c:pt>
                <c:pt idx="292337">
                  <c:v>4.4971999999999998E-2</c:v>
                </c:pt>
                <c:pt idx="292338">
                  <c:v>4.4972999999999999E-2</c:v>
                </c:pt>
                <c:pt idx="292339">
                  <c:v>4.4972999999999999E-2</c:v>
                </c:pt>
                <c:pt idx="292340">
                  <c:v>4.4972999999999999E-2</c:v>
                </c:pt>
                <c:pt idx="292341">
                  <c:v>4.4972999999999999E-2</c:v>
                </c:pt>
                <c:pt idx="292342">
                  <c:v>4.4972999999999999E-2</c:v>
                </c:pt>
                <c:pt idx="292343">
                  <c:v>4.4972999999999999E-2</c:v>
                </c:pt>
                <c:pt idx="292344">
                  <c:v>4.4974E-2</c:v>
                </c:pt>
                <c:pt idx="292345">
                  <c:v>4.4974E-2</c:v>
                </c:pt>
                <c:pt idx="292346">
                  <c:v>4.4974E-2</c:v>
                </c:pt>
                <c:pt idx="292347">
                  <c:v>4.4972999999999999E-2</c:v>
                </c:pt>
                <c:pt idx="292348">
                  <c:v>4.4972999999999999E-2</c:v>
                </c:pt>
                <c:pt idx="292349">
                  <c:v>4.4972999999999999E-2</c:v>
                </c:pt>
                <c:pt idx="292350">
                  <c:v>4.4972999999999999E-2</c:v>
                </c:pt>
                <c:pt idx="292351">
                  <c:v>4.4971999999999998E-2</c:v>
                </c:pt>
                <c:pt idx="292352">
                  <c:v>4.4971999999999998E-2</c:v>
                </c:pt>
                <c:pt idx="292353">
                  <c:v>4.4970999999999997E-2</c:v>
                </c:pt>
                <c:pt idx="292354">
                  <c:v>4.4970999999999997E-2</c:v>
                </c:pt>
                <c:pt idx="292355">
                  <c:v>4.4970000000000003E-2</c:v>
                </c:pt>
                <c:pt idx="292356">
                  <c:v>4.4970000000000003E-2</c:v>
                </c:pt>
                <c:pt idx="292357">
                  <c:v>4.4969000000000002E-2</c:v>
                </c:pt>
                <c:pt idx="292358">
                  <c:v>4.4969000000000002E-2</c:v>
                </c:pt>
                <c:pt idx="292359">
                  <c:v>4.4968000000000001E-2</c:v>
                </c:pt>
                <c:pt idx="292360">
                  <c:v>4.4968000000000001E-2</c:v>
                </c:pt>
                <c:pt idx="292361">
                  <c:v>4.4967E-2</c:v>
                </c:pt>
                <c:pt idx="292362">
                  <c:v>4.4965999999999999E-2</c:v>
                </c:pt>
                <c:pt idx="292363">
                  <c:v>4.4964999999999998E-2</c:v>
                </c:pt>
                <c:pt idx="292364">
                  <c:v>4.4964999999999998E-2</c:v>
                </c:pt>
                <c:pt idx="292365">
                  <c:v>4.4963999999999997E-2</c:v>
                </c:pt>
                <c:pt idx="292366">
                  <c:v>4.4963000000000003E-2</c:v>
                </c:pt>
                <c:pt idx="292367">
                  <c:v>4.4963000000000003E-2</c:v>
                </c:pt>
                <c:pt idx="292368">
                  <c:v>4.4962000000000002E-2</c:v>
                </c:pt>
                <c:pt idx="292369">
                  <c:v>4.4962000000000002E-2</c:v>
                </c:pt>
                <c:pt idx="292370">
                  <c:v>4.4961000000000001E-2</c:v>
                </c:pt>
                <c:pt idx="292371">
                  <c:v>4.4961000000000001E-2</c:v>
                </c:pt>
                <c:pt idx="292372">
                  <c:v>4.496E-2</c:v>
                </c:pt>
                <c:pt idx="292373">
                  <c:v>4.496E-2</c:v>
                </c:pt>
                <c:pt idx="292374">
                  <c:v>4.4958999999999999E-2</c:v>
                </c:pt>
                <c:pt idx="292375">
                  <c:v>4.4958999999999999E-2</c:v>
                </c:pt>
                <c:pt idx="292376">
                  <c:v>4.4957999999999998E-2</c:v>
                </c:pt>
                <c:pt idx="292377">
                  <c:v>4.4957999999999998E-2</c:v>
                </c:pt>
                <c:pt idx="292378">
                  <c:v>4.4957999999999998E-2</c:v>
                </c:pt>
                <c:pt idx="292379">
                  <c:v>4.4956999999999997E-2</c:v>
                </c:pt>
                <c:pt idx="292380">
                  <c:v>4.4956999999999997E-2</c:v>
                </c:pt>
                <c:pt idx="292381">
                  <c:v>4.4956999999999997E-2</c:v>
                </c:pt>
                <c:pt idx="292382">
                  <c:v>4.4956999999999997E-2</c:v>
                </c:pt>
                <c:pt idx="292383">
                  <c:v>4.4956999999999997E-2</c:v>
                </c:pt>
                <c:pt idx="292384">
                  <c:v>4.4956999999999997E-2</c:v>
                </c:pt>
                <c:pt idx="292385">
                  <c:v>4.4956999999999997E-2</c:v>
                </c:pt>
                <c:pt idx="292386">
                  <c:v>4.4956999999999997E-2</c:v>
                </c:pt>
                <c:pt idx="292387">
                  <c:v>4.4956999999999997E-2</c:v>
                </c:pt>
                <c:pt idx="292388">
                  <c:v>4.4956999999999997E-2</c:v>
                </c:pt>
                <c:pt idx="292389">
                  <c:v>4.4956999999999997E-2</c:v>
                </c:pt>
                <c:pt idx="292390">
                  <c:v>4.4956999999999997E-2</c:v>
                </c:pt>
                <c:pt idx="292391">
                  <c:v>4.4956999999999997E-2</c:v>
                </c:pt>
                <c:pt idx="292392">
                  <c:v>4.4957999999999998E-2</c:v>
                </c:pt>
                <c:pt idx="292393">
                  <c:v>4.4957999999999998E-2</c:v>
                </c:pt>
                <c:pt idx="292394">
                  <c:v>4.4957999999999998E-2</c:v>
                </c:pt>
                <c:pt idx="292395">
                  <c:v>4.4958999999999999E-2</c:v>
                </c:pt>
                <c:pt idx="292396">
                  <c:v>4.4958999999999999E-2</c:v>
                </c:pt>
                <c:pt idx="292397">
                  <c:v>4.4958999999999999E-2</c:v>
                </c:pt>
                <c:pt idx="292398">
                  <c:v>4.496E-2</c:v>
                </c:pt>
                <c:pt idx="292399">
                  <c:v>4.496E-2</c:v>
                </c:pt>
                <c:pt idx="292400">
                  <c:v>4.496E-2</c:v>
                </c:pt>
                <c:pt idx="292401">
                  <c:v>4.4961000000000001E-2</c:v>
                </c:pt>
                <c:pt idx="292402">
                  <c:v>4.4961000000000001E-2</c:v>
                </c:pt>
                <c:pt idx="292403">
                  <c:v>4.4962000000000002E-2</c:v>
                </c:pt>
                <c:pt idx="292404">
                  <c:v>4.4962000000000002E-2</c:v>
                </c:pt>
                <c:pt idx="292405">
                  <c:v>4.4963000000000003E-2</c:v>
                </c:pt>
                <c:pt idx="292406">
                  <c:v>4.4963999999999997E-2</c:v>
                </c:pt>
                <c:pt idx="292407">
                  <c:v>4.4963999999999997E-2</c:v>
                </c:pt>
                <c:pt idx="292408">
                  <c:v>4.4964999999999998E-2</c:v>
                </c:pt>
                <c:pt idx="292409">
                  <c:v>4.4964999999999998E-2</c:v>
                </c:pt>
                <c:pt idx="292410">
                  <c:v>4.4964999999999998E-2</c:v>
                </c:pt>
                <c:pt idx="292411">
                  <c:v>4.4965999999999999E-2</c:v>
                </c:pt>
                <c:pt idx="292412">
                  <c:v>4.4965999999999999E-2</c:v>
                </c:pt>
                <c:pt idx="292413">
                  <c:v>4.4967E-2</c:v>
                </c:pt>
                <c:pt idx="292414">
                  <c:v>4.4967E-2</c:v>
                </c:pt>
                <c:pt idx="292415">
                  <c:v>4.4968000000000001E-2</c:v>
                </c:pt>
                <c:pt idx="292416">
                  <c:v>4.4969000000000002E-2</c:v>
                </c:pt>
                <c:pt idx="292417">
                  <c:v>4.4969000000000002E-2</c:v>
                </c:pt>
                <c:pt idx="292418">
                  <c:v>4.4970000000000003E-2</c:v>
                </c:pt>
                <c:pt idx="292419">
                  <c:v>4.4970000000000003E-2</c:v>
                </c:pt>
                <c:pt idx="292420">
                  <c:v>4.4970999999999997E-2</c:v>
                </c:pt>
                <c:pt idx="292421">
                  <c:v>4.4970999999999997E-2</c:v>
                </c:pt>
                <c:pt idx="292422">
                  <c:v>4.4971999999999998E-2</c:v>
                </c:pt>
                <c:pt idx="292423">
                  <c:v>4.4971999999999998E-2</c:v>
                </c:pt>
                <c:pt idx="292424">
                  <c:v>4.4971999999999998E-2</c:v>
                </c:pt>
                <c:pt idx="292425">
                  <c:v>4.4972999999999999E-2</c:v>
                </c:pt>
                <c:pt idx="292426">
                  <c:v>4.4972999999999999E-2</c:v>
                </c:pt>
                <c:pt idx="292427">
                  <c:v>4.4974E-2</c:v>
                </c:pt>
                <c:pt idx="292428">
                  <c:v>4.4975000000000001E-2</c:v>
                </c:pt>
                <c:pt idx="292429">
                  <c:v>4.4975000000000001E-2</c:v>
                </c:pt>
                <c:pt idx="292430">
                  <c:v>4.4976000000000002E-2</c:v>
                </c:pt>
                <c:pt idx="292431">
                  <c:v>4.4976000000000002E-2</c:v>
                </c:pt>
                <c:pt idx="292432">
                  <c:v>4.4977000000000003E-2</c:v>
                </c:pt>
                <c:pt idx="292433">
                  <c:v>4.4977000000000003E-2</c:v>
                </c:pt>
                <c:pt idx="292434">
                  <c:v>4.4977000000000003E-2</c:v>
                </c:pt>
                <c:pt idx="292435">
                  <c:v>4.4977999999999997E-2</c:v>
                </c:pt>
                <c:pt idx="292436">
                  <c:v>4.4977999999999997E-2</c:v>
                </c:pt>
                <c:pt idx="292437">
                  <c:v>4.4978999999999998E-2</c:v>
                </c:pt>
                <c:pt idx="292438">
                  <c:v>4.4979999999999999E-2</c:v>
                </c:pt>
                <c:pt idx="292439">
                  <c:v>4.4979999999999999E-2</c:v>
                </c:pt>
                <c:pt idx="292440">
                  <c:v>4.4981E-2</c:v>
                </c:pt>
                <c:pt idx="292441">
                  <c:v>4.4981E-2</c:v>
                </c:pt>
                <c:pt idx="292442">
                  <c:v>4.4982000000000001E-2</c:v>
                </c:pt>
                <c:pt idx="292443">
                  <c:v>4.4983000000000002E-2</c:v>
                </c:pt>
                <c:pt idx="292444">
                  <c:v>4.4983000000000002E-2</c:v>
                </c:pt>
                <c:pt idx="292445">
                  <c:v>4.4984000000000003E-2</c:v>
                </c:pt>
                <c:pt idx="292446">
                  <c:v>4.4984000000000003E-2</c:v>
                </c:pt>
                <c:pt idx="292447">
                  <c:v>4.4984999999999997E-2</c:v>
                </c:pt>
                <c:pt idx="292448">
                  <c:v>4.4985999999999998E-2</c:v>
                </c:pt>
                <c:pt idx="292449">
                  <c:v>4.4985999999999998E-2</c:v>
                </c:pt>
                <c:pt idx="292450">
                  <c:v>4.4986999999999999E-2</c:v>
                </c:pt>
                <c:pt idx="292451">
                  <c:v>4.4988E-2</c:v>
                </c:pt>
                <c:pt idx="292452">
                  <c:v>4.4989000000000001E-2</c:v>
                </c:pt>
                <c:pt idx="292453">
                  <c:v>4.4990000000000002E-2</c:v>
                </c:pt>
                <c:pt idx="292454">
                  <c:v>4.4991000000000003E-2</c:v>
                </c:pt>
                <c:pt idx="292455">
                  <c:v>4.4991000000000003E-2</c:v>
                </c:pt>
                <c:pt idx="292456">
                  <c:v>4.4991999999999997E-2</c:v>
                </c:pt>
                <c:pt idx="292457">
                  <c:v>4.4992999999999998E-2</c:v>
                </c:pt>
                <c:pt idx="292458">
                  <c:v>4.4993999999999999E-2</c:v>
                </c:pt>
                <c:pt idx="292459">
                  <c:v>4.4995E-2</c:v>
                </c:pt>
                <c:pt idx="292460">
                  <c:v>4.4996000000000001E-2</c:v>
                </c:pt>
                <c:pt idx="292461">
                  <c:v>4.4997000000000002E-2</c:v>
                </c:pt>
                <c:pt idx="292462">
                  <c:v>4.4998000000000003E-2</c:v>
                </c:pt>
                <c:pt idx="292463">
                  <c:v>4.4998999999999997E-2</c:v>
                </c:pt>
                <c:pt idx="292464">
                  <c:v>4.4999999999999998E-2</c:v>
                </c:pt>
                <c:pt idx="292465">
                  <c:v>4.5000999999999999E-2</c:v>
                </c:pt>
                <c:pt idx="292466">
                  <c:v>4.5002E-2</c:v>
                </c:pt>
                <c:pt idx="292467">
                  <c:v>4.5004000000000002E-2</c:v>
                </c:pt>
                <c:pt idx="292468">
                  <c:v>4.5005000000000003E-2</c:v>
                </c:pt>
                <c:pt idx="292469">
                  <c:v>4.5005999999999997E-2</c:v>
                </c:pt>
                <c:pt idx="292470">
                  <c:v>4.5006999999999998E-2</c:v>
                </c:pt>
                <c:pt idx="292471">
                  <c:v>4.5007999999999999E-2</c:v>
                </c:pt>
                <c:pt idx="292472">
                  <c:v>4.5009E-2</c:v>
                </c:pt>
                <c:pt idx="292473">
                  <c:v>4.5010000000000001E-2</c:v>
                </c:pt>
                <c:pt idx="292474">
                  <c:v>4.5012000000000003E-2</c:v>
                </c:pt>
                <c:pt idx="292475">
                  <c:v>4.5012999999999997E-2</c:v>
                </c:pt>
                <c:pt idx="292476">
                  <c:v>4.5013999999999998E-2</c:v>
                </c:pt>
                <c:pt idx="292477">
                  <c:v>4.5014999999999999E-2</c:v>
                </c:pt>
                <c:pt idx="292478">
                  <c:v>4.5017000000000001E-2</c:v>
                </c:pt>
                <c:pt idx="292479">
                  <c:v>4.5018000000000002E-2</c:v>
                </c:pt>
                <c:pt idx="292480">
                  <c:v>4.5019000000000003E-2</c:v>
                </c:pt>
                <c:pt idx="292481">
                  <c:v>4.5019999999999998E-2</c:v>
                </c:pt>
                <c:pt idx="292482">
                  <c:v>4.5020999999999999E-2</c:v>
                </c:pt>
                <c:pt idx="292483">
                  <c:v>4.5023000000000001E-2</c:v>
                </c:pt>
                <c:pt idx="292484">
                  <c:v>4.5024000000000002E-2</c:v>
                </c:pt>
                <c:pt idx="292485">
                  <c:v>4.5025000000000003E-2</c:v>
                </c:pt>
                <c:pt idx="292486">
                  <c:v>4.5026999999999998E-2</c:v>
                </c:pt>
                <c:pt idx="292487">
                  <c:v>4.5027999999999999E-2</c:v>
                </c:pt>
                <c:pt idx="292488">
                  <c:v>4.5029E-2</c:v>
                </c:pt>
                <c:pt idx="292489">
                  <c:v>4.5031000000000002E-2</c:v>
                </c:pt>
                <c:pt idx="292490">
                  <c:v>4.5032000000000003E-2</c:v>
                </c:pt>
                <c:pt idx="292491">
                  <c:v>4.5032999999999997E-2</c:v>
                </c:pt>
                <c:pt idx="292492">
                  <c:v>4.5033999999999998E-2</c:v>
                </c:pt>
                <c:pt idx="292493">
                  <c:v>4.5036E-2</c:v>
                </c:pt>
                <c:pt idx="292494">
                  <c:v>4.5037000000000001E-2</c:v>
                </c:pt>
                <c:pt idx="292495">
                  <c:v>4.5038000000000002E-2</c:v>
                </c:pt>
                <c:pt idx="292496">
                  <c:v>4.5039000000000003E-2</c:v>
                </c:pt>
                <c:pt idx="292497">
                  <c:v>4.5040999999999998E-2</c:v>
                </c:pt>
                <c:pt idx="292498">
                  <c:v>4.5041999999999999E-2</c:v>
                </c:pt>
                <c:pt idx="292499">
                  <c:v>4.5043E-2</c:v>
                </c:pt>
                <c:pt idx="292500">
                  <c:v>4.5045000000000002E-2</c:v>
                </c:pt>
                <c:pt idx="292501">
                  <c:v>4.5046000000000003E-2</c:v>
                </c:pt>
                <c:pt idx="292502">
                  <c:v>4.5046999999999997E-2</c:v>
                </c:pt>
                <c:pt idx="292503">
                  <c:v>4.5047999999999998E-2</c:v>
                </c:pt>
                <c:pt idx="292504">
                  <c:v>4.5048999999999999E-2</c:v>
                </c:pt>
                <c:pt idx="292505">
                  <c:v>4.5051000000000001E-2</c:v>
                </c:pt>
                <c:pt idx="292506">
                  <c:v>4.5052000000000002E-2</c:v>
                </c:pt>
                <c:pt idx="292507">
                  <c:v>4.5053000000000003E-2</c:v>
                </c:pt>
                <c:pt idx="292508">
                  <c:v>4.5053999999999997E-2</c:v>
                </c:pt>
                <c:pt idx="292509">
                  <c:v>4.5054999999999998E-2</c:v>
                </c:pt>
                <c:pt idx="292510">
                  <c:v>4.5055999999999999E-2</c:v>
                </c:pt>
                <c:pt idx="292511">
                  <c:v>4.5057E-2</c:v>
                </c:pt>
                <c:pt idx="292512">
                  <c:v>4.5058000000000001E-2</c:v>
                </c:pt>
                <c:pt idx="292513">
                  <c:v>4.5059000000000002E-2</c:v>
                </c:pt>
                <c:pt idx="292514">
                  <c:v>4.5060000000000003E-2</c:v>
                </c:pt>
                <c:pt idx="292515">
                  <c:v>4.5060999999999997E-2</c:v>
                </c:pt>
                <c:pt idx="292516">
                  <c:v>4.5061999999999998E-2</c:v>
                </c:pt>
                <c:pt idx="292517">
                  <c:v>4.5062999999999999E-2</c:v>
                </c:pt>
                <c:pt idx="292518">
                  <c:v>4.5062999999999999E-2</c:v>
                </c:pt>
                <c:pt idx="292519">
                  <c:v>4.5064E-2</c:v>
                </c:pt>
                <c:pt idx="292520">
                  <c:v>4.5065000000000001E-2</c:v>
                </c:pt>
                <c:pt idx="292521">
                  <c:v>4.5065000000000001E-2</c:v>
                </c:pt>
                <c:pt idx="292522">
                  <c:v>4.5066000000000002E-2</c:v>
                </c:pt>
                <c:pt idx="292523">
                  <c:v>4.5067000000000003E-2</c:v>
                </c:pt>
                <c:pt idx="292524">
                  <c:v>4.5067000000000003E-2</c:v>
                </c:pt>
                <c:pt idx="292525">
                  <c:v>4.5067000000000003E-2</c:v>
                </c:pt>
                <c:pt idx="292526">
                  <c:v>4.5067999999999997E-2</c:v>
                </c:pt>
                <c:pt idx="292527">
                  <c:v>4.5067999999999997E-2</c:v>
                </c:pt>
                <c:pt idx="292528">
                  <c:v>4.5067999999999997E-2</c:v>
                </c:pt>
                <c:pt idx="292529">
                  <c:v>4.5067999999999997E-2</c:v>
                </c:pt>
                <c:pt idx="292530">
                  <c:v>4.5067999999999997E-2</c:v>
                </c:pt>
                <c:pt idx="292531">
                  <c:v>4.5067999999999997E-2</c:v>
                </c:pt>
                <c:pt idx="292532">
                  <c:v>4.5067999999999997E-2</c:v>
                </c:pt>
                <c:pt idx="292533">
                  <c:v>4.5067999999999997E-2</c:v>
                </c:pt>
                <c:pt idx="292534">
                  <c:v>4.5067999999999997E-2</c:v>
                </c:pt>
                <c:pt idx="292535">
                  <c:v>4.5067999999999997E-2</c:v>
                </c:pt>
                <c:pt idx="292536">
                  <c:v>4.5067999999999997E-2</c:v>
                </c:pt>
                <c:pt idx="292537">
                  <c:v>4.5067999999999997E-2</c:v>
                </c:pt>
                <c:pt idx="292538">
                  <c:v>4.5067000000000003E-2</c:v>
                </c:pt>
                <c:pt idx="292539">
                  <c:v>4.5067000000000003E-2</c:v>
                </c:pt>
                <c:pt idx="292540">
                  <c:v>4.5066000000000002E-2</c:v>
                </c:pt>
                <c:pt idx="292541">
                  <c:v>4.5066000000000002E-2</c:v>
                </c:pt>
                <c:pt idx="292542">
                  <c:v>4.5065000000000001E-2</c:v>
                </c:pt>
                <c:pt idx="292543">
                  <c:v>4.5065000000000001E-2</c:v>
                </c:pt>
                <c:pt idx="292544">
                  <c:v>4.5064E-2</c:v>
                </c:pt>
                <c:pt idx="292545">
                  <c:v>4.5064E-2</c:v>
                </c:pt>
                <c:pt idx="292546">
                  <c:v>4.5062999999999999E-2</c:v>
                </c:pt>
                <c:pt idx="292547">
                  <c:v>4.5062999999999999E-2</c:v>
                </c:pt>
                <c:pt idx="292548">
                  <c:v>4.5061999999999998E-2</c:v>
                </c:pt>
                <c:pt idx="292549">
                  <c:v>4.5060999999999997E-2</c:v>
                </c:pt>
                <c:pt idx="292550">
                  <c:v>4.5060000000000003E-2</c:v>
                </c:pt>
                <c:pt idx="292551">
                  <c:v>4.5060000000000003E-2</c:v>
                </c:pt>
                <c:pt idx="292552">
                  <c:v>4.5059000000000002E-2</c:v>
                </c:pt>
                <c:pt idx="292553">
                  <c:v>4.5058000000000001E-2</c:v>
                </c:pt>
                <c:pt idx="292554">
                  <c:v>4.5057E-2</c:v>
                </c:pt>
                <c:pt idx="292555">
                  <c:v>4.5055999999999999E-2</c:v>
                </c:pt>
                <c:pt idx="292556">
                  <c:v>4.5055999999999999E-2</c:v>
                </c:pt>
                <c:pt idx="292557">
                  <c:v>4.5054999999999998E-2</c:v>
                </c:pt>
                <c:pt idx="292558">
                  <c:v>4.5053999999999997E-2</c:v>
                </c:pt>
                <c:pt idx="292559">
                  <c:v>4.5053999999999997E-2</c:v>
                </c:pt>
                <c:pt idx="292560">
                  <c:v>4.5053000000000003E-2</c:v>
                </c:pt>
                <c:pt idx="292561">
                  <c:v>4.5052000000000002E-2</c:v>
                </c:pt>
                <c:pt idx="292562">
                  <c:v>4.5051000000000001E-2</c:v>
                </c:pt>
                <c:pt idx="292563">
                  <c:v>4.505E-2</c:v>
                </c:pt>
                <c:pt idx="292564">
                  <c:v>4.505E-2</c:v>
                </c:pt>
                <c:pt idx="292565">
                  <c:v>4.5048999999999999E-2</c:v>
                </c:pt>
                <c:pt idx="292566">
                  <c:v>4.5047999999999998E-2</c:v>
                </c:pt>
                <c:pt idx="292567">
                  <c:v>4.5046999999999997E-2</c:v>
                </c:pt>
                <c:pt idx="292568">
                  <c:v>4.5046999999999997E-2</c:v>
                </c:pt>
                <c:pt idx="292569">
                  <c:v>4.5046000000000003E-2</c:v>
                </c:pt>
                <c:pt idx="292570">
                  <c:v>4.5046000000000003E-2</c:v>
                </c:pt>
                <c:pt idx="292571">
                  <c:v>4.5045000000000002E-2</c:v>
                </c:pt>
                <c:pt idx="292572">
                  <c:v>4.5045000000000002E-2</c:v>
                </c:pt>
                <c:pt idx="292573">
                  <c:v>4.5044000000000001E-2</c:v>
                </c:pt>
                <c:pt idx="292574">
                  <c:v>4.5043E-2</c:v>
                </c:pt>
                <c:pt idx="292575">
                  <c:v>4.5043E-2</c:v>
                </c:pt>
                <c:pt idx="292576">
                  <c:v>4.5041999999999999E-2</c:v>
                </c:pt>
                <c:pt idx="292577">
                  <c:v>4.5041999999999999E-2</c:v>
                </c:pt>
                <c:pt idx="292578">
                  <c:v>4.5041999999999999E-2</c:v>
                </c:pt>
                <c:pt idx="292579">
                  <c:v>4.5040999999999998E-2</c:v>
                </c:pt>
                <c:pt idx="292580">
                  <c:v>4.5040999999999998E-2</c:v>
                </c:pt>
                <c:pt idx="292581">
                  <c:v>4.5040999999999998E-2</c:v>
                </c:pt>
                <c:pt idx="292582">
                  <c:v>4.5040999999999998E-2</c:v>
                </c:pt>
                <c:pt idx="292583">
                  <c:v>4.5039999999999997E-2</c:v>
                </c:pt>
                <c:pt idx="292584">
                  <c:v>4.5039999999999997E-2</c:v>
                </c:pt>
                <c:pt idx="292585">
                  <c:v>4.5039999999999997E-2</c:v>
                </c:pt>
                <c:pt idx="292586">
                  <c:v>4.5039999999999997E-2</c:v>
                </c:pt>
                <c:pt idx="292587">
                  <c:v>4.5039999999999997E-2</c:v>
                </c:pt>
                <c:pt idx="292588">
                  <c:v>4.5039999999999997E-2</c:v>
                </c:pt>
                <c:pt idx="292589">
                  <c:v>4.5039000000000003E-2</c:v>
                </c:pt>
                <c:pt idx="292590">
                  <c:v>4.5039999999999997E-2</c:v>
                </c:pt>
                <c:pt idx="292591">
                  <c:v>4.5039999999999997E-2</c:v>
                </c:pt>
                <c:pt idx="292592">
                  <c:v>4.5039999999999997E-2</c:v>
                </c:pt>
                <c:pt idx="292593">
                  <c:v>4.5039999999999997E-2</c:v>
                </c:pt>
                <c:pt idx="292594">
                  <c:v>4.5039999999999997E-2</c:v>
                </c:pt>
                <c:pt idx="292595">
                  <c:v>4.5039999999999997E-2</c:v>
                </c:pt>
                <c:pt idx="292596">
                  <c:v>4.5040999999999998E-2</c:v>
                </c:pt>
                <c:pt idx="292597">
                  <c:v>4.5040999999999998E-2</c:v>
                </c:pt>
                <c:pt idx="292598">
                  <c:v>4.5040999999999998E-2</c:v>
                </c:pt>
                <c:pt idx="292599">
                  <c:v>4.5040999999999998E-2</c:v>
                </c:pt>
                <c:pt idx="292600">
                  <c:v>4.5041999999999999E-2</c:v>
                </c:pt>
                <c:pt idx="292601">
                  <c:v>4.5041999999999999E-2</c:v>
                </c:pt>
                <c:pt idx="292602">
                  <c:v>4.5043E-2</c:v>
                </c:pt>
                <c:pt idx="292603">
                  <c:v>4.5043E-2</c:v>
                </c:pt>
                <c:pt idx="292604">
                  <c:v>4.5044000000000001E-2</c:v>
                </c:pt>
                <c:pt idx="292605">
                  <c:v>4.5045000000000002E-2</c:v>
                </c:pt>
                <c:pt idx="292606">
                  <c:v>4.5045000000000002E-2</c:v>
                </c:pt>
                <c:pt idx="292607">
                  <c:v>4.5046000000000003E-2</c:v>
                </c:pt>
                <c:pt idx="292608">
                  <c:v>4.5046999999999997E-2</c:v>
                </c:pt>
                <c:pt idx="292609">
                  <c:v>4.5047999999999998E-2</c:v>
                </c:pt>
                <c:pt idx="292610">
                  <c:v>4.5047999999999998E-2</c:v>
                </c:pt>
                <c:pt idx="292611">
                  <c:v>4.5048999999999999E-2</c:v>
                </c:pt>
                <c:pt idx="292612">
                  <c:v>4.505E-2</c:v>
                </c:pt>
                <c:pt idx="292613">
                  <c:v>4.5051000000000001E-2</c:v>
                </c:pt>
                <c:pt idx="292614">
                  <c:v>4.5052000000000002E-2</c:v>
                </c:pt>
                <c:pt idx="292615">
                  <c:v>4.5053000000000003E-2</c:v>
                </c:pt>
                <c:pt idx="292616">
                  <c:v>4.5054999999999998E-2</c:v>
                </c:pt>
                <c:pt idx="292617">
                  <c:v>4.5055999999999999E-2</c:v>
                </c:pt>
                <c:pt idx="292618">
                  <c:v>4.5057E-2</c:v>
                </c:pt>
                <c:pt idx="292619">
                  <c:v>4.5058000000000001E-2</c:v>
                </c:pt>
                <c:pt idx="292620">
                  <c:v>4.5060000000000003E-2</c:v>
                </c:pt>
                <c:pt idx="292621">
                  <c:v>4.5060999999999997E-2</c:v>
                </c:pt>
                <c:pt idx="292622">
                  <c:v>4.5061999999999998E-2</c:v>
                </c:pt>
                <c:pt idx="292623">
                  <c:v>4.5064E-2</c:v>
                </c:pt>
                <c:pt idx="292624">
                  <c:v>4.5065000000000001E-2</c:v>
                </c:pt>
                <c:pt idx="292625">
                  <c:v>4.5067000000000003E-2</c:v>
                </c:pt>
                <c:pt idx="292626">
                  <c:v>4.5067999999999997E-2</c:v>
                </c:pt>
                <c:pt idx="292627">
                  <c:v>4.5069999999999999E-2</c:v>
                </c:pt>
                <c:pt idx="292628">
                  <c:v>4.5071E-2</c:v>
                </c:pt>
                <c:pt idx="292629">
                  <c:v>4.5073000000000002E-2</c:v>
                </c:pt>
                <c:pt idx="292630">
                  <c:v>4.5074999999999997E-2</c:v>
                </c:pt>
                <c:pt idx="292631">
                  <c:v>4.5075999999999998E-2</c:v>
                </c:pt>
                <c:pt idx="292632">
                  <c:v>4.5078E-2</c:v>
                </c:pt>
                <c:pt idx="292633">
                  <c:v>4.5080000000000002E-2</c:v>
                </c:pt>
                <c:pt idx="292634">
                  <c:v>4.5081000000000003E-2</c:v>
                </c:pt>
                <c:pt idx="292635">
                  <c:v>4.5082999999999998E-2</c:v>
                </c:pt>
                <c:pt idx="292636">
                  <c:v>4.5083999999999999E-2</c:v>
                </c:pt>
                <c:pt idx="292637">
                  <c:v>4.5086000000000001E-2</c:v>
                </c:pt>
                <c:pt idx="292638">
                  <c:v>4.5088000000000003E-2</c:v>
                </c:pt>
                <c:pt idx="292639">
                  <c:v>4.5088999999999997E-2</c:v>
                </c:pt>
                <c:pt idx="292640">
                  <c:v>4.5090999999999999E-2</c:v>
                </c:pt>
                <c:pt idx="292641">
                  <c:v>4.5092E-2</c:v>
                </c:pt>
                <c:pt idx="292642">
                  <c:v>4.5094000000000002E-2</c:v>
                </c:pt>
                <c:pt idx="292643">
                  <c:v>4.5095000000000003E-2</c:v>
                </c:pt>
                <c:pt idx="292644">
                  <c:v>4.5096999999999998E-2</c:v>
                </c:pt>
                <c:pt idx="292645">
                  <c:v>4.5097999999999999E-2</c:v>
                </c:pt>
                <c:pt idx="292646">
                  <c:v>4.5099E-2</c:v>
                </c:pt>
                <c:pt idx="292647">
                  <c:v>4.5101000000000002E-2</c:v>
                </c:pt>
                <c:pt idx="292648">
                  <c:v>4.5102000000000003E-2</c:v>
                </c:pt>
                <c:pt idx="292649">
                  <c:v>4.5102999999999997E-2</c:v>
                </c:pt>
                <c:pt idx="292650">
                  <c:v>4.5103999999999998E-2</c:v>
                </c:pt>
                <c:pt idx="292651">
                  <c:v>4.5104999999999999E-2</c:v>
                </c:pt>
                <c:pt idx="292652">
                  <c:v>4.5106E-2</c:v>
                </c:pt>
                <c:pt idx="292653">
                  <c:v>4.5107000000000001E-2</c:v>
                </c:pt>
                <c:pt idx="292654">
                  <c:v>4.5108000000000002E-2</c:v>
                </c:pt>
                <c:pt idx="292655">
                  <c:v>4.5109000000000003E-2</c:v>
                </c:pt>
                <c:pt idx="292656">
                  <c:v>4.5109999999999997E-2</c:v>
                </c:pt>
                <c:pt idx="292657">
                  <c:v>4.5109999999999997E-2</c:v>
                </c:pt>
                <c:pt idx="292658">
                  <c:v>4.5110999999999998E-2</c:v>
                </c:pt>
                <c:pt idx="292659">
                  <c:v>4.5110999999999998E-2</c:v>
                </c:pt>
                <c:pt idx="292660">
                  <c:v>4.5110999999999998E-2</c:v>
                </c:pt>
                <c:pt idx="292661">
                  <c:v>4.5111999999999999E-2</c:v>
                </c:pt>
                <c:pt idx="292662">
                  <c:v>4.5111999999999999E-2</c:v>
                </c:pt>
                <c:pt idx="292663">
                  <c:v>4.5111999999999999E-2</c:v>
                </c:pt>
                <c:pt idx="292664">
                  <c:v>4.5111999999999999E-2</c:v>
                </c:pt>
                <c:pt idx="292665">
                  <c:v>4.5111999999999999E-2</c:v>
                </c:pt>
                <c:pt idx="292666">
                  <c:v>4.5111999999999999E-2</c:v>
                </c:pt>
                <c:pt idx="292667">
                  <c:v>4.5111999999999999E-2</c:v>
                </c:pt>
                <c:pt idx="292668">
                  <c:v>4.5111999999999999E-2</c:v>
                </c:pt>
                <c:pt idx="292669">
                  <c:v>4.5111999999999999E-2</c:v>
                </c:pt>
                <c:pt idx="292670">
                  <c:v>4.5110999999999998E-2</c:v>
                </c:pt>
                <c:pt idx="292671">
                  <c:v>4.5110999999999998E-2</c:v>
                </c:pt>
                <c:pt idx="292672">
                  <c:v>4.5109999999999997E-2</c:v>
                </c:pt>
                <c:pt idx="292673">
                  <c:v>4.5109999999999997E-2</c:v>
                </c:pt>
                <c:pt idx="292674">
                  <c:v>4.5109999999999997E-2</c:v>
                </c:pt>
                <c:pt idx="292675">
                  <c:v>4.5109000000000003E-2</c:v>
                </c:pt>
                <c:pt idx="292676">
                  <c:v>4.5109000000000003E-2</c:v>
                </c:pt>
                <c:pt idx="292677">
                  <c:v>4.5108000000000002E-2</c:v>
                </c:pt>
                <c:pt idx="292678">
                  <c:v>4.5107000000000001E-2</c:v>
                </c:pt>
                <c:pt idx="292679">
                  <c:v>4.5107000000000001E-2</c:v>
                </c:pt>
                <c:pt idx="292680">
                  <c:v>4.5106E-2</c:v>
                </c:pt>
                <c:pt idx="292681">
                  <c:v>4.5104999999999999E-2</c:v>
                </c:pt>
                <c:pt idx="292682">
                  <c:v>4.5103999999999998E-2</c:v>
                </c:pt>
                <c:pt idx="292683">
                  <c:v>4.5103999999999998E-2</c:v>
                </c:pt>
                <c:pt idx="292684">
                  <c:v>4.5102999999999997E-2</c:v>
                </c:pt>
                <c:pt idx="292685">
                  <c:v>4.5102000000000003E-2</c:v>
                </c:pt>
                <c:pt idx="292686">
                  <c:v>4.5102000000000003E-2</c:v>
                </c:pt>
                <c:pt idx="292687">
                  <c:v>4.5101000000000002E-2</c:v>
                </c:pt>
                <c:pt idx="292688">
                  <c:v>4.5100000000000001E-2</c:v>
                </c:pt>
                <c:pt idx="292689">
                  <c:v>4.5100000000000001E-2</c:v>
                </c:pt>
                <c:pt idx="292690">
                  <c:v>4.5099E-2</c:v>
                </c:pt>
                <c:pt idx="292691">
                  <c:v>4.5099E-2</c:v>
                </c:pt>
                <c:pt idx="292692">
                  <c:v>4.5097999999999999E-2</c:v>
                </c:pt>
                <c:pt idx="292693">
                  <c:v>4.5097999999999999E-2</c:v>
                </c:pt>
                <c:pt idx="292694">
                  <c:v>4.5096999999999998E-2</c:v>
                </c:pt>
                <c:pt idx="292695">
                  <c:v>4.5096999999999998E-2</c:v>
                </c:pt>
                <c:pt idx="292696">
                  <c:v>4.5095999999999997E-2</c:v>
                </c:pt>
                <c:pt idx="292697">
                  <c:v>4.5095999999999997E-2</c:v>
                </c:pt>
                <c:pt idx="292698">
                  <c:v>4.5095999999999997E-2</c:v>
                </c:pt>
                <c:pt idx="292699">
                  <c:v>4.5095999999999997E-2</c:v>
                </c:pt>
                <c:pt idx="292700">
                  <c:v>4.5095999999999997E-2</c:v>
                </c:pt>
                <c:pt idx="292701">
                  <c:v>4.5095999999999997E-2</c:v>
                </c:pt>
                <c:pt idx="292702">
                  <c:v>4.5095999999999997E-2</c:v>
                </c:pt>
                <c:pt idx="292703">
                  <c:v>4.5095999999999997E-2</c:v>
                </c:pt>
                <c:pt idx="292704">
                  <c:v>4.5095999999999997E-2</c:v>
                </c:pt>
                <c:pt idx="292705">
                  <c:v>4.5095999999999997E-2</c:v>
                </c:pt>
                <c:pt idx="292706">
                  <c:v>4.5096999999999998E-2</c:v>
                </c:pt>
                <c:pt idx="292707">
                  <c:v>4.5096999999999998E-2</c:v>
                </c:pt>
                <c:pt idx="292708">
                  <c:v>4.5096999999999998E-2</c:v>
                </c:pt>
                <c:pt idx="292709">
                  <c:v>4.5097999999999999E-2</c:v>
                </c:pt>
                <c:pt idx="292710">
                  <c:v>4.5097999999999999E-2</c:v>
                </c:pt>
                <c:pt idx="292711">
                  <c:v>4.5099E-2</c:v>
                </c:pt>
                <c:pt idx="292712">
                  <c:v>4.5100000000000001E-2</c:v>
                </c:pt>
                <c:pt idx="292713">
                  <c:v>4.5100000000000001E-2</c:v>
                </c:pt>
                <c:pt idx="292714">
                  <c:v>4.5101000000000002E-2</c:v>
                </c:pt>
                <c:pt idx="292715">
                  <c:v>4.5101000000000002E-2</c:v>
                </c:pt>
                <c:pt idx="292716">
                  <c:v>4.5102000000000003E-2</c:v>
                </c:pt>
                <c:pt idx="292717">
                  <c:v>4.5102999999999997E-2</c:v>
                </c:pt>
                <c:pt idx="292718">
                  <c:v>4.5102999999999997E-2</c:v>
                </c:pt>
                <c:pt idx="292719">
                  <c:v>4.5103999999999998E-2</c:v>
                </c:pt>
                <c:pt idx="292720">
                  <c:v>4.5104999999999999E-2</c:v>
                </c:pt>
                <c:pt idx="292721">
                  <c:v>4.5104999999999999E-2</c:v>
                </c:pt>
                <c:pt idx="292722">
                  <c:v>4.5106E-2</c:v>
                </c:pt>
                <c:pt idx="292723">
                  <c:v>4.5107000000000001E-2</c:v>
                </c:pt>
                <c:pt idx="292724">
                  <c:v>4.5108000000000002E-2</c:v>
                </c:pt>
                <c:pt idx="292725">
                  <c:v>4.5108000000000002E-2</c:v>
                </c:pt>
                <c:pt idx="292726">
                  <c:v>4.5109000000000003E-2</c:v>
                </c:pt>
                <c:pt idx="292727">
                  <c:v>4.5109999999999997E-2</c:v>
                </c:pt>
                <c:pt idx="292728">
                  <c:v>4.5109999999999997E-2</c:v>
                </c:pt>
                <c:pt idx="292729">
                  <c:v>4.5110999999999998E-2</c:v>
                </c:pt>
                <c:pt idx="292730">
                  <c:v>4.5110999999999998E-2</c:v>
                </c:pt>
                <c:pt idx="292731">
                  <c:v>4.5111999999999999E-2</c:v>
                </c:pt>
                <c:pt idx="292732">
                  <c:v>4.5113E-2</c:v>
                </c:pt>
                <c:pt idx="292733">
                  <c:v>4.5113E-2</c:v>
                </c:pt>
                <c:pt idx="292734">
                  <c:v>4.5114000000000001E-2</c:v>
                </c:pt>
                <c:pt idx="292735">
                  <c:v>4.5114000000000001E-2</c:v>
                </c:pt>
                <c:pt idx="292736">
                  <c:v>4.5115000000000002E-2</c:v>
                </c:pt>
                <c:pt idx="292737">
                  <c:v>4.5115000000000002E-2</c:v>
                </c:pt>
                <c:pt idx="292738">
                  <c:v>4.5115000000000002E-2</c:v>
                </c:pt>
                <c:pt idx="292739">
                  <c:v>4.5116000000000003E-2</c:v>
                </c:pt>
                <c:pt idx="292740">
                  <c:v>4.5116000000000003E-2</c:v>
                </c:pt>
                <c:pt idx="292741">
                  <c:v>4.5116000000000003E-2</c:v>
                </c:pt>
                <c:pt idx="292742">
                  <c:v>4.5116000000000003E-2</c:v>
                </c:pt>
                <c:pt idx="292743">
                  <c:v>4.5116000000000003E-2</c:v>
                </c:pt>
                <c:pt idx="292744">
                  <c:v>4.5116999999999997E-2</c:v>
                </c:pt>
                <c:pt idx="292745">
                  <c:v>4.5116999999999997E-2</c:v>
                </c:pt>
                <c:pt idx="292746">
                  <c:v>4.5116999999999997E-2</c:v>
                </c:pt>
                <c:pt idx="292747">
                  <c:v>4.5116999999999997E-2</c:v>
                </c:pt>
                <c:pt idx="292748">
                  <c:v>4.5116999999999997E-2</c:v>
                </c:pt>
                <c:pt idx="292749">
                  <c:v>4.5116999999999997E-2</c:v>
                </c:pt>
                <c:pt idx="292750">
                  <c:v>4.5116999999999997E-2</c:v>
                </c:pt>
                <c:pt idx="292751">
                  <c:v>4.5116000000000003E-2</c:v>
                </c:pt>
                <c:pt idx="292752">
                  <c:v>4.5116000000000003E-2</c:v>
                </c:pt>
                <c:pt idx="292753">
                  <c:v>4.5116000000000003E-2</c:v>
                </c:pt>
                <c:pt idx="292754">
                  <c:v>4.5115000000000002E-2</c:v>
                </c:pt>
                <c:pt idx="292755">
                  <c:v>4.5115000000000002E-2</c:v>
                </c:pt>
                <c:pt idx="292756">
                  <c:v>4.5115000000000002E-2</c:v>
                </c:pt>
                <c:pt idx="292757">
                  <c:v>4.5114000000000001E-2</c:v>
                </c:pt>
                <c:pt idx="292758">
                  <c:v>4.5114000000000001E-2</c:v>
                </c:pt>
                <c:pt idx="292759">
                  <c:v>4.5114000000000001E-2</c:v>
                </c:pt>
                <c:pt idx="292760">
                  <c:v>4.5113E-2</c:v>
                </c:pt>
                <c:pt idx="292761">
                  <c:v>4.5111999999999999E-2</c:v>
                </c:pt>
                <c:pt idx="292762">
                  <c:v>4.5111999999999999E-2</c:v>
                </c:pt>
                <c:pt idx="292763">
                  <c:v>4.5110999999999998E-2</c:v>
                </c:pt>
                <c:pt idx="292764">
                  <c:v>4.5109999999999997E-2</c:v>
                </c:pt>
                <c:pt idx="292765">
                  <c:v>4.5109000000000003E-2</c:v>
                </c:pt>
                <c:pt idx="292766">
                  <c:v>4.5108000000000002E-2</c:v>
                </c:pt>
                <c:pt idx="292767">
                  <c:v>4.5108000000000002E-2</c:v>
                </c:pt>
                <c:pt idx="292768">
                  <c:v>4.5107000000000001E-2</c:v>
                </c:pt>
                <c:pt idx="292769">
                  <c:v>4.5106E-2</c:v>
                </c:pt>
                <c:pt idx="292770">
                  <c:v>4.5104999999999999E-2</c:v>
                </c:pt>
                <c:pt idx="292771">
                  <c:v>4.5103999999999998E-2</c:v>
                </c:pt>
                <c:pt idx="292772">
                  <c:v>4.5102999999999997E-2</c:v>
                </c:pt>
                <c:pt idx="292773">
                  <c:v>4.5102000000000003E-2</c:v>
                </c:pt>
                <c:pt idx="292774">
                  <c:v>4.5100000000000001E-2</c:v>
                </c:pt>
                <c:pt idx="292775">
                  <c:v>4.5099E-2</c:v>
                </c:pt>
                <c:pt idx="292776">
                  <c:v>4.5097999999999999E-2</c:v>
                </c:pt>
                <c:pt idx="292777">
                  <c:v>4.5095999999999997E-2</c:v>
                </c:pt>
                <c:pt idx="292778">
                  <c:v>4.5095000000000003E-2</c:v>
                </c:pt>
                <c:pt idx="292779">
                  <c:v>4.5094000000000002E-2</c:v>
                </c:pt>
                <c:pt idx="292780">
                  <c:v>4.5093000000000001E-2</c:v>
                </c:pt>
                <c:pt idx="292781">
                  <c:v>4.5090999999999999E-2</c:v>
                </c:pt>
                <c:pt idx="292782">
                  <c:v>4.5089999999999998E-2</c:v>
                </c:pt>
                <c:pt idx="292783">
                  <c:v>4.5088000000000003E-2</c:v>
                </c:pt>
                <c:pt idx="292784">
                  <c:v>4.5087000000000002E-2</c:v>
                </c:pt>
                <c:pt idx="292785">
                  <c:v>4.5085E-2</c:v>
                </c:pt>
                <c:pt idx="292786">
                  <c:v>4.5083999999999999E-2</c:v>
                </c:pt>
                <c:pt idx="292787">
                  <c:v>4.5081999999999997E-2</c:v>
                </c:pt>
                <c:pt idx="292788">
                  <c:v>4.5081000000000003E-2</c:v>
                </c:pt>
                <c:pt idx="292789">
                  <c:v>4.5079000000000001E-2</c:v>
                </c:pt>
                <c:pt idx="292790">
                  <c:v>4.5078E-2</c:v>
                </c:pt>
                <c:pt idx="292791">
                  <c:v>4.5075999999999998E-2</c:v>
                </c:pt>
                <c:pt idx="292792">
                  <c:v>4.5074999999999997E-2</c:v>
                </c:pt>
                <c:pt idx="292793">
                  <c:v>4.5073000000000002E-2</c:v>
                </c:pt>
                <c:pt idx="292794">
                  <c:v>4.5072000000000001E-2</c:v>
                </c:pt>
                <c:pt idx="292795">
                  <c:v>4.5069999999999999E-2</c:v>
                </c:pt>
                <c:pt idx="292796">
                  <c:v>4.5068999999999998E-2</c:v>
                </c:pt>
                <c:pt idx="292797">
                  <c:v>4.5067000000000003E-2</c:v>
                </c:pt>
                <c:pt idx="292798">
                  <c:v>4.5066000000000002E-2</c:v>
                </c:pt>
                <c:pt idx="292799">
                  <c:v>4.5064E-2</c:v>
                </c:pt>
                <c:pt idx="292800">
                  <c:v>4.5062999999999999E-2</c:v>
                </c:pt>
                <c:pt idx="292801">
                  <c:v>4.5060999999999997E-2</c:v>
                </c:pt>
                <c:pt idx="292802">
                  <c:v>4.5060000000000003E-2</c:v>
                </c:pt>
                <c:pt idx="292803">
                  <c:v>4.5059000000000002E-2</c:v>
                </c:pt>
                <c:pt idx="292804">
                  <c:v>4.5057E-2</c:v>
                </c:pt>
                <c:pt idx="292805">
                  <c:v>4.5055999999999999E-2</c:v>
                </c:pt>
                <c:pt idx="292806">
                  <c:v>4.5054999999999998E-2</c:v>
                </c:pt>
                <c:pt idx="292807">
                  <c:v>4.5053999999999997E-2</c:v>
                </c:pt>
                <c:pt idx="292808">
                  <c:v>4.5053000000000003E-2</c:v>
                </c:pt>
                <c:pt idx="292809">
                  <c:v>4.5051000000000001E-2</c:v>
                </c:pt>
                <c:pt idx="292810">
                  <c:v>4.505E-2</c:v>
                </c:pt>
                <c:pt idx="292811">
                  <c:v>4.5048999999999999E-2</c:v>
                </c:pt>
                <c:pt idx="292812">
                  <c:v>4.5047999999999998E-2</c:v>
                </c:pt>
                <c:pt idx="292813">
                  <c:v>4.5046999999999997E-2</c:v>
                </c:pt>
                <c:pt idx="292814">
                  <c:v>4.5046000000000003E-2</c:v>
                </c:pt>
                <c:pt idx="292815">
                  <c:v>4.5045000000000002E-2</c:v>
                </c:pt>
                <c:pt idx="292816">
                  <c:v>4.5045000000000002E-2</c:v>
                </c:pt>
                <c:pt idx="292817">
                  <c:v>4.5044000000000001E-2</c:v>
                </c:pt>
                <c:pt idx="292818">
                  <c:v>4.5043E-2</c:v>
                </c:pt>
                <c:pt idx="292819">
                  <c:v>4.5043E-2</c:v>
                </c:pt>
                <c:pt idx="292820">
                  <c:v>4.5041999999999999E-2</c:v>
                </c:pt>
                <c:pt idx="292821">
                  <c:v>4.5040999999999998E-2</c:v>
                </c:pt>
                <c:pt idx="292822">
                  <c:v>4.5040999999999998E-2</c:v>
                </c:pt>
                <c:pt idx="292823">
                  <c:v>4.5039999999999997E-2</c:v>
                </c:pt>
                <c:pt idx="292824">
                  <c:v>4.5039999999999997E-2</c:v>
                </c:pt>
                <c:pt idx="292825">
                  <c:v>4.5039999999999997E-2</c:v>
                </c:pt>
                <c:pt idx="292826">
                  <c:v>4.5039000000000003E-2</c:v>
                </c:pt>
                <c:pt idx="292827">
                  <c:v>4.5039000000000003E-2</c:v>
                </c:pt>
                <c:pt idx="292828">
                  <c:v>4.5039000000000003E-2</c:v>
                </c:pt>
                <c:pt idx="292829">
                  <c:v>4.5039000000000003E-2</c:v>
                </c:pt>
                <c:pt idx="292830">
                  <c:v>4.5039000000000003E-2</c:v>
                </c:pt>
                <c:pt idx="292831">
                  <c:v>4.5039000000000003E-2</c:v>
                </c:pt>
                <c:pt idx="292832">
                  <c:v>4.5039000000000003E-2</c:v>
                </c:pt>
                <c:pt idx="292833">
                  <c:v>4.5039000000000003E-2</c:v>
                </c:pt>
                <c:pt idx="292834">
                  <c:v>4.5039000000000003E-2</c:v>
                </c:pt>
                <c:pt idx="292835">
                  <c:v>4.5039999999999997E-2</c:v>
                </c:pt>
                <c:pt idx="292836">
                  <c:v>4.5039999999999997E-2</c:v>
                </c:pt>
                <c:pt idx="292837">
                  <c:v>4.5039999999999997E-2</c:v>
                </c:pt>
                <c:pt idx="292838">
                  <c:v>4.5040999999999998E-2</c:v>
                </c:pt>
                <c:pt idx="292839">
                  <c:v>4.5041999999999999E-2</c:v>
                </c:pt>
                <c:pt idx="292840">
                  <c:v>4.5041999999999999E-2</c:v>
                </c:pt>
                <c:pt idx="292841">
                  <c:v>4.5043E-2</c:v>
                </c:pt>
                <c:pt idx="292842">
                  <c:v>4.5044000000000001E-2</c:v>
                </c:pt>
                <c:pt idx="292843">
                  <c:v>4.5045000000000002E-2</c:v>
                </c:pt>
                <c:pt idx="292844">
                  <c:v>4.5045000000000002E-2</c:v>
                </c:pt>
                <c:pt idx="292845">
                  <c:v>4.5046000000000003E-2</c:v>
                </c:pt>
                <c:pt idx="292846">
                  <c:v>4.5046999999999997E-2</c:v>
                </c:pt>
                <c:pt idx="292847">
                  <c:v>4.5047999999999998E-2</c:v>
                </c:pt>
                <c:pt idx="292848">
                  <c:v>4.5048999999999999E-2</c:v>
                </c:pt>
                <c:pt idx="292849">
                  <c:v>4.505E-2</c:v>
                </c:pt>
                <c:pt idx="292850">
                  <c:v>4.5052000000000002E-2</c:v>
                </c:pt>
                <c:pt idx="292851">
                  <c:v>4.5053000000000003E-2</c:v>
                </c:pt>
                <c:pt idx="292852">
                  <c:v>4.5053999999999997E-2</c:v>
                </c:pt>
                <c:pt idx="292853">
                  <c:v>4.5055999999999999E-2</c:v>
                </c:pt>
                <c:pt idx="292854">
                  <c:v>4.5057E-2</c:v>
                </c:pt>
                <c:pt idx="292855">
                  <c:v>4.5059000000000002E-2</c:v>
                </c:pt>
                <c:pt idx="292856">
                  <c:v>4.5060000000000003E-2</c:v>
                </c:pt>
                <c:pt idx="292857">
                  <c:v>4.5061999999999998E-2</c:v>
                </c:pt>
                <c:pt idx="292858">
                  <c:v>4.5062999999999999E-2</c:v>
                </c:pt>
                <c:pt idx="292859">
                  <c:v>4.5065000000000001E-2</c:v>
                </c:pt>
                <c:pt idx="292860">
                  <c:v>4.5066000000000002E-2</c:v>
                </c:pt>
                <c:pt idx="292861">
                  <c:v>4.5067999999999997E-2</c:v>
                </c:pt>
                <c:pt idx="292862">
                  <c:v>4.5069999999999999E-2</c:v>
                </c:pt>
                <c:pt idx="292863">
                  <c:v>4.5071E-2</c:v>
                </c:pt>
                <c:pt idx="292864">
                  <c:v>4.5073000000000002E-2</c:v>
                </c:pt>
                <c:pt idx="292865">
                  <c:v>4.5074999999999997E-2</c:v>
                </c:pt>
                <c:pt idx="292866">
                  <c:v>4.5076999999999999E-2</c:v>
                </c:pt>
                <c:pt idx="292867">
                  <c:v>4.5078E-2</c:v>
                </c:pt>
                <c:pt idx="292868">
                  <c:v>4.5080000000000002E-2</c:v>
                </c:pt>
                <c:pt idx="292869">
                  <c:v>4.5081999999999997E-2</c:v>
                </c:pt>
                <c:pt idx="292870">
                  <c:v>4.5082999999999998E-2</c:v>
                </c:pt>
                <c:pt idx="292871">
                  <c:v>4.5085E-2</c:v>
                </c:pt>
                <c:pt idx="292872">
                  <c:v>4.5087000000000002E-2</c:v>
                </c:pt>
                <c:pt idx="292873">
                  <c:v>4.5088000000000003E-2</c:v>
                </c:pt>
                <c:pt idx="292874">
                  <c:v>4.5089999999999998E-2</c:v>
                </c:pt>
                <c:pt idx="292875">
                  <c:v>4.5092E-2</c:v>
                </c:pt>
                <c:pt idx="292876">
                  <c:v>4.5093000000000001E-2</c:v>
                </c:pt>
                <c:pt idx="292877">
                  <c:v>4.5095000000000003E-2</c:v>
                </c:pt>
                <c:pt idx="292878">
                  <c:v>4.5095999999999997E-2</c:v>
                </c:pt>
                <c:pt idx="292879">
                  <c:v>4.5097999999999999E-2</c:v>
                </c:pt>
                <c:pt idx="292880">
                  <c:v>4.5099E-2</c:v>
                </c:pt>
                <c:pt idx="292881">
                  <c:v>4.5100000000000001E-2</c:v>
                </c:pt>
                <c:pt idx="292882">
                  <c:v>4.5102000000000003E-2</c:v>
                </c:pt>
                <c:pt idx="292883">
                  <c:v>4.5102999999999997E-2</c:v>
                </c:pt>
                <c:pt idx="292884">
                  <c:v>4.5103999999999998E-2</c:v>
                </c:pt>
                <c:pt idx="292885">
                  <c:v>4.5104999999999999E-2</c:v>
                </c:pt>
                <c:pt idx="292886">
                  <c:v>4.5106E-2</c:v>
                </c:pt>
                <c:pt idx="292887">
                  <c:v>4.5108000000000002E-2</c:v>
                </c:pt>
                <c:pt idx="292888">
                  <c:v>4.5109000000000003E-2</c:v>
                </c:pt>
                <c:pt idx="292889">
                  <c:v>4.5109999999999997E-2</c:v>
                </c:pt>
                <c:pt idx="292890">
                  <c:v>4.5109999999999997E-2</c:v>
                </c:pt>
                <c:pt idx="292891">
                  <c:v>4.5110999999999998E-2</c:v>
                </c:pt>
                <c:pt idx="292892">
                  <c:v>4.5111999999999999E-2</c:v>
                </c:pt>
                <c:pt idx="292893">
                  <c:v>4.5111999999999999E-2</c:v>
                </c:pt>
                <c:pt idx="292894">
                  <c:v>4.5113E-2</c:v>
                </c:pt>
                <c:pt idx="292895">
                  <c:v>4.5113E-2</c:v>
                </c:pt>
                <c:pt idx="292896">
                  <c:v>4.5114000000000001E-2</c:v>
                </c:pt>
                <c:pt idx="292897">
                  <c:v>4.5114000000000001E-2</c:v>
                </c:pt>
                <c:pt idx="292898">
                  <c:v>4.5115000000000002E-2</c:v>
                </c:pt>
                <c:pt idx="292899">
                  <c:v>4.5115000000000002E-2</c:v>
                </c:pt>
                <c:pt idx="292900">
                  <c:v>4.5115000000000002E-2</c:v>
                </c:pt>
                <c:pt idx="292901">
                  <c:v>4.5115000000000002E-2</c:v>
                </c:pt>
                <c:pt idx="292902">
                  <c:v>4.5116000000000003E-2</c:v>
                </c:pt>
                <c:pt idx="292903">
                  <c:v>4.5116000000000003E-2</c:v>
                </c:pt>
                <c:pt idx="292904">
                  <c:v>4.5115000000000002E-2</c:v>
                </c:pt>
                <c:pt idx="292905">
                  <c:v>4.5115000000000002E-2</c:v>
                </c:pt>
                <c:pt idx="292906">
                  <c:v>4.5115000000000002E-2</c:v>
                </c:pt>
                <c:pt idx="292907">
                  <c:v>4.5115000000000002E-2</c:v>
                </c:pt>
                <c:pt idx="292908">
                  <c:v>4.5115000000000002E-2</c:v>
                </c:pt>
                <c:pt idx="292909">
                  <c:v>4.5115000000000002E-2</c:v>
                </c:pt>
                <c:pt idx="292910">
                  <c:v>4.5115000000000002E-2</c:v>
                </c:pt>
                <c:pt idx="292911">
                  <c:v>4.5114000000000001E-2</c:v>
                </c:pt>
                <c:pt idx="292912">
                  <c:v>4.5114000000000001E-2</c:v>
                </c:pt>
                <c:pt idx="292913">
                  <c:v>4.5114000000000001E-2</c:v>
                </c:pt>
                <c:pt idx="292914">
                  <c:v>4.5113E-2</c:v>
                </c:pt>
                <c:pt idx="292915">
                  <c:v>4.5113E-2</c:v>
                </c:pt>
                <c:pt idx="292916">
                  <c:v>4.5111999999999999E-2</c:v>
                </c:pt>
                <c:pt idx="292917">
                  <c:v>4.5111999999999999E-2</c:v>
                </c:pt>
                <c:pt idx="292918">
                  <c:v>4.5111999999999999E-2</c:v>
                </c:pt>
                <c:pt idx="292919">
                  <c:v>4.5110999999999998E-2</c:v>
                </c:pt>
                <c:pt idx="292920">
                  <c:v>4.5110999999999998E-2</c:v>
                </c:pt>
                <c:pt idx="292921">
                  <c:v>4.5109999999999997E-2</c:v>
                </c:pt>
                <c:pt idx="292922">
                  <c:v>4.5109999999999997E-2</c:v>
                </c:pt>
                <c:pt idx="292923">
                  <c:v>4.5109000000000003E-2</c:v>
                </c:pt>
                <c:pt idx="292924">
                  <c:v>4.5109000000000003E-2</c:v>
                </c:pt>
                <c:pt idx="292925">
                  <c:v>4.5109000000000003E-2</c:v>
                </c:pt>
                <c:pt idx="292926">
                  <c:v>4.5108000000000002E-2</c:v>
                </c:pt>
                <c:pt idx="292927">
                  <c:v>4.5108000000000002E-2</c:v>
                </c:pt>
                <c:pt idx="292928">
                  <c:v>4.5107000000000001E-2</c:v>
                </c:pt>
                <c:pt idx="292929">
                  <c:v>4.5107000000000001E-2</c:v>
                </c:pt>
                <c:pt idx="292930">
                  <c:v>4.5107000000000001E-2</c:v>
                </c:pt>
                <c:pt idx="292931">
                  <c:v>4.5106E-2</c:v>
                </c:pt>
                <c:pt idx="292932">
                  <c:v>4.5106E-2</c:v>
                </c:pt>
                <c:pt idx="292933">
                  <c:v>4.5106E-2</c:v>
                </c:pt>
                <c:pt idx="292934">
                  <c:v>4.5106E-2</c:v>
                </c:pt>
                <c:pt idx="292935">
                  <c:v>4.5106E-2</c:v>
                </c:pt>
                <c:pt idx="292936">
                  <c:v>4.5106E-2</c:v>
                </c:pt>
                <c:pt idx="292937">
                  <c:v>4.5104999999999999E-2</c:v>
                </c:pt>
                <c:pt idx="292938">
                  <c:v>4.5104999999999999E-2</c:v>
                </c:pt>
                <c:pt idx="292939">
                  <c:v>4.5104999999999999E-2</c:v>
                </c:pt>
                <c:pt idx="292940">
                  <c:v>4.5104999999999999E-2</c:v>
                </c:pt>
                <c:pt idx="292941">
                  <c:v>4.5104999999999999E-2</c:v>
                </c:pt>
                <c:pt idx="292942">
                  <c:v>4.5104999999999999E-2</c:v>
                </c:pt>
                <c:pt idx="292943">
                  <c:v>4.5104999999999999E-2</c:v>
                </c:pt>
                <c:pt idx="292944">
                  <c:v>4.5106E-2</c:v>
                </c:pt>
                <c:pt idx="292945">
                  <c:v>4.5106E-2</c:v>
                </c:pt>
                <c:pt idx="292946">
                  <c:v>4.5106E-2</c:v>
                </c:pt>
                <c:pt idx="292947">
                  <c:v>4.5106E-2</c:v>
                </c:pt>
                <c:pt idx="292948">
                  <c:v>4.5107000000000001E-2</c:v>
                </c:pt>
                <c:pt idx="292949">
                  <c:v>4.5107000000000001E-2</c:v>
                </c:pt>
                <c:pt idx="292950">
                  <c:v>4.5107000000000001E-2</c:v>
                </c:pt>
                <c:pt idx="292951">
                  <c:v>4.5107000000000001E-2</c:v>
                </c:pt>
                <c:pt idx="292952">
                  <c:v>4.5108000000000002E-2</c:v>
                </c:pt>
                <c:pt idx="292953">
                  <c:v>4.5108000000000002E-2</c:v>
                </c:pt>
                <c:pt idx="292954">
                  <c:v>4.5108000000000002E-2</c:v>
                </c:pt>
                <c:pt idx="292955">
                  <c:v>4.5109000000000003E-2</c:v>
                </c:pt>
                <c:pt idx="292956">
                  <c:v>4.5109000000000003E-2</c:v>
                </c:pt>
                <c:pt idx="292957">
                  <c:v>4.5109999999999997E-2</c:v>
                </c:pt>
                <c:pt idx="292958">
                  <c:v>4.5109999999999997E-2</c:v>
                </c:pt>
                <c:pt idx="292959">
                  <c:v>4.5110999999999998E-2</c:v>
                </c:pt>
                <c:pt idx="292960">
                  <c:v>4.5110999999999998E-2</c:v>
                </c:pt>
                <c:pt idx="292961">
                  <c:v>4.5111999999999999E-2</c:v>
                </c:pt>
                <c:pt idx="292962">
                  <c:v>4.5111999999999999E-2</c:v>
                </c:pt>
                <c:pt idx="292963">
                  <c:v>4.5113E-2</c:v>
                </c:pt>
                <c:pt idx="292964">
                  <c:v>4.5113E-2</c:v>
                </c:pt>
                <c:pt idx="292965">
                  <c:v>4.5114000000000001E-2</c:v>
                </c:pt>
                <c:pt idx="292966">
                  <c:v>4.5114000000000001E-2</c:v>
                </c:pt>
                <c:pt idx="292967">
                  <c:v>4.5115000000000002E-2</c:v>
                </c:pt>
                <c:pt idx="292968">
                  <c:v>4.5115000000000002E-2</c:v>
                </c:pt>
                <c:pt idx="292969">
                  <c:v>4.5116000000000003E-2</c:v>
                </c:pt>
                <c:pt idx="292970">
                  <c:v>4.5116000000000003E-2</c:v>
                </c:pt>
                <c:pt idx="292971">
                  <c:v>4.5116999999999997E-2</c:v>
                </c:pt>
                <c:pt idx="292972">
                  <c:v>4.5116999999999997E-2</c:v>
                </c:pt>
                <c:pt idx="292973">
                  <c:v>4.5117999999999998E-2</c:v>
                </c:pt>
                <c:pt idx="292974">
                  <c:v>4.5117999999999998E-2</c:v>
                </c:pt>
                <c:pt idx="292975">
                  <c:v>4.5118999999999999E-2</c:v>
                </c:pt>
                <c:pt idx="292976">
                  <c:v>4.5118999999999999E-2</c:v>
                </c:pt>
                <c:pt idx="292977">
                  <c:v>4.512E-2</c:v>
                </c:pt>
                <c:pt idx="292978">
                  <c:v>4.512E-2</c:v>
                </c:pt>
                <c:pt idx="292979">
                  <c:v>4.5121000000000001E-2</c:v>
                </c:pt>
                <c:pt idx="292980">
                  <c:v>4.5122000000000002E-2</c:v>
                </c:pt>
                <c:pt idx="292981">
                  <c:v>4.5122000000000002E-2</c:v>
                </c:pt>
                <c:pt idx="292982">
                  <c:v>4.5123000000000003E-2</c:v>
                </c:pt>
                <c:pt idx="292983">
                  <c:v>4.5123999999999997E-2</c:v>
                </c:pt>
                <c:pt idx="292984">
                  <c:v>4.5123999999999997E-2</c:v>
                </c:pt>
                <c:pt idx="292985">
                  <c:v>4.5124999999999998E-2</c:v>
                </c:pt>
                <c:pt idx="292986">
                  <c:v>4.5124999999999998E-2</c:v>
                </c:pt>
                <c:pt idx="292987">
                  <c:v>4.5125999999999999E-2</c:v>
                </c:pt>
                <c:pt idx="292988">
                  <c:v>4.5127E-2</c:v>
                </c:pt>
                <c:pt idx="292989">
                  <c:v>4.5127E-2</c:v>
                </c:pt>
                <c:pt idx="292990">
                  <c:v>4.5128000000000001E-2</c:v>
                </c:pt>
                <c:pt idx="292991">
                  <c:v>4.5129000000000002E-2</c:v>
                </c:pt>
                <c:pt idx="292992">
                  <c:v>4.5130000000000003E-2</c:v>
                </c:pt>
                <c:pt idx="292993">
                  <c:v>4.5130000000000003E-2</c:v>
                </c:pt>
                <c:pt idx="292994">
                  <c:v>4.5130999999999998E-2</c:v>
                </c:pt>
                <c:pt idx="292995">
                  <c:v>4.5131999999999999E-2</c:v>
                </c:pt>
                <c:pt idx="292996">
                  <c:v>4.5133E-2</c:v>
                </c:pt>
                <c:pt idx="292997">
                  <c:v>4.5134000000000001E-2</c:v>
                </c:pt>
                <c:pt idx="292998">
                  <c:v>4.5135000000000002E-2</c:v>
                </c:pt>
                <c:pt idx="292999">
                  <c:v>4.5136000000000003E-2</c:v>
                </c:pt>
                <c:pt idx="293000">
                  <c:v>4.5136999999999997E-2</c:v>
                </c:pt>
                <c:pt idx="293001">
                  <c:v>4.5137999999999998E-2</c:v>
                </c:pt>
                <c:pt idx="293002">
                  <c:v>4.5138999999999999E-2</c:v>
                </c:pt>
                <c:pt idx="293003">
                  <c:v>4.514E-2</c:v>
                </c:pt>
                <c:pt idx="293004">
                  <c:v>4.5141000000000001E-2</c:v>
                </c:pt>
                <c:pt idx="293005">
                  <c:v>4.5142000000000002E-2</c:v>
                </c:pt>
                <c:pt idx="293006">
                  <c:v>4.5143999999999997E-2</c:v>
                </c:pt>
                <c:pt idx="293007">
                  <c:v>4.5144999999999998E-2</c:v>
                </c:pt>
                <c:pt idx="293008">
                  <c:v>4.5145999999999999E-2</c:v>
                </c:pt>
                <c:pt idx="293009">
                  <c:v>4.5147E-2</c:v>
                </c:pt>
                <c:pt idx="293010">
                  <c:v>4.5148000000000001E-2</c:v>
                </c:pt>
                <c:pt idx="293011">
                  <c:v>4.5149000000000002E-2</c:v>
                </c:pt>
                <c:pt idx="293012">
                  <c:v>4.5150000000000003E-2</c:v>
                </c:pt>
                <c:pt idx="293013">
                  <c:v>4.5150999999999997E-2</c:v>
                </c:pt>
                <c:pt idx="293014">
                  <c:v>4.5152999999999999E-2</c:v>
                </c:pt>
                <c:pt idx="293015">
                  <c:v>4.5154E-2</c:v>
                </c:pt>
                <c:pt idx="293016">
                  <c:v>4.5155000000000001E-2</c:v>
                </c:pt>
                <c:pt idx="293017">
                  <c:v>4.5156000000000002E-2</c:v>
                </c:pt>
                <c:pt idx="293018">
                  <c:v>4.5157000000000003E-2</c:v>
                </c:pt>
                <c:pt idx="293019">
                  <c:v>4.5157999999999997E-2</c:v>
                </c:pt>
                <c:pt idx="293020">
                  <c:v>4.5158999999999998E-2</c:v>
                </c:pt>
                <c:pt idx="293021">
                  <c:v>4.5159999999999999E-2</c:v>
                </c:pt>
                <c:pt idx="293022">
                  <c:v>4.5161E-2</c:v>
                </c:pt>
                <c:pt idx="293023">
                  <c:v>4.5162000000000001E-2</c:v>
                </c:pt>
                <c:pt idx="293024">
                  <c:v>4.5163000000000002E-2</c:v>
                </c:pt>
                <c:pt idx="293025">
                  <c:v>4.5164000000000003E-2</c:v>
                </c:pt>
                <c:pt idx="293026">
                  <c:v>4.5164999999999997E-2</c:v>
                </c:pt>
                <c:pt idx="293027">
                  <c:v>4.5164999999999997E-2</c:v>
                </c:pt>
                <c:pt idx="293028">
                  <c:v>4.5165999999999998E-2</c:v>
                </c:pt>
                <c:pt idx="293029">
                  <c:v>4.5166999999999999E-2</c:v>
                </c:pt>
                <c:pt idx="293030">
                  <c:v>4.5168E-2</c:v>
                </c:pt>
                <c:pt idx="293031">
                  <c:v>4.5168E-2</c:v>
                </c:pt>
                <c:pt idx="293032">
                  <c:v>4.5169000000000001E-2</c:v>
                </c:pt>
                <c:pt idx="293033">
                  <c:v>4.5169000000000001E-2</c:v>
                </c:pt>
                <c:pt idx="293034">
                  <c:v>4.5169000000000001E-2</c:v>
                </c:pt>
                <c:pt idx="293035">
                  <c:v>4.5170000000000002E-2</c:v>
                </c:pt>
                <c:pt idx="293036">
                  <c:v>4.5170000000000002E-2</c:v>
                </c:pt>
                <c:pt idx="293037">
                  <c:v>4.5170000000000002E-2</c:v>
                </c:pt>
                <c:pt idx="293038">
                  <c:v>4.5170000000000002E-2</c:v>
                </c:pt>
                <c:pt idx="293039">
                  <c:v>4.5171000000000003E-2</c:v>
                </c:pt>
                <c:pt idx="293040">
                  <c:v>4.5171000000000003E-2</c:v>
                </c:pt>
                <c:pt idx="293041">
                  <c:v>4.5171000000000003E-2</c:v>
                </c:pt>
                <c:pt idx="293042">
                  <c:v>4.5171000000000003E-2</c:v>
                </c:pt>
                <c:pt idx="293043">
                  <c:v>4.5171000000000003E-2</c:v>
                </c:pt>
                <c:pt idx="293044">
                  <c:v>4.5170000000000002E-2</c:v>
                </c:pt>
                <c:pt idx="293045">
                  <c:v>4.5170000000000002E-2</c:v>
                </c:pt>
                <c:pt idx="293046">
                  <c:v>4.5170000000000002E-2</c:v>
                </c:pt>
                <c:pt idx="293047">
                  <c:v>4.5170000000000002E-2</c:v>
                </c:pt>
                <c:pt idx="293048">
                  <c:v>4.5169000000000001E-2</c:v>
                </c:pt>
                <c:pt idx="293049">
                  <c:v>4.5169000000000001E-2</c:v>
                </c:pt>
                <c:pt idx="293050">
                  <c:v>4.5169000000000001E-2</c:v>
                </c:pt>
                <c:pt idx="293051">
                  <c:v>4.5168E-2</c:v>
                </c:pt>
                <c:pt idx="293052">
                  <c:v>4.5168E-2</c:v>
                </c:pt>
                <c:pt idx="293053">
                  <c:v>4.5168E-2</c:v>
                </c:pt>
                <c:pt idx="293054">
                  <c:v>4.5166999999999999E-2</c:v>
                </c:pt>
                <c:pt idx="293055">
                  <c:v>4.5166999999999999E-2</c:v>
                </c:pt>
                <c:pt idx="293056">
                  <c:v>4.5165999999999998E-2</c:v>
                </c:pt>
                <c:pt idx="293057">
                  <c:v>4.5165999999999998E-2</c:v>
                </c:pt>
                <c:pt idx="293058">
                  <c:v>4.5164999999999997E-2</c:v>
                </c:pt>
                <c:pt idx="293059">
                  <c:v>4.5164999999999997E-2</c:v>
                </c:pt>
                <c:pt idx="293060">
                  <c:v>4.5164000000000003E-2</c:v>
                </c:pt>
                <c:pt idx="293061">
                  <c:v>4.5163000000000002E-2</c:v>
                </c:pt>
                <c:pt idx="293062">
                  <c:v>4.5163000000000002E-2</c:v>
                </c:pt>
                <c:pt idx="293063">
                  <c:v>4.5163000000000002E-2</c:v>
                </c:pt>
                <c:pt idx="293064">
                  <c:v>4.5162000000000001E-2</c:v>
                </c:pt>
                <c:pt idx="293065">
                  <c:v>4.5162000000000001E-2</c:v>
                </c:pt>
                <c:pt idx="293066">
                  <c:v>4.5161E-2</c:v>
                </c:pt>
                <c:pt idx="293067">
                  <c:v>4.5161E-2</c:v>
                </c:pt>
                <c:pt idx="293068">
                  <c:v>4.5159999999999999E-2</c:v>
                </c:pt>
                <c:pt idx="293069">
                  <c:v>4.5159999999999999E-2</c:v>
                </c:pt>
                <c:pt idx="293070">
                  <c:v>4.5158999999999998E-2</c:v>
                </c:pt>
                <c:pt idx="293071">
                  <c:v>4.5158999999999998E-2</c:v>
                </c:pt>
                <c:pt idx="293072">
                  <c:v>4.5157999999999997E-2</c:v>
                </c:pt>
                <c:pt idx="293073">
                  <c:v>4.5157999999999997E-2</c:v>
                </c:pt>
                <c:pt idx="293074">
                  <c:v>4.5157999999999997E-2</c:v>
                </c:pt>
                <c:pt idx="293075">
                  <c:v>4.5157999999999997E-2</c:v>
                </c:pt>
                <c:pt idx="293076">
                  <c:v>4.5157999999999997E-2</c:v>
                </c:pt>
                <c:pt idx="293077">
                  <c:v>4.5157000000000003E-2</c:v>
                </c:pt>
                <c:pt idx="293078">
                  <c:v>4.5157000000000003E-2</c:v>
                </c:pt>
                <c:pt idx="293079">
                  <c:v>4.5157000000000003E-2</c:v>
                </c:pt>
                <c:pt idx="293080">
                  <c:v>4.5157000000000003E-2</c:v>
                </c:pt>
                <c:pt idx="293081">
                  <c:v>4.5157000000000003E-2</c:v>
                </c:pt>
                <c:pt idx="293082">
                  <c:v>4.5156000000000002E-2</c:v>
                </c:pt>
                <c:pt idx="293083">
                  <c:v>4.5156000000000002E-2</c:v>
                </c:pt>
                <c:pt idx="293084">
                  <c:v>4.5156000000000002E-2</c:v>
                </c:pt>
                <c:pt idx="293085">
                  <c:v>4.5156000000000002E-2</c:v>
                </c:pt>
                <c:pt idx="293086">
                  <c:v>4.5156000000000002E-2</c:v>
                </c:pt>
                <c:pt idx="293087">
                  <c:v>4.5156000000000002E-2</c:v>
                </c:pt>
                <c:pt idx="293088">
                  <c:v>4.5156000000000002E-2</c:v>
                </c:pt>
                <c:pt idx="293089">
                  <c:v>4.5156000000000002E-2</c:v>
                </c:pt>
                <c:pt idx="293090">
                  <c:v>4.5156000000000002E-2</c:v>
                </c:pt>
                <c:pt idx="293091">
                  <c:v>4.5156000000000002E-2</c:v>
                </c:pt>
                <c:pt idx="293092">
                  <c:v>4.5156000000000002E-2</c:v>
                </c:pt>
                <c:pt idx="293093">
                  <c:v>4.5156000000000002E-2</c:v>
                </c:pt>
                <c:pt idx="293094">
                  <c:v>4.5156000000000002E-2</c:v>
                </c:pt>
                <c:pt idx="293095">
                  <c:v>4.5156000000000002E-2</c:v>
                </c:pt>
                <c:pt idx="293096">
                  <c:v>4.5156000000000002E-2</c:v>
                </c:pt>
                <c:pt idx="293097">
                  <c:v>4.5156000000000002E-2</c:v>
                </c:pt>
                <c:pt idx="293098">
                  <c:v>4.5157000000000003E-2</c:v>
                </c:pt>
                <c:pt idx="293099">
                  <c:v>4.5157000000000003E-2</c:v>
                </c:pt>
                <c:pt idx="293100">
                  <c:v>4.5157000000000003E-2</c:v>
                </c:pt>
                <c:pt idx="293101">
                  <c:v>4.5157000000000003E-2</c:v>
                </c:pt>
                <c:pt idx="293102">
                  <c:v>4.5157000000000003E-2</c:v>
                </c:pt>
                <c:pt idx="293103">
                  <c:v>4.5156000000000002E-2</c:v>
                </c:pt>
                <c:pt idx="293104">
                  <c:v>4.5156000000000002E-2</c:v>
                </c:pt>
                <c:pt idx="293105">
                  <c:v>4.5156000000000002E-2</c:v>
                </c:pt>
                <c:pt idx="293106">
                  <c:v>4.5156000000000002E-2</c:v>
                </c:pt>
                <c:pt idx="293107">
                  <c:v>4.5156000000000002E-2</c:v>
                </c:pt>
                <c:pt idx="293108">
                  <c:v>4.5155000000000001E-2</c:v>
                </c:pt>
                <c:pt idx="293109">
                  <c:v>4.5155000000000001E-2</c:v>
                </c:pt>
                <c:pt idx="293110">
                  <c:v>4.5155000000000001E-2</c:v>
                </c:pt>
                <c:pt idx="293111">
                  <c:v>4.5155000000000001E-2</c:v>
                </c:pt>
                <c:pt idx="293112">
                  <c:v>4.5154E-2</c:v>
                </c:pt>
                <c:pt idx="293113">
                  <c:v>4.5154E-2</c:v>
                </c:pt>
                <c:pt idx="293114">
                  <c:v>4.5152999999999999E-2</c:v>
                </c:pt>
                <c:pt idx="293115">
                  <c:v>4.5152999999999999E-2</c:v>
                </c:pt>
                <c:pt idx="293116">
                  <c:v>4.5151999999999998E-2</c:v>
                </c:pt>
                <c:pt idx="293117">
                  <c:v>4.5151999999999998E-2</c:v>
                </c:pt>
                <c:pt idx="293118">
                  <c:v>4.5150999999999997E-2</c:v>
                </c:pt>
                <c:pt idx="293119">
                  <c:v>4.5150000000000003E-2</c:v>
                </c:pt>
                <c:pt idx="293120">
                  <c:v>4.5150000000000003E-2</c:v>
                </c:pt>
                <c:pt idx="293121">
                  <c:v>4.5149000000000002E-2</c:v>
                </c:pt>
                <c:pt idx="293122">
                  <c:v>4.5148000000000001E-2</c:v>
                </c:pt>
                <c:pt idx="293123">
                  <c:v>4.5147E-2</c:v>
                </c:pt>
                <c:pt idx="293124">
                  <c:v>4.5147E-2</c:v>
                </c:pt>
                <c:pt idx="293125">
                  <c:v>4.5145999999999999E-2</c:v>
                </c:pt>
                <c:pt idx="293126">
                  <c:v>4.5144999999999998E-2</c:v>
                </c:pt>
                <c:pt idx="293127">
                  <c:v>4.5143999999999997E-2</c:v>
                </c:pt>
                <c:pt idx="293128">
                  <c:v>4.5143000000000003E-2</c:v>
                </c:pt>
                <c:pt idx="293129">
                  <c:v>4.5142000000000002E-2</c:v>
                </c:pt>
                <c:pt idx="293130">
                  <c:v>4.514E-2</c:v>
                </c:pt>
                <c:pt idx="293131">
                  <c:v>4.5138999999999999E-2</c:v>
                </c:pt>
                <c:pt idx="293132">
                  <c:v>4.5137999999999998E-2</c:v>
                </c:pt>
                <c:pt idx="293133">
                  <c:v>4.5136999999999997E-2</c:v>
                </c:pt>
                <c:pt idx="293134">
                  <c:v>4.5136000000000003E-2</c:v>
                </c:pt>
                <c:pt idx="293135">
                  <c:v>4.5135000000000002E-2</c:v>
                </c:pt>
                <c:pt idx="293136">
                  <c:v>4.5134000000000001E-2</c:v>
                </c:pt>
                <c:pt idx="293137">
                  <c:v>4.5133E-2</c:v>
                </c:pt>
                <c:pt idx="293138">
                  <c:v>4.5130999999999998E-2</c:v>
                </c:pt>
                <c:pt idx="293139">
                  <c:v>4.5130000000000003E-2</c:v>
                </c:pt>
                <c:pt idx="293140">
                  <c:v>4.5129000000000002E-2</c:v>
                </c:pt>
                <c:pt idx="293141">
                  <c:v>4.5128000000000001E-2</c:v>
                </c:pt>
                <c:pt idx="293142">
                  <c:v>4.5127E-2</c:v>
                </c:pt>
                <c:pt idx="293143">
                  <c:v>4.5125999999999999E-2</c:v>
                </c:pt>
                <c:pt idx="293144">
                  <c:v>4.5124999999999998E-2</c:v>
                </c:pt>
                <c:pt idx="293145">
                  <c:v>4.5123999999999997E-2</c:v>
                </c:pt>
                <c:pt idx="293146">
                  <c:v>4.5123000000000003E-2</c:v>
                </c:pt>
                <c:pt idx="293147">
                  <c:v>4.5122000000000002E-2</c:v>
                </c:pt>
                <c:pt idx="293148">
                  <c:v>4.5121000000000001E-2</c:v>
                </c:pt>
                <c:pt idx="293149">
                  <c:v>4.512E-2</c:v>
                </c:pt>
                <c:pt idx="293150">
                  <c:v>4.5118999999999999E-2</c:v>
                </c:pt>
                <c:pt idx="293151">
                  <c:v>4.5117999999999998E-2</c:v>
                </c:pt>
                <c:pt idx="293152">
                  <c:v>4.5117999999999998E-2</c:v>
                </c:pt>
                <c:pt idx="293153">
                  <c:v>4.5116999999999997E-2</c:v>
                </c:pt>
                <c:pt idx="293154">
                  <c:v>4.5116999999999997E-2</c:v>
                </c:pt>
                <c:pt idx="293155">
                  <c:v>4.5116000000000003E-2</c:v>
                </c:pt>
                <c:pt idx="293156">
                  <c:v>4.5116000000000003E-2</c:v>
                </c:pt>
                <c:pt idx="293157">
                  <c:v>4.5116000000000003E-2</c:v>
                </c:pt>
                <c:pt idx="293158">
                  <c:v>4.5116000000000003E-2</c:v>
                </c:pt>
                <c:pt idx="293159">
                  <c:v>4.5116000000000003E-2</c:v>
                </c:pt>
                <c:pt idx="293160">
                  <c:v>4.5116000000000003E-2</c:v>
                </c:pt>
                <c:pt idx="293161">
                  <c:v>4.5116000000000003E-2</c:v>
                </c:pt>
                <c:pt idx="293162">
                  <c:v>4.5116000000000003E-2</c:v>
                </c:pt>
                <c:pt idx="293163">
                  <c:v>4.5116000000000003E-2</c:v>
                </c:pt>
                <c:pt idx="293164">
                  <c:v>4.5116000000000003E-2</c:v>
                </c:pt>
                <c:pt idx="293165">
                  <c:v>4.5116999999999997E-2</c:v>
                </c:pt>
                <c:pt idx="293166">
                  <c:v>4.5116999999999997E-2</c:v>
                </c:pt>
                <c:pt idx="293167">
                  <c:v>4.5117999999999998E-2</c:v>
                </c:pt>
                <c:pt idx="293168">
                  <c:v>4.5118999999999999E-2</c:v>
                </c:pt>
                <c:pt idx="293169">
                  <c:v>4.512E-2</c:v>
                </c:pt>
                <c:pt idx="293170">
                  <c:v>4.5121000000000001E-2</c:v>
                </c:pt>
                <c:pt idx="293171">
                  <c:v>4.5122000000000002E-2</c:v>
                </c:pt>
                <c:pt idx="293172">
                  <c:v>4.5123000000000003E-2</c:v>
                </c:pt>
                <c:pt idx="293173">
                  <c:v>4.5123999999999997E-2</c:v>
                </c:pt>
                <c:pt idx="293174">
                  <c:v>4.5124999999999998E-2</c:v>
                </c:pt>
                <c:pt idx="293175">
                  <c:v>4.5127E-2</c:v>
                </c:pt>
                <c:pt idx="293176">
                  <c:v>4.5128000000000001E-2</c:v>
                </c:pt>
                <c:pt idx="293177">
                  <c:v>4.5129000000000002E-2</c:v>
                </c:pt>
                <c:pt idx="293178">
                  <c:v>4.5130999999999998E-2</c:v>
                </c:pt>
                <c:pt idx="293179">
                  <c:v>4.5131999999999999E-2</c:v>
                </c:pt>
                <c:pt idx="293180">
                  <c:v>4.5134000000000001E-2</c:v>
                </c:pt>
                <c:pt idx="293181">
                  <c:v>4.5136000000000003E-2</c:v>
                </c:pt>
                <c:pt idx="293182">
                  <c:v>4.5136999999999997E-2</c:v>
                </c:pt>
                <c:pt idx="293183">
                  <c:v>4.5138999999999999E-2</c:v>
                </c:pt>
                <c:pt idx="293184">
                  <c:v>4.5141000000000001E-2</c:v>
                </c:pt>
                <c:pt idx="293185">
                  <c:v>4.5142000000000002E-2</c:v>
                </c:pt>
                <c:pt idx="293186">
                  <c:v>4.5143999999999997E-2</c:v>
                </c:pt>
                <c:pt idx="293187">
                  <c:v>4.5144999999999998E-2</c:v>
                </c:pt>
                <c:pt idx="293188">
                  <c:v>4.5147E-2</c:v>
                </c:pt>
                <c:pt idx="293189">
                  <c:v>4.5148000000000001E-2</c:v>
                </c:pt>
                <c:pt idx="293190">
                  <c:v>4.5150000000000003E-2</c:v>
                </c:pt>
                <c:pt idx="293191">
                  <c:v>4.5151999999999998E-2</c:v>
                </c:pt>
                <c:pt idx="293192">
                  <c:v>4.5152999999999999E-2</c:v>
                </c:pt>
                <c:pt idx="293193">
                  <c:v>4.5155000000000001E-2</c:v>
                </c:pt>
                <c:pt idx="293194">
                  <c:v>4.5156000000000002E-2</c:v>
                </c:pt>
                <c:pt idx="293195">
                  <c:v>4.5157000000000003E-2</c:v>
                </c:pt>
                <c:pt idx="293196">
                  <c:v>4.5158999999999998E-2</c:v>
                </c:pt>
                <c:pt idx="293197">
                  <c:v>4.5159999999999999E-2</c:v>
                </c:pt>
                <c:pt idx="293198">
                  <c:v>4.5161E-2</c:v>
                </c:pt>
                <c:pt idx="293199">
                  <c:v>4.5162000000000001E-2</c:v>
                </c:pt>
                <c:pt idx="293200">
                  <c:v>4.5163000000000002E-2</c:v>
                </c:pt>
                <c:pt idx="293201">
                  <c:v>4.5164000000000003E-2</c:v>
                </c:pt>
                <c:pt idx="293202">
                  <c:v>4.5164999999999997E-2</c:v>
                </c:pt>
                <c:pt idx="293203">
                  <c:v>4.5164999999999997E-2</c:v>
                </c:pt>
                <c:pt idx="293204">
                  <c:v>4.5165999999999998E-2</c:v>
                </c:pt>
                <c:pt idx="293205">
                  <c:v>4.5166999999999999E-2</c:v>
                </c:pt>
                <c:pt idx="293206">
                  <c:v>4.5166999999999999E-2</c:v>
                </c:pt>
                <c:pt idx="293207">
                  <c:v>4.5168E-2</c:v>
                </c:pt>
                <c:pt idx="293208">
                  <c:v>4.5168E-2</c:v>
                </c:pt>
                <c:pt idx="293209">
                  <c:v>4.5168E-2</c:v>
                </c:pt>
                <c:pt idx="293210">
                  <c:v>4.5168E-2</c:v>
                </c:pt>
                <c:pt idx="293211">
                  <c:v>4.5169000000000001E-2</c:v>
                </c:pt>
                <c:pt idx="293212">
                  <c:v>4.5169000000000001E-2</c:v>
                </c:pt>
                <c:pt idx="293213">
                  <c:v>4.5169000000000001E-2</c:v>
                </c:pt>
                <c:pt idx="293214">
                  <c:v>4.5169000000000001E-2</c:v>
                </c:pt>
                <c:pt idx="293215">
                  <c:v>4.5168E-2</c:v>
                </c:pt>
                <c:pt idx="293216">
                  <c:v>4.5168E-2</c:v>
                </c:pt>
                <c:pt idx="293217">
                  <c:v>4.5168E-2</c:v>
                </c:pt>
                <c:pt idx="293218">
                  <c:v>4.5168E-2</c:v>
                </c:pt>
                <c:pt idx="293219">
                  <c:v>4.5166999999999999E-2</c:v>
                </c:pt>
                <c:pt idx="293220">
                  <c:v>4.5166999999999999E-2</c:v>
                </c:pt>
                <c:pt idx="293221">
                  <c:v>4.5165999999999998E-2</c:v>
                </c:pt>
                <c:pt idx="293222">
                  <c:v>4.5165999999999998E-2</c:v>
                </c:pt>
                <c:pt idx="293223">
                  <c:v>4.5164999999999997E-2</c:v>
                </c:pt>
                <c:pt idx="293224">
                  <c:v>4.5164000000000003E-2</c:v>
                </c:pt>
                <c:pt idx="293225">
                  <c:v>4.5164000000000003E-2</c:v>
                </c:pt>
                <c:pt idx="293226">
                  <c:v>4.5163000000000002E-2</c:v>
                </c:pt>
                <c:pt idx="293227">
                  <c:v>4.5163000000000002E-2</c:v>
                </c:pt>
                <c:pt idx="293228">
                  <c:v>4.5162000000000001E-2</c:v>
                </c:pt>
                <c:pt idx="293229">
                  <c:v>4.5161E-2</c:v>
                </c:pt>
                <c:pt idx="293230">
                  <c:v>4.5159999999999999E-2</c:v>
                </c:pt>
                <c:pt idx="293231">
                  <c:v>4.5159999999999999E-2</c:v>
                </c:pt>
                <c:pt idx="293232">
                  <c:v>4.5158999999999998E-2</c:v>
                </c:pt>
                <c:pt idx="293233">
                  <c:v>4.5157999999999997E-2</c:v>
                </c:pt>
                <c:pt idx="293234">
                  <c:v>4.5157000000000003E-2</c:v>
                </c:pt>
                <c:pt idx="293235">
                  <c:v>4.5156000000000002E-2</c:v>
                </c:pt>
                <c:pt idx="293236">
                  <c:v>4.5155000000000001E-2</c:v>
                </c:pt>
                <c:pt idx="293237">
                  <c:v>4.5155000000000001E-2</c:v>
                </c:pt>
                <c:pt idx="293238">
                  <c:v>4.5154E-2</c:v>
                </c:pt>
                <c:pt idx="293239">
                  <c:v>4.5152999999999999E-2</c:v>
                </c:pt>
                <c:pt idx="293240">
                  <c:v>4.5151999999999998E-2</c:v>
                </c:pt>
                <c:pt idx="293241">
                  <c:v>4.5151999999999998E-2</c:v>
                </c:pt>
                <c:pt idx="293242">
                  <c:v>4.5150999999999997E-2</c:v>
                </c:pt>
                <c:pt idx="293243">
                  <c:v>4.5150000000000003E-2</c:v>
                </c:pt>
                <c:pt idx="293244">
                  <c:v>4.5149000000000002E-2</c:v>
                </c:pt>
                <c:pt idx="293245">
                  <c:v>4.5148000000000001E-2</c:v>
                </c:pt>
                <c:pt idx="293246">
                  <c:v>4.5147E-2</c:v>
                </c:pt>
                <c:pt idx="293247">
                  <c:v>4.5147E-2</c:v>
                </c:pt>
                <c:pt idx="293248">
                  <c:v>4.5145999999999999E-2</c:v>
                </c:pt>
                <c:pt idx="293249">
                  <c:v>4.5144999999999998E-2</c:v>
                </c:pt>
                <c:pt idx="293250">
                  <c:v>4.5143999999999997E-2</c:v>
                </c:pt>
                <c:pt idx="293251">
                  <c:v>4.5143999999999997E-2</c:v>
                </c:pt>
                <c:pt idx="293252">
                  <c:v>4.5143000000000003E-2</c:v>
                </c:pt>
                <c:pt idx="293253">
                  <c:v>4.5142000000000002E-2</c:v>
                </c:pt>
                <c:pt idx="293254">
                  <c:v>4.5141000000000001E-2</c:v>
                </c:pt>
                <c:pt idx="293255">
                  <c:v>4.514E-2</c:v>
                </c:pt>
                <c:pt idx="293256">
                  <c:v>4.514E-2</c:v>
                </c:pt>
                <c:pt idx="293257">
                  <c:v>4.5138999999999999E-2</c:v>
                </c:pt>
                <c:pt idx="293258">
                  <c:v>4.5137999999999998E-2</c:v>
                </c:pt>
                <c:pt idx="293259">
                  <c:v>4.5136999999999997E-2</c:v>
                </c:pt>
                <c:pt idx="293260">
                  <c:v>4.5136999999999997E-2</c:v>
                </c:pt>
                <c:pt idx="293261">
                  <c:v>4.5136000000000003E-2</c:v>
                </c:pt>
                <c:pt idx="293262">
                  <c:v>4.5135000000000002E-2</c:v>
                </c:pt>
                <c:pt idx="293263">
                  <c:v>4.5135000000000002E-2</c:v>
                </c:pt>
                <c:pt idx="293264">
                  <c:v>4.5134000000000001E-2</c:v>
                </c:pt>
                <c:pt idx="293265">
                  <c:v>4.5133E-2</c:v>
                </c:pt>
                <c:pt idx="293266">
                  <c:v>4.5133E-2</c:v>
                </c:pt>
                <c:pt idx="293267">
                  <c:v>4.5131999999999999E-2</c:v>
                </c:pt>
                <c:pt idx="293268">
                  <c:v>4.5130999999999998E-2</c:v>
                </c:pt>
                <c:pt idx="293269">
                  <c:v>4.5130000000000003E-2</c:v>
                </c:pt>
                <c:pt idx="293270">
                  <c:v>4.5130000000000003E-2</c:v>
                </c:pt>
                <c:pt idx="293271">
                  <c:v>4.5129000000000002E-2</c:v>
                </c:pt>
                <c:pt idx="293272">
                  <c:v>4.5128000000000001E-2</c:v>
                </c:pt>
                <c:pt idx="293273">
                  <c:v>4.5127E-2</c:v>
                </c:pt>
                <c:pt idx="293274">
                  <c:v>4.5127E-2</c:v>
                </c:pt>
                <c:pt idx="293275">
                  <c:v>4.5125999999999999E-2</c:v>
                </c:pt>
                <c:pt idx="293276">
                  <c:v>4.5124999999999998E-2</c:v>
                </c:pt>
                <c:pt idx="293277">
                  <c:v>4.5124999999999998E-2</c:v>
                </c:pt>
                <c:pt idx="293278">
                  <c:v>4.5123999999999997E-2</c:v>
                </c:pt>
                <c:pt idx="293279">
                  <c:v>4.5123000000000003E-2</c:v>
                </c:pt>
                <c:pt idx="293280">
                  <c:v>4.5122000000000002E-2</c:v>
                </c:pt>
                <c:pt idx="293281">
                  <c:v>4.5122000000000002E-2</c:v>
                </c:pt>
                <c:pt idx="293282">
                  <c:v>4.5121000000000001E-2</c:v>
                </c:pt>
                <c:pt idx="293283">
                  <c:v>4.512E-2</c:v>
                </c:pt>
                <c:pt idx="293284">
                  <c:v>4.5118999999999999E-2</c:v>
                </c:pt>
                <c:pt idx="293285">
                  <c:v>4.5118999999999999E-2</c:v>
                </c:pt>
                <c:pt idx="293286">
                  <c:v>4.5117999999999998E-2</c:v>
                </c:pt>
                <c:pt idx="293287">
                  <c:v>4.5116999999999997E-2</c:v>
                </c:pt>
                <c:pt idx="293288">
                  <c:v>4.5116999999999997E-2</c:v>
                </c:pt>
                <c:pt idx="293289">
                  <c:v>4.5116000000000003E-2</c:v>
                </c:pt>
                <c:pt idx="293290">
                  <c:v>4.5115000000000002E-2</c:v>
                </c:pt>
                <c:pt idx="293291">
                  <c:v>4.5114000000000001E-2</c:v>
                </c:pt>
                <c:pt idx="293292">
                  <c:v>4.5114000000000001E-2</c:v>
                </c:pt>
                <c:pt idx="293293">
                  <c:v>4.5113E-2</c:v>
                </c:pt>
                <c:pt idx="293294">
                  <c:v>4.5111999999999999E-2</c:v>
                </c:pt>
                <c:pt idx="293295">
                  <c:v>4.5110999999999998E-2</c:v>
                </c:pt>
                <c:pt idx="293296">
                  <c:v>4.5109999999999997E-2</c:v>
                </c:pt>
                <c:pt idx="293297">
                  <c:v>4.5109999999999997E-2</c:v>
                </c:pt>
                <c:pt idx="293298">
                  <c:v>4.5109000000000003E-2</c:v>
                </c:pt>
                <c:pt idx="293299">
                  <c:v>4.5108000000000002E-2</c:v>
                </c:pt>
                <c:pt idx="293300">
                  <c:v>4.5107000000000001E-2</c:v>
                </c:pt>
                <c:pt idx="293301">
                  <c:v>4.5107000000000001E-2</c:v>
                </c:pt>
                <c:pt idx="293302">
                  <c:v>4.5106E-2</c:v>
                </c:pt>
                <c:pt idx="293303">
                  <c:v>4.5104999999999999E-2</c:v>
                </c:pt>
                <c:pt idx="293304">
                  <c:v>4.5103999999999998E-2</c:v>
                </c:pt>
                <c:pt idx="293305">
                  <c:v>4.5102999999999997E-2</c:v>
                </c:pt>
                <c:pt idx="293306">
                  <c:v>4.5102000000000003E-2</c:v>
                </c:pt>
                <c:pt idx="293307">
                  <c:v>4.5101000000000002E-2</c:v>
                </c:pt>
                <c:pt idx="293308">
                  <c:v>4.5101000000000002E-2</c:v>
                </c:pt>
                <c:pt idx="293309">
                  <c:v>4.5100000000000001E-2</c:v>
                </c:pt>
                <c:pt idx="293310">
                  <c:v>4.5099E-2</c:v>
                </c:pt>
                <c:pt idx="293311">
                  <c:v>4.5099E-2</c:v>
                </c:pt>
                <c:pt idx="293312">
                  <c:v>4.5097999999999999E-2</c:v>
                </c:pt>
                <c:pt idx="293313">
                  <c:v>4.5096999999999998E-2</c:v>
                </c:pt>
                <c:pt idx="293314">
                  <c:v>4.5095999999999997E-2</c:v>
                </c:pt>
                <c:pt idx="293315">
                  <c:v>4.5095999999999997E-2</c:v>
                </c:pt>
                <c:pt idx="293316">
                  <c:v>4.5095000000000003E-2</c:v>
                </c:pt>
                <c:pt idx="293317">
                  <c:v>4.5094000000000002E-2</c:v>
                </c:pt>
                <c:pt idx="293318">
                  <c:v>4.5094000000000002E-2</c:v>
                </c:pt>
                <c:pt idx="293319">
                  <c:v>4.5093000000000001E-2</c:v>
                </c:pt>
                <c:pt idx="293320">
                  <c:v>4.5092E-2</c:v>
                </c:pt>
                <c:pt idx="293321">
                  <c:v>4.5092E-2</c:v>
                </c:pt>
                <c:pt idx="293322">
                  <c:v>4.5092E-2</c:v>
                </c:pt>
                <c:pt idx="293323">
                  <c:v>4.5090999999999999E-2</c:v>
                </c:pt>
                <c:pt idx="293324">
                  <c:v>4.5090999999999999E-2</c:v>
                </c:pt>
                <c:pt idx="293325">
                  <c:v>4.5089999999999998E-2</c:v>
                </c:pt>
                <c:pt idx="293326">
                  <c:v>4.5089999999999998E-2</c:v>
                </c:pt>
                <c:pt idx="293327">
                  <c:v>4.5089999999999998E-2</c:v>
                </c:pt>
                <c:pt idx="293328">
                  <c:v>4.5088999999999997E-2</c:v>
                </c:pt>
                <c:pt idx="293329">
                  <c:v>4.5088999999999997E-2</c:v>
                </c:pt>
                <c:pt idx="293330">
                  <c:v>4.5088999999999997E-2</c:v>
                </c:pt>
                <c:pt idx="293331">
                  <c:v>4.5088999999999997E-2</c:v>
                </c:pt>
                <c:pt idx="293332">
                  <c:v>4.5088999999999997E-2</c:v>
                </c:pt>
                <c:pt idx="293333">
                  <c:v>4.5088999999999997E-2</c:v>
                </c:pt>
                <c:pt idx="293334">
                  <c:v>4.5088999999999997E-2</c:v>
                </c:pt>
                <c:pt idx="293335">
                  <c:v>4.5089999999999998E-2</c:v>
                </c:pt>
                <c:pt idx="293336">
                  <c:v>4.5089999999999998E-2</c:v>
                </c:pt>
                <c:pt idx="293337">
                  <c:v>4.5089999999999998E-2</c:v>
                </c:pt>
                <c:pt idx="293338">
                  <c:v>4.5089999999999998E-2</c:v>
                </c:pt>
                <c:pt idx="293339">
                  <c:v>4.5089999999999998E-2</c:v>
                </c:pt>
                <c:pt idx="293340">
                  <c:v>4.5090999999999999E-2</c:v>
                </c:pt>
                <c:pt idx="293341">
                  <c:v>4.5090999999999999E-2</c:v>
                </c:pt>
                <c:pt idx="293342">
                  <c:v>4.5092E-2</c:v>
                </c:pt>
                <c:pt idx="293343">
                  <c:v>4.5092E-2</c:v>
                </c:pt>
                <c:pt idx="293344">
                  <c:v>4.5093000000000001E-2</c:v>
                </c:pt>
                <c:pt idx="293345">
                  <c:v>4.5093000000000001E-2</c:v>
                </c:pt>
                <c:pt idx="293346">
                  <c:v>4.5094000000000002E-2</c:v>
                </c:pt>
                <c:pt idx="293347">
                  <c:v>4.5095000000000003E-2</c:v>
                </c:pt>
                <c:pt idx="293348">
                  <c:v>4.5095000000000003E-2</c:v>
                </c:pt>
                <c:pt idx="293349">
                  <c:v>4.5095999999999997E-2</c:v>
                </c:pt>
                <c:pt idx="293350">
                  <c:v>4.5096999999999998E-2</c:v>
                </c:pt>
                <c:pt idx="293351">
                  <c:v>4.5096999999999998E-2</c:v>
                </c:pt>
                <c:pt idx="293352">
                  <c:v>4.5097999999999999E-2</c:v>
                </c:pt>
                <c:pt idx="293353">
                  <c:v>4.5099E-2</c:v>
                </c:pt>
                <c:pt idx="293354">
                  <c:v>4.5100000000000001E-2</c:v>
                </c:pt>
                <c:pt idx="293355">
                  <c:v>4.5101000000000002E-2</c:v>
                </c:pt>
                <c:pt idx="293356">
                  <c:v>4.5102000000000003E-2</c:v>
                </c:pt>
                <c:pt idx="293357">
                  <c:v>4.5102999999999997E-2</c:v>
                </c:pt>
                <c:pt idx="293358">
                  <c:v>4.5103999999999998E-2</c:v>
                </c:pt>
                <c:pt idx="293359">
                  <c:v>4.5104999999999999E-2</c:v>
                </c:pt>
                <c:pt idx="293360">
                  <c:v>4.5106E-2</c:v>
                </c:pt>
                <c:pt idx="293361">
                  <c:v>4.5106E-2</c:v>
                </c:pt>
                <c:pt idx="293362">
                  <c:v>4.5107000000000001E-2</c:v>
                </c:pt>
                <c:pt idx="293363">
                  <c:v>4.5108000000000002E-2</c:v>
                </c:pt>
                <c:pt idx="293364">
                  <c:v>4.5109000000000003E-2</c:v>
                </c:pt>
                <c:pt idx="293365">
                  <c:v>4.5109999999999997E-2</c:v>
                </c:pt>
                <c:pt idx="293366">
                  <c:v>4.5110999999999998E-2</c:v>
                </c:pt>
                <c:pt idx="293367">
                  <c:v>4.5111999999999999E-2</c:v>
                </c:pt>
                <c:pt idx="293368">
                  <c:v>4.5113E-2</c:v>
                </c:pt>
                <c:pt idx="293369">
                  <c:v>4.5114000000000001E-2</c:v>
                </c:pt>
                <c:pt idx="293370">
                  <c:v>4.5115000000000002E-2</c:v>
                </c:pt>
                <c:pt idx="293371">
                  <c:v>4.5116000000000003E-2</c:v>
                </c:pt>
                <c:pt idx="293372">
                  <c:v>4.5116999999999997E-2</c:v>
                </c:pt>
                <c:pt idx="293373">
                  <c:v>4.5117999999999998E-2</c:v>
                </c:pt>
                <c:pt idx="293374">
                  <c:v>4.5118999999999999E-2</c:v>
                </c:pt>
                <c:pt idx="293375">
                  <c:v>4.512E-2</c:v>
                </c:pt>
                <c:pt idx="293376">
                  <c:v>4.5121000000000001E-2</c:v>
                </c:pt>
                <c:pt idx="293377">
                  <c:v>4.5122000000000002E-2</c:v>
                </c:pt>
                <c:pt idx="293378">
                  <c:v>4.5122000000000002E-2</c:v>
                </c:pt>
                <c:pt idx="293379">
                  <c:v>4.5123000000000003E-2</c:v>
                </c:pt>
                <c:pt idx="293380">
                  <c:v>4.5123999999999997E-2</c:v>
                </c:pt>
                <c:pt idx="293381">
                  <c:v>4.5124999999999998E-2</c:v>
                </c:pt>
                <c:pt idx="293382">
                  <c:v>4.5125999999999999E-2</c:v>
                </c:pt>
                <c:pt idx="293383">
                  <c:v>4.5127E-2</c:v>
                </c:pt>
                <c:pt idx="293384">
                  <c:v>4.5128000000000001E-2</c:v>
                </c:pt>
                <c:pt idx="293385">
                  <c:v>4.5129000000000002E-2</c:v>
                </c:pt>
                <c:pt idx="293386">
                  <c:v>4.5130000000000003E-2</c:v>
                </c:pt>
                <c:pt idx="293387">
                  <c:v>4.5130000000000003E-2</c:v>
                </c:pt>
                <c:pt idx="293388">
                  <c:v>4.5130999999999998E-2</c:v>
                </c:pt>
                <c:pt idx="293389">
                  <c:v>4.5131999999999999E-2</c:v>
                </c:pt>
                <c:pt idx="293390">
                  <c:v>4.5133E-2</c:v>
                </c:pt>
                <c:pt idx="293391">
                  <c:v>4.5133E-2</c:v>
                </c:pt>
                <c:pt idx="293392">
                  <c:v>4.5134000000000001E-2</c:v>
                </c:pt>
                <c:pt idx="293393">
                  <c:v>4.5135000000000002E-2</c:v>
                </c:pt>
                <c:pt idx="293394">
                  <c:v>4.5136000000000003E-2</c:v>
                </c:pt>
                <c:pt idx="293395">
                  <c:v>4.5136000000000003E-2</c:v>
                </c:pt>
                <c:pt idx="293396">
                  <c:v>4.5136999999999997E-2</c:v>
                </c:pt>
                <c:pt idx="293397">
                  <c:v>4.5136999999999997E-2</c:v>
                </c:pt>
                <c:pt idx="293398">
                  <c:v>4.5137999999999998E-2</c:v>
                </c:pt>
                <c:pt idx="293399">
                  <c:v>4.5137999999999998E-2</c:v>
                </c:pt>
                <c:pt idx="293400">
                  <c:v>4.5137999999999998E-2</c:v>
                </c:pt>
                <c:pt idx="293401">
                  <c:v>4.5138999999999999E-2</c:v>
                </c:pt>
                <c:pt idx="293402">
                  <c:v>4.5138999999999999E-2</c:v>
                </c:pt>
                <c:pt idx="293403">
                  <c:v>4.5138999999999999E-2</c:v>
                </c:pt>
                <c:pt idx="293404">
                  <c:v>4.514E-2</c:v>
                </c:pt>
                <c:pt idx="293405">
                  <c:v>4.514E-2</c:v>
                </c:pt>
                <c:pt idx="293406">
                  <c:v>4.514E-2</c:v>
                </c:pt>
                <c:pt idx="293407">
                  <c:v>4.514E-2</c:v>
                </c:pt>
                <c:pt idx="293408">
                  <c:v>4.514E-2</c:v>
                </c:pt>
                <c:pt idx="293409">
                  <c:v>4.514E-2</c:v>
                </c:pt>
                <c:pt idx="293410">
                  <c:v>4.514E-2</c:v>
                </c:pt>
                <c:pt idx="293411">
                  <c:v>4.514E-2</c:v>
                </c:pt>
                <c:pt idx="293412">
                  <c:v>4.514E-2</c:v>
                </c:pt>
                <c:pt idx="293413">
                  <c:v>4.514E-2</c:v>
                </c:pt>
                <c:pt idx="293414">
                  <c:v>4.514E-2</c:v>
                </c:pt>
                <c:pt idx="293415">
                  <c:v>4.514E-2</c:v>
                </c:pt>
                <c:pt idx="293416">
                  <c:v>4.514E-2</c:v>
                </c:pt>
                <c:pt idx="293417">
                  <c:v>4.5138999999999999E-2</c:v>
                </c:pt>
                <c:pt idx="293418">
                  <c:v>4.5138999999999999E-2</c:v>
                </c:pt>
                <c:pt idx="293419">
                  <c:v>4.5138999999999999E-2</c:v>
                </c:pt>
                <c:pt idx="293420">
                  <c:v>4.5138999999999999E-2</c:v>
                </c:pt>
                <c:pt idx="293421">
                  <c:v>4.5137999999999998E-2</c:v>
                </c:pt>
                <c:pt idx="293422">
                  <c:v>4.5137999999999998E-2</c:v>
                </c:pt>
                <c:pt idx="293423">
                  <c:v>4.5136999999999997E-2</c:v>
                </c:pt>
                <c:pt idx="293424">
                  <c:v>4.5136999999999997E-2</c:v>
                </c:pt>
                <c:pt idx="293425">
                  <c:v>4.5136999999999997E-2</c:v>
                </c:pt>
                <c:pt idx="293426">
                  <c:v>4.5136000000000003E-2</c:v>
                </c:pt>
                <c:pt idx="293427">
                  <c:v>4.5136000000000003E-2</c:v>
                </c:pt>
                <c:pt idx="293428">
                  <c:v>4.5136000000000003E-2</c:v>
                </c:pt>
                <c:pt idx="293429">
                  <c:v>4.5135000000000002E-2</c:v>
                </c:pt>
                <c:pt idx="293430">
                  <c:v>4.5135000000000002E-2</c:v>
                </c:pt>
                <c:pt idx="293431">
                  <c:v>4.5135000000000002E-2</c:v>
                </c:pt>
                <c:pt idx="293432">
                  <c:v>4.5134000000000001E-2</c:v>
                </c:pt>
                <c:pt idx="293433">
                  <c:v>4.5134000000000001E-2</c:v>
                </c:pt>
                <c:pt idx="293434">
                  <c:v>4.5133E-2</c:v>
                </c:pt>
                <c:pt idx="293435">
                  <c:v>4.5133E-2</c:v>
                </c:pt>
                <c:pt idx="293436">
                  <c:v>4.5131999999999999E-2</c:v>
                </c:pt>
                <c:pt idx="293437">
                  <c:v>4.5131999999999999E-2</c:v>
                </c:pt>
                <c:pt idx="293438">
                  <c:v>4.5130999999999998E-2</c:v>
                </c:pt>
                <c:pt idx="293439">
                  <c:v>4.5130999999999998E-2</c:v>
                </c:pt>
                <c:pt idx="293440">
                  <c:v>4.5130999999999998E-2</c:v>
                </c:pt>
                <c:pt idx="293441">
                  <c:v>4.5130999999999998E-2</c:v>
                </c:pt>
                <c:pt idx="293442">
                  <c:v>4.5130000000000003E-2</c:v>
                </c:pt>
                <c:pt idx="293443">
                  <c:v>4.5130000000000003E-2</c:v>
                </c:pt>
                <c:pt idx="293444">
                  <c:v>4.5130000000000003E-2</c:v>
                </c:pt>
                <c:pt idx="293445">
                  <c:v>4.5129000000000002E-2</c:v>
                </c:pt>
                <c:pt idx="293446">
                  <c:v>4.5129000000000002E-2</c:v>
                </c:pt>
                <c:pt idx="293447">
                  <c:v>4.5129000000000002E-2</c:v>
                </c:pt>
                <c:pt idx="293448">
                  <c:v>4.5128000000000001E-2</c:v>
                </c:pt>
                <c:pt idx="293449">
                  <c:v>4.5128000000000001E-2</c:v>
                </c:pt>
                <c:pt idx="293450">
                  <c:v>4.5128000000000001E-2</c:v>
                </c:pt>
                <c:pt idx="293451">
                  <c:v>4.5128000000000001E-2</c:v>
                </c:pt>
                <c:pt idx="293452">
                  <c:v>4.5128000000000001E-2</c:v>
                </c:pt>
                <c:pt idx="293453">
                  <c:v>4.5128000000000001E-2</c:v>
                </c:pt>
                <c:pt idx="293454">
                  <c:v>4.5128000000000001E-2</c:v>
                </c:pt>
                <c:pt idx="293455">
                  <c:v>4.5128000000000001E-2</c:v>
                </c:pt>
                <c:pt idx="293456">
                  <c:v>4.5128000000000001E-2</c:v>
                </c:pt>
                <c:pt idx="293457">
                  <c:v>4.5128000000000001E-2</c:v>
                </c:pt>
                <c:pt idx="293458">
                  <c:v>4.5128000000000001E-2</c:v>
                </c:pt>
                <c:pt idx="293459">
                  <c:v>4.5128000000000001E-2</c:v>
                </c:pt>
                <c:pt idx="293460">
                  <c:v>4.5128000000000001E-2</c:v>
                </c:pt>
                <c:pt idx="293461">
                  <c:v>4.5128000000000001E-2</c:v>
                </c:pt>
                <c:pt idx="293462">
                  <c:v>4.5129000000000002E-2</c:v>
                </c:pt>
                <c:pt idx="293463">
                  <c:v>4.5129000000000002E-2</c:v>
                </c:pt>
                <c:pt idx="293464">
                  <c:v>4.5129000000000002E-2</c:v>
                </c:pt>
                <c:pt idx="293465">
                  <c:v>4.5130000000000003E-2</c:v>
                </c:pt>
                <c:pt idx="293466">
                  <c:v>4.5130000000000003E-2</c:v>
                </c:pt>
                <c:pt idx="293467">
                  <c:v>4.5130000000000003E-2</c:v>
                </c:pt>
                <c:pt idx="293468">
                  <c:v>4.5130999999999998E-2</c:v>
                </c:pt>
                <c:pt idx="293469">
                  <c:v>4.5130999999999998E-2</c:v>
                </c:pt>
                <c:pt idx="293470">
                  <c:v>4.5131999999999999E-2</c:v>
                </c:pt>
                <c:pt idx="293471">
                  <c:v>4.5131999999999999E-2</c:v>
                </c:pt>
                <c:pt idx="293472">
                  <c:v>4.5133E-2</c:v>
                </c:pt>
                <c:pt idx="293473">
                  <c:v>4.5133E-2</c:v>
                </c:pt>
                <c:pt idx="293474">
                  <c:v>4.5134000000000001E-2</c:v>
                </c:pt>
                <c:pt idx="293475">
                  <c:v>4.5135000000000002E-2</c:v>
                </c:pt>
                <c:pt idx="293476">
                  <c:v>4.5136000000000003E-2</c:v>
                </c:pt>
                <c:pt idx="293477">
                  <c:v>4.5136000000000003E-2</c:v>
                </c:pt>
                <c:pt idx="293478">
                  <c:v>4.5136999999999997E-2</c:v>
                </c:pt>
                <c:pt idx="293479">
                  <c:v>4.5137999999999998E-2</c:v>
                </c:pt>
                <c:pt idx="293480">
                  <c:v>4.5137999999999998E-2</c:v>
                </c:pt>
                <c:pt idx="293481">
                  <c:v>4.5138999999999999E-2</c:v>
                </c:pt>
                <c:pt idx="293482">
                  <c:v>4.5138999999999999E-2</c:v>
                </c:pt>
                <c:pt idx="293483">
                  <c:v>4.514E-2</c:v>
                </c:pt>
                <c:pt idx="293484">
                  <c:v>4.5141000000000001E-2</c:v>
                </c:pt>
                <c:pt idx="293485">
                  <c:v>4.5141000000000001E-2</c:v>
                </c:pt>
                <c:pt idx="293486">
                  <c:v>4.5142000000000002E-2</c:v>
                </c:pt>
                <c:pt idx="293487">
                  <c:v>4.5143000000000003E-2</c:v>
                </c:pt>
                <c:pt idx="293488">
                  <c:v>4.5143000000000003E-2</c:v>
                </c:pt>
                <c:pt idx="293489">
                  <c:v>4.5143999999999997E-2</c:v>
                </c:pt>
                <c:pt idx="293490">
                  <c:v>4.5144999999999998E-2</c:v>
                </c:pt>
                <c:pt idx="293491">
                  <c:v>4.5144999999999998E-2</c:v>
                </c:pt>
                <c:pt idx="293492">
                  <c:v>4.5144999999999998E-2</c:v>
                </c:pt>
                <c:pt idx="293493">
                  <c:v>4.5145999999999999E-2</c:v>
                </c:pt>
                <c:pt idx="293494">
                  <c:v>4.5145999999999999E-2</c:v>
                </c:pt>
                <c:pt idx="293495">
                  <c:v>4.5145999999999999E-2</c:v>
                </c:pt>
                <c:pt idx="293496">
                  <c:v>4.5147E-2</c:v>
                </c:pt>
                <c:pt idx="293497">
                  <c:v>4.5147E-2</c:v>
                </c:pt>
                <c:pt idx="293498">
                  <c:v>4.5147E-2</c:v>
                </c:pt>
                <c:pt idx="293499">
                  <c:v>4.5148000000000001E-2</c:v>
                </c:pt>
                <c:pt idx="293500">
                  <c:v>4.5148000000000001E-2</c:v>
                </c:pt>
                <c:pt idx="293501">
                  <c:v>4.5148000000000001E-2</c:v>
                </c:pt>
                <c:pt idx="293502">
                  <c:v>4.5148000000000001E-2</c:v>
                </c:pt>
                <c:pt idx="293503">
                  <c:v>4.5148000000000001E-2</c:v>
                </c:pt>
                <c:pt idx="293504">
                  <c:v>4.5147E-2</c:v>
                </c:pt>
                <c:pt idx="293505">
                  <c:v>4.5147E-2</c:v>
                </c:pt>
                <c:pt idx="293506">
                  <c:v>4.5147E-2</c:v>
                </c:pt>
                <c:pt idx="293507">
                  <c:v>4.5147E-2</c:v>
                </c:pt>
                <c:pt idx="293508">
                  <c:v>4.5145999999999999E-2</c:v>
                </c:pt>
                <c:pt idx="293509">
                  <c:v>4.5145999999999999E-2</c:v>
                </c:pt>
                <c:pt idx="293510">
                  <c:v>4.5145999999999999E-2</c:v>
                </c:pt>
                <c:pt idx="293511">
                  <c:v>4.5144999999999998E-2</c:v>
                </c:pt>
                <c:pt idx="293512">
                  <c:v>4.5144999999999998E-2</c:v>
                </c:pt>
                <c:pt idx="293513">
                  <c:v>4.5143999999999997E-2</c:v>
                </c:pt>
                <c:pt idx="293514">
                  <c:v>4.5143999999999997E-2</c:v>
                </c:pt>
                <c:pt idx="293515">
                  <c:v>4.5143000000000003E-2</c:v>
                </c:pt>
                <c:pt idx="293516">
                  <c:v>4.5142000000000002E-2</c:v>
                </c:pt>
                <c:pt idx="293517">
                  <c:v>4.5142000000000002E-2</c:v>
                </c:pt>
                <c:pt idx="293518">
                  <c:v>4.5141000000000001E-2</c:v>
                </c:pt>
                <c:pt idx="293519">
                  <c:v>4.514E-2</c:v>
                </c:pt>
                <c:pt idx="293520">
                  <c:v>4.514E-2</c:v>
                </c:pt>
                <c:pt idx="293521">
                  <c:v>4.5138999999999999E-2</c:v>
                </c:pt>
                <c:pt idx="293522">
                  <c:v>4.5138999999999999E-2</c:v>
                </c:pt>
                <c:pt idx="293523">
                  <c:v>4.5137999999999998E-2</c:v>
                </c:pt>
                <c:pt idx="293524">
                  <c:v>4.5136999999999997E-2</c:v>
                </c:pt>
                <c:pt idx="293525">
                  <c:v>4.5136999999999997E-2</c:v>
                </c:pt>
                <c:pt idx="293526">
                  <c:v>4.5136000000000003E-2</c:v>
                </c:pt>
                <c:pt idx="293527">
                  <c:v>4.5135000000000002E-2</c:v>
                </c:pt>
                <c:pt idx="293528">
                  <c:v>4.5134000000000001E-2</c:v>
                </c:pt>
                <c:pt idx="293529">
                  <c:v>4.5134000000000001E-2</c:v>
                </c:pt>
                <c:pt idx="293530">
                  <c:v>4.5133E-2</c:v>
                </c:pt>
                <c:pt idx="293531">
                  <c:v>4.5131999999999999E-2</c:v>
                </c:pt>
                <c:pt idx="293532">
                  <c:v>4.5131999999999999E-2</c:v>
                </c:pt>
                <c:pt idx="293533">
                  <c:v>4.5130999999999998E-2</c:v>
                </c:pt>
                <c:pt idx="293534">
                  <c:v>4.5130000000000003E-2</c:v>
                </c:pt>
                <c:pt idx="293535">
                  <c:v>4.5130000000000003E-2</c:v>
                </c:pt>
                <c:pt idx="293536">
                  <c:v>4.5129000000000002E-2</c:v>
                </c:pt>
                <c:pt idx="293537">
                  <c:v>4.5129000000000002E-2</c:v>
                </c:pt>
                <c:pt idx="293538">
                  <c:v>4.5128000000000001E-2</c:v>
                </c:pt>
                <c:pt idx="293539">
                  <c:v>4.5128000000000001E-2</c:v>
                </c:pt>
                <c:pt idx="293540">
                  <c:v>4.5127E-2</c:v>
                </c:pt>
                <c:pt idx="293541">
                  <c:v>4.5125999999999999E-2</c:v>
                </c:pt>
                <c:pt idx="293542">
                  <c:v>4.5125999999999999E-2</c:v>
                </c:pt>
                <c:pt idx="293543">
                  <c:v>4.5125999999999999E-2</c:v>
                </c:pt>
                <c:pt idx="293544">
                  <c:v>4.5124999999999998E-2</c:v>
                </c:pt>
                <c:pt idx="293545">
                  <c:v>4.5124999999999998E-2</c:v>
                </c:pt>
                <c:pt idx="293546">
                  <c:v>4.5123999999999997E-2</c:v>
                </c:pt>
                <c:pt idx="293547">
                  <c:v>4.5123999999999997E-2</c:v>
                </c:pt>
                <c:pt idx="293548">
                  <c:v>4.5123999999999997E-2</c:v>
                </c:pt>
                <c:pt idx="293549">
                  <c:v>4.5123000000000003E-2</c:v>
                </c:pt>
                <c:pt idx="293550">
                  <c:v>4.5123000000000003E-2</c:v>
                </c:pt>
                <c:pt idx="293551">
                  <c:v>4.5122000000000002E-2</c:v>
                </c:pt>
                <c:pt idx="293552">
                  <c:v>4.5122000000000002E-2</c:v>
                </c:pt>
                <c:pt idx="293553">
                  <c:v>4.5121000000000001E-2</c:v>
                </c:pt>
                <c:pt idx="293554">
                  <c:v>4.5121000000000001E-2</c:v>
                </c:pt>
                <c:pt idx="293555">
                  <c:v>4.512E-2</c:v>
                </c:pt>
                <c:pt idx="293556">
                  <c:v>4.512E-2</c:v>
                </c:pt>
                <c:pt idx="293557">
                  <c:v>4.5118999999999999E-2</c:v>
                </c:pt>
                <c:pt idx="293558">
                  <c:v>4.5118999999999999E-2</c:v>
                </c:pt>
                <c:pt idx="293559">
                  <c:v>4.5117999999999998E-2</c:v>
                </c:pt>
                <c:pt idx="293560">
                  <c:v>4.5117999999999998E-2</c:v>
                </c:pt>
                <c:pt idx="293561">
                  <c:v>4.5116999999999997E-2</c:v>
                </c:pt>
                <c:pt idx="293562">
                  <c:v>4.5116000000000003E-2</c:v>
                </c:pt>
                <c:pt idx="293563">
                  <c:v>4.5115000000000002E-2</c:v>
                </c:pt>
                <c:pt idx="293564">
                  <c:v>4.5114000000000001E-2</c:v>
                </c:pt>
                <c:pt idx="293565">
                  <c:v>4.5113E-2</c:v>
                </c:pt>
                <c:pt idx="293566">
                  <c:v>4.5113E-2</c:v>
                </c:pt>
                <c:pt idx="293567">
                  <c:v>4.5111999999999999E-2</c:v>
                </c:pt>
                <c:pt idx="293568">
                  <c:v>4.5110999999999998E-2</c:v>
                </c:pt>
                <c:pt idx="293569">
                  <c:v>4.5109999999999997E-2</c:v>
                </c:pt>
                <c:pt idx="293570">
                  <c:v>4.5109000000000003E-2</c:v>
                </c:pt>
                <c:pt idx="293571">
                  <c:v>4.5108000000000002E-2</c:v>
                </c:pt>
                <c:pt idx="293572">
                  <c:v>4.5106E-2</c:v>
                </c:pt>
                <c:pt idx="293573">
                  <c:v>4.5104999999999999E-2</c:v>
                </c:pt>
                <c:pt idx="293574">
                  <c:v>4.5103999999999998E-2</c:v>
                </c:pt>
                <c:pt idx="293575">
                  <c:v>4.5102000000000003E-2</c:v>
                </c:pt>
                <c:pt idx="293576">
                  <c:v>4.5101000000000002E-2</c:v>
                </c:pt>
                <c:pt idx="293577">
                  <c:v>4.5100000000000001E-2</c:v>
                </c:pt>
                <c:pt idx="293578">
                  <c:v>4.5097999999999999E-2</c:v>
                </c:pt>
                <c:pt idx="293579">
                  <c:v>4.5096999999999998E-2</c:v>
                </c:pt>
                <c:pt idx="293580">
                  <c:v>4.5095000000000003E-2</c:v>
                </c:pt>
                <c:pt idx="293581">
                  <c:v>4.5094000000000002E-2</c:v>
                </c:pt>
                <c:pt idx="293582">
                  <c:v>4.5092E-2</c:v>
                </c:pt>
                <c:pt idx="293583">
                  <c:v>4.5090999999999999E-2</c:v>
                </c:pt>
                <c:pt idx="293584">
                  <c:v>4.5088999999999997E-2</c:v>
                </c:pt>
                <c:pt idx="293585">
                  <c:v>4.5087000000000002E-2</c:v>
                </c:pt>
                <c:pt idx="293586">
                  <c:v>4.5086000000000001E-2</c:v>
                </c:pt>
                <c:pt idx="293587">
                  <c:v>4.5083999999999999E-2</c:v>
                </c:pt>
                <c:pt idx="293588">
                  <c:v>4.5081999999999997E-2</c:v>
                </c:pt>
                <c:pt idx="293589">
                  <c:v>4.5081000000000003E-2</c:v>
                </c:pt>
                <c:pt idx="293590">
                  <c:v>4.5079000000000001E-2</c:v>
                </c:pt>
                <c:pt idx="293591">
                  <c:v>4.5076999999999999E-2</c:v>
                </c:pt>
                <c:pt idx="293592">
                  <c:v>4.5075999999999998E-2</c:v>
                </c:pt>
                <c:pt idx="293593">
                  <c:v>4.5074999999999997E-2</c:v>
                </c:pt>
                <c:pt idx="293594">
                  <c:v>4.5073000000000002E-2</c:v>
                </c:pt>
                <c:pt idx="293595">
                  <c:v>4.5072000000000001E-2</c:v>
                </c:pt>
                <c:pt idx="293596">
                  <c:v>4.5069999999999999E-2</c:v>
                </c:pt>
                <c:pt idx="293597">
                  <c:v>4.5068999999999998E-2</c:v>
                </c:pt>
                <c:pt idx="293598">
                  <c:v>4.5067999999999997E-2</c:v>
                </c:pt>
                <c:pt idx="293599">
                  <c:v>4.5066000000000002E-2</c:v>
                </c:pt>
                <c:pt idx="293600">
                  <c:v>4.5065000000000001E-2</c:v>
                </c:pt>
                <c:pt idx="293601">
                  <c:v>4.5064E-2</c:v>
                </c:pt>
                <c:pt idx="293602">
                  <c:v>4.5062999999999999E-2</c:v>
                </c:pt>
                <c:pt idx="293603">
                  <c:v>4.5062999999999999E-2</c:v>
                </c:pt>
                <c:pt idx="293604">
                  <c:v>4.5061999999999998E-2</c:v>
                </c:pt>
                <c:pt idx="293605">
                  <c:v>4.5060999999999997E-2</c:v>
                </c:pt>
                <c:pt idx="293606">
                  <c:v>4.5060999999999997E-2</c:v>
                </c:pt>
                <c:pt idx="293607">
                  <c:v>4.5060000000000003E-2</c:v>
                </c:pt>
                <c:pt idx="293608">
                  <c:v>4.5060000000000003E-2</c:v>
                </c:pt>
                <c:pt idx="293609">
                  <c:v>4.5060000000000003E-2</c:v>
                </c:pt>
                <c:pt idx="293610">
                  <c:v>4.5059000000000002E-2</c:v>
                </c:pt>
                <c:pt idx="293611">
                  <c:v>4.5059000000000002E-2</c:v>
                </c:pt>
                <c:pt idx="293612">
                  <c:v>4.5059000000000002E-2</c:v>
                </c:pt>
                <c:pt idx="293613">
                  <c:v>4.5060000000000003E-2</c:v>
                </c:pt>
                <c:pt idx="293614">
                  <c:v>4.5060000000000003E-2</c:v>
                </c:pt>
                <c:pt idx="293615">
                  <c:v>4.5060999999999997E-2</c:v>
                </c:pt>
                <c:pt idx="293616">
                  <c:v>4.5060999999999997E-2</c:v>
                </c:pt>
                <c:pt idx="293617">
                  <c:v>4.5061999999999998E-2</c:v>
                </c:pt>
                <c:pt idx="293618">
                  <c:v>4.5062999999999999E-2</c:v>
                </c:pt>
                <c:pt idx="293619">
                  <c:v>4.5064E-2</c:v>
                </c:pt>
                <c:pt idx="293620">
                  <c:v>4.5065000000000001E-2</c:v>
                </c:pt>
                <c:pt idx="293621">
                  <c:v>4.5066000000000002E-2</c:v>
                </c:pt>
                <c:pt idx="293622">
                  <c:v>4.5067000000000003E-2</c:v>
                </c:pt>
                <c:pt idx="293623">
                  <c:v>4.5067999999999997E-2</c:v>
                </c:pt>
                <c:pt idx="293624">
                  <c:v>4.5068999999999998E-2</c:v>
                </c:pt>
                <c:pt idx="293625">
                  <c:v>4.5071E-2</c:v>
                </c:pt>
                <c:pt idx="293626">
                  <c:v>4.5073000000000002E-2</c:v>
                </c:pt>
                <c:pt idx="293627">
                  <c:v>4.5074000000000003E-2</c:v>
                </c:pt>
                <c:pt idx="293628">
                  <c:v>4.5075999999999998E-2</c:v>
                </c:pt>
                <c:pt idx="293629">
                  <c:v>4.5078E-2</c:v>
                </c:pt>
                <c:pt idx="293630">
                  <c:v>4.5080000000000002E-2</c:v>
                </c:pt>
                <c:pt idx="293631">
                  <c:v>4.5081999999999997E-2</c:v>
                </c:pt>
                <c:pt idx="293632">
                  <c:v>4.5083999999999999E-2</c:v>
                </c:pt>
                <c:pt idx="293633">
                  <c:v>4.5086000000000001E-2</c:v>
                </c:pt>
                <c:pt idx="293634">
                  <c:v>4.5088000000000003E-2</c:v>
                </c:pt>
                <c:pt idx="293635">
                  <c:v>4.5089999999999998E-2</c:v>
                </c:pt>
                <c:pt idx="293636">
                  <c:v>4.5092E-2</c:v>
                </c:pt>
                <c:pt idx="293637">
                  <c:v>4.5094000000000002E-2</c:v>
                </c:pt>
                <c:pt idx="293638">
                  <c:v>4.5095999999999997E-2</c:v>
                </c:pt>
                <c:pt idx="293639">
                  <c:v>4.5099E-2</c:v>
                </c:pt>
                <c:pt idx="293640">
                  <c:v>4.5101000000000002E-2</c:v>
                </c:pt>
                <c:pt idx="293641">
                  <c:v>4.5102999999999997E-2</c:v>
                </c:pt>
                <c:pt idx="293642">
                  <c:v>4.5104999999999999E-2</c:v>
                </c:pt>
                <c:pt idx="293643">
                  <c:v>4.5107000000000001E-2</c:v>
                </c:pt>
                <c:pt idx="293644">
                  <c:v>4.5109999999999997E-2</c:v>
                </c:pt>
                <c:pt idx="293645">
                  <c:v>4.5111999999999999E-2</c:v>
                </c:pt>
                <c:pt idx="293646">
                  <c:v>4.5113E-2</c:v>
                </c:pt>
                <c:pt idx="293647">
                  <c:v>4.5115000000000002E-2</c:v>
                </c:pt>
                <c:pt idx="293648">
                  <c:v>4.5116999999999997E-2</c:v>
                </c:pt>
                <c:pt idx="293649">
                  <c:v>4.5118999999999999E-2</c:v>
                </c:pt>
                <c:pt idx="293650">
                  <c:v>4.5121000000000001E-2</c:v>
                </c:pt>
                <c:pt idx="293651">
                  <c:v>4.5123000000000003E-2</c:v>
                </c:pt>
                <c:pt idx="293652">
                  <c:v>4.5123999999999997E-2</c:v>
                </c:pt>
                <c:pt idx="293653">
                  <c:v>4.5125999999999999E-2</c:v>
                </c:pt>
                <c:pt idx="293654">
                  <c:v>4.5127E-2</c:v>
                </c:pt>
                <c:pt idx="293655">
                  <c:v>4.5128000000000001E-2</c:v>
                </c:pt>
                <c:pt idx="293656">
                  <c:v>4.5129000000000002E-2</c:v>
                </c:pt>
                <c:pt idx="293657">
                  <c:v>4.5130000000000003E-2</c:v>
                </c:pt>
                <c:pt idx="293658">
                  <c:v>4.5130999999999998E-2</c:v>
                </c:pt>
                <c:pt idx="293659">
                  <c:v>4.5131999999999999E-2</c:v>
                </c:pt>
                <c:pt idx="293660">
                  <c:v>4.5133E-2</c:v>
                </c:pt>
                <c:pt idx="293661">
                  <c:v>4.5133E-2</c:v>
                </c:pt>
                <c:pt idx="293662">
                  <c:v>4.5134000000000001E-2</c:v>
                </c:pt>
                <c:pt idx="293663">
                  <c:v>4.5134000000000001E-2</c:v>
                </c:pt>
                <c:pt idx="293664">
                  <c:v>4.5134000000000001E-2</c:v>
                </c:pt>
                <c:pt idx="293665">
                  <c:v>4.5134000000000001E-2</c:v>
                </c:pt>
                <c:pt idx="293666">
                  <c:v>4.5134000000000001E-2</c:v>
                </c:pt>
                <c:pt idx="293667">
                  <c:v>4.5134000000000001E-2</c:v>
                </c:pt>
                <c:pt idx="293668">
                  <c:v>4.5133E-2</c:v>
                </c:pt>
                <c:pt idx="293669">
                  <c:v>4.5131999999999999E-2</c:v>
                </c:pt>
                <c:pt idx="293670">
                  <c:v>4.5130999999999998E-2</c:v>
                </c:pt>
                <c:pt idx="293671">
                  <c:v>4.5130000000000003E-2</c:v>
                </c:pt>
                <c:pt idx="293672">
                  <c:v>4.5129000000000002E-2</c:v>
                </c:pt>
                <c:pt idx="293673">
                  <c:v>4.5128000000000001E-2</c:v>
                </c:pt>
                <c:pt idx="293674">
                  <c:v>4.5127E-2</c:v>
                </c:pt>
                <c:pt idx="293675">
                  <c:v>4.5124999999999998E-2</c:v>
                </c:pt>
                <c:pt idx="293676">
                  <c:v>4.5123999999999997E-2</c:v>
                </c:pt>
                <c:pt idx="293677">
                  <c:v>4.5122000000000002E-2</c:v>
                </c:pt>
                <c:pt idx="293678">
                  <c:v>4.512E-2</c:v>
                </c:pt>
                <c:pt idx="293679">
                  <c:v>4.5117999999999998E-2</c:v>
                </c:pt>
                <c:pt idx="293680">
                  <c:v>4.5116000000000003E-2</c:v>
                </c:pt>
                <c:pt idx="293681">
                  <c:v>4.5114000000000001E-2</c:v>
                </c:pt>
                <c:pt idx="293682">
                  <c:v>4.5110999999999998E-2</c:v>
                </c:pt>
                <c:pt idx="293683">
                  <c:v>4.5109000000000003E-2</c:v>
                </c:pt>
                <c:pt idx="293684">
                  <c:v>4.5106E-2</c:v>
                </c:pt>
                <c:pt idx="293685">
                  <c:v>4.5103999999999998E-2</c:v>
                </c:pt>
                <c:pt idx="293686">
                  <c:v>4.5101000000000002E-2</c:v>
                </c:pt>
                <c:pt idx="293687">
                  <c:v>4.5099E-2</c:v>
                </c:pt>
                <c:pt idx="293688">
                  <c:v>4.5095999999999997E-2</c:v>
                </c:pt>
                <c:pt idx="293689">
                  <c:v>4.5093000000000001E-2</c:v>
                </c:pt>
                <c:pt idx="293690">
                  <c:v>4.5089999999999998E-2</c:v>
                </c:pt>
                <c:pt idx="293691">
                  <c:v>4.5087000000000002E-2</c:v>
                </c:pt>
                <c:pt idx="293692">
                  <c:v>4.5083999999999999E-2</c:v>
                </c:pt>
                <c:pt idx="293693">
                  <c:v>4.5081000000000003E-2</c:v>
                </c:pt>
                <c:pt idx="293694">
                  <c:v>4.5078E-2</c:v>
                </c:pt>
                <c:pt idx="293695">
                  <c:v>4.5074999999999997E-2</c:v>
                </c:pt>
                <c:pt idx="293696">
                  <c:v>4.5072000000000001E-2</c:v>
                </c:pt>
                <c:pt idx="293697">
                  <c:v>4.5068999999999998E-2</c:v>
                </c:pt>
                <c:pt idx="293698">
                  <c:v>4.5066000000000002E-2</c:v>
                </c:pt>
                <c:pt idx="293699">
                  <c:v>4.5062999999999999E-2</c:v>
                </c:pt>
                <c:pt idx="293700">
                  <c:v>4.5060000000000003E-2</c:v>
                </c:pt>
                <c:pt idx="293701">
                  <c:v>4.5057E-2</c:v>
                </c:pt>
                <c:pt idx="293702">
                  <c:v>4.5053999999999997E-2</c:v>
                </c:pt>
                <c:pt idx="293703">
                  <c:v>4.5051000000000001E-2</c:v>
                </c:pt>
                <c:pt idx="293704">
                  <c:v>4.5047999999999998E-2</c:v>
                </c:pt>
                <c:pt idx="293705">
                  <c:v>4.5045000000000002E-2</c:v>
                </c:pt>
                <c:pt idx="293706">
                  <c:v>4.5043E-2</c:v>
                </c:pt>
                <c:pt idx="293707">
                  <c:v>4.5039999999999997E-2</c:v>
                </c:pt>
                <c:pt idx="293708">
                  <c:v>4.5037000000000001E-2</c:v>
                </c:pt>
                <c:pt idx="293709">
                  <c:v>4.5034999999999999E-2</c:v>
                </c:pt>
                <c:pt idx="293710">
                  <c:v>4.5032999999999997E-2</c:v>
                </c:pt>
                <c:pt idx="293711">
                  <c:v>4.5030000000000001E-2</c:v>
                </c:pt>
                <c:pt idx="293712">
                  <c:v>4.5027999999999999E-2</c:v>
                </c:pt>
                <c:pt idx="293713">
                  <c:v>4.5025999999999997E-2</c:v>
                </c:pt>
                <c:pt idx="293714">
                  <c:v>4.5024000000000002E-2</c:v>
                </c:pt>
                <c:pt idx="293715">
                  <c:v>4.5022E-2</c:v>
                </c:pt>
                <c:pt idx="293716">
                  <c:v>4.5019999999999998E-2</c:v>
                </c:pt>
                <c:pt idx="293717">
                  <c:v>4.5018000000000002E-2</c:v>
                </c:pt>
                <c:pt idx="293718">
                  <c:v>4.5016E-2</c:v>
                </c:pt>
                <c:pt idx="293719">
                  <c:v>4.5014999999999999E-2</c:v>
                </c:pt>
                <c:pt idx="293720">
                  <c:v>4.5013999999999998E-2</c:v>
                </c:pt>
                <c:pt idx="293721">
                  <c:v>4.5012000000000003E-2</c:v>
                </c:pt>
                <c:pt idx="293722">
                  <c:v>4.5011000000000002E-2</c:v>
                </c:pt>
                <c:pt idx="293723">
                  <c:v>4.5010000000000001E-2</c:v>
                </c:pt>
                <c:pt idx="293724">
                  <c:v>4.5009E-2</c:v>
                </c:pt>
                <c:pt idx="293725">
                  <c:v>4.5009E-2</c:v>
                </c:pt>
                <c:pt idx="293726">
                  <c:v>4.5007999999999999E-2</c:v>
                </c:pt>
                <c:pt idx="293727">
                  <c:v>4.5006999999999998E-2</c:v>
                </c:pt>
                <c:pt idx="293728">
                  <c:v>4.5006999999999998E-2</c:v>
                </c:pt>
                <c:pt idx="293729">
                  <c:v>4.5006999999999998E-2</c:v>
                </c:pt>
                <c:pt idx="293730">
                  <c:v>4.5005999999999997E-2</c:v>
                </c:pt>
                <c:pt idx="293731">
                  <c:v>4.5006999999999998E-2</c:v>
                </c:pt>
                <c:pt idx="293732">
                  <c:v>4.5006999999999998E-2</c:v>
                </c:pt>
                <c:pt idx="293733">
                  <c:v>4.5006999999999998E-2</c:v>
                </c:pt>
                <c:pt idx="293734">
                  <c:v>4.5006999999999998E-2</c:v>
                </c:pt>
                <c:pt idx="293735">
                  <c:v>4.5007999999999999E-2</c:v>
                </c:pt>
                <c:pt idx="293736">
                  <c:v>4.5009E-2</c:v>
                </c:pt>
                <c:pt idx="293737">
                  <c:v>4.5009E-2</c:v>
                </c:pt>
                <c:pt idx="293738">
                  <c:v>4.5010000000000001E-2</c:v>
                </c:pt>
                <c:pt idx="293739">
                  <c:v>4.5011000000000002E-2</c:v>
                </c:pt>
                <c:pt idx="293740">
                  <c:v>4.5012000000000003E-2</c:v>
                </c:pt>
                <c:pt idx="293741">
                  <c:v>4.5012999999999997E-2</c:v>
                </c:pt>
                <c:pt idx="293742">
                  <c:v>4.5013999999999998E-2</c:v>
                </c:pt>
                <c:pt idx="293743">
                  <c:v>4.5016E-2</c:v>
                </c:pt>
                <c:pt idx="293744">
                  <c:v>4.5017000000000001E-2</c:v>
                </c:pt>
                <c:pt idx="293745">
                  <c:v>4.5019000000000003E-2</c:v>
                </c:pt>
                <c:pt idx="293746">
                  <c:v>4.5019999999999998E-2</c:v>
                </c:pt>
                <c:pt idx="293747">
                  <c:v>4.5022E-2</c:v>
                </c:pt>
                <c:pt idx="293748">
                  <c:v>4.5024000000000002E-2</c:v>
                </c:pt>
                <c:pt idx="293749">
                  <c:v>4.5025000000000003E-2</c:v>
                </c:pt>
                <c:pt idx="293750">
                  <c:v>4.5026999999999998E-2</c:v>
                </c:pt>
                <c:pt idx="293751">
                  <c:v>4.5029E-2</c:v>
                </c:pt>
                <c:pt idx="293752">
                  <c:v>4.5031000000000002E-2</c:v>
                </c:pt>
                <c:pt idx="293753">
                  <c:v>4.5032000000000003E-2</c:v>
                </c:pt>
                <c:pt idx="293754">
                  <c:v>4.5033999999999998E-2</c:v>
                </c:pt>
                <c:pt idx="293755">
                  <c:v>4.5036E-2</c:v>
                </c:pt>
                <c:pt idx="293756">
                  <c:v>4.5038000000000002E-2</c:v>
                </c:pt>
                <c:pt idx="293757">
                  <c:v>4.5039999999999997E-2</c:v>
                </c:pt>
                <c:pt idx="293758">
                  <c:v>4.5041999999999999E-2</c:v>
                </c:pt>
                <c:pt idx="293759">
                  <c:v>4.5044000000000001E-2</c:v>
                </c:pt>
                <c:pt idx="293760">
                  <c:v>4.5045000000000002E-2</c:v>
                </c:pt>
                <c:pt idx="293761">
                  <c:v>4.5046999999999997E-2</c:v>
                </c:pt>
                <c:pt idx="293762">
                  <c:v>4.5047999999999998E-2</c:v>
                </c:pt>
                <c:pt idx="293763">
                  <c:v>4.5048999999999999E-2</c:v>
                </c:pt>
                <c:pt idx="293764">
                  <c:v>4.505E-2</c:v>
                </c:pt>
                <c:pt idx="293765">
                  <c:v>4.5051000000000001E-2</c:v>
                </c:pt>
                <c:pt idx="293766">
                  <c:v>4.5052000000000002E-2</c:v>
                </c:pt>
                <c:pt idx="293767">
                  <c:v>4.5052000000000002E-2</c:v>
                </c:pt>
                <c:pt idx="293768">
                  <c:v>4.5052000000000002E-2</c:v>
                </c:pt>
                <c:pt idx="293769">
                  <c:v>4.5052000000000002E-2</c:v>
                </c:pt>
                <c:pt idx="293770">
                  <c:v>4.5052000000000002E-2</c:v>
                </c:pt>
                <c:pt idx="293771">
                  <c:v>4.5051000000000001E-2</c:v>
                </c:pt>
                <c:pt idx="293772">
                  <c:v>4.505E-2</c:v>
                </c:pt>
                <c:pt idx="293773">
                  <c:v>4.5047999999999998E-2</c:v>
                </c:pt>
                <c:pt idx="293774">
                  <c:v>4.5046000000000003E-2</c:v>
                </c:pt>
                <c:pt idx="293775">
                  <c:v>4.5044000000000001E-2</c:v>
                </c:pt>
                <c:pt idx="293776">
                  <c:v>4.5040999999999998E-2</c:v>
                </c:pt>
                <c:pt idx="293777">
                  <c:v>4.5037000000000001E-2</c:v>
                </c:pt>
                <c:pt idx="293778">
                  <c:v>4.5032999999999997E-2</c:v>
                </c:pt>
                <c:pt idx="293779">
                  <c:v>4.5029E-2</c:v>
                </c:pt>
                <c:pt idx="293780">
                  <c:v>4.5023000000000001E-2</c:v>
                </c:pt>
                <c:pt idx="293781">
                  <c:v>4.5018000000000002E-2</c:v>
                </c:pt>
                <c:pt idx="293782">
                  <c:v>4.5011000000000002E-2</c:v>
                </c:pt>
                <c:pt idx="293783">
                  <c:v>4.5004000000000002E-2</c:v>
                </c:pt>
                <c:pt idx="293784">
                  <c:v>4.4996000000000001E-2</c:v>
                </c:pt>
                <c:pt idx="293785">
                  <c:v>4.4986999999999999E-2</c:v>
                </c:pt>
                <c:pt idx="293786">
                  <c:v>4.4977000000000003E-2</c:v>
                </c:pt>
                <c:pt idx="293787">
                  <c:v>4.4967E-2</c:v>
                </c:pt>
                <c:pt idx="293788">
                  <c:v>4.4956000000000003E-2</c:v>
                </c:pt>
                <c:pt idx="293789">
                  <c:v>4.4943999999999998E-2</c:v>
                </c:pt>
                <c:pt idx="293790">
                  <c:v>4.4932E-2</c:v>
                </c:pt>
                <c:pt idx="293791">
                  <c:v>4.4918E-2</c:v>
                </c:pt>
                <c:pt idx="293792">
                  <c:v>4.4903999999999999E-2</c:v>
                </c:pt>
                <c:pt idx="293793">
                  <c:v>4.4888999999999998E-2</c:v>
                </c:pt>
                <c:pt idx="293794">
                  <c:v>4.4873000000000003E-2</c:v>
                </c:pt>
                <c:pt idx="293795">
                  <c:v>4.4856E-2</c:v>
                </c:pt>
                <c:pt idx="293796">
                  <c:v>4.4838000000000003E-2</c:v>
                </c:pt>
                <c:pt idx="293797">
                  <c:v>4.4818999999999998E-2</c:v>
                </c:pt>
                <c:pt idx="293798">
                  <c:v>4.48E-2</c:v>
                </c:pt>
                <c:pt idx="293799">
                  <c:v>4.4778999999999999E-2</c:v>
                </c:pt>
                <c:pt idx="293800">
                  <c:v>4.4757999999999999E-2</c:v>
                </c:pt>
                <c:pt idx="293801">
                  <c:v>4.4735999999999998E-2</c:v>
                </c:pt>
                <c:pt idx="293802">
                  <c:v>4.4713999999999997E-2</c:v>
                </c:pt>
                <c:pt idx="293803">
                  <c:v>4.4690000000000001E-2</c:v>
                </c:pt>
                <c:pt idx="293804">
                  <c:v>4.4665999999999997E-2</c:v>
                </c:pt>
                <c:pt idx="293805">
                  <c:v>4.4641E-2</c:v>
                </c:pt>
                <c:pt idx="293806">
                  <c:v>4.4615000000000002E-2</c:v>
                </c:pt>
                <c:pt idx="293807">
                  <c:v>4.4588999999999997E-2</c:v>
                </c:pt>
                <c:pt idx="293808">
                  <c:v>4.4561000000000003E-2</c:v>
                </c:pt>
                <c:pt idx="293809">
                  <c:v>4.4533000000000003E-2</c:v>
                </c:pt>
                <c:pt idx="293810">
                  <c:v>4.4505000000000003E-2</c:v>
                </c:pt>
                <c:pt idx="293811">
                  <c:v>4.4476000000000002E-2</c:v>
                </c:pt>
                <c:pt idx="293812">
                  <c:v>4.4445999999999999E-2</c:v>
                </c:pt>
                <c:pt idx="293813">
                  <c:v>4.4415000000000003E-2</c:v>
                </c:pt>
                <c:pt idx="293814">
                  <c:v>4.4385000000000001E-2</c:v>
                </c:pt>
                <c:pt idx="293815">
                  <c:v>4.4353999999999998E-2</c:v>
                </c:pt>
                <c:pt idx="293816">
                  <c:v>4.4322E-2</c:v>
                </c:pt>
                <c:pt idx="293817">
                  <c:v>4.4290000000000003E-2</c:v>
                </c:pt>
                <c:pt idx="293818">
                  <c:v>4.4257999999999999E-2</c:v>
                </c:pt>
                <c:pt idx="293819">
                  <c:v>4.4225E-2</c:v>
                </c:pt>
                <c:pt idx="293820">
                  <c:v>4.4192000000000002E-2</c:v>
                </c:pt>
                <c:pt idx="293821">
                  <c:v>4.4158000000000003E-2</c:v>
                </c:pt>
                <c:pt idx="293822">
                  <c:v>4.4124999999999998E-2</c:v>
                </c:pt>
                <c:pt idx="293823">
                  <c:v>4.4090999999999998E-2</c:v>
                </c:pt>
                <c:pt idx="293824">
                  <c:v>4.4058E-2</c:v>
                </c:pt>
                <c:pt idx="293825">
                  <c:v>4.4024000000000001E-2</c:v>
                </c:pt>
                <c:pt idx="293826">
                  <c:v>4.3990000000000001E-2</c:v>
                </c:pt>
                <c:pt idx="293827">
                  <c:v>4.3957000000000003E-2</c:v>
                </c:pt>
                <c:pt idx="293828">
                  <c:v>4.3922999999999997E-2</c:v>
                </c:pt>
                <c:pt idx="293829">
                  <c:v>4.3889999999999998E-2</c:v>
                </c:pt>
                <c:pt idx="293830">
                  <c:v>4.3855999999999999E-2</c:v>
                </c:pt>
                <c:pt idx="293831">
                  <c:v>4.3823000000000001E-2</c:v>
                </c:pt>
                <c:pt idx="293832">
                  <c:v>4.3790000000000003E-2</c:v>
                </c:pt>
                <c:pt idx="293833">
                  <c:v>4.3756999999999997E-2</c:v>
                </c:pt>
                <c:pt idx="293834">
                  <c:v>4.3725E-2</c:v>
                </c:pt>
                <c:pt idx="293835">
                  <c:v>4.3693000000000003E-2</c:v>
                </c:pt>
                <c:pt idx="293836">
                  <c:v>4.3660999999999998E-2</c:v>
                </c:pt>
                <c:pt idx="293837">
                  <c:v>4.3629000000000001E-2</c:v>
                </c:pt>
                <c:pt idx="293838">
                  <c:v>4.3598999999999999E-2</c:v>
                </c:pt>
                <c:pt idx="293839">
                  <c:v>4.3568000000000003E-2</c:v>
                </c:pt>
                <c:pt idx="293840">
                  <c:v>4.3538E-2</c:v>
                </c:pt>
                <c:pt idx="293841">
                  <c:v>4.3508999999999999E-2</c:v>
                </c:pt>
                <c:pt idx="293842">
                  <c:v>4.3479999999999998E-2</c:v>
                </c:pt>
                <c:pt idx="293843">
                  <c:v>4.3450999999999997E-2</c:v>
                </c:pt>
                <c:pt idx="293844">
                  <c:v>4.3423999999999997E-2</c:v>
                </c:pt>
                <c:pt idx="293845">
                  <c:v>4.3395999999999997E-2</c:v>
                </c:pt>
                <c:pt idx="293846">
                  <c:v>4.3369999999999999E-2</c:v>
                </c:pt>
                <c:pt idx="293847">
                  <c:v>4.3344000000000001E-2</c:v>
                </c:pt>
                <c:pt idx="293848">
                  <c:v>4.3319000000000003E-2</c:v>
                </c:pt>
                <c:pt idx="293849">
                  <c:v>4.3293999999999999E-2</c:v>
                </c:pt>
                <c:pt idx="293850">
                  <c:v>4.3270000000000003E-2</c:v>
                </c:pt>
                <c:pt idx="293851">
                  <c:v>4.3247000000000001E-2</c:v>
                </c:pt>
                <c:pt idx="293852">
                  <c:v>4.3225E-2</c:v>
                </c:pt>
                <c:pt idx="293853">
                  <c:v>4.3203999999999999E-2</c:v>
                </c:pt>
                <c:pt idx="293854">
                  <c:v>4.3182999999999999E-2</c:v>
                </c:pt>
                <c:pt idx="293855">
                  <c:v>4.3161999999999999E-2</c:v>
                </c:pt>
                <c:pt idx="293856">
                  <c:v>4.3143000000000001E-2</c:v>
                </c:pt>
                <c:pt idx="293857">
                  <c:v>4.3124000000000003E-2</c:v>
                </c:pt>
                <c:pt idx="293858">
                  <c:v>4.3105999999999998E-2</c:v>
                </c:pt>
                <c:pt idx="293859">
                  <c:v>4.3089000000000002E-2</c:v>
                </c:pt>
                <c:pt idx="293860">
                  <c:v>4.3073E-2</c:v>
                </c:pt>
                <c:pt idx="293861">
                  <c:v>4.3056999999999998E-2</c:v>
                </c:pt>
                <c:pt idx="293862">
                  <c:v>4.3041999999999997E-2</c:v>
                </c:pt>
                <c:pt idx="293863">
                  <c:v>4.3027999999999997E-2</c:v>
                </c:pt>
                <c:pt idx="293864">
                  <c:v>4.3014999999999998E-2</c:v>
                </c:pt>
                <c:pt idx="293865">
                  <c:v>4.3001999999999999E-2</c:v>
                </c:pt>
                <c:pt idx="293866">
                  <c:v>4.299E-2</c:v>
                </c:pt>
                <c:pt idx="293867">
                  <c:v>4.2979000000000003E-2</c:v>
                </c:pt>
                <c:pt idx="293868">
                  <c:v>4.2967999999999999E-2</c:v>
                </c:pt>
                <c:pt idx="293869">
                  <c:v>4.2958000000000003E-2</c:v>
                </c:pt>
                <c:pt idx="293870">
                  <c:v>4.2948E-2</c:v>
                </c:pt>
                <c:pt idx="293871">
                  <c:v>4.2938999999999998E-2</c:v>
                </c:pt>
                <c:pt idx="293872">
                  <c:v>4.2930999999999997E-2</c:v>
                </c:pt>
                <c:pt idx="293873">
                  <c:v>4.2923000000000003E-2</c:v>
                </c:pt>
                <c:pt idx="293874">
                  <c:v>4.2916000000000003E-2</c:v>
                </c:pt>
                <c:pt idx="293875">
                  <c:v>4.2909999999999997E-2</c:v>
                </c:pt>
                <c:pt idx="293876">
                  <c:v>4.2902999999999997E-2</c:v>
                </c:pt>
                <c:pt idx="293877">
                  <c:v>4.2897999999999999E-2</c:v>
                </c:pt>
                <c:pt idx="293878">
                  <c:v>4.2892E-2</c:v>
                </c:pt>
                <c:pt idx="293879">
                  <c:v>4.2887000000000002E-2</c:v>
                </c:pt>
                <c:pt idx="293880">
                  <c:v>4.2882999999999998E-2</c:v>
                </c:pt>
                <c:pt idx="293881">
                  <c:v>4.2879E-2</c:v>
                </c:pt>
                <c:pt idx="293882">
                  <c:v>4.2875000000000003E-2</c:v>
                </c:pt>
                <c:pt idx="293883">
                  <c:v>4.2870999999999999E-2</c:v>
                </c:pt>
                <c:pt idx="293884">
                  <c:v>4.2868000000000003E-2</c:v>
                </c:pt>
                <c:pt idx="293885">
                  <c:v>4.2865E-2</c:v>
                </c:pt>
                <c:pt idx="293886">
                  <c:v>4.2861999999999997E-2</c:v>
                </c:pt>
                <c:pt idx="293887">
                  <c:v>4.2859000000000001E-2</c:v>
                </c:pt>
                <c:pt idx="293888">
                  <c:v>4.2855999999999998E-2</c:v>
                </c:pt>
                <c:pt idx="293889">
                  <c:v>4.2854000000000003E-2</c:v>
                </c:pt>
                <c:pt idx="293890">
                  <c:v>4.2851E-2</c:v>
                </c:pt>
                <c:pt idx="293891">
                  <c:v>4.2847999999999997E-2</c:v>
                </c:pt>
                <c:pt idx="293892">
                  <c:v>4.2846000000000002E-2</c:v>
                </c:pt>
                <c:pt idx="293893">
                  <c:v>4.2842999999999999E-2</c:v>
                </c:pt>
                <c:pt idx="293894">
                  <c:v>4.2840000000000003E-2</c:v>
                </c:pt>
                <c:pt idx="293895">
                  <c:v>4.2838000000000001E-2</c:v>
                </c:pt>
                <c:pt idx="293896">
                  <c:v>4.2834999999999998E-2</c:v>
                </c:pt>
                <c:pt idx="293897">
                  <c:v>4.2832000000000002E-2</c:v>
                </c:pt>
                <c:pt idx="293898">
                  <c:v>4.2828999999999999E-2</c:v>
                </c:pt>
                <c:pt idx="293899">
                  <c:v>4.2825000000000002E-2</c:v>
                </c:pt>
                <c:pt idx="293900">
                  <c:v>4.2821999999999999E-2</c:v>
                </c:pt>
                <c:pt idx="293901">
                  <c:v>4.2818000000000002E-2</c:v>
                </c:pt>
                <c:pt idx="293902">
                  <c:v>4.2813999999999998E-2</c:v>
                </c:pt>
                <c:pt idx="293903">
                  <c:v>4.2810000000000001E-2</c:v>
                </c:pt>
                <c:pt idx="293904">
                  <c:v>4.2805000000000003E-2</c:v>
                </c:pt>
                <c:pt idx="293905">
                  <c:v>4.2799999999999998E-2</c:v>
                </c:pt>
                <c:pt idx="293906">
                  <c:v>4.2795E-2</c:v>
                </c:pt>
                <c:pt idx="293907">
                  <c:v>4.2789000000000001E-2</c:v>
                </c:pt>
                <c:pt idx="293908">
                  <c:v>4.2784000000000003E-2</c:v>
                </c:pt>
                <c:pt idx="293909">
                  <c:v>4.2777999999999997E-2</c:v>
                </c:pt>
                <c:pt idx="293910">
                  <c:v>4.2771000000000003E-2</c:v>
                </c:pt>
                <c:pt idx="293911">
                  <c:v>4.2764000000000003E-2</c:v>
                </c:pt>
                <c:pt idx="293912">
                  <c:v>4.2757000000000003E-2</c:v>
                </c:pt>
                <c:pt idx="293913">
                  <c:v>4.2750000000000003E-2</c:v>
                </c:pt>
                <c:pt idx="293914">
                  <c:v>4.2742000000000002E-2</c:v>
                </c:pt>
                <c:pt idx="293915">
                  <c:v>4.2734000000000001E-2</c:v>
                </c:pt>
                <c:pt idx="293916">
                  <c:v>4.2724999999999999E-2</c:v>
                </c:pt>
                <c:pt idx="293917">
                  <c:v>4.2716999999999998E-2</c:v>
                </c:pt>
                <c:pt idx="293918">
                  <c:v>4.2708000000000003E-2</c:v>
                </c:pt>
                <c:pt idx="293919">
                  <c:v>4.2698E-2</c:v>
                </c:pt>
                <c:pt idx="293920">
                  <c:v>4.2688999999999998E-2</c:v>
                </c:pt>
                <c:pt idx="293921">
                  <c:v>4.2679000000000002E-2</c:v>
                </c:pt>
                <c:pt idx="293922">
                  <c:v>4.2668999999999999E-2</c:v>
                </c:pt>
                <c:pt idx="293923">
                  <c:v>4.2659000000000002E-2</c:v>
                </c:pt>
                <c:pt idx="293924">
                  <c:v>4.2647999999999998E-2</c:v>
                </c:pt>
                <c:pt idx="293925">
                  <c:v>4.2637000000000001E-2</c:v>
                </c:pt>
                <c:pt idx="293926">
                  <c:v>4.2625999999999997E-2</c:v>
                </c:pt>
                <c:pt idx="293927">
                  <c:v>4.2615E-2</c:v>
                </c:pt>
                <c:pt idx="293928">
                  <c:v>4.2603000000000002E-2</c:v>
                </c:pt>
                <c:pt idx="293929">
                  <c:v>4.2591999999999998E-2</c:v>
                </c:pt>
                <c:pt idx="293930">
                  <c:v>4.258E-2</c:v>
                </c:pt>
                <c:pt idx="293931">
                  <c:v>4.2568000000000002E-2</c:v>
                </c:pt>
                <c:pt idx="293932">
                  <c:v>4.2555999999999997E-2</c:v>
                </c:pt>
                <c:pt idx="293933">
                  <c:v>4.2543999999999998E-2</c:v>
                </c:pt>
                <c:pt idx="293934">
                  <c:v>4.2532E-2</c:v>
                </c:pt>
                <c:pt idx="293935">
                  <c:v>4.2520000000000002E-2</c:v>
                </c:pt>
                <c:pt idx="293936">
                  <c:v>4.2507999999999997E-2</c:v>
                </c:pt>
                <c:pt idx="293937">
                  <c:v>4.2495999999999999E-2</c:v>
                </c:pt>
                <c:pt idx="293938">
                  <c:v>4.2483E-2</c:v>
                </c:pt>
                <c:pt idx="293939">
                  <c:v>4.2471000000000002E-2</c:v>
                </c:pt>
                <c:pt idx="293940">
                  <c:v>4.2458999999999997E-2</c:v>
                </c:pt>
                <c:pt idx="293941">
                  <c:v>4.2445999999999998E-2</c:v>
                </c:pt>
                <c:pt idx="293942">
                  <c:v>4.2433999999999999E-2</c:v>
                </c:pt>
                <c:pt idx="293943">
                  <c:v>4.2422000000000001E-2</c:v>
                </c:pt>
                <c:pt idx="293944">
                  <c:v>4.2410000000000003E-2</c:v>
                </c:pt>
                <c:pt idx="293945">
                  <c:v>4.2397999999999998E-2</c:v>
                </c:pt>
                <c:pt idx="293946">
                  <c:v>4.2387000000000001E-2</c:v>
                </c:pt>
                <c:pt idx="293947">
                  <c:v>4.2375000000000003E-2</c:v>
                </c:pt>
                <c:pt idx="293948">
                  <c:v>4.2362999999999998E-2</c:v>
                </c:pt>
                <c:pt idx="293949">
                  <c:v>4.2352000000000001E-2</c:v>
                </c:pt>
                <c:pt idx="293950">
                  <c:v>4.2340999999999997E-2</c:v>
                </c:pt>
                <c:pt idx="293951">
                  <c:v>4.2328999999999999E-2</c:v>
                </c:pt>
                <c:pt idx="293952">
                  <c:v>4.2319000000000002E-2</c:v>
                </c:pt>
                <c:pt idx="293953">
                  <c:v>4.2307999999999998E-2</c:v>
                </c:pt>
                <c:pt idx="293954">
                  <c:v>4.2297000000000001E-2</c:v>
                </c:pt>
                <c:pt idx="293955">
                  <c:v>4.2286999999999998E-2</c:v>
                </c:pt>
                <c:pt idx="293956">
                  <c:v>4.2277000000000002E-2</c:v>
                </c:pt>
                <c:pt idx="293957">
                  <c:v>4.2266999999999999E-2</c:v>
                </c:pt>
                <c:pt idx="293958">
                  <c:v>4.2257000000000003E-2</c:v>
                </c:pt>
                <c:pt idx="293959">
                  <c:v>4.2248000000000001E-2</c:v>
                </c:pt>
                <c:pt idx="293960">
                  <c:v>4.2237999999999998E-2</c:v>
                </c:pt>
                <c:pt idx="293961">
                  <c:v>4.2229000000000003E-2</c:v>
                </c:pt>
                <c:pt idx="293962">
                  <c:v>4.2220000000000001E-2</c:v>
                </c:pt>
                <c:pt idx="293963">
                  <c:v>4.2210999999999999E-2</c:v>
                </c:pt>
                <c:pt idx="293964">
                  <c:v>4.2202999999999997E-2</c:v>
                </c:pt>
                <c:pt idx="293965">
                  <c:v>4.2194000000000002E-2</c:v>
                </c:pt>
                <c:pt idx="293966">
                  <c:v>4.2186000000000001E-2</c:v>
                </c:pt>
                <c:pt idx="293967">
                  <c:v>4.2179000000000001E-2</c:v>
                </c:pt>
                <c:pt idx="293968">
                  <c:v>4.2171E-2</c:v>
                </c:pt>
                <c:pt idx="293969">
                  <c:v>4.2164E-2</c:v>
                </c:pt>
                <c:pt idx="293970">
                  <c:v>4.2157E-2</c:v>
                </c:pt>
                <c:pt idx="293971">
                  <c:v>4.215E-2</c:v>
                </c:pt>
                <c:pt idx="293972">
                  <c:v>4.2143E-2</c:v>
                </c:pt>
                <c:pt idx="293973">
                  <c:v>4.2137000000000001E-2</c:v>
                </c:pt>
                <c:pt idx="293974">
                  <c:v>4.2131000000000002E-2</c:v>
                </c:pt>
                <c:pt idx="293975">
                  <c:v>4.2125000000000003E-2</c:v>
                </c:pt>
                <c:pt idx="293976">
                  <c:v>4.2118999999999997E-2</c:v>
                </c:pt>
                <c:pt idx="293977">
                  <c:v>4.2113999999999999E-2</c:v>
                </c:pt>
                <c:pt idx="293978">
                  <c:v>4.2108E-2</c:v>
                </c:pt>
                <c:pt idx="293979">
                  <c:v>4.2103000000000002E-2</c:v>
                </c:pt>
                <c:pt idx="293980">
                  <c:v>4.2098999999999998E-2</c:v>
                </c:pt>
                <c:pt idx="293981">
                  <c:v>4.2093999999999999E-2</c:v>
                </c:pt>
                <c:pt idx="293982">
                  <c:v>4.2090000000000002E-2</c:v>
                </c:pt>
                <c:pt idx="293983">
                  <c:v>4.2085999999999998E-2</c:v>
                </c:pt>
                <c:pt idx="293984">
                  <c:v>4.2082000000000001E-2</c:v>
                </c:pt>
                <c:pt idx="293985">
                  <c:v>4.2077999999999997E-2</c:v>
                </c:pt>
                <c:pt idx="293986">
                  <c:v>4.2074E-2</c:v>
                </c:pt>
                <c:pt idx="293987">
                  <c:v>4.2070999999999997E-2</c:v>
                </c:pt>
                <c:pt idx="293988">
                  <c:v>4.2068000000000001E-2</c:v>
                </c:pt>
                <c:pt idx="293989">
                  <c:v>4.2064999999999998E-2</c:v>
                </c:pt>
                <c:pt idx="293990">
                  <c:v>4.2062000000000002E-2</c:v>
                </c:pt>
                <c:pt idx="293991">
                  <c:v>4.206E-2</c:v>
                </c:pt>
                <c:pt idx="293992">
                  <c:v>4.2057999999999998E-2</c:v>
                </c:pt>
                <c:pt idx="293993">
                  <c:v>4.2056000000000003E-2</c:v>
                </c:pt>
                <c:pt idx="293994">
                  <c:v>4.2054000000000001E-2</c:v>
                </c:pt>
                <c:pt idx="293995">
                  <c:v>4.2051999999999999E-2</c:v>
                </c:pt>
                <c:pt idx="293996">
                  <c:v>4.2050999999999998E-2</c:v>
                </c:pt>
                <c:pt idx="293997">
                  <c:v>4.2049000000000003E-2</c:v>
                </c:pt>
                <c:pt idx="293998">
                  <c:v>4.2048000000000002E-2</c:v>
                </c:pt>
                <c:pt idx="293999">
                  <c:v>4.2046E-2</c:v>
                </c:pt>
                <c:pt idx="294000">
                  <c:v>4.2044999999999999E-2</c:v>
                </c:pt>
                <c:pt idx="294001">
                  <c:v>4.2043999999999998E-2</c:v>
                </c:pt>
                <c:pt idx="294002">
                  <c:v>4.2043999999999998E-2</c:v>
                </c:pt>
                <c:pt idx="294003">
                  <c:v>4.2042999999999997E-2</c:v>
                </c:pt>
                <c:pt idx="294004">
                  <c:v>4.2042999999999997E-2</c:v>
                </c:pt>
                <c:pt idx="294005">
                  <c:v>4.2042000000000003E-2</c:v>
                </c:pt>
                <c:pt idx="294006">
                  <c:v>4.2042000000000003E-2</c:v>
                </c:pt>
                <c:pt idx="294007">
                  <c:v>4.2042000000000003E-2</c:v>
                </c:pt>
                <c:pt idx="294008">
                  <c:v>4.2041000000000002E-2</c:v>
                </c:pt>
                <c:pt idx="294009">
                  <c:v>4.2041000000000002E-2</c:v>
                </c:pt>
                <c:pt idx="294010">
                  <c:v>4.2041000000000002E-2</c:v>
                </c:pt>
                <c:pt idx="294011">
                  <c:v>4.2041000000000002E-2</c:v>
                </c:pt>
                <c:pt idx="294012">
                  <c:v>4.2041000000000002E-2</c:v>
                </c:pt>
                <c:pt idx="294013">
                  <c:v>4.2041000000000002E-2</c:v>
                </c:pt>
                <c:pt idx="294014">
                  <c:v>4.2041000000000002E-2</c:v>
                </c:pt>
                <c:pt idx="294015">
                  <c:v>4.2041000000000002E-2</c:v>
                </c:pt>
                <c:pt idx="294016">
                  <c:v>4.2042000000000003E-2</c:v>
                </c:pt>
                <c:pt idx="294017">
                  <c:v>4.2042000000000003E-2</c:v>
                </c:pt>
                <c:pt idx="294018">
                  <c:v>4.2042000000000003E-2</c:v>
                </c:pt>
                <c:pt idx="294019">
                  <c:v>4.2042000000000003E-2</c:v>
                </c:pt>
                <c:pt idx="294020">
                  <c:v>4.2042000000000003E-2</c:v>
                </c:pt>
                <c:pt idx="294021">
                  <c:v>4.2042000000000003E-2</c:v>
                </c:pt>
                <c:pt idx="294022">
                  <c:v>4.2042000000000003E-2</c:v>
                </c:pt>
                <c:pt idx="294023">
                  <c:v>4.2042000000000003E-2</c:v>
                </c:pt>
                <c:pt idx="294024">
                  <c:v>4.2042000000000003E-2</c:v>
                </c:pt>
                <c:pt idx="294025">
                  <c:v>4.2042000000000003E-2</c:v>
                </c:pt>
                <c:pt idx="294026">
                  <c:v>4.2042000000000003E-2</c:v>
                </c:pt>
                <c:pt idx="294027">
                  <c:v>4.2042000000000003E-2</c:v>
                </c:pt>
                <c:pt idx="294028">
                  <c:v>4.2042000000000003E-2</c:v>
                </c:pt>
                <c:pt idx="294029">
                  <c:v>4.2042000000000003E-2</c:v>
                </c:pt>
                <c:pt idx="294030">
                  <c:v>4.2042000000000003E-2</c:v>
                </c:pt>
                <c:pt idx="294031">
                  <c:v>4.2042000000000003E-2</c:v>
                </c:pt>
                <c:pt idx="294032">
                  <c:v>4.2041000000000002E-2</c:v>
                </c:pt>
                <c:pt idx="294033">
                  <c:v>4.2041000000000002E-2</c:v>
                </c:pt>
                <c:pt idx="294034">
                  <c:v>4.2040000000000001E-2</c:v>
                </c:pt>
                <c:pt idx="294035">
                  <c:v>4.2040000000000001E-2</c:v>
                </c:pt>
                <c:pt idx="294036">
                  <c:v>4.2039E-2</c:v>
                </c:pt>
                <c:pt idx="294037">
                  <c:v>4.2039E-2</c:v>
                </c:pt>
                <c:pt idx="294038">
                  <c:v>4.2037999999999999E-2</c:v>
                </c:pt>
                <c:pt idx="294039">
                  <c:v>4.2037999999999999E-2</c:v>
                </c:pt>
                <c:pt idx="294040">
                  <c:v>4.2036999999999998E-2</c:v>
                </c:pt>
                <c:pt idx="294041">
                  <c:v>4.2036999999999998E-2</c:v>
                </c:pt>
                <c:pt idx="294042">
                  <c:v>4.2035999999999997E-2</c:v>
                </c:pt>
                <c:pt idx="294043">
                  <c:v>4.2035999999999997E-2</c:v>
                </c:pt>
                <c:pt idx="294044">
                  <c:v>4.2035000000000003E-2</c:v>
                </c:pt>
                <c:pt idx="294045">
                  <c:v>4.2034000000000002E-2</c:v>
                </c:pt>
                <c:pt idx="294046">
                  <c:v>4.2033000000000001E-2</c:v>
                </c:pt>
                <c:pt idx="294047">
                  <c:v>4.2032E-2</c:v>
                </c:pt>
                <c:pt idx="294048">
                  <c:v>4.2032E-2</c:v>
                </c:pt>
                <c:pt idx="294049">
                  <c:v>4.2030999999999999E-2</c:v>
                </c:pt>
                <c:pt idx="294050">
                  <c:v>4.2029999999999998E-2</c:v>
                </c:pt>
                <c:pt idx="294051">
                  <c:v>4.2029999999999998E-2</c:v>
                </c:pt>
                <c:pt idx="294052">
                  <c:v>4.2028999999999997E-2</c:v>
                </c:pt>
                <c:pt idx="294053">
                  <c:v>4.2028000000000003E-2</c:v>
                </c:pt>
                <c:pt idx="294054">
                  <c:v>4.2028000000000003E-2</c:v>
                </c:pt>
                <c:pt idx="294055">
                  <c:v>4.2027000000000002E-2</c:v>
                </c:pt>
                <c:pt idx="294056">
                  <c:v>4.2027000000000002E-2</c:v>
                </c:pt>
                <c:pt idx="294057">
                  <c:v>4.2026000000000001E-2</c:v>
                </c:pt>
                <c:pt idx="294058">
                  <c:v>4.2025E-2</c:v>
                </c:pt>
                <c:pt idx="294059">
                  <c:v>4.2025E-2</c:v>
                </c:pt>
                <c:pt idx="294060">
                  <c:v>4.2025E-2</c:v>
                </c:pt>
                <c:pt idx="294061">
                  <c:v>4.2023999999999999E-2</c:v>
                </c:pt>
                <c:pt idx="294062">
                  <c:v>4.2023999999999999E-2</c:v>
                </c:pt>
                <c:pt idx="294063">
                  <c:v>4.2023999999999999E-2</c:v>
                </c:pt>
                <c:pt idx="294064">
                  <c:v>4.2023999999999999E-2</c:v>
                </c:pt>
                <c:pt idx="294065">
                  <c:v>4.2023999999999999E-2</c:v>
                </c:pt>
                <c:pt idx="294066">
                  <c:v>4.2023999999999999E-2</c:v>
                </c:pt>
                <c:pt idx="294067">
                  <c:v>4.2023999999999999E-2</c:v>
                </c:pt>
                <c:pt idx="294068">
                  <c:v>4.2023999999999999E-2</c:v>
                </c:pt>
                <c:pt idx="294069">
                  <c:v>4.2023999999999999E-2</c:v>
                </c:pt>
                <c:pt idx="294070">
                  <c:v>4.2023999999999999E-2</c:v>
                </c:pt>
                <c:pt idx="294071">
                  <c:v>4.2025E-2</c:v>
                </c:pt>
                <c:pt idx="294072">
                  <c:v>4.2025E-2</c:v>
                </c:pt>
                <c:pt idx="294073">
                  <c:v>4.2026000000000001E-2</c:v>
                </c:pt>
                <c:pt idx="294074">
                  <c:v>4.2026000000000001E-2</c:v>
                </c:pt>
                <c:pt idx="294075">
                  <c:v>4.2027000000000002E-2</c:v>
                </c:pt>
                <c:pt idx="294076">
                  <c:v>4.2028000000000003E-2</c:v>
                </c:pt>
                <c:pt idx="294077">
                  <c:v>4.2028000000000003E-2</c:v>
                </c:pt>
                <c:pt idx="294078">
                  <c:v>4.2028999999999997E-2</c:v>
                </c:pt>
                <c:pt idx="294079">
                  <c:v>4.2029999999999998E-2</c:v>
                </c:pt>
                <c:pt idx="294080">
                  <c:v>4.2030999999999999E-2</c:v>
                </c:pt>
                <c:pt idx="294081">
                  <c:v>4.2030999999999999E-2</c:v>
                </c:pt>
                <c:pt idx="294082">
                  <c:v>4.2032E-2</c:v>
                </c:pt>
                <c:pt idx="294083">
                  <c:v>4.2033000000000001E-2</c:v>
                </c:pt>
                <c:pt idx="294084">
                  <c:v>4.2034000000000002E-2</c:v>
                </c:pt>
                <c:pt idx="294085">
                  <c:v>4.2034000000000002E-2</c:v>
                </c:pt>
                <c:pt idx="294086">
                  <c:v>4.2035000000000003E-2</c:v>
                </c:pt>
                <c:pt idx="294087">
                  <c:v>4.2035999999999997E-2</c:v>
                </c:pt>
                <c:pt idx="294088">
                  <c:v>4.2036999999999998E-2</c:v>
                </c:pt>
                <c:pt idx="294089">
                  <c:v>4.2036999999999998E-2</c:v>
                </c:pt>
                <c:pt idx="294090">
                  <c:v>4.2037999999999999E-2</c:v>
                </c:pt>
                <c:pt idx="294091">
                  <c:v>4.2037999999999999E-2</c:v>
                </c:pt>
                <c:pt idx="294092">
                  <c:v>4.2037999999999999E-2</c:v>
                </c:pt>
                <c:pt idx="294093">
                  <c:v>4.2039E-2</c:v>
                </c:pt>
                <c:pt idx="294094">
                  <c:v>4.2039E-2</c:v>
                </c:pt>
                <c:pt idx="294095">
                  <c:v>4.2039E-2</c:v>
                </c:pt>
                <c:pt idx="294096">
                  <c:v>4.2039E-2</c:v>
                </c:pt>
                <c:pt idx="294097">
                  <c:v>4.2037999999999999E-2</c:v>
                </c:pt>
                <c:pt idx="294098">
                  <c:v>4.2037999999999999E-2</c:v>
                </c:pt>
                <c:pt idx="294099">
                  <c:v>4.2037999999999999E-2</c:v>
                </c:pt>
                <c:pt idx="294100">
                  <c:v>4.2036999999999998E-2</c:v>
                </c:pt>
                <c:pt idx="294101">
                  <c:v>4.2035999999999997E-2</c:v>
                </c:pt>
                <c:pt idx="294102">
                  <c:v>4.2035000000000003E-2</c:v>
                </c:pt>
                <c:pt idx="294103">
                  <c:v>4.2034000000000002E-2</c:v>
                </c:pt>
                <c:pt idx="294104">
                  <c:v>4.2032E-2</c:v>
                </c:pt>
                <c:pt idx="294105">
                  <c:v>4.2030999999999999E-2</c:v>
                </c:pt>
                <c:pt idx="294106">
                  <c:v>4.2028999999999997E-2</c:v>
                </c:pt>
                <c:pt idx="294107">
                  <c:v>4.2027000000000002E-2</c:v>
                </c:pt>
                <c:pt idx="294108">
                  <c:v>4.2025E-2</c:v>
                </c:pt>
                <c:pt idx="294109">
                  <c:v>4.2021999999999997E-2</c:v>
                </c:pt>
                <c:pt idx="294110">
                  <c:v>4.2020000000000002E-2</c:v>
                </c:pt>
                <c:pt idx="294111">
                  <c:v>4.2016999999999999E-2</c:v>
                </c:pt>
                <c:pt idx="294112">
                  <c:v>4.2014000000000003E-2</c:v>
                </c:pt>
                <c:pt idx="294113">
                  <c:v>4.2011E-2</c:v>
                </c:pt>
                <c:pt idx="294114">
                  <c:v>4.2007000000000003E-2</c:v>
                </c:pt>
                <c:pt idx="294115">
                  <c:v>4.2004E-2</c:v>
                </c:pt>
                <c:pt idx="294116">
                  <c:v>4.2000000000000003E-2</c:v>
                </c:pt>
                <c:pt idx="294117">
                  <c:v>4.1995999999999999E-2</c:v>
                </c:pt>
                <c:pt idx="294118">
                  <c:v>4.1992000000000002E-2</c:v>
                </c:pt>
                <c:pt idx="294119">
                  <c:v>4.1986999999999997E-2</c:v>
                </c:pt>
                <c:pt idx="294120">
                  <c:v>4.1982999999999999E-2</c:v>
                </c:pt>
                <c:pt idx="294121">
                  <c:v>4.1979000000000002E-2</c:v>
                </c:pt>
                <c:pt idx="294122">
                  <c:v>4.1973999999999997E-2</c:v>
                </c:pt>
                <c:pt idx="294123">
                  <c:v>4.1968999999999999E-2</c:v>
                </c:pt>
                <c:pt idx="294124">
                  <c:v>4.1964000000000001E-2</c:v>
                </c:pt>
                <c:pt idx="294125">
                  <c:v>4.1959000000000003E-2</c:v>
                </c:pt>
                <c:pt idx="294126">
                  <c:v>4.1953999999999998E-2</c:v>
                </c:pt>
                <c:pt idx="294127">
                  <c:v>4.1949E-2</c:v>
                </c:pt>
                <c:pt idx="294128">
                  <c:v>4.1943000000000001E-2</c:v>
                </c:pt>
                <c:pt idx="294129">
                  <c:v>4.1938000000000003E-2</c:v>
                </c:pt>
                <c:pt idx="294130">
                  <c:v>4.1932999999999998E-2</c:v>
                </c:pt>
                <c:pt idx="294131">
                  <c:v>4.1926999999999999E-2</c:v>
                </c:pt>
                <c:pt idx="294132">
                  <c:v>4.1922000000000001E-2</c:v>
                </c:pt>
                <c:pt idx="294133">
                  <c:v>4.1917000000000003E-2</c:v>
                </c:pt>
                <c:pt idx="294134">
                  <c:v>4.1910999999999997E-2</c:v>
                </c:pt>
                <c:pt idx="294135">
                  <c:v>4.1905999999999999E-2</c:v>
                </c:pt>
                <c:pt idx="294136">
                  <c:v>4.1901000000000001E-2</c:v>
                </c:pt>
                <c:pt idx="294137">
                  <c:v>4.1895000000000002E-2</c:v>
                </c:pt>
                <c:pt idx="294138">
                  <c:v>4.1889999999999997E-2</c:v>
                </c:pt>
                <c:pt idx="294139">
                  <c:v>4.1884999999999999E-2</c:v>
                </c:pt>
                <c:pt idx="294140">
                  <c:v>4.1880000000000001E-2</c:v>
                </c:pt>
                <c:pt idx="294141">
                  <c:v>4.1875000000000002E-2</c:v>
                </c:pt>
                <c:pt idx="294142">
                  <c:v>4.1869999999999997E-2</c:v>
                </c:pt>
                <c:pt idx="294143">
                  <c:v>4.1864999999999999E-2</c:v>
                </c:pt>
                <c:pt idx="294144">
                  <c:v>4.1861000000000002E-2</c:v>
                </c:pt>
                <c:pt idx="294145">
                  <c:v>4.1855999999999997E-2</c:v>
                </c:pt>
                <c:pt idx="294146">
                  <c:v>4.1852E-2</c:v>
                </c:pt>
                <c:pt idx="294147">
                  <c:v>4.1848000000000003E-2</c:v>
                </c:pt>
                <c:pt idx="294148">
                  <c:v>4.1843999999999999E-2</c:v>
                </c:pt>
                <c:pt idx="294149">
                  <c:v>4.1840000000000002E-2</c:v>
                </c:pt>
                <c:pt idx="294150">
                  <c:v>4.1835999999999998E-2</c:v>
                </c:pt>
                <c:pt idx="294151">
                  <c:v>4.1832000000000001E-2</c:v>
                </c:pt>
                <c:pt idx="294152">
                  <c:v>4.1828999999999998E-2</c:v>
                </c:pt>
                <c:pt idx="294153">
                  <c:v>4.1826000000000002E-2</c:v>
                </c:pt>
                <c:pt idx="294154">
                  <c:v>4.1822999999999999E-2</c:v>
                </c:pt>
                <c:pt idx="294155">
                  <c:v>4.1820000000000003E-2</c:v>
                </c:pt>
                <c:pt idx="294156">
                  <c:v>4.1817E-2</c:v>
                </c:pt>
                <c:pt idx="294157">
                  <c:v>4.1814999999999998E-2</c:v>
                </c:pt>
                <c:pt idx="294158">
                  <c:v>4.1813000000000003E-2</c:v>
                </c:pt>
                <c:pt idx="294159">
                  <c:v>4.1811000000000001E-2</c:v>
                </c:pt>
                <c:pt idx="294160">
                  <c:v>4.1808999999999999E-2</c:v>
                </c:pt>
                <c:pt idx="294161">
                  <c:v>4.1806999999999997E-2</c:v>
                </c:pt>
                <c:pt idx="294162">
                  <c:v>4.1805000000000002E-2</c:v>
                </c:pt>
                <c:pt idx="294163">
                  <c:v>4.1804000000000001E-2</c:v>
                </c:pt>
                <c:pt idx="294164">
                  <c:v>4.1801999999999999E-2</c:v>
                </c:pt>
                <c:pt idx="294165">
                  <c:v>4.1800999999999998E-2</c:v>
                </c:pt>
                <c:pt idx="294166">
                  <c:v>4.1799999999999997E-2</c:v>
                </c:pt>
                <c:pt idx="294167">
                  <c:v>4.1799999999999997E-2</c:v>
                </c:pt>
                <c:pt idx="294168">
                  <c:v>4.1799000000000003E-2</c:v>
                </c:pt>
                <c:pt idx="294169">
                  <c:v>4.1799000000000003E-2</c:v>
                </c:pt>
                <c:pt idx="294170">
                  <c:v>4.1798000000000002E-2</c:v>
                </c:pt>
                <c:pt idx="294171">
                  <c:v>4.1798000000000002E-2</c:v>
                </c:pt>
                <c:pt idx="294172">
                  <c:v>4.1798000000000002E-2</c:v>
                </c:pt>
                <c:pt idx="294173">
                  <c:v>4.1798000000000002E-2</c:v>
                </c:pt>
                <c:pt idx="294174">
                  <c:v>4.1798000000000002E-2</c:v>
                </c:pt>
                <c:pt idx="294175">
                  <c:v>4.1798000000000002E-2</c:v>
                </c:pt>
                <c:pt idx="294176">
                  <c:v>4.1798000000000002E-2</c:v>
                </c:pt>
                <c:pt idx="294177">
                  <c:v>4.1798000000000002E-2</c:v>
                </c:pt>
                <c:pt idx="294178">
                  <c:v>4.1799000000000003E-2</c:v>
                </c:pt>
                <c:pt idx="294179">
                  <c:v>4.1799000000000003E-2</c:v>
                </c:pt>
                <c:pt idx="294180">
                  <c:v>4.1799999999999997E-2</c:v>
                </c:pt>
                <c:pt idx="294181">
                  <c:v>4.1799999999999997E-2</c:v>
                </c:pt>
                <c:pt idx="294182">
                  <c:v>4.1800999999999998E-2</c:v>
                </c:pt>
                <c:pt idx="294183">
                  <c:v>4.1800999999999998E-2</c:v>
                </c:pt>
                <c:pt idx="294184">
                  <c:v>4.1800999999999998E-2</c:v>
                </c:pt>
                <c:pt idx="294185">
                  <c:v>4.1801999999999999E-2</c:v>
                </c:pt>
                <c:pt idx="294186">
                  <c:v>4.1801999999999999E-2</c:v>
                </c:pt>
                <c:pt idx="294187">
                  <c:v>4.1801999999999999E-2</c:v>
                </c:pt>
                <c:pt idx="294188">
                  <c:v>4.1803E-2</c:v>
                </c:pt>
                <c:pt idx="294189">
                  <c:v>4.1803E-2</c:v>
                </c:pt>
                <c:pt idx="294190">
                  <c:v>4.1803E-2</c:v>
                </c:pt>
                <c:pt idx="294191">
                  <c:v>4.1804000000000001E-2</c:v>
                </c:pt>
                <c:pt idx="294192">
                  <c:v>4.1804000000000001E-2</c:v>
                </c:pt>
                <c:pt idx="294193">
                  <c:v>4.1804000000000001E-2</c:v>
                </c:pt>
                <c:pt idx="294194">
                  <c:v>4.1804000000000001E-2</c:v>
                </c:pt>
                <c:pt idx="294195">
                  <c:v>4.1804000000000001E-2</c:v>
                </c:pt>
                <c:pt idx="294196">
                  <c:v>4.1804000000000001E-2</c:v>
                </c:pt>
                <c:pt idx="294197">
                  <c:v>4.1804000000000001E-2</c:v>
                </c:pt>
                <c:pt idx="294198">
                  <c:v>4.1803E-2</c:v>
                </c:pt>
                <c:pt idx="294199">
                  <c:v>4.1803E-2</c:v>
                </c:pt>
                <c:pt idx="294200">
                  <c:v>4.1801999999999999E-2</c:v>
                </c:pt>
                <c:pt idx="294201">
                  <c:v>4.1801999999999999E-2</c:v>
                </c:pt>
                <c:pt idx="294202">
                  <c:v>4.1800999999999998E-2</c:v>
                </c:pt>
                <c:pt idx="294203">
                  <c:v>4.1799999999999997E-2</c:v>
                </c:pt>
                <c:pt idx="294204">
                  <c:v>4.1799000000000003E-2</c:v>
                </c:pt>
                <c:pt idx="294205">
                  <c:v>4.1799000000000003E-2</c:v>
                </c:pt>
                <c:pt idx="294206">
                  <c:v>4.1797000000000001E-2</c:v>
                </c:pt>
                <c:pt idx="294207">
                  <c:v>4.1796E-2</c:v>
                </c:pt>
                <c:pt idx="294208">
                  <c:v>4.1794999999999999E-2</c:v>
                </c:pt>
                <c:pt idx="294209">
                  <c:v>4.1792999999999997E-2</c:v>
                </c:pt>
                <c:pt idx="294210">
                  <c:v>4.1792000000000003E-2</c:v>
                </c:pt>
                <c:pt idx="294211">
                  <c:v>4.1790000000000001E-2</c:v>
                </c:pt>
                <c:pt idx="294212">
                  <c:v>4.1787999999999999E-2</c:v>
                </c:pt>
                <c:pt idx="294213">
                  <c:v>4.1786999999999998E-2</c:v>
                </c:pt>
                <c:pt idx="294214">
                  <c:v>4.1785000000000003E-2</c:v>
                </c:pt>
                <c:pt idx="294215">
                  <c:v>4.1783000000000001E-2</c:v>
                </c:pt>
                <c:pt idx="294216">
                  <c:v>4.1780999999999999E-2</c:v>
                </c:pt>
                <c:pt idx="294217">
                  <c:v>4.1778000000000003E-2</c:v>
                </c:pt>
                <c:pt idx="294218">
                  <c:v>4.1776000000000001E-2</c:v>
                </c:pt>
                <c:pt idx="294219">
                  <c:v>4.1773999999999999E-2</c:v>
                </c:pt>
                <c:pt idx="294220">
                  <c:v>4.1771000000000003E-2</c:v>
                </c:pt>
                <c:pt idx="294221">
                  <c:v>4.1768E-2</c:v>
                </c:pt>
                <c:pt idx="294222">
                  <c:v>4.1765999999999998E-2</c:v>
                </c:pt>
                <c:pt idx="294223">
                  <c:v>4.1763000000000002E-2</c:v>
                </c:pt>
                <c:pt idx="294224">
                  <c:v>4.1759999999999999E-2</c:v>
                </c:pt>
                <c:pt idx="294225">
                  <c:v>4.1757000000000002E-2</c:v>
                </c:pt>
                <c:pt idx="294226">
                  <c:v>4.1753999999999999E-2</c:v>
                </c:pt>
                <c:pt idx="294227">
                  <c:v>4.1751000000000003E-2</c:v>
                </c:pt>
                <c:pt idx="294228">
                  <c:v>4.1748E-2</c:v>
                </c:pt>
                <c:pt idx="294229">
                  <c:v>4.1744999999999997E-2</c:v>
                </c:pt>
                <c:pt idx="294230">
                  <c:v>4.1741E-2</c:v>
                </c:pt>
                <c:pt idx="294231">
                  <c:v>4.1737999999999997E-2</c:v>
                </c:pt>
                <c:pt idx="294232">
                  <c:v>4.1735000000000001E-2</c:v>
                </c:pt>
                <c:pt idx="294233">
                  <c:v>4.1730999999999997E-2</c:v>
                </c:pt>
                <c:pt idx="294234">
                  <c:v>4.1728000000000001E-2</c:v>
                </c:pt>
                <c:pt idx="294235">
                  <c:v>4.1724999999999998E-2</c:v>
                </c:pt>
                <c:pt idx="294236">
                  <c:v>4.1721000000000001E-2</c:v>
                </c:pt>
                <c:pt idx="294237">
                  <c:v>4.1717999999999998E-2</c:v>
                </c:pt>
                <c:pt idx="294238">
                  <c:v>4.1715000000000002E-2</c:v>
                </c:pt>
                <c:pt idx="294239">
                  <c:v>4.1710999999999998E-2</c:v>
                </c:pt>
                <c:pt idx="294240">
                  <c:v>4.1708000000000002E-2</c:v>
                </c:pt>
                <c:pt idx="294241">
                  <c:v>4.1704999999999999E-2</c:v>
                </c:pt>
                <c:pt idx="294242">
                  <c:v>4.1702000000000003E-2</c:v>
                </c:pt>
                <c:pt idx="294243">
                  <c:v>4.1697999999999999E-2</c:v>
                </c:pt>
                <c:pt idx="294244">
                  <c:v>4.1695000000000003E-2</c:v>
                </c:pt>
                <c:pt idx="294245">
                  <c:v>4.1692E-2</c:v>
                </c:pt>
                <c:pt idx="294246">
                  <c:v>4.1688999999999997E-2</c:v>
                </c:pt>
                <c:pt idx="294247">
                  <c:v>4.1686000000000001E-2</c:v>
                </c:pt>
                <c:pt idx="294248">
                  <c:v>4.1682999999999998E-2</c:v>
                </c:pt>
                <c:pt idx="294249">
                  <c:v>4.1681000000000003E-2</c:v>
                </c:pt>
                <c:pt idx="294250">
                  <c:v>4.1678E-2</c:v>
                </c:pt>
                <c:pt idx="294251">
                  <c:v>4.1675999999999998E-2</c:v>
                </c:pt>
                <c:pt idx="294252">
                  <c:v>4.1674000000000003E-2</c:v>
                </c:pt>
                <c:pt idx="294253">
                  <c:v>4.1671E-2</c:v>
                </c:pt>
                <c:pt idx="294254">
                  <c:v>4.1668999999999998E-2</c:v>
                </c:pt>
                <c:pt idx="294255">
                  <c:v>4.1667000000000003E-2</c:v>
                </c:pt>
                <c:pt idx="294256">
                  <c:v>4.1666000000000002E-2</c:v>
                </c:pt>
                <c:pt idx="294257">
                  <c:v>4.1664E-2</c:v>
                </c:pt>
                <c:pt idx="294258">
                  <c:v>4.1661999999999998E-2</c:v>
                </c:pt>
                <c:pt idx="294259">
                  <c:v>4.1660999999999997E-2</c:v>
                </c:pt>
                <c:pt idx="294260">
                  <c:v>4.1660000000000003E-2</c:v>
                </c:pt>
                <c:pt idx="294261">
                  <c:v>4.1659000000000002E-2</c:v>
                </c:pt>
                <c:pt idx="294262">
                  <c:v>4.1659000000000002E-2</c:v>
                </c:pt>
                <c:pt idx="294263">
                  <c:v>4.1658000000000001E-2</c:v>
                </c:pt>
                <c:pt idx="294264">
                  <c:v>4.1658000000000001E-2</c:v>
                </c:pt>
                <c:pt idx="294265">
                  <c:v>4.1658000000000001E-2</c:v>
                </c:pt>
                <c:pt idx="294266">
                  <c:v>4.1658000000000001E-2</c:v>
                </c:pt>
                <c:pt idx="294267">
                  <c:v>4.1658000000000001E-2</c:v>
                </c:pt>
                <c:pt idx="294268">
                  <c:v>4.1659000000000002E-2</c:v>
                </c:pt>
                <c:pt idx="294269">
                  <c:v>4.1659000000000002E-2</c:v>
                </c:pt>
                <c:pt idx="294270">
                  <c:v>4.1660000000000003E-2</c:v>
                </c:pt>
                <c:pt idx="294271">
                  <c:v>4.1660999999999997E-2</c:v>
                </c:pt>
                <c:pt idx="294272">
                  <c:v>4.1662999999999999E-2</c:v>
                </c:pt>
                <c:pt idx="294273">
                  <c:v>4.1664E-2</c:v>
                </c:pt>
                <c:pt idx="294274">
                  <c:v>4.1666000000000002E-2</c:v>
                </c:pt>
                <c:pt idx="294275">
                  <c:v>4.1667999999999997E-2</c:v>
                </c:pt>
                <c:pt idx="294276">
                  <c:v>4.1671E-2</c:v>
                </c:pt>
                <c:pt idx="294277">
                  <c:v>4.1673000000000002E-2</c:v>
                </c:pt>
                <c:pt idx="294278">
                  <c:v>4.1675999999999998E-2</c:v>
                </c:pt>
                <c:pt idx="294279">
                  <c:v>4.1678E-2</c:v>
                </c:pt>
                <c:pt idx="294280">
                  <c:v>4.1681000000000003E-2</c:v>
                </c:pt>
                <c:pt idx="294281">
                  <c:v>4.1683999999999999E-2</c:v>
                </c:pt>
                <c:pt idx="294282">
                  <c:v>4.1688000000000003E-2</c:v>
                </c:pt>
                <c:pt idx="294283">
                  <c:v>4.1690999999999999E-2</c:v>
                </c:pt>
                <c:pt idx="294284">
                  <c:v>4.1695000000000003E-2</c:v>
                </c:pt>
                <c:pt idx="294285">
                  <c:v>4.1699E-2</c:v>
                </c:pt>
                <c:pt idx="294286">
                  <c:v>4.1702999999999997E-2</c:v>
                </c:pt>
                <c:pt idx="294287">
                  <c:v>4.1707000000000001E-2</c:v>
                </c:pt>
                <c:pt idx="294288">
                  <c:v>4.1711999999999999E-2</c:v>
                </c:pt>
                <c:pt idx="294289">
                  <c:v>4.1716000000000003E-2</c:v>
                </c:pt>
                <c:pt idx="294290">
                  <c:v>4.1721000000000001E-2</c:v>
                </c:pt>
                <c:pt idx="294291">
                  <c:v>4.1724999999999998E-2</c:v>
                </c:pt>
                <c:pt idx="294292">
                  <c:v>4.1730000000000003E-2</c:v>
                </c:pt>
                <c:pt idx="294293">
                  <c:v>4.1735000000000001E-2</c:v>
                </c:pt>
                <c:pt idx="294294">
                  <c:v>4.1739999999999999E-2</c:v>
                </c:pt>
                <c:pt idx="294295">
                  <c:v>4.1744999999999997E-2</c:v>
                </c:pt>
                <c:pt idx="294296">
                  <c:v>4.1750000000000002E-2</c:v>
                </c:pt>
                <c:pt idx="294297">
                  <c:v>4.1755E-2</c:v>
                </c:pt>
                <c:pt idx="294298">
                  <c:v>4.1759999999999999E-2</c:v>
                </c:pt>
                <c:pt idx="294299">
                  <c:v>4.1764999999999997E-2</c:v>
                </c:pt>
                <c:pt idx="294300">
                  <c:v>4.1771000000000003E-2</c:v>
                </c:pt>
                <c:pt idx="294301">
                  <c:v>4.1776000000000001E-2</c:v>
                </c:pt>
                <c:pt idx="294302">
                  <c:v>4.1780999999999999E-2</c:v>
                </c:pt>
                <c:pt idx="294303">
                  <c:v>4.1785999999999997E-2</c:v>
                </c:pt>
                <c:pt idx="294304">
                  <c:v>4.1791000000000002E-2</c:v>
                </c:pt>
                <c:pt idx="294305">
                  <c:v>4.1796E-2</c:v>
                </c:pt>
                <c:pt idx="294306">
                  <c:v>4.1801999999999999E-2</c:v>
                </c:pt>
                <c:pt idx="294307">
                  <c:v>4.1806999999999997E-2</c:v>
                </c:pt>
                <c:pt idx="294308">
                  <c:v>4.1812000000000002E-2</c:v>
                </c:pt>
                <c:pt idx="294309">
                  <c:v>4.1817E-2</c:v>
                </c:pt>
                <c:pt idx="294310">
                  <c:v>4.1821999999999998E-2</c:v>
                </c:pt>
                <c:pt idx="294311">
                  <c:v>4.1827000000000003E-2</c:v>
                </c:pt>
                <c:pt idx="294312">
                  <c:v>4.1831E-2</c:v>
                </c:pt>
                <c:pt idx="294313">
                  <c:v>4.1835999999999998E-2</c:v>
                </c:pt>
                <c:pt idx="294314">
                  <c:v>4.1840000000000002E-2</c:v>
                </c:pt>
                <c:pt idx="294315">
                  <c:v>4.1843999999999999E-2</c:v>
                </c:pt>
                <c:pt idx="294316">
                  <c:v>4.1848999999999997E-2</c:v>
                </c:pt>
                <c:pt idx="294317">
                  <c:v>4.1853000000000001E-2</c:v>
                </c:pt>
                <c:pt idx="294318">
                  <c:v>4.1855999999999997E-2</c:v>
                </c:pt>
                <c:pt idx="294319">
                  <c:v>4.1860000000000001E-2</c:v>
                </c:pt>
                <c:pt idx="294320">
                  <c:v>4.1863999999999998E-2</c:v>
                </c:pt>
                <c:pt idx="294321">
                  <c:v>4.1867000000000001E-2</c:v>
                </c:pt>
                <c:pt idx="294322">
                  <c:v>4.1870999999999998E-2</c:v>
                </c:pt>
                <c:pt idx="294323">
                  <c:v>4.1874000000000001E-2</c:v>
                </c:pt>
                <c:pt idx="294324">
                  <c:v>4.1875999999999997E-2</c:v>
                </c:pt>
                <c:pt idx="294325">
                  <c:v>4.1879E-2</c:v>
                </c:pt>
                <c:pt idx="294326">
                  <c:v>4.1881000000000002E-2</c:v>
                </c:pt>
                <c:pt idx="294327">
                  <c:v>4.1883999999999998E-2</c:v>
                </c:pt>
                <c:pt idx="294328">
                  <c:v>4.1886E-2</c:v>
                </c:pt>
                <c:pt idx="294329">
                  <c:v>4.1887000000000001E-2</c:v>
                </c:pt>
                <c:pt idx="294330">
                  <c:v>4.1889000000000003E-2</c:v>
                </c:pt>
                <c:pt idx="294331">
                  <c:v>4.1889999999999997E-2</c:v>
                </c:pt>
                <c:pt idx="294332">
                  <c:v>4.1891999999999999E-2</c:v>
                </c:pt>
                <c:pt idx="294333">
                  <c:v>4.1893E-2</c:v>
                </c:pt>
                <c:pt idx="294334">
                  <c:v>4.1894000000000001E-2</c:v>
                </c:pt>
                <c:pt idx="294335">
                  <c:v>4.1894000000000001E-2</c:v>
                </c:pt>
                <c:pt idx="294336">
                  <c:v>4.1895000000000002E-2</c:v>
                </c:pt>
                <c:pt idx="294337">
                  <c:v>4.1895000000000002E-2</c:v>
                </c:pt>
                <c:pt idx="294338">
                  <c:v>4.1895000000000002E-2</c:v>
                </c:pt>
                <c:pt idx="294339">
                  <c:v>4.1894000000000001E-2</c:v>
                </c:pt>
                <c:pt idx="294340">
                  <c:v>4.1894000000000001E-2</c:v>
                </c:pt>
                <c:pt idx="294341">
                  <c:v>4.1893E-2</c:v>
                </c:pt>
                <c:pt idx="294342">
                  <c:v>4.1891999999999999E-2</c:v>
                </c:pt>
                <c:pt idx="294343">
                  <c:v>4.1890999999999998E-2</c:v>
                </c:pt>
                <c:pt idx="294344">
                  <c:v>4.1889999999999997E-2</c:v>
                </c:pt>
                <c:pt idx="294345">
                  <c:v>4.1889000000000003E-2</c:v>
                </c:pt>
                <c:pt idx="294346">
                  <c:v>4.1887000000000001E-2</c:v>
                </c:pt>
                <c:pt idx="294347">
                  <c:v>4.1884999999999999E-2</c:v>
                </c:pt>
                <c:pt idx="294348">
                  <c:v>4.1882999999999997E-2</c:v>
                </c:pt>
                <c:pt idx="294349">
                  <c:v>4.1881000000000002E-2</c:v>
                </c:pt>
                <c:pt idx="294350">
                  <c:v>4.1879E-2</c:v>
                </c:pt>
                <c:pt idx="294351">
                  <c:v>4.1876999999999998E-2</c:v>
                </c:pt>
                <c:pt idx="294352">
                  <c:v>4.1874000000000001E-2</c:v>
                </c:pt>
                <c:pt idx="294353">
                  <c:v>4.1870999999999998E-2</c:v>
                </c:pt>
                <c:pt idx="294354">
                  <c:v>4.1869000000000003E-2</c:v>
                </c:pt>
                <c:pt idx="294355">
                  <c:v>4.1866E-2</c:v>
                </c:pt>
                <c:pt idx="294356">
                  <c:v>4.1862999999999997E-2</c:v>
                </c:pt>
                <c:pt idx="294357">
                  <c:v>4.1860000000000001E-2</c:v>
                </c:pt>
                <c:pt idx="294358">
                  <c:v>4.1856999999999998E-2</c:v>
                </c:pt>
                <c:pt idx="294359">
                  <c:v>4.1854000000000002E-2</c:v>
                </c:pt>
                <c:pt idx="294360">
                  <c:v>4.1849999999999998E-2</c:v>
                </c:pt>
                <c:pt idx="294361">
                  <c:v>4.1847000000000002E-2</c:v>
                </c:pt>
                <c:pt idx="294362">
                  <c:v>4.1842999999999998E-2</c:v>
                </c:pt>
                <c:pt idx="294363">
                  <c:v>4.1840000000000002E-2</c:v>
                </c:pt>
                <c:pt idx="294364">
                  <c:v>4.1835999999999998E-2</c:v>
                </c:pt>
                <c:pt idx="294365">
                  <c:v>4.1833000000000002E-2</c:v>
                </c:pt>
                <c:pt idx="294366">
                  <c:v>4.1828999999999998E-2</c:v>
                </c:pt>
                <c:pt idx="294367">
                  <c:v>4.1825000000000001E-2</c:v>
                </c:pt>
                <c:pt idx="294368">
                  <c:v>4.1821999999999998E-2</c:v>
                </c:pt>
                <c:pt idx="294369">
                  <c:v>4.1818000000000001E-2</c:v>
                </c:pt>
                <c:pt idx="294370">
                  <c:v>4.1814999999999998E-2</c:v>
                </c:pt>
                <c:pt idx="294371">
                  <c:v>4.1811000000000001E-2</c:v>
                </c:pt>
                <c:pt idx="294372">
                  <c:v>4.1806999999999997E-2</c:v>
                </c:pt>
                <c:pt idx="294373">
                  <c:v>4.1804000000000001E-2</c:v>
                </c:pt>
                <c:pt idx="294374">
                  <c:v>4.1799999999999997E-2</c:v>
                </c:pt>
                <c:pt idx="294375">
                  <c:v>4.1797000000000001E-2</c:v>
                </c:pt>
                <c:pt idx="294376">
                  <c:v>4.1792999999999997E-2</c:v>
                </c:pt>
                <c:pt idx="294377">
                  <c:v>4.1790000000000001E-2</c:v>
                </c:pt>
                <c:pt idx="294378">
                  <c:v>4.1785999999999997E-2</c:v>
                </c:pt>
                <c:pt idx="294379">
                  <c:v>4.1783000000000001E-2</c:v>
                </c:pt>
                <c:pt idx="294380">
                  <c:v>4.1779999999999998E-2</c:v>
                </c:pt>
                <c:pt idx="294381">
                  <c:v>4.1777000000000002E-2</c:v>
                </c:pt>
                <c:pt idx="294382">
                  <c:v>4.1772999999999998E-2</c:v>
                </c:pt>
                <c:pt idx="294383">
                  <c:v>4.1770000000000002E-2</c:v>
                </c:pt>
                <c:pt idx="294384">
                  <c:v>4.1766999999999999E-2</c:v>
                </c:pt>
                <c:pt idx="294385">
                  <c:v>4.1764000000000003E-2</c:v>
                </c:pt>
                <c:pt idx="294386">
                  <c:v>4.1761E-2</c:v>
                </c:pt>
                <c:pt idx="294387">
                  <c:v>4.1758000000000003E-2</c:v>
                </c:pt>
                <c:pt idx="294388">
                  <c:v>4.1756000000000001E-2</c:v>
                </c:pt>
                <c:pt idx="294389">
                  <c:v>4.1752999999999998E-2</c:v>
                </c:pt>
                <c:pt idx="294390">
                  <c:v>4.1750000000000002E-2</c:v>
                </c:pt>
                <c:pt idx="294391">
                  <c:v>4.1748E-2</c:v>
                </c:pt>
                <c:pt idx="294392">
                  <c:v>4.1745999999999998E-2</c:v>
                </c:pt>
                <c:pt idx="294393">
                  <c:v>4.1743000000000002E-2</c:v>
                </c:pt>
                <c:pt idx="294394">
                  <c:v>4.1741E-2</c:v>
                </c:pt>
                <c:pt idx="294395">
                  <c:v>4.1738999999999998E-2</c:v>
                </c:pt>
                <c:pt idx="294396">
                  <c:v>4.1737000000000003E-2</c:v>
                </c:pt>
                <c:pt idx="294397">
                  <c:v>4.1735000000000001E-2</c:v>
                </c:pt>
                <c:pt idx="294398">
                  <c:v>4.1732999999999999E-2</c:v>
                </c:pt>
                <c:pt idx="294399">
                  <c:v>4.1730999999999997E-2</c:v>
                </c:pt>
                <c:pt idx="294400">
                  <c:v>4.1729000000000002E-2</c:v>
                </c:pt>
                <c:pt idx="294401">
                  <c:v>4.1727E-2</c:v>
                </c:pt>
                <c:pt idx="294402">
                  <c:v>4.1725999999999999E-2</c:v>
                </c:pt>
                <c:pt idx="294403">
                  <c:v>4.1723999999999997E-2</c:v>
                </c:pt>
                <c:pt idx="294404">
                  <c:v>4.1723000000000003E-2</c:v>
                </c:pt>
                <c:pt idx="294405">
                  <c:v>4.1721000000000001E-2</c:v>
                </c:pt>
                <c:pt idx="294406">
                  <c:v>4.172E-2</c:v>
                </c:pt>
                <c:pt idx="294407">
                  <c:v>4.1718999999999999E-2</c:v>
                </c:pt>
                <c:pt idx="294408">
                  <c:v>4.1716999999999997E-2</c:v>
                </c:pt>
                <c:pt idx="294409">
                  <c:v>4.1716000000000003E-2</c:v>
                </c:pt>
                <c:pt idx="294410">
                  <c:v>4.1715000000000002E-2</c:v>
                </c:pt>
                <c:pt idx="294411">
                  <c:v>4.1713E-2</c:v>
                </c:pt>
                <c:pt idx="294412">
                  <c:v>4.1711999999999999E-2</c:v>
                </c:pt>
                <c:pt idx="294413">
                  <c:v>4.1710999999999998E-2</c:v>
                </c:pt>
                <c:pt idx="294414">
                  <c:v>4.1709999999999997E-2</c:v>
                </c:pt>
                <c:pt idx="294415">
                  <c:v>4.1709000000000003E-2</c:v>
                </c:pt>
                <c:pt idx="294416">
                  <c:v>4.1708000000000002E-2</c:v>
                </c:pt>
                <c:pt idx="294417">
                  <c:v>4.1707000000000001E-2</c:v>
                </c:pt>
                <c:pt idx="294418">
                  <c:v>4.1707000000000001E-2</c:v>
                </c:pt>
                <c:pt idx="294419">
                  <c:v>4.1706E-2</c:v>
                </c:pt>
                <c:pt idx="294420">
                  <c:v>4.1704999999999999E-2</c:v>
                </c:pt>
                <c:pt idx="294421">
                  <c:v>4.1703999999999998E-2</c:v>
                </c:pt>
                <c:pt idx="294422">
                  <c:v>4.1702999999999997E-2</c:v>
                </c:pt>
                <c:pt idx="294423">
                  <c:v>4.1702000000000003E-2</c:v>
                </c:pt>
                <c:pt idx="294424">
                  <c:v>4.1701000000000002E-2</c:v>
                </c:pt>
                <c:pt idx="294425">
                  <c:v>4.1700000000000001E-2</c:v>
                </c:pt>
                <c:pt idx="294426">
                  <c:v>4.1699E-2</c:v>
                </c:pt>
                <c:pt idx="294427">
                  <c:v>4.1697999999999999E-2</c:v>
                </c:pt>
                <c:pt idx="294428">
                  <c:v>4.1697999999999999E-2</c:v>
                </c:pt>
                <c:pt idx="294429">
                  <c:v>4.1696999999999998E-2</c:v>
                </c:pt>
                <c:pt idx="294430">
                  <c:v>4.1695999999999997E-2</c:v>
                </c:pt>
                <c:pt idx="294431">
                  <c:v>4.1695000000000003E-2</c:v>
                </c:pt>
                <c:pt idx="294432">
                  <c:v>4.1694000000000002E-2</c:v>
                </c:pt>
                <c:pt idx="294433">
                  <c:v>4.1693000000000001E-2</c:v>
                </c:pt>
                <c:pt idx="294434">
                  <c:v>4.1692E-2</c:v>
                </c:pt>
                <c:pt idx="294435">
                  <c:v>4.1690999999999999E-2</c:v>
                </c:pt>
                <c:pt idx="294436">
                  <c:v>4.1689999999999998E-2</c:v>
                </c:pt>
                <c:pt idx="294437">
                  <c:v>4.1688999999999997E-2</c:v>
                </c:pt>
                <c:pt idx="294438">
                  <c:v>4.1687000000000002E-2</c:v>
                </c:pt>
                <c:pt idx="294439">
                  <c:v>4.1686000000000001E-2</c:v>
                </c:pt>
                <c:pt idx="294440">
                  <c:v>4.1685E-2</c:v>
                </c:pt>
                <c:pt idx="294441">
                  <c:v>4.1683999999999999E-2</c:v>
                </c:pt>
                <c:pt idx="294442">
                  <c:v>4.1682999999999998E-2</c:v>
                </c:pt>
                <c:pt idx="294443">
                  <c:v>4.1681999999999997E-2</c:v>
                </c:pt>
                <c:pt idx="294444">
                  <c:v>4.1680000000000002E-2</c:v>
                </c:pt>
                <c:pt idx="294445">
                  <c:v>4.1679000000000001E-2</c:v>
                </c:pt>
                <c:pt idx="294446">
                  <c:v>4.1678E-2</c:v>
                </c:pt>
                <c:pt idx="294447">
                  <c:v>4.1675999999999998E-2</c:v>
                </c:pt>
                <c:pt idx="294448">
                  <c:v>4.1674999999999997E-2</c:v>
                </c:pt>
                <c:pt idx="294449">
                  <c:v>4.1674000000000003E-2</c:v>
                </c:pt>
                <c:pt idx="294450">
                  <c:v>4.1672000000000001E-2</c:v>
                </c:pt>
                <c:pt idx="294451">
                  <c:v>4.1671E-2</c:v>
                </c:pt>
                <c:pt idx="294452">
                  <c:v>4.1669999999999999E-2</c:v>
                </c:pt>
                <c:pt idx="294453">
                  <c:v>4.1667999999999997E-2</c:v>
                </c:pt>
                <c:pt idx="294454">
                  <c:v>4.1667000000000003E-2</c:v>
                </c:pt>
                <c:pt idx="294455">
                  <c:v>4.1665000000000001E-2</c:v>
                </c:pt>
                <c:pt idx="294456">
                  <c:v>4.1664E-2</c:v>
                </c:pt>
                <c:pt idx="294457">
                  <c:v>4.1661999999999998E-2</c:v>
                </c:pt>
                <c:pt idx="294458">
                  <c:v>4.1660999999999997E-2</c:v>
                </c:pt>
                <c:pt idx="294459">
                  <c:v>4.1660000000000003E-2</c:v>
                </c:pt>
                <c:pt idx="294460">
                  <c:v>4.1658000000000001E-2</c:v>
                </c:pt>
                <c:pt idx="294461">
                  <c:v>4.1657E-2</c:v>
                </c:pt>
                <c:pt idx="294462">
                  <c:v>4.1654999999999998E-2</c:v>
                </c:pt>
                <c:pt idx="294463">
                  <c:v>4.1653999999999997E-2</c:v>
                </c:pt>
                <c:pt idx="294464">
                  <c:v>4.1653000000000003E-2</c:v>
                </c:pt>
                <c:pt idx="294465">
                  <c:v>4.1651000000000001E-2</c:v>
                </c:pt>
                <c:pt idx="294466">
                  <c:v>4.165E-2</c:v>
                </c:pt>
                <c:pt idx="294467">
                  <c:v>4.1648999999999999E-2</c:v>
                </c:pt>
                <c:pt idx="294468">
                  <c:v>4.1647000000000003E-2</c:v>
                </c:pt>
                <c:pt idx="294469">
                  <c:v>4.1646000000000002E-2</c:v>
                </c:pt>
                <c:pt idx="294470">
                  <c:v>4.1645000000000001E-2</c:v>
                </c:pt>
                <c:pt idx="294471">
                  <c:v>4.1644E-2</c:v>
                </c:pt>
                <c:pt idx="294472">
                  <c:v>4.1641999999999998E-2</c:v>
                </c:pt>
                <c:pt idx="294473">
                  <c:v>4.1640999999999997E-2</c:v>
                </c:pt>
                <c:pt idx="294474">
                  <c:v>4.1640000000000003E-2</c:v>
                </c:pt>
                <c:pt idx="294475">
                  <c:v>4.1639000000000002E-2</c:v>
                </c:pt>
                <c:pt idx="294476">
                  <c:v>4.1639000000000002E-2</c:v>
                </c:pt>
                <c:pt idx="294477">
                  <c:v>4.1638000000000001E-2</c:v>
                </c:pt>
                <c:pt idx="294478">
                  <c:v>4.1637E-2</c:v>
                </c:pt>
                <c:pt idx="294479">
                  <c:v>4.1635999999999999E-2</c:v>
                </c:pt>
                <c:pt idx="294480">
                  <c:v>4.1634999999999998E-2</c:v>
                </c:pt>
                <c:pt idx="294481">
                  <c:v>4.1633999999999997E-2</c:v>
                </c:pt>
                <c:pt idx="294482">
                  <c:v>4.1633000000000003E-2</c:v>
                </c:pt>
                <c:pt idx="294483">
                  <c:v>4.1633000000000003E-2</c:v>
                </c:pt>
                <c:pt idx="294484">
                  <c:v>4.1632000000000002E-2</c:v>
                </c:pt>
                <c:pt idx="294485">
                  <c:v>4.1632000000000002E-2</c:v>
                </c:pt>
                <c:pt idx="294486">
                  <c:v>4.1631000000000001E-2</c:v>
                </c:pt>
                <c:pt idx="294487">
                  <c:v>4.1631000000000001E-2</c:v>
                </c:pt>
                <c:pt idx="294488">
                  <c:v>4.163E-2</c:v>
                </c:pt>
                <c:pt idx="294489">
                  <c:v>4.163E-2</c:v>
                </c:pt>
                <c:pt idx="294490">
                  <c:v>4.163E-2</c:v>
                </c:pt>
                <c:pt idx="294491">
                  <c:v>4.163E-2</c:v>
                </c:pt>
                <c:pt idx="294492">
                  <c:v>4.1628999999999999E-2</c:v>
                </c:pt>
                <c:pt idx="294493">
                  <c:v>4.1628999999999999E-2</c:v>
                </c:pt>
                <c:pt idx="294494">
                  <c:v>4.1628999999999999E-2</c:v>
                </c:pt>
                <c:pt idx="294495">
                  <c:v>4.1628999999999999E-2</c:v>
                </c:pt>
                <c:pt idx="294496">
                  <c:v>4.1628999999999999E-2</c:v>
                </c:pt>
                <c:pt idx="294497">
                  <c:v>4.1628999999999999E-2</c:v>
                </c:pt>
                <c:pt idx="294498">
                  <c:v>4.163E-2</c:v>
                </c:pt>
                <c:pt idx="294499">
                  <c:v>4.163E-2</c:v>
                </c:pt>
                <c:pt idx="294500">
                  <c:v>4.163E-2</c:v>
                </c:pt>
                <c:pt idx="294501">
                  <c:v>4.1631000000000001E-2</c:v>
                </c:pt>
                <c:pt idx="294502">
                  <c:v>4.1631000000000001E-2</c:v>
                </c:pt>
                <c:pt idx="294503">
                  <c:v>4.1631000000000001E-2</c:v>
                </c:pt>
                <c:pt idx="294504">
                  <c:v>4.1632000000000002E-2</c:v>
                </c:pt>
                <c:pt idx="294505">
                  <c:v>4.1632000000000002E-2</c:v>
                </c:pt>
                <c:pt idx="294506">
                  <c:v>4.1633000000000003E-2</c:v>
                </c:pt>
                <c:pt idx="294507">
                  <c:v>4.1633000000000003E-2</c:v>
                </c:pt>
                <c:pt idx="294508">
                  <c:v>4.1633999999999997E-2</c:v>
                </c:pt>
                <c:pt idx="294509">
                  <c:v>4.1633999999999997E-2</c:v>
                </c:pt>
                <c:pt idx="294510">
                  <c:v>4.1634999999999998E-2</c:v>
                </c:pt>
                <c:pt idx="294511">
                  <c:v>4.1634999999999998E-2</c:v>
                </c:pt>
                <c:pt idx="294512">
                  <c:v>4.1635999999999999E-2</c:v>
                </c:pt>
                <c:pt idx="294513">
                  <c:v>4.1637E-2</c:v>
                </c:pt>
                <c:pt idx="294514">
                  <c:v>4.1637E-2</c:v>
                </c:pt>
                <c:pt idx="294515">
                  <c:v>4.1638000000000001E-2</c:v>
                </c:pt>
                <c:pt idx="294516">
                  <c:v>4.1638000000000001E-2</c:v>
                </c:pt>
                <c:pt idx="294517">
                  <c:v>4.1638000000000001E-2</c:v>
                </c:pt>
                <c:pt idx="294518">
                  <c:v>4.1639000000000002E-2</c:v>
                </c:pt>
                <c:pt idx="294519">
                  <c:v>4.1639000000000002E-2</c:v>
                </c:pt>
                <c:pt idx="294520">
                  <c:v>4.1640000000000003E-2</c:v>
                </c:pt>
                <c:pt idx="294521">
                  <c:v>4.1640000000000003E-2</c:v>
                </c:pt>
                <c:pt idx="294522">
                  <c:v>4.1640999999999997E-2</c:v>
                </c:pt>
                <c:pt idx="294523">
                  <c:v>4.1640999999999997E-2</c:v>
                </c:pt>
                <c:pt idx="294524">
                  <c:v>4.1640999999999997E-2</c:v>
                </c:pt>
                <c:pt idx="294525">
                  <c:v>4.1640999999999997E-2</c:v>
                </c:pt>
                <c:pt idx="294526">
                  <c:v>4.1641999999999998E-2</c:v>
                </c:pt>
                <c:pt idx="294527">
                  <c:v>4.1641999999999998E-2</c:v>
                </c:pt>
                <c:pt idx="294528">
                  <c:v>4.1641999999999998E-2</c:v>
                </c:pt>
                <c:pt idx="294529">
                  <c:v>4.1640999999999997E-2</c:v>
                </c:pt>
                <c:pt idx="294530">
                  <c:v>4.1640999999999997E-2</c:v>
                </c:pt>
                <c:pt idx="294531">
                  <c:v>4.1640999999999997E-2</c:v>
                </c:pt>
                <c:pt idx="294532">
                  <c:v>4.1640999999999997E-2</c:v>
                </c:pt>
                <c:pt idx="294533">
                  <c:v>4.1640999999999997E-2</c:v>
                </c:pt>
                <c:pt idx="294534">
                  <c:v>4.1640999999999997E-2</c:v>
                </c:pt>
                <c:pt idx="294535">
                  <c:v>4.1640000000000003E-2</c:v>
                </c:pt>
                <c:pt idx="294536">
                  <c:v>4.1640000000000003E-2</c:v>
                </c:pt>
                <c:pt idx="294537">
                  <c:v>4.1640000000000003E-2</c:v>
                </c:pt>
                <c:pt idx="294538">
                  <c:v>4.1639000000000002E-2</c:v>
                </c:pt>
                <c:pt idx="294539">
                  <c:v>4.1638000000000001E-2</c:v>
                </c:pt>
                <c:pt idx="294540">
                  <c:v>4.1638000000000001E-2</c:v>
                </c:pt>
                <c:pt idx="294541">
                  <c:v>4.1637E-2</c:v>
                </c:pt>
                <c:pt idx="294542">
                  <c:v>4.1635999999999999E-2</c:v>
                </c:pt>
                <c:pt idx="294543">
                  <c:v>4.1635999999999999E-2</c:v>
                </c:pt>
                <c:pt idx="294544">
                  <c:v>4.1634999999999998E-2</c:v>
                </c:pt>
                <c:pt idx="294545">
                  <c:v>4.1633999999999997E-2</c:v>
                </c:pt>
                <c:pt idx="294546">
                  <c:v>4.1633999999999997E-2</c:v>
                </c:pt>
                <c:pt idx="294547">
                  <c:v>4.1633000000000003E-2</c:v>
                </c:pt>
                <c:pt idx="294548">
                  <c:v>4.1632000000000002E-2</c:v>
                </c:pt>
                <c:pt idx="294549">
                  <c:v>4.1631000000000001E-2</c:v>
                </c:pt>
                <c:pt idx="294550">
                  <c:v>4.1631000000000001E-2</c:v>
                </c:pt>
                <c:pt idx="294551">
                  <c:v>4.163E-2</c:v>
                </c:pt>
                <c:pt idx="294552">
                  <c:v>4.1628999999999999E-2</c:v>
                </c:pt>
                <c:pt idx="294553">
                  <c:v>4.1627999999999998E-2</c:v>
                </c:pt>
                <c:pt idx="294554">
                  <c:v>4.1626999999999997E-2</c:v>
                </c:pt>
                <c:pt idx="294555">
                  <c:v>4.1626999999999997E-2</c:v>
                </c:pt>
                <c:pt idx="294556">
                  <c:v>4.1626000000000003E-2</c:v>
                </c:pt>
                <c:pt idx="294557">
                  <c:v>4.1625000000000002E-2</c:v>
                </c:pt>
                <c:pt idx="294558">
                  <c:v>4.1625000000000002E-2</c:v>
                </c:pt>
                <c:pt idx="294559">
                  <c:v>4.1624000000000001E-2</c:v>
                </c:pt>
                <c:pt idx="294560">
                  <c:v>4.1623E-2</c:v>
                </c:pt>
                <c:pt idx="294561">
                  <c:v>4.1623E-2</c:v>
                </c:pt>
                <c:pt idx="294562">
                  <c:v>4.1621999999999999E-2</c:v>
                </c:pt>
                <c:pt idx="294563">
                  <c:v>4.1620999999999998E-2</c:v>
                </c:pt>
                <c:pt idx="294564">
                  <c:v>4.1620999999999998E-2</c:v>
                </c:pt>
                <c:pt idx="294565">
                  <c:v>4.1619999999999997E-2</c:v>
                </c:pt>
                <c:pt idx="294566">
                  <c:v>4.1619000000000003E-2</c:v>
                </c:pt>
                <c:pt idx="294567">
                  <c:v>4.1619000000000003E-2</c:v>
                </c:pt>
                <c:pt idx="294568">
                  <c:v>4.1619000000000003E-2</c:v>
                </c:pt>
                <c:pt idx="294569">
                  <c:v>4.1618000000000002E-2</c:v>
                </c:pt>
                <c:pt idx="294570">
                  <c:v>4.1618000000000002E-2</c:v>
                </c:pt>
                <c:pt idx="294571">
                  <c:v>4.1617000000000001E-2</c:v>
                </c:pt>
                <c:pt idx="294572">
                  <c:v>4.1617000000000001E-2</c:v>
                </c:pt>
                <c:pt idx="294573">
                  <c:v>4.1617000000000001E-2</c:v>
                </c:pt>
                <c:pt idx="294574">
                  <c:v>4.1616E-2</c:v>
                </c:pt>
                <c:pt idx="294575">
                  <c:v>4.1616E-2</c:v>
                </c:pt>
                <c:pt idx="294576">
                  <c:v>4.1614999999999999E-2</c:v>
                </c:pt>
                <c:pt idx="294577">
                  <c:v>4.1614999999999999E-2</c:v>
                </c:pt>
                <c:pt idx="294578">
                  <c:v>4.1614999999999999E-2</c:v>
                </c:pt>
                <c:pt idx="294579">
                  <c:v>4.1614999999999999E-2</c:v>
                </c:pt>
                <c:pt idx="294580">
                  <c:v>4.1614999999999999E-2</c:v>
                </c:pt>
                <c:pt idx="294581">
                  <c:v>4.1613999999999998E-2</c:v>
                </c:pt>
                <c:pt idx="294582">
                  <c:v>4.1613999999999998E-2</c:v>
                </c:pt>
                <c:pt idx="294583">
                  <c:v>4.1613999999999998E-2</c:v>
                </c:pt>
                <c:pt idx="294584">
                  <c:v>4.1613999999999998E-2</c:v>
                </c:pt>
                <c:pt idx="294585">
                  <c:v>4.1612999999999997E-2</c:v>
                </c:pt>
                <c:pt idx="294586">
                  <c:v>4.1612999999999997E-2</c:v>
                </c:pt>
                <c:pt idx="294587">
                  <c:v>4.1612999999999997E-2</c:v>
                </c:pt>
                <c:pt idx="294588">
                  <c:v>4.1612000000000003E-2</c:v>
                </c:pt>
                <c:pt idx="294589">
                  <c:v>4.1612000000000003E-2</c:v>
                </c:pt>
                <c:pt idx="294590">
                  <c:v>4.1612000000000003E-2</c:v>
                </c:pt>
                <c:pt idx="294591">
                  <c:v>4.1611000000000002E-2</c:v>
                </c:pt>
                <c:pt idx="294592">
                  <c:v>4.1611000000000002E-2</c:v>
                </c:pt>
                <c:pt idx="294593">
                  <c:v>4.1611000000000002E-2</c:v>
                </c:pt>
                <c:pt idx="294594">
                  <c:v>4.1610000000000001E-2</c:v>
                </c:pt>
                <c:pt idx="294595">
                  <c:v>4.1610000000000001E-2</c:v>
                </c:pt>
                <c:pt idx="294596">
                  <c:v>4.1609E-2</c:v>
                </c:pt>
                <c:pt idx="294597">
                  <c:v>4.1609E-2</c:v>
                </c:pt>
                <c:pt idx="294598">
                  <c:v>4.1607999999999999E-2</c:v>
                </c:pt>
                <c:pt idx="294599">
                  <c:v>4.1606999999999998E-2</c:v>
                </c:pt>
                <c:pt idx="294600">
                  <c:v>4.1606999999999998E-2</c:v>
                </c:pt>
                <c:pt idx="294601">
                  <c:v>4.1605999999999997E-2</c:v>
                </c:pt>
                <c:pt idx="294602">
                  <c:v>4.1605000000000003E-2</c:v>
                </c:pt>
                <c:pt idx="294603">
                  <c:v>4.1605000000000003E-2</c:v>
                </c:pt>
                <c:pt idx="294604">
                  <c:v>4.1604000000000002E-2</c:v>
                </c:pt>
                <c:pt idx="294605">
                  <c:v>4.1603000000000001E-2</c:v>
                </c:pt>
                <c:pt idx="294606">
                  <c:v>4.1602E-2</c:v>
                </c:pt>
                <c:pt idx="294607">
                  <c:v>4.1600999999999999E-2</c:v>
                </c:pt>
                <c:pt idx="294608">
                  <c:v>4.1599999999999998E-2</c:v>
                </c:pt>
                <c:pt idx="294609">
                  <c:v>4.1598999999999997E-2</c:v>
                </c:pt>
                <c:pt idx="294610">
                  <c:v>4.1598000000000003E-2</c:v>
                </c:pt>
                <c:pt idx="294611">
                  <c:v>4.1597000000000002E-2</c:v>
                </c:pt>
                <c:pt idx="294612">
                  <c:v>4.1596000000000001E-2</c:v>
                </c:pt>
                <c:pt idx="294613">
                  <c:v>4.1595E-2</c:v>
                </c:pt>
                <c:pt idx="294614">
                  <c:v>4.1593999999999999E-2</c:v>
                </c:pt>
                <c:pt idx="294615">
                  <c:v>4.1593999999999999E-2</c:v>
                </c:pt>
                <c:pt idx="294616">
                  <c:v>4.1592999999999998E-2</c:v>
                </c:pt>
                <c:pt idx="294617">
                  <c:v>4.1591999999999997E-2</c:v>
                </c:pt>
                <c:pt idx="294618">
                  <c:v>4.1591000000000003E-2</c:v>
                </c:pt>
                <c:pt idx="294619">
                  <c:v>4.1589000000000001E-2</c:v>
                </c:pt>
                <c:pt idx="294620">
                  <c:v>4.1588E-2</c:v>
                </c:pt>
                <c:pt idx="294621">
                  <c:v>4.1586999999999999E-2</c:v>
                </c:pt>
                <c:pt idx="294622">
                  <c:v>4.1585999999999998E-2</c:v>
                </c:pt>
                <c:pt idx="294623">
                  <c:v>4.1584999999999997E-2</c:v>
                </c:pt>
                <c:pt idx="294624">
                  <c:v>4.1584000000000003E-2</c:v>
                </c:pt>
                <c:pt idx="294625">
                  <c:v>4.1583000000000002E-2</c:v>
                </c:pt>
                <c:pt idx="294626">
                  <c:v>4.1583000000000002E-2</c:v>
                </c:pt>
                <c:pt idx="294627">
                  <c:v>4.1582000000000001E-2</c:v>
                </c:pt>
                <c:pt idx="294628">
                  <c:v>4.1581E-2</c:v>
                </c:pt>
                <c:pt idx="294629">
                  <c:v>4.1579999999999999E-2</c:v>
                </c:pt>
                <c:pt idx="294630">
                  <c:v>4.1578999999999998E-2</c:v>
                </c:pt>
                <c:pt idx="294631">
                  <c:v>4.1578999999999998E-2</c:v>
                </c:pt>
                <c:pt idx="294632">
                  <c:v>4.1577999999999997E-2</c:v>
                </c:pt>
                <c:pt idx="294633">
                  <c:v>4.1577000000000003E-2</c:v>
                </c:pt>
                <c:pt idx="294634">
                  <c:v>4.1576000000000002E-2</c:v>
                </c:pt>
                <c:pt idx="294635">
                  <c:v>4.1576000000000002E-2</c:v>
                </c:pt>
                <c:pt idx="294636">
                  <c:v>4.1575000000000001E-2</c:v>
                </c:pt>
                <c:pt idx="294637">
                  <c:v>4.1575000000000001E-2</c:v>
                </c:pt>
                <c:pt idx="294638">
                  <c:v>4.1574E-2</c:v>
                </c:pt>
                <c:pt idx="294639">
                  <c:v>4.1574E-2</c:v>
                </c:pt>
                <c:pt idx="294640">
                  <c:v>4.1574E-2</c:v>
                </c:pt>
                <c:pt idx="294641">
                  <c:v>4.1572999999999999E-2</c:v>
                </c:pt>
                <c:pt idx="294642">
                  <c:v>4.1572999999999999E-2</c:v>
                </c:pt>
                <c:pt idx="294643">
                  <c:v>4.1572999999999999E-2</c:v>
                </c:pt>
                <c:pt idx="294644">
                  <c:v>4.1572999999999999E-2</c:v>
                </c:pt>
                <c:pt idx="294645">
                  <c:v>4.1572999999999999E-2</c:v>
                </c:pt>
                <c:pt idx="294646">
                  <c:v>4.1571999999999998E-2</c:v>
                </c:pt>
                <c:pt idx="294647">
                  <c:v>4.1571999999999998E-2</c:v>
                </c:pt>
                <c:pt idx="294648">
                  <c:v>4.1571999999999998E-2</c:v>
                </c:pt>
                <c:pt idx="294649">
                  <c:v>4.1571999999999998E-2</c:v>
                </c:pt>
                <c:pt idx="294650">
                  <c:v>4.1572999999999999E-2</c:v>
                </c:pt>
                <c:pt idx="294651">
                  <c:v>4.1572999999999999E-2</c:v>
                </c:pt>
                <c:pt idx="294652">
                  <c:v>4.1572999999999999E-2</c:v>
                </c:pt>
                <c:pt idx="294653">
                  <c:v>4.1572999999999999E-2</c:v>
                </c:pt>
                <c:pt idx="294654">
                  <c:v>4.1574E-2</c:v>
                </c:pt>
                <c:pt idx="294655">
                  <c:v>4.1574E-2</c:v>
                </c:pt>
                <c:pt idx="294656">
                  <c:v>4.1574E-2</c:v>
                </c:pt>
                <c:pt idx="294657">
                  <c:v>4.1574E-2</c:v>
                </c:pt>
                <c:pt idx="294658">
                  <c:v>4.1575000000000001E-2</c:v>
                </c:pt>
                <c:pt idx="294659">
                  <c:v>4.1575000000000001E-2</c:v>
                </c:pt>
                <c:pt idx="294660">
                  <c:v>4.1576000000000002E-2</c:v>
                </c:pt>
                <c:pt idx="294661">
                  <c:v>4.1576000000000002E-2</c:v>
                </c:pt>
                <c:pt idx="294662">
                  <c:v>4.1577000000000003E-2</c:v>
                </c:pt>
                <c:pt idx="294663">
                  <c:v>4.1577000000000003E-2</c:v>
                </c:pt>
                <c:pt idx="294664">
                  <c:v>4.1577999999999997E-2</c:v>
                </c:pt>
                <c:pt idx="294665">
                  <c:v>4.1577999999999997E-2</c:v>
                </c:pt>
                <c:pt idx="294666">
                  <c:v>4.1578999999999998E-2</c:v>
                </c:pt>
                <c:pt idx="294667">
                  <c:v>4.1578999999999998E-2</c:v>
                </c:pt>
                <c:pt idx="294668">
                  <c:v>4.1579999999999999E-2</c:v>
                </c:pt>
                <c:pt idx="294669">
                  <c:v>4.1579999999999999E-2</c:v>
                </c:pt>
                <c:pt idx="294670">
                  <c:v>4.1581E-2</c:v>
                </c:pt>
                <c:pt idx="294671">
                  <c:v>4.1581E-2</c:v>
                </c:pt>
                <c:pt idx="294672">
                  <c:v>4.1582000000000001E-2</c:v>
                </c:pt>
                <c:pt idx="294673">
                  <c:v>4.1582000000000001E-2</c:v>
                </c:pt>
                <c:pt idx="294674">
                  <c:v>4.1583000000000002E-2</c:v>
                </c:pt>
                <c:pt idx="294675">
                  <c:v>4.1584000000000003E-2</c:v>
                </c:pt>
                <c:pt idx="294676">
                  <c:v>4.1584000000000003E-2</c:v>
                </c:pt>
                <c:pt idx="294677">
                  <c:v>4.1584000000000003E-2</c:v>
                </c:pt>
                <c:pt idx="294678">
                  <c:v>4.1584999999999997E-2</c:v>
                </c:pt>
                <c:pt idx="294679">
                  <c:v>4.1584999999999997E-2</c:v>
                </c:pt>
                <c:pt idx="294680">
                  <c:v>4.1584999999999997E-2</c:v>
                </c:pt>
                <c:pt idx="294681">
                  <c:v>4.1585999999999998E-2</c:v>
                </c:pt>
                <c:pt idx="294682">
                  <c:v>4.1585999999999998E-2</c:v>
                </c:pt>
                <c:pt idx="294683">
                  <c:v>4.1585999999999998E-2</c:v>
                </c:pt>
                <c:pt idx="294684">
                  <c:v>4.1585999999999998E-2</c:v>
                </c:pt>
                <c:pt idx="294685">
                  <c:v>4.1586999999999999E-2</c:v>
                </c:pt>
                <c:pt idx="294686">
                  <c:v>4.1586999999999999E-2</c:v>
                </c:pt>
                <c:pt idx="294687">
                  <c:v>4.1586999999999999E-2</c:v>
                </c:pt>
                <c:pt idx="294688">
                  <c:v>4.1586999999999999E-2</c:v>
                </c:pt>
                <c:pt idx="294689">
                  <c:v>4.1586999999999999E-2</c:v>
                </c:pt>
                <c:pt idx="294690">
                  <c:v>4.1586999999999999E-2</c:v>
                </c:pt>
                <c:pt idx="294691">
                  <c:v>4.1586999999999999E-2</c:v>
                </c:pt>
                <c:pt idx="294692">
                  <c:v>4.1586999999999999E-2</c:v>
                </c:pt>
                <c:pt idx="294693">
                  <c:v>4.1586999999999999E-2</c:v>
                </c:pt>
                <c:pt idx="294694">
                  <c:v>4.1586999999999999E-2</c:v>
                </c:pt>
                <c:pt idx="294695">
                  <c:v>4.1586999999999999E-2</c:v>
                </c:pt>
                <c:pt idx="294696">
                  <c:v>4.1586999999999999E-2</c:v>
                </c:pt>
                <c:pt idx="294697">
                  <c:v>4.1586999999999999E-2</c:v>
                </c:pt>
                <c:pt idx="294698">
                  <c:v>4.1586999999999999E-2</c:v>
                </c:pt>
                <c:pt idx="294699">
                  <c:v>4.1586999999999999E-2</c:v>
                </c:pt>
                <c:pt idx="294700">
                  <c:v>4.1586999999999999E-2</c:v>
                </c:pt>
                <c:pt idx="294701">
                  <c:v>4.1586999999999999E-2</c:v>
                </c:pt>
                <c:pt idx="294702">
                  <c:v>4.1586999999999999E-2</c:v>
                </c:pt>
                <c:pt idx="294703">
                  <c:v>4.1586999999999999E-2</c:v>
                </c:pt>
                <c:pt idx="294704">
                  <c:v>4.1585999999999998E-2</c:v>
                </c:pt>
                <c:pt idx="294705">
                  <c:v>4.1585999999999998E-2</c:v>
                </c:pt>
                <c:pt idx="294706">
                  <c:v>4.1585999999999998E-2</c:v>
                </c:pt>
                <c:pt idx="294707">
                  <c:v>4.1585999999999998E-2</c:v>
                </c:pt>
                <c:pt idx="294708">
                  <c:v>4.1585999999999998E-2</c:v>
                </c:pt>
                <c:pt idx="294709">
                  <c:v>4.1585999999999998E-2</c:v>
                </c:pt>
                <c:pt idx="294710">
                  <c:v>4.1585999999999998E-2</c:v>
                </c:pt>
                <c:pt idx="294711">
                  <c:v>4.1585999999999998E-2</c:v>
                </c:pt>
                <c:pt idx="294712">
                  <c:v>4.1585999999999998E-2</c:v>
                </c:pt>
                <c:pt idx="294713">
                  <c:v>4.1585999999999998E-2</c:v>
                </c:pt>
                <c:pt idx="294714">
                  <c:v>4.1585999999999998E-2</c:v>
                </c:pt>
                <c:pt idx="294715">
                  <c:v>4.1585999999999998E-2</c:v>
                </c:pt>
                <c:pt idx="294716">
                  <c:v>4.1585999999999998E-2</c:v>
                </c:pt>
                <c:pt idx="294717">
                  <c:v>4.1585999999999998E-2</c:v>
                </c:pt>
                <c:pt idx="294718">
                  <c:v>4.1585999999999998E-2</c:v>
                </c:pt>
                <c:pt idx="294719">
                  <c:v>4.1585999999999998E-2</c:v>
                </c:pt>
                <c:pt idx="294720">
                  <c:v>4.1585999999999998E-2</c:v>
                </c:pt>
                <c:pt idx="294721">
                  <c:v>4.1585999999999998E-2</c:v>
                </c:pt>
                <c:pt idx="294722">
                  <c:v>4.1585999999999998E-2</c:v>
                </c:pt>
                <c:pt idx="294723">
                  <c:v>4.1585999999999998E-2</c:v>
                </c:pt>
                <c:pt idx="294724">
                  <c:v>4.1586999999999999E-2</c:v>
                </c:pt>
                <c:pt idx="294725">
                  <c:v>4.1586999999999999E-2</c:v>
                </c:pt>
                <c:pt idx="294726">
                  <c:v>4.1586999999999999E-2</c:v>
                </c:pt>
                <c:pt idx="294727">
                  <c:v>4.1586999999999999E-2</c:v>
                </c:pt>
                <c:pt idx="294728">
                  <c:v>4.1588E-2</c:v>
                </c:pt>
                <c:pt idx="294729">
                  <c:v>4.1588E-2</c:v>
                </c:pt>
                <c:pt idx="294730">
                  <c:v>4.1588E-2</c:v>
                </c:pt>
                <c:pt idx="294731">
                  <c:v>4.1589000000000001E-2</c:v>
                </c:pt>
                <c:pt idx="294732">
                  <c:v>4.1589000000000001E-2</c:v>
                </c:pt>
                <c:pt idx="294733">
                  <c:v>4.1590000000000002E-2</c:v>
                </c:pt>
                <c:pt idx="294734">
                  <c:v>4.1591000000000003E-2</c:v>
                </c:pt>
                <c:pt idx="294735">
                  <c:v>4.1591000000000003E-2</c:v>
                </c:pt>
                <c:pt idx="294736">
                  <c:v>4.1591999999999997E-2</c:v>
                </c:pt>
                <c:pt idx="294737">
                  <c:v>4.1591999999999997E-2</c:v>
                </c:pt>
                <c:pt idx="294738">
                  <c:v>4.1592999999999998E-2</c:v>
                </c:pt>
                <c:pt idx="294739">
                  <c:v>4.1593999999999999E-2</c:v>
                </c:pt>
                <c:pt idx="294740">
                  <c:v>4.1593999999999999E-2</c:v>
                </c:pt>
                <c:pt idx="294741">
                  <c:v>4.1595E-2</c:v>
                </c:pt>
                <c:pt idx="294742">
                  <c:v>4.1596000000000001E-2</c:v>
                </c:pt>
                <c:pt idx="294743">
                  <c:v>4.1597000000000002E-2</c:v>
                </c:pt>
                <c:pt idx="294744">
                  <c:v>4.1598000000000003E-2</c:v>
                </c:pt>
                <c:pt idx="294745">
                  <c:v>4.1598999999999997E-2</c:v>
                </c:pt>
                <c:pt idx="294746">
                  <c:v>4.1599999999999998E-2</c:v>
                </c:pt>
                <c:pt idx="294747">
                  <c:v>4.1600999999999999E-2</c:v>
                </c:pt>
                <c:pt idx="294748">
                  <c:v>4.1600999999999999E-2</c:v>
                </c:pt>
                <c:pt idx="294749">
                  <c:v>4.1602E-2</c:v>
                </c:pt>
                <c:pt idx="294750">
                  <c:v>4.1603000000000001E-2</c:v>
                </c:pt>
                <c:pt idx="294751">
                  <c:v>4.1604000000000002E-2</c:v>
                </c:pt>
                <c:pt idx="294752">
                  <c:v>4.1605000000000003E-2</c:v>
                </c:pt>
                <c:pt idx="294753">
                  <c:v>4.1605999999999997E-2</c:v>
                </c:pt>
                <c:pt idx="294754">
                  <c:v>4.1605999999999997E-2</c:v>
                </c:pt>
                <c:pt idx="294755">
                  <c:v>4.1606999999999998E-2</c:v>
                </c:pt>
                <c:pt idx="294756">
                  <c:v>4.1607999999999999E-2</c:v>
                </c:pt>
                <c:pt idx="294757">
                  <c:v>4.1609E-2</c:v>
                </c:pt>
                <c:pt idx="294758">
                  <c:v>4.1610000000000001E-2</c:v>
                </c:pt>
                <c:pt idx="294759">
                  <c:v>4.1611000000000002E-2</c:v>
                </c:pt>
                <c:pt idx="294760">
                  <c:v>4.1611000000000002E-2</c:v>
                </c:pt>
                <c:pt idx="294761">
                  <c:v>4.1612000000000003E-2</c:v>
                </c:pt>
                <c:pt idx="294762">
                  <c:v>4.1612000000000003E-2</c:v>
                </c:pt>
                <c:pt idx="294763">
                  <c:v>4.1612999999999997E-2</c:v>
                </c:pt>
                <c:pt idx="294764">
                  <c:v>4.1612999999999997E-2</c:v>
                </c:pt>
                <c:pt idx="294765">
                  <c:v>4.1613999999999998E-2</c:v>
                </c:pt>
                <c:pt idx="294766">
                  <c:v>4.1613999999999998E-2</c:v>
                </c:pt>
                <c:pt idx="294767">
                  <c:v>4.1613999999999998E-2</c:v>
                </c:pt>
                <c:pt idx="294768">
                  <c:v>4.1614999999999999E-2</c:v>
                </c:pt>
                <c:pt idx="294769">
                  <c:v>4.1614999999999999E-2</c:v>
                </c:pt>
                <c:pt idx="294770">
                  <c:v>4.1614999999999999E-2</c:v>
                </c:pt>
                <c:pt idx="294771">
                  <c:v>4.1614999999999999E-2</c:v>
                </c:pt>
                <c:pt idx="294772">
                  <c:v>4.1614999999999999E-2</c:v>
                </c:pt>
                <c:pt idx="294773">
                  <c:v>4.1614999999999999E-2</c:v>
                </c:pt>
                <c:pt idx="294774">
                  <c:v>4.1614999999999999E-2</c:v>
                </c:pt>
                <c:pt idx="294775">
                  <c:v>4.1614999999999999E-2</c:v>
                </c:pt>
                <c:pt idx="294776">
                  <c:v>4.1614999999999999E-2</c:v>
                </c:pt>
                <c:pt idx="294777">
                  <c:v>4.1613999999999998E-2</c:v>
                </c:pt>
                <c:pt idx="294778">
                  <c:v>4.1613999999999998E-2</c:v>
                </c:pt>
                <c:pt idx="294779">
                  <c:v>4.1613999999999998E-2</c:v>
                </c:pt>
                <c:pt idx="294780">
                  <c:v>4.1612999999999997E-2</c:v>
                </c:pt>
                <c:pt idx="294781">
                  <c:v>4.1612999999999997E-2</c:v>
                </c:pt>
                <c:pt idx="294782">
                  <c:v>4.1612999999999997E-2</c:v>
                </c:pt>
                <c:pt idx="294783">
                  <c:v>4.1612000000000003E-2</c:v>
                </c:pt>
                <c:pt idx="294784">
                  <c:v>4.1612000000000003E-2</c:v>
                </c:pt>
                <c:pt idx="294785">
                  <c:v>4.1611000000000002E-2</c:v>
                </c:pt>
                <c:pt idx="294786">
                  <c:v>4.1610000000000001E-2</c:v>
                </c:pt>
                <c:pt idx="294787">
                  <c:v>4.1609E-2</c:v>
                </c:pt>
                <c:pt idx="294788">
                  <c:v>4.1609E-2</c:v>
                </c:pt>
                <c:pt idx="294789">
                  <c:v>4.1607999999999999E-2</c:v>
                </c:pt>
                <c:pt idx="294790">
                  <c:v>4.1606999999999998E-2</c:v>
                </c:pt>
                <c:pt idx="294791">
                  <c:v>4.1606999999999998E-2</c:v>
                </c:pt>
                <c:pt idx="294792">
                  <c:v>4.1605999999999997E-2</c:v>
                </c:pt>
                <c:pt idx="294793">
                  <c:v>4.1605999999999997E-2</c:v>
                </c:pt>
                <c:pt idx="294794">
                  <c:v>4.1605000000000003E-2</c:v>
                </c:pt>
                <c:pt idx="294795">
                  <c:v>4.1604000000000002E-2</c:v>
                </c:pt>
                <c:pt idx="294796">
                  <c:v>4.1603000000000001E-2</c:v>
                </c:pt>
                <c:pt idx="294797">
                  <c:v>4.1603000000000001E-2</c:v>
                </c:pt>
                <c:pt idx="294798">
                  <c:v>4.1602E-2</c:v>
                </c:pt>
                <c:pt idx="294799">
                  <c:v>4.1600999999999999E-2</c:v>
                </c:pt>
                <c:pt idx="294800">
                  <c:v>4.1600999999999999E-2</c:v>
                </c:pt>
                <c:pt idx="294801">
                  <c:v>4.1599999999999998E-2</c:v>
                </c:pt>
                <c:pt idx="294802">
                  <c:v>4.1599999999999998E-2</c:v>
                </c:pt>
                <c:pt idx="294803">
                  <c:v>4.1598999999999997E-2</c:v>
                </c:pt>
                <c:pt idx="294804">
                  <c:v>4.1598999999999997E-2</c:v>
                </c:pt>
                <c:pt idx="294805">
                  <c:v>4.1598999999999997E-2</c:v>
                </c:pt>
                <c:pt idx="294806">
                  <c:v>4.1598999999999997E-2</c:v>
                </c:pt>
                <c:pt idx="294807">
                  <c:v>4.1598000000000003E-2</c:v>
                </c:pt>
                <c:pt idx="294808">
                  <c:v>4.1598000000000003E-2</c:v>
                </c:pt>
                <c:pt idx="294809">
                  <c:v>4.1598000000000003E-2</c:v>
                </c:pt>
                <c:pt idx="294810">
                  <c:v>4.1598000000000003E-2</c:v>
                </c:pt>
                <c:pt idx="294811">
                  <c:v>4.1598000000000003E-2</c:v>
                </c:pt>
                <c:pt idx="294812">
                  <c:v>4.1598000000000003E-2</c:v>
                </c:pt>
                <c:pt idx="294813">
                  <c:v>4.1598000000000003E-2</c:v>
                </c:pt>
                <c:pt idx="294814">
                  <c:v>4.1598999999999997E-2</c:v>
                </c:pt>
                <c:pt idx="294815">
                  <c:v>4.1598999999999997E-2</c:v>
                </c:pt>
                <c:pt idx="294816">
                  <c:v>4.1599999999999998E-2</c:v>
                </c:pt>
                <c:pt idx="294817">
                  <c:v>4.1599999999999998E-2</c:v>
                </c:pt>
                <c:pt idx="294818">
                  <c:v>4.1600999999999999E-2</c:v>
                </c:pt>
                <c:pt idx="294819">
                  <c:v>4.1602E-2</c:v>
                </c:pt>
                <c:pt idx="294820">
                  <c:v>4.1602E-2</c:v>
                </c:pt>
                <c:pt idx="294821">
                  <c:v>4.1603000000000001E-2</c:v>
                </c:pt>
                <c:pt idx="294822">
                  <c:v>4.1604000000000002E-2</c:v>
                </c:pt>
                <c:pt idx="294823">
                  <c:v>4.1605000000000003E-2</c:v>
                </c:pt>
                <c:pt idx="294824">
                  <c:v>4.1605999999999997E-2</c:v>
                </c:pt>
                <c:pt idx="294825">
                  <c:v>4.1606999999999998E-2</c:v>
                </c:pt>
                <c:pt idx="294826">
                  <c:v>4.1609E-2</c:v>
                </c:pt>
                <c:pt idx="294827">
                  <c:v>4.1610000000000001E-2</c:v>
                </c:pt>
                <c:pt idx="294828">
                  <c:v>4.1612000000000003E-2</c:v>
                </c:pt>
                <c:pt idx="294829">
                  <c:v>4.1612999999999997E-2</c:v>
                </c:pt>
                <c:pt idx="294830">
                  <c:v>4.1614999999999999E-2</c:v>
                </c:pt>
                <c:pt idx="294831">
                  <c:v>4.1617000000000001E-2</c:v>
                </c:pt>
                <c:pt idx="294832">
                  <c:v>4.1618000000000002E-2</c:v>
                </c:pt>
                <c:pt idx="294833">
                  <c:v>4.1619999999999997E-2</c:v>
                </c:pt>
                <c:pt idx="294834">
                  <c:v>4.1621999999999999E-2</c:v>
                </c:pt>
                <c:pt idx="294835">
                  <c:v>4.1624000000000001E-2</c:v>
                </c:pt>
                <c:pt idx="294836">
                  <c:v>4.1626000000000003E-2</c:v>
                </c:pt>
                <c:pt idx="294837">
                  <c:v>4.1627999999999998E-2</c:v>
                </c:pt>
                <c:pt idx="294838">
                  <c:v>4.163E-2</c:v>
                </c:pt>
                <c:pt idx="294839">
                  <c:v>4.1632000000000002E-2</c:v>
                </c:pt>
                <c:pt idx="294840">
                  <c:v>4.1634999999999998E-2</c:v>
                </c:pt>
                <c:pt idx="294841">
                  <c:v>4.1637E-2</c:v>
                </c:pt>
                <c:pt idx="294842">
                  <c:v>4.1639000000000002E-2</c:v>
                </c:pt>
                <c:pt idx="294843">
                  <c:v>4.1640999999999997E-2</c:v>
                </c:pt>
                <c:pt idx="294844">
                  <c:v>4.1642999999999999E-2</c:v>
                </c:pt>
                <c:pt idx="294845">
                  <c:v>4.1646000000000002E-2</c:v>
                </c:pt>
                <c:pt idx="294846">
                  <c:v>4.1647999999999998E-2</c:v>
                </c:pt>
                <c:pt idx="294847">
                  <c:v>4.165E-2</c:v>
                </c:pt>
                <c:pt idx="294848">
                  <c:v>4.1652000000000002E-2</c:v>
                </c:pt>
                <c:pt idx="294849">
                  <c:v>4.1654999999999998E-2</c:v>
                </c:pt>
                <c:pt idx="294850">
                  <c:v>4.1657E-2</c:v>
                </c:pt>
                <c:pt idx="294851">
                  <c:v>4.1659000000000002E-2</c:v>
                </c:pt>
                <c:pt idx="294852">
                  <c:v>4.1660999999999997E-2</c:v>
                </c:pt>
                <c:pt idx="294853">
                  <c:v>4.1662999999999999E-2</c:v>
                </c:pt>
                <c:pt idx="294854">
                  <c:v>4.1665000000000001E-2</c:v>
                </c:pt>
                <c:pt idx="294855">
                  <c:v>4.1667000000000003E-2</c:v>
                </c:pt>
                <c:pt idx="294856">
                  <c:v>4.1668999999999998E-2</c:v>
                </c:pt>
                <c:pt idx="294857">
                  <c:v>4.1669999999999999E-2</c:v>
                </c:pt>
                <c:pt idx="294858">
                  <c:v>4.1672000000000001E-2</c:v>
                </c:pt>
                <c:pt idx="294859">
                  <c:v>4.1674000000000003E-2</c:v>
                </c:pt>
                <c:pt idx="294860">
                  <c:v>4.1674999999999997E-2</c:v>
                </c:pt>
                <c:pt idx="294861">
                  <c:v>4.1675999999999998E-2</c:v>
                </c:pt>
                <c:pt idx="294862">
                  <c:v>4.1678E-2</c:v>
                </c:pt>
                <c:pt idx="294863">
                  <c:v>4.1679000000000001E-2</c:v>
                </c:pt>
                <c:pt idx="294864">
                  <c:v>4.1680000000000002E-2</c:v>
                </c:pt>
                <c:pt idx="294865">
                  <c:v>4.1681000000000003E-2</c:v>
                </c:pt>
                <c:pt idx="294866">
                  <c:v>4.1681000000000003E-2</c:v>
                </c:pt>
                <c:pt idx="294867">
                  <c:v>4.1681999999999997E-2</c:v>
                </c:pt>
                <c:pt idx="294868">
                  <c:v>4.1681999999999997E-2</c:v>
                </c:pt>
                <c:pt idx="294869">
                  <c:v>4.1681999999999997E-2</c:v>
                </c:pt>
                <c:pt idx="294870">
                  <c:v>4.1681999999999997E-2</c:v>
                </c:pt>
                <c:pt idx="294871">
                  <c:v>4.1681999999999997E-2</c:v>
                </c:pt>
                <c:pt idx="294872">
                  <c:v>4.1681999999999997E-2</c:v>
                </c:pt>
                <c:pt idx="294873">
                  <c:v>4.1681999999999997E-2</c:v>
                </c:pt>
                <c:pt idx="294874">
                  <c:v>4.1681999999999997E-2</c:v>
                </c:pt>
                <c:pt idx="294875">
                  <c:v>4.1681000000000003E-2</c:v>
                </c:pt>
                <c:pt idx="294876">
                  <c:v>4.1680000000000002E-2</c:v>
                </c:pt>
                <c:pt idx="294877">
                  <c:v>4.1679000000000001E-2</c:v>
                </c:pt>
                <c:pt idx="294878">
                  <c:v>4.1678E-2</c:v>
                </c:pt>
                <c:pt idx="294879">
                  <c:v>4.1676999999999999E-2</c:v>
                </c:pt>
                <c:pt idx="294880">
                  <c:v>4.1675999999999998E-2</c:v>
                </c:pt>
                <c:pt idx="294881">
                  <c:v>4.1674000000000003E-2</c:v>
                </c:pt>
                <c:pt idx="294882">
                  <c:v>4.1673000000000002E-2</c:v>
                </c:pt>
                <c:pt idx="294883">
                  <c:v>4.1671E-2</c:v>
                </c:pt>
                <c:pt idx="294884">
                  <c:v>4.1668999999999998E-2</c:v>
                </c:pt>
                <c:pt idx="294885">
                  <c:v>4.1667000000000003E-2</c:v>
                </c:pt>
                <c:pt idx="294886">
                  <c:v>4.1666000000000002E-2</c:v>
                </c:pt>
                <c:pt idx="294887">
                  <c:v>4.1662999999999999E-2</c:v>
                </c:pt>
                <c:pt idx="294888">
                  <c:v>4.1660999999999997E-2</c:v>
                </c:pt>
                <c:pt idx="294889">
                  <c:v>4.1659000000000002E-2</c:v>
                </c:pt>
                <c:pt idx="294890">
                  <c:v>4.1657E-2</c:v>
                </c:pt>
                <c:pt idx="294891">
                  <c:v>4.1653999999999997E-2</c:v>
                </c:pt>
                <c:pt idx="294892">
                  <c:v>4.1651000000000001E-2</c:v>
                </c:pt>
                <c:pt idx="294893">
                  <c:v>4.1648999999999999E-2</c:v>
                </c:pt>
                <c:pt idx="294894">
                  <c:v>4.1646000000000002E-2</c:v>
                </c:pt>
                <c:pt idx="294895">
                  <c:v>4.1642999999999999E-2</c:v>
                </c:pt>
                <c:pt idx="294896">
                  <c:v>4.1640000000000003E-2</c:v>
                </c:pt>
                <c:pt idx="294897">
                  <c:v>4.1638000000000001E-2</c:v>
                </c:pt>
                <c:pt idx="294898">
                  <c:v>4.1634999999999998E-2</c:v>
                </c:pt>
                <c:pt idx="294899">
                  <c:v>4.1632000000000002E-2</c:v>
                </c:pt>
                <c:pt idx="294900">
                  <c:v>4.1628999999999999E-2</c:v>
                </c:pt>
                <c:pt idx="294901">
                  <c:v>4.1626000000000003E-2</c:v>
                </c:pt>
                <c:pt idx="294902">
                  <c:v>4.1623E-2</c:v>
                </c:pt>
                <c:pt idx="294903">
                  <c:v>4.1619000000000003E-2</c:v>
                </c:pt>
                <c:pt idx="294904">
                  <c:v>4.1616E-2</c:v>
                </c:pt>
                <c:pt idx="294905">
                  <c:v>4.1612999999999997E-2</c:v>
                </c:pt>
                <c:pt idx="294906">
                  <c:v>4.1610000000000001E-2</c:v>
                </c:pt>
                <c:pt idx="294907">
                  <c:v>4.1606999999999998E-2</c:v>
                </c:pt>
                <c:pt idx="294908">
                  <c:v>4.1604000000000002E-2</c:v>
                </c:pt>
                <c:pt idx="294909">
                  <c:v>4.1600999999999999E-2</c:v>
                </c:pt>
                <c:pt idx="294910">
                  <c:v>4.1597000000000002E-2</c:v>
                </c:pt>
                <c:pt idx="294911">
                  <c:v>4.1593999999999999E-2</c:v>
                </c:pt>
                <c:pt idx="294912">
                  <c:v>4.1591000000000003E-2</c:v>
                </c:pt>
                <c:pt idx="294913">
                  <c:v>4.1588E-2</c:v>
                </c:pt>
                <c:pt idx="294914">
                  <c:v>4.1584999999999997E-2</c:v>
                </c:pt>
                <c:pt idx="294915">
                  <c:v>4.1582000000000001E-2</c:v>
                </c:pt>
                <c:pt idx="294916">
                  <c:v>4.1578999999999998E-2</c:v>
                </c:pt>
                <c:pt idx="294917">
                  <c:v>4.1576000000000002E-2</c:v>
                </c:pt>
                <c:pt idx="294918">
                  <c:v>4.1572999999999999E-2</c:v>
                </c:pt>
                <c:pt idx="294919">
                  <c:v>4.1570999999999997E-2</c:v>
                </c:pt>
                <c:pt idx="294920">
                  <c:v>4.1568000000000001E-2</c:v>
                </c:pt>
                <c:pt idx="294921">
                  <c:v>4.1564999999999998E-2</c:v>
                </c:pt>
                <c:pt idx="294922">
                  <c:v>4.1563000000000003E-2</c:v>
                </c:pt>
                <c:pt idx="294923">
                  <c:v>4.156E-2</c:v>
                </c:pt>
                <c:pt idx="294924">
                  <c:v>4.1557999999999998E-2</c:v>
                </c:pt>
                <c:pt idx="294925">
                  <c:v>4.1556000000000003E-2</c:v>
                </c:pt>
                <c:pt idx="294926">
                  <c:v>4.1553E-2</c:v>
                </c:pt>
                <c:pt idx="294927">
                  <c:v>4.1550999999999998E-2</c:v>
                </c:pt>
                <c:pt idx="294928">
                  <c:v>4.1549000000000003E-2</c:v>
                </c:pt>
                <c:pt idx="294929">
                  <c:v>4.1547000000000001E-2</c:v>
                </c:pt>
                <c:pt idx="294930">
                  <c:v>4.1544999999999999E-2</c:v>
                </c:pt>
                <c:pt idx="294931">
                  <c:v>4.1542999999999997E-2</c:v>
                </c:pt>
                <c:pt idx="294932">
                  <c:v>4.1542000000000003E-2</c:v>
                </c:pt>
                <c:pt idx="294933">
                  <c:v>4.1540000000000001E-2</c:v>
                </c:pt>
                <c:pt idx="294934">
                  <c:v>4.1539E-2</c:v>
                </c:pt>
                <c:pt idx="294935">
                  <c:v>4.1537999999999999E-2</c:v>
                </c:pt>
                <c:pt idx="294936">
                  <c:v>4.1535999999999997E-2</c:v>
                </c:pt>
                <c:pt idx="294937">
                  <c:v>4.1535000000000002E-2</c:v>
                </c:pt>
                <c:pt idx="294938">
                  <c:v>4.1534000000000001E-2</c:v>
                </c:pt>
                <c:pt idx="294939">
                  <c:v>4.1533E-2</c:v>
                </c:pt>
                <c:pt idx="294940">
                  <c:v>4.1531999999999999E-2</c:v>
                </c:pt>
                <c:pt idx="294941">
                  <c:v>4.1531999999999999E-2</c:v>
                </c:pt>
                <c:pt idx="294942">
                  <c:v>4.1530999999999998E-2</c:v>
                </c:pt>
                <c:pt idx="294943">
                  <c:v>4.1530999999999998E-2</c:v>
                </c:pt>
                <c:pt idx="294944">
                  <c:v>4.1529999999999997E-2</c:v>
                </c:pt>
                <c:pt idx="294945">
                  <c:v>4.1529999999999997E-2</c:v>
                </c:pt>
                <c:pt idx="294946">
                  <c:v>4.1529999999999997E-2</c:v>
                </c:pt>
                <c:pt idx="294947">
                  <c:v>4.1529999999999997E-2</c:v>
                </c:pt>
                <c:pt idx="294948">
                  <c:v>4.1529999999999997E-2</c:v>
                </c:pt>
                <c:pt idx="294949">
                  <c:v>4.1529999999999997E-2</c:v>
                </c:pt>
                <c:pt idx="294950">
                  <c:v>4.1529999999999997E-2</c:v>
                </c:pt>
                <c:pt idx="294951">
                  <c:v>4.1530999999999998E-2</c:v>
                </c:pt>
                <c:pt idx="294952">
                  <c:v>4.1530999999999998E-2</c:v>
                </c:pt>
                <c:pt idx="294953">
                  <c:v>4.1530999999999998E-2</c:v>
                </c:pt>
                <c:pt idx="294954">
                  <c:v>4.1531999999999999E-2</c:v>
                </c:pt>
                <c:pt idx="294955">
                  <c:v>4.1533E-2</c:v>
                </c:pt>
                <c:pt idx="294956">
                  <c:v>4.1534000000000001E-2</c:v>
                </c:pt>
                <c:pt idx="294957">
                  <c:v>4.1534000000000001E-2</c:v>
                </c:pt>
                <c:pt idx="294958">
                  <c:v>4.1535000000000002E-2</c:v>
                </c:pt>
                <c:pt idx="294959">
                  <c:v>4.1535999999999997E-2</c:v>
                </c:pt>
                <c:pt idx="294960">
                  <c:v>4.1536999999999998E-2</c:v>
                </c:pt>
                <c:pt idx="294961">
                  <c:v>4.1539E-2</c:v>
                </c:pt>
                <c:pt idx="294962">
                  <c:v>4.1540000000000001E-2</c:v>
                </c:pt>
                <c:pt idx="294963">
                  <c:v>4.1541000000000002E-2</c:v>
                </c:pt>
                <c:pt idx="294964">
                  <c:v>4.1542000000000003E-2</c:v>
                </c:pt>
                <c:pt idx="294965">
                  <c:v>4.1542999999999997E-2</c:v>
                </c:pt>
                <c:pt idx="294966">
                  <c:v>4.1544999999999999E-2</c:v>
                </c:pt>
                <c:pt idx="294967">
                  <c:v>4.1546E-2</c:v>
                </c:pt>
                <c:pt idx="294968">
                  <c:v>4.1548000000000002E-2</c:v>
                </c:pt>
                <c:pt idx="294969">
                  <c:v>4.1549000000000003E-2</c:v>
                </c:pt>
                <c:pt idx="294970">
                  <c:v>4.1550999999999998E-2</c:v>
                </c:pt>
                <c:pt idx="294971">
                  <c:v>4.1551999999999999E-2</c:v>
                </c:pt>
                <c:pt idx="294972">
                  <c:v>4.1554000000000001E-2</c:v>
                </c:pt>
                <c:pt idx="294973">
                  <c:v>4.1555000000000002E-2</c:v>
                </c:pt>
                <c:pt idx="294974">
                  <c:v>4.1556999999999997E-2</c:v>
                </c:pt>
                <c:pt idx="294975">
                  <c:v>4.1557999999999998E-2</c:v>
                </c:pt>
                <c:pt idx="294976">
                  <c:v>4.156E-2</c:v>
                </c:pt>
                <c:pt idx="294977">
                  <c:v>4.1562000000000002E-2</c:v>
                </c:pt>
                <c:pt idx="294978">
                  <c:v>4.1563000000000003E-2</c:v>
                </c:pt>
                <c:pt idx="294979">
                  <c:v>4.1564999999999998E-2</c:v>
                </c:pt>
                <c:pt idx="294980">
                  <c:v>4.1565999999999999E-2</c:v>
                </c:pt>
                <c:pt idx="294981">
                  <c:v>4.1568000000000001E-2</c:v>
                </c:pt>
                <c:pt idx="294982">
                  <c:v>4.1570000000000003E-2</c:v>
                </c:pt>
                <c:pt idx="294983">
                  <c:v>4.1570999999999997E-2</c:v>
                </c:pt>
                <c:pt idx="294984">
                  <c:v>4.1572999999999999E-2</c:v>
                </c:pt>
                <c:pt idx="294985">
                  <c:v>4.1574E-2</c:v>
                </c:pt>
                <c:pt idx="294986">
                  <c:v>4.1575000000000001E-2</c:v>
                </c:pt>
                <c:pt idx="294987">
                  <c:v>4.1577000000000003E-2</c:v>
                </c:pt>
                <c:pt idx="294988">
                  <c:v>4.1577999999999997E-2</c:v>
                </c:pt>
                <c:pt idx="294989">
                  <c:v>4.1579999999999999E-2</c:v>
                </c:pt>
                <c:pt idx="294990">
                  <c:v>4.1581E-2</c:v>
                </c:pt>
                <c:pt idx="294991">
                  <c:v>4.1582000000000001E-2</c:v>
                </c:pt>
                <c:pt idx="294992">
                  <c:v>4.1584000000000003E-2</c:v>
                </c:pt>
                <c:pt idx="294993">
                  <c:v>4.1584999999999997E-2</c:v>
                </c:pt>
                <c:pt idx="294994">
                  <c:v>4.1585999999999998E-2</c:v>
                </c:pt>
                <c:pt idx="294995">
                  <c:v>4.1586999999999999E-2</c:v>
                </c:pt>
                <c:pt idx="294996">
                  <c:v>4.1588E-2</c:v>
                </c:pt>
                <c:pt idx="294997">
                  <c:v>4.1589000000000001E-2</c:v>
                </c:pt>
                <c:pt idx="294998">
                  <c:v>4.1590000000000002E-2</c:v>
                </c:pt>
                <c:pt idx="294999">
                  <c:v>4.1591000000000003E-2</c:v>
                </c:pt>
                <c:pt idx="295000">
                  <c:v>4.1591999999999997E-2</c:v>
                </c:pt>
                <c:pt idx="295001">
                  <c:v>4.1592999999999998E-2</c:v>
                </c:pt>
                <c:pt idx="295002">
                  <c:v>4.1593999999999999E-2</c:v>
                </c:pt>
                <c:pt idx="295003">
                  <c:v>4.1593999999999999E-2</c:v>
                </c:pt>
                <c:pt idx="295004">
                  <c:v>4.1595E-2</c:v>
                </c:pt>
                <c:pt idx="295005">
                  <c:v>4.1596000000000001E-2</c:v>
                </c:pt>
                <c:pt idx="295006">
                  <c:v>4.1596000000000001E-2</c:v>
                </c:pt>
                <c:pt idx="295007">
                  <c:v>4.1597000000000002E-2</c:v>
                </c:pt>
                <c:pt idx="295008">
                  <c:v>4.1597000000000002E-2</c:v>
                </c:pt>
                <c:pt idx="295009">
                  <c:v>4.1598000000000003E-2</c:v>
                </c:pt>
                <c:pt idx="295010">
                  <c:v>4.1598000000000003E-2</c:v>
                </c:pt>
                <c:pt idx="295011">
                  <c:v>4.1598999999999997E-2</c:v>
                </c:pt>
                <c:pt idx="295012">
                  <c:v>4.1598999999999997E-2</c:v>
                </c:pt>
                <c:pt idx="295013">
                  <c:v>4.1598999999999997E-2</c:v>
                </c:pt>
                <c:pt idx="295014">
                  <c:v>4.1598999999999997E-2</c:v>
                </c:pt>
                <c:pt idx="295015">
                  <c:v>4.1599999999999998E-2</c:v>
                </c:pt>
                <c:pt idx="295016">
                  <c:v>4.1599999999999998E-2</c:v>
                </c:pt>
                <c:pt idx="295017">
                  <c:v>4.1599999999999998E-2</c:v>
                </c:pt>
                <c:pt idx="295018">
                  <c:v>4.1599999999999998E-2</c:v>
                </c:pt>
                <c:pt idx="295019">
                  <c:v>4.1599999999999998E-2</c:v>
                </c:pt>
                <c:pt idx="295020">
                  <c:v>4.1599999999999998E-2</c:v>
                </c:pt>
                <c:pt idx="295021">
                  <c:v>4.1599999999999998E-2</c:v>
                </c:pt>
                <c:pt idx="295022">
                  <c:v>4.1599999999999998E-2</c:v>
                </c:pt>
                <c:pt idx="295023">
                  <c:v>4.1598999999999997E-2</c:v>
                </c:pt>
                <c:pt idx="295024">
                  <c:v>4.1598999999999997E-2</c:v>
                </c:pt>
                <c:pt idx="295025">
                  <c:v>4.1598999999999997E-2</c:v>
                </c:pt>
                <c:pt idx="295026">
                  <c:v>4.1598999999999997E-2</c:v>
                </c:pt>
                <c:pt idx="295027">
                  <c:v>4.1598000000000003E-2</c:v>
                </c:pt>
                <c:pt idx="295028">
                  <c:v>4.1598000000000003E-2</c:v>
                </c:pt>
                <c:pt idx="295029">
                  <c:v>4.1598000000000003E-2</c:v>
                </c:pt>
                <c:pt idx="295030">
                  <c:v>4.1597000000000002E-2</c:v>
                </c:pt>
                <c:pt idx="295031">
                  <c:v>4.1597000000000002E-2</c:v>
                </c:pt>
                <c:pt idx="295032">
                  <c:v>4.1596000000000001E-2</c:v>
                </c:pt>
                <c:pt idx="295033">
                  <c:v>4.1596000000000001E-2</c:v>
                </c:pt>
                <c:pt idx="295034">
                  <c:v>4.1595E-2</c:v>
                </c:pt>
                <c:pt idx="295035">
                  <c:v>4.1593999999999999E-2</c:v>
                </c:pt>
                <c:pt idx="295036">
                  <c:v>4.1592999999999998E-2</c:v>
                </c:pt>
                <c:pt idx="295037">
                  <c:v>4.1592999999999998E-2</c:v>
                </c:pt>
                <c:pt idx="295038">
                  <c:v>4.1591999999999997E-2</c:v>
                </c:pt>
                <c:pt idx="295039">
                  <c:v>4.1591000000000003E-2</c:v>
                </c:pt>
                <c:pt idx="295040">
                  <c:v>4.1590000000000002E-2</c:v>
                </c:pt>
                <c:pt idx="295041">
                  <c:v>4.1590000000000002E-2</c:v>
                </c:pt>
                <c:pt idx="295042">
                  <c:v>4.1589000000000001E-2</c:v>
                </c:pt>
                <c:pt idx="295043">
                  <c:v>4.1588E-2</c:v>
                </c:pt>
                <c:pt idx="295044">
                  <c:v>4.1586999999999999E-2</c:v>
                </c:pt>
                <c:pt idx="295045">
                  <c:v>4.1584999999999997E-2</c:v>
                </c:pt>
                <c:pt idx="295046">
                  <c:v>4.1584000000000003E-2</c:v>
                </c:pt>
                <c:pt idx="295047">
                  <c:v>4.1583000000000002E-2</c:v>
                </c:pt>
                <c:pt idx="295048">
                  <c:v>4.1582000000000001E-2</c:v>
                </c:pt>
                <c:pt idx="295049">
                  <c:v>4.1581E-2</c:v>
                </c:pt>
                <c:pt idx="295050">
                  <c:v>4.1578999999999998E-2</c:v>
                </c:pt>
                <c:pt idx="295051">
                  <c:v>4.1577999999999997E-2</c:v>
                </c:pt>
                <c:pt idx="295052">
                  <c:v>4.1577000000000003E-2</c:v>
                </c:pt>
                <c:pt idx="295053">
                  <c:v>4.1575000000000001E-2</c:v>
                </c:pt>
                <c:pt idx="295054">
                  <c:v>4.1574E-2</c:v>
                </c:pt>
                <c:pt idx="295055">
                  <c:v>4.1571999999999998E-2</c:v>
                </c:pt>
                <c:pt idx="295056">
                  <c:v>4.1570000000000003E-2</c:v>
                </c:pt>
                <c:pt idx="295057">
                  <c:v>4.1569000000000002E-2</c:v>
                </c:pt>
                <c:pt idx="295058">
                  <c:v>4.1567E-2</c:v>
                </c:pt>
                <c:pt idx="295059">
                  <c:v>4.1564999999999998E-2</c:v>
                </c:pt>
                <c:pt idx="295060">
                  <c:v>4.1563000000000003E-2</c:v>
                </c:pt>
                <c:pt idx="295061">
                  <c:v>4.1561000000000001E-2</c:v>
                </c:pt>
                <c:pt idx="295062">
                  <c:v>4.156E-2</c:v>
                </c:pt>
                <c:pt idx="295063">
                  <c:v>4.1557999999999998E-2</c:v>
                </c:pt>
                <c:pt idx="295064">
                  <c:v>4.1555000000000002E-2</c:v>
                </c:pt>
                <c:pt idx="295065">
                  <c:v>4.1553E-2</c:v>
                </c:pt>
                <c:pt idx="295066">
                  <c:v>4.1550999999999998E-2</c:v>
                </c:pt>
                <c:pt idx="295067">
                  <c:v>4.1549000000000003E-2</c:v>
                </c:pt>
                <c:pt idx="295068">
                  <c:v>4.1546E-2</c:v>
                </c:pt>
                <c:pt idx="295069">
                  <c:v>4.1543999999999998E-2</c:v>
                </c:pt>
                <c:pt idx="295070">
                  <c:v>4.1541000000000002E-2</c:v>
                </c:pt>
                <c:pt idx="295071">
                  <c:v>4.1539E-2</c:v>
                </c:pt>
                <c:pt idx="295072">
                  <c:v>4.1535999999999997E-2</c:v>
                </c:pt>
                <c:pt idx="295073">
                  <c:v>4.1534000000000001E-2</c:v>
                </c:pt>
                <c:pt idx="295074">
                  <c:v>4.1530999999999998E-2</c:v>
                </c:pt>
                <c:pt idx="295075">
                  <c:v>4.1528000000000002E-2</c:v>
                </c:pt>
                <c:pt idx="295076">
                  <c:v>4.1526E-2</c:v>
                </c:pt>
                <c:pt idx="295077">
                  <c:v>4.1522999999999997E-2</c:v>
                </c:pt>
                <c:pt idx="295078">
                  <c:v>4.1520000000000001E-2</c:v>
                </c:pt>
                <c:pt idx="295079">
                  <c:v>4.1516999999999998E-2</c:v>
                </c:pt>
                <c:pt idx="295080">
                  <c:v>4.1514000000000002E-2</c:v>
                </c:pt>
                <c:pt idx="295081">
                  <c:v>4.1510999999999999E-2</c:v>
                </c:pt>
                <c:pt idx="295082">
                  <c:v>4.1507000000000002E-2</c:v>
                </c:pt>
                <c:pt idx="295083">
                  <c:v>4.1503999999999999E-2</c:v>
                </c:pt>
                <c:pt idx="295084">
                  <c:v>4.1501000000000003E-2</c:v>
                </c:pt>
                <c:pt idx="295085">
                  <c:v>4.1498E-2</c:v>
                </c:pt>
                <c:pt idx="295086">
                  <c:v>4.1494999999999997E-2</c:v>
                </c:pt>
                <c:pt idx="295087">
                  <c:v>4.1492000000000001E-2</c:v>
                </c:pt>
                <c:pt idx="295088">
                  <c:v>4.1488999999999998E-2</c:v>
                </c:pt>
                <c:pt idx="295089">
                  <c:v>4.1485000000000001E-2</c:v>
                </c:pt>
                <c:pt idx="295090">
                  <c:v>4.1481999999999998E-2</c:v>
                </c:pt>
                <c:pt idx="295091">
                  <c:v>4.1479000000000002E-2</c:v>
                </c:pt>
                <c:pt idx="295092">
                  <c:v>4.1474999999999998E-2</c:v>
                </c:pt>
                <c:pt idx="295093">
                  <c:v>4.1472000000000002E-2</c:v>
                </c:pt>
                <c:pt idx="295094">
                  <c:v>4.1468999999999999E-2</c:v>
                </c:pt>
                <c:pt idx="295095">
                  <c:v>4.1465000000000002E-2</c:v>
                </c:pt>
                <c:pt idx="295096">
                  <c:v>4.1461999999999999E-2</c:v>
                </c:pt>
                <c:pt idx="295097">
                  <c:v>4.1459000000000003E-2</c:v>
                </c:pt>
                <c:pt idx="295098">
                  <c:v>4.1456E-2</c:v>
                </c:pt>
                <c:pt idx="295099">
                  <c:v>4.1452999999999997E-2</c:v>
                </c:pt>
                <c:pt idx="295100">
                  <c:v>4.1450000000000001E-2</c:v>
                </c:pt>
                <c:pt idx="295101">
                  <c:v>4.1446999999999998E-2</c:v>
                </c:pt>
                <c:pt idx="295102">
                  <c:v>4.1444000000000002E-2</c:v>
                </c:pt>
                <c:pt idx="295103">
                  <c:v>4.1440999999999999E-2</c:v>
                </c:pt>
                <c:pt idx="295104">
                  <c:v>4.1438000000000003E-2</c:v>
                </c:pt>
                <c:pt idx="295105">
                  <c:v>4.1435E-2</c:v>
                </c:pt>
                <c:pt idx="295106">
                  <c:v>4.1432999999999998E-2</c:v>
                </c:pt>
                <c:pt idx="295107">
                  <c:v>4.1430000000000002E-2</c:v>
                </c:pt>
                <c:pt idx="295108">
                  <c:v>4.1428E-2</c:v>
                </c:pt>
                <c:pt idx="295109">
                  <c:v>4.1425999999999998E-2</c:v>
                </c:pt>
                <c:pt idx="295110">
                  <c:v>4.1423000000000001E-2</c:v>
                </c:pt>
                <c:pt idx="295111">
                  <c:v>4.1420999999999999E-2</c:v>
                </c:pt>
                <c:pt idx="295112">
                  <c:v>4.1418999999999997E-2</c:v>
                </c:pt>
                <c:pt idx="295113">
                  <c:v>4.1417000000000002E-2</c:v>
                </c:pt>
                <c:pt idx="295114">
                  <c:v>4.1415E-2</c:v>
                </c:pt>
                <c:pt idx="295115">
                  <c:v>4.1413999999999999E-2</c:v>
                </c:pt>
                <c:pt idx="295116">
                  <c:v>4.1411999999999997E-2</c:v>
                </c:pt>
                <c:pt idx="295117">
                  <c:v>4.1411000000000003E-2</c:v>
                </c:pt>
                <c:pt idx="295118">
                  <c:v>4.1409000000000001E-2</c:v>
                </c:pt>
                <c:pt idx="295119">
                  <c:v>4.1408E-2</c:v>
                </c:pt>
                <c:pt idx="295120">
                  <c:v>4.1406999999999999E-2</c:v>
                </c:pt>
                <c:pt idx="295121">
                  <c:v>4.1405999999999998E-2</c:v>
                </c:pt>
                <c:pt idx="295122">
                  <c:v>4.1405999999999998E-2</c:v>
                </c:pt>
                <c:pt idx="295123">
                  <c:v>4.1404999999999997E-2</c:v>
                </c:pt>
                <c:pt idx="295124">
                  <c:v>4.1404999999999997E-2</c:v>
                </c:pt>
                <c:pt idx="295125">
                  <c:v>4.1404000000000003E-2</c:v>
                </c:pt>
                <c:pt idx="295126">
                  <c:v>4.1404000000000003E-2</c:v>
                </c:pt>
                <c:pt idx="295127">
                  <c:v>4.1404000000000003E-2</c:v>
                </c:pt>
                <c:pt idx="295128">
                  <c:v>4.1404000000000003E-2</c:v>
                </c:pt>
                <c:pt idx="295129">
                  <c:v>4.1404000000000003E-2</c:v>
                </c:pt>
                <c:pt idx="295130">
                  <c:v>4.1404999999999997E-2</c:v>
                </c:pt>
                <c:pt idx="295131">
                  <c:v>4.1404999999999997E-2</c:v>
                </c:pt>
                <c:pt idx="295132">
                  <c:v>4.1405999999999998E-2</c:v>
                </c:pt>
                <c:pt idx="295133">
                  <c:v>4.1406999999999999E-2</c:v>
                </c:pt>
                <c:pt idx="295134">
                  <c:v>4.1408E-2</c:v>
                </c:pt>
                <c:pt idx="295135">
                  <c:v>4.1409000000000001E-2</c:v>
                </c:pt>
                <c:pt idx="295136">
                  <c:v>4.1410000000000002E-2</c:v>
                </c:pt>
                <c:pt idx="295137">
                  <c:v>4.1411999999999997E-2</c:v>
                </c:pt>
                <c:pt idx="295138">
                  <c:v>4.1412999999999998E-2</c:v>
                </c:pt>
                <c:pt idx="295139">
                  <c:v>4.1415E-2</c:v>
                </c:pt>
                <c:pt idx="295140">
                  <c:v>4.1416000000000001E-2</c:v>
                </c:pt>
                <c:pt idx="295141">
                  <c:v>4.1418000000000003E-2</c:v>
                </c:pt>
                <c:pt idx="295142">
                  <c:v>4.1419999999999998E-2</c:v>
                </c:pt>
                <c:pt idx="295143">
                  <c:v>4.1422E-2</c:v>
                </c:pt>
                <c:pt idx="295144">
                  <c:v>4.1424000000000002E-2</c:v>
                </c:pt>
                <c:pt idx="295145">
                  <c:v>4.1426999999999999E-2</c:v>
                </c:pt>
                <c:pt idx="295146">
                  <c:v>4.1429000000000001E-2</c:v>
                </c:pt>
                <c:pt idx="295147">
                  <c:v>4.1431999999999997E-2</c:v>
                </c:pt>
                <c:pt idx="295148">
                  <c:v>4.1433999999999999E-2</c:v>
                </c:pt>
                <c:pt idx="295149">
                  <c:v>4.1436000000000001E-2</c:v>
                </c:pt>
                <c:pt idx="295150">
                  <c:v>4.1438999999999997E-2</c:v>
                </c:pt>
                <c:pt idx="295151">
                  <c:v>4.1442E-2</c:v>
                </c:pt>
                <c:pt idx="295152">
                  <c:v>4.1444000000000002E-2</c:v>
                </c:pt>
                <c:pt idx="295153">
                  <c:v>4.1446999999999998E-2</c:v>
                </c:pt>
                <c:pt idx="295154">
                  <c:v>4.1450000000000001E-2</c:v>
                </c:pt>
                <c:pt idx="295155">
                  <c:v>4.1452999999999997E-2</c:v>
                </c:pt>
                <c:pt idx="295156">
                  <c:v>4.1456E-2</c:v>
                </c:pt>
                <c:pt idx="295157">
                  <c:v>4.1459000000000003E-2</c:v>
                </c:pt>
                <c:pt idx="295158">
                  <c:v>4.1460999999999998E-2</c:v>
                </c:pt>
                <c:pt idx="295159">
                  <c:v>4.1464000000000001E-2</c:v>
                </c:pt>
                <c:pt idx="295160">
                  <c:v>4.1466999999999997E-2</c:v>
                </c:pt>
                <c:pt idx="295161">
                  <c:v>4.147E-2</c:v>
                </c:pt>
                <c:pt idx="295162">
                  <c:v>4.1473000000000003E-2</c:v>
                </c:pt>
                <c:pt idx="295163">
                  <c:v>4.1474999999999998E-2</c:v>
                </c:pt>
                <c:pt idx="295164">
                  <c:v>4.1478000000000001E-2</c:v>
                </c:pt>
                <c:pt idx="295165">
                  <c:v>4.1480000000000003E-2</c:v>
                </c:pt>
                <c:pt idx="295166">
                  <c:v>4.1482999999999999E-2</c:v>
                </c:pt>
                <c:pt idx="295167">
                  <c:v>4.1485000000000001E-2</c:v>
                </c:pt>
                <c:pt idx="295168">
                  <c:v>4.1487999999999997E-2</c:v>
                </c:pt>
                <c:pt idx="295169">
                  <c:v>4.1489999999999999E-2</c:v>
                </c:pt>
                <c:pt idx="295170">
                  <c:v>4.1492000000000001E-2</c:v>
                </c:pt>
                <c:pt idx="295171">
                  <c:v>4.1494999999999997E-2</c:v>
                </c:pt>
                <c:pt idx="295172">
                  <c:v>4.1495999999999998E-2</c:v>
                </c:pt>
                <c:pt idx="295173">
                  <c:v>4.1498E-2</c:v>
                </c:pt>
                <c:pt idx="295174">
                  <c:v>4.1500000000000002E-2</c:v>
                </c:pt>
                <c:pt idx="295175">
                  <c:v>4.1501000000000003E-2</c:v>
                </c:pt>
                <c:pt idx="295176">
                  <c:v>4.1502999999999998E-2</c:v>
                </c:pt>
                <c:pt idx="295177">
                  <c:v>4.1503999999999999E-2</c:v>
                </c:pt>
                <c:pt idx="295178">
                  <c:v>4.1505E-2</c:v>
                </c:pt>
                <c:pt idx="295179">
                  <c:v>4.1506000000000001E-2</c:v>
                </c:pt>
                <c:pt idx="295180">
                  <c:v>4.1507000000000002E-2</c:v>
                </c:pt>
                <c:pt idx="295181">
                  <c:v>4.1508000000000003E-2</c:v>
                </c:pt>
                <c:pt idx="295182">
                  <c:v>4.1508000000000003E-2</c:v>
                </c:pt>
                <c:pt idx="295183">
                  <c:v>4.1508000000000003E-2</c:v>
                </c:pt>
                <c:pt idx="295184">
                  <c:v>4.1508000000000003E-2</c:v>
                </c:pt>
                <c:pt idx="295185">
                  <c:v>4.1508000000000003E-2</c:v>
                </c:pt>
                <c:pt idx="295186">
                  <c:v>4.1508000000000003E-2</c:v>
                </c:pt>
                <c:pt idx="295187">
                  <c:v>4.1507000000000002E-2</c:v>
                </c:pt>
                <c:pt idx="295188">
                  <c:v>4.1507000000000002E-2</c:v>
                </c:pt>
                <c:pt idx="295189">
                  <c:v>4.1506000000000001E-2</c:v>
                </c:pt>
                <c:pt idx="295190">
                  <c:v>4.1505E-2</c:v>
                </c:pt>
                <c:pt idx="295191">
                  <c:v>4.1503999999999999E-2</c:v>
                </c:pt>
                <c:pt idx="295192">
                  <c:v>4.1501999999999997E-2</c:v>
                </c:pt>
                <c:pt idx="295193">
                  <c:v>4.1501000000000003E-2</c:v>
                </c:pt>
                <c:pt idx="295194">
                  <c:v>4.1499000000000001E-2</c:v>
                </c:pt>
                <c:pt idx="295195">
                  <c:v>4.1496999999999999E-2</c:v>
                </c:pt>
                <c:pt idx="295196">
                  <c:v>4.1494999999999997E-2</c:v>
                </c:pt>
                <c:pt idx="295197">
                  <c:v>4.1493000000000002E-2</c:v>
                </c:pt>
                <c:pt idx="295198">
                  <c:v>4.1489999999999999E-2</c:v>
                </c:pt>
                <c:pt idx="295199">
                  <c:v>4.1487000000000003E-2</c:v>
                </c:pt>
                <c:pt idx="295200">
                  <c:v>4.1485000000000001E-2</c:v>
                </c:pt>
                <c:pt idx="295201">
                  <c:v>4.1481999999999998E-2</c:v>
                </c:pt>
                <c:pt idx="295202">
                  <c:v>4.1479000000000002E-2</c:v>
                </c:pt>
                <c:pt idx="295203">
                  <c:v>4.1474999999999998E-2</c:v>
                </c:pt>
                <c:pt idx="295204">
                  <c:v>4.1472000000000002E-2</c:v>
                </c:pt>
                <c:pt idx="295205">
                  <c:v>4.1468999999999999E-2</c:v>
                </c:pt>
                <c:pt idx="295206">
                  <c:v>4.1465000000000002E-2</c:v>
                </c:pt>
                <c:pt idx="295207">
                  <c:v>4.1460999999999998E-2</c:v>
                </c:pt>
                <c:pt idx="295208">
                  <c:v>4.1457000000000001E-2</c:v>
                </c:pt>
                <c:pt idx="295209">
                  <c:v>4.1452999999999997E-2</c:v>
                </c:pt>
                <c:pt idx="295210">
                  <c:v>4.1449E-2</c:v>
                </c:pt>
                <c:pt idx="295211">
                  <c:v>4.1445000000000003E-2</c:v>
                </c:pt>
                <c:pt idx="295212">
                  <c:v>4.1440999999999999E-2</c:v>
                </c:pt>
                <c:pt idx="295213">
                  <c:v>4.1437000000000002E-2</c:v>
                </c:pt>
                <c:pt idx="295214">
                  <c:v>4.1432999999999998E-2</c:v>
                </c:pt>
                <c:pt idx="295215">
                  <c:v>4.1429000000000001E-2</c:v>
                </c:pt>
                <c:pt idx="295216">
                  <c:v>4.1424000000000002E-2</c:v>
                </c:pt>
                <c:pt idx="295217">
                  <c:v>4.1419999999999998E-2</c:v>
                </c:pt>
                <c:pt idx="295218">
                  <c:v>4.1416000000000001E-2</c:v>
                </c:pt>
                <c:pt idx="295219">
                  <c:v>4.1411000000000003E-2</c:v>
                </c:pt>
                <c:pt idx="295220">
                  <c:v>4.1406999999999999E-2</c:v>
                </c:pt>
                <c:pt idx="295221">
                  <c:v>4.1403000000000002E-2</c:v>
                </c:pt>
                <c:pt idx="295222">
                  <c:v>4.1398999999999998E-2</c:v>
                </c:pt>
                <c:pt idx="295223">
                  <c:v>4.1394E-2</c:v>
                </c:pt>
                <c:pt idx="295224">
                  <c:v>4.1390000000000003E-2</c:v>
                </c:pt>
                <c:pt idx="295225">
                  <c:v>4.1385999999999999E-2</c:v>
                </c:pt>
                <c:pt idx="295226">
                  <c:v>4.1383000000000003E-2</c:v>
                </c:pt>
                <c:pt idx="295227">
                  <c:v>4.1378999999999999E-2</c:v>
                </c:pt>
                <c:pt idx="295228">
                  <c:v>4.1375000000000002E-2</c:v>
                </c:pt>
                <c:pt idx="295229">
                  <c:v>4.1371999999999999E-2</c:v>
                </c:pt>
                <c:pt idx="295230">
                  <c:v>4.1369000000000003E-2</c:v>
                </c:pt>
                <c:pt idx="295231">
                  <c:v>4.1364999999999999E-2</c:v>
                </c:pt>
                <c:pt idx="295232">
                  <c:v>4.1362000000000003E-2</c:v>
                </c:pt>
                <c:pt idx="295233">
                  <c:v>4.1359E-2</c:v>
                </c:pt>
                <c:pt idx="295234">
                  <c:v>4.1355999999999997E-2</c:v>
                </c:pt>
                <c:pt idx="295235">
                  <c:v>4.1354000000000002E-2</c:v>
                </c:pt>
                <c:pt idx="295236">
                  <c:v>4.1350999999999999E-2</c:v>
                </c:pt>
                <c:pt idx="295237">
                  <c:v>4.1348999999999997E-2</c:v>
                </c:pt>
                <c:pt idx="295238">
                  <c:v>4.1347000000000002E-2</c:v>
                </c:pt>
                <c:pt idx="295239">
                  <c:v>4.1345E-2</c:v>
                </c:pt>
                <c:pt idx="295240">
                  <c:v>4.1343999999999999E-2</c:v>
                </c:pt>
                <c:pt idx="295241">
                  <c:v>4.1341999999999997E-2</c:v>
                </c:pt>
                <c:pt idx="295242">
                  <c:v>4.1341000000000003E-2</c:v>
                </c:pt>
                <c:pt idx="295243">
                  <c:v>4.1340000000000002E-2</c:v>
                </c:pt>
                <c:pt idx="295244">
                  <c:v>4.1339000000000001E-2</c:v>
                </c:pt>
                <c:pt idx="295245">
                  <c:v>4.1338E-2</c:v>
                </c:pt>
                <c:pt idx="295246">
                  <c:v>4.1338E-2</c:v>
                </c:pt>
                <c:pt idx="295247">
                  <c:v>4.1338E-2</c:v>
                </c:pt>
                <c:pt idx="295248">
                  <c:v>4.1338E-2</c:v>
                </c:pt>
                <c:pt idx="295249">
                  <c:v>4.1338E-2</c:v>
                </c:pt>
                <c:pt idx="295250">
                  <c:v>4.1338E-2</c:v>
                </c:pt>
                <c:pt idx="295251">
                  <c:v>4.1339000000000001E-2</c:v>
                </c:pt>
                <c:pt idx="295252">
                  <c:v>4.1340000000000002E-2</c:v>
                </c:pt>
                <c:pt idx="295253">
                  <c:v>4.1341000000000003E-2</c:v>
                </c:pt>
                <c:pt idx="295254">
                  <c:v>4.1341999999999997E-2</c:v>
                </c:pt>
                <c:pt idx="295255">
                  <c:v>4.1343999999999999E-2</c:v>
                </c:pt>
                <c:pt idx="295256">
                  <c:v>4.1345E-2</c:v>
                </c:pt>
                <c:pt idx="295257">
                  <c:v>4.1347000000000002E-2</c:v>
                </c:pt>
                <c:pt idx="295258">
                  <c:v>4.1348999999999997E-2</c:v>
                </c:pt>
                <c:pt idx="295259">
                  <c:v>4.1350999999999999E-2</c:v>
                </c:pt>
                <c:pt idx="295260">
                  <c:v>4.1353000000000001E-2</c:v>
                </c:pt>
                <c:pt idx="295261">
                  <c:v>4.1355999999999997E-2</c:v>
                </c:pt>
                <c:pt idx="295262">
                  <c:v>4.1357999999999999E-2</c:v>
                </c:pt>
                <c:pt idx="295263">
                  <c:v>4.1361000000000002E-2</c:v>
                </c:pt>
                <c:pt idx="295264">
                  <c:v>4.1363999999999998E-2</c:v>
                </c:pt>
                <c:pt idx="295265">
                  <c:v>4.1367000000000001E-2</c:v>
                </c:pt>
                <c:pt idx="295266">
                  <c:v>4.1369000000000003E-2</c:v>
                </c:pt>
                <c:pt idx="295267">
                  <c:v>4.1371999999999999E-2</c:v>
                </c:pt>
                <c:pt idx="295268">
                  <c:v>4.1375000000000002E-2</c:v>
                </c:pt>
                <c:pt idx="295269">
                  <c:v>4.1378999999999999E-2</c:v>
                </c:pt>
                <c:pt idx="295270">
                  <c:v>4.1382000000000002E-2</c:v>
                </c:pt>
                <c:pt idx="295271">
                  <c:v>4.1384999999999998E-2</c:v>
                </c:pt>
                <c:pt idx="295272">
                  <c:v>4.1388000000000001E-2</c:v>
                </c:pt>
                <c:pt idx="295273">
                  <c:v>4.1391999999999998E-2</c:v>
                </c:pt>
                <c:pt idx="295274">
                  <c:v>4.1395000000000001E-2</c:v>
                </c:pt>
                <c:pt idx="295275">
                  <c:v>4.1397999999999997E-2</c:v>
                </c:pt>
                <c:pt idx="295276">
                  <c:v>4.1402000000000001E-2</c:v>
                </c:pt>
                <c:pt idx="295277">
                  <c:v>4.1404999999999997E-2</c:v>
                </c:pt>
                <c:pt idx="295278">
                  <c:v>4.1408E-2</c:v>
                </c:pt>
                <c:pt idx="295279">
                  <c:v>4.1411000000000003E-2</c:v>
                </c:pt>
                <c:pt idx="295280">
                  <c:v>4.1413999999999999E-2</c:v>
                </c:pt>
                <c:pt idx="295281">
                  <c:v>4.1417000000000002E-2</c:v>
                </c:pt>
                <c:pt idx="295282">
                  <c:v>4.1419999999999998E-2</c:v>
                </c:pt>
                <c:pt idx="295283">
                  <c:v>4.1423000000000001E-2</c:v>
                </c:pt>
                <c:pt idx="295284">
                  <c:v>4.1425999999999998E-2</c:v>
                </c:pt>
                <c:pt idx="295285">
                  <c:v>4.1428E-2</c:v>
                </c:pt>
                <c:pt idx="295286">
                  <c:v>4.1431000000000003E-2</c:v>
                </c:pt>
                <c:pt idx="295287">
                  <c:v>4.1433999999999999E-2</c:v>
                </c:pt>
                <c:pt idx="295288">
                  <c:v>4.1436000000000001E-2</c:v>
                </c:pt>
                <c:pt idx="295289">
                  <c:v>4.1438000000000003E-2</c:v>
                </c:pt>
                <c:pt idx="295290">
                  <c:v>4.1439999999999998E-2</c:v>
                </c:pt>
                <c:pt idx="295291">
                  <c:v>4.1442E-2</c:v>
                </c:pt>
                <c:pt idx="295292">
                  <c:v>4.1444000000000002E-2</c:v>
                </c:pt>
                <c:pt idx="295293">
                  <c:v>4.1445999999999997E-2</c:v>
                </c:pt>
                <c:pt idx="295294">
                  <c:v>4.1447999999999999E-2</c:v>
                </c:pt>
                <c:pt idx="295295">
                  <c:v>4.1450000000000001E-2</c:v>
                </c:pt>
                <c:pt idx="295296">
                  <c:v>4.1451000000000002E-2</c:v>
                </c:pt>
                <c:pt idx="295297">
                  <c:v>4.1452999999999997E-2</c:v>
                </c:pt>
                <c:pt idx="295298">
                  <c:v>4.1453999999999998E-2</c:v>
                </c:pt>
                <c:pt idx="295299">
                  <c:v>4.1454999999999999E-2</c:v>
                </c:pt>
                <c:pt idx="295300">
                  <c:v>4.1456E-2</c:v>
                </c:pt>
                <c:pt idx="295301">
                  <c:v>4.1457000000000001E-2</c:v>
                </c:pt>
                <c:pt idx="295302">
                  <c:v>4.1458000000000002E-2</c:v>
                </c:pt>
                <c:pt idx="295303">
                  <c:v>4.1459000000000003E-2</c:v>
                </c:pt>
                <c:pt idx="295304">
                  <c:v>4.1459999999999997E-2</c:v>
                </c:pt>
                <c:pt idx="295305">
                  <c:v>4.1459999999999997E-2</c:v>
                </c:pt>
                <c:pt idx="295306">
                  <c:v>4.1460999999999998E-2</c:v>
                </c:pt>
                <c:pt idx="295307">
                  <c:v>4.1460999999999998E-2</c:v>
                </c:pt>
                <c:pt idx="295308">
                  <c:v>4.1460999999999998E-2</c:v>
                </c:pt>
                <c:pt idx="295309">
                  <c:v>4.1461999999999999E-2</c:v>
                </c:pt>
                <c:pt idx="295310">
                  <c:v>4.1461999999999999E-2</c:v>
                </c:pt>
                <c:pt idx="295311">
                  <c:v>4.1461999999999999E-2</c:v>
                </c:pt>
                <c:pt idx="295312">
                  <c:v>4.1461999999999999E-2</c:v>
                </c:pt>
                <c:pt idx="295313">
                  <c:v>4.1461999999999999E-2</c:v>
                </c:pt>
                <c:pt idx="295314">
                  <c:v>4.1461999999999999E-2</c:v>
                </c:pt>
                <c:pt idx="295315">
                  <c:v>4.1460999999999998E-2</c:v>
                </c:pt>
                <c:pt idx="295316">
                  <c:v>4.1460999999999998E-2</c:v>
                </c:pt>
                <c:pt idx="295317">
                  <c:v>4.1459999999999997E-2</c:v>
                </c:pt>
                <c:pt idx="295318">
                  <c:v>4.1459999999999997E-2</c:v>
                </c:pt>
                <c:pt idx="295319">
                  <c:v>4.1459999999999997E-2</c:v>
                </c:pt>
                <c:pt idx="295320">
                  <c:v>4.1459000000000003E-2</c:v>
                </c:pt>
                <c:pt idx="295321">
                  <c:v>4.1458000000000002E-2</c:v>
                </c:pt>
                <c:pt idx="295322">
                  <c:v>4.1458000000000002E-2</c:v>
                </c:pt>
                <c:pt idx="295323">
                  <c:v>4.1457000000000001E-2</c:v>
                </c:pt>
                <c:pt idx="295324">
                  <c:v>4.1456E-2</c:v>
                </c:pt>
                <c:pt idx="295325">
                  <c:v>4.1456E-2</c:v>
                </c:pt>
                <c:pt idx="295326">
                  <c:v>4.1454999999999999E-2</c:v>
                </c:pt>
                <c:pt idx="295327">
                  <c:v>4.1453999999999998E-2</c:v>
                </c:pt>
                <c:pt idx="295328">
                  <c:v>4.1452999999999997E-2</c:v>
                </c:pt>
                <c:pt idx="295329">
                  <c:v>4.1452000000000003E-2</c:v>
                </c:pt>
                <c:pt idx="295330">
                  <c:v>4.1451000000000002E-2</c:v>
                </c:pt>
                <c:pt idx="295331">
                  <c:v>4.1450000000000001E-2</c:v>
                </c:pt>
                <c:pt idx="295332">
                  <c:v>4.1449E-2</c:v>
                </c:pt>
                <c:pt idx="295333">
                  <c:v>4.1447999999999999E-2</c:v>
                </c:pt>
                <c:pt idx="295334">
                  <c:v>4.1445999999999997E-2</c:v>
                </c:pt>
                <c:pt idx="295335">
                  <c:v>4.1445000000000003E-2</c:v>
                </c:pt>
                <c:pt idx="295336">
                  <c:v>4.1444000000000002E-2</c:v>
                </c:pt>
                <c:pt idx="295337">
                  <c:v>4.1443000000000001E-2</c:v>
                </c:pt>
                <c:pt idx="295338">
                  <c:v>4.1442E-2</c:v>
                </c:pt>
                <c:pt idx="295339">
                  <c:v>4.1439999999999998E-2</c:v>
                </c:pt>
                <c:pt idx="295340">
                  <c:v>4.1438999999999997E-2</c:v>
                </c:pt>
                <c:pt idx="295341">
                  <c:v>4.1437000000000002E-2</c:v>
                </c:pt>
                <c:pt idx="295342">
                  <c:v>4.1436000000000001E-2</c:v>
                </c:pt>
                <c:pt idx="295343">
                  <c:v>4.1435E-2</c:v>
                </c:pt>
                <c:pt idx="295344">
                  <c:v>4.1433999999999999E-2</c:v>
                </c:pt>
                <c:pt idx="295345">
                  <c:v>4.1431999999999997E-2</c:v>
                </c:pt>
                <c:pt idx="295346">
                  <c:v>4.1431000000000003E-2</c:v>
                </c:pt>
                <c:pt idx="295347">
                  <c:v>4.1430000000000002E-2</c:v>
                </c:pt>
                <c:pt idx="295348">
                  <c:v>4.1428E-2</c:v>
                </c:pt>
                <c:pt idx="295349">
                  <c:v>4.1426999999999999E-2</c:v>
                </c:pt>
                <c:pt idx="295350">
                  <c:v>4.1424999999999997E-2</c:v>
                </c:pt>
                <c:pt idx="295351">
                  <c:v>4.1424000000000002E-2</c:v>
                </c:pt>
                <c:pt idx="295352">
                  <c:v>4.1423000000000001E-2</c:v>
                </c:pt>
                <c:pt idx="295353">
                  <c:v>4.1420999999999999E-2</c:v>
                </c:pt>
                <c:pt idx="295354">
                  <c:v>4.1419999999999998E-2</c:v>
                </c:pt>
                <c:pt idx="295355">
                  <c:v>4.1418999999999997E-2</c:v>
                </c:pt>
                <c:pt idx="295356">
                  <c:v>4.1418000000000003E-2</c:v>
                </c:pt>
                <c:pt idx="295357">
                  <c:v>4.1416000000000001E-2</c:v>
                </c:pt>
                <c:pt idx="295358">
                  <c:v>4.1415E-2</c:v>
                </c:pt>
                <c:pt idx="295359">
                  <c:v>4.1413999999999999E-2</c:v>
                </c:pt>
                <c:pt idx="295360">
                  <c:v>4.1412999999999998E-2</c:v>
                </c:pt>
                <c:pt idx="295361">
                  <c:v>4.1411000000000003E-2</c:v>
                </c:pt>
                <c:pt idx="295362">
                  <c:v>4.1410000000000002E-2</c:v>
                </c:pt>
                <c:pt idx="295363">
                  <c:v>4.1409000000000001E-2</c:v>
                </c:pt>
                <c:pt idx="295364">
                  <c:v>4.1408E-2</c:v>
                </c:pt>
                <c:pt idx="295365">
                  <c:v>4.1406999999999999E-2</c:v>
                </c:pt>
                <c:pt idx="295366">
                  <c:v>4.1405999999999998E-2</c:v>
                </c:pt>
                <c:pt idx="295367">
                  <c:v>4.1404999999999997E-2</c:v>
                </c:pt>
                <c:pt idx="295368">
                  <c:v>4.1404000000000003E-2</c:v>
                </c:pt>
                <c:pt idx="295369">
                  <c:v>4.1404000000000003E-2</c:v>
                </c:pt>
                <c:pt idx="295370">
                  <c:v>4.1403000000000002E-2</c:v>
                </c:pt>
                <c:pt idx="295371">
                  <c:v>4.1402000000000001E-2</c:v>
                </c:pt>
                <c:pt idx="295372">
                  <c:v>4.1401E-2</c:v>
                </c:pt>
                <c:pt idx="295373">
                  <c:v>4.1399999999999999E-2</c:v>
                </c:pt>
                <c:pt idx="295374">
                  <c:v>4.1399999999999999E-2</c:v>
                </c:pt>
                <c:pt idx="295375">
                  <c:v>4.1398999999999998E-2</c:v>
                </c:pt>
                <c:pt idx="295376">
                  <c:v>4.1397999999999997E-2</c:v>
                </c:pt>
                <c:pt idx="295377">
                  <c:v>4.1397999999999997E-2</c:v>
                </c:pt>
                <c:pt idx="295378">
                  <c:v>4.1397000000000003E-2</c:v>
                </c:pt>
                <c:pt idx="295379">
                  <c:v>4.1396000000000002E-2</c:v>
                </c:pt>
                <c:pt idx="295380">
                  <c:v>4.1396000000000002E-2</c:v>
                </c:pt>
                <c:pt idx="295381">
                  <c:v>4.1396000000000002E-2</c:v>
                </c:pt>
                <c:pt idx="295382">
                  <c:v>4.1395000000000001E-2</c:v>
                </c:pt>
                <c:pt idx="295383">
                  <c:v>4.1394E-2</c:v>
                </c:pt>
                <c:pt idx="295384">
                  <c:v>4.1394E-2</c:v>
                </c:pt>
                <c:pt idx="295385">
                  <c:v>4.1392999999999999E-2</c:v>
                </c:pt>
                <c:pt idx="295386">
                  <c:v>4.1392999999999999E-2</c:v>
                </c:pt>
                <c:pt idx="295387">
                  <c:v>4.1391999999999998E-2</c:v>
                </c:pt>
                <c:pt idx="295388">
                  <c:v>4.1391999999999998E-2</c:v>
                </c:pt>
                <c:pt idx="295389">
                  <c:v>4.1390999999999997E-2</c:v>
                </c:pt>
                <c:pt idx="295390">
                  <c:v>4.1390000000000003E-2</c:v>
                </c:pt>
                <c:pt idx="295391">
                  <c:v>4.1390000000000003E-2</c:v>
                </c:pt>
                <c:pt idx="295392">
                  <c:v>4.1389000000000002E-2</c:v>
                </c:pt>
                <c:pt idx="295393">
                  <c:v>4.1389000000000002E-2</c:v>
                </c:pt>
                <c:pt idx="295394">
                  <c:v>4.1388000000000001E-2</c:v>
                </c:pt>
                <c:pt idx="295395">
                  <c:v>4.1387E-2</c:v>
                </c:pt>
                <c:pt idx="295396">
                  <c:v>4.1387E-2</c:v>
                </c:pt>
                <c:pt idx="295397">
                  <c:v>4.1385999999999999E-2</c:v>
                </c:pt>
                <c:pt idx="295398">
                  <c:v>4.1384999999999998E-2</c:v>
                </c:pt>
                <c:pt idx="295399">
                  <c:v>4.1383999999999997E-2</c:v>
                </c:pt>
                <c:pt idx="295400">
                  <c:v>4.1383000000000003E-2</c:v>
                </c:pt>
                <c:pt idx="295401">
                  <c:v>4.1382000000000002E-2</c:v>
                </c:pt>
                <c:pt idx="295402">
                  <c:v>4.1381000000000001E-2</c:v>
                </c:pt>
                <c:pt idx="295403">
                  <c:v>4.138E-2</c:v>
                </c:pt>
                <c:pt idx="295404">
                  <c:v>4.1378999999999999E-2</c:v>
                </c:pt>
                <c:pt idx="295405">
                  <c:v>4.1377999999999998E-2</c:v>
                </c:pt>
                <c:pt idx="295406">
                  <c:v>4.1376999999999997E-2</c:v>
                </c:pt>
                <c:pt idx="295407">
                  <c:v>4.1376000000000003E-2</c:v>
                </c:pt>
                <c:pt idx="295408">
                  <c:v>4.1375000000000002E-2</c:v>
                </c:pt>
                <c:pt idx="295409">
                  <c:v>4.1374000000000001E-2</c:v>
                </c:pt>
                <c:pt idx="295410">
                  <c:v>4.1371999999999999E-2</c:v>
                </c:pt>
                <c:pt idx="295411">
                  <c:v>4.1370999999999998E-2</c:v>
                </c:pt>
                <c:pt idx="295412">
                  <c:v>4.1369999999999997E-2</c:v>
                </c:pt>
                <c:pt idx="295413">
                  <c:v>4.1369000000000003E-2</c:v>
                </c:pt>
                <c:pt idx="295414">
                  <c:v>4.1367000000000001E-2</c:v>
                </c:pt>
                <c:pt idx="295415">
                  <c:v>4.1366E-2</c:v>
                </c:pt>
                <c:pt idx="295416">
                  <c:v>4.1364999999999999E-2</c:v>
                </c:pt>
                <c:pt idx="295417">
                  <c:v>4.1363999999999998E-2</c:v>
                </c:pt>
                <c:pt idx="295418">
                  <c:v>4.1362000000000003E-2</c:v>
                </c:pt>
                <c:pt idx="295419">
                  <c:v>4.1361000000000002E-2</c:v>
                </c:pt>
                <c:pt idx="295420">
                  <c:v>4.1360000000000001E-2</c:v>
                </c:pt>
                <c:pt idx="295421">
                  <c:v>4.1357999999999999E-2</c:v>
                </c:pt>
                <c:pt idx="295422">
                  <c:v>4.1356999999999998E-2</c:v>
                </c:pt>
                <c:pt idx="295423">
                  <c:v>4.1355999999999997E-2</c:v>
                </c:pt>
                <c:pt idx="295424">
                  <c:v>4.1355000000000003E-2</c:v>
                </c:pt>
                <c:pt idx="295425">
                  <c:v>4.1353000000000001E-2</c:v>
                </c:pt>
                <c:pt idx="295426">
                  <c:v>4.1352E-2</c:v>
                </c:pt>
                <c:pt idx="295427">
                  <c:v>4.1350999999999999E-2</c:v>
                </c:pt>
                <c:pt idx="295428">
                  <c:v>4.1349999999999998E-2</c:v>
                </c:pt>
                <c:pt idx="295429">
                  <c:v>4.1348999999999997E-2</c:v>
                </c:pt>
                <c:pt idx="295430">
                  <c:v>4.1348000000000003E-2</c:v>
                </c:pt>
                <c:pt idx="295431">
                  <c:v>4.1347000000000002E-2</c:v>
                </c:pt>
                <c:pt idx="295432">
                  <c:v>4.1346000000000001E-2</c:v>
                </c:pt>
                <c:pt idx="295433">
                  <c:v>4.1345E-2</c:v>
                </c:pt>
                <c:pt idx="295434">
                  <c:v>4.1345E-2</c:v>
                </c:pt>
                <c:pt idx="295435">
                  <c:v>4.1343999999999999E-2</c:v>
                </c:pt>
                <c:pt idx="295436">
                  <c:v>4.1342999999999998E-2</c:v>
                </c:pt>
                <c:pt idx="295437">
                  <c:v>4.1342999999999998E-2</c:v>
                </c:pt>
                <c:pt idx="295438">
                  <c:v>4.1341999999999997E-2</c:v>
                </c:pt>
                <c:pt idx="295439">
                  <c:v>4.1341999999999997E-2</c:v>
                </c:pt>
                <c:pt idx="295440">
                  <c:v>4.1341999999999997E-2</c:v>
                </c:pt>
                <c:pt idx="295441">
                  <c:v>4.1341000000000003E-2</c:v>
                </c:pt>
                <c:pt idx="295442">
                  <c:v>4.1341000000000003E-2</c:v>
                </c:pt>
                <c:pt idx="295443">
                  <c:v>4.1341000000000003E-2</c:v>
                </c:pt>
                <c:pt idx="295444">
                  <c:v>4.1341000000000003E-2</c:v>
                </c:pt>
                <c:pt idx="295445">
                  <c:v>4.1340000000000002E-2</c:v>
                </c:pt>
                <c:pt idx="295446">
                  <c:v>4.1340000000000002E-2</c:v>
                </c:pt>
                <c:pt idx="295447">
                  <c:v>4.1340000000000002E-2</c:v>
                </c:pt>
                <c:pt idx="295448">
                  <c:v>4.1341000000000003E-2</c:v>
                </c:pt>
                <c:pt idx="295449">
                  <c:v>4.1341000000000003E-2</c:v>
                </c:pt>
                <c:pt idx="295450">
                  <c:v>4.1341000000000003E-2</c:v>
                </c:pt>
                <c:pt idx="295451">
                  <c:v>4.1341999999999997E-2</c:v>
                </c:pt>
                <c:pt idx="295452">
                  <c:v>4.1341999999999997E-2</c:v>
                </c:pt>
                <c:pt idx="295453">
                  <c:v>4.1341999999999997E-2</c:v>
                </c:pt>
                <c:pt idx="295454">
                  <c:v>4.1342999999999998E-2</c:v>
                </c:pt>
                <c:pt idx="295455">
                  <c:v>4.1342999999999998E-2</c:v>
                </c:pt>
                <c:pt idx="295456">
                  <c:v>4.1343999999999999E-2</c:v>
                </c:pt>
                <c:pt idx="295457">
                  <c:v>4.1343999999999999E-2</c:v>
                </c:pt>
                <c:pt idx="295458">
                  <c:v>4.1345E-2</c:v>
                </c:pt>
                <c:pt idx="295459">
                  <c:v>4.1346000000000001E-2</c:v>
                </c:pt>
                <c:pt idx="295460">
                  <c:v>4.1346000000000001E-2</c:v>
                </c:pt>
                <c:pt idx="295461">
                  <c:v>4.1347000000000002E-2</c:v>
                </c:pt>
                <c:pt idx="295462">
                  <c:v>4.1348000000000003E-2</c:v>
                </c:pt>
                <c:pt idx="295463">
                  <c:v>4.1348999999999997E-2</c:v>
                </c:pt>
                <c:pt idx="295464">
                  <c:v>4.1349999999999998E-2</c:v>
                </c:pt>
                <c:pt idx="295465">
                  <c:v>4.1349999999999998E-2</c:v>
                </c:pt>
                <c:pt idx="295466">
                  <c:v>4.1350999999999999E-2</c:v>
                </c:pt>
                <c:pt idx="295467">
                  <c:v>4.1352E-2</c:v>
                </c:pt>
                <c:pt idx="295468">
                  <c:v>4.1353000000000001E-2</c:v>
                </c:pt>
                <c:pt idx="295469">
                  <c:v>4.1353000000000001E-2</c:v>
                </c:pt>
                <c:pt idx="295470">
                  <c:v>4.1354000000000002E-2</c:v>
                </c:pt>
                <c:pt idx="295471">
                  <c:v>4.1355000000000003E-2</c:v>
                </c:pt>
                <c:pt idx="295472">
                  <c:v>4.1355000000000003E-2</c:v>
                </c:pt>
                <c:pt idx="295473">
                  <c:v>4.1355999999999997E-2</c:v>
                </c:pt>
                <c:pt idx="295474">
                  <c:v>4.1356999999999998E-2</c:v>
                </c:pt>
                <c:pt idx="295475">
                  <c:v>4.1356999999999998E-2</c:v>
                </c:pt>
                <c:pt idx="295476">
                  <c:v>4.1357999999999999E-2</c:v>
                </c:pt>
                <c:pt idx="295477">
                  <c:v>4.1357999999999999E-2</c:v>
                </c:pt>
                <c:pt idx="295478">
                  <c:v>4.1359E-2</c:v>
                </c:pt>
                <c:pt idx="295479">
                  <c:v>4.1359E-2</c:v>
                </c:pt>
                <c:pt idx="295480">
                  <c:v>4.1359E-2</c:v>
                </c:pt>
                <c:pt idx="295481">
                  <c:v>4.1359E-2</c:v>
                </c:pt>
                <c:pt idx="295482">
                  <c:v>4.1359E-2</c:v>
                </c:pt>
                <c:pt idx="295483">
                  <c:v>4.1360000000000001E-2</c:v>
                </c:pt>
                <c:pt idx="295484">
                  <c:v>4.1360000000000001E-2</c:v>
                </c:pt>
                <c:pt idx="295485">
                  <c:v>4.1360000000000001E-2</c:v>
                </c:pt>
                <c:pt idx="295486">
                  <c:v>4.1360000000000001E-2</c:v>
                </c:pt>
                <c:pt idx="295487">
                  <c:v>4.1359E-2</c:v>
                </c:pt>
                <c:pt idx="295488">
                  <c:v>4.1359E-2</c:v>
                </c:pt>
                <c:pt idx="295489">
                  <c:v>4.1359E-2</c:v>
                </c:pt>
                <c:pt idx="295490">
                  <c:v>4.1357999999999999E-2</c:v>
                </c:pt>
                <c:pt idx="295491">
                  <c:v>4.1357999999999999E-2</c:v>
                </c:pt>
                <c:pt idx="295492">
                  <c:v>4.1356999999999998E-2</c:v>
                </c:pt>
                <c:pt idx="295493">
                  <c:v>4.1355999999999997E-2</c:v>
                </c:pt>
                <c:pt idx="295494">
                  <c:v>4.1355999999999997E-2</c:v>
                </c:pt>
                <c:pt idx="295495">
                  <c:v>4.1355000000000003E-2</c:v>
                </c:pt>
                <c:pt idx="295496">
                  <c:v>4.1354000000000002E-2</c:v>
                </c:pt>
                <c:pt idx="295497">
                  <c:v>4.1353000000000001E-2</c:v>
                </c:pt>
                <c:pt idx="295498">
                  <c:v>4.1352E-2</c:v>
                </c:pt>
                <c:pt idx="295499">
                  <c:v>4.1350999999999999E-2</c:v>
                </c:pt>
                <c:pt idx="295500">
                  <c:v>4.1349999999999998E-2</c:v>
                </c:pt>
                <c:pt idx="295501">
                  <c:v>4.1348999999999997E-2</c:v>
                </c:pt>
                <c:pt idx="295502">
                  <c:v>4.1348000000000003E-2</c:v>
                </c:pt>
                <c:pt idx="295503">
                  <c:v>4.1346000000000001E-2</c:v>
                </c:pt>
                <c:pt idx="295504">
                  <c:v>4.1345E-2</c:v>
                </c:pt>
                <c:pt idx="295505">
                  <c:v>4.1343999999999999E-2</c:v>
                </c:pt>
                <c:pt idx="295506">
                  <c:v>4.1342999999999998E-2</c:v>
                </c:pt>
                <c:pt idx="295507">
                  <c:v>4.1341000000000003E-2</c:v>
                </c:pt>
                <c:pt idx="295508">
                  <c:v>4.1340000000000002E-2</c:v>
                </c:pt>
                <c:pt idx="295509">
                  <c:v>4.1339000000000001E-2</c:v>
                </c:pt>
                <c:pt idx="295510">
                  <c:v>4.1336999999999999E-2</c:v>
                </c:pt>
                <c:pt idx="295511">
                  <c:v>4.1335999999999998E-2</c:v>
                </c:pt>
                <c:pt idx="295512">
                  <c:v>4.1334999999999997E-2</c:v>
                </c:pt>
                <c:pt idx="295513">
                  <c:v>4.1333000000000002E-2</c:v>
                </c:pt>
                <c:pt idx="295514">
                  <c:v>4.1332000000000001E-2</c:v>
                </c:pt>
                <c:pt idx="295515">
                  <c:v>4.1329999999999999E-2</c:v>
                </c:pt>
                <c:pt idx="295516">
                  <c:v>4.1328999999999998E-2</c:v>
                </c:pt>
                <c:pt idx="295517">
                  <c:v>4.1327000000000003E-2</c:v>
                </c:pt>
                <c:pt idx="295518">
                  <c:v>4.1326000000000002E-2</c:v>
                </c:pt>
                <c:pt idx="295519">
                  <c:v>4.1325000000000001E-2</c:v>
                </c:pt>
                <c:pt idx="295520">
                  <c:v>4.1324E-2</c:v>
                </c:pt>
                <c:pt idx="295521">
                  <c:v>4.1321999999999998E-2</c:v>
                </c:pt>
                <c:pt idx="295522">
                  <c:v>4.1320999999999997E-2</c:v>
                </c:pt>
                <c:pt idx="295523">
                  <c:v>4.1320000000000003E-2</c:v>
                </c:pt>
                <c:pt idx="295524">
                  <c:v>4.1319000000000002E-2</c:v>
                </c:pt>
                <c:pt idx="295525">
                  <c:v>4.1318000000000001E-2</c:v>
                </c:pt>
                <c:pt idx="295526">
                  <c:v>4.1317E-2</c:v>
                </c:pt>
                <c:pt idx="295527">
                  <c:v>4.1315999999999999E-2</c:v>
                </c:pt>
                <c:pt idx="295528">
                  <c:v>4.1314999999999998E-2</c:v>
                </c:pt>
                <c:pt idx="295529">
                  <c:v>4.1313999999999997E-2</c:v>
                </c:pt>
                <c:pt idx="295530">
                  <c:v>4.1313000000000002E-2</c:v>
                </c:pt>
                <c:pt idx="295531">
                  <c:v>4.1313000000000002E-2</c:v>
                </c:pt>
                <c:pt idx="295532">
                  <c:v>4.1312000000000001E-2</c:v>
                </c:pt>
                <c:pt idx="295533">
                  <c:v>4.1311E-2</c:v>
                </c:pt>
                <c:pt idx="295534">
                  <c:v>4.1311E-2</c:v>
                </c:pt>
                <c:pt idx="295535">
                  <c:v>4.1309999999999999E-2</c:v>
                </c:pt>
                <c:pt idx="295536">
                  <c:v>4.1309999999999999E-2</c:v>
                </c:pt>
                <c:pt idx="295537">
                  <c:v>4.1308999999999998E-2</c:v>
                </c:pt>
                <c:pt idx="295538">
                  <c:v>4.1308999999999998E-2</c:v>
                </c:pt>
                <c:pt idx="295539">
                  <c:v>4.1307999999999997E-2</c:v>
                </c:pt>
                <c:pt idx="295540">
                  <c:v>4.1307999999999997E-2</c:v>
                </c:pt>
                <c:pt idx="295541">
                  <c:v>4.1307999999999997E-2</c:v>
                </c:pt>
                <c:pt idx="295542">
                  <c:v>4.1307000000000003E-2</c:v>
                </c:pt>
                <c:pt idx="295543">
                  <c:v>4.1307000000000003E-2</c:v>
                </c:pt>
                <c:pt idx="295544">
                  <c:v>4.1307000000000003E-2</c:v>
                </c:pt>
                <c:pt idx="295545">
                  <c:v>4.1307000000000003E-2</c:v>
                </c:pt>
                <c:pt idx="295546">
                  <c:v>4.1306000000000002E-2</c:v>
                </c:pt>
                <c:pt idx="295547">
                  <c:v>4.1306000000000002E-2</c:v>
                </c:pt>
                <c:pt idx="295548">
                  <c:v>4.1306000000000002E-2</c:v>
                </c:pt>
                <c:pt idx="295549">
                  <c:v>4.1305000000000001E-2</c:v>
                </c:pt>
                <c:pt idx="295550">
                  <c:v>4.1305000000000001E-2</c:v>
                </c:pt>
                <c:pt idx="295551">
                  <c:v>4.1305000000000001E-2</c:v>
                </c:pt>
                <c:pt idx="295552">
                  <c:v>4.1304E-2</c:v>
                </c:pt>
                <c:pt idx="295553">
                  <c:v>4.1304E-2</c:v>
                </c:pt>
                <c:pt idx="295554">
                  <c:v>4.1302999999999999E-2</c:v>
                </c:pt>
                <c:pt idx="295555">
                  <c:v>4.1302999999999999E-2</c:v>
                </c:pt>
                <c:pt idx="295556">
                  <c:v>4.1301999999999998E-2</c:v>
                </c:pt>
                <c:pt idx="295557">
                  <c:v>4.1301999999999998E-2</c:v>
                </c:pt>
                <c:pt idx="295558">
                  <c:v>4.1300999999999997E-2</c:v>
                </c:pt>
                <c:pt idx="295559">
                  <c:v>4.1300000000000003E-2</c:v>
                </c:pt>
                <c:pt idx="295560">
                  <c:v>4.1300000000000003E-2</c:v>
                </c:pt>
                <c:pt idx="295561">
                  <c:v>4.1299000000000002E-2</c:v>
                </c:pt>
                <c:pt idx="295562">
                  <c:v>4.1298000000000001E-2</c:v>
                </c:pt>
                <c:pt idx="295563">
                  <c:v>4.1297E-2</c:v>
                </c:pt>
                <c:pt idx="295564">
                  <c:v>4.1295999999999999E-2</c:v>
                </c:pt>
                <c:pt idx="295565">
                  <c:v>4.1294999999999998E-2</c:v>
                </c:pt>
                <c:pt idx="295566">
                  <c:v>4.1293000000000003E-2</c:v>
                </c:pt>
                <c:pt idx="295567">
                  <c:v>4.1292000000000002E-2</c:v>
                </c:pt>
                <c:pt idx="295568">
                  <c:v>4.1291000000000001E-2</c:v>
                </c:pt>
                <c:pt idx="295569">
                  <c:v>4.129E-2</c:v>
                </c:pt>
                <c:pt idx="295570">
                  <c:v>4.1287999999999998E-2</c:v>
                </c:pt>
                <c:pt idx="295571">
                  <c:v>4.1286999999999997E-2</c:v>
                </c:pt>
                <c:pt idx="295572">
                  <c:v>4.1286000000000003E-2</c:v>
                </c:pt>
                <c:pt idx="295573">
                  <c:v>4.1284000000000001E-2</c:v>
                </c:pt>
                <c:pt idx="295574">
                  <c:v>4.1281999999999999E-2</c:v>
                </c:pt>
                <c:pt idx="295575">
                  <c:v>4.1280999999999998E-2</c:v>
                </c:pt>
                <c:pt idx="295576">
                  <c:v>4.1279000000000003E-2</c:v>
                </c:pt>
                <c:pt idx="295577">
                  <c:v>4.1277000000000001E-2</c:v>
                </c:pt>
                <c:pt idx="295578">
                  <c:v>4.1276E-2</c:v>
                </c:pt>
                <c:pt idx="295579">
                  <c:v>4.1273999999999998E-2</c:v>
                </c:pt>
                <c:pt idx="295580">
                  <c:v>4.1272999999999997E-2</c:v>
                </c:pt>
                <c:pt idx="295581">
                  <c:v>4.1271000000000002E-2</c:v>
                </c:pt>
                <c:pt idx="295582">
                  <c:v>4.1269E-2</c:v>
                </c:pt>
                <c:pt idx="295583">
                  <c:v>4.1266999999999998E-2</c:v>
                </c:pt>
                <c:pt idx="295584">
                  <c:v>4.1265999999999997E-2</c:v>
                </c:pt>
                <c:pt idx="295585">
                  <c:v>4.1264000000000002E-2</c:v>
                </c:pt>
                <c:pt idx="295586">
                  <c:v>4.1262E-2</c:v>
                </c:pt>
                <c:pt idx="295587">
                  <c:v>4.1260999999999999E-2</c:v>
                </c:pt>
                <c:pt idx="295588">
                  <c:v>4.1258999999999997E-2</c:v>
                </c:pt>
                <c:pt idx="295589">
                  <c:v>4.1257000000000002E-2</c:v>
                </c:pt>
                <c:pt idx="295590">
                  <c:v>4.1256000000000001E-2</c:v>
                </c:pt>
                <c:pt idx="295591">
                  <c:v>4.1255E-2</c:v>
                </c:pt>
                <c:pt idx="295592">
                  <c:v>4.1252999999999998E-2</c:v>
                </c:pt>
                <c:pt idx="295593">
                  <c:v>4.1251999999999997E-2</c:v>
                </c:pt>
                <c:pt idx="295594">
                  <c:v>4.1251000000000003E-2</c:v>
                </c:pt>
                <c:pt idx="295595">
                  <c:v>4.1250000000000002E-2</c:v>
                </c:pt>
                <c:pt idx="295596">
                  <c:v>4.1248E-2</c:v>
                </c:pt>
                <c:pt idx="295597">
                  <c:v>4.1246999999999999E-2</c:v>
                </c:pt>
                <c:pt idx="295598">
                  <c:v>4.1245999999999998E-2</c:v>
                </c:pt>
                <c:pt idx="295599">
                  <c:v>4.1244999999999997E-2</c:v>
                </c:pt>
                <c:pt idx="295600">
                  <c:v>4.1244000000000003E-2</c:v>
                </c:pt>
                <c:pt idx="295601">
                  <c:v>4.1244000000000003E-2</c:v>
                </c:pt>
                <c:pt idx="295602">
                  <c:v>4.1243000000000002E-2</c:v>
                </c:pt>
                <c:pt idx="295603">
                  <c:v>4.1243000000000002E-2</c:v>
                </c:pt>
                <c:pt idx="295604">
                  <c:v>4.1243000000000002E-2</c:v>
                </c:pt>
                <c:pt idx="295605">
                  <c:v>4.1242000000000001E-2</c:v>
                </c:pt>
                <c:pt idx="295606">
                  <c:v>4.1242000000000001E-2</c:v>
                </c:pt>
                <c:pt idx="295607">
                  <c:v>4.1242000000000001E-2</c:v>
                </c:pt>
                <c:pt idx="295608">
                  <c:v>4.1242000000000001E-2</c:v>
                </c:pt>
                <c:pt idx="295609">
                  <c:v>4.1242000000000001E-2</c:v>
                </c:pt>
                <c:pt idx="295610">
                  <c:v>4.1242000000000001E-2</c:v>
                </c:pt>
                <c:pt idx="295611">
                  <c:v>4.1242000000000001E-2</c:v>
                </c:pt>
                <c:pt idx="295612">
                  <c:v>4.1242000000000001E-2</c:v>
                </c:pt>
                <c:pt idx="295613">
                  <c:v>4.1243000000000002E-2</c:v>
                </c:pt>
                <c:pt idx="295614">
                  <c:v>4.1243000000000002E-2</c:v>
                </c:pt>
                <c:pt idx="295615">
                  <c:v>4.1244000000000003E-2</c:v>
                </c:pt>
                <c:pt idx="295616">
                  <c:v>4.1244999999999997E-2</c:v>
                </c:pt>
                <c:pt idx="295617">
                  <c:v>4.1245999999999998E-2</c:v>
                </c:pt>
                <c:pt idx="295618">
                  <c:v>4.1245999999999998E-2</c:v>
                </c:pt>
                <c:pt idx="295619">
                  <c:v>4.1246999999999999E-2</c:v>
                </c:pt>
                <c:pt idx="295620">
                  <c:v>4.1248E-2</c:v>
                </c:pt>
                <c:pt idx="295621">
                  <c:v>4.1249000000000001E-2</c:v>
                </c:pt>
                <c:pt idx="295622">
                  <c:v>4.1250000000000002E-2</c:v>
                </c:pt>
                <c:pt idx="295623">
                  <c:v>4.1251000000000003E-2</c:v>
                </c:pt>
                <c:pt idx="295624">
                  <c:v>4.1251999999999997E-2</c:v>
                </c:pt>
                <c:pt idx="295625">
                  <c:v>4.1252999999999998E-2</c:v>
                </c:pt>
                <c:pt idx="295626">
                  <c:v>4.1253999999999999E-2</c:v>
                </c:pt>
                <c:pt idx="295627">
                  <c:v>4.1256000000000001E-2</c:v>
                </c:pt>
                <c:pt idx="295628">
                  <c:v>4.1257000000000002E-2</c:v>
                </c:pt>
                <c:pt idx="295629">
                  <c:v>4.1258000000000003E-2</c:v>
                </c:pt>
                <c:pt idx="295630">
                  <c:v>4.1258999999999997E-2</c:v>
                </c:pt>
                <c:pt idx="295631">
                  <c:v>4.1260999999999999E-2</c:v>
                </c:pt>
                <c:pt idx="295632">
                  <c:v>4.1262E-2</c:v>
                </c:pt>
                <c:pt idx="295633">
                  <c:v>4.1263000000000001E-2</c:v>
                </c:pt>
                <c:pt idx="295634">
                  <c:v>4.1264000000000002E-2</c:v>
                </c:pt>
                <c:pt idx="295635">
                  <c:v>4.1265000000000003E-2</c:v>
                </c:pt>
                <c:pt idx="295636">
                  <c:v>4.1265999999999997E-2</c:v>
                </c:pt>
                <c:pt idx="295637">
                  <c:v>4.1267999999999999E-2</c:v>
                </c:pt>
                <c:pt idx="295638">
                  <c:v>4.1269E-2</c:v>
                </c:pt>
                <c:pt idx="295639">
                  <c:v>4.1270000000000001E-2</c:v>
                </c:pt>
                <c:pt idx="295640">
                  <c:v>4.1271000000000002E-2</c:v>
                </c:pt>
                <c:pt idx="295641">
                  <c:v>4.1272000000000003E-2</c:v>
                </c:pt>
                <c:pt idx="295642">
                  <c:v>4.1273999999999998E-2</c:v>
                </c:pt>
                <c:pt idx="295643">
                  <c:v>4.1273999999999998E-2</c:v>
                </c:pt>
                <c:pt idx="295644">
                  <c:v>4.1274999999999999E-2</c:v>
                </c:pt>
                <c:pt idx="295645">
                  <c:v>4.1276E-2</c:v>
                </c:pt>
                <c:pt idx="295646">
                  <c:v>4.1277000000000001E-2</c:v>
                </c:pt>
                <c:pt idx="295647">
                  <c:v>4.1278000000000002E-2</c:v>
                </c:pt>
                <c:pt idx="295648">
                  <c:v>4.1279000000000003E-2</c:v>
                </c:pt>
                <c:pt idx="295649">
                  <c:v>4.1279999999999997E-2</c:v>
                </c:pt>
                <c:pt idx="295650">
                  <c:v>4.1279999999999997E-2</c:v>
                </c:pt>
                <c:pt idx="295651">
                  <c:v>4.1280999999999998E-2</c:v>
                </c:pt>
                <c:pt idx="295652">
                  <c:v>4.1281999999999999E-2</c:v>
                </c:pt>
                <c:pt idx="295653">
                  <c:v>4.1281999999999999E-2</c:v>
                </c:pt>
                <c:pt idx="295654">
                  <c:v>4.1281999999999999E-2</c:v>
                </c:pt>
                <c:pt idx="295655">
                  <c:v>4.1283E-2</c:v>
                </c:pt>
                <c:pt idx="295656">
                  <c:v>4.1283E-2</c:v>
                </c:pt>
                <c:pt idx="295657">
                  <c:v>4.1283E-2</c:v>
                </c:pt>
                <c:pt idx="295658">
                  <c:v>4.1283E-2</c:v>
                </c:pt>
                <c:pt idx="295659">
                  <c:v>4.1283E-2</c:v>
                </c:pt>
                <c:pt idx="295660">
                  <c:v>4.1284000000000001E-2</c:v>
                </c:pt>
                <c:pt idx="295661">
                  <c:v>4.1284000000000001E-2</c:v>
                </c:pt>
                <c:pt idx="295662">
                  <c:v>4.1284000000000001E-2</c:v>
                </c:pt>
                <c:pt idx="295663">
                  <c:v>4.1284000000000001E-2</c:v>
                </c:pt>
                <c:pt idx="295664">
                  <c:v>4.1284000000000001E-2</c:v>
                </c:pt>
                <c:pt idx="295665">
                  <c:v>4.1283E-2</c:v>
                </c:pt>
                <c:pt idx="295666">
                  <c:v>4.1283E-2</c:v>
                </c:pt>
                <c:pt idx="295667">
                  <c:v>4.1283E-2</c:v>
                </c:pt>
                <c:pt idx="295668">
                  <c:v>4.1281999999999999E-2</c:v>
                </c:pt>
                <c:pt idx="295669">
                  <c:v>4.1281999999999999E-2</c:v>
                </c:pt>
                <c:pt idx="295670">
                  <c:v>4.1281999999999999E-2</c:v>
                </c:pt>
                <c:pt idx="295671">
                  <c:v>4.1280999999999998E-2</c:v>
                </c:pt>
                <c:pt idx="295672">
                  <c:v>4.1280999999999998E-2</c:v>
                </c:pt>
                <c:pt idx="295673">
                  <c:v>4.1280999999999998E-2</c:v>
                </c:pt>
                <c:pt idx="295674">
                  <c:v>4.1279999999999997E-2</c:v>
                </c:pt>
                <c:pt idx="295675">
                  <c:v>4.1279999999999997E-2</c:v>
                </c:pt>
                <c:pt idx="295676">
                  <c:v>4.1279000000000003E-2</c:v>
                </c:pt>
                <c:pt idx="295677">
                  <c:v>4.1279000000000003E-2</c:v>
                </c:pt>
                <c:pt idx="295678">
                  <c:v>4.1279000000000003E-2</c:v>
                </c:pt>
                <c:pt idx="295679">
                  <c:v>4.1278000000000002E-2</c:v>
                </c:pt>
                <c:pt idx="295680">
                  <c:v>4.1278000000000002E-2</c:v>
                </c:pt>
                <c:pt idx="295681">
                  <c:v>4.1277000000000001E-2</c:v>
                </c:pt>
                <c:pt idx="295682">
                  <c:v>4.1277000000000001E-2</c:v>
                </c:pt>
                <c:pt idx="295683">
                  <c:v>4.1276E-2</c:v>
                </c:pt>
                <c:pt idx="295684">
                  <c:v>4.1276E-2</c:v>
                </c:pt>
                <c:pt idx="295685">
                  <c:v>4.1276E-2</c:v>
                </c:pt>
                <c:pt idx="295686">
                  <c:v>4.1276E-2</c:v>
                </c:pt>
                <c:pt idx="295687">
                  <c:v>4.1276E-2</c:v>
                </c:pt>
                <c:pt idx="295688">
                  <c:v>4.1274999999999999E-2</c:v>
                </c:pt>
                <c:pt idx="295689">
                  <c:v>4.1274999999999999E-2</c:v>
                </c:pt>
                <c:pt idx="295690">
                  <c:v>4.1274999999999999E-2</c:v>
                </c:pt>
                <c:pt idx="295691">
                  <c:v>4.1274999999999999E-2</c:v>
                </c:pt>
                <c:pt idx="295692">
                  <c:v>4.1274999999999999E-2</c:v>
                </c:pt>
                <c:pt idx="295693">
                  <c:v>4.1274999999999999E-2</c:v>
                </c:pt>
                <c:pt idx="295694">
                  <c:v>4.1274999999999999E-2</c:v>
                </c:pt>
                <c:pt idx="295695">
                  <c:v>4.1274999999999999E-2</c:v>
                </c:pt>
                <c:pt idx="295696">
                  <c:v>4.1274999999999999E-2</c:v>
                </c:pt>
                <c:pt idx="295697">
                  <c:v>4.1276E-2</c:v>
                </c:pt>
                <c:pt idx="295698">
                  <c:v>4.1276E-2</c:v>
                </c:pt>
                <c:pt idx="295699">
                  <c:v>4.1276E-2</c:v>
                </c:pt>
                <c:pt idx="295700">
                  <c:v>4.1277000000000001E-2</c:v>
                </c:pt>
                <c:pt idx="295701">
                  <c:v>4.1277000000000001E-2</c:v>
                </c:pt>
                <c:pt idx="295702">
                  <c:v>4.1277000000000001E-2</c:v>
                </c:pt>
                <c:pt idx="295703">
                  <c:v>4.1278000000000002E-2</c:v>
                </c:pt>
                <c:pt idx="295704">
                  <c:v>4.1278000000000002E-2</c:v>
                </c:pt>
                <c:pt idx="295705">
                  <c:v>4.1278000000000002E-2</c:v>
                </c:pt>
                <c:pt idx="295706">
                  <c:v>4.1279000000000003E-2</c:v>
                </c:pt>
                <c:pt idx="295707">
                  <c:v>4.1279000000000003E-2</c:v>
                </c:pt>
                <c:pt idx="295708">
                  <c:v>4.1279999999999997E-2</c:v>
                </c:pt>
                <c:pt idx="295709">
                  <c:v>4.1280999999999998E-2</c:v>
                </c:pt>
                <c:pt idx="295710">
                  <c:v>4.1280999999999998E-2</c:v>
                </c:pt>
                <c:pt idx="295711">
                  <c:v>4.1281999999999999E-2</c:v>
                </c:pt>
                <c:pt idx="295712">
                  <c:v>4.1281999999999999E-2</c:v>
                </c:pt>
                <c:pt idx="295713">
                  <c:v>4.1283E-2</c:v>
                </c:pt>
                <c:pt idx="295714">
                  <c:v>4.1283E-2</c:v>
                </c:pt>
                <c:pt idx="295715">
                  <c:v>4.1283E-2</c:v>
                </c:pt>
                <c:pt idx="295716">
                  <c:v>4.1284000000000001E-2</c:v>
                </c:pt>
                <c:pt idx="295717">
                  <c:v>4.1284000000000001E-2</c:v>
                </c:pt>
                <c:pt idx="295718">
                  <c:v>4.1284000000000001E-2</c:v>
                </c:pt>
                <c:pt idx="295719">
                  <c:v>4.1285000000000002E-2</c:v>
                </c:pt>
                <c:pt idx="295720">
                  <c:v>4.1285000000000002E-2</c:v>
                </c:pt>
                <c:pt idx="295721">
                  <c:v>4.1285000000000002E-2</c:v>
                </c:pt>
                <c:pt idx="295722">
                  <c:v>4.1286000000000003E-2</c:v>
                </c:pt>
                <c:pt idx="295723">
                  <c:v>4.1286000000000003E-2</c:v>
                </c:pt>
                <c:pt idx="295724">
                  <c:v>4.1286000000000003E-2</c:v>
                </c:pt>
                <c:pt idx="295725">
                  <c:v>4.1286000000000003E-2</c:v>
                </c:pt>
                <c:pt idx="295726">
                  <c:v>4.1286000000000003E-2</c:v>
                </c:pt>
                <c:pt idx="295727">
                  <c:v>4.1286000000000003E-2</c:v>
                </c:pt>
                <c:pt idx="295728">
                  <c:v>4.1286000000000003E-2</c:v>
                </c:pt>
                <c:pt idx="295729">
                  <c:v>4.1285000000000002E-2</c:v>
                </c:pt>
                <c:pt idx="295730">
                  <c:v>4.1285000000000002E-2</c:v>
                </c:pt>
                <c:pt idx="295731">
                  <c:v>4.1285000000000002E-2</c:v>
                </c:pt>
                <c:pt idx="295732">
                  <c:v>4.1285000000000002E-2</c:v>
                </c:pt>
                <c:pt idx="295733">
                  <c:v>4.1284000000000001E-2</c:v>
                </c:pt>
                <c:pt idx="295734">
                  <c:v>4.1284000000000001E-2</c:v>
                </c:pt>
                <c:pt idx="295735">
                  <c:v>4.1284000000000001E-2</c:v>
                </c:pt>
                <c:pt idx="295736">
                  <c:v>4.1283E-2</c:v>
                </c:pt>
                <c:pt idx="295737">
                  <c:v>4.1283E-2</c:v>
                </c:pt>
                <c:pt idx="295738">
                  <c:v>4.1281999999999999E-2</c:v>
                </c:pt>
                <c:pt idx="295739">
                  <c:v>4.1280999999999998E-2</c:v>
                </c:pt>
                <c:pt idx="295740">
                  <c:v>4.1280999999999998E-2</c:v>
                </c:pt>
                <c:pt idx="295741">
                  <c:v>4.1279999999999997E-2</c:v>
                </c:pt>
                <c:pt idx="295742">
                  <c:v>4.1279000000000003E-2</c:v>
                </c:pt>
                <c:pt idx="295743">
                  <c:v>4.1279000000000003E-2</c:v>
                </c:pt>
                <c:pt idx="295744">
                  <c:v>4.1278000000000002E-2</c:v>
                </c:pt>
                <c:pt idx="295745">
                  <c:v>4.1277000000000001E-2</c:v>
                </c:pt>
                <c:pt idx="295746">
                  <c:v>4.1276E-2</c:v>
                </c:pt>
                <c:pt idx="295747">
                  <c:v>4.1276E-2</c:v>
                </c:pt>
                <c:pt idx="295748">
                  <c:v>4.1274999999999999E-2</c:v>
                </c:pt>
                <c:pt idx="295749">
                  <c:v>4.1273999999999998E-2</c:v>
                </c:pt>
                <c:pt idx="295750">
                  <c:v>4.1272999999999997E-2</c:v>
                </c:pt>
                <c:pt idx="295751">
                  <c:v>4.1272000000000003E-2</c:v>
                </c:pt>
                <c:pt idx="295752">
                  <c:v>4.1271000000000002E-2</c:v>
                </c:pt>
                <c:pt idx="295753">
                  <c:v>4.1270000000000001E-2</c:v>
                </c:pt>
                <c:pt idx="295754">
                  <c:v>4.1270000000000001E-2</c:v>
                </c:pt>
                <c:pt idx="295755">
                  <c:v>4.1269E-2</c:v>
                </c:pt>
                <c:pt idx="295756">
                  <c:v>4.1267999999999999E-2</c:v>
                </c:pt>
                <c:pt idx="295757">
                  <c:v>4.1266999999999998E-2</c:v>
                </c:pt>
                <c:pt idx="295758">
                  <c:v>4.1265999999999997E-2</c:v>
                </c:pt>
                <c:pt idx="295759">
                  <c:v>4.1265999999999997E-2</c:v>
                </c:pt>
                <c:pt idx="295760">
                  <c:v>4.1265000000000003E-2</c:v>
                </c:pt>
                <c:pt idx="295761">
                  <c:v>4.1264000000000002E-2</c:v>
                </c:pt>
                <c:pt idx="295762">
                  <c:v>4.1263000000000001E-2</c:v>
                </c:pt>
                <c:pt idx="295763">
                  <c:v>4.1262E-2</c:v>
                </c:pt>
                <c:pt idx="295764">
                  <c:v>4.1262E-2</c:v>
                </c:pt>
                <c:pt idx="295765">
                  <c:v>4.1260999999999999E-2</c:v>
                </c:pt>
                <c:pt idx="295766">
                  <c:v>4.1259999999999998E-2</c:v>
                </c:pt>
                <c:pt idx="295767">
                  <c:v>4.1259999999999998E-2</c:v>
                </c:pt>
                <c:pt idx="295768">
                  <c:v>4.1258999999999997E-2</c:v>
                </c:pt>
                <c:pt idx="295769">
                  <c:v>4.1258999999999997E-2</c:v>
                </c:pt>
                <c:pt idx="295770">
                  <c:v>4.1258000000000003E-2</c:v>
                </c:pt>
                <c:pt idx="295771">
                  <c:v>4.1258000000000003E-2</c:v>
                </c:pt>
                <c:pt idx="295772">
                  <c:v>4.1257000000000002E-2</c:v>
                </c:pt>
                <c:pt idx="295773">
                  <c:v>4.1257000000000002E-2</c:v>
                </c:pt>
                <c:pt idx="295774">
                  <c:v>4.1256000000000001E-2</c:v>
                </c:pt>
                <c:pt idx="295775">
                  <c:v>4.1256000000000001E-2</c:v>
                </c:pt>
                <c:pt idx="295776">
                  <c:v>4.1255E-2</c:v>
                </c:pt>
                <c:pt idx="295777">
                  <c:v>4.1255E-2</c:v>
                </c:pt>
                <c:pt idx="295778">
                  <c:v>4.1255E-2</c:v>
                </c:pt>
                <c:pt idx="295779">
                  <c:v>4.1253999999999999E-2</c:v>
                </c:pt>
                <c:pt idx="295780">
                  <c:v>4.1253999999999999E-2</c:v>
                </c:pt>
                <c:pt idx="295781">
                  <c:v>4.1253999999999999E-2</c:v>
                </c:pt>
                <c:pt idx="295782">
                  <c:v>4.1253999999999999E-2</c:v>
                </c:pt>
                <c:pt idx="295783">
                  <c:v>4.1253999999999999E-2</c:v>
                </c:pt>
                <c:pt idx="295784">
                  <c:v>4.1252999999999998E-2</c:v>
                </c:pt>
                <c:pt idx="295785">
                  <c:v>4.1252999999999998E-2</c:v>
                </c:pt>
                <c:pt idx="295786">
                  <c:v>4.1252999999999998E-2</c:v>
                </c:pt>
                <c:pt idx="295787">
                  <c:v>4.1252999999999998E-2</c:v>
                </c:pt>
                <c:pt idx="295788">
                  <c:v>4.1252999999999998E-2</c:v>
                </c:pt>
                <c:pt idx="295789">
                  <c:v>4.1252999999999998E-2</c:v>
                </c:pt>
                <c:pt idx="295790">
                  <c:v>4.1252999999999998E-2</c:v>
                </c:pt>
                <c:pt idx="295791">
                  <c:v>4.1253999999999999E-2</c:v>
                </c:pt>
                <c:pt idx="295792">
                  <c:v>4.1253999999999999E-2</c:v>
                </c:pt>
                <c:pt idx="295793">
                  <c:v>4.1253999999999999E-2</c:v>
                </c:pt>
                <c:pt idx="295794">
                  <c:v>4.1253999999999999E-2</c:v>
                </c:pt>
                <c:pt idx="295795">
                  <c:v>4.1255E-2</c:v>
                </c:pt>
                <c:pt idx="295796">
                  <c:v>4.1255E-2</c:v>
                </c:pt>
                <c:pt idx="295797">
                  <c:v>4.1255E-2</c:v>
                </c:pt>
                <c:pt idx="295798">
                  <c:v>4.1256000000000001E-2</c:v>
                </c:pt>
                <c:pt idx="295799">
                  <c:v>4.1256000000000001E-2</c:v>
                </c:pt>
                <c:pt idx="295800">
                  <c:v>4.1256000000000001E-2</c:v>
                </c:pt>
                <c:pt idx="295801">
                  <c:v>4.1257000000000002E-2</c:v>
                </c:pt>
                <c:pt idx="295802">
                  <c:v>4.1257000000000002E-2</c:v>
                </c:pt>
                <c:pt idx="295803">
                  <c:v>4.1258000000000003E-2</c:v>
                </c:pt>
                <c:pt idx="295804">
                  <c:v>4.1258999999999997E-2</c:v>
                </c:pt>
                <c:pt idx="295805">
                  <c:v>4.1258999999999997E-2</c:v>
                </c:pt>
                <c:pt idx="295806">
                  <c:v>4.1259999999999998E-2</c:v>
                </c:pt>
                <c:pt idx="295807">
                  <c:v>4.1259999999999998E-2</c:v>
                </c:pt>
                <c:pt idx="295808">
                  <c:v>4.1260999999999999E-2</c:v>
                </c:pt>
                <c:pt idx="295809">
                  <c:v>4.1262E-2</c:v>
                </c:pt>
                <c:pt idx="295810">
                  <c:v>4.1262E-2</c:v>
                </c:pt>
                <c:pt idx="295811">
                  <c:v>4.1263000000000001E-2</c:v>
                </c:pt>
                <c:pt idx="295812">
                  <c:v>4.1263000000000001E-2</c:v>
                </c:pt>
                <c:pt idx="295813">
                  <c:v>4.1264000000000002E-2</c:v>
                </c:pt>
                <c:pt idx="295814">
                  <c:v>4.1265000000000003E-2</c:v>
                </c:pt>
                <c:pt idx="295815">
                  <c:v>4.1265999999999997E-2</c:v>
                </c:pt>
                <c:pt idx="295816">
                  <c:v>4.1265999999999997E-2</c:v>
                </c:pt>
                <c:pt idx="295817">
                  <c:v>4.1266999999999998E-2</c:v>
                </c:pt>
                <c:pt idx="295818">
                  <c:v>4.1267999999999999E-2</c:v>
                </c:pt>
                <c:pt idx="295819">
                  <c:v>4.1267999999999999E-2</c:v>
                </c:pt>
                <c:pt idx="295820">
                  <c:v>4.1269E-2</c:v>
                </c:pt>
                <c:pt idx="295821">
                  <c:v>4.1269E-2</c:v>
                </c:pt>
                <c:pt idx="295822">
                  <c:v>4.1270000000000001E-2</c:v>
                </c:pt>
                <c:pt idx="295823">
                  <c:v>4.1270000000000001E-2</c:v>
                </c:pt>
                <c:pt idx="295824">
                  <c:v>4.1271000000000002E-2</c:v>
                </c:pt>
                <c:pt idx="295825">
                  <c:v>4.1271000000000002E-2</c:v>
                </c:pt>
                <c:pt idx="295826">
                  <c:v>4.1272000000000003E-2</c:v>
                </c:pt>
                <c:pt idx="295827">
                  <c:v>4.1272000000000003E-2</c:v>
                </c:pt>
                <c:pt idx="295828">
                  <c:v>4.1272999999999997E-2</c:v>
                </c:pt>
                <c:pt idx="295829">
                  <c:v>4.1272999999999997E-2</c:v>
                </c:pt>
                <c:pt idx="295830">
                  <c:v>4.1272999999999997E-2</c:v>
                </c:pt>
                <c:pt idx="295831">
                  <c:v>4.1272999999999997E-2</c:v>
                </c:pt>
                <c:pt idx="295832">
                  <c:v>4.1272999999999997E-2</c:v>
                </c:pt>
                <c:pt idx="295833">
                  <c:v>4.1272999999999997E-2</c:v>
                </c:pt>
                <c:pt idx="295834">
                  <c:v>4.1272999999999997E-2</c:v>
                </c:pt>
                <c:pt idx="295835">
                  <c:v>4.1272999999999997E-2</c:v>
                </c:pt>
                <c:pt idx="295836">
                  <c:v>4.1272999999999997E-2</c:v>
                </c:pt>
                <c:pt idx="295837">
                  <c:v>4.1272999999999997E-2</c:v>
                </c:pt>
                <c:pt idx="295838">
                  <c:v>4.1272999999999997E-2</c:v>
                </c:pt>
                <c:pt idx="295839">
                  <c:v>4.1272999999999997E-2</c:v>
                </c:pt>
                <c:pt idx="295840">
                  <c:v>4.1272999999999997E-2</c:v>
                </c:pt>
                <c:pt idx="295841">
                  <c:v>4.1272999999999997E-2</c:v>
                </c:pt>
                <c:pt idx="295842">
                  <c:v>4.1272000000000003E-2</c:v>
                </c:pt>
                <c:pt idx="295843">
                  <c:v>4.1272000000000003E-2</c:v>
                </c:pt>
                <c:pt idx="295844">
                  <c:v>4.1271000000000002E-2</c:v>
                </c:pt>
                <c:pt idx="295845">
                  <c:v>4.1271000000000002E-2</c:v>
                </c:pt>
                <c:pt idx="295846">
                  <c:v>4.1270000000000001E-2</c:v>
                </c:pt>
                <c:pt idx="295847">
                  <c:v>4.1270000000000001E-2</c:v>
                </c:pt>
                <c:pt idx="295848">
                  <c:v>4.1269E-2</c:v>
                </c:pt>
                <c:pt idx="295849">
                  <c:v>4.1267999999999999E-2</c:v>
                </c:pt>
                <c:pt idx="295850">
                  <c:v>4.1266999999999998E-2</c:v>
                </c:pt>
                <c:pt idx="295851">
                  <c:v>4.1266999999999998E-2</c:v>
                </c:pt>
                <c:pt idx="295852">
                  <c:v>4.1265999999999997E-2</c:v>
                </c:pt>
                <c:pt idx="295853">
                  <c:v>4.1265000000000003E-2</c:v>
                </c:pt>
                <c:pt idx="295854">
                  <c:v>4.1264000000000002E-2</c:v>
                </c:pt>
                <c:pt idx="295855">
                  <c:v>4.1263000000000001E-2</c:v>
                </c:pt>
                <c:pt idx="295856">
                  <c:v>4.1262E-2</c:v>
                </c:pt>
                <c:pt idx="295857">
                  <c:v>4.1260999999999999E-2</c:v>
                </c:pt>
                <c:pt idx="295858">
                  <c:v>4.1258999999999997E-2</c:v>
                </c:pt>
                <c:pt idx="295859">
                  <c:v>4.1258000000000003E-2</c:v>
                </c:pt>
                <c:pt idx="295860">
                  <c:v>4.1257000000000002E-2</c:v>
                </c:pt>
                <c:pt idx="295861">
                  <c:v>4.1256000000000001E-2</c:v>
                </c:pt>
                <c:pt idx="295862">
                  <c:v>4.1255E-2</c:v>
                </c:pt>
                <c:pt idx="295863">
                  <c:v>4.1253999999999999E-2</c:v>
                </c:pt>
                <c:pt idx="295864">
                  <c:v>4.1251999999999997E-2</c:v>
                </c:pt>
                <c:pt idx="295865">
                  <c:v>4.1251000000000003E-2</c:v>
                </c:pt>
                <c:pt idx="295866">
                  <c:v>4.1250000000000002E-2</c:v>
                </c:pt>
                <c:pt idx="295867">
                  <c:v>4.1248E-2</c:v>
                </c:pt>
                <c:pt idx="295868">
                  <c:v>4.1246999999999999E-2</c:v>
                </c:pt>
                <c:pt idx="295869">
                  <c:v>4.1245999999999998E-2</c:v>
                </c:pt>
                <c:pt idx="295870">
                  <c:v>4.1244000000000003E-2</c:v>
                </c:pt>
                <c:pt idx="295871">
                  <c:v>4.1243000000000002E-2</c:v>
                </c:pt>
                <c:pt idx="295872">
                  <c:v>4.1242000000000001E-2</c:v>
                </c:pt>
                <c:pt idx="295873">
                  <c:v>4.1241E-2</c:v>
                </c:pt>
                <c:pt idx="295874">
                  <c:v>4.1239999999999999E-2</c:v>
                </c:pt>
                <c:pt idx="295875">
                  <c:v>4.1238999999999998E-2</c:v>
                </c:pt>
                <c:pt idx="295876">
                  <c:v>4.1237000000000003E-2</c:v>
                </c:pt>
                <c:pt idx="295877">
                  <c:v>4.1236000000000002E-2</c:v>
                </c:pt>
                <c:pt idx="295878">
                  <c:v>4.1235000000000001E-2</c:v>
                </c:pt>
                <c:pt idx="295879">
                  <c:v>4.1234E-2</c:v>
                </c:pt>
                <c:pt idx="295880">
                  <c:v>4.1232999999999999E-2</c:v>
                </c:pt>
                <c:pt idx="295881">
                  <c:v>4.1231999999999998E-2</c:v>
                </c:pt>
                <c:pt idx="295882">
                  <c:v>4.1230999999999997E-2</c:v>
                </c:pt>
                <c:pt idx="295883">
                  <c:v>4.1230000000000003E-2</c:v>
                </c:pt>
                <c:pt idx="295884">
                  <c:v>4.1229000000000002E-2</c:v>
                </c:pt>
                <c:pt idx="295885">
                  <c:v>4.1228000000000001E-2</c:v>
                </c:pt>
                <c:pt idx="295886">
                  <c:v>4.1228000000000001E-2</c:v>
                </c:pt>
                <c:pt idx="295887">
                  <c:v>4.1227E-2</c:v>
                </c:pt>
                <c:pt idx="295888">
                  <c:v>4.1225999999999999E-2</c:v>
                </c:pt>
                <c:pt idx="295889">
                  <c:v>4.1225999999999999E-2</c:v>
                </c:pt>
                <c:pt idx="295890">
                  <c:v>4.1224999999999998E-2</c:v>
                </c:pt>
                <c:pt idx="295891">
                  <c:v>4.1224999999999998E-2</c:v>
                </c:pt>
                <c:pt idx="295892">
                  <c:v>4.1223999999999997E-2</c:v>
                </c:pt>
                <c:pt idx="295893">
                  <c:v>4.1223000000000003E-2</c:v>
                </c:pt>
                <c:pt idx="295894">
                  <c:v>4.1223000000000003E-2</c:v>
                </c:pt>
                <c:pt idx="295895">
                  <c:v>4.1223000000000003E-2</c:v>
                </c:pt>
                <c:pt idx="295896">
                  <c:v>4.1223000000000003E-2</c:v>
                </c:pt>
                <c:pt idx="295897">
                  <c:v>4.1222000000000002E-2</c:v>
                </c:pt>
                <c:pt idx="295898">
                  <c:v>4.1222000000000002E-2</c:v>
                </c:pt>
                <c:pt idx="295899">
                  <c:v>4.1222000000000002E-2</c:v>
                </c:pt>
                <c:pt idx="295900">
                  <c:v>4.1222000000000002E-2</c:v>
                </c:pt>
                <c:pt idx="295901">
                  <c:v>4.1222000000000002E-2</c:v>
                </c:pt>
                <c:pt idx="295902">
                  <c:v>4.1222000000000002E-2</c:v>
                </c:pt>
                <c:pt idx="295903">
                  <c:v>4.1221000000000001E-2</c:v>
                </c:pt>
                <c:pt idx="295904">
                  <c:v>4.1221000000000001E-2</c:v>
                </c:pt>
                <c:pt idx="295905">
                  <c:v>4.1221000000000001E-2</c:v>
                </c:pt>
                <c:pt idx="295906">
                  <c:v>4.1221000000000001E-2</c:v>
                </c:pt>
                <c:pt idx="295907">
                  <c:v>4.1221000000000001E-2</c:v>
                </c:pt>
                <c:pt idx="295908">
                  <c:v>4.1221000000000001E-2</c:v>
                </c:pt>
                <c:pt idx="295909">
                  <c:v>4.1221000000000001E-2</c:v>
                </c:pt>
                <c:pt idx="295910">
                  <c:v>4.1222000000000002E-2</c:v>
                </c:pt>
                <c:pt idx="295911">
                  <c:v>4.1222000000000002E-2</c:v>
                </c:pt>
                <c:pt idx="295912">
                  <c:v>4.1222000000000002E-2</c:v>
                </c:pt>
                <c:pt idx="295913">
                  <c:v>4.1222000000000002E-2</c:v>
                </c:pt>
                <c:pt idx="295914">
                  <c:v>4.1222000000000002E-2</c:v>
                </c:pt>
                <c:pt idx="295915">
                  <c:v>4.1222000000000002E-2</c:v>
                </c:pt>
                <c:pt idx="295916">
                  <c:v>4.1222000000000002E-2</c:v>
                </c:pt>
                <c:pt idx="295917">
                  <c:v>4.1222000000000002E-2</c:v>
                </c:pt>
                <c:pt idx="295918">
                  <c:v>4.1222000000000002E-2</c:v>
                </c:pt>
                <c:pt idx="295919">
                  <c:v>4.1222000000000002E-2</c:v>
                </c:pt>
                <c:pt idx="295920">
                  <c:v>4.1222000000000002E-2</c:v>
                </c:pt>
                <c:pt idx="295921">
                  <c:v>4.1222000000000002E-2</c:v>
                </c:pt>
                <c:pt idx="295922">
                  <c:v>4.1222000000000002E-2</c:v>
                </c:pt>
                <c:pt idx="295923">
                  <c:v>4.1221000000000001E-2</c:v>
                </c:pt>
                <c:pt idx="295924">
                  <c:v>4.1221000000000001E-2</c:v>
                </c:pt>
                <c:pt idx="295925">
                  <c:v>4.1221000000000001E-2</c:v>
                </c:pt>
                <c:pt idx="295926">
                  <c:v>4.1221000000000001E-2</c:v>
                </c:pt>
                <c:pt idx="295927">
                  <c:v>4.1221000000000001E-2</c:v>
                </c:pt>
                <c:pt idx="295928">
                  <c:v>4.122E-2</c:v>
                </c:pt>
                <c:pt idx="295929">
                  <c:v>4.122E-2</c:v>
                </c:pt>
                <c:pt idx="295930">
                  <c:v>4.122E-2</c:v>
                </c:pt>
                <c:pt idx="295931">
                  <c:v>4.1218999999999999E-2</c:v>
                </c:pt>
                <c:pt idx="295932">
                  <c:v>4.1218999999999999E-2</c:v>
                </c:pt>
                <c:pt idx="295933">
                  <c:v>4.1218999999999999E-2</c:v>
                </c:pt>
                <c:pt idx="295934">
                  <c:v>4.1217999999999998E-2</c:v>
                </c:pt>
                <c:pt idx="295935">
                  <c:v>4.1217999999999998E-2</c:v>
                </c:pt>
                <c:pt idx="295936">
                  <c:v>4.1216999999999997E-2</c:v>
                </c:pt>
                <c:pt idx="295937">
                  <c:v>4.1216999999999997E-2</c:v>
                </c:pt>
                <c:pt idx="295938">
                  <c:v>4.1216000000000003E-2</c:v>
                </c:pt>
                <c:pt idx="295939">
                  <c:v>4.1216000000000003E-2</c:v>
                </c:pt>
                <c:pt idx="295940">
                  <c:v>4.1215000000000002E-2</c:v>
                </c:pt>
                <c:pt idx="295941">
                  <c:v>4.1215000000000002E-2</c:v>
                </c:pt>
                <c:pt idx="295942">
                  <c:v>4.1214000000000001E-2</c:v>
                </c:pt>
                <c:pt idx="295943">
                  <c:v>4.1214000000000001E-2</c:v>
                </c:pt>
                <c:pt idx="295944">
                  <c:v>4.1213E-2</c:v>
                </c:pt>
                <c:pt idx="295945">
                  <c:v>4.1213E-2</c:v>
                </c:pt>
                <c:pt idx="295946">
                  <c:v>4.1211999999999999E-2</c:v>
                </c:pt>
                <c:pt idx="295947">
                  <c:v>4.1210999999999998E-2</c:v>
                </c:pt>
                <c:pt idx="295948">
                  <c:v>4.1210999999999998E-2</c:v>
                </c:pt>
                <c:pt idx="295949">
                  <c:v>4.1209999999999997E-2</c:v>
                </c:pt>
                <c:pt idx="295950">
                  <c:v>4.1209999999999997E-2</c:v>
                </c:pt>
                <c:pt idx="295951">
                  <c:v>4.1209000000000003E-2</c:v>
                </c:pt>
                <c:pt idx="295952">
                  <c:v>4.1208000000000002E-2</c:v>
                </c:pt>
                <c:pt idx="295953">
                  <c:v>4.1208000000000002E-2</c:v>
                </c:pt>
                <c:pt idx="295954">
                  <c:v>4.1207000000000001E-2</c:v>
                </c:pt>
                <c:pt idx="295955">
                  <c:v>4.1207000000000001E-2</c:v>
                </c:pt>
                <c:pt idx="295956">
                  <c:v>4.1206E-2</c:v>
                </c:pt>
                <c:pt idx="295957">
                  <c:v>4.1206E-2</c:v>
                </c:pt>
                <c:pt idx="295958">
                  <c:v>4.1204999999999999E-2</c:v>
                </c:pt>
                <c:pt idx="295959">
                  <c:v>4.1204999999999999E-2</c:v>
                </c:pt>
                <c:pt idx="295960">
                  <c:v>4.1203999999999998E-2</c:v>
                </c:pt>
                <c:pt idx="295961">
                  <c:v>4.1203999999999998E-2</c:v>
                </c:pt>
                <c:pt idx="295962">
                  <c:v>4.1202999999999997E-2</c:v>
                </c:pt>
                <c:pt idx="295963">
                  <c:v>4.1202000000000003E-2</c:v>
                </c:pt>
                <c:pt idx="295964">
                  <c:v>4.1202000000000003E-2</c:v>
                </c:pt>
                <c:pt idx="295965">
                  <c:v>4.1201000000000002E-2</c:v>
                </c:pt>
                <c:pt idx="295966">
                  <c:v>4.1201000000000002E-2</c:v>
                </c:pt>
                <c:pt idx="295967">
                  <c:v>4.1200000000000001E-2</c:v>
                </c:pt>
                <c:pt idx="295968">
                  <c:v>4.1200000000000001E-2</c:v>
                </c:pt>
                <c:pt idx="295969">
                  <c:v>4.1199E-2</c:v>
                </c:pt>
                <c:pt idx="295970">
                  <c:v>4.1199E-2</c:v>
                </c:pt>
                <c:pt idx="295971">
                  <c:v>4.1197999999999999E-2</c:v>
                </c:pt>
                <c:pt idx="295972">
                  <c:v>4.1197999999999999E-2</c:v>
                </c:pt>
                <c:pt idx="295973">
                  <c:v>4.1196999999999998E-2</c:v>
                </c:pt>
                <c:pt idx="295974">
                  <c:v>4.1196999999999998E-2</c:v>
                </c:pt>
                <c:pt idx="295975">
                  <c:v>4.1196000000000003E-2</c:v>
                </c:pt>
                <c:pt idx="295976">
                  <c:v>4.1195000000000002E-2</c:v>
                </c:pt>
                <c:pt idx="295977">
                  <c:v>4.1195000000000002E-2</c:v>
                </c:pt>
                <c:pt idx="295978">
                  <c:v>4.1194000000000001E-2</c:v>
                </c:pt>
                <c:pt idx="295979">
                  <c:v>4.1194000000000001E-2</c:v>
                </c:pt>
                <c:pt idx="295980">
                  <c:v>4.1193E-2</c:v>
                </c:pt>
                <c:pt idx="295981">
                  <c:v>4.1193E-2</c:v>
                </c:pt>
                <c:pt idx="295982">
                  <c:v>4.1191999999999999E-2</c:v>
                </c:pt>
                <c:pt idx="295983">
                  <c:v>4.1191999999999999E-2</c:v>
                </c:pt>
                <c:pt idx="295984">
                  <c:v>4.1190999999999998E-2</c:v>
                </c:pt>
                <c:pt idx="295985">
                  <c:v>4.1189999999999997E-2</c:v>
                </c:pt>
                <c:pt idx="295986">
                  <c:v>4.1189999999999997E-2</c:v>
                </c:pt>
                <c:pt idx="295987">
                  <c:v>4.1189000000000003E-2</c:v>
                </c:pt>
                <c:pt idx="295988">
                  <c:v>4.1188000000000002E-2</c:v>
                </c:pt>
                <c:pt idx="295989">
                  <c:v>4.1188000000000002E-2</c:v>
                </c:pt>
                <c:pt idx="295990">
                  <c:v>4.1187000000000001E-2</c:v>
                </c:pt>
                <c:pt idx="295991">
                  <c:v>4.1186E-2</c:v>
                </c:pt>
                <c:pt idx="295992">
                  <c:v>4.1186E-2</c:v>
                </c:pt>
                <c:pt idx="295993">
                  <c:v>4.1184999999999999E-2</c:v>
                </c:pt>
                <c:pt idx="295994">
                  <c:v>4.1184999999999999E-2</c:v>
                </c:pt>
                <c:pt idx="295995">
                  <c:v>4.1183999999999998E-2</c:v>
                </c:pt>
                <c:pt idx="295996">
                  <c:v>4.1182999999999997E-2</c:v>
                </c:pt>
                <c:pt idx="295997">
                  <c:v>4.1182000000000003E-2</c:v>
                </c:pt>
                <c:pt idx="295998">
                  <c:v>4.1181000000000002E-2</c:v>
                </c:pt>
                <c:pt idx="295999">
                  <c:v>4.1180000000000001E-2</c:v>
                </c:pt>
                <c:pt idx="296000">
                  <c:v>4.1180000000000001E-2</c:v>
                </c:pt>
                <c:pt idx="296001">
                  <c:v>4.1179E-2</c:v>
                </c:pt>
                <c:pt idx="296002">
                  <c:v>4.1177999999999999E-2</c:v>
                </c:pt>
                <c:pt idx="296003">
                  <c:v>4.1176999999999998E-2</c:v>
                </c:pt>
                <c:pt idx="296004">
                  <c:v>4.1176999999999998E-2</c:v>
                </c:pt>
                <c:pt idx="296005">
                  <c:v>4.1175999999999997E-2</c:v>
                </c:pt>
                <c:pt idx="296006">
                  <c:v>4.1175000000000003E-2</c:v>
                </c:pt>
                <c:pt idx="296007">
                  <c:v>4.1174000000000002E-2</c:v>
                </c:pt>
                <c:pt idx="296008">
                  <c:v>4.1173000000000001E-2</c:v>
                </c:pt>
                <c:pt idx="296009">
                  <c:v>4.1172E-2</c:v>
                </c:pt>
                <c:pt idx="296010">
                  <c:v>4.1170999999999999E-2</c:v>
                </c:pt>
                <c:pt idx="296011">
                  <c:v>4.1169999999999998E-2</c:v>
                </c:pt>
                <c:pt idx="296012">
                  <c:v>4.1168999999999997E-2</c:v>
                </c:pt>
                <c:pt idx="296013">
                  <c:v>4.1168000000000003E-2</c:v>
                </c:pt>
                <c:pt idx="296014">
                  <c:v>4.1168000000000003E-2</c:v>
                </c:pt>
                <c:pt idx="296015">
                  <c:v>4.1167000000000002E-2</c:v>
                </c:pt>
                <c:pt idx="296016">
                  <c:v>4.1166000000000001E-2</c:v>
                </c:pt>
                <c:pt idx="296017">
                  <c:v>4.1165E-2</c:v>
                </c:pt>
                <c:pt idx="296018">
                  <c:v>4.1163999999999999E-2</c:v>
                </c:pt>
                <c:pt idx="296019">
                  <c:v>4.1162999999999998E-2</c:v>
                </c:pt>
                <c:pt idx="296020">
                  <c:v>4.1161999999999997E-2</c:v>
                </c:pt>
                <c:pt idx="296021">
                  <c:v>4.1161000000000003E-2</c:v>
                </c:pt>
                <c:pt idx="296022">
                  <c:v>4.1160000000000002E-2</c:v>
                </c:pt>
                <c:pt idx="296023">
                  <c:v>4.1160000000000002E-2</c:v>
                </c:pt>
                <c:pt idx="296024">
                  <c:v>4.1159000000000001E-2</c:v>
                </c:pt>
                <c:pt idx="296025">
                  <c:v>4.1158E-2</c:v>
                </c:pt>
                <c:pt idx="296026">
                  <c:v>4.1156999999999999E-2</c:v>
                </c:pt>
                <c:pt idx="296027">
                  <c:v>4.1156999999999999E-2</c:v>
                </c:pt>
                <c:pt idx="296028">
                  <c:v>4.1155999999999998E-2</c:v>
                </c:pt>
                <c:pt idx="296029">
                  <c:v>4.1154999999999997E-2</c:v>
                </c:pt>
                <c:pt idx="296030">
                  <c:v>4.1154000000000003E-2</c:v>
                </c:pt>
                <c:pt idx="296031">
                  <c:v>4.1153000000000002E-2</c:v>
                </c:pt>
                <c:pt idx="296032">
                  <c:v>4.1153000000000002E-2</c:v>
                </c:pt>
                <c:pt idx="296033">
                  <c:v>4.1152000000000001E-2</c:v>
                </c:pt>
                <c:pt idx="296034">
                  <c:v>4.1151E-2</c:v>
                </c:pt>
                <c:pt idx="296035">
                  <c:v>4.1149999999999999E-2</c:v>
                </c:pt>
                <c:pt idx="296036">
                  <c:v>4.1148999999999998E-2</c:v>
                </c:pt>
                <c:pt idx="296037">
                  <c:v>4.1148999999999998E-2</c:v>
                </c:pt>
                <c:pt idx="296038">
                  <c:v>4.1147999999999997E-2</c:v>
                </c:pt>
                <c:pt idx="296039">
                  <c:v>4.1147000000000003E-2</c:v>
                </c:pt>
                <c:pt idx="296040">
                  <c:v>4.1147000000000003E-2</c:v>
                </c:pt>
                <c:pt idx="296041">
                  <c:v>4.1146000000000002E-2</c:v>
                </c:pt>
                <c:pt idx="296042">
                  <c:v>4.1145000000000001E-2</c:v>
                </c:pt>
                <c:pt idx="296043">
                  <c:v>4.1144E-2</c:v>
                </c:pt>
                <c:pt idx="296044">
                  <c:v>4.1142999999999999E-2</c:v>
                </c:pt>
                <c:pt idx="296045">
                  <c:v>4.1141999999999998E-2</c:v>
                </c:pt>
                <c:pt idx="296046">
                  <c:v>4.1141999999999998E-2</c:v>
                </c:pt>
                <c:pt idx="296047">
                  <c:v>4.1140999999999997E-2</c:v>
                </c:pt>
                <c:pt idx="296048">
                  <c:v>4.1140000000000003E-2</c:v>
                </c:pt>
                <c:pt idx="296049">
                  <c:v>4.1139000000000002E-2</c:v>
                </c:pt>
                <c:pt idx="296050">
                  <c:v>4.1138000000000001E-2</c:v>
                </c:pt>
                <c:pt idx="296051">
                  <c:v>4.1137E-2</c:v>
                </c:pt>
                <c:pt idx="296052">
                  <c:v>4.1135999999999999E-2</c:v>
                </c:pt>
                <c:pt idx="296053">
                  <c:v>4.1135999999999999E-2</c:v>
                </c:pt>
                <c:pt idx="296054">
                  <c:v>4.1134999999999998E-2</c:v>
                </c:pt>
                <c:pt idx="296055">
                  <c:v>4.1133999999999997E-2</c:v>
                </c:pt>
                <c:pt idx="296056">
                  <c:v>4.1132000000000002E-2</c:v>
                </c:pt>
                <c:pt idx="296057">
                  <c:v>4.1131000000000001E-2</c:v>
                </c:pt>
                <c:pt idx="296058">
                  <c:v>4.113E-2</c:v>
                </c:pt>
                <c:pt idx="296059">
                  <c:v>4.1128999999999999E-2</c:v>
                </c:pt>
                <c:pt idx="296060">
                  <c:v>4.1127999999999998E-2</c:v>
                </c:pt>
                <c:pt idx="296061">
                  <c:v>4.1126999999999997E-2</c:v>
                </c:pt>
                <c:pt idx="296062">
                  <c:v>4.1126000000000003E-2</c:v>
                </c:pt>
                <c:pt idx="296063">
                  <c:v>4.1125000000000002E-2</c:v>
                </c:pt>
                <c:pt idx="296064">
                  <c:v>4.1124000000000001E-2</c:v>
                </c:pt>
                <c:pt idx="296065">
                  <c:v>4.1123E-2</c:v>
                </c:pt>
                <c:pt idx="296066">
                  <c:v>4.1121999999999999E-2</c:v>
                </c:pt>
                <c:pt idx="296067">
                  <c:v>4.1119999999999997E-2</c:v>
                </c:pt>
                <c:pt idx="296068">
                  <c:v>4.1119000000000003E-2</c:v>
                </c:pt>
                <c:pt idx="296069">
                  <c:v>4.1118000000000002E-2</c:v>
                </c:pt>
                <c:pt idx="296070">
                  <c:v>4.1117000000000001E-2</c:v>
                </c:pt>
                <c:pt idx="296071">
                  <c:v>4.1116E-2</c:v>
                </c:pt>
                <c:pt idx="296072">
                  <c:v>4.1113999999999998E-2</c:v>
                </c:pt>
                <c:pt idx="296073">
                  <c:v>4.1112999999999997E-2</c:v>
                </c:pt>
                <c:pt idx="296074">
                  <c:v>4.1112000000000003E-2</c:v>
                </c:pt>
                <c:pt idx="296075">
                  <c:v>4.1111000000000002E-2</c:v>
                </c:pt>
                <c:pt idx="296076">
                  <c:v>4.1110000000000001E-2</c:v>
                </c:pt>
                <c:pt idx="296077">
                  <c:v>4.1107999999999999E-2</c:v>
                </c:pt>
                <c:pt idx="296078">
                  <c:v>4.1106999999999998E-2</c:v>
                </c:pt>
                <c:pt idx="296079">
                  <c:v>4.1105999999999997E-2</c:v>
                </c:pt>
                <c:pt idx="296080">
                  <c:v>4.1104000000000002E-2</c:v>
                </c:pt>
                <c:pt idx="296081">
                  <c:v>4.1103000000000001E-2</c:v>
                </c:pt>
                <c:pt idx="296082">
                  <c:v>4.1102E-2</c:v>
                </c:pt>
                <c:pt idx="296083">
                  <c:v>4.1100999999999999E-2</c:v>
                </c:pt>
                <c:pt idx="296084">
                  <c:v>4.1099999999999998E-2</c:v>
                </c:pt>
                <c:pt idx="296085">
                  <c:v>4.1098999999999997E-2</c:v>
                </c:pt>
                <c:pt idx="296086">
                  <c:v>4.1097000000000002E-2</c:v>
                </c:pt>
                <c:pt idx="296087">
                  <c:v>4.1096000000000001E-2</c:v>
                </c:pt>
                <c:pt idx="296088">
                  <c:v>4.1095E-2</c:v>
                </c:pt>
                <c:pt idx="296089">
                  <c:v>4.1093999999999999E-2</c:v>
                </c:pt>
                <c:pt idx="296090">
                  <c:v>4.1092999999999998E-2</c:v>
                </c:pt>
                <c:pt idx="296091">
                  <c:v>4.1091999999999997E-2</c:v>
                </c:pt>
                <c:pt idx="296092">
                  <c:v>4.1091000000000003E-2</c:v>
                </c:pt>
                <c:pt idx="296093">
                  <c:v>4.1090000000000002E-2</c:v>
                </c:pt>
                <c:pt idx="296094">
                  <c:v>4.1090000000000002E-2</c:v>
                </c:pt>
                <c:pt idx="296095">
                  <c:v>4.1089000000000001E-2</c:v>
                </c:pt>
                <c:pt idx="296096">
                  <c:v>4.1088E-2</c:v>
                </c:pt>
                <c:pt idx="296097">
                  <c:v>4.1088E-2</c:v>
                </c:pt>
                <c:pt idx="296098">
                  <c:v>4.1086999999999999E-2</c:v>
                </c:pt>
                <c:pt idx="296099">
                  <c:v>4.1086999999999999E-2</c:v>
                </c:pt>
                <c:pt idx="296100">
                  <c:v>4.1085999999999998E-2</c:v>
                </c:pt>
                <c:pt idx="296101">
                  <c:v>4.1085999999999998E-2</c:v>
                </c:pt>
                <c:pt idx="296102">
                  <c:v>4.1085000000000003E-2</c:v>
                </c:pt>
                <c:pt idx="296103">
                  <c:v>4.1085000000000003E-2</c:v>
                </c:pt>
                <c:pt idx="296104">
                  <c:v>4.1085000000000003E-2</c:v>
                </c:pt>
                <c:pt idx="296105">
                  <c:v>4.1085000000000003E-2</c:v>
                </c:pt>
                <c:pt idx="296106">
                  <c:v>4.1084000000000002E-2</c:v>
                </c:pt>
                <c:pt idx="296107">
                  <c:v>4.1084000000000002E-2</c:v>
                </c:pt>
                <c:pt idx="296108">
                  <c:v>4.1085000000000003E-2</c:v>
                </c:pt>
                <c:pt idx="296109">
                  <c:v>4.1085000000000003E-2</c:v>
                </c:pt>
                <c:pt idx="296110">
                  <c:v>4.1085000000000003E-2</c:v>
                </c:pt>
                <c:pt idx="296111">
                  <c:v>4.1085000000000003E-2</c:v>
                </c:pt>
                <c:pt idx="296112">
                  <c:v>4.1085000000000003E-2</c:v>
                </c:pt>
                <c:pt idx="296113">
                  <c:v>4.1085999999999998E-2</c:v>
                </c:pt>
                <c:pt idx="296114">
                  <c:v>4.1085999999999998E-2</c:v>
                </c:pt>
                <c:pt idx="296115">
                  <c:v>4.1085999999999998E-2</c:v>
                </c:pt>
                <c:pt idx="296116">
                  <c:v>4.1085999999999998E-2</c:v>
                </c:pt>
                <c:pt idx="296117">
                  <c:v>4.1086999999999999E-2</c:v>
                </c:pt>
                <c:pt idx="296118">
                  <c:v>4.1086999999999999E-2</c:v>
                </c:pt>
                <c:pt idx="296119">
                  <c:v>4.1088E-2</c:v>
                </c:pt>
                <c:pt idx="296120">
                  <c:v>4.1089000000000001E-2</c:v>
                </c:pt>
                <c:pt idx="296121">
                  <c:v>4.1089000000000001E-2</c:v>
                </c:pt>
                <c:pt idx="296122">
                  <c:v>4.1090000000000002E-2</c:v>
                </c:pt>
                <c:pt idx="296123">
                  <c:v>4.1091000000000003E-2</c:v>
                </c:pt>
                <c:pt idx="296124">
                  <c:v>4.1091000000000003E-2</c:v>
                </c:pt>
                <c:pt idx="296125">
                  <c:v>4.1091999999999997E-2</c:v>
                </c:pt>
                <c:pt idx="296126">
                  <c:v>4.1091999999999997E-2</c:v>
                </c:pt>
                <c:pt idx="296127">
                  <c:v>4.1092999999999998E-2</c:v>
                </c:pt>
                <c:pt idx="296128">
                  <c:v>4.1093999999999999E-2</c:v>
                </c:pt>
                <c:pt idx="296129">
                  <c:v>4.1093999999999999E-2</c:v>
                </c:pt>
                <c:pt idx="296130">
                  <c:v>4.1095E-2</c:v>
                </c:pt>
                <c:pt idx="296131">
                  <c:v>4.1096000000000001E-2</c:v>
                </c:pt>
                <c:pt idx="296132">
                  <c:v>4.1096000000000001E-2</c:v>
                </c:pt>
                <c:pt idx="296133">
                  <c:v>4.1097000000000002E-2</c:v>
                </c:pt>
                <c:pt idx="296134">
                  <c:v>4.1098000000000003E-2</c:v>
                </c:pt>
                <c:pt idx="296135">
                  <c:v>4.1098000000000003E-2</c:v>
                </c:pt>
                <c:pt idx="296136">
                  <c:v>4.1098999999999997E-2</c:v>
                </c:pt>
                <c:pt idx="296137">
                  <c:v>4.1098999999999997E-2</c:v>
                </c:pt>
                <c:pt idx="296138">
                  <c:v>4.1099999999999998E-2</c:v>
                </c:pt>
                <c:pt idx="296139">
                  <c:v>4.1099999999999998E-2</c:v>
                </c:pt>
                <c:pt idx="296140">
                  <c:v>4.1100999999999999E-2</c:v>
                </c:pt>
                <c:pt idx="296141">
                  <c:v>4.1100999999999999E-2</c:v>
                </c:pt>
                <c:pt idx="296142">
                  <c:v>4.1102E-2</c:v>
                </c:pt>
                <c:pt idx="296143">
                  <c:v>4.1102E-2</c:v>
                </c:pt>
                <c:pt idx="296144">
                  <c:v>4.1103000000000001E-2</c:v>
                </c:pt>
                <c:pt idx="296145">
                  <c:v>4.1103000000000001E-2</c:v>
                </c:pt>
                <c:pt idx="296146">
                  <c:v>4.1104000000000002E-2</c:v>
                </c:pt>
                <c:pt idx="296147">
                  <c:v>4.1104000000000002E-2</c:v>
                </c:pt>
                <c:pt idx="296148">
                  <c:v>4.1105000000000003E-2</c:v>
                </c:pt>
                <c:pt idx="296149">
                  <c:v>4.1105000000000003E-2</c:v>
                </c:pt>
                <c:pt idx="296150">
                  <c:v>4.1105000000000003E-2</c:v>
                </c:pt>
                <c:pt idx="296151">
                  <c:v>4.1105999999999997E-2</c:v>
                </c:pt>
                <c:pt idx="296152">
                  <c:v>4.1105999999999997E-2</c:v>
                </c:pt>
                <c:pt idx="296153">
                  <c:v>4.1106999999999998E-2</c:v>
                </c:pt>
                <c:pt idx="296154">
                  <c:v>4.1106999999999998E-2</c:v>
                </c:pt>
                <c:pt idx="296155">
                  <c:v>4.1106999999999998E-2</c:v>
                </c:pt>
                <c:pt idx="296156">
                  <c:v>4.1107999999999999E-2</c:v>
                </c:pt>
                <c:pt idx="296157">
                  <c:v>4.1107999999999999E-2</c:v>
                </c:pt>
                <c:pt idx="296158">
                  <c:v>4.1109E-2</c:v>
                </c:pt>
                <c:pt idx="296159">
                  <c:v>4.1109E-2</c:v>
                </c:pt>
                <c:pt idx="296160">
                  <c:v>4.1110000000000001E-2</c:v>
                </c:pt>
                <c:pt idx="296161">
                  <c:v>4.1110000000000001E-2</c:v>
                </c:pt>
                <c:pt idx="296162">
                  <c:v>4.1110000000000001E-2</c:v>
                </c:pt>
                <c:pt idx="296163">
                  <c:v>4.1111000000000002E-2</c:v>
                </c:pt>
                <c:pt idx="296164">
                  <c:v>4.1111000000000002E-2</c:v>
                </c:pt>
                <c:pt idx="296165">
                  <c:v>4.1112000000000003E-2</c:v>
                </c:pt>
                <c:pt idx="296166">
                  <c:v>4.1112000000000003E-2</c:v>
                </c:pt>
                <c:pt idx="296167">
                  <c:v>4.1112999999999997E-2</c:v>
                </c:pt>
                <c:pt idx="296168">
                  <c:v>4.1112999999999997E-2</c:v>
                </c:pt>
                <c:pt idx="296169">
                  <c:v>4.1113999999999998E-2</c:v>
                </c:pt>
                <c:pt idx="296170">
                  <c:v>4.1114999999999999E-2</c:v>
                </c:pt>
                <c:pt idx="296171">
                  <c:v>4.1114999999999999E-2</c:v>
                </c:pt>
                <c:pt idx="296172">
                  <c:v>4.1116E-2</c:v>
                </c:pt>
                <c:pt idx="296173">
                  <c:v>4.1116E-2</c:v>
                </c:pt>
                <c:pt idx="296174">
                  <c:v>4.1117000000000001E-2</c:v>
                </c:pt>
                <c:pt idx="296175">
                  <c:v>4.1117000000000001E-2</c:v>
                </c:pt>
                <c:pt idx="296176">
                  <c:v>4.1118000000000002E-2</c:v>
                </c:pt>
                <c:pt idx="296177">
                  <c:v>4.1119000000000003E-2</c:v>
                </c:pt>
                <c:pt idx="296178">
                  <c:v>4.1119999999999997E-2</c:v>
                </c:pt>
                <c:pt idx="296179">
                  <c:v>4.1119999999999997E-2</c:v>
                </c:pt>
                <c:pt idx="296180">
                  <c:v>4.1120999999999998E-2</c:v>
                </c:pt>
                <c:pt idx="296181">
                  <c:v>4.1121999999999999E-2</c:v>
                </c:pt>
                <c:pt idx="296182">
                  <c:v>4.1123E-2</c:v>
                </c:pt>
                <c:pt idx="296183">
                  <c:v>4.1124000000000001E-2</c:v>
                </c:pt>
                <c:pt idx="296184">
                  <c:v>4.1124000000000001E-2</c:v>
                </c:pt>
                <c:pt idx="296185">
                  <c:v>4.1125000000000002E-2</c:v>
                </c:pt>
                <c:pt idx="296186">
                  <c:v>4.1126000000000003E-2</c:v>
                </c:pt>
                <c:pt idx="296187">
                  <c:v>4.1126999999999997E-2</c:v>
                </c:pt>
                <c:pt idx="296188">
                  <c:v>4.1126999999999997E-2</c:v>
                </c:pt>
                <c:pt idx="296189">
                  <c:v>4.1127999999999998E-2</c:v>
                </c:pt>
                <c:pt idx="296190">
                  <c:v>4.1128999999999999E-2</c:v>
                </c:pt>
                <c:pt idx="296191">
                  <c:v>4.113E-2</c:v>
                </c:pt>
                <c:pt idx="296192">
                  <c:v>4.1131000000000001E-2</c:v>
                </c:pt>
                <c:pt idx="296193">
                  <c:v>4.1132000000000002E-2</c:v>
                </c:pt>
                <c:pt idx="296194">
                  <c:v>4.1133000000000003E-2</c:v>
                </c:pt>
                <c:pt idx="296195">
                  <c:v>4.1133999999999997E-2</c:v>
                </c:pt>
                <c:pt idx="296196">
                  <c:v>4.1134999999999998E-2</c:v>
                </c:pt>
                <c:pt idx="296197">
                  <c:v>4.1135999999999999E-2</c:v>
                </c:pt>
                <c:pt idx="296198">
                  <c:v>4.1135999999999999E-2</c:v>
                </c:pt>
                <c:pt idx="296199">
                  <c:v>4.1137E-2</c:v>
                </c:pt>
                <c:pt idx="296200">
                  <c:v>4.1138000000000001E-2</c:v>
                </c:pt>
                <c:pt idx="296201">
                  <c:v>4.1139000000000002E-2</c:v>
                </c:pt>
                <c:pt idx="296202">
                  <c:v>4.1140000000000003E-2</c:v>
                </c:pt>
                <c:pt idx="296203">
                  <c:v>4.1140999999999997E-2</c:v>
                </c:pt>
                <c:pt idx="296204">
                  <c:v>4.1141999999999998E-2</c:v>
                </c:pt>
                <c:pt idx="296205">
                  <c:v>4.1142999999999999E-2</c:v>
                </c:pt>
                <c:pt idx="296206">
                  <c:v>4.1144E-2</c:v>
                </c:pt>
                <c:pt idx="296207">
                  <c:v>4.1145000000000001E-2</c:v>
                </c:pt>
                <c:pt idx="296208">
                  <c:v>4.1146000000000002E-2</c:v>
                </c:pt>
                <c:pt idx="296209">
                  <c:v>4.1147000000000003E-2</c:v>
                </c:pt>
                <c:pt idx="296210">
                  <c:v>4.1147999999999997E-2</c:v>
                </c:pt>
                <c:pt idx="296211">
                  <c:v>4.1148999999999998E-2</c:v>
                </c:pt>
                <c:pt idx="296212">
                  <c:v>4.1151E-2</c:v>
                </c:pt>
                <c:pt idx="296213">
                  <c:v>4.1152000000000001E-2</c:v>
                </c:pt>
                <c:pt idx="296214">
                  <c:v>4.1153000000000002E-2</c:v>
                </c:pt>
                <c:pt idx="296215">
                  <c:v>4.1154000000000003E-2</c:v>
                </c:pt>
                <c:pt idx="296216">
                  <c:v>4.1155999999999998E-2</c:v>
                </c:pt>
                <c:pt idx="296217">
                  <c:v>4.1156999999999999E-2</c:v>
                </c:pt>
                <c:pt idx="296218">
                  <c:v>4.1158E-2</c:v>
                </c:pt>
                <c:pt idx="296219">
                  <c:v>4.1160000000000002E-2</c:v>
                </c:pt>
                <c:pt idx="296220">
                  <c:v>4.1161000000000003E-2</c:v>
                </c:pt>
                <c:pt idx="296221">
                  <c:v>4.1161999999999997E-2</c:v>
                </c:pt>
                <c:pt idx="296222">
                  <c:v>4.1163999999999999E-2</c:v>
                </c:pt>
                <c:pt idx="296223">
                  <c:v>4.1165E-2</c:v>
                </c:pt>
                <c:pt idx="296224">
                  <c:v>4.1167000000000002E-2</c:v>
                </c:pt>
                <c:pt idx="296225">
                  <c:v>4.1168000000000003E-2</c:v>
                </c:pt>
                <c:pt idx="296226">
                  <c:v>4.1169999999999998E-2</c:v>
                </c:pt>
                <c:pt idx="296227">
                  <c:v>4.1172E-2</c:v>
                </c:pt>
                <c:pt idx="296228">
                  <c:v>4.1173000000000001E-2</c:v>
                </c:pt>
                <c:pt idx="296229">
                  <c:v>4.1175000000000003E-2</c:v>
                </c:pt>
                <c:pt idx="296230">
                  <c:v>4.1176999999999998E-2</c:v>
                </c:pt>
                <c:pt idx="296231">
                  <c:v>4.1177999999999999E-2</c:v>
                </c:pt>
                <c:pt idx="296232">
                  <c:v>4.1180000000000001E-2</c:v>
                </c:pt>
                <c:pt idx="296233">
                  <c:v>4.1182000000000003E-2</c:v>
                </c:pt>
                <c:pt idx="296234">
                  <c:v>4.1183999999999998E-2</c:v>
                </c:pt>
                <c:pt idx="296235">
                  <c:v>4.1186E-2</c:v>
                </c:pt>
                <c:pt idx="296236">
                  <c:v>4.1188000000000002E-2</c:v>
                </c:pt>
                <c:pt idx="296237">
                  <c:v>4.1189999999999997E-2</c:v>
                </c:pt>
                <c:pt idx="296238">
                  <c:v>4.1191999999999999E-2</c:v>
                </c:pt>
                <c:pt idx="296239">
                  <c:v>4.1194000000000001E-2</c:v>
                </c:pt>
                <c:pt idx="296240">
                  <c:v>4.1196000000000003E-2</c:v>
                </c:pt>
                <c:pt idx="296241">
                  <c:v>4.1197999999999999E-2</c:v>
                </c:pt>
                <c:pt idx="296242">
                  <c:v>4.1200000000000001E-2</c:v>
                </c:pt>
                <c:pt idx="296243">
                  <c:v>4.1202000000000003E-2</c:v>
                </c:pt>
                <c:pt idx="296244">
                  <c:v>4.1203999999999998E-2</c:v>
                </c:pt>
                <c:pt idx="296245">
                  <c:v>4.1207000000000001E-2</c:v>
                </c:pt>
                <c:pt idx="296246">
                  <c:v>4.1209000000000003E-2</c:v>
                </c:pt>
                <c:pt idx="296247">
                  <c:v>4.1210999999999998E-2</c:v>
                </c:pt>
                <c:pt idx="296248">
                  <c:v>4.1213E-2</c:v>
                </c:pt>
                <c:pt idx="296249">
                  <c:v>4.1215000000000002E-2</c:v>
                </c:pt>
                <c:pt idx="296250">
                  <c:v>4.1216999999999997E-2</c:v>
                </c:pt>
                <c:pt idx="296251">
                  <c:v>4.1218999999999999E-2</c:v>
                </c:pt>
                <c:pt idx="296252">
                  <c:v>4.1221000000000001E-2</c:v>
                </c:pt>
                <c:pt idx="296253">
                  <c:v>4.1223000000000003E-2</c:v>
                </c:pt>
                <c:pt idx="296254">
                  <c:v>4.1224999999999998E-2</c:v>
                </c:pt>
                <c:pt idx="296255">
                  <c:v>4.1227E-2</c:v>
                </c:pt>
                <c:pt idx="296256">
                  <c:v>4.1229000000000002E-2</c:v>
                </c:pt>
                <c:pt idx="296257">
                  <c:v>4.1230000000000003E-2</c:v>
                </c:pt>
                <c:pt idx="296258">
                  <c:v>4.1231999999999998E-2</c:v>
                </c:pt>
                <c:pt idx="296259">
                  <c:v>4.1234E-2</c:v>
                </c:pt>
                <c:pt idx="296260">
                  <c:v>4.1235000000000001E-2</c:v>
                </c:pt>
                <c:pt idx="296261">
                  <c:v>4.1237000000000003E-2</c:v>
                </c:pt>
                <c:pt idx="296262">
                  <c:v>4.1237999999999997E-2</c:v>
                </c:pt>
                <c:pt idx="296263">
                  <c:v>4.1238999999999998E-2</c:v>
                </c:pt>
                <c:pt idx="296264">
                  <c:v>4.1241E-2</c:v>
                </c:pt>
                <c:pt idx="296265">
                  <c:v>4.1242000000000001E-2</c:v>
                </c:pt>
                <c:pt idx="296266">
                  <c:v>4.1242000000000001E-2</c:v>
                </c:pt>
                <c:pt idx="296267">
                  <c:v>4.1243000000000002E-2</c:v>
                </c:pt>
                <c:pt idx="296268">
                  <c:v>4.1244000000000003E-2</c:v>
                </c:pt>
                <c:pt idx="296269">
                  <c:v>4.1244000000000003E-2</c:v>
                </c:pt>
                <c:pt idx="296270">
                  <c:v>4.1244999999999997E-2</c:v>
                </c:pt>
                <c:pt idx="296271">
                  <c:v>4.1244999999999997E-2</c:v>
                </c:pt>
                <c:pt idx="296272">
                  <c:v>4.1244999999999997E-2</c:v>
                </c:pt>
                <c:pt idx="296273">
                  <c:v>4.1244999999999997E-2</c:v>
                </c:pt>
                <c:pt idx="296274">
                  <c:v>4.1244999999999997E-2</c:v>
                </c:pt>
                <c:pt idx="296275">
                  <c:v>4.1244999999999997E-2</c:v>
                </c:pt>
                <c:pt idx="296276">
                  <c:v>4.1244999999999997E-2</c:v>
                </c:pt>
                <c:pt idx="296277">
                  <c:v>4.1244000000000003E-2</c:v>
                </c:pt>
                <c:pt idx="296278">
                  <c:v>4.1243000000000002E-2</c:v>
                </c:pt>
                <c:pt idx="296279">
                  <c:v>4.1243000000000002E-2</c:v>
                </c:pt>
                <c:pt idx="296280">
                  <c:v>4.1241E-2</c:v>
                </c:pt>
                <c:pt idx="296281">
                  <c:v>4.1239999999999999E-2</c:v>
                </c:pt>
                <c:pt idx="296282">
                  <c:v>4.1238999999999998E-2</c:v>
                </c:pt>
                <c:pt idx="296283">
                  <c:v>4.1237999999999997E-2</c:v>
                </c:pt>
                <c:pt idx="296284">
                  <c:v>4.1236000000000002E-2</c:v>
                </c:pt>
                <c:pt idx="296285">
                  <c:v>4.1234E-2</c:v>
                </c:pt>
                <c:pt idx="296286">
                  <c:v>4.1232999999999999E-2</c:v>
                </c:pt>
                <c:pt idx="296287">
                  <c:v>4.1230999999999997E-2</c:v>
                </c:pt>
                <c:pt idx="296288">
                  <c:v>4.1229000000000002E-2</c:v>
                </c:pt>
                <c:pt idx="296289">
                  <c:v>4.1225999999999999E-2</c:v>
                </c:pt>
                <c:pt idx="296290">
                  <c:v>4.1223999999999997E-2</c:v>
                </c:pt>
                <c:pt idx="296291">
                  <c:v>4.1222000000000002E-2</c:v>
                </c:pt>
                <c:pt idx="296292">
                  <c:v>4.1218999999999999E-2</c:v>
                </c:pt>
                <c:pt idx="296293">
                  <c:v>4.1216000000000003E-2</c:v>
                </c:pt>
                <c:pt idx="296294">
                  <c:v>4.1213E-2</c:v>
                </c:pt>
                <c:pt idx="296295">
                  <c:v>4.1210999999999998E-2</c:v>
                </c:pt>
                <c:pt idx="296296">
                  <c:v>4.1208000000000002E-2</c:v>
                </c:pt>
                <c:pt idx="296297">
                  <c:v>4.1204999999999999E-2</c:v>
                </c:pt>
                <c:pt idx="296298">
                  <c:v>4.1202000000000003E-2</c:v>
                </c:pt>
                <c:pt idx="296299">
                  <c:v>4.1197999999999999E-2</c:v>
                </c:pt>
                <c:pt idx="296300">
                  <c:v>4.1195000000000002E-2</c:v>
                </c:pt>
                <c:pt idx="296301">
                  <c:v>4.1191999999999999E-2</c:v>
                </c:pt>
                <c:pt idx="296302">
                  <c:v>4.1188000000000002E-2</c:v>
                </c:pt>
                <c:pt idx="296303">
                  <c:v>4.1184999999999999E-2</c:v>
                </c:pt>
                <c:pt idx="296304">
                  <c:v>4.1182000000000003E-2</c:v>
                </c:pt>
                <c:pt idx="296305">
                  <c:v>4.1177999999999999E-2</c:v>
                </c:pt>
                <c:pt idx="296306">
                  <c:v>4.1175000000000003E-2</c:v>
                </c:pt>
                <c:pt idx="296307">
                  <c:v>4.1170999999999999E-2</c:v>
                </c:pt>
                <c:pt idx="296308">
                  <c:v>4.1168000000000003E-2</c:v>
                </c:pt>
                <c:pt idx="296309">
                  <c:v>4.1165E-2</c:v>
                </c:pt>
                <c:pt idx="296310">
                  <c:v>4.1161000000000003E-2</c:v>
                </c:pt>
                <c:pt idx="296311">
                  <c:v>4.1158E-2</c:v>
                </c:pt>
                <c:pt idx="296312">
                  <c:v>4.1154999999999997E-2</c:v>
                </c:pt>
                <c:pt idx="296313">
                  <c:v>4.1152000000000001E-2</c:v>
                </c:pt>
                <c:pt idx="296314">
                  <c:v>4.1147999999999997E-2</c:v>
                </c:pt>
                <c:pt idx="296315">
                  <c:v>4.1145000000000001E-2</c:v>
                </c:pt>
                <c:pt idx="296316">
                  <c:v>4.1141999999999998E-2</c:v>
                </c:pt>
                <c:pt idx="296317">
                  <c:v>4.1139000000000002E-2</c:v>
                </c:pt>
                <c:pt idx="296318">
                  <c:v>4.1137E-2</c:v>
                </c:pt>
                <c:pt idx="296319">
                  <c:v>4.1133999999999997E-2</c:v>
                </c:pt>
                <c:pt idx="296320">
                  <c:v>4.1132000000000002E-2</c:v>
                </c:pt>
                <c:pt idx="296321">
                  <c:v>4.1128999999999999E-2</c:v>
                </c:pt>
                <c:pt idx="296322">
                  <c:v>4.1126999999999997E-2</c:v>
                </c:pt>
                <c:pt idx="296323">
                  <c:v>4.1125000000000002E-2</c:v>
                </c:pt>
                <c:pt idx="296324">
                  <c:v>4.1123E-2</c:v>
                </c:pt>
                <c:pt idx="296325">
                  <c:v>4.1120999999999998E-2</c:v>
                </c:pt>
                <c:pt idx="296326">
                  <c:v>4.1119000000000003E-2</c:v>
                </c:pt>
                <c:pt idx="296327">
                  <c:v>4.1117000000000001E-2</c:v>
                </c:pt>
                <c:pt idx="296328">
                  <c:v>4.1114999999999999E-2</c:v>
                </c:pt>
                <c:pt idx="296329">
                  <c:v>4.1113999999999998E-2</c:v>
                </c:pt>
                <c:pt idx="296330">
                  <c:v>4.1112999999999997E-2</c:v>
                </c:pt>
                <c:pt idx="296331">
                  <c:v>4.1112000000000003E-2</c:v>
                </c:pt>
                <c:pt idx="296332">
                  <c:v>4.1111000000000002E-2</c:v>
                </c:pt>
                <c:pt idx="296333">
                  <c:v>4.1110000000000001E-2</c:v>
                </c:pt>
                <c:pt idx="296334">
                  <c:v>4.1110000000000001E-2</c:v>
                </c:pt>
                <c:pt idx="296335">
                  <c:v>4.1109E-2</c:v>
                </c:pt>
                <c:pt idx="296336">
                  <c:v>4.1109E-2</c:v>
                </c:pt>
                <c:pt idx="296337">
                  <c:v>4.1109E-2</c:v>
                </c:pt>
                <c:pt idx="296338">
                  <c:v>4.1109E-2</c:v>
                </c:pt>
                <c:pt idx="296339">
                  <c:v>4.1109E-2</c:v>
                </c:pt>
                <c:pt idx="296340">
                  <c:v>4.1109E-2</c:v>
                </c:pt>
                <c:pt idx="296341">
                  <c:v>4.1109E-2</c:v>
                </c:pt>
                <c:pt idx="296342">
                  <c:v>4.1110000000000001E-2</c:v>
                </c:pt>
                <c:pt idx="296343">
                  <c:v>4.1110000000000001E-2</c:v>
                </c:pt>
                <c:pt idx="296344">
                  <c:v>4.1111000000000002E-2</c:v>
                </c:pt>
                <c:pt idx="296345">
                  <c:v>4.1112000000000003E-2</c:v>
                </c:pt>
                <c:pt idx="296346">
                  <c:v>4.1112999999999997E-2</c:v>
                </c:pt>
                <c:pt idx="296347">
                  <c:v>4.1113999999999998E-2</c:v>
                </c:pt>
                <c:pt idx="296348">
                  <c:v>4.1114999999999999E-2</c:v>
                </c:pt>
                <c:pt idx="296349">
                  <c:v>4.1116E-2</c:v>
                </c:pt>
                <c:pt idx="296350">
                  <c:v>4.1117000000000001E-2</c:v>
                </c:pt>
                <c:pt idx="296351">
                  <c:v>4.1118000000000002E-2</c:v>
                </c:pt>
                <c:pt idx="296352">
                  <c:v>4.1119999999999997E-2</c:v>
                </c:pt>
                <c:pt idx="296353">
                  <c:v>4.1120999999999998E-2</c:v>
                </c:pt>
                <c:pt idx="296354">
                  <c:v>4.1123E-2</c:v>
                </c:pt>
                <c:pt idx="296355">
                  <c:v>4.1124000000000001E-2</c:v>
                </c:pt>
                <c:pt idx="296356">
                  <c:v>4.1126000000000003E-2</c:v>
                </c:pt>
                <c:pt idx="296357">
                  <c:v>4.1127999999999998E-2</c:v>
                </c:pt>
                <c:pt idx="296358">
                  <c:v>4.1128999999999999E-2</c:v>
                </c:pt>
                <c:pt idx="296359">
                  <c:v>4.1131000000000001E-2</c:v>
                </c:pt>
                <c:pt idx="296360">
                  <c:v>4.1133000000000003E-2</c:v>
                </c:pt>
                <c:pt idx="296361">
                  <c:v>4.1133999999999997E-2</c:v>
                </c:pt>
                <c:pt idx="296362">
                  <c:v>4.1135999999999999E-2</c:v>
                </c:pt>
                <c:pt idx="296363">
                  <c:v>4.1137E-2</c:v>
                </c:pt>
                <c:pt idx="296364">
                  <c:v>4.1139000000000002E-2</c:v>
                </c:pt>
                <c:pt idx="296365">
                  <c:v>4.1140999999999997E-2</c:v>
                </c:pt>
                <c:pt idx="296366">
                  <c:v>4.1141999999999998E-2</c:v>
                </c:pt>
                <c:pt idx="296367">
                  <c:v>4.1144E-2</c:v>
                </c:pt>
                <c:pt idx="296368">
                  <c:v>4.1146000000000002E-2</c:v>
                </c:pt>
                <c:pt idx="296369">
                  <c:v>4.1147000000000003E-2</c:v>
                </c:pt>
                <c:pt idx="296370">
                  <c:v>4.1148999999999998E-2</c:v>
                </c:pt>
                <c:pt idx="296371">
                  <c:v>4.1149999999999999E-2</c:v>
                </c:pt>
                <c:pt idx="296372">
                  <c:v>4.1152000000000001E-2</c:v>
                </c:pt>
                <c:pt idx="296373">
                  <c:v>4.1153000000000002E-2</c:v>
                </c:pt>
                <c:pt idx="296374">
                  <c:v>4.1154999999999997E-2</c:v>
                </c:pt>
                <c:pt idx="296375">
                  <c:v>4.1155999999999998E-2</c:v>
                </c:pt>
                <c:pt idx="296376">
                  <c:v>4.1156999999999999E-2</c:v>
                </c:pt>
                <c:pt idx="296377">
                  <c:v>4.1158E-2</c:v>
                </c:pt>
                <c:pt idx="296378">
                  <c:v>4.1160000000000002E-2</c:v>
                </c:pt>
                <c:pt idx="296379">
                  <c:v>4.1161000000000003E-2</c:v>
                </c:pt>
                <c:pt idx="296380">
                  <c:v>4.1161999999999997E-2</c:v>
                </c:pt>
                <c:pt idx="296381">
                  <c:v>4.1162999999999998E-2</c:v>
                </c:pt>
                <c:pt idx="296382">
                  <c:v>4.1163999999999999E-2</c:v>
                </c:pt>
                <c:pt idx="296383">
                  <c:v>4.1165E-2</c:v>
                </c:pt>
                <c:pt idx="296384">
                  <c:v>4.1166000000000001E-2</c:v>
                </c:pt>
                <c:pt idx="296385">
                  <c:v>4.1167000000000002E-2</c:v>
                </c:pt>
                <c:pt idx="296386">
                  <c:v>4.1167000000000002E-2</c:v>
                </c:pt>
                <c:pt idx="296387">
                  <c:v>4.1168000000000003E-2</c:v>
                </c:pt>
                <c:pt idx="296388">
                  <c:v>4.1168999999999997E-2</c:v>
                </c:pt>
                <c:pt idx="296389">
                  <c:v>4.1168999999999997E-2</c:v>
                </c:pt>
                <c:pt idx="296390">
                  <c:v>4.1169999999999998E-2</c:v>
                </c:pt>
                <c:pt idx="296391">
                  <c:v>4.1169999999999998E-2</c:v>
                </c:pt>
                <c:pt idx="296392">
                  <c:v>4.1170999999999999E-2</c:v>
                </c:pt>
                <c:pt idx="296393">
                  <c:v>4.1170999999999999E-2</c:v>
                </c:pt>
                <c:pt idx="296394">
                  <c:v>4.1172E-2</c:v>
                </c:pt>
                <c:pt idx="296395">
                  <c:v>4.1172E-2</c:v>
                </c:pt>
                <c:pt idx="296396">
                  <c:v>4.1172E-2</c:v>
                </c:pt>
                <c:pt idx="296397">
                  <c:v>4.1172E-2</c:v>
                </c:pt>
                <c:pt idx="296398">
                  <c:v>4.1172E-2</c:v>
                </c:pt>
                <c:pt idx="296399">
                  <c:v>4.1172E-2</c:v>
                </c:pt>
                <c:pt idx="296400">
                  <c:v>4.1170999999999999E-2</c:v>
                </c:pt>
                <c:pt idx="296401">
                  <c:v>4.1170999999999999E-2</c:v>
                </c:pt>
                <c:pt idx="296402">
                  <c:v>4.1170999999999999E-2</c:v>
                </c:pt>
                <c:pt idx="296403">
                  <c:v>4.1170999999999999E-2</c:v>
                </c:pt>
                <c:pt idx="296404">
                  <c:v>4.1170999999999999E-2</c:v>
                </c:pt>
                <c:pt idx="296405">
                  <c:v>4.1169999999999998E-2</c:v>
                </c:pt>
                <c:pt idx="296406">
                  <c:v>4.1169999999999998E-2</c:v>
                </c:pt>
                <c:pt idx="296407">
                  <c:v>4.1168999999999997E-2</c:v>
                </c:pt>
                <c:pt idx="296408">
                  <c:v>4.1168000000000003E-2</c:v>
                </c:pt>
                <c:pt idx="296409">
                  <c:v>4.1168000000000003E-2</c:v>
                </c:pt>
                <c:pt idx="296410">
                  <c:v>4.1167000000000002E-2</c:v>
                </c:pt>
                <c:pt idx="296411">
                  <c:v>4.1166000000000001E-2</c:v>
                </c:pt>
                <c:pt idx="296412">
                  <c:v>4.1165E-2</c:v>
                </c:pt>
                <c:pt idx="296413">
                  <c:v>4.1163999999999999E-2</c:v>
                </c:pt>
                <c:pt idx="296414">
                  <c:v>4.1162999999999998E-2</c:v>
                </c:pt>
                <c:pt idx="296415">
                  <c:v>4.1161999999999997E-2</c:v>
                </c:pt>
                <c:pt idx="296416">
                  <c:v>4.1161000000000003E-2</c:v>
                </c:pt>
                <c:pt idx="296417">
                  <c:v>4.1160000000000002E-2</c:v>
                </c:pt>
                <c:pt idx="296418">
                  <c:v>4.1159000000000001E-2</c:v>
                </c:pt>
                <c:pt idx="296419">
                  <c:v>4.1158E-2</c:v>
                </c:pt>
                <c:pt idx="296420">
                  <c:v>4.1155999999999998E-2</c:v>
                </c:pt>
                <c:pt idx="296421">
                  <c:v>4.1154999999999997E-2</c:v>
                </c:pt>
                <c:pt idx="296422">
                  <c:v>4.1154000000000003E-2</c:v>
                </c:pt>
                <c:pt idx="296423">
                  <c:v>4.1152000000000001E-2</c:v>
                </c:pt>
                <c:pt idx="296424">
                  <c:v>4.1151E-2</c:v>
                </c:pt>
                <c:pt idx="296425">
                  <c:v>4.1149999999999999E-2</c:v>
                </c:pt>
                <c:pt idx="296426">
                  <c:v>4.1147999999999997E-2</c:v>
                </c:pt>
                <c:pt idx="296427">
                  <c:v>4.1147000000000003E-2</c:v>
                </c:pt>
                <c:pt idx="296428">
                  <c:v>4.1146000000000002E-2</c:v>
                </c:pt>
                <c:pt idx="296429">
                  <c:v>4.1144E-2</c:v>
                </c:pt>
                <c:pt idx="296430">
                  <c:v>4.1142999999999999E-2</c:v>
                </c:pt>
                <c:pt idx="296431">
                  <c:v>4.1140999999999997E-2</c:v>
                </c:pt>
                <c:pt idx="296432">
                  <c:v>4.1140000000000003E-2</c:v>
                </c:pt>
                <c:pt idx="296433">
                  <c:v>4.1138000000000001E-2</c:v>
                </c:pt>
                <c:pt idx="296434">
                  <c:v>4.1137E-2</c:v>
                </c:pt>
                <c:pt idx="296435">
                  <c:v>4.1134999999999998E-2</c:v>
                </c:pt>
                <c:pt idx="296436">
                  <c:v>4.1133999999999997E-2</c:v>
                </c:pt>
                <c:pt idx="296437">
                  <c:v>4.1132000000000002E-2</c:v>
                </c:pt>
                <c:pt idx="296438">
                  <c:v>4.1131000000000001E-2</c:v>
                </c:pt>
                <c:pt idx="296439">
                  <c:v>4.113E-2</c:v>
                </c:pt>
                <c:pt idx="296440">
                  <c:v>4.1127999999999998E-2</c:v>
                </c:pt>
                <c:pt idx="296441">
                  <c:v>4.1126999999999997E-2</c:v>
                </c:pt>
                <c:pt idx="296442">
                  <c:v>4.1126000000000003E-2</c:v>
                </c:pt>
                <c:pt idx="296443">
                  <c:v>4.1124000000000001E-2</c:v>
                </c:pt>
                <c:pt idx="296444">
                  <c:v>4.1123E-2</c:v>
                </c:pt>
                <c:pt idx="296445">
                  <c:v>4.1121999999999999E-2</c:v>
                </c:pt>
                <c:pt idx="296446">
                  <c:v>4.1119999999999997E-2</c:v>
                </c:pt>
                <c:pt idx="296447">
                  <c:v>4.1119000000000003E-2</c:v>
                </c:pt>
                <c:pt idx="296448">
                  <c:v>4.1118000000000002E-2</c:v>
                </c:pt>
                <c:pt idx="296449">
                  <c:v>4.1117000000000001E-2</c:v>
                </c:pt>
                <c:pt idx="296450">
                  <c:v>4.1116E-2</c:v>
                </c:pt>
                <c:pt idx="296451">
                  <c:v>4.1114999999999999E-2</c:v>
                </c:pt>
                <c:pt idx="296452">
                  <c:v>4.1113999999999998E-2</c:v>
                </c:pt>
                <c:pt idx="296453">
                  <c:v>4.1112999999999997E-2</c:v>
                </c:pt>
                <c:pt idx="296454">
                  <c:v>4.1112000000000003E-2</c:v>
                </c:pt>
                <c:pt idx="296455">
                  <c:v>4.1111000000000002E-2</c:v>
                </c:pt>
                <c:pt idx="296456">
                  <c:v>4.1110000000000001E-2</c:v>
                </c:pt>
                <c:pt idx="296457">
                  <c:v>4.1109E-2</c:v>
                </c:pt>
                <c:pt idx="296458">
                  <c:v>4.1107999999999999E-2</c:v>
                </c:pt>
                <c:pt idx="296459">
                  <c:v>4.1106999999999998E-2</c:v>
                </c:pt>
                <c:pt idx="296460">
                  <c:v>4.1106999999999998E-2</c:v>
                </c:pt>
                <c:pt idx="296461">
                  <c:v>4.1105999999999997E-2</c:v>
                </c:pt>
                <c:pt idx="296462">
                  <c:v>4.1105000000000003E-2</c:v>
                </c:pt>
                <c:pt idx="296463">
                  <c:v>4.1105000000000003E-2</c:v>
                </c:pt>
                <c:pt idx="296464">
                  <c:v>4.1104000000000002E-2</c:v>
                </c:pt>
                <c:pt idx="296465">
                  <c:v>4.1103000000000001E-2</c:v>
                </c:pt>
                <c:pt idx="296466">
                  <c:v>4.1103000000000001E-2</c:v>
                </c:pt>
                <c:pt idx="296467">
                  <c:v>4.1102E-2</c:v>
                </c:pt>
                <c:pt idx="296468">
                  <c:v>4.1100999999999999E-2</c:v>
                </c:pt>
                <c:pt idx="296469">
                  <c:v>4.1100999999999999E-2</c:v>
                </c:pt>
                <c:pt idx="296470">
                  <c:v>4.1099999999999998E-2</c:v>
                </c:pt>
                <c:pt idx="296471">
                  <c:v>4.1098999999999997E-2</c:v>
                </c:pt>
                <c:pt idx="296472">
                  <c:v>4.1098999999999997E-2</c:v>
                </c:pt>
                <c:pt idx="296473">
                  <c:v>4.1098000000000003E-2</c:v>
                </c:pt>
                <c:pt idx="296474">
                  <c:v>4.1098000000000003E-2</c:v>
                </c:pt>
                <c:pt idx="296475">
                  <c:v>4.1097000000000002E-2</c:v>
                </c:pt>
                <c:pt idx="296476">
                  <c:v>4.1097000000000002E-2</c:v>
                </c:pt>
                <c:pt idx="296477">
                  <c:v>4.1096000000000001E-2</c:v>
                </c:pt>
                <c:pt idx="296478">
                  <c:v>4.1096000000000001E-2</c:v>
                </c:pt>
                <c:pt idx="296479">
                  <c:v>4.1095E-2</c:v>
                </c:pt>
                <c:pt idx="296480">
                  <c:v>4.1093999999999999E-2</c:v>
                </c:pt>
                <c:pt idx="296481">
                  <c:v>4.1093999999999999E-2</c:v>
                </c:pt>
                <c:pt idx="296482">
                  <c:v>4.1092999999999998E-2</c:v>
                </c:pt>
                <c:pt idx="296483">
                  <c:v>4.1092999999999998E-2</c:v>
                </c:pt>
                <c:pt idx="296484">
                  <c:v>4.1091999999999997E-2</c:v>
                </c:pt>
                <c:pt idx="296485">
                  <c:v>4.1091999999999997E-2</c:v>
                </c:pt>
                <c:pt idx="296486">
                  <c:v>4.1091999999999997E-2</c:v>
                </c:pt>
                <c:pt idx="296487">
                  <c:v>4.1091000000000003E-2</c:v>
                </c:pt>
                <c:pt idx="296488">
                  <c:v>4.1091000000000003E-2</c:v>
                </c:pt>
                <c:pt idx="296489">
                  <c:v>4.1090000000000002E-2</c:v>
                </c:pt>
                <c:pt idx="296490">
                  <c:v>4.1090000000000002E-2</c:v>
                </c:pt>
                <c:pt idx="296491">
                  <c:v>4.1089000000000001E-2</c:v>
                </c:pt>
                <c:pt idx="296492">
                  <c:v>4.1089000000000001E-2</c:v>
                </c:pt>
                <c:pt idx="296493">
                  <c:v>4.1089000000000001E-2</c:v>
                </c:pt>
                <c:pt idx="296494">
                  <c:v>4.1089000000000001E-2</c:v>
                </c:pt>
                <c:pt idx="296495">
                  <c:v>4.1088E-2</c:v>
                </c:pt>
                <c:pt idx="296496">
                  <c:v>4.1088E-2</c:v>
                </c:pt>
                <c:pt idx="296497">
                  <c:v>4.1088E-2</c:v>
                </c:pt>
                <c:pt idx="296498">
                  <c:v>4.1088E-2</c:v>
                </c:pt>
                <c:pt idx="296499">
                  <c:v>4.1088E-2</c:v>
                </c:pt>
                <c:pt idx="296500">
                  <c:v>4.1088E-2</c:v>
                </c:pt>
                <c:pt idx="296501">
                  <c:v>4.1088E-2</c:v>
                </c:pt>
                <c:pt idx="296502">
                  <c:v>4.1089000000000001E-2</c:v>
                </c:pt>
                <c:pt idx="296503">
                  <c:v>4.1089000000000001E-2</c:v>
                </c:pt>
                <c:pt idx="296504">
                  <c:v>4.1089000000000001E-2</c:v>
                </c:pt>
                <c:pt idx="296505">
                  <c:v>4.1089000000000001E-2</c:v>
                </c:pt>
                <c:pt idx="296506">
                  <c:v>4.1090000000000002E-2</c:v>
                </c:pt>
                <c:pt idx="296507">
                  <c:v>4.1090000000000002E-2</c:v>
                </c:pt>
                <c:pt idx="296508">
                  <c:v>4.1091000000000003E-2</c:v>
                </c:pt>
                <c:pt idx="296509">
                  <c:v>4.1091999999999997E-2</c:v>
                </c:pt>
                <c:pt idx="296510">
                  <c:v>4.1091999999999997E-2</c:v>
                </c:pt>
                <c:pt idx="296511">
                  <c:v>4.1092999999999998E-2</c:v>
                </c:pt>
                <c:pt idx="296512">
                  <c:v>4.1093999999999999E-2</c:v>
                </c:pt>
                <c:pt idx="296513">
                  <c:v>4.1095E-2</c:v>
                </c:pt>
                <c:pt idx="296514">
                  <c:v>4.1095E-2</c:v>
                </c:pt>
                <c:pt idx="296515">
                  <c:v>4.1096000000000001E-2</c:v>
                </c:pt>
                <c:pt idx="296516">
                  <c:v>4.1097000000000002E-2</c:v>
                </c:pt>
                <c:pt idx="296517">
                  <c:v>4.1098000000000003E-2</c:v>
                </c:pt>
                <c:pt idx="296518">
                  <c:v>4.1099999999999998E-2</c:v>
                </c:pt>
                <c:pt idx="296519">
                  <c:v>4.1100999999999999E-2</c:v>
                </c:pt>
                <c:pt idx="296520">
                  <c:v>4.1102E-2</c:v>
                </c:pt>
                <c:pt idx="296521">
                  <c:v>4.1104000000000002E-2</c:v>
                </c:pt>
                <c:pt idx="296522">
                  <c:v>4.1105000000000003E-2</c:v>
                </c:pt>
                <c:pt idx="296523">
                  <c:v>4.1106999999999998E-2</c:v>
                </c:pt>
                <c:pt idx="296524">
                  <c:v>4.1107999999999999E-2</c:v>
                </c:pt>
                <c:pt idx="296525">
                  <c:v>4.1109E-2</c:v>
                </c:pt>
                <c:pt idx="296526">
                  <c:v>4.1111000000000002E-2</c:v>
                </c:pt>
                <c:pt idx="296527">
                  <c:v>4.1112000000000003E-2</c:v>
                </c:pt>
                <c:pt idx="296528">
                  <c:v>4.1113999999999998E-2</c:v>
                </c:pt>
                <c:pt idx="296529">
                  <c:v>4.1116E-2</c:v>
                </c:pt>
                <c:pt idx="296530">
                  <c:v>4.1117000000000001E-2</c:v>
                </c:pt>
                <c:pt idx="296531">
                  <c:v>4.1119000000000003E-2</c:v>
                </c:pt>
                <c:pt idx="296532">
                  <c:v>4.1120999999999998E-2</c:v>
                </c:pt>
                <c:pt idx="296533">
                  <c:v>4.1123E-2</c:v>
                </c:pt>
                <c:pt idx="296534">
                  <c:v>4.1125000000000002E-2</c:v>
                </c:pt>
                <c:pt idx="296535">
                  <c:v>4.1126000000000003E-2</c:v>
                </c:pt>
                <c:pt idx="296536">
                  <c:v>4.1127999999999998E-2</c:v>
                </c:pt>
                <c:pt idx="296537">
                  <c:v>4.113E-2</c:v>
                </c:pt>
                <c:pt idx="296538">
                  <c:v>4.1132000000000002E-2</c:v>
                </c:pt>
                <c:pt idx="296539">
                  <c:v>4.1133999999999997E-2</c:v>
                </c:pt>
                <c:pt idx="296540">
                  <c:v>4.1134999999999998E-2</c:v>
                </c:pt>
                <c:pt idx="296541">
                  <c:v>4.1137E-2</c:v>
                </c:pt>
                <c:pt idx="296542">
                  <c:v>4.1139000000000002E-2</c:v>
                </c:pt>
                <c:pt idx="296543">
                  <c:v>4.1140999999999997E-2</c:v>
                </c:pt>
                <c:pt idx="296544">
                  <c:v>4.1142999999999999E-2</c:v>
                </c:pt>
                <c:pt idx="296545">
                  <c:v>4.1145000000000001E-2</c:v>
                </c:pt>
                <c:pt idx="296546">
                  <c:v>4.1147000000000003E-2</c:v>
                </c:pt>
                <c:pt idx="296547">
                  <c:v>4.1148999999999998E-2</c:v>
                </c:pt>
                <c:pt idx="296548">
                  <c:v>4.1149999999999999E-2</c:v>
                </c:pt>
                <c:pt idx="296549">
                  <c:v>4.1152000000000001E-2</c:v>
                </c:pt>
                <c:pt idx="296550">
                  <c:v>4.1154000000000003E-2</c:v>
                </c:pt>
                <c:pt idx="296551">
                  <c:v>4.1155999999999998E-2</c:v>
                </c:pt>
                <c:pt idx="296552">
                  <c:v>4.1156999999999999E-2</c:v>
                </c:pt>
                <c:pt idx="296553">
                  <c:v>4.1159000000000001E-2</c:v>
                </c:pt>
                <c:pt idx="296554">
                  <c:v>4.1161000000000003E-2</c:v>
                </c:pt>
                <c:pt idx="296555">
                  <c:v>4.1162999999999998E-2</c:v>
                </c:pt>
                <c:pt idx="296556">
                  <c:v>4.1163999999999999E-2</c:v>
                </c:pt>
                <c:pt idx="296557">
                  <c:v>4.1166000000000001E-2</c:v>
                </c:pt>
                <c:pt idx="296558">
                  <c:v>4.1168000000000003E-2</c:v>
                </c:pt>
                <c:pt idx="296559">
                  <c:v>4.1168999999999997E-2</c:v>
                </c:pt>
                <c:pt idx="296560">
                  <c:v>4.1170999999999999E-2</c:v>
                </c:pt>
                <c:pt idx="296561">
                  <c:v>4.1172E-2</c:v>
                </c:pt>
                <c:pt idx="296562">
                  <c:v>4.1173000000000001E-2</c:v>
                </c:pt>
                <c:pt idx="296563">
                  <c:v>4.1175000000000003E-2</c:v>
                </c:pt>
                <c:pt idx="296564">
                  <c:v>4.1175999999999997E-2</c:v>
                </c:pt>
                <c:pt idx="296565">
                  <c:v>4.1176999999999998E-2</c:v>
                </c:pt>
                <c:pt idx="296566">
                  <c:v>4.1177999999999999E-2</c:v>
                </c:pt>
                <c:pt idx="296567">
                  <c:v>4.1179E-2</c:v>
                </c:pt>
                <c:pt idx="296568">
                  <c:v>4.1181000000000002E-2</c:v>
                </c:pt>
                <c:pt idx="296569">
                  <c:v>4.1182000000000003E-2</c:v>
                </c:pt>
                <c:pt idx="296570">
                  <c:v>4.1182999999999997E-2</c:v>
                </c:pt>
                <c:pt idx="296571">
                  <c:v>4.1182999999999997E-2</c:v>
                </c:pt>
                <c:pt idx="296572">
                  <c:v>4.1183999999999998E-2</c:v>
                </c:pt>
                <c:pt idx="296573">
                  <c:v>4.1184999999999999E-2</c:v>
                </c:pt>
                <c:pt idx="296574">
                  <c:v>4.1184999999999999E-2</c:v>
                </c:pt>
                <c:pt idx="296575">
                  <c:v>4.1186E-2</c:v>
                </c:pt>
                <c:pt idx="296576">
                  <c:v>4.1186E-2</c:v>
                </c:pt>
                <c:pt idx="296577">
                  <c:v>4.1186E-2</c:v>
                </c:pt>
                <c:pt idx="296578">
                  <c:v>4.1187000000000001E-2</c:v>
                </c:pt>
                <c:pt idx="296579">
                  <c:v>4.1187000000000001E-2</c:v>
                </c:pt>
                <c:pt idx="296580">
                  <c:v>4.1187000000000001E-2</c:v>
                </c:pt>
                <c:pt idx="296581">
                  <c:v>4.1187000000000001E-2</c:v>
                </c:pt>
                <c:pt idx="296582">
                  <c:v>4.1187000000000001E-2</c:v>
                </c:pt>
                <c:pt idx="296583">
                  <c:v>4.1187000000000001E-2</c:v>
                </c:pt>
                <c:pt idx="296584">
                  <c:v>4.1186E-2</c:v>
                </c:pt>
                <c:pt idx="296585">
                  <c:v>4.1186E-2</c:v>
                </c:pt>
                <c:pt idx="296586">
                  <c:v>4.1184999999999999E-2</c:v>
                </c:pt>
                <c:pt idx="296587">
                  <c:v>4.1184999999999999E-2</c:v>
                </c:pt>
                <c:pt idx="296588">
                  <c:v>4.1183999999999998E-2</c:v>
                </c:pt>
                <c:pt idx="296589">
                  <c:v>4.1182999999999997E-2</c:v>
                </c:pt>
                <c:pt idx="296590">
                  <c:v>4.1182999999999997E-2</c:v>
                </c:pt>
                <c:pt idx="296591">
                  <c:v>4.1182000000000003E-2</c:v>
                </c:pt>
                <c:pt idx="296592">
                  <c:v>4.1181000000000002E-2</c:v>
                </c:pt>
                <c:pt idx="296593">
                  <c:v>4.1180000000000001E-2</c:v>
                </c:pt>
                <c:pt idx="296594">
                  <c:v>4.1179E-2</c:v>
                </c:pt>
                <c:pt idx="296595">
                  <c:v>4.1177999999999999E-2</c:v>
                </c:pt>
                <c:pt idx="296596">
                  <c:v>4.1175999999999997E-2</c:v>
                </c:pt>
                <c:pt idx="296597">
                  <c:v>4.1175000000000003E-2</c:v>
                </c:pt>
                <c:pt idx="296598">
                  <c:v>4.1173000000000001E-2</c:v>
                </c:pt>
                <c:pt idx="296599">
                  <c:v>4.1172E-2</c:v>
                </c:pt>
                <c:pt idx="296600">
                  <c:v>4.1170999999999999E-2</c:v>
                </c:pt>
                <c:pt idx="296601">
                  <c:v>4.1168999999999997E-2</c:v>
                </c:pt>
                <c:pt idx="296602">
                  <c:v>4.1168000000000003E-2</c:v>
                </c:pt>
                <c:pt idx="296603">
                  <c:v>4.1166000000000001E-2</c:v>
                </c:pt>
                <c:pt idx="296604">
                  <c:v>4.1165E-2</c:v>
                </c:pt>
                <c:pt idx="296605">
                  <c:v>4.1162999999999998E-2</c:v>
                </c:pt>
                <c:pt idx="296606">
                  <c:v>4.1161999999999997E-2</c:v>
                </c:pt>
                <c:pt idx="296607">
                  <c:v>4.1160000000000002E-2</c:v>
                </c:pt>
                <c:pt idx="296608">
                  <c:v>4.1158E-2</c:v>
                </c:pt>
                <c:pt idx="296609">
                  <c:v>4.1156999999999999E-2</c:v>
                </c:pt>
                <c:pt idx="296610">
                  <c:v>4.1154999999999997E-2</c:v>
                </c:pt>
                <c:pt idx="296611">
                  <c:v>4.1153000000000002E-2</c:v>
                </c:pt>
                <c:pt idx="296612">
                  <c:v>4.1152000000000001E-2</c:v>
                </c:pt>
                <c:pt idx="296613">
                  <c:v>4.1149999999999999E-2</c:v>
                </c:pt>
                <c:pt idx="296614">
                  <c:v>4.1148999999999998E-2</c:v>
                </c:pt>
                <c:pt idx="296615">
                  <c:v>4.1147000000000003E-2</c:v>
                </c:pt>
                <c:pt idx="296616">
                  <c:v>4.1146000000000002E-2</c:v>
                </c:pt>
                <c:pt idx="296617">
                  <c:v>4.1144E-2</c:v>
                </c:pt>
                <c:pt idx="296618">
                  <c:v>4.1142999999999999E-2</c:v>
                </c:pt>
                <c:pt idx="296619">
                  <c:v>4.1141999999999998E-2</c:v>
                </c:pt>
                <c:pt idx="296620">
                  <c:v>4.1140000000000003E-2</c:v>
                </c:pt>
                <c:pt idx="296621">
                  <c:v>4.1139000000000002E-2</c:v>
                </c:pt>
                <c:pt idx="296622">
                  <c:v>4.1138000000000001E-2</c:v>
                </c:pt>
                <c:pt idx="296623">
                  <c:v>4.1135999999999999E-2</c:v>
                </c:pt>
                <c:pt idx="296624">
                  <c:v>4.1134999999999998E-2</c:v>
                </c:pt>
                <c:pt idx="296625">
                  <c:v>4.1133999999999997E-2</c:v>
                </c:pt>
                <c:pt idx="296626">
                  <c:v>4.1133000000000003E-2</c:v>
                </c:pt>
                <c:pt idx="296627">
                  <c:v>4.1133000000000003E-2</c:v>
                </c:pt>
                <c:pt idx="296628">
                  <c:v>4.1132000000000002E-2</c:v>
                </c:pt>
                <c:pt idx="296629">
                  <c:v>4.1131000000000001E-2</c:v>
                </c:pt>
                <c:pt idx="296630">
                  <c:v>4.113E-2</c:v>
                </c:pt>
                <c:pt idx="296631">
                  <c:v>4.1128999999999999E-2</c:v>
                </c:pt>
                <c:pt idx="296632">
                  <c:v>4.1128999999999999E-2</c:v>
                </c:pt>
                <c:pt idx="296633">
                  <c:v>4.1127999999999998E-2</c:v>
                </c:pt>
                <c:pt idx="296634">
                  <c:v>4.1127999999999998E-2</c:v>
                </c:pt>
                <c:pt idx="296635">
                  <c:v>4.1126999999999997E-2</c:v>
                </c:pt>
                <c:pt idx="296636">
                  <c:v>4.1126999999999997E-2</c:v>
                </c:pt>
                <c:pt idx="296637">
                  <c:v>4.1126999999999997E-2</c:v>
                </c:pt>
                <c:pt idx="296638">
                  <c:v>4.1126000000000003E-2</c:v>
                </c:pt>
                <c:pt idx="296639">
                  <c:v>4.1126000000000003E-2</c:v>
                </c:pt>
                <c:pt idx="296640">
                  <c:v>4.1126000000000003E-2</c:v>
                </c:pt>
                <c:pt idx="296641">
                  <c:v>4.1126000000000003E-2</c:v>
                </c:pt>
                <c:pt idx="296642">
                  <c:v>4.1126000000000003E-2</c:v>
                </c:pt>
                <c:pt idx="296643">
                  <c:v>4.1126000000000003E-2</c:v>
                </c:pt>
                <c:pt idx="296644">
                  <c:v>4.1126000000000003E-2</c:v>
                </c:pt>
                <c:pt idx="296645">
                  <c:v>4.1126000000000003E-2</c:v>
                </c:pt>
                <c:pt idx="296646">
                  <c:v>4.1126000000000003E-2</c:v>
                </c:pt>
                <c:pt idx="296647">
                  <c:v>4.1126000000000003E-2</c:v>
                </c:pt>
                <c:pt idx="296648">
                  <c:v>4.1126999999999997E-2</c:v>
                </c:pt>
                <c:pt idx="296649">
                  <c:v>4.1126999999999997E-2</c:v>
                </c:pt>
                <c:pt idx="296650">
                  <c:v>4.1127999999999998E-2</c:v>
                </c:pt>
                <c:pt idx="296651">
                  <c:v>4.1127999999999998E-2</c:v>
                </c:pt>
                <c:pt idx="296652">
                  <c:v>4.1128999999999999E-2</c:v>
                </c:pt>
                <c:pt idx="296653">
                  <c:v>4.1128999999999999E-2</c:v>
                </c:pt>
                <c:pt idx="296654">
                  <c:v>4.113E-2</c:v>
                </c:pt>
                <c:pt idx="296655">
                  <c:v>4.1131000000000001E-2</c:v>
                </c:pt>
                <c:pt idx="296656">
                  <c:v>4.1131000000000001E-2</c:v>
                </c:pt>
                <c:pt idx="296657">
                  <c:v>4.1132000000000002E-2</c:v>
                </c:pt>
                <c:pt idx="296658">
                  <c:v>4.1133000000000003E-2</c:v>
                </c:pt>
                <c:pt idx="296659">
                  <c:v>4.1133000000000003E-2</c:v>
                </c:pt>
                <c:pt idx="296660">
                  <c:v>4.1133999999999997E-2</c:v>
                </c:pt>
                <c:pt idx="296661">
                  <c:v>4.1134999999999998E-2</c:v>
                </c:pt>
                <c:pt idx="296662">
                  <c:v>4.1135999999999999E-2</c:v>
                </c:pt>
                <c:pt idx="296663">
                  <c:v>4.1137E-2</c:v>
                </c:pt>
                <c:pt idx="296664">
                  <c:v>4.1138000000000001E-2</c:v>
                </c:pt>
                <c:pt idx="296665">
                  <c:v>4.1139000000000002E-2</c:v>
                </c:pt>
                <c:pt idx="296666">
                  <c:v>4.1140000000000003E-2</c:v>
                </c:pt>
                <c:pt idx="296667">
                  <c:v>4.1140999999999997E-2</c:v>
                </c:pt>
                <c:pt idx="296668">
                  <c:v>4.1141999999999998E-2</c:v>
                </c:pt>
                <c:pt idx="296669">
                  <c:v>4.1144E-2</c:v>
                </c:pt>
                <c:pt idx="296670">
                  <c:v>4.1145000000000001E-2</c:v>
                </c:pt>
                <c:pt idx="296671">
                  <c:v>4.1146000000000002E-2</c:v>
                </c:pt>
                <c:pt idx="296672">
                  <c:v>4.1147000000000003E-2</c:v>
                </c:pt>
                <c:pt idx="296673">
                  <c:v>4.1148999999999998E-2</c:v>
                </c:pt>
                <c:pt idx="296674">
                  <c:v>4.1149999999999999E-2</c:v>
                </c:pt>
                <c:pt idx="296675">
                  <c:v>4.1151E-2</c:v>
                </c:pt>
                <c:pt idx="296676">
                  <c:v>4.1153000000000002E-2</c:v>
                </c:pt>
                <c:pt idx="296677">
                  <c:v>4.1154000000000003E-2</c:v>
                </c:pt>
                <c:pt idx="296678">
                  <c:v>4.1154999999999997E-2</c:v>
                </c:pt>
                <c:pt idx="296679">
                  <c:v>4.1156999999999999E-2</c:v>
                </c:pt>
                <c:pt idx="296680">
                  <c:v>4.1158E-2</c:v>
                </c:pt>
                <c:pt idx="296681">
                  <c:v>4.1159000000000001E-2</c:v>
                </c:pt>
                <c:pt idx="296682">
                  <c:v>4.1161000000000003E-2</c:v>
                </c:pt>
                <c:pt idx="296683">
                  <c:v>4.1161999999999997E-2</c:v>
                </c:pt>
                <c:pt idx="296684">
                  <c:v>4.1163999999999999E-2</c:v>
                </c:pt>
                <c:pt idx="296685">
                  <c:v>4.1165E-2</c:v>
                </c:pt>
                <c:pt idx="296686">
                  <c:v>4.1167000000000002E-2</c:v>
                </c:pt>
                <c:pt idx="296687">
                  <c:v>4.1168000000000003E-2</c:v>
                </c:pt>
                <c:pt idx="296688">
                  <c:v>4.1168999999999997E-2</c:v>
                </c:pt>
                <c:pt idx="296689">
                  <c:v>4.1170999999999999E-2</c:v>
                </c:pt>
                <c:pt idx="296690">
                  <c:v>4.1172E-2</c:v>
                </c:pt>
                <c:pt idx="296691">
                  <c:v>4.1173000000000001E-2</c:v>
                </c:pt>
                <c:pt idx="296692">
                  <c:v>4.1174000000000002E-2</c:v>
                </c:pt>
                <c:pt idx="296693">
                  <c:v>4.1175000000000003E-2</c:v>
                </c:pt>
                <c:pt idx="296694">
                  <c:v>4.1175999999999997E-2</c:v>
                </c:pt>
                <c:pt idx="296695">
                  <c:v>4.1177999999999999E-2</c:v>
                </c:pt>
                <c:pt idx="296696">
                  <c:v>4.1179E-2</c:v>
                </c:pt>
                <c:pt idx="296697">
                  <c:v>4.1180000000000001E-2</c:v>
                </c:pt>
                <c:pt idx="296698">
                  <c:v>4.1181000000000002E-2</c:v>
                </c:pt>
                <c:pt idx="296699">
                  <c:v>4.1181000000000002E-2</c:v>
                </c:pt>
                <c:pt idx="296700">
                  <c:v>4.1182000000000003E-2</c:v>
                </c:pt>
                <c:pt idx="296701">
                  <c:v>4.1182999999999997E-2</c:v>
                </c:pt>
                <c:pt idx="296702">
                  <c:v>4.1182999999999997E-2</c:v>
                </c:pt>
                <c:pt idx="296703">
                  <c:v>4.1183999999999998E-2</c:v>
                </c:pt>
                <c:pt idx="296704">
                  <c:v>4.1183999999999998E-2</c:v>
                </c:pt>
                <c:pt idx="296705">
                  <c:v>4.1184999999999999E-2</c:v>
                </c:pt>
                <c:pt idx="296706">
                  <c:v>4.1184999999999999E-2</c:v>
                </c:pt>
                <c:pt idx="296707">
                  <c:v>4.1184999999999999E-2</c:v>
                </c:pt>
                <c:pt idx="296708">
                  <c:v>4.1184999999999999E-2</c:v>
                </c:pt>
                <c:pt idx="296709">
                  <c:v>4.1186E-2</c:v>
                </c:pt>
                <c:pt idx="296710">
                  <c:v>4.1186E-2</c:v>
                </c:pt>
                <c:pt idx="296711">
                  <c:v>4.1186E-2</c:v>
                </c:pt>
                <c:pt idx="296712">
                  <c:v>4.1186E-2</c:v>
                </c:pt>
                <c:pt idx="296713">
                  <c:v>4.1184999999999999E-2</c:v>
                </c:pt>
                <c:pt idx="296714">
                  <c:v>4.1184999999999999E-2</c:v>
                </c:pt>
                <c:pt idx="296715">
                  <c:v>4.1183999999999998E-2</c:v>
                </c:pt>
                <c:pt idx="296716">
                  <c:v>4.1183999999999998E-2</c:v>
                </c:pt>
                <c:pt idx="296717">
                  <c:v>4.1183999999999998E-2</c:v>
                </c:pt>
                <c:pt idx="296718">
                  <c:v>4.1182999999999997E-2</c:v>
                </c:pt>
                <c:pt idx="296719">
                  <c:v>4.1182999999999997E-2</c:v>
                </c:pt>
                <c:pt idx="296720">
                  <c:v>4.1182000000000003E-2</c:v>
                </c:pt>
                <c:pt idx="296721">
                  <c:v>4.1181000000000002E-2</c:v>
                </c:pt>
                <c:pt idx="296722">
                  <c:v>4.1181000000000002E-2</c:v>
                </c:pt>
                <c:pt idx="296723">
                  <c:v>4.1180000000000001E-2</c:v>
                </c:pt>
                <c:pt idx="296724">
                  <c:v>4.1179E-2</c:v>
                </c:pt>
                <c:pt idx="296725">
                  <c:v>4.1177999999999999E-2</c:v>
                </c:pt>
                <c:pt idx="296726">
                  <c:v>4.1176999999999998E-2</c:v>
                </c:pt>
                <c:pt idx="296727">
                  <c:v>4.1175999999999997E-2</c:v>
                </c:pt>
                <c:pt idx="296728">
                  <c:v>4.1175000000000003E-2</c:v>
                </c:pt>
                <c:pt idx="296729">
                  <c:v>4.1174000000000002E-2</c:v>
                </c:pt>
                <c:pt idx="296730">
                  <c:v>4.1173000000000001E-2</c:v>
                </c:pt>
                <c:pt idx="296731">
                  <c:v>4.1172E-2</c:v>
                </c:pt>
                <c:pt idx="296732">
                  <c:v>4.1170999999999999E-2</c:v>
                </c:pt>
                <c:pt idx="296733">
                  <c:v>4.1170999999999999E-2</c:v>
                </c:pt>
                <c:pt idx="296734">
                  <c:v>4.1169999999999998E-2</c:v>
                </c:pt>
                <c:pt idx="296735">
                  <c:v>4.1168999999999997E-2</c:v>
                </c:pt>
                <c:pt idx="296736">
                  <c:v>4.1168000000000003E-2</c:v>
                </c:pt>
                <c:pt idx="296737">
                  <c:v>4.1167000000000002E-2</c:v>
                </c:pt>
                <c:pt idx="296738">
                  <c:v>4.1166000000000001E-2</c:v>
                </c:pt>
                <c:pt idx="296739">
                  <c:v>4.1165E-2</c:v>
                </c:pt>
                <c:pt idx="296740">
                  <c:v>4.1163999999999999E-2</c:v>
                </c:pt>
                <c:pt idx="296741">
                  <c:v>4.1162999999999998E-2</c:v>
                </c:pt>
                <c:pt idx="296742">
                  <c:v>4.1161999999999997E-2</c:v>
                </c:pt>
                <c:pt idx="296743">
                  <c:v>4.1161999999999997E-2</c:v>
                </c:pt>
                <c:pt idx="296744">
                  <c:v>4.1161000000000003E-2</c:v>
                </c:pt>
                <c:pt idx="296745">
                  <c:v>4.1160000000000002E-2</c:v>
                </c:pt>
                <c:pt idx="296746">
                  <c:v>4.1160000000000002E-2</c:v>
                </c:pt>
                <c:pt idx="296747">
                  <c:v>4.1159000000000001E-2</c:v>
                </c:pt>
                <c:pt idx="296748">
                  <c:v>4.1159000000000001E-2</c:v>
                </c:pt>
                <c:pt idx="296749">
                  <c:v>4.1158E-2</c:v>
                </c:pt>
                <c:pt idx="296750">
                  <c:v>4.1158E-2</c:v>
                </c:pt>
                <c:pt idx="296751">
                  <c:v>4.1158E-2</c:v>
                </c:pt>
                <c:pt idx="296752">
                  <c:v>4.1156999999999999E-2</c:v>
                </c:pt>
                <c:pt idx="296753">
                  <c:v>4.1156999999999999E-2</c:v>
                </c:pt>
                <c:pt idx="296754">
                  <c:v>4.1156999999999999E-2</c:v>
                </c:pt>
                <c:pt idx="296755">
                  <c:v>4.1156999999999999E-2</c:v>
                </c:pt>
                <c:pt idx="296756">
                  <c:v>4.1156999999999999E-2</c:v>
                </c:pt>
                <c:pt idx="296757">
                  <c:v>4.1156999999999999E-2</c:v>
                </c:pt>
                <c:pt idx="296758">
                  <c:v>4.1158E-2</c:v>
                </c:pt>
                <c:pt idx="296759">
                  <c:v>4.1158E-2</c:v>
                </c:pt>
                <c:pt idx="296760">
                  <c:v>4.1158E-2</c:v>
                </c:pt>
                <c:pt idx="296761">
                  <c:v>4.1158E-2</c:v>
                </c:pt>
                <c:pt idx="296762">
                  <c:v>4.1159000000000001E-2</c:v>
                </c:pt>
                <c:pt idx="296763">
                  <c:v>4.1159000000000001E-2</c:v>
                </c:pt>
                <c:pt idx="296764">
                  <c:v>4.1160000000000002E-2</c:v>
                </c:pt>
                <c:pt idx="296765">
                  <c:v>4.1161000000000003E-2</c:v>
                </c:pt>
                <c:pt idx="296766">
                  <c:v>4.1161000000000003E-2</c:v>
                </c:pt>
                <c:pt idx="296767">
                  <c:v>4.1161999999999997E-2</c:v>
                </c:pt>
                <c:pt idx="296768">
                  <c:v>4.1162999999999998E-2</c:v>
                </c:pt>
                <c:pt idx="296769">
                  <c:v>4.1163999999999999E-2</c:v>
                </c:pt>
                <c:pt idx="296770">
                  <c:v>4.1165E-2</c:v>
                </c:pt>
                <c:pt idx="296771">
                  <c:v>4.1166000000000001E-2</c:v>
                </c:pt>
                <c:pt idx="296772">
                  <c:v>4.1167000000000002E-2</c:v>
                </c:pt>
                <c:pt idx="296773">
                  <c:v>4.1168000000000003E-2</c:v>
                </c:pt>
                <c:pt idx="296774">
                  <c:v>4.1168000000000003E-2</c:v>
                </c:pt>
                <c:pt idx="296775">
                  <c:v>4.1168999999999997E-2</c:v>
                </c:pt>
                <c:pt idx="296776">
                  <c:v>4.1169999999999998E-2</c:v>
                </c:pt>
                <c:pt idx="296777">
                  <c:v>4.1172E-2</c:v>
                </c:pt>
                <c:pt idx="296778">
                  <c:v>4.1173000000000001E-2</c:v>
                </c:pt>
                <c:pt idx="296779">
                  <c:v>4.1174000000000002E-2</c:v>
                </c:pt>
                <c:pt idx="296780">
                  <c:v>4.1175000000000003E-2</c:v>
                </c:pt>
                <c:pt idx="296781">
                  <c:v>4.1175999999999997E-2</c:v>
                </c:pt>
                <c:pt idx="296782">
                  <c:v>4.1176999999999998E-2</c:v>
                </c:pt>
                <c:pt idx="296783">
                  <c:v>4.1177999999999999E-2</c:v>
                </c:pt>
                <c:pt idx="296784">
                  <c:v>4.1179E-2</c:v>
                </c:pt>
                <c:pt idx="296785">
                  <c:v>4.1180000000000001E-2</c:v>
                </c:pt>
                <c:pt idx="296786">
                  <c:v>4.1180000000000001E-2</c:v>
                </c:pt>
                <c:pt idx="296787">
                  <c:v>4.1181000000000002E-2</c:v>
                </c:pt>
                <c:pt idx="296788">
                  <c:v>4.1182000000000003E-2</c:v>
                </c:pt>
                <c:pt idx="296789">
                  <c:v>4.1182999999999997E-2</c:v>
                </c:pt>
                <c:pt idx="296790">
                  <c:v>4.1183999999999998E-2</c:v>
                </c:pt>
                <c:pt idx="296791">
                  <c:v>4.1183999999999998E-2</c:v>
                </c:pt>
                <c:pt idx="296792">
                  <c:v>4.1184999999999999E-2</c:v>
                </c:pt>
                <c:pt idx="296793">
                  <c:v>4.1184999999999999E-2</c:v>
                </c:pt>
                <c:pt idx="296794">
                  <c:v>4.1186E-2</c:v>
                </c:pt>
                <c:pt idx="296795">
                  <c:v>4.1186E-2</c:v>
                </c:pt>
                <c:pt idx="296796">
                  <c:v>4.1186E-2</c:v>
                </c:pt>
                <c:pt idx="296797">
                  <c:v>4.1187000000000001E-2</c:v>
                </c:pt>
                <c:pt idx="296798">
                  <c:v>4.1187000000000001E-2</c:v>
                </c:pt>
                <c:pt idx="296799">
                  <c:v>4.1187000000000001E-2</c:v>
                </c:pt>
                <c:pt idx="296800">
                  <c:v>4.1187000000000001E-2</c:v>
                </c:pt>
                <c:pt idx="296801">
                  <c:v>4.1187000000000001E-2</c:v>
                </c:pt>
                <c:pt idx="296802">
                  <c:v>4.1187000000000001E-2</c:v>
                </c:pt>
                <c:pt idx="296803">
                  <c:v>4.1186E-2</c:v>
                </c:pt>
                <c:pt idx="296804">
                  <c:v>4.1186E-2</c:v>
                </c:pt>
                <c:pt idx="296805">
                  <c:v>4.1186E-2</c:v>
                </c:pt>
                <c:pt idx="296806">
                  <c:v>4.1184999999999999E-2</c:v>
                </c:pt>
                <c:pt idx="296807">
                  <c:v>4.1184999999999999E-2</c:v>
                </c:pt>
                <c:pt idx="296808">
                  <c:v>4.1183999999999998E-2</c:v>
                </c:pt>
                <c:pt idx="296809">
                  <c:v>4.1182999999999997E-2</c:v>
                </c:pt>
                <c:pt idx="296810">
                  <c:v>4.1182000000000003E-2</c:v>
                </c:pt>
                <c:pt idx="296811">
                  <c:v>4.1181000000000002E-2</c:v>
                </c:pt>
                <c:pt idx="296812">
                  <c:v>4.1180000000000001E-2</c:v>
                </c:pt>
                <c:pt idx="296813">
                  <c:v>4.1179E-2</c:v>
                </c:pt>
                <c:pt idx="296814">
                  <c:v>4.1177999999999999E-2</c:v>
                </c:pt>
                <c:pt idx="296815">
                  <c:v>4.1176999999999998E-2</c:v>
                </c:pt>
                <c:pt idx="296816">
                  <c:v>4.1175999999999997E-2</c:v>
                </c:pt>
                <c:pt idx="296817">
                  <c:v>4.1175000000000003E-2</c:v>
                </c:pt>
                <c:pt idx="296818">
                  <c:v>4.1174000000000002E-2</c:v>
                </c:pt>
                <c:pt idx="296819">
                  <c:v>4.1172E-2</c:v>
                </c:pt>
                <c:pt idx="296820">
                  <c:v>4.1170999999999999E-2</c:v>
                </c:pt>
                <c:pt idx="296821">
                  <c:v>4.1168999999999997E-2</c:v>
                </c:pt>
                <c:pt idx="296822">
                  <c:v>4.1168000000000003E-2</c:v>
                </c:pt>
                <c:pt idx="296823">
                  <c:v>4.1166000000000001E-2</c:v>
                </c:pt>
                <c:pt idx="296824">
                  <c:v>4.1163999999999999E-2</c:v>
                </c:pt>
                <c:pt idx="296825">
                  <c:v>4.1162999999999998E-2</c:v>
                </c:pt>
                <c:pt idx="296826">
                  <c:v>4.1161000000000003E-2</c:v>
                </c:pt>
                <c:pt idx="296827">
                  <c:v>4.1160000000000002E-2</c:v>
                </c:pt>
                <c:pt idx="296828">
                  <c:v>4.1158E-2</c:v>
                </c:pt>
                <c:pt idx="296829">
                  <c:v>4.1156999999999999E-2</c:v>
                </c:pt>
                <c:pt idx="296830">
                  <c:v>4.1154999999999997E-2</c:v>
                </c:pt>
                <c:pt idx="296831">
                  <c:v>4.1153000000000002E-2</c:v>
                </c:pt>
                <c:pt idx="296832">
                  <c:v>4.1151E-2</c:v>
                </c:pt>
                <c:pt idx="296833">
                  <c:v>4.1149999999999999E-2</c:v>
                </c:pt>
                <c:pt idx="296834">
                  <c:v>4.1147999999999997E-2</c:v>
                </c:pt>
                <c:pt idx="296835">
                  <c:v>4.1146000000000002E-2</c:v>
                </c:pt>
                <c:pt idx="296836">
                  <c:v>4.1145000000000001E-2</c:v>
                </c:pt>
                <c:pt idx="296837">
                  <c:v>4.1142999999999999E-2</c:v>
                </c:pt>
                <c:pt idx="296838">
                  <c:v>4.1141999999999998E-2</c:v>
                </c:pt>
                <c:pt idx="296839">
                  <c:v>4.1140000000000003E-2</c:v>
                </c:pt>
                <c:pt idx="296840">
                  <c:v>4.1139000000000002E-2</c:v>
                </c:pt>
                <c:pt idx="296841">
                  <c:v>4.1137E-2</c:v>
                </c:pt>
                <c:pt idx="296842">
                  <c:v>4.1135999999999999E-2</c:v>
                </c:pt>
                <c:pt idx="296843">
                  <c:v>4.1134999999999998E-2</c:v>
                </c:pt>
                <c:pt idx="296844">
                  <c:v>4.1133000000000003E-2</c:v>
                </c:pt>
                <c:pt idx="296845">
                  <c:v>4.1132000000000002E-2</c:v>
                </c:pt>
                <c:pt idx="296846">
                  <c:v>4.1131000000000001E-2</c:v>
                </c:pt>
                <c:pt idx="296847">
                  <c:v>4.113E-2</c:v>
                </c:pt>
                <c:pt idx="296848">
                  <c:v>4.1128999999999999E-2</c:v>
                </c:pt>
                <c:pt idx="296849">
                  <c:v>4.1127999999999998E-2</c:v>
                </c:pt>
                <c:pt idx="296850">
                  <c:v>4.1126999999999997E-2</c:v>
                </c:pt>
                <c:pt idx="296851">
                  <c:v>4.1126000000000003E-2</c:v>
                </c:pt>
                <c:pt idx="296852">
                  <c:v>4.1126000000000003E-2</c:v>
                </c:pt>
                <c:pt idx="296853">
                  <c:v>4.1125000000000002E-2</c:v>
                </c:pt>
                <c:pt idx="296854">
                  <c:v>4.1124000000000001E-2</c:v>
                </c:pt>
                <c:pt idx="296855">
                  <c:v>4.1124000000000001E-2</c:v>
                </c:pt>
                <c:pt idx="296856">
                  <c:v>4.1123E-2</c:v>
                </c:pt>
                <c:pt idx="296857">
                  <c:v>4.1123E-2</c:v>
                </c:pt>
                <c:pt idx="296858">
                  <c:v>4.1123E-2</c:v>
                </c:pt>
                <c:pt idx="296859">
                  <c:v>4.1123E-2</c:v>
                </c:pt>
                <c:pt idx="296860">
                  <c:v>4.1123E-2</c:v>
                </c:pt>
                <c:pt idx="296861">
                  <c:v>4.1123E-2</c:v>
                </c:pt>
                <c:pt idx="296862">
                  <c:v>4.1123E-2</c:v>
                </c:pt>
                <c:pt idx="296863">
                  <c:v>4.1124000000000001E-2</c:v>
                </c:pt>
                <c:pt idx="296864">
                  <c:v>4.1124000000000001E-2</c:v>
                </c:pt>
                <c:pt idx="296865">
                  <c:v>4.1124000000000001E-2</c:v>
                </c:pt>
                <c:pt idx="296866">
                  <c:v>4.1125000000000002E-2</c:v>
                </c:pt>
                <c:pt idx="296867">
                  <c:v>4.1125000000000002E-2</c:v>
                </c:pt>
                <c:pt idx="296868">
                  <c:v>4.1126000000000003E-2</c:v>
                </c:pt>
                <c:pt idx="296869">
                  <c:v>4.1126000000000003E-2</c:v>
                </c:pt>
                <c:pt idx="296870">
                  <c:v>4.1126999999999997E-2</c:v>
                </c:pt>
                <c:pt idx="296871">
                  <c:v>4.1127999999999998E-2</c:v>
                </c:pt>
                <c:pt idx="296872">
                  <c:v>4.1128999999999999E-2</c:v>
                </c:pt>
                <c:pt idx="296873">
                  <c:v>4.113E-2</c:v>
                </c:pt>
                <c:pt idx="296874">
                  <c:v>4.1131000000000001E-2</c:v>
                </c:pt>
                <c:pt idx="296875">
                  <c:v>4.1132000000000002E-2</c:v>
                </c:pt>
                <c:pt idx="296876">
                  <c:v>4.1133000000000003E-2</c:v>
                </c:pt>
                <c:pt idx="296877">
                  <c:v>4.1133999999999997E-2</c:v>
                </c:pt>
                <c:pt idx="296878">
                  <c:v>4.1134999999999998E-2</c:v>
                </c:pt>
                <c:pt idx="296879">
                  <c:v>4.1135999999999999E-2</c:v>
                </c:pt>
                <c:pt idx="296880">
                  <c:v>4.1137E-2</c:v>
                </c:pt>
                <c:pt idx="296881">
                  <c:v>4.1138000000000001E-2</c:v>
                </c:pt>
                <c:pt idx="296882">
                  <c:v>4.1140000000000003E-2</c:v>
                </c:pt>
                <c:pt idx="296883">
                  <c:v>4.1140999999999997E-2</c:v>
                </c:pt>
                <c:pt idx="296884">
                  <c:v>4.1141999999999998E-2</c:v>
                </c:pt>
                <c:pt idx="296885">
                  <c:v>4.1142999999999999E-2</c:v>
                </c:pt>
                <c:pt idx="296886">
                  <c:v>4.1145000000000001E-2</c:v>
                </c:pt>
                <c:pt idx="296887">
                  <c:v>4.1146000000000002E-2</c:v>
                </c:pt>
                <c:pt idx="296888">
                  <c:v>4.1147000000000003E-2</c:v>
                </c:pt>
                <c:pt idx="296889">
                  <c:v>4.1147999999999997E-2</c:v>
                </c:pt>
                <c:pt idx="296890">
                  <c:v>4.1148999999999998E-2</c:v>
                </c:pt>
                <c:pt idx="296891">
                  <c:v>4.1149999999999999E-2</c:v>
                </c:pt>
                <c:pt idx="296892">
                  <c:v>4.1151E-2</c:v>
                </c:pt>
                <c:pt idx="296893">
                  <c:v>4.1153000000000002E-2</c:v>
                </c:pt>
                <c:pt idx="296894">
                  <c:v>4.1154000000000003E-2</c:v>
                </c:pt>
                <c:pt idx="296895">
                  <c:v>4.1154999999999997E-2</c:v>
                </c:pt>
                <c:pt idx="296896">
                  <c:v>4.1155999999999998E-2</c:v>
                </c:pt>
                <c:pt idx="296897">
                  <c:v>4.1156999999999999E-2</c:v>
                </c:pt>
                <c:pt idx="296898">
                  <c:v>4.1158E-2</c:v>
                </c:pt>
                <c:pt idx="296899">
                  <c:v>4.1159000000000001E-2</c:v>
                </c:pt>
                <c:pt idx="296900">
                  <c:v>4.1160000000000002E-2</c:v>
                </c:pt>
                <c:pt idx="296901">
                  <c:v>4.1160000000000002E-2</c:v>
                </c:pt>
                <c:pt idx="296902">
                  <c:v>4.1161000000000003E-2</c:v>
                </c:pt>
                <c:pt idx="296903">
                  <c:v>4.1161999999999997E-2</c:v>
                </c:pt>
                <c:pt idx="296904">
                  <c:v>4.1162999999999998E-2</c:v>
                </c:pt>
                <c:pt idx="296905">
                  <c:v>4.1162999999999998E-2</c:v>
                </c:pt>
                <c:pt idx="296906">
                  <c:v>4.1163999999999999E-2</c:v>
                </c:pt>
                <c:pt idx="296907">
                  <c:v>4.1165E-2</c:v>
                </c:pt>
                <c:pt idx="296908">
                  <c:v>4.1165E-2</c:v>
                </c:pt>
                <c:pt idx="296909">
                  <c:v>4.1166000000000001E-2</c:v>
                </c:pt>
                <c:pt idx="296910">
                  <c:v>4.1166000000000001E-2</c:v>
                </c:pt>
                <c:pt idx="296911">
                  <c:v>4.1167000000000002E-2</c:v>
                </c:pt>
                <c:pt idx="296912">
                  <c:v>4.1167000000000002E-2</c:v>
                </c:pt>
                <c:pt idx="296913">
                  <c:v>4.1168000000000003E-2</c:v>
                </c:pt>
                <c:pt idx="296914">
                  <c:v>4.1168000000000003E-2</c:v>
                </c:pt>
                <c:pt idx="296915">
                  <c:v>4.1168000000000003E-2</c:v>
                </c:pt>
                <c:pt idx="296916">
                  <c:v>4.1168000000000003E-2</c:v>
                </c:pt>
                <c:pt idx="296917">
                  <c:v>4.1168999999999997E-2</c:v>
                </c:pt>
                <c:pt idx="296918">
                  <c:v>4.1168999999999997E-2</c:v>
                </c:pt>
                <c:pt idx="296919">
                  <c:v>4.1168999999999997E-2</c:v>
                </c:pt>
                <c:pt idx="296920">
                  <c:v>4.1168999999999997E-2</c:v>
                </c:pt>
                <c:pt idx="296921">
                  <c:v>4.1169999999999998E-2</c:v>
                </c:pt>
                <c:pt idx="296922">
                  <c:v>4.1169999999999998E-2</c:v>
                </c:pt>
                <c:pt idx="296923">
                  <c:v>4.1169999999999998E-2</c:v>
                </c:pt>
                <c:pt idx="296924">
                  <c:v>4.1169999999999998E-2</c:v>
                </c:pt>
                <c:pt idx="296925">
                  <c:v>4.1169999999999998E-2</c:v>
                </c:pt>
                <c:pt idx="296926">
                  <c:v>4.1169999999999998E-2</c:v>
                </c:pt>
                <c:pt idx="296927">
                  <c:v>4.1169999999999998E-2</c:v>
                </c:pt>
                <c:pt idx="296928">
                  <c:v>4.1169999999999998E-2</c:v>
                </c:pt>
                <c:pt idx="296929">
                  <c:v>4.1169999999999998E-2</c:v>
                </c:pt>
                <c:pt idx="296930">
                  <c:v>4.1169999999999998E-2</c:v>
                </c:pt>
                <c:pt idx="296931">
                  <c:v>4.1169999999999998E-2</c:v>
                </c:pt>
                <c:pt idx="296932">
                  <c:v>4.1170999999999999E-2</c:v>
                </c:pt>
                <c:pt idx="296933">
                  <c:v>4.1170999999999999E-2</c:v>
                </c:pt>
                <c:pt idx="296934">
                  <c:v>4.1170999999999999E-2</c:v>
                </c:pt>
                <c:pt idx="296935">
                  <c:v>4.1170999999999999E-2</c:v>
                </c:pt>
                <c:pt idx="296936">
                  <c:v>4.1170999999999999E-2</c:v>
                </c:pt>
                <c:pt idx="296937">
                  <c:v>4.1170999999999999E-2</c:v>
                </c:pt>
                <c:pt idx="296938">
                  <c:v>4.1170999999999999E-2</c:v>
                </c:pt>
                <c:pt idx="296939">
                  <c:v>4.1170999999999999E-2</c:v>
                </c:pt>
                <c:pt idx="296940">
                  <c:v>4.1170999999999999E-2</c:v>
                </c:pt>
                <c:pt idx="296941">
                  <c:v>4.1170999999999999E-2</c:v>
                </c:pt>
                <c:pt idx="296942">
                  <c:v>4.1170999999999999E-2</c:v>
                </c:pt>
                <c:pt idx="296943">
                  <c:v>4.1170999999999999E-2</c:v>
                </c:pt>
                <c:pt idx="296944">
                  <c:v>4.1170999999999999E-2</c:v>
                </c:pt>
                <c:pt idx="296945">
                  <c:v>4.1172E-2</c:v>
                </c:pt>
                <c:pt idx="296946">
                  <c:v>4.1172E-2</c:v>
                </c:pt>
                <c:pt idx="296947">
                  <c:v>4.1172E-2</c:v>
                </c:pt>
                <c:pt idx="296948">
                  <c:v>4.1172E-2</c:v>
                </c:pt>
                <c:pt idx="296949">
                  <c:v>4.1172E-2</c:v>
                </c:pt>
                <c:pt idx="296950">
                  <c:v>4.1172E-2</c:v>
                </c:pt>
                <c:pt idx="296951">
                  <c:v>4.1172E-2</c:v>
                </c:pt>
                <c:pt idx="296952">
                  <c:v>4.1172E-2</c:v>
                </c:pt>
                <c:pt idx="296953">
                  <c:v>4.1173000000000001E-2</c:v>
                </c:pt>
                <c:pt idx="296954">
                  <c:v>4.1173000000000001E-2</c:v>
                </c:pt>
                <c:pt idx="296955">
                  <c:v>4.1173000000000001E-2</c:v>
                </c:pt>
                <c:pt idx="296956">
                  <c:v>4.1173000000000001E-2</c:v>
                </c:pt>
                <c:pt idx="296957">
                  <c:v>4.1174000000000002E-2</c:v>
                </c:pt>
                <c:pt idx="296958">
                  <c:v>4.1174000000000002E-2</c:v>
                </c:pt>
                <c:pt idx="296959">
                  <c:v>4.1174000000000002E-2</c:v>
                </c:pt>
                <c:pt idx="296960">
                  <c:v>4.1174000000000002E-2</c:v>
                </c:pt>
                <c:pt idx="296961">
                  <c:v>4.1175000000000003E-2</c:v>
                </c:pt>
                <c:pt idx="296962">
                  <c:v>4.1175000000000003E-2</c:v>
                </c:pt>
                <c:pt idx="296963">
                  <c:v>4.1175000000000003E-2</c:v>
                </c:pt>
                <c:pt idx="296964">
                  <c:v>4.1175000000000003E-2</c:v>
                </c:pt>
                <c:pt idx="296965">
                  <c:v>4.1175999999999997E-2</c:v>
                </c:pt>
                <c:pt idx="296966">
                  <c:v>4.1175999999999997E-2</c:v>
                </c:pt>
                <c:pt idx="296967">
                  <c:v>4.1175999999999997E-2</c:v>
                </c:pt>
                <c:pt idx="296968">
                  <c:v>4.1176999999999998E-2</c:v>
                </c:pt>
                <c:pt idx="296969">
                  <c:v>4.1176999999999998E-2</c:v>
                </c:pt>
                <c:pt idx="296970">
                  <c:v>4.1177999999999999E-2</c:v>
                </c:pt>
                <c:pt idx="296971">
                  <c:v>4.1177999999999999E-2</c:v>
                </c:pt>
                <c:pt idx="296972">
                  <c:v>4.1177999999999999E-2</c:v>
                </c:pt>
                <c:pt idx="296973">
                  <c:v>4.1179E-2</c:v>
                </c:pt>
                <c:pt idx="296974">
                  <c:v>4.1179E-2</c:v>
                </c:pt>
                <c:pt idx="296975">
                  <c:v>4.1180000000000001E-2</c:v>
                </c:pt>
                <c:pt idx="296976">
                  <c:v>4.1180000000000001E-2</c:v>
                </c:pt>
                <c:pt idx="296977">
                  <c:v>4.1181000000000002E-2</c:v>
                </c:pt>
                <c:pt idx="296978">
                  <c:v>4.1181000000000002E-2</c:v>
                </c:pt>
                <c:pt idx="296979">
                  <c:v>4.1182000000000003E-2</c:v>
                </c:pt>
                <c:pt idx="296980">
                  <c:v>4.1182000000000003E-2</c:v>
                </c:pt>
                <c:pt idx="296981">
                  <c:v>4.1182999999999997E-2</c:v>
                </c:pt>
                <c:pt idx="296982">
                  <c:v>4.1183999999999998E-2</c:v>
                </c:pt>
                <c:pt idx="296983">
                  <c:v>4.1183999999999998E-2</c:v>
                </c:pt>
                <c:pt idx="296984">
                  <c:v>4.1184999999999999E-2</c:v>
                </c:pt>
                <c:pt idx="296985">
                  <c:v>4.1184999999999999E-2</c:v>
                </c:pt>
                <c:pt idx="296986">
                  <c:v>4.1186E-2</c:v>
                </c:pt>
                <c:pt idx="296987">
                  <c:v>4.1187000000000001E-2</c:v>
                </c:pt>
                <c:pt idx="296988">
                  <c:v>4.1187000000000001E-2</c:v>
                </c:pt>
                <c:pt idx="296989">
                  <c:v>4.1188000000000002E-2</c:v>
                </c:pt>
                <c:pt idx="296990">
                  <c:v>4.1189000000000003E-2</c:v>
                </c:pt>
                <c:pt idx="296991">
                  <c:v>4.1189999999999997E-2</c:v>
                </c:pt>
                <c:pt idx="296992">
                  <c:v>4.1190999999999998E-2</c:v>
                </c:pt>
                <c:pt idx="296993">
                  <c:v>4.1190999999999998E-2</c:v>
                </c:pt>
                <c:pt idx="296994">
                  <c:v>4.1191999999999999E-2</c:v>
                </c:pt>
                <c:pt idx="296995">
                  <c:v>4.1193E-2</c:v>
                </c:pt>
                <c:pt idx="296996">
                  <c:v>4.1193E-2</c:v>
                </c:pt>
                <c:pt idx="296997">
                  <c:v>4.1194000000000001E-2</c:v>
                </c:pt>
                <c:pt idx="296998">
                  <c:v>4.1195000000000002E-2</c:v>
                </c:pt>
                <c:pt idx="296999">
                  <c:v>4.1195000000000002E-2</c:v>
                </c:pt>
                <c:pt idx="297000">
                  <c:v>4.1196000000000003E-2</c:v>
                </c:pt>
                <c:pt idx="297001">
                  <c:v>4.1196999999999998E-2</c:v>
                </c:pt>
                <c:pt idx="297002">
                  <c:v>4.1197999999999999E-2</c:v>
                </c:pt>
                <c:pt idx="297003">
                  <c:v>4.1197999999999999E-2</c:v>
                </c:pt>
                <c:pt idx="297004">
                  <c:v>4.1199E-2</c:v>
                </c:pt>
                <c:pt idx="297005">
                  <c:v>4.1200000000000001E-2</c:v>
                </c:pt>
                <c:pt idx="297006">
                  <c:v>4.1200000000000001E-2</c:v>
                </c:pt>
                <c:pt idx="297007">
                  <c:v>4.1201000000000002E-2</c:v>
                </c:pt>
                <c:pt idx="297008">
                  <c:v>4.1202000000000003E-2</c:v>
                </c:pt>
                <c:pt idx="297009">
                  <c:v>4.1202000000000003E-2</c:v>
                </c:pt>
                <c:pt idx="297010">
                  <c:v>4.1202999999999997E-2</c:v>
                </c:pt>
                <c:pt idx="297011">
                  <c:v>4.1202999999999997E-2</c:v>
                </c:pt>
                <c:pt idx="297012">
                  <c:v>4.1202999999999997E-2</c:v>
                </c:pt>
                <c:pt idx="297013">
                  <c:v>4.1203999999999998E-2</c:v>
                </c:pt>
                <c:pt idx="297014">
                  <c:v>4.1203999999999998E-2</c:v>
                </c:pt>
                <c:pt idx="297015">
                  <c:v>4.1204999999999999E-2</c:v>
                </c:pt>
                <c:pt idx="297016">
                  <c:v>4.1204999999999999E-2</c:v>
                </c:pt>
                <c:pt idx="297017">
                  <c:v>4.1204999999999999E-2</c:v>
                </c:pt>
                <c:pt idx="297018">
                  <c:v>4.1206E-2</c:v>
                </c:pt>
                <c:pt idx="297019">
                  <c:v>4.1206E-2</c:v>
                </c:pt>
                <c:pt idx="297020">
                  <c:v>4.1206E-2</c:v>
                </c:pt>
                <c:pt idx="297021">
                  <c:v>4.1206E-2</c:v>
                </c:pt>
                <c:pt idx="297022">
                  <c:v>4.1206E-2</c:v>
                </c:pt>
                <c:pt idx="297023">
                  <c:v>4.1206E-2</c:v>
                </c:pt>
                <c:pt idx="297024">
                  <c:v>4.1206E-2</c:v>
                </c:pt>
                <c:pt idx="297025">
                  <c:v>4.1206E-2</c:v>
                </c:pt>
                <c:pt idx="297026">
                  <c:v>4.1206E-2</c:v>
                </c:pt>
                <c:pt idx="297027">
                  <c:v>4.1206E-2</c:v>
                </c:pt>
                <c:pt idx="297028">
                  <c:v>4.1204999999999999E-2</c:v>
                </c:pt>
                <c:pt idx="297029">
                  <c:v>4.1204999999999999E-2</c:v>
                </c:pt>
                <c:pt idx="297030">
                  <c:v>4.1204999999999999E-2</c:v>
                </c:pt>
                <c:pt idx="297031">
                  <c:v>4.1203999999999998E-2</c:v>
                </c:pt>
                <c:pt idx="297032">
                  <c:v>4.1203999999999998E-2</c:v>
                </c:pt>
                <c:pt idx="297033">
                  <c:v>4.1203999999999998E-2</c:v>
                </c:pt>
                <c:pt idx="297034">
                  <c:v>4.1202999999999997E-2</c:v>
                </c:pt>
                <c:pt idx="297035">
                  <c:v>4.1202999999999997E-2</c:v>
                </c:pt>
                <c:pt idx="297036">
                  <c:v>4.1202000000000003E-2</c:v>
                </c:pt>
                <c:pt idx="297037">
                  <c:v>4.1202000000000003E-2</c:v>
                </c:pt>
                <c:pt idx="297038">
                  <c:v>4.1201000000000002E-2</c:v>
                </c:pt>
                <c:pt idx="297039">
                  <c:v>4.1201000000000002E-2</c:v>
                </c:pt>
                <c:pt idx="297040">
                  <c:v>4.1200000000000001E-2</c:v>
                </c:pt>
                <c:pt idx="297041">
                  <c:v>4.1199E-2</c:v>
                </c:pt>
                <c:pt idx="297042">
                  <c:v>4.1199E-2</c:v>
                </c:pt>
                <c:pt idx="297043">
                  <c:v>4.1197999999999999E-2</c:v>
                </c:pt>
                <c:pt idx="297044">
                  <c:v>4.1196999999999998E-2</c:v>
                </c:pt>
                <c:pt idx="297045">
                  <c:v>4.1196000000000003E-2</c:v>
                </c:pt>
                <c:pt idx="297046">
                  <c:v>4.1195000000000002E-2</c:v>
                </c:pt>
                <c:pt idx="297047">
                  <c:v>4.1195000000000002E-2</c:v>
                </c:pt>
                <c:pt idx="297048">
                  <c:v>4.1194000000000001E-2</c:v>
                </c:pt>
                <c:pt idx="297049">
                  <c:v>4.1193E-2</c:v>
                </c:pt>
                <c:pt idx="297050">
                  <c:v>4.1191999999999999E-2</c:v>
                </c:pt>
                <c:pt idx="297051">
                  <c:v>4.1190999999999998E-2</c:v>
                </c:pt>
                <c:pt idx="297052">
                  <c:v>4.1189999999999997E-2</c:v>
                </c:pt>
                <c:pt idx="297053">
                  <c:v>4.1189000000000003E-2</c:v>
                </c:pt>
                <c:pt idx="297054">
                  <c:v>4.1188000000000002E-2</c:v>
                </c:pt>
                <c:pt idx="297055">
                  <c:v>4.1187000000000001E-2</c:v>
                </c:pt>
                <c:pt idx="297056">
                  <c:v>4.1186E-2</c:v>
                </c:pt>
                <c:pt idx="297057">
                  <c:v>4.1184999999999999E-2</c:v>
                </c:pt>
                <c:pt idx="297058">
                  <c:v>4.1182999999999997E-2</c:v>
                </c:pt>
                <c:pt idx="297059">
                  <c:v>4.1182000000000003E-2</c:v>
                </c:pt>
                <c:pt idx="297060">
                  <c:v>4.1181000000000002E-2</c:v>
                </c:pt>
                <c:pt idx="297061">
                  <c:v>4.1180000000000001E-2</c:v>
                </c:pt>
                <c:pt idx="297062">
                  <c:v>4.1179E-2</c:v>
                </c:pt>
                <c:pt idx="297063">
                  <c:v>4.1176999999999998E-2</c:v>
                </c:pt>
                <c:pt idx="297064">
                  <c:v>4.1175999999999997E-2</c:v>
                </c:pt>
                <c:pt idx="297065">
                  <c:v>4.1175000000000003E-2</c:v>
                </c:pt>
                <c:pt idx="297066">
                  <c:v>4.1173000000000001E-2</c:v>
                </c:pt>
                <c:pt idx="297067">
                  <c:v>4.1172E-2</c:v>
                </c:pt>
                <c:pt idx="297068">
                  <c:v>4.1169999999999998E-2</c:v>
                </c:pt>
                <c:pt idx="297069">
                  <c:v>4.1168999999999997E-2</c:v>
                </c:pt>
                <c:pt idx="297070">
                  <c:v>4.1168000000000003E-2</c:v>
                </c:pt>
                <c:pt idx="297071">
                  <c:v>4.1166000000000001E-2</c:v>
                </c:pt>
                <c:pt idx="297072">
                  <c:v>4.1165E-2</c:v>
                </c:pt>
                <c:pt idx="297073">
                  <c:v>4.1163999999999999E-2</c:v>
                </c:pt>
                <c:pt idx="297074">
                  <c:v>4.1162999999999998E-2</c:v>
                </c:pt>
                <c:pt idx="297075">
                  <c:v>4.1161000000000003E-2</c:v>
                </c:pt>
                <c:pt idx="297076">
                  <c:v>4.1160000000000002E-2</c:v>
                </c:pt>
                <c:pt idx="297077">
                  <c:v>4.1159000000000001E-2</c:v>
                </c:pt>
                <c:pt idx="297078">
                  <c:v>4.1158E-2</c:v>
                </c:pt>
                <c:pt idx="297079">
                  <c:v>4.1155999999999998E-2</c:v>
                </c:pt>
                <c:pt idx="297080">
                  <c:v>4.1154999999999997E-2</c:v>
                </c:pt>
                <c:pt idx="297081">
                  <c:v>4.1154000000000003E-2</c:v>
                </c:pt>
                <c:pt idx="297082">
                  <c:v>4.1153000000000002E-2</c:v>
                </c:pt>
                <c:pt idx="297083">
                  <c:v>4.1153000000000002E-2</c:v>
                </c:pt>
                <c:pt idx="297084">
                  <c:v>4.1152000000000001E-2</c:v>
                </c:pt>
                <c:pt idx="297085">
                  <c:v>4.1151E-2</c:v>
                </c:pt>
                <c:pt idx="297086">
                  <c:v>4.1151E-2</c:v>
                </c:pt>
                <c:pt idx="297087">
                  <c:v>4.1149999999999999E-2</c:v>
                </c:pt>
                <c:pt idx="297088">
                  <c:v>4.1149999999999999E-2</c:v>
                </c:pt>
                <c:pt idx="297089">
                  <c:v>4.1149999999999999E-2</c:v>
                </c:pt>
                <c:pt idx="297090">
                  <c:v>4.1149999999999999E-2</c:v>
                </c:pt>
                <c:pt idx="297091">
                  <c:v>4.1149999999999999E-2</c:v>
                </c:pt>
                <c:pt idx="297092">
                  <c:v>4.1149999999999999E-2</c:v>
                </c:pt>
                <c:pt idx="297093">
                  <c:v>4.1149999999999999E-2</c:v>
                </c:pt>
                <c:pt idx="297094">
                  <c:v>4.1151E-2</c:v>
                </c:pt>
                <c:pt idx="297095">
                  <c:v>4.1151E-2</c:v>
                </c:pt>
                <c:pt idx="297096">
                  <c:v>4.1152000000000001E-2</c:v>
                </c:pt>
                <c:pt idx="297097">
                  <c:v>4.1153000000000002E-2</c:v>
                </c:pt>
                <c:pt idx="297098">
                  <c:v>4.1154000000000003E-2</c:v>
                </c:pt>
                <c:pt idx="297099">
                  <c:v>4.1154999999999997E-2</c:v>
                </c:pt>
                <c:pt idx="297100">
                  <c:v>4.1155999999999998E-2</c:v>
                </c:pt>
                <c:pt idx="297101">
                  <c:v>4.1158E-2</c:v>
                </c:pt>
                <c:pt idx="297102">
                  <c:v>4.1159000000000001E-2</c:v>
                </c:pt>
                <c:pt idx="297103">
                  <c:v>4.1161000000000003E-2</c:v>
                </c:pt>
                <c:pt idx="297104">
                  <c:v>4.1162999999999998E-2</c:v>
                </c:pt>
                <c:pt idx="297105">
                  <c:v>4.1163999999999999E-2</c:v>
                </c:pt>
                <c:pt idx="297106">
                  <c:v>4.1167000000000002E-2</c:v>
                </c:pt>
                <c:pt idx="297107">
                  <c:v>4.1168999999999997E-2</c:v>
                </c:pt>
                <c:pt idx="297108">
                  <c:v>4.1170999999999999E-2</c:v>
                </c:pt>
                <c:pt idx="297109">
                  <c:v>4.1174000000000002E-2</c:v>
                </c:pt>
                <c:pt idx="297110">
                  <c:v>4.1175999999999997E-2</c:v>
                </c:pt>
                <c:pt idx="297111">
                  <c:v>4.1179E-2</c:v>
                </c:pt>
                <c:pt idx="297112">
                  <c:v>4.1181000000000002E-2</c:v>
                </c:pt>
                <c:pt idx="297113">
                  <c:v>4.1183999999999998E-2</c:v>
                </c:pt>
                <c:pt idx="297114">
                  <c:v>4.1187000000000001E-2</c:v>
                </c:pt>
                <c:pt idx="297115">
                  <c:v>4.1189999999999997E-2</c:v>
                </c:pt>
                <c:pt idx="297116">
                  <c:v>4.1193E-2</c:v>
                </c:pt>
                <c:pt idx="297117">
                  <c:v>4.1196000000000003E-2</c:v>
                </c:pt>
                <c:pt idx="297118">
                  <c:v>4.1199E-2</c:v>
                </c:pt>
                <c:pt idx="297119">
                  <c:v>4.1202000000000003E-2</c:v>
                </c:pt>
                <c:pt idx="297120">
                  <c:v>4.1204999999999999E-2</c:v>
                </c:pt>
                <c:pt idx="297121">
                  <c:v>4.1208000000000002E-2</c:v>
                </c:pt>
                <c:pt idx="297122">
                  <c:v>4.1210999999999998E-2</c:v>
                </c:pt>
                <c:pt idx="297123">
                  <c:v>4.1214000000000001E-2</c:v>
                </c:pt>
                <c:pt idx="297124">
                  <c:v>4.1217999999999998E-2</c:v>
                </c:pt>
                <c:pt idx="297125">
                  <c:v>4.122E-2</c:v>
                </c:pt>
                <c:pt idx="297126">
                  <c:v>4.1223000000000003E-2</c:v>
                </c:pt>
                <c:pt idx="297127">
                  <c:v>4.1225999999999999E-2</c:v>
                </c:pt>
                <c:pt idx="297128">
                  <c:v>4.1229000000000002E-2</c:v>
                </c:pt>
                <c:pt idx="297129">
                  <c:v>4.1231999999999998E-2</c:v>
                </c:pt>
                <c:pt idx="297130">
                  <c:v>4.1235000000000001E-2</c:v>
                </c:pt>
                <c:pt idx="297131">
                  <c:v>4.1237000000000003E-2</c:v>
                </c:pt>
                <c:pt idx="297132">
                  <c:v>4.1239999999999999E-2</c:v>
                </c:pt>
                <c:pt idx="297133">
                  <c:v>4.1242000000000001E-2</c:v>
                </c:pt>
                <c:pt idx="297134">
                  <c:v>4.1244999999999997E-2</c:v>
                </c:pt>
                <c:pt idx="297135">
                  <c:v>4.1246999999999999E-2</c:v>
                </c:pt>
                <c:pt idx="297136">
                  <c:v>4.1249000000000001E-2</c:v>
                </c:pt>
                <c:pt idx="297137">
                  <c:v>4.1251000000000003E-2</c:v>
                </c:pt>
                <c:pt idx="297138">
                  <c:v>4.1252999999999998E-2</c:v>
                </c:pt>
                <c:pt idx="297139">
                  <c:v>4.1255E-2</c:v>
                </c:pt>
                <c:pt idx="297140">
                  <c:v>4.1256000000000001E-2</c:v>
                </c:pt>
                <c:pt idx="297141">
                  <c:v>4.1258000000000003E-2</c:v>
                </c:pt>
                <c:pt idx="297142">
                  <c:v>4.1258999999999997E-2</c:v>
                </c:pt>
                <c:pt idx="297143">
                  <c:v>4.1259999999999998E-2</c:v>
                </c:pt>
                <c:pt idx="297144">
                  <c:v>4.1260999999999999E-2</c:v>
                </c:pt>
                <c:pt idx="297145">
                  <c:v>4.1262E-2</c:v>
                </c:pt>
                <c:pt idx="297146">
                  <c:v>4.1263000000000001E-2</c:v>
                </c:pt>
                <c:pt idx="297147">
                  <c:v>4.1263000000000001E-2</c:v>
                </c:pt>
                <c:pt idx="297148">
                  <c:v>4.1264000000000002E-2</c:v>
                </c:pt>
                <c:pt idx="297149">
                  <c:v>4.1264000000000002E-2</c:v>
                </c:pt>
                <c:pt idx="297150">
                  <c:v>4.1264000000000002E-2</c:v>
                </c:pt>
                <c:pt idx="297151">
                  <c:v>4.1264000000000002E-2</c:v>
                </c:pt>
                <c:pt idx="297152">
                  <c:v>4.1264000000000002E-2</c:v>
                </c:pt>
                <c:pt idx="297153">
                  <c:v>4.1264000000000002E-2</c:v>
                </c:pt>
                <c:pt idx="297154">
                  <c:v>4.1264000000000002E-2</c:v>
                </c:pt>
                <c:pt idx="297155">
                  <c:v>4.1263000000000001E-2</c:v>
                </c:pt>
                <c:pt idx="297156">
                  <c:v>4.1263000000000001E-2</c:v>
                </c:pt>
                <c:pt idx="297157">
                  <c:v>4.1262E-2</c:v>
                </c:pt>
                <c:pt idx="297158">
                  <c:v>4.1260999999999999E-2</c:v>
                </c:pt>
                <c:pt idx="297159">
                  <c:v>4.1260999999999999E-2</c:v>
                </c:pt>
                <c:pt idx="297160">
                  <c:v>4.1259999999999998E-2</c:v>
                </c:pt>
                <c:pt idx="297161">
                  <c:v>4.1258000000000003E-2</c:v>
                </c:pt>
                <c:pt idx="297162">
                  <c:v>4.1257000000000002E-2</c:v>
                </c:pt>
                <c:pt idx="297163">
                  <c:v>4.1256000000000001E-2</c:v>
                </c:pt>
                <c:pt idx="297164">
                  <c:v>4.1255E-2</c:v>
                </c:pt>
                <c:pt idx="297165">
                  <c:v>4.1253999999999999E-2</c:v>
                </c:pt>
                <c:pt idx="297166">
                  <c:v>4.1252999999999998E-2</c:v>
                </c:pt>
                <c:pt idx="297167">
                  <c:v>4.1251000000000003E-2</c:v>
                </c:pt>
                <c:pt idx="297168">
                  <c:v>4.1250000000000002E-2</c:v>
                </c:pt>
                <c:pt idx="297169">
                  <c:v>4.1249000000000001E-2</c:v>
                </c:pt>
                <c:pt idx="297170">
                  <c:v>4.1246999999999999E-2</c:v>
                </c:pt>
                <c:pt idx="297171">
                  <c:v>4.1245999999999998E-2</c:v>
                </c:pt>
                <c:pt idx="297172">
                  <c:v>4.1244999999999997E-2</c:v>
                </c:pt>
                <c:pt idx="297173">
                  <c:v>4.1243000000000002E-2</c:v>
                </c:pt>
                <c:pt idx="297174">
                  <c:v>4.1242000000000001E-2</c:v>
                </c:pt>
                <c:pt idx="297175">
                  <c:v>4.1239999999999999E-2</c:v>
                </c:pt>
                <c:pt idx="297176">
                  <c:v>4.1238999999999998E-2</c:v>
                </c:pt>
                <c:pt idx="297177">
                  <c:v>4.1237999999999997E-2</c:v>
                </c:pt>
                <c:pt idx="297178">
                  <c:v>4.1236000000000002E-2</c:v>
                </c:pt>
                <c:pt idx="297179">
                  <c:v>4.1235000000000001E-2</c:v>
                </c:pt>
                <c:pt idx="297180">
                  <c:v>4.1234E-2</c:v>
                </c:pt>
                <c:pt idx="297181">
                  <c:v>4.1232999999999999E-2</c:v>
                </c:pt>
                <c:pt idx="297182">
                  <c:v>4.1230999999999997E-2</c:v>
                </c:pt>
                <c:pt idx="297183">
                  <c:v>4.1230000000000003E-2</c:v>
                </c:pt>
                <c:pt idx="297184">
                  <c:v>4.1229000000000002E-2</c:v>
                </c:pt>
                <c:pt idx="297185">
                  <c:v>4.1228000000000001E-2</c:v>
                </c:pt>
                <c:pt idx="297186">
                  <c:v>4.1227E-2</c:v>
                </c:pt>
                <c:pt idx="297187">
                  <c:v>4.1225999999999999E-2</c:v>
                </c:pt>
                <c:pt idx="297188">
                  <c:v>4.1224999999999998E-2</c:v>
                </c:pt>
                <c:pt idx="297189">
                  <c:v>4.1223999999999997E-2</c:v>
                </c:pt>
                <c:pt idx="297190">
                  <c:v>4.1223000000000003E-2</c:v>
                </c:pt>
                <c:pt idx="297191">
                  <c:v>4.1222000000000002E-2</c:v>
                </c:pt>
                <c:pt idx="297192">
                  <c:v>4.1222000000000002E-2</c:v>
                </c:pt>
                <c:pt idx="297193">
                  <c:v>4.1221000000000001E-2</c:v>
                </c:pt>
                <c:pt idx="297194">
                  <c:v>4.122E-2</c:v>
                </c:pt>
                <c:pt idx="297195">
                  <c:v>4.122E-2</c:v>
                </c:pt>
                <c:pt idx="297196">
                  <c:v>4.1218999999999999E-2</c:v>
                </c:pt>
                <c:pt idx="297197">
                  <c:v>4.1218999999999999E-2</c:v>
                </c:pt>
                <c:pt idx="297198">
                  <c:v>4.1218999999999999E-2</c:v>
                </c:pt>
                <c:pt idx="297199">
                  <c:v>4.1218999999999999E-2</c:v>
                </c:pt>
                <c:pt idx="297200">
                  <c:v>4.1218999999999999E-2</c:v>
                </c:pt>
                <c:pt idx="297201">
                  <c:v>4.122E-2</c:v>
                </c:pt>
                <c:pt idx="297202">
                  <c:v>4.122E-2</c:v>
                </c:pt>
                <c:pt idx="297203">
                  <c:v>4.1221000000000001E-2</c:v>
                </c:pt>
                <c:pt idx="297204">
                  <c:v>4.1222000000000002E-2</c:v>
                </c:pt>
                <c:pt idx="297205">
                  <c:v>4.1223999999999997E-2</c:v>
                </c:pt>
                <c:pt idx="297206">
                  <c:v>4.1224999999999998E-2</c:v>
                </c:pt>
                <c:pt idx="297207">
                  <c:v>4.1227E-2</c:v>
                </c:pt>
                <c:pt idx="297208">
                  <c:v>4.1229000000000002E-2</c:v>
                </c:pt>
                <c:pt idx="297209">
                  <c:v>4.1231999999999998E-2</c:v>
                </c:pt>
                <c:pt idx="297210">
                  <c:v>4.1235000000000001E-2</c:v>
                </c:pt>
                <c:pt idx="297211">
                  <c:v>4.1237999999999997E-2</c:v>
                </c:pt>
                <c:pt idx="297212">
                  <c:v>4.1242000000000001E-2</c:v>
                </c:pt>
                <c:pt idx="297213">
                  <c:v>4.1246999999999999E-2</c:v>
                </c:pt>
                <c:pt idx="297214">
                  <c:v>4.1251999999999997E-2</c:v>
                </c:pt>
                <c:pt idx="297215">
                  <c:v>4.1257000000000002E-2</c:v>
                </c:pt>
                <c:pt idx="297216">
                  <c:v>4.1263000000000001E-2</c:v>
                </c:pt>
                <c:pt idx="297217">
                  <c:v>4.1270000000000001E-2</c:v>
                </c:pt>
                <c:pt idx="297218">
                  <c:v>4.1277000000000001E-2</c:v>
                </c:pt>
                <c:pt idx="297219">
                  <c:v>4.1285000000000002E-2</c:v>
                </c:pt>
                <c:pt idx="297220">
                  <c:v>4.1293000000000003E-2</c:v>
                </c:pt>
                <c:pt idx="297221">
                  <c:v>4.1302999999999999E-2</c:v>
                </c:pt>
                <c:pt idx="297222">
                  <c:v>4.1312000000000001E-2</c:v>
                </c:pt>
                <c:pt idx="297223">
                  <c:v>4.1322999999999999E-2</c:v>
                </c:pt>
                <c:pt idx="297224">
                  <c:v>4.1334000000000003E-2</c:v>
                </c:pt>
                <c:pt idx="297225">
                  <c:v>4.1347000000000002E-2</c:v>
                </c:pt>
                <c:pt idx="297226">
                  <c:v>4.1360000000000001E-2</c:v>
                </c:pt>
                <c:pt idx="297227">
                  <c:v>4.1373E-2</c:v>
                </c:pt>
                <c:pt idx="297228">
                  <c:v>4.1388000000000001E-2</c:v>
                </c:pt>
                <c:pt idx="297229">
                  <c:v>4.1403000000000002E-2</c:v>
                </c:pt>
                <c:pt idx="297230">
                  <c:v>4.1419999999999998E-2</c:v>
                </c:pt>
                <c:pt idx="297231">
                  <c:v>4.1437000000000002E-2</c:v>
                </c:pt>
                <c:pt idx="297232">
                  <c:v>4.1454999999999999E-2</c:v>
                </c:pt>
                <c:pt idx="297233">
                  <c:v>4.1473999999999997E-2</c:v>
                </c:pt>
                <c:pt idx="297234">
                  <c:v>4.1493000000000002E-2</c:v>
                </c:pt>
                <c:pt idx="297235">
                  <c:v>4.1514000000000002E-2</c:v>
                </c:pt>
                <c:pt idx="297236">
                  <c:v>4.1535999999999997E-2</c:v>
                </c:pt>
                <c:pt idx="297237">
                  <c:v>4.1557999999999998E-2</c:v>
                </c:pt>
                <c:pt idx="297238">
                  <c:v>4.1582000000000001E-2</c:v>
                </c:pt>
                <c:pt idx="297239">
                  <c:v>4.1605999999999997E-2</c:v>
                </c:pt>
                <c:pt idx="297240">
                  <c:v>4.1631000000000001E-2</c:v>
                </c:pt>
                <c:pt idx="297241">
                  <c:v>4.1657E-2</c:v>
                </c:pt>
                <c:pt idx="297242">
                  <c:v>4.1683999999999999E-2</c:v>
                </c:pt>
                <c:pt idx="297243">
                  <c:v>4.1710999999999998E-2</c:v>
                </c:pt>
                <c:pt idx="297244">
                  <c:v>4.1739999999999999E-2</c:v>
                </c:pt>
                <c:pt idx="297245">
                  <c:v>4.1769000000000001E-2</c:v>
                </c:pt>
                <c:pt idx="297246">
                  <c:v>4.1799000000000003E-2</c:v>
                </c:pt>
                <c:pt idx="297247">
                  <c:v>4.1829999999999999E-2</c:v>
                </c:pt>
                <c:pt idx="297248">
                  <c:v>4.1862000000000003E-2</c:v>
                </c:pt>
                <c:pt idx="297249">
                  <c:v>4.1894000000000001E-2</c:v>
                </c:pt>
                <c:pt idx="297250">
                  <c:v>4.1926999999999999E-2</c:v>
                </c:pt>
                <c:pt idx="297251">
                  <c:v>4.1960999999999998E-2</c:v>
                </c:pt>
                <c:pt idx="297252">
                  <c:v>4.1994999999999998E-2</c:v>
                </c:pt>
                <c:pt idx="297253">
                  <c:v>4.2029999999999998E-2</c:v>
                </c:pt>
                <c:pt idx="297254">
                  <c:v>4.2064999999999998E-2</c:v>
                </c:pt>
                <c:pt idx="297255">
                  <c:v>4.2101E-2</c:v>
                </c:pt>
                <c:pt idx="297256">
                  <c:v>4.2137000000000001E-2</c:v>
                </c:pt>
                <c:pt idx="297257">
                  <c:v>4.2173000000000002E-2</c:v>
                </c:pt>
                <c:pt idx="297258">
                  <c:v>4.2209999999999998E-2</c:v>
                </c:pt>
                <c:pt idx="297259">
                  <c:v>4.2248000000000001E-2</c:v>
                </c:pt>
                <c:pt idx="297260">
                  <c:v>4.2285000000000003E-2</c:v>
                </c:pt>
                <c:pt idx="297261">
                  <c:v>4.2323E-2</c:v>
                </c:pt>
                <c:pt idx="297262">
                  <c:v>4.2361000000000003E-2</c:v>
                </c:pt>
                <c:pt idx="297263">
                  <c:v>4.24E-2</c:v>
                </c:pt>
                <c:pt idx="297264">
                  <c:v>4.2437999999999997E-2</c:v>
                </c:pt>
                <c:pt idx="297265">
                  <c:v>4.2476E-2</c:v>
                </c:pt>
                <c:pt idx="297266">
                  <c:v>4.2514999999999997E-2</c:v>
                </c:pt>
                <c:pt idx="297267">
                  <c:v>4.2553000000000001E-2</c:v>
                </c:pt>
                <c:pt idx="297268">
                  <c:v>4.2590999999999997E-2</c:v>
                </c:pt>
                <c:pt idx="297269">
                  <c:v>4.2629E-2</c:v>
                </c:pt>
                <c:pt idx="297270">
                  <c:v>4.2666999999999997E-2</c:v>
                </c:pt>
                <c:pt idx="297271">
                  <c:v>4.2705E-2</c:v>
                </c:pt>
                <c:pt idx="297272">
                  <c:v>4.2743000000000003E-2</c:v>
                </c:pt>
                <c:pt idx="297273">
                  <c:v>4.2779999999999999E-2</c:v>
                </c:pt>
                <c:pt idx="297274">
                  <c:v>4.2817000000000001E-2</c:v>
                </c:pt>
                <c:pt idx="297275">
                  <c:v>4.2854000000000003E-2</c:v>
                </c:pt>
                <c:pt idx="297276">
                  <c:v>4.2889999999999998E-2</c:v>
                </c:pt>
                <c:pt idx="297277">
                  <c:v>4.2924999999999998E-2</c:v>
                </c:pt>
                <c:pt idx="297278">
                  <c:v>4.2960999999999999E-2</c:v>
                </c:pt>
                <c:pt idx="297279">
                  <c:v>4.2994999999999998E-2</c:v>
                </c:pt>
                <c:pt idx="297280">
                  <c:v>4.3028999999999998E-2</c:v>
                </c:pt>
                <c:pt idx="297281">
                  <c:v>4.3062999999999997E-2</c:v>
                </c:pt>
                <c:pt idx="297282">
                  <c:v>4.3096000000000002E-2</c:v>
                </c:pt>
                <c:pt idx="297283">
                  <c:v>4.3128E-2</c:v>
                </c:pt>
                <c:pt idx="297284">
                  <c:v>4.3159999999999997E-2</c:v>
                </c:pt>
                <c:pt idx="297285">
                  <c:v>4.3189999999999999E-2</c:v>
                </c:pt>
                <c:pt idx="297286">
                  <c:v>4.3221000000000002E-2</c:v>
                </c:pt>
                <c:pt idx="297287">
                  <c:v>4.3249999999999997E-2</c:v>
                </c:pt>
                <c:pt idx="297288">
                  <c:v>4.3278999999999998E-2</c:v>
                </c:pt>
                <c:pt idx="297289">
                  <c:v>4.3305999999999997E-2</c:v>
                </c:pt>
                <c:pt idx="297290">
                  <c:v>4.3333000000000003E-2</c:v>
                </c:pt>
                <c:pt idx="297291">
                  <c:v>4.3359000000000002E-2</c:v>
                </c:pt>
                <c:pt idx="297292">
                  <c:v>4.3385E-2</c:v>
                </c:pt>
                <c:pt idx="297293">
                  <c:v>4.3409000000000003E-2</c:v>
                </c:pt>
                <c:pt idx="297294">
                  <c:v>4.3432999999999999E-2</c:v>
                </c:pt>
                <c:pt idx="297295">
                  <c:v>4.3456000000000002E-2</c:v>
                </c:pt>
                <c:pt idx="297296">
                  <c:v>4.3478000000000003E-2</c:v>
                </c:pt>
                <c:pt idx="297297">
                  <c:v>4.3499000000000003E-2</c:v>
                </c:pt>
                <c:pt idx="297298">
                  <c:v>4.3519000000000002E-2</c:v>
                </c:pt>
                <c:pt idx="297299">
                  <c:v>4.3538E-2</c:v>
                </c:pt>
                <c:pt idx="297300">
                  <c:v>4.3555999999999997E-2</c:v>
                </c:pt>
                <c:pt idx="297301">
                  <c:v>4.3574000000000002E-2</c:v>
                </c:pt>
                <c:pt idx="297302">
                  <c:v>4.3589999999999997E-2</c:v>
                </c:pt>
                <c:pt idx="297303">
                  <c:v>4.3605999999999999E-2</c:v>
                </c:pt>
                <c:pt idx="297304">
                  <c:v>4.3621E-2</c:v>
                </c:pt>
                <c:pt idx="297305">
                  <c:v>4.3635E-2</c:v>
                </c:pt>
                <c:pt idx="297306">
                  <c:v>4.3647999999999999E-2</c:v>
                </c:pt>
                <c:pt idx="297307">
                  <c:v>4.3660999999999998E-2</c:v>
                </c:pt>
                <c:pt idx="297308">
                  <c:v>4.3672999999999997E-2</c:v>
                </c:pt>
                <c:pt idx="297309">
                  <c:v>4.3684000000000001E-2</c:v>
                </c:pt>
                <c:pt idx="297310">
                  <c:v>4.3693999999999997E-2</c:v>
                </c:pt>
                <c:pt idx="297311">
                  <c:v>4.3702999999999999E-2</c:v>
                </c:pt>
                <c:pt idx="297312">
                  <c:v>4.3712000000000001E-2</c:v>
                </c:pt>
                <c:pt idx="297313">
                  <c:v>4.3719000000000001E-2</c:v>
                </c:pt>
                <c:pt idx="297314">
                  <c:v>4.3727000000000002E-2</c:v>
                </c:pt>
                <c:pt idx="297315">
                  <c:v>4.3733000000000001E-2</c:v>
                </c:pt>
                <c:pt idx="297316">
                  <c:v>4.3739E-2</c:v>
                </c:pt>
                <c:pt idx="297317">
                  <c:v>4.3743999999999998E-2</c:v>
                </c:pt>
                <c:pt idx="297318">
                  <c:v>4.3749000000000003E-2</c:v>
                </c:pt>
                <c:pt idx="297319">
                  <c:v>4.3753E-2</c:v>
                </c:pt>
                <c:pt idx="297320">
                  <c:v>4.3756999999999997E-2</c:v>
                </c:pt>
                <c:pt idx="297321">
                  <c:v>4.3761000000000001E-2</c:v>
                </c:pt>
                <c:pt idx="297322">
                  <c:v>4.3763000000000003E-2</c:v>
                </c:pt>
                <c:pt idx="297323">
                  <c:v>4.3765999999999999E-2</c:v>
                </c:pt>
                <c:pt idx="297324">
                  <c:v>4.3768000000000001E-2</c:v>
                </c:pt>
                <c:pt idx="297325">
                  <c:v>4.3769000000000002E-2</c:v>
                </c:pt>
                <c:pt idx="297326">
                  <c:v>4.3770000000000003E-2</c:v>
                </c:pt>
                <c:pt idx="297327">
                  <c:v>4.3770999999999997E-2</c:v>
                </c:pt>
                <c:pt idx="297328">
                  <c:v>4.3771999999999998E-2</c:v>
                </c:pt>
                <c:pt idx="297329">
                  <c:v>4.3772999999999999E-2</c:v>
                </c:pt>
                <c:pt idx="297330">
                  <c:v>4.3772999999999999E-2</c:v>
                </c:pt>
                <c:pt idx="297331">
                  <c:v>4.3772999999999999E-2</c:v>
                </c:pt>
                <c:pt idx="297332">
                  <c:v>4.3772999999999999E-2</c:v>
                </c:pt>
                <c:pt idx="297333">
                  <c:v>4.3772999999999999E-2</c:v>
                </c:pt>
                <c:pt idx="297334">
                  <c:v>4.3772999999999999E-2</c:v>
                </c:pt>
                <c:pt idx="297335">
                  <c:v>4.3772999999999999E-2</c:v>
                </c:pt>
                <c:pt idx="297336">
                  <c:v>4.3771999999999998E-2</c:v>
                </c:pt>
                <c:pt idx="297337">
                  <c:v>4.3771999999999998E-2</c:v>
                </c:pt>
                <c:pt idx="297338">
                  <c:v>4.3771999999999998E-2</c:v>
                </c:pt>
                <c:pt idx="297339">
                  <c:v>4.3770999999999997E-2</c:v>
                </c:pt>
                <c:pt idx="297340">
                  <c:v>4.3770999999999997E-2</c:v>
                </c:pt>
                <c:pt idx="297341">
                  <c:v>4.3770999999999997E-2</c:v>
                </c:pt>
                <c:pt idx="297342">
                  <c:v>4.3770999999999997E-2</c:v>
                </c:pt>
                <c:pt idx="297343">
                  <c:v>4.3770999999999997E-2</c:v>
                </c:pt>
                <c:pt idx="297344">
                  <c:v>4.3770999999999997E-2</c:v>
                </c:pt>
                <c:pt idx="297345">
                  <c:v>4.3770999999999997E-2</c:v>
                </c:pt>
                <c:pt idx="297346">
                  <c:v>4.3771999999999998E-2</c:v>
                </c:pt>
                <c:pt idx="297347">
                  <c:v>4.3772999999999999E-2</c:v>
                </c:pt>
                <c:pt idx="297348">
                  <c:v>4.3772999999999999E-2</c:v>
                </c:pt>
                <c:pt idx="297349">
                  <c:v>4.3774E-2</c:v>
                </c:pt>
                <c:pt idx="297350">
                  <c:v>4.3776000000000002E-2</c:v>
                </c:pt>
                <c:pt idx="297351">
                  <c:v>4.3777000000000003E-2</c:v>
                </c:pt>
                <c:pt idx="297352">
                  <c:v>4.3778999999999998E-2</c:v>
                </c:pt>
                <c:pt idx="297353">
                  <c:v>4.3781E-2</c:v>
                </c:pt>
                <c:pt idx="297354">
                  <c:v>4.3783000000000002E-2</c:v>
                </c:pt>
                <c:pt idx="297355">
                  <c:v>4.3785999999999999E-2</c:v>
                </c:pt>
                <c:pt idx="297356">
                  <c:v>4.3789000000000002E-2</c:v>
                </c:pt>
                <c:pt idx="297357">
                  <c:v>4.3791999999999998E-2</c:v>
                </c:pt>
                <c:pt idx="297358">
                  <c:v>4.3795000000000001E-2</c:v>
                </c:pt>
                <c:pt idx="297359">
                  <c:v>4.3798999999999998E-2</c:v>
                </c:pt>
                <c:pt idx="297360">
                  <c:v>4.3803000000000002E-2</c:v>
                </c:pt>
                <c:pt idx="297361">
                  <c:v>4.3806999999999999E-2</c:v>
                </c:pt>
                <c:pt idx="297362">
                  <c:v>4.3811000000000003E-2</c:v>
                </c:pt>
                <c:pt idx="297363">
                  <c:v>4.3816000000000001E-2</c:v>
                </c:pt>
                <c:pt idx="297364">
                  <c:v>4.3820999999999999E-2</c:v>
                </c:pt>
                <c:pt idx="297365">
                  <c:v>4.3825999999999997E-2</c:v>
                </c:pt>
                <c:pt idx="297366">
                  <c:v>4.3832000000000003E-2</c:v>
                </c:pt>
                <c:pt idx="297367">
                  <c:v>4.3837000000000001E-2</c:v>
                </c:pt>
                <c:pt idx="297368">
                  <c:v>4.3843E-2</c:v>
                </c:pt>
                <c:pt idx="297369">
                  <c:v>4.385E-2</c:v>
                </c:pt>
                <c:pt idx="297370">
                  <c:v>4.3855999999999999E-2</c:v>
                </c:pt>
                <c:pt idx="297371">
                  <c:v>4.3862999999999999E-2</c:v>
                </c:pt>
                <c:pt idx="297372">
                  <c:v>4.3869999999999999E-2</c:v>
                </c:pt>
                <c:pt idx="297373">
                  <c:v>4.3876999999999999E-2</c:v>
                </c:pt>
                <c:pt idx="297374">
                  <c:v>4.3883999999999999E-2</c:v>
                </c:pt>
                <c:pt idx="297375">
                  <c:v>4.3892E-2</c:v>
                </c:pt>
                <c:pt idx="297376">
                  <c:v>4.3899000000000001E-2</c:v>
                </c:pt>
                <c:pt idx="297377">
                  <c:v>4.3907000000000002E-2</c:v>
                </c:pt>
                <c:pt idx="297378">
                  <c:v>4.3915000000000003E-2</c:v>
                </c:pt>
                <c:pt idx="297379">
                  <c:v>4.3923999999999998E-2</c:v>
                </c:pt>
                <c:pt idx="297380">
                  <c:v>4.3931999999999999E-2</c:v>
                </c:pt>
                <c:pt idx="297381">
                  <c:v>4.3941000000000001E-2</c:v>
                </c:pt>
                <c:pt idx="297382">
                  <c:v>4.3949000000000002E-2</c:v>
                </c:pt>
                <c:pt idx="297383">
                  <c:v>4.3957999999999997E-2</c:v>
                </c:pt>
                <c:pt idx="297384">
                  <c:v>4.3966999999999999E-2</c:v>
                </c:pt>
                <c:pt idx="297385">
                  <c:v>4.3975E-2</c:v>
                </c:pt>
                <c:pt idx="297386">
                  <c:v>4.3984000000000002E-2</c:v>
                </c:pt>
                <c:pt idx="297387">
                  <c:v>4.3992999999999997E-2</c:v>
                </c:pt>
                <c:pt idx="297388">
                  <c:v>4.4001999999999999E-2</c:v>
                </c:pt>
                <c:pt idx="297389">
                  <c:v>4.4011000000000002E-2</c:v>
                </c:pt>
                <c:pt idx="297390">
                  <c:v>4.4019999999999997E-2</c:v>
                </c:pt>
                <c:pt idx="297391">
                  <c:v>4.4028999999999999E-2</c:v>
                </c:pt>
                <c:pt idx="297392">
                  <c:v>4.4038000000000001E-2</c:v>
                </c:pt>
                <c:pt idx="297393">
                  <c:v>4.4047000000000003E-2</c:v>
                </c:pt>
                <c:pt idx="297394">
                  <c:v>4.4055999999999998E-2</c:v>
                </c:pt>
                <c:pt idx="297395">
                  <c:v>4.4063999999999999E-2</c:v>
                </c:pt>
                <c:pt idx="297396">
                  <c:v>4.4073000000000001E-2</c:v>
                </c:pt>
                <c:pt idx="297397">
                  <c:v>4.4082000000000003E-2</c:v>
                </c:pt>
                <c:pt idx="297398">
                  <c:v>4.4089999999999997E-2</c:v>
                </c:pt>
                <c:pt idx="297399">
                  <c:v>4.4097999999999998E-2</c:v>
                </c:pt>
                <c:pt idx="297400">
                  <c:v>4.4107E-2</c:v>
                </c:pt>
                <c:pt idx="297401">
                  <c:v>4.4115000000000001E-2</c:v>
                </c:pt>
                <c:pt idx="297402">
                  <c:v>4.4123000000000002E-2</c:v>
                </c:pt>
                <c:pt idx="297403">
                  <c:v>4.4130999999999997E-2</c:v>
                </c:pt>
                <c:pt idx="297404">
                  <c:v>4.4138999999999998E-2</c:v>
                </c:pt>
                <c:pt idx="297405">
                  <c:v>4.4146999999999999E-2</c:v>
                </c:pt>
                <c:pt idx="297406">
                  <c:v>4.4153999999999999E-2</c:v>
                </c:pt>
                <c:pt idx="297407">
                  <c:v>4.4162E-2</c:v>
                </c:pt>
                <c:pt idx="297408">
                  <c:v>4.4169E-2</c:v>
                </c:pt>
                <c:pt idx="297409">
                  <c:v>4.4174999999999999E-2</c:v>
                </c:pt>
                <c:pt idx="297410">
                  <c:v>4.4181999999999999E-2</c:v>
                </c:pt>
                <c:pt idx="297411">
                  <c:v>4.4188999999999999E-2</c:v>
                </c:pt>
                <c:pt idx="297412">
                  <c:v>4.4194999999999998E-2</c:v>
                </c:pt>
                <c:pt idx="297413">
                  <c:v>4.4200999999999997E-2</c:v>
                </c:pt>
                <c:pt idx="297414">
                  <c:v>4.4207000000000003E-2</c:v>
                </c:pt>
                <c:pt idx="297415">
                  <c:v>4.4213000000000002E-2</c:v>
                </c:pt>
                <c:pt idx="297416">
                  <c:v>4.4218E-2</c:v>
                </c:pt>
                <c:pt idx="297417">
                  <c:v>4.4223999999999999E-2</c:v>
                </c:pt>
                <c:pt idx="297418">
                  <c:v>4.4228999999999997E-2</c:v>
                </c:pt>
                <c:pt idx="297419">
                  <c:v>4.4233000000000001E-2</c:v>
                </c:pt>
                <c:pt idx="297420">
                  <c:v>4.4238E-2</c:v>
                </c:pt>
                <c:pt idx="297421">
                  <c:v>4.4241999999999997E-2</c:v>
                </c:pt>
                <c:pt idx="297422">
                  <c:v>4.4246000000000001E-2</c:v>
                </c:pt>
                <c:pt idx="297423">
                  <c:v>4.4249999999999998E-2</c:v>
                </c:pt>
                <c:pt idx="297424">
                  <c:v>4.4254000000000002E-2</c:v>
                </c:pt>
                <c:pt idx="297425">
                  <c:v>4.4256999999999998E-2</c:v>
                </c:pt>
                <c:pt idx="297426">
                  <c:v>4.4260000000000001E-2</c:v>
                </c:pt>
                <c:pt idx="297427">
                  <c:v>4.4262999999999997E-2</c:v>
                </c:pt>
                <c:pt idx="297428">
                  <c:v>4.4266E-2</c:v>
                </c:pt>
                <c:pt idx="297429">
                  <c:v>4.4268000000000002E-2</c:v>
                </c:pt>
                <c:pt idx="297430">
                  <c:v>4.4269999999999997E-2</c:v>
                </c:pt>
                <c:pt idx="297431">
                  <c:v>4.4271999999999999E-2</c:v>
                </c:pt>
                <c:pt idx="297432">
                  <c:v>4.4274000000000001E-2</c:v>
                </c:pt>
                <c:pt idx="297433">
                  <c:v>4.4275000000000002E-2</c:v>
                </c:pt>
                <c:pt idx="297434">
                  <c:v>4.4276000000000003E-2</c:v>
                </c:pt>
                <c:pt idx="297435">
                  <c:v>4.4276999999999997E-2</c:v>
                </c:pt>
                <c:pt idx="297436">
                  <c:v>4.4277999999999998E-2</c:v>
                </c:pt>
                <c:pt idx="297437">
                  <c:v>4.4278999999999999E-2</c:v>
                </c:pt>
                <c:pt idx="297438">
                  <c:v>4.4278999999999999E-2</c:v>
                </c:pt>
                <c:pt idx="297439">
                  <c:v>4.428E-2</c:v>
                </c:pt>
                <c:pt idx="297440">
                  <c:v>4.428E-2</c:v>
                </c:pt>
                <c:pt idx="297441">
                  <c:v>4.4278999999999999E-2</c:v>
                </c:pt>
                <c:pt idx="297442">
                  <c:v>4.4278999999999999E-2</c:v>
                </c:pt>
                <c:pt idx="297443">
                  <c:v>4.4277999999999998E-2</c:v>
                </c:pt>
                <c:pt idx="297444">
                  <c:v>4.4277999999999998E-2</c:v>
                </c:pt>
                <c:pt idx="297445">
                  <c:v>4.4276999999999997E-2</c:v>
                </c:pt>
                <c:pt idx="297446">
                  <c:v>4.4276000000000003E-2</c:v>
                </c:pt>
                <c:pt idx="297447">
                  <c:v>4.4274000000000001E-2</c:v>
                </c:pt>
                <c:pt idx="297448">
                  <c:v>4.4273E-2</c:v>
                </c:pt>
                <c:pt idx="297449">
                  <c:v>4.4271999999999999E-2</c:v>
                </c:pt>
                <c:pt idx="297450">
                  <c:v>4.4269999999999997E-2</c:v>
                </c:pt>
                <c:pt idx="297451">
                  <c:v>4.4269000000000003E-2</c:v>
                </c:pt>
                <c:pt idx="297452">
                  <c:v>4.4267000000000001E-2</c:v>
                </c:pt>
                <c:pt idx="297453">
                  <c:v>4.4264999999999999E-2</c:v>
                </c:pt>
                <c:pt idx="297454">
                  <c:v>4.4262999999999997E-2</c:v>
                </c:pt>
                <c:pt idx="297455">
                  <c:v>4.4261000000000002E-2</c:v>
                </c:pt>
                <c:pt idx="297456">
                  <c:v>4.4257999999999999E-2</c:v>
                </c:pt>
                <c:pt idx="297457">
                  <c:v>4.4255999999999997E-2</c:v>
                </c:pt>
                <c:pt idx="297458">
                  <c:v>4.4254000000000002E-2</c:v>
                </c:pt>
                <c:pt idx="297459">
                  <c:v>4.4252E-2</c:v>
                </c:pt>
                <c:pt idx="297460">
                  <c:v>4.4248999999999997E-2</c:v>
                </c:pt>
                <c:pt idx="297461">
                  <c:v>4.4247000000000002E-2</c:v>
                </c:pt>
                <c:pt idx="297462">
                  <c:v>4.4245E-2</c:v>
                </c:pt>
                <c:pt idx="297463">
                  <c:v>4.4241999999999997E-2</c:v>
                </c:pt>
                <c:pt idx="297464">
                  <c:v>4.4240000000000002E-2</c:v>
                </c:pt>
                <c:pt idx="297465">
                  <c:v>4.4238E-2</c:v>
                </c:pt>
                <c:pt idx="297466">
                  <c:v>4.4234999999999997E-2</c:v>
                </c:pt>
                <c:pt idx="297467">
                  <c:v>4.4233000000000001E-2</c:v>
                </c:pt>
                <c:pt idx="297468">
                  <c:v>4.4229999999999998E-2</c:v>
                </c:pt>
                <c:pt idx="297469">
                  <c:v>4.4228000000000003E-2</c:v>
                </c:pt>
                <c:pt idx="297470">
                  <c:v>4.4226000000000001E-2</c:v>
                </c:pt>
                <c:pt idx="297471">
                  <c:v>4.4223999999999999E-2</c:v>
                </c:pt>
                <c:pt idx="297472">
                  <c:v>4.4221999999999997E-2</c:v>
                </c:pt>
                <c:pt idx="297473">
                  <c:v>4.4220000000000002E-2</c:v>
                </c:pt>
                <c:pt idx="297474">
                  <c:v>4.4218E-2</c:v>
                </c:pt>
                <c:pt idx="297475">
                  <c:v>4.4215999999999998E-2</c:v>
                </c:pt>
                <c:pt idx="297476">
                  <c:v>4.4214000000000003E-2</c:v>
                </c:pt>
                <c:pt idx="297477">
                  <c:v>4.4213000000000002E-2</c:v>
                </c:pt>
                <c:pt idx="297478">
                  <c:v>4.4211E-2</c:v>
                </c:pt>
                <c:pt idx="297479">
                  <c:v>4.4208999999999998E-2</c:v>
                </c:pt>
                <c:pt idx="297480">
                  <c:v>4.4207999999999997E-2</c:v>
                </c:pt>
                <c:pt idx="297481">
                  <c:v>4.4207000000000003E-2</c:v>
                </c:pt>
                <c:pt idx="297482">
                  <c:v>4.4205000000000001E-2</c:v>
                </c:pt>
                <c:pt idx="297483">
                  <c:v>4.4204E-2</c:v>
                </c:pt>
                <c:pt idx="297484">
                  <c:v>4.4202999999999999E-2</c:v>
                </c:pt>
                <c:pt idx="297485">
                  <c:v>4.4202999999999999E-2</c:v>
                </c:pt>
                <c:pt idx="297486">
                  <c:v>4.4201999999999998E-2</c:v>
                </c:pt>
                <c:pt idx="297487">
                  <c:v>4.4200999999999997E-2</c:v>
                </c:pt>
                <c:pt idx="297488">
                  <c:v>4.4200999999999997E-2</c:v>
                </c:pt>
                <c:pt idx="297489">
                  <c:v>4.4200000000000003E-2</c:v>
                </c:pt>
                <c:pt idx="297490">
                  <c:v>4.4200000000000003E-2</c:v>
                </c:pt>
                <c:pt idx="297491">
                  <c:v>4.4199000000000002E-2</c:v>
                </c:pt>
                <c:pt idx="297492">
                  <c:v>4.4199000000000002E-2</c:v>
                </c:pt>
                <c:pt idx="297493">
                  <c:v>4.4199000000000002E-2</c:v>
                </c:pt>
                <c:pt idx="297494">
                  <c:v>4.4199000000000002E-2</c:v>
                </c:pt>
                <c:pt idx="297495">
                  <c:v>4.4199000000000002E-2</c:v>
                </c:pt>
                <c:pt idx="297496">
                  <c:v>4.4200000000000003E-2</c:v>
                </c:pt>
                <c:pt idx="297497">
                  <c:v>4.4200000000000003E-2</c:v>
                </c:pt>
                <c:pt idx="297498">
                  <c:v>4.4200999999999997E-2</c:v>
                </c:pt>
                <c:pt idx="297499">
                  <c:v>4.4200999999999997E-2</c:v>
                </c:pt>
                <c:pt idx="297500">
                  <c:v>4.4201999999999998E-2</c:v>
                </c:pt>
                <c:pt idx="297501">
                  <c:v>4.4201999999999998E-2</c:v>
                </c:pt>
                <c:pt idx="297502">
                  <c:v>4.4202999999999999E-2</c:v>
                </c:pt>
                <c:pt idx="297503">
                  <c:v>4.4204E-2</c:v>
                </c:pt>
                <c:pt idx="297504">
                  <c:v>4.4204E-2</c:v>
                </c:pt>
                <c:pt idx="297505">
                  <c:v>4.4205000000000001E-2</c:v>
                </c:pt>
                <c:pt idx="297506">
                  <c:v>4.4206000000000002E-2</c:v>
                </c:pt>
                <c:pt idx="297507">
                  <c:v>4.4207000000000003E-2</c:v>
                </c:pt>
                <c:pt idx="297508">
                  <c:v>4.4207999999999997E-2</c:v>
                </c:pt>
                <c:pt idx="297509">
                  <c:v>4.4208999999999998E-2</c:v>
                </c:pt>
                <c:pt idx="297510">
                  <c:v>4.4209999999999999E-2</c:v>
                </c:pt>
                <c:pt idx="297511">
                  <c:v>4.4211E-2</c:v>
                </c:pt>
                <c:pt idx="297512">
                  <c:v>4.4212000000000001E-2</c:v>
                </c:pt>
                <c:pt idx="297513">
                  <c:v>4.4214000000000003E-2</c:v>
                </c:pt>
                <c:pt idx="297514">
                  <c:v>4.4214999999999997E-2</c:v>
                </c:pt>
                <c:pt idx="297515">
                  <c:v>4.4215999999999998E-2</c:v>
                </c:pt>
                <c:pt idx="297516">
                  <c:v>4.4216999999999999E-2</c:v>
                </c:pt>
                <c:pt idx="297517">
                  <c:v>4.4218E-2</c:v>
                </c:pt>
                <c:pt idx="297518">
                  <c:v>4.4220000000000002E-2</c:v>
                </c:pt>
                <c:pt idx="297519">
                  <c:v>4.4221000000000003E-2</c:v>
                </c:pt>
                <c:pt idx="297520">
                  <c:v>4.4221999999999997E-2</c:v>
                </c:pt>
                <c:pt idx="297521">
                  <c:v>4.4223999999999999E-2</c:v>
                </c:pt>
                <c:pt idx="297522">
                  <c:v>4.4225E-2</c:v>
                </c:pt>
                <c:pt idx="297523">
                  <c:v>4.4227000000000002E-2</c:v>
                </c:pt>
                <c:pt idx="297524">
                  <c:v>4.4228000000000003E-2</c:v>
                </c:pt>
                <c:pt idx="297525">
                  <c:v>4.4228999999999997E-2</c:v>
                </c:pt>
                <c:pt idx="297526">
                  <c:v>4.4230999999999999E-2</c:v>
                </c:pt>
                <c:pt idx="297527">
                  <c:v>4.4232E-2</c:v>
                </c:pt>
                <c:pt idx="297528">
                  <c:v>4.4234000000000002E-2</c:v>
                </c:pt>
                <c:pt idx="297529">
                  <c:v>4.4234999999999997E-2</c:v>
                </c:pt>
                <c:pt idx="297530">
                  <c:v>4.4236999999999999E-2</c:v>
                </c:pt>
                <c:pt idx="297531">
                  <c:v>4.4238E-2</c:v>
                </c:pt>
                <c:pt idx="297532">
                  <c:v>4.4240000000000002E-2</c:v>
                </c:pt>
                <c:pt idx="297533">
                  <c:v>4.4241999999999997E-2</c:v>
                </c:pt>
                <c:pt idx="297534">
                  <c:v>4.4243999999999999E-2</c:v>
                </c:pt>
                <c:pt idx="297535">
                  <c:v>4.4245E-2</c:v>
                </c:pt>
                <c:pt idx="297536">
                  <c:v>4.4247000000000002E-2</c:v>
                </c:pt>
                <c:pt idx="297537">
                  <c:v>4.4248999999999997E-2</c:v>
                </c:pt>
                <c:pt idx="297538">
                  <c:v>4.4250999999999999E-2</c:v>
                </c:pt>
                <c:pt idx="297539">
                  <c:v>4.4253000000000001E-2</c:v>
                </c:pt>
                <c:pt idx="297540">
                  <c:v>4.4255000000000003E-2</c:v>
                </c:pt>
                <c:pt idx="297541">
                  <c:v>4.4256999999999998E-2</c:v>
                </c:pt>
                <c:pt idx="297542">
                  <c:v>4.4259E-2</c:v>
                </c:pt>
                <c:pt idx="297543">
                  <c:v>4.4262000000000003E-2</c:v>
                </c:pt>
                <c:pt idx="297544">
                  <c:v>4.4263999999999998E-2</c:v>
                </c:pt>
                <c:pt idx="297545">
                  <c:v>4.4267000000000001E-2</c:v>
                </c:pt>
                <c:pt idx="297546">
                  <c:v>4.4269000000000003E-2</c:v>
                </c:pt>
                <c:pt idx="297547">
                  <c:v>4.4271999999999999E-2</c:v>
                </c:pt>
                <c:pt idx="297548">
                  <c:v>4.4274000000000001E-2</c:v>
                </c:pt>
                <c:pt idx="297549">
                  <c:v>4.4276999999999997E-2</c:v>
                </c:pt>
                <c:pt idx="297550">
                  <c:v>4.428E-2</c:v>
                </c:pt>
                <c:pt idx="297551">
                  <c:v>4.4283000000000003E-2</c:v>
                </c:pt>
                <c:pt idx="297552">
                  <c:v>4.4284999999999998E-2</c:v>
                </c:pt>
                <c:pt idx="297553">
                  <c:v>4.4289000000000002E-2</c:v>
                </c:pt>
                <c:pt idx="297554">
                  <c:v>4.4291999999999998E-2</c:v>
                </c:pt>
                <c:pt idx="297555">
                  <c:v>4.4295000000000001E-2</c:v>
                </c:pt>
                <c:pt idx="297556">
                  <c:v>4.4297999999999997E-2</c:v>
                </c:pt>
                <c:pt idx="297557">
                  <c:v>4.4302000000000001E-2</c:v>
                </c:pt>
                <c:pt idx="297558">
                  <c:v>4.4304999999999997E-2</c:v>
                </c:pt>
                <c:pt idx="297559">
                  <c:v>4.4309000000000001E-2</c:v>
                </c:pt>
                <c:pt idx="297560">
                  <c:v>4.4311999999999997E-2</c:v>
                </c:pt>
                <c:pt idx="297561">
                  <c:v>4.4316000000000001E-2</c:v>
                </c:pt>
                <c:pt idx="297562">
                  <c:v>4.4319999999999998E-2</c:v>
                </c:pt>
                <c:pt idx="297563">
                  <c:v>4.4323000000000001E-2</c:v>
                </c:pt>
                <c:pt idx="297564">
                  <c:v>4.4326999999999998E-2</c:v>
                </c:pt>
                <c:pt idx="297565">
                  <c:v>4.4331000000000002E-2</c:v>
                </c:pt>
                <c:pt idx="297566">
                  <c:v>4.4334999999999999E-2</c:v>
                </c:pt>
                <c:pt idx="297567">
                  <c:v>4.4339999999999997E-2</c:v>
                </c:pt>
                <c:pt idx="297568">
                  <c:v>4.4344000000000001E-2</c:v>
                </c:pt>
                <c:pt idx="297569">
                  <c:v>4.4347999999999999E-2</c:v>
                </c:pt>
                <c:pt idx="297570">
                  <c:v>4.4352000000000003E-2</c:v>
                </c:pt>
                <c:pt idx="297571">
                  <c:v>4.4357000000000001E-2</c:v>
                </c:pt>
                <c:pt idx="297572">
                  <c:v>4.4360999999999998E-2</c:v>
                </c:pt>
                <c:pt idx="297573">
                  <c:v>4.4365000000000002E-2</c:v>
                </c:pt>
                <c:pt idx="297574">
                  <c:v>4.4368999999999999E-2</c:v>
                </c:pt>
                <c:pt idx="297575">
                  <c:v>4.4373999999999997E-2</c:v>
                </c:pt>
                <c:pt idx="297576">
                  <c:v>4.4378000000000001E-2</c:v>
                </c:pt>
                <c:pt idx="297577">
                  <c:v>4.4381999999999998E-2</c:v>
                </c:pt>
                <c:pt idx="297578">
                  <c:v>4.4387000000000003E-2</c:v>
                </c:pt>
                <c:pt idx="297579">
                  <c:v>4.4391E-2</c:v>
                </c:pt>
                <c:pt idx="297580">
                  <c:v>4.4394999999999997E-2</c:v>
                </c:pt>
                <c:pt idx="297581">
                  <c:v>4.4399000000000001E-2</c:v>
                </c:pt>
                <c:pt idx="297582">
                  <c:v>4.4403999999999999E-2</c:v>
                </c:pt>
                <c:pt idx="297583">
                  <c:v>4.4408000000000003E-2</c:v>
                </c:pt>
                <c:pt idx="297584">
                  <c:v>4.4412E-2</c:v>
                </c:pt>
                <c:pt idx="297585">
                  <c:v>4.4415999999999997E-2</c:v>
                </c:pt>
                <c:pt idx="297586">
                  <c:v>4.4420000000000001E-2</c:v>
                </c:pt>
                <c:pt idx="297587">
                  <c:v>4.4422999999999997E-2</c:v>
                </c:pt>
                <c:pt idx="297588">
                  <c:v>4.4427000000000001E-2</c:v>
                </c:pt>
                <c:pt idx="297589">
                  <c:v>4.4430999999999998E-2</c:v>
                </c:pt>
                <c:pt idx="297590">
                  <c:v>4.4435000000000002E-2</c:v>
                </c:pt>
                <c:pt idx="297591">
                  <c:v>4.4437999999999998E-2</c:v>
                </c:pt>
                <c:pt idx="297592">
                  <c:v>4.4442000000000002E-2</c:v>
                </c:pt>
                <c:pt idx="297593">
                  <c:v>4.4444999999999998E-2</c:v>
                </c:pt>
                <c:pt idx="297594">
                  <c:v>4.4448000000000001E-2</c:v>
                </c:pt>
                <c:pt idx="297595">
                  <c:v>4.4450999999999997E-2</c:v>
                </c:pt>
                <c:pt idx="297596">
                  <c:v>4.4454E-2</c:v>
                </c:pt>
                <c:pt idx="297597">
                  <c:v>4.4457000000000003E-2</c:v>
                </c:pt>
                <c:pt idx="297598">
                  <c:v>4.4458999999999999E-2</c:v>
                </c:pt>
                <c:pt idx="297599">
                  <c:v>4.4462000000000002E-2</c:v>
                </c:pt>
                <c:pt idx="297600">
                  <c:v>4.4463999999999997E-2</c:v>
                </c:pt>
                <c:pt idx="297601">
                  <c:v>4.4465999999999999E-2</c:v>
                </c:pt>
                <c:pt idx="297602">
                  <c:v>4.4468000000000001E-2</c:v>
                </c:pt>
                <c:pt idx="297603">
                  <c:v>4.4470000000000003E-2</c:v>
                </c:pt>
                <c:pt idx="297604">
                  <c:v>4.4471999999999998E-2</c:v>
                </c:pt>
                <c:pt idx="297605">
                  <c:v>4.4472999999999999E-2</c:v>
                </c:pt>
                <c:pt idx="297606">
                  <c:v>4.4474E-2</c:v>
                </c:pt>
                <c:pt idx="297607">
                  <c:v>4.4475000000000001E-2</c:v>
                </c:pt>
                <c:pt idx="297608">
                  <c:v>4.4476000000000002E-2</c:v>
                </c:pt>
                <c:pt idx="297609">
                  <c:v>4.4477000000000003E-2</c:v>
                </c:pt>
                <c:pt idx="297610">
                  <c:v>4.4477999999999997E-2</c:v>
                </c:pt>
                <c:pt idx="297611">
                  <c:v>4.4477999999999997E-2</c:v>
                </c:pt>
                <c:pt idx="297612">
                  <c:v>4.4477999999999997E-2</c:v>
                </c:pt>
                <c:pt idx="297613">
                  <c:v>4.4478999999999998E-2</c:v>
                </c:pt>
                <c:pt idx="297614">
                  <c:v>4.4478999999999998E-2</c:v>
                </c:pt>
                <c:pt idx="297615">
                  <c:v>4.4478999999999998E-2</c:v>
                </c:pt>
                <c:pt idx="297616">
                  <c:v>4.4478999999999998E-2</c:v>
                </c:pt>
                <c:pt idx="297617">
                  <c:v>4.4477999999999997E-2</c:v>
                </c:pt>
                <c:pt idx="297618">
                  <c:v>4.4477999999999997E-2</c:v>
                </c:pt>
                <c:pt idx="297619">
                  <c:v>4.4477000000000003E-2</c:v>
                </c:pt>
                <c:pt idx="297620">
                  <c:v>4.4477000000000003E-2</c:v>
                </c:pt>
                <c:pt idx="297621">
                  <c:v>4.4476000000000002E-2</c:v>
                </c:pt>
                <c:pt idx="297622">
                  <c:v>4.4475000000000001E-2</c:v>
                </c:pt>
                <c:pt idx="297623">
                  <c:v>4.4474E-2</c:v>
                </c:pt>
                <c:pt idx="297624">
                  <c:v>4.4472999999999999E-2</c:v>
                </c:pt>
                <c:pt idx="297625">
                  <c:v>4.4471999999999998E-2</c:v>
                </c:pt>
                <c:pt idx="297626">
                  <c:v>4.4470999999999997E-2</c:v>
                </c:pt>
                <c:pt idx="297627">
                  <c:v>4.4470000000000003E-2</c:v>
                </c:pt>
                <c:pt idx="297628">
                  <c:v>4.4469000000000002E-2</c:v>
                </c:pt>
                <c:pt idx="297629">
                  <c:v>4.4468000000000001E-2</c:v>
                </c:pt>
                <c:pt idx="297630">
                  <c:v>4.4467E-2</c:v>
                </c:pt>
                <c:pt idx="297631">
                  <c:v>4.4465999999999999E-2</c:v>
                </c:pt>
                <c:pt idx="297632">
                  <c:v>4.4464999999999998E-2</c:v>
                </c:pt>
                <c:pt idx="297633">
                  <c:v>4.4463999999999997E-2</c:v>
                </c:pt>
                <c:pt idx="297634">
                  <c:v>4.4463000000000003E-2</c:v>
                </c:pt>
                <c:pt idx="297635">
                  <c:v>4.4462000000000002E-2</c:v>
                </c:pt>
                <c:pt idx="297636">
                  <c:v>4.4461000000000001E-2</c:v>
                </c:pt>
                <c:pt idx="297637">
                  <c:v>4.4461000000000001E-2</c:v>
                </c:pt>
                <c:pt idx="297638">
                  <c:v>4.446E-2</c:v>
                </c:pt>
                <c:pt idx="297639">
                  <c:v>4.446E-2</c:v>
                </c:pt>
                <c:pt idx="297640">
                  <c:v>4.4458999999999999E-2</c:v>
                </c:pt>
                <c:pt idx="297641">
                  <c:v>4.4458999999999999E-2</c:v>
                </c:pt>
                <c:pt idx="297642">
                  <c:v>4.4458999999999999E-2</c:v>
                </c:pt>
                <c:pt idx="297643">
                  <c:v>4.4457999999999998E-2</c:v>
                </c:pt>
                <c:pt idx="297644">
                  <c:v>4.4457999999999998E-2</c:v>
                </c:pt>
                <c:pt idx="297645">
                  <c:v>4.4457999999999998E-2</c:v>
                </c:pt>
                <c:pt idx="297646">
                  <c:v>4.4457999999999998E-2</c:v>
                </c:pt>
                <c:pt idx="297647">
                  <c:v>4.4458999999999999E-2</c:v>
                </c:pt>
                <c:pt idx="297648">
                  <c:v>4.4458999999999999E-2</c:v>
                </c:pt>
                <c:pt idx="297649">
                  <c:v>4.4458999999999999E-2</c:v>
                </c:pt>
                <c:pt idx="297650">
                  <c:v>4.446E-2</c:v>
                </c:pt>
                <c:pt idx="297651">
                  <c:v>4.4461000000000001E-2</c:v>
                </c:pt>
                <c:pt idx="297652">
                  <c:v>4.4461000000000001E-2</c:v>
                </c:pt>
                <c:pt idx="297653">
                  <c:v>4.4462000000000002E-2</c:v>
                </c:pt>
                <c:pt idx="297654">
                  <c:v>4.4463000000000003E-2</c:v>
                </c:pt>
                <c:pt idx="297655">
                  <c:v>4.4463999999999997E-2</c:v>
                </c:pt>
                <c:pt idx="297656">
                  <c:v>4.4464999999999998E-2</c:v>
                </c:pt>
                <c:pt idx="297657">
                  <c:v>4.4465999999999999E-2</c:v>
                </c:pt>
                <c:pt idx="297658">
                  <c:v>4.4467E-2</c:v>
                </c:pt>
                <c:pt idx="297659">
                  <c:v>4.4468000000000001E-2</c:v>
                </c:pt>
                <c:pt idx="297660">
                  <c:v>4.4470000000000003E-2</c:v>
                </c:pt>
                <c:pt idx="297661">
                  <c:v>4.4470999999999997E-2</c:v>
                </c:pt>
                <c:pt idx="297662">
                  <c:v>4.4471999999999998E-2</c:v>
                </c:pt>
                <c:pt idx="297663">
                  <c:v>4.4474E-2</c:v>
                </c:pt>
                <c:pt idx="297664">
                  <c:v>4.4475000000000001E-2</c:v>
                </c:pt>
                <c:pt idx="297665">
                  <c:v>4.4477000000000003E-2</c:v>
                </c:pt>
                <c:pt idx="297666">
                  <c:v>4.4477999999999997E-2</c:v>
                </c:pt>
                <c:pt idx="297667">
                  <c:v>4.4478999999999998E-2</c:v>
                </c:pt>
                <c:pt idx="297668">
                  <c:v>4.4481E-2</c:v>
                </c:pt>
                <c:pt idx="297669">
                  <c:v>4.4482000000000001E-2</c:v>
                </c:pt>
                <c:pt idx="297670">
                  <c:v>4.4484000000000003E-2</c:v>
                </c:pt>
                <c:pt idx="297671">
                  <c:v>4.4484999999999997E-2</c:v>
                </c:pt>
                <c:pt idx="297672">
                  <c:v>4.4486999999999999E-2</c:v>
                </c:pt>
                <c:pt idx="297673">
                  <c:v>4.4488E-2</c:v>
                </c:pt>
                <c:pt idx="297674">
                  <c:v>4.4489000000000001E-2</c:v>
                </c:pt>
                <c:pt idx="297675">
                  <c:v>4.4491000000000003E-2</c:v>
                </c:pt>
                <c:pt idx="297676">
                  <c:v>4.4491999999999997E-2</c:v>
                </c:pt>
                <c:pt idx="297677">
                  <c:v>4.4492999999999998E-2</c:v>
                </c:pt>
                <c:pt idx="297678">
                  <c:v>4.4495E-2</c:v>
                </c:pt>
                <c:pt idx="297679">
                  <c:v>4.4496000000000001E-2</c:v>
                </c:pt>
                <c:pt idx="297680">
                  <c:v>4.4497000000000002E-2</c:v>
                </c:pt>
                <c:pt idx="297681">
                  <c:v>4.4498000000000003E-2</c:v>
                </c:pt>
                <c:pt idx="297682">
                  <c:v>4.4498999999999997E-2</c:v>
                </c:pt>
                <c:pt idx="297683">
                  <c:v>4.4499999999999998E-2</c:v>
                </c:pt>
                <c:pt idx="297684">
                  <c:v>4.4502E-2</c:v>
                </c:pt>
                <c:pt idx="297685">
                  <c:v>4.4503000000000001E-2</c:v>
                </c:pt>
                <c:pt idx="297686">
                  <c:v>4.4504000000000002E-2</c:v>
                </c:pt>
                <c:pt idx="297687">
                  <c:v>4.4505000000000003E-2</c:v>
                </c:pt>
                <c:pt idx="297688">
                  <c:v>4.4505999999999997E-2</c:v>
                </c:pt>
                <c:pt idx="297689">
                  <c:v>4.4505999999999997E-2</c:v>
                </c:pt>
                <c:pt idx="297690">
                  <c:v>4.4506999999999998E-2</c:v>
                </c:pt>
                <c:pt idx="297691">
                  <c:v>4.4507999999999999E-2</c:v>
                </c:pt>
                <c:pt idx="297692">
                  <c:v>4.4507999999999999E-2</c:v>
                </c:pt>
                <c:pt idx="297693">
                  <c:v>4.4509E-2</c:v>
                </c:pt>
                <c:pt idx="297694">
                  <c:v>4.4510000000000001E-2</c:v>
                </c:pt>
                <c:pt idx="297695">
                  <c:v>4.4510000000000001E-2</c:v>
                </c:pt>
                <c:pt idx="297696">
                  <c:v>4.4511000000000002E-2</c:v>
                </c:pt>
                <c:pt idx="297697">
                  <c:v>4.4511000000000002E-2</c:v>
                </c:pt>
                <c:pt idx="297698">
                  <c:v>4.4512000000000003E-2</c:v>
                </c:pt>
                <c:pt idx="297699">
                  <c:v>4.4512000000000003E-2</c:v>
                </c:pt>
                <c:pt idx="297700">
                  <c:v>4.4512999999999997E-2</c:v>
                </c:pt>
                <c:pt idx="297701">
                  <c:v>4.4512999999999997E-2</c:v>
                </c:pt>
                <c:pt idx="297702">
                  <c:v>4.4512999999999997E-2</c:v>
                </c:pt>
                <c:pt idx="297703">
                  <c:v>4.4512999999999997E-2</c:v>
                </c:pt>
                <c:pt idx="297704">
                  <c:v>4.4513999999999998E-2</c:v>
                </c:pt>
                <c:pt idx="297705">
                  <c:v>4.4513999999999998E-2</c:v>
                </c:pt>
                <c:pt idx="297706">
                  <c:v>4.4513999999999998E-2</c:v>
                </c:pt>
                <c:pt idx="297707">
                  <c:v>4.4513999999999998E-2</c:v>
                </c:pt>
                <c:pt idx="297708">
                  <c:v>4.4513999999999998E-2</c:v>
                </c:pt>
                <c:pt idx="297709">
                  <c:v>4.4514999999999999E-2</c:v>
                </c:pt>
                <c:pt idx="297710">
                  <c:v>4.4514999999999999E-2</c:v>
                </c:pt>
                <c:pt idx="297711">
                  <c:v>4.4514999999999999E-2</c:v>
                </c:pt>
                <c:pt idx="297712">
                  <c:v>4.4514999999999999E-2</c:v>
                </c:pt>
                <c:pt idx="297713">
                  <c:v>4.4514999999999999E-2</c:v>
                </c:pt>
                <c:pt idx="297714">
                  <c:v>4.4513999999999998E-2</c:v>
                </c:pt>
                <c:pt idx="297715">
                  <c:v>4.4513999999999998E-2</c:v>
                </c:pt>
                <c:pt idx="297716">
                  <c:v>4.4513999999999998E-2</c:v>
                </c:pt>
                <c:pt idx="297717">
                  <c:v>4.4513999999999998E-2</c:v>
                </c:pt>
                <c:pt idx="297718">
                  <c:v>4.4513999999999998E-2</c:v>
                </c:pt>
                <c:pt idx="297719">
                  <c:v>4.4512999999999997E-2</c:v>
                </c:pt>
                <c:pt idx="297720">
                  <c:v>4.4512999999999997E-2</c:v>
                </c:pt>
                <c:pt idx="297721">
                  <c:v>4.4512999999999997E-2</c:v>
                </c:pt>
                <c:pt idx="297722">
                  <c:v>4.4512999999999997E-2</c:v>
                </c:pt>
                <c:pt idx="297723">
                  <c:v>4.4512000000000003E-2</c:v>
                </c:pt>
                <c:pt idx="297724">
                  <c:v>4.4512000000000003E-2</c:v>
                </c:pt>
                <c:pt idx="297725">
                  <c:v>4.4511000000000002E-2</c:v>
                </c:pt>
                <c:pt idx="297726">
                  <c:v>4.4510000000000001E-2</c:v>
                </c:pt>
                <c:pt idx="297727">
                  <c:v>4.4510000000000001E-2</c:v>
                </c:pt>
                <c:pt idx="297728">
                  <c:v>4.4509E-2</c:v>
                </c:pt>
                <c:pt idx="297729">
                  <c:v>4.4507999999999999E-2</c:v>
                </c:pt>
                <c:pt idx="297730">
                  <c:v>4.4507999999999999E-2</c:v>
                </c:pt>
                <c:pt idx="297731">
                  <c:v>4.4506999999999998E-2</c:v>
                </c:pt>
                <c:pt idx="297732">
                  <c:v>4.4505999999999997E-2</c:v>
                </c:pt>
                <c:pt idx="297733">
                  <c:v>4.4505999999999997E-2</c:v>
                </c:pt>
                <c:pt idx="297734">
                  <c:v>4.4505000000000003E-2</c:v>
                </c:pt>
                <c:pt idx="297735">
                  <c:v>4.4504000000000002E-2</c:v>
                </c:pt>
                <c:pt idx="297736">
                  <c:v>4.4503000000000001E-2</c:v>
                </c:pt>
                <c:pt idx="297737">
                  <c:v>4.4502E-2</c:v>
                </c:pt>
                <c:pt idx="297738">
                  <c:v>4.4499999999999998E-2</c:v>
                </c:pt>
                <c:pt idx="297739">
                  <c:v>4.4498999999999997E-2</c:v>
                </c:pt>
                <c:pt idx="297740">
                  <c:v>4.4498000000000003E-2</c:v>
                </c:pt>
                <c:pt idx="297741">
                  <c:v>4.4497000000000002E-2</c:v>
                </c:pt>
                <c:pt idx="297742">
                  <c:v>4.4496000000000001E-2</c:v>
                </c:pt>
                <c:pt idx="297743">
                  <c:v>4.4493999999999999E-2</c:v>
                </c:pt>
                <c:pt idx="297744">
                  <c:v>4.4492999999999998E-2</c:v>
                </c:pt>
                <c:pt idx="297745">
                  <c:v>4.4491999999999997E-2</c:v>
                </c:pt>
                <c:pt idx="297746">
                  <c:v>4.4490000000000002E-2</c:v>
                </c:pt>
                <c:pt idx="297747">
                  <c:v>4.4489000000000001E-2</c:v>
                </c:pt>
                <c:pt idx="297748">
                  <c:v>4.4486999999999999E-2</c:v>
                </c:pt>
                <c:pt idx="297749">
                  <c:v>4.4484999999999997E-2</c:v>
                </c:pt>
                <c:pt idx="297750">
                  <c:v>4.4484000000000003E-2</c:v>
                </c:pt>
                <c:pt idx="297751">
                  <c:v>4.4482000000000001E-2</c:v>
                </c:pt>
                <c:pt idx="297752">
                  <c:v>4.4479999999999999E-2</c:v>
                </c:pt>
                <c:pt idx="297753">
                  <c:v>4.4478999999999998E-2</c:v>
                </c:pt>
                <c:pt idx="297754">
                  <c:v>4.4477000000000003E-2</c:v>
                </c:pt>
                <c:pt idx="297755">
                  <c:v>4.4475000000000001E-2</c:v>
                </c:pt>
                <c:pt idx="297756">
                  <c:v>4.4474E-2</c:v>
                </c:pt>
                <c:pt idx="297757">
                  <c:v>4.4471999999999998E-2</c:v>
                </c:pt>
                <c:pt idx="297758">
                  <c:v>4.4470000000000003E-2</c:v>
                </c:pt>
                <c:pt idx="297759">
                  <c:v>4.4469000000000002E-2</c:v>
                </c:pt>
                <c:pt idx="297760">
                  <c:v>4.4467E-2</c:v>
                </c:pt>
                <c:pt idx="297761">
                  <c:v>4.4464999999999998E-2</c:v>
                </c:pt>
                <c:pt idx="297762">
                  <c:v>4.4463000000000003E-2</c:v>
                </c:pt>
                <c:pt idx="297763">
                  <c:v>4.4461000000000001E-2</c:v>
                </c:pt>
                <c:pt idx="297764">
                  <c:v>4.446E-2</c:v>
                </c:pt>
                <c:pt idx="297765">
                  <c:v>4.4457999999999998E-2</c:v>
                </c:pt>
                <c:pt idx="297766">
                  <c:v>4.4456000000000002E-2</c:v>
                </c:pt>
                <c:pt idx="297767">
                  <c:v>4.4455000000000001E-2</c:v>
                </c:pt>
                <c:pt idx="297768">
                  <c:v>4.4452999999999999E-2</c:v>
                </c:pt>
                <c:pt idx="297769">
                  <c:v>4.4451999999999998E-2</c:v>
                </c:pt>
                <c:pt idx="297770">
                  <c:v>4.4450000000000003E-2</c:v>
                </c:pt>
                <c:pt idx="297771">
                  <c:v>4.4449000000000002E-2</c:v>
                </c:pt>
                <c:pt idx="297772">
                  <c:v>4.4448000000000001E-2</c:v>
                </c:pt>
                <c:pt idx="297773">
                  <c:v>4.4445999999999999E-2</c:v>
                </c:pt>
                <c:pt idx="297774">
                  <c:v>4.4444999999999998E-2</c:v>
                </c:pt>
                <c:pt idx="297775">
                  <c:v>4.4443999999999997E-2</c:v>
                </c:pt>
                <c:pt idx="297776">
                  <c:v>4.4443000000000003E-2</c:v>
                </c:pt>
                <c:pt idx="297777">
                  <c:v>4.4442000000000002E-2</c:v>
                </c:pt>
                <c:pt idx="297778">
                  <c:v>4.4441000000000001E-2</c:v>
                </c:pt>
                <c:pt idx="297779">
                  <c:v>4.4441000000000001E-2</c:v>
                </c:pt>
                <c:pt idx="297780">
                  <c:v>4.444E-2</c:v>
                </c:pt>
                <c:pt idx="297781">
                  <c:v>4.444E-2</c:v>
                </c:pt>
                <c:pt idx="297782">
                  <c:v>4.444E-2</c:v>
                </c:pt>
                <c:pt idx="297783">
                  <c:v>4.4438999999999999E-2</c:v>
                </c:pt>
                <c:pt idx="297784">
                  <c:v>4.4438999999999999E-2</c:v>
                </c:pt>
                <c:pt idx="297785">
                  <c:v>4.4438999999999999E-2</c:v>
                </c:pt>
                <c:pt idx="297786">
                  <c:v>4.4438999999999999E-2</c:v>
                </c:pt>
                <c:pt idx="297787">
                  <c:v>4.4438999999999999E-2</c:v>
                </c:pt>
                <c:pt idx="297788">
                  <c:v>4.444E-2</c:v>
                </c:pt>
                <c:pt idx="297789">
                  <c:v>4.444E-2</c:v>
                </c:pt>
                <c:pt idx="297790">
                  <c:v>4.4441000000000001E-2</c:v>
                </c:pt>
                <c:pt idx="297791">
                  <c:v>4.4442000000000002E-2</c:v>
                </c:pt>
                <c:pt idx="297792">
                  <c:v>4.4443000000000003E-2</c:v>
                </c:pt>
                <c:pt idx="297793">
                  <c:v>4.4443999999999997E-2</c:v>
                </c:pt>
                <c:pt idx="297794">
                  <c:v>4.4444999999999998E-2</c:v>
                </c:pt>
                <c:pt idx="297795">
                  <c:v>4.4445999999999999E-2</c:v>
                </c:pt>
                <c:pt idx="297796">
                  <c:v>4.4448000000000001E-2</c:v>
                </c:pt>
                <c:pt idx="297797">
                  <c:v>4.4449000000000002E-2</c:v>
                </c:pt>
                <c:pt idx="297798">
                  <c:v>4.4450999999999997E-2</c:v>
                </c:pt>
                <c:pt idx="297799">
                  <c:v>4.4452999999999999E-2</c:v>
                </c:pt>
                <c:pt idx="297800">
                  <c:v>4.4455000000000001E-2</c:v>
                </c:pt>
                <c:pt idx="297801">
                  <c:v>4.4457000000000003E-2</c:v>
                </c:pt>
                <c:pt idx="297802">
                  <c:v>4.4458999999999999E-2</c:v>
                </c:pt>
                <c:pt idx="297803">
                  <c:v>4.4461000000000001E-2</c:v>
                </c:pt>
                <c:pt idx="297804">
                  <c:v>4.4463000000000003E-2</c:v>
                </c:pt>
                <c:pt idx="297805">
                  <c:v>4.4465999999999999E-2</c:v>
                </c:pt>
                <c:pt idx="297806">
                  <c:v>4.4468000000000001E-2</c:v>
                </c:pt>
                <c:pt idx="297807">
                  <c:v>4.4470000000000003E-2</c:v>
                </c:pt>
                <c:pt idx="297808">
                  <c:v>4.4472999999999999E-2</c:v>
                </c:pt>
                <c:pt idx="297809">
                  <c:v>4.4475000000000001E-2</c:v>
                </c:pt>
                <c:pt idx="297810">
                  <c:v>4.4477999999999997E-2</c:v>
                </c:pt>
                <c:pt idx="297811">
                  <c:v>4.4481E-2</c:v>
                </c:pt>
                <c:pt idx="297812">
                  <c:v>4.4483000000000002E-2</c:v>
                </c:pt>
                <c:pt idx="297813">
                  <c:v>4.4485999999999998E-2</c:v>
                </c:pt>
                <c:pt idx="297814">
                  <c:v>4.4489000000000001E-2</c:v>
                </c:pt>
                <c:pt idx="297815">
                  <c:v>4.4491000000000003E-2</c:v>
                </c:pt>
                <c:pt idx="297816">
                  <c:v>4.4493999999999999E-2</c:v>
                </c:pt>
                <c:pt idx="297817">
                  <c:v>4.4497000000000002E-2</c:v>
                </c:pt>
                <c:pt idx="297818">
                  <c:v>4.4498999999999997E-2</c:v>
                </c:pt>
                <c:pt idx="297819">
                  <c:v>4.4502E-2</c:v>
                </c:pt>
                <c:pt idx="297820">
                  <c:v>4.4504000000000002E-2</c:v>
                </c:pt>
                <c:pt idx="297821">
                  <c:v>4.4506999999999998E-2</c:v>
                </c:pt>
                <c:pt idx="297822">
                  <c:v>4.4509E-2</c:v>
                </c:pt>
                <c:pt idx="297823">
                  <c:v>4.4512000000000003E-2</c:v>
                </c:pt>
                <c:pt idx="297824">
                  <c:v>4.4513999999999998E-2</c:v>
                </c:pt>
                <c:pt idx="297825">
                  <c:v>4.4517000000000001E-2</c:v>
                </c:pt>
                <c:pt idx="297826">
                  <c:v>4.4519000000000003E-2</c:v>
                </c:pt>
                <c:pt idx="297827">
                  <c:v>4.4520999999999998E-2</c:v>
                </c:pt>
                <c:pt idx="297828">
                  <c:v>4.4523E-2</c:v>
                </c:pt>
                <c:pt idx="297829">
                  <c:v>4.4525000000000002E-2</c:v>
                </c:pt>
                <c:pt idx="297830">
                  <c:v>4.4526999999999997E-2</c:v>
                </c:pt>
                <c:pt idx="297831">
                  <c:v>4.4528999999999999E-2</c:v>
                </c:pt>
                <c:pt idx="297832">
                  <c:v>4.4531000000000001E-2</c:v>
                </c:pt>
                <c:pt idx="297833">
                  <c:v>4.4533000000000003E-2</c:v>
                </c:pt>
                <c:pt idx="297834">
                  <c:v>4.4533999999999997E-2</c:v>
                </c:pt>
                <c:pt idx="297835">
                  <c:v>4.4535999999999999E-2</c:v>
                </c:pt>
                <c:pt idx="297836">
                  <c:v>4.4537E-2</c:v>
                </c:pt>
                <c:pt idx="297837">
                  <c:v>4.4539000000000002E-2</c:v>
                </c:pt>
                <c:pt idx="297838">
                  <c:v>4.4540000000000003E-2</c:v>
                </c:pt>
                <c:pt idx="297839">
                  <c:v>4.4541999999999998E-2</c:v>
                </c:pt>
                <c:pt idx="297840">
                  <c:v>4.4542999999999999E-2</c:v>
                </c:pt>
                <c:pt idx="297841">
                  <c:v>4.4544E-2</c:v>
                </c:pt>
                <c:pt idx="297842">
                  <c:v>4.4545000000000001E-2</c:v>
                </c:pt>
                <c:pt idx="297843">
                  <c:v>4.4546000000000002E-2</c:v>
                </c:pt>
                <c:pt idx="297844">
                  <c:v>4.4547000000000003E-2</c:v>
                </c:pt>
                <c:pt idx="297845">
                  <c:v>4.4547000000000003E-2</c:v>
                </c:pt>
                <c:pt idx="297846">
                  <c:v>4.4547999999999997E-2</c:v>
                </c:pt>
                <c:pt idx="297847">
                  <c:v>4.4548999999999998E-2</c:v>
                </c:pt>
                <c:pt idx="297848">
                  <c:v>4.4549999999999999E-2</c:v>
                </c:pt>
                <c:pt idx="297849">
                  <c:v>4.4551E-2</c:v>
                </c:pt>
                <c:pt idx="297850">
                  <c:v>4.4551E-2</c:v>
                </c:pt>
                <c:pt idx="297851">
                  <c:v>4.4552000000000001E-2</c:v>
                </c:pt>
                <c:pt idx="297852">
                  <c:v>4.4553000000000002E-2</c:v>
                </c:pt>
                <c:pt idx="297853">
                  <c:v>4.4553000000000002E-2</c:v>
                </c:pt>
                <c:pt idx="297854">
                  <c:v>4.4554000000000003E-2</c:v>
                </c:pt>
                <c:pt idx="297855">
                  <c:v>4.4554000000000003E-2</c:v>
                </c:pt>
                <c:pt idx="297856">
                  <c:v>4.4554000000000003E-2</c:v>
                </c:pt>
                <c:pt idx="297857">
                  <c:v>4.4554999999999997E-2</c:v>
                </c:pt>
                <c:pt idx="297858">
                  <c:v>4.4554999999999997E-2</c:v>
                </c:pt>
                <c:pt idx="297859">
                  <c:v>4.4555999999999998E-2</c:v>
                </c:pt>
                <c:pt idx="297860">
                  <c:v>4.4556999999999999E-2</c:v>
                </c:pt>
                <c:pt idx="297861">
                  <c:v>4.4556999999999999E-2</c:v>
                </c:pt>
                <c:pt idx="297862">
                  <c:v>4.4558E-2</c:v>
                </c:pt>
                <c:pt idx="297863">
                  <c:v>4.4558E-2</c:v>
                </c:pt>
                <c:pt idx="297864">
                  <c:v>4.4559000000000001E-2</c:v>
                </c:pt>
                <c:pt idx="297865">
                  <c:v>4.4560000000000002E-2</c:v>
                </c:pt>
                <c:pt idx="297866">
                  <c:v>4.4560000000000002E-2</c:v>
                </c:pt>
                <c:pt idx="297867">
                  <c:v>4.4561000000000003E-2</c:v>
                </c:pt>
                <c:pt idx="297868">
                  <c:v>4.4561999999999997E-2</c:v>
                </c:pt>
                <c:pt idx="297869">
                  <c:v>4.4561999999999997E-2</c:v>
                </c:pt>
                <c:pt idx="297870">
                  <c:v>4.4562999999999998E-2</c:v>
                </c:pt>
                <c:pt idx="297871">
                  <c:v>4.4563999999999999E-2</c:v>
                </c:pt>
                <c:pt idx="297872">
                  <c:v>4.4565E-2</c:v>
                </c:pt>
                <c:pt idx="297873">
                  <c:v>4.4566000000000001E-2</c:v>
                </c:pt>
                <c:pt idx="297874">
                  <c:v>4.4567000000000002E-2</c:v>
                </c:pt>
                <c:pt idx="297875">
                  <c:v>4.4568000000000003E-2</c:v>
                </c:pt>
                <c:pt idx="297876">
                  <c:v>4.4568999999999998E-2</c:v>
                </c:pt>
                <c:pt idx="297877">
                  <c:v>4.4569999999999999E-2</c:v>
                </c:pt>
                <c:pt idx="297878">
                  <c:v>4.4572000000000001E-2</c:v>
                </c:pt>
                <c:pt idx="297879">
                  <c:v>4.4573000000000002E-2</c:v>
                </c:pt>
                <c:pt idx="297880">
                  <c:v>4.4574000000000003E-2</c:v>
                </c:pt>
                <c:pt idx="297881">
                  <c:v>4.4574999999999997E-2</c:v>
                </c:pt>
                <c:pt idx="297882">
                  <c:v>4.4575999999999998E-2</c:v>
                </c:pt>
                <c:pt idx="297883">
                  <c:v>4.4578E-2</c:v>
                </c:pt>
                <c:pt idx="297884">
                  <c:v>4.4579000000000001E-2</c:v>
                </c:pt>
                <c:pt idx="297885">
                  <c:v>4.4581000000000003E-2</c:v>
                </c:pt>
                <c:pt idx="297886">
                  <c:v>4.4581999999999997E-2</c:v>
                </c:pt>
                <c:pt idx="297887">
                  <c:v>4.4583999999999999E-2</c:v>
                </c:pt>
                <c:pt idx="297888">
                  <c:v>4.4585E-2</c:v>
                </c:pt>
                <c:pt idx="297889">
                  <c:v>4.4587000000000002E-2</c:v>
                </c:pt>
                <c:pt idx="297890">
                  <c:v>4.4588000000000003E-2</c:v>
                </c:pt>
                <c:pt idx="297891">
                  <c:v>4.4588999999999997E-2</c:v>
                </c:pt>
                <c:pt idx="297892">
                  <c:v>4.4590999999999999E-2</c:v>
                </c:pt>
                <c:pt idx="297893">
                  <c:v>4.4592E-2</c:v>
                </c:pt>
                <c:pt idx="297894">
                  <c:v>4.4594000000000002E-2</c:v>
                </c:pt>
                <c:pt idx="297895">
                  <c:v>4.4595999999999997E-2</c:v>
                </c:pt>
                <c:pt idx="297896">
                  <c:v>4.4596999999999998E-2</c:v>
                </c:pt>
                <c:pt idx="297897">
                  <c:v>4.4599E-2</c:v>
                </c:pt>
                <c:pt idx="297898">
                  <c:v>4.4600000000000001E-2</c:v>
                </c:pt>
                <c:pt idx="297899">
                  <c:v>4.4602000000000003E-2</c:v>
                </c:pt>
                <c:pt idx="297900">
                  <c:v>4.4602999999999997E-2</c:v>
                </c:pt>
                <c:pt idx="297901">
                  <c:v>4.4604999999999999E-2</c:v>
                </c:pt>
                <c:pt idx="297902">
                  <c:v>4.4606E-2</c:v>
                </c:pt>
                <c:pt idx="297903">
                  <c:v>4.4608000000000002E-2</c:v>
                </c:pt>
                <c:pt idx="297904">
                  <c:v>4.4609000000000003E-2</c:v>
                </c:pt>
                <c:pt idx="297905">
                  <c:v>4.4610999999999998E-2</c:v>
                </c:pt>
                <c:pt idx="297906">
                  <c:v>4.4611999999999999E-2</c:v>
                </c:pt>
                <c:pt idx="297907">
                  <c:v>4.4613E-2</c:v>
                </c:pt>
                <c:pt idx="297908">
                  <c:v>4.4615000000000002E-2</c:v>
                </c:pt>
                <c:pt idx="297909">
                  <c:v>4.4616000000000003E-2</c:v>
                </c:pt>
                <c:pt idx="297910">
                  <c:v>4.4617999999999998E-2</c:v>
                </c:pt>
                <c:pt idx="297911">
                  <c:v>4.4618999999999999E-2</c:v>
                </c:pt>
                <c:pt idx="297912">
                  <c:v>4.462E-2</c:v>
                </c:pt>
                <c:pt idx="297913">
                  <c:v>4.4621000000000001E-2</c:v>
                </c:pt>
                <c:pt idx="297914">
                  <c:v>4.4622000000000002E-2</c:v>
                </c:pt>
                <c:pt idx="297915">
                  <c:v>4.4623999999999997E-2</c:v>
                </c:pt>
                <c:pt idx="297916">
                  <c:v>4.4624999999999998E-2</c:v>
                </c:pt>
                <c:pt idx="297917">
                  <c:v>4.4625999999999999E-2</c:v>
                </c:pt>
                <c:pt idx="297918">
                  <c:v>4.4627E-2</c:v>
                </c:pt>
                <c:pt idx="297919">
                  <c:v>4.4628000000000001E-2</c:v>
                </c:pt>
                <c:pt idx="297920">
                  <c:v>4.4630000000000003E-2</c:v>
                </c:pt>
                <c:pt idx="297921">
                  <c:v>4.4630999999999997E-2</c:v>
                </c:pt>
                <c:pt idx="297922">
                  <c:v>4.4631999999999998E-2</c:v>
                </c:pt>
                <c:pt idx="297923">
                  <c:v>4.4632999999999999E-2</c:v>
                </c:pt>
                <c:pt idx="297924">
                  <c:v>4.4634E-2</c:v>
                </c:pt>
                <c:pt idx="297925">
                  <c:v>4.4635000000000001E-2</c:v>
                </c:pt>
                <c:pt idx="297926">
                  <c:v>4.4636000000000002E-2</c:v>
                </c:pt>
                <c:pt idx="297927">
                  <c:v>4.4636000000000002E-2</c:v>
                </c:pt>
                <c:pt idx="297928">
                  <c:v>4.4637000000000003E-2</c:v>
                </c:pt>
                <c:pt idx="297929">
                  <c:v>4.4637999999999997E-2</c:v>
                </c:pt>
                <c:pt idx="297930">
                  <c:v>4.4638999999999998E-2</c:v>
                </c:pt>
                <c:pt idx="297931">
                  <c:v>4.4639999999999999E-2</c:v>
                </c:pt>
                <c:pt idx="297932">
                  <c:v>4.4641E-2</c:v>
                </c:pt>
                <c:pt idx="297933">
                  <c:v>4.4642000000000001E-2</c:v>
                </c:pt>
                <c:pt idx="297934">
                  <c:v>4.4642000000000001E-2</c:v>
                </c:pt>
                <c:pt idx="297935">
                  <c:v>4.4643000000000002E-2</c:v>
                </c:pt>
                <c:pt idx="297936">
                  <c:v>4.4644000000000003E-2</c:v>
                </c:pt>
                <c:pt idx="297937">
                  <c:v>4.4644000000000003E-2</c:v>
                </c:pt>
                <c:pt idx="297938">
                  <c:v>4.4644999999999997E-2</c:v>
                </c:pt>
                <c:pt idx="297939">
                  <c:v>4.4645999999999998E-2</c:v>
                </c:pt>
                <c:pt idx="297940">
                  <c:v>4.4645999999999998E-2</c:v>
                </c:pt>
                <c:pt idx="297941">
                  <c:v>4.4646999999999999E-2</c:v>
                </c:pt>
                <c:pt idx="297942">
                  <c:v>4.4648E-2</c:v>
                </c:pt>
                <c:pt idx="297943">
                  <c:v>4.4648E-2</c:v>
                </c:pt>
                <c:pt idx="297944">
                  <c:v>4.4649000000000001E-2</c:v>
                </c:pt>
                <c:pt idx="297945">
                  <c:v>4.4650000000000002E-2</c:v>
                </c:pt>
                <c:pt idx="297946">
                  <c:v>4.4650000000000002E-2</c:v>
                </c:pt>
                <c:pt idx="297947">
                  <c:v>4.4651000000000003E-2</c:v>
                </c:pt>
                <c:pt idx="297948">
                  <c:v>4.4651000000000003E-2</c:v>
                </c:pt>
                <c:pt idx="297949">
                  <c:v>4.4651999999999997E-2</c:v>
                </c:pt>
                <c:pt idx="297950">
                  <c:v>4.4651999999999997E-2</c:v>
                </c:pt>
                <c:pt idx="297951">
                  <c:v>4.4651999999999997E-2</c:v>
                </c:pt>
                <c:pt idx="297952">
                  <c:v>4.4652999999999998E-2</c:v>
                </c:pt>
                <c:pt idx="297953">
                  <c:v>4.4652999999999998E-2</c:v>
                </c:pt>
                <c:pt idx="297954">
                  <c:v>4.4653999999999999E-2</c:v>
                </c:pt>
                <c:pt idx="297955">
                  <c:v>4.4653999999999999E-2</c:v>
                </c:pt>
                <c:pt idx="297956">
                  <c:v>4.4655E-2</c:v>
                </c:pt>
                <c:pt idx="297957">
                  <c:v>4.4655E-2</c:v>
                </c:pt>
                <c:pt idx="297958">
                  <c:v>4.4656000000000001E-2</c:v>
                </c:pt>
                <c:pt idx="297959">
                  <c:v>4.4656000000000001E-2</c:v>
                </c:pt>
                <c:pt idx="297960">
                  <c:v>4.4657000000000002E-2</c:v>
                </c:pt>
                <c:pt idx="297961">
                  <c:v>4.4657000000000002E-2</c:v>
                </c:pt>
                <c:pt idx="297962">
                  <c:v>4.4657000000000002E-2</c:v>
                </c:pt>
                <c:pt idx="297963">
                  <c:v>4.4658000000000003E-2</c:v>
                </c:pt>
                <c:pt idx="297964">
                  <c:v>4.4658000000000003E-2</c:v>
                </c:pt>
                <c:pt idx="297965">
                  <c:v>4.4658999999999997E-2</c:v>
                </c:pt>
                <c:pt idx="297966">
                  <c:v>4.4658999999999997E-2</c:v>
                </c:pt>
                <c:pt idx="297967">
                  <c:v>4.4659999999999998E-2</c:v>
                </c:pt>
                <c:pt idx="297968">
                  <c:v>4.4659999999999998E-2</c:v>
                </c:pt>
                <c:pt idx="297969">
                  <c:v>4.4659999999999998E-2</c:v>
                </c:pt>
                <c:pt idx="297970">
                  <c:v>4.4660999999999999E-2</c:v>
                </c:pt>
                <c:pt idx="297971">
                  <c:v>4.4660999999999999E-2</c:v>
                </c:pt>
                <c:pt idx="297972">
                  <c:v>4.4660999999999999E-2</c:v>
                </c:pt>
                <c:pt idx="297973">
                  <c:v>4.4660999999999999E-2</c:v>
                </c:pt>
                <c:pt idx="297974">
                  <c:v>4.4660999999999999E-2</c:v>
                </c:pt>
                <c:pt idx="297975">
                  <c:v>4.4660999999999999E-2</c:v>
                </c:pt>
                <c:pt idx="297976">
                  <c:v>4.4662E-2</c:v>
                </c:pt>
                <c:pt idx="297977">
                  <c:v>4.4662E-2</c:v>
                </c:pt>
                <c:pt idx="297978">
                  <c:v>4.4662E-2</c:v>
                </c:pt>
                <c:pt idx="297979">
                  <c:v>4.4662E-2</c:v>
                </c:pt>
                <c:pt idx="297980">
                  <c:v>4.4662E-2</c:v>
                </c:pt>
                <c:pt idx="297981">
                  <c:v>4.4662E-2</c:v>
                </c:pt>
                <c:pt idx="297982">
                  <c:v>4.4662E-2</c:v>
                </c:pt>
                <c:pt idx="297983">
                  <c:v>4.4660999999999999E-2</c:v>
                </c:pt>
                <c:pt idx="297984">
                  <c:v>4.4660999999999999E-2</c:v>
                </c:pt>
                <c:pt idx="297985">
                  <c:v>4.4660999999999999E-2</c:v>
                </c:pt>
                <c:pt idx="297986">
                  <c:v>4.4659999999999998E-2</c:v>
                </c:pt>
                <c:pt idx="297987">
                  <c:v>4.4659999999999998E-2</c:v>
                </c:pt>
                <c:pt idx="297988">
                  <c:v>4.4658999999999997E-2</c:v>
                </c:pt>
                <c:pt idx="297989">
                  <c:v>4.4658999999999997E-2</c:v>
                </c:pt>
                <c:pt idx="297990">
                  <c:v>4.4658000000000003E-2</c:v>
                </c:pt>
                <c:pt idx="297991">
                  <c:v>4.4657000000000002E-2</c:v>
                </c:pt>
                <c:pt idx="297992">
                  <c:v>4.4657000000000002E-2</c:v>
                </c:pt>
                <c:pt idx="297993">
                  <c:v>4.4656000000000001E-2</c:v>
                </c:pt>
                <c:pt idx="297994">
                  <c:v>4.4655E-2</c:v>
                </c:pt>
                <c:pt idx="297995">
                  <c:v>4.4653999999999999E-2</c:v>
                </c:pt>
                <c:pt idx="297996">
                  <c:v>4.4652999999999998E-2</c:v>
                </c:pt>
                <c:pt idx="297997">
                  <c:v>4.4651999999999997E-2</c:v>
                </c:pt>
                <c:pt idx="297998">
                  <c:v>4.4650000000000002E-2</c:v>
                </c:pt>
                <c:pt idx="297999">
                  <c:v>4.4649000000000001E-2</c:v>
                </c:pt>
                <c:pt idx="298000">
                  <c:v>4.4648E-2</c:v>
                </c:pt>
                <c:pt idx="298001">
                  <c:v>4.4645999999999998E-2</c:v>
                </c:pt>
                <c:pt idx="298002">
                  <c:v>4.4644999999999997E-2</c:v>
                </c:pt>
                <c:pt idx="298003">
                  <c:v>4.4644000000000003E-2</c:v>
                </c:pt>
                <c:pt idx="298004">
                  <c:v>4.4642000000000001E-2</c:v>
                </c:pt>
                <c:pt idx="298005">
                  <c:v>4.4641E-2</c:v>
                </c:pt>
                <c:pt idx="298006">
                  <c:v>4.4638999999999998E-2</c:v>
                </c:pt>
                <c:pt idx="298007">
                  <c:v>4.4637000000000003E-2</c:v>
                </c:pt>
                <c:pt idx="298008">
                  <c:v>4.4636000000000002E-2</c:v>
                </c:pt>
                <c:pt idx="298009">
                  <c:v>4.4634E-2</c:v>
                </c:pt>
                <c:pt idx="298010">
                  <c:v>4.4631999999999998E-2</c:v>
                </c:pt>
                <c:pt idx="298011">
                  <c:v>4.4630000000000003E-2</c:v>
                </c:pt>
                <c:pt idx="298012">
                  <c:v>4.4629000000000002E-2</c:v>
                </c:pt>
                <c:pt idx="298013">
                  <c:v>4.4627E-2</c:v>
                </c:pt>
                <c:pt idx="298014">
                  <c:v>4.4624999999999998E-2</c:v>
                </c:pt>
                <c:pt idx="298015">
                  <c:v>4.4623999999999997E-2</c:v>
                </c:pt>
                <c:pt idx="298016">
                  <c:v>4.4622000000000002E-2</c:v>
                </c:pt>
                <c:pt idx="298017">
                  <c:v>4.462E-2</c:v>
                </c:pt>
                <c:pt idx="298018">
                  <c:v>4.4618999999999999E-2</c:v>
                </c:pt>
                <c:pt idx="298019">
                  <c:v>4.4616999999999997E-2</c:v>
                </c:pt>
                <c:pt idx="298020">
                  <c:v>4.4615000000000002E-2</c:v>
                </c:pt>
                <c:pt idx="298021">
                  <c:v>4.4614000000000001E-2</c:v>
                </c:pt>
                <c:pt idx="298022">
                  <c:v>4.4611999999999999E-2</c:v>
                </c:pt>
                <c:pt idx="298023">
                  <c:v>4.4609999999999997E-2</c:v>
                </c:pt>
                <c:pt idx="298024">
                  <c:v>4.4609000000000003E-2</c:v>
                </c:pt>
                <c:pt idx="298025">
                  <c:v>4.4608000000000002E-2</c:v>
                </c:pt>
                <c:pt idx="298026">
                  <c:v>4.4607000000000001E-2</c:v>
                </c:pt>
                <c:pt idx="298027">
                  <c:v>4.4604999999999999E-2</c:v>
                </c:pt>
                <c:pt idx="298028">
                  <c:v>4.4603999999999998E-2</c:v>
                </c:pt>
                <c:pt idx="298029">
                  <c:v>4.4602999999999997E-2</c:v>
                </c:pt>
                <c:pt idx="298030">
                  <c:v>4.4602000000000003E-2</c:v>
                </c:pt>
                <c:pt idx="298031">
                  <c:v>4.4601000000000002E-2</c:v>
                </c:pt>
                <c:pt idx="298032">
                  <c:v>4.4601000000000002E-2</c:v>
                </c:pt>
                <c:pt idx="298033">
                  <c:v>4.4600000000000001E-2</c:v>
                </c:pt>
                <c:pt idx="298034">
                  <c:v>4.4599E-2</c:v>
                </c:pt>
                <c:pt idx="298035">
                  <c:v>4.4599E-2</c:v>
                </c:pt>
                <c:pt idx="298036">
                  <c:v>4.4599E-2</c:v>
                </c:pt>
                <c:pt idx="298037">
                  <c:v>4.4599E-2</c:v>
                </c:pt>
                <c:pt idx="298038">
                  <c:v>4.4599E-2</c:v>
                </c:pt>
                <c:pt idx="298039">
                  <c:v>4.4599E-2</c:v>
                </c:pt>
                <c:pt idx="298040">
                  <c:v>4.4599E-2</c:v>
                </c:pt>
                <c:pt idx="298041">
                  <c:v>4.4600000000000001E-2</c:v>
                </c:pt>
                <c:pt idx="298042">
                  <c:v>4.4600000000000001E-2</c:v>
                </c:pt>
                <c:pt idx="298043">
                  <c:v>4.4601000000000002E-2</c:v>
                </c:pt>
                <c:pt idx="298044">
                  <c:v>4.4601000000000002E-2</c:v>
                </c:pt>
                <c:pt idx="298045">
                  <c:v>4.4602000000000003E-2</c:v>
                </c:pt>
                <c:pt idx="298046">
                  <c:v>4.4602999999999997E-2</c:v>
                </c:pt>
                <c:pt idx="298047">
                  <c:v>4.4603999999999998E-2</c:v>
                </c:pt>
                <c:pt idx="298048">
                  <c:v>4.4606E-2</c:v>
                </c:pt>
                <c:pt idx="298049">
                  <c:v>4.4607000000000001E-2</c:v>
                </c:pt>
                <c:pt idx="298050">
                  <c:v>4.4609000000000003E-2</c:v>
                </c:pt>
                <c:pt idx="298051">
                  <c:v>4.4609999999999997E-2</c:v>
                </c:pt>
                <c:pt idx="298052">
                  <c:v>4.4611999999999999E-2</c:v>
                </c:pt>
                <c:pt idx="298053">
                  <c:v>4.4614000000000001E-2</c:v>
                </c:pt>
                <c:pt idx="298054">
                  <c:v>4.4615000000000002E-2</c:v>
                </c:pt>
                <c:pt idx="298055">
                  <c:v>4.4616999999999997E-2</c:v>
                </c:pt>
                <c:pt idx="298056">
                  <c:v>4.4618999999999999E-2</c:v>
                </c:pt>
                <c:pt idx="298057">
                  <c:v>4.4622000000000002E-2</c:v>
                </c:pt>
                <c:pt idx="298058">
                  <c:v>4.4623999999999997E-2</c:v>
                </c:pt>
                <c:pt idx="298059">
                  <c:v>4.4625999999999999E-2</c:v>
                </c:pt>
                <c:pt idx="298060">
                  <c:v>4.4629000000000002E-2</c:v>
                </c:pt>
                <c:pt idx="298061">
                  <c:v>4.4630999999999997E-2</c:v>
                </c:pt>
                <c:pt idx="298062">
                  <c:v>4.4634E-2</c:v>
                </c:pt>
                <c:pt idx="298063">
                  <c:v>4.4636000000000002E-2</c:v>
                </c:pt>
                <c:pt idx="298064">
                  <c:v>4.4638999999999998E-2</c:v>
                </c:pt>
                <c:pt idx="298065">
                  <c:v>4.4641E-2</c:v>
                </c:pt>
                <c:pt idx="298066">
                  <c:v>4.4644000000000003E-2</c:v>
                </c:pt>
                <c:pt idx="298067">
                  <c:v>4.4645999999999998E-2</c:v>
                </c:pt>
                <c:pt idx="298068">
                  <c:v>4.4649000000000001E-2</c:v>
                </c:pt>
                <c:pt idx="298069">
                  <c:v>4.4651000000000003E-2</c:v>
                </c:pt>
                <c:pt idx="298070">
                  <c:v>4.4653999999999999E-2</c:v>
                </c:pt>
                <c:pt idx="298071">
                  <c:v>4.4657000000000002E-2</c:v>
                </c:pt>
                <c:pt idx="298072">
                  <c:v>4.4658999999999997E-2</c:v>
                </c:pt>
                <c:pt idx="298073">
                  <c:v>4.4662E-2</c:v>
                </c:pt>
                <c:pt idx="298074">
                  <c:v>4.4664000000000002E-2</c:v>
                </c:pt>
                <c:pt idx="298075">
                  <c:v>4.4666999999999998E-2</c:v>
                </c:pt>
                <c:pt idx="298076">
                  <c:v>4.4669E-2</c:v>
                </c:pt>
                <c:pt idx="298077">
                  <c:v>4.4671000000000002E-2</c:v>
                </c:pt>
                <c:pt idx="298078">
                  <c:v>4.4673999999999998E-2</c:v>
                </c:pt>
                <c:pt idx="298079">
                  <c:v>4.4676E-2</c:v>
                </c:pt>
                <c:pt idx="298080">
                  <c:v>4.4678000000000002E-2</c:v>
                </c:pt>
                <c:pt idx="298081">
                  <c:v>4.4679999999999997E-2</c:v>
                </c:pt>
                <c:pt idx="298082">
                  <c:v>4.4681999999999999E-2</c:v>
                </c:pt>
                <c:pt idx="298083">
                  <c:v>4.4683E-2</c:v>
                </c:pt>
                <c:pt idx="298084">
                  <c:v>4.4685000000000002E-2</c:v>
                </c:pt>
                <c:pt idx="298085">
                  <c:v>4.4686999999999998E-2</c:v>
                </c:pt>
                <c:pt idx="298086">
                  <c:v>4.4687999999999999E-2</c:v>
                </c:pt>
                <c:pt idx="298087">
                  <c:v>4.4690000000000001E-2</c:v>
                </c:pt>
                <c:pt idx="298088">
                  <c:v>4.4691000000000002E-2</c:v>
                </c:pt>
                <c:pt idx="298089">
                  <c:v>4.4692000000000003E-2</c:v>
                </c:pt>
                <c:pt idx="298090">
                  <c:v>4.4692999999999997E-2</c:v>
                </c:pt>
                <c:pt idx="298091">
                  <c:v>4.4692999999999997E-2</c:v>
                </c:pt>
                <c:pt idx="298092">
                  <c:v>4.4693999999999998E-2</c:v>
                </c:pt>
                <c:pt idx="298093">
                  <c:v>4.4694999999999999E-2</c:v>
                </c:pt>
                <c:pt idx="298094">
                  <c:v>4.4694999999999999E-2</c:v>
                </c:pt>
                <c:pt idx="298095">
                  <c:v>4.4694999999999999E-2</c:v>
                </c:pt>
                <c:pt idx="298096">
                  <c:v>4.4696E-2</c:v>
                </c:pt>
                <c:pt idx="298097">
                  <c:v>4.4696E-2</c:v>
                </c:pt>
                <c:pt idx="298098">
                  <c:v>4.4696E-2</c:v>
                </c:pt>
                <c:pt idx="298099">
                  <c:v>4.4694999999999999E-2</c:v>
                </c:pt>
                <c:pt idx="298100">
                  <c:v>4.4694999999999999E-2</c:v>
                </c:pt>
                <c:pt idx="298101">
                  <c:v>4.4693999999999998E-2</c:v>
                </c:pt>
                <c:pt idx="298102">
                  <c:v>4.4693999999999998E-2</c:v>
                </c:pt>
                <c:pt idx="298103">
                  <c:v>4.4692999999999997E-2</c:v>
                </c:pt>
                <c:pt idx="298104">
                  <c:v>4.4692000000000003E-2</c:v>
                </c:pt>
                <c:pt idx="298105">
                  <c:v>4.4691000000000002E-2</c:v>
                </c:pt>
                <c:pt idx="298106">
                  <c:v>4.4691000000000002E-2</c:v>
                </c:pt>
                <c:pt idx="298107">
                  <c:v>4.4690000000000001E-2</c:v>
                </c:pt>
                <c:pt idx="298108">
                  <c:v>4.4689E-2</c:v>
                </c:pt>
                <c:pt idx="298109">
                  <c:v>4.4687999999999999E-2</c:v>
                </c:pt>
                <c:pt idx="298110">
                  <c:v>4.4685999999999997E-2</c:v>
                </c:pt>
                <c:pt idx="298111">
                  <c:v>4.4685000000000002E-2</c:v>
                </c:pt>
                <c:pt idx="298112">
                  <c:v>4.4684000000000001E-2</c:v>
                </c:pt>
                <c:pt idx="298113">
                  <c:v>4.4681999999999999E-2</c:v>
                </c:pt>
                <c:pt idx="298114">
                  <c:v>4.4680999999999998E-2</c:v>
                </c:pt>
                <c:pt idx="298115">
                  <c:v>4.4679000000000003E-2</c:v>
                </c:pt>
                <c:pt idx="298116">
                  <c:v>4.4678000000000002E-2</c:v>
                </c:pt>
                <c:pt idx="298117">
                  <c:v>4.4677000000000001E-2</c:v>
                </c:pt>
                <c:pt idx="298118">
                  <c:v>4.4674999999999999E-2</c:v>
                </c:pt>
                <c:pt idx="298119">
                  <c:v>4.4673999999999998E-2</c:v>
                </c:pt>
                <c:pt idx="298120">
                  <c:v>4.4672000000000003E-2</c:v>
                </c:pt>
                <c:pt idx="298121">
                  <c:v>4.4671000000000002E-2</c:v>
                </c:pt>
                <c:pt idx="298122">
                  <c:v>4.4669E-2</c:v>
                </c:pt>
                <c:pt idx="298123">
                  <c:v>4.4667999999999999E-2</c:v>
                </c:pt>
                <c:pt idx="298124">
                  <c:v>4.4665999999999997E-2</c:v>
                </c:pt>
                <c:pt idx="298125">
                  <c:v>4.4665000000000003E-2</c:v>
                </c:pt>
                <c:pt idx="298126">
                  <c:v>4.4664000000000002E-2</c:v>
                </c:pt>
                <c:pt idx="298127">
                  <c:v>4.4662E-2</c:v>
                </c:pt>
                <c:pt idx="298128">
                  <c:v>4.4660999999999999E-2</c:v>
                </c:pt>
                <c:pt idx="298129">
                  <c:v>4.4658999999999997E-2</c:v>
                </c:pt>
                <c:pt idx="298130">
                  <c:v>4.4658000000000003E-2</c:v>
                </c:pt>
                <c:pt idx="298131">
                  <c:v>4.4657000000000002E-2</c:v>
                </c:pt>
                <c:pt idx="298132">
                  <c:v>4.4656000000000001E-2</c:v>
                </c:pt>
                <c:pt idx="298133">
                  <c:v>4.4655E-2</c:v>
                </c:pt>
                <c:pt idx="298134">
                  <c:v>4.4653999999999999E-2</c:v>
                </c:pt>
                <c:pt idx="298135">
                  <c:v>4.4652999999999998E-2</c:v>
                </c:pt>
                <c:pt idx="298136">
                  <c:v>4.4651999999999997E-2</c:v>
                </c:pt>
                <c:pt idx="298137">
                  <c:v>4.4651000000000003E-2</c:v>
                </c:pt>
                <c:pt idx="298138">
                  <c:v>4.4649000000000001E-2</c:v>
                </c:pt>
                <c:pt idx="298139">
                  <c:v>4.4648E-2</c:v>
                </c:pt>
                <c:pt idx="298140">
                  <c:v>4.4646999999999999E-2</c:v>
                </c:pt>
                <c:pt idx="298141">
                  <c:v>4.4645999999999998E-2</c:v>
                </c:pt>
                <c:pt idx="298142">
                  <c:v>4.4645999999999998E-2</c:v>
                </c:pt>
                <c:pt idx="298143">
                  <c:v>4.4644999999999997E-2</c:v>
                </c:pt>
                <c:pt idx="298144">
                  <c:v>4.4644000000000003E-2</c:v>
                </c:pt>
                <c:pt idx="298145">
                  <c:v>4.4643000000000002E-2</c:v>
                </c:pt>
                <c:pt idx="298146">
                  <c:v>4.4642000000000001E-2</c:v>
                </c:pt>
                <c:pt idx="298147">
                  <c:v>4.4641E-2</c:v>
                </c:pt>
                <c:pt idx="298148">
                  <c:v>4.4639999999999999E-2</c:v>
                </c:pt>
                <c:pt idx="298149">
                  <c:v>4.4638999999999998E-2</c:v>
                </c:pt>
                <c:pt idx="298150">
                  <c:v>4.4637999999999997E-2</c:v>
                </c:pt>
                <c:pt idx="298151">
                  <c:v>4.4637000000000003E-2</c:v>
                </c:pt>
                <c:pt idx="298152">
                  <c:v>4.4636000000000002E-2</c:v>
                </c:pt>
                <c:pt idx="298153">
                  <c:v>4.4636000000000002E-2</c:v>
                </c:pt>
                <c:pt idx="298154">
                  <c:v>4.4635000000000001E-2</c:v>
                </c:pt>
                <c:pt idx="298155">
                  <c:v>4.4634E-2</c:v>
                </c:pt>
                <c:pt idx="298156">
                  <c:v>4.4632999999999999E-2</c:v>
                </c:pt>
                <c:pt idx="298157">
                  <c:v>4.4631999999999998E-2</c:v>
                </c:pt>
                <c:pt idx="298158">
                  <c:v>4.4630999999999997E-2</c:v>
                </c:pt>
                <c:pt idx="298159">
                  <c:v>4.4630000000000003E-2</c:v>
                </c:pt>
                <c:pt idx="298160">
                  <c:v>4.4629000000000002E-2</c:v>
                </c:pt>
                <c:pt idx="298161">
                  <c:v>4.4628000000000001E-2</c:v>
                </c:pt>
                <c:pt idx="298162">
                  <c:v>4.4627E-2</c:v>
                </c:pt>
                <c:pt idx="298163">
                  <c:v>4.4625999999999999E-2</c:v>
                </c:pt>
                <c:pt idx="298164">
                  <c:v>4.4624999999999998E-2</c:v>
                </c:pt>
                <c:pt idx="298165">
                  <c:v>4.4623999999999997E-2</c:v>
                </c:pt>
                <c:pt idx="298166">
                  <c:v>4.4623000000000003E-2</c:v>
                </c:pt>
                <c:pt idx="298167">
                  <c:v>4.4622000000000002E-2</c:v>
                </c:pt>
                <c:pt idx="298168">
                  <c:v>4.4621000000000001E-2</c:v>
                </c:pt>
                <c:pt idx="298169">
                  <c:v>4.462E-2</c:v>
                </c:pt>
                <c:pt idx="298170">
                  <c:v>4.4618999999999999E-2</c:v>
                </c:pt>
                <c:pt idx="298171">
                  <c:v>4.4617999999999998E-2</c:v>
                </c:pt>
                <c:pt idx="298172">
                  <c:v>4.4616999999999997E-2</c:v>
                </c:pt>
                <c:pt idx="298173">
                  <c:v>4.4616000000000003E-2</c:v>
                </c:pt>
                <c:pt idx="298174">
                  <c:v>4.4615000000000002E-2</c:v>
                </c:pt>
                <c:pt idx="298175">
                  <c:v>4.4614000000000001E-2</c:v>
                </c:pt>
                <c:pt idx="298176">
                  <c:v>4.4613E-2</c:v>
                </c:pt>
                <c:pt idx="298177">
                  <c:v>4.4611999999999999E-2</c:v>
                </c:pt>
                <c:pt idx="298178">
                  <c:v>4.4610999999999998E-2</c:v>
                </c:pt>
                <c:pt idx="298179">
                  <c:v>4.4610999999999998E-2</c:v>
                </c:pt>
                <c:pt idx="298180">
                  <c:v>4.4609999999999997E-2</c:v>
                </c:pt>
                <c:pt idx="298181">
                  <c:v>4.4609000000000003E-2</c:v>
                </c:pt>
                <c:pt idx="298182">
                  <c:v>4.4608000000000002E-2</c:v>
                </c:pt>
                <c:pt idx="298183">
                  <c:v>4.4607000000000001E-2</c:v>
                </c:pt>
                <c:pt idx="298184">
                  <c:v>4.4606E-2</c:v>
                </c:pt>
                <c:pt idx="298185">
                  <c:v>4.4606E-2</c:v>
                </c:pt>
                <c:pt idx="298186">
                  <c:v>4.4604999999999999E-2</c:v>
                </c:pt>
                <c:pt idx="298187">
                  <c:v>4.4603999999999998E-2</c:v>
                </c:pt>
                <c:pt idx="298188">
                  <c:v>4.4603999999999998E-2</c:v>
                </c:pt>
                <c:pt idx="298189">
                  <c:v>4.4602999999999997E-2</c:v>
                </c:pt>
                <c:pt idx="298190">
                  <c:v>4.4602999999999997E-2</c:v>
                </c:pt>
                <c:pt idx="298191">
                  <c:v>4.4602000000000003E-2</c:v>
                </c:pt>
                <c:pt idx="298192">
                  <c:v>4.4602000000000003E-2</c:v>
                </c:pt>
                <c:pt idx="298193">
                  <c:v>4.4601000000000002E-2</c:v>
                </c:pt>
                <c:pt idx="298194">
                  <c:v>4.4601000000000002E-2</c:v>
                </c:pt>
                <c:pt idx="298195">
                  <c:v>4.4600000000000001E-2</c:v>
                </c:pt>
                <c:pt idx="298196">
                  <c:v>4.4600000000000001E-2</c:v>
                </c:pt>
                <c:pt idx="298197">
                  <c:v>4.4600000000000001E-2</c:v>
                </c:pt>
                <c:pt idx="298198">
                  <c:v>4.4599E-2</c:v>
                </c:pt>
                <c:pt idx="298199">
                  <c:v>4.4599E-2</c:v>
                </c:pt>
                <c:pt idx="298200">
                  <c:v>4.4599E-2</c:v>
                </c:pt>
                <c:pt idx="298201">
                  <c:v>4.4599E-2</c:v>
                </c:pt>
                <c:pt idx="298202">
                  <c:v>4.4599E-2</c:v>
                </c:pt>
                <c:pt idx="298203">
                  <c:v>4.4599E-2</c:v>
                </c:pt>
                <c:pt idx="298204">
                  <c:v>4.4599E-2</c:v>
                </c:pt>
                <c:pt idx="298205">
                  <c:v>4.4599E-2</c:v>
                </c:pt>
                <c:pt idx="298206">
                  <c:v>4.4599E-2</c:v>
                </c:pt>
                <c:pt idx="298207">
                  <c:v>4.4599E-2</c:v>
                </c:pt>
                <c:pt idx="298208">
                  <c:v>4.4599E-2</c:v>
                </c:pt>
                <c:pt idx="298209">
                  <c:v>4.4599E-2</c:v>
                </c:pt>
                <c:pt idx="298210">
                  <c:v>4.4599E-2</c:v>
                </c:pt>
                <c:pt idx="298211">
                  <c:v>4.4599E-2</c:v>
                </c:pt>
                <c:pt idx="298212">
                  <c:v>4.4599E-2</c:v>
                </c:pt>
                <c:pt idx="298213">
                  <c:v>4.4600000000000001E-2</c:v>
                </c:pt>
                <c:pt idx="298214">
                  <c:v>4.4600000000000001E-2</c:v>
                </c:pt>
                <c:pt idx="298215">
                  <c:v>4.4600000000000001E-2</c:v>
                </c:pt>
                <c:pt idx="298216">
                  <c:v>4.4600000000000001E-2</c:v>
                </c:pt>
                <c:pt idx="298217">
                  <c:v>4.4601000000000002E-2</c:v>
                </c:pt>
                <c:pt idx="298218">
                  <c:v>4.4601000000000002E-2</c:v>
                </c:pt>
                <c:pt idx="298219">
                  <c:v>4.4601000000000002E-2</c:v>
                </c:pt>
                <c:pt idx="298220">
                  <c:v>4.4601000000000002E-2</c:v>
                </c:pt>
                <c:pt idx="298221">
                  <c:v>4.4601000000000002E-2</c:v>
                </c:pt>
                <c:pt idx="298222">
                  <c:v>4.4602000000000003E-2</c:v>
                </c:pt>
                <c:pt idx="298223">
                  <c:v>4.4602000000000003E-2</c:v>
                </c:pt>
                <c:pt idx="298224">
                  <c:v>4.4602000000000003E-2</c:v>
                </c:pt>
                <c:pt idx="298225">
                  <c:v>4.4602000000000003E-2</c:v>
                </c:pt>
                <c:pt idx="298226">
                  <c:v>4.4602999999999997E-2</c:v>
                </c:pt>
                <c:pt idx="298227">
                  <c:v>4.4602999999999997E-2</c:v>
                </c:pt>
                <c:pt idx="298228">
                  <c:v>4.4602999999999997E-2</c:v>
                </c:pt>
                <c:pt idx="298229">
                  <c:v>4.4602999999999997E-2</c:v>
                </c:pt>
                <c:pt idx="298230">
                  <c:v>4.4602999999999997E-2</c:v>
                </c:pt>
                <c:pt idx="298231">
                  <c:v>4.4602999999999997E-2</c:v>
                </c:pt>
                <c:pt idx="298232">
                  <c:v>4.4602999999999997E-2</c:v>
                </c:pt>
                <c:pt idx="298233">
                  <c:v>4.4602999999999997E-2</c:v>
                </c:pt>
                <c:pt idx="298234">
                  <c:v>4.4602999999999997E-2</c:v>
                </c:pt>
                <c:pt idx="298235">
                  <c:v>4.4602999999999997E-2</c:v>
                </c:pt>
                <c:pt idx="298236">
                  <c:v>4.4602999999999997E-2</c:v>
                </c:pt>
                <c:pt idx="298237">
                  <c:v>4.4602999999999997E-2</c:v>
                </c:pt>
                <c:pt idx="298238">
                  <c:v>4.4602999999999997E-2</c:v>
                </c:pt>
                <c:pt idx="298239">
                  <c:v>4.4602999999999997E-2</c:v>
                </c:pt>
                <c:pt idx="298240">
                  <c:v>4.4602999999999997E-2</c:v>
                </c:pt>
                <c:pt idx="298241">
                  <c:v>4.4602999999999997E-2</c:v>
                </c:pt>
                <c:pt idx="298242">
                  <c:v>4.4602000000000003E-2</c:v>
                </c:pt>
                <c:pt idx="298243">
                  <c:v>4.4602000000000003E-2</c:v>
                </c:pt>
                <c:pt idx="298244">
                  <c:v>4.4601000000000002E-2</c:v>
                </c:pt>
                <c:pt idx="298245">
                  <c:v>4.4601000000000002E-2</c:v>
                </c:pt>
                <c:pt idx="298246">
                  <c:v>4.4601000000000002E-2</c:v>
                </c:pt>
                <c:pt idx="298247">
                  <c:v>4.4600000000000001E-2</c:v>
                </c:pt>
                <c:pt idx="298248">
                  <c:v>4.4600000000000001E-2</c:v>
                </c:pt>
                <c:pt idx="298249">
                  <c:v>4.4599E-2</c:v>
                </c:pt>
                <c:pt idx="298250">
                  <c:v>4.4599E-2</c:v>
                </c:pt>
                <c:pt idx="298251">
                  <c:v>4.4597999999999999E-2</c:v>
                </c:pt>
                <c:pt idx="298252">
                  <c:v>4.4597999999999999E-2</c:v>
                </c:pt>
                <c:pt idx="298253">
                  <c:v>4.4596999999999998E-2</c:v>
                </c:pt>
                <c:pt idx="298254">
                  <c:v>4.4596999999999998E-2</c:v>
                </c:pt>
                <c:pt idx="298255">
                  <c:v>4.4595999999999997E-2</c:v>
                </c:pt>
                <c:pt idx="298256">
                  <c:v>4.4595000000000003E-2</c:v>
                </c:pt>
                <c:pt idx="298257">
                  <c:v>4.4594000000000002E-2</c:v>
                </c:pt>
                <c:pt idx="298258">
                  <c:v>4.4593000000000001E-2</c:v>
                </c:pt>
                <c:pt idx="298259">
                  <c:v>4.4593000000000001E-2</c:v>
                </c:pt>
                <c:pt idx="298260">
                  <c:v>4.4592E-2</c:v>
                </c:pt>
                <c:pt idx="298261">
                  <c:v>4.4590999999999999E-2</c:v>
                </c:pt>
                <c:pt idx="298262">
                  <c:v>4.4589999999999998E-2</c:v>
                </c:pt>
                <c:pt idx="298263">
                  <c:v>4.4589999999999998E-2</c:v>
                </c:pt>
                <c:pt idx="298264">
                  <c:v>4.4588999999999997E-2</c:v>
                </c:pt>
                <c:pt idx="298265">
                  <c:v>4.4588000000000003E-2</c:v>
                </c:pt>
                <c:pt idx="298266">
                  <c:v>4.4587000000000002E-2</c:v>
                </c:pt>
                <c:pt idx="298267">
                  <c:v>4.4586000000000001E-2</c:v>
                </c:pt>
                <c:pt idx="298268">
                  <c:v>4.4585E-2</c:v>
                </c:pt>
                <c:pt idx="298269">
                  <c:v>4.4583999999999999E-2</c:v>
                </c:pt>
                <c:pt idx="298270">
                  <c:v>4.4582999999999998E-2</c:v>
                </c:pt>
                <c:pt idx="298271">
                  <c:v>4.4581999999999997E-2</c:v>
                </c:pt>
                <c:pt idx="298272">
                  <c:v>4.4581000000000003E-2</c:v>
                </c:pt>
                <c:pt idx="298273">
                  <c:v>4.4580000000000002E-2</c:v>
                </c:pt>
                <c:pt idx="298274">
                  <c:v>4.4579000000000001E-2</c:v>
                </c:pt>
                <c:pt idx="298275">
                  <c:v>4.4579000000000001E-2</c:v>
                </c:pt>
                <c:pt idx="298276">
                  <c:v>4.4578E-2</c:v>
                </c:pt>
                <c:pt idx="298277">
                  <c:v>4.4576999999999999E-2</c:v>
                </c:pt>
                <c:pt idx="298278">
                  <c:v>4.4575999999999998E-2</c:v>
                </c:pt>
                <c:pt idx="298279">
                  <c:v>4.4574999999999997E-2</c:v>
                </c:pt>
                <c:pt idx="298280">
                  <c:v>4.4574000000000003E-2</c:v>
                </c:pt>
                <c:pt idx="298281">
                  <c:v>4.4573000000000002E-2</c:v>
                </c:pt>
                <c:pt idx="298282">
                  <c:v>4.4572000000000001E-2</c:v>
                </c:pt>
                <c:pt idx="298283">
                  <c:v>4.4572000000000001E-2</c:v>
                </c:pt>
                <c:pt idx="298284">
                  <c:v>4.4571E-2</c:v>
                </c:pt>
                <c:pt idx="298285">
                  <c:v>4.4569999999999999E-2</c:v>
                </c:pt>
                <c:pt idx="298286">
                  <c:v>4.4569999999999999E-2</c:v>
                </c:pt>
                <c:pt idx="298287">
                  <c:v>4.4568999999999998E-2</c:v>
                </c:pt>
                <c:pt idx="298288">
                  <c:v>4.4568999999999998E-2</c:v>
                </c:pt>
                <c:pt idx="298289">
                  <c:v>4.4568000000000003E-2</c:v>
                </c:pt>
                <c:pt idx="298290">
                  <c:v>4.4568000000000003E-2</c:v>
                </c:pt>
                <c:pt idx="298291">
                  <c:v>4.4567000000000002E-2</c:v>
                </c:pt>
                <c:pt idx="298292">
                  <c:v>4.4567000000000002E-2</c:v>
                </c:pt>
                <c:pt idx="298293">
                  <c:v>4.4567000000000002E-2</c:v>
                </c:pt>
                <c:pt idx="298294">
                  <c:v>4.4567000000000002E-2</c:v>
                </c:pt>
                <c:pt idx="298295">
                  <c:v>4.4566000000000001E-2</c:v>
                </c:pt>
                <c:pt idx="298296">
                  <c:v>4.4567000000000002E-2</c:v>
                </c:pt>
                <c:pt idx="298297">
                  <c:v>4.4567000000000002E-2</c:v>
                </c:pt>
                <c:pt idx="298298">
                  <c:v>4.4567000000000002E-2</c:v>
                </c:pt>
                <c:pt idx="298299">
                  <c:v>4.4567000000000002E-2</c:v>
                </c:pt>
                <c:pt idx="298300">
                  <c:v>4.4567000000000002E-2</c:v>
                </c:pt>
                <c:pt idx="298301">
                  <c:v>4.4567000000000002E-2</c:v>
                </c:pt>
                <c:pt idx="298302">
                  <c:v>4.4568000000000003E-2</c:v>
                </c:pt>
                <c:pt idx="298303">
                  <c:v>4.4568000000000003E-2</c:v>
                </c:pt>
                <c:pt idx="298304">
                  <c:v>4.4568000000000003E-2</c:v>
                </c:pt>
                <c:pt idx="298305">
                  <c:v>4.4568999999999998E-2</c:v>
                </c:pt>
                <c:pt idx="298306">
                  <c:v>4.4568999999999998E-2</c:v>
                </c:pt>
                <c:pt idx="298307">
                  <c:v>4.4569999999999999E-2</c:v>
                </c:pt>
                <c:pt idx="298308">
                  <c:v>4.4571E-2</c:v>
                </c:pt>
                <c:pt idx="298309">
                  <c:v>4.4572000000000001E-2</c:v>
                </c:pt>
                <c:pt idx="298310">
                  <c:v>4.4572000000000001E-2</c:v>
                </c:pt>
                <c:pt idx="298311">
                  <c:v>4.4573000000000002E-2</c:v>
                </c:pt>
                <c:pt idx="298312">
                  <c:v>4.4574000000000003E-2</c:v>
                </c:pt>
                <c:pt idx="298313">
                  <c:v>4.4574999999999997E-2</c:v>
                </c:pt>
                <c:pt idx="298314">
                  <c:v>4.4575999999999998E-2</c:v>
                </c:pt>
                <c:pt idx="298315">
                  <c:v>4.4576999999999999E-2</c:v>
                </c:pt>
                <c:pt idx="298316">
                  <c:v>4.4578E-2</c:v>
                </c:pt>
                <c:pt idx="298317">
                  <c:v>4.4579000000000001E-2</c:v>
                </c:pt>
                <c:pt idx="298318">
                  <c:v>4.4581000000000003E-2</c:v>
                </c:pt>
                <c:pt idx="298319">
                  <c:v>4.4581999999999997E-2</c:v>
                </c:pt>
                <c:pt idx="298320">
                  <c:v>4.4582999999999998E-2</c:v>
                </c:pt>
                <c:pt idx="298321">
                  <c:v>4.4585E-2</c:v>
                </c:pt>
                <c:pt idx="298322">
                  <c:v>4.4586000000000001E-2</c:v>
                </c:pt>
                <c:pt idx="298323">
                  <c:v>4.4587000000000002E-2</c:v>
                </c:pt>
                <c:pt idx="298324">
                  <c:v>4.4588999999999997E-2</c:v>
                </c:pt>
                <c:pt idx="298325">
                  <c:v>4.4589999999999998E-2</c:v>
                </c:pt>
                <c:pt idx="298326">
                  <c:v>4.4592E-2</c:v>
                </c:pt>
                <c:pt idx="298327">
                  <c:v>4.4593000000000001E-2</c:v>
                </c:pt>
                <c:pt idx="298328">
                  <c:v>4.4595000000000003E-2</c:v>
                </c:pt>
                <c:pt idx="298329">
                  <c:v>4.4595999999999997E-2</c:v>
                </c:pt>
                <c:pt idx="298330">
                  <c:v>4.4597999999999999E-2</c:v>
                </c:pt>
                <c:pt idx="298331">
                  <c:v>4.4600000000000001E-2</c:v>
                </c:pt>
                <c:pt idx="298332">
                  <c:v>4.4602000000000003E-2</c:v>
                </c:pt>
                <c:pt idx="298333">
                  <c:v>4.4602999999999997E-2</c:v>
                </c:pt>
                <c:pt idx="298334">
                  <c:v>4.4604999999999999E-2</c:v>
                </c:pt>
                <c:pt idx="298335">
                  <c:v>4.4607000000000001E-2</c:v>
                </c:pt>
                <c:pt idx="298336">
                  <c:v>4.4609000000000003E-2</c:v>
                </c:pt>
                <c:pt idx="298337">
                  <c:v>4.4609999999999997E-2</c:v>
                </c:pt>
                <c:pt idx="298338">
                  <c:v>4.4611999999999999E-2</c:v>
                </c:pt>
                <c:pt idx="298339">
                  <c:v>4.4614000000000001E-2</c:v>
                </c:pt>
                <c:pt idx="298340">
                  <c:v>4.4616000000000003E-2</c:v>
                </c:pt>
                <c:pt idx="298341">
                  <c:v>4.4617999999999998E-2</c:v>
                </c:pt>
                <c:pt idx="298342">
                  <c:v>4.462E-2</c:v>
                </c:pt>
                <c:pt idx="298343">
                  <c:v>4.4622000000000002E-2</c:v>
                </c:pt>
                <c:pt idx="298344">
                  <c:v>4.4623999999999997E-2</c:v>
                </c:pt>
                <c:pt idx="298345">
                  <c:v>4.4625999999999999E-2</c:v>
                </c:pt>
                <c:pt idx="298346">
                  <c:v>4.4628000000000001E-2</c:v>
                </c:pt>
                <c:pt idx="298347">
                  <c:v>4.4630000000000003E-2</c:v>
                </c:pt>
                <c:pt idx="298348">
                  <c:v>4.4630999999999997E-2</c:v>
                </c:pt>
                <c:pt idx="298349">
                  <c:v>4.4632999999999999E-2</c:v>
                </c:pt>
                <c:pt idx="298350">
                  <c:v>4.4635000000000001E-2</c:v>
                </c:pt>
                <c:pt idx="298351">
                  <c:v>4.4637000000000003E-2</c:v>
                </c:pt>
                <c:pt idx="298352">
                  <c:v>4.4638999999999998E-2</c:v>
                </c:pt>
                <c:pt idx="298353">
                  <c:v>4.4641E-2</c:v>
                </c:pt>
                <c:pt idx="298354">
                  <c:v>4.4643000000000002E-2</c:v>
                </c:pt>
                <c:pt idx="298355">
                  <c:v>4.4644000000000003E-2</c:v>
                </c:pt>
                <c:pt idx="298356">
                  <c:v>4.4645999999999998E-2</c:v>
                </c:pt>
                <c:pt idx="298357">
                  <c:v>4.4648E-2</c:v>
                </c:pt>
                <c:pt idx="298358">
                  <c:v>4.4650000000000002E-2</c:v>
                </c:pt>
                <c:pt idx="298359">
                  <c:v>4.4651000000000003E-2</c:v>
                </c:pt>
                <c:pt idx="298360">
                  <c:v>4.4652999999999998E-2</c:v>
                </c:pt>
                <c:pt idx="298361">
                  <c:v>4.4653999999999999E-2</c:v>
                </c:pt>
                <c:pt idx="298362">
                  <c:v>4.4656000000000001E-2</c:v>
                </c:pt>
                <c:pt idx="298363">
                  <c:v>4.4657000000000002E-2</c:v>
                </c:pt>
                <c:pt idx="298364">
                  <c:v>4.4658999999999997E-2</c:v>
                </c:pt>
                <c:pt idx="298365">
                  <c:v>4.4659999999999998E-2</c:v>
                </c:pt>
                <c:pt idx="298366">
                  <c:v>4.4660999999999999E-2</c:v>
                </c:pt>
                <c:pt idx="298367">
                  <c:v>4.4663000000000001E-2</c:v>
                </c:pt>
                <c:pt idx="298368">
                  <c:v>4.4664000000000002E-2</c:v>
                </c:pt>
                <c:pt idx="298369">
                  <c:v>4.4665000000000003E-2</c:v>
                </c:pt>
                <c:pt idx="298370">
                  <c:v>4.4665999999999997E-2</c:v>
                </c:pt>
                <c:pt idx="298371">
                  <c:v>4.4666999999999998E-2</c:v>
                </c:pt>
                <c:pt idx="298372">
                  <c:v>4.4667999999999999E-2</c:v>
                </c:pt>
                <c:pt idx="298373">
                  <c:v>4.4667999999999999E-2</c:v>
                </c:pt>
                <c:pt idx="298374">
                  <c:v>4.4669E-2</c:v>
                </c:pt>
                <c:pt idx="298375">
                  <c:v>4.4669E-2</c:v>
                </c:pt>
                <c:pt idx="298376">
                  <c:v>4.4670000000000001E-2</c:v>
                </c:pt>
                <c:pt idx="298377">
                  <c:v>4.4670000000000001E-2</c:v>
                </c:pt>
                <c:pt idx="298378">
                  <c:v>4.4671000000000002E-2</c:v>
                </c:pt>
                <c:pt idx="298379">
                  <c:v>4.4671000000000002E-2</c:v>
                </c:pt>
                <c:pt idx="298380">
                  <c:v>4.4671000000000002E-2</c:v>
                </c:pt>
                <c:pt idx="298381">
                  <c:v>4.4671000000000002E-2</c:v>
                </c:pt>
                <c:pt idx="298382">
                  <c:v>4.4671000000000002E-2</c:v>
                </c:pt>
                <c:pt idx="298383">
                  <c:v>4.4671000000000002E-2</c:v>
                </c:pt>
                <c:pt idx="298384">
                  <c:v>4.4671000000000002E-2</c:v>
                </c:pt>
                <c:pt idx="298385">
                  <c:v>4.4671000000000002E-2</c:v>
                </c:pt>
                <c:pt idx="298386">
                  <c:v>4.4670000000000001E-2</c:v>
                </c:pt>
                <c:pt idx="298387">
                  <c:v>4.4670000000000001E-2</c:v>
                </c:pt>
                <c:pt idx="298388">
                  <c:v>4.4669E-2</c:v>
                </c:pt>
                <c:pt idx="298389">
                  <c:v>4.4669E-2</c:v>
                </c:pt>
                <c:pt idx="298390">
                  <c:v>4.4669E-2</c:v>
                </c:pt>
                <c:pt idx="298391">
                  <c:v>4.4667999999999999E-2</c:v>
                </c:pt>
                <c:pt idx="298392">
                  <c:v>4.4667999999999999E-2</c:v>
                </c:pt>
                <c:pt idx="298393">
                  <c:v>4.4666999999999998E-2</c:v>
                </c:pt>
                <c:pt idx="298394">
                  <c:v>4.4665999999999997E-2</c:v>
                </c:pt>
                <c:pt idx="298395">
                  <c:v>4.4665000000000003E-2</c:v>
                </c:pt>
                <c:pt idx="298396">
                  <c:v>4.4665000000000003E-2</c:v>
                </c:pt>
                <c:pt idx="298397">
                  <c:v>4.4664000000000002E-2</c:v>
                </c:pt>
                <c:pt idx="298398">
                  <c:v>4.4663000000000001E-2</c:v>
                </c:pt>
                <c:pt idx="298399">
                  <c:v>4.4662E-2</c:v>
                </c:pt>
                <c:pt idx="298400">
                  <c:v>4.4660999999999999E-2</c:v>
                </c:pt>
                <c:pt idx="298401">
                  <c:v>4.4659999999999998E-2</c:v>
                </c:pt>
                <c:pt idx="298402">
                  <c:v>4.4659999999999998E-2</c:v>
                </c:pt>
                <c:pt idx="298403">
                  <c:v>4.4658999999999997E-2</c:v>
                </c:pt>
                <c:pt idx="298404">
                  <c:v>4.4658000000000003E-2</c:v>
                </c:pt>
                <c:pt idx="298405">
                  <c:v>4.4657000000000002E-2</c:v>
                </c:pt>
                <c:pt idx="298406">
                  <c:v>4.4656000000000001E-2</c:v>
                </c:pt>
                <c:pt idx="298407">
                  <c:v>4.4655E-2</c:v>
                </c:pt>
                <c:pt idx="298408">
                  <c:v>4.4655E-2</c:v>
                </c:pt>
                <c:pt idx="298409">
                  <c:v>4.4653999999999999E-2</c:v>
                </c:pt>
                <c:pt idx="298410">
                  <c:v>4.4652999999999998E-2</c:v>
                </c:pt>
                <c:pt idx="298411">
                  <c:v>4.4651999999999997E-2</c:v>
                </c:pt>
                <c:pt idx="298412">
                  <c:v>4.4651999999999997E-2</c:v>
                </c:pt>
                <c:pt idx="298413">
                  <c:v>4.4651000000000003E-2</c:v>
                </c:pt>
                <c:pt idx="298414">
                  <c:v>4.4650000000000002E-2</c:v>
                </c:pt>
                <c:pt idx="298415">
                  <c:v>4.4650000000000002E-2</c:v>
                </c:pt>
                <c:pt idx="298416">
                  <c:v>4.4649000000000001E-2</c:v>
                </c:pt>
                <c:pt idx="298417">
                  <c:v>4.4649000000000001E-2</c:v>
                </c:pt>
                <c:pt idx="298418">
                  <c:v>4.4648E-2</c:v>
                </c:pt>
                <c:pt idx="298419">
                  <c:v>4.4646999999999999E-2</c:v>
                </c:pt>
                <c:pt idx="298420">
                  <c:v>4.4646999999999999E-2</c:v>
                </c:pt>
                <c:pt idx="298421">
                  <c:v>4.4645999999999998E-2</c:v>
                </c:pt>
                <c:pt idx="298422">
                  <c:v>4.4645999999999998E-2</c:v>
                </c:pt>
                <c:pt idx="298423">
                  <c:v>4.4644999999999997E-2</c:v>
                </c:pt>
                <c:pt idx="298424">
                  <c:v>4.4644999999999997E-2</c:v>
                </c:pt>
                <c:pt idx="298425">
                  <c:v>4.4644999999999997E-2</c:v>
                </c:pt>
                <c:pt idx="298426">
                  <c:v>4.4644999999999997E-2</c:v>
                </c:pt>
                <c:pt idx="298427">
                  <c:v>4.4644000000000003E-2</c:v>
                </c:pt>
                <c:pt idx="298428">
                  <c:v>4.4644000000000003E-2</c:v>
                </c:pt>
                <c:pt idx="298429">
                  <c:v>4.4644000000000003E-2</c:v>
                </c:pt>
                <c:pt idx="298430">
                  <c:v>4.4644000000000003E-2</c:v>
                </c:pt>
                <c:pt idx="298431">
                  <c:v>4.4644000000000003E-2</c:v>
                </c:pt>
                <c:pt idx="298432">
                  <c:v>4.4643000000000002E-2</c:v>
                </c:pt>
                <c:pt idx="298433">
                  <c:v>4.4643000000000002E-2</c:v>
                </c:pt>
                <c:pt idx="298434">
                  <c:v>4.4643000000000002E-2</c:v>
                </c:pt>
                <c:pt idx="298435">
                  <c:v>4.4643000000000002E-2</c:v>
                </c:pt>
                <c:pt idx="298436">
                  <c:v>4.4643000000000002E-2</c:v>
                </c:pt>
                <c:pt idx="298437">
                  <c:v>4.4643000000000002E-2</c:v>
                </c:pt>
                <c:pt idx="298438">
                  <c:v>4.4643000000000002E-2</c:v>
                </c:pt>
                <c:pt idx="298439">
                  <c:v>4.4644000000000003E-2</c:v>
                </c:pt>
                <c:pt idx="298440">
                  <c:v>4.4644000000000003E-2</c:v>
                </c:pt>
                <c:pt idx="298441">
                  <c:v>4.4644000000000003E-2</c:v>
                </c:pt>
                <c:pt idx="298442">
                  <c:v>4.4644000000000003E-2</c:v>
                </c:pt>
                <c:pt idx="298443">
                  <c:v>4.4644000000000003E-2</c:v>
                </c:pt>
                <c:pt idx="298444">
                  <c:v>4.4644000000000003E-2</c:v>
                </c:pt>
                <c:pt idx="298445">
                  <c:v>4.4644000000000003E-2</c:v>
                </c:pt>
                <c:pt idx="298446">
                  <c:v>4.4644000000000003E-2</c:v>
                </c:pt>
                <c:pt idx="298447">
                  <c:v>4.4644000000000003E-2</c:v>
                </c:pt>
                <c:pt idx="298448">
                  <c:v>4.4644000000000003E-2</c:v>
                </c:pt>
                <c:pt idx="298449">
                  <c:v>4.4644999999999997E-2</c:v>
                </c:pt>
                <c:pt idx="298450">
                  <c:v>4.4644999999999997E-2</c:v>
                </c:pt>
                <c:pt idx="298451">
                  <c:v>4.4644999999999997E-2</c:v>
                </c:pt>
                <c:pt idx="298452">
                  <c:v>4.4644999999999997E-2</c:v>
                </c:pt>
                <c:pt idx="298453">
                  <c:v>4.4644999999999997E-2</c:v>
                </c:pt>
                <c:pt idx="298454">
                  <c:v>4.4645999999999998E-2</c:v>
                </c:pt>
                <c:pt idx="298455">
                  <c:v>4.4645999999999998E-2</c:v>
                </c:pt>
                <c:pt idx="298456">
                  <c:v>4.4645999999999998E-2</c:v>
                </c:pt>
                <c:pt idx="298457">
                  <c:v>4.4645999999999998E-2</c:v>
                </c:pt>
                <c:pt idx="298458">
                  <c:v>4.4645999999999998E-2</c:v>
                </c:pt>
                <c:pt idx="298459">
                  <c:v>4.4645999999999998E-2</c:v>
                </c:pt>
                <c:pt idx="298460">
                  <c:v>4.4646999999999999E-2</c:v>
                </c:pt>
                <c:pt idx="298461">
                  <c:v>4.4646999999999999E-2</c:v>
                </c:pt>
                <c:pt idx="298462">
                  <c:v>4.4646999999999999E-2</c:v>
                </c:pt>
                <c:pt idx="298463">
                  <c:v>4.4648E-2</c:v>
                </c:pt>
                <c:pt idx="298464">
                  <c:v>4.4648E-2</c:v>
                </c:pt>
                <c:pt idx="298465">
                  <c:v>4.4648E-2</c:v>
                </c:pt>
                <c:pt idx="298466">
                  <c:v>4.4648E-2</c:v>
                </c:pt>
                <c:pt idx="298467">
                  <c:v>4.4648E-2</c:v>
                </c:pt>
                <c:pt idx="298468">
                  <c:v>4.4649000000000001E-2</c:v>
                </c:pt>
                <c:pt idx="298469">
                  <c:v>4.4649000000000001E-2</c:v>
                </c:pt>
                <c:pt idx="298470">
                  <c:v>4.4649000000000001E-2</c:v>
                </c:pt>
                <c:pt idx="298471">
                  <c:v>4.4650000000000002E-2</c:v>
                </c:pt>
                <c:pt idx="298472">
                  <c:v>4.4650000000000002E-2</c:v>
                </c:pt>
                <c:pt idx="298473">
                  <c:v>4.4650000000000002E-2</c:v>
                </c:pt>
                <c:pt idx="298474">
                  <c:v>4.4651000000000003E-2</c:v>
                </c:pt>
                <c:pt idx="298475">
                  <c:v>4.4651000000000003E-2</c:v>
                </c:pt>
                <c:pt idx="298476">
                  <c:v>4.4651999999999997E-2</c:v>
                </c:pt>
                <c:pt idx="298477">
                  <c:v>4.4651999999999997E-2</c:v>
                </c:pt>
                <c:pt idx="298478">
                  <c:v>4.4652999999999998E-2</c:v>
                </c:pt>
                <c:pt idx="298479">
                  <c:v>4.4652999999999998E-2</c:v>
                </c:pt>
                <c:pt idx="298480">
                  <c:v>4.4653999999999999E-2</c:v>
                </c:pt>
                <c:pt idx="298481">
                  <c:v>4.4653999999999999E-2</c:v>
                </c:pt>
                <c:pt idx="298482">
                  <c:v>4.4655E-2</c:v>
                </c:pt>
                <c:pt idx="298483">
                  <c:v>4.4656000000000001E-2</c:v>
                </c:pt>
                <c:pt idx="298484">
                  <c:v>4.4657000000000002E-2</c:v>
                </c:pt>
                <c:pt idx="298485">
                  <c:v>4.4658000000000003E-2</c:v>
                </c:pt>
                <c:pt idx="298486">
                  <c:v>4.4658999999999997E-2</c:v>
                </c:pt>
                <c:pt idx="298487">
                  <c:v>4.4659999999999998E-2</c:v>
                </c:pt>
                <c:pt idx="298488">
                  <c:v>4.4660999999999999E-2</c:v>
                </c:pt>
                <c:pt idx="298489">
                  <c:v>4.4662E-2</c:v>
                </c:pt>
                <c:pt idx="298490">
                  <c:v>4.4663000000000001E-2</c:v>
                </c:pt>
                <c:pt idx="298491">
                  <c:v>4.4664000000000002E-2</c:v>
                </c:pt>
                <c:pt idx="298492">
                  <c:v>4.4665000000000003E-2</c:v>
                </c:pt>
                <c:pt idx="298493">
                  <c:v>4.4666999999999998E-2</c:v>
                </c:pt>
                <c:pt idx="298494">
                  <c:v>4.4667999999999999E-2</c:v>
                </c:pt>
                <c:pt idx="298495">
                  <c:v>4.4670000000000001E-2</c:v>
                </c:pt>
                <c:pt idx="298496">
                  <c:v>4.4671000000000002E-2</c:v>
                </c:pt>
                <c:pt idx="298497">
                  <c:v>4.4672999999999997E-2</c:v>
                </c:pt>
                <c:pt idx="298498">
                  <c:v>4.4674999999999999E-2</c:v>
                </c:pt>
                <c:pt idx="298499">
                  <c:v>4.4676E-2</c:v>
                </c:pt>
                <c:pt idx="298500">
                  <c:v>4.4678000000000002E-2</c:v>
                </c:pt>
                <c:pt idx="298501">
                  <c:v>4.4679999999999997E-2</c:v>
                </c:pt>
                <c:pt idx="298502">
                  <c:v>4.4681999999999999E-2</c:v>
                </c:pt>
                <c:pt idx="298503">
                  <c:v>4.4684000000000001E-2</c:v>
                </c:pt>
                <c:pt idx="298504">
                  <c:v>4.4685999999999997E-2</c:v>
                </c:pt>
                <c:pt idx="298505">
                  <c:v>4.4687999999999999E-2</c:v>
                </c:pt>
                <c:pt idx="298506">
                  <c:v>4.4690000000000001E-2</c:v>
                </c:pt>
                <c:pt idx="298507">
                  <c:v>4.4692999999999997E-2</c:v>
                </c:pt>
                <c:pt idx="298508">
                  <c:v>4.4694999999999999E-2</c:v>
                </c:pt>
                <c:pt idx="298509">
                  <c:v>4.4698000000000002E-2</c:v>
                </c:pt>
                <c:pt idx="298510">
                  <c:v>4.4699999999999997E-2</c:v>
                </c:pt>
                <c:pt idx="298511">
                  <c:v>4.4703E-2</c:v>
                </c:pt>
                <c:pt idx="298512">
                  <c:v>4.4705000000000002E-2</c:v>
                </c:pt>
                <c:pt idx="298513">
                  <c:v>4.4707999999999998E-2</c:v>
                </c:pt>
                <c:pt idx="298514">
                  <c:v>4.4711000000000001E-2</c:v>
                </c:pt>
                <c:pt idx="298515">
                  <c:v>4.4713000000000003E-2</c:v>
                </c:pt>
                <c:pt idx="298516">
                  <c:v>4.4715999999999999E-2</c:v>
                </c:pt>
                <c:pt idx="298517">
                  <c:v>4.4719000000000002E-2</c:v>
                </c:pt>
                <c:pt idx="298518">
                  <c:v>4.4721999999999998E-2</c:v>
                </c:pt>
                <c:pt idx="298519">
                  <c:v>4.4725000000000001E-2</c:v>
                </c:pt>
                <c:pt idx="298520">
                  <c:v>4.4727999999999997E-2</c:v>
                </c:pt>
                <c:pt idx="298521">
                  <c:v>4.4731E-2</c:v>
                </c:pt>
                <c:pt idx="298522">
                  <c:v>4.4734000000000003E-2</c:v>
                </c:pt>
                <c:pt idx="298523">
                  <c:v>4.4736999999999999E-2</c:v>
                </c:pt>
                <c:pt idx="298524">
                  <c:v>4.4740000000000002E-2</c:v>
                </c:pt>
                <c:pt idx="298525">
                  <c:v>4.4742999999999998E-2</c:v>
                </c:pt>
                <c:pt idx="298526">
                  <c:v>4.4746000000000001E-2</c:v>
                </c:pt>
                <c:pt idx="298527">
                  <c:v>4.4748999999999997E-2</c:v>
                </c:pt>
                <c:pt idx="298528">
                  <c:v>4.4753000000000001E-2</c:v>
                </c:pt>
                <c:pt idx="298529">
                  <c:v>4.4755999999999997E-2</c:v>
                </c:pt>
                <c:pt idx="298530">
                  <c:v>4.4759E-2</c:v>
                </c:pt>
                <c:pt idx="298531">
                  <c:v>4.4762000000000003E-2</c:v>
                </c:pt>
                <c:pt idx="298532">
                  <c:v>4.4766E-2</c:v>
                </c:pt>
                <c:pt idx="298533">
                  <c:v>4.4769000000000003E-2</c:v>
                </c:pt>
                <c:pt idx="298534">
                  <c:v>4.4771999999999999E-2</c:v>
                </c:pt>
                <c:pt idx="298535">
                  <c:v>4.4775000000000002E-2</c:v>
                </c:pt>
                <c:pt idx="298536">
                  <c:v>4.4777999999999998E-2</c:v>
                </c:pt>
                <c:pt idx="298537">
                  <c:v>4.4781000000000001E-2</c:v>
                </c:pt>
                <c:pt idx="298538">
                  <c:v>4.4783999999999997E-2</c:v>
                </c:pt>
                <c:pt idx="298539">
                  <c:v>4.4787E-2</c:v>
                </c:pt>
                <c:pt idx="298540">
                  <c:v>4.4790000000000003E-2</c:v>
                </c:pt>
                <c:pt idx="298541">
                  <c:v>4.4792999999999999E-2</c:v>
                </c:pt>
                <c:pt idx="298542">
                  <c:v>4.4796000000000002E-2</c:v>
                </c:pt>
                <c:pt idx="298543">
                  <c:v>4.4798999999999999E-2</c:v>
                </c:pt>
                <c:pt idx="298544">
                  <c:v>4.4802000000000002E-2</c:v>
                </c:pt>
                <c:pt idx="298545">
                  <c:v>4.4803999999999997E-2</c:v>
                </c:pt>
                <c:pt idx="298546">
                  <c:v>4.4807E-2</c:v>
                </c:pt>
                <c:pt idx="298547">
                  <c:v>4.4809000000000002E-2</c:v>
                </c:pt>
                <c:pt idx="298548">
                  <c:v>4.4811999999999998E-2</c:v>
                </c:pt>
                <c:pt idx="298549">
                  <c:v>4.4814E-2</c:v>
                </c:pt>
                <c:pt idx="298550">
                  <c:v>4.4816000000000002E-2</c:v>
                </c:pt>
                <c:pt idx="298551">
                  <c:v>4.4817999999999997E-2</c:v>
                </c:pt>
                <c:pt idx="298552">
                  <c:v>4.4821E-2</c:v>
                </c:pt>
                <c:pt idx="298553">
                  <c:v>4.4823000000000002E-2</c:v>
                </c:pt>
                <c:pt idx="298554">
                  <c:v>4.4824999999999997E-2</c:v>
                </c:pt>
                <c:pt idx="298555">
                  <c:v>4.4825999999999998E-2</c:v>
                </c:pt>
                <c:pt idx="298556">
                  <c:v>4.4828E-2</c:v>
                </c:pt>
                <c:pt idx="298557">
                  <c:v>4.4830000000000002E-2</c:v>
                </c:pt>
                <c:pt idx="298558">
                  <c:v>4.4831000000000003E-2</c:v>
                </c:pt>
                <c:pt idx="298559">
                  <c:v>4.4831999999999997E-2</c:v>
                </c:pt>
                <c:pt idx="298560">
                  <c:v>4.4832999999999998E-2</c:v>
                </c:pt>
                <c:pt idx="298561">
                  <c:v>4.4833999999999999E-2</c:v>
                </c:pt>
                <c:pt idx="298562">
                  <c:v>4.4835E-2</c:v>
                </c:pt>
                <c:pt idx="298563">
                  <c:v>4.4836000000000001E-2</c:v>
                </c:pt>
                <c:pt idx="298564">
                  <c:v>4.4836000000000001E-2</c:v>
                </c:pt>
                <c:pt idx="298565">
                  <c:v>4.4837000000000002E-2</c:v>
                </c:pt>
                <c:pt idx="298566">
                  <c:v>4.4837000000000002E-2</c:v>
                </c:pt>
                <c:pt idx="298567">
                  <c:v>4.4838000000000003E-2</c:v>
                </c:pt>
                <c:pt idx="298568">
                  <c:v>4.4838000000000003E-2</c:v>
                </c:pt>
                <c:pt idx="298569">
                  <c:v>4.4838000000000003E-2</c:v>
                </c:pt>
                <c:pt idx="298570">
                  <c:v>4.4837000000000002E-2</c:v>
                </c:pt>
                <c:pt idx="298571">
                  <c:v>4.4837000000000002E-2</c:v>
                </c:pt>
                <c:pt idx="298572">
                  <c:v>4.4836000000000001E-2</c:v>
                </c:pt>
                <c:pt idx="298573">
                  <c:v>4.4836000000000001E-2</c:v>
                </c:pt>
                <c:pt idx="298574">
                  <c:v>4.4835E-2</c:v>
                </c:pt>
                <c:pt idx="298575">
                  <c:v>4.4833999999999999E-2</c:v>
                </c:pt>
                <c:pt idx="298576">
                  <c:v>4.4832999999999998E-2</c:v>
                </c:pt>
                <c:pt idx="298577">
                  <c:v>4.4831999999999997E-2</c:v>
                </c:pt>
                <c:pt idx="298578">
                  <c:v>4.4831000000000003E-2</c:v>
                </c:pt>
                <c:pt idx="298579">
                  <c:v>4.4829000000000001E-2</c:v>
                </c:pt>
                <c:pt idx="298580">
                  <c:v>4.4828E-2</c:v>
                </c:pt>
                <c:pt idx="298581">
                  <c:v>4.4825999999999998E-2</c:v>
                </c:pt>
                <c:pt idx="298582">
                  <c:v>4.4824000000000003E-2</c:v>
                </c:pt>
                <c:pt idx="298583">
                  <c:v>4.4822000000000001E-2</c:v>
                </c:pt>
                <c:pt idx="298584">
                  <c:v>4.4819999999999999E-2</c:v>
                </c:pt>
                <c:pt idx="298585">
                  <c:v>4.4817999999999997E-2</c:v>
                </c:pt>
                <c:pt idx="298586">
                  <c:v>4.4816000000000002E-2</c:v>
                </c:pt>
                <c:pt idx="298587">
                  <c:v>4.4812999999999999E-2</c:v>
                </c:pt>
                <c:pt idx="298588">
                  <c:v>4.4810999999999997E-2</c:v>
                </c:pt>
                <c:pt idx="298589">
                  <c:v>4.4809000000000002E-2</c:v>
                </c:pt>
                <c:pt idx="298590">
                  <c:v>4.4805999999999999E-2</c:v>
                </c:pt>
                <c:pt idx="298591">
                  <c:v>4.4803999999999997E-2</c:v>
                </c:pt>
                <c:pt idx="298592">
                  <c:v>4.4801000000000001E-2</c:v>
                </c:pt>
                <c:pt idx="298593">
                  <c:v>4.4797999999999998E-2</c:v>
                </c:pt>
                <c:pt idx="298594">
                  <c:v>4.4796000000000002E-2</c:v>
                </c:pt>
                <c:pt idx="298595">
                  <c:v>4.4792999999999999E-2</c:v>
                </c:pt>
                <c:pt idx="298596">
                  <c:v>4.4790000000000003E-2</c:v>
                </c:pt>
                <c:pt idx="298597">
                  <c:v>4.4787E-2</c:v>
                </c:pt>
                <c:pt idx="298598">
                  <c:v>4.4783999999999997E-2</c:v>
                </c:pt>
                <c:pt idx="298599">
                  <c:v>4.4781000000000001E-2</c:v>
                </c:pt>
                <c:pt idx="298600">
                  <c:v>4.4777999999999998E-2</c:v>
                </c:pt>
                <c:pt idx="298601">
                  <c:v>4.4775000000000002E-2</c:v>
                </c:pt>
                <c:pt idx="298602">
                  <c:v>4.4773E-2</c:v>
                </c:pt>
                <c:pt idx="298603">
                  <c:v>4.4769999999999997E-2</c:v>
                </c:pt>
                <c:pt idx="298604">
                  <c:v>4.4767000000000001E-2</c:v>
                </c:pt>
                <c:pt idx="298605">
                  <c:v>4.4763999999999998E-2</c:v>
                </c:pt>
                <c:pt idx="298606">
                  <c:v>4.4761000000000002E-2</c:v>
                </c:pt>
                <c:pt idx="298607">
                  <c:v>4.4757999999999999E-2</c:v>
                </c:pt>
                <c:pt idx="298608">
                  <c:v>4.4755999999999997E-2</c:v>
                </c:pt>
                <c:pt idx="298609">
                  <c:v>4.4753000000000001E-2</c:v>
                </c:pt>
                <c:pt idx="298610">
                  <c:v>4.4749999999999998E-2</c:v>
                </c:pt>
                <c:pt idx="298611">
                  <c:v>4.4748000000000003E-2</c:v>
                </c:pt>
                <c:pt idx="298612">
                  <c:v>4.4746000000000001E-2</c:v>
                </c:pt>
                <c:pt idx="298613">
                  <c:v>4.4743999999999999E-2</c:v>
                </c:pt>
                <c:pt idx="298614">
                  <c:v>4.4741000000000003E-2</c:v>
                </c:pt>
                <c:pt idx="298615">
                  <c:v>4.4739000000000001E-2</c:v>
                </c:pt>
                <c:pt idx="298616">
                  <c:v>4.4738E-2</c:v>
                </c:pt>
                <c:pt idx="298617">
                  <c:v>4.4735999999999998E-2</c:v>
                </c:pt>
                <c:pt idx="298618">
                  <c:v>4.4734000000000003E-2</c:v>
                </c:pt>
                <c:pt idx="298619">
                  <c:v>4.4732000000000001E-2</c:v>
                </c:pt>
                <c:pt idx="298620">
                  <c:v>4.4731E-2</c:v>
                </c:pt>
                <c:pt idx="298621">
                  <c:v>4.4729999999999999E-2</c:v>
                </c:pt>
                <c:pt idx="298622">
                  <c:v>4.4728999999999998E-2</c:v>
                </c:pt>
                <c:pt idx="298623">
                  <c:v>4.4727999999999997E-2</c:v>
                </c:pt>
                <c:pt idx="298624">
                  <c:v>4.4727000000000003E-2</c:v>
                </c:pt>
                <c:pt idx="298625">
                  <c:v>4.4727000000000003E-2</c:v>
                </c:pt>
                <c:pt idx="298626">
                  <c:v>4.4727000000000003E-2</c:v>
                </c:pt>
                <c:pt idx="298627">
                  <c:v>4.4727000000000003E-2</c:v>
                </c:pt>
                <c:pt idx="298628">
                  <c:v>4.4727000000000003E-2</c:v>
                </c:pt>
                <c:pt idx="298629">
                  <c:v>4.4727000000000003E-2</c:v>
                </c:pt>
                <c:pt idx="298630">
                  <c:v>4.4727000000000003E-2</c:v>
                </c:pt>
                <c:pt idx="298631">
                  <c:v>4.4727999999999997E-2</c:v>
                </c:pt>
                <c:pt idx="298632">
                  <c:v>4.4727999999999997E-2</c:v>
                </c:pt>
                <c:pt idx="298633">
                  <c:v>4.4728999999999998E-2</c:v>
                </c:pt>
                <c:pt idx="298634">
                  <c:v>4.4731E-2</c:v>
                </c:pt>
                <c:pt idx="298635">
                  <c:v>4.4732000000000001E-2</c:v>
                </c:pt>
                <c:pt idx="298636">
                  <c:v>4.4734000000000003E-2</c:v>
                </c:pt>
                <c:pt idx="298637">
                  <c:v>4.4734999999999997E-2</c:v>
                </c:pt>
                <c:pt idx="298638">
                  <c:v>4.4736999999999999E-2</c:v>
                </c:pt>
                <c:pt idx="298639">
                  <c:v>4.4740000000000002E-2</c:v>
                </c:pt>
                <c:pt idx="298640">
                  <c:v>4.4741999999999997E-2</c:v>
                </c:pt>
                <c:pt idx="298641">
                  <c:v>4.4743999999999999E-2</c:v>
                </c:pt>
                <c:pt idx="298642">
                  <c:v>4.4747000000000002E-2</c:v>
                </c:pt>
                <c:pt idx="298643">
                  <c:v>4.4749999999999998E-2</c:v>
                </c:pt>
                <c:pt idx="298644">
                  <c:v>4.4752E-2</c:v>
                </c:pt>
                <c:pt idx="298645">
                  <c:v>4.4755999999999997E-2</c:v>
                </c:pt>
                <c:pt idx="298646">
                  <c:v>4.4759E-2</c:v>
                </c:pt>
                <c:pt idx="298647">
                  <c:v>4.4762000000000003E-2</c:v>
                </c:pt>
                <c:pt idx="298648">
                  <c:v>4.4766E-2</c:v>
                </c:pt>
                <c:pt idx="298649">
                  <c:v>4.4769999999999997E-2</c:v>
                </c:pt>
                <c:pt idx="298650">
                  <c:v>4.4774000000000001E-2</c:v>
                </c:pt>
                <c:pt idx="298651">
                  <c:v>4.4776999999999997E-2</c:v>
                </c:pt>
                <c:pt idx="298652">
                  <c:v>4.4781000000000001E-2</c:v>
                </c:pt>
                <c:pt idx="298653">
                  <c:v>4.4785999999999999E-2</c:v>
                </c:pt>
                <c:pt idx="298654">
                  <c:v>4.4790000000000003E-2</c:v>
                </c:pt>
                <c:pt idx="298655">
                  <c:v>4.4794E-2</c:v>
                </c:pt>
                <c:pt idx="298656">
                  <c:v>4.4797999999999998E-2</c:v>
                </c:pt>
                <c:pt idx="298657">
                  <c:v>4.4802000000000002E-2</c:v>
                </c:pt>
                <c:pt idx="298658">
                  <c:v>4.4807E-2</c:v>
                </c:pt>
                <c:pt idx="298659">
                  <c:v>4.4810999999999997E-2</c:v>
                </c:pt>
                <c:pt idx="298660">
                  <c:v>4.4816000000000002E-2</c:v>
                </c:pt>
                <c:pt idx="298661">
                  <c:v>4.4819999999999999E-2</c:v>
                </c:pt>
                <c:pt idx="298662">
                  <c:v>4.4824999999999997E-2</c:v>
                </c:pt>
                <c:pt idx="298663">
                  <c:v>4.4829000000000001E-2</c:v>
                </c:pt>
                <c:pt idx="298664">
                  <c:v>4.4832999999999998E-2</c:v>
                </c:pt>
                <c:pt idx="298665">
                  <c:v>4.4838000000000003E-2</c:v>
                </c:pt>
                <c:pt idx="298666">
                  <c:v>4.4842E-2</c:v>
                </c:pt>
                <c:pt idx="298667">
                  <c:v>4.4845999999999997E-2</c:v>
                </c:pt>
                <c:pt idx="298668">
                  <c:v>4.4850000000000001E-2</c:v>
                </c:pt>
                <c:pt idx="298669">
                  <c:v>4.4853999999999998E-2</c:v>
                </c:pt>
                <c:pt idx="298670">
                  <c:v>4.4858000000000002E-2</c:v>
                </c:pt>
                <c:pt idx="298671">
                  <c:v>4.4861999999999999E-2</c:v>
                </c:pt>
                <c:pt idx="298672">
                  <c:v>4.4866000000000003E-2</c:v>
                </c:pt>
                <c:pt idx="298673">
                  <c:v>4.487E-2</c:v>
                </c:pt>
                <c:pt idx="298674">
                  <c:v>4.4873999999999997E-2</c:v>
                </c:pt>
                <c:pt idx="298675">
                  <c:v>4.4878000000000001E-2</c:v>
                </c:pt>
                <c:pt idx="298676">
                  <c:v>4.4880999999999997E-2</c:v>
                </c:pt>
                <c:pt idx="298677">
                  <c:v>4.4884E-2</c:v>
                </c:pt>
                <c:pt idx="298678">
                  <c:v>4.4887000000000003E-2</c:v>
                </c:pt>
                <c:pt idx="298679">
                  <c:v>4.4889999999999999E-2</c:v>
                </c:pt>
                <c:pt idx="298680">
                  <c:v>4.4893000000000002E-2</c:v>
                </c:pt>
                <c:pt idx="298681">
                  <c:v>4.4894999999999997E-2</c:v>
                </c:pt>
                <c:pt idx="298682">
                  <c:v>4.4898E-2</c:v>
                </c:pt>
                <c:pt idx="298683">
                  <c:v>4.4900000000000002E-2</c:v>
                </c:pt>
                <c:pt idx="298684">
                  <c:v>4.4901999999999997E-2</c:v>
                </c:pt>
                <c:pt idx="298685">
                  <c:v>4.4903999999999999E-2</c:v>
                </c:pt>
                <c:pt idx="298686">
                  <c:v>4.4906000000000001E-2</c:v>
                </c:pt>
                <c:pt idx="298687">
                  <c:v>4.4908000000000003E-2</c:v>
                </c:pt>
                <c:pt idx="298688">
                  <c:v>4.4908999999999998E-2</c:v>
                </c:pt>
                <c:pt idx="298689">
                  <c:v>4.4909999999999999E-2</c:v>
                </c:pt>
                <c:pt idx="298690">
                  <c:v>4.4911E-2</c:v>
                </c:pt>
                <c:pt idx="298691">
                  <c:v>4.4912000000000001E-2</c:v>
                </c:pt>
                <c:pt idx="298692">
                  <c:v>4.4913000000000002E-2</c:v>
                </c:pt>
                <c:pt idx="298693">
                  <c:v>4.4913000000000002E-2</c:v>
                </c:pt>
                <c:pt idx="298694">
                  <c:v>4.4914000000000003E-2</c:v>
                </c:pt>
                <c:pt idx="298695">
                  <c:v>4.4914000000000003E-2</c:v>
                </c:pt>
                <c:pt idx="298696">
                  <c:v>4.4914000000000003E-2</c:v>
                </c:pt>
                <c:pt idx="298697">
                  <c:v>4.4914000000000003E-2</c:v>
                </c:pt>
                <c:pt idx="298698">
                  <c:v>4.4913000000000002E-2</c:v>
                </c:pt>
                <c:pt idx="298699">
                  <c:v>4.4913000000000002E-2</c:v>
                </c:pt>
                <c:pt idx="298700">
                  <c:v>4.4912000000000001E-2</c:v>
                </c:pt>
                <c:pt idx="298701">
                  <c:v>4.4911E-2</c:v>
                </c:pt>
                <c:pt idx="298702">
                  <c:v>4.4909999999999999E-2</c:v>
                </c:pt>
                <c:pt idx="298703">
                  <c:v>4.4908999999999998E-2</c:v>
                </c:pt>
                <c:pt idx="298704">
                  <c:v>4.4907000000000002E-2</c:v>
                </c:pt>
                <c:pt idx="298705">
                  <c:v>4.4906000000000001E-2</c:v>
                </c:pt>
                <c:pt idx="298706">
                  <c:v>4.4903999999999999E-2</c:v>
                </c:pt>
                <c:pt idx="298707">
                  <c:v>4.4901999999999997E-2</c:v>
                </c:pt>
                <c:pt idx="298708">
                  <c:v>4.4901000000000003E-2</c:v>
                </c:pt>
                <c:pt idx="298709">
                  <c:v>4.4899000000000001E-2</c:v>
                </c:pt>
                <c:pt idx="298710">
                  <c:v>4.4896999999999999E-2</c:v>
                </c:pt>
                <c:pt idx="298711">
                  <c:v>4.4894999999999997E-2</c:v>
                </c:pt>
                <c:pt idx="298712">
                  <c:v>4.4892000000000001E-2</c:v>
                </c:pt>
                <c:pt idx="298713">
                  <c:v>4.4889999999999999E-2</c:v>
                </c:pt>
                <c:pt idx="298714">
                  <c:v>4.4887999999999997E-2</c:v>
                </c:pt>
                <c:pt idx="298715">
                  <c:v>4.4885000000000001E-2</c:v>
                </c:pt>
                <c:pt idx="298716">
                  <c:v>4.4882999999999999E-2</c:v>
                </c:pt>
                <c:pt idx="298717">
                  <c:v>4.4880999999999997E-2</c:v>
                </c:pt>
                <c:pt idx="298718">
                  <c:v>4.4878000000000001E-2</c:v>
                </c:pt>
                <c:pt idx="298719">
                  <c:v>4.4875999999999999E-2</c:v>
                </c:pt>
                <c:pt idx="298720">
                  <c:v>4.4873000000000003E-2</c:v>
                </c:pt>
                <c:pt idx="298721">
                  <c:v>4.4871000000000001E-2</c:v>
                </c:pt>
                <c:pt idx="298722">
                  <c:v>4.4868999999999999E-2</c:v>
                </c:pt>
                <c:pt idx="298723">
                  <c:v>4.4866000000000003E-2</c:v>
                </c:pt>
                <c:pt idx="298724">
                  <c:v>4.4864000000000001E-2</c:v>
                </c:pt>
                <c:pt idx="298725">
                  <c:v>4.4860999999999998E-2</c:v>
                </c:pt>
                <c:pt idx="298726">
                  <c:v>4.4859000000000003E-2</c:v>
                </c:pt>
                <c:pt idx="298727">
                  <c:v>4.4857000000000001E-2</c:v>
                </c:pt>
                <c:pt idx="298728">
                  <c:v>4.4854999999999999E-2</c:v>
                </c:pt>
                <c:pt idx="298729">
                  <c:v>4.4852000000000003E-2</c:v>
                </c:pt>
                <c:pt idx="298730">
                  <c:v>4.4850000000000001E-2</c:v>
                </c:pt>
                <c:pt idx="298731">
                  <c:v>4.4847999999999999E-2</c:v>
                </c:pt>
                <c:pt idx="298732">
                  <c:v>4.4846999999999998E-2</c:v>
                </c:pt>
                <c:pt idx="298733">
                  <c:v>4.4845000000000003E-2</c:v>
                </c:pt>
                <c:pt idx="298734">
                  <c:v>4.4843000000000001E-2</c:v>
                </c:pt>
                <c:pt idx="298735">
                  <c:v>4.4840999999999999E-2</c:v>
                </c:pt>
                <c:pt idx="298736">
                  <c:v>4.4839999999999998E-2</c:v>
                </c:pt>
                <c:pt idx="298737">
                  <c:v>4.4838000000000003E-2</c:v>
                </c:pt>
                <c:pt idx="298738">
                  <c:v>4.4837000000000002E-2</c:v>
                </c:pt>
                <c:pt idx="298739">
                  <c:v>4.4836000000000001E-2</c:v>
                </c:pt>
                <c:pt idx="298740">
                  <c:v>4.4833999999999999E-2</c:v>
                </c:pt>
                <c:pt idx="298741">
                  <c:v>4.4832999999999998E-2</c:v>
                </c:pt>
                <c:pt idx="298742">
                  <c:v>4.4832999999999998E-2</c:v>
                </c:pt>
                <c:pt idx="298743">
                  <c:v>4.4831999999999997E-2</c:v>
                </c:pt>
                <c:pt idx="298744">
                  <c:v>4.4831000000000003E-2</c:v>
                </c:pt>
                <c:pt idx="298745">
                  <c:v>4.4830000000000002E-2</c:v>
                </c:pt>
                <c:pt idx="298746">
                  <c:v>4.4830000000000002E-2</c:v>
                </c:pt>
                <c:pt idx="298747">
                  <c:v>4.4829000000000001E-2</c:v>
                </c:pt>
                <c:pt idx="298748">
                  <c:v>4.4829000000000001E-2</c:v>
                </c:pt>
                <c:pt idx="298749">
                  <c:v>4.4828E-2</c:v>
                </c:pt>
                <c:pt idx="298750">
                  <c:v>4.4828E-2</c:v>
                </c:pt>
                <c:pt idx="298751">
                  <c:v>4.4828E-2</c:v>
                </c:pt>
                <c:pt idx="298752">
                  <c:v>4.4826999999999999E-2</c:v>
                </c:pt>
                <c:pt idx="298753">
                  <c:v>4.4826999999999999E-2</c:v>
                </c:pt>
                <c:pt idx="298754">
                  <c:v>4.4826999999999999E-2</c:v>
                </c:pt>
                <c:pt idx="298755">
                  <c:v>4.4826999999999999E-2</c:v>
                </c:pt>
                <c:pt idx="298756">
                  <c:v>4.4828E-2</c:v>
                </c:pt>
                <c:pt idx="298757">
                  <c:v>4.4828E-2</c:v>
                </c:pt>
                <c:pt idx="298758">
                  <c:v>4.4828E-2</c:v>
                </c:pt>
                <c:pt idx="298759">
                  <c:v>4.4828E-2</c:v>
                </c:pt>
                <c:pt idx="298760">
                  <c:v>4.4828E-2</c:v>
                </c:pt>
                <c:pt idx="298761">
                  <c:v>4.4828E-2</c:v>
                </c:pt>
                <c:pt idx="298762">
                  <c:v>4.4828E-2</c:v>
                </c:pt>
                <c:pt idx="298763">
                  <c:v>4.4828E-2</c:v>
                </c:pt>
                <c:pt idx="298764">
                  <c:v>4.4829000000000001E-2</c:v>
                </c:pt>
                <c:pt idx="298765">
                  <c:v>4.4829000000000001E-2</c:v>
                </c:pt>
                <c:pt idx="298766">
                  <c:v>4.4829000000000001E-2</c:v>
                </c:pt>
                <c:pt idx="298767">
                  <c:v>4.4829000000000001E-2</c:v>
                </c:pt>
                <c:pt idx="298768">
                  <c:v>4.4830000000000002E-2</c:v>
                </c:pt>
                <c:pt idx="298769">
                  <c:v>4.4830000000000002E-2</c:v>
                </c:pt>
                <c:pt idx="298770">
                  <c:v>4.4830000000000002E-2</c:v>
                </c:pt>
                <c:pt idx="298771">
                  <c:v>4.4830000000000002E-2</c:v>
                </c:pt>
                <c:pt idx="298772">
                  <c:v>4.4830000000000002E-2</c:v>
                </c:pt>
                <c:pt idx="298773">
                  <c:v>4.4830000000000002E-2</c:v>
                </c:pt>
                <c:pt idx="298774">
                  <c:v>4.4830000000000002E-2</c:v>
                </c:pt>
                <c:pt idx="298775">
                  <c:v>4.4830000000000002E-2</c:v>
                </c:pt>
                <c:pt idx="298776">
                  <c:v>4.4830000000000002E-2</c:v>
                </c:pt>
                <c:pt idx="298777">
                  <c:v>4.4830000000000002E-2</c:v>
                </c:pt>
                <c:pt idx="298778">
                  <c:v>4.4830000000000002E-2</c:v>
                </c:pt>
                <c:pt idx="298779">
                  <c:v>4.4830000000000002E-2</c:v>
                </c:pt>
                <c:pt idx="298780">
                  <c:v>4.4829000000000001E-2</c:v>
                </c:pt>
                <c:pt idx="298781">
                  <c:v>4.4829000000000001E-2</c:v>
                </c:pt>
                <c:pt idx="298782">
                  <c:v>4.4829000000000001E-2</c:v>
                </c:pt>
                <c:pt idx="298783">
                  <c:v>4.4829000000000001E-2</c:v>
                </c:pt>
                <c:pt idx="298784">
                  <c:v>4.4828E-2</c:v>
                </c:pt>
                <c:pt idx="298785">
                  <c:v>4.4828E-2</c:v>
                </c:pt>
                <c:pt idx="298786">
                  <c:v>4.4826999999999999E-2</c:v>
                </c:pt>
                <c:pt idx="298787">
                  <c:v>4.4826999999999999E-2</c:v>
                </c:pt>
                <c:pt idx="298788">
                  <c:v>4.4826999999999999E-2</c:v>
                </c:pt>
                <c:pt idx="298789">
                  <c:v>4.4825999999999998E-2</c:v>
                </c:pt>
                <c:pt idx="298790">
                  <c:v>4.4825999999999998E-2</c:v>
                </c:pt>
                <c:pt idx="298791">
                  <c:v>4.4825999999999998E-2</c:v>
                </c:pt>
                <c:pt idx="298792">
                  <c:v>4.4824999999999997E-2</c:v>
                </c:pt>
                <c:pt idx="298793">
                  <c:v>4.4824999999999997E-2</c:v>
                </c:pt>
                <c:pt idx="298794">
                  <c:v>4.4824000000000003E-2</c:v>
                </c:pt>
                <c:pt idx="298795">
                  <c:v>4.4824000000000003E-2</c:v>
                </c:pt>
                <c:pt idx="298796">
                  <c:v>4.4823000000000002E-2</c:v>
                </c:pt>
                <c:pt idx="298797">
                  <c:v>4.4823000000000002E-2</c:v>
                </c:pt>
                <c:pt idx="298798">
                  <c:v>4.4822000000000001E-2</c:v>
                </c:pt>
                <c:pt idx="298799">
                  <c:v>4.4822000000000001E-2</c:v>
                </c:pt>
                <c:pt idx="298800">
                  <c:v>4.4822000000000001E-2</c:v>
                </c:pt>
                <c:pt idx="298801">
                  <c:v>4.4821E-2</c:v>
                </c:pt>
                <c:pt idx="298802">
                  <c:v>4.4821E-2</c:v>
                </c:pt>
                <c:pt idx="298803">
                  <c:v>4.4821E-2</c:v>
                </c:pt>
                <c:pt idx="298804">
                  <c:v>4.4819999999999999E-2</c:v>
                </c:pt>
                <c:pt idx="298805">
                  <c:v>4.4819999999999999E-2</c:v>
                </c:pt>
                <c:pt idx="298806">
                  <c:v>4.4819999999999999E-2</c:v>
                </c:pt>
                <c:pt idx="298807">
                  <c:v>4.4818999999999998E-2</c:v>
                </c:pt>
                <c:pt idx="298808">
                  <c:v>4.4818999999999998E-2</c:v>
                </c:pt>
                <c:pt idx="298809">
                  <c:v>4.4818999999999998E-2</c:v>
                </c:pt>
                <c:pt idx="298810">
                  <c:v>4.4818999999999998E-2</c:v>
                </c:pt>
                <c:pt idx="298811">
                  <c:v>4.4818999999999998E-2</c:v>
                </c:pt>
                <c:pt idx="298812">
                  <c:v>4.4817999999999997E-2</c:v>
                </c:pt>
                <c:pt idx="298813">
                  <c:v>4.4817999999999997E-2</c:v>
                </c:pt>
                <c:pt idx="298814">
                  <c:v>4.4817999999999997E-2</c:v>
                </c:pt>
                <c:pt idx="298815">
                  <c:v>4.4817999999999997E-2</c:v>
                </c:pt>
                <c:pt idx="298816">
                  <c:v>4.4817999999999997E-2</c:v>
                </c:pt>
                <c:pt idx="298817">
                  <c:v>4.4817999999999997E-2</c:v>
                </c:pt>
                <c:pt idx="298818">
                  <c:v>4.4817999999999997E-2</c:v>
                </c:pt>
                <c:pt idx="298819">
                  <c:v>4.4817999999999997E-2</c:v>
                </c:pt>
                <c:pt idx="298820">
                  <c:v>4.4817999999999997E-2</c:v>
                </c:pt>
                <c:pt idx="298821">
                  <c:v>4.4817999999999997E-2</c:v>
                </c:pt>
                <c:pt idx="298822">
                  <c:v>4.4817999999999997E-2</c:v>
                </c:pt>
                <c:pt idx="298823">
                  <c:v>4.4817999999999997E-2</c:v>
                </c:pt>
                <c:pt idx="298824">
                  <c:v>4.4817999999999997E-2</c:v>
                </c:pt>
                <c:pt idx="298825">
                  <c:v>4.4818999999999998E-2</c:v>
                </c:pt>
                <c:pt idx="298826">
                  <c:v>4.4818999999999998E-2</c:v>
                </c:pt>
                <c:pt idx="298827">
                  <c:v>4.4818999999999998E-2</c:v>
                </c:pt>
                <c:pt idx="298828">
                  <c:v>4.4818999999999998E-2</c:v>
                </c:pt>
                <c:pt idx="298829">
                  <c:v>4.4818999999999998E-2</c:v>
                </c:pt>
                <c:pt idx="298830">
                  <c:v>4.4818999999999998E-2</c:v>
                </c:pt>
                <c:pt idx="298831">
                  <c:v>4.4818999999999998E-2</c:v>
                </c:pt>
                <c:pt idx="298832">
                  <c:v>4.4818999999999998E-2</c:v>
                </c:pt>
                <c:pt idx="298833">
                  <c:v>4.4818999999999998E-2</c:v>
                </c:pt>
                <c:pt idx="298834">
                  <c:v>4.4819999999999999E-2</c:v>
                </c:pt>
                <c:pt idx="298835">
                  <c:v>4.4819999999999999E-2</c:v>
                </c:pt>
                <c:pt idx="298836">
                  <c:v>4.4819999999999999E-2</c:v>
                </c:pt>
                <c:pt idx="298837">
                  <c:v>4.4819999999999999E-2</c:v>
                </c:pt>
                <c:pt idx="298838">
                  <c:v>4.4819999999999999E-2</c:v>
                </c:pt>
                <c:pt idx="298839">
                  <c:v>4.4821E-2</c:v>
                </c:pt>
                <c:pt idx="298840">
                  <c:v>4.4821E-2</c:v>
                </c:pt>
                <c:pt idx="298841">
                  <c:v>4.4821E-2</c:v>
                </c:pt>
                <c:pt idx="298842">
                  <c:v>4.4821E-2</c:v>
                </c:pt>
                <c:pt idx="298843">
                  <c:v>4.4821E-2</c:v>
                </c:pt>
                <c:pt idx="298844">
                  <c:v>4.4822000000000001E-2</c:v>
                </c:pt>
                <c:pt idx="298845">
                  <c:v>4.4822000000000001E-2</c:v>
                </c:pt>
                <c:pt idx="298846">
                  <c:v>4.4822000000000001E-2</c:v>
                </c:pt>
                <c:pt idx="298847">
                  <c:v>4.4822000000000001E-2</c:v>
                </c:pt>
                <c:pt idx="298848">
                  <c:v>4.4823000000000002E-2</c:v>
                </c:pt>
                <c:pt idx="298849">
                  <c:v>4.4823000000000002E-2</c:v>
                </c:pt>
                <c:pt idx="298850">
                  <c:v>4.4824000000000003E-2</c:v>
                </c:pt>
                <c:pt idx="298851">
                  <c:v>4.4824000000000003E-2</c:v>
                </c:pt>
                <c:pt idx="298852">
                  <c:v>4.4824999999999997E-2</c:v>
                </c:pt>
                <c:pt idx="298853">
                  <c:v>4.4824999999999997E-2</c:v>
                </c:pt>
                <c:pt idx="298854">
                  <c:v>4.4824999999999997E-2</c:v>
                </c:pt>
                <c:pt idx="298855">
                  <c:v>4.4825999999999998E-2</c:v>
                </c:pt>
                <c:pt idx="298856">
                  <c:v>4.4825999999999998E-2</c:v>
                </c:pt>
                <c:pt idx="298857">
                  <c:v>4.4826999999999999E-2</c:v>
                </c:pt>
                <c:pt idx="298858">
                  <c:v>4.4826999999999999E-2</c:v>
                </c:pt>
                <c:pt idx="298859">
                  <c:v>4.4828E-2</c:v>
                </c:pt>
                <c:pt idx="298860">
                  <c:v>4.4829000000000001E-2</c:v>
                </c:pt>
                <c:pt idx="298861">
                  <c:v>4.4830000000000002E-2</c:v>
                </c:pt>
                <c:pt idx="298862">
                  <c:v>4.4830000000000002E-2</c:v>
                </c:pt>
                <c:pt idx="298863">
                  <c:v>4.4831000000000003E-2</c:v>
                </c:pt>
                <c:pt idx="298864">
                  <c:v>4.4831999999999997E-2</c:v>
                </c:pt>
                <c:pt idx="298865">
                  <c:v>4.4832999999999998E-2</c:v>
                </c:pt>
                <c:pt idx="298866">
                  <c:v>4.4833999999999999E-2</c:v>
                </c:pt>
                <c:pt idx="298867">
                  <c:v>4.4835E-2</c:v>
                </c:pt>
                <c:pt idx="298868">
                  <c:v>4.4836000000000001E-2</c:v>
                </c:pt>
                <c:pt idx="298869">
                  <c:v>4.4836000000000001E-2</c:v>
                </c:pt>
                <c:pt idx="298870">
                  <c:v>4.4838000000000003E-2</c:v>
                </c:pt>
                <c:pt idx="298871">
                  <c:v>4.4838999999999997E-2</c:v>
                </c:pt>
                <c:pt idx="298872">
                  <c:v>4.4839999999999998E-2</c:v>
                </c:pt>
                <c:pt idx="298873">
                  <c:v>4.4840999999999999E-2</c:v>
                </c:pt>
                <c:pt idx="298874">
                  <c:v>4.4842E-2</c:v>
                </c:pt>
                <c:pt idx="298875">
                  <c:v>4.4844000000000002E-2</c:v>
                </c:pt>
                <c:pt idx="298876">
                  <c:v>4.4845000000000003E-2</c:v>
                </c:pt>
                <c:pt idx="298877">
                  <c:v>4.4845999999999997E-2</c:v>
                </c:pt>
                <c:pt idx="298878">
                  <c:v>4.4847999999999999E-2</c:v>
                </c:pt>
                <c:pt idx="298879">
                  <c:v>4.4849E-2</c:v>
                </c:pt>
                <c:pt idx="298880">
                  <c:v>4.4850000000000001E-2</c:v>
                </c:pt>
                <c:pt idx="298881">
                  <c:v>4.4852000000000003E-2</c:v>
                </c:pt>
                <c:pt idx="298882">
                  <c:v>4.4853999999999998E-2</c:v>
                </c:pt>
                <c:pt idx="298883">
                  <c:v>4.4854999999999999E-2</c:v>
                </c:pt>
                <c:pt idx="298884">
                  <c:v>4.4857000000000001E-2</c:v>
                </c:pt>
                <c:pt idx="298885">
                  <c:v>4.4859000000000003E-2</c:v>
                </c:pt>
                <c:pt idx="298886">
                  <c:v>4.4860999999999998E-2</c:v>
                </c:pt>
                <c:pt idx="298887">
                  <c:v>4.4861999999999999E-2</c:v>
                </c:pt>
                <c:pt idx="298888">
                  <c:v>4.4864000000000001E-2</c:v>
                </c:pt>
                <c:pt idx="298889">
                  <c:v>4.4866000000000003E-2</c:v>
                </c:pt>
                <c:pt idx="298890">
                  <c:v>4.4866999999999997E-2</c:v>
                </c:pt>
                <c:pt idx="298891">
                  <c:v>4.4868999999999999E-2</c:v>
                </c:pt>
                <c:pt idx="298892">
                  <c:v>4.4871000000000001E-2</c:v>
                </c:pt>
                <c:pt idx="298893">
                  <c:v>4.4873000000000003E-2</c:v>
                </c:pt>
                <c:pt idx="298894">
                  <c:v>4.4874999999999998E-2</c:v>
                </c:pt>
                <c:pt idx="298895">
                  <c:v>4.4877E-2</c:v>
                </c:pt>
                <c:pt idx="298896">
                  <c:v>4.4879000000000002E-2</c:v>
                </c:pt>
                <c:pt idx="298897">
                  <c:v>4.4880999999999997E-2</c:v>
                </c:pt>
                <c:pt idx="298898">
                  <c:v>4.4882999999999999E-2</c:v>
                </c:pt>
                <c:pt idx="298899">
                  <c:v>4.4885000000000001E-2</c:v>
                </c:pt>
                <c:pt idx="298900">
                  <c:v>4.4887000000000003E-2</c:v>
                </c:pt>
                <c:pt idx="298901">
                  <c:v>4.4888999999999998E-2</c:v>
                </c:pt>
                <c:pt idx="298902">
                  <c:v>4.4891E-2</c:v>
                </c:pt>
                <c:pt idx="298903">
                  <c:v>4.4892000000000001E-2</c:v>
                </c:pt>
                <c:pt idx="298904">
                  <c:v>4.4894000000000003E-2</c:v>
                </c:pt>
                <c:pt idx="298905">
                  <c:v>4.4895999999999998E-2</c:v>
                </c:pt>
                <c:pt idx="298906">
                  <c:v>4.4899000000000001E-2</c:v>
                </c:pt>
                <c:pt idx="298907">
                  <c:v>4.4901000000000003E-2</c:v>
                </c:pt>
                <c:pt idx="298908">
                  <c:v>4.4902999999999998E-2</c:v>
                </c:pt>
                <c:pt idx="298909">
                  <c:v>4.4905E-2</c:v>
                </c:pt>
                <c:pt idx="298910">
                  <c:v>4.4907000000000002E-2</c:v>
                </c:pt>
                <c:pt idx="298911">
                  <c:v>4.4908999999999998E-2</c:v>
                </c:pt>
                <c:pt idx="298912">
                  <c:v>4.4911E-2</c:v>
                </c:pt>
                <c:pt idx="298913">
                  <c:v>4.4912000000000001E-2</c:v>
                </c:pt>
                <c:pt idx="298914">
                  <c:v>4.4914000000000003E-2</c:v>
                </c:pt>
                <c:pt idx="298915">
                  <c:v>4.4915999999999998E-2</c:v>
                </c:pt>
                <c:pt idx="298916">
                  <c:v>4.4918E-2</c:v>
                </c:pt>
                <c:pt idx="298917">
                  <c:v>4.4920000000000002E-2</c:v>
                </c:pt>
                <c:pt idx="298918">
                  <c:v>4.4921999999999997E-2</c:v>
                </c:pt>
                <c:pt idx="298919">
                  <c:v>4.4922999999999998E-2</c:v>
                </c:pt>
                <c:pt idx="298920">
                  <c:v>4.4925E-2</c:v>
                </c:pt>
                <c:pt idx="298921">
                  <c:v>4.4927000000000002E-2</c:v>
                </c:pt>
                <c:pt idx="298922">
                  <c:v>4.4928999999999997E-2</c:v>
                </c:pt>
                <c:pt idx="298923">
                  <c:v>4.4929999999999998E-2</c:v>
                </c:pt>
                <c:pt idx="298924">
                  <c:v>4.4932E-2</c:v>
                </c:pt>
                <c:pt idx="298925">
                  <c:v>4.4933000000000001E-2</c:v>
                </c:pt>
                <c:pt idx="298926">
                  <c:v>4.4935000000000003E-2</c:v>
                </c:pt>
                <c:pt idx="298927">
                  <c:v>4.4935999999999997E-2</c:v>
                </c:pt>
                <c:pt idx="298928">
                  <c:v>4.4936999999999998E-2</c:v>
                </c:pt>
                <c:pt idx="298929">
                  <c:v>4.4939E-2</c:v>
                </c:pt>
                <c:pt idx="298930">
                  <c:v>4.4940000000000001E-2</c:v>
                </c:pt>
                <c:pt idx="298931">
                  <c:v>4.4941000000000002E-2</c:v>
                </c:pt>
                <c:pt idx="298932">
                  <c:v>4.4942000000000003E-2</c:v>
                </c:pt>
                <c:pt idx="298933">
                  <c:v>4.4943999999999998E-2</c:v>
                </c:pt>
                <c:pt idx="298934">
                  <c:v>4.4944999999999999E-2</c:v>
                </c:pt>
                <c:pt idx="298935">
                  <c:v>4.4944999999999999E-2</c:v>
                </c:pt>
                <c:pt idx="298936">
                  <c:v>4.4946E-2</c:v>
                </c:pt>
                <c:pt idx="298937">
                  <c:v>4.4947000000000001E-2</c:v>
                </c:pt>
                <c:pt idx="298938">
                  <c:v>4.4947000000000001E-2</c:v>
                </c:pt>
                <c:pt idx="298939">
                  <c:v>4.4948000000000002E-2</c:v>
                </c:pt>
                <c:pt idx="298940">
                  <c:v>4.4948000000000002E-2</c:v>
                </c:pt>
                <c:pt idx="298941">
                  <c:v>4.4949000000000003E-2</c:v>
                </c:pt>
                <c:pt idx="298942">
                  <c:v>4.4949000000000003E-2</c:v>
                </c:pt>
                <c:pt idx="298943">
                  <c:v>4.4949000000000003E-2</c:v>
                </c:pt>
                <c:pt idx="298944">
                  <c:v>4.4949999999999997E-2</c:v>
                </c:pt>
                <c:pt idx="298945">
                  <c:v>4.4949999999999997E-2</c:v>
                </c:pt>
                <c:pt idx="298946">
                  <c:v>4.4949999999999997E-2</c:v>
                </c:pt>
                <c:pt idx="298947">
                  <c:v>4.4949999999999997E-2</c:v>
                </c:pt>
                <c:pt idx="298948">
                  <c:v>4.4949000000000003E-2</c:v>
                </c:pt>
                <c:pt idx="298949">
                  <c:v>4.4949000000000003E-2</c:v>
                </c:pt>
                <c:pt idx="298950">
                  <c:v>4.4949000000000003E-2</c:v>
                </c:pt>
                <c:pt idx="298951">
                  <c:v>4.4948000000000002E-2</c:v>
                </c:pt>
                <c:pt idx="298952">
                  <c:v>4.4948000000000002E-2</c:v>
                </c:pt>
                <c:pt idx="298953">
                  <c:v>4.4948000000000002E-2</c:v>
                </c:pt>
                <c:pt idx="298954">
                  <c:v>4.4947000000000001E-2</c:v>
                </c:pt>
                <c:pt idx="298955">
                  <c:v>4.4947000000000001E-2</c:v>
                </c:pt>
                <c:pt idx="298956">
                  <c:v>4.4946E-2</c:v>
                </c:pt>
                <c:pt idx="298957">
                  <c:v>4.4946E-2</c:v>
                </c:pt>
                <c:pt idx="298958">
                  <c:v>4.4944999999999999E-2</c:v>
                </c:pt>
                <c:pt idx="298959">
                  <c:v>4.4943999999999998E-2</c:v>
                </c:pt>
                <c:pt idx="298960">
                  <c:v>4.4943999999999998E-2</c:v>
                </c:pt>
                <c:pt idx="298961">
                  <c:v>4.4942999999999997E-2</c:v>
                </c:pt>
                <c:pt idx="298962">
                  <c:v>4.4942000000000003E-2</c:v>
                </c:pt>
                <c:pt idx="298963">
                  <c:v>4.4941000000000002E-2</c:v>
                </c:pt>
                <c:pt idx="298964">
                  <c:v>4.4940000000000001E-2</c:v>
                </c:pt>
                <c:pt idx="298965">
                  <c:v>4.4940000000000001E-2</c:v>
                </c:pt>
                <c:pt idx="298966">
                  <c:v>4.4939E-2</c:v>
                </c:pt>
                <c:pt idx="298967">
                  <c:v>4.4937999999999999E-2</c:v>
                </c:pt>
                <c:pt idx="298968">
                  <c:v>4.4936999999999998E-2</c:v>
                </c:pt>
                <c:pt idx="298969">
                  <c:v>4.4935999999999997E-2</c:v>
                </c:pt>
                <c:pt idx="298970">
                  <c:v>4.4935999999999997E-2</c:v>
                </c:pt>
                <c:pt idx="298971">
                  <c:v>4.4935000000000003E-2</c:v>
                </c:pt>
                <c:pt idx="298972">
                  <c:v>4.4934000000000002E-2</c:v>
                </c:pt>
                <c:pt idx="298973">
                  <c:v>4.4933000000000001E-2</c:v>
                </c:pt>
                <c:pt idx="298974">
                  <c:v>4.4932E-2</c:v>
                </c:pt>
                <c:pt idx="298975">
                  <c:v>4.4930999999999999E-2</c:v>
                </c:pt>
                <c:pt idx="298976">
                  <c:v>4.4930999999999999E-2</c:v>
                </c:pt>
                <c:pt idx="298977">
                  <c:v>4.4929999999999998E-2</c:v>
                </c:pt>
                <c:pt idx="298978">
                  <c:v>4.4929999999999998E-2</c:v>
                </c:pt>
                <c:pt idx="298979">
                  <c:v>4.4928999999999997E-2</c:v>
                </c:pt>
                <c:pt idx="298980">
                  <c:v>4.4928000000000003E-2</c:v>
                </c:pt>
                <c:pt idx="298981">
                  <c:v>4.4928000000000003E-2</c:v>
                </c:pt>
                <c:pt idx="298982">
                  <c:v>4.4927000000000002E-2</c:v>
                </c:pt>
                <c:pt idx="298983">
                  <c:v>4.4927000000000002E-2</c:v>
                </c:pt>
                <c:pt idx="298984">
                  <c:v>4.4926000000000001E-2</c:v>
                </c:pt>
                <c:pt idx="298985">
                  <c:v>4.4926000000000001E-2</c:v>
                </c:pt>
                <c:pt idx="298986">
                  <c:v>4.4925E-2</c:v>
                </c:pt>
                <c:pt idx="298987">
                  <c:v>4.4925E-2</c:v>
                </c:pt>
                <c:pt idx="298988">
                  <c:v>4.4925E-2</c:v>
                </c:pt>
                <c:pt idx="298989">
                  <c:v>4.4923999999999999E-2</c:v>
                </c:pt>
                <c:pt idx="298990">
                  <c:v>4.4923999999999999E-2</c:v>
                </c:pt>
                <c:pt idx="298991">
                  <c:v>4.4923999999999999E-2</c:v>
                </c:pt>
                <c:pt idx="298992">
                  <c:v>4.4923999999999999E-2</c:v>
                </c:pt>
                <c:pt idx="298993">
                  <c:v>4.4923999999999999E-2</c:v>
                </c:pt>
                <c:pt idx="298994">
                  <c:v>4.4922999999999998E-2</c:v>
                </c:pt>
                <c:pt idx="298995">
                  <c:v>4.4922999999999998E-2</c:v>
                </c:pt>
                <c:pt idx="298996">
                  <c:v>4.4922999999999998E-2</c:v>
                </c:pt>
                <c:pt idx="298997">
                  <c:v>4.4922999999999998E-2</c:v>
                </c:pt>
                <c:pt idx="298998">
                  <c:v>4.4922999999999998E-2</c:v>
                </c:pt>
                <c:pt idx="298999">
                  <c:v>4.4922999999999998E-2</c:v>
                </c:pt>
                <c:pt idx="299000">
                  <c:v>4.4922999999999998E-2</c:v>
                </c:pt>
                <c:pt idx="299001">
                  <c:v>4.4923999999999999E-2</c:v>
                </c:pt>
                <c:pt idx="299002">
                  <c:v>4.4923999999999999E-2</c:v>
                </c:pt>
                <c:pt idx="299003">
                  <c:v>4.4923999999999999E-2</c:v>
                </c:pt>
                <c:pt idx="299004">
                  <c:v>4.4923999999999999E-2</c:v>
                </c:pt>
                <c:pt idx="299005">
                  <c:v>4.4925E-2</c:v>
                </c:pt>
                <c:pt idx="299006">
                  <c:v>4.4925E-2</c:v>
                </c:pt>
                <c:pt idx="299007">
                  <c:v>4.4925E-2</c:v>
                </c:pt>
                <c:pt idx="299008">
                  <c:v>4.4925E-2</c:v>
                </c:pt>
                <c:pt idx="299009">
                  <c:v>4.4926000000000001E-2</c:v>
                </c:pt>
                <c:pt idx="299010">
                  <c:v>4.4926000000000001E-2</c:v>
                </c:pt>
                <c:pt idx="299011">
                  <c:v>4.4926000000000001E-2</c:v>
                </c:pt>
                <c:pt idx="299012">
                  <c:v>4.4927000000000002E-2</c:v>
                </c:pt>
                <c:pt idx="299013">
                  <c:v>4.4927000000000002E-2</c:v>
                </c:pt>
                <c:pt idx="299014">
                  <c:v>4.4928000000000003E-2</c:v>
                </c:pt>
                <c:pt idx="299015">
                  <c:v>4.4928000000000003E-2</c:v>
                </c:pt>
                <c:pt idx="299016">
                  <c:v>4.4928999999999997E-2</c:v>
                </c:pt>
                <c:pt idx="299017">
                  <c:v>4.4928999999999997E-2</c:v>
                </c:pt>
                <c:pt idx="299018">
                  <c:v>4.4929999999999998E-2</c:v>
                </c:pt>
                <c:pt idx="299019">
                  <c:v>4.4929999999999998E-2</c:v>
                </c:pt>
                <c:pt idx="299020">
                  <c:v>4.4930999999999999E-2</c:v>
                </c:pt>
                <c:pt idx="299021">
                  <c:v>4.4930999999999999E-2</c:v>
                </c:pt>
                <c:pt idx="299022">
                  <c:v>4.4932E-2</c:v>
                </c:pt>
                <c:pt idx="299023">
                  <c:v>4.4932E-2</c:v>
                </c:pt>
                <c:pt idx="299024">
                  <c:v>4.4933000000000001E-2</c:v>
                </c:pt>
                <c:pt idx="299025">
                  <c:v>4.4933000000000001E-2</c:v>
                </c:pt>
                <c:pt idx="299026">
                  <c:v>4.4934000000000002E-2</c:v>
                </c:pt>
                <c:pt idx="299027">
                  <c:v>4.4934000000000002E-2</c:v>
                </c:pt>
                <c:pt idx="299028">
                  <c:v>4.4934000000000002E-2</c:v>
                </c:pt>
                <c:pt idx="299029">
                  <c:v>4.4935000000000003E-2</c:v>
                </c:pt>
                <c:pt idx="299030">
                  <c:v>4.4935000000000003E-2</c:v>
                </c:pt>
                <c:pt idx="299031">
                  <c:v>4.4935000000000003E-2</c:v>
                </c:pt>
                <c:pt idx="299032">
                  <c:v>4.4935000000000003E-2</c:v>
                </c:pt>
                <c:pt idx="299033">
                  <c:v>4.4935000000000003E-2</c:v>
                </c:pt>
                <c:pt idx="299034">
                  <c:v>4.4935999999999997E-2</c:v>
                </c:pt>
                <c:pt idx="299035">
                  <c:v>4.4935999999999997E-2</c:v>
                </c:pt>
                <c:pt idx="299036">
                  <c:v>4.4935999999999997E-2</c:v>
                </c:pt>
                <c:pt idx="299037">
                  <c:v>4.4935999999999997E-2</c:v>
                </c:pt>
                <c:pt idx="299038">
                  <c:v>4.4935999999999997E-2</c:v>
                </c:pt>
                <c:pt idx="299039">
                  <c:v>4.4935999999999997E-2</c:v>
                </c:pt>
                <c:pt idx="299040">
                  <c:v>4.4935999999999997E-2</c:v>
                </c:pt>
                <c:pt idx="299041">
                  <c:v>4.4935999999999997E-2</c:v>
                </c:pt>
                <c:pt idx="299042">
                  <c:v>4.4935999999999997E-2</c:v>
                </c:pt>
                <c:pt idx="299043">
                  <c:v>4.4935999999999997E-2</c:v>
                </c:pt>
                <c:pt idx="299044">
                  <c:v>4.4935999999999997E-2</c:v>
                </c:pt>
                <c:pt idx="299045">
                  <c:v>4.4935999999999997E-2</c:v>
                </c:pt>
                <c:pt idx="299046">
                  <c:v>4.4935000000000003E-2</c:v>
                </c:pt>
                <c:pt idx="299047">
                  <c:v>4.4935000000000003E-2</c:v>
                </c:pt>
                <c:pt idx="299048">
                  <c:v>4.4935000000000003E-2</c:v>
                </c:pt>
                <c:pt idx="299049">
                  <c:v>4.4935000000000003E-2</c:v>
                </c:pt>
                <c:pt idx="299050">
                  <c:v>4.4935000000000003E-2</c:v>
                </c:pt>
                <c:pt idx="299051">
                  <c:v>4.4935000000000003E-2</c:v>
                </c:pt>
                <c:pt idx="299052">
                  <c:v>4.4935000000000003E-2</c:v>
                </c:pt>
                <c:pt idx="299053">
                  <c:v>4.4934000000000002E-2</c:v>
                </c:pt>
                <c:pt idx="299054">
                  <c:v>4.4934000000000002E-2</c:v>
                </c:pt>
                <c:pt idx="299055">
                  <c:v>4.4934000000000002E-2</c:v>
                </c:pt>
                <c:pt idx="299056">
                  <c:v>4.4933000000000001E-2</c:v>
                </c:pt>
                <c:pt idx="299057">
                  <c:v>4.4933000000000001E-2</c:v>
                </c:pt>
                <c:pt idx="299058">
                  <c:v>4.4933000000000001E-2</c:v>
                </c:pt>
                <c:pt idx="299059">
                  <c:v>4.4933000000000001E-2</c:v>
                </c:pt>
                <c:pt idx="299060">
                  <c:v>4.4932E-2</c:v>
                </c:pt>
                <c:pt idx="299061">
                  <c:v>4.4932E-2</c:v>
                </c:pt>
                <c:pt idx="299062">
                  <c:v>4.4932E-2</c:v>
                </c:pt>
                <c:pt idx="299063">
                  <c:v>4.4932E-2</c:v>
                </c:pt>
                <c:pt idx="299064">
                  <c:v>4.4930999999999999E-2</c:v>
                </c:pt>
                <c:pt idx="299065">
                  <c:v>4.4930999999999999E-2</c:v>
                </c:pt>
                <c:pt idx="299066">
                  <c:v>4.4930999999999999E-2</c:v>
                </c:pt>
                <c:pt idx="299067">
                  <c:v>4.4929999999999998E-2</c:v>
                </c:pt>
                <c:pt idx="299068">
                  <c:v>4.4929999999999998E-2</c:v>
                </c:pt>
                <c:pt idx="299069">
                  <c:v>4.4929999999999998E-2</c:v>
                </c:pt>
                <c:pt idx="299070">
                  <c:v>4.4928999999999997E-2</c:v>
                </c:pt>
                <c:pt idx="299071">
                  <c:v>4.4928999999999997E-2</c:v>
                </c:pt>
                <c:pt idx="299072">
                  <c:v>4.4928999999999997E-2</c:v>
                </c:pt>
                <c:pt idx="299073">
                  <c:v>4.4928999999999997E-2</c:v>
                </c:pt>
                <c:pt idx="299074">
                  <c:v>4.4928999999999997E-2</c:v>
                </c:pt>
                <c:pt idx="299075">
                  <c:v>4.4928999999999997E-2</c:v>
                </c:pt>
                <c:pt idx="299076">
                  <c:v>4.4928999999999997E-2</c:v>
                </c:pt>
                <c:pt idx="299077">
                  <c:v>4.4928000000000003E-2</c:v>
                </c:pt>
                <c:pt idx="299078">
                  <c:v>4.4928000000000003E-2</c:v>
                </c:pt>
                <c:pt idx="299079">
                  <c:v>4.4928000000000003E-2</c:v>
                </c:pt>
                <c:pt idx="299080">
                  <c:v>4.4928000000000003E-2</c:v>
                </c:pt>
                <c:pt idx="299081">
                  <c:v>4.4927000000000002E-2</c:v>
                </c:pt>
                <c:pt idx="299082">
                  <c:v>4.4927000000000002E-2</c:v>
                </c:pt>
                <c:pt idx="299083">
                  <c:v>4.4927000000000002E-2</c:v>
                </c:pt>
                <c:pt idx="299084">
                  <c:v>4.4927000000000002E-2</c:v>
                </c:pt>
                <c:pt idx="299085">
                  <c:v>4.4927000000000002E-2</c:v>
                </c:pt>
                <c:pt idx="299086">
                  <c:v>4.4927000000000002E-2</c:v>
                </c:pt>
                <c:pt idx="299087">
                  <c:v>4.4927000000000002E-2</c:v>
                </c:pt>
                <c:pt idx="299088">
                  <c:v>4.4927000000000002E-2</c:v>
                </c:pt>
                <c:pt idx="299089">
                  <c:v>4.4927000000000002E-2</c:v>
                </c:pt>
                <c:pt idx="299090">
                  <c:v>4.4927000000000002E-2</c:v>
                </c:pt>
                <c:pt idx="299091">
                  <c:v>4.4927000000000002E-2</c:v>
                </c:pt>
                <c:pt idx="299092">
                  <c:v>4.4927000000000002E-2</c:v>
                </c:pt>
                <c:pt idx="299093">
                  <c:v>4.4927000000000002E-2</c:v>
                </c:pt>
                <c:pt idx="299094">
                  <c:v>4.4927000000000002E-2</c:v>
                </c:pt>
                <c:pt idx="299095">
                  <c:v>4.4927000000000002E-2</c:v>
                </c:pt>
                <c:pt idx="299096">
                  <c:v>4.4927000000000002E-2</c:v>
                </c:pt>
                <c:pt idx="299097">
                  <c:v>4.4927000000000002E-2</c:v>
                </c:pt>
                <c:pt idx="299098">
                  <c:v>4.4927000000000002E-2</c:v>
                </c:pt>
                <c:pt idx="299099">
                  <c:v>4.4927000000000002E-2</c:v>
                </c:pt>
                <c:pt idx="299100">
                  <c:v>4.4927000000000002E-2</c:v>
                </c:pt>
                <c:pt idx="299101">
                  <c:v>4.4927000000000002E-2</c:v>
                </c:pt>
                <c:pt idx="299102">
                  <c:v>4.4927000000000002E-2</c:v>
                </c:pt>
                <c:pt idx="299103">
                  <c:v>4.4927000000000002E-2</c:v>
                </c:pt>
                <c:pt idx="299104">
                  <c:v>4.4927000000000002E-2</c:v>
                </c:pt>
                <c:pt idx="299105">
                  <c:v>4.4927000000000002E-2</c:v>
                </c:pt>
                <c:pt idx="299106">
                  <c:v>4.4928000000000003E-2</c:v>
                </c:pt>
                <c:pt idx="299107">
                  <c:v>4.4928000000000003E-2</c:v>
                </c:pt>
                <c:pt idx="299108">
                  <c:v>4.4928000000000003E-2</c:v>
                </c:pt>
                <c:pt idx="299109">
                  <c:v>4.4928000000000003E-2</c:v>
                </c:pt>
                <c:pt idx="299110">
                  <c:v>4.4928000000000003E-2</c:v>
                </c:pt>
                <c:pt idx="299111">
                  <c:v>4.4928000000000003E-2</c:v>
                </c:pt>
                <c:pt idx="299112">
                  <c:v>4.4928000000000003E-2</c:v>
                </c:pt>
                <c:pt idx="299113">
                  <c:v>4.4928999999999997E-2</c:v>
                </c:pt>
                <c:pt idx="299114">
                  <c:v>4.4928999999999997E-2</c:v>
                </c:pt>
                <c:pt idx="299115">
                  <c:v>4.4928999999999997E-2</c:v>
                </c:pt>
                <c:pt idx="299116">
                  <c:v>4.4928999999999997E-2</c:v>
                </c:pt>
                <c:pt idx="299117">
                  <c:v>4.4928999999999997E-2</c:v>
                </c:pt>
                <c:pt idx="299118">
                  <c:v>4.4928999999999997E-2</c:v>
                </c:pt>
                <c:pt idx="299119">
                  <c:v>4.4928999999999997E-2</c:v>
                </c:pt>
                <c:pt idx="299120">
                  <c:v>4.4929999999999998E-2</c:v>
                </c:pt>
                <c:pt idx="299121">
                  <c:v>4.4929999999999998E-2</c:v>
                </c:pt>
                <c:pt idx="299122">
                  <c:v>4.4929999999999998E-2</c:v>
                </c:pt>
                <c:pt idx="299123">
                  <c:v>4.4929999999999998E-2</c:v>
                </c:pt>
                <c:pt idx="299124">
                  <c:v>4.4929999999999998E-2</c:v>
                </c:pt>
                <c:pt idx="299125">
                  <c:v>4.4929999999999998E-2</c:v>
                </c:pt>
                <c:pt idx="299126">
                  <c:v>4.4929999999999998E-2</c:v>
                </c:pt>
                <c:pt idx="299127">
                  <c:v>4.4929999999999998E-2</c:v>
                </c:pt>
                <c:pt idx="299128">
                  <c:v>4.4929999999999998E-2</c:v>
                </c:pt>
                <c:pt idx="299129">
                  <c:v>4.4929999999999998E-2</c:v>
                </c:pt>
                <c:pt idx="299130">
                  <c:v>4.4929999999999998E-2</c:v>
                </c:pt>
                <c:pt idx="299131">
                  <c:v>4.4929999999999998E-2</c:v>
                </c:pt>
                <c:pt idx="299132">
                  <c:v>4.4930999999999999E-2</c:v>
                </c:pt>
                <c:pt idx="299133">
                  <c:v>4.4930999999999999E-2</c:v>
                </c:pt>
                <c:pt idx="299134">
                  <c:v>4.4930999999999999E-2</c:v>
                </c:pt>
                <c:pt idx="299135">
                  <c:v>4.4929999999999998E-2</c:v>
                </c:pt>
                <c:pt idx="299136">
                  <c:v>4.4929999999999998E-2</c:v>
                </c:pt>
                <c:pt idx="299137">
                  <c:v>4.4929999999999998E-2</c:v>
                </c:pt>
                <c:pt idx="299138">
                  <c:v>4.4929999999999998E-2</c:v>
                </c:pt>
                <c:pt idx="299139">
                  <c:v>4.4929999999999998E-2</c:v>
                </c:pt>
                <c:pt idx="299140">
                  <c:v>4.4929999999999998E-2</c:v>
                </c:pt>
                <c:pt idx="299141">
                  <c:v>4.4929999999999998E-2</c:v>
                </c:pt>
                <c:pt idx="299142">
                  <c:v>4.4929999999999998E-2</c:v>
                </c:pt>
                <c:pt idx="299143">
                  <c:v>4.4929999999999998E-2</c:v>
                </c:pt>
                <c:pt idx="299144">
                  <c:v>4.4929999999999998E-2</c:v>
                </c:pt>
                <c:pt idx="299145">
                  <c:v>4.4929999999999998E-2</c:v>
                </c:pt>
                <c:pt idx="299146">
                  <c:v>4.4929999999999998E-2</c:v>
                </c:pt>
                <c:pt idx="299147">
                  <c:v>4.4929999999999998E-2</c:v>
                </c:pt>
                <c:pt idx="299148">
                  <c:v>4.4929999999999998E-2</c:v>
                </c:pt>
                <c:pt idx="299149">
                  <c:v>4.4928999999999997E-2</c:v>
                </c:pt>
                <c:pt idx="299150">
                  <c:v>4.4928999999999997E-2</c:v>
                </c:pt>
                <c:pt idx="299151">
                  <c:v>4.4928999999999997E-2</c:v>
                </c:pt>
                <c:pt idx="299152">
                  <c:v>4.4928999999999997E-2</c:v>
                </c:pt>
                <c:pt idx="299153">
                  <c:v>4.4928999999999997E-2</c:v>
                </c:pt>
                <c:pt idx="299154">
                  <c:v>4.4928999999999997E-2</c:v>
                </c:pt>
                <c:pt idx="299155">
                  <c:v>4.4928999999999997E-2</c:v>
                </c:pt>
                <c:pt idx="299156">
                  <c:v>4.4928999999999997E-2</c:v>
                </c:pt>
                <c:pt idx="299157">
                  <c:v>4.4928999999999997E-2</c:v>
                </c:pt>
                <c:pt idx="299158">
                  <c:v>4.4928999999999997E-2</c:v>
                </c:pt>
                <c:pt idx="299159">
                  <c:v>4.4928999999999997E-2</c:v>
                </c:pt>
                <c:pt idx="299160">
                  <c:v>4.4928999999999997E-2</c:v>
                </c:pt>
                <c:pt idx="299161">
                  <c:v>4.4928999999999997E-2</c:v>
                </c:pt>
                <c:pt idx="299162">
                  <c:v>4.4928999999999997E-2</c:v>
                </c:pt>
                <c:pt idx="299163">
                  <c:v>4.4929999999999998E-2</c:v>
                </c:pt>
                <c:pt idx="299164">
                  <c:v>4.4929999999999998E-2</c:v>
                </c:pt>
                <c:pt idx="299165">
                  <c:v>4.4929999999999998E-2</c:v>
                </c:pt>
                <c:pt idx="299166">
                  <c:v>4.4929999999999998E-2</c:v>
                </c:pt>
                <c:pt idx="299167">
                  <c:v>4.4930999999999999E-2</c:v>
                </c:pt>
                <c:pt idx="299168">
                  <c:v>4.4930999999999999E-2</c:v>
                </c:pt>
                <c:pt idx="299169">
                  <c:v>4.4932E-2</c:v>
                </c:pt>
                <c:pt idx="299170">
                  <c:v>4.4932E-2</c:v>
                </c:pt>
                <c:pt idx="299171">
                  <c:v>4.4932E-2</c:v>
                </c:pt>
                <c:pt idx="299172">
                  <c:v>4.4933000000000001E-2</c:v>
                </c:pt>
                <c:pt idx="299173">
                  <c:v>4.4933000000000001E-2</c:v>
                </c:pt>
                <c:pt idx="299174">
                  <c:v>4.4934000000000002E-2</c:v>
                </c:pt>
                <c:pt idx="299175">
                  <c:v>4.4935000000000003E-2</c:v>
                </c:pt>
                <c:pt idx="299176">
                  <c:v>4.4935000000000003E-2</c:v>
                </c:pt>
                <c:pt idx="299177">
                  <c:v>4.4935999999999997E-2</c:v>
                </c:pt>
                <c:pt idx="299178">
                  <c:v>4.4936999999999998E-2</c:v>
                </c:pt>
                <c:pt idx="299179">
                  <c:v>4.4937999999999999E-2</c:v>
                </c:pt>
                <c:pt idx="299180">
                  <c:v>4.4939E-2</c:v>
                </c:pt>
                <c:pt idx="299181">
                  <c:v>4.4939E-2</c:v>
                </c:pt>
                <c:pt idx="299182">
                  <c:v>4.4940000000000001E-2</c:v>
                </c:pt>
                <c:pt idx="299183">
                  <c:v>4.4941000000000002E-2</c:v>
                </c:pt>
                <c:pt idx="299184">
                  <c:v>4.4942000000000003E-2</c:v>
                </c:pt>
                <c:pt idx="299185">
                  <c:v>4.4942999999999997E-2</c:v>
                </c:pt>
                <c:pt idx="299186">
                  <c:v>4.4943999999999998E-2</c:v>
                </c:pt>
                <c:pt idx="299187">
                  <c:v>4.4944999999999999E-2</c:v>
                </c:pt>
                <c:pt idx="299188">
                  <c:v>4.4947000000000001E-2</c:v>
                </c:pt>
                <c:pt idx="299189">
                  <c:v>4.4948000000000002E-2</c:v>
                </c:pt>
                <c:pt idx="299190">
                  <c:v>4.4949000000000003E-2</c:v>
                </c:pt>
                <c:pt idx="299191">
                  <c:v>4.4949999999999997E-2</c:v>
                </c:pt>
                <c:pt idx="299192">
                  <c:v>4.4951999999999999E-2</c:v>
                </c:pt>
                <c:pt idx="299193">
                  <c:v>4.4953E-2</c:v>
                </c:pt>
                <c:pt idx="299194">
                  <c:v>4.4954000000000001E-2</c:v>
                </c:pt>
                <c:pt idx="299195">
                  <c:v>4.4956000000000003E-2</c:v>
                </c:pt>
                <c:pt idx="299196">
                  <c:v>4.4956999999999997E-2</c:v>
                </c:pt>
                <c:pt idx="299197">
                  <c:v>4.4957999999999998E-2</c:v>
                </c:pt>
                <c:pt idx="299198">
                  <c:v>4.4958999999999999E-2</c:v>
                </c:pt>
                <c:pt idx="299199">
                  <c:v>4.4961000000000001E-2</c:v>
                </c:pt>
                <c:pt idx="299200">
                  <c:v>4.4962000000000002E-2</c:v>
                </c:pt>
                <c:pt idx="299201">
                  <c:v>4.4963000000000003E-2</c:v>
                </c:pt>
                <c:pt idx="299202">
                  <c:v>4.4964999999999998E-2</c:v>
                </c:pt>
                <c:pt idx="299203">
                  <c:v>4.4965999999999999E-2</c:v>
                </c:pt>
                <c:pt idx="299204">
                  <c:v>4.4967E-2</c:v>
                </c:pt>
                <c:pt idx="299205">
                  <c:v>4.4969000000000002E-2</c:v>
                </c:pt>
                <c:pt idx="299206">
                  <c:v>4.4970000000000003E-2</c:v>
                </c:pt>
                <c:pt idx="299207">
                  <c:v>4.4970999999999997E-2</c:v>
                </c:pt>
                <c:pt idx="299208">
                  <c:v>4.4971999999999998E-2</c:v>
                </c:pt>
                <c:pt idx="299209">
                  <c:v>4.4972999999999999E-2</c:v>
                </c:pt>
                <c:pt idx="299210">
                  <c:v>4.4975000000000001E-2</c:v>
                </c:pt>
                <c:pt idx="299211">
                  <c:v>4.4976000000000002E-2</c:v>
                </c:pt>
                <c:pt idx="299212">
                  <c:v>4.4977000000000003E-2</c:v>
                </c:pt>
                <c:pt idx="299213">
                  <c:v>4.4977999999999997E-2</c:v>
                </c:pt>
                <c:pt idx="299214">
                  <c:v>4.4979999999999999E-2</c:v>
                </c:pt>
                <c:pt idx="299215">
                  <c:v>4.4981E-2</c:v>
                </c:pt>
                <c:pt idx="299216">
                  <c:v>4.4982000000000001E-2</c:v>
                </c:pt>
                <c:pt idx="299217">
                  <c:v>4.4983000000000002E-2</c:v>
                </c:pt>
                <c:pt idx="299218">
                  <c:v>4.4984000000000003E-2</c:v>
                </c:pt>
                <c:pt idx="299219">
                  <c:v>4.4984999999999997E-2</c:v>
                </c:pt>
                <c:pt idx="299220">
                  <c:v>4.4984999999999997E-2</c:v>
                </c:pt>
                <c:pt idx="299221">
                  <c:v>4.4985999999999998E-2</c:v>
                </c:pt>
                <c:pt idx="299222">
                  <c:v>4.4986999999999999E-2</c:v>
                </c:pt>
                <c:pt idx="299223">
                  <c:v>4.4988E-2</c:v>
                </c:pt>
                <c:pt idx="299224">
                  <c:v>4.4989000000000001E-2</c:v>
                </c:pt>
                <c:pt idx="299225">
                  <c:v>4.4990000000000002E-2</c:v>
                </c:pt>
                <c:pt idx="299226">
                  <c:v>4.4990000000000002E-2</c:v>
                </c:pt>
                <c:pt idx="299227">
                  <c:v>4.4991000000000003E-2</c:v>
                </c:pt>
                <c:pt idx="299228">
                  <c:v>4.4991999999999997E-2</c:v>
                </c:pt>
                <c:pt idx="299229">
                  <c:v>4.4991999999999997E-2</c:v>
                </c:pt>
                <c:pt idx="299230">
                  <c:v>4.4992999999999998E-2</c:v>
                </c:pt>
                <c:pt idx="299231">
                  <c:v>4.4992999999999998E-2</c:v>
                </c:pt>
                <c:pt idx="299232">
                  <c:v>4.4993999999999999E-2</c:v>
                </c:pt>
                <c:pt idx="299233">
                  <c:v>4.4993999999999999E-2</c:v>
                </c:pt>
                <c:pt idx="299234">
                  <c:v>4.4993999999999999E-2</c:v>
                </c:pt>
                <c:pt idx="299235">
                  <c:v>4.4995E-2</c:v>
                </c:pt>
                <c:pt idx="299236">
                  <c:v>4.4995E-2</c:v>
                </c:pt>
                <c:pt idx="299237">
                  <c:v>4.4995E-2</c:v>
                </c:pt>
                <c:pt idx="299238">
                  <c:v>4.4996000000000001E-2</c:v>
                </c:pt>
                <c:pt idx="299239">
                  <c:v>4.4996000000000001E-2</c:v>
                </c:pt>
                <c:pt idx="299240">
                  <c:v>4.4996000000000001E-2</c:v>
                </c:pt>
                <c:pt idx="299241">
                  <c:v>4.4996000000000001E-2</c:v>
                </c:pt>
                <c:pt idx="299242">
                  <c:v>4.4996000000000001E-2</c:v>
                </c:pt>
                <c:pt idx="299243">
                  <c:v>4.4996000000000001E-2</c:v>
                </c:pt>
                <c:pt idx="299244">
                  <c:v>4.4995E-2</c:v>
                </c:pt>
                <c:pt idx="299245">
                  <c:v>4.4995E-2</c:v>
                </c:pt>
                <c:pt idx="299246">
                  <c:v>4.4995E-2</c:v>
                </c:pt>
                <c:pt idx="299247">
                  <c:v>4.4995E-2</c:v>
                </c:pt>
                <c:pt idx="299248">
                  <c:v>4.4993999999999999E-2</c:v>
                </c:pt>
                <c:pt idx="299249">
                  <c:v>4.4993999999999999E-2</c:v>
                </c:pt>
                <c:pt idx="299250">
                  <c:v>4.4993999999999999E-2</c:v>
                </c:pt>
                <c:pt idx="299251">
                  <c:v>4.4992999999999998E-2</c:v>
                </c:pt>
                <c:pt idx="299252">
                  <c:v>4.4992999999999998E-2</c:v>
                </c:pt>
                <c:pt idx="299253">
                  <c:v>4.4991999999999997E-2</c:v>
                </c:pt>
                <c:pt idx="299254">
                  <c:v>4.4991000000000003E-2</c:v>
                </c:pt>
                <c:pt idx="299255">
                  <c:v>4.4990000000000002E-2</c:v>
                </c:pt>
                <c:pt idx="299256">
                  <c:v>4.4989000000000001E-2</c:v>
                </c:pt>
                <c:pt idx="299257">
                  <c:v>4.4989000000000001E-2</c:v>
                </c:pt>
                <c:pt idx="299258">
                  <c:v>4.4988E-2</c:v>
                </c:pt>
                <c:pt idx="299259">
                  <c:v>4.4986999999999999E-2</c:v>
                </c:pt>
                <c:pt idx="299260">
                  <c:v>4.4985999999999998E-2</c:v>
                </c:pt>
                <c:pt idx="299261">
                  <c:v>4.4984999999999997E-2</c:v>
                </c:pt>
                <c:pt idx="299262">
                  <c:v>4.4984999999999997E-2</c:v>
                </c:pt>
                <c:pt idx="299263">
                  <c:v>4.4984000000000003E-2</c:v>
                </c:pt>
                <c:pt idx="299264">
                  <c:v>4.4983000000000002E-2</c:v>
                </c:pt>
                <c:pt idx="299265">
                  <c:v>4.4981E-2</c:v>
                </c:pt>
                <c:pt idx="299266">
                  <c:v>4.4979999999999999E-2</c:v>
                </c:pt>
                <c:pt idx="299267">
                  <c:v>4.4978999999999998E-2</c:v>
                </c:pt>
                <c:pt idx="299268">
                  <c:v>4.4977999999999997E-2</c:v>
                </c:pt>
                <c:pt idx="299269">
                  <c:v>4.4977000000000003E-2</c:v>
                </c:pt>
                <c:pt idx="299270">
                  <c:v>4.4976000000000002E-2</c:v>
                </c:pt>
                <c:pt idx="299271">
                  <c:v>4.4975000000000001E-2</c:v>
                </c:pt>
                <c:pt idx="299272">
                  <c:v>4.4974E-2</c:v>
                </c:pt>
                <c:pt idx="299273">
                  <c:v>4.4972999999999999E-2</c:v>
                </c:pt>
                <c:pt idx="299274">
                  <c:v>4.4971999999999998E-2</c:v>
                </c:pt>
                <c:pt idx="299275">
                  <c:v>4.4970999999999997E-2</c:v>
                </c:pt>
                <c:pt idx="299276">
                  <c:v>4.4970000000000003E-2</c:v>
                </c:pt>
                <c:pt idx="299277">
                  <c:v>4.4969000000000002E-2</c:v>
                </c:pt>
                <c:pt idx="299278">
                  <c:v>4.4968000000000001E-2</c:v>
                </c:pt>
                <c:pt idx="299279">
                  <c:v>4.4967E-2</c:v>
                </c:pt>
                <c:pt idx="299280">
                  <c:v>4.4965999999999999E-2</c:v>
                </c:pt>
                <c:pt idx="299281">
                  <c:v>4.4964999999999998E-2</c:v>
                </c:pt>
                <c:pt idx="299282">
                  <c:v>4.4964999999999998E-2</c:v>
                </c:pt>
                <c:pt idx="299283">
                  <c:v>4.4963999999999997E-2</c:v>
                </c:pt>
                <c:pt idx="299284">
                  <c:v>4.4963000000000003E-2</c:v>
                </c:pt>
                <c:pt idx="299285">
                  <c:v>4.4963000000000003E-2</c:v>
                </c:pt>
                <c:pt idx="299286">
                  <c:v>4.4962000000000002E-2</c:v>
                </c:pt>
                <c:pt idx="299287">
                  <c:v>4.4961000000000001E-2</c:v>
                </c:pt>
                <c:pt idx="299288">
                  <c:v>4.4961000000000001E-2</c:v>
                </c:pt>
                <c:pt idx="299289">
                  <c:v>4.496E-2</c:v>
                </c:pt>
                <c:pt idx="299290">
                  <c:v>4.496E-2</c:v>
                </c:pt>
                <c:pt idx="299291">
                  <c:v>4.4958999999999999E-2</c:v>
                </c:pt>
                <c:pt idx="299292">
                  <c:v>4.4958999999999999E-2</c:v>
                </c:pt>
                <c:pt idx="299293">
                  <c:v>4.4958999999999999E-2</c:v>
                </c:pt>
                <c:pt idx="299294">
                  <c:v>4.4957999999999998E-2</c:v>
                </c:pt>
                <c:pt idx="299295">
                  <c:v>4.4957999999999998E-2</c:v>
                </c:pt>
                <c:pt idx="299296">
                  <c:v>4.4957999999999998E-2</c:v>
                </c:pt>
                <c:pt idx="299297">
                  <c:v>4.4957999999999998E-2</c:v>
                </c:pt>
                <c:pt idx="299298">
                  <c:v>4.4957999999999998E-2</c:v>
                </c:pt>
                <c:pt idx="299299">
                  <c:v>4.4957999999999998E-2</c:v>
                </c:pt>
                <c:pt idx="299300">
                  <c:v>4.4957999999999998E-2</c:v>
                </c:pt>
                <c:pt idx="299301">
                  <c:v>4.4958999999999999E-2</c:v>
                </c:pt>
                <c:pt idx="299302">
                  <c:v>4.4958999999999999E-2</c:v>
                </c:pt>
                <c:pt idx="299303">
                  <c:v>4.4958999999999999E-2</c:v>
                </c:pt>
                <c:pt idx="299304">
                  <c:v>4.496E-2</c:v>
                </c:pt>
                <c:pt idx="299305">
                  <c:v>4.496E-2</c:v>
                </c:pt>
                <c:pt idx="299306">
                  <c:v>4.4961000000000001E-2</c:v>
                </c:pt>
                <c:pt idx="299307">
                  <c:v>4.4961000000000001E-2</c:v>
                </c:pt>
                <c:pt idx="299308">
                  <c:v>4.4962000000000002E-2</c:v>
                </c:pt>
                <c:pt idx="299309">
                  <c:v>4.4963000000000003E-2</c:v>
                </c:pt>
                <c:pt idx="299310">
                  <c:v>4.4963999999999997E-2</c:v>
                </c:pt>
                <c:pt idx="299311">
                  <c:v>4.4964999999999998E-2</c:v>
                </c:pt>
                <c:pt idx="299312">
                  <c:v>4.4965999999999999E-2</c:v>
                </c:pt>
                <c:pt idx="299313">
                  <c:v>4.4967E-2</c:v>
                </c:pt>
                <c:pt idx="299314">
                  <c:v>4.4968000000000001E-2</c:v>
                </c:pt>
                <c:pt idx="299315">
                  <c:v>4.4969000000000002E-2</c:v>
                </c:pt>
                <c:pt idx="299316">
                  <c:v>4.4970999999999997E-2</c:v>
                </c:pt>
                <c:pt idx="299317">
                  <c:v>4.4971999999999998E-2</c:v>
                </c:pt>
                <c:pt idx="299318">
                  <c:v>4.4974E-2</c:v>
                </c:pt>
                <c:pt idx="299319">
                  <c:v>4.4975000000000001E-2</c:v>
                </c:pt>
                <c:pt idx="299320">
                  <c:v>4.4977000000000003E-2</c:v>
                </c:pt>
                <c:pt idx="299321">
                  <c:v>4.4978999999999998E-2</c:v>
                </c:pt>
                <c:pt idx="299322">
                  <c:v>4.4979999999999999E-2</c:v>
                </c:pt>
                <c:pt idx="299323">
                  <c:v>4.4982000000000001E-2</c:v>
                </c:pt>
                <c:pt idx="299324">
                  <c:v>4.4984000000000003E-2</c:v>
                </c:pt>
                <c:pt idx="299325">
                  <c:v>4.4985999999999998E-2</c:v>
                </c:pt>
                <c:pt idx="299326">
                  <c:v>4.4988E-2</c:v>
                </c:pt>
                <c:pt idx="299327">
                  <c:v>4.4990000000000002E-2</c:v>
                </c:pt>
                <c:pt idx="299328">
                  <c:v>4.4991999999999997E-2</c:v>
                </c:pt>
                <c:pt idx="299329">
                  <c:v>4.4993999999999999E-2</c:v>
                </c:pt>
                <c:pt idx="299330">
                  <c:v>4.4996000000000001E-2</c:v>
                </c:pt>
                <c:pt idx="299331">
                  <c:v>4.4998999999999997E-2</c:v>
                </c:pt>
                <c:pt idx="299332">
                  <c:v>4.5000999999999999E-2</c:v>
                </c:pt>
                <c:pt idx="299333">
                  <c:v>4.5004000000000002E-2</c:v>
                </c:pt>
                <c:pt idx="299334">
                  <c:v>4.5005999999999997E-2</c:v>
                </c:pt>
                <c:pt idx="299335">
                  <c:v>4.5007999999999999E-2</c:v>
                </c:pt>
                <c:pt idx="299336">
                  <c:v>4.5011000000000002E-2</c:v>
                </c:pt>
                <c:pt idx="299337">
                  <c:v>4.5012999999999997E-2</c:v>
                </c:pt>
                <c:pt idx="299338">
                  <c:v>4.5014999999999999E-2</c:v>
                </c:pt>
                <c:pt idx="299339">
                  <c:v>4.5018000000000002E-2</c:v>
                </c:pt>
                <c:pt idx="299340">
                  <c:v>4.5019999999999998E-2</c:v>
                </c:pt>
                <c:pt idx="299341">
                  <c:v>4.5023000000000001E-2</c:v>
                </c:pt>
                <c:pt idx="299342">
                  <c:v>4.5025000000000003E-2</c:v>
                </c:pt>
                <c:pt idx="299343">
                  <c:v>4.5027999999999999E-2</c:v>
                </c:pt>
                <c:pt idx="299344">
                  <c:v>4.5030000000000001E-2</c:v>
                </c:pt>
                <c:pt idx="299345">
                  <c:v>4.5032999999999997E-2</c:v>
                </c:pt>
                <c:pt idx="299346">
                  <c:v>4.5034999999999999E-2</c:v>
                </c:pt>
                <c:pt idx="299347">
                  <c:v>4.5037000000000001E-2</c:v>
                </c:pt>
                <c:pt idx="299348">
                  <c:v>4.5039999999999997E-2</c:v>
                </c:pt>
                <c:pt idx="299349">
                  <c:v>4.5041999999999999E-2</c:v>
                </c:pt>
                <c:pt idx="299350">
                  <c:v>4.5044000000000001E-2</c:v>
                </c:pt>
                <c:pt idx="299351">
                  <c:v>4.5046999999999997E-2</c:v>
                </c:pt>
                <c:pt idx="299352">
                  <c:v>4.5048999999999999E-2</c:v>
                </c:pt>
                <c:pt idx="299353">
                  <c:v>4.5051000000000001E-2</c:v>
                </c:pt>
                <c:pt idx="299354">
                  <c:v>4.5053000000000003E-2</c:v>
                </c:pt>
                <c:pt idx="299355">
                  <c:v>4.5055999999999999E-2</c:v>
                </c:pt>
                <c:pt idx="299356">
                  <c:v>4.5058000000000001E-2</c:v>
                </c:pt>
                <c:pt idx="299357">
                  <c:v>4.5060000000000003E-2</c:v>
                </c:pt>
                <c:pt idx="299358">
                  <c:v>4.5061999999999998E-2</c:v>
                </c:pt>
                <c:pt idx="299359">
                  <c:v>4.5062999999999999E-2</c:v>
                </c:pt>
                <c:pt idx="299360">
                  <c:v>4.5065000000000001E-2</c:v>
                </c:pt>
                <c:pt idx="299361">
                  <c:v>4.5067000000000003E-2</c:v>
                </c:pt>
                <c:pt idx="299362">
                  <c:v>4.5067999999999997E-2</c:v>
                </c:pt>
                <c:pt idx="299363">
                  <c:v>4.5069999999999999E-2</c:v>
                </c:pt>
                <c:pt idx="299364">
                  <c:v>4.5071E-2</c:v>
                </c:pt>
                <c:pt idx="299365">
                  <c:v>4.5073000000000002E-2</c:v>
                </c:pt>
                <c:pt idx="299366">
                  <c:v>4.5074000000000003E-2</c:v>
                </c:pt>
                <c:pt idx="299367">
                  <c:v>4.5075999999999998E-2</c:v>
                </c:pt>
                <c:pt idx="299368">
                  <c:v>4.5076999999999999E-2</c:v>
                </c:pt>
                <c:pt idx="299369">
                  <c:v>4.5078E-2</c:v>
                </c:pt>
                <c:pt idx="299370">
                  <c:v>4.5079000000000001E-2</c:v>
                </c:pt>
                <c:pt idx="299371">
                  <c:v>4.5080000000000002E-2</c:v>
                </c:pt>
                <c:pt idx="299372">
                  <c:v>4.5080000000000002E-2</c:v>
                </c:pt>
                <c:pt idx="299373">
                  <c:v>4.5081000000000003E-2</c:v>
                </c:pt>
                <c:pt idx="299374">
                  <c:v>4.5081999999999997E-2</c:v>
                </c:pt>
                <c:pt idx="299375">
                  <c:v>4.5081999999999997E-2</c:v>
                </c:pt>
                <c:pt idx="299376">
                  <c:v>4.5081999999999997E-2</c:v>
                </c:pt>
                <c:pt idx="299377">
                  <c:v>4.5082999999999998E-2</c:v>
                </c:pt>
                <c:pt idx="299378">
                  <c:v>4.5082999999999998E-2</c:v>
                </c:pt>
                <c:pt idx="299379">
                  <c:v>4.5082999999999998E-2</c:v>
                </c:pt>
                <c:pt idx="299380">
                  <c:v>4.5082999999999998E-2</c:v>
                </c:pt>
                <c:pt idx="299381">
                  <c:v>4.5082999999999998E-2</c:v>
                </c:pt>
                <c:pt idx="299382">
                  <c:v>4.5082999999999998E-2</c:v>
                </c:pt>
                <c:pt idx="299383">
                  <c:v>4.5081999999999997E-2</c:v>
                </c:pt>
                <c:pt idx="299384">
                  <c:v>4.5081999999999997E-2</c:v>
                </c:pt>
                <c:pt idx="299385">
                  <c:v>4.5081000000000003E-2</c:v>
                </c:pt>
                <c:pt idx="299386">
                  <c:v>4.5080000000000002E-2</c:v>
                </c:pt>
                <c:pt idx="299387">
                  <c:v>4.5079000000000001E-2</c:v>
                </c:pt>
                <c:pt idx="299388">
                  <c:v>4.5078E-2</c:v>
                </c:pt>
                <c:pt idx="299389">
                  <c:v>4.5076999999999999E-2</c:v>
                </c:pt>
                <c:pt idx="299390">
                  <c:v>4.5075999999999998E-2</c:v>
                </c:pt>
                <c:pt idx="299391">
                  <c:v>4.5074999999999997E-2</c:v>
                </c:pt>
                <c:pt idx="299392">
                  <c:v>4.5074000000000003E-2</c:v>
                </c:pt>
                <c:pt idx="299393">
                  <c:v>4.5072000000000001E-2</c:v>
                </c:pt>
                <c:pt idx="299394">
                  <c:v>4.5071E-2</c:v>
                </c:pt>
                <c:pt idx="299395">
                  <c:v>4.5068999999999998E-2</c:v>
                </c:pt>
                <c:pt idx="299396">
                  <c:v>4.5067000000000003E-2</c:v>
                </c:pt>
                <c:pt idx="299397">
                  <c:v>4.5065000000000001E-2</c:v>
                </c:pt>
                <c:pt idx="299398">
                  <c:v>4.5064E-2</c:v>
                </c:pt>
                <c:pt idx="299399">
                  <c:v>4.5061999999999998E-2</c:v>
                </c:pt>
                <c:pt idx="299400">
                  <c:v>4.5060000000000003E-2</c:v>
                </c:pt>
                <c:pt idx="299401">
                  <c:v>4.5058000000000001E-2</c:v>
                </c:pt>
                <c:pt idx="299402">
                  <c:v>4.5055999999999999E-2</c:v>
                </c:pt>
                <c:pt idx="299403">
                  <c:v>4.5053999999999997E-2</c:v>
                </c:pt>
                <c:pt idx="299404">
                  <c:v>4.5053000000000003E-2</c:v>
                </c:pt>
                <c:pt idx="299405">
                  <c:v>4.5051000000000001E-2</c:v>
                </c:pt>
                <c:pt idx="299406">
                  <c:v>4.5048999999999999E-2</c:v>
                </c:pt>
                <c:pt idx="299407">
                  <c:v>4.5046999999999997E-2</c:v>
                </c:pt>
                <c:pt idx="299408">
                  <c:v>4.5044000000000001E-2</c:v>
                </c:pt>
                <c:pt idx="299409">
                  <c:v>4.5043E-2</c:v>
                </c:pt>
                <c:pt idx="299410">
                  <c:v>4.5040999999999998E-2</c:v>
                </c:pt>
                <c:pt idx="299411">
                  <c:v>4.5039000000000003E-2</c:v>
                </c:pt>
                <c:pt idx="299412">
                  <c:v>4.5037000000000001E-2</c:v>
                </c:pt>
                <c:pt idx="299413">
                  <c:v>4.5034999999999999E-2</c:v>
                </c:pt>
                <c:pt idx="299414">
                  <c:v>4.5033999999999998E-2</c:v>
                </c:pt>
                <c:pt idx="299415">
                  <c:v>4.5032000000000003E-2</c:v>
                </c:pt>
                <c:pt idx="299416">
                  <c:v>4.5031000000000002E-2</c:v>
                </c:pt>
                <c:pt idx="299417">
                  <c:v>4.5029E-2</c:v>
                </c:pt>
                <c:pt idx="299418">
                  <c:v>4.5027999999999999E-2</c:v>
                </c:pt>
                <c:pt idx="299419">
                  <c:v>4.5025999999999997E-2</c:v>
                </c:pt>
                <c:pt idx="299420">
                  <c:v>4.5025000000000003E-2</c:v>
                </c:pt>
                <c:pt idx="299421">
                  <c:v>4.5024000000000002E-2</c:v>
                </c:pt>
                <c:pt idx="299422">
                  <c:v>4.5023000000000001E-2</c:v>
                </c:pt>
                <c:pt idx="299423">
                  <c:v>4.5022E-2</c:v>
                </c:pt>
                <c:pt idx="299424">
                  <c:v>4.5022E-2</c:v>
                </c:pt>
                <c:pt idx="299425">
                  <c:v>4.5020999999999999E-2</c:v>
                </c:pt>
                <c:pt idx="299426">
                  <c:v>4.5019999999999998E-2</c:v>
                </c:pt>
                <c:pt idx="299427">
                  <c:v>4.5019999999999998E-2</c:v>
                </c:pt>
                <c:pt idx="299428">
                  <c:v>4.5019999999999998E-2</c:v>
                </c:pt>
                <c:pt idx="299429">
                  <c:v>4.5019000000000003E-2</c:v>
                </c:pt>
                <c:pt idx="299430">
                  <c:v>4.5019000000000003E-2</c:v>
                </c:pt>
                <c:pt idx="299431">
                  <c:v>4.5019000000000003E-2</c:v>
                </c:pt>
                <c:pt idx="299432">
                  <c:v>4.5019000000000003E-2</c:v>
                </c:pt>
                <c:pt idx="299433">
                  <c:v>4.5019000000000003E-2</c:v>
                </c:pt>
                <c:pt idx="299434">
                  <c:v>4.5019000000000003E-2</c:v>
                </c:pt>
                <c:pt idx="299435">
                  <c:v>4.5019000000000003E-2</c:v>
                </c:pt>
                <c:pt idx="299436">
                  <c:v>4.5019999999999998E-2</c:v>
                </c:pt>
                <c:pt idx="299437">
                  <c:v>4.5019999999999998E-2</c:v>
                </c:pt>
                <c:pt idx="299438">
                  <c:v>4.5020999999999999E-2</c:v>
                </c:pt>
                <c:pt idx="299439">
                  <c:v>4.5020999999999999E-2</c:v>
                </c:pt>
                <c:pt idx="299440">
                  <c:v>4.5022E-2</c:v>
                </c:pt>
                <c:pt idx="299441">
                  <c:v>4.5022E-2</c:v>
                </c:pt>
                <c:pt idx="299442">
                  <c:v>4.5023000000000001E-2</c:v>
                </c:pt>
                <c:pt idx="299443">
                  <c:v>4.5024000000000002E-2</c:v>
                </c:pt>
                <c:pt idx="299444">
                  <c:v>4.5024000000000002E-2</c:v>
                </c:pt>
                <c:pt idx="299445">
                  <c:v>4.5025000000000003E-2</c:v>
                </c:pt>
                <c:pt idx="299446">
                  <c:v>4.5025999999999997E-2</c:v>
                </c:pt>
                <c:pt idx="299447">
                  <c:v>4.5026999999999998E-2</c:v>
                </c:pt>
                <c:pt idx="299448">
                  <c:v>4.5027999999999999E-2</c:v>
                </c:pt>
                <c:pt idx="299449">
                  <c:v>4.5029E-2</c:v>
                </c:pt>
                <c:pt idx="299450">
                  <c:v>4.5030000000000001E-2</c:v>
                </c:pt>
                <c:pt idx="299451">
                  <c:v>4.5031000000000002E-2</c:v>
                </c:pt>
                <c:pt idx="299452">
                  <c:v>4.5032000000000003E-2</c:v>
                </c:pt>
                <c:pt idx="299453">
                  <c:v>4.5032999999999997E-2</c:v>
                </c:pt>
                <c:pt idx="299454">
                  <c:v>4.5033999999999998E-2</c:v>
                </c:pt>
                <c:pt idx="299455">
                  <c:v>4.5034999999999999E-2</c:v>
                </c:pt>
                <c:pt idx="299456">
                  <c:v>4.5036E-2</c:v>
                </c:pt>
                <c:pt idx="299457">
                  <c:v>4.5037000000000001E-2</c:v>
                </c:pt>
                <c:pt idx="299458">
                  <c:v>4.5039000000000003E-2</c:v>
                </c:pt>
                <c:pt idx="299459">
                  <c:v>4.5039999999999997E-2</c:v>
                </c:pt>
                <c:pt idx="299460">
                  <c:v>4.5040999999999998E-2</c:v>
                </c:pt>
                <c:pt idx="299461">
                  <c:v>4.5041999999999999E-2</c:v>
                </c:pt>
                <c:pt idx="299462">
                  <c:v>4.5043E-2</c:v>
                </c:pt>
                <c:pt idx="299463">
                  <c:v>4.5044000000000001E-2</c:v>
                </c:pt>
                <c:pt idx="299464">
                  <c:v>4.5045000000000002E-2</c:v>
                </c:pt>
                <c:pt idx="299465">
                  <c:v>4.5046000000000003E-2</c:v>
                </c:pt>
                <c:pt idx="299466">
                  <c:v>4.5046999999999997E-2</c:v>
                </c:pt>
                <c:pt idx="299467">
                  <c:v>4.5047999999999998E-2</c:v>
                </c:pt>
                <c:pt idx="299468">
                  <c:v>4.5048999999999999E-2</c:v>
                </c:pt>
                <c:pt idx="299469">
                  <c:v>4.505E-2</c:v>
                </c:pt>
                <c:pt idx="299470">
                  <c:v>4.5051000000000001E-2</c:v>
                </c:pt>
                <c:pt idx="299471">
                  <c:v>4.5053000000000003E-2</c:v>
                </c:pt>
                <c:pt idx="299472">
                  <c:v>4.5053999999999997E-2</c:v>
                </c:pt>
                <c:pt idx="299473">
                  <c:v>4.5054999999999998E-2</c:v>
                </c:pt>
                <c:pt idx="299474">
                  <c:v>4.5055999999999999E-2</c:v>
                </c:pt>
                <c:pt idx="299475">
                  <c:v>4.5057E-2</c:v>
                </c:pt>
                <c:pt idx="299476">
                  <c:v>4.5058000000000001E-2</c:v>
                </c:pt>
                <c:pt idx="299477">
                  <c:v>4.5059000000000002E-2</c:v>
                </c:pt>
                <c:pt idx="299478">
                  <c:v>4.5060000000000003E-2</c:v>
                </c:pt>
                <c:pt idx="299479">
                  <c:v>4.5060000000000003E-2</c:v>
                </c:pt>
                <c:pt idx="299480">
                  <c:v>4.5060999999999997E-2</c:v>
                </c:pt>
                <c:pt idx="299481">
                  <c:v>4.5061999999999998E-2</c:v>
                </c:pt>
                <c:pt idx="299482">
                  <c:v>4.5062999999999999E-2</c:v>
                </c:pt>
                <c:pt idx="299483">
                  <c:v>4.5064E-2</c:v>
                </c:pt>
                <c:pt idx="299484">
                  <c:v>4.5065000000000001E-2</c:v>
                </c:pt>
                <c:pt idx="299485">
                  <c:v>4.5066000000000002E-2</c:v>
                </c:pt>
                <c:pt idx="299486">
                  <c:v>4.5067000000000003E-2</c:v>
                </c:pt>
                <c:pt idx="299487">
                  <c:v>4.5067999999999997E-2</c:v>
                </c:pt>
                <c:pt idx="299488">
                  <c:v>4.5068999999999998E-2</c:v>
                </c:pt>
                <c:pt idx="299489">
                  <c:v>4.5068999999999998E-2</c:v>
                </c:pt>
                <c:pt idx="299490">
                  <c:v>4.5069999999999999E-2</c:v>
                </c:pt>
                <c:pt idx="299491">
                  <c:v>4.5071E-2</c:v>
                </c:pt>
                <c:pt idx="299492">
                  <c:v>4.5072000000000001E-2</c:v>
                </c:pt>
                <c:pt idx="299493">
                  <c:v>4.5073000000000002E-2</c:v>
                </c:pt>
                <c:pt idx="299494">
                  <c:v>4.5074000000000003E-2</c:v>
                </c:pt>
                <c:pt idx="299495">
                  <c:v>4.5074999999999997E-2</c:v>
                </c:pt>
                <c:pt idx="299496">
                  <c:v>4.5075999999999998E-2</c:v>
                </c:pt>
                <c:pt idx="299497">
                  <c:v>4.5076999999999999E-2</c:v>
                </c:pt>
                <c:pt idx="299498">
                  <c:v>4.5076999999999999E-2</c:v>
                </c:pt>
                <c:pt idx="299499">
                  <c:v>4.5078E-2</c:v>
                </c:pt>
                <c:pt idx="299500">
                  <c:v>4.5079000000000001E-2</c:v>
                </c:pt>
                <c:pt idx="299501">
                  <c:v>4.5080000000000002E-2</c:v>
                </c:pt>
                <c:pt idx="299502">
                  <c:v>4.5081000000000003E-2</c:v>
                </c:pt>
                <c:pt idx="299503">
                  <c:v>4.5081000000000003E-2</c:v>
                </c:pt>
                <c:pt idx="299504">
                  <c:v>4.5081999999999997E-2</c:v>
                </c:pt>
                <c:pt idx="299505">
                  <c:v>4.5082999999999998E-2</c:v>
                </c:pt>
                <c:pt idx="299506">
                  <c:v>4.5083999999999999E-2</c:v>
                </c:pt>
                <c:pt idx="299507">
                  <c:v>4.5085E-2</c:v>
                </c:pt>
                <c:pt idx="299508">
                  <c:v>4.5086000000000001E-2</c:v>
                </c:pt>
                <c:pt idx="299509">
                  <c:v>4.5087000000000002E-2</c:v>
                </c:pt>
                <c:pt idx="299510">
                  <c:v>4.5088000000000003E-2</c:v>
                </c:pt>
                <c:pt idx="299511">
                  <c:v>4.5088999999999997E-2</c:v>
                </c:pt>
                <c:pt idx="299512">
                  <c:v>4.5089999999999998E-2</c:v>
                </c:pt>
                <c:pt idx="299513">
                  <c:v>4.5090999999999999E-2</c:v>
                </c:pt>
                <c:pt idx="299514">
                  <c:v>4.5092E-2</c:v>
                </c:pt>
                <c:pt idx="299515">
                  <c:v>4.5093000000000001E-2</c:v>
                </c:pt>
                <c:pt idx="299516">
                  <c:v>4.5094000000000002E-2</c:v>
                </c:pt>
                <c:pt idx="299517">
                  <c:v>4.5095000000000003E-2</c:v>
                </c:pt>
                <c:pt idx="299518">
                  <c:v>4.5095999999999997E-2</c:v>
                </c:pt>
                <c:pt idx="299519">
                  <c:v>4.5096999999999998E-2</c:v>
                </c:pt>
                <c:pt idx="299520">
                  <c:v>4.5099E-2</c:v>
                </c:pt>
                <c:pt idx="299521">
                  <c:v>4.5100000000000001E-2</c:v>
                </c:pt>
                <c:pt idx="299522">
                  <c:v>4.5101000000000002E-2</c:v>
                </c:pt>
                <c:pt idx="299523">
                  <c:v>4.5102000000000003E-2</c:v>
                </c:pt>
                <c:pt idx="299524">
                  <c:v>4.5102999999999997E-2</c:v>
                </c:pt>
                <c:pt idx="299525">
                  <c:v>4.5103999999999998E-2</c:v>
                </c:pt>
                <c:pt idx="299526">
                  <c:v>4.5104999999999999E-2</c:v>
                </c:pt>
                <c:pt idx="299527">
                  <c:v>4.5106E-2</c:v>
                </c:pt>
                <c:pt idx="299528">
                  <c:v>4.5107000000000001E-2</c:v>
                </c:pt>
                <c:pt idx="299529">
                  <c:v>4.5108000000000002E-2</c:v>
                </c:pt>
                <c:pt idx="299530">
                  <c:v>4.5109999999999997E-2</c:v>
                </c:pt>
                <c:pt idx="299531">
                  <c:v>4.5110999999999998E-2</c:v>
                </c:pt>
                <c:pt idx="299532">
                  <c:v>4.5111999999999999E-2</c:v>
                </c:pt>
                <c:pt idx="299533">
                  <c:v>4.5113E-2</c:v>
                </c:pt>
                <c:pt idx="299534">
                  <c:v>4.5114000000000001E-2</c:v>
                </c:pt>
                <c:pt idx="299535">
                  <c:v>4.5115000000000002E-2</c:v>
                </c:pt>
                <c:pt idx="299536">
                  <c:v>4.5116000000000003E-2</c:v>
                </c:pt>
                <c:pt idx="299537">
                  <c:v>4.5116999999999997E-2</c:v>
                </c:pt>
                <c:pt idx="299538">
                  <c:v>4.5117999999999998E-2</c:v>
                </c:pt>
                <c:pt idx="299539">
                  <c:v>4.5117999999999998E-2</c:v>
                </c:pt>
                <c:pt idx="299540">
                  <c:v>4.5118999999999999E-2</c:v>
                </c:pt>
                <c:pt idx="299541">
                  <c:v>4.512E-2</c:v>
                </c:pt>
                <c:pt idx="299542">
                  <c:v>4.5121000000000001E-2</c:v>
                </c:pt>
                <c:pt idx="299543">
                  <c:v>4.5122000000000002E-2</c:v>
                </c:pt>
                <c:pt idx="299544">
                  <c:v>4.5122000000000002E-2</c:v>
                </c:pt>
                <c:pt idx="299545">
                  <c:v>4.5123000000000003E-2</c:v>
                </c:pt>
                <c:pt idx="299546">
                  <c:v>4.5123000000000003E-2</c:v>
                </c:pt>
                <c:pt idx="299547">
                  <c:v>4.5123999999999997E-2</c:v>
                </c:pt>
                <c:pt idx="299548">
                  <c:v>4.5123999999999997E-2</c:v>
                </c:pt>
                <c:pt idx="299549">
                  <c:v>4.5123999999999997E-2</c:v>
                </c:pt>
                <c:pt idx="299550">
                  <c:v>4.5123999999999997E-2</c:v>
                </c:pt>
                <c:pt idx="299551">
                  <c:v>4.5123999999999997E-2</c:v>
                </c:pt>
                <c:pt idx="299552">
                  <c:v>4.5124999999999998E-2</c:v>
                </c:pt>
                <c:pt idx="299553">
                  <c:v>4.5124999999999998E-2</c:v>
                </c:pt>
                <c:pt idx="299554">
                  <c:v>4.5124999999999998E-2</c:v>
                </c:pt>
                <c:pt idx="299555">
                  <c:v>4.5124999999999998E-2</c:v>
                </c:pt>
                <c:pt idx="299556">
                  <c:v>4.5124999999999998E-2</c:v>
                </c:pt>
                <c:pt idx="299557">
                  <c:v>4.5124999999999998E-2</c:v>
                </c:pt>
                <c:pt idx="299558">
                  <c:v>4.5123999999999997E-2</c:v>
                </c:pt>
                <c:pt idx="299559">
                  <c:v>4.5123999999999997E-2</c:v>
                </c:pt>
                <c:pt idx="299560">
                  <c:v>4.5123999999999997E-2</c:v>
                </c:pt>
                <c:pt idx="299561">
                  <c:v>4.5123000000000003E-2</c:v>
                </c:pt>
                <c:pt idx="299562">
                  <c:v>4.5123000000000003E-2</c:v>
                </c:pt>
                <c:pt idx="299563">
                  <c:v>4.5122000000000002E-2</c:v>
                </c:pt>
                <c:pt idx="299564">
                  <c:v>4.5122000000000002E-2</c:v>
                </c:pt>
                <c:pt idx="299565">
                  <c:v>4.5121000000000001E-2</c:v>
                </c:pt>
                <c:pt idx="299566">
                  <c:v>4.5121000000000001E-2</c:v>
                </c:pt>
                <c:pt idx="299567">
                  <c:v>4.512E-2</c:v>
                </c:pt>
                <c:pt idx="299568">
                  <c:v>4.512E-2</c:v>
                </c:pt>
                <c:pt idx="299569">
                  <c:v>4.5118999999999999E-2</c:v>
                </c:pt>
                <c:pt idx="299570">
                  <c:v>4.5117999999999998E-2</c:v>
                </c:pt>
                <c:pt idx="299571">
                  <c:v>4.5117999999999998E-2</c:v>
                </c:pt>
                <c:pt idx="299572">
                  <c:v>4.5116999999999997E-2</c:v>
                </c:pt>
                <c:pt idx="299573">
                  <c:v>4.5116000000000003E-2</c:v>
                </c:pt>
                <c:pt idx="299574">
                  <c:v>4.5115000000000002E-2</c:v>
                </c:pt>
                <c:pt idx="299575">
                  <c:v>4.5114000000000001E-2</c:v>
                </c:pt>
                <c:pt idx="299576">
                  <c:v>4.5113E-2</c:v>
                </c:pt>
                <c:pt idx="299577">
                  <c:v>4.5111999999999999E-2</c:v>
                </c:pt>
                <c:pt idx="299578">
                  <c:v>4.5111999999999999E-2</c:v>
                </c:pt>
                <c:pt idx="299579">
                  <c:v>4.5110999999999998E-2</c:v>
                </c:pt>
                <c:pt idx="299580">
                  <c:v>4.5109999999999997E-2</c:v>
                </c:pt>
                <c:pt idx="299581">
                  <c:v>4.5109000000000003E-2</c:v>
                </c:pt>
                <c:pt idx="299582">
                  <c:v>4.5108000000000002E-2</c:v>
                </c:pt>
                <c:pt idx="299583">
                  <c:v>4.5107000000000001E-2</c:v>
                </c:pt>
                <c:pt idx="299584">
                  <c:v>4.5106E-2</c:v>
                </c:pt>
                <c:pt idx="299585">
                  <c:v>4.5104999999999999E-2</c:v>
                </c:pt>
                <c:pt idx="299586">
                  <c:v>4.5103999999999998E-2</c:v>
                </c:pt>
                <c:pt idx="299587">
                  <c:v>4.5102999999999997E-2</c:v>
                </c:pt>
                <c:pt idx="299588">
                  <c:v>4.5102000000000003E-2</c:v>
                </c:pt>
                <c:pt idx="299589">
                  <c:v>4.5101000000000002E-2</c:v>
                </c:pt>
                <c:pt idx="299590">
                  <c:v>4.5100000000000001E-2</c:v>
                </c:pt>
                <c:pt idx="299591">
                  <c:v>4.5099E-2</c:v>
                </c:pt>
                <c:pt idx="299592">
                  <c:v>4.5097999999999999E-2</c:v>
                </c:pt>
                <c:pt idx="299593">
                  <c:v>4.5096999999999998E-2</c:v>
                </c:pt>
                <c:pt idx="299594">
                  <c:v>4.5095999999999997E-2</c:v>
                </c:pt>
                <c:pt idx="299595">
                  <c:v>4.5094000000000002E-2</c:v>
                </c:pt>
                <c:pt idx="299596">
                  <c:v>4.5093000000000001E-2</c:v>
                </c:pt>
                <c:pt idx="299597">
                  <c:v>4.5092E-2</c:v>
                </c:pt>
                <c:pt idx="299598">
                  <c:v>4.5090999999999999E-2</c:v>
                </c:pt>
                <c:pt idx="299599">
                  <c:v>4.5089999999999998E-2</c:v>
                </c:pt>
                <c:pt idx="299600">
                  <c:v>4.5088999999999997E-2</c:v>
                </c:pt>
                <c:pt idx="299601">
                  <c:v>4.5088000000000003E-2</c:v>
                </c:pt>
                <c:pt idx="299602">
                  <c:v>4.5087000000000002E-2</c:v>
                </c:pt>
                <c:pt idx="299603">
                  <c:v>4.5085E-2</c:v>
                </c:pt>
                <c:pt idx="299604">
                  <c:v>4.5083999999999999E-2</c:v>
                </c:pt>
                <c:pt idx="299605">
                  <c:v>4.5082999999999998E-2</c:v>
                </c:pt>
                <c:pt idx="299606">
                  <c:v>4.5081999999999997E-2</c:v>
                </c:pt>
                <c:pt idx="299607">
                  <c:v>4.5081000000000003E-2</c:v>
                </c:pt>
                <c:pt idx="299608">
                  <c:v>4.5079000000000001E-2</c:v>
                </c:pt>
                <c:pt idx="299609">
                  <c:v>4.5078E-2</c:v>
                </c:pt>
                <c:pt idx="299610">
                  <c:v>4.5076999999999999E-2</c:v>
                </c:pt>
                <c:pt idx="299611">
                  <c:v>4.5075999999999998E-2</c:v>
                </c:pt>
                <c:pt idx="299612">
                  <c:v>4.5074999999999997E-2</c:v>
                </c:pt>
                <c:pt idx="299613">
                  <c:v>4.5073000000000002E-2</c:v>
                </c:pt>
                <c:pt idx="299614">
                  <c:v>4.5072000000000001E-2</c:v>
                </c:pt>
                <c:pt idx="299615">
                  <c:v>4.5071E-2</c:v>
                </c:pt>
                <c:pt idx="299616">
                  <c:v>4.5069999999999999E-2</c:v>
                </c:pt>
                <c:pt idx="299617">
                  <c:v>4.5068999999999998E-2</c:v>
                </c:pt>
                <c:pt idx="299618">
                  <c:v>4.5067999999999997E-2</c:v>
                </c:pt>
                <c:pt idx="299619">
                  <c:v>4.5066000000000002E-2</c:v>
                </c:pt>
                <c:pt idx="299620">
                  <c:v>4.5065000000000001E-2</c:v>
                </c:pt>
                <c:pt idx="299621">
                  <c:v>4.5064E-2</c:v>
                </c:pt>
                <c:pt idx="299622">
                  <c:v>4.5062999999999999E-2</c:v>
                </c:pt>
                <c:pt idx="299623">
                  <c:v>4.5061999999999998E-2</c:v>
                </c:pt>
                <c:pt idx="299624">
                  <c:v>4.5060999999999997E-2</c:v>
                </c:pt>
                <c:pt idx="299625">
                  <c:v>4.5060000000000003E-2</c:v>
                </c:pt>
                <c:pt idx="299626">
                  <c:v>4.5059000000000002E-2</c:v>
                </c:pt>
                <c:pt idx="299627">
                  <c:v>4.5057E-2</c:v>
                </c:pt>
                <c:pt idx="299628">
                  <c:v>4.5055999999999999E-2</c:v>
                </c:pt>
                <c:pt idx="299629">
                  <c:v>4.5054999999999998E-2</c:v>
                </c:pt>
                <c:pt idx="299630">
                  <c:v>4.5053999999999997E-2</c:v>
                </c:pt>
                <c:pt idx="299631">
                  <c:v>4.5053000000000003E-2</c:v>
                </c:pt>
                <c:pt idx="299632">
                  <c:v>4.5052000000000002E-2</c:v>
                </c:pt>
                <c:pt idx="299633">
                  <c:v>4.5051000000000001E-2</c:v>
                </c:pt>
                <c:pt idx="299634">
                  <c:v>4.505E-2</c:v>
                </c:pt>
                <c:pt idx="299635">
                  <c:v>4.5048999999999999E-2</c:v>
                </c:pt>
                <c:pt idx="299636">
                  <c:v>4.5047999999999998E-2</c:v>
                </c:pt>
                <c:pt idx="299637">
                  <c:v>4.5046999999999997E-2</c:v>
                </c:pt>
                <c:pt idx="299638">
                  <c:v>4.5046000000000003E-2</c:v>
                </c:pt>
                <c:pt idx="299639">
                  <c:v>4.5045000000000002E-2</c:v>
                </c:pt>
                <c:pt idx="299640">
                  <c:v>4.5044000000000001E-2</c:v>
                </c:pt>
                <c:pt idx="299641">
                  <c:v>4.5043E-2</c:v>
                </c:pt>
                <c:pt idx="299642">
                  <c:v>4.5041999999999999E-2</c:v>
                </c:pt>
                <c:pt idx="299643">
                  <c:v>4.5040999999999998E-2</c:v>
                </c:pt>
                <c:pt idx="299644">
                  <c:v>4.5039999999999997E-2</c:v>
                </c:pt>
                <c:pt idx="299645">
                  <c:v>4.5039000000000003E-2</c:v>
                </c:pt>
                <c:pt idx="299646">
                  <c:v>4.5038000000000002E-2</c:v>
                </c:pt>
                <c:pt idx="299647">
                  <c:v>4.5037000000000001E-2</c:v>
                </c:pt>
                <c:pt idx="299648">
                  <c:v>4.5037000000000001E-2</c:v>
                </c:pt>
                <c:pt idx="299649">
                  <c:v>4.5036E-2</c:v>
                </c:pt>
                <c:pt idx="299650">
                  <c:v>4.5034999999999999E-2</c:v>
                </c:pt>
                <c:pt idx="299651">
                  <c:v>4.5033999999999998E-2</c:v>
                </c:pt>
                <c:pt idx="299652">
                  <c:v>4.5032999999999997E-2</c:v>
                </c:pt>
                <c:pt idx="299653">
                  <c:v>4.5032000000000003E-2</c:v>
                </c:pt>
                <c:pt idx="299654">
                  <c:v>4.5031000000000002E-2</c:v>
                </c:pt>
                <c:pt idx="299655">
                  <c:v>4.5030000000000001E-2</c:v>
                </c:pt>
                <c:pt idx="299656">
                  <c:v>4.5029E-2</c:v>
                </c:pt>
                <c:pt idx="299657">
                  <c:v>4.5029E-2</c:v>
                </c:pt>
                <c:pt idx="299658">
                  <c:v>4.5027999999999999E-2</c:v>
                </c:pt>
                <c:pt idx="299659">
                  <c:v>4.5026999999999998E-2</c:v>
                </c:pt>
                <c:pt idx="299660">
                  <c:v>4.5025999999999997E-2</c:v>
                </c:pt>
                <c:pt idx="299661">
                  <c:v>4.5025000000000003E-2</c:v>
                </c:pt>
                <c:pt idx="299662">
                  <c:v>4.5025000000000003E-2</c:v>
                </c:pt>
                <c:pt idx="299663">
                  <c:v>4.5024000000000002E-2</c:v>
                </c:pt>
                <c:pt idx="299664">
                  <c:v>4.5023000000000001E-2</c:v>
                </c:pt>
                <c:pt idx="299665">
                  <c:v>4.5022E-2</c:v>
                </c:pt>
                <c:pt idx="299666">
                  <c:v>4.5020999999999999E-2</c:v>
                </c:pt>
                <c:pt idx="299667">
                  <c:v>4.5019999999999998E-2</c:v>
                </c:pt>
                <c:pt idx="299668">
                  <c:v>4.5019000000000003E-2</c:v>
                </c:pt>
                <c:pt idx="299669">
                  <c:v>4.5019000000000003E-2</c:v>
                </c:pt>
                <c:pt idx="299670">
                  <c:v>4.5018000000000002E-2</c:v>
                </c:pt>
                <c:pt idx="299671">
                  <c:v>4.5017000000000001E-2</c:v>
                </c:pt>
                <c:pt idx="299672">
                  <c:v>4.5016E-2</c:v>
                </c:pt>
                <c:pt idx="299673">
                  <c:v>4.5016E-2</c:v>
                </c:pt>
                <c:pt idx="299674">
                  <c:v>4.5014999999999999E-2</c:v>
                </c:pt>
                <c:pt idx="299675">
                  <c:v>4.5013999999999998E-2</c:v>
                </c:pt>
                <c:pt idx="299676">
                  <c:v>4.5012999999999997E-2</c:v>
                </c:pt>
                <c:pt idx="299677">
                  <c:v>4.5012999999999997E-2</c:v>
                </c:pt>
                <c:pt idx="299678">
                  <c:v>4.5012000000000003E-2</c:v>
                </c:pt>
                <c:pt idx="299679">
                  <c:v>4.5011000000000002E-2</c:v>
                </c:pt>
                <c:pt idx="299680">
                  <c:v>4.5010000000000001E-2</c:v>
                </c:pt>
                <c:pt idx="299681">
                  <c:v>4.5010000000000001E-2</c:v>
                </c:pt>
                <c:pt idx="299682">
                  <c:v>4.5009E-2</c:v>
                </c:pt>
                <c:pt idx="299683">
                  <c:v>4.5009E-2</c:v>
                </c:pt>
                <c:pt idx="299684">
                  <c:v>4.5007999999999999E-2</c:v>
                </c:pt>
                <c:pt idx="299685">
                  <c:v>4.5007999999999999E-2</c:v>
                </c:pt>
                <c:pt idx="299686">
                  <c:v>4.5006999999999998E-2</c:v>
                </c:pt>
                <c:pt idx="299687">
                  <c:v>4.5006999999999998E-2</c:v>
                </c:pt>
                <c:pt idx="299688">
                  <c:v>4.5005999999999997E-2</c:v>
                </c:pt>
                <c:pt idx="299689">
                  <c:v>4.5005999999999997E-2</c:v>
                </c:pt>
                <c:pt idx="299690">
                  <c:v>4.5005999999999997E-2</c:v>
                </c:pt>
                <c:pt idx="299691">
                  <c:v>4.5005000000000003E-2</c:v>
                </c:pt>
                <c:pt idx="299692">
                  <c:v>4.5005000000000003E-2</c:v>
                </c:pt>
                <c:pt idx="299693">
                  <c:v>4.5005000000000003E-2</c:v>
                </c:pt>
                <c:pt idx="299694">
                  <c:v>4.5005000000000003E-2</c:v>
                </c:pt>
                <c:pt idx="299695">
                  <c:v>4.5004000000000002E-2</c:v>
                </c:pt>
                <c:pt idx="299696">
                  <c:v>4.5004000000000002E-2</c:v>
                </c:pt>
                <c:pt idx="299697">
                  <c:v>4.5004000000000002E-2</c:v>
                </c:pt>
                <c:pt idx="299698">
                  <c:v>4.5004000000000002E-2</c:v>
                </c:pt>
                <c:pt idx="299699">
                  <c:v>4.5004000000000002E-2</c:v>
                </c:pt>
                <c:pt idx="299700">
                  <c:v>4.5004000000000002E-2</c:v>
                </c:pt>
                <c:pt idx="299701">
                  <c:v>4.5004000000000002E-2</c:v>
                </c:pt>
                <c:pt idx="299702">
                  <c:v>4.5005000000000003E-2</c:v>
                </c:pt>
                <c:pt idx="299703">
                  <c:v>4.5005000000000003E-2</c:v>
                </c:pt>
                <c:pt idx="299704">
                  <c:v>4.5005000000000003E-2</c:v>
                </c:pt>
                <c:pt idx="299705">
                  <c:v>4.5005000000000003E-2</c:v>
                </c:pt>
                <c:pt idx="299706">
                  <c:v>4.5005999999999997E-2</c:v>
                </c:pt>
                <c:pt idx="299707">
                  <c:v>4.5005999999999997E-2</c:v>
                </c:pt>
                <c:pt idx="299708">
                  <c:v>4.5006999999999998E-2</c:v>
                </c:pt>
                <c:pt idx="299709">
                  <c:v>4.5007999999999999E-2</c:v>
                </c:pt>
                <c:pt idx="299710">
                  <c:v>4.5007999999999999E-2</c:v>
                </c:pt>
                <c:pt idx="299711">
                  <c:v>4.5009E-2</c:v>
                </c:pt>
                <c:pt idx="299712">
                  <c:v>4.5010000000000001E-2</c:v>
                </c:pt>
                <c:pt idx="299713">
                  <c:v>4.5010000000000001E-2</c:v>
                </c:pt>
                <c:pt idx="299714">
                  <c:v>4.5011000000000002E-2</c:v>
                </c:pt>
                <c:pt idx="299715">
                  <c:v>4.5012000000000003E-2</c:v>
                </c:pt>
                <c:pt idx="299716">
                  <c:v>4.5012999999999997E-2</c:v>
                </c:pt>
                <c:pt idx="299717">
                  <c:v>4.5013999999999998E-2</c:v>
                </c:pt>
                <c:pt idx="299718">
                  <c:v>4.5014999999999999E-2</c:v>
                </c:pt>
                <c:pt idx="299719">
                  <c:v>4.5016E-2</c:v>
                </c:pt>
                <c:pt idx="299720">
                  <c:v>4.5017000000000001E-2</c:v>
                </c:pt>
                <c:pt idx="299721">
                  <c:v>4.5018000000000002E-2</c:v>
                </c:pt>
                <c:pt idx="299722">
                  <c:v>4.5019000000000003E-2</c:v>
                </c:pt>
                <c:pt idx="299723">
                  <c:v>4.5019999999999998E-2</c:v>
                </c:pt>
                <c:pt idx="299724">
                  <c:v>4.5020999999999999E-2</c:v>
                </c:pt>
                <c:pt idx="299725">
                  <c:v>4.5023000000000001E-2</c:v>
                </c:pt>
                <c:pt idx="299726">
                  <c:v>4.5024000000000002E-2</c:v>
                </c:pt>
                <c:pt idx="299727">
                  <c:v>4.5025000000000003E-2</c:v>
                </c:pt>
                <c:pt idx="299728">
                  <c:v>4.5025999999999997E-2</c:v>
                </c:pt>
                <c:pt idx="299729">
                  <c:v>4.5027999999999999E-2</c:v>
                </c:pt>
                <c:pt idx="299730">
                  <c:v>4.5029E-2</c:v>
                </c:pt>
                <c:pt idx="299731">
                  <c:v>4.5030000000000001E-2</c:v>
                </c:pt>
                <c:pt idx="299732">
                  <c:v>4.5032000000000003E-2</c:v>
                </c:pt>
                <c:pt idx="299733">
                  <c:v>4.5032999999999997E-2</c:v>
                </c:pt>
                <c:pt idx="299734">
                  <c:v>4.5033999999999998E-2</c:v>
                </c:pt>
                <c:pt idx="299735">
                  <c:v>4.5036E-2</c:v>
                </c:pt>
                <c:pt idx="299736">
                  <c:v>4.5037000000000001E-2</c:v>
                </c:pt>
                <c:pt idx="299737">
                  <c:v>4.5038000000000002E-2</c:v>
                </c:pt>
                <c:pt idx="299738">
                  <c:v>4.5039000000000003E-2</c:v>
                </c:pt>
                <c:pt idx="299739">
                  <c:v>4.5040999999999998E-2</c:v>
                </c:pt>
                <c:pt idx="299740">
                  <c:v>4.5041999999999999E-2</c:v>
                </c:pt>
                <c:pt idx="299741">
                  <c:v>4.5043E-2</c:v>
                </c:pt>
                <c:pt idx="299742">
                  <c:v>4.5045000000000002E-2</c:v>
                </c:pt>
                <c:pt idx="299743">
                  <c:v>4.5046000000000003E-2</c:v>
                </c:pt>
                <c:pt idx="299744">
                  <c:v>4.5046999999999997E-2</c:v>
                </c:pt>
                <c:pt idx="299745">
                  <c:v>4.5047999999999998E-2</c:v>
                </c:pt>
                <c:pt idx="299746">
                  <c:v>4.5048999999999999E-2</c:v>
                </c:pt>
                <c:pt idx="299747">
                  <c:v>4.505E-2</c:v>
                </c:pt>
                <c:pt idx="299748">
                  <c:v>4.5051000000000001E-2</c:v>
                </c:pt>
                <c:pt idx="299749">
                  <c:v>4.5052000000000002E-2</c:v>
                </c:pt>
                <c:pt idx="299750">
                  <c:v>4.5053000000000003E-2</c:v>
                </c:pt>
                <c:pt idx="299751">
                  <c:v>4.5053999999999997E-2</c:v>
                </c:pt>
                <c:pt idx="299752">
                  <c:v>4.5054999999999998E-2</c:v>
                </c:pt>
                <c:pt idx="299753">
                  <c:v>4.5055999999999999E-2</c:v>
                </c:pt>
                <c:pt idx="299754">
                  <c:v>4.5057E-2</c:v>
                </c:pt>
                <c:pt idx="299755">
                  <c:v>4.5058000000000001E-2</c:v>
                </c:pt>
                <c:pt idx="299756">
                  <c:v>4.5059000000000002E-2</c:v>
                </c:pt>
                <c:pt idx="299757">
                  <c:v>4.5060000000000003E-2</c:v>
                </c:pt>
                <c:pt idx="299758">
                  <c:v>4.5060999999999997E-2</c:v>
                </c:pt>
                <c:pt idx="299759">
                  <c:v>4.5060999999999997E-2</c:v>
                </c:pt>
                <c:pt idx="299760">
                  <c:v>4.5061999999999998E-2</c:v>
                </c:pt>
                <c:pt idx="299761">
                  <c:v>4.5061999999999998E-2</c:v>
                </c:pt>
                <c:pt idx="299762">
                  <c:v>4.5062999999999999E-2</c:v>
                </c:pt>
                <c:pt idx="299763">
                  <c:v>4.5064E-2</c:v>
                </c:pt>
                <c:pt idx="299764">
                  <c:v>4.5064E-2</c:v>
                </c:pt>
                <c:pt idx="299765">
                  <c:v>4.5065000000000001E-2</c:v>
                </c:pt>
                <c:pt idx="299766">
                  <c:v>4.5066000000000002E-2</c:v>
                </c:pt>
                <c:pt idx="299767">
                  <c:v>4.5066000000000002E-2</c:v>
                </c:pt>
                <c:pt idx="299768">
                  <c:v>4.5067000000000003E-2</c:v>
                </c:pt>
                <c:pt idx="299769">
                  <c:v>4.5067000000000003E-2</c:v>
                </c:pt>
                <c:pt idx="299770">
                  <c:v>4.5067999999999997E-2</c:v>
                </c:pt>
                <c:pt idx="299771">
                  <c:v>4.5068999999999998E-2</c:v>
                </c:pt>
                <c:pt idx="299772">
                  <c:v>4.5068999999999998E-2</c:v>
                </c:pt>
                <c:pt idx="299773">
                  <c:v>4.5069999999999999E-2</c:v>
                </c:pt>
                <c:pt idx="299774">
                  <c:v>4.5069999999999999E-2</c:v>
                </c:pt>
                <c:pt idx="299775">
                  <c:v>4.5071E-2</c:v>
                </c:pt>
                <c:pt idx="299776">
                  <c:v>4.5072000000000001E-2</c:v>
                </c:pt>
                <c:pt idx="299777">
                  <c:v>4.5072000000000001E-2</c:v>
                </c:pt>
                <c:pt idx="299778">
                  <c:v>4.5073000000000002E-2</c:v>
                </c:pt>
                <c:pt idx="299779">
                  <c:v>4.5074000000000003E-2</c:v>
                </c:pt>
                <c:pt idx="299780">
                  <c:v>4.5074999999999997E-2</c:v>
                </c:pt>
                <c:pt idx="299781">
                  <c:v>4.5075999999999998E-2</c:v>
                </c:pt>
                <c:pt idx="299782">
                  <c:v>4.5076999999999999E-2</c:v>
                </c:pt>
                <c:pt idx="299783">
                  <c:v>4.5076999999999999E-2</c:v>
                </c:pt>
                <c:pt idx="299784">
                  <c:v>4.5078E-2</c:v>
                </c:pt>
                <c:pt idx="299785">
                  <c:v>4.5079000000000001E-2</c:v>
                </c:pt>
                <c:pt idx="299786">
                  <c:v>4.5080000000000002E-2</c:v>
                </c:pt>
                <c:pt idx="299787">
                  <c:v>4.5081000000000003E-2</c:v>
                </c:pt>
                <c:pt idx="299788">
                  <c:v>4.5081999999999997E-2</c:v>
                </c:pt>
                <c:pt idx="299789">
                  <c:v>4.5083999999999999E-2</c:v>
                </c:pt>
                <c:pt idx="299790">
                  <c:v>4.5085E-2</c:v>
                </c:pt>
                <c:pt idx="299791">
                  <c:v>4.5086000000000001E-2</c:v>
                </c:pt>
                <c:pt idx="299792">
                  <c:v>4.5088000000000003E-2</c:v>
                </c:pt>
                <c:pt idx="299793">
                  <c:v>4.5088999999999997E-2</c:v>
                </c:pt>
                <c:pt idx="299794">
                  <c:v>4.5089999999999998E-2</c:v>
                </c:pt>
                <c:pt idx="299795">
                  <c:v>4.5092E-2</c:v>
                </c:pt>
                <c:pt idx="299796">
                  <c:v>4.5093000000000001E-2</c:v>
                </c:pt>
                <c:pt idx="299797">
                  <c:v>4.5095000000000003E-2</c:v>
                </c:pt>
                <c:pt idx="299798">
                  <c:v>4.5095999999999997E-2</c:v>
                </c:pt>
                <c:pt idx="299799">
                  <c:v>4.5097999999999999E-2</c:v>
                </c:pt>
                <c:pt idx="299800">
                  <c:v>4.5100000000000001E-2</c:v>
                </c:pt>
                <c:pt idx="299801">
                  <c:v>4.5101000000000002E-2</c:v>
                </c:pt>
                <c:pt idx="299802">
                  <c:v>4.5102999999999997E-2</c:v>
                </c:pt>
                <c:pt idx="299803">
                  <c:v>4.5104999999999999E-2</c:v>
                </c:pt>
                <c:pt idx="299804">
                  <c:v>4.5107000000000001E-2</c:v>
                </c:pt>
                <c:pt idx="299805">
                  <c:v>4.5108000000000002E-2</c:v>
                </c:pt>
                <c:pt idx="299806">
                  <c:v>4.5109999999999997E-2</c:v>
                </c:pt>
                <c:pt idx="299807">
                  <c:v>4.5111999999999999E-2</c:v>
                </c:pt>
                <c:pt idx="299808">
                  <c:v>4.5113E-2</c:v>
                </c:pt>
                <c:pt idx="299809">
                  <c:v>4.5115000000000002E-2</c:v>
                </c:pt>
                <c:pt idx="299810">
                  <c:v>4.5116999999999997E-2</c:v>
                </c:pt>
                <c:pt idx="299811">
                  <c:v>4.5118999999999999E-2</c:v>
                </c:pt>
                <c:pt idx="299812">
                  <c:v>4.512E-2</c:v>
                </c:pt>
                <c:pt idx="299813">
                  <c:v>4.5122000000000002E-2</c:v>
                </c:pt>
                <c:pt idx="299814">
                  <c:v>4.5123999999999997E-2</c:v>
                </c:pt>
                <c:pt idx="299815">
                  <c:v>4.5125999999999999E-2</c:v>
                </c:pt>
                <c:pt idx="299816">
                  <c:v>4.5127E-2</c:v>
                </c:pt>
                <c:pt idx="299817">
                  <c:v>4.5129000000000002E-2</c:v>
                </c:pt>
                <c:pt idx="299818">
                  <c:v>4.5130000000000003E-2</c:v>
                </c:pt>
                <c:pt idx="299819">
                  <c:v>4.5131999999999999E-2</c:v>
                </c:pt>
                <c:pt idx="299820">
                  <c:v>4.5133E-2</c:v>
                </c:pt>
                <c:pt idx="299821">
                  <c:v>4.5135000000000002E-2</c:v>
                </c:pt>
                <c:pt idx="299822">
                  <c:v>4.5136000000000003E-2</c:v>
                </c:pt>
                <c:pt idx="299823">
                  <c:v>4.5136999999999997E-2</c:v>
                </c:pt>
                <c:pt idx="299824">
                  <c:v>4.5138999999999999E-2</c:v>
                </c:pt>
                <c:pt idx="299825">
                  <c:v>4.514E-2</c:v>
                </c:pt>
                <c:pt idx="299826">
                  <c:v>4.5141000000000001E-2</c:v>
                </c:pt>
                <c:pt idx="299827">
                  <c:v>4.5142000000000002E-2</c:v>
                </c:pt>
                <c:pt idx="299828">
                  <c:v>4.5143000000000003E-2</c:v>
                </c:pt>
                <c:pt idx="299829">
                  <c:v>4.5143999999999997E-2</c:v>
                </c:pt>
                <c:pt idx="299830">
                  <c:v>4.5143999999999997E-2</c:v>
                </c:pt>
                <c:pt idx="299831">
                  <c:v>4.5144999999999998E-2</c:v>
                </c:pt>
                <c:pt idx="299832">
                  <c:v>4.5145999999999999E-2</c:v>
                </c:pt>
                <c:pt idx="299833">
                  <c:v>4.5145999999999999E-2</c:v>
                </c:pt>
                <c:pt idx="299834">
                  <c:v>4.5147E-2</c:v>
                </c:pt>
                <c:pt idx="299835">
                  <c:v>4.5147E-2</c:v>
                </c:pt>
                <c:pt idx="299836">
                  <c:v>4.5147E-2</c:v>
                </c:pt>
                <c:pt idx="299837">
                  <c:v>4.5148000000000001E-2</c:v>
                </c:pt>
                <c:pt idx="299838">
                  <c:v>4.5148000000000001E-2</c:v>
                </c:pt>
                <c:pt idx="299839">
                  <c:v>4.5148000000000001E-2</c:v>
                </c:pt>
                <c:pt idx="299840">
                  <c:v>4.5148000000000001E-2</c:v>
                </c:pt>
                <c:pt idx="299841">
                  <c:v>4.5148000000000001E-2</c:v>
                </c:pt>
                <c:pt idx="299842">
                  <c:v>4.5147E-2</c:v>
                </c:pt>
                <c:pt idx="299843">
                  <c:v>4.5147E-2</c:v>
                </c:pt>
                <c:pt idx="299844">
                  <c:v>4.5145999999999999E-2</c:v>
                </c:pt>
                <c:pt idx="299845">
                  <c:v>4.5145999999999999E-2</c:v>
                </c:pt>
                <c:pt idx="299846">
                  <c:v>4.5145999999999999E-2</c:v>
                </c:pt>
                <c:pt idx="299847">
                  <c:v>4.5144999999999998E-2</c:v>
                </c:pt>
                <c:pt idx="299848">
                  <c:v>4.5144999999999998E-2</c:v>
                </c:pt>
                <c:pt idx="299849">
                  <c:v>4.5143999999999997E-2</c:v>
                </c:pt>
                <c:pt idx="299850">
                  <c:v>4.5143999999999997E-2</c:v>
                </c:pt>
                <c:pt idx="299851">
                  <c:v>4.5143000000000003E-2</c:v>
                </c:pt>
                <c:pt idx="299852">
                  <c:v>4.5142000000000002E-2</c:v>
                </c:pt>
                <c:pt idx="299853">
                  <c:v>4.5141000000000001E-2</c:v>
                </c:pt>
                <c:pt idx="299854">
                  <c:v>4.5141000000000001E-2</c:v>
                </c:pt>
                <c:pt idx="299855">
                  <c:v>4.514E-2</c:v>
                </c:pt>
                <c:pt idx="299856">
                  <c:v>4.5138999999999999E-2</c:v>
                </c:pt>
                <c:pt idx="299857">
                  <c:v>4.5137999999999998E-2</c:v>
                </c:pt>
                <c:pt idx="299858">
                  <c:v>4.5137999999999998E-2</c:v>
                </c:pt>
                <c:pt idx="299859">
                  <c:v>4.5136999999999997E-2</c:v>
                </c:pt>
                <c:pt idx="299860">
                  <c:v>4.5136000000000003E-2</c:v>
                </c:pt>
                <c:pt idx="299861">
                  <c:v>4.5136000000000003E-2</c:v>
                </c:pt>
                <c:pt idx="299862">
                  <c:v>4.5135000000000002E-2</c:v>
                </c:pt>
                <c:pt idx="299863">
                  <c:v>4.5135000000000002E-2</c:v>
                </c:pt>
                <c:pt idx="299864">
                  <c:v>4.5134000000000001E-2</c:v>
                </c:pt>
                <c:pt idx="299865">
                  <c:v>4.5134000000000001E-2</c:v>
                </c:pt>
                <c:pt idx="299866">
                  <c:v>4.5133E-2</c:v>
                </c:pt>
                <c:pt idx="299867">
                  <c:v>4.5133E-2</c:v>
                </c:pt>
                <c:pt idx="299868">
                  <c:v>4.5133E-2</c:v>
                </c:pt>
                <c:pt idx="299869">
                  <c:v>4.5133E-2</c:v>
                </c:pt>
                <c:pt idx="299870">
                  <c:v>4.5133E-2</c:v>
                </c:pt>
                <c:pt idx="299871">
                  <c:v>4.5133E-2</c:v>
                </c:pt>
                <c:pt idx="299872">
                  <c:v>4.5133E-2</c:v>
                </c:pt>
                <c:pt idx="299873">
                  <c:v>4.5133E-2</c:v>
                </c:pt>
                <c:pt idx="299874">
                  <c:v>4.5133E-2</c:v>
                </c:pt>
                <c:pt idx="299875">
                  <c:v>4.5134000000000001E-2</c:v>
                </c:pt>
                <c:pt idx="299876">
                  <c:v>4.5134000000000001E-2</c:v>
                </c:pt>
                <c:pt idx="299877">
                  <c:v>4.5135000000000002E-2</c:v>
                </c:pt>
                <c:pt idx="299878">
                  <c:v>4.5135000000000002E-2</c:v>
                </c:pt>
                <c:pt idx="299879">
                  <c:v>4.5136000000000003E-2</c:v>
                </c:pt>
                <c:pt idx="299880">
                  <c:v>4.5136000000000003E-2</c:v>
                </c:pt>
                <c:pt idx="299881">
                  <c:v>4.5136999999999997E-2</c:v>
                </c:pt>
                <c:pt idx="299882">
                  <c:v>4.5137999999999998E-2</c:v>
                </c:pt>
                <c:pt idx="299883">
                  <c:v>4.5138999999999999E-2</c:v>
                </c:pt>
                <c:pt idx="299884">
                  <c:v>4.514E-2</c:v>
                </c:pt>
                <c:pt idx="299885">
                  <c:v>4.5141000000000001E-2</c:v>
                </c:pt>
                <c:pt idx="299886">
                  <c:v>4.5142000000000002E-2</c:v>
                </c:pt>
                <c:pt idx="299887">
                  <c:v>4.5143000000000003E-2</c:v>
                </c:pt>
                <c:pt idx="299888">
                  <c:v>4.5143999999999997E-2</c:v>
                </c:pt>
                <c:pt idx="299889">
                  <c:v>4.5144999999999998E-2</c:v>
                </c:pt>
                <c:pt idx="299890">
                  <c:v>4.5145999999999999E-2</c:v>
                </c:pt>
                <c:pt idx="299891">
                  <c:v>4.5147E-2</c:v>
                </c:pt>
                <c:pt idx="299892">
                  <c:v>4.5149000000000002E-2</c:v>
                </c:pt>
                <c:pt idx="299893">
                  <c:v>4.5150000000000003E-2</c:v>
                </c:pt>
                <c:pt idx="299894">
                  <c:v>4.5150999999999997E-2</c:v>
                </c:pt>
                <c:pt idx="299895">
                  <c:v>4.5151999999999998E-2</c:v>
                </c:pt>
                <c:pt idx="299896">
                  <c:v>4.5152999999999999E-2</c:v>
                </c:pt>
                <c:pt idx="299897">
                  <c:v>4.5155000000000001E-2</c:v>
                </c:pt>
                <c:pt idx="299898">
                  <c:v>4.5156000000000002E-2</c:v>
                </c:pt>
                <c:pt idx="299899">
                  <c:v>4.5157000000000003E-2</c:v>
                </c:pt>
                <c:pt idx="299900">
                  <c:v>4.5157000000000003E-2</c:v>
                </c:pt>
                <c:pt idx="299901">
                  <c:v>4.5157999999999997E-2</c:v>
                </c:pt>
                <c:pt idx="299902">
                  <c:v>4.5158999999999998E-2</c:v>
                </c:pt>
                <c:pt idx="299903">
                  <c:v>4.5159999999999999E-2</c:v>
                </c:pt>
                <c:pt idx="299904">
                  <c:v>4.5159999999999999E-2</c:v>
                </c:pt>
                <c:pt idx="299905">
                  <c:v>4.5161E-2</c:v>
                </c:pt>
                <c:pt idx="299906">
                  <c:v>4.5161E-2</c:v>
                </c:pt>
                <c:pt idx="299907">
                  <c:v>4.5162000000000001E-2</c:v>
                </c:pt>
                <c:pt idx="299908">
                  <c:v>4.5162000000000001E-2</c:v>
                </c:pt>
                <c:pt idx="299909">
                  <c:v>4.5162000000000001E-2</c:v>
                </c:pt>
                <c:pt idx="299910">
                  <c:v>4.5162000000000001E-2</c:v>
                </c:pt>
                <c:pt idx="299911">
                  <c:v>4.5162000000000001E-2</c:v>
                </c:pt>
                <c:pt idx="299912">
                  <c:v>4.5162000000000001E-2</c:v>
                </c:pt>
                <c:pt idx="299913">
                  <c:v>4.5162000000000001E-2</c:v>
                </c:pt>
                <c:pt idx="299914">
                  <c:v>4.5161E-2</c:v>
                </c:pt>
                <c:pt idx="299915">
                  <c:v>4.5161E-2</c:v>
                </c:pt>
                <c:pt idx="299916">
                  <c:v>4.5159999999999999E-2</c:v>
                </c:pt>
                <c:pt idx="299917">
                  <c:v>4.5159999999999999E-2</c:v>
                </c:pt>
                <c:pt idx="299918">
                  <c:v>4.5158999999999998E-2</c:v>
                </c:pt>
                <c:pt idx="299919">
                  <c:v>4.5158999999999998E-2</c:v>
                </c:pt>
                <c:pt idx="299920">
                  <c:v>4.5157999999999997E-2</c:v>
                </c:pt>
                <c:pt idx="299921">
                  <c:v>4.5157000000000003E-2</c:v>
                </c:pt>
                <c:pt idx="299922">
                  <c:v>4.5156000000000002E-2</c:v>
                </c:pt>
                <c:pt idx="299923">
                  <c:v>4.5155000000000001E-2</c:v>
                </c:pt>
                <c:pt idx="299924">
                  <c:v>4.5154E-2</c:v>
                </c:pt>
                <c:pt idx="299925">
                  <c:v>4.5151999999999998E-2</c:v>
                </c:pt>
                <c:pt idx="299926">
                  <c:v>4.5150999999999997E-2</c:v>
                </c:pt>
                <c:pt idx="299927">
                  <c:v>4.5150000000000003E-2</c:v>
                </c:pt>
                <c:pt idx="299928">
                  <c:v>4.5148000000000001E-2</c:v>
                </c:pt>
                <c:pt idx="299929">
                  <c:v>4.5147E-2</c:v>
                </c:pt>
                <c:pt idx="299930">
                  <c:v>4.5144999999999998E-2</c:v>
                </c:pt>
                <c:pt idx="299931">
                  <c:v>4.5143999999999997E-2</c:v>
                </c:pt>
                <c:pt idx="299932">
                  <c:v>4.5143000000000003E-2</c:v>
                </c:pt>
                <c:pt idx="299933">
                  <c:v>4.5141000000000001E-2</c:v>
                </c:pt>
                <c:pt idx="299934">
                  <c:v>4.5138999999999999E-2</c:v>
                </c:pt>
                <c:pt idx="299935">
                  <c:v>4.5137999999999998E-2</c:v>
                </c:pt>
                <c:pt idx="299936">
                  <c:v>4.5136000000000003E-2</c:v>
                </c:pt>
                <c:pt idx="299937">
                  <c:v>4.5135000000000002E-2</c:v>
                </c:pt>
                <c:pt idx="299938">
                  <c:v>4.5133E-2</c:v>
                </c:pt>
                <c:pt idx="299939">
                  <c:v>4.5131999999999999E-2</c:v>
                </c:pt>
                <c:pt idx="299940">
                  <c:v>4.5130000000000003E-2</c:v>
                </c:pt>
                <c:pt idx="299941">
                  <c:v>4.5129000000000002E-2</c:v>
                </c:pt>
                <c:pt idx="299942">
                  <c:v>4.5128000000000001E-2</c:v>
                </c:pt>
                <c:pt idx="299943">
                  <c:v>4.5125999999999999E-2</c:v>
                </c:pt>
                <c:pt idx="299944">
                  <c:v>4.5124999999999998E-2</c:v>
                </c:pt>
                <c:pt idx="299945">
                  <c:v>4.5123999999999997E-2</c:v>
                </c:pt>
                <c:pt idx="299946">
                  <c:v>4.5123000000000003E-2</c:v>
                </c:pt>
                <c:pt idx="299947">
                  <c:v>4.5121000000000001E-2</c:v>
                </c:pt>
                <c:pt idx="299948">
                  <c:v>4.512E-2</c:v>
                </c:pt>
                <c:pt idx="299949">
                  <c:v>4.5118999999999999E-2</c:v>
                </c:pt>
                <c:pt idx="299950">
                  <c:v>4.5117999999999998E-2</c:v>
                </c:pt>
                <c:pt idx="299951">
                  <c:v>4.5116999999999997E-2</c:v>
                </c:pt>
                <c:pt idx="299952">
                  <c:v>4.5116000000000003E-2</c:v>
                </c:pt>
                <c:pt idx="299953">
                  <c:v>4.5116000000000003E-2</c:v>
                </c:pt>
                <c:pt idx="299954">
                  <c:v>4.5115000000000002E-2</c:v>
                </c:pt>
                <c:pt idx="299955">
                  <c:v>4.5115000000000002E-2</c:v>
                </c:pt>
                <c:pt idx="299956">
                  <c:v>4.5114000000000001E-2</c:v>
                </c:pt>
                <c:pt idx="299957">
                  <c:v>4.5113E-2</c:v>
                </c:pt>
                <c:pt idx="299958">
                  <c:v>4.5113E-2</c:v>
                </c:pt>
                <c:pt idx="299959">
                  <c:v>4.5113E-2</c:v>
                </c:pt>
                <c:pt idx="299960">
                  <c:v>4.5111999999999999E-2</c:v>
                </c:pt>
                <c:pt idx="299961">
                  <c:v>4.5111999999999999E-2</c:v>
                </c:pt>
                <c:pt idx="299962">
                  <c:v>4.5111999999999999E-2</c:v>
                </c:pt>
                <c:pt idx="299963">
                  <c:v>4.5110999999999998E-2</c:v>
                </c:pt>
                <c:pt idx="299964">
                  <c:v>4.5110999999999998E-2</c:v>
                </c:pt>
                <c:pt idx="299965">
                  <c:v>4.5110999999999998E-2</c:v>
                </c:pt>
                <c:pt idx="299966">
                  <c:v>4.5111999999999999E-2</c:v>
                </c:pt>
                <c:pt idx="299967">
                  <c:v>4.5111999999999999E-2</c:v>
                </c:pt>
                <c:pt idx="299968">
                  <c:v>4.5111999999999999E-2</c:v>
                </c:pt>
                <c:pt idx="299969">
                  <c:v>4.5111999999999999E-2</c:v>
                </c:pt>
                <c:pt idx="299970">
                  <c:v>4.5111999999999999E-2</c:v>
                </c:pt>
                <c:pt idx="299971">
                  <c:v>4.5111999999999999E-2</c:v>
                </c:pt>
                <c:pt idx="299972">
                  <c:v>4.5111999999999999E-2</c:v>
                </c:pt>
                <c:pt idx="299973">
                  <c:v>4.5111999999999999E-2</c:v>
                </c:pt>
                <c:pt idx="299974">
                  <c:v>4.5113E-2</c:v>
                </c:pt>
                <c:pt idx="299975">
                  <c:v>4.5113E-2</c:v>
                </c:pt>
                <c:pt idx="299976">
                  <c:v>4.5113E-2</c:v>
                </c:pt>
                <c:pt idx="299977">
                  <c:v>4.5113E-2</c:v>
                </c:pt>
                <c:pt idx="299978">
                  <c:v>4.5114000000000001E-2</c:v>
                </c:pt>
                <c:pt idx="299979">
                  <c:v>4.5114000000000001E-2</c:v>
                </c:pt>
                <c:pt idx="299980">
                  <c:v>4.5114000000000001E-2</c:v>
                </c:pt>
                <c:pt idx="299981">
                  <c:v>4.5114000000000001E-2</c:v>
                </c:pt>
                <c:pt idx="299982">
                  <c:v>4.5115000000000002E-2</c:v>
                </c:pt>
                <c:pt idx="299983">
                  <c:v>4.5115000000000002E-2</c:v>
                </c:pt>
                <c:pt idx="299984">
                  <c:v>4.5115000000000002E-2</c:v>
                </c:pt>
                <c:pt idx="299985">
                  <c:v>4.5115000000000002E-2</c:v>
                </c:pt>
                <c:pt idx="299986">
                  <c:v>4.5115000000000002E-2</c:v>
                </c:pt>
                <c:pt idx="299987">
                  <c:v>4.5115000000000002E-2</c:v>
                </c:pt>
                <c:pt idx="299988">
                  <c:v>4.5115000000000002E-2</c:v>
                </c:pt>
                <c:pt idx="299989">
                  <c:v>4.5115000000000002E-2</c:v>
                </c:pt>
                <c:pt idx="299990">
                  <c:v>4.5116000000000003E-2</c:v>
                </c:pt>
                <c:pt idx="299991">
                  <c:v>4.5116000000000003E-2</c:v>
                </c:pt>
                <c:pt idx="299992">
                  <c:v>4.5116000000000003E-2</c:v>
                </c:pt>
                <c:pt idx="299993">
                  <c:v>4.5116000000000003E-2</c:v>
                </c:pt>
                <c:pt idx="299994">
                  <c:v>4.5116000000000003E-2</c:v>
                </c:pt>
                <c:pt idx="299995">
                  <c:v>4.5115000000000002E-2</c:v>
                </c:pt>
                <c:pt idx="299996">
                  <c:v>4.5115000000000002E-2</c:v>
                </c:pt>
                <c:pt idx="299997">
                  <c:v>4.5115000000000002E-2</c:v>
                </c:pt>
                <c:pt idx="299998">
                  <c:v>4.5115000000000002E-2</c:v>
                </c:pt>
                <c:pt idx="299999">
                  <c:v>4.5115000000000002E-2</c:v>
                </c:pt>
                <c:pt idx="300000">
                  <c:v>4.5115000000000002E-2</c:v>
                </c:pt>
                <c:pt idx="300001">
                  <c:v>4.5115000000000002E-2</c:v>
                </c:pt>
                <c:pt idx="300002">
                  <c:v>4.5114000000000001E-2</c:v>
                </c:pt>
                <c:pt idx="300003">
                  <c:v>4.5114000000000001E-2</c:v>
                </c:pt>
                <c:pt idx="300004">
                  <c:v>4.5114000000000001E-2</c:v>
                </c:pt>
                <c:pt idx="300005">
                  <c:v>4.5114000000000001E-2</c:v>
                </c:pt>
                <c:pt idx="300006">
                  <c:v>4.5114000000000001E-2</c:v>
                </c:pt>
                <c:pt idx="300007">
                  <c:v>4.5113E-2</c:v>
                </c:pt>
                <c:pt idx="300008">
                  <c:v>4.5113E-2</c:v>
                </c:pt>
                <c:pt idx="300009">
                  <c:v>4.5113E-2</c:v>
                </c:pt>
                <c:pt idx="300010">
                  <c:v>4.5113E-2</c:v>
                </c:pt>
                <c:pt idx="300011">
                  <c:v>4.5113E-2</c:v>
                </c:pt>
                <c:pt idx="300012">
                  <c:v>4.5113E-2</c:v>
                </c:pt>
                <c:pt idx="300013">
                  <c:v>4.5113E-2</c:v>
                </c:pt>
                <c:pt idx="300014">
                  <c:v>4.5113E-2</c:v>
                </c:pt>
                <c:pt idx="300015">
                  <c:v>4.5113E-2</c:v>
                </c:pt>
                <c:pt idx="300016">
                  <c:v>4.5113E-2</c:v>
                </c:pt>
                <c:pt idx="300017">
                  <c:v>4.5113E-2</c:v>
                </c:pt>
                <c:pt idx="300018">
                  <c:v>4.5113E-2</c:v>
                </c:pt>
                <c:pt idx="300019">
                  <c:v>4.5113E-2</c:v>
                </c:pt>
                <c:pt idx="300020">
                  <c:v>4.5113E-2</c:v>
                </c:pt>
                <c:pt idx="300021">
                  <c:v>4.5113E-2</c:v>
                </c:pt>
                <c:pt idx="300022">
                  <c:v>4.5113E-2</c:v>
                </c:pt>
                <c:pt idx="300023">
                  <c:v>4.5114000000000001E-2</c:v>
                </c:pt>
                <c:pt idx="300024">
                  <c:v>4.5114000000000001E-2</c:v>
                </c:pt>
                <c:pt idx="300025">
                  <c:v>4.5114000000000001E-2</c:v>
                </c:pt>
                <c:pt idx="300026">
                  <c:v>4.5115000000000002E-2</c:v>
                </c:pt>
                <c:pt idx="300027">
                  <c:v>4.5115000000000002E-2</c:v>
                </c:pt>
                <c:pt idx="300028">
                  <c:v>4.5116000000000003E-2</c:v>
                </c:pt>
                <c:pt idx="300029">
                  <c:v>4.5116000000000003E-2</c:v>
                </c:pt>
                <c:pt idx="300030">
                  <c:v>4.5116000000000003E-2</c:v>
                </c:pt>
                <c:pt idx="300031">
                  <c:v>4.5116999999999997E-2</c:v>
                </c:pt>
                <c:pt idx="300032">
                  <c:v>4.5116999999999997E-2</c:v>
                </c:pt>
                <c:pt idx="300033">
                  <c:v>4.5117999999999998E-2</c:v>
                </c:pt>
                <c:pt idx="300034">
                  <c:v>4.5117999999999998E-2</c:v>
                </c:pt>
                <c:pt idx="300035">
                  <c:v>4.5118999999999999E-2</c:v>
                </c:pt>
                <c:pt idx="300036">
                  <c:v>4.512E-2</c:v>
                </c:pt>
                <c:pt idx="300037">
                  <c:v>4.512E-2</c:v>
                </c:pt>
                <c:pt idx="300038">
                  <c:v>4.5121000000000001E-2</c:v>
                </c:pt>
                <c:pt idx="300039">
                  <c:v>4.5122000000000002E-2</c:v>
                </c:pt>
                <c:pt idx="300040">
                  <c:v>4.5122000000000002E-2</c:v>
                </c:pt>
                <c:pt idx="300041">
                  <c:v>4.5123000000000003E-2</c:v>
                </c:pt>
                <c:pt idx="300042">
                  <c:v>4.5123999999999997E-2</c:v>
                </c:pt>
                <c:pt idx="300043">
                  <c:v>4.5123999999999997E-2</c:v>
                </c:pt>
                <c:pt idx="300044">
                  <c:v>4.5124999999999998E-2</c:v>
                </c:pt>
                <c:pt idx="300045">
                  <c:v>4.5125999999999999E-2</c:v>
                </c:pt>
                <c:pt idx="300046">
                  <c:v>4.5125999999999999E-2</c:v>
                </c:pt>
                <c:pt idx="300047">
                  <c:v>4.5127E-2</c:v>
                </c:pt>
                <c:pt idx="300048">
                  <c:v>4.5128000000000001E-2</c:v>
                </c:pt>
                <c:pt idx="300049">
                  <c:v>4.5129000000000002E-2</c:v>
                </c:pt>
                <c:pt idx="300050">
                  <c:v>4.5130000000000003E-2</c:v>
                </c:pt>
                <c:pt idx="300051">
                  <c:v>4.5130000000000003E-2</c:v>
                </c:pt>
                <c:pt idx="300052">
                  <c:v>4.5130999999999998E-2</c:v>
                </c:pt>
                <c:pt idx="300053">
                  <c:v>4.5131999999999999E-2</c:v>
                </c:pt>
                <c:pt idx="300054">
                  <c:v>4.5131999999999999E-2</c:v>
                </c:pt>
                <c:pt idx="300055">
                  <c:v>4.5133E-2</c:v>
                </c:pt>
                <c:pt idx="300056">
                  <c:v>4.5134000000000001E-2</c:v>
                </c:pt>
                <c:pt idx="300057">
                  <c:v>4.5134000000000001E-2</c:v>
                </c:pt>
                <c:pt idx="300058">
                  <c:v>4.5135000000000002E-2</c:v>
                </c:pt>
                <c:pt idx="300059">
                  <c:v>4.5136000000000003E-2</c:v>
                </c:pt>
                <c:pt idx="300060">
                  <c:v>4.5136999999999997E-2</c:v>
                </c:pt>
                <c:pt idx="300061">
                  <c:v>4.5137999999999998E-2</c:v>
                </c:pt>
                <c:pt idx="300062">
                  <c:v>4.5137999999999998E-2</c:v>
                </c:pt>
                <c:pt idx="300063">
                  <c:v>4.5138999999999999E-2</c:v>
                </c:pt>
                <c:pt idx="300064">
                  <c:v>4.514E-2</c:v>
                </c:pt>
                <c:pt idx="300065">
                  <c:v>4.5141000000000001E-2</c:v>
                </c:pt>
                <c:pt idx="300066">
                  <c:v>4.5141000000000001E-2</c:v>
                </c:pt>
                <c:pt idx="300067">
                  <c:v>4.5142000000000002E-2</c:v>
                </c:pt>
                <c:pt idx="300068">
                  <c:v>4.5143000000000003E-2</c:v>
                </c:pt>
                <c:pt idx="300069">
                  <c:v>4.5143999999999997E-2</c:v>
                </c:pt>
                <c:pt idx="300070">
                  <c:v>4.5144999999999998E-2</c:v>
                </c:pt>
                <c:pt idx="300071">
                  <c:v>4.5144999999999998E-2</c:v>
                </c:pt>
                <c:pt idx="300072">
                  <c:v>4.5145999999999999E-2</c:v>
                </c:pt>
                <c:pt idx="300073">
                  <c:v>4.5147E-2</c:v>
                </c:pt>
                <c:pt idx="300074">
                  <c:v>4.5148000000000001E-2</c:v>
                </c:pt>
                <c:pt idx="300075">
                  <c:v>4.5149000000000002E-2</c:v>
                </c:pt>
                <c:pt idx="300076">
                  <c:v>4.5150000000000003E-2</c:v>
                </c:pt>
                <c:pt idx="300077">
                  <c:v>4.5150999999999997E-2</c:v>
                </c:pt>
                <c:pt idx="300078">
                  <c:v>4.5150999999999997E-2</c:v>
                </c:pt>
                <c:pt idx="300079">
                  <c:v>4.5151999999999998E-2</c:v>
                </c:pt>
                <c:pt idx="300080">
                  <c:v>4.5152999999999999E-2</c:v>
                </c:pt>
                <c:pt idx="300081">
                  <c:v>4.5154E-2</c:v>
                </c:pt>
                <c:pt idx="300082">
                  <c:v>4.5155000000000001E-2</c:v>
                </c:pt>
                <c:pt idx="300083">
                  <c:v>4.5156000000000002E-2</c:v>
                </c:pt>
                <c:pt idx="300084">
                  <c:v>4.5157000000000003E-2</c:v>
                </c:pt>
                <c:pt idx="300085">
                  <c:v>4.5157999999999997E-2</c:v>
                </c:pt>
                <c:pt idx="300086">
                  <c:v>4.5158999999999998E-2</c:v>
                </c:pt>
                <c:pt idx="300087">
                  <c:v>4.5159999999999999E-2</c:v>
                </c:pt>
                <c:pt idx="300088">
                  <c:v>4.5161E-2</c:v>
                </c:pt>
                <c:pt idx="300089">
                  <c:v>4.5161E-2</c:v>
                </c:pt>
                <c:pt idx="300090">
                  <c:v>4.5162000000000001E-2</c:v>
                </c:pt>
                <c:pt idx="300091">
                  <c:v>4.5163000000000002E-2</c:v>
                </c:pt>
                <c:pt idx="300092">
                  <c:v>4.5164000000000003E-2</c:v>
                </c:pt>
                <c:pt idx="300093">
                  <c:v>4.5164999999999997E-2</c:v>
                </c:pt>
                <c:pt idx="300094">
                  <c:v>4.5165999999999998E-2</c:v>
                </c:pt>
                <c:pt idx="300095">
                  <c:v>4.5165999999999998E-2</c:v>
                </c:pt>
                <c:pt idx="300096">
                  <c:v>4.5166999999999999E-2</c:v>
                </c:pt>
                <c:pt idx="300097">
                  <c:v>4.5168E-2</c:v>
                </c:pt>
                <c:pt idx="300098">
                  <c:v>4.5169000000000001E-2</c:v>
                </c:pt>
                <c:pt idx="300099">
                  <c:v>4.5169000000000001E-2</c:v>
                </c:pt>
                <c:pt idx="300100">
                  <c:v>4.5170000000000002E-2</c:v>
                </c:pt>
                <c:pt idx="300101">
                  <c:v>4.5170000000000002E-2</c:v>
                </c:pt>
                <c:pt idx="300102">
                  <c:v>4.5171000000000003E-2</c:v>
                </c:pt>
                <c:pt idx="300103">
                  <c:v>4.5171000000000003E-2</c:v>
                </c:pt>
                <c:pt idx="300104">
                  <c:v>4.5171999999999997E-2</c:v>
                </c:pt>
                <c:pt idx="300105">
                  <c:v>4.5171999999999997E-2</c:v>
                </c:pt>
                <c:pt idx="300106">
                  <c:v>4.5172999999999998E-2</c:v>
                </c:pt>
                <c:pt idx="300107">
                  <c:v>4.5172999999999998E-2</c:v>
                </c:pt>
                <c:pt idx="300108">
                  <c:v>4.5172999999999998E-2</c:v>
                </c:pt>
                <c:pt idx="300109">
                  <c:v>4.5173999999999999E-2</c:v>
                </c:pt>
                <c:pt idx="300110">
                  <c:v>4.5173999999999999E-2</c:v>
                </c:pt>
                <c:pt idx="300111">
                  <c:v>4.5173999999999999E-2</c:v>
                </c:pt>
                <c:pt idx="300112">
                  <c:v>4.5172999999999998E-2</c:v>
                </c:pt>
                <c:pt idx="300113">
                  <c:v>4.5172999999999998E-2</c:v>
                </c:pt>
                <c:pt idx="300114">
                  <c:v>4.5172999999999998E-2</c:v>
                </c:pt>
                <c:pt idx="300115">
                  <c:v>4.5172999999999998E-2</c:v>
                </c:pt>
                <c:pt idx="300116">
                  <c:v>4.5171999999999997E-2</c:v>
                </c:pt>
                <c:pt idx="300117">
                  <c:v>4.5171999999999997E-2</c:v>
                </c:pt>
                <c:pt idx="300118">
                  <c:v>4.5171000000000003E-2</c:v>
                </c:pt>
                <c:pt idx="300119">
                  <c:v>4.5171000000000003E-2</c:v>
                </c:pt>
                <c:pt idx="300120">
                  <c:v>4.5170000000000002E-2</c:v>
                </c:pt>
                <c:pt idx="300121">
                  <c:v>4.5170000000000002E-2</c:v>
                </c:pt>
                <c:pt idx="300122">
                  <c:v>4.5169000000000001E-2</c:v>
                </c:pt>
                <c:pt idx="300123">
                  <c:v>4.5168E-2</c:v>
                </c:pt>
                <c:pt idx="300124">
                  <c:v>4.5166999999999999E-2</c:v>
                </c:pt>
                <c:pt idx="300125">
                  <c:v>4.5165999999999998E-2</c:v>
                </c:pt>
                <c:pt idx="300126">
                  <c:v>4.5164000000000003E-2</c:v>
                </c:pt>
                <c:pt idx="300127">
                  <c:v>4.5163000000000002E-2</c:v>
                </c:pt>
                <c:pt idx="300128">
                  <c:v>4.5162000000000001E-2</c:v>
                </c:pt>
                <c:pt idx="300129">
                  <c:v>4.5161E-2</c:v>
                </c:pt>
                <c:pt idx="300130">
                  <c:v>4.5158999999999998E-2</c:v>
                </c:pt>
                <c:pt idx="300131">
                  <c:v>4.5157999999999997E-2</c:v>
                </c:pt>
                <c:pt idx="300132">
                  <c:v>4.5157000000000003E-2</c:v>
                </c:pt>
                <c:pt idx="300133">
                  <c:v>4.5155000000000001E-2</c:v>
                </c:pt>
                <c:pt idx="300134">
                  <c:v>4.5154E-2</c:v>
                </c:pt>
                <c:pt idx="300135">
                  <c:v>4.5151999999999998E-2</c:v>
                </c:pt>
                <c:pt idx="300136">
                  <c:v>4.5150000000000003E-2</c:v>
                </c:pt>
                <c:pt idx="300137">
                  <c:v>4.5148000000000001E-2</c:v>
                </c:pt>
                <c:pt idx="300138">
                  <c:v>4.5147E-2</c:v>
                </c:pt>
                <c:pt idx="300139">
                  <c:v>4.5144999999999998E-2</c:v>
                </c:pt>
                <c:pt idx="300140">
                  <c:v>4.5143000000000003E-2</c:v>
                </c:pt>
                <c:pt idx="300141">
                  <c:v>4.5141000000000001E-2</c:v>
                </c:pt>
                <c:pt idx="300142">
                  <c:v>4.514E-2</c:v>
                </c:pt>
                <c:pt idx="300143">
                  <c:v>4.5137999999999998E-2</c:v>
                </c:pt>
                <c:pt idx="300144">
                  <c:v>4.5136000000000003E-2</c:v>
                </c:pt>
                <c:pt idx="300145">
                  <c:v>4.5134000000000001E-2</c:v>
                </c:pt>
                <c:pt idx="300146">
                  <c:v>4.5133E-2</c:v>
                </c:pt>
                <c:pt idx="300147">
                  <c:v>4.5130999999999998E-2</c:v>
                </c:pt>
                <c:pt idx="300148">
                  <c:v>4.5129000000000002E-2</c:v>
                </c:pt>
                <c:pt idx="300149">
                  <c:v>4.5127E-2</c:v>
                </c:pt>
                <c:pt idx="300150">
                  <c:v>4.5124999999999998E-2</c:v>
                </c:pt>
                <c:pt idx="300151">
                  <c:v>4.5123000000000003E-2</c:v>
                </c:pt>
                <c:pt idx="300152">
                  <c:v>4.5122000000000002E-2</c:v>
                </c:pt>
                <c:pt idx="300153">
                  <c:v>4.512E-2</c:v>
                </c:pt>
                <c:pt idx="300154">
                  <c:v>4.5118999999999999E-2</c:v>
                </c:pt>
                <c:pt idx="300155">
                  <c:v>4.5116999999999997E-2</c:v>
                </c:pt>
                <c:pt idx="300156">
                  <c:v>4.5115000000000002E-2</c:v>
                </c:pt>
                <c:pt idx="300157">
                  <c:v>4.5114000000000001E-2</c:v>
                </c:pt>
                <c:pt idx="300158">
                  <c:v>4.5111999999999999E-2</c:v>
                </c:pt>
                <c:pt idx="300159">
                  <c:v>4.5110999999999998E-2</c:v>
                </c:pt>
                <c:pt idx="300160">
                  <c:v>4.5109000000000003E-2</c:v>
                </c:pt>
                <c:pt idx="300161">
                  <c:v>4.5108000000000002E-2</c:v>
                </c:pt>
                <c:pt idx="300162">
                  <c:v>4.5106E-2</c:v>
                </c:pt>
                <c:pt idx="300163">
                  <c:v>4.5104999999999999E-2</c:v>
                </c:pt>
                <c:pt idx="300164">
                  <c:v>4.5103999999999998E-2</c:v>
                </c:pt>
                <c:pt idx="300165">
                  <c:v>4.5102999999999997E-2</c:v>
                </c:pt>
                <c:pt idx="300166">
                  <c:v>4.5102000000000003E-2</c:v>
                </c:pt>
                <c:pt idx="300167">
                  <c:v>4.5101000000000002E-2</c:v>
                </c:pt>
                <c:pt idx="300168">
                  <c:v>4.5100000000000001E-2</c:v>
                </c:pt>
                <c:pt idx="300169">
                  <c:v>4.5097999999999999E-2</c:v>
                </c:pt>
                <c:pt idx="300170">
                  <c:v>4.5096999999999998E-2</c:v>
                </c:pt>
                <c:pt idx="300171">
                  <c:v>4.5095999999999997E-2</c:v>
                </c:pt>
                <c:pt idx="300172">
                  <c:v>4.5095000000000003E-2</c:v>
                </c:pt>
                <c:pt idx="300173">
                  <c:v>4.5094000000000002E-2</c:v>
                </c:pt>
                <c:pt idx="300174">
                  <c:v>4.5094000000000002E-2</c:v>
                </c:pt>
                <c:pt idx="300175">
                  <c:v>4.5093000000000001E-2</c:v>
                </c:pt>
                <c:pt idx="300176">
                  <c:v>4.5092E-2</c:v>
                </c:pt>
                <c:pt idx="300177">
                  <c:v>4.5092E-2</c:v>
                </c:pt>
                <c:pt idx="300178">
                  <c:v>4.5090999999999999E-2</c:v>
                </c:pt>
                <c:pt idx="300179">
                  <c:v>4.5089999999999998E-2</c:v>
                </c:pt>
                <c:pt idx="300180">
                  <c:v>4.5089999999999998E-2</c:v>
                </c:pt>
                <c:pt idx="300181">
                  <c:v>4.5088999999999997E-2</c:v>
                </c:pt>
                <c:pt idx="300182">
                  <c:v>4.5088999999999997E-2</c:v>
                </c:pt>
                <c:pt idx="300183">
                  <c:v>4.5088000000000003E-2</c:v>
                </c:pt>
                <c:pt idx="300184">
                  <c:v>4.5088000000000003E-2</c:v>
                </c:pt>
                <c:pt idx="300185">
                  <c:v>4.5087000000000002E-2</c:v>
                </c:pt>
                <c:pt idx="300186">
                  <c:v>4.5087000000000002E-2</c:v>
                </c:pt>
                <c:pt idx="300187">
                  <c:v>4.5087000000000002E-2</c:v>
                </c:pt>
                <c:pt idx="300188">
                  <c:v>4.5086000000000001E-2</c:v>
                </c:pt>
                <c:pt idx="300189">
                  <c:v>4.5086000000000001E-2</c:v>
                </c:pt>
                <c:pt idx="300190">
                  <c:v>4.5086000000000001E-2</c:v>
                </c:pt>
                <c:pt idx="300191">
                  <c:v>4.5086000000000001E-2</c:v>
                </c:pt>
                <c:pt idx="300192">
                  <c:v>4.5085E-2</c:v>
                </c:pt>
                <c:pt idx="300193">
                  <c:v>4.5085E-2</c:v>
                </c:pt>
                <c:pt idx="300194">
                  <c:v>4.5085E-2</c:v>
                </c:pt>
                <c:pt idx="300195">
                  <c:v>4.5085E-2</c:v>
                </c:pt>
                <c:pt idx="300196">
                  <c:v>4.5085E-2</c:v>
                </c:pt>
                <c:pt idx="300197">
                  <c:v>4.5083999999999999E-2</c:v>
                </c:pt>
                <c:pt idx="300198">
                  <c:v>4.5083999999999999E-2</c:v>
                </c:pt>
                <c:pt idx="300199">
                  <c:v>4.5083999999999999E-2</c:v>
                </c:pt>
                <c:pt idx="300200">
                  <c:v>4.5083999999999999E-2</c:v>
                </c:pt>
                <c:pt idx="300201">
                  <c:v>4.5083999999999999E-2</c:v>
                </c:pt>
                <c:pt idx="300202">
                  <c:v>4.5085E-2</c:v>
                </c:pt>
                <c:pt idx="300203">
                  <c:v>4.5085E-2</c:v>
                </c:pt>
                <c:pt idx="300204">
                  <c:v>4.5085E-2</c:v>
                </c:pt>
                <c:pt idx="300205">
                  <c:v>4.5085E-2</c:v>
                </c:pt>
                <c:pt idx="300206">
                  <c:v>4.5085E-2</c:v>
                </c:pt>
                <c:pt idx="300207">
                  <c:v>4.5085E-2</c:v>
                </c:pt>
                <c:pt idx="300208">
                  <c:v>4.5085E-2</c:v>
                </c:pt>
                <c:pt idx="300209">
                  <c:v>4.5085E-2</c:v>
                </c:pt>
                <c:pt idx="300210">
                  <c:v>4.5085E-2</c:v>
                </c:pt>
                <c:pt idx="300211">
                  <c:v>4.5086000000000001E-2</c:v>
                </c:pt>
                <c:pt idx="300212">
                  <c:v>4.5086000000000001E-2</c:v>
                </c:pt>
                <c:pt idx="300213">
                  <c:v>4.5086000000000001E-2</c:v>
                </c:pt>
                <c:pt idx="300214">
                  <c:v>4.5086000000000001E-2</c:v>
                </c:pt>
                <c:pt idx="300215">
                  <c:v>4.5087000000000002E-2</c:v>
                </c:pt>
                <c:pt idx="300216">
                  <c:v>4.5087000000000002E-2</c:v>
                </c:pt>
                <c:pt idx="300217">
                  <c:v>4.5087000000000002E-2</c:v>
                </c:pt>
                <c:pt idx="300218">
                  <c:v>4.5088000000000003E-2</c:v>
                </c:pt>
                <c:pt idx="300219">
                  <c:v>4.5088000000000003E-2</c:v>
                </c:pt>
                <c:pt idx="300220">
                  <c:v>4.5088000000000003E-2</c:v>
                </c:pt>
                <c:pt idx="300221">
                  <c:v>4.5088999999999997E-2</c:v>
                </c:pt>
                <c:pt idx="300222">
                  <c:v>4.5088999999999997E-2</c:v>
                </c:pt>
                <c:pt idx="300223">
                  <c:v>4.5089999999999998E-2</c:v>
                </c:pt>
                <c:pt idx="300224">
                  <c:v>4.5089999999999998E-2</c:v>
                </c:pt>
                <c:pt idx="300225">
                  <c:v>4.5090999999999999E-2</c:v>
                </c:pt>
                <c:pt idx="300226">
                  <c:v>4.5090999999999999E-2</c:v>
                </c:pt>
                <c:pt idx="300227">
                  <c:v>4.5092E-2</c:v>
                </c:pt>
                <c:pt idx="300228">
                  <c:v>4.5092E-2</c:v>
                </c:pt>
                <c:pt idx="300229">
                  <c:v>4.5093000000000001E-2</c:v>
                </c:pt>
                <c:pt idx="300230">
                  <c:v>4.5093000000000001E-2</c:v>
                </c:pt>
                <c:pt idx="300231">
                  <c:v>4.5094000000000002E-2</c:v>
                </c:pt>
                <c:pt idx="300232">
                  <c:v>4.5094000000000002E-2</c:v>
                </c:pt>
                <c:pt idx="300233">
                  <c:v>4.5095000000000003E-2</c:v>
                </c:pt>
                <c:pt idx="300234">
                  <c:v>4.5095000000000003E-2</c:v>
                </c:pt>
                <c:pt idx="300235">
                  <c:v>4.5095999999999997E-2</c:v>
                </c:pt>
                <c:pt idx="300236">
                  <c:v>4.5095999999999997E-2</c:v>
                </c:pt>
                <c:pt idx="300237">
                  <c:v>4.5096999999999998E-2</c:v>
                </c:pt>
                <c:pt idx="300238">
                  <c:v>4.5097999999999999E-2</c:v>
                </c:pt>
                <c:pt idx="300239">
                  <c:v>4.5097999999999999E-2</c:v>
                </c:pt>
                <c:pt idx="300240">
                  <c:v>4.5099E-2</c:v>
                </c:pt>
                <c:pt idx="300241">
                  <c:v>4.5099E-2</c:v>
                </c:pt>
                <c:pt idx="300242">
                  <c:v>4.5100000000000001E-2</c:v>
                </c:pt>
                <c:pt idx="300243">
                  <c:v>4.5100000000000001E-2</c:v>
                </c:pt>
                <c:pt idx="300244">
                  <c:v>4.5101000000000002E-2</c:v>
                </c:pt>
                <c:pt idx="300245">
                  <c:v>4.5101000000000002E-2</c:v>
                </c:pt>
                <c:pt idx="300246">
                  <c:v>4.5102000000000003E-2</c:v>
                </c:pt>
                <c:pt idx="300247">
                  <c:v>4.5102999999999997E-2</c:v>
                </c:pt>
                <c:pt idx="300248">
                  <c:v>4.5102999999999997E-2</c:v>
                </c:pt>
                <c:pt idx="300249">
                  <c:v>4.5103999999999998E-2</c:v>
                </c:pt>
                <c:pt idx="300250">
                  <c:v>4.5104999999999999E-2</c:v>
                </c:pt>
                <c:pt idx="300251">
                  <c:v>4.5104999999999999E-2</c:v>
                </c:pt>
                <c:pt idx="300252">
                  <c:v>4.5106E-2</c:v>
                </c:pt>
                <c:pt idx="300253">
                  <c:v>4.5106E-2</c:v>
                </c:pt>
                <c:pt idx="300254">
                  <c:v>4.5107000000000001E-2</c:v>
                </c:pt>
                <c:pt idx="300255">
                  <c:v>4.5107000000000001E-2</c:v>
                </c:pt>
                <c:pt idx="300256">
                  <c:v>4.5108000000000002E-2</c:v>
                </c:pt>
                <c:pt idx="300257">
                  <c:v>4.5108000000000002E-2</c:v>
                </c:pt>
                <c:pt idx="300258">
                  <c:v>4.5109000000000003E-2</c:v>
                </c:pt>
                <c:pt idx="300259">
                  <c:v>4.5109999999999997E-2</c:v>
                </c:pt>
                <c:pt idx="300260">
                  <c:v>4.5109999999999997E-2</c:v>
                </c:pt>
                <c:pt idx="300261">
                  <c:v>4.5110999999999998E-2</c:v>
                </c:pt>
                <c:pt idx="300262">
                  <c:v>4.5110999999999998E-2</c:v>
                </c:pt>
                <c:pt idx="300263">
                  <c:v>4.5111999999999999E-2</c:v>
                </c:pt>
                <c:pt idx="300264">
                  <c:v>4.5111999999999999E-2</c:v>
                </c:pt>
                <c:pt idx="300265">
                  <c:v>4.5113E-2</c:v>
                </c:pt>
                <c:pt idx="300266">
                  <c:v>4.5113E-2</c:v>
                </c:pt>
                <c:pt idx="300267">
                  <c:v>4.5114000000000001E-2</c:v>
                </c:pt>
                <c:pt idx="300268">
                  <c:v>4.5114000000000001E-2</c:v>
                </c:pt>
                <c:pt idx="300269">
                  <c:v>4.5115000000000002E-2</c:v>
                </c:pt>
                <c:pt idx="300270">
                  <c:v>4.5115000000000002E-2</c:v>
                </c:pt>
                <c:pt idx="300271">
                  <c:v>4.5116000000000003E-2</c:v>
                </c:pt>
                <c:pt idx="300272">
                  <c:v>4.5116000000000003E-2</c:v>
                </c:pt>
                <c:pt idx="300273">
                  <c:v>4.5116999999999997E-2</c:v>
                </c:pt>
                <c:pt idx="300274">
                  <c:v>4.5116999999999997E-2</c:v>
                </c:pt>
                <c:pt idx="300275">
                  <c:v>4.5116999999999997E-2</c:v>
                </c:pt>
                <c:pt idx="300276">
                  <c:v>4.5117999999999998E-2</c:v>
                </c:pt>
                <c:pt idx="300277">
                  <c:v>4.5117999999999998E-2</c:v>
                </c:pt>
                <c:pt idx="300278">
                  <c:v>4.5117999999999998E-2</c:v>
                </c:pt>
                <c:pt idx="300279">
                  <c:v>4.5118999999999999E-2</c:v>
                </c:pt>
                <c:pt idx="300280">
                  <c:v>4.5118999999999999E-2</c:v>
                </c:pt>
                <c:pt idx="300281">
                  <c:v>4.5118999999999999E-2</c:v>
                </c:pt>
                <c:pt idx="300282">
                  <c:v>4.512E-2</c:v>
                </c:pt>
                <c:pt idx="300283">
                  <c:v>4.512E-2</c:v>
                </c:pt>
                <c:pt idx="300284">
                  <c:v>4.5121000000000001E-2</c:v>
                </c:pt>
                <c:pt idx="300285">
                  <c:v>4.5121000000000001E-2</c:v>
                </c:pt>
                <c:pt idx="300286">
                  <c:v>4.5122000000000002E-2</c:v>
                </c:pt>
                <c:pt idx="300287">
                  <c:v>4.5122000000000002E-2</c:v>
                </c:pt>
                <c:pt idx="300288">
                  <c:v>4.5122000000000002E-2</c:v>
                </c:pt>
                <c:pt idx="300289">
                  <c:v>4.5123000000000003E-2</c:v>
                </c:pt>
                <c:pt idx="300290">
                  <c:v>4.5123000000000003E-2</c:v>
                </c:pt>
                <c:pt idx="300291">
                  <c:v>4.5123000000000003E-2</c:v>
                </c:pt>
                <c:pt idx="300292">
                  <c:v>4.5123999999999997E-2</c:v>
                </c:pt>
                <c:pt idx="300293">
                  <c:v>4.5123999999999997E-2</c:v>
                </c:pt>
                <c:pt idx="300294">
                  <c:v>4.5124999999999998E-2</c:v>
                </c:pt>
                <c:pt idx="300295">
                  <c:v>4.5124999999999998E-2</c:v>
                </c:pt>
                <c:pt idx="300296">
                  <c:v>4.5125999999999999E-2</c:v>
                </c:pt>
                <c:pt idx="300297">
                  <c:v>4.5125999999999999E-2</c:v>
                </c:pt>
                <c:pt idx="300298">
                  <c:v>4.5125999999999999E-2</c:v>
                </c:pt>
                <c:pt idx="300299">
                  <c:v>4.5127E-2</c:v>
                </c:pt>
                <c:pt idx="300300">
                  <c:v>4.5127E-2</c:v>
                </c:pt>
                <c:pt idx="300301">
                  <c:v>4.5128000000000001E-2</c:v>
                </c:pt>
                <c:pt idx="300302">
                  <c:v>4.5128000000000001E-2</c:v>
                </c:pt>
                <c:pt idx="300303">
                  <c:v>4.5128000000000001E-2</c:v>
                </c:pt>
                <c:pt idx="300304">
                  <c:v>4.5129000000000002E-2</c:v>
                </c:pt>
                <c:pt idx="300305">
                  <c:v>4.5129000000000002E-2</c:v>
                </c:pt>
                <c:pt idx="300306">
                  <c:v>4.5130000000000003E-2</c:v>
                </c:pt>
                <c:pt idx="300307">
                  <c:v>4.5130000000000003E-2</c:v>
                </c:pt>
                <c:pt idx="300308">
                  <c:v>4.5130999999999998E-2</c:v>
                </c:pt>
                <c:pt idx="300309">
                  <c:v>4.5130999999999998E-2</c:v>
                </c:pt>
                <c:pt idx="300310">
                  <c:v>4.5131999999999999E-2</c:v>
                </c:pt>
                <c:pt idx="300311">
                  <c:v>4.5131999999999999E-2</c:v>
                </c:pt>
                <c:pt idx="300312">
                  <c:v>4.5131999999999999E-2</c:v>
                </c:pt>
                <c:pt idx="300313">
                  <c:v>4.5133E-2</c:v>
                </c:pt>
                <c:pt idx="300314">
                  <c:v>4.5133E-2</c:v>
                </c:pt>
                <c:pt idx="300315">
                  <c:v>4.5133E-2</c:v>
                </c:pt>
                <c:pt idx="300316">
                  <c:v>4.5134000000000001E-2</c:v>
                </c:pt>
                <c:pt idx="300317">
                  <c:v>4.5134000000000001E-2</c:v>
                </c:pt>
                <c:pt idx="300318">
                  <c:v>4.5134000000000001E-2</c:v>
                </c:pt>
                <c:pt idx="300319">
                  <c:v>4.5135000000000002E-2</c:v>
                </c:pt>
                <c:pt idx="300320">
                  <c:v>4.5135000000000002E-2</c:v>
                </c:pt>
                <c:pt idx="300321">
                  <c:v>4.5135000000000002E-2</c:v>
                </c:pt>
                <c:pt idx="300322">
                  <c:v>4.5136000000000003E-2</c:v>
                </c:pt>
                <c:pt idx="300323">
                  <c:v>4.5136000000000003E-2</c:v>
                </c:pt>
                <c:pt idx="300324">
                  <c:v>4.5136000000000003E-2</c:v>
                </c:pt>
                <c:pt idx="300325">
                  <c:v>4.5136000000000003E-2</c:v>
                </c:pt>
                <c:pt idx="300326">
                  <c:v>4.5136000000000003E-2</c:v>
                </c:pt>
                <c:pt idx="300327">
                  <c:v>4.5136000000000003E-2</c:v>
                </c:pt>
                <c:pt idx="300328">
                  <c:v>4.5136000000000003E-2</c:v>
                </c:pt>
                <c:pt idx="300329">
                  <c:v>4.5136000000000003E-2</c:v>
                </c:pt>
                <c:pt idx="300330">
                  <c:v>4.5136000000000003E-2</c:v>
                </c:pt>
                <c:pt idx="300331">
                  <c:v>4.5136000000000003E-2</c:v>
                </c:pt>
                <c:pt idx="300332">
                  <c:v>4.5136000000000003E-2</c:v>
                </c:pt>
                <c:pt idx="300333">
                  <c:v>4.5135000000000002E-2</c:v>
                </c:pt>
                <c:pt idx="300334">
                  <c:v>4.5135000000000002E-2</c:v>
                </c:pt>
                <c:pt idx="300335">
                  <c:v>4.5135000000000002E-2</c:v>
                </c:pt>
                <c:pt idx="300336">
                  <c:v>4.5134000000000001E-2</c:v>
                </c:pt>
                <c:pt idx="300337">
                  <c:v>4.5134000000000001E-2</c:v>
                </c:pt>
                <c:pt idx="300338">
                  <c:v>4.5134000000000001E-2</c:v>
                </c:pt>
                <c:pt idx="300339">
                  <c:v>4.5133E-2</c:v>
                </c:pt>
                <c:pt idx="300340">
                  <c:v>4.5133E-2</c:v>
                </c:pt>
                <c:pt idx="300341">
                  <c:v>4.5131999999999999E-2</c:v>
                </c:pt>
                <c:pt idx="300342">
                  <c:v>4.5131999999999999E-2</c:v>
                </c:pt>
                <c:pt idx="300343">
                  <c:v>4.5130999999999998E-2</c:v>
                </c:pt>
                <c:pt idx="300344">
                  <c:v>4.5130999999999998E-2</c:v>
                </c:pt>
                <c:pt idx="300345">
                  <c:v>4.5130000000000003E-2</c:v>
                </c:pt>
                <c:pt idx="300346">
                  <c:v>4.5129000000000002E-2</c:v>
                </c:pt>
                <c:pt idx="300347">
                  <c:v>4.5128000000000001E-2</c:v>
                </c:pt>
                <c:pt idx="300348">
                  <c:v>4.5128000000000001E-2</c:v>
                </c:pt>
                <c:pt idx="300349">
                  <c:v>4.5127E-2</c:v>
                </c:pt>
                <c:pt idx="300350">
                  <c:v>4.5125999999999999E-2</c:v>
                </c:pt>
                <c:pt idx="300351">
                  <c:v>4.5124999999999998E-2</c:v>
                </c:pt>
                <c:pt idx="300352">
                  <c:v>4.5123999999999997E-2</c:v>
                </c:pt>
                <c:pt idx="300353">
                  <c:v>4.5123000000000003E-2</c:v>
                </c:pt>
                <c:pt idx="300354">
                  <c:v>4.5122000000000002E-2</c:v>
                </c:pt>
                <c:pt idx="300355">
                  <c:v>4.5121000000000001E-2</c:v>
                </c:pt>
                <c:pt idx="300356">
                  <c:v>4.512E-2</c:v>
                </c:pt>
                <c:pt idx="300357">
                  <c:v>4.5118999999999999E-2</c:v>
                </c:pt>
                <c:pt idx="300358">
                  <c:v>4.5117999999999998E-2</c:v>
                </c:pt>
                <c:pt idx="300359">
                  <c:v>4.5116999999999997E-2</c:v>
                </c:pt>
                <c:pt idx="300360">
                  <c:v>4.5116000000000003E-2</c:v>
                </c:pt>
                <c:pt idx="300361">
                  <c:v>4.5115000000000002E-2</c:v>
                </c:pt>
                <c:pt idx="300362">
                  <c:v>4.5114000000000001E-2</c:v>
                </c:pt>
                <c:pt idx="300363">
                  <c:v>4.5113E-2</c:v>
                </c:pt>
                <c:pt idx="300364">
                  <c:v>4.5111999999999999E-2</c:v>
                </c:pt>
                <c:pt idx="300365">
                  <c:v>4.5110999999999998E-2</c:v>
                </c:pt>
                <c:pt idx="300366">
                  <c:v>4.5109999999999997E-2</c:v>
                </c:pt>
                <c:pt idx="300367">
                  <c:v>4.5109000000000003E-2</c:v>
                </c:pt>
                <c:pt idx="300368">
                  <c:v>4.5108000000000002E-2</c:v>
                </c:pt>
                <c:pt idx="300369">
                  <c:v>4.5107000000000001E-2</c:v>
                </c:pt>
                <c:pt idx="300370">
                  <c:v>4.5106E-2</c:v>
                </c:pt>
                <c:pt idx="300371">
                  <c:v>4.5104999999999999E-2</c:v>
                </c:pt>
                <c:pt idx="300372">
                  <c:v>4.5103999999999998E-2</c:v>
                </c:pt>
                <c:pt idx="300373">
                  <c:v>4.5102999999999997E-2</c:v>
                </c:pt>
                <c:pt idx="300374">
                  <c:v>4.5102000000000003E-2</c:v>
                </c:pt>
                <c:pt idx="300375">
                  <c:v>4.5101000000000002E-2</c:v>
                </c:pt>
                <c:pt idx="300376">
                  <c:v>4.5101000000000002E-2</c:v>
                </c:pt>
                <c:pt idx="300377">
                  <c:v>4.5100000000000001E-2</c:v>
                </c:pt>
                <c:pt idx="300378">
                  <c:v>4.5099E-2</c:v>
                </c:pt>
                <c:pt idx="300379">
                  <c:v>4.5097999999999999E-2</c:v>
                </c:pt>
                <c:pt idx="300380">
                  <c:v>4.5096999999999998E-2</c:v>
                </c:pt>
                <c:pt idx="300381">
                  <c:v>4.5096999999999998E-2</c:v>
                </c:pt>
                <c:pt idx="300382">
                  <c:v>4.5095999999999997E-2</c:v>
                </c:pt>
                <c:pt idx="300383">
                  <c:v>4.5095000000000003E-2</c:v>
                </c:pt>
                <c:pt idx="300384">
                  <c:v>4.5094000000000002E-2</c:v>
                </c:pt>
                <c:pt idx="300385">
                  <c:v>4.5094000000000002E-2</c:v>
                </c:pt>
                <c:pt idx="300386">
                  <c:v>4.5093000000000001E-2</c:v>
                </c:pt>
                <c:pt idx="300387">
                  <c:v>4.5092E-2</c:v>
                </c:pt>
                <c:pt idx="300388">
                  <c:v>4.5092E-2</c:v>
                </c:pt>
                <c:pt idx="300389">
                  <c:v>4.5090999999999999E-2</c:v>
                </c:pt>
                <c:pt idx="300390">
                  <c:v>4.5090999999999999E-2</c:v>
                </c:pt>
                <c:pt idx="300391">
                  <c:v>4.5089999999999998E-2</c:v>
                </c:pt>
                <c:pt idx="300392">
                  <c:v>4.5089999999999998E-2</c:v>
                </c:pt>
                <c:pt idx="300393">
                  <c:v>4.5088999999999997E-2</c:v>
                </c:pt>
                <c:pt idx="300394">
                  <c:v>4.5088999999999997E-2</c:v>
                </c:pt>
                <c:pt idx="300395">
                  <c:v>4.5088999999999997E-2</c:v>
                </c:pt>
                <c:pt idx="300396">
                  <c:v>4.5088000000000003E-2</c:v>
                </c:pt>
                <c:pt idx="300397">
                  <c:v>4.5088000000000003E-2</c:v>
                </c:pt>
                <c:pt idx="300398">
                  <c:v>4.5087000000000002E-2</c:v>
                </c:pt>
                <c:pt idx="300399">
                  <c:v>4.5087000000000002E-2</c:v>
                </c:pt>
                <c:pt idx="300400">
                  <c:v>4.5087000000000002E-2</c:v>
                </c:pt>
                <c:pt idx="300401">
                  <c:v>4.5087000000000002E-2</c:v>
                </c:pt>
                <c:pt idx="300402">
                  <c:v>4.5087000000000002E-2</c:v>
                </c:pt>
                <c:pt idx="300403">
                  <c:v>4.5086000000000001E-2</c:v>
                </c:pt>
                <c:pt idx="300404">
                  <c:v>4.5086000000000001E-2</c:v>
                </c:pt>
                <c:pt idx="300405">
                  <c:v>4.5086000000000001E-2</c:v>
                </c:pt>
                <c:pt idx="300406">
                  <c:v>4.5086000000000001E-2</c:v>
                </c:pt>
                <c:pt idx="300407">
                  <c:v>4.5086000000000001E-2</c:v>
                </c:pt>
                <c:pt idx="300408">
                  <c:v>4.5086000000000001E-2</c:v>
                </c:pt>
                <c:pt idx="300409">
                  <c:v>4.5085E-2</c:v>
                </c:pt>
                <c:pt idx="300410">
                  <c:v>4.5085E-2</c:v>
                </c:pt>
                <c:pt idx="300411">
                  <c:v>4.5085E-2</c:v>
                </c:pt>
                <c:pt idx="300412">
                  <c:v>4.5086000000000001E-2</c:v>
                </c:pt>
                <c:pt idx="300413">
                  <c:v>4.5086000000000001E-2</c:v>
                </c:pt>
                <c:pt idx="300414">
                  <c:v>4.5086000000000001E-2</c:v>
                </c:pt>
                <c:pt idx="300415">
                  <c:v>4.5086000000000001E-2</c:v>
                </c:pt>
                <c:pt idx="300416">
                  <c:v>4.5086000000000001E-2</c:v>
                </c:pt>
                <c:pt idx="300417">
                  <c:v>4.5086000000000001E-2</c:v>
                </c:pt>
                <c:pt idx="300418">
                  <c:v>4.5086000000000001E-2</c:v>
                </c:pt>
                <c:pt idx="300419">
                  <c:v>4.5086000000000001E-2</c:v>
                </c:pt>
                <c:pt idx="300420">
                  <c:v>4.5086000000000001E-2</c:v>
                </c:pt>
                <c:pt idx="300421">
                  <c:v>4.5086000000000001E-2</c:v>
                </c:pt>
                <c:pt idx="300422">
                  <c:v>4.5086000000000001E-2</c:v>
                </c:pt>
                <c:pt idx="300423">
                  <c:v>4.5086000000000001E-2</c:v>
                </c:pt>
                <c:pt idx="300424">
                  <c:v>4.5086000000000001E-2</c:v>
                </c:pt>
                <c:pt idx="300425">
                  <c:v>4.5087000000000002E-2</c:v>
                </c:pt>
                <c:pt idx="300426">
                  <c:v>4.5087000000000002E-2</c:v>
                </c:pt>
                <c:pt idx="300427">
                  <c:v>4.5087000000000002E-2</c:v>
                </c:pt>
                <c:pt idx="300428">
                  <c:v>4.5087000000000002E-2</c:v>
                </c:pt>
                <c:pt idx="300429">
                  <c:v>4.5087000000000002E-2</c:v>
                </c:pt>
                <c:pt idx="300430">
                  <c:v>4.5087000000000002E-2</c:v>
                </c:pt>
                <c:pt idx="300431">
                  <c:v>4.5088000000000003E-2</c:v>
                </c:pt>
                <c:pt idx="300432">
                  <c:v>4.5088000000000003E-2</c:v>
                </c:pt>
                <c:pt idx="300433">
                  <c:v>4.5088000000000003E-2</c:v>
                </c:pt>
                <c:pt idx="300434">
                  <c:v>4.5088000000000003E-2</c:v>
                </c:pt>
                <c:pt idx="300435">
                  <c:v>4.5088999999999997E-2</c:v>
                </c:pt>
                <c:pt idx="300436">
                  <c:v>4.5088999999999997E-2</c:v>
                </c:pt>
                <c:pt idx="300437">
                  <c:v>4.5088999999999997E-2</c:v>
                </c:pt>
                <c:pt idx="300438">
                  <c:v>4.5089999999999998E-2</c:v>
                </c:pt>
                <c:pt idx="300439">
                  <c:v>4.5089999999999998E-2</c:v>
                </c:pt>
                <c:pt idx="300440">
                  <c:v>4.5089999999999998E-2</c:v>
                </c:pt>
                <c:pt idx="300441">
                  <c:v>4.5090999999999999E-2</c:v>
                </c:pt>
                <c:pt idx="300442">
                  <c:v>4.5090999999999999E-2</c:v>
                </c:pt>
                <c:pt idx="300443">
                  <c:v>4.5090999999999999E-2</c:v>
                </c:pt>
                <c:pt idx="300444">
                  <c:v>4.5090999999999999E-2</c:v>
                </c:pt>
                <c:pt idx="300445">
                  <c:v>4.5092E-2</c:v>
                </c:pt>
                <c:pt idx="300446">
                  <c:v>4.5092E-2</c:v>
                </c:pt>
                <c:pt idx="300447">
                  <c:v>4.5092E-2</c:v>
                </c:pt>
                <c:pt idx="300448">
                  <c:v>4.5093000000000001E-2</c:v>
                </c:pt>
                <c:pt idx="300449">
                  <c:v>4.5093000000000001E-2</c:v>
                </c:pt>
                <c:pt idx="300450">
                  <c:v>4.5093000000000001E-2</c:v>
                </c:pt>
                <c:pt idx="300451">
                  <c:v>4.5094000000000002E-2</c:v>
                </c:pt>
                <c:pt idx="300452">
                  <c:v>4.5094000000000002E-2</c:v>
                </c:pt>
                <c:pt idx="300453">
                  <c:v>4.5094000000000002E-2</c:v>
                </c:pt>
                <c:pt idx="300454">
                  <c:v>4.5094000000000002E-2</c:v>
                </c:pt>
                <c:pt idx="300455">
                  <c:v>4.5095000000000003E-2</c:v>
                </c:pt>
                <c:pt idx="300456">
                  <c:v>4.5095000000000003E-2</c:v>
                </c:pt>
                <c:pt idx="300457">
                  <c:v>4.5095000000000003E-2</c:v>
                </c:pt>
                <c:pt idx="300458">
                  <c:v>4.5095999999999997E-2</c:v>
                </c:pt>
                <c:pt idx="300459">
                  <c:v>4.5095999999999997E-2</c:v>
                </c:pt>
                <c:pt idx="300460">
                  <c:v>4.5095999999999997E-2</c:v>
                </c:pt>
                <c:pt idx="300461">
                  <c:v>4.5096999999999998E-2</c:v>
                </c:pt>
                <c:pt idx="300462">
                  <c:v>4.5096999999999998E-2</c:v>
                </c:pt>
                <c:pt idx="300463">
                  <c:v>4.5096999999999998E-2</c:v>
                </c:pt>
                <c:pt idx="300464">
                  <c:v>4.5096999999999998E-2</c:v>
                </c:pt>
                <c:pt idx="300465">
                  <c:v>4.5096999999999998E-2</c:v>
                </c:pt>
                <c:pt idx="300466">
                  <c:v>4.5096999999999998E-2</c:v>
                </c:pt>
                <c:pt idx="300467">
                  <c:v>4.5096999999999998E-2</c:v>
                </c:pt>
                <c:pt idx="300468">
                  <c:v>4.5097999999999999E-2</c:v>
                </c:pt>
                <c:pt idx="300469">
                  <c:v>4.5097999999999999E-2</c:v>
                </c:pt>
                <c:pt idx="300470">
                  <c:v>4.5097999999999999E-2</c:v>
                </c:pt>
                <c:pt idx="300471">
                  <c:v>4.5097999999999999E-2</c:v>
                </c:pt>
                <c:pt idx="300472">
                  <c:v>4.5097999999999999E-2</c:v>
                </c:pt>
                <c:pt idx="300473">
                  <c:v>4.5097999999999999E-2</c:v>
                </c:pt>
                <c:pt idx="300474">
                  <c:v>4.5097999999999999E-2</c:v>
                </c:pt>
                <c:pt idx="300475">
                  <c:v>4.5097999999999999E-2</c:v>
                </c:pt>
                <c:pt idx="300476">
                  <c:v>4.5097999999999999E-2</c:v>
                </c:pt>
                <c:pt idx="300477">
                  <c:v>4.5096999999999998E-2</c:v>
                </c:pt>
                <c:pt idx="300478">
                  <c:v>4.5096999999999998E-2</c:v>
                </c:pt>
                <c:pt idx="300479">
                  <c:v>4.5096999999999998E-2</c:v>
                </c:pt>
                <c:pt idx="300480">
                  <c:v>4.5096999999999998E-2</c:v>
                </c:pt>
                <c:pt idx="300481">
                  <c:v>4.5095999999999997E-2</c:v>
                </c:pt>
                <c:pt idx="300482">
                  <c:v>4.5095999999999997E-2</c:v>
                </c:pt>
                <c:pt idx="300483">
                  <c:v>4.5095999999999997E-2</c:v>
                </c:pt>
                <c:pt idx="300484">
                  <c:v>4.5095999999999997E-2</c:v>
                </c:pt>
                <c:pt idx="300485">
                  <c:v>4.5095000000000003E-2</c:v>
                </c:pt>
                <c:pt idx="300486">
                  <c:v>4.5095000000000003E-2</c:v>
                </c:pt>
                <c:pt idx="300487">
                  <c:v>4.5094000000000002E-2</c:v>
                </c:pt>
                <c:pt idx="300488">
                  <c:v>4.5094000000000002E-2</c:v>
                </c:pt>
                <c:pt idx="300489">
                  <c:v>4.5093000000000001E-2</c:v>
                </c:pt>
                <c:pt idx="300490">
                  <c:v>4.5092E-2</c:v>
                </c:pt>
                <c:pt idx="300491">
                  <c:v>4.5092E-2</c:v>
                </c:pt>
                <c:pt idx="300492">
                  <c:v>4.5090999999999999E-2</c:v>
                </c:pt>
                <c:pt idx="300493">
                  <c:v>4.5089999999999998E-2</c:v>
                </c:pt>
                <c:pt idx="300494">
                  <c:v>4.5089999999999998E-2</c:v>
                </c:pt>
                <c:pt idx="300495">
                  <c:v>4.5088999999999997E-2</c:v>
                </c:pt>
                <c:pt idx="300496">
                  <c:v>4.5088999999999997E-2</c:v>
                </c:pt>
                <c:pt idx="300497">
                  <c:v>4.5088000000000003E-2</c:v>
                </c:pt>
                <c:pt idx="300498">
                  <c:v>4.5088000000000003E-2</c:v>
                </c:pt>
                <c:pt idx="300499">
                  <c:v>4.5087000000000002E-2</c:v>
                </c:pt>
                <c:pt idx="300500">
                  <c:v>4.5086000000000001E-2</c:v>
                </c:pt>
                <c:pt idx="300501">
                  <c:v>4.5086000000000001E-2</c:v>
                </c:pt>
                <c:pt idx="300502">
                  <c:v>4.5085E-2</c:v>
                </c:pt>
                <c:pt idx="300503">
                  <c:v>4.5085E-2</c:v>
                </c:pt>
                <c:pt idx="300504">
                  <c:v>4.5083999999999999E-2</c:v>
                </c:pt>
                <c:pt idx="300505">
                  <c:v>4.5083999999999999E-2</c:v>
                </c:pt>
                <c:pt idx="300506">
                  <c:v>4.5083999999999999E-2</c:v>
                </c:pt>
                <c:pt idx="300507">
                  <c:v>4.5082999999999998E-2</c:v>
                </c:pt>
                <c:pt idx="300508">
                  <c:v>4.5082999999999998E-2</c:v>
                </c:pt>
                <c:pt idx="300509">
                  <c:v>4.5082999999999998E-2</c:v>
                </c:pt>
                <c:pt idx="300510">
                  <c:v>4.5082999999999998E-2</c:v>
                </c:pt>
                <c:pt idx="300511">
                  <c:v>4.5082999999999998E-2</c:v>
                </c:pt>
                <c:pt idx="300512">
                  <c:v>4.5082999999999998E-2</c:v>
                </c:pt>
                <c:pt idx="300513">
                  <c:v>4.5082999999999998E-2</c:v>
                </c:pt>
                <c:pt idx="300514">
                  <c:v>4.5082999999999998E-2</c:v>
                </c:pt>
                <c:pt idx="300515">
                  <c:v>4.5082999999999998E-2</c:v>
                </c:pt>
                <c:pt idx="300516">
                  <c:v>4.5082999999999998E-2</c:v>
                </c:pt>
                <c:pt idx="300517">
                  <c:v>4.5082999999999998E-2</c:v>
                </c:pt>
                <c:pt idx="300518">
                  <c:v>4.5083999999999999E-2</c:v>
                </c:pt>
                <c:pt idx="300519">
                  <c:v>4.5083999999999999E-2</c:v>
                </c:pt>
                <c:pt idx="300520">
                  <c:v>4.5085E-2</c:v>
                </c:pt>
                <c:pt idx="300521">
                  <c:v>4.5085E-2</c:v>
                </c:pt>
                <c:pt idx="300522">
                  <c:v>4.5086000000000001E-2</c:v>
                </c:pt>
                <c:pt idx="300523">
                  <c:v>4.5086000000000001E-2</c:v>
                </c:pt>
                <c:pt idx="300524">
                  <c:v>4.5086000000000001E-2</c:v>
                </c:pt>
                <c:pt idx="300525">
                  <c:v>4.5087000000000002E-2</c:v>
                </c:pt>
                <c:pt idx="300526">
                  <c:v>4.5088000000000003E-2</c:v>
                </c:pt>
                <c:pt idx="300527">
                  <c:v>4.5088000000000003E-2</c:v>
                </c:pt>
                <c:pt idx="300528">
                  <c:v>4.5088999999999997E-2</c:v>
                </c:pt>
                <c:pt idx="300529">
                  <c:v>4.5088999999999997E-2</c:v>
                </c:pt>
                <c:pt idx="300530">
                  <c:v>4.5089999999999998E-2</c:v>
                </c:pt>
                <c:pt idx="300531">
                  <c:v>4.5090999999999999E-2</c:v>
                </c:pt>
                <c:pt idx="300532">
                  <c:v>4.5092E-2</c:v>
                </c:pt>
                <c:pt idx="300533">
                  <c:v>4.5092E-2</c:v>
                </c:pt>
                <c:pt idx="300534">
                  <c:v>4.5093000000000001E-2</c:v>
                </c:pt>
                <c:pt idx="300535">
                  <c:v>4.5093000000000001E-2</c:v>
                </c:pt>
                <c:pt idx="300536">
                  <c:v>4.5094000000000002E-2</c:v>
                </c:pt>
                <c:pt idx="300537">
                  <c:v>4.5094000000000002E-2</c:v>
                </c:pt>
                <c:pt idx="300538">
                  <c:v>4.5094000000000002E-2</c:v>
                </c:pt>
                <c:pt idx="300539">
                  <c:v>4.5095000000000003E-2</c:v>
                </c:pt>
                <c:pt idx="300540">
                  <c:v>4.5095000000000003E-2</c:v>
                </c:pt>
                <c:pt idx="300541">
                  <c:v>4.5095000000000003E-2</c:v>
                </c:pt>
                <c:pt idx="300542">
                  <c:v>4.5095000000000003E-2</c:v>
                </c:pt>
                <c:pt idx="300543">
                  <c:v>4.5095000000000003E-2</c:v>
                </c:pt>
                <c:pt idx="300544">
                  <c:v>4.5095000000000003E-2</c:v>
                </c:pt>
                <c:pt idx="300545">
                  <c:v>4.5095000000000003E-2</c:v>
                </c:pt>
                <c:pt idx="300546">
                  <c:v>4.5095000000000003E-2</c:v>
                </c:pt>
                <c:pt idx="300547">
                  <c:v>4.5094000000000002E-2</c:v>
                </c:pt>
                <c:pt idx="300548">
                  <c:v>4.5094000000000002E-2</c:v>
                </c:pt>
                <c:pt idx="300549">
                  <c:v>4.5093000000000001E-2</c:v>
                </c:pt>
                <c:pt idx="300550">
                  <c:v>4.5093000000000001E-2</c:v>
                </c:pt>
                <c:pt idx="300551">
                  <c:v>4.5092E-2</c:v>
                </c:pt>
                <c:pt idx="300552">
                  <c:v>4.5090999999999999E-2</c:v>
                </c:pt>
                <c:pt idx="300553">
                  <c:v>4.5089999999999998E-2</c:v>
                </c:pt>
                <c:pt idx="300554">
                  <c:v>4.5088999999999997E-2</c:v>
                </c:pt>
                <c:pt idx="300555">
                  <c:v>4.5088000000000003E-2</c:v>
                </c:pt>
                <c:pt idx="300556">
                  <c:v>4.5087000000000002E-2</c:v>
                </c:pt>
                <c:pt idx="300557">
                  <c:v>4.5085E-2</c:v>
                </c:pt>
                <c:pt idx="300558">
                  <c:v>4.5083999999999999E-2</c:v>
                </c:pt>
                <c:pt idx="300559">
                  <c:v>4.5081999999999997E-2</c:v>
                </c:pt>
                <c:pt idx="300560">
                  <c:v>4.5080000000000002E-2</c:v>
                </c:pt>
                <c:pt idx="300561">
                  <c:v>4.5079000000000001E-2</c:v>
                </c:pt>
                <c:pt idx="300562">
                  <c:v>4.5076999999999999E-2</c:v>
                </c:pt>
                <c:pt idx="300563">
                  <c:v>4.5074999999999997E-2</c:v>
                </c:pt>
                <c:pt idx="300564">
                  <c:v>4.5073000000000002E-2</c:v>
                </c:pt>
                <c:pt idx="300565">
                  <c:v>4.5069999999999999E-2</c:v>
                </c:pt>
                <c:pt idx="300566">
                  <c:v>4.5067999999999997E-2</c:v>
                </c:pt>
                <c:pt idx="300567">
                  <c:v>4.5066000000000002E-2</c:v>
                </c:pt>
                <c:pt idx="300568">
                  <c:v>4.5064E-2</c:v>
                </c:pt>
                <c:pt idx="300569">
                  <c:v>4.5060999999999997E-2</c:v>
                </c:pt>
                <c:pt idx="300570">
                  <c:v>4.5059000000000002E-2</c:v>
                </c:pt>
                <c:pt idx="300571">
                  <c:v>4.5055999999999999E-2</c:v>
                </c:pt>
                <c:pt idx="300572">
                  <c:v>4.5053000000000003E-2</c:v>
                </c:pt>
                <c:pt idx="300573">
                  <c:v>4.5051000000000001E-2</c:v>
                </c:pt>
                <c:pt idx="300574">
                  <c:v>4.5047999999999998E-2</c:v>
                </c:pt>
                <c:pt idx="300575">
                  <c:v>4.5046000000000003E-2</c:v>
                </c:pt>
                <c:pt idx="300576">
                  <c:v>4.5043E-2</c:v>
                </c:pt>
                <c:pt idx="300577">
                  <c:v>4.5039999999999997E-2</c:v>
                </c:pt>
                <c:pt idx="300578">
                  <c:v>4.5038000000000002E-2</c:v>
                </c:pt>
                <c:pt idx="300579">
                  <c:v>4.5034999999999999E-2</c:v>
                </c:pt>
                <c:pt idx="300580">
                  <c:v>4.5032999999999997E-2</c:v>
                </c:pt>
                <c:pt idx="300581">
                  <c:v>4.5030000000000001E-2</c:v>
                </c:pt>
                <c:pt idx="300582">
                  <c:v>4.5027999999999999E-2</c:v>
                </c:pt>
                <c:pt idx="300583">
                  <c:v>4.5025999999999997E-2</c:v>
                </c:pt>
                <c:pt idx="300584">
                  <c:v>4.5023000000000001E-2</c:v>
                </c:pt>
                <c:pt idx="300585">
                  <c:v>4.5020999999999999E-2</c:v>
                </c:pt>
                <c:pt idx="300586">
                  <c:v>4.5019000000000003E-2</c:v>
                </c:pt>
                <c:pt idx="300587">
                  <c:v>4.5017000000000001E-2</c:v>
                </c:pt>
                <c:pt idx="300588">
                  <c:v>4.5014999999999999E-2</c:v>
                </c:pt>
                <c:pt idx="300589">
                  <c:v>4.5012999999999997E-2</c:v>
                </c:pt>
                <c:pt idx="300590">
                  <c:v>4.5011000000000002E-2</c:v>
                </c:pt>
                <c:pt idx="300591">
                  <c:v>4.5009E-2</c:v>
                </c:pt>
                <c:pt idx="300592">
                  <c:v>4.5007999999999999E-2</c:v>
                </c:pt>
                <c:pt idx="300593">
                  <c:v>4.5005999999999997E-2</c:v>
                </c:pt>
                <c:pt idx="300594">
                  <c:v>4.5005000000000003E-2</c:v>
                </c:pt>
                <c:pt idx="300595">
                  <c:v>4.5004000000000002E-2</c:v>
                </c:pt>
                <c:pt idx="300596">
                  <c:v>4.5003000000000001E-2</c:v>
                </c:pt>
                <c:pt idx="300597">
                  <c:v>4.5002E-2</c:v>
                </c:pt>
                <c:pt idx="300598">
                  <c:v>4.5000999999999999E-2</c:v>
                </c:pt>
                <c:pt idx="300599">
                  <c:v>4.4999999999999998E-2</c:v>
                </c:pt>
                <c:pt idx="300600">
                  <c:v>4.4999999999999998E-2</c:v>
                </c:pt>
                <c:pt idx="300601">
                  <c:v>4.4998999999999997E-2</c:v>
                </c:pt>
                <c:pt idx="300602">
                  <c:v>4.4998999999999997E-2</c:v>
                </c:pt>
                <c:pt idx="300603">
                  <c:v>4.4998999999999997E-2</c:v>
                </c:pt>
                <c:pt idx="300604">
                  <c:v>4.4998999999999997E-2</c:v>
                </c:pt>
                <c:pt idx="300605">
                  <c:v>4.4998999999999997E-2</c:v>
                </c:pt>
                <c:pt idx="300606">
                  <c:v>4.4998999999999997E-2</c:v>
                </c:pt>
                <c:pt idx="300607">
                  <c:v>4.4998999999999997E-2</c:v>
                </c:pt>
                <c:pt idx="300608">
                  <c:v>4.4999999999999998E-2</c:v>
                </c:pt>
                <c:pt idx="300609">
                  <c:v>4.4999999999999998E-2</c:v>
                </c:pt>
                <c:pt idx="300610">
                  <c:v>4.5000999999999999E-2</c:v>
                </c:pt>
                <c:pt idx="300611">
                  <c:v>4.5002E-2</c:v>
                </c:pt>
                <c:pt idx="300612">
                  <c:v>4.5003000000000001E-2</c:v>
                </c:pt>
                <c:pt idx="300613">
                  <c:v>4.5004000000000002E-2</c:v>
                </c:pt>
                <c:pt idx="300614">
                  <c:v>4.5005000000000003E-2</c:v>
                </c:pt>
                <c:pt idx="300615">
                  <c:v>4.5005999999999997E-2</c:v>
                </c:pt>
                <c:pt idx="300616">
                  <c:v>4.5006999999999998E-2</c:v>
                </c:pt>
                <c:pt idx="300617">
                  <c:v>4.5009E-2</c:v>
                </c:pt>
                <c:pt idx="300618">
                  <c:v>4.5010000000000001E-2</c:v>
                </c:pt>
                <c:pt idx="300619">
                  <c:v>4.5011000000000002E-2</c:v>
                </c:pt>
                <c:pt idx="300620">
                  <c:v>4.5012999999999997E-2</c:v>
                </c:pt>
                <c:pt idx="300621">
                  <c:v>4.5013999999999998E-2</c:v>
                </c:pt>
                <c:pt idx="300622">
                  <c:v>4.5016E-2</c:v>
                </c:pt>
                <c:pt idx="300623">
                  <c:v>4.5017000000000001E-2</c:v>
                </c:pt>
                <c:pt idx="300624">
                  <c:v>4.5019000000000003E-2</c:v>
                </c:pt>
                <c:pt idx="300625">
                  <c:v>4.5019999999999998E-2</c:v>
                </c:pt>
                <c:pt idx="300626">
                  <c:v>4.5022E-2</c:v>
                </c:pt>
                <c:pt idx="300627">
                  <c:v>4.5023000000000001E-2</c:v>
                </c:pt>
                <c:pt idx="300628">
                  <c:v>4.5025000000000003E-2</c:v>
                </c:pt>
                <c:pt idx="300629">
                  <c:v>4.5025999999999997E-2</c:v>
                </c:pt>
                <c:pt idx="300630">
                  <c:v>4.5026999999999998E-2</c:v>
                </c:pt>
                <c:pt idx="300631">
                  <c:v>4.5027999999999999E-2</c:v>
                </c:pt>
                <c:pt idx="300632">
                  <c:v>4.5029E-2</c:v>
                </c:pt>
                <c:pt idx="300633">
                  <c:v>4.5029E-2</c:v>
                </c:pt>
                <c:pt idx="300634">
                  <c:v>4.5030000000000001E-2</c:v>
                </c:pt>
                <c:pt idx="300635">
                  <c:v>4.5030000000000001E-2</c:v>
                </c:pt>
                <c:pt idx="300636">
                  <c:v>4.5030000000000001E-2</c:v>
                </c:pt>
                <c:pt idx="300637">
                  <c:v>4.5030000000000001E-2</c:v>
                </c:pt>
                <c:pt idx="300638">
                  <c:v>4.5029E-2</c:v>
                </c:pt>
                <c:pt idx="300639">
                  <c:v>4.5027999999999999E-2</c:v>
                </c:pt>
                <c:pt idx="300640">
                  <c:v>4.5026999999999998E-2</c:v>
                </c:pt>
                <c:pt idx="300641">
                  <c:v>4.5025000000000003E-2</c:v>
                </c:pt>
                <c:pt idx="300642">
                  <c:v>4.5023000000000001E-2</c:v>
                </c:pt>
                <c:pt idx="300643">
                  <c:v>4.5019999999999998E-2</c:v>
                </c:pt>
                <c:pt idx="300644">
                  <c:v>4.5017000000000001E-2</c:v>
                </c:pt>
                <c:pt idx="300645">
                  <c:v>4.5012999999999997E-2</c:v>
                </c:pt>
                <c:pt idx="300646">
                  <c:v>4.5009E-2</c:v>
                </c:pt>
                <c:pt idx="300647">
                  <c:v>4.5004000000000002E-2</c:v>
                </c:pt>
                <c:pt idx="300648">
                  <c:v>4.4998999999999997E-2</c:v>
                </c:pt>
                <c:pt idx="300649">
                  <c:v>4.4992999999999998E-2</c:v>
                </c:pt>
                <c:pt idx="300650">
                  <c:v>4.4985999999999998E-2</c:v>
                </c:pt>
                <c:pt idx="300651">
                  <c:v>4.4977999999999997E-2</c:v>
                </c:pt>
                <c:pt idx="300652">
                  <c:v>4.4970000000000003E-2</c:v>
                </c:pt>
                <c:pt idx="300653">
                  <c:v>4.4961000000000001E-2</c:v>
                </c:pt>
                <c:pt idx="300654">
                  <c:v>4.4951999999999999E-2</c:v>
                </c:pt>
                <c:pt idx="300655">
                  <c:v>4.4941000000000002E-2</c:v>
                </c:pt>
                <c:pt idx="300656">
                  <c:v>4.4929999999999998E-2</c:v>
                </c:pt>
                <c:pt idx="300657">
                  <c:v>4.4918E-2</c:v>
                </c:pt>
                <c:pt idx="300658">
                  <c:v>4.4905E-2</c:v>
                </c:pt>
                <c:pt idx="300659">
                  <c:v>4.4892000000000001E-2</c:v>
                </c:pt>
                <c:pt idx="300660">
                  <c:v>4.4877E-2</c:v>
                </c:pt>
                <c:pt idx="300661">
                  <c:v>4.4861999999999999E-2</c:v>
                </c:pt>
                <c:pt idx="300662">
                  <c:v>4.4845999999999997E-2</c:v>
                </c:pt>
                <c:pt idx="300663">
                  <c:v>4.4829000000000001E-2</c:v>
                </c:pt>
                <c:pt idx="300664">
                  <c:v>4.4810999999999997E-2</c:v>
                </c:pt>
                <c:pt idx="300665">
                  <c:v>4.4791999999999998E-2</c:v>
                </c:pt>
                <c:pt idx="300666">
                  <c:v>4.4773E-2</c:v>
                </c:pt>
                <c:pt idx="300667">
                  <c:v>4.4752E-2</c:v>
                </c:pt>
                <c:pt idx="300668">
                  <c:v>4.4731E-2</c:v>
                </c:pt>
                <c:pt idx="300669">
                  <c:v>4.4708999999999999E-2</c:v>
                </c:pt>
                <c:pt idx="300670">
                  <c:v>4.4685999999999997E-2</c:v>
                </c:pt>
                <c:pt idx="300671">
                  <c:v>4.4662E-2</c:v>
                </c:pt>
                <c:pt idx="300672">
                  <c:v>4.4637999999999997E-2</c:v>
                </c:pt>
                <c:pt idx="300673">
                  <c:v>4.4613E-2</c:v>
                </c:pt>
                <c:pt idx="300674">
                  <c:v>4.4587000000000002E-2</c:v>
                </c:pt>
                <c:pt idx="300675">
                  <c:v>4.4560000000000002E-2</c:v>
                </c:pt>
                <c:pt idx="300676">
                  <c:v>4.4532000000000002E-2</c:v>
                </c:pt>
                <c:pt idx="300677">
                  <c:v>4.4504000000000002E-2</c:v>
                </c:pt>
                <c:pt idx="300678">
                  <c:v>4.4475000000000001E-2</c:v>
                </c:pt>
                <c:pt idx="300679">
                  <c:v>4.4445999999999999E-2</c:v>
                </c:pt>
                <c:pt idx="300680">
                  <c:v>4.4415999999999997E-2</c:v>
                </c:pt>
                <c:pt idx="300681">
                  <c:v>4.4385000000000001E-2</c:v>
                </c:pt>
                <c:pt idx="300682">
                  <c:v>4.4353999999999998E-2</c:v>
                </c:pt>
                <c:pt idx="300683">
                  <c:v>4.4323000000000001E-2</c:v>
                </c:pt>
                <c:pt idx="300684">
                  <c:v>4.4290999999999997E-2</c:v>
                </c:pt>
                <c:pt idx="300685">
                  <c:v>4.4259E-2</c:v>
                </c:pt>
                <c:pt idx="300686">
                  <c:v>4.4226000000000001E-2</c:v>
                </c:pt>
                <c:pt idx="300687">
                  <c:v>4.4193000000000003E-2</c:v>
                </c:pt>
                <c:pt idx="300688">
                  <c:v>4.4158999999999997E-2</c:v>
                </c:pt>
                <c:pt idx="300689">
                  <c:v>4.4125999999999999E-2</c:v>
                </c:pt>
                <c:pt idx="300690">
                  <c:v>4.4091999999999999E-2</c:v>
                </c:pt>
                <c:pt idx="300691">
                  <c:v>4.4058E-2</c:v>
                </c:pt>
                <c:pt idx="300692">
                  <c:v>4.4024000000000001E-2</c:v>
                </c:pt>
                <c:pt idx="300693">
                  <c:v>4.3990000000000001E-2</c:v>
                </c:pt>
                <c:pt idx="300694">
                  <c:v>4.3956000000000002E-2</c:v>
                </c:pt>
                <c:pt idx="300695">
                  <c:v>4.3922000000000003E-2</c:v>
                </c:pt>
                <c:pt idx="300696">
                  <c:v>4.3888000000000003E-2</c:v>
                </c:pt>
                <c:pt idx="300697">
                  <c:v>4.3854999999999998E-2</c:v>
                </c:pt>
                <c:pt idx="300698">
                  <c:v>4.3820999999999999E-2</c:v>
                </c:pt>
                <c:pt idx="300699">
                  <c:v>4.3788000000000001E-2</c:v>
                </c:pt>
                <c:pt idx="300700">
                  <c:v>4.3754000000000001E-2</c:v>
                </c:pt>
                <c:pt idx="300701">
                  <c:v>4.3721999999999997E-2</c:v>
                </c:pt>
                <c:pt idx="300702">
                  <c:v>4.3688999999999999E-2</c:v>
                </c:pt>
                <c:pt idx="300703">
                  <c:v>4.3657000000000001E-2</c:v>
                </c:pt>
                <c:pt idx="300704">
                  <c:v>4.3624999999999997E-2</c:v>
                </c:pt>
                <c:pt idx="300705">
                  <c:v>4.3594000000000001E-2</c:v>
                </c:pt>
                <c:pt idx="300706">
                  <c:v>4.3562999999999998E-2</c:v>
                </c:pt>
                <c:pt idx="300707">
                  <c:v>4.3533000000000002E-2</c:v>
                </c:pt>
                <c:pt idx="300708">
                  <c:v>4.3503E-2</c:v>
                </c:pt>
                <c:pt idx="300709">
                  <c:v>4.3473999999999999E-2</c:v>
                </c:pt>
                <c:pt idx="300710">
                  <c:v>4.3444999999999998E-2</c:v>
                </c:pt>
                <c:pt idx="300711">
                  <c:v>4.3416999999999997E-2</c:v>
                </c:pt>
                <c:pt idx="300712">
                  <c:v>4.3389999999999998E-2</c:v>
                </c:pt>
                <c:pt idx="300713">
                  <c:v>4.3362999999999999E-2</c:v>
                </c:pt>
                <c:pt idx="300714">
                  <c:v>4.3337000000000001E-2</c:v>
                </c:pt>
                <c:pt idx="300715">
                  <c:v>4.3312000000000003E-2</c:v>
                </c:pt>
                <c:pt idx="300716">
                  <c:v>4.3288E-2</c:v>
                </c:pt>
                <c:pt idx="300717">
                  <c:v>4.3263999999999997E-2</c:v>
                </c:pt>
                <c:pt idx="300718">
                  <c:v>4.3241000000000002E-2</c:v>
                </c:pt>
                <c:pt idx="300719">
                  <c:v>4.3219E-2</c:v>
                </c:pt>
                <c:pt idx="300720">
                  <c:v>4.3198E-2</c:v>
                </c:pt>
                <c:pt idx="300721">
                  <c:v>4.3177E-2</c:v>
                </c:pt>
                <c:pt idx="300722">
                  <c:v>4.3158000000000002E-2</c:v>
                </c:pt>
                <c:pt idx="300723">
                  <c:v>4.3138000000000003E-2</c:v>
                </c:pt>
                <c:pt idx="300724">
                  <c:v>4.3119999999999999E-2</c:v>
                </c:pt>
                <c:pt idx="300725">
                  <c:v>4.3103000000000002E-2</c:v>
                </c:pt>
                <c:pt idx="300726">
                  <c:v>4.3085999999999999E-2</c:v>
                </c:pt>
                <c:pt idx="300727">
                  <c:v>4.3069999999999997E-2</c:v>
                </c:pt>
                <c:pt idx="300728">
                  <c:v>4.3055000000000003E-2</c:v>
                </c:pt>
                <c:pt idx="300729">
                  <c:v>4.3041000000000003E-2</c:v>
                </c:pt>
                <c:pt idx="300730">
                  <c:v>4.3027000000000003E-2</c:v>
                </c:pt>
                <c:pt idx="300731">
                  <c:v>4.3014999999999998E-2</c:v>
                </c:pt>
                <c:pt idx="300732">
                  <c:v>4.3003E-2</c:v>
                </c:pt>
                <c:pt idx="300733">
                  <c:v>4.2991000000000001E-2</c:v>
                </c:pt>
                <c:pt idx="300734">
                  <c:v>4.2980999999999998E-2</c:v>
                </c:pt>
                <c:pt idx="300735">
                  <c:v>4.2971000000000002E-2</c:v>
                </c:pt>
                <c:pt idx="300736">
                  <c:v>4.2960999999999999E-2</c:v>
                </c:pt>
                <c:pt idx="300737">
                  <c:v>4.2952999999999998E-2</c:v>
                </c:pt>
                <c:pt idx="300738">
                  <c:v>4.2944999999999997E-2</c:v>
                </c:pt>
                <c:pt idx="300739">
                  <c:v>4.2937000000000003E-2</c:v>
                </c:pt>
                <c:pt idx="300740">
                  <c:v>4.2930000000000003E-2</c:v>
                </c:pt>
                <c:pt idx="300741">
                  <c:v>4.2923999999999997E-2</c:v>
                </c:pt>
                <c:pt idx="300742">
                  <c:v>4.2917999999999998E-2</c:v>
                </c:pt>
                <c:pt idx="300743">
                  <c:v>4.2913E-2</c:v>
                </c:pt>
                <c:pt idx="300744">
                  <c:v>4.2908000000000002E-2</c:v>
                </c:pt>
                <c:pt idx="300745">
                  <c:v>4.2902999999999997E-2</c:v>
                </c:pt>
                <c:pt idx="300746">
                  <c:v>4.2899E-2</c:v>
                </c:pt>
                <c:pt idx="300747">
                  <c:v>4.2895000000000003E-2</c:v>
                </c:pt>
                <c:pt idx="300748">
                  <c:v>4.2892E-2</c:v>
                </c:pt>
                <c:pt idx="300749">
                  <c:v>4.2888999999999997E-2</c:v>
                </c:pt>
                <c:pt idx="300750">
                  <c:v>4.2886000000000001E-2</c:v>
                </c:pt>
                <c:pt idx="300751">
                  <c:v>4.2882999999999998E-2</c:v>
                </c:pt>
                <c:pt idx="300752">
                  <c:v>4.2881000000000002E-2</c:v>
                </c:pt>
                <c:pt idx="300753">
                  <c:v>4.2879E-2</c:v>
                </c:pt>
                <c:pt idx="300754">
                  <c:v>4.2876999999999998E-2</c:v>
                </c:pt>
                <c:pt idx="300755">
                  <c:v>4.2875000000000003E-2</c:v>
                </c:pt>
                <c:pt idx="300756">
                  <c:v>4.2873000000000001E-2</c:v>
                </c:pt>
                <c:pt idx="300757">
                  <c:v>4.2870999999999999E-2</c:v>
                </c:pt>
                <c:pt idx="300758">
                  <c:v>4.2868999999999997E-2</c:v>
                </c:pt>
                <c:pt idx="300759">
                  <c:v>4.2867000000000002E-2</c:v>
                </c:pt>
                <c:pt idx="300760">
                  <c:v>4.2865E-2</c:v>
                </c:pt>
                <c:pt idx="300761">
                  <c:v>4.2862999999999998E-2</c:v>
                </c:pt>
                <c:pt idx="300762">
                  <c:v>4.2861000000000003E-2</c:v>
                </c:pt>
                <c:pt idx="300763">
                  <c:v>4.2859000000000001E-2</c:v>
                </c:pt>
                <c:pt idx="300764">
                  <c:v>4.2856999999999999E-2</c:v>
                </c:pt>
                <c:pt idx="300765">
                  <c:v>4.2854000000000003E-2</c:v>
                </c:pt>
                <c:pt idx="300766">
                  <c:v>4.2852000000000001E-2</c:v>
                </c:pt>
                <c:pt idx="300767">
                  <c:v>4.2848999999999998E-2</c:v>
                </c:pt>
                <c:pt idx="300768">
                  <c:v>4.2845000000000001E-2</c:v>
                </c:pt>
                <c:pt idx="300769">
                  <c:v>4.2841999999999998E-2</c:v>
                </c:pt>
                <c:pt idx="300770">
                  <c:v>4.2838000000000001E-2</c:v>
                </c:pt>
                <c:pt idx="300771">
                  <c:v>4.2833999999999997E-2</c:v>
                </c:pt>
                <c:pt idx="300772">
                  <c:v>4.2828999999999999E-2</c:v>
                </c:pt>
                <c:pt idx="300773">
                  <c:v>4.2825000000000002E-2</c:v>
                </c:pt>
                <c:pt idx="300774">
                  <c:v>4.2819999999999997E-2</c:v>
                </c:pt>
                <c:pt idx="300775">
                  <c:v>4.2813999999999998E-2</c:v>
                </c:pt>
                <c:pt idx="300776">
                  <c:v>4.2807999999999999E-2</c:v>
                </c:pt>
                <c:pt idx="300777">
                  <c:v>4.2802E-2</c:v>
                </c:pt>
                <c:pt idx="300778">
                  <c:v>4.2796000000000001E-2</c:v>
                </c:pt>
                <c:pt idx="300779">
                  <c:v>4.2789000000000001E-2</c:v>
                </c:pt>
                <c:pt idx="300780">
                  <c:v>4.2782000000000001E-2</c:v>
                </c:pt>
                <c:pt idx="300781">
                  <c:v>4.2774E-2</c:v>
                </c:pt>
                <c:pt idx="300782">
                  <c:v>4.2765999999999998E-2</c:v>
                </c:pt>
                <c:pt idx="300783">
                  <c:v>4.2757999999999997E-2</c:v>
                </c:pt>
                <c:pt idx="300784">
                  <c:v>4.2749000000000002E-2</c:v>
                </c:pt>
                <c:pt idx="300785">
                  <c:v>4.274E-2</c:v>
                </c:pt>
                <c:pt idx="300786">
                  <c:v>4.2730999999999998E-2</c:v>
                </c:pt>
                <c:pt idx="300787">
                  <c:v>4.2721000000000002E-2</c:v>
                </c:pt>
                <c:pt idx="300788">
                  <c:v>4.2710999999999999E-2</c:v>
                </c:pt>
                <c:pt idx="300789">
                  <c:v>4.2701000000000003E-2</c:v>
                </c:pt>
                <c:pt idx="300790">
                  <c:v>4.2689999999999999E-2</c:v>
                </c:pt>
                <c:pt idx="300791">
                  <c:v>4.2679000000000002E-2</c:v>
                </c:pt>
                <c:pt idx="300792">
                  <c:v>4.2667999999999998E-2</c:v>
                </c:pt>
                <c:pt idx="300793">
                  <c:v>4.2655999999999999E-2</c:v>
                </c:pt>
                <c:pt idx="300794">
                  <c:v>4.2645000000000002E-2</c:v>
                </c:pt>
                <c:pt idx="300795">
                  <c:v>4.2632999999999997E-2</c:v>
                </c:pt>
                <c:pt idx="300796">
                  <c:v>4.2619999999999998E-2</c:v>
                </c:pt>
                <c:pt idx="300797">
                  <c:v>4.2608E-2</c:v>
                </c:pt>
                <c:pt idx="300798">
                  <c:v>4.2595000000000001E-2</c:v>
                </c:pt>
                <c:pt idx="300799">
                  <c:v>4.2583000000000003E-2</c:v>
                </c:pt>
                <c:pt idx="300800">
                  <c:v>4.2569999999999997E-2</c:v>
                </c:pt>
                <c:pt idx="300801">
                  <c:v>4.2556999999999998E-2</c:v>
                </c:pt>
                <c:pt idx="300802">
                  <c:v>4.2543999999999998E-2</c:v>
                </c:pt>
                <c:pt idx="300803">
                  <c:v>4.2530999999999999E-2</c:v>
                </c:pt>
                <c:pt idx="300804">
                  <c:v>4.2518E-2</c:v>
                </c:pt>
                <c:pt idx="300805">
                  <c:v>4.2504E-2</c:v>
                </c:pt>
                <c:pt idx="300806">
                  <c:v>4.2491000000000001E-2</c:v>
                </c:pt>
                <c:pt idx="300807">
                  <c:v>4.2478000000000002E-2</c:v>
                </c:pt>
                <c:pt idx="300808">
                  <c:v>4.2464000000000002E-2</c:v>
                </c:pt>
                <c:pt idx="300809">
                  <c:v>4.2451000000000003E-2</c:v>
                </c:pt>
                <c:pt idx="300810">
                  <c:v>4.2437999999999997E-2</c:v>
                </c:pt>
                <c:pt idx="300811">
                  <c:v>4.2424999999999997E-2</c:v>
                </c:pt>
                <c:pt idx="300812">
                  <c:v>4.2411999999999998E-2</c:v>
                </c:pt>
                <c:pt idx="300813">
                  <c:v>4.2398999999999999E-2</c:v>
                </c:pt>
                <c:pt idx="300814">
                  <c:v>4.2386E-2</c:v>
                </c:pt>
                <c:pt idx="300815">
                  <c:v>4.2374000000000002E-2</c:v>
                </c:pt>
                <c:pt idx="300816">
                  <c:v>4.2361000000000003E-2</c:v>
                </c:pt>
                <c:pt idx="300817">
                  <c:v>4.2348999999999998E-2</c:v>
                </c:pt>
                <c:pt idx="300818">
                  <c:v>4.2337E-2</c:v>
                </c:pt>
                <c:pt idx="300819">
                  <c:v>4.2325000000000002E-2</c:v>
                </c:pt>
                <c:pt idx="300820">
                  <c:v>4.2313000000000003E-2</c:v>
                </c:pt>
                <c:pt idx="300821">
                  <c:v>4.2300999999999998E-2</c:v>
                </c:pt>
                <c:pt idx="300822">
                  <c:v>4.2290000000000001E-2</c:v>
                </c:pt>
                <c:pt idx="300823">
                  <c:v>4.2278999999999997E-2</c:v>
                </c:pt>
                <c:pt idx="300824">
                  <c:v>4.2268E-2</c:v>
                </c:pt>
                <c:pt idx="300825">
                  <c:v>4.2257000000000003E-2</c:v>
                </c:pt>
                <c:pt idx="300826">
                  <c:v>4.2247E-2</c:v>
                </c:pt>
                <c:pt idx="300827">
                  <c:v>4.2236999999999997E-2</c:v>
                </c:pt>
                <c:pt idx="300828">
                  <c:v>4.2227000000000001E-2</c:v>
                </c:pt>
                <c:pt idx="300829">
                  <c:v>4.2216999999999998E-2</c:v>
                </c:pt>
                <c:pt idx="300830">
                  <c:v>4.2208000000000002E-2</c:v>
                </c:pt>
                <c:pt idx="300831">
                  <c:v>4.2199E-2</c:v>
                </c:pt>
                <c:pt idx="300832">
                  <c:v>4.2189999999999998E-2</c:v>
                </c:pt>
                <c:pt idx="300833">
                  <c:v>4.2181000000000003E-2</c:v>
                </c:pt>
                <c:pt idx="300834">
                  <c:v>4.2173000000000002E-2</c:v>
                </c:pt>
                <c:pt idx="300835">
                  <c:v>4.2165000000000001E-2</c:v>
                </c:pt>
                <c:pt idx="300836">
                  <c:v>4.2157E-2</c:v>
                </c:pt>
                <c:pt idx="300837">
                  <c:v>4.215E-2</c:v>
                </c:pt>
                <c:pt idx="300838">
                  <c:v>4.2143E-2</c:v>
                </c:pt>
                <c:pt idx="300839">
                  <c:v>4.2136E-2</c:v>
                </c:pt>
                <c:pt idx="300840">
                  <c:v>4.2129E-2</c:v>
                </c:pt>
                <c:pt idx="300841">
                  <c:v>4.2123000000000001E-2</c:v>
                </c:pt>
                <c:pt idx="300842">
                  <c:v>4.2116000000000001E-2</c:v>
                </c:pt>
                <c:pt idx="300843">
                  <c:v>4.2110000000000002E-2</c:v>
                </c:pt>
                <c:pt idx="300844">
                  <c:v>4.2104999999999997E-2</c:v>
                </c:pt>
                <c:pt idx="300845">
                  <c:v>4.2098999999999998E-2</c:v>
                </c:pt>
                <c:pt idx="300846">
                  <c:v>4.2093999999999999E-2</c:v>
                </c:pt>
                <c:pt idx="300847">
                  <c:v>4.2090000000000002E-2</c:v>
                </c:pt>
                <c:pt idx="300848">
                  <c:v>4.2084999999999997E-2</c:v>
                </c:pt>
                <c:pt idx="300849">
                  <c:v>4.2081E-2</c:v>
                </c:pt>
                <c:pt idx="300850">
                  <c:v>4.2077000000000003E-2</c:v>
                </c:pt>
                <c:pt idx="300851">
                  <c:v>4.2072999999999999E-2</c:v>
                </c:pt>
                <c:pt idx="300852">
                  <c:v>4.2069000000000002E-2</c:v>
                </c:pt>
                <c:pt idx="300853">
                  <c:v>4.2065999999999999E-2</c:v>
                </c:pt>
                <c:pt idx="300854">
                  <c:v>4.2063000000000003E-2</c:v>
                </c:pt>
                <c:pt idx="300855">
                  <c:v>4.206E-2</c:v>
                </c:pt>
                <c:pt idx="300856">
                  <c:v>4.2056999999999997E-2</c:v>
                </c:pt>
                <c:pt idx="300857">
                  <c:v>4.2055000000000002E-2</c:v>
                </c:pt>
                <c:pt idx="300858">
                  <c:v>4.2053E-2</c:v>
                </c:pt>
                <c:pt idx="300859">
                  <c:v>4.2050999999999998E-2</c:v>
                </c:pt>
                <c:pt idx="300860">
                  <c:v>4.2049000000000003E-2</c:v>
                </c:pt>
                <c:pt idx="300861">
                  <c:v>4.2047000000000001E-2</c:v>
                </c:pt>
                <c:pt idx="300862">
                  <c:v>4.2046E-2</c:v>
                </c:pt>
                <c:pt idx="300863">
                  <c:v>4.2044999999999999E-2</c:v>
                </c:pt>
                <c:pt idx="300864">
                  <c:v>4.2043999999999998E-2</c:v>
                </c:pt>
                <c:pt idx="300865">
                  <c:v>4.2042999999999997E-2</c:v>
                </c:pt>
                <c:pt idx="300866">
                  <c:v>4.2042000000000003E-2</c:v>
                </c:pt>
                <c:pt idx="300867">
                  <c:v>4.2041000000000002E-2</c:v>
                </c:pt>
                <c:pt idx="300868">
                  <c:v>4.2041000000000002E-2</c:v>
                </c:pt>
                <c:pt idx="300869">
                  <c:v>4.2041000000000002E-2</c:v>
                </c:pt>
                <c:pt idx="300870">
                  <c:v>4.2041000000000002E-2</c:v>
                </c:pt>
                <c:pt idx="300871">
                  <c:v>4.2041000000000002E-2</c:v>
                </c:pt>
                <c:pt idx="300872">
                  <c:v>4.2041000000000002E-2</c:v>
                </c:pt>
                <c:pt idx="300873">
                  <c:v>4.2042000000000003E-2</c:v>
                </c:pt>
                <c:pt idx="300874">
                  <c:v>4.2042000000000003E-2</c:v>
                </c:pt>
                <c:pt idx="300875">
                  <c:v>4.2042999999999997E-2</c:v>
                </c:pt>
                <c:pt idx="300876">
                  <c:v>4.2042999999999997E-2</c:v>
                </c:pt>
                <c:pt idx="300877">
                  <c:v>4.2043999999999998E-2</c:v>
                </c:pt>
                <c:pt idx="300878">
                  <c:v>4.2044999999999999E-2</c:v>
                </c:pt>
                <c:pt idx="300879">
                  <c:v>4.2046E-2</c:v>
                </c:pt>
                <c:pt idx="300880">
                  <c:v>4.2047000000000001E-2</c:v>
                </c:pt>
                <c:pt idx="300881">
                  <c:v>4.2048000000000002E-2</c:v>
                </c:pt>
                <c:pt idx="300882">
                  <c:v>4.2049000000000003E-2</c:v>
                </c:pt>
                <c:pt idx="300883">
                  <c:v>4.2050999999999998E-2</c:v>
                </c:pt>
                <c:pt idx="300884">
                  <c:v>4.2051999999999999E-2</c:v>
                </c:pt>
                <c:pt idx="300885">
                  <c:v>4.2053E-2</c:v>
                </c:pt>
                <c:pt idx="300886">
                  <c:v>4.2055000000000002E-2</c:v>
                </c:pt>
                <c:pt idx="300887">
                  <c:v>4.2056000000000003E-2</c:v>
                </c:pt>
                <c:pt idx="300888">
                  <c:v>4.2057999999999998E-2</c:v>
                </c:pt>
                <c:pt idx="300889">
                  <c:v>4.2058999999999999E-2</c:v>
                </c:pt>
                <c:pt idx="300890">
                  <c:v>4.206E-2</c:v>
                </c:pt>
                <c:pt idx="300891">
                  <c:v>4.2062000000000002E-2</c:v>
                </c:pt>
                <c:pt idx="300892">
                  <c:v>4.2063000000000003E-2</c:v>
                </c:pt>
                <c:pt idx="300893">
                  <c:v>4.2064999999999998E-2</c:v>
                </c:pt>
                <c:pt idx="300894">
                  <c:v>4.2065999999999999E-2</c:v>
                </c:pt>
                <c:pt idx="300895">
                  <c:v>4.2068000000000001E-2</c:v>
                </c:pt>
                <c:pt idx="300896">
                  <c:v>4.2069000000000002E-2</c:v>
                </c:pt>
                <c:pt idx="300897">
                  <c:v>4.2070000000000003E-2</c:v>
                </c:pt>
                <c:pt idx="300898">
                  <c:v>4.2071999999999998E-2</c:v>
                </c:pt>
                <c:pt idx="300899">
                  <c:v>4.2072999999999999E-2</c:v>
                </c:pt>
                <c:pt idx="300900">
                  <c:v>4.2074E-2</c:v>
                </c:pt>
                <c:pt idx="300901">
                  <c:v>4.2075000000000001E-2</c:v>
                </c:pt>
                <c:pt idx="300902">
                  <c:v>4.2076000000000002E-2</c:v>
                </c:pt>
                <c:pt idx="300903">
                  <c:v>4.2077000000000003E-2</c:v>
                </c:pt>
                <c:pt idx="300904">
                  <c:v>4.2077000000000003E-2</c:v>
                </c:pt>
                <c:pt idx="300905">
                  <c:v>4.2077999999999997E-2</c:v>
                </c:pt>
                <c:pt idx="300906">
                  <c:v>4.2078999999999998E-2</c:v>
                </c:pt>
                <c:pt idx="300907">
                  <c:v>4.2079999999999999E-2</c:v>
                </c:pt>
                <c:pt idx="300908">
                  <c:v>4.2079999999999999E-2</c:v>
                </c:pt>
                <c:pt idx="300909">
                  <c:v>4.2081E-2</c:v>
                </c:pt>
                <c:pt idx="300910">
                  <c:v>4.2081E-2</c:v>
                </c:pt>
                <c:pt idx="300911">
                  <c:v>4.2081E-2</c:v>
                </c:pt>
                <c:pt idx="300912">
                  <c:v>4.2081E-2</c:v>
                </c:pt>
                <c:pt idx="300913">
                  <c:v>4.2081E-2</c:v>
                </c:pt>
                <c:pt idx="300914">
                  <c:v>4.2081E-2</c:v>
                </c:pt>
                <c:pt idx="300915">
                  <c:v>4.2081E-2</c:v>
                </c:pt>
                <c:pt idx="300916">
                  <c:v>4.2079999999999999E-2</c:v>
                </c:pt>
                <c:pt idx="300917">
                  <c:v>4.2079999999999999E-2</c:v>
                </c:pt>
                <c:pt idx="300918">
                  <c:v>4.2079999999999999E-2</c:v>
                </c:pt>
                <c:pt idx="300919">
                  <c:v>4.2078999999999998E-2</c:v>
                </c:pt>
                <c:pt idx="300920">
                  <c:v>4.2077999999999997E-2</c:v>
                </c:pt>
                <c:pt idx="300921">
                  <c:v>4.2077999999999997E-2</c:v>
                </c:pt>
                <c:pt idx="300922">
                  <c:v>4.2077000000000003E-2</c:v>
                </c:pt>
                <c:pt idx="300923">
                  <c:v>4.2076000000000002E-2</c:v>
                </c:pt>
                <c:pt idx="300924">
                  <c:v>4.2075000000000001E-2</c:v>
                </c:pt>
                <c:pt idx="300925">
                  <c:v>4.2072999999999999E-2</c:v>
                </c:pt>
                <c:pt idx="300926">
                  <c:v>4.2071999999999998E-2</c:v>
                </c:pt>
                <c:pt idx="300927">
                  <c:v>4.2070999999999997E-2</c:v>
                </c:pt>
                <c:pt idx="300928">
                  <c:v>4.2069000000000002E-2</c:v>
                </c:pt>
                <c:pt idx="300929">
                  <c:v>4.2068000000000001E-2</c:v>
                </c:pt>
                <c:pt idx="300930">
                  <c:v>4.2067E-2</c:v>
                </c:pt>
                <c:pt idx="300931">
                  <c:v>4.2064999999999998E-2</c:v>
                </c:pt>
                <c:pt idx="300932">
                  <c:v>4.2063000000000003E-2</c:v>
                </c:pt>
                <c:pt idx="300933">
                  <c:v>4.2062000000000002E-2</c:v>
                </c:pt>
                <c:pt idx="300934">
                  <c:v>4.206E-2</c:v>
                </c:pt>
                <c:pt idx="300935">
                  <c:v>4.2057999999999998E-2</c:v>
                </c:pt>
                <c:pt idx="300936">
                  <c:v>4.2056000000000003E-2</c:v>
                </c:pt>
                <c:pt idx="300937">
                  <c:v>4.2055000000000002E-2</c:v>
                </c:pt>
                <c:pt idx="300938">
                  <c:v>4.2053E-2</c:v>
                </c:pt>
                <c:pt idx="300939">
                  <c:v>4.2050999999999998E-2</c:v>
                </c:pt>
                <c:pt idx="300940">
                  <c:v>4.2049000000000003E-2</c:v>
                </c:pt>
                <c:pt idx="300941">
                  <c:v>4.2047000000000001E-2</c:v>
                </c:pt>
                <c:pt idx="300942">
                  <c:v>4.2044999999999999E-2</c:v>
                </c:pt>
                <c:pt idx="300943">
                  <c:v>4.2042999999999997E-2</c:v>
                </c:pt>
                <c:pt idx="300944">
                  <c:v>4.2041000000000002E-2</c:v>
                </c:pt>
                <c:pt idx="300945">
                  <c:v>4.2039E-2</c:v>
                </c:pt>
                <c:pt idx="300946">
                  <c:v>4.2036999999999998E-2</c:v>
                </c:pt>
                <c:pt idx="300947">
                  <c:v>4.2035000000000003E-2</c:v>
                </c:pt>
                <c:pt idx="300948">
                  <c:v>4.2033000000000001E-2</c:v>
                </c:pt>
                <c:pt idx="300949">
                  <c:v>4.2030999999999999E-2</c:v>
                </c:pt>
                <c:pt idx="300950">
                  <c:v>4.2028999999999997E-2</c:v>
                </c:pt>
                <c:pt idx="300951">
                  <c:v>4.2027000000000002E-2</c:v>
                </c:pt>
                <c:pt idx="300952">
                  <c:v>4.2025E-2</c:v>
                </c:pt>
                <c:pt idx="300953">
                  <c:v>4.2022999999999998E-2</c:v>
                </c:pt>
                <c:pt idx="300954">
                  <c:v>4.2021000000000003E-2</c:v>
                </c:pt>
                <c:pt idx="300955">
                  <c:v>4.2019000000000001E-2</c:v>
                </c:pt>
                <c:pt idx="300956">
                  <c:v>4.2016999999999999E-2</c:v>
                </c:pt>
                <c:pt idx="300957">
                  <c:v>4.2014999999999997E-2</c:v>
                </c:pt>
                <c:pt idx="300958">
                  <c:v>4.2013000000000002E-2</c:v>
                </c:pt>
                <c:pt idx="300959">
                  <c:v>4.2009999999999999E-2</c:v>
                </c:pt>
                <c:pt idx="300960">
                  <c:v>4.2007999999999997E-2</c:v>
                </c:pt>
                <c:pt idx="300961">
                  <c:v>4.2006000000000002E-2</c:v>
                </c:pt>
                <c:pt idx="300962">
                  <c:v>4.2004E-2</c:v>
                </c:pt>
                <c:pt idx="300963">
                  <c:v>4.2001999999999998E-2</c:v>
                </c:pt>
                <c:pt idx="300964">
                  <c:v>4.2000000000000003E-2</c:v>
                </c:pt>
                <c:pt idx="300965">
                  <c:v>4.1998000000000001E-2</c:v>
                </c:pt>
                <c:pt idx="300966">
                  <c:v>4.1995999999999999E-2</c:v>
                </c:pt>
                <c:pt idx="300967">
                  <c:v>4.1993999999999997E-2</c:v>
                </c:pt>
                <c:pt idx="300968">
                  <c:v>4.1992000000000002E-2</c:v>
                </c:pt>
                <c:pt idx="300969">
                  <c:v>4.199E-2</c:v>
                </c:pt>
                <c:pt idx="300970">
                  <c:v>4.1986999999999997E-2</c:v>
                </c:pt>
                <c:pt idx="300971">
                  <c:v>4.1985000000000001E-2</c:v>
                </c:pt>
                <c:pt idx="300972">
                  <c:v>4.1982999999999999E-2</c:v>
                </c:pt>
                <c:pt idx="300973">
                  <c:v>4.1980999999999997E-2</c:v>
                </c:pt>
                <c:pt idx="300974">
                  <c:v>4.1978000000000001E-2</c:v>
                </c:pt>
                <c:pt idx="300975">
                  <c:v>4.1975999999999999E-2</c:v>
                </c:pt>
                <c:pt idx="300976">
                  <c:v>4.1973999999999997E-2</c:v>
                </c:pt>
                <c:pt idx="300977">
                  <c:v>4.1972000000000002E-2</c:v>
                </c:pt>
                <c:pt idx="300978">
                  <c:v>4.1968999999999999E-2</c:v>
                </c:pt>
                <c:pt idx="300979">
                  <c:v>4.1966999999999997E-2</c:v>
                </c:pt>
                <c:pt idx="300980">
                  <c:v>4.1965000000000002E-2</c:v>
                </c:pt>
                <c:pt idx="300981">
                  <c:v>4.1963E-2</c:v>
                </c:pt>
                <c:pt idx="300982">
                  <c:v>4.1959999999999997E-2</c:v>
                </c:pt>
                <c:pt idx="300983">
                  <c:v>4.1958000000000002E-2</c:v>
                </c:pt>
                <c:pt idx="300984">
                  <c:v>4.1954999999999999E-2</c:v>
                </c:pt>
                <c:pt idx="300985">
                  <c:v>4.1952999999999997E-2</c:v>
                </c:pt>
                <c:pt idx="300986">
                  <c:v>4.1950000000000001E-2</c:v>
                </c:pt>
                <c:pt idx="300987">
                  <c:v>4.1947999999999999E-2</c:v>
                </c:pt>
                <c:pt idx="300988">
                  <c:v>4.1945000000000003E-2</c:v>
                </c:pt>
                <c:pt idx="300989">
                  <c:v>4.1943000000000001E-2</c:v>
                </c:pt>
                <c:pt idx="300990">
                  <c:v>4.1940999999999999E-2</c:v>
                </c:pt>
                <c:pt idx="300991">
                  <c:v>4.1938000000000003E-2</c:v>
                </c:pt>
                <c:pt idx="300992">
                  <c:v>4.1936000000000001E-2</c:v>
                </c:pt>
                <c:pt idx="300993">
                  <c:v>4.1932999999999998E-2</c:v>
                </c:pt>
                <c:pt idx="300994">
                  <c:v>4.1930000000000002E-2</c:v>
                </c:pt>
                <c:pt idx="300995">
                  <c:v>4.1928E-2</c:v>
                </c:pt>
                <c:pt idx="300996">
                  <c:v>4.1924999999999997E-2</c:v>
                </c:pt>
                <c:pt idx="300997">
                  <c:v>4.1922000000000001E-2</c:v>
                </c:pt>
                <c:pt idx="300998">
                  <c:v>4.1918999999999998E-2</c:v>
                </c:pt>
                <c:pt idx="300999">
                  <c:v>4.1917000000000003E-2</c:v>
                </c:pt>
                <c:pt idx="301000">
                  <c:v>4.1914E-2</c:v>
                </c:pt>
                <c:pt idx="301001">
                  <c:v>4.1910999999999997E-2</c:v>
                </c:pt>
                <c:pt idx="301002">
                  <c:v>4.1909000000000002E-2</c:v>
                </c:pt>
                <c:pt idx="301003">
                  <c:v>4.1905999999999999E-2</c:v>
                </c:pt>
                <c:pt idx="301004">
                  <c:v>4.1903000000000003E-2</c:v>
                </c:pt>
                <c:pt idx="301005">
                  <c:v>4.1901000000000001E-2</c:v>
                </c:pt>
                <c:pt idx="301006">
                  <c:v>4.1897999999999998E-2</c:v>
                </c:pt>
                <c:pt idx="301007">
                  <c:v>4.1895000000000002E-2</c:v>
                </c:pt>
                <c:pt idx="301008">
                  <c:v>4.1891999999999999E-2</c:v>
                </c:pt>
                <c:pt idx="301009">
                  <c:v>4.1889000000000003E-2</c:v>
                </c:pt>
                <c:pt idx="301010">
                  <c:v>4.1886E-2</c:v>
                </c:pt>
                <c:pt idx="301011">
                  <c:v>4.1883999999999998E-2</c:v>
                </c:pt>
                <c:pt idx="301012">
                  <c:v>4.1881000000000002E-2</c:v>
                </c:pt>
                <c:pt idx="301013">
                  <c:v>4.1877999999999999E-2</c:v>
                </c:pt>
                <c:pt idx="301014">
                  <c:v>4.1875999999999997E-2</c:v>
                </c:pt>
                <c:pt idx="301015">
                  <c:v>4.1873E-2</c:v>
                </c:pt>
                <c:pt idx="301016">
                  <c:v>4.1869999999999997E-2</c:v>
                </c:pt>
                <c:pt idx="301017">
                  <c:v>4.1867000000000001E-2</c:v>
                </c:pt>
                <c:pt idx="301018">
                  <c:v>4.1863999999999998E-2</c:v>
                </c:pt>
                <c:pt idx="301019">
                  <c:v>4.1862000000000003E-2</c:v>
                </c:pt>
                <c:pt idx="301020">
                  <c:v>4.1859E-2</c:v>
                </c:pt>
                <c:pt idx="301021">
                  <c:v>4.1855999999999997E-2</c:v>
                </c:pt>
                <c:pt idx="301022">
                  <c:v>4.1854000000000002E-2</c:v>
                </c:pt>
                <c:pt idx="301023">
                  <c:v>4.1850999999999999E-2</c:v>
                </c:pt>
                <c:pt idx="301024">
                  <c:v>4.1848999999999997E-2</c:v>
                </c:pt>
                <c:pt idx="301025">
                  <c:v>4.1846000000000001E-2</c:v>
                </c:pt>
                <c:pt idx="301026">
                  <c:v>4.1843999999999999E-2</c:v>
                </c:pt>
                <c:pt idx="301027">
                  <c:v>4.1841000000000003E-2</c:v>
                </c:pt>
                <c:pt idx="301028">
                  <c:v>4.1839000000000001E-2</c:v>
                </c:pt>
                <c:pt idx="301029">
                  <c:v>4.1835999999999998E-2</c:v>
                </c:pt>
                <c:pt idx="301030">
                  <c:v>4.1834000000000003E-2</c:v>
                </c:pt>
                <c:pt idx="301031">
                  <c:v>4.1831E-2</c:v>
                </c:pt>
                <c:pt idx="301032">
                  <c:v>4.1828999999999998E-2</c:v>
                </c:pt>
                <c:pt idx="301033">
                  <c:v>4.1826000000000002E-2</c:v>
                </c:pt>
                <c:pt idx="301034">
                  <c:v>4.1824E-2</c:v>
                </c:pt>
                <c:pt idx="301035">
                  <c:v>4.1821999999999998E-2</c:v>
                </c:pt>
                <c:pt idx="301036">
                  <c:v>4.1820000000000003E-2</c:v>
                </c:pt>
                <c:pt idx="301037">
                  <c:v>4.1818000000000001E-2</c:v>
                </c:pt>
                <c:pt idx="301038">
                  <c:v>4.1814999999999998E-2</c:v>
                </c:pt>
                <c:pt idx="301039">
                  <c:v>4.1813000000000003E-2</c:v>
                </c:pt>
                <c:pt idx="301040">
                  <c:v>4.1811000000000001E-2</c:v>
                </c:pt>
                <c:pt idx="301041">
                  <c:v>4.1808999999999999E-2</c:v>
                </c:pt>
                <c:pt idx="301042">
                  <c:v>4.1806999999999997E-2</c:v>
                </c:pt>
                <c:pt idx="301043">
                  <c:v>4.1806000000000003E-2</c:v>
                </c:pt>
                <c:pt idx="301044">
                  <c:v>4.1804000000000001E-2</c:v>
                </c:pt>
                <c:pt idx="301045">
                  <c:v>4.1801999999999999E-2</c:v>
                </c:pt>
                <c:pt idx="301046">
                  <c:v>4.1799999999999997E-2</c:v>
                </c:pt>
                <c:pt idx="301047">
                  <c:v>4.1799000000000003E-2</c:v>
                </c:pt>
                <c:pt idx="301048">
                  <c:v>4.1798000000000002E-2</c:v>
                </c:pt>
                <c:pt idx="301049">
                  <c:v>4.1796E-2</c:v>
                </c:pt>
                <c:pt idx="301050">
                  <c:v>4.1794999999999999E-2</c:v>
                </c:pt>
                <c:pt idx="301051">
                  <c:v>4.1793999999999998E-2</c:v>
                </c:pt>
                <c:pt idx="301052">
                  <c:v>4.1792999999999997E-2</c:v>
                </c:pt>
                <c:pt idx="301053">
                  <c:v>4.1792000000000003E-2</c:v>
                </c:pt>
                <c:pt idx="301054">
                  <c:v>4.1791000000000002E-2</c:v>
                </c:pt>
                <c:pt idx="301055">
                  <c:v>4.1790000000000001E-2</c:v>
                </c:pt>
                <c:pt idx="301056">
                  <c:v>4.1789E-2</c:v>
                </c:pt>
                <c:pt idx="301057">
                  <c:v>4.1787999999999999E-2</c:v>
                </c:pt>
                <c:pt idx="301058">
                  <c:v>4.1786999999999998E-2</c:v>
                </c:pt>
                <c:pt idx="301059">
                  <c:v>4.1786999999999998E-2</c:v>
                </c:pt>
                <c:pt idx="301060">
                  <c:v>4.1786999999999998E-2</c:v>
                </c:pt>
                <c:pt idx="301061">
                  <c:v>4.1785999999999997E-2</c:v>
                </c:pt>
                <c:pt idx="301062">
                  <c:v>4.1785999999999997E-2</c:v>
                </c:pt>
                <c:pt idx="301063">
                  <c:v>4.1785999999999997E-2</c:v>
                </c:pt>
                <c:pt idx="301064">
                  <c:v>4.1785000000000003E-2</c:v>
                </c:pt>
                <c:pt idx="301065">
                  <c:v>4.1785000000000003E-2</c:v>
                </c:pt>
                <c:pt idx="301066">
                  <c:v>4.1785000000000003E-2</c:v>
                </c:pt>
                <c:pt idx="301067">
                  <c:v>4.1785000000000003E-2</c:v>
                </c:pt>
                <c:pt idx="301068">
                  <c:v>4.1785000000000003E-2</c:v>
                </c:pt>
                <c:pt idx="301069">
                  <c:v>4.1785000000000003E-2</c:v>
                </c:pt>
                <c:pt idx="301070">
                  <c:v>4.1785000000000003E-2</c:v>
                </c:pt>
                <c:pt idx="301071">
                  <c:v>4.1785000000000003E-2</c:v>
                </c:pt>
                <c:pt idx="301072">
                  <c:v>4.1785000000000003E-2</c:v>
                </c:pt>
                <c:pt idx="301073">
                  <c:v>4.1785999999999997E-2</c:v>
                </c:pt>
                <c:pt idx="301074">
                  <c:v>4.1785999999999997E-2</c:v>
                </c:pt>
                <c:pt idx="301075">
                  <c:v>4.1785999999999997E-2</c:v>
                </c:pt>
                <c:pt idx="301076">
                  <c:v>4.1785999999999997E-2</c:v>
                </c:pt>
                <c:pt idx="301077">
                  <c:v>4.1785999999999997E-2</c:v>
                </c:pt>
                <c:pt idx="301078">
                  <c:v>4.1785999999999997E-2</c:v>
                </c:pt>
                <c:pt idx="301079">
                  <c:v>4.1785999999999997E-2</c:v>
                </c:pt>
                <c:pt idx="301080">
                  <c:v>4.1785999999999997E-2</c:v>
                </c:pt>
                <c:pt idx="301081">
                  <c:v>4.1785999999999997E-2</c:v>
                </c:pt>
                <c:pt idx="301082">
                  <c:v>4.1785999999999997E-2</c:v>
                </c:pt>
                <c:pt idx="301083">
                  <c:v>4.1785999999999997E-2</c:v>
                </c:pt>
                <c:pt idx="301084">
                  <c:v>4.1785999999999997E-2</c:v>
                </c:pt>
                <c:pt idx="301085">
                  <c:v>4.1785000000000003E-2</c:v>
                </c:pt>
                <c:pt idx="301086">
                  <c:v>4.1785000000000003E-2</c:v>
                </c:pt>
                <c:pt idx="301087">
                  <c:v>4.1784000000000002E-2</c:v>
                </c:pt>
                <c:pt idx="301088">
                  <c:v>4.1784000000000002E-2</c:v>
                </c:pt>
                <c:pt idx="301089">
                  <c:v>4.1783000000000001E-2</c:v>
                </c:pt>
                <c:pt idx="301090">
                  <c:v>4.1782E-2</c:v>
                </c:pt>
                <c:pt idx="301091">
                  <c:v>4.1780999999999999E-2</c:v>
                </c:pt>
                <c:pt idx="301092">
                  <c:v>4.1779999999999998E-2</c:v>
                </c:pt>
                <c:pt idx="301093">
                  <c:v>4.1778999999999997E-2</c:v>
                </c:pt>
                <c:pt idx="301094">
                  <c:v>4.1778000000000003E-2</c:v>
                </c:pt>
                <c:pt idx="301095">
                  <c:v>4.1776000000000001E-2</c:v>
                </c:pt>
                <c:pt idx="301096">
                  <c:v>4.1775E-2</c:v>
                </c:pt>
                <c:pt idx="301097">
                  <c:v>4.1772999999999998E-2</c:v>
                </c:pt>
                <c:pt idx="301098">
                  <c:v>4.1771000000000003E-2</c:v>
                </c:pt>
                <c:pt idx="301099">
                  <c:v>4.1769000000000001E-2</c:v>
                </c:pt>
                <c:pt idx="301100">
                  <c:v>4.1766999999999999E-2</c:v>
                </c:pt>
                <c:pt idx="301101">
                  <c:v>4.1764999999999997E-2</c:v>
                </c:pt>
                <c:pt idx="301102">
                  <c:v>4.1762000000000001E-2</c:v>
                </c:pt>
                <c:pt idx="301103">
                  <c:v>4.1758999999999998E-2</c:v>
                </c:pt>
                <c:pt idx="301104">
                  <c:v>4.1757000000000002E-2</c:v>
                </c:pt>
                <c:pt idx="301105">
                  <c:v>4.1753999999999999E-2</c:v>
                </c:pt>
                <c:pt idx="301106">
                  <c:v>4.1751000000000003E-2</c:v>
                </c:pt>
                <c:pt idx="301107">
                  <c:v>4.1748E-2</c:v>
                </c:pt>
                <c:pt idx="301108">
                  <c:v>4.1744999999999997E-2</c:v>
                </c:pt>
                <c:pt idx="301109">
                  <c:v>4.1742000000000001E-2</c:v>
                </c:pt>
                <c:pt idx="301110">
                  <c:v>4.1737999999999997E-2</c:v>
                </c:pt>
                <c:pt idx="301111">
                  <c:v>4.1735000000000001E-2</c:v>
                </c:pt>
                <c:pt idx="301112">
                  <c:v>4.1730999999999997E-2</c:v>
                </c:pt>
                <c:pt idx="301113">
                  <c:v>4.1728000000000001E-2</c:v>
                </c:pt>
                <c:pt idx="301114">
                  <c:v>4.1723999999999997E-2</c:v>
                </c:pt>
                <c:pt idx="301115">
                  <c:v>4.172E-2</c:v>
                </c:pt>
                <c:pt idx="301116">
                  <c:v>4.1716000000000003E-2</c:v>
                </c:pt>
                <c:pt idx="301117">
                  <c:v>4.1711999999999999E-2</c:v>
                </c:pt>
                <c:pt idx="301118">
                  <c:v>4.1709000000000003E-2</c:v>
                </c:pt>
                <c:pt idx="301119">
                  <c:v>4.1704999999999999E-2</c:v>
                </c:pt>
                <c:pt idx="301120">
                  <c:v>4.1701000000000002E-2</c:v>
                </c:pt>
                <c:pt idx="301121">
                  <c:v>4.1696999999999998E-2</c:v>
                </c:pt>
                <c:pt idx="301122">
                  <c:v>4.1693000000000001E-2</c:v>
                </c:pt>
                <c:pt idx="301123">
                  <c:v>4.1689999999999998E-2</c:v>
                </c:pt>
                <c:pt idx="301124">
                  <c:v>4.1686000000000001E-2</c:v>
                </c:pt>
                <c:pt idx="301125">
                  <c:v>4.1681999999999997E-2</c:v>
                </c:pt>
                <c:pt idx="301126">
                  <c:v>4.1678E-2</c:v>
                </c:pt>
                <c:pt idx="301127">
                  <c:v>4.1674999999999997E-2</c:v>
                </c:pt>
                <c:pt idx="301128">
                  <c:v>4.1671E-2</c:v>
                </c:pt>
                <c:pt idx="301129">
                  <c:v>4.1667999999999997E-2</c:v>
                </c:pt>
                <c:pt idx="301130">
                  <c:v>4.1665000000000001E-2</c:v>
                </c:pt>
                <c:pt idx="301131">
                  <c:v>4.1661999999999998E-2</c:v>
                </c:pt>
                <c:pt idx="301132">
                  <c:v>4.1659000000000002E-2</c:v>
                </c:pt>
                <c:pt idx="301133">
                  <c:v>4.1655999999999999E-2</c:v>
                </c:pt>
                <c:pt idx="301134">
                  <c:v>4.1653000000000003E-2</c:v>
                </c:pt>
                <c:pt idx="301135">
                  <c:v>4.1651000000000001E-2</c:v>
                </c:pt>
                <c:pt idx="301136">
                  <c:v>4.1647999999999998E-2</c:v>
                </c:pt>
                <c:pt idx="301137">
                  <c:v>4.1646000000000002E-2</c:v>
                </c:pt>
                <c:pt idx="301138">
                  <c:v>4.1644E-2</c:v>
                </c:pt>
                <c:pt idx="301139">
                  <c:v>4.1641999999999998E-2</c:v>
                </c:pt>
                <c:pt idx="301140">
                  <c:v>4.1640999999999997E-2</c:v>
                </c:pt>
                <c:pt idx="301141">
                  <c:v>4.1640000000000003E-2</c:v>
                </c:pt>
                <c:pt idx="301142">
                  <c:v>4.1639000000000002E-2</c:v>
                </c:pt>
                <c:pt idx="301143">
                  <c:v>4.1638000000000001E-2</c:v>
                </c:pt>
                <c:pt idx="301144">
                  <c:v>4.1637E-2</c:v>
                </c:pt>
                <c:pt idx="301145">
                  <c:v>4.1637E-2</c:v>
                </c:pt>
                <c:pt idx="301146">
                  <c:v>4.1637E-2</c:v>
                </c:pt>
                <c:pt idx="301147">
                  <c:v>4.1637E-2</c:v>
                </c:pt>
                <c:pt idx="301148">
                  <c:v>4.1637E-2</c:v>
                </c:pt>
                <c:pt idx="301149">
                  <c:v>4.1638000000000001E-2</c:v>
                </c:pt>
                <c:pt idx="301150">
                  <c:v>4.1639000000000002E-2</c:v>
                </c:pt>
                <c:pt idx="301151">
                  <c:v>4.1640000000000003E-2</c:v>
                </c:pt>
                <c:pt idx="301152">
                  <c:v>4.1640999999999997E-2</c:v>
                </c:pt>
                <c:pt idx="301153">
                  <c:v>4.1642999999999999E-2</c:v>
                </c:pt>
                <c:pt idx="301154">
                  <c:v>4.1645000000000001E-2</c:v>
                </c:pt>
                <c:pt idx="301155">
                  <c:v>4.1647000000000003E-2</c:v>
                </c:pt>
                <c:pt idx="301156">
                  <c:v>4.165E-2</c:v>
                </c:pt>
                <c:pt idx="301157">
                  <c:v>4.1653000000000003E-2</c:v>
                </c:pt>
                <c:pt idx="301158">
                  <c:v>4.1655999999999999E-2</c:v>
                </c:pt>
                <c:pt idx="301159">
                  <c:v>4.1659000000000002E-2</c:v>
                </c:pt>
                <c:pt idx="301160">
                  <c:v>4.1661999999999998E-2</c:v>
                </c:pt>
                <c:pt idx="301161">
                  <c:v>4.1666000000000002E-2</c:v>
                </c:pt>
                <c:pt idx="301162">
                  <c:v>4.1669999999999999E-2</c:v>
                </c:pt>
                <c:pt idx="301163">
                  <c:v>4.1674000000000003E-2</c:v>
                </c:pt>
                <c:pt idx="301164">
                  <c:v>4.1678E-2</c:v>
                </c:pt>
                <c:pt idx="301165">
                  <c:v>4.1682999999999998E-2</c:v>
                </c:pt>
                <c:pt idx="301166">
                  <c:v>4.1687000000000002E-2</c:v>
                </c:pt>
                <c:pt idx="301167">
                  <c:v>4.1692E-2</c:v>
                </c:pt>
                <c:pt idx="301168">
                  <c:v>4.1696999999999998E-2</c:v>
                </c:pt>
                <c:pt idx="301169">
                  <c:v>4.1702000000000003E-2</c:v>
                </c:pt>
                <c:pt idx="301170">
                  <c:v>4.1708000000000002E-2</c:v>
                </c:pt>
                <c:pt idx="301171">
                  <c:v>4.1713E-2</c:v>
                </c:pt>
                <c:pt idx="301172">
                  <c:v>4.1717999999999998E-2</c:v>
                </c:pt>
                <c:pt idx="301173">
                  <c:v>4.1723999999999997E-2</c:v>
                </c:pt>
                <c:pt idx="301174">
                  <c:v>4.1730000000000003E-2</c:v>
                </c:pt>
                <c:pt idx="301175">
                  <c:v>4.1736000000000002E-2</c:v>
                </c:pt>
                <c:pt idx="301176">
                  <c:v>4.1741E-2</c:v>
                </c:pt>
                <c:pt idx="301177">
                  <c:v>4.1746999999999999E-2</c:v>
                </c:pt>
                <c:pt idx="301178">
                  <c:v>4.1752999999999998E-2</c:v>
                </c:pt>
                <c:pt idx="301179">
                  <c:v>4.1758999999999998E-2</c:v>
                </c:pt>
                <c:pt idx="301180">
                  <c:v>4.1764999999999997E-2</c:v>
                </c:pt>
                <c:pt idx="301181">
                  <c:v>4.1771000000000003E-2</c:v>
                </c:pt>
                <c:pt idx="301182">
                  <c:v>4.1777000000000002E-2</c:v>
                </c:pt>
                <c:pt idx="301183">
                  <c:v>4.1782E-2</c:v>
                </c:pt>
                <c:pt idx="301184">
                  <c:v>4.1787999999999999E-2</c:v>
                </c:pt>
                <c:pt idx="301185">
                  <c:v>4.1793999999999998E-2</c:v>
                </c:pt>
                <c:pt idx="301186">
                  <c:v>4.1799000000000003E-2</c:v>
                </c:pt>
                <c:pt idx="301187">
                  <c:v>4.1805000000000002E-2</c:v>
                </c:pt>
                <c:pt idx="301188">
                  <c:v>4.181E-2</c:v>
                </c:pt>
                <c:pt idx="301189">
                  <c:v>4.1814999999999998E-2</c:v>
                </c:pt>
                <c:pt idx="301190">
                  <c:v>4.1820000000000003E-2</c:v>
                </c:pt>
                <c:pt idx="301191">
                  <c:v>4.1825000000000001E-2</c:v>
                </c:pt>
                <c:pt idx="301192">
                  <c:v>4.1829999999999999E-2</c:v>
                </c:pt>
                <c:pt idx="301193">
                  <c:v>4.1834000000000003E-2</c:v>
                </c:pt>
                <c:pt idx="301194">
                  <c:v>4.1838E-2</c:v>
                </c:pt>
                <c:pt idx="301195">
                  <c:v>4.1841999999999997E-2</c:v>
                </c:pt>
                <c:pt idx="301196">
                  <c:v>4.1846000000000001E-2</c:v>
                </c:pt>
                <c:pt idx="301197">
                  <c:v>4.1849999999999998E-2</c:v>
                </c:pt>
                <c:pt idx="301198">
                  <c:v>4.1853000000000001E-2</c:v>
                </c:pt>
                <c:pt idx="301199">
                  <c:v>4.1855999999999997E-2</c:v>
                </c:pt>
                <c:pt idx="301200">
                  <c:v>4.1859E-2</c:v>
                </c:pt>
                <c:pt idx="301201">
                  <c:v>4.1862000000000003E-2</c:v>
                </c:pt>
                <c:pt idx="301202">
                  <c:v>4.1864999999999999E-2</c:v>
                </c:pt>
                <c:pt idx="301203">
                  <c:v>4.1867000000000001E-2</c:v>
                </c:pt>
                <c:pt idx="301204">
                  <c:v>4.1869000000000003E-2</c:v>
                </c:pt>
                <c:pt idx="301205">
                  <c:v>4.1870999999999998E-2</c:v>
                </c:pt>
                <c:pt idx="301206">
                  <c:v>4.1871999999999999E-2</c:v>
                </c:pt>
                <c:pt idx="301207">
                  <c:v>4.1874000000000001E-2</c:v>
                </c:pt>
                <c:pt idx="301208">
                  <c:v>4.1874000000000001E-2</c:v>
                </c:pt>
                <c:pt idx="301209">
                  <c:v>4.1875000000000002E-2</c:v>
                </c:pt>
                <c:pt idx="301210">
                  <c:v>4.1875999999999997E-2</c:v>
                </c:pt>
                <c:pt idx="301211">
                  <c:v>4.1875999999999997E-2</c:v>
                </c:pt>
                <c:pt idx="301212">
                  <c:v>4.1875999999999997E-2</c:v>
                </c:pt>
                <c:pt idx="301213">
                  <c:v>4.1875999999999997E-2</c:v>
                </c:pt>
                <c:pt idx="301214">
                  <c:v>4.1875999999999997E-2</c:v>
                </c:pt>
                <c:pt idx="301215">
                  <c:v>4.1875000000000002E-2</c:v>
                </c:pt>
                <c:pt idx="301216">
                  <c:v>4.1875000000000002E-2</c:v>
                </c:pt>
                <c:pt idx="301217">
                  <c:v>4.1874000000000001E-2</c:v>
                </c:pt>
                <c:pt idx="301218">
                  <c:v>4.1871999999999999E-2</c:v>
                </c:pt>
                <c:pt idx="301219">
                  <c:v>4.1870999999999998E-2</c:v>
                </c:pt>
                <c:pt idx="301220">
                  <c:v>4.1869000000000003E-2</c:v>
                </c:pt>
                <c:pt idx="301221">
                  <c:v>4.1868000000000002E-2</c:v>
                </c:pt>
                <c:pt idx="301222">
                  <c:v>4.1866E-2</c:v>
                </c:pt>
                <c:pt idx="301223">
                  <c:v>4.1863999999999998E-2</c:v>
                </c:pt>
                <c:pt idx="301224">
                  <c:v>4.1862000000000003E-2</c:v>
                </c:pt>
                <c:pt idx="301225">
                  <c:v>4.1859E-2</c:v>
                </c:pt>
                <c:pt idx="301226">
                  <c:v>4.1856999999999998E-2</c:v>
                </c:pt>
                <c:pt idx="301227">
                  <c:v>4.1855000000000003E-2</c:v>
                </c:pt>
                <c:pt idx="301228">
                  <c:v>4.1852E-2</c:v>
                </c:pt>
                <c:pt idx="301229">
                  <c:v>4.1848999999999997E-2</c:v>
                </c:pt>
                <c:pt idx="301230">
                  <c:v>4.1846000000000001E-2</c:v>
                </c:pt>
                <c:pt idx="301231">
                  <c:v>4.1843999999999999E-2</c:v>
                </c:pt>
                <c:pt idx="301232">
                  <c:v>4.1841000000000003E-2</c:v>
                </c:pt>
                <c:pt idx="301233">
                  <c:v>4.1838E-2</c:v>
                </c:pt>
                <c:pt idx="301234">
                  <c:v>4.1834999999999997E-2</c:v>
                </c:pt>
                <c:pt idx="301235">
                  <c:v>4.1832000000000001E-2</c:v>
                </c:pt>
                <c:pt idx="301236">
                  <c:v>4.1828999999999998E-2</c:v>
                </c:pt>
                <c:pt idx="301237">
                  <c:v>4.1826000000000002E-2</c:v>
                </c:pt>
                <c:pt idx="301238">
                  <c:v>4.1822999999999999E-2</c:v>
                </c:pt>
                <c:pt idx="301239">
                  <c:v>4.1820000000000003E-2</c:v>
                </c:pt>
                <c:pt idx="301240">
                  <c:v>4.1817E-2</c:v>
                </c:pt>
                <c:pt idx="301241">
                  <c:v>4.1813999999999997E-2</c:v>
                </c:pt>
                <c:pt idx="301242">
                  <c:v>4.1811000000000001E-2</c:v>
                </c:pt>
                <c:pt idx="301243">
                  <c:v>4.1807999999999998E-2</c:v>
                </c:pt>
                <c:pt idx="301244">
                  <c:v>4.1805000000000002E-2</c:v>
                </c:pt>
                <c:pt idx="301245">
                  <c:v>4.1801999999999999E-2</c:v>
                </c:pt>
                <c:pt idx="301246">
                  <c:v>4.1799000000000003E-2</c:v>
                </c:pt>
                <c:pt idx="301247">
                  <c:v>4.1796E-2</c:v>
                </c:pt>
                <c:pt idx="301248">
                  <c:v>4.1792999999999997E-2</c:v>
                </c:pt>
                <c:pt idx="301249">
                  <c:v>4.1791000000000002E-2</c:v>
                </c:pt>
                <c:pt idx="301250">
                  <c:v>4.1787999999999999E-2</c:v>
                </c:pt>
                <c:pt idx="301251">
                  <c:v>4.1785000000000003E-2</c:v>
                </c:pt>
                <c:pt idx="301252">
                  <c:v>4.1783000000000001E-2</c:v>
                </c:pt>
                <c:pt idx="301253">
                  <c:v>4.1779999999999998E-2</c:v>
                </c:pt>
                <c:pt idx="301254">
                  <c:v>4.1778000000000003E-2</c:v>
                </c:pt>
                <c:pt idx="301255">
                  <c:v>4.1775E-2</c:v>
                </c:pt>
                <c:pt idx="301256">
                  <c:v>4.1772999999999998E-2</c:v>
                </c:pt>
                <c:pt idx="301257">
                  <c:v>4.1771000000000003E-2</c:v>
                </c:pt>
                <c:pt idx="301258">
                  <c:v>4.1768E-2</c:v>
                </c:pt>
                <c:pt idx="301259">
                  <c:v>4.1765999999999998E-2</c:v>
                </c:pt>
                <c:pt idx="301260">
                  <c:v>4.1764000000000003E-2</c:v>
                </c:pt>
                <c:pt idx="301261">
                  <c:v>4.1762000000000001E-2</c:v>
                </c:pt>
                <c:pt idx="301262">
                  <c:v>4.1759999999999999E-2</c:v>
                </c:pt>
                <c:pt idx="301263">
                  <c:v>4.1758000000000003E-2</c:v>
                </c:pt>
                <c:pt idx="301264">
                  <c:v>4.1756000000000001E-2</c:v>
                </c:pt>
                <c:pt idx="301265">
                  <c:v>4.1753999999999999E-2</c:v>
                </c:pt>
                <c:pt idx="301266">
                  <c:v>4.1752999999999998E-2</c:v>
                </c:pt>
                <c:pt idx="301267">
                  <c:v>4.1751000000000003E-2</c:v>
                </c:pt>
                <c:pt idx="301268">
                  <c:v>4.1749000000000001E-2</c:v>
                </c:pt>
                <c:pt idx="301269">
                  <c:v>4.1746999999999999E-2</c:v>
                </c:pt>
                <c:pt idx="301270">
                  <c:v>4.1745999999999998E-2</c:v>
                </c:pt>
                <c:pt idx="301271">
                  <c:v>4.1744000000000003E-2</c:v>
                </c:pt>
                <c:pt idx="301272">
                  <c:v>4.1743000000000002E-2</c:v>
                </c:pt>
                <c:pt idx="301273">
                  <c:v>4.1741E-2</c:v>
                </c:pt>
                <c:pt idx="301274">
                  <c:v>4.1739999999999999E-2</c:v>
                </c:pt>
                <c:pt idx="301275">
                  <c:v>4.1737999999999997E-2</c:v>
                </c:pt>
                <c:pt idx="301276">
                  <c:v>4.1737000000000003E-2</c:v>
                </c:pt>
                <c:pt idx="301277">
                  <c:v>4.1735000000000001E-2</c:v>
                </c:pt>
                <c:pt idx="301278">
                  <c:v>4.1734E-2</c:v>
                </c:pt>
                <c:pt idx="301279">
                  <c:v>4.1731999999999998E-2</c:v>
                </c:pt>
                <c:pt idx="301280">
                  <c:v>4.1730999999999997E-2</c:v>
                </c:pt>
                <c:pt idx="301281">
                  <c:v>4.1730000000000003E-2</c:v>
                </c:pt>
                <c:pt idx="301282">
                  <c:v>4.1728000000000001E-2</c:v>
                </c:pt>
                <c:pt idx="301283">
                  <c:v>4.1727E-2</c:v>
                </c:pt>
                <c:pt idx="301284">
                  <c:v>4.1725999999999999E-2</c:v>
                </c:pt>
                <c:pt idx="301285">
                  <c:v>4.1723999999999997E-2</c:v>
                </c:pt>
                <c:pt idx="301286">
                  <c:v>4.1723000000000003E-2</c:v>
                </c:pt>
                <c:pt idx="301287">
                  <c:v>4.1722000000000002E-2</c:v>
                </c:pt>
                <c:pt idx="301288">
                  <c:v>4.172E-2</c:v>
                </c:pt>
                <c:pt idx="301289">
                  <c:v>4.1718999999999999E-2</c:v>
                </c:pt>
                <c:pt idx="301290">
                  <c:v>4.1716999999999997E-2</c:v>
                </c:pt>
                <c:pt idx="301291">
                  <c:v>4.1716000000000003E-2</c:v>
                </c:pt>
                <c:pt idx="301292">
                  <c:v>4.1715000000000002E-2</c:v>
                </c:pt>
                <c:pt idx="301293">
                  <c:v>4.1713E-2</c:v>
                </c:pt>
                <c:pt idx="301294">
                  <c:v>4.1711999999999999E-2</c:v>
                </c:pt>
                <c:pt idx="301295">
                  <c:v>4.1710999999999998E-2</c:v>
                </c:pt>
                <c:pt idx="301296">
                  <c:v>4.1709000000000003E-2</c:v>
                </c:pt>
                <c:pt idx="301297">
                  <c:v>4.1708000000000002E-2</c:v>
                </c:pt>
                <c:pt idx="301298">
                  <c:v>4.1707000000000001E-2</c:v>
                </c:pt>
                <c:pt idx="301299">
                  <c:v>4.1704999999999999E-2</c:v>
                </c:pt>
                <c:pt idx="301300">
                  <c:v>4.1703999999999998E-2</c:v>
                </c:pt>
                <c:pt idx="301301">
                  <c:v>4.1702000000000003E-2</c:v>
                </c:pt>
                <c:pt idx="301302">
                  <c:v>4.1701000000000002E-2</c:v>
                </c:pt>
                <c:pt idx="301303">
                  <c:v>4.1699E-2</c:v>
                </c:pt>
                <c:pt idx="301304">
                  <c:v>4.1697999999999999E-2</c:v>
                </c:pt>
                <c:pt idx="301305">
                  <c:v>4.1696999999999998E-2</c:v>
                </c:pt>
                <c:pt idx="301306">
                  <c:v>4.1695000000000003E-2</c:v>
                </c:pt>
                <c:pt idx="301307">
                  <c:v>4.1694000000000002E-2</c:v>
                </c:pt>
                <c:pt idx="301308">
                  <c:v>4.1692E-2</c:v>
                </c:pt>
                <c:pt idx="301309">
                  <c:v>4.1690999999999999E-2</c:v>
                </c:pt>
                <c:pt idx="301310">
                  <c:v>4.1689999999999998E-2</c:v>
                </c:pt>
                <c:pt idx="301311">
                  <c:v>4.1688000000000003E-2</c:v>
                </c:pt>
                <c:pt idx="301312">
                  <c:v>4.1687000000000002E-2</c:v>
                </c:pt>
                <c:pt idx="301313">
                  <c:v>4.1685E-2</c:v>
                </c:pt>
                <c:pt idx="301314">
                  <c:v>4.1683999999999999E-2</c:v>
                </c:pt>
                <c:pt idx="301315">
                  <c:v>4.1681999999999997E-2</c:v>
                </c:pt>
                <c:pt idx="301316">
                  <c:v>4.1681000000000003E-2</c:v>
                </c:pt>
                <c:pt idx="301317">
                  <c:v>4.1680000000000002E-2</c:v>
                </c:pt>
                <c:pt idx="301318">
                  <c:v>4.1678E-2</c:v>
                </c:pt>
                <c:pt idx="301319">
                  <c:v>4.1676999999999999E-2</c:v>
                </c:pt>
                <c:pt idx="301320">
                  <c:v>4.1675999999999998E-2</c:v>
                </c:pt>
                <c:pt idx="301321">
                  <c:v>4.1674999999999997E-2</c:v>
                </c:pt>
                <c:pt idx="301322">
                  <c:v>4.1673000000000002E-2</c:v>
                </c:pt>
                <c:pt idx="301323">
                  <c:v>4.1672000000000001E-2</c:v>
                </c:pt>
                <c:pt idx="301324">
                  <c:v>4.1671E-2</c:v>
                </c:pt>
                <c:pt idx="301325">
                  <c:v>4.1668999999999998E-2</c:v>
                </c:pt>
                <c:pt idx="301326">
                  <c:v>4.1667999999999997E-2</c:v>
                </c:pt>
                <c:pt idx="301327">
                  <c:v>4.1667000000000003E-2</c:v>
                </c:pt>
                <c:pt idx="301328">
                  <c:v>4.1666000000000002E-2</c:v>
                </c:pt>
                <c:pt idx="301329">
                  <c:v>4.1665000000000001E-2</c:v>
                </c:pt>
                <c:pt idx="301330">
                  <c:v>4.1664E-2</c:v>
                </c:pt>
                <c:pt idx="301331">
                  <c:v>4.1662999999999999E-2</c:v>
                </c:pt>
                <c:pt idx="301332">
                  <c:v>4.1661999999999998E-2</c:v>
                </c:pt>
                <c:pt idx="301333">
                  <c:v>4.1660999999999997E-2</c:v>
                </c:pt>
                <c:pt idx="301334">
                  <c:v>4.1660000000000003E-2</c:v>
                </c:pt>
                <c:pt idx="301335">
                  <c:v>4.1659000000000002E-2</c:v>
                </c:pt>
                <c:pt idx="301336">
                  <c:v>4.1658000000000001E-2</c:v>
                </c:pt>
                <c:pt idx="301337">
                  <c:v>4.1657E-2</c:v>
                </c:pt>
                <c:pt idx="301338">
                  <c:v>4.1655999999999999E-2</c:v>
                </c:pt>
                <c:pt idx="301339">
                  <c:v>4.1654999999999998E-2</c:v>
                </c:pt>
                <c:pt idx="301340">
                  <c:v>4.1653999999999997E-2</c:v>
                </c:pt>
                <c:pt idx="301341">
                  <c:v>4.1653000000000003E-2</c:v>
                </c:pt>
                <c:pt idx="301342">
                  <c:v>4.1652000000000002E-2</c:v>
                </c:pt>
                <c:pt idx="301343">
                  <c:v>4.1652000000000002E-2</c:v>
                </c:pt>
                <c:pt idx="301344">
                  <c:v>4.1651000000000001E-2</c:v>
                </c:pt>
                <c:pt idx="301345">
                  <c:v>4.165E-2</c:v>
                </c:pt>
                <c:pt idx="301346">
                  <c:v>4.1648999999999999E-2</c:v>
                </c:pt>
                <c:pt idx="301347">
                  <c:v>4.1647999999999998E-2</c:v>
                </c:pt>
                <c:pt idx="301348">
                  <c:v>4.1647000000000003E-2</c:v>
                </c:pt>
                <c:pt idx="301349">
                  <c:v>4.1647000000000003E-2</c:v>
                </c:pt>
                <c:pt idx="301350">
                  <c:v>4.1646000000000002E-2</c:v>
                </c:pt>
                <c:pt idx="301351">
                  <c:v>4.1645000000000001E-2</c:v>
                </c:pt>
                <c:pt idx="301352">
                  <c:v>4.1644E-2</c:v>
                </c:pt>
                <c:pt idx="301353">
                  <c:v>4.1642999999999999E-2</c:v>
                </c:pt>
                <c:pt idx="301354">
                  <c:v>4.1641999999999998E-2</c:v>
                </c:pt>
                <c:pt idx="301355">
                  <c:v>4.1640999999999997E-2</c:v>
                </c:pt>
                <c:pt idx="301356">
                  <c:v>4.1640999999999997E-2</c:v>
                </c:pt>
                <c:pt idx="301357">
                  <c:v>4.1640000000000003E-2</c:v>
                </c:pt>
                <c:pt idx="301358">
                  <c:v>4.1639000000000002E-2</c:v>
                </c:pt>
                <c:pt idx="301359">
                  <c:v>4.1638000000000001E-2</c:v>
                </c:pt>
                <c:pt idx="301360">
                  <c:v>4.1635999999999999E-2</c:v>
                </c:pt>
                <c:pt idx="301361">
                  <c:v>4.1634999999999998E-2</c:v>
                </c:pt>
                <c:pt idx="301362">
                  <c:v>4.1633999999999997E-2</c:v>
                </c:pt>
                <c:pt idx="301363">
                  <c:v>4.1633000000000003E-2</c:v>
                </c:pt>
                <c:pt idx="301364">
                  <c:v>4.1632000000000002E-2</c:v>
                </c:pt>
                <c:pt idx="301365">
                  <c:v>4.1631000000000001E-2</c:v>
                </c:pt>
                <c:pt idx="301366">
                  <c:v>4.163E-2</c:v>
                </c:pt>
                <c:pt idx="301367">
                  <c:v>4.1627999999999998E-2</c:v>
                </c:pt>
                <c:pt idx="301368">
                  <c:v>4.1626999999999997E-2</c:v>
                </c:pt>
                <c:pt idx="301369">
                  <c:v>4.1626000000000003E-2</c:v>
                </c:pt>
                <c:pt idx="301370">
                  <c:v>4.1625000000000002E-2</c:v>
                </c:pt>
                <c:pt idx="301371">
                  <c:v>4.1623E-2</c:v>
                </c:pt>
                <c:pt idx="301372">
                  <c:v>4.1621999999999999E-2</c:v>
                </c:pt>
                <c:pt idx="301373">
                  <c:v>4.1619999999999997E-2</c:v>
                </c:pt>
                <c:pt idx="301374">
                  <c:v>4.1619000000000003E-2</c:v>
                </c:pt>
                <c:pt idx="301375">
                  <c:v>4.1617000000000001E-2</c:v>
                </c:pt>
                <c:pt idx="301376">
                  <c:v>4.1616E-2</c:v>
                </c:pt>
                <c:pt idx="301377">
                  <c:v>4.1614999999999999E-2</c:v>
                </c:pt>
                <c:pt idx="301378">
                  <c:v>4.1612999999999997E-2</c:v>
                </c:pt>
                <c:pt idx="301379">
                  <c:v>4.1612000000000003E-2</c:v>
                </c:pt>
                <c:pt idx="301380">
                  <c:v>4.1611000000000002E-2</c:v>
                </c:pt>
                <c:pt idx="301381">
                  <c:v>4.1609E-2</c:v>
                </c:pt>
                <c:pt idx="301382">
                  <c:v>4.1607999999999999E-2</c:v>
                </c:pt>
                <c:pt idx="301383">
                  <c:v>4.1605999999999997E-2</c:v>
                </c:pt>
                <c:pt idx="301384">
                  <c:v>4.1605000000000003E-2</c:v>
                </c:pt>
                <c:pt idx="301385">
                  <c:v>4.1604000000000002E-2</c:v>
                </c:pt>
                <c:pt idx="301386">
                  <c:v>4.1602E-2</c:v>
                </c:pt>
                <c:pt idx="301387">
                  <c:v>4.1600999999999999E-2</c:v>
                </c:pt>
                <c:pt idx="301388">
                  <c:v>4.1599999999999998E-2</c:v>
                </c:pt>
                <c:pt idx="301389">
                  <c:v>4.1598999999999997E-2</c:v>
                </c:pt>
                <c:pt idx="301390">
                  <c:v>4.1598000000000003E-2</c:v>
                </c:pt>
                <c:pt idx="301391">
                  <c:v>4.1597000000000002E-2</c:v>
                </c:pt>
                <c:pt idx="301392">
                  <c:v>4.1596000000000001E-2</c:v>
                </c:pt>
                <c:pt idx="301393">
                  <c:v>4.1595E-2</c:v>
                </c:pt>
                <c:pt idx="301394">
                  <c:v>4.1593999999999999E-2</c:v>
                </c:pt>
                <c:pt idx="301395">
                  <c:v>4.1592999999999998E-2</c:v>
                </c:pt>
                <c:pt idx="301396">
                  <c:v>4.1592999999999998E-2</c:v>
                </c:pt>
                <c:pt idx="301397">
                  <c:v>4.1591999999999997E-2</c:v>
                </c:pt>
                <c:pt idx="301398">
                  <c:v>4.1591999999999997E-2</c:v>
                </c:pt>
                <c:pt idx="301399">
                  <c:v>4.1591000000000003E-2</c:v>
                </c:pt>
                <c:pt idx="301400">
                  <c:v>4.1591000000000003E-2</c:v>
                </c:pt>
                <c:pt idx="301401">
                  <c:v>4.1591000000000003E-2</c:v>
                </c:pt>
                <c:pt idx="301402">
                  <c:v>4.1591000000000003E-2</c:v>
                </c:pt>
                <c:pt idx="301403">
                  <c:v>4.1590000000000002E-2</c:v>
                </c:pt>
                <c:pt idx="301404">
                  <c:v>4.1590000000000002E-2</c:v>
                </c:pt>
                <c:pt idx="301405">
                  <c:v>4.1590000000000002E-2</c:v>
                </c:pt>
                <c:pt idx="301406">
                  <c:v>4.1590000000000002E-2</c:v>
                </c:pt>
                <c:pt idx="301407">
                  <c:v>4.1591000000000003E-2</c:v>
                </c:pt>
                <c:pt idx="301408">
                  <c:v>4.1591000000000003E-2</c:v>
                </c:pt>
                <c:pt idx="301409">
                  <c:v>4.1591000000000003E-2</c:v>
                </c:pt>
                <c:pt idx="301410">
                  <c:v>4.1591999999999997E-2</c:v>
                </c:pt>
                <c:pt idx="301411">
                  <c:v>4.1591999999999997E-2</c:v>
                </c:pt>
                <c:pt idx="301412">
                  <c:v>4.1592999999999998E-2</c:v>
                </c:pt>
                <c:pt idx="301413">
                  <c:v>4.1592999999999998E-2</c:v>
                </c:pt>
                <c:pt idx="301414">
                  <c:v>4.1593999999999999E-2</c:v>
                </c:pt>
                <c:pt idx="301415">
                  <c:v>4.1595E-2</c:v>
                </c:pt>
                <c:pt idx="301416">
                  <c:v>4.1596000000000001E-2</c:v>
                </c:pt>
                <c:pt idx="301417">
                  <c:v>4.1596000000000001E-2</c:v>
                </c:pt>
                <c:pt idx="301418">
                  <c:v>4.1597000000000002E-2</c:v>
                </c:pt>
                <c:pt idx="301419">
                  <c:v>4.1598000000000003E-2</c:v>
                </c:pt>
                <c:pt idx="301420">
                  <c:v>4.1598999999999997E-2</c:v>
                </c:pt>
                <c:pt idx="301421">
                  <c:v>4.1599999999999998E-2</c:v>
                </c:pt>
                <c:pt idx="301422">
                  <c:v>4.1600999999999999E-2</c:v>
                </c:pt>
                <c:pt idx="301423">
                  <c:v>4.1602E-2</c:v>
                </c:pt>
                <c:pt idx="301424">
                  <c:v>4.1603000000000001E-2</c:v>
                </c:pt>
                <c:pt idx="301425">
                  <c:v>4.1604000000000002E-2</c:v>
                </c:pt>
                <c:pt idx="301426">
                  <c:v>4.1605000000000003E-2</c:v>
                </c:pt>
                <c:pt idx="301427">
                  <c:v>4.1605999999999997E-2</c:v>
                </c:pt>
                <c:pt idx="301428">
                  <c:v>4.1606999999999998E-2</c:v>
                </c:pt>
                <c:pt idx="301429">
                  <c:v>4.1607999999999999E-2</c:v>
                </c:pt>
                <c:pt idx="301430">
                  <c:v>4.1607999999999999E-2</c:v>
                </c:pt>
                <c:pt idx="301431">
                  <c:v>4.1609E-2</c:v>
                </c:pt>
                <c:pt idx="301432">
                  <c:v>4.1610000000000001E-2</c:v>
                </c:pt>
                <c:pt idx="301433">
                  <c:v>4.1611000000000002E-2</c:v>
                </c:pt>
                <c:pt idx="301434">
                  <c:v>4.1612000000000003E-2</c:v>
                </c:pt>
                <c:pt idx="301435">
                  <c:v>4.1612000000000003E-2</c:v>
                </c:pt>
                <c:pt idx="301436">
                  <c:v>4.1612999999999997E-2</c:v>
                </c:pt>
                <c:pt idx="301437">
                  <c:v>4.1613999999999998E-2</c:v>
                </c:pt>
                <c:pt idx="301438">
                  <c:v>4.1613999999999998E-2</c:v>
                </c:pt>
                <c:pt idx="301439">
                  <c:v>4.1614999999999999E-2</c:v>
                </c:pt>
                <c:pt idx="301440">
                  <c:v>4.1614999999999999E-2</c:v>
                </c:pt>
                <c:pt idx="301441">
                  <c:v>4.1616E-2</c:v>
                </c:pt>
                <c:pt idx="301442">
                  <c:v>4.1616E-2</c:v>
                </c:pt>
                <c:pt idx="301443">
                  <c:v>4.1616E-2</c:v>
                </c:pt>
                <c:pt idx="301444">
                  <c:v>4.1616E-2</c:v>
                </c:pt>
                <c:pt idx="301445">
                  <c:v>4.1616E-2</c:v>
                </c:pt>
                <c:pt idx="301446">
                  <c:v>4.1616E-2</c:v>
                </c:pt>
                <c:pt idx="301447">
                  <c:v>4.1616E-2</c:v>
                </c:pt>
                <c:pt idx="301448">
                  <c:v>4.1616E-2</c:v>
                </c:pt>
                <c:pt idx="301449">
                  <c:v>4.1616E-2</c:v>
                </c:pt>
                <c:pt idx="301450">
                  <c:v>4.1616E-2</c:v>
                </c:pt>
                <c:pt idx="301451">
                  <c:v>4.1614999999999999E-2</c:v>
                </c:pt>
                <c:pt idx="301452">
                  <c:v>4.1614999999999999E-2</c:v>
                </c:pt>
                <c:pt idx="301453">
                  <c:v>4.1613999999999998E-2</c:v>
                </c:pt>
                <c:pt idx="301454">
                  <c:v>4.1612999999999997E-2</c:v>
                </c:pt>
                <c:pt idx="301455">
                  <c:v>4.1612999999999997E-2</c:v>
                </c:pt>
                <c:pt idx="301456">
                  <c:v>4.1612000000000003E-2</c:v>
                </c:pt>
                <c:pt idx="301457">
                  <c:v>4.1611000000000002E-2</c:v>
                </c:pt>
                <c:pt idx="301458">
                  <c:v>4.1610000000000001E-2</c:v>
                </c:pt>
                <c:pt idx="301459">
                  <c:v>4.1609E-2</c:v>
                </c:pt>
                <c:pt idx="301460">
                  <c:v>4.1607999999999999E-2</c:v>
                </c:pt>
                <c:pt idx="301461">
                  <c:v>4.1606999999999998E-2</c:v>
                </c:pt>
                <c:pt idx="301462">
                  <c:v>4.1605999999999997E-2</c:v>
                </c:pt>
                <c:pt idx="301463">
                  <c:v>4.1605000000000003E-2</c:v>
                </c:pt>
                <c:pt idx="301464">
                  <c:v>4.1604000000000002E-2</c:v>
                </c:pt>
                <c:pt idx="301465">
                  <c:v>4.1602E-2</c:v>
                </c:pt>
                <c:pt idx="301466">
                  <c:v>4.1600999999999999E-2</c:v>
                </c:pt>
                <c:pt idx="301467">
                  <c:v>4.1598999999999997E-2</c:v>
                </c:pt>
                <c:pt idx="301468">
                  <c:v>4.1598000000000003E-2</c:v>
                </c:pt>
                <c:pt idx="301469">
                  <c:v>4.1597000000000002E-2</c:v>
                </c:pt>
                <c:pt idx="301470">
                  <c:v>4.1595E-2</c:v>
                </c:pt>
                <c:pt idx="301471">
                  <c:v>4.1593999999999999E-2</c:v>
                </c:pt>
                <c:pt idx="301472">
                  <c:v>4.1591999999999997E-2</c:v>
                </c:pt>
                <c:pt idx="301473">
                  <c:v>4.1591000000000003E-2</c:v>
                </c:pt>
                <c:pt idx="301474">
                  <c:v>4.1589000000000001E-2</c:v>
                </c:pt>
                <c:pt idx="301475">
                  <c:v>4.1588E-2</c:v>
                </c:pt>
                <c:pt idx="301476">
                  <c:v>4.1585999999999998E-2</c:v>
                </c:pt>
                <c:pt idx="301477">
                  <c:v>4.1584000000000003E-2</c:v>
                </c:pt>
                <c:pt idx="301478">
                  <c:v>4.1583000000000002E-2</c:v>
                </c:pt>
                <c:pt idx="301479">
                  <c:v>4.1581E-2</c:v>
                </c:pt>
                <c:pt idx="301480">
                  <c:v>4.1579999999999999E-2</c:v>
                </c:pt>
                <c:pt idx="301481">
                  <c:v>4.1577999999999997E-2</c:v>
                </c:pt>
                <c:pt idx="301482">
                  <c:v>4.1577000000000003E-2</c:v>
                </c:pt>
                <c:pt idx="301483">
                  <c:v>4.1575000000000001E-2</c:v>
                </c:pt>
                <c:pt idx="301484">
                  <c:v>4.1574E-2</c:v>
                </c:pt>
                <c:pt idx="301485">
                  <c:v>4.1571999999999998E-2</c:v>
                </c:pt>
                <c:pt idx="301486">
                  <c:v>4.1570999999999997E-2</c:v>
                </c:pt>
                <c:pt idx="301487">
                  <c:v>4.1569000000000002E-2</c:v>
                </c:pt>
                <c:pt idx="301488">
                  <c:v>4.1568000000000001E-2</c:v>
                </c:pt>
                <c:pt idx="301489">
                  <c:v>4.1567E-2</c:v>
                </c:pt>
                <c:pt idx="301490">
                  <c:v>4.1564999999999998E-2</c:v>
                </c:pt>
                <c:pt idx="301491">
                  <c:v>4.1563999999999997E-2</c:v>
                </c:pt>
                <c:pt idx="301492">
                  <c:v>4.1563000000000003E-2</c:v>
                </c:pt>
                <c:pt idx="301493">
                  <c:v>4.1562000000000002E-2</c:v>
                </c:pt>
                <c:pt idx="301494">
                  <c:v>4.1561000000000001E-2</c:v>
                </c:pt>
                <c:pt idx="301495">
                  <c:v>4.156E-2</c:v>
                </c:pt>
                <c:pt idx="301496">
                  <c:v>4.1558999999999999E-2</c:v>
                </c:pt>
                <c:pt idx="301497">
                  <c:v>4.1557999999999998E-2</c:v>
                </c:pt>
                <c:pt idx="301498">
                  <c:v>4.1556999999999997E-2</c:v>
                </c:pt>
                <c:pt idx="301499">
                  <c:v>4.1556000000000003E-2</c:v>
                </c:pt>
                <c:pt idx="301500">
                  <c:v>4.1555000000000002E-2</c:v>
                </c:pt>
                <c:pt idx="301501">
                  <c:v>4.1555000000000002E-2</c:v>
                </c:pt>
                <c:pt idx="301502">
                  <c:v>4.1554000000000001E-2</c:v>
                </c:pt>
                <c:pt idx="301503">
                  <c:v>4.1553E-2</c:v>
                </c:pt>
                <c:pt idx="301504">
                  <c:v>4.1553E-2</c:v>
                </c:pt>
                <c:pt idx="301505">
                  <c:v>4.1553E-2</c:v>
                </c:pt>
                <c:pt idx="301506">
                  <c:v>4.1551999999999999E-2</c:v>
                </c:pt>
                <c:pt idx="301507">
                  <c:v>4.1551999999999999E-2</c:v>
                </c:pt>
                <c:pt idx="301508">
                  <c:v>4.1551999999999999E-2</c:v>
                </c:pt>
                <c:pt idx="301509">
                  <c:v>4.1550999999999998E-2</c:v>
                </c:pt>
                <c:pt idx="301510">
                  <c:v>4.1550999999999998E-2</c:v>
                </c:pt>
                <c:pt idx="301511">
                  <c:v>4.1550999999999998E-2</c:v>
                </c:pt>
                <c:pt idx="301512">
                  <c:v>4.1550999999999998E-2</c:v>
                </c:pt>
                <c:pt idx="301513">
                  <c:v>4.1550999999999998E-2</c:v>
                </c:pt>
                <c:pt idx="301514">
                  <c:v>4.1550999999999998E-2</c:v>
                </c:pt>
                <c:pt idx="301515">
                  <c:v>4.1550999999999998E-2</c:v>
                </c:pt>
                <c:pt idx="301516">
                  <c:v>4.1550999999999998E-2</c:v>
                </c:pt>
                <c:pt idx="301517">
                  <c:v>4.1550999999999998E-2</c:v>
                </c:pt>
                <c:pt idx="301518">
                  <c:v>4.1550999999999998E-2</c:v>
                </c:pt>
                <c:pt idx="301519">
                  <c:v>4.1550999999999998E-2</c:v>
                </c:pt>
                <c:pt idx="301520">
                  <c:v>4.1551999999999999E-2</c:v>
                </c:pt>
                <c:pt idx="301521">
                  <c:v>4.1551999999999999E-2</c:v>
                </c:pt>
                <c:pt idx="301522">
                  <c:v>4.1551999999999999E-2</c:v>
                </c:pt>
                <c:pt idx="301523">
                  <c:v>4.1551999999999999E-2</c:v>
                </c:pt>
                <c:pt idx="301524">
                  <c:v>4.1553E-2</c:v>
                </c:pt>
                <c:pt idx="301525">
                  <c:v>4.1553E-2</c:v>
                </c:pt>
                <c:pt idx="301526">
                  <c:v>4.1553E-2</c:v>
                </c:pt>
                <c:pt idx="301527">
                  <c:v>4.1554000000000001E-2</c:v>
                </c:pt>
                <c:pt idx="301528">
                  <c:v>4.1554000000000001E-2</c:v>
                </c:pt>
                <c:pt idx="301529">
                  <c:v>4.1555000000000002E-2</c:v>
                </c:pt>
                <c:pt idx="301530">
                  <c:v>4.1555000000000002E-2</c:v>
                </c:pt>
                <c:pt idx="301531">
                  <c:v>4.1556000000000003E-2</c:v>
                </c:pt>
                <c:pt idx="301532">
                  <c:v>4.1556000000000003E-2</c:v>
                </c:pt>
                <c:pt idx="301533">
                  <c:v>4.1556999999999997E-2</c:v>
                </c:pt>
                <c:pt idx="301534">
                  <c:v>4.1556999999999997E-2</c:v>
                </c:pt>
                <c:pt idx="301535">
                  <c:v>4.1557999999999998E-2</c:v>
                </c:pt>
                <c:pt idx="301536">
                  <c:v>4.1557999999999998E-2</c:v>
                </c:pt>
                <c:pt idx="301537">
                  <c:v>4.1558999999999999E-2</c:v>
                </c:pt>
                <c:pt idx="301538">
                  <c:v>4.1558999999999999E-2</c:v>
                </c:pt>
                <c:pt idx="301539">
                  <c:v>4.156E-2</c:v>
                </c:pt>
                <c:pt idx="301540">
                  <c:v>4.1561000000000001E-2</c:v>
                </c:pt>
                <c:pt idx="301541">
                  <c:v>4.1561000000000001E-2</c:v>
                </c:pt>
                <c:pt idx="301542">
                  <c:v>4.1562000000000002E-2</c:v>
                </c:pt>
                <c:pt idx="301543">
                  <c:v>4.1562000000000002E-2</c:v>
                </c:pt>
                <c:pt idx="301544">
                  <c:v>4.1563000000000003E-2</c:v>
                </c:pt>
                <c:pt idx="301545">
                  <c:v>4.1563999999999997E-2</c:v>
                </c:pt>
                <c:pt idx="301546">
                  <c:v>4.1563999999999997E-2</c:v>
                </c:pt>
                <c:pt idx="301547">
                  <c:v>4.1564999999999998E-2</c:v>
                </c:pt>
                <c:pt idx="301548">
                  <c:v>4.1564999999999998E-2</c:v>
                </c:pt>
                <c:pt idx="301549">
                  <c:v>4.1565999999999999E-2</c:v>
                </c:pt>
                <c:pt idx="301550">
                  <c:v>4.1565999999999999E-2</c:v>
                </c:pt>
                <c:pt idx="301551">
                  <c:v>4.1567E-2</c:v>
                </c:pt>
                <c:pt idx="301552">
                  <c:v>4.1568000000000001E-2</c:v>
                </c:pt>
                <c:pt idx="301553">
                  <c:v>4.1568000000000001E-2</c:v>
                </c:pt>
                <c:pt idx="301554">
                  <c:v>4.1569000000000002E-2</c:v>
                </c:pt>
                <c:pt idx="301555">
                  <c:v>4.1570000000000003E-2</c:v>
                </c:pt>
                <c:pt idx="301556">
                  <c:v>4.1570000000000003E-2</c:v>
                </c:pt>
                <c:pt idx="301557">
                  <c:v>4.1570999999999997E-2</c:v>
                </c:pt>
                <c:pt idx="301558">
                  <c:v>4.1571999999999998E-2</c:v>
                </c:pt>
                <c:pt idx="301559">
                  <c:v>4.1571999999999998E-2</c:v>
                </c:pt>
                <c:pt idx="301560">
                  <c:v>4.1572999999999999E-2</c:v>
                </c:pt>
                <c:pt idx="301561">
                  <c:v>4.1572999999999999E-2</c:v>
                </c:pt>
                <c:pt idx="301562">
                  <c:v>4.1574E-2</c:v>
                </c:pt>
                <c:pt idx="301563">
                  <c:v>4.1575000000000001E-2</c:v>
                </c:pt>
                <c:pt idx="301564">
                  <c:v>4.1575000000000001E-2</c:v>
                </c:pt>
                <c:pt idx="301565">
                  <c:v>4.1576000000000002E-2</c:v>
                </c:pt>
                <c:pt idx="301566">
                  <c:v>4.1577000000000003E-2</c:v>
                </c:pt>
                <c:pt idx="301567">
                  <c:v>4.1577999999999997E-2</c:v>
                </c:pt>
                <c:pt idx="301568">
                  <c:v>4.1577999999999997E-2</c:v>
                </c:pt>
                <c:pt idx="301569">
                  <c:v>4.1578999999999998E-2</c:v>
                </c:pt>
                <c:pt idx="301570">
                  <c:v>4.1579999999999999E-2</c:v>
                </c:pt>
                <c:pt idx="301571">
                  <c:v>4.1579999999999999E-2</c:v>
                </c:pt>
                <c:pt idx="301572">
                  <c:v>4.1581E-2</c:v>
                </c:pt>
                <c:pt idx="301573">
                  <c:v>4.1582000000000001E-2</c:v>
                </c:pt>
                <c:pt idx="301574">
                  <c:v>4.1582000000000001E-2</c:v>
                </c:pt>
                <c:pt idx="301575">
                  <c:v>4.1583000000000002E-2</c:v>
                </c:pt>
                <c:pt idx="301576">
                  <c:v>4.1584000000000003E-2</c:v>
                </c:pt>
                <c:pt idx="301577">
                  <c:v>4.1584000000000003E-2</c:v>
                </c:pt>
                <c:pt idx="301578">
                  <c:v>4.1584999999999997E-2</c:v>
                </c:pt>
                <c:pt idx="301579">
                  <c:v>4.1585999999999998E-2</c:v>
                </c:pt>
                <c:pt idx="301580">
                  <c:v>4.1585999999999998E-2</c:v>
                </c:pt>
                <c:pt idx="301581">
                  <c:v>4.1586999999999999E-2</c:v>
                </c:pt>
                <c:pt idx="301582">
                  <c:v>4.1588E-2</c:v>
                </c:pt>
                <c:pt idx="301583">
                  <c:v>4.1588E-2</c:v>
                </c:pt>
                <c:pt idx="301584">
                  <c:v>4.1589000000000001E-2</c:v>
                </c:pt>
                <c:pt idx="301585">
                  <c:v>4.1589000000000001E-2</c:v>
                </c:pt>
                <c:pt idx="301586">
                  <c:v>4.1590000000000002E-2</c:v>
                </c:pt>
                <c:pt idx="301587">
                  <c:v>4.1591000000000003E-2</c:v>
                </c:pt>
                <c:pt idx="301588">
                  <c:v>4.1591000000000003E-2</c:v>
                </c:pt>
                <c:pt idx="301589">
                  <c:v>4.1591999999999997E-2</c:v>
                </c:pt>
                <c:pt idx="301590">
                  <c:v>4.1592999999999998E-2</c:v>
                </c:pt>
                <c:pt idx="301591">
                  <c:v>4.1593999999999999E-2</c:v>
                </c:pt>
                <c:pt idx="301592">
                  <c:v>4.1593999999999999E-2</c:v>
                </c:pt>
                <c:pt idx="301593">
                  <c:v>4.1595E-2</c:v>
                </c:pt>
                <c:pt idx="301594">
                  <c:v>4.1595E-2</c:v>
                </c:pt>
                <c:pt idx="301595">
                  <c:v>4.1596000000000001E-2</c:v>
                </c:pt>
                <c:pt idx="301596">
                  <c:v>4.1597000000000002E-2</c:v>
                </c:pt>
                <c:pt idx="301597">
                  <c:v>4.1597000000000002E-2</c:v>
                </c:pt>
                <c:pt idx="301598">
                  <c:v>4.1598000000000003E-2</c:v>
                </c:pt>
                <c:pt idx="301599">
                  <c:v>4.1598999999999997E-2</c:v>
                </c:pt>
                <c:pt idx="301600">
                  <c:v>4.1598999999999997E-2</c:v>
                </c:pt>
                <c:pt idx="301601">
                  <c:v>4.1599999999999998E-2</c:v>
                </c:pt>
                <c:pt idx="301602">
                  <c:v>4.1600999999999999E-2</c:v>
                </c:pt>
                <c:pt idx="301603">
                  <c:v>4.1600999999999999E-2</c:v>
                </c:pt>
                <c:pt idx="301604">
                  <c:v>4.1602E-2</c:v>
                </c:pt>
                <c:pt idx="301605">
                  <c:v>4.1603000000000001E-2</c:v>
                </c:pt>
                <c:pt idx="301606">
                  <c:v>4.1603000000000001E-2</c:v>
                </c:pt>
                <c:pt idx="301607">
                  <c:v>4.1604000000000002E-2</c:v>
                </c:pt>
                <c:pt idx="301608">
                  <c:v>4.1604000000000002E-2</c:v>
                </c:pt>
                <c:pt idx="301609">
                  <c:v>4.1605000000000003E-2</c:v>
                </c:pt>
                <c:pt idx="301610">
                  <c:v>4.1605000000000003E-2</c:v>
                </c:pt>
                <c:pt idx="301611">
                  <c:v>4.1605999999999997E-2</c:v>
                </c:pt>
                <c:pt idx="301612">
                  <c:v>4.1605999999999997E-2</c:v>
                </c:pt>
                <c:pt idx="301613">
                  <c:v>4.1606999999999998E-2</c:v>
                </c:pt>
                <c:pt idx="301614">
                  <c:v>4.1606999999999998E-2</c:v>
                </c:pt>
                <c:pt idx="301615">
                  <c:v>4.1607999999999999E-2</c:v>
                </c:pt>
                <c:pt idx="301616">
                  <c:v>4.1607999999999999E-2</c:v>
                </c:pt>
                <c:pt idx="301617">
                  <c:v>4.1607999999999999E-2</c:v>
                </c:pt>
                <c:pt idx="301618">
                  <c:v>4.1609E-2</c:v>
                </c:pt>
                <c:pt idx="301619">
                  <c:v>4.1609E-2</c:v>
                </c:pt>
                <c:pt idx="301620">
                  <c:v>4.1609E-2</c:v>
                </c:pt>
                <c:pt idx="301621">
                  <c:v>4.1609E-2</c:v>
                </c:pt>
                <c:pt idx="301622">
                  <c:v>4.1609E-2</c:v>
                </c:pt>
                <c:pt idx="301623">
                  <c:v>4.1609E-2</c:v>
                </c:pt>
                <c:pt idx="301624">
                  <c:v>4.1610000000000001E-2</c:v>
                </c:pt>
                <c:pt idx="301625">
                  <c:v>4.1610000000000001E-2</c:v>
                </c:pt>
                <c:pt idx="301626">
                  <c:v>4.1610000000000001E-2</c:v>
                </c:pt>
                <c:pt idx="301627">
                  <c:v>4.1610000000000001E-2</c:v>
                </c:pt>
                <c:pt idx="301628">
                  <c:v>4.1610000000000001E-2</c:v>
                </c:pt>
                <c:pt idx="301629">
                  <c:v>4.1610000000000001E-2</c:v>
                </c:pt>
                <c:pt idx="301630">
                  <c:v>4.1609E-2</c:v>
                </c:pt>
                <c:pt idx="301631">
                  <c:v>4.1609E-2</c:v>
                </c:pt>
                <c:pt idx="301632">
                  <c:v>4.1609E-2</c:v>
                </c:pt>
                <c:pt idx="301633">
                  <c:v>4.1609E-2</c:v>
                </c:pt>
                <c:pt idx="301634">
                  <c:v>4.1609E-2</c:v>
                </c:pt>
                <c:pt idx="301635">
                  <c:v>4.1607999999999999E-2</c:v>
                </c:pt>
                <c:pt idx="301636">
                  <c:v>4.1607999999999999E-2</c:v>
                </c:pt>
                <c:pt idx="301637">
                  <c:v>4.1607999999999999E-2</c:v>
                </c:pt>
                <c:pt idx="301638">
                  <c:v>4.1607999999999999E-2</c:v>
                </c:pt>
                <c:pt idx="301639">
                  <c:v>4.1606999999999998E-2</c:v>
                </c:pt>
                <c:pt idx="301640">
                  <c:v>4.1606999999999998E-2</c:v>
                </c:pt>
                <c:pt idx="301641">
                  <c:v>4.1606999999999998E-2</c:v>
                </c:pt>
                <c:pt idx="301642">
                  <c:v>4.1605999999999997E-2</c:v>
                </c:pt>
                <c:pt idx="301643">
                  <c:v>4.1605999999999997E-2</c:v>
                </c:pt>
                <c:pt idx="301644">
                  <c:v>4.1605000000000003E-2</c:v>
                </c:pt>
                <c:pt idx="301645">
                  <c:v>4.1605000000000003E-2</c:v>
                </c:pt>
                <c:pt idx="301646">
                  <c:v>4.1605000000000003E-2</c:v>
                </c:pt>
                <c:pt idx="301647">
                  <c:v>4.1604000000000002E-2</c:v>
                </c:pt>
                <c:pt idx="301648">
                  <c:v>4.1604000000000002E-2</c:v>
                </c:pt>
                <c:pt idx="301649">
                  <c:v>4.1604000000000002E-2</c:v>
                </c:pt>
                <c:pt idx="301650">
                  <c:v>4.1603000000000001E-2</c:v>
                </c:pt>
                <c:pt idx="301651">
                  <c:v>4.1603000000000001E-2</c:v>
                </c:pt>
                <c:pt idx="301652">
                  <c:v>4.1603000000000001E-2</c:v>
                </c:pt>
                <c:pt idx="301653">
                  <c:v>4.1602E-2</c:v>
                </c:pt>
                <c:pt idx="301654">
                  <c:v>4.1602E-2</c:v>
                </c:pt>
                <c:pt idx="301655">
                  <c:v>4.1602E-2</c:v>
                </c:pt>
                <c:pt idx="301656">
                  <c:v>4.1600999999999999E-2</c:v>
                </c:pt>
                <c:pt idx="301657">
                  <c:v>4.1600999999999999E-2</c:v>
                </c:pt>
                <c:pt idx="301658">
                  <c:v>4.1600999999999999E-2</c:v>
                </c:pt>
                <c:pt idx="301659">
                  <c:v>4.1600999999999999E-2</c:v>
                </c:pt>
                <c:pt idx="301660">
                  <c:v>4.1600999999999999E-2</c:v>
                </c:pt>
                <c:pt idx="301661">
                  <c:v>4.1600999999999999E-2</c:v>
                </c:pt>
                <c:pt idx="301662">
                  <c:v>4.1600999999999999E-2</c:v>
                </c:pt>
                <c:pt idx="301663">
                  <c:v>4.1600999999999999E-2</c:v>
                </c:pt>
                <c:pt idx="301664">
                  <c:v>4.1600999999999999E-2</c:v>
                </c:pt>
                <c:pt idx="301665">
                  <c:v>4.1600999999999999E-2</c:v>
                </c:pt>
                <c:pt idx="301666">
                  <c:v>4.1600999999999999E-2</c:v>
                </c:pt>
                <c:pt idx="301667">
                  <c:v>4.1600999999999999E-2</c:v>
                </c:pt>
                <c:pt idx="301668">
                  <c:v>4.1602E-2</c:v>
                </c:pt>
                <c:pt idx="301669">
                  <c:v>4.1602E-2</c:v>
                </c:pt>
                <c:pt idx="301670">
                  <c:v>4.1602E-2</c:v>
                </c:pt>
                <c:pt idx="301671">
                  <c:v>4.1603000000000001E-2</c:v>
                </c:pt>
                <c:pt idx="301672">
                  <c:v>4.1603000000000001E-2</c:v>
                </c:pt>
                <c:pt idx="301673">
                  <c:v>4.1604000000000002E-2</c:v>
                </c:pt>
                <c:pt idx="301674">
                  <c:v>4.1604000000000002E-2</c:v>
                </c:pt>
                <c:pt idx="301675">
                  <c:v>4.1605000000000003E-2</c:v>
                </c:pt>
                <c:pt idx="301676">
                  <c:v>4.1605000000000003E-2</c:v>
                </c:pt>
                <c:pt idx="301677">
                  <c:v>4.1605999999999997E-2</c:v>
                </c:pt>
                <c:pt idx="301678">
                  <c:v>4.1605999999999997E-2</c:v>
                </c:pt>
                <c:pt idx="301679">
                  <c:v>4.1606999999999998E-2</c:v>
                </c:pt>
                <c:pt idx="301680">
                  <c:v>4.1606999999999998E-2</c:v>
                </c:pt>
                <c:pt idx="301681">
                  <c:v>4.1607999999999999E-2</c:v>
                </c:pt>
                <c:pt idx="301682">
                  <c:v>4.1609E-2</c:v>
                </c:pt>
                <c:pt idx="301683">
                  <c:v>4.1610000000000001E-2</c:v>
                </c:pt>
                <c:pt idx="301684">
                  <c:v>4.1611000000000002E-2</c:v>
                </c:pt>
                <c:pt idx="301685">
                  <c:v>4.1612000000000003E-2</c:v>
                </c:pt>
                <c:pt idx="301686">
                  <c:v>4.1612000000000003E-2</c:v>
                </c:pt>
                <c:pt idx="301687">
                  <c:v>4.1612999999999997E-2</c:v>
                </c:pt>
                <c:pt idx="301688">
                  <c:v>4.1613999999999998E-2</c:v>
                </c:pt>
                <c:pt idx="301689">
                  <c:v>4.1614999999999999E-2</c:v>
                </c:pt>
                <c:pt idx="301690">
                  <c:v>4.1616E-2</c:v>
                </c:pt>
                <c:pt idx="301691">
                  <c:v>4.1617000000000001E-2</c:v>
                </c:pt>
                <c:pt idx="301692">
                  <c:v>4.1618000000000002E-2</c:v>
                </c:pt>
                <c:pt idx="301693">
                  <c:v>4.1619000000000003E-2</c:v>
                </c:pt>
                <c:pt idx="301694">
                  <c:v>4.1619999999999997E-2</c:v>
                </c:pt>
                <c:pt idx="301695">
                  <c:v>4.1620999999999998E-2</c:v>
                </c:pt>
                <c:pt idx="301696">
                  <c:v>4.1621999999999999E-2</c:v>
                </c:pt>
                <c:pt idx="301697">
                  <c:v>4.1623E-2</c:v>
                </c:pt>
                <c:pt idx="301698">
                  <c:v>4.1624000000000001E-2</c:v>
                </c:pt>
                <c:pt idx="301699">
                  <c:v>4.1625000000000002E-2</c:v>
                </c:pt>
                <c:pt idx="301700">
                  <c:v>4.1625000000000002E-2</c:v>
                </c:pt>
                <c:pt idx="301701">
                  <c:v>4.1626000000000003E-2</c:v>
                </c:pt>
                <c:pt idx="301702">
                  <c:v>4.1626999999999997E-2</c:v>
                </c:pt>
                <c:pt idx="301703">
                  <c:v>4.1627999999999998E-2</c:v>
                </c:pt>
                <c:pt idx="301704">
                  <c:v>4.1628999999999999E-2</c:v>
                </c:pt>
                <c:pt idx="301705">
                  <c:v>4.163E-2</c:v>
                </c:pt>
                <c:pt idx="301706">
                  <c:v>4.1631000000000001E-2</c:v>
                </c:pt>
                <c:pt idx="301707">
                  <c:v>4.1632000000000002E-2</c:v>
                </c:pt>
                <c:pt idx="301708">
                  <c:v>4.1633000000000003E-2</c:v>
                </c:pt>
                <c:pt idx="301709">
                  <c:v>4.1633999999999997E-2</c:v>
                </c:pt>
                <c:pt idx="301710">
                  <c:v>4.1634999999999998E-2</c:v>
                </c:pt>
                <c:pt idx="301711">
                  <c:v>4.1634999999999998E-2</c:v>
                </c:pt>
                <c:pt idx="301712">
                  <c:v>4.1635999999999999E-2</c:v>
                </c:pt>
                <c:pt idx="301713">
                  <c:v>4.1637E-2</c:v>
                </c:pt>
                <c:pt idx="301714">
                  <c:v>4.1637E-2</c:v>
                </c:pt>
                <c:pt idx="301715">
                  <c:v>4.1638000000000001E-2</c:v>
                </c:pt>
                <c:pt idx="301716">
                  <c:v>4.1639000000000002E-2</c:v>
                </c:pt>
                <c:pt idx="301717">
                  <c:v>4.1639000000000002E-2</c:v>
                </c:pt>
                <c:pt idx="301718">
                  <c:v>4.1640000000000003E-2</c:v>
                </c:pt>
                <c:pt idx="301719">
                  <c:v>4.1640000000000003E-2</c:v>
                </c:pt>
                <c:pt idx="301720">
                  <c:v>4.1640999999999997E-2</c:v>
                </c:pt>
                <c:pt idx="301721">
                  <c:v>4.1640999999999997E-2</c:v>
                </c:pt>
                <c:pt idx="301722">
                  <c:v>4.1640999999999997E-2</c:v>
                </c:pt>
                <c:pt idx="301723">
                  <c:v>4.1641999999999998E-2</c:v>
                </c:pt>
                <c:pt idx="301724">
                  <c:v>4.1641999999999998E-2</c:v>
                </c:pt>
                <c:pt idx="301725">
                  <c:v>4.1641999999999998E-2</c:v>
                </c:pt>
                <c:pt idx="301726">
                  <c:v>4.1641999999999998E-2</c:v>
                </c:pt>
                <c:pt idx="301727">
                  <c:v>4.1641999999999998E-2</c:v>
                </c:pt>
                <c:pt idx="301728">
                  <c:v>4.1640999999999997E-2</c:v>
                </c:pt>
                <c:pt idx="301729">
                  <c:v>4.1640999999999997E-2</c:v>
                </c:pt>
                <c:pt idx="301730">
                  <c:v>4.1640999999999997E-2</c:v>
                </c:pt>
                <c:pt idx="301731">
                  <c:v>4.1640999999999997E-2</c:v>
                </c:pt>
                <c:pt idx="301732">
                  <c:v>4.1640999999999997E-2</c:v>
                </c:pt>
                <c:pt idx="301733">
                  <c:v>4.1640000000000003E-2</c:v>
                </c:pt>
                <c:pt idx="301734">
                  <c:v>4.1640000000000003E-2</c:v>
                </c:pt>
                <c:pt idx="301735">
                  <c:v>4.1639000000000002E-2</c:v>
                </c:pt>
                <c:pt idx="301736">
                  <c:v>4.1638000000000001E-2</c:v>
                </c:pt>
                <c:pt idx="301737">
                  <c:v>4.1637E-2</c:v>
                </c:pt>
                <c:pt idx="301738">
                  <c:v>4.1637E-2</c:v>
                </c:pt>
                <c:pt idx="301739">
                  <c:v>4.1635999999999999E-2</c:v>
                </c:pt>
                <c:pt idx="301740">
                  <c:v>4.1634999999999998E-2</c:v>
                </c:pt>
                <c:pt idx="301741">
                  <c:v>4.1633999999999997E-2</c:v>
                </c:pt>
                <c:pt idx="301742">
                  <c:v>4.1633000000000003E-2</c:v>
                </c:pt>
                <c:pt idx="301743">
                  <c:v>4.1632000000000002E-2</c:v>
                </c:pt>
                <c:pt idx="301744">
                  <c:v>4.1631000000000001E-2</c:v>
                </c:pt>
                <c:pt idx="301745">
                  <c:v>4.1628999999999999E-2</c:v>
                </c:pt>
                <c:pt idx="301746">
                  <c:v>4.1627999999999998E-2</c:v>
                </c:pt>
                <c:pt idx="301747">
                  <c:v>4.1626999999999997E-2</c:v>
                </c:pt>
                <c:pt idx="301748">
                  <c:v>4.1625000000000002E-2</c:v>
                </c:pt>
                <c:pt idx="301749">
                  <c:v>4.1624000000000001E-2</c:v>
                </c:pt>
                <c:pt idx="301750">
                  <c:v>4.1621999999999999E-2</c:v>
                </c:pt>
                <c:pt idx="301751">
                  <c:v>4.1619999999999997E-2</c:v>
                </c:pt>
                <c:pt idx="301752">
                  <c:v>4.1619000000000003E-2</c:v>
                </c:pt>
                <c:pt idx="301753">
                  <c:v>4.1617000000000001E-2</c:v>
                </c:pt>
                <c:pt idx="301754">
                  <c:v>4.1614999999999999E-2</c:v>
                </c:pt>
                <c:pt idx="301755">
                  <c:v>4.1613999999999998E-2</c:v>
                </c:pt>
                <c:pt idx="301756">
                  <c:v>4.1612000000000003E-2</c:v>
                </c:pt>
                <c:pt idx="301757">
                  <c:v>4.1610000000000001E-2</c:v>
                </c:pt>
                <c:pt idx="301758">
                  <c:v>4.1607999999999999E-2</c:v>
                </c:pt>
                <c:pt idx="301759">
                  <c:v>4.1605999999999997E-2</c:v>
                </c:pt>
                <c:pt idx="301760">
                  <c:v>4.1604000000000002E-2</c:v>
                </c:pt>
                <c:pt idx="301761">
                  <c:v>4.1602E-2</c:v>
                </c:pt>
                <c:pt idx="301762">
                  <c:v>4.1599999999999998E-2</c:v>
                </c:pt>
                <c:pt idx="301763">
                  <c:v>4.1598000000000003E-2</c:v>
                </c:pt>
                <c:pt idx="301764">
                  <c:v>4.1596000000000001E-2</c:v>
                </c:pt>
                <c:pt idx="301765">
                  <c:v>4.1592999999999998E-2</c:v>
                </c:pt>
                <c:pt idx="301766">
                  <c:v>4.1591000000000003E-2</c:v>
                </c:pt>
                <c:pt idx="301767">
                  <c:v>4.1589000000000001E-2</c:v>
                </c:pt>
                <c:pt idx="301768">
                  <c:v>4.1586999999999999E-2</c:v>
                </c:pt>
                <c:pt idx="301769">
                  <c:v>4.1584999999999997E-2</c:v>
                </c:pt>
                <c:pt idx="301770">
                  <c:v>4.1583000000000002E-2</c:v>
                </c:pt>
                <c:pt idx="301771">
                  <c:v>4.1579999999999999E-2</c:v>
                </c:pt>
                <c:pt idx="301772">
                  <c:v>4.1577999999999997E-2</c:v>
                </c:pt>
                <c:pt idx="301773">
                  <c:v>4.1576000000000002E-2</c:v>
                </c:pt>
                <c:pt idx="301774">
                  <c:v>4.1574E-2</c:v>
                </c:pt>
                <c:pt idx="301775">
                  <c:v>4.1571999999999998E-2</c:v>
                </c:pt>
                <c:pt idx="301776">
                  <c:v>4.1569000000000002E-2</c:v>
                </c:pt>
                <c:pt idx="301777">
                  <c:v>4.1567E-2</c:v>
                </c:pt>
                <c:pt idx="301778">
                  <c:v>4.1564999999999998E-2</c:v>
                </c:pt>
                <c:pt idx="301779">
                  <c:v>4.1563000000000003E-2</c:v>
                </c:pt>
                <c:pt idx="301780">
                  <c:v>4.1561000000000001E-2</c:v>
                </c:pt>
                <c:pt idx="301781">
                  <c:v>4.1558999999999999E-2</c:v>
                </c:pt>
                <c:pt idx="301782">
                  <c:v>4.1556999999999997E-2</c:v>
                </c:pt>
                <c:pt idx="301783">
                  <c:v>4.1555000000000002E-2</c:v>
                </c:pt>
                <c:pt idx="301784">
                  <c:v>4.1553E-2</c:v>
                </c:pt>
                <c:pt idx="301785">
                  <c:v>4.1550999999999998E-2</c:v>
                </c:pt>
                <c:pt idx="301786">
                  <c:v>4.1549000000000003E-2</c:v>
                </c:pt>
                <c:pt idx="301787">
                  <c:v>4.1547000000000001E-2</c:v>
                </c:pt>
                <c:pt idx="301788">
                  <c:v>4.1544999999999999E-2</c:v>
                </c:pt>
                <c:pt idx="301789">
                  <c:v>4.1542999999999997E-2</c:v>
                </c:pt>
                <c:pt idx="301790">
                  <c:v>4.1542000000000003E-2</c:v>
                </c:pt>
                <c:pt idx="301791">
                  <c:v>4.1540000000000001E-2</c:v>
                </c:pt>
                <c:pt idx="301792">
                  <c:v>4.1539E-2</c:v>
                </c:pt>
                <c:pt idx="301793">
                  <c:v>4.1536999999999998E-2</c:v>
                </c:pt>
                <c:pt idx="301794">
                  <c:v>4.1535999999999997E-2</c:v>
                </c:pt>
                <c:pt idx="301795">
                  <c:v>4.1534000000000001E-2</c:v>
                </c:pt>
                <c:pt idx="301796">
                  <c:v>4.1533E-2</c:v>
                </c:pt>
                <c:pt idx="301797">
                  <c:v>4.1530999999999998E-2</c:v>
                </c:pt>
                <c:pt idx="301798">
                  <c:v>4.1529999999999997E-2</c:v>
                </c:pt>
                <c:pt idx="301799">
                  <c:v>4.1529000000000003E-2</c:v>
                </c:pt>
                <c:pt idx="301800">
                  <c:v>4.1528000000000002E-2</c:v>
                </c:pt>
                <c:pt idx="301801">
                  <c:v>4.1528000000000002E-2</c:v>
                </c:pt>
                <c:pt idx="301802">
                  <c:v>4.1527000000000001E-2</c:v>
                </c:pt>
                <c:pt idx="301803">
                  <c:v>4.1526E-2</c:v>
                </c:pt>
                <c:pt idx="301804">
                  <c:v>4.1526E-2</c:v>
                </c:pt>
                <c:pt idx="301805">
                  <c:v>4.1524999999999999E-2</c:v>
                </c:pt>
                <c:pt idx="301806">
                  <c:v>4.1524999999999999E-2</c:v>
                </c:pt>
                <c:pt idx="301807">
                  <c:v>4.1523999999999998E-2</c:v>
                </c:pt>
                <c:pt idx="301808">
                  <c:v>4.1523999999999998E-2</c:v>
                </c:pt>
                <c:pt idx="301809">
                  <c:v>4.1523999999999998E-2</c:v>
                </c:pt>
                <c:pt idx="301810">
                  <c:v>4.1523999999999998E-2</c:v>
                </c:pt>
                <c:pt idx="301811">
                  <c:v>4.1523999999999998E-2</c:v>
                </c:pt>
                <c:pt idx="301812">
                  <c:v>4.1523999999999998E-2</c:v>
                </c:pt>
                <c:pt idx="301813">
                  <c:v>4.1524999999999999E-2</c:v>
                </c:pt>
                <c:pt idx="301814">
                  <c:v>4.1524999999999999E-2</c:v>
                </c:pt>
                <c:pt idx="301815">
                  <c:v>4.1526E-2</c:v>
                </c:pt>
                <c:pt idx="301816">
                  <c:v>4.1526E-2</c:v>
                </c:pt>
                <c:pt idx="301817">
                  <c:v>4.1527000000000001E-2</c:v>
                </c:pt>
                <c:pt idx="301818">
                  <c:v>4.1528000000000002E-2</c:v>
                </c:pt>
                <c:pt idx="301819">
                  <c:v>4.1529000000000003E-2</c:v>
                </c:pt>
                <c:pt idx="301820">
                  <c:v>4.1529999999999997E-2</c:v>
                </c:pt>
                <c:pt idx="301821">
                  <c:v>4.1530999999999998E-2</c:v>
                </c:pt>
                <c:pt idx="301822">
                  <c:v>4.1531999999999999E-2</c:v>
                </c:pt>
                <c:pt idx="301823">
                  <c:v>4.1533E-2</c:v>
                </c:pt>
                <c:pt idx="301824">
                  <c:v>4.1534000000000001E-2</c:v>
                </c:pt>
                <c:pt idx="301825">
                  <c:v>4.1535999999999997E-2</c:v>
                </c:pt>
                <c:pt idx="301826">
                  <c:v>4.1536999999999998E-2</c:v>
                </c:pt>
                <c:pt idx="301827">
                  <c:v>4.1539E-2</c:v>
                </c:pt>
                <c:pt idx="301828">
                  <c:v>4.1540000000000001E-2</c:v>
                </c:pt>
                <c:pt idx="301829">
                  <c:v>4.1542000000000003E-2</c:v>
                </c:pt>
                <c:pt idx="301830">
                  <c:v>4.1542999999999997E-2</c:v>
                </c:pt>
                <c:pt idx="301831">
                  <c:v>4.1544999999999999E-2</c:v>
                </c:pt>
                <c:pt idx="301832">
                  <c:v>4.1546E-2</c:v>
                </c:pt>
                <c:pt idx="301833">
                  <c:v>4.1548000000000002E-2</c:v>
                </c:pt>
                <c:pt idx="301834">
                  <c:v>4.1549999999999997E-2</c:v>
                </c:pt>
                <c:pt idx="301835">
                  <c:v>4.1551999999999999E-2</c:v>
                </c:pt>
                <c:pt idx="301836">
                  <c:v>4.1554000000000001E-2</c:v>
                </c:pt>
                <c:pt idx="301837">
                  <c:v>4.1555000000000002E-2</c:v>
                </c:pt>
                <c:pt idx="301838">
                  <c:v>4.1556999999999997E-2</c:v>
                </c:pt>
                <c:pt idx="301839">
                  <c:v>4.1558999999999999E-2</c:v>
                </c:pt>
                <c:pt idx="301840">
                  <c:v>4.1561000000000001E-2</c:v>
                </c:pt>
                <c:pt idx="301841">
                  <c:v>4.1563000000000003E-2</c:v>
                </c:pt>
                <c:pt idx="301842">
                  <c:v>4.1563999999999997E-2</c:v>
                </c:pt>
                <c:pt idx="301843">
                  <c:v>4.1565999999999999E-2</c:v>
                </c:pt>
                <c:pt idx="301844">
                  <c:v>4.1568000000000001E-2</c:v>
                </c:pt>
                <c:pt idx="301845">
                  <c:v>4.1570000000000003E-2</c:v>
                </c:pt>
                <c:pt idx="301846">
                  <c:v>4.1571999999999998E-2</c:v>
                </c:pt>
                <c:pt idx="301847">
                  <c:v>4.1572999999999999E-2</c:v>
                </c:pt>
                <c:pt idx="301848">
                  <c:v>4.1575000000000001E-2</c:v>
                </c:pt>
                <c:pt idx="301849">
                  <c:v>4.1577000000000003E-2</c:v>
                </c:pt>
                <c:pt idx="301850">
                  <c:v>4.1578999999999998E-2</c:v>
                </c:pt>
                <c:pt idx="301851">
                  <c:v>4.1579999999999999E-2</c:v>
                </c:pt>
                <c:pt idx="301852">
                  <c:v>4.1582000000000001E-2</c:v>
                </c:pt>
                <c:pt idx="301853">
                  <c:v>4.1583000000000002E-2</c:v>
                </c:pt>
                <c:pt idx="301854">
                  <c:v>4.1584999999999997E-2</c:v>
                </c:pt>
                <c:pt idx="301855">
                  <c:v>4.1585999999999998E-2</c:v>
                </c:pt>
                <c:pt idx="301856">
                  <c:v>4.1586999999999999E-2</c:v>
                </c:pt>
                <c:pt idx="301857">
                  <c:v>4.1589000000000001E-2</c:v>
                </c:pt>
                <c:pt idx="301858">
                  <c:v>4.1590000000000002E-2</c:v>
                </c:pt>
                <c:pt idx="301859">
                  <c:v>4.1591000000000003E-2</c:v>
                </c:pt>
                <c:pt idx="301860">
                  <c:v>4.1592999999999998E-2</c:v>
                </c:pt>
                <c:pt idx="301861">
                  <c:v>4.1593999999999999E-2</c:v>
                </c:pt>
                <c:pt idx="301862">
                  <c:v>4.1595E-2</c:v>
                </c:pt>
                <c:pt idx="301863">
                  <c:v>4.1596000000000001E-2</c:v>
                </c:pt>
                <c:pt idx="301864">
                  <c:v>4.1597000000000002E-2</c:v>
                </c:pt>
                <c:pt idx="301865">
                  <c:v>4.1598000000000003E-2</c:v>
                </c:pt>
                <c:pt idx="301866">
                  <c:v>4.1598000000000003E-2</c:v>
                </c:pt>
                <c:pt idx="301867">
                  <c:v>4.1598999999999997E-2</c:v>
                </c:pt>
                <c:pt idx="301868">
                  <c:v>4.1599999999999998E-2</c:v>
                </c:pt>
                <c:pt idx="301869">
                  <c:v>4.1600999999999999E-2</c:v>
                </c:pt>
                <c:pt idx="301870">
                  <c:v>4.1600999999999999E-2</c:v>
                </c:pt>
                <c:pt idx="301871">
                  <c:v>4.1602E-2</c:v>
                </c:pt>
                <c:pt idx="301872">
                  <c:v>4.1602E-2</c:v>
                </c:pt>
                <c:pt idx="301873">
                  <c:v>4.1603000000000001E-2</c:v>
                </c:pt>
                <c:pt idx="301874">
                  <c:v>4.1603000000000001E-2</c:v>
                </c:pt>
                <c:pt idx="301875">
                  <c:v>4.1603000000000001E-2</c:v>
                </c:pt>
                <c:pt idx="301876">
                  <c:v>4.1603000000000001E-2</c:v>
                </c:pt>
                <c:pt idx="301877">
                  <c:v>4.1603000000000001E-2</c:v>
                </c:pt>
                <c:pt idx="301878">
                  <c:v>4.1603000000000001E-2</c:v>
                </c:pt>
                <c:pt idx="301879">
                  <c:v>4.1603000000000001E-2</c:v>
                </c:pt>
                <c:pt idx="301880">
                  <c:v>4.1603000000000001E-2</c:v>
                </c:pt>
                <c:pt idx="301881">
                  <c:v>4.1603000000000001E-2</c:v>
                </c:pt>
                <c:pt idx="301882">
                  <c:v>4.1603000000000001E-2</c:v>
                </c:pt>
                <c:pt idx="301883">
                  <c:v>4.1603000000000001E-2</c:v>
                </c:pt>
                <c:pt idx="301884">
                  <c:v>4.1603000000000001E-2</c:v>
                </c:pt>
                <c:pt idx="301885">
                  <c:v>4.1602E-2</c:v>
                </c:pt>
                <c:pt idx="301886">
                  <c:v>4.1602E-2</c:v>
                </c:pt>
                <c:pt idx="301887">
                  <c:v>4.1600999999999999E-2</c:v>
                </c:pt>
                <c:pt idx="301888">
                  <c:v>4.1599999999999998E-2</c:v>
                </c:pt>
                <c:pt idx="301889">
                  <c:v>4.1599999999999998E-2</c:v>
                </c:pt>
                <c:pt idx="301890">
                  <c:v>4.1598999999999997E-2</c:v>
                </c:pt>
                <c:pt idx="301891">
                  <c:v>4.1598000000000003E-2</c:v>
                </c:pt>
                <c:pt idx="301892">
                  <c:v>4.1597000000000002E-2</c:v>
                </c:pt>
                <c:pt idx="301893">
                  <c:v>4.1596000000000001E-2</c:v>
                </c:pt>
                <c:pt idx="301894">
                  <c:v>4.1596000000000001E-2</c:v>
                </c:pt>
                <c:pt idx="301895">
                  <c:v>4.1595E-2</c:v>
                </c:pt>
                <c:pt idx="301896">
                  <c:v>4.1593999999999999E-2</c:v>
                </c:pt>
                <c:pt idx="301897">
                  <c:v>4.1592999999999998E-2</c:v>
                </c:pt>
                <c:pt idx="301898">
                  <c:v>4.1591000000000003E-2</c:v>
                </c:pt>
                <c:pt idx="301899">
                  <c:v>4.1590000000000002E-2</c:v>
                </c:pt>
                <c:pt idx="301900">
                  <c:v>4.1589000000000001E-2</c:v>
                </c:pt>
                <c:pt idx="301901">
                  <c:v>4.1586999999999999E-2</c:v>
                </c:pt>
                <c:pt idx="301902">
                  <c:v>4.1585999999999998E-2</c:v>
                </c:pt>
                <c:pt idx="301903">
                  <c:v>4.1584000000000003E-2</c:v>
                </c:pt>
                <c:pt idx="301904">
                  <c:v>4.1583000000000002E-2</c:v>
                </c:pt>
                <c:pt idx="301905">
                  <c:v>4.1581E-2</c:v>
                </c:pt>
                <c:pt idx="301906">
                  <c:v>4.1579999999999999E-2</c:v>
                </c:pt>
                <c:pt idx="301907">
                  <c:v>4.1577999999999997E-2</c:v>
                </c:pt>
                <c:pt idx="301908">
                  <c:v>4.1576000000000002E-2</c:v>
                </c:pt>
                <c:pt idx="301909">
                  <c:v>4.1575000000000001E-2</c:v>
                </c:pt>
                <c:pt idx="301910">
                  <c:v>4.1572999999999999E-2</c:v>
                </c:pt>
                <c:pt idx="301911">
                  <c:v>4.1570999999999997E-2</c:v>
                </c:pt>
                <c:pt idx="301912">
                  <c:v>4.1569000000000002E-2</c:v>
                </c:pt>
                <c:pt idx="301913">
                  <c:v>4.1567E-2</c:v>
                </c:pt>
                <c:pt idx="301914">
                  <c:v>4.1563999999999997E-2</c:v>
                </c:pt>
                <c:pt idx="301915">
                  <c:v>4.1562000000000002E-2</c:v>
                </c:pt>
                <c:pt idx="301916">
                  <c:v>4.156E-2</c:v>
                </c:pt>
                <c:pt idx="301917">
                  <c:v>4.1557999999999998E-2</c:v>
                </c:pt>
                <c:pt idx="301918">
                  <c:v>4.1555000000000002E-2</c:v>
                </c:pt>
                <c:pt idx="301919">
                  <c:v>4.1553E-2</c:v>
                </c:pt>
                <c:pt idx="301920">
                  <c:v>4.1549999999999997E-2</c:v>
                </c:pt>
                <c:pt idx="301921">
                  <c:v>4.1548000000000002E-2</c:v>
                </c:pt>
                <c:pt idx="301922">
                  <c:v>4.1544999999999999E-2</c:v>
                </c:pt>
                <c:pt idx="301923">
                  <c:v>4.1542000000000003E-2</c:v>
                </c:pt>
                <c:pt idx="301924">
                  <c:v>4.1539E-2</c:v>
                </c:pt>
                <c:pt idx="301925">
                  <c:v>4.1535999999999997E-2</c:v>
                </c:pt>
                <c:pt idx="301926">
                  <c:v>4.1533E-2</c:v>
                </c:pt>
                <c:pt idx="301927">
                  <c:v>4.1529999999999997E-2</c:v>
                </c:pt>
                <c:pt idx="301928">
                  <c:v>4.1528000000000002E-2</c:v>
                </c:pt>
                <c:pt idx="301929">
                  <c:v>4.1524999999999999E-2</c:v>
                </c:pt>
                <c:pt idx="301930">
                  <c:v>4.1522000000000003E-2</c:v>
                </c:pt>
                <c:pt idx="301931">
                  <c:v>4.1519E-2</c:v>
                </c:pt>
                <c:pt idx="301932">
                  <c:v>4.1515999999999997E-2</c:v>
                </c:pt>
                <c:pt idx="301933">
                  <c:v>4.1512E-2</c:v>
                </c:pt>
                <c:pt idx="301934">
                  <c:v>4.1508999999999997E-2</c:v>
                </c:pt>
                <c:pt idx="301935">
                  <c:v>4.1506000000000001E-2</c:v>
                </c:pt>
                <c:pt idx="301936">
                  <c:v>4.1502999999999998E-2</c:v>
                </c:pt>
                <c:pt idx="301937">
                  <c:v>4.1500000000000002E-2</c:v>
                </c:pt>
                <c:pt idx="301938">
                  <c:v>4.1496999999999999E-2</c:v>
                </c:pt>
                <c:pt idx="301939">
                  <c:v>4.1494000000000003E-2</c:v>
                </c:pt>
                <c:pt idx="301940">
                  <c:v>4.1491E-2</c:v>
                </c:pt>
                <c:pt idx="301941">
                  <c:v>4.1487999999999997E-2</c:v>
                </c:pt>
                <c:pt idx="301942">
                  <c:v>4.1485000000000001E-2</c:v>
                </c:pt>
                <c:pt idx="301943">
                  <c:v>4.1481999999999998E-2</c:v>
                </c:pt>
                <c:pt idx="301944">
                  <c:v>4.1479000000000002E-2</c:v>
                </c:pt>
                <c:pt idx="301945">
                  <c:v>4.1475999999999999E-2</c:v>
                </c:pt>
                <c:pt idx="301946">
                  <c:v>4.1473000000000003E-2</c:v>
                </c:pt>
                <c:pt idx="301947">
                  <c:v>4.147E-2</c:v>
                </c:pt>
                <c:pt idx="301948">
                  <c:v>4.1466999999999997E-2</c:v>
                </c:pt>
                <c:pt idx="301949">
                  <c:v>4.1465000000000002E-2</c:v>
                </c:pt>
                <c:pt idx="301950">
                  <c:v>4.1461999999999999E-2</c:v>
                </c:pt>
                <c:pt idx="301951">
                  <c:v>4.1459999999999997E-2</c:v>
                </c:pt>
                <c:pt idx="301952">
                  <c:v>4.1457000000000001E-2</c:v>
                </c:pt>
                <c:pt idx="301953">
                  <c:v>4.1454999999999999E-2</c:v>
                </c:pt>
                <c:pt idx="301954">
                  <c:v>4.1452999999999997E-2</c:v>
                </c:pt>
                <c:pt idx="301955">
                  <c:v>4.1450000000000001E-2</c:v>
                </c:pt>
                <c:pt idx="301956">
                  <c:v>4.1447999999999999E-2</c:v>
                </c:pt>
                <c:pt idx="301957">
                  <c:v>4.1445999999999997E-2</c:v>
                </c:pt>
                <c:pt idx="301958">
                  <c:v>4.1444000000000002E-2</c:v>
                </c:pt>
                <c:pt idx="301959">
                  <c:v>4.1442E-2</c:v>
                </c:pt>
                <c:pt idx="301960">
                  <c:v>4.1439999999999998E-2</c:v>
                </c:pt>
                <c:pt idx="301961">
                  <c:v>4.1438000000000003E-2</c:v>
                </c:pt>
                <c:pt idx="301962">
                  <c:v>4.1437000000000002E-2</c:v>
                </c:pt>
                <c:pt idx="301963">
                  <c:v>4.1435E-2</c:v>
                </c:pt>
                <c:pt idx="301964">
                  <c:v>4.1433999999999999E-2</c:v>
                </c:pt>
                <c:pt idx="301965">
                  <c:v>4.1431999999999997E-2</c:v>
                </c:pt>
                <c:pt idx="301966">
                  <c:v>4.1431000000000003E-2</c:v>
                </c:pt>
                <c:pt idx="301967">
                  <c:v>4.1430000000000002E-2</c:v>
                </c:pt>
                <c:pt idx="301968">
                  <c:v>4.1428E-2</c:v>
                </c:pt>
                <c:pt idx="301969">
                  <c:v>4.1426999999999999E-2</c:v>
                </c:pt>
                <c:pt idx="301970">
                  <c:v>4.1425999999999998E-2</c:v>
                </c:pt>
                <c:pt idx="301971">
                  <c:v>4.1424999999999997E-2</c:v>
                </c:pt>
                <c:pt idx="301972">
                  <c:v>4.1424000000000002E-2</c:v>
                </c:pt>
                <c:pt idx="301973">
                  <c:v>4.1423000000000001E-2</c:v>
                </c:pt>
                <c:pt idx="301974">
                  <c:v>4.1422E-2</c:v>
                </c:pt>
                <c:pt idx="301975">
                  <c:v>4.1422E-2</c:v>
                </c:pt>
                <c:pt idx="301976">
                  <c:v>4.1420999999999999E-2</c:v>
                </c:pt>
                <c:pt idx="301977">
                  <c:v>4.1420999999999999E-2</c:v>
                </c:pt>
                <c:pt idx="301978">
                  <c:v>4.1419999999999998E-2</c:v>
                </c:pt>
                <c:pt idx="301979">
                  <c:v>4.1419999999999998E-2</c:v>
                </c:pt>
                <c:pt idx="301980">
                  <c:v>4.1419999999999998E-2</c:v>
                </c:pt>
                <c:pt idx="301981">
                  <c:v>4.1418999999999997E-2</c:v>
                </c:pt>
                <c:pt idx="301982">
                  <c:v>4.1418999999999997E-2</c:v>
                </c:pt>
                <c:pt idx="301983">
                  <c:v>4.1418999999999997E-2</c:v>
                </c:pt>
                <c:pt idx="301984">
                  <c:v>4.1418999999999997E-2</c:v>
                </c:pt>
                <c:pt idx="301985">
                  <c:v>4.1418000000000003E-2</c:v>
                </c:pt>
                <c:pt idx="301986">
                  <c:v>4.1418999999999997E-2</c:v>
                </c:pt>
                <c:pt idx="301987">
                  <c:v>4.1418999999999997E-2</c:v>
                </c:pt>
                <c:pt idx="301988">
                  <c:v>4.1418999999999997E-2</c:v>
                </c:pt>
                <c:pt idx="301989">
                  <c:v>4.1418999999999997E-2</c:v>
                </c:pt>
                <c:pt idx="301990">
                  <c:v>4.1418999999999997E-2</c:v>
                </c:pt>
                <c:pt idx="301991">
                  <c:v>4.1419999999999998E-2</c:v>
                </c:pt>
                <c:pt idx="301992">
                  <c:v>4.1419999999999998E-2</c:v>
                </c:pt>
                <c:pt idx="301993">
                  <c:v>4.1420999999999999E-2</c:v>
                </c:pt>
                <c:pt idx="301994">
                  <c:v>4.1420999999999999E-2</c:v>
                </c:pt>
                <c:pt idx="301995">
                  <c:v>4.1422E-2</c:v>
                </c:pt>
                <c:pt idx="301996">
                  <c:v>4.1422E-2</c:v>
                </c:pt>
                <c:pt idx="301997">
                  <c:v>4.1423000000000001E-2</c:v>
                </c:pt>
                <c:pt idx="301998">
                  <c:v>4.1424000000000002E-2</c:v>
                </c:pt>
                <c:pt idx="301999">
                  <c:v>4.1424999999999997E-2</c:v>
                </c:pt>
                <c:pt idx="302000">
                  <c:v>4.1425999999999998E-2</c:v>
                </c:pt>
                <c:pt idx="302001">
                  <c:v>4.1426999999999999E-2</c:v>
                </c:pt>
                <c:pt idx="302002">
                  <c:v>4.1428E-2</c:v>
                </c:pt>
                <c:pt idx="302003">
                  <c:v>4.1429000000000001E-2</c:v>
                </c:pt>
                <c:pt idx="302004">
                  <c:v>4.1431000000000003E-2</c:v>
                </c:pt>
                <c:pt idx="302005">
                  <c:v>4.1431999999999997E-2</c:v>
                </c:pt>
                <c:pt idx="302006">
                  <c:v>4.1432999999999998E-2</c:v>
                </c:pt>
                <c:pt idx="302007">
                  <c:v>4.1435E-2</c:v>
                </c:pt>
                <c:pt idx="302008">
                  <c:v>4.1436000000000001E-2</c:v>
                </c:pt>
                <c:pt idx="302009">
                  <c:v>4.1437000000000002E-2</c:v>
                </c:pt>
                <c:pt idx="302010">
                  <c:v>4.1438999999999997E-2</c:v>
                </c:pt>
                <c:pt idx="302011">
                  <c:v>4.1440999999999999E-2</c:v>
                </c:pt>
                <c:pt idx="302012">
                  <c:v>4.1442E-2</c:v>
                </c:pt>
                <c:pt idx="302013">
                  <c:v>4.1444000000000002E-2</c:v>
                </c:pt>
                <c:pt idx="302014">
                  <c:v>4.1445999999999997E-2</c:v>
                </c:pt>
                <c:pt idx="302015">
                  <c:v>4.1447999999999999E-2</c:v>
                </c:pt>
                <c:pt idx="302016">
                  <c:v>4.1450000000000001E-2</c:v>
                </c:pt>
                <c:pt idx="302017">
                  <c:v>4.1452000000000003E-2</c:v>
                </c:pt>
                <c:pt idx="302018">
                  <c:v>4.1453999999999998E-2</c:v>
                </c:pt>
                <c:pt idx="302019">
                  <c:v>4.1456E-2</c:v>
                </c:pt>
                <c:pt idx="302020">
                  <c:v>4.1458000000000002E-2</c:v>
                </c:pt>
                <c:pt idx="302021">
                  <c:v>4.1459999999999997E-2</c:v>
                </c:pt>
                <c:pt idx="302022">
                  <c:v>4.1461999999999999E-2</c:v>
                </c:pt>
                <c:pt idx="302023">
                  <c:v>4.1464000000000001E-2</c:v>
                </c:pt>
                <c:pt idx="302024">
                  <c:v>4.1466000000000003E-2</c:v>
                </c:pt>
                <c:pt idx="302025">
                  <c:v>4.1468999999999999E-2</c:v>
                </c:pt>
                <c:pt idx="302026">
                  <c:v>4.1471000000000001E-2</c:v>
                </c:pt>
                <c:pt idx="302027">
                  <c:v>4.1473000000000003E-2</c:v>
                </c:pt>
                <c:pt idx="302028">
                  <c:v>4.1474999999999998E-2</c:v>
                </c:pt>
                <c:pt idx="302029">
                  <c:v>4.1477E-2</c:v>
                </c:pt>
                <c:pt idx="302030">
                  <c:v>4.1479000000000002E-2</c:v>
                </c:pt>
                <c:pt idx="302031">
                  <c:v>4.1480999999999997E-2</c:v>
                </c:pt>
                <c:pt idx="302032">
                  <c:v>4.1482999999999999E-2</c:v>
                </c:pt>
                <c:pt idx="302033">
                  <c:v>4.1486000000000002E-2</c:v>
                </c:pt>
                <c:pt idx="302034">
                  <c:v>4.1487999999999997E-2</c:v>
                </c:pt>
                <c:pt idx="302035">
                  <c:v>4.1489999999999999E-2</c:v>
                </c:pt>
                <c:pt idx="302036">
                  <c:v>4.1492000000000001E-2</c:v>
                </c:pt>
                <c:pt idx="302037">
                  <c:v>4.1494000000000003E-2</c:v>
                </c:pt>
                <c:pt idx="302038">
                  <c:v>4.1494999999999997E-2</c:v>
                </c:pt>
                <c:pt idx="302039">
                  <c:v>4.1496999999999999E-2</c:v>
                </c:pt>
                <c:pt idx="302040">
                  <c:v>4.1499000000000001E-2</c:v>
                </c:pt>
                <c:pt idx="302041">
                  <c:v>4.1500000000000002E-2</c:v>
                </c:pt>
                <c:pt idx="302042">
                  <c:v>4.1501999999999997E-2</c:v>
                </c:pt>
                <c:pt idx="302043">
                  <c:v>4.1502999999999998E-2</c:v>
                </c:pt>
                <c:pt idx="302044">
                  <c:v>4.1505E-2</c:v>
                </c:pt>
                <c:pt idx="302045">
                  <c:v>4.1506000000000001E-2</c:v>
                </c:pt>
                <c:pt idx="302046">
                  <c:v>4.1507000000000002E-2</c:v>
                </c:pt>
                <c:pt idx="302047">
                  <c:v>4.1508000000000003E-2</c:v>
                </c:pt>
                <c:pt idx="302048">
                  <c:v>4.1508999999999997E-2</c:v>
                </c:pt>
                <c:pt idx="302049">
                  <c:v>4.1509999999999998E-2</c:v>
                </c:pt>
                <c:pt idx="302050">
                  <c:v>4.1510999999999999E-2</c:v>
                </c:pt>
                <c:pt idx="302051">
                  <c:v>4.1510999999999999E-2</c:v>
                </c:pt>
                <c:pt idx="302052">
                  <c:v>4.1512E-2</c:v>
                </c:pt>
                <c:pt idx="302053">
                  <c:v>4.1512E-2</c:v>
                </c:pt>
                <c:pt idx="302054">
                  <c:v>4.1512E-2</c:v>
                </c:pt>
                <c:pt idx="302055">
                  <c:v>4.1512E-2</c:v>
                </c:pt>
                <c:pt idx="302056">
                  <c:v>4.1510999999999999E-2</c:v>
                </c:pt>
                <c:pt idx="302057">
                  <c:v>4.1510999999999999E-2</c:v>
                </c:pt>
                <c:pt idx="302058">
                  <c:v>4.1509999999999998E-2</c:v>
                </c:pt>
                <c:pt idx="302059">
                  <c:v>4.1509999999999998E-2</c:v>
                </c:pt>
                <c:pt idx="302060">
                  <c:v>4.1508999999999997E-2</c:v>
                </c:pt>
                <c:pt idx="302061">
                  <c:v>4.1508000000000003E-2</c:v>
                </c:pt>
                <c:pt idx="302062">
                  <c:v>4.1507000000000002E-2</c:v>
                </c:pt>
                <c:pt idx="302063">
                  <c:v>4.1505E-2</c:v>
                </c:pt>
                <c:pt idx="302064">
                  <c:v>4.1502999999999998E-2</c:v>
                </c:pt>
                <c:pt idx="302065">
                  <c:v>4.1501999999999997E-2</c:v>
                </c:pt>
                <c:pt idx="302066">
                  <c:v>4.1499000000000001E-2</c:v>
                </c:pt>
                <c:pt idx="302067">
                  <c:v>4.1496999999999999E-2</c:v>
                </c:pt>
                <c:pt idx="302068">
                  <c:v>4.1494999999999997E-2</c:v>
                </c:pt>
                <c:pt idx="302069">
                  <c:v>4.1492000000000001E-2</c:v>
                </c:pt>
                <c:pt idx="302070">
                  <c:v>4.1489999999999999E-2</c:v>
                </c:pt>
                <c:pt idx="302071">
                  <c:v>4.1487000000000003E-2</c:v>
                </c:pt>
                <c:pt idx="302072">
                  <c:v>4.1484E-2</c:v>
                </c:pt>
                <c:pt idx="302073">
                  <c:v>4.1480999999999997E-2</c:v>
                </c:pt>
                <c:pt idx="302074">
                  <c:v>4.1477E-2</c:v>
                </c:pt>
                <c:pt idx="302075">
                  <c:v>4.1473999999999997E-2</c:v>
                </c:pt>
                <c:pt idx="302076">
                  <c:v>4.147E-2</c:v>
                </c:pt>
                <c:pt idx="302077">
                  <c:v>4.1466000000000003E-2</c:v>
                </c:pt>
                <c:pt idx="302078">
                  <c:v>4.1461999999999999E-2</c:v>
                </c:pt>
                <c:pt idx="302079">
                  <c:v>4.1458000000000002E-2</c:v>
                </c:pt>
                <c:pt idx="302080">
                  <c:v>4.1453999999999998E-2</c:v>
                </c:pt>
                <c:pt idx="302081">
                  <c:v>4.1449E-2</c:v>
                </c:pt>
                <c:pt idx="302082">
                  <c:v>4.1445000000000003E-2</c:v>
                </c:pt>
                <c:pt idx="302083">
                  <c:v>4.1440999999999999E-2</c:v>
                </c:pt>
                <c:pt idx="302084">
                  <c:v>4.1436000000000001E-2</c:v>
                </c:pt>
                <c:pt idx="302085">
                  <c:v>4.1431999999999997E-2</c:v>
                </c:pt>
                <c:pt idx="302086">
                  <c:v>4.1426999999999999E-2</c:v>
                </c:pt>
                <c:pt idx="302087">
                  <c:v>4.1422E-2</c:v>
                </c:pt>
                <c:pt idx="302088">
                  <c:v>4.1417000000000002E-2</c:v>
                </c:pt>
                <c:pt idx="302089">
                  <c:v>4.1411999999999997E-2</c:v>
                </c:pt>
                <c:pt idx="302090">
                  <c:v>4.1408E-2</c:v>
                </c:pt>
                <c:pt idx="302091">
                  <c:v>4.1403000000000002E-2</c:v>
                </c:pt>
                <c:pt idx="302092">
                  <c:v>4.1397999999999997E-2</c:v>
                </c:pt>
                <c:pt idx="302093">
                  <c:v>4.1392999999999999E-2</c:v>
                </c:pt>
                <c:pt idx="302094">
                  <c:v>4.1389000000000002E-2</c:v>
                </c:pt>
                <c:pt idx="302095">
                  <c:v>4.1383999999999997E-2</c:v>
                </c:pt>
                <c:pt idx="302096">
                  <c:v>4.138E-2</c:v>
                </c:pt>
                <c:pt idx="302097">
                  <c:v>4.1375000000000002E-2</c:v>
                </c:pt>
                <c:pt idx="302098">
                  <c:v>4.1370999999999998E-2</c:v>
                </c:pt>
                <c:pt idx="302099">
                  <c:v>4.1366E-2</c:v>
                </c:pt>
                <c:pt idx="302100">
                  <c:v>4.1362000000000003E-2</c:v>
                </c:pt>
                <c:pt idx="302101">
                  <c:v>4.1357999999999999E-2</c:v>
                </c:pt>
                <c:pt idx="302102">
                  <c:v>4.1354000000000002E-2</c:v>
                </c:pt>
                <c:pt idx="302103">
                  <c:v>4.1349999999999998E-2</c:v>
                </c:pt>
                <c:pt idx="302104">
                  <c:v>4.1347000000000002E-2</c:v>
                </c:pt>
                <c:pt idx="302105">
                  <c:v>4.1342999999999998E-2</c:v>
                </c:pt>
                <c:pt idx="302106">
                  <c:v>4.1340000000000002E-2</c:v>
                </c:pt>
                <c:pt idx="302107">
                  <c:v>4.1336999999999999E-2</c:v>
                </c:pt>
                <c:pt idx="302108">
                  <c:v>4.1334000000000003E-2</c:v>
                </c:pt>
                <c:pt idx="302109">
                  <c:v>4.1331E-2</c:v>
                </c:pt>
                <c:pt idx="302110">
                  <c:v>4.1328999999999998E-2</c:v>
                </c:pt>
                <c:pt idx="302111">
                  <c:v>4.1326000000000002E-2</c:v>
                </c:pt>
                <c:pt idx="302112">
                  <c:v>4.1324E-2</c:v>
                </c:pt>
                <c:pt idx="302113">
                  <c:v>4.1321999999999998E-2</c:v>
                </c:pt>
                <c:pt idx="302114">
                  <c:v>4.1320999999999997E-2</c:v>
                </c:pt>
                <c:pt idx="302115">
                  <c:v>4.1319000000000002E-2</c:v>
                </c:pt>
                <c:pt idx="302116">
                  <c:v>4.1318000000000001E-2</c:v>
                </c:pt>
                <c:pt idx="302117">
                  <c:v>4.1317E-2</c:v>
                </c:pt>
                <c:pt idx="302118">
                  <c:v>4.1315999999999999E-2</c:v>
                </c:pt>
                <c:pt idx="302119">
                  <c:v>4.1315999999999999E-2</c:v>
                </c:pt>
                <c:pt idx="302120">
                  <c:v>4.1314999999999998E-2</c:v>
                </c:pt>
                <c:pt idx="302121">
                  <c:v>4.1314999999999998E-2</c:v>
                </c:pt>
                <c:pt idx="302122">
                  <c:v>4.1314999999999998E-2</c:v>
                </c:pt>
                <c:pt idx="302123">
                  <c:v>4.1314999999999998E-2</c:v>
                </c:pt>
                <c:pt idx="302124">
                  <c:v>4.1314999999999998E-2</c:v>
                </c:pt>
                <c:pt idx="302125">
                  <c:v>4.1315999999999999E-2</c:v>
                </c:pt>
                <c:pt idx="302126">
                  <c:v>4.1317E-2</c:v>
                </c:pt>
                <c:pt idx="302127">
                  <c:v>4.1318000000000001E-2</c:v>
                </c:pt>
                <c:pt idx="302128">
                  <c:v>4.1319000000000002E-2</c:v>
                </c:pt>
                <c:pt idx="302129">
                  <c:v>4.1320000000000003E-2</c:v>
                </c:pt>
                <c:pt idx="302130">
                  <c:v>4.1321999999999998E-2</c:v>
                </c:pt>
                <c:pt idx="302131">
                  <c:v>4.1322999999999999E-2</c:v>
                </c:pt>
                <c:pt idx="302132">
                  <c:v>4.1325000000000001E-2</c:v>
                </c:pt>
                <c:pt idx="302133">
                  <c:v>4.1327000000000003E-2</c:v>
                </c:pt>
                <c:pt idx="302134">
                  <c:v>4.1328999999999998E-2</c:v>
                </c:pt>
                <c:pt idx="302135">
                  <c:v>4.1331E-2</c:v>
                </c:pt>
                <c:pt idx="302136">
                  <c:v>4.1333000000000002E-2</c:v>
                </c:pt>
                <c:pt idx="302137">
                  <c:v>4.1334999999999997E-2</c:v>
                </c:pt>
                <c:pt idx="302138">
                  <c:v>4.1338E-2</c:v>
                </c:pt>
                <c:pt idx="302139">
                  <c:v>4.1340000000000002E-2</c:v>
                </c:pt>
                <c:pt idx="302140">
                  <c:v>4.1342999999999998E-2</c:v>
                </c:pt>
                <c:pt idx="302141">
                  <c:v>4.1345E-2</c:v>
                </c:pt>
                <c:pt idx="302142">
                  <c:v>4.1348000000000003E-2</c:v>
                </c:pt>
                <c:pt idx="302143">
                  <c:v>4.1349999999999998E-2</c:v>
                </c:pt>
                <c:pt idx="302144">
                  <c:v>4.1353000000000001E-2</c:v>
                </c:pt>
                <c:pt idx="302145">
                  <c:v>4.1355999999999997E-2</c:v>
                </c:pt>
                <c:pt idx="302146">
                  <c:v>4.1357999999999999E-2</c:v>
                </c:pt>
                <c:pt idx="302147">
                  <c:v>4.1361000000000002E-2</c:v>
                </c:pt>
                <c:pt idx="302148">
                  <c:v>4.1363999999999998E-2</c:v>
                </c:pt>
                <c:pt idx="302149">
                  <c:v>4.1366E-2</c:v>
                </c:pt>
                <c:pt idx="302150">
                  <c:v>4.1369000000000003E-2</c:v>
                </c:pt>
                <c:pt idx="302151">
                  <c:v>4.1370999999999998E-2</c:v>
                </c:pt>
                <c:pt idx="302152">
                  <c:v>4.1374000000000001E-2</c:v>
                </c:pt>
                <c:pt idx="302153">
                  <c:v>4.1376000000000003E-2</c:v>
                </c:pt>
                <c:pt idx="302154">
                  <c:v>4.1377999999999998E-2</c:v>
                </c:pt>
                <c:pt idx="302155">
                  <c:v>4.1381000000000001E-2</c:v>
                </c:pt>
                <c:pt idx="302156">
                  <c:v>4.1383000000000003E-2</c:v>
                </c:pt>
                <c:pt idx="302157">
                  <c:v>4.1384999999999998E-2</c:v>
                </c:pt>
                <c:pt idx="302158">
                  <c:v>4.1387E-2</c:v>
                </c:pt>
                <c:pt idx="302159">
                  <c:v>4.1389000000000002E-2</c:v>
                </c:pt>
                <c:pt idx="302160">
                  <c:v>4.1390000000000003E-2</c:v>
                </c:pt>
                <c:pt idx="302161">
                  <c:v>4.1391999999999998E-2</c:v>
                </c:pt>
                <c:pt idx="302162">
                  <c:v>4.1392999999999999E-2</c:v>
                </c:pt>
                <c:pt idx="302163">
                  <c:v>4.1395000000000001E-2</c:v>
                </c:pt>
                <c:pt idx="302164">
                  <c:v>4.1396000000000002E-2</c:v>
                </c:pt>
                <c:pt idx="302165">
                  <c:v>4.1397000000000003E-2</c:v>
                </c:pt>
                <c:pt idx="302166">
                  <c:v>4.1397999999999997E-2</c:v>
                </c:pt>
                <c:pt idx="302167">
                  <c:v>4.1398999999999998E-2</c:v>
                </c:pt>
                <c:pt idx="302168">
                  <c:v>4.1399999999999999E-2</c:v>
                </c:pt>
                <c:pt idx="302169">
                  <c:v>4.1401E-2</c:v>
                </c:pt>
                <c:pt idx="302170">
                  <c:v>4.1401E-2</c:v>
                </c:pt>
                <c:pt idx="302171">
                  <c:v>4.1402000000000001E-2</c:v>
                </c:pt>
                <c:pt idx="302172">
                  <c:v>4.1402000000000001E-2</c:v>
                </c:pt>
                <c:pt idx="302173">
                  <c:v>4.1402000000000001E-2</c:v>
                </c:pt>
                <c:pt idx="302174">
                  <c:v>4.1402000000000001E-2</c:v>
                </c:pt>
                <c:pt idx="302175">
                  <c:v>4.1402000000000001E-2</c:v>
                </c:pt>
                <c:pt idx="302176">
                  <c:v>4.1402000000000001E-2</c:v>
                </c:pt>
                <c:pt idx="302177">
                  <c:v>4.1402000000000001E-2</c:v>
                </c:pt>
                <c:pt idx="302178">
                  <c:v>4.1402000000000001E-2</c:v>
                </c:pt>
                <c:pt idx="302179">
                  <c:v>4.1402000000000001E-2</c:v>
                </c:pt>
                <c:pt idx="302180">
                  <c:v>4.1401E-2</c:v>
                </c:pt>
                <c:pt idx="302181">
                  <c:v>4.1401E-2</c:v>
                </c:pt>
                <c:pt idx="302182">
                  <c:v>4.1399999999999999E-2</c:v>
                </c:pt>
                <c:pt idx="302183">
                  <c:v>4.1398999999999998E-2</c:v>
                </c:pt>
                <c:pt idx="302184">
                  <c:v>4.1398999999999998E-2</c:v>
                </c:pt>
                <c:pt idx="302185">
                  <c:v>4.1397999999999997E-2</c:v>
                </c:pt>
                <c:pt idx="302186">
                  <c:v>4.1397000000000003E-2</c:v>
                </c:pt>
                <c:pt idx="302187">
                  <c:v>4.1396000000000002E-2</c:v>
                </c:pt>
                <c:pt idx="302188">
                  <c:v>4.1396000000000002E-2</c:v>
                </c:pt>
                <c:pt idx="302189">
                  <c:v>4.1395000000000001E-2</c:v>
                </c:pt>
                <c:pt idx="302190">
                  <c:v>4.1394E-2</c:v>
                </c:pt>
                <c:pt idx="302191">
                  <c:v>4.1392999999999999E-2</c:v>
                </c:pt>
                <c:pt idx="302192">
                  <c:v>4.1392999999999999E-2</c:v>
                </c:pt>
                <c:pt idx="302193">
                  <c:v>4.1391999999999998E-2</c:v>
                </c:pt>
                <c:pt idx="302194">
                  <c:v>4.1390999999999997E-2</c:v>
                </c:pt>
                <c:pt idx="302195">
                  <c:v>4.1390000000000003E-2</c:v>
                </c:pt>
                <c:pt idx="302196">
                  <c:v>4.1389000000000002E-2</c:v>
                </c:pt>
                <c:pt idx="302197">
                  <c:v>4.1388000000000001E-2</c:v>
                </c:pt>
                <c:pt idx="302198">
                  <c:v>4.1387E-2</c:v>
                </c:pt>
                <c:pt idx="302199">
                  <c:v>4.1385999999999999E-2</c:v>
                </c:pt>
                <c:pt idx="302200">
                  <c:v>4.1385999999999999E-2</c:v>
                </c:pt>
                <c:pt idx="302201">
                  <c:v>4.1384999999999998E-2</c:v>
                </c:pt>
                <c:pt idx="302202">
                  <c:v>4.1383999999999997E-2</c:v>
                </c:pt>
                <c:pt idx="302203">
                  <c:v>4.1383999999999997E-2</c:v>
                </c:pt>
                <c:pt idx="302204">
                  <c:v>4.1383000000000003E-2</c:v>
                </c:pt>
                <c:pt idx="302205">
                  <c:v>4.1382000000000002E-2</c:v>
                </c:pt>
                <c:pt idx="302206">
                  <c:v>4.1382000000000002E-2</c:v>
                </c:pt>
                <c:pt idx="302207">
                  <c:v>4.1381000000000001E-2</c:v>
                </c:pt>
                <c:pt idx="302208">
                  <c:v>4.138E-2</c:v>
                </c:pt>
                <c:pt idx="302209">
                  <c:v>4.138E-2</c:v>
                </c:pt>
                <c:pt idx="302210">
                  <c:v>4.1378999999999999E-2</c:v>
                </c:pt>
                <c:pt idx="302211">
                  <c:v>4.1378999999999999E-2</c:v>
                </c:pt>
                <c:pt idx="302212">
                  <c:v>4.1377999999999998E-2</c:v>
                </c:pt>
                <c:pt idx="302213">
                  <c:v>4.1377999999999998E-2</c:v>
                </c:pt>
                <c:pt idx="302214">
                  <c:v>4.1377999999999998E-2</c:v>
                </c:pt>
                <c:pt idx="302215">
                  <c:v>4.1377999999999998E-2</c:v>
                </c:pt>
                <c:pt idx="302216">
                  <c:v>4.1376999999999997E-2</c:v>
                </c:pt>
                <c:pt idx="302217">
                  <c:v>4.1376999999999997E-2</c:v>
                </c:pt>
                <c:pt idx="302218">
                  <c:v>4.1376999999999997E-2</c:v>
                </c:pt>
                <c:pt idx="302219">
                  <c:v>4.1376000000000003E-2</c:v>
                </c:pt>
                <c:pt idx="302220">
                  <c:v>4.1376000000000003E-2</c:v>
                </c:pt>
                <c:pt idx="302221">
                  <c:v>4.1376000000000003E-2</c:v>
                </c:pt>
                <c:pt idx="302222">
                  <c:v>4.1376000000000003E-2</c:v>
                </c:pt>
                <c:pt idx="302223">
                  <c:v>4.1376000000000003E-2</c:v>
                </c:pt>
                <c:pt idx="302224">
                  <c:v>4.1376000000000003E-2</c:v>
                </c:pt>
                <c:pt idx="302225">
                  <c:v>4.1376000000000003E-2</c:v>
                </c:pt>
                <c:pt idx="302226">
                  <c:v>4.1376000000000003E-2</c:v>
                </c:pt>
                <c:pt idx="302227">
                  <c:v>4.1376000000000003E-2</c:v>
                </c:pt>
                <c:pt idx="302228">
                  <c:v>4.1376000000000003E-2</c:v>
                </c:pt>
                <c:pt idx="302229">
                  <c:v>4.1376000000000003E-2</c:v>
                </c:pt>
                <c:pt idx="302230">
                  <c:v>4.1376000000000003E-2</c:v>
                </c:pt>
                <c:pt idx="302231">
                  <c:v>4.1376000000000003E-2</c:v>
                </c:pt>
                <c:pt idx="302232">
                  <c:v>4.1376000000000003E-2</c:v>
                </c:pt>
                <c:pt idx="302233">
                  <c:v>4.1376000000000003E-2</c:v>
                </c:pt>
                <c:pt idx="302234">
                  <c:v>4.1376000000000003E-2</c:v>
                </c:pt>
                <c:pt idx="302235">
                  <c:v>4.1376000000000003E-2</c:v>
                </c:pt>
                <c:pt idx="302236">
                  <c:v>4.1376000000000003E-2</c:v>
                </c:pt>
                <c:pt idx="302237">
                  <c:v>4.1376999999999997E-2</c:v>
                </c:pt>
                <c:pt idx="302238">
                  <c:v>4.1376999999999997E-2</c:v>
                </c:pt>
                <c:pt idx="302239">
                  <c:v>4.1376999999999997E-2</c:v>
                </c:pt>
                <c:pt idx="302240">
                  <c:v>4.1376999999999997E-2</c:v>
                </c:pt>
                <c:pt idx="302241">
                  <c:v>4.1376999999999997E-2</c:v>
                </c:pt>
                <c:pt idx="302242">
                  <c:v>4.1377999999999998E-2</c:v>
                </c:pt>
                <c:pt idx="302243">
                  <c:v>4.1377999999999998E-2</c:v>
                </c:pt>
                <c:pt idx="302244">
                  <c:v>4.1377999999999998E-2</c:v>
                </c:pt>
                <c:pt idx="302245">
                  <c:v>4.1377999999999998E-2</c:v>
                </c:pt>
                <c:pt idx="302246">
                  <c:v>4.1378999999999999E-2</c:v>
                </c:pt>
                <c:pt idx="302247">
                  <c:v>4.1378999999999999E-2</c:v>
                </c:pt>
                <c:pt idx="302248">
                  <c:v>4.1378999999999999E-2</c:v>
                </c:pt>
                <c:pt idx="302249">
                  <c:v>4.138E-2</c:v>
                </c:pt>
                <c:pt idx="302250">
                  <c:v>4.138E-2</c:v>
                </c:pt>
                <c:pt idx="302251">
                  <c:v>4.138E-2</c:v>
                </c:pt>
                <c:pt idx="302252">
                  <c:v>4.1381000000000001E-2</c:v>
                </c:pt>
                <c:pt idx="302253">
                  <c:v>4.1381000000000001E-2</c:v>
                </c:pt>
                <c:pt idx="302254">
                  <c:v>4.1381000000000001E-2</c:v>
                </c:pt>
                <c:pt idx="302255">
                  <c:v>4.1381000000000001E-2</c:v>
                </c:pt>
                <c:pt idx="302256">
                  <c:v>4.1382000000000002E-2</c:v>
                </c:pt>
                <c:pt idx="302257">
                  <c:v>4.1382000000000002E-2</c:v>
                </c:pt>
                <c:pt idx="302258">
                  <c:v>4.1382000000000002E-2</c:v>
                </c:pt>
                <c:pt idx="302259">
                  <c:v>4.1383000000000003E-2</c:v>
                </c:pt>
                <c:pt idx="302260">
                  <c:v>4.1383000000000003E-2</c:v>
                </c:pt>
                <c:pt idx="302261">
                  <c:v>4.1383000000000003E-2</c:v>
                </c:pt>
                <c:pt idx="302262">
                  <c:v>4.1383000000000003E-2</c:v>
                </c:pt>
                <c:pt idx="302263">
                  <c:v>4.1383999999999997E-2</c:v>
                </c:pt>
                <c:pt idx="302264">
                  <c:v>4.1383999999999997E-2</c:v>
                </c:pt>
                <c:pt idx="302265">
                  <c:v>4.1383999999999997E-2</c:v>
                </c:pt>
                <c:pt idx="302266">
                  <c:v>4.1383999999999997E-2</c:v>
                </c:pt>
                <c:pt idx="302267">
                  <c:v>4.1383999999999997E-2</c:v>
                </c:pt>
                <c:pt idx="302268">
                  <c:v>4.1383999999999997E-2</c:v>
                </c:pt>
                <c:pt idx="302269">
                  <c:v>4.1383999999999997E-2</c:v>
                </c:pt>
                <c:pt idx="302270">
                  <c:v>4.1383999999999997E-2</c:v>
                </c:pt>
                <c:pt idx="302271">
                  <c:v>4.1383999999999997E-2</c:v>
                </c:pt>
                <c:pt idx="302272">
                  <c:v>4.1383999999999997E-2</c:v>
                </c:pt>
                <c:pt idx="302273">
                  <c:v>4.1383999999999997E-2</c:v>
                </c:pt>
                <c:pt idx="302274">
                  <c:v>4.1383999999999997E-2</c:v>
                </c:pt>
                <c:pt idx="302275">
                  <c:v>4.1383000000000003E-2</c:v>
                </c:pt>
                <c:pt idx="302276">
                  <c:v>4.1383000000000003E-2</c:v>
                </c:pt>
                <c:pt idx="302277">
                  <c:v>4.1383000000000003E-2</c:v>
                </c:pt>
                <c:pt idx="302278">
                  <c:v>4.1382000000000002E-2</c:v>
                </c:pt>
                <c:pt idx="302279">
                  <c:v>4.1382000000000002E-2</c:v>
                </c:pt>
                <c:pt idx="302280">
                  <c:v>4.1381000000000001E-2</c:v>
                </c:pt>
                <c:pt idx="302281">
                  <c:v>4.1381000000000001E-2</c:v>
                </c:pt>
                <c:pt idx="302282">
                  <c:v>4.1381000000000001E-2</c:v>
                </c:pt>
                <c:pt idx="302283">
                  <c:v>4.138E-2</c:v>
                </c:pt>
                <c:pt idx="302284">
                  <c:v>4.138E-2</c:v>
                </c:pt>
                <c:pt idx="302285">
                  <c:v>4.1378999999999999E-2</c:v>
                </c:pt>
                <c:pt idx="302286">
                  <c:v>4.1377999999999998E-2</c:v>
                </c:pt>
                <c:pt idx="302287">
                  <c:v>4.1377999999999998E-2</c:v>
                </c:pt>
                <c:pt idx="302288">
                  <c:v>4.1376999999999997E-2</c:v>
                </c:pt>
                <c:pt idx="302289">
                  <c:v>4.1376000000000003E-2</c:v>
                </c:pt>
                <c:pt idx="302290">
                  <c:v>4.1375000000000002E-2</c:v>
                </c:pt>
                <c:pt idx="302291">
                  <c:v>4.1375000000000002E-2</c:v>
                </c:pt>
                <c:pt idx="302292">
                  <c:v>4.1374000000000001E-2</c:v>
                </c:pt>
                <c:pt idx="302293">
                  <c:v>4.1373E-2</c:v>
                </c:pt>
                <c:pt idx="302294">
                  <c:v>4.1371999999999999E-2</c:v>
                </c:pt>
                <c:pt idx="302295">
                  <c:v>4.1370999999999998E-2</c:v>
                </c:pt>
                <c:pt idx="302296">
                  <c:v>4.1370999999999998E-2</c:v>
                </c:pt>
                <c:pt idx="302297">
                  <c:v>4.1369999999999997E-2</c:v>
                </c:pt>
                <c:pt idx="302298">
                  <c:v>4.1369000000000003E-2</c:v>
                </c:pt>
                <c:pt idx="302299">
                  <c:v>4.1368000000000002E-2</c:v>
                </c:pt>
                <c:pt idx="302300">
                  <c:v>4.1367000000000001E-2</c:v>
                </c:pt>
                <c:pt idx="302301">
                  <c:v>4.1366E-2</c:v>
                </c:pt>
                <c:pt idx="302302">
                  <c:v>4.1364999999999999E-2</c:v>
                </c:pt>
                <c:pt idx="302303">
                  <c:v>4.1362999999999997E-2</c:v>
                </c:pt>
                <c:pt idx="302304">
                  <c:v>4.1362000000000003E-2</c:v>
                </c:pt>
                <c:pt idx="302305">
                  <c:v>4.1362000000000003E-2</c:v>
                </c:pt>
                <c:pt idx="302306">
                  <c:v>4.1361000000000002E-2</c:v>
                </c:pt>
                <c:pt idx="302307">
                  <c:v>4.1360000000000001E-2</c:v>
                </c:pt>
                <c:pt idx="302308">
                  <c:v>4.1359E-2</c:v>
                </c:pt>
                <c:pt idx="302309">
                  <c:v>4.1357999999999999E-2</c:v>
                </c:pt>
                <c:pt idx="302310">
                  <c:v>4.1356999999999998E-2</c:v>
                </c:pt>
                <c:pt idx="302311">
                  <c:v>4.1355000000000003E-2</c:v>
                </c:pt>
                <c:pt idx="302312">
                  <c:v>4.1354000000000002E-2</c:v>
                </c:pt>
                <c:pt idx="302313">
                  <c:v>4.1353000000000001E-2</c:v>
                </c:pt>
                <c:pt idx="302314">
                  <c:v>4.1352E-2</c:v>
                </c:pt>
                <c:pt idx="302315">
                  <c:v>4.1350999999999999E-2</c:v>
                </c:pt>
                <c:pt idx="302316">
                  <c:v>4.1349999999999998E-2</c:v>
                </c:pt>
                <c:pt idx="302317">
                  <c:v>4.1348999999999997E-2</c:v>
                </c:pt>
                <c:pt idx="302318">
                  <c:v>4.1348000000000003E-2</c:v>
                </c:pt>
                <c:pt idx="302319">
                  <c:v>4.1347000000000002E-2</c:v>
                </c:pt>
                <c:pt idx="302320">
                  <c:v>4.1346000000000001E-2</c:v>
                </c:pt>
                <c:pt idx="302321">
                  <c:v>4.1345E-2</c:v>
                </c:pt>
                <c:pt idx="302322">
                  <c:v>4.1343999999999999E-2</c:v>
                </c:pt>
                <c:pt idx="302323">
                  <c:v>4.1342999999999998E-2</c:v>
                </c:pt>
                <c:pt idx="302324">
                  <c:v>4.1341999999999997E-2</c:v>
                </c:pt>
                <c:pt idx="302325">
                  <c:v>4.1341000000000003E-2</c:v>
                </c:pt>
                <c:pt idx="302326">
                  <c:v>4.1339000000000001E-2</c:v>
                </c:pt>
                <c:pt idx="302327">
                  <c:v>4.1338E-2</c:v>
                </c:pt>
                <c:pt idx="302328">
                  <c:v>4.1336999999999999E-2</c:v>
                </c:pt>
                <c:pt idx="302329">
                  <c:v>4.1335999999999998E-2</c:v>
                </c:pt>
                <c:pt idx="302330">
                  <c:v>4.1335999999999998E-2</c:v>
                </c:pt>
                <c:pt idx="302331">
                  <c:v>4.1334999999999997E-2</c:v>
                </c:pt>
                <c:pt idx="302332">
                  <c:v>4.1334000000000003E-2</c:v>
                </c:pt>
                <c:pt idx="302333">
                  <c:v>4.1333000000000002E-2</c:v>
                </c:pt>
                <c:pt idx="302334">
                  <c:v>4.1332000000000001E-2</c:v>
                </c:pt>
                <c:pt idx="302335">
                  <c:v>4.1329999999999999E-2</c:v>
                </c:pt>
                <c:pt idx="302336">
                  <c:v>4.1328999999999998E-2</c:v>
                </c:pt>
                <c:pt idx="302337">
                  <c:v>4.1327999999999997E-2</c:v>
                </c:pt>
                <c:pt idx="302338">
                  <c:v>4.1327000000000003E-2</c:v>
                </c:pt>
                <c:pt idx="302339">
                  <c:v>4.1326000000000002E-2</c:v>
                </c:pt>
                <c:pt idx="302340">
                  <c:v>4.1325000000000001E-2</c:v>
                </c:pt>
                <c:pt idx="302341">
                  <c:v>4.1324E-2</c:v>
                </c:pt>
                <c:pt idx="302342">
                  <c:v>4.1322999999999999E-2</c:v>
                </c:pt>
                <c:pt idx="302343">
                  <c:v>4.1321999999999998E-2</c:v>
                </c:pt>
                <c:pt idx="302344">
                  <c:v>4.1320999999999997E-2</c:v>
                </c:pt>
                <c:pt idx="302345">
                  <c:v>4.1320000000000003E-2</c:v>
                </c:pt>
                <c:pt idx="302346">
                  <c:v>4.1318000000000001E-2</c:v>
                </c:pt>
                <c:pt idx="302347">
                  <c:v>4.1317E-2</c:v>
                </c:pt>
                <c:pt idx="302348">
                  <c:v>4.1315999999999999E-2</c:v>
                </c:pt>
                <c:pt idx="302349">
                  <c:v>4.1314999999999998E-2</c:v>
                </c:pt>
                <c:pt idx="302350">
                  <c:v>4.1313999999999997E-2</c:v>
                </c:pt>
                <c:pt idx="302351">
                  <c:v>4.1312000000000001E-2</c:v>
                </c:pt>
                <c:pt idx="302352">
                  <c:v>4.1311E-2</c:v>
                </c:pt>
                <c:pt idx="302353">
                  <c:v>4.1309999999999999E-2</c:v>
                </c:pt>
                <c:pt idx="302354">
                  <c:v>4.1308999999999998E-2</c:v>
                </c:pt>
                <c:pt idx="302355">
                  <c:v>4.1307999999999997E-2</c:v>
                </c:pt>
                <c:pt idx="302356">
                  <c:v>4.1306000000000002E-2</c:v>
                </c:pt>
                <c:pt idx="302357">
                  <c:v>4.1305000000000001E-2</c:v>
                </c:pt>
                <c:pt idx="302358">
                  <c:v>4.1304E-2</c:v>
                </c:pt>
                <c:pt idx="302359">
                  <c:v>4.1301999999999998E-2</c:v>
                </c:pt>
                <c:pt idx="302360">
                  <c:v>4.1300999999999997E-2</c:v>
                </c:pt>
                <c:pt idx="302361">
                  <c:v>4.1300000000000003E-2</c:v>
                </c:pt>
                <c:pt idx="302362">
                  <c:v>4.1298000000000001E-2</c:v>
                </c:pt>
                <c:pt idx="302363">
                  <c:v>4.1297E-2</c:v>
                </c:pt>
                <c:pt idx="302364">
                  <c:v>4.1295999999999999E-2</c:v>
                </c:pt>
                <c:pt idx="302365">
                  <c:v>4.1293999999999997E-2</c:v>
                </c:pt>
                <c:pt idx="302366">
                  <c:v>4.1293000000000003E-2</c:v>
                </c:pt>
                <c:pt idx="302367">
                  <c:v>4.1292000000000002E-2</c:v>
                </c:pt>
                <c:pt idx="302368">
                  <c:v>4.129E-2</c:v>
                </c:pt>
                <c:pt idx="302369">
                  <c:v>4.1288999999999999E-2</c:v>
                </c:pt>
                <c:pt idx="302370">
                  <c:v>4.1287999999999998E-2</c:v>
                </c:pt>
                <c:pt idx="302371">
                  <c:v>4.1286000000000003E-2</c:v>
                </c:pt>
                <c:pt idx="302372">
                  <c:v>4.1285000000000002E-2</c:v>
                </c:pt>
                <c:pt idx="302373">
                  <c:v>4.1284000000000001E-2</c:v>
                </c:pt>
                <c:pt idx="302374">
                  <c:v>4.1281999999999999E-2</c:v>
                </c:pt>
                <c:pt idx="302375">
                  <c:v>4.1280999999999998E-2</c:v>
                </c:pt>
                <c:pt idx="302376">
                  <c:v>4.1279999999999997E-2</c:v>
                </c:pt>
                <c:pt idx="302377">
                  <c:v>4.1279000000000003E-2</c:v>
                </c:pt>
                <c:pt idx="302378">
                  <c:v>4.1278000000000002E-2</c:v>
                </c:pt>
                <c:pt idx="302379">
                  <c:v>4.1277000000000001E-2</c:v>
                </c:pt>
                <c:pt idx="302380">
                  <c:v>4.1276E-2</c:v>
                </c:pt>
                <c:pt idx="302381">
                  <c:v>4.1274999999999999E-2</c:v>
                </c:pt>
                <c:pt idx="302382">
                  <c:v>4.1273999999999998E-2</c:v>
                </c:pt>
                <c:pt idx="302383">
                  <c:v>4.1272999999999997E-2</c:v>
                </c:pt>
                <c:pt idx="302384">
                  <c:v>4.1272000000000003E-2</c:v>
                </c:pt>
                <c:pt idx="302385">
                  <c:v>4.1271000000000002E-2</c:v>
                </c:pt>
                <c:pt idx="302386">
                  <c:v>4.1271000000000002E-2</c:v>
                </c:pt>
                <c:pt idx="302387">
                  <c:v>4.1270000000000001E-2</c:v>
                </c:pt>
                <c:pt idx="302388">
                  <c:v>4.1269E-2</c:v>
                </c:pt>
                <c:pt idx="302389">
                  <c:v>4.1269E-2</c:v>
                </c:pt>
                <c:pt idx="302390">
                  <c:v>4.1267999999999999E-2</c:v>
                </c:pt>
                <c:pt idx="302391">
                  <c:v>4.1267999999999999E-2</c:v>
                </c:pt>
                <c:pt idx="302392">
                  <c:v>4.1267999999999999E-2</c:v>
                </c:pt>
                <c:pt idx="302393">
                  <c:v>4.1266999999999998E-2</c:v>
                </c:pt>
                <c:pt idx="302394">
                  <c:v>4.1266999999999998E-2</c:v>
                </c:pt>
                <c:pt idx="302395">
                  <c:v>4.1266999999999998E-2</c:v>
                </c:pt>
                <c:pt idx="302396">
                  <c:v>4.1265999999999997E-2</c:v>
                </c:pt>
                <c:pt idx="302397">
                  <c:v>4.1265999999999997E-2</c:v>
                </c:pt>
                <c:pt idx="302398">
                  <c:v>4.1265999999999997E-2</c:v>
                </c:pt>
                <c:pt idx="302399">
                  <c:v>4.1265999999999997E-2</c:v>
                </c:pt>
                <c:pt idx="302400">
                  <c:v>4.1265999999999997E-2</c:v>
                </c:pt>
                <c:pt idx="302401">
                  <c:v>4.1266999999999998E-2</c:v>
                </c:pt>
                <c:pt idx="302402">
                  <c:v>4.1266999999999998E-2</c:v>
                </c:pt>
                <c:pt idx="302403">
                  <c:v>4.1266999999999998E-2</c:v>
                </c:pt>
                <c:pt idx="302404">
                  <c:v>4.1267999999999999E-2</c:v>
                </c:pt>
                <c:pt idx="302405">
                  <c:v>4.1267999999999999E-2</c:v>
                </c:pt>
                <c:pt idx="302406">
                  <c:v>4.1267999999999999E-2</c:v>
                </c:pt>
                <c:pt idx="302407">
                  <c:v>4.1269E-2</c:v>
                </c:pt>
                <c:pt idx="302408">
                  <c:v>4.1269E-2</c:v>
                </c:pt>
                <c:pt idx="302409">
                  <c:v>4.1270000000000001E-2</c:v>
                </c:pt>
                <c:pt idx="302410">
                  <c:v>4.1270000000000001E-2</c:v>
                </c:pt>
                <c:pt idx="302411">
                  <c:v>4.1271000000000002E-2</c:v>
                </c:pt>
                <c:pt idx="302412">
                  <c:v>4.1272000000000003E-2</c:v>
                </c:pt>
                <c:pt idx="302413">
                  <c:v>4.1272999999999997E-2</c:v>
                </c:pt>
                <c:pt idx="302414">
                  <c:v>4.1273999999999998E-2</c:v>
                </c:pt>
                <c:pt idx="302415">
                  <c:v>4.1273999999999998E-2</c:v>
                </c:pt>
                <c:pt idx="302416">
                  <c:v>4.1274999999999999E-2</c:v>
                </c:pt>
                <c:pt idx="302417">
                  <c:v>4.1276E-2</c:v>
                </c:pt>
                <c:pt idx="302418">
                  <c:v>4.1277000000000001E-2</c:v>
                </c:pt>
                <c:pt idx="302419">
                  <c:v>4.1278000000000002E-2</c:v>
                </c:pt>
                <c:pt idx="302420">
                  <c:v>4.1279000000000003E-2</c:v>
                </c:pt>
                <c:pt idx="302421">
                  <c:v>4.1279999999999997E-2</c:v>
                </c:pt>
                <c:pt idx="302422">
                  <c:v>4.1280999999999998E-2</c:v>
                </c:pt>
                <c:pt idx="302423">
                  <c:v>4.1281999999999999E-2</c:v>
                </c:pt>
                <c:pt idx="302424">
                  <c:v>4.1283E-2</c:v>
                </c:pt>
                <c:pt idx="302425">
                  <c:v>4.1284000000000001E-2</c:v>
                </c:pt>
                <c:pt idx="302426">
                  <c:v>4.1285000000000002E-2</c:v>
                </c:pt>
                <c:pt idx="302427">
                  <c:v>4.1286000000000003E-2</c:v>
                </c:pt>
                <c:pt idx="302428">
                  <c:v>4.1286999999999997E-2</c:v>
                </c:pt>
                <c:pt idx="302429">
                  <c:v>4.1287999999999998E-2</c:v>
                </c:pt>
                <c:pt idx="302430">
                  <c:v>4.1287999999999998E-2</c:v>
                </c:pt>
                <c:pt idx="302431">
                  <c:v>4.1288999999999999E-2</c:v>
                </c:pt>
                <c:pt idx="302432">
                  <c:v>4.129E-2</c:v>
                </c:pt>
                <c:pt idx="302433">
                  <c:v>4.1291000000000001E-2</c:v>
                </c:pt>
                <c:pt idx="302434">
                  <c:v>4.1292000000000002E-2</c:v>
                </c:pt>
                <c:pt idx="302435">
                  <c:v>4.1293000000000003E-2</c:v>
                </c:pt>
                <c:pt idx="302436">
                  <c:v>4.1293999999999997E-2</c:v>
                </c:pt>
                <c:pt idx="302437">
                  <c:v>4.1294999999999998E-2</c:v>
                </c:pt>
                <c:pt idx="302438">
                  <c:v>4.1294999999999998E-2</c:v>
                </c:pt>
                <c:pt idx="302439">
                  <c:v>4.1295999999999999E-2</c:v>
                </c:pt>
                <c:pt idx="302440">
                  <c:v>4.1297E-2</c:v>
                </c:pt>
                <c:pt idx="302441">
                  <c:v>4.1297E-2</c:v>
                </c:pt>
                <c:pt idx="302442">
                  <c:v>4.1298000000000001E-2</c:v>
                </c:pt>
                <c:pt idx="302443">
                  <c:v>4.1298000000000001E-2</c:v>
                </c:pt>
                <c:pt idx="302444">
                  <c:v>4.1299000000000002E-2</c:v>
                </c:pt>
                <c:pt idx="302445">
                  <c:v>4.1299000000000002E-2</c:v>
                </c:pt>
                <c:pt idx="302446">
                  <c:v>4.1300000000000003E-2</c:v>
                </c:pt>
                <c:pt idx="302447">
                  <c:v>4.1300999999999997E-2</c:v>
                </c:pt>
                <c:pt idx="302448">
                  <c:v>4.1300999999999997E-2</c:v>
                </c:pt>
                <c:pt idx="302449">
                  <c:v>4.1300999999999997E-2</c:v>
                </c:pt>
                <c:pt idx="302450">
                  <c:v>4.1301999999999998E-2</c:v>
                </c:pt>
                <c:pt idx="302451">
                  <c:v>4.1301999999999998E-2</c:v>
                </c:pt>
                <c:pt idx="302452">
                  <c:v>4.1301999999999998E-2</c:v>
                </c:pt>
                <c:pt idx="302453">
                  <c:v>4.1301999999999998E-2</c:v>
                </c:pt>
                <c:pt idx="302454">
                  <c:v>4.1301999999999998E-2</c:v>
                </c:pt>
                <c:pt idx="302455">
                  <c:v>4.1301999999999998E-2</c:v>
                </c:pt>
                <c:pt idx="302456">
                  <c:v>4.1301999999999998E-2</c:v>
                </c:pt>
                <c:pt idx="302457">
                  <c:v>4.1301999999999998E-2</c:v>
                </c:pt>
                <c:pt idx="302458">
                  <c:v>4.1301999999999998E-2</c:v>
                </c:pt>
                <c:pt idx="302459">
                  <c:v>4.1301999999999998E-2</c:v>
                </c:pt>
                <c:pt idx="302460">
                  <c:v>4.1301999999999998E-2</c:v>
                </c:pt>
                <c:pt idx="302461">
                  <c:v>4.1301999999999998E-2</c:v>
                </c:pt>
                <c:pt idx="302462">
                  <c:v>4.1300999999999997E-2</c:v>
                </c:pt>
                <c:pt idx="302463">
                  <c:v>4.1300999999999997E-2</c:v>
                </c:pt>
                <c:pt idx="302464">
                  <c:v>4.1300000000000003E-2</c:v>
                </c:pt>
                <c:pt idx="302465">
                  <c:v>4.1300000000000003E-2</c:v>
                </c:pt>
                <c:pt idx="302466">
                  <c:v>4.1299000000000002E-2</c:v>
                </c:pt>
                <c:pt idx="302467">
                  <c:v>4.1298000000000001E-2</c:v>
                </c:pt>
                <c:pt idx="302468">
                  <c:v>4.1298000000000001E-2</c:v>
                </c:pt>
                <c:pt idx="302469">
                  <c:v>4.1297E-2</c:v>
                </c:pt>
                <c:pt idx="302470">
                  <c:v>4.1295999999999999E-2</c:v>
                </c:pt>
                <c:pt idx="302471">
                  <c:v>4.1295999999999999E-2</c:v>
                </c:pt>
                <c:pt idx="302472">
                  <c:v>4.1294999999999998E-2</c:v>
                </c:pt>
                <c:pt idx="302473">
                  <c:v>4.1293999999999997E-2</c:v>
                </c:pt>
                <c:pt idx="302474">
                  <c:v>4.1293000000000003E-2</c:v>
                </c:pt>
                <c:pt idx="302475">
                  <c:v>4.1292000000000002E-2</c:v>
                </c:pt>
                <c:pt idx="302476">
                  <c:v>4.1291000000000001E-2</c:v>
                </c:pt>
                <c:pt idx="302477">
                  <c:v>4.1288999999999999E-2</c:v>
                </c:pt>
                <c:pt idx="302478">
                  <c:v>4.1287999999999998E-2</c:v>
                </c:pt>
                <c:pt idx="302479">
                  <c:v>4.1286999999999997E-2</c:v>
                </c:pt>
                <c:pt idx="302480">
                  <c:v>4.1285000000000002E-2</c:v>
                </c:pt>
                <c:pt idx="302481">
                  <c:v>4.1284000000000001E-2</c:v>
                </c:pt>
                <c:pt idx="302482">
                  <c:v>4.1283E-2</c:v>
                </c:pt>
                <c:pt idx="302483">
                  <c:v>4.1280999999999998E-2</c:v>
                </c:pt>
                <c:pt idx="302484">
                  <c:v>4.1279999999999997E-2</c:v>
                </c:pt>
                <c:pt idx="302485">
                  <c:v>4.1278000000000002E-2</c:v>
                </c:pt>
                <c:pt idx="302486">
                  <c:v>4.1277000000000001E-2</c:v>
                </c:pt>
                <c:pt idx="302487">
                  <c:v>4.1274999999999999E-2</c:v>
                </c:pt>
                <c:pt idx="302488">
                  <c:v>4.1272999999999997E-2</c:v>
                </c:pt>
                <c:pt idx="302489">
                  <c:v>4.1271000000000002E-2</c:v>
                </c:pt>
                <c:pt idx="302490">
                  <c:v>4.1270000000000001E-2</c:v>
                </c:pt>
                <c:pt idx="302491">
                  <c:v>4.1267999999999999E-2</c:v>
                </c:pt>
                <c:pt idx="302492">
                  <c:v>4.1265999999999997E-2</c:v>
                </c:pt>
                <c:pt idx="302493">
                  <c:v>4.1264000000000002E-2</c:v>
                </c:pt>
                <c:pt idx="302494">
                  <c:v>4.1263000000000001E-2</c:v>
                </c:pt>
                <c:pt idx="302495">
                  <c:v>4.1260999999999999E-2</c:v>
                </c:pt>
                <c:pt idx="302496">
                  <c:v>4.1258999999999997E-2</c:v>
                </c:pt>
                <c:pt idx="302497">
                  <c:v>4.1258000000000003E-2</c:v>
                </c:pt>
                <c:pt idx="302498">
                  <c:v>4.1256000000000001E-2</c:v>
                </c:pt>
                <c:pt idx="302499">
                  <c:v>4.1253999999999999E-2</c:v>
                </c:pt>
                <c:pt idx="302500">
                  <c:v>4.1251999999999997E-2</c:v>
                </c:pt>
                <c:pt idx="302501">
                  <c:v>4.1250000000000002E-2</c:v>
                </c:pt>
                <c:pt idx="302502">
                  <c:v>4.1249000000000001E-2</c:v>
                </c:pt>
                <c:pt idx="302503">
                  <c:v>4.1246999999999999E-2</c:v>
                </c:pt>
                <c:pt idx="302504">
                  <c:v>4.1244999999999997E-2</c:v>
                </c:pt>
                <c:pt idx="302505">
                  <c:v>4.1244000000000003E-2</c:v>
                </c:pt>
                <c:pt idx="302506">
                  <c:v>4.1242000000000001E-2</c:v>
                </c:pt>
                <c:pt idx="302507">
                  <c:v>4.1241E-2</c:v>
                </c:pt>
                <c:pt idx="302508">
                  <c:v>4.1238999999999998E-2</c:v>
                </c:pt>
                <c:pt idx="302509">
                  <c:v>4.1237999999999997E-2</c:v>
                </c:pt>
                <c:pt idx="302510">
                  <c:v>4.1237000000000003E-2</c:v>
                </c:pt>
                <c:pt idx="302511">
                  <c:v>4.1235000000000001E-2</c:v>
                </c:pt>
                <c:pt idx="302512">
                  <c:v>4.1234E-2</c:v>
                </c:pt>
                <c:pt idx="302513">
                  <c:v>4.1232999999999999E-2</c:v>
                </c:pt>
                <c:pt idx="302514">
                  <c:v>4.1231999999999998E-2</c:v>
                </c:pt>
                <c:pt idx="302515">
                  <c:v>4.1230999999999997E-2</c:v>
                </c:pt>
                <c:pt idx="302516">
                  <c:v>4.1230000000000003E-2</c:v>
                </c:pt>
                <c:pt idx="302517">
                  <c:v>4.1229000000000002E-2</c:v>
                </c:pt>
                <c:pt idx="302518">
                  <c:v>4.1229000000000002E-2</c:v>
                </c:pt>
                <c:pt idx="302519">
                  <c:v>4.1228000000000001E-2</c:v>
                </c:pt>
                <c:pt idx="302520">
                  <c:v>4.1227E-2</c:v>
                </c:pt>
                <c:pt idx="302521">
                  <c:v>4.1227E-2</c:v>
                </c:pt>
                <c:pt idx="302522">
                  <c:v>4.1225999999999999E-2</c:v>
                </c:pt>
                <c:pt idx="302523">
                  <c:v>4.1225999999999999E-2</c:v>
                </c:pt>
                <c:pt idx="302524">
                  <c:v>4.1225999999999999E-2</c:v>
                </c:pt>
                <c:pt idx="302525">
                  <c:v>4.1224999999999998E-2</c:v>
                </c:pt>
                <c:pt idx="302526">
                  <c:v>4.1224999999999998E-2</c:v>
                </c:pt>
                <c:pt idx="302527">
                  <c:v>4.1224999999999998E-2</c:v>
                </c:pt>
                <c:pt idx="302528">
                  <c:v>4.1224999999999998E-2</c:v>
                </c:pt>
                <c:pt idx="302529">
                  <c:v>4.1224999999999998E-2</c:v>
                </c:pt>
                <c:pt idx="302530">
                  <c:v>4.1224999999999998E-2</c:v>
                </c:pt>
                <c:pt idx="302531">
                  <c:v>4.1225999999999999E-2</c:v>
                </c:pt>
                <c:pt idx="302532">
                  <c:v>4.1225999999999999E-2</c:v>
                </c:pt>
                <c:pt idx="302533">
                  <c:v>4.1225999999999999E-2</c:v>
                </c:pt>
                <c:pt idx="302534">
                  <c:v>4.1225999999999999E-2</c:v>
                </c:pt>
                <c:pt idx="302535">
                  <c:v>4.1227E-2</c:v>
                </c:pt>
                <c:pt idx="302536">
                  <c:v>4.1227E-2</c:v>
                </c:pt>
                <c:pt idx="302537">
                  <c:v>4.1227E-2</c:v>
                </c:pt>
                <c:pt idx="302538">
                  <c:v>4.1228000000000001E-2</c:v>
                </c:pt>
                <c:pt idx="302539">
                  <c:v>4.1228000000000001E-2</c:v>
                </c:pt>
                <c:pt idx="302540">
                  <c:v>4.1229000000000002E-2</c:v>
                </c:pt>
                <c:pt idx="302541">
                  <c:v>4.1229000000000002E-2</c:v>
                </c:pt>
                <c:pt idx="302542">
                  <c:v>4.1230000000000003E-2</c:v>
                </c:pt>
                <c:pt idx="302543">
                  <c:v>4.1230999999999997E-2</c:v>
                </c:pt>
                <c:pt idx="302544">
                  <c:v>4.1230999999999997E-2</c:v>
                </c:pt>
                <c:pt idx="302545">
                  <c:v>4.1231999999999998E-2</c:v>
                </c:pt>
                <c:pt idx="302546">
                  <c:v>4.1232999999999999E-2</c:v>
                </c:pt>
                <c:pt idx="302547">
                  <c:v>4.1232999999999999E-2</c:v>
                </c:pt>
                <c:pt idx="302548">
                  <c:v>4.1234E-2</c:v>
                </c:pt>
                <c:pt idx="302549">
                  <c:v>4.1234E-2</c:v>
                </c:pt>
                <c:pt idx="302550">
                  <c:v>4.1235000000000001E-2</c:v>
                </c:pt>
                <c:pt idx="302551">
                  <c:v>4.1236000000000002E-2</c:v>
                </c:pt>
                <c:pt idx="302552">
                  <c:v>4.1236000000000002E-2</c:v>
                </c:pt>
                <c:pt idx="302553">
                  <c:v>4.1237000000000003E-2</c:v>
                </c:pt>
                <c:pt idx="302554">
                  <c:v>4.1237999999999997E-2</c:v>
                </c:pt>
                <c:pt idx="302555">
                  <c:v>4.1238999999999998E-2</c:v>
                </c:pt>
                <c:pt idx="302556">
                  <c:v>4.1238999999999998E-2</c:v>
                </c:pt>
                <c:pt idx="302557">
                  <c:v>4.1239999999999999E-2</c:v>
                </c:pt>
                <c:pt idx="302558">
                  <c:v>4.1239999999999999E-2</c:v>
                </c:pt>
                <c:pt idx="302559">
                  <c:v>4.1241E-2</c:v>
                </c:pt>
                <c:pt idx="302560">
                  <c:v>4.1242000000000001E-2</c:v>
                </c:pt>
                <c:pt idx="302561">
                  <c:v>4.1242000000000001E-2</c:v>
                </c:pt>
                <c:pt idx="302562">
                  <c:v>4.1243000000000002E-2</c:v>
                </c:pt>
                <c:pt idx="302563">
                  <c:v>4.1243000000000002E-2</c:v>
                </c:pt>
                <c:pt idx="302564">
                  <c:v>4.1244000000000003E-2</c:v>
                </c:pt>
                <c:pt idx="302565">
                  <c:v>4.1244999999999997E-2</c:v>
                </c:pt>
                <c:pt idx="302566">
                  <c:v>4.1244999999999997E-2</c:v>
                </c:pt>
                <c:pt idx="302567">
                  <c:v>4.1245999999999998E-2</c:v>
                </c:pt>
                <c:pt idx="302568">
                  <c:v>4.1246999999999999E-2</c:v>
                </c:pt>
                <c:pt idx="302569">
                  <c:v>4.1246999999999999E-2</c:v>
                </c:pt>
                <c:pt idx="302570">
                  <c:v>4.1248E-2</c:v>
                </c:pt>
                <c:pt idx="302571">
                  <c:v>4.1248E-2</c:v>
                </c:pt>
                <c:pt idx="302572">
                  <c:v>4.1248E-2</c:v>
                </c:pt>
                <c:pt idx="302573">
                  <c:v>4.1249000000000001E-2</c:v>
                </c:pt>
                <c:pt idx="302574">
                  <c:v>4.1249000000000001E-2</c:v>
                </c:pt>
                <c:pt idx="302575">
                  <c:v>4.1250000000000002E-2</c:v>
                </c:pt>
                <c:pt idx="302576">
                  <c:v>4.1250000000000002E-2</c:v>
                </c:pt>
                <c:pt idx="302577">
                  <c:v>4.1251000000000003E-2</c:v>
                </c:pt>
                <c:pt idx="302578">
                  <c:v>4.1251000000000003E-2</c:v>
                </c:pt>
                <c:pt idx="302579">
                  <c:v>4.1251999999999997E-2</c:v>
                </c:pt>
                <c:pt idx="302580">
                  <c:v>4.1251999999999997E-2</c:v>
                </c:pt>
                <c:pt idx="302581">
                  <c:v>4.1251999999999997E-2</c:v>
                </c:pt>
                <c:pt idx="302582">
                  <c:v>4.1251999999999997E-2</c:v>
                </c:pt>
                <c:pt idx="302583">
                  <c:v>4.1252999999999998E-2</c:v>
                </c:pt>
                <c:pt idx="302584">
                  <c:v>4.1252999999999998E-2</c:v>
                </c:pt>
                <c:pt idx="302585">
                  <c:v>4.1252999999999998E-2</c:v>
                </c:pt>
                <c:pt idx="302586">
                  <c:v>4.1252999999999998E-2</c:v>
                </c:pt>
                <c:pt idx="302587">
                  <c:v>4.1253999999999999E-2</c:v>
                </c:pt>
                <c:pt idx="302588">
                  <c:v>4.1253999999999999E-2</c:v>
                </c:pt>
                <c:pt idx="302589">
                  <c:v>4.1253999999999999E-2</c:v>
                </c:pt>
                <c:pt idx="302590">
                  <c:v>4.1253999999999999E-2</c:v>
                </c:pt>
                <c:pt idx="302591">
                  <c:v>4.1253999999999999E-2</c:v>
                </c:pt>
                <c:pt idx="302592">
                  <c:v>4.1255E-2</c:v>
                </c:pt>
                <c:pt idx="302593">
                  <c:v>4.1255E-2</c:v>
                </c:pt>
                <c:pt idx="302594">
                  <c:v>4.1255E-2</c:v>
                </c:pt>
                <c:pt idx="302595">
                  <c:v>4.1255E-2</c:v>
                </c:pt>
                <c:pt idx="302596">
                  <c:v>4.1253999999999999E-2</c:v>
                </c:pt>
                <c:pt idx="302597">
                  <c:v>4.1253999999999999E-2</c:v>
                </c:pt>
                <c:pt idx="302598">
                  <c:v>4.1253999999999999E-2</c:v>
                </c:pt>
                <c:pt idx="302599">
                  <c:v>4.1253999999999999E-2</c:v>
                </c:pt>
                <c:pt idx="302600">
                  <c:v>4.1255E-2</c:v>
                </c:pt>
                <c:pt idx="302601">
                  <c:v>4.1255E-2</c:v>
                </c:pt>
                <c:pt idx="302602">
                  <c:v>4.1255E-2</c:v>
                </c:pt>
                <c:pt idx="302603">
                  <c:v>4.1253999999999999E-2</c:v>
                </c:pt>
                <c:pt idx="302604">
                  <c:v>4.1253999999999999E-2</c:v>
                </c:pt>
                <c:pt idx="302605">
                  <c:v>4.1253999999999999E-2</c:v>
                </c:pt>
                <c:pt idx="302606">
                  <c:v>4.1253999999999999E-2</c:v>
                </c:pt>
                <c:pt idx="302607">
                  <c:v>4.1253999999999999E-2</c:v>
                </c:pt>
                <c:pt idx="302608">
                  <c:v>4.1253999999999999E-2</c:v>
                </c:pt>
                <c:pt idx="302609">
                  <c:v>4.1253999999999999E-2</c:v>
                </c:pt>
                <c:pt idx="302610">
                  <c:v>4.1253999999999999E-2</c:v>
                </c:pt>
                <c:pt idx="302611">
                  <c:v>4.1253999999999999E-2</c:v>
                </c:pt>
                <c:pt idx="302612">
                  <c:v>4.1253999999999999E-2</c:v>
                </c:pt>
                <c:pt idx="302613">
                  <c:v>4.1253999999999999E-2</c:v>
                </c:pt>
                <c:pt idx="302614">
                  <c:v>4.1253999999999999E-2</c:v>
                </c:pt>
                <c:pt idx="302615">
                  <c:v>4.1253999999999999E-2</c:v>
                </c:pt>
                <c:pt idx="302616">
                  <c:v>4.1253999999999999E-2</c:v>
                </c:pt>
                <c:pt idx="302617">
                  <c:v>4.1253999999999999E-2</c:v>
                </c:pt>
                <c:pt idx="302618">
                  <c:v>4.1253999999999999E-2</c:v>
                </c:pt>
                <c:pt idx="302619">
                  <c:v>4.1253999999999999E-2</c:v>
                </c:pt>
                <c:pt idx="302620">
                  <c:v>4.1253999999999999E-2</c:v>
                </c:pt>
                <c:pt idx="302621">
                  <c:v>4.1253999999999999E-2</c:v>
                </c:pt>
                <c:pt idx="302622">
                  <c:v>4.1253999999999999E-2</c:v>
                </c:pt>
                <c:pt idx="302623">
                  <c:v>4.1253999999999999E-2</c:v>
                </c:pt>
                <c:pt idx="302624">
                  <c:v>4.1253999999999999E-2</c:v>
                </c:pt>
                <c:pt idx="302625">
                  <c:v>4.1255E-2</c:v>
                </c:pt>
                <c:pt idx="302626">
                  <c:v>4.1255E-2</c:v>
                </c:pt>
                <c:pt idx="302627">
                  <c:v>4.1255E-2</c:v>
                </c:pt>
                <c:pt idx="302628">
                  <c:v>4.1255E-2</c:v>
                </c:pt>
                <c:pt idx="302629">
                  <c:v>4.1255E-2</c:v>
                </c:pt>
                <c:pt idx="302630">
                  <c:v>4.1256000000000001E-2</c:v>
                </c:pt>
                <c:pt idx="302631">
                  <c:v>4.1256000000000001E-2</c:v>
                </c:pt>
                <c:pt idx="302632">
                  <c:v>4.1256000000000001E-2</c:v>
                </c:pt>
                <c:pt idx="302633">
                  <c:v>4.1256000000000001E-2</c:v>
                </c:pt>
                <c:pt idx="302634">
                  <c:v>4.1257000000000002E-2</c:v>
                </c:pt>
                <c:pt idx="302635">
                  <c:v>4.1257000000000002E-2</c:v>
                </c:pt>
                <c:pt idx="302636">
                  <c:v>4.1258000000000003E-2</c:v>
                </c:pt>
                <c:pt idx="302637">
                  <c:v>4.1258000000000003E-2</c:v>
                </c:pt>
                <c:pt idx="302638">
                  <c:v>4.1258999999999997E-2</c:v>
                </c:pt>
                <c:pt idx="302639">
                  <c:v>4.1258999999999997E-2</c:v>
                </c:pt>
                <c:pt idx="302640">
                  <c:v>4.1259999999999998E-2</c:v>
                </c:pt>
                <c:pt idx="302641">
                  <c:v>4.1259999999999998E-2</c:v>
                </c:pt>
                <c:pt idx="302642">
                  <c:v>4.1259999999999998E-2</c:v>
                </c:pt>
                <c:pt idx="302643">
                  <c:v>4.1260999999999999E-2</c:v>
                </c:pt>
                <c:pt idx="302644">
                  <c:v>4.1260999999999999E-2</c:v>
                </c:pt>
                <c:pt idx="302645">
                  <c:v>4.1262E-2</c:v>
                </c:pt>
                <c:pt idx="302646">
                  <c:v>4.1262E-2</c:v>
                </c:pt>
                <c:pt idx="302647">
                  <c:v>4.1263000000000001E-2</c:v>
                </c:pt>
                <c:pt idx="302648">
                  <c:v>4.1264000000000002E-2</c:v>
                </c:pt>
                <c:pt idx="302649">
                  <c:v>4.1264000000000002E-2</c:v>
                </c:pt>
                <c:pt idx="302650">
                  <c:v>4.1265000000000003E-2</c:v>
                </c:pt>
                <c:pt idx="302651">
                  <c:v>4.1265000000000003E-2</c:v>
                </c:pt>
                <c:pt idx="302652">
                  <c:v>4.1265999999999997E-2</c:v>
                </c:pt>
                <c:pt idx="302653">
                  <c:v>4.1265999999999997E-2</c:v>
                </c:pt>
                <c:pt idx="302654">
                  <c:v>4.1266999999999998E-2</c:v>
                </c:pt>
                <c:pt idx="302655">
                  <c:v>4.1266999999999998E-2</c:v>
                </c:pt>
                <c:pt idx="302656">
                  <c:v>4.1267999999999999E-2</c:v>
                </c:pt>
                <c:pt idx="302657">
                  <c:v>4.1267999999999999E-2</c:v>
                </c:pt>
                <c:pt idx="302658">
                  <c:v>4.1269E-2</c:v>
                </c:pt>
                <c:pt idx="302659">
                  <c:v>4.1270000000000001E-2</c:v>
                </c:pt>
                <c:pt idx="302660">
                  <c:v>4.1270000000000001E-2</c:v>
                </c:pt>
                <c:pt idx="302661">
                  <c:v>4.1271000000000002E-2</c:v>
                </c:pt>
                <c:pt idx="302662">
                  <c:v>4.1271000000000002E-2</c:v>
                </c:pt>
                <c:pt idx="302663">
                  <c:v>4.1272000000000003E-2</c:v>
                </c:pt>
                <c:pt idx="302664">
                  <c:v>4.1272000000000003E-2</c:v>
                </c:pt>
                <c:pt idx="302665">
                  <c:v>4.1272999999999997E-2</c:v>
                </c:pt>
                <c:pt idx="302666">
                  <c:v>4.1272999999999997E-2</c:v>
                </c:pt>
                <c:pt idx="302667">
                  <c:v>4.1273999999999998E-2</c:v>
                </c:pt>
                <c:pt idx="302668">
                  <c:v>4.1273999999999998E-2</c:v>
                </c:pt>
                <c:pt idx="302669">
                  <c:v>4.1273999999999998E-2</c:v>
                </c:pt>
                <c:pt idx="302670">
                  <c:v>4.1274999999999999E-2</c:v>
                </c:pt>
                <c:pt idx="302671">
                  <c:v>4.1274999999999999E-2</c:v>
                </c:pt>
                <c:pt idx="302672">
                  <c:v>4.1276E-2</c:v>
                </c:pt>
                <c:pt idx="302673">
                  <c:v>4.1276E-2</c:v>
                </c:pt>
                <c:pt idx="302674">
                  <c:v>4.1276E-2</c:v>
                </c:pt>
                <c:pt idx="302675">
                  <c:v>4.1277000000000001E-2</c:v>
                </c:pt>
                <c:pt idx="302676">
                  <c:v>4.1277000000000001E-2</c:v>
                </c:pt>
                <c:pt idx="302677">
                  <c:v>4.1277000000000001E-2</c:v>
                </c:pt>
                <c:pt idx="302678">
                  <c:v>4.1277000000000001E-2</c:v>
                </c:pt>
                <c:pt idx="302679">
                  <c:v>4.1277000000000001E-2</c:v>
                </c:pt>
                <c:pt idx="302680">
                  <c:v>4.1277000000000001E-2</c:v>
                </c:pt>
                <c:pt idx="302681">
                  <c:v>4.1278000000000002E-2</c:v>
                </c:pt>
                <c:pt idx="302682">
                  <c:v>4.1278000000000002E-2</c:v>
                </c:pt>
                <c:pt idx="302683">
                  <c:v>4.1278000000000002E-2</c:v>
                </c:pt>
                <c:pt idx="302684">
                  <c:v>4.1278000000000002E-2</c:v>
                </c:pt>
                <c:pt idx="302685">
                  <c:v>4.1278000000000002E-2</c:v>
                </c:pt>
                <c:pt idx="302686">
                  <c:v>4.1278000000000002E-2</c:v>
                </c:pt>
                <c:pt idx="302687">
                  <c:v>4.1278000000000002E-2</c:v>
                </c:pt>
                <c:pt idx="302688">
                  <c:v>4.1278000000000002E-2</c:v>
                </c:pt>
                <c:pt idx="302689">
                  <c:v>4.1277000000000001E-2</c:v>
                </c:pt>
                <c:pt idx="302690">
                  <c:v>4.1277000000000001E-2</c:v>
                </c:pt>
                <c:pt idx="302691">
                  <c:v>4.1277000000000001E-2</c:v>
                </c:pt>
                <c:pt idx="302692">
                  <c:v>4.1277000000000001E-2</c:v>
                </c:pt>
                <c:pt idx="302693">
                  <c:v>4.1276E-2</c:v>
                </c:pt>
                <c:pt idx="302694">
                  <c:v>4.1276E-2</c:v>
                </c:pt>
                <c:pt idx="302695">
                  <c:v>4.1276E-2</c:v>
                </c:pt>
                <c:pt idx="302696">
                  <c:v>4.1274999999999999E-2</c:v>
                </c:pt>
                <c:pt idx="302697">
                  <c:v>4.1274999999999999E-2</c:v>
                </c:pt>
                <c:pt idx="302698">
                  <c:v>4.1273999999999998E-2</c:v>
                </c:pt>
                <c:pt idx="302699">
                  <c:v>4.1273999999999998E-2</c:v>
                </c:pt>
                <c:pt idx="302700">
                  <c:v>4.1272999999999997E-2</c:v>
                </c:pt>
                <c:pt idx="302701">
                  <c:v>4.1272000000000003E-2</c:v>
                </c:pt>
                <c:pt idx="302702">
                  <c:v>4.1272000000000003E-2</c:v>
                </c:pt>
                <c:pt idx="302703">
                  <c:v>4.1271000000000002E-2</c:v>
                </c:pt>
                <c:pt idx="302704">
                  <c:v>4.1270000000000001E-2</c:v>
                </c:pt>
                <c:pt idx="302705">
                  <c:v>4.1269E-2</c:v>
                </c:pt>
                <c:pt idx="302706">
                  <c:v>4.1269E-2</c:v>
                </c:pt>
                <c:pt idx="302707">
                  <c:v>4.1267999999999999E-2</c:v>
                </c:pt>
                <c:pt idx="302708">
                  <c:v>4.1266999999999998E-2</c:v>
                </c:pt>
                <c:pt idx="302709">
                  <c:v>4.1265999999999997E-2</c:v>
                </c:pt>
                <c:pt idx="302710">
                  <c:v>4.1265000000000003E-2</c:v>
                </c:pt>
                <c:pt idx="302711">
                  <c:v>4.1264000000000002E-2</c:v>
                </c:pt>
                <c:pt idx="302712">
                  <c:v>4.1262E-2</c:v>
                </c:pt>
                <c:pt idx="302713">
                  <c:v>4.1260999999999999E-2</c:v>
                </c:pt>
                <c:pt idx="302714">
                  <c:v>4.1259999999999998E-2</c:v>
                </c:pt>
                <c:pt idx="302715">
                  <c:v>4.1258999999999997E-2</c:v>
                </c:pt>
                <c:pt idx="302716">
                  <c:v>4.1257000000000002E-2</c:v>
                </c:pt>
                <c:pt idx="302717">
                  <c:v>4.1256000000000001E-2</c:v>
                </c:pt>
                <c:pt idx="302718">
                  <c:v>4.1255E-2</c:v>
                </c:pt>
                <c:pt idx="302719">
                  <c:v>4.1252999999999998E-2</c:v>
                </c:pt>
                <c:pt idx="302720">
                  <c:v>4.1251999999999997E-2</c:v>
                </c:pt>
                <c:pt idx="302721">
                  <c:v>4.1250000000000002E-2</c:v>
                </c:pt>
                <c:pt idx="302722">
                  <c:v>4.1249000000000001E-2</c:v>
                </c:pt>
                <c:pt idx="302723">
                  <c:v>4.1246999999999999E-2</c:v>
                </c:pt>
                <c:pt idx="302724">
                  <c:v>4.1245999999999998E-2</c:v>
                </c:pt>
                <c:pt idx="302725">
                  <c:v>4.1244000000000003E-2</c:v>
                </c:pt>
                <c:pt idx="302726">
                  <c:v>4.1242000000000001E-2</c:v>
                </c:pt>
                <c:pt idx="302727">
                  <c:v>4.1241E-2</c:v>
                </c:pt>
                <c:pt idx="302728">
                  <c:v>4.1238999999999998E-2</c:v>
                </c:pt>
                <c:pt idx="302729">
                  <c:v>4.1237999999999997E-2</c:v>
                </c:pt>
                <c:pt idx="302730">
                  <c:v>4.1236000000000002E-2</c:v>
                </c:pt>
                <c:pt idx="302731">
                  <c:v>4.1235000000000001E-2</c:v>
                </c:pt>
                <c:pt idx="302732">
                  <c:v>4.1232999999999999E-2</c:v>
                </c:pt>
                <c:pt idx="302733">
                  <c:v>4.1230999999999997E-2</c:v>
                </c:pt>
                <c:pt idx="302734">
                  <c:v>4.1230000000000003E-2</c:v>
                </c:pt>
                <c:pt idx="302735">
                  <c:v>4.1228000000000001E-2</c:v>
                </c:pt>
                <c:pt idx="302736">
                  <c:v>4.1227E-2</c:v>
                </c:pt>
                <c:pt idx="302737">
                  <c:v>4.1224999999999998E-2</c:v>
                </c:pt>
                <c:pt idx="302738">
                  <c:v>4.1223000000000003E-2</c:v>
                </c:pt>
                <c:pt idx="302739">
                  <c:v>4.1222000000000002E-2</c:v>
                </c:pt>
                <c:pt idx="302740">
                  <c:v>4.122E-2</c:v>
                </c:pt>
                <c:pt idx="302741">
                  <c:v>4.1218999999999999E-2</c:v>
                </c:pt>
                <c:pt idx="302742">
                  <c:v>4.1217999999999998E-2</c:v>
                </c:pt>
                <c:pt idx="302743">
                  <c:v>4.1216000000000003E-2</c:v>
                </c:pt>
                <c:pt idx="302744">
                  <c:v>4.1215000000000002E-2</c:v>
                </c:pt>
                <c:pt idx="302745">
                  <c:v>4.1213E-2</c:v>
                </c:pt>
                <c:pt idx="302746">
                  <c:v>4.1211999999999999E-2</c:v>
                </c:pt>
                <c:pt idx="302747">
                  <c:v>4.1210999999999998E-2</c:v>
                </c:pt>
                <c:pt idx="302748">
                  <c:v>4.1209000000000003E-2</c:v>
                </c:pt>
                <c:pt idx="302749">
                  <c:v>4.1208000000000002E-2</c:v>
                </c:pt>
                <c:pt idx="302750">
                  <c:v>4.1207000000000001E-2</c:v>
                </c:pt>
                <c:pt idx="302751">
                  <c:v>4.1204999999999999E-2</c:v>
                </c:pt>
                <c:pt idx="302752">
                  <c:v>4.1203999999999998E-2</c:v>
                </c:pt>
                <c:pt idx="302753">
                  <c:v>4.1202999999999997E-2</c:v>
                </c:pt>
                <c:pt idx="302754">
                  <c:v>4.1202000000000003E-2</c:v>
                </c:pt>
                <c:pt idx="302755">
                  <c:v>4.1201000000000002E-2</c:v>
                </c:pt>
                <c:pt idx="302756">
                  <c:v>4.1200000000000001E-2</c:v>
                </c:pt>
                <c:pt idx="302757">
                  <c:v>4.1199E-2</c:v>
                </c:pt>
                <c:pt idx="302758">
                  <c:v>4.1197999999999999E-2</c:v>
                </c:pt>
                <c:pt idx="302759">
                  <c:v>4.1196999999999998E-2</c:v>
                </c:pt>
                <c:pt idx="302760">
                  <c:v>4.1196000000000003E-2</c:v>
                </c:pt>
                <c:pt idx="302761">
                  <c:v>4.1195000000000002E-2</c:v>
                </c:pt>
                <c:pt idx="302762">
                  <c:v>4.1194000000000001E-2</c:v>
                </c:pt>
                <c:pt idx="302763">
                  <c:v>4.1193E-2</c:v>
                </c:pt>
                <c:pt idx="302764">
                  <c:v>4.1193E-2</c:v>
                </c:pt>
                <c:pt idx="302765">
                  <c:v>4.1191999999999999E-2</c:v>
                </c:pt>
                <c:pt idx="302766">
                  <c:v>4.1190999999999998E-2</c:v>
                </c:pt>
                <c:pt idx="302767">
                  <c:v>4.1189999999999997E-2</c:v>
                </c:pt>
                <c:pt idx="302768">
                  <c:v>4.1189999999999997E-2</c:v>
                </c:pt>
                <c:pt idx="302769">
                  <c:v>4.1189000000000003E-2</c:v>
                </c:pt>
                <c:pt idx="302770">
                  <c:v>4.1188000000000002E-2</c:v>
                </c:pt>
                <c:pt idx="302771">
                  <c:v>4.1187000000000001E-2</c:v>
                </c:pt>
                <c:pt idx="302772">
                  <c:v>4.1187000000000001E-2</c:v>
                </c:pt>
                <c:pt idx="302773">
                  <c:v>4.1186E-2</c:v>
                </c:pt>
                <c:pt idx="302774">
                  <c:v>4.1184999999999999E-2</c:v>
                </c:pt>
                <c:pt idx="302775">
                  <c:v>4.1184999999999999E-2</c:v>
                </c:pt>
                <c:pt idx="302776">
                  <c:v>4.1183999999999998E-2</c:v>
                </c:pt>
                <c:pt idx="302777">
                  <c:v>4.1183999999999998E-2</c:v>
                </c:pt>
                <c:pt idx="302778">
                  <c:v>4.1182999999999997E-2</c:v>
                </c:pt>
                <c:pt idx="302779">
                  <c:v>4.1182999999999997E-2</c:v>
                </c:pt>
                <c:pt idx="302780">
                  <c:v>4.1182000000000003E-2</c:v>
                </c:pt>
                <c:pt idx="302781">
                  <c:v>4.1182000000000003E-2</c:v>
                </c:pt>
                <c:pt idx="302782">
                  <c:v>4.1181000000000002E-2</c:v>
                </c:pt>
                <c:pt idx="302783">
                  <c:v>4.1180000000000001E-2</c:v>
                </c:pt>
                <c:pt idx="302784">
                  <c:v>4.1180000000000001E-2</c:v>
                </c:pt>
                <c:pt idx="302785">
                  <c:v>4.1179E-2</c:v>
                </c:pt>
                <c:pt idx="302786">
                  <c:v>4.1179E-2</c:v>
                </c:pt>
                <c:pt idx="302787">
                  <c:v>4.1179E-2</c:v>
                </c:pt>
                <c:pt idx="302788">
                  <c:v>4.1177999999999999E-2</c:v>
                </c:pt>
                <c:pt idx="302789">
                  <c:v>4.1177999999999999E-2</c:v>
                </c:pt>
                <c:pt idx="302790">
                  <c:v>4.1176999999999998E-2</c:v>
                </c:pt>
                <c:pt idx="302791">
                  <c:v>4.1176999999999998E-2</c:v>
                </c:pt>
                <c:pt idx="302792">
                  <c:v>4.1176999999999998E-2</c:v>
                </c:pt>
                <c:pt idx="302793">
                  <c:v>4.1175999999999997E-2</c:v>
                </c:pt>
                <c:pt idx="302794">
                  <c:v>4.1175999999999997E-2</c:v>
                </c:pt>
                <c:pt idx="302795">
                  <c:v>4.1175999999999997E-2</c:v>
                </c:pt>
                <c:pt idx="302796">
                  <c:v>4.1175000000000003E-2</c:v>
                </c:pt>
                <c:pt idx="302797">
                  <c:v>4.1175000000000003E-2</c:v>
                </c:pt>
                <c:pt idx="302798">
                  <c:v>4.1175000000000003E-2</c:v>
                </c:pt>
                <c:pt idx="302799">
                  <c:v>4.1175000000000003E-2</c:v>
                </c:pt>
                <c:pt idx="302800">
                  <c:v>4.1174000000000002E-2</c:v>
                </c:pt>
                <c:pt idx="302801">
                  <c:v>4.1174000000000002E-2</c:v>
                </c:pt>
                <c:pt idx="302802">
                  <c:v>4.1174000000000002E-2</c:v>
                </c:pt>
                <c:pt idx="302803">
                  <c:v>4.1174000000000002E-2</c:v>
                </c:pt>
                <c:pt idx="302804">
                  <c:v>4.1174000000000002E-2</c:v>
                </c:pt>
                <c:pt idx="302805">
                  <c:v>4.1174000000000002E-2</c:v>
                </c:pt>
                <c:pt idx="302806">
                  <c:v>4.1174000000000002E-2</c:v>
                </c:pt>
                <c:pt idx="302807">
                  <c:v>4.1174000000000002E-2</c:v>
                </c:pt>
                <c:pt idx="302808">
                  <c:v>4.1173000000000001E-2</c:v>
                </c:pt>
                <c:pt idx="302809">
                  <c:v>4.1173000000000001E-2</c:v>
                </c:pt>
                <c:pt idx="302810">
                  <c:v>4.1173000000000001E-2</c:v>
                </c:pt>
                <c:pt idx="302811">
                  <c:v>4.1174000000000002E-2</c:v>
                </c:pt>
                <c:pt idx="302812">
                  <c:v>4.1174000000000002E-2</c:v>
                </c:pt>
                <c:pt idx="302813">
                  <c:v>4.1174000000000002E-2</c:v>
                </c:pt>
                <c:pt idx="302814">
                  <c:v>4.1174000000000002E-2</c:v>
                </c:pt>
                <c:pt idx="302815">
                  <c:v>4.1174000000000002E-2</c:v>
                </c:pt>
                <c:pt idx="302816">
                  <c:v>4.1174000000000002E-2</c:v>
                </c:pt>
                <c:pt idx="302817">
                  <c:v>4.1174000000000002E-2</c:v>
                </c:pt>
                <c:pt idx="302818">
                  <c:v>4.1174000000000002E-2</c:v>
                </c:pt>
                <c:pt idx="302819">
                  <c:v>4.1175000000000003E-2</c:v>
                </c:pt>
                <c:pt idx="302820">
                  <c:v>4.1175000000000003E-2</c:v>
                </c:pt>
                <c:pt idx="302821">
                  <c:v>4.1175000000000003E-2</c:v>
                </c:pt>
                <c:pt idx="302822">
                  <c:v>4.1175000000000003E-2</c:v>
                </c:pt>
                <c:pt idx="302823">
                  <c:v>4.1175999999999997E-2</c:v>
                </c:pt>
                <c:pt idx="302824">
                  <c:v>4.1175999999999997E-2</c:v>
                </c:pt>
                <c:pt idx="302825">
                  <c:v>4.1175999999999997E-2</c:v>
                </c:pt>
                <c:pt idx="302826">
                  <c:v>4.1176999999999998E-2</c:v>
                </c:pt>
                <c:pt idx="302827">
                  <c:v>4.1176999999999998E-2</c:v>
                </c:pt>
                <c:pt idx="302828">
                  <c:v>4.1176999999999998E-2</c:v>
                </c:pt>
                <c:pt idx="302829">
                  <c:v>4.1177999999999999E-2</c:v>
                </c:pt>
                <c:pt idx="302830">
                  <c:v>4.1177999999999999E-2</c:v>
                </c:pt>
                <c:pt idx="302831">
                  <c:v>4.1177999999999999E-2</c:v>
                </c:pt>
                <c:pt idx="302832">
                  <c:v>4.1179E-2</c:v>
                </c:pt>
                <c:pt idx="302833">
                  <c:v>4.1179E-2</c:v>
                </c:pt>
                <c:pt idx="302834">
                  <c:v>4.1180000000000001E-2</c:v>
                </c:pt>
                <c:pt idx="302835">
                  <c:v>4.1180000000000001E-2</c:v>
                </c:pt>
                <c:pt idx="302836">
                  <c:v>4.1180000000000001E-2</c:v>
                </c:pt>
                <c:pt idx="302837">
                  <c:v>4.1181000000000002E-2</c:v>
                </c:pt>
                <c:pt idx="302838">
                  <c:v>4.1181000000000002E-2</c:v>
                </c:pt>
                <c:pt idx="302839">
                  <c:v>4.1182000000000003E-2</c:v>
                </c:pt>
                <c:pt idx="302840">
                  <c:v>4.1182000000000003E-2</c:v>
                </c:pt>
                <c:pt idx="302841">
                  <c:v>4.1182000000000003E-2</c:v>
                </c:pt>
                <c:pt idx="302842">
                  <c:v>4.1182000000000003E-2</c:v>
                </c:pt>
                <c:pt idx="302843">
                  <c:v>4.1182999999999997E-2</c:v>
                </c:pt>
                <c:pt idx="302844">
                  <c:v>4.1182999999999997E-2</c:v>
                </c:pt>
                <c:pt idx="302845">
                  <c:v>4.1182999999999997E-2</c:v>
                </c:pt>
                <c:pt idx="302846">
                  <c:v>4.1182999999999997E-2</c:v>
                </c:pt>
                <c:pt idx="302847">
                  <c:v>4.1183999999999998E-2</c:v>
                </c:pt>
                <c:pt idx="302848">
                  <c:v>4.1183999999999998E-2</c:v>
                </c:pt>
                <c:pt idx="302849">
                  <c:v>4.1183999999999998E-2</c:v>
                </c:pt>
                <c:pt idx="302850">
                  <c:v>4.1183999999999998E-2</c:v>
                </c:pt>
                <c:pt idx="302851">
                  <c:v>4.1183999999999998E-2</c:v>
                </c:pt>
                <c:pt idx="302852">
                  <c:v>4.1183999999999998E-2</c:v>
                </c:pt>
                <c:pt idx="302853">
                  <c:v>4.1183999999999998E-2</c:v>
                </c:pt>
                <c:pt idx="302854">
                  <c:v>4.1183999999999998E-2</c:v>
                </c:pt>
                <c:pt idx="302855">
                  <c:v>4.1183999999999998E-2</c:v>
                </c:pt>
                <c:pt idx="302856">
                  <c:v>4.1183999999999998E-2</c:v>
                </c:pt>
                <c:pt idx="302857">
                  <c:v>4.1183999999999998E-2</c:v>
                </c:pt>
                <c:pt idx="302858">
                  <c:v>4.1183999999999998E-2</c:v>
                </c:pt>
                <c:pt idx="302859">
                  <c:v>4.1182999999999997E-2</c:v>
                </c:pt>
                <c:pt idx="302860">
                  <c:v>4.1182999999999997E-2</c:v>
                </c:pt>
                <c:pt idx="302861">
                  <c:v>4.1182999999999997E-2</c:v>
                </c:pt>
                <c:pt idx="302862">
                  <c:v>4.1182999999999997E-2</c:v>
                </c:pt>
                <c:pt idx="302863">
                  <c:v>4.1182000000000003E-2</c:v>
                </c:pt>
                <c:pt idx="302864">
                  <c:v>4.1182000000000003E-2</c:v>
                </c:pt>
                <c:pt idx="302865">
                  <c:v>4.1181000000000002E-2</c:v>
                </c:pt>
                <c:pt idx="302866">
                  <c:v>4.1181000000000002E-2</c:v>
                </c:pt>
                <c:pt idx="302867">
                  <c:v>4.1180000000000001E-2</c:v>
                </c:pt>
                <c:pt idx="302868">
                  <c:v>4.1179E-2</c:v>
                </c:pt>
                <c:pt idx="302869">
                  <c:v>4.1179E-2</c:v>
                </c:pt>
                <c:pt idx="302870">
                  <c:v>4.1177999999999999E-2</c:v>
                </c:pt>
                <c:pt idx="302871">
                  <c:v>4.1176999999999998E-2</c:v>
                </c:pt>
                <c:pt idx="302872">
                  <c:v>4.1176999999999998E-2</c:v>
                </c:pt>
                <c:pt idx="302873">
                  <c:v>4.1175999999999997E-2</c:v>
                </c:pt>
                <c:pt idx="302874">
                  <c:v>4.1175000000000003E-2</c:v>
                </c:pt>
                <c:pt idx="302875">
                  <c:v>4.1174000000000002E-2</c:v>
                </c:pt>
                <c:pt idx="302876">
                  <c:v>4.1173000000000001E-2</c:v>
                </c:pt>
                <c:pt idx="302877">
                  <c:v>4.1172E-2</c:v>
                </c:pt>
                <c:pt idx="302878">
                  <c:v>4.1170999999999999E-2</c:v>
                </c:pt>
                <c:pt idx="302879">
                  <c:v>4.1169999999999998E-2</c:v>
                </c:pt>
                <c:pt idx="302880">
                  <c:v>4.1168999999999997E-2</c:v>
                </c:pt>
                <c:pt idx="302881">
                  <c:v>4.1168000000000003E-2</c:v>
                </c:pt>
                <c:pt idx="302882">
                  <c:v>4.1167000000000002E-2</c:v>
                </c:pt>
                <c:pt idx="302883">
                  <c:v>4.1166000000000001E-2</c:v>
                </c:pt>
                <c:pt idx="302884">
                  <c:v>4.1165E-2</c:v>
                </c:pt>
                <c:pt idx="302885">
                  <c:v>4.1163999999999999E-2</c:v>
                </c:pt>
                <c:pt idx="302886">
                  <c:v>4.1162999999999998E-2</c:v>
                </c:pt>
                <c:pt idx="302887">
                  <c:v>4.1161999999999997E-2</c:v>
                </c:pt>
                <c:pt idx="302888">
                  <c:v>4.1160000000000002E-2</c:v>
                </c:pt>
                <c:pt idx="302889">
                  <c:v>4.1159000000000001E-2</c:v>
                </c:pt>
                <c:pt idx="302890">
                  <c:v>4.1158E-2</c:v>
                </c:pt>
                <c:pt idx="302891">
                  <c:v>4.1156999999999999E-2</c:v>
                </c:pt>
                <c:pt idx="302892">
                  <c:v>4.1155999999999998E-2</c:v>
                </c:pt>
                <c:pt idx="302893">
                  <c:v>4.1154999999999997E-2</c:v>
                </c:pt>
                <c:pt idx="302894">
                  <c:v>4.1154000000000003E-2</c:v>
                </c:pt>
                <c:pt idx="302895">
                  <c:v>4.1153000000000002E-2</c:v>
                </c:pt>
                <c:pt idx="302896">
                  <c:v>4.1151E-2</c:v>
                </c:pt>
                <c:pt idx="302897">
                  <c:v>4.1149999999999999E-2</c:v>
                </c:pt>
                <c:pt idx="302898">
                  <c:v>4.1148999999999998E-2</c:v>
                </c:pt>
                <c:pt idx="302899">
                  <c:v>4.1147999999999997E-2</c:v>
                </c:pt>
                <c:pt idx="302900">
                  <c:v>4.1147000000000003E-2</c:v>
                </c:pt>
                <c:pt idx="302901">
                  <c:v>4.1146000000000002E-2</c:v>
                </c:pt>
                <c:pt idx="302902">
                  <c:v>4.1145000000000001E-2</c:v>
                </c:pt>
                <c:pt idx="302903">
                  <c:v>4.1144E-2</c:v>
                </c:pt>
                <c:pt idx="302904">
                  <c:v>4.1142999999999999E-2</c:v>
                </c:pt>
                <c:pt idx="302905">
                  <c:v>4.1141999999999998E-2</c:v>
                </c:pt>
                <c:pt idx="302906">
                  <c:v>4.1140999999999997E-2</c:v>
                </c:pt>
                <c:pt idx="302907">
                  <c:v>4.1140000000000003E-2</c:v>
                </c:pt>
                <c:pt idx="302908">
                  <c:v>4.1140000000000003E-2</c:v>
                </c:pt>
                <c:pt idx="302909">
                  <c:v>4.1139000000000002E-2</c:v>
                </c:pt>
                <c:pt idx="302910">
                  <c:v>4.1138000000000001E-2</c:v>
                </c:pt>
                <c:pt idx="302911">
                  <c:v>4.1137E-2</c:v>
                </c:pt>
                <c:pt idx="302912">
                  <c:v>4.1135999999999999E-2</c:v>
                </c:pt>
                <c:pt idx="302913">
                  <c:v>4.1135999999999999E-2</c:v>
                </c:pt>
                <c:pt idx="302914">
                  <c:v>4.1134999999999998E-2</c:v>
                </c:pt>
                <c:pt idx="302915">
                  <c:v>4.1134999999999998E-2</c:v>
                </c:pt>
                <c:pt idx="302916">
                  <c:v>4.1133999999999997E-2</c:v>
                </c:pt>
                <c:pt idx="302917">
                  <c:v>4.1133999999999997E-2</c:v>
                </c:pt>
                <c:pt idx="302918">
                  <c:v>4.1133999999999997E-2</c:v>
                </c:pt>
                <c:pt idx="302919">
                  <c:v>4.1133000000000003E-2</c:v>
                </c:pt>
                <c:pt idx="302920">
                  <c:v>4.1133000000000003E-2</c:v>
                </c:pt>
                <c:pt idx="302921">
                  <c:v>4.1133000000000003E-2</c:v>
                </c:pt>
                <c:pt idx="302922">
                  <c:v>4.1133000000000003E-2</c:v>
                </c:pt>
                <c:pt idx="302923">
                  <c:v>4.1133000000000003E-2</c:v>
                </c:pt>
                <c:pt idx="302924">
                  <c:v>4.1132000000000002E-2</c:v>
                </c:pt>
                <c:pt idx="302925">
                  <c:v>4.1132000000000002E-2</c:v>
                </c:pt>
                <c:pt idx="302926">
                  <c:v>4.1132000000000002E-2</c:v>
                </c:pt>
                <c:pt idx="302927">
                  <c:v>4.1132000000000002E-2</c:v>
                </c:pt>
                <c:pt idx="302928">
                  <c:v>4.1132000000000002E-2</c:v>
                </c:pt>
                <c:pt idx="302929">
                  <c:v>4.1132000000000002E-2</c:v>
                </c:pt>
                <c:pt idx="302930">
                  <c:v>4.1133000000000003E-2</c:v>
                </c:pt>
                <c:pt idx="302931">
                  <c:v>4.1133000000000003E-2</c:v>
                </c:pt>
                <c:pt idx="302932">
                  <c:v>4.1133000000000003E-2</c:v>
                </c:pt>
                <c:pt idx="302933">
                  <c:v>4.1133000000000003E-2</c:v>
                </c:pt>
                <c:pt idx="302934">
                  <c:v>4.1133000000000003E-2</c:v>
                </c:pt>
                <c:pt idx="302935">
                  <c:v>4.1133000000000003E-2</c:v>
                </c:pt>
                <c:pt idx="302936">
                  <c:v>4.1133000000000003E-2</c:v>
                </c:pt>
                <c:pt idx="302937">
                  <c:v>4.1133000000000003E-2</c:v>
                </c:pt>
                <c:pt idx="302938">
                  <c:v>4.1133000000000003E-2</c:v>
                </c:pt>
                <c:pt idx="302939">
                  <c:v>4.1133999999999997E-2</c:v>
                </c:pt>
                <c:pt idx="302940">
                  <c:v>4.1133999999999997E-2</c:v>
                </c:pt>
                <c:pt idx="302941">
                  <c:v>4.1133999999999997E-2</c:v>
                </c:pt>
                <c:pt idx="302942">
                  <c:v>4.1133999999999997E-2</c:v>
                </c:pt>
                <c:pt idx="302943">
                  <c:v>4.1133999999999997E-2</c:v>
                </c:pt>
                <c:pt idx="302944">
                  <c:v>4.1133999999999997E-2</c:v>
                </c:pt>
                <c:pt idx="302945">
                  <c:v>4.1134999999999998E-2</c:v>
                </c:pt>
                <c:pt idx="302946">
                  <c:v>4.1134999999999998E-2</c:v>
                </c:pt>
                <c:pt idx="302947">
                  <c:v>4.1133999999999997E-2</c:v>
                </c:pt>
                <c:pt idx="302948">
                  <c:v>4.1133999999999997E-2</c:v>
                </c:pt>
                <c:pt idx="302949">
                  <c:v>4.1133999999999997E-2</c:v>
                </c:pt>
                <c:pt idx="302950">
                  <c:v>4.1133999999999997E-2</c:v>
                </c:pt>
                <c:pt idx="302951">
                  <c:v>4.1133999999999997E-2</c:v>
                </c:pt>
                <c:pt idx="302952">
                  <c:v>4.1133999999999997E-2</c:v>
                </c:pt>
                <c:pt idx="302953">
                  <c:v>4.1133999999999997E-2</c:v>
                </c:pt>
                <c:pt idx="302954">
                  <c:v>4.1133999999999997E-2</c:v>
                </c:pt>
                <c:pt idx="302955">
                  <c:v>4.1133999999999997E-2</c:v>
                </c:pt>
                <c:pt idx="302956">
                  <c:v>4.1133999999999997E-2</c:v>
                </c:pt>
                <c:pt idx="302957">
                  <c:v>4.1133999999999997E-2</c:v>
                </c:pt>
                <c:pt idx="302958">
                  <c:v>4.1133000000000003E-2</c:v>
                </c:pt>
                <c:pt idx="302959">
                  <c:v>4.1133000000000003E-2</c:v>
                </c:pt>
                <c:pt idx="302960">
                  <c:v>4.1133000000000003E-2</c:v>
                </c:pt>
                <c:pt idx="302961">
                  <c:v>4.1132000000000002E-2</c:v>
                </c:pt>
                <c:pt idx="302962">
                  <c:v>4.1132000000000002E-2</c:v>
                </c:pt>
                <c:pt idx="302963">
                  <c:v>4.1132000000000002E-2</c:v>
                </c:pt>
                <c:pt idx="302964">
                  <c:v>4.1131000000000001E-2</c:v>
                </c:pt>
                <c:pt idx="302965">
                  <c:v>4.1131000000000001E-2</c:v>
                </c:pt>
                <c:pt idx="302966">
                  <c:v>4.1131000000000001E-2</c:v>
                </c:pt>
                <c:pt idx="302967">
                  <c:v>4.113E-2</c:v>
                </c:pt>
                <c:pt idx="302968">
                  <c:v>4.113E-2</c:v>
                </c:pt>
                <c:pt idx="302969">
                  <c:v>4.1128999999999999E-2</c:v>
                </c:pt>
                <c:pt idx="302970">
                  <c:v>4.1128999999999999E-2</c:v>
                </c:pt>
                <c:pt idx="302971">
                  <c:v>4.1127999999999998E-2</c:v>
                </c:pt>
                <c:pt idx="302972">
                  <c:v>4.1127999999999998E-2</c:v>
                </c:pt>
                <c:pt idx="302973">
                  <c:v>4.1126999999999997E-2</c:v>
                </c:pt>
                <c:pt idx="302974">
                  <c:v>4.1126999999999997E-2</c:v>
                </c:pt>
                <c:pt idx="302975">
                  <c:v>4.1126000000000003E-2</c:v>
                </c:pt>
                <c:pt idx="302976">
                  <c:v>4.1126000000000003E-2</c:v>
                </c:pt>
                <c:pt idx="302977">
                  <c:v>4.1125000000000002E-2</c:v>
                </c:pt>
                <c:pt idx="302978">
                  <c:v>4.1125000000000002E-2</c:v>
                </c:pt>
                <c:pt idx="302979">
                  <c:v>4.1125000000000002E-2</c:v>
                </c:pt>
                <c:pt idx="302980">
                  <c:v>4.1124000000000001E-2</c:v>
                </c:pt>
                <c:pt idx="302981">
                  <c:v>4.1124000000000001E-2</c:v>
                </c:pt>
                <c:pt idx="302982">
                  <c:v>4.1123E-2</c:v>
                </c:pt>
                <c:pt idx="302983">
                  <c:v>4.1123E-2</c:v>
                </c:pt>
                <c:pt idx="302984">
                  <c:v>4.1123E-2</c:v>
                </c:pt>
                <c:pt idx="302985">
                  <c:v>4.1123E-2</c:v>
                </c:pt>
                <c:pt idx="302986">
                  <c:v>4.1121999999999999E-2</c:v>
                </c:pt>
                <c:pt idx="302987">
                  <c:v>4.1121999999999999E-2</c:v>
                </c:pt>
                <c:pt idx="302988">
                  <c:v>4.1121999999999999E-2</c:v>
                </c:pt>
                <c:pt idx="302989">
                  <c:v>4.1121999999999999E-2</c:v>
                </c:pt>
                <c:pt idx="302990">
                  <c:v>4.1121999999999999E-2</c:v>
                </c:pt>
                <c:pt idx="302991">
                  <c:v>4.1121999999999999E-2</c:v>
                </c:pt>
                <c:pt idx="302992">
                  <c:v>4.1121999999999999E-2</c:v>
                </c:pt>
                <c:pt idx="302993">
                  <c:v>4.1121999999999999E-2</c:v>
                </c:pt>
                <c:pt idx="302994">
                  <c:v>4.1121999999999999E-2</c:v>
                </c:pt>
                <c:pt idx="302995">
                  <c:v>4.1123E-2</c:v>
                </c:pt>
                <c:pt idx="302996">
                  <c:v>4.1123E-2</c:v>
                </c:pt>
                <c:pt idx="302997">
                  <c:v>4.1123E-2</c:v>
                </c:pt>
                <c:pt idx="302998">
                  <c:v>4.1123E-2</c:v>
                </c:pt>
                <c:pt idx="302999">
                  <c:v>4.1124000000000001E-2</c:v>
                </c:pt>
                <c:pt idx="303000">
                  <c:v>4.1124000000000001E-2</c:v>
                </c:pt>
                <c:pt idx="303001">
                  <c:v>4.1125000000000002E-2</c:v>
                </c:pt>
                <c:pt idx="303002">
                  <c:v>4.1125000000000002E-2</c:v>
                </c:pt>
                <c:pt idx="303003">
                  <c:v>4.1126000000000003E-2</c:v>
                </c:pt>
                <c:pt idx="303004">
                  <c:v>4.1126000000000003E-2</c:v>
                </c:pt>
                <c:pt idx="303005">
                  <c:v>4.1126999999999997E-2</c:v>
                </c:pt>
                <c:pt idx="303006">
                  <c:v>4.1127999999999998E-2</c:v>
                </c:pt>
                <c:pt idx="303007">
                  <c:v>4.1127999999999998E-2</c:v>
                </c:pt>
                <c:pt idx="303008">
                  <c:v>4.1128999999999999E-2</c:v>
                </c:pt>
                <c:pt idx="303009">
                  <c:v>4.113E-2</c:v>
                </c:pt>
                <c:pt idx="303010">
                  <c:v>4.1131000000000001E-2</c:v>
                </c:pt>
                <c:pt idx="303011">
                  <c:v>4.1132000000000002E-2</c:v>
                </c:pt>
                <c:pt idx="303012">
                  <c:v>4.1133000000000003E-2</c:v>
                </c:pt>
                <c:pt idx="303013">
                  <c:v>4.1133999999999997E-2</c:v>
                </c:pt>
                <c:pt idx="303014">
                  <c:v>4.1134999999999998E-2</c:v>
                </c:pt>
                <c:pt idx="303015">
                  <c:v>4.1135999999999999E-2</c:v>
                </c:pt>
                <c:pt idx="303016">
                  <c:v>4.1137E-2</c:v>
                </c:pt>
                <c:pt idx="303017">
                  <c:v>4.1138000000000001E-2</c:v>
                </c:pt>
                <c:pt idx="303018">
                  <c:v>4.1139000000000002E-2</c:v>
                </c:pt>
                <c:pt idx="303019">
                  <c:v>4.1140000000000003E-2</c:v>
                </c:pt>
                <c:pt idx="303020">
                  <c:v>4.1140999999999997E-2</c:v>
                </c:pt>
                <c:pt idx="303021">
                  <c:v>4.1141999999999998E-2</c:v>
                </c:pt>
                <c:pt idx="303022">
                  <c:v>4.1142999999999999E-2</c:v>
                </c:pt>
                <c:pt idx="303023">
                  <c:v>4.1144E-2</c:v>
                </c:pt>
                <c:pt idx="303024">
                  <c:v>4.1145000000000001E-2</c:v>
                </c:pt>
                <c:pt idx="303025">
                  <c:v>4.1147000000000003E-2</c:v>
                </c:pt>
                <c:pt idx="303026">
                  <c:v>4.1147999999999997E-2</c:v>
                </c:pt>
                <c:pt idx="303027">
                  <c:v>4.1148999999999998E-2</c:v>
                </c:pt>
                <c:pt idx="303028">
                  <c:v>4.1149999999999999E-2</c:v>
                </c:pt>
                <c:pt idx="303029">
                  <c:v>4.1151E-2</c:v>
                </c:pt>
                <c:pt idx="303030">
                  <c:v>4.1152000000000001E-2</c:v>
                </c:pt>
                <c:pt idx="303031">
                  <c:v>4.1153000000000002E-2</c:v>
                </c:pt>
                <c:pt idx="303032">
                  <c:v>4.1154999999999997E-2</c:v>
                </c:pt>
                <c:pt idx="303033">
                  <c:v>4.1155999999999998E-2</c:v>
                </c:pt>
                <c:pt idx="303034">
                  <c:v>4.1156999999999999E-2</c:v>
                </c:pt>
                <c:pt idx="303035">
                  <c:v>4.1158E-2</c:v>
                </c:pt>
                <c:pt idx="303036">
                  <c:v>4.1159000000000001E-2</c:v>
                </c:pt>
                <c:pt idx="303037">
                  <c:v>4.1160000000000002E-2</c:v>
                </c:pt>
                <c:pt idx="303038">
                  <c:v>4.1161000000000003E-2</c:v>
                </c:pt>
                <c:pt idx="303039">
                  <c:v>4.1161999999999997E-2</c:v>
                </c:pt>
                <c:pt idx="303040">
                  <c:v>4.1162999999999998E-2</c:v>
                </c:pt>
                <c:pt idx="303041">
                  <c:v>4.1163999999999999E-2</c:v>
                </c:pt>
                <c:pt idx="303042">
                  <c:v>4.1165E-2</c:v>
                </c:pt>
                <c:pt idx="303043">
                  <c:v>4.1166000000000001E-2</c:v>
                </c:pt>
                <c:pt idx="303044">
                  <c:v>4.1167000000000002E-2</c:v>
                </c:pt>
                <c:pt idx="303045">
                  <c:v>4.1168000000000003E-2</c:v>
                </c:pt>
                <c:pt idx="303046">
                  <c:v>4.1168000000000003E-2</c:v>
                </c:pt>
                <c:pt idx="303047">
                  <c:v>4.1168999999999997E-2</c:v>
                </c:pt>
                <c:pt idx="303048">
                  <c:v>4.1169999999999998E-2</c:v>
                </c:pt>
                <c:pt idx="303049">
                  <c:v>4.1170999999999999E-2</c:v>
                </c:pt>
                <c:pt idx="303050">
                  <c:v>4.1170999999999999E-2</c:v>
                </c:pt>
                <c:pt idx="303051">
                  <c:v>4.1172E-2</c:v>
                </c:pt>
                <c:pt idx="303052">
                  <c:v>4.1172E-2</c:v>
                </c:pt>
                <c:pt idx="303053">
                  <c:v>4.1173000000000001E-2</c:v>
                </c:pt>
                <c:pt idx="303054">
                  <c:v>4.1173000000000001E-2</c:v>
                </c:pt>
                <c:pt idx="303055">
                  <c:v>4.1173000000000001E-2</c:v>
                </c:pt>
                <c:pt idx="303056">
                  <c:v>4.1173000000000001E-2</c:v>
                </c:pt>
                <c:pt idx="303057">
                  <c:v>4.1174000000000002E-2</c:v>
                </c:pt>
                <c:pt idx="303058">
                  <c:v>4.1174000000000002E-2</c:v>
                </c:pt>
                <c:pt idx="303059">
                  <c:v>4.1174000000000002E-2</c:v>
                </c:pt>
                <c:pt idx="303060">
                  <c:v>4.1174000000000002E-2</c:v>
                </c:pt>
                <c:pt idx="303061">
                  <c:v>4.1174000000000002E-2</c:v>
                </c:pt>
                <c:pt idx="303062">
                  <c:v>4.1174000000000002E-2</c:v>
                </c:pt>
                <c:pt idx="303063">
                  <c:v>4.1174000000000002E-2</c:v>
                </c:pt>
                <c:pt idx="303064">
                  <c:v>4.1174000000000002E-2</c:v>
                </c:pt>
                <c:pt idx="303065">
                  <c:v>4.1173000000000001E-2</c:v>
                </c:pt>
                <c:pt idx="303066">
                  <c:v>4.1173000000000001E-2</c:v>
                </c:pt>
                <c:pt idx="303067">
                  <c:v>4.1173000000000001E-2</c:v>
                </c:pt>
                <c:pt idx="303068">
                  <c:v>4.1172E-2</c:v>
                </c:pt>
                <c:pt idx="303069">
                  <c:v>4.1172E-2</c:v>
                </c:pt>
                <c:pt idx="303070">
                  <c:v>4.1172E-2</c:v>
                </c:pt>
                <c:pt idx="303071">
                  <c:v>4.1170999999999999E-2</c:v>
                </c:pt>
                <c:pt idx="303072">
                  <c:v>4.1170999999999999E-2</c:v>
                </c:pt>
                <c:pt idx="303073">
                  <c:v>4.1169999999999998E-2</c:v>
                </c:pt>
                <c:pt idx="303074">
                  <c:v>4.1169999999999998E-2</c:v>
                </c:pt>
                <c:pt idx="303075">
                  <c:v>4.1168999999999997E-2</c:v>
                </c:pt>
                <c:pt idx="303076">
                  <c:v>4.1168999999999997E-2</c:v>
                </c:pt>
                <c:pt idx="303077">
                  <c:v>4.1168000000000003E-2</c:v>
                </c:pt>
                <c:pt idx="303078">
                  <c:v>4.1168000000000003E-2</c:v>
                </c:pt>
                <c:pt idx="303079">
                  <c:v>4.1167000000000002E-2</c:v>
                </c:pt>
                <c:pt idx="303080">
                  <c:v>4.1167000000000002E-2</c:v>
                </c:pt>
                <c:pt idx="303081">
                  <c:v>4.1166000000000001E-2</c:v>
                </c:pt>
                <c:pt idx="303082">
                  <c:v>4.1166000000000001E-2</c:v>
                </c:pt>
                <c:pt idx="303083">
                  <c:v>4.1166000000000001E-2</c:v>
                </c:pt>
                <c:pt idx="303084">
                  <c:v>4.1166000000000001E-2</c:v>
                </c:pt>
                <c:pt idx="303085">
                  <c:v>4.1165E-2</c:v>
                </c:pt>
                <c:pt idx="303086">
                  <c:v>4.1165E-2</c:v>
                </c:pt>
                <c:pt idx="303087">
                  <c:v>4.1165E-2</c:v>
                </c:pt>
                <c:pt idx="303088">
                  <c:v>4.1165E-2</c:v>
                </c:pt>
                <c:pt idx="303089">
                  <c:v>4.1165E-2</c:v>
                </c:pt>
                <c:pt idx="303090">
                  <c:v>4.1165E-2</c:v>
                </c:pt>
                <c:pt idx="303091">
                  <c:v>4.1165E-2</c:v>
                </c:pt>
                <c:pt idx="303092">
                  <c:v>4.1165E-2</c:v>
                </c:pt>
                <c:pt idx="303093">
                  <c:v>4.1166000000000001E-2</c:v>
                </c:pt>
                <c:pt idx="303094">
                  <c:v>4.1166000000000001E-2</c:v>
                </c:pt>
                <c:pt idx="303095">
                  <c:v>4.1167000000000002E-2</c:v>
                </c:pt>
                <c:pt idx="303096">
                  <c:v>4.1167000000000002E-2</c:v>
                </c:pt>
                <c:pt idx="303097">
                  <c:v>4.1168000000000003E-2</c:v>
                </c:pt>
                <c:pt idx="303098">
                  <c:v>4.1168000000000003E-2</c:v>
                </c:pt>
                <c:pt idx="303099">
                  <c:v>4.1168999999999997E-2</c:v>
                </c:pt>
                <c:pt idx="303100">
                  <c:v>4.1169999999999998E-2</c:v>
                </c:pt>
                <c:pt idx="303101">
                  <c:v>4.1169999999999998E-2</c:v>
                </c:pt>
                <c:pt idx="303102">
                  <c:v>4.1170999999999999E-2</c:v>
                </c:pt>
                <c:pt idx="303103">
                  <c:v>4.1172E-2</c:v>
                </c:pt>
                <c:pt idx="303104">
                  <c:v>4.1173000000000001E-2</c:v>
                </c:pt>
                <c:pt idx="303105">
                  <c:v>4.1174000000000002E-2</c:v>
                </c:pt>
                <c:pt idx="303106">
                  <c:v>4.1175000000000003E-2</c:v>
                </c:pt>
                <c:pt idx="303107">
                  <c:v>4.1175999999999997E-2</c:v>
                </c:pt>
                <c:pt idx="303108">
                  <c:v>4.1176999999999998E-2</c:v>
                </c:pt>
                <c:pt idx="303109">
                  <c:v>4.1177999999999999E-2</c:v>
                </c:pt>
                <c:pt idx="303110">
                  <c:v>4.1179E-2</c:v>
                </c:pt>
                <c:pt idx="303111">
                  <c:v>4.1180000000000001E-2</c:v>
                </c:pt>
                <c:pt idx="303112">
                  <c:v>4.1181000000000002E-2</c:v>
                </c:pt>
                <c:pt idx="303113">
                  <c:v>4.1182000000000003E-2</c:v>
                </c:pt>
                <c:pt idx="303114">
                  <c:v>4.1182999999999997E-2</c:v>
                </c:pt>
                <c:pt idx="303115">
                  <c:v>4.1182999999999997E-2</c:v>
                </c:pt>
                <c:pt idx="303116">
                  <c:v>4.1183999999999998E-2</c:v>
                </c:pt>
                <c:pt idx="303117">
                  <c:v>4.1184999999999999E-2</c:v>
                </c:pt>
                <c:pt idx="303118">
                  <c:v>4.1186E-2</c:v>
                </c:pt>
                <c:pt idx="303119">
                  <c:v>4.1187000000000001E-2</c:v>
                </c:pt>
                <c:pt idx="303120">
                  <c:v>4.1187000000000001E-2</c:v>
                </c:pt>
                <c:pt idx="303121">
                  <c:v>4.1188000000000002E-2</c:v>
                </c:pt>
                <c:pt idx="303122">
                  <c:v>4.1188000000000002E-2</c:v>
                </c:pt>
                <c:pt idx="303123">
                  <c:v>4.1189000000000003E-2</c:v>
                </c:pt>
                <c:pt idx="303124">
                  <c:v>4.1189000000000003E-2</c:v>
                </c:pt>
                <c:pt idx="303125">
                  <c:v>4.1189000000000003E-2</c:v>
                </c:pt>
                <c:pt idx="303126">
                  <c:v>4.1189999999999997E-2</c:v>
                </c:pt>
                <c:pt idx="303127">
                  <c:v>4.1189999999999997E-2</c:v>
                </c:pt>
                <c:pt idx="303128">
                  <c:v>4.1189999999999997E-2</c:v>
                </c:pt>
                <c:pt idx="303129">
                  <c:v>4.1189999999999997E-2</c:v>
                </c:pt>
                <c:pt idx="303130">
                  <c:v>4.1189999999999997E-2</c:v>
                </c:pt>
                <c:pt idx="303131">
                  <c:v>4.1189999999999997E-2</c:v>
                </c:pt>
                <c:pt idx="303132">
                  <c:v>4.1189999999999997E-2</c:v>
                </c:pt>
                <c:pt idx="303133">
                  <c:v>4.1189000000000003E-2</c:v>
                </c:pt>
                <c:pt idx="303134">
                  <c:v>4.1189000000000003E-2</c:v>
                </c:pt>
                <c:pt idx="303135">
                  <c:v>4.1188000000000002E-2</c:v>
                </c:pt>
                <c:pt idx="303136">
                  <c:v>4.1188000000000002E-2</c:v>
                </c:pt>
                <c:pt idx="303137">
                  <c:v>4.1187000000000001E-2</c:v>
                </c:pt>
                <c:pt idx="303138">
                  <c:v>4.1186E-2</c:v>
                </c:pt>
                <c:pt idx="303139">
                  <c:v>4.1186E-2</c:v>
                </c:pt>
                <c:pt idx="303140">
                  <c:v>4.1184999999999999E-2</c:v>
                </c:pt>
                <c:pt idx="303141">
                  <c:v>4.1183999999999998E-2</c:v>
                </c:pt>
                <c:pt idx="303142">
                  <c:v>4.1182999999999997E-2</c:v>
                </c:pt>
                <c:pt idx="303143">
                  <c:v>4.1182999999999997E-2</c:v>
                </c:pt>
                <c:pt idx="303144">
                  <c:v>4.1182000000000003E-2</c:v>
                </c:pt>
                <c:pt idx="303145">
                  <c:v>4.1181000000000002E-2</c:v>
                </c:pt>
                <c:pt idx="303146">
                  <c:v>4.1180000000000001E-2</c:v>
                </c:pt>
                <c:pt idx="303147">
                  <c:v>4.1179E-2</c:v>
                </c:pt>
                <c:pt idx="303148">
                  <c:v>4.1177999999999999E-2</c:v>
                </c:pt>
                <c:pt idx="303149">
                  <c:v>4.1176999999999998E-2</c:v>
                </c:pt>
                <c:pt idx="303150">
                  <c:v>4.1175999999999997E-2</c:v>
                </c:pt>
                <c:pt idx="303151">
                  <c:v>4.1175000000000003E-2</c:v>
                </c:pt>
                <c:pt idx="303152">
                  <c:v>4.1174000000000002E-2</c:v>
                </c:pt>
                <c:pt idx="303153">
                  <c:v>4.1173000000000001E-2</c:v>
                </c:pt>
                <c:pt idx="303154">
                  <c:v>4.1172E-2</c:v>
                </c:pt>
                <c:pt idx="303155">
                  <c:v>4.1170999999999999E-2</c:v>
                </c:pt>
                <c:pt idx="303156">
                  <c:v>4.1170999999999999E-2</c:v>
                </c:pt>
                <c:pt idx="303157">
                  <c:v>4.1169999999999998E-2</c:v>
                </c:pt>
                <c:pt idx="303158">
                  <c:v>4.1168999999999997E-2</c:v>
                </c:pt>
                <c:pt idx="303159">
                  <c:v>4.1168000000000003E-2</c:v>
                </c:pt>
                <c:pt idx="303160">
                  <c:v>4.1168000000000003E-2</c:v>
                </c:pt>
                <c:pt idx="303161">
                  <c:v>4.1167000000000002E-2</c:v>
                </c:pt>
                <c:pt idx="303162">
                  <c:v>4.1167000000000002E-2</c:v>
                </c:pt>
                <c:pt idx="303163">
                  <c:v>4.1166000000000001E-2</c:v>
                </c:pt>
                <c:pt idx="303164">
                  <c:v>4.1166000000000001E-2</c:v>
                </c:pt>
                <c:pt idx="303165">
                  <c:v>4.1166000000000001E-2</c:v>
                </c:pt>
                <c:pt idx="303166">
                  <c:v>4.1166000000000001E-2</c:v>
                </c:pt>
                <c:pt idx="303167">
                  <c:v>4.1166000000000001E-2</c:v>
                </c:pt>
                <c:pt idx="303168">
                  <c:v>4.1166000000000001E-2</c:v>
                </c:pt>
                <c:pt idx="303169">
                  <c:v>4.1166000000000001E-2</c:v>
                </c:pt>
                <c:pt idx="303170">
                  <c:v>4.1166000000000001E-2</c:v>
                </c:pt>
                <c:pt idx="303171">
                  <c:v>4.1166000000000001E-2</c:v>
                </c:pt>
                <c:pt idx="303172">
                  <c:v>4.1166000000000001E-2</c:v>
                </c:pt>
                <c:pt idx="303173">
                  <c:v>4.1167000000000002E-2</c:v>
                </c:pt>
                <c:pt idx="303174">
                  <c:v>4.1167000000000002E-2</c:v>
                </c:pt>
                <c:pt idx="303175">
                  <c:v>4.1168000000000003E-2</c:v>
                </c:pt>
                <c:pt idx="303176">
                  <c:v>4.1168000000000003E-2</c:v>
                </c:pt>
                <c:pt idx="303177">
                  <c:v>4.1168999999999997E-2</c:v>
                </c:pt>
                <c:pt idx="303178">
                  <c:v>4.1168999999999997E-2</c:v>
                </c:pt>
                <c:pt idx="303179">
                  <c:v>4.1169999999999998E-2</c:v>
                </c:pt>
                <c:pt idx="303180">
                  <c:v>4.1170999999999999E-2</c:v>
                </c:pt>
                <c:pt idx="303181">
                  <c:v>4.1172E-2</c:v>
                </c:pt>
                <c:pt idx="303182">
                  <c:v>4.1172E-2</c:v>
                </c:pt>
                <c:pt idx="303183">
                  <c:v>4.1173000000000001E-2</c:v>
                </c:pt>
                <c:pt idx="303184">
                  <c:v>4.1174000000000002E-2</c:v>
                </c:pt>
                <c:pt idx="303185">
                  <c:v>4.1175000000000003E-2</c:v>
                </c:pt>
                <c:pt idx="303186">
                  <c:v>4.1175000000000003E-2</c:v>
                </c:pt>
                <c:pt idx="303187">
                  <c:v>4.1175999999999997E-2</c:v>
                </c:pt>
                <c:pt idx="303188">
                  <c:v>4.1176999999999998E-2</c:v>
                </c:pt>
                <c:pt idx="303189">
                  <c:v>4.1177999999999999E-2</c:v>
                </c:pt>
                <c:pt idx="303190">
                  <c:v>4.1179E-2</c:v>
                </c:pt>
                <c:pt idx="303191">
                  <c:v>4.1180000000000001E-2</c:v>
                </c:pt>
                <c:pt idx="303192">
                  <c:v>4.1180000000000001E-2</c:v>
                </c:pt>
                <c:pt idx="303193">
                  <c:v>4.1181000000000002E-2</c:v>
                </c:pt>
                <c:pt idx="303194">
                  <c:v>4.1182000000000003E-2</c:v>
                </c:pt>
                <c:pt idx="303195">
                  <c:v>4.1182000000000003E-2</c:v>
                </c:pt>
                <c:pt idx="303196">
                  <c:v>4.1182999999999997E-2</c:v>
                </c:pt>
                <c:pt idx="303197">
                  <c:v>4.1183999999999998E-2</c:v>
                </c:pt>
                <c:pt idx="303198">
                  <c:v>4.1183999999999998E-2</c:v>
                </c:pt>
                <c:pt idx="303199">
                  <c:v>4.1184999999999999E-2</c:v>
                </c:pt>
                <c:pt idx="303200">
                  <c:v>4.1184999999999999E-2</c:v>
                </c:pt>
                <c:pt idx="303201">
                  <c:v>4.1186E-2</c:v>
                </c:pt>
                <c:pt idx="303202">
                  <c:v>4.1186E-2</c:v>
                </c:pt>
                <c:pt idx="303203">
                  <c:v>4.1186E-2</c:v>
                </c:pt>
                <c:pt idx="303204">
                  <c:v>4.1186E-2</c:v>
                </c:pt>
                <c:pt idx="303205">
                  <c:v>4.1187000000000001E-2</c:v>
                </c:pt>
                <c:pt idx="303206">
                  <c:v>4.1186E-2</c:v>
                </c:pt>
                <c:pt idx="303207">
                  <c:v>4.1186E-2</c:v>
                </c:pt>
                <c:pt idx="303208">
                  <c:v>4.1186E-2</c:v>
                </c:pt>
                <c:pt idx="303209">
                  <c:v>4.1186E-2</c:v>
                </c:pt>
                <c:pt idx="303210">
                  <c:v>4.1186E-2</c:v>
                </c:pt>
                <c:pt idx="303211">
                  <c:v>4.1186E-2</c:v>
                </c:pt>
                <c:pt idx="303212">
                  <c:v>4.1184999999999999E-2</c:v>
                </c:pt>
                <c:pt idx="303213">
                  <c:v>4.1184999999999999E-2</c:v>
                </c:pt>
                <c:pt idx="303214">
                  <c:v>4.1183999999999998E-2</c:v>
                </c:pt>
                <c:pt idx="303215">
                  <c:v>4.1183999999999998E-2</c:v>
                </c:pt>
                <c:pt idx="303216">
                  <c:v>4.1182999999999997E-2</c:v>
                </c:pt>
                <c:pt idx="303217">
                  <c:v>4.1182000000000003E-2</c:v>
                </c:pt>
                <c:pt idx="303218">
                  <c:v>4.1181000000000002E-2</c:v>
                </c:pt>
                <c:pt idx="303219">
                  <c:v>4.1180000000000001E-2</c:v>
                </c:pt>
                <c:pt idx="303220">
                  <c:v>4.1180000000000001E-2</c:v>
                </c:pt>
                <c:pt idx="303221">
                  <c:v>4.1179E-2</c:v>
                </c:pt>
                <c:pt idx="303222">
                  <c:v>4.1177999999999999E-2</c:v>
                </c:pt>
                <c:pt idx="303223">
                  <c:v>4.1176999999999998E-2</c:v>
                </c:pt>
                <c:pt idx="303224">
                  <c:v>4.1175000000000003E-2</c:v>
                </c:pt>
                <c:pt idx="303225">
                  <c:v>4.1174000000000002E-2</c:v>
                </c:pt>
                <c:pt idx="303226">
                  <c:v>4.1173000000000001E-2</c:v>
                </c:pt>
                <c:pt idx="303227">
                  <c:v>4.1172E-2</c:v>
                </c:pt>
                <c:pt idx="303228">
                  <c:v>4.1169999999999998E-2</c:v>
                </c:pt>
                <c:pt idx="303229">
                  <c:v>4.1168999999999997E-2</c:v>
                </c:pt>
                <c:pt idx="303230">
                  <c:v>4.1168000000000003E-2</c:v>
                </c:pt>
                <c:pt idx="303231">
                  <c:v>4.1166000000000001E-2</c:v>
                </c:pt>
                <c:pt idx="303232">
                  <c:v>4.1165E-2</c:v>
                </c:pt>
                <c:pt idx="303233">
                  <c:v>4.1162999999999998E-2</c:v>
                </c:pt>
                <c:pt idx="303234">
                  <c:v>4.1161999999999997E-2</c:v>
                </c:pt>
                <c:pt idx="303235">
                  <c:v>4.1160000000000002E-2</c:v>
                </c:pt>
                <c:pt idx="303236">
                  <c:v>4.1159000000000001E-2</c:v>
                </c:pt>
                <c:pt idx="303237">
                  <c:v>4.1156999999999999E-2</c:v>
                </c:pt>
                <c:pt idx="303238">
                  <c:v>4.1155999999999998E-2</c:v>
                </c:pt>
                <c:pt idx="303239">
                  <c:v>4.1154000000000003E-2</c:v>
                </c:pt>
                <c:pt idx="303240">
                  <c:v>4.1153000000000002E-2</c:v>
                </c:pt>
                <c:pt idx="303241">
                  <c:v>4.1151E-2</c:v>
                </c:pt>
                <c:pt idx="303242">
                  <c:v>4.1148999999999998E-2</c:v>
                </c:pt>
                <c:pt idx="303243">
                  <c:v>4.1147999999999997E-2</c:v>
                </c:pt>
                <c:pt idx="303244">
                  <c:v>4.1146000000000002E-2</c:v>
                </c:pt>
                <c:pt idx="303245">
                  <c:v>4.1145000000000001E-2</c:v>
                </c:pt>
                <c:pt idx="303246">
                  <c:v>4.1142999999999999E-2</c:v>
                </c:pt>
                <c:pt idx="303247">
                  <c:v>4.1141999999999998E-2</c:v>
                </c:pt>
                <c:pt idx="303248">
                  <c:v>4.1140999999999997E-2</c:v>
                </c:pt>
                <c:pt idx="303249">
                  <c:v>4.1140000000000003E-2</c:v>
                </c:pt>
                <c:pt idx="303250">
                  <c:v>4.1138000000000001E-2</c:v>
                </c:pt>
                <c:pt idx="303251">
                  <c:v>4.1137E-2</c:v>
                </c:pt>
                <c:pt idx="303252">
                  <c:v>4.1135999999999999E-2</c:v>
                </c:pt>
                <c:pt idx="303253">
                  <c:v>4.1133999999999997E-2</c:v>
                </c:pt>
                <c:pt idx="303254">
                  <c:v>4.1133000000000003E-2</c:v>
                </c:pt>
                <c:pt idx="303255">
                  <c:v>4.1132000000000002E-2</c:v>
                </c:pt>
                <c:pt idx="303256">
                  <c:v>4.1131000000000001E-2</c:v>
                </c:pt>
                <c:pt idx="303257">
                  <c:v>4.113E-2</c:v>
                </c:pt>
                <c:pt idx="303258">
                  <c:v>4.1128999999999999E-2</c:v>
                </c:pt>
                <c:pt idx="303259">
                  <c:v>4.1127999999999998E-2</c:v>
                </c:pt>
                <c:pt idx="303260">
                  <c:v>4.1126999999999997E-2</c:v>
                </c:pt>
                <c:pt idx="303261">
                  <c:v>4.1126000000000003E-2</c:v>
                </c:pt>
                <c:pt idx="303262">
                  <c:v>4.1125000000000002E-2</c:v>
                </c:pt>
                <c:pt idx="303263">
                  <c:v>4.1124000000000001E-2</c:v>
                </c:pt>
                <c:pt idx="303264">
                  <c:v>4.1123E-2</c:v>
                </c:pt>
                <c:pt idx="303265">
                  <c:v>4.1123E-2</c:v>
                </c:pt>
                <c:pt idx="303266">
                  <c:v>4.1121999999999999E-2</c:v>
                </c:pt>
                <c:pt idx="303267">
                  <c:v>4.1120999999999998E-2</c:v>
                </c:pt>
                <c:pt idx="303268">
                  <c:v>4.1119999999999997E-2</c:v>
                </c:pt>
                <c:pt idx="303269">
                  <c:v>4.1119999999999997E-2</c:v>
                </c:pt>
                <c:pt idx="303270">
                  <c:v>4.1119000000000003E-2</c:v>
                </c:pt>
                <c:pt idx="303271">
                  <c:v>4.1119000000000003E-2</c:v>
                </c:pt>
                <c:pt idx="303272">
                  <c:v>4.1118000000000002E-2</c:v>
                </c:pt>
                <c:pt idx="303273">
                  <c:v>4.1118000000000002E-2</c:v>
                </c:pt>
                <c:pt idx="303274">
                  <c:v>4.1117000000000001E-2</c:v>
                </c:pt>
                <c:pt idx="303275">
                  <c:v>4.1117000000000001E-2</c:v>
                </c:pt>
                <c:pt idx="303276">
                  <c:v>4.1116E-2</c:v>
                </c:pt>
                <c:pt idx="303277">
                  <c:v>4.1116E-2</c:v>
                </c:pt>
                <c:pt idx="303278">
                  <c:v>4.1114999999999999E-2</c:v>
                </c:pt>
                <c:pt idx="303279">
                  <c:v>4.1113999999999998E-2</c:v>
                </c:pt>
                <c:pt idx="303280">
                  <c:v>4.1113999999999998E-2</c:v>
                </c:pt>
                <c:pt idx="303281">
                  <c:v>4.1112999999999997E-2</c:v>
                </c:pt>
                <c:pt idx="303282">
                  <c:v>4.1112999999999997E-2</c:v>
                </c:pt>
                <c:pt idx="303283">
                  <c:v>4.1112000000000003E-2</c:v>
                </c:pt>
                <c:pt idx="303284">
                  <c:v>4.1112000000000003E-2</c:v>
                </c:pt>
                <c:pt idx="303285">
                  <c:v>4.1111000000000002E-2</c:v>
                </c:pt>
                <c:pt idx="303286">
                  <c:v>4.1111000000000002E-2</c:v>
                </c:pt>
                <c:pt idx="303287">
                  <c:v>4.1110000000000001E-2</c:v>
                </c:pt>
                <c:pt idx="303288">
                  <c:v>4.1109E-2</c:v>
                </c:pt>
                <c:pt idx="303289">
                  <c:v>4.1107999999999999E-2</c:v>
                </c:pt>
                <c:pt idx="303290">
                  <c:v>4.1107999999999999E-2</c:v>
                </c:pt>
                <c:pt idx="303291">
                  <c:v>4.1106999999999998E-2</c:v>
                </c:pt>
                <c:pt idx="303292">
                  <c:v>4.1105999999999997E-2</c:v>
                </c:pt>
                <c:pt idx="303293">
                  <c:v>4.1105999999999997E-2</c:v>
                </c:pt>
                <c:pt idx="303294">
                  <c:v>4.1105000000000003E-2</c:v>
                </c:pt>
                <c:pt idx="303295">
                  <c:v>4.1104000000000002E-2</c:v>
                </c:pt>
                <c:pt idx="303296">
                  <c:v>4.1104000000000002E-2</c:v>
                </c:pt>
                <c:pt idx="303297">
                  <c:v>4.1103000000000001E-2</c:v>
                </c:pt>
                <c:pt idx="303298">
                  <c:v>4.1102E-2</c:v>
                </c:pt>
                <c:pt idx="303299">
                  <c:v>4.1100999999999999E-2</c:v>
                </c:pt>
                <c:pt idx="303300">
                  <c:v>4.1099999999999998E-2</c:v>
                </c:pt>
                <c:pt idx="303301">
                  <c:v>4.1098999999999997E-2</c:v>
                </c:pt>
                <c:pt idx="303302">
                  <c:v>4.1098999999999997E-2</c:v>
                </c:pt>
                <c:pt idx="303303">
                  <c:v>4.1098000000000003E-2</c:v>
                </c:pt>
                <c:pt idx="303304">
                  <c:v>4.1097000000000002E-2</c:v>
                </c:pt>
                <c:pt idx="303305">
                  <c:v>4.1097000000000002E-2</c:v>
                </c:pt>
                <c:pt idx="303306">
                  <c:v>4.1096000000000001E-2</c:v>
                </c:pt>
                <c:pt idx="303307">
                  <c:v>4.1095E-2</c:v>
                </c:pt>
                <c:pt idx="303308">
                  <c:v>4.1095E-2</c:v>
                </c:pt>
                <c:pt idx="303309">
                  <c:v>4.1093999999999999E-2</c:v>
                </c:pt>
                <c:pt idx="303310">
                  <c:v>4.1092999999999998E-2</c:v>
                </c:pt>
                <c:pt idx="303311">
                  <c:v>4.1092999999999998E-2</c:v>
                </c:pt>
                <c:pt idx="303312">
                  <c:v>4.1091999999999997E-2</c:v>
                </c:pt>
                <c:pt idx="303313">
                  <c:v>4.1091999999999997E-2</c:v>
                </c:pt>
                <c:pt idx="303314">
                  <c:v>4.1091000000000003E-2</c:v>
                </c:pt>
                <c:pt idx="303315">
                  <c:v>4.1091000000000003E-2</c:v>
                </c:pt>
                <c:pt idx="303316">
                  <c:v>4.1091000000000003E-2</c:v>
                </c:pt>
                <c:pt idx="303317">
                  <c:v>4.1091000000000003E-2</c:v>
                </c:pt>
                <c:pt idx="303318">
                  <c:v>4.1091000000000003E-2</c:v>
                </c:pt>
                <c:pt idx="303319">
                  <c:v>4.1091000000000003E-2</c:v>
                </c:pt>
                <c:pt idx="303320">
                  <c:v>4.1091000000000003E-2</c:v>
                </c:pt>
                <c:pt idx="303321">
                  <c:v>4.1091000000000003E-2</c:v>
                </c:pt>
                <c:pt idx="303322">
                  <c:v>4.1091000000000003E-2</c:v>
                </c:pt>
                <c:pt idx="303323">
                  <c:v>4.1091000000000003E-2</c:v>
                </c:pt>
                <c:pt idx="303324">
                  <c:v>4.1091000000000003E-2</c:v>
                </c:pt>
                <c:pt idx="303325">
                  <c:v>4.1091000000000003E-2</c:v>
                </c:pt>
                <c:pt idx="303326">
                  <c:v>4.1091000000000003E-2</c:v>
                </c:pt>
                <c:pt idx="303327">
                  <c:v>4.1091999999999997E-2</c:v>
                </c:pt>
                <c:pt idx="303328">
                  <c:v>4.1091999999999997E-2</c:v>
                </c:pt>
                <c:pt idx="303329">
                  <c:v>4.1092999999999998E-2</c:v>
                </c:pt>
                <c:pt idx="303330">
                  <c:v>4.1092999999999998E-2</c:v>
                </c:pt>
                <c:pt idx="303331">
                  <c:v>4.1093999999999999E-2</c:v>
                </c:pt>
                <c:pt idx="303332">
                  <c:v>4.1095E-2</c:v>
                </c:pt>
                <c:pt idx="303333">
                  <c:v>4.1095E-2</c:v>
                </c:pt>
                <c:pt idx="303334">
                  <c:v>4.1096000000000001E-2</c:v>
                </c:pt>
                <c:pt idx="303335">
                  <c:v>4.1097000000000002E-2</c:v>
                </c:pt>
                <c:pt idx="303336">
                  <c:v>4.1098000000000003E-2</c:v>
                </c:pt>
                <c:pt idx="303337">
                  <c:v>4.1098999999999997E-2</c:v>
                </c:pt>
                <c:pt idx="303338">
                  <c:v>4.1098999999999997E-2</c:v>
                </c:pt>
                <c:pt idx="303339">
                  <c:v>4.1099999999999998E-2</c:v>
                </c:pt>
                <c:pt idx="303340">
                  <c:v>4.1100999999999999E-2</c:v>
                </c:pt>
                <c:pt idx="303341">
                  <c:v>4.1103000000000001E-2</c:v>
                </c:pt>
                <c:pt idx="303342">
                  <c:v>4.1104000000000002E-2</c:v>
                </c:pt>
                <c:pt idx="303343">
                  <c:v>4.1105000000000003E-2</c:v>
                </c:pt>
                <c:pt idx="303344">
                  <c:v>4.1105999999999997E-2</c:v>
                </c:pt>
                <c:pt idx="303345">
                  <c:v>4.1106999999999998E-2</c:v>
                </c:pt>
                <c:pt idx="303346">
                  <c:v>4.1107999999999999E-2</c:v>
                </c:pt>
                <c:pt idx="303347">
                  <c:v>4.1109E-2</c:v>
                </c:pt>
                <c:pt idx="303348">
                  <c:v>4.1110000000000001E-2</c:v>
                </c:pt>
                <c:pt idx="303349">
                  <c:v>4.1111000000000002E-2</c:v>
                </c:pt>
                <c:pt idx="303350">
                  <c:v>4.1112000000000003E-2</c:v>
                </c:pt>
                <c:pt idx="303351">
                  <c:v>4.1112999999999997E-2</c:v>
                </c:pt>
                <c:pt idx="303352">
                  <c:v>4.1113999999999998E-2</c:v>
                </c:pt>
                <c:pt idx="303353">
                  <c:v>4.1114999999999999E-2</c:v>
                </c:pt>
                <c:pt idx="303354">
                  <c:v>4.1116E-2</c:v>
                </c:pt>
                <c:pt idx="303355">
                  <c:v>4.1117000000000001E-2</c:v>
                </c:pt>
                <c:pt idx="303356">
                  <c:v>4.1118000000000002E-2</c:v>
                </c:pt>
                <c:pt idx="303357">
                  <c:v>4.1119000000000003E-2</c:v>
                </c:pt>
                <c:pt idx="303358">
                  <c:v>4.1119999999999997E-2</c:v>
                </c:pt>
                <c:pt idx="303359">
                  <c:v>4.1119999999999997E-2</c:v>
                </c:pt>
                <c:pt idx="303360">
                  <c:v>4.1120999999999998E-2</c:v>
                </c:pt>
                <c:pt idx="303361">
                  <c:v>4.1121999999999999E-2</c:v>
                </c:pt>
                <c:pt idx="303362">
                  <c:v>4.1123E-2</c:v>
                </c:pt>
                <c:pt idx="303363">
                  <c:v>4.1124000000000001E-2</c:v>
                </c:pt>
                <c:pt idx="303364">
                  <c:v>4.1124000000000001E-2</c:v>
                </c:pt>
                <c:pt idx="303365">
                  <c:v>4.1125000000000002E-2</c:v>
                </c:pt>
                <c:pt idx="303366">
                  <c:v>4.1126000000000003E-2</c:v>
                </c:pt>
                <c:pt idx="303367">
                  <c:v>4.1126000000000003E-2</c:v>
                </c:pt>
                <c:pt idx="303368">
                  <c:v>4.1126999999999997E-2</c:v>
                </c:pt>
                <c:pt idx="303369">
                  <c:v>4.1127999999999998E-2</c:v>
                </c:pt>
                <c:pt idx="303370">
                  <c:v>4.1127999999999998E-2</c:v>
                </c:pt>
                <c:pt idx="303371">
                  <c:v>4.1127999999999998E-2</c:v>
                </c:pt>
                <c:pt idx="303372">
                  <c:v>4.1128999999999999E-2</c:v>
                </c:pt>
                <c:pt idx="303373">
                  <c:v>4.1128999999999999E-2</c:v>
                </c:pt>
                <c:pt idx="303374">
                  <c:v>4.113E-2</c:v>
                </c:pt>
                <c:pt idx="303375">
                  <c:v>4.113E-2</c:v>
                </c:pt>
                <c:pt idx="303376">
                  <c:v>4.113E-2</c:v>
                </c:pt>
                <c:pt idx="303377">
                  <c:v>4.1131000000000001E-2</c:v>
                </c:pt>
                <c:pt idx="303378">
                  <c:v>4.1131000000000001E-2</c:v>
                </c:pt>
                <c:pt idx="303379">
                  <c:v>4.1132000000000002E-2</c:v>
                </c:pt>
                <c:pt idx="303380">
                  <c:v>4.1132000000000002E-2</c:v>
                </c:pt>
                <c:pt idx="303381">
                  <c:v>4.1132000000000002E-2</c:v>
                </c:pt>
                <c:pt idx="303382">
                  <c:v>4.1132000000000002E-2</c:v>
                </c:pt>
                <c:pt idx="303383">
                  <c:v>4.1132000000000002E-2</c:v>
                </c:pt>
                <c:pt idx="303384">
                  <c:v>4.1132000000000002E-2</c:v>
                </c:pt>
                <c:pt idx="303385">
                  <c:v>4.1133000000000003E-2</c:v>
                </c:pt>
                <c:pt idx="303386">
                  <c:v>4.1133000000000003E-2</c:v>
                </c:pt>
                <c:pt idx="303387">
                  <c:v>4.1133000000000003E-2</c:v>
                </c:pt>
                <c:pt idx="303388">
                  <c:v>4.1133000000000003E-2</c:v>
                </c:pt>
                <c:pt idx="303389">
                  <c:v>4.1133999999999997E-2</c:v>
                </c:pt>
                <c:pt idx="303390">
                  <c:v>4.1133999999999997E-2</c:v>
                </c:pt>
                <c:pt idx="303391">
                  <c:v>4.1133999999999997E-2</c:v>
                </c:pt>
                <c:pt idx="303392">
                  <c:v>4.1133999999999997E-2</c:v>
                </c:pt>
                <c:pt idx="303393">
                  <c:v>4.1133999999999997E-2</c:v>
                </c:pt>
                <c:pt idx="303394">
                  <c:v>4.1133999999999997E-2</c:v>
                </c:pt>
                <c:pt idx="303395">
                  <c:v>4.1133999999999997E-2</c:v>
                </c:pt>
                <c:pt idx="303396">
                  <c:v>4.1133999999999997E-2</c:v>
                </c:pt>
                <c:pt idx="303397">
                  <c:v>4.1133999999999997E-2</c:v>
                </c:pt>
                <c:pt idx="303398">
                  <c:v>4.1133999999999997E-2</c:v>
                </c:pt>
                <c:pt idx="303399">
                  <c:v>4.1133999999999997E-2</c:v>
                </c:pt>
                <c:pt idx="303400">
                  <c:v>4.1133999999999997E-2</c:v>
                </c:pt>
                <c:pt idx="303401">
                  <c:v>4.1133999999999997E-2</c:v>
                </c:pt>
                <c:pt idx="303402">
                  <c:v>4.1133999999999997E-2</c:v>
                </c:pt>
                <c:pt idx="303403">
                  <c:v>4.1133999999999997E-2</c:v>
                </c:pt>
                <c:pt idx="303404">
                  <c:v>4.1133999999999997E-2</c:v>
                </c:pt>
                <c:pt idx="303405">
                  <c:v>4.1133999999999997E-2</c:v>
                </c:pt>
                <c:pt idx="303406">
                  <c:v>4.1133999999999997E-2</c:v>
                </c:pt>
                <c:pt idx="303407">
                  <c:v>4.1133999999999997E-2</c:v>
                </c:pt>
                <c:pt idx="303408">
                  <c:v>4.1133000000000003E-2</c:v>
                </c:pt>
                <c:pt idx="303409">
                  <c:v>4.1133000000000003E-2</c:v>
                </c:pt>
                <c:pt idx="303410">
                  <c:v>4.1133000000000003E-2</c:v>
                </c:pt>
                <c:pt idx="303411">
                  <c:v>4.1133000000000003E-2</c:v>
                </c:pt>
                <c:pt idx="303412">
                  <c:v>4.1132000000000002E-2</c:v>
                </c:pt>
                <c:pt idx="303413">
                  <c:v>4.1132000000000002E-2</c:v>
                </c:pt>
                <c:pt idx="303414">
                  <c:v>4.1132000000000002E-2</c:v>
                </c:pt>
                <c:pt idx="303415">
                  <c:v>4.1131000000000001E-2</c:v>
                </c:pt>
                <c:pt idx="303416">
                  <c:v>4.1131000000000001E-2</c:v>
                </c:pt>
                <c:pt idx="303417">
                  <c:v>4.113E-2</c:v>
                </c:pt>
                <c:pt idx="303418">
                  <c:v>4.113E-2</c:v>
                </c:pt>
                <c:pt idx="303419">
                  <c:v>4.1128999999999999E-2</c:v>
                </c:pt>
                <c:pt idx="303420">
                  <c:v>4.1128999999999999E-2</c:v>
                </c:pt>
                <c:pt idx="303421">
                  <c:v>4.1127999999999998E-2</c:v>
                </c:pt>
                <c:pt idx="303422">
                  <c:v>4.1127999999999998E-2</c:v>
                </c:pt>
                <c:pt idx="303423">
                  <c:v>4.1126999999999997E-2</c:v>
                </c:pt>
                <c:pt idx="303424">
                  <c:v>4.1126000000000003E-2</c:v>
                </c:pt>
                <c:pt idx="303425">
                  <c:v>4.1126000000000003E-2</c:v>
                </c:pt>
                <c:pt idx="303426">
                  <c:v>4.1125000000000002E-2</c:v>
                </c:pt>
                <c:pt idx="303427">
                  <c:v>4.1124000000000001E-2</c:v>
                </c:pt>
                <c:pt idx="303428">
                  <c:v>4.1123E-2</c:v>
                </c:pt>
                <c:pt idx="303429">
                  <c:v>4.1121999999999999E-2</c:v>
                </c:pt>
                <c:pt idx="303430">
                  <c:v>4.1121999999999999E-2</c:v>
                </c:pt>
                <c:pt idx="303431">
                  <c:v>4.1120999999999998E-2</c:v>
                </c:pt>
                <c:pt idx="303432">
                  <c:v>4.1119999999999997E-2</c:v>
                </c:pt>
                <c:pt idx="303433">
                  <c:v>4.1119000000000003E-2</c:v>
                </c:pt>
                <c:pt idx="303434">
                  <c:v>4.1118000000000002E-2</c:v>
                </c:pt>
                <c:pt idx="303435">
                  <c:v>4.1118000000000002E-2</c:v>
                </c:pt>
                <c:pt idx="303436">
                  <c:v>4.1117000000000001E-2</c:v>
                </c:pt>
                <c:pt idx="303437">
                  <c:v>4.1116E-2</c:v>
                </c:pt>
                <c:pt idx="303438">
                  <c:v>4.1114999999999999E-2</c:v>
                </c:pt>
                <c:pt idx="303439">
                  <c:v>4.1114999999999999E-2</c:v>
                </c:pt>
                <c:pt idx="303440">
                  <c:v>4.1113999999999998E-2</c:v>
                </c:pt>
                <c:pt idx="303441">
                  <c:v>4.1112999999999997E-2</c:v>
                </c:pt>
                <c:pt idx="303442">
                  <c:v>4.1112000000000003E-2</c:v>
                </c:pt>
                <c:pt idx="303443">
                  <c:v>4.1112000000000003E-2</c:v>
                </c:pt>
                <c:pt idx="303444">
                  <c:v>4.1111000000000002E-2</c:v>
                </c:pt>
                <c:pt idx="303445">
                  <c:v>4.1111000000000002E-2</c:v>
                </c:pt>
                <c:pt idx="303446">
                  <c:v>4.1110000000000001E-2</c:v>
                </c:pt>
                <c:pt idx="303447">
                  <c:v>4.1110000000000001E-2</c:v>
                </c:pt>
                <c:pt idx="303448">
                  <c:v>4.1110000000000001E-2</c:v>
                </c:pt>
                <c:pt idx="303449">
                  <c:v>4.1109E-2</c:v>
                </c:pt>
                <c:pt idx="303450">
                  <c:v>4.1109E-2</c:v>
                </c:pt>
                <c:pt idx="303451">
                  <c:v>4.1109E-2</c:v>
                </c:pt>
                <c:pt idx="303452">
                  <c:v>4.1109E-2</c:v>
                </c:pt>
                <c:pt idx="303453">
                  <c:v>4.1107999999999999E-2</c:v>
                </c:pt>
                <c:pt idx="303454">
                  <c:v>4.1107999999999999E-2</c:v>
                </c:pt>
                <c:pt idx="303455">
                  <c:v>4.1107999999999999E-2</c:v>
                </c:pt>
                <c:pt idx="303456">
                  <c:v>4.1109E-2</c:v>
                </c:pt>
                <c:pt idx="303457">
                  <c:v>4.1109E-2</c:v>
                </c:pt>
                <c:pt idx="303458">
                  <c:v>4.1109E-2</c:v>
                </c:pt>
                <c:pt idx="303459">
                  <c:v>4.1109E-2</c:v>
                </c:pt>
                <c:pt idx="303460">
                  <c:v>4.1110000000000001E-2</c:v>
                </c:pt>
                <c:pt idx="303461">
                  <c:v>4.1110000000000001E-2</c:v>
                </c:pt>
                <c:pt idx="303462">
                  <c:v>4.1111000000000002E-2</c:v>
                </c:pt>
                <c:pt idx="303463">
                  <c:v>4.1111000000000002E-2</c:v>
                </c:pt>
                <c:pt idx="303464">
                  <c:v>4.1112000000000003E-2</c:v>
                </c:pt>
                <c:pt idx="303465">
                  <c:v>4.1112999999999997E-2</c:v>
                </c:pt>
                <c:pt idx="303466">
                  <c:v>4.1112999999999997E-2</c:v>
                </c:pt>
                <c:pt idx="303467">
                  <c:v>4.1113999999999998E-2</c:v>
                </c:pt>
                <c:pt idx="303468">
                  <c:v>4.1114999999999999E-2</c:v>
                </c:pt>
                <c:pt idx="303469">
                  <c:v>4.1114999999999999E-2</c:v>
                </c:pt>
                <c:pt idx="303470">
                  <c:v>4.1116E-2</c:v>
                </c:pt>
                <c:pt idx="303471">
                  <c:v>4.1117000000000001E-2</c:v>
                </c:pt>
                <c:pt idx="303472">
                  <c:v>4.1118000000000002E-2</c:v>
                </c:pt>
                <c:pt idx="303473">
                  <c:v>4.1119000000000003E-2</c:v>
                </c:pt>
                <c:pt idx="303474">
                  <c:v>4.1119999999999997E-2</c:v>
                </c:pt>
                <c:pt idx="303475">
                  <c:v>4.1120999999999998E-2</c:v>
                </c:pt>
                <c:pt idx="303476">
                  <c:v>4.1121999999999999E-2</c:v>
                </c:pt>
                <c:pt idx="303477">
                  <c:v>4.1121999999999999E-2</c:v>
                </c:pt>
                <c:pt idx="303478">
                  <c:v>4.1123E-2</c:v>
                </c:pt>
                <c:pt idx="303479">
                  <c:v>4.1124000000000001E-2</c:v>
                </c:pt>
                <c:pt idx="303480">
                  <c:v>4.1125000000000002E-2</c:v>
                </c:pt>
                <c:pt idx="303481">
                  <c:v>4.1126000000000003E-2</c:v>
                </c:pt>
                <c:pt idx="303482">
                  <c:v>4.1126999999999997E-2</c:v>
                </c:pt>
                <c:pt idx="303483">
                  <c:v>4.1127999999999998E-2</c:v>
                </c:pt>
                <c:pt idx="303484">
                  <c:v>4.1128999999999999E-2</c:v>
                </c:pt>
                <c:pt idx="303485">
                  <c:v>4.113E-2</c:v>
                </c:pt>
                <c:pt idx="303486">
                  <c:v>4.113E-2</c:v>
                </c:pt>
                <c:pt idx="303487">
                  <c:v>4.1131000000000001E-2</c:v>
                </c:pt>
                <c:pt idx="303488">
                  <c:v>4.1132000000000002E-2</c:v>
                </c:pt>
                <c:pt idx="303489">
                  <c:v>4.1132000000000002E-2</c:v>
                </c:pt>
                <c:pt idx="303490">
                  <c:v>4.1133000000000003E-2</c:v>
                </c:pt>
                <c:pt idx="303491">
                  <c:v>4.1133000000000003E-2</c:v>
                </c:pt>
                <c:pt idx="303492">
                  <c:v>4.1133999999999997E-2</c:v>
                </c:pt>
                <c:pt idx="303493">
                  <c:v>4.1134999999999998E-2</c:v>
                </c:pt>
                <c:pt idx="303494">
                  <c:v>4.1134999999999998E-2</c:v>
                </c:pt>
                <c:pt idx="303495">
                  <c:v>4.1135999999999999E-2</c:v>
                </c:pt>
                <c:pt idx="303496">
                  <c:v>4.1135999999999999E-2</c:v>
                </c:pt>
                <c:pt idx="303497">
                  <c:v>4.1137E-2</c:v>
                </c:pt>
                <c:pt idx="303498">
                  <c:v>4.1137E-2</c:v>
                </c:pt>
                <c:pt idx="303499">
                  <c:v>4.1138000000000001E-2</c:v>
                </c:pt>
                <c:pt idx="303500">
                  <c:v>4.1138000000000001E-2</c:v>
                </c:pt>
                <c:pt idx="303501">
                  <c:v>4.1138000000000001E-2</c:v>
                </c:pt>
                <c:pt idx="303502">
                  <c:v>4.1139000000000002E-2</c:v>
                </c:pt>
                <c:pt idx="303503">
                  <c:v>4.1139000000000002E-2</c:v>
                </c:pt>
                <c:pt idx="303504">
                  <c:v>4.1139000000000002E-2</c:v>
                </c:pt>
                <c:pt idx="303505">
                  <c:v>4.1140000000000003E-2</c:v>
                </c:pt>
                <c:pt idx="303506">
                  <c:v>4.1140000000000003E-2</c:v>
                </c:pt>
                <c:pt idx="303507">
                  <c:v>4.1140000000000003E-2</c:v>
                </c:pt>
                <c:pt idx="303508">
                  <c:v>4.1140999999999997E-2</c:v>
                </c:pt>
                <c:pt idx="303509">
                  <c:v>4.1140999999999997E-2</c:v>
                </c:pt>
                <c:pt idx="303510">
                  <c:v>4.1140999999999997E-2</c:v>
                </c:pt>
                <c:pt idx="303511">
                  <c:v>4.1141999999999998E-2</c:v>
                </c:pt>
                <c:pt idx="303512">
                  <c:v>4.1141999999999998E-2</c:v>
                </c:pt>
                <c:pt idx="303513">
                  <c:v>4.1141999999999998E-2</c:v>
                </c:pt>
                <c:pt idx="303514">
                  <c:v>4.1142999999999999E-2</c:v>
                </c:pt>
                <c:pt idx="303515">
                  <c:v>4.1142999999999999E-2</c:v>
                </c:pt>
                <c:pt idx="303516">
                  <c:v>4.1142999999999999E-2</c:v>
                </c:pt>
                <c:pt idx="303517">
                  <c:v>4.1144E-2</c:v>
                </c:pt>
                <c:pt idx="303518">
                  <c:v>4.1144E-2</c:v>
                </c:pt>
                <c:pt idx="303519">
                  <c:v>4.1145000000000001E-2</c:v>
                </c:pt>
                <c:pt idx="303520">
                  <c:v>4.1145000000000001E-2</c:v>
                </c:pt>
                <c:pt idx="303521">
                  <c:v>4.1146000000000002E-2</c:v>
                </c:pt>
                <c:pt idx="303522">
                  <c:v>4.1146000000000002E-2</c:v>
                </c:pt>
                <c:pt idx="303523">
                  <c:v>4.1147000000000003E-2</c:v>
                </c:pt>
                <c:pt idx="303524">
                  <c:v>4.1147000000000003E-2</c:v>
                </c:pt>
                <c:pt idx="303525">
                  <c:v>4.1147999999999997E-2</c:v>
                </c:pt>
                <c:pt idx="303526">
                  <c:v>4.1148999999999998E-2</c:v>
                </c:pt>
                <c:pt idx="303527">
                  <c:v>4.1148999999999998E-2</c:v>
                </c:pt>
                <c:pt idx="303528">
                  <c:v>4.1149999999999999E-2</c:v>
                </c:pt>
                <c:pt idx="303529">
                  <c:v>4.1151E-2</c:v>
                </c:pt>
                <c:pt idx="303530">
                  <c:v>4.1152000000000001E-2</c:v>
                </c:pt>
                <c:pt idx="303531">
                  <c:v>4.1153000000000002E-2</c:v>
                </c:pt>
                <c:pt idx="303532">
                  <c:v>4.1154000000000003E-2</c:v>
                </c:pt>
                <c:pt idx="303533">
                  <c:v>4.1154000000000003E-2</c:v>
                </c:pt>
                <c:pt idx="303534">
                  <c:v>4.1154999999999997E-2</c:v>
                </c:pt>
                <c:pt idx="303535">
                  <c:v>4.1155999999999998E-2</c:v>
                </c:pt>
                <c:pt idx="303536">
                  <c:v>4.1156999999999999E-2</c:v>
                </c:pt>
                <c:pt idx="303537">
                  <c:v>4.1158E-2</c:v>
                </c:pt>
                <c:pt idx="303538">
                  <c:v>4.1159000000000001E-2</c:v>
                </c:pt>
                <c:pt idx="303539">
                  <c:v>4.1160000000000002E-2</c:v>
                </c:pt>
                <c:pt idx="303540">
                  <c:v>4.1161000000000003E-2</c:v>
                </c:pt>
                <c:pt idx="303541">
                  <c:v>4.1161999999999997E-2</c:v>
                </c:pt>
                <c:pt idx="303542">
                  <c:v>4.1163999999999999E-2</c:v>
                </c:pt>
                <c:pt idx="303543">
                  <c:v>4.1165E-2</c:v>
                </c:pt>
                <c:pt idx="303544">
                  <c:v>4.1166000000000001E-2</c:v>
                </c:pt>
                <c:pt idx="303545">
                  <c:v>4.1167000000000002E-2</c:v>
                </c:pt>
                <c:pt idx="303546">
                  <c:v>4.1168000000000003E-2</c:v>
                </c:pt>
                <c:pt idx="303547">
                  <c:v>4.1168999999999997E-2</c:v>
                </c:pt>
                <c:pt idx="303548">
                  <c:v>4.1169999999999998E-2</c:v>
                </c:pt>
                <c:pt idx="303549">
                  <c:v>4.1170999999999999E-2</c:v>
                </c:pt>
                <c:pt idx="303550">
                  <c:v>4.1173000000000001E-2</c:v>
                </c:pt>
                <c:pt idx="303551">
                  <c:v>4.1174000000000002E-2</c:v>
                </c:pt>
                <c:pt idx="303552">
                  <c:v>4.1175000000000003E-2</c:v>
                </c:pt>
                <c:pt idx="303553">
                  <c:v>4.1175999999999997E-2</c:v>
                </c:pt>
                <c:pt idx="303554">
                  <c:v>4.1176999999999998E-2</c:v>
                </c:pt>
                <c:pt idx="303555">
                  <c:v>4.1177999999999999E-2</c:v>
                </c:pt>
                <c:pt idx="303556">
                  <c:v>4.1179E-2</c:v>
                </c:pt>
                <c:pt idx="303557">
                  <c:v>4.1180000000000001E-2</c:v>
                </c:pt>
                <c:pt idx="303558">
                  <c:v>4.1181000000000002E-2</c:v>
                </c:pt>
                <c:pt idx="303559">
                  <c:v>4.1182000000000003E-2</c:v>
                </c:pt>
                <c:pt idx="303560">
                  <c:v>4.1182999999999997E-2</c:v>
                </c:pt>
                <c:pt idx="303561">
                  <c:v>4.1183999999999998E-2</c:v>
                </c:pt>
                <c:pt idx="303562">
                  <c:v>4.1183999999999998E-2</c:v>
                </c:pt>
                <c:pt idx="303563">
                  <c:v>4.1184999999999999E-2</c:v>
                </c:pt>
                <c:pt idx="303564">
                  <c:v>4.1186E-2</c:v>
                </c:pt>
                <c:pt idx="303565">
                  <c:v>4.1187000000000001E-2</c:v>
                </c:pt>
                <c:pt idx="303566">
                  <c:v>4.1187000000000001E-2</c:v>
                </c:pt>
                <c:pt idx="303567">
                  <c:v>4.1188000000000002E-2</c:v>
                </c:pt>
                <c:pt idx="303568">
                  <c:v>4.1188000000000002E-2</c:v>
                </c:pt>
                <c:pt idx="303569">
                  <c:v>4.1189000000000003E-2</c:v>
                </c:pt>
                <c:pt idx="303570">
                  <c:v>4.1189000000000003E-2</c:v>
                </c:pt>
                <c:pt idx="303571">
                  <c:v>4.1189000000000003E-2</c:v>
                </c:pt>
                <c:pt idx="303572">
                  <c:v>4.1189000000000003E-2</c:v>
                </c:pt>
                <c:pt idx="303573">
                  <c:v>4.1189000000000003E-2</c:v>
                </c:pt>
                <c:pt idx="303574">
                  <c:v>4.1189999999999997E-2</c:v>
                </c:pt>
                <c:pt idx="303575">
                  <c:v>4.1189999999999997E-2</c:v>
                </c:pt>
                <c:pt idx="303576">
                  <c:v>4.1189999999999997E-2</c:v>
                </c:pt>
                <c:pt idx="303577">
                  <c:v>4.1189999999999997E-2</c:v>
                </c:pt>
                <c:pt idx="303578">
                  <c:v>4.1189999999999997E-2</c:v>
                </c:pt>
                <c:pt idx="303579">
                  <c:v>4.1189999999999997E-2</c:v>
                </c:pt>
                <c:pt idx="303580">
                  <c:v>4.1189999999999997E-2</c:v>
                </c:pt>
                <c:pt idx="303581">
                  <c:v>4.1189999999999997E-2</c:v>
                </c:pt>
                <c:pt idx="303582">
                  <c:v>4.1189000000000003E-2</c:v>
                </c:pt>
                <c:pt idx="303583">
                  <c:v>4.1189000000000003E-2</c:v>
                </c:pt>
                <c:pt idx="303584">
                  <c:v>4.1189000000000003E-2</c:v>
                </c:pt>
                <c:pt idx="303585">
                  <c:v>4.1188000000000002E-2</c:v>
                </c:pt>
                <c:pt idx="303586">
                  <c:v>4.1188000000000002E-2</c:v>
                </c:pt>
                <c:pt idx="303587">
                  <c:v>4.1188000000000002E-2</c:v>
                </c:pt>
                <c:pt idx="303588">
                  <c:v>4.1187000000000001E-2</c:v>
                </c:pt>
                <c:pt idx="303589">
                  <c:v>4.1187000000000001E-2</c:v>
                </c:pt>
                <c:pt idx="303590">
                  <c:v>4.1187000000000001E-2</c:v>
                </c:pt>
                <c:pt idx="303591">
                  <c:v>4.1186E-2</c:v>
                </c:pt>
                <c:pt idx="303592">
                  <c:v>4.1186E-2</c:v>
                </c:pt>
                <c:pt idx="303593">
                  <c:v>4.1184999999999999E-2</c:v>
                </c:pt>
                <c:pt idx="303594">
                  <c:v>4.1183999999999998E-2</c:v>
                </c:pt>
                <c:pt idx="303595">
                  <c:v>4.1183999999999998E-2</c:v>
                </c:pt>
                <c:pt idx="303596">
                  <c:v>4.1182999999999997E-2</c:v>
                </c:pt>
                <c:pt idx="303597">
                  <c:v>4.1182999999999997E-2</c:v>
                </c:pt>
                <c:pt idx="303598">
                  <c:v>4.1182000000000003E-2</c:v>
                </c:pt>
                <c:pt idx="303599">
                  <c:v>4.1181000000000002E-2</c:v>
                </c:pt>
                <c:pt idx="303600">
                  <c:v>4.1181000000000002E-2</c:v>
                </c:pt>
                <c:pt idx="303601">
                  <c:v>4.1180000000000001E-2</c:v>
                </c:pt>
                <c:pt idx="303602">
                  <c:v>4.1180000000000001E-2</c:v>
                </c:pt>
                <c:pt idx="303603">
                  <c:v>4.1179E-2</c:v>
                </c:pt>
                <c:pt idx="303604">
                  <c:v>4.1177999999999999E-2</c:v>
                </c:pt>
                <c:pt idx="303605">
                  <c:v>4.1176999999999998E-2</c:v>
                </c:pt>
                <c:pt idx="303606">
                  <c:v>4.1176999999999998E-2</c:v>
                </c:pt>
                <c:pt idx="303607">
                  <c:v>4.1175999999999997E-2</c:v>
                </c:pt>
                <c:pt idx="303608">
                  <c:v>4.1175000000000003E-2</c:v>
                </c:pt>
                <c:pt idx="303609">
                  <c:v>4.1174000000000002E-2</c:v>
                </c:pt>
                <c:pt idx="303610">
                  <c:v>4.1174000000000002E-2</c:v>
                </c:pt>
                <c:pt idx="303611">
                  <c:v>4.1173000000000001E-2</c:v>
                </c:pt>
                <c:pt idx="303612">
                  <c:v>4.1172E-2</c:v>
                </c:pt>
                <c:pt idx="303613">
                  <c:v>4.1172E-2</c:v>
                </c:pt>
                <c:pt idx="303614">
                  <c:v>4.1170999999999999E-2</c:v>
                </c:pt>
                <c:pt idx="303615">
                  <c:v>4.1169999999999998E-2</c:v>
                </c:pt>
                <c:pt idx="303616">
                  <c:v>4.1168999999999997E-2</c:v>
                </c:pt>
                <c:pt idx="303617">
                  <c:v>4.1168999999999997E-2</c:v>
                </c:pt>
                <c:pt idx="303618">
                  <c:v>4.1168000000000003E-2</c:v>
                </c:pt>
                <c:pt idx="303619">
                  <c:v>4.1167000000000002E-2</c:v>
                </c:pt>
                <c:pt idx="303620">
                  <c:v>4.1166000000000001E-2</c:v>
                </c:pt>
                <c:pt idx="303621">
                  <c:v>4.1166000000000001E-2</c:v>
                </c:pt>
                <c:pt idx="303622">
                  <c:v>4.1165E-2</c:v>
                </c:pt>
                <c:pt idx="303623">
                  <c:v>4.1163999999999999E-2</c:v>
                </c:pt>
                <c:pt idx="303624">
                  <c:v>4.1163999999999999E-2</c:v>
                </c:pt>
                <c:pt idx="303625">
                  <c:v>4.1162999999999998E-2</c:v>
                </c:pt>
                <c:pt idx="303626">
                  <c:v>4.1161999999999997E-2</c:v>
                </c:pt>
                <c:pt idx="303627">
                  <c:v>4.1161000000000003E-2</c:v>
                </c:pt>
                <c:pt idx="303628">
                  <c:v>4.1161000000000003E-2</c:v>
                </c:pt>
                <c:pt idx="303629">
                  <c:v>4.1160000000000002E-2</c:v>
                </c:pt>
                <c:pt idx="303630">
                  <c:v>4.1159000000000001E-2</c:v>
                </c:pt>
                <c:pt idx="303631">
                  <c:v>4.1158E-2</c:v>
                </c:pt>
                <c:pt idx="303632">
                  <c:v>4.1158E-2</c:v>
                </c:pt>
                <c:pt idx="303633">
                  <c:v>4.1156999999999999E-2</c:v>
                </c:pt>
                <c:pt idx="303634">
                  <c:v>4.1155999999999998E-2</c:v>
                </c:pt>
                <c:pt idx="303635">
                  <c:v>4.1155999999999998E-2</c:v>
                </c:pt>
                <c:pt idx="303636">
                  <c:v>4.1154999999999997E-2</c:v>
                </c:pt>
                <c:pt idx="303637">
                  <c:v>4.1154999999999997E-2</c:v>
                </c:pt>
                <c:pt idx="303638">
                  <c:v>4.1154000000000003E-2</c:v>
                </c:pt>
                <c:pt idx="303639">
                  <c:v>4.1153000000000002E-2</c:v>
                </c:pt>
                <c:pt idx="303640">
                  <c:v>4.1153000000000002E-2</c:v>
                </c:pt>
                <c:pt idx="303641">
                  <c:v>4.1152000000000001E-2</c:v>
                </c:pt>
                <c:pt idx="303642">
                  <c:v>4.1152000000000001E-2</c:v>
                </c:pt>
                <c:pt idx="303643">
                  <c:v>4.1151E-2</c:v>
                </c:pt>
                <c:pt idx="303644">
                  <c:v>4.1151E-2</c:v>
                </c:pt>
                <c:pt idx="303645">
                  <c:v>4.1149999999999999E-2</c:v>
                </c:pt>
                <c:pt idx="303646">
                  <c:v>4.1149999999999999E-2</c:v>
                </c:pt>
                <c:pt idx="303647">
                  <c:v>4.1148999999999998E-2</c:v>
                </c:pt>
                <c:pt idx="303648">
                  <c:v>4.1148999999999998E-2</c:v>
                </c:pt>
                <c:pt idx="303649">
                  <c:v>4.1148999999999998E-2</c:v>
                </c:pt>
                <c:pt idx="303650">
                  <c:v>4.1148999999999998E-2</c:v>
                </c:pt>
                <c:pt idx="303651">
                  <c:v>4.1147999999999997E-2</c:v>
                </c:pt>
                <c:pt idx="303652">
                  <c:v>4.1147999999999997E-2</c:v>
                </c:pt>
                <c:pt idx="303653">
                  <c:v>4.1147999999999997E-2</c:v>
                </c:pt>
                <c:pt idx="303654">
                  <c:v>4.1147999999999997E-2</c:v>
                </c:pt>
                <c:pt idx="303655">
                  <c:v>4.1147999999999997E-2</c:v>
                </c:pt>
                <c:pt idx="303656">
                  <c:v>4.1147999999999997E-2</c:v>
                </c:pt>
                <c:pt idx="303657">
                  <c:v>4.1147999999999997E-2</c:v>
                </c:pt>
                <c:pt idx="303658">
                  <c:v>4.1147999999999997E-2</c:v>
                </c:pt>
                <c:pt idx="303659">
                  <c:v>4.1147999999999997E-2</c:v>
                </c:pt>
                <c:pt idx="303660">
                  <c:v>4.1147999999999997E-2</c:v>
                </c:pt>
                <c:pt idx="303661">
                  <c:v>4.1147999999999997E-2</c:v>
                </c:pt>
                <c:pt idx="303662">
                  <c:v>4.1148999999999998E-2</c:v>
                </c:pt>
                <c:pt idx="303663">
                  <c:v>4.1148999999999998E-2</c:v>
                </c:pt>
                <c:pt idx="303664">
                  <c:v>4.1148999999999998E-2</c:v>
                </c:pt>
                <c:pt idx="303665">
                  <c:v>4.1148999999999998E-2</c:v>
                </c:pt>
                <c:pt idx="303666">
                  <c:v>4.1148999999999998E-2</c:v>
                </c:pt>
                <c:pt idx="303667">
                  <c:v>4.1149999999999999E-2</c:v>
                </c:pt>
                <c:pt idx="303668">
                  <c:v>4.1149999999999999E-2</c:v>
                </c:pt>
                <c:pt idx="303669">
                  <c:v>4.1151E-2</c:v>
                </c:pt>
                <c:pt idx="303670">
                  <c:v>4.1151E-2</c:v>
                </c:pt>
                <c:pt idx="303671">
                  <c:v>4.1151E-2</c:v>
                </c:pt>
                <c:pt idx="303672">
                  <c:v>4.1152000000000001E-2</c:v>
                </c:pt>
                <c:pt idx="303673">
                  <c:v>4.1152000000000001E-2</c:v>
                </c:pt>
                <c:pt idx="303674">
                  <c:v>4.1153000000000002E-2</c:v>
                </c:pt>
                <c:pt idx="303675">
                  <c:v>4.1153000000000002E-2</c:v>
                </c:pt>
                <c:pt idx="303676">
                  <c:v>4.1153000000000002E-2</c:v>
                </c:pt>
                <c:pt idx="303677">
                  <c:v>4.1153000000000002E-2</c:v>
                </c:pt>
                <c:pt idx="303678">
                  <c:v>4.1153000000000002E-2</c:v>
                </c:pt>
                <c:pt idx="303679">
                  <c:v>4.1154000000000003E-2</c:v>
                </c:pt>
                <c:pt idx="303680">
                  <c:v>4.1154000000000003E-2</c:v>
                </c:pt>
                <c:pt idx="303681">
                  <c:v>4.1154000000000003E-2</c:v>
                </c:pt>
                <c:pt idx="303682">
                  <c:v>4.1154000000000003E-2</c:v>
                </c:pt>
                <c:pt idx="303683">
                  <c:v>4.1154999999999997E-2</c:v>
                </c:pt>
                <c:pt idx="303684">
                  <c:v>4.1154999999999997E-2</c:v>
                </c:pt>
                <c:pt idx="303685">
                  <c:v>4.1154999999999997E-2</c:v>
                </c:pt>
                <c:pt idx="303686">
                  <c:v>4.1154999999999997E-2</c:v>
                </c:pt>
                <c:pt idx="303687">
                  <c:v>4.1154999999999997E-2</c:v>
                </c:pt>
                <c:pt idx="303688">
                  <c:v>4.1154000000000003E-2</c:v>
                </c:pt>
                <c:pt idx="303689">
                  <c:v>4.1154000000000003E-2</c:v>
                </c:pt>
                <c:pt idx="303690">
                  <c:v>4.1154000000000003E-2</c:v>
                </c:pt>
                <c:pt idx="303691">
                  <c:v>4.1154000000000003E-2</c:v>
                </c:pt>
                <c:pt idx="303692">
                  <c:v>4.1154000000000003E-2</c:v>
                </c:pt>
                <c:pt idx="303693">
                  <c:v>4.1153000000000002E-2</c:v>
                </c:pt>
                <c:pt idx="303694">
                  <c:v>4.1153000000000002E-2</c:v>
                </c:pt>
                <c:pt idx="303695">
                  <c:v>4.1153000000000002E-2</c:v>
                </c:pt>
                <c:pt idx="303696">
                  <c:v>4.1152000000000001E-2</c:v>
                </c:pt>
                <c:pt idx="303697">
                  <c:v>4.1152000000000001E-2</c:v>
                </c:pt>
                <c:pt idx="303698">
                  <c:v>4.1152000000000001E-2</c:v>
                </c:pt>
                <c:pt idx="303699">
                  <c:v>4.1151E-2</c:v>
                </c:pt>
                <c:pt idx="303700">
                  <c:v>4.1149999999999999E-2</c:v>
                </c:pt>
                <c:pt idx="303701">
                  <c:v>4.1149999999999999E-2</c:v>
                </c:pt>
                <c:pt idx="303702">
                  <c:v>4.1148999999999998E-2</c:v>
                </c:pt>
                <c:pt idx="303703">
                  <c:v>4.1147999999999997E-2</c:v>
                </c:pt>
                <c:pt idx="303704">
                  <c:v>4.1147999999999997E-2</c:v>
                </c:pt>
                <c:pt idx="303705">
                  <c:v>4.1147000000000003E-2</c:v>
                </c:pt>
                <c:pt idx="303706">
                  <c:v>4.1147000000000003E-2</c:v>
                </c:pt>
                <c:pt idx="303707">
                  <c:v>4.1146000000000002E-2</c:v>
                </c:pt>
                <c:pt idx="303708">
                  <c:v>4.1145000000000001E-2</c:v>
                </c:pt>
                <c:pt idx="303709">
                  <c:v>4.1145000000000001E-2</c:v>
                </c:pt>
                <c:pt idx="303710">
                  <c:v>4.1144E-2</c:v>
                </c:pt>
                <c:pt idx="303711">
                  <c:v>4.1142999999999999E-2</c:v>
                </c:pt>
                <c:pt idx="303712">
                  <c:v>4.1141999999999998E-2</c:v>
                </c:pt>
                <c:pt idx="303713">
                  <c:v>4.1140999999999997E-2</c:v>
                </c:pt>
                <c:pt idx="303714">
                  <c:v>4.1140999999999997E-2</c:v>
                </c:pt>
                <c:pt idx="303715">
                  <c:v>4.1140000000000003E-2</c:v>
                </c:pt>
                <c:pt idx="303716">
                  <c:v>4.1139000000000002E-2</c:v>
                </c:pt>
                <c:pt idx="303717">
                  <c:v>4.1139000000000002E-2</c:v>
                </c:pt>
                <c:pt idx="303718">
                  <c:v>4.1138000000000001E-2</c:v>
                </c:pt>
                <c:pt idx="303719">
                  <c:v>4.1137E-2</c:v>
                </c:pt>
                <c:pt idx="303720">
                  <c:v>4.1137E-2</c:v>
                </c:pt>
                <c:pt idx="303721">
                  <c:v>4.1135999999999999E-2</c:v>
                </c:pt>
                <c:pt idx="303722">
                  <c:v>4.1134999999999998E-2</c:v>
                </c:pt>
                <c:pt idx="303723">
                  <c:v>4.1134999999999998E-2</c:v>
                </c:pt>
                <c:pt idx="303724">
                  <c:v>4.1133999999999997E-2</c:v>
                </c:pt>
                <c:pt idx="303725">
                  <c:v>4.1133000000000003E-2</c:v>
                </c:pt>
                <c:pt idx="303726">
                  <c:v>4.1133000000000003E-2</c:v>
                </c:pt>
                <c:pt idx="303727">
                  <c:v>4.1132000000000002E-2</c:v>
                </c:pt>
                <c:pt idx="303728">
                  <c:v>4.1132000000000002E-2</c:v>
                </c:pt>
                <c:pt idx="303729">
                  <c:v>4.1131000000000001E-2</c:v>
                </c:pt>
                <c:pt idx="303730">
                  <c:v>4.1131000000000001E-2</c:v>
                </c:pt>
                <c:pt idx="303731">
                  <c:v>4.1131000000000001E-2</c:v>
                </c:pt>
                <c:pt idx="303732">
                  <c:v>4.1131000000000001E-2</c:v>
                </c:pt>
                <c:pt idx="303733">
                  <c:v>4.113E-2</c:v>
                </c:pt>
                <c:pt idx="303734">
                  <c:v>4.113E-2</c:v>
                </c:pt>
                <c:pt idx="303735">
                  <c:v>4.113E-2</c:v>
                </c:pt>
                <c:pt idx="303736">
                  <c:v>4.113E-2</c:v>
                </c:pt>
                <c:pt idx="303737">
                  <c:v>4.113E-2</c:v>
                </c:pt>
                <c:pt idx="303738">
                  <c:v>4.113E-2</c:v>
                </c:pt>
                <c:pt idx="303739">
                  <c:v>4.113E-2</c:v>
                </c:pt>
                <c:pt idx="303740">
                  <c:v>4.113E-2</c:v>
                </c:pt>
                <c:pt idx="303741">
                  <c:v>4.113E-2</c:v>
                </c:pt>
                <c:pt idx="303742">
                  <c:v>4.113E-2</c:v>
                </c:pt>
                <c:pt idx="303743">
                  <c:v>4.1131000000000001E-2</c:v>
                </c:pt>
                <c:pt idx="303744">
                  <c:v>4.1131000000000001E-2</c:v>
                </c:pt>
                <c:pt idx="303745">
                  <c:v>4.1132000000000002E-2</c:v>
                </c:pt>
                <c:pt idx="303746">
                  <c:v>4.1132000000000002E-2</c:v>
                </c:pt>
                <c:pt idx="303747">
                  <c:v>4.1133000000000003E-2</c:v>
                </c:pt>
                <c:pt idx="303748">
                  <c:v>4.1133000000000003E-2</c:v>
                </c:pt>
                <c:pt idx="303749">
                  <c:v>4.1133999999999997E-2</c:v>
                </c:pt>
                <c:pt idx="303750">
                  <c:v>4.1134999999999998E-2</c:v>
                </c:pt>
                <c:pt idx="303751">
                  <c:v>4.1134999999999998E-2</c:v>
                </c:pt>
                <c:pt idx="303752">
                  <c:v>4.1135999999999999E-2</c:v>
                </c:pt>
                <c:pt idx="303753">
                  <c:v>4.1137E-2</c:v>
                </c:pt>
                <c:pt idx="303754">
                  <c:v>4.1139000000000002E-2</c:v>
                </c:pt>
                <c:pt idx="303755">
                  <c:v>4.1140000000000003E-2</c:v>
                </c:pt>
                <c:pt idx="303756">
                  <c:v>4.1140999999999997E-2</c:v>
                </c:pt>
                <c:pt idx="303757">
                  <c:v>4.1141999999999998E-2</c:v>
                </c:pt>
                <c:pt idx="303758">
                  <c:v>4.1142999999999999E-2</c:v>
                </c:pt>
                <c:pt idx="303759">
                  <c:v>4.1145000000000001E-2</c:v>
                </c:pt>
                <c:pt idx="303760">
                  <c:v>4.1146000000000002E-2</c:v>
                </c:pt>
                <c:pt idx="303761">
                  <c:v>4.1147999999999997E-2</c:v>
                </c:pt>
                <c:pt idx="303762">
                  <c:v>4.1148999999999998E-2</c:v>
                </c:pt>
                <c:pt idx="303763">
                  <c:v>4.1151E-2</c:v>
                </c:pt>
                <c:pt idx="303764">
                  <c:v>4.1152000000000001E-2</c:v>
                </c:pt>
                <c:pt idx="303765">
                  <c:v>4.1154000000000003E-2</c:v>
                </c:pt>
                <c:pt idx="303766">
                  <c:v>4.1155999999999998E-2</c:v>
                </c:pt>
                <c:pt idx="303767">
                  <c:v>4.1158E-2</c:v>
                </c:pt>
                <c:pt idx="303768">
                  <c:v>4.1160000000000002E-2</c:v>
                </c:pt>
                <c:pt idx="303769">
                  <c:v>4.1161000000000003E-2</c:v>
                </c:pt>
                <c:pt idx="303770">
                  <c:v>4.1162999999999998E-2</c:v>
                </c:pt>
                <c:pt idx="303771">
                  <c:v>4.1165E-2</c:v>
                </c:pt>
                <c:pt idx="303772">
                  <c:v>4.1167000000000002E-2</c:v>
                </c:pt>
                <c:pt idx="303773">
                  <c:v>4.1168999999999997E-2</c:v>
                </c:pt>
                <c:pt idx="303774">
                  <c:v>4.1169999999999998E-2</c:v>
                </c:pt>
                <c:pt idx="303775">
                  <c:v>4.1172E-2</c:v>
                </c:pt>
                <c:pt idx="303776">
                  <c:v>4.1174000000000002E-2</c:v>
                </c:pt>
                <c:pt idx="303777">
                  <c:v>4.1175999999999997E-2</c:v>
                </c:pt>
                <c:pt idx="303778">
                  <c:v>4.1177999999999999E-2</c:v>
                </c:pt>
                <c:pt idx="303779">
                  <c:v>4.1180000000000001E-2</c:v>
                </c:pt>
                <c:pt idx="303780">
                  <c:v>4.1182000000000003E-2</c:v>
                </c:pt>
                <c:pt idx="303781">
                  <c:v>4.1182999999999997E-2</c:v>
                </c:pt>
                <c:pt idx="303782">
                  <c:v>4.1184999999999999E-2</c:v>
                </c:pt>
                <c:pt idx="303783">
                  <c:v>4.1186E-2</c:v>
                </c:pt>
                <c:pt idx="303784">
                  <c:v>4.1188000000000002E-2</c:v>
                </c:pt>
                <c:pt idx="303785">
                  <c:v>4.1189999999999997E-2</c:v>
                </c:pt>
                <c:pt idx="303786">
                  <c:v>4.1190999999999998E-2</c:v>
                </c:pt>
                <c:pt idx="303787">
                  <c:v>4.1193E-2</c:v>
                </c:pt>
                <c:pt idx="303788">
                  <c:v>4.1194000000000001E-2</c:v>
                </c:pt>
                <c:pt idx="303789">
                  <c:v>4.1196000000000003E-2</c:v>
                </c:pt>
                <c:pt idx="303790">
                  <c:v>4.1196999999999998E-2</c:v>
                </c:pt>
                <c:pt idx="303791">
                  <c:v>4.1197999999999999E-2</c:v>
                </c:pt>
                <c:pt idx="303792">
                  <c:v>4.1199E-2</c:v>
                </c:pt>
                <c:pt idx="303793">
                  <c:v>4.1200000000000001E-2</c:v>
                </c:pt>
                <c:pt idx="303794">
                  <c:v>4.1201000000000002E-2</c:v>
                </c:pt>
                <c:pt idx="303795">
                  <c:v>4.1202000000000003E-2</c:v>
                </c:pt>
                <c:pt idx="303796">
                  <c:v>4.1202999999999997E-2</c:v>
                </c:pt>
                <c:pt idx="303797">
                  <c:v>4.1203999999999998E-2</c:v>
                </c:pt>
                <c:pt idx="303798">
                  <c:v>4.1204999999999999E-2</c:v>
                </c:pt>
                <c:pt idx="303799">
                  <c:v>4.1204999999999999E-2</c:v>
                </c:pt>
                <c:pt idx="303800">
                  <c:v>4.1206E-2</c:v>
                </c:pt>
                <c:pt idx="303801">
                  <c:v>4.1207000000000001E-2</c:v>
                </c:pt>
                <c:pt idx="303802">
                  <c:v>4.1207000000000001E-2</c:v>
                </c:pt>
                <c:pt idx="303803">
                  <c:v>4.1208000000000002E-2</c:v>
                </c:pt>
                <c:pt idx="303804">
                  <c:v>4.1208000000000002E-2</c:v>
                </c:pt>
                <c:pt idx="303805">
                  <c:v>4.1208000000000002E-2</c:v>
                </c:pt>
                <c:pt idx="303806">
                  <c:v>4.1208000000000002E-2</c:v>
                </c:pt>
                <c:pt idx="303807">
                  <c:v>4.1209000000000003E-2</c:v>
                </c:pt>
                <c:pt idx="303808">
                  <c:v>4.1209000000000003E-2</c:v>
                </c:pt>
                <c:pt idx="303809">
                  <c:v>4.1209000000000003E-2</c:v>
                </c:pt>
                <c:pt idx="303810">
                  <c:v>4.1209000000000003E-2</c:v>
                </c:pt>
                <c:pt idx="303811">
                  <c:v>4.1209000000000003E-2</c:v>
                </c:pt>
                <c:pt idx="303812">
                  <c:v>4.1209000000000003E-2</c:v>
                </c:pt>
                <c:pt idx="303813">
                  <c:v>4.1209000000000003E-2</c:v>
                </c:pt>
                <c:pt idx="303814">
                  <c:v>4.1208000000000002E-2</c:v>
                </c:pt>
                <c:pt idx="303815">
                  <c:v>4.1208000000000002E-2</c:v>
                </c:pt>
                <c:pt idx="303816">
                  <c:v>4.1208000000000002E-2</c:v>
                </c:pt>
                <c:pt idx="303817">
                  <c:v>4.1207000000000001E-2</c:v>
                </c:pt>
                <c:pt idx="303818">
                  <c:v>4.1207000000000001E-2</c:v>
                </c:pt>
                <c:pt idx="303819">
                  <c:v>4.1206E-2</c:v>
                </c:pt>
                <c:pt idx="303820">
                  <c:v>4.1206E-2</c:v>
                </c:pt>
                <c:pt idx="303821">
                  <c:v>4.1204999999999999E-2</c:v>
                </c:pt>
                <c:pt idx="303822">
                  <c:v>4.1204999999999999E-2</c:v>
                </c:pt>
                <c:pt idx="303823">
                  <c:v>4.1203999999999998E-2</c:v>
                </c:pt>
                <c:pt idx="303824">
                  <c:v>4.1203999999999998E-2</c:v>
                </c:pt>
                <c:pt idx="303825">
                  <c:v>4.1202999999999997E-2</c:v>
                </c:pt>
                <c:pt idx="303826">
                  <c:v>4.1202000000000003E-2</c:v>
                </c:pt>
                <c:pt idx="303827">
                  <c:v>4.1201000000000002E-2</c:v>
                </c:pt>
                <c:pt idx="303828">
                  <c:v>4.1201000000000002E-2</c:v>
                </c:pt>
                <c:pt idx="303829">
                  <c:v>4.1200000000000001E-2</c:v>
                </c:pt>
                <c:pt idx="303830">
                  <c:v>4.1199E-2</c:v>
                </c:pt>
                <c:pt idx="303831">
                  <c:v>4.1197999999999999E-2</c:v>
                </c:pt>
                <c:pt idx="303832">
                  <c:v>4.1196999999999998E-2</c:v>
                </c:pt>
                <c:pt idx="303833">
                  <c:v>4.1196999999999998E-2</c:v>
                </c:pt>
                <c:pt idx="303834">
                  <c:v>4.1196000000000003E-2</c:v>
                </c:pt>
                <c:pt idx="303835">
                  <c:v>4.1195000000000002E-2</c:v>
                </c:pt>
                <c:pt idx="303836">
                  <c:v>4.1195000000000002E-2</c:v>
                </c:pt>
                <c:pt idx="303837">
                  <c:v>4.1194000000000001E-2</c:v>
                </c:pt>
                <c:pt idx="303838">
                  <c:v>4.1193E-2</c:v>
                </c:pt>
                <c:pt idx="303839">
                  <c:v>4.1193E-2</c:v>
                </c:pt>
                <c:pt idx="303840">
                  <c:v>4.1191999999999999E-2</c:v>
                </c:pt>
                <c:pt idx="303841">
                  <c:v>4.1190999999999998E-2</c:v>
                </c:pt>
                <c:pt idx="303842">
                  <c:v>4.1190999999999998E-2</c:v>
                </c:pt>
                <c:pt idx="303843">
                  <c:v>4.1189999999999997E-2</c:v>
                </c:pt>
                <c:pt idx="303844">
                  <c:v>4.1189000000000003E-2</c:v>
                </c:pt>
                <c:pt idx="303845">
                  <c:v>4.1189000000000003E-2</c:v>
                </c:pt>
                <c:pt idx="303846">
                  <c:v>4.1189000000000003E-2</c:v>
                </c:pt>
                <c:pt idx="303847">
                  <c:v>4.1188000000000002E-2</c:v>
                </c:pt>
                <c:pt idx="303848">
                  <c:v>4.1188000000000002E-2</c:v>
                </c:pt>
                <c:pt idx="303849">
                  <c:v>4.1188000000000002E-2</c:v>
                </c:pt>
                <c:pt idx="303850">
                  <c:v>4.1188000000000002E-2</c:v>
                </c:pt>
                <c:pt idx="303851">
                  <c:v>4.1187000000000001E-2</c:v>
                </c:pt>
                <c:pt idx="303852">
                  <c:v>4.1187000000000001E-2</c:v>
                </c:pt>
                <c:pt idx="303853">
                  <c:v>4.1187000000000001E-2</c:v>
                </c:pt>
                <c:pt idx="303854">
                  <c:v>4.1187000000000001E-2</c:v>
                </c:pt>
                <c:pt idx="303855">
                  <c:v>4.1187000000000001E-2</c:v>
                </c:pt>
                <c:pt idx="303856">
                  <c:v>4.1187000000000001E-2</c:v>
                </c:pt>
                <c:pt idx="303857">
                  <c:v>4.1188000000000002E-2</c:v>
                </c:pt>
                <c:pt idx="303858">
                  <c:v>4.1188000000000002E-2</c:v>
                </c:pt>
                <c:pt idx="303859">
                  <c:v>4.1188000000000002E-2</c:v>
                </c:pt>
                <c:pt idx="303860">
                  <c:v>4.1189000000000003E-2</c:v>
                </c:pt>
                <c:pt idx="303861">
                  <c:v>4.1189000000000003E-2</c:v>
                </c:pt>
                <c:pt idx="303862">
                  <c:v>4.1189999999999997E-2</c:v>
                </c:pt>
                <c:pt idx="303863">
                  <c:v>4.1189999999999997E-2</c:v>
                </c:pt>
                <c:pt idx="303864">
                  <c:v>4.1190999999999998E-2</c:v>
                </c:pt>
                <c:pt idx="303865">
                  <c:v>4.1190999999999998E-2</c:v>
                </c:pt>
                <c:pt idx="303866">
                  <c:v>4.1191999999999999E-2</c:v>
                </c:pt>
                <c:pt idx="303867">
                  <c:v>4.1193E-2</c:v>
                </c:pt>
                <c:pt idx="303868">
                  <c:v>4.1193E-2</c:v>
                </c:pt>
                <c:pt idx="303869">
                  <c:v>4.1194000000000001E-2</c:v>
                </c:pt>
                <c:pt idx="303870">
                  <c:v>4.1195000000000002E-2</c:v>
                </c:pt>
                <c:pt idx="303871">
                  <c:v>4.1196000000000003E-2</c:v>
                </c:pt>
                <c:pt idx="303872">
                  <c:v>4.1196999999999998E-2</c:v>
                </c:pt>
                <c:pt idx="303873">
                  <c:v>4.1196999999999998E-2</c:v>
                </c:pt>
                <c:pt idx="303874">
                  <c:v>4.1197999999999999E-2</c:v>
                </c:pt>
                <c:pt idx="303875">
                  <c:v>4.1199E-2</c:v>
                </c:pt>
                <c:pt idx="303876">
                  <c:v>4.1200000000000001E-2</c:v>
                </c:pt>
                <c:pt idx="303877">
                  <c:v>4.1201000000000002E-2</c:v>
                </c:pt>
                <c:pt idx="303878">
                  <c:v>4.1201000000000002E-2</c:v>
                </c:pt>
                <c:pt idx="303879">
                  <c:v>4.1202000000000003E-2</c:v>
                </c:pt>
                <c:pt idx="303880">
                  <c:v>4.1202999999999997E-2</c:v>
                </c:pt>
                <c:pt idx="303881">
                  <c:v>4.1203999999999998E-2</c:v>
                </c:pt>
                <c:pt idx="303882">
                  <c:v>4.1204999999999999E-2</c:v>
                </c:pt>
                <c:pt idx="303883">
                  <c:v>4.1206E-2</c:v>
                </c:pt>
                <c:pt idx="303884">
                  <c:v>4.1206E-2</c:v>
                </c:pt>
                <c:pt idx="303885">
                  <c:v>4.1207000000000001E-2</c:v>
                </c:pt>
                <c:pt idx="303886">
                  <c:v>4.1208000000000002E-2</c:v>
                </c:pt>
                <c:pt idx="303887">
                  <c:v>4.1208000000000002E-2</c:v>
                </c:pt>
                <c:pt idx="303888">
                  <c:v>4.1209000000000003E-2</c:v>
                </c:pt>
                <c:pt idx="303889">
                  <c:v>4.1209000000000003E-2</c:v>
                </c:pt>
                <c:pt idx="303890">
                  <c:v>4.1209999999999997E-2</c:v>
                </c:pt>
                <c:pt idx="303891">
                  <c:v>4.1209999999999997E-2</c:v>
                </c:pt>
                <c:pt idx="303892">
                  <c:v>4.1210999999999998E-2</c:v>
                </c:pt>
                <c:pt idx="303893">
                  <c:v>4.1210999999999998E-2</c:v>
                </c:pt>
                <c:pt idx="303894">
                  <c:v>4.1210999999999998E-2</c:v>
                </c:pt>
                <c:pt idx="303895">
                  <c:v>4.1211999999999999E-2</c:v>
                </c:pt>
                <c:pt idx="303896">
                  <c:v>4.1211999999999999E-2</c:v>
                </c:pt>
                <c:pt idx="303897">
                  <c:v>4.1211999999999999E-2</c:v>
                </c:pt>
                <c:pt idx="303898">
                  <c:v>4.1211999999999999E-2</c:v>
                </c:pt>
                <c:pt idx="303899">
                  <c:v>4.1211999999999999E-2</c:v>
                </c:pt>
                <c:pt idx="303900">
                  <c:v>4.1211999999999999E-2</c:v>
                </c:pt>
                <c:pt idx="303901">
                  <c:v>4.1211999999999999E-2</c:v>
                </c:pt>
                <c:pt idx="303902">
                  <c:v>4.1210999999999998E-2</c:v>
                </c:pt>
                <c:pt idx="303903">
                  <c:v>4.1210999999999998E-2</c:v>
                </c:pt>
                <c:pt idx="303904">
                  <c:v>4.1210999999999998E-2</c:v>
                </c:pt>
                <c:pt idx="303905">
                  <c:v>4.1209999999999997E-2</c:v>
                </c:pt>
                <c:pt idx="303906">
                  <c:v>4.1209999999999997E-2</c:v>
                </c:pt>
                <c:pt idx="303907">
                  <c:v>4.1209999999999997E-2</c:v>
                </c:pt>
                <c:pt idx="303908">
                  <c:v>4.1209000000000003E-2</c:v>
                </c:pt>
                <c:pt idx="303909">
                  <c:v>4.1208000000000002E-2</c:v>
                </c:pt>
                <c:pt idx="303910">
                  <c:v>4.1208000000000002E-2</c:v>
                </c:pt>
                <c:pt idx="303911">
                  <c:v>4.1207000000000001E-2</c:v>
                </c:pt>
                <c:pt idx="303912">
                  <c:v>4.1206E-2</c:v>
                </c:pt>
                <c:pt idx="303913">
                  <c:v>4.1204999999999999E-2</c:v>
                </c:pt>
                <c:pt idx="303914">
                  <c:v>4.1203999999999998E-2</c:v>
                </c:pt>
                <c:pt idx="303915">
                  <c:v>4.1202999999999997E-2</c:v>
                </c:pt>
                <c:pt idx="303916">
                  <c:v>4.1202000000000003E-2</c:v>
                </c:pt>
                <c:pt idx="303917">
                  <c:v>4.1201000000000002E-2</c:v>
                </c:pt>
                <c:pt idx="303918">
                  <c:v>4.1200000000000001E-2</c:v>
                </c:pt>
                <c:pt idx="303919">
                  <c:v>4.1199E-2</c:v>
                </c:pt>
                <c:pt idx="303920">
                  <c:v>4.1196999999999998E-2</c:v>
                </c:pt>
                <c:pt idx="303921">
                  <c:v>4.1196000000000003E-2</c:v>
                </c:pt>
                <c:pt idx="303922">
                  <c:v>4.1195000000000002E-2</c:v>
                </c:pt>
                <c:pt idx="303923">
                  <c:v>4.1193E-2</c:v>
                </c:pt>
                <c:pt idx="303924">
                  <c:v>4.1191999999999999E-2</c:v>
                </c:pt>
                <c:pt idx="303925">
                  <c:v>4.1190999999999998E-2</c:v>
                </c:pt>
                <c:pt idx="303926">
                  <c:v>4.1189000000000003E-2</c:v>
                </c:pt>
                <c:pt idx="303927">
                  <c:v>4.1188000000000002E-2</c:v>
                </c:pt>
                <c:pt idx="303928">
                  <c:v>4.1186E-2</c:v>
                </c:pt>
                <c:pt idx="303929">
                  <c:v>4.1184999999999999E-2</c:v>
                </c:pt>
                <c:pt idx="303930">
                  <c:v>4.1183999999999998E-2</c:v>
                </c:pt>
                <c:pt idx="303931">
                  <c:v>4.1182000000000003E-2</c:v>
                </c:pt>
                <c:pt idx="303932">
                  <c:v>4.1181000000000002E-2</c:v>
                </c:pt>
                <c:pt idx="303933">
                  <c:v>4.1179E-2</c:v>
                </c:pt>
                <c:pt idx="303934">
                  <c:v>4.1176999999999998E-2</c:v>
                </c:pt>
                <c:pt idx="303935">
                  <c:v>4.1175999999999997E-2</c:v>
                </c:pt>
                <c:pt idx="303936">
                  <c:v>4.1174000000000002E-2</c:v>
                </c:pt>
                <c:pt idx="303937">
                  <c:v>4.1173000000000001E-2</c:v>
                </c:pt>
                <c:pt idx="303938">
                  <c:v>4.1170999999999999E-2</c:v>
                </c:pt>
                <c:pt idx="303939">
                  <c:v>4.1168999999999997E-2</c:v>
                </c:pt>
                <c:pt idx="303940">
                  <c:v>4.1168000000000003E-2</c:v>
                </c:pt>
                <c:pt idx="303941">
                  <c:v>4.1167000000000002E-2</c:v>
                </c:pt>
                <c:pt idx="303942">
                  <c:v>4.1165E-2</c:v>
                </c:pt>
                <c:pt idx="303943">
                  <c:v>4.1163999999999999E-2</c:v>
                </c:pt>
                <c:pt idx="303944">
                  <c:v>4.1161999999999997E-2</c:v>
                </c:pt>
                <c:pt idx="303945">
                  <c:v>4.1161000000000003E-2</c:v>
                </c:pt>
                <c:pt idx="303946">
                  <c:v>4.1159000000000001E-2</c:v>
                </c:pt>
                <c:pt idx="303947">
                  <c:v>4.1158E-2</c:v>
                </c:pt>
                <c:pt idx="303948">
                  <c:v>4.1155999999999998E-2</c:v>
                </c:pt>
                <c:pt idx="303949">
                  <c:v>4.1154999999999997E-2</c:v>
                </c:pt>
                <c:pt idx="303950">
                  <c:v>4.1153000000000002E-2</c:v>
                </c:pt>
                <c:pt idx="303951">
                  <c:v>4.1152000000000001E-2</c:v>
                </c:pt>
                <c:pt idx="303952">
                  <c:v>4.1151E-2</c:v>
                </c:pt>
                <c:pt idx="303953">
                  <c:v>4.1149999999999999E-2</c:v>
                </c:pt>
                <c:pt idx="303954">
                  <c:v>4.1148999999999998E-2</c:v>
                </c:pt>
                <c:pt idx="303955">
                  <c:v>4.1147999999999997E-2</c:v>
                </c:pt>
                <c:pt idx="303956">
                  <c:v>4.1147000000000003E-2</c:v>
                </c:pt>
                <c:pt idx="303957">
                  <c:v>4.1146000000000002E-2</c:v>
                </c:pt>
                <c:pt idx="303958">
                  <c:v>4.1145000000000001E-2</c:v>
                </c:pt>
                <c:pt idx="303959">
                  <c:v>4.1144E-2</c:v>
                </c:pt>
                <c:pt idx="303960">
                  <c:v>4.1144E-2</c:v>
                </c:pt>
                <c:pt idx="303961">
                  <c:v>4.1142999999999999E-2</c:v>
                </c:pt>
                <c:pt idx="303962">
                  <c:v>4.1142999999999999E-2</c:v>
                </c:pt>
                <c:pt idx="303963">
                  <c:v>4.1141999999999998E-2</c:v>
                </c:pt>
                <c:pt idx="303964">
                  <c:v>4.1141999999999998E-2</c:v>
                </c:pt>
                <c:pt idx="303965">
                  <c:v>4.1141999999999998E-2</c:v>
                </c:pt>
                <c:pt idx="303966">
                  <c:v>4.1141999999999998E-2</c:v>
                </c:pt>
                <c:pt idx="303967">
                  <c:v>4.1141999999999998E-2</c:v>
                </c:pt>
                <c:pt idx="303968">
                  <c:v>4.1141999999999998E-2</c:v>
                </c:pt>
                <c:pt idx="303969">
                  <c:v>4.1142999999999999E-2</c:v>
                </c:pt>
                <c:pt idx="303970">
                  <c:v>4.1142999999999999E-2</c:v>
                </c:pt>
                <c:pt idx="303971">
                  <c:v>4.1142999999999999E-2</c:v>
                </c:pt>
                <c:pt idx="303972">
                  <c:v>4.1144E-2</c:v>
                </c:pt>
                <c:pt idx="303973">
                  <c:v>4.1145000000000001E-2</c:v>
                </c:pt>
                <c:pt idx="303974">
                  <c:v>4.1146000000000002E-2</c:v>
                </c:pt>
                <c:pt idx="303975">
                  <c:v>4.1147000000000003E-2</c:v>
                </c:pt>
                <c:pt idx="303976">
                  <c:v>4.1147999999999997E-2</c:v>
                </c:pt>
                <c:pt idx="303977">
                  <c:v>4.1149999999999999E-2</c:v>
                </c:pt>
                <c:pt idx="303978">
                  <c:v>4.1151E-2</c:v>
                </c:pt>
                <c:pt idx="303979">
                  <c:v>4.1153000000000002E-2</c:v>
                </c:pt>
                <c:pt idx="303980">
                  <c:v>4.1154000000000003E-2</c:v>
                </c:pt>
                <c:pt idx="303981">
                  <c:v>4.1155999999999998E-2</c:v>
                </c:pt>
                <c:pt idx="303982">
                  <c:v>4.1158E-2</c:v>
                </c:pt>
                <c:pt idx="303983">
                  <c:v>4.1160000000000002E-2</c:v>
                </c:pt>
                <c:pt idx="303984">
                  <c:v>4.1162999999999998E-2</c:v>
                </c:pt>
                <c:pt idx="303985">
                  <c:v>4.1165E-2</c:v>
                </c:pt>
                <c:pt idx="303986">
                  <c:v>4.1168000000000003E-2</c:v>
                </c:pt>
                <c:pt idx="303987">
                  <c:v>4.1169999999999998E-2</c:v>
                </c:pt>
                <c:pt idx="303988">
                  <c:v>4.1173000000000001E-2</c:v>
                </c:pt>
                <c:pt idx="303989">
                  <c:v>4.1175999999999997E-2</c:v>
                </c:pt>
                <c:pt idx="303990">
                  <c:v>4.1179E-2</c:v>
                </c:pt>
                <c:pt idx="303991">
                  <c:v>4.1182000000000003E-2</c:v>
                </c:pt>
                <c:pt idx="303992">
                  <c:v>4.1186E-2</c:v>
                </c:pt>
                <c:pt idx="303993">
                  <c:v>4.1189000000000003E-2</c:v>
                </c:pt>
                <c:pt idx="303994">
                  <c:v>4.1191999999999999E-2</c:v>
                </c:pt>
                <c:pt idx="303995">
                  <c:v>4.1196000000000003E-2</c:v>
                </c:pt>
                <c:pt idx="303996">
                  <c:v>4.1199E-2</c:v>
                </c:pt>
                <c:pt idx="303997">
                  <c:v>4.1202999999999997E-2</c:v>
                </c:pt>
                <c:pt idx="303998">
                  <c:v>4.1207000000000001E-2</c:v>
                </c:pt>
                <c:pt idx="303999">
                  <c:v>4.1210999999999998E-2</c:v>
                </c:pt>
                <c:pt idx="304000">
                  <c:v>4.1215000000000002E-2</c:v>
                </c:pt>
                <c:pt idx="304001">
                  <c:v>4.1218999999999999E-2</c:v>
                </c:pt>
                <c:pt idx="304002">
                  <c:v>4.1223000000000003E-2</c:v>
                </c:pt>
                <c:pt idx="304003">
                  <c:v>4.1227E-2</c:v>
                </c:pt>
                <c:pt idx="304004">
                  <c:v>4.1230999999999997E-2</c:v>
                </c:pt>
                <c:pt idx="304005">
                  <c:v>4.1235000000000001E-2</c:v>
                </c:pt>
                <c:pt idx="304006">
                  <c:v>4.1238999999999998E-2</c:v>
                </c:pt>
                <c:pt idx="304007">
                  <c:v>4.1242000000000001E-2</c:v>
                </c:pt>
                <c:pt idx="304008">
                  <c:v>4.1245999999999998E-2</c:v>
                </c:pt>
                <c:pt idx="304009">
                  <c:v>4.1250000000000002E-2</c:v>
                </c:pt>
                <c:pt idx="304010">
                  <c:v>4.1253999999999999E-2</c:v>
                </c:pt>
                <c:pt idx="304011">
                  <c:v>4.1258000000000003E-2</c:v>
                </c:pt>
                <c:pt idx="304012">
                  <c:v>4.1262E-2</c:v>
                </c:pt>
                <c:pt idx="304013">
                  <c:v>4.1265999999999997E-2</c:v>
                </c:pt>
                <c:pt idx="304014">
                  <c:v>4.1269E-2</c:v>
                </c:pt>
                <c:pt idx="304015">
                  <c:v>4.1272999999999997E-2</c:v>
                </c:pt>
                <c:pt idx="304016">
                  <c:v>4.1276E-2</c:v>
                </c:pt>
                <c:pt idx="304017">
                  <c:v>4.1279000000000003E-2</c:v>
                </c:pt>
                <c:pt idx="304018">
                  <c:v>4.1283E-2</c:v>
                </c:pt>
                <c:pt idx="304019">
                  <c:v>4.1286000000000003E-2</c:v>
                </c:pt>
                <c:pt idx="304020">
                  <c:v>4.1287999999999998E-2</c:v>
                </c:pt>
                <c:pt idx="304021">
                  <c:v>4.1291000000000001E-2</c:v>
                </c:pt>
                <c:pt idx="304022">
                  <c:v>4.1293999999999997E-2</c:v>
                </c:pt>
                <c:pt idx="304023">
                  <c:v>4.1295999999999999E-2</c:v>
                </c:pt>
                <c:pt idx="304024">
                  <c:v>4.1299000000000002E-2</c:v>
                </c:pt>
                <c:pt idx="304025">
                  <c:v>4.1300999999999997E-2</c:v>
                </c:pt>
                <c:pt idx="304026">
                  <c:v>4.1302999999999999E-2</c:v>
                </c:pt>
                <c:pt idx="304027">
                  <c:v>4.1304E-2</c:v>
                </c:pt>
                <c:pt idx="304028">
                  <c:v>4.1306000000000002E-2</c:v>
                </c:pt>
                <c:pt idx="304029">
                  <c:v>4.1307000000000003E-2</c:v>
                </c:pt>
                <c:pt idx="304030">
                  <c:v>4.1307999999999997E-2</c:v>
                </c:pt>
                <c:pt idx="304031">
                  <c:v>4.1308999999999998E-2</c:v>
                </c:pt>
                <c:pt idx="304032">
                  <c:v>4.1309999999999999E-2</c:v>
                </c:pt>
                <c:pt idx="304033">
                  <c:v>4.1309999999999999E-2</c:v>
                </c:pt>
                <c:pt idx="304034">
                  <c:v>4.1309999999999999E-2</c:v>
                </c:pt>
                <c:pt idx="304035">
                  <c:v>4.1311E-2</c:v>
                </c:pt>
                <c:pt idx="304036">
                  <c:v>4.1309999999999999E-2</c:v>
                </c:pt>
                <c:pt idx="304037">
                  <c:v>4.1309999999999999E-2</c:v>
                </c:pt>
                <c:pt idx="304038">
                  <c:v>4.1309999999999999E-2</c:v>
                </c:pt>
                <c:pt idx="304039">
                  <c:v>4.1308999999999998E-2</c:v>
                </c:pt>
                <c:pt idx="304040">
                  <c:v>4.1307999999999997E-2</c:v>
                </c:pt>
                <c:pt idx="304041">
                  <c:v>4.1306000000000002E-2</c:v>
                </c:pt>
                <c:pt idx="304042">
                  <c:v>4.1305000000000001E-2</c:v>
                </c:pt>
                <c:pt idx="304043">
                  <c:v>4.1302999999999999E-2</c:v>
                </c:pt>
                <c:pt idx="304044">
                  <c:v>4.1301999999999998E-2</c:v>
                </c:pt>
                <c:pt idx="304045">
                  <c:v>4.1300000000000003E-2</c:v>
                </c:pt>
                <c:pt idx="304046">
                  <c:v>4.1298000000000001E-2</c:v>
                </c:pt>
                <c:pt idx="304047">
                  <c:v>4.1295999999999999E-2</c:v>
                </c:pt>
                <c:pt idx="304048">
                  <c:v>4.1293000000000003E-2</c:v>
                </c:pt>
                <c:pt idx="304049">
                  <c:v>4.1291000000000001E-2</c:v>
                </c:pt>
                <c:pt idx="304050">
                  <c:v>4.1287999999999998E-2</c:v>
                </c:pt>
                <c:pt idx="304051">
                  <c:v>4.1285000000000002E-2</c:v>
                </c:pt>
                <c:pt idx="304052">
                  <c:v>4.1281999999999999E-2</c:v>
                </c:pt>
                <c:pt idx="304053">
                  <c:v>4.1279000000000003E-2</c:v>
                </c:pt>
                <c:pt idx="304054">
                  <c:v>4.1276E-2</c:v>
                </c:pt>
                <c:pt idx="304055">
                  <c:v>4.1272999999999997E-2</c:v>
                </c:pt>
                <c:pt idx="304056">
                  <c:v>4.1269E-2</c:v>
                </c:pt>
                <c:pt idx="304057">
                  <c:v>4.1265999999999997E-2</c:v>
                </c:pt>
                <c:pt idx="304058">
                  <c:v>4.1263000000000001E-2</c:v>
                </c:pt>
                <c:pt idx="304059">
                  <c:v>4.1258999999999997E-2</c:v>
                </c:pt>
                <c:pt idx="304060">
                  <c:v>4.1256000000000001E-2</c:v>
                </c:pt>
                <c:pt idx="304061">
                  <c:v>4.1251999999999997E-2</c:v>
                </c:pt>
                <c:pt idx="304062">
                  <c:v>4.1249000000000001E-2</c:v>
                </c:pt>
                <c:pt idx="304063">
                  <c:v>4.1244999999999997E-2</c:v>
                </c:pt>
                <c:pt idx="304064">
                  <c:v>4.1242000000000001E-2</c:v>
                </c:pt>
                <c:pt idx="304065">
                  <c:v>4.1238999999999998E-2</c:v>
                </c:pt>
                <c:pt idx="304066">
                  <c:v>4.1236000000000002E-2</c:v>
                </c:pt>
                <c:pt idx="304067">
                  <c:v>4.1231999999999998E-2</c:v>
                </c:pt>
                <c:pt idx="304068">
                  <c:v>4.1230000000000003E-2</c:v>
                </c:pt>
                <c:pt idx="304069">
                  <c:v>4.1227E-2</c:v>
                </c:pt>
                <c:pt idx="304070">
                  <c:v>4.1224999999999998E-2</c:v>
                </c:pt>
                <c:pt idx="304071">
                  <c:v>4.1222000000000002E-2</c:v>
                </c:pt>
                <c:pt idx="304072">
                  <c:v>4.1221000000000001E-2</c:v>
                </c:pt>
                <c:pt idx="304073">
                  <c:v>4.1218999999999999E-2</c:v>
                </c:pt>
                <c:pt idx="304074">
                  <c:v>4.1217999999999998E-2</c:v>
                </c:pt>
                <c:pt idx="304075">
                  <c:v>4.1216999999999997E-2</c:v>
                </c:pt>
                <c:pt idx="304076">
                  <c:v>4.1216000000000003E-2</c:v>
                </c:pt>
                <c:pt idx="304077">
                  <c:v>4.1216000000000003E-2</c:v>
                </c:pt>
                <c:pt idx="304078">
                  <c:v>4.1216000000000003E-2</c:v>
                </c:pt>
                <c:pt idx="304079">
                  <c:v>4.1216999999999997E-2</c:v>
                </c:pt>
                <c:pt idx="304080">
                  <c:v>4.1217999999999998E-2</c:v>
                </c:pt>
                <c:pt idx="304081">
                  <c:v>4.122E-2</c:v>
                </c:pt>
                <c:pt idx="304082">
                  <c:v>4.1222000000000002E-2</c:v>
                </c:pt>
                <c:pt idx="304083">
                  <c:v>4.1225999999999999E-2</c:v>
                </c:pt>
                <c:pt idx="304084">
                  <c:v>4.1229000000000002E-2</c:v>
                </c:pt>
                <c:pt idx="304085">
                  <c:v>4.1234E-2</c:v>
                </c:pt>
                <c:pt idx="304086">
                  <c:v>4.1238999999999998E-2</c:v>
                </c:pt>
                <c:pt idx="304087">
                  <c:v>4.1244000000000003E-2</c:v>
                </c:pt>
                <c:pt idx="304088">
                  <c:v>4.1251000000000003E-2</c:v>
                </c:pt>
                <c:pt idx="304089">
                  <c:v>4.1258000000000003E-2</c:v>
                </c:pt>
                <c:pt idx="304090">
                  <c:v>4.1265999999999997E-2</c:v>
                </c:pt>
                <c:pt idx="304091">
                  <c:v>4.1274999999999999E-2</c:v>
                </c:pt>
                <c:pt idx="304092">
                  <c:v>4.1285000000000002E-2</c:v>
                </c:pt>
                <c:pt idx="304093">
                  <c:v>4.1295999999999999E-2</c:v>
                </c:pt>
                <c:pt idx="304094">
                  <c:v>4.1307000000000003E-2</c:v>
                </c:pt>
                <c:pt idx="304095">
                  <c:v>4.1320000000000003E-2</c:v>
                </c:pt>
                <c:pt idx="304096">
                  <c:v>4.1333000000000002E-2</c:v>
                </c:pt>
                <c:pt idx="304097">
                  <c:v>4.1348000000000003E-2</c:v>
                </c:pt>
                <c:pt idx="304098">
                  <c:v>4.1362999999999997E-2</c:v>
                </c:pt>
                <c:pt idx="304099">
                  <c:v>4.1378999999999999E-2</c:v>
                </c:pt>
                <c:pt idx="304100">
                  <c:v>4.1396000000000002E-2</c:v>
                </c:pt>
                <c:pt idx="304101">
                  <c:v>4.1415E-2</c:v>
                </c:pt>
                <c:pt idx="304102">
                  <c:v>4.1433999999999999E-2</c:v>
                </c:pt>
                <c:pt idx="304103">
                  <c:v>4.1453999999999998E-2</c:v>
                </c:pt>
                <c:pt idx="304104">
                  <c:v>4.1474999999999998E-2</c:v>
                </c:pt>
                <c:pt idx="304105">
                  <c:v>4.1496999999999999E-2</c:v>
                </c:pt>
                <c:pt idx="304106">
                  <c:v>4.1520000000000001E-2</c:v>
                </c:pt>
                <c:pt idx="304107">
                  <c:v>4.1543999999999998E-2</c:v>
                </c:pt>
                <c:pt idx="304108">
                  <c:v>4.1569000000000002E-2</c:v>
                </c:pt>
                <c:pt idx="304109">
                  <c:v>4.1595E-2</c:v>
                </c:pt>
                <c:pt idx="304110">
                  <c:v>4.1621999999999999E-2</c:v>
                </c:pt>
                <c:pt idx="304111">
                  <c:v>4.165E-2</c:v>
                </c:pt>
                <c:pt idx="304112">
                  <c:v>4.1678E-2</c:v>
                </c:pt>
                <c:pt idx="304113">
                  <c:v>4.1708000000000002E-2</c:v>
                </c:pt>
                <c:pt idx="304114">
                  <c:v>4.1737999999999997E-2</c:v>
                </c:pt>
                <c:pt idx="304115">
                  <c:v>4.1769000000000001E-2</c:v>
                </c:pt>
                <c:pt idx="304116">
                  <c:v>4.1800999999999998E-2</c:v>
                </c:pt>
                <c:pt idx="304117">
                  <c:v>4.1834000000000003E-2</c:v>
                </c:pt>
                <c:pt idx="304118">
                  <c:v>4.1868000000000002E-2</c:v>
                </c:pt>
                <c:pt idx="304119">
                  <c:v>4.1902000000000002E-2</c:v>
                </c:pt>
                <c:pt idx="304120">
                  <c:v>4.1937000000000002E-2</c:v>
                </c:pt>
                <c:pt idx="304121">
                  <c:v>4.1972000000000002E-2</c:v>
                </c:pt>
                <c:pt idx="304122">
                  <c:v>4.2007999999999997E-2</c:v>
                </c:pt>
                <c:pt idx="304123">
                  <c:v>4.2043999999999998E-2</c:v>
                </c:pt>
                <c:pt idx="304124">
                  <c:v>4.2081E-2</c:v>
                </c:pt>
                <c:pt idx="304125">
                  <c:v>4.2118999999999997E-2</c:v>
                </c:pt>
                <c:pt idx="304126">
                  <c:v>4.2155999999999999E-2</c:v>
                </c:pt>
                <c:pt idx="304127">
                  <c:v>4.2195000000000003E-2</c:v>
                </c:pt>
                <c:pt idx="304128">
                  <c:v>4.2233E-2</c:v>
                </c:pt>
                <c:pt idx="304129">
                  <c:v>4.2271999999999997E-2</c:v>
                </c:pt>
                <c:pt idx="304130">
                  <c:v>4.2311000000000001E-2</c:v>
                </c:pt>
                <c:pt idx="304131">
                  <c:v>4.2349999999999999E-2</c:v>
                </c:pt>
                <c:pt idx="304132">
                  <c:v>4.2389000000000003E-2</c:v>
                </c:pt>
                <c:pt idx="304133">
                  <c:v>4.2429000000000001E-2</c:v>
                </c:pt>
                <c:pt idx="304134">
                  <c:v>4.2467999999999999E-2</c:v>
                </c:pt>
                <c:pt idx="304135">
                  <c:v>4.2507000000000003E-2</c:v>
                </c:pt>
                <c:pt idx="304136">
                  <c:v>4.2546E-2</c:v>
                </c:pt>
                <c:pt idx="304137">
                  <c:v>4.2585999999999999E-2</c:v>
                </c:pt>
                <c:pt idx="304138">
                  <c:v>4.2625000000000003E-2</c:v>
                </c:pt>
                <c:pt idx="304139">
                  <c:v>4.2663E-2</c:v>
                </c:pt>
                <c:pt idx="304140">
                  <c:v>4.2701999999999997E-2</c:v>
                </c:pt>
                <c:pt idx="304141">
                  <c:v>4.274E-2</c:v>
                </c:pt>
                <c:pt idx="304142">
                  <c:v>4.2777999999999997E-2</c:v>
                </c:pt>
                <c:pt idx="304143">
                  <c:v>4.2816E-2</c:v>
                </c:pt>
                <c:pt idx="304144">
                  <c:v>4.2853000000000002E-2</c:v>
                </c:pt>
                <c:pt idx="304145">
                  <c:v>4.2889999999999998E-2</c:v>
                </c:pt>
                <c:pt idx="304146">
                  <c:v>4.2925999999999999E-2</c:v>
                </c:pt>
                <c:pt idx="304147">
                  <c:v>4.2960999999999999E-2</c:v>
                </c:pt>
                <c:pt idx="304148">
                  <c:v>4.2995999999999999E-2</c:v>
                </c:pt>
                <c:pt idx="304149">
                  <c:v>4.3031E-2</c:v>
                </c:pt>
                <c:pt idx="304150">
                  <c:v>4.3063999999999998E-2</c:v>
                </c:pt>
                <c:pt idx="304151">
                  <c:v>4.3097999999999997E-2</c:v>
                </c:pt>
                <c:pt idx="304152">
                  <c:v>4.3130000000000002E-2</c:v>
                </c:pt>
                <c:pt idx="304153">
                  <c:v>4.3161999999999999E-2</c:v>
                </c:pt>
                <c:pt idx="304154">
                  <c:v>4.3193000000000002E-2</c:v>
                </c:pt>
                <c:pt idx="304155">
                  <c:v>4.3222999999999998E-2</c:v>
                </c:pt>
                <c:pt idx="304156">
                  <c:v>4.3251999999999999E-2</c:v>
                </c:pt>
                <c:pt idx="304157">
                  <c:v>4.3279999999999999E-2</c:v>
                </c:pt>
                <c:pt idx="304158">
                  <c:v>4.3307999999999999E-2</c:v>
                </c:pt>
                <c:pt idx="304159">
                  <c:v>4.3333999999999998E-2</c:v>
                </c:pt>
                <c:pt idx="304160">
                  <c:v>4.3360000000000003E-2</c:v>
                </c:pt>
                <c:pt idx="304161">
                  <c:v>4.3385E-2</c:v>
                </c:pt>
                <c:pt idx="304162">
                  <c:v>4.3409000000000003E-2</c:v>
                </c:pt>
                <c:pt idx="304163">
                  <c:v>4.3431999999999998E-2</c:v>
                </c:pt>
                <c:pt idx="304164">
                  <c:v>4.3454E-2</c:v>
                </c:pt>
                <c:pt idx="304165">
                  <c:v>4.3475E-2</c:v>
                </c:pt>
                <c:pt idx="304166">
                  <c:v>4.3496E-2</c:v>
                </c:pt>
                <c:pt idx="304167">
                  <c:v>4.3514999999999998E-2</c:v>
                </c:pt>
                <c:pt idx="304168">
                  <c:v>4.3533000000000002E-2</c:v>
                </c:pt>
                <c:pt idx="304169">
                  <c:v>4.3550999999999999E-2</c:v>
                </c:pt>
                <c:pt idx="304170">
                  <c:v>4.3567000000000002E-2</c:v>
                </c:pt>
                <c:pt idx="304171">
                  <c:v>4.3582999999999997E-2</c:v>
                </c:pt>
                <c:pt idx="304172">
                  <c:v>4.3597999999999998E-2</c:v>
                </c:pt>
                <c:pt idx="304173">
                  <c:v>4.3611999999999998E-2</c:v>
                </c:pt>
                <c:pt idx="304174">
                  <c:v>4.3624999999999997E-2</c:v>
                </c:pt>
                <c:pt idx="304175">
                  <c:v>4.3637000000000002E-2</c:v>
                </c:pt>
                <c:pt idx="304176">
                  <c:v>4.3647999999999999E-2</c:v>
                </c:pt>
                <c:pt idx="304177">
                  <c:v>4.3659000000000003E-2</c:v>
                </c:pt>
                <c:pt idx="304178">
                  <c:v>4.3667999999999998E-2</c:v>
                </c:pt>
                <c:pt idx="304179">
                  <c:v>4.3677000000000001E-2</c:v>
                </c:pt>
                <c:pt idx="304180">
                  <c:v>4.3685000000000002E-2</c:v>
                </c:pt>
                <c:pt idx="304181">
                  <c:v>4.3693000000000003E-2</c:v>
                </c:pt>
                <c:pt idx="304182">
                  <c:v>4.3699000000000002E-2</c:v>
                </c:pt>
                <c:pt idx="304183">
                  <c:v>4.3705000000000001E-2</c:v>
                </c:pt>
                <c:pt idx="304184">
                  <c:v>4.3709999999999999E-2</c:v>
                </c:pt>
                <c:pt idx="304185">
                  <c:v>4.3714999999999997E-2</c:v>
                </c:pt>
                <c:pt idx="304186">
                  <c:v>4.3719000000000001E-2</c:v>
                </c:pt>
                <c:pt idx="304187">
                  <c:v>4.3722999999999998E-2</c:v>
                </c:pt>
                <c:pt idx="304188">
                  <c:v>4.3726000000000001E-2</c:v>
                </c:pt>
                <c:pt idx="304189">
                  <c:v>4.3728999999999997E-2</c:v>
                </c:pt>
                <c:pt idx="304190">
                  <c:v>4.3730999999999999E-2</c:v>
                </c:pt>
                <c:pt idx="304191">
                  <c:v>4.3733000000000001E-2</c:v>
                </c:pt>
                <c:pt idx="304192">
                  <c:v>4.3734000000000002E-2</c:v>
                </c:pt>
                <c:pt idx="304193">
                  <c:v>4.3735000000000003E-2</c:v>
                </c:pt>
                <c:pt idx="304194">
                  <c:v>4.3735999999999997E-2</c:v>
                </c:pt>
                <c:pt idx="304195">
                  <c:v>4.3735999999999997E-2</c:v>
                </c:pt>
                <c:pt idx="304196">
                  <c:v>4.3735999999999997E-2</c:v>
                </c:pt>
                <c:pt idx="304197">
                  <c:v>4.3735999999999997E-2</c:v>
                </c:pt>
                <c:pt idx="304198">
                  <c:v>4.3735999999999997E-2</c:v>
                </c:pt>
                <c:pt idx="304199">
                  <c:v>4.3735000000000003E-2</c:v>
                </c:pt>
                <c:pt idx="304200">
                  <c:v>4.3735000000000003E-2</c:v>
                </c:pt>
                <c:pt idx="304201">
                  <c:v>4.3734000000000002E-2</c:v>
                </c:pt>
                <c:pt idx="304202">
                  <c:v>4.3734000000000002E-2</c:v>
                </c:pt>
                <c:pt idx="304203">
                  <c:v>4.3733000000000001E-2</c:v>
                </c:pt>
                <c:pt idx="304204">
                  <c:v>4.3732E-2</c:v>
                </c:pt>
                <c:pt idx="304205">
                  <c:v>4.3730999999999999E-2</c:v>
                </c:pt>
                <c:pt idx="304206">
                  <c:v>4.3729999999999998E-2</c:v>
                </c:pt>
                <c:pt idx="304207">
                  <c:v>4.3729999999999998E-2</c:v>
                </c:pt>
                <c:pt idx="304208">
                  <c:v>4.3728999999999997E-2</c:v>
                </c:pt>
                <c:pt idx="304209">
                  <c:v>4.3728999999999997E-2</c:v>
                </c:pt>
                <c:pt idx="304210">
                  <c:v>4.3728000000000003E-2</c:v>
                </c:pt>
                <c:pt idx="304211">
                  <c:v>4.3728000000000003E-2</c:v>
                </c:pt>
                <c:pt idx="304212">
                  <c:v>4.3728000000000003E-2</c:v>
                </c:pt>
                <c:pt idx="304213">
                  <c:v>4.3728000000000003E-2</c:v>
                </c:pt>
                <c:pt idx="304214">
                  <c:v>4.3728999999999997E-2</c:v>
                </c:pt>
                <c:pt idx="304215">
                  <c:v>4.3728999999999997E-2</c:v>
                </c:pt>
                <c:pt idx="304216">
                  <c:v>4.3729999999999998E-2</c:v>
                </c:pt>
                <c:pt idx="304217">
                  <c:v>4.3730999999999999E-2</c:v>
                </c:pt>
                <c:pt idx="304218">
                  <c:v>4.3732E-2</c:v>
                </c:pt>
                <c:pt idx="304219">
                  <c:v>4.3734000000000002E-2</c:v>
                </c:pt>
                <c:pt idx="304220">
                  <c:v>4.3735999999999997E-2</c:v>
                </c:pt>
                <c:pt idx="304221">
                  <c:v>4.3737999999999999E-2</c:v>
                </c:pt>
                <c:pt idx="304222">
                  <c:v>4.3740000000000001E-2</c:v>
                </c:pt>
                <c:pt idx="304223">
                  <c:v>4.3742999999999997E-2</c:v>
                </c:pt>
                <c:pt idx="304224">
                  <c:v>4.3746E-2</c:v>
                </c:pt>
                <c:pt idx="304225">
                  <c:v>4.3749000000000003E-2</c:v>
                </c:pt>
                <c:pt idx="304226">
                  <c:v>4.3753E-2</c:v>
                </c:pt>
                <c:pt idx="304227">
                  <c:v>4.3756999999999997E-2</c:v>
                </c:pt>
                <c:pt idx="304228">
                  <c:v>4.3761000000000001E-2</c:v>
                </c:pt>
                <c:pt idx="304229">
                  <c:v>4.3764999999999998E-2</c:v>
                </c:pt>
                <c:pt idx="304230">
                  <c:v>4.3770000000000003E-2</c:v>
                </c:pt>
                <c:pt idx="304231">
                  <c:v>4.3775000000000001E-2</c:v>
                </c:pt>
                <c:pt idx="304232">
                  <c:v>4.3779999999999999E-2</c:v>
                </c:pt>
                <c:pt idx="304233">
                  <c:v>4.3785999999999999E-2</c:v>
                </c:pt>
                <c:pt idx="304234">
                  <c:v>4.3791999999999998E-2</c:v>
                </c:pt>
                <c:pt idx="304235">
                  <c:v>4.3797999999999997E-2</c:v>
                </c:pt>
                <c:pt idx="304236">
                  <c:v>4.3804999999999997E-2</c:v>
                </c:pt>
                <c:pt idx="304237">
                  <c:v>4.3811999999999997E-2</c:v>
                </c:pt>
                <c:pt idx="304238">
                  <c:v>4.3818999999999997E-2</c:v>
                </c:pt>
                <c:pt idx="304239">
                  <c:v>4.3825999999999997E-2</c:v>
                </c:pt>
                <c:pt idx="304240">
                  <c:v>4.3833999999999998E-2</c:v>
                </c:pt>
                <c:pt idx="304241">
                  <c:v>4.3840999999999998E-2</c:v>
                </c:pt>
                <c:pt idx="304242">
                  <c:v>4.3848999999999999E-2</c:v>
                </c:pt>
                <c:pt idx="304243">
                  <c:v>4.3858000000000001E-2</c:v>
                </c:pt>
                <c:pt idx="304244">
                  <c:v>4.3866000000000002E-2</c:v>
                </c:pt>
                <c:pt idx="304245">
                  <c:v>4.3874999999999997E-2</c:v>
                </c:pt>
                <c:pt idx="304246">
                  <c:v>4.3883999999999999E-2</c:v>
                </c:pt>
                <c:pt idx="304247">
                  <c:v>4.3893000000000001E-2</c:v>
                </c:pt>
                <c:pt idx="304248">
                  <c:v>4.3901999999999997E-2</c:v>
                </c:pt>
                <c:pt idx="304249">
                  <c:v>4.3910999999999999E-2</c:v>
                </c:pt>
                <c:pt idx="304250">
                  <c:v>4.3920000000000001E-2</c:v>
                </c:pt>
                <c:pt idx="304251">
                  <c:v>4.3929999999999997E-2</c:v>
                </c:pt>
                <c:pt idx="304252">
                  <c:v>4.3938999999999999E-2</c:v>
                </c:pt>
                <c:pt idx="304253">
                  <c:v>4.3949000000000002E-2</c:v>
                </c:pt>
                <c:pt idx="304254">
                  <c:v>4.3958999999999998E-2</c:v>
                </c:pt>
                <c:pt idx="304255">
                  <c:v>4.3968E-2</c:v>
                </c:pt>
                <c:pt idx="304256">
                  <c:v>4.3978000000000003E-2</c:v>
                </c:pt>
                <c:pt idx="304257">
                  <c:v>4.3987999999999999E-2</c:v>
                </c:pt>
                <c:pt idx="304258">
                  <c:v>4.3998000000000002E-2</c:v>
                </c:pt>
                <c:pt idx="304259">
                  <c:v>4.4007999999999999E-2</c:v>
                </c:pt>
                <c:pt idx="304260">
                  <c:v>4.4018000000000002E-2</c:v>
                </c:pt>
                <c:pt idx="304261">
                  <c:v>4.4027999999999998E-2</c:v>
                </c:pt>
                <c:pt idx="304262">
                  <c:v>4.4037E-2</c:v>
                </c:pt>
                <c:pt idx="304263">
                  <c:v>4.4047000000000003E-2</c:v>
                </c:pt>
                <c:pt idx="304264">
                  <c:v>4.4055999999999998E-2</c:v>
                </c:pt>
                <c:pt idx="304265">
                  <c:v>4.4066000000000001E-2</c:v>
                </c:pt>
                <c:pt idx="304266">
                  <c:v>4.4075000000000003E-2</c:v>
                </c:pt>
                <c:pt idx="304267">
                  <c:v>4.4083999999999998E-2</c:v>
                </c:pt>
                <c:pt idx="304268">
                  <c:v>4.4093E-2</c:v>
                </c:pt>
                <c:pt idx="304269">
                  <c:v>4.4102000000000002E-2</c:v>
                </c:pt>
                <c:pt idx="304270">
                  <c:v>4.4110999999999997E-2</c:v>
                </c:pt>
                <c:pt idx="304271">
                  <c:v>4.4119999999999999E-2</c:v>
                </c:pt>
                <c:pt idx="304272">
                  <c:v>4.4129000000000002E-2</c:v>
                </c:pt>
                <c:pt idx="304273">
                  <c:v>4.4137000000000003E-2</c:v>
                </c:pt>
                <c:pt idx="304274">
                  <c:v>4.4144999999999997E-2</c:v>
                </c:pt>
                <c:pt idx="304275">
                  <c:v>4.4152999999999998E-2</c:v>
                </c:pt>
                <c:pt idx="304276">
                  <c:v>4.4159999999999998E-2</c:v>
                </c:pt>
                <c:pt idx="304277">
                  <c:v>4.4167999999999999E-2</c:v>
                </c:pt>
                <c:pt idx="304278">
                  <c:v>4.4174999999999999E-2</c:v>
                </c:pt>
                <c:pt idx="304279">
                  <c:v>4.4181999999999999E-2</c:v>
                </c:pt>
                <c:pt idx="304280">
                  <c:v>4.4188999999999999E-2</c:v>
                </c:pt>
                <c:pt idx="304281">
                  <c:v>4.4194999999999998E-2</c:v>
                </c:pt>
                <c:pt idx="304282">
                  <c:v>4.4201999999999998E-2</c:v>
                </c:pt>
                <c:pt idx="304283">
                  <c:v>4.4207999999999997E-2</c:v>
                </c:pt>
                <c:pt idx="304284">
                  <c:v>4.4213000000000002E-2</c:v>
                </c:pt>
                <c:pt idx="304285">
                  <c:v>4.4219000000000001E-2</c:v>
                </c:pt>
                <c:pt idx="304286">
                  <c:v>4.4223999999999999E-2</c:v>
                </c:pt>
                <c:pt idx="304287">
                  <c:v>4.4228999999999997E-2</c:v>
                </c:pt>
                <c:pt idx="304288">
                  <c:v>4.4233000000000001E-2</c:v>
                </c:pt>
                <c:pt idx="304289">
                  <c:v>4.4238E-2</c:v>
                </c:pt>
                <c:pt idx="304290">
                  <c:v>4.4241999999999997E-2</c:v>
                </c:pt>
                <c:pt idx="304291">
                  <c:v>4.4246000000000001E-2</c:v>
                </c:pt>
                <c:pt idx="304292">
                  <c:v>4.4248999999999997E-2</c:v>
                </c:pt>
                <c:pt idx="304293">
                  <c:v>4.4252E-2</c:v>
                </c:pt>
                <c:pt idx="304294">
                  <c:v>4.4255999999999997E-2</c:v>
                </c:pt>
                <c:pt idx="304295">
                  <c:v>4.4257999999999999E-2</c:v>
                </c:pt>
                <c:pt idx="304296">
                  <c:v>4.4261000000000002E-2</c:v>
                </c:pt>
                <c:pt idx="304297">
                  <c:v>4.4262999999999997E-2</c:v>
                </c:pt>
                <c:pt idx="304298">
                  <c:v>4.4264999999999999E-2</c:v>
                </c:pt>
                <c:pt idx="304299">
                  <c:v>4.4266E-2</c:v>
                </c:pt>
                <c:pt idx="304300">
                  <c:v>4.4267000000000001E-2</c:v>
                </c:pt>
                <c:pt idx="304301">
                  <c:v>4.4268000000000002E-2</c:v>
                </c:pt>
                <c:pt idx="304302">
                  <c:v>4.4269000000000003E-2</c:v>
                </c:pt>
                <c:pt idx="304303">
                  <c:v>4.4269999999999997E-2</c:v>
                </c:pt>
                <c:pt idx="304304">
                  <c:v>4.4269999999999997E-2</c:v>
                </c:pt>
                <c:pt idx="304305">
                  <c:v>4.4269999999999997E-2</c:v>
                </c:pt>
                <c:pt idx="304306">
                  <c:v>4.4269999999999997E-2</c:v>
                </c:pt>
                <c:pt idx="304307">
                  <c:v>4.4269999999999997E-2</c:v>
                </c:pt>
                <c:pt idx="304308">
                  <c:v>4.4269000000000003E-2</c:v>
                </c:pt>
                <c:pt idx="304309">
                  <c:v>4.4269000000000003E-2</c:v>
                </c:pt>
                <c:pt idx="304310">
                  <c:v>4.4267000000000001E-2</c:v>
                </c:pt>
                <c:pt idx="304311">
                  <c:v>4.4266E-2</c:v>
                </c:pt>
                <c:pt idx="304312">
                  <c:v>4.4264999999999999E-2</c:v>
                </c:pt>
                <c:pt idx="304313">
                  <c:v>4.4262999999999997E-2</c:v>
                </c:pt>
                <c:pt idx="304314">
                  <c:v>4.4261000000000002E-2</c:v>
                </c:pt>
                <c:pt idx="304315">
                  <c:v>4.4259E-2</c:v>
                </c:pt>
                <c:pt idx="304316">
                  <c:v>4.4256999999999998E-2</c:v>
                </c:pt>
                <c:pt idx="304317">
                  <c:v>4.4255000000000003E-2</c:v>
                </c:pt>
                <c:pt idx="304318">
                  <c:v>4.4253000000000001E-2</c:v>
                </c:pt>
                <c:pt idx="304319">
                  <c:v>4.4250999999999999E-2</c:v>
                </c:pt>
                <c:pt idx="304320">
                  <c:v>4.4248000000000003E-2</c:v>
                </c:pt>
                <c:pt idx="304321">
                  <c:v>4.4246000000000001E-2</c:v>
                </c:pt>
                <c:pt idx="304322">
                  <c:v>4.4242999999999998E-2</c:v>
                </c:pt>
                <c:pt idx="304323">
                  <c:v>4.4240000000000002E-2</c:v>
                </c:pt>
                <c:pt idx="304324">
                  <c:v>4.4236999999999999E-2</c:v>
                </c:pt>
                <c:pt idx="304325">
                  <c:v>4.4234000000000002E-2</c:v>
                </c:pt>
                <c:pt idx="304326">
                  <c:v>4.4232E-2</c:v>
                </c:pt>
                <c:pt idx="304327">
                  <c:v>4.4228999999999997E-2</c:v>
                </c:pt>
                <c:pt idx="304328">
                  <c:v>4.4226000000000001E-2</c:v>
                </c:pt>
                <c:pt idx="304329">
                  <c:v>4.4222999999999998E-2</c:v>
                </c:pt>
                <c:pt idx="304330">
                  <c:v>4.4220000000000002E-2</c:v>
                </c:pt>
                <c:pt idx="304331">
                  <c:v>4.4216999999999999E-2</c:v>
                </c:pt>
                <c:pt idx="304332">
                  <c:v>4.4214999999999997E-2</c:v>
                </c:pt>
                <c:pt idx="304333">
                  <c:v>4.4212000000000001E-2</c:v>
                </c:pt>
                <c:pt idx="304334">
                  <c:v>4.4208999999999998E-2</c:v>
                </c:pt>
                <c:pt idx="304335">
                  <c:v>4.4206000000000002E-2</c:v>
                </c:pt>
                <c:pt idx="304336">
                  <c:v>4.4202999999999999E-2</c:v>
                </c:pt>
                <c:pt idx="304337">
                  <c:v>4.4200999999999997E-2</c:v>
                </c:pt>
                <c:pt idx="304338">
                  <c:v>4.4198000000000001E-2</c:v>
                </c:pt>
                <c:pt idx="304339">
                  <c:v>4.4195999999999999E-2</c:v>
                </c:pt>
                <c:pt idx="304340">
                  <c:v>4.4193999999999997E-2</c:v>
                </c:pt>
                <c:pt idx="304341">
                  <c:v>4.4192000000000002E-2</c:v>
                </c:pt>
                <c:pt idx="304342">
                  <c:v>4.419E-2</c:v>
                </c:pt>
                <c:pt idx="304343">
                  <c:v>4.4187999999999998E-2</c:v>
                </c:pt>
                <c:pt idx="304344">
                  <c:v>4.4186000000000003E-2</c:v>
                </c:pt>
                <c:pt idx="304345">
                  <c:v>4.4184000000000001E-2</c:v>
                </c:pt>
                <c:pt idx="304346">
                  <c:v>4.4183E-2</c:v>
                </c:pt>
                <c:pt idx="304347">
                  <c:v>4.4180999999999998E-2</c:v>
                </c:pt>
                <c:pt idx="304348">
                  <c:v>4.4179999999999997E-2</c:v>
                </c:pt>
                <c:pt idx="304349">
                  <c:v>4.4178000000000002E-2</c:v>
                </c:pt>
                <c:pt idx="304350">
                  <c:v>4.4177000000000001E-2</c:v>
                </c:pt>
                <c:pt idx="304351">
                  <c:v>4.4177000000000001E-2</c:v>
                </c:pt>
                <c:pt idx="304352">
                  <c:v>4.4176E-2</c:v>
                </c:pt>
                <c:pt idx="304353">
                  <c:v>4.4174999999999999E-2</c:v>
                </c:pt>
                <c:pt idx="304354">
                  <c:v>4.4174999999999999E-2</c:v>
                </c:pt>
                <c:pt idx="304355">
                  <c:v>4.4174999999999999E-2</c:v>
                </c:pt>
                <c:pt idx="304356">
                  <c:v>4.4173999999999998E-2</c:v>
                </c:pt>
                <c:pt idx="304357">
                  <c:v>4.4173999999999998E-2</c:v>
                </c:pt>
                <c:pt idx="304358">
                  <c:v>4.4173999999999998E-2</c:v>
                </c:pt>
                <c:pt idx="304359">
                  <c:v>4.4173999999999998E-2</c:v>
                </c:pt>
                <c:pt idx="304360">
                  <c:v>4.4173999999999998E-2</c:v>
                </c:pt>
                <c:pt idx="304361">
                  <c:v>4.4174999999999999E-2</c:v>
                </c:pt>
                <c:pt idx="304362">
                  <c:v>4.4174999999999999E-2</c:v>
                </c:pt>
                <c:pt idx="304363">
                  <c:v>4.4176E-2</c:v>
                </c:pt>
                <c:pt idx="304364">
                  <c:v>4.4176E-2</c:v>
                </c:pt>
                <c:pt idx="304365">
                  <c:v>4.4177000000000001E-2</c:v>
                </c:pt>
                <c:pt idx="304366">
                  <c:v>4.4178000000000002E-2</c:v>
                </c:pt>
                <c:pt idx="304367">
                  <c:v>4.4179000000000003E-2</c:v>
                </c:pt>
                <c:pt idx="304368">
                  <c:v>4.4179999999999997E-2</c:v>
                </c:pt>
                <c:pt idx="304369">
                  <c:v>4.4180999999999998E-2</c:v>
                </c:pt>
                <c:pt idx="304370">
                  <c:v>4.4181999999999999E-2</c:v>
                </c:pt>
                <c:pt idx="304371">
                  <c:v>4.4183E-2</c:v>
                </c:pt>
                <c:pt idx="304372">
                  <c:v>4.4184000000000001E-2</c:v>
                </c:pt>
                <c:pt idx="304373">
                  <c:v>4.4185000000000002E-2</c:v>
                </c:pt>
                <c:pt idx="304374">
                  <c:v>4.4186000000000003E-2</c:v>
                </c:pt>
                <c:pt idx="304375">
                  <c:v>4.4186999999999997E-2</c:v>
                </c:pt>
                <c:pt idx="304376">
                  <c:v>4.4187999999999998E-2</c:v>
                </c:pt>
                <c:pt idx="304377">
                  <c:v>4.419E-2</c:v>
                </c:pt>
                <c:pt idx="304378">
                  <c:v>4.4191000000000001E-2</c:v>
                </c:pt>
                <c:pt idx="304379">
                  <c:v>4.4192000000000002E-2</c:v>
                </c:pt>
                <c:pt idx="304380">
                  <c:v>4.4193000000000003E-2</c:v>
                </c:pt>
                <c:pt idx="304381">
                  <c:v>4.4194999999999998E-2</c:v>
                </c:pt>
                <c:pt idx="304382">
                  <c:v>4.4195999999999999E-2</c:v>
                </c:pt>
                <c:pt idx="304383">
                  <c:v>4.4197E-2</c:v>
                </c:pt>
                <c:pt idx="304384">
                  <c:v>4.4198000000000001E-2</c:v>
                </c:pt>
                <c:pt idx="304385">
                  <c:v>4.4200000000000003E-2</c:v>
                </c:pt>
                <c:pt idx="304386">
                  <c:v>4.4200999999999997E-2</c:v>
                </c:pt>
                <c:pt idx="304387">
                  <c:v>4.4201999999999998E-2</c:v>
                </c:pt>
                <c:pt idx="304388">
                  <c:v>4.4204E-2</c:v>
                </c:pt>
                <c:pt idx="304389">
                  <c:v>4.4205000000000001E-2</c:v>
                </c:pt>
                <c:pt idx="304390">
                  <c:v>4.4206000000000002E-2</c:v>
                </c:pt>
                <c:pt idx="304391">
                  <c:v>4.4207999999999997E-2</c:v>
                </c:pt>
                <c:pt idx="304392">
                  <c:v>4.4208999999999998E-2</c:v>
                </c:pt>
                <c:pt idx="304393">
                  <c:v>4.4209999999999999E-2</c:v>
                </c:pt>
                <c:pt idx="304394">
                  <c:v>4.4212000000000001E-2</c:v>
                </c:pt>
                <c:pt idx="304395">
                  <c:v>4.4213000000000002E-2</c:v>
                </c:pt>
                <c:pt idx="304396">
                  <c:v>4.4214000000000003E-2</c:v>
                </c:pt>
                <c:pt idx="304397">
                  <c:v>4.4215999999999998E-2</c:v>
                </c:pt>
                <c:pt idx="304398">
                  <c:v>4.4216999999999999E-2</c:v>
                </c:pt>
                <c:pt idx="304399">
                  <c:v>4.4219000000000001E-2</c:v>
                </c:pt>
                <c:pt idx="304400">
                  <c:v>4.4220000000000002E-2</c:v>
                </c:pt>
                <c:pt idx="304401">
                  <c:v>4.4221999999999997E-2</c:v>
                </c:pt>
                <c:pt idx="304402">
                  <c:v>4.4222999999999998E-2</c:v>
                </c:pt>
                <c:pt idx="304403">
                  <c:v>4.4225E-2</c:v>
                </c:pt>
                <c:pt idx="304404">
                  <c:v>4.4226000000000001E-2</c:v>
                </c:pt>
                <c:pt idx="304405">
                  <c:v>4.4228000000000003E-2</c:v>
                </c:pt>
                <c:pt idx="304406">
                  <c:v>4.4229999999999998E-2</c:v>
                </c:pt>
                <c:pt idx="304407">
                  <c:v>4.4230999999999999E-2</c:v>
                </c:pt>
                <c:pt idx="304408">
                  <c:v>4.4233000000000001E-2</c:v>
                </c:pt>
                <c:pt idx="304409">
                  <c:v>4.4234999999999997E-2</c:v>
                </c:pt>
                <c:pt idx="304410">
                  <c:v>4.4236999999999999E-2</c:v>
                </c:pt>
                <c:pt idx="304411">
                  <c:v>4.4239000000000001E-2</c:v>
                </c:pt>
                <c:pt idx="304412">
                  <c:v>4.4241000000000003E-2</c:v>
                </c:pt>
                <c:pt idx="304413">
                  <c:v>4.4242999999999998E-2</c:v>
                </c:pt>
                <c:pt idx="304414">
                  <c:v>4.4246000000000001E-2</c:v>
                </c:pt>
                <c:pt idx="304415">
                  <c:v>4.4248000000000003E-2</c:v>
                </c:pt>
                <c:pt idx="304416">
                  <c:v>4.4249999999999998E-2</c:v>
                </c:pt>
                <c:pt idx="304417">
                  <c:v>4.4253000000000001E-2</c:v>
                </c:pt>
                <c:pt idx="304418">
                  <c:v>4.4255000000000003E-2</c:v>
                </c:pt>
                <c:pt idx="304419">
                  <c:v>4.4257999999999999E-2</c:v>
                </c:pt>
                <c:pt idx="304420">
                  <c:v>4.4260000000000001E-2</c:v>
                </c:pt>
                <c:pt idx="304421">
                  <c:v>4.4262999999999997E-2</c:v>
                </c:pt>
                <c:pt idx="304422">
                  <c:v>4.4266E-2</c:v>
                </c:pt>
                <c:pt idx="304423">
                  <c:v>4.4269000000000003E-2</c:v>
                </c:pt>
                <c:pt idx="304424">
                  <c:v>4.4271999999999999E-2</c:v>
                </c:pt>
                <c:pt idx="304425">
                  <c:v>4.4276000000000003E-2</c:v>
                </c:pt>
                <c:pt idx="304426">
                  <c:v>4.4278999999999999E-2</c:v>
                </c:pt>
                <c:pt idx="304427">
                  <c:v>4.4282000000000002E-2</c:v>
                </c:pt>
                <c:pt idx="304428">
                  <c:v>4.4285999999999999E-2</c:v>
                </c:pt>
                <c:pt idx="304429">
                  <c:v>4.4289000000000002E-2</c:v>
                </c:pt>
                <c:pt idx="304430">
                  <c:v>4.4292999999999999E-2</c:v>
                </c:pt>
                <c:pt idx="304431">
                  <c:v>4.4296000000000002E-2</c:v>
                </c:pt>
                <c:pt idx="304432">
                  <c:v>4.4299999999999999E-2</c:v>
                </c:pt>
                <c:pt idx="304433">
                  <c:v>4.4304000000000003E-2</c:v>
                </c:pt>
                <c:pt idx="304434">
                  <c:v>4.4308E-2</c:v>
                </c:pt>
                <c:pt idx="304435">
                  <c:v>4.4311999999999997E-2</c:v>
                </c:pt>
                <c:pt idx="304436">
                  <c:v>4.4316000000000001E-2</c:v>
                </c:pt>
                <c:pt idx="304437">
                  <c:v>4.4319999999999998E-2</c:v>
                </c:pt>
                <c:pt idx="304438">
                  <c:v>4.4325000000000003E-2</c:v>
                </c:pt>
                <c:pt idx="304439">
                  <c:v>4.4329E-2</c:v>
                </c:pt>
                <c:pt idx="304440">
                  <c:v>4.4332999999999997E-2</c:v>
                </c:pt>
                <c:pt idx="304441">
                  <c:v>4.4337000000000001E-2</c:v>
                </c:pt>
                <c:pt idx="304442">
                  <c:v>4.4341999999999999E-2</c:v>
                </c:pt>
                <c:pt idx="304443">
                  <c:v>4.4345999999999997E-2</c:v>
                </c:pt>
                <c:pt idx="304444">
                  <c:v>4.4350000000000001E-2</c:v>
                </c:pt>
                <c:pt idx="304445">
                  <c:v>4.4354999999999999E-2</c:v>
                </c:pt>
                <c:pt idx="304446">
                  <c:v>4.4359000000000003E-2</c:v>
                </c:pt>
                <c:pt idx="304447">
                  <c:v>4.4364000000000001E-2</c:v>
                </c:pt>
                <c:pt idx="304448">
                  <c:v>4.4367999999999998E-2</c:v>
                </c:pt>
                <c:pt idx="304449">
                  <c:v>4.4373000000000003E-2</c:v>
                </c:pt>
                <c:pt idx="304450">
                  <c:v>4.4377E-2</c:v>
                </c:pt>
                <c:pt idx="304451">
                  <c:v>4.4380999999999997E-2</c:v>
                </c:pt>
                <c:pt idx="304452">
                  <c:v>4.4385000000000001E-2</c:v>
                </c:pt>
                <c:pt idx="304453">
                  <c:v>4.4389999999999999E-2</c:v>
                </c:pt>
                <c:pt idx="304454">
                  <c:v>4.4394000000000003E-2</c:v>
                </c:pt>
                <c:pt idx="304455">
                  <c:v>4.4398E-2</c:v>
                </c:pt>
                <c:pt idx="304456">
                  <c:v>4.4401999999999997E-2</c:v>
                </c:pt>
                <c:pt idx="304457">
                  <c:v>4.4406000000000001E-2</c:v>
                </c:pt>
                <c:pt idx="304458">
                  <c:v>4.4409999999999998E-2</c:v>
                </c:pt>
                <c:pt idx="304459">
                  <c:v>4.4414000000000002E-2</c:v>
                </c:pt>
                <c:pt idx="304460">
                  <c:v>4.4417999999999999E-2</c:v>
                </c:pt>
                <c:pt idx="304461">
                  <c:v>4.4422000000000003E-2</c:v>
                </c:pt>
                <c:pt idx="304462">
                  <c:v>4.4426E-2</c:v>
                </c:pt>
                <c:pt idx="304463">
                  <c:v>4.4429000000000003E-2</c:v>
                </c:pt>
                <c:pt idx="304464">
                  <c:v>4.4433E-2</c:v>
                </c:pt>
                <c:pt idx="304465">
                  <c:v>4.4436000000000003E-2</c:v>
                </c:pt>
                <c:pt idx="304466">
                  <c:v>4.4438999999999999E-2</c:v>
                </c:pt>
                <c:pt idx="304467">
                  <c:v>4.4442000000000002E-2</c:v>
                </c:pt>
                <c:pt idx="304468">
                  <c:v>4.4444999999999998E-2</c:v>
                </c:pt>
                <c:pt idx="304469">
                  <c:v>4.4448000000000001E-2</c:v>
                </c:pt>
                <c:pt idx="304470">
                  <c:v>4.4450999999999997E-2</c:v>
                </c:pt>
                <c:pt idx="304471">
                  <c:v>4.4454E-2</c:v>
                </c:pt>
                <c:pt idx="304472">
                  <c:v>4.4457000000000003E-2</c:v>
                </c:pt>
                <c:pt idx="304473">
                  <c:v>4.4458999999999999E-2</c:v>
                </c:pt>
                <c:pt idx="304474">
                  <c:v>4.4462000000000002E-2</c:v>
                </c:pt>
                <c:pt idx="304475">
                  <c:v>4.4463999999999997E-2</c:v>
                </c:pt>
                <c:pt idx="304476">
                  <c:v>4.4465999999999999E-2</c:v>
                </c:pt>
                <c:pt idx="304477">
                  <c:v>4.4468000000000001E-2</c:v>
                </c:pt>
                <c:pt idx="304478">
                  <c:v>4.4470000000000003E-2</c:v>
                </c:pt>
                <c:pt idx="304479">
                  <c:v>4.4470999999999997E-2</c:v>
                </c:pt>
                <c:pt idx="304480">
                  <c:v>4.4472999999999999E-2</c:v>
                </c:pt>
                <c:pt idx="304481">
                  <c:v>4.4475000000000001E-2</c:v>
                </c:pt>
                <c:pt idx="304482">
                  <c:v>4.4476000000000002E-2</c:v>
                </c:pt>
                <c:pt idx="304483">
                  <c:v>4.4477000000000003E-2</c:v>
                </c:pt>
                <c:pt idx="304484">
                  <c:v>4.4478999999999998E-2</c:v>
                </c:pt>
                <c:pt idx="304485">
                  <c:v>4.4479999999999999E-2</c:v>
                </c:pt>
                <c:pt idx="304486">
                  <c:v>4.4481E-2</c:v>
                </c:pt>
                <c:pt idx="304487">
                  <c:v>4.4481E-2</c:v>
                </c:pt>
                <c:pt idx="304488">
                  <c:v>4.4482000000000001E-2</c:v>
                </c:pt>
                <c:pt idx="304489">
                  <c:v>4.4483000000000002E-2</c:v>
                </c:pt>
                <c:pt idx="304490">
                  <c:v>4.4483000000000002E-2</c:v>
                </c:pt>
                <c:pt idx="304491">
                  <c:v>4.4483000000000002E-2</c:v>
                </c:pt>
                <c:pt idx="304492">
                  <c:v>4.4484000000000003E-2</c:v>
                </c:pt>
                <c:pt idx="304493">
                  <c:v>4.4484000000000003E-2</c:v>
                </c:pt>
                <c:pt idx="304494">
                  <c:v>4.4484000000000003E-2</c:v>
                </c:pt>
                <c:pt idx="304495">
                  <c:v>4.4484999999999997E-2</c:v>
                </c:pt>
                <c:pt idx="304496">
                  <c:v>4.4484999999999997E-2</c:v>
                </c:pt>
                <c:pt idx="304497">
                  <c:v>4.4484999999999997E-2</c:v>
                </c:pt>
                <c:pt idx="304498">
                  <c:v>4.4484999999999997E-2</c:v>
                </c:pt>
                <c:pt idx="304499">
                  <c:v>4.4484000000000003E-2</c:v>
                </c:pt>
                <c:pt idx="304500">
                  <c:v>4.4484000000000003E-2</c:v>
                </c:pt>
                <c:pt idx="304501">
                  <c:v>4.4484000000000003E-2</c:v>
                </c:pt>
                <c:pt idx="304502">
                  <c:v>4.4483000000000002E-2</c:v>
                </c:pt>
                <c:pt idx="304503">
                  <c:v>4.4483000000000002E-2</c:v>
                </c:pt>
                <c:pt idx="304504">
                  <c:v>4.4483000000000002E-2</c:v>
                </c:pt>
                <c:pt idx="304505">
                  <c:v>4.4483000000000002E-2</c:v>
                </c:pt>
                <c:pt idx="304506">
                  <c:v>4.4482000000000001E-2</c:v>
                </c:pt>
                <c:pt idx="304507">
                  <c:v>4.4482000000000001E-2</c:v>
                </c:pt>
                <c:pt idx="304508">
                  <c:v>4.4482000000000001E-2</c:v>
                </c:pt>
                <c:pt idx="304509">
                  <c:v>4.4481E-2</c:v>
                </c:pt>
                <c:pt idx="304510">
                  <c:v>4.4481E-2</c:v>
                </c:pt>
                <c:pt idx="304511">
                  <c:v>4.4479999999999999E-2</c:v>
                </c:pt>
                <c:pt idx="304512">
                  <c:v>4.4479999999999999E-2</c:v>
                </c:pt>
                <c:pt idx="304513">
                  <c:v>4.4478999999999998E-2</c:v>
                </c:pt>
                <c:pt idx="304514">
                  <c:v>4.4478999999999998E-2</c:v>
                </c:pt>
                <c:pt idx="304515">
                  <c:v>4.4478999999999998E-2</c:v>
                </c:pt>
                <c:pt idx="304516">
                  <c:v>4.4478999999999998E-2</c:v>
                </c:pt>
                <c:pt idx="304517">
                  <c:v>4.4477999999999997E-2</c:v>
                </c:pt>
                <c:pt idx="304518">
                  <c:v>4.4477999999999997E-2</c:v>
                </c:pt>
                <c:pt idx="304519">
                  <c:v>4.4477999999999997E-2</c:v>
                </c:pt>
                <c:pt idx="304520">
                  <c:v>4.4477999999999997E-2</c:v>
                </c:pt>
                <c:pt idx="304521">
                  <c:v>4.4477999999999997E-2</c:v>
                </c:pt>
                <c:pt idx="304522">
                  <c:v>4.4477999999999997E-2</c:v>
                </c:pt>
                <c:pt idx="304523">
                  <c:v>4.4477999999999997E-2</c:v>
                </c:pt>
                <c:pt idx="304524">
                  <c:v>4.4477999999999997E-2</c:v>
                </c:pt>
                <c:pt idx="304525">
                  <c:v>4.4477999999999997E-2</c:v>
                </c:pt>
                <c:pt idx="304526">
                  <c:v>4.4477999999999997E-2</c:v>
                </c:pt>
                <c:pt idx="304527">
                  <c:v>4.4477999999999997E-2</c:v>
                </c:pt>
                <c:pt idx="304528">
                  <c:v>4.4478999999999998E-2</c:v>
                </c:pt>
                <c:pt idx="304529">
                  <c:v>4.4478999999999998E-2</c:v>
                </c:pt>
                <c:pt idx="304530">
                  <c:v>4.4479999999999999E-2</c:v>
                </c:pt>
                <c:pt idx="304531">
                  <c:v>4.4479999999999999E-2</c:v>
                </c:pt>
                <c:pt idx="304532">
                  <c:v>4.4481E-2</c:v>
                </c:pt>
                <c:pt idx="304533">
                  <c:v>4.4481E-2</c:v>
                </c:pt>
                <c:pt idx="304534">
                  <c:v>4.4482000000000001E-2</c:v>
                </c:pt>
                <c:pt idx="304535">
                  <c:v>4.4483000000000002E-2</c:v>
                </c:pt>
                <c:pt idx="304536">
                  <c:v>4.4483000000000002E-2</c:v>
                </c:pt>
                <c:pt idx="304537">
                  <c:v>4.4484000000000003E-2</c:v>
                </c:pt>
                <c:pt idx="304538">
                  <c:v>4.4484999999999997E-2</c:v>
                </c:pt>
                <c:pt idx="304539">
                  <c:v>4.4485999999999998E-2</c:v>
                </c:pt>
                <c:pt idx="304540">
                  <c:v>4.4486999999999999E-2</c:v>
                </c:pt>
                <c:pt idx="304541">
                  <c:v>4.4488E-2</c:v>
                </c:pt>
                <c:pt idx="304542">
                  <c:v>4.4490000000000002E-2</c:v>
                </c:pt>
                <c:pt idx="304543">
                  <c:v>4.4491000000000003E-2</c:v>
                </c:pt>
                <c:pt idx="304544">
                  <c:v>4.4491999999999997E-2</c:v>
                </c:pt>
                <c:pt idx="304545">
                  <c:v>4.4492999999999998E-2</c:v>
                </c:pt>
                <c:pt idx="304546">
                  <c:v>4.4495E-2</c:v>
                </c:pt>
                <c:pt idx="304547">
                  <c:v>4.4496000000000001E-2</c:v>
                </c:pt>
                <c:pt idx="304548">
                  <c:v>4.4497000000000002E-2</c:v>
                </c:pt>
                <c:pt idx="304549">
                  <c:v>4.4498999999999997E-2</c:v>
                </c:pt>
                <c:pt idx="304550">
                  <c:v>4.4499999999999998E-2</c:v>
                </c:pt>
                <c:pt idx="304551">
                  <c:v>4.4502E-2</c:v>
                </c:pt>
                <c:pt idx="304552">
                  <c:v>4.4504000000000002E-2</c:v>
                </c:pt>
                <c:pt idx="304553">
                  <c:v>4.4505000000000003E-2</c:v>
                </c:pt>
                <c:pt idx="304554">
                  <c:v>4.4506999999999998E-2</c:v>
                </c:pt>
                <c:pt idx="304555">
                  <c:v>4.4507999999999999E-2</c:v>
                </c:pt>
                <c:pt idx="304556">
                  <c:v>4.4510000000000001E-2</c:v>
                </c:pt>
                <c:pt idx="304557">
                  <c:v>4.4511000000000002E-2</c:v>
                </c:pt>
                <c:pt idx="304558">
                  <c:v>4.4512999999999997E-2</c:v>
                </c:pt>
                <c:pt idx="304559">
                  <c:v>4.4513999999999998E-2</c:v>
                </c:pt>
                <c:pt idx="304560">
                  <c:v>4.4516E-2</c:v>
                </c:pt>
                <c:pt idx="304561">
                  <c:v>4.4517000000000001E-2</c:v>
                </c:pt>
                <c:pt idx="304562">
                  <c:v>4.4519000000000003E-2</c:v>
                </c:pt>
                <c:pt idx="304563">
                  <c:v>4.4520999999999998E-2</c:v>
                </c:pt>
                <c:pt idx="304564">
                  <c:v>4.4521999999999999E-2</c:v>
                </c:pt>
                <c:pt idx="304565">
                  <c:v>4.4524000000000001E-2</c:v>
                </c:pt>
                <c:pt idx="304566">
                  <c:v>4.4525000000000002E-2</c:v>
                </c:pt>
                <c:pt idx="304567">
                  <c:v>4.4526000000000003E-2</c:v>
                </c:pt>
                <c:pt idx="304568">
                  <c:v>4.4527999999999998E-2</c:v>
                </c:pt>
                <c:pt idx="304569">
                  <c:v>4.4528999999999999E-2</c:v>
                </c:pt>
                <c:pt idx="304570">
                  <c:v>4.453E-2</c:v>
                </c:pt>
                <c:pt idx="304571">
                  <c:v>4.4531000000000001E-2</c:v>
                </c:pt>
                <c:pt idx="304572">
                  <c:v>4.4532000000000002E-2</c:v>
                </c:pt>
                <c:pt idx="304573">
                  <c:v>4.4533000000000003E-2</c:v>
                </c:pt>
                <c:pt idx="304574">
                  <c:v>4.4533999999999997E-2</c:v>
                </c:pt>
                <c:pt idx="304575">
                  <c:v>4.4534999999999998E-2</c:v>
                </c:pt>
                <c:pt idx="304576">
                  <c:v>4.4535999999999999E-2</c:v>
                </c:pt>
                <c:pt idx="304577">
                  <c:v>4.4537E-2</c:v>
                </c:pt>
                <c:pt idx="304578">
                  <c:v>4.4538000000000001E-2</c:v>
                </c:pt>
                <c:pt idx="304579">
                  <c:v>4.4538000000000001E-2</c:v>
                </c:pt>
                <c:pt idx="304580">
                  <c:v>4.4539000000000002E-2</c:v>
                </c:pt>
                <c:pt idx="304581">
                  <c:v>4.4539000000000002E-2</c:v>
                </c:pt>
                <c:pt idx="304582">
                  <c:v>4.4540000000000003E-2</c:v>
                </c:pt>
                <c:pt idx="304583">
                  <c:v>4.4540000000000003E-2</c:v>
                </c:pt>
                <c:pt idx="304584">
                  <c:v>4.4540999999999997E-2</c:v>
                </c:pt>
                <c:pt idx="304585">
                  <c:v>4.4540999999999997E-2</c:v>
                </c:pt>
                <c:pt idx="304586">
                  <c:v>4.4540999999999997E-2</c:v>
                </c:pt>
                <c:pt idx="304587">
                  <c:v>4.4540999999999997E-2</c:v>
                </c:pt>
                <c:pt idx="304588">
                  <c:v>4.4540999999999997E-2</c:v>
                </c:pt>
                <c:pt idx="304589">
                  <c:v>4.4540999999999997E-2</c:v>
                </c:pt>
                <c:pt idx="304590">
                  <c:v>4.4540999999999997E-2</c:v>
                </c:pt>
                <c:pt idx="304591">
                  <c:v>4.4540999999999997E-2</c:v>
                </c:pt>
                <c:pt idx="304592">
                  <c:v>4.4540000000000003E-2</c:v>
                </c:pt>
                <c:pt idx="304593">
                  <c:v>4.4540000000000003E-2</c:v>
                </c:pt>
                <c:pt idx="304594">
                  <c:v>4.4539000000000002E-2</c:v>
                </c:pt>
                <c:pt idx="304595">
                  <c:v>4.4539000000000002E-2</c:v>
                </c:pt>
                <c:pt idx="304596">
                  <c:v>4.4538000000000001E-2</c:v>
                </c:pt>
                <c:pt idx="304597">
                  <c:v>4.4537E-2</c:v>
                </c:pt>
                <c:pt idx="304598">
                  <c:v>4.4535999999999999E-2</c:v>
                </c:pt>
                <c:pt idx="304599">
                  <c:v>4.4534999999999998E-2</c:v>
                </c:pt>
                <c:pt idx="304600">
                  <c:v>4.4534999999999998E-2</c:v>
                </c:pt>
                <c:pt idx="304601">
                  <c:v>4.4533000000000003E-2</c:v>
                </c:pt>
                <c:pt idx="304602">
                  <c:v>4.4532000000000002E-2</c:v>
                </c:pt>
                <c:pt idx="304603">
                  <c:v>4.4531000000000001E-2</c:v>
                </c:pt>
                <c:pt idx="304604">
                  <c:v>4.453E-2</c:v>
                </c:pt>
                <c:pt idx="304605">
                  <c:v>4.4527999999999998E-2</c:v>
                </c:pt>
                <c:pt idx="304606">
                  <c:v>4.4526000000000003E-2</c:v>
                </c:pt>
                <c:pt idx="304607">
                  <c:v>4.4525000000000002E-2</c:v>
                </c:pt>
                <c:pt idx="304608">
                  <c:v>4.4523E-2</c:v>
                </c:pt>
                <c:pt idx="304609">
                  <c:v>4.4521999999999999E-2</c:v>
                </c:pt>
                <c:pt idx="304610">
                  <c:v>4.4519999999999997E-2</c:v>
                </c:pt>
                <c:pt idx="304611">
                  <c:v>4.4518000000000002E-2</c:v>
                </c:pt>
                <c:pt idx="304612">
                  <c:v>4.4516E-2</c:v>
                </c:pt>
                <c:pt idx="304613">
                  <c:v>4.4513999999999998E-2</c:v>
                </c:pt>
                <c:pt idx="304614">
                  <c:v>4.4512000000000003E-2</c:v>
                </c:pt>
                <c:pt idx="304615">
                  <c:v>4.4510000000000001E-2</c:v>
                </c:pt>
                <c:pt idx="304616">
                  <c:v>4.4507999999999999E-2</c:v>
                </c:pt>
                <c:pt idx="304617">
                  <c:v>4.4505999999999997E-2</c:v>
                </c:pt>
                <c:pt idx="304618">
                  <c:v>4.4504000000000002E-2</c:v>
                </c:pt>
                <c:pt idx="304619">
                  <c:v>4.4502E-2</c:v>
                </c:pt>
                <c:pt idx="304620">
                  <c:v>4.4499999999999998E-2</c:v>
                </c:pt>
                <c:pt idx="304621">
                  <c:v>4.4498000000000003E-2</c:v>
                </c:pt>
                <c:pt idx="304622">
                  <c:v>4.4496000000000001E-2</c:v>
                </c:pt>
                <c:pt idx="304623">
                  <c:v>4.4493999999999999E-2</c:v>
                </c:pt>
                <c:pt idx="304624">
                  <c:v>4.4491999999999997E-2</c:v>
                </c:pt>
                <c:pt idx="304625">
                  <c:v>4.4490000000000002E-2</c:v>
                </c:pt>
                <c:pt idx="304626">
                  <c:v>4.4488E-2</c:v>
                </c:pt>
                <c:pt idx="304627">
                  <c:v>4.4485999999999998E-2</c:v>
                </c:pt>
                <c:pt idx="304628">
                  <c:v>4.4484000000000003E-2</c:v>
                </c:pt>
                <c:pt idx="304629">
                  <c:v>4.4482000000000001E-2</c:v>
                </c:pt>
                <c:pt idx="304630">
                  <c:v>4.4479999999999999E-2</c:v>
                </c:pt>
                <c:pt idx="304631">
                  <c:v>4.4478999999999998E-2</c:v>
                </c:pt>
                <c:pt idx="304632">
                  <c:v>4.4477000000000003E-2</c:v>
                </c:pt>
                <c:pt idx="304633">
                  <c:v>4.4476000000000002E-2</c:v>
                </c:pt>
                <c:pt idx="304634">
                  <c:v>4.4474E-2</c:v>
                </c:pt>
                <c:pt idx="304635">
                  <c:v>4.4472999999999999E-2</c:v>
                </c:pt>
                <c:pt idx="304636">
                  <c:v>4.4471999999999998E-2</c:v>
                </c:pt>
                <c:pt idx="304637">
                  <c:v>4.4470999999999997E-2</c:v>
                </c:pt>
                <c:pt idx="304638">
                  <c:v>4.4470000000000003E-2</c:v>
                </c:pt>
                <c:pt idx="304639">
                  <c:v>4.4469000000000002E-2</c:v>
                </c:pt>
                <c:pt idx="304640">
                  <c:v>4.4468000000000001E-2</c:v>
                </c:pt>
                <c:pt idx="304641">
                  <c:v>4.4467E-2</c:v>
                </c:pt>
                <c:pt idx="304642">
                  <c:v>4.4465999999999999E-2</c:v>
                </c:pt>
                <c:pt idx="304643">
                  <c:v>4.4465999999999999E-2</c:v>
                </c:pt>
                <c:pt idx="304644">
                  <c:v>4.4465999999999999E-2</c:v>
                </c:pt>
                <c:pt idx="304645">
                  <c:v>4.4464999999999998E-2</c:v>
                </c:pt>
                <c:pt idx="304646">
                  <c:v>4.4464999999999998E-2</c:v>
                </c:pt>
                <c:pt idx="304647">
                  <c:v>4.4465999999999999E-2</c:v>
                </c:pt>
                <c:pt idx="304648">
                  <c:v>4.4465999999999999E-2</c:v>
                </c:pt>
                <c:pt idx="304649">
                  <c:v>4.4465999999999999E-2</c:v>
                </c:pt>
                <c:pt idx="304650">
                  <c:v>4.4467E-2</c:v>
                </c:pt>
                <c:pt idx="304651">
                  <c:v>4.4467E-2</c:v>
                </c:pt>
                <c:pt idx="304652">
                  <c:v>4.4468000000000001E-2</c:v>
                </c:pt>
                <c:pt idx="304653">
                  <c:v>4.4469000000000002E-2</c:v>
                </c:pt>
                <c:pt idx="304654">
                  <c:v>4.4469000000000002E-2</c:v>
                </c:pt>
                <c:pt idx="304655">
                  <c:v>4.4470000000000003E-2</c:v>
                </c:pt>
                <c:pt idx="304656">
                  <c:v>4.4471999999999998E-2</c:v>
                </c:pt>
                <c:pt idx="304657">
                  <c:v>4.4472999999999999E-2</c:v>
                </c:pt>
                <c:pt idx="304658">
                  <c:v>4.4474E-2</c:v>
                </c:pt>
                <c:pt idx="304659">
                  <c:v>4.4476000000000002E-2</c:v>
                </c:pt>
                <c:pt idx="304660">
                  <c:v>4.4477000000000003E-2</c:v>
                </c:pt>
                <c:pt idx="304661">
                  <c:v>4.4478999999999998E-2</c:v>
                </c:pt>
                <c:pt idx="304662">
                  <c:v>4.4481E-2</c:v>
                </c:pt>
                <c:pt idx="304663">
                  <c:v>4.4482000000000001E-2</c:v>
                </c:pt>
                <c:pt idx="304664">
                  <c:v>4.4484000000000003E-2</c:v>
                </c:pt>
                <c:pt idx="304665">
                  <c:v>4.4485999999999998E-2</c:v>
                </c:pt>
                <c:pt idx="304666">
                  <c:v>4.4488E-2</c:v>
                </c:pt>
                <c:pt idx="304667">
                  <c:v>4.4489000000000001E-2</c:v>
                </c:pt>
                <c:pt idx="304668">
                  <c:v>4.4491000000000003E-2</c:v>
                </c:pt>
                <c:pt idx="304669">
                  <c:v>4.4492999999999998E-2</c:v>
                </c:pt>
                <c:pt idx="304670">
                  <c:v>4.4495E-2</c:v>
                </c:pt>
                <c:pt idx="304671">
                  <c:v>4.4497000000000002E-2</c:v>
                </c:pt>
                <c:pt idx="304672">
                  <c:v>4.4498999999999997E-2</c:v>
                </c:pt>
                <c:pt idx="304673">
                  <c:v>4.4500999999999999E-2</c:v>
                </c:pt>
                <c:pt idx="304674">
                  <c:v>4.4503000000000001E-2</c:v>
                </c:pt>
                <c:pt idx="304675">
                  <c:v>4.4504000000000002E-2</c:v>
                </c:pt>
                <c:pt idx="304676">
                  <c:v>4.4505999999999997E-2</c:v>
                </c:pt>
                <c:pt idx="304677">
                  <c:v>4.4506999999999998E-2</c:v>
                </c:pt>
                <c:pt idx="304678">
                  <c:v>4.4509E-2</c:v>
                </c:pt>
                <c:pt idx="304679">
                  <c:v>4.4511000000000002E-2</c:v>
                </c:pt>
                <c:pt idx="304680">
                  <c:v>4.4512000000000003E-2</c:v>
                </c:pt>
                <c:pt idx="304681">
                  <c:v>4.4512999999999997E-2</c:v>
                </c:pt>
                <c:pt idx="304682">
                  <c:v>4.4514999999999999E-2</c:v>
                </c:pt>
                <c:pt idx="304683">
                  <c:v>4.4516E-2</c:v>
                </c:pt>
                <c:pt idx="304684">
                  <c:v>4.4517000000000001E-2</c:v>
                </c:pt>
                <c:pt idx="304685">
                  <c:v>4.4518000000000002E-2</c:v>
                </c:pt>
                <c:pt idx="304686">
                  <c:v>4.4519000000000003E-2</c:v>
                </c:pt>
                <c:pt idx="304687">
                  <c:v>4.4519999999999997E-2</c:v>
                </c:pt>
                <c:pt idx="304688">
                  <c:v>4.4519999999999997E-2</c:v>
                </c:pt>
                <c:pt idx="304689">
                  <c:v>4.4520999999999998E-2</c:v>
                </c:pt>
                <c:pt idx="304690">
                  <c:v>4.4520999999999998E-2</c:v>
                </c:pt>
                <c:pt idx="304691">
                  <c:v>4.4521999999999999E-2</c:v>
                </c:pt>
                <c:pt idx="304692">
                  <c:v>4.4521999999999999E-2</c:v>
                </c:pt>
                <c:pt idx="304693">
                  <c:v>4.4521999999999999E-2</c:v>
                </c:pt>
                <c:pt idx="304694">
                  <c:v>4.4521999999999999E-2</c:v>
                </c:pt>
                <c:pt idx="304695">
                  <c:v>4.4523E-2</c:v>
                </c:pt>
                <c:pt idx="304696">
                  <c:v>4.4521999999999999E-2</c:v>
                </c:pt>
                <c:pt idx="304697">
                  <c:v>4.4521999999999999E-2</c:v>
                </c:pt>
                <c:pt idx="304698">
                  <c:v>4.4521999999999999E-2</c:v>
                </c:pt>
                <c:pt idx="304699">
                  <c:v>4.4520999999999998E-2</c:v>
                </c:pt>
                <c:pt idx="304700">
                  <c:v>4.4520999999999998E-2</c:v>
                </c:pt>
                <c:pt idx="304701">
                  <c:v>4.4519999999999997E-2</c:v>
                </c:pt>
                <c:pt idx="304702">
                  <c:v>4.4519999999999997E-2</c:v>
                </c:pt>
                <c:pt idx="304703">
                  <c:v>4.4519000000000003E-2</c:v>
                </c:pt>
                <c:pt idx="304704">
                  <c:v>4.4519000000000003E-2</c:v>
                </c:pt>
                <c:pt idx="304705">
                  <c:v>4.4518000000000002E-2</c:v>
                </c:pt>
                <c:pt idx="304706">
                  <c:v>4.4517000000000001E-2</c:v>
                </c:pt>
                <c:pt idx="304707">
                  <c:v>4.4517000000000001E-2</c:v>
                </c:pt>
                <c:pt idx="304708">
                  <c:v>4.4516E-2</c:v>
                </c:pt>
                <c:pt idx="304709">
                  <c:v>4.4514999999999999E-2</c:v>
                </c:pt>
                <c:pt idx="304710">
                  <c:v>4.4513999999999998E-2</c:v>
                </c:pt>
                <c:pt idx="304711">
                  <c:v>4.4512999999999997E-2</c:v>
                </c:pt>
                <c:pt idx="304712">
                  <c:v>4.4512999999999997E-2</c:v>
                </c:pt>
                <c:pt idx="304713">
                  <c:v>4.4512000000000003E-2</c:v>
                </c:pt>
                <c:pt idx="304714">
                  <c:v>4.4511000000000002E-2</c:v>
                </c:pt>
                <c:pt idx="304715">
                  <c:v>4.4510000000000001E-2</c:v>
                </c:pt>
                <c:pt idx="304716">
                  <c:v>4.4510000000000001E-2</c:v>
                </c:pt>
                <c:pt idx="304717">
                  <c:v>4.4509E-2</c:v>
                </c:pt>
                <c:pt idx="304718">
                  <c:v>4.4509E-2</c:v>
                </c:pt>
                <c:pt idx="304719">
                  <c:v>4.4507999999999999E-2</c:v>
                </c:pt>
                <c:pt idx="304720">
                  <c:v>4.4507999999999999E-2</c:v>
                </c:pt>
                <c:pt idx="304721">
                  <c:v>4.4507999999999999E-2</c:v>
                </c:pt>
                <c:pt idx="304722">
                  <c:v>4.4506999999999998E-2</c:v>
                </c:pt>
                <c:pt idx="304723">
                  <c:v>4.4506999999999998E-2</c:v>
                </c:pt>
                <c:pt idx="304724">
                  <c:v>4.4506999999999998E-2</c:v>
                </c:pt>
                <c:pt idx="304725">
                  <c:v>4.4506999999999998E-2</c:v>
                </c:pt>
                <c:pt idx="304726">
                  <c:v>4.4506999999999998E-2</c:v>
                </c:pt>
                <c:pt idx="304727">
                  <c:v>4.4506999999999998E-2</c:v>
                </c:pt>
                <c:pt idx="304728">
                  <c:v>4.4507999999999999E-2</c:v>
                </c:pt>
                <c:pt idx="304729">
                  <c:v>4.4507999999999999E-2</c:v>
                </c:pt>
                <c:pt idx="304730">
                  <c:v>4.4509E-2</c:v>
                </c:pt>
                <c:pt idx="304731">
                  <c:v>4.4509E-2</c:v>
                </c:pt>
                <c:pt idx="304732">
                  <c:v>4.4510000000000001E-2</c:v>
                </c:pt>
                <c:pt idx="304733">
                  <c:v>4.4511000000000002E-2</c:v>
                </c:pt>
                <c:pt idx="304734">
                  <c:v>4.4512000000000003E-2</c:v>
                </c:pt>
                <c:pt idx="304735">
                  <c:v>4.4512999999999997E-2</c:v>
                </c:pt>
                <c:pt idx="304736">
                  <c:v>4.4513999999999998E-2</c:v>
                </c:pt>
                <c:pt idx="304737">
                  <c:v>4.4514999999999999E-2</c:v>
                </c:pt>
                <c:pt idx="304738">
                  <c:v>4.4517000000000001E-2</c:v>
                </c:pt>
                <c:pt idx="304739">
                  <c:v>4.4519000000000003E-2</c:v>
                </c:pt>
                <c:pt idx="304740">
                  <c:v>4.4519999999999997E-2</c:v>
                </c:pt>
                <c:pt idx="304741">
                  <c:v>4.4521999999999999E-2</c:v>
                </c:pt>
                <c:pt idx="304742">
                  <c:v>4.4524000000000001E-2</c:v>
                </c:pt>
                <c:pt idx="304743">
                  <c:v>4.4526000000000003E-2</c:v>
                </c:pt>
                <c:pt idx="304744">
                  <c:v>4.4527999999999998E-2</c:v>
                </c:pt>
                <c:pt idx="304745">
                  <c:v>4.453E-2</c:v>
                </c:pt>
                <c:pt idx="304746">
                  <c:v>4.4532000000000002E-2</c:v>
                </c:pt>
                <c:pt idx="304747">
                  <c:v>4.4533999999999997E-2</c:v>
                </c:pt>
                <c:pt idx="304748">
                  <c:v>4.4537E-2</c:v>
                </c:pt>
                <c:pt idx="304749">
                  <c:v>4.4539000000000002E-2</c:v>
                </c:pt>
                <c:pt idx="304750">
                  <c:v>4.4541999999999998E-2</c:v>
                </c:pt>
                <c:pt idx="304751">
                  <c:v>4.4544E-2</c:v>
                </c:pt>
                <c:pt idx="304752">
                  <c:v>4.4547000000000003E-2</c:v>
                </c:pt>
                <c:pt idx="304753">
                  <c:v>4.4548999999999998E-2</c:v>
                </c:pt>
                <c:pt idx="304754">
                  <c:v>4.4552000000000001E-2</c:v>
                </c:pt>
                <c:pt idx="304755">
                  <c:v>4.4554999999999997E-2</c:v>
                </c:pt>
                <c:pt idx="304756">
                  <c:v>4.4558E-2</c:v>
                </c:pt>
                <c:pt idx="304757">
                  <c:v>4.4560000000000002E-2</c:v>
                </c:pt>
                <c:pt idx="304758">
                  <c:v>4.4562999999999998E-2</c:v>
                </c:pt>
                <c:pt idx="304759">
                  <c:v>4.4566000000000001E-2</c:v>
                </c:pt>
                <c:pt idx="304760">
                  <c:v>4.4568000000000003E-2</c:v>
                </c:pt>
                <c:pt idx="304761">
                  <c:v>4.4571E-2</c:v>
                </c:pt>
                <c:pt idx="304762">
                  <c:v>4.4574000000000003E-2</c:v>
                </c:pt>
                <c:pt idx="304763">
                  <c:v>4.4576999999999999E-2</c:v>
                </c:pt>
                <c:pt idx="304764">
                  <c:v>4.4580000000000002E-2</c:v>
                </c:pt>
                <c:pt idx="304765">
                  <c:v>4.4582999999999998E-2</c:v>
                </c:pt>
                <c:pt idx="304766">
                  <c:v>4.4586000000000001E-2</c:v>
                </c:pt>
                <c:pt idx="304767">
                  <c:v>4.4588999999999997E-2</c:v>
                </c:pt>
                <c:pt idx="304768">
                  <c:v>4.4590999999999999E-2</c:v>
                </c:pt>
                <c:pt idx="304769">
                  <c:v>4.4594000000000002E-2</c:v>
                </c:pt>
                <c:pt idx="304770">
                  <c:v>4.4596999999999998E-2</c:v>
                </c:pt>
                <c:pt idx="304771">
                  <c:v>4.4599E-2</c:v>
                </c:pt>
                <c:pt idx="304772">
                  <c:v>4.4602000000000003E-2</c:v>
                </c:pt>
                <c:pt idx="304773">
                  <c:v>4.4604999999999999E-2</c:v>
                </c:pt>
                <c:pt idx="304774">
                  <c:v>4.4608000000000002E-2</c:v>
                </c:pt>
                <c:pt idx="304775">
                  <c:v>4.4610999999999998E-2</c:v>
                </c:pt>
                <c:pt idx="304776">
                  <c:v>4.4613E-2</c:v>
                </c:pt>
                <c:pt idx="304777">
                  <c:v>4.4616000000000003E-2</c:v>
                </c:pt>
                <c:pt idx="304778">
                  <c:v>4.4618999999999999E-2</c:v>
                </c:pt>
                <c:pt idx="304779">
                  <c:v>4.4621000000000001E-2</c:v>
                </c:pt>
                <c:pt idx="304780">
                  <c:v>4.4623999999999997E-2</c:v>
                </c:pt>
                <c:pt idx="304781">
                  <c:v>4.4627E-2</c:v>
                </c:pt>
                <c:pt idx="304782">
                  <c:v>4.4629000000000002E-2</c:v>
                </c:pt>
                <c:pt idx="304783">
                  <c:v>4.4631999999999998E-2</c:v>
                </c:pt>
                <c:pt idx="304784">
                  <c:v>4.4634E-2</c:v>
                </c:pt>
                <c:pt idx="304785">
                  <c:v>4.4637000000000003E-2</c:v>
                </c:pt>
                <c:pt idx="304786">
                  <c:v>4.4638999999999998E-2</c:v>
                </c:pt>
                <c:pt idx="304787">
                  <c:v>4.4642000000000001E-2</c:v>
                </c:pt>
                <c:pt idx="304788">
                  <c:v>4.4644000000000003E-2</c:v>
                </c:pt>
                <c:pt idx="304789">
                  <c:v>4.4646999999999999E-2</c:v>
                </c:pt>
                <c:pt idx="304790">
                  <c:v>4.4649000000000001E-2</c:v>
                </c:pt>
                <c:pt idx="304791">
                  <c:v>4.4651999999999997E-2</c:v>
                </c:pt>
                <c:pt idx="304792">
                  <c:v>4.4653999999999999E-2</c:v>
                </c:pt>
                <c:pt idx="304793">
                  <c:v>4.4656000000000001E-2</c:v>
                </c:pt>
                <c:pt idx="304794">
                  <c:v>4.4658999999999997E-2</c:v>
                </c:pt>
                <c:pt idx="304795">
                  <c:v>4.4660999999999999E-2</c:v>
                </c:pt>
                <c:pt idx="304796">
                  <c:v>4.4663000000000001E-2</c:v>
                </c:pt>
                <c:pt idx="304797">
                  <c:v>4.4665000000000003E-2</c:v>
                </c:pt>
                <c:pt idx="304798">
                  <c:v>4.4666999999999998E-2</c:v>
                </c:pt>
                <c:pt idx="304799">
                  <c:v>4.4669E-2</c:v>
                </c:pt>
                <c:pt idx="304800">
                  <c:v>4.4671000000000002E-2</c:v>
                </c:pt>
                <c:pt idx="304801">
                  <c:v>4.4672999999999997E-2</c:v>
                </c:pt>
                <c:pt idx="304802">
                  <c:v>4.4674999999999999E-2</c:v>
                </c:pt>
                <c:pt idx="304803">
                  <c:v>4.4677000000000001E-2</c:v>
                </c:pt>
                <c:pt idx="304804">
                  <c:v>4.4679000000000003E-2</c:v>
                </c:pt>
                <c:pt idx="304805">
                  <c:v>4.4680999999999998E-2</c:v>
                </c:pt>
                <c:pt idx="304806">
                  <c:v>4.4681999999999999E-2</c:v>
                </c:pt>
                <c:pt idx="304807">
                  <c:v>4.4684000000000001E-2</c:v>
                </c:pt>
                <c:pt idx="304808">
                  <c:v>4.4685000000000002E-2</c:v>
                </c:pt>
                <c:pt idx="304809">
                  <c:v>4.4686999999999998E-2</c:v>
                </c:pt>
                <c:pt idx="304810">
                  <c:v>4.4687999999999999E-2</c:v>
                </c:pt>
                <c:pt idx="304811">
                  <c:v>4.4690000000000001E-2</c:v>
                </c:pt>
                <c:pt idx="304812">
                  <c:v>4.4691000000000002E-2</c:v>
                </c:pt>
                <c:pt idx="304813">
                  <c:v>4.4692000000000003E-2</c:v>
                </c:pt>
                <c:pt idx="304814">
                  <c:v>4.4692999999999997E-2</c:v>
                </c:pt>
                <c:pt idx="304815">
                  <c:v>4.4693999999999998E-2</c:v>
                </c:pt>
                <c:pt idx="304816">
                  <c:v>4.4694999999999999E-2</c:v>
                </c:pt>
                <c:pt idx="304817">
                  <c:v>4.4696E-2</c:v>
                </c:pt>
                <c:pt idx="304818">
                  <c:v>4.4697000000000001E-2</c:v>
                </c:pt>
                <c:pt idx="304819">
                  <c:v>4.4697000000000001E-2</c:v>
                </c:pt>
                <c:pt idx="304820">
                  <c:v>4.4698000000000002E-2</c:v>
                </c:pt>
                <c:pt idx="304821">
                  <c:v>4.4699000000000003E-2</c:v>
                </c:pt>
                <c:pt idx="304822">
                  <c:v>4.4699000000000003E-2</c:v>
                </c:pt>
                <c:pt idx="304823">
                  <c:v>4.4699999999999997E-2</c:v>
                </c:pt>
                <c:pt idx="304824">
                  <c:v>4.4699999999999997E-2</c:v>
                </c:pt>
                <c:pt idx="304825">
                  <c:v>4.4699999999999997E-2</c:v>
                </c:pt>
                <c:pt idx="304826">
                  <c:v>4.4699999999999997E-2</c:v>
                </c:pt>
                <c:pt idx="304827">
                  <c:v>4.4699999999999997E-2</c:v>
                </c:pt>
                <c:pt idx="304828">
                  <c:v>4.4699999999999997E-2</c:v>
                </c:pt>
                <c:pt idx="304829">
                  <c:v>4.4699999999999997E-2</c:v>
                </c:pt>
                <c:pt idx="304830">
                  <c:v>4.4699999999999997E-2</c:v>
                </c:pt>
                <c:pt idx="304831">
                  <c:v>4.4699000000000003E-2</c:v>
                </c:pt>
                <c:pt idx="304832">
                  <c:v>4.4699000000000003E-2</c:v>
                </c:pt>
                <c:pt idx="304833">
                  <c:v>4.4699000000000003E-2</c:v>
                </c:pt>
                <c:pt idx="304834">
                  <c:v>4.4698000000000002E-2</c:v>
                </c:pt>
                <c:pt idx="304835">
                  <c:v>4.4698000000000002E-2</c:v>
                </c:pt>
                <c:pt idx="304836">
                  <c:v>4.4697000000000001E-2</c:v>
                </c:pt>
                <c:pt idx="304837">
                  <c:v>4.4696E-2</c:v>
                </c:pt>
                <c:pt idx="304838">
                  <c:v>4.4694999999999999E-2</c:v>
                </c:pt>
                <c:pt idx="304839">
                  <c:v>4.4693999999999998E-2</c:v>
                </c:pt>
                <c:pt idx="304840">
                  <c:v>4.4692999999999997E-2</c:v>
                </c:pt>
                <c:pt idx="304841">
                  <c:v>4.4692000000000003E-2</c:v>
                </c:pt>
                <c:pt idx="304842">
                  <c:v>4.4691000000000002E-2</c:v>
                </c:pt>
                <c:pt idx="304843">
                  <c:v>4.4690000000000001E-2</c:v>
                </c:pt>
                <c:pt idx="304844">
                  <c:v>4.4689E-2</c:v>
                </c:pt>
                <c:pt idx="304845">
                  <c:v>4.4687999999999999E-2</c:v>
                </c:pt>
                <c:pt idx="304846">
                  <c:v>4.4685999999999997E-2</c:v>
                </c:pt>
                <c:pt idx="304847">
                  <c:v>4.4685000000000002E-2</c:v>
                </c:pt>
                <c:pt idx="304848">
                  <c:v>4.4684000000000001E-2</c:v>
                </c:pt>
                <c:pt idx="304849">
                  <c:v>4.4681999999999999E-2</c:v>
                </c:pt>
                <c:pt idx="304850">
                  <c:v>4.4680999999999998E-2</c:v>
                </c:pt>
                <c:pt idx="304851">
                  <c:v>4.4679000000000003E-2</c:v>
                </c:pt>
                <c:pt idx="304852">
                  <c:v>4.4678000000000002E-2</c:v>
                </c:pt>
                <c:pt idx="304853">
                  <c:v>4.4676E-2</c:v>
                </c:pt>
                <c:pt idx="304854">
                  <c:v>4.4673999999999998E-2</c:v>
                </c:pt>
                <c:pt idx="304855">
                  <c:v>4.4672999999999997E-2</c:v>
                </c:pt>
                <c:pt idx="304856">
                  <c:v>4.4671000000000002E-2</c:v>
                </c:pt>
                <c:pt idx="304857">
                  <c:v>4.4670000000000001E-2</c:v>
                </c:pt>
                <c:pt idx="304858">
                  <c:v>4.4667999999999999E-2</c:v>
                </c:pt>
                <c:pt idx="304859">
                  <c:v>4.4665999999999997E-2</c:v>
                </c:pt>
                <c:pt idx="304860">
                  <c:v>4.4665000000000003E-2</c:v>
                </c:pt>
                <c:pt idx="304861">
                  <c:v>4.4663000000000001E-2</c:v>
                </c:pt>
                <c:pt idx="304862">
                  <c:v>4.4662E-2</c:v>
                </c:pt>
                <c:pt idx="304863">
                  <c:v>4.4659999999999998E-2</c:v>
                </c:pt>
                <c:pt idx="304864">
                  <c:v>4.4658000000000003E-2</c:v>
                </c:pt>
                <c:pt idx="304865">
                  <c:v>4.4657000000000002E-2</c:v>
                </c:pt>
                <c:pt idx="304866">
                  <c:v>4.4655E-2</c:v>
                </c:pt>
                <c:pt idx="304867">
                  <c:v>4.4652999999999998E-2</c:v>
                </c:pt>
                <c:pt idx="304868">
                  <c:v>4.4651999999999997E-2</c:v>
                </c:pt>
                <c:pt idx="304869">
                  <c:v>4.4650000000000002E-2</c:v>
                </c:pt>
                <c:pt idx="304870">
                  <c:v>4.4649000000000001E-2</c:v>
                </c:pt>
                <c:pt idx="304871">
                  <c:v>4.4648E-2</c:v>
                </c:pt>
                <c:pt idx="304872">
                  <c:v>4.4645999999999998E-2</c:v>
                </c:pt>
                <c:pt idx="304873">
                  <c:v>4.4644999999999997E-2</c:v>
                </c:pt>
                <c:pt idx="304874">
                  <c:v>4.4643000000000002E-2</c:v>
                </c:pt>
                <c:pt idx="304875">
                  <c:v>4.4642000000000001E-2</c:v>
                </c:pt>
                <c:pt idx="304876">
                  <c:v>4.4639999999999999E-2</c:v>
                </c:pt>
                <c:pt idx="304877">
                  <c:v>4.4638999999999998E-2</c:v>
                </c:pt>
                <c:pt idx="304878">
                  <c:v>4.4637000000000003E-2</c:v>
                </c:pt>
                <c:pt idx="304879">
                  <c:v>4.4636000000000002E-2</c:v>
                </c:pt>
                <c:pt idx="304880">
                  <c:v>4.4635000000000001E-2</c:v>
                </c:pt>
                <c:pt idx="304881">
                  <c:v>4.4634E-2</c:v>
                </c:pt>
                <c:pt idx="304882">
                  <c:v>4.4632999999999999E-2</c:v>
                </c:pt>
                <c:pt idx="304883">
                  <c:v>4.4630999999999997E-2</c:v>
                </c:pt>
                <c:pt idx="304884">
                  <c:v>4.4630000000000003E-2</c:v>
                </c:pt>
                <c:pt idx="304885">
                  <c:v>4.4629000000000002E-2</c:v>
                </c:pt>
                <c:pt idx="304886">
                  <c:v>4.4628000000000001E-2</c:v>
                </c:pt>
                <c:pt idx="304887">
                  <c:v>4.4627E-2</c:v>
                </c:pt>
                <c:pt idx="304888">
                  <c:v>4.4625999999999999E-2</c:v>
                </c:pt>
                <c:pt idx="304889">
                  <c:v>4.4624999999999998E-2</c:v>
                </c:pt>
                <c:pt idx="304890">
                  <c:v>4.4623999999999997E-2</c:v>
                </c:pt>
                <c:pt idx="304891">
                  <c:v>4.4623000000000003E-2</c:v>
                </c:pt>
                <c:pt idx="304892">
                  <c:v>4.4622000000000002E-2</c:v>
                </c:pt>
                <c:pt idx="304893">
                  <c:v>4.4621000000000001E-2</c:v>
                </c:pt>
                <c:pt idx="304894">
                  <c:v>4.4621000000000001E-2</c:v>
                </c:pt>
                <c:pt idx="304895">
                  <c:v>4.462E-2</c:v>
                </c:pt>
                <c:pt idx="304896">
                  <c:v>4.4618999999999999E-2</c:v>
                </c:pt>
                <c:pt idx="304897">
                  <c:v>4.4618999999999999E-2</c:v>
                </c:pt>
                <c:pt idx="304898">
                  <c:v>4.4617999999999998E-2</c:v>
                </c:pt>
                <c:pt idx="304899">
                  <c:v>4.4617999999999998E-2</c:v>
                </c:pt>
                <c:pt idx="304900">
                  <c:v>4.4616999999999997E-2</c:v>
                </c:pt>
                <c:pt idx="304901">
                  <c:v>4.4616999999999997E-2</c:v>
                </c:pt>
                <c:pt idx="304902">
                  <c:v>4.4616000000000003E-2</c:v>
                </c:pt>
                <c:pt idx="304903">
                  <c:v>4.4616000000000003E-2</c:v>
                </c:pt>
                <c:pt idx="304904">
                  <c:v>4.4616000000000003E-2</c:v>
                </c:pt>
                <c:pt idx="304905">
                  <c:v>4.4616000000000003E-2</c:v>
                </c:pt>
                <c:pt idx="304906">
                  <c:v>4.4616000000000003E-2</c:v>
                </c:pt>
                <c:pt idx="304907">
                  <c:v>4.4616000000000003E-2</c:v>
                </c:pt>
                <c:pt idx="304908">
                  <c:v>4.4616000000000003E-2</c:v>
                </c:pt>
                <c:pt idx="304909">
                  <c:v>4.4616999999999997E-2</c:v>
                </c:pt>
                <c:pt idx="304910">
                  <c:v>4.4616999999999997E-2</c:v>
                </c:pt>
                <c:pt idx="304911">
                  <c:v>4.4616999999999997E-2</c:v>
                </c:pt>
                <c:pt idx="304912">
                  <c:v>4.4617999999999998E-2</c:v>
                </c:pt>
                <c:pt idx="304913">
                  <c:v>4.4617999999999998E-2</c:v>
                </c:pt>
                <c:pt idx="304914">
                  <c:v>4.4618999999999999E-2</c:v>
                </c:pt>
                <c:pt idx="304915">
                  <c:v>4.462E-2</c:v>
                </c:pt>
                <c:pt idx="304916">
                  <c:v>4.4621000000000001E-2</c:v>
                </c:pt>
                <c:pt idx="304917">
                  <c:v>4.4622000000000002E-2</c:v>
                </c:pt>
                <c:pt idx="304918">
                  <c:v>4.4623000000000003E-2</c:v>
                </c:pt>
                <c:pt idx="304919">
                  <c:v>4.4623999999999997E-2</c:v>
                </c:pt>
                <c:pt idx="304920">
                  <c:v>4.4624999999999998E-2</c:v>
                </c:pt>
                <c:pt idx="304921">
                  <c:v>4.4625999999999999E-2</c:v>
                </c:pt>
                <c:pt idx="304922">
                  <c:v>4.4627E-2</c:v>
                </c:pt>
                <c:pt idx="304923">
                  <c:v>4.4629000000000002E-2</c:v>
                </c:pt>
                <c:pt idx="304924">
                  <c:v>4.4630000000000003E-2</c:v>
                </c:pt>
                <c:pt idx="304925">
                  <c:v>4.4630999999999997E-2</c:v>
                </c:pt>
                <c:pt idx="304926">
                  <c:v>4.4632999999999999E-2</c:v>
                </c:pt>
                <c:pt idx="304927">
                  <c:v>4.4635000000000001E-2</c:v>
                </c:pt>
                <c:pt idx="304928">
                  <c:v>4.4636000000000002E-2</c:v>
                </c:pt>
                <c:pt idx="304929">
                  <c:v>4.4637999999999997E-2</c:v>
                </c:pt>
                <c:pt idx="304930">
                  <c:v>4.4639999999999999E-2</c:v>
                </c:pt>
                <c:pt idx="304931">
                  <c:v>4.4642000000000001E-2</c:v>
                </c:pt>
                <c:pt idx="304932">
                  <c:v>4.4644000000000003E-2</c:v>
                </c:pt>
                <c:pt idx="304933">
                  <c:v>4.4645999999999998E-2</c:v>
                </c:pt>
                <c:pt idx="304934">
                  <c:v>4.4646999999999999E-2</c:v>
                </c:pt>
                <c:pt idx="304935">
                  <c:v>4.4649000000000001E-2</c:v>
                </c:pt>
                <c:pt idx="304936">
                  <c:v>4.4651000000000003E-2</c:v>
                </c:pt>
                <c:pt idx="304937">
                  <c:v>4.4652999999999998E-2</c:v>
                </c:pt>
                <c:pt idx="304938">
                  <c:v>4.4655E-2</c:v>
                </c:pt>
                <c:pt idx="304939">
                  <c:v>4.4657000000000002E-2</c:v>
                </c:pt>
                <c:pt idx="304940">
                  <c:v>4.4658999999999997E-2</c:v>
                </c:pt>
                <c:pt idx="304941">
                  <c:v>4.4662E-2</c:v>
                </c:pt>
                <c:pt idx="304942">
                  <c:v>4.4664000000000002E-2</c:v>
                </c:pt>
                <c:pt idx="304943">
                  <c:v>4.4665999999999997E-2</c:v>
                </c:pt>
                <c:pt idx="304944">
                  <c:v>4.4667999999999999E-2</c:v>
                </c:pt>
                <c:pt idx="304945">
                  <c:v>4.4670000000000001E-2</c:v>
                </c:pt>
                <c:pt idx="304946">
                  <c:v>4.4672000000000003E-2</c:v>
                </c:pt>
                <c:pt idx="304947">
                  <c:v>4.4672999999999997E-2</c:v>
                </c:pt>
                <c:pt idx="304948">
                  <c:v>4.4674999999999999E-2</c:v>
                </c:pt>
                <c:pt idx="304949">
                  <c:v>4.4677000000000001E-2</c:v>
                </c:pt>
                <c:pt idx="304950">
                  <c:v>4.4679000000000003E-2</c:v>
                </c:pt>
                <c:pt idx="304951">
                  <c:v>4.4680999999999998E-2</c:v>
                </c:pt>
                <c:pt idx="304952">
                  <c:v>4.4683E-2</c:v>
                </c:pt>
                <c:pt idx="304953">
                  <c:v>4.4684000000000001E-2</c:v>
                </c:pt>
                <c:pt idx="304954">
                  <c:v>4.4685999999999997E-2</c:v>
                </c:pt>
                <c:pt idx="304955">
                  <c:v>4.4687999999999999E-2</c:v>
                </c:pt>
                <c:pt idx="304956">
                  <c:v>4.4689E-2</c:v>
                </c:pt>
                <c:pt idx="304957">
                  <c:v>4.4690000000000001E-2</c:v>
                </c:pt>
                <c:pt idx="304958">
                  <c:v>4.4692000000000003E-2</c:v>
                </c:pt>
                <c:pt idx="304959">
                  <c:v>4.4692999999999997E-2</c:v>
                </c:pt>
                <c:pt idx="304960">
                  <c:v>4.4693999999999998E-2</c:v>
                </c:pt>
                <c:pt idx="304961">
                  <c:v>4.4694999999999999E-2</c:v>
                </c:pt>
                <c:pt idx="304962">
                  <c:v>4.4697000000000001E-2</c:v>
                </c:pt>
                <c:pt idx="304963">
                  <c:v>4.4698000000000002E-2</c:v>
                </c:pt>
                <c:pt idx="304964">
                  <c:v>4.4699000000000003E-2</c:v>
                </c:pt>
                <c:pt idx="304965">
                  <c:v>4.4699999999999997E-2</c:v>
                </c:pt>
                <c:pt idx="304966">
                  <c:v>4.4700999999999998E-2</c:v>
                </c:pt>
                <c:pt idx="304967">
                  <c:v>4.4701999999999999E-2</c:v>
                </c:pt>
                <c:pt idx="304968">
                  <c:v>4.4701999999999999E-2</c:v>
                </c:pt>
                <c:pt idx="304969">
                  <c:v>4.4703E-2</c:v>
                </c:pt>
                <c:pt idx="304970">
                  <c:v>4.4703E-2</c:v>
                </c:pt>
                <c:pt idx="304971">
                  <c:v>4.4704000000000001E-2</c:v>
                </c:pt>
                <c:pt idx="304972">
                  <c:v>4.4704000000000001E-2</c:v>
                </c:pt>
                <c:pt idx="304973">
                  <c:v>4.4705000000000002E-2</c:v>
                </c:pt>
                <c:pt idx="304974">
                  <c:v>4.4705000000000002E-2</c:v>
                </c:pt>
                <c:pt idx="304975">
                  <c:v>4.4705000000000002E-2</c:v>
                </c:pt>
                <c:pt idx="304976">
                  <c:v>4.4706000000000003E-2</c:v>
                </c:pt>
                <c:pt idx="304977">
                  <c:v>4.4706000000000003E-2</c:v>
                </c:pt>
                <c:pt idx="304978">
                  <c:v>4.4706000000000003E-2</c:v>
                </c:pt>
                <c:pt idx="304979">
                  <c:v>4.4706000000000003E-2</c:v>
                </c:pt>
                <c:pt idx="304980">
                  <c:v>4.4706000000000003E-2</c:v>
                </c:pt>
                <c:pt idx="304981">
                  <c:v>4.4706000000000003E-2</c:v>
                </c:pt>
                <c:pt idx="304982">
                  <c:v>4.4705000000000002E-2</c:v>
                </c:pt>
                <c:pt idx="304983">
                  <c:v>4.4705000000000002E-2</c:v>
                </c:pt>
                <c:pt idx="304984">
                  <c:v>4.4705000000000002E-2</c:v>
                </c:pt>
                <c:pt idx="304985">
                  <c:v>4.4704000000000001E-2</c:v>
                </c:pt>
                <c:pt idx="304986">
                  <c:v>4.4704000000000001E-2</c:v>
                </c:pt>
                <c:pt idx="304987">
                  <c:v>4.4703E-2</c:v>
                </c:pt>
                <c:pt idx="304988">
                  <c:v>4.4703E-2</c:v>
                </c:pt>
                <c:pt idx="304989">
                  <c:v>4.4701999999999999E-2</c:v>
                </c:pt>
                <c:pt idx="304990">
                  <c:v>4.4701999999999999E-2</c:v>
                </c:pt>
                <c:pt idx="304991">
                  <c:v>4.4700999999999998E-2</c:v>
                </c:pt>
                <c:pt idx="304992">
                  <c:v>4.4699999999999997E-2</c:v>
                </c:pt>
                <c:pt idx="304993">
                  <c:v>4.4699000000000003E-2</c:v>
                </c:pt>
                <c:pt idx="304994">
                  <c:v>4.4698000000000002E-2</c:v>
                </c:pt>
                <c:pt idx="304995">
                  <c:v>4.4697000000000001E-2</c:v>
                </c:pt>
                <c:pt idx="304996">
                  <c:v>4.4696E-2</c:v>
                </c:pt>
                <c:pt idx="304997">
                  <c:v>4.4694999999999999E-2</c:v>
                </c:pt>
                <c:pt idx="304998">
                  <c:v>4.4693999999999998E-2</c:v>
                </c:pt>
                <c:pt idx="304999">
                  <c:v>4.4692999999999997E-2</c:v>
                </c:pt>
                <c:pt idx="305000">
                  <c:v>4.4692000000000003E-2</c:v>
                </c:pt>
                <c:pt idx="305001">
                  <c:v>4.4691000000000002E-2</c:v>
                </c:pt>
                <c:pt idx="305002">
                  <c:v>4.4690000000000001E-2</c:v>
                </c:pt>
                <c:pt idx="305003">
                  <c:v>4.4689E-2</c:v>
                </c:pt>
                <c:pt idx="305004">
                  <c:v>4.4687999999999999E-2</c:v>
                </c:pt>
                <c:pt idx="305005">
                  <c:v>4.4685999999999997E-2</c:v>
                </c:pt>
                <c:pt idx="305006">
                  <c:v>4.4685000000000002E-2</c:v>
                </c:pt>
                <c:pt idx="305007">
                  <c:v>4.4684000000000001E-2</c:v>
                </c:pt>
                <c:pt idx="305008">
                  <c:v>4.4683E-2</c:v>
                </c:pt>
                <c:pt idx="305009">
                  <c:v>4.4680999999999998E-2</c:v>
                </c:pt>
                <c:pt idx="305010">
                  <c:v>4.4679999999999997E-2</c:v>
                </c:pt>
                <c:pt idx="305011">
                  <c:v>4.4679000000000003E-2</c:v>
                </c:pt>
                <c:pt idx="305012">
                  <c:v>4.4678000000000002E-2</c:v>
                </c:pt>
                <c:pt idx="305013">
                  <c:v>4.4677000000000001E-2</c:v>
                </c:pt>
                <c:pt idx="305014">
                  <c:v>4.4674999999999999E-2</c:v>
                </c:pt>
                <c:pt idx="305015">
                  <c:v>4.4673999999999998E-2</c:v>
                </c:pt>
                <c:pt idx="305016">
                  <c:v>4.4672999999999997E-2</c:v>
                </c:pt>
                <c:pt idx="305017">
                  <c:v>4.4672000000000003E-2</c:v>
                </c:pt>
                <c:pt idx="305018">
                  <c:v>4.4670000000000001E-2</c:v>
                </c:pt>
                <c:pt idx="305019">
                  <c:v>4.4669E-2</c:v>
                </c:pt>
                <c:pt idx="305020">
                  <c:v>4.4667999999999999E-2</c:v>
                </c:pt>
                <c:pt idx="305021">
                  <c:v>4.4666999999999998E-2</c:v>
                </c:pt>
                <c:pt idx="305022">
                  <c:v>4.4665999999999997E-2</c:v>
                </c:pt>
                <c:pt idx="305023">
                  <c:v>4.4664000000000002E-2</c:v>
                </c:pt>
                <c:pt idx="305024">
                  <c:v>4.4663000000000001E-2</c:v>
                </c:pt>
                <c:pt idx="305025">
                  <c:v>4.4662E-2</c:v>
                </c:pt>
                <c:pt idx="305026">
                  <c:v>4.4660999999999999E-2</c:v>
                </c:pt>
                <c:pt idx="305027">
                  <c:v>4.4659999999999998E-2</c:v>
                </c:pt>
                <c:pt idx="305028">
                  <c:v>4.4658999999999997E-2</c:v>
                </c:pt>
                <c:pt idx="305029">
                  <c:v>4.4658000000000003E-2</c:v>
                </c:pt>
                <c:pt idx="305030">
                  <c:v>4.4657000000000002E-2</c:v>
                </c:pt>
                <c:pt idx="305031">
                  <c:v>4.4656000000000001E-2</c:v>
                </c:pt>
                <c:pt idx="305032">
                  <c:v>4.4655E-2</c:v>
                </c:pt>
                <c:pt idx="305033">
                  <c:v>4.4653999999999999E-2</c:v>
                </c:pt>
                <c:pt idx="305034">
                  <c:v>4.4652999999999998E-2</c:v>
                </c:pt>
                <c:pt idx="305035">
                  <c:v>4.4651999999999997E-2</c:v>
                </c:pt>
                <c:pt idx="305036">
                  <c:v>4.4651000000000003E-2</c:v>
                </c:pt>
                <c:pt idx="305037">
                  <c:v>4.4650000000000002E-2</c:v>
                </c:pt>
                <c:pt idx="305038">
                  <c:v>4.4649000000000001E-2</c:v>
                </c:pt>
                <c:pt idx="305039">
                  <c:v>4.4648E-2</c:v>
                </c:pt>
                <c:pt idx="305040">
                  <c:v>4.4646999999999999E-2</c:v>
                </c:pt>
                <c:pt idx="305041">
                  <c:v>4.4645999999999998E-2</c:v>
                </c:pt>
                <c:pt idx="305042">
                  <c:v>4.4644999999999997E-2</c:v>
                </c:pt>
                <c:pt idx="305043">
                  <c:v>4.4644000000000003E-2</c:v>
                </c:pt>
                <c:pt idx="305044">
                  <c:v>4.4643000000000002E-2</c:v>
                </c:pt>
                <c:pt idx="305045">
                  <c:v>4.4642000000000001E-2</c:v>
                </c:pt>
                <c:pt idx="305046">
                  <c:v>4.4642000000000001E-2</c:v>
                </c:pt>
                <c:pt idx="305047">
                  <c:v>4.4641E-2</c:v>
                </c:pt>
                <c:pt idx="305048">
                  <c:v>4.4639999999999999E-2</c:v>
                </c:pt>
                <c:pt idx="305049">
                  <c:v>4.4638999999999998E-2</c:v>
                </c:pt>
                <c:pt idx="305050">
                  <c:v>4.4637999999999997E-2</c:v>
                </c:pt>
                <c:pt idx="305051">
                  <c:v>4.4637000000000003E-2</c:v>
                </c:pt>
                <c:pt idx="305052">
                  <c:v>4.4636000000000002E-2</c:v>
                </c:pt>
                <c:pt idx="305053">
                  <c:v>4.4635000000000001E-2</c:v>
                </c:pt>
                <c:pt idx="305054">
                  <c:v>4.4634E-2</c:v>
                </c:pt>
                <c:pt idx="305055">
                  <c:v>4.4632999999999999E-2</c:v>
                </c:pt>
                <c:pt idx="305056">
                  <c:v>4.4631999999999998E-2</c:v>
                </c:pt>
                <c:pt idx="305057">
                  <c:v>4.4630999999999997E-2</c:v>
                </c:pt>
                <c:pt idx="305058">
                  <c:v>4.4630000000000003E-2</c:v>
                </c:pt>
                <c:pt idx="305059">
                  <c:v>4.4629000000000002E-2</c:v>
                </c:pt>
                <c:pt idx="305060">
                  <c:v>4.4628000000000001E-2</c:v>
                </c:pt>
                <c:pt idx="305061">
                  <c:v>4.4627E-2</c:v>
                </c:pt>
                <c:pt idx="305062">
                  <c:v>4.4625999999999999E-2</c:v>
                </c:pt>
                <c:pt idx="305063">
                  <c:v>4.4624999999999998E-2</c:v>
                </c:pt>
                <c:pt idx="305064">
                  <c:v>4.4623999999999997E-2</c:v>
                </c:pt>
                <c:pt idx="305065">
                  <c:v>4.4623000000000003E-2</c:v>
                </c:pt>
                <c:pt idx="305066">
                  <c:v>4.4622000000000002E-2</c:v>
                </c:pt>
                <c:pt idx="305067">
                  <c:v>4.462E-2</c:v>
                </c:pt>
                <c:pt idx="305068">
                  <c:v>4.4618999999999999E-2</c:v>
                </c:pt>
                <c:pt idx="305069">
                  <c:v>4.4617999999999998E-2</c:v>
                </c:pt>
                <c:pt idx="305070">
                  <c:v>4.4616999999999997E-2</c:v>
                </c:pt>
                <c:pt idx="305071">
                  <c:v>4.4616000000000003E-2</c:v>
                </c:pt>
                <c:pt idx="305072">
                  <c:v>4.4615000000000002E-2</c:v>
                </c:pt>
                <c:pt idx="305073">
                  <c:v>4.4614000000000001E-2</c:v>
                </c:pt>
                <c:pt idx="305074">
                  <c:v>4.4613E-2</c:v>
                </c:pt>
                <c:pt idx="305075">
                  <c:v>4.4611999999999999E-2</c:v>
                </c:pt>
                <c:pt idx="305076">
                  <c:v>4.4610999999999998E-2</c:v>
                </c:pt>
                <c:pt idx="305077">
                  <c:v>4.4609999999999997E-2</c:v>
                </c:pt>
                <c:pt idx="305078">
                  <c:v>4.4609000000000003E-2</c:v>
                </c:pt>
                <c:pt idx="305079">
                  <c:v>4.4608000000000002E-2</c:v>
                </c:pt>
                <c:pt idx="305080">
                  <c:v>4.4607000000000001E-2</c:v>
                </c:pt>
                <c:pt idx="305081">
                  <c:v>4.4606E-2</c:v>
                </c:pt>
                <c:pt idx="305082">
                  <c:v>4.4604999999999999E-2</c:v>
                </c:pt>
                <c:pt idx="305083">
                  <c:v>4.4603999999999998E-2</c:v>
                </c:pt>
                <c:pt idx="305084">
                  <c:v>4.4603999999999998E-2</c:v>
                </c:pt>
                <c:pt idx="305085">
                  <c:v>4.4602999999999997E-2</c:v>
                </c:pt>
                <c:pt idx="305086">
                  <c:v>4.4602000000000003E-2</c:v>
                </c:pt>
                <c:pt idx="305087">
                  <c:v>4.4601000000000002E-2</c:v>
                </c:pt>
                <c:pt idx="305088">
                  <c:v>4.4600000000000001E-2</c:v>
                </c:pt>
                <c:pt idx="305089">
                  <c:v>4.4599E-2</c:v>
                </c:pt>
                <c:pt idx="305090">
                  <c:v>4.4597999999999999E-2</c:v>
                </c:pt>
                <c:pt idx="305091">
                  <c:v>4.4597999999999999E-2</c:v>
                </c:pt>
                <c:pt idx="305092">
                  <c:v>4.4596999999999998E-2</c:v>
                </c:pt>
                <c:pt idx="305093">
                  <c:v>4.4596999999999998E-2</c:v>
                </c:pt>
                <c:pt idx="305094">
                  <c:v>4.4595999999999997E-2</c:v>
                </c:pt>
                <c:pt idx="305095">
                  <c:v>4.4595000000000003E-2</c:v>
                </c:pt>
                <c:pt idx="305096">
                  <c:v>4.4595000000000003E-2</c:v>
                </c:pt>
                <c:pt idx="305097">
                  <c:v>4.4594000000000002E-2</c:v>
                </c:pt>
                <c:pt idx="305098">
                  <c:v>4.4594000000000002E-2</c:v>
                </c:pt>
                <c:pt idx="305099">
                  <c:v>4.4593000000000001E-2</c:v>
                </c:pt>
                <c:pt idx="305100">
                  <c:v>4.4593000000000001E-2</c:v>
                </c:pt>
                <c:pt idx="305101">
                  <c:v>4.4592E-2</c:v>
                </c:pt>
                <c:pt idx="305102">
                  <c:v>4.4592E-2</c:v>
                </c:pt>
                <c:pt idx="305103">
                  <c:v>4.4590999999999999E-2</c:v>
                </c:pt>
                <c:pt idx="305104">
                  <c:v>4.4590999999999999E-2</c:v>
                </c:pt>
                <c:pt idx="305105">
                  <c:v>4.4590999999999999E-2</c:v>
                </c:pt>
                <c:pt idx="305106">
                  <c:v>4.4590999999999999E-2</c:v>
                </c:pt>
                <c:pt idx="305107">
                  <c:v>4.4589999999999998E-2</c:v>
                </c:pt>
                <c:pt idx="305108">
                  <c:v>4.4589999999999998E-2</c:v>
                </c:pt>
                <c:pt idx="305109">
                  <c:v>4.4589999999999998E-2</c:v>
                </c:pt>
                <c:pt idx="305110">
                  <c:v>4.4589999999999998E-2</c:v>
                </c:pt>
                <c:pt idx="305111">
                  <c:v>4.4588999999999997E-2</c:v>
                </c:pt>
                <c:pt idx="305112">
                  <c:v>4.4588999999999997E-2</c:v>
                </c:pt>
                <c:pt idx="305113">
                  <c:v>4.4588999999999997E-2</c:v>
                </c:pt>
                <c:pt idx="305114">
                  <c:v>4.4588000000000003E-2</c:v>
                </c:pt>
                <c:pt idx="305115">
                  <c:v>4.4588000000000003E-2</c:v>
                </c:pt>
                <c:pt idx="305116">
                  <c:v>4.4588000000000003E-2</c:v>
                </c:pt>
                <c:pt idx="305117">
                  <c:v>4.4588000000000003E-2</c:v>
                </c:pt>
                <c:pt idx="305118">
                  <c:v>4.4588000000000003E-2</c:v>
                </c:pt>
                <c:pt idx="305119">
                  <c:v>4.4588000000000003E-2</c:v>
                </c:pt>
                <c:pt idx="305120">
                  <c:v>4.4588000000000003E-2</c:v>
                </c:pt>
                <c:pt idx="305121">
                  <c:v>4.4587000000000002E-2</c:v>
                </c:pt>
                <c:pt idx="305122">
                  <c:v>4.4587000000000002E-2</c:v>
                </c:pt>
                <c:pt idx="305123">
                  <c:v>4.4587000000000002E-2</c:v>
                </c:pt>
                <c:pt idx="305124">
                  <c:v>4.4587000000000002E-2</c:v>
                </c:pt>
                <c:pt idx="305125">
                  <c:v>4.4587000000000002E-2</c:v>
                </c:pt>
                <c:pt idx="305126">
                  <c:v>4.4587000000000002E-2</c:v>
                </c:pt>
                <c:pt idx="305127">
                  <c:v>4.4586000000000001E-2</c:v>
                </c:pt>
                <c:pt idx="305128">
                  <c:v>4.4586000000000001E-2</c:v>
                </c:pt>
                <c:pt idx="305129">
                  <c:v>4.4586000000000001E-2</c:v>
                </c:pt>
                <c:pt idx="305130">
                  <c:v>4.4586000000000001E-2</c:v>
                </c:pt>
                <c:pt idx="305131">
                  <c:v>4.4586000000000001E-2</c:v>
                </c:pt>
                <c:pt idx="305132">
                  <c:v>4.4586000000000001E-2</c:v>
                </c:pt>
                <c:pt idx="305133">
                  <c:v>4.4586000000000001E-2</c:v>
                </c:pt>
                <c:pt idx="305134">
                  <c:v>4.4586000000000001E-2</c:v>
                </c:pt>
                <c:pt idx="305135">
                  <c:v>4.4586000000000001E-2</c:v>
                </c:pt>
                <c:pt idx="305136">
                  <c:v>4.4586000000000001E-2</c:v>
                </c:pt>
                <c:pt idx="305137">
                  <c:v>4.4586000000000001E-2</c:v>
                </c:pt>
                <c:pt idx="305138">
                  <c:v>4.4586000000000001E-2</c:v>
                </c:pt>
                <c:pt idx="305139">
                  <c:v>4.4586000000000001E-2</c:v>
                </c:pt>
                <c:pt idx="305140">
                  <c:v>4.4586000000000001E-2</c:v>
                </c:pt>
                <c:pt idx="305141">
                  <c:v>4.4586000000000001E-2</c:v>
                </c:pt>
                <c:pt idx="305142">
                  <c:v>4.4586000000000001E-2</c:v>
                </c:pt>
                <c:pt idx="305143">
                  <c:v>4.4586000000000001E-2</c:v>
                </c:pt>
                <c:pt idx="305144">
                  <c:v>4.4586000000000001E-2</c:v>
                </c:pt>
                <c:pt idx="305145">
                  <c:v>4.4587000000000002E-2</c:v>
                </c:pt>
                <c:pt idx="305146">
                  <c:v>4.4587000000000002E-2</c:v>
                </c:pt>
                <c:pt idx="305147">
                  <c:v>4.4587000000000002E-2</c:v>
                </c:pt>
                <c:pt idx="305148">
                  <c:v>4.4587000000000002E-2</c:v>
                </c:pt>
                <c:pt idx="305149">
                  <c:v>4.4587000000000002E-2</c:v>
                </c:pt>
                <c:pt idx="305150">
                  <c:v>4.4587000000000002E-2</c:v>
                </c:pt>
                <c:pt idx="305151">
                  <c:v>4.4588000000000003E-2</c:v>
                </c:pt>
                <c:pt idx="305152">
                  <c:v>4.4588000000000003E-2</c:v>
                </c:pt>
                <c:pt idx="305153">
                  <c:v>4.4588000000000003E-2</c:v>
                </c:pt>
                <c:pt idx="305154">
                  <c:v>4.4588999999999997E-2</c:v>
                </c:pt>
                <c:pt idx="305155">
                  <c:v>4.4588999999999997E-2</c:v>
                </c:pt>
                <c:pt idx="305156">
                  <c:v>4.4588999999999997E-2</c:v>
                </c:pt>
                <c:pt idx="305157">
                  <c:v>4.4589999999999998E-2</c:v>
                </c:pt>
                <c:pt idx="305158">
                  <c:v>4.4589999999999998E-2</c:v>
                </c:pt>
                <c:pt idx="305159">
                  <c:v>4.4589999999999998E-2</c:v>
                </c:pt>
                <c:pt idx="305160">
                  <c:v>4.4590999999999999E-2</c:v>
                </c:pt>
                <c:pt idx="305161">
                  <c:v>4.4590999999999999E-2</c:v>
                </c:pt>
                <c:pt idx="305162">
                  <c:v>4.4592E-2</c:v>
                </c:pt>
                <c:pt idx="305163">
                  <c:v>4.4592E-2</c:v>
                </c:pt>
                <c:pt idx="305164">
                  <c:v>4.4593000000000001E-2</c:v>
                </c:pt>
                <c:pt idx="305165">
                  <c:v>4.4594000000000002E-2</c:v>
                </c:pt>
                <c:pt idx="305166">
                  <c:v>4.4594000000000002E-2</c:v>
                </c:pt>
                <c:pt idx="305167">
                  <c:v>4.4595000000000003E-2</c:v>
                </c:pt>
                <c:pt idx="305168">
                  <c:v>4.4595000000000003E-2</c:v>
                </c:pt>
                <c:pt idx="305169">
                  <c:v>4.4595999999999997E-2</c:v>
                </c:pt>
                <c:pt idx="305170">
                  <c:v>4.4595999999999997E-2</c:v>
                </c:pt>
                <c:pt idx="305171">
                  <c:v>4.4596999999999998E-2</c:v>
                </c:pt>
                <c:pt idx="305172">
                  <c:v>4.4597999999999999E-2</c:v>
                </c:pt>
                <c:pt idx="305173">
                  <c:v>4.4597999999999999E-2</c:v>
                </c:pt>
                <c:pt idx="305174">
                  <c:v>4.4599E-2</c:v>
                </c:pt>
                <c:pt idx="305175">
                  <c:v>4.4600000000000001E-2</c:v>
                </c:pt>
                <c:pt idx="305176">
                  <c:v>4.4601000000000002E-2</c:v>
                </c:pt>
                <c:pt idx="305177">
                  <c:v>4.4602000000000003E-2</c:v>
                </c:pt>
                <c:pt idx="305178">
                  <c:v>4.4602999999999997E-2</c:v>
                </c:pt>
                <c:pt idx="305179">
                  <c:v>4.4602999999999997E-2</c:v>
                </c:pt>
                <c:pt idx="305180">
                  <c:v>4.4603999999999998E-2</c:v>
                </c:pt>
                <c:pt idx="305181">
                  <c:v>4.4604999999999999E-2</c:v>
                </c:pt>
                <c:pt idx="305182">
                  <c:v>4.4606E-2</c:v>
                </c:pt>
                <c:pt idx="305183">
                  <c:v>4.4607000000000001E-2</c:v>
                </c:pt>
                <c:pt idx="305184">
                  <c:v>4.4608000000000002E-2</c:v>
                </c:pt>
                <c:pt idx="305185">
                  <c:v>4.4609000000000003E-2</c:v>
                </c:pt>
                <c:pt idx="305186">
                  <c:v>4.4609999999999997E-2</c:v>
                </c:pt>
                <c:pt idx="305187">
                  <c:v>4.4610999999999998E-2</c:v>
                </c:pt>
                <c:pt idx="305188">
                  <c:v>4.4611999999999999E-2</c:v>
                </c:pt>
                <c:pt idx="305189">
                  <c:v>4.4613E-2</c:v>
                </c:pt>
                <c:pt idx="305190">
                  <c:v>4.4614000000000001E-2</c:v>
                </c:pt>
                <c:pt idx="305191">
                  <c:v>4.4615000000000002E-2</c:v>
                </c:pt>
                <c:pt idx="305192">
                  <c:v>4.4616000000000003E-2</c:v>
                </c:pt>
                <c:pt idx="305193">
                  <c:v>4.4616999999999997E-2</c:v>
                </c:pt>
                <c:pt idx="305194">
                  <c:v>4.4617999999999998E-2</c:v>
                </c:pt>
                <c:pt idx="305195">
                  <c:v>4.4618999999999999E-2</c:v>
                </c:pt>
                <c:pt idx="305196">
                  <c:v>4.462E-2</c:v>
                </c:pt>
                <c:pt idx="305197">
                  <c:v>4.4622000000000002E-2</c:v>
                </c:pt>
                <c:pt idx="305198">
                  <c:v>4.4623000000000003E-2</c:v>
                </c:pt>
                <c:pt idx="305199">
                  <c:v>4.4623999999999997E-2</c:v>
                </c:pt>
                <c:pt idx="305200">
                  <c:v>4.4624999999999998E-2</c:v>
                </c:pt>
                <c:pt idx="305201">
                  <c:v>4.4627E-2</c:v>
                </c:pt>
                <c:pt idx="305202">
                  <c:v>4.4628000000000001E-2</c:v>
                </c:pt>
                <c:pt idx="305203">
                  <c:v>4.4629000000000002E-2</c:v>
                </c:pt>
                <c:pt idx="305204">
                  <c:v>4.4630000000000003E-2</c:v>
                </c:pt>
                <c:pt idx="305205">
                  <c:v>4.4630999999999997E-2</c:v>
                </c:pt>
                <c:pt idx="305206">
                  <c:v>4.4631999999999998E-2</c:v>
                </c:pt>
                <c:pt idx="305207">
                  <c:v>4.4634E-2</c:v>
                </c:pt>
                <c:pt idx="305208">
                  <c:v>4.4635000000000001E-2</c:v>
                </c:pt>
                <c:pt idx="305209">
                  <c:v>4.4636000000000002E-2</c:v>
                </c:pt>
                <c:pt idx="305210">
                  <c:v>4.4637000000000003E-2</c:v>
                </c:pt>
                <c:pt idx="305211">
                  <c:v>4.4637999999999997E-2</c:v>
                </c:pt>
                <c:pt idx="305212">
                  <c:v>4.4639999999999999E-2</c:v>
                </c:pt>
                <c:pt idx="305213">
                  <c:v>4.4641E-2</c:v>
                </c:pt>
                <c:pt idx="305214">
                  <c:v>4.4642000000000001E-2</c:v>
                </c:pt>
                <c:pt idx="305215">
                  <c:v>4.4643000000000002E-2</c:v>
                </c:pt>
                <c:pt idx="305216">
                  <c:v>4.4644000000000003E-2</c:v>
                </c:pt>
                <c:pt idx="305217">
                  <c:v>4.4644999999999997E-2</c:v>
                </c:pt>
                <c:pt idx="305218">
                  <c:v>4.4645999999999998E-2</c:v>
                </c:pt>
                <c:pt idx="305219">
                  <c:v>4.4646999999999999E-2</c:v>
                </c:pt>
                <c:pt idx="305220">
                  <c:v>4.4648E-2</c:v>
                </c:pt>
                <c:pt idx="305221">
                  <c:v>4.4649000000000001E-2</c:v>
                </c:pt>
                <c:pt idx="305222">
                  <c:v>4.4650000000000002E-2</c:v>
                </c:pt>
                <c:pt idx="305223">
                  <c:v>4.4651999999999997E-2</c:v>
                </c:pt>
                <c:pt idx="305224">
                  <c:v>4.4652999999999998E-2</c:v>
                </c:pt>
                <c:pt idx="305225">
                  <c:v>4.4653999999999999E-2</c:v>
                </c:pt>
                <c:pt idx="305226">
                  <c:v>4.4655E-2</c:v>
                </c:pt>
                <c:pt idx="305227">
                  <c:v>4.4656000000000001E-2</c:v>
                </c:pt>
                <c:pt idx="305228">
                  <c:v>4.4656000000000001E-2</c:v>
                </c:pt>
                <c:pt idx="305229">
                  <c:v>4.4657000000000002E-2</c:v>
                </c:pt>
                <c:pt idx="305230">
                  <c:v>4.4658000000000003E-2</c:v>
                </c:pt>
                <c:pt idx="305231">
                  <c:v>4.4658999999999997E-2</c:v>
                </c:pt>
                <c:pt idx="305232">
                  <c:v>4.4659999999999998E-2</c:v>
                </c:pt>
                <c:pt idx="305233">
                  <c:v>4.4660999999999999E-2</c:v>
                </c:pt>
                <c:pt idx="305234">
                  <c:v>4.4662E-2</c:v>
                </c:pt>
                <c:pt idx="305235">
                  <c:v>4.4663000000000001E-2</c:v>
                </c:pt>
                <c:pt idx="305236">
                  <c:v>4.4663000000000001E-2</c:v>
                </c:pt>
                <c:pt idx="305237">
                  <c:v>4.4664000000000002E-2</c:v>
                </c:pt>
                <c:pt idx="305238">
                  <c:v>4.4665000000000003E-2</c:v>
                </c:pt>
                <c:pt idx="305239">
                  <c:v>4.4665000000000003E-2</c:v>
                </c:pt>
                <c:pt idx="305240">
                  <c:v>4.4665999999999997E-2</c:v>
                </c:pt>
                <c:pt idx="305241">
                  <c:v>4.4666999999999998E-2</c:v>
                </c:pt>
                <c:pt idx="305242">
                  <c:v>4.4666999999999998E-2</c:v>
                </c:pt>
                <c:pt idx="305243">
                  <c:v>4.4667999999999999E-2</c:v>
                </c:pt>
                <c:pt idx="305244">
                  <c:v>4.4667999999999999E-2</c:v>
                </c:pt>
                <c:pt idx="305245">
                  <c:v>4.4669E-2</c:v>
                </c:pt>
                <c:pt idx="305246">
                  <c:v>4.4669E-2</c:v>
                </c:pt>
                <c:pt idx="305247">
                  <c:v>4.4670000000000001E-2</c:v>
                </c:pt>
                <c:pt idx="305248">
                  <c:v>4.4670000000000001E-2</c:v>
                </c:pt>
                <c:pt idx="305249">
                  <c:v>4.4671000000000002E-2</c:v>
                </c:pt>
                <c:pt idx="305250">
                  <c:v>4.4671000000000002E-2</c:v>
                </c:pt>
                <c:pt idx="305251">
                  <c:v>4.4671000000000002E-2</c:v>
                </c:pt>
                <c:pt idx="305252">
                  <c:v>4.4671000000000002E-2</c:v>
                </c:pt>
                <c:pt idx="305253">
                  <c:v>4.4671000000000002E-2</c:v>
                </c:pt>
                <c:pt idx="305254">
                  <c:v>4.4671000000000002E-2</c:v>
                </c:pt>
                <c:pt idx="305255">
                  <c:v>4.4671000000000002E-2</c:v>
                </c:pt>
                <c:pt idx="305256">
                  <c:v>4.4671000000000002E-2</c:v>
                </c:pt>
                <c:pt idx="305257">
                  <c:v>4.4671000000000002E-2</c:v>
                </c:pt>
                <c:pt idx="305258">
                  <c:v>4.4671000000000002E-2</c:v>
                </c:pt>
                <c:pt idx="305259">
                  <c:v>4.4671000000000002E-2</c:v>
                </c:pt>
                <c:pt idx="305260">
                  <c:v>4.4670000000000001E-2</c:v>
                </c:pt>
                <c:pt idx="305261">
                  <c:v>4.4670000000000001E-2</c:v>
                </c:pt>
                <c:pt idx="305262">
                  <c:v>4.4669E-2</c:v>
                </c:pt>
                <c:pt idx="305263">
                  <c:v>4.4669E-2</c:v>
                </c:pt>
                <c:pt idx="305264">
                  <c:v>4.4667999999999999E-2</c:v>
                </c:pt>
                <c:pt idx="305265">
                  <c:v>4.4666999999999998E-2</c:v>
                </c:pt>
                <c:pt idx="305266">
                  <c:v>4.4666999999999998E-2</c:v>
                </c:pt>
                <c:pt idx="305267">
                  <c:v>4.4665999999999997E-2</c:v>
                </c:pt>
                <c:pt idx="305268">
                  <c:v>4.4665000000000003E-2</c:v>
                </c:pt>
                <c:pt idx="305269">
                  <c:v>4.4664000000000002E-2</c:v>
                </c:pt>
                <c:pt idx="305270">
                  <c:v>4.4663000000000001E-2</c:v>
                </c:pt>
                <c:pt idx="305271">
                  <c:v>4.4662E-2</c:v>
                </c:pt>
                <c:pt idx="305272">
                  <c:v>4.4660999999999999E-2</c:v>
                </c:pt>
                <c:pt idx="305273">
                  <c:v>4.4659999999999998E-2</c:v>
                </c:pt>
                <c:pt idx="305274">
                  <c:v>4.4658999999999997E-2</c:v>
                </c:pt>
                <c:pt idx="305275">
                  <c:v>4.4658000000000003E-2</c:v>
                </c:pt>
                <c:pt idx="305276">
                  <c:v>4.4656000000000001E-2</c:v>
                </c:pt>
                <c:pt idx="305277">
                  <c:v>4.4655E-2</c:v>
                </c:pt>
                <c:pt idx="305278">
                  <c:v>4.4652999999999998E-2</c:v>
                </c:pt>
                <c:pt idx="305279">
                  <c:v>4.4651999999999997E-2</c:v>
                </c:pt>
                <c:pt idx="305280">
                  <c:v>4.4651000000000003E-2</c:v>
                </c:pt>
                <c:pt idx="305281">
                  <c:v>4.4649000000000001E-2</c:v>
                </c:pt>
                <c:pt idx="305282">
                  <c:v>4.4648E-2</c:v>
                </c:pt>
                <c:pt idx="305283">
                  <c:v>4.4645999999999998E-2</c:v>
                </c:pt>
                <c:pt idx="305284">
                  <c:v>4.4644999999999997E-2</c:v>
                </c:pt>
                <c:pt idx="305285">
                  <c:v>4.4643000000000002E-2</c:v>
                </c:pt>
                <c:pt idx="305286">
                  <c:v>4.4642000000000001E-2</c:v>
                </c:pt>
                <c:pt idx="305287">
                  <c:v>4.4639999999999999E-2</c:v>
                </c:pt>
                <c:pt idx="305288">
                  <c:v>4.4638999999999998E-2</c:v>
                </c:pt>
                <c:pt idx="305289">
                  <c:v>4.4637000000000003E-2</c:v>
                </c:pt>
                <c:pt idx="305290">
                  <c:v>4.4635000000000001E-2</c:v>
                </c:pt>
                <c:pt idx="305291">
                  <c:v>4.4634E-2</c:v>
                </c:pt>
                <c:pt idx="305292">
                  <c:v>4.4631999999999998E-2</c:v>
                </c:pt>
                <c:pt idx="305293">
                  <c:v>4.4630999999999997E-2</c:v>
                </c:pt>
                <c:pt idx="305294">
                  <c:v>4.4629000000000002E-2</c:v>
                </c:pt>
                <c:pt idx="305295">
                  <c:v>4.4628000000000001E-2</c:v>
                </c:pt>
                <c:pt idx="305296">
                  <c:v>4.4627E-2</c:v>
                </c:pt>
                <c:pt idx="305297">
                  <c:v>4.4624999999999998E-2</c:v>
                </c:pt>
                <c:pt idx="305298">
                  <c:v>4.4623999999999997E-2</c:v>
                </c:pt>
                <c:pt idx="305299">
                  <c:v>4.4622000000000002E-2</c:v>
                </c:pt>
                <c:pt idx="305300">
                  <c:v>4.4621000000000001E-2</c:v>
                </c:pt>
                <c:pt idx="305301">
                  <c:v>4.462E-2</c:v>
                </c:pt>
                <c:pt idx="305302">
                  <c:v>4.4618999999999999E-2</c:v>
                </c:pt>
                <c:pt idx="305303">
                  <c:v>4.4616999999999997E-2</c:v>
                </c:pt>
                <c:pt idx="305304">
                  <c:v>4.4616999999999997E-2</c:v>
                </c:pt>
                <c:pt idx="305305">
                  <c:v>4.4616000000000003E-2</c:v>
                </c:pt>
                <c:pt idx="305306">
                  <c:v>4.4615000000000002E-2</c:v>
                </c:pt>
                <c:pt idx="305307">
                  <c:v>4.4614000000000001E-2</c:v>
                </c:pt>
                <c:pt idx="305308">
                  <c:v>4.4614000000000001E-2</c:v>
                </c:pt>
                <c:pt idx="305309">
                  <c:v>4.4613E-2</c:v>
                </c:pt>
                <c:pt idx="305310">
                  <c:v>4.4611999999999999E-2</c:v>
                </c:pt>
                <c:pt idx="305311">
                  <c:v>4.4611999999999999E-2</c:v>
                </c:pt>
                <c:pt idx="305312">
                  <c:v>4.4611999999999999E-2</c:v>
                </c:pt>
                <c:pt idx="305313">
                  <c:v>4.4610999999999998E-2</c:v>
                </c:pt>
                <c:pt idx="305314">
                  <c:v>4.4610999999999998E-2</c:v>
                </c:pt>
                <c:pt idx="305315">
                  <c:v>4.4610999999999998E-2</c:v>
                </c:pt>
                <c:pt idx="305316">
                  <c:v>4.4611999999999999E-2</c:v>
                </c:pt>
                <c:pt idx="305317">
                  <c:v>4.4611999999999999E-2</c:v>
                </c:pt>
                <c:pt idx="305318">
                  <c:v>4.4611999999999999E-2</c:v>
                </c:pt>
                <c:pt idx="305319">
                  <c:v>4.4613E-2</c:v>
                </c:pt>
                <c:pt idx="305320">
                  <c:v>4.4614000000000001E-2</c:v>
                </c:pt>
                <c:pt idx="305321">
                  <c:v>4.4614000000000001E-2</c:v>
                </c:pt>
                <c:pt idx="305322">
                  <c:v>4.4615000000000002E-2</c:v>
                </c:pt>
                <c:pt idx="305323">
                  <c:v>4.4616000000000003E-2</c:v>
                </c:pt>
                <c:pt idx="305324">
                  <c:v>4.4616999999999997E-2</c:v>
                </c:pt>
                <c:pt idx="305325">
                  <c:v>4.4617999999999998E-2</c:v>
                </c:pt>
                <c:pt idx="305326">
                  <c:v>4.4618999999999999E-2</c:v>
                </c:pt>
                <c:pt idx="305327">
                  <c:v>4.4621000000000001E-2</c:v>
                </c:pt>
                <c:pt idx="305328">
                  <c:v>4.4622000000000002E-2</c:v>
                </c:pt>
                <c:pt idx="305329">
                  <c:v>4.4623999999999997E-2</c:v>
                </c:pt>
                <c:pt idx="305330">
                  <c:v>4.4625999999999999E-2</c:v>
                </c:pt>
                <c:pt idx="305331">
                  <c:v>4.4627E-2</c:v>
                </c:pt>
                <c:pt idx="305332">
                  <c:v>4.4629000000000002E-2</c:v>
                </c:pt>
                <c:pt idx="305333">
                  <c:v>4.4630999999999997E-2</c:v>
                </c:pt>
                <c:pt idx="305334">
                  <c:v>4.4632999999999999E-2</c:v>
                </c:pt>
                <c:pt idx="305335">
                  <c:v>4.4635000000000001E-2</c:v>
                </c:pt>
                <c:pt idx="305336">
                  <c:v>4.4637000000000003E-2</c:v>
                </c:pt>
                <c:pt idx="305337">
                  <c:v>4.4638999999999998E-2</c:v>
                </c:pt>
                <c:pt idx="305338">
                  <c:v>4.4641E-2</c:v>
                </c:pt>
                <c:pt idx="305339">
                  <c:v>4.4643000000000002E-2</c:v>
                </c:pt>
                <c:pt idx="305340">
                  <c:v>4.4645999999999998E-2</c:v>
                </c:pt>
                <c:pt idx="305341">
                  <c:v>4.4648E-2</c:v>
                </c:pt>
                <c:pt idx="305342">
                  <c:v>4.4650000000000002E-2</c:v>
                </c:pt>
                <c:pt idx="305343">
                  <c:v>4.4652999999999998E-2</c:v>
                </c:pt>
                <c:pt idx="305344">
                  <c:v>4.4655E-2</c:v>
                </c:pt>
                <c:pt idx="305345">
                  <c:v>4.4657000000000002E-2</c:v>
                </c:pt>
                <c:pt idx="305346">
                  <c:v>4.4658999999999997E-2</c:v>
                </c:pt>
                <c:pt idx="305347">
                  <c:v>4.4662E-2</c:v>
                </c:pt>
                <c:pt idx="305348">
                  <c:v>4.4664000000000002E-2</c:v>
                </c:pt>
                <c:pt idx="305349">
                  <c:v>4.4665999999999997E-2</c:v>
                </c:pt>
                <c:pt idx="305350">
                  <c:v>4.4667999999999999E-2</c:v>
                </c:pt>
                <c:pt idx="305351">
                  <c:v>4.4671000000000002E-2</c:v>
                </c:pt>
                <c:pt idx="305352">
                  <c:v>4.4672999999999997E-2</c:v>
                </c:pt>
                <c:pt idx="305353">
                  <c:v>4.4674999999999999E-2</c:v>
                </c:pt>
                <c:pt idx="305354">
                  <c:v>4.4677000000000001E-2</c:v>
                </c:pt>
                <c:pt idx="305355">
                  <c:v>4.4679000000000003E-2</c:v>
                </c:pt>
                <c:pt idx="305356">
                  <c:v>4.4680999999999998E-2</c:v>
                </c:pt>
                <c:pt idx="305357">
                  <c:v>4.4683E-2</c:v>
                </c:pt>
                <c:pt idx="305358">
                  <c:v>4.4685000000000002E-2</c:v>
                </c:pt>
                <c:pt idx="305359">
                  <c:v>4.4686999999999998E-2</c:v>
                </c:pt>
                <c:pt idx="305360">
                  <c:v>4.4687999999999999E-2</c:v>
                </c:pt>
                <c:pt idx="305361">
                  <c:v>4.4690000000000001E-2</c:v>
                </c:pt>
                <c:pt idx="305362">
                  <c:v>4.4692000000000003E-2</c:v>
                </c:pt>
                <c:pt idx="305363">
                  <c:v>4.4692999999999997E-2</c:v>
                </c:pt>
                <c:pt idx="305364">
                  <c:v>4.4694999999999999E-2</c:v>
                </c:pt>
                <c:pt idx="305365">
                  <c:v>4.4696E-2</c:v>
                </c:pt>
                <c:pt idx="305366">
                  <c:v>4.4698000000000002E-2</c:v>
                </c:pt>
                <c:pt idx="305367">
                  <c:v>4.4699000000000003E-2</c:v>
                </c:pt>
                <c:pt idx="305368">
                  <c:v>4.4700999999999998E-2</c:v>
                </c:pt>
                <c:pt idx="305369">
                  <c:v>4.4701999999999999E-2</c:v>
                </c:pt>
                <c:pt idx="305370">
                  <c:v>4.4703E-2</c:v>
                </c:pt>
                <c:pt idx="305371">
                  <c:v>4.4704000000000001E-2</c:v>
                </c:pt>
                <c:pt idx="305372">
                  <c:v>4.4705000000000002E-2</c:v>
                </c:pt>
                <c:pt idx="305373">
                  <c:v>4.4706000000000003E-2</c:v>
                </c:pt>
                <c:pt idx="305374">
                  <c:v>4.4706999999999997E-2</c:v>
                </c:pt>
                <c:pt idx="305375">
                  <c:v>4.4708999999999999E-2</c:v>
                </c:pt>
                <c:pt idx="305376">
                  <c:v>4.471E-2</c:v>
                </c:pt>
                <c:pt idx="305377">
                  <c:v>4.4711000000000001E-2</c:v>
                </c:pt>
                <c:pt idx="305378">
                  <c:v>4.4712000000000002E-2</c:v>
                </c:pt>
                <c:pt idx="305379">
                  <c:v>4.4713000000000003E-2</c:v>
                </c:pt>
                <c:pt idx="305380">
                  <c:v>4.4713999999999997E-2</c:v>
                </c:pt>
                <c:pt idx="305381">
                  <c:v>4.4714999999999998E-2</c:v>
                </c:pt>
                <c:pt idx="305382">
                  <c:v>4.4715999999999999E-2</c:v>
                </c:pt>
                <c:pt idx="305383">
                  <c:v>4.4717E-2</c:v>
                </c:pt>
                <c:pt idx="305384">
                  <c:v>4.4719000000000002E-2</c:v>
                </c:pt>
                <c:pt idx="305385">
                  <c:v>4.4720000000000003E-2</c:v>
                </c:pt>
                <c:pt idx="305386">
                  <c:v>4.4720999999999997E-2</c:v>
                </c:pt>
                <c:pt idx="305387">
                  <c:v>4.4722999999999999E-2</c:v>
                </c:pt>
                <c:pt idx="305388">
                  <c:v>4.4724E-2</c:v>
                </c:pt>
                <c:pt idx="305389">
                  <c:v>4.4725000000000001E-2</c:v>
                </c:pt>
                <c:pt idx="305390">
                  <c:v>4.4727000000000003E-2</c:v>
                </c:pt>
                <c:pt idx="305391">
                  <c:v>4.4727999999999997E-2</c:v>
                </c:pt>
                <c:pt idx="305392">
                  <c:v>4.4729999999999999E-2</c:v>
                </c:pt>
                <c:pt idx="305393">
                  <c:v>4.4731E-2</c:v>
                </c:pt>
                <c:pt idx="305394">
                  <c:v>4.4733000000000002E-2</c:v>
                </c:pt>
                <c:pt idx="305395">
                  <c:v>4.4734000000000003E-2</c:v>
                </c:pt>
                <c:pt idx="305396">
                  <c:v>4.4735999999999998E-2</c:v>
                </c:pt>
                <c:pt idx="305397">
                  <c:v>4.4738E-2</c:v>
                </c:pt>
                <c:pt idx="305398">
                  <c:v>4.4740000000000002E-2</c:v>
                </c:pt>
                <c:pt idx="305399">
                  <c:v>4.4741999999999997E-2</c:v>
                </c:pt>
                <c:pt idx="305400">
                  <c:v>4.4743999999999999E-2</c:v>
                </c:pt>
                <c:pt idx="305401">
                  <c:v>4.4746000000000001E-2</c:v>
                </c:pt>
                <c:pt idx="305402">
                  <c:v>4.4748000000000003E-2</c:v>
                </c:pt>
                <c:pt idx="305403">
                  <c:v>4.4749999999999998E-2</c:v>
                </c:pt>
                <c:pt idx="305404">
                  <c:v>4.4752E-2</c:v>
                </c:pt>
                <c:pt idx="305405">
                  <c:v>4.4754000000000002E-2</c:v>
                </c:pt>
                <c:pt idx="305406">
                  <c:v>4.4755999999999997E-2</c:v>
                </c:pt>
                <c:pt idx="305407">
                  <c:v>4.4757999999999999E-2</c:v>
                </c:pt>
                <c:pt idx="305408">
                  <c:v>4.4760000000000001E-2</c:v>
                </c:pt>
                <c:pt idx="305409">
                  <c:v>4.4762999999999997E-2</c:v>
                </c:pt>
                <c:pt idx="305410">
                  <c:v>4.4764999999999999E-2</c:v>
                </c:pt>
                <c:pt idx="305411">
                  <c:v>4.4767000000000001E-2</c:v>
                </c:pt>
                <c:pt idx="305412">
                  <c:v>4.4769000000000003E-2</c:v>
                </c:pt>
                <c:pt idx="305413">
                  <c:v>4.4771999999999999E-2</c:v>
                </c:pt>
                <c:pt idx="305414">
                  <c:v>4.4774000000000001E-2</c:v>
                </c:pt>
                <c:pt idx="305415">
                  <c:v>4.4776000000000003E-2</c:v>
                </c:pt>
                <c:pt idx="305416">
                  <c:v>4.4777999999999998E-2</c:v>
                </c:pt>
                <c:pt idx="305417">
                  <c:v>4.478E-2</c:v>
                </c:pt>
                <c:pt idx="305418">
                  <c:v>4.4782000000000002E-2</c:v>
                </c:pt>
                <c:pt idx="305419">
                  <c:v>4.4783999999999997E-2</c:v>
                </c:pt>
                <c:pt idx="305420">
                  <c:v>4.4785999999999999E-2</c:v>
                </c:pt>
                <c:pt idx="305421">
                  <c:v>4.4788000000000001E-2</c:v>
                </c:pt>
                <c:pt idx="305422">
                  <c:v>4.4790000000000003E-2</c:v>
                </c:pt>
                <c:pt idx="305423">
                  <c:v>4.4791999999999998E-2</c:v>
                </c:pt>
                <c:pt idx="305424">
                  <c:v>4.4794E-2</c:v>
                </c:pt>
                <c:pt idx="305425">
                  <c:v>4.4796000000000002E-2</c:v>
                </c:pt>
                <c:pt idx="305426">
                  <c:v>4.4797999999999998E-2</c:v>
                </c:pt>
                <c:pt idx="305427">
                  <c:v>4.48E-2</c:v>
                </c:pt>
                <c:pt idx="305428">
                  <c:v>4.4801000000000001E-2</c:v>
                </c:pt>
                <c:pt idx="305429">
                  <c:v>4.4803000000000003E-2</c:v>
                </c:pt>
                <c:pt idx="305430">
                  <c:v>4.4803999999999997E-2</c:v>
                </c:pt>
                <c:pt idx="305431">
                  <c:v>4.4804999999999998E-2</c:v>
                </c:pt>
                <c:pt idx="305432">
                  <c:v>4.4807E-2</c:v>
                </c:pt>
                <c:pt idx="305433">
                  <c:v>4.4808000000000001E-2</c:v>
                </c:pt>
                <c:pt idx="305434">
                  <c:v>4.4809000000000002E-2</c:v>
                </c:pt>
                <c:pt idx="305435">
                  <c:v>4.4810000000000003E-2</c:v>
                </c:pt>
                <c:pt idx="305436">
                  <c:v>4.4810999999999997E-2</c:v>
                </c:pt>
                <c:pt idx="305437">
                  <c:v>4.4811999999999998E-2</c:v>
                </c:pt>
                <c:pt idx="305438">
                  <c:v>4.4812999999999999E-2</c:v>
                </c:pt>
                <c:pt idx="305439">
                  <c:v>4.4814E-2</c:v>
                </c:pt>
                <c:pt idx="305440">
                  <c:v>4.4814E-2</c:v>
                </c:pt>
                <c:pt idx="305441">
                  <c:v>4.4815000000000001E-2</c:v>
                </c:pt>
                <c:pt idx="305442">
                  <c:v>4.4815000000000001E-2</c:v>
                </c:pt>
                <c:pt idx="305443">
                  <c:v>4.4815000000000001E-2</c:v>
                </c:pt>
                <c:pt idx="305444">
                  <c:v>4.4815000000000001E-2</c:v>
                </c:pt>
                <c:pt idx="305445">
                  <c:v>4.4815000000000001E-2</c:v>
                </c:pt>
                <c:pt idx="305446">
                  <c:v>4.4815000000000001E-2</c:v>
                </c:pt>
                <c:pt idx="305447">
                  <c:v>4.4815000000000001E-2</c:v>
                </c:pt>
                <c:pt idx="305448">
                  <c:v>4.4814E-2</c:v>
                </c:pt>
                <c:pt idx="305449">
                  <c:v>4.4814E-2</c:v>
                </c:pt>
                <c:pt idx="305450">
                  <c:v>4.4812999999999999E-2</c:v>
                </c:pt>
                <c:pt idx="305451">
                  <c:v>4.4811999999999998E-2</c:v>
                </c:pt>
                <c:pt idx="305452">
                  <c:v>4.4810999999999997E-2</c:v>
                </c:pt>
                <c:pt idx="305453">
                  <c:v>4.4810000000000003E-2</c:v>
                </c:pt>
                <c:pt idx="305454">
                  <c:v>4.4809000000000002E-2</c:v>
                </c:pt>
                <c:pt idx="305455">
                  <c:v>4.4807E-2</c:v>
                </c:pt>
                <c:pt idx="305456">
                  <c:v>4.4805999999999999E-2</c:v>
                </c:pt>
                <c:pt idx="305457">
                  <c:v>4.4803999999999997E-2</c:v>
                </c:pt>
                <c:pt idx="305458">
                  <c:v>4.4803000000000003E-2</c:v>
                </c:pt>
                <c:pt idx="305459">
                  <c:v>4.4801000000000001E-2</c:v>
                </c:pt>
                <c:pt idx="305460">
                  <c:v>4.4798999999999999E-2</c:v>
                </c:pt>
                <c:pt idx="305461">
                  <c:v>4.4796999999999997E-2</c:v>
                </c:pt>
                <c:pt idx="305462">
                  <c:v>4.4795000000000001E-2</c:v>
                </c:pt>
                <c:pt idx="305463">
                  <c:v>4.4791999999999998E-2</c:v>
                </c:pt>
                <c:pt idx="305464">
                  <c:v>4.4790000000000003E-2</c:v>
                </c:pt>
                <c:pt idx="305465">
                  <c:v>4.4787E-2</c:v>
                </c:pt>
                <c:pt idx="305466">
                  <c:v>4.4784999999999998E-2</c:v>
                </c:pt>
                <c:pt idx="305467">
                  <c:v>4.4782000000000002E-2</c:v>
                </c:pt>
                <c:pt idx="305468">
                  <c:v>4.478E-2</c:v>
                </c:pt>
                <c:pt idx="305469">
                  <c:v>4.4776999999999997E-2</c:v>
                </c:pt>
                <c:pt idx="305470">
                  <c:v>4.4774000000000001E-2</c:v>
                </c:pt>
                <c:pt idx="305471">
                  <c:v>4.4771999999999999E-2</c:v>
                </c:pt>
                <c:pt idx="305472">
                  <c:v>4.4769000000000003E-2</c:v>
                </c:pt>
                <c:pt idx="305473">
                  <c:v>4.4766E-2</c:v>
                </c:pt>
                <c:pt idx="305474">
                  <c:v>4.4762999999999997E-2</c:v>
                </c:pt>
                <c:pt idx="305475">
                  <c:v>4.4760000000000001E-2</c:v>
                </c:pt>
                <c:pt idx="305476">
                  <c:v>4.4756999999999998E-2</c:v>
                </c:pt>
                <c:pt idx="305477">
                  <c:v>4.4755000000000003E-2</c:v>
                </c:pt>
                <c:pt idx="305478">
                  <c:v>4.4752E-2</c:v>
                </c:pt>
                <c:pt idx="305479">
                  <c:v>4.4748999999999997E-2</c:v>
                </c:pt>
                <c:pt idx="305480">
                  <c:v>4.4747000000000002E-2</c:v>
                </c:pt>
                <c:pt idx="305481">
                  <c:v>4.4743999999999999E-2</c:v>
                </c:pt>
                <c:pt idx="305482">
                  <c:v>4.4741999999999997E-2</c:v>
                </c:pt>
                <c:pt idx="305483">
                  <c:v>4.4739000000000001E-2</c:v>
                </c:pt>
                <c:pt idx="305484">
                  <c:v>4.4736999999999999E-2</c:v>
                </c:pt>
                <c:pt idx="305485">
                  <c:v>4.4734999999999997E-2</c:v>
                </c:pt>
                <c:pt idx="305486">
                  <c:v>4.4733000000000002E-2</c:v>
                </c:pt>
                <c:pt idx="305487">
                  <c:v>4.4731E-2</c:v>
                </c:pt>
                <c:pt idx="305488">
                  <c:v>4.4728999999999998E-2</c:v>
                </c:pt>
                <c:pt idx="305489">
                  <c:v>4.4727999999999997E-2</c:v>
                </c:pt>
                <c:pt idx="305490">
                  <c:v>4.4726000000000002E-2</c:v>
                </c:pt>
                <c:pt idx="305491">
                  <c:v>4.4725000000000001E-2</c:v>
                </c:pt>
                <c:pt idx="305492">
                  <c:v>4.4724E-2</c:v>
                </c:pt>
                <c:pt idx="305493">
                  <c:v>4.4722999999999999E-2</c:v>
                </c:pt>
                <c:pt idx="305494">
                  <c:v>4.4722999999999999E-2</c:v>
                </c:pt>
                <c:pt idx="305495">
                  <c:v>4.4721999999999998E-2</c:v>
                </c:pt>
                <c:pt idx="305496">
                  <c:v>4.4721999999999998E-2</c:v>
                </c:pt>
                <c:pt idx="305497">
                  <c:v>4.4721999999999998E-2</c:v>
                </c:pt>
                <c:pt idx="305498">
                  <c:v>4.4721999999999998E-2</c:v>
                </c:pt>
                <c:pt idx="305499">
                  <c:v>4.4721999999999998E-2</c:v>
                </c:pt>
                <c:pt idx="305500">
                  <c:v>4.4722999999999999E-2</c:v>
                </c:pt>
                <c:pt idx="305501">
                  <c:v>4.4724E-2</c:v>
                </c:pt>
                <c:pt idx="305502">
                  <c:v>4.4725000000000001E-2</c:v>
                </c:pt>
                <c:pt idx="305503">
                  <c:v>4.4726000000000002E-2</c:v>
                </c:pt>
                <c:pt idx="305504">
                  <c:v>4.4727999999999997E-2</c:v>
                </c:pt>
                <c:pt idx="305505">
                  <c:v>4.4729999999999999E-2</c:v>
                </c:pt>
                <c:pt idx="305506">
                  <c:v>4.4732000000000001E-2</c:v>
                </c:pt>
                <c:pt idx="305507">
                  <c:v>4.4734000000000003E-2</c:v>
                </c:pt>
                <c:pt idx="305508">
                  <c:v>4.4736999999999999E-2</c:v>
                </c:pt>
                <c:pt idx="305509">
                  <c:v>4.4739000000000001E-2</c:v>
                </c:pt>
                <c:pt idx="305510">
                  <c:v>4.4741999999999997E-2</c:v>
                </c:pt>
                <c:pt idx="305511">
                  <c:v>4.4746000000000001E-2</c:v>
                </c:pt>
                <c:pt idx="305512">
                  <c:v>4.4748999999999997E-2</c:v>
                </c:pt>
                <c:pt idx="305513">
                  <c:v>4.4752E-2</c:v>
                </c:pt>
                <c:pt idx="305514">
                  <c:v>4.4755999999999997E-2</c:v>
                </c:pt>
                <c:pt idx="305515">
                  <c:v>4.4760000000000001E-2</c:v>
                </c:pt>
                <c:pt idx="305516">
                  <c:v>4.4764999999999999E-2</c:v>
                </c:pt>
                <c:pt idx="305517">
                  <c:v>4.4769000000000003E-2</c:v>
                </c:pt>
                <c:pt idx="305518">
                  <c:v>4.4774000000000001E-2</c:v>
                </c:pt>
                <c:pt idx="305519">
                  <c:v>4.4777999999999998E-2</c:v>
                </c:pt>
                <c:pt idx="305520">
                  <c:v>4.4783000000000003E-2</c:v>
                </c:pt>
                <c:pt idx="305521">
                  <c:v>4.4788000000000001E-2</c:v>
                </c:pt>
                <c:pt idx="305522">
                  <c:v>4.4792999999999999E-2</c:v>
                </c:pt>
                <c:pt idx="305523">
                  <c:v>4.4797999999999998E-2</c:v>
                </c:pt>
                <c:pt idx="305524">
                  <c:v>4.4803000000000003E-2</c:v>
                </c:pt>
                <c:pt idx="305525">
                  <c:v>4.4808000000000001E-2</c:v>
                </c:pt>
                <c:pt idx="305526">
                  <c:v>4.4812999999999999E-2</c:v>
                </c:pt>
                <c:pt idx="305527">
                  <c:v>4.4818999999999998E-2</c:v>
                </c:pt>
                <c:pt idx="305528">
                  <c:v>4.4824000000000003E-2</c:v>
                </c:pt>
                <c:pt idx="305529">
                  <c:v>4.4830000000000002E-2</c:v>
                </c:pt>
                <c:pt idx="305530">
                  <c:v>4.4835E-2</c:v>
                </c:pt>
                <c:pt idx="305531">
                  <c:v>4.4840999999999999E-2</c:v>
                </c:pt>
                <c:pt idx="305532">
                  <c:v>4.4845999999999997E-2</c:v>
                </c:pt>
                <c:pt idx="305533">
                  <c:v>4.4851000000000002E-2</c:v>
                </c:pt>
                <c:pt idx="305534">
                  <c:v>4.4856E-2</c:v>
                </c:pt>
                <c:pt idx="305535">
                  <c:v>4.4860999999999998E-2</c:v>
                </c:pt>
                <c:pt idx="305536">
                  <c:v>4.4866000000000003E-2</c:v>
                </c:pt>
                <c:pt idx="305537">
                  <c:v>4.4871000000000001E-2</c:v>
                </c:pt>
                <c:pt idx="305538">
                  <c:v>4.4875999999999999E-2</c:v>
                </c:pt>
                <c:pt idx="305539">
                  <c:v>4.4880999999999997E-2</c:v>
                </c:pt>
                <c:pt idx="305540">
                  <c:v>4.4886000000000002E-2</c:v>
                </c:pt>
                <c:pt idx="305541">
                  <c:v>4.4889999999999999E-2</c:v>
                </c:pt>
                <c:pt idx="305542">
                  <c:v>4.4894999999999997E-2</c:v>
                </c:pt>
                <c:pt idx="305543">
                  <c:v>4.4899000000000001E-2</c:v>
                </c:pt>
                <c:pt idx="305544">
                  <c:v>4.4902999999999998E-2</c:v>
                </c:pt>
                <c:pt idx="305545">
                  <c:v>4.4906000000000001E-2</c:v>
                </c:pt>
                <c:pt idx="305546">
                  <c:v>4.4909999999999999E-2</c:v>
                </c:pt>
                <c:pt idx="305547">
                  <c:v>4.4913000000000002E-2</c:v>
                </c:pt>
                <c:pt idx="305548">
                  <c:v>4.4916999999999999E-2</c:v>
                </c:pt>
                <c:pt idx="305549">
                  <c:v>4.4920000000000002E-2</c:v>
                </c:pt>
                <c:pt idx="305550">
                  <c:v>4.4921999999999997E-2</c:v>
                </c:pt>
                <c:pt idx="305551">
                  <c:v>4.4925E-2</c:v>
                </c:pt>
                <c:pt idx="305552">
                  <c:v>4.4927000000000002E-2</c:v>
                </c:pt>
                <c:pt idx="305553">
                  <c:v>4.4929999999999998E-2</c:v>
                </c:pt>
                <c:pt idx="305554">
                  <c:v>4.4932E-2</c:v>
                </c:pt>
                <c:pt idx="305555">
                  <c:v>4.4933000000000001E-2</c:v>
                </c:pt>
                <c:pt idx="305556">
                  <c:v>4.4935000000000003E-2</c:v>
                </c:pt>
                <c:pt idx="305557">
                  <c:v>4.4935999999999997E-2</c:v>
                </c:pt>
                <c:pt idx="305558">
                  <c:v>4.4936999999999998E-2</c:v>
                </c:pt>
                <c:pt idx="305559">
                  <c:v>4.4936999999999998E-2</c:v>
                </c:pt>
                <c:pt idx="305560">
                  <c:v>4.4937999999999999E-2</c:v>
                </c:pt>
                <c:pt idx="305561">
                  <c:v>4.4937999999999999E-2</c:v>
                </c:pt>
                <c:pt idx="305562">
                  <c:v>4.4937999999999999E-2</c:v>
                </c:pt>
                <c:pt idx="305563">
                  <c:v>4.4937999999999999E-2</c:v>
                </c:pt>
                <c:pt idx="305564">
                  <c:v>4.4936999999999998E-2</c:v>
                </c:pt>
                <c:pt idx="305565">
                  <c:v>4.4936999999999998E-2</c:v>
                </c:pt>
                <c:pt idx="305566">
                  <c:v>4.4935999999999997E-2</c:v>
                </c:pt>
                <c:pt idx="305567">
                  <c:v>4.4935000000000003E-2</c:v>
                </c:pt>
                <c:pt idx="305568">
                  <c:v>4.4933000000000001E-2</c:v>
                </c:pt>
                <c:pt idx="305569">
                  <c:v>4.4932E-2</c:v>
                </c:pt>
                <c:pt idx="305570">
                  <c:v>4.4929999999999998E-2</c:v>
                </c:pt>
                <c:pt idx="305571">
                  <c:v>4.4928000000000003E-2</c:v>
                </c:pt>
                <c:pt idx="305572">
                  <c:v>4.4926000000000001E-2</c:v>
                </c:pt>
                <c:pt idx="305573">
                  <c:v>4.4922999999999998E-2</c:v>
                </c:pt>
                <c:pt idx="305574">
                  <c:v>4.4921000000000003E-2</c:v>
                </c:pt>
                <c:pt idx="305575">
                  <c:v>4.4918E-2</c:v>
                </c:pt>
                <c:pt idx="305576">
                  <c:v>4.4914999999999997E-2</c:v>
                </c:pt>
                <c:pt idx="305577">
                  <c:v>4.4912000000000001E-2</c:v>
                </c:pt>
                <c:pt idx="305578">
                  <c:v>4.4908999999999998E-2</c:v>
                </c:pt>
                <c:pt idx="305579">
                  <c:v>4.4906000000000001E-2</c:v>
                </c:pt>
                <c:pt idx="305580">
                  <c:v>4.4901999999999997E-2</c:v>
                </c:pt>
                <c:pt idx="305581">
                  <c:v>4.4899000000000001E-2</c:v>
                </c:pt>
                <c:pt idx="305582">
                  <c:v>4.4894999999999997E-2</c:v>
                </c:pt>
                <c:pt idx="305583">
                  <c:v>4.4891E-2</c:v>
                </c:pt>
                <c:pt idx="305584">
                  <c:v>4.4887000000000003E-2</c:v>
                </c:pt>
                <c:pt idx="305585">
                  <c:v>4.4884E-2</c:v>
                </c:pt>
                <c:pt idx="305586">
                  <c:v>4.4880000000000003E-2</c:v>
                </c:pt>
                <c:pt idx="305587">
                  <c:v>4.4875999999999999E-2</c:v>
                </c:pt>
                <c:pt idx="305588">
                  <c:v>4.4872000000000002E-2</c:v>
                </c:pt>
                <c:pt idx="305589">
                  <c:v>4.4867999999999998E-2</c:v>
                </c:pt>
                <c:pt idx="305590">
                  <c:v>4.4864000000000001E-2</c:v>
                </c:pt>
                <c:pt idx="305591">
                  <c:v>4.4859000000000003E-2</c:v>
                </c:pt>
                <c:pt idx="305592">
                  <c:v>4.4854999999999999E-2</c:v>
                </c:pt>
                <c:pt idx="305593">
                  <c:v>4.4851000000000002E-2</c:v>
                </c:pt>
                <c:pt idx="305594">
                  <c:v>4.4846999999999998E-2</c:v>
                </c:pt>
                <c:pt idx="305595">
                  <c:v>4.4843000000000001E-2</c:v>
                </c:pt>
                <c:pt idx="305596">
                  <c:v>4.4838999999999997E-2</c:v>
                </c:pt>
                <c:pt idx="305597">
                  <c:v>4.4835E-2</c:v>
                </c:pt>
                <c:pt idx="305598">
                  <c:v>4.4831000000000003E-2</c:v>
                </c:pt>
                <c:pt idx="305599">
                  <c:v>4.4826999999999999E-2</c:v>
                </c:pt>
                <c:pt idx="305600">
                  <c:v>4.4823000000000002E-2</c:v>
                </c:pt>
                <c:pt idx="305601">
                  <c:v>4.4818999999999998E-2</c:v>
                </c:pt>
                <c:pt idx="305602">
                  <c:v>4.4816000000000002E-2</c:v>
                </c:pt>
                <c:pt idx="305603">
                  <c:v>4.4811999999999998E-2</c:v>
                </c:pt>
                <c:pt idx="305604">
                  <c:v>4.4809000000000002E-2</c:v>
                </c:pt>
                <c:pt idx="305605">
                  <c:v>4.4804999999999998E-2</c:v>
                </c:pt>
                <c:pt idx="305606">
                  <c:v>4.4802000000000002E-2</c:v>
                </c:pt>
                <c:pt idx="305607">
                  <c:v>4.4798999999999999E-2</c:v>
                </c:pt>
                <c:pt idx="305608">
                  <c:v>4.4796000000000002E-2</c:v>
                </c:pt>
                <c:pt idx="305609">
                  <c:v>4.4792999999999999E-2</c:v>
                </c:pt>
                <c:pt idx="305610">
                  <c:v>4.4790000000000003E-2</c:v>
                </c:pt>
                <c:pt idx="305611">
                  <c:v>4.4788000000000001E-2</c:v>
                </c:pt>
                <c:pt idx="305612">
                  <c:v>4.4785999999999999E-2</c:v>
                </c:pt>
                <c:pt idx="305613">
                  <c:v>4.4783000000000003E-2</c:v>
                </c:pt>
                <c:pt idx="305614">
                  <c:v>4.4781000000000001E-2</c:v>
                </c:pt>
                <c:pt idx="305615">
                  <c:v>4.478E-2</c:v>
                </c:pt>
                <c:pt idx="305616">
                  <c:v>4.4777999999999998E-2</c:v>
                </c:pt>
                <c:pt idx="305617">
                  <c:v>4.4776000000000003E-2</c:v>
                </c:pt>
                <c:pt idx="305618">
                  <c:v>4.4775000000000002E-2</c:v>
                </c:pt>
                <c:pt idx="305619">
                  <c:v>4.4773E-2</c:v>
                </c:pt>
                <c:pt idx="305620">
                  <c:v>4.4771999999999999E-2</c:v>
                </c:pt>
                <c:pt idx="305621">
                  <c:v>4.4771999999999999E-2</c:v>
                </c:pt>
                <c:pt idx="305622">
                  <c:v>4.4770999999999998E-2</c:v>
                </c:pt>
                <c:pt idx="305623">
                  <c:v>4.4770999999999998E-2</c:v>
                </c:pt>
                <c:pt idx="305624">
                  <c:v>4.4769999999999997E-2</c:v>
                </c:pt>
                <c:pt idx="305625">
                  <c:v>4.4769999999999997E-2</c:v>
                </c:pt>
                <c:pt idx="305626">
                  <c:v>4.4769999999999997E-2</c:v>
                </c:pt>
                <c:pt idx="305627">
                  <c:v>4.4769999999999997E-2</c:v>
                </c:pt>
                <c:pt idx="305628">
                  <c:v>4.4769999999999997E-2</c:v>
                </c:pt>
                <c:pt idx="305629">
                  <c:v>4.4770999999999998E-2</c:v>
                </c:pt>
                <c:pt idx="305630">
                  <c:v>4.4770999999999998E-2</c:v>
                </c:pt>
                <c:pt idx="305631">
                  <c:v>4.4771999999999999E-2</c:v>
                </c:pt>
                <c:pt idx="305632">
                  <c:v>4.4773E-2</c:v>
                </c:pt>
                <c:pt idx="305633">
                  <c:v>4.4774000000000001E-2</c:v>
                </c:pt>
                <c:pt idx="305634">
                  <c:v>4.4775000000000002E-2</c:v>
                </c:pt>
                <c:pt idx="305635">
                  <c:v>4.4776000000000003E-2</c:v>
                </c:pt>
                <c:pt idx="305636">
                  <c:v>4.4777999999999998E-2</c:v>
                </c:pt>
                <c:pt idx="305637">
                  <c:v>4.4778999999999999E-2</c:v>
                </c:pt>
                <c:pt idx="305638">
                  <c:v>4.4781000000000001E-2</c:v>
                </c:pt>
                <c:pt idx="305639">
                  <c:v>4.4782000000000002E-2</c:v>
                </c:pt>
                <c:pt idx="305640">
                  <c:v>4.4783999999999997E-2</c:v>
                </c:pt>
                <c:pt idx="305641">
                  <c:v>4.4784999999999998E-2</c:v>
                </c:pt>
                <c:pt idx="305642">
                  <c:v>4.4787E-2</c:v>
                </c:pt>
                <c:pt idx="305643">
                  <c:v>4.4789000000000002E-2</c:v>
                </c:pt>
                <c:pt idx="305644">
                  <c:v>4.4790999999999997E-2</c:v>
                </c:pt>
                <c:pt idx="305645">
                  <c:v>4.4792999999999999E-2</c:v>
                </c:pt>
                <c:pt idx="305646">
                  <c:v>4.4795000000000001E-2</c:v>
                </c:pt>
                <c:pt idx="305647">
                  <c:v>4.4796999999999997E-2</c:v>
                </c:pt>
                <c:pt idx="305648">
                  <c:v>4.4798999999999999E-2</c:v>
                </c:pt>
                <c:pt idx="305649">
                  <c:v>4.4801000000000001E-2</c:v>
                </c:pt>
                <c:pt idx="305650">
                  <c:v>4.4803000000000003E-2</c:v>
                </c:pt>
                <c:pt idx="305651">
                  <c:v>4.4804999999999998E-2</c:v>
                </c:pt>
                <c:pt idx="305652">
                  <c:v>4.4807E-2</c:v>
                </c:pt>
                <c:pt idx="305653">
                  <c:v>4.4809000000000002E-2</c:v>
                </c:pt>
                <c:pt idx="305654">
                  <c:v>4.4810999999999997E-2</c:v>
                </c:pt>
                <c:pt idx="305655">
                  <c:v>4.4812999999999999E-2</c:v>
                </c:pt>
                <c:pt idx="305656">
                  <c:v>4.4815000000000001E-2</c:v>
                </c:pt>
                <c:pt idx="305657">
                  <c:v>4.4817000000000003E-2</c:v>
                </c:pt>
                <c:pt idx="305658">
                  <c:v>4.4818999999999998E-2</c:v>
                </c:pt>
                <c:pt idx="305659">
                  <c:v>4.4821E-2</c:v>
                </c:pt>
                <c:pt idx="305660">
                  <c:v>4.4823000000000002E-2</c:v>
                </c:pt>
                <c:pt idx="305661">
                  <c:v>4.4824000000000003E-2</c:v>
                </c:pt>
                <c:pt idx="305662">
                  <c:v>4.4825999999999998E-2</c:v>
                </c:pt>
                <c:pt idx="305663">
                  <c:v>4.4826999999999999E-2</c:v>
                </c:pt>
                <c:pt idx="305664">
                  <c:v>4.4829000000000001E-2</c:v>
                </c:pt>
                <c:pt idx="305665">
                  <c:v>4.4830000000000002E-2</c:v>
                </c:pt>
                <c:pt idx="305666">
                  <c:v>4.4831000000000003E-2</c:v>
                </c:pt>
                <c:pt idx="305667">
                  <c:v>4.4831999999999997E-2</c:v>
                </c:pt>
                <c:pt idx="305668">
                  <c:v>4.4833999999999999E-2</c:v>
                </c:pt>
                <c:pt idx="305669">
                  <c:v>4.4835E-2</c:v>
                </c:pt>
                <c:pt idx="305670">
                  <c:v>4.4836000000000001E-2</c:v>
                </c:pt>
                <c:pt idx="305671">
                  <c:v>4.4837000000000002E-2</c:v>
                </c:pt>
                <c:pt idx="305672">
                  <c:v>4.4837000000000002E-2</c:v>
                </c:pt>
                <c:pt idx="305673">
                  <c:v>4.4838000000000003E-2</c:v>
                </c:pt>
                <c:pt idx="305674">
                  <c:v>4.4838000000000003E-2</c:v>
                </c:pt>
                <c:pt idx="305675">
                  <c:v>4.4838999999999997E-2</c:v>
                </c:pt>
                <c:pt idx="305676">
                  <c:v>4.4838999999999997E-2</c:v>
                </c:pt>
                <c:pt idx="305677">
                  <c:v>4.4838999999999997E-2</c:v>
                </c:pt>
                <c:pt idx="305678">
                  <c:v>4.4838999999999997E-2</c:v>
                </c:pt>
                <c:pt idx="305679">
                  <c:v>4.4838999999999997E-2</c:v>
                </c:pt>
                <c:pt idx="305680">
                  <c:v>4.4838999999999997E-2</c:v>
                </c:pt>
                <c:pt idx="305681">
                  <c:v>4.4838999999999997E-2</c:v>
                </c:pt>
                <c:pt idx="305682">
                  <c:v>4.4838999999999997E-2</c:v>
                </c:pt>
                <c:pt idx="305683">
                  <c:v>4.4838000000000003E-2</c:v>
                </c:pt>
                <c:pt idx="305684">
                  <c:v>4.4838000000000003E-2</c:v>
                </c:pt>
                <c:pt idx="305685">
                  <c:v>4.4837000000000002E-2</c:v>
                </c:pt>
                <c:pt idx="305686">
                  <c:v>4.4837000000000002E-2</c:v>
                </c:pt>
                <c:pt idx="305687">
                  <c:v>4.4836000000000001E-2</c:v>
                </c:pt>
                <c:pt idx="305688">
                  <c:v>4.4835E-2</c:v>
                </c:pt>
                <c:pt idx="305689">
                  <c:v>4.4833999999999999E-2</c:v>
                </c:pt>
                <c:pt idx="305690">
                  <c:v>4.4832999999999998E-2</c:v>
                </c:pt>
                <c:pt idx="305691">
                  <c:v>4.4832999999999998E-2</c:v>
                </c:pt>
                <c:pt idx="305692">
                  <c:v>4.4831999999999997E-2</c:v>
                </c:pt>
                <c:pt idx="305693">
                  <c:v>4.4831000000000003E-2</c:v>
                </c:pt>
                <c:pt idx="305694">
                  <c:v>4.4830000000000002E-2</c:v>
                </c:pt>
                <c:pt idx="305695">
                  <c:v>4.4829000000000001E-2</c:v>
                </c:pt>
                <c:pt idx="305696">
                  <c:v>4.4828E-2</c:v>
                </c:pt>
                <c:pt idx="305697">
                  <c:v>4.4826999999999999E-2</c:v>
                </c:pt>
                <c:pt idx="305698">
                  <c:v>4.4824999999999997E-2</c:v>
                </c:pt>
                <c:pt idx="305699">
                  <c:v>4.4824000000000003E-2</c:v>
                </c:pt>
                <c:pt idx="305700">
                  <c:v>4.4823000000000002E-2</c:v>
                </c:pt>
                <c:pt idx="305701">
                  <c:v>4.4822000000000001E-2</c:v>
                </c:pt>
                <c:pt idx="305702">
                  <c:v>4.4821E-2</c:v>
                </c:pt>
                <c:pt idx="305703">
                  <c:v>4.4819999999999999E-2</c:v>
                </c:pt>
                <c:pt idx="305704">
                  <c:v>4.4818999999999998E-2</c:v>
                </c:pt>
                <c:pt idx="305705">
                  <c:v>4.4818999999999998E-2</c:v>
                </c:pt>
                <c:pt idx="305706">
                  <c:v>4.4817999999999997E-2</c:v>
                </c:pt>
                <c:pt idx="305707">
                  <c:v>4.4817000000000003E-2</c:v>
                </c:pt>
                <c:pt idx="305708">
                  <c:v>4.4817000000000003E-2</c:v>
                </c:pt>
                <c:pt idx="305709">
                  <c:v>4.4816000000000002E-2</c:v>
                </c:pt>
                <c:pt idx="305710">
                  <c:v>4.4816000000000002E-2</c:v>
                </c:pt>
                <c:pt idx="305711">
                  <c:v>4.4815000000000001E-2</c:v>
                </c:pt>
                <c:pt idx="305712">
                  <c:v>4.4815000000000001E-2</c:v>
                </c:pt>
                <c:pt idx="305713">
                  <c:v>4.4815000000000001E-2</c:v>
                </c:pt>
                <c:pt idx="305714">
                  <c:v>4.4815000000000001E-2</c:v>
                </c:pt>
                <c:pt idx="305715">
                  <c:v>4.4815000000000001E-2</c:v>
                </c:pt>
                <c:pt idx="305716">
                  <c:v>4.4815000000000001E-2</c:v>
                </c:pt>
                <c:pt idx="305717">
                  <c:v>4.4816000000000002E-2</c:v>
                </c:pt>
                <c:pt idx="305718">
                  <c:v>4.4816000000000002E-2</c:v>
                </c:pt>
                <c:pt idx="305719">
                  <c:v>4.4817000000000003E-2</c:v>
                </c:pt>
                <c:pt idx="305720">
                  <c:v>4.4817999999999997E-2</c:v>
                </c:pt>
                <c:pt idx="305721">
                  <c:v>4.4818999999999998E-2</c:v>
                </c:pt>
                <c:pt idx="305722">
                  <c:v>4.4819999999999999E-2</c:v>
                </c:pt>
                <c:pt idx="305723">
                  <c:v>4.4821E-2</c:v>
                </c:pt>
                <c:pt idx="305724">
                  <c:v>4.4822000000000001E-2</c:v>
                </c:pt>
                <c:pt idx="305725">
                  <c:v>4.4823000000000002E-2</c:v>
                </c:pt>
                <c:pt idx="305726">
                  <c:v>4.4824999999999997E-2</c:v>
                </c:pt>
                <c:pt idx="305727">
                  <c:v>4.4825999999999998E-2</c:v>
                </c:pt>
                <c:pt idx="305728">
                  <c:v>4.4828E-2</c:v>
                </c:pt>
                <c:pt idx="305729">
                  <c:v>4.4830000000000002E-2</c:v>
                </c:pt>
                <c:pt idx="305730">
                  <c:v>4.4831999999999997E-2</c:v>
                </c:pt>
                <c:pt idx="305731">
                  <c:v>4.4833999999999999E-2</c:v>
                </c:pt>
                <c:pt idx="305732">
                  <c:v>4.4836000000000001E-2</c:v>
                </c:pt>
                <c:pt idx="305733">
                  <c:v>4.4838000000000003E-2</c:v>
                </c:pt>
                <c:pt idx="305734">
                  <c:v>4.4839999999999998E-2</c:v>
                </c:pt>
                <c:pt idx="305735">
                  <c:v>4.4843000000000001E-2</c:v>
                </c:pt>
                <c:pt idx="305736">
                  <c:v>4.4845000000000003E-2</c:v>
                </c:pt>
                <c:pt idx="305737">
                  <c:v>4.4846999999999998E-2</c:v>
                </c:pt>
                <c:pt idx="305738">
                  <c:v>4.4850000000000001E-2</c:v>
                </c:pt>
                <c:pt idx="305739">
                  <c:v>4.4852999999999997E-2</c:v>
                </c:pt>
                <c:pt idx="305740">
                  <c:v>4.4854999999999999E-2</c:v>
                </c:pt>
                <c:pt idx="305741">
                  <c:v>4.4858000000000002E-2</c:v>
                </c:pt>
                <c:pt idx="305742">
                  <c:v>4.4860999999999998E-2</c:v>
                </c:pt>
                <c:pt idx="305743">
                  <c:v>4.4863E-2</c:v>
                </c:pt>
                <c:pt idx="305744">
                  <c:v>4.4866000000000003E-2</c:v>
                </c:pt>
                <c:pt idx="305745">
                  <c:v>4.4868999999999999E-2</c:v>
                </c:pt>
                <c:pt idx="305746">
                  <c:v>4.4871000000000001E-2</c:v>
                </c:pt>
                <c:pt idx="305747">
                  <c:v>4.4873999999999997E-2</c:v>
                </c:pt>
                <c:pt idx="305748">
                  <c:v>4.4875999999999999E-2</c:v>
                </c:pt>
                <c:pt idx="305749">
                  <c:v>4.4879000000000002E-2</c:v>
                </c:pt>
                <c:pt idx="305750">
                  <c:v>4.4881999999999998E-2</c:v>
                </c:pt>
                <c:pt idx="305751">
                  <c:v>4.4884E-2</c:v>
                </c:pt>
                <c:pt idx="305752">
                  <c:v>4.4887000000000003E-2</c:v>
                </c:pt>
                <c:pt idx="305753">
                  <c:v>4.4888999999999998E-2</c:v>
                </c:pt>
                <c:pt idx="305754">
                  <c:v>4.4892000000000001E-2</c:v>
                </c:pt>
                <c:pt idx="305755">
                  <c:v>4.4894000000000003E-2</c:v>
                </c:pt>
                <c:pt idx="305756">
                  <c:v>4.4896999999999999E-2</c:v>
                </c:pt>
                <c:pt idx="305757">
                  <c:v>4.4899000000000001E-2</c:v>
                </c:pt>
                <c:pt idx="305758">
                  <c:v>4.4901000000000003E-2</c:v>
                </c:pt>
                <c:pt idx="305759">
                  <c:v>4.4902999999999998E-2</c:v>
                </c:pt>
                <c:pt idx="305760">
                  <c:v>4.4905E-2</c:v>
                </c:pt>
                <c:pt idx="305761">
                  <c:v>4.4907000000000002E-2</c:v>
                </c:pt>
                <c:pt idx="305762">
                  <c:v>4.4908999999999998E-2</c:v>
                </c:pt>
                <c:pt idx="305763">
                  <c:v>4.4911E-2</c:v>
                </c:pt>
                <c:pt idx="305764">
                  <c:v>4.4913000000000002E-2</c:v>
                </c:pt>
                <c:pt idx="305765">
                  <c:v>4.4914999999999997E-2</c:v>
                </c:pt>
                <c:pt idx="305766">
                  <c:v>4.4916999999999999E-2</c:v>
                </c:pt>
                <c:pt idx="305767">
                  <c:v>4.4918E-2</c:v>
                </c:pt>
                <c:pt idx="305768">
                  <c:v>4.4920000000000002E-2</c:v>
                </c:pt>
                <c:pt idx="305769">
                  <c:v>4.4921000000000003E-2</c:v>
                </c:pt>
                <c:pt idx="305770">
                  <c:v>4.4922999999999998E-2</c:v>
                </c:pt>
                <c:pt idx="305771">
                  <c:v>4.4923999999999999E-2</c:v>
                </c:pt>
                <c:pt idx="305772">
                  <c:v>4.4925E-2</c:v>
                </c:pt>
                <c:pt idx="305773">
                  <c:v>4.4926000000000001E-2</c:v>
                </c:pt>
                <c:pt idx="305774">
                  <c:v>4.4927000000000002E-2</c:v>
                </c:pt>
                <c:pt idx="305775">
                  <c:v>4.4928000000000003E-2</c:v>
                </c:pt>
                <c:pt idx="305776">
                  <c:v>4.4928999999999997E-2</c:v>
                </c:pt>
                <c:pt idx="305777">
                  <c:v>4.4929999999999998E-2</c:v>
                </c:pt>
                <c:pt idx="305778">
                  <c:v>4.4930999999999999E-2</c:v>
                </c:pt>
                <c:pt idx="305779">
                  <c:v>4.4932E-2</c:v>
                </c:pt>
                <c:pt idx="305780">
                  <c:v>4.4932E-2</c:v>
                </c:pt>
                <c:pt idx="305781">
                  <c:v>4.4933000000000001E-2</c:v>
                </c:pt>
                <c:pt idx="305782">
                  <c:v>4.4933000000000001E-2</c:v>
                </c:pt>
                <c:pt idx="305783">
                  <c:v>4.4934000000000002E-2</c:v>
                </c:pt>
                <c:pt idx="305784">
                  <c:v>4.4934000000000002E-2</c:v>
                </c:pt>
                <c:pt idx="305785">
                  <c:v>4.4935000000000003E-2</c:v>
                </c:pt>
                <c:pt idx="305786">
                  <c:v>4.4935000000000003E-2</c:v>
                </c:pt>
                <c:pt idx="305787">
                  <c:v>4.4935000000000003E-2</c:v>
                </c:pt>
                <c:pt idx="305788">
                  <c:v>4.4935999999999997E-2</c:v>
                </c:pt>
                <c:pt idx="305789">
                  <c:v>4.4935999999999997E-2</c:v>
                </c:pt>
                <c:pt idx="305790">
                  <c:v>4.4935999999999997E-2</c:v>
                </c:pt>
                <c:pt idx="305791">
                  <c:v>4.4935999999999997E-2</c:v>
                </c:pt>
                <c:pt idx="305792">
                  <c:v>4.4935999999999997E-2</c:v>
                </c:pt>
                <c:pt idx="305793">
                  <c:v>4.4935999999999997E-2</c:v>
                </c:pt>
                <c:pt idx="305794">
                  <c:v>4.4935999999999997E-2</c:v>
                </c:pt>
                <c:pt idx="305795">
                  <c:v>4.4935999999999997E-2</c:v>
                </c:pt>
                <c:pt idx="305796">
                  <c:v>4.4935999999999997E-2</c:v>
                </c:pt>
                <c:pt idx="305797">
                  <c:v>4.4935999999999997E-2</c:v>
                </c:pt>
                <c:pt idx="305798">
                  <c:v>4.4935999999999997E-2</c:v>
                </c:pt>
                <c:pt idx="305799">
                  <c:v>4.4935999999999997E-2</c:v>
                </c:pt>
                <c:pt idx="305800">
                  <c:v>4.4935999999999997E-2</c:v>
                </c:pt>
                <c:pt idx="305801">
                  <c:v>4.4935999999999997E-2</c:v>
                </c:pt>
                <c:pt idx="305802">
                  <c:v>4.4935999999999997E-2</c:v>
                </c:pt>
                <c:pt idx="305803">
                  <c:v>4.4935000000000003E-2</c:v>
                </c:pt>
                <c:pt idx="305804">
                  <c:v>4.4935000000000003E-2</c:v>
                </c:pt>
                <c:pt idx="305805">
                  <c:v>4.4935000000000003E-2</c:v>
                </c:pt>
                <c:pt idx="305806">
                  <c:v>4.4935000000000003E-2</c:v>
                </c:pt>
                <c:pt idx="305807">
                  <c:v>4.4934000000000002E-2</c:v>
                </c:pt>
                <c:pt idx="305808">
                  <c:v>4.4934000000000002E-2</c:v>
                </c:pt>
                <c:pt idx="305809">
                  <c:v>4.4934000000000002E-2</c:v>
                </c:pt>
                <c:pt idx="305810">
                  <c:v>4.4934000000000002E-2</c:v>
                </c:pt>
                <c:pt idx="305811">
                  <c:v>4.4933000000000001E-2</c:v>
                </c:pt>
                <c:pt idx="305812">
                  <c:v>4.4933000000000001E-2</c:v>
                </c:pt>
                <c:pt idx="305813">
                  <c:v>4.4933000000000001E-2</c:v>
                </c:pt>
                <c:pt idx="305814">
                  <c:v>4.4933000000000001E-2</c:v>
                </c:pt>
                <c:pt idx="305815">
                  <c:v>4.4932E-2</c:v>
                </c:pt>
                <c:pt idx="305816">
                  <c:v>4.4932E-2</c:v>
                </c:pt>
                <c:pt idx="305817">
                  <c:v>4.4930999999999999E-2</c:v>
                </c:pt>
                <c:pt idx="305818">
                  <c:v>4.4930999999999999E-2</c:v>
                </c:pt>
                <c:pt idx="305819">
                  <c:v>4.4929999999999998E-2</c:v>
                </c:pt>
                <c:pt idx="305820">
                  <c:v>4.4929999999999998E-2</c:v>
                </c:pt>
                <c:pt idx="305821">
                  <c:v>4.4928999999999997E-2</c:v>
                </c:pt>
                <c:pt idx="305822">
                  <c:v>4.4928999999999997E-2</c:v>
                </c:pt>
                <c:pt idx="305823">
                  <c:v>4.4928000000000003E-2</c:v>
                </c:pt>
                <c:pt idx="305824">
                  <c:v>4.4928000000000003E-2</c:v>
                </c:pt>
                <c:pt idx="305825">
                  <c:v>4.4927000000000002E-2</c:v>
                </c:pt>
                <c:pt idx="305826">
                  <c:v>4.4927000000000002E-2</c:v>
                </c:pt>
                <c:pt idx="305827">
                  <c:v>4.4926000000000001E-2</c:v>
                </c:pt>
                <c:pt idx="305828">
                  <c:v>4.4925E-2</c:v>
                </c:pt>
                <c:pt idx="305829">
                  <c:v>4.4925E-2</c:v>
                </c:pt>
                <c:pt idx="305830">
                  <c:v>4.4923999999999999E-2</c:v>
                </c:pt>
                <c:pt idx="305831">
                  <c:v>4.4922999999999998E-2</c:v>
                </c:pt>
                <c:pt idx="305832">
                  <c:v>4.4922999999999998E-2</c:v>
                </c:pt>
                <c:pt idx="305833">
                  <c:v>4.4921999999999997E-2</c:v>
                </c:pt>
                <c:pt idx="305834">
                  <c:v>4.4921000000000003E-2</c:v>
                </c:pt>
                <c:pt idx="305835">
                  <c:v>4.4921000000000003E-2</c:v>
                </c:pt>
                <c:pt idx="305836">
                  <c:v>4.4920000000000002E-2</c:v>
                </c:pt>
                <c:pt idx="305837">
                  <c:v>4.4919000000000001E-2</c:v>
                </c:pt>
                <c:pt idx="305838">
                  <c:v>4.4919000000000001E-2</c:v>
                </c:pt>
                <c:pt idx="305839">
                  <c:v>4.4918E-2</c:v>
                </c:pt>
                <c:pt idx="305840">
                  <c:v>4.4916999999999999E-2</c:v>
                </c:pt>
                <c:pt idx="305841">
                  <c:v>4.4915999999999998E-2</c:v>
                </c:pt>
                <c:pt idx="305842">
                  <c:v>4.4915999999999998E-2</c:v>
                </c:pt>
                <c:pt idx="305843">
                  <c:v>4.4914999999999997E-2</c:v>
                </c:pt>
                <c:pt idx="305844">
                  <c:v>4.4914000000000003E-2</c:v>
                </c:pt>
                <c:pt idx="305845">
                  <c:v>4.4914000000000003E-2</c:v>
                </c:pt>
                <c:pt idx="305846">
                  <c:v>4.4913000000000002E-2</c:v>
                </c:pt>
                <c:pt idx="305847">
                  <c:v>4.4913000000000002E-2</c:v>
                </c:pt>
                <c:pt idx="305848">
                  <c:v>4.4912000000000001E-2</c:v>
                </c:pt>
                <c:pt idx="305849">
                  <c:v>4.4912000000000001E-2</c:v>
                </c:pt>
                <c:pt idx="305850">
                  <c:v>4.4911E-2</c:v>
                </c:pt>
                <c:pt idx="305851">
                  <c:v>4.4911E-2</c:v>
                </c:pt>
                <c:pt idx="305852">
                  <c:v>4.4909999999999999E-2</c:v>
                </c:pt>
                <c:pt idx="305853">
                  <c:v>4.4909999999999999E-2</c:v>
                </c:pt>
                <c:pt idx="305854">
                  <c:v>4.4909999999999999E-2</c:v>
                </c:pt>
                <c:pt idx="305855">
                  <c:v>4.4909999999999999E-2</c:v>
                </c:pt>
                <c:pt idx="305856">
                  <c:v>4.4908999999999998E-2</c:v>
                </c:pt>
                <c:pt idx="305857">
                  <c:v>4.4908999999999998E-2</c:v>
                </c:pt>
                <c:pt idx="305858">
                  <c:v>4.4908999999999998E-2</c:v>
                </c:pt>
                <c:pt idx="305859">
                  <c:v>4.4909999999999999E-2</c:v>
                </c:pt>
                <c:pt idx="305860">
                  <c:v>4.4909999999999999E-2</c:v>
                </c:pt>
                <c:pt idx="305861">
                  <c:v>4.4909999999999999E-2</c:v>
                </c:pt>
                <c:pt idx="305862">
                  <c:v>4.4909999999999999E-2</c:v>
                </c:pt>
                <c:pt idx="305863">
                  <c:v>4.4909999999999999E-2</c:v>
                </c:pt>
                <c:pt idx="305864">
                  <c:v>4.4911E-2</c:v>
                </c:pt>
                <c:pt idx="305865">
                  <c:v>4.4911E-2</c:v>
                </c:pt>
                <c:pt idx="305866">
                  <c:v>4.4911E-2</c:v>
                </c:pt>
                <c:pt idx="305867">
                  <c:v>4.4912000000000001E-2</c:v>
                </c:pt>
                <c:pt idx="305868">
                  <c:v>4.4913000000000002E-2</c:v>
                </c:pt>
                <c:pt idx="305869">
                  <c:v>4.4914000000000003E-2</c:v>
                </c:pt>
                <c:pt idx="305870">
                  <c:v>4.4914000000000003E-2</c:v>
                </c:pt>
                <c:pt idx="305871">
                  <c:v>4.4914999999999997E-2</c:v>
                </c:pt>
                <c:pt idx="305872">
                  <c:v>4.4915999999999998E-2</c:v>
                </c:pt>
                <c:pt idx="305873">
                  <c:v>4.4916999999999999E-2</c:v>
                </c:pt>
                <c:pt idx="305874">
                  <c:v>4.4918E-2</c:v>
                </c:pt>
                <c:pt idx="305875">
                  <c:v>4.4919000000000001E-2</c:v>
                </c:pt>
                <c:pt idx="305876">
                  <c:v>4.4920000000000002E-2</c:v>
                </c:pt>
                <c:pt idx="305877">
                  <c:v>4.4921999999999997E-2</c:v>
                </c:pt>
                <c:pt idx="305878">
                  <c:v>4.4922999999999998E-2</c:v>
                </c:pt>
                <c:pt idx="305879">
                  <c:v>4.4923999999999999E-2</c:v>
                </c:pt>
                <c:pt idx="305880">
                  <c:v>4.4926000000000001E-2</c:v>
                </c:pt>
                <c:pt idx="305881">
                  <c:v>4.4927000000000002E-2</c:v>
                </c:pt>
                <c:pt idx="305882">
                  <c:v>4.4928000000000003E-2</c:v>
                </c:pt>
                <c:pt idx="305883">
                  <c:v>4.4929999999999998E-2</c:v>
                </c:pt>
                <c:pt idx="305884">
                  <c:v>4.4930999999999999E-2</c:v>
                </c:pt>
                <c:pt idx="305885">
                  <c:v>4.4933000000000001E-2</c:v>
                </c:pt>
                <c:pt idx="305886">
                  <c:v>4.4934000000000002E-2</c:v>
                </c:pt>
                <c:pt idx="305887">
                  <c:v>4.4935000000000003E-2</c:v>
                </c:pt>
                <c:pt idx="305888">
                  <c:v>4.4936999999999998E-2</c:v>
                </c:pt>
                <c:pt idx="305889">
                  <c:v>4.4937999999999999E-2</c:v>
                </c:pt>
                <c:pt idx="305890">
                  <c:v>4.4940000000000001E-2</c:v>
                </c:pt>
                <c:pt idx="305891">
                  <c:v>4.4941000000000002E-2</c:v>
                </c:pt>
                <c:pt idx="305892">
                  <c:v>4.4942000000000003E-2</c:v>
                </c:pt>
                <c:pt idx="305893">
                  <c:v>4.4943999999999998E-2</c:v>
                </c:pt>
                <c:pt idx="305894">
                  <c:v>4.4944999999999999E-2</c:v>
                </c:pt>
                <c:pt idx="305895">
                  <c:v>4.4947000000000001E-2</c:v>
                </c:pt>
                <c:pt idx="305896">
                  <c:v>4.4948000000000002E-2</c:v>
                </c:pt>
                <c:pt idx="305897">
                  <c:v>4.4949000000000003E-2</c:v>
                </c:pt>
                <c:pt idx="305898">
                  <c:v>4.4949999999999997E-2</c:v>
                </c:pt>
                <c:pt idx="305899">
                  <c:v>4.4950999999999998E-2</c:v>
                </c:pt>
                <c:pt idx="305900">
                  <c:v>4.4951999999999999E-2</c:v>
                </c:pt>
                <c:pt idx="305901">
                  <c:v>4.4953E-2</c:v>
                </c:pt>
                <c:pt idx="305902">
                  <c:v>4.4954000000000001E-2</c:v>
                </c:pt>
                <c:pt idx="305903">
                  <c:v>4.4955000000000002E-2</c:v>
                </c:pt>
                <c:pt idx="305904">
                  <c:v>4.4956000000000003E-2</c:v>
                </c:pt>
                <c:pt idx="305905">
                  <c:v>4.4956000000000003E-2</c:v>
                </c:pt>
                <c:pt idx="305906">
                  <c:v>4.4956999999999997E-2</c:v>
                </c:pt>
                <c:pt idx="305907">
                  <c:v>4.4957999999999998E-2</c:v>
                </c:pt>
                <c:pt idx="305908">
                  <c:v>4.4957999999999998E-2</c:v>
                </c:pt>
                <c:pt idx="305909">
                  <c:v>4.4958999999999999E-2</c:v>
                </c:pt>
                <c:pt idx="305910">
                  <c:v>4.4958999999999999E-2</c:v>
                </c:pt>
                <c:pt idx="305911">
                  <c:v>4.4958999999999999E-2</c:v>
                </c:pt>
                <c:pt idx="305912">
                  <c:v>4.496E-2</c:v>
                </c:pt>
                <c:pt idx="305913">
                  <c:v>4.496E-2</c:v>
                </c:pt>
                <c:pt idx="305914">
                  <c:v>4.496E-2</c:v>
                </c:pt>
                <c:pt idx="305915">
                  <c:v>4.496E-2</c:v>
                </c:pt>
                <c:pt idx="305916">
                  <c:v>4.496E-2</c:v>
                </c:pt>
                <c:pt idx="305917">
                  <c:v>4.496E-2</c:v>
                </c:pt>
                <c:pt idx="305918">
                  <c:v>4.496E-2</c:v>
                </c:pt>
                <c:pt idx="305919">
                  <c:v>4.496E-2</c:v>
                </c:pt>
                <c:pt idx="305920">
                  <c:v>4.496E-2</c:v>
                </c:pt>
                <c:pt idx="305921">
                  <c:v>4.496E-2</c:v>
                </c:pt>
                <c:pt idx="305922">
                  <c:v>4.4958999999999999E-2</c:v>
                </c:pt>
                <c:pt idx="305923">
                  <c:v>4.4958999999999999E-2</c:v>
                </c:pt>
                <c:pt idx="305924">
                  <c:v>4.4957999999999998E-2</c:v>
                </c:pt>
                <c:pt idx="305925">
                  <c:v>4.4957999999999998E-2</c:v>
                </c:pt>
                <c:pt idx="305926">
                  <c:v>4.4957999999999998E-2</c:v>
                </c:pt>
                <c:pt idx="305927">
                  <c:v>4.4956999999999997E-2</c:v>
                </c:pt>
                <c:pt idx="305928">
                  <c:v>4.4956999999999997E-2</c:v>
                </c:pt>
                <c:pt idx="305929">
                  <c:v>4.4956000000000003E-2</c:v>
                </c:pt>
                <c:pt idx="305930">
                  <c:v>4.4956000000000003E-2</c:v>
                </c:pt>
                <c:pt idx="305931">
                  <c:v>4.4955000000000002E-2</c:v>
                </c:pt>
                <c:pt idx="305932">
                  <c:v>4.4955000000000002E-2</c:v>
                </c:pt>
                <c:pt idx="305933">
                  <c:v>4.4954000000000001E-2</c:v>
                </c:pt>
                <c:pt idx="305934">
                  <c:v>4.4954000000000001E-2</c:v>
                </c:pt>
                <c:pt idx="305935">
                  <c:v>4.4953E-2</c:v>
                </c:pt>
                <c:pt idx="305936">
                  <c:v>4.4951999999999999E-2</c:v>
                </c:pt>
                <c:pt idx="305937">
                  <c:v>4.4951999999999999E-2</c:v>
                </c:pt>
                <c:pt idx="305938">
                  <c:v>4.4950999999999998E-2</c:v>
                </c:pt>
                <c:pt idx="305939">
                  <c:v>4.4950999999999998E-2</c:v>
                </c:pt>
                <c:pt idx="305940">
                  <c:v>4.4949999999999997E-2</c:v>
                </c:pt>
                <c:pt idx="305941">
                  <c:v>4.4949999999999997E-2</c:v>
                </c:pt>
                <c:pt idx="305942">
                  <c:v>4.4949000000000003E-2</c:v>
                </c:pt>
                <c:pt idx="305943">
                  <c:v>4.4949000000000003E-2</c:v>
                </c:pt>
                <c:pt idx="305944">
                  <c:v>4.4948000000000002E-2</c:v>
                </c:pt>
                <c:pt idx="305945">
                  <c:v>4.4948000000000002E-2</c:v>
                </c:pt>
                <c:pt idx="305946">
                  <c:v>4.4947000000000001E-2</c:v>
                </c:pt>
                <c:pt idx="305947">
                  <c:v>4.4947000000000001E-2</c:v>
                </c:pt>
                <c:pt idx="305948">
                  <c:v>4.4946E-2</c:v>
                </c:pt>
                <c:pt idx="305949">
                  <c:v>4.4946E-2</c:v>
                </c:pt>
                <c:pt idx="305950">
                  <c:v>4.4944999999999999E-2</c:v>
                </c:pt>
                <c:pt idx="305951">
                  <c:v>4.4944999999999999E-2</c:v>
                </c:pt>
                <c:pt idx="305952">
                  <c:v>4.4943999999999998E-2</c:v>
                </c:pt>
                <c:pt idx="305953">
                  <c:v>4.4943999999999998E-2</c:v>
                </c:pt>
                <c:pt idx="305954">
                  <c:v>4.4943999999999998E-2</c:v>
                </c:pt>
                <c:pt idx="305955">
                  <c:v>4.4942999999999997E-2</c:v>
                </c:pt>
                <c:pt idx="305956">
                  <c:v>4.4942999999999997E-2</c:v>
                </c:pt>
                <c:pt idx="305957">
                  <c:v>4.4942000000000003E-2</c:v>
                </c:pt>
                <c:pt idx="305958">
                  <c:v>4.4942000000000003E-2</c:v>
                </c:pt>
                <c:pt idx="305959">
                  <c:v>4.4941000000000002E-2</c:v>
                </c:pt>
                <c:pt idx="305960">
                  <c:v>4.4941000000000002E-2</c:v>
                </c:pt>
                <c:pt idx="305961">
                  <c:v>4.4941000000000002E-2</c:v>
                </c:pt>
                <c:pt idx="305962">
                  <c:v>4.4940000000000001E-2</c:v>
                </c:pt>
                <c:pt idx="305963">
                  <c:v>4.4940000000000001E-2</c:v>
                </c:pt>
                <c:pt idx="305964">
                  <c:v>4.4940000000000001E-2</c:v>
                </c:pt>
                <c:pt idx="305965">
                  <c:v>4.4940000000000001E-2</c:v>
                </c:pt>
                <c:pt idx="305966">
                  <c:v>4.4939E-2</c:v>
                </c:pt>
                <c:pt idx="305967">
                  <c:v>4.4939E-2</c:v>
                </c:pt>
                <c:pt idx="305968">
                  <c:v>4.4937999999999999E-2</c:v>
                </c:pt>
                <c:pt idx="305969">
                  <c:v>4.4937999999999999E-2</c:v>
                </c:pt>
                <c:pt idx="305970">
                  <c:v>4.4937999999999999E-2</c:v>
                </c:pt>
                <c:pt idx="305971">
                  <c:v>4.4936999999999998E-2</c:v>
                </c:pt>
                <c:pt idx="305972">
                  <c:v>4.4936999999999998E-2</c:v>
                </c:pt>
                <c:pt idx="305973">
                  <c:v>4.4935999999999997E-2</c:v>
                </c:pt>
                <c:pt idx="305974">
                  <c:v>4.4935999999999997E-2</c:v>
                </c:pt>
                <c:pt idx="305975">
                  <c:v>4.4935999999999997E-2</c:v>
                </c:pt>
                <c:pt idx="305976">
                  <c:v>4.4935000000000003E-2</c:v>
                </c:pt>
                <c:pt idx="305977">
                  <c:v>4.4935000000000003E-2</c:v>
                </c:pt>
                <c:pt idx="305978">
                  <c:v>4.4935000000000003E-2</c:v>
                </c:pt>
                <c:pt idx="305979">
                  <c:v>4.4934000000000002E-2</c:v>
                </c:pt>
                <c:pt idx="305980">
                  <c:v>4.4934000000000002E-2</c:v>
                </c:pt>
                <c:pt idx="305981">
                  <c:v>4.4933000000000001E-2</c:v>
                </c:pt>
                <c:pt idx="305982">
                  <c:v>4.4933000000000001E-2</c:v>
                </c:pt>
                <c:pt idx="305983">
                  <c:v>4.4932E-2</c:v>
                </c:pt>
                <c:pt idx="305984">
                  <c:v>4.4930999999999999E-2</c:v>
                </c:pt>
                <c:pt idx="305985">
                  <c:v>4.4930999999999999E-2</c:v>
                </c:pt>
                <c:pt idx="305986">
                  <c:v>4.4929999999999998E-2</c:v>
                </c:pt>
                <c:pt idx="305987">
                  <c:v>4.4929999999999998E-2</c:v>
                </c:pt>
                <c:pt idx="305988">
                  <c:v>4.4928999999999997E-2</c:v>
                </c:pt>
                <c:pt idx="305989">
                  <c:v>4.4928999999999997E-2</c:v>
                </c:pt>
                <c:pt idx="305990">
                  <c:v>4.4928000000000003E-2</c:v>
                </c:pt>
                <c:pt idx="305991">
                  <c:v>4.4927000000000002E-2</c:v>
                </c:pt>
                <c:pt idx="305992">
                  <c:v>4.4927000000000002E-2</c:v>
                </c:pt>
                <c:pt idx="305993">
                  <c:v>4.4926000000000001E-2</c:v>
                </c:pt>
                <c:pt idx="305994">
                  <c:v>4.4925E-2</c:v>
                </c:pt>
                <c:pt idx="305995">
                  <c:v>4.4923999999999999E-2</c:v>
                </c:pt>
                <c:pt idx="305996">
                  <c:v>4.4923999999999999E-2</c:v>
                </c:pt>
                <c:pt idx="305997">
                  <c:v>4.4922999999999998E-2</c:v>
                </c:pt>
                <c:pt idx="305998">
                  <c:v>4.4921999999999997E-2</c:v>
                </c:pt>
                <c:pt idx="305999">
                  <c:v>4.4921000000000003E-2</c:v>
                </c:pt>
                <c:pt idx="306000">
                  <c:v>4.4921000000000003E-2</c:v>
                </c:pt>
                <c:pt idx="306001">
                  <c:v>4.4920000000000002E-2</c:v>
                </c:pt>
                <c:pt idx="306002">
                  <c:v>4.4919000000000001E-2</c:v>
                </c:pt>
                <c:pt idx="306003">
                  <c:v>4.4919000000000001E-2</c:v>
                </c:pt>
                <c:pt idx="306004">
                  <c:v>4.4918E-2</c:v>
                </c:pt>
                <c:pt idx="306005">
                  <c:v>4.4916999999999999E-2</c:v>
                </c:pt>
                <c:pt idx="306006">
                  <c:v>4.4915999999999998E-2</c:v>
                </c:pt>
                <c:pt idx="306007">
                  <c:v>4.4915999999999998E-2</c:v>
                </c:pt>
                <c:pt idx="306008">
                  <c:v>4.4914999999999997E-2</c:v>
                </c:pt>
                <c:pt idx="306009">
                  <c:v>4.4914000000000003E-2</c:v>
                </c:pt>
                <c:pt idx="306010">
                  <c:v>4.4914000000000003E-2</c:v>
                </c:pt>
                <c:pt idx="306011">
                  <c:v>4.4913000000000002E-2</c:v>
                </c:pt>
                <c:pt idx="306012">
                  <c:v>4.4913000000000002E-2</c:v>
                </c:pt>
                <c:pt idx="306013">
                  <c:v>4.4912000000000001E-2</c:v>
                </c:pt>
                <c:pt idx="306014">
                  <c:v>4.4912000000000001E-2</c:v>
                </c:pt>
                <c:pt idx="306015">
                  <c:v>4.4911E-2</c:v>
                </c:pt>
                <c:pt idx="306016">
                  <c:v>4.4911E-2</c:v>
                </c:pt>
                <c:pt idx="306017">
                  <c:v>4.4909999999999999E-2</c:v>
                </c:pt>
                <c:pt idx="306018">
                  <c:v>4.4909999999999999E-2</c:v>
                </c:pt>
                <c:pt idx="306019">
                  <c:v>4.4909999999999999E-2</c:v>
                </c:pt>
                <c:pt idx="306020">
                  <c:v>4.4908999999999998E-2</c:v>
                </c:pt>
                <c:pt idx="306021">
                  <c:v>4.4908999999999998E-2</c:v>
                </c:pt>
                <c:pt idx="306022">
                  <c:v>4.4908999999999998E-2</c:v>
                </c:pt>
                <c:pt idx="306023">
                  <c:v>4.4908999999999998E-2</c:v>
                </c:pt>
                <c:pt idx="306024">
                  <c:v>4.4908999999999998E-2</c:v>
                </c:pt>
                <c:pt idx="306025">
                  <c:v>4.4908999999999998E-2</c:v>
                </c:pt>
                <c:pt idx="306026">
                  <c:v>4.4908999999999998E-2</c:v>
                </c:pt>
                <c:pt idx="306027">
                  <c:v>4.4909999999999999E-2</c:v>
                </c:pt>
                <c:pt idx="306028">
                  <c:v>4.4909999999999999E-2</c:v>
                </c:pt>
                <c:pt idx="306029">
                  <c:v>4.4909999999999999E-2</c:v>
                </c:pt>
                <c:pt idx="306030">
                  <c:v>4.4909999999999999E-2</c:v>
                </c:pt>
                <c:pt idx="306031">
                  <c:v>4.4911E-2</c:v>
                </c:pt>
                <c:pt idx="306032">
                  <c:v>4.4911E-2</c:v>
                </c:pt>
                <c:pt idx="306033">
                  <c:v>4.4912000000000001E-2</c:v>
                </c:pt>
                <c:pt idx="306034">
                  <c:v>4.4912000000000001E-2</c:v>
                </c:pt>
                <c:pt idx="306035">
                  <c:v>4.4913000000000002E-2</c:v>
                </c:pt>
                <c:pt idx="306036">
                  <c:v>4.4914000000000003E-2</c:v>
                </c:pt>
                <c:pt idx="306037">
                  <c:v>4.4914999999999997E-2</c:v>
                </c:pt>
                <c:pt idx="306038">
                  <c:v>4.4914999999999997E-2</c:v>
                </c:pt>
                <c:pt idx="306039">
                  <c:v>4.4915999999999998E-2</c:v>
                </c:pt>
                <c:pt idx="306040">
                  <c:v>4.4916999999999999E-2</c:v>
                </c:pt>
                <c:pt idx="306041">
                  <c:v>4.4918E-2</c:v>
                </c:pt>
                <c:pt idx="306042">
                  <c:v>4.4919000000000001E-2</c:v>
                </c:pt>
                <c:pt idx="306043">
                  <c:v>4.4920000000000002E-2</c:v>
                </c:pt>
                <c:pt idx="306044">
                  <c:v>4.4921999999999997E-2</c:v>
                </c:pt>
                <c:pt idx="306045">
                  <c:v>4.4922999999999998E-2</c:v>
                </c:pt>
                <c:pt idx="306046">
                  <c:v>4.4923999999999999E-2</c:v>
                </c:pt>
                <c:pt idx="306047">
                  <c:v>4.4926000000000001E-2</c:v>
                </c:pt>
                <c:pt idx="306048">
                  <c:v>4.4927000000000002E-2</c:v>
                </c:pt>
                <c:pt idx="306049">
                  <c:v>4.4928999999999997E-2</c:v>
                </c:pt>
                <c:pt idx="306050">
                  <c:v>4.4929999999999998E-2</c:v>
                </c:pt>
                <c:pt idx="306051">
                  <c:v>4.4932E-2</c:v>
                </c:pt>
                <c:pt idx="306052">
                  <c:v>4.4933000000000001E-2</c:v>
                </c:pt>
                <c:pt idx="306053">
                  <c:v>4.4935000000000003E-2</c:v>
                </c:pt>
                <c:pt idx="306054">
                  <c:v>4.4935999999999997E-2</c:v>
                </c:pt>
                <c:pt idx="306055">
                  <c:v>4.4937999999999999E-2</c:v>
                </c:pt>
                <c:pt idx="306056">
                  <c:v>4.4940000000000001E-2</c:v>
                </c:pt>
                <c:pt idx="306057">
                  <c:v>4.4941000000000002E-2</c:v>
                </c:pt>
                <c:pt idx="306058">
                  <c:v>4.4942999999999997E-2</c:v>
                </c:pt>
                <c:pt idx="306059">
                  <c:v>4.4944999999999999E-2</c:v>
                </c:pt>
                <c:pt idx="306060">
                  <c:v>4.4947000000000001E-2</c:v>
                </c:pt>
                <c:pt idx="306061">
                  <c:v>4.4948000000000002E-2</c:v>
                </c:pt>
                <c:pt idx="306062">
                  <c:v>4.4949999999999997E-2</c:v>
                </c:pt>
                <c:pt idx="306063">
                  <c:v>4.4951999999999999E-2</c:v>
                </c:pt>
                <c:pt idx="306064">
                  <c:v>4.4953E-2</c:v>
                </c:pt>
                <c:pt idx="306065">
                  <c:v>4.4955000000000002E-2</c:v>
                </c:pt>
                <c:pt idx="306066">
                  <c:v>4.4956000000000003E-2</c:v>
                </c:pt>
                <c:pt idx="306067">
                  <c:v>4.4957999999999998E-2</c:v>
                </c:pt>
                <c:pt idx="306068">
                  <c:v>4.4958999999999999E-2</c:v>
                </c:pt>
                <c:pt idx="306069">
                  <c:v>4.4961000000000001E-2</c:v>
                </c:pt>
                <c:pt idx="306070">
                  <c:v>4.4962000000000002E-2</c:v>
                </c:pt>
                <c:pt idx="306071">
                  <c:v>4.4963999999999997E-2</c:v>
                </c:pt>
                <c:pt idx="306072">
                  <c:v>4.4964999999999998E-2</c:v>
                </c:pt>
                <c:pt idx="306073">
                  <c:v>4.4965999999999999E-2</c:v>
                </c:pt>
                <c:pt idx="306074">
                  <c:v>4.4967E-2</c:v>
                </c:pt>
                <c:pt idx="306075">
                  <c:v>4.4968000000000001E-2</c:v>
                </c:pt>
                <c:pt idx="306076">
                  <c:v>4.4969000000000002E-2</c:v>
                </c:pt>
                <c:pt idx="306077">
                  <c:v>4.4970000000000003E-2</c:v>
                </c:pt>
                <c:pt idx="306078">
                  <c:v>4.4970999999999997E-2</c:v>
                </c:pt>
                <c:pt idx="306079">
                  <c:v>4.4970999999999997E-2</c:v>
                </c:pt>
                <c:pt idx="306080">
                  <c:v>4.4971999999999998E-2</c:v>
                </c:pt>
                <c:pt idx="306081">
                  <c:v>4.4972999999999999E-2</c:v>
                </c:pt>
                <c:pt idx="306082">
                  <c:v>4.4972999999999999E-2</c:v>
                </c:pt>
                <c:pt idx="306083">
                  <c:v>4.4974E-2</c:v>
                </c:pt>
                <c:pt idx="306084">
                  <c:v>4.4974E-2</c:v>
                </c:pt>
                <c:pt idx="306085">
                  <c:v>4.4974E-2</c:v>
                </c:pt>
                <c:pt idx="306086">
                  <c:v>4.4974E-2</c:v>
                </c:pt>
                <c:pt idx="306087">
                  <c:v>4.4974E-2</c:v>
                </c:pt>
                <c:pt idx="306088">
                  <c:v>4.4974E-2</c:v>
                </c:pt>
                <c:pt idx="306089">
                  <c:v>4.4974E-2</c:v>
                </c:pt>
                <c:pt idx="306090">
                  <c:v>4.4972999999999999E-2</c:v>
                </c:pt>
                <c:pt idx="306091">
                  <c:v>4.4972999999999999E-2</c:v>
                </c:pt>
                <c:pt idx="306092">
                  <c:v>4.4972999999999999E-2</c:v>
                </c:pt>
                <c:pt idx="306093">
                  <c:v>4.4971999999999998E-2</c:v>
                </c:pt>
                <c:pt idx="306094">
                  <c:v>4.4971999999999998E-2</c:v>
                </c:pt>
                <c:pt idx="306095">
                  <c:v>4.4970999999999997E-2</c:v>
                </c:pt>
                <c:pt idx="306096">
                  <c:v>4.4970999999999997E-2</c:v>
                </c:pt>
                <c:pt idx="306097">
                  <c:v>4.4970000000000003E-2</c:v>
                </c:pt>
                <c:pt idx="306098">
                  <c:v>4.4969000000000002E-2</c:v>
                </c:pt>
                <c:pt idx="306099">
                  <c:v>4.4968000000000001E-2</c:v>
                </c:pt>
                <c:pt idx="306100">
                  <c:v>4.4967E-2</c:v>
                </c:pt>
                <c:pt idx="306101">
                  <c:v>4.4965999999999999E-2</c:v>
                </c:pt>
                <c:pt idx="306102">
                  <c:v>4.4964999999999998E-2</c:v>
                </c:pt>
                <c:pt idx="306103">
                  <c:v>4.4963999999999997E-2</c:v>
                </c:pt>
                <c:pt idx="306104">
                  <c:v>4.4962000000000002E-2</c:v>
                </c:pt>
                <c:pt idx="306105">
                  <c:v>4.4961000000000001E-2</c:v>
                </c:pt>
                <c:pt idx="306106">
                  <c:v>4.496E-2</c:v>
                </c:pt>
                <c:pt idx="306107">
                  <c:v>4.4958999999999999E-2</c:v>
                </c:pt>
                <c:pt idx="306108">
                  <c:v>4.4957999999999998E-2</c:v>
                </c:pt>
                <c:pt idx="306109">
                  <c:v>4.4956000000000003E-2</c:v>
                </c:pt>
                <c:pt idx="306110">
                  <c:v>4.4955000000000002E-2</c:v>
                </c:pt>
                <c:pt idx="306111">
                  <c:v>4.4953E-2</c:v>
                </c:pt>
                <c:pt idx="306112">
                  <c:v>4.4951999999999999E-2</c:v>
                </c:pt>
                <c:pt idx="306113">
                  <c:v>4.4950999999999998E-2</c:v>
                </c:pt>
                <c:pt idx="306114">
                  <c:v>4.4949000000000003E-2</c:v>
                </c:pt>
                <c:pt idx="306115">
                  <c:v>4.4948000000000002E-2</c:v>
                </c:pt>
                <c:pt idx="306116">
                  <c:v>4.4947000000000001E-2</c:v>
                </c:pt>
                <c:pt idx="306117">
                  <c:v>4.4946E-2</c:v>
                </c:pt>
                <c:pt idx="306118">
                  <c:v>4.4943999999999998E-2</c:v>
                </c:pt>
                <c:pt idx="306119">
                  <c:v>4.4942999999999997E-2</c:v>
                </c:pt>
                <c:pt idx="306120">
                  <c:v>4.4942000000000003E-2</c:v>
                </c:pt>
                <c:pt idx="306121">
                  <c:v>4.4940000000000001E-2</c:v>
                </c:pt>
                <c:pt idx="306122">
                  <c:v>4.4939E-2</c:v>
                </c:pt>
                <c:pt idx="306123">
                  <c:v>4.4937999999999999E-2</c:v>
                </c:pt>
                <c:pt idx="306124">
                  <c:v>4.4936999999999998E-2</c:v>
                </c:pt>
                <c:pt idx="306125">
                  <c:v>4.4935999999999997E-2</c:v>
                </c:pt>
                <c:pt idx="306126">
                  <c:v>4.4935000000000003E-2</c:v>
                </c:pt>
                <c:pt idx="306127">
                  <c:v>4.4934000000000002E-2</c:v>
                </c:pt>
                <c:pt idx="306128">
                  <c:v>4.4933000000000001E-2</c:v>
                </c:pt>
                <c:pt idx="306129">
                  <c:v>4.4932E-2</c:v>
                </c:pt>
                <c:pt idx="306130">
                  <c:v>4.4930999999999999E-2</c:v>
                </c:pt>
                <c:pt idx="306131">
                  <c:v>4.4929999999999998E-2</c:v>
                </c:pt>
                <c:pt idx="306132">
                  <c:v>4.4929999999999998E-2</c:v>
                </c:pt>
                <c:pt idx="306133">
                  <c:v>4.4928999999999997E-2</c:v>
                </c:pt>
                <c:pt idx="306134">
                  <c:v>4.4928000000000003E-2</c:v>
                </c:pt>
                <c:pt idx="306135">
                  <c:v>4.4927000000000002E-2</c:v>
                </c:pt>
                <c:pt idx="306136">
                  <c:v>4.4927000000000002E-2</c:v>
                </c:pt>
                <c:pt idx="306137">
                  <c:v>4.4926000000000001E-2</c:v>
                </c:pt>
                <c:pt idx="306138">
                  <c:v>4.4926000000000001E-2</c:v>
                </c:pt>
                <c:pt idx="306139">
                  <c:v>4.4925E-2</c:v>
                </c:pt>
                <c:pt idx="306140">
                  <c:v>4.4925E-2</c:v>
                </c:pt>
                <c:pt idx="306141">
                  <c:v>4.4925E-2</c:v>
                </c:pt>
                <c:pt idx="306142">
                  <c:v>4.4925E-2</c:v>
                </c:pt>
                <c:pt idx="306143">
                  <c:v>4.4925E-2</c:v>
                </c:pt>
                <c:pt idx="306144">
                  <c:v>4.4923999999999999E-2</c:v>
                </c:pt>
                <c:pt idx="306145">
                  <c:v>4.4923999999999999E-2</c:v>
                </c:pt>
                <c:pt idx="306146">
                  <c:v>4.4923999999999999E-2</c:v>
                </c:pt>
                <c:pt idx="306147">
                  <c:v>4.4923999999999999E-2</c:v>
                </c:pt>
                <c:pt idx="306148">
                  <c:v>4.4923999999999999E-2</c:v>
                </c:pt>
                <c:pt idx="306149">
                  <c:v>4.4923999999999999E-2</c:v>
                </c:pt>
                <c:pt idx="306150">
                  <c:v>4.4925E-2</c:v>
                </c:pt>
                <c:pt idx="306151">
                  <c:v>4.4925E-2</c:v>
                </c:pt>
                <c:pt idx="306152">
                  <c:v>4.4925E-2</c:v>
                </c:pt>
                <c:pt idx="306153">
                  <c:v>4.4926000000000001E-2</c:v>
                </c:pt>
                <c:pt idx="306154">
                  <c:v>4.4926000000000001E-2</c:v>
                </c:pt>
                <c:pt idx="306155">
                  <c:v>4.4927000000000002E-2</c:v>
                </c:pt>
                <c:pt idx="306156">
                  <c:v>4.4927000000000002E-2</c:v>
                </c:pt>
                <c:pt idx="306157">
                  <c:v>4.4928000000000003E-2</c:v>
                </c:pt>
                <c:pt idx="306158">
                  <c:v>4.4928000000000003E-2</c:v>
                </c:pt>
                <c:pt idx="306159">
                  <c:v>4.4928999999999997E-2</c:v>
                </c:pt>
                <c:pt idx="306160">
                  <c:v>4.4928999999999997E-2</c:v>
                </c:pt>
                <c:pt idx="306161">
                  <c:v>4.4929999999999998E-2</c:v>
                </c:pt>
                <c:pt idx="306162">
                  <c:v>4.4930999999999999E-2</c:v>
                </c:pt>
                <c:pt idx="306163">
                  <c:v>4.4930999999999999E-2</c:v>
                </c:pt>
                <c:pt idx="306164">
                  <c:v>4.4932E-2</c:v>
                </c:pt>
                <c:pt idx="306165">
                  <c:v>4.4933000000000001E-2</c:v>
                </c:pt>
                <c:pt idx="306166">
                  <c:v>4.4934000000000002E-2</c:v>
                </c:pt>
                <c:pt idx="306167">
                  <c:v>4.4934000000000002E-2</c:v>
                </c:pt>
                <c:pt idx="306168">
                  <c:v>4.4935000000000003E-2</c:v>
                </c:pt>
                <c:pt idx="306169">
                  <c:v>4.4935999999999997E-2</c:v>
                </c:pt>
                <c:pt idx="306170">
                  <c:v>4.4935999999999997E-2</c:v>
                </c:pt>
                <c:pt idx="306171">
                  <c:v>4.4936999999999998E-2</c:v>
                </c:pt>
                <c:pt idx="306172">
                  <c:v>4.4937999999999999E-2</c:v>
                </c:pt>
                <c:pt idx="306173">
                  <c:v>4.4939E-2</c:v>
                </c:pt>
                <c:pt idx="306174">
                  <c:v>4.4940000000000001E-2</c:v>
                </c:pt>
                <c:pt idx="306175">
                  <c:v>4.4941000000000002E-2</c:v>
                </c:pt>
                <c:pt idx="306176">
                  <c:v>4.4942000000000003E-2</c:v>
                </c:pt>
                <c:pt idx="306177">
                  <c:v>4.4942999999999997E-2</c:v>
                </c:pt>
                <c:pt idx="306178">
                  <c:v>4.4943999999999998E-2</c:v>
                </c:pt>
                <c:pt idx="306179">
                  <c:v>4.4943999999999998E-2</c:v>
                </c:pt>
                <c:pt idx="306180">
                  <c:v>4.4944999999999999E-2</c:v>
                </c:pt>
                <c:pt idx="306181">
                  <c:v>4.4946E-2</c:v>
                </c:pt>
                <c:pt idx="306182">
                  <c:v>4.4947000000000001E-2</c:v>
                </c:pt>
                <c:pt idx="306183">
                  <c:v>4.4948000000000002E-2</c:v>
                </c:pt>
                <c:pt idx="306184">
                  <c:v>4.4949000000000003E-2</c:v>
                </c:pt>
                <c:pt idx="306185">
                  <c:v>4.4949999999999997E-2</c:v>
                </c:pt>
                <c:pt idx="306186">
                  <c:v>4.4950999999999998E-2</c:v>
                </c:pt>
                <c:pt idx="306187">
                  <c:v>4.4951999999999999E-2</c:v>
                </c:pt>
                <c:pt idx="306188">
                  <c:v>4.4953E-2</c:v>
                </c:pt>
                <c:pt idx="306189">
                  <c:v>4.4955000000000002E-2</c:v>
                </c:pt>
                <c:pt idx="306190">
                  <c:v>4.4956000000000003E-2</c:v>
                </c:pt>
                <c:pt idx="306191">
                  <c:v>4.4956999999999997E-2</c:v>
                </c:pt>
                <c:pt idx="306192">
                  <c:v>4.4957999999999998E-2</c:v>
                </c:pt>
                <c:pt idx="306193">
                  <c:v>4.4958999999999999E-2</c:v>
                </c:pt>
                <c:pt idx="306194">
                  <c:v>4.496E-2</c:v>
                </c:pt>
                <c:pt idx="306195">
                  <c:v>4.4961000000000001E-2</c:v>
                </c:pt>
                <c:pt idx="306196">
                  <c:v>4.4963000000000003E-2</c:v>
                </c:pt>
                <c:pt idx="306197">
                  <c:v>4.4963999999999997E-2</c:v>
                </c:pt>
                <c:pt idx="306198">
                  <c:v>4.4965999999999999E-2</c:v>
                </c:pt>
                <c:pt idx="306199">
                  <c:v>4.4967E-2</c:v>
                </c:pt>
                <c:pt idx="306200">
                  <c:v>4.4969000000000002E-2</c:v>
                </c:pt>
                <c:pt idx="306201">
                  <c:v>4.4970000000000003E-2</c:v>
                </c:pt>
                <c:pt idx="306202">
                  <c:v>4.4971999999999998E-2</c:v>
                </c:pt>
                <c:pt idx="306203">
                  <c:v>4.4972999999999999E-2</c:v>
                </c:pt>
                <c:pt idx="306204">
                  <c:v>4.4975000000000001E-2</c:v>
                </c:pt>
                <c:pt idx="306205">
                  <c:v>4.4976000000000002E-2</c:v>
                </c:pt>
                <c:pt idx="306206">
                  <c:v>4.4977999999999997E-2</c:v>
                </c:pt>
                <c:pt idx="306207">
                  <c:v>4.4979999999999999E-2</c:v>
                </c:pt>
                <c:pt idx="306208">
                  <c:v>4.4981E-2</c:v>
                </c:pt>
                <c:pt idx="306209">
                  <c:v>4.4983000000000002E-2</c:v>
                </c:pt>
                <c:pt idx="306210">
                  <c:v>4.4984999999999997E-2</c:v>
                </c:pt>
                <c:pt idx="306211">
                  <c:v>4.4986999999999999E-2</c:v>
                </c:pt>
                <c:pt idx="306212">
                  <c:v>4.4989000000000001E-2</c:v>
                </c:pt>
                <c:pt idx="306213">
                  <c:v>4.4991000000000003E-2</c:v>
                </c:pt>
                <c:pt idx="306214">
                  <c:v>4.4991999999999997E-2</c:v>
                </c:pt>
                <c:pt idx="306215">
                  <c:v>4.4993999999999999E-2</c:v>
                </c:pt>
                <c:pt idx="306216">
                  <c:v>4.4996000000000001E-2</c:v>
                </c:pt>
                <c:pt idx="306217">
                  <c:v>4.4998000000000003E-2</c:v>
                </c:pt>
                <c:pt idx="306218">
                  <c:v>4.4998999999999997E-2</c:v>
                </c:pt>
                <c:pt idx="306219">
                  <c:v>4.5000999999999999E-2</c:v>
                </c:pt>
                <c:pt idx="306220">
                  <c:v>4.5003000000000001E-2</c:v>
                </c:pt>
                <c:pt idx="306221">
                  <c:v>4.5005000000000003E-2</c:v>
                </c:pt>
                <c:pt idx="306222">
                  <c:v>4.5006999999999998E-2</c:v>
                </c:pt>
                <c:pt idx="306223">
                  <c:v>4.5007999999999999E-2</c:v>
                </c:pt>
                <c:pt idx="306224">
                  <c:v>4.5010000000000001E-2</c:v>
                </c:pt>
                <c:pt idx="306225">
                  <c:v>4.5012000000000003E-2</c:v>
                </c:pt>
                <c:pt idx="306226">
                  <c:v>4.5012999999999997E-2</c:v>
                </c:pt>
                <c:pt idx="306227">
                  <c:v>4.5014999999999999E-2</c:v>
                </c:pt>
                <c:pt idx="306228">
                  <c:v>4.5016E-2</c:v>
                </c:pt>
                <c:pt idx="306229">
                  <c:v>4.5018000000000002E-2</c:v>
                </c:pt>
                <c:pt idx="306230">
                  <c:v>4.5019000000000003E-2</c:v>
                </c:pt>
                <c:pt idx="306231">
                  <c:v>4.5019999999999998E-2</c:v>
                </c:pt>
                <c:pt idx="306232">
                  <c:v>4.5022E-2</c:v>
                </c:pt>
                <c:pt idx="306233">
                  <c:v>4.5023000000000001E-2</c:v>
                </c:pt>
                <c:pt idx="306234">
                  <c:v>4.5024000000000002E-2</c:v>
                </c:pt>
                <c:pt idx="306235">
                  <c:v>4.5025000000000003E-2</c:v>
                </c:pt>
                <c:pt idx="306236">
                  <c:v>4.5025999999999997E-2</c:v>
                </c:pt>
                <c:pt idx="306237">
                  <c:v>4.5026999999999998E-2</c:v>
                </c:pt>
                <c:pt idx="306238">
                  <c:v>4.5027999999999999E-2</c:v>
                </c:pt>
                <c:pt idx="306239">
                  <c:v>4.5029E-2</c:v>
                </c:pt>
                <c:pt idx="306240">
                  <c:v>4.5030000000000001E-2</c:v>
                </c:pt>
                <c:pt idx="306241">
                  <c:v>4.5030000000000001E-2</c:v>
                </c:pt>
                <c:pt idx="306242">
                  <c:v>4.5031000000000002E-2</c:v>
                </c:pt>
                <c:pt idx="306243">
                  <c:v>4.5032000000000003E-2</c:v>
                </c:pt>
                <c:pt idx="306244">
                  <c:v>4.5032000000000003E-2</c:v>
                </c:pt>
                <c:pt idx="306245">
                  <c:v>4.5032999999999997E-2</c:v>
                </c:pt>
                <c:pt idx="306246">
                  <c:v>4.5032999999999997E-2</c:v>
                </c:pt>
                <c:pt idx="306247">
                  <c:v>4.5032999999999997E-2</c:v>
                </c:pt>
                <c:pt idx="306248">
                  <c:v>4.5033999999999998E-2</c:v>
                </c:pt>
                <c:pt idx="306249">
                  <c:v>4.5033999999999998E-2</c:v>
                </c:pt>
                <c:pt idx="306250">
                  <c:v>4.5033999999999998E-2</c:v>
                </c:pt>
                <c:pt idx="306251">
                  <c:v>4.5033999999999998E-2</c:v>
                </c:pt>
                <c:pt idx="306252">
                  <c:v>4.5032999999999997E-2</c:v>
                </c:pt>
                <c:pt idx="306253">
                  <c:v>4.5032999999999997E-2</c:v>
                </c:pt>
                <c:pt idx="306254">
                  <c:v>4.5032999999999997E-2</c:v>
                </c:pt>
                <c:pt idx="306255">
                  <c:v>4.5032999999999997E-2</c:v>
                </c:pt>
                <c:pt idx="306256">
                  <c:v>4.5032999999999997E-2</c:v>
                </c:pt>
                <c:pt idx="306257">
                  <c:v>4.5032000000000003E-2</c:v>
                </c:pt>
                <c:pt idx="306258">
                  <c:v>4.5032000000000003E-2</c:v>
                </c:pt>
                <c:pt idx="306259">
                  <c:v>4.5032000000000003E-2</c:v>
                </c:pt>
                <c:pt idx="306260">
                  <c:v>4.5031000000000002E-2</c:v>
                </c:pt>
                <c:pt idx="306261">
                  <c:v>4.5031000000000002E-2</c:v>
                </c:pt>
                <c:pt idx="306262">
                  <c:v>4.5030000000000001E-2</c:v>
                </c:pt>
                <c:pt idx="306263">
                  <c:v>4.5030000000000001E-2</c:v>
                </c:pt>
                <c:pt idx="306264">
                  <c:v>4.5029E-2</c:v>
                </c:pt>
                <c:pt idx="306265">
                  <c:v>4.5027999999999999E-2</c:v>
                </c:pt>
                <c:pt idx="306266">
                  <c:v>4.5027999999999999E-2</c:v>
                </c:pt>
                <c:pt idx="306267">
                  <c:v>4.5026999999999998E-2</c:v>
                </c:pt>
                <c:pt idx="306268">
                  <c:v>4.5026999999999998E-2</c:v>
                </c:pt>
                <c:pt idx="306269">
                  <c:v>4.5025999999999997E-2</c:v>
                </c:pt>
                <c:pt idx="306270">
                  <c:v>4.5025000000000003E-2</c:v>
                </c:pt>
                <c:pt idx="306271">
                  <c:v>4.5025000000000003E-2</c:v>
                </c:pt>
                <c:pt idx="306272">
                  <c:v>4.5024000000000002E-2</c:v>
                </c:pt>
                <c:pt idx="306273">
                  <c:v>4.5024000000000002E-2</c:v>
                </c:pt>
                <c:pt idx="306274">
                  <c:v>4.5023000000000001E-2</c:v>
                </c:pt>
                <c:pt idx="306275">
                  <c:v>4.5022E-2</c:v>
                </c:pt>
                <c:pt idx="306276">
                  <c:v>4.5020999999999999E-2</c:v>
                </c:pt>
                <c:pt idx="306277">
                  <c:v>4.5020999999999999E-2</c:v>
                </c:pt>
                <c:pt idx="306278">
                  <c:v>4.5019999999999998E-2</c:v>
                </c:pt>
                <c:pt idx="306279">
                  <c:v>4.5019000000000003E-2</c:v>
                </c:pt>
                <c:pt idx="306280">
                  <c:v>4.5019000000000003E-2</c:v>
                </c:pt>
                <c:pt idx="306281">
                  <c:v>4.5018000000000002E-2</c:v>
                </c:pt>
                <c:pt idx="306282">
                  <c:v>4.5018000000000002E-2</c:v>
                </c:pt>
                <c:pt idx="306283">
                  <c:v>4.5017000000000001E-2</c:v>
                </c:pt>
                <c:pt idx="306284">
                  <c:v>4.5016E-2</c:v>
                </c:pt>
                <c:pt idx="306285">
                  <c:v>4.5016E-2</c:v>
                </c:pt>
                <c:pt idx="306286">
                  <c:v>4.5014999999999999E-2</c:v>
                </c:pt>
                <c:pt idx="306287">
                  <c:v>4.5013999999999998E-2</c:v>
                </c:pt>
                <c:pt idx="306288">
                  <c:v>4.5013999999999998E-2</c:v>
                </c:pt>
                <c:pt idx="306289">
                  <c:v>4.5012999999999997E-2</c:v>
                </c:pt>
                <c:pt idx="306290">
                  <c:v>4.5012999999999997E-2</c:v>
                </c:pt>
                <c:pt idx="306291">
                  <c:v>4.5012000000000003E-2</c:v>
                </c:pt>
                <c:pt idx="306292">
                  <c:v>4.5012000000000003E-2</c:v>
                </c:pt>
                <c:pt idx="306293">
                  <c:v>4.5011000000000002E-2</c:v>
                </c:pt>
                <c:pt idx="306294">
                  <c:v>4.5011000000000002E-2</c:v>
                </c:pt>
                <c:pt idx="306295">
                  <c:v>4.5010000000000001E-2</c:v>
                </c:pt>
                <c:pt idx="306296">
                  <c:v>4.5010000000000001E-2</c:v>
                </c:pt>
                <c:pt idx="306297">
                  <c:v>4.5009E-2</c:v>
                </c:pt>
                <c:pt idx="306298">
                  <c:v>4.5009E-2</c:v>
                </c:pt>
                <c:pt idx="306299">
                  <c:v>4.5007999999999999E-2</c:v>
                </c:pt>
                <c:pt idx="306300">
                  <c:v>4.5006999999999998E-2</c:v>
                </c:pt>
                <c:pt idx="306301">
                  <c:v>4.5006999999999998E-2</c:v>
                </c:pt>
                <c:pt idx="306302">
                  <c:v>4.5005999999999997E-2</c:v>
                </c:pt>
                <c:pt idx="306303">
                  <c:v>4.5005999999999997E-2</c:v>
                </c:pt>
                <c:pt idx="306304">
                  <c:v>4.5005000000000003E-2</c:v>
                </c:pt>
                <c:pt idx="306305">
                  <c:v>4.5005000000000003E-2</c:v>
                </c:pt>
                <c:pt idx="306306">
                  <c:v>4.5005000000000003E-2</c:v>
                </c:pt>
                <c:pt idx="306307">
                  <c:v>4.5004000000000002E-2</c:v>
                </c:pt>
                <c:pt idx="306308">
                  <c:v>4.5004000000000002E-2</c:v>
                </c:pt>
                <c:pt idx="306309">
                  <c:v>4.5003000000000001E-2</c:v>
                </c:pt>
                <c:pt idx="306310">
                  <c:v>4.5003000000000001E-2</c:v>
                </c:pt>
                <c:pt idx="306311">
                  <c:v>4.5002E-2</c:v>
                </c:pt>
                <c:pt idx="306312">
                  <c:v>4.5002E-2</c:v>
                </c:pt>
                <c:pt idx="306313">
                  <c:v>4.5002E-2</c:v>
                </c:pt>
                <c:pt idx="306314">
                  <c:v>4.5000999999999999E-2</c:v>
                </c:pt>
                <c:pt idx="306315">
                  <c:v>4.5000999999999999E-2</c:v>
                </c:pt>
                <c:pt idx="306316">
                  <c:v>4.5000999999999999E-2</c:v>
                </c:pt>
                <c:pt idx="306317">
                  <c:v>4.5000999999999999E-2</c:v>
                </c:pt>
                <c:pt idx="306318">
                  <c:v>4.4999999999999998E-2</c:v>
                </c:pt>
                <c:pt idx="306319">
                  <c:v>4.4999999999999998E-2</c:v>
                </c:pt>
                <c:pt idx="306320">
                  <c:v>4.4999999999999998E-2</c:v>
                </c:pt>
                <c:pt idx="306321">
                  <c:v>4.4999999999999998E-2</c:v>
                </c:pt>
                <c:pt idx="306322">
                  <c:v>4.4999999999999998E-2</c:v>
                </c:pt>
                <c:pt idx="306323">
                  <c:v>4.4998999999999997E-2</c:v>
                </c:pt>
                <c:pt idx="306324">
                  <c:v>4.4998999999999997E-2</c:v>
                </c:pt>
                <c:pt idx="306325">
                  <c:v>4.4998999999999997E-2</c:v>
                </c:pt>
                <c:pt idx="306326">
                  <c:v>4.4998999999999997E-2</c:v>
                </c:pt>
                <c:pt idx="306327">
                  <c:v>4.4998999999999997E-2</c:v>
                </c:pt>
                <c:pt idx="306328">
                  <c:v>4.4998999999999997E-2</c:v>
                </c:pt>
                <c:pt idx="306329">
                  <c:v>4.4998999999999997E-2</c:v>
                </c:pt>
                <c:pt idx="306330">
                  <c:v>4.4998999999999997E-2</c:v>
                </c:pt>
                <c:pt idx="306331">
                  <c:v>4.4998999999999997E-2</c:v>
                </c:pt>
                <c:pt idx="306332">
                  <c:v>4.4998999999999997E-2</c:v>
                </c:pt>
                <c:pt idx="306333">
                  <c:v>4.4999999999999998E-2</c:v>
                </c:pt>
                <c:pt idx="306334">
                  <c:v>4.4999999999999998E-2</c:v>
                </c:pt>
                <c:pt idx="306335">
                  <c:v>4.4999999999999998E-2</c:v>
                </c:pt>
                <c:pt idx="306336">
                  <c:v>4.4999999999999998E-2</c:v>
                </c:pt>
                <c:pt idx="306337">
                  <c:v>4.4999999999999998E-2</c:v>
                </c:pt>
                <c:pt idx="306338">
                  <c:v>4.5000999999999999E-2</c:v>
                </c:pt>
                <c:pt idx="306339">
                  <c:v>4.5000999999999999E-2</c:v>
                </c:pt>
                <c:pt idx="306340">
                  <c:v>4.5000999999999999E-2</c:v>
                </c:pt>
                <c:pt idx="306341">
                  <c:v>4.5002E-2</c:v>
                </c:pt>
                <c:pt idx="306342">
                  <c:v>4.5002E-2</c:v>
                </c:pt>
                <c:pt idx="306343">
                  <c:v>4.5003000000000001E-2</c:v>
                </c:pt>
                <c:pt idx="306344">
                  <c:v>4.5003000000000001E-2</c:v>
                </c:pt>
                <c:pt idx="306345">
                  <c:v>4.5003000000000001E-2</c:v>
                </c:pt>
                <c:pt idx="306346">
                  <c:v>4.5004000000000002E-2</c:v>
                </c:pt>
                <c:pt idx="306347">
                  <c:v>4.5004000000000002E-2</c:v>
                </c:pt>
                <c:pt idx="306348">
                  <c:v>4.5005000000000003E-2</c:v>
                </c:pt>
                <c:pt idx="306349">
                  <c:v>4.5005000000000003E-2</c:v>
                </c:pt>
                <c:pt idx="306350">
                  <c:v>4.5005999999999997E-2</c:v>
                </c:pt>
                <c:pt idx="306351">
                  <c:v>4.5006999999999998E-2</c:v>
                </c:pt>
                <c:pt idx="306352">
                  <c:v>4.5006999999999998E-2</c:v>
                </c:pt>
                <c:pt idx="306353">
                  <c:v>4.5007999999999999E-2</c:v>
                </c:pt>
                <c:pt idx="306354">
                  <c:v>4.5009E-2</c:v>
                </c:pt>
                <c:pt idx="306355">
                  <c:v>4.5010000000000001E-2</c:v>
                </c:pt>
                <c:pt idx="306356">
                  <c:v>4.5010000000000001E-2</c:v>
                </c:pt>
                <c:pt idx="306357">
                  <c:v>4.5011000000000002E-2</c:v>
                </c:pt>
                <c:pt idx="306358">
                  <c:v>4.5012000000000003E-2</c:v>
                </c:pt>
                <c:pt idx="306359">
                  <c:v>4.5012999999999997E-2</c:v>
                </c:pt>
                <c:pt idx="306360">
                  <c:v>4.5012999999999997E-2</c:v>
                </c:pt>
                <c:pt idx="306361">
                  <c:v>4.5013999999999998E-2</c:v>
                </c:pt>
                <c:pt idx="306362">
                  <c:v>4.5014999999999999E-2</c:v>
                </c:pt>
                <c:pt idx="306363">
                  <c:v>4.5016E-2</c:v>
                </c:pt>
                <c:pt idx="306364">
                  <c:v>4.5018000000000002E-2</c:v>
                </c:pt>
                <c:pt idx="306365">
                  <c:v>4.5019000000000003E-2</c:v>
                </c:pt>
                <c:pt idx="306366">
                  <c:v>4.5019999999999998E-2</c:v>
                </c:pt>
                <c:pt idx="306367">
                  <c:v>4.5020999999999999E-2</c:v>
                </c:pt>
                <c:pt idx="306368">
                  <c:v>4.5022E-2</c:v>
                </c:pt>
                <c:pt idx="306369">
                  <c:v>4.5023000000000001E-2</c:v>
                </c:pt>
                <c:pt idx="306370">
                  <c:v>4.5024000000000002E-2</c:v>
                </c:pt>
                <c:pt idx="306371">
                  <c:v>4.5025000000000003E-2</c:v>
                </c:pt>
                <c:pt idx="306372">
                  <c:v>4.5026999999999998E-2</c:v>
                </c:pt>
                <c:pt idx="306373">
                  <c:v>4.5027999999999999E-2</c:v>
                </c:pt>
                <c:pt idx="306374">
                  <c:v>4.5029E-2</c:v>
                </c:pt>
                <c:pt idx="306375">
                  <c:v>4.5031000000000002E-2</c:v>
                </c:pt>
                <c:pt idx="306376">
                  <c:v>4.5032000000000003E-2</c:v>
                </c:pt>
                <c:pt idx="306377">
                  <c:v>4.5033999999999998E-2</c:v>
                </c:pt>
                <c:pt idx="306378">
                  <c:v>4.5034999999999999E-2</c:v>
                </c:pt>
                <c:pt idx="306379">
                  <c:v>4.5037000000000001E-2</c:v>
                </c:pt>
                <c:pt idx="306380">
                  <c:v>4.5038000000000002E-2</c:v>
                </c:pt>
                <c:pt idx="306381">
                  <c:v>4.5039999999999997E-2</c:v>
                </c:pt>
                <c:pt idx="306382">
                  <c:v>4.5040999999999998E-2</c:v>
                </c:pt>
                <c:pt idx="306383">
                  <c:v>4.5043E-2</c:v>
                </c:pt>
                <c:pt idx="306384">
                  <c:v>4.5045000000000002E-2</c:v>
                </c:pt>
                <c:pt idx="306385">
                  <c:v>4.5046000000000003E-2</c:v>
                </c:pt>
                <c:pt idx="306386">
                  <c:v>4.5047999999999998E-2</c:v>
                </c:pt>
                <c:pt idx="306387">
                  <c:v>4.505E-2</c:v>
                </c:pt>
                <c:pt idx="306388">
                  <c:v>4.5052000000000002E-2</c:v>
                </c:pt>
                <c:pt idx="306389">
                  <c:v>4.5053999999999997E-2</c:v>
                </c:pt>
                <c:pt idx="306390">
                  <c:v>4.5054999999999998E-2</c:v>
                </c:pt>
                <c:pt idx="306391">
                  <c:v>4.5057E-2</c:v>
                </c:pt>
                <c:pt idx="306392">
                  <c:v>4.5059000000000002E-2</c:v>
                </c:pt>
                <c:pt idx="306393">
                  <c:v>4.5060999999999997E-2</c:v>
                </c:pt>
                <c:pt idx="306394">
                  <c:v>4.5061999999999998E-2</c:v>
                </c:pt>
                <c:pt idx="306395">
                  <c:v>4.5064E-2</c:v>
                </c:pt>
                <c:pt idx="306396">
                  <c:v>4.5066000000000002E-2</c:v>
                </c:pt>
                <c:pt idx="306397">
                  <c:v>4.5067000000000003E-2</c:v>
                </c:pt>
                <c:pt idx="306398">
                  <c:v>4.5068999999999998E-2</c:v>
                </c:pt>
                <c:pt idx="306399">
                  <c:v>4.5071E-2</c:v>
                </c:pt>
                <c:pt idx="306400">
                  <c:v>4.5072000000000001E-2</c:v>
                </c:pt>
                <c:pt idx="306401">
                  <c:v>4.5074000000000003E-2</c:v>
                </c:pt>
                <c:pt idx="306402">
                  <c:v>4.5074999999999997E-2</c:v>
                </c:pt>
                <c:pt idx="306403">
                  <c:v>4.5076999999999999E-2</c:v>
                </c:pt>
                <c:pt idx="306404">
                  <c:v>4.5078E-2</c:v>
                </c:pt>
                <c:pt idx="306405">
                  <c:v>4.5079000000000001E-2</c:v>
                </c:pt>
                <c:pt idx="306406">
                  <c:v>4.5080000000000002E-2</c:v>
                </c:pt>
                <c:pt idx="306407">
                  <c:v>4.5081999999999997E-2</c:v>
                </c:pt>
                <c:pt idx="306408">
                  <c:v>4.5082999999999998E-2</c:v>
                </c:pt>
                <c:pt idx="306409">
                  <c:v>4.5083999999999999E-2</c:v>
                </c:pt>
                <c:pt idx="306410">
                  <c:v>4.5085E-2</c:v>
                </c:pt>
                <c:pt idx="306411">
                  <c:v>4.5086000000000001E-2</c:v>
                </c:pt>
                <c:pt idx="306412">
                  <c:v>4.5087000000000002E-2</c:v>
                </c:pt>
                <c:pt idx="306413">
                  <c:v>4.5088000000000003E-2</c:v>
                </c:pt>
                <c:pt idx="306414">
                  <c:v>4.5088999999999997E-2</c:v>
                </c:pt>
                <c:pt idx="306415">
                  <c:v>4.5088999999999997E-2</c:v>
                </c:pt>
                <c:pt idx="306416">
                  <c:v>4.5089999999999998E-2</c:v>
                </c:pt>
                <c:pt idx="306417">
                  <c:v>4.5089999999999998E-2</c:v>
                </c:pt>
                <c:pt idx="306418">
                  <c:v>4.5090999999999999E-2</c:v>
                </c:pt>
                <c:pt idx="306419">
                  <c:v>4.5090999999999999E-2</c:v>
                </c:pt>
                <c:pt idx="306420">
                  <c:v>4.5090999999999999E-2</c:v>
                </c:pt>
                <c:pt idx="306421">
                  <c:v>4.5092E-2</c:v>
                </c:pt>
                <c:pt idx="306422">
                  <c:v>4.5092E-2</c:v>
                </c:pt>
                <c:pt idx="306423">
                  <c:v>4.5092E-2</c:v>
                </c:pt>
                <c:pt idx="306424">
                  <c:v>4.5092E-2</c:v>
                </c:pt>
                <c:pt idx="306425">
                  <c:v>4.5092E-2</c:v>
                </c:pt>
                <c:pt idx="306426">
                  <c:v>4.5092E-2</c:v>
                </c:pt>
                <c:pt idx="306427">
                  <c:v>4.5092E-2</c:v>
                </c:pt>
                <c:pt idx="306428">
                  <c:v>4.5090999999999999E-2</c:v>
                </c:pt>
                <c:pt idx="306429">
                  <c:v>4.5090999999999999E-2</c:v>
                </c:pt>
                <c:pt idx="306430">
                  <c:v>4.5090999999999999E-2</c:v>
                </c:pt>
                <c:pt idx="306431">
                  <c:v>4.5089999999999998E-2</c:v>
                </c:pt>
                <c:pt idx="306432">
                  <c:v>4.5089999999999998E-2</c:v>
                </c:pt>
                <c:pt idx="306433">
                  <c:v>4.5089999999999998E-2</c:v>
                </c:pt>
                <c:pt idx="306434">
                  <c:v>4.5088999999999997E-2</c:v>
                </c:pt>
                <c:pt idx="306435">
                  <c:v>4.5088999999999997E-2</c:v>
                </c:pt>
                <c:pt idx="306436">
                  <c:v>4.5088999999999997E-2</c:v>
                </c:pt>
                <c:pt idx="306437">
                  <c:v>4.5088000000000003E-2</c:v>
                </c:pt>
                <c:pt idx="306438">
                  <c:v>4.5087000000000002E-2</c:v>
                </c:pt>
                <c:pt idx="306439">
                  <c:v>4.5087000000000002E-2</c:v>
                </c:pt>
                <c:pt idx="306440">
                  <c:v>4.5086000000000001E-2</c:v>
                </c:pt>
                <c:pt idx="306441">
                  <c:v>4.5086000000000001E-2</c:v>
                </c:pt>
                <c:pt idx="306442">
                  <c:v>4.5085E-2</c:v>
                </c:pt>
                <c:pt idx="306443">
                  <c:v>4.5083999999999999E-2</c:v>
                </c:pt>
                <c:pt idx="306444">
                  <c:v>4.5083999999999999E-2</c:v>
                </c:pt>
                <c:pt idx="306445">
                  <c:v>4.5082999999999998E-2</c:v>
                </c:pt>
                <c:pt idx="306446">
                  <c:v>4.5082999999999998E-2</c:v>
                </c:pt>
                <c:pt idx="306447">
                  <c:v>4.5081999999999997E-2</c:v>
                </c:pt>
                <c:pt idx="306448">
                  <c:v>4.5081999999999997E-2</c:v>
                </c:pt>
                <c:pt idx="306449">
                  <c:v>4.5081000000000003E-2</c:v>
                </c:pt>
                <c:pt idx="306450">
                  <c:v>4.5080000000000002E-2</c:v>
                </c:pt>
                <c:pt idx="306451">
                  <c:v>4.5080000000000002E-2</c:v>
                </c:pt>
                <c:pt idx="306452">
                  <c:v>4.5079000000000001E-2</c:v>
                </c:pt>
                <c:pt idx="306453">
                  <c:v>4.5078E-2</c:v>
                </c:pt>
                <c:pt idx="306454">
                  <c:v>4.5078E-2</c:v>
                </c:pt>
                <c:pt idx="306455">
                  <c:v>4.5076999999999999E-2</c:v>
                </c:pt>
                <c:pt idx="306456">
                  <c:v>4.5076999999999999E-2</c:v>
                </c:pt>
                <c:pt idx="306457">
                  <c:v>4.5075999999999998E-2</c:v>
                </c:pt>
                <c:pt idx="306458">
                  <c:v>4.5075999999999998E-2</c:v>
                </c:pt>
                <c:pt idx="306459">
                  <c:v>4.5074999999999997E-2</c:v>
                </c:pt>
                <c:pt idx="306460">
                  <c:v>4.5074999999999997E-2</c:v>
                </c:pt>
                <c:pt idx="306461">
                  <c:v>4.5074000000000003E-2</c:v>
                </c:pt>
                <c:pt idx="306462">
                  <c:v>4.5074000000000003E-2</c:v>
                </c:pt>
                <c:pt idx="306463">
                  <c:v>4.5073000000000002E-2</c:v>
                </c:pt>
                <c:pt idx="306464">
                  <c:v>4.5073000000000002E-2</c:v>
                </c:pt>
                <c:pt idx="306465">
                  <c:v>4.5072000000000001E-2</c:v>
                </c:pt>
                <c:pt idx="306466">
                  <c:v>4.5072000000000001E-2</c:v>
                </c:pt>
                <c:pt idx="306467">
                  <c:v>4.5072000000000001E-2</c:v>
                </c:pt>
                <c:pt idx="306468">
                  <c:v>4.5071E-2</c:v>
                </c:pt>
                <c:pt idx="306469">
                  <c:v>4.5071E-2</c:v>
                </c:pt>
                <c:pt idx="306470">
                  <c:v>4.5071E-2</c:v>
                </c:pt>
                <c:pt idx="306471">
                  <c:v>4.5071E-2</c:v>
                </c:pt>
                <c:pt idx="306472">
                  <c:v>4.5071E-2</c:v>
                </c:pt>
                <c:pt idx="306473">
                  <c:v>4.5071E-2</c:v>
                </c:pt>
                <c:pt idx="306474">
                  <c:v>4.5069999999999999E-2</c:v>
                </c:pt>
                <c:pt idx="306475">
                  <c:v>4.5069999999999999E-2</c:v>
                </c:pt>
                <c:pt idx="306476">
                  <c:v>4.5069999999999999E-2</c:v>
                </c:pt>
                <c:pt idx="306477">
                  <c:v>4.5069999999999999E-2</c:v>
                </c:pt>
                <c:pt idx="306478">
                  <c:v>4.5069999999999999E-2</c:v>
                </c:pt>
                <c:pt idx="306479">
                  <c:v>4.5069999999999999E-2</c:v>
                </c:pt>
                <c:pt idx="306480">
                  <c:v>4.5069999999999999E-2</c:v>
                </c:pt>
                <c:pt idx="306481">
                  <c:v>4.5069999999999999E-2</c:v>
                </c:pt>
                <c:pt idx="306482">
                  <c:v>4.5069999999999999E-2</c:v>
                </c:pt>
                <c:pt idx="306483">
                  <c:v>4.5071E-2</c:v>
                </c:pt>
                <c:pt idx="306484">
                  <c:v>4.5071E-2</c:v>
                </c:pt>
                <c:pt idx="306485">
                  <c:v>4.5071E-2</c:v>
                </c:pt>
                <c:pt idx="306486">
                  <c:v>4.5071E-2</c:v>
                </c:pt>
                <c:pt idx="306487">
                  <c:v>4.5071E-2</c:v>
                </c:pt>
                <c:pt idx="306488">
                  <c:v>4.5071E-2</c:v>
                </c:pt>
                <c:pt idx="306489">
                  <c:v>4.5071E-2</c:v>
                </c:pt>
                <c:pt idx="306490">
                  <c:v>4.5072000000000001E-2</c:v>
                </c:pt>
                <c:pt idx="306491">
                  <c:v>4.5072000000000001E-2</c:v>
                </c:pt>
                <c:pt idx="306492">
                  <c:v>4.5072000000000001E-2</c:v>
                </c:pt>
                <c:pt idx="306493">
                  <c:v>4.5073000000000002E-2</c:v>
                </c:pt>
                <c:pt idx="306494">
                  <c:v>4.5073000000000002E-2</c:v>
                </c:pt>
                <c:pt idx="306495">
                  <c:v>4.5073000000000002E-2</c:v>
                </c:pt>
                <c:pt idx="306496">
                  <c:v>4.5073000000000002E-2</c:v>
                </c:pt>
                <c:pt idx="306497">
                  <c:v>4.5073000000000002E-2</c:v>
                </c:pt>
                <c:pt idx="306498">
                  <c:v>4.5073000000000002E-2</c:v>
                </c:pt>
                <c:pt idx="306499">
                  <c:v>4.5073000000000002E-2</c:v>
                </c:pt>
                <c:pt idx="306500">
                  <c:v>4.5073000000000002E-2</c:v>
                </c:pt>
                <c:pt idx="306501">
                  <c:v>4.5074000000000003E-2</c:v>
                </c:pt>
                <c:pt idx="306502">
                  <c:v>4.5074000000000003E-2</c:v>
                </c:pt>
                <c:pt idx="306503">
                  <c:v>4.5074000000000003E-2</c:v>
                </c:pt>
                <c:pt idx="306504">
                  <c:v>4.5074000000000003E-2</c:v>
                </c:pt>
                <c:pt idx="306505">
                  <c:v>4.5074000000000003E-2</c:v>
                </c:pt>
                <c:pt idx="306506">
                  <c:v>4.5073000000000002E-2</c:v>
                </c:pt>
                <c:pt idx="306507">
                  <c:v>4.5073000000000002E-2</c:v>
                </c:pt>
                <c:pt idx="306508">
                  <c:v>4.5073000000000002E-2</c:v>
                </c:pt>
                <c:pt idx="306509">
                  <c:v>4.5072000000000001E-2</c:v>
                </c:pt>
                <c:pt idx="306510">
                  <c:v>4.5072000000000001E-2</c:v>
                </c:pt>
                <c:pt idx="306511">
                  <c:v>4.5071E-2</c:v>
                </c:pt>
                <c:pt idx="306512">
                  <c:v>4.5071E-2</c:v>
                </c:pt>
                <c:pt idx="306513">
                  <c:v>4.5069999999999999E-2</c:v>
                </c:pt>
                <c:pt idx="306514">
                  <c:v>4.5068999999999998E-2</c:v>
                </c:pt>
                <c:pt idx="306515">
                  <c:v>4.5068999999999998E-2</c:v>
                </c:pt>
                <c:pt idx="306516">
                  <c:v>4.5067999999999997E-2</c:v>
                </c:pt>
                <c:pt idx="306517">
                  <c:v>4.5067000000000003E-2</c:v>
                </c:pt>
                <c:pt idx="306518">
                  <c:v>4.5066000000000002E-2</c:v>
                </c:pt>
                <c:pt idx="306519">
                  <c:v>4.5065000000000001E-2</c:v>
                </c:pt>
                <c:pt idx="306520">
                  <c:v>4.5064E-2</c:v>
                </c:pt>
                <c:pt idx="306521">
                  <c:v>4.5061999999999998E-2</c:v>
                </c:pt>
                <c:pt idx="306522">
                  <c:v>4.5060999999999997E-2</c:v>
                </c:pt>
                <c:pt idx="306523">
                  <c:v>4.5060000000000003E-2</c:v>
                </c:pt>
                <c:pt idx="306524">
                  <c:v>4.5058000000000001E-2</c:v>
                </c:pt>
                <c:pt idx="306525">
                  <c:v>4.5057E-2</c:v>
                </c:pt>
                <c:pt idx="306526">
                  <c:v>4.5054999999999998E-2</c:v>
                </c:pt>
                <c:pt idx="306527">
                  <c:v>4.5053999999999997E-2</c:v>
                </c:pt>
                <c:pt idx="306528">
                  <c:v>4.5052000000000002E-2</c:v>
                </c:pt>
                <c:pt idx="306529">
                  <c:v>4.505E-2</c:v>
                </c:pt>
                <c:pt idx="306530">
                  <c:v>4.5048999999999999E-2</c:v>
                </c:pt>
                <c:pt idx="306531">
                  <c:v>4.5046999999999997E-2</c:v>
                </c:pt>
                <c:pt idx="306532">
                  <c:v>4.5045000000000002E-2</c:v>
                </c:pt>
                <c:pt idx="306533">
                  <c:v>4.5043E-2</c:v>
                </c:pt>
                <c:pt idx="306534">
                  <c:v>4.5041999999999999E-2</c:v>
                </c:pt>
                <c:pt idx="306535">
                  <c:v>4.5039999999999997E-2</c:v>
                </c:pt>
                <c:pt idx="306536">
                  <c:v>4.5038000000000002E-2</c:v>
                </c:pt>
                <c:pt idx="306537">
                  <c:v>4.5036E-2</c:v>
                </c:pt>
                <c:pt idx="306538">
                  <c:v>4.5034999999999999E-2</c:v>
                </c:pt>
                <c:pt idx="306539">
                  <c:v>4.5032999999999997E-2</c:v>
                </c:pt>
                <c:pt idx="306540">
                  <c:v>4.5031000000000002E-2</c:v>
                </c:pt>
                <c:pt idx="306541">
                  <c:v>4.5030000000000001E-2</c:v>
                </c:pt>
                <c:pt idx="306542">
                  <c:v>4.5027999999999999E-2</c:v>
                </c:pt>
                <c:pt idx="306543">
                  <c:v>4.5026999999999998E-2</c:v>
                </c:pt>
                <c:pt idx="306544">
                  <c:v>4.5025000000000003E-2</c:v>
                </c:pt>
                <c:pt idx="306545">
                  <c:v>4.5023000000000001E-2</c:v>
                </c:pt>
                <c:pt idx="306546">
                  <c:v>4.5022E-2</c:v>
                </c:pt>
                <c:pt idx="306547">
                  <c:v>4.5020999999999999E-2</c:v>
                </c:pt>
                <c:pt idx="306548">
                  <c:v>4.5019000000000003E-2</c:v>
                </c:pt>
                <c:pt idx="306549">
                  <c:v>4.5018000000000002E-2</c:v>
                </c:pt>
                <c:pt idx="306550">
                  <c:v>4.5017000000000001E-2</c:v>
                </c:pt>
                <c:pt idx="306551">
                  <c:v>4.5016E-2</c:v>
                </c:pt>
                <c:pt idx="306552">
                  <c:v>4.5016E-2</c:v>
                </c:pt>
                <c:pt idx="306553">
                  <c:v>4.5014999999999999E-2</c:v>
                </c:pt>
                <c:pt idx="306554">
                  <c:v>4.5013999999999998E-2</c:v>
                </c:pt>
                <c:pt idx="306555">
                  <c:v>4.5013999999999998E-2</c:v>
                </c:pt>
                <c:pt idx="306556">
                  <c:v>4.5012999999999997E-2</c:v>
                </c:pt>
                <c:pt idx="306557">
                  <c:v>4.5012000000000003E-2</c:v>
                </c:pt>
                <c:pt idx="306558">
                  <c:v>4.5012000000000003E-2</c:v>
                </c:pt>
                <c:pt idx="306559">
                  <c:v>4.5012000000000003E-2</c:v>
                </c:pt>
                <c:pt idx="306560">
                  <c:v>4.5012000000000003E-2</c:v>
                </c:pt>
                <c:pt idx="306561">
                  <c:v>4.5012000000000003E-2</c:v>
                </c:pt>
                <c:pt idx="306562">
                  <c:v>4.5012000000000003E-2</c:v>
                </c:pt>
                <c:pt idx="306563">
                  <c:v>4.5012000000000003E-2</c:v>
                </c:pt>
                <c:pt idx="306564">
                  <c:v>4.5012999999999997E-2</c:v>
                </c:pt>
                <c:pt idx="306565">
                  <c:v>4.5012999999999997E-2</c:v>
                </c:pt>
                <c:pt idx="306566">
                  <c:v>4.5012999999999997E-2</c:v>
                </c:pt>
                <c:pt idx="306567">
                  <c:v>4.5013999999999998E-2</c:v>
                </c:pt>
                <c:pt idx="306568">
                  <c:v>4.5014999999999999E-2</c:v>
                </c:pt>
                <c:pt idx="306569">
                  <c:v>4.5014999999999999E-2</c:v>
                </c:pt>
                <c:pt idx="306570">
                  <c:v>4.5016E-2</c:v>
                </c:pt>
                <c:pt idx="306571">
                  <c:v>4.5017000000000001E-2</c:v>
                </c:pt>
                <c:pt idx="306572">
                  <c:v>4.5018000000000002E-2</c:v>
                </c:pt>
                <c:pt idx="306573">
                  <c:v>4.5019000000000003E-2</c:v>
                </c:pt>
                <c:pt idx="306574">
                  <c:v>4.5019999999999998E-2</c:v>
                </c:pt>
                <c:pt idx="306575">
                  <c:v>4.5022E-2</c:v>
                </c:pt>
                <c:pt idx="306576">
                  <c:v>4.5023000000000001E-2</c:v>
                </c:pt>
                <c:pt idx="306577">
                  <c:v>4.5024000000000002E-2</c:v>
                </c:pt>
                <c:pt idx="306578">
                  <c:v>4.5025999999999997E-2</c:v>
                </c:pt>
                <c:pt idx="306579">
                  <c:v>4.5026999999999998E-2</c:v>
                </c:pt>
                <c:pt idx="306580">
                  <c:v>4.5029E-2</c:v>
                </c:pt>
                <c:pt idx="306581">
                  <c:v>4.5030000000000001E-2</c:v>
                </c:pt>
                <c:pt idx="306582">
                  <c:v>4.5031000000000002E-2</c:v>
                </c:pt>
                <c:pt idx="306583">
                  <c:v>4.5032999999999997E-2</c:v>
                </c:pt>
                <c:pt idx="306584">
                  <c:v>4.5033999999999998E-2</c:v>
                </c:pt>
                <c:pt idx="306585">
                  <c:v>4.5036E-2</c:v>
                </c:pt>
                <c:pt idx="306586">
                  <c:v>4.5038000000000002E-2</c:v>
                </c:pt>
                <c:pt idx="306587">
                  <c:v>4.5039000000000003E-2</c:v>
                </c:pt>
                <c:pt idx="306588">
                  <c:v>4.5040999999999998E-2</c:v>
                </c:pt>
                <c:pt idx="306589">
                  <c:v>4.5041999999999999E-2</c:v>
                </c:pt>
                <c:pt idx="306590">
                  <c:v>4.5044000000000001E-2</c:v>
                </c:pt>
                <c:pt idx="306591">
                  <c:v>4.5045000000000002E-2</c:v>
                </c:pt>
                <c:pt idx="306592">
                  <c:v>4.5046999999999997E-2</c:v>
                </c:pt>
                <c:pt idx="306593">
                  <c:v>4.5047999999999998E-2</c:v>
                </c:pt>
                <c:pt idx="306594">
                  <c:v>4.5048999999999999E-2</c:v>
                </c:pt>
                <c:pt idx="306595">
                  <c:v>4.505E-2</c:v>
                </c:pt>
                <c:pt idx="306596">
                  <c:v>4.5052000000000002E-2</c:v>
                </c:pt>
                <c:pt idx="306597">
                  <c:v>4.5053000000000003E-2</c:v>
                </c:pt>
                <c:pt idx="306598">
                  <c:v>4.5053999999999997E-2</c:v>
                </c:pt>
                <c:pt idx="306599">
                  <c:v>4.5054999999999998E-2</c:v>
                </c:pt>
                <c:pt idx="306600">
                  <c:v>4.5055999999999999E-2</c:v>
                </c:pt>
                <c:pt idx="306601">
                  <c:v>4.5057E-2</c:v>
                </c:pt>
                <c:pt idx="306602">
                  <c:v>4.5058000000000001E-2</c:v>
                </c:pt>
                <c:pt idx="306603">
                  <c:v>4.5059000000000002E-2</c:v>
                </c:pt>
                <c:pt idx="306604">
                  <c:v>4.5060000000000003E-2</c:v>
                </c:pt>
                <c:pt idx="306605">
                  <c:v>4.5060000000000003E-2</c:v>
                </c:pt>
                <c:pt idx="306606">
                  <c:v>4.5060999999999997E-2</c:v>
                </c:pt>
                <c:pt idx="306607">
                  <c:v>4.5061999999999998E-2</c:v>
                </c:pt>
                <c:pt idx="306608">
                  <c:v>4.5061999999999998E-2</c:v>
                </c:pt>
                <c:pt idx="306609">
                  <c:v>4.5061999999999998E-2</c:v>
                </c:pt>
                <c:pt idx="306610">
                  <c:v>4.5062999999999999E-2</c:v>
                </c:pt>
                <c:pt idx="306611">
                  <c:v>4.5062999999999999E-2</c:v>
                </c:pt>
                <c:pt idx="306612">
                  <c:v>4.5062999999999999E-2</c:v>
                </c:pt>
                <c:pt idx="306613">
                  <c:v>4.5064E-2</c:v>
                </c:pt>
                <c:pt idx="306614">
                  <c:v>4.5064E-2</c:v>
                </c:pt>
                <c:pt idx="306615">
                  <c:v>4.5064E-2</c:v>
                </c:pt>
                <c:pt idx="306616">
                  <c:v>4.5062999999999999E-2</c:v>
                </c:pt>
                <c:pt idx="306617">
                  <c:v>4.5062999999999999E-2</c:v>
                </c:pt>
                <c:pt idx="306618">
                  <c:v>4.5062999999999999E-2</c:v>
                </c:pt>
                <c:pt idx="306619">
                  <c:v>4.5062999999999999E-2</c:v>
                </c:pt>
                <c:pt idx="306620">
                  <c:v>4.5062999999999999E-2</c:v>
                </c:pt>
                <c:pt idx="306621">
                  <c:v>4.5061999999999998E-2</c:v>
                </c:pt>
                <c:pt idx="306622">
                  <c:v>4.5061999999999998E-2</c:v>
                </c:pt>
                <c:pt idx="306623">
                  <c:v>4.5061999999999998E-2</c:v>
                </c:pt>
                <c:pt idx="306624">
                  <c:v>4.5061999999999998E-2</c:v>
                </c:pt>
                <c:pt idx="306625">
                  <c:v>4.5060999999999997E-2</c:v>
                </c:pt>
                <c:pt idx="306626">
                  <c:v>4.5060999999999997E-2</c:v>
                </c:pt>
                <c:pt idx="306627">
                  <c:v>4.5060999999999997E-2</c:v>
                </c:pt>
                <c:pt idx="306628">
                  <c:v>4.5060000000000003E-2</c:v>
                </c:pt>
                <c:pt idx="306629">
                  <c:v>4.5060000000000003E-2</c:v>
                </c:pt>
                <c:pt idx="306630">
                  <c:v>4.5059000000000002E-2</c:v>
                </c:pt>
                <c:pt idx="306631">
                  <c:v>4.5059000000000002E-2</c:v>
                </c:pt>
                <c:pt idx="306632">
                  <c:v>4.5059000000000002E-2</c:v>
                </c:pt>
                <c:pt idx="306633">
                  <c:v>4.5059000000000002E-2</c:v>
                </c:pt>
                <c:pt idx="306634">
                  <c:v>4.5058000000000001E-2</c:v>
                </c:pt>
                <c:pt idx="306635">
                  <c:v>4.5058000000000001E-2</c:v>
                </c:pt>
                <c:pt idx="306636">
                  <c:v>4.5058000000000001E-2</c:v>
                </c:pt>
                <c:pt idx="306637">
                  <c:v>4.5058000000000001E-2</c:v>
                </c:pt>
                <c:pt idx="306638">
                  <c:v>4.5058000000000001E-2</c:v>
                </c:pt>
                <c:pt idx="306639">
                  <c:v>4.5058000000000001E-2</c:v>
                </c:pt>
                <c:pt idx="306640">
                  <c:v>4.5058000000000001E-2</c:v>
                </c:pt>
                <c:pt idx="306641">
                  <c:v>4.5058000000000001E-2</c:v>
                </c:pt>
                <c:pt idx="306642">
                  <c:v>4.5058000000000001E-2</c:v>
                </c:pt>
                <c:pt idx="306643">
                  <c:v>4.5058000000000001E-2</c:v>
                </c:pt>
                <c:pt idx="306644">
                  <c:v>4.5058000000000001E-2</c:v>
                </c:pt>
                <c:pt idx="306645">
                  <c:v>4.5059000000000002E-2</c:v>
                </c:pt>
                <c:pt idx="306646">
                  <c:v>4.5059000000000002E-2</c:v>
                </c:pt>
                <c:pt idx="306647">
                  <c:v>4.5060000000000003E-2</c:v>
                </c:pt>
                <c:pt idx="306648">
                  <c:v>4.5060000000000003E-2</c:v>
                </c:pt>
                <c:pt idx="306649">
                  <c:v>4.5060999999999997E-2</c:v>
                </c:pt>
                <c:pt idx="306650">
                  <c:v>4.5060999999999997E-2</c:v>
                </c:pt>
                <c:pt idx="306651">
                  <c:v>4.5061999999999998E-2</c:v>
                </c:pt>
                <c:pt idx="306652">
                  <c:v>4.5062999999999999E-2</c:v>
                </c:pt>
                <c:pt idx="306653">
                  <c:v>4.5062999999999999E-2</c:v>
                </c:pt>
                <c:pt idx="306654">
                  <c:v>4.5064E-2</c:v>
                </c:pt>
                <c:pt idx="306655">
                  <c:v>4.5065000000000001E-2</c:v>
                </c:pt>
                <c:pt idx="306656">
                  <c:v>4.5066000000000002E-2</c:v>
                </c:pt>
                <c:pt idx="306657">
                  <c:v>4.5067000000000003E-2</c:v>
                </c:pt>
                <c:pt idx="306658">
                  <c:v>4.5067999999999997E-2</c:v>
                </c:pt>
                <c:pt idx="306659">
                  <c:v>4.5068999999999998E-2</c:v>
                </c:pt>
                <c:pt idx="306660">
                  <c:v>4.5069999999999999E-2</c:v>
                </c:pt>
                <c:pt idx="306661">
                  <c:v>4.5071E-2</c:v>
                </c:pt>
                <c:pt idx="306662">
                  <c:v>4.5072000000000001E-2</c:v>
                </c:pt>
                <c:pt idx="306663">
                  <c:v>4.5074000000000003E-2</c:v>
                </c:pt>
                <c:pt idx="306664">
                  <c:v>4.5074999999999997E-2</c:v>
                </c:pt>
                <c:pt idx="306665">
                  <c:v>4.5075999999999998E-2</c:v>
                </c:pt>
                <c:pt idx="306666">
                  <c:v>4.5076999999999999E-2</c:v>
                </c:pt>
                <c:pt idx="306667">
                  <c:v>4.5078E-2</c:v>
                </c:pt>
                <c:pt idx="306668">
                  <c:v>4.5080000000000002E-2</c:v>
                </c:pt>
                <c:pt idx="306669">
                  <c:v>4.5081000000000003E-2</c:v>
                </c:pt>
                <c:pt idx="306670">
                  <c:v>4.5081999999999997E-2</c:v>
                </c:pt>
                <c:pt idx="306671">
                  <c:v>4.5083999999999999E-2</c:v>
                </c:pt>
                <c:pt idx="306672">
                  <c:v>4.5085E-2</c:v>
                </c:pt>
                <c:pt idx="306673">
                  <c:v>4.5086000000000001E-2</c:v>
                </c:pt>
                <c:pt idx="306674">
                  <c:v>4.5088000000000003E-2</c:v>
                </c:pt>
                <c:pt idx="306675">
                  <c:v>4.5088999999999997E-2</c:v>
                </c:pt>
                <c:pt idx="306676">
                  <c:v>4.5089999999999998E-2</c:v>
                </c:pt>
                <c:pt idx="306677">
                  <c:v>4.5090999999999999E-2</c:v>
                </c:pt>
                <c:pt idx="306678">
                  <c:v>4.5093000000000001E-2</c:v>
                </c:pt>
                <c:pt idx="306679">
                  <c:v>4.5094000000000002E-2</c:v>
                </c:pt>
                <c:pt idx="306680">
                  <c:v>4.5095000000000003E-2</c:v>
                </c:pt>
                <c:pt idx="306681">
                  <c:v>4.5095999999999997E-2</c:v>
                </c:pt>
                <c:pt idx="306682">
                  <c:v>4.5097999999999999E-2</c:v>
                </c:pt>
                <c:pt idx="306683">
                  <c:v>4.5099E-2</c:v>
                </c:pt>
                <c:pt idx="306684">
                  <c:v>4.5100000000000001E-2</c:v>
                </c:pt>
                <c:pt idx="306685">
                  <c:v>4.5101000000000002E-2</c:v>
                </c:pt>
                <c:pt idx="306686">
                  <c:v>4.5102000000000003E-2</c:v>
                </c:pt>
                <c:pt idx="306687">
                  <c:v>4.5102999999999997E-2</c:v>
                </c:pt>
                <c:pt idx="306688">
                  <c:v>4.5103999999999998E-2</c:v>
                </c:pt>
                <c:pt idx="306689">
                  <c:v>4.5103999999999998E-2</c:v>
                </c:pt>
                <c:pt idx="306690">
                  <c:v>4.5104999999999999E-2</c:v>
                </c:pt>
                <c:pt idx="306691">
                  <c:v>4.5106E-2</c:v>
                </c:pt>
                <c:pt idx="306692">
                  <c:v>4.5107000000000001E-2</c:v>
                </c:pt>
                <c:pt idx="306693">
                  <c:v>4.5108000000000002E-2</c:v>
                </c:pt>
                <c:pt idx="306694">
                  <c:v>4.5109000000000003E-2</c:v>
                </c:pt>
                <c:pt idx="306695">
                  <c:v>4.5109000000000003E-2</c:v>
                </c:pt>
                <c:pt idx="306696">
                  <c:v>4.5109999999999997E-2</c:v>
                </c:pt>
                <c:pt idx="306697">
                  <c:v>4.5109999999999997E-2</c:v>
                </c:pt>
                <c:pt idx="306698">
                  <c:v>4.5110999999999998E-2</c:v>
                </c:pt>
                <c:pt idx="306699">
                  <c:v>4.5110999999999998E-2</c:v>
                </c:pt>
                <c:pt idx="306700">
                  <c:v>4.5110999999999998E-2</c:v>
                </c:pt>
                <c:pt idx="306701">
                  <c:v>4.5111999999999999E-2</c:v>
                </c:pt>
                <c:pt idx="306702">
                  <c:v>4.5111999999999999E-2</c:v>
                </c:pt>
                <c:pt idx="306703">
                  <c:v>4.5111999999999999E-2</c:v>
                </c:pt>
                <c:pt idx="306704">
                  <c:v>4.5111999999999999E-2</c:v>
                </c:pt>
                <c:pt idx="306705">
                  <c:v>4.5113E-2</c:v>
                </c:pt>
                <c:pt idx="306706">
                  <c:v>4.5113E-2</c:v>
                </c:pt>
                <c:pt idx="306707">
                  <c:v>4.5113E-2</c:v>
                </c:pt>
                <c:pt idx="306708">
                  <c:v>4.5113E-2</c:v>
                </c:pt>
                <c:pt idx="306709">
                  <c:v>4.5113E-2</c:v>
                </c:pt>
                <c:pt idx="306710">
                  <c:v>4.5111999999999999E-2</c:v>
                </c:pt>
                <c:pt idx="306711">
                  <c:v>4.5111999999999999E-2</c:v>
                </c:pt>
                <c:pt idx="306712">
                  <c:v>4.5111999999999999E-2</c:v>
                </c:pt>
                <c:pt idx="306713">
                  <c:v>4.5111999999999999E-2</c:v>
                </c:pt>
                <c:pt idx="306714">
                  <c:v>4.5110999999999998E-2</c:v>
                </c:pt>
                <c:pt idx="306715">
                  <c:v>4.5110999999999998E-2</c:v>
                </c:pt>
                <c:pt idx="306716">
                  <c:v>4.5110999999999998E-2</c:v>
                </c:pt>
                <c:pt idx="306717">
                  <c:v>4.5109999999999997E-2</c:v>
                </c:pt>
                <c:pt idx="306718">
                  <c:v>4.5109999999999997E-2</c:v>
                </c:pt>
                <c:pt idx="306719">
                  <c:v>4.5109999999999997E-2</c:v>
                </c:pt>
                <c:pt idx="306720">
                  <c:v>4.5109000000000003E-2</c:v>
                </c:pt>
                <c:pt idx="306721">
                  <c:v>4.5109000000000003E-2</c:v>
                </c:pt>
                <c:pt idx="306722">
                  <c:v>4.5108000000000002E-2</c:v>
                </c:pt>
                <c:pt idx="306723">
                  <c:v>4.5107000000000001E-2</c:v>
                </c:pt>
                <c:pt idx="306724">
                  <c:v>4.5107000000000001E-2</c:v>
                </c:pt>
                <c:pt idx="306725">
                  <c:v>4.5106E-2</c:v>
                </c:pt>
                <c:pt idx="306726">
                  <c:v>4.5106E-2</c:v>
                </c:pt>
                <c:pt idx="306727">
                  <c:v>4.5106E-2</c:v>
                </c:pt>
                <c:pt idx="306728">
                  <c:v>4.5104999999999999E-2</c:v>
                </c:pt>
                <c:pt idx="306729">
                  <c:v>4.5104999999999999E-2</c:v>
                </c:pt>
                <c:pt idx="306730">
                  <c:v>4.5103999999999998E-2</c:v>
                </c:pt>
                <c:pt idx="306731">
                  <c:v>4.5103999999999998E-2</c:v>
                </c:pt>
                <c:pt idx="306732">
                  <c:v>4.5103999999999998E-2</c:v>
                </c:pt>
                <c:pt idx="306733">
                  <c:v>4.5102999999999997E-2</c:v>
                </c:pt>
                <c:pt idx="306734">
                  <c:v>4.5102999999999997E-2</c:v>
                </c:pt>
                <c:pt idx="306735">
                  <c:v>4.5102999999999997E-2</c:v>
                </c:pt>
                <c:pt idx="306736">
                  <c:v>4.5102999999999997E-2</c:v>
                </c:pt>
                <c:pt idx="306737">
                  <c:v>4.5102000000000003E-2</c:v>
                </c:pt>
                <c:pt idx="306738">
                  <c:v>4.5102000000000003E-2</c:v>
                </c:pt>
                <c:pt idx="306739">
                  <c:v>4.5102999999999997E-2</c:v>
                </c:pt>
                <c:pt idx="306740">
                  <c:v>4.5102999999999997E-2</c:v>
                </c:pt>
                <c:pt idx="306741">
                  <c:v>4.5102999999999997E-2</c:v>
                </c:pt>
                <c:pt idx="306742">
                  <c:v>4.5102999999999997E-2</c:v>
                </c:pt>
                <c:pt idx="306743">
                  <c:v>4.5103999999999998E-2</c:v>
                </c:pt>
                <c:pt idx="306744">
                  <c:v>4.5103999999999998E-2</c:v>
                </c:pt>
                <c:pt idx="306745">
                  <c:v>4.5103999999999998E-2</c:v>
                </c:pt>
                <c:pt idx="306746">
                  <c:v>4.5104999999999999E-2</c:v>
                </c:pt>
                <c:pt idx="306747">
                  <c:v>4.5104999999999999E-2</c:v>
                </c:pt>
                <c:pt idx="306748">
                  <c:v>4.5106E-2</c:v>
                </c:pt>
                <c:pt idx="306749">
                  <c:v>4.5107000000000001E-2</c:v>
                </c:pt>
                <c:pt idx="306750">
                  <c:v>4.5108000000000002E-2</c:v>
                </c:pt>
                <c:pt idx="306751">
                  <c:v>4.5108000000000002E-2</c:v>
                </c:pt>
                <c:pt idx="306752">
                  <c:v>4.5109000000000003E-2</c:v>
                </c:pt>
                <c:pt idx="306753">
                  <c:v>4.5109999999999997E-2</c:v>
                </c:pt>
                <c:pt idx="306754">
                  <c:v>4.5110999999999998E-2</c:v>
                </c:pt>
                <c:pt idx="306755">
                  <c:v>4.5111999999999999E-2</c:v>
                </c:pt>
                <c:pt idx="306756">
                  <c:v>4.5113E-2</c:v>
                </c:pt>
                <c:pt idx="306757">
                  <c:v>4.5115000000000002E-2</c:v>
                </c:pt>
                <c:pt idx="306758">
                  <c:v>4.5116000000000003E-2</c:v>
                </c:pt>
                <c:pt idx="306759">
                  <c:v>4.5116999999999997E-2</c:v>
                </c:pt>
                <c:pt idx="306760">
                  <c:v>4.5117999999999998E-2</c:v>
                </c:pt>
                <c:pt idx="306761">
                  <c:v>4.5118999999999999E-2</c:v>
                </c:pt>
                <c:pt idx="306762">
                  <c:v>4.512E-2</c:v>
                </c:pt>
                <c:pt idx="306763">
                  <c:v>4.5122000000000002E-2</c:v>
                </c:pt>
                <c:pt idx="306764">
                  <c:v>4.5123000000000003E-2</c:v>
                </c:pt>
                <c:pt idx="306765">
                  <c:v>4.5123999999999997E-2</c:v>
                </c:pt>
                <c:pt idx="306766">
                  <c:v>4.5125999999999999E-2</c:v>
                </c:pt>
                <c:pt idx="306767">
                  <c:v>4.5127E-2</c:v>
                </c:pt>
                <c:pt idx="306768">
                  <c:v>4.5128000000000001E-2</c:v>
                </c:pt>
                <c:pt idx="306769">
                  <c:v>4.5129000000000002E-2</c:v>
                </c:pt>
                <c:pt idx="306770">
                  <c:v>4.5130000000000003E-2</c:v>
                </c:pt>
                <c:pt idx="306771">
                  <c:v>4.5130999999999998E-2</c:v>
                </c:pt>
                <c:pt idx="306772">
                  <c:v>4.5131999999999999E-2</c:v>
                </c:pt>
                <c:pt idx="306773">
                  <c:v>4.5133E-2</c:v>
                </c:pt>
                <c:pt idx="306774">
                  <c:v>4.5134000000000001E-2</c:v>
                </c:pt>
                <c:pt idx="306775">
                  <c:v>4.5135000000000002E-2</c:v>
                </c:pt>
                <c:pt idx="306776">
                  <c:v>4.5136000000000003E-2</c:v>
                </c:pt>
                <c:pt idx="306777">
                  <c:v>4.5136999999999997E-2</c:v>
                </c:pt>
                <c:pt idx="306778">
                  <c:v>4.5137999999999998E-2</c:v>
                </c:pt>
                <c:pt idx="306779">
                  <c:v>4.5138999999999999E-2</c:v>
                </c:pt>
                <c:pt idx="306780">
                  <c:v>4.5138999999999999E-2</c:v>
                </c:pt>
                <c:pt idx="306781">
                  <c:v>4.514E-2</c:v>
                </c:pt>
                <c:pt idx="306782">
                  <c:v>4.514E-2</c:v>
                </c:pt>
                <c:pt idx="306783">
                  <c:v>4.5141000000000001E-2</c:v>
                </c:pt>
                <c:pt idx="306784">
                  <c:v>4.5141000000000001E-2</c:v>
                </c:pt>
                <c:pt idx="306785">
                  <c:v>4.5142000000000002E-2</c:v>
                </c:pt>
                <c:pt idx="306786">
                  <c:v>4.5142000000000002E-2</c:v>
                </c:pt>
                <c:pt idx="306787">
                  <c:v>4.5142000000000002E-2</c:v>
                </c:pt>
                <c:pt idx="306788">
                  <c:v>4.5143000000000003E-2</c:v>
                </c:pt>
                <c:pt idx="306789">
                  <c:v>4.5143000000000003E-2</c:v>
                </c:pt>
                <c:pt idx="306790">
                  <c:v>4.5143000000000003E-2</c:v>
                </c:pt>
                <c:pt idx="306791">
                  <c:v>4.5143000000000003E-2</c:v>
                </c:pt>
                <c:pt idx="306792">
                  <c:v>4.5143000000000003E-2</c:v>
                </c:pt>
                <c:pt idx="306793">
                  <c:v>4.5143000000000003E-2</c:v>
                </c:pt>
                <c:pt idx="306794">
                  <c:v>4.5143000000000003E-2</c:v>
                </c:pt>
                <c:pt idx="306795">
                  <c:v>4.5143000000000003E-2</c:v>
                </c:pt>
                <c:pt idx="306796">
                  <c:v>4.5143000000000003E-2</c:v>
                </c:pt>
                <c:pt idx="306797">
                  <c:v>4.5143000000000003E-2</c:v>
                </c:pt>
                <c:pt idx="306798">
                  <c:v>4.5143000000000003E-2</c:v>
                </c:pt>
                <c:pt idx="306799">
                  <c:v>4.5143000000000003E-2</c:v>
                </c:pt>
                <c:pt idx="306800">
                  <c:v>4.5142000000000002E-2</c:v>
                </c:pt>
                <c:pt idx="306801">
                  <c:v>4.5142000000000002E-2</c:v>
                </c:pt>
                <c:pt idx="306802">
                  <c:v>4.5142000000000002E-2</c:v>
                </c:pt>
                <c:pt idx="306803">
                  <c:v>4.5142000000000002E-2</c:v>
                </c:pt>
                <c:pt idx="306804">
                  <c:v>4.5141000000000001E-2</c:v>
                </c:pt>
                <c:pt idx="306805">
                  <c:v>4.5141000000000001E-2</c:v>
                </c:pt>
                <c:pt idx="306806">
                  <c:v>4.5141000000000001E-2</c:v>
                </c:pt>
                <c:pt idx="306807">
                  <c:v>4.5141000000000001E-2</c:v>
                </c:pt>
                <c:pt idx="306808">
                  <c:v>4.514E-2</c:v>
                </c:pt>
                <c:pt idx="306809">
                  <c:v>4.514E-2</c:v>
                </c:pt>
                <c:pt idx="306810">
                  <c:v>4.514E-2</c:v>
                </c:pt>
                <c:pt idx="306811">
                  <c:v>4.514E-2</c:v>
                </c:pt>
                <c:pt idx="306812">
                  <c:v>4.514E-2</c:v>
                </c:pt>
                <c:pt idx="306813">
                  <c:v>4.514E-2</c:v>
                </c:pt>
                <c:pt idx="306814">
                  <c:v>4.5138999999999999E-2</c:v>
                </c:pt>
                <c:pt idx="306815">
                  <c:v>4.5138999999999999E-2</c:v>
                </c:pt>
                <c:pt idx="306816">
                  <c:v>4.5138999999999999E-2</c:v>
                </c:pt>
                <c:pt idx="306817">
                  <c:v>4.5138999999999999E-2</c:v>
                </c:pt>
                <c:pt idx="306818">
                  <c:v>4.5138999999999999E-2</c:v>
                </c:pt>
                <c:pt idx="306819">
                  <c:v>4.5138999999999999E-2</c:v>
                </c:pt>
                <c:pt idx="306820">
                  <c:v>4.5138999999999999E-2</c:v>
                </c:pt>
                <c:pt idx="306821">
                  <c:v>4.5138999999999999E-2</c:v>
                </c:pt>
                <c:pt idx="306822">
                  <c:v>4.5138999999999999E-2</c:v>
                </c:pt>
                <c:pt idx="306823">
                  <c:v>4.5138999999999999E-2</c:v>
                </c:pt>
                <c:pt idx="306824">
                  <c:v>4.5138999999999999E-2</c:v>
                </c:pt>
                <c:pt idx="306825">
                  <c:v>4.5138999999999999E-2</c:v>
                </c:pt>
                <c:pt idx="306826">
                  <c:v>4.5138999999999999E-2</c:v>
                </c:pt>
                <c:pt idx="306827">
                  <c:v>4.5138999999999999E-2</c:v>
                </c:pt>
                <c:pt idx="306828">
                  <c:v>4.5138999999999999E-2</c:v>
                </c:pt>
                <c:pt idx="306829">
                  <c:v>4.514E-2</c:v>
                </c:pt>
                <c:pt idx="306830">
                  <c:v>4.514E-2</c:v>
                </c:pt>
                <c:pt idx="306831">
                  <c:v>4.514E-2</c:v>
                </c:pt>
                <c:pt idx="306832">
                  <c:v>4.514E-2</c:v>
                </c:pt>
                <c:pt idx="306833">
                  <c:v>4.5141000000000001E-2</c:v>
                </c:pt>
                <c:pt idx="306834">
                  <c:v>4.5141000000000001E-2</c:v>
                </c:pt>
                <c:pt idx="306835">
                  <c:v>4.5142000000000002E-2</c:v>
                </c:pt>
                <c:pt idx="306836">
                  <c:v>4.5142000000000002E-2</c:v>
                </c:pt>
                <c:pt idx="306837">
                  <c:v>4.5142000000000002E-2</c:v>
                </c:pt>
                <c:pt idx="306838">
                  <c:v>4.5143000000000003E-2</c:v>
                </c:pt>
                <c:pt idx="306839">
                  <c:v>4.5143000000000003E-2</c:v>
                </c:pt>
                <c:pt idx="306840">
                  <c:v>4.5143000000000003E-2</c:v>
                </c:pt>
                <c:pt idx="306841">
                  <c:v>4.5143999999999997E-2</c:v>
                </c:pt>
                <c:pt idx="306842">
                  <c:v>4.5143999999999997E-2</c:v>
                </c:pt>
                <c:pt idx="306843">
                  <c:v>4.5144999999999998E-2</c:v>
                </c:pt>
                <c:pt idx="306844">
                  <c:v>4.5144999999999998E-2</c:v>
                </c:pt>
                <c:pt idx="306845">
                  <c:v>4.5145999999999999E-2</c:v>
                </c:pt>
                <c:pt idx="306846">
                  <c:v>4.5145999999999999E-2</c:v>
                </c:pt>
                <c:pt idx="306847">
                  <c:v>4.5147E-2</c:v>
                </c:pt>
                <c:pt idx="306848">
                  <c:v>4.5147E-2</c:v>
                </c:pt>
                <c:pt idx="306849">
                  <c:v>4.5147E-2</c:v>
                </c:pt>
                <c:pt idx="306850">
                  <c:v>4.5148000000000001E-2</c:v>
                </c:pt>
                <c:pt idx="306851">
                  <c:v>4.5148000000000001E-2</c:v>
                </c:pt>
                <c:pt idx="306852">
                  <c:v>4.5148000000000001E-2</c:v>
                </c:pt>
                <c:pt idx="306853">
                  <c:v>4.5148000000000001E-2</c:v>
                </c:pt>
                <c:pt idx="306854">
                  <c:v>4.5149000000000002E-2</c:v>
                </c:pt>
                <c:pt idx="306855">
                  <c:v>4.5149000000000002E-2</c:v>
                </c:pt>
                <c:pt idx="306856">
                  <c:v>4.5149000000000002E-2</c:v>
                </c:pt>
                <c:pt idx="306857">
                  <c:v>4.5149000000000002E-2</c:v>
                </c:pt>
                <c:pt idx="306858">
                  <c:v>4.5150000000000003E-2</c:v>
                </c:pt>
                <c:pt idx="306859">
                  <c:v>4.5150000000000003E-2</c:v>
                </c:pt>
                <c:pt idx="306860">
                  <c:v>4.5150000000000003E-2</c:v>
                </c:pt>
                <c:pt idx="306861">
                  <c:v>4.5150000000000003E-2</c:v>
                </c:pt>
                <c:pt idx="306862">
                  <c:v>4.5149000000000002E-2</c:v>
                </c:pt>
                <c:pt idx="306863">
                  <c:v>4.5149000000000002E-2</c:v>
                </c:pt>
                <c:pt idx="306864">
                  <c:v>4.5149000000000002E-2</c:v>
                </c:pt>
                <c:pt idx="306865">
                  <c:v>4.5149000000000002E-2</c:v>
                </c:pt>
                <c:pt idx="306866">
                  <c:v>4.5148000000000001E-2</c:v>
                </c:pt>
                <c:pt idx="306867">
                  <c:v>4.5148000000000001E-2</c:v>
                </c:pt>
                <c:pt idx="306868">
                  <c:v>4.5148000000000001E-2</c:v>
                </c:pt>
                <c:pt idx="306869">
                  <c:v>4.5147E-2</c:v>
                </c:pt>
                <c:pt idx="306870">
                  <c:v>4.5147E-2</c:v>
                </c:pt>
                <c:pt idx="306871">
                  <c:v>4.5145999999999999E-2</c:v>
                </c:pt>
                <c:pt idx="306872">
                  <c:v>4.5145999999999999E-2</c:v>
                </c:pt>
                <c:pt idx="306873">
                  <c:v>4.5144999999999998E-2</c:v>
                </c:pt>
                <c:pt idx="306874">
                  <c:v>4.5144999999999998E-2</c:v>
                </c:pt>
                <c:pt idx="306875">
                  <c:v>4.5143999999999997E-2</c:v>
                </c:pt>
                <c:pt idx="306876">
                  <c:v>4.5143000000000003E-2</c:v>
                </c:pt>
                <c:pt idx="306877">
                  <c:v>4.5142000000000002E-2</c:v>
                </c:pt>
                <c:pt idx="306878">
                  <c:v>4.5141000000000001E-2</c:v>
                </c:pt>
                <c:pt idx="306879">
                  <c:v>4.514E-2</c:v>
                </c:pt>
                <c:pt idx="306880">
                  <c:v>4.514E-2</c:v>
                </c:pt>
                <c:pt idx="306881">
                  <c:v>4.5138999999999999E-2</c:v>
                </c:pt>
                <c:pt idx="306882">
                  <c:v>4.5137999999999998E-2</c:v>
                </c:pt>
                <c:pt idx="306883">
                  <c:v>4.5136999999999997E-2</c:v>
                </c:pt>
                <c:pt idx="306884">
                  <c:v>4.5136000000000003E-2</c:v>
                </c:pt>
                <c:pt idx="306885">
                  <c:v>4.5135000000000002E-2</c:v>
                </c:pt>
                <c:pt idx="306886">
                  <c:v>4.5134000000000001E-2</c:v>
                </c:pt>
                <c:pt idx="306887">
                  <c:v>4.5133E-2</c:v>
                </c:pt>
                <c:pt idx="306888">
                  <c:v>4.5131999999999999E-2</c:v>
                </c:pt>
                <c:pt idx="306889">
                  <c:v>4.5130000000000003E-2</c:v>
                </c:pt>
                <c:pt idx="306890">
                  <c:v>4.5129000000000002E-2</c:v>
                </c:pt>
                <c:pt idx="306891">
                  <c:v>4.5128000000000001E-2</c:v>
                </c:pt>
                <c:pt idx="306892">
                  <c:v>4.5127E-2</c:v>
                </c:pt>
                <c:pt idx="306893">
                  <c:v>4.5125999999999999E-2</c:v>
                </c:pt>
                <c:pt idx="306894">
                  <c:v>4.5124999999999998E-2</c:v>
                </c:pt>
                <c:pt idx="306895">
                  <c:v>4.5123999999999997E-2</c:v>
                </c:pt>
                <c:pt idx="306896">
                  <c:v>4.5122000000000002E-2</c:v>
                </c:pt>
                <c:pt idx="306897">
                  <c:v>4.5121000000000001E-2</c:v>
                </c:pt>
                <c:pt idx="306898">
                  <c:v>4.512E-2</c:v>
                </c:pt>
                <c:pt idx="306899">
                  <c:v>4.5118999999999999E-2</c:v>
                </c:pt>
                <c:pt idx="306900">
                  <c:v>4.5116999999999997E-2</c:v>
                </c:pt>
                <c:pt idx="306901">
                  <c:v>4.5116000000000003E-2</c:v>
                </c:pt>
                <c:pt idx="306902">
                  <c:v>4.5115000000000002E-2</c:v>
                </c:pt>
                <c:pt idx="306903">
                  <c:v>4.5114000000000001E-2</c:v>
                </c:pt>
                <c:pt idx="306904">
                  <c:v>4.5113E-2</c:v>
                </c:pt>
                <c:pt idx="306905">
                  <c:v>4.5111999999999999E-2</c:v>
                </c:pt>
                <c:pt idx="306906">
                  <c:v>4.5110999999999998E-2</c:v>
                </c:pt>
                <c:pt idx="306907">
                  <c:v>4.5109000000000003E-2</c:v>
                </c:pt>
                <c:pt idx="306908">
                  <c:v>4.5108000000000002E-2</c:v>
                </c:pt>
                <c:pt idx="306909">
                  <c:v>4.5107000000000001E-2</c:v>
                </c:pt>
                <c:pt idx="306910">
                  <c:v>4.5106E-2</c:v>
                </c:pt>
                <c:pt idx="306911">
                  <c:v>4.5104999999999999E-2</c:v>
                </c:pt>
                <c:pt idx="306912">
                  <c:v>4.5103999999999998E-2</c:v>
                </c:pt>
                <c:pt idx="306913">
                  <c:v>4.5102999999999997E-2</c:v>
                </c:pt>
                <c:pt idx="306914">
                  <c:v>4.5102000000000003E-2</c:v>
                </c:pt>
                <c:pt idx="306915">
                  <c:v>4.5101000000000002E-2</c:v>
                </c:pt>
                <c:pt idx="306916">
                  <c:v>4.5101000000000002E-2</c:v>
                </c:pt>
                <c:pt idx="306917">
                  <c:v>4.5100000000000001E-2</c:v>
                </c:pt>
                <c:pt idx="306918">
                  <c:v>4.5099E-2</c:v>
                </c:pt>
                <c:pt idx="306919">
                  <c:v>4.5099E-2</c:v>
                </c:pt>
                <c:pt idx="306920">
                  <c:v>4.5097999999999999E-2</c:v>
                </c:pt>
                <c:pt idx="306921">
                  <c:v>4.5097999999999999E-2</c:v>
                </c:pt>
                <c:pt idx="306922">
                  <c:v>4.5096999999999998E-2</c:v>
                </c:pt>
                <c:pt idx="306923">
                  <c:v>4.5096999999999998E-2</c:v>
                </c:pt>
                <c:pt idx="306924">
                  <c:v>4.5095999999999997E-2</c:v>
                </c:pt>
                <c:pt idx="306925">
                  <c:v>4.5095999999999997E-2</c:v>
                </c:pt>
                <c:pt idx="306926">
                  <c:v>4.5095999999999997E-2</c:v>
                </c:pt>
                <c:pt idx="306927">
                  <c:v>4.5095999999999997E-2</c:v>
                </c:pt>
                <c:pt idx="306928">
                  <c:v>4.5096999999999998E-2</c:v>
                </c:pt>
                <c:pt idx="306929">
                  <c:v>4.5096999999999998E-2</c:v>
                </c:pt>
                <c:pt idx="306930">
                  <c:v>4.5096999999999998E-2</c:v>
                </c:pt>
                <c:pt idx="306931">
                  <c:v>4.5096999999999998E-2</c:v>
                </c:pt>
                <c:pt idx="306932">
                  <c:v>4.5097999999999999E-2</c:v>
                </c:pt>
                <c:pt idx="306933">
                  <c:v>4.5097999999999999E-2</c:v>
                </c:pt>
                <c:pt idx="306934">
                  <c:v>4.5099E-2</c:v>
                </c:pt>
                <c:pt idx="306935">
                  <c:v>4.5100000000000001E-2</c:v>
                </c:pt>
                <c:pt idx="306936">
                  <c:v>4.5100000000000001E-2</c:v>
                </c:pt>
                <c:pt idx="306937">
                  <c:v>4.5101000000000002E-2</c:v>
                </c:pt>
                <c:pt idx="306938">
                  <c:v>4.5102000000000003E-2</c:v>
                </c:pt>
                <c:pt idx="306939">
                  <c:v>4.5102999999999997E-2</c:v>
                </c:pt>
                <c:pt idx="306940">
                  <c:v>4.5103999999999998E-2</c:v>
                </c:pt>
                <c:pt idx="306941">
                  <c:v>4.5106E-2</c:v>
                </c:pt>
                <c:pt idx="306942">
                  <c:v>4.5107000000000001E-2</c:v>
                </c:pt>
                <c:pt idx="306943">
                  <c:v>4.5108000000000002E-2</c:v>
                </c:pt>
                <c:pt idx="306944">
                  <c:v>4.5109999999999997E-2</c:v>
                </c:pt>
                <c:pt idx="306945">
                  <c:v>4.5110999999999998E-2</c:v>
                </c:pt>
                <c:pt idx="306946">
                  <c:v>4.5111999999999999E-2</c:v>
                </c:pt>
                <c:pt idx="306947">
                  <c:v>4.5114000000000001E-2</c:v>
                </c:pt>
                <c:pt idx="306948">
                  <c:v>4.5115000000000002E-2</c:v>
                </c:pt>
                <c:pt idx="306949">
                  <c:v>4.5116999999999997E-2</c:v>
                </c:pt>
                <c:pt idx="306950">
                  <c:v>4.5117999999999998E-2</c:v>
                </c:pt>
                <c:pt idx="306951">
                  <c:v>4.512E-2</c:v>
                </c:pt>
                <c:pt idx="306952">
                  <c:v>4.5122000000000002E-2</c:v>
                </c:pt>
                <c:pt idx="306953">
                  <c:v>4.5123999999999997E-2</c:v>
                </c:pt>
                <c:pt idx="306954">
                  <c:v>4.5124999999999998E-2</c:v>
                </c:pt>
                <c:pt idx="306955">
                  <c:v>4.5127E-2</c:v>
                </c:pt>
                <c:pt idx="306956">
                  <c:v>4.5129000000000002E-2</c:v>
                </c:pt>
                <c:pt idx="306957">
                  <c:v>4.5130000000000003E-2</c:v>
                </c:pt>
                <c:pt idx="306958">
                  <c:v>4.5131999999999999E-2</c:v>
                </c:pt>
                <c:pt idx="306959">
                  <c:v>4.5133E-2</c:v>
                </c:pt>
                <c:pt idx="306960">
                  <c:v>4.5135000000000002E-2</c:v>
                </c:pt>
                <c:pt idx="306961">
                  <c:v>4.5136000000000003E-2</c:v>
                </c:pt>
                <c:pt idx="306962">
                  <c:v>4.5137999999999998E-2</c:v>
                </c:pt>
                <c:pt idx="306963">
                  <c:v>4.5138999999999999E-2</c:v>
                </c:pt>
                <c:pt idx="306964">
                  <c:v>4.5141000000000001E-2</c:v>
                </c:pt>
                <c:pt idx="306965">
                  <c:v>4.5142000000000002E-2</c:v>
                </c:pt>
                <c:pt idx="306966">
                  <c:v>4.5143000000000003E-2</c:v>
                </c:pt>
                <c:pt idx="306967">
                  <c:v>4.5144999999999998E-2</c:v>
                </c:pt>
                <c:pt idx="306968">
                  <c:v>4.5145999999999999E-2</c:v>
                </c:pt>
                <c:pt idx="306969">
                  <c:v>4.5147E-2</c:v>
                </c:pt>
                <c:pt idx="306970">
                  <c:v>4.5148000000000001E-2</c:v>
                </c:pt>
                <c:pt idx="306971">
                  <c:v>4.5149000000000002E-2</c:v>
                </c:pt>
                <c:pt idx="306972">
                  <c:v>4.5150000000000003E-2</c:v>
                </c:pt>
                <c:pt idx="306973">
                  <c:v>4.5150999999999997E-2</c:v>
                </c:pt>
                <c:pt idx="306974">
                  <c:v>4.5151999999999998E-2</c:v>
                </c:pt>
                <c:pt idx="306975">
                  <c:v>4.5152999999999999E-2</c:v>
                </c:pt>
                <c:pt idx="306976">
                  <c:v>4.5152999999999999E-2</c:v>
                </c:pt>
                <c:pt idx="306977">
                  <c:v>4.5154E-2</c:v>
                </c:pt>
                <c:pt idx="306978">
                  <c:v>4.5155000000000001E-2</c:v>
                </c:pt>
                <c:pt idx="306979">
                  <c:v>4.5155000000000001E-2</c:v>
                </c:pt>
                <c:pt idx="306980">
                  <c:v>4.5155000000000001E-2</c:v>
                </c:pt>
                <c:pt idx="306981">
                  <c:v>4.5156000000000002E-2</c:v>
                </c:pt>
                <c:pt idx="306982">
                  <c:v>4.5156000000000002E-2</c:v>
                </c:pt>
                <c:pt idx="306983">
                  <c:v>4.5156000000000002E-2</c:v>
                </c:pt>
                <c:pt idx="306984">
                  <c:v>4.5156000000000002E-2</c:v>
                </c:pt>
                <c:pt idx="306985">
                  <c:v>4.5157000000000003E-2</c:v>
                </c:pt>
                <c:pt idx="306986">
                  <c:v>4.5157000000000003E-2</c:v>
                </c:pt>
                <c:pt idx="306987">
                  <c:v>4.5157000000000003E-2</c:v>
                </c:pt>
                <c:pt idx="306988">
                  <c:v>4.5157000000000003E-2</c:v>
                </c:pt>
                <c:pt idx="306989">
                  <c:v>4.5157000000000003E-2</c:v>
                </c:pt>
                <c:pt idx="306990">
                  <c:v>4.5157000000000003E-2</c:v>
                </c:pt>
                <c:pt idx="306991">
                  <c:v>4.5157000000000003E-2</c:v>
                </c:pt>
                <c:pt idx="306992">
                  <c:v>4.5157000000000003E-2</c:v>
                </c:pt>
                <c:pt idx="306993">
                  <c:v>4.5156000000000002E-2</c:v>
                </c:pt>
                <c:pt idx="306994">
                  <c:v>4.5156000000000002E-2</c:v>
                </c:pt>
                <c:pt idx="306995">
                  <c:v>4.5156000000000002E-2</c:v>
                </c:pt>
                <c:pt idx="306996">
                  <c:v>4.5155000000000001E-2</c:v>
                </c:pt>
                <c:pt idx="306997">
                  <c:v>4.5155000000000001E-2</c:v>
                </c:pt>
                <c:pt idx="306998">
                  <c:v>4.5155000000000001E-2</c:v>
                </c:pt>
                <c:pt idx="306999">
                  <c:v>4.5155000000000001E-2</c:v>
                </c:pt>
                <c:pt idx="307000">
                  <c:v>4.5154E-2</c:v>
                </c:pt>
                <c:pt idx="307001">
                  <c:v>4.5154E-2</c:v>
                </c:pt>
                <c:pt idx="307002">
                  <c:v>4.5152999999999999E-2</c:v>
                </c:pt>
                <c:pt idx="307003">
                  <c:v>4.5152999999999999E-2</c:v>
                </c:pt>
                <c:pt idx="307004">
                  <c:v>4.5151999999999998E-2</c:v>
                </c:pt>
                <c:pt idx="307005">
                  <c:v>4.5151999999999998E-2</c:v>
                </c:pt>
                <c:pt idx="307006">
                  <c:v>4.5150999999999997E-2</c:v>
                </c:pt>
                <c:pt idx="307007">
                  <c:v>4.5150000000000003E-2</c:v>
                </c:pt>
                <c:pt idx="307008">
                  <c:v>4.5150000000000003E-2</c:v>
                </c:pt>
                <c:pt idx="307009">
                  <c:v>4.5149000000000002E-2</c:v>
                </c:pt>
                <c:pt idx="307010">
                  <c:v>4.5149000000000002E-2</c:v>
                </c:pt>
                <c:pt idx="307011">
                  <c:v>4.5148000000000001E-2</c:v>
                </c:pt>
                <c:pt idx="307012">
                  <c:v>4.5148000000000001E-2</c:v>
                </c:pt>
                <c:pt idx="307013">
                  <c:v>4.5147E-2</c:v>
                </c:pt>
                <c:pt idx="307014">
                  <c:v>4.5145999999999999E-2</c:v>
                </c:pt>
                <c:pt idx="307015">
                  <c:v>4.5145999999999999E-2</c:v>
                </c:pt>
                <c:pt idx="307016">
                  <c:v>4.5144999999999998E-2</c:v>
                </c:pt>
                <c:pt idx="307017">
                  <c:v>4.5143999999999997E-2</c:v>
                </c:pt>
                <c:pt idx="307018">
                  <c:v>4.5143999999999997E-2</c:v>
                </c:pt>
                <c:pt idx="307019">
                  <c:v>4.5143000000000003E-2</c:v>
                </c:pt>
                <c:pt idx="307020">
                  <c:v>4.5142000000000002E-2</c:v>
                </c:pt>
                <c:pt idx="307021">
                  <c:v>4.5142000000000002E-2</c:v>
                </c:pt>
                <c:pt idx="307022">
                  <c:v>4.5141000000000001E-2</c:v>
                </c:pt>
                <c:pt idx="307023">
                  <c:v>4.5141000000000001E-2</c:v>
                </c:pt>
                <c:pt idx="307024">
                  <c:v>4.514E-2</c:v>
                </c:pt>
                <c:pt idx="307025">
                  <c:v>4.514E-2</c:v>
                </c:pt>
                <c:pt idx="307026">
                  <c:v>4.5138999999999999E-2</c:v>
                </c:pt>
                <c:pt idx="307027">
                  <c:v>4.5138999999999999E-2</c:v>
                </c:pt>
                <c:pt idx="307028">
                  <c:v>4.5137999999999998E-2</c:v>
                </c:pt>
                <c:pt idx="307029">
                  <c:v>4.5136999999999997E-2</c:v>
                </c:pt>
                <c:pt idx="307030">
                  <c:v>4.5136999999999997E-2</c:v>
                </c:pt>
                <c:pt idx="307031">
                  <c:v>4.5136000000000003E-2</c:v>
                </c:pt>
                <c:pt idx="307032">
                  <c:v>4.5136000000000003E-2</c:v>
                </c:pt>
                <c:pt idx="307033">
                  <c:v>4.5135000000000002E-2</c:v>
                </c:pt>
                <c:pt idx="307034">
                  <c:v>4.5135000000000002E-2</c:v>
                </c:pt>
                <c:pt idx="307035">
                  <c:v>4.5135000000000002E-2</c:v>
                </c:pt>
                <c:pt idx="307036">
                  <c:v>4.5134000000000001E-2</c:v>
                </c:pt>
                <c:pt idx="307037">
                  <c:v>4.5134000000000001E-2</c:v>
                </c:pt>
                <c:pt idx="307038">
                  <c:v>4.5133E-2</c:v>
                </c:pt>
                <c:pt idx="307039">
                  <c:v>4.5133E-2</c:v>
                </c:pt>
                <c:pt idx="307040">
                  <c:v>4.5131999999999999E-2</c:v>
                </c:pt>
                <c:pt idx="307041">
                  <c:v>4.5131999999999999E-2</c:v>
                </c:pt>
                <c:pt idx="307042">
                  <c:v>4.5130999999999998E-2</c:v>
                </c:pt>
                <c:pt idx="307043">
                  <c:v>4.5130999999999998E-2</c:v>
                </c:pt>
                <c:pt idx="307044">
                  <c:v>4.5130000000000003E-2</c:v>
                </c:pt>
                <c:pt idx="307045">
                  <c:v>4.5130000000000003E-2</c:v>
                </c:pt>
                <c:pt idx="307046">
                  <c:v>4.5130000000000003E-2</c:v>
                </c:pt>
                <c:pt idx="307047">
                  <c:v>4.5129000000000002E-2</c:v>
                </c:pt>
                <c:pt idx="307048">
                  <c:v>4.5129000000000002E-2</c:v>
                </c:pt>
                <c:pt idx="307049">
                  <c:v>4.5128000000000001E-2</c:v>
                </c:pt>
                <c:pt idx="307050">
                  <c:v>4.5128000000000001E-2</c:v>
                </c:pt>
                <c:pt idx="307051">
                  <c:v>4.5127E-2</c:v>
                </c:pt>
                <c:pt idx="307052">
                  <c:v>4.5127E-2</c:v>
                </c:pt>
                <c:pt idx="307053">
                  <c:v>4.5125999999999999E-2</c:v>
                </c:pt>
                <c:pt idx="307054">
                  <c:v>4.5125999999999999E-2</c:v>
                </c:pt>
                <c:pt idx="307055">
                  <c:v>4.5124999999999998E-2</c:v>
                </c:pt>
                <c:pt idx="307056">
                  <c:v>4.5123999999999997E-2</c:v>
                </c:pt>
                <c:pt idx="307057">
                  <c:v>4.5123999999999997E-2</c:v>
                </c:pt>
                <c:pt idx="307058">
                  <c:v>4.5123000000000003E-2</c:v>
                </c:pt>
                <c:pt idx="307059">
                  <c:v>4.5122000000000002E-2</c:v>
                </c:pt>
                <c:pt idx="307060">
                  <c:v>4.5122000000000002E-2</c:v>
                </c:pt>
                <c:pt idx="307061">
                  <c:v>4.5121000000000001E-2</c:v>
                </c:pt>
                <c:pt idx="307062">
                  <c:v>4.512E-2</c:v>
                </c:pt>
                <c:pt idx="307063">
                  <c:v>4.5118999999999999E-2</c:v>
                </c:pt>
                <c:pt idx="307064">
                  <c:v>4.5117999999999998E-2</c:v>
                </c:pt>
                <c:pt idx="307065">
                  <c:v>4.5116999999999997E-2</c:v>
                </c:pt>
                <c:pt idx="307066">
                  <c:v>4.5116000000000003E-2</c:v>
                </c:pt>
                <c:pt idx="307067">
                  <c:v>4.5115000000000002E-2</c:v>
                </c:pt>
                <c:pt idx="307068">
                  <c:v>4.5114000000000001E-2</c:v>
                </c:pt>
                <c:pt idx="307069">
                  <c:v>4.5113E-2</c:v>
                </c:pt>
                <c:pt idx="307070">
                  <c:v>4.5111999999999999E-2</c:v>
                </c:pt>
                <c:pt idx="307071">
                  <c:v>4.5110999999999998E-2</c:v>
                </c:pt>
                <c:pt idx="307072">
                  <c:v>4.5109999999999997E-2</c:v>
                </c:pt>
                <c:pt idx="307073">
                  <c:v>4.5109000000000003E-2</c:v>
                </c:pt>
                <c:pt idx="307074">
                  <c:v>4.5108000000000002E-2</c:v>
                </c:pt>
                <c:pt idx="307075">
                  <c:v>4.5107000000000001E-2</c:v>
                </c:pt>
                <c:pt idx="307076">
                  <c:v>4.5104999999999999E-2</c:v>
                </c:pt>
                <c:pt idx="307077">
                  <c:v>4.5103999999999998E-2</c:v>
                </c:pt>
                <c:pt idx="307078">
                  <c:v>4.5102999999999997E-2</c:v>
                </c:pt>
                <c:pt idx="307079">
                  <c:v>4.5102000000000003E-2</c:v>
                </c:pt>
                <c:pt idx="307080">
                  <c:v>4.5101000000000002E-2</c:v>
                </c:pt>
                <c:pt idx="307081">
                  <c:v>4.5100000000000001E-2</c:v>
                </c:pt>
                <c:pt idx="307082">
                  <c:v>4.5097999999999999E-2</c:v>
                </c:pt>
                <c:pt idx="307083">
                  <c:v>4.5096999999999998E-2</c:v>
                </c:pt>
                <c:pt idx="307084">
                  <c:v>4.5095999999999997E-2</c:v>
                </c:pt>
                <c:pt idx="307085">
                  <c:v>4.5095000000000003E-2</c:v>
                </c:pt>
                <c:pt idx="307086">
                  <c:v>4.5094000000000002E-2</c:v>
                </c:pt>
                <c:pt idx="307087">
                  <c:v>4.5092E-2</c:v>
                </c:pt>
                <c:pt idx="307088">
                  <c:v>4.5090999999999999E-2</c:v>
                </c:pt>
                <c:pt idx="307089">
                  <c:v>4.5089999999999998E-2</c:v>
                </c:pt>
                <c:pt idx="307090">
                  <c:v>4.5088999999999997E-2</c:v>
                </c:pt>
                <c:pt idx="307091">
                  <c:v>4.5088000000000003E-2</c:v>
                </c:pt>
                <c:pt idx="307092">
                  <c:v>4.5088000000000003E-2</c:v>
                </c:pt>
                <c:pt idx="307093">
                  <c:v>4.5087000000000002E-2</c:v>
                </c:pt>
                <c:pt idx="307094">
                  <c:v>4.5086000000000001E-2</c:v>
                </c:pt>
                <c:pt idx="307095">
                  <c:v>4.5085E-2</c:v>
                </c:pt>
                <c:pt idx="307096">
                  <c:v>4.5085E-2</c:v>
                </c:pt>
                <c:pt idx="307097">
                  <c:v>4.5083999999999999E-2</c:v>
                </c:pt>
                <c:pt idx="307098">
                  <c:v>4.5082999999999998E-2</c:v>
                </c:pt>
                <c:pt idx="307099">
                  <c:v>4.5082999999999998E-2</c:v>
                </c:pt>
                <c:pt idx="307100">
                  <c:v>4.5081999999999997E-2</c:v>
                </c:pt>
                <c:pt idx="307101">
                  <c:v>4.5081999999999997E-2</c:v>
                </c:pt>
                <c:pt idx="307102">
                  <c:v>4.5081000000000003E-2</c:v>
                </c:pt>
                <c:pt idx="307103">
                  <c:v>4.5081000000000003E-2</c:v>
                </c:pt>
                <c:pt idx="307104">
                  <c:v>4.5081000000000003E-2</c:v>
                </c:pt>
                <c:pt idx="307105">
                  <c:v>4.5081000000000003E-2</c:v>
                </c:pt>
                <c:pt idx="307106">
                  <c:v>4.5081000000000003E-2</c:v>
                </c:pt>
                <c:pt idx="307107">
                  <c:v>4.5081000000000003E-2</c:v>
                </c:pt>
                <c:pt idx="307108">
                  <c:v>4.5081000000000003E-2</c:v>
                </c:pt>
                <c:pt idx="307109">
                  <c:v>4.5081000000000003E-2</c:v>
                </c:pt>
                <c:pt idx="307110">
                  <c:v>4.5081000000000003E-2</c:v>
                </c:pt>
                <c:pt idx="307111">
                  <c:v>4.5081000000000003E-2</c:v>
                </c:pt>
                <c:pt idx="307112">
                  <c:v>4.5081999999999997E-2</c:v>
                </c:pt>
                <c:pt idx="307113">
                  <c:v>4.5081999999999997E-2</c:v>
                </c:pt>
                <c:pt idx="307114">
                  <c:v>4.5082999999999998E-2</c:v>
                </c:pt>
                <c:pt idx="307115">
                  <c:v>4.5082999999999998E-2</c:v>
                </c:pt>
                <c:pt idx="307116">
                  <c:v>4.5083999999999999E-2</c:v>
                </c:pt>
                <c:pt idx="307117">
                  <c:v>4.5085E-2</c:v>
                </c:pt>
                <c:pt idx="307118">
                  <c:v>4.5085E-2</c:v>
                </c:pt>
                <c:pt idx="307119">
                  <c:v>4.5086000000000001E-2</c:v>
                </c:pt>
                <c:pt idx="307120">
                  <c:v>4.5087000000000002E-2</c:v>
                </c:pt>
                <c:pt idx="307121">
                  <c:v>4.5088000000000003E-2</c:v>
                </c:pt>
                <c:pt idx="307122">
                  <c:v>4.5088999999999997E-2</c:v>
                </c:pt>
                <c:pt idx="307123">
                  <c:v>4.5088999999999997E-2</c:v>
                </c:pt>
                <c:pt idx="307124">
                  <c:v>4.5089999999999998E-2</c:v>
                </c:pt>
                <c:pt idx="307125">
                  <c:v>4.5092E-2</c:v>
                </c:pt>
                <c:pt idx="307126">
                  <c:v>4.5093000000000001E-2</c:v>
                </c:pt>
                <c:pt idx="307127">
                  <c:v>4.5094000000000002E-2</c:v>
                </c:pt>
                <c:pt idx="307128">
                  <c:v>4.5095000000000003E-2</c:v>
                </c:pt>
                <c:pt idx="307129">
                  <c:v>4.5096999999999998E-2</c:v>
                </c:pt>
                <c:pt idx="307130">
                  <c:v>4.5097999999999999E-2</c:v>
                </c:pt>
                <c:pt idx="307131">
                  <c:v>4.5099E-2</c:v>
                </c:pt>
                <c:pt idx="307132">
                  <c:v>4.5101000000000002E-2</c:v>
                </c:pt>
                <c:pt idx="307133">
                  <c:v>4.5102000000000003E-2</c:v>
                </c:pt>
                <c:pt idx="307134">
                  <c:v>4.5102999999999997E-2</c:v>
                </c:pt>
                <c:pt idx="307135">
                  <c:v>4.5104999999999999E-2</c:v>
                </c:pt>
                <c:pt idx="307136">
                  <c:v>4.5106E-2</c:v>
                </c:pt>
                <c:pt idx="307137">
                  <c:v>4.5108000000000002E-2</c:v>
                </c:pt>
                <c:pt idx="307138">
                  <c:v>4.5109000000000003E-2</c:v>
                </c:pt>
                <c:pt idx="307139">
                  <c:v>4.5110999999999998E-2</c:v>
                </c:pt>
                <c:pt idx="307140">
                  <c:v>4.5113E-2</c:v>
                </c:pt>
                <c:pt idx="307141">
                  <c:v>4.5114000000000001E-2</c:v>
                </c:pt>
                <c:pt idx="307142">
                  <c:v>4.5116000000000003E-2</c:v>
                </c:pt>
                <c:pt idx="307143">
                  <c:v>4.5116999999999997E-2</c:v>
                </c:pt>
                <c:pt idx="307144">
                  <c:v>4.5118999999999999E-2</c:v>
                </c:pt>
                <c:pt idx="307145">
                  <c:v>4.512E-2</c:v>
                </c:pt>
                <c:pt idx="307146">
                  <c:v>4.5122000000000002E-2</c:v>
                </c:pt>
                <c:pt idx="307147">
                  <c:v>4.5123000000000003E-2</c:v>
                </c:pt>
                <c:pt idx="307148">
                  <c:v>4.5123999999999997E-2</c:v>
                </c:pt>
                <c:pt idx="307149">
                  <c:v>4.5125999999999999E-2</c:v>
                </c:pt>
                <c:pt idx="307150">
                  <c:v>4.5127E-2</c:v>
                </c:pt>
                <c:pt idx="307151">
                  <c:v>4.5128000000000001E-2</c:v>
                </c:pt>
                <c:pt idx="307152">
                  <c:v>4.5130000000000003E-2</c:v>
                </c:pt>
                <c:pt idx="307153">
                  <c:v>4.5130999999999998E-2</c:v>
                </c:pt>
                <c:pt idx="307154">
                  <c:v>4.5131999999999999E-2</c:v>
                </c:pt>
                <c:pt idx="307155">
                  <c:v>4.5133E-2</c:v>
                </c:pt>
                <c:pt idx="307156">
                  <c:v>4.5134000000000001E-2</c:v>
                </c:pt>
                <c:pt idx="307157">
                  <c:v>4.5135000000000002E-2</c:v>
                </c:pt>
                <c:pt idx="307158">
                  <c:v>4.5136000000000003E-2</c:v>
                </c:pt>
                <c:pt idx="307159">
                  <c:v>4.5136000000000003E-2</c:v>
                </c:pt>
                <c:pt idx="307160">
                  <c:v>4.5136999999999997E-2</c:v>
                </c:pt>
                <c:pt idx="307161">
                  <c:v>4.5137999999999998E-2</c:v>
                </c:pt>
                <c:pt idx="307162">
                  <c:v>4.5138999999999999E-2</c:v>
                </c:pt>
                <c:pt idx="307163">
                  <c:v>4.5138999999999999E-2</c:v>
                </c:pt>
                <c:pt idx="307164">
                  <c:v>4.514E-2</c:v>
                </c:pt>
                <c:pt idx="307165">
                  <c:v>4.514E-2</c:v>
                </c:pt>
                <c:pt idx="307166">
                  <c:v>4.514E-2</c:v>
                </c:pt>
                <c:pt idx="307167">
                  <c:v>4.514E-2</c:v>
                </c:pt>
                <c:pt idx="307168">
                  <c:v>4.514E-2</c:v>
                </c:pt>
                <c:pt idx="307169">
                  <c:v>4.514E-2</c:v>
                </c:pt>
                <c:pt idx="307170">
                  <c:v>4.514E-2</c:v>
                </c:pt>
                <c:pt idx="307171">
                  <c:v>4.514E-2</c:v>
                </c:pt>
                <c:pt idx="307172">
                  <c:v>4.514E-2</c:v>
                </c:pt>
                <c:pt idx="307173">
                  <c:v>4.514E-2</c:v>
                </c:pt>
                <c:pt idx="307174">
                  <c:v>4.514E-2</c:v>
                </c:pt>
                <c:pt idx="307175">
                  <c:v>4.5138999999999999E-2</c:v>
                </c:pt>
                <c:pt idx="307176">
                  <c:v>4.5138999999999999E-2</c:v>
                </c:pt>
                <c:pt idx="307177">
                  <c:v>4.5137999999999998E-2</c:v>
                </c:pt>
                <c:pt idx="307178">
                  <c:v>4.5137999999999998E-2</c:v>
                </c:pt>
                <c:pt idx="307179">
                  <c:v>4.5136999999999997E-2</c:v>
                </c:pt>
                <c:pt idx="307180">
                  <c:v>4.5136999999999997E-2</c:v>
                </c:pt>
                <c:pt idx="307181">
                  <c:v>4.5136000000000003E-2</c:v>
                </c:pt>
                <c:pt idx="307182">
                  <c:v>4.5135000000000002E-2</c:v>
                </c:pt>
                <c:pt idx="307183">
                  <c:v>4.5134000000000001E-2</c:v>
                </c:pt>
                <c:pt idx="307184">
                  <c:v>4.5134000000000001E-2</c:v>
                </c:pt>
                <c:pt idx="307185">
                  <c:v>4.5133E-2</c:v>
                </c:pt>
                <c:pt idx="307186">
                  <c:v>4.5131999999999999E-2</c:v>
                </c:pt>
                <c:pt idx="307187">
                  <c:v>4.5131999999999999E-2</c:v>
                </c:pt>
                <c:pt idx="307188">
                  <c:v>4.5130999999999998E-2</c:v>
                </c:pt>
                <c:pt idx="307189">
                  <c:v>4.5130000000000003E-2</c:v>
                </c:pt>
                <c:pt idx="307190">
                  <c:v>4.5129000000000002E-2</c:v>
                </c:pt>
                <c:pt idx="307191">
                  <c:v>4.5128000000000001E-2</c:v>
                </c:pt>
                <c:pt idx="307192">
                  <c:v>4.5128000000000001E-2</c:v>
                </c:pt>
                <c:pt idx="307193">
                  <c:v>4.5127E-2</c:v>
                </c:pt>
                <c:pt idx="307194">
                  <c:v>4.5125999999999999E-2</c:v>
                </c:pt>
                <c:pt idx="307195">
                  <c:v>4.5124999999999998E-2</c:v>
                </c:pt>
                <c:pt idx="307196">
                  <c:v>4.5123999999999997E-2</c:v>
                </c:pt>
                <c:pt idx="307197">
                  <c:v>4.5123999999999997E-2</c:v>
                </c:pt>
                <c:pt idx="307198">
                  <c:v>4.5123000000000003E-2</c:v>
                </c:pt>
                <c:pt idx="307199">
                  <c:v>4.5122000000000002E-2</c:v>
                </c:pt>
                <c:pt idx="307200">
                  <c:v>4.5122000000000002E-2</c:v>
                </c:pt>
                <c:pt idx="307201">
                  <c:v>4.5121000000000001E-2</c:v>
                </c:pt>
                <c:pt idx="307202">
                  <c:v>4.512E-2</c:v>
                </c:pt>
                <c:pt idx="307203">
                  <c:v>4.512E-2</c:v>
                </c:pt>
                <c:pt idx="307204">
                  <c:v>4.5118999999999999E-2</c:v>
                </c:pt>
                <c:pt idx="307205">
                  <c:v>4.5117999999999998E-2</c:v>
                </c:pt>
                <c:pt idx="307206">
                  <c:v>4.5117999999999998E-2</c:v>
                </c:pt>
                <c:pt idx="307207">
                  <c:v>4.5116999999999997E-2</c:v>
                </c:pt>
                <c:pt idx="307208">
                  <c:v>4.5116999999999997E-2</c:v>
                </c:pt>
                <c:pt idx="307209">
                  <c:v>4.5116000000000003E-2</c:v>
                </c:pt>
                <c:pt idx="307210">
                  <c:v>4.5116000000000003E-2</c:v>
                </c:pt>
                <c:pt idx="307211">
                  <c:v>4.5115000000000002E-2</c:v>
                </c:pt>
                <c:pt idx="307212">
                  <c:v>4.5115000000000002E-2</c:v>
                </c:pt>
                <c:pt idx="307213">
                  <c:v>4.5115000000000002E-2</c:v>
                </c:pt>
                <c:pt idx="307214">
                  <c:v>4.5114000000000001E-2</c:v>
                </c:pt>
                <c:pt idx="307215">
                  <c:v>4.5114000000000001E-2</c:v>
                </c:pt>
                <c:pt idx="307216">
                  <c:v>4.5113E-2</c:v>
                </c:pt>
                <c:pt idx="307217">
                  <c:v>4.5113E-2</c:v>
                </c:pt>
                <c:pt idx="307218">
                  <c:v>4.5113E-2</c:v>
                </c:pt>
                <c:pt idx="307219">
                  <c:v>4.5111999999999999E-2</c:v>
                </c:pt>
                <c:pt idx="307220">
                  <c:v>4.5111999999999999E-2</c:v>
                </c:pt>
                <c:pt idx="307221">
                  <c:v>4.5111999999999999E-2</c:v>
                </c:pt>
                <c:pt idx="307222">
                  <c:v>4.5111999999999999E-2</c:v>
                </c:pt>
                <c:pt idx="307223">
                  <c:v>4.5110999999999998E-2</c:v>
                </c:pt>
                <c:pt idx="307224">
                  <c:v>4.5110999999999998E-2</c:v>
                </c:pt>
                <c:pt idx="307225">
                  <c:v>4.5110999999999998E-2</c:v>
                </c:pt>
                <c:pt idx="307226">
                  <c:v>4.5109999999999997E-2</c:v>
                </c:pt>
                <c:pt idx="307227">
                  <c:v>4.5109999999999997E-2</c:v>
                </c:pt>
                <c:pt idx="307228">
                  <c:v>4.5109000000000003E-2</c:v>
                </c:pt>
                <c:pt idx="307229">
                  <c:v>4.5109000000000003E-2</c:v>
                </c:pt>
                <c:pt idx="307230">
                  <c:v>4.5109000000000003E-2</c:v>
                </c:pt>
                <c:pt idx="307231">
                  <c:v>4.5108000000000002E-2</c:v>
                </c:pt>
                <c:pt idx="307232">
                  <c:v>4.5108000000000002E-2</c:v>
                </c:pt>
                <c:pt idx="307233">
                  <c:v>4.5108000000000002E-2</c:v>
                </c:pt>
                <c:pt idx="307234">
                  <c:v>4.5107000000000001E-2</c:v>
                </c:pt>
                <c:pt idx="307235">
                  <c:v>4.5107000000000001E-2</c:v>
                </c:pt>
                <c:pt idx="307236">
                  <c:v>4.5106E-2</c:v>
                </c:pt>
                <c:pt idx="307237">
                  <c:v>4.5106E-2</c:v>
                </c:pt>
                <c:pt idx="307238">
                  <c:v>4.5104999999999999E-2</c:v>
                </c:pt>
                <c:pt idx="307239">
                  <c:v>4.5104999999999999E-2</c:v>
                </c:pt>
                <c:pt idx="307240">
                  <c:v>4.5103999999999998E-2</c:v>
                </c:pt>
                <c:pt idx="307241">
                  <c:v>4.5102999999999997E-2</c:v>
                </c:pt>
                <c:pt idx="307242">
                  <c:v>4.5102999999999997E-2</c:v>
                </c:pt>
                <c:pt idx="307243">
                  <c:v>4.5102000000000003E-2</c:v>
                </c:pt>
                <c:pt idx="307244">
                  <c:v>4.5101000000000002E-2</c:v>
                </c:pt>
                <c:pt idx="307245">
                  <c:v>4.5101000000000002E-2</c:v>
                </c:pt>
                <c:pt idx="307246">
                  <c:v>4.5100000000000001E-2</c:v>
                </c:pt>
                <c:pt idx="307247">
                  <c:v>4.5100000000000001E-2</c:v>
                </c:pt>
                <c:pt idx="307248">
                  <c:v>4.5099E-2</c:v>
                </c:pt>
                <c:pt idx="307249">
                  <c:v>4.5097999999999999E-2</c:v>
                </c:pt>
                <c:pt idx="307250">
                  <c:v>4.5096999999999998E-2</c:v>
                </c:pt>
                <c:pt idx="307251">
                  <c:v>4.5096999999999998E-2</c:v>
                </c:pt>
                <c:pt idx="307252">
                  <c:v>4.5095999999999997E-2</c:v>
                </c:pt>
                <c:pt idx="307253">
                  <c:v>4.5095000000000003E-2</c:v>
                </c:pt>
                <c:pt idx="307254">
                  <c:v>4.5094000000000002E-2</c:v>
                </c:pt>
                <c:pt idx="307255">
                  <c:v>4.5093000000000001E-2</c:v>
                </c:pt>
                <c:pt idx="307256">
                  <c:v>4.5093000000000001E-2</c:v>
                </c:pt>
                <c:pt idx="307257">
                  <c:v>4.5092E-2</c:v>
                </c:pt>
                <c:pt idx="307258">
                  <c:v>4.5090999999999999E-2</c:v>
                </c:pt>
                <c:pt idx="307259">
                  <c:v>4.5090999999999999E-2</c:v>
                </c:pt>
                <c:pt idx="307260">
                  <c:v>4.5089999999999998E-2</c:v>
                </c:pt>
                <c:pt idx="307261">
                  <c:v>4.5088999999999997E-2</c:v>
                </c:pt>
                <c:pt idx="307262">
                  <c:v>4.5088999999999997E-2</c:v>
                </c:pt>
                <c:pt idx="307263">
                  <c:v>4.5088000000000003E-2</c:v>
                </c:pt>
                <c:pt idx="307264">
                  <c:v>4.5087000000000002E-2</c:v>
                </c:pt>
                <c:pt idx="307265">
                  <c:v>4.5086000000000001E-2</c:v>
                </c:pt>
                <c:pt idx="307266">
                  <c:v>4.5086000000000001E-2</c:v>
                </c:pt>
                <c:pt idx="307267">
                  <c:v>4.5085E-2</c:v>
                </c:pt>
                <c:pt idx="307268">
                  <c:v>4.5085E-2</c:v>
                </c:pt>
                <c:pt idx="307269">
                  <c:v>4.5083999999999999E-2</c:v>
                </c:pt>
                <c:pt idx="307270">
                  <c:v>4.5083999999999999E-2</c:v>
                </c:pt>
                <c:pt idx="307271">
                  <c:v>4.5082999999999998E-2</c:v>
                </c:pt>
                <c:pt idx="307272">
                  <c:v>4.5082999999999998E-2</c:v>
                </c:pt>
                <c:pt idx="307273">
                  <c:v>4.5082999999999998E-2</c:v>
                </c:pt>
                <c:pt idx="307274">
                  <c:v>4.5081999999999997E-2</c:v>
                </c:pt>
                <c:pt idx="307275">
                  <c:v>4.5081999999999997E-2</c:v>
                </c:pt>
                <c:pt idx="307276">
                  <c:v>4.5081000000000003E-2</c:v>
                </c:pt>
                <c:pt idx="307277">
                  <c:v>4.5081000000000003E-2</c:v>
                </c:pt>
                <c:pt idx="307278">
                  <c:v>4.5081000000000003E-2</c:v>
                </c:pt>
                <c:pt idx="307279">
                  <c:v>4.5081000000000003E-2</c:v>
                </c:pt>
                <c:pt idx="307280">
                  <c:v>4.5081000000000003E-2</c:v>
                </c:pt>
                <c:pt idx="307281">
                  <c:v>4.5081000000000003E-2</c:v>
                </c:pt>
                <c:pt idx="307282">
                  <c:v>4.5081000000000003E-2</c:v>
                </c:pt>
                <c:pt idx="307283">
                  <c:v>4.5081000000000003E-2</c:v>
                </c:pt>
                <c:pt idx="307284">
                  <c:v>4.5081000000000003E-2</c:v>
                </c:pt>
                <c:pt idx="307285">
                  <c:v>4.5081000000000003E-2</c:v>
                </c:pt>
                <c:pt idx="307286">
                  <c:v>4.5081000000000003E-2</c:v>
                </c:pt>
                <c:pt idx="307287">
                  <c:v>4.5081000000000003E-2</c:v>
                </c:pt>
                <c:pt idx="307288">
                  <c:v>4.5081000000000003E-2</c:v>
                </c:pt>
                <c:pt idx="307289">
                  <c:v>4.5081000000000003E-2</c:v>
                </c:pt>
                <c:pt idx="307290">
                  <c:v>4.5081999999999997E-2</c:v>
                </c:pt>
                <c:pt idx="307291">
                  <c:v>4.5081999999999997E-2</c:v>
                </c:pt>
                <c:pt idx="307292">
                  <c:v>4.5081999999999997E-2</c:v>
                </c:pt>
                <c:pt idx="307293">
                  <c:v>4.5082999999999998E-2</c:v>
                </c:pt>
                <c:pt idx="307294">
                  <c:v>4.5082999999999998E-2</c:v>
                </c:pt>
                <c:pt idx="307295">
                  <c:v>4.5083999999999999E-2</c:v>
                </c:pt>
                <c:pt idx="307296">
                  <c:v>4.5083999999999999E-2</c:v>
                </c:pt>
                <c:pt idx="307297">
                  <c:v>4.5085E-2</c:v>
                </c:pt>
                <c:pt idx="307298">
                  <c:v>4.5085E-2</c:v>
                </c:pt>
                <c:pt idx="307299">
                  <c:v>4.5086000000000001E-2</c:v>
                </c:pt>
                <c:pt idx="307300">
                  <c:v>4.5086000000000001E-2</c:v>
                </c:pt>
                <c:pt idx="307301">
                  <c:v>4.5087000000000002E-2</c:v>
                </c:pt>
                <c:pt idx="307302">
                  <c:v>4.5087000000000002E-2</c:v>
                </c:pt>
                <c:pt idx="307303">
                  <c:v>4.5088000000000003E-2</c:v>
                </c:pt>
                <c:pt idx="307304">
                  <c:v>4.5088999999999997E-2</c:v>
                </c:pt>
                <c:pt idx="307305">
                  <c:v>4.5088999999999997E-2</c:v>
                </c:pt>
                <c:pt idx="307306">
                  <c:v>4.5089999999999998E-2</c:v>
                </c:pt>
                <c:pt idx="307307">
                  <c:v>4.5090999999999999E-2</c:v>
                </c:pt>
                <c:pt idx="307308">
                  <c:v>4.5090999999999999E-2</c:v>
                </c:pt>
                <c:pt idx="307309">
                  <c:v>4.5092E-2</c:v>
                </c:pt>
                <c:pt idx="307310">
                  <c:v>4.5092E-2</c:v>
                </c:pt>
                <c:pt idx="307311">
                  <c:v>4.5093000000000001E-2</c:v>
                </c:pt>
                <c:pt idx="307312">
                  <c:v>4.5093000000000001E-2</c:v>
                </c:pt>
                <c:pt idx="307313">
                  <c:v>4.5094000000000002E-2</c:v>
                </c:pt>
                <c:pt idx="307314">
                  <c:v>4.5095000000000003E-2</c:v>
                </c:pt>
                <c:pt idx="307315">
                  <c:v>4.5095000000000003E-2</c:v>
                </c:pt>
                <c:pt idx="307316">
                  <c:v>4.5095999999999997E-2</c:v>
                </c:pt>
                <c:pt idx="307317">
                  <c:v>4.5095999999999997E-2</c:v>
                </c:pt>
                <c:pt idx="307318">
                  <c:v>4.5096999999999998E-2</c:v>
                </c:pt>
                <c:pt idx="307319">
                  <c:v>4.5096999999999998E-2</c:v>
                </c:pt>
                <c:pt idx="307320">
                  <c:v>4.5097999999999999E-2</c:v>
                </c:pt>
                <c:pt idx="307321">
                  <c:v>4.5097999999999999E-2</c:v>
                </c:pt>
                <c:pt idx="307322">
                  <c:v>4.5099E-2</c:v>
                </c:pt>
                <c:pt idx="307323">
                  <c:v>4.5099E-2</c:v>
                </c:pt>
                <c:pt idx="307324">
                  <c:v>4.5099E-2</c:v>
                </c:pt>
                <c:pt idx="307325">
                  <c:v>4.5100000000000001E-2</c:v>
                </c:pt>
                <c:pt idx="307326">
                  <c:v>4.5100000000000001E-2</c:v>
                </c:pt>
                <c:pt idx="307327">
                  <c:v>4.5101000000000002E-2</c:v>
                </c:pt>
                <c:pt idx="307328">
                  <c:v>4.5101000000000002E-2</c:v>
                </c:pt>
                <c:pt idx="307329">
                  <c:v>4.5101000000000002E-2</c:v>
                </c:pt>
                <c:pt idx="307330">
                  <c:v>4.5102000000000003E-2</c:v>
                </c:pt>
                <c:pt idx="307331">
                  <c:v>4.5102000000000003E-2</c:v>
                </c:pt>
                <c:pt idx="307332">
                  <c:v>4.5102000000000003E-2</c:v>
                </c:pt>
                <c:pt idx="307333">
                  <c:v>4.5102999999999997E-2</c:v>
                </c:pt>
                <c:pt idx="307334">
                  <c:v>4.5102999999999997E-2</c:v>
                </c:pt>
                <c:pt idx="307335">
                  <c:v>4.5102999999999997E-2</c:v>
                </c:pt>
                <c:pt idx="307336">
                  <c:v>4.5102999999999997E-2</c:v>
                </c:pt>
                <c:pt idx="307337">
                  <c:v>4.5103999999999998E-2</c:v>
                </c:pt>
                <c:pt idx="307338">
                  <c:v>4.5103999999999998E-2</c:v>
                </c:pt>
                <c:pt idx="307339">
                  <c:v>4.5103999999999998E-2</c:v>
                </c:pt>
                <c:pt idx="307340">
                  <c:v>4.5104999999999999E-2</c:v>
                </c:pt>
                <c:pt idx="307341">
                  <c:v>4.5104999999999999E-2</c:v>
                </c:pt>
                <c:pt idx="307342">
                  <c:v>4.5104999999999999E-2</c:v>
                </c:pt>
                <c:pt idx="307343">
                  <c:v>4.5106E-2</c:v>
                </c:pt>
                <c:pt idx="307344">
                  <c:v>4.5106E-2</c:v>
                </c:pt>
                <c:pt idx="307345">
                  <c:v>4.5106E-2</c:v>
                </c:pt>
                <c:pt idx="307346">
                  <c:v>4.5106E-2</c:v>
                </c:pt>
                <c:pt idx="307347">
                  <c:v>4.5106E-2</c:v>
                </c:pt>
                <c:pt idx="307348">
                  <c:v>4.5106E-2</c:v>
                </c:pt>
                <c:pt idx="307349">
                  <c:v>4.5106E-2</c:v>
                </c:pt>
                <c:pt idx="307350">
                  <c:v>4.5107000000000001E-2</c:v>
                </c:pt>
                <c:pt idx="307351">
                  <c:v>4.5107000000000001E-2</c:v>
                </c:pt>
                <c:pt idx="307352">
                  <c:v>4.5107000000000001E-2</c:v>
                </c:pt>
                <c:pt idx="307353">
                  <c:v>4.5107000000000001E-2</c:v>
                </c:pt>
                <c:pt idx="307354">
                  <c:v>4.5107000000000001E-2</c:v>
                </c:pt>
                <c:pt idx="307355">
                  <c:v>4.5108000000000002E-2</c:v>
                </c:pt>
                <c:pt idx="307356">
                  <c:v>4.5108000000000002E-2</c:v>
                </c:pt>
                <c:pt idx="307357">
                  <c:v>4.5108000000000002E-2</c:v>
                </c:pt>
                <c:pt idx="307358">
                  <c:v>4.5108000000000002E-2</c:v>
                </c:pt>
                <c:pt idx="307359">
                  <c:v>4.5108000000000002E-2</c:v>
                </c:pt>
                <c:pt idx="307360">
                  <c:v>4.5108000000000002E-2</c:v>
                </c:pt>
                <c:pt idx="307361">
                  <c:v>4.5108000000000002E-2</c:v>
                </c:pt>
                <c:pt idx="307362">
                  <c:v>4.5108000000000002E-2</c:v>
                </c:pt>
                <c:pt idx="307363">
                  <c:v>4.5108000000000002E-2</c:v>
                </c:pt>
                <c:pt idx="307364">
                  <c:v>4.5108000000000002E-2</c:v>
                </c:pt>
                <c:pt idx="307365">
                  <c:v>4.5108000000000002E-2</c:v>
                </c:pt>
                <c:pt idx="307366">
                  <c:v>4.5108000000000002E-2</c:v>
                </c:pt>
                <c:pt idx="307367">
                  <c:v>4.5108000000000002E-2</c:v>
                </c:pt>
                <c:pt idx="307368">
                  <c:v>4.5108000000000002E-2</c:v>
                </c:pt>
                <c:pt idx="307369">
                  <c:v>4.5108000000000002E-2</c:v>
                </c:pt>
                <c:pt idx="307370">
                  <c:v>4.5108000000000002E-2</c:v>
                </c:pt>
                <c:pt idx="307371">
                  <c:v>4.5108000000000002E-2</c:v>
                </c:pt>
                <c:pt idx="307372">
                  <c:v>4.5108000000000002E-2</c:v>
                </c:pt>
                <c:pt idx="307373">
                  <c:v>4.5108000000000002E-2</c:v>
                </c:pt>
                <c:pt idx="307374">
                  <c:v>4.5108000000000002E-2</c:v>
                </c:pt>
                <c:pt idx="307375">
                  <c:v>4.5108000000000002E-2</c:v>
                </c:pt>
                <c:pt idx="307376">
                  <c:v>4.5108000000000002E-2</c:v>
                </c:pt>
                <c:pt idx="307377">
                  <c:v>4.5108000000000002E-2</c:v>
                </c:pt>
                <c:pt idx="307378">
                  <c:v>4.5108000000000002E-2</c:v>
                </c:pt>
                <c:pt idx="307379">
                  <c:v>4.5108000000000002E-2</c:v>
                </c:pt>
                <c:pt idx="307380">
                  <c:v>4.5108000000000002E-2</c:v>
                </c:pt>
                <c:pt idx="307381">
                  <c:v>4.5108000000000002E-2</c:v>
                </c:pt>
                <c:pt idx="307382">
                  <c:v>4.5108000000000002E-2</c:v>
                </c:pt>
                <c:pt idx="307383">
                  <c:v>4.5107000000000001E-2</c:v>
                </c:pt>
                <c:pt idx="307384">
                  <c:v>4.5107000000000001E-2</c:v>
                </c:pt>
                <c:pt idx="307385">
                  <c:v>4.5107000000000001E-2</c:v>
                </c:pt>
                <c:pt idx="307386">
                  <c:v>4.5107000000000001E-2</c:v>
                </c:pt>
                <c:pt idx="307387">
                  <c:v>4.5107000000000001E-2</c:v>
                </c:pt>
                <c:pt idx="307388">
                  <c:v>4.5107000000000001E-2</c:v>
                </c:pt>
                <c:pt idx="307389">
                  <c:v>4.5106E-2</c:v>
                </c:pt>
                <c:pt idx="307390">
                  <c:v>4.5106E-2</c:v>
                </c:pt>
                <c:pt idx="307391">
                  <c:v>4.5106E-2</c:v>
                </c:pt>
                <c:pt idx="307392">
                  <c:v>4.5104999999999999E-2</c:v>
                </c:pt>
                <c:pt idx="307393">
                  <c:v>4.5104999999999999E-2</c:v>
                </c:pt>
                <c:pt idx="307394">
                  <c:v>4.5103999999999998E-2</c:v>
                </c:pt>
                <c:pt idx="307395">
                  <c:v>4.5103999999999998E-2</c:v>
                </c:pt>
                <c:pt idx="307396">
                  <c:v>4.5102999999999997E-2</c:v>
                </c:pt>
                <c:pt idx="307397">
                  <c:v>4.5102999999999997E-2</c:v>
                </c:pt>
                <c:pt idx="307398">
                  <c:v>4.5102000000000003E-2</c:v>
                </c:pt>
                <c:pt idx="307399">
                  <c:v>4.5102000000000003E-2</c:v>
                </c:pt>
                <c:pt idx="307400">
                  <c:v>4.5101000000000002E-2</c:v>
                </c:pt>
                <c:pt idx="307401">
                  <c:v>4.5100000000000001E-2</c:v>
                </c:pt>
                <c:pt idx="307402">
                  <c:v>4.5100000000000001E-2</c:v>
                </c:pt>
                <c:pt idx="307403">
                  <c:v>4.5099E-2</c:v>
                </c:pt>
                <c:pt idx="307404">
                  <c:v>4.5097999999999999E-2</c:v>
                </c:pt>
                <c:pt idx="307405">
                  <c:v>4.5096999999999998E-2</c:v>
                </c:pt>
                <c:pt idx="307406">
                  <c:v>4.5095999999999997E-2</c:v>
                </c:pt>
                <c:pt idx="307407">
                  <c:v>4.5095000000000003E-2</c:v>
                </c:pt>
                <c:pt idx="307408">
                  <c:v>4.5094000000000002E-2</c:v>
                </c:pt>
                <c:pt idx="307409">
                  <c:v>4.5093000000000001E-2</c:v>
                </c:pt>
                <c:pt idx="307410">
                  <c:v>4.5092E-2</c:v>
                </c:pt>
                <c:pt idx="307411">
                  <c:v>4.5090999999999999E-2</c:v>
                </c:pt>
                <c:pt idx="307412">
                  <c:v>4.5088999999999997E-2</c:v>
                </c:pt>
                <c:pt idx="307413">
                  <c:v>4.5088000000000003E-2</c:v>
                </c:pt>
                <c:pt idx="307414">
                  <c:v>4.5087000000000002E-2</c:v>
                </c:pt>
                <c:pt idx="307415">
                  <c:v>4.5086000000000001E-2</c:v>
                </c:pt>
                <c:pt idx="307416">
                  <c:v>4.5083999999999999E-2</c:v>
                </c:pt>
                <c:pt idx="307417">
                  <c:v>4.5082999999999998E-2</c:v>
                </c:pt>
                <c:pt idx="307418">
                  <c:v>4.5081000000000003E-2</c:v>
                </c:pt>
                <c:pt idx="307419">
                  <c:v>4.5080000000000002E-2</c:v>
                </c:pt>
                <c:pt idx="307420">
                  <c:v>4.5078E-2</c:v>
                </c:pt>
                <c:pt idx="307421">
                  <c:v>4.5076999999999999E-2</c:v>
                </c:pt>
                <c:pt idx="307422">
                  <c:v>4.5074999999999997E-2</c:v>
                </c:pt>
                <c:pt idx="307423">
                  <c:v>4.5074000000000003E-2</c:v>
                </c:pt>
                <c:pt idx="307424">
                  <c:v>4.5072000000000001E-2</c:v>
                </c:pt>
                <c:pt idx="307425">
                  <c:v>4.5069999999999999E-2</c:v>
                </c:pt>
                <c:pt idx="307426">
                  <c:v>4.5068999999999998E-2</c:v>
                </c:pt>
                <c:pt idx="307427">
                  <c:v>4.5067000000000003E-2</c:v>
                </c:pt>
                <c:pt idx="307428">
                  <c:v>4.5065000000000001E-2</c:v>
                </c:pt>
                <c:pt idx="307429">
                  <c:v>4.5062999999999999E-2</c:v>
                </c:pt>
                <c:pt idx="307430">
                  <c:v>4.5060999999999997E-2</c:v>
                </c:pt>
                <c:pt idx="307431">
                  <c:v>4.5060000000000003E-2</c:v>
                </c:pt>
                <c:pt idx="307432">
                  <c:v>4.5058000000000001E-2</c:v>
                </c:pt>
                <c:pt idx="307433">
                  <c:v>4.5055999999999999E-2</c:v>
                </c:pt>
                <c:pt idx="307434">
                  <c:v>4.5054999999999998E-2</c:v>
                </c:pt>
                <c:pt idx="307435">
                  <c:v>4.5053000000000003E-2</c:v>
                </c:pt>
                <c:pt idx="307436">
                  <c:v>4.5051000000000001E-2</c:v>
                </c:pt>
                <c:pt idx="307437">
                  <c:v>4.5048999999999999E-2</c:v>
                </c:pt>
                <c:pt idx="307438">
                  <c:v>4.5047999999999998E-2</c:v>
                </c:pt>
                <c:pt idx="307439">
                  <c:v>4.5046000000000003E-2</c:v>
                </c:pt>
                <c:pt idx="307440">
                  <c:v>4.5044000000000001E-2</c:v>
                </c:pt>
                <c:pt idx="307441">
                  <c:v>4.5041999999999999E-2</c:v>
                </c:pt>
                <c:pt idx="307442">
                  <c:v>4.5040999999999998E-2</c:v>
                </c:pt>
                <c:pt idx="307443">
                  <c:v>4.5039000000000003E-2</c:v>
                </c:pt>
                <c:pt idx="307444">
                  <c:v>4.5038000000000002E-2</c:v>
                </c:pt>
                <c:pt idx="307445">
                  <c:v>4.5036E-2</c:v>
                </c:pt>
                <c:pt idx="307446">
                  <c:v>4.5034999999999999E-2</c:v>
                </c:pt>
                <c:pt idx="307447">
                  <c:v>4.5032999999999997E-2</c:v>
                </c:pt>
                <c:pt idx="307448">
                  <c:v>4.5032000000000003E-2</c:v>
                </c:pt>
                <c:pt idx="307449">
                  <c:v>4.5031000000000002E-2</c:v>
                </c:pt>
                <c:pt idx="307450">
                  <c:v>4.5029E-2</c:v>
                </c:pt>
                <c:pt idx="307451">
                  <c:v>4.5027999999999999E-2</c:v>
                </c:pt>
                <c:pt idx="307452">
                  <c:v>4.5026999999999998E-2</c:v>
                </c:pt>
                <c:pt idx="307453">
                  <c:v>4.5025999999999997E-2</c:v>
                </c:pt>
                <c:pt idx="307454">
                  <c:v>4.5025000000000003E-2</c:v>
                </c:pt>
                <c:pt idx="307455">
                  <c:v>4.5024000000000002E-2</c:v>
                </c:pt>
                <c:pt idx="307456">
                  <c:v>4.5023000000000001E-2</c:v>
                </c:pt>
                <c:pt idx="307457">
                  <c:v>4.5022E-2</c:v>
                </c:pt>
                <c:pt idx="307458">
                  <c:v>4.5022E-2</c:v>
                </c:pt>
                <c:pt idx="307459">
                  <c:v>4.5020999999999999E-2</c:v>
                </c:pt>
                <c:pt idx="307460">
                  <c:v>4.5020999999999999E-2</c:v>
                </c:pt>
                <c:pt idx="307461">
                  <c:v>4.5019999999999998E-2</c:v>
                </c:pt>
                <c:pt idx="307462">
                  <c:v>4.5019999999999998E-2</c:v>
                </c:pt>
                <c:pt idx="307463">
                  <c:v>4.5019000000000003E-2</c:v>
                </c:pt>
                <c:pt idx="307464">
                  <c:v>4.5019000000000003E-2</c:v>
                </c:pt>
                <c:pt idx="307465">
                  <c:v>4.5019000000000003E-2</c:v>
                </c:pt>
                <c:pt idx="307466">
                  <c:v>4.5019000000000003E-2</c:v>
                </c:pt>
                <c:pt idx="307467">
                  <c:v>4.5019000000000003E-2</c:v>
                </c:pt>
                <c:pt idx="307468">
                  <c:v>4.5019999999999998E-2</c:v>
                </c:pt>
                <c:pt idx="307469">
                  <c:v>4.5019999999999998E-2</c:v>
                </c:pt>
                <c:pt idx="307470">
                  <c:v>4.5020999999999999E-2</c:v>
                </c:pt>
                <c:pt idx="307471">
                  <c:v>4.5020999999999999E-2</c:v>
                </c:pt>
                <c:pt idx="307472">
                  <c:v>4.5022E-2</c:v>
                </c:pt>
                <c:pt idx="307473">
                  <c:v>4.5023000000000001E-2</c:v>
                </c:pt>
                <c:pt idx="307474">
                  <c:v>4.5023000000000001E-2</c:v>
                </c:pt>
                <c:pt idx="307475">
                  <c:v>4.5024000000000002E-2</c:v>
                </c:pt>
                <c:pt idx="307476">
                  <c:v>4.5025000000000003E-2</c:v>
                </c:pt>
                <c:pt idx="307477">
                  <c:v>4.5025999999999997E-2</c:v>
                </c:pt>
                <c:pt idx="307478">
                  <c:v>4.5027999999999999E-2</c:v>
                </c:pt>
                <c:pt idx="307479">
                  <c:v>4.5029E-2</c:v>
                </c:pt>
                <c:pt idx="307480">
                  <c:v>4.5031000000000002E-2</c:v>
                </c:pt>
                <c:pt idx="307481">
                  <c:v>4.5032000000000003E-2</c:v>
                </c:pt>
                <c:pt idx="307482">
                  <c:v>4.5033999999999998E-2</c:v>
                </c:pt>
                <c:pt idx="307483">
                  <c:v>4.5036E-2</c:v>
                </c:pt>
                <c:pt idx="307484">
                  <c:v>4.5037000000000001E-2</c:v>
                </c:pt>
                <c:pt idx="307485">
                  <c:v>4.5039000000000003E-2</c:v>
                </c:pt>
                <c:pt idx="307486">
                  <c:v>4.5040999999999998E-2</c:v>
                </c:pt>
                <c:pt idx="307487">
                  <c:v>4.5043E-2</c:v>
                </c:pt>
                <c:pt idx="307488">
                  <c:v>4.5045000000000002E-2</c:v>
                </c:pt>
                <c:pt idx="307489">
                  <c:v>4.5046999999999997E-2</c:v>
                </c:pt>
                <c:pt idx="307490">
                  <c:v>4.5048999999999999E-2</c:v>
                </c:pt>
                <c:pt idx="307491">
                  <c:v>4.5052000000000002E-2</c:v>
                </c:pt>
                <c:pt idx="307492">
                  <c:v>4.5053999999999997E-2</c:v>
                </c:pt>
                <c:pt idx="307493">
                  <c:v>4.5055999999999999E-2</c:v>
                </c:pt>
                <c:pt idx="307494">
                  <c:v>4.5058000000000001E-2</c:v>
                </c:pt>
                <c:pt idx="307495">
                  <c:v>4.5060000000000003E-2</c:v>
                </c:pt>
                <c:pt idx="307496">
                  <c:v>4.5062999999999999E-2</c:v>
                </c:pt>
                <c:pt idx="307497">
                  <c:v>4.5064E-2</c:v>
                </c:pt>
                <c:pt idx="307498">
                  <c:v>4.5066000000000002E-2</c:v>
                </c:pt>
                <c:pt idx="307499">
                  <c:v>4.5067999999999997E-2</c:v>
                </c:pt>
                <c:pt idx="307500">
                  <c:v>4.5069999999999999E-2</c:v>
                </c:pt>
                <c:pt idx="307501">
                  <c:v>4.5071E-2</c:v>
                </c:pt>
                <c:pt idx="307502">
                  <c:v>4.5073000000000002E-2</c:v>
                </c:pt>
                <c:pt idx="307503">
                  <c:v>4.5074000000000003E-2</c:v>
                </c:pt>
                <c:pt idx="307504">
                  <c:v>4.5074999999999997E-2</c:v>
                </c:pt>
                <c:pt idx="307505">
                  <c:v>4.5075999999999998E-2</c:v>
                </c:pt>
                <c:pt idx="307506">
                  <c:v>4.5075999999999998E-2</c:v>
                </c:pt>
                <c:pt idx="307507">
                  <c:v>4.5076999999999999E-2</c:v>
                </c:pt>
                <c:pt idx="307508">
                  <c:v>4.5075999999999998E-2</c:v>
                </c:pt>
                <c:pt idx="307509">
                  <c:v>4.5075999999999998E-2</c:v>
                </c:pt>
                <c:pt idx="307510">
                  <c:v>4.5074999999999997E-2</c:v>
                </c:pt>
                <c:pt idx="307511">
                  <c:v>4.5073000000000002E-2</c:v>
                </c:pt>
                <c:pt idx="307512">
                  <c:v>4.5071E-2</c:v>
                </c:pt>
                <c:pt idx="307513">
                  <c:v>4.5068999999999998E-2</c:v>
                </c:pt>
                <c:pt idx="307514">
                  <c:v>4.5066000000000002E-2</c:v>
                </c:pt>
                <c:pt idx="307515">
                  <c:v>4.5061999999999998E-2</c:v>
                </c:pt>
                <c:pt idx="307516">
                  <c:v>4.5058000000000001E-2</c:v>
                </c:pt>
                <c:pt idx="307517">
                  <c:v>4.5053999999999997E-2</c:v>
                </c:pt>
                <c:pt idx="307518">
                  <c:v>4.5047999999999998E-2</c:v>
                </c:pt>
                <c:pt idx="307519">
                  <c:v>4.5041999999999999E-2</c:v>
                </c:pt>
                <c:pt idx="307520">
                  <c:v>4.5034999999999999E-2</c:v>
                </c:pt>
                <c:pt idx="307521">
                  <c:v>4.5027999999999999E-2</c:v>
                </c:pt>
                <c:pt idx="307522">
                  <c:v>4.5019000000000003E-2</c:v>
                </c:pt>
                <c:pt idx="307523">
                  <c:v>4.5010000000000001E-2</c:v>
                </c:pt>
                <c:pt idx="307524">
                  <c:v>4.4999999999999998E-2</c:v>
                </c:pt>
                <c:pt idx="307525">
                  <c:v>4.4989000000000001E-2</c:v>
                </c:pt>
                <c:pt idx="307526">
                  <c:v>4.4977999999999997E-2</c:v>
                </c:pt>
                <c:pt idx="307527">
                  <c:v>4.4964999999999998E-2</c:v>
                </c:pt>
                <c:pt idx="307528">
                  <c:v>4.4951999999999999E-2</c:v>
                </c:pt>
                <c:pt idx="307529">
                  <c:v>4.4937999999999999E-2</c:v>
                </c:pt>
                <c:pt idx="307530">
                  <c:v>4.4922999999999998E-2</c:v>
                </c:pt>
                <c:pt idx="307531">
                  <c:v>4.4906000000000001E-2</c:v>
                </c:pt>
                <c:pt idx="307532">
                  <c:v>4.4888999999999998E-2</c:v>
                </c:pt>
                <c:pt idx="307533">
                  <c:v>4.4871000000000001E-2</c:v>
                </c:pt>
                <c:pt idx="307534">
                  <c:v>4.4852000000000003E-2</c:v>
                </c:pt>
                <c:pt idx="307535">
                  <c:v>4.4831999999999997E-2</c:v>
                </c:pt>
                <c:pt idx="307536">
                  <c:v>4.4811999999999998E-2</c:v>
                </c:pt>
                <c:pt idx="307537">
                  <c:v>4.4790000000000003E-2</c:v>
                </c:pt>
                <c:pt idx="307538">
                  <c:v>4.4768000000000002E-2</c:v>
                </c:pt>
                <c:pt idx="307539">
                  <c:v>4.4743999999999999E-2</c:v>
                </c:pt>
                <c:pt idx="307540">
                  <c:v>4.4720000000000003E-2</c:v>
                </c:pt>
                <c:pt idx="307541">
                  <c:v>4.4694999999999999E-2</c:v>
                </c:pt>
                <c:pt idx="307542">
                  <c:v>4.4669E-2</c:v>
                </c:pt>
                <c:pt idx="307543">
                  <c:v>4.4642000000000001E-2</c:v>
                </c:pt>
                <c:pt idx="307544">
                  <c:v>4.4614000000000001E-2</c:v>
                </c:pt>
                <c:pt idx="307545">
                  <c:v>4.4586000000000001E-2</c:v>
                </c:pt>
                <c:pt idx="307546">
                  <c:v>4.4556999999999999E-2</c:v>
                </c:pt>
                <c:pt idx="307547">
                  <c:v>4.4526999999999997E-2</c:v>
                </c:pt>
                <c:pt idx="307548">
                  <c:v>4.4496000000000001E-2</c:v>
                </c:pt>
                <c:pt idx="307549">
                  <c:v>4.4464999999999998E-2</c:v>
                </c:pt>
                <c:pt idx="307550">
                  <c:v>4.4434000000000001E-2</c:v>
                </c:pt>
                <c:pt idx="307551">
                  <c:v>4.4401999999999997E-2</c:v>
                </c:pt>
                <c:pt idx="307552">
                  <c:v>4.4368999999999999E-2</c:v>
                </c:pt>
                <c:pt idx="307553">
                  <c:v>4.4336E-2</c:v>
                </c:pt>
                <c:pt idx="307554">
                  <c:v>4.4303000000000002E-2</c:v>
                </c:pt>
                <c:pt idx="307555">
                  <c:v>4.4269000000000003E-2</c:v>
                </c:pt>
                <c:pt idx="307556">
                  <c:v>4.4234000000000002E-2</c:v>
                </c:pt>
                <c:pt idx="307557">
                  <c:v>4.4200000000000003E-2</c:v>
                </c:pt>
                <c:pt idx="307558">
                  <c:v>4.4165000000000003E-2</c:v>
                </c:pt>
                <c:pt idx="307559">
                  <c:v>4.4130000000000003E-2</c:v>
                </c:pt>
                <c:pt idx="307560">
                  <c:v>4.4095000000000002E-2</c:v>
                </c:pt>
                <c:pt idx="307561">
                  <c:v>4.4060000000000002E-2</c:v>
                </c:pt>
                <c:pt idx="307562">
                  <c:v>4.4025000000000002E-2</c:v>
                </c:pt>
                <c:pt idx="307563">
                  <c:v>4.3990000000000001E-2</c:v>
                </c:pt>
                <c:pt idx="307564">
                  <c:v>4.3954E-2</c:v>
                </c:pt>
                <c:pt idx="307565">
                  <c:v>4.3919E-2</c:v>
                </c:pt>
                <c:pt idx="307566">
                  <c:v>4.3885E-2</c:v>
                </c:pt>
                <c:pt idx="307567">
                  <c:v>4.385E-2</c:v>
                </c:pt>
                <c:pt idx="307568">
                  <c:v>4.3815E-2</c:v>
                </c:pt>
                <c:pt idx="307569">
                  <c:v>4.3781E-2</c:v>
                </c:pt>
                <c:pt idx="307570">
                  <c:v>4.3747000000000001E-2</c:v>
                </c:pt>
                <c:pt idx="307571">
                  <c:v>4.3713000000000002E-2</c:v>
                </c:pt>
                <c:pt idx="307572">
                  <c:v>4.3679999999999997E-2</c:v>
                </c:pt>
                <c:pt idx="307573">
                  <c:v>4.3646999999999998E-2</c:v>
                </c:pt>
                <c:pt idx="307574">
                  <c:v>4.3615000000000001E-2</c:v>
                </c:pt>
                <c:pt idx="307575">
                  <c:v>4.3582999999999997E-2</c:v>
                </c:pt>
                <c:pt idx="307576">
                  <c:v>4.3552E-2</c:v>
                </c:pt>
                <c:pt idx="307577">
                  <c:v>4.3520999999999997E-2</c:v>
                </c:pt>
                <c:pt idx="307578">
                  <c:v>4.3491000000000002E-2</c:v>
                </c:pt>
                <c:pt idx="307579">
                  <c:v>4.3461E-2</c:v>
                </c:pt>
                <c:pt idx="307580">
                  <c:v>4.3431999999999998E-2</c:v>
                </c:pt>
                <c:pt idx="307581">
                  <c:v>4.3403999999999998E-2</c:v>
                </c:pt>
                <c:pt idx="307582">
                  <c:v>4.3375999999999998E-2</c:v>
                </c:pt>
                <c:pt idx="307583">
                  <c:v>4.3348999999999999E-2</c:v>
                </c:pt>
                <c:pt idx="307584">
                  <c:v>4.3323E-2</c:v>
                </c:pt>
                <c:pt idx="307585">
                  <c:v>4.3298000000000003E-2</c:v>
                </c:pt>
                <c:pt idx="307586">
                  <c:v>4.3272999999999999E-2</c:v>
                </c:pt>
                <c:pt idx="307587">
                  <c:v>4.3249000000000003E-2</c:v>
                </c:pt>
                <c:pt idx="307588">
                  <c:v>4.3226000000000001E-2</c:v>
                </c:pt>
                <c:pt idx="307589">
                  <c:v>4.3203999999999999E-2</c:v>
                </c:pt>
                <c:pt idx="307590">
                  <c:v>4.3181999999999998E-2</c:v>
                </c:pt>
                <c:pt idx="307591">
                  <c:v>4.3160999999999998E-2</c:v>
                </c:pt>
                <c:pt idx="307592">
                  <c:v>4.3140999999999999E-2</c:v>
                </c:pt>
                <c:pt idx="307593">
                  <c:v>4.3122000000000001E-2</c:v>
                </c:pt>
                <c:pt idx="307594">
                  <c:v>4.3103000000000002E-2</c:v>
                </c:pt>
                <c:pt idx="307595">
                  <c:v>4.3084999999999998E-2</c:v>
                </c:pt>
                <c:pt idx="307596">
                  <c:v>4.3068000000000002E-2</c:v>
                </c:pt>
                <c:pt idx="307597">
                  <c:v>4.3052E-2</c:v>
                </c:pt>
                <c:pt idx="307598">
                  <c:v>4.3036999999999999E-2</c:v>
                </c:pt>
                <c:pt idx="307599">
                  <c:v>4.3021999999999998E-2</c:v>
                </c:pt>
                <c:pt idx="307600">
                  <c:v>4.3008999999999999E-2</c:v>
                </c:pt>
                <c:pt idx="307601">
                  <c:v>4.2994999999999998E-2</c:v>
                </c:pt>
                <c:pt idx="307602">
                  <c:v>4.2983E-2</c:v>
                </c:pt>
                <c:pt idx="307603">
                  <c:v>4.2971000000000002E-2</c:v>
                </c:pt>
                <c:pt idx="307604">
                  <c:v>4.2959999999999998E-2</c:v>
                </c:pt>
                <c:pt idx="307605">
                  <c:v>4.2950000000000002E-2</c:v>
                </c:pt>
                <c:pt idx="307606">
                  <c:v>4.2939999999999999E-2</c:v>
                </c:pt>
                <c:pt idx="307607">
                  <c:v>4.2930999999999997E-2</c:v>
                </c:pt>
                <c:pt idx="307608">
                  <c:v>4.2922000000000002E-2</c:v>
                </c:pt>
                <c:pt idx="307609">
                  <c:v>4.2915000000000002E-2</c:v>
                </c:pt>
                <c:pt idx="307610">
                  <c:v>4.2907000000000001E-2</c:v>
                </c:pt>
                <c:pt idx="307611">
                  <c:v>4.2901000000000002E-2</c:v>
                </c:pt>
                <c:pt idx="307612">
                  <c:v>4.2894000000000002E-2</c:v>
                </c:pt>
                <c:pt idx="307613">
                  <c:v>4.2888999999999997E-2</c:v>
                </c:pt>
                <c:pt idx="307614">
                  <c:v>4.2882999999999998E-2</c:v>
                </c:pt>
                <c:pt idx="307615">
                  <c:v>4.2877999999999999E-2</c:v>
                </c:pt>
                <c:pt idx="307616">
                  <c:v>4.2874000000000002E-2</c:v>
                </c:pt>
                <c:pt idx="307617">
                  <c:v>4.2869999999999998E-2</c:v>
                </c:pt>
                <c:pt idx="307618">
                  <c:v>4.2866000000000001E-2</c:v>
                </c:pt>
                <c:pt idx="307619">
                  <c:v>4.2862999999999998E-2</c:v>
                </c:pt>
                <c:pt idx="307620">
                  <c:v>4.2860000000000002E-2</c:v>
                </c:pt>
                <c:pt idx="307621">
                  <c:v>4.2856999999999999E-2</c:v>
                </c:pt>
                <c:pt idx="307622">
                  <c:v>4.2854999999999997E-2</c:v>
                </c:pt>
                <c:pt idx="307623">
                  <c:v>4.2852000000000001E-2</c:v>
                </c:pt>
                <c:pt idx="307624">
                  <c:v>4.2849999999999999E-2</c:v>
                </c:pt>
                <c:pt idx="307625">
                  <c:v>4.2847999999999997E-2</c:v>
                </c:pt>
                <c:pt idx="307626">
                  <c:v>4.2846000000000002E-2</c:v>
                </c:pt>
                <c:pt idx="307627">
                  <c:v>4.2844E-2</c:v>
                </c:pt>
                <c:pt idx="307628">
                  <c:v>4.2842999999999999E-2</c:v>
                </c:pt>
                <c:pt idx="307629">
                  <c:v>4.2840999999999997E-2</c:v>
                </c:pt>
                <c:pt idx="307630">
                  <c:v>4.2839000000000002E-2</c:v>
                </c:pt>
                <c:pt idx="307631">
                  <c:v>4.2837E-2</c:v>
                </c:pt>
                <c:pt idx="307632">
                  <c:v>4.2835999999999999E-2</c:v>
                </c:pt>
                <c:pt idx="307633">
                  <c:v>4.2833999999999997E-2</c:v>
                </c:pt>
                <c:pt idx="307634">
                  <c:v>4.2832000000000002E-2</c:v>
                </c:pt>
                <c:pt idx="307635">
                  <c:v>4.283E-2</c:v>
                </c:pt>
                <c:pt idx="307636">
                  <c:v>4.2826999999999997E-2</c:v>
                </c:pt>
                <c:pt idx="307637">
                  <c:v>4.2825000000000002E-2</c:v>
                </c:pt>
                <c:pt idx="307638">
                  <c:v>4.2821999999999999E-2</c:v>
                </c:pt>
                <c:pt idx="307639">
                  <c:v>4.2819000000000003E-2</c:v>
                </c:pt>
                <c:pt idx="307640">
                  <c:v>4.2816E-2</c:v>
                </c:pt>
                <c:pt idx="307641">
                  <c:v>4.2812999999999997E-2</c:v>
                </c:pt>
                <c:pt idx="307642">
                  <c:v>4.2809E-2</c:v>
                </c:pt>
                <c:pt idx="307643">
                  <c:v>4.2805000000000003E-2</c:v>
                </c:pt>
                <c:pt idx="307644">
                  <c:v>4.2800999999999999E-2</c:v>
                </c:pt>
                <c:pt idx="307645">
                  <c:v>4.2797000000000002E-2</c:v>
                </c:pt>
                <c:pt idx="307646">
                  <c:v>4.2791999999999997E-2</c:v>
                </c:pt>
                <c:pt idx="307647">
                  <c:v>4.2786999999999999E-2</c:v>
                </c:pt>
                <c:pt idx="307648">
                  <c:v>4.2782000000000001E-2</c:v>
                </c:pt>
                <c:pt idx="307649">
                  <c:v>4.2776000000000002E-2</c:v>
                </c:pt>
                <c:pt idx="307650">
                  <c:v>4.2770000000000002E-2</c:v>
                </c:pt>
                <c:pt idx="307651">
                  <c:v>4.2763000000000002E-2</c:v>
                </c:pt>
                <c:pt idx="307652">
                  <c:v>4.2756000000000002E-2</c:v>
                </c:pt>
                <c:pt idx="307653">
                  <c:v>4.2749000000000002E-2</c:v>
                </c:pt>
                <c:pt idx="307654">
                  <c:v>4.2742000000000002E-2</c:v>
                </c:pt>
                <c:pt idx="307655">
                  <c:v>4.2734000000000001E-2</c:v>
                </c:pt>
                <c:pt idx="307656">
                  <c:v>4.2726E-2</c:v>
                </c:pt>
                <c:pt idx="307657">
                  <c:v>4.2717999999999999E-2</c:v>
                </c:pt>
                <c:pt idx="307658">
                  <c:v>4.2708999999999997E-2</c:v>
                </c:pt>
                <c:pt idx="307659">
                  <c:v>4.2700000000000002E-2</c:v>
                </c:pt>
                <c:pt idx="307660">
                  <c:v>4.2691E-2</c:v>
                </c:pt>
                <c:pt idx="307661">
                  <c:v>4.2680999999999997E-2</c:v>
                </c:pt>
                <c:pt idx="307662">
                  <c:v>4.2671000000000001E-2</c:v>
                </c:pt>
                <c:pt idx="307663">
                  <c:v>4.2660999999999998E-2</c:v>
                </c:pt>
                <c:pt idx="307664">
                  <c:v>4.2651000000000001E-2</c:v>
                </c:pt>
                <c:pt idx="307665">
                  <c:v>4.2639999999999997E-2</c:v>
                </c:pt>
                <c:pt idx="307666">
                  <c:v>4.2629E-2</c:v>
                </c:pt>
                <c:pt idx="307667">
                  <c:v>4.2618000000000003E-2</c:v>
                </c:pt>
                <c:pt idx="307668">
                  <c:v>4.2606999999999999E-2</c:v>
                </c:pt>
                <c:pt idx="307669">
                  <c:v>4.2595000000000001E-2</c:v>
                </c:pt>
                <c:pt idx="307670">
                  <c:v>4.2583999999999997E-2</c:v>
                </c:pt>
                <c:pt idx="307671">
                  <c:v>4.2571999999999999E-2</c:v>
                </c:pt>
                <c:pt idx="307672">
                  <c:v>4.2560000000000001E-2</c:v>
                </c:pt>
                <c:pt idx="307673">
                  <c:v>4.2547000000000001E-2</c:v>
                </c:pt>
                <c:pt idx="307674">
                  <c:v>4.2535000000000003E-2</c:v>
                </c:pt>
                <c:pt idx="307675">
                  <c:v>4.2522999999999998E-2</c:v>
                </c:pt>
                <c:pt idx="307676">
                  <c:v>4.2509999999999999E-2</c:v>
                </c:pt>
                <c:pt idx="307677">
                  <c:v>4.2497E-2</c:v>
                </c:pt>
                <c:pt idx="307678">
                  <c:v>4.2485000000000002E-2</c:v>
                </c:pt>
                <c:pt idx="307679">
                  <c:v>4.2472000000000003E-2</c:v>
                </c:pt>
                <c:pt idx="307680">
                  <c:v>4.2458999999999997E-2</c:v>
                </c:pt>
                <c:pt idx="307681">
                  <c:v>4.2446999999999999E-2</c:v>
                </c:pt>
                <c:pt idx="307682">
                  <c:v>4.2433999999999999E-2</c:v>
                </c:pt>
                <c:pt idx="307683">
                  <c:v>4.2421E-2</c:v>
                </c:pt>
                <c:pt idx="307684">
                  <c:v>4.2409000000000002E-2</c:v>
                </c:pt>
                <c:pt idx="307685">
                  <c:v>4.2396000000000003E-2</c:v>
                </c:pt>
                <c:pt idx="307686">
                  <c:v>4.2382999999999997E-2</c:v>
                </c:pt>
                <c:pt idx="307687">
                  <c:v>4.2370999999999999E-2</c:v>
                </c:pt>
                <c:pt idx="307688">
                  <c:v>4.2358E-2</c:v>
                </c:pt>
                <c:pt idx="307689">
                  <c:v>4.2346000000000002E-2</c:v>
                </c:pt>
                <c:pt idx="307690">
                  <c:v>4.2333000000000003E-2</c:v>
                </c:pt>
                <c:pt idx="307691">
                  <c:v>4.2320999999999998E-2</c:v>
                </c:pt>
                <c:pt idx="307692">
                  <c:v>4.2308999999999999E-2</c:v>
                </c:pt>
                <c:pt idx="307693">
                  <c:v>4.2298000000000002E-2</c:v>
                </c:pt>
                <c:pt idx="307694">
                  <c:v>4.2285999999999997E-2</c:v>
                </c:pt>
                <c:pt idx="307695">
                  <c:v>4.2275E-2</c:v>
                </c:pt>
                <c:pt idx="307696">
                  <c:v>4.2263000000000002E-2</c:v>
                </c:pt>
                <c:pt idx="307697">
                  <c:v>4.2251999999999998E-2</c:v>
                </c:pt>
                <c:pt idx="307698">
                  <c:v>4.2241000000000001E-2</c:v>
                </c:pt>
                <c:pt idx="307699">
                  <c:v>4.2229999999999997E-2</c:v>
                </c:pt>
                <c:pt idx="307700">
                  <c:v>4.2219E-2</c:v>
                </c:pt>
                <c:pt idx="307701">
                  <c:v>4.2209000000000003E-2</c:v>
                </c:pt>
                <c:pt idx="307702">
                  <c:v>4.2199E-2</c:v>
                </c:pt>
                <c:pt idx="307703">
                  <c:v>4.2188999999999997E-2</c:v>
                </c:pt>
                <c:pt idx="307704">
                  <c:v>4.2179000000000001E-2</c:v>
                </c:pt>
                <c:pt idx="307705">
                  <c:v>4.2169999999999999E-2</c:v>
                </c:pt>
                <c:pt idx="307706">
                  <c:v>4.2160000000000003E-2</c:v>
                </c:pt>
                <c:pt idx="307707">
                  <c:v>4.2151000000000001E-2</c:v>
                </c:pt>
                <c:pt idx="307708">
                  <c:v>4.2143E-2</c:v>
                </c:pt>
                <c:pt idx="307709">
                  <c:v>4.2133999999999998E-2</c:v>
                </c:pt>
                <c:pt idx="307710">
                  <c:v>4.2125999999999997E-2</c:v>
                </c:pt>
                <c:pt idx="307711">
                  <c:v>4.2118000000000003E-2</c:v>
                </c:pt>
                <c:pt idx="307712">
                  <c:v>4.2110000000000002E-2</c:v>
                </c:pt>
                <c:pt idx="307713">
                  <c:v>4.2103000000000002E-2</c:v>
                </c:pt>
                <c:pt idx="307714">
                  <c:v>4.2096000000000001E-2</c:v>
                </c:pt>
                <c:pt idx="307715">
                  <c:v>4.2089000000000001E-2</c:v>
                </c:pt>
                <c:pt idx="307716">
                  <c:v>4.2082000000000001E-2</c:v>
                </c:pt>
                <c:pt idx="307717">
                  <c:v>4.2076000000000002E-2</c:v>
                </c:pt>
                <c:pt idx="307718">
                  <c:v>4.2070000000000003E-2</c:v>
                </c:pt>
                <c:pt idx="307719">
                  <c:v>4.2063999999999997E-2</c:v>
                </c:pt>
                <c:pt idx="307720">
                  <c:v>4.2058999999999999E-2</c:v>
                </c:pt>
                <c:pt idx="307721">
                  <c:v>4.2054000000000001E-2</c:v>
                </c:pt>
                <c:pt idx="307722">
                  <c:v>4.2049000000000003E-2</c:v>
                </c:pt>
                <c:pt idx="307723">
                  <c:v>4.2043999999999998E-2</c:v>
                </c:pt>
                <c:pt idx="307724">
                  <c:v>4.2040000000000001E-2</c:v>
                </c:pt>
                <c:pt idx="307725">
                  <c:v>4.2035999999999997E-2</c:v>
                </c:pt>
                <c:pt idx="307726">
                  <c:v>4.2033000000000001E-2</c:v>
                </c:pt>
                <c:pt idx="307727">
                  <c:v>4.2028999999999997E-2</c:v>
                </c:pt>
                <c:pt idx="307728">
                  <c:v>4.2026000000000001E-2</c:v>
                </c:pt>
                <c:pt idx="307729">
                  <c:v>4.2023999999999999E-2</c:v>
                </c:pt>
                <c:pt idx="307730">
                  <c:v>4.2021000000000003E-2</c:v>
                </c:pt>
                <c:pt idx="307731">
                  <c:v>4.2019000000000001E-2</c:v>
                </c:pt>
                <c:pt idx="307732">
                  <c:v>4.2016999999999999E-2</c:v>
                </c:pt>
                <c:pt idx="307733">
                  <c:v>4.2014999999999997E-2</c:v>
                </c:pt>
                <c:pt idx="307734">
                  <c:v>4.2013000000000002E-2</c:v>
                </c:pt>
                <c:pt idx="307735">
                  <c:v>4.2012000000000001E-2</c:v>
                </c:pt>
                <c:pt idx="307736">
                  <c:v>4.2011E-2</c:v>
                </c:pt>
                <c:pt idx="307737">
                  <c:v>4.2009999999999999E-2</c:v>
                </c:pt>
                <c:pt idx="307738">
                  <c:v>4.2009999999999999E-2</c:v>
                </c:pt>
                <c:pt idx="307739">
                  <c:v>4.2009999999999999E-2</c:v>
                </c:pt>
                <c:pt idx="307740">
                  <c:v>4.2009999999999999E-2</c:v>
                </c:pt>
                <c:pt idx="307741">
                  <c:v>4.2009999999999999E-2</c:v>
                </c:pt>
                <c:pt idx="307742">
                  <c:v>4.2009999999999999E-2</c:v>
                </c:pt>
                <c:pt idx="307743">
                  <c:v>4.2011E-2</c:v>
                </c:pt>
                <c:pt idx="307744">
                  <c:v>4.2011E-2</c:v>
                </c:pt>
                <c:pt idx="307745">
                  <c:v>4.2012000000000001E-2</c:v>
                </c:pt>
                <c:pt idx="307746">
                  <c:v>4.2013000000000002E-2</c:v>
                </c:pt>
                <c:pt idx="307747">
                  <c:v>4.2014000000000003E-2</c:v>
                </c:pt>
                <c:pt idx="307748">
                  <c:v>4.2014999999999997E-2</c:v>
                </c:pt>
                <c:pt idx="307749">
                  <c:v>4.2015999999999998E-2</c:v>
                </c:pt>
                <c:pt idx="307750">
                  <c:v>4.2016999999999999E-2</c:v>
                </c:pt>
                <c:pt idx="307751">
                  <c:v>4.2019000000000001E-2</c:v>
                </c:pt>
                <c:pt idx="307752">
                  <c:v>4.2021000000000003E-2</c:v>
                </c:pt>
                <c:pt idx="307753">
                  <c:v>4.2021999999999997E-2</c:v>
                </c:pt>
                <c:pt idx="307754">
                  <c:v>4.2023999999999999E-2</c:v>
                </c:pt>
                <c:pt idx="307755">
                  <c:v>4.2025E-2</c:v>
                </c:pt>
                <c:pt idx="307756">
                  <c:v>4.2027000000000002E-2</c:v>
                </c:pt>
                <c:pt idx="307757">
                  <c:v>4.2028000000000003E-2</c:v>
                </c:pt>
                <c:pt idx="307758">
                  <c:v>4.2029999999999998E-2</c:v>
                </c:pt>
                <c:pt idx="307759">
                  <c:v>4.2030999999999999E-2</c:v>
                </c:pt>
                <c:pt idx="307760">
                  <c:v>4.2033000000000001E-2</c:v>
                </c:pt>
                <c:pt idx="307761">
                  <c:v>4.2035000000000003E-2</c:v>
                </c:pt>
                <c:pt idx="307762">
                  <c:v>4.2035999999999997E-2</c:v>
                </c:pt>
                <c:pt idx="307763">
                  <c:v>4.2037999999999999E-2</c:v>
                </c:pt>
                <c:pt idx="307764">
                  <c:v>4.2039E-2</c:v>
                </c:pt>
                <c:pt idx="307765">
                  <c:v>4.2040000000000001E-2</c:v>
                </c:pt>
                <c:pt idx="307766">
                  <c:v>4.2041000000000002E-2</c:v>
                </c:pt>
                <c:pt idx="307767">
                  <c:v>4.2042000000000003E-2</c:v>
                </c:pt>
                <c:pt idx="307768">
                  <c:v>4.2042999999999997E-2</c:v>
                </c:pt>
                <c:pt idx="307769">
                  <c:v>4.2043999999999998E-2</c:v>
                </c:pt>
                <c:pt idx="307770">
                  <c:v>4.2044999999999999E-2</c:v>
                </c:pt>
                <c:pt idx="307771">
                  <c:v>4.2046E-2</c:v>
                </c:pt>
                <c:pt idx="307772">
                  <c:v>4.2046E-2</c:v>
                </c:pt>
                <c:pt idx="307773">
                  <c:v>4.2047000000000001E-2</c:v>
                </c:pt>
                <c:pt idx="307774">
                  <c:v>4.2047000000000001E-2</c:v>
                </c:pt>
                <c:pt idx="307775">
                  <c:v>4.2047000000000001E-2</c:v>
                </c:pt>
                <c:pt idx="307776">
                  <c:v>4.2047000000000001E-2</c:v>
                </c:pt>
                <c:pt idx="307777">
                  <c:v>4.2047000000000001E-2</c:v>
                </c:pt>
                <c:pt idx="307778">
                  <c:v>4.2047000000000001E-2</c:v>
                </c:pt>
                <c:pt idx="307779">
                  <c:v>4.2047000000000001E-2</c:v>
                </c:pt>
                <c:pt idx="307780">
                  <c:v>4.2047000000000001E-2</c:v>
                </c:pt>
                <c:pt idx="307781">
                  <c:v>4.2046E-2</c:v>
                </c:pt>
                <c:pt idx="307782">
                  <c:v>4.2046E-2</c:v>
                </c:pt>
                <c:pt idx="307783">
                  <c:v>4.2044999999999999E-2</c:v>
                </c:pt>
                <c:pt idx="307784">
                  <c:v>4.2043999999999998E-2</c:v>
                </c:pt>
                <c:pt idx="307785">
                  <c:v>4.2042999999999997E-2</c:v>
                </c:pt>
                <c:pt idx="307786">
                  <c:v>4.2042999999999997E-2</c:v>
                </c:pt>
                <c:pt idx="307787">
                  <c:v>4.2042000000000003E-2</c:v>
                </c:pt>
                <c:pt idx="307788">
                  <c:v>4.2041000000000002E-2</c:v>
                </c:pt>
                <c:pt idx="307789">
                  <c:v>4.2040000000000001E-2</c:v>
                </c:pt>
                <c:pt idx="307790">
                  <c:v>4.2037999999999999E-2</c:v>
                </c:pt>
                <c:pt idx="307791">
                  <c:v>4.2036999999999998E-2</c:v>
                </c:pt>
                <c:pt idx="307792">
                  <c:v>4.2035999999999997E-2</c:v>
                </c:pt>
                <c:pt idx="307793">
                  <c:v>4.2034000000000002E-2</c:v>
                </c:pt>
                <c:pt idx="307794">
                  <c:v>4.2033000000000001E-2</c:v>
                </c:pt>
                <c:pt idx="307795">
                  <c:v>4.2030999999999999E-2</c:v>
                </c:pt>
                <c:pt idx="307796">
                  <c:v>4.2029999999999998E-2</c:v>
                </c:pt>
                <c:pt idx="307797">
                  <c:v>4.2028000000000003E-2</c:v>
                </c:pt>
                <c:pt idx="307798">
                  <c:v>4.2027000000000002E-2</c:v>
                </c:pt>
                <c:pt idx="307799">
                  <c:v>4.2026000000000001E-2</c:v>
                </c:pt>
                <c:pt idx="307800">
                  <c:v>4.2023999999999999E-2</c:v>
                </c:pt>
                <c:pt idx="307801">
                  <c:v>4.2022999999999998E-2</c:v>
                </c:pt>
                <c:pt idx="307802">
                  <c:v>4.2021000000000003E-2</c:v>
                </c:pt>
                <c:pt idx="307803">
                  <c:v>4.2020000000000002E-2</c:v>
                </c:pt>
                <c:pt idx="307804">
                  <c:v>4.2018E-2</c:v>
                </c:pt>
                <c:pt idx="307805">
                  <c:v>4.2016999999999999E-2</c:v>
                </c:pt>
                <c:pt idx="307806">
                  <c:v>4.2014999999999997E-2</c:v>
                </c:pt>
                <c:pt idx="307807">
                  <c:v>4.2014000000000003E-2</c:v>
                </c:pt>
                <c:pt idx="307808">
                  <c:v>4.2013000000000002E-2</c:v>
                </c:pt>
                <c:pt idx="307809">
                  <c:v>4.2011E-2</c:v>
                </c:pt>
                <c:pt idx="307810">
                  <c:v>4.2009999999999999E-2</c:v>
                </c:pt>
                <c:pt idx="307811">
                  <c:v>4.2008999999999998E-2</c:v>
                </c:pt>
                <c:pt idx="307812">
                  <c:v>4.2007999999999997E-2</c:v>
                </c:pt>
                <c:pt idx="307813">
                  <c:v>4.2007000000000003E-2</c:v>
                </c:pt>
                <c:pt idx="307814">
                  <c:v>4.2006000000000002E-2</c:v>
                </c:pt>
                <c:pt idx="307815">
                  <c:v>4.2004E-2</c:v>
                </c:pt>
                <c:pt idx="307816">
                  <c:v>4.2002999999999999E-2</c:v>
                </c:pt>
                <c:pt idx="307817">
                  <c:v>4.2001999999999998E-2</c:v>
                </c:pt>
                <c:pt idx="307818">
                  <c:v>4.2000999999999997E-2</c:v>
                </c:pt>
                <c:pt idx="307819">
                  <c:v>4.2000000000000003E-2</c:v>
                </c:pt>
                <c:pt idx="307820">
                  <c:v>4.1999000000000002E-2</c:v>
                </c:pt>
                <c:pt idx="307821">
                  <c:v>4.1998000000000001E-2</c:v>
                </c:pt>
                <c:pt idx="307822">
                  <c:v>4.1998000000000001E-2</c:v>
                </c:pt>
                <c:pt idx="307823">
                  <c:v>4.1997E-2</c:v>
                </c:pt>
                <c:pt idx="307824">
                  <c:v>4.1995999999999999E-2</c:v>
                </c:pt>
                <c:pt idx="307825">
                  <c:v>4.1994999999999998E-2</c:v>
                </c:pt>
                <c:pt idx="307826">
                  <c:v>4.1993999999999997E-2</c:v>
                </c:pt>
                <c:pt idx="307827">
                  <c:v>4.1993000000000003E-2</c:v>
                </c:pt>
                <c:pt idx="307828">
                  <c:v>4.1992000000000002E-2</c:v>
                </c:pt>
                <c:pt idx="307829">
                  <c:v>4.1991000000000001E-2</c:v>
                </c:pt>
                <c:pt idx="307830">
                  <c:v>4.199E-2</c:v>
                </c:pt>
                <c:pt idx="307831">
                  <c:v>4.1988999999999999E-2</c:v>
                </c:pt>
                <c:pt idx="307832">
                  <c:v>4.1987999999999998E-2</c:v>
                </c:pt>
                <c:pt idx="307833">
                  <c:v>4.1986999999999997E-2</c:v>
                </c:pt>
                <c:pt idx="307834">
                  <c:v>4.1986000000000002E-2</c:v>
                </c:pt>
                <c:pt idx="307835">
                  <c:v>4.1985000000000001E-2</c:v>
                </c:pt>
                <c:pt idx="307836">
                  <c:v>4.1984E-2</c:v>
                </c:pt>
                <c:pt idx="307837">
                  <c:v>4.1982999999999999E-2</c:v>
                </c:pt>
                <c:pt idx="307838">
                  <c:v>4.1981999999999998E-2</c:v>
                </c:pt>
                <c:pt idx="307839">
                  <c:v>4.1980000000000003E-2</c:v>
                </c:pt>
                <c:pt idx="307840">
                  <c:v>4.1979000000000002E-2</c:v>
                </c:pt>
                <c:pt idx="307841">
                  <c:v>4.1977E-2</c:v>
                </c:pt>
                <c:pt idx="307842">
                  <c:v>4.1975999999999999E-2</c:v>
                </c:pt>
                <c:pt idx="307843">
                  <c:v>4.1973999999999997E-2</c:v>
                </c:pt>
                <c:pt idx="307844">
                  <c:v>4.1972000000000002E-2</c:v>
                </c:pt>
                <c:pt idx="307845">
                  <c:v>4.1971000000000001E-2</c:v>
                </c:pt>
                <c:pt idx="307846">
                  <c:v>4.1968999999999999E-2</c:v>
                </c:pt>
                <c:pt idx="307847">
                  <c:v>4.1966999999999997E-2</c:v>
                </c:pt>
                <c:pt idx="307848">
                  <c:v>4.1965000000000002E-2</c:v>
                </c:pt>
                <c:pt idx="307849">
                  <c:v>4.1963E-2</c:v>
                </c:pt>
                <c:pt idx="307850">
                  <c:v>4.1960999999999998E-2</c:v>
                </c:pt>
                <c:pt idx="307851">
                  <c:v>4.1958000000000002E-2</c:v>
                </c:pt>
                <c:pt idx="307852">
                  <c:v>4.1956E-2</c:v>
                </c:pt>
                <c:pt idx="307853">
                  <c:v>4.1953999999999998E-2</c:v>
                </c:pt>
                <c:pt idx="307854">
                  <c:v>4.1951000000000002E-2</c:v>
                </c:pt>
                <c:pt idx="307855">
                  <c:v>4.1949E-2</c:v>
                </c:pt>
                <c:pt idx="307856">
                  <c:v>4.1945999999999997E-2</c:v>
                </c:pt>
                <c:pt idx="307857">
                  <c:v>4.1943000000000001E-2</c:v>
                </c:pt>
                <c:pt idx="307858">
                  <c:v>4.1940999999999999E-2</c:v>
                </c:pt>
                <c:pt idx="307859">
                  <c:v>4.1938000000000003E-2</c:v>
                </c:pt>
                <c:pt idx="307860">
                  <c:v>4.1935E-2</c:v>
                </c:pt>
                <c:pt idx="307861">
                  <c:v>4.1931999999999997E-2</c:v>
                </c:pt>
                <c:pt idx="307862">
                  <c:v>4.1929000000000001E-2</c:v>
                </c:pt>
                <c:pt idx="307863">
                  <c:v>4.1924999999999997E-2</c:v>
                </c:pt>
                <c:pt idx="307864">
                  <c:v>4.1922000000000001E-2</c:v>
                </c:pt>
                <c:pt idx="307865">
                  <c:v>4.1918999999999998E-2</c:v>
                </c:pt>
                <c:pt idx="307866">
                  <c:v>4.1915000000000001E-2</c:v>
                </c:pt>
                <c:pt idx="307867">
                  <c:v>4.1911999999999998E-2</c:v>
                </c:pt>
                <c:pt idx="307868">
                  <c:v>4.1909000000000002E-2</c:v>
                </c:pt>
                <c:pt idx="307869">
                  <c:v>4.1904999999999998E-2</c:v>
                </c:pt>
                <c:pt idx="307870">
                  <c:v>4.1902000000000002E-2</c:v>
                </c:pt>
                <c:pt idx="307871">
                  <c:v>4.1897999999999998E-2</c:v>
                </c:pt>
                <c:pt idx="307872">
                  <c:v>4.1895000000000002E-2</c:v>
                </c:pt>
                <c:pt idx="307873">
                  <c:v>4.1890999999999998E-2</c:v>
                </c:pt>
                <c:pt idx="307874">
                  <c:v>4.1888000000000002E-2</c:v>
                </c:pt>
                <c:pt idx="307875">
                  <c:v>4.1883999999999998E-2</c:v>
                </c:pt>
                <c:pt idx="307876">
                  <c:v>4.1880000000000001E-2</c:v>
                </c:pt>
                <c:pt idx="307877">
                  <c:v>4.1876999999999998E-2</c:v>
                </c:pt>
                <c:pt idx="307878">
                  <c:v>4.1873E-2</c:v>
                </c:pt>
                <c:pt idx="307879">
                  <c:v>4.1869999999999997E-2</c:v>
                </c:pt>
                <c:pt idx="307880">
                  <c:v>4.1867000000000001E-2</c:v>
                </c:pt>
                <c:pt idx="307881">
                  <c:v>4.1862999999999997E-2</c:v>
                </c:pt>
                <c:pt idx="307882">
                  <c:v>4.1860000000000001E-2</c:v>
                </c:pt>
                <c:pt idx="307883">
                  <c:v>4.1856999999999998E-2</c:v>
                </c:pt>
                <c:pt idx="307884">
                  <c:v>4.1854000000000002E-2</c:v>
                </c:pt>
                <c:pt idx="307885">
                  <c:v>4.1850999999999999E-2</c:v>
                </c:pt>
                <c:pt idx="307886">
                  <c:v>4.1847000000000002E-2</c:v>
                </c:pt>
                <c:pt idx="307887">
                  <c:v>4.1843999999999999E-2</c:v>
                </c:pt>
                <c:pt idx="307888">
                  <c:v>4.1841000000000003E-2</c:v>
                </c:pt>
                <c:pt idx="307889">
                  <c:v>4.1839000000000001E-2</c:v>
                </c:pt>
                <c:pt idx="307890">
                  <c:v>4.1835999999999998E-2</c:v>
                </c:pt>
                <c:pt idx="307891">
                  <c:v>4.1834000000000003E-2</c:v>
                </c:pt>
                <c:pt idx="307892">
                  <c:v>4.1831E-2</c:v>
                </c:pt>
                <c:pt idx="307893">
                  <c:v>4.1828999999999998E-2</c:v>
                </c:pt>
                <c:pt idx="307894">
                  <c:v>4.1827000000000003E-2</c:v>
                </c:pt>
                <c:pt idx="307895">
                  <c:v>4.1824E-2</c:v>
                </c:pt>
                <c:pt idx="307896">
                  <c:v>4.1821999999999998E-2</c:v>
                </c:pt>
                <c:pt idx="307897">
                  <c:v>4.1820000000000003E-2</c:v>
                </c:pt>
                <c:pt idx="307898">
                  <c:v>4.1819000000000002E-2</c:v>
                </c:pt>
                <c:pt idx="307899">
                  <c:v>4.1817E-2</c:v>
                </c:pt>
                <c:pt idx="307900">
                  <c:v>4.1814999999999998E-2</c:v>
                </c:pt>
                <c:pt idx="307901">
                  <c:v>4.1813999999999997E-2</c:v>
                </c:pt>
                <c:pt idx="307902">
                  <c:v>4.1812000000000002E-2</c:v>
                </c:pt>
                <c:pt idx="307903">
                  <c:v>4.1811000000000001E-2</c:v>
                </c:pt>
                <c:pt idx="307904">
                  <c:v>4.181E-2</c:v>
                </c:pt>
                <c:pt idx="307905">
                  <c:v>4.1808999999999999E-2</c:v>
                </c:pt>
                <c:pt idx="307906">
                  <c:v>4.1807999999999998E-2</c:v>
                </c:pt>
                <c:pt idx="307907">
                  <c:v>4.1806999999999997E-2</c:v>
                </c:pt>
                <c:pt idx="307908">
                  <c:v>4.1806000000000003E-2</c:v>
                </c:pt>
                <c:pt idx="307909">
                  <c:v>4.1806000000000003E-2</c:v>
                </c:pt>
                <c:pt idx="307910">
                  <c:v>4.1805000000000002E-2</c:v>
                </c:pt>
                <c:pt idx="307911">
                  <c:v>4.1805000000000002E-2</c:v>
                </c:pt>
                <c:pt idx="307912">
                  <c:v>4.1804000000000001E-2</c:v>
                </c:pt>
                <c:pt idx="307913">
                  <c:v>4.1804000000000001E-2</c:v>
                </c:pt>
                <c:pt idx="307914">
                  <c:v>4.1804000000000001E-2</c:v>
                </c:pt>
                <c:pt idx="307915">
                  <c:v>4.1804000000000001E-2</c:v>
                </c:pt>
                <c:pt idx="307916">
                  <c:v>4.1803E-2</c:v>
                </c:pt>
                <c:pt idx="307917">
                  <c:v>4.1804000000000001E-2</c:v>
                </c:pt>
                <c:pt idx="307918">
                  <c:v>4.1804000000000001E-2</c:v>
                </c:pt>
                <c:pt idx="307919">
                  <c:v>4.1804000000000001E-2</c:v>
                </c:pt>
                <c:pt idx="307920">
                  <c:v>4.1804000000000001E-2</c:v>
                </c:pt>
                <c:pt idx="307921">
                  <c:v>4.1804000000000001E-2</c:v>
                </c:pt>
                <c:pt idx="307922">
                  <c:v>4.1804000000000001E-2</c:v>
                </c:pt>
                <c:pt idx="307923">
                  <c:v>4.1804000000000001E-2</c:v>
                </c:pt>
                <c:pt idx="307924">
                  <c:v>4.1804000000000001E-2</c:v>
                </c:pt>
                <c:pt idx="307925">
                  <c:v>4.1805000000000002E-2</c:v>
                </c:pt>
                <c:pt idx="307926">
                  <c:v>4.1805000000000002E-2</c:v>
                </c:pt>
                <c:pt idx="307927">
                  <c:v>4.1806000000000003E-2</c:v>
                </c:pt>
                <c:pt idx="307928">
                  <c:v>4.1806000000000003E-2</c:v>
                </c:pt>
                <c:pt idx="307929">
                  <c:v>4.1806000000000003E-2</c:v>
                </c:pt>
                <c:pt idx="307930">
                  <c:v>4.1806999999999997E-2</c:v>
                </c:pt>
                <c:pt idx="307931">
                  <c:v>4.1806999999999997E-2</c:v>
                </c:pt>
                <c:pt idx="307932">
                  <c:v>4.1806999999999997E-2</c:v>
                </c:pt>
                <c:pt idx="307933">
                  <c:v>4.1807999999999998E-2</c:v>
                </c:pt>
                <c:pt idx="307934">
                  <c:v>4.1807999999999998E-2</c:v>
                </c:pt>
                <c:pt idx="307935">
                  <c:v>4.1807999999999998E-2</c:v>
                </c:pt>
                <c:pt idx="307936">
                  <c:v>4.1807999999999998E-2</c:v>
                </c:pt>
                <c:pt idx="307937">
                  <c:v>4.1807999999999998E-2</c:v>
                </c:pt>
                <c:pt idx="307938">
                  <c:v>4.1807999999999998E-2</c:v>
                </c:pt>
                <c:pt idx="307939">
                  <c:v>4.1808999999999999E-2</c:v>
                </c:pt>
                <c:pt idx="307940">
                  <c:v>4.1808999999999999E-2</c:v>
                </c:pt>
                <c:pt idx="307941">
                  <c:v>4.1808999999999999E-2</c:v>
                </c:pt>
                <c:pt idx="307942">
                  <c:v>4.1807999999999998E-2</c:v>
                </c:pt>
                <c:pt idx="307943">
                  <c:v>4.1807999999999998E-2</c:v>
                </c:pt>
                <c:pt idx="307944">
                  <c:v>4.1807999999999998E-2</c:v>
                </c:pt>
                <c:pt idx="307945">
                  <c:v>4.1806999999999997E-2</c:v>
                </c:pt>
                <c:pt idx="307946">
                  <c:v>4.1806999999999997E-2</c:v>
                </c:pt>
                <c:pt idx="307947">
                  <c:v>4.1806000000000003E-2</c:v>
                </c:pt>
                <c:pt idx="307948">
                  <c:v>4.1805000000000002E-2</c:v>
                </c:pt>
                <c:pt idx="307949">
                  <c:v>4.1805000000000002E-2</c:v>
                </c:pt>
                <c:pt idx="307950">
                  <c:v>4.1804000000000001E-2</c:v>
                </c:pt>
                <c:pt idx="307951">
                  <c:v>4.1803E-2</c:v>
                </c:pt>
                <c:pt idx="307952">
                  <c:v>4.1801999999999999E-2</c:v>
                </c:pt>
                <c:pt idx="307953">
                  <c:v>4.1800999999999998E-2</c:v>
                </c:pt>
                <c:pt idx="307954">
                  <c:v>4.1799000000000003E-2</c:v>
                </c:pt>
                <c:pt idx="307955">
                  <c:v>4.1798000000000002E-2</c:v>
                </c:pt>
                <c:pt idx="307956">
                  <c:v>4.1796E-2</c:v>
                </c:pt>
                <c:pt idx="307957">
                  <c:v>4.1794999999999999E-2</c:v>
                </c:pt>
                <c:pt idx="307958">
                  <c:v>4.1792999999999997E-2</c:v>
                </c:pt>
                <c:pt idx="307959">
                  <c:v>4.1791000000000002E-2</c:v>
                </c:pt>
                <c:pt idx="307960">
                  <c:v>4.1789E-2</c:v>
                </c:pt>
                <c:pt idx="307961">
                  <c:v>4.1786999999999998E-2</c:v>
                </c:pt>
                <c:pt idx="307962">
                  <c:v>4.1785000000000003E-2</c:v>
                </c:pt>
                <c:pt idx="307963">
                  <c:v>4.1783000000000001E-2</c:v>
                </c:pt>
                <c:pt idx="307964">
                  <c:v>4.1780999999999999E-2</c:v>
                </c:pt>
                <c:pt idx="307965">
                  <c:v>4.1778000000000003E-2</c:v>
                </c:pt>
                <c:pt idx="307966">
                  <c:v>4.1776000000000001E-2</c:v>
                </c:pt>
                <c:pt idx="307967">
                  <c:v>4.1772999999999998E-2</c:v>
                </c:pt>
                <c:pt idx="307968">
                  <c:v>4.1770000000000002E-2</c:v>
                </c:pt>
                <c:pt idx="307969">
                  <c:v>4.1768E-2</c:v>
                </c:pt>
                <c:pt idx="307970">
                  <c:v>4.1764999999999997E-2</c:v>
                </c:pt>
                <c:pt idx="307971">
                  <c:v>4.1762000000000001E-2</c:v>
                </c:pt>
                <c:pt idx="307972">
                  <c:v>4.1758999999999998E-2</c:v>
                </c:pt>
                <c:pt idx="307973">
                  <c:v>4.1756000000000001E-2</c:v>
                </c:pt>
                <c:pt idx="307974">
                  <c:v>4.1752999999999998E-2</c:v>
                </c:pt>
                <c:pt idx="307975">
                  <c:v>4.1751000000000003E-2</c:v>
                </c:pt>
                <c:pt idx="307976">
                  <c:v>4.1748E-2</c:v>
                </c:pt>
                <c:pt idx="307977">
                  <c:v>4.1744999999999997E-2</c:v>
                </c:pt>
                <c:pt idx="307978">
                  <c:v>4.1741E-2</c:v>
                </c:pt>
                <c:pt idx="307979">
                  <c:v>4.1737999999999997E-2</c:v>
                </c:pt>
                <c:pt idx="307980">
                  <c:v>4.1735000000000001E-2</c:v>
                </c:pt>
                <c:pt idx="307981">
                  <c:v>4.1731999999999998E-2</c:v>
                </c:pt>
                <c:pt idx="307982">
                  <c:v>4.1729000000000002E-2</c:v>
                </c:pt>
                <c:pt idx="307983">
                  <c:v>4.1725999999999999E-2</c:v>
                </c:pt>
                <c:pt idx="307984">
                  <c:v>4.1723000000000003E-2</c:v>
                </c:pt>
                <c:pt idx="307985">
                  <c:v>4.172E-2</c:v>
                </c:pt>
                <c:pt idx="307986">
                  <c:v>4.1716999999999997E-2</c:v>
                </c:pt>
                <c:pt idx="307987">
                  <c:v>4.1715000000000002E-2</c:v>
                </c:pt>
                <c:pt idx="307988">
                  <c:v>4.1711999999999999E-2</c:v>
                </c:pt>
                <c:pt idx="307989">
                  <c:v>4.1709000000000003E-2</c:v>
                </c:pt>
                <c:pt idx="307990">
                  <c:v>4.1706E-2</c:v>
                </c:pt>
                <c:pt idx="307991">
                  <c:v>4.1703999999999998E-2</c:v>
                </c:pt>
                <c:pt idx="307992">
                  <c:v>4.1701000000000002E-2</c:v>
                </c:pt>
                <c:pt idx="307993">
                  <c:v>4.1699E-2</c:v>
                </c:pt>
                <c:pt idx="307994">
                  <c:v>4.1695999999999997E-2</c:v>
                </c:pt>
                <c:pt idx="307995">
                  <c:v>4.1694000000000002E-2</c:v>
                </c:pt>
                <c:pt idx="307996">
                  <c:v>4.1692E-2</c:v>
                </c:pt>
                <c:pt idx="307997">
                  <c:v>4.1689999999999998E-2</c:v>
                </c:pt>
                <c:pt idx="307998">
                  <c:v>4.1688000000000003E-2</c:v>
                </c:pt>
                <c:pt idx="307999">
                  <c:v>4.1687000000000002E-2</c:v>
                </c:pt>
                <c:pt idx="308000">
                  <c:v>4.1685E-2</c:v>
                </c:pt>
                <c:pt idx="308001">
                  <c:v>4.1683999999999999E-2</c:v>
                </c:pt>
                <c:pt idx="308002">
                  <c:v>4.1681999999999997E-2</c:v>
                </c:pt>
                <c:pt idx="308003">
                  <c:v>4.1681000000000003E-2</c:v>
                </c:pt>
                <c:pt idx="308004">
                  <c:v>4.1680000000000002E-2</c:v>
                </c:pt>
                <c:pt idx="308005">
                  <c:v>4.1679000000000001E-2</c:v>
                </c:pt>
                <c:pt idx="308006">
                  <c:v>4.1678E-2</c:v>
                </c:pt>
                <c:pt idx="308007">
                  <c:v>4.1678E-2</c:v>
                </c:pt>
                <c:pt idx="308008">
                  <c:v>4.1676999999999999E-2</c:v>
                </c:pt>
                <c:pt idx="308009">
                  <c:v>4.1676999999999999E-2</c:v>
                </c:pt>
                <c:pt idx="308010">
                  <c:v>4.1676999999999999E-2</c:v>
                </c:pt>
                <c:pt idx="308011">
                  <c:v>4.1676999999999999E-2</c:v>
                </c:pt>
                <c:pt idx="308012">
                  <c:v>4.1678E-2</c:v>
                </c:pt>
                <c:pt idx="308013">
                  <c:v>4.1678E-2</c:v>
                </c:pt>
                <c:pt idx="308014">
                  <c:v>4.1679000000000001E-2</c:v>
                </c:pt>
                <c:pt idx="308015">
                  <c:v>4.1680000000000002E-2</c:v>
                </c:pt>
                <c:pt idx="308016">
                  <c:v>4.1681000000000003E-2</c:v>
                </c:pt>
                <c:pt idx="308017">
                  <c:v>4.1681999999999997E-2</c:v>
                </c:pt>
                <c:pt idx="308018">
                  <c:v>4.1682999999999998E-2</c:v>
                </c:pt>
                <c:pt idx="308019">
                  <c:v>4.1685E-2</c:v>
                </c:pt>
                <c:pt idx="308020">
                  <c:v>4.1686000000000001E-2</c:v>
                </c:pt>
                <c:pt idx="308021">
                  <c:v>4.1688000000000003E-2</c:v>
                </c:pt>
                <c:pt idx="308022">
                  <c:v>4.1689999999999998E-2</c:v>
                </c:pt>
                <c:pt idx="308023">
                  <c:v>4.1692E-2</c:v>
                </c:pt>
                <c:pt idx="308024">
                  <c:v>4.1695000000000003E-2</c:v>
                </c:pt>
                <c:pt idx="308025">
                  <c:v>4.1696999999999998E-2</c:v>
                </c:pt>
                <c:pt idx="308026">
                  <c:v>4.1700000000000001E-2</c:v>
                </c:pt>
                <c:pt idx="308027">
                  <c:v>4.1702000000000003E-2</c:v>
                </c:pt>
                <c:pt idx="308028">
                  <c:v>4.1704999999999999E-2</c:v>
                </c:pt>
                <c:pt idx="308029">
                  <c:v>4.1708000000000002E-2</c:v>
                </c:pt>
                <c:pt idx="308030">
                  <c:v>4.1710999999999998E-2</c:v>
                </c:pt>
                <c:pt idx="308031">
                  <c:v>4.1714000000000001E-2</c:v>
                </c:pt>
                <c:pt idx="308032">
                  <c:v>4.1716999999999997E-2</c:v>
                </c:pt>
                <c:pt idx="308033">
                  <c:v>4.1721000000000001E-2</c:v>
                </c:pt>
                <c:pt idx="308034">
                  <c:v>4.1723999999999997E-2</c:v>
                </c:pt>
                <c:pt idx="308035">
                  <c:v>4.1728000000000001E-2</c:v>
                </c:pt>
                <c:pt idx="308036">
                  <c:v>4.1730999999999997E-2</c:v>
                </c:pt>
                <c:pt idx="308037">
                  <c:v>4.1735000000000001E-2</c:v>
                </c:pt>
                <c:pt idx="308038">
                  <c:v>4.1738999999999998E-2</c:v>
                </c:pt>
                <c:pt idx="308039">
                  <c:v>4.1742000000000001E-2</c:v>
                </c:pt>
                <c:pt idx="308040">
                  <c:v>4.1745999999999998E-2</c:v>
                </c:pt>
                <c:pt idx="308041">
                  <c:v>4.1750000000000002E-2</c:v>
                </c:pt>
                <c:pt idx="308042">
                  <c:v>4.1752999999999998E-2</c:v>
                </c:pt>
                <c:pt idx="308043">
                  <c:v>4.1757000000000002E-2</c:v>
                </c:pt>
                <c:pt idx="308044">
                  <c:v>4.1761E-2</c:v>
                </c:pt>
                <c:pt idx="308045">
                  <c:v>4.1764999999999997E-2</c:v>
                </c:pt>
                <c:pt idx="308046">
                  <c:v>4.1768E-2</c:v>
                </c:pt>
                <c:pt idx="308047">
                  <c:v>4.1771999999999997E-2</c:v>
                </c:pt>
                <c:pt idx="308048">
                  <c:v>4.1776000000000001E-2</c:v>
                </c:pt>
                <c:pt idx="308049">
                  <c:v>4.1778999999999997E-2</c:v>
                </c:pt>
                <c:pt idx="308050">
                  <c:v>4.1783000000000001E-2</c:v>
                </c:pt>
                <c:pt idx="308051">
                  <c:v>4.1785999999999997E-2</c:v>
                </c:pt>
                <c:pt idx="308052">
                  <c:v>4.1789E-2</c:v>
                </c:pt>
                <c:pt idx="308053">
                  <c:v>4.1792000000000003E-2</c:v>
                </c:pt>
                <c:pt idx="308054">
                  <c:v>4.1794999999999999E-2</c:v>
                </c:pt>
                <c:pt idx="308055">
                  <c:v>4.1798000000000002E-2</c:v>
                </c:pt>
                <c:pt idx="308056">
                  <c:v>4.1800999999999998E-2</c:v>
                </c:pt>
                <c:pt idx="308057">
                  <c:v>4.1804000000000001E-2</c:v>
                </c:pt>
                <c:pt idx="308058">
                  <c:v>4.1806999999999997E-2</c:v>
                </c:pt>
                <c:pt idx="308059">
                  <c:v>4.181E-2</c:v>
                </c:pt>
                <c:pt idx="308060">
                  <c:v>4.1812000000000002E-2</c:v>
                </c:pt>
                <c:pt idx="308061">
                  <c:v>4.1813999999999997E-2</c:v>
                </c:pt>
                <c:pt idx="308062">
                  <c:v>4.1815999999999999E-2</c:v>
                </c:pt>
                <c:pt idx="308063">
                  <c:v>4.1818000000000001E-2</c:v>
                </c:pt>
                <c:pt idx="308064">
                  <c:v>4.1820000000000003E-2</c:v>
                </c:pt>
                <c:pt idx="308065">
                  <c:v>4.1821999999999998E-2</c:v>
                </c:pt>
                <c:pt idx="308066">
                  <c:v>4.1822999999999999E-2</c:v>
                </c:pt>
                <c:pt idx="308067">
                  <c:v>4.1825000000000001E-2</c:v>
                </c:pt>
                <c:pt idx="308068">
                  <c:v>4.1826000000000002E-2</c:v>
                </c:pt>
                <c:pt idx="308069">
                  <c:v>4.1827000000000003E-2</c:v>
                </c:pt>
                <c:pt idx="308070">
                  <c:v>4.1827999999999997E-2</c:v>
                </c:pt>
                <c:pt idx="308071">
                  <c:v>4.1828999999999998E-2</c:v>
                </c:pt>
                <c:pt idx="308072">
                  <c:v>4.1829999999999999E-2</c:v>
                </c:pt>
                <c:pt idx="308073">
                  <c:v>4.1829999999999999E-2</c:v>
                </c:pt>
                <c:pt idx="308074">
                  <c:v>4.1831E-2</c:v>
                </c:pt>
                <c:pt idx="308075">
                  <c:v>4.1831E-2</c:v>
                </c:pt>
                <c:pt idx="308076">
                  <c:v>4.1831E-2</c:v>
                </c:pt>
                <c:pt idx="308077">
                  <c:v>4.1831E-2</c:v>
                </c:pt>
                <c:pt idx="308078">
                  <c:v>4.1831E-2</c:v>
                </c:pt>
                <c:pt idx="308079">
                  <c:v>4.1829999999999999E-2</c:v>
                </c:pt>
                <c:pt idx="308080">
                  <c:v>4.1829999999999999E-2</c:v>
                </c:pt>
                <c:pt idx="308081">
                  <c:v>4.1829999999999999E-2</c:v>
                </c:pt>
                <c:pt idx="308082">
                  <c:v>4.1828999999999998E-2</c:v>
                </c:pt>
                <c:pt idx="308083">
                  <c:v>4.1827999999999997E-2</c:v>
                </c:pt>
                <c:pt idx="308084">
                  <c:v>4.1827000000000003E-2</c:v>
                </c:pt>
                <c:pt idx="308085">
                  <c:v>4.1826000000000002E-2</c:v>
                </c:pt>
                <c:pt idx="308086">
                  <c:v>4.1825000000000001E-2</c:v>
                </c:pt>
                <c:pt idx="308087">
                  <c:v>4.1824E-2</c:v>
                </c:pt>
                <c:pt idx="308088">
                  <c:v>4.1822999999999999E-2</c:v>
                </c:pt>
                <c:pt idx="308089">
                  <c:v>4.1820999999999997E-2</c:v>
                </c:pt>
                <c:pt idx="308090">
                  <c:v>4.1820000000000003E-2</c:v>
                </c:pt>
                <c:pt idx="308091">
                  <c:v>4.1819000000000002E-2</c:v>
                </c:pt>
                <c:pt idx="308092">
                  <c:v>4.1817E-2</c:v>
                </c:pt>
                <c:pt idx="308093">
                  <c:v>4.1815999999999999E-2</c:v>
                </c:pt>
                <c:pt idx="308094">
                  <c:v>4.1813999999999997E-2</c:v>
                </c:pt>
                <c:pt idx="308095">
                  <c:v>4.1812000000000002E-2</c:v>
                </c:pt>
                <c:pt idx="308096">
                  <c:v>4.1811000000000001E-2</c:v>
                </c:pt>
                <c:pt idx="308097">
                  <c:v>4.1808999999999999E-2</c:v>
                </c:pt>
                <c:pt idx="308098">
                  <c:v>4.1806999999999997E-2</c:v>
                </c:pt>
                <c:pt idx="308099">
                  <c:v>4.1805000000000002E-2</c:v>
                </c:pt>
                <c:pt idx="308100">
                  <c:v>4.1803E-2</c:v>
                </c:pt>
                <c:pt idx="308101">
                  <c:v>4.1800999999999998E-2</c:v>
                </c:pt>
                <c:pt idx="308102">
                  <c:v>4.1799000000000003E-2</c:v>
                </c:pt>
                <c:pt idx="308103">
                  <c:v>4.1797000000000001E-2</c:v>
                </c:pt>
                <c:pt idx="308104">
                  <c:v>4.1794999999999999E-2</c:v>
                </c:pt>
                <c:pt idx="308105">
                  <c:v>4.1793999999999998E-2</c:v>
                </c:pt>
                <c:pt idx="308106">
                  <c:v>4.1792000000000003E-2</c:v>
                </c:pt>
                <c:pt idx="308107">
                  <c:v>4.1790000000000001E-2</c:v>
                </c:pt>
                <c:pt idx="308108">
                  <c:v>4.1787999999999999E-2</c:v>
                </c:pt>
                <c:pt idx="308109">
                  <c:v>4.1785999999999997E-2</c:v>
                </c:pt>
                <c:pt idx="308110">
                  <c:v>4.1784000000000002E-2</c:v>
                </c:pt>
                <c:pt idx="308111">
                  <c:v>4.1782E-2</c:v>
                </c:pt>
                <c:pt idx="308112">
                  <c:v>4.1779999999999998E-2</c:v>
                </c:pt>
                <c:pt idx="308113">
                  <c:v>4.1778000000000003E-2</c:v>
                </c:pt>
                <c:pt idx="308114">
                  <c:v>4.1777000000000002E-2</c:v>
                </c:pt>
                <c:pt idx="308115">
                  <c:v>4.1775E-2</c:v>
                </c:pt>
                <c:pt idx="308116">
                  <c:v>4.1772999999999998E-2</c:v>
                </c:pt>
                <c:pt idx="308117">
                  <c:v>4.1771999999999997E-2</c:v>
                </c:pt>
                <c:pt idx="308118">
                  <c:v>4.1770000000000002E-2</c:v>
                </c:pt>
                <c:pt idx="308119">
                  <c:v>4.1768E-2</c:v>
                </c:pt>
                <c:pt idx="308120">
                  <c:v>4.1766999999999999E-2</c:v>
                </c:pt>
                <c:pt idx="308121">
                  <c:v>4.1764999999999997E-2</c:v>
                </c:pt>
                <c:pt idx="308122">
                  <c:v>4.1763000000000002E-2</c:v>
                </c:pt>
                <c:pt idx="308123">
                  <c:v>4.1762000000000001E-2</c:v>
                </c:pt>
                <c:pt idx="308124">
                  <c:v>4.1759999999999999E-2</c:v>
                </c:pt>
                <c:pt idx="308125">
                  <c:v>4.1758999999999998E-2</c:v>
                </c:pt>
                <c:pt idx="308126">
                  <c:v>4.1758000000000003E-2</c:v>
                </c:pt>
                <c:pt idx="308127">
                  <c:v>4.1756000000000001E-2</c:v>
                </c:pt>
                <c:pt idx="308128">
                  <c:v>4.1755E-2</c:v>
                </c:pt>
                <c:pt idx="308129">
                  <c:v>4.1753999999999999E-2</c:v>
                </c:pt>
                <c:pt idx="308130">
                  <c:v>4.1752999999999998E-2</c:v>
                </c:pt>
                <c:pt idx="308131">
                  <c:v>4.1751000000000003E-2</c:v>
                </c:pt>
                <c:pt idx="308132">
                  <c:v>4.1750000000000002E-2</c:v>
                </c:pt>
                <c:pt idx="308133">
                  <c:v>4.1749000000000001E-2</c:v>
                </c:pt>
                <c:pt idx="308134">
                  <c:v>4.1748E-2</c:v>
                </c:pt>
                <c:pt idx="308135">
                  <c:v>4.1745999999999998E-2</c:v>
                </c:pt>
                <c:pt idx="308136">
                  <c:v>4.1744999999999997E-2</c:v>
                </c:pt>
                <c:pt idx="308137">
                  <c:v>4.1744000000000003E-2</c:v>
                </c:pt>
                <c:pt idx="308138">
                  <c:v>4.1743000000000002E-2</c:v>
                </c:pt>
                <c:pt idx="308139">
                  <c:v>4.1742000000000001E-2</c:v>
                </c:pt>
                <c:pt idx="308140">
                  <c:v>4.1741E-2</c:v>
                </c:pt>
                <c:pt idx="308141">
                  <c:v>4.1739999999999999E-2</c:v>
                </c:pt>
                <c:pt idx="308142">
                  <c:v>4.1738999999999998E-2</c:v>
                </c:pt>
                <c:pt idx="308143">
                  <c:v>4.1737999999999997E-2</c:v>
                </c:pt>
                <c:pt idx="308144">
                  <c:v>4.1737000000000003E-2</c:v>
                </c:pt>
                <c:pt idx="308145">
                  <c:v>4.1736000000000002E-2</c:v>
                </c:pt>
                <c:pt idx="308146">
                  <c:v>4.1735000000000001E-2</c:v>
                </c:pt>
                <c:pt idx="308147">
                  <c:v>4.1734E-2</c:v>
                </c:pt>
                <c:pt idx="308148">
                  <c:v>4.1732999999999999E-2</c:v>
                </c:pt>
                <c:pt idx="308149">
                  <c:v>4.1731999999999998E-2</c:v>
                </c:pt>
                <c:pt idx="308150">
                  <c:v>4.1730999999999997E-2</c:v>
                </c:pt>
                <c:pt idx="308151">
                  <c:v>4.1730000000000003E-2</c:v>
                </c:pt>
                <c:pt idx="308152">
                  <c:v>4.1729000000000002E-2</c:v>
                </c:pt>
                <c:pt idx="308153">
                  <c:v>4.1728000000000001E-2</c:v>
                </c:pt>
                <c:pt idx="308154">
                  <c:v>4.1727E-2</c:v>
                </c:pt>
                <c:pt idx="308155">
                  <c:v>4.1725999999999999E-2</c:v>
                </c:pt>
                <c:pt idx="308156">
                  <c:v>4.1724999999999998E-2</c:v>
                </c:pt>
                <c:pt idx="308157">
                  <c:v>4.1723999999999997E-2</c:v>
                </c:pt>
                <c:pt idx="308158">
                  <c:v>4.1722000000000002E-2</c:v>
                </c:pt>
                <c:pt idx="308159">
                  <c:v>4.1721000000000001E-2</c:v>
                </c:pt>
                <c:pt idx="308160">
                  <c:v>4.172E-2</c:v>
                </c:pt>
                <c:pt idx="308161">
                  <c:v>4.1718999999999999E-2</c:v>
                </c:pt>
                <c:pt idx="308162">
                  <c:v>4.1717999999999998E-2</c:v>
                </c:pt>
                <c:pt idx="308163">
                  <c:v>4.1716999999999997E-2</c:v>
                </c:pt>
                <c:pt idx="308164">
                  <c:v>4.1716000000000003E-2</c:v>
                </c:pt>
                <c:pt idx="308165">
                  <c:v>4.1715000000000002E-2</c:v>
                </c:pt>
                <c:pt idx="308166">
                  <c:v>4.1713E-2</c:v>
                </c:pt>
                <c:pt idx="308167">
                  <c:v>4.1711999999999999E-2</c:v>
                </c:pt>
                <c:pt idx="308168">
                  <c:v>4.1710999999999998E-2</c:v>
                </c:pt>
                <c:pt idx="308169">
                  <c:v>4.1709000000000003E-2</c:v>
                </c:pt>
                <c:pt idx="308170">
                  <c:v>4.1708000000000002E-2</c:v>
                </c:pt>
                <c:pt idx="308171">
                  <c:v>4.1707000000000001E-2</c:v>
                </c:pt>
                <c:pt idx="308172">
                  <c:v>4.1704999999999999E-2</c:v>
                </c:pt>
                <c:pt idx="308173">
                  <c:v>4.1703999999999998E-2</c:v>
                </c:pt>
                <c:pt idx="308174">
                  <c:v>4.1702999999999997E-2</c:v>
                </c:pt>
                <c:pt idx="308175">
                  <c:v>4.1701000000000002E-2</c:v>
                </c:pt>
                <c:pt idx="308176">
                  <c:v>4.1700000000000001E-2</c:v>
                </c:pt>
                <c:pt idx="308177">
                  <c:v>4.1699E-2</c:v>
                </c:pt>
                <c:pt idx="308178">
                  <c:v>4.1696999999999998E-2</c:v>
                </c:pt>
                <c:pt idx="308179">
                  <c:v>4.1695999999999997E-2</c:v>
                </c:pt>
                <c:pt idx="308180">
                  <c:v>4.1694000000000002E-2</c:v>
                </c:pt>
                <c:pt idx="308181">
                  <c:v>4.1692E-2</c:v>
                </c:pt>
                <c:pt idx="308182">
                  <c:v>4.1690999999999999E-2</c:v>
                </c:pt>
                <c:pt idx="308183">
                  <c:v>4.1688999999999997E-2</c:v>
                </c:pt>
                <c:pt idx="308184">
                  <c:v>4.1688000000000003E-2</c:v>
                </c:pt>
                <c:pt idx="308185">
                  <c:v>4.1686000000000001E-2</c:v>
                </c:pt>
                <c:pt idx="308186">
                  <c:v>4.1685E-2</c:v>
                </c:pt>
                <c:pt idx="308187">
                  <c:v>4.1682999999999998E-2</c:v>
                </c:pt>
                <c:pt idx="308188">
                  <c:v>4.1681000000000003E-2</c:v>
                </c:pt>
                <c:pt idx="308189">
                  <c:v>4.1680000000000002E-2</c:v>
                </c:pt>
                <c:pt idx="308190">
                  <c:v>4.1678E-2</c:v>
                </c:pt>
                <c:pt idx="308191">
                  <c:v>4.1675999999999998E-2</c:v>
                </c:pt>
                <c:pt idx="308192">
                  <c:v>4.1674999999999997E-2</c:v>
                </c:pt>
                <c:pt idx="308193">
                  <c:v>4.1673000000000002E-2</c:v>
                </c:pt>
                <c:pt idx="308194">
                  <c:v>4.1671E-2</c:v>
                </c:pt>
                <c:pt idx="308195">
                  <c:v>4.1668999999999998E-2</c:v>
                </c:pt>
                <c:pt idx="308196">
                  <c:v>4.1667000000000003E-2</c:v>
                </c:pt>
                <c:pt idx="308197">
                  <c:v>4.1666000000000002E-2</c:v>
                </c:pt>
                <c:pt idx="308198">
                  <c:v>4.1664E-2</c:v>
                </c:pt>
                <c:pt idx="308199">
                  <c:v>4.1661999999999998E-2</c:v>
                </c:pt>
                <c:pt idx="308200">
                  <c:v>4.1660999999999997E-2</c:v>
                </c:pt>
                <c:pt idx="308201">
                  <c:v>4.1659000000000002E-2</c:v>
                </c:pt>
                <c:pt idx="308202">
                  <c:v>4.1657E-2</c:v>
                </c:pt>
                <c:pt idx="308203">
                  <c:v>4.1654999999999998E-2</c:v>
                </c:pt>
                <c:pt idx="308204">
                  <c:v>4.1653000000000003E-2</c:v>
                </c:pt>
                <c:pt idx="308205">
                  <c:v>4.1651000000000001E-2</c:v>
                </c:pt>
                <c:pt idx="308206">
                  <c:v>4.1648999999999999E-2</c:v>
                </c:pt>
                <c:pt idx="308207">
                  <c:v>4.1647000000000003E-2</c:v>
                </c:pt>
                <c:pt idx="308208">
                  <c:v>4.1646000000000002E-2</c:v>
                </c:pt>
                <c:pt idx="308209">
                  <c:v>4.1644E-2</c:v>
                </c:pt>
                <c:pt idx="308210">
                  <c:v>4.1641999999999998E-2</c:v>
                </c:pt>
                <c:pt idx="308211">
                  <c:v>4.1640000000000003E-2</c:v>
                </c:pt>
                <c:pt idx="308212">
                  <c:v>4.1639000000000002E-2</c:v>
                </c:pt>
                <c:pt idx="308213">
                  <c:v>4.1637E-2</c:v>
                </c:pt>
                <c:pt idx="308214">
                  <c:v>4.1634999999999998E-2</c:v>
                </c:pt>
                <c:pt idx="308215">
                  <c:v>4.1633000000000003E-2</c:v>
                </c:pt>
                <c:pt idx="308216">
                  <c:v>4.1631000000000001E-2</c:v>
                </c:pt>
                <c:pt idx="308217">
                  <c:v>4.1628999999999999E-2</c:v>
                </c:pt>
                <c:pt idx="308218">
                  <c:v>4.1626999999999997E-2</c:v>
                </c:pt>
                <c:pt idx="308219">
                  <c:v>4.1626000000000003E-2</c:v>
                </c:pt>
                <c:pt idx="308220">
                  <c:v>4.1624000000000001E-2</c:v>
                </c:pt>
                <c:pt idx="308221">
                  <c:v>4.1621999999999999E-2</c:v>
                </c:pt>
                <c:pt idx="308222">
                  <c:v>4.1619999999999997E-2</c:v>
                </c:pt>
                <c:pt idx="308223">
                  <c:v>4.1619000000000003E-2</c:v>
                </c:pt>
                <c:pt idx="308224">
                  <c:v>4.1617000000000001E-2</c:v>
                </c:pt>
                <c:pt idx="308225">
                  <c:v>4.1614999999999999E-2</c:v>
                </c:pt>
                <c:pt idx="308226">
                  <c:v>4.1613999999999998E-2</c:v>
                </c:pt>
                <c:pt idx="308227">
                  <c:v>4.1612000000000003E-2</c:v>
                </c:pt>
                <c:pt idx="308228">
                  <c:v>4.1610000000000001E-2</c:v>
                </c:pt>
                <c:pt idx="308229">
                  <c:v>4.1607999999999999E-2</c:v>
                </c:pt>
                <c:pt idx="308230">
                  <c:v>4.1606999999999998E-2</c:v>
                </c:pt>
                <c:pt idx="308231">
                  <c:v>4.1605000000000003E-2</c:v>
                </c:pt>
                <c:pt idx="308232">
                  <c:v>4.1604000000000002E-2</c:v>
                </c:pt>
                <c:pt idx="308233">
                  <c:v>4.1602E-2</c:v>
                </c:pt>
                <c:pt idx="308234">
                  <c:v>4.1600999999999999E-2</c:v>
                </c:pt>
                <c:pt idx="308235">
                  <c:v>4.1599999999999998E-2</c:v>
                </c:pt>
                <c:pt idx="308236">
                  <c:v>4.1598999999999997E-2</c:v>
                </c:pt>
                <c:pt idx="308237">
                  <c:v>4.1597000000000002E-2</c:v>
                </c:pt>
                <c:pt idx="308238">
                  <c:v>4.1596000000000001E-2</c:v>
                </c:pt>
                <c:pt idx="308239">
                  <c:v>4.1595E-2</c:v>
                </c:pt>
                <c:pt idx="308240">
                  <c:v>4.1593999999999999E-2</c:v>
                </c:pt>
                <c:pt idx="308241">
                  <c:v>4.1592999999999998E-2</c:v>
                </c:pt>
                <c:pt idx="308242">
                  <c:v>4.1591999999999997E-2</c:v>
                </c:pt>
                <c:pt idx="308243">
                  <c:v>4.1591000000000003E-2</c:v>
                </c:pt>
                <c:pt idx="308244">
                  <c:v>4.1590000000000002E-2</c:v>
                </c:pt>
                <c:pt idx="308245">
                  <c:v>4.1589000000000001E-2</c:v>
                </c:pt>
                <c:pt idx="308246">
                  <c:v>4.1589000000000001E-2</c:v>
                </c:pt>
                <c:pt idx="308247">
                  <c:v>4.1588E-2</c:v>
                </c:pt>
                <c:pt idx="308248">
                  <c:v>4.1588E-2</c:v>
                </c:pt>
                <c:pt idx="308249">
                  <c:v>4.1586999999999999E-2</c:v>
                </c:pt>
                <c:pt idx="308250">
                  <c:v>4.1586999999999999E-2</c:v>
                </c:pt>
                <c:pt idx="308251">
                  <c:v>4.1585999999999998E-2</c:v>
                </c:pt>
                <c:pt idx="308252">
                  <c:v>4.1585999999999998E-2</c:v>
                </c:pt>
                <c:pt idx="308253">
                  <c:v>4.1585999999999998E-2</c:v>
                </c:pt>
                <c:pt idx="308254">
                  <c:v>4.1585999999999998E-2</c:v>
                </c:pt>
                <c:pt idx="308255">
                  <c:v>4.1585999999999998E-2</c:v>
                </c:pt>
                <c:pt idx="308256">
                  <c:v>4.1585999999999998E-2</c:v>
                </c:pt>
                <c:pt idx="308257">
                  <c:v>4.1585999999999998E-2</c:v>
                </c:pt>
                <c:pt idx="308258">
                  <c:v>4.1586999999999999E-2</c:v>
                </c:pt>
                <c:pt idx="308259">
                  <c:v>4.1586999999999999E-2</c:v>
                </c:pt>
                <c:pt idx="308260">
                  <c:v>4.1588E-2</c:v>
                </c:pt>
                <c:pt idx="308261">
                  <c:v>4.1588E-2</c:v>
                </c:pt>
                <c:pt idx="308262">
                  <c:v>4.1588E-2</c:v>
                </c:pt>
                <c:pt idx="308263">
                  <c:v>4.1589000000000001E-2</c:v>
                </c:pt>
                <c:pt idx="308264">
                  <c:v>4.1590000000000002E-2</c:v>
                </c:pt>
                <c:pt idx="308265">
                  <c:v>4.1590000000000002E-2</c:v>
                </c:pt>
                <c:pt idx="308266">
                  <c:v>4.1591000000000003E-2</c:v>
                </c:pt>
                <c:pt idx="308267">
                  <c:v>4.1591999999999997E-2</c:v>
                </c:pt>
                <c:pt idx="308268">
                  <c:v>4.1592999999999998E-2</c:v>
                </c:pt>
                <c:pt idx="308269">
                  <c:v>4.1593999999999999E-2</c:v>
                </c:pt>
                <c:pt idx="308270">
                  <c:v>4.1595E-2</c:v>
                </c:pt>
                <c:pt idx="308271">
                  <c:v>4.1596000000000001E-2</c:v>
                </c:pt>
                <c:pt idx="308272">
                  <c:v>4.1597000000000002E-2</c:v>
                </c:pt>
                <c:pt idx="308273">
                  <c:v>4.1598000000000003E-2</c:v>
                </c:pt>
                <c:pt idx="308274">
                  <c:v>4.1598999999999997E-2</c:v>
                </c:pt>
                <c:pt idx="308275">
                  <c:v>4.1599999999999998E-2</c:v>
                </c:pt>
                <c:pt idx="308276">
                  <c:v>4.1600999999999999E-2</c:v>
                </c:pt>
                <c:pt idx="308277">
                  <c:v>4.1602E-2</c:v>
                </c:pt>
                <c:pt idx="308278">
                  <c:v>4.1604000000000002E-2</c:v>
                </c:pt>
                <c:pt idx="308279">
                  <c:v>4.1605000000000003E-2</c:v>
                </c:pt>
                <c:pt idx="308280">
                  <c:v>4.1605999999999997E-2</c:v>
                </c:pt>
                <c:pt idx="308281">
                  <c:v>4.1606999999999998E-2</c:v>
                </c:pt>
                <c:pt idx="308282">
                  <c:v>4.1607999999999999E-2</c:v>
                </c:pt>
                <c:pt idx="308283">
                  <c:v>4.1610000000000001E-2</c:v>
                </c:pt>
                <c:pt idx="308284">
                  <c:v>4.1611000000000002E-2</c:v>
                </c:pt>
                <c:pt idx="308285">
                  <c:v>4.1612000000000003E-2</c:v>
                </c:pt>
                <c:pt idx="308286">
                  <c:v>4.1612999999999997E-2</c:v>
                </c:pt>
                <c:pt idx="308287">
                  <c:v>4.1613999999999998E-2</c:v>
                </c:pt>
                <c:pt idx="308288">
                  <c:v>4.1614999999999999E-2</c:v>
                </c:pt>
                <c:pt idx="308289">
                  <c:v>4.1616E-2</c:v>
                </c:pt>
                <c:pt idx="308290">
                  <c:v>4.1617000000000001E-2</c:v>
                </c:pt>
                <c:pt idx="308291">
                  <c:v>4.1618000000000002E-2</c:v>
                </c:pt>
                <c:pt idx="308292">
                  <c:v>4.1619000000000003E-2</c:v>
                </c:pt>
                <c:pt idx="308293">
                  <c:v>4.1619999999999997E-2</c:v>
                </c:pt>
                <c:pt idx="308294">
                  <c:v>4.1619999999999997E-2</c:v>
                </c:pt>
                <c:pt idx="308295">
                  <c:v>4.1620999999999998E-2</c:v>
                </c:pt>
                <c:pt idx="308296">
                  <c:v>4.1621999999999999E-2</c:v>
                </c:pt>
                <c:pt idx="308297">
                  <c:v>4.1621999999999999E-2</c:v>
                </c:pt>
                <c:pt idx="308298">
                  <c:v>4.1623E-2</c:v>
                </c:pt>
                <c:pt idx="308299">
                  <c:v>4.1623E-2</c:v>
                </c:pt>
                <c:pt idx="308300">
                  <c:v>4.1623E-2</c:v>
                </c:pt>
                <c:pt idx="308301">
                  <c:v>4.1624000000000001E-2</c:v>
                </c:pt>
                <c:pt idx="308302">
                  <c:v>4.1624000000000001E-2</c:v>
                </c:pt>
                <c:pt idx="308303">
                  <c:v>4.1624000000000001E-2</c:v>
                </c:pt>
                <c:pt idx="308304">
                  <c:v>4.1625000000000002E-2</c:v>
                </c:pt>
                <c:pt idx="308305">
                  <c:v>4.1625000000000002E-2</c:v>
                </c:pt>
                <c:pt idx="308306">
                  <c:v>4.1625000000000002E-2</c:v>
                </c:pt>
                <c:pt idx="308307">
                  <c:v>4.1624000000000001E-2</c:v>
                </c:pt>
                <c:pt idx="308308">
                  <c:v>4.1624000000000001E-2</c:v>
                </c:pt>
                <c:pt idx="308309">
                  <c:v>4.1624000000000001E-2</c:v>
                </c:pt>
                <c:pt idx="308310">
                  <c:v>4.1623E-2</c:v>
                </c:pt>
                <c:pt idx="308311">
                  <c:v>4.1623E-2</c:v>
                </c:pt>
                <c:pt idx="308312">
                  <c:v>4.1621999999999999E-2</c:v>
                </c:pt>
                <c:pt idx="308313">
                  <c:v>4.1621999999999999E-2</c:v>
                </c:pt>
                <c:pt idx="308314">
                  <c:v>4.1620999999999998E-2</c:v>
                </c:pt>
                <c:pt idx="308315">
                  <c:v>4.1619999999999997E-2</c:v>
                </c:pt>
                <c:pt idx="308316">
                  <c:v>4.1619999999999997E-2</c:v>
                </c:pt>
                <c:pt idx="308317">
                  <c:v>4.1619000000000003E-2</c:v>
                </c:pt>
                <c:pt idx="308318">
                  <c:v>4.1618000000000002E-2</c:v>
                </c:pt>
                <c:pt idx="308319">
                  <c:v>4.1617000000000001E-2</c:v>
                </c:pt>
                <c:pt idx="308320">
                  <c:v>4.1616E-2</c:v>
                </c:pt>
                <c:pt idx="308321">
                  <c:v>4.1613999999999998E-2</c:v>
                </c:pt>
                <c:pt idx="308322">
                  <c:v>4.1612999999999997E-2</c:v>
                </c:pt>
                <c:pt idx="308323">
                  <c:v>4.1612000000000003E-2</c:v>
                </c:pt>
                <c:pt idx="308324">
                  <c:v>4.1610000000000001E-2</c:v>
                </c:pt>
                <c:pt idx="308325">
                  <c:v>4.1609E-2</c:v>
                </c:pt>
                <c:pt idx="308326">
                  <c:v>4.1607999999999999E-2</c:v>
                </c:pt>
                <c:pt idx="308327">
                  <c:v>4.1605999999999997E-2</c:v>
                </c:pt>
                <c:pt idx="308328">
                  <c:v>4.1605000000000003E-2</c:v>
                </c:pt>
                <c:pt idx="308329">
                  <c:v>4.1603000000000001E-2</c:v>
                </c:pt>
                <c:pt idx="308330">
                  <c:v>4.1602E-2</c:v>
                </c:pt>
                <c:pt idx="308331">
                  <c:v>4.1599999999999998E-2</c:v>
                </c:pt>
                <c:pt idx="308332">
                  <c:v>4.1598000000000003E-2</c:v>
                </c:pt>
                <c:pt idx="308333">
                  <c:v>4.1596000000000001E-2</c:v>
                </c:pt>
                <c:pt idx="308334">
                  <c:v>4.1595E-2</c:v>
                </c:pt>
                <c:pt idx="308335">
                  <c:v>4.1592999999999998E-2</c:v>
                </c:pt>
                <c:pt idx="308336">
                  <c:v>4.1591000000000003E-2</c:v>
                </c:pt>
                <c:pt idx="308337">
                  <c:v>4.1589000000000001E-2</c:v>
                </c:pt>
                <c:pt idx="308338">
                  <c:v>4.1588E-2</c:v>
                </c:pt>
                <c:pt idx="308339">
                  <c:v>4.1585999999999998E-2</c:v>
                </c:pt>
                <c:pt idx="308340">
                  <c:v>4.1584000000000003E-2</c:v>
                </c:pt>
                <c:pt idx="308341">
                  <c:v>4.1582000000000001E-2</c:v>
                </c:pt>
                <c:pt idx="308342">
                  <c:v>4.1581E-2</c:v>
                </c:pt>
                <c:pt idx="308343">
                  <c:v>4.1578999999999998E-2</c:v>
                </c:pt>
                <c:pt idx="308344">
                  <c:v>4.1577000000000003E-2</c:v>
                </c:pt>
                <c:pt idx="308345">
                  <c:v>4.1575000000000001E-2</c:v>
                </c:pt>
                <c:pt idx="308346">
                  <c:v>4.1574E-2</c:v>
                </c:pt>
                <c:pt idx="308347">
                  <c:v>4.1571999999999998E-2</c:v>
                </c:pt>
                <c:pt idx="308348">
                  <c:v>4.1570999999999997E-2</c:v>
                </c:pt>
                <c:pt idx="308349">
                  <c:v>4.1569000000000002E-2</c:v>
                </c:pt>
                <c:pt idx="308350">
                  <c:v>4.1568000000000001E-2</c:v>
                </c:pt>
                <c:pt idx="308351">
                  <c:v>4.1565999999999999E-2</c:v>
                </c:pt>
                <c:pt idx="308352">
                  <c:v>4.1564999999999998E-2</c:v>
                </c:pt>
                <c:pt idx="308353">
                  <c:v>4.1563000000000003E-2</c:v>
                </c:pt>
                <c:pt idx="308354">
                  <c:v>4.1562000000000002E-2</c:v>
                </c:pt>
                <c:pt idx="308355">
                  <c:v>4.1561000000000001E-2</c:v>
                </c:pt>
                <c:pt idx="308356">
                  <c:v>4.1558999999999999E-2</c:v>
                </c:pt>
                <c:pt idx="308357">
                  <c:v>4.1557999999999998E-2</c:v>
                </c:pt>
                <c:pt idx="308358">
                  <c:v>4.1556999999999997E-2</c:v>
                </c:pt>
                <c:pt idx="308359">
                  <c:v>4.1556000000000003E-2</c:v>
                </c:pt>
                <c:pt idx="308360">
                  <c:v>4.1554000000000001E-2</c:v>
                </c:pt>
                <c:pt idx="308361">
                  <c:v>4.1553E-2</c:v>
                </c:pt>
                <c:pt idx="308362">
                  <c:v>4.1551999999999999E-2</c:v>
                </c:pt>
                <c:pt idx="308363">
                  <c:v>4.1550999999999998E-2</c:v>
                </c:pt>
                <c:pt idx="308364">
                  <c:v>4.1550999999999998E-2</c:v>
                </c:pt>
                <c:pt idx="308365">
                  <c:v>4.1549999999999997E-2</c:v>
                </c:pt>
                <c:pt idx="308366">
                  <c:v>4.1549000000000003E-2</c:v>
                </c:pt>
                <c:pt idx="308367">
                  <c:v>4.1548000000000002E-2</c:v>
                </c:pt>
                <c:pt idx="308368">
                  <c:v>4.1547000000000001E-2</c:v>
                </c:pt>
                <c:pt idx="308369">
                  <c:v>4.1546E-2</c:v>
                </c:pt>
                <c:pt idx="308370">
                  <c:v>4.1544999999999999E-2</c:v>
                </c:pt>
                <c:pt idx="308371">
                  <c:v>4.1543999999999998E-2</c:v>
                </c:pt>
                <c:pt idx="308372">
                  <c:v>4.1543999999999998E-2</c:v>
                </c:pt>
                <c:pt idx="308373">
                  <c:v>4.1542999999999997E-2</c:v>
                </c:pt>
                <c:pt idx="308374">
                  <c:v>4.1542000000000003E-2</c:v>
                </c:pt>
                <c:pt idx="308375">
                  <c:v>4.1542000000000003E-2</c:v>
                </c:pt>
                <c:pt idx="308376">
                  <c:v>4.1541000000000002E-2</c:v>
                </c:pt>
                <c:pt idx="308377">
                  <c:v>4.1541000000000002E-2</c:v>
                </c:pt>
                <c:pt idx="308378">
                  <c:v>4.1540000000000001E-2</c:v>
                </c:pt>
                <c:pt idx="308379">
                  <c:v>4.1540000000000001E-2</c:v>
                </c:pt>
                <c:pt idx="308380">
                  <c:v>4.1539E-2</c:v>
                </c:pt>
                <c:pt idx="308381">
                  <c:v>4.1539E-2</c:v>
                </c:pt>
                <c:pt idx="308382">
                  <c:v>4.1537999999999999E-2</c:v>
                </c:pt>
                <c:pt idx="308383">
                  <c:v>4.1537999999999999E-2</c:v>
                </c:pt>
                <c:pt idx="308384">
                  <c:v>4.1536999999999998E-2</c:v>
                </c:pt>
                <c:pt idx="308385">
                  <c:v>4.1536999999999998E-2</c:v>
                </c:pt>
                <c:pt idx="308386">
                  <c:v>4.1536999999999998E-2</c:v>
                </c:pt>
                <c:pt idx="308387">
                  <c:v>4.1535999999999997E-2</c:v>
                </c:pt>
                <c:pt idx="308388">
                  <c:v>4.1535999999999997E-2</c:v>
                </c:pt>
                <c:pt idx="308389">
                  <c:v>4.1535999999999997E-2</c:v>
                </c:pt>
                <c:pt idx="308390">
                  <c:v>4.1535999999999997E-2</c:v>
                </c:pt>
                <c:pt idx="308391">
                  <c:v>4.1535999999999997E-2</c:v>
                </c:pt>
                <c:pt idx="308392">
                  <c:v>4.1535000000000002E-2</c:v>
                </c:pt>
                <c:pt idx="308393">
                  <c:v>4.1535000000000002E-2</c:v>
                </c:pt>
                <c:pt idx="308394">
                  <c:v>4.1535000000000002E-2</c:v>
                </c:pt>
                <c:pt idx="308395">
                  <c:v>4.1535000000000002E-2</c:v>
                </c:pt>
                <c:pt idx="308396">
                  <c:v>4.1535000000000002E-2</c:v>
                </c:pt>
                <c:pt idx="308397">
                  <c:v>4.1535000000000002E-2</c:v>
                </c:pt>
                <c:pt idx="308398">
                  <c:v>4.1535000000000002E-2</c:v>
                </c:pt>
                <c:pt idx="308399">
                  <c:v>4.1535000000000002E-2</c:v>
                </c:pt>
                <c:pt idx="308400">
                  <c:v>4.1535000000000002E-2</c:v>
                </c:pt>
                <c:pt idx="308401">
                  <c:v>4.1535000000000002E-2</c:v>
                </c:pt>
                <c:pt idx="308402">
                  <c:v>4.1535000000000002E-2</c:v>
                </c:pt>
                <c:pt idx="308403">
                  <c:v>4.1535000000000002E-2</c:v>
                </c:pt>
                <c:pt idx="308404">
                  <c:v>4.1535000000000002E-2</c:v>
                </c:pt>
                <c:pt idx="308405">
                  <c:v>4.1535999999999997E-2</c:v>
                </c:pt>
                <c:pt idx="308406">
                  <c:v>4.1535999999999997E-2</c:v>
                </c:pt>
                <c:pt idx="308407">
                  <c:v>4.1535999999999997E-2</c:v>
                </c:pt>
                <c:pt idx="308408">
                  <c:v>4.1535999999999997E-2</c:v>
                </c:pt>
                <c:pt idx="308409">
                  <c:v>4.1536999999999998E-2</c:v>
                </c:pt>
                <c:pt idx="308410">
                  <c:v>4.1536999999999998E-2</c:v>
                </c:pt>
                <c:pt idx="308411">
                  <c:v>4.1537999999999999E-2</c:v>
                </c:pt>
                <c:pt idx="308412">
                  <c:v>4.1537999999999999E-2</c:v>
                </c:pt>
                <c:pt idx="308413">
                  <c:v>4.1537999999999999E-2</c:v>
                </c:pt>
                <c:pt idx="308414">
                  <c:v>4.1539E-2</c:v>
                </c:pt>
                <c:pt idx="308415">
                  <c:v>4.1539E-2</c:v>
                </c:pt>
                <c:pt idx="308416">
                  <c:v>4.1540000000000001E-2</c:v>
                </c:pt>
                <c:pt idx="308417">
                  <c:v>4.1540000000000001E-2</c:v>
                </c:pt>
                <c:pt idx="308418">
                  <c:v>4.1541000000000002E-2</c:v>
                </c:pt>
                <c:pt idx="308419">
                  <c:v>4.1542000000000003E-2</c:v>
                </c:pt>
                <c:pt idx="308420">
                  <c:v>4.1542000000000003E-2</c:v>
                </c:pt>
                <c:pt idx="308421">
                  <c:v>4.1542999999999997E-2</c:v>
                </c:pt>
                <c:pt idx="308422">
                  <c:v>4.1543999999999998E-2</c:v>
                </c:pt>
                <c:pt idx="308423">
                  <c:v>4.1544999999999999E-2</c:v>
                </c:pt>
                <c:pt idx="308424">
                  <c:v>4.1546E-2</c:v>
                </c:pt>
                <c:pt idx="308425">
                  <c:v>4.1547000000000001E-2</c:v>
                </c:pt>
                <c:pt idx="308426">
                  <c:v>4.1547000000000001E-2</c:v>
                </c:pt>
                <c:pt idx="308427">
                  <c:v>4.1548000000000002E-2</c:v>
                </c:pt>
                <c:pt idx="308428">
                  <c:v>4.1549000000000003E-2</c:v>
                </c:pt>
                <c:pt idx="308429">
                  <c:v>4.1549999999999997E-2</c:v>
                </c:pt>
                <c:pt idx="308430">
                  <c:v>4.1550999999999998E-2</c:v>
                </c:pt>
                <c:pt idx="308431">
                  <c:v>4.1551999999999999E-2</c:v>
                </c:pt>
                <c:pt idx="308432">
                  <c:v>4.1553E-2</c:v>
                </c:pt>
                <c:pt idx="308433">
                  <c:v>4.1554000000000001E-2</c:v>
                </c:pt>
                <c:pt idx="308434">
                  <c:v>4.1555000000000002E-2</c:v>
                </c:pt>
                <c:pt idx="308435">
                  <c:v>4.1556000000000003E-2</c:v>
                </c:pt>
                <c:pt idx="308436">
                  <c:v>4.1556999999999997E-2</c:v>
                </c:pt>
                <c:pt idx="308437">
                  <c:v>4.1557999999999998E-2</c:v>
                </c:pt>
                <c:pt idx="308438">
                  <c:v>4.1558999999999999E-2</c:v>
                </c:pt>
                <c:pt idx="308439">
                  <c:v>4.156E-2</c:v>
                </c:pt>
                <c:pt idx="308440">
                  <c:v>4.1561000000000001E-2</c:v>
                </c:pt>
                <c:pt idx="308441">
                  <c:v>4.1562000000000002E-2</c:v>
                </c:pt>
                <c:pt idx="308442">
                  <c:v>4.1563000000000003E-2</c:v>
                </c:pt>
                <c:pt idx="308443">
                  <c:v>4.1563999999999997E-2</c:v>
                </c:pt>
                <c:pt idx="308444">
                  <c:v>4.1564999999999998E-2</c:v>
                </c:pt>
                <c:pt idx="308445">
                  <c:v>4.1565999999999999E-2</c:v>
                </c:pt>
                <c:pt idx="308446">
                  <c:v>4.1567E-2</c:v>
                </c:pt>
                <c:pt idx="308447">
                  <c:v>4.1568000000000001E-2</c:v>
                </c:pt>
                <c:pt idx="308448">
                  <c:v>4.1570000000000003E-2</c:v>
                </c:pt>
                <c:pt idx="308449">
                  <c:v>4.1570999999999997E-2</c:v>
                </c:pt>
                <c:pt idx="308450">
                  <c:v>4.1570999999999997E-2</c:v>
                </c:pt>
                <c:pt idx="308451">
                  <c:v>4.1571999999999998E-2</c:v>
                </c:pt>
                <c:pt idx="308452">
                  <c:v>4.1572999999999999E-2</c:v>
                </c:pt>
                <c:pt idx="308453">
                  <c:v>4.1574E-2</c:v>
                </c:pt>
                <c:pt idx="308454">
                  <c:v>4.1575000000000001E-2</c:v>
                </c:pt>
                <c:pt idx="308455">
                  <c:v>4.1577000000000003E-2</c:v>
                </c:pt>
                <c:pt idx="308456">
                  <c:v>4.1577999999999997E-2</c:v>
                </c:pt>
                <c:pt idx="308457">
                  <c:v>4.1578999999999998E-2</c:v>
                </c:pt>
                <c:pt idx="308458">
                  <c:v>4.1579999999999999E-2</c:v>
                </c:pt>
                <c:pt idx="308459">
                  <c:v>4.1581E-2</c:v>
                </c:pt>
                <c:pt idx="308460">
                  <c:v>4.1582000000000001E-2</c:v>
                </c:pt>
                <c:pt idx="308461">
                  <c:v>4.1583000000000002E-2</c:v>
                </c:pt>
                <c:pt idx="308462">
                  <c:v>4.1584000000000003E-2</c:v>
                </c:pt>
                <c:pt idx="308463">
                  <c:v>4.1584999999999997E-2</c:v>
                </c:pt>
                <c:pt idx="308464">
                  <c:v>4.1585999999999998E-2</c:v>
                </c:pt>
                <c:pt idx="308465">
                  <c:v>4.1586999999999999E-2</c:v>
                </c:pt>
                <c:pt idx="308466">
                  <c:v>4.1588E-2</c:v>
                </c:pt>
                <c:pt idx="308467">
                  <c:v>4.1589000000000001E-2</c:v>
                </c:pt>
                <c:pt idx="308468">
                  <c:v>4.1590000000000002E-2</c:v>
                </c:pt>
                <c:pt idx="308469">
                  <c:v>4.1591000000000003E-2</c:v>
                </c:pt>
                <c:pt idx="308470">
                  <c:v>4.1591999999999997E-2</c:v>
                </c:pt>
                <c:pt idx="308471">
                  <c:v>4.1592999999999998E-2</c:v>
                </c:pt>
                <c:pt idx="308472">
                  <c:v>4.1593999999999999E-2</c:v>
                </c:pt>
                <c:pt idx="308473">
                  <c:v>4.1595E-2</c:v>
                </c:pt>
                <c:pt idx="308474">
                  <c:v>4.1596000000000001E-2</c:v>
                </c:pt>
                <c:pt idx="308475">
                  <c:v>4.1597000000000002E-2</c:v>
                </c:pt>
                <c:pt idx="308476">
                  <c:v>4.1597000000000002E-2</c:v>
                </c:pt>
                <c:pt idx="308477">
                  <c:v>4.1598000000000003E-2</c:v>
                </c:pt>
                <c:pt idx="308478">
                  <c:v>4.1598999999999997E-2</c:v>
                </c:pt>
                <c:pt idx="308479">
                  <c:v>4.1599999999999998E-2</c:v>
                </c:pt>
                <c:pt idx="308480">
                  <c:v>4.1600999999999999E-2</c:v>
                </c:pt>
                <c:pt idx="308481">
                  <c:v>4.1602E-2</c:v>
                </c:pt>
                <c:pt idx="308482">
                  <c:v>4.1602E-2</c:v>
                </c:pt>
                <c:pt idx="308483">
                  <c:v>4.1603000000000001E-2</c:v>
                </c:pt>
                <c:pt idx="308484">
                  <c:v>4.1604000000000002E-2</c:v>
                </c:pt>
                <c:pt idx="308485">
                  <c:v>4.1604000000000002E-2</c:v>
                </c:pt>
                <c:pt idx="308486">
                  <c:v>4.1605000000000003E-2</c:v>
                </c:pt>
                <c:pt idx="308487">
                  <c:v>4.1605000000000003E-2</c:v>
                </c:pt>
                <c:pt idx="308488">
                  <c:v>4.1605999999999997E-2</c:v>
                </c:pt>
                <c:pt idx="308489">
                  <c:v>4.1605999999999997E-2</c:v>
                </c:pt>
                <c:pt idx="308490">
                  <c:v>4.1606999999999998E-2</c:v>
                </c:pt>
                <c:pt idx="308491">
                  <c:v>4.1606999999999998E-2</c:v>
                </c:pt>
                <c:pt idx="308492">
                  <c:v>4.1607999999999999E-2</c:v>
                </c:pt>
                <c:pt idx="308493">
                  <c:v>4.1607999999999999E-2</c:v>
                </c:pt>
                <c:pt idx="308494">
                  <c:v>4.1607999999999999E-2</c:v>
                </c:pt>
                <c:pt idx="308495">
                  <c:v>4.1607999999999999E-2</c:v>
                </c:pt>
                <c:pt idx="308496">
                  <c:v>4.1607999999999999E-2</c:v>
                </c:pt>
                <c:pt idx="308497">
                  <c:v>4.1607999999999999E-2</c:v>
                </c:pt>
                <c:pt idx="308498">
                  <c:v>4.1607999999999999E-2</c:v>
                </c:pt>
                <c:pt idx="308499">
                  <c:v>4.1607999999999999E-2</c:v>
                </c:pt>
                <c:pt idx="308500">
                  <c:v>4.1607999999999999E-2</c:v>
                </c:pt>
                <c:pt idx="308501">
                  <c:v>4.1606999999999998E-2</c:v>
                </c:pt>
                <c:pt idx="308502">
                  <c:v>4.1606999999999998E-2</c:v>
                </c:pt>
                <c:pt idx="308503">
                  <c:v>4.1606999999999998E-2</c:v>
                </c:pt>
                <c:pt idx="308504">
                  <c:v>4.1606999999999998E-2</c:v>
                </c:pt>
                <c:pt idx="308505">
                  <c:v>4.1605999999999997E-2</c:v>
                </c:pt>
                <c:pt idx="308506">
                  <c:v>4.1605999999999997E-2</c:v>
                </c:pt>
                <c:pt idx="308507">
                  <c:v>4.1605000000000003E-2</c:v>
                </c:pt>
                <c:pt idx="308508">
                  <c:v>4.1605000000000003E-2</c:v>
                </c:pt>
                <c:pt idx="308509">
                  <c:v>4.1604000000000002E-2</c:v>
                </c:pt>
                <c:pt idx="308510">
                  <c:v>4.1603000000000001E-2</c:v>
                </c:pt>
                <c:pt idx="308511">
                  <c:v>4.1602E-2</c:v>
                </c:pt>
                <c:pt idx="308512">
                  <c:v>4.1600999999999999E-2</c:v>
                </c:pt>
                <c:pt idx="308513">
                  <c:v>4.1600999999999999E-2</c:v>
                </c:pt>
                <c:pt idx="308514">
                  <c:v>4.1599999999999998E-2</c:v>
                </c:pt>
                <c:pt idx="308515">
                  <c:v>4.1598999999999997E-2</c:v>
                </c:pt>
                <c:pt idx="308516">
                  <c:v>4.1598000000000003E-2</c:v>
                </c:pt>
                <c:pt idx="308517">
                  <c:v>4.1597000000000002E-2</c:v>
                </c:pt>
                <c:pt idx="308518">
                  <c:v>4.1596000000000001E-2</c:v>
                </c:pt>
                <c:pt idx="308519">
                  <c:v>4.1595E-2</c:v>
                </c:pt>
                <c:pt idx="308520">
                  <c:v>4.1593999999999999E-2</c:v>
                </c:pt>
                <c:pt idx="308521">
                  <c:v>4.1592999999999998E-2</c:v>
                </c:pt>
                <c:pt idx="308522">
                  <c:v>4.1591999999999997E-2</c:v>
                </c:pt>
                <c:pt idx="308523">
                  <c:v>4.1591000000000003E-2</c:v>
                </c:pt>
                <c:pt idx="308524">
                  <c:v>4.1590000000000002E-2</c:v>
                </c:pt>
                <c:pt idx="308525">
                  <c:v>4.1589000000000001E-2</c:v>
                </c:pt>
                <c:pt idx="308526">
                  <c:v>4.1588E-2</c:v>
                </c:pt>
                <c:pt idx="308527">
                  <c:v>4.1586999999999999E-2</c:v>
                </c:pt>
                <c:pt idx="308528">
                  <c:v>4.1585999999999998E-2</c:v>
                </c:pt>
                <c:pt idx="308529">
                  <c:v>4.1584999999999997E-2</c:v>
                </c:pt>
                <c:pt idx="308530">
                  <c:v>4.1584999999999997E-2</c:v>
                </c:pt>
                <c:pt idx="308531">
                  <c:v>4.1584000000000003E-2</c:v>
                </c:pt>
                <c:pt idx="308532">
                  <c:v>4.1583000000000002E-2</c:v>
                </c:pt>
                <c:pt idx="308533">
                  <c:v>4.1582000000000001E-2</c:v>
                </c:pt>
                <c:pt idx="308534">
                  <c:v>4.1582000000000001E-2</c:v>
                </c:pt>
                <c:pt idx="308535">
                  <c:v>4.1581E-2</c:v>
                </c:pt>
                <c:pt idx="308536">
                  <c:v>4.1579999999999999E-2</c:v>
                </c:pt>
                <c:pt idx="308537">
                  <c:v>4.1579999999999999E-2</c:v>
                </c:pt>
                <c:pt idx="308538">
                  <c:v>4.1579999999999999E-2</c:v>
                </c:pt>
                <c:pt idx="308539">
                  <c:v>4.1579999999999999E-2</c:v>
                </c:pt>
                <c:pt idx="308540">
                  <c:v>4.1579999999999999E-2</c:v>
                </c:pt>
                <c:pt idx="308541">
                  <c:v>4.1579999999999999E-2</c:v>
                </c:pt>
                <c:pt idx="308542">
                  <c:v>4.1579999999999999E-2</c:v>
                </c:pt>
                <c:pt idx="308543">
                  <c:v>4.1579999999999999E-2</c:v>
                </c:pt>
                <c:pt idx="308544">
                  <c:v>4.1579999999999999E-2</c:v>
                </c:pt>
                <c:pt idx="308545">
                  <c:v>4.1579999999999999E-2</c:v>
                </c:pt>
                <c:pt idx="308546">
                  <c:v>4.1579999999999999E-2</c:v>
                </c:pt>
                <c:pt idx="308547">
                  <c:v>4.1581E-2</c:v>
                </c:pt>
                <c:pt idx="308548">
                  <c:v>4.1581E-2</c:v>
                </c:pt>
                <c:pt idx="308549">
                  <c:v>4.1582000000000001E-2</c:v>
                </c:pt>
                <c:pt idx="308550">
                  <c:v>4.1583000000000002E-2</c:v>
                </c:pt>
                <c:pt idx="308551">
                  <c:v>4.1584000000000003E-2</c:v>
                </c:pt>
                <c:pt idx="308552">
                  <c:v>4.1584999999999997E-2</c:v>
                </c:pt>
                <c:pt idx="308553">
                  <c:v>4.1585999999999998E-2</c:v>
                </c:pt>
                <c:pt idx="308554">
                  <c:v>4.1586999999999999E-2</c:v>
                </c:pt>
                <c:pt idx="308555">
                  <c:v>4.1588E-2</c:v>
                </c:pt>
                <c:pt idx="308556">
                  <c:v>4.1589000000000001E-2</c:v>
                </c:pt>
                <c:pt idx="308557">
                  <c:v>4.1590000000000002E-2</c:v>
                </c:pt>
                <c:pt idx="308558">
                  <c:v>4.1591999999999997E-2</c:v>
                </c:pt>
                <c:pt idx="308559">
                  <c:v>4.1592999999999998E-2</c:v>
                </c:pt>
                <c:pt idx="308560">
                  <c:v>4.1595E-2</c:v>
                </c:pt>
                <c:pt idx="308561">
                  <c:v>4.1596000000000001E-2</c:v>
                </c:pt>
                <c:pt idx="308562">
                  <c:v>4.1598000000000003E-2</c:v>
                </c:pt>
                <c:pt idx="308563">
                  <c:v>4.1599999999999998E-2</c:v>
                </c:pt>
                <c:pt idx="308564">
                  <c:v>4.1602E-2</c:v>
                </c:pt>
                <c:pt idx="308565">
                  <c:v>4.1603000000000001E-2</c:v>
                </c:pt>
                <c:pt idx="308566">
                  <c:v>4.1605000000000003E-2</c:v>
                </c:pt>
                <c:pt idx="308567">
                  <c:v>4.1606999999999998E-2</c:v>
                </c:pt>
                <c:pt idx="308568">
                  <c:v>4.1609E-2</c:v>
                </c:pt>
                <c:pt idx="308569">
                  <c:v>4.1611000000000002E-2</c:v>
                </c:pt>
                <c:pt idx="308570">
                  <c:v>4.1612000000000003E-2</c:v>
                </c:pt>
                <c:pt idx="308571">
                  <c:v>4.1613999999999998E-2</c:v>
                </c:pt>
                <c:pt idx="308572">
                  <c:v>4.1616E-2</c:v>
                </c:pt>
                <c:pt idx="308573">
                  <c:v>4.1618000000000002E-2</c:v>
                </c:pt>
                <c:pt idx="308574">
                  <c:v>4.1619999999999997E-2</c:v>
                </c:pt>
                <c:pt idx="308575">
                  <c:v>4.1621999999999999E-2</c:v>
                </c:pt>
                <c:pt idx="308576">
                  <c:v>4.1624000000000001E-2</c:v>
                </c:pt>
                <c:pt idx="308577">
                  <c:v>4.1626000000000003E-2</c:v>
                </c:pt>
                <c:pt idx="308578">
                  <c:v>4.1627999999999998E-2</c:v>
                </c:pt>
                <c:pt idx="308579">
                  <c:v>4.163E-2</c:v>
                </c:pt>
                <c:pt idx="308580">
                  <c:v>4.1632000000000002E-2</c:v>
                </c:pt>
                <c:pt idx="308581">
                  <c:v>4.1633000000000003E-2</c:v>
                </c:pt>
                <c:pt idx="308582">
                  <c:v>4.1634999999999998E-2</c:v>
                </c:pt>
                <c:pt idx="308583">
                  <c:v>4.1637E-2</c:v>
                </c:pt>
                <c:pt idx="308584">
                  <c:v>4.1638000000000001E-2</c:v>
                </c:pt>
                <c:pt idx="308585">
                  <c:v>4.1640000000000003E-2</c:v>
                </c:pt>
                <c:pt idx="308586">
                  <c:v>4.1641999999999998E-2</c:v>
                </c:pt>
                <c:pt idx="308587">
                  <c:v>4.1642999999999999E-2</c:v>
                </c:pt>
                <c:pt idx="308588">
                  <c:v>4.1645000000000001E-2</c:v>
                </c:pt>
                <c:pt idx="308589">
                  <c:v>4.1646000000000002E-2</c:v>
                </c:pt>
                <c:pt idx="308590">
                  <c:v>4.1647000000000003E-2</c:v>
                </c:pt>
                <c:pt idx="308591">
                  <c:v>4.1648999999999999E-2</c:v>
                </c:pt>
                <c:pt idx="308592">
                  <c:v>4.165E-2</c:v>
                </c:pt>
                <c:pt idx="308593">
                  <c:v>4.1651000000000001E-2</c:v>
                </c:pt>
                <c:pt idx="308594">
                  <c:v>4.1652000000000002E-2</c:v>
                </c:pt>
                <c:pt idx="308595">
                  <c:v>4.1652000000000002E-2</c:v>
                </c:pt>
                <c:pt idx="308596">
                  <c:v>4.1653000000000003E-2</c:v>
                </c:pt>
                <c:pt idx="308597">
                  <c:v>4.1653999999999997E-2</c:v>
                </c:pt>
                <c:pt idx="308598">
                  <c:v>4.1654999999999998E-2</c:v>
                </c:pt>
                <c:pt idx="308599">
                  <c:v>4.1654999999999998E-2</c:v>
                </c:pt>
                <c:pt idx="308600">
                  <c:v>4.1655999999999999E-2</c:v>
                </c:pt>
                <c:pt idx="308601">
                  <c:v>4.1655999999999999E-2</c:v>
                </c:pt>
                <c:pt idx="308602">
                  <c:v>4.1655999999999999E-2</c:v>
                </c:pt>
                <c:pt idx="308603">
                  <c:v>4.1655999999999999E-2</c:v>
                </c:pt>
                <c:pt idx="308604">
                  <c:v>4.1655999999999999E-2</c:v>
                </c:pt>
                <c:pt idx="308605">
                  <c:v>4.1655999999999999E-2</c:v>
                </c:pt>
                <c:pt idx="308606">
                  <c:v>4.1655999999999999E-2</c:v>
                </c:pt>
                <c:pt idx="308607">
                  <c:v>4.1655999999999999E-2</c:v>
                </c:pt>
                <c:pt idx="308608">
                  <c:v>4.1654999999999998E-2</c:v>
                </c:pt>
                <c:pt idx="308609">
                  <c:v>4.1654999999999998E-2</c:v>
                </c:pt>
                <c:pt idx="308610">
                  <c:v>4.1653999999999997E-2</c:v>
                </c:pt>
                <c:pt idx="308611">
                  <c:v>4.1653999999999997E-2</c:v>
                </c:pt>
                <c:pt idx="308612">
                  <c:v>4.1653000000000003E-2</c:v>
                </c:pt>
                <c:pt idx="308613">
                  <c:v>4.1652000000000002E-2</c:v>
                </c:pt>
                <c:pt idx="308614">
                  <c:v>4.1651000000000001E-2</c:v>
                </c:pt>
                <c:pt idx="308615">
                  <c:v>4.165E-2</c:v>
                </c:pt>
                <c:pt idx="308616">
                  <c:v>4.1647999999999998E-2</c:v>
                </c:pt>
                <c:pt idx="308617">
                  <c:v>4.1647000000000003E-2</c:v>
                </c:pt>
                <c:pt idx="308618">
                  <c:v>4.1645000000000001E-2</c:v>
                </c:pt>
                <c:pt idx="308619">
                  <c:v>4.1644E-2</c:v>
                </c:pt>
                <c:pt idx="308620">
                  <c:v>4.1641999999999998E-2</c:v>
                </c:pt>
                <c:pt idx="308621">
                  <c:v>4.1640999999999997E-2</c:v>
                </c:pt>
                <c:pt idx="308622">
                  <c:v>4.1639000000000002E-2</c:v>
                </c:pt>
                <c:pt idx="308623">
                  <c:v>4.1637E-2</c:v>
                </c:pt>
                <c:pt idx="308624">
                  <c:v>4.1634999999999998E-2</c:v>
                </c:pt>
                <c:pt idx="308625">
                  <c:v>4.1633000000000003E-2</c:v>
                </c:pt>
                <c:pt idx="308626">
                  <c:v>4.1631000000000001E-2</c:v>
                </c:pt>
                <c:pt idx="308627">
                  <c:v>4.1628999999999999E-2</c:v>
                </c:pt>
                <c:pt idx="308628">
                  <c:v>4.1626999999999997E-2</c:v>
                </c:pt>
                <c:pt idx="308629">
                  <c:v>4.1624000000000001E-2</c:v>
                </c:pt>
                <c:pt idx="308630">
                  <c:v>4.1621999999999999E-2</c:v>
                </c:pt>
                <c:pt idx="308631">
                  <c:v>4.1619000000000003E-2</c:v>
                </c:pt>
                <c:pt idx="308632">
                  <c:v>4.1617000000000001E-2</c:v>
                </c:pt>
                <c:pt idx="308633">
                  <c:v>4.1614999999999999E-2</c:v>
                </c:pt>
                <c:pt idx="308634">
                  <c:v>4.1612000000000003E-2</c:v>
                </c:pt>
                <c:pt idx="308635">
                  <c:v>4.1610000000000001E-2</c:v>
                </c:pt>
                <c:pt idx="308636">
                  <c:v>4.1606999999999998E-2</c:v>
                </c:pt>
                <c:pt idx="308637">
                  <c:v>4.1605000000000003E-2</c:v>
                </c:pt>
                <c:pt idx="308638">
                  <c:v>4.1602E-2</c:v>
                </c:pt>
                <c:pt idx="308639">
                  <c:v>4.1598999999999997E-2</c:v>
                </c:pt>
                <c:pt idx="308640">
                  <c:v>4.1597000000000002E-2</c:v>
                </c:pt>
                <c:pt idx="308641">
                  <c:v>4.1593999999999999E-2</c:v>
                </c:pt>
                <c:pt idx="308642">
                  <c:v>4.1591999999999997E-2</c:v>
                </c:pt>
                <c:pt idx="308643">
                  <c:v>4.1589000000000001E-2</c:v>
                </c:pt>
                <c:pt idx="308644">
                  <c:v>4.1585999999999998E-2</c:v>
                </c:pt>
                <c:pt idx="308645">
                  <c:v>4.1584000000000003E-2</c:v>
                </c:pt>
                <c:pt idx="308646">
                  <c:v>4.1582000000000001E-2</c:v>
                </c:pt>
                <c:pt idx="308647">
                  <c:v>4.1578999999999998E-2</c:v>
                </c:pt>
                <c:pt idx="308648">
                  <c:v>4.1577000000000003E-2</c:v>
                </c:pt>
                <c:pt idx="308649">
                  <c:v>4.1574E-2</c:v>
                </c:pt>
                <c:pt idx="308650">
                  <c:v>4.1571999999999998E-2</c:v>
                </c:pt>
                <c:pt idx="308651">
                  <c:v>4.1570000000000003E-2</c:v>
                </c:pt>
                <c:pt idx="308652">
                  <c:v>4.1567E-2</c:v>
                </c:pt>
                <c:pt idx="308653">
                  <c:v>4.1564999999999998E-2</c:v>
                </c:pt>
                <c:pt idx="308654">
                  <c:v>4.1563000000000003E-2</c:v>
                </c:pt>
                <c:pt idx="308655">
                  <c:v>4.1561000000000001E-2</c:v>
                </c:pt>
                <c:pt idx="308656">
                  <c:v>4.1558999999999999E-2</c:v>
                </c:pt>
                <c:pt idx="308657">
                  <c:v>4.1556999999999997E-2</c:v>
                </c:pt>
                <c:pt idx="308658">
                  <c:v>4.1556000000000003E-2</c:v>
                </c:pt>
                <c:pt idx="308659">
                  <c:v>4.1554000000000001E-2</c:v>
                </c:pt>
                <c:pt idx="308660">
                  <c:v>4.1551999999999999E-2</c:v>
                </c:pt>
                <c:pt idx="308661">
                  <c:v>4.1550999999999998E-2</c:v>
                </c:pt>
                <c:pt idx="308662">
                  <c:v>4.1549000000000003E-2</c:v>
                </c:pt>
                <c:pt idx="308663">
                  <c:v>4.1548000000000002E-2</c:v>
                </c:pt>
                <c:pt idx="308664">
                  <c:v>4.1546E-2</c:v>
                </c:pt>
                <c:pt idx="308665">
                  <c:v>4.1544999999999999E-2</c:v>
                </c:pt>
                <c:pt idx="308666">
                  <c:v>4.1543999999999998E-2</c:v>
                </c:pt>
                <c:pt idx="308667">
                  <c:v>4.1542999999999997E-2</c:v>
                </c:pt>
                <c:pt idx="308668">
                  <c:v>4.1542000000000003E-2</c:v>
                </c:pt>
                <c:pt idx="308669">
                  <c:v>4.1542000000000003E-2</c:v>
                </c:pt>
                <c:pt idx="308670">
                  <c:v>4.1541000000000002E-2</c:v>
                </c:pt>
                <c:pt idx="308671">
                  <c:v>4.1540000000000001E-2</c:v>
                </c:pt>
                <c:pt idx="308672">
                  <c:v>4.1540000000000001E-2</c:v>
                </c:pt>
                <c:pt idx="308673">
                  <c:v>4.1540000000000001E-2</c:v>
                </c:pt>
                <c:pt idx="308674">
                  <c:v>4.1539E-2</c:v>
                </c:pt>
                <c:pt idx="308675">
                  <c:v>4.1539E-2</c:v>
                </c:pt>
                <c:pt idx="308676">
                  <c:v>4.1539E-2</c:v>
                </c:pt>
                <c:pt idx="308677">
                  <c:v>4.1539E-2</c:v>
                </c:pt>
                <c:pt idx="308678">
                  <c:v>4.1539E-2</c:v>
                </c:pt>
                <c:pt idx="308679">
                  <c:v>4.1539E-2</c:v>
                </c:pt>
                <c:pt idx="308680">
                  <c:v>4.1540000000000001E-2</c:v>
                </c:pt>
                <c:pt idx="308681">
                  <c:v>4.1540000000000001E-2</c:v>
                </c:pt>
                <c:pt idx="308682">
                  <c:v>4.1541000000000002E-2</c:v>
                </c:pt>
                <c:pt idx="308683">
                  <c:v>4.1541000000000002E-2</c:v>
                </c:pt>
                <c:pt idx="308684">
                  <c:v>4.1542000000000003E-2</c:v>
                </c:pt>
                <c:pt idx="308685">
                  <c:v>4.1542999999999997E-2</c:v>
                </c:pt>
                <c:pt idx="308686">
                  <c:v>4.1543999999999998E-2</c:v>
                </c:pt>
                <c:pt idx="308687">
                  <c:v>4.1544999999999999E-2</c:v>
                </c:pt>
                <c:pt idx="308688">
                  <c:v>4.1546E-2</c:v>
                </c:pt>
                <c:pt idx="308689">
                  <c:v>4.1547000000000001E-2</c:v>
                </c:pt>
                <c:pt idx="308690">
                  <c:v>4.1548000000000002E-2</c:v>
                </c:pt>
                <c:pt idx="308691">
                  <c:v>4.1549000000000003E-2</c:v>
                </c:pt>
                <c:pt idx="308692">
                  <c:v>4.1550999999999998E-2</c:v>
                </c:pt>
                <c:pt idx="308693">
                  <c:v>4.1551999999999999E-2</c:v>
                </c:pt>
                <c:pt idx="308694">
                  <c:v>4.1554000000000001E-2</c:v>
                </c:pt>
                <c:pt idx="308695">
                  <c:v>4.1556000000000003E-2</c:v>
                </c:pt>
                <c:pt idx="308696">
                  <c:v>4.1556999999999997E-2</c:v>
                </c:pt>
                <c:pt idx="308697">
                  <c:v>4.1558999999999999E-2</c:v>
                </c:pt>
                <c:pt idx="308698">
                  <c:v>4.1561000000000001E-2</c:v>
                </c:pt>
                <c:pt idx="308699">
                  <c:v>4.1562000000000002E-2</c:v>
                </c:pt>
                <c:pt idx="308700">
                  <c:v>4.1563999999999997E-2</c:v>
                </c:pt>
                <c:pt idx="308701">
                  <c:v>4.1565999999999999E-2</c:v>
                </c:pt>
                <c:pt idx="308702">
                  <c:v>4.1568000000000001E-2</c:v>
                </c:pt>
                <c:pt idx="308703">
                  <c:v>4.1570000000000003E-2</c:v>
                </c:pt>
                <c:pt idx="308704">
                  <c:v>4.1571999999999998E-2</c:v>
                </c:pt>
                <c:pt idx="308705">
                  <c:v>4.1574E-2</c:v>
                </c:pt>
                <c:pt idx="308706">
                  <c:v>4.1577000000000003E-2</c:v>
                </c:pt>
                <c:pt idx="308707">
                  <c:v>4.1578999999999998E-2</c:v>
                </c:pt>
                <c:pt idx="308708">
                  <c:v>4.1581E-2</c:v>
                </c:pt>
                <c:pt idx="308709">
                  <c:v>4.1583000000000002E-2</c:v>
                </c:pt>
                <c:pt idx="308710">
                  <c:v>4.1584999999999997E-2</c:v>
                </c:pt>
                <c:pt idx="308711">
                  <c:v>4.1586999999999999E-2</c:v>
                </c:pt>
                <c:pt idx="308712">
                  <c:v>4.1589000000000001E-2</c:v>
                </c:pt>
                <c:pt idx="308713">
                  <c:v>4.1591000000000003E-2</c:v>
                </c:pt>
                <c:pt idx="308714">
                  <c:v>4.1592999999999998E-2</c:v>
                </c:pt>
                <c:pt idx="308715">
                  <c:v>4.1596000000000001E-2</c:v>
                </c:pt>
                <c:pt idx="308716">
                  <c:v>4.1598000000000003E-2</c:v>
                </c:pt>
                <c:pt idx="308717">
                  <c:v>4.1599999999999998E-2</c:v>
                </c:pt>
                <c:pt idx="308718">
                  <c:v>4.1602E-2</c:v>
                </c:pt>
                <c:pt idx="308719">
                  <c:v>4.1604000000000002E-2</c:v>
                </c:pt>
                <c:pt idx="308720">
                  <c:v>4.1605999999999997E-2</c:v>
                </c:pt>
                <c:pt idx="308721">
                  <c:v>4.1606999999999998E-2</c:v>
                </c:pt>
                <c:pt idx="308722">
                  <c:v>4.1609E-2</c:v>
                </c:pt>
                <c:pt idx="308723">
                  <c:v>4.1611000000000002E-2</c:v>
                </c:pt>
                <c:pt idx="308724">
                  <c:v>4.1612999999999997E-2</c:v>
                </c:pt>
                <c:pt idx="308725">
                  <c:v>4.1613999999999998E-2</c:v>
                </c:pt>
                <c:pt idx="308726">
                  <c:v>4.1616E-2</c:v>
                </c:pt>
                <c:pt idx="308727">
                  <c:v>4.1618000000000002E-2</c:v>
                </c:pt>
                <c:pt idx="308728">
                  <c:v>4.1619000000000003E-2</c:v>
                </c:pt>
                <c:pt idx="308729">
                  <c:v>4.1620999999999998E-2</c:v>
                </c:pt>
                <c:pt idx="308730">
                  <c:v>4.1621999999999999E-2</c:v>
                </c:pt>
                <c:pt idx="308731">
                  <c:v>4.1623E-2</c:v>
                </c:pt>
                <c:pt idx="308732">
                  <c:v>4.1624000000000001E-2</c:v>
                </c:pt>
                <c:pt idx="308733">
                  <c:v>4.1625000000000002E-2</c:v>
                </c:pt>
                <c:pt idx="308734">
                  <c:v>4.1626000000000003E-2</c:v>
                </c:pt>
                <c:pt idx="308735">
                  <c:v>4.1626999999999997E-2</c:v>
                </c:pt>
                <c:pt idx="308736">
                  <c:v>4.1627999999999998E-2</c:v>
                </c:pt>
                <c:pt idx="308737">
                  <c:v>4.1627999999999998E-2</c:v>
                </c:pt>
                <c:pt idx="308738">
                  <c:v>4.1628999999999999E-2</c:v>
                </c:pt>
                <c:pt idx="308739">
                  <c:v>4.1628999999999999E-2</c:v>
                </c:pt>
                <c:pt idx="308740">
                  <c:v>4.163E-2</c:v>
                </c:pt>
                <c:pt idx="308741">
                  <c:v>4.163E-2</c:v>
                </c:pt>
                <c:pt idx="308742">
                  <c:v>4.163E-2</c:v>
                </c:pt>
                <c:pt idx="308743">
                  <c:v>4.1631000000000001E-2</c:v>
                </c:pt>
                <c:pt idx="308744">
                  <c:v>4.1631000000000001E-2</c:v>
                </c:pt>
                <c:pt idx="308745">
                  <c:v>4.163E-2</c:v>
                </c:pt>
                <c:pt idx="308746">
                  <c:v>4.163E-2</c:v>
                </c:pt>
                <c:pt idx="308747">
                  <c:v>4.163E-2</c:v>
                </c:pt>
                <c:pt idx="308748">
                  <c:v>4.1628999999999999E-2</c:v>
                </c:pt>
                <c:pt idx="308749">
                  <c:v>4.1628999999999999E-2</c:v>
                </c:pt>
                <c:pt idx="308750">
                  <c:v>4.1628999999999999E-2</c:v>
                </c:pt>
                <c:pt idx="308751">
                  <c:v>4.1627999999999998E-2</c:v>
                </c:pt>
                <c:pt idx="308752">
                  <c:v>4.1627999999999998E-2</c:v>
                </c:pt>
                <c:pt idx="308753">
                  <c:v>4.1626999999999997E-2</c:v>
                </c:pt>
                <c:pt idx="308754">
                  <c:v>4.1626000000000003E-2</c:v>
                </c:pt>
                <c:pt idx="308755">
                  <c:v>4.1625000000000002E-2</c:v>
                </c:pt>
                <c:pt idx="308756">
                  <c:v>4.1624000000000001E-2</c:v>
                </c:pt>
                <c:pt idx="308757">
                  <c:v>4.1623E-2</c:v>
                </c:pt>
                <c:pt idx="308758">
                  <c:v>4.1621999999999999E-2</c:v>
                </c:pt>
                <c:pt idx="308759">
                  <c:v>4.1620999999999998E-2</c:v>
                </c:pt>
                <c:pt idx="308760">
                  <c:v>4.1619000000000003E-2</c:v>
                </c:pt>
                <c:pt idx="308761">
                  <c:v>4.1618000000000002E-2</c:v>
                </c:pt>
                <c:pt idx="308762">
                  <c:v>4.1617000000000001E-2</c:v>
                </c:pt>
                <c:pt idx="308763">
                  <c:v>4.1616E-2</c:v>
                </c:pt>
                <c:pt idx="308764">
                  <c:v>4.1613999999999998E-2</c:v>
                </c:pt>
                <c:pt idx="308765">
                  <c:v>4.1612999999999997E-2</c:v>
                </c:pt>
                <c:pt idx="308766">
                  <c:v>4.1611000000000002E-2</c:v>
                </c:pt>
                <c:pt idx="308767">
                  <c:v>4.1610000000000001E-2</c:v>
                </c:pt>
                <c:pt idx="308768">
                  <c:v>4.1607999999999999E-2</c:v>
                </c:pt>
                <c:pt idx="308769">
                  <c:v>4.1605999999999997E-2</c:v>
                </c:pt>
                <c:pt idx="308770">
                  <c:v>4.1605000000000003E-2</c:v>
                </c:pt>
                <c:pt idx="308771">
                  <c:v>4.1603000000000001E-2</c:v>
                </c:pt>
                <c:pt idx="308772">
                  <c:v>4.1602E-2</c:v>
                </c:pt>
                <c:pt idx="308773">
                  <c:v>4.1599999999999998E-2</c:v>
                </c:pt>
                <c:pt idx="308774">
                  <c:v>4.1598000000000003E-2</c:v>
                </c:pt>
                <c:pt idx="308775">
                  <c:v>4.1597000000000002E-2</c:v>
                </c:pt>
                <c:pt idx="308776">
                  <c:v>4.1595E-2</c:v>
                </c:pt>
                <c:pt idx="308777">
                  <c:v>4.1592999999999998E-2</c:v>
                </c:pt>
                <c:pt idx="308778">
                  <c:v>4.1591999999999997E-2</c:v>
                </c:pt>
                <c:pt idx="308779">
                  <c:v>4.1590000000000002E-2</c:v>
                </c:pt>
                <c:pt idx="308780">
                  <c:v>4.1588E-2</c:v>
                </c:pt>
                <c:pt idx="308781">
                  <c:v>4.1586999999999999E-2</c:v>
                </c:pt>
                <c:pt idx="308782">
                  <c:v>4.1584999999999997E-2</c:v>
                </c:pt>
                <c:pt idx="308783">
                  <c:v>4.1583000000000002E-2</c:v>
                </c:pt>
                <c:pt idx="308784">
                  <c:v>4.1581E-2</c:v>
                </c:pt>
                <c:pt idx="308785">
                  <c:v>4.1579999999999999E-2</c:v>
                </c:pt>
                <c:pt idx="308786">
                  <c:v>4.1577999999999997E-2</c:v>
                </c:pt>
                <c:pt idx="308787">
                  <c:v>4.1577000000000003E-2</c:v>
                </c:pt>
                <c:pt idx="308788">
                  <c:v>4.1575000000000001E-2</c:v>
                </c:pt>
                <c:pt idx="308789">
                  <c:v>4.1572999999999999E-2</c:v>
                </c:pt>
                <c:pt idx="308790">
                  <c:v>4.1571999999999998E-2</c:v>
                </c:pt>
                <c:pt idx="308791">
                  <c:v>4.1570000000000003E-2</c:v>
                </c:pt>
                <c:pt idx="308792">
                  <c:v>4.1568000000000001E-2</c:v>
                </c:pt>
                <c:pt idx="308793">
                  <c:v>4.1567E-2</c:v>
                </c:pt>
                <c:pt idx="308794">
                  <c:v>4.1564999999999998E-2</c:v>
                </c:pt>
                <c:pt idx="308795">
                  <c:v>4.1563999999999997E-2</c:v>
                </c:pt>
                <c:pt idx="308796">
                  <c:v>4.1562000000000002E-2</c:v>
                </c:pt>
                <c:pt idx="308797">
                  <c:v>4.156E-2</c:v>
                </c:pt>
                <c:pt idx="308798">
                  <c:v>4.1558999999999999E-2</c:v>
                </c:pt>
                <c:pt idx="308799">
                  <c:v>4.1556999999999997E-2</c:v>
                </c:pt>
                <c:pt idx="308800">
                  <c:v>4.1556000000000003E-2</c:v>
                </c:pt>
                <c:pt idx="308801">
                  <c:v>4.1554000000000001E-2</c:v>
                </c:pt>
                <c:pt idx="308802">
                  <c:v>4.1553E-2</c:v>
                </c:pt>
                <c:pt idx="308803">
                  <c:v>4.1550999999999998E-2</c:v>
                </c:pt>
                <c:pt idx="308804">
                  <c:v>4.1549000000000003E-2</c:v>
                </c:pt>
                <c:pt idx="308805">
                  <c:v>4.1547000000000001E-2</c:v>
                </c:pt>
                <c:pt idx="308806">
                  <c:v>4.1546E-2</c:v>
                </c:pt>
                <c:pt idx="308807">
                  <c:v>4.1543999999999998E-2</c:v>
                </c:pt>
                <c:pt idx="308808">
                  <c:v>4.1542000000000003E-2</c:v>
                </c:pt>
                <c:pt idx="308809">
                  <c:v>4.1540000000000001E-2</c:v>
                </c:pt>
                <c:pt idx="308810">
                  <c:v>4.1539E-2</c:v>
                </c:pt>
                <c:pt idx="308811">
                  <c:v>4.1536999999999998E-2</c:v>
                </c:pt>
                <c:pt idx="308812">
                  <c:v>4.1535000000000002E-2</c:v>
                </c:pt>
                <c:pt idx="308813">
                  <c:v>4.1533E-2</c:v>
                </c:pt>
                <c:pt idx="308814">
                  <c:v>4.1530999999999998E-2</c:v>
                </c:pt>
                <c:pt idx="308815">
                  <c:v>4.1529000000000003E-2</c:v>
                </c:pt>
                <c:pt idx="308816">
                  <c:v>4.1527000000000001E-2</c:v>
                </c:pt>
                <c:pt idx="308817">
                  <c:v>4.1524999999999999E-2</c:v>
                </c:pt>
                <c:pt idx="308818">
                  <c:v>4.1522999999999997E-2</c:v>
                </c:pt>
                <c:pt idx="308819">
                  <c:v>4.1520000000000001E-2</c:v>
                </c:pt>
                <c:pt idx="308820">
                  <c:v>4.1517999999999999E-2</c:v>
                </c:pt>
                <c:pt idx="308821">
                  <c:v>4.1515999999999997E-2</c:v>
                </c:pt>
                <c:pt idx="308822">
                  <c:v>4.1514000000000002E-2</c:v>
                </c:pt>
                <c:pt idx="308823">
                  <c:v>4.1512E-2</c:v>
                </c:pt>
                <c:pt idx="308824">
                  <c:v>4.1509999999999998E-2</c:v>
                </c:pt>
                <c:pt idx="308825">
                  <c:v>4.1507000000000002E-2</c:v>
                </c:pt>
                <c:pt idx="308826">
                  <c:v>4.1505E-2</c:v>
                </c:pt>
                <c:pt idx="308827">
                  <c:v>4.1501999999999997E-2</c:v>
                </c:pt>
                <c:pt idx="308828">
                  <c:v>4.1500000000000002E-2</c:v>
                </c:pt>
                <c:pt idx="308829">
                  <c:v>4.1496999999999999E-2</c:v>
                </c:pt>
                <c:pt idx="308830">
                  <c:v>4.1494999999999997E-2</c:v>
                </c:pt>
                <c:pt idx="308831">
                  <c:v>4.1493000000000002E-2</c:v>
                </c:pt>
                <c:pt idx="308832">
                  <c:v>4.1489999999999999E-2</c:v>
                </c:pt>
                <c:pt idx="308833">
                  <c:v>4.1487999999999997E-2</c:v>
                </c:pt>
                <c:pt idx="308834">
                  <c:v>4.1485000000000001E-2</c:v>
                </c:pt>
                <c:pt idx="308835">
                  <c:v>4.1482999999999999E-2</c:v>
                </c:pt>
                <c:pt idx="308836">
                  <c:v>4.1480000000000003E-2</c:v>
                </c:pt>
                <c:pt idx="308837">
                  <c:v>4.1478000000000001E-2</c:v>
                </c:pt>
                <c:pt idx="308838">
                  <c:v>4.1475999999999999E-2</c:v>
                </c:pt>
                <c:pt idx="308839">
                  <c:v>4.1473000000000003E-2</c:v>
                </c:pt>
                <c:pt idx="308840">
                  <c:v>4.1471000000000001E-2</c:v>
                </c:pt>
                <c:pt idx="308841">
                  <c:v>4.1467999999999998E-2</c:v>
                </c:pt>
                <c:pt idx="308842">
                  <c:v>4.1466000000000003E-2</c:v>
                </c:pt>
                <c:pt idx="308843">
                  <c:v>4.1464000000000001E-2</c:v>
                </c:pt>
                <c:pt idx="308844">
                  <c:v>4.1461999999999999E-2</c:v>
                </c:pt>
                <c:pt idx="308845">
                  <c:v>4.1459999999999997E-2</c:v>
                </c:pt>
                <c:pt idx="308846">
                  <c:v>4.1458000000000002E-2</c:v>
                </c:pt>
                <c:pt idx="308847">
                  <c:v>4.1456E-2</c:v>
                </c:pt>
                <c:pt idx="308848">
                  <c:v>4.1453999999999998E-2</c:v>
                </c:pt>
                <c:pt idx="308849">
                  <c:v>4.1452000000000003E-2</c:v>
                </c:pt>
                <c:pt idx="308850">
                  <c:v>4.1450000000000001E-2</c:v>
                </c:pt>
                <c:pt idx="308851">
                  <c:v>4.1447999999999999E-2</c:v>
                </c:pt>
                <c:pt idx="308852">
                  <c:v>4.1446999999999998E-2</c:v>
                </c:pt>
                <c:pt idx="308853">
                  <c:v>4.1445000000000003E-2</c:v>
                </c:pt>
                <c:pt idx="308854">
                  <c:v>4.1444000000000002E-2</c:v>
                </c:pt>
                <c:pt idx="308855">
                  <c:v>4.1442E-2</c:v>
                </c:pt>
                <c:pt idx="308856">
                  <c:v>4.1440999999999999E-2</c:v>
                </c:pt>
                <c:pt idx="308857">
                  <c:v>4.1439999999999998E-2</c:v>
                </c:pt>
                <c:pt idx="308858">
                  <c:v>4.1438999999999997E-2</c:v>
                </c:pt>
                <c:pt idx="308859">
                  <c:v>4.1438000000000003E-2</c:v>
                </c:pt>
                <c:pt idx="308860">
                  <c:v>4.1437000000000002E-2</c:v>
                </c:pt>
                <c:pt idx="308861">
                  <c:v>4.1436000000000001E-2</c:v>
                </c:pt>
                <c:pt idx="308862">
                  <c:v>4.1436000000000001E-2</c:v>
                </c:pt>
                <c:pt idx="308863">
                  <c:v>4.1435E-2</c:v>
                </c:pt>
                <c:pt idx="308864">
                  <c:v>4.1435E-2</c:v>
                </c:pt>
                <c:pt idx="308865">
                  <c:v>4.1433999999999999E-2</c:v>
                </c:pt>
                <c:pt idx="308866">
                  <c:v>4.1433999999999999E-2</c:v>
                </c:pt>
                <c:pt idx="308867">
                  <c:v>4.1433999999999999E-2</c:v>
                </c:pt>
                <c:pt idx="308868">
                  <c:v>4.1433999999999999E-2</c:v>
                </c:pt>
                <c:pt idx="308869">
                  <c:v>4.1433999999999999E-2</c:v>
                </c:pt>
                <c:pt idx="308870">
                  <c:v>4.1435E-2</c:v>
                </c:pt>
                <c:pt idx="308871">
                  <c:v>4.1435E-2</c:v>
                </c:pt>
                <c:pt idx="308872">
                  <c:v>4.1435E-2</c:v>
                </c:pt>
                <c:pt idx="308873">
                  <c:v>4.1436000000000001E-2</c:v>
                </c:pt>
                <c:pt idx="308874">
                  <c:v>4.1436000000000001E-2</c:v>
                </c:pt>
                <c:pt idx="308875">
                  <c:v>4.1437000000000002E-2</c:v>
                </c:pt>
                <c:pt idx="308876">
                  <c:v>4.1437000000000002E-2</c:v>
                </c:pt>
                <c:pt idx="308877">
                  <c:v>4.1438000000000003E-2</c:v>
                </c:pt>
                <c:pt idx="308878">
                  <c:v>4.1438999999999997E-2</c:v>
                </c:pt>
                <c:pt idx="308879">
                  <c:v>4.1439999999999998E-2</c:v>
                </c:pt>
                <c:pt idx="308880">
                  <c:v>4.1440999999999999E-2</c:v>
                </c:pt>
                <c:pt idx="308881">
                  <c:v>4.1442E-2</c:v>
                </c:pt>
                <c:pt idx="308882">
                  <c:v>4.1443000000000001E-2</c:v>
                </c:pt>
                <c:pt idx="308883">
                  <c:v>4.1444000000000002E-2</c:v>
                </c:pt>
                <c:pt idx="308884">
                  <c:v>4.1445999999999997E-2</c:v>
                </c:pt>
                <c:pt idx="308885">
                  <c:v>4.1446999999999998E-2</c:v>
                </c:pt>
                <c:pt idx="308886">
                  <c:v>4.1447999999999999E-2</c:v>
                </c:pt>
                <c:pt idx="308887">
                  <c:v>4.1449E-2</c:v>
                </c:pt>
                <c:pt idx="308888">
                  <c:v>4.1451000000000002E-2</c:v>
                </c:pt>
                <c:pt idx="308889">
                  <c:v>4.1452000000000003E-2</c:v>
                </c:pt>
                <c:pt idx="308890">
                  <c:v>4.1452999999999997E-2</c:v>
                </c:pt>
                <c:pt idx="308891">
                  <c:v>4.1454999999999999E-2</c:v>
                </c:pt>
                <c:pt idx="308892">
                  <c:v>4.1456E-2</c:v>
                </c:pt>
                <c:pt idx="308893">
                  <c:v>4.1458000000000002E-2</c:v>
                </c:pt>
                <c:pt idx="308894">
                  <c:v>4.1459000000000003E-2</c:v>
                </c:pt>
                <c:pt idx="308895">
                  <c:v>4.1460999999999998E-2</c:v>
                </c:pt>
                <c:pt idx="308896">
                  <c:v>4.1461999999999999E-2</c:v>
                </c:pt>
                <c:pt idx="308897">
                  <c:v>4.1464000000000001E-2</c:v>
                </c:pt>
                <c:pt idx="308898">
                  <c:v>4.1465000000000002E-2</c:v>
                </c:pt>
                <c:pt idx="308899">
                  <c:v>4.1466000000000003E-2</c:v>
                </c:pt>
                <c:pt idx="308900">
                  <c:v>4.1466999999999997E-2</c:v>
                </c:pt>
                <c:pt idx="308901">
                  <c:v>4.1468999999999999E-2</c:v>
                </c:pt>
                <c:pt idx="308902">
                  <c:v>4.147E-2</c:v>
                </c:pt>
                <c:pt idx="308903">
                  <c:v>4.1471000000000001E-2</c:v>
                </c:pt>
                <c:pt idx="308904">
                  <c:v>4.1472000000000002E-2</c:v>
                </c:pt>
                <c:pt idx="308905">
                  <c:v>4.1473999999999997E-2</c:v>
                </c:pt>
                <c:pt idx="308906">
                  <c:v>4.1474999999999998E-2</c:v>
                </c:pt>
                <c:pt idx="308907">
                  <c:v>4.1475999999999999E-2</c:v>
                </c:pt>
                <c:pt idx="308908">
                  <c:v>4.1477E-2</c:v>
                </c:pt>
                <c:pt idx="308909">
                  <c:v>4.1477E-2</c:v>
                </c:pt>
                <c:pt idx="308910">
                  <c:v>4.1478000000000001E-2</c:v>
                </c:pt>
                <c:pt idx="308911">
                  <c:v>4.1479000000000002E-2</c:v>
                </c:pt>
                <c:pt idx="308912">
                  <c:v>4.1479000000000002E-2</c:v>
                </c:pt>
                <c:pt idx="308913">
                  <c:v>4.1480000000000003E-2</c:v>
                </c:pt>
                <c:pt idx="308914">
                  <c:v>4.1480999999999997E-2</c:v>
                </c:pt>
                <c:pt idx="308915">
                  <c:v>4.1480999999999997E-2</c:v>
                </c:pt>
                <c:pt idx="308916">
                  <c:v>4.1480999999999997E-2</c:v>
                </c:pt>
                <c:pt idx="308917">
                  <c:v>4.1481999999999998E-2</c:v>
                </c:pt>
                <c:pt idx="308918">
                  <c:v>4.1481999999999998E-2</c:v>
                </c:pt>
                <c:pt idx="308919">
                  <c:v>4.1481999999999998E-2</c:v>
                </c:pt>
                <c:pt idx="308920">
                  <c:v>4.1480999999999997E-2</c:v>
                </c:pt>
                <c:pt idx="308921">
                  <c:v>4.1480999999999997E-2</c:v>
                </c:pt>
                <c:pt idx="308922">
                  <c:v>4.1480999999999997E-2</c:v>
                </c:pt>
                <c:pt idx="308923">
                  <c:v>4.1480000000000003E-2</c:v>
                </c:pt>
                <c:pt idx="308924">
                  <c:v>4.1480000000000003E-2</c:v>
                </c:pt>
                <c:pt idx="308925">
                  <c:v>4.1479000000000002E-2</c:v>
                </c:pt>
                <c:pt idx="308926">
                  <c:v>4.1478000000000001E-2</c:v>
                </c:pt>
                <c:pt idx="308927">
                  <c:v>4.1477E-2</c:v>
                </c:pt>
                <c:pt idx="308928">
                  <c:v>4.1475999999999999E-2</c:v>
                </c:pt>
                <c:pt idx="308929">
                  <c:v>4.1474999999999998E-2</c:v>
                </c:pt>
                <c:pt idx="308930">
                  <c:v>4.1473999999999997E-2</c:v>
                </c:pt>
                <c:pt idx="308931">
                  <c:v>4.1473000000000003E-2</c:v>
                </c:pt>
                <c:pt idx="308932">
                  <c:v>4.1471000000000001E-2</c:v>
                </c:pt>
                <c:pt idx="308933">
                  <c:v>4.1468999999999999E-2</c:v>
                </c:pt>
                <c:pt idx="308934">
                  <c:v>4.1467999999999998E-2</c:v>
                </c:pt>
                <c:pt idx="308935">
                  <c:v>4.1466000000000003E-2</c:v>
                </c:pt>
                <c:pt idx="308936">
                  <c:v>4.1464000000000001E-2</c:v>
                </c:pt>
                <c:pt idx="308937">
                  <c:v>4.1461999999999999E-2</c:v>
                </c:pt>
                <c:pt idx="308938">
                  <c:v>4.1459999999999997E-2</c:v>
                </c:pt>
                <c:pt idx="308939">
                  <c:v>4.1458000000000002E-2</c:v>
                </c:pt>
                <c:pt idx="308940">
                  <c:v>4.1456E-2</c:v>
                </c:pt>
                <c:pt idx="308941">
                  <c:v>4.1452999999999997E-2</c:v>
                </c:pt>
                <c:pt idx="308942">
                  <c:v>4.1451000000000002E-2</c:v>
                </c:pt>
                <c:pt idx="308943">
                  <c:v>4.1447999999999999E-2</c:v>
                </c:pt>
                <c:pt idx="308944">
                  <c:v>4.1445999999999997E-2</c:v>
                </c:pt>
                <c:pt idx="308945">
                  <c:v>4.1443000000000001E-2</c:v>
                </c:pt>
                <c:pt idx="308946">
                  <c:v>4.1439999999999998E-2</c:v>
                </c:pt>
                <c:pt idx="308947">
                  <c:v>4.1438000000000003E-2</c:v>
                </c:pt>
                <c:pt idx="308948">
                  <c:v>4.1435E-2</c:v>
                </c:pt>
                <c:pt idx="308949">
                  <c:v>4.1431999999999997E-2</c:v>
                </c:pt>
                <c:pt idx="308950">
                  <c:v>4.1429000000000001E-2</c:v>
                </c:pt>
                <c:pt idx="308951">
                  <c:v>4.1425999999999998E-2</c:v>
                </c:pt>
                <c:pt idx="308952">
                  <c:v>4.1424000000000002E-2</c:v>
                </c:pt>
                <c:pt idx="308953">
                  <c:v>4.1420999999999999E-2</c:v>
                </c:pt>
                <c:pt idx="308954">
                  <c:v>4.1418000000000003E-2</c:v>
                </c:pt>
                <c:pt idx="308955">
                  <c:v>4.1415E-2</c:v>
                </c:pt>
                <c:pt idx="308956">
                  <c:v>4.1411999999999997E-2</c:v>
                </c:pt>
                <c:pt idx="308957">
                  <c:v>4.1409000000000001E-2</c:v>
                </c:pt>
                <c:pt idx="308958">
                  <c:v>4.1405999999999998E-2</c:v>
                </c:pt>
                <c:pt idx="308959">
                  <c:v>4.1403000000000002E-2</c:v>
                </c:pt>
                <c:pt idx="308960">
                  <c:v>4.1399999999999999E-2</c:v>
                </c:pt>
                <c:pt idx="308961">
                  <c:v>4.1397000000000003E-2</c:v>
                </c:pt>
                <c:pt idx="308962">
                  <c:v>4.1394E-2</c:v>
                </c:pt>
                <c:pt idx="308963">
                  <c:v>4.1391999999999998E-2</c:v>
                </c:pt>
                <c:pt idx="308964">
                  <c:v>4.1389000000000002E-2</c:v>
                </c:pt>
                <c:pt idx="308965">
                  <c:v>4.1385999999999999E-2</c:v>
                </c:pt>
                <c:pt idx="308966">
                  <c:v>4.1383999999999997E-2</c:v>
                </c:pt>
                <c:pt idx="308967">
                  <c:v>4.1381000000000001E-2</c:v>
                </c:pt>
                <c:pt idx="308968">
                  <c:v>4.1377999999999998E-2</c:v>
                </c:pt>
                <c:pt idx="308969">
                  <c:v>4.1376000000000003E-2</c:v>
                </c:pt>
                <c:pt idx="308970">
                  <c:v>4.1373E-2</c:v>
                </c:pt>
                <c:pt idx="308971">
                  <c:v>4.1370999999999998E-2</c:v>
                </c:pt>
                <c:pt idx="308972">
                  <c:v>4.1369000000000003E-2</c:v>
                </c:pt>
                <c:pt idx="308973">
                  <c:v>4.1367000000000001E-2</c:v>
                </c:pt>
                <c:pt idx="308974">
                  <c:v>4.1364999999999999E-2</c:v>
                </c:pt>
                <c:pt idx="308975">
                  <c:v>4.1362999999999997E-2</c:v>
                </c:pt>
                <c:pt idx="308976">
                  <c:v>4.1361000000000002E-2</c:v>
                </c:pt>
                <c:pt idx="308977">
                  <c:v>4.1359E-2</c:v>
                </c:pt>
                <c:pt idx="308978">
                  <c:v>4.1356999999999998E-2</c:v>
                </c:pt>
                <c:pt idx="308979">
                  <c:v>4.1355999999999997E-2</c:v>
                </c:pt>
                <c:pt idx="308980">
                  <c:v>4.1354000000000002E-2</c:v>
                </c:pt>
                <c:pt idx="308981">
                  <c:v>4.1353000000000001E-2</c:v>
                </c:pt>
                <c:pt idx="308982">
                  <c:v>4.1350999999999999E-2</c:v>
                </c:pt>
                <c:pt idx="308983">
                  <c:v>4.1349999999999998E-2</c:v>
                </c:pt>
                <c:pt idx="308984">
                  <c:v>4.1348999999999997E-2</c:v>
                </c:pt>
                <c:pt idx="308985">
                  <c:v>4.1348000000000003E-2</c:v>
                </c:pt>
                <c:pt idx="308986">
                  <c:v>4.1348000000000003E-2</c:v>
                </c:pt>
                <c:pt idx="308987">
                  <c:v>4.1347000000000002E-2</c:v>
                </c:pt>
                <c:pt idx="308988">
                  <c:v>4.1347000000000002E-2</c:v>
                </c:pt>
                <c:pt idx="308989">
                  <c:v>4.1346000000000001E-2</c:v>
                </c:pt>
                <c:pt idx="308990">
                  <c:v>4.1346000000000001E-2</c:v>
                </c:pt>
                <c:pt idx="308991">
                  <c:v>4.1346000000000001E-2</c:v>
                </c:pt>
                <c:pt idx="308992">
                  <c:v>4.1345E-2</c:v>
                </c:pt>
                <c:pt idx="308993">
                  <c:v>4.1345E-2</c:v>
                </c:pt>
                <c:pt idx="308994">
                  <c:v>4.1345E-2</c:v>
                </c:pt>
                <c:pt idx="308995">
                  <c:v>4.1346000000000001E-2</c:v>
                </c:pt>
                <c:pt idx="308996">
                  <c:v>4.1346000000000001E-2</c:v>
                </c:pt>
                <c:pt idx="308997">
                  <c:v>4.1346000000000001E-2</c:v>
                </c:pt>
                <c:pt idx="308998">
                  <c:v>4.1347000000000002E-2</c:v>
                </c:pt>
                <c:pt idx="308999">
                  <c:v>4.1348000000000003E-2</c:v>
                </c:pt>
                <c:pt idx="309000">
                  <c:v>4.1348000000000003E-2</c:v>
                </c:pt>
                <c:pt idx="309001">
                  <c:v>4.1348999999999997E-2</c:v>
                </c:pt>
                <c:pt idx="309002">
                  <c:v>4.1349999999999998E-2</c:v>
                </c:pt>
                <c:pt idx="309003">
                  <c:v>4.1350999999999999E-2</c:v>
                </c:pt>
                <c:pt idx="309004">
                  <c:v>4.1352E-2</c:v>
                </c:pt>
                <c:pt idx="309005">
                  <c:v>4.1353000000000001E-2</c:v>
                </c:pt>
                <c:pt idx="309006">
                  <c:v>4.1354000000000002E-2</c:v>
                </c:pt>
                <c:pt idx="309007">
                  <c:v>4.1355000000000003E-2</c:v>
                </c:pt>
                <c:pt idx="309008">
                  <c:v>4.1356999999999998E-2</c:v>
                </c:pt>
                <c:pt idx="309009">
                  <c:v>4.1357999999999999E-2</c:v>
                </c:pt>
                <c:pt idx="309010">
                  <c:v>4.1359E-2</c:v>
                </c:pt>
                <c:pt idx="309011">
                  <c:v>4.1361000000000002E-2</c:v>
                </c:pt>
                <c:pt idx="309012">
                  <c:v>4.1362000000000003E-2</c:v>
                </c:pt>
                <c:pt idx="309013">
                  <c:v>4.1363999999999998E-2</c:v>
                </c:pt>
                <c:pt idx="309014">
                  <c:v>4.1364999999999999E-2</c:v>
                </c:pt>
                <c:pt idx="309015">
                  <c:v>4.1366E-2</c:v>
                </c:pt>
                <c:pt idx="309016">
                  <c:v>4.1368000000000002E-2</c:v>
                </c:pt>
                <c:pt idx="309017">
                  <c:v>4.1369000000000003E-2</c:v>
                </c:pt>
                <c:pt idx="309018">
                  <c:v>4.1370999999999998E-2</c:v>
                </c:pt>
                <c:pt idx="309019">
                  <c:v>4.1371999999999999E-2</c:v>
                </c:pt>
                <c:pt idx="309020">
                  <c:v>4.1374000000000001E-2</c:v>
                </c:pt>
                <c:pt idx="309021">
                  <c:v>4.1375000000000002E-2</c:v>
                </c:pt>
                <c:pt idx="309022">
                  <c:v>4.1376999999999997E-2</c:v>
                </c:pt>
                <c:pt idx="309023">
                  <c:v>4.1378999999999999E-2</c:v>
                </c:pt>
                <c:pt idx="309024">
                  <c:v>4.138E-2</c:v>
                </c:pt>
                <c:pt idx="309025">
                  <c:v>4.1381000000000001E-2</c:v>
                </c:pt>
                <c:pt idx="309026">
                  <c:v>4.1383000000000003E-2</c:v>
                </c:pt>
                <c:pt idx="309027">
                  <c:v>4.1383999999999997E-2</c:v>
                </c:pt>
                <c:pt idx="309028">
                  <c:v>4.1384999999999998E-2</c:v>
                </c:pt>
                <c:pt idx="309029">
                  <c:v>4.1385999999999999E-2</c:v>
                </c:pt>
                <c:pt idx="309030">
                  <c:v>4.1388000000000001E-2</c:v>
                </c:pt>
                <c:pt idx="309031">
                  <c:v>4.1389000000000002E-2</c:v>
                </c:pt>
                <c:pt idx="309032">
                  <c:v>4.1390000000000003E-2</c:v>
                </c:pt>
                <c:pt idx="309033">
                  <c:v>4.1390999999999997E-2</c:v>
                </c:pt>
                <c:pt idx="309034">
                  <c:v>4.1391999999999998E-2</c:v>
                </c:pt>
                <c:pt idx="309035">
                  <c:v>4.1392999999999999E-2</c:v>
                </c:pt>
                <c:pt idx="309036">
                  <c:v>4.1394E-2</c:v>
                </c:pt>
                <c:pt idx="309037">
                  <c:v>4.1395000000000001E-2</c:v>
                </c:pt>
                <c:pt idx="309038">
                  <c:v>4.1396000000000002E-2</c:v>
                </c:pt>
                <c:pt idx="309039">
                  <c:v>4.1397000000000003E-2</c:v>
                </c:pt>
                <c:pt idx="309040">
                  <c:v>4.1397000000000003E-2</c:v>
                </c:pt>
                <c:pt idx="309041">
                  <c:v>4.1397999999999997E-2</c:v>
                </c:pt>
                <c:pt idx="309042">
                  <c:v>4.1397999999999997E-2</c:v>
                </c:pt>
                <c:pt idx="309043">
                  <c:v>4.1398999999999998E-2</c:v>
                </c:pt>
                <c:pt idx="309044">
                  <c:v>4.1398999999999998E-2</c:v>
                </c:pt>
                <c:pt idx="309045">
                  <c:v>4.1399999999999999E-2</c:v>
                </c:pt>
                <c:pt idx="309046">
                  <c:v>4.1399999999999999E-2</c:v>
                </c:pt>
                <c:pt idx="309047">
                  <c:v>4.1401E-2</c:v>
                </c:pt>
                <c:pt idx="309048">
                  <c:v>4.1401E-2</c:v>
                </c:pt>
                <c:pt idx="309049">
                  <c:v>4.1401E-2</c:v>
                </c:pt>
                <c:pt idx="309050">
                  <c:v>4.1401E-2</c:v>
                </c:pt>
                <c:pt idx="309051">
                  <c:v>4.1401E-2</c:v>
                </c:pt>
                <c:pt idx="309052">
                  <c:v>4.1401E-2</c:v>
                </c:pt>
                <c:pt idx="309053">
                  <c:v>4.1401E-2</c:v>
                </c:pt>
                <c:pt idx="309054">
                  <c:v>4.1401E-2</c:v>
                </c:pt>
                <c:pt idx="309055">
                  <c:v>4.1401E-2</c:v>
                </c:pt>
                <c:pt idx="309056">
                  <c:v>4.1401E-2</c:v>
                </c:pt>
                <c:pt idx="309057">
                  <c:v>4.1402000000000001E-2</c:v>
                </c:pt>
                <c:pt idx="309058">
                  <c:v>4.1402000000000001E-2</c:v>
                </c:pt>
                <c:pt idx="309059">
                  <c:v>4.1401E-2</c:v>
                </c:pt>
                <c:pt idx="309060">
                  <c:v>4.1401E-2</c:v>
                </c:pt>
                <c:pt idx="309061">
                  <c:v>4.1401E-2</c:v>
                </c:pt>
                <c:pt idx="309062">
                  <c:v>4.1401E-2</c:v>
                </c:pt>
                <c:pt idx="309063">
                  <c:v>4.1401E-2</c:v>
                </c:pt>
                <c:pt idx="309064">
                  <c:v>4.1401E-2</c:v>
                </c:pt>
                <c:pt idx="309065">
                  <c:v>4.1401E-2</c:v>
                </c:pt>
                <c:pt idx="309066">
                  <c:v>4.1399999999999999E-2</c:v>
                </c:pt>
                <c:pt idx="309067">
                  <c:v>4.1399999999999999E-2</c:v>
                </c:pt>
                <c:pt idx="309068">
                  <c:v>4.1399999999999999E-2</c:v>
                </c:pt>
                <c:pt idx="309069">
                  <c:v>4.1399999999999999E-2</c:v>
                </c:pt>
                <c:pt idx="309070">
                  <c:v>4.1399999999999999E-2</c:v>
                </c:pt>
                <c:pt idx="309071">
                  <c:v>4.1399999999999999E-2</c:v>
                </c:pt>
                <c:pt idx="309072">
                  <c:v>4.1399999999999999E-2</c:v>
                </c:pt>
                <c:pt idx="309073">
                  <c:v>4.1399999999999999E-2</c:v>
                </c:pt>
                <c:pt idx="309074">
                  <c:v>4.1399999999999999E-2</c:v>
                </c:pt>
                <c:pt idx="309075">
                  <c:v>4.1399999999999999E-2</c:v>
                </c:pt>
                <c:pt idx="309076">
                  <c:v>4.1399999999999999E-2</c:v>
                </c:pt>
                <c:pt idx="309077">
                  <c:v>4.1399999999999999E-2</c:v>
                </c:pt>
                <c:pt idx="309078">
                  <c:v>4.1399999999999999E-2</c:v>
                </c:pt>
                <c:pt idx="309079">
                  <c:v>4.1401E-2</c:v>
                </c:pt>
                <c:pt idx="309080">
                  <c:v>4.1401E-2</c:v>
                </c:pt>
                <c:pt idx="309081">
                  <c:v>4.1401E-2</c:v>
                </c:pt>
                <c:pt idx="309082">
                  <c:v>4.1401E-2</c:v>
                </c:pt>
                <c:pt idx="309083">
                  <c:v>4.1402000000000001E-2</c:v>
                </c:pt>
                <c:pt idx="309084">
                  <c:v>4.1402000000000001E-2</c:v>
                </c:pt>
                <c:pt idx="309085">
                  <c:v>4.1402000000000001E-2</c:v>
                </c:pt>
                <c:pt idx="309086">
                  <c:v>4.1402000000000001E-2</c:v>
                </c:pt>
                <c:pt idx="309087">
                  <c:v>4.1402000000000001E-2</c:v>
                </c:pt>
                <c:pt idx="309088">
                  <c:v>4.1403000000000002E-2</c:v>
                </c:pt>
                <c:pt idx="309089">
                  <c:v>4.1403000000000002E-2</c:v>
                </c:pt>
                <c:pt idx="309090">
                  <c:v>4.1404000000000003E-2</c:v>
                </c:pt>
                <c:pt idx="309091">
                  <c:v>4.1404000000000003E-2</c:v>
                </c:pt>
                <c:pt idx="309092">
                  <c:v>4.1404999999999997E-2</c:v>
                </c:pt>
                <c:pt idx="309093">
                  <c:v>4.1404999999999997E-2</c:v>
                </c:pt>
                <c:pt idx="309094">
                  <c:v>4.1405999999999998E-2</c:v>
                </c:pt>
                <c:pt idx="309095">
                  <c:v>4.1405999999999998E-2</c:v>
                </c:pt>
                <c:pt idx="309096">
                  <c:v>4.1406999999999999E-2</c:v>
                </c:pt>
                <c:pt idx="309097">
                  <c:v>4.1406999999999999E-2</c:v>
                </c:pt>
                <c:pt idx="309098">
                  <c:v>4.1406999999999999E-2</c:v>
                </c:pt>
                <c:pt idx="309099">
                  <c:v>4.1408E-2</c:v>
                </c:pt>
                <c:pt idx="309100">
                  <c:v>4.1408E-2</c:v>
                </c:pt>
                <c:pt idx="309101">
                  <c:v>4.1409000000000001E-2</c:v>
                </c:pt>
                <c:pt idx="309102">
                  <c:v>4.1410000000000002E-2</c:v>
                </c:pt>
                <c:pt idx="309103">
                  <c:v>4.1410000000000002E-2</c:v>
                </c:pt>
                <c:pt idx="309104">
                  <c:v>4.1411000000000003E-2</c:v>
                </c:pt>
                <c:pt idx="309105">
                  <c:v>4.1411999999999997E-2</c:v>
                </c:pt>
                <c:pt idx="309106">
                  <c:v>4.1411999999999997E-2</c:v>
                </c:pt>
                <c:pt idx="309107">
                  <c:v>4.1412999999999998E-2</c:v>
                </c:pt>
                <c:pt idx="309108">
                  <c:v>4.1412999999999998E-2</c:v>
                </c:pt>
                <c:pt idx="309109">
                  <c:v>4.1413999999999999E-2</c:v>
                </c:pt>
                <c:pt idx="309110">
                  <c:v>4.1413999999999999E-2</c:v>
                </c:pt>
                <c:pt idx="309111">
                  <c:v>4.1415E-2</c:v>
                </c:pt>
                <c:pt idx="309112">
                  <c:v>4.1415E-2</c:v>
                </c:pt>
                <c:pt idx="309113">
                  <c:v>4.1416000000000001E-2</c:v>
                </c:pt>
                <c:pt idx="309114">
                  <c:v>4.1416000000000001E-2</c:v>
                </c:pt>
                <c:pt idx="309115">
                  <c:v>4.1417000000000002E-2</c:v>
                </c:pt>
                <c:pt idx="309116">
                  <c:v>4.1417000000000002E-2</c:v>
                </c:pt>
                <c:pt idx="309117">
                  <c:v>4.1418000000000003E-2</c:v>
                </c:pt>
                <c:pt idx="309118">
                  <c:v>4.1418000000000003E-2</c:v>
                </c:pt>
                <c:pt idx="309119">
                  <c:v>4.1418000000000003E-2</c:v>
                </c:pt>
                <c:pt idx="309120">
                  <c:v>4.1418000000000003E-2</c:v>
                </c:pt>
                <c:pt idx="309121">
                  <c:v>4.1418999999999997E-2</c:v>
                </c:pt>
                <c:pt idx="309122">
                  <c:v>4.1418999999999997E-2</c:v>
                </c:pt>
                <c:pt idx="309123">
                  <c:v>4.1418999999999997E-2</c:v>
                </c:pt>
                <c:pt idx="309124">
                  <c:v>4.1418999999999997E-2</c:v>
                </c:pt>
                <c:pt idx="309125">
                  <c:v>4.1418999999999997E-2</c:v>
                </c:pt>
                <c:pt idx="309126">
                  <c:v>4.1418999999999997E-2</c:v>
                </c:pt>
                <c:pt idx="309127">
                  <c:v>4.1418999999999997E-2</c:v>
                </c:pt>
                <c:pt idx="309128">
                  <c:v>4.1418000000000003E-2</c:v>
                </c:pt>
                <c:pt idx="309129">
                  <c:v>4.1418000000000003E-2</c:v>
                </c:pt>
                <c:pt idx="309130">
                  <c:v>4.1418000000000003E-2</c:v>
                </c:pt>
                <c:pt idx="309131">
                  <c:v>4.1417000000000002E-2</c:v>
                </c:pt>
                <c:pt idx="309132">
                  <c:v>4.1417000000000002E-2</c:v>
                </c:pt>
                <c:pt idx="309133">
                  <c:v>4.1416000000000001E-2</c:v>
                </c:pt>
                <c:pt idx="309134">
                  <c:v>4.1416000000000001E-2</c:v>
                </c:pt>
                <c:pt idx="309135">
                  <c:v>4.1415E-2</c:v>
                </c:pt>
                <c:pt idx="309136">
                  <c:v>4.1413999999999999E-2</c:v>
                </c:pt>
                <c:pt idx="309137">
                  <c:v>4.1412999999999998E-2</c:v>
                </c:pt>
                <c:pt idx="309138">
                  <c:v>4.1411999999999997E-2</c:v>
                </c:pt>
                <c:pt idx="309139">
                  <c:v>4.1411000000000003E-2</c:v>
                </c:pt>
                <c:pt idx="309140">
                  <c:v>4.1410000000000002E-2</c:v>
                </c:pt>
                <c:pt idx="309141">
                  <c:v>4.1409000000000001E-2</c:v>
                </c:pt>
                <c:pt idx="309142">
                  <c:v>4.1408E-2</c:v>
                </c:pt>
                <c:pt idx="309143">
                  <c:v>4.1405999999999998E-2</c:v>
                </c:pt>
                <c:pt idx="309144">
                  <c:v>4.1404999999999997E-2</c:v>
                </c:pt>
                <c:pt idx="309145">
                  <c:v>4.1403000000000002E-2</c:v>
                </c:pt>
                <c:pt idx="309146">
                  <c:v>4.1401E-2</c:v>
                </c:pt>
                <c:pt idx="309147">
                  <c:v>4.1399999999999999E-2</c:v>
                </c:pt>
                <c:pt idx="309148">
                  <c:v>4.1397999999999997E-2</c:v>
                </c:pt>
                <c:pt idx="309149">
                  <c:v>4.1396000000000002E-2</c:v>
                </c:pt>
                <c:pt idx="309150">
                  <c:v>4.1395000000000001E-2</c:v>
                </c:pt>
                <c:pt idx="309151">
                  <c:v>4.1392999999999999E-2</c:v>
                </c:pt>
                <c:pt idx="309152">
                  <c:v>4.1390999999999997E-2</c:v>
                </c:pt>
                <c:pt idx="309153">
                  <c:v>4.1389000000000002E-2</c:v>
                </c:pt>
                <c:pt idx="309154">
                  <c:v>4.1387E-2</c:v>
                </c:pt>
                <c:pt idx="309155">
                  <c:v>4.1383999999999997E-2</c:v>
                </c:pt>
                <c:pt idx="309156">
                  <c:v>4.1382000000000002E-2</c:v>
                </c:pt>
                <c:pt idx="309157">
                  <c:v>4.138E-2</c:v>
                </c:pt>
                <c:pt idx="309158">
                  <c:v>4.1377999999999998E-2</c:v>
                </c:pt>
                <c:pt idx="309159">
                  <c:v>4.1375000000000002E-2</c:v>
                </c:pt>
                <c:pt idx="309160">
                  <c:v>4.1373E-2</c:v>
                </c:pt>
                <c:pt idx="309161">
                  <c:v>4.1370999999999998E-2</c:v>
                </c:pt>
                <c:pt idx="309162">
                  <c:v>4.1368000000000002E-2</c:v>
                </c:pt>
                <c:pt idx="309163">
                  <c:v>4.1366E-2</c:v>
                </c:pt>
                <c:pt idx="309164">
                  <c:v>4.1363999999999998E-2</c:v>
                </c:pt>
                <c:pt idx="309165">
                  <c:v>4.1361000000000002E-2</c:v>
                </c:pt>
                <c:pt idx="309166">
                  <c:v>4.1359E-2</c:v>
                </c:pt>
                <c:pt idx="309167">
                  <c:v>4.1356999999999998E-2</c:v>
                </c:pt>
                <c:pt idx="309168">
                  <c:v>4.1354000000000002E-2</c:v>
                </c:pt>
                <c:pt idx="309169">
                  <c:v>4.1352E-2</c:v>
                </c:pt>
                <c:pt idx="309170">
                  <c:v>4.1348999999999997E-2</c:v>
                </c:pt>
                <c:pt idx="309171">
                  <c:v>4.1347000000000002E-2</c:v>
                </c:pt>
                <c:pt idx="309172">
                  <c:v>4.1345E-2</c:v>
                </c:pt>
                <c:pt idx="309173">
                  <c:v>4.1342999999999998E-2</c:v>
                </c:pt>
                <c:pt idx="309174">
                  <c:v>4.1341000000000003E-2</c:v>
                </c:pt>
                <c:pt idx="309175">
                  <c:v>4.1339000000000001E-2</c:v>
                </c:pt>
                <c:pt idx="309176">
                  <c:v>4.1336999999999999E-2</c:v>
                </c:pt>
                <c:pt idx="309177">
                  <c:v>4.1334999999999997E-2</c:v>
                </c:pt>
                <c:pt idx="309178">
                  <c:v>4.1333000000000002E-2</c:v>
                </c:pt>
                <c:pt idx="309179">
                  <c:v>4.1331E-2</c:v>
                </c:pt>
                <c:pt idx="309180">
                  <c:v>4.1328999999999998E-2</c:v>
                </c:pt>
                <c:pt idx="309181">
                  <c:v>4.1327999999999997E-2</c:v>
                </c:pt>
                <c:pt idx="309182">
                  <c:v>4.1326000000000002E-2</c:v>
                </c:pt>
                <c:pt idx="309183">
                  <c:v>4.1325000000000001E-2</c:v>
                </c:pt>
                <c:pt idx="309184">
                  <c:v>4.1322999999999999E-2</c:v>
                </c:pt>
                <c:pt idx="309185">
                  <c:v>4.1321999999999998E-2</c:v>
                </c:pt>
                <c:pt idx="309186">
                  <c:v>4.1320999999999997E-2</c:v>
                </c:pt>
                <c:pt idx="309187">
                  <c:v>4.1320000000000003E-2</c:v>
                </c:pt>
                <c:pt idx="309188">
                  <c:v>4.1319000000000002E-2</c:v>
                </c:pt>
                <c:pt idx="309189">
                  <c:v>4.1318000000000001E-2</c:v>
                </c:pt>
                <c:pt idx="309190">
                  <c:v>4.1318000000000001E-2</c:v>
                </c:pt>
                <c:pt idx="309191">
                  <c:v>4.1317E-2</c:v>
                </c:pt>
                <c:pt idx="309192">
                  <c:v>4.1315999999999999E-2</c:v>
                </c:pt>
                <c:pt idx="309193">
                  <c:v>4.1315999999999999E-2</c:v>
                </c:pt>
                <c:pt idx="309194">
                  <c:v>4.1314999999999998E-2</c:v>
                </c:pt>
                <c:pt idx="309195">
                  <c:v>4.1314999999999998E-2</c:v>
                </c:pt>
                <c:pt idx="309196">
                  <c:v>4.1314999999999998E-2</c:v>
                </c:pt>
                <c:pt idx="309197">
                  <c:v>4.1314999999999998E-2</c:v>
                </c:pt>
                <c:pt idx="309198">
                  <c:v>4.1314999999999998E-2</c:v>
                </c:pt>
                <c:pt idx="309199">
                  <c:v>4.1314999999999998E-2</c:v>
                </c:pt>
                <c:pt idx="309200">
                  <c:v>4.1314999999999998E-2</c:v>
                </c:pt>
                <c:pt idx="309201">
                  <c:v>4.1314999999999998E-2</c:v>
                </c:pt>
                <c:pt idx="309202">
                  <c:v>4.1314999999999998E-2</c:v>
                </c:pt>
                <c:pt idx="309203">
                  <c:v>4.1314999999999998E-2</c:v>
                </c:pt>
                <c:pt idx="309204">
                  <c:v>4.1315999999999999E-2</c:v>
                </c:pt>
                <c:pt idx="309205">
                  <c:v>4.1315999999999999E-2</c:v>
                </c:pt>
                <c:pt idx="309206">
                  <c:v>4.1315999999999999E-2</c:v>
                </c:pt>
                <c:pt idx="309207">
                  <c:v>4.1317E-2</c:v>
                </c:pt>
                <c:pt idx="309208">
                  <c:v>4.1317E-2</c:v>
                </c:pt>
                <c:pt idx="309209">
                  <c:v>4.1317E-2</c:v>
                </c:pt>
                <c:pt idx="309210">
                  <c:v>4.1318000000000001E-2</c:v>
                </c:pt>
                <c:pt idx="309211">
                  <c:v>4.1318000000000001E-2</c:v>
                </c:pt>
                <c:pt idx="309212">
                  <c:v>4.1319000000000002E-2</c:v>
                </c:pt>
                <c:pt idx="309213">
                  <c:v>4.1319000000000002E-2</c:v>
                </c:pt>
                <c:pt idx="309214">
                  <c:v>4.1319000000000002E-2</c:v>
                </c:pt>
                <c:pt idx="309215">
                  <c:v>4.1320000000000003E-2</c:v>
                </c:pt>
                <c:pt idx="309216">
                  <c:v>4.1320000000000003E-2</c:v>
                </c:pt>
                <c:pt idx="309217">
                  <c:v>4.1320000000000003E-2</c:v>
                </c:pt>
                <c:pt idx="309218">
                  <c:v>4.1320000000000003E-2</c:v>
                </c:pt>
                <c:pt idx="309219">
                  <c:v>4.1320999999999997E-2</c:v>
                </c:pt>
                <c:pt idx="309220">
                  <c:v>4.1320999999999997E-2</c:v>
                </c:pt>
                <c:pt idx="309221">
                  <c:v>4.1320999999999997E-2</c:v>
                </c:pt>
                <c:pt idx="309222">
                  <c:v>4.1320999999999997E-2</c:v>
                </c:pt>
                <c:pt idx="309223">
                  <c:v>4.1320999999999997E-2</c:v>
                </c:pt>
                <c:pt idx="309224">
                  <c:v>4.1320999999999997E-2</c:v>
                </c:pt>
                <c:pt idx="309225">
                  <c:v>4.1320999999999997E-2</c:v>
                </c:pt>
                <c:pt idx="309226">
                  <c:v>4.1320999999999997E-2</c:v>
                </c:pt>
                <c:pt idx="309227">
                  <c:v>4.1320999999999997E-2</c:v>
                </c:pt>
                <c:pt idx="309228">
                  <c:v>4.1320000000000003E-2</c:v>
                </c:pt>
                <c:pt idx="309229">
                  <c:v>4.1320000000000003E-2</c:v>
                </c:pt>
                <c:pt idx="309230">
                  <c:v>4.1320000000000003E-2</c:v>
                </c:pt>
                <c:pt idx="309231">
                  <c:v>4.1319000000000002E-2</c:v>
                </c:pt>
                <c:pt idx="309232">
                  <c:v>4.1319000000000002E-2</c:v>
                </c:pt>
                <c:pt idx="309233">
                  <c:v>4.1319000000000002E-2</c:v>
                </c:pt>
                <c:pt idx="309234">
                  <c:v>4.1318000000000001E-2</c:v>
                </c:pt>
                <c:pt idx="309235">
                  <c:v>4.1318000000000001E-2</c:v>
                </c:pt>
                <c:pt idx="309236">
                  <c:v>4.1317E-2</c:v>
                </c:pt>
                <c:pt idx="309237">
                  <c:v>4.1315999999999999E-2</c:v>
                </c:pt>
                <c:pt idx="309238">
                  <c:v>4.1315999999999999E-2</c:v>
                </c:pt>
                <c:pt idx="309239">
                  <c:v>4.1314999999999998E-2</c:v>
                </c:pt>
                <c:pt idx="309240">
                  <c:v>4.1313999999999997E-2</c:v>
                </c:pt>
                <c:pt idx="309241">
                  <c:v>4.1313000000000002E-2</c:v>
                </c:pt>
                <c:pt idx="309242">
                  <c:v>4.1312000000000001E-2</c:v>
                </c:pt>
                <c:pt idx="309243">
                  <c:v>4.1312000000000001E-2</c:v>
                </c:pt>
                <c:pt idx="309244">
                  <c:v>4.1311E-2</c:v>
                </c:pt>
                <c:pt idx="309245">
                  <c:v>4.1309999999999999E-2</c:v>
                </c:pt>
                <c:pt idx="309246">
                  <c:v>4.1309999999999999E-2</c:v>
                </c:pt>
                <c:pt idx="309247">
                  <c:v>4.1308999999999998E-2</c:v>
                </c:pt>
                <c:pt idx="309248">
                  <c:v>4.1307999999999997E-2</c:v>
                </c:pt>
                <c:pt idx="309249">
                  <c:v>4.1307000000000003E-2</c:v>
                </c:pt>
                <c:pt idx="309250">
                  <c:v>4.1306000000000002E-2</c:v>
                </c:pt>
                <c:pt idx="309251">
                  <c:v>4.1305000000000001E-2</c:v>
                </c:pt>
                <c:pt idx="309252">
                  <c:v>4.1304E-2</c:v>
                </c:pt>
                <c:pt idx="309253">
                  <c:v>4.1304E-2</c:v>
                </c:pt>
                <c:pt idx="309254">
                  <c:v>4.1302999999999999E-2</c:v>
                </c:pt>
                <c:pt idx="309255">
                  <c:v>4.1301999999999998E-2</c:v>
                </c:pt>
                <c:pt idx="309256">
                  <c:v>4.1301999999999998E-2</c:v>
                </c:pt>
                <c:pt idx="309257">
                  <c:v>4.1300999999999997E-2</c:v>
                </c:pt>
                <c:pt idx="309258">
                  <c:v>4.1300000000000003E-2</c:v>
                </c:pt>
                <c:pt idx="309259">
                  <c:v>4.1300000000000003E-2</c:v>
                </c:pt>
                <c:pt idx="309260">
                  <c:v>4.1299000000000002E-2</c:v>
                </c:pt>
                <c:pt idx="309261">
                  <c:v>4.1299000000000002E-2</c:v>
                </c:pt>
                <c:pt idx="309262">
                  <c:v>4.1298000000000001E-2</c:v>
                </c:pt>
                <c:pt idx="309263">
                  <c:v>4.1298000000000001E-2</c:v>
                </c:pt>
                <c:pt idx="309264">
                  <c:v>4.1297E-2</c:v>
                </c:pt>
                <c:pt idx="309265">
                  <c:v>4.1297E-2</c:v>
                </c:pt>
                <c:pt idx="309266">
                  <c:v>4.1295999999999999E-2</c:v>
                </c:pt>
                <c:pt idx="309267">
                  <c:v>4.1295999999999999E-2</c:v>
                </c:pt>
                <c:pt idx="309268">
                  <c:v>4.1295999999999999E-2</c:v>
                </c:pt>
                <c:pt idx="309269">
                  <c:v>4.1294999999999998E-2</c:v>
                </c:pt>
                <c:pt idx="309270">
                  <c:v>4.1294999999999998E-2</c:v>
                </c:pt>
                <c:pt idx="309271">
                  <c:v>4.1294999999999998E-2</c:v>
                </c:pt>
                <c:pt idx="309272">
                  <c:v>4.1294999999999998E-2</c:v>
                </c:pt>
                <c:pt idx="309273">
                  <c:v>4.1294999999999998E-2</c:v>
                </c:pt>
                <c:pt idx="309274">
                  <c:v>4.1293999999999997E-2</c:v>
                </c:pt>
                <c:pt idx="309275">
                  <c:v>4.1293999999999997E-2</c:v>
                </c:pt>
                <c:pt idx="309276">
                  <c:v>4.1293999999999997E-2</c:v>
                </c:pt>
                <c:pt idx="309277">
                  <c:v>4.1293999999999997E-2</c:v>
                </c:pt>
                <c:pt idx="309278">
                  <c:v>4.1293999999999997E-2</c:v>
                </c:pt>
                <c:pt idx="309279">
                  <c:v>4.1293999999999997E-2</c:v>
                </c:pt>
                <c:pt idx="309280">
                  <c:v>4.1293999999999997E-2</c:v>
                </c:pt>
                <c:pt idx="309281">
                  <c:v>4.1293000000000003E-2</c:v>
                </c:pt>
                <c:pt idx="309282">
                  <c:v>4.1293000000000003E-2</c:v>
                </c:pt>
                <c:pt idx="309283">
                  <c:v>4.1293000000000003E-2</c:v>
                </c:pt>
                <c:pt idx="309284">
                  <c:v>4.1293000000000003E-2</c:v>
                </c:pt>
                <c:pt idx="309285">
                  <c:v>4.1293000000000003E-2</c:v>
                </c:pt>
                <c:pt idx="309286">
                  <c:v>4.1293000000000003E-2</c:v>
                </c:pt>
                <c:pt idx="309287">
                  <c:v>4.1293000000000003E-2</c:v>
                </c:pt>
                <c:pt idx="309288">
                  <c:v>4.1292000000000002E-2</c:v>
                </c:pt>
                <c:pt idx="309289">
                  <c:v>4.1292000000000002E-2</c:v>
                </c:pt>
                <c:pt idx="309290">
                  <c:v>4.1292000000000002E-2</c:v>
                </c:pt>
                <c:pt idx="309291">
                  <c:v>4.1292000000000002E-2</c:v>
                </c:pt>
                <c:pt idx="309292">
                  <c:v>4.1292000000000002E-2</c:v>
                </c:pt>
                <c:pt idx="309293">
                  <c:v>4.1291000000000001E-2</c:v>
                </c:pt>
                <c:pt idx="309294">
                  <c:v>4.1291000000000001E-2</c:v>
                </c:pt>
                <c:pt idx="309295">
                  <c:v>4.1291000000000001E-2</c:v>
                </c:pt>
                <c:pt idx="309296">
                  <c:v>4.129E-2</c:v>
                </c:pt>
                <c:pt idx="309297">
                  <c:v>4.129E-2</c:v>
                </c:pt>
                <c:pt idx="309298">
                  <c:v>4.1288999999999999E-2</c:v>
                </c:pt>
                <c:pt idx="309299">
                  <c:v>4.1287999999999998E-2</c:v>
                </c:pt>
                <c:pt idx="309300">
                  <c:v>4.1287999999999998E-2</c:v>
                </c:pt>
                <c:pt idx="309301">
                  <c:v>4.1286999999999997E-2</c:v>
                </c:pt>
                <c:pt idx="309302">
                  <c:v>4.1286999999999997E-2</c:v>
                </c:pt>
                <c:pt idx="309303">
                  <c:v>4.1286000000000003E-2</c:v>
                </c:pt>
                <c:pt idx="309304">
                  <c:v>4.1285000000000002E-2</c:v>
                </c:pt>
                <c:pt idx="309305">
                  <c:v>4.1285000000000002E-2</c:v>
                </c:pt>
                <c:pt idx="309306">
                  <c:v>4.1284000000000001E-2</c:v>
                </c:pt>
                <c:pt idx="309307">
                  <c:v>4.1283E-2</c:v>
                </c:pt>
                <c:pt idx="309308">
                  <c:v>4.1281999999999999E-2</c:v>
                </c:pt>
                <c:pt idx="309309">
                  <c:v>4.1280999999999998E-2</c:v>
                </c:pt>
                <c:pt idx="309310">
                  <c:v>4.1279999999999997E-2</c:v>
                </c:pt>
                <c:pt idx="309311">
                  <c:v>4.1279000000000003E-2</c:v>
                </c:pt>
                <c:pt idx="309312">
                  <c:v>4.1278000000000002E-2</c:v>
                </c:pt>
                <c:pt idx="309313">
                  <c:v>4.1277000000000001E-2</c:v>
                </c:pt>
                <c:pt idx="309314">
                  <c:v>4.1274999999999999E-2</c:v>
                </c:pt>
                <c:pt idx="309315">
                  <c:v>4.1273999999999998E-2</c:v>
                </c:pt>
                <c:pt idx="309316">
                  <c:v>4.1272999999999997E-2</c:v>
                </c:pt>
                <c:pt idx="309317">
                  <c:v>4.1272000000000003E-2</c:v>
                </c:pt>
                <c:pt idx="309318">
                  <c:v>4.1271000000000002E-2</c:v>
                </c:pt>
                <c:pt idx="309319">
                  <c:v>4.1270000000000001E-2</c:v>
                </c:pt>
                <c:pt idx="309320">
                  <c:v>4.1267999999999999E-2</c:v>
                </c:pt>
                <c:pt idx="309321">
                  <c:v>4.1266999999999998E-2</c:v>
                </c:pt>
                <c:pt idx="309322">
                  <c:v>4.1265999999999997E-2</c:v>
                </c:pt>
                <c:pt idx="309323">
                  <c:v>4.1265000000000003E-2</c:v>
                </c:pt>
                <c:pt idx="309324">
                  <c:v>4.1263000000000001E-2</c:v>
                </c:pt>
                <c:pt idx="309325">
                  <c:v>4.1262E-2</c:v>
                </c:pt>
                <c:pt idx="309326">
                  <c:v>4.1260999999999999E-2</c:v>
                </c:pt>
                <c:pt idx="309327">
                  <c:v>4.1259999999999998E-2</c:v>
                </c:pt>
                <c:pt idx="309328">
                  <c:v>4.1258999999999997E-2</c:v>
                </c:pt>
                <c:pt idx="309329">
                  <c:v>4.1258000000000003E-2</c:v>
                </c:pt>
                <c:pt idx="309330">
                  <c:v>4.1257000000000002E-2</c:v>
                </c:pt>
                <c:pt idx="309331">
                  <c:v>4.1255E-2</c:v>
                </c:pt>
                <c:pt idx="309332">
                  <c:v>4.1253999999999999E-2</c:v>
                </c:pt>
                <c:pt idx="309333">
                  <c:v>4.1252999999999998E-2</c:v>
                </c:pt>
                <c:pt idx="309334">
                  <c:v>4.1251999999999997E-2</c:v>
                </c:pt>
                <c:pt idx="309335">
                  <c:v>4.1251000000000003E-2</c:v>
                </c:pt>
                <c:pt idx="309336">
                  <c:v>4.1250000000000002E-2</c:v>
                </c:pt>
                <c:pt idx="309337">
                  <c:v>4.1249000000000001E-2</c:v>
                </c:pt>
                <c:pt idx="309338">
                  <c:v>4.1248E-2</c:v>
                </c:pt>
                <c:pt idx="309339">
                  <c:v>4.1248E-2</c:v>
                </c:pt>
                <c:pt idx="309340">
                  <c:v>4.1246999999999999E-2</c:v>
                </c:pt>
                <c:pt idx="309341">
                  <c:v>4.1245999999999998E-2</c:v>
                </c:pt>
                <c:pt idx="309342">
                  <c:v>4.1244999999999997E-2</c:v>
                </c:pt>
                <c:pt idx="309343">
                  <c:v>4.1244999999999997E-2</c:v>
                </c:pt>
                <c:pt idx="309344">
                  <c:v>4.1244000000000003E-2</c:v>
                </c:pt>
                <c:pt idx="309345">
                  <c:v>4.1243000000000002E-2</c:v>
                </c:pt>
                <c:pt idx="309346">
                  <c:v>4.1242000000000001E-2</c:v>
                </c:pt>
                <c:pt idx="309347">
                  <c:v>4.1242000000000001E-2</c:v>
                </c:pt>
                <c:pt idx="309348">
                  <c:v>4.1241E-2</c:v>
                </c:pt>
                <c:pt idx="309349">
                  <c:v>4.1241E-2</c:v>
                </c:pt>
                <c:pt idx="309350">
                  <c:v>4.1239999999999999E-2</c:v>
                </c:pt>
                <c:pt idx="309351">
                  <c:v>4.1239999999999999E-2</c:v>
                </c:pt>
                <c:pt idx="309352">
                  <c:v>4.1239999999999999E-2</c:v>
                </c:pt>
                <c:pt idx="309353">
                  <c:v>4.1238999999999998E-2</c:v>
                </c:pt>
                <c:pt idx="309354">
                  <c:v>4.1238999999999998E-2</c:v>
                </c:pt>
                <c:pt idx="309355">
                  <c:v>4.1237999999999997E-2</c:v>
                </c:pt>
                <c:pt idx="309356">
                  <c:v>4.1237999999999997E-2</c:v>
                </c:pt>
                <c:pt idx="309357">
                  <c:v>4.1237999999999997E-2</c:v>
                </c:pt>
                <c:pt idx="309358">
                  <c:v>4.1237000000000003E-2</c:v>
                </c:pt>
                <c:pt idx="309359">
                  <c:v>4.1237000000000003E-2</c:v>
                </c:pt>
                <c:pt idx="309360">
                  <c:v>4.1237000000000003E-2</c:v>
                </c:pt>
                <c:pt idx="309361">
                  <c:v>4.1236000000000002E-2</c:v>
                </c:pt>
                <c:pt idx="309362">
                  <c:v>4.1236000000000002E-2</c:v>
                </c:pt>
                <c:pt idx="309363">
                  <c:v>4.1236000000000002E-2</c:v>
                </c:pt>
                <c:pt idx="309364">
                  <c:v>4.1236000000000002E-2</c:v>
                </c:pt>
                <c:pt idx="309365">
                  <c:v>4.1236000000000002E-2</c:v>
                </c:pt>
                <c:pt idx="309366">
                  <c:v>4.1235000000000001E-2</c:v>
                </c:pt>
                <c:pt idx="309367">
                  <c:v>4.1235000000000001E-2</c:v>
                </c:pt>
                <c:pt idx="309368">
                  <c:v>4.1235000000000001E-2</c:v>
                </c:pt>
                <c:pt idx="309369">
                  <c:v>4.1235000000000001E-2</c:v>
                </c:pt>
                <c:pt idx="309370">
                  <c:v>4.1234E-2</c:v>
                </c:pt>
                <c:pt idx="309371">
                  <c:v>4.1234E-2</c:v>
                </c:pt>
                <c:pt idx="309372">
                  <c:v>4.1234E-2</c:v>
                </c:pt>
                <c:pt idx="309373">
                  <c:v>4.1234E-2</c:v>
                </c:pt>
                <c:pt idx="309374">
                  <c:v>4.1234E-2</c:v>
                </c:pt>
                <c:pt idx="309375">
                  <c:v>4.1234E-2</c:v>
                </c:pt>
                <c:pt idx="309376">
                  <c:v>4.1234E-2</c:v>
                </c:pt>
                <c:pt idx="309377">
                  <c:v>4.1234E-2</c:v>
                </c:pt>
                <c:pt idx="309378">
                  <c:v>4.1232999999999999E-2</c:v>
                </c:pt>
                <c:pt idx="309379">
                  <c:v>4.1232999999999999E-2</c:v>
                </c:pt>
                <c:pt idx="309380">
                  <c:v>4.1232999999999999E-2</c:v>
                </c:pt>
                <c:pt idx="309381">
                  <c:v>4.1232999999999999E-2</c:v>
                </c:pt>
                <c:pt idx="309382">
                  <c:v>4.1232999999999999E-2</c:v>
                </c:pt>
                <c:pt idx="309383">
                  <c:v>4.1232999999999999E-2</c:v>
                </c:pt>
                <c:pt idx="309384">
                  <c:v>4.1232999999999999E-2</c:v>
                </c:pt>
                <c:pt idx="309385">
                  <c:v>4.1232999999999999E-2</c:v>
                </c:pt>
                <c:pt idx="309386">
                  <c:v>4.1232999999999999E-2</c:v>
                </c:pt>
                <c:pt idx="309387">
                  <c:v>4.1234E-2</c:v>
                </c:pt>
                <c:pt idx="309388">
                  <c:v>4.1234E-2</c:v>
                </c:pt>
                <c:pt idx="309389">
                  <c:v>4.1234E-2</c:v>
                </c:pt>
                <c:pt idx="309390">
                  <c:v>4.1234E-2</c:v>
                </c:pt>
                <c:pt idx="309391">
                  <c:v>4.1234E-2</c:v>
                </c:pt>
                <c:pt idx="309392">
                  <c:v>4.1235000000000001E-2</c:v>
                </c:pt>
                <c:pt idx="309393">
                  <c:v>4.1235000000000001E-2</c:v>
                </c:pt>
                <c:pt idx="309394">
                  <c:v>4.1235000000000001E-2</c:v>
                </c:pt>
                <c:pt idx="309395">
                  <c:v>4.1236000000000002E-2</c:v>
                </c:pt>
                <c:pt idx="309396">
                  <c:v>4.1236000000000002E-2</c:v>
                </c:pt>
                <c:pt idx="309397">
                  <c:v>4.1237000000000003E-2</c:v>
                </c:pt>
                <c:pt idx="309398">
                  <c:v>4.1237000000000003E-2</c:v>
                </c:pt>
                <c:pt idx="309399">
                  <c:v>4.1237999999999997E-2</c:v>
                </c:pt>
                <c:pt idx="309400">
                  <c:v>4.1237999999999997E-2</c:v>
                </c:pt>
                <c:pt idx="309401">
                  <c:v>4.1238999999999998E-2</c:v>
                </c:pt>
                <c:pt idx="309402">
                  <c:v>4.1239999999999999E-2</c:v>
                </c:pt>
                <c:pt idx="309403">
                  <c:v>4.1239999999999999E-2</c:v>
                </c:pt>
                <c:pt idx="309404">
                  <c:v>4.1241E-2</c:v>
                </c:pt>
                <c:pt idx="309405">
                  <c:v>4.1242000000000001E-2</c:v>
                </c:pt>
                <c:pt idx="309406">
                  <c:v>4.1243000000000002E-2</c:v>
                </c:pt>
                <c:pt idx="309407">
                  <c:v>4.1243000000000002E-2</c:v>
                </c:pt>
                <c:pt idx="309408">
                  <c:v>4.1244000000000003E-2</c:v>
                </c:pt>
                <c:pt idx="309409">
                  <c:v>4.1244999999999997E-2</c:v>
                </c:pt>
                <c:pt idx="309410">
                  <c:v>4.1245999999999998E-2</c:v>
                </c:pt>
                <c:pt idx="309411">
                  <c:v>4.1246999999999999E-2</c:v>
                </c:pt>
                <c:pt idx="309412">
                  <c:v>4.1248E-2</c:v>
                </c:pt>
                <c:pt idx="309413">
                  <c:v>4.1249000000000001E-2</c:v>
                </c:pt>
                <c:pt idx="309414">
                  <c:v>4.1250000000000002E-2</c:v>
                </c:pt>
                <c:pt idx="309415">
                  <c:v>4.1251999999999997E-2</c:v>
                </c:pt>
                <c:pt idx="309416">
                  <c:v>4.1252999999999998E-2</c:v>
                </c:pt>
                <c:pt idx="309417">
                  <c:v>4.1253999999999999E-2</c:v>
                </c:pt>
                <c:pt idx="309418">
                  <c:v>4.1255E-2</c:v>
                </c:pt>
                <c:pt idx="309419">
                  <c:v>4.1256000000000001E-2</c:v>
                </c:pt>
                <c:pt idx="309420">
                  <c:v>4.1257000000000002E-2</c:v>
                </c:pt>
                <c:pt idx="309421">
                  <c:v>4.1258000000000003E-2</c:v>
                </c:pt>
                <c:pt idx="309422">
                  <c:v>4.1259999999999998E-2</c:v>
                </c:pt>
                <c:pt idx="309423">
                  <c:v>4.1260999999999999E-2</c:v>
                </c:pt>
                <c:pt idx="309424">
                  <c:v>4.1262E-2</c:v>
                </c:pt>
                <c:pt idx="309425">
                  <c:v>4.1263000000000001E-2</c:v>
                </c:pt>
                <c:pt idx="309426">
                  <c:v>4.1264000000000002E-2</c:v>
                </c:pt>
                <c:pt idx="309427">
                  <c:v>4.1265000000000003E-2</c:v>
                </c:pt>
                <c:pt idx="309428">
                  <c:v>4.1265999999999997E-2</c:v>
                </c:pt>
                <c:pt idx="309429">
                  <c:v>4.1267999999999999E-2</c:v>
                </c:pt>
                <c:pt idx="309430">
                  <c:v>4.1269E-2</c:v>
                </c:pt>
                <c:pt idx="309431">
                  <c:v>4.1270000000000001E-2</c:v>
                </c:pt>
                <c:pt idx="309432">
                  <c:v>4.1271000000000002E-2</c:v>
                </c:pt>
                <c:pt idx="309433">
                  <c:v>4.1272000000000003E-2</c:v>
                </c:pt>
                <c:pt idx="309434">
                  <c:v>4.1272999999999997E-2</c:v>
                </c:pt>
                <c:pt idx="309435">
                  <c:v>4.1273999999999998E-2</c:v>
                </c:pt>
                <c:pt idx="309436">
                  <c:v>4.1273999999999998E-2</c:v>
                </c:pt>
                <c:pt idx="309437">
                  <c:v>4.1274999999999999E-2</c:v>
                </c:pt>
                <c:pt idx="309438">
                  <c:v>4.1276E-2</c:v>
                </c:pt>
                <c:pt idx="309439">
                  <c:v>4.1276E-2</c:v>
                </c:pt>
                <c:pt idx="309440">
                  <c:v>4.1277000000000001E-2</c:v>
                </c:pt>
                <c:pt idx="309441">
                  <c:v>4.1277000000000001E-2</c:v>
                </c:pt>
                <c:pt idx="309442">
                  <c:v>4.1278000000000002E-2</c:v>
                </c:pt>
                <c:pt idx="309443">
                  <c:v>4.1278000000000002E-2</c:v>
                </c:pt>
                <c:pt idx="309444">
                  <c:v>4.1279000000000003E-2</c:v>
                </c:pt>
                <c:pt idx="309445">
                  <c:v>4.1279000000000003E-2</c:v>
                </c:pt>
                <c:pt idx="309446">
                  <c:v>4.1279000000000003E-2</c:v>
                </c:pt>
                <c:pt idx="309447">
                  <c:v>4.1279999999999997E-2</c:v>
                </c:pt>
                <c:pt idx="309448">
                  <c:v>4.1279999999999997E-2</c:v>
                </c:pt>
                <c:pt idx="309449">
                  <c:v>4.1279999999999997E-2</c:v>
                </c:pt>
                <c:pt idx="309450">
                  <c:v>4.1279999999999997E-2</c:v>
                </c:pt>
                <c:pt idx="309451">
                  <c:v>4.1279999999999997E-2</c:v>
                </c:pt>
                <c:pt idx="309452">
                  <c:v>4.1279000000000003E-2</c:v>
                </c:pt>
                <c:pt idx="309453">
                  <c:v>4.1279000000000003E-2</c:v>
                </c:pt>
                <c:pt idx="309454">
                  <c:v>4.1279000000000003E-2</c:v>
                </c:pt>
                <c:pt idx="309455">
                  <c:v>4.1279000000000003E-2</c:v>
                </c:pt>
                <c:pt idx="309456">
                  <c:v>4.1278000000000002E-2</c:v>
                </c:pt>
                <c:pt idx="309457">
                  <c:v>4.1278000000000002E-2</c:v>
                </c:pt>
                <c:pt idx="309458">
                  <c:v>4.1278000000000002E-2</c:v>
                </c:pt>
                <c:pt idx="309459">
                  <c:v>4.1277000000000001E-2</c:v>
                </c:pt>
                <c:pt idx="309460">
                  <c:v>4.1277000000000001E-2</c:v>
                </c:pt>
                <c:pt idx="309461">
                  <c:v>4.1276E-2</c:v>
                </c:pt>
                <c:pt idx="309462">
                  <c:v>4.1274999999999999E-2</c:v>
                </c:pt>
                <c:pt idx="309463">
                  <c:v>4.1274999999999999E-2</c:v>
                </c:pt>
                <c:pt idx="309464">
                  <c:v>4.1273999999999998E-2</c:v>
                </c:pt>
                <c:pt idx="309465">
                  <c:v>4.1272999999999997E-2</c:v>
                </c:pt>
                <c:pt idx="309466">
                  <c:v>4.1272000000000003E-2</c:v>
                </c:pt>
                <c:pt idx="309467">
                  <c:v>4.1272000000000003E-2</c:v>
                </c:pt>
                <c:pt idx="309468">
                  <c:v>4.1271000000000002E-2</c:v>
                </c:pt>
                <c:pt idx="309469">
                  <c:v>4.1270000000000001E-2</c:v>
                </c:pt>
                <c:pt idx="309470">
                  <c:v>4.1269E-2</c:v>
                </c:pt>
                <c:pt idx="309471">
                  <c:v>4.1269E-2</c:v>
                </c:pt>
                <c:pt idx="309472">
                  <c:v>4.1267999999999999E-2</c:v>
                </c:pt>
                <c:pt idx="309473">
                  <c:v>4.1266999999999998E-2</c:v>
                </c:pt>
                <c:pt idx="309474">
                  <c:v>4.1265999999999997E-2</c:v>
                </c:pt>
                <c:pt idx="309475">
                  <c:v>4.1265000000000003E-2</c:v>
                </c:pt>
                <c:pt idx="309476">
                  <c:v>4.1264000000000002E-2</c:v>
                </c:pt>
                <c:pt idx="309477">
                  <c:v>4.1264000000000002E-2</c:v>
                </c:pt>
                <c:pt idx="309478">
                  <c:v>4.1263000000000001E-2</c:v>
                </c:pt>
                <c:pt idx="309479">
                  <c:v>4.1262E-2</c:v>
                </c:pt>
                <c:pt idx="309480">
                  <c:v>4.1262E-2</c:v>
                </c:pt>
                <c:pt idx="309481">
                  <c:v>4.1260999999999999E-2</c:v>
                </c:pt>
                <c:pt idx="309482">
                  <c:v>4.1259999999999998E-2</c:v>
                </c:pt>
                <c:pt idx="309483">
                  <c:v>4.1259999999999998E-2</c:v>
                </c:pt>
                <c:pt idx="309484">
                  <c:v>4.1258999999999997E-2</c:v>
                </c:pt>
                <c:pt idx="309485">
                  <c:v>4.1258999999999997E-2</c:v>
                </c:pt>
                <c:pt idx="309486">
                  <c:v>4.1258000000000003E-2</c:v>
                </c:pt>
                <c:pt idx="309487">
                  <c:v>4.1258000000000003E-2</c:v>
                </c:pt>
                <c:pt idx="309488">
                  <c:v>4.1257000000000002E-2</c:v>
                </c:pt>
                <c:pt idx="309489">
                  <c:v>4.1257000000000002E-2</c:v>
                </c:pt>
                <c:pt idx="309490">
                  <c:v>4.1256000000000001E-2</c:v>
                </c:pt>
                <c:pt idx="309491">
                  <c:v>4.1256000000000001E-2</c:v>
                </c:pt>
                <c:pt idx="309492">
                  <c:v>4.1256000000000001E-2</c:v>
                </c:pt>
                <c:pt idx="309493">
                  <c:v>4.1256000000000001E-2</c:v>
                </c:pt>
                <c:pt idx="309494">
                  <c:v>4.1256000000000001E-2</c:v>
                </c:pt>
                <c:pt idx="309495">
                  <c:v>4.1256000000000001E-2</c:v>
                </c:pt>
                <c:pt idx="309496">
                  <c:v>4.1256000000000001E-2</c:v>
                </c:pt>
                <c:pt idx="309497">
                  <c:v>4.1255E-2</c:v>
                </c:pt>
                <c:pt idx="309498">
                  <c:v>4.1255E-2</c:v>
                </c:pt>
                <c:pt idx="309499">
                  <c:v>4.1255E-2</c:v>
                </c:pt>
                <c:pt idx="309500">
                  <c:v>4.1256000000000001E-2</c:v>
                </c:pt>
                <c:pt idx="309501">
                  <c:v>4.1256000000000001E-2</c:v>
                </c:pt>
                <c:pt idx="309502">
                  <c:v>4.1256000000000001E-2</c:v>
                </c:pt>
                <c:pt idx="309503">
                  <c:v>4.1256000000000001E-2</c:v>
                </c:pt>
                <c:pt idx="309504">
                  <c:v>4.1257000000000002E-2</c:v>
                </c:pt>
                <c:pt idx="309505">
                  <c:v>4.1257000000000002E-2</c:v>
                </c:pt>
                <c:pt idx="309506">
                  <c:v>4.1258000000000003E-2</c:v>
                </c:pt>
                <c:pt idx="309507">
                  <c:v>4.1258000000000003E-2</c:v>
                </c:pt>
                <c:pt idx="309508">
                  <c:v>4.1258999999999997E-2</c:v>
                </c:pt>
                <c:pt idx="309509">
                  <c:v>4.1258999999999997E-2</c:v>
                </c:pt>
                <c:pt idx="309510">
                  <c:v>4.1259999999999998E-2</c:v>
                </c:pt>
                <c:pt idx="309511">
                  <c:v>4.1259999999999998E-2</c:v>
                </c:pt>
                <c:pt idx="309512">
                  <c:v>4.1260999999999999E-2</c:v>
                </c:pt>
                <c:pt idx="309513">
                  <c:v>4.1262E-2</c:v>
                </c:pt>
                <c:pt idx="309514">
                  <c:v>4.1263000000000001E-2</c:v>
                </c:pt>
                <c:pt idx="309515">
                  <c:v>4.1263000000000001E-2</c:v>
                </c:pt>
                <c:pt idx="309516">
                  <c:v>4.1264000000000002E-2</c:v>
                </c:pt>
                <c:pt idx="309517">
                  <c:v>4.1265000000000003E-2</c:v>
                </c:pt>
                <c:pt idx="309518">
                  <c:v>4.1265999999999997E-2</c:v>
                </c:pt>
                <c:pt idx="309519">
                  <c:v>4.1266999999999998E-2</c:v>
                </c:pt>
                <c:pt idx="309520">
                  <c:v>4.1267999999999999E-2</c:v>
                </c:pt>
                <c:pt idx="309521">
                  <c:v>4.1269E-2</c:v>
                </c:pt>
                <c:pt idx="309522">
                  <c:v>4.1270000000000001E-2</c:v>
                </c:pt>
                <c:pt idx="309523">
                  <c:v>4.1271000000000002E-2</c:v>
                </c:pt>
                <c:pt idx="309524">
                  <c:v>4.1271000000000002E-2</c:v>
                </c:pt>
                <c:pt idx="309525">
                  <c:v>4.1272000000000003E-2</c:v>
                </c:pt>
                <c:pt idx="309526">
                  <c:v>4.1273999999999998E-2</c:v>
                </c:pt>
                <c:pt idx="309527">
                  <c:v>4.1274999999999999E-2</c:v>
                </c:pt>
                <c:pt idx="309528">
                  <c:v>4.1276E-2</c:v>
                </c:pt>
                <c:pt idx="309529">
                  <c:v>4.1277000000000001E-2</c:v>
                </c:pt>
                <c:pt idx="309530">
                  <c:v>4.1278000000000002E-2</c:v>
                </c:pt>
                <c:pt idx="309531">
                  <c:v>4.1279000000000003E-2</c:v>
                </c:pt>
                <c:pt idx="309532">
                  <c:v>4.1279999999999997E-2</c:v>
                </c:pt>
                <c:pt idx="309533">
                  <c:v>4.1280999999999998E-2</c:v>
                </c:pt>
                <c:pt idx="309534">
                  <c:v>4.1281999999999999E-2</c:v>
                </c:pt>
                <c:pt idx="309535">
                  <c:v>4.1283E-2</c:v>
                </c:pt>
                <c:pt idx="309536">
                  <c:v>4.1284000000000001E-2</c:v>
                </c:pt>
                <c:pt idx="309537">
                  <c:v>4.1285000000000002E-2</c:v>
                </c:pt>
                <c:pt idx="309538">
                  <c:v>4.1286000000000003E-2</c:v>
                </c:pt>
                <c:pt idx="309539">
                  <c:v>4.1286999999999997E-2</c:v>
                </c:pt>
                <c:pt idx="309540">
                  <c:v>4.1287999999999998E-2</c:v>
                </c:pt>
                <c:pt idx="309541">
                  <c:v>4.1288999999999999E-2</c:v>
                </c:pt>
                <c:pt idx="309542">
                  <c:v>4.129E-2</c:v>
                </c:pt>
                <c:pt idx="309543">
                  <c:v>4.1291000000000001E-2</c:v>
                </c:pt>
                <c:pt idx="309544">
                  <c:v>4.1292000000000002E-2</c:v>
                </c:pt>
                <c:pt idx="309545">
                  <c:v>4.1293000000000003E-2</c:v>
                </c:pt>
                <c:pt idx="309546">
                  <c:v>4.1293999999999997E-2</c:v>
                </c:pt>
                <c:pt idx="309547">
                  <c:v>4.1293999999999997E-2</c:v>
                </c:pt>
                <c:pt idx="309548">
                  <c:v>4.1294999999999998E-2</c:v>
                </c:pt>
                <c:pt idx="309549">
                  <c:v>4.1295999999999999E-2</c:v>
                </c:pt>
                <c:pt idx="309550">
                  <c:v>4.1297E-2</c:v>
                </c:pt>
                <c:pt idx="309551">
                  <c:v>4.1298000000000001E-2</c:v>
                </c:pt>
                <c:pt idx="309552">
                  <c:v>4.1299000000000002E-2</c:v>
                </c:pt>
                <c:pt idx="309553">
                  <c:v>4.1299000000000002E-2</c:v>
                </c:pt>
                <c:pt idx="309554">
                  <c:v>4.1300000000000003E-2</c:v>
                </c:pt>
                <c:pt idx="309555">
                  <c:v>4.1300999999999997E-2</c:v>
                </c:pt>
                <c:pt idx="309556">
                  <c:v>4.1300999999999997E-2</c:v>
                </c:pt>
                <c:pt idx="309557">
                  <c:v>4.1301999999999998E-2</c:v>
                </c:pt>
                <c:pt idx="309558">
                  <c:v>4.1301999999999998E-2</c:v>
                </c:pt>
                <c:pt idx="309559">
                  <c:v>4.1302999999999999E-2</c:v>
                </c:pt>
                <c:pt idx="309560">
                  <c:v>4.1302999999999999E-2</c:v>
                </c:pt>
                <c:pt idx="309561">
                  <c:v>4.1302999999999999E-2</c:v>
                </c:pt>
                <c:pt idx="309562">
                  <c:v>4.1304E-2</c:v>
                </c:pt>
                <c:pt idx="309563">
                  <c:v>4.1304E-2</c:v>
                </c:pt>
                <c:pt idx="309564">
                  <c:v>4.1304E-2</c:v>
                </c:pt>
                <c:pt idx="309565">
                  <c:v>4.1305000000000001E-2</c:v>
                </c:pt>
                <c:pt idx="309566">
                  <c:v>4.1305000000000001E-2</c:v>
                </c:pt>
                <c:pt idx="309567">
                  <c:v>4.1305000000000001E-2</c:v>
                </c:pt>
                <c:pt idx="309568">
                  <c:v>4.1305000000000001E-2</c:v>
                </c:pt>
                <c:pt idx="309569">
                  <c:v>4.1305000000000001E-2</c:v>
                </c:pt>
                <c:pt idx="309570">
                  <c:v>4.1304E-2</c:v>
                </c:pt>
                <c:pt idx="309571">
                  <c:v>4.1304E-2</c:v>
                </c:pt>
                <c:pt idx="309572">
                  <c:v>4.1304E-2</c:v>
                </c:pt>
                <c:pt idx="309573">
                  <c:v>4.1304E-2</c:v>
                </c:pt>
                <c:pt idx="309574">
                  <c:v>4.1302999999999999E-2</c:v>
                </c:pt>
                <c:pt idx="309575">
                  <c:v>4.1302999999999999E-2</c:v>
                </c:pt>
                <c:pt idx="309576">
                  <c:v>4.1302999999999999E-2</c:v>
                </c:pt>
                <c:pt idx="309577">
                  <c:v>4.1301999999999998E-2</c:v>
                </c:pt>
                <c:pt idx="309578">
                  <c:v>4.1300999999999997E-2</c:v>
                </c:pt>
                <c:pt idx="309579">
                  <c:v>4.1300999999999997E-2</c:v>
                </c:pt>
                <c:pt idx="309580">
                  <c:v>4.1300000000000003E-2</c:v>
                </c:pt>
                <c:pt idx="309581">
                  <c:v>4.1299000000000002E-2</c:v>
                </c:pt>
                <c:pt idx="309582">
                  <c:v>4.1298000000000001E-2</c:v>
                </c:pt>
                <c:pt idx="309583">
                  <c:v>4.1297E-2</c:v>
                </c:pt>
                <c:pt idx="309584">
                  <c:v>4.1295999999999999E-2</c:v>
                </c:pt>
                <c:pt idx="309585">
                  <c:v>4.1294999999999998E-2</c:v>
                </c:pt>
                <c:pt idx="309586">
                  <c:v>4.1293999999999997E-2</c:v>
                </c:pt>
                <c:pt idx="309587">
                  <c:v>4.1293000000000003E-2</c:v>
                </c:pt>
                <c:pt idx="309588">
                  <c:v>4.1292000000000002E-2</c:v>
                </c:pt>
                <c:pt idx="309589">
                  <c:v>4.129E-2</c:v>
                </c:pt>
                <c:pt idx="309590">
                  <c:v>4.1288999999999999E-2</c:v>
                </c:pt>
                <c:pt idx="309591">
                  <c:v>4.1287999999999998E-2</c:v>
                </c:pt>
                <c:pt idx="309592">
                  <c:v>4.1286000000000003E-2</c:v>
                </c:pt>
                <c:pt idx="309593">
                  <c:v>4.1285000000000002E-2</c:v>
                </c:pt>
                <c:pt idx="309594">
                  <c:v>4.1283E-2</c:v>
                </c:pt>
                <c:pt idx="309595">
                  <c:v>4.1281999999999999E-2</c:v>
                </c:pt>
                <c:pt idx="309596">
                  <c:v>4.1279999999999997E-2</c:v>
                </c:pt>
                <c:pt idx="309597">
                  <c:v>4.1279000000000003E-2</c:v>
                </c:pt>
                <c:pt idx="309598">
                  <c:v>4.1277000000000001E-2</c:v>
                </c:pt>
                <c:pt idx="309599">
                  <c:v>4.1276E-2</c:v>
                </c:pt>
                <c:pt idx="309600">
                  <c:v>4.1273999999999998E-2</c:v>
                </c:pt>
                <c:pt idx="309601">
                  <c:v>4.1272000000000003E-2</c:v>
                </c:pt>
                <c:pt idx="309602">
                  <c:v>4.1271000000000002E-2</c:v>
                </c:pt>
                <c:pt idx="309603">
                  <c:v>4.1269E-2</c:v>
                </c:pt>
                <c:pt idx="309604">
                  <c:v>4.1266999999999998E-2</c:v>
                </c:pt>
                <c:pt idx="309605">
                  <c:v>4.1265000000000003E-2</c:v>
                </c:pt>
                <c:pt idx="309606">
                  <c:v>4.1264000000000002E-2</c:v>
                </c:pt>
                <c:pt idx="309607">
                  <c:v>4.1262E-2</c:v>
                </c:pt>
                <c:pt idx="309608">
                  <c:v>4.1259999999999998E-2</c:v>
                </c:pt>
                <c:pt idx="309609">
                  <c:v>4.1258999999999997E-2</c:v>
                </c:pt>
                <c:pt idx="309610">
                  <c:v>4.1257000000000002E-2</c:v>
                </c:pt>
                <c:pt idx="309611">
                  <c:v>4.1256000000000001E-2</c:v>
                </c:pt>
                <c:pt idx="309612">
                  <c:v>4.1253999999999999E-2</c:v>
                </c:pt>
                <c:pt idx="309613">
                  <c:v>4.1251999999999997E-2</c:v>
                </c:pt>
                <c:pt idx="309614">
                  <c:v>4.1251000000000003E-2</c:v>
                </c:pt>
                <c:pt idx="309615">
                  <c:v>4.1249000000000001E-2</c:v>
                </c:pt>
                <c:pt idx="309616">
                  <c:v>4.1248E-2</c:v>
                </c:pt>
                <c:pt idx="309617">
                  <c:v>4.1245999999999998E-2</c:v>
                </c:pt>
                <c:pt idx="309618">
                  <c:v>4.1244000000000003E-2</c:v>
                </c:pt>
                <c:pt idx="309619">
                  <c:v>4.1243000000000002E-2</c:v>
                </c:pt>
                <c:pt idx="309620">
                  <c:v>4.1242000000000001E-2</c:v>
                </c:pt>
                <c:pt idx="309621">
                  <c:v>4.1239999999999999E-2</c:v>
                </c:pt>
                <c:pt idx="309622">
                  <c:v>4.1238999999999998E-2</c:v>
                </c:pt>
                <c:pt idx="309623">
                  <c:v>4.1237000000000003E-2</c:v>
                </c:pt>
                <c:pt idx="309624">
                  <c:v>4.1236000000000002E-2</c:v>
                </c:pt>
                <c:pt idx="309625">
                  <c:v>4.1234E-2</c:v>
                </c:pt>
                <c:pt idx="309626">
                  <c:v>4.1232999999999999E-2</c:v>
                </c:pt>
                <c:pt idx="309627">
                  <c:v>4.1231999999999998E-2</c:v>
                </c:pt>
                <c:pt idx="309628">
                  <c:v>4.1230000000000003E-2</c:v>
                </c:pt>
                <c:pt idx="309629">
                  <c:v>4.1229000000000002E-2</c:v>
                </c:pt>
                <c:pt idx="309630">
                  <c:v>4.1227E-2</c:v>
                </c:pt>
                <c:pt idx="309631">
                  <c:v>4.1225999999999999E-2</c:v>
                </c:pt>
                <c:pt idx="309632">
                  <c:v>4.1224999999999998E-2</c:v>
                </c:pt>
                <c:pt idx="309633">
                  <c:v>4.1223999999999997E-2</c:v>
                </c:pt>
                <c:pt idx="309634">
                  <c:v>4.1222000000000002E-2</c:v>
                </c:pt>
                <c:pt idx="309635">
                  <c:v>4.1221000000000001E-2</c:v>
                </c:pt>
                <c:pt idx="309636">
                  <c:v>4.122E-2</c:v>
                </c:pt>
                <c:pt idx="309637">
                  <c:v>4.1218999999999999E-2</c:v>
                </c:pt>
                <c:pt idx="309638">
                  <c:v>4.1216999999999997E-2</c:v>
                </c:pt>
                <c:pt idx="309639">
                  <c:v>4.1216000000000003E-2</c:v>
                </c:pt>
                <c:pt idx="309640">
                  <c:v>4.1215000000000002E-2</c:v>
                </c:pt>
                <c:pt idx="309641">
                  <c:v>4.1214000000000001E-2</c:v>
                </c:pt>
                <c:pt idx="309642">
                  <c:v>4.1211999999999999E-2</c:v>
                </c:pt>
                <c:pt idx="309643">
                  <c:v>4.1210999999999998E-2</c:v>
                </c:pt>
                <c:pt idx="309644">
                  <c:v>4.1209999999999997E-2</c:v>
                </c:pt>
                <c:pt idx="309645">
                  <c:v>4.1209000000000003E-2</c:v>
                </c:pt>
                <c:pt idx="309646">
                  <c:v>4.1208000000000002E-2</c:v>
                </c:pt>
                <c:pt idx="309647">
                  <c:v>4.1207000000000001E-2</c:v>
                </c:pt>
                <c:pt idx="309648">
                  <c:v>4.1206E-2</c:v>
                </c:pt>
                <c:pt idx="309649">
                  <c:v>4.1204999999999999E-2</c:v>
                </c:pt>
                <c:pt idx="309650">
                  <c:v>4.1202999999999997E-2</c:v>
                </c:pt>
                <c:pt idx="309651">
                  <c:v>4.1202000000000003E-2</c:v>
                </c:pt>
                <c:pt idx="309652">
                  <c:v>4.1201000000000002E-2</c:v>
                </c:pt>
                <c:pt idx="309653">
                  <c:v>4.1200000000000001E-2</c:v>
                </c:pt>
                <c:pt idx="309654">
                  <c:v>4.1199E-2</c:v>
                </c:pt>
                <c:pt idx="309655">
                  <c:v>4.1199E-2</c:v>
                </c:pt>
                <c:pt idx="309656">
                  <c:v>4.1197999999999999E-2</c:v>
                </c:pt>
                <c:pt idx="309657">
                  <c:v>4.1196999999999998E-2</c:v>
                </c:pt>
                <c:pt idx="309658">
                  <c:v>4.1196000000000003E-2</c:v>
                </c:pt>
                <c:pt idx="309659">
                  <c:v>4.1195000000000002E-2</c:v>
                </c:pt>
                <c:pt idx="309660">
                  <c:v>4.1195000000000002E-2</c:v>
                </c:pt>
                <c:pt idx="309661">
                  <c:v>4.1194000000000001E-2</c:v>
                </c:pt>
                <c:pt idx="309662">
                  <c:v>4.1193E-2</c:v>
                </c:pt>
                <c:pt idx="309663">
                  <c:v>4.1193E-2</c:v>
                </c:pt>
                <c:pt idx="309664">
                  <c:v>4.1191999999999999E-2</c:v>
                </c:pt>
                <c:pt idx="309665">
                  <c:v>4.1190999999999998E-2</c:v>
                </c:pt>
                <c:pt idx="309666">
                  <c:v>4.1190999999999998E-2</c:v>
                </c:pt>
                <c:pt idx="309667">
                  <c:v>4.1190999999999998E-2</c:v>
                </c:pt>
                <c:pt idx="309668">
                  <c:v>4.1189999999999997E-2</c:v>
                </c:pt>
                <c:pt idx="309669">
                  <c:v>4.1189999999999997E-2</c:v>
                </c:pt>
                <c:pt idx="309670">
                  <c:v>4.1189999999999997E-2</c:v>
                </c:pt>
                <c:pt idx="309671">
                  <c:v>4.1189999999999997E-2</c:v>
                </c:pt>
                <c:pt idx="309672">
                  <c:v>4.1189000000000003E-2</c:v>
                </c:pt>
                <c:pt idx="309673">
                  <c:v>4.1189000000000003E-2</c:v>
                </c:pt>
                <c:pt idx="309674">
                  <c:v>4.1189000000000003E-2</c:v>
                </c:pt>
                <c:pt idx="309675">
                  <c:v>4.1189000000000003E-2</c:v>
                </c:pt>
                <c:pt idx="309676">
                  <c:v>4.1189000000000003E-2</c:v>
                </c:pt>
                <c:pt idx="309677">
                  <c:v>4.1189000000000003E-2</c:v>
                </c:pt>
                <c:pt idx="309678">
                  <c:v>4.1189000000000003E-2</c:v>
                </c:pt>
                <c:pt idx="309679">
                  <c:v>4.1189000000000003E-2</c:v>
                </c:pt>
                <c:pt idx="309680">
                  <c:v>4.1189000000000003E-2</c:v>
                </c:pt>
                <c:pt idx="309681">
                  <c:v>4.1189000000000003E-2</c:v>
                </c:pt>
                <c:pt idx="309682">
                  <c:v>4.1189000000000003E-2</c:v>
                </c:pt>
                <c:pt idx="309683">
                  <c:v>4.1189999999999997E-2</c:v>
                </c:pt>
                <c:pt idx="309684">
                  <c:v>4.1189999999999997E-2</c:v>
                </c:pt>
                <c:pt idx="309685">
                  <c:v>4.1189999999999997E-2</c:v>
                </c:pt>
                <c:pt idx="309686">
                  <c:v>4.1189999999999997E-2</c:v>
                </c:pt>
                <c:pt idx="309687">
                  <c:v>4.1189999999999997E-2</c:v>
                </c:pt>
                <c:pt idx="309688">
                  <c:v>4.1189999999999997E-2</c:v>
                </c:pt>
                <c:pt idx="309689">
                  <c:v>4.1190999999999998E-2</c:v>
                </c:pt>
                <c:pt idx="309690">
                  <c:v>4.1190999999999998E-2</c:v>
                </c:pt>
                <c:pt idx="309691">
                  <c:v>4.1190999999999998E-2</c:v>
                </c:pt>
                <c:pt idx="309692">
                  <c:v>4.1190999999999998E-2</c:v>
                </c:pt>
                <c:pt idx="309693">
                  <c:v>4.1190999999999998E-2</c:v>
                </c:pt>
                <c:pt idx="309694">
                  <c:v>4.1191999999999999E-2</c:v>
                </c:pt>
                <c:pt idx="309695">
                  <c:v>4.1191999999999999E-2</c:v>
                </c:pt>
                <c:pt idx="309696">
                  <c:v>4.1191999999999999E-2</c:v>
                </c:pt>
                <c:pt idx="309697">
                  <c:v>4.1191999999999999E-2</c:v>
                </c:pt>
                <c:pt idx="309698">
                  <c:v>4.1191999999999999E-2</c:v>
                </c:pt>
                <c:pt idx="309699">
                  <c:v>4.1191999999999999E-2</c:v>
                </c:pt>
                <c:pt idx="309700">
                  <c:v>4.1191999999999999E-2</c:v>
                </c:pt>
                <c:pt idx="309701">
                  <c:v>4.1191999999999999E-2</c:v>
                </c:pt>
                <c:pt idx="309702">
                  <c:v>4.1190999999999998E-2</c:v>
                </c:pt>
                <c:pt idx="309703">
                  <c:v>4.1190999999999998E-2</c:v>
                </c:pt>
                <c:pt idx="309704">
                  <c:v>4.1190999999999998E-2</c:v>
                </c:pt>
                <c:pt idx="309705">
                  <c:v>4.1190999999999998E-2</c:v>
                </c:pt>
                <c:pt idx="309706">
                  <c:v>4.1190999999999998E-2</c:v>
                </c:pt>
                <c:pt idx="309707">
                  <c:v>4.1190999999999998E-2</c:v>
                </c:pt>
                <c:pt idx="309708">
                  <c:v>4.1190999999999998E-2</c:v>
                </c:pt>
                <c:pt idx="309709">
                  <c:v>4.1189999999999997E-2</c:v>
                </c:pt>
                <c:pt idx="309710">
                  <c:v>4.1189999999999997E-2</c:v>
                </c:pt>
                <c:pt idx="309711">
                  <c:v>4.1189000000000003E-2</c:v>
                </c:pt>
                <c:pt idx="309712">
                  <c:v>4.1189000000000003E-2</c:v>
                </c:pt>
                <c:pt idx="309713">
                  <c:v>4.1189000000000003E-2</c:v>
                </c:pt>
                <c:pt idx="309714">
                  <c:v>4.1189000000000003E-2</c:v>
                </c:pt>
                <c:pt idx="309715">
                  <c:v>4.1188000000000002E-2</c:v>
                </c:pt>
                <c:pt idx="309716">
                  <c:v>4.1188000000000002E-2</c:v>
                </c:pt>
                <c:pt idx="309717">
                  <c:v>4.1188000000000002E-2</c:v>
                </c:pt>
                <c:pt idx="309718">
                  <c:v>4.1187000000000001E-2</c:v>
                </c:pt>
                <c:pt idx="309719">
                  <c:v>4.1187000000000001E-2</c:v>
                </c:pt>
                <c:pt idx="309720">
                  <c:v>4.1187000000000001E-2</c:v>
                </c:pt>
                <c:pt idx="309721">
                  <c:v>4.1186E-2</c:v>
                </c:pt>
                <c:pt idx="309722">
                  <c:v>4.1186E-2</c:v>
                </c:pt>
                <c:pt idx="309723">
                  <c:v>4.1186E-2</c:v>
                </c:pt>
                <c:pt idx="309724">
                  <c:v>4.1184999999999999E-2</c:v>
                </c:pt>
                <c:pt idx="309725">
                  <c:v>4.1184999999999999E-2</c:v>
                </c:pt>
                <c:pt idx="309726">
                  <c:v>4.1184999999999999E-2</c:v>
                </c:pt>
                <c:pt idx="309727">
                  <c:v>4.1184999999999999E-2</c:v>
                </c:pt>
                <c:pt idx="309728">
                  <c:v>4.1184999999999999E-2</c:v>
                </c:pt>
                <c:pt idx="309729">
                  <c:v>4.1183999999999998E-2</c:v>
                </c:pt>
                <c:pt idx="309730">
                  <c:v>4.1183999999999998E-2</c:v>
                </c:pt>
                <c:pt idx="309731">
                  <c:v>4.1183999999999998E-2</c:v>
                </c:pt>
                <c:pt idx="309732">
                  <c:v>4.1183999999999998E-2</c:v>
                </c:pt>
                <c:pt idx="309733">
                  <c:v>4.1183999999999998E-2</c:v>
                </c:pt>
                <c:pt idx="309734">
                  <c:v>4.1182999999999997E-2</c:v>
                </c:pt>
                <c:pt idx="309735">
                  <c:v>4.1182999999999997E-2</c:v>
                </c:pt>
                <c:pt idx="309736">
                  <c:v>4.1182999999999997E-2</c:v>
                </c:pt>
                <c:pt idx="309737">
                  <c:v>4.1182999999999997E-2</c:v>
                </c:pt>
                <c:pt idx="309738">
                  <c:v>4.1182999999999997E-2</c:v>
                </c:pt>
                <c:pt idx="309739">
                  <c:v>4.1183999999999998E-2</c:v>
                </c:pt>
                <c:pt idx="309740">
                  <c:v>4.1183999999999998E-2</c:v>
                </c:pt>
                <c:pt idx="309741">
                  <c:v>4.1183999999999998E-2</c:v>
                </c:pt>
                <c:pt idx="309742">
                  <c:v>4.1183999999999998E-2</c:v>
                </c:pt>
                <c:pt idx="309743">
                  <c:v>4.1183999999999998E-2</c:v>
                </c:pt>
                <c:pt idx="309744">
                  <c:v>4.1183999999999998E-2</c:v>
                </c:pt>
                <c:pt idx="309745">
                  <c:v>4.1183999999999998E-2</c:v>
                </c:pt>
                <c:pt idx="309746">
                  <c:v>4.1183999999999998E-2</c:v>
                </c:pt>
                <c:pt idx="309747">
                  <c:v>4.1183999999999998E-2</c:v>
                </c:pt>
                <c:pt idx="309748">
                  <c:v>4.1184999999999999E-2</c:v>
                </c:pt>
                <c:pt idx="309749">
                  <c:v>4.1184999999999999E-2</c:v>
                </c:pt>
                <c:pt idx="309750">
                  <c:v>4.1184999999999999E-2</c:v>
                </c:pt>
                <c:pt idx="309751">
                  <c:v>4.1186E-2</c:v>
                </c:pt>
                <c:pt idx="309752">
                  <c:v>4.1186E-2</c:v>
                </c:pt>
                <c:pt idx="309753">
                  <c:v>4.1187000000000001E-2</c:v>
                </c:pt>
                <c:pt idx="309754">
                  <c:v>4.1187000000000001E-2</c:v>
                </c:pt>
                <c:pt idx="309755">
                  <c:v>4.1187000000000001E-2</c:v>
                </c:pt>
                <c:pt idx="309756">
                  <c:v>4.1188000000000002E-2</c:v>
                </c:pt>
                <c:pt idx="309757">
                  <c:v>4.1188000000000002E-2</c:v>
                </c:pt>
                <c:pt idx="309758">
                  <c:v>4.1188000000000002E-2</c:v>
                </c:pt>
                <c:pt idx="309759">
                  <c:v>4.1189000000000003E-2</c:v>
                </c:pt>
                <c:pt idx="309760">
                  <c:v>4.1189000000000003E-2</c:v>
                </c:pt>
                <c:pt idx="309761">
                  <c:v>4.1189999999999997E-2</c:v>
                </c:pt>
                <c:pt idx="309762">
                  <c:v>4.1189999999999997E-2</c:v>
                </c:pt>
                <c:pt idx="309763">
                  <c:v>4.1190999999999998E-2</c:v>
                </c:pt>
                <c:pt idx="309764">
                  <c:v>4.1190999999999998E-2</c:v>
                </c:pt>
                <c:pt idx="309765">
                  <c:v>4.1191999999999999E-2</c:v>
                </c:pt>
                <c:pt idx="309766">
                  <c:v>4.1191999999999999E-2</c:v>
                </c:pt>
                <c:pt idx="309767">
                  <c:v>4.1193E-2</c:v>
                </c:pt>
                <c:pt idx="309768">
                  <c:v>4.1193E-2</c:v>
                </c:pt>
                <c:pt idx="309769">
                  <c:v>4.1193E-2</c:v>
                </c:pt>
                <c:pt idx="309770">
                  <c:v>4.1194000000000001E-2</c:v>
                </c:pt>
                <c:pt idx="309771">
                  <c:v>4.1194000000000001E-2</c:v>
                </c:pt>
                <c:pt idx="309772">
                  <c:v>4.1195000000000002E-2</c:v>
                </c:pt>
                <c:pt idx="309773">
                  <c:v>4.1195000000000002E-2</c:v>
                </c:pt>
                <c:pt idx="309774">
                  <c:v>4.1196000000000003E-2</c:v>
                </c:pt>
                <c:pt idx="309775">
                  <c:v>4.1196000000000003E-2</c:v>
                </c:pt>
                <c:pt idx="309776">
                  <c:v>4.1196000000000003E-2</c:v>
                </c:pt>
                <c:pt idx="309777">
                  <c:v>4.1196999999999998E-2</c:v>
                </c:pt>
                <c:pt idx="309778">
                  <c:v>4.1196999999999998E-2</c:v>
                </c:pt>
                <c:pt idx="309779">
                  <c:v>4.1196999999999998E-2</c:v>
                </c:pt>
                <c:pt idx="309780">
                  <c:v>4.1196999999999998E-2</c:v>
                </c:pt>
                <c:pt idx="309781">
                  <c:v>4.1197999999999999E-2</c:v>
                </c:pt>
                <c:pt idx="309782">
                  <c:v>4.1197999999999999E-2</c:v>
                </c:pt>
                <c:pt idx="309783">
                  <c:v>4.1197999999999999E-2</c:v>
                </c:pt>
                <c:pt idx="309784">
                  <c:v>4.1197999999999999E-2</c:v>
                </c:pt>
                <c:pt idx="309785">
                  <c:v>4.1197999999999999E-2</c:v>
                </c:pt>
                <c:pt idx="309786">
                  <c:v>4.1197999999999999E-2</c:v>
                </c:pt>
                <c:pt idx="309787">
                  <c:v>4.1197999999999999E-2</c:v>
                </c:pt>
                <c:pt idx="309788">
                  <c:v>4.1197999999999999E-2</c:v>
                </c:pt>
                <c:pt idx="309789">
                  <c:v>4.1197999999999999E-2</c:v>
                </c:pt>
                <c:pt idx="309790">
                  <c:v>4.1197999999999999E-2</c:v>
                </c:pt>
                <c:pt idx="309791">
                  <c:v>4.1197999999999999E-2</c:v>
                </c:pt>
                <c:pt idx="309792">
                  <c:v>4.1196999999999998E-2</c:v>
                </c:pt>
                <c:pt idx="309793">
                  <c:v>4.1196999999999998E-2</c:v>
                </c:pt>
                <c:pt idx="309794">
                  <c:v>4.1196000000000003E-2</c:v>
                </c:pt>
                <c:pt idx="309795">
                  <c:v>4.1196000000000003E-2</c:v>
                </c:pt>
                <c:pt idx="309796">
                  <c:v>4.1196000000000003E-2</c:v>
                </c:pt>
                <c:pt idx="309797">
                  <c:v>4.1195000000000002E-2</c:v>
                </c:pt>
                <c:pt idx="309798">
                  <c:v>4.1195000000000002E-2</c:v>
                </c:pt>
                <c:pt idx="309799">
                  <c:v>4.1194000000000001E-2</c:v>
                </c:pt>
                <c:pt idx="309800">
                  <c:v>4.1193E-2</c:v>
                </c:pt>
                <c:pt idx="309801">
                  <c:v>4.1191999999999999E-2</c:v>
                </c:pt>
                <c:pt idx="309802">
                  <c:v>4.1190999999999998E-2</c:v>
                </c:pt>
                <c:pt idx="309803">
                  <c:v>4.1189999999999997E-2</c:v>
                </c:pt>
                <c:pt idx="309804">
                  <c:v>4.1189000000000003E-2</c:v>
                </c:pt>
                <c:pt idx="309805">
                  <c:v>4.1188000000000002E-2</c:v>
                </c:pt>
                <c:pt idx="309806">
                  <c:v>4.1187000000000001E-2</c:v>
                </c:pt>
                <c:pt idx="309807">
                  <c:v>4.1186E-2</c:v>
                </c:pt>
                <c:pt idx="309808">
                  <c:v>4.1184999999999999E-2</c:v>
                </c:pt>
                <c:pt idx="309809">
                  <c:v>4.1182999999999997E-2</c:v>
                </c:pt>
                <c:pt idx="309810">
                  <c:v>4.1182000000000003E-2</c:v>
                </c:pt>
                <c:pt idx="309811">
                  <c:v>4.1181000000000002E-2</c:v>
                </c:pt>
                <c:pt idx="309812">
                  <c:v>4.1179E-2</c:v>
                </c:pt>
                <c:pt idx="309813">
                  <c:v>4.1177999999999999E-2</c:v>
                </c:pt>
                <c:pt idx="309814">
                  <c:v>4.1175999999999997E-2</c:v>
                </c:pt>
                <c:pt idx="309815">
                  <c:v>4.1175000000000003E-2</c:v>
                </c:pt>
                <c:pt idx="309816">
                  <c:v>4.1173000000000001E-2</c:v>
                </c:pt>
                <c:pt idx="309817">
                  <c:v>4.1170999999999999E-2</c:v>
                </c:pt>
                <c:pt idx="309818">
                  <c:v>4.1168999999999997E-2</c:v>
                </c:pt>
                <c:pt idx="309819">
                  <c:v>4.1168000000000003E-2</c:v>
                </c:pt>
                <c:pt idx="309820">
                  <c:v>4.1166000000000001E-2</c:v>
                </c:pt>
                <c:pt idx="309821">
                  <c:v>4.1165E-2</c:v>
                </c:pt>
                <c:pt idx="309822">
                  <c:v>4.1162999999999998E-2</c:v>
                </c:pt>
                <c:pt idx="309823">
                  <c:v>4.1161000000000003E-2</c:v>
                </c:pt>
                <c:pt idx="309824">
                  <c:v>4.1159000000000001E-2</c:v>
                </c:pt>
                <c:pt idx="309825">
                  <c:v>4.1158E-2</c:v>
                </c:pt>
                <c:pt idx="309826">
                  <c:v>4.1155999999999998E-2</c:v>
                </c:pt>
                <c:pt idx="309827">
                  <c:v>4.1154000000000003E-2</c:v>
                </c:pt>
                <c:pt idx="309828">
                  <c:v>4.1152000000000001E-2</c:v>
                </c:pt>
                <c:pt idx="309829">
                  <c:v>4.1151E-2</c:v>
                </c:pt>
                <c:pt idx="309830">
                  <c:v>4.1148999999999998E-2</c:v>
                </c:pt>
                <c:pt idx="309831">
                  <c:v>4.1147000000000003E-2</c:v>
                </c:pt>
                <c:pt idx="309832">
                  <c:v>4.1146000000000002E-2</c:v>
                </c:pt>
                <c:pt idx="309833">
                  <c:v>4.1144E-2</c:v>
                </c:pt>
                <c:pt idx="309834">
                  <c:v>4.1142999999999999E-2</c:v>
                </c:pt>
                <c:pt idx="309835">
                  <c:v>4.1140999999999997E-2</c:v>
                </c:pt>
                <c:pt idx="309836">
                  <c:v>4.1140000000000003E-2</c:v>
                </c:pt>
                <c:pt idx="309837">
                  <c:v>4.1139000000000002E-2</c:v>
                </c:pt>
                <c:pt idx="309838">
                  <c:v>4.1137E-2</c:v>
                </c:pt>
                <c:pt idx="309839">
                  <c:v>4.1135999999999999E-2</c:v>
                </c:pt>
                <c:pt idx="309840">
                  <c:v>4.1134999999999998E-2</c:v>
                </c:pt>
                <c:pt idx="309841">
                  <c:v>4.1133000000000003E-2</c:v>
                </c:pt>
                <c:pt idx="309842">
                  <c:v>4.1132000000000002E-2</c:v>
                </c:pt>
                <c:pt idx="309843">
                  <c:v>4.1131000000000001E-2</c:v>
                </c:pt>
                <c:pt idx="309844">
                  <c:v>4.1131000000000001E-2</c:v>
                </c:pt>
                <c:pt idx="309845">
                  <c:v>4.113E-2</c:v>
                </c:pt>
                <c:pt idx="309846">
                  <c:v>4.1128999999999999E-2</c:v>
                </c:pt>
                <c:pt idx="309847">
                  <c:v>4.1127999999999998E-2</c:v>
                </c:pt>
                <c:pt idx="309848">
                  <c:v>4.1127999999999998E-2</c:v>
                </c:pt>
                <c:pt idx="309849">
                  <c:v>4.1126999999999997E-2</c:v>
                </c:pt>
                <c:pt idx="309850">
                  <c:v>4.1126000000000003E-2</c:v>
                </c:pt>
                <c:pt idx="309851">
                  <c:v>4.1126000000000003E-2</c:v>
                </c:pt>
                <c:pt idx="309852">
                  <c:v>4.1125000000000002E-2</c:v>
                </c:pt>
                <c:pt idx="309853">
                  <c:v>4.1125000000000002E-2</c:v>
                </c:pt>
                <c:pt idx="309854">
                  <c:v>4.1125000000000002E-2</c:v>
                </c:pt>
                <c:pt idx="309855">
                  <c:v>4.1124000000000001E-2</c:v>
                </c:pt>
                <c:pt idx="309856">
                  <c:v>4.1124000000000001E-2</c:v>
                </c:pt>
                <c:pt idx="309857">
                  <c:v>4.1124000000000001E-2</c:v>
                </c:pt>
                <c:pt idx="309858">
                  <c:v>4.1124000000000001E-2</c:v>
                </c:pt>
                <c:pt idx="309859">
                  <c:v>4.1124000000000001E-2</c:v>
                </c:pt>
                <c:pt idx="309860">
                  <c:v>4.1124000000000001E-2</c:v>
                </c:pt>
                <c:pt idx="309861">
                  <c:v>4.1124000000000001E-2</c:v>
                </c:pt>
                <c:pt idx="309862">
                  <c:v>4.1124000000000001E-2</c:v>
                </c:pt>
                <c:pt idx="309863">
                  <c:v>4.1124000000000001E-2</c:v>
                </c:pt>
                <c:pt idx="309864">
                  <c:v>4.1125000000000002E-2</c:v>
                </c:pt>
                <c:pt idx="309865">
                  <c:v>4.1125000000000002E-2</c:v>
                </c:pt>
                <c:pt idx="309866">
                  <c:v>4.1125000000000002E-2</c:v>
                </c:pt>
                <c:pt idx="309867">
                  <c:v>4.1126000000000003E-2</c:v>
                </c:pt>
                <c:pt idx="309868">
                  <c:v>4.1126000000000003E-2</c:v>
                </c:pt>
                <c:pt idx="309869">
                  <c:v>4.1126999999999997E-2</c:v>
                </c:pt>
                <c:pt idx="309870">
                  <c:v>4.1126999999999997E-2</c:v>
                </c:pt>
                <c:pt idx="309871">
                  <c:v>4.1127999999999998E-2</c:v>
                </c:pt>
                <c:pt idx="309872">
                  <c:v>4.1127999999999998E-2</c:v>
                </c:pt>
                <c:pt idx="309873">
                  <c:v>4.1127999999999998E-2</c:v>
                </c:pt>
                <c:pt idx="309874">
                  <c:v>4.1128999999999999E-2</c:v>
                </c:pt>
                <c:pt idx="309875">
                  <c:v>4.1128999999999999E-2</c:v>
                </c:pt>
                <c:pt idx="309876">
                  <c:v>4.113E-2</c:v>
                </c:pt>
                <c:pt idx="309877">
                  <c:v>4.113E-2</c:v>
                </c:pt>
                <c:pt idx="309878">
                  <c:v>4.1131000000000001E-2</c:v>
                </c:pt>
                <c:pt idx="309879">
                  <c:v>4.1131000000000001E-2</c:v>
                </c:pt>
                <c:pt idx="309880">
                  <c:v>4.1132000000000002E-2</c:v>
                </c:pt>
                <c:pt idx="309881">
                  <c:v>4.1132000000000002E-2</c:v>
                </c:pt>
                <c:pt idx="309882">
                  <c:v>4.1133000000000003E-2</c:v>
                </c:pt>
                <c:pt idx="309883">
                  <c:v>4.1133000000000003E-2</c:v>
                </c:pt>
                <c:pt idx="309884">
                  <c:v>4.1133999999999997E-2</c:v>
                </c:pt>
                <c:pt idx="309885">
                  <c:v>4.1133999999999997E-2</c:v>
                </c:pt>
                <c:pt idx="309886">
                  <c:v>4.1134999999999998E-2</c:v>
                </c:pt>
                <c:pt idx="309887">
                  <c:v>4.1134999999999998E-2</c:v>
                </c:pt>
                <c:pt idx="309888">
                  <c:v>4.1134999999999998E-2</c:v>
                </c:pt>
                <c:pt idx="309889">
                  <c:v>4.1135999999999999E-2</c:v>
                </c:pt>
                <c:pt idx="309890">
                  <c:v>4.1135999999999999E-2</c:v>
                </c:pt>
                <c:pt idx="309891">
                  <c:v>4.1135999999999999E-2</c:v>
                </c:pt>
                <c:pt idx="309892">
                  <c:v>4.1137E-2</c:v>
                </c:pt>
                <c:pt idx="309893">
                  <c:v>4.1137E-2</c:v>
                </c:pt>
                <c:pt idx="309894">
                  <c:v>4.1137E-2</c:v>
                </c:pt>
                <c:pt idx="309895">
                  <c:v>4.1137E-2</c:v>
                </c:pt>
                <c:pt idx="309896">
                  <c:v>4.1138000000000001E-2</c:v>
                </c:pt>
                <c:pt idx="309897">
                  <c:v>4.1138000000000001E-2</c:v>
                </c:pt>
                <c:pt idx="309898">
                  <c:v>4.1138000000000001E-2</c:v>
                </c:pt>
                <c:pt idx="309899">
                  <c:v>4.1138000000000001E-2</c:v>
                </c:pt>
                <c:pt idx="309900">
                  <c:v>4.1138000000000001E-2</c:v>
                </c:pt>
                <c:pt idx="309901">
                  <c:v>4.1138000000000001E-2</c:v>
                </c:pt>
                <c:pt idx="309902">
                  <c:v>4.1138000000000001E-2</c:v>
                </c:pt>
                <c:pt idx="309903">
                  <c:v>4.1138000000000001E-2</c:v>
                </c:pt>
                <c:pt idx="309904">
                  <c:v>4.1138000000000001E-2</c:v>
                </c:pt>
                <c:pt idx="309905">
                  <c:v>4.1138000000000001E-2</c:v>
                </c:pt>
                <c:pt idx="309906">
                  <c:v>4.1138000000000001E-2</c:v>
                </c:pt>
                <c:pt idx="309907">
                  <c:v>4.1137E-2</c:v>
                </c:pt>
                <c:pt idx="309908">
                  <c:v>4.1137E-2</c:v>
                </c:pt>
                <c:pt idx="309909">
                  <c:v>4.1137E-2</c:v>
                </c:pt>
                <c:pt idx="309910">
                  <c:v>4.1135999999999999E-2</c:v>
                </c:pt>
                <c:pt idx="309911">
                  <c:v>4.1135999999999999E-2</c:v>
                </c:pt>
                <c:pt idx="309912">
                  <c:v>4.1135999999999999E-2</c:v>
                </c:pt>
                <c:pt idx="309913">
                  <c:v>4.1135999999999999E-2</c:v>
                </c:pt>
                <c:pt idx="309914">
                  <c:v>4.1134999999999998E-2</c:v>
                </c:pt>
                <c:pt idx="309915">
                  <c:v>4.1134999999999998E-2</c:v>
                </c:pt>
                <c:pt idx="309916">
                  <c:v>4.1134999999999998E-2</c:v>
                </c:pt>
                <c:pt idx="309917">
                  <c:v>4.1134999999999998E-2</c:v>
                </c:pt>
                <c:pt idx="309918">
                  <c:v>4.1134999999999998E-2</c:v>
                </c:pt>
                <c:pt idx="309919">
                  <c:v>4.1133999999999997E-2</c:v>
                </c:pt>
                <c:pt idx="309920">
                  <c:v>4.1133999999999997E-2</c:v>
                </c:pt>
                <c:pt idx="309921">
                  <c:v>4.1133999999999997E-2</c:v>
                </c:pt>
                <c:pt idx="309922">
                  <c:v>4.1133999999999997E-2</c:v>
                </c:pt>
                <c:pt idx="309923">
                  <c:v>4.1133999999999997E-2</c:v>
                </c:pt>
                <c:pt idx="309924">
                  <c:v>4.1133000000000003E-2</c:v>
                </c:pt>
                <c:pt idx="309925">
                  <c:v>4.1133000000000003E-2</c:v>
                </c:pt>
                <c:pt idx="309926">
                  <c:v>4.1133999999999997E-2</c:v>
                </c:pt>
                <c:pt idx="309927">
                  <c:v>4.1133999999999997E-2</c:v>
                </c:pt>
                <c:pt idx="309928">
                  <c:v>4.1133999999999997E-2</c:v>
                </c:pt>
                <c:pt idx="309929">
                  <c:v>4.1133999999999997E-2</c:v>
                </c:pt>
                <c:pt idx="309930">
                  <c:v>4.1133999999999997E-2</c:v>
                </c:pt>
                <c:pt idx="309931">
                  <c:v>4.1134999999999998E-2</c:v>
                </c:pt>
                <c:pt idx="309932">
                  <c:v>4.1134999999999998E-2</c:v>
                </c:pt>
                <c:pt idx="309933">
                  <c:v>4.1134999999999998E-2</c:v>
                </c:pt>
                <c:pt idx="309934">
                  <c:v>4.1135999999999999E-2</c:v>
                </c:pt>
                <c:pt idx="309935">
                  <c:v>4.1135999999999999E-2</c:v>
                </c:pt>
                <c:pt idx="309936">
                  <c:v>4.1137E-2</c:v>
                </c:pt>
                <c:pt idx="309937">
                  <c:v>4.1138000000000001E-2</c:v>
                </c:pt>
                <c:pt idx="309938">
                  <c:v>4.1139000000000002E-2</c:v>
                </c:pt>
                <c:pt idx="309939">
                  <c:v>4.1140000000000003E-2</c:v>
                </c:pt>
                <c:pt idx="309940">
                  <c:v>4.1140999999999997E-2</c:v>
                </c:pt>
                <c:pt idx="309941">
                  <c:v>4.1141999999999998E-2</c:v>
                </c:pt>
                <c:pt idx="309942">
                  <c:v>4.1142999999999999E-2</c:v>
                </c:pt>
                <c:pt idx="309943">
                  <c:v>4.1144E-2</c:v>
                </c:pt>
                <c:pt idx="309944">
                  <c:v>4.1146000000000002E-2</c:v>
                </c:pt>
                <c:pt idx="309945">
                  <c:v>4.1147000000000003E-2</c:v>
                </c:pt>
                <c:pt idx="309946">
                  <c:v>4.1147999999999997E-2</c:v>
                </c:pt>
                <c:pt idx="309947">
                  <c:v>4.1149999999999999E-2</c:v>
                </c:pt>
                <c:pt idx="309948">
                  <c:v>4.1152000000000001E-2</c:v>
                </c:pt>
                <c:pt idx="309949">
                  <c:v>4.1154000000000003E-2</c:v>
                </c:pt>
                <c:pt idx="309950">
                  <c:v>4.1155999999999998E-2</c:v>
                </c:pt>
                <c:pt idx="309951">
                  <c:v>4.1158E-2</c:v>
                </c:pt>
                <c:pt idx="309952">
                  <c:v>4.1160000000000002E-2</c:v>
                </c:pt>
                <c:pt idx="309953">
                  <c:v>4.1161999999999997E-2</c:v>
                </c:pt>
                <c:pt idx="309954">
                  <c:v>4.1163999999999999E-2</c:v>
                </c:pt>
                <c:pt idx="309955">
                  <c:v>4.1166000000000001E-2</c:v>
                </c:pt>
                <c:pt idx="309956">
                  <c:v>4.1168999999999997E-2</c:v>
                </c:pt>
                <c:pt idx="309957">
                  <c:v>4.1170999999999999E-2</c:v>
                </c:pt>
                <c:pt idx="309958">
                  <c:v>4.1174000000000002E-2</c:v>
                </c:pt>
                <c:pt idx="309959">
                  <c:v>4.1175999999999997E-2</c:v>
                </c:pt>
                <c:pt idx="309960">
                  <c:v>4.1179E-2</c:v>
                </c:pt>
                <c:pt idx="309961">
                  <c:v>4.1182000000000003E-2</c:v>
                </c:pt>
                <c:pt idx="309962">
                  <c:v>4.1183999999999998E-2</c:v>
                </c:pt>
                <c:pt idx="309963">
                  <c:v>4.1187000000000001E-2</c:v>
                </c:pt>
                <c:pt idx="309964">
                  <c:v>4.1189999999999997E-2</c:v>
                </c:pt>
                <c:pt idx="309965">
                  <c:v>4.1193E-2</c:v>
                </c:pt>
                <c:pt idx="309966">
                  <c:v>4.1196000000000003E-2</c:v>
                </c:pt>
                <c:pt idx="309967">
                  <c:v>4.1199E-2</c:v>
                </c:pt>
                <c:pt idx="309968">
                  <c:v>4.1202000000000003E-2</c:v>
                </c:pt>
                <c:pt idx="309969">
                  <c:v>4.1203999999999998E-2</c:v>
                </c:pt>
                <c:pt idx="309970">
                  <c:v>4.1207000000000001E-2</c:v>
                </c:pt>
                <c:pt idx="309971">
                  <c:v>4.1209999999999997E-2</c:v>
                </c:pt>
                <c:pt idx="309972">
                  <c:v>4.1213E-2</c:v>
                </c:pt>
                <c:pt idx="309973">
                  <c:v>4.1216000000000003E-2</c:v>
                </c:pt>
                <c:pt idx="309974">
                  <c:v>4.1218999999999999E-2</c:v>
                </c:pt>
                <c:pt idx="309975">
                  <c:v>4.1222000000000002E-2</c:v>
                </c:pt>
                <c:pt idx="309976">
                  <c:v>4.1224999999999998E-2</c:v>
                </c:pt>
                <c:pt idx="309977">
                  <c:v>4.1227E-2</c:v>
                </c:pt>
                <c:pt idx="309978">
                  <c:v>4.1230000000000003E-2</c:v>
                </c:pt>
                <c:pt idx="309979">
                  <c:v>4.1231999999999998E-2</c:v>
                </c:pt>
                <c:pt idx="309980">
                  <c:v>4.1235000000000001E-2</c:v>
                </c:pt>
                <c:pt idx="309981">
                  <c:v>4.1237000000000003E-2</c:v>
                </c:pt>
                <c:pt idx="309982">
                  <c:v>4.1238999999999998E-2</c:v>
                </c:pt>
                <c:pt idx="309983">
                  <c:v>4.1242000000000001E-2</c:v>
                </c:pt>
                <c:pt idx="309984">
                  <c:v>4.1244000000000003E-2</c:v>
                </c:pt>
                <c:pt idx="309985">
                  <c:v>4.1245999999999998E-2</c:v>
                </c:pt>
                <c:pt idx="309986">
                  <c:v>4.1248E-2</c:v>
                </c:pt>
                <c:pt idx="309987">
                  <c:v>4.1250000000000002E-2</c:v>
                </c:pt>
                <c:pt idx="309988">
                  <c:v>4.1251999999999997E-2</c:v>
                </c:pt>
                <c:pt idx="309989">
                  <c:v>4.1252999999999998E-2</c:v>
                </c:pt>
                <c:pt idx="309990">
                  <c:v>4.1255E-2</c:v>
                </c:pt>
                <c:pt idx="309991">
                  <c:v>4.1256000000000001E-2</c:v>
                </c:pt>
                <c:pt idx="309992">
                  <c:v>4.1257000000000002E-2</c:v>
                </c:pt>
                <c:pt idx="309993">
                  <c:v>4.1258000000000003E-2</c:v>
                </c:pt>
                <c:pt idx="309994">
                  <c:v>4.1258999999999997E-2</c:v>
                </c:pt>
                <c:pt idx="309995">
                  <c:v>4.1259999999999998E-2</c:v>
                </c:pt>
                <c:pt idx="309996">
                  <c:v>4.1259999999999998E-2</c:v>
                </c:pt>
                <c:pt idx="309997">
                  <c:v>4.1260999999999999E-2</c:v>
                </c:pt>
                <c:pt idx="309998">
                  <c:v>4.1260999999999999E-2</c:v>
                </c:pt>
                <c:pt idx="309999">
                  <c:v>4.1262E-2</c:v>
                </c:pt>
                <c:pt idx="310000">
                  <c:v>4.1262E-2</c:v>
                </c:pt>
                <c:pt idx="310001">
                  <c:v>4.1260999999999999E-2</c:v>
                </c:pt>
                <c:pt idx="310002">
                  <c:v>4.1260999999999999E-2</c:v>
                </c:pt>
                <c:pt idx="310003">
                  <c:v>4.1260999999999999E-2</c:v>
                </c:pt>
                <c:pt idx="310004">
                  <c:v>4.1259999999999998E-2</c:v>
                </c:pt>
                <c:pt idx="310005">
                  <c:v>4.1258999999999997E-2</c:v>
                </c:pt>
                <c:pt idx="310006">
                  <c:v>4.1258999999999997E-2</c:v>
                </c:pt>
                <c:pt idx="310007">
                  <c:v>4.1258000000000003E-2</c:v>
                </c:pt>
                <c:pt idx="310008">
                  <c:v>4.1257000000000002E-2</c:v>
                </c:pt>
                <c:pt idx="310009">
                  <c:v>4.1256000000000001E-2</c:v>
                </c:pt>
                <c:pt idx="310010">
                  <c:v>4.1253999999999999E-2</c:v>
                </c:pt>
                <c:pt idx="310011">
                  <c:v>4.1252999999999998E-2</c:v>
                </c:pt>
                <c:pt idx="310012">
                  <c:v>4.1251000000000003E-2</c:v>
                </c:pt>
                <c:pt idx="310013">
                  <c:v>4.1250000000000002E-2</c:v>
                </c:pt>
                <c:pt idx="310014">
                  <c:v>4.1248E-2</c:v>
                </c:pt>
                <c:pt idx="310015">
                  <c:v>4.1245999999999998E-2</c:v>
                </c:pt>
                <c:pt idx="310016">
                  <c:v>4.1244000000000003E-2</c:v>
                </c:pt>
                <c:pt idx="310017">
                  <c:v>4.1242000000000001E-2</c:v>
                </c:pt>
                <c:pt idx="310018">
                  <c:v>4.1239999999999999E-2</c:v>
                </c:pt>
                <c:pt idx="310019">
                  <c:v>4.1237999999999997E-2</c:v>
                </c:pt>
                <c:pt idx="310020">
                  <c:v>4.1235000000000001E-2</c:v>
                </c:pt>
                <c:pt idx="310021">
                  <c:v>4.1232999999999999E-2</c:v>
                </c:pt>
                <c:pt idx="310022">
                  <c:v>4.1230999999999997E-2</c:v>
                </c:pt>
                <c:pt idx="310023">
                  <c:v>4.1229000000000002E-2</c:v>
                </c:pt>
                <c:pt idx="310024">
                  <c:v>4.1225999999999999E-2</c:v>
                </c:pt>
                <c:pt idx="310025">
                  <c:v>4.1223999999999997E-2</c:v>
                </c:pt>
                <c:pt idx="310026">
                  <c:v>4.1221000000000001E-2</c:v>
                </c:pt>
                <c:pt idx="310027">
                  <c:v>4.1217999999999998E-2</c:v>
                </c:pt>
                <c:pt idx="310028">
                  <c:v>4.1216000000000003E-2</c:v>
                </c:pt>
                <c:pt idx="310029">
                  <c:v>4.1213E-2</c:v>
                </c:pt>
                <c:pt idx="310030">
                  <c:v>4.1210999999999998E-2</c:v>
                </c:pt>
                <c:pt idx="310031">
                  <c:v>4.1208000000000002E-2</c:v>
                </c:pt>
                <c:pt idx="310032">
                  <c:v>4.1206E-2</c:v>
                </c:pt>
                <c:pt idx="310033">
                  <c:v>4.1203999999999998E-2</c:v>
                </c:pt>
                <c:pt idx="310034">
                  <c:v>4.1201000000000002E-2</c:v>
                </c:pt>
                <c:pt idx="310035">
                  <c:v>4.1199E-2</c:v>
                </c:pt>
                <c:pt idx="310036">
                  <c:v>4.1196999999999998E-2</c:v>
                </c:pt>
                <c:pt idx="310037">
                  <c:v>4.1194000000000001E-2</c:v>
                </c:pt>
                <c:pt idx="310038">
                  <c:v>4.1191999999999999E-2</c:v>
                </c:pt>
                <c:pt idx="310039">
                  <c:v>4.1189999999999997E-2</c:v>
                </c:pt>
                <c:pt idx="310040">
                  <c:v>4.1188000000000002E-2</c:v>
                </c:pt>
                <c:pt idx="310041">
                  <c:v>4.1186E-2</c:v>
                </c:pt>
                <c:pt idx="310042">
                  <c:v>4.1183999999999998E-2</c:v>
                </c:pt>
                <c:pt idx="310043">
                  <c:v>4.1182000000000003E-2</c:v>
                </c:pt>
                <c:pt idx="310044">
                  <c:v>4.1180000000000001E-2</c:v>
                </c:pt>
                <c:pt idx="310045">
                  <c:v>4.1179E-2</c:v>
                </c:pt>
                <c:pt idx="310046">
                  <c:v>4.1176999999999998E-2</c:v>
                </c:pt>
                <c:pt idx="310047">
                  <c:v>4.1175999999999997E-2</c:v>
                </c:pt>
                <c:pt idx="310048">
                  <c:v>4.1174000000000002E-2</c:v>
                </c:pt>
                <c:pt idx="310049">
                  <c:v>4.1173000000000001E-2</c:v>
                </c:pt>
                <c:pt idx="310050">
                  <c:v>4.1172E-2</c:v>
                </c:pt>
                <c:pt idx="310051">
                  <c:v>4.1169999999999998E-2</c:v>
                </c:pt>
                <c:pt idx="310052">
                  <c:v>4.1168999999999997E-2</c:v>
                </c:pt>
                <c:pt idx="310053">
                  <c:v>4.1168000000000003E-2</c:v>
                </c:pt>
                <c:pt idx="310054">
                  <c:v>4.1168000000000003E-2</c:v>
                </c:pt>
                <c:pt idx="310055">
                  <c:v>4.1167000000000002E-2</c:v>
                </c:pt>
                <c:pt idx="310056">
                  <c:v>4.1166000000000001E-2</c:v>
                </c:pt>
                <c:pt idx="310057">
                  <c:v>4.1166000000000001E-2</c:v>
                </c:pt>
                <c:pt idx="310058">
                  <c:v>4.1165E-2</c:v>
                </c:pt>
                <c:pt idx="310059">
                  <c:v>4.1165E-2</c:v>
                </c:pt>
                <c:pt idx="310060">
                  <c:v>4.1163999999999999E-2</c:v>
                </c:pt>
                <c:pt idx="310061">
                  <c:v>4.1163999999999999E-2</c:v>
                </c:pt>
                <c:pt idx="310062">
                  <c:v>4.1163999999999999E-2</c:v>
                </c:pt>
                <c:pt idx="310063">
                  <c:v>4.1163999999999999E-2</c:v>
                </c:pt>
                <c:pt idx="310064">
                  <c:v>4.1163999999999999E-2</c:v>
                </c:pt>
                <c:pt idx="310065">
                  <c:v>4.1163999999999999E-2</c:v>
                </c:pt>
                <c:pt idx="310066">
                  <c:v>4.1163999999999999E-2</c:v>
                </c:pt>
                <c:pt idx="310067">
                  <c:v>4.1163999999999999E-2</c:v>
                </c:pt>
                <c:pt idx="310068">
                  <c:v>4.1163999999999999E-2</c:v>
                </c:pt>
                <c:pt idx="310069">
                  <c:v>4.1163999999999999E-2</c:v>
                </c:pt>
                <c:pt idx="310070">
                  <c:v>4.1165E-2</c:v>
                </c:pt>
                <c:pt idx="310071">
                  <c:v>4.1165E-2</c:v>
                </c:pt>
                <c:pt idx="310072">
                  <c:v>4.1165E-2</c:v>
                </c:pt>
                <c:pt idx="310073">
                  <c:v>4.1165E-2</c:v>
                </c:pt>
                <c:pt idx="310074">
                  <c:v>4.1166000000000001E-2</c:v>
                </c:pt>
                <c:pt idx="310075">
                  <c:v>4.1166000000000001E-2</c:v>
                </c:pt>
                <c:pt idx="310076">
                  <c:v>4.1167000000000002E-2</c:v>
                </c:pt>
                <c:pt idx="310077">
                  <c:v>4.1167000000000002E-2</c:v>
                </c:pt>
                <c:pt idx="310078">
                  <c:v>4.1168000000000003E-2</c:v>
                </c:pt>
                <c:pt idx="310079">
                  <c:v>4.1168000000000003E-2</c:v>
                </c:pt>
                <c:pt idx="310080">
                  <c:v>4.1168999999999997E-2</c:v>
                </c:pt>
                <c:pt idx="310081">
                  <c:v>4.1168999999999997E-2</c:v>
                </c:pt>
                <c:pt idx="310082">
                  <c:v>4.1169999999999998E-2</c:v>
                </c:pt>
                <c:pt idx="310083">
                  <c:v>4.1169999999999998E-2</c:v>
                </c:pt>
                <c:pt idx="310084">
                  <c:v>4.1170999999999999E-2</c:v>
                </c:pt>
                <c:pt idx="310085">
                  <c:v>4.1170999999999999E-2</c:v>
                </c:pt>
                <c:pt idx="310086">
                  <c:v>4.1172E-2</c:v>
                </c:pt>
                <c:pt idx="310087">
                  <c:v>4.1172E-2</c:v>
                </c:pt>
                <c:pt idx="310088">
                  <c:v>4.1172E-2</c:v>
                </c:pt>
                <c:pt idx="310089">
                  <c:v>4.1173000000000001E-2</c:v>
                </c:pt>
                <c:pt idx="310090">
                  <c:v>4.1173000000000001E-2</c:v>
                </c:pt>
                <c:pt idx="310091">
                  <c:v>4.1174000000000002E-2</c:v>
                </c:pt>
                <c:pt idx="310092">
                  <c:v>4.1174000000000002E-2</c:v>
                </c:pt>
                <c:pt idx="310093">
                  <c:v>4.1175000000000003E-2</c:v>
                </c:pt>
                <c:pt idx="310094">
                  <c:v>4.1175000000000003E-2</c:v>
                </c:pt>
                <c:pt idx="310095">
                  <c:v>4.1175000000000003E-2</c:v>
                </c:pt>
                <c:pt idx="310096">
                  <c:v>4.1175000000000003E-2</c:v>
                </c:pt>
                <c:pt idx="310097">
                  <c:v>4.1175000000000003E-2</c:v>
                </c:pt>
                <c:pt idx="310098">
                  <c:v>4.1175000000000003E-2</c:v>
                </c:pt>
                <c:pt idx="310099">
                  <c:v>4.1175000000000003E-2</c:v>
                </c:pt>
                <c:pt idx="310100">
                  <c:v>4.1175999999999997E-2</c:v>
                </c:pt>
                <c:pt idx="310101">
                  <c:v>4.1175999999999997E-2</c:v>
                </c:pt>
                <c:pt idx="310102">
                  <c:v>4.1175999999999997E-2</c:v>
                </c:pt>
                <c:pt idx="310103">
                  <c:v>4.1175999999999997E-2</c:v>
                </c:pt>
                <c:pt idx="310104">
                  <c:v>4.1175999999999997E-2</c:v>
                </c:pt>
                <c:pt idx="310105">
                  <c:v>4.1175999999999997E-2</c:v>
                </c:pt>
                <c:pt idx="310106">
                  <c:v>4.1175000000000003E-2</c:v>
                </c:pt>
                <c:pt idx="310107">
                  <c:v>4.1175000000000003E-2</c:v>
                </c:pt>
                <c:pt idx="310108">
                  <c:v>4.1175000000000003E-2</c:v>
                </c:pt>
                <c:pt idx="310109">
                  <c:v>4.1175000000000003E-2</c:v>
                </c:pt>
                <c:pt idx="310110">
                  <c:v>4.1174000000000002E-2</c:v>
                </c:pt>
                <c:pt idx="310111">
                  <c:v>4.1174000000000002E-2</c:v>
                </c:pt>
                <c:pt idx="310112">
                  <c:v>4.1173000000000001E-2</c:v>
                </c:pt>
                <c:pt idx="310113">
                  <c:v>4.1173000000000001E-2</c:v>
                </c:pt>
                <c:pt idx="310114">
                  <c:v>4.1173000000000001E-2</c:v>
                </c:pt>
                <c:pt idx="310115">
                  <c:v>4.1172E-2</c:v>
                </c:pt>
                <c:pt idx="310116">
                  <c:v>4.1172E-2</c:v>
                </c:pt>
                <c:pt idx="310117">
                  <c:v>4.1170999999999999E-2</c:v>
                </c:pt>
                <c:pt idx="310118">
                  <c:v>4.1170999999999999E-2</c:v>
                </c:pt>
                <c:pt idx="310119">
                  <c:v>4.1169999999999998E-2</c:v>
                </c:pt>
                <c:pt idx="310120">
                  <c:v>4.1168999999999997E-2</c:v>
                </c:pt>
                <c:pt idx="310121">
                  <c:v>4.1168000000000003E-2</c:v>
                </c:pt>
                <c:pt idx="310122">
                  <c:v>4.1168000000000003E-2</c:v>
                </c:pt>
                <c:pt idx="310123">
                  <c:v>4.1167000000000002E-2</c:v>
                </c:pt>
                <c:pt idx="310124">
                  <c:v>4.1166000000000001E-2</c:v>
                </c:pt>
                <c:pt idx="310125">
                  <c:v>4.1165E-2</c:v>
                </c:pt>
                <c:pt idx="310126">
                  <c:v>4.1165E-2</c:v>
                </c:pt>
                <c:pt idx="310127">
                  <c:v>4.1163999999999999E-2</c:v>
                </c:pt>
                <c:pt idx="310128">
                  <c:v>4.1162999999999998E-2</c:v>
                </c:pt>
                <c:pt idx="310129">
                  <c:v>4.1161999999999997E-2</c:v>
                </c:pt>
                <c:pt idx="310130">
                  <c:v>4.1161999999999997E-2</c:v>
                </c:pt>
                <c:pt idx="310131">
                  <c:v>4.1161000000000003E-2</c:v>
                </c:pt>
                <c:pt idx="310132">
                  <c:v>4.1160000000000002E-2</c:v>
                </c:pt>
                <c:pt idx="310133">
                  <c:v>4.1159000000000001E-2</c:v>
                </c:pt>
                <c:pt idx="310134">
                  <c:v>4.1158E-2</c:v>
                </c:pt>
                <c:pt idx="310135">
                  <c:v>4.1156999999999999E-2</c:v>
                </c:pt>
                <c:pt idx="310136">
                  <c:v>4.1155999999999998E-2</c:v>
                </c:pt>
                <c:pt idx="310137">
                  <c:v>4.1154999999999997E-2</c:v>
                </c:pt>
                <c:pt idx="310138">
                  <c:v>4.1154000000000003E-2</c:v>
                </c:pt>
                <c:pt idx="310139">
                  <c:v>4.1153000000000002E-2</c:v>
                </c:pt>
                <c:pt idx="310140">
                  <c:v>4.1153000000000002E-2</c:v>
                </c:pt>
                <c:pt idx="310141">
                  <c:v>4.1152000000000001E-2</c:v>
                </c:pt>
                <c:pt idx="310142">
                  <c:v>4.1151E-2</c:v>
                </c:pt>
                <c:pt idx="310143">
                  <c:v>4.1149999999999999E-2</c:v>
                </c:pt>
                <c:pt idx="310144">
                  <c:v>4.1148999999999998E-2</c:v>
                </c:pt>
                <c:pt idx="310145">
                  <c:v>4.1147999999999997E-2</c:v>
                </c:pt>
                <c:pt idx="310146">
                  <c:v>4.1147000000000003E-2</c:v>
                </c:pt>
                <c:pt idx="310147">
                  <c:v>4.1146000000000002E-2</c:v>
                </c:pt>
                <c:pt idx="310148">
                  <c:v>4.1145000000000001E-2</c:v>
                </c:pt>
                <c:pt idx="310149">
                  <c:v>4.1144E-2</c:v>
                </c:pt>
                <c:pt idx="310150">
                  <c:v>4.1142999999999999E-2</c:v>
                </c:pt>
                <c:pt idx="310151">
                  <c:v>4.1141999999999998E-2</c:v>
                </c:pt>
                <c:pt idx="310152">
                  <c:v>4.1140999999999997E-2</c:v>
                </c:pt>
                <c:pt idx="310153">
                  <c:v>4.1140999999999997E-2</c:v>
                </c:pt>
                <c:pt idx="310154">
                  <c:v>4.1140000000000003E-2</c:v>
                </c:pt>
                <c:pt idx="310155">
                  <c:v>4.1139000000000002E-2</c:v>
                </c:pt>
                <c:pt idx="310156">
                  <c:v>4.1138000000000001E-2</c:v>
                </c:pt>
                <c:pt idx="310157">
                  <c:v>4.1137E-2</c:v>
                </c:pt>
                <c:pt idx="310158">
                  <c:v>4.1135999999999999E-2</c:v>
                </c:pt>
                <c:pt idx="310159">
                  <c:v>4.1134999999999998E-2</c:v>
                </c:pt>
                <c:pt idx="310160">
                  <c:v>4.1133999999999997E-2</c:v>
                </c:pt>
                <c:pt idx="310161">
                  <c:v>4.1133000000000003E-2</c:v>
                </c:pt>
                <c:pt idx="310162">
                  <c:v>4.1132000000000002E-2</c:v>
                </c:pt>
                <c:pt idx="310163">
                  <c:v>4.1131000000000001E-2</c:v>
                </c:pt>
                <c:pt idx="310164">
                  <c:v>4.113E-2</c:v>
                </c:pt>
                <c:pt idx="310165">
                  <c:v>4.1128999999999999E-2</c:v>
                </c:pt>
                <c:pt idx="310166">
                  <c:v>4.1127999999999998E-2</c:v>
                </c:pt>
                <c:pt idx="310167">
                  <c:v>4.1126999999999997E-2</c:v>
                </c:pt>
                <c:pt idx="310168">
                  <c:v>4.1126000000000003E-2</c:v>
                </c:pt>
                <c:pt idx="310169">
                  <c:v>4.1125000000000002E-2</c:v>
                </c:pt>
                <c:pt idx="310170">
                  <c:v>4.1124000000000001E-2</c:v>
                </c:pt>
                <c:pt idx="310171">
                  <c:v>4.1123E-2</c:v>
                </c:pt>
                <c:pt idx="310172">
                  <c:v>4.1123E-2</c:v>
                </c:pt>
                <c:pt idx="310173">
                  <c:v>4.1121999999999999E-2</c:v>
                </c:pt>
                <c:pt idx="310174">
                  <c:v>4.1120999999999998E-2</c:v>
                </c:pt>
                <c:pt idx="310175">
                  <c:v>4.1119999999999997E-2</c:v>
                </c:pt>
                <c:pt idx="310176">
                  <c:v>4.1119000000000003E-2</c:v>
                </c:pt>
                <c:pt idx="310177">
                  <c:v>4.1118000000000002E-2</c:v>
                </c:pt>
                <c:pt idx="310178">
                  <c:v>4.1117000000000001E-2</c:v>
                </c:pt>
                <c:pt idx="310179">
                  <c:v>4.1116E-2</c:v>
                </c:pt>
                <c:pt idx="310180">
                  <c:v>4.1114999999999999E-2</c:v>
                </c:pt>
                <c:pt idx="310181">
                  <c:v>4.1114999999999999E-2</c:v>
                </c:pt>
                <c:pt idx="310182">
                  <c:v>4.1113999999999998E-2</c:v>
                </c:pt>
                <c:pt idx="310183">
                  <c:v>4.1112999999999997E-2</c:v>
                </c:pt>
                <c:pt idx="310184">
                  <c:v>4.1112000000000003E-2</c:v>
                </c:pt>
                <c:pt idx="310185">
                  <c:v>4.1112000000000003E-2</c:v>
                </c:pt>
                <c:pt idx="310186">
                  <c:v>4.1111000000000002E-2</c:v>
                </c:pt>
                <c:pt idx="310187">
                  <c:v>4.1110000000000001E-2</c:v>
                </c:pt>
                <c:pt idx="310188">
                  <c:v>4.1110000000000001E-2</c:v>
                </c:pt>
                <c:pt idx="310189">
                  <c:v>4.1109E-2</c:v>
                </c:pt>
                <c:pt idx="310190">
                  <c:v>4.1107999999999999E-2</c:v>
                </c:pt>
                <c:pt idx="310191">
                  <c:v>4.1107999999999999E-2</c:v>
                </c:pt>
                <c:pt idx="310192">
                  <c:v>4.1106999999999998E-2</c:v>
                </c:pt>
                <c:pt idx="310193">
                  <c:v>4.1106999999999998E-2</c:v>
                </c:pt>
                <c:pt idx="310194">
                  <c:v>4.1105999999999997E-2</c:v>
                </c:pt>
                <c:pt idx="310195">
                  <c:v>4.1105999999999997E-2</c:v>
                </c:pt>
                <c:pt idx="310196">
                  <c:v>4.1105000000000003E-2</c:v>
                </c:pt>
                <c:pt idx="310197">
                  <c:v>4.1105000000000003E-2</c:v>
                </c:pt>
                <c:pt idx="310198">
                  <c:v>4.1105000000000003E-2</c:v>
                </c:pt>
                <c:pt idx="310199">
                  <c:v>4.1105000000000003E-2</c:v>
                </c:pt>
                <c:pt idx="310200">
                  <c:v>4.1105000000000003E-2</c:v>
                </c:pt>
                <c:pt idx="310201">
                  <c:v>4.1105000000000003E-2</c:v>
                </c:pt>
                <c:pt idx="310202">
                  <c:v>4.1104000000000002E-2</c:v>
                </c:pt>
                <c:pt idx="310203">
                  <c:v>4.1104000000000002E-2</c:v>
                </c:pt>
                <c:pt idx="310204">
                  <c:v>4.1104000000000002E-2</c:v>
                </c:pt>
                <c:pt idx="310205">
                  <c:v>4.1104000000000002E-2</c:v>
                </c:pt>
                <c:pt idx="310206">
                  <c:v>4.1105000000000003E-2</c:v>
                </c:pt>
                <c:pt idx="310207">
                  <c:v>4.1105000000000003E-2</c:v>
                </c:pt>
                <c:pt idx="310208">
                  <c:v>4.1105000000000003E-2</c:v>
                </c:pt>
                <c:pt idx="310209">
                  <c:v>4.1105000000000003E-2</c:v>
                </c:pt>
                <c:pt idx="310210">
                  <c:v>4.1105999999999997E-2</c:v>
                </c:pt>
                <c:pt idx="310211">
                  <c:v>4.1105999999999997E-2</c:v>
                </c:pt>
                <c:pt idx="310212">
                  <c:v>4.1106999999999998E-2</c:v>
                </c:pt>
                <c:pt idx="310213">
                  <c:v>4.1106999999999998E-2</c:v>
                </c:pt>
                <c:pt idx="310214">
                  <c:v>4.1107999999999999E-2</c:v>
                </c:pt>
                <c:pt idx="310215">
                  <c:v>4.1107999999999999E-2</c:v>
                </c:pt>
                <c:pt idx="310216">
                  <c:v>4.1109E-2</c:v>
                </c:pt>
                <c:pt idx="310217">
                  <c:v>4.1110000000000001E-2</c:v>
                </c:pt>
                <c:pt idx="310218">
                  <c:v>4.1110000000000001E-2</c:v>
                </c:pt>
                <c:pt idx="310219">
                  <c:v>4.1111000000000002E-2</c:v>
                </c:pt>
                <c:pt idx="310220">
                  <c:v>4.1112000000000003E-2</c:v>
                </c:pt>
                <c:pt idx="310221">
                  <c:v>4.1112999999999997E-2</c:v>
                </c:pt>
                <c:pt idx="310222">
                  <c:v>4.1113999999999998E-2</c:v>
                </c:pt>
                <c:pt idx="310223">
                  <c:v>4.1114999999999999E-2</c:v>
                </c:pt>
                <c:pt idx="310224">
                  <c:v>4.1116E-2</c:v>
                </c:pt>
                <c:pt idx="310225">
                  <c:v>4.1117000000000001E-2</c:v>
                </c:pt>
                <c:pt idx="310226">
                  <c:v>4.1118000000000002E-2</c:v>
                </c:pt>
                <c:pt idx="310227">
                  <c:v>4.1119000000000003E-2</c:v>
                </c:pt>
                <c:pt idx="310228">
                  <c:v>4.1119999999999997E-2</c:v>
                </c:pt>
                <c:pt idx="310229">
                  <c:v>4.1121999999999999E-2</c:v>
                </c:pt>
                <c:pt idx="310230">
                  <c:v>4.1123E-2</c:v>
                </c:pt>
                <c:pt idx="310231">
                  <c:v>4.1124000000000001E-2</c:v>
                </c:pt>
                <c:pt idx="310232">
                  <c:v>4.1125000000000002E-2</c:v>
                </c:pt>
                <c:pt idx="310233">
                  <c:v>4.1126000000000003E-2</c:v>
                </c:pt>
                <c:pt idx="310234">
                  <c:v>4.1127999999999998E-2</c:v>
                </c:pt>
                <c:pt idx="310235">
                  <c:v>4.1128999999999999E-2</c:v>
                </c:pt>
                <c:pt idx="310236">
                  <c:v>4.113E-2</c:v>
                </c:pt>
                <c:pt idx="310237">
                  <c:v>4.1131000000000001E-2</c:v>
                </c:pt>
                <c:pt idx="310238">
                  <c:v>4.1132000000000002E-2</c:v>
                </c:pt>
                <c:pt idx="310239">
                  <c:v>4.1133000000000003E-2</c:v>
                </c:pt>
                <c:pt idx="310240">
                  <c:v>4.1133999999999997E-2</c:v>
                </c:pt>
                <c:pt idx="310241">
                  <c:v>4.1135999999999999E-2</c:v>
                </c:pt>
                <c:pt idx="310242">
                  <c:v>4.1137E-2</c:v>
                </c:pt>
                <c:pt idx="310243">
                  <c:v>4.1138000000000001E-2</c:v>
                </c:pt>
                <c:pt idx="310244">
                  <c:v>4.1139000000000002E-2</c:v>
                </c:pt>
                <c:pt idx="310245">
                  <c:v>4.1140000000000003E-2</c:v>
                </c:pt>
                <c:pt idx="310246">
                  <c:v>4.1140999999999997E-2</c:v>
                </c:pt>
                <c:pt idx="310247">
                  <c:v>4.1141999999999998E-2</c:v>
                </c:pt>
                <c:pt idx="310248">
                  <c:v>4.1142999999999999E-2</c:v>
                </c:pt>
                <c:pt idx="310249">
                  <c:v>4.1142999999999999E-2</c:v>
                </c:pt>
                <c:pt idx="310250">
                  <c:v>4.1144E-2</c:v>
                </c:pt>
                <c:pt idx="310251">
                  <c:v>4.1145000000000001E-2</c:v>
                </c:pt>
                <c:pt idx="310252">
                  <c:v>4.1146000000000002E-2</c:v>
                </c:pt>
                <c:pt idx="310253">
                  <c:v>4.1146000000000002E-2</c:v>
                </c:pt>
                <c:pt idx="310254">
                  <c:v>4.1147000000000003E-2</c:v>
                </c:pt>
                <c:pt idx="310255">
                  <c:v>4.1147000000000003E-2</c:v>
                </c:pt>
                <c:pt idx="310256">
                  <c:v>4.1147999999999997E-2</c:v>
                </c:pt>
                <c:pt idx="310257">
                  <c:v>4.1147999999999997E-2</c:v>
                </c:pt>
                <c:pt idx="310258">
                  <c:v>4.1148999999999998E-2</c:v>
                </c:pt>
                <c:pt idx="310259">
                  <c:v>4.1148999999999998E-2</c:v>
                </c:pt>
                <c:pt idx="310260">
                  <c:v>4.1148999999999998E-2</c:v>
                </c:pt>
                <c:pt idx="310261">
                  <c:v>4.1149999999999999E-2</c:v>
                </c:pt>
                <c:pt idx="310262">
                  <c:v>4.1149999999999999E-2</c:v>
                </c:pt>
                <c:pt idx="310263">
                  <c:v>4.1149999999999999E-2</c:v>
                </c:pt>
                <c:pt idx="310264">
                  <c:v>4.1149999999999999E-2</c:v>
                </c:pt>
                <c:pt idx="310265">
                  <c:v>4.1149999999999999E-2</c:v>
                </c:pt>
                <c:pt idx="310266">
                  <c:v>4.1149999999999999E-2</c:v>
                </c:pt>
                <c:pt idx="310267">
                  <c:v>4.1149999999999999E-2</c:v>
                </c:pt>
                <c:pt idx="310268">
                  <c:v>4.1148999999999998E-2</c:v>
                </c:pt>
                <c:pt idx="310269">
                  <c:v>4.1148999999999998E-2</c:v>
                </c:pt>
                <c:pt idx="310270">
                  <c:v>4.1148999999999998E-2</c:v>
                </c:pt>
                <c:pt idx="310271">
                  <c:v>4.1148999999999998E-2</c:v>
                </c:pt>
                <c:pt idx="310272">
                  <c:v>4.1147999999999997E-2</c:v>
                </c:pt>
                <c:pt idx="310273">
                  <c:v>4.1147999999999997E-2</c:v>
                </c:pt>
                <c:pt idx="310274">
                  <c:v>4.1147000000000003E-2</c:v>
                </c:pt>
                <c:pt idx="310275">
                  <c:v>4.1147000000000003E-2</c:v>
                </c:pt>
                <c:pt idx="310276">
                  <c:v>4.1146000000000002E-2</c:v>
                </c:pt>
                <c:pt idx="310277">
                  <c:v>4.1146000000000002E-2</c:v>
                </c:pt>
                <c:pt idx="310278">
                  <c:v>4.1145000000000001E-2</c:v>
                </c:pt>
                <c:pt idx="310279">
                  <c:v>4.1145000000000001E-2</c:v>
                </c:pt>
                <c:pt idx="310280">
                  <c:v>4.1144E-2</c:v>
                </c:pt>
                <c:pt idx="310281">
                  <c:v>4.1142999999999999E-2</c:v>
                </c:pt>
                <c:pt idx="310282">
                  <c:v>4.1142999999999999E-2</c:v>
                </c:pt>
                <c:pt idx="310283">
                  <c:v>4.1141999999999998E-2</c:v>
                </c:pt>
                <c:pt idx="310284">
                  <c:v>4.1140999999999997E-2</c:v>
                </c:pt>
                <c:pt idx="310285">
                  <c:v>4.1140999999999997E-2</c:v>
                </c:pt>
                <c:pt idx="310286">
                  <c:v>4.1140000000000003E-2</c:v>
                </c:pt>
                <c:pt idx="310287">
                  <c:v>4.1139000000000002E-2</c:v>
                </c:pt>
                <c:pt idx="310288">
                  <c:v>4.1138000000000001E-2</c:v>
                </c:pt>
                <c:pt idx="310289">
                  <c:v>4.1138000000000001E-2</c:v>
                </c:pt>
                <c:pt idx="310290">
                  <c:v>4.1137E-2</c:v>
                </c:pt>
                <c:pt idx="310291">
                  <c:v>4.1135999999999999E-2</c:v>
                </c:pt>
                <c:pt idx="310292">
                  <c:v>4.1135999999999999E-2</c:v>
                </c:pt>
                <c:pt idx="310293">
                  <c:v>4.1134999999999998E-2</c:v>
                </c:pt>
                <c:pt idx="310294">
                  <c:v>4.1134999999999998E-2</c:v>
                </c:pt>
                <c:pt idx="310295">
                  <c:v>4.1133999999999997E-2</c:v>
                </c:pt>
                <c:pt idx="310296">
                  <c:v>4.1133999999999997E-2</c:v>
                </c:pt>
                <c:pt idx="310297">
                  <c:v>4.1133000000000003E-2</c:v>
                </c:pt>
                <c:pt idx="310298">
                  <c:v>4.1132000000000002E-2</c:v>
                </c:pt>
                <c:pt idx="310299">
                  <c:v>4.1132000000000002E-2</c:v>
                </c:pt>
                <c:pt idx="310300">
                  <c:v>4.1131000000000001E-2</c:v>
                </c:pt>
                <c:pt idx="310301">
                  <c:v>4.1131000000000001E-2</c:v>
                </c:pt>
                <c:pt idx="310302">
                  <c:v>4.1131000000000001E-2</c:v>
                </c:pt>
                <c:pt idx="310303">
                  <c:v>4.113E-2</c:v>
                </c:pt>
                <c:pt idx="310304">
                  <c:v>4.113E-2</c:v>
                </c:pt>
                <c:pt idx="310305">
                  <c:v>4.113E-2</c:v>
                </c:pt>
                <c:pt idx="310306">
                  <c:v>4.113E-2</c:v>
                </c:pt>
                <c:pt idx="310307">
                  <c:v>4.113E-2</c:v>
                </c:pt>
                <c:pt idx="310308">
                  <c:v>4.113E-2</c:v>
                </c:pt>
                <c:pt idx="310309">
                  <c:v>4.1128999999999999E-2</c:v>
                </c:pt>
                <c:pt idx="310310">
                  <c:v>4.1128999999999999E-2</c:v>
                </c:pt>
                <c:pt idx="310311">
                  <c:v>4.1128999999999999E-2</c:v>
                </c:pt>
                <c:pt idx="310312">
                  <c:v>4.1128999999999999E-2</c:v>
                </c:pt>
                <c:pt idx="310313">
                  <c:v>4.113E-2</c:v>
                </c:pt>
                <c:pt idx="310314">
                  <c:v>4.113E-2</c:v>
                </c:pt>
                <c:pt idx="310315">
                  <c:v>4.113E-2</c:v>
                </c:pt>
                <c:pt idx="310316">
                  <c:v>4.113E-2</c:v>
                </c:pt>
                <c:pt idx="310317">
                  <c:v>4.1131000000000001E-2</c:v>
                </c:pt>
                <c:pt idx="310318">
                  <c:v>4.1131000000000001E-2</c:v>
                </c:pt>
                <c:pt idx="310319">
                  <c:v>4.1131000000000001E-2</c:v>
                </c:pt>
                <c:pt idx="310320">
                  <c:v>4.1132000000000002E-2</c:v>
                </c:pt>
                <c:pt idx="310321">
                  <c:v>4.1132000000000002E-2</c:v>
                </c:pt>
                <c:pt idx="310322">
                  <c:v>4.1133000000000003E-2</c:v>
                </c:pt>
                <c:pt idx="310323">
                  <c:v>4.1133000000000003E-2</c:v>
                </c:pt>
                <c:pt idx="310324">
                  <c:v>4.1133999999999997E-2</c:v>
                </c:pt>
                <c:pt idx="310325">
                  <c:v>4.1133999999999997E-2</c:v>
                </c:pt>
                <c:pt idx="310326">
                  <c:v>4.1134999999999998E-2</c:v>
                </c:pt>
                <c:pt idx="310327">
                  <c:v>4.1135999999999999E-2</c:v>
                </c:pt>
                <c:pt idx="310328">
                  <c:v>4.1137E-2</c:v>
                </c:pt>
                <c:pt idx="310329">
                  <c:v>4.1137E-2</c:v>
                </c:pt>
                <c:pt idx="310330">
                  <c:v>4.1138000000000001E-2</c:v>
                </c:pt>
                <c:pt idx="310331">
                  <c:v>4.1139000000000002E-2</c:v>
                </c:pt>
                <c:pt idx="310332">
                  <c:v>4.1139000000000002E-2</c:v>
                </c:pt>
                <c:pt idx="310333">
                  <c:v>4.1140000000000003E-2</c:v>
                </c:pt>
                <c:pt idx="310334">
                  <c:v>4.1140999999999997E-2</c:v>
                </c:pt>
                <c:pt idx="310335">
                  <c:v>4.1140999999999997E-2</c:v>
                </c:pt>
                <c:pt idx="310336">
                  <c:v>4.1141999999999998E-2</c:v>
                </c:pt>
                <c:pt idx="310337">
                  <c:v>4.1142999999999999E-2</c:v>
                </c:pt>
                <c:pt idx="310338">
                  <c:v>4.1142999999999999E-2</c:v>
                </c:pt>
                <c:pt idx="310339">
                  <c:v>4.1144E-2</c:v>
                </c:pt>
                <c:pt idx="310340">
                  <c:v>4.1145000000000001E-2</c:v>
                </c:pt>
                <c:pt idx="310341">
                  <c:v>4.1145000000000001E-2</c:v>
                </c:pt>
                <c:pt idx="310342">
                  <c:v>4.1146000000000002E-2</c:v>
                </c:pt>
                <c:pt idx="310343">
                  <c:v>4.1146000000000002E-2</c:v>
                </c:pt>
                <c:pt idx="310344">
                  <c:v>4.1147000000000003E-2</c:v>
                </c:pt>
                <c:pt idx="310345">
                  <c:v>4.1147000000000003E-2</c:v>
                </c:pt>
                <c:pt idx="310346">
                  <c:v>4.1147999999999997E-2</c:v>
                </c:pt>
                <c:pt idx="310347">
                  <c:v>4.1147999999999997E-2</c:v>
                </c:pt>
                <c:pt idx="310348">
                  <c:v>4.1147999999999997E-2</c:v>
                </c:pt>
                <c:pt idx="310349">
                  <c:v>4.1148999999999998E-2</c:v>
                </c:pt>
                <c:pt idx="310350">
                  <c:v>4.1148999999999998E-2</c:v>
                </c:pt>
                <c:pt idx="310351">
                  <c:v>4.1148999999999998E-2</c:v>
                </c:pt>
                <c:pt idx="310352">
                  <c:v>4.1148999999999998E-2</c:v>
                </c:pt>
                <c:pt idx="310353">
                  <c:v>4.1148999999999998E-2</c:v>
                </c:pt>
                <c:pt idx="310354">
                  <c:v>4.1148999999999998E-2</c:v>
                </c:pt>
                <c:pt idx="310355">
                  <c:v>4.1148999999999998E-2</c:v>
                </c:pt>
                <c:pt idx="310356">
                  <c:v>4.1148999999999998E-2</c:v>
                </c:pt>
                <c:pt idx="310357">
                  <c:v>4.1148999999999998E-2</c:v>
                </c:pt>
                <c:pt idx="310358">
                  <c:v>4.1148999999999998E-2</c:v>
                </c:pt>
                <c:pt idx="310359">
                  <c:v>4.1148999999999998E-2</c:v>
                </c:pt>
                <c:pt idx="310360">
                  <c:v>4.1147999999999997E-2</c:v>
                </c:pt>
                <c:pt idx="310361">
                  <c:v>4.1147999999999997E-2</c:v>
                </c:pt>
                <c:pt idx="310362">
                  <c:v>4.1147999999999997E-2</c:v>
                </c:pt>
                <c:pt idx="310363">
                  <c:v>4.1147999999999997E-2</c:v>
                </c:pt>
                <c:pt idx="310364">
                  <c:v>4.1147000000000003E-2</c:v>
                </c:pt>
                <c:pt idx="310365">
                  <c:v>4.1147000000000003E-2</c:v>
                </c:pt>
                <c:pt idx="310366">
                  <c:v>4.1146000000000002E-2</c:v>
                </c:pt>
                <c:pt idx="310367">
                  <c:v>4.1146000000000002E-2</c:v>
                </c:pt>
                <c:pt idx="310368">
                  <c:v>4.1145000000000001E-2</c:v>
                </c:pt>
                <c:pt idx="310369">
                  <c:v>4.1145000000000001E-2</c:v>
                </c:pt>
                <c:pt idx="310370">
                  <c:v>4.1144E-2</c:v>
                </c:pt>
                <c:pt idx="310371">
                  <c:v>4.1144E-2</c:v>
                </c:pt>
                <c:pt idx="310372">
                  <c:v>4.1142999999999999E-2</c:v>
                </c:pt>
                <c:pt idx="310373">
                  <c:v>4.1142999999999999E-2</c:v>
                </c:pt>
                <c:pt idx="310374">
                  <c:v>4.1141999999999998E-2</c:v>
                </c:pt>
                <c:pt idx="310375">
                  <c:v>4.1141999999999998E-2</c:v>
                </c:pt>
                <c:pt idx="310376">
                  <c:v>4.1140999999999997E-2</c:v>
                </c:pt>
                <c:pt idx="310377">
                  <c:v>4.1140999999999997E-2</c:v>
                </c:pt>
                <c:pt idx="310378">
                  <c:v>4.1140000000000003E-2</c:v>
                </c:pt>
                <c:pt idx="310379">
                  <c:v>4.1140000000000003E-2</c:v>
                </c:pt>
                <c:pt idx="310380">
                  <c:v>4.1139000000000002E-2</c:v>
                </c:pt>
                <c:pt idx="310381">
                  <c:v>4.1139000000000002E-2</c:v>
                </c:pt>
                <c:pt idx="310382">
                  <c:v>4.1139000000000002E-2</c:v>
                </c:pt>
                <c:pt idx="310383">
                  <c:v>4.1138000000000001E-2</c:v>
                </c:pt>
                <c:pt idx="310384">
                  <c:v>4.1138000000000001E-2</c:v>
                </c:pt>
                <c:pt idx="310385">
                  <c:v>4.1138000000000001E-2</c:v>
                </c:pt>
                <c:pt idx="310386">
                  <c:v>4.1138000000000001E-2</c:v>
                </c:pt>
                <c:pt idx="310387">
                  <c:v>4.1138000000000001E-2</c:v>
                </c:pt>
                <c:pt idx="310388">
                  <c:v>4.1139000000000002E-2</c:v>
                </c:pt>
                <c:pt idx="310389">
                  <c:v>4.1139000000000002E-2</c:v>
                </c:pt>
                <c:pt idx="310390">
                  <c:v>4.1139000000000002E-2</c:v>
                </c:pt>
                <c:pt idx="310391">
                  <c:v>4.1139000000000002E-2</c:v>
                </c:pt>
                <c:pt idx="310392">
                  <c:v>4.1140000000000003E-2</c:v>
                </c:pt>
                <c:pt idx="310393">
                  <c:v>4.1140000000000003E-2</c:v>
                </c:pt>
                <c:pt idx="310394">
                  <c:v>4.1140999999999997E-2</c:v>
                </c:pt>
                <c:pt idx="310395">
                  <c:v>4.1140999999999997E-2</c:v>
                </c:pt>
                <c:pt idx="310396">
                  <c:v>4.1141999999999998E-2</c:v>
                </c:pt>
                <c:pt idx="310397">
                  <c:v>4.1142999999999999E-2</c:v>
                </c:pt>
                <c:pt idx="310398">
                  <c:v>4.1144E-2</c:v>
                </c:pt>
                <c:pt idx="310399">
                  <c:v>4.1145000000000001E-2</c:v>
                </c:pt>
                <c:pt idx="310400">
                  <c:v>4.1146000000000002E-2</c:v>
                </c:pt>
                <c:pt idx="310401">
                  <c:v>4.1147000000000003E-2</c:v>
                </c:pt>
                <c:pt idx="310402">
                  <c:v>4.1148999999999998E-2</c:v>
                </c:pt>
                <c:pt idx="310403">
                  <c:v>4.1149999999999999E-2</c:v>
                </c:pt>
                <c:pt idx="310404">
                  <c:v>4.1151E-2</c:v>
                </c:pt>
                <c:pt idx="310405">
                  <c:v>4.1153000000000002E-2</c:v>
                </c:pt>
                <c:pt idx="310406">
                  <c:v>4.1154000000000003E-2</c:v>
                </c:pt>
                <c:pt idx="310407">
                  <c:v>4.1155999999999998E-2</c:v>
                </c:pt>
                <c:pt idx="310408">
                  <c:v>4.1156999999999999E-2</c:v>
                </c:pt>
                <c:pt idx="310409">
                  <c:v>4.1159000000000001E-2</c:v>
                </c:pt>
                <c:pt idx="310410">
                  <c:v>4.1161000000000003E-2</c:v>
                </c:pt>
                <c:pt idx="310411">
                  <c:v>4.1162999999999998E-2</c:v>
                </c:pt>
                <c:pt idx="310412">
                  <c:v>4.1163999999999999E-2</c:v>
                </c:pt>
                <c:pt idx="310413">
                  <c:v>4.1166000000000001E-2</c:v>
                </c:pt>
                <c:pt idx="310414">
                  <c:v>4.1168000000000003E-2</c:v>
                </c:pt>
                <c:pt idx="310415">
                  <c:v>4.1168999999999997E-2</c:v>
                </c:pt>
                <c:pt idx="310416">
                  <c:v>4.1170999999999999E-2</c:v>
                </c:pt>
                <c:pt idx="310417">
                  <c:v>4.1173000000000001E-2</c:v>
                </c:pt>
                <c:pt idx="310418">
                  <c:v>4.1174000000000002E-2</c:v>
                </c:pt>
                <c:pt idx="310419">
                  <c:v>4.1175999999999997E-2</c:v>
                </c:pt>
                <c:pt idx="310420">
                  <c:v>4.1177999999999999E-2</c:v>
                </c:pt>
                <c:pt idx="310421">
                  <c:v>4.1180000000000001E-2</c:v>
                </c:pt>
                <c:pt idx="310422">
                  <c:v>4.1181000000000002E-2</c:v>
                </c:pt>
                <c:pt idx="310423">
                  <c:v>4.1182999999999997E-2</c:v>
                </c:pt>
                <c:pt idx="310424">
                  <c:v>4.1183999999999998E-2</c:v>
                </c:pt>
                <c:pt idx="310425">
                  <c:v>4.1186E-2</c:v>
                </c:pt>
                <c:pt idx="310426">
                  <c:v>4.1187000000000001E-2</c:v>
                </c:pt>
                <c:pt idx="310427">
                  <c:v>4.1189000000000003E-2</c:v>
                </c:pt>
                <c:pt idx="310428">
                  <c:v>4.1189999999999997E-2</c:v>
                </c:pt>
                <c:pt idx="310429">
                  <c:v>4.1190999999999998E-2</c:v>
                </c:pt>
                <c:pt idx="310430">
                  <c:v>4.1191999999999999E-2</c:v>
                </c:pt>
                <c:pt idx="310431">
                  <c:v>4.1193E-2</c:v>
                </c:pt>
                <c:pt idx="310432">
                  <c:v>4.1195000000000002E-2</c:v>
                </c:pt>
                <c:pt idx="310433">
                  <c:v>4.1196000000000003E-2</c:v>
                </c:pt>
                <c:pt idx="310434">
                  <c:v>4.1196999999999998E-2</c:v>
                </c:pt>
                <c:pt idx="310435">
                  <c:v>4.1196999999999998E-2</c:v>
                </c:pt>
                <c:pt idx="310436">
                  <c:v>4.1197999999999999E-2</c:v>
                </c:pt>
                <c:pt idx="310437">
                  <c:v>4.1199E-2</c:v>
                </c:pt>
                <c:pt idx="310438">
                  <c:v>4.1199E-2</c:v>
                </c:pt>
                <c:pt idx="310439">
                  <c:v>4.1200000000000001E-2</c:v>
                </c:pt>
                <c:pt idx="310440">
                  <c:v>4.1200000000000001E-2</c:v>
                </c:pt>
                <c:pt idx="310441">
                  <c:v>4.1201000000000002E-2</c:v>
                </c:pt>
                <c:pt idx="310442">
                  <c:v>4.1201000000000002E-2</c:v>
                </c:pt>
                <c:pt idx="310443">
                  <c:v>4.1201000000000002E-2</c:v>
                </c:pt>
                <c:pt idx="310444">
                  <c:v>4.1201000000000002E-2</c:v>
                </c:pt>
                <c:pt idx="310445">
                  <c:v>4.1201000000000002E-2</c:v>
                </c:pt>
                <c:pt idx="310446">
                  <c:v>4.1202000000000003E-2</c:v>
                </c:pt>
                <c:pt idx="310447">
                  <c:v>4.1201000000000002E-2</c:v>
                </c:pt>
                <c:pt idx="310448">
                  <c:v>4.1201000000000002E-2</c:v>
                </c:pt>
                <c:pt idx="310449">
                  <c:v>4.1201000000000002E-2</c:v>
                </c:pt>
                <c:pt idx="310450">
                  <c:v>4.1201000000000002E-2</c:v>
                </c:pt>
                <c:pt idx="310451">
                  <c:v>4.1200000000000001E-2</c:v>
                </c:pt>
                <c:pt idx="310452">
                  <c:v>4.1200000000000001E-2</c:v>
                </c:pt>
                <c:pt idx="310453">
                  <c:v>4.1200000000000001E-2</c:v>
                </c:pt>
                <c:pt idx="310454">
                  <c:v>4.1199E-2</c:v>
                </c:pt>
                <c:pt idx="310455">
                  <c:v>4.1199E-2</c:v>
                </c:pt>
                <c:pt idx="310456">
                  <c:v>4.1197999999999999E-2</c:v>
                </c:pt>
                <c:pt idx="310457">
                  <c:v>4.1197999999999999E-2</c:v>
                </c:pt>
                <c:pt idx="310458">
                  <c:v>4.1196999999999998E-2</c:v>
                </c:pt>
                <c:pt idx="310459">
                  <c:v>4.1196999999999998E-2</c:v>
                </c:pt>
                <c:pt idx="310460">
                  <c:v>4.1196000000000003E-2</c:v>
                </c:pt>
                <c:pt idx="310461">
                  <c:v>4.1195000000000002E-2</c:v>
                </c:pt>
                <c:pt idx="310462">
                  <c:v>4.1195000000000002E-2</c:v>
                </c:pt>
                <c:pt idx="310463">
                  <c:v>4.1194000000000001E-2</c:v>
                </c:pt>
                <c:pt idx="310464">
                  <c:v>4.1193E-2</c:v>
                </c:pt>
                <c:pt idx="310465">
                  <c:v>4.1191999999999999E-2</c:v>
                </c:pt>
                <c:pt idx="310466">
                  <c:v>4.1191999999999999E-2</c:v>
                </c:pt>
                <c:pt idx="310467">
                  <c:v>4.1190999999999998E-2</c:v>
                </c:pt>
                <c:pt idx="310468">
                  <c:v>4.1189999999999997E-2</c:v>
                </c:pt>
                <c:pt idx="310469">
                  <c:v>4.1189000000000003E-2</c:v>
                </c:pt>
                <c:pt idx="310470">
                  <c:v>4.1189000000000003E-2</c:v>
                </c:pt>
                <c:pt idx="310471">
                  <c:v>4.1188000000000002E-2</c:v>
                </c:pt>
                <c:pt idx="310472">
                  <c:v>4.1187000000000001E-2</c:v>
                </c:pt>
                <c:pt idx="310473">
                  <c:v>4.1186E-2</c:v>
                </c:pt>
                <c:pt idx="310474">
                  <c:v>4.1186E-2</c:v>
                </c:pt>
                <c:pt idx="310475">
                  <c:v>4.1184999999999999E-2</c:v>
                </c:pt>
                <c:pt idx="310476">
                  <c:v>4.1183999999999998E-2</c:v>
                </c:pt>
                <c:pt idx="310477">
                  <c:v>4.1182999999999997E-2</c:v>
                </c:pt>
                <c:pt idx="310478">
                  <c:v>4.1182999999999997E-2</c:v>
                </c:pt>
                <c:pt idx="310479">
                  <c:v>4.1182000000000003E-2</c:v>
                </c:pt>
                <c:pt idx="310480">
                  <c:v>4.1182000000000003E-2</c:v>
                </c:pt>
                <c:pt idx="310481">
                  <c:v>4.1181000000000002E-2</c:v>
                </c:pt>
                <c:pt idx="310482">
                  <c:v>4.1181000000000002E-2</c:v>
                </c:pt>
                <c:pt idx="310483">
                  <c:v>4.1180000000000001E-2</c:v>
                </c:pt>
                <c:pt idx="310484">
                  <c:v>4.1180000000000001E-2</c:v>
                </c:pt>
                <c:pt idx="310485">
                  <c:v>4.1179E-2</c:v>
                </c:pt>
                <c:pt idx="310486">
                  <c:v>4.1179E-2</c:v>
                </c:pt>
                <c:pt idx="310487">
                  <c:v>4.1177999999999999E-2</c:v>
                </c:pt>
                <c:pt idx="310488">
                  <c:v>4.1177999999999999E-2</c:v>
                </c:pt>
                <c:pt idx="310489">
                  <c:v>4.1176999999999998E-2</c:v>
                </c:pt>
                <c:pt idx="310490">
                  <c:v>4.1176999999999998E-2</c:v>
                </c:pt>
                <c:pt idx="310491">
                  <c:v>4.1176999999999998E-2</c:v>
                </c:pt>
                <c:pt idx="310492">
                  <c:v>4.1176999999999998E-2</c:v>
                </c:pt>
                <c:pt idx="310493">
                  <c:v>4.1175999999999997E-2</c:v>
                </c:pt>
                <c:pt idx="310494">
                  <c:v>4.1175999999999997E-2</c:v>
                </c:pt>
                <c:pt idx="310495">
                  <c:v>4.1175999999999997E-2</c:v>
                </c:pt>
                <c:pt idx="310496">
                  <c:v>4.1175999999999997E-2</c:v>
                </c:pt>
                <c:pt idx="310497">
                  <c:v>4.1175000000000003E-2</c:v>
                </c:pt>
                <c:pt idx="310498">
                  <c:v>4.1175000000000003E-2</c:v>
                </c:pt>
                <c:pt idx="310499">
                  <c:v>4.1175000000000003E-2</c:v>
                </c:pt>
                <c:pt idx="310500">
                  <c:v>4.1175000000000003E-2</c:v>
                </c:pt>
                <c:pt idx="310501">
                  <c:v>4.1175000000000003E-2</c:v>
                </c:pt>
                <c:pt idx="310502">
                  <c:v>4.1175000000000003E-2</c:v>
                </c:pt>
                <c:pt idx="310503">
                  <c:v>4.1175000000000003E-2</c:v>
                </c:pt>
                <c:pt idx="310504">
                  <c:v>4.1175000000000003E-2</c:v>
                </c:pt>
                <c:pt idx="310505">
                  <c:v>4.1175000000000003E-2</c:v>
                </c:pt>
                <c:pt idx="310506">
                  <c:v>4.1175999999999997E-2</c:v>
                </c:pt>
                <c:pt idx="310507">
                  <c:v>4.1175999999999997E-2</c:v>
                </c:pt>
                <c:pt idx="310508">
                  <c:v>4.1175999999999997E-2</c:v>
                </c:pt>
                <c:pt idx="310509">
                  <c:v>4.1175999999999997E-2</c:v>
                </c:pt>
                <c:pt idx="310510">
                  <c:v>4.1175999999999997E-2</c:v>
                </c:pt>
                <c:pt idx="310511">
                  <c:v>4.1175999999999997E-2</c:v>
                </c:pt>
                <c:pt idx="310512">
                  <c:v>4.1175999999999997E-2</c:v>
                </c:pt>
                <c:pt idx="310513">
                  <c:v>4.1176999999999998E-2</c:v>
                </c:pt>
                <c:pt idx="310514">
                  <c:v>4.1176999999999998E-2</c:v>
                </c:pt>
                <c:pt idx="310515">
                  <c:v>4.1176999999999998E-2</c:v>
                </c:pt>
                <c:pt idx="310516">
                  <c:v>4.1177999999999999E-2</c:v>
                </c:pt>
                <c:pt idx="310517">
                  <c:v>4.1177999999999999E-2</c:v>
                </c:pt>
                <c:pt idx="310518">
                  <c:v>4.1177999999999999E-2</c:v>
                </c:pt>
                <c:pt idx="310519">
                  <c:v>4.1179E-2</c:v>
                </c:pt>
                <c:pt idx="310520">
                  <c:v>4.1179E-2</c:v>
                </c:pt>
                <c:pt idx="310521">
                  <c:v>4.1179E-2</c:v>
                </c:pt>
                <c:pt idx="310522">
                  <c:v>4.1180000000000001E-2</c:v>
                </c:pt>
                <c:pt idx="310523">
                  <c:v>4.1180000000000001E-2</c:v>
                </c:pt>
                <c:pt idx="310524">
                  <c:v>4.1181000000000002E-2</c:v>
                </c:pt>
                <c:pt idx="310525">
                  <c:v>4.1181000000000002E-2</c:v>
                </c:pt>
                <c:pt idx="310526">
                  <c:v>4.1182000000000003E-2</c:v>
                </c:pt>
                <c:pt idx="310527">
                  <c:v>4.1182999999999997E-2</c:v>
                </c:pt>
                <c:pt idx="310528">
                  <c:v>4.1182999999999997E-2</c:v>
                </c:pt>
                <c:pt idx="310529">
                  <c:v>4.1183999999999998E-2</c:v>
                </c:pt>
                <c:pt idx="310530">
                  <c:v>4.1184999999999999E-2</c:v>
                </c:pt>
                <c:pt idx="310531">
                  <c:v>4.1184999999999999E-2</c:v>
                </c:pt>
                <c:pt idx="310532">
                  <c:v>4.1186E-2</c:v>
                </c:pt>
                <c:pt idx="310533">
                  <c:v>4.1186E-2</c:v>
                </c:pt>
                <c:pt idx="310534">
                  <c:v>4.1187000000000001E-2</c:v>
                </c:pt>
                <c:pt idx="310535">
                  <c:v>4.1188000000000002E-2</c:v>
                </c:pt>
                <c:pt idx="310536">
                  <c:v>4.1189000000000003E-2</c:v>
                </c:pt>
                <c:pt idx="310537">
                  <c:v>4.1189000000000003E-2</c:v>
                </c:pt>
                <c:pt idx="310538">
                  <c:v>4.1189999999999997E-2</c:v>
                </c:pt>
                <c:pt idx="310539">
                  <c:v>4.1190999999999998E-2</c:v>
                </c:pt>
                <c:pt idx="310540">
                  <c:v>4.1191999999999999E-2</c:v>
                </c:pt>
                <c:pt idx="310541">
                  <c:v>4.1193E-2</c:v>
                </c:pt>
                <c:pt idx="310542">
                  <c:v>4.1193E-2</c:v>
                </c:pt>
                <c:pt idx="310543">
                  <c:v>4.1194000000000001E-2</c:v>
                </c:pt>
                <c:pt idx="310544">
                  <c:v>4.1195000000000002E-2</c:v>
                </c:pt>
                <c:pt idx="310545">
                  <c:v>4.1196000000000003E-2</c:v>
                </c:pt>
                <c:pt idx="310546">
                  <c:v>4.1196000000000003E-2</c:v>
                </c:pt>
                <c:pt idx="310547">
                  <c:v>4.1196999999999998E-2</c:v>
                </c:pt>
                <c:pt idx="310548">
                  <c:v>4.1197999999999999E-2</c:v>
                </c:pt>
                <c:pt idx="310549">
                  <c:v>4.1197999999999999E-2</c:v>
                </c:pt>
                <c:pt idx="310550">
                  <c:v>4.1199E-2</c:v>
                </c:pt>
                <c:pt idx="310551">
                  <c:v>4.1200000000000001E-2</c:v>
                </c:pt>
                <c:pt idx="310552">
                  <c:v>4.1201000000000002E-2</c:v>
                </c:pt>
                <c:pt idx="310553">
                  <c:v>4.1201000000000002E-2</c:v>
                </c:pt>
                <c:pt idx="310554">
                  <c:v>4.1202000000000003E-2</c:v>
                </c:pt>
                <c:pt idx="310555">
                  <c:v>4.1202000000000003E-2</c:v>
                </c:pt>
                <c:pt idx="310556">
                  <c:v>4.1202000000000003E-2</c:v>
                </c:pt>
                <c:pt idx="310557">
                  <c:v>4.1202999999999997E-2</c:v>
                </c:pt>
                <c:pt idx="310558">
                  <c:v>4.1202999999999997E-2</c:v>
                </c:pt>
                <c:pt idx="310559">
                  <c:v>4.1202999999999997E-2</c:v>
                </c:pt>
                <c:pt idx="310560">
                  <c:v>4.1202999999999997E-2</c:v>
                </c:pt>
                <c:pt idx="310561">
                  <c:v>4.1202999999999997E-2</c:v>
                </c:pt>
                <c:pt idx="310562">
                  <c:v>4.1202999999999997E-2</c:v>
                </c:pt>
                <c:pt idx="310563">
                  <c:v>4.1202999999999997E-2</c:v>
                </c:pt>
                <c:pt idx="310564">
                  <c:v>4.1202999999999997E-2</c:v>
                </c:pt>
                <c:pt idx="310565">
                  <c:v>4.1202999999999997E-2</c:v>
                </c:pt>
                <c:pt idx="310566">
                  <c:v>4.1202999999999997E-2</c:v>
                </c:pt>
                <c:pt idx="310567">
                  <c:v>4.1202000000000003E-2</c:v>
                </c:pt>
                <c:pt idx="310568">
                  <c:v>4.1202000000000003E-2</c:v>
                </c:pt>
                <c:pt idx="310569">
                  <c:v>4.1201000000000002E-2</c:v>
                </c:pt>
                <c:pt idx="310570">
                  <c:v>4.1200000000000001E-2</c:v>
                </c:pt>
                <c:pt idx="310571">
                  <c:v>4.1200000000000001E-2</c:v>
                </c:pt>
                <c:pt idx="310572">
                  <c:v>4.1199E-2</c:v>
                </c:pt>
                <c:pt idx="310573">
                  <c:v>4.1197999999999999E-2</c:v>
                </c:pt>
                <c:pt idx="310574">
                  <c:v>4.1196999999999998E-2</c:v>
                </c:pt>
                <c:pt idx="310575">
                  <c:v>4.1196000000000003E-2</c:v>
                </c:pt>
                <c:pt idx="310576">
                  <c:v>4.1195000000000002E-2</c:v>
                </c:pt>
                <c:pt idx="310577">
                  <c:v>4.1193E-2</c:v>
                </c:pt>
                <c:pt idx="310578">
                  <c:v>4.1191999999999999E-2</c:v>
                </c:pt>
                <c:pt idx="310579">
                  <c:v>4.1189999999999997E-2</c:v>
                </c:pt>
                <c:pt idx="310580">
                  <c:v>4.1189000000000003E-2</c:v>
                </c:pt>
                <c:pt idx="310581">
                  <c:v>4.1187000000000001E-2</c:v>
                </c:pt>
                <c:pt idx="310582">
                  <c:v>4.1184999999999999E-2</c:v>
                </c:pt>
                <c:pt idx="310583">
                  <c:v>4.1182999999999997E-2</c:v>
                </c:pt>
                <c:pt idx="310584">
                  <c:v>4.1181000000000002E-2</c:v>
                </c:pt>
                <c:pt idx="310585">
                  <c:v>4.1179E-2</c:v>
                </c:pt>
                <c:pt idx="310586">
                  <c:v>4.1177999999999999E-2</c:v>
                </c:pt>
                <c:pt idx="310587">
                  <c:v>4.1175999999999997E-2</c:v>
                </c:pt>
                <c:pt idx="310588">
                  <c:v>4.1173000000000001E-2</c:v>
                </c:pt>
                <c:pt idx="310589">
                  <c:v>4.1170999999999999E-2</c:v>
                </c:pt>
                <c:pt idx="310590">
                  <c:v>4.1168999999999997E-2</c:v>
                </c:pt>
                <c:pt idx="310591">
                  <c:v>4.1167000000000002E-2</c:v>
                </c:pt>
                <c:pt idx="310592">
                  <c:v>4.1165E-2</c:v>
                </c:pt>
                <c:pt idx="310593">
                  <c:v>4.1161999999999997E-2</c:v>
                </c:pt>
                <c:pt idx="310594">
                  <c:v>4.1160000000000002E-2</c:v>
                </c:pt>
                <c:pt idx="310595">
                  <c:v>4.1158E-2</c:v>
                </c:pt>
                <c:pt idx="310596">
                  <c:v>4.1155999999999998E-2</c:v>
                </c:pt>
                <c:pt idx="310597">
                  <c:v>4.1154000000000003E-2</c:v>
                </c:pt>
                <c:pt idx="310598">
                  <c:v>4.1151E-2</c:v>
                </c:pt>
                <c:pt idx="310599">
                  <c:v>4.1148999999999998E-2</c:v>
                </c:pt>
                <c:pt idx="310600">
                  <c:v>4.1147000000000003E-2</c:v>
                </c:pt>
                <c:pt idx="310601">
                  <c:v>4.1145000000000001E-2</c:v>
                </c:pt>
                <c:pt idx="310602">
                  <c:v>4.1142999999999999E-2</c:v>
                </c:pt>
                <c:pt idx="310603">
                  <c:v>4.1140999999999997E-2</c:v>
                </c:pt>
                <c:pt idx="310604">
                  <c:v>4.1139000000000002E-2</c:v>
                </c:pt>
                <c:pt idx="310605">
                  <c:v>4.1138000000000001E-2</c:v>
                </c:pt>
                <c:pt idx="310606">
                  <c:v>4.1135999999999999E-2</c:v>
                </c:pt>
                <c:pt idx="310607">
                  <c:v>4.1133999999999997E-2</c:v>
                </c:pt>
                <c:pt idx="310608">
                  <c:v>4.1133000000000003E-2</c:v>
                </c:pt>
                <c:pt idx="310609">
                  <c:v>4.1132000000000002E-2</c:v>
                </c:pt>
                <c:pt idx="310610">
                  <c:v>4.113E-2</c:v>
                </c:pt>
                <c:pt idx="310611">
                  <c:v>4.1128999999999999E-2</c:v>
                </c:pt>
                <c:pt idx="310612">
                  <c:v>4.1127999999999998E-2</c:v>
                </c:pt>
                <c:pt idx="310613">
                  <c:v>4.1126999999999997E-2</c:v>
                </c:pt>
                <c:pt idx="310614">
                  <c:v>4.1126000000000003E-2</c:v>
                </c:pt>
                <c:pt idx="310615">
                  <c:v>4.1126000000000003E-2</c:v>
                </c:pt>
                <c:pt idx="310616">
                  <c:v>4.1125000000000002E-2</c:v>
                </c:pt>
                <c:pt idx="310617">
                  <c:v>4.1125000000000002E-2</c:v>
                </c:pt>
                <c:pt idx="310618">
                  <c:v>4.1124000000000001E-2</c:v>
                </c:pt>
                <c:pt idx="310619">
                  <c:v>4.1124000000000001E-2</c:v>
                </c:pt>
                <c:pt idx="310620">
                  <c:v>4.1124000000000001E-2</c:v>
                </c:pt>
                <c:pt idx="310621">
                  <c:v>4.1124000000000001E-2</c:v>
                </c:pt>
                <c:pt idx="310622">
                  <c:v>4.1125000000000002E-2</c:v>
                </c:pt>
                <c:pt idx="310623">
                  <c:v>4.1125000000000002E-2</c:v>
                </c:pt>
                <c:pt idx="310624">
                  <c:v>4.1125000000000002E-2</c:v>
                </c:pt>
                <c:pt idx="310625">
                  <c:v>4.1126000000000003E-2</c:v>
                </c:pt>
                <c:pt idx="310626">
                  <c:v>4.1126000000000003E-2</c:v>
                </c:pt>
                <c:pt idx="310627">
                  <c:v>4.1126999999999997E-2</c:v>
                </c:pt>
                <c:pt idx="310628">
                  <c:v>4.1127999999999998E-2</c:v>
                </c:pt>
                <c:pt idx="310629">
                  <c:v>4.1128999999999999E-2</c:v>
                </c:pt>
                <c:pt idx="310630">
                  <c:v>4.113E-2</c:v>
                </c:pt>
                <c:pt idx="310631">
                  <c:v>4.1131000000000001E-2</c:v>
                </c:pt>
                <c:pt idx="310632">
                  <c:v>4.1132000000000002E-2</c:v>
                </c:pt>
                <c:pt idx="310633">
                  <c:v>4.1133999999999997E-2</c:v>
                </c:pt>
                <c:pt idx="310634">
                  <c:v>4.1134999999999998E-2</c:v>
                </c:pt>
                <c:pt idx="310635">
                  <c:v>4.1135999999999999E-2</c:v>
                </c:pt>
                <c:pt idx="310636">
                  <c:v>4.1138000000000001E-2</c:v>
                </c:pt>
                <c:pt idx="310637">
                  <c:v>4.1139000000000002E-2</c:v>
                </c:pt>
                <c:pt idx="310638">
                  <c:v>4.1140999999999997E-2</c:v>
                </c:pt>
                <c:pt idx="310639">
                  <c:v>4.1141999999999998E-2</c:v>
                </c:pt>
                <c:pt idx="310640">
                  <c:v>4.1144E-2</c:v>
                </c:pt>
                <c:pt idx="310641">
                  <c:v>4.1146000000000002E-2</c:v>
                </c:pt>
                <c:pt idx="310642">
                  <c:v>4.1147999999999997E-2</c:v>
                </c:pt>
                <c:pt idx="310643">
                  <c:v>4.1149999999999999E-2</c:v>
                </c:pt>
                <c:pt idx="310644">
                  <c:v>4.1151E-2</c:v>
                </c:pt>
                <c:pt idx="310645">
                  <c:v>4.1153000000000002E-2</c:v>
                </c:pt>
                <c:pt idx="310646">
                  <c:v>4.1154999999999997E-2</c:v>
                </c:pt>
                <c:pt idx="310647">
                  <c:v>4.1156999999999999E-2</c:v>
                </c:pt>
                <c:pt idx="310648">
                  <c:v>4.1159000000000001E-2</c:v>
                </c:pt>
                <c:pt idx="310649">
                  <c:v>4.1161000000000003E-2</c:v>
                </c:pt>
                <c:pt idx="310650">
                  <c:v>4.1162999999999998E-2</c:v>
                </c:pt>
                <c:pt idx="310651">
                  <c:v>4.1165E-2</c:v>
                </c:pt>
                <c:pt idx="310652">
                  <c:v>4.1167000000000002E-2</c:v>
                </c:pt>
                <c:pt idx="310653">
                  <c:v>4.1168999999999997E-2</c:v>
                </c:pt>
                <c:pt idx="310654">
                  <c:v>4.1169999999999998E-2</c:v>
                </c:pt>
                <c:pt idx="310655">
                  <c:v>4.1172E-2</c:v>
                </c:pt>
                <c:pt idx="310656">
                  <c:v>4.1174000000000002E-2</c:v>
                </c:pt>
                <c:pt idx="310657">
                  <c:v>4.1175999999999997E-2</c:v>
                </c:pt>
                <c:pt idx="310658">
                  <c:v>4.1177999999999999E-2</c:v>
                </c:pt>
                <c:pt idx="310659">
                  <c:v>4.1180000000000001E-2</c:v>
                </c:pt>
                <c:pt idx="310660">
                  <c:v>4.1182000000000003E-2</c:v>
                </c:pt>
                <c:pt idx="310661">
                  <c:v>4.1182999999999997E-2</c:v>
                </c:pt>
                <c:pt idx="310662">
                  <c:v>4.1184999999999999E-2</c:v>
                </c:pt>
                <c:pt idx="310663">
                  <c:v>4.1187000000000001E-2</c:v>
                </c:pt>
                <c:pt idx="310664">
                  <c:v>4.1188000000000002E-2</c:v>
                </c:pt>
                <c:pt idx="310665">
                  <c:v>4.1189999999999997E-2</c:v>
                </c:pt>
                <c:pt idx="310666">
                  <c:v>4.1190999999999998E-2</c:v>
                </c:pt>
                <c:pt idx="310667">
                  <c:v>4.1193E-2</c:v>
                </c:pt>
                <c:pt idx="310668">
                  <c:v>4.1194000000000001E-2</c:v>
                </c:pt>
                <c:pt idx="310669">
                  <c:v>4.1196000000000003E-2</c:v>
                </c:pt>
                <c:pt idx="310670">
                  <c:v>4.1196999999999998E-2</c:v>
                </c:pt>
                <c:pt idx="310671">
                  <c:v>4.1197999999999999E-2</c:v>
                </c:pt>
                <c:pt idx="310672">
                  <c:v>4.1200000000000001E-2</c:v>
                </c:pt>
                <c:pt idx="310673">
                  <c:v>4.1201000000000002E-2</c:v>
                </c:pt>
                <c:pt idx="310674">
                  <c:v>4.1202000000000003E-2</c:v>
                </c:pt>
                <c:pt idx="310675">
                  <c:v>4.1202000000000003E-2</c:v>
                </c:pt>
                <c:pt idx="310676">
                  <c:v>4.1202999999999997E-2</c:v>
                </c:pt>
                <c:pt idx="310677">
                  <c:v>4.1203999999999998E-2</c:v>
                </c:pt>
                <c:pt idx="310678">
                  <c:v>4.1204999999999999E-2</c:v>
                </c:pt>
                <c:pt idx="310679">
                  <c:v>4.1206E-2</c:v>
                </c:pt>
                <c:pt idx="310680">
                  <c:v>4.1206E-2</c:v>
                </c:pt>
                <c:pt idx="310681">
                  <c:v>4.1207000000000001E-2</c:v>
                </c:pt>
                <c:pt idx="310682">
                  <c:v>4.1207000000000001E-2</c:v>
                </c:pt>
                <c:pt idx="310683">
                  <c:v>4.1207000000000001E-2</c:v>
                </c:pt>
                <c:pt idx="310684">
                  <c:v>4.1208000000000002E-2</c:v>
                </c:pt>
                <c:pt idx="310685">
                  <c:v>4.1208000000000002E-2</c:v>
                </c:pt>
                <c:pt idx="310686">
                  <c:v>4.1208000000000002E-2</c:v>
                </c:pt>
                <c:pt idx="310687">
                  <c:v>4.1208000000000002E-2</c:v>
                </c:pt>
                <c:pt idx="310688">
                  <c:v>4.1208000000000002E-2</c:v>
                </c:pt>
                <c:pt idx="310689">
                  <c:v>4.1208000000000002E-2</c:v>
                </c:pt>
                <c:pt idx="310690">
                  <c:v>4.1207000000000001E-2</c:v>
                </c:pt>
                <c:pt idx="310691">
                  <c:v>4.1207000000000001E-2</c:v>
                </c:pt>
                <c:pt idx="310692">
                  <c:v>4.1207000000000001E-2</c:v>
                </c:pt>
                <c:pt idx="310693">
                  <c:v>4.1206E-2</c:v>
                </c:pt>
                <c:pt idx="310694">
                  <c:v>4.1206E-2</c:v>
                </c:pt>
                <c:pt idx="310695">
                  <c:v>4.1204999999999999E-2</c:v>
                </c:pt>
                <c:pt idx="310696">
                  <c:v>4.1204999999999999E-2</c:v>
                </c:pt>
                <c:pt idx="310697">
                  <c:v>4.1203999999999998E-2</c:v>
                </c:pt>
                <c:pt idx="310698">
                  <c:v>4.1202999999999997E-2</c:v>
                </c:pt>
                <c:pt idx="310699">
                  <c:v>4.1202000000000003E-2</c:v>
                </c:pt>
                <c:pt idx="310700">
                  <c:v>4.1201000000000002E-2</c:v>
                </c:pt>
                <c:pt idx="310701">
                  <c:v>4.1200000000000001E-2</c:v>
                </c:pt>
                <c:pt idx="310702">
                  <c:v>4.1200000000000001E-2</c:v>
                </c:pt>
                <c:pt idx="310703">
                  <c:v>4.1199E-2</c:v>
                </c:pt>
                <c:pt idx="310704">
                  <c:v>4.1197999999999999E-2</c:v>
                </c:pt>
                <c:pt idx="310705">
                  <c:v>4.1196999999999998E-2</c:v>
                </c:pt>
                <c:pt idx="310706">
                  <c:v>4.1196000000000003E-2</c:v>
                </c:pt>
                <c:pt idx="310707">
                  <c:v>4.1195000000000002E-2</c:v>
                </c:pt>
                <c:pt idx="310708">
                  <c:v>4.1193E-2</c:v>
                </c:pt>
                <c:pt idx="310709">
                  <c:v>4.1191999999999999E-2</c:v>
                </c:pt>
                <c:pt idx="310710">
                  <c:v>4.1190999999999998E-2</c:v>
                </c:pt>
                <c:pt idx="310711">
                  <c:v>4.1189999999999997E-2</c:v>
                </c:pt>
                <c:pt idx="310712">
                  <c:v>4.1189000000000003E-2</c:v>
                </c:pt>
                <c:pt idx="310713">
                  <c:v>4.1188000000000002E-2</c:v>
                </c:pt>
                <c:pt idx="310714">
                  <c:v>4.1187000000000001E-2</c:v>
                </c:pt>
                <c:pt idx="310715">
                  <c:v>4.1186E-2</c:v>
                </c:pt>
                <c:pt idx="310716">
                  <c:v>4.1184999999999999E-2</c:v>
                </c:pt>
                <c:pt idx="310717">
                  <c:v>4.1183999999999998E-2</c:v>
                </c:pt>
                <c:pt idx="310718">
                  <c:v>4.1182999999999997E-2</c:v>
                </c:pt>
                <c:pt idx="310719">
                  <c:v>4.1182999999999997E-2</c:v>
                </c:pt>
                <c:pt idx="310720">
                  <c:v>4.1182000000000003E-2</c:v>
                </c:pt>
                <c:pt idx="310721">
                  <c:v>4.1181000000000002E-2</c:v>
                </c:pt>
                <c:pt idx="310722">
                  <c:v>4.1180000000000001E-2</c:v>
                </c:pt>
                <c:pt idx="310723">
                  <c:v>4.1180000000000001E-2</c:v>
                </c:pt>
                <c:pt idx="310724">
                  <c:v>4.1179E-2</c:v>
                </c:pt>
                <c:pt idx="310725">
                  <c:v>4.1179E-2</c:v>
                </c:pt>
                <c:pt idx="310726">
                  <c:v>4.1179E-2</c:v>
                </c:pt>
                <c:pt idx="310727">
                  <c:v>4.1177999999999999E-2</c:v>
                </c:pt>
                <c:pt idx="310728">
                  <c:v>4.1177999999999999E-2</c:v>
                </c:pt>
                <c:pt idx="310729">
                  <c:v>4.1177999999999999E-2</c:v>
                </c:pt>
                <c:pt idx="310730">
                  <c:v>4.1177999999999999E-2</c:v>
                </c:pt>
                <c:pt idx="310731">
                  <c:v>4.1177999999999999E-2</c:v>
                </c:pt>
                <c:pt idx="310732">
                  <c:v>4.1177999999999999E-2</c:v>
                </c:pt>
                <c:pt idx="310733">
                  <c:v>4.1179E-2</c:v>
                </c:pt>
                <c:pt idx="310734">
                  <c:v>4.1179E-2</c:v>
                </c:pt>
                <c:pt idx="310735">
                  <c:v>4.1180000000000001E-2</c:v>
                </c:pt>
                <c:pt idx="310736">
                  <c:v>4.1180000000000001E-2</c:v>
                </c:pt>
                <c:pt idx="310737">
                  <c:v>4.1181000000000002E-2</c:v>
                </c:pt>
                <c:pt idx="310738">
                  <c:v>4.1182000000000003E-2</c:v>
                </c:pt>
                <c:pt idx="310739">
                  <c:v>4.1182999999999997E-2</c:v>
                </c:pt>
                <c:pt idx="310740">
                  <c:v>4.1183999999999998E-2</c:v>
                </c:pt>
                <c:pt idx="310741">
                  <c:v>4.1184999999999999E-2</c:v>
                </c:pt>
                <c:pt idx="310742">
                  <c:v>4.1186E-2</c:v>
                </c:pt>
                <c:pt idx="310743">
                  <c:v>4.1187000000000001E-2</c:v>
                </c:pt>
                <c:pt idx="310744">
                  <c:v>4.1189000000000003E-2</c:v>
                </c:pt>
                <c:pt idx="310745">
                  <c:v>4.1189999999999997E-2</c:v>
                </c:pt>
                <c:pt idx="310746">
                  <c:v>4.1190999999999998E-2</c:v>
                </c:pt>
                <c:pt idx="310747">
                  <c:v>4.1193E-2</c:v>
                </c:pt>
                <c:pt idx="310748">
                  <c:v>4.1195000000000002E-2</c:v>
                </c:pt>
                <c:pt idx="310749">
                  <c:v>4.1196000000000003E-2</c:v>
                </c:pt>
                <c:pt idx="310750">
                  <c:v>4.1197999999999999E-2</c:v>
                </c:pt>
                <c:pt idx="310751">
                  <c:v>4.1200000000000001E-2</c:v>
                </c:pt>
                <c:pt idx="310752">
                  <c:v>4.1202000000000003E-2</c:v>
                </c:pt>
                <c:pt idx="310753">
                  <c:v>4.1202999999999997E-2</c:v>
                </c:pt>
                <c:pt idx="310754">
                  <c:v>4.1204999999999999E-2</c:v>
                </c:pt>
                <c:pt idx="310755">
                  <c:v>4.1207000000000001E-2</c:v>
                </c:pt>
                <c:pt idx="310756">
                  <c:v>4.1209000000000003E-2</c:v>
                </c:pt>
                <c:pt idx="310757">
                  <c:v>4.1210999999999998E-2</c:v>
                </c:pt>
                <c:pt idx="310758">
                  <c:v>4.1211999999999999E-2</c:v>
                </c:pt>
                <c:pt idx="310759">
                  <c:v>4.1214000000000001E-2</c:v>
                </c:pt>
                <c:pt idx="310760">
                  <c:v>4.1216000000000003E-2</c:v>
                </c:pt>
                <c:pt idx="310761">
                  <c:v>4.1217999999999998E-2</c:v>
                </c:pt>
                <c:pt idx="310762">
                  <c:v>4.122E-2</c:v>
                </c:pt>
                <c:pt idx="310763">
                  <c:v>4.1222000000000002E-2</c:v>
                </c:pt>
                <c:pt idx="310764">
                  <c:v>4.1223000000000003E-2</c:v>
                </c:pt>
                <c:pt idx="310765">
                  <c:v>4.1224999999999998E-2</c:v>
                </c:pt>
                <c:pt idx="310766">
                  <c:v>4.1227E-2</c:v>
                </c:pt>
                <c:pt idx="310767">
                  <c:v>4.1228000000000001E-2</c:v>
                </c:pt>
                <c:pt idx="310768">
                  <c:v>4.1229000000000002E-2</c:v>
                </c:pt>
                <c:pt idx="310769">
                  <c:v>4.1230999999999997E-2</c:v>
                </c:pt>
                <c:pt idx="310770">
                  <c:v>4.1231999999999998E-2</c:v>
                </c:pt>
                <c:pt idx="310771">
                  <c:v>4.1232999999999999E-2</c:v>
                </c:pt>
                <c:pt idx="310772">
                  <c:v>4.1234E-2</c:v>
                </c:pt>
                <c:pt idx="310773">
                  <c:v>4.1235000000000001E-2</c:v>
                </c:pt>
                <c:pt idx="310774">
                  <c:v>4.1236000000000002E-2</c:v>
                </c:pt>
                <c:pt idx="310775">
                  <c:v>4.1237000000000003E-2</c:v>
                </c:pt>
                <c:pt idx="310776">
                  <c:v>4.1237000000000003E-2</c:v>
                </c:pt>
                <c:pt idx="310777">
                  <c:v>4.1237999999999997E-2</c:v>
                </c:pt>
                <c:pt idx="310778">
                  <c:v>4.1237999999999997E-2</c:v>
                </c:pt>
                <c:pt idx="310779">
                  <c:v>4.1237999999999997E-2</c:v>
                </c:pt>
                <c:pt idx="310780">
                  <c:v>4.1237999999999997E-2</c:v>
                </c:pt>
                <c:pt idx="310781">
                  <c:v>4.1237999999999997E-2</c:v>
                </c:pt>
                <c:pt idx="310782">
                  <c:v>4.1237999999999997E-2</c:v>
                </c:pt>
                <c:pt idx="310783">
                  <c:v>4.1237000000000003E-2</c:v>
                </c:pt>
                <c:pt idx="310784">
                  <c:v>4.1237000000000003E-2</c:v>
                </c:pt>
                <c:pt idx="310785">
                  <c:v>4.1236000000000002E-2</c:v>
                </c:pt>
                <c:pt idx="310786">
                  <c:v>4.1236000000000002E-2</c:v>
                </c:pt>
                <c:pt idx="310787">
                  <c:v>4.1235000000000001E-2</c:v>
                </c:pt>
                <c:pt idx="310788">
                  <c:v>4.1234E-2</c:v>
                </c:pt>
                <c:pt idx="310789">
                  <c:v>4.1232999999999999E-2</c:v>
                </c:pt>
                <c:pt idx="310790">
                  <c:v>4.1230999999999997E-2</c:v>
                </c:pt>
                <c:pt idx="310791">
                  <c:v>4.1230000000000003E-2</c:v>
                </c:pt>
                <c:pt idx="310792">
                  <c:v>4.1228000000000001E-2</c:v>
                </c:pt>
                <c:pt idx="310793">
                  <c:v>4.1227E-2</c:v>
                </c:pt>
                <c:pt idx="310794">
                  <c:v>4.1224999999999998E-2</c:v>
                </c:pt>
                <c:pt idx="310795">
                  <c:v>4.1223000000000003E-2</c:v>
                </c:pt>
                <c:pt idx="310796">
                  <c:v>4.1221000000000001E-2</c:v>
                </c:pt>
                <c:pt idx="310797">
                  <c:v>4.1218999999999999E-2</c:v>
                </c:pt>
                <c:pt idx="310798">
                  <c:v>4.1216999999999997E-2</c:v>
                </c:pt>
                <c:pt idx="310799">
                  <c:v>4.1215000000000002E-2</c:v>
                </c:pt>
                <c:pt idx="310800">
                  <c:v>4.1213E-2</c:v>
                </c:pt>
                <c:pt idx="310801">
                  <c:v>4.1210999999999998E-2</c:v>
                </c:pt>
                <c:pt idx="310802">
                  <c:v>4.1208000000000002E-2</c:v>
                </c:pt>
                <c:pt idx="310803">
                  <c:v>4.1206E-2</c:v>
                </c:pt>
                <c:pt idx="310804">
                  <c:v>4.1202999999999997E-2</c:v>
                </c:pt>
                <c:pt idx="310805">
                  <c:v>4.1201000000000002E-2</c:v>
                </c:pt>
                <c:pt idx="310806">
                  <c:v>4.1199E-2</c:v>
                </c:pt>
                <c:pt idx="310807">
                  <c:v>4.1196000000000003E-2</c:v>
                </c:pt>
                <c:pt idx="310808">
                  <c:v>4.1194000000000001E-2</c:v>
                </c:pt>
                <c:pt idx="310809">
                  <c:v>4.1191999999999999E-2</c:v>
                </c:pt>
                <c:pt idx="310810">
                  <c:v>4.1189000000000003E-2</c:v>
                </c:pt>
                <c:pt idx="310811">
                  <c:v>4.1187000000000001E-2</c:v>
                </c:pt>
                <c:pt idx="310812">
                  <c:v>4.1184999999999999E-2</c:v>
                </c:pt>
                <c:pt idx="310813">
                  <c:v>4.1182999999999997E-2</c:v>
                </c:pt>
                <c:pt idx="310814">
                  <c:v>4.1181000000000002E-2</c:v>
                </c:pt>
                <c:pt idx="310815">
                  <c:v>4.1179E-2</c:v>
                </c:pt>
                <c:pt idx="310816">
                  <c:v>4.1175999999999997E-2</c:v>
                </c:pt>
                <c:pt idx="310817">
                  <c:v>4.1175000000000003E-2</c:v>
                </c:pt>
                <c:pt idx="310818">
                  <c:v>4.1173000000000001E-2</c:v>
                </c:pt>
                <c:pt idx="310819">
                  <c:v>4.1170999999999999E-2</c:v>
                </c:pt>
                <c:pt idx="310820">
                  <c:v>4.1169999999999998E-2</c:v>
                </c:pt>
                <c:pt idx="310821">
                  <c:v>4.1168000000000003E-2</c:v>
                </c:pt>
                <c:pt idx="310822">
                  <c:v>4.1167000000000002E-2</c:v>
                </c:pt>
                <c:pt idx="310823">
                  <c:v>4.1166000000000001E-2</c:v>
                </c:pt>
                <c:pt idx="310824">
                  <c:v>4.1165E-2</c:v>
                </c:pt>
                <c:pt idx="310825">
                  <c:v>4.1163999999999999E-2</c:v>
                </c:pt>
                <c:pt idx="310826">
                  <c:v>4.1162999999999998E-2</c:v>
                </c:pt>
                <c:pt idx="310827">
                  <c:v>4.1161999999999997E-2</c:v>
                </c:pt>
                <c:pt idx="310828">
                  <c:v>4.1161000000000003E-2</c:v>
                </c:pt>
                <c:pt idx="310829">
                  <c:v>4.1161000000000003E-2</c:v>
                </c:pt>
                <c:pt idx="310830">
                  <c:v>4.1161000000000003E-2</c:v>
                </c:pt>
                <c:pt idx="310831">
                  <c:v>4.1161000000000003E-2</c:v>
                </c:pt>
                <c:pt idx="310832">
                  <c:v>4.1161000000000003E-2</c:v>
                </c:pt>
                <c:pt idx="310833">
                  <c:v>4.1161000000000003E-2</c:v>
                </c:pt>
                <c:pt idx="310834">
                  <c:v>4.1161000000000003E-2</c:v>
                </c:pt>
                <c:pt idx="310835">
                  <c:v>4.1161999999999997E-2</c:v>
                </c:pt>
                <c:pt idx="310836">
                  <c:v>4.1161999999999997E-2</c:v>
                </c:pt>
                <c:pt idx="310837">
                  <c:v>4.1162999999999998E-2</c:v>
                </c:pt>
                <c:pt idx="310838">
                  <c:v>4.1163999999999999E-2</c:v>
                </c:pt>
                <c:pt idx="310839">
                  <c:v>4.1165E-2</c:v>
                </c:pt>
                <c:pt idx="310840">
                  <c:v>4.1166000000000001E-2</c:v>
                </c:pt>
                <c:pt idx="310841">
                  <c:v>4.1167000000000002E-2</c:v>
                </c:pt>
                <c:pt idx="310842">
                  <c:v>4.1168000000000003E-2</c:v>
                </c:pt>
                <c:pt idx="310843">
                  <c:v>4.1168999999999997E-2</c:v>
                </c:pt>
                <c:pt idx="310844">
                  <c:v>4.1170999999999999E-2</c:v>
                </c:pt>
                <c:pt idx="310845">
                  <c:v>4.1173000000000001E-2</c:v>
                </c:pt>
                <c:pt idx="310846">
                  <c:v>4.1174000000000002E-2</c:v>
                </c:pt>
                <c:pt idx="310847">
                  <c:v>4.1175999999999997E-2</c:v>
                </c:pt>
                <c:pt idx="310848">
                  <c:v>4.1177999999999999E-2</c:v>
                </c:pt>
                <c:pt idx="310849">
                  <c:v>4.1180000000000001E-2</c:v>
                </c:pt>
                <c:pt idx="310850">
                  <c:v>4.1182000000000003E-2</c:v>
                </c:pt>
                <c:pt idx="310851">
                  <c:v>4.1183999999999998E-2</c:v>
                </c:pt>
                <c:pt idx="310852">
                  <c:v>4.1186E-2</c:v>
                </c:pt>
                <c:pt idx="310853">
                  <c:v>4.1188000000000002E-2</c:v>
                </c:pt>
                <c:pt idx="310854">
                  <c:v>4.1189999999999997E-2</c:v>
                </c:pt>
                <c:pt idx="310855">
                  <c:v>4.1191999999999999E-2</c:v>
                </c:pt>
                <c:pt idx="310856">
                  <c:v>4.1195000000000002E-2</c:v>
                </c:pt>
                <c:pt idx="310857">
                  <c:v>4.1196999999999998E-2</c:v>
                </c:pt>
                <c:pt idx="310858">
                  <c:v>4.1199E-2</c:v>
                </c:pt>
                <c:pt idx="310859">
                  <c:v>4.1201000000000002E-2</c:v>
                </c:pt>
                <c:pt idx="310860">
                  <c:v>4.1203999999999998E-2</c:v>
                </c:pt>
                <c:pt idx="310861">
                  <c:v>4.1206E-2</c:v>
                </c:pt>
                <c:pt idx="310862">
                  <c:v>4.1208000000000002E-2</c:v>
                </c:pt>
                <c:pt idx="310863">
                  <c:v>4.1209999999999997E-2</c:v>
                </c:pt>
                <c:pt idx="310864">
                  <c:v>4.1213E-2</c:v>
                </c:pt>
                <c:pt idx="310865">
                  <c:v>4.1215000000000002E-2</c:v>
                </c:pt>
                <c:pt idx="310866">
                  <c:v>4.1216999999999997E-2</c:v>
                </c:pt>
                <c:pt idx="310867">
                  <c:v>4.1218999999999999E-2</c:v>
                </c:pt>
                <c:pt idx="310868">
                  <c:v>4.1221000000000001E-2</c:v>
                </c:pt>
                <c:pt idx="310869">
                  <c:v>4.1223999999999997E-2</c:v>
                </c:pt>
                <c:pt idx="310870">
                  <c:v>4.1225999999999999E-2</c:v>
                </c:pt>
                <c:pt idx="310871">
                  <c:v>4.1228000000000001E-2</c:v>
                </c:pt>
                <c:pt idx="310872">
                  <c:v>4.1230000000000003E-2</c:v>
                </c:pt>
                <c:pt idx="310873">
                  <c:v>4.1230999999999997E-2</c:v>
                </c:pt>
                <c:pt idx="310874">
                  <c:v>4.1232999999999999E-2</c:v>
                </c:pt>
                <c:pt idx="310875">
                  <c:v>4.1235000000000001E-2</c:v>
                </c:pt>
                <c:pt idx="310876">
                  <c:v>4.1237000000000003E-2</c:v>
                </c:pt>
                <c:pt idx="310877">
                  <c:v>4.1237999999999997E-2</c:v>
                </c:pt>
                <c:pt idx="310878">
                  <c:v>4.1239999999999999E-2</c:v>
                </c:pt>
                <c:pt idx="310879">
                  <c:v>4.1242000000000001E-2</c:v>
                </c:pt>
                <c:pt idx="310880">
                  <c:v>4.1244000000000003E-2</c:v>
                </c:pt>
                <c:pt idx="310881">
                  <c:v>4.1244999999999997E-2</c:v>
                </c:pt>
                <c:pt idx="310882">
                  <c:v>4.1246999999999999E-2</c:v>
                </c:pt>
                <c:pt idx="310883">
                  <c:v>4.1248E-2</c:v>
                </c:pt>
                <c:pt idx="310884">
                  <c:v>4.1249000000000001E-2</c:v>
                </c:pt>
                <c:pt idx="310885">
                  <c:v>4.1250000000000002E-2</c:v>
                </c:pt>
                <c:pt idx="310886">
                  <c:v>4.1251000000000003E-2</c:v>
                </c:pt>
                <c:pt idx="310887">
                  <c:v>4.1252999999999998E-2</c:v>
                </c:pt>
                <c:pt idx="310888">
                  <c:v>4.1253999999999999E-2</c:v>
                </c:pt>
                <c:pt idx="310889">
                  <c:v>4.1255E-2</c:v>
                </c:pt>
                <c:pt idx="310890">
                  <c:v>4.1256000000000001E-2</c:v>
                </c:pt>
                <c:pt idx="310891">
                  <c:v>4.1256000000000001E-2</c:v>
                </c:pt>
                <c:pt idx="310892">
                  <c:v>4.1257000000000002E-2</c:v>
                </c:pt>
                <c:pt idx="310893">
                  <c:v>4.1258000000000003E-2</c:v>
                </c:pt>
                <c:pt idx="310894">
                  <c:v>4.1258999999999997E-2</c:v>
                </c:pt>
                <c:pt idx="310895">
                  <c:v>4.1258999999999997E-2</c:v>
                </c:pt>
                <c:pt idx="310896">
                  <c:v>4.1259999999999998E-2</c:v>
                </c:pt>
                <c:pt idx="310897">
                  <c:v>4.1259999999999998E-2</c:v>
                </c:pt>
                <c:pt idx="310898">
                  <c:v>4.1259999999999998E-2</c:v>
                </c:pt>
                <c:pt idx="310899">
                  <c:v>4.1260999999999999E-2</c:v>
                </c:pt>
                <c:pt idx="310900">
                  <c:v>4.1260999999999999E-2</c:v>
                </c:pt>
                <c:pt idx="310901">
                  <c:v>4.1260999999999999E-2</c:v>
                </c:pt>
                <c:pt idx="310902">
                  <c:v>4.1260999999999999E-2</c:v>
                </c:pt>
                <c:pt idx="310903">
                  <c:v>4.1262E-2</c:v>
                </c:pt>
                <c:pt idx="310904">
                  <c:v>4.1262E-2</c:v>
                </c:pt>
                <c:pt idx="310905">
                  <c:v>4.1260999999999999E-2</c:v>
                </c:pt>
                <c:pt idx="310906">
                  <c:v>4.1260999999999999E-2</c:v>
                </c:pt>
                <c:pt idx="310907">
                  <c:v>4.1260999999999999E-2</c:v>
                </c:pt>
                <c:pt idx="310908">
                  <c:v>4.1260999999999999E-2</c:v>
                </c:pt>
                <c:pt idx="310909">
                  <c:v>4.1259999999999998E-2</c:v>
                </c:pt>
                <c:pt idx="310910">
                  <c:v>4.1258999999999997E-2</c:v>
                </c:pt>
                <c:pt idx="310911">
                  <c:v>4.1258999999999997E-2</c:v>
                </c:pt>
                <c:pt idx="310912">
                  <c:v>4.1258000000000003E-2</c:v>
                </c:pt>
                <c:pt idx="310913">
                  <c:v>4.1257000000000002E-2</c:v>
                </c:pt>
                <c:pt idx="310914">
                  <c:v>4.1256000000000001E-2</c:v>
                </c:pt>
                <c:pt idx="310915">
                  <c:v>4.1256000000000001E-2</c:v>
                </c:pt>
                <c:pt idx="310916">
                  <c:v>4.1255E-2</c:v>
                </c:pt>
                <c:pt idx="310917">
                  <c:v>4.1252999999999998E-2</c:v>
                </c:pt>
                <c:pt idx="310918">
                  <c:v>4.1251999999999997E-2</c:v>
                </c:pt>
                <c:pt idx="310919">
                  <c:v>4.1251000000000003E-2</c:v>
                </c:pt>
                <c:pt idx="310920">
                  <c:v>4.1249000000000001E-2</c:v>
                </c:pt>
                <c:pt idx="310921">
                  <c:v>4.1248E-2</c:v>
                </c:pt>
                <c:pt idx="310922">
                  <c:v>4.1245999999999998E-2</c:v>
                </c:pt>
                <c:pt idx="310923">
                  <c:v>4.1244999999999997E-2</c:v>
                </c:pt>
                <c:pt idx="310924">
                  <c:v>4.1243000000000002E-2</c:v>
                </c:pt>
                <c:pt idx="310925">
                  <c:v>4.1241E-2</c:v>
                </c:pt>
                <c:pt idx="310926">
                  <c:v>4.1239999999999999E-2</c:v>
                </c:pt>
                <c:pt idx="310927">
                  <c:v>4.1237999999999997E-2</c:v>
                </c:pt>
                <c:pt idx="310928">
                  <c:v>4.1236000000000002E-2</c:v>
                </c:pt>
                <c:pt idx="310929">
                  <c:v>4.1234E-2</c:v>
                </c:pt>
                <c:pt idx="310930">
                  <c:v>4.1231999999999998E-2</c:v>
                </c:pt>
                <c:pt idx="310931">
                  <c:v>4.1230000000000003E-2</c:v>
                </c:pt>
                <c:pt idx="310932">
                  <c:v>4.1228000000000001E-2</c:v>
                </c:pt>
                <c:pt idx="310933">
                  <c:v>4.1225999999999999E-2</c:v>
                </c:pt>
                <c:pt idx="310934">
                  <c:v>4.1223999999999997E-2</c:v>
                </c:pt>
                <c:pt idx="310935">
                  <c:v>4.1222000000000002E-2</c:v>
                </c:pt>
                <c:pt idx="310936">
                  <c:v>4.1221000000000001E-2</c:v>
                </c:pt>
                <c:pt idx="310937">
                  <c:v>4.1218999999999999E-2</c:v>
                </c:pt>
                <c:pt idx="310938">
                  <c:v>4.1216999999999997E-2</c:v>
                </c:pt>
                <c:pt idx="310939">
                  <c:v>4.1215000000000002E-2</c:v>
                </c:pt>
                <c:pt idx="310940">
                  <c:v>4.1214000000000001E-2</c:v>
                </c:pt>
                <c:pt idx="310941">
                  <c:v>4.1211999999999999E-2</c:v>
                </c:pt>
                <c:pt idx="310942">
                  <c:v>4.1210999999999998E-2</c:v>
                </c:pt>
                <c:pt idx="310943">
                  <c:v>4.1209999999999997E-2</c:v>
                </c:pt>
                <c:pt idx="310944">
                  <c:v>4.1209000000000003E-2</c:v>
                </c:pt>
                <c:pt idx="310945">
                  <c:v>4.1208000000000002E-2</c:v>
                </c:pt>
                <c:pt idx="310946">
                  <c:v>4.1207000000000001E-2</c:v>
                </c:pt>
                <c:pt idx="310947">
                  <c:v>4.1207000000000001E-2</c:v>
                </c:pt>
                <c:pt idx="310948">
                  <c:v>4.1207000000000001E-2</c:v>
                </c:pt>
                <c:pt idx="310949">
                  <c:v>4.1208000000000002E-2</c:v>
                </c:pt>
                <c:pt idx="310950">
                  <c:v>4.1209000000000003E-2</c:v>
                </c:pt>
                <c:pt idx="310951">
                  <c:v>4.1209999999999997E-2</c:v>
                </c:pt>
                <c:pt idx="310952">
                  <c:v>4.1211999999999999E-2</c:v>
                </c:pt>
                <c:pt idx="310953">
                  <c:v>4.1214000000000001E-2</c:v>
                </c:pt>
                <c:pt idx="310954">
                  <c:v>4.1216000000000003E-2</c:v>
                </c:pt>
                <c:pt idx="310955">
                  <c:v>4.1218999999999999E-2</c:v>
                </c:pt>
                <c:pt idx="310956">
                  <c:v>4.1223000000000003E-2</c:v>
                </c:pt>
                <c:pt idx="310957">
                  <c:v>4.1227E-2</c:v>
                </c:pt>
                <c:pt idx="310958">
                  <c:v>4.1231999999999998E-2</c:v>
                </c:pt>
                <c:pt idx="310959">
                  <c:v>4.1237000000000003E-2</c:v>
                </c:pt>
                <c:pt idx="310960">
                  <c:v>4.1243000000000002E-2</c:v>
                </c:pt>
                <c:pt idx="310961">
                  <c:v>4.1250000000000002E-2</c:v>
                </c:pt>
                <c:pt idx="310962">
                  <c:v>4.1258000000000003E-2</c:v>
                </c:pt>
                <c:pt idx="310963">
                  <c:v>4.1265999999999997E-2</c:v>
                </c:pt>
                <c:pt idx="310964">
                  <c:v>4.1274999999999999E-2</c:v>
                </c:pt>
                <c:pt idx="310965">
                  <c:v>4.1285000000000002E-2</c:v>
                </c:pt>
                <c:pt idx="310966">
                  <c:v>4.1295999999999999E-2</c:v>
                </c:pt>
                <c:pt idx="310967">
                  <c:v>4.1307000000000003E-2</c:v>
                </c:pt>
                <c:pt idx="310968">
                  <c:v>4.1320000000000003E-2</c:v>
                </c:pt>
                <c:pt idx="310969">
                  <c:v>4.1333000000000002E-2</c:v>
                </c:pt>
                <c:pt idx="310970">
                  <c:v>4.1347000000000002E-2</c:v>
                </c:pt>
                <c:pt idx="310971">
                  <c:v>4.1362999999999997E-2</c:v>
                </c:pt>
                <c:pt idx="310972">
                  <c:v>4.1378999999999999E-2</c:v>
                </c:pt>
                <c:pt idx="310973">
                  <c:v>4.1396000000000002E-2</c:v>
                </c:pt>
                <c:pt idx="310974">
                  <c:v>4.1413999999999999E-2</c:v>
                </c:pt>
                <c:pt idx="310975">
                  <c:v>4.1432999999999998E-2</c:v>
                </c:pt>
                <c:pt idx="310976">
                  <c:v>4.1453999999999998E-2</c:v>
                </c:pt>
                <c:pt idx="310977">
                  <c:v>4.1474999999999998E-2</c:v>
                </c:pt>
                <c:pt idx="310978">
                  <c:v>4.1495999999999998E-2</c:v>
                </c:pt>
                <c:pt idx="310979">
                  <c:v>4.1519E-2</c:v>
                </c:pt>
                <c:pt idx="310980">
                  <c:v>4.1542999999999997E-2</c:v>
                </c:pt>
                <c:pt idx="310981">
                  <c:v>4.1568000000000001E-2</c:v>
                </c:pt>
                <c:pt idx="310982">
                  <c:v>4.1593999999999999E-2</c:v>
                </c:pt>
                <c:pt idx="310983">
                  <c:v>4.1620999999999998E-2</c:v>
                </c:pt>
                <c:pt idx="310984">
                  <c:v>4.1647999999999998E-2</c:v>
                </c:pt>
                <c:pt idx="310985">
                  <c:v>4.1676999999999999E-2</c:v>
                </c:pt>
                <c:pt idx="310986">
                  <c:v>4.1707000000000001E-2</c:v>
                </c:pt>
                <c:pt idx="310987">
                  <c:v>4.1737000000000003E-2</c:v>
                </c:pt>
                <c:pt idx="310988">
                  <c:v>4.1768E-2</c:v>
                </c:pt>
                <c:pt idx="310989">
                  <c:v>4.1799999999999997E-2</c:v>
                </c:pt>
                <c:pt idx="310990">
                  <c:v>4.1833000000000002E-2</c:v>
                </c:pt>
                <c:pt idx="310991">
                  <c:v>4.1866E-2</c:v>
                </c:pt>
                <c:pt idx="310992">
                  <c:v>4.19E-2</c:v>
                </c:pt>
                <c:pt idx="310993">
                  <c:v>4.1935E-2</c:v>
                </c:pt>
                <c:pt idx="310994">
                  <c:v>4.1971000000000001E-2</c:v>
                </c:pt>
                <c:pt idx="310995">
                  <c:v>4.2007000000000003E-2</c:v>
                </c:pt>
                <c:pt idx="310996">
                  <c:v>4.2043999999999998E-2</c:v>
                </c:pt>
                <c:pt idx="310997">
                  <c:v>4.2081E-2</c:v>
                </c:pt>
                <c:pt idx="310998">
                  <c:v>4.2118999999999997E-2</c:v>
                </c:pt>
                <c:pt idx="310999">
                  <c:v>4.2158000000000001E-2</c:v>
                </c:pt>
                <c:pt idx="311000">
                  <c:v>4.2195999999999997E-2</c:v>
                </c:pt>
                <c:pt idx="311001">
                  <c:v>4.2235000000000002E-2</c:v>
                </c:pt>
                <c:pt idx="311002">
                  <c:v>4.2273999999999999E-2</c:v>
                </c:pt>
                <c:pt idx="311003">
                  <c:v>4.2313999999999997E-2</c:v>
                </c:pt>
                <c:pt idx="311004">
                  <c:v>4.2353000000000002E-2</c:v>
                </c:pt>
                <c:pt idx="311005">
                  <c:v>4.2393E-2</c:v>
                </c:pt>
                <c:pt idx="311006">
                  <c:v>4.2432999999999998E-2</c:v>
                </c:pt>
                <c:pt idx="311007">
                  <c:v>4.2472999999999997E-2</c:v>
                </c:pt>
                <c:pt idx="311008">
                  <c:v>4.2513000000000002E-2</c:v>
                </c:pt>
                <c:pt idx="311009">
                  <c:v>4.2552E-2</c:v>
                </c:pt>
                <c:pt idx="311010">
                  <c:v>4.2591999999999998E-2</c:v>
                </c:pt>
                <c:pt idx="311011">
                  <c:v>4.2632000000000003E-2</c:v>
                </c:pt>
                <c:pt idx="311012">
                  <c:v>4.2671000000000001E-2</c:v>
                </c:pt>
                <c:pt idx="311013">
                  <c:v>4.2709999999999998E-2</c:v>
                </c:pt>
                <c:pt idx="311014">
                  <c:v>4.2749000000000002E-2</c:v>
                </c:pt>
                <c:pt idx="311015">
                  <c:v>4.2786999999999999E-2</c:v>
                </c:pt>
                <c:pt idx="311016">
                  <c:v>4.2825000000000002E-2</c:v>
                </c:pt>
                <c:pt idx="311017">
                  <c:v>4.2861999999999997E-2</c:v>
                </c:pt>
                <c:pt idx="311018">
                  <c:v>4.2899E-2</c:v>
                </c:pt>
                <c:pt idx="311019">
                  <c:v>4.2936000000000002E-2</c:v>
                </c:pt>
                <c:pt idx="311020">
                  <c:v>4.2972000000000003E-2</c:v>
                </c:pt>
                <c:pt idx="311021">
                  <c:v>4.3006999999999997E-2</c:v>
                </c:pt>
                <c:pt idx="311022">
                  <c:v>4.3041999999999997E-2</c:v>
                </c:pt>
                <c:pt idx="311023">
                  <c:v>4.3076000000000003E-2</c:v>
                </c:pt>
                <c:pt idx="311024">
                  <c:v>4.3109000000000001E-2</c:v>
                </c:pt>
                <c:pt idx="311025">
                  <c:v>4.3140999999999999E-2</c:v>
                </c:pt>
                <c:pt idx="311026">
                  <c:v>4.3173000000000003E-2</c:v>
                </c:pt>
                <c:pt idx="311027">
                  <c:v>4.3203999999999999E-2</c:v>
                </c:pt>
                <c:pt idx="311028">
                  <c:v>4.3234000000000002E-2</c:v>
                </c:pt>
                <c:pt idx="311029">
                  <c:v>4.3263000000000003E-2</c:v>
                </c:pt>
                <c:pt idx="311030">
                  <c:v>4.3291000000000003E-2</c:v>
                </c:pt>
                <c:pt idx="311031">
                  <c:v>4.3319000000000003E-2</c:v>
                </c:pt>
                <c:pt idx="311032">
                  <c:v>4.3345000000000002E-2</c:v>
                </c:pt>
                <c:pt idx="311033">
                  <c:v>4.3371E-2</c:v>
                </c:pt>
                <c:pt idx="311034">
                  <c:v>4.3395999999999997E-2</c:v>
                </c:pt>
                <c:pt idx="311035">
                  <c:v>4.3418999999999999E-2</c:v>
                </c:pt>
                <c:pt idx="311036">
                  <c:v>4.3442000000000001E-2</c:v>
                </c:pt>
                <c:pt idx="311037">
                  <c:v>4.3464000000000003E-2</c:v>
                </c:pt>
                <c:pt idx="311038">
                  <c:v>4.3485000000000003E-2</c:v>
                </c:pt>
                <c:pt idx="311039">
                  <c:v>4.3505000000000002E-2</c:v>
                </c:pt>
                <c:pt idx="311040">
                  <c:v>4.3524E-2</c:v>
                </c:pt>
                <c:pt idx="311041">
                  <c:v>4.3541999999999997E-2</c:v>
                </c:pt>
                <c:pt idx="311042">
                  <c:v>4.3559E-2</c:v>
                </c:pt>
                <c:pt idx="311043">
                  <c:v>4.3575000000000003E-2</c:v>
                </c:pt>
                <c:pt idx="311044">
                  <c:v>4.3590999999999998E-2</c:v>
                </c:pt>
                <c:pt idx="311045">
                  <c:v>4.3604999999999998E-2</c:v>
                </c:pt>
                <c:pt idx="311046">
                  <c:v>4.3618999999999998E-2</c:v>
                </c:pt>
                <c:pt idx="311047">
                  <c:v>4.3631999999999997E-2</c:v>
                </c:pt>
                <c:pt idx="311048">
                  <c:v>4.3643000000000001E-2</c:v>
                </c:pt>
                <c:pt idx="311049">
                  <c:v>4.3653999999999998E-2</c:v>
                </c:pt>
                <c:pt idx="311050">
                  <c:v>4.3665000000000002E-2</c:v>
                </c:pt>
                <c:pt idx="311051">
                  <c:v>4.3673999999999998E-2</c:v>
                </c:pt>
                <c:pt idx="311052">
                  <c:v>4.3683E-2</c:v>
                </c:pt>
                <c:pt idx="311053">
                  <c:v>4.369E-2</c:v>
                </c:pt>
                <c:pt idx="311054">
                  <c:v>4.3698000000000001E-2</c:v>
                </c:pt>
                <c:pt idx="311055">
                  <c:v>4.3704E-2</c:v>
                </c:pt>
                <c:pt idx="311056">
                  <c:v>4.3709999999999999E-2</c:v>
                </c:pt>
                <c:pt idx="311057">
                  <c:v>4.3715999999999998E-2</c:v>
                </c:pt>
                <c:pt idx="311058">
                  <c:v>4.3720000000000002E-2</c:v>
                </c:pt>
                <c:pt idx="311059">
                  <c:v>4.3723999999999999E-2</c:v>
                </c:pt>
                <c:pt idx="311060">
                  <c:v>4.3728000000000003E-2</c:v>
                </c:pt>
                <c:pt idx="311061">
                  <c:v>4.3730999999999999E-2</c:v>
                </c:pt>
                <c:pt idx="311062">
                  <c:v>4.3734000000000002E-2</c:v>
                </c:pt>
                <c:pt idx="311063">
                  <c:v>4.3735999999999997E-2</c:v>
                </c:pt>
                <c:pt idx="311064">
                  <c:v>4.3736999999999998E-2</c:v>
                </c:pt>
                <c:pt idx="311065">
                  <c:v>4.3739E-2</c:v>
                </c:pt>
                <c:pt idx="311066">
                  <c:v>4.3740000000000001E-2</c:v>
                </c:pt>
                <c:pt idx="311067">
                  <c:v>4.3741000000000002E-2</c:v>
                </c:pt>
                <c:pt idx="311068">
                  <c:v>4.3742000000000003E-2</c:v>
                </c:pt>
                <c:pt idx="311069">
                  <c:v>4.3742000000000003E-2</c:v>
                </c:pt>
                <c:pt idx="311070">
                  <c:v>4.3742000000000003E-2</c:v>
                </c:pt>
                <c:pt idx="311071">
                  <c:v>4.3742000000000003E-2</c:v>
                </c:pt>
                <c:pt idx="311072">
                  <c:v>4.3742000000000003E-2</c:v>
                </c:pt>
                <c:pt idx="311073">
                  <c:v>4.3742000000000003E-2</c:v>
                </c:pt>
                <c:pt idx="311074">
                  <c:v>4.3742000000000003E-2</c:v>
                </c:pt>
                <c:pt idx="311075">
                  <c:v>4.3741000000000002E-2</c:v>
                </c:pt>
                <c:pt idx="311076">
                  <c:v>4.3741000000000002E-2</c:v>
                </c:pt>
                <c:pt idx="311077">
                  <c:v>4.3741000000000002E-2</c:v>
                </c:pt>
                <c:pt idx="311078">
                  <c:v>4.3740000000000001E-2</c:v>
                </c:pt>
                <c:pt idx="311079">
                  <c:v>4.3740000000000001E-2</c:v>
                </c:pt>
                <c:pt idx="311080">
                  <c:v>4.3740000000000001E-2</c:v>
                </c:pt>
                <c:pt idx="311081">
                  <c:v>4.3740000000000001E-2</c:v>
                </c:pt>
                <c:pt idx="311082">
                  <c:v>4.3740000000000001E-2</c:v>
                </c:pt>
                <c:pt idx="311083">
                  <c:v>4.3741000000000002E-2</c:v>
                </c:pt>
                <c:pt idx="311084">
                  <c:v>4.3741000000000002E-2</c:v>
                </c:pt>
                <c:pt idx="311085">
                  <c:v>4.3742000000000003E-2</c:v>
                </c:pt>
                <c:pt idx="311086">
                  <c:v>4.3742000000000003E-2</c:v>
                </c:pt>
                <c:pt idx="311087">
                  <c:v>4.3742999999999997E-2</c:v>
                </c:pt>
                <c:pt idx="311088">
                  <c:v>4.3744999999999999E-2</c:v>
                </c:pt>
                <c:pt idx="311089">
                  <c:v>4.3747000000000001E-2</c:v>
                </c:pt>
                <c:pt idx="311090">
                  <c:v>4.3748000000000002E-2</c:v>
                </c:pt>
                <c:pt idx="311091">
                  <c:v>4.3750999999999998E-2</c:v>
                </c:pt>
                <c:pt idx="311092">
                  <c:v>4.3753E-2</c:v>
                </c:pt>
                <c:pt idx="311093">
                  <c:v>4.3756000000000003E-2</c:v>
                </c:pt>
                <c:pt idx="311094">
                  <c:v>4.3758999999999999E-2</c:v>
                </c:pt>
                <c:pt idx="311095">
                  <c:v>4.3762000000000002E-2</c:v>
                </c:pt>
                <c:pt idx="311096">
                  <c:v>4.3765999999999999E-2</c:v>
                </c:pt>
                <c:pt idx="311097">
                  <c:v>4.3770000000000003E-2</c:v>
                </c:pt>
                <c:pt idx="311098">
                  <c:v>4.3774E-2</c:v>
                </c:pt>
                <c:pt idx="311099">
                  <c:v>4.3777999999999997E-2</c:v>
                </c:pt>
                <c:pt idx="311100">
                  <c:v>4.3783000000000002E-2</c:v>
                </c:pt>
                <c:pt idx="311101">
                  <c:v>4.3788000000000001E-2</c:v>
                </c:pt>
                <c:pt idx="311102">
                  <c:v>4.3794E-2</c:v>
                </c:pt>
                <c:pt idx="311103">
                  <c:v>4.3799999999999999E-2</c:v>
                </c:pt>
                <c:pt idx="311104">
                  <c:v>4.3805999999999998E-2</c:v>
                </c:pt>
                <c:pt idx="311105">
                  <c:v>4.3811999999999997E-2</c:v>
                </c:pt>
                <c:pt idx="311106">
                  <c:v>4.3818999999999997E-2</c:v>
                </c:pt>
                <c:pt idx="311107">
                  <c:v>4.3825000000000003E-2</c:v>
                </c:pt>
                <c:pt idx="311108">
                  <c:v>4.3832000000000003E-2</c:v>
                </c:pt>
                <c:pt idx="311109">
                  <c:v>4.3839999999999997E-2</c:v>
                </c:pt>
                <c:pt idx="311110">
                  <c:v>4.3846999999999997E-2</c:v>
                </c:pt>
                <c:pt idx="311111">
                  <c:v>4.3854999999999998E-2</c:v>
                </c:pt>
                <c:pt idx="311112">
                  <c:v>4.3862999999999999E-2</c:v>
                </c:pt>
                <c:pt idx="311113">
                  <c:v>4.3871E-2</c:v>
                </c:pt>
                <c:pt idx="311114">
                  <c:v>4.3879000000000001E-2</c:v>
                </c:pt>
                <c:pt idx="311115">
                  <c:v>4.3888000000000003E-2</c:v>
                </c:pt>
                <c:pt idx="311116">
                  <c:v>4.3896999999999999E-2</c:v>
                </c:pt>
                <c:pt idx="311117">
                  <c:v>4.3905E-2</c:v>
                </c:pt>
                <c:pt idx="311118">
                  <c:v>4.3914000000000002E-2</c:v>
                </c:pt>
                <c:pt idx="311119">
                  <c:v>4.3922999999999997E-2</c:v>
                </c:pt>
                <c:pt idx="311120">
                  <c:v>4.3931999999999999E-2</c:v>
                </c:pt>
                <c:pt idx="311121">
                  <c:v>4.3941000000000001E-2</c:v>
                </c:pt>
                <c:pt idx="311122">
                  <c:v>4.3950999999999997E-2</c:v>
                </c:pt>
                <c:pt idx="311123">
                  <c:v>4.3959999999999999E-2</c:v>
                </c:pt>
                <c:pt idx="311124">
                  <c:v>4.3969000000000001E-2</c:v>
                </c:pt>
                <c:pt idx="311125">
                  <c:v>4.3978999999999997E-2</c:v>
                </c:pt>
                <c:pt idx="311126">
                  <c:v>4.3987999999999999E-2</c:v>
                </c:pt>
                <c:pt idx="311127">
                  <c:v>4.3997000000000001E-2</c:v>
                </c:pt>
                <c:pt idx="311128">
                  <c:v>4.4006999999999998E-2</c:v>
                </c:pt>
                <c:pt idx="311129">
                  <c:v>4.4016E-2</c:v>
                </c:pt>
                <c:pt idx="311130">
                  <c:v>4.4025000000000002E-2</c:v>
                </c:pt>
                <c:pt idx="311131">
                  <c:v>4.4033999999999997E-2</c:v>
                </c:pt>
                <c:pt idx="311132">
                  <c:v>4.4044E-2</c:v>
                </c:pt>
                <c:pt idx="311133">
                  <c:v>4.4052000000000001E-2</c:v>
                </c:pt>
                <c:pt idx="311134">
                  <c:v>4.4061000000000003E-2</c:v>
                </c:pt>
                <c:pt idx="311135">
                  <c:v>4.4069999999999998E-2</c:v>
                </c:pt>
                <c:pt idx="311136">
                  <c:v>4.4079E-2</c:v>
                </c:pt>
                <c:pt idx="311137">
                  <c:v>4.4088000000000002E-2</c:v>
                </c:pt>
                <c:pt idx="311138">
                  <c:v>4.4096000000000003E-2</c:v>
                </c:pt>
                <c:pt idx="311139">
                  <c:v>4.4104999999999998E-2</c:v>
                </c:pt>
                <c:pt idx="311140">
                  <c:v>4.4112999999999999E-2</c:v>
                </c:pt>
                <c:pt idx="311141">
                  <c:v>4.4121E-2</c:v>
                </c:pt>
                <c:pt idx="311142">
                  <c:v>4.4128000000000001E-2</c:v>
                </c:pt>
                <c:pt idx="311143">
                  <c:v>4.4136000000000002E-2</c:v>
                </c:pt>
                <c:pt idx="311144">
                  <c:v>4.4143000000000002E-2</c:v>
                </c:pt>
                <c:pt idx="311145">
                  <c:v>4.4151000000000003E-2</c:v>
                </c:pt>
                <c:pt idx="311146">
                  <c:v>4.4157000000000002E-2</c:v>
                </c:pt>
                <c:pt idx="311147">
                  <c:v>4.4164000000000002E-2</c:v>
                </c:pt>
                <c:pt idx="311148">
                  <c:v>4.4171000000000002E-2</c:v>
                </c:pt>
                <c:pt idx="311149">
                  <c:v>4.4177000000000001E-2</c:v>
                </c:pt>
                <c:pt idx="311150">
                  <c:v>4.4184000000000001E-2</c:v>
                </c:pt>
                <c:pt idx="311151">
                  <c:v>4.419E-2</c:v>
                </c:pt>
                <c:pt idx="311152">
                  <c:v>4.4194999999999998E-2</c:v>
                </c:pt>
                <c:pt idx="311153">
                  <c:v>4.4200999999999997E-2</c:v>
                </c:pt>
                <c:pt idx="311154">
                  <c:v>4.4206000000000002E-2</c:v>
                </c:pt>
                <c:pt idx="311155">
                  <c:v>4.4211E-2</c:v>
                </c:pt>
                <c:pt idx="311156">
                  <c:v>4.4215999999999998E-2</c:v>
                </c:pt>
                <c:pt idx="311157">
                  <c:v>4.4220000000000002E-2</c:v>
                </c:pt>
                <c:pt idx="311158">
                  <c:v>4.4225E-2</c:v>
                </c:pt>
                <c:pt idx="311159">
                  <c:v>4.4228999999999997E-2</c:v>
                </c:pt>
                <c:pt idx="311160">
                  <c:v>4.4233000000000001E-2</c:v>
                </c:pt>
                <c:pt idx="311161">
                  <c:v>4.4235999999999998E-2</c:v>
                </c:pt>
                <c:pt idx="311162">
                  <c:v>4.4240000000000002E-2</c:v>
                </c:pt>
                <c:pt idx="311163">
                  <c:v>4.4242999999999998E-2</c:v>
                </c:pt>
                <c:pt idx="311164">
                  <c:v>4.4246000000000001E-2</c:v>
                </c:pt>
                <c:pt idx="311165">
                  <c:v>4.4248999999999997E-2</c:v>
                </c:pt>
                <c:pt idx="311166">
                  <c:v>4.4252E-2</c:v>
                </c:pt>
                <c:pt idx="311167">
                  <c:v>4.4254000000000002E-2</c:v>
                </c:pt>
                <c:pt idx="311168">
                  <c:v>4.4255999999999997E-2</c:v>
                </c:pt>
                <c:pt idx="311169">
                  <c:v>4.4257999999999999E-2</c:v>
                </c:pt>
                <c:pt idx="311170">
                  <c:v>4.4260000000000001E-2</c:v>
                </c:pt>
                <c:pt idx="311171">
                  <c:v>4.4261000000000002E-2</c:v>
                </c:pt>
                <c:pt idx="311172">
                  <c:v>4.4262999999999997E-2</c:v>
                </c:pt>
                <c:pt idx="311173">
                  <c:v>4.4263999999999998E-2</c:v>
                </c:pt>
                <c:pt idx="311174">
                  <c:v>4.4264999999999999E-2</c:v>
                </c:pt>
                <c:pt idx="311175">
                  <c:v>4.4266E-2</c:v>
                </c:pt>
                <c:pt idx="311176">
                  <c:v>4.4266E-2</c:v>
                </c:pt>
                <c:pt idx="311177">
                  <c:v>4.4267000000000001E-2</c:v>
                </c:pt>
                <c:pt idx="311178">
                  <c:v>4.4267000000000001E-2</c:v>
                </c:pt>
                <c:pt idx="311179">
                  <c:v>4.4267000000000001E-2</c:v>
                </c:pt>
                <c:pt idx="311180">
                  <c:v>4.4267000000000001E-2</c:v>
                </c:pt>
                <c:pt idx="311181">
                  <c:v>4.4267000000000001E-2</c:v>
                </c:pt>
                <c:pt idx="311182">
                  <c:v>4.4267000000000001E-2</c:v>
                </c:pt>
                <c:pt idx="311183">
                  <c:v>4.4266E-2</c:v>
                </c:pt>
                <c:pt idx="311184">
                  <c:v>4.4266E-2</c:v>
                </c:pt>
                <c:pt idx="311185">
                  <c:v>4.4264999999999999E-2</c:v>
                </c:pt>
                <c:pt idx="311186">
                  <c:v>4.4264999999999999E-2</c:v>
                </c:pt>
                <c:pt idx="311187">
                  <c:v>4.4263999999999998E-2</c:v>
                </c:pt>
                <c:pt idx="311188">
                  <c:v>4.4262999999999997E-2</c:v>
                </c:pt>
                <c:pt idx="311189">
                  <c:v>4.4262000000000003E-2</c:v>
                </c:pt>
                <c:pt idx="311190">
                  <c:v>4.4261000000000002E-2</c:v>
                </c:pt>
                <c:pt idx="311191">
                  <c:v>4.4260000000000001E-2</c:v>
                </c:pt>
                <c:pt idx="311192">
                  <c:v>4.4257999999999999E-2</c:v>
                </c:pt>
                <c:pt idx="311193">
                  <c:v>4.4256999999999998E-2</c:v>
                </c:pt>
                <c:pt idx="311194">
                  <c:v>4.4255999999999997E-2</c:v>
                </c:pt>
                <c:pt idx="311195">
                  <c:v>4.4254000000000002E-2</c:v>
                </c:pt>
                <c:pt idx="311196">
                  <c:v>4.4253000000000001E-2</c:v>
                </c:pt>
                <c:pt idx="311197">
                  <c:v>4.4252E-2</c:v>
                </c:pt>
                <c:pt idx="311198">
                  <c:v>4.4249999999999998E-2</c:v>
                </c:pt>
                <c:pt idx="311199">
                  <c:v>4.4248999999999997E-2</c:v>
                </c:pt>
                <c:pt idx="311200">
                  <c:v>4.4247000000000002E-2</c:v>
                </c:pt>
                <c:pt idx="311201">
                  <c:v>4.4246000000000001E-2</c:v>
                </c:pt>
                <c:pt idx="311202">
                  <c:v>4.4243999999999999E-2</c:v>
                </c:pt>
                <c:pt idx="311203">
                  <c:v>4.4241999999999997E-2</c:v>
                </c:pt>
                <c:pt idx="311204">
                  <c:v>4.4241000000000003E-2</c:v>
                </c:pt>
                <c:pt idx="311205">
                  <c:v>4.4239000000000001E-2</c:v>
                </c:pt>
                <c:pt idx="311206">
                  <c:v>4.4238E-2</c:v>
                </c:pt>
                <c:pt idx="311207">
                  <c:v>4.4236999999999999E-2</c:v>
                </c:pt>
                <c:pt idx="311208">
                  <c:v>4.4234999999999997E-2</c:v>
                </c:pt>
                <c:pt idx="311209">
                  <c:v>4.4234000000000002E-2</c:v>
                </c:pt>
                <c:pt idx="311210">
                  <c:v>4.4233000000000001E-2</c:v>
                </c:pt>
                <c:pt idx="311211">
                  <c:v>4.4230999999999999E-2</c:v>
                </c:pt>
                <c:pt idx="311212">
                  <c:v>4.4229999999999998E-2</c:v>
                </c:pt>
                <c:pt idx="311213">
                  <c:v>4.4228999999999997E-2</c:v>
                </c:pt>
                <c:pt idx="311214">
                  <c:v>4.4228000000000003E-2</c:v>
                </c:pt>
                <c:pt idx="311215">
                  <c:v>4.4226000000000001E-2</c:v>
                </c:pt>
                <c:pt idx="311216">
                  <c:v>4.4225E-2</c:v>
                </c:pt>
                <c:pt idx="311217">
                  <c:v>4.4223999999999999E-2</c:v>
                </c:pt>
                <c:pt idx="311218">
                  <c:v>4.4222999999999998E-2</c:v>
                </c:pt>
                <c:pt idx="311219">
                  <c:v>4.4221999999999997E-2</c:v>
                </c:pt>
                <c:pt idx="311220">
                  <c:v>4.4221999999999997E-2</c:v>
                </c:pt>
                <c:pt idx="311221">
                  <c:v>4.4221000000000003E-2</c:v>
                </c:pt>
                <c:pt idx="311222">
                  <c:v>4.4220000000000002E-2</c:v>
                </c:pt>
                <c:pt idx="311223">
                  <c:v>4.4219000000000001E-2</c:v>
                </c:pt>
                <c:pt idx="311224">
                  <c:v>4.4219000000000001E-2</c:v>
                </c:pt>
                <c:pt idx="311225">
                  <c:v>4.4218E-2</c:v>
                </c:pt>
                <c:pt idx="311226">
                  <c:v>4.4216999999999999E-2</c:v>
                </c:pt>
                <c:pt idx="311227">
                  <c:v>4.4216999999999999E-2</c:v>
                </c:pt>
                <c:pt idx="311228">
                  <c:v>4.4215999999999998E-2</c:v>
                </c:pt>
                <c:pt idx="311229">
                  <c:v>4.4215999999999998E-2</c:v>
                </c:pt>
                <c:pt idx="311230">
                  <c:v>4.4214999999999997E-2</c:v>
                </c:pt>
                <c:pt idx="311231">
                  <c:v>4.4214999999999997E-2</c:v>
                </c:pt>
                <c:pt idx="311232">
                  <c:v>4.4214999999999997E-2</c:v>
                </c:pt>
                <c:pt idx="311233">
                  <c:v>4.4214000000000003E-2</c:v>
                </c:pt>
                <c:pt idx="311234">
                  <c:v>4.4214000000000003E-2</c:v>
                </c:pt>
                <c:pt idx="311235">
                  <c:v>4.4214000000000003E-2</c:v>
                </c:pt>
                <c:pt idx="311236">
                  <c:v>4.4214000000000003E-2</c:v>
                </c:pt>
                <c:pt idx="311237">
                  <c:v>4.4214000000000003E-2</c:v>
                </c:pt>
                <c:pt idx="311238">
                  <c:v>4.4213000000000002E-2</c:v>
                </c:pt>
                <c:pt idx="311239">
                  <c:v>4.4213000000000002E-2</c:v>
                </c:pt>
                <c:pt idx="311240">
                  <c:v>4.4213000000000002E-2</c:v>
                </c:pt>
                <c:pt idx="311241">
                  <c:v>4.4213000000000002E-2</c:v>
                </c:pt>
                <c:pt idx="311242">
                  <c:v>4.4213000000000002E-2</c:v>
                </c:pt>
                <c:pt idx="311243">
                  <c:v>4.4213000000000002E-2</c:v>
                </c:pt>
                <c:pt idx="311244">
                  <c:v>4.4213000000000002E-2</c:v>
                </c:pt>
                <c:pt idx="311245">
                  <c:v>4.4213000000000002E-2</c:v>
                </c:pt>
                <c:pt idx="311246">
                  <c:v>4.4213000000000002E-2</c:v>
                </c:pt>
                <c:pt idx="311247">
                  <c:v>4.4213000000000002E-2</c:v>
                </c:pt>
                <c:pt idx="311248">
                  <c:v>4.4213000000000002E-2</c:v>
                </c:pt>
                <c:pt idx="311249">
                  <c:v>4.4213000000000002E-2</c:v>
                </c:pt>
                <c:pt idx="311250">
                  <c:v>4.4213000000000002E-2</c:v>
                </c:pt>
                <c:pt idx="311251">
                  <c:v>4.4213000000000002E-2</c:v>
                </c:pt>
                <c:pt idx="311252">
                  <c:v>4.4213000000000002E-2</c:v>
                </c:pt>
                <c:pt idx="311253">
                  <c:v>4.4214000000000003E-2</c:v>
                </c:pt>
                <c:pt idx="311254">
                  <c:v>4.4214000000000003E-2</c:v>
                </c:pt>
                <c:pt idx="311255">
                  <c:v>4.4214000000000003E-2</c:v>
                </c:pt>
                <c:pt idx="311256">
                  <c:v>4.4214999999999997E-2</c:v>
                </c:pt>
                <c:pt idx="311257">
                  <c:v>4.4214999999999997E-2</c:v>
                </c:pt>
                <c:pt idx="311258">
                  <c:v>4.4215999999999998E-2</c:v>
                </c:pt>
                <c:pt idx="311259">
                  <c:v>4.4215999999999998E-2</c:v>
                </c:pt>
                <c:pt idx="311260">
                  <c:v>4.4215999999999998E-2</c:v>
                </c:pt>
                <c:pt idx="311261">
                  <c:v>4.4216999999999999E-2</c:v>
                </c:pt>
                <c:pt idx="311262">
                  <c:v>4.4216999999999999E-2</c:v>
                </c:pt>
                <c:pt idx="311263">
                  <c:v>4.4218E-2</c:v>
                </c:pt>
                <c:pt idx="311264">
                  <c:v>4.4219000000000001E-2</c:v>
                </c:pt>
                <c:pt idx="311265">
                  <c:v>4.4219000000000001E-2</c:v>
                </c:pt>
                <c:pt idx="311266">
                  <c:v>4.4220000000000002E-2</c:v>
                </c:pt>
                <c:pt idx="311267">
                  <c:v>4.4221000000000003E-2</c:v>
                </c:pt>
                <c:pt idx="311268">
                  <c:v>4.4221999999999997E-2</c:v>
                </c:pt>
                <c:pt idx="311269">
                  <c:v>4.4222999999999998E-2</c:v>
                </c:pt>
                <c:pt idx="311270">
                  <c:v>4.4223999999999999E-2</c:v>
                </c:pt>
                <c:pt idx="311271">
                  <c:v>4.4225E-2</c:v>
                </c:pt>
                <c:pt idx="311272">
                  <c:v>4.4227000000000002E-2</c:v>
                </c:pt>
                <c:pt idx="311273">
                  <c:v>4.4228000000000003E-2</c:v>
                </c:pt>
                <c:pt idx="311274">
                  <c:v>4.4228999999999997E-2</c:v>
                </c:pt>
                <c:pt idx="311275">
                  <c:v>4.4230999999999999E-2</c:v>
                </c:pt>
                <c:pt idx="311276">
                  <c:v>4.4232E-2</c:v>
                </c:pt>
                <c:pt idx="311277">
                  <c:v>4.4234000000000002E-2</c:v>
                </c:pt>
                <c:pt idx="311278">
                  <c:v>4.4235999999999998E-2</c:v>
                </c:pt>
                <c:pt idx="311279">
                  <c:v>4.4238E-2</c:v>
                </c:pt>
                <c:pt idx="311280">
                  <c:v>4.4240000000000002E-2</c:v>
                </c:pt>
                <c:pt idx="311281">
                  <c:v>4.4241999999999997E-2</c:v>
                </c:pt>
                <c:pt idx="311282">
                  <c:v>4.4243999999999999E-2</c:v>
                </c:pt>
                <c:pt idx="311283">
                  <c:v>4.4247000000000002E-2</c:v>
                </c:pt>
                <c:pt idx="311284">
                  <c:v>4.4248999999999997E-2</c:v>
                </c:pt>
                <c:pt idx="311285">
                  <c:v>4.4250999999999999E-2</c:v>
                </c:pt>
                <c:pt idx="311286">
                  <c:v>4.4254000000000002E-2</c:v>
                </c:pt>
                <c:pt idx="311287">
                  <c:v>4.4256999999999998E-2</c:v>
                </c:pt>
                <c:pt idx="311288">
                  <c:v>4.4259E-2</c:v>
                </c:pt>
                <c:pt idx="311289">
                  <c:v>4.4262000000000003E-2</c:v>
                </c:pt>
                <c:pt idx="311290">
                  <c:v>4.4264999999999999E-2</c:v>
                </c:pt>
                <c:pt idx="311291">
                  <c:v>4.4269000000000003E-2</c:v>
                </c:pt>
                <c:pt idx="311292">
                  <c:v>4.4271999999999999E-2</c:v>
                </c:pt>
                <c:pt idx="311293">
                  <c:v>4.4275000000000002E-2</c:v>
                </c:pt>
                <c:pt idx="311294">
                  <c:v>4.4278999999999999E-2</c:v>
                </c:pt>
                <c:pt idx="311295">
                  <c:v>4.4282000000000002E-2</c:v>
                </c:pt>
                <c:pt idx="311296">
                  <c:v>4.4285999999999999E-2</c:v>
                </c:pt>
                <c:pt idx="311297">
                  <c:v>4.4289000000000002E-2</c:v>
                </c:pt>
                <c:pt idx="311298">
                  <c:v>4.4292999999999999E-2</c:v>
                </c:pt>
                <c:pt idx="311299">
                  <c:v>4.4297000000000003E-2</c:v>
                </c:pt>
                <c:pt idx="311300">
                  <c:v>4.4301E-2</c:v>
                </c:pt>
                <c:pt idx="311301">
                  <c:v>4.4304999999999997E-2</c:v>
                </c:pt>
                <c:pt idx="311302">
                  <c:v>4.4309000000000001E-2</c:v>
                </c:pt>
                <c:pt idx="311303">
                  <c:v>4.4312999999999998E-2</c:v>
                </c:pt>
                <c:pt idx="311304">
                  <c:v>4.4317000000000002E-2</c:v>
                </c:pt>
                <c:pt idx="311305">
                  <c:v>4.4320999999999999E-2</c:v>
                </c:pt>
                <c:pt idx="311306">
                  <c:v>4.4325999999999997E-2</c:v>
                </c:pt>
                <c:pt idx="311307">
                  <c:v>4.4330000000000001E-2</c:v>
                </c:pt>
                <c:pt idx="311308">
                  <c:v>4.4333999999999998E-2</c:v>
                </c:pt>
                <c:pt idx="311309">
                  <c:v>4.4338000000000002E-2</c:v>
                </c:pt>
                <c:pt idx="311310">
                  <c:v>4.4343E-2</c:v>
                </c:pt>
                <c:pt idx="311311">
                  <c:v>4.4346999999999998E-2</c:v>
                </c:pt>
                <c:pt idx="311312">
                  <c:v>4.4351000000000002E-2</c:v>
                </c:pt>
                <c:pt idx="311313">
                  <c:v>4.4356E-2</c:v>
                </c:pt>
                <c:pt idx="311314">
                  <c:v>4.4359999999999997E-2</c:v>
                </c:pt>
                <c:pt idx="311315">
                  <c:v>4.4365000000000002E-2</c:v>
                </c:pt>
                <c:pt idx="311316">
                  <c:v>4.4368999999999999E-2</c:v>
                </c:pt>
                <c:pt idx="311317">
                  <c:v>4.4373000000000003E-2</c:v>
                </c:pt>
                <c:pt idx="311318">
                  <c:v>4.4378000000000001E-2</c:v>
                </c:pt>
                <c:pt idx="311319">
                  <c:v>4.4381999999999998E-2</c:v>
                </c:pt>
                <c:pt idx="311320">
                  <c:v>4.4386000000000002E-2</c:v>
                </c:pt>
                <c:pt idx="311321">
                  <c:v>4.4389999999999999E-2</c:v>
                </c:pt>
                <c:pt idx="311322">
                  <c:v>4.4394000000000003E-2</c:v>
                </c:pt>
                <c:pt idx="311323">
                  <c:v>4.4398E-2</c:v>
                </c:pt>
                <c:pt idx="311324">
                  <c:v>4.4401999999999997E-2</c:v>
                </c:pt>
                <c:pt idx="311325">
                  <c:v>4.4406000000000001E-2</c:v>
                </c:pt>
                <c:pt idx="311326">
                  <c:v>4.4409999999999998E-2</c:v>
                </c:pt>
                <c:pt idx="311327">
                  <c:v>4.4414000000000002E-2</c:v>
                </c:pt>
                <c:pt idx="311328">
                  <c:v>4.4417999999999999E-2</c:v>
                </c:pt>
                <c:pt idx="311329">
                  <c:v>4.4422000000000003E-2</c:v>
                </c:pt>
                <c:pt idx="311330">
                  <c:v>4.4426E-2</c:v>
                </c:pt>
                <c:pt idx="311331">
                  <c:v>4.4429000000000003E-2</c:v>
                </c:pt>
                <c:pt idx="311332">
                  <c:v>4.4431999999999999E-2</c:v>
                </c:pt>
                <c:pt idx="311333">
                  <c:v>4.4436000000000003E-2</c:v>
                </c:pt>
                <c:pt idx="311334">
                  <c:v>4.4438999999999999E-2</c:v>
                </c:pt>
                <c:pt idx="311335">
                  <c:v>4.4442000000000002E-2</c:v>
                </c:pt>
                <c:pt idx="311336">
                  <c:v>4.4444999999999998E-2</c:v>
                </c:pt>
                <c:pt idx="311337">
                  <c:v>4.4449000000000002E-2</c:v>
                </c:pt>
                <c:pt idx="311338">
                  <c:v>4.4451999999999998E-2</c:v>
                </c:pt>
                <c:pt idx="311339">
                  <c:v>4.4455000000000001E-2</c:v>
                </c:pt>
                <c:pt idx="311340">
                  <c:v>4.4457000000000003E-2</c:v>
                </c:pt>
                <c:pt idx="311341">
                  <c:v>4.446E-2</c:v>
                </c:pt>
                <c:pt idx="311342">
                  <c:v>4.4463000000000003E-2</c:v>
                </c:pt>
                <c:pt idx="311343">
                  <c:v>4.4464999999999998E-2</c:v>
                </c:pt>
                <c:pt idx="311344">
                  <c:v>4.4468000000000001E-2</c:v>
                </c:pt>
                <c:pt idx="311345">
                  <c:v>4.4470000000000003E-2</c:v>
                </c:pt>
                <c:pt idx="311346">
                  <c:v>4.4471999999999998E-2</c:v>
                </c:pt>
                <c:pt idx="311347">
                  <c:v>4.4475000000000001E-2</c:v>
                </c:pt>
                <c:pt idx="311348">
                  <c:v>4.4477000000000003E-2</c:v>
                </c:pt>
                <c:pt idx="311349">
                  <c:v>4.4478999999999998E-2</c:v>
                </c:pt>
                <c:pt idx="311350">
                  <c:v>4.4481E-2</c:v>
                </c:pt>
                <c:pt idx="311351">
                  <c:v>4.4483000000000002E-2</c:v>
                </c:pt>
                <c:pt idx="311352">
                  <c:v>4.4484999999999997E-2</c:v>
                </c:pt>
                <c:pt idx="311353">
                  <c:v>4.4486999999999999E-2</c:v>
                </c:pt>
                <c:pt idx="311354">
                  <c:v>4.4489000000000001E-2</c:v>
                </c:pt>
                <c:pt idx="311355">
                  <c:v>4.4490000000000002E-2</c:v>
                </c:pt>
                <c:pt idx="311356">
                  <c:v>4.4491999999999997E-2</c:v>
                </c:pt>
                <c:pt idx="311357">
                  <c:v>4.4492999999999998E-2</c:v>
                </c:pt>
                <c:pt idx="311358">
                  <c:v>4.4495E-2</c:v>
                </c:pt>
                <c:pt idx="311359">
                  <c:v>4.4496000000000001E-2</c:v>
                </c:pt>
                <c:pt idx="311360">
                  <c:v>4.4497000000000002E-2</c:v>
                </c:pt>
                <c:pt idx="311361">
                  <c:v>4.4498999999999997E-2</c:v>
                </c:pt>
                <c:pt idx="311362">
                  <c:v>4.4499999999999998E-2</c:v>
                </c:pt>
                <c:pt idx="311363">
                  <c:v>4.4500999999999999E-2</c:v>
                </c:pt>
                <c:pt idx="311364">
                  <c:v>4.4502E-2</c:v>
                </c:pt>
                <c:pt idx="311365">
                  <c:v>4.4503000000000001E-2</c:v>
                </c:pt>
                <c:pt idx="311366">
                  <c:v>4.4504000000000002E-2</c:v>
                </c:pt>
                <c:pt idx="311367">
                  <c:v>4.4505000000000003E-2</c:v>
                </c:pt>
                <c:pt idx="311368">
                  <c:v>4.4505999999999997E-2</c:v>
                </c:pt>
                <c:pt idx="311369">
                  <c:v>4.4505999999999997E-2</c:v>
                </c:pt>
                <c:pt idx="311370">
                  <c:v>4.4506999999999998E-2</c:v>
                </c:pt>
                <c:pt idx="311371">
                  <c:v>4.4507999999999999E-2</c:v>
                </c:pt>
                <c:pt idx="311372">
                  <c:v>4.4509E-2</c:v>
                </c:pt>
                <c:pt idx="311373">
                  <c:v>4.4510000000000001E-2</c:v>
                </c:pt>
                <c:pt idx="311374">
                  <c:v>4.4510000000000001E-2</c:v>
                </c:pt>
                <c:pt idx="311375">
                  <c:v>4.4511000000000002E-2</c:v>
                </c:pt>
                <c:pt idx="311376">
                  <c:v>4.4512000000000003E-2</c:v>
                </c:pt>
                <c:pt idx="311377">
                  <c:v>4.4512000000000003E-2</c:v>
                </c:pt>
                <c:pt idx="311378">
                  <c:v>4.4512999999999997E-2</c:v>
                </c:pt>
                <c:pt idx="311379">
                  <c:v>4.4512999999999997E-2</c:v>
                </c:pt>
                <c:pt idx="311380">
                  <c:v>4.4512999999999997E-2</c:v>
                </c:pt>
                <c:pt idx="311381">
                  <c:v>4.4513999999999998E-2</c:v>
                </c:pt>
                <c:pt idx="311382">
                  <c:v>4.4513999999999998E-2</c:v>
                </c:pt>
                <c:pt idx="311383">
                  <c:v>4.4514999999999999E-2</c:v>
                </c:pt>
                <c:pt idx="311384">
                  <c:v>4.4514999999999999E-2</c:v>
                </c:pt>
                <c:pt idx="311385">
                  <c:v>4.4516E-2</c:v>
                </c:pt>
                <c:pt idx="311386">
                  <c:v>4.4516E-2</c:v>
                </c:pt>
                <c:pt idx="311387">
                  <c:v>4.4516E-2</c:v>
                </c:pt>
                <c:pt idx="311388">
                  <c:v>4.4517000000000001E-2</c:v>
                </c:pt>
                <c:pt idx="311389">
                  <c:v>4.4517000000000001E-2</c:v>
                </c:pt>
                <c:pt idx="311390">
                  <c:v>4.4517000000000001E-2</c:v>
                </c:pt>
                <c:pt idx="311391">
                  <c:v>4.4518000000000002E-2</c:v>
                </c:pt>
                <c:pt idx="311392">
                  <c:v>4.4518000000000002E-2</c:v>
                </c:pt>
                <c:pt idx="311393">
                  <c:v>4.4518000000000002E-2</c:v>
                </c:pt>
                <c:pt idx="311394">
                  <c:v>4.4518000000000002E-2</c:v>
                </c:pt>
                <c:pt idx="311395">
                  <c:v>4.4519000000000003E-2</c:v>
                </c:pt>
                <c:pt idx="311396">
                  <c:v>4.4519000000000003E-2</c:v>
                </c:pt>
                <c:pt idx="311397">
                  <c:v>4.4519999999999997E-2</c:v>
                </c:pt>
                <c:pt idx="311398">
                  <c:v>4.4519999999999997E-2</c:v>
                </c:pt>
                <c:pt idx="311399">
                  <c:v>4.4519999999999997E-2</c:v>
                </c:pt>
                <c:pt idx="311400">
                  <c:v>4.4520999999999998E-2</c:v>
                </c:pt>
                <c:pt idx="311401">
                  <c:v>4.4520999999999998E-2</c:v>
                </c:pt>
                <c:pt idx="311402">
                  <c:v>4.4520999999999998E-2</c:v>
                </c:pt>
                <c:pt idx="311403">
                  <c:v>4.4520999999999998E-2</c:v>
                </c:pt>
                <c:pt idx="311404">
                  <c:v>4.4521999999999999E-2</c:v>
                </c:pt>
                <c:pt idx="311405">
                  <c:v>4.4521999999999999E-2</c:v>
                </c:pt>
                <c:pt idx="311406">
                  <c:v>4.4521999999999999E-2</c:v>
                </c:pt>
                <c:pt idx="311407">
                  <c:v>4.4523E-2</c:v>
                </c:pt>
                <c:pt idx="311408">
                  <c:v>4.4523E-2</c:v>
                </c:pt>
                <c:pt idx="311409">
                  <c:v>4.4523E-2</c:v>
                </c:pt>
                <c:pt idx="311410">
                  <c:v>4.4524000000000001E-2</c:v>
                </c:pt>
                <c:pt idx="311411">
                  <c:v>4.4524000000000001E-2</c:v>
                </c:pt>
                <c:pt idx="311412">
                  <c:v>4.4525000000000002E-2</c:v>
                </c:pt>
                <c:pt idx="311413">
                  <c:v>4.4525000000000002E-2</c:v>
                </c:pt>
                <c:pt idx="311414">
                  <c:v>4.4525000000000002E-2</c:v>
                </c:pt>
                <c:pt idx="311415">
                  <c:v>4.4526000000000003E-2</c:v>
                </c:pt>
                <c:pt idx="311416">
                  <c:v>4.4526000000000003E-2</c:v>
                </c:pt>
                <c:pt idx="311417">
                  <c:v>4.4526000000000003E-2</c:v>
                </c:pt>
                <c:pt idx="311418">
                  <c:v>4.4526999999999997E-2</c:v>
                </c:pt>
                <c:pt idx="311419">
                  <c:v>4.4526999999999997E-2</c:v>
                </c:pt>
                <c:pt idx="311420">
                  <c:v>4.4527999999999998E-2</c:v>
                </c:pt>
                <c:pt idx="311421">
                  <c:v>4.4528999999999999E-2</c:v>
                </c:pt>
                <c:pt idx="311422">
                  <c:v>4.4528999999999999E-2</c:v>
                </c:pt>
                <c:pt idx="311423">
                  <c:v>4.453E-2</c:v>
                </c:pt>
                <c:pt idx="311424">
                  <c:v>4.453E-2</c:v>
                </c:pt>
                <c:pt idx="311425">
                  <c:v>4.453E-2</c:v>
                </c:pt>
                <c:pt idx="311426">
                  <c:v>4.4531000000000001E-2</c:v>
                </c:pt>
                <c:pt idx="311427">
                  <c:v>4.4531000000000001E-2</c:v>
                </c:pt>
                <c:pt idx="311428">
                  <c:v>4.4531000000000001E-2</c:v>
                </c:pt>
                <c:pt idx="311429">
                  <c:v>4.4532000000000002E-2</c:v>
                </c:pt>
                <c:pt idx="311430">
                  <c:v>4.4532000000000002E-2</c:v>
                </c:pt>
                <c:pt idx="311431">
                  <c:v>4.4533000000000003E-2</c:v>
                </c:pt>
                <c:pt idx="311432">
                  <c:v>4.4533000000000003E-2</c:v>
                </c:pt>
                <c:pt idx="311433">
                  <c:v>4.4533000000000003E-2</c:v>
                </c:pt>
                <c:pt idx="311434">
                  <c:v>4.4533999999999997E-2</c:v>
                </c:pt>
                <c:pt idx="311435">
                  <c:v>4.4533999999999997E-2</c:v>
                </c:pt>
                <c:pt idx="311436">
                  <c:v>4.4533999999999997E-2</c:v>
                </c:pt>
                <c:pt idx="311437">
                  <c:v>4.4533999999999997E-2</c:v>
                </c:pt>
                <c:pt idx="311438">
                  <c:v>4.4533999999999997E-2</c:v>
                </c:pt>
                <c:pt idx="311439">
                  <c:v>4.4533999999999997E-2</c:v>
                </c:pt>
                <c:pt idx="311440">
                  <c:v>4.4533999999999997E-2</c:v>
                </c:pt>
                <c:pt idx="311441">
                  <c:v>4.4533999999999997E-2</c:v>
                </c:pt>
                <c:pt idx="311442">
                  <c:v>4.4533999999999997E-2</c:v>
                </c:pt>
                <c:pt idx="311443">
                  <c:v>4.4533999999999997E-2</c:v>
                </c:pt>
                <c:pt idx="311444">
                  <c:v>4.4533999999999997E-2</c:v>
                </c:pt>
                <c:pt idx="311445">
                  <c:v>4.4533999999999997E-2</c:v>
                </c:pt>
                <c:pt idx="311446">
                  <c:v>4.4533999999999997E-2</c:v>
                </c:pt>
                <c:pt idx="311447">
                  <c:v>4.4533000000000003E-2</c:v>
                </c:pt>
                <c:pt idx="311448">
                  <c:v>4.4533000000000003E-2</c:v>
                </c:pt>
                <c:pt idx="311449">
                  <c:v>4.4532000000000002E-2</c:v>
                </c:pt>
                <c:pt idx="311450">
                  <c:v>4.4532000000000002E-2</c:v>
                </c:pt>
                <c:pt idx="311451">
                  <c:v>4.4531000000000001E-2</c:v>
                </c:pt>
                <c:pt idx="311452">
                  <c:v>4.4531000000000001E-2</c:v>
                </c:pt>
                <c:pt idx="311453">
                  <c:v>4.453E-2</c:v>
                </c:pt>
                <c:pt idx="311454">
                  <c:v>4.4528999999999999E-2</c:v>
                </c:pt>
                <c:pt idx="311455">
                  <c:v>4.4527999999999998E-2</c:v>
                </c:pt>
                <c:pt idx="311456">
                  <c:v>4.4527999999999998E-2</c:v>
                </c:pt>
                <c:pt idx="311457">
                  <c:v>4.4526999999999997E-2</c:v>
                </c:pt>
                <c:pt idx="311458">
                  <c:v>4.4526000000000003E-2</c:v>
                </c:pt>
                <c:pt idx="311459">
                  <c:v>4.4525000000000002E-2</c:v>
                </c:pt>
                <c:pt idx="311460">
                  <c:v>4.4523E-2</c:v>
                </c:pt>
                <c:pt idx="311461">
                  <c:v>4.4521999999999999E-2</c:v>
                </c:pt>
                <c:pt idx="311462">
                  <c:v>4.4520999999999998E-2</c:v>
                </c:pt>
                <c:pt idx="311463">
                  <c:v>4.4519999999999997E-2</c:v>
                </c:pt>
                <c:pt idx="311464">
                  <c:v>4.4518000000000002E-2</c:v>
                </c:pt>
                <c:pt idx="311465">
                  <c:v>4.4517000000000001E-2</c:v>
                </c:pt>
                <c:pt idx="311466">
                  <c:v>4.4516E-2</c:v>
                </c:pt>
                <c:pt idx="311467">
                  <c:v>4.4513999999999998E-2</c:v>
                </c:pt>
                <c:pt idx="311468">
                  <c:v>4.4512999999999997E-2</c:v>
                </c:pt>
                <c:pt idx="311469">
                  <c:v>4.4511000000000002E-2</c:v>
                </c:pt>
                <c:pt idx="311470">
                  <c:v>4.4510000000000001E-2</c:v>
                </c:pt>
                <c:pt idx="311471">
                  <c:v>4.4507999999999999E-2</c:v>
                </c:pt>
                <c:pt idx="311472">
                  <c:v>4.4505999999999997E-2</c:v>
                </c:pt>
                <c:pt idx="311473">
                  <c:v>4.4505000000000003E-2</c:v>
                </c:pt>
                <c:pt idx="311474">
                  <c:v>4.4503000000000001E-2</c:v>
                </c:pt>
                <c:pt idx="311475">
                  <c:v>4.4500999999999999E-2</c:v>
                </c:pt>
                <c:pt idx="311476">
                  <c:v>4.4498999999999997E-2</c:v>
                </c:pt>
                <c:pt idx="311477">
                  <c:v>4.4498000000000003E-2</c:v>
                </c:pt>
                <c:pt idx="311478">
                  <c:v>4.4496000000000001E-2</c:v>
                </c:pt>
                <c:pt idx="311479">
                  <c:v>4.4493999999999999E-2</c:v>
                </c:pt>
                <c:pt idx="311480">
                  <c:v>4.4492999999999998E-2</c:v>
                </c:pt>
                <c:pt idx="311481">
                  <c:v>4.4491000000000003E-2</c:v>
                </c:pt>
                <c:pt idx="311482">
                  <c:v>4.4489000000000001E-2</c:v>
                </c:pt>
                <c:pt idx="311483">
                  <c:v>4.4486999999999999E-2</c:v>
                </c:pt>
                <c:pt idx="311484">
                  <c:v>4.4485999999999998E-2</c:v>
                </c:pt>
                <c:pt idx="311485">
                  <c:v>4.4484000000000003E-2</c:v>
                </c:pt>
                <c:pt idx="311486">
                  <c:v>4.4482000000000001E-2</c:v>
                </c:pt>
                <c:pt idx="311487">
                  <c:v>4.4481E-2</c:v>
                </c:pt>
                <c:pt idx="311488">
                  <c:v>4.4478999999999998E-2</c:v>
                </c:pt>
                <c:pt idx="311489">
                  <c:v>4.4477999999999997E-2</c:v>
                </c:pt>
                <c:pt idx="311490">
                  <c:v>4.4476000000000002E-2</c:v>
                </c:pt>
                <c:pt idx="311491">
                  <c:v>4.4475000000000001E-2</c:v>
                </c:pt>
                <c:pt idx="311492">
                  <c:v>4.4474E-2</c:v>
                </c:pt>
                <c:pt idx="311493">
                  <c:v>4.4471999999999998E-2</c:v>
                </c:pt>
                <c:pt idx="311494">
                  <c:v>4.4470999999999997E-2</c:v>
                </c:pt>
                <c:pt idx="311495">
                  <c:v>4.4470000000000003E-2</c:v>
                </c:pt>
                <c:pt idx="311496">
                  <c:v>4.4468000000000001E-2</c:v>
                </c:pt>
                <c:pt idx="311497">
                  <c:v>4.4467E-2</c:v>
                </c:pt>
                <c:pt idx="311498">
                  <c:v>4.4465999999999999E-2</c:v>
                </c:pt>
                <c:pt idx="311499">
                  <c:v>4.4464999999999998E-2</c:v>
                </c:pt>
                <c:pt idx="311500">
                  <c:v>4.4463999999999997E-2</c:v>
                </c:pt>
                <c:pt idx="311501">
                  <c:v>4.4463000000000003E-2</c:v>
                </c:pt>
                <c:pt idx="311502">
                  <c:v>4.4463000000000003E-2</c:v>
                </c:pt>
                <c:pt idx="311503">
                  <c:v>4.4462000000000002E-2</c:v>
                </c:pt>
                <c:pt idx="311504">
                  <c:v>4.4461000000000001E-2</c:v>
                </c:pt>
                <c:pt idx="311505">
                  <c:v>4.4461000000000001E-2</c:v>
                </c:pt>
                <c:pt idx="311506">
                  <c:v>4.446E-2</c:v>
                </c:pt>
                <c:pt idx="311507">
                  <c:v>4.446E-2</c:v>
                </c:pt>
                <c:pt idx="311508">
                  <c:v>4.446E-2</c:v>
                </c:pt>
                <c:pt idx="311509">
                  <c:v>4.4458999999999999E-2</c:v>
                </c:pt>
                <c:pt idx="311510">
                  <c:v>4.4458999999999999E-2</c:v>
                </c:pt>
                <c:pt idx="311511">
                  <c:v>4.4458999999999999E-2</c:v>
                </c:pt>
                <c:pt idx="311512">
                  <c:v>4.4458999999999999E-2</c:v>
                </c:pt>
                <c:pt idx="311513">
                  <c:v>4.4458999999999999E-2</c:v>
                </c:pt>
                <c:pt idx="311514">
                  <c:v>4.446E-2</c:v>
                </c:pt>
                <c:pt idx="311515">
                  <c:v>4.446E-2</c:v>
                </c:pt>
                <c:pt idx="311516">
                  <c:v>4.446E-2</c:v>
                </c:pt>
                <c:pt idx="311517">
                  <c:v>4.4461000000000001E-2</c:v>
                </c:pt>
                <c:pt idx="311518">
                  <c:v>4.4461000000000001E-2</c:v>
                </c:pt>
                <c:pt idx="311519">
                  <c:v>4.4462000000000002E-2</c:v>
                </c:pt>
                <c:pt idx="311520">
                  <c:v>4.4463000000000003E-2</c:v>
                </c:pt>
                <c:pt idx="311521">
                  <c:v>4.4463000000000003E-2</c:v>
                </c:pt>
                <c:pt idx="311522">
                  <c:v>4.4463999999999997E-2</c:v>
                </c:pt>
                <c:pt idx="311523">
                  <c:v>4.4464999999999998E-2</c:v>
                </c:pt>
                <c:pt idx="311524">
                  <c:v>4.4465999999999999E-2</c:v>
                </c:pt>
                <c:pt idx="311525">
                  <c:v>4.4468000000000001E-2</c:v>
                </c:pt>
                <c:pt idx="311526">
                  <c:v>4.4469000000000002E-2</c:v>
                </c:pt>
                <c:pt idx="311527">
                  <c:v>4.4470000000000003E-2</c:v>
                </c:pt>
                <c:pt idx="311528">
                  <c:v>4.4471999999999998E-2</c:v>
                </c:pt>
                <c:pt idx="311529">
                  <c:v>4.4472999999999999E-2</c:v>
                </c:pt>
                <c:pt idx="311530">
                  <c:v>4.4475000000000001E-2</c:v>
                </c:pt>
                <c:pt idx="311531">
                  <c:v>4.4476000000000002E-2</c:v>
                </c:pt>
                <c:pt idx="311532">
                  <c:v>4.4477999999999997E-2</c:v>
                </c:pt>
                <c:pt idx="311533">
                  <c:v>4.4479999999999999E-2</c:v>
                </c:pt>
                <c:pt idx="311534">
                  <c:v>4.4482000000000001E-2</c:v>
                </c:pt>
                <c:pt idx="311535">
                  <c:v>4.4484000000000003E-2</c:v>
                </c:pt>
                <c:pt idx="311536">
                  <c:v>4.4485999999999998E-2</c:v>
                </c:pt>
                <c:pt idx="311537">
                  <c:v>4.4488E-2</c:v>
                </c:pt>
                <c:pt idx="311538">
                  <c:v>4.4490000000000002E-2</c:v>
                </c:pt>
                <c:pt idx="311539">
                  <c:v>4.4491999999999997E-2</c:v>
                </c:pt>
                <c:pt idx="311540">
                  <c:v>4.4493999999999999E-2</c:v>
                </c:pt>
                <c:pt idx="311541">
                  <c:v>4.4496000000000001E-2</c:v>
                </c:pt>
                <c:pt idx="311542">
                  <c:v>4.4498999999999997E-2</c:v>
                </c:pt>
                <c:pt idx="311543">
                  <c:v>4.4500999999999999E-2</c:v>
                </c:pt>
                <c:pt idx="311544">
                  <c:v>4.4503000000000001E-2</c:v>
                </c:pt>
                <c:pt idx="311545">
                  <c:v>4.4505000000000003E-2</c:v>
                </c:pt>
                <c:pt idx="311546">
                  <c:v>4.4506999999999998E-2</c:v>
                </c:pt>
                <c:pt idx="311547">
                  <c:v>4.4509E-2</c:v>
                </c:pt>
                <c:pt idx="311548">
                  <c:v>4.4512000000000003E-2</c:v>
                </c:pt>
                <c:pt idx="311549">
                  <c:v>4.4513999999999998E-2</c:v>
                </c:pt>
                <c:pt idx="311550">
                  <c:v>4.4516E-2</c:v>
                </c:pt>
                <c:pt idx="311551">
                  <c:v>4.4518000000000002E-2</c:v>
                </c:pt>
                <c:pt idx="311552">
                  <c:v>4.4519999999999997E-2</c:v>
                </c:pt>
                <c:pt idx="311553">
                  <c:v>4.4521999999999999E-2</c:v>
                </c:pt>
                <c:pt idx="311554">
                  <c:v>4.4524000000000001E-2</c:v>
                </c:pt>
                <c:pt idx="311555">
                  <c:v>4.4526000000000003E-2</c:v>
                </c:pt>
                <c:pt idx="311556">
                  <c:v>4.4526999999999997E-2</c:v>
                </c:pt>
                <c:pt idx="311557">
                  <c:v>4.4528999999999999E-2</c:v>
                </c:pt>
                <c:pt idx="311558">
                  <c:v>4.4531000000000001E-2</c:v>
                </c:pt>
                <c:pt idx="311559">
                  <c:v>4.4532000000000002E-2</c:v>
                </c:pt>
                <c:pt idx="311560">
                  <c:v>4.4533999999999997E-2</c:v>
                </c:pt>
                <c:pt idx="311561">
                  <c:v>4.4534999999999998E-2</c:v>
                </c:pt>
                <c:pt idx="311562">
                  <c:v>4.4537E-2</c:v>
                </c:pt>
                <c:pt idx="311563">
                  <c:v>4.4538000000000001E-2</c:v>
                </c:pt>
                <c:pt idx="311564">
                  <c:v>4.4539000000000002E-2</c:v>
                </c:pt>
                <c:pt idx="311565">
                  <c:v>4.4540000000000003E-2</c:v>
                </c:pt>
                <c:pt idx="311566">
                  <c:v>4.4540000000000003E-2</c:v>
                </c:pt>
                <c:pt idx="311567">
                  <c:v>4.4540999999999997E-2</c:v>
                </c:pt>
                <c:pt idx="311568">
                  <c:v>4.4541999999999998E-2</c:v>
                </c:pt>
                <c:pt idx="311569">
                  <c:v>4.4541999999999998E-2</c:v>
                </c:pt>
                <c:pt idx="311570">
                  <c:v>4.4541999999999998E-2</c:v>
                </c:pt>
                <c:pt idx="311571">
                  <c:v>4.4542999999999999E-2</c:v>
                </c:pt>
                <c:pt idx="311572">
                  <c:v>4.4542999999999999E-2</c:v>
                </c:pt>
                <c:pt idx="311573">
                  <c:v>4.4542999999999999E-2</c:v>
                </c:pt>
                <c:pt idx="311574">
                  <c:v>4.4542999999999999E-2</c:v>
                </c:pt>
                <c:pt idx="311575">
                  <c:v>4.4542999999999999E-2</c:v>
                </c:pt>
                <c:pt idx="311576">
                  <c:v>4.4542999999999999E-2</c:v>
                </c:pt>
                <c:pt idx="311577">
                  <c:v>4.4541999999999998E-2</c:v>
                </c:pt>
                <c:pt idx="311578">
                  <c:v>4.4541999999999998E-2</c:v>
                </c:pt>
                <c:pt idx="311579">
                  <c:v>4.4540999999999997E-2</c:v>
                </c:pt>
                <c:pt idx="311580">
                  <c:v>4.4540000000000003E-2</c:v>
                </c:pt>
                <c:pt idx="311581">
                  <c:v>4.4540000000000003E-2</c:v>
                </c:pt>
                <c:pt idx="311582">
                  <c:v>4.4539000000000002E-2</c:v>
                </c:pt>
                <c:pt idx="311583">
                  <c:v>4.4538000000000001E-2</c:v>
                </c:pt>
                <c:pt idx="311584">
                  <c:v>4.4538000000000001E-2</c:v>
                </c:pt>
                <c:pt idx="311585">
                  <c:v>4.4537E-2</c:v>
                </c:pt>
                <c:pt idx="311586">
                  <c:v>4.4535999999999999E-2</c:v>
                </c:pt>
                <c:pt idx="311587">
                  <c:v>4.4534999999999998E-2</c:v>
                </c:pt>
                <c:pt idx="311588">
                  <c:v>4.4533999999999997E-2</c:v>
                </c:pt>
                <c:pt idx="311589">
                  <c:v>4.4533000000000003E-2</c:v>
                </c:pt>
                <c:pt idx="311590">
                  <c:v>4.4532000000000002E-2</c:v>
                </c:pt>
                <c:pt idx="311591">
                  <c:v>4.4531000000000001E-2</c:v>
                </c:pt>
                <c:pt idx="311592">
                  <c:v>4.453E-2</c:v>
                </c:pt>
                <c:pt idx="311593">
                  <c:v>4.4528999999999999E-2</c:v>
                </c:pt>
                <c:pt idx="311594">
                  <c:v>4.4527999999999998E-2</c:v>
                </c:pt>
                <c:pt idx="311595">
                  <c:v>4.4526999999999997E-2</c:v>
                </c:pt>
                <c:pt idx="311596">
                  <c:v>4.4526999999999997E-2</c:v>
                </c:pt>
                <c:pt idx="311597">
                  <c:v>4.4526000000000003E-2</c:v>
                </c:pt>
                <c:pt idx="311598">
                  <c:v>4.4525000000000002E-2</c:v>
                </c:pt>
                <c:pt idx="311599">
                  <c:v>4.4525000000000002E-2</c:v>
                </c:pt>
                <c:pt idx="311600">
                  <c:v>4.4524000000000001E-2</c:v>
                </c:pt>
                <c:pt idx="311601">
                  <c:v>4.4524000000000001E-2</c:v>
                </c:pt>
                <c:pt idx="311602">
                  <c:v>4.4523E-2</c:v>
                </c:pt>
                <c:pt idx="311603">
                  <c:v>4.4523E-2</c:v>
                </c:pt>
                <c:pt idx="311604">
                  <c:v>4.4523E-2</c:v>
                </c:pt>
                <c:pt idx="311605">
                  <c:v>4.4521999999999999E-2</c:v>
                </c:pt>
                <c:pt idx="311606">
                  <c:v>4.4523E-2</c:v>
                </c:pt>
                <c:pt idx="311607">
                  <c:v>4.4523E-2</c:v>
                </c:pt>
                <c:pt idx="311608">
                  <c:v>4.4523E-2</c:v>
                </c:pt>
                <c:pt idx="311609">
                  <c:v>4.4524000000000001E-2</c:v>
                </c:pt>
                <c:pt idx="311610">
                  <c:v>4.4524000000000001E-2</c:v>
                </c:pt>
                <c:pt idx="311611">
                  <c:v>4.4525000000000002E-2</c:v>
                </c:pt>
                <c:pt idx="311612">
                  <c:v>4.4526000000000003E-2</c:v>
                </c:pt>
                <c:pt idx="311613">
                  <c:v>4.4526000000000003E-2</c:v>
                </c:pt>
                <c:pt idx="311614">
                  <c:v>4.4526999999999997E-2</c:v>
                </c:pt>
                <c:pt idx="311615">
                  <c:v>4.4527999999999998E-2</c:v>
                </c:pt>
                <c:pt idx="311616">
                  <c:v>4.453E-2</c:v>
                </c:pt>
                <c:pt idx="311617">
                  <c:v>4.4531000000000001E-2</c:v>
                </c:pt>
                <c:pt idx="311618">
                  <c:v>4.4533000000000003E-2</c:v>
                </c:pt>
                <c:pt idx="311619">
                  <c:v>4.4533999999999997E-2</c:v>
                </c:pt>
                <c:pt idx="311620">
                  <c:v>4.4535999999999999E-2</c:v>
                </c:pt>
                <c:pt idx="311621">
                  <c:v>4.4538000000000001E-2</c:v>
                </c:pt>
                <c:pt idx="311622">
                  <c:v>4.4540000000000003E-2</c:v>
                </c:pt>
                <c:pt idx="311623">
                  <c:v>4.4541999999999998E-2</c:v>
                </c:pt>
                <c:pt idx="311624">
                  <c:v>4.4544E-2</c:v>
                </c:pt>
                <c:pt idx="311625">
                  <c:v>4.4546000000000002E-2</c:v>
                </c:pt>
                <c:pt idx="311626">
                  <c:v>4.4547999999999997E-2</c:v>
                </c:pt>
                <c:pt idx="311627">
                  <c:v>4.4551E-2</c:v>
                </c:pt>
                <c:pt idx="311628">
                  <c:v>4.4553000000000002E-2</c:v>
                </c:pt>
                <c:pt idx="311629">
                  <c:v>4.4555999999999998E-2</c:v>
                </c:pt>
                <c:pt idx="311630">
                  <c:v>4.4558E-2</c:v>
                </c:pt>
                <c:pt idx="311631">
                  <c:v>4.4561000000000003E-2</c:v>
                </c:pt>
                <c:pt idx="311632">
                  <c:v>4.4563999999999999E-2</c:v>
                </c:pt>
                <c:pt idx="311633">
                  <c:v>4.4566000000000001E-2</c:v>
                </c:pt>
                <c:pt idx="311634">
                  <c:v>4.4568999999999998E-2</c:v>
                </c:pt>
                <c:pt idx="311635">
                  <c:v>4.4572000000000001E-2</c:v>
                </c:pt>
                <c:pt idx="311636">
                  <c:v>4.4574999999999997E-2</c:v>
                </c:pt>
                <c:pt idx="311637">
                  <c:v>4.4578E-2</c:v>
                </c:pt>
                <c:pt idx="311638">
                  <c:v>4.4580000000000002E-2</c:v>
                </c:pt>
                <c:pt idx="311639">
                  <c:v>4.4582999999999998E-2</c:v>
                </c:pt>
                <c:pt idx="311640">
                  <c:v>4.4586000000000001E-2</c:v>
                </c:pt>
                <c:pt idx="311641">
                  <c:v>4.4588999999999997E-2</c:v>
                </c:pt>
                <c:pt idx="311642">
                  <c:v>4.4592E-2</c:v>
                </c:pt>
                <c:pt idx="311643">
                  <c:v>4.4595000000000003E-2</c:v>
                </c:pt>
                <c:pt idx="311644">
                  <c:v>4.4597999999999999E-2</c:v>
                </c:pt>
                <c:pt idx="311645">
                  <c:v>4.4600000000000001E-2</c:v>
                </c:pt>
                <c:pt idx="311646">
                  <c:v>4.4602999999999997E-2</c:v>
                </c:pt>
                <c:pt idx="311647">
                  <c:v>4.4606E-2</c:v>
                </c:pt>
                <c:pt idx="311648">
                  <c:v>4.4609000000000003E-2</c:v>
                </c:pt>
                <c:pt idx="311649">
                  <c:v>4.4611999999999999E-2</c:v>
                </c:pt>
                <c:pt idx="311650">
                  <c:v>4.4614000000000001E-2</c:v>
                </c:pt>
                <c:pt idx="311651">
                  <c:v>4.4616999999999997E-2</c:v>
                </c:pt>
                <c:pt idx="311652">
                  <c:v>4.4618999999999999E-2</c:v>
                </c:pt>
                <c:pt idx="311653">
                  <c:v>4.4622000000000002E-2</c:v>
                </c:pt>
                <c:pt idx="311654">
                  <c:v>4.4624999999999998E-2</c:v>
                </c:pt>
                <c:pt idx="311655">
                  <c:v>4.4627E-2</c:v>
                </c:pt>
                <c:pt idx="311656">
                  <c:v>4.4630000000000003E-2</c:v>
                </c:pt>
                <c:pt idx="311657">
                  <c:v>4.4632999999999999E-2</c:v>
                </c:pt>
                <c:pt idx="311658">
                  <c:v>4.4635000000000001E-2</c:v>
                </c:pt>
                <c:pt idx="311659">
                  <c:v>4.4637000000000003E-2</c:v>
                </c:pt>
                <c:pt idx="311660">
                  <c:v>4.4639999999999999E-2</c:v>
                </c:pt>
                <c:pt idx="311661">
                  <c:v>4.4642000000000001E-2</c:v>
                </c:pt>
                <c:pt idx="311662">
                  <c:v>4.4644000000000003E-2</c:v>
                </c:pt>
                <c:pt idx="311663">
                  <c:v>4.4645999999999998E-2</c:v>
                </c:pt>
                <c:pt idx="311664">
                  <c:v>4.4648E-2</c:v>
                </c:pt>
                <c:pt idx="311665">
                  <c:v>4.4650000000000002E-2</c:v>
                </c:pt>
                <c:pt idx="311666">
                  <c:v>4.4651999999999997E-2</c:v>
                </c:pt>
                <c:pt idx="311667">
                  <c:v>4.4653999999999999E-2</c:v>
                </c:pt>
                <c:pt idx="311668">
                  <c:v>4.4656000000000001E-2</c:v>
                </c:pt>
                <c:pt idx="311669">
                  <c:v>4.4658000000000003E-2</c:v>
                </c:pt>
                <c:pt idx="311670">
                  <c:v>4.4659999999999998E-2</c:v>
                </c:pt>
                <c:pt idx="311671">
                  <c:v>4.4660999999999999E-2</c:v>
                </c:pt>
                <c:pt idx="311672">
                  <c:v>4.4663000000000001E-2</c:v>
                </c:pt>
                <c:pt idx="311673">
                  <c:v>4.4664000000000002E-2</c:v>
                </c:pt>
                <c:pt idx="311674">
                  <c:v>4.4665999999999997E-2</c:v>
                </c:pt>
                <c:pt idx="311675">
                  <c:v>4.4666999999999998E-2</c:v>
                </c:pt>
                <c:pt idx="311676">
                  <c:v>4.4669E-2</c:v>
                </c:pt>
                <c:pt idx="311677">
                  <c:v>4.4670000000000001E-2</c:v>
                </c:pt>
                <c:pt idx="311678">
                  <c:v>4.4672000000000003E-2</c:v>
                </c:pt>
                <c:pt idx="311679">
                  <c:v>4.4672999999999997E-2</c:v>
                </c:pt>
                <c:pt idx="311680">
                  <c:v>4.4673999999999998E-2</c:v>
                </c:pt>
                <c:pt idx="311681">
                  <c:v>4.4674999999999999E-2</c:v>
                </c:pt>
                <c:pt idx="311682">
                  <c:v>4.4677000000000001E-2</c:v>
                </c:pt>
                <c:pt idx="311683">
                  <c:v>4.4678000000000002E-2</c:v>
                </c:pt>
                <c:pt idx="311684">
                  <c:v>4.4678000000000002E-2</c:v>
                </c:pt>
                <c:pt idx="311685">
                  <c:v>4.4679000000000003E-2</c:v>
                </c:pt>
                <c:pt idx="311686">
                  <c:v>4.4679999999999997E-2</c:v>
                </c:pt>
                <c:pt idx="311687">
                  <c:v>4.4680999999999998E-2</c:v>
                </c:pt>
                <c:pt idx="311688">
                  <c:v>4.4680999999999998E-2</c:v>
                </c:pt>
                <c:pt idx="311689">
                  <c:v>4.4681999999999999E-2</c:v>
                </c:pt>
                <c:pt idx="311690">
                  <c:v>4.4683E-2</c:v>
                </c:pt>
                <c:pt idx="311691">
                  <c:v>4.4683E-2</c:v>
                </c:pt>
                <c:pt idx="311692">
                  <c:v>4.4684000000000001E-2</c:v>
                </c:pt>
                <c:pt idx="311693">
                  <c:v>4.4684000000000001E-2</c:v>
                </c:pt>
                <c:pt idx="311694">
                  <c:v>4.4684000000000001E-2</c:v>
                </c:pt>
                <c:pt idx="311695">
                  <c:v>4.4685000000000002E-2</c:v>
                </c:pt>
                <c:pt idx="311696">
                  <c:v>4.4685000000000002E-2</c:v>
                </c:pt>
                <c:pt idx="311697">
                  <c:v>4.4685000000000002E-2</c:v>
                </c:pt>
                <c:pt idx="311698">
                  <c:v>4.4685000000000002E-2</c:v>
                </c:pt>
                <c:pt idx="311699">
                  <c:v>4.4685000000000002E-2</c:v>
                </c:pt>
                <c:pt idx="311700">
                  <c:v>4.4684000000000001E-2</c:v>
                </c:pt>
                <c:pt idx="311701">
                  <c:v>4.4684000000000001E-2</c:v>
                </c:pt>
                <c:pt idx="311702">
                  <c:v>4.4684000000000001E-2</c:v>
                </c:pt>
                <c:pt idx="311703">
                  <c:v>4.4684000000000001E-2</c:v>
                </c:pt>
                <c:pt idx="311704">
                  <c:v>4.4684000000000001E-2</c:v>
                </c:pt>
                <c:pt idx="311705">
                  <c:v>4.4683E-2</c:v>
                </c:pt>
                <c:pt idx="311706">
                  <c:v>4.4683E-2</c:v>
                </c:pt>
                <c:pt idx="311707">
                  <c:v>4.4681999999999999E-2</c:v>
                </c:pt>
                <c:pt idx="311708">
                  <c:v>4.4680999999999998E-2</c:v>
                </c:pt>
                <c:pt idx="311709">
                  <c:v>4.4680999999999998E-2</c:v>
                </c:pt>
                <c:pt idx="311710">
                  <c:v>4.4679999999999997E-2</c:v>
                </c:pt>
                <c:pt idx="311711">
                  <c:v>4.4679000000000003E-2</c:v>
                </c:pt>
                <c:pt idx="311712">
                  <c:v>4.4678000000000002E-2</c:v>
                </c:pt>
                <c:pt idx="311713">
                  <c:v>4.4677000000000001E-2</c:v>
                </c:pt>
                <c:pt idx="311714">
                  <c:v>4.4677000000000001E-2</c:v>
                </c:pt>
                <c:pt idx="311715">
                  <c:v>4.4676E-2</c:v>
                </c:pt>
                <c:pt idx="311716">
                  <c:v>4.4674999999999999E-2</c:v>
                </c:pt>
                <c:pt idx="311717">
                  <c:v>4.4673999999999998E-2</c:v>
                </c:pt>
                <c:pt idx="311718">
                  <c:v>4.4672999999999997E-2</c:v>
                </c:pt>
                <c:pt idx="311719">
                  <c:v>4.4672000000000003E-2</c:v>
                </c:pt>
                <c:pt idx="311720">
                  <c:v>4.4671000000000002E-2</c:v>
                </c:pt>
                <c:pt idx="311721">
                  <c:v>4.4670000000000001E-2</c:v>
                </c:pt>
                <c:pt idx="311722">
                  <c:v>4.4669E-2</c:v>
                </c:pt>
                <c:pt idx="311723">
                  <c:v>4.4667999999999999E-2</c:v>
                </c:pt>
                <c:pt idx="311724">
                  <c:v>4.4666999999999998E-2</c:v>
                </c:pt>
                <c:pt idx="311725">
                  <c:v>4.4665999999999997E-2</c:v>
                </c:pt>
                <c:pt idx="311726">
                  <c:v>4.4665000000000003E-2</c:v>
                </c:pt>
                <c:pt idx="311727">
                  <c:v>4.4664000000000002E-2</c:v>
                </c:pt>
                <c:pt idx="311728">
                  <c:v>4.4664000000000002E-2</c:v>
                </c:pt>
                <c:pt idx="311729">
                  <c:v>4.4663000000000001E-2</c:v>
                </c:pt>
                <c:pt idx="311730">
                  <c:v>4.4662E-2</c:v>
                </c:pt>
                <c:pt idx="311731">
                  <c:v>4.4660999999999999E-2</c:v>
                </c:pt>
                <c:pt idx="311732">
                  <c:v>4.4660999999999999E-2</c:v>
                </c:pt>
                <c:pt idx="311733">
                  <c:v>4.4659999999999998E-2</c:v>
                </c:pt>
                <c:pt idx="311734">
                  <c:v>4.4658999999999997E-2</c:v>
                </c:pt>
                <c:pt idx="311735">
                  <c:v>4.4658999999999997E-2</c:v>
                </c:pt>
                <c:pt idx="311736">
                  <c:v>4.4658000000000003E-2</c:v>
                </c:pt>
                <c:pt idx="311737">
                  <c:v>4.4658000000000003E-2</c:v>
                </c:pt>
                <c:pt idx="311738">
                  <c:v>4.4658000000000003E-2</c:v>
                </c:pt>
                <c:pt idx="311739">
                  <c:v>4.4657000000000002E-2</c:v>
                </c:pt>
                <c:pt idx="311740">
                  <c:v>4.4657000000000002E-2</c:v>
                </c:pt>
                <c:pt idx="311741">
                  <c:v>4.4657000000000002E-2</c:v>
                </c:pt>
                <c:pt idx="311742">
                  <c:v>4.4656000000000001E-2</c:v>
                </c:pt>
                <c:pt idx="311743">
                  <c:v>4.4656000000000001E-2</c:v>
                </c:pt>
                <c:pt idx="311744">
                  <c:v>4.4656000000000001E-2</c:v>
                </c:pt>
                <c:pt idx="311745">
                  <c:v>4.4656000000000001E-2</c:v>
                </c:pt>
                <c:pt idx="311746">
                  <c:v>4.4656000000000001E-2</c:v>
                </c:pt>
                <c:pt idx="311747">
                  <c:v>4.4656000000000001E-2</c:v>
                </c:pt>
                <c:pt idx="311748">
                  <c:v>4.4656000000000001E-2</c:v>
                </c:pt>
                <c:pt idx="311749">
                  <c:v>4.4656000000000001E-2</c:v>
                </c:pt>
                <c:pt idx="311750">
                  <c:v>4.4657000000000002E-2</c:v>
                </c:pt>
                <c:pt idx="311751">
                  <c:v>4.4657000000000002E-2</c:v>
                </c:pt>
                <c:pt idx="311752">
                  <c:v>4.4657000000000002E-2</c:v>
                </c:pt>
                <c:pt idx="311753">
                  <c:v>4.4658000000000003E-2</c:v>
                </c:pt>
                <c:pt idx="311754">
                  <c:v>4.4658000000000003E-2</c:v>
                </c:pt>
                <c:pt idx="311755">
                  <c:v>4.4658000000000003E-2</c:v>
                </c:pt>
                <c:pt idx="311756">
                  <c:v>4.4658000000000003E-2</c:v>
                </c:pt>
                <c:pt idx="311757">
                  <c:v>4.4658999999999997E-2</c:v>
                </c:pt>
                <c:pt idx="311758">
                  <c:v>4.4658999999999997E-2</c:v>
                </c:pt>
                <c:pt idx="311759">
                  <c:v>4.4658999999999997E-2</c:v>
                </c:pt>
                <c:pt idx="311760">
                  <c:v>4.4659999999999998E-2</c:v>
                </c:pt>
                <c:pt idx="311761">
                  <c:v>4.4659999999999998E-2</c:v>
                </c:pt>
                <c:pt idx="311762">
                  <c:v>4.4660999999999999E-2</c:v>
                </c:pt>
                <c:pt idx="311763">
                  <c:v>4.4660999999999999E-2</c:v>
                </c:pt>
                <c:pt idx="311764">
                  <c:v>4.4662E-2</c:v>
                </c:pt>
                <c:pt idx="311765">
                  <c:v>4.4662E-2</c:v>
                </c:pt>
                <c:pt idx="311766">
                  <c:v>4.4663000000000001E-2</c:v>
                </c:pt>
                <c:pt idx="311767">
                  <c:v>4.4663000000000001E-2</c:v>
                </c:pt>
                <c:pt idx="311768">
                  <c:v>4.4663000000000001E-2</c:v>
                </c:pt>
                <c:pt idx="311769">
                  <c:v>4.4664000000000002E-2</c:v>
                </c:pt>
                <c:pt idx="311770">
                  <c:v>4.4664000000000002E-2</c:v>
                </c:pt>
                <c:pt idx="311771">
                  <c:v>4.4665000000000003E-2</c:v>
                </c:pt>
                <c:pt idx="311772">
                  <c:v>4.4665000000000003E-2</c:v>
                </c:pt>
                <c:pt idx="311773">
                  <c:v>4.4665999999999997E-2</c:v>
                </c:pt>
                <c:pt idx="311774">
                  <c:v>4.4665999999999997E-2</c:v>
                </c:pt>
                <c:pt idx="311775">
                  <c:v>4.4666999999999998E-2</c:v>
                </c:pt>
                <c:pt idx="311776">
                  <c:v>4.4666999999999998E-2</c:v>
                </c:pt>
                <c:pt idx="311777">
                  <c:v>4.4666999999999998E-2</c:v>
                </c:pt>
                <c:pt idx="311778">
                  <c:v>4.4667999999999999E-2</c:v>
                </c:pt>
                <c:pt idx="311779">
                  <c:v>4.4667999999999999E-2</c:v>
                </c:pt>
                <c:pt idx="311780">
                  <c:v>4.4667999999999999E-2</c:v>
                </c:pt>
                <c:pt idx="311781">
                  <c:v>4.4667999999999999E-2</c:v>
                </c:pt>
                <c:pt idx="311782">
                  <c:v>4.4669E-2</c:v>
                </c:pt>
                <c:pt idx="311783">
                  <c:v>4.4669E-2</c:v>
                </c:pt>
                <c:pt idx="311784">
                  <c:v>4.4669E-2</c:v>
                </c:pt>
                <c:pt idx="311785">
                  <c:v>4.4670000000000001E-2</c:v>
                </c:pt>
                <c:pt idx="311786">
                  <c:v>4.4670000000000001E-2</c:v>
                </c:pt>
                <c:pt idx="311787">
                  <c:v>4.4670000000000001E-2</c:v>
                </c:pt>
                <c:pt idx="311788">
                  <c:v>4.4670000000000001E-2</c:v>
                </c:pt>
                <c:pt idx="311789">
                  <c:v>4.4670000000000001E-2</c:v>
                </c:pt>
                <c:pt idx="311790">
                  <c:v>4.4671000000000002E-2</c:v>
                </c:pt>
                <c:pt idx="311791">
                  <c:v>4.4671000000000002E-2</c:v>
                </c:pt>
                <c:pt idx="311792">
                  <c:v>4.4671000000000002E-2</c:v>
                </c:pt>
                <c:pt idx="311793">
                  <c:v>4.4671000000000002E-2</c:v>
                </c:pt>
                <c:pt idx="311794">
                  <c:v>4.4671000000000002E-2</c:v>
                </c:pt>
                <c:pt idx="311795">
                  <c:v>4.4672000000000003E-2</c:v>
                </c:pt>
                <c:pt idx="311796">
                  <c:v>4.4672000000000003E-2</c:v>
                </c:pt>
                <c:pt idx="311797">
                  <c:v>4.4672000000000003E-2</c:v>
                </c:pt>
                <c:pt idx="311798">
                  <c:v>4.4672999999999997E-2</c:v>
                </c:pt>
                <c:pt idx="311799">
                  <c:v>4.4672999999999997E-2</c:v>
                </c:pt>
                <c:pt idx="311800">
                  <c:v>4.4672999999999997E-2</c:v>
                </c:pt>
                <c:pt idx="311801">
                  <c:v>4.4673999999999998E-2</c:v>
                </c:pt>
                <c:pt idx="311802">
                  <c:v>4.4673999999999998E-2</c:v>
                </c:pt>
                <c:pt idx="311803">
                  <c:v>4.4673999999999998E-2</c:v>
                </c:pt>
                <c:pt idx="311804">
                  <c:v>4.4674999999999999E-2</c:v>
                </c:pt>
                <c:pt idx="311805">
                  <c:v>4.4674999999999999E-2</c:v>
                </c:pt>
                <c:pt idx="311806">
                  <c:v>4.4676E-2</c:v>
                </c:pt>
                <c:pt idx="311807">
                  <c:v>4.4677000000000001E-2</c:v>
                </c:pt>
                <c:pt idx="311808">
                  <c:v>4.4677000000000001E-2</c:v>
                </c:pt>
                <c:pt idx="311809">
                  <c:v>4.4678000000000002E-2</c:v>
                </c:pt>
                <c:pt idx="311810">
                  <c:v>4.4679000000000003E-2</c:v>
                </c:pt>
                <c:pt idx="311811">
                  <c:v>4.4679999999999997E-2</c:v>
                </c:pt>
                <c:pt idx="311812">
                  <c:v>4.4679999999999997E-2</c:v>
                </c:pt>
                <c:pt idx="311813">
                  <c:v>4.4680999999999998E-2</c:v>
                </c:pt>
                <c:pt idx="311814">
                  <c:v>4.4681999999999999E-2</c:v>
                </c:pt>
                <c:pt idx="311815">
                  <c:v>4.4683E-2</c:v>
                </c:pt>
                <c:pt idx="311816">
                  <c:v>4.4684000000000001E-2</c:v>
                </c:pt>
                <c:pt idx="311817">
                  <c:v>4.4685000000000002E-2</c:v>
                </c:pt>
                <c:pt idx="311818">
                  <c:v>4.4685999999999997E-2</c:v>
                </c:pt>
                <c:pt idx="311819">
                  <c:v>4.4686999999999998E-2</c:v>
                </c:pt>
                <c:pt idx="311820">
                  <c:v>4.4687999999999999E-2</c:v>
                </c:pt>
                <c:pt idx="311821">
                  <c:v>4.4689E-2</c:v>
                </c:pt>
                <c:pt idx="311822">
                  <c:v>4.4691000000000002E-2</c:v>
                </c:pt>
                <c:pt idx="311823">
                  <c:v>4.4692000000000003E-2</c:v>
                </c:pt>
                <c:pt idx="311824">
                  <c:v>4.4692999999999997E-2</c:v>
                </c:pt>
                <c:pt idx="311825">
                  <c:v>4.4693999999999998E-2</c:v>
                </c:pt>
                <c:pt idx="311826">
                  <c:v>4.4694999999999999E-2</c:v>
                </c:pt>
                <c:pt idx="311827">
                  <c:v>4.4696E-2</c:v>
                </c:pt>
                <c:pt idx="311828">
                  <c:v>4.4697000000000001E-2</c:v>
                </c:pt>
                <c:pt idx="311829">
                  <c:v>4.4698000000000002E-2</c:v>
                </c:pt>
                <c:pt idx="311830">
                  <c:v>4.4699000000000003E-2</c:v>
                </c:pt>
                <c:pt idx="311831">
                  <c:v>4.4699999999999997E-2</c:v>
                </c:pt>
                <c:pt idx="311832">
                  <c:v>4.4700999999999998E-2</c:v>
                </c:pt>
                <c:pt idx="311833">
                  <c:v>4.4701999999999999E-2</c:v>
                </c:pt>
                <c:pt idx="311834">
                  <c:v>4.4703E-2</c:v>
                </c:pt>
                <c:pt idx="311835">
                  <c:v>4.4704000000000001E-2</c:v>
                </c:pt>
                <c:pt idx="311836">
                  <c:v>4.4704000000000001E-2</c:v>
                </c:pt>
                <c:pt idx="311837">
                  <c:v>4.4705000000000002E-2</c:v>
                </c:pt>
                <c:pt idx="311838">
                  <c:v>4.4705000000000002E-2</c:v>
                </c:pt>
                <c:pt idx="311839">
                  <c:v>4.4706000000000003E-2</c:v>
                </c:pt>
                <c:pt idx="311840">
                  <c:v>4.4706000000000003E-2</c:v>
                </c:pt>
                <c:pt idx="311841">
                  <c:v>4.4706999999999997E-2</c:v>
                </c:pt>
                <c:pt idx="311842">
                  <c:v>4.4706999999999997E-2</c:v>
                </c:pt>
                <c:pt idx="311843">
                  <c:v>4.4706999999999997E-2</c:v>
                </c:pt>
                <c:pt idx="311844">
                  <c:v>4.4706999999999997E-2</c:v>
                </c:pt>
                <c:pt idx="311845">
                  <c:v>4.4706999999999997E-2</c:v>
                </c:pt>
                <c:pt idx="311846">
                  <c:v>4.4706999999999997E-2</c:v>
                </c:pt>
                <c:pt idx="311847">
                  <c:v>4.4706999999999997E-2</c:v>
                </c:pt>
                <c:pt idx="311848">
                  <c:v>4.4706000000000003E-2</c:v>
                </c:pt>
                <c:pt idx="311849">
                  <c:v>4.4706000000000003E-2</c:v>
                </c:pt>
                <c:pt idx="311850">
                  <c:v>4.4705000000000002E-2</c:v>
                </c:pt>
                <c:pt idx="311851">
                  <c:v>4.4704000000000001E-2</c:v>
                </c:pt>
                <c:pt idx="311852">
                  <c:v>4.4704000000000001E-2</c:v>
                </c:pt>
                <c:pt idx="311853">
                  <c:v>4.4703E-2</c:v>
                </c:pt>
                <c:pt idx="311854">
                  <c:v>4.4701999999999999E-2</c:v>
                </c:pt>
                <c:pt idx="311855">
                  <c:v>4.4700999999999998E-2</c:v>
                </c:pt>
                <c:pt idx="311856">
                  <c:v>4.4699999999999997E-2</c:v>
                </c:pt>
                <c:pt idx="311857">
                  <c:v>4.4699000000000003E-2</c:v>
                </c:pt>
                <c:pt idx="311858">
                  <c:v>4.4697000000000001E-2</c:v>
                </c:pt>
                <c:pt idx="311859">
                  <c:v>4.4696E-2</c:v>
                </c:pt>
                <c:pt idx="311860">
                  <c:v>4.4694999999999999E-2</c:v>
                </c:pt>
                <c:pt idx="311861">
                  <c:v>4.4692999999999997E-2</c:v>
                </c:pt>
                <c:pt idx="311862">
                  <c:v>4.4692000000000003E-2</c:v>
                </c:pt>
                <c:pt idx="311863">
                  <c:v>4.4690000000000001E-2</c:v>
                </c:pt>
                <c:pt idx="311864">
                  <c:v>4.4689E-2</c:v>
                </c:pt>
                <c:pt idx="311865">
                  <c:v>4.4686999999999998E-2</c:v>
                </c:pt>
                <c:pt idx="311866">
                  <c:v>4.4685999999999997E-2</c:v>
                </c:pt>
                <c:pt idx="311867">
                  <c:v>4.4684000000000001E-2</c:v>
                </c:pt>
                <c:pt idx="311868">
                  <c:v>4.4683E-2</c:v>
                </c:pt>
                <c:pt idx="311869">
                  <c:v>4.4680999999999998E-2</c:v>
                </c:pt>
                <c:pt idx="311870">
                  <c:v>4.4679999999999997E-2</c:v>
                </c:pt>
                <c:pt idx="311871">
                  <c:v>4.4678000000000002E-2</c:v>
                </c:pt>
                <c:pt idx="311872">
                  <c:v>4.4676E-2</c:v>
                </c:pt>
                <c:pt idx="311873">
                  <c:v>4.4674999999999999E-2</c:v>
                </c:pt>
                <c:pt idx="311874">
                  <c:v>4.4672999999999997E-2</c:v>
                </c:pt>
                <c:pt idx="311875">
                  <c:v>4.4672000000000003E-2</c:v>
                </c:pt>
                <c:pt idx="311876">
                  <c:v>4.4670000000000001E-2</c:v>
                </c:pt>
                <c:pt idx="311877">
                  <c:v>4.4669E-2</c:v>
                </c:pt>
                <c:pt idx="311878">
                  <c:v>4.4666999999999998E-2</c:v>
                </c:pt>
                <c:pt idx="311879">
                  <c:v>4.4665999999999997E-2</c:v>
                </c:pt>
                <c:pt idx="311880">
                  <c:v>4.4665000000000003E-2</c:v>
                </c:pt>
                <c:pt idx="311881">
                  <c:v>4.4663000000000001E-2</c:v>
                </c:pt>
                <c:pt idx="311882">
                  <c:v>4.4662E-2</c:v>
                </c:pt>
                <c:pt idx="311883">
                  <c:v>4.4660999999999999E-2</c:v>
                </c:pt>
                <c:pt idx="311884">
                  <c:v>4.4659999999999998E-2</c:v>
                </c:pt>
                <c:pt idx="311885">
                  <c:v>4.4658999999999997E-2</c:v>
                </c:pt>
                <c:pt idx="311886">
                  <c:v>4.4658000000000003E-2</c:v>
                </c:pt>
                <c:pt idx="311887">
                  <c:v>4.4657000000000002E-2</c:v>
                </c:pt>
                <c:pt idx="311888">
                  <c:v>4.4656000000000001E-2</c:v>
                </c:pt>
                <c:pt idx="311889">
                  <c:v>4.4655E-2</c:v>
                </c:pt>
                <c:pt idx="311890">
                  <c:v>4.4653999999999999E-2</c:v>
                </c:pt>
                <c:pt idx="311891">
                  <c:v>4.4652999999999998E-2</c:v>
                </c:pt>
                <c:pt idx="311892">
                  <c:v>4.4652999999999998E-2</c:v>
                </c:pt>
                <c:pt idx="311893">
                  <c:v>4.4651999999999997E-2</c:v>
                </c:pt>
                <c:pt idx="311894">
                  <c:v>4.4651999999999997E-2</c:v>
                </c:pt>
                <c:pt idx="311895">
                  <c:v>4.4651000000000003E-2</c:v>
                </c:pt>
                <c:pt idx="311896">
                  <c:v>4.4650000000000002E-2</c:v>
                </c:pt>
                <c:pt idx="311897">
                  <c:v>4.4650000000000002E-2</c:v>
                </c:pt>
                <c:pt idx="311898">
                  <c:v>4.4649000000000001E-2</c:v>
                </c:pt>
                <c:pt idx="311899">
                  <c:v>4.4649000000000001E-2</c:v>
                </c:pt>
                <c:pt idx="311900">
                  <c:v>4.4649000000000001E-2</c:v>
                </c:pt>
                <c:pt idx="311901">
                  <c:v>4.4648E-2</c:v>
                </c:pt>
                <c:pt idx="311902">
                  <c:v>4.4648E-2</c:v>
                </c:pt>
                <c:pt idx="311903">
                  <c:v>4.4648E-2</c:v>
                </c:pt>
                <c:pt idx="311904">
                  <c:v>4.4648E-2</c:v>
                </c:pt>
                <c:pt idx="311905">
                  <c:v>4.4648E-2</c:v>
                </c:pt>
                <c:pt idx="311906">
                  <c:v>4.4648E-2</c:v>
                </c:pt>
                <c:pt idx="311907">
                  <c:v>4.4646999999999999E-2</c:v>
                </c:pt>
                <c:pt idx="311908">
                  <c:v>4.4646999999999999E-2</c:v>
                </c:pt>
                <c:pt idx="311909">
                  <c:v>4.4646999999999999E-2</c:v>
                </c:pt>
                <c:pt idx="311910">
                  <c:v>4.4646999999999999E-2</c:v>
                </c:pt>
                <c:pt idx="311911">
                  <c:v>4.4646999999999999E-2</c:v>
                </c:pt>
                <c:pt idx="311912">
                  <c:v>4.4646999999999999E-2</c:v>
                </c:pt>
                <c:pt idx="311913">
                  <c:v>4.4646999999999999E-2</c:v>
                </c:pt>
                <c:pt idx="311914">
                  <c:v>4.4646999999999999E-2</c:v>
                </c:pt>
                <c:pt idx="311915">
                  <c:v>4.4646999999999999E-2</c:v>
                </c:pt>
                <c:pt idx="311916">
                  <c:v>4.4646999999999999E-2</c:v>
                </c:pt>
                <c:pt idx="311917">
                  <c:v>4.4646999999999999E-2</c:v>
                </c:pt>
                <c:pt idx="311918">
                  <c:v>4.4646999999999999E-2</c:v>
                </c:pt>
                <c:pt idx="311919">
                  <c:v>4.4646999999999999E-2</c:v>
                </c:pt>
                <c:pt idx="311920">
                  <c:v>4.4646999999999999E-2</c:v>
                </c:pt>
                <c:pt idx="311921">
                  <c:v>4.4645999999999998E-2</c:v>
                </c:pt>
                <c:pt idx="311922">
                  <c:v>4.4645999999999998E-2</c:v>
                </c:pt>
                <c:pt idx="311923">
                  <c:v>4.4645999999999998E-2</c:v>
                </c:pt>
                <c:pt idx="311924">
                  <c:v>4.4645999999999998E-2</c:v>
                </c:pt>
                <c:pt idx="311925">
                  <c:v>4.4645999999999998E-2</c:v>
                </c:pt>
                <c:pt idx="311926">
                  <c:v>4.4644999999999997E-2</c:v>
                </c:pt>
                <c:pt idx="311927">
                  <c:v>4.4644999999999997E-2</c:v>
                </c:pt>
                <c:pt idx="311928">
                  <c:v>4.4644999999999997E-2</c:v>
                </c:pt>
                <c:pt idx="311929">
                  <c:v>4.4644999999999997E-2</c:v>
                </c:pt>
                <c:pt idx="311930">
                  <c:v>4.4644000000000003E-2</c:v>
                </c:pt>
                <c:pt idx="311931">
                  <c:v>4.4644000000000003E-2</c:v>
                </c:pt>
                <c:pt idx="311932">
                  <c:v>4.4643000000000002E-2</c:v>
                </c:pt>
                <c:pt idx="311933">
                  <c:v>4.4643000000000002E-2</c:v>
                </c:pt>
                <c:pt idx="311934">
                  <c:v>4.4642000000000001E-2</c:v>
                </c:pt>
                <c:pt idx="311935">
                  <c:v>4.4642000000000001E-2</c:v>
                </c:pt>
                <c:pt idx="311936">
                  <c:v>4.4641E-2</c:v>
                </c:pt>
                <c:pt idx="311937">
                  <c:v>4.4641E-2</c:v>
                </c:pt>
                <c:pt idx="311938">
                  <c:v>4.4639999999999999E-2</c:v>
                </c:pt>
                <c:pt idx="311939">
                  <c:v>4.4638999999999998E-2</c:v>
                </c:pt>
                <c:pt idx="311940">
                  <c:v>4.4638999999999998E-2</c:v>
                </c:pt>
                <c:pt idx="311941">
                  <c:v>4.4637999999999997E-2</c:v>
                </c:pt>
                <c:pt idx="311942">
                  <c:v>4.4637000000000003E-2</c:v>
                </c:pt>
                <c:pt idx="311943">
                  <c:v>4.4637000000000003E-2</c:v>
                </c:pt>
                <c:pt idx="311944">
                  <c:v>4.4636000000000002E-2</c:v>
                </c:pt>
                <c:pt idx="311945">
                  <c:v>4.4635000000000001E-2</c:v>
                </c:pt>
                <c:pt idx="311946">
                  <c:v>4.4634E-2</c:v>
                </c:pt>
                <c:pt idx="311947">
                  <c:v>4.4634E-2</c:v>
                </c:pt>
                <c:pt idx="311948">
                  <c:v>4.4632999999999999E-2</c:v>
                </c:pt>
                <c:pt idx="311949">
                  <c:v>4.4631999999999998E-2</c:v>
                </c:pt>
                <c:pt idx="311950">
                  <c:v>4.4631999999999998E-2</c:v>
                </c:pt>
                <c:pt idx="311951">
                  <c:v>4.4630999999999997E-2</c:v>
                </c:pt>
                <c:pt idx="311952">
                  <c:v>4.4630000000000003E-2</c:v>
                </c:pt>
                <c:pt idx="311953">
                  <c:v>4.4629000000000002E-2</c:v>
                </c:pt>
                <c:pt idx="311954">
                  <c:v>4.4629000000000002E-2</c:v>
                </c:pt>
                <c:pt idx="311955">
                  <c:v>4.4628000000000001E-2</c:v>
                </c:pt>
                <c:pt idx="311956">
                  <c:v>4.4627E-2</c:v>
                </c:pt>
                <c:pt idx="311957">
                  <c:v>4.4627E-2</c:v>
                </c:pt>
                <c:pt idx="311958">
                  <c:v>4.4625999999999999E-2</c:v>
                </c:pt>
                <c:pt idx="311959">
                  <c:v>4.4624999999999998E-2</c:v>
                </c:pt>
                <c:pt idx="311960">
                  <c:v>4.4624999999999998E-2</c:v>
                </c:pt>
                <c:pt idx="311961">
                  <c:v>4.4623999999999997E-2</c:v>
                </c:pt>
                <c:pt idx="311962">
                  <c:v>4.4623999999999997E-2</c:v>
                </c:pt>
                <c:pt idx="311963">
                  <c:v>4.4623000000000003E-2</c:v>
                </c:pt>
                <c:pt idx="311964">
                  <c:v>4.4623000000000003E-2</c:v>
                </c:pt>
                <c:pt idx="311965">
                  <c:v>4.4623000000000003E-2</c:v>
                </c:pt>
                <c:pt idx="311966">
                  <c:v>4.4622000000000002E-2</c:v>
                </c:pt>
                <c:pt idx="311967">
                  <c:v>4.4622000000000002E-2</c:v>
                </c:pt>
                <c:pt idx="311968">
                  <c:v>4.4621000000000001E-2</c:v>
                </c:pt>
                <c:pt idx="311969">
                  <c:v>4.4621000000000001E-2</c:v>
                </c:pt>
                <c:pt idx="311970">
                  <c:v>4.462E-2</c:v>
                </c:pt>
                <c:pt idx="311971">
                  <c:v>4.462E-2</c:v>
                </c:pt>
                <c:pt idx="311972">
                  <c:v>4.462E-2</c:v>
                </c:pt>
                <c:pt idx="311973">
                  <c:v>4.462E-2</c:v>
                </c:pt>
                <c:pt idx="311974">
                  <c:v>4.462E-2</c:v>
                </c:pt>
                <c:pt idx="311975">
                  <c:v>4.4618999999999999E-2</c:v>
                </c:pt>
                <c:pt idx="311976">
                  <c:v>4.4618999999999999E-2</c:v>
                </c:pt>
                <c:pt idx="311977">
                  <c:v>4.4618999999999999E-2</c:v>
                </c:pt>
                <c:pt idx="311978">
                  <c:v>4.4618999999999999E-2</c:v>
                </c:pt>
                <c:pt idx="311979">
                  <c:v>4.4617999999999998E-2</c:v>
                </c:pt>
                <c:pt idx="311980">
                  <c:v>4.4617999999999998E-2</c:v>
                </c:pt>
                <c:pt idx="311981">
                  <c:v>4.4617999999999998E-2</c:v>
                </c:pt>
                <c:pt idx="311982">
                  <c:v>4.4617999999999998E-2</c:v>
                </c:pt>
                <c:pt idx="311983">
                  <c:v>4.4617999999999998E-2</c:v>
                </c:pt>
                <c:pt idx="311984">
                  <c:v>4.4617999999999998E-2</c:v>
                </c:pt>
                <c:pt idx="311985">
                  <c:v>4.4617999999999998E-2</c:v>
                </c:pt>
                <c:pt idx="311986">
                  <c:v>4.4616999999999997E-2</c:v>
                </c:pt>
                <c:pt idx="311987">
                  <c:v>4.4616999999999997E-2</c:v>
                </c:pt>
                <c:pt idx="311988">
                  <c:v>4.4616999999999997E-2</c:v>
                </c:pt>
                <c:pt idx="311989">
                  <c:v>4.4616999999999997E-2</c:v>
                </c:pt>
                <c:pt idx="311990">
                  <c:v>4.4616000000000003E-2</c:v>
                </c:pt>
                <c:pt idx="311991">
                  <c:v>4.4616000000000003E-2</c:v>
                </c:pt>
                <c:pt idx="311992">
                  <c:v>4.4616000000000003E-2</c:v>
                </c:pt>
                <c:pt idx="311993">
                  <c:v>4.4615000000000002E-2</c:v>
                </c:pt>
                <c:pt idx="311994">
                  <c:v>4.4615000000000002E-2</c:v>
                </c:pt>
                <c:pt idx="311995">
                  <c:v>4.4615000000000002E-2</c:v>
                </c:pt>
                <c:pt idx="311996">
                  <c:v>4.4615000000000002E-2</c:v>
                </c:pt>
                <c:pt idx="311997">
                  <c:v>4.4614000000000001E-2</c:v>
                </c:pt>
                <c:pt idx="311998">
                  <c:v>4.4614000000000001E-2</c:v>
                </c:pt>
                <c:pt idx="311999">
                  <c:v>4.4614000000000001E-2</c:v>
                </c:pt>
                <c:pt idx="312000">
                  <c:v>4.4613E-2</c:v>
                </c:pt>
                <c:pt idx="312001">
                  <c:v>4.4613E-2</c:v>
                </c:pt>
                <c:pt idx="312002">
                  <c:v>4.4611999999999999E-2</c:v>
                </c:pt>
                <c:pt idx="312003">
                  <c:v>4.4611999999999999E-2</c:v>
                </c:pt>
                <c:pt idx="312004">
                  <c:v>4.4610999999999998E-2</c:v>
                </c:pt>
                <c:pt idx="312005">
                  <c:v>4.4610999999999998E-2</c:v>
                </c:pt>
                <c:pt idx="312006">
                  <c:v>4.4609999999999997E-2</c:v>
                </c:pt>
                <c:pt idx="312007">
                  <c:v>4.4609999999999997E-2</c:v>
                </c:pt>
                <c:pt idx="312008">
                  <c:v>4.4609000000000003E-2</c:v>
                </c:pt>
                <c:pt idx="312009">
                  <c:v>4.4609000000000003E-2</c:v>
                </c:pt>
                <c:pt idx="312010">
                  <c:v>4.4609000000000003E-2</c:v>
                </c:pt>
                <c:pt idx="312011">
                  <c:v>4.4608000000000002E-2</c:v>
                </c:pt>
                <c:pt idx="312012">
                  <c:v>4.4608000000000002E-2</c:v>
                </c:pt>
                <c:pt idx="312013">
                  <c:v>4.4607000000000001E-2</c:v>
                </c:pt>
                <c:pt idx="312014">
                  <c:v>4.4607000000000001E-2</c:v>
                </c:pt>
                <c:pt idx="312015">
                  <c:v>4.4606E-2</c:v>
                </c:pt>
                <c:pt idx="312016">
                  <c:v>4.4606E-2</c:v>
                </c:pt>
                <c:pt idx="312017">
                  <c:v>4.4604999999999999E-2</c:v>
                </c:pt>
                <c:pt idx="312018">
                  <c:v>4.4604999999999999E-2</c:v>
                </c:pt>
                <c:pt idx="312019">
                  <c:v>4.4603999999999998E-2</c:v>
                </c:pt>
                <c:pt idx="312020">
                  <c:v>4.4603999999999998E-2</c:v>
                </c:pt>
                <c:pt idx="312021">
                  <c:v>4.4603999999999998E-2</c:v>
                </c:pt>
                <c:pt idx="312022">
                  <c:v>4.4603999999999998E-2</c:v>
                </c:pt>
                <c:pt idx="312023">
                  <c:v>4.4602999999999997E-2</c:v>
                </c:pt>
                <c:pt idx="312024">
                  <c:v>4.4602999999999997E-2</c:v>
                </c:pt>
                <c:pt idx="312025">
                  <c:v>4.4602999999999997E-2</c:v>
                </c:pt>
                <c:pt idx="312026">
                  <c:v>4.4602999999999997E-2</c:v>
                </c:pt>
                <c:pt idx="312027">
                  <c:v>4.4602000000000003E-2</c:v>
                </c:pt>
                <c:pt idx="312028">
                  <c:v>4.4602000000000003E-2</c:v>
                </c:pt>
                <c:pt idx="312029">
                  <c:v>4.4602000000000003E-2</c:v>
                </c:pt>
                <c:pt idx="312030">
                  <c:v>4.4602000000000003E-2</c:v>
                </c:pt>
                <c:pt idx="312031">
                  <c:v>4.4602000000000003E-2</c:v>
                </c:pt>
                <c:pt idx="312032">
                  <c:v>4.4602999999999997E-2</c:v>
                </c:pt>
                <c:pt idx="312033">
                  <c:v>4.4602999999999997E-2</c:v>
                </c:pt>
                <c:pt idx="312034">
                  <c:v>4.4602999999999997E-2</c:v>
                </c:pt>
                <c:pt idx="312035">
                  <c:v>4.4602999999999997E-2</c:v>
                </c:pt>
                <c:pt idx="312036">
                  <c:v>4.4603999999999998E-2</c:v>
                </c:pt>
                <c:pt idx="312037">
                  <c:v>4.4603999999999998E-2</c:v>
                </c:pt>
                <c:pt idx="312038">
                  <c:v>4.4603999999999998E-2</c:v>
                </c:pt>
                <c:pt idx="312039">
                  <c:v>4.4603999999999998E-2</c:v>
                </c:pt>
                <c:pt idx="312040">
                  <c:v>4.4604999999999999E-2</c:v>
                </c:pt>
                <c:pt idx="312041">
                  <c:v>4.4604999999999999E-2</c:v>
                </c:pt>
                <c:pt idx="312042">
                  <c:v>4.4606E-2</c:v>
                </c:pt>
                <c:pt idx="312043">
                  <c:v>4.4606E-2</c:v>
                </c:pt>
                <c:pt idx="312044">
                  <c:v>4.4607000000000001E-2</c:v>
                </c:pt>
                <c:pt idx="312045">
                  <c:v>4.4608000000000002E-2</c:v>
                </c:pt>
                <c:pt idx="312046">
                  <c:v>4.4609000000000003E-2</c:v>
                </c:pt>
                <c:pt idx="312047">
                  <c:v>4.4609000000000003E-2</c:v>
                </c:pt>
                <c:pt idx="312048">
                  <c:v>4.4609999999999997E-2</c:v>
                </c:pt>
                <c:pt idx="312049">
                  <c:v>4.4610999999999998E-2</c:v>
                </c:pt>
                <c:pt idx="312050">
                  <c:v>4.4611999999999999E-2</c:v>
                </c:pt>
                <c:pt idx="312051">
                  <c:v>4.4611999999999999E-2</c:v>
                </c:pt>
                <c:pt idx="312052">
                  <c:v>4.4613E-2</c:v>
                </c:pt>
                <c:pt idx="312053">
                  <c:v>4.4614000000000001E-2</c:v>
                </c:pt>
                <c:pt idx="312054">
                  <c:v>4.4616000000000003E-2</c:v>
                </c:pt>
                <c:pt idx="312055">
                  <c:v>4.4616999999999997E-2</c:v>
                </c:pt>
                <c:pt idx="312056">
                  <c:v>4.4617999999999998E-2</c:v>
                </c:pt>
                <c:pt idx="312057">
                  <c:v>4.4618999999999999E-2</c:v>
                </c:pt>
                <c:pt idx="312058">
                  <c:v>4.462E-2</c:v>
                </c:pt>
                <c:pt idx="312059">
                  <c:v>4.4622000000000002E-2</c:v>
                </c:pt>
                <c:pt idx="312060">
                  <c:v>4.4623000000000003E-2</c:v>
                </c:pt>
                <c:pt idx="312061">
                  <c:v>4.4623999999999997E-2</c:v>
                </c:pt>
                <c:pt idx="312062">
                  <c:v>4.4624999999999998E-2</c:v>
                </c:pt>
                <c:pt idx="312063">
                  <c:v>4.4627E-2</c:v>
                </c:pt>
                <c:pt idx="312064">
                  <c:v>4.4628000000000001E-2</c:v>
                </c:pt>
                <c:pt idx="312065">
                  <c:v>4.4629000000000002E-2</c:v>
                </c:pt>
                <c:pt idx="312066">
                  <c:v>4.4630999999999997E-2</c:v>
                </c:pt>
                <c:pt idx="312067">
                  <c:v>4.4631999999999998E-2</c:v>
                </c:pt>
                <c:pt idx="312068">
                  <c:v>4.4634E-2</c:v>
                </c:pt>
                <c:pt idx="312069">
                  <c:v>4.4635000000000001E-2</c:v>
                </c:pt>
                <c:pt idx="312070">
                  <c:v>4.4637000000000003E-2</c:v>
                </c:pt>
                <c:pt idx="312071">
                  <c:v>4.4637999999999997E-2</c:v>
                </c:pt>
                <c:pt idx="312072">
                  <c:v>4.4638999999999998E-2</c:v>
                </c:pt>
                <c:pt idx="312073">
                  <c:v>4.4641E-2</c:v>
                </c:pt>
                <c:pt idx="312074">
                  <c:v>4.4642000000000001E-2</c:v>
                </c:pt>
                <c:pt idx="312075">
                  <c:v>4.4643000000000002E-2</c:v>
                </c:pt>
                <c:pt idx="312076">
                  <c:v>4.4644999999999997E-2</c:v>
                </c:pt>
                <c:pt idx="312077">
                  <c:v>4.4645999999999998E-2</c:v>
                </c:pt>
                <c:pt idx="312078">
                  <c:v>4.4648E-2</c:v>
                </c:pt>
                <c:pt idx="312079">
                  <c:v>4.4649000000000001E-2</c:v>
                </c:pt>
                <c:pt idx="312080">
                  <c:v>4.4651000000000003E-2</c:v>
                </c:pt>
                <c:pt idx="312081">
                  <c:v>4.4651999999999997E-2</c:v>
                </c:pt>
                <c:pt idx="312082">
                  <c:v>4.4652999999999998E-2</c:v>
                </c:pt>
                <c:pt idx="312083">
                  <c:v>4.4655E-2</c:v>
                </c:pt>
                <c:pt idx="312084">
                  <c:v>4.4656000000000001E-2</c:v>
                </c:pt>
                <c:pt idx="312085">
                  <c:v>4.4657000000000002E-2</c:v>
                </c:pt>
                <c:pt idx="312086">
                  <c:v>4.4658000000000003E-2</c:v>
                </c:pt>
                <c:pt idx="312087">
                  <c:v>4.4658999999999997E-2</c:v>
                </c:pt>
                <c:pt idx="312088">
                  <c:v>4.4659999999999998E-2</c:v>
                </c:pt>
                <c:pt idx="312089">
                  <c:v>4.4662E-2</c:v>
                </c:pt>
                <c:pt idx="312090">
                  <c:v>4.4663000000000001E-2</c:v>
                </c:pt>
                <c:pt idx="312091">
                  <c:v>4.4664000000000002E-2</c:v>
                </c:pt>
                <c:pt idx="312092">
                  <c:v>4.4665000000000003E-2</c:v>
                </c:pt>
                <c:pt idx="312093">
                  <c:v>4.4665999999999997E-2</c:v>
                </c:pt>
                <c:pt idx="312094">
                  <c:v>4.4666999999999998E-2</c:v>
                </c:pt>
                <c:pt idx="312095">
                  <c:v>4.4667999999999999E-2</c:v>
                </c:pt>
                <c:pt idx="312096">
                  <c:v>4.4669E-2</c:v>
                </c:pt>
                <c:pt idx="312097">
                  <c:v>4.4670000000000001E-2</c:v>
                </c:pt>
                <c:pt idx="312098">
                  <c:v>4.4670000000000001E-2</c:v>
                </c:pt>
                <c:pt idx="312099">
                  <c:v>4.4671000000000002E-2</c:v>
                </c:pt>
                <c:pt idx="312100">
                  <c:v>4.4672000000000003E-2</c:v>
                </c:pt>
                <c:pt idx="312101">
                  <c:v>4.4672999999999997E-2</c:v>
                </c:pt>
                <c:pt idx="312102">
                  <c:v>4.4673999999999998E-2</c:v>
                </c:pt>
                <c:pt idx="312103">
                  <c:v>4.4673999999999998E-2</c:v>
                </c:pt>
                <c:pt idx="312104">
                  <c:v>4.4674999999999999E-2</c:v>
                </c:pt>
                <c:pt idx="312105">
                  <c:v>4.4676E-2</c:v>
                </c:pt>
                <c:pt idx="312106">
                  <c:v>4.4677000000000001E-2</c:v>
                </c:pt>
                <c:pt idx="312107">
                  <c:v>4.4677000000000001E-2</c:v>
                </c:pt>
                <c:pt idx="312108">
                  <c:v>4.4678000000000002E-2</c:v>
                </c:pt>
                <c:pt idx="312109">
                  <c:v>4.4678000000000002E-2</c:v>
                </c:pt>
                <c:pt idx="312110">
                  <c:v>4.4679000000000003E-2</c:v>
                </c:pt>
                <c:pt idx="312111">
                  <c:v>4.4679000000000003E-2</c:v>
                </c:pt>
                <c:pt idx="312112">
                  <c:v>4.4679999999999997E-2</c:v>
                </c:pt>
                <c:pt idx="312113">
                  <c:v>4.4679999999999997E-2</c:v>
                </c:pt>
                <c:pt idx="312114">
                  <c:v>4.4680999999999998E-2</c:v>
                </c:pt>
                <c:pt idx="312115">
                  <c:v>4.4680999999999998E-2</c:v>
                </c:pt>
                <c:pt idx="312116">
                  <c:v>4.4680999999999998E-2</c:v>
                </c:pt>
                <c:pt idx="312117">
                  <c:v>4.4681999999999999E-2</c:v>
                </c:pt>
                <c:pt idx="312118">
                  <c:v>4.4681999999999999E-2</c:v>
                </c:pt>
                <c:pt idx="312119">
                  <c:v>4.4681999999999999E-2</c:v>
                </c:pt>
                <c:pt idx="312120">
                  <c:v>4.4681999999999999E-2</c:v>
                </c:pt>
                <c:pt idx="312121">
                  <c:v>4.4681999999999999E-2</c:v>
                </c:pt>
                <c:pt idx="312122">
                  <c:v>4.4683E-2</c:v>
                </c:pt>
                <c:pt idx="312123">
                  <c:v>4.4683E-2</c:v>
                </c:pt>
                <c:pt idx="312124">
                  <c:v>4.4683E-2</c:v>
                </c:pt>
                <c:pt idx="312125">
                  <c:v>4.4683E-2</c:v>
                </c:pt>
                <c:pt idx="312126">
                  <c:v>4.4683E-2</c:v>
                </c:pt>
                <c:pt idx="312127">
                  <c:v>4.4683E-2</c:v>
                </c:pt>
                <c:pt idx="312128">
                  <c:v>4.4681999999999999E-2</c:v>
                </c:pt>
                <c:pt idx="312129">
                  <c:v>4.4681999999999999E-2</c:v>
                </c:pt>
                <c:pt idx="312130">
                  <c:v>4.4681999999999999E-2</c:v>
                </c:pt>
                <c:pt idx="312131">
                  <c:v>4.4680999999999998E-2</c:v>
                </c:pt>
                <c:pt idx="312132">
                  <c:v>4.4680999999999998E-2</c:v>
                </c:pt>
                <c:pt idx="312133">
                  <c:v>4.4679999999999997E-2</c:v>
                </c:pt>
                <c:pt idx="312134">
                  <c:v>4.4679999999999997E-2</c:v>
                </c:pt>
                <c:pt idx="312135">
                  <c:v>4.4679000000000003E-2</c:v>
                </c:pt>
                <c:pt idx="312136">
                  <c:v>4.4678000000000002E-2</c:v>
                </c:pt>
                <c:pt idx="312137">
                  <c:v>4.4677000000000001E-2</c:v>
                </c:pt>
                <c:pt idx="312138">
                  <c:v>4.4677000000000001E-2</c:v>
                </c:pt>
                <c:pt idx="312139">
                  <c:v>4.4676E-2</c:v>
                </c:pt>
                <c:pt idx="312140">
                  <c:v>4.4674999999999999E-2</c:v>
                </c:pt>
                <c:pt idx="312141">
                  <c:v>4.4672999999999997E-2</c:v>
                </c:pt>
                <c:pt idx="312142">
                  <c:v>4.4672000000000003E-2</c:v>
                </c:pt>
                <c:pt idx="312143">
                  <c:v>4.4671000000000002E-2</c:v>
                </c:pt>
                <c:pt idx="312144">
                  <c:v>4.4669E-2</c:v>
                </c:pt>
                <c:pt idx="312145">
                  <c:v>4.4667999999999999E-2</c:v>
                </c:pt>
                <c:pt idx="312146">
                  <c:v>4.4666999999999998E-2</c:v>
                </c:pt>
                <c:pt idx="312147">
                  <c:v>4.4665000000000003E-2</c:v>
                </c:pt>
                <c:pt idx="312148">
                  <c:v>4.4664000000000002E-2</c:v>
                </c:pt>
                <c:pt idx="312149">
                  <c:v>4.4662E-2</c:v>
                </c:pt>
                <c:pt idx="312150">
                  <c:v>4.4660999999999999E-2</c:v>
                </c:pt>
                <c:pt idx="312151">
                  <c:v>4.4658999999999997E-2</c:v>
                </c:pt>
                <c:pt idx="312152">
                  <c:v>4.4657000000000002E-2</c:v>
                </c:pt>
                <c:pt idx="312153">
                  <c:v>4.4656000000000001E-2</c:v>
                </c:pt>
                <c:pt idx="312154">
                  <c:v>4.4653999999999999E-2</c:v>
                </c:pt>
                <c:pt idx="312155">
                  <c:v>4.4651999999999997E-2</c:v>
                </c:pt>
                <c:pt idx="312156">
                  <c:v>4.4650000000000002E-2</c:v>
                </c:pt>
                <c:pt idx="312157">
                  <c:v>4.4648E-2</c:v>
                </c:pt>
                <c:pt idx="312158">
                  <c:v>4.4645999999999998E-2</c:v>
                </c:pt>
                <c:pt idx="312159">
                  <c:v>4.4644999999999997E-2</c:v>
                </c:pt>
                <c:pt idx="312160">
                  <c:v>4.4643000000000002E-2</c:v>
                </c:pt>
                <c:pt idx="312161">
                  <c:v>4.4641E-2</c:v>
                </c:pt>
                <c:pt idx="312162">
                  <c:v>4.4639999999999999E-2</c:v>
                </c:pt>
                <c:pt idx="312163">
                  <c:v>4.4637999999999997E-2</c:v>
                </c:pt>
                <c:pt idx="312164">
                  <c:v>4.4636000000000002E-2</c:v>
                </c:pt>
                <c:pt idx="312165">
                  <c:v>4.4634E-2</c:v>
                </c:pt>
                <c:pt idx="312166">
                  <c:v>4.4632999999999999E-2</c:v>
                </c:pt>
                <c:pt idx="312167">
                  <c:v>4.4630999999999997E-2</c:v>
                </c:pt>
                <c:pt idx="312168">
                  <c:v>4.4630000000000003E-2</c:v>
                </c:pt>
                <c:pt idx="312169">
                  <c:v>4.4628000000000001E-2</c:v>
                </c:pt>
                <c:pt idx="312170">
                  <c:v>4.4627E-2</c:v>
                </c:pt>
                <c:pt idx="312171">
                  <c:v>4.4624999999999998E-2</c:v>
                </c:pt>
                <c:pt idx="312172">
                  <c:v>4.4623999999999997E-2</c:v>
                </c:pt>
                <c:pt idx="312173">
                  <c:v>4.4623000000000003E-2</c:v>
                </c:pt>
                <c:pt idx="312174">
                  <c:v>4.4622000000000002E-2</c:v>
                </c:pt>
                <c:pt idx="312175">
                  <c:v>4.4621000000000001E-2</c:v>
                </c:pt>
                <c:pt idx="312176">
                  <c:v>4.462E-2</c:v>
                </c:pt>
                <c:pt idx="312177">
                  <c:v>4.4618999999999999E-2</c:v>
                </c:pt>
                <c:pt idx="312178">
                  <c:v>4.4618999999999999E-2</c:v>
                </c:pt>
                <c:pt idx="312179">
                  <c:v>4.4617999999999998E-2</c:v>
                </c:pt>
                <c:pt idx="312180">
                  <c:v>4.4616999999999997E-2</c:v>
                </c:pt>
                <c:pt idx="312181">
                  <c:v>4.4616999999999997E-2</c:v>
                </c:pt>
                <c:pt idx="312182">
                  <c:v>4.4616000000000003E-2</c:v>
                </c:pt>
                <c:pt idx="312183">
                  <c:v>4.4616000000000003E-2</c:v>
                </c:pt>
                <c:pt idx="312184">
                  <c:v>4.4616000000000003E-2</c:v>
                </c:pt>
                <c:pt idx="312185">
                  <c:v>4.4616000000000003E-2</c:v>
                </c:pt>
                <c:pt idx="312186">
                  <c:v>4.4616000000000003E-2</c:v>
                </c:pt>
                <c:pt idx="312187">
                  <c:v>4.4616000000000003E-2</c:v>
                </c:pt>
                <c:pt idx="312188">
                  <c:v>4.4616000000000003E-2</c:v>
                </c:pt>
                <c:pt idx="312189">
                  <c:v>4.4616000000000003E-2</c:v>
                </c:pt>
                <c:pt idx="312190">
                  <c:v>4.4616999999999997E-2</c:v>
                </c:pt>
                <c:pt idx="312191">
                  <c:v>4.4616999999999997E-2</c:v>
                </c:pt>
                <c:pt idx="312192">
                  <c:v>4.4617999999999998E-2</c:v>
                </c:pt>
                <c:pt idx="312193">
                  <c:v>4.4617999999999998E-2</c:v>
                </c:pt>
                <c:pt idx="312194">
                  <c:v>4.4618999999999999E-2</c:v>
                </c:pt>
                <c:pt idx="312195">
                  <c:v>4.462E-2</c:v>
                </c:pt>
                <c:pt idx="312196">
                  <c:v>4.4621000000000001E-2</c:v>
                </c:pt>
                <c:pt idx="312197">
                  <c:v>4.4622000000000002E-2</c:v>
                </c:pt>
                <c:pt idx="312198">
                  <c:v>4.4623000000000003E-2</c:v>
                </c:pt>
                <c:pt idx="312199">
                  <c:v>4.4624999999999998E-2</c:v>
                </c:pt>
                <c:pt idx="312200">
                  <c:v>4.4625999999999999E-2</c:v>
                </c:pt>
                <c:pt idx="312201">
                  <c:v>4.4627E-2</c:v>
                </c:pt>
                <c:pt idx="312202">
                  <c:v>4.4628000000000001E-2</c:v>
                </c:pt>
                <c:pt idx="312203">
                  <c:v>4.4630000000000003E-2</c:v>
                </c:pt>
                <c:pt idx="312204">
                  <c:v>4.4630999999999997E-2</c:v>
                </c:pt>
                <c:pt idx="312205">
                  <c:v>4.4632999999999999E-2</c:v>
                </c:pt>
                <c:pt idx="312206">
                  <c:v>4.4634E-2</c:v>
                </c:pt>
                <c:pt idx="312207">
                  <c:v>4.4636000000000002E-2</c:v>
                </c:pt>
                <c:pt idx="312208">
                  <c:v>4.4637999999999997E-2</c:v>
                </c:pt>
                <c:pt idx="312209">
                  <c:v>4.4639999999999999E-2</c:v>
                </c:pt>
                <c:pt idx="312210">
                  <c:v>4.4642000000000001E-2</c:v>
                </c:pt>
                <c:pt idx="312211">
                  <c:v>4.4643000000000002E-2</c:v>
                </c:pt>
                <c:pt idx="312212">
                  <c:v>4.4644999999999997E-2</c:v>
                </c:pt>
                <c:pt idx="312213">
                  <c:v>4.4646999999999999E-2</c:v>
                </c:pt>
                <c:pt idx="312214">
                  <c:v>4.4649000000000001E-2</c:v>
                </c:pt>
                <c:pt idx="312215">
                  <c:v>4.4651000000000003E-2</c:v>
                </c:pt>
                <c:pt idx="312216">
                  <c:v>4.4652999999999998E-2</c:v>
                </c:pt>
                <c:pt idx="312217">
                  <c:v>4.4655E-2</c:v>
                </c:pt>
                <c:pt idx="312218">
                  <c:v>4.4657000000000002E-2</c:v>
                </c:pt>
                <c:pt idx="312219">
                  <c:v>4.4658999999999997E-2</c:v>
                </c:pt>
                <c:pt idx="312220">
                  <c:v>4.4662E-2</c:v>
                </c:pt>
                <c:pt idx="312221">
                  <c:v>4.4664000000000002E-2</c:v>
                </c:pt>
                <c:pt idx="312222">
                  <c:v>4.4665999999999997E-2</c:v>
                </c:pt>
                <c:pt idx="312223">
                  <c:v>4.4667999999999999E-2</c:v>
                </c:pt>
                <c:pt idx="312224">
                  <c:v>4.4670000000000001E-2</c:v>
                </c:pt>
                <c:pt idx="312225">
                  <c:v>4.4672999999999997E-2</c:v>
                </c:pt>
                <c:pt idx="312226">
                  <c:v>4.4674999999999999E-2</c:v>
                </c:pt>
                <c:pt idx="312227">
                  <c:v>4.4677000000000001E-2</c:v>
                </c:pt>
                <c:pt idx="312228">
                  <c:v>4.4679000000000003E-2</c:v>
                </c:pt>
                <c:pt idx="312229">
                  <c:v>4.4681999999999999E-2</c:v>
                </c:pt>
                <c:pt idx="312230">
                  <c:v>4.4684000000000001E-2</c:v>
                </c:pt>
                <c:pt idx="312231">
                  <c:v>4.4685999999999997E-2</c:v>
                </c:pt>
                <c:pt idx="312232">
                  <c:v>4.4689E-2</c:v>
                </c:pt>
                <c:pt idx="312233">
                  <c:v>4.4691000000000002E-2</c:v>
                </c:pt>
                <c:pt idx="312234">
                  <c:v>4.4692999999999997E-2</c:v>
                </c:pt>
                <c:pt idx="312235">
                  <c:v>4.4694999999999999E-2</c:v>
                </c:pt>
                <c:pt idx="312236">
                  <c:v>4.4698000000000002E-2</c:v>
                </c:pt>
                <c:pt idx="312237">
                  <c:v>4.4699999999999997E-2</c:v>
                </c:pt>
                <c:pt idx="312238">
                  <c:v>4.4701999999999999E-2</c:v>
                </c:pt>
                <c:pt idx="312239">
                  <c:v>4.4704000000000001E-2</c:v>
                </c:pt>
                <c:pt idx="312240">
                  <c:v>4.4706000000000003E-2</c:v>
                </c:pt>
                <c:pt idx="312241">
                  <c:v>4.4708999999999999E-2</c:v>
                </c:pt>
                <c:pt idx="312242">
                  <c:v>4.4711000000000001E-2</c:v>
                </c:pt>
                <c:pt idx="312243">
                  <c:v>4.4713000000000003E-2</c:v>
                </c:pt>
                <c:pt idx="312244">
                  <c:v>4.4714999999999998E-2</c:v>
                </c:pt>
                <c:pt idx="312245">
                  <c:v>4.4718000000000001E-2</c:v>
                </c:pt>
                <c:pt idx="312246">
                  <c:v>4.4720000000000003E-2</c:v>
                </c:pt>
                <c:pt idx="312247">
                  <c:v>4.4721999999999998E-2</c:v>
                </c:pt>
                <c:pt idx="312248">
                  <c:v>4.4724E-2</c:v>
                </c:pt>
                <c:pt idx="312249">
                  <c:v>4.4726000000000002E-2</c:v>
                </c:pt>
                <c:pt idx="312250">
                  <c:v>4.4727999999999997E-2</c:v>
                </c:pt>
                <c:pt idx="312251">
                  <c:v>4.4729999999999999E-2</c:v>
                </c:pt>
                <c:pt idx="312252">
                  <c:v>4.4732000000000001E-2</c:v>
                </c:pt>
                <c:pt idx="312253">
                  <c:v>4.4734000000000003E-2</c:v>
                </c:pt>
                <c:pt idx="312254">
                  <c:v>4.4735999999999998E-2</c:v>
                </c:pt>
                <c:pt idx="312255">
                  <c:v>4.4738E-2</c:v>
                </c:pt>
                <c:pt idx="312256">
                  <c:v>4.4740000000000002E-2</c:v>
                </c:pt>
                <c:pt idx="312257">
                  <c:v>4.4741999999999997E-2</c:v>
                </c:pt>
                <c:pt idx="312258">
                  <c:v>4.4743999999999999E-2</c:v>
                </c:pt>
                <c:pt idx="312259">
                  <c:v>4.4746000000000001E-2</c:v>
                </c:pt>
                <c:pt idx="312260">
                  <c:v>4.4748000000000003E-2</c:v>
                </c:pt>
                <c:pt idx="312261">
                  <c:v>4.4749999999999998E-2</c:v>
                </c:pt>
                <c:pt idx="312262">
                  <c:v>4.4752E-2</c:v>
                </c:pt>
                <c:pt idx="312263">
                  <c:v>4.4754000000000002E-2</c:v>
                </c:pt>
                <c:pt idx="312264">
                  <c:v>4.4755999999999997E-2</c:v>
                </c:pt>
                <c:pt idx="312265">
                  <c:v>4.4757999999999999E-2</c:v>
                </c:pt>
                <c:pt idx="312266">
                  <c:v>4.4760000000000001E-2</c:v>
                </c:pt>
                <c:pt idx="312267">
                  <c:v>4.4762000000000003E-2</c:v>
                </c:pt>
                <c:pt idx="312268">
                  <c:v>4.4763999999999998E-2</c:v>
                </c:pt>
                <c:pt idx="312269">
                  <c:v>4.4766E-2</c:v>
                </c:pt>
                <c:pt idx="312270">
                  <c:v>4.4768000000000002E-2</c:v>
                </c:pt>
                <c:pt idx="312271">
                  <c:v>4.4769000000000003E-2</c:v>
                </c:pt>
                <c:pt idx="312272">
                  <c:v>4.4770999999999998E-2</c:v>
                </c:pt>
                <c:pt idx="312273">
                  <c:v>4.4773E-2</c:v>
                </c:pt>
                <c:pt idx="312274">
                  <c:v>4.4775000000000002E-2</c:v>
                </c:pt>
                <c:pt idx="312275">
                  <c:v>4.4776999999999997E-2</c:v>
                </c:pt>
                <c:pt idx="312276">
                  <c:v>4.4778999999999999E-2</c:v>
                </c:pt>
                <c:pt idx="312277">
                  <c:v>4.4781000000000001E-2</c:v>
                </c:pt>
                <c:pt idx="312278">
                  <c:v>4.4783000000000003E-2</c:v>
                </c:pt>
                <c:pt idx="312279">
                  <c:v>4.4784999999999998E-2</c:v>
                </c:pt>
                <c:pt idx="312280">
                  <c:v>4.4787E-2</c:v>
                </c:pt>
                <c:pt idx="312281">
                  <c:v>4.4789000000000002E-2</c:v>
                </c:pt>
                <c:pt idx="312282">
                  <c:v>4.4790000000000003E-2</c:v>
                </c:pt>
                <c:pt idx="312283">
                  <c:v>4.4791999999999998E-2</c:v>
                </c:pt>
                <c:pt idx="312284">
                  <c:v>4.4794E-2</c:v>
                </c:pt>
                <c:pt idx="312285">
                  <c:v>4.4796000000000002E-2</c:v>
                </c:pt>
                <c:pt idx="312286">
                  <c:v>4.4797999999999998E-2</c:v>
                </c:pt>
                <c:pt idx="312287">
                  <c:v>4.48E-2</c:v>
                </c:pt>
                <c:pt idx="312288">
                  <c:v>4.4801000000000001E-2</c:v>
                </c:pt>
                <c:pt idx="312289">
                  <c:v>4.4803000000000003E-2</c:v>
                </c:pt>
                <c:pt idx="312290">
                  <c:v>4.4804999999999998E-2</c:v>
                </c:pt>
                <c:pt idx="312291">
                  <c:v>4.4807E-2</c:v>
                </c:pt>
                <c:pt idx="312292">
                  <c:v>4.4809000000000002E-2</c:v>
                </c:pt>
                <c:pt idx="312293">
                  <c:v>4.4810999999999997E-2</c:v>
                </c:pt>
                <c:pt idx="312294">
                  <c:v>4.4811999999999998E-2</c:v>
                </c:pt>
                <c:pt idx="312295">
                  <c:v>4.4814E-2</c:v>
                </c:pt>
                <c:pt idx="312296">
                  <c:v>4.4815000000000001E-2</c:v>
                </c:pt>
                <c:pt idx="312297">
                  <c:v>4.4817000000000003E-2</c:v>
                </c:pt>
                <c:pt idx="312298">
                  <c:v>4.4817999999999997E-2</c:v>
                </c:pt>
                <c:pt idx="312299">
                  <c:v>4.4819999999999999E-2</c:v>
                </c:pt>
                <c:pt idx="312300">
                  <c:v>4.4821E-2</c:v>
                </c:pt>
                <c:pt idx="312301">
                  <c:v>4.4823000000000002E-2</c:v>
                </c:pt>
                <c:pt idx="312302">
                  <c:v>4.4824000000000003E-2</c:v>
                </c:pt>
                <c:pt idx="312303">
                  <c:v>4.4824999999999997E-2</c:v>
                </c:pt>
                <c:pt idx="312304">
                  <c:v>4.4825999999999998E-2</c:v>
                </c:pt>
                <c:pt idx="312305">
                  <c:v>4.4828E-2</c:v>
                </c:pt>
                <c:pt idx="312306">
                  <c:v>4.4829000000000001E-2</c:v>
                </c:pt>
                <c:pt idx="312307">
                  <c:v>4.4829000000000001E-2</c:v>
                </c:pt>
                <c:pt idx="312308">
                  <c:v>4.4830000000000002E-2</c:v>
                </c:pt>
                <c:pt idx="312309">
                  <c:v>4.4831000000000003E-2</c:v>
                </c:pt>
                <c:pt idx="312310">
                  <c:v>4.4831999999999997E-2</c:v>
                </c:pt>
                <c:pt idx="312311">
                  <c:v>4.4831999999999997E-2</c:v>
                </c:pt>
                <c:pt idx="312312">
                  <c:v>4.4832999999999998E-2</c:v>
                </c:pt>
                <c:pt idx="312313">
                  <c:v>4.4832999999999998E-2</c:v>
                </c:pt>
                <c:pt idx="312314">
                  <c:v>4.4833999999999999E-2</c:v>
                </c:pt>
                <c:pt idx="312315">
                  <c:v>4.4833999999999999E-2</c:v>
                </c:pt>
                <c:pt idx="312316">
                  <c:v>4.4833999999999999E-2</c:v>
                </c:pt>
                <c:pt idx="312317">
                  <c:v>4.4833999999999999E-2</c:v>
                </c:pt>
                <c:pt idx="312318">
                  <c:v>4.4833999999999999E-2</c:v>
                </c:pt>
                <c:pt idx="312319">
                  <c:v>4.4833999999999999E-2</c:v>
                </c:pt>
                <c:pt idx="312320">
                  <c:v>4.4832999999999998E-2</c:v>
                </c:pt>
                <c:pt idx="312321">
                  <c:v>4.4832999999999998E-2</c:v>
                </c:pt>
                <c:pt idx="312322">
                  <c:v>4.4831999999999997E-2</c:v>
                </c:pt>
                <c:pt idx="312323">
                  <c:v>4.4831000000000003E-2</c:v>
                </c:pt>
                <c:pt idx="312324">
                  <c:v>4.4830000000000002E-2</c:v>
                </c:pt>
                <c:pt idx="312325">
                  <c:v>4.4829000000000001E-2</c:v>
                </c:pt>
                <c:pt idx="312326">
                  <c:v>4.4828E-2</c:v>
                </c:pt>
                <c:pt idx="312327">
                  <c:v>4.4826999999999999E-2</c:v>
                </c:pt>
                <c:pt idx="312328">
                  <c:v>4.4825999999999998E-2</c:v>
                </c:pt>
                <c:pt idx="312329">
                  <c:v>4.4824999999999997E-2</c:v>
                </c:pt>
                <c:pt idx="312330">
                  <c:v>4.4823000000000002E-2</c:v>
                </c:pt>
                <c:pt idx="312331">
                  <c:v>4.4821E-2</c:v>
                </c:pt>
                <c:pt idx="312332">
                  <c:v>4.4818999999999998E-2</c:v>
                </c:pt>
                <c:pt idx="312333">
                  <c:v>4.4817000000000003E-2</c:v>
                </c:pt>
                <c:pt idx="312334">
                  <c:v>4.4815000000000001E-2</c:v>
                </c:pt>
                <c:pt idx="312335">
                  <c:v>4.4812999999999999E-2</c:v>
                </c:pt>
                <c:pt idx="312336">
                  <c:v>4.4810999999999997E-2</c:v>
                </c:pt>
                <c:pt idx="312337">
                  <c:v>4.4809000000000002E-2</c:v>
                </c:pt>
                <c:pt idx="312338">
                  <c:v>4.4807E-2</c:v>
                </c:pt>
                <c:pt idx="312339">
                  <c:v>4.4804999999999998E-2</c:v>
                </c:pt>
                <c:pt idx="312340">
                  <c:v>4.4803000000000003E-2</c:v>
                </c:pt>
                <c:pt idx="312341">
                  <c:v>4.48E-2</c:v>
                </c:pt>
                <c:pt idx="312342">
                  <c:v>4.4797999999999998E-2</c:v>
                </c:pt>
                <c:pt idx="312343">
                  <c:v>4.4795000000000001E-2</c:v>
                </c:pt>
                <c:pt idx="312344">
                  <c:v>4.4792999999999999E-2</c:v>
                </c:pt>
                <c:pt idx="312345">
                  <c:v>4.4790000000000003E-2</c:v>
                </c:pt>
                <c:pt idx="312346">
                  <c:v>4.4788000000000001E-2</c:v>
                </c:pt>
                <c:pt idx="312347">
                  <c:v>4.4784999999999998E-2</c:v>
                </c:pt>
                <c:pt idx="312348">
                  <c:v>4.4783000000000003E-2</c:v>
                </c:pt>
                <c:pt idx="312349">
                  <c:v>4.4781000000000001E-2</c:v>
                </c:pt>
                <c:pt idx="312350">
                  <c:v>4.4777999999999998E-2</c:v>
                </c:pt>
                <c:pt idx="312351">
                  <c:v>4.4776000000000003E-2</c:v>
                </c:pt>
                <c:pt idx="312352">
                  <c:v>4.4774000000000001E-2</c:v>
                </c:pt>
                <c:pt idx="312353">
                  <c:v>4.4770999999999998E-2</c:v>
                </c:pt>
                <c:pt idx="312354">
                  <c:v>4.4769000000000003E-2</c:v>
                </c:pt>
                <c:pt idx="312355">
                  <c:v>4.4767000000000001E-2</c:v>
                </c:pt>
                <c:pt idx="312356">
                  <c:v>4.4764999999999999E-2</c:v>
                </c:pt>
                <c:pt idx="312357">
                  <c:v>4.4762999999999997E-2</c:v>
                </c:pt>
                <c:pt idx="312358">
                  <c:v>4.4761000000000002E-2</c:v>
                </c:pt>
                <c:pt idx="312359">
                  <c:v>4.4760000000000001E-2</c:v>
                </c:pt>
                <c:pt idx="312360">
                  <c:v>4.4757999999999999E-2</c:v>
                </c:pt>
                <c:pt idx="312361">
                  <c:v>4.4756999999999998E-2</c:v>
                </c:pt>
                <c:pt idx="312362">
                  <c:v>4.4755999999999997E-2</c:v>
                </c:pt>
                <c:pt idx="312363">
                  <c:v>4.4755000000000003E-2</c:v>
                </c:pt>
                <c:pt idx="312364">
                  <c:v>4.4754000000000002E-2</c:v>
                </c:pt>
                <c:pt idx="312365">
                  <c:v>4.4753000000000001E-2</c:v>
                </c:pt>
                <c:pt idx="312366">
                  <c:v>4.4752E-2</c:v>
                </c:pt>
                <c:pt idx="312367">
                  <c:v>4.4750999999999999E-2</c:v>
                </c:pt>
                <c:pt idx="312368">
                  <c:v>4.4750999999999999E-2</c:v>
                </c:pt>
                <c:pt idx="312369">
                  <c:v>4.4749999999999998E-2</c:v>
                </c:pt>
                <c:pt idx="312370">
                  <c:v>4.4749999999999998E-2</c:v>
                </c:pt>
                <c:pt idx="312371">
                  <c:v>4.4749999999999998E-2</c:v>
                </c:pt>
                <c:pt idx="312372">
                  <c:v>4.4750999999999999E-2</c:v>
                </c:pt>
                <c:pt idx="312373">
                  <c:v>4.4750999999999999E-2</c:v>
                </c:pt>
                <c:pt idx="312374">
                  <c:v>4.4750999999999999E-2</c:v>
                </c:pt>
                <c:pt idx="312375">
                  <c:v>4.4752E-2</c:v>
                </c:pt>
                <c:pt idx="312376">
                  <c:v>4.4753000000000001E-2</c:v>
                </c:pt>
                <c:pt idx="312377">
                  <c:v>4.4754000000000002E-2</c:v>
                </c:pt>
                <c:pt idx="312378">
                  <c:v>4.4755000000000003E-2</c:v>
                </c:pt>
                <c:pt idx="312379">
                  <c:v>4.4755999999999997E-2</c:v>
                </c:pt>
                <c:pt idx="312380">
                  <c:v>4.4756999999999998E-2</c:v>
                </c:pt>
                <c:pt idx="312381">
                  <c:v>4.4759E-2</c:v>
                </c:pt>
                <c:pt idx="312382">
                  <c:v>4.4760000000000001E-2</c:v>
                </c:pt>
                <c:pt idx="312383">
                  <c:v>4.4762000000000003E-2</c:v>
                </c:pt>
                <c:pt idx="312384">
                  <c:v>4.4763999999999998E-2</c:v>
                </c:pt>
                <c:pt idx="312385">
                  <c:v>4.4766E-2</c:v>
                </c:pt>
                <c:pt idx="312386">
                  <c:v>4.4769000000000003E-2</c:v>
                </c:pt>
                <c:pt idx="312387">
                  <c:v>4.4770999999999998E-2</c:v>
                </c:pt>
                <c:pt idx="312388">
                  <c:v>4.4773E-2</c:v>
                </c:pt>
                <c:pt idx="312389">
                  <c:v>4.4776000000000003E-2</c:v>
                </c:pt>
                <c:pt idx="312390">
                  <c:v>4.4777999999999998E-2</c:v>
                </c:pt>
                <c:pt idx="312391">
                  <c:v>4.4781000000000001E-2</c:v>
                </c:pt>
                <c:pt idx="312392">
                  <c:v>4.4783999999999997E-2</c:v>
                </c:pt>
                <c:pt idx="312393">
                  <c:v>4.4785999999999999E-2</c:v>
                </c:pt>
                <c:pt idx="312394">
                  <c:v>4.4789000000000002E-2</c:v>
                </c:pt>
                <c:pt idx="312395">
                  <c:v>4.4791999999999998E-2</c:v>
                </c:pt>
                <c:pt idx="312396">
                  <c:v>4.4795000000000001E-2</c:v>
                </c:pt>
                <c:pt idx="312397">
                  <c:v>4.4797999999999998E-2</c:v>
                </c:pt>
                <c:pt idx="312398">
                  <c:v>4.4801000000000001E-2</c:v>
                </c:pt>
                <c:pt idx="312399">
                  <c:v>4.4804999999999998E-2</c:v>
                </c:pt>
                <c:pt idx="312400">
                  <c:v>4.4808000000000001E-2</c:v>
                </c:pt>
                <c:pt idx="312401">
                  <c:v>4.4810999999999997E-2</c:v>
                </c:pt>
                <c:pt idx="312402">
                  <c:v>4.4814E-2</c:v>
                </c:pt>
                <c:pt idx="312403">
                  <c:v>4.4817000000000003E-2</c:v>
                </c:pt>
                <c:pt idx="312404">
                  <c:v>4.4819999999999999E-2</c:v>
                </c:pt>
                <c:pt idx="312405">
                  <c:v>4.4824000000000003E-2</c:v>
                </c:pt>
                <c:pt idx="312406">
                  <c:v>4.4826999999999999E-2</c:v>
                </c:pt>
                <c:pt idx="312407">
                  <c:v>4.4830000000000002E-2</c:v>
                </c:pt>
                <c:pt idx="312408">
                  <c:v>4.4832999999999998E-2</c:v>
                </c:pt>
                <c:pt idx="312409">
                  <c:v>4.4837000000000002E-2</c:v>
                </c:pt>
                <c:pt idx="312410">
                  <c:v>4.4839999999999998E-2</c:v>
                </c:pt>
                <c:pt idx="312411">
                  <c:v>4.4843000000000001E-2</c:v>
                </c:pt>
                <c:pt idx="312412">
                  <c:v>4.4845999999999997E-2</c:v>
                </c:pt>
                <c:pt idx="312413">
                  <c:v>4.4849E-2</c:v>
                </c:pt>
                <c:pt idx="312414">
                  <c:v>4.4852000000000003E-2</c:v>
                </c:pt>
                <c:pt idx="312415">
                  <c:v>4.4853999999999998E-2</c:v>
                </c:pt>
                <c:pt idx="312416">
                  <c:v>4.4857000000000001E-2</c:v>
                </c:pt>
                <c:pt idx="312417">
                  <c:v>4.4859999999999997E-2</c:v>
                </c:pt>
                <c:pt idx="312418">
                  <c:v>4.4861999999999999E-2</c:v>
                </c:pt>
                <c:pt idx="312419">
                  <c:v>4.4865000000000002E-2</c:v>
                </c:pt>
                <c:pt idx="312420">
                  <c:v>4.4867999999999998E-2</c:v>
                </c:pt>
                <c:pt idx="312421">
                  <c:v>4.487E-2</c:v>
                </c:pt>
                <c:pt idx="312422">
                  <c:v>4.4872000000000002E-2</c:v>
                </c:pt>
                <c:pt idx="312423">
                  <c:v>4.4873999999999997E-2</c:v>
                </c:pt>
                <c:pt idx="312424">
                  <c:v>4.4875999999999999E-2</c:v>
                </c:pt>
                <c:pt idx="312425">
                  <c:v>4.4878000000000001E-2</c:v>
                </c:pt>
                <c:pt idx="312426">
                  <c:v>4.4880000000000003E-2</c:v>
                </c:pt>
                <c:pt idx="312427">
                  <c:v>4.4880999999999997E-2</c:v>
                </c:pt>
                <c:pt idx="312428">
                  <c:v>4.4882999999999999E-2</c:v>
                </c:pt>
                <c:pt idx="312429">
                  <c:v>4.4884E-2</c:v>
                </c:pt>
                <c:pt idx="312430">
                  <c:v>4.4886000000000002E-2</c:v>
                </c:pt>
                <c:pt idx="312431">
                  <c:v>4.4887000000000003E-2</c:v>
                </c:pt>
                <c:pt idx="312432">
                  <c:v>4.4887999999999997E-2</c:v>
                </c:pt>
                <c:pt idx="312433">
                  <c:v>4.4888999999999998E-2</c:v>
                </c:pt>
                <c:pt idx="312434">
                  <c:v>4.4889999999999999E-2</c:v>
                </c:pt>
                <c:pt idx="312435">
                  <c:v>4.4889999999999999E-2</c:v>
                </c:pt>
                <c:pt idx="312436">
                  <c:v>4.4891E-2</c:v>
                </c:pt>
                <c:pt idx="312437">
                  <c:v>4.4891E-2</c:v>
                </c:pt>
                <c:pt idx="312438">
                  <c:v>4.4891E-2</c:v>
                </c:pt>
                <c:pt idx="312439">
                  <c:v>4.4891E-2</c:v>
                </c:pt>
                <c:pt idx="312440">
                  <c:v>4.4891E-2</c:v>
                </c:pt>
                <c:pt idx="312441">
                  <c:v>4.4891E-2</c:v>
                </c:pt>
                <c:pt idx="312442">
                  <c:v>4.4889999999999999E-2</c:v>
                </c:pt>
                <c:pt idx="312443">
                  <c:v>4.4889999999999999E-2</c:v>
                </c:pt>
                <c:pt idx="312444">
                  <c:v>4.4888999999999998E-2</c:v>
                </c:pt>
                <c:pt idx="312445">
                  <c:v>4.4888999999999998E-2</c:v>
                </c:pt>
                <c:pt idx="312446">
                  <c:v>4.4887999999999997E-2</c:v>
                </c:pt>
                <c:pt idx="312447">
                  <c:v>4.4887000000000003E-2</c:v>
                </c:pt>
                <c:pt idx="312448">
                  <c:v>4.4886000000000002E-2</c:v>
                </c:pt>
                <c:pt idx="312449">
                  <c:v>4.4885000000000001E-2</c:v>
                </c:pt>
                <c:pt idx="312450">
                  <c:v>4.4882999999999999E-2</c:v>
                </c:pt>
                <c:pt idx="312451">
                  <c:v>4.4881999999999998E-2</c:v>
                </c:pt>
                <c:pt idx="312452">
                  <c:v>4.4880000000000003E-2</c:v>
                </c:pt>
                <c:pt idx="312453">
                  <c:v>4.4879000000000002E-2</c:v>
                </c:pt>
                <c:pt idx="312454">
                  <c:v>4.4877E-2</c:v>
                </c:pt>
                <c:pt idx="312455">
                  <c:v>4.4875999999999999E-2</c:v>
                </c:pt>
                <c:pt idx="312456">
                  <c:v>4.4873999999999997E-2</c:v>
                </c:pt>
                <c:pt idx="312457">
                  <c:v>4.4872000000000002E-2</c:v>
                </c:pt>
                <c:pt idx="312458">
                  <c:v>4.4871000000000001E-2</c:v>
                </c:pt>
                <c:pt idx="312459">
                  <c:v>4.4868999999999999E-2</c:v>
                </c:pt>
                <c:pt idx="312460">
                  <c:v>4.4866999999999997E-2</c:v>
                </c:pt>
                <c:pt idx="312461">
                  <c:v>4.4865000000000002E-2</c:v>
                </c:pt>
                <c:pt idx="312462">
                  <c:v>4.4863E-2</c:v>
                </c:pt>
                <c:pt idx="312463">
                  <c:v>4.4860999999999998E-2</c:v>
                </c:pt>
                <c:pt idx="312464">
                  <c:v>4.4858000000000002E-2</c:v>
                </c:pt>
                <c:pt idx="312465">
                  <c:v>4.4856E-2</c:v>
                </c:pt>
                <c:pt idx="312466">
                  <c:v>4.4853999999999998E-2</c:v>
                </c:pt>
                <c:pt idx="312467">
                  <c:v>4.4852000000000003E-2</c:v>
                </c:pt>
                <c:pt idx="312468">
                  <c:v>4.4850000000000001E-2</c:v>
                </c:pt>
                <c:pt idx="312469">
                  <c:v>4.4847999999999999E-2</c:v>
                </c:pt>
                <c:pt idx="312470">
                  <c:v>4.4845999999999997E-2</c:v>
                </c:pt>
                <c:pt idx="312471">
                  <c:v>4.4844000000000002E-2</c:v>
                </c:pt>
                <c:pt idx="312472">
                  <c:v>4.4842E-2</c:v>
                </c:pt>
                <c:pt idx="312473">
                  <c:v>4.4839999999999998E-2</c:v>
                </c:pt>
                <c:pt idx="312474">
                  <c:v>4.4838000000000003E-2</c:v>
                </c:pt>
                <c:pt idx="312475">
                  <c:v>4.4837000000000002E-2</c:v>
                </c:pt>
                <c:pt idx="312476">
                  <c:v>4.4835E-2</c:v>
                </c:pt>
                <c:pt idx="312477">
                  <c:v>4.4832999999999998E-2</c:v>
                </c:pt>
                <c:pt idx="312478">
                  <c:v>4.4831999999999997E-2</c:v>
                </c:pt>
                <c:pt idx="312479">
                  <c:v>4.4830000000000002E-2</c:v>
                </c:pt>
                <c:pt idx="312480">
                  <c:v>4.4829000000000001E-2</c:v>
                </c:pt>
                <c:pt idx="312481">
                  <c:v>4.4826999999999999E-2</c:v>
                </c:pt>
                <c:pt idx="312482">
                  <c:v>4.4825999999999998E-2</c:v>
                </c:pt>
                <c:pt idx="312483">
                  <c:v>4.4824000000000003E-2</c:v>
                </c:pt>
                <c:pt idx="312484">
                  <c:v>4.4823000000000002E-2</c:v>
                </c:pt>
                <c:pt idx="312485">
                  <c:v>4.4822000000000001E-2</c:v>
                </c:pt>
                <c:pt idx="312486">
                  <c:v>4.4821E-2</c:v>
                </c:pt>
                <c:pt idx="312487">
                  <c:v>4.4819999999999999E-2</c:v>
                </c:pt>
                <c:pt idx="312488">
                  <c:v>4.4818999999999998E-2</c:v>
                </c:pt>
                <c:pt idx="312489">
                  <c:v>4.4817999999999997E-2</c:v>
                </c:pt>
                <c:pt idx="312490">
                  <c:v>4.4817000000000003E-2</c:v>
                </c:pt>
                <c:pt idx="312491">
                  <c:v>4.4816000000000002E-2</c:v>
                </c:pt>
                <c:pt idx="312492">
                  <c:v>4.4816000000000002E-2</c:v>
                </c:pt>
                <c:pt idx="312493">
                  <c:v>4.4815000000000001E-2</c:v>
                </c:pt>
                <c:pt idx="312494">
                  <c:v>4.4815000000000001E-2</c:v>
                </c:pt>
                <c:pt idx="312495">
                  <c:v>4.4814E-2</c:v>
                </c:pt>
                <c:pt idx="312496">
                  <c:v>4.4814E-2</c:v>
                </c:pt>
                <c:pt idx="312497">
                  <c:v>4.4812999999999999E-2</c:v>
                </c:pt>
                <c:pt idx="312498">
                  <c:v>4.4812999999999999E-2</c:v>
                </c:pt>
                <c:pt idx="312499">
                  <c:v>4.4812999999999999E-2</c:v>
                </c:pt>
                <c:pt idx="312500">
                  <c:v>4.4812999999999999E-2</c:v>
                </c:pt>
                <c:pt idx="312501">
                  <c:v>4.4812999999999999E-2</c:v>
                </c:pt>
                <c:pt idx="312502">
                  <c:v>4.4812999999999999E-2</c:v>
                </c:pt>
                <c:pt idx="312503">
                  <c:v>4.4812999999999999E-2</c:v>
                </c:pt>
                <c:pt idx="312504">
                  <c:v>4.4812999999999999E-2</c:v>
                </c:pt>
                <c:pt idx="312505">
                  <c:v>4.4814E-2</c:v>
                </c:pt>
                <c:pt idx="312506">
                  <c:v>4.4814E-2</c:v>
                </c:pt>
                <c:pt idx="312507">
                  <c:v>4.4814E-2</c:v>
                </c:pt>
                <c:pt idx="312508">
                  <c:v>4.4814E-2</c:v>
                </c:pt>
                <c:pt idx="312509">
                  <c:v>4.4815000000000001E-2</c:v>
                </c:pt>
                <c:pt idx="312510">
                  <c:v>4.4815000000000001E-2</c:v>
                </c:pt>
                <c:pt idx="312511">
                  <c:v>4.4815000000000001E-2</c:v>
                </c:pt>
                <c:pt idx="312512">
                  <c:v>4.4816000000000002E-2</c:v>
                </c:pt>
                <c:pt idx="312513">
                  <c:v>4.4816000000000002E-2</c:v>
                </c:pt>
                <c:pt idx="312514">
                  <c:v>4.4817000000000003E-2</c:v>
                </c:pt>
                <c:pt idx="312515">
                  <c:v>4.4817000000000003E-2</c:v>
                </c:pt>
                <c:pt idx="312516">
                  <c:v>4.4817999999999997E-2</c:v>
                </c:pt>
                <c:pt idx="312517">
                  <c:v>4.4817999999999997E-2</c:v>
                </c:pt>
                <c:pt idx="312518">
                  <c:v>4.4818999999999998E-2</c:v>
                </c:pt>
                <c:pt idx="312519">
                  <c:v>4.4818999999999998E-2</c:v>
                </c:pt>
                <c:pt idx="312520">
                  <c:v>4.4819999999999999E-2</c:v>
                </c:pt>
                <c:pt idx="312521">
                  <c:v>4.4819999999999999E-2</c:v>
                </c:pt>
                <c:pt idx="312522">
                  <c:v>4.4821E-2</c:v>
                </c:pt>
                <c:pt idx="312523">
                  <c:v>4.4821E-2</c:v>
                </c:pt>
                <c:pt idx="312524">
                  <c:v>4.4822000000000001E-2</c:v>
                </c:pt>
                <c:pt idx="312525">
                  <c:v>4.4822000000000001E-2</c:v>
                </c:pt>
                <c:pt idx="312526">
                  <c:v>4.4823000000000002E-2</c:v>
                </c:pt>
                <c:pt idx="312527">
                  <c:v>4.4823000000000002E-2</c:v>
                </c:pt>
                <c:pt idx="312528">
                  <c:v>4.4824000000000003E-2</c:v>
                </c:pt>
                <c:pt idx="312529">
                  <c:v>4.4824000000000003E-2</c:v>
                </c:pt>
                <c:pt idx="312530">
                  <c:v>4.4824999999999997E-2</c:v>
                </c:pt>
                <c:pt idx="312531">
                  <c:v>4.4824999999999997E-2</c:v>
                </c:pt>
                <c:pt idx="312532">
                  <c:v>4.4824999999999997E-2</c:v>
                </c:pt>
                <c:pt idx="312533">
                  <c:v>4.4825999999999998E-2</c:v>
                </c:pt>
                <c:pt idx="312534">
                  <c:v>4.4825999999999998E-2</c:v>
                </c:pt>
                <c:pt idx="312535">
                  <c:v>4.4826999999999999E-2</c:v>
                </c:pt>
                <c:pt idx="312536">
                  <c:v>4.4826999999999999E-2</c:v>
                </c:pt>
                <c:pt idx="312537">
                  <c:v>4.4826999999999999E-2</c:v>
                </c:pt>
                <c:pt idx="312538">
                  <c:v>4.4828E-2</c:v>
                </c:pt>
                <c:pt idx="312539">
                  <c:v>4.4828E-2</c:v>
                </c:pt>
                <c:pt idx="312540">
                  <c:v>4.4829000000000001E-2</c:v>
                </c:pt>
                <c:pt idx="312541">
                  <c:v>4.4829000000000001E-2</c:v>
                </c:pt>
                <c:pt idx="312542">
                  <c:v>4.4829000000000001E-2</c:v>
                </c:pt>
                <c:pt idx="312543">
                  <c:v>4.4829000000000001E-2</c:v>
                </c:pt>
                <c:pt idx="312544">
                  <c:v>4.4830000000000002E-2</c:v>
                </c:pt>
                <c:pt idx="312545">
                  <c:v>4.4830000000000002E-2</c:v>
                </c:pt>
                <c:pt idx="312546">
                  <c:v>4.4830000000000002E-2</c:v>
                </c:pt>
                <c:pt idx="312547">
                  <c:v>4.4830000000000002E-2</c:v>
                </c:pt>
                <c:pt idx="312548">
                  <c:v>4.4831000000000003E-2</c:v>
                </c:pt>
                <c:pt idx="312549">
                  <c:v>4.4831000000000003E-2</c:v>
                </c:pt>
                <c:pt idx="312550">
                  <c:v>4.4831999999999997E-2</c:v>
                </c:pt>
                <c:pt idx="312551">
                  <c:v>4.4831999999999997E-2</c:v>
                </c:pt>
                <c:pt idx="312552">
                  <c:v>4.4831999999999997E-2</c:v>
                </c:pt>
                <c:pt idx="312553">
                  <c:v>4.4831999999999997E-2</c:v>
                </c:pt>
                <c:pt idx="312554">
                  <c:v>4.4832999999999998E-2</c:v>
                </c:pt>
                <c:pt idx="312555">
                  <c:v>4.4832999999999998E-2</c:v>
                </c:pt>
                <c:pt idx="312556">
                  <c:v>4.4832999999999998E-2</c:v>
                </c:pt>
                <c:pt idx="312557">
                  <c:v>4.4832999999999998E-2</c:v>
                </c:pt>
                <c:pt idx="312558">
                  <c:v>4.4833999999999999E-2</c:v>
                </c:pt>
                <c:pt idx="312559">
                  <c:v>4.4833999999999999E-2</c:v>
                </c:pt>
                <c:pt idx="312560">
                  <c:v>4.4833999999999999E-2</c:v>
                </c:pt>
                <c:pt idx="312561">
                  <c:v>4.4833999999999999E-2</c:v>
                </c:pt>
                <c:pt idx="312562">
                  <c:v>4.4835E-2</c:v>
                </c:pt>
                <c:pt idx="312563">
                  <c:v>4.4835E-2</c:v>
                </c:pt>
                <c:pt idx="312564">
                  <c:v>4.4835E-2</c:v>
                </c:pt>
                <c:pt idx="312565">
                  <c:v>4.4835E-2</c:v>
                </c:pt>
                <c:pt idx="312566">
                  <c:v>4.4836000000000001E-2</c:v>
                </c:pt>
                <c:pt idx="312567">
                  <c:v>4.4836000000000001E-2</c:v>
                </c:pt>
                <c:pt idx="312568">
                  <c:v>4.4836000000000001E-2</c:v>
                </c:pt>
                <c:pt idx="312569">
                  <c:v>4.4836000000000001E-2</c:v>
                </c:pt>
                <c:pt idx="312570">
                  <c:v>4.4836000000000001E-2</c:v>
                </c:pt>
                <c:pt idx="312571">
                  <c:v>4.4837000000000002E-2</c:v>
                </c:pt>
                <c:pt idx="312572">
                  <c:v>4.4837000000000002E-2</c:v>
                </c:pt>
                <c:pt idx="312573">
                  <c:v>4.4837000000000002E-2</c:v>
                </c:pt>
                <c:pt idx="312574">
                  <c:v>4.4838000000000003E-2</c:v>
                </c:pt>
                <c:pt idx="312575">
                  <c:v>4.4838000000000003E-2</c:v>
                </c:pt>
                <c:pt idx="312576">
                  <c:v>4.4838000000000003E-2</c:v>
                </c:pt>
                <c:pt idx="312577">
                  <c:v>4.4838000000000003E-2</c:v>
                </c:pt>
                <c:pt idx="312578">
                  <c:v>4.4838000000000003E-2</c:v>
                </c:pt>
                <c:pt idx="312579">
                  <c:v>4.4838000000000003E-2</c:v>
                </c:pt>
                <c:pt idx="312580">
                  <c:v>4.4838000000000003E-2</c:v>
                </c:pt>
                <c:pt idx="312581">
                  <c:v>4.4838999999999997E-2</c:v>
                </c:pt>
                <c:pt idx="312582">
                  <c:v>4.4838999999999997E-2</c:v>
                </c:pt>
                <c:pt idx="312583">
                  <c:v>4.4838999999999997E-2</c:v>
                </c:pt>
                <c:pt idx="312584">
                  <c:v>4.4838999999999997E-2</c:v>
                </c:pt>
                <c:pt idx="312585">
                  <c:v>4.4838999999999997E-2</c:v>
                </c:pt>
                <c:pt idx="312586">
                  <c:v>4.4839999999999998E-2</c:v>
                </c:pt>
                <c:pt idx="312587">
                  <c:v>4.4839999999999998E-2</c:v>
                </c:pt>
                <c:pt idx="312588">
                  <c:v>4.4839999999999998E-2</c:v>
                </c:pt>
                <c:pt idx="312589">
                  <c:v>4.4839999999999998E-2</c:v>
                </c:pt>
                <c:pt idx="312590">
                  <c:v>4.4839999999999998E-2</c:v>
                </c:pt>
                <c:pt idx="312591">
                  <c:v>4.4840999999999999E-2</c:v>
                </c:pt>
                <c:pt idx="312592">
                  <c:v>4.4840999999999999E-2</c:v>
                </c:pt>
                <c:pt idx="312593">
                  <c:v>4.4840999999999999E-2</c:v>
                </c:pt>
                <c:pt idx="312594">
                  <c:v>4.4842E-2</c:v>
                </c:pt>
                <c:pt idx="312595">
                  <c:v>4.4842E-2</c:v>
                </c:pt>
                <c:pt idx="312596">
                  <c:v>4.4842E-2</c:v>
                </c:pt>
                <c:pt idx="312597">
                  <c:v>4.4843000000000001E-2</c:v>
                </c:pt>
                <c:pt idx="312598">
                  <c:v>4.4843000000000001E-2</c:v>
                </c:pt>
                <c:pt idx="312599">
                  <c:v>4.4844000000000002E-2</c:v>
                </c:pt>
                <c:pt idx="312600">
                  <c:v>4.4844000000000002E-2</c:v>
                </c:pt>
                <c:pt idx="312601">
                  <c:v>4.4845000000000003E-2</c:v>
                </c:pt>
                <c:pt idx="312602">
                  <c:v>4.4845000000000003E-2</c:v>
                </c:pt>
                <c:pt idx="312603">
                  <c:v>4.4845999999999997E-2</c:v>
                </c:pt>
                <c:pt idx="312604">
                  <c:v>4.4845999999999997E-2</c:v>
                </c:pt>
                <c:pt idx="312605">
                  <c:v>4.4846999999999998E-2</c:v>
                </c:pt>
                <c:pt idx="312606">
                  <c:v>4.4847999999999999E-2</c:v>
                </c:pt>
                <c:pt idx="312607">
                  <c:v>4.4847999999999999E-2</c:v>
                </c:pt>
                <c:pt idx="312608">
                  <c:v>4.4849E-2</c:v>
                </c:pt>
                <c:pt idx="312609">
                  <c:v>4.4850000000000001E-2</c:v>
                </c:pt>
                <c:pt idx="312610">
                  <c:v>4.4851000000000002E-2</c:v>
                </c:pt>
                <c:pt idx="312611">
                  <c:v>4.4852000000000003E-2</c:v>
                </c:pt>
                <c:pt idx="312612">
                  <c:v>4.4852000000000003E-2</c:v>
                </c:pt>
                <c:pt idx="312613">
                  <c:v>4.4852999999999997E-2</c:v>
                </c:pt>
                <c:pt idx="312614">
                  <c:v>4.4853999999999998E-2</c:v>
                </c:pt>
                <c:pt idx="312615">
                  <c:v>4.4854999999999999E-2</c:v>
                </c:pt>
                <c:pt idx="312616">
                  <c:v>4.4856E-2</c:v>
                </c:pt>
                <c:pt idx="312617">
                  <c:v>4.4857000000000001E-2</c:v>
                </c:pt>
                <c:pt idx="312618">
                  <c:v>4.4858000000000002E-2</c:v>
                </c:pt>
                <c:pt idx="312619">
                  <c:v>4.4859000000000003E-2</c:v>
                </c:pt>
                <c:pt idx="312620">
                  <c:v>4.4859999999999997E-2</c:v>
                </c:pt>
                <c:pt idx="312621">
                  <c:v>4.4860999999999998E-2</c:v>
                </c:pt>
                <c:pt idx="312622">
                  <c:v>4.4861999999999999E-2</c:v>
                </c:pt>
                <c:pt idx="312623">
                  <c:v>4.4863E-2</c:v>
                </c:pt>
                <c:pt idx="312624">
                  <c:v>4.4864000000000001E-2</c:v>
                </c:pt>
                <c:pt idx="312625">
                  <c:v>4.4865000000000002E-2</c:v>
                </c:pt>
                <c:pt idx="312626">
                  <c:v>4.4866000000000003E-2</c:v>
                </c:pt>
                <c:pt idx="312627">
                  <c:v>4.4866999999999997E-2</c:v>
                </c:pt>
                <c:pt idx="312628">
                  <c:v>4.4866999999999997E-2</c:v>
                </c:pt>
                <c:pt idx="312629">
                  <c:v>4.4867999999999998E-2</c:v>
                </c:pt>
                <c:pt idx="312630">
                  <c:v>4.4868999999999999E-2</c:v>
                </c:pt>
                <c:pt idx="312631">
                  <c:v>4.487E-2</c:v>
                </c:pt>
                <c:pt idx="312632">
                  <c:v>4.4871000000000001E-2</c:v>
                </c:pt>
                <c:pt idx="312633">
                  <c:v>4.4872000000000002E-2</c:v>
                </c:pt>
                <c:pt idx="312634">
                  <c:v>4.4872000000000002E-2</c:v>
                </c:pt>
                <c:pt idx="312635">
                  <c:v>4.4873000000000003E-2</c:v>
                </c:pt>
                <c:pt idx="312636">
                  <c:v>4.4873999999999997E-2</c:v>
                </c:pt>
                <c:pt idx="312637">
                  <c:v>4.4873999999999997E-2</c:v>
                </c:pt>
                <c:pt idx="312638">
                  <c:v>4.4874999999999998E-2</c:v>
                </c:pt>
                <c:pt idx="312639">
                  <c:v>4.4874999999999998E-2</c:v>
                </c:pt>
                <c:pt idx="312640">
                  <c:v>4.4874999999999998E-2</c:v>
                </c:pt>
                <c:pt idx="312641">
                  <c:v>4.4875999999999999E-2</c:v>
                </c:pt>
                <c:pt idx="312642">
                  <c:v>4.4875999999999999E-2</c:v>
                </c:pt>
                <c:pt idx="312643">
                  <c:v>4.4877E-2</c:v>
                </c:pt>
                <c:pt idx="312644">
                  <c:v>4.4877E-2</c:v>
                </c:pt>
                <c:pt idx="312645">
                  <c:v>4.4878000000000001E-2</c:v>
                </c:pt>
                <c:pt idx="312646">
                  <c:v>4.4878000000000001E-2</c:v>
                </c:pt>
                <c:pt idx="312647">
                  <c:v>4.4878000000000001E-2</c:v>
                </c:pt>
                <c:pt idx="312648">
                  <c:v>4.4878000000000001E-2</c:v>
                </c:pt>
                <c:pt idx="312649">
                  <c:v>4.4878000000000001E-2</c:v>
                </c:pt>
                <c:pt idx="312650">
                  <c:v>4.4878000000000001E-2</c:v>
                </c:pt>
                <c:pt idx="312651">
                  <c:v>4.4878000000000001E-2</c:v>
                </c:pt>
                <c:pt idx="312652">
                  <c:v>4.4878000000000001E-2</c:v>
                </c:pt>
                <c:pt idx="312653">
                  <c:v>4.4879000000000002E-2</c:v>
                </c:pt>
                <c:pt idx="312654">
                  <c:v>4.4879000000000002E-2</c:v>
                </c:pt>
                <c:pt idx="312655">
                  <c:v>4.4879000000000002E-2</c:v>
                </c:pt>
                <c:pt idx="312656">
                  <c:v>4.4879000000000002E-2</c:v>
                </c:pt>
                <c:pt idx="312657">
                  <c:v>4.4879000000000002E-2</c:v>
                </c:pt>
                <c:pt idx="312658">
                  <c:v>4.4879000000000002E-2</c:v>
                </c:pt>
                <c:pt idx="312659">
                  <c:v>4.4879000000000002E-2</c:v>
                </c:pt>
                <c:pt idx="312660">
                  <c:v>4.4879000000000002E-2</c:v>
                </c:pt>
                <c:pt idx="312661">
                  <c:v>4.4880000000000003E-2</c:v>
                </c:pt>
                <c:pt idx="312662">
                  <c:v>4.4880000000000003E-2</c:v>
                </c:pt>
                <c:pt idx="312663">
                  <c:v>4.4880000000000003E-2</c:v>
                </c:pt>
                <c:pt idx="312664">
                  <c:v>4.4880000000000003E-2</c:v>
                </c:pt>
                <c:pt idx="312665">
                  <c:v>4.4880999999999997E-2</c:v>
                </c:pt>
                <c:pt idx="312666">
                  <c:v>4.4880999999999997E-2</c:v>
                </c:pt>
                <c:pt idx="312667">
                  <c:v>4.4880999999999997E-2</c:v>
                </c:pt>
                <c:pt idx="312668">
                  <c:v>4.4881999999999998E-2</c:v>
                </c:pt>
                <c:pt idx="312669">
                  <c:v>4.4882999999999999E-2</c:v>
                </c:pt>
                <c:pt idx="312670">
                  <c:v>4.4882999999999999E-2</c:v>
                </c:pt>
                <c:pt idx="312671">
                  <c:v>4.4884E-2</c:v>
                </c:pt>
                <c:pt idx="312672">
                  <c:v>4.4884E-2</c:v>
                </c:pt>
                <c:pt idx="312673">
                  <c:v>4.4885000000000001E-2</c:v>
                </c:pt>
                <c:pt idx="312674">
                  <c:v>4.4886000000000002E-2</c:v>
                </c:pt>
                <c:pt idx="312675">
                  <c:v>4.4886000000000002E-2</c:v>
                </c:pt>
                <c:pt idx="312676">
                  <c:v>4.4887000000000003E-2</c:v>
                </c:pt>
                <c:pt idx="312677">
                  <c:v>4.4887999999999997E-2</c:v>
                </c:pt>
                <c:pt idx="312678">
                  <c:v>4.4888999999999998E-2</c:v>
                </c:pt>
                <c:pt idx="312679">
                  <c:v>4.4889999999999999E-2</c:v>
                </c:pt>
                <c:pt idx="312680">
                  <c:v>4.4891E-2</c:v>
                </c:pt>
                <c:pt idx="312681">
                  <c:v>4.4893000000000002E-2</c:v>
                </c:pt>
                <c:pt idx="312682">
                  <c:v>4.4894000000000003E-2</c:v>
                </c:pt>
                <c:pt idx="312683">
                  <c:v>4.4894999999999997E-2</c:v>
                </c:pt>
                <c:pt idx="312684">
                  <c:v>4.4895999999999998E-2</c:v>
                </c:pt>
                <c:pt idx="312685">
                  <c:v>4.4898E-2</c:v>
                </c:pt>
                <c:pt idx="312686">
                  <c:v>4.4899000000000001E-2</c:v>
                </c:pt>
                <c:pt idx="312687">
                  <c:v>4.4900000000000002E-2</c:v>
                </c:pt>
                <c:pt idx="312688">
                  <c:v>4.4901999999999997E-2</c:v>
                </c:pt>
                <c:pt idx="312689">
                  <c:v>4.4903999999999999E-2</c:v>
                </c:pt>
                <c:pt idx="312690">
                  <c:v>4.4905E-2</c:v>
                </c:pt>
                <c:pt idx="312691">
                  <c:v>4.4907000000000002E-2</c:v>
                </c:pt>
                <c:pt idx="312692">
                  <c:v>4.4908999999999998E-2</c:v>
                </c:pt>
                <c:pt idx="312693">
                  <c:v>4.4909999999999999E-2</c:v>
                </c:pt>
                <c:pt idx="312694">
                  <c:v>4.4912000000000001E-2</c:v>
                </c:pt>
                <c:pt idx="312695">
                  <c:v>4.4914000000000003E-2</c:v>
                </c:pt>
                <c:pt idx="312696">
                  <c:v>4.4914999999999997E-2</c:v>
                </c:pt>
                <c:pt idx="312697">
                  <c:v>4.4916999999999999E-2</c:v>
                </c:pt>
                <c:pt idx="312698">
                  <c:v>4.4919000000000001E-2</c:v>
                </c:pt>
                <c:pt idx="312699">
                  <c:v>4.4921000000000003E-2</c:v>
                </c:pt>
                <c:pt idx="312700">
                  <c:v>4.4921999999999997E-2</c:v>
                </c:pt>
                <c:pt idx="312701">
                  <c:v>4.4923999999999999E-2</c:v>
                </c:pt>
                <c:pt idx="312702">
                  <c:v>4.4926000000000001E-2</c:v>
                </c:pt>
                <c:pt idx="312703">
                  <c:v>4.4928000000000003E-2</c:v>
                </c:pt>
                <c:pt idx="312704">
                  <c:v>4.4928999999999997E-2</c:v>
                </c:pt>
                <c:pt idx="312705">
                  <c:v>4.4930999999999999E-2</c:v>
                </c:pt>
                <c:pt idx="312706">
                  <c:v>4.4933000000000001E-2</c:v>
                </c:pt>
                <c:pt idx="312707">
                  <c:v>4.4934000000000002E-2</c:v>
                </c:pt>
                <c:pt idx="312708">
                  <c:v>4.4935999999999997E-2</c:v>
                </c:pt>
                <c:pt idx="312709">
                  <c:v>4.4936999999999998E-2</c:v>
                </c:pt>
                <c:pt idx="312710">
                  <c:v>4.4937999999999999E-2</c:v>
                </c:pt>
                <c:pt idx="312711">
                  <c:v>4.4940000000000001E-2</c:v>
                </c:pt>
                <c:pt idx="312712">
                  <c:v>4.4941000000000002E-2</c:v>
                </c:pt>
                <c:pt idx="312713">
                  <c:v>4.4942000000000003E-2</c:v>
                </c:pt>
                <c:pt idx="312714">
                  <c:v>4.4943999999999998E-2</c:v>
                </c:pt>
                <c:pt idx="312715">
                  <c:v>4.4944999999999999E-2</c:v>
                </c:pt>
                <c:pt idx="312716">
                  <c:v>4.4946E-2</c:v>
                </c:pt>
                <c:pt idx="312717">
                  <c:v>4.4947000000000001E-2</c:v>
                </c:pt>
                <c:pt idx="312718">
                  <c:v>4.4948000000000002E-2</c:v>
                </c:pt>
                <c:pt idx="312719">
                  <c:v>4.4949000000000003E-2</c:v>
                </c:pt>
                <c:pt idx="312720">
                  <c:v>4.4949000000000003E-2</c:v>
                </c:pt>
                <c:pt idx="312721">
                  <c:v>4.4949999999999997E-2</c:v>
                </c:pt>
                <c:pt idx="312722">
                  <c:v>4.4949999999999997E-2</c:v>
                </c:pt>
                <c:pt idx="312723">
                  <c:v>4.4950999999999998E-2</c:v>
                </c:pt>
                <c:pt idx="312724">
                  <c:v>4.4950999999999998E-2</c:v>
                </c:pt>
                <c:pt idx="312725">
                  <c:v>4.4950999999999998E-2</c:v>
                </c:pt>
                <c:pt idx="312726">
                  <c:v>4.4951999999999999E-2</c:v>
                </c:pt>
                <c:pt idx="312727">
                  <c:v>4.4951999999999999E-2</c:v>
                </c:pt>
                <c:pt idx="312728">
                  <c:v>4.4951999999999999E-2</c:v>
                </c:pt>
                <c:pt idx="312729">
                  <c:v>4.4951999999999999E-2</c:v>
                </c:pt>
                <c:pt idx="312730">
                  <c:v>4.4950999999999998E-2</c:v>
                </c:pt>
                <c:pt idx="312731">
                  <c:v>4.4950999999999998E-2</c:v>
                </c:pt>
                <c:pt idx="312732">
                  <c:v>4.4950999999999998E-2</c:v>
                </c:pt>
                <c:pt idx="312733">
                  <c:v>4.4949999999999997E-2</c:v>
                </c:pt>
                <c:pt idx="312734">
                  <c:v>4.4949999999999997E-2</c:v>
                </c:pt>
                <c:pt idx="312735">
                  <c:v>4.4949000000000003E-2</c:v>
                </c:pt>
                <c:pt idx="312736">
                  <c:v>4.4949000000000003E-2</c:v>
                </c:pt>
                <c:pt idx="312737">
                  <c:v>4.4948000000000002E-2</c:v>
                </c:pt>
                <c:pt idx="312738">
                  <c:v>4.4948000000000002E-2</c:v>
                </c:pt>
                <c:pt idx="312739">
                  <c:v>4.4947000000000001E-2</c:v>
                </c:pt>
                <c:pt idx="312740">
                  <c:v>4.4946E-2</c:v>
                </c:pt>
                <c:pt idx="312741">
                  <c:v>4.4944999999999999E-2</c:v>
                </c:pt>
                <c:pt idx="312742">
                  <c:v>4.4943999999999998E-2</c:v>
                </c:pt>
                <c:pt idx="312743">
                  <c:v>4.4942999999999997E-2</c:v>
                </c:pt>
                <c:pt idx="312744">
                  <c:v>4.4942000000000003E-2</c:v>
                </c:pt>
                <c:pt idx="312745">
                  <c:v>4.4941000000000002E-2</c:v>
                </c:pt>
                <c:pt idx="312746">
                  <c:v>4.4940000000000001E-2</c:v>
                </c:pt>
                <c:pt idx="312747">
                  <c:v>4.4939E-2</c:v>
                </c:pt>
                <c:pt idx="312748">
                  <c:v>4.4937999999999999E-2</c:v>
                </c:pt>
                <c:pt idx="312749">
                  <c:v>4.4936999999999998E-2</c:v>
                </c:pt>
                <c:pt idx="312750">
                  <c:v>4.4935999999999997E-2</c:v>
                </c:pt>
                <c:pt idx="312751">
                  <c:v>4.4935000000000003E-2</c:v>
                </c:pt>
                <c:pt idx="312752">
                  <c:v>4.4934000000000002E-2</c:v>
                </c:pt>
                <c:pt idx="312753">
                  <c:v>4.4932E-2</c:v>
                </c:pt>
                <c:pt idx="312754">
                  <c:v>4.4930999999999999E-2</c:v>
                </c:pt>
                <c:pt idx="312755">
                  <c:v>4.4929999999999998E-2</c:v>
                </c:pt>
                <c:pt idx="312756">
                  <c:v>4.4928999999999997E-2</c:v>
                </c:pt>
                <c:pt idx="312757">
                  <c:v>4.4927000000000002E-2</c:v>
                </c:pt>
                <c:pt idx="312758">
                  <c:v>4.4926000000000001E-2</c:v>
                </c:pt>
                <c:pt idx="312759">
                  <c:v>4.4925E-2</c:v>
                </c:pt>
                <c:pt idx="312760">
                  <c:v>4.4923999999999999E-2</c:v>
                </c:pt>
                <c:pt idx="312761">
                  <c:v>4.4922999999999998E-2</c:v>
                </c:pt>
                <c:pt idx="312762">
                  <c:v>4.4921999999999997E-2</c:v>
                </c:pt>
                <c:pt idx="312763">
                  <c:v>4.4921000000000003E-2</c:v>
                </c:pt>
                <c:pt idx="312764">
                  <c:v>4.4920000000000002E-2</c:v>
                </c:pt>
                <c:pt idx="312765">
                  <c:v>4.4919000000000001E-2</c:v>
                </c:pt>
                <c:pt idx="312766">
                  <c:v>4.4918E-2</c:v>
                </c:pt>
                <c:pt idx="312767">
                  <c:v>4.4916999999999999E-2</c:v>
                </c:pt>
                <c:pt idx="312768">
                  <c:v>4.4915999999999998E-2</c:v>
                </c:pt>
                <c:pt idx="312769">
                  <c:v>4.4914999999999997E-2</c:v>
                </c:pt>
                <c:pt idx="312770">
                  <c:v>4.4914000000000003E-2</c:v>
                </c:pt>
                <c:pt idx="312771">
                  <c:v>4.4914000000000003E-2</c:v>
                </c:pt>
                <c:pt idx="312772">
                  <c:v>4.4913000000000002E-2</c:v>
                </c:pt>
                <c:pt idx="312773">
                  <c:v>4.4913000000000002E-2</c:v>
                </c:pt>
                <c:pt idx="312774">
                  <c:v>4.4912000000000001E-2</c:v>
                </c:pt>
                <c:pt idx="312775">
                  <c:v>4.4912000000000001E-2</c:v>
                </c:pt>
                <c:pt idx="312776">
                  <c:v>4.4911E-2</c:v>
                </c:pt>
                <c:pt idx="312777">
                  <c:v>4.4911E-2</c:v>
                </c:pt>
                <c:pt idx="312778">
                  <c:v>4.4911E-2</c:v>
                </c:pt>
                <c:pt idx="312779">
                  <c:v>4.4909999999999999E-2</c:v>
                </c:pt>
                <c:pt idx="312780">
                  <c:v>4.4909999999999999E-2</c:v>
                </c:pt>
                <c:pt idx="312781">
                  <c:v>4.4909999999999999E-2</c:v>
                </c:pt>
                <c:pt idx="312782">
                  <c:v>4.4909999999999999E-2</c:v>
                </c:pt>
                <c:pt idx="312783">
                  <c:v>4.4911E-2</c:v>
                </c:pt>
                <c:pt idx="312784">
                  <c:v>4.4911E-2</c:v>
                </c:pt>
                <c:pt idx="312785">
                  <c:v>4.4911E-2</c:v>
                </c:pt>
                <c:pt idx="312786">
                  <c:v>4.4912000000000001E-2</c:v>
                </c:pt>
                <c:pt idx="312787">
                  <c:v>4.4912000000000001E-2</c:v>
                </c:pt>
                <c:pt idx="312788">
                  <c:v>4.4913000000000002E-2</c:v>
                </c:pt>
                <c:pt idx="312789">
                  <c:v>4.4914000000000003E-2</c:v>
                </c:pt>
                <c:pt idx="312790">
                  <c:v>4.4914000000000003E-2</c:v>
                </c:pt>
                <c:pt idx="312791">
                  <c:v>4.4914999999999997E-2</c:v>
                </c:pt>
                <c:pt idx="312792">
                  <c:v>4.4915999999999998E-2</c:v>
                </c:pt>
                <c:pt idx="312793">
                  <c:v>4.4916999999999999E-2</c:v>
                </c:pt>
                <c:pt idx="312794">
                  <c:v>4.4918E-2</c:v>
                </c:pt>
                <c:pt idx="312795">
                  <c:v>4.4919000000000001E-2</c:v>
                </c:pt>
                <c:pt idx="312796">
                  <c:v>4.4921000000000003E-2</c:v>
                </c:pt>
                <c:pt idx="312797">
                  <c:v>4.4921999999999997E-2</c:v>
                </c:pt>
                <c:pt idx="312798">
                  <c:v>4.4923999999999999E-2</c:v>
                </c:pt>
                <c:pt idx="312799">
                  <c:v>4.4925E-2</c:v>
                </c:pt>
                <c:pt idx="312800">
                  <c:v>4.4927000000000002E-2</c:v>
                </c:pt>
                <c:pt idx="312801">
                  <c:v>4.4928000000000003E-2</c:v>
                </c:pt>
                <c:pt idx="312802">
                  <c:v>4.4929999999999998E-2</c:v>
                </c:pt>
                <c:pt idx="312803">
                  <c:v>4.4930999999999999E-2</c:v>
                </c:pt>
                <c:pt idx="312804">
                  <c:v>4.4933000000000001E-2</c:v>
                </c:pt>
                <c:pt idx="312805">
                  <c:v>4.4935000000000003E-2</c:v>
                </c:pt>
                <c:pt idx="312806">
                  <c:v>4.4936999999999998E-2</c:v>
                </c:pt>
                <c:pt idx="312807">
                  <c:v>4.4939E-2</c:v>
                </c:pt>
                <c:pt idx="312808">
                  <c:v>4.4941000000000002E-2</c:v>
                </c:pt>
                <c:pt idx="312809">
                  <c:v>4.4942999999999997E-2</c:v>
                </c:pt>
                <c:pt idx="312810">
                  <c:v>4.4944999999999999E-2</c:v>
                </c:pt>
                <c:pt idx="312811">
                  <c:v>4.4947000000000001E-2</c:v>
                </c:pt>
                <c:pt idx="312812">
                  <c:v>4.4948000000000002E-2</c:v>
                </c:pt>
                <c:pt idx="312813">
                  <c:v>4.4949999999999997E-2</c:v>
                </c:pt>
                <c:pt idx="312814">
                  <c:v>4.4951999999999999E-2</c:v>
                </c:pt>
                <c:pt idx="312815">
                  <c:v>4.4954000000000001E-2</c:v>
                </c:pt>
                <c:pt idx="312816">
                  <c:v>4.4956000000000003E-2</c:v>
                </c:pt>
                <c:pt idx="312817">
                  <c:v>4.4956999999999997E-2</c:v>
                </c:pt>
                <c:pt idx="312818">
                  <c:v>4.4958999999999999E-2</c:v>
                </c:pt>
                <c:pt idx="312819">
                  <c:v>4.4961000000000001E-2</c:v>
                </c:pt>
                <c:pt idx="312820">
                  <c:v>4.4963000000000003E-2</c:v>
                </c:pt>
                <c:pt idx="312821">
                  <c:v>4.4963999999999997E-2</c:v>
                </c:pt>
                <c:pt idx="312822">
                  <c:v>4.4965999999999999E-2</c:v>
                </c:pt>
                <c:pt idx="312823">
                  <c:v>4.4967E-2</c:v>
                </c:pt>
                <c:pt idx="312824">
                  <c:v>4.4968000000000001E-2</c:v>
                </c:pt>
                <c:pt idx="312825">
                  <c:v>4.4970000000000003E-2</c:v>
                </c:pt>
                <c:pt idx="312826">
                  <c:v>4.4970999999999997E-2</c:v>
                </c:pt>
                <c:pt idx="312827">
                  <c:v>4.4971999999999998E-2</c:v>
                </c:pt>
                <c:pt idx="312828">
                  <c:v>4.4972999999999999E-2</c:v>
                </c:pt>
                <c:pt idx="312829">
                  <c:v>4.4974E-2</c:v>
                </c:pt>
                <c:pt idx="312830">
                  <c:v>4.4975000000000001E-2</c:v>
                </c:pt>
                <c:pt idx="312831">
                  <c:v>4.4975000000000001E-2</c:v>
                </c:pt>
                <c:pt idx="312832">
                  <c:v>4.4976000000000002E-2</c:v>
                </c:pt>
                <c:pt idx="312833">
                  <c:v>4.4977000000000003E-2</c:v>
                </c:pt>
                <c:pt idx="312834">
                  <c:v>4.4977000000000003E-2</c:v>
                </c:pt>
                <c:pt idx="312835">
                  <c:v>4.4977999999999997E-2</c:v>
                </c:pt>
                <c:pt idx="312836">
                  <c:v>4.4977999999999997E-2</c:v>
                </c:pt>
                <c:pt idx="312837">
                  <c:v>4.4977999999999997E-2</c:v>
                </c:pt>
                <c:pt idx="312838">
                  <c:v>4.4977999999999997E-2</c:v>
                </c:pt>
                <c:pt idx="312839">
                  <c:v>4.4977999999999997E-2</c:v>
                </c:pt>
                <c:pt idx="312840">
                  <c:v>4.4977000000000003E-2</c:v>
                </c:pt>
                <c:pt idx="312841">
                  <c:v>4.4977000000000003E-2</c:v>
                </c:pt>
                <c:pt idx="312842">
                  <c:v>4.4977000000000003E-2</c:v>
                </c:pt>
                <c:pt idx="312843">
                  <c:v>4.4977000000000003E-2</c:v>
                </c:pt>
                <c:pt idx="312844">
                  <c:v>4.4976000000000002E-2</c:v>
                </c:pt>
                <c:pt idx="312845">
                  <c:v>4.4976000000000002E-2</c:v>
                </c:pt>
                <c:pt idx="312846">
                  <c:v>4.4975000000000001E-2</c:v>
                </c:pt>
                <c:pt idx="312847">
                  <c:v>4.4974E-2</c:v>
                </c:pt>
                <c:pt idx="312848">
                  <c:v>4.4972999999999999E-2</c:v>
                </c:pt>
                <c:pt idx="312849">
                  <c:v>4.4971999999999998E-2</c:v>
                </c:pt>
                <c:pt idx="312850">
                  <c:v>4.4970999999999997E-2</c:v>
                </c:pt>
                <c:pt idx="312851">
                  <c:v>4.4970000000000003E-2</c:v>
                </c:pt>
                <c:pt idx="312852">
                  <c:v>4.4969000000000002E-2</c:v>
                </c:pt>
                <c:pt idx="312853">
                  <c:v>4.4968000000000001E-2</c:v>
                </c:pt>
                <c:pt idx="312854">
                  <c:v>4.4967E-2</c:v>
                </c:pt>
                <c:pt idx="312855">
                  <c:v>4.4964999999999998E-2</c:v>
                </c:pt>
                <c:pt idx="312856">
                  <c:v>4.4963999999999997E-2</c:v>
                </c:pt>
                <c:pt idx="312857">
                  <c:v>4.4963000000000003E-2</c:v>
                </c:pt>
                <c:pt idx="312858">
                  <c:v>4.4962000000000002E-2</c:v>
                </c:pt>
                <c:pt idx="312859">
                  <c:v>4.496E-2</c:v>
                </c:pt>
                <c:pt idx="312860">
                  <c:v>4.4958999999999999E-2</c:v>
                </c:pt>
                <c:pt idx="312861">
                  <c:v>4.4956999999999997E-2</c:v>
                </c:pt>
                <c:pt idx="312862">
                  <c:v>4.4956000000000003E-2</c:v>
                </c:pt>
                <c:pt idx="312863">
                  <c:v>4.4954000000000001E-2</c:v>
                </c:pt>
                <c:pt idx="312864">
                  <c:v>4.4953E-2</c:v>
                </c:pt>
                <c:pt idx="312865">
                  <c:v>4.4950999999999998E-2</c:v>
                </c:pt>
                <c:pt idx="312866">
                  <c:v>4.4949999999999997E-2</c:v>
                </c:pt>
                <c:pt idx="312867">
                  <c:v>4.4949000000000003E-2</c:v>
                </c:pt>
                <c:pt idx="312868">
                  <c:v>4.4947000000000001E-2</c:v>
                </c:pt>
                <c:pt idx="312869">
                  <c:v>4.4946E-2</c:v>
                </c:pt>
                <c:pt idx="312870">
                  <c:v>4.4943999999999998E-2</c:v>
                </c:pt>
                <c:pt idx="312871">
                  <c:v>4.4942999999999997E-2</c:v>
                </c:pt>
                <c:pt idx="312872">
                  <c:v>4.4941000000000002E-2</c:v>
                </c:pt>
                <c:pt idx="312873">
                  <c:v>4.4940000000000001E-2</c:v>
                </c:pt>
                <c:pt idx="312874">
                  <c:v>4.4937999999999999E-2</c:v>
                </c:pt>
                <c:pt idx="312875">
                  <c:v>4.4936999999999998E-2</c:v>
                </c:pt>
                <c:pt idx="312876">
                  <c:v>4.4935999999999997E-2</c:v>
                </c:pt>
                <c:pt idx="312877">
                  <c:v>4.4934000000000002E-2</c:v>
                </c:pt>
                <c:pt idx="312878">
                  <c:v>4.4933000000000001E-2</c:v>
                </c:pt>
                <c:pt idx="312879">
                  <c:v>4.4932E-2</c:v>
                </c:pt>
                <c:pt idx="312880">
                  <c:v>4.4930999999999999E-2</c:v>
                </c:pt>
                <c:pt idx="312881">
                  <c:v>4.4929999999999998E-2</c:v>
                </c:pt>
                <c:pt idx="312882">
                  <c:v>4.4928999999999997E-2</c:v>
                </c:pt>
                <c:pt idx="312883">
                  <c:v>4.4927000000000002E-2</c:v>
                </c:pt>
                <c:pt idx="312884">
                  <c:v>4.4926000000000001E-2</c:v>
                </c:pt>
                <c:pt idx="312885">
                  <c:v>4.4925E-2</c:v>
                </c:pt>
                <c:pt idx="312886">
                  <c:v>4.4923999999999999E-2</c:v>
                </c:pt>
                <c:pt idx="312887">
                  <c:v>4.4922999999999998E-2</c:v>
                </c:pt>
                <c:pt idx="312888">
                  <c:v>4.4921999999999997E-2</c:v>
                </c:pt>
                <c:pt idx="312889">
                  <c:v>4.4921000000000003E-2</c:v>
                </c:pt>
                <c:pt idx="312890">
                  <c:v>4.4921000000000003E-2</c:v>
                </c:pt>
                <c:pt idx="312891">
                  <c:v>4.4920000000000002E-2</c:v>
                </c:pt>
                <c:pt idx="312892">
                  <c:v>4.4919000000000001E-2</c:v>
                </c:pt>
                <c:pt idx="312893">
                  <c:v>4.4919000000000001E-2</c:v>
                </c:pt>
                <c:pt idx="312894">
                  <c:v>4.4918E-2</c:v>
                </c:pt>
                <c:pt idx="312895">
                  <c:v>4.4916999999999999E-2</c:v>
                </c:pt>
                <c:pt idx="312896">
                  <c:v>4.4916999999999999E-2</c:v>
                </c:pt>
                <c:pt idx="312897">
                  <c:v>4.4915999999999998E-2</c:v>
                </c:pt>
                <c:pt idx="312898">
                  <c:v>4.4915999999999998E-2</c:v>
                </c:pt>
                <c:pt idx="312899">
                  <c:v>4.4915999999999998E-2</c:v>
                </c:pt>
                <c:pt idx="312900">
                  <c:v>4.4915999999999998E-2</c:v>
                </c:pt>
                <c:pt idx="312901">
                  <c:v>4.4915999999999998E-2</c:v>
                </c:pt>
                <c:pt idx="312902">
                  <c:v>4.4915999999999998E-2</c:v>
                </c:pt>
                <c:pt idx="312903">
                  <c:v>4.4915999999999998E-2</c:v>
                </c:pt>
                <c:pt idx="312904">
                  <c:v>4.4915999999999998E-2</c:v>
                </c:pt>
                <c:pt idx="312905">
                  <c:v>4.4915999999999998E-2</c:v>
                </c:pt>
                <c:pt idx="312906">
                  <c:v>4.4915999999999998E-2</c:v>
                </c:pt>
                <c:pt idx="312907">
                  <c:v>4.4916999999999999E-2</c:v>
                </c:pt>
                <c:pt idx="312908">
                  <c:v>4.4916999999999999E-2</c:v>
                </c:pt>
                <c:pt idx="312909">
                  <c:v>4.4916999999999999E-2</c:v>
                </c:pt>
                <c:pt idx="312910">
                  <c:v>4.4918E-2</c:v>
                </c:pt>
                <c:pt idx="312911">
                  <c:v>4.4919000000000001E-2</c:v>
                </c:pt>
                <c:pt idx="312912">
                  <c:v>4.4919000000000001E-2</c:v>
                </c:pt>
                <c:pt idx="312913">
                  <c:v>4.4920000000000002E-2</c:v>
                </c:pt>
                <c:pt idx="312914">
                  <c:v>4.4921000000000003E-2</c:v>
                </c:pt>
                <c:pt idx="312915">
                  <c:v>4.4921999999999997E-2</c:v>
                </c:pt>
                <c:pt idx="312916">
                  <c:v>4.4922999999999998E-2</c:v>
                </c:pt>
                <c:pt idx="312917">
                  <c:v>4.4923999999999999E-2</c:v>
                </c:pt>
                <c:pt idx="312918">
                  <c:v>4.4925E-2</c:v>
                </c:pt>
                <c:pt idx="312919">
                  <c:v>4.4927000000000002E-2</c:v>
                </c:pt>
                <c:pt idx="312920">
                  <c:v>4.4928000000000003E-2</c:v>
                </c:pt>
                <c:pt idx="312921">
                  <c:v>4.4928999999999997E-2</c:v>
                </c:pt>
                <c:pt idx="312922">
                  <c:v>4.4930999999999999E-2</c:v>
                </c:pt>
                <c:pt idx="312923">
                  <c:v>4.4932E-2</c:v>
                </c:pt>
                <c:pt idx="312924">
                  <c:v>4.4934000000000002E-2</c:v>
                </c:pt>
                <c:pt idx="312925">
                  <c:v>4.4935999999999997E-2</c:v>
                </c:pt>
                <c:pt idx="312926">
                  <c:v>4.4937999999999999E-2</c:v>
                </c:pt>
                <c:pt idx="312927">
                  <c:v>4.4940000000000001E-2</c:v>
                </c:pt>
                <c:pt idx="312928">
                  <c:v>4.4941000000000002E-2</c:v>
                </c:pt>
                <c:pt idx="312929">
                  <c:v>4.4942999999999997E-2</c:v>
                </c:pt>
                <c:pt idx="312930">
                  <c:v>4.4944999999999999E-2</c:v>
                </c:pt>
                <c:pt idx="312931">
                  <c:v>4.4947000000000001E-2</c:v>
                </c:pt>
                <c:pt idx="312932">
                  <c:v>4.4949000000000003E-2</c:v>
                </c:pt>
                <c:pt idx="312933">
                  <c:v>4.4950999999999998E-2</c:v>
                </c:pt>
                <c:pt idx="312934">
                  <c:v>4.4953E-2</c:v>
                </c:pt>
                <c:pt idx="312935">
                  <c:v>4.4956000000000003E-2</c:v>
                </c:pt>
                <c:pt idx="312936">
                  <c:v>4.4957999999999998E-2</c:v>
                </c:pt>
                <c:pt idx="312937">
                  <c:v>4.496E-2</c:v>
                </c:pt>
                <c:pt idx="312938">
                  <c:v>4.4963000000000003E-2</c:v>
                </c:pt>
                <c:pt idx="312939">
                  <c:v>4.4964999999999998E-2</c:v>
                </c:pt>
                <c:pt idx="312940">
                  <c:v>4.4967E-2</c:v>
                </c:pt>
                <c:pt idx="312941">
                  <c:v>4.4970000000000003E-2</c:v>
                </c:pt>
                <c:pt idx="312942">
                  <c:v>4.4971999999999998E-2</c:v>
                </c:pt>
                <c:pt idx="312943">
                  <c:v>4.4974E-2</c:v>
                </c:pt>
                <c:pt idx="312944">
                  <c:v>4.4977000000000003E-2</c:v>
                </c:pt>
                <c:pt idx="312945">
                  <c:v>4.4978999999999998E-2</c:v>
                </c:pt>
                <c:pt idx="312946">
                  <c:v>4.4981E-2</c:v>
                </c:pt>
                <c:pt idx="312947">
                  <c:v>4.4983000000000002E-2</c:v>
                </c:pt>
                <c:pt idx="312948">
                  <c:v>4.4985999999999998E-2</c:v>
                </c:pt>
                <c:pt idx="312949">
                  <c:v>4.4988E-2</c:v>
                </c:pt>
                <c:pt idx="312950">
                  <c:v>4.4990000000000002E-2</c:v>
                </c:pt>
                <c:pt idx="312951">
                  <c:v>4.4992999999999998E-2</c:v>
                </c:pt>
                <c:pt idx="312952">
                  <c:v>4.4995E-2</c:v>
                </c:pt>
                <c:pt idx="312953">
                  <c:v>4.4997000000000002E-2</c:v>
                </c:pt>
                <c:pt idx="312954">
                  <c:v>4.4998999999999997E-2</c:v>
                </c:pt>
                <c:pt idx="312955">
                  <c:v>4.4999999999999998E-2</c:v>
                </c:pt>
                <c:pt idx="312956">
                  <c:v>4.5002E-2</c:v>
                </c:pt>
                <c:pt idx="312957">
                  <c:v>4.5004000000000002E-2</c:v>
                </c:pt>
                <c:pt idx="312958">
                  <c:v>4.5005000000000003E-2</c:v>
                </c:pt>
                <c:pt idx="312959">
                  <c:v>4.5006999999999998E-2</c:v>
                </c:pt>
                <c:pt idx="312960">
                  <c:v>4.5009E-2</c:v>
                </c:pt>
                <c:pt idx="312961">
                  <c:v>4.5010000000000001E-2</c:v>
                </c:pt>
                <c:pt idx="312962">
                  <c:v>4.5011000000000002E-2</c:v>
                </c:pt>
                <c:pt idx="312963">
                  <c:v>4.5012999999999997E-2</c:v>
                </c:pt>
                <c:pt idx="312964">
                  <c:v>4.5013999999999998E-2</c:v>
                </c:pt>
                <c:pt idx="312965">
                  <c:v>4.5014999999999999E-2</c:v>
                </c:pt>
                <c:pt idx="312966">
                  <c:v>4.5014999999999999E-2</c:v>
                </c:pt>
                <c:pt idx="312967">
                  <c:v>4.5016E-2</c:v>
                </c:pt>
                <c:pt idx="312968">
                  <c:v>4.5017000000000001E-2</c:v>
                </c:pt>
                <c:pt idx="312969">
                  <c:v>4.5017000000000001E-2</c:v>
                </c:pt>
                <c:pt idx="312970">
                  <c:v>4.5017000000000001E-2</c:v>
                </c:pt>
                <c:pt idx="312971">
                  <c:v>4.5018000000000002E-2</c:v>
                </c:pt>
                <c:pt idx="312972">
                  <c:v>4.5018000000000002E-2</c:v>
                </c:pt>
                <c:pt idx="312973">
                  <c:v>4.5018000000000002E-2</c:v>
                </c:pt>
                <c:pt idx="312974">
                  <c:v>4.5018000000000002E-2</c:v>
                </c:pt>
                <c:pt idx="312975">
                  <c:v>4.5018000000000002E-2</c:v>
                </c:pt>
                <c:pt idx="312976">
                  <c:v>4.5017000000000001E-2</c:v>
                </c:pt>
                <c:pt idx="312977">
                  <c:v>4.5017000000000001E-2</c:v>
                </c:pt>
                <c:pt idx="312978">
                  <c:v>4.5016E-2</c:v>
                </c:pt>
                <c:pt idx="312979">
                  <c:v>4.5014999999999999E-2</c:v>
                </c:pt>
                <c:pt idx="312980">
                  <c:v>4.5013999999999998E-2</c:v>
                </c:pt>
                <c:pt idx="312981">
                  <c:v>4.5012999999999997E-2</c:v>
                </c:pt>
                <c:pt idx="312982">
                  <c:v>4.5012000000000003E-2</c:v>
                </c:pt>
                <c:pt idx="312983">
                  <c:v>4.5011000000000002E-2</c:v>
                </c:pt>
                <c:pt idx="312984">
                  <c:v>4.5010000000000001E-2</c:v>
                </c:pt>
                <c:pt idx="312985">
                  <c:v>4.5007999999999999E-2</c:v>
                </c:pt>
                <c:pt idx="312986">
                  <c:v>4.5006999999999998E-2</c:v>
                </c:pt>
                <c:pt idx="312987">
                  <c:v>4.5005000000000003E-2</c:v>
                </c:pt>
                <c:pt idx="312988">
                  <c:v>4.5004000000000002E-2</c:v>
                </c:pt>
                <c:pt idx="312989">
                  <c:v>4.5002E-2</c:v>
                </c:pt>
                <c:pt idx="312990">
                  <c:v>4.4999999999999998E-2</c:v>
                </c:pt>
                <c:pt idx="312991">
                  <c:v>4.4998000000000003E-2</c:v>
                </c:pt>
                <c:pt idx="312992">
                  <c:v>4.4996000000000001E-2</c:v>
                </c:pt>
                <c:pt idx="312993">
                  <c:v>4.4993999999999999E-2</c:v>
                </c:pt>
                <c:pt idx="312994">
                  <c:v>4.4991999999999997E-2</c:v>
                </c:pt>
                <c:pt idx="312995">
                  <c:v>4.4991000000000003E-2</c:v>
                </c:pt>
                <c:pt idx="312996">
                  <c:v>4.4989000000000001E-2</c:v>
                </c:pt>
                <c:pt idx="312997">
                  <c:v>4.4986999999999999E-2</c:v>
                </c:pt>
                <c:pt idx="312998">
                  <c:v>4.4984999999999997E-2</c:v>
                </c:pt>
                <c:pt idx="312999">
                  <c:v>4.4983000000000002E-2</c:v>
                </c:pt>
                <c:pt idx="313000">
                  <c:v>4.4981E-2</c:v>
                </c:pt>
                <c:pt idx="313001">
                  <c:v>4.4978999999999998E-2</c:v>
                </c:pt>
                <c:pt idx="313002">
                  <c:v>4.4977000000000003E-2</c:v>
                </c:pt>
                <c:pt idx="313003">
                  <c:v>4.4975000000000001E-2</c:v>
                </c:pt>
                <c:pt idx="313004">
                  <c:v>4.4972999999999999E-2</c:v>
                </c:pt>
                <c:pt idx="313005">
                  <c:v>4.4970999999999997E-2</c:v>
                </c:pt>
                <c:pt idx="313006">
                  <c:v>4.4969000000000002E-2</c:v>
                </c:pt>
                <c:pt idx="313007">
                  <c:v>4.4967E-2</c:v>
                </c:pt>
                <c:pt idx="313008">
                  <c:v>4.4965999999999999E-2</c:v>
                </c:pt>
                <c:pt idx="313009">
                  <c:v>4.4963999999999997E-2</c:v>
                </c:pt>
                <c:pt idx="313010">
                  <c:v>4.4963000000000003E-2</c:v>
                </c:pt>
                <c:pt idx="313011">
                  <c:v>4.4961000000000001E-2</c:v>
                </c:pt>
                <c:pt idx="313012">
                  <c:v>4.496E-2</c:v>
                </c:pt>
                <c:pt idx="313013">
                  <c:v>4.4957999999999998E-2</c:v>
                </c:pt>
                <c:pt idx="313014">
                  <c:v>4.4956999999999997E-2</c:v>
                </c:pt>
                <c:pt idx="313015">
                  <c:v>4.4956000000000003E-2</c:v>
                </c:pt>
                <c:pt idx="313016">
                  <c:v>4.4955000000000002E-2</c:v>
                </c:pt>
                <c:pt idx="313017">
                  <c:v>4.4954000000000001E-2</c:v>
                </c:pt>
                <c:pt idx="313018">
                  <c:v>4.4953E-2</c:v>
                </c:pt>
                <c:pt idx="313019">
                  <c:v>4.4953E-2</c:v>
                </c:pt>
                <c:pt idx="313020">
                  <c:v>4.4951999999999999E-2</c:v>
                </c:pt>
                <c:pt idx="313021">
                  <c:v>4.4950999999999998E-2</c:v>
                </c:pt>
                <c:pt idx="313022">
                  <c:v>4.4950999999999998E-2</c:v>
                </c:pt>
                <c:pt idx="313023">
                  <c:v>4.4950999999999998E-2</c:v>
                </c:pt>
                <c:pt idx="313024">
                  <c:v>4.4949999999999997E-2</c:v>
                </c:pt>
                <c:pt idx="313025">
                  <c:v>4.4949999999999997E-2</c:v>
                </c:pt>
                <c:pt idx="313026">
                  <c:v>4.4949999999999997E-2</c:v>
                </c:pt>
                <c:pt idx="313027">
                  <c:v>4.4949999999999997E-2</c:v>
                </c:pt>
                <c:pt idx="313028">
                  <c:v>4.4949999999999997E-2</c:v>
                </c:pt>
                <c:pt idx="313029">
                  <c:v>4.4949999999999997E-2</c:v>
                </c:pt>
                <c:pt idx="313030">
                  <c:v>4.4949999999999997E-2</c:v>
                </c:pt>
                <c:pt idx="313031">
                  <c:v>4.4949999999999997E-2</c:v>
                </c:pt>
                <c:pt idx="313032">
                  <c:v>4.4949999999999997E-2</c:v>
                </c:pt>
                <c:pt idx="313033">
                  <c:v>4.4950999999999998E-2</c:v>
                </c:pt>
                <c:pt idx="313034">
                  <c:v>4.4950999999999998E-2</c:v>
                </c:pt>
                <c:pt idx="313035">
                  <c:v>4.4950999999999998E-2</c:v>
                </c:pt>
                <c:pt idx="313036">
                  <c:v>4.4951999999999999E-2</c:v>
                </c:pt>
                <c:pt idx="313037">
                  <c:v>4.4951999999999999E-2</c:v>
                </c:pt>
                <c:pt idx="313038">
                  <c:v>4.4951999999999999E-2</c:v>
                </c:pt>
                <c:pt idx="313039">
                  <c:v>4.4953E-2</c:v>
                </c:pt>
                <c:pt idx="313040">
                  <c:v>4.4954000000000001E-2</c:v>
                </c:pt>
                <c:pt idx="313041">
                  <c:v>4.4954000000000001E-2</c:v>
                </c:pt>
                <c:pt idx="313042">
                  <c:v>4.4955000000000002E-2</c:v>
                </c:pt>
                <c:pt idx="313043">
                  <c:v>4.4956000000000003E-2</c:v>
                </c:pt>
                <c:pt idx="313044">
                  <c:v>4.4956000000000003E-2</c:v>
                </c:pt>
                <c:pt idx="313045">
                  <c:v>4.4956999999999997E-2</c:v>
                </c:pt>
                <c:pt idx="313046">
                  <c:v>4.4957999999999998E-2</c:v>
                </c:pt>
                <c:pt idx="313047">
                  <c:v>4.4958999999999999E-2</c:v>
                </c:pt>
                <c:pt idx="313048">
                  <c:v>4.4958999999999999E-2</c:v>
                </c:pt>
                <c:pt idx="313049">
                  <c:v>4.496E-2</c:v>
                </c:pt>
                <c:pt idx="313050">
                  <c:v>4.4961000000000001E-2</c:v>
                </c:pt>
                <c:pt idx="313051">
                  <c:v>4.4961000000000001E-2</c:v>
                </c:pt>
                <c:pt idx="313052">
                  <c:v>4.4962000000000002E-2</c:v>
                </c:pt>
                <c:pt idx="313053">
                  <c:v>4.4963000000000003E-2</c:v>
                </c:pt>
                <c:pt idx="313054">
                  <c:v>4.4963999999999997E-2</c:v>
                </c:pt>
                <c:pt idx="313055">
                  <c:v>4.4964999999999998E-2</c:v>
                </c:pt>
                <c:pt idx="313056">
                  <c:v>4.4965999999999999E-2</c:v>
                </c:pt>
                <c:pt idx="313057">
                  <c:v>4.4965999999999999E-2</c:v>
                </c:pt>
                <c:pt idx="313058">
                  <c:v>4.4967E-2</c:v>
                </c:pt>
                <c:pt idx="313059">
                  <c:v>4.4968000000000001E-2</c:v>
                </c:pt>
                <c:pt idx="313060">
                  <c:v>4.4969000000000002E-2</c:v>
                </c:pt>
                <c:pt idx="313061">
                  <c:v>4.4970000000000003E-2</c:v>
                </c:pt>
                <c:pt idx="313062">
                  <c:v>4.4970999999999997E-2</c:v>
                </c:pt>
                <c:pt idx="313063">
                  <c:v>4.4970999999999997E-2</c:v>
                </c:pt>
                <c:pt idx="313064">
                  <c:v>4.4971999999999998E-2</c:v>
                </c:pt>
                <c:pt idx="313065">
                  <c:v>4.4972999999999999E-2</c:v>
                </c:pt>
                <c:pt idx="313066">
                  <c:v>4.4974E-2</c:v>
                </c:pt>
                <c:pt idx="313067">
                  <c:v>4.4975000000000001E-2</c:v>
                </c:pt>
                <c:pt idx="313068">
                  <c:v>4.4977000000000003E-2</c:v>
                </c:pt>
                <c:pt idx="313069">
                  <c:v>4.4977999999999997E-2</c:v>
                </c:pt>
                <c:pt idx="313070">
                  <c:v>4.4978999999999998E-2</c:v>
                </c:pt>
                <c:pt idx="313071">
                  <c:v>4.4978999999999998E-2</c:v>
                </c:pt>
                <c:pt idx="313072">
                  <c:v>4.4979999999999999E-2</c:v>
                </c:pt>
                <c:pt idx="313073">
                  <c:v>4.4981E-2</c:v>
                </c:pt>
                <c:pt idx="313074">
                  <c:v>4.4982000000000001E-2</c:v>
                </c:pt>
                <c:pt idx="313075">
                  <c:v>4.4983000000000002E-2</c:v>
                </c:pt>
                <c:pt idx="313076">
                  <c:v>4.4984000000000003E-2</c:v>
                </c:pt>
                <c:pt idx="313077">
                  <c:v>4.4984999999999997E-2</c:v>
                </c:pt>
                <c:pt idx="313078">
                  <c:v>4.4985999999999998E-2</c:v>
                </c:pt>
                <c:pt idx="313079">
                  <c:v>4.4988E-2</c:v>
                </c:pt>
                <c:pt idx="313080">
                  <c:v>4.4989000000000001E-2</c:v>
                </c:pt>
                <c:pt idx="313081">
                  <c:v>4.4990000000000002E-2</c:v>
                </c:pt>
                <c:pt idx="313082">
                  <c:v>4.4991000000000003E-2</c:v>
                </c:pt>
                <c:pt idx="313083">
                  <c:v>4.4991999999999997E-2</c:v>
                </c:pt>
                <c:pt idx="313084">
                  <c:v>4.4992999999999998E-2</c:v>
                </c:pt>
                <c:pt idx="313085">
                  <c:v>4.4992999999999998E-2</c:v>
                </c:pt>
                <c:pt idx="313086">
                  <c:v>4.4993999999999999E-2</c:v>
                </c:pt>
                <c:pt idx="313087">
                  <c:v>4.4995E-2</c:v>
                </c:pt>
                <c:pt idx="313088">
                  <c:v>4.4996000000000001E-2</c:v>
                </c:pt>
                <c:pt idx="313089">
                  <c:v>4.4997000000000002E-2</c:v>
                </c:pt>
                <c:pt idx="313090">
                  <c:v>4.4998000000000003E-2</c:v>
                </c:pt>
                <c:pt idx="313091">
                  <c:v>4.4998999999999997E-2</c:v>
                </c:pt>
                <c:pt idx="313092">
                  <c:v>4.4999999999999998E-2</c:v>
                </c:pt>
                <c:pt idx="313093">
                  <c:v>4.5000999999999999E-2</c:v>
                </c:pt>
                <c:pt idx="313094">
                  <c:v>4.5002E-2</c:v>
                </c:pt>
                <c:pt idx="313095">
                  <c:v>4.5003000000000001E-2</c:v>
                </c:pt>
                <c:pt idx="313096">
                  <c:v>4.5003000000000001E-2</c:v>
                </c:pt>
                <c:pt idx="313097">
                  <c:v>4.5004000000000002E-2</c:v>
                </c:pt>
                <c:pt idx="313098">
                  <c:v>4.5005000000000003E-2</c:v>
                </c:pt>
                <c:pt idx="313099">
                  <c:v>4.5005999999999997E-2</c:v>
                </c:pt>
                <c:pt idx="313100">
                  <c:v>4.5005999999999997E-2</c:v>
                </c:pt>
                <c:pt idx="313101">
                  <c:v>4.5006999999999998E-2</c:v>
                </c:pt>
                <c:pt idx="313102">
                  <c:v>4.5007999999999999E-2</c:v>
                </c:pt>
                <c:pt idx="313103">
                  <c:v>4.5007999999999999E-2</c:v>
                </c:pt>
                <c:pt idx="313104">
                  <c:v>4.5009E-2</c:v>
                </c:pt>
                <c:pt idx="313105">
                  <c:v>4.5010000000000001E-2</c:v>
                </c:pt>
                <c:pt idx="313106">
                  <c:v>4.5010000000000001E-2</c:v>
                </c:pt>
                <c:pt idx="313107">
                  <c:v>4.5010000000000001E-2</c:v>
                </c:pt>
                <c:pt idx="313108">
                  <c:v>4.5011000000000002E-2</c:v>
                </c:pt>
                <c:pt idx="313109">
                  <c:v>4.5011000000000002E-2</c:v>
                </c:pt>
                <c:pt idx="313110">
                  <c:v>4.5012000000000003E-2</c:v>
                </c:pt>
                <c:pt idx="313111">
                  <c:v>4.5012000000000003E-2</c:v>
                </c:pt>
                <c:pt idx="313112">
                  <c:v>4.5012000000000003E-2</c:v>
                </c:pt>
                <c:pt idx="313113">
                  <c:v>4.5012999999999997E-2</c:v>
                </c:pt>
                <c:pt idx="313114">
                  <c:v>4.5012999999999997E-2</c:v>
                </c:pt>
                <c:pt idx="313115">
                  <c:v>4.5013999999999998E-2</c:v>
                </c:pt>
                <c:pt idx="313116">
                  <c:v>4.5013999999999998E-2</c:v>
                </c:pt>
                <c:pt idx="313117">
                  <c:v>4.5013999999999998E-2</c:v>
                </c:pt>
                <c:pt idx="313118">
                  <c:v>4.5013999999999998E-2</c:v>
                </c:pt>
                <c:pt idx="313119">
                  <c:v>4.5013999999999998E-2</c:v>
                </c:pt>
                <c:pt idx="313120">
                  <c:v>4.5013999999999998E-2</c:v>
                </c:pt>
                <c:pt idx="313121">
                  <c:v>4.5013999999999998E-2</c:v>
                </c:pt>
                <c:pt idx="313122">
                  <c:v>4.5013999999999998E-2</c:v>
                </c:pt>
                <c:pt idx="313123">
                  <c:v>4.5013999999999998E-2</c:v>
                </c:pt>
                <c:pt idx="313124">
                  <c:v>4.5013999999999998E-2</c:v>
                </c:pt>
                <c:pt idx="313125">
                  <c:v>4.5013999999999998E-2</c:v>
                </c:pt>
                <c:pt idx="313126">
                  <c:v>4.5013999999999998E-2</c:v>
                </c:pt>
                <c:pt idx="313127">
                  <c:v>4.5013999999999998E-2</c:v>
                </c:pt>
                <c:pt idx="313128">
                  <c:v>4.5013999999999998E-2</c:v>
                </c:pt>
                <c:pt idx="313129">
                  <c:v>4.5012999999999997E-2</c:v>
                </c:pt>
                <c:pt idx="313130">
                  <c:v>4.5012999999999997E-2</c:v>
                </c:pt>
                <c:pt idx="313131">
                  <c:v>4.5012999999999997E-2</c:v>
                </c:pt>
                <c:pt idx="313132">
                  <c:v>4.5012000000000003E-2</c:v>
                </c:pt>
                <c:pt idx="313133">
                  <c:v>4.5012000000000003E-2</c:v>
                </c:pt>
                <c:pt idx="313134">
                  <c:v>4.5011000000000002E-2</c:v>
                </c:pt>
                <c:pt idx="313135">
                  <c:v>4.5011000000000002E-2</c:v>
                </c:pt>
                <c:pt idx="313136">
                  <c:v>4.5010000000000001E-2</c:v>
                </c:pt>
                <c:pt idx="313137">
                  <c:v>4.5010000000000001E-2</c:v>
                </c:pt>
                <c:pt idx="313138">
                  <c:v>4.5009E-2</c:v>
                </c:pt>
                <c:pt idx="313139">
                  <c:v>4.5007999999999999E-2</c:v>
                </c:pt>
                <c:pt idx="313140">
                  <c:v>4.5007999999999999E-2</c:v>
                </c:pt>
                <c:pt idx="313141">
                  <c:v>4.5006999999999998E-2</c:v>
                </c:pt>
                <c:pt idx="313142">
                  <c:v>4.5005999999999997E-2</c:v>
                </c:pt>
                <c:pt idx="313143">
                  <c:v>4.5005000000000003E-2</c:v>
                </c:pt>
                <c:pt idx="313144">
                  <c:v>4.5004000000000002E-2</c:v>
                </c:pt>
                <c:pt idx="313145">
                  <c:v>4.5003000000000001E-2</c:v>
                </c:pt>
                <c:pt idx="313146">
                  <c:v>4.5002E-2</c:v>
                </c:pt>
                <c:pt idx="313147">
                  <c:v>4.5002E-2</c:v>
                </c:pt>
                <c:pt idx="313148">
                  <c:v>4.5000999999999999E-2</c:v>
                </c:pt>
                <c:pt idx="313149">
                  <c:v>4.4999999999999998E-2</c:v>
                </c:pt>
                <c:pt idx="313150">
                  <c:v>4.4998999999999997E-2</c:v>
                </c:pt>
                <c:pt idx="313151">
                  <c:v>4.4998000000000003E-2</c:v>
                </c:pt>
                <c:pt idx="313152">
                  <c:v>4.4997000000000002E-2</c:v>
                </c:pt>
                <c:pt idx="313153">
                  <c:v>4.4996000000000001E-2</c:v>
                </c:pt>
                <c:pt idx="313154">
                  <c:v>4.4995E-2</c:v>
                </c:pt>
                <c:pt idx="313155">
                  <c:v>4.4993999999999999E-2</c:v>
                </c:pt>
                <c:pt idx="313156">
                  <c:v>4.4992999999999998E-2</c:v>
                </c:pt>
                <c:pt idx="313157">
                  <c:v>4.4991999999999997E-2</c:v>
                </c:pt>
                <c:pt idx="313158">
                  <c:v>4.4991999999999997E-2</c:v>
                </c:pt>
                <c:pt idx="313159">
                  <c:v>4.4991000000000003E-2</c:v>
                </c:pt>
                <c:pt idx="313160">
                  <c:v>4.4990000000000002E-2</c:v>
                </c:pt>
                <c:pt idx="313161">
                  <c:v>4.4990000000000002E-2</c:v>
                </c:pt>
                <c:pt idx="313162">
                  <c:v>4.4989000000000001E-2</c:v>
                </c:pt>
                <c:pt idx="313163">
                  <c:v>4.4989000000000001E-2</c:v>
                </c:pt>
                <c:pt idx="313164">
                  <c:v>4.4988E-2</c:v>
                </c:pt>
                <c:pt idx="313165">
                  <c:v>4.4986999999999999E-2</c:v>
                </c:pt>
                <c:pt idx="313166">
                  <c:v>4.4986999999999999E-2</c:v>
                </c:pt>
                <c:pt idx="313167">
                  <c:v>4.4985999999999998E-2</c:v>
                </c:pt>
                <c:pt idx="313168">
                  <c:v>4.4985999999999998E-2</c:v>
                </c:pt>
                <c:pt idx="313169">
                  <c:v>4.4985999999999998E-2</c:v>
                </c:pt>
                <c:pt idx="313170">
                  <c:v>4.4985999999999998E-2</c:v>
                </c:pt>
                <c:pt idx="313171">
                  <c:v>4.4984999999999997E-2</c:v>
                </c:pt>
                <c:pt idx="313172">
                  <c:v>4.4984999999999997E-2</c:v>
                </c:pt>
                <c:pt idx="313173">
                  <c:v>4.4984999999999997E-2</c:v>
                </c:pt>
                <c:pt idx="313174">
                  <c:v>4.4985999999999998E-2</c:v>
                </c:pt>
                <c:pt idx="313175">
                  <c:v>4.4985999999999998E-2</c:v>
                </c:pt>
                <c:pt idx="313176">
                  <c:v>4.4985999999999998E-2</c:v>
                </c:pt>
                <c:pt idx="313177">
                  <c:v>4.4985999999999998E-2</c:v>
                </c:pt>
                <c:pt idx="313178">
                  <c:v>4.4985999999999998E-2</c:v>
                </c:pt>
                <c:pt idx="313179">
                  <c:v>4.4986999999999999E-2</c:v>
                </c:pt>
                <c:pt idx="313180">
                  <c:v>4.4986999999999999E-2</c:v>
                </c:pt>
                <c:pt idx="313181">
                  <c:v>4.4988E-2</c:v>
                </c:pt>
                <c:pt idx="313182">
                  <c:v>4.4988E-2</c:v>
                </c:pt>
                <c:pt idx="313183">
                  <c:v>4.4989000000000001E-2</c:v>
                </c:pt>
                <c:pt idx="313184">
                  <c:v>4.4990000000000002E-2</c:v>
                </c:pt>
                <c:pt idx="313185">
                  <c:v>4.4991000000000003E-2</c:v>
                </c:pt>
                <c:pt idx="313186">
                  <c:v>4.4991999999999997E-2</c:v>
                </c:pt>
                <c:pt idx="313187">
                  <c:v>4.4992999999999998E-2</c:v>
                </c:pt>
                <c:pt idx="313188">
                  <c:v>4.4993999999999999E-2</c:v>
                </c:pt>
                <c:pt idx="313189">
                  <c:v>4.4995E-2</c:v>
                </c:pt>
                <c:pt idx="313190">
                  <c:v>4.4996000000000001E-2</c:v>
                </c:pt>
                <c:pt idx="313191">
                  <c:v>4.4997000000000002E-2</c:v>
                </c:pt>
                <c:pt idx="313192">
                  <c:v>4.4998000000000003E-2</c:v>
                </c:pt>
                <c:pt idx="313193">
                  <c:v>4.4998999999999997E-2</c:v>
                </c:pt>
                <c:pt idx="313194">
                  <c:v>4.4999999999999998E-2</c:v>
                </c:pt>
                <c:pt idx="313195">
                  <c:v>4.5002E-2</c:v>
                </c:pt>
                <c:pt idx="313196">
                  <c:v>4.5003000000000001E-2</c:v>
                </c:pt>
                <c:pt idx="313197">
                  <c:v>4.5005000000000003E-2</c:v>
                </c:pt>
                <c:pt idx="313198">
                  <c:v>4.5005999999999997E-2</c:v>
                </c:pt>
                <c:pt idx="313199">
                  <c:v>4.5006999999999998E-2</c:v>
                </c:pt>
                <c:pt idx="313200">
                  <c:v>4.5009E-2</c:v>
                </c:pt>
                <c:pt idx="313201">
                  <c:v>4.5010000000000001E-2</c:v>
                </c:pt>
                <c:pt idx="313202">
                  <c:v>4.5011000000000002E-2</c:v>
                </c:pt>
                <c:pt idx="313203">
                  <c:v>4.5012999999999997E-2</c:v>
                </c:pt>
                <c:pt idx="313204">
                  <c:v>4.5013999999999998E-2</c:v>
                </c:pt>
                <c:pt idx="313205">
                  <c:v>4.5016E-2</c:v>
                </c:pt>
                <c:pt idx="313206">
                  <c:v>4.5017000000000001E-2</c:v>
                </c:pt>
                <c:pt idx="313207">
                  <c:v>4.5019000000000003E-2</c:v>
                </c:pt>
                <c:pt idx="313208">
                  <c:v>4.5019999999999998E-2</c:v>
                </c:pt>
                <c:pt idx="313209">
                  <c:v>4.5022E-2</c:v>
                </c:pt>
                <c:pt idx="313210">
                  <c:v>4.5024000000000002E-2</c:v>
                </c:pt>
                <c:pt idx="313211">
                  <c:v>4.5025000000000003E-2</c:v>
                </c:pt>
                <c:pt idx="313212">
                  <c:v>4.5025999999999997E-2</c:v>
                </c:pt>
                <c:pt idx="313213">
                  <c:v>4.5027999999999999E-2</c:v>
                </c:pt>
                <c:pt idx="313214">
                  <c:v>4.5029E-2</c:v>
                </c:pt>
                <c:pt idx="313215">
                  <c:v>4.5031000000000002E-2</c:v>
                </c:pt>
                <c:pt idx="313216">
                  <c:v>4.5032000000000003E-2</c:v>
                </c:pt>
                <c:pt idx="313217">
                  <c:v>4.5032999999999997E-2</c:v>
                </c:pt>
                <c:pt idx="313218">
                  <c:v>4.5034999999999999E-2</c:v>
                </c:pt>
                <c:pt idx="313219">
                  <c:v>4.5036E-2</c:v>
                </c:pt>
                <c:pt idx="313220">
                  <c:v>4.5038000000000002E-2</c:v>
                </c:pt>
                <c:pt idx="313221">
                  <c:v>4.5039000000000003E-2</c:v>
                </c:pt>
                <c:pt idx="313222">
                  <c:v>4.5040999999999998E-2</c:v>
                </c:pt>
                <c:pt idx="313223">
                  <c:v>4.5041999999999999E-2</c:v>
                </c:pt>
                <c:pt idx="313224">
                  <c:v>4.5043E-2</c:v>
                </c:pt>
                <c:pt idx="313225">
                  <c:v>4.5044000000000001E-2</c:v>
                </c:pt>
                <c:pt idx="313226">
                  <c:v>4.5045000000000002E-2</c:v>
                </c:pt>
                <c:pt idx="313227">
                  <c:v>4.5046999999999997E-2</c:v>
                </c:pt>
                <c:pt idx="313228">
                  <c:v>4.5047999999999998E-2</c:v>
                </c:pt>
                <c:pt idx="313229">
                  <c:v>4.5048999999999999E-2</c:v>
                </c:pt>
                <c:pt idx="313230">
                  <c:v>4.505E-2</c:v>
                </c:pt>
                <c:pt idx="313231">
                  <c:v>4.5052000000000002E-2</c:v>
                </c:pt>
                <c:pt idx="313232">
                  <c:v>4.5053000000000003E-2</c:v>
                </c:pt>
                <c:pt idx="313233">
                  <c:v>4.5053999999999997E-2</c:v>
                </c:pt>
                <c:pt idx="313234">
                  <c:v>4.5054999999999998E-2</c:v>
                </c:pt>
                <c:pt idx="313235">
                  <c:v>4.5055999999999999E-2</c:v>
                </c:pt>
                <c:pt idx="313236">
                  <c:v>4.5057E-2</c:v>
                </c:pt>
                <c:pt idx="313237">
                  <c:v>4.5058000000000001E-2</c:v>
                </c:pt>
                <c:pt idx="313238">
                  <c:v>4.5059000000000002E-2</c:v>
                </c:pt>
                <c:pt idx="313239">
                  <c:v>4.5060000000000003E-2</c:v>
                </c:pt>
                <c:pt idx="313240">
                  <c:v>4.5060999999999997E-2</c:v>
                </c:pt>
                <c:pt idx="313241">
                  <c:v>4.5061999999999998E-2</c:v>
                </c:pt>
                <c:pt idx="313242">
                  <c:v>4.5062999999999999E-2</c:v>
                </c:pt>
                <c:pt idx="313243">
                  <c:v>4.5064E-2</c:v>
                </c:pt>
                <c:pt idx="313244">
                  <c:v>4.5065000000000001E-2</c:v>
                </c:pt>
                <c:pt idx="313245">
                  <c:v>4.5066000000000002E-2</c:v>
                </c:pt>
                <c:pt idx="313246">
                  <c:v>4.5066000000000002E-2</c:v>
                </c:pt>
                <c:pt idx="313247">
                  <c:v>4.5067000000000003E-2</c:v>
                </c:pt>
                <c:pt idx="313248">
                  <c:v>4.5067999999999997E-2</c:v>
                </c:pt>
                <c:pt idx="313249">
                  <c:v>4.5068999999999998E-2</c:v>
                </c:pt>
                <c:pt idx="313250">
                  <c:v>4.5068999999999998E-2</c:v>
                </c:pt>
                <c:pt idx="313251">
                  <c:v>4.5069999999999999E-2</c:v>
                </c:pt>
                <c:pt idx="313252">
                  <c:v>4.5071E-2</c:v>
                </c:pt>
                <c:pt idx="313253">
                  <c:v>4.5072000000000001E-2</c:v>
                </c:pt>
                <c:pt idx="313254">
                  <c:v>4.5073000000000002E-2</c:v>
                </c:pt>
                <c:pt idx="313255">
                  <c:v>4.5074000000000003E-2</c:v>
                </c:pt>
                <c:pt idx="313256">
                  <c:v>4.5074999999999997E-2</c:v>
                </c:pt>
                <c:pt idx="313257">
                  <c:v>4.5074999999999997E-2</c:v>
                </c:pt>
                <c:pt idx="313258">
                  <c:v>4.5075999999999998E-2</c:v>
                </c:pt>
                <c:pt idx="313259">
                  <c:v>4.5076999999999999E-2</c:v>
                </c:pt>
                <c:pt idx="313260">
                  <c:v>4.5078E-2</c:v>
                </c:pt>
                <c:pt idx="313261">
                  <c:v>4.5078E-2</c:v>
                </c:pt>
                <c:pt idx="313262">
                  <c:v>4.5079000000000001E-2</c:v>
                </c:pt>
                <c:pt idx="313263">
                  <c:v>4.5080000000000002E-2</c:v>
                </c:pt>
                <c:pt idx="313264">
                  <c:v>4.5081000000000003E-2</c:v>
                </c:pt>
                <c:pt idx="313265">
                  <c:v>4.5081000000000003E-2</c:v>
                </c:pt>
                <c:pt idx="313266">
                  <c:v>4.5081999999999997E-2</c:v>
                </c:pt>
                <c:pt idx="313267">
                  <c:v>4.5082999999999998E-2</c:v>
                </c:pt>
                <c:pt idx="313268">
                  <c:v>4.5083999999999999E-2</c:v>
                </c:pt>
                <c:pt idx="313269">
                  <c:v>4.5085E-2</c:v>
                </c:pt>
                <c:pt idx="313270">
                  <c:v>4.5085E-2</c:v>
                </c:pt>
                <c:pt idx="313271">
                  <c:v>4.5086000000000001E-2</c:v>
                </c:pt>
                <c:pt idx="313272">
                  <c:v>4.5087000000000002E-2</c:v>
                </c:pt>
                <c:pt idx="313273">
                  <c:v>4.5088000000000003E-2</c:v>
                </c:pt>
                <c:pt idx="313274">
                  <c:v>4.5088000000000003E-2</c:v>
                </c:pt>
                <c:pt idx="313275">
                  <c:v>4.5088999999999997E-2</c:v>
                </c:pt>
                <c:pt idx="313276">
                  <c:v>4.5089999999999998E-2</c:v>
                </c:pt>
                <c:pt idx="313277">
                  <c:v>4.5090999999999999E-2</c:v>
                </c:pt>
                <c:pt idx="313278">
                  <c:v>4.5092E-2</c:v>
                </c:pt>
                <c:pt idx="313279">
                  <c:v>4.5093000000000001E-2</c:v>
                </c:pt>
                <c:pt idx="313280">
                  <c:v>4.5094000000000002E-2</c:v>
                </c:pt>
                <c:pt idx="313281">
                  <c:v>4.5095000000000003E-2</c:v>
                </c:pt>
                <c:pt idx="313282">
                  <c:v>4.5095000000000003E-2</c:v>
                </c:pt>
                <c:pt idx="313283">
                  <c:v>4.5095999999999997E-2</c:v>
                </c:pt>
                <c:pt idx="313284">
                  <c:v>4.5096999999999998E-2</c:v>
                </c:pt>
                <c:pt idx="313285">
                  <c:v>4.5097999999999999E-2</c:v>
                </c:pt>
                <c:pt idx="313286">
                  <c:v>4.5099E-2</c:v>
                </c:pt>
                <c:pt idx="313287">
                  <c:v>4.5100000000000001E-2</c:v>
                </c:pt>
                <c:pt idx="313288">
                  <c:v>4.5101000000000002E-2</c:v>
                </c:pt>
                <c:pt idx="313289">
                  <c:v>4.5102000000000003E-2</c:v>
                </c:pt>
                <c:pt idx="313290">
                  <c:v>4.5102999999999997E-2</c:v>
                </c:pt>
                <c:pt idx="313291">
                  <c:v>4.5103999999999998E-2</c:v>
                </c:pt>
                <c:pt idx="313292">
                  <c:v>4.5104999999999999E-2</c:v>
                </c:pt>
                <c:pt idx="313293">
                  <c:v>4.5104999999999999E-2</c:v>
                </c:pt>
                <c:pt idx="313294">
                  <c:v>4.5106E-2</c:v>
                </c:pt>
                <c:pt idx="313295">
                  <c:v>4.5107000000000001E-2</c:v>
                </c:pt>
                <c:pt idx="313296">
                  <c:v>4.5108000000000002E-2</c:v>
                </c:pt>
                <c:pt idx="313297">
                  <c:v>4.5109000000000003E-2</c:v>
                </c:pt>
                <c:pt idx="313298">
                  <c:v>4.5109999999999997E-2</c:v>
                </c:pt>
                <c:pt idx="313299">
                  <c:v>4.5110999999999998E-2</c:v>
                </c:pt>
                <c:pt idx="313300">
                  <c:v>4.5111999999999999E-2</c:v>
                </c:pt>
                <c:pt idx="313301">
                  <c:v>4.5113E-2</c:v>
                </c:pt>
                <c:pt idx="313302">
                  <c:v>4.5114000000000001E-2</c:v>
                </c:pt>
                <c:pt idx="313303">
                  <c:v>4.5115000000000002E-2</c:v>
                </c:pt>
                <c:pt idx="313304">
                  <c:v>4.5116000000000003E-2</c:v>
                </c:pt>
                <c:pt idx="313305">
                  <c:v>4.5116999999999997E-2</c:v>
                </c:pt>
                <c:pt idx="313306">
                  <c:v>4.5117999999999998E-2</c:v>
                </c:pt>
                <c:pt idx="313307">
                  <c:v>4.5118999999999999E-2</c:v>
                </c:pt>
                <c:pt idx="313308">
                  <c:v>4.5118999999999999E-2</c:v>
                </c:pt>
                <c:pt idx="313309">
                  <c:v>4.512E-2</c:v>
                </c:pt>
                <c:pt idx="313310">
                  <c:v>4.5121000000000001E-2</c:v>
                </c:pt>
                <c:pt idx="313311">
                  <c:v>4.5122000000000002E-2</c:v>
                </c:pt>
                <c:pt idx="313312">
                  <c:v>4.5122000000000002E-2</c:v>
                </c:pt>
                <c:pt idx="313313">
                  <c:v>4.5123000000000003E-2</c:v>
                </c:pt>
                <c:pt idx="313314">
                  <c:v>4.5123999999999997E-2</c:v>
                </c:pt>
                <c:pt idx="313315">
                  <c:v>4.5124999999999998E-2</c:v>
                </c:pt>
                <c:pt idx="313316">
                  <c:v>4.5124999999999998E-2</c:v>
                </c:pt>
                <c:pt idx="313317">
                  <c:v>4.5125999999999999E-2</c:v>
                </c:pt>
                <c:pt idx="313318">
                  <c:v>4.5125999999999999E-2</c:v>
                </c:pt>
                <c:pt idx="313319">
                  <c:v>4.5127E-2</c:v>
                </c:pt>
                <c:pt idx="313320">
                  <c:v>4.5127E-2</c:v>
                </c:pt>
                <c:pt idx="313321">
                  <c:v>4.5128000000000001E-2</c:v>
                </c:pt>
                <c:pt idx="313322">
                  <c:v>4.5128000000000001E-2</c:v>
                </c:pt>
                <c:pt idx="313323">
                  <c:v>4.5128000000000001E-2</c:v>
                </c:pt>
                <c:pt idx="313324">
                  <c:v>4.5129000000000002E-2</c:v>
                </c:pt>
                <c:pt idx="313325">
                  <c:v>4.5129000000000002E-2</c:v>
                </c:pt>
                <c:pt idx="313326">
                  <c:v>4.5129000000000002E-2</c:v>
                </c:pt>
                <c:pt idx="313327">
                  <c:v>4.5129000000000002E-2</c:v>
                </c:pt>
                <c:pt idx="313328">
                  <c:v>4.5130000000000003E-2</c:v>
                </c:pt>
                <c:pt idx="313329">
                  <c:v>4.5130000000000003E-2</c:v>
                </c:pt>
                <c:pt idx="313330">
                  <c:v>4.5129000000000002E-2</c:v>
                </c:pt>
                <c:pt idx="313331">
                  <c:v>4.5129000000000002E-2</c:v>
                </c:pt>
                <c:pt idx="313332">
                  <c:v>4.5129000000000002E-2</c:v>
                </c:pt>
                <c:pt idx="313333">
                  <c:v>4.5129000000000002E-2</c:v>
                </c:pt>
                <c:pt idx="313334">
                  <c:v>4.5128000000000001E-2</c:v>
                </c:pt>
                <c:pt idx="313335">
                  <c:v>4.5128000000000001E-2</c:v>
                </c:pt>
                <c:pt idx="313336">
                  <c:v>4.5128000000000001E-2</c:v>
                </c:pt>
                <c:pt idx="313337">
                  <c:v>4.5127E-2</c:v>
                </c:pt>
                <c:pt idx="313338">
                  <c:v>4.5127E-2</c:v>
                </c:pt>
                <c:pt idx="313339">
                  <c:v>4.5125999999999999E-2</c:v>
                </c:pt>
                <c:pt idx="313340">
                  <c:v>4.5125999999999999E-2</c:v>
                </c:pt>
                <c:pt idx="313341">
                  <c:v>4.5124999999999998E-2</c:v>
                </c:pt>
                <c:pt idx="313342">
                  <c:v>4.5123999999999997E-2</c:v>
                </c:pt>
                <c:pt idx="313343">
                  <c:v>4.5123000000000003E-2</c:v>
                </c:pt>
                <c:pt idx="313344">
                  <c:v>4.5123000000000003E-2</c:v>
                </c:pt>
                <c:pt idx="313345">
                  <c:v>4.5122000000000002E-2</c:v>
                </c:pt>
                <c:pt idx="313346">
                  <c:v>4.5121000000000001E-2</c:v>
                </c:pt>
                <c:pt idx="313347">
                  <c:v>4.512E-2</c:v>
                </c:pt>
                <c:pt idx="313348">
                  <c:v>4.5118999999999999E-2</c:v>
                </c:pt>
                <c:pt idx="313349">
                  <c:v>4.5117999999999998E-2</c:v>
                </c:pt>
                <c:pt idx="313350">
                  <c:v>4.5116999999999997E-2</c:v>
                </c:pt>
                <c:pt idx="313351">
                  <c:v>4.5116000000000003E-2</c:v>
                </c:pt>
                <c:pt idx="313352">
                  <c:v>4.5114000000000001E-2</c:v>
                </c:pt>
                <c:pt idx="313353">
                  <c:v>4.5113E-2</c:v>
                </c:pt>
                <c:pt idx="313354">
                  <c:v>4.5110999999999998E-2</c:v>
                </c:pt>
                <c:pt idx="313355">
                  <c:v>4.5109999999999997E-2</c:v>
                </c:pt>
                <c:pt idx="313356">
                  <c:v>4.5108000000000002E-2</c:v>
                </c:pt>
                <c:pt idx="313357">
                  <c:v>4.5107000000000001E-2</c:v>
                </c:pt>
                <c:pt idx="313358">
                  <c:v>4.5104999999999999E-2</c:v>
                </c:pt>
                <c:pt idx="313359">
                  <c:v>4.5103999999999998E-2</c:v>
                </c:pt>
                <c:pt idx="313360">
                  <c:v>4.5102000000000003E-2</c:v>
                </c:pt>
                <c:pt idx="313361">
                  <c:v>4.5100000000000001E-2</c:v>
                </c:pt>
                <c:pt idx="313362">
                  <c:v>4.5099E-2</c:v>
                </c:pt>
                <c:pt idx="313363">
                  <c:v>4.5096999999999998E-2</c:v>
                </c:pt>
                <c:pt idx="313364">
                  <c:v>4.5095000000000003E-2</c:v>
                </c:pt>
                <c:pt idx="313365">
                  <c:v>4.5093000000000001E-2</c:v>
                </c:pt>
                <c:pt idx="313366">
                  <c:v>4.5090999999999999E-2</c:v>
                </c:pt>
                <c:pt idx="313367">
                  <c:v>4.5088999999999997E-2</c:v>
                </c:pt>
                <c:pt idx="313368">
                  <c:v>4.5087000000000002E-2</c:v>
                </c:pt>
                <c:pt idx="313369">
                  <c:v>4.5085E-2</c:v>
                </c:pt>
                <c:pt idx="313370">
                  <c:v>4.5082999999999998E-2</c:v>
                </c:pt>
                <c:pt idx="313371">
                  <c:v>4.5081000000000003E-2</c:v>
                </c:pt>
                <c:pt idx="313372">
                  <c:v>4.5079000000000001E-2</c:v>
                </c:pt>
                <c:pt idx="313373">
                  <c:v>4.5076999999999999E-2</c:v>
                </c:pt>
                <c:pt idx="313374">
                  <c:v>4.5074000000000003E-2</c:v>
                </c:pt>
                <c:pt idx="313375">
                  <c:v>4.5072000000000001E-2</c:v>
                </c:pt>
                <c:pt idx="313376">
                  <c:v>4.5069999999999999E-2</c:v>
                </c:pt>
                <c:pt idx="313377">
                  <c:v>4.5067999999999997E-2</c:v>
                </c:pt>
                <c:pt idx="313378">
                  <c:v>4.5065000000000001E-2</c:v>
                </c:pt>
                <c:pt idx="313379">
                  <c:v>4.5062999999999999E-2</c:v>
                </c:pt>
                <c:pt idx="313380">
                  <c:v>4.5060999999999997E-2</c:v>
                </c:pt>
                <c:pt idx="313381">
                  <c:v>4.5058000000000001E-2</c:v>
                </c:pt>
                <c:pt idx="313382">
                  <c:v>4.5055999999999999E-2</c:v>
                </c:pt>
                <c:pt idx="313383">
                  <c:v>4.5053999999999997E-2</c:v>
                </c:pt>
                <c:pt idx="313384">
                  <c:v>4.5051000000000001E-2</c:v>
                </c:pt>
                <c:pt idx="313385">
                  <c:v>4.5048999999999999E-2</c:v>
                </c:pt>
                <c:pt idx="313386">
                  <c:v>4.5046999999999997E-2</c:v>
                </c:pt>
                <c:pt idx="313387">
                  <c:v>4.5044000000000001E-2</c:v>
                </c:pt>
                <c:pt idx="313388">
                  <c:v>4.5041999999999999E-2</c:v>
                </c:pt>
                <c:pt idx="313389">
                  <c:v>4.5039999999999997E-2</c:v>
                </c:pt>
                <c:pt idx="313390">
                  <c:v>4.5037000000000001E-2</c:v>
                </c:pt>
                <c:pt idx="313391">
                  <c:v>4.5034999999999999E-2</c:v>
                </c:pt>
                <c:pt idx="313392">
                  <c:v>4.5032000000000003E-2</c:v>
                </c:pt>
                <c:pt idx="313393">
                  <c:v>4.5030000000000001E-2</c:v>
                </c:pt>
                <c:pt idx="313394">
                  <c:v>4.5027999999999999E-2</c:v>
                </c:pt>
                <c:pt idx="313395">
                  <c:v>4.5025999999999997E-2</c:v>
                </c:pt>
                <c:pt idx="313396">
                  <c:v>4.5023000000000001E-2</c:v>
                </c:pt>
                <c:pt idx="313397">
                  <c:v>4.5020999999999999E-2</c:v>
                </c:pt>
                <c:pt idx="313398">
                  <c:v>4.5019000000000003E-2</c:v>
                </c:pt>
                <c:pt idx="313399">
                  <c:v>4.5017000000000001E-2</c:v>
                </c:pt>
                <c:pt idx="313400">
                  <c:v>4.5014999999999999E-2</c:v>
                </c:pt>
                <c:pt idx="313401">
                  <c:v>4.5012999999999997E-2</c:v>
                </c:pt>
                <c:pt idx="313402">
                  <c:v>4.5010000000000001E-2</c:v>
                </c:pt>
                <c:pt idx="313403">
                  <c:v>4.5007999999999999E-2</c:v>
                </c:pt>
                <c:pt idx="313404">
                  <c:v>4.5005999999999997E-2</c:v>
                </c:pt>
                <c:pt idx="313405">
                  <c:v>4.5004000000000002E-2</c:v>
                </c:pt>
                <c:pt idx="313406">
                  <c:v>4.5002E-2</c:v>
                </c:pt>
                <c:pt idx="313407">
                  <c:v>4.4999999999999998E-2</c:v>
                </c:pt>
                <c:pt idx="313408">
                  <c:v>4.4998999999999997E-2</c:v>
                </c:pt>
                <c:pt idx="313409">
                  <c:v>4.4997000000000002E-2</c:v>
                </c:pt>
                <c:pt idx="313410">
                  <c:v>4.4995E-2</c:v>
                </c:pt>
                <c:pt idx="313411">
                  <c:v>4.4993999999999999E-2</c:v>
                </c:pt>
                <c:pt idx="313412">
                  <c:v>4.4991999999999997E-2</c:v>
                </c:pt>
                <c:pt idx="313413">
                  <c:v>4.4990000000000002E-2</c:v>
                </c:pt>
                <c:pt idx="313414">
                  <c:v>4.4989000000000001E-2</c:v>
                </c:pt>
                <c:pt idx="313415">
                  <c:v>4.4986999999999999E-2</c:v>
                </c:pt>
                <c:pt idx="313416">
                  <c:v>4.4985999999999998E-2</c:v>
                </c:pt>
                <c:pt idx="313417">
                  <c:v>4.4984999999999997E-2</c:v>
                </c:pt>
                <c:pt idx="313418">
                  <c:v>4.4984000000000003E-2</c:v>
                </c:pt>
                <c:pt idx="313419">
                  <c:v>4.4983000000000002E-2</c:v>
                </c:pt>
                <c:pt idx="313420">
                  <c:v>4.4982000000000001E-2</c:v>
                </c:pt>
                <c:pt idx="313421">
                  <c:v>4.4981E-2</c:v>
                </c:pt>
                <c:pt idx="313422">
                  <c:v>4.4981E-2</c:v>
                </c:pt>
                <c:pt idx="313423">
                  <c:v>4.4979999999999999E-2</c:v>
                </c:pt>
                <c:pt idx="313424">
                  <c:v>4.4978999999999998E-2</c:v>
                </c:pt>
                <c:pt idx="313425">
                  <c:v>4.4978999999999998E-2</c:v>
                </c:pt>
                <c:pt idx="313426">
                  <c:v>4.4977999999999997E-2</c:v>
                </c:pt>
                <c:pt idx="313427">
                  <c:v>4.4977999999999997E-2</c:v>
                </c:pt>
                <c:pt idx="313428">
                  <c:v>4.4977999999999997E-2</c:v>
                </c:pt>
                <c:pt idx="313429">
                  <c:v>4.4977999999999997E-2</c:v>
                </c:pt>
                <c:pt idx="313430">
                  <c:v>4.4977999999999997E-2</c:v>
                </c:pt>
                <c:pt idx="313431">
                  <c:v>4.4977999999999997E-2</c:v>
                </c:pt>
                <c:pt idx="313432">
                  <c:v>4.4977999999999997E-2</c:v>
                </c:pt>
                <c:pt idx="313433">
                  <c:v>4.4978999999999998E-2</c:v>
                </c:pt>
                <c:pt idx="313434">
                  <c:v>4.4978999999999998E-2</c:v>
                </c:pt>
                <c:pt idx="313435">
                  <c:v>4.4979999999999999E-2</c:v>
                </c:pt>
                <c:pt idx="313436">
                  <c:v>4.4979999999999999E-2</c:v>
                </c:pt>
                <c:pt idx="313437">
                  <c:v>4.4981E-2</c:v>
                </c:pt>
                <c:pt idx="313438">
                  <c:v>4.4982000000000001E-2</c:v>
                </c:pt>
                <c:pt idx="313439">
                  <c:v>4.4983000000000002E-2</c:v>
                </c:pt>
                <c:pt idx="313440">
                  <c:v>4.4984000000000003E-2</c:v>
                </c:pt>
                <c:pt idx="313441">
                  <c:v>4.4984999999999997E-2</c:v>
                </c:pt>
                <c:pt idx="313442">
                  <c:v>4.4985999999999998E-2</c:v>
                </c:pt>
                <c:pt idx="313443">
                  <c:v>4.4988E-2</c:v>
                </c:pt>
                <c:pt idx="313444">
                  <c:v>4.4989000000000001E-2</c:v>
                </c:pt>
                <c:pt idx="313445">
                  <c:v>4.4991000000000003E-2</c:v>
                </c:pt>
                <c:pt idx="313446">
                  <c:v>4.4991999999999997E-2</c:v>
                </c:pt>
                <c:pt idx="313447">
                  <c:v>4.4993999999999999E-2</c:v>
                </c:pt>
                <c:pt idx="313448">
                  <c:v>4.4995E-2</c:v>
                </c:pt>
                <c:pt idx="313449">
                  <c:v>4.4997000000000002E-2</c:v>
                </c:pt>
                <c:pt idx="313450">
                  <c:v>4.4998999999999997E-2</c:v>
                </c:pt>
                <c:pt idx="313451">
                  <c:v>4.4999999999999998E-2</c:v>
                </c:pt>
                <c:pt idx="313452">
                  <c:v>4.5002E-2</c:v>
                </c:pt>
                <c:pt idx="313453">
                  <c:v>4.5004000000000002E-2</c:v>
                </c:pt>
                <c:pt idx="313454">
                  <c:v>4.5005999999999997E-2</c:v>
                </c:pt>
                <c:pt idx="313455">
                  <c:v>4.5007999999999999E-2</c:v>
                </c:pt>
                <c:pt idx="313456">
                  <c:v>4.5010000000000001E-2</c:v>
                </c:pt>
                <c:pt idx="313457">
                  <c:v>4.5012000000000003E-2</c:v>
                </c:pt>
                <c:pt idx="313458">
                  <c:v>4.5013999999999998E-2</c:v>
                </c:pt>
                <c:pt idx="313459">
                  <c:v>4.5016E-2</c:v>
                </c:pt>
                <c:pt idx="313460">
                  <c:v>4.5018000000000002E-2</c:v>
                </c:pt>
                <c:pt idx="313461">
                  <c:v>4.5019999999999998E-2</c:v>
                </c:pt>
                <c:pt idx="313462">
                  <c:v>4.5022E-2</c:v>
                </c:pt>
                <c:pt idx="313463">
                  <c:v>4.5024000000000002E-2</c:v>
                </c:pt>
                <c:pt idx="313464">
                  <c:v>4.5025999999999997E-2</c:v>
                </c:pt>
                <c:pt idx="313465">
                  <c:v>4.5027999999999999E-2</c:v>
                </c:pt>
                <c:pt idx="313466">
                  <c:v>4.5030000000000001E-2</c:v>
                </c:pt>
                <c:pt idx="313467">
                  <c:v>4.5032000000000003E-2</c:v>
                </c:pt>
                <c:pt idx="313468">
                  <c:v>4.5033999999999998E-2</c:v>
                </c:pt>
                <c:pt idx="313469">
                  <c:v>4.5036E-2</c:v>
                </c:pt>
                <c:pt idx="313470">
                  <c:v>4.5038000000000002E-2</c:v>
                </c:pt>
                <c:pt idx="313471">
                  <c:v>4.5039999999999997E-2</c:v>
                </c:pt>
                <c:pt idx="313472">
                  <c:v>4.5041999999999999E-2</c:v>
                </c:pt>
                <c:pt idx="313473">
                  <c:v>4.5043E-2</c:v>
                </c:pt>
                <c:pt idx="313474">
                  <c:v>4.5045000000000002E-2</c:v>
                </c:pt>
                <c:pt idx="313475">
                  <c:v>4.5046000000000003E-2</c:v>
                </c:pt>
                <c:pt idx="313476">
                  <c:v>4.5047999999999998E-2</c:v>
                </c:pt>
                <c:pt idx="313477">
                  <c:v>4.5048999999999999E-2</c:v>
                </c:pt>
                <c:pt idx="313478">
                  <c:v>4.5051000000000001E-2</c:v>
                </c:pt>
                <c:pt idx="313479">
                  <c:v>4.5052000000000002E-2</c:v>
                </c:pt>
                <c:pt idx="313480">
                  <c:v>4.5053000000000003E-2</c:v>
                </c:pt>
                <c:pt idx="313481">
                  <c:v>4.5053999999999997E-2</c:v>
                </c:pt>
                <c:pt idx="313482">
                  <c:v>4.5054999999999998E-2</c:v>
                </c:pt>
                <c:pt idx="313483">
                  <c:v>4.5055999999999999E-2</c:v>
                </c:pt>
                <c:pt idx="313484">
                  <c:v>4.5057E-2</c:v>
                </c:pt>
                <c:pt idx="313485">
                  <c:v>4.5057E-2</c:v>
                </c:pt>
                <c:pt idx="313486">
                  <c:v>4.5058000000000001E-2</c:v>
                </c:pt>
                <c:pt idx="313487">
                  <c:v>4.5059000000000002E-2</c:v>
                </c:pt>
                <c:pt idx="313488">
                  <c:v>4.5059000000000002E-2</c:v>
                </c:pt>
                <c:pt idx="313489">
                  <c:v>4.5060000000000003E-2</c:v>
                </c:pt>
                <c:pt idx="313490">
                  <c:v>4.5060000000000003E-2</c:v>
                </c:pt>
                <c:pt idx="313491">
                  <c:v>4.5060999999999997E-2</c:v>
                </c:pt>
                <c:pt idx="313492">
                  <c:v>4.5060999999999997E-2</c:v>
                </c:pt>
                <c:pt idx="313493">
                  <c:v>4.5060999999999997E-2</c:v>
                </c:pt>
                <c:pt idx="313494">
                  <c:v>4.5060999999999997E-2</c:v>
                </c:pt>
                <c:pt idx="313495">
                  <c:v>4.5060999999999997E-2</c:v>
                </c:pt>
                <c:pt idx="313496">
                  <c:v>4.5060999999999997E-2</c:v>
                </c:pt>
                <c:pt idx="313497">
                  <c:v>4.5060999999999997E-2</c:v>
                </c:pt>
                <c:pt idx="313498">
                  <c:v>4.5060999999999997E-2</c:v>
                </c:pt>
                <c:pt idx="313499">
                  <c:v>4.5060000000000003E-2</c:v>
                </c:pt>
                <c:pt idx="313500">
                  <c:v>4.5060000000000003E-2</c:v>
                </c:pt>
                <c:pt idx="313501">
                  <c:v>4.5060000000000003E-2</c:v>
                </c:pt>
                <c:pt idx="313502">
                  <c:v>4.5060000000000003E-2</c:v>
                </c:pt>
                <c:pt idx="313503">
                  <c:v>4.5059000000000002E-2</c:v>
                </c:pt>
                <c:pt idx="313504">
                  <c:v>4.5059000000000002E-2</c:v>
                </c:pt>
                <c:pt idx="313505">
                  <c:v>4.5058000000000001E-2</c:v>
                </c:pt>
                <c:pt idx="313506">
                  <c:v>4.5058000000000001E-2</c:v>
                </c:pt>
                <c:pt idx="313507">
                  <c:v>4.5057E-2</c:v>
                </c:pt>
                <c:pt idx="313508">
                  <c:v>4.5057E-2</c:v>
                </c:pt>
                <c:pt idx="313509">
                  <c:v>4.5055999999999999E-2</c:v>
                </c:pt>
                <c:pt idx="313510">
                  <c:v>4.5055999999999999E-2</c:v>
                </c:pt>
                <c:pt idx="313511">
                  <c:v>4.5055999999999999E-2</c:v>
                </c:pt>
                <c:pt idx="313512">
                  <c:v>4.5054999999999998E-2</c:v>
                </c:pt>
                <c:pt idx="313513">
                  <c:v>4.5054999999999998E-2</c:v>
                </c:pt>
                <c:pt idx="313514">
                  <c:v>4.5054999999999998E-2</c:v>
                </c:pt>
                <c:pt idx="313515">
                  <c:v>4.5053999999999997E-2</c:v>
                </c:pt>
                <c:pt idx="313516">
                  <c:v>4.5053999999999997E-2</c:v>
                </c:pt>
                <c:pt idx="313517">
                  <c:v>4.5053999999999997E-2</c:v>
                </c:pt>
                <c:pt idx="313518">
                  <c:v>4.5053999999999997E-2</c:v>
                </c:pt>
                <c:pt idx="313519">
                  <c:v>4.5053999999999997E-2</c:v>
                </c:pt>
                <c:pt idx="313520">
                  <c:v>4.5053000000000003E-2</c:v>
                </c:pt>
                <c:pt idx="313521">
                  <c:v>4.5053000000000003E-2</c:v>
                </c:pt>
                <c:pt idx="313522">
                  <c:v>4.5053000000000003E-2</c:v>
                </c:pt>
                <c:pt idx="313523">
                  <c:v>4.5053000000000003E-2</c:v>
                </c:pt>
                <c:pt idx="313524">
                  <c:v>4.5053000000000003E-2</c:v>
                </c:pt>
                <c:pt idx="313525">
                  <c:v>4.5053999999999997E-2</c:v>
                </c:pt>
                <c:pt idx="313526">
                  <c:v>4.5053999999999997E-2</c:v>
                </c:pt>
                <c:pt idx="313527">
                  <c:v>4.5053999999999997E-2</c:v>
                </c:pt>
                <c:pt idx="313528">
                  <c:v>4.5054999999999998E-2</c:v>
                </c:pt>
                <c:pt idx="313529">
                  <c:v>4.5054999999999998E-2</c:v>
                </c:pt>
                <c:pt idx="313530">
                  <c:v>4.5054999999999998E-2</c:v>
                </c:pt>
                <c:pt idx="313531">
                  <c:v>4.5055999999999999E-2</c:v>
                </c:pt>
                <c:pt idx="313532">
                  <c:v>4.5055999999999999E-2</c:v>
                </c:pt>
                <c:pt idx="313533">
                  <c:v>4.5057E-2</c:v>
                </c:pt>
                <c:pt idx="313534">
                  <c:v>4.5057E-2</c:v>
                </c:pt>
                <c:pt idx="313535">
                  <c:v>4.5058000000000001E-2</c:v>
                </c:pt>
                <c:pt idx="313536">
                  <c:v>4.5059000000000002E-2</c:v>
                </c:pt>
                <c:pt idx="313537">
                  <c:v>4.5060000000000003E-2</c:v>
                </c:pt>
                <c:pt idx="313538">
                  <c:v>4.5060999999999997E-2</c:v>
                </c:pt>
                <c:pt idx="313539">
                  <c:v>4.5060999999999997E-2</c:v>
                </c:pt>
                <c:pt idx="313540">
                  <c:v>4.5061999999999998E-2</c:v>
                </c:pt>
                <c:pt idx="313541">
                  <c:v>4.5062999999999999E-2</c:v>
                </c:pt>
                <c:pt idx="313542">
                  <c:v>4.5064E-2</c:v>
                </c:pt>
                <c:pt idx="313543">
                  <c:v>4.5065000000000001E-2</c:v>
                </c:pt>
                <c:pt idx="313544">
                  <c:v>4.5066000000000002E-2</c:v>
                </c:pt>
                <c:pt idx="313545">
                  <c:v>4.5067000000000003E-2</c:v>
                </c:pt>
                <c:pt idx="313546">
                  <c:v>4.5067999999999997E-2</c:v>
                </c:pt>
                <c:pt idx="313547">
                  <c:v>4.5068999999999998E-2</c:v>
                </c:pt>
                <c:pt idx="313548">
                  <c:v>4.5069999999999999E-2</c:v>
                </c:pt>
                <c:pt idx="313549">
                  <c:v>4.5071E-2</c:v>
                </c:pt>
                <c:pt idx="313550">
                  <c:v>4.5072000000000001E-2</c:v>
                </c:pt>
                <c:pt idx="313551">
                  <c:v>4.5073000000000002E-2</c:v>
                </c:pt>
                <c:pt idx="313552">
                  <c:v>4.5074000000000003E-2</c:v>
                </c:pt>
                <c:pt idx="313553">
                  <c:v>4.5074999999999997E-2</c:v>
                </c:pt>
                <c:pt idx="313554">
                  <c:v>4.5075999999999998E-2</c:v>
                </c:pt>
                <c:pt idx="313555">
                  <c:v>4.5076999999999999E-2</c:v>
                </c:pt>
                <c:pt idx="313556">
                  <c:v>4.5078E-2</c:v>
                </c:pt>
                <c:pt idx="313557">
                  <c:v>4.5079000000000001E-2</c:v>
                </c:pt>
                <c:pt idx="313558">
                  <c:v>4.5080000000000002E-2</c:v>
                </c:pt>
                <c:pt idx="313559">
                  <c:v>4.5081000000000003E-2</c:v>
                </c:pt>
                <c:pt idx="313560">
                  <c:v>4.5081999999999997E-2</c:v>
                </c:pt>
                <c:pt idx="313561">
                  <c:v>4.5082999999999998E-2</c:v>
                </c:pt>
                <c:pt idx="313562">
                  <c:v>4.5083999999999999E-2</c:v>
                </c:pt>
                <c:pt idx="313563">
                  <c:v>4.5085E-2</c:v>
                </c:pt>
                <c:pt idx="313564">
                  <c:v>4.5086000000000001E-2</c:v>
                </c:pt>
                <c:pt idx="313565">
                  <c:v>4.5087000000000002E-2</c:v>
                </c:pt>
                <c:pt idx="313566">
                  <c:v>4.5088000000000003E-2</c:v>
                </c:pt>
                <c:pt idx="313567">
                  <c:v>4.5088000000000003E-2</c:v>
                </c:pt>
                <c:pt idx="313568">
                  <c:v>4.5088999999999997E-2</c:v>
                </c:pt>
                <c:pt idx="313569">
                  <c:v>4.5089999999999998E-2</c:v>
                </c:pt>
                <c:pt idx="313570">
                  <c:v>4.5090999999999999E-2</c:v>
                </c:pt>
                <c:pt idx="313571">
                  <c:v>4.5092E-2</c:v>
                </c:pt>
                <c:pt idx="313572">
                  <c:v>4.5093000000000001E-2</c:v>
                </c:pt>
                <c:pt idx="313573">
                  <c:v>4.5093000000000001E-2</c:v>
                </c:pt>
                <c:pt idx="313574">
                  <c:v>4.5094000000000002E-2</c:v>
                </c:pt>
                <c:pt idx="313575">
                  <c:v>4.5095000000000003E-2</c:v>
                </c:pt>
                <c:pt idx="313576">
                  <c:v>4.5095000000000003E-2</c:v>
                </c:pt>
                <c:pt idx="313577">
                  <c:v>4.5095999999999997E-2</c:v>
                </c:pt>
                <c:pt idx="313578">
                  <c:v>4.5095999999999997E-2</c:v>
                </c:pt>
                <c:pt idx="313579">
                  <c:v>4.5096999999999998E-2</c:v>
                </c:pt>
                <c:pt idx="313580">
                  <c:v>4.5097999999999999E-2</c:v>
                </c:pt>
                <c:pt idx="313581">
                  <c:v>4.5097999999999999E-2</c:v>
                </c:pt>
                <c:pt idx="313582">
                  <c:v>4.5099E-2</c:v>
                </c:pt>
                <c:pt idx="313583">
                  <c:v>4.5099E-2</c:v>
                </c:pt>
                <c:pt idx="313584">
                  <c:v>4.5100000000000001E-2</c:v>
                </c:pt>
                <c:pt idx="313585">
                  <c:v>4.5100000000000001E-2</c:v>
                </c:pt>
                <c:pt idx="313586">
                  <c:v>4.5101000000000002E-2</c:v>
                </c:pt>
                <c:pt idx="313587">
                  <c:v>4.5101000000000002E-2</c:v>
                </c:pt>
                <c:pt idx="313588">
                  <c:v>4.5102000000000003E-2</c:v>
                </c:pt>
                <c:pt idx="313589">
                  <c:v>4.5102000000000003E-2</c:v>
                </c:pt>
                <c:pt idx="313590">
                  <c:v>4.5102000000000003E-2</c:v>
                </c:pt>
                <c:pt idx="313591">
                  <c:v>4.5102999999999997E-2</c:v>
                </c:pt>
                <c:pt idx="313592">
                  <c:v>4.5102999999999997E-2</c:v>
                </c:pt>
                <c:pt idx="313593">
                  <c:v>4.5102999999999997E-2</c:v>
                </c:pt>
                <c:pt idx="313594">
                  <c:v>4.5103999999999998E-2</c:v>
                </c:pt>
                <c:pt idx="313595">
                  <c:v>4.5103999999999998E-2</c:v>
                </c:pt>
                <c:pt idx="313596">
                  <c:v>4.5104999999999999E-2</c:v>
                </c:pt>
                <c:pt idx="313597">
                  <c:v>4.5104999999999999E-2</c:v>
                </c:pt>
                <c:pt idx="313598">
                  <c:v>4.5106E-2</c:v>
                </c:pt>
                <c:pt idx="313599">
                  <c:v>4.5106E-2</c:v>
                </c:pt>
                <c:pt idx="313600">
                  <c:v>4.5107000000000001E-2</c:v>
                </c:pt>
                <c:pt idx="313601">
                  <c:v>4.5107000000000001E-2</c:v>
                </c:pt>
                <c:pt idx="313602">
                  <c:v>4.5108000000000002E-2</c:v>
                </c:pt>
                <c:pt idx="313603">
                  <c:v>4.5108000000000002E-2</c:v>
                </c:pt>
                <c:pt idx="313604">
                  <c:v>4.5109000000000003E-2</c:v>
                </c:pt>
                <c:pt idx="313605">
                  <c:v>4.5109999999999997E-2</c:v>
                </c:pt>
                <c:pt idx="313606">
                  <c:v>4.5110999999999998E-2</c:v>
                </c:pt>
                <c:pt idx="313607">
                  <c:v>4.5110999999999998E-2</c:v>
                </c:pt>
                <c:pt idx="313608">
                  <c:v>4.5111999999999999E-2</c:v>
                </c:pt>
                <c:pt idx="313609">
                  <c:v>4.5113E-2</c:v>
                </c:pt>
                <c:pt idx="313610">
                  <c:v>4.5114000000000001E-2</c:v>
                </c:pt>
                <c:pt idx="313611">
                  <c:v>4.5115000000000002E-2</c:v>
                </c:pt>
                <c:pt idx="313612">
                  <c:v>4.5116000000000003E-2</c:v>
                </c:pt>
                <c:pt idx="313613">
                  <c:v>4.5116999999999997E-2</c:v>
                </c:pt>
                <c:pt idx="313614">
                  <c:v>4.5117999999999998E-2</c:v>
                </c:pt>
                <c:pt idx="313615">
                  <c:v>4.5118999999999999E-2</c:v>
                </c:pt>
                <c:pt idx="313616">
                  <c:v>4.5121000000000001E-2</c:v>
                </c:pt>
                <c:pt idx="313617">
                  <c:v>4.5122000000000002E-2</c:v>
                </c:pt>
                <c:pt idx="313618">
                  <c:v>4.5123000000000003E-2</c:v>
                </c:pt>
                <c:pt idx="313619">
                  <c:v>4.5124999999999998E-2</c:v>
                </c:pt>
                <c:pt idx="313620">
                  <c:v>4.5125999999999999E-2</c:v>
                </c:pt>
                <c:pt idx="313621">
                  <c:v>4.5128000000000001E-2</c:v>
                </c:pt>
                <c:pt idx="313622">
                  <c:v>4.5130000000000003E-2</c:v>
                </c:pt>
                <c:pt idx="313623">
                  <c:v>4.5130999999999998E-2</c:v>
                </c:pt>
                <c:pt idx="313624">
                  <c:v>4.5133E-2</c:v>
                </c:pt>
                <c:pt idx="313625">
                  <c:v>4.5134000000000001E-2</c:v>
                </c:pt>
                <c:pt idx="313626">
                  <c:v>4.5136000000000003E-2</c:v>
                </c:pt>
                <c:pt idx="313627">
                  <c:v>4.5137999999999998E-2</c:v>
                </c:pt>
                <c:pt idx="313628">
                  <c:v>4.514E-2</c:v>
                </c:pt>
                <c:pt idx="313629">
                  <c:v>4.5141000000000001E-2</c:v>
                </c:pt>
                <c:pt idx="313630">
                  <c:v>4.5143000000000003E-2</c:v>
                </c:pt>
                <c:pt idx="313631">
                  <c:v>4.5144999999999998E-2</c:v>
                </c:pt>
                <c:pt idx="313632">
                  <c:v>4.5147E-2</c:v>
                </c:pt>
                <c:pt idx="313633">
                  <c:v>4.5149000000000002E-2</c:v>
                </c:pt>
                <c:pt idx="313634">
                  <c:v>4.5150999999999997E-2</c:v>
                </c:pt>
                <c:pt idx="313635">
                  <c:v>4.5152999999999999E-2</c:v>
                </c:pt>
                <c:pt idx="313636">
                  <c:v>4.5155000000000001E-2</c:v>
                </c:pt>
                <c:pt idx="313637">
                  <c:v>4.5157000000000003E-2</c:v>
                </c:pt>
                <c:pt idx="313638">
                  <c:v>4.5158999999999998E-2</c:v>
                </c:pt>
                <c:pt idx="313639">
                  <c:v>4.5159999999999999E-2</c:v>
                </c:pt>
                <c:pt idx="313640">
                  <c:v>4.5162000000000001E-2</c:v>
                </c:pt>
                <c:pt idx="313641">
                  <c:v>4.5164000000000003E-2</c:v>
                </c:pt>
                <c:pt idx="313642">
                  <c:v>4.5165999999999998E-2</c:v>
                </c:pt>
                <c:pt idx="313643">
                  <c:v>4.5168E-2</c:v>
                </c:pt>
                <c:pt idx="313644">
                  <c:v>4.5169000000000001E-2</c:v>
                </c:pt>
                <c:pt idx="313645">
                  <c:v>4.5171000000000003E-2</c:v>
                </c:pt>
                <c:pt idx="313646">
                  <c:v>4.5171999999999997E-2</c:v>
                </c:pt>
                <c:pt idx="313647">
                  <c:v>4.5173999999999999E-2</c:v>
                </c:pt>
                <c:pt idx="313648">
                  <c:v>4.5175E-2</c:v>
                </c:pt>
                <c:pt idx="313649">
                  <c:v>4.5176000000000001E-2</c:v>
                </c:pt>
                <c:pt idx="313650">
                  <c:v>4.5177000000000002E-2</c:v>
                </c:pt>
                <c:pt idx="313651">
                  <c:v>4.5178000000000003E-2</c:v>
                </c:pt>
                <c:pt idx="313652">
                  <c:v>4.5178999999999997E-2</c:v>
                </c:pt>
                <c:pt idx="313653">
                  <c:v>4.5179999999999998E-2</c:v>
                </c:pt>
                <c:pt idx="313654">
                  <c:v>4.5180999999999999E-2</c:v>
                </c:pt>
                <c:pt idx="313655">
                  <c:v>4.5182E-2</c:v>
                </c:pt>
                <c:pt idx="313656">
                  <c:v>4.5182E-2</c:v>
                </c:pt>
                <c:pt idx="313657">
                  <c:v>4.5183000000000001E-2</c:v>
                </c:pt>
                <c:pt idx="313658">
                  <c:v>4.5183000000000001E-2</c:v>
                </c:pt>
                <c:pt idx="313659">
                  <c:v>4.5183000000000001E-2</c:v>
                </c:pt>
                <c:pt idx="313660">
                  <c:v>4.5183000000000001E-2</c:v>
                </c:pt>
                <c:pt idx="313661">
                  <c:v>4.5183000000000001E-2</c:v>
                </c:pt>
                <c:pt idx="313662">
                  <c:v>4.5183000000000001E-2</c:v>
                </c:pt>
                <c:pt idx="313663">
                  <c:v>4.5183000000000001E-2</c:v>
                </c:pt>
                <c:pt idx="313664">
                  <c:v>4.5182E-2</c:v>
                </c:pt>
                <c:pt idx="313665">
                  <c:v>4.5180999999999999E-2</c:v>
                </c:pt>
                <c:pt idx="313666">
                  <c:v>4.5180999999999999E-2</c:v>
                </c:pt>
                <c:pt idx="313667">
                  <c:v>4.5179999999999998E-2</c:v>
                </c:pt>
                <c:pt idx="313668">
                  <c:v>4.5178999999999997E-2</c:v>
                </c:pt>
                <c:pt idx="313669">
                  <c:v>4.5178000000000003E-2</c:v>
                </c:pt>
                <c:pt idx="313670">
                  <c:v>4.5177000000000002E-2</c:v>
                </c:pt>
                <c:pt idx="313671">
                  <c:v>4.5175E-2</c:v>
                </c:pt>
                <c:pt idx="313672">
                  <c:v>4.5173999999999999E-2</c:v>
                </c:pt>
                <c:pt idx="313673">
                  <c:v>4.5171999999999997E-2</c:v>
                </c:pt>
                <c:pt idx="313674">
                  <c:v>4.5171000000000003E-2</c:v>
                </c:pt>
                <c:pt idx="313675">
                  <c:v>4.5169000000000001E-2</c:v>
                </c:pt>
                <c:pt idx="313676">
                  <c:v>4.5166999999999999E-2</c:v>
                </c:pt>
                <c:pt idx="313677">
                  <c:v>4.5164999999999997E-2</c:v>
                </c:pt>
                <c:pt idx="313678">
                  <c:v>4.5163000000000002E-2</c:v>
                </c:pt>
                <c:pt idx="313679">
                  <c:v>4.5161E-2</c:v>
                </c:pt>
                <c:pt idx="313680">
                  <c:v>4.5158999999999998E-2</c:v>
                </c:pt>
                <c:pt idx="313681">
                  <c:v>4.5157000000000003E-2</c:v>
                </c:pt>
                <c:pt idx="313682">
                  <c:v>4.5155000000000001E-2</c:v>
                </c:pt>
                <c:pt idx="313683">
                  <c:v>4.5151999999999998E-2</c:v>
                </c:pt>
                <c:pt idx="313684">
                  <c:v>4.5150000000000003E-2</c:v>
                </c:pt>
                <c:pt idx="313685">
                  <c:v>4.5148000000000001E-2</c:v>
                </c:pt>
                <c:pt idx="313686">
                  <c:v>4.5144999999999998E-2</c:v>
                </c:pt>
                <c:pt idx="313687">
                  <c:v>4.5143000000000003E-2</c:v>
                </c:pt>
                <c:pt idx="313688">
                  <c:v>4.514E-2</c:v>
                </c:pt>
                <c:pt idx="313689">
                  <c:v>4.5137999999999998E-2</c:v>
                </c:pt>
                <c:pt idx="313690">
                  <c:v>4.5136000000000003E-2</c:v>
                </c:pt>
                <c:pt idx="313691">
                  <c:v>4.5134000000000001E-2</c:v>
                </c:pt>
                <c:pt idx="313692">
                  <c:v>4.5130999999999998E-2</c:v>
                </c:pt>
                <c:pt idx="313693">
                  <c:v>4.5129000000000002E-2</c:v>
                </c:pt>
                <c:pt idx="313694">
                  <c:v>4.5127E-2</c:v>
                </c:pt>
                <c:pt idx="313695">
                  <c:v>4.5124999999999998E-2</c:v>
                </c:pt>
                <c:pt idx="313696">
                  <c:v>4.5122000000000002E-2</c:v>
                </c:pt>
                <c:pt idx="313697">
                  <c:v>4.512E-2</c:v>
                </c:pt>
                <c:pt idx="313698">
                  <c:v>4.5117999999999998E-2</c:v>
                </c:pt>
                <c:pt idx="313699">
                  <c:v>4.5116000000000003E-2</c:v>
                </c:pt>
                <c:pt idx="313700">
                  <c:v>4.5115000000000002E-2</c:v>
                </c:pt>
                <c:pt idx="313701">
                  <c:v>4.5113E-2</c:v>
                </c:pt>
                <c:pt idx="313702">
                  <c:v>4.5111999999999999E-2</c:v>
                </c:pt>
                <c:pt idx="313703">
                  <c:v>4.5109999999999997E-2</c:v>
                </c:pt>
                <c:pt idx="313704">
                  <c:v>4.5109000000000003E-2</c:v>
                </c:pt>
                <c:pt idx="313705">
                  <c:v>4.5107000000000001E-2</c:v>
                </c:pt>
                <c:pt idx="313706">
                  <c:v>4.5106E-2</c:v>
                </c:pt>
                <c:pt idx="313707">
                  <c:v>4.5104999999999999E-2</c:v>
                </c:pt>
                <c:pt idx="313708">
                  <c:v>4.5103999999999998E-2</c:v>
                </c:pt>
                <c:pt idx="313709">
                  <c:v>4.5102999999999997E-2</c:v>
                </c:pt>
                <c:pt idx="313710">
                  <c:v>4.5102000000000003E-2</c:v>
                </c:pt>
                <c:pt idx="313711">
                  <c:v>4.5101000000000002E-2</c:v>
                </c:pt>
                <c:pt idx="313712">
                  <c:v>4.5100000000000001E-2</c:v>
                </c:pt>
                <c:pt idx="313713">
                  <c:v>4.5100000000000001E-2</c:v>
                </c:pt>
                <c:pt idx="313714">
                  <c:v>4.5099E-2</c:v>
                </c:pt>
                <c:pt idx="313715">
                  <c:v>4.5099E-2</c:v>
                </c:pt>
                <c:pt idx="313716">
                  <c:v>4.5097999999999999E-2</c:v>
                </c:pt>
                <c:pt idx="313717">
                  <c:v>4.5097999999999999E-2</c:v>
                </c:pt>
                <c:pt idx="313718">
                  <c:v>4.5097999999999999E-2</c:v>
                </c:pt>
                <c:pt idx="313719">
                  <c:v>4.5097999999999999E-2</c:v>
                </c:pt>
                <c:pt idx="313720">
                  <c:v>4.5097999999999999E-2</c:v>
                </c:pt>
                <c:pt idx="313721">
                  <c:v>4.5097999999999999E-2</c:v>
                </c:pt>
                <c:pt idx="313722">
                  <c:v>4.5097999999999999E-2</c:v>
                </c:pt>
                <c:pt idx="313723">
                  <c:v>4.5097999999999999E-2</c:v>
                </c:pt>
                <c:pt idx="313724">
                  <c:v>4.5097999999999999E-2</c:v>
                </c:pt>
                <c:pt idx="313725">
                  <c:v>4.5099E-2</c:v>
                </c:pt>
                <c:pt idx="313726">
                  <c:v>4.5099E-2</c:v>
                </c:pt>
                <c:pt idx="313727">
                  <c:v>4.5100000000000001E-2</c:v>
                </c:pt>
                <c:pt idx="313728">
                  <c:v>4.5100000000000001E-2</c:v>
                </c:pt>
                <c:pt idx="313729">
                  <c:v>4.5101000000000002E-2</c:v>
                </c:pt>
                <c:pt idx="313730">
                  <c:v>4.5101000000000002E-2</c:v>
                </c:pt>
                <c:pt idx="313731">
                  <c:v>4.5102000000000003E-2</c:v>
                </c:pt>
                <c:pt idx="313732">
                  <c:v>4.5102000000000003E-2</c:v>
                </c:pt>
                <c:pt idx="313733">
                  <c:v>4.5102999999999997E-2</c:v>
                </c:pt>
                <c:pt idx="313734">
                  <c:v>4.5103999999999998E-2</c:v>
                </c:pt>
                <c:pt idx="313735">
                  <c:v>4.5103999999999998E-2</c:v>
                </c:pt>
                <c:pt idx="313736">
                  <c:v>4.5104999999999999E-2</c:v>
                </c:pt>
                <c:pt idx="313737">
                  <c:v>4.5106E-2</c:v>
                </c:pt>
                <c:pt idx="313738">
                  <c:v>4.5107000000000001E-2</c:v>
                </c:pt>
                <c:pt idx="313739">
                  <c:v>4.5108000000000002E-2</c:v>
                </c:pt>
                <c:pt idx="313740">
                  <c:v>4.5109000000000003E-2</c:v>
                </c:pt>
                <c:pt idx="313741">
                  <c:v>4.5109000000000003E-2</c:v>
                </c:pt>
                <c:pt idx="313742">
                  <c:v>4.5109999999999997E-2</c:v>
                </c:pt>
                <c:pt idx="313743">
                  <c:v>4.5110999999999998E-2</c:v>
                </c:pt>
                <c:pt idx="313744">
                  <c:v>4.5111999999999999E-2</c:v>
                </c:pt>
                <c:pt idx="313745">
                  <c:v>4.5113E-2</c:v>
                </c:pt>
                <c:pt idx="313746">
                  <c:v>4.5114000000000001E-2</c:v>
                </c:pt>
                <c:pt idx="313747">
                  <c:v>4.5115000000000002E-2</c:v>
                </c:pt>
                <c:pt idx="313748">
                  <c:v>4.5116000000000003E-2</c:v>
                </c:pt>
                <c:pt idx="313749">
                  <c:v>4.5116999999999997E-2</c:v>
                </c:pt>
                <c:pt idx="313750">
                  <c:v>4.5117999999999998E-2</c:v>
                </c:pt>
                <c:pt idx="313751">
                  <c:v>4.5118999999999999E-2</c:v>
                </c:pt>
                <c:pt idx="313752">
                  <c:v>4.512E-2</c:v>
                </c:pt>
                <c:pt idx="313753">
                  <c:v>4.5121000000000001E-2</c:v>
                </c:pt>
                <c:pt idx="313754">
                  <c:v>4.5122000000000002E-2</c:v>
                </c:pt>
                <c:pt idx="313755">
                  <c:v>4.5123000000000003E-2</c:v>
                </c:pt>
                <c:pt idx="313756">
                  <c:v>4.5123999999999997E-2</c:v>
                </c:pt>
                <c:pt idx="313757">
                  <c:v>4.5124999999999998E-2</c:v>
                </c:pt>
                <c:pt idx="313758">
                  <c:v>4.5125999999999999E-2</c:v>
                </c:pt>
                <c:pt idx="313759">
                  <c:v>4.5127E-2</c:v>
                </c:pt>
                <c:pt idx="313760">
                  <c:v>4.5128000000000001E-2</c:v>
                </c:pt>
                <c:pt idx="313761">
                  <c:v>4.5129000000000002E-2</c:v>
                </c:pt>
                <c:pt idx="313762">
                  <c:v>4.5129000000000002E-2</c:v>
                </c:pt>
                <c:pt idx="313763">
                  <c:v>4.5130000000000003E-2</c:v>
                </c:pt>
                <c:pt idx="313764">
                  <c:v>4.5130999999999998E-2</c:v>
                </c:pt>
                <c:pt idx="313765">
                  <c:v>4.5131999999999999E-2</c:v>
                </c:pt>
                <c:pt idx="313766">
                  <c:v>4.5133E-2</c:v>
                </c:pt>
                <c:pt idx="313767">
                  <c:v>4.5134000000000001E-2</c:v>
                </c:pt>
                <c:pt idx="313768">
                  <c:v>4.5134000000000001E-2</c:v>
                </c:pt>
                <c:pt idx="313769">
                  <c:v>4.5135000000000002E-2</c:v>
                </c:pt>
                <c:pt idx="313770">
                  <c:v>4.5136000000000003E-2</c:v>
                </c:pt>
                <c:pt idx="313771">
                  <c:v>4.5136999999999997E-2</c:v>
                </c:pt>
                <c:pt idx="313772">
                  <c:v>4.5136999999999997E-2</c:v>
                </c:pt>
                <c:pt idx="313773">
                  <c:v>4.5137999999999998E-2</c:v>
                </c:pt>
                <c:pt idx="313774">
                  <c:v>4.5138999999999999E-2</c:v>
                </c:pt>
                <c:pt idx="313775">
                  <c:v>4.514E-2</c:v>
                </c:pt>
                <c:pt idx="313776">
                  <c:v>4.514E-2</c:v>
                </c:pt>
                <c:pt idx="313777">
                  <c:v>4.5141000000000001E-2</c:v>
                </c:pt>
                <c:pt idx="313778">
                  <c:v>4.5141000000000001E-2</c:v>
                </c:pt>
                <c:pt idx="313779">
                  <c:v>4.5141000000000001E-2</c:v>
                </c:pt>
                <c:pt idx="313780">
                  <c:v>4.5142000000000002E-2</c:v>
                </c:pt>
                <c:pt idx="313781">
                  <c:v>4.5142000000000002E-2</c:v>
                </c:pt>
                <c:pt idx="313782">
                  <c:v>4.5142000000000002E-2</c:v>
                </c:pt>
                <c:pt idx="313783">
                  <c:v>4.5143000000000003E-2</c:v>
                </c:pt>
                <c:pt idx="313784">
                  <c:v>4.5143000000000003E-2</c:v>
                </c:pt>
                <c:pt idx="313785">
                  <c:v>4.5143000000000003E-2</c:v>
                </c:pt>
                <c:pt idx="313786">
                  <c:v>4.5143000000000003E-2</c:v>
                </c:pt>
                <c:pt idx="313787">
                  <c:v>4.5143000000000003E-2</c:v>
                </c:pt>
                <c:pt idx="313788">
                  <c:v>4.5143000000000003E-2</c:v>
                </c:pt>
                <c:pt idx="313789">
                  <c:v>4.5143000000000003E-2</c:v>
                </c:pt>
                <c:pt idx="313790">
                  <c:v>4.5143000000000003E-2</c:v>
                </c:pt>
                <c:pt idx="313791">
                  <c:v>4.5143000000000003E-2</c:v>
                </c:pt>
                <c:pt idx="313792">
                  <c:v>4.5142000000000002E-2</c:v>
                </c:pt>
                <c:pt idx="313793">
                  <c:v>4.5142000000000002E-2</c:v>
                </c:pt>
                <c:pt idx="313794">
                  <c:v>4.5142000000000002E-2</c:v>
                </c:pt>
                <c:pt idx="313795">
                  <c:v>4.5142000000000002E-2</c:v>
                </c:pt>
                <c:pt idx="313796">
                  <c:v>4.5141000000000001E-2</c:v>
                </c:pt>
                <c:pt idx="313797">
                  <c:v>4.5141000000000001E-2</c:v>
                </c:pt>
                <c:pt idx="313798">
                  <c:v>4.5141000000000001E-2</c:v>
                </c:pt>
                <c:pt idx="313799">
                  <c:v>4.514E-2</c:v>
                </c:pt>
                <c:pt idx="313800">
                  <c:v>4.514E-2</c:v>
                </c:pt>
                <c:pt idx="313801">
                  <c:v>4.5138999999999999E-2</c:v>
                </c:pt>
                <c:pt idx="313802">
                  <c:v>4.5138999999999999E-2</c:v>
                </c:pt>
                <c:pt idx="313803">
                  <c:v>4.5137999999999998E-2</c:v>
                </c:pt>
                <c:pt idx="313804">
                  <c:v>4.5136999999999997E-2</c:v>
                </c:pt>
                <c:pt idx="313805">
                  <c:v>4.5136999999999997E-2</c:v>
                </c:pt>
                <c:pt idx="313806">
                  <c:v>4.5136000000000003E-2</c:v>
                </c:pt>
                <c:pt idx="313807">
                  <c:v>4.5135000000000002E-2</c:v>
                </c:pt>
                <c:pt idx="313808">
                  <c:v>4.5135000000000002E-2</c:v>
                </c:pt>
                <c:pt idx="313809">
                  <c:v>4.5134000000000001E-2</c:v>
                </c:pt>
                <c:pt idx="313810">
                  <c:v>4.5133E-2</c:v>
                </c:pt>
                <c:pt idx="313811">
                  <c:v>4.5133E-2</c:v>
                </c:pt>
                <c:pt idx="313812">
                  <c:v>4.5131999999999999E-2</c:v>
                </c:pt>
                <c:pt idx="313813">
                  <c:v>4.5130999999999998E-2</c:v>
                </c:pt>
                <c:pt idx="313814">
                  <c:v>4.5130000000000003E-2</c:v>
                </c:pt>
                <c:pt idx="313815">
                  <c:v>4.5129000000000002E-2</c:v>
                </c:pt>
                <c:pt idx="313816">
                  <c:v>4.5129000000000002E-2</c:v>
                </c:pt>
                <c:pt idx="313817">
                  <c:v>4.5128000000000001E-2</c:v>
                </c:pt>
                <c:pt idx="313818">
                  <c:v>4.5127E-2</c:v>
                </c:pt>
                <c:pt idx="313819">
                  <c:v>4.5127E-2</c:v>
                </c:pt>
                <c:pt idx="313820">
                  <c:v>4.5125999999999999E-2</c:v>
                </c:pt>
                <c:pt idx="313821">
                  <c:v>4.5124999999999998E-2</c:v>
                </c:pt>
                <c:pt idx="313822">
                  <c:v>4.5124999999999998E-2</c:v>
                </c:pt>
                <c:pt idx="313823">
                  <c:v>4.5123999999999997E-2</c:v>
                </c:pt>
                <c:pt idx="313824">
                  <c:v>4.5123000000000003E-2</c:v>
                </c:pt>
                <c:pt idx="313825">
                  <c:v>4.5123000000000003E-2</c:v>
                </c:pt>
                <c:pt idx="313826">
                  <c:v>4.5122000000000002E-2</c:v>
                </c:pt>
                <c:pt idx="313827">
                  <c:v>4.5121000000000001E-2</c:v>
                </c:pt>
                <c:pt idx="313828">
                  <c:v>4.5121000000000001E-2</c:v>
                </c:pt>
                <c:pt idx="313829">
                  <c:v>4.512E-2</c:v>
                </c:pt>
                <c:pt idx="313830">
                  <c:v>4.512E-2</c:v>
                </c:pt>
                <c:pt idx="313831">
                  <c:v>4.5118999999999999E-2</c:v>
                </c:pt>
                <c:pt idx="313832">
                  <c:v>4.5118999999999999E-2</c:v>
                </c:pt>
                <c:pt idx="313833">
                  <c:v>4.5117999999999998E-2</c:v>
                </c:pt>
                <c:pt idx="313834">
                  <c:v>4.5117999999999998E-2</c:v>
                </c:pt>
                <c:pt idx="313835">
                  <c:v>4.5117999999999998E-2</c:v>
                </c:pt>
                <c:pt idx="313836">
                  <c:v>4.5116999999999997E-2</c:v>
                </c:pt>
                <c:pt idx="313837">
                  <c:v>4.5116999999999997E-2</c:v>
                </c:pt>
                <c:pt idx="313838">
                  <c:v>4.5116000000000003E-2</c:v>
                </c:pt>
                <c:pt idx="313839">
                  <c:v>4.5116000000000003E-2</c:v>
                </c:pt>
                <c:pt idx="313840">
                  <c:v>4.5116000000000003E-2</c:v>
                </c:pt>
                <c:pt idx="313841">
                  <c:v>4.5116000000000003E-2</c:v>
                </c:pt>
                <c:pt idx="313842">
                  <c:v>4.5115000000000002E-2</c:v>
                </c:pt>
                <c:pt idx="313843">
                  <c:v>4.5115000000000002E-2</c:v>
                </c:pt>
                <c:pt idx="313844">
                  <c:v>4.5115000000000002E-2</c:v>
                </c:pt>
                <c:pt idx="313845">
                  <c:v>4.5115000000000002E-2</c:v>
                </c:pt>
                <c:pt idx="313846">
                  <c:v>4.5115000000000002E-2</c:v>
                </c:pt>
                <c:pt idx="313847">
                  <c:v>4.5115000000000002E-2</c:v>
                </c:pt>
                <c:pt idx="313848">
                  <c:v>4.5115000000000002E-2</c:v>
                </c:pt>
                <c:pt idx="313849">
                  <c:v>4.5115000000000002E-2</c:v>
                </c:pt>
                <c:pt idx="313850">
                  <c:v>4.5115000000000002E-2</c:v>
                </c:pt>
                <c:pt idx="313851">
                  <c:v>4.5115000000000002E-2</c:v>
                </c:pt>
                <c:pt idx="313852">
                  <c:v>4.5115000000000002E-2</c:v>
                </c:pt>
                <c:pt idx="313853">
                  <c:v>4.5115000000000002E-2</c:v>
                </c:pt>
                <c:pt idx="313854">
                  <c:v>4.5115000000000002E-2</c:v>
                </c:pt>
                <c:pt idx="313855">
                  <c:v>4.5115000000000002E-2</c:v>
                </c:pt>
                <c:pt idx="313856">
                  <c:v>4.5115000000000002E-2</c:v>
                </c:pt>
                <c:pt idx="313857">
                  <c:v>4.5115000000000002E-2</c:v>
                </c:pt>
                <c:pt idx="313858">
                  <c:v>4.5115000000000002E-2</c:v>
                </c:pt>
                <c:pt idx="313859">
                  <c:v>4.5115000000000002E-2</c:v>
                </c:pt>
                <c:pt idx="313860">
                  <c:v>4.5115000000000002E-2</c:v>
                </c:pt>
                <c:pt idx="313861">
                  <c:v>4.5115000000000002E-2</c:v>
                </c:pt>
                <c:pt idx="313862">
                  <c:v>4.5115000000000002E-2</c:v>
                </c:pt>
                <c:pt idx="313863">
                  <c:v>4.5115000000000002E-2</c:v>
                </c:pt>
                <c:pt idx="313864">
                  <c:v>4.5115000000000002E-2</c:v>
                </c:pt>
                <c:pt idx="313865">
                  <c:v>4.5116000000000003E-2</c:v>
                </c:pt>
                <c:pt idx="313866">
                  <c:v>4.5116000000000003E-2</c:v>
                </c:pt>
                <c:pt idx="313867">
                  <c:v>4.5116000000000003E-2</c:v>
                </c:pt>
                <c:pt idx="313868">
                  <c:v>4.5116000000000003E-2</c:v>
                </c:pt>
                <c:pt idx="313869">
                  <c:v>4.5116999999999997E-2</c:v>
                </c:pt>
                <c:pt idx="313870">
                  <c:v>4.5116999999999997E-2</c:v>
                </c:pt>
                <c:pt idx="313871">
                  <c:v>4.5116999999999997E-2</c:v>
                </c:pt>
                <c:pt idx="313872">
                  <c:v>4.5116999999999997E-2</c:v>
                </c:pt>
                <c:pt idx="313873">
                  <c:v>4.5116999999999997E-2</c:v>
                </c:pt>
                <c:pt idx="313874">
                  <c:v>4.5116999999999997E-2</c:v>
                </c:pt>
                <c:pt idx="313875">
                  <c:v>4.5117999999999998E-2</c:v>
                </c:pt>
                <c:pt idx="313876">
                  <c:v>4.5117999999999998E-2</c:v>
                </c:pt>
                <c:pt idx="313877">
                  <c:v>4.5117999999999998E-2</c:v>
                </c:pt>
                <c:pt idx="313878">
                  <c:v>4.5117999999999998E-2</c:v>
                </c:pt>
                <c:pt idx="313879">
                  <c:v>4.5118999999999999E-2</c:v>
                </c:pt>
                <c:pt idx="313880">
                  <c:v>4.5118999999999999E-2</c:v>
                </c:pt>
                <c:pt idx="313881">
                  <c:v>4.5118999999999999E-2</c:v>
                </c:pt>
                <c:pt idx="313882">
                  <c:v>4.5118999999999999E-2</c:v>
                </c:pt>
                <c:pt idx="313883">
                  <c:v>4.5118999999999999E-2</c:v>
                </c:pt>
                <c:pt idx="313884">
                  <c:v>4.512E-2</c:v>
                </c:pt>
                <c:pt idx="313885">
                  <c:v>4.512E-2</c:v>
                </c:pt>
                <c:pt idx="313886">
                  <c:v>4.512E-2</c:v>
                </c:pt>
                <c:pt idx="313887">
                  <c:v>4.512E-2</c:v>
                </c:pt>
                <c:pt idx="313888">
                  <c:v>4.512E-2</c:v>
                </c:pt>
                <c:pt idx="313889">
                  <c:v>4.5121000000000001E-2</c:v>
                </c:pt>
                <c:pt idx="313890">
                  <c:v>4.5121000000000001E-2</c:v>
                </c:pt>
                <c:pt idx="313891">
                  <c:v>4.5121000000000001E-2</c:v>
                </c:pt>
                <c:pt idx="313892">
                  <c:v>4.5121000000000001E-2</c:v>
                </c:pt>
                <c:pt idx="313893">
                  <c:v>4.5121000000000001E-2</c:v>
                </c:pt>
                <c:pt idx="313894">
                  <c:v>4.5122000000000002E-2</c:v>
                </c:pt>
                <c:pt idx="313895">
                  <c:v>4.5122000000000002E-2</c:v>
                </c:pt>
                <c:pt idx="313896">
                  <c:v>4.5122000000000002E-2</c:v>
                </c:pt>
                <c:pt idx="313897">
                  <c:v>4.5122000000000002E-2</c:v>
                </c:pt>
                <c:pt idx="313898">
                  <c:v>4.5122000000000002E-2</c:v>
                </c:pt>
                <c:pt idx="313899">
                  <c:v>4.5122000000000002E-2</c:v>
                </c:pt>
                <c:pt idx="313900">
                  <c:v>4.5122000000000002E-2</c:v>
                </c:pt>
                <c:pt idx="313901">
                  <c:v>4.5122000000000002E-2</c:v>
                </c:pt>
                <c:pt idx="313902">
                  <c:v>4.5122000000000002E-2</c:v>
                </c:pt>
                <c:pt idx="313903">
                  <c:v>4.5122000000000002E-2</c:v>
                </c:pt>
                <c:pt idx="313904">
                  <c:v>4.5121000000000001E-2</c:v>
                </c:pt>
                <c:pt idx="313905">
                  <c:v>4.5121000000000001E-2</c:v>
                </c:pt>
                <c:pt idx="313906">
                  <c:v>4.5121000000000001E-2</c:v>
                </c:pt>
                <c:pt idx="313907">
                  <c:v>4.5121000000000001E-2</c:v>
                </c:pt>
                <c:pt idx="313908">
                  <c:v>4.512E-2</c:v>
                </c:pt>
                <c:pt idx="313909">
                  <c:v>4.512E-2</c:v>
                </c:pt>
                <c:pt idx="313910">
                  <c:v>4.512E-2</c:v>
                </c:pt>
                <c:pt idx="313911">
                  <c:v>4.5118999999999999E-2</c:v>
                </c:pt>
                <c:pt idx="313912">
                  <c:v>4.5118999999999999E-2</c:v>
                </c:pt>
                <c:pt idx="313913">
                  <c:v>4.5118999999999999E-2</c:v>
                </c:pt>
                <c:pt idx="313914">
                  <c:v>4.5117999999999998E-2</c:v>
                </c:pt>
                <c:pt idx="313915">
                  <c:v>4.5117999999999998E-2</c:v>
                </c:pt>
                <c:pt idx="313916">
                  <c:v>4.5116999999999997E-2</c:v>
                </c:pt>
                <c:pt idx="313917">
                  <c:v>4.5116999999999997E-2</c:v>
                </c:pt>
                <c:pt idx="313918">
                  <c:v>4.5116000000000003E-2</c:v>
                </c:pt>
                <c:pt idx="313919">
                  <c:v>4.5115000000000002E-2</c:v>
                </c:pt>
                <c:pt idx="313920">
                  <c:v>4.5114000000000001E-2</c:v>
                </c:pt>
                <c:pt idx="313921">
                  <c:v>4.5113E-2</c:v>
                </c:pt>
                <c:pt idx="313922">
                  <c:v>4.5111999999999999E-2</c:v>
                </c:pt>
                <c:pt idx="313923">
                  <c:v>4.5110999999999998E-2</c:v>
                </c:pt>
                <c:pt idx="313924">
                  <c:v>4.5109999999999997E-2</c:v>
                </c:pt>
                <c:pt idx="313925">
                  <c:v>4.5109000000000003E-2</c:v>
                </c:pt>
                <c:pt idx="313926">
                  <c:v>4.5108000000000002E-2</c:v>
                </c:pt>
                <c:pt idx="313927">
                  <c:v>4.5107000000000001E-2</c:v>
                </c:pt>
                <c:pt idx="313928">
                  <c:v>4.5106E-2</c:v>
                </c:pt>
                <c:pt idx="313929">
                  <c:v>4.5104999999999999E-2</c:v>
                </c:pt>
                <c:pt idx="313930">
                  <c:v>4.5103999999999998E-2</c:v>
                </c:pt>
                <c:pt idx="313931">
                  <c:v>4.5102000000000003E-2</c:v>
                </c:pt>
                <c:pt idx="313932">
                  <c:v>4.5101000000000002E-2</c:v>
                </c:pt>
                <c:pt idx="313933">
                  <c:v>4.5100000000000001E-2</c:v>
                </c:pt>
                <c:pt idx="313934">
                  <c:v>4.5097999999999999E-2</c:v>
                </c:pt>
                <c:pt idx="313935">
                  <c:v>4.5096999999999998E-2</c:v>
                </c:pt>
                <c:pt idx="313936">
                  <c:v>4.5095999999999997E-2</c:v>
                </c:pt>
                <c:pt idx="313937">
                  <c:v>4.5094000000000002E-2</c:v>
                </c:pt>
                <c:pt idx="313938">
                  <c:v>4.5093000000000001E-2</c:v>
                </c:pt>
                <c:pt idx="313939">
                  <c:v>4.5092E-2</c:v>
                </c:pt>
                <c:pt idx="313940">
                  <c:v>4.5089999999999998E-2</c:v>
                </c:pt>
                <c:pt idx="313941">
                  <c:v>4.5088000000000003E-2</c:v>
                </c:pt>
                <c:pt idx="313942">
                  <c:v>4.5087000000000002E-2</c:v>
                </c:pt>
                <c:pt idx="313943">
                  <c:v>4.5085E-2</c:v>
                </c:pt>
                <c:pt idx="313944">
                  <c:v>4.5083999999999999E-2</c:v>
                </c:pt>
                <c:pt idx="313945">
                  <c:v>4.5081999999999997E-2</c:v>
                </c:pt>
                <c:pt idx="313946">
                  <c:v>4.5080000000000002E-2</c:v>
                </c:pt>
                <c:pt idx="313947">
                  <c:v>4.5079000000000001E-2</c:v>
                </c:pt>
                <c:pt idx="313948">
                  <c:v>4.5076999999999999E-2</c:v>
                </c:pt>
                <c:pt idx="313949">
                  <c:v>4.5075999999999998E-2</c:v>
                </c:pt>
                <c:pt idx="313950">
                  <c:v>4.5074000000000003E-2</c:v>
                </c:pt>
                <c:pt idx="313951">
                  <c:v>4.5073000000000002E-2</c:v>
                </c:pt>
                <c:pt idx="313952">
                  <c:v>4.5071E-2</c:v>
                </c:pt>
                <c:pt idx="313953">
                  <c:v>4.5069999999999999E-2</c:v>
                </c:pt>
                <c:pt idx="313954">
                  <c:v>4.5067999999999997E-2</c:v>
                </c:pt>
                <c:pt idx="313955">
                  <c:v>4.5067000000000003E-2</c:v>
                </c:pt>
                <c:pt idx="313956">
                  <c:v>4.5066000000000002E-2</c:v>
                </c:pt>
                <c:pt idx="313957">
                  <c:v>4.5064E-2</c:v>
                </c:pt>
                <c:pt idx="313958">
                  <c:v>4.5062999999999999E-2</c:v>
                </c:pt>
                <c:pt idx="313959">
                  <c:v>4.5061999999999998E-2</c:v>
                </c:pt>
                <c:pt idx="313960">
                  <c:v>4.5060999999999997E-2</c:v>
                </c:pt>
                <c:pt idx="313961">
                  <c:v>4.5060000000000003E-2</c:v>
                </c:pt>
                <c:pt idx="313962">
                  <c:v>4.5059000000000002E-2</c:v>
                </c:pt>
                <c:pt idx="313963">
                  <c:v>4.5058000000000001E-2</c:v>
                </c:pt>
                <c:pt idx="313964">
                  <c:v>4.5057E-2</c:v>
                </c:pt>
                <c:pt idx="313965">
                  <c:v>4.5055999999999999E-2</c:v>
                </c:pt>
                <c:pt idx="313966">
                  <c:v>4.5054999999999998E-2</c:v>
                </c:pt>
                <c:pt idx="313967">
                  <c:v>4.5053999999999997E-2</c:v>
                </c:pt>
                <c:pt idx="313968">
                  <c:v>4.5053999999999997E-2</c:v>
                </c:pt>
                <c:pt idx="313969">
                  <c:v>4.5053000000000003E-2</c:v>
                </c:pt>
                <c:pt idx="313970">
                  <c:v>4.5053000000000003E-2</c:v>
                </c:pt>
                <c:pt idx="313971">
                  <c:v>4.5052000000000002E-2</c:v>
                </c:pt>
                <c:pt idx="313972">
                  <c:v>4.5052000000000002E-2</c:v>
                </c:pt>
                <c:pt idx="313973">
                  <c:v>4.5052000000000002E-2</c:v>
                </c:pt>
                <c:pt idx="313974">
                  <c:v>4.5052000000000002E-2</c:v>
                </c:pt>
                <c:pt idx="313975">
                  <c:v>4.5052000000000002E-2</c:v>
                </c:pt>
                <c:pt idx="313976">
                  <c:v>4.5052000000000002E-2</c:v>
                </c:pt>
                <c:pt idx="313977">
                  <c:v>4.5053000000000003E-2</c:v>
                </c:pt>
                <c:pt idx="313978">
                  <c:v>4.5053000000000003E-2</c:v>
                </c:pt>
                <c:pt idx="313979">
                  <c:v>4.5053000000000003E-2</c:v>
                </c:pt>
                <c:pt idx="313980">
                  <c:v>4.5053999999999997E-2</c:v>
                </c:pt>
                <c:pt idx="313981">
                  <c:v>4.5053999999999997E-2</c:v>
                </c:pt>
                <c:pt idx="313982">
                  <c:v>4.5054999999999998E-2</c:v>
                </c:pt>
                <c:pt idx="313983">
                  <c:v>4.5055999999999999E-2</c:v>
                </c:pt>
                <c:pt idx="313984">
                  <c:v>4.5057E-2</c:v>
                </c:pt>
                <c:pt idx="313985">
                  <c:v>4.5058000000000001E-2</c:v>
                </c:pt>
                <c:pt idx="313986">
                  <c:v>4.5060000000000003E-2</c:v>
                </c:pt>
                <c:pt idx="313987">
                  <c:v>4.5060999999999997E-2</c:v>
                </c:pt>
                <c:pt idx="313988">
                  <c:v>4.5061999999999998E-2</c:v>
                </c:pt>
                <c:pt idx="313989">
                  <c:v>4.5062999999999999E-2</c:v>
                </c:pt>
                <c:pt idx="313990">
                  <c:v>4.5065000000000001E-2</c:v>
                </c:pt>
                <c:pt idx="313991">
                  <c:v>4.5066000000000002E-2</c:v>
                </c:pt>
                <c:pt idx="313992">
                  <c:v>4.5067999999999997E-2</c:v>
                </c:pt>
                <c:pt idx="313993">
                  <c:v>4.5069999999999999E-2</c:v>
                </c:pt>
                <c:pt idx="313994">
                  <c:v>4.5072000000000001E-2</c:v>
                </c:pt>
                <c:pt idx="313995">
                  <c:v>4.5074000000000003E-2</c:v>
                </c:pt>
                <c:pt idx="313996">
                  <c:v>4.5075999999999998E-2</c:v>
                </c:pt>
                <c:pt idx="313997">
                  <c:v>4.5078E-2</c:v>
                </c:pt>
                <c:pt idx="313998">
                  <c:v>4.5080000000000002E-2</c:v>
                </c:pt>
                <c:pt idx="313999">
                  <c:v>4.5081999999999997E-2</c:v>
                </c:pt>
                <c:pt idx="314000">
                  <c:v>4.5083999999999999E-2</c:v>
                </c:pt>
                <c:pt idx="314001">
                  <c:v>4.5087000000000002E-2</c:v>
                </c:pt>
                <c:pt idx="314002">
                  <c:v>4.5088999999999997E-2</c:v>
                </c:pt>
                <c:pt idx="314003">
                  <c:v>4.5090999999999999E-2</c:v>
                </c:pt>
                <c:pt idx="314004">
                  <c:v>4.5094000000000002E-2</c:v>
                </c:pt>
                <c:pt idx="314005">
                  <c:v>4.5095999999999997E-2</c:v>
                </c:pt>
                <c:pt idx="314006">
                  <c:v>4.5099E-2</c:v>
                </c:pt>
                <c:pt idx="314007">
                  <c:v>4.5102000000000003E-2</c:v>
                </c:pt>
                <c:pt idx="314008">
                  <c:v>4.5103999999999998E-2</c:v>
                </c:pt>
                <c:pt idx="314009">
                  <c:v>4.5107000000000001E-2</c:v>
                </c:pt>
                <c:pt idx="314010">
                  <c:v>4.5109999999999997E-2</c:v>
                </c:pt>
                <c:pt idx="314011">
                  <c:v>4.5111999999999999E-2</c:v>
                </c:pt>
                <c:pt idx="314012">
                  <c:v>4.5115000000000002E-2</c:v>
                </c:pt>
                <c:pt idx="314013">
                  <c:v>4.5116999999999997E-2</c:v>
                </c:pt>
                <c:pt idx="314014">
                  <c:v>4.512E-2</c:v>
                </c:pt>
                <c:pt idx="314015">
                  <c:v>4.5123000000000003E-2</c:v>
                </c:pt>
                <c:pt idx="314016">
                  <c:v>4.5124999999999998E-2</c:v>
                </c:pt>
                <c:pt idx="314017">
                  <c:v>4.5128000000000001E-2</c:v>
                </c:pt>
                <c:pt idx="314018">
                  <c:v>4.5130999999999998E-2</c:v>
                </c:pt>
                <c:pt idx="314019">
                  <c:v>4.5133E-2</c:v>
                </c:pt>
                <c:pt idx="314020">
                  <c:v>4.5136000000000003E-2</c:v>
                </c:pt>
                <c:pt idx="314021">
                  <c:v>4.5137999999999998E-2</c:v>
                </c:pt>
                <c:pt idx="314022">
                  <c:v>4.5141000000000001E-2</c:v>
                </c:pt>
                <c:pt idx="314023">
                  <c:v>4.5143000000000003E-2</c:v>
                </c:pt>
                <c:pt idx="314024">
                  <c:v>4.5145999999999999E-2</c:v>
                </c:pt>
                <c:pt idx="314025">
                  <c:v>4.5148000000000001E-2</c:v>
                </c:pt>
                <c:pt idx="314026">
                  <c:v>4.5150000000000003E-2</c:v>
                </c:pt>
                <c:pt idx="314027">
                  <c:v>4.5151999999999998E-2</c:v>
                </c:pt>
                <c:pt idx="314028">
                  <c:v>4.5155000000000001E-2</c:v>
                </c:pt>
                <c:pt idx="314029">
                  <c:v>4.5157000000000003E-2</c:v>
                </c:pt>
                <c:pt idx="314030">
                  <c:v>4.5158999999999998E-2</c:v>
                </c:pt>
                <c:pt idx="314031">
                  <c:v>4.5161E-2</c:v>
                </c:pt>
                <c:pt idx="314032">
                  <c:v>4.5163000000000002E-2</c:v>
                </c:pt>
                <c:pt idx="314033">
                  <c:v>4.5164999999999997E-2</c:v>
                </c:pt>
                <c:pt idx="314034">
                  <c:v>4.5165999999999998E-2</c:v>
                </c:pt>
                <c:pt idx="314035">
                  <c:v>4.5168E-2</c:v>
                </c:pt>
                <c:pt idx="314036">
                  <c:v>4.5169000000000001E-2</c:v>
                </c:pt>
                <c:pt idx="314037">
                  <c:v>4.5170000000000002E-2</c:v>
                </c:pt>
                <c:pt idx="314038">
                  <c:v>4.5171000000000003E-2</c:v>
                </c:pt>
                <c:pt idx="314039">
                  <c:v>4.5171999999999997E-2</c:v>
                </c:pt>
                <c:pt idx="314040">
                  <c:v>4.5172999999999998E-2</c:v>
                </c:pt>
                <c:pt idx="314041">
                  <c:v>4.5173999999999999E-2</c:v>
                </c:pt>
                <c:pt idx="314042">
                  <c:v>4.5175E-2</c:v>
                </c:pt>
                <c:pt idx="314043">
                  <c:v>4.5176000000000001E-2</c:v>
                </c:pt>
                <c:pt idx="314044">
                  <c:v>4.5176000000000001E-2</c:v>
                </c:pt>
                <c:pt idx="314045">
                  <c:v>4.5177000000000002E-2</c:v>
                </c:pt>
                <c:pt idx="314046">
                  <c:v>4.5177000000000002E-2</c:v>
                </c:pt>
                <c:pt idx="314047">
                  <c:v>4.5177000000000002E-2</c:v>
                </c:pt>
                <c:pt idx="314048">
                  <c:v>4.5177000000000002E-2</c:v>
                </c:pt>
                <c:pt idx="314049">
                  <c:v>4.5177000000000002E-2</c:v>
                </c:pt>
                <c:pt idx="314050">
                  <c:v>4.5176000000000001E-2</c:v>
                </c:pt>
                <c:pt idx="314051">
                  <c:v>4.5176000000000001E-2</c:v>
                </c:pt>
                <c:pt idx="314052">
                  <c:v>4.5175E-2</c:v>
                </c:pt>
                <c:pt idx="314053">
                  <c:v>4.5175E-2</c:v>
                </c:pt>
                <c:pt idx="314054">
                  <c:v>4.5173999999999999E-2</c:v>
                </c:pt>
                <c:pt idx="314055">
                  <c:v>4.5172999999999998E-2</c:v>
                </c:pt>
                <c:pt idx="314056">
                  <c:v>4.5171999999999997E-2</c:v>
                </c:pt>
                <c:pt idx="314057">
                  <c:v>4.5171000000000003E-2</c:v>
                </c:pt>
                <c:pt idx="314058">
                  <c:v>4.5170000000000002E-2</c:v>
                </c:pt>
                <c:pt idx="314059">
                  <c:v>4.5169000000000001E-2</c:v>
                </c:pt>
                <c:pt idx="314060">
                  <c:v>4.5166999999999999E-2</c:v>
                </c:pt>
                <c:pt idx="314061">
                  <c:v>4.5165999999999998E-2</c:v>
                </c:pt>
                <c:pt idx="314062">
                  <c:v>4.5164000000000003E-2</c:v>
                </c:pt>
                <c:pt idx="314063">
                  <c:v>4.5162000000000001E-2</c:v>
                </c:pt>
                <c:pt idx="314064">
                  <c:v>4.5159999999999999E-2</c:v>
                </c:pt>
                <c:pt idx="314065">
                  <c:v>4.5158999999999998E-2</c:v>
                </c:pt>
                <c:pt idx="314066">
                  <c:v>4.5157000000000003E-2</c:v>
                </c:pt>
                <c:pt idx="314067">
                  <c:v>4.5155000000000001E-2</c:v>
                </c:pt>
                <c:pt idx="314068">
                  <c:v>4.5152999999999999E-2</c:v>
                </c:pt>
                <c:pt idx="314069">
                  <c:v>4.5150999999999997E-2</c:v>
                </c:pt>
                <c:pt idx="314070">
                  <c:v>4.5148000000000001E-2</c:v>
                </c:pt>
                <c:pt idx="314071">
                  <c:v>4.5145999999999999E-2</c:v>
                </c:pt>
                <c:pt idx="314072">
                  <c:v>4.5143999999999997E-2</c:v>
                </c:pt>
                <c:pt idx="314073">
                  <c:v>4.5141000000000001E-2</c:v>
                </c:pt>
                <c:pt idx="314074">
                  <c:v>4.5138999999999999E-2</c:v>
                </c:pt>
                <c:pt idx="314075">
                  <c:v>4.5136999999999997E-2</c:v>
                </c:pt>
                <c:pt idx="314076">
                  <c:v>4.5134000000000001E-2</c:v>
                </c:pt>
                <c:pt idx="314077">
                  <c:v>4.5131999999999999E-2</c:v>
                </c:pt>
                <c:pt idx="314078">
                  <c:v>4.5129000000000002E-2</c:v>
                </c:pt>
                <c:pt idx="314079">
                  <c:v>4.5127E-2</c:v>
                </c:pt>
                <c:pt idx="314080">
                  <c:v>4.5124999999999998E-2</c:v>
                </c:pt>
                <c:pt idx="314081">
                  <c:v>4.5122000000000002E-2</c:v>
                </c:pt>
                <c:pt idx="314082">
                  <c:v>4.512E-2</c:v>
                </c:pt>
                <c:pt idx="314083">
                  <c:v>4.5116999999999997E-2</c:v>
                </c:pt>
                <c:pt idx="314084">
                  <c:v>4.5114000000000001E-2</c:v>
                </c:pt>
                <c:pt idx="314085">
                  <c:v>4.5111999999999999E-2</c:v>
                </c:pt>
                <c:pt idx="314086">
                  <c:v>4.5109000000000003E-2</c:v>
                </c:pt>
                <c:pt idx="314087">
                  <c:v>4.5107000000000001E-2</c:v>
                </c:pt>
                <c:pt idx="314088">
                  <c:v>4.5104999999999999E-2</c:v>
                </c:pt>
                <c:pt idx="314089">
                  <c:v>4.5102000000000003E-2</c:v>
                </c:pt>
                <c:pt idx="314090">
                  <c:v>4.5100000000000001E-2</c:v>
                </c:pt>
                <c:pt idx="314091">
                  <c:v>4.5097999999999999E-2</c:v>
                </c:pt>
                <c:pt idx="314092">
                  <c:v>4.5095999999999997E-2</c:v>
                </c:pt>
                <c:pt idx="314093">
                  <c:v>4.5094000000000002E-2</c:v>
                </c:pt>
                <c:pt idx="314094">
                  <c:v>4.5090999999999999E-2</c:v>
                </c:pt>
                <c:pt idx="314095">
                  <c:v>4.5088999999999997E-2</c:v>
                </c:pt>
                <c:pt idx="314096">
                  <c:v>4.5087000000000002E-2</c:v>
                </c:pt>
                <c:pt idx="314097">
                  <c:v>4.5085E-2</c:v>
                </c:pt>
                <c:pt idx="314098">
                  <c:v>4.5083999999999999E-2</c:v>
                </c:pt>
                <c:pt idx="314099">
                  <c:v>4.5081999999999997E-2</c:v>
                </c:pt>
                <c:pt idx="314100">
                  <c:v>4.5080000000000002E-2</c:v>
                </c:pt>
                <c:pt idx="314101">
                  <c:v>4.5079000000000001E-2</c:v>
                </c:pt>
                <c:pt idx="314102">
                  <c:v>4.5076999999999999E-2</c:v>
                </c:pt>
                <c:pt idx="314103">
                  <c:v>4.5075999999999998E-2</c:v>
                </c:pt>
                <c:pt idx="314104">
                  <c:v>4.5074000000000003E-2</c:v>
                </c:pt>
                <c:pt idx="314105">
                  <c:v>4.5073000000000002E-2</c:v>
                </c:pt>
                <c:pt idx="314106">
                  <c:v>4.5072000000000001E-2</c:v>
                </c:pt>
                <c:pt idx="314107">
                  <c:v>4.5071E-2</c:v>
                </c:pt>
                <c:pt idx="314108">
                  <c:v>4.5069999999999999E-2</c:v>
                </c:pt>
                <c:pt idx="314109">
                  <c:v>4.5068999999999998E-2</c:v>
                </c:pt>
                <c:pt idx="314110">
                  <c:v>4.5067999999999997E-2</c:v>
                </c:pt>
                <c:pt idx="314111">
                  <c:v>4.5067000000000003E-2</c:v>
                </c:pt>
                <c:pt idx="314112">
                  <c:v>4.5066000000000002E-2</c:v>
                </c:pt>
                <c:pt idx="314113">
                  <c:v>4.5066000000000002E-2</c:v>
                </c:pt>
                <c:pt idx="314114">
                  <c:v>4.5066000000000002E-2</c:v>
                </c:pt>
                <c:pt idx="314115">
                  <c:v>4.5065000000000001E-2</c:v>
                </c:pt>
                <c:pt idx="314116">
                  <c:v>4.5065000000000001E-2</c:v>
                </c:pt>
                <c:pt idx="314117">
                  <c:v>4.5065000000000001E-2</c:v>
                </c:pt>
                <c:pt idx="314118">
                  <c:v>4.5065000000000001E-2</c:v>
                </c:pt>
                <c:pt idx="314119">
                  <c:v>4.5065000000000001E-2</c:v>
                </c:pt>
                <c:pt idx="314120">
                  <c:v>4.5065000000000001E-2</c:v>
                </c:pt>
                <c:pt idx="314121">
                  <c:v>4.5065000000000001E-2</c:v>
                </c:pt>
                <c:pt idx="314122">
                  <c:v>4.5065000000000001E-2</c:v>
                </c:pt>
                <c:pt idx="314123">
                  <c:v>4.5065000000000001E-2</c:v>
                </c:pt>
                <c:pt idx="314124">
                  <c:v>4.5066000000000002E-2</c:v>
                </c:pt>
                <c:pt idx="314125">
                  <c:v>4.5067000000000003E-2</c:v>
                </c:pt>
                <c:pt idx="314126">
                  <c:v>4.5067000000000003E-2</c:v>
                </c:pt>
                <c:pt idx="314127">
                  <c:v>4.5067999999999997E-2</c:v>
                </c:pt>
                <c:pt idx="314128">
                  <c:v>4.5068999999999998E-2</c:v>
                </c:pt>
                <c:pt idx="314129">
                  <c:v>4.5069999999999999E-2</c:v>
                </c:pt>
                <c:pt idx="314130">
                  <c:v>4.5071E-2</c:v>
                </c:pt>
                <c:pt idx="314131">
                  <c:v>4.5072000000000001E-2</c:v>
                </c:pt>
                <c:pt idx="314132">
                  <c:v>4.5073000000000002E-2</c:v>
                </c:pt>
                <c:pt idx="314133">
                  <c:v>4.5074000000000003E-2</c:v>
                </c:pt>
                <c:pt idx="314134">
                  <c:v>4.5074999999999997E-2</c:v>
                </c:pt>
                <c:pt idx="314135">
                  <c:v>4.5075999999999998E-2</c:v>
                </c:pt>
                <c:pt idx="314136">
                  <c:v>4.5076999999999999E-2</c:v>
                </c:pt>
                <c:pt idx="314137">
                  <c:v>4.5079000000000001E-2</c:v>
                </c:pt>
                <c:pt idx="314138">
                  <c:v>4.5080000000000002E-2</c:v>
                </c:pt>
                <c:pt idx="314139">
                  <c:v>4.5081000000000003E-2</c:v>
                </c:pt>
                <c:pt idx="314140">
                  <c:v>4.5082999999999998E-2</c:v>
                </c:pt>
                <c:pt idx="314141">
                  <c:v>4.5083999999999999E-2</c:v>
                </c:pt>
                <c:pt idx="314142">
                  <c:v>4.5085E-2</c:v>
                </c:pt>
                <c:pt idx="314143">
                  <c:v>4.5087000000000002E-2</c:v>
                </c:pt>
                <c:pt idx="314144">
                  <c:v>4.5088000000000003E-2</c:v>
                </c:pt>
                <c:pt idx="314145">
                  <c:v>4.5089999999999998E-2</c:v>
                </c:pt>
                <c:pt idx="314146">
                  <c:v>4.5090999999999999E-2</c:v>
                </c:pt>
                <c:pt idx="314147">
                  <c:v>4.5093000000000001E-2</c:v>
                </c:pt>
                <c:pt idx="314148">
                  <c:v>4.5094000000000002E-2</c:v>
                </c:pt>
                <c:pt idx="314149">
                  <c:v>4.5095000000000003E-2</c:v>
                </c:pt>
                <c:pt idx="314150">
                  <c:v>4.5096999999999998E-2</c:v>
                </c:pt>
                <c:pt idx="314151">
                  <c:v>4.5097999999999999E-2</c:v>
                </c:pt>
                <c:pt idx="314152">
                  <c:v>4.5100000000000001E-2</c:v>
                </c:pt>
                <c:pt idx="314153">
                  <c:v>4.5101000000000002E-2</c:v>
                </c:pt>
                <c:pt idx="314154">
                  <c:v>4.5102000000000003E-2</c:v>
                </c:pt>
                <c:pt idx="314155">
                  <c:v>4.5102999999999997E-2</c:v>
                </c:pt>
                <c:pt idx="314156">
                  <c:v>4.5103999999999998E-2</c:v>
                </c:pt>
                <c:pt idx="314157">
                  <c:v>4.5104999999999999E-2</c:v>
                </c:pt>
                <c:pt idx="314158">
                  <c:v>4.5106E-2</c:v>
                </c:pt>
                <c:pt idx="314159">
                  <c:v>4.5107000000000001E-2</c:v>
                </c:pt>
                <c:pt idx="314160">
                  <c:v>4.5108000000000002E-2</c:v>
                </c:pt>
                <c:pt idx="314161">
                  <c:v>4.5109000000000003E-2</c:v>
                </c:pt>
                <c:pt idx="314162">
                  <c:v>4.5109999999999997E-2</c:v>
                </c:pt>
                <c:pt idx="314163">
                  <c:v>4.5109999999999997E-2</c:v>
                </c:pt>
                <c:pt idx="314164">
                  <c:v>4.5110999999999998E-2</c:v>
                </c:pt>
                <c:pt idx="314165">
                  <c:v>4.5111999999999999E-2</c:v>
                </c:pt>
                <c:pt idx="314166">
                  <c:v>4.5111999999999999E-2</c:v>
                </c:pt>
                <c:pt idx="314167">
                  <c:v>4.5111999999999999E-2</c:v>
                </c:pt>
                <c:pt idx="314168">
                  <c:v>4.5113E-2</c:v>
                </c:pt>
                <c:pt idx="314169">
                  <c:v>4.5113E-2</c:v>
                </c:pt>
                <c:pt idx="314170">
                  <c:v>4.5113E-2</c:v>
                </c:pt>
                <c:pt idx="314171">
                  <c:v>4.5113E-2</c:v>
                </c:pt>
                <c:pt idx="314172">
                  <c:v>4.5113E-2</c:v>
                </c:pt>
                <c:pt idx="314173">
                  <c:v>4.5113E-2</c:v>
                </c:pt>
                <c:pt idx="314174">
                  <c:v>4.5113E-2</c:v>
                </c:pt>
                <c:pt idx="314175">
                  <c:v>4.5113E-2</c:v>
                </c:pt>
                <c:pt idx="314176">
                  <c:v>4.5113E-2</c:v>
                </c:pt>
                <c:pt idx="314177">
                  <c:v>4.5111999999999999E-2</c:v>
                </c:pt>
                <c:pt idx="314178">
                  <c:v>4.5111999999999999E-2</c:v>
                </c:pt>
                <c:pt idx="314179">
                  <c:v>4.5110999999999998E-2</c:v>
                </c:pt>
                <c:pt idx="314180">
                  <c:v>4.5110999999999998E-2</c:v>
                </c:pt>
                <c:pt idx="314181">
                  <c:v>4.5109999999999997E-2</c:v>
                </c:pt>
                <c:pt idx="314182">
                  <c:v>4.5109999999999997E-2</c:v>
                </c:pt>
                <c:pt idx="314183">
                  <c:v>4.5109000000000003E-2</c:v>
                </c:pt>
                <c:pt idx="314184">
                  <c:v>4.5109000000000003E-2</c:v>
                </c:pt>
                <c:pt idx="314185">
                  <c:v>4.5108000000000002E-2</c:v>
                </c:pt>
                <c:pt idx="314186">
                  <c:v>4.5107000000000001E-2</c:v>
                </c:pt>
                <c:pt idx="314187">
                  <c:v>4.5106E-2</c:v>
                </c:pt>
                <c:pt idx="314188">
                  <c:v>4.5104999999999999E-2</c:v>
                </c:pt>
                <c:pt idx="314189">
                  <c:v>4.5104999999999999E-2</c:v>
                </c:pt>
                <c:pt idx="314190">
                  <c:v>4.5103999999999998E-2</c:v>
                </c:pt>
                <c:pt idx="314191">
                  <c:v>4.5102999999999997E-2</c:v>
                </c:pt>
                <c:pt idx="314192">
                  <c:v>4.5102000000000003E-2</c:v>
                </c:pt>
                <c:pt idx="314193">
                  <c:v>4.5101000000000002E-2</c:v>
                </c:pt>
                <c:pt idx="314194">
                  <c:v>4.5100000000000001E-2</c:v>
                </c:pt>
                <c:pt idx="314195">
                  <c:v>4.5100000000000001E-2</c:v>
                </c:pt>
                <c:pt idx="314196">
                  <c:v>4.5099E-2</c:v>
                </c:pt>
                <c:pt idx="314197">
                  <c:v>4.5097999999999999E-2</c:v>
                </c:pt>
                <c:pt idx="314198">
                  <c:v>4.5096999999999998E-2</c:v>
                </c:pt>
                <c:pt idx="314199">
                  <c:v>4.5095999999999997E-2</c:v>
                </c:pt>
                <c:pt idx="314200">
                  <c:v>4.5095999999999997E-2</c:v>
                </c:pt>
                <c:pt idx="314201">
                  <c:v>4.5095000000000003E-2</c:v>
                </c:pt>
                <c:pt idx="314202">
                  <c:v>4.5094000000000002E-2</c:v>
                </c:pt>
                <c:pt idx="314203">
                  <c:v>4.5093000000000001E-2</c:v>
                </c:pt>
                <c:pt idx="314204">
                  <c:v>4.5093000000000001E-2</c:v>
                </c:pt>
                <c:pt idx="314205">
                  <c:v>4.5092E-2</c:v>
                </c:pt>
                <c:pt idx="314206">
                  <c:v>4.5092E-2</c:v>
                </c:pt>
                <c:pt idx="314207">
                  <c:v>4.5090999999999999E-2</c:v>
                </c:pt>
                <c:pt idx="314208">
                  <c:v>4.5090999999999999E-2</c:v>
                </c:pt>
                <c:pt idx="314209">
                  <c:v>4.5090999999999999E-2</c:v>
                </c:pt>
                <c:pt idx="314210">
                  <c:v>4.5089999999999998E-2</c:v>
                </c:pt>
                <c:pt idx="314211">
                  <c:v>4.5089999999999998E-2</c:v>
                </c:pt>
                <c:pt idx="314212">
                  <c:v>4.5089999999999998E-2</c:v>
                </c:pt>
                <c:pt idx="314213">
                  <c:v>4.5088999999999997E-2</c:v>
                </c:pt>
                <c:pt idx="314214">
                  <c:v>4.5088999999999997E-2</c:v>
                </c:pt>
                <c:pt idx="314215">
                  <c:v>4.5088999999999997E-2</c:v>
                </c:pt>
                <c:pt idx="314216">
                  <c:v>4.5088999999999997E-2</c:v>
                </c:pt>
                <c:pt idx="314217">
                  <c:v>4.5088999999999997E-2</c:v>
                </c:pt>
                <c:pt idx="314218">
                  <c:v>4.5088999999999997E-2</c:v>
                </c:pt>
                <c:pt idx="314219">
                  <c:v>4.5088999999999997E-2</c:v>
                </c:pt>
                <c:pt idx="314220">
                  <c:v>4.5089999999999998E-2</c:v>
                </c:pt>
                <c:pt idx="314221">
                  <c:v>4.5089999999999998E-2</c:v>
                </c:pt>
                <c:pt idx="314222">
                  <c:v>4.5089999999999998E-2</c:v>
                </c:pt>
                <c:pt idx="314223">
                  <c:v>4.5090999999999999E-2</c:v>
                </c:pt>
                <c:pt idx="314224">
                  <c:v>4.5090999999999999E-2</c:v>
                </c:pt>
                <c:pt idx="314225">
                  <c:v>4.5090999999999999E-2</c:v>
                </c:pt>
                <c:pt idx="314226">
                  <c:v>4.5092E-2</c:v>
                </c:pt>
                <c:pt idx="314227">
                  <c:v>4.5092E-2</c:v>
                </c:pt>
                <c:pt idx="314228">
                  <c:v>4.5092E-2</c:v>
                </c:pt>
                <c:pt idx="314229">
                  <c:v>4.5093000000000001E-2</c:v>
                </c:pt>
                <c:pt idx="314230">
                  <c:v>4.5094000000000002E-2</c:v>
                </c:pt>
                <c:pt idx="314231">
                  <c:v>4.5094000000000002E-2</c:v>
                </c:pt>
                <c:pt idx="314232">
                  <c:v>4.5095000000000003E-2</c:v>
                </c:pt>
                <c:pt idx="314233">
                  <c:v>4.5095999999999997E-2</c:v>
                </c:pt>
                <c:pt idx="314234">
                  <c:v>4.5095999999999997E-2</c:v>
                </c:pt>
                <c:pt idx="314235">
                  <c:v>4.5096999999999998E-2</c:v>
                </c:pt>
                <c:pt idx="314236">
                  <c:v>4.5097999999999999E-2</c:v>
                </c:pt>
                <c:pt idx="314237">
                  <c:v>4.5097999999999999E-2</c:v>
                </c:pt>
                <c:pt idx="314238">
                  <c:v>4.5099E-2</c:v>
                </c:pt>
                <c:pt idx="314239">
                  <c:v>4.5100000000000001E-2</c:v>
                </c:pt>
                <c:pt idx="314240">
                  <c:v>4.5100000000000001E-2</c:v>
                </c:pt>
                <c:pt idx="314241">
                  <c:v>4.5101000000000002E-2</c:v>
                </c:pt>
                <c:pt idx="314242">
                  <c:v>4.5102000000000003E-2</c:v>
                </c:pt>
                <c:pt idx="314243">
                  <c:v>4.5102999999999997E-2</c:v>
                </c:pt>
                <c:pt idx="314244">
                  <c:v>4.5103999999999998E-2</c:v>
                </c:pt>
                <c:pt idx="314245">
                  <c:v>4.5103999999999998E-2</c:v>
                </c:pt>
                <c:pt idx="314246">
                  <c:v>4.5104999999999999E-2</c:v>
                </c:pt>
                <c:pt idx="314247">
                  <c:v>4.5106E-2</c:v>
                </c:pt>
                <c:pt idx="314248">
                  <c:v>4.5106E-2</c:v>
                </c:pt>
                <c:pt idx="314249">
                  <c:v>4.5107000000000001E-2</c:v>
                </c:pt>
                <c:pt idx="314250">
                  <c:v>4.5107000000000001E-2</c:v>
                </c:pt>
                <c:pt idx="314251">
                  <c:v>4.5107000000000001E-2</c:v>
                </c:pt>
                <c:pt idx="314252">
                  <c:v>4.5108000000000002E-2</c:v>
                </c:pt>
                <c:pt idx="314253">
                  <c:v>4.5108000000000002E-2</c:v>
                </c:pt>
                <c:pt idx="314254">
                  <c:v>4.5109000000000003E-2</c:v>
                </c:pt>
                <c:pt idx="314255">
                  <c:v>4.5109000000000003E-2</c:v>
                </c:pt>
                <c:pt idx="314256">
                  <c:v>4.5109000000000003E-2</c:v>
                </c:pt>
                <c:pt idx="314257">
                  <c:v>4.5109999999999997E-2</c:v>
                </c:pt>
                <c:pt idx="314258">
                  <c:v>4.5109999999999997E-2</c:v>
                </c:pt>
                <c:pt idx="314259">
                  <c:v>4.5109999999999997E-2</c:v>
                </c:pt>
                <c:pt idx="314260">
                  <c:v>4.5109999999999997E-2</c:v>
                </c:pt>
                <c:pt idx="314261">
                  <c:v>4.5109000000000003E-2</c:v>
                </c:pt>
                <c:pt idx="314262">
                  <c:v>4.5109000000000003E-2</c:v>
                </c:pt>
                <c:pt idx="314263">
                  <c:v>4.5109000000000003E-2</c:v>
                </c:pt>
                <c:pt idx="314264">
                  <c:v>4.5109000000000003E-2</c:v>
                </c:pt>
                <c:pt idx="314265">
                  <c:v>4.5109000000000003E-2</c:v>
                </c:pt>
                <c:pt idx="314266">
                  <c:v>4.5108000000000002E-2</c:v>
                </c:pt>
                <c:pt idx="314267">
                  <c:v>4.5108000000000002E-2</c:v>
                </c:pt>
                <c:pt idx="314268">
                  <c:v>4.5107000000000001E-2</c:v>
                </c:pt>
                <c:pt idx="314269">
                  <c:v>4.5107000000000001E-2</c:v>
                </c:pt>
                <c:pt idx="314270">
                  <c:v>4.5106E-2</c:v>
                </c:pt>
                <c:pt idx="314271">
                  <c:v>4.5104999999999999E-2</c:v>
                </c:pt>
                <c:pt idx="314272">
                  <c:v>4.5104999999999999E-2</c:v>
                </c:pt>
                <c:pt idx="314273">
                  <c:v>4.5103999999999998E-2</c:v>
                </c:pt>
                <c:pt idx="314274">
                  <c:v>4.5102999999999997E-2</c:v>
                </c:pt>
                <c:pt idx="314275">
                  <c:v>4.5102000000000003E-2</c:v>
                </c:pt>
                <c:pt idx="314276">
                  <c:v>4.5101000000000002E-2</c:v>
                </c:pt>
                <c:pt idx="314277">
                  <c:v>4.5099E-2</c:v>
                </c:pt>
                <c:pt idx="314278">
                  <c:v>4.5097999999999999E-2</c:v>
                </c:pt>
                <c:pt idx="314279">
                  <c:v>4.5096999999999998E-2</c:v>
                </c:pt>
                <c:pt idx="314280">
                  <c:v>4.5095999999999997E-2</c:v>
                </c:pt>
                <c:pt idx="314281">
                  <c:v>4.5095000000000003E-2</c:v>
                </c:pt>
                <c:pt idx="314282">
                  <c:v>4.5093000000000001E-2</c:v>
                </c:pt>
                <c:pt idx="314283">
                  <c:v>4.5092E-2</c:v>
                </c:pt>
                <c:pt idx="314284">
                  <c:v>4.5089999999999998E-2</c:v>
                </c:pt>
                <c:pt idx="314285">
                  <c:v>4.5088000000000003E-2</c:v>
                </c:pt>
                <c:pt idx="314286">
                  <c:v>4.5087000000000002E-2</c:v>
                </c:pt>
                <c:pt idx="314287">
                  <c:v>4.5085E-2</c:v>
                </c:pt>
                <c:pt idx="314288">
                  <c:v>4.5082999999999998E-2</c:v>
                </c:pt>
                <c:pt idx="314289">
                  <c:v>4.5081000000000003E-2</c:v>
                </c:pt>
                <c:pt idx="314290">
                  <c:v>4.5080000000000002E-2</c:v>
                </c:pt>
                <c:pt idx="314291">
                  <c:v>4.5078E-2</c:v>
                </c:pt>
                <c:pt idx="314292">
                  <c:v>4.5075999999999998E-2</c:v>
                </c:pt>
                <c:pt idx="314293">
                  <c:v>4.5074000000000003E-2</c:v>
                </c:pt>
                <c:pt idx="314294">
                  <c:v>4.5072000000000001E-2</c:v>
                </c:pt>
                <c:pt idx="314295">
                  <c:v>4.5068999999999998E-2</c:v>
                </c:pt>
                <c:pt idx="314296">
                  <c:v>4.5067000000000003E-2</c:v>
                </c:pt>
                <c:pt idx="314297">
                  <c:v>4.5065000000000001E-2</c:v>
                </c:pt>
                <c:pt idx="314298">
                  <c:v>4.5061999999999998E-2</c:v>
                </c:pt>
                <c:pt idx="314299">
                  <c:v>4.5060000000000003E-2</c:v>
                </c:pt>
                <c:pt idx="314300">
                  <c:v>4.5058000000000001E-2</c:v>
                </c:pt>
                <c:pt idx="314301">
                  <c:v>4.5054999999999998E-2</c:v>
                </c:pt>
                <c:pt idx="314302">
                  <c:v>4.5053000000000003E-2</c:v>
                </c:pt>
                <c:pt idx="314303">
                  <c:v>4.505E-2</c:v>
                </c:pt>
                <c:pt idx="314304">
                  <c:v>4.5047999999999998E-2</c:v>
                </c:pt>
                <c:pt idx="314305">
                  <c:v>4.5045000000000002E-2</c:v>
                </c:pt>
                <c:pt idx="314306">
                  <c:v>4.5043E-2</c:v>
                </c:pt>
                <c:pt idx="314307">
                  <c:v>4.5039999999999997E-2</c:v>
                </c:pt>
                <c:pt idx="314308">
                  <c:v>4.5037000000000001E-2</c:v>
                </c:pt>
                <c:pt idx="314309">
                  <c:v>4.5034999999999999E-2</c:v>
                </c:pt>
                <c:pt idx="314310">
                  <c:v>4.5032000000000003E-2</c:v>
                </c:pt>
                <c:pt idx="314311">
                  <c:v>4.5029E-2</c:v>
                </c:pt>
                <c:pt idx="314312">
                  <c:v>4.5026999999999998E-2</c:v>
                </c:pt>
                <c:pt idx="314313">
                  <c:v>4.5024000000000002E-2</c:v>
                </c:pt>
                <c:pt idx="314314">
                  <c:v>4.5020999999999999E-2</c:v>
                </c:pt>
                <c:pt idx="314315">
                  <c:v>4.5019000000000003E-2</c:v>
                </c:pt>
                <c:pt idx="314316">
                  <c:v>4.5016E-2</c:v>
                </c:pt>
                <c:pt idx="314317">
                  <c:v>4.5012999999999997E-2</c:v>
                </c:pt>
                <c:pt idx="314318">
                  <c:v>4.5011000000000002E-2</c:v>
                </c:pt>
                <c:pt idx="314319">
                  <c:v>4.5007999999999999E-2</c:v>
                </c:pt>
                <c:pt idx="314320">
                  <c:v>4.5005000000000003E-2</c:v>
                </c:pt>
                <c:pt idx="314321">
                  <c:v>4.5003000000000001E-2</c:v>
                </c:pt>
                <c:pt idx="314322">
                  <c:v>4.4999999999999998E-2</c:v>
                </c:pt>
                <c:pt idx="314323">
                  <c:v>4.4998000000000003E-2</c:v>
                </c:pt>
                <c:pt idx="314324">
                  <c:v>4.4996000000000001E-2</c:v>
                </c:pt>
                <c:pt idx="314325">
                  <c:v>4.4992999999999998E-2</c:v>
                </c:pt>
                <c:pt idx="314326">
                  <c:v>4.4991000000000003E-2</c:v>
                </c:pt>
                <c:pt idx="314327">
                  <c:v>4.4989000000000001E-2</c:v>
                </c:pt>
                <c:pt idx="314328">
                  <c:v>4.4986999999999999E-2</c:v>
                </c:pt>
                <c:pt idx="314329">
                  <c:v>4.4984999999999997E-2</c:v>
                </c:pt>
                <c:pt idx="314330">
                  <c:v>4.4983000000000002E-2</c:v>
                </c:pt>
                <c:pt idx="314331">
                  <c:v>4.4981E-2</c:v>
                </c:pt>
                <c:pt idx="314332">
                  <c:v>4.4978999999999998E-2</c:v>
                </c:pt>
                <c:pt idx="314333">
                  <c:v>4.4977000000000003E-2</c:v>
                </c:pt>
                <c:pt idx="314334">
                  <c:v>4.4976000000000002E-2</c:v>
                </c:pt>
                <c:pt idx="314335">
                  <c:v>4.4975000000000001E-2</c:v>
                </c:pt>
                <c:pt idx="314336">
                  <c:v>4.4972999999999999E-2</c:v>
                </c:pt>
                <c:pt idx="314337">
                  <c:v>4.4971999999999998E-2</c:v>
                </c:pt>
                <c:pt idx="314338">
                  <c:v>4.4970999999999997E-2</c:v>
                </c:pt>
                <c:pt idx="314339">
                  <c:v>4.4970000000000003E-2</c:v>
                </c:pt>
                <c:pt idx="314340">
                  <c:v>4.4970000000000003E-2</c:v>
                </c:pt>
                <c:pt idx="314341">
                  <c:v>4.4969000000000002E-2</c:v>
                </c:pt>
                <c:pt idx="314342">
                  <c:v>4.4968000000000001E-2</c:v>
                </c:pt>
                <c:pt idx="314343">
                  <c:v>4.4968000000000001E-2</c:v>
                </c:pt>
                <c:pt idx="314344">
                  <c:v>4.4968000000000001E-2</c:v>
                </c:pt>
                <c:pt idx="314345">
                  <c:v>4.4968000000000001E-2</c:v>
                </c:pt>
                <c:pt idx="314346">
                  <c:v>4.4968000000000001E-2</c:v>
                </c:pt>
                <c:pt idx="314347">
                  <c:v>4.4968000000000001E-2</c:v>
                </c:pt>
                <c:pt idx="314348">
                  <c:v>4.4968000000000001E-2</c:v>
                </c:pt>
                <c:pt idx="314349">
                  <c:v>4.4969000000000002E-2</c:v>
                </c:pt>
                <c:pt idx="314350">
                  <c:v>4.4970000000000003E-2</c:v>
                </c:pt>
                <c:pt idx="314351">
                  <c:v>4.4970999999999997E-2</c:v>
                </c:pt>
                <c:pt idx="314352">
                  <c:v>4.4971999999999998E-2</c:v>
                </c:pt>
                <c:pt idx="314353">
                  <c:v>4.4972999999999999E-2</c:v>
                </c:pt>
                <c:pt idx="314354">
                  <c:v>4.4974E-2</c:v>
                </c:pt>
                <c:pt idx="314355">
                  <c:v>4.4975000000000001E-2</c:v>
                </c:pt>
                <c:pt idx="314356">
                  <c:v>4.4977000000000003E-2</c:v>
                </c:pt>
                <c:pt idx="314357">
                  <c:v>4.4978999999999998E-2</c:v>
                </c:pt>
                <c:pt idx="314358">
                  <c:v>4.4981E-2</c:v>
                </c:pt>
                <c:pt idx="314359">
                  <c:v>4.4983000000000002E-2</c:v>
                </c:pt>
                <c:pt idx="314360">
                  <c:v>4.4984999999999997E-2</c:v>
                </c:pt>
                <c:pt idx="314361">
                  <c:v>4.4986999999999999E-2</c:v>
                </c:pt>
                <c:pt idx="314362">
                  <c:v>4.4989000000000001E-2</c:v>
                </c:pt>
                <c:pt idx="314363">
                  <c:v>4.4991999999999997E-2</c:v>
                </c:pt>
                <c:pt idx="314364">
                  <c:v>4.4993999999999999E-2</c:v>
                </c:pt>
                <c:pt idx="314365">
                  <c:v>4.4997000000000002E-2</c:v>
                </c:pt>
                <c:pt idx="314366">
                  <c:v>4.4998999999999997E-2</c:v>
                </c:pt>
                <c:pt idx="314367">
                  <c:v>4.5002E-2</c:v>
                </c:pt>
                <c:pt idx="314368">
                  <c:v>4.5004000000000002E-2</c:v>
                </c:pt>
                <c:pt idx="314369">
                  <c:v>4.5006999999999998E-2</c:v>
                </c:pt>
                <c:pt idx="314370">
                  <c:v>4.5009E-2</c:v>
                </c:pt>
                <c:pt idx="314371">
                  <c:v>4.5012000000000003E-2</c:v>
                </c:pt>
                <c:pt idx="314372">
                  <c:v>4.5013999999999998E-2</c:v>
                </c:pt>
                <c:pt idx="314373">
                  <c:v>4.5017000000000001E-2</c:v>
                </c:pt>
                <c:pt idx="314374">
                  <c:v>4.5019000000000003E-2</c:v>
                </c:pt>
                <c:pt idx="314375">
                  <c:v>4.5020999999999999E-2</c:v>
                </c:pt>
                <c:pt idx="314376">
                  <c:v>4.5023000000000001E-2</c:v>
                </c:pt>
                <c:pt idx="314377">
                  <c:v>4.5025000000000003E-2</c:v>
                </c:pt>
                <c:pt idx="314378">
                  <c:v>4.5025999999999997E-2</c:v>
                </c:pt>
                <c:pt idx="314379">
                  <c:v>4.5026999999999998E-2</c:v>
                </c:pt>
                <c:pt idx="314380">
                  <c:v>4.5027999999999999E-2</c:v>
                </c:pt>
                <c:pt idx="314381">
                  <c:v>4.5029E-2</c:v>
                </c:pt>
                <c:pt idx="314382">
                  <c:v>4.5029E-2</c:v>
                </c:pt>
                <c:pt idx="314383">
                  <c:v>4.5029E-2</c:v>
                </c:pt>
                <c:pt idx="314384">
                  <c:v>4.5029E-2</c:v>
                </c:pt>
                <c:pt idx="314385">
                  <c:v>4.5027999999999999E-2</c:v>
                </c:pt>
                <c:pt idx="314386">
                  <c:v>4.5026999999999998E-2</c:v>
                </c:pt>
                <c:pt idx="314387">
                  <c:v>4.5025000000000003E-2</c:v>
                </c:pt>
                <c:pt idx="314388">
                  <c:v>4.5022E-2</c:v>
                </c:pt>
                <c:pt idx="314389">
                  <c:v>4.5019000000000003E-2</c:v>
                </c:pt>
                <c:pt idx="314390">
                  <c:v>4.5014999999999999E-2</c:v>
                </c:pt>
                <c:pt idx="314391">
                  <c:v>4.5011000000000002E-2</c:v>
                </c:pt>
                <c:pt idx="314392">
                  <c:v>4.5005000000000003E-2</c:v>
                </c:pt>
                <c:pt idx="314393">
                  <c:v>4.4999999999999998E-2</c:v>
                </c:pt>
                <c:pt idx="314394">
                  <c:v>4.4992999999999998E-2</c:v>
                </c:pt>
                <c:pt idx="314395">
                  <c:v>4.4985999999999998E-2</c:v>
                </c:pt>
                <c:pt idx="314396">
                  <c:v>4.4977999999999997E-2</c:v>
                </c:pt>
                <c:pt idx="314397">
                  <c:v>4.4969000000000002E-2</c:v>
                </c:pt>
                <c:pt idx="314398">
                  <c:v>4.4958999999999999E-2</c:v>
                </c:pt>
                <c:pt idx="314399">
                  <c:v>4.4949000000000003E-2</c:v>
                </c:pt>
                <c:pt idx="314400">
                  <c:v>4.4936999999999998E-2</c:v>
                </c:pt>
                <c:pt idx="314401">
                  <c:v>4.4925E-2</c:v>
                </c:pt>
                <c:pt idx="314402">
                  <c:v>4.4911E-2</c:v>
                </c:pt>
                <c:pt idx="314403">
                  <c:v>4.4896999999999999E-2</c:v>
                </c:pt>
                <c:pt idx="314404">
                  <c:v>4.4881999999999998E-2</c:v>
                </c:pt>
                <c:pt idx="314405">
                  <c:v>4.4866000000000003E-2</c:v>
                </c:pt>
                <c:pt idx="314406">
                  <c:v>4.4849E-2</c:v>
                </c:pt>
                <c:pt idx="314407">
                  <c:v>4.4831000000000003E-2</c:v>
                </c:pt>
                <c:pt idx="314408">
                  <c:v>4.4811999999999998E-2</c:v>
                </c:pt>
                <c:pt idx="314409">
                  <c:v>4.4791999999999998E-2</c:v>
                </c:pt>
                <c:pt idx="314410">
                  <c:v>4.4770999999999998E-2</c:v>
                </c:pt>
                <c:pt idx="314411">
                  <c:v>4.4748999999999997E-2</c:v>
                </c:pt>
                <c:pt idx="314412">
                  <c:v>4.4726000000000002E-2</c:v>
                </c:pt>
                <c:pt idx="314413">
                  <c:v>4.4703E-2</c:v>
                </c:pt>
                <c:pt idx="314414">
                  <c:v>4.4678000000000002E-2</c:v>
                </c:pt>
                <c:pt idx="314415">
                  <c:v>4.4651999999999997E-2</c:v>
                </c:pt>
                <c:pt idx="314416">
                  <c:v>4.4625999999999999E-2</c:v>
                </c:pt>
                <c:pt idx="314417">
                  <c:v>4.4599E-2</c:v>
                </c:pt>
                <c:pt idx="314418">
                  <c:v>4.4571E-2</c:v>
                </c:pt>
                <c:pt idx="314419">
                  <c:v>4.4541999999999998E-2</c:v>
                </c:pt>
                <c:pt idx="314420">
                  <c:v>4.4512999999999997E-2</c:v>
                </c:pt>
                <c:pt idx="314421">
                  <c:v>4.4483000000000002E-2</c:v>
                </c:pt>
                <c:pt idx="314422">
                  <c:v>4.4451999999999998E-2</c:v>
                </c:pt>
                <c:pt idx="314423">
                  <c:v>4.4421000000000002E-2</c:v>
                </c:pt>
                <c:pt idx="314424">
                  <c:v>4.4388999999999998E-2</c:v>
                </c:pt>
                <c:pt idx="314425">
                  <c:v>4.4356E-2</c:v>
                </c:pt>
                <c:pt idx="314426">
                  <c:v>4.4323000000000001E-2</c:v>
                </c:pt>
                <c:pt idx="314427">
                  <c:v>4.4289000000000002E-2</c:v>
                </c:pt>
                <c:pt idx="314428">
                  <c:v>4.4255000000000003E-2</c:v>
                </c:pt>
                <c:pt idx="314429">
                  <c:v>4.4221000000000003E-2</c:v>
                </c:pt>
                <c:pt idx="314430">
                  <c:v>4.4186000000000003E-2</c:v>
                </c:pt>
                <c:pt idx="314431">
                  <c:v>4.4151000000000003E-2</c:v>
                </c:pt>
                <c:pt idx="314432">
                  <c:v>4.4116000000000002E-2</c:v>
                </c:pt>
                <c:pt idx="314433">
                  <c:v>4.4081000000000002E-2</c:v>
                </c:pt>
                <c:pt idx="314434">
                  <c:v>4.4045000000000001E-2</c:v>
                </c:pt>
                <c:pt idx="314435">
                  <c:v>4.4009E-2</c:v>
                </c:pt>
                <c:pt idx="314436">
                  <c:v>4.3973999999999999E-2</c:v>
                </c:pt>
                <c:pt idx="314437">
                  <c:v>4.3937999999999998E-2</c:v>
                </c:pt>
                <c:pt idx="314438">
                  <c:v>4.3901999999999997E-2</c:v>
                </c:pt>
                <c:pt idx="314439">
                  <c:v>4.3867000000000003E-2</c:v>
                </c:pt>
                <c:pt idx="314440">
                  <c:v>4.3832000000000003E-2</c:v>
                </c:pt>
                <c:pt idx="314441">
                  <c:v>4.3796000000000002E-2</c:v>
                </c:pt>
                <c:pt idx="314442">
                  <c:v>4.3762000000000002E-2</c:v>
                </c:pt>
                <c:pt idx="314443">
                  <c:v>4.3727000000000002E-2</c:v>
                </c:pt>
                <c:pt idx="314444">
                  <c:v>4.3693000000000003E-2</c:v>
                </c:pt>
                <c:pt idx="314445">
                  <c:v>4.3659999999999997E-2</c:v>
                </c:pt>
                <c:pt idx="314446">
                  <c:v>4.3625999999999998E-2</c:v>
                </c:pt>
                <c:pt idx="314447">
                  <c:v>4.3593E-2</c:v>
                </c:pt>
                <c:pt idx="314448">
                  <c:v>4.3561000000000002E-2</c:v>
                </c:pt>
                <c:pt idx="314449">
                  <c:v>4.3528999999999998E-2</c:v>
                </c:pt>
                <c:pt idx="314450">
                  <c:v>4.3498000000000002E-2</c:v>
                </c:pt>
                <c:pt idx="314451">
                  <c:v>4.3466999999999999E-2</c:v>
                </c:pt>
                <c:pt idx="314452">
                  <c:v>4.3437000000000003E-2</c:v>
                </c:pt>
                <c:pt idx="314453">
                  <c:v>4.3408000000000002E-2</c:v>
                </c:pt>
                <c:pt idx="314454">
                  <c:v>4.3380000000000002E-2</c:v>
                </c:pt>
                <c:pt idx="314455">
                  <c:v>4.3352000000000002E-2</c:v>
                </c:pt>
                <c:pt idx="314456">
                  <c:v>4.3325000000000002E-2</c:v>
                </c:pt>
                <c:pt idx="314457">
                  <c:v>4.3298000000000003E-2</c:v>
                </c:pt>
                <c:pt idx="314458">
                  <c:v>4.3272999999999999E-2</c:v>
                </c:pt>
                <c:pt idx="314459">
                  <c:v>4.3248000000000002E-2</c:v>
                </c:pt>
                <c:pt idx="314460">
                  <c:v>4.3223999999999999E-2</c:v>
                </c:pt>
                <c:pt idx="314461">
                  <c:v>4.3201000000000003E-2</c:v>
                </c:pt>
                <c:pt idx="314462">
                  <c:v>4.3179000000000002E-2</c:v>
                </c:pt>
                <c:pt idx="314463">
                  <c:v>4.3157000000000001E-2</c:v>
                </c:pt>
                <c:pt idx="314464">
                  <c:v>4.3136000000000001E-2</c:v>
                </c:pt>
                <c:pt idx="314465">
                  <c:v>4.3117000000000003E-2</c:v>
                </c:pt>
                <c:pt idx="314466">
                  <c:v>4.3097999999999997E-2</c:v>
                </c:pt>
                <c:pt idx="314467">
                  <c:v>4.308E-2</c:v>
                </c:pt>
                <c:pt idx="314468">
                  <c:v>4.3062000000000003E-2</c:v>
                </c:pt>
                <c:pt idx="314469">
                  <c:v>4.3046000000000001E-2</c:v>
                </c:pt>
                <c:pt idx="314470">
                  <c:v>4.3029999999999999E-2</c:v>
                </c:pt>
                <c:pt idx="314471">
                  <c:v>4.3014999999999998E-2</c:v>
                </c:pt>
                <c:pt idx="314472">
                  <c:v>4.3000999999999998E-2</c:v>
                </c:pt>
                <c:pt idx="314473">
                  <c:v>4.2987999999999998E-2</c:v>
                </c:pt>
                <c:pt idx="314474">
                  <c:v>4.2974999999999999E-2</c:v>
                </c:pt>
                <c:pt idx="314475">
                  <c:v>4.2963000000000001E-2</c:v>
                </c:pt>
                <c:pt idx="314476">
                  <c:v>4.2951999999999997E-2</c:v>
                </c:pt>
                <c:pt idx="314477">
                  <c:v>4.2942000000000001E-2</c:v>
                </c:pt>
                <c:pt idx="314478">
                  <c:v>4.2932999999999999E-2</c:v>
                </c:pt>
                <c:pt idx="314479">
                  <c:v>4.2923999999999997E-2</c:v>
                </c:pt>
                <c:pt idx="314480">
                  <c:v>4.2915000000000002E-2</c:v>
                </c:pt>
                <c:pt idx="314481">
                  <c:v>4.2908000000000002E-2</c:v>
                </c:pt>
                <c:pt idx="314482">
                  <c:v>4.2900000000000001E-2</c:v>
                </c:pt>
                <c:pt idx="314483">
                  <c:v>4.2894000000000002E-2</c:v>
                </c:pt>
                <c:pt idx="314484">
                  <c:v>4.2888000000000003E-2</c:v>
                </c:pt>
                <c:pt idx="314485">
                  <c:v>4.2882000000000003E-2</c:v>
                </c:pt>
                <c:pt idx="314486">
                  <c:v>4.2876999999999998E-2</c:v>
                </c:pt>
                <c:pt idx="314487">
                  <c:v>4.2872E-2</c:v>
                </c:pt>
                <c:pt idx="314488">
                  <c:v>4.2868000000000003E-2</c:v>
                </c:pt>
                <c:pt idx="314489">
                  <c:v>4.2865E-2</c:v>
                </c:pt>
                <c:pt idx="314490">
                  <c:v>4.2861000000000003E-2</c:v>
                </c:pt>
                <c:pt idx="314491">
                  <c:v>4.2858E-2</c:v>
                </c:pt>
                <c:pt idx="314492">
                  <c:v>4.2854999999999997E-2</c:v>
                </c:pt>
                <c:pt idx="314493">
                  <c:v>4.2853000000000002E-2</c:v>
                </c:pt>
                <c:pt idx="314494">
                  <c:v>4.2849999999999999E-2</c:v>
                </c:pt>
                <c:pt idx="314495">
                  <c:v>4.2847999999999997E-2</c:v>
                </c:pt>
                <c:pt idx="314496">
                  <c:v>4.2846000000000002E-2</c:v>
                </c:pt>
                <c:pt idx="314497">
                  <c:v>4.2844E-2</c:v>
                </c:pt>
                <c:pt idx="314498">
                  <c:v>4.2841999999999998E-2</c:v>
                </c:pt>
                <c:pt idx="314499">
                  <c:v>4.2840999999999997E-2</c:v>
                </c:pt>
                <c:pt idx="314500">
                  <c:v>4.2839000000000002E-2</c:v>
                </c:pt>
                <c:pt idx="314501">
                  <c:v>4.2838000000000001E-2</c:v>
                </c:pt>
                <c:pt idx="314502">
                  <c:v>4.2835999999999999E-2</c:v>
                </c:pt>
                <c:pt idx="314503">
                  <c:v>4.2833999999999997E-2</c:v>
                </c:pt>
                <c:pt idx="314504">
                  <c:v>4.2833000000000003E-2</c:v>
                </c:pt>
                <c:pt idx="314505">
                  <c:v>4.2831000000000001E-2</c:v>
                </c:pt>
                <c:pt idx="314506">
                  <c:v>4.2828999999999999E-2</c:v>
                </c:pt>
                <c:pt idx="314507">
                  <c:v>4.2826000000000003E-2</c:v>
                </c:pt>
                <c:pt idx="314508">
                  <c:v>4.2824000000000001E-2</c:v>
                </c:pt>
                <c:pt idx="314509">
                  <c:v>4.2820999999999998E-2</c:v>
                </c:pt>
                <c:pt idx="314510">
                  <c:v>4.2819000000000003E-2</c:v>
                </c:pt>
                <c:pt idx="314511">
                  <c:v>4.2816E-2</c:v>
                </c:pt>
                <c:pt idx="314512">
                  <c:v>4.2812000000000003E-2</c:v>
                </c:pt>
                <c:pt idx="314513">
                  <c:v>4.2809E-2</c:v>
                </c:pt>
                <c:pt idx="314514">
                  <c:v>4.2805000000000003E-2</c:v>
                </c:pt>
                <c:pt idx="314515">
                  <c:v>4.2800999999999999E-2</c:v>
                </c:pt>
                <c:pt idx="314516">
                  <c:v>4.2797000000000002E-2</c:v>
                </c:pt>
                <c:pt idx="314517">
                  <c:v>4.2791999999999997E-2</c:v>
                </c:pt>
                <c:pt idx="314518">
                  <c:v>4.2786999999999999E-2</c:v>
                </c:pt>
                <c:pt idx="314519">
                  <c:v>4.2781E-2</c:v>
                </c:pt>
                <c:pt idx="314520">
                  <c:v>4.2776000000000002E-2</c:v>
                </c:pt>
                <c:pt idx="314521">
                  <c:v>4.2769000000000001E-2</c:v>
                </c:pt>
                <c:pt idx="314522">
                  <c:v>4.2763000000000002E-2</c:v>
                </c:pt>
                <c:pt idx="314523">
                  <c:v>4.2756000000000002E-2</c:v>
                </c:pt>
                <c:pt idx="314524">
                  <c:v>4.2749000000000002E-2</c:v>
                </c:pt>
                <c:pt idx="314525">
                  <c:v>4.2742000000000002E-2</c:v>
                </c:pt>
                <c:pt idx="314526">
                  <c:v>4.2734000000000001E-2</c:v>
                </c:pt>
                <c:pt idx="314527">
                  <c:v>4.2726E-2</c:v>
                </c:pt>
                <c:pt idx="314528">
                  <c:v>4.2716999999999998E-2</c:v>
                </c:pt>
                <c:pt idx="314529">
                  <c:v>4.2708000000000003E-2</c:v>
                </c:pt>
                <c:pt idx="314530">
                  <c:v>4.2699000000000001E-2</c:v>
                </c:pt>
                <c:pt idx="314531">
                  <c:v>4.2688999999999998E-2</c:v>
                </c:pt>
                <c:pt idx="314532">
                  <c:v>4.2679000000000002E-2</c:v>
                </c:pt>
                <c:pt idx="314533">
                  <c:v>4.2668999999999999E-2</c:v>
                </c:pt>
                <c:pt idx="314534">
                  <c:v>4.2658000000000001E-2</c:v>
                </c:pt>
                <c:pt idx="314535">
                  <c:v>4.2647999999999998E-2</c:v>
                </c:pt>
                <c:pt idx="314536">
                  <c:v>4.2637000000000001E-2</c:v>
                </c:pt>
                <c:pt idx="314537">
                  <c:v>4.2625000000000003E-2</c:v>
                </c:pt>
                <c:pt idx="314538">
                  <c:v>4.2613999999999999E-2</c:v>
                </c:pt>
                <c:pt idx="314539">
                  <c:v>4.2602000000000001E-2</c:v>
                </c:pt>
                <c:pt idx="314540">
                  <c:v>4.2590000000000003E-2</c:v>
                </c:pt>
                <c:pt idx="314541">
                  <c:v>4.2577999999999998E-2</c:v>
                </c:pt>
                <c:pt idx="314542">
                  <c:v>4.2564999999999999E-2</c:v>
                </c:pt>
                <c:pt idx="314543">
                  <c:v>4.2553000000000001E-2</c:v>
                </c:pt>
                <c:pt idx="314544">
                  <c:v>4.2540000000000001E-2</c:v>
                </c:pt>
                <c:pt idx="314545">
                  <c:v>4.2527000000000002E-2</c:v>
                </c:pt>
                <c:pt idx="314546">
                  <c:v>4.2514999999999997E-2</c:v>
                </c:pt>
                <c:pt idx="314547">
                  <c:v>4.2501999999999998E-2</c:v>
                </c:pt>
                <c:pt idx="314548">
                  <c:v>4.2488999999999999E-2</c:v>
                </c:pt>
                <c:pt idx="314549">
                  <c:v>4.2476E-2</c:v>
                </c:pt>
                <c:pt idx="314550">
                  <c:v>4.2463000000000001E-2</c:v>
                </c:pt>
                <c:pt idx="314551">
                  <c:v>4.2449000000000001E-2</c:v>
                </c:pt>
                <c:pt idx="314552">
                  <c:v>4.2436000000000001E-2</c:v>
                </c:pt>
                <c:pt idx="314553">
                  <c:v>4.2423000000000002E-2</c:v>
                </c:pt>
                <c:pt idx="314554">
                  <c:v>4.2410000000000003E-2</c:v>
                </c:pt>
                <c:pt idx="314555">
                  <c:v>4.2396999999999997E-2</c:v>
                </c:pt>
                <c:pt idx="314556">
                  <c:v>4.2383999999999998E-2</c:v>
                </c:pt>
                <c:pt idx="314557">
                  <c:v>4.2370999999999999E-2</c:v>
                </c:pt>
                <c:pt idx="314558">
                  <c:v>4.2359000000000001E-2</c:v>
                </c:pt>
                <c:pt idx="314559">
                  <c:v>4.2346000000000002E-2</c:v>
                </c:pt>
                <c:pt idx="314560">
                  <c:v>4.2333999999999997E-2</c:v>
                </c:pt>
                <c:pt idx="314561">
                  <c:v>4.2320999999999998E-2</c:v>
                </c:pt>
                <c:pt idx="314562">
                  <c:v>4.2308999999999999E-2</c:v>
                </c:pt>
                <c:pt idx="314563">
                  <c:v>4.2297000000000001E-2</c:v>
                </c:pt>
                <c:pt idx="314564">
                  <c:v>4.2285999999999997E-2</c:v>
                </c:pt>
                <c:pt idx="314565">
                  <c:v>4.2273999999999999E-2</c:v>
                </c:pt>
                <c:pt idx="314566">
                  <c:v>4.2263000000000002E-2</c:v>
                </c:pt>
                <c:pt idx="314567">
                  <c:v>4.2250999999999997E-2</c:v>
                </c:pt>
                <c:pt idx="314568">
                  <c:v>4.224E-2</c:v>
                </c:pt>
                <c:pt idx="314569">
                  <c:v>4.2229999999999997E-2</c:v>
                </c:pt>
                <c:pt idx="314570">
                  <c:v>4.2220000000000001E-2</c:v>
                </c:pt>
                <c:pt idx="314571">
                  <c:v>4.2209999999999998E-2</c:v>
                </c:pt>
                <c:pt idx="314572">
                  <c:v>4.2200000000000001E-2</c:v>
                </c:pt>
                <c:pt idx="314573">
                  <c:v>4.2189999999999998E-2</c:v>
                </c:pt>
                <c:pt idx="314574">
                  <c:v>4.2181000000000003E-2</c:v>
                </c:pt>
                <c:pt idx="314575">
                  <c:v>4.2172000000000001E-2</c:v>
                </c:pt>
                <c:pt idx="314576">
                  <c:v>4.2162999999999999E-2</c:v>
                </c:pt>
                <c:pt idx="314577">
                  <c:v>4.2154999999999998E-2</c:v>
                </c:pt>
                <c:pt idx="314578">
                  <c:v>4.2146999999999997E-2</c:v>
                </c:pt>
                <c:pt idx="314579">
                  <c:v>4.2139000000000003E-2</c:v>
                </c:pt>
                <c:pt idx="314580">
                  <c:v>4.2132000000000003E-2</c:v>
                </c:pt>
                <c:pt idx="314581">
                  <c:v>4.2124000000000002E-2</c:v>
                </c:pt>
                <c:pt idx="314582">
                  <c:v>4.2118000000000003E-2</c:v>
                </c:pt>
                <c:pt idx="314583">
                  <c:v>4.2111000000000003E-2</c:v>
                </c:pt>
                <c:pt idx="314584">
                  <c:v>4.2104999999999997E-2</c:v>
                </c:pt>
                <c:pt idx="314585">
                  <c:v>4.2098999999999998E-2</c:v>
                </c:pt>
                <c:pt idx="314586">
                  <c:v>4.2093999999999999E-2</c:v>
                </c:pt>
                <c:pt idx="314587">
                  <c:v>4.2088E-2</c:v>
                </c:pt>
                <c:pt idx="314588">
                  <c:v>4.2083000000000002E-2</c:v>
                </c:pt>
                <c:pt idx="314589">
                  <c:v>4.2077999999999997E-2</c:v>
                </c:pt>
                <c:pt idx="314590">
                  <c:v>4.2074E-2</c:v>
                </c:pt>
                <c:pt idx="314591">
                  <c:v>4.2070000000000003E-2</c:v>
                </c:pt>
                <c:pt idx="314592">
                  <c:v>4.2065999999999999E-2</c:v>
                </c:pt>
                <c:pt idx="314593">
                  <c:v>4.2062000000000002E-2</c:v>
                </c:pt>
                <c:pt idx="314594">
                  <c:v>4.2058999999999999E-2</c:v>
                </c:pt>
                <c:pt idx="314595">
                  <c:v>4.2056000000000003E-2</c:v>
                </c:pt>
                <c:pt idx="314596">
                  <c:v>4.2053E-2</c:v>
                </c:pt>
                <c:pt idx="314597">
                  <c:v>4.2049999999999997E-2</c:v>
                </c:pt>
                <c:pt idx="314598">
                  <c:v>4.2048000000000002E-2</c:v>
                </c:pt>
                <c:pt idx="314599">
                  <c:v>4.2046E-2</c:v>
                </c:pt>
                <c:pt idx="314600">
                  <c:v>4.2043999999999998E-2</c:v>
                </c:pt>
                <c:pt idx="314601">
                  <c:v>4.2042000000000003E-2</c:v>
                </c:pt>
                <c:pt idx="314602">
                  <c:v>4.2040000000000001E-2</c:v>
                </c:pt>
                <c:pt idx="314603">
                  <c:v>4.2039E-2</c:v>
                </c:pt>
                <c:pt idx="314604">
                  <c:v>4.2036999999999998E-2</c:v>
                </c:pt>
                <c:pt idx="314605">
                  <c:v>4.2035999999999997E-2</c:v>
                </c:pt>
                <c:pt idx="314606">
                  <c:v>4.2035999999999997E-2</c:v>
                </c:pt>
                <c:pt idx="314607">
                  <c:v>4.2035000000000003E-2</c:v>
                </c:pt>
                <c:pt idx="314608">
                  <c:v>4.2034000000000002E-2</c:v>
                </c:pt>
                <c:pt idx="314609">
                  <c:v>4.2034000000000002E-2</c:v>
                </c:pt>
                <c:pt idx="314610">
                  <c:v>4.2033000000000001E-2</c:v>
                </c:pt>
                <c:pt idx="314611">
                  <c:v>4.2033000000000001E-2</c:v>
                </c:pt>
                <c:pt idx="314612">
                  <c:v>4.2033000000000001E-2</c:v>
                </c:pt>
                <c:pt idx="314613">
                  <c:v>4.2032E-2</c:v>
                </c:pt>
                <c:pt idx="314614">
                  <c:v>4.2032E-2</c:v>
                </c:pt>
                <c:pt idx="314615">
                  <c:v>4.2032E-2</c:v>
                </c:pt>
                <c:pt idx="314616">
                  <c:v>4.2032E-2</c:v>
                </c:pt>
                <c:pt idx="314617">
                  <c:v>4.2032E-2</c:v>
                </c:pt>
                <c:pt idx="314618">
                  <c:v>4.2032E-2</c:v>
                </c:pt>
                <c:pt idx="314619">
                  <c:v>4.2032E-2</c:v>
                </c:pt>
                <c:pt idx="314620">
                  <c:v>4.2032E-2</c:v>
                </c:pt>
                <c:pt idx="314621">
                  <c:v>4.2032E-2</c:v>
                </c:pt>
                <c:pt idx="314622">
                  <c:v>4.2032E-2</c:v>
                </c:pt>
                <c:pt idx="314623">
                  <c:v>4.2032E-2</c:v>
                </c:pt>
                <c:pt idx="314624">
                  <c:v>4.2032E-2</c:v>
                </c:pt>
                <c:pt idx="314625">
                  <c:v>4.2032E-2</c:v>
                </c:pt>
                <c:pt idx="314626">
                  <c:v>4.2032E-2</c:v>
                </c:pt>
                <c:pt idx="314627">
                  <c:v>4.2030999999999999E-2</c:v>
                </c:pt>
                <c:pt idx="314628">
                  <c:v>4.2030999999999999E-2</c:v>
                </c:pt>
                <c:pt idx="314629">
                  <c:v>4.2030999999999999E-2</c:v>
                </c:pt>
                <c:pt idx="314630">
                  <c:v>4.2029999999999998E-2</c:v>
                </c:pt>
                <c:pt idx="314631">
                  <c:v>4.2029999999999998E-2</c:v>
                </c:pt>
                <c:pt idx="314632">
                  <c:v>4.2029999999999998E-2</c:v>
                </c:pt>
                <c:pt idx="314633">
                  <c:v>4.2028999999999997E-2</c:v>
                </c:pt>
                <c:pt idx="314634">
                  <c:v>4.2028000000000003E-2</c:v>
                </c:pt>
                <c:pt idx="314635">
                  <c:v>4.2027000000000002E-2</c:v>
                </c:pt>
                <c:pt idx="314636">
                  <c:v>4.2027000000000002E-2</c:v>
                </c:pt>
                <c:pt idx="314637">
                  <c:v>4.2025E-2</c:v>
                </c:pt>
                <c:pt idx="314638">
                  <c:v>4.2023999999999999E-2</c:v>
                </c:pt>
                <c:pt idx="314639">
                  <c:v>4.2022999999999998E-2</c:v>
                </c:pt>
                <c:pt idx="314640">
                  <c:v>4.2021999999999997E-2</c:v>
                </c:pt>
                <c:pt idx="314641">
                  <c:v>4.2021000000000003E-2</c:v>
                </c:pt>
                <c:pt idx="314642">
                  <c:v>4.2020000000000002E-2</c:v>
                </c:pt>
                <c:pt idx="314643">
                  <c:v>4.2019000000000001E-2</c:v>
                </c:pt>
                <c:pt idx="314644">
                  <c:v>4.2016999999999999E-2</c:v>
                </c:pt>
                <c:pt idx="314645">
                  <c:v>4.2015999999999998E-2</c:v>
                </c:pt>
                <c:pt idx="314646">
                  <c:v>4.2014000000000003E-2</c:v>
                </c:pt>
                <c:pt idx="314647">
                  <c:v>4.2013000000000002E-2</c:v>
                </c:pt>
                <c:pt idx="314648">
                  <c:v>4.2011E-2</c:v>
                </c:pt>
                <c:pt idx="314649">
                  <c:v>4.2008999999999998E-2</c:v>
                </c:pt>
                <c:pt idx="314650">
                  <c:v>4.2007000000000003E-2</c:v>
                </c:pt>
                <c:pt idx="314651">
                  <c:v>4.2006000000000002E-2</c:v>
                </c:pt>
                <c:pt idx="314652">
                  <c:v>4.2004E-2</c:v>
                </c:pt>
                <c:pt idx="314653">
                  <c:v>4.2001999999999998E-2</c:v>
                </c:pt>
                <c:pt idx="314654">
                  <c:v>4.2000999999999997E-2</c:v>
                </c:pt>
                <c:pt idx="314655">
                  <c:v>4.1999000000000002E-2</c:v>
                </c:pt>
                <c:pt idx="314656">
                  <c:v>4.1997E-2</c:v>
                </c:pt>
                <c:pt idx="314657">
                  <c:v>4.1994999999999998E-2</c:v>
                </c:pt>
                <c:pt idx="314658">
                  <c:v>4.1993999999999997E-2</c:v>
                </c:pt>
                <c:pt idx="314659">
                  <c:v>4.1992000000000002E-2</c:v>
                </c:pt>
                <c:pt idx="314660">
                  <c:v>4.199E-2</c:v>
                </c:pt>
                <c:pt idx="314661">
                  <c:v>4.1987999999999998E-2</c:v>
                </c:pt>
                <c:pt idx="314662">
                  <c:v>4.1986000000000002E-2</c:v>
                </c:pt>
                <c:pt idx="314663">
                  <c:v>4.1985000000000001E-2</c:v>
                </c:pt>
                <c:pt idx="314664">
                  <c:v>4.1982999999999999E-2</c:v>
                </c:pt>
                <c:pt idx="314665">
                  <c:v>4.1981999999999998E-2</c:v>
                </c:pt>
                <c:pt idx="314666">
                  <c:v>4.1980000000000003E-2</c:v>
                </c:pt>
                <c:pt idx="314667">
                  <c:v>4.1979000000000002E-2</c:v>
                </c:pt>
                <c:pt idx="314668">
                  <c:v>4.1978000000000001E-2</c:v>
                </c:pt>
                <c:pt idx="314669">
                  <c:v>4.1975999999999999E-2</c:v>
                </c:pt>
                <c:pt idx="314670">
                  <c:v>4.1974999999999998E-2</c:v>
                </c:pt>
                <c:pt idx="314671">
                  <c:v>4.1973999999999997E-2</c:v>
                </c:pt>
                <c:pt idx="314672">
                  <c:v>4.1973000000000003E-2</c:v>
                </c:pt>
                <c:pt idx="314673">
                  <c:v>4.1971000000000001E-2</c:v>
                </c:pt>
                <c:pt idx="314674">
                  <c:v>4.197E-2</c:v>
                </c:pt>
                <c:pt idx="314675">
                  <c:v>4.197E-2</c:v>
                </c:pt>
                <c:pt idx="314676">
                  <c:v>4.1968999999999999E-2</c:v>
                </c:pt>
                <c:pt idx="314677">
                  <c:v>4.1967999999999998E-2</c:v>
                </c:pt>
                <c:pt idx="314678">
                  <c:v>4.1966999999999997E-2</c:v>
                </c:pt>
                <c:pt idx="314679">
                  <c:v>4.1966999999999997E-2</c:v>
                </c:pt>
                <c:pt idx="314680">
                  <c:v>4.1966000000000003E-2</c:v>
                </c:pt>
                <c:pt idx="314681">
                  <c:v>4.1966000000000003E-2</c:v>
                </c:pt>
                <c:pt idx="314682">
                  <c:v>4.1965000000000002E-2</c:v>
                </c:pt>
                <c:pt idx="314683">
                  <c:v>4.1965000000000002E-2</c:v>
                </c:pt>
                <c:pt idx="314684">
                  <c:v>4.1965000000000002E-2</c:v>
                </c:pt>
                <c:pt idx="314685">
                  <c:v>4.1964000000000001E-2</c:v>
                </c:pt>
                <c:pt idx="314686">
                  <c:v>4.1964000000000001E-2</c:v>
                </c:pt>
                <c:pt idx="314687">
                  <c:v>4.1964000000000001E-2</c:v>
                </c:pt>
                <c:pt idx="314688">
                  <c:v>4.1964000000000001E-2</c:v>
                </c:pt>
                <c:pt idx="314689">
                  <c:v>4.1964000000000001E-2</c:v>
                </c:pt>
                <c:pt idx="314690">
                  <c:v>4.1964000000000001E-2</c:v>
                </c:pt>
                <c:pt idx="314691">
                  <c:v>4.1964000000000001E-2</c:v>
                </c:pt>
                <c:pt idx="314692">
                  <c:v>4.1964000000000001E-2</c:v>
                </c:pt>
                <c:pt idx="314693">
                  <c:v>4.1964000000000001E-2</c:v>
                </c:pt>
                <c:pt idx="314694">
                  <c:v>4.1963E-2</c:v>
                </c:pt>
                <c:pt idx="314695">
                  <c:v>4.1963E-2</c:v>
                </c:pt>
                <c:pt idx="314696">
                  <c:v>4.1963E-2</c:v>
                </c:pt>
                <c:pt idx="314697">
                  <c:v>4.1963E-2</c:v>
                </c:pt>
                <c:pt idx="314698">
                  <c:v>4.1963E-2</c:v>
                </c:pt>
                <c:pt idx="314699">
                  <c:v>4.1963E-2</c:v>
                </c:pt>
                <c:pt idx="314700">
                  <c:v>4.1963E-2</c:v>
                </c:pt>
                <c:pt idx="314701">
                  <c:v>4.1961999999999999E-2</c:v>
                </c:pt>
                <c:pt idx="314702">
                  <c:v>4.1961999999999999E-2</c:v>
                </c:pt>
                <c:pt idx="314703">
                  <c:v>4.1961999999999999E-2</c:v>
                </c:pt>
                <c:pt idx="314704">
                  <c:v>4.1961999999999999E-2</c:v>
                </c:pt>
                <c:pt idx="314705">
                  <c:v>4.1960999999999998E-2</c:v>
                </c:pt>
                <c:pt idx="314706">
                  <c:v>4.1959999999999997E-2</c:v>
                </c:pt>
                <c:pt idx="314707">
                  <c:v>4.1959999999999997E-2</c:v>
                </c:pt>
                <c:pt idx="314708">
                  <c:v>4.1959000000000003E-2</c:v>
                </c:pt>
                <c:pt idx="314709">
                  <c:v>4.1958000000000002E-2</c:v>
                </c:pt>
                <c:pt idx="314710">
                  <c:v>4.1957000000000001E-2</c:v>
                </c:pt>
                <c:pt idx="314711">
                  <c:v>4.1956E-2</c:v>
                </c:pt>
                <c:pt idx="314712">
                  <c:v>4.1954999999999999E-2</c:v>
                </c:pt>
                <c:pt idx="314713">
                  <c:v>4.1953999999999998E-2</c:v>
                </c:pt>
                <c:pt idx="314714">
                  <c:v>4.1952999999999997E-2</c:v>
                </c:pt>
                <c:pt idx="314715">
                  <c:v>4.1951000000000002E-2</c:v>
                </c:pt>
                <c:pt idx="314716">
                  <c:v>4.1950000000000001E-2</c:v>
                </c:pt>
                <c:pt idx="314717">
                  <c:v>4.1947999999999999E-2</c:v>
                </c:pt>
                <c:pt idx="314718">
                  <c:v>4.1945999999999997E-2</c:v>
                </c:pt>
                <c:pt idx="314719">
                  <c:v>4.1944000000000002E-2</c:v>
                </c:pt>
                <c:pt idx="314720">
                  <c:v>4.1942E-2</c:v>
                </c:pt>
                <c:pt idx="314721">
                  <c:v>4.1939999999999998E-2</c:v>
                </c:pt>
                <c:pt idx="314722">
                  <c:v>4.1938000000000003E-2</c:v>
                </c:pt>
                <c:pt idx="314723">
                  <c:v>4.1936000000000001E-2</c:v>
                </c:pt>
                <c:pt idx="314724">
                  <c:v>4.1932999999999998E-2</c:v>
                </c:pt>
                <c:pt idx="314725">
                  <c:v>4.1931000000000003E-2</c:v>
                </c:pt>
                <c:pt idx="314726">
                  <c:v>4.1928E-2</c:v>
                </c:pt>
                <c:pt idx="314727">
                  <c:v>4.1925999999999998E-2</c:v>
                </c:pt>
                <c:pt idx="314728">
                  <c:v>4.1923000000000002E-2</c:v>
                </c:pt>
                <c:pt idx="314729">
                  <c:v>4.1919999999999999E-2</c:v>
                </c:pt>
                <c:pt idx="314730">
                  <c:v>4.1917000000000003E-2</c:v>
                </c:pt>
                <c:pt idx="314731">
                  <c:v>4.1914E-2</c:v>
                </c:pt>
                <c:pt idx="314732">
                  <c:v>4.1910999999999997E-2</c:v>
                </c:pt>
                <c:pt idx="314733">
                  <c:v>4.1908000000000001E-2</c:v>
                </c:pt>
                <c:pt idx="314734">
                  <c:v>4.1903999999999997E-2</c:v>
                </c:pt>
                <c:pt idx="314735">
                  <c:v>4.1901000000000001E-2</c:v>
                </c:pt>
                <c:pt idx="314736">
                  <c:v>4.1897999999999998E-2</c:v>
                </c:pt>
                <c:pt idx="314737">
                  <c:v>4.1895000000000002E-2</c:v>
                </c:pt>
                <c:pt idx="314738">
                  <c:v>4.1890999999999998E-2</c:v>
                </c:pt>
                <c:pt idx="314739">
                  <c:v>4.1888000000000002E-2</c:v>
                </c:pt>
                <c:pt idx="314740">
                  <c:v>4.1883999999999998E-2</c:v>
                </c:pt>
                <c:pt idx="314741">
                  <c:v>4.1881000000000002E-2</c:v>
                </c:pt>
                <c:pt idx="314742">
                  <c:v>4.1876999999999998E-2</c:v>
                </c:pt>
                <c:pt idx="314743">
                  <c:v>4.1874000000000001E-2</c:v>
                </c:pt>
                <c:pt idx="314744">
                  <c:v>4.1869999999999997E-2</c:v>
                </c:pt>
                <c:pt idx="314745">
                  <c:v>4.1867000000000001E-2</c:v>
                </c:pt>
                <c:pt idx="314746">
                  <c:v>4.1862999999999997E-2</c:v>
                </c:pt>
                <c:pt idx="314747">
                  <c:v>4.1860000000000001E-2</c:v>
                </c:pt>
                <c:pt idx="314748">
                  <c:v>4.1855999999999997E-2</c:v>
                </c:pt>
                <c:pt idx="314749">
                  <c:v>4.1853000000000001E-2</c:v>
                </c:pt>
                <c:pt idx="314750">
                  <c:v>4.1848999999999997E-2</c:v>
                </c:pt>
                <c:pt idx="314751">
                  <c:v>4.1846000000000001E-2</c:v>
                </c:pt>
                <c:pt idx="314752">
                  <c:v>4.1842999999999998E-2</c:v>
                </c:pt>
                <c:pt idx="314753">
                  <c:v>4.1839000000000001E-2</c:v>
                </c:pt>
                <c:pt idx="314754">
                  <c:v>4.1835999999999998E-2</c:v>
                </c:pt>
                <c:pt idx="314755">
                  <c:v>4.1833000000000002E-2</c:v>
                </c:pt>
                <c:pt idx="314756">
                  <c:v>4.1829999999999999E-2</c:v>
                </c:pt>
                <c:pt idx="314757">
                  <c:v>4.1826000000000002E-2</c:v>
                </c:pt>
                <c:pt idx="314758">
                  <c:v>4.1824E-2</c:v>
                </c:pt>
                <c:pt idx="314759">
                  <c:v>4.1820999999999997E-2</c:v>
                </c:pt>
                <c:pt idx="314760">
                  <c:v>4.1818000000000001E-2</c:v>
                </c:pt>
                <c:pt idx="314761">
                  <c:v>4.1814999999999998E-2</c:v>
                </c:pt>
                <c:pt idx="314762">
                  <c:v>4.1812000000000002E-2</c:v>
                </c:pt>
                <c:pt idx="314763">
                  <c:v>4.181E-2</c:v>
                </c:pt>
                <c:pt idx="314764">
                  <c:v>4.1806999999999997E-2</c:v>
                </c:pt>
                <c:pt idx="314765">
                  <c:v>4.1805000000000002E-2</c:v>
                </c:pt>
                <c:pt idx="314766">
                  <c:v>4.1801999999999999E-2</c:v>
                </c:pt>
                <c:pt idx="314767">
                  <c:v>4.1799999999999997E-2</c:v>
                </c:pt>
                <c:pt idx="314768">
                  <c:v>4.1797000000000001E-2</c:v>
                </c:pt>
                <c:pt idx="314769">
                  <c:v>4.1794999999999999E-2</c:v>
                </c:pt>
                <c:pt idx="314770">
                  <c:v>4.1792999999999997E-2</c:v>
                </c:pt>
                <c:pt idx="314771">
                  <c:v>4.1791000000000002E-2</c:v>
                </c:pt>
                <c:pt idx="314772">
                  <c:v>4.1790000000000001E-2</c:v>
                </c:pt>
                <c:pt idx="314773">
                  <c:v>4.1787999999999999E-2</c:v>
                </c:pt>
                <c:pt idx="314774">
                  <c:v>4.1785999999999997E-2</c:v>
                </c:pt>
                <c:pt idx="314775">
                  <c:v>4.1785000000000003E-2</c:v>
                </c:pt>
                <c:pt idx="314776">
                  <c:v>4.1783000000000001E-2</c:v>
                </c:pt>
                <c:pt idx="314777">
                  <c:v>4.1780999999999999E-2</c:v>
                </c:pt>
                <c:pt idx="314778">
                  <c:v>4.1779999999999998E-2</c:v>
                </c:pt>
                <c:pt idx="314779">
                  <c:v>4.1778999999999997E-2</c:v>
                </c:pt>
                <c:pt idx="314780">
                  <c:v>4.1778000000000003E-2</c:v>
                </c:pt>
                <c:pt idx="314781">
                  <c:v>4.1776000000000001E-2</c:v>
                </c:pt>
                <c:pt idx="314782">
                  <c:v>4.1776000000000001E-2</c:v>
                </c:pt>
                <c:pt idx="314783">
                  <c:v>4.1775E-2</c:v>
                </c:pt>
                <c:pt idx="314784">
                  <c:v>4.1773999999999999E-2</c:v>
                </c:pt>
                <c:pt idx="314785">
                  <c:v>4.1772999999999998E-2</c:v>
                </c:pt>
                <c:pt idx="314786">
                  <c:v>4.1772999999999998E-2</c:v>
                </c:pt>
                <c:pt idx="314787">
                  <c:v>4.1771999999999997E-2</c:v>
                </c:pt>
                <c:pt idx="314788">
                  <c:v>4.1771999999999997E-2</c:v>
                </c:pt>
                <c:pt idx="314789">
                  <c:v>4.1771000000000003E-2</c:v>
                </c:pt>
                <c:pt idx="314790">
                  <c:v>4.1771000000000003E-2</c:v>
                </c:pt>
                <c:pt idx="314791">
                  <c:v>4.1771000000000003E-2</c:v>
                </c:pt>
                <c:pt idx="314792">
                  <c:v>4.1771000000000003E-2</c:v>
                </c:pt>
                <c:pt idx="314793">
                  <c:v>4.1771000000000003E-2</c:v>
                </c:pt>
                <c:pt idx="314794">
                  <c:v>4.1771000000000003E-2</c:v>
                </c:pt>
                <c:pt idx="314795">
                  <c:v>4.1771000000000003E-2</c:v>
                </c:pt>
                <c:pt idx="314796">
                  <c:v>4.1771000000000003E-2</c:v>
                </c:pt>
                <c:pt idx="314797">
                  <c:v>4.1771999999999997E-2</c:v>
                </c:pt>
                <c:pt idx="314798">
                  <c:v>4.1771999999999997E-2</c:v>
                </c:pt>
                <c:pt idx="314799">
                  <c:v>4.1772999999999998E-2</c:v>
                </c:pt>
                <c:pt idx="314800">
                  <c:v>4.1772999999999998E-2</c:v>
                </c:pt>
                <c:pt idx="314801">
                  <c:v>4.1772999999999998E-2</c:v>
                </c:pt>
                <c:pt idx="314802">
                  <c:v>4.1773999999999999E-2</c:v>
                </c:pt>
                <c:pt idx="314803">
                  <c:v>4.1775E-2</c:v>
                </c:pt>
                <c:pt idx="314804">
                  <c:v>4.1775E-2</c:v>
                </c:pt>
                <c:pt idx="314805">
                  <c:v>4.1776000000000001E-2</c:v>
                </c:pt>
                <c:pt idx="314806">
                  <c:v>4.1777000000000002E-2</c:v>
                </c:pt>
                <c:pt idx="314807">
                  <c:v>4.1778000000000003E-2</c:v>
                </c:pt>
                <c:pt idx="314808">
                  <c:v>4.1778999999999997E-2</c:v>
                </c:pt>
                <c:pt idx="314809">
                  <c:v>4.1779999999999998E-2</c:v>
                </c:pt>
                <c:pt idx="314810">
                  <c:v>4.1780999999999999E-2</c:v>
                </c:pt>
                <c:pt idx="314811">
                  <c:v>4.1780999999999999E-2</c:v>
                </c:pt>
                <c:pt idx="314812">
                  <c:v>4.1782E-2</c:v>
                </c:pt>
                <c:pt idx="314813">
                  <c:v>4.1783000000000001E-2</c:v>
                </c:pt>
                <c:pt idx="314814">
                  <c:v>4.1784000000000002E-2</c:v>
                </c:pt>
                <c:pt idx="314815">
                  <c:v>4.1785000000000003E-2</c:v>
                </c:pt>
                <c:pt idx="314816">
                  <c:v>4.1785999999999997E-2</c:v>
                </c:pt>
                <c:pt idx="314817">
                  <c:v>4.1786999999999998E-2</c:v>
                </c:pt>
                <c:pt idx="314818">
                  <c:v>4.1786999999999998E-2</c:v>
                </c:pt>
                <c:pt idx="314819">
                  <c:v>4.1787999999999999E-2</c:v>
                </c:pt>
                <c:pt idx="314820">
                  <c:v>4.1789E-2</c:v>
                </c:pt>
                <c:pt idx="314821">
                  <c:v>4.1790000000000001E-2</c:v>
                </c:pt>
                <c:pt idx="314822">
                  <c:v>4.1791000000000002E-2</c:v>
                </c:pt>
                <c:pt idx="314823">
                  <c:v>4.1791000000000002E-2</c:v>
                </c:pt>
                <c:pt idx="314824">
                  <c:v>4.1792000000000003E-2</c:v>
                </c:pt>
                <c:pt idx="314825">
                  <c:v>4.1792999999999997E-2</c:v>
                </c:pt>
                <c:pt idx="314826">
                  <c:v>4.1792999999999997E-2</c:v>
                </c:pt>
                <c:pt idx="314827">
                  <c:v>4.1792999999999997E-2</c:v>
                </c:pt>
                <c:pt idx="314828">
                  <c:v>4.1793999999999998E-2</c:v>
                </c:pt>
                <c:pt idx="314829">
                  <c:v>4.1793999999999998E-2</c:v>
                </c:pt>
                <c:pt idx="314830">
                  <c:v>4.1794999999999999E-2</c:v>
                </c:pt>
                <c:pt idx="314831">
                  <c:v>4.1794999999999999E-2</c:v>
                </c:pt>
                <c:pt idx="314832">
                  <c:v>4.1794999999999999E-2</c:v>
                </c:pt>
                <c:pt idx="314833">
                  <c:v>4.1794999999999999E-2</c:v>
                </c:pt>
                <c:pt idx="314834">
                  <c:v>4.1794999999999999E-2</c:v>
                </c:pt>
                <c:pt idx="314835">
                  <c:v>4.1794999999999999E-2</c:v>
                </c:pt>
                <c:pt idx="314836">
                  <c:v>4.1793999999999998E-2</c:v>
                </c:pt>
                <c:pt idx="314837">
                  <c:v>4.1793999999999998E-2</c:v>
                </c:pt>
                <c:pt idx="314838">
                  <c:v>4.1793999999999998E-2</c:v>
                </c:pt>
                <c:pt idx="314839">
                  <c:v>4.1792999999999997E-2</c:v>
                </c:pt>
                <c:pt idx="314840">
                  <c:v>4.1792000000000003E-2</c:v>
                </c:pt>
                <c:pt idx="314841">
                  <c:v>4.1792000000000003E-2</c:v>
                </c:pt>
                <c:pt idx="314842">
                  <c:v>4.1791000000000002E-2</c:v>
                </c:pt>
                <c:pt idx="314843">
                  <c:v>4.1790000000000001E-2</c:v>
                </c:pt>
                <c:pt idx="314844">
                  <c:v>4.1789E-2</c:v>
                </c:pt>
                <c:pt idx="314845">
                  <c:v>4.1786999999999998E-2</c:v>
                </c:pt>
                <c:pt idx="314846">
                  <c:v>4.1785999999999997E-2</c:v>
                </c:pt>
                <c:pt idx="314847">
                  <c:v>4.1785000000000003E-2</c:v>
                </c:pt>
                <c:pt idx="314848">
                  <c:v>4.1783000000000001E-2</c:v>
                </c:pt>
                <c:pt idx="314849">
                  <c:v>4.1780999999999999E-2</c:v>
                </c:pt>
                <c:pt idx="314850">
                  <c:v>4.1778999999999997E-2</c:v>
                </c:pt>
                <c:pt idx="314851">
                  <c:v>4.1777000000000002E-2</c:v>
                </c:pt>
                <c:pt idx="314852">
                  <c:v>4.1776000000000001E-2</c:v>
                </c:pt>
                <c:pt idx="314853">
                  <c:v>4.1773999999999999E-2</c:v>
                </c:pt>
                <c:pt idx="314854">
                  <c:v>4.1771000000000003E-2</c:v>
                </c:pt>
                <c:pt idx="314855">
                  <c:v>4.1769000000000001E-2</c:v>
                </c:pt>
                <c:pt idx="314856">
                  <c:v>4.1766999999999999E-2</c:v>
                </c:pt>
                <c:pt idx="314857">
                  <c:v>4.1764999999999997E-2</c:v>
                </c:pt>
                <c:pt idx="314858">
                  <c:v>4.1762000000000001E-2</c:v>
                </c:pt>
                <c:pt idx="314859">
                  <c:v>4.1759999999999999E-2</c:v>
                </c:pt>
                <c:pt idx="314860">
                  <c:v>4.1757000000000002E-2</c:v>
                </c:pt>
                <c:pt idx="314861">
                  <c:v>4.1753999999999999E-2</c:v>
                </c:pt>
                <c:pt idx="314862">
                  <c:v>4.1751999999999997E-2</c:v>
                </c:pt>
                <c:pt idx="314863">
                  <c:v>4.1749000000000001E-2</c:v>
                </c:pt>
                <c:pt idx="314864">
                  <c:v>4.1745999999999998E-2</c:v>
                </c:pt>
                <c:pt idx="314865">
                  <c:v>4.1744000000000003E-2</c:v>
                </c:pt>
                <c:pt idx="314866">
                  <c:v>4.1741E-2</c:v>
                </c:pt>
                <c:pt idx="314867">
                  <c:v>4.1737999999999997E-2</c:v>
                </c:pt>
                <c:pt idx="314868">
                  <c:v>4.1736000000000002E-2</c:v>
                </c:pt>
                <c:pt idx="314869">
                  <c:v>4.1732999999999999E-2</c:v>
                </c:pt>
                <c:pt idx="314870">
                  <c:v>4.1730000000000003E-2</c:v>
                </c:pt>
                <c:pt idx="314871">
                  <c:v>4.1728000000000001E-2</c:v>
                </c:pt>
                <c:pt idx="314872">
                  <c:v>4.1724999999999998E-2</c:v>
                </c:pt>
                <c:pt idx="314873">
                  <c:v>4.1723000000000003E-2</c:v>
                </c:pt>
                <c:pt idx="314874">
                  <c:v>4.172E-2</c:v>
                </c:pt>
                <c:pt idx="314875">
                  <c:v>4.1717999999999998E-2</c:v>
                </c:pt>
                <c:pt idx="314876">
                  <c:v>4.1716000000000003E-2</c:v>
                </c:pt>
                <c:pt idx="314877">
                  <c:v>4.1714000000000001E-2</c:v>
                </c:pt>
                <c:pt idx="314878">
                  <c:v>4.1711999999999999E-2</c:v>
                </c:pt>
                <c:pt idx="314879">
                  <c:v>4.1709999999999997E-2</c:v>
                </c:pt>
                <c:pt idx="314880">
                  <c:v>4.1708000000000002E-2</c:v>
                </c:pt>
                <c:pt idx="314881">
                  <c:v>4.1706E-2</c:v>
                </c:pt>
                <c:pt idx="314882">
                  <c:v>4.1704999999999999E-2</c:v>
                </c:pt>
                <c:pt idx="314883">
                  <c:v>4.1702999999999997E-2</c:v>
                </c:pt>
                <c:pt idx="314884">
                  <c:v>4.1702000000000003E-2</c:v>
                </c:pt>
                <c:pt idx="314885">
                  <c:v>4.1701000000000002E-2</c:v>
                </c:pt>
                <c:pt idx="314886">
                  <c:v>4.1700000000000001E-2</c:v>
                </c:pt>
                <c:pt idx="314887">
                  <c:v>4.1699E-2</c:v>
                </c:pt>
                <c:pt idx="314888">
                  <c:v>4.1697999999999999E-2</c:v>
                </c:pt>
                <c:pt idx="314889">
                  <c:v>4.1697999999999999E-2</c:v>
                </c:pt>
                <c:pt idx="314890">
                  <c:v>4.1697999999999999E-2</c:v>
                </c:pt>
                <c:pt idx="314891">
                  <c:v>4.1697999999999999E-2</c:v>
                </c:pt>
                <c:pt idx="314892">
                  <c:v>4.1697999999999999E-2</c:v>
                </c:pt>
                <c:pt idx="314893">
                  <c:v>4.1699E-2</c:v>
                </c:pt>
                <c:pt idx="314894">
                  <c:v>4.1699E-2</c:v>
                </c:pt>
                <c:pt idx="314895">
                  <c:v>4.1700000000000001E-2</c:v>
                </c:pt>
                <c:pt idx="314896">
                  <c:v>4.1701000000000002E-2</c:v>
                </c:pt>
                <c:pt idx="314897">
                  <c:v>4.1702000000000003E-2</c:v>
                </c:pt>
                <c:pt idx="314898">
                  <c:v>4.1702999999999997E-2</c:v>
                </c:pt>
                <c:pt idx="314899">
                  <c:v>4.1704999999999999E-2</c:v>
                </c:pt>
                <c:pt idx="314900">
                  <c:v>4.1707000000000001E-2</c:v>
                </c:pt>
                <c:pt idx="314901">
                  <c:v>4.1709000000000003E-2</c:v>
                </c:pt>
                <c:pt idx="314902">
                  <c:v>4.1710999999999998E-2</c:v>
                </c:pt>
                <c:pt idx="314903">
                  <c:v>4.1714000000000001E-2</c:v>
                </c:pt>
                <c:pt idx="314904">
                  <c:v>4.1716000000000003E-2</c:v>
                </c:pt>
                <c:pt idx="314905">
                  <c:v>4.1718999999999999E-2</c:v>
                </c:pt>
                <c:pt idx="314906">
                  <c:v>4.1722000000000002E-2</c:v>
                </c:pt>
                <c:pt idx="314907">
                  <c:v>4.1724999999999998E-2</c:v>
                </c:pt>
                <c:pt idx="314908">
                  <c:v>4.1728000000000001E-2</c:v>
                </c:pt>
                <c:pt idx="314909">
                  <c:v>4.1730999999999997E-2</c:v>
                </c:pt>
                <c:pt idx="314910">
                  <c:v>4.1735000000000001E-2</c:v>
                </c:pt>
                <c:pt idx="314911">
                  <c:v>4.1737999999999997E-2</c:v>
                </c:pt>
                <c:pt idx="314912">
                  <c:v>4.1742000000000001E-2</c:v>
                </c:pt>
                <c:pt idx="314913">
                  <c:v>4.1745999999999998E-2</c:v>
                </c:pt>
                <c:pt idx="314914">
                  <c:v>4.1750000000000002E-2</c:v>
                </c:pt>
                <c:pt idx="314915">
                  <c:v>4.1753999999999999E-2</c:v>
                </c:pt>
                <c:pt idx="314916">
                  <c:v>4.1758000000000003E-2</c:v>
                </c:pt>
                <c:pt idx="314917">
                  <c:v>4.1762000000000001E-2</c:v>
                </c:pt>
                <c:pt idx="314918">
                  <c:v>4.1765999999999998E-2</c:v>
                </c:pt>
                <c:pt idx="314919">
                  <c:v>4.1770000000000002E-2</c:v>
                </c:pt>
                <c:pt idx="314920">
                  <c:v>4.1773999999999999E-2</c:v>
                </c:pt>
                <c:pt idx="314921">
                  <c:v>4.1778000000000003E-2</c:v>
                </c:pt>
                <c:pt idx="314922">
                  <c:v>4.1782E-2</c:v>
                </c:pt>
                <c:pt idx="314923">
                  <c:v>4.1786999999999998E-2</c:v>
                </c:pt>
                <c:pt idx="314924">
                  <c:v>4.1791000000000002E-2</c:v>
                </c:pt>
                <c:pt idx="314925">
                  <c:v>4.1794999999999999E-2</c:v>
                </c:pt>
                <c:pt idx="314926">
                  <c:v>4.1799000000000003E-2</c:v>
                </c:pt>
                <c:pt idx="314927">
                  <c:v>4.1803E-2</c:v>
                </c:pt>
                <c:pt idx="314928">
                  <c:v>4.1806999999999997E-2</c:v>
                </c:pt>
                <c:pt idx="314929">
                  <c:v>4.1811000000000001E-2</c:v>
                </c:pt>
                <c:pt idx="314930">
                  <c:v>4.1814999999999998E-2</c:v>
                </c:pt>
                <c:pt idx="314931">
                  <c:v>4.1818000000000001E-2</c:v>
                </c:pt>
                <c:pt idx="314932">
                  <c:v>4.1821999999999998E-2</c:v>
                </c:pt>
                <c:pt idx="314933">
                  <c:v>4.1825000000000001E-2</c:v>
                </c:pt>
                <c:pt idx="314934">
                  <c:v>4.1827999999999997E-2</c:v>
                </c:pt>
                <c:pt idx="314935">
                  <c:v>4.1832000000000001E-2</c:v>
                </c:pt>
                <c:pt idx="314936">
                  <c:v>4.1834999999999997E-2</c:v>
                </c:pt>
                <c:pt idx="314937">
                  <c:v>4.1838E-2</c:v>
                </c:pt>
                <c:pt idx="314938">
                  <c:v>4.1841000000000003E-2</c:v>
                </c:pt>
                <c:pt idx="314939">
                  <c:v>4.1842999999999998E-2</c:v>
                </c:pt>
                <c:pt idx="314940">
                  <c:v>4.1846000000000001E-2</c:v>
                </c:pt>
                <c:pt idx="314941">
                  <c:v>4.1848000000000003E-2</c:v>
                </c:pt>
                <c:pt idx="314942">
                  <c:v>4.1849999999999998E-2</c:v>
                </c:pt>
                <c:pt idx="314943">
                  <c:v>4.1852E-2</c:v>
                </c:pt>
                <c:pt idx="314944">
                  <c:v>4.1854000000000002E-2</c:v>
                </c:pt>
                <c:pt idx="314945">
                  <c:v>4.1855000000000003E-2</c:v>
                </c:pt>
                <c:pt idx="314946">
                  <c:v>4.1856999999999998E-2</c:v>
                </c:pt>
                <c:pt idx="314947">
                  <c:v>4.1857999999999999E-2</c:v>
                </c:pt>
                <c:pt idx="314948">
                  <c:v>4.1859E-2</c:v>
                </c:pt>
                <c:pt idx="314949">
                  <c:v>4.1860000000000001E-2</c:v>
                </c:pt>
                <c:pt idx="314950">
                  <c:v>4.1861000000000002E-2</c:v>
                </c:pt>
                <c:pt idx="314951">
                  <c:v>4.1862000000000003E-2</c:v>
                </c:pt>
                <c:pt idx="314952">
                  <c:v>4.1862000000000003E-2</c:v>
                </c:pt>
                <c:pt idx="314953">
                  <c:v>4.1862000000000003E-2</c:v>
                </c:pt>
                <c:pt idx="314954">
                  <c:v>4.1862000000000003E-2</c:v>
                </c:pt>
                <c:pt idx="314955">
                  <c:v>4.1862000000000003E-2</c:v>
                </c:pt>
                <c:pt idx="314956">
                  <c:v>4.1861000000000002E-2</c:v>
                </c:pt>
                <c:pt idx="314957">
                  <c:v>4.1861000000000002E-2</c:v>
                </c:pt>
                <c:pt idx="314958">
                  <c:v>4.1860000000000001E-2</c:v>
                </c:pt>
                <c:pt idx="314959">
                  <c:v>4.1859E-2</c:v>
                </c:pt>
                <c:pt idx="314960">
                  <c:v>4.1857999999999999E-2</c:v>
                </c:pt>
                <c:pt idx="314961">
                  <c:v>4.1856999999999998E-2</c:v>
                </c:pt>
                <c:pt idx="314962">
                  <c:v>4.1855999999999997E-2</c:v>
                </c:pt>
                <c:pt idx="314963">
                  <c:v>4.1854000000000002E-2</c:v>
                </c:pt>
                <c:pt idx="314964">
                  <c:v>4.1853000000000001E-2</c:v>
                </c:pt>
                <c:pt idx="314965">
                  <c:v>4.1850999999999999E-2</c:v>
                </c:pt>
                <c:pt idx="314966">
                  <c:v>4.1848999999999997E-2</c:v>
                </c:pt>
                <c:pt idx="314967">
                  <c:v>4.1847000000000002E-2</c:v>
                </c:pt>
                <c:pt idx="314968">
                  <c:v>4.1843999999999999E-2</c:v>
                </c:pt>
                <c:pt idx="314969">
                  <c:v>4.1841999999999997E-2</c:v>
                </c:pt>
                <c:pt idx="314970">
                  <c:v>4.1840000000000002E-2</c:v>
                </c:pt>
                <c:pt idx="314971">
                  <c:v>4.1836999999999999E-2</c:v>
                </c:pt>
                <c:pt idx="314972">
                  <c:v>4.1834999999999997E-2</c:v>
                </c:pt>
                <c:pt idx="314973">
                  <c:v>4.1832000000000001E-2</c:v>
                </c:pt>
                <c:pt idx="314974">
                  <c:v>4.1828999999999998E-2</c:v>
                </c:pt>
                <c:pt idx="314975">
                  <c:v>4.1826000000000002E-2</c:v>
                </c:pt>
                <c:pt idx="314976">
                  <c:v>4.1822999999999999E-2</c:v>
                </c:pt>
                <c:pt idx="314977">
                  <c:v>4.1820000000000003E-2</c:v>
                </c:pt>
                <c:pt idx="314978">
                  <c:v>4.1817E-2</c:v>
                </c:pt>
                <c:pt idx="314979">
                  <c:v>4.1813999999999997E-2</c:v>
                </c:pt>
                <c:pt idx="314980">
                  <c:v>4.181E-2</c:v>
                </c:pt>
                <c:pt idx="314981">
                  <c:v>4.1806999999999997E-2</c:v>
                </c:pt>
                <c:pt idx="314982">
                  <c:v>4.1804000000000001E-2</c:v>
                </c:pt>
                <c:pt idx="314983">
                  <c:v>4.1800999999999998E-2</c:v>
                </c:pt>
                <c:pt idx="314984">
                  <c:v>4.1798000000000002E-2</c:v>
                </c:pt>
                <c:pt idx="314985">
                  <c:v>4.1793999999999998E-2</c:v>
                </c:pt>
                <c:pt idx="314986">
                  <c:v>4.1791000000000002E-2</c:v>
                </c:pt>
                <c:pt idx="314987">
                  <c:v>4.1787999999999999E-2</c:v>
                </c:pt>
                <c:pt idx="314988">
                  <c:v>4.1784000000000002E-2</c:v>
                </c:pt>
                <c:pt idx="314989">
                  <c:v>4.1780999999999999E-2</c:v>
                </c:pt>
                <c:pt idx="314990">
                  <c:v>4.1778000000000003E-2</c:v>
                </c:pt>
                <c:pt idx="314991">
                  <c:v>4.1773999999999999E-2</c:v>
                </c:pt>
                <c:pt idx="314992">
                  <c:v>4.1771000000000003E-2</c:v>
                </c:pt>
                <c:pt idx="314993">
                  <c:v>4.1768E-2</c:v>
                </c:pt>
                <c:pt idx="314994">
                  <c:v>4.1764999999999997E-2</c:v>
                </c:pt>
                <c:pt idx="314995">
                  <c:v>4.1762000000000001E-2</c:v>
                </c:pt>
                <c:pt idx="314996">
                  <c:v>4.1758999999999998E-2</c:v>
                </c:pt>
                <c:pt idx="314997">
                  <c:v>4.1756000000000001E-2</c:v>
                </c:pt>
                <c:pt idx="314998">
                  <c:v>4.1752999999999998E-2</c:v>
                </c:pt>
                <c:pt idx="314999">
                  <c:v>4.1750000000000002E-2</c:v>
                </c:pt>
                <c:pt idx="315000">
                  <c:v>4.1748E-2</c:v>
                </c:pt>
                <c:pt idx="315001">
                  <c:v>4.1744999999999997E-2</c:v>
                </c:pt>
                <c:pt idx="315002">
                  <c:v>4.1742000000000001E-2</c:v>
                </c:pt>
                <c:pt idx="315003">
                  <c:v>4.1739999999999999E-2</c:v>
                </c:pt>
                <c:pt idx="315004">
                  <c:v>4.1737000000000003E-2</c:v>
                </c:pt>
                <c:pt idx="315005">
                  <c:v>4.1735000000000001E-2</c:v>
                </c:pt>
                <c:pt idx="315006">
                  <c:v>4.1731999999999998E-2</c:v>
                </c:pt>
                <c:pt idx="315007">
                  <c:v>4.1730000000000003E-2</c:v>
                </c:pt>
                <c:pt idx="315008">
                  <c:v>4.1728000000000001E-2</c:v>
                </c:pt>
                <c:pt idx="315009">
                  <c:v>4.1725999999999999E-2</c:v>
                </c:pt>
                <c:pt idx="315010">
                  <c:v>4.1723999999999997E-2</c:v>
                </c:pt>
                <c:pt idx="315011">
                  <c:v>4.1722000000000002E-2</c:v>
                </c:pt>
                <c:pt idx="315012">
                  <c:v>4.172E-2</c:v>
                </c:pt>
                <c:pt idx="315013">
                  <c:v>4.1718999999999999E-2</c:v>
                </c:pt>
                <c:pt idx="315014">
                  <c:v>4.1716999999999997E-2</c:v>
                </c:pt>
                <c:pt idx="315015">
                  <c:v>4.1715000000000002E-2</c:v>
                </c:pt>
                <c:pt idx="315016">
                  <c:v>4.1714000000000001E-2</c:v>
                </c:pt>
                <c:pt idx="315017">
                  <c:v>4.1711999999999999E-2</c:v>
                </c:pt>
                <c:pt idx="315018">
                  <c:v>4.1710999999999998E-2</c:v>
                </c:pt>
                <c:pt idx="315019">
                  <c:v>4.1709999999999997E-2</c:v>
                </c:pt>
                <c:pt idx="315020">
                  <c:v>4.1709000000000003E-2</c:v>
                </c:pt>
                <c:pt idx="315021">
                  <c:v>4.1708000000000002E-2</c:v>
                </c:pt>
                <c:pt idx="315022">
                  <c:v>4.1707000000000001E-2</c:v>
                </c:pt>
                <c:pt idx="315023">
                  <c:v>4.1706E-2</c:v>
                </c:pt>
                <c:pt idx="315024">
                  <c:v>4.1704999999999999E-2</c:v>
                </c:pt>
                <c:pt idx="315025">
                  <c:v>4.1703999999999998E-2</c:v>
                </c:pt>
                <c:pt idx="315026">
                  <c:v>4.1702999999999997E-2</c:v>
                </c:pt>
                <c:pt idx="315027">
                  <c:v>4.1702000000000003E-2</c:v>
                </c:pt>
                <c:pt idx="315028">
                  <c:v>4.1701000000000002E-2</c:v>
                </c:pt>
                <c:pt idx="315029">
                  <c:v>4.1701000000000002E-2</c:v>
                </c:pt>
                <c:pt idx="315030">
                  <c:v>4.1700000000000001E-2</c:v>
                </c:pt>
                <c:pt idx="315031">
                  <c:v>4.1699E-2</c:v>
                </c:pt>
                <c:pt idx="315032">
                  <c:v>4.1699E-2</c:v>
                </c:pt>
                <c:pt idx="315033">
                  <c:v>4.1697999999999999E-2</c:v>
                </c:pt>
                <c:pt idx="315034">
                  <c:v>4.1697999999999999E-2</c:v>
                </c:pt>
                <c:pt idx="315035">
                  <c:v>4.1696999999999998E-2</c:v>
                </c:pt>
                <c:pt idx="315036">
                  <c:v>4.1696999999999998E-2</c:v>
                </c:pt>
                <c:pt idx="315037">
                  <c:v>4.1695999999999997E-2</c:v>
                </c:pt>
                <c:pt idx="315038">
                  <c:v>4.1695000000000003E-2</c:v>
                </c:pt>
                <c:pt idx="315039">
                  <c:v>4.1695000000000003E-2</c:v>
                </c:pt>
                <c:pt idx="315040">
                  <c:v>4.1694000000000002E-2</c:v>
                </c:pt>
                <c:pt idx="315041">
                  <c:v>4.1694000000000002E-2</c:v>
                </c:pt>
                <c:pt idx="315042">
                  <c:v>4.1694000000000002E-2</c:v>
                </c:pt>
                <c:pt idx="315043">
                  <c:v>4.1693000000000001E-2</c:v>
                </c:pt>
                <c:pt idx="315044">
                  <c:v>4.1693000000000001E-2</c:v>
                </c:pt>
                <c:pt idx="315045">
                  <c:v>4.1692E-2</c:v>
                </c:pt>
                <c:pt idx="315046">
                  <c:v>4.1690999999999999E-2</c:v>
                </c:pt>
                <c:pt idx="315047">
                  <c:v>4.1690999999999999E-2</c:v>
                </c:pt>
                <c:pt idx="315048">
                  <c:v>4.1689999999999998E-2</c:v>
                </c:pt>
                <c:pt idx="315049">
                  <c:v>4.1688999999999997E-2</c:v>
                </c:pt>
                <c:pt idx="315050">
                  <c:v>4.1688999999999997E-2</c:v>
                </c:pt>
                <c:pt idx="315051">
                  <c:v>4.1688000000000003E-2</c:v>
                </c:pt>
                <c:pt idx="315052">
                  <c:v>4.1687000000000002E-2</c:v>
                </c:pt>
                <c:pt idx="315053">
                  <c:v>4.1686000000000001E-2</c:v>
                </c:pt>
                <c:pt idx="315054">
                  <c:v>4.1686000000000001E-2</c:v>
                </c:pt>
                <c:pt idx="315055">
                  <c:v>4.1685E-2</c:v>
                </c:pt>
                <c:pt idx="315056">
                  <c:v>4.1683999999999999E-2</c:v>
                </c:pt>
                <c:pt idx="315057">
                  <c:v>4.1682999999999998E-2</c:v>
                </c:pt>
                <c:pt idx="315058">
                  <c:v>4.1681999999999997E-2</c:v>
                </c:pt>
                <c:pt idx="315059">
                  <c:v>4.1681000000000003E-2</c:v>
                </c:pt>
                <c:pt idx="315060">
                  <c:v>4.1680000000000002E-2</c:v>
                </c:pt>
                <c:pt idx="315061">
                  <c:v>4.1679000000000001E-2</c:v>
                </c:pt>
                <c:pt idx="315062">
                  <c:v>4.1678E-2</c:v>
                </c:pt>
                <c:pt idx="315063">
                  <c:v>4.1676999999999999E-2</c:v>
                </c:pt>
                <c:pt idx="315064">
                  <c:v>4.1674999999999997E-2</c:v>
                </c:pt>
                <c:pt idx="315065">
                  <c:v>4.1674000000000003E-2</c:v>
                </c:pt>
                <c:pt idx="315066">
                  <c:v>4.1673000000000002E-2</c:v>
                </c:pt>
                <c:pt idx="315067">
                  <c:v>4.1672000000000001E-2</c:v>
                </c:pt>
                <c:pt idx="315068">
                  <c:v>4.1671E-2</c:v>
                </c:pt>
                <c:pt idx="315069">
                  <c:v>4.1668999999999998E-2</c:v>
                </c:pt>
                <c:pt idx="315070">
                  <c:v>4.1667999999999997E-2</c:v>
                </c:pt>
                <c:pt idx="315071">
                  <c:v>4.1666000000000002E-2</c:v>
                </c:pt>
                <c:pt idx="315072">
                  <c:v>4.1665000000000001E-2</c:v>
                </c:pt>
                <c:pt idx="315073">
                  <c:v>4.1662999999999999E-2</c:v>
                </c:pt>
                <c:pt idx="315074">
                  <c:v>4.1661999999999998E-2</c:v>
                </c:pt>
                <c:pt idx="315075">
                  <c:v>4.1660000000000003E-2</c:v>
                </c:pt>
                <c:pt idx="315076">
                  <c:v>4.1659000000000002E-2</c:v>
                </c:pt>
                <c:pt idx="315077">
                  <c:v>4.1657E-2</c:v>
                </c:pt>
                <c:pt idx="315078">
                  <c:v>4.1655999999999999E-2</c:v>
                </c:pt>
                <c:pt idx="315079">
                  <c:v>4.1653999999999997E-2</c:v>
                </c:pt>
                <c:pt idx="315080">
                  <c:v>4.1653000000000003E-2</c:v>
                </c:pt>
                <c:pt idx="315081">
                  <c:v>4.1651000000000001E-2</c:v>
                </c:pt>
                <c:pt idx="315082">
                  <c:v>4.1648999999999999E-2</c:v>
                </c:pt>
                <c:pt idx="315083">
                  <c:v>4.1647999999999998E-2</c:v>
                </c:pt>
                <c:pt idx="315084">
                  <c:v>4.1646000000000002E-2</c:v>
                </c:pt>
                <c:pt idx="315085">
                  <c:v>4.1644E-2</c:v>
                </c:pt>
                <c:pt idx="315086">
                  <c:v>4.1642999999999999E-2</c:v>
                </c:pt>
                <c:pt idx="315087">
                  <c:v>4.1640999999999997E-2</c:v>
                </c:pt>
                <c:pt idx="315088">
                  <c:v>4.1639000000000002E-2</c:v>
                </c:pt>
                <c:pt idx="315089">
                  <c:v>4.1638000000000001E-2</c:v>
                </c:pt>
                <c:pt idx="315090">
                  <c:v>4.1635999999999999E-2</c:v>
                </c:pt>
                <c:pt idx="315091">
                  <c:v>4.1634999999999998E-2</c:v>
                </c:pt>
                <c:pt idx="315092">
                  <c:v>4.1633000000000003E-2</c:v>
                </c:pt>
                <c:pt idx="315093">
                  <c:v>4.1631000000000001E-2</c:v>
                </c:pt>
                <c:pt idx="315094">
                  <c:v>4.163E-2</c:v>
                </c:pt>
                <c:pt idx="315095">
                  <c:v>4.1627999999999998E-2</c:v>
                </c:pt>
                <c:pt idx="315096">
                  <c:v>4.1626000000000003E-2</c:v>
                </c:pt>
                <c:pt idx="315097">
                  <c:v>4.1625000000000002E-2</c:v>
                </c:pt>
                <c:pt idx="315098">
                  <c:v>4.1623E-2</c:v>
                </c:pt>
                <c:pt idx="315099">
                  <c:v>4.1620999999999998E-2</c:v>
                </c:pt>
                <c:pt idx="315100">
                  <c:v>4.1619999999999997E-2</c:v>
                </c:pt>
                <c:pt idx="315101">
                  <c:v>4.1618000000000002E-2</c:v>
                </c:pt>
                <c:pt idx="315102">
                  <c:v>4.1617000000000001E-2</c:v>
                </c:pt>
                <c:pt idx="315103">
                  <c:v>4.1614999999999999E-2</c:v>
                </c:pt>
                <c:pt idx="315104">
                  <c:v>4.1613999999999998E-2</c:v>
                </c:pt>
                <c:pt idx="315105">
                  <c:v>4.1612000000000003E-2</c:v>
                </c:pt>
                <c:pt idx="315106">
                  <c:v>4.1610000000000001E-2</c:v>
                </c:pt>
                <c:pt idx="315107">
                  <c:v>4.1609E-2</c:v>
                </c:pt>
                <c:pt idx="315108">
                  <c:v>4.1606999999999998E-2</c:v>
                </c:pt>
                <c:pt idx="315109">
                  <c:v>4.1605000000000003E-2</c:v>
                </c:pt>
                <c:pt idx="315110">
                  <c:v>4.1604000000000002E-2</c:v>
                </c:pt>
                <c:pt idx="315111">
                  <c:v>4.1602E-2</c:v>
                </c:pt>
                <c:pt idx="315112">
                  <c:v>4.1600999999999999E-2</c:v>
                </c:pt>
                <c:pt idx="315113">
                  <c:v>4.1599999999999998E-2</c:v>
                </c:pt>
                <c:pt idx="315114">
                  <c:v>4.1598000000000003E-2</c:v>
                </c:pt>
                <c:pt idx="315115">
                  <c:v>4.1597000000000002E-2</c:v>
                </c:pt>
                <c:pt idx="315116">
                  <c:v>4.1595E-2</c:v>
                </c:pt>
                <c:pt idx="315117">
                  <c:v>4.1593999999999999E-2</c:v>
                </c:pt>
                <c:pt idx="315118">
                  <c:v>4.1591999999999997E-2</c:v>
                </c:pt>
                <c:pt idx="315119">
                  <c:v>4.1591000000000003E-2</c:v>
                </c:pt>
                <c:pt idx="315120">
                  <c:v>4.1589000000000001E-2</c:v>
                </c:pt>
                <c:pt idx="315121">
                  <c:v>4.1588E-2</c:v>
                </c:pt>
                <c:pt idx="315122">
                  <c:v>4.1585999999999998E-2</c:v>
                </c:pt>
                <c:pt idx="315123">
                  <c:v>4.1584999999999997E-2</c:v>
                </c:pt>
                <c:pt idx="315124">
                  <c:v>4.1584000000000003E-2</c:v>
                </c:pt>
                <c:pt idx="315125">
                  <c:v>4.1582000000000001E-2</c:v>
                </c:pt>
                <c:pt idx="315126">
                  <c:v>4.1581E-2</c:v>
                </c:pt>
                <c:pt idx="315127">
                  <c:v>4.1579999999999999E-2</c:v>
                </c:pt>
                <c:pt idx="315128">
                  <c:v>4.1578999999999998E-2</c:v>
                </c:pt>
                <c:pt idx="315129">
                  <c:v>4.1577000000000003E-2</c:v>
                </c:pt>
                <c:pt idx="315130">
                  <c:v>4.1576000000000002E-2</c:v>
                </c:pt>
                <c:pt idx="315131">
                  <c:v>4.1575000000000001E-2</c:v>
                </c:pt>
                <c:pt idx="315132">
                  <c:v>4.1574E-2</c:v>
                </c:pt>
                <c:pt idx="315133">
                  <c:v>4.1572999999999999E-2</c:v>
                </c:pt>
                <c:pt idx="315134">
                  <c:v>4.1570999999999997E-2</c:v>
                </c:pt>
                <c:pt idx="315135">
                  <c:v>4.1570999999999997E-2</c:v>
                </c:pt>
                <c:pt idx="315136">
                  <c:v>4.1570000000000003E-2</c:v>
                </c:pt>
                <c:pt idx="315137">
                  <c:v>4.1569000000000002E-2</c:v>
                </c:pt>
                <c:pt idx="315138">
                  <c:v>4.1568000000000001E-2</c:v>
                </c:pt>
                <c:pt idx="315139">
                  <c:v>4.1567E-2</c:v>
                </c:pt>
                <c:pt idx="315140">
                  <c:v>4.1565999999999999E-2</c:v>
                </c:pt>
                <c:pt idx="315141">
                  <c:v>4.1565999999999999E-2</c:v>
                </c:pt>
                <c:pt idx="315142">
                  <c:v>4.1564999999999998E-2</c:v>
                </c:pt>
                <c:pt idx="315143">
                  <c:v>4.1563999999999997E-2</c:v>
                </c:pt>
                <c:pt idx="315144">
                  <c:v>4.1563000000000003E-2</c:v>
                </c:pt>
                <c:pt idx="315145">
                  <c:v>4.1563000000000003E-2</c:v>
                </c:pt>
                <c:pt idx="315146">
                  <c:v>4.1563000000000003E-2</c:v>
                </c:pt>
                <c:pt idx="315147">
                  <c:v>4.1562000000000002E-2</c:v>
                </c:pt>
                <c:pt idx="315148">
                  <c:v>4.1562000000000002E-2</c:v>
                </c:pt>
                <c:pt idx="315149">
                  <c:v>4.1562000000000002E-2</c:v>
                </c:pt>
                <c:pt idx="315150">
                  <c:v>4.1562000000000002E-2</c:v>
                </c:pt>
                <c:pt idx="315151">
                  <c:v>4.1562000000000002E-2</c:v>
                </c:pt>
                <c:pt idx="315152">
                  <c:v>4.1562000000000002E-2</c:v>
                </c:pt>
                <c:pt idx="315153">
                  <c:v>4.1562000000000002E-2</c:v>
                </c:pt>
                <c:pt idx="315154">
                  <c:v>4.1562000000000002E-2</c:v>
                </c:pt>
                <c:pt idx="315155">
                  <c:v>4.1562000000000002E-2</c:v>
                </c:pt>
                <c:pt idx="315156">
                  <c:v>4.1562000000000002E-2</c:v>
                </c:pt>
                <c:pt idx="315157">
                  <c:v>4.1563000000000003E-2</c:v>
                </c:pt>
                <c:pt idx="315158">
                  <c:v>4.1563000000000003E-2</c:v>
                </c:pt>
                <c:pt idx="315159">
                  <c:v>4.1563999999999997E-2</c:v>
                </c:pt>
                <c:pt idx="315160">
                  <c:v>4.1564999999999998E-2</c:v>
                </c:pt>
                <c:pt idx="315161">
                  <c:v>4.1564999999999998E-2</c:v>
                </c:pt>
                <c:pt idx="315162">
                  <c:v>4.1565999999999999E-2</c:v>
                </c:pt>
                <c:pt idx="315163">
                  <c:v>4.1567E-2</c:v>
                </c:pt>
                <c:pt idx="315164">
                  <c:v>4.1568000000000001E-2</c:v>
                </c:pt>
                <c:pt idx="315165">
                  <c:v>4.1569000000000002E-2</c:v>
                </c:pt>
                <c:pt idx="315166">
                  <c:v>4.1570000000000003E-2</c:v>
                </c:pt>
                <c:pt idx="315167">
                  <c:v>4.1570999999999997E-2</c:v>
                </c:pt>
                <c:pt idx="315168">
                  <c:v>4.1571999999999998E-2</c:v>
                </c:pt>
                <c:pt idx="315169">
                  <c:v>4.1574E-2</c:v>
                </c:pt>
                <c:pt idx="315170">
                  <c:v>4.1575000000000001E-2</c:v>
                </c:pt>
                <c:pt idx="315171">
                  <c:v>4.1577000000000003E-2</c:v>
                </c:pt>
                <c:pt idx="315172">
                  <c:v>4.1578999999999998E-2</c:v>
                </c:pt>
                <c:pt idx="315173">
                  <c:v>4.1579999999999999E-2</c:v>
                </c:pt>
                <c:pt idx="315174">
                  <c:v>4.1582000000000001E-2</c:v>
                </c:pt>
                <c:pt idx="315175">
                  <c:v>4.1584000000000003E-2</c:v>
                </c:pt>
                <c:pt idx="315176">
                  <c:v>4.1584999999999997E-2</c:v>
                </c:pt>
                <c:pt idx="315177">
                  <c:v>4.1586999999999999E-2</c:v>
                </c:pt>
                <c:pt idx="315178">
                  <c:v>4.1589000000000001E-2</c:v>
                </c:pt>
                <c:pt idx="315179">
                  <c:v>4.1591000000000003E-2</c:v>
                </c:pt>
                <c:pt idx="315180">
                  <c:v>4.1592999999999998E-2</c:v>
                </c:pt>
                <c:pt idx="315181">
                  <c:v>4.1595E-2</c:v>
                </c:pt>
                <c:pt idx="315182">
                  <c:v>4.1597000000000002E-2</c:v>
                </c:pt>
                <c:pt idx="315183">
                  <c:v>4.1598999999999997E-2</c:v>
                </c:pt>
                <c:pt idx="315184">
                  <c:v>4.1600999999999999E-2</c:v>
                </c:pt>
                <c:pt idx="315185">
                  <c:v>4.1603000000000001E-2</c:v>
                </c:pt>
                <c:pt idx="315186">
                  <c:v>4.1605000000000003E-2</c:v>
                </c:pt>
                <c:pt idx="315187">
                  <c:v>4.1606999999999998E-2</c:v>
                </c:pt>
                <c:pt idx="315188">
                  <c:v>4.1609E-2</c:v>
                </c:pt>
                <c:pt idx="315189">
                  <c:v>4.1611000000000002E-2</c:v>
                </c:pt>
                <c:pt idx="315190">
                  <c:v>4.1612999999999997E-2</c:v>
                </c:pt>
                <c:pt idx="315191">
                  <c:v>4.1613999999999998E-2</c:v>
                </c:pt>
                <c:pt idx="315192">
                  <c:v>4.1616E-2</c:v>
                </c:pt>
                <c:pt idx="315193">
                  <c:v>4.1618000000000002E-2</c:v>
                </c:pt>
                <c:pt idx="315194">
                  <c:v>4.1619000000000003E-2</c:v>
                </c:pt>
                <c:pt idx="315195">
                  <c:v>4.1620999999999998E-2</c:v>
                </c:pt>
                <c:pt idx="315196">
                  <c:v>4.1623E-2</c:v>
                </c:pt>
                <c:pt idx="315197">
                  <c:v>4.1624000000000001E-2</c:v>
                </c:pt>
                <c:pt idx="315198">
                  <c:v>4.1625000000000002E-2</c:v>
                </c:pt>
                <c:pt idx="315199">
                  <c:v>4.1626000000000003E-2</c:v>
                </c:pt>
                <c:pt idx="315200">
                  <c:v>4.1626999999999997E-2</c:v>
                </c:pt>
                <c:pt idx="315201">
                  <c:v>4.1627999999999998E-2</c:v>
                </c:pt>
                <c:pt idx="315202">
                  <c:v>4.1628999999999999E-2</c:v>
                </c:pt>
                <c:pt idx="315203">
                  <c:v>4.163E-2</c:v>
                </c:pt>
                <c:pt idx="315204">
                  <c:v>4.163E-2</c:v>
                </c:pt>
                <c:pt idx="315205">
                  <c:v>4.1631000000000001E-2</c:v>
                </c:pt>
                <c:pt idx="315206">
                  <c:v>4.1631000000000001E-2</c:v>
                </c:pt>
                <c:pt idx="315207">
                  <c:v>4.1631000000000001E-2</c:v>
                </c:pt>
                <c:pt idx="315208">
                  <c:v>4.1631000000000001E-2</c:v>
                </c:pt>
                <c:pt idx="315209">
                  <c:v>4.1631000000000001E-2</c:v>
                </c:pt>
                <c:pt idx="315210">
                  <c:v>4.1631000000000001E-2</c:v>
                </c:pt>
                <c:pt idx="315211">
                  <c:v>4.1631000000000001E-2</c:v>
                </c:pt>
                <c:pt idx="315212">
                  <c:v>4.163E-2</c:v>
                </c:pt>
                <c:pt idx="315213">
                  <c:v>4.1628999999999999E-2</c:v>
                </c:pt>
                <c:pt idx="315214">
                  <c:v>4.1628999999999999E-2</c:v>
                </c:pt>
                <c:pt idx="315215">
                  <c:v>4.1627999999999998E-2</c:v>
                </c:pt>
                <c:pt idx="315216">
                  <c:v>4.1626999999999997E-2</c:v>
                </c:pt>
                <c:pt idx="315217">
                  <c:v>4.1626000000000003E-2</c:v>
                </c:pt>
                <c:pt idx="315218">
                  <c:v>4.1624000000000001E-2</c:v>
                </c:pt>
                <c:pt idx="315219">
                  <c:v>4.1623E-2</c:v>
                </c:pt>
                <c:pt idx="315220">
                  <c:v>4.1621999999999999E-2</c:v>
                </c:pt>
                <c:pt idx="315221">
                  <c:v>4.1619999999999997E-2</c:v>
                </c:pt>
                <c:pt idx="315222">
                  <c:v>4.1618000000000002E-2</c:v>
                </c:pt>
                <c:pt idx="315223">
                  <c:v>4.1617000000000001E-2</c:v>
                </c:pt>
                <c:pt idx="315224">
                  <c:v>4.1614999999999999E-2</c:v>
                </c:pt>
                <c:pt idx="315225">
                  <c:v>4.1612999999999997E-2</c:v>
                </c:pt>
                <c:pt idx="315226">
                  <c:v>4.1611000000000002E-2</c:v>
                </c:pt>
                <c:pt idx="315227">
                  <c:v>4.1609E-2</c:v>
                </c:pt>
                <c:pt idx="315228">
                  <c:v>4.1606999999999998E-2</c:v>
                </c:pt>
                <c:pt idx="315229">
                  <c:v>4.1604000000000002E-2</c:v>
                </c:pt>
                <c:pt idx="315230">
                  <c:v>4.1602E-2</c:v>
                </c:pt>
                <c:pt idx="315231">
                  <c:v>4.1599999999999998E-2</c:v>
                </c:pt>
                <c:pt idx="315232">
                  <c:v>4.1598000000000003E-2</c:v>
                </c:pt>
                <c:pt idx="315233">
                  <c:v>4.1596000000000001E-2</c:v>
                </c:pt>
                <c:pt idx="315234">
                  <c:v>4.1592999999999998E-2</c:v>
                </c:pt>
                <c:pt idx="315235">
                  <c:v>4.1591000000000003E-2</c:v>
                </c:pt>
                <c:pt idx="315236">
                  <c:v>4.1588E-2</c:v>
                </c:pt>
                <c:pt idx="315237">
                  <c:v>4.1585999999999998E-2</c:v>
                </c:pt>
                <c:pt idx="315238">
                  <c:v>4.1584000000000003E-2</c:v>
                </c:pt>
                <c:pt idx="315239">
                  <c:v>4.1581E-2</c:v>
                </c:pt>
                <c:pt idx="315240">
                  <c:v>4.1578999999999998E-2</c:v>
                </c:pt>
                <c:pt idx="315241">
                  <c:v>4.1577000000000003E-2</c:v>
                </c:pt>
                <c:pt idx="315242">
                  <c:v>4.1575000000000001E-2</c:v>
                </c:pt>
                <c:pt idx="315243">
                  <c:v>4.1572999999999999E-2</c:v>
                </c:pt>
                <c:pt idx="315244">
                  <c:v>4.1570999999999997E-2</c:v>
                </c:pt>
                <c:pt idx="315245">
                  <c:v>4.1568000000000001E-2</c:v>
                </c:pt>
                <c:pt idx="315246">
                  <c:v>4.1565999999999999E-2</c:v>
                </c:pt>
                <c:pt idx="315247">
                  <c:v>4.1563999999999997E-2</c:v>
                </c:pt>
                <c:pt idx="315248">
                  <c:v>4.1562000000000002E-2</c:v>
                </c:pt>
                <c:pt idx="315249">
                  <c:v>4.156E-2</c:v>
                </c:pt>
                <c:pt idx="315250">
                  <c:v>4.1558999999999999E-2</c:v>
                </c:pt>
                <c:pt idx="315251">
                  <c:v>4.1556999999999997E-2</c:v>
                </c:pt>
                <c:pt idx="315252">
                  <c:v>4.1555000000000002E-2</c:v>
                </c:pt>
                <c:pt idx="315253">
                  <c:v>4.1554000000000001E-2</c:v>
                </c:pt>
                <c:pt idx="315254">
                  <c:v>4.1553E-2</c:v>
                </c:pt>
                <c:pt idx="315255">
                  <c:v>4.1550999999999998E-2</c:v>
                </c:pt>
                <c:pt idx="315256">
                  <c:v>4.1549999999999997E-2</c:v>
                </c:pt>
                <c:pt idx="315257">
                  <c:v>4.1549000000000003E-2</c:v>
                </c:pt>
                <c:pt idx="315258">
                  <c:v>4.1548000000000002E-2</c:v>
                </c:pt>
                <c:pt idx="315259">
                  <c:v>4.1547000000000001E-2</c:v>
                </c:pt>
                <c:pt idx="315260">
                  <c:v>4.1546E-2</c:v>
                </c:pt>
                <c:pt idx="315261">
                  <c:v>4.1544999999999999E-2</c:v>
                </c:pt>
                <c:pt idx="315262">
                  <c:v>4.1543999999999998E-2</c:v>
                </c:pt>
                <c:pt idx="315263">
                  <c:v>4.1543999999999998E-2</c:v>
                </c:pt>
                <c:pt idx="315264">
                  <c:v>4.1542999999999997E-2</c:v>
                </c:pt>
                <c:pt idx="315265">
                  <c:v>4.1542999999999997E-2</c:v>
                </c:pt>
                <c:pt idx="315266">
                  <c:v>4.1542999999999997E-2</c:v>
                </c:pt>
                <c:pt idx="315267">
                  <c:v>4.1542999999999997E-2</c:v>
                </c:pt>
                <c:pt idx="315268">
                  <c:v>4.1542999999999997E-2</c:v>
                </c:pt>
                <c:pt idx="315269">
                  <c:v>4.1542999999999997E-2</c:v>
                </c:pt>
                <c:pt idx="315270">
                  <c:v>4.1542999999999997E-2</c:v>
                </c:pt>
                <c:pt idx="315271">
                  <c:v>4.1542999999999997E-2</c:v>
                </c:pt>
                <c:pt idx="315272">
                  <c:v>4.1543999999999998E-2</c:v>
                </c:pt>
                <c:pt idx="315273">
                  <c:v>4.1543999999999998E-2</c:v>
                </c:pt>
                <c:pt idx="315274">
                  <c:v>4.1544999999999999E-2</c:v>
                </c:pt>
                <c:pt idx="315275">
                  <c:v>4.1544999999999999E-2</c:v>
                </c:pt>
                <c:pt idx="315276">
                  <c:v>4.1546E-2</c:v>
                </c:pt>
                <c:pt idx="315277">
                  <c:v>4.1547000000000001E-2</c:v>
                </c:pt>
                <c:pt idx="315278">
                  <c:v>4.1548000000000002E-2</c:v>
                </c:pt>
                <c:pt idx="315279">
                  <c:v>4.1549000000000003E-2</c:v>
                </c:pt>
                <c:pt idx="315280">
                  <c:v>4.1549999999999997E-2</c:v>
                </c:pt>
                <c:pt idx="315281">
                  <c:v>4.1550999999999998E-2</c:v>
                </c:pt>
                <c:pt idx="315282">
                  <c:v>4.1551999999999999E-2</c:v>
                </c:pt>
                <c:pt idx="315283">
                  <c:v>4.1553E-2</c:v>
                </c:pt>
                <c:pt idx="315284">
                  <c:v>4.1554000000000001E-2</c:v>
                </c:pt>
                <c:pt idx="315285">
                  <c:v>4.1555000000000002E-2</c:v>
                </c:pt>
                <c:pt idx="315286">
                  <c:v>4.1556000000000003E-2</c:v>
                </c:pt>
                <c:pt idx="315287">
                  <c:v>4.1557999999999998E-2</c:v>
                </c:pt>
                <c:pt idx="315288">
                  <c:v>4.1558999999999999E-2</c:v>
                </c:pt>
                <c:pt idx="315289">
                  <c:v>4.156E-2</c:v>
                </c:pt>
                <c:pt idx="315290">
                  <c:v>4.1562000000000002E-2</c:v>
                </c:pt>
                <c:pt idx="315291">
                  <c:v>4.1563000000000003E-2</c:v>
                </c:pt>
                <c:pt idx="315292">
                  <c:v>4.1564999999999998E-2</c:v>
                </c:pt>
                <c:pt idx="315293">
                  <c:v>4.1565999999999999E-2</c:v>
                </c:pt>
                <c:pt idx="315294">
                  <c:v>4.1568000000000001E-2</c:v>
                </c:pt>
                <c:pt idx="315295">
                  <c:v>4.1569000000000002E-2</c:v>
                </c:pt>
                <c:pt idx="315296">
                  <c:v>4.1570000000000003E-2</c:v>
                </c:pt>
                <c:pt idx="315297">
                  <c:v>4.1571999999999998E-2</c:v>
                </c:pt>
                <c:pt idx="315298">
                  <c:v>4.1572999999999999E-2</c:v>
                </c:pt>
                <c:pt idx="315299">
                  <c:v>4.1575000000000001E-2</c:v>
                </c:pt>
                <c:pt idx="315300">
                  <c:v>4.1577000000000003E-2</c:v>
                </c:pt>
                <c:pt idx="315301">
                  <c:v>4.1577999999999997E-2</c:v>
                </c:pt>
                <c:pt idx="315302">
                  <c:v>4.1579999999999999E-2</c:v>
                </c:pt>
                <c:pt idx="315303">
                  <c:v>4.1581E-2</c:v>
                </c:pt>
                <c:pt idx="315304">
                  <c:v>4.1583000000000002E-2</c:v>
                </c:pt>
                <c:pt idx="315305">
                  <c:v>4.1584000000000003E-2</c:v>
                </c:pt>
                <c:pt idx="315306">
                  <c:v>4.1585999999999998E-2</c:v>
                </c:pt>
                <c:pt idx="315307">
                  <c:v>4.1586999999999999E-2</c:v>
                </c:pt>
                <c:pt idx="315308">
                  <c:v>4.1589000000000001E-2</c:v>
                </c:pt>
                <c:pt idx="315309">
                  <c:v>4.1590000000000002E-2</c:v>
                </c:pt>
                <c:pt idx="315310">
                  <c:v>4.1591999999999997E-2</c:v>
                </c:pt>
                <c:pt idx="315311">
                  <c:v>4.1592999999999998E-2</c:v>
                </c:pt>
                <c:pt idx="315312">
                  <c:v>4.1595E-2</c:v>
                </c:pt>
                <c:pt idx="315313">
                  <c:v>4.1596000000000001E-2</c:v>
                </c:pt>
                <c:pt idx="315314">
                  <c:v>4.1598000000000003E-2</c:v>
                </c:pt>
                <c:pt idx="315315">
                  <c:v>4.1598999999999997E-2</c:v>
                </c:pt>
                <c:pt idx="315316">
                  <c:v>4.1600999999999999E-2</c:v>
                </c:pt>
                <c:pt idx="315317">
                  <c:v>4.1602E-2</c:v>
                </c:pt>
                <c:pt idx="315318">
                  <c:v>4.1603000000000001E-2</c:v>
                </c:pt>
                <c:pt idx="315319">
                  <c:v>4.1605000000000003E-2</c:v>
                </c:pt>
                <c:pt idx="315320">
                  <c:v>4.1605999999999997E-2</c:v>
                </c:pt>
                <c:pt idx="315321">
                  <c:v>4.1606999999999998E-2</c:v>
                </c:pt>
                <c:pt idx="315322">
                  <c:v>4.1609E-2</c:v>
                </c:pt>
                <c:pt idx="315323">
                  <c:v>4.1610000000000001E-2</c:v>
                </c:pt>
                <c:pt idx="315324">
                  <c:v>4.1611000000000002E-2</c:v>
                </c:pt>
                <c:pt idx="315325">
                  <c:v>4.1612999999999997E-2</c:v>
                </c:pt>
                <c:pt idx="315326">
                  <c:v>4.1613999999999998E-2</c:v>
                </c:pt>
                <c:pt idx="315327">
                  <c:v>4.1614999999999999E-2</c:v>
                </c:pt>
                <c:pt idx="315328">
                  <c:v>4.1616E-2</c:v>
                </c:pt>
                <c:pt idx="315329">
                  <c:v>4.1617000000000001E-2</c:v>
                </c:pt>
                <c:pt idx="315330">
                  <c:v>4.1618000000000002E-2</c:v>
                </c:pt>
                <c:pt idx="315331">
                  <c:v>4.1619000000000003E-2</c:v>
                </c:pt>
                <c:pt idx="315332">
                  <c:v>4.1619999999999997E-2</c:v>
                </c:pt>
                <c:pt idx="315333">
                  <c:v>4.1620999999999998E-2</c:v>
                </c:pt>
                <c:pt idx="315334">
                  <c:v>4.1621999999999999E-2</c:v>
                </c:pt>
                <c:pt idx="315335">
                  <c:v>4.1623E-2</c:v>
                </c:pt>
                <c:pt idx="315336">
                  <c:v>4.1624000000000001E-2</c:v>
                </c:pt>
                <c:pt idx="315337">
                  <c:v>4.1625000000000002E-2</c:v>
                </c:pt>
                <c:pt idx="315338">
                  <c:v>4.1626000000000003E-2</c:v>
                </c:pt>
                <c:pt idx="315339">
                  <c:v>4.1626999999999997E-2</c:v>
                </c:pt>
                <c:pt idx="315340">
                  <c:v>4.1627999999999998E-2</c:v>
                </c:pt>
                <c:pt idx="315341">
                  <c:v>4.1628999999999999E-2</c:v>
                </c:pt>
                <c:pt idx="315342">
                  <c:v>4.1628999999999999E-2</c:v>
                </c:pt>
                <c:pt idx="315343">
                  <c:v>4.163E-2</c:v>
                </c:pt>
                <c:pt idx="315344">
                  <c:v>4.1631000000000001E-2</c:v>
                </c:pt>
                <c:pt idx="315345">
                  <c:v>4.1631000000000001E-2</c:v>
                </c:pt>
                <c:pt idx="315346">
                  <c:v>4.1632000000000002E-2</c:v>
                </c:pt>
                <c:pt idx="315347">
                  <c:v>4.1633000000000003E-2</c:v>
                </c:pt>
                <c:pt idx="315348">
                  <c:v>4.1633999999999997E-2</c:v>
                </c:pt>
                <c:pt idx="315349">
                  <c:v>4.1633999999999997E-2</c:v>
                </c:pt>
                <c:pt idx="315350">
                  <c:v>4.1634999999999998E-2</c:v>
                </c:pt>
                <c:pt idx="315351">
                  <c:v>4.1634999999999998E-2</c:v>
                </c:pt>
                <c:pt idx="315352">
                  <c:v>4.1635999999999999E-2</c:v>
                </c:pt>
                <c:pt idx="315353">
                  <c:v>4.1635999999999999E-2</c:v>
                </c:pt>
                <c:pt idx="315354">
                  <c:v>4.1637E-2</c:v>
                </c:pt>
                <c:pt idx="315355">
                  <c:v>4.1637E-2</c:v>
                </c:pt>
                <c:pt idx="315356">
                  <c:v>4.1637E-2</c:v>
                </c:pt>
                <c:pt idx="315357">
                  <c:v>4.1638000000000001E-2</c:v>
                </c:pt>
                <c:pt idx="315358">
                  <c:v>4.1638000000000001E-2</c:v>
                </c:pt>
                <c:pt idx="315359">
                  <c:v>4.1639000000000002E-2</c:v>
                </c:pt>
                <c:pt idx="315360">
                  <c:v>4.1639000000000002E-2</c:v>
                </c:pt>
                <c:pt idx="315361">
                  <c:v>4.1639000000000002E-2</c:v>
                </c:pt>
                <c:pt idx="315362">
                  <c:v>4.1640000000000003E-2</c:v>
                </c:pt>
                <c:pt idx="315363">
                  <c:v>4.1640000000000003E-2</c:v>
                </c:pt>
                <c:pt idx="315364">
                  <c:v>4.1640000000000003E-2</c:v>
                </c:pt>
                <c:pt idx="315365">
                  <c:v>4.1640000000000003E-2</c:v>
                </c:pt>
                <c:pt idx="315366">
                  <c:v>4.1640000000000003E-2</c:v>
                </c:pt>
                <c:pt idx="315367">
                  <c:v>4.1640000000000003E-2</c:v>
                </c:pt>
                <c:pt idx="315368">
                  <c:v>4.1640000000000003E-2</c:v>
                </c:pt>
                <c:pt idx="315369">
                  <c:v>4.1640000000000003E-2</c:v>
                </c:pt>
                <c:pt idx="315370">
                  <c:v>4.1640000000000003E-2</c:v>
                </c:pt>
                <c:pt idx="315371">
                  <c:v>4.1640000000000003E-2</c:v>
                </c:pt>
                <c:pt idx="315372">
                  <c:v>4.1640000000000003E-2</c:v>
                </c:pt>
                <c:pt idx="315373">
                  <c:v>4.1639000000000002E-2</c:v>
                </c:pt>
                <c:pt idx="315374">
                  <c:v>4.1639000000000002E-2</c:v>
                </c:pt>
                <c:pt idx="315375">
                  <c:v>4.1639000000000002E-2</c:v>
                </c:pt>
                <c:pt idx="315376">
                  <c:v>4.1639000000000002E-2</c:v>
                </c:pt>
                <c:pt idx="315377">
                  <c:v>4.1638000000000001E-2</c:v>
                </c:pt>
                <c:pt idx="315378">
                  <c:v>4.1638000000000001E-2</c:v>
                </c:pt>
                <c:pt idx="315379">
                  <c:v>4.1637E-2</c:v>
                </c:pt>
                <c:pt idx="315380">
                  <c:v>4.1637E-2</c:v>
                </c:pt>
                <c:pt idx="315381">
                  <c:v>4.1635999999999999E-2</c:v>
                </c:pt>
                <c:pt idx="315382">
                  <c:v>4.1634999999999998E-2</c:v>
                </c:pt>
                <c:pt idx="315383">
                  <c:v>4.1634999999999998E-2</c:v>
                </c:pt>
                <c:pt idx="315384">
                  <c:v>4.1633999999999997E-2</c:v>
                </c:pt>
                <c:pt idx="315385">
                  <c:v>4.1633999999999997E-2</c:v>
                </c:pt>
                <c:pt idx="315386">
                  <c:v>4.1633000000000003E-2</c:v>
                </c:pt>
                <c:pt idx="315387">
                  <c:v>4.1632000000000002E-2</c:v>
                </c:pt>
                <c:pt idx="315388">
                  <c:v>4.1631000000000001E-2</c:v>
                </c:pt>
                <c:pt idx="315389">
                  <c:v>4.1631000000000001E-2</c:v>
                </c:pt>
                <c:pt idx="315390">
                  <c:v>4.163E-2</c:v>
                </c:pt>
                <c:pt idx="315391">
                  <c:v>4.1628999999999999E-2</c:v>
                </c:pt>
                <c:pt idx="315392">
                  <c:v>4.1627999999999998E-2</c:v>
                </c:pt>
                <c:pt idx="315393">
                  <c:v>4.1626999999999997E-2</c:v>
                </c:pt>
                <c:pt idx="315394">
                  <c:v>4.1626000000000003E-2</c:v>
                </c:pt>
                <c:pt idx="315395">
                  <c:v>4.1626000000000003E-2</c:v>
                </c:pt>
                <c:pt idx="315396">
                  <c:v>4.1625000000000002E-2</c:v>
                </c:pt>
                <c:pt idx="315397">
                  <c:v>4.1624000000000001E-2</c:v>
                </c:pt>
                <c:pt idx="315398">
                  <c:v>4.1623E-2</c:v>
                </c:pt>
                <c:pt idx="315399">
                  <c:v>4.1623E-2</c:v>
                </c:pt>
                <c:pt idx="315400">
                  <c:v>4.1621999999999999E-2</c:v>
                </c:pt>
                <c:pt idx="315401">
                  <c:v>4.1620999999999998E-2</c:v>
                </c:pt>
                <c:pt idx="315402">
                  <c:v>4.1619999999999997E-2</c:v>
                </c:pt>
                <c:pt idx="315403">
                  <c:v>4.1619000000000003E-2</c:v>
                </c:pt>
                <c:pt idx="315404">
                  <c:v>4.1618000000000002E-2</c:v>
                </c:pt>
                <c:pt idx="315405">
                  <c:v>4.1618000000000002E-2</c:v>
                </c:pt>
                <c:pt idx="315406">
                  <c:v>4.1617000000000001E-2</c:v>
                </c:pt>
                <c:pt idx="315407">
                  <c:v>4.1617000000000001E-2</c:v>
                </c:pt>
                <c:pt idx="315408">
                  <c:v>4.1616E-2</c:v>
                </c:pt>
                <c:pt idx="315409">
                  <c:v>4.1614999999999999E-2</c:v>
                </c:pt>
                <c:pt idx="315410">
                  <c:v>4.1614999999999999E-2</c:v>
                </c:pt>
                <c:pt idx="315411">
                  <c:v>4.1613999999999998E-2</c:v>
                </c:pt>
                <c:pt idx="315412">
                  <c:v>4.1612999999999997E-2</c:v>
                </c:pt>
                <c:pt idx="315413">
                  <c:v>4.1612999999999997E-2</c:v>
                </c:pt>
                <c:pt idx="315414">
                  <c:v>4.1612000000000003E-2</c:v>
                </c:pt>
                <c:pt idx="315415">
                  <c:v>4.1612000000000003E-2</c:v>
                </c:pt>
                <c:pt idx="315416">
                  <c:v>4.1611000000000002E-2</c:v>
                </c:pt>
                <c:pt idx="315417">
                  <c:v>4.1611000000000002E-2</c:v>
                </c:pt>
                <c:pt idx="315418">
                  <c:v>4.1611000000000002E-2</c:v>
                </c:pt>
                <c:pt idx="315419">
                  <c:v>4.1610000000000001E-2</c:v>
                </c:pt>
                <c:pt idx="315420">
                  <c:v>4.1610000000000001E-2</c:v>
                </c:pt>
                <c:pt idx="315421">
                  <c:v>4.1610000000000001E-2</c:v>
                </c:pt>
                <c:pt idx="315422">
                  <c:v>4.1610000000000001E-2</c:v>
                </c:pt>
                <c:pt idx="315423">
                  <c:v>4.1609E-2</c:v>
                </c:pt>
                <c:pt idx="315424">
                  <c:v>4.1609E-2</c:v>
                </c:pt>
                <c:pt idx="315425">
                  <c:v>4.1609E-2</c:v>
                </c:pt>
                <c:pt idx="315426">
                  <c:v>4.1609E-2</c:v>
                </c:pt>
                <c:pt idx="315427">
                  <c:v>4.1609E-2</c:v>
                </c:pt>
                <c:pt idx="315428">
                  <c:v>4.1609E-2</c:v>
                </c:pt>
                <c:pt idx="315429">
                  <c:v>4.1609E-2</c:v>
                </c:pt>
                <c:pt idx="315430">
                  <c:v>4.1609E-2</c:v>
                </c:pt>
                <c:pt idx="315431">
                  <c:v>4.1609E-2</c:v>
                </c:pt>
                <c:pt idx="315432">
                  <c:v>4.1609E-2</c:v>
                </c:pt>
                <c:pt idx="315433">
                  <c:v>4.1609E-2</c:v>
                </c:pt>
                <c:pt idx="315434">
                  <c:v>4.1609E-2</c:v>
                </c:pt>
                <c:pt idx="315435">
                  <c:v>4.1609E-2</c:v>
                </c:pt>
                <c:pt idx="315436">
                  <c:v>4.1610000000000001E-2</c:v>
                </c:pt>
                <c:pt idx="315437">
                  <c:v>4.1610000000000001E-2</c:v>
                </c:pt>
                <c:pt idx="315438">
                  <c:v>4.1610000000000001E-2</c:v>
                </c:pt>
                <c:pt idx="315439">
                  <c:v>4.1611000000000002E-2</c:v>
                </c:pt>
                <c:pt idx="315440">
                  <c:v>4.1611000000000002E-2</c:v>
                </c:pt>
                <c:pt idx="315441">
                  <c:v>4.1612000000000003E-2</c:v>
                </c:pt>
                <c:pt idx="315442">
                  <c:v>4.1612000000000003E-2</c:v>
                </c:pt>
                <c:pt idx="315443">
                  <c:v>4.1612999999999997E-2</c:v>
                </c:pt>
                <c:pt idx="315444">
                  <c:v>4.1613999999999998E-2</c:v>
                </c:pt>
                <c:pt idx="315445">
                  <c:v>4.1614999999999999E-2</c:v>
                </c:pt>
                <c:pt idx="315446">
                  <c:v>4.1614999999999999E-2</c:v>
                </c:pt>
                <c:pt idx="315447">
                  <c:v>4.1616E-2</c:v>
                </c:pt>
                <c:pt idx="315448">
                  <c:v>4.1617000000000001E-2</c:v>
                </c:pt>
                <c:pt idx="315449">
                  <c:v>4.1618000000000002E-2</c:v>
                </c:pt>
                <c:pt idx="315450">
                  <c:v>4.1618000000000002E-2</c:v>
                </c:pt>
                <c:pt idx="315451">
                  <c:v>4.1619000000000003E-2</c:v>
                </c:pt>
                <c:pt idx="315452">
                  <c:v>4.1619999999999997E-2</c:v>
                </c:pt>
                <c:pt idx="315453">
                  <c:v>4.1620999999999998E-2</c:v>
                </c:pt>
                <c:pt idx="315454">
                  <c:v>4.1621999999999999E-2</c:v>
                </c:pt>
                <c:pt idx="315455">
                  <c:v>4.1623E-2</c:v>
                </c:pt>
                <c:pt idx="315456">
                  <c:v>4.1625000000000002E-2</c:v>
                </c:pt>
                <c:pt idx="315457">
                  <c:v>4.1626000000000003E-2</c:v>
                </c:pt>
                <c:pt idx="315458">
                  <c:v>4.1626999999999997E-2</c:v>
                </c:pt>
                <c:pt idx="315459">
                  <c:v>4.1627999999999998E-2</c:v>
                </c:pt>
                <c:pt idx="315460">
                  <c:v>4.1628999999999999E-2</c:v>
                </c:pt>
                <c:pt idx="315461">
                  <c:v>4.163E-2</c:v>
                </c:pt>
                <c:pt idx="315462">
                  <c:v>4.1631000000000001E-2</c:v>
                </c:pt>
                <c:pt idx="315463">
                  <c:v>4.1632000000000002E-2</c:v>
                </c:pt>
                <c:pt idx="315464">
                  <c:v>4.1633000000000003E-2</c:v>
                </c:pt>
                <c:pt idx="315465">
                  <c:v>4.1633999999999997E-2</c:v>
                </c:pt>
                <c:pt idx="315466">
                  <c:v>4.1635999999999999E-2</c:v>
                </c:pt>
                <c:pt idx="315467">
                  <c:v>4.1637E-2</c:v>
                </c:pt>
                <c:pt idx="315468">
                  <c:v>4.1638000000000001E-2</c:v>
                </c:pt>
                <c:pt idx="315469">
                  <c:v>4.1639000000000002E-2</c:v>
                </c:pt>
                <c:pt idx="315470">
                  <c:v>4.1640000000000003E-2</c:v>
                </c:pt>
                <c:pt idx="315471">
                  <c:v>4.1640999999999997E-2</c:v>
                </c:pt>
                <c:pt idx="315472">
                  <c:v>4.1640999999999997E-2</c:v>
                </c:pt>
                <c:pt idx="315473">
                  <c:v>4.1641999999999998E-2</c:v>
                </c:pt>
                <c:pt idx="315474">
                  <c:v>4.1642999999999999E-2</c:v>
                </c:pt>
                <c:pt idx="315475">
                  <c:v>4.1644E-2</c:v>
                </c:pt>
                <c:pt idx="315476">
                  <c:v>4.1645000000000001E-2</c:v>
                </c:pt>
                <c:pt idx="315477">
                  <c:v>4.1646000000000002E-2</c:v>
                </c:pt>
                <c:pt idx="315478">
                  <c:v>4.1646000000000002E-2</c:v>
                </c:pt>
                <c:pt idx="315479">
                  <c:v>4.1647000000000003E-2</c:v>
                </c:pt>
                <c:pt idx="315480">
                  <c:v>4.1647000000000003E-2</c:v>
                </c:pt>
                <c:pt idx="315481">
                  <c:v>4.1647999999999998E-2</c:v>
                </c:pt>
                <c:pt idx="315482">
                  <c:v>4.1647999999999998E-2</c:v>
                </c:pt>
                <c:pt idx="315483">
                  <c:v>4.1648999999999999E-2</c:v>
                </c:pt>
                <c:pt idx="315484">
                  <c:v>4.1648999999999999E-2</c:v>
                </c:pt>
                <c:pt idx="315485">
                  <c:v>4.1648999999999999E-2</c:v>
                </c:pt>
                <c:pt idx="315486">
                  <c:v>4.1648999999999999E-2</c:v>
                </c:pt>
                <c:pt idx="315487">
                  <c:v>4.1648999999999999E-2</c:v>
                </c:pt>
                <c:pt idx="315488">
                  <c:v>4.1648999999999999E-2</c:v>
                </c:pt>
                <c:pt idx="315489">
                  <c:v>4.1648999999999999E-2</c:v>
                </c:pt>
                <c:pt idx="315490">
                  <c:v>4.1648999999999999E-2</c:v>
                </c:pt>
                <c:pt idx="315491">
                  <c:v>4.1648999999999999E-2</c:v>
                </c:pt>
                <c:pt idx="315492">
                  <c:v>4.1647999999999998E-2</c:v>
                </c:pt>
                <c:pt idx="315493">
                  <c:v>4.1647999999999998E-2</c:v>
                </c:pt>
                <c:pt idx="315494">
                  <c:v>4.1647000000000003E-2</c:v>
                </c:pt>
                <c:pt idx="315495">
                  <c:v>4.1647000000000003E-2</c:v>
                </c:pt>
                <c:pt idx="315496">
                  <c:v>4.1646000000000002E-2</c:v>
                </c:pt>
                <c:pt idx="315497">
                  <c:v>4.1645000000000001E-2</c:v>
                </c:pt>
                <c:pt idx="315498">
                  <c:v>4.1644E-2</c:v>
                </c:pt>
                <c:pt idx="315499">
                  <c:v>4.1642999999999999E-2</c:v>
                </c:pt>
                <c:pt idx="315500">
                  <c:v>4.1641999999999998E-2</c:v>
                </c:pt>
                <c:pt idx="315501">
                  <c:v>4.1640999999999997E-2</c:v>
                </c:pt>
                <c:pt idx="315502">
                  <c:v>4.1640000000000003E-2</c:v>
                </c:pt>
                <c:pt idx="315503">
                  <c:v>4.1639000000000002E-2</c:v>
                </c:pt>
                <c:pt idx="315504">
                  <c:v>4.1637E-2</c:v>
                </c:pt>
                <c:pt idx="315505">
                  <c:v>4.1635999999999999E-2</c:v>
                </c:pt>
                <c:pt idx="315506">
                  <c:v>4.1633999999999997E-2</c:v>
                </c:pt>
                <c:pt idx="315507">
                  <c:v>4.1633000000000003E-2</c:v>
                </c:pt>
                <c:pt idx="315508">
                  <c:v>4.1631000000000001E-2</c:v>
                </c:pt>
                <c:pt idx="315509">
                  <c:v>4.1628999999999999E-2</c:v>
                </c:pt>
                <c:pt idx="315510">
                  <c:v>4.1627999999999998E-2</c:v>
                </c:pt>
                <c:pt idx="315511">
                  <c:v>4.1626000000000003E-2</c:v>
                </c:pt>
                <c:pt idx="315512">
                  <c:v>4.1624000000000001E-2</c:v>
                </c:pt>
                <c:pt idx="315513">
                  <c:v>4.1621999999999999E-2</c:v>
                </c:pt>
                <c:pt idx="315514">
                  <c:v>4.1620999999999998E-2</c:v>
                </c:pt>
                <c:pt idx="315515">
                  <c:v>4.1619000000000003E-2</c:v>
                </c:pt>
                <c:pt idx="315516">
                  <c:v>4.1617000000000001E-2</c:v>
                </c:pt>
                <c:pt idx="315517">
                  <c:v>4.1614999999999999E-2</c:v>
                </c:pt>
                <c:pt idx="315518">
                  <c:v>4.1612999999999997E-2</c:v>
                </c:pt>
                <c:pt idx="315519">
                  <c:v>4.1610000000000001E-2</c:v>
                </c:pt>
                <c:pt idx="315520">
                  <c:v>4.1607999999999999E-2</c:v>
                </c:pt>
                <c:pt idx="315521">
                  <c:v>4.1605999999999997E-2</c:v>
                </c:pt>
                <c:pt idx="315522">
                  <c:v>4.1604000000000002E-2</c:v>
                </c:pt>
                <c:pt idx="315523">
                  <c:v>4.1602E-2</c:v>
                </c:pt>
                <c:pt idx="315524">
                  <c:v>4.1599999999999998E-2</c:v>
                </c:pt>
                <c:pt idx="315525">
                  <c:v>4.1598000000000003E-2</c:v>
                </c:pt>
                <c:pt idx="315526">
                  <c:v>4.1596000000000001E-2</c:v>
                </c:pt>
                <c:pt idx="315527">
                  <c:v>4.1593999999999999E-2</c:v>
                </c:pt>
                <c:pt idx="315528">
                  <c:v>4.1591999999999997E-2</c:v>
                </c:pt>
                <c:pt idx="315529">
                  <c:v>4.1590000000000002E-2</c:v>
                </c:pt>
                <c:pt idx="315530">
                  <c:v>4.1588E-2</c:v>
                </c:pt>
                <c:pt idx="315531">
                  <c:v>4.1586999999999999E-2</c:v>
                </c:pt>
                <c:pt idx="315532">
                  <c:v>4.1584999999999997E-2</c:v>
                </c:pt>
                <c:pt idx="315533">
                  <c:v>4.1583000000000002E-2</c:v>
                </c:pt>
                <c:pt idx="315534">
                  <c:v>4.1581E-2</c:v>
                </c:pt>
                <c:pt idx="315535">
                  <c:v>4.1579999999999999E-2</c:v>
                </c:pt>
                <c:pt idx="315536">
                  <c:v>4.1577999999999997E-2</c:v>
                </c:pt>
                <c:pt idx="315537">
                  <c:v>4.1577000000000003E-2</c:v>
                </c:pt>
                <c:pt idx="315538">
                  <c:v>4.1576000000000002E-2</c:v>
                </c:pt>
                <c:pt idx="315539">
                  <c:v>4.1574E-2</c:v>
                </c:pt>
                <c:pt idx="315540">
                  <c:v>4.1572999999999999E-2</c:v>
                </c:pt>
                <c:pt idx="315541">
                  <c:v>4.1571999999999998E-2</c:v>
                </c:pt>
                <c:pt idx="315542">
                  <c:v>4.1570999999999997E-2</c:v>
                </c:pt>
                <c:pt idx="315543">
                  <c:v>4.1570000000000003E-2</c:v>
                </c:pt>
                <c:pt idx="315544">
                  <c:v>4.1569000000000002E-2</c:v>
                </c:pt>
                <c:pt idx="315545">
                  <c:v>4.1568000000000001E-2</c:v>
                </c:pt>
                <c:pt idx="315546">
                  <c:v>4.1567E-2</c:v>
                </c:pt>
                <c:pt idx="315547">
                  <c:v>4.1565999999999999E-2</c:v>
                </c:pt>
                <c:pt idx="315548">
                  <c:v>4.1565999999999999E-2</c:v>
                </c:pt>
                <c:pt idx="315549">
                  <c:v>4.1564999999999998E-2</c:v>
                </c:pt>
                <c:pt idx="315550">
                  <c:v>4.1564999999999998E-2</c:v>
                </c:pt>
                <c:pt idx="315551">
                  <c:v>4.1563999999999997E-2</c:v>
                </c:pt>
                <c:pt idx="315552">
                  <c:v>4.1563999999999997E-2</c:v>
                </c:pt>
                <c:pt idx="315553">
                  <c:v>4.1563000000000003E-2</c:v>
                </c:pt>
                <c:pt idx="315554">
                  <c:v>4.1563000000000003E-2</c:v>
                </c:pt>
                <c:pt idx="315555">
                  <c:v>4.1563000000000003E-2</c:v>
                </c:pt>
                <c:pt idx="315556">
                  <c:v>4.1563000000000003E-2</c:v>
                </c:pt>
                <c:pt idx="315557">
                  <c:v>4.1563000000000003E-2</c:v>
                </c:pt>
                <c:pt idx="315558">
                  <c:v>4.1563000000000003E-2</c:v>
                </c:pt>
                <c:pt idx="315559">
                  <c:v>4.1563000000000003E-2</c:v>
                </c:pt>
                <c:pt idx="315560">
                  <c:v>4.1563000000000003E-2</c:v>
                </c:pt>
                <c:pt idx="315561">
                  <c:v>4.1563000000000003E-2</c:v>
                </c:pt>
                <c:pt idx="315562">
                  <c:v>4.1563000000000003E-2</c:v>
                </c:pt>
                <c:pt idx="315563">
                  <c:v>4.1563999999999997E-2</c:v>
                </c:pt>
                <c:pt idx="315564">
                  <c:v>4.1563999999999997E-2</c:v>
                </c:pt>
                <c:pt idx="315565">
                  <c:v>4.1563999999999997E-2</c:v>
                </c:pt>
                <c:pt idx="315566">
                  <c:v>4.1564999999999998E-2</c:v>
                </c:pt>
                <c:pt idx="315567">
                  <c:v>4.1564999999999998E-2</c:v>
                </c:pt>
                <c:pt idx="315568">
                  <c:v>4.1564999999999998E-2</c:v>
                </c:pt>
                <c:pt idx="315569">
                  <c:v>4.1565999999999999E-2</c:v>
                </c:pt>
                <c:pt idx="315570">
                  <c:v>4.1567E-2</c:v>
                </c:pt>
                <c:pt idx="315571">
                  <c:v>4.1567E-2</c:v>
                </c:pt>
                <c:pt idx="315572">
                  <c:v>4.1568000000000001E-2</c:v>
                </c:pt>
                <c:pt idx="315573">
                  <c:v>4.1569000000000002E-2</c:v>
                </c:pt>
                <c:pt idx="315574">
                  <c:v>4.1569000000000002E-2</c:v>
                </c:pt>
                <c:pt idx="315575">
                  <c:v>4.1570000000000003E-2</c:v>
                </c:pt>
                <c:pt idx="315576">
                  <c:v>4.1570999999999997E-2</c:v>
                </c:pt>
                <c:pt idx="315577">
                  <c:v>4.1570999999999997E-2</c:v>
                </c:pt>
                <c:pt idx="315578">
                  <c:v>4.1571999999999998E-2</c:v>
                </c:pt>
                <c:pt idx="315579">
                  <c:v>4.1572999999999999E-2</c:v>
                </c:pt>
                <c:pt idx="315580">
                  <c:v>4.1574E-2</c:v>
                </c:pt>
                <c:pt idx="315581">
                  <c:v>4.1574E-2</c:v>
                </c:pt>
                <c:pt idx="315582">
                  <c:v>4.1575000000000001E-2</c:v>
                </c:pt>
                <c:pt idx="315583">
                  <c:v>4.1576000000000002E-2</c:v>
                </c:pt>
                <c:pt idx="315584">
                  <c:v>4.1577000000000003E-2</c:v>
                </c:pt>
                <c:pt idx="315585">
                  <c:v>4.1577999999999997E-2</c:v>
                </c:pt>
                <c:pt idx="315586">
                  <c:v>4.1578999999999998E-2</c:v>
                </c:pt>
                <c:pt idx="315587">
                  <c:v>4.1579999999999999E-2</c:v>
                </c:pt>
                <c:pt idx="315588">
                  <c:v>4.1579999999999999E-2</c:v>
                </c:pt>
                <c:pt idx="315589">
                  <c:v>4.1581E-2</c:v>
                </c:pt>
                <c:pt idx="315590">
                  <c:v>4.1582000000000001E-2</c:v>
                </c:pt>
                <c:pt idx="315591">
                  <c:v>4.1582000000000001E-2</c:v>
                </c:pt>
                <c:pt idx="315592">
                  <c:v>4.1583000000000002E-2</c:v>
                </c:pt>
                <c:pt idx="315593">
                  <c:v>4.1584000000000003E-2</c:v>
                </c:pt>
                <c:pt idx="315594">
                  <c:v>4.1584999999999997E-2</c:v>
                </c:pt>
                <c:pt idx="315595">
                  <c:v>4.1584999999999997E-2</c:v>
                </c:pt>
                <c:pt idx="315596">
                  <c:v>4.1585999999999998E-2</c:v>
                </c:pt>
                <c:pt idx="315597">
                  <c:v>4.1586999999999999E-2</c:v>
                </c:pt>
                <c:pt idx="315598">
                  <c:v>4.1586999999999999E-2</c:v>
                </c:pt>
                <c:pt idx="315599">
                  <c:v>4.1588E-2</c:v>
                </c:pt>
                <c:pt idx="315600">
                  <c:v>4.1588E-2</c:v>
                </c:pt>
                <c:pt idx="315601">
                  <c:v>4.1589000000000001E-2</c:v>
                </c:pt>
                <c:pt idx="315602">
                  <c:v>4.1589000000000001E-2</c:v>
                </c:pt>
                <c:pt idx="315603">
                  <c:v>4.1590000000000002E-2</c:v>
                </c:pt>
                <c:pt idx="315604">
                  <c:v>4.1590000000000002E-2</c:v>
                </c:pt>
                <c:pt idx="315605">
                  <c:v>4.1591000000000003E-2</c:v>
                </c:pt>
                <c:pt idx="315606">
                  <c:v>4.1591000000000003E-2</c:v>
                </c:pt>
                <c:pt idx="315607">
                  <c:v>4.1591000000000003E-2</c:v>
                </c:pt>
                <c:pt idx="315608">
                  <c:v>4.1591999999999997E-2</c:v>
                </c:pt>
                <c:pt idx="315609">
                  <c:v>4.1591999999999997E-2</c:v>
                </c:pt>
                <c:pt idx="315610">
                  <c:v>4.1591999999999997E-2</c:v>
                </c:pt>
                <c:pt idx="315611">
                  <c:v>4.1592999999999998E-2</c:v>
                </c:pt>
                <c:pt idx="315612">
                  <c:v>4.1592999999999998E-2</c:v>
                </c:pt>
                <c:pt idx="315613">
                  <c:v>4.1592999999999998E-2</c:v>
                </c:pt>
                <c:pt idx="315614">
                  <c:v>4.1592999999999998E-2</c:v>
                </c:pt>
                <c:pt idx="315615">
                  <c:v>4.1592999999999998E-2</c:v>
                </c:pt>
                <c:pt idx="315616">
                  <c:v>4.1592999999999998E-2</c:v>
                </c:pt>
                <c:pt idx="315617">
                  <c:v>4.1592999999999998E-2</c:v>
                </c:pt>
                <c:pt idx="315618">
                  <c:v>4.1592999999999998E-2</c:v>
                </c:pt>
                <c:pt idx="315619">
                  <c:v>4.1592999999999998E-2</c:v>
                </c:pt>
                <c:pt idx="315620">
                  <c:v>4.1592999999999998E-2</c:v>
                </c:pt>
                <c:pt idx="315621">
                  <c:v>4.1592999999999998E-2</c:v>
                </c:pt>
                <c:pt idx="315622">
                  <c:v>4.1592999999999998E-2</c:v>
                </c:pt>
                <c:pt idx="315623">
                  <c:v>4.1592999999999998E-2</c:v>
                </c:pt>
                <c:pt idx="315624">
                  <c:v>4.1592999999999998E-2</c:v>
                </c:pt>
                <c:pt idx="315625">
                  <c:v>4.1592999999999998E-2</c:v>
                </c:pt>
                <c:pt idx="315626">
                  <c:v>4.1592999999999998E-2</c:v>
                </c:pt>
                <c:pt idx="315627">
                  <c:v>4.1591999999999997E-2</c:v>
                </c:pt>
                <c:pt idx="315628">
                  <c:v>4.1591999999999997E-2</c:v>
                </c:pt>
                <c:pt idx="315629">
                  <c:v>4.1591999999999997E-2</c:v>
                </c:pt>
                <c:pt idx="315630">
                  <c:v>4.1591999999999997E-2</c:v>
                </c:pt>
                <c:pt idx="315631">
                  <c:v>4.1591999999999997E-2</c:v>
                </c:pt>
                <c:pt idx="315632">
                  <c:v>4.1591999999999997E-2</c:v>
                </c:pt>
                <c:pt idx="315633">
                  <c:v>4.1591999999999997E-2</c:v>
                </c:pt>
                <c:pt idx="315634">
                  <c:v>4.1591000000000003E-2</c:v>
                </c:pt>
                <c:pt idx="315635">
                  <c:v>4.1591000000000003E-2</c:v>
                </c:pt>
                <c:pt idx="315636">
                  <c:v>4.1590000000000002E-2</c:v>
                </c:pt>
                <c:pt idx="315637">
                  <c:v>4.1590000000000002E-2</c:v>
                </c:pt>
                <c:pt idx="315638">
                  <c:v>4.1590000000000002E-2</c:v>
                </c:pt>
                <c:pt idx="315639">
                  <c:v>4.1589000000000001E-2</c:v>
                </c:pt>
                <c:pt idx="315640">
                  <c:v>4.1589000000000001E-2</c:v>
                </c:pt>
                <c:pt idx="315641">
                  <c:v>4.1588E-2</c:v>
                </c:pt>
                <c:pt idx="315642">
                  <c:v>4.1588E-2</c:v>
                </c:pt>
                <c:pt idx="315643">
                  <c:v>4.1586999999999999E-2</c:v>
                </c:pt>
                <c:pt idx="315644">
                  <c:v>4.1586999999999999E-2</c:v>
                </c:pt>
                <c:pt idx="315645">
                  <c:v>4.1585999999999998E-2</c:v>
                </c:pt>
                <c:pt idx="315646">
                  <c:v>4.1584999999999997E-2</c:v>
                </c:pt>
                <c:pt idx="315647">
                  <c:v>4.1584000000000003E-2</c:v>
                </c:pt>
                <c:pt idx="315648">
                  <c:v>4.1583000000000002E-2</c:v>
                </c:pt>
                <c:pt idx="315649">
                  <c:v>4.1583000000000002E-2</c:v>
                </c:pt>
                <c:pt idx="315650">
                  <c:v>4.1582000000000001E-2</c:v>
                </c:pt>
                <c:pt idx="315651">
                  <c:v>4.1581E-2</c:v>
                </c:pt>
                <c:pt idx="315652">
                  <c:v>4.1579999999999999E-2</c:v>
                </c:pt>
                <c:pt idx="315653">
                  <c:v>4.1578999999999998E-2</c:v>
                </c:pt>
                <c:pt idx="315654">
                  <c:v>4.1577999999999997E-2</c:v>
                </c:pt>
                <c:pt idx="315655">
                  <c:v>4.1577000000000003E-2</c:v>
                </c:pt>
                <c:pt idx="315656">
                  <c:v>4.1576000000000002E-2</c:v>
                </c:pt>
                <c:pt idx="315657">
                  <c:v>4.1575000000000001E-2</c:v>
                </c:pt>
                <c:pt idx="315658">
                  <c:v>4.1574E-2</c:v>
                </c:pt>
                <c:pt idx="315659">
                  <c:v>4.1571999999999998E-2</c:v>
                </c:pt>
                <c:pt idx="315660">
                  <c:v>4.1570999999999997E-2</c:v>
                </c:pt>
                <c:pt idx="315661">
                  <c:v>4.1570000000000003E-2</c:v>
                </c:pt>
                <c:pt idx="315662">
                  <c:v>4.1568000000000001E-2</c:v>
                </c:pt>
                <c:pt idx="315663">
                  <c:v>4.1567E-2</c:v>
                </c:pt>
                <c:pt idx="315664">
                  <c:v>4.1565999999999999E-2</c:v>
                </c:pt>
                <c:pt idx="315665">
                  <c:v>4.1563999999999997E-2</c:v>
                </c:pt>
                <c:pt idx="315666">
                  <c:v>4.1563000000000003E-2</c:v>
                </c:pt>
                <c:pt idx="315667">
                  <c:v>4.1561000000000001E-2</c:v>
                </c:pt>
                <c:pt idx="315668">
                  <c:v>4.156E-2</c:v>
                </c:pt>
                <c:pt idx="315669">
                  <c:v>4.1557999999999998E-2</c:v>
                </c:pt>
                <c:pt idx="315670">
                  <c:v>4.1556000000000003E-2</c:v>
                </c:pt>
                <c:pt idx="315671">
                  <c:v>4.1555000000000002E-2</c:v>
                </c:pt>
                <c:pt idx="315672">
                  <c:v>4.1553E-2</c:v>
                </c:pt>
                <c:pt idx="315673">
                  <c:v>4.1550999999999998E-2</c:v>
                </c:pt>
                <c:pt idx="315674">
                  <c:v>4.1549000000000003E-2</c:v>
                </c:pt>
                <c:pt idx="315675">
                  <c:v>4.1547000000000001E-2</c:v>
                </c:pt>
                <c:pt idx="315676">
                  <c:v>4.1544999999999999E-2</c:v>
                </c:pt>
                <c:pt idx="315677">
                  <c:v>4.1542999999999997E-2</c:v>
                </c:pt>
                <c:pt idx="315678">
                  <c:v>4.1541000000000002E-2</c:v>
                </c:pt>
                <c:pt idx="315679">
                  <c:v>4.1539E-2</c:v>
                </c:pt>
                <c:pt idx="315680">
                  <c:v>4.1536999999999998E-2</c:v>
                </c:pt>
                <c:pt idx="315681">
                  <c:v>4.1535000000000002E-2</c:v>
                </c:pt>
                <c:pt idx="315682">
                  <c:v>4.1533E-2</c:v>
                </c:pt>
                <c:pt idx="315683">
                  <c:v>4.1530999999999998E-2</c:v>
                </c:pt>
                <c:pt idx="315684">
                  <c:v>4.1528000000000002E-2</c:v>
                </c:pt>
                <c:pt idx="315685">
                  <c:v>4.1526E-2</c:v>
                </c:pt>
                <c:pt idx="315686">
                  <c:v>4.1523999999999998E-2</c:v>
                </c:pt>
                <c:pt idx="315687">
                  <c:v>4.1521000000000002E-2</c:v>
                </c:pt>
                <c:pt idx="315688">
                  <c:v>4.1519E-2</c:v>
                </c:pt>
                <c:pt idx="315689">
                  <c:v>4.1515999999999997E-2</c:v>
                </c:pt>
                <c:pt idx="315690">
                  <c:v>4.1514000000000002E-2</c:v>
                </c:pt>
                <c:pt idx="315691">
                  <c:v>4.1512E-2</c:v>
                </c:pt>
                <c:pt idx="315692">
                  <c:v>4.1508999999999997E-2</c:v>
                </c:pt>
                <c:pt idx="315693">
                  <c:v>4.1507000000000002E-2</c:v>
                </c:pt>
                <c:pt idx="315694">
                  <c:v>4.1503999999999999E-2</c:v>
                </c:pt>
                <c:pt idx="315695">
                  <c:v>4.1501000000000003E-2</c:v>
                </c:pt>
                <c:pt idx="315696">
                  <c:v>4.1499000000000001E-2</c:v>
                </c:pt>
                <c:pt idx="315697">
                  <c:v>4.1495999999999998E-2</c:v>
                </c:pt>
                <c:pt idx="315698">
                  <c:v>4.1493000000000002E-2</c:v>
                </c:pt>
                <c:pt idx="315699">
                  <c:v>4.1491E-2</c:v>
                </c:pt>
                <c:pt idx="315700">
                  <c:v>4.1487999999999997E-2</c:v>
                </c:pt>
                <c:pt idx="315701">
                  <c:v>4.1485000000000001E-2</c:v>
                </c:pt>
                <c:pt idx="315702">
                  <c:v>4.1482999999999999E-2</c:v>
                </c:pt>
                <c:pt idx="315703">
                  <c:v>4.1480000000000003E-2</c:v>
                </c:pt>
                <c:pt idx="315704">
                  <c:v>4.1478000000000001E-2</c:v>
                </c:pt>
                <c:pt idx="315705">
                  <c:v>4.1474999999999998E-2</c:v>
                </c:pt>
                <c:pt idx="315706">
                  <c:v>4.1472000000000002E-2</c:v>
                </c:pt>
                <c:pt idx="315707">
                  <c:v>4.1468999999999999E-2</c:v>
                </c:pt>
                <c:pt idx="315708">
                  <c:v>4.1466999999999997E-2</c:v>
                </c:pt>
                <c:pt idx="315709">
                  <c:v>4.1464000000000001E-2</c:v>
                </c:pt>
                <c:pt idx="315710">
                  <c:v>4.1461999999999999E-2</c:v>
                </c:pt>
                <c:pt idx="315711">
                  <c:v>4.1459000000000003E-2</c:v>
                </c:pt>
                <c:pt idx="315712">
                  <c:v>4.1457000000000001E-2</c:v>
                </c:pt>
                <c:pt idx="315713">
                  <c:v>4.1453999999999998E-2</c:v>
                </c:pt>
                <c:pt idx="315714">
                  <c:v>4.1452000000000003E-2</c:v>
                </c:pt>
                <c:pt idx="315715">
                  <c:v>4.1450000000000001E-2</c:v>
                </c:pt>
                <c:pt idx="315716">
                  <c:v>4.1446999999999998E-2</c:v>
                </c:pt>
                <c:pt idx="315717">
                  <c:v>4.1445000000000003E-2</c:v>
                </c:pt>
                <c:pt idx="315718">
                  <c:v>4.1443000000000001E-2</c:v>
                </c:pt>
                <c:pt idx="315719">
                  <c:v>4.1439999999999998E-2</c:v>
                </c:pt>
                <c:pt idx="315720">
                  <c:v>4.1438000000000003E-2</c:v>
                </c:pt>
                <c:pt idx="315721">
                  <c:v>4.1436000000000001E-2</c:v>
                </c:pt>
                <c:pt idx="315722">
                  <c:v>4.1433999999999999E-2</c:v>
                </c:pt>
                <c:pt idx="315723">
                  <c:v>4.1431999999999997E-2</c:v>
                </c:pt>
                <c:pt idx="315724">
                  <c:v>4.1431000000000003E-2</c:v>
                </c:pt>
                <c:pt idx="315725">
                  <c:v>4.1429000000000001E-2</c:v>
                </c:pt>
                <c:pt idx="315726">
                  <c:v>4.1426999999999999E-2</c:v>
                </c:pt>
                <c:pt idx="315727">
                  <c:v>4.1425999999999998E-2</c:v>
                </c:pt>
                <c:pt idx="315728">
                  <c:v>4.1424000000000002E-2</c:v>
                </c:pt>
                <c:pt idx="315729">
                  <c:v>4.1423000000000001E-2</c:v>
                </c:pt>
                <c:pt idx="315730">
                  <c:v>4.1420999999999999E-2</c:v>
                </c:pt>
                <c:pt idx="315731">
                  <c:v>4.1419999999999998E-2</c:v>
                </c:pt>
                <c:pt idx="315732">
                  <c:v>4.1418999999999997E-2</c:v>
                </c:pt>
                <c:pt idx="315733">
                  <c:v>4.1418000000000003E-2</c:v>
                </c:pt>
                <c:pt idx="315734">
                  <c:v>4.1417000000000002E-2</c:v>
                </c:pt>
                <c:pt idx="315735">
                  <c:v>4.1417000000000002E-2</c:v>
                </c:pt>
                <c:pt idx="315736">
                  <c:v>4.1416000000000001E-2</c:v>
                </c:pt>
                <c:pt idx="315737">
                  <c:v>4.1416000000000001E-2</c:v>
                </c:pt>
                <c:pt idx="315738">
                  <c:v>4.1415E-2</c:v>
                </c:pt>
                <c:pt idx="315739">
                  <c:v>4.1415E-2</c:v>
                </c:pt>
                <c:pt idx="315740">
                  <c:v>4.1415E-2</c:v>
                </c:pt>
                <c:pt idx="315741">
                  <c:v>4.1415E-2</c:v>
                </c:pt>
                <c:pt idx="315742">
                  <c:v>4.1415E-2</c:v>
                </c:pt>
                <c:pt idx="315743">
                  <c:v>4.1415E-2</c:v>
                </c:pt>
                <c:pt idx="315744">
                  <c:v>4.1415E-2</c:v>
                </c:pt>
                <c:pt idx="315745">
                  <c:v>4.1416000000000001E-2</c:v>
                </c:pt>
                <c:pt idx="315746">
                  <c:v>4.1416000000000001E-2</c:v>
                </c:pt>
                <c:pt idx="315747">
                  <c:v>4.1417000000000002E-2</c:v>
                </c:pt>
                <c:pt idx="315748">
                  <c:v>4.1418000000000003E-2</c:v>
                </c:pt>
                <c:pt idx="315749">
                  <c:v>4.1418999999999997E-2</c:v>
                </c:pt>
                <c:pt idx="315750">
                  <c:v>4.1419999999999998E-2</c:v>
                </c:pt>
                <c:pt idx="315751">
                  <c:v>4.1420999999999999E-2</c:v>
                </c:pt>
                <c:pt idx="315752">
                  <c:v>4.1423000000000001E-2</c:v>
                </c:pt>
                <c:pt idx="315753">
                  <c:v>4.1424000000000002E-2</c:v>
                </c:pt>
                <c:pt idx="315754">
                  <c:v>4.1424999999999997E-2</c:v>
                </c:pt>
                <c:pt idx="315755">
                  <c:v>4.1426999999999999E-2</c:v>
                </c:pt>
                <c:pt idx="315756">
                  <c:v>4.1428E-2</c:v>
                </c:pt>
                <c:pt idx="315757">
                  <c:v>4.1430000000000002E-2</c:v>
                </c:pt>
                <c:pt idx="315758">
                  <c:v>4.1431999999999997E-2</c:v>
                </c:pt>
                <c:pt idx="315759">
                  <c:v>4.1432999999999998E-2</c:v>
                </c:pt>
                <c:pt idx="315760">
                  <c:v>4.1435E-2</c:v>
                </c:pt>
                <c:pt idx="315761">
                  <c:v>4.1437000000000002E-2</c:v>
                </c:pt>
                <c:pt idx="315762">
                  <c:v>4.1438999999999997E-2</c:v>
                </c:pt>
                <c:pt idx="315763">
                  <c:v>4.1440999999999999E-2</c:v>
                </c:pt>
                <c:pt idx="315764">
                  <c:v>4.1443000000000001E-2</c:v>
                </c:pt>
                <c:pt idx="315765">
                  <c:v>4.1445000000000003E-2</c:v>
                </c:pt>
                <c:pt idx="315766">
                  <c:v>4.1446999999999998E-2</c:v>
                </c:pt>
                <c:pt idx="315767">
                  <c:v>4.1447999999999999E-2</c:v>
                </c:pt>
                <c:pt idx="315768">
                  <c:v>4.1450000000000001E-2</c:v>
                </c:pt>
                <c:pt idx="315769">
                  <c:v>4.1452000000000003E-2</c:v>
                </c:pt>
                <c:pt idx="315770">
                  <c:v>4.1453999999999998E-2</c:v>
                </c:pt>
                <c:pt idx="315771">
                  <c:v>4.1456E-2</c:v>
                </c:pt>
                <c:pt idx="315772">
                  <c:v>4.1458000000000002E-2</c:v>
                </c:pt>
                <c:pt idx="315773">
                  <c:v>4.1459000000000003E-2</c:v>
                </c:pt>
                <c:pt idx="315774">
                  <c:v>4.1460999999999998E-2</c:v>
                </c:pt>
                <c:pt idx="315775">
                  <c:v>4.1461999999999999E-2</c:v>
                </c:pt>
                <c:pt idx="315776">
                  <c:v>4.1464000000000001E-2</c:v>
                </c:pt>
                <c:pt idx="315777">
                  <c:v>4.1465000000000002E-2</c:v>
                </c:pt>
                <c:pt idx="315778">
                  <c:v>4.1466000000000003E-2</c:v>
                </c:pt>
                <c:pt idx="315779">
                  <c:v>4.1466999999999997E-2</c:v>
                </c:pt>
                <c:pt idx="315780">
                  <c:v>4.1467999999999998E-2</c:v>
                </c:pt>
                <c:pt idx="315781">
                  <c:v>4.1468999999999999E-2</c:v>
                </c:pt>
                <c:pt idx="315782">
                  <c:v>4.147E-2</c:v>
                </c:pt>
                <c:pt idx="315783">
                  <c:v>4.1471000000000001E-2</c:v>
                </c:pt>
                <c:pt idx="315784">
                  <c:v>4.1472000000000002E-2</c:v>
                </c:pt>
                <c:pt idx="315785">
                  <c:v>4.1473000000000003E-2</c:v>
                </c:pt>
                <c:pt idx="315786">
                  <c:v>4.1473000000000003E-2</c:v>
                </c:pt>
                <c:pt idx="315787">
                  <c:v>4.1473000000000003E-2</c:v>
                </c:pt>
                <c:pt idx="315788">
                  <c:v>4.1473999999999997E-2</c:v>
                </c:pt>
                <c:pt idx="315789">
                  <c:v>4.1473999999999997E-2</c:v>
                </c:pt>
                <c:pt idx="315790">
                  <c:v>4.1473999999999997E-2</c:v>
                </c:pt>
                <c:pt idx="315791">
                  <c:v>4.1473000000000003E-2</c:v>
                </c:pt>
                <c:pt idx="315792">
                  <c:v>4.1473000000000003E-2</c:v>
                </c:pt>
                <c:pt idx="315793">
                  <c:v>4.1473000000000003E-2</c:v>
                </c:pt>
                <c:pt idx="315794">
                  <c:v>4.1473000000000003E-2</c:v>
                </c:pt>
                <c:pt idx="315795">
                  <c:v>4.1472000000000002E-2</c:v>
                </c:pt>
                <c:pt idx="315796">
                  <c:v>4.1471000000000001E-2</c:v>
                </c:pt>
                <c:pt idx="315797">
                  <c:v>4.1471000000000001E-2</c:v>
                </c:pt>
                <c:pt idx="315798">
                  <c:v>4.147E-2</c:v>
                </c:pt>
                <c:pt idx="315799">
                  <c:v>4.1468999999999999E-2</c:v>
                </c:pt>
                <c:pt idx="315800">
                  <c:v>4.1466999999999997E-2</c:v>
                </c:pt>
                <c:pt idx="315801">
                  <c:v>4.1466000000000003E-2</c:v>
                </c:pt>
                <c:pt idx="315802">
                  <c:v>4.1465000000000002E-2</c:v>
                </c:pt>
                <c:pt idx="315803">
                  <c:v>4.1463E-2</c:v>
                </c:pt>
                <c:pt idx="315804">
                  <c:v>4.1460999999999998E-2</c:v>
                </c:pt>
                <c:pt idx="315805">
                  <c:v>4.1459999999999997E-2</c:v>
                </c:pt>
                <c:pt idx="315806">
                  <c:v>4.1458000000000002E-2</c:v>
                </c:pt>
                <c:pt idx="315807">
                  <c:v>4.1456E-2</c:v>
                </c:pt>
                <c:pt idx="315808">
                  <c:v>4.1453999999999998E-2</c:v>
                </c:pt>
                <c:pt idx="315809">
                  <c:v>4.1452000000000003E-2</c:v>
                </c:pt>
                <c:pt idx="315810">
                  <c:v>4.1449E-2</c:v>
                </c:pt>
                <c:pt idx="315811">
                  <c:v>4.1446999999999998E-2</c:v>
                </c:pt>
                <c:pt idx="315812">
                  <c:v>4.1444000000000002E-2</c:v>
                </c:pt>
                <c:pt idx="315813">
                  <c:v>4.1442E-2</c:v>
                </c:pt>
                <c:pt idx="315814">
                  <c:v>4.1438999999999997E-2</c:v>
                </c:pt>
                <c:pt idx="315815">
                  <c:v>4.1436000000000001E-2</c:v>
                </c:pt>
                <c:pt idx="315816">
                  <c:v>4.1432999999999998E-2</c:v>
                </c:pt>
                <c:pt idx="315817">
                  <c:v>4.1430000000000002E-2</c:v>
                </c:pt>
                <c:pt idx="315818">
                  <c:v>4.1426999999999999E-2</c:v>
                </c:pt>
                <c:pt idx="315819">
                  <c:v>4.1424000000000002E-2</c:v>
                </c:pt>
                <c:pt idx="315820">
                  <c:v>4.1420999999999999E-2</c:v>
                </c:pt>
                <c:pt idx="315821">
                  <c:v>4.1418000000000003E-2</c:v>
                </c:pt>
                <c:pt idx="315822">
                  <c:v>4.1413999999999999E-2</c:v>
                </c:pt>
                <c:pt idx="315823">
                  <c:v>4.1411000000000003E-2</c:v>
                </c:pt>
                <c:pt idx="315824">
                  <c:v>4.1406999999999999E-2</c:v>
                </c:pt>
                <c:pt idx="315825">
                  <c:v>4.1404000000000003E-2</c:v>
                </c:pt>
                <c:pt idx="315826">
                  <c:v>4.1399999999999999E-2</c:v>
                </c:pt>
                <c:pt idx="315827">
                  <c:v>4.1397000000000003E-2</c:v>
                </c:pt>
                <c:pt idx="315828">
                  <c:v>4.1392999999999999E-2</c:v>
                </c:pt>
                <c:pt idx="315829">
                  <c:v>4.1390000000000003E-2</c:v>
                </c:pt>
                <c:pt idx="315830">
                  <c:v>4.1385999999999999E-2</c:v>
                </c:pt>
                <c:pt idx="315831">
                  <c:v>4.1383000000000003E-2</c:v>
                </c:pt>
                <c:pt idx="315832">
                  <c:v>4.138E-2</c:v>
                </c:pt>
                <c:pt idx="315833">
                  <c:v>4.1376000000000003E-2</c:v>
                </c:pt>
                <c:pt idx="315834">
                  <c:v>4.1373E-2</c:v>
                </c:pt>
                <c:pt idx="315835">
                  <c:v>4.1369000000000003E-2</c:v>
                </c:pt>
                <c:pt idx="315836">
                  <c:v>4.1366E-2</c:v>
                </c:pt>
                <c:pt idx="315837">
                  <c:v>4.1362999999999997E-2</c:v>
                </c:pt>
                <c:pt idx="315838">
                  <c:v>4.1360000000000001E-2</c:v>
                </c:pt>
                <c:pt idx="315839">
                  <c:v>4.1356999999999998E-2</c:v>
                </c:pt>
                <c:pt idx="315840">
                  <c:v>4.1354000000000002E-2</c:v>
                </c:pt>
                <c:pt idx="315841">
                  <c:v>4.1350999999999999E-2</c:v>
                </c:pt>
                <c:pt idx="315842">
                  <c:v>4.1348000000000003E-2</c:v>
                </c:pt>
                <c:pt idx="315843">
                  <c:v>4.1346000000000001E-2</c:v>
                </c:pt>
                <c:pt idx="315844">
                  <c:v>4.1342999999999998E-2</c:v>
                </c:pt>
                <c:pt idx="315845">
                  <c:v>4.1341000000000003E-2</c:v>
                </c:pt>
                <c:pt idx="315846">
                  <c:v>4.1339000000000001E-2</c:v>
                </c:pt>
                <c:pt idx="315847">
                  <c:v>4.1336999999999999E-2</c:v>
                </c:pt>
                <c:pt idx="315848">
                  <c:v>4.1334999999999997E-2</c:v>
                </c:pt>
                <c:pt idx="315849">
                  <c:v>4.1333000000000002E-2</c:v>
                </c:pt>
                <c:pt idx="315850">
                  <c:v>4.1331E-2</c:v>
                </c:pt>
                <c:pt idx="315851">
                  <c:v>4.1329999999999999E-2</c:v>
                </c:pt>
                <c:pt idx="315852">
                  <c:v>4.1328999999999998E-2</c:v>
                </c:pt>
                <c:pt idx="315853">
                  <c:v>4.1327999999999997E-2</c:v>
                </c:pt>
                <c:pt idx="315854">
                  <c:v>4.1327000000000003E-2</c:v>
                </c:pt>
                <c:pt idx="315855">
                  <c:v>4.1326000000000002E-2</c:v>
                </c:pt>
                <c:pt idx="315856">
                  <c:v>4.1325000000000001E-2</c:v>
                </c:pt>
                <c:pt idx="315857">
                  <c:v>4.1325000000000001E-2</c:v>
                </c:pt>
                <c:pt idx="315858">
                  <c:v>4.1325000000000001E-2</c:v>
                </c:pt>
                <c:pt idx="315859">
                  <c:v>4.1325000000000001E-2</c:v>
                </c:pt>
                <c:pt idx="315860">
                  <c:v>4.1325000000000001E-2</c:v>
                </c:pt>
                <c:pt idx="315861">
                  <c:v>4.1325000000000001E-2</c:v>
                </c:pt>
                <c:pt idx="315862">
                  <c:v>4.1325000000000001E-2</c:v>
                </c:pt>
                <c:pt idx="315863">
                  <c:v>4.1326000000000002E-2</c:v>
                </c:pt>
                <c:pt idx="315864">
                  <c:v>4.1326000000000002E-2</c:v>
                </c:pt>
                <c:pt idx="315865">
                  <c:v>4.1327000000000003E-2</c:v>
                </c:pt>
                <c:pt idx="315866">
                  <c:v>4.1327999999999997E-2</c:v>
                </c:pt>
                <c:pt idx="315867">
                  <c:v>4.1328999999999998E-2</c:v>
                </c:pt>
                <c:pt idx="315868">
                  <c:v>4.1331E-2</c:v>
                </c:pt>
                <c:pt idx="315869">
                  <c:v>4.1332000000000001E-2</c:v>
                </c:pt>
                <c:pt idx="315870">
                  <c:v>4.1333000000000002E-2</c:v>
                </c:pt>
                <c:pt idx="315871">
                  <c:v>4.1334999999999997E-2</c:v>
                </c:pt>
                <c:pt idx="315872">
                  <c:v>4.1335999999999998E-2</c:v>
                </c:pt>
                <c:pt idx="315873">
                  <c:v>4.1338E-2</c:v>
                </c:pt>
                <c:pt idx="315874">
                  <c:v>4.1340000000000002E-2</c:v>
                </c:pt>
                <c:pt idx="315875">
                  <c:v>4.1341999999999997E-2</c:v>
                </c:pt>
                <c:pt idx="315876">
                  <c:v>4.1343999999999999E-2</c:v>
                </c:pt>
                <c:pt idx="315877">
                  <c:v>4.1346000000000001E-2</c:v>
                </c:pt>
                <c:pt idx="315878">
                  <c:v>4.1348999999999997E-2</c:v>
                </c:pt>
                <c:pt idx="315879">
                  <c:v>4.1350999999999999E-2</c:v>
                </c:pt>
                <c:pt idx="315880">
                  <c:v>4.1353000000000001E-2</c:v>
                </c:pt>
                <c:pt idx="315881">
                  <c:v>4.1355999999999997E-2</c:v>
                </c:pt>
                <c:pt idx="315882">
                  <c:v>4.1357999999999999E-2</c:v>
                </c:pt>
                <c:pt idx="315883">
                  <c:v>4.1360000000000001E-2</c:v>
                </c:pt>
                <c:pt idx="315884">
                  <c:v>4.1362999999999997E-2</c:v>
                </c:pt>
                <c:pt idx="315885">
                  <c:v>4.1364999999999999E-2</c:v>
                </c:pt>
                <c:pt idx="315886">
                  <c:v>4.1368000000000002E-2</c:v>
                </c:pt>
                <c:pt idx="315887">
                  <c:v>4.1369999999999997E-2</c:v>
                </c:pt>
                <c:pt idx="315888">
                  <c:v>4.1373E-2</c:v>
                </c:pt>
                <c:pt idx="315889">
                  <c:v>4.1375000000000002E-2</c:v>
                </c:pt>
                <c:pt idx="315890">
                  <c:v>4.1377999999999998E-2</c:v>
                </c:pt>
                <c:pt idx="315891">
                  <c:v>4.138E-2</c:v>
                </c:pt>
                <c:pt idx="315892">
                  <c:v>4.1383000000000003E-2</c:v>
                </c:pt>
                <c:pt idx="315893">
                  <c:v>4.1384999999999998E-2</c:v>
                </c:pt>
                <c:pt idx="315894">
                  <c:v>4.1387E-2</c:v>
                </c:pt>
                <c:pt idx="315895">
                  <c:v>4.1389000000000002E-2</c:v>
                </c:pt>
                <c:pt idx="315896">
                  <c:v>4.1391999999999998E-2</c:v>
                </c:pt>
                <c:pt idx="315897">
                  <c:v>4.1394E-2</c:v>
                </c:pt>
                <c:pt idx="315898">
                  <c:v>4.1396000000000002E-2</c:v>
                </c:pt>
                <c:pt idx="315899">
                  <c:v>4.1397999999999997E-2</c:v>
                </c:pt>
                <c:pt idx="315900">
                  <c:v>4.1399999999999999E-2</c:v>
                </c:pt>
                <c:pt idx="315901">
                  <c:v>4.1402000000000001E-2</c:v>
                </c:pt>
                <c:pt idx="315902">
                  <c:v>4.1404000000000003E-2</c:v>
                </c:pt>
                <c:pt idx="315903">
                  <c:v>4.1404999999999997E-2</c:v>
                </c:pt>
                <c:pt idx="315904">
                  <c:v>4.1406999999999999E-2</c:v>
                </c:pt>
                <c:pt idx="315905">
                  <c:v>4.1408E-2</c:v>
                </c:pt>
                <c:pt idx="315906">
                  <c:v>4.1410000000000002E-2</c:v>
                </c:pt>
                <c:pt idx="315907">
                  <c:v>4.1411000000000003E-2</c:v>
                </c:pt>
                <c:pt idx="315908">
                  <c:v>4.1411999999999997E-2</c:v>
                </c:pt>
                <c:pt idx="315909">
                  <c:v>4.1412999999999998E-2</c:v>
                </c:pt>
                <c:pt idx="315910">
                  <c:v>4.1415E-2</c:v>
                </c:pt>
                <c:pt idx="315911">
                  <c:v>4.1416000000000001E-2</c:v>
                </c:pt>
                <c:pt idx="315912">
                  <c:v>4.1417000000000002E-2</c:v>
                </c:pt>
                <c:pt idx="315913">
                  <c:v>4.1418000000000003E-2</c:v>
                </c:pt>
                <c:pt idx="315914">
                  <c:v>4.1418000000000003E-2</c:v>
                </c:pt>
                <c:pt idx="315915">
                  <c:v>4.1418999999999997E-2</c:v>
                </c:pt>
                <c:pt idx="315916">
                  <c:v>4.1418999999999997E-2</c:v>
                </c:pt>
                <c:pt idx="315917">
                  <c:v>4.1419999999999998E-2</c:v>
                </c:pt>
                <c:pt idx="315918">
                  <c:v>4.1419999999999998E-2</c:v>
                </c:pt>
                <c:pt idx="315919">
                  <c:v>4.1419999999999998E-2</c:v>
                </c:pt>
                <c:pt idx="315920">
                  <c:v>4.1419999999999998E-2</c:v>
                </c:pt>
                <c:pt idx="315921">
                  <c:v>4.1419999999999998E-2</c:v>
                </c:pt>
                <c:pt idx="315922">
                  <c:v>4.1419999999999998E-2</c:v>
                </c:pt>
                <c:pt idx="315923">
                  <c:v>4.1419999999999998E-2</c:v>
                </c:pt>
                <c:pt idx="315924">
                  <c:v>4.1419999999999998E-2</c:v>
                </c:pt>
                <c:pt idx="315925">
                  <c:v>4.1419999999999998E-2</c:v>
                </c:pt>
                <c:pt idx="315926">
                  <c:v>4.1418999999999997E-2</c:v>
                </c:pt>
                <c:pt idx="315927">
                  <c:v>4.1418999999999997E-2</c:v>
                </c:pt>
                <c:pt idx="315928">
                  <c:v>4.1418000000000003E-2</c:v>
                </c:pt>
                <c:pt idx="315929">
                  <c:v>4.1417000000000002E-2</c:v>
                </c:pt>
                <c:pt idx="315930">
                  <c:v>4.1416000000000001E-2</c:v>
                </c:pt>
                <c:pt idx="315931">
                  <c:v>4.1415E-2</c:v>
                </c:pt>
                <c:pt idx="315932">
                  <c:v>4.1413999999999999E-2</c:v>
                </c:pt>
                <c:pt idx="315933">
                  <c:v>4.1412999999999998E-2</c:v>
                </c:pt>
                <c:pt idx="315934">
                  <c:v>4.1411999999999997E-2</c:v>
                </c:pt>
                <c:pt idx="315935">
                  <c:v>4.1411000000000003E-2</c:v>
                </c:pt>
                <c:pt idx="315936">
                  <c:v>4.1410000000000002E-2</c:v>
                </c:pt>
                <c:pt idx="315937">
                  <c:v>4.1409000000000001E-2</c:v>
                </c:pt>
                <c:pt idx="315938">
                  <c:v>4.1408E-2</c:v>
                </c:pt>
                <c:pt idx="315939">
                  <c:v>4.1405999999999998E-2</c:v>
                </c:pt>
                <c:pt idx="315940">
                  <c:v>4.1404999999999997E-2</c:v>
                </c:pt>
                <c:pt idx="315941">
                  <c:v>4.1403000000000002E-2</c:v>
                </c:pt>
                <c:pt idx="315942">
                  <c:v>4.1402000000000001E-2</c:v>
                </c:pt>
                <c:pt idx="315943">
                  <c:v>4.1401E-2</c:v>
                </c:pt>
                <c:pt idx="315944">
                  <c:v>4.1398999999999998E-2</c:v>
                </c:pt>
                <c:pt idx="315945">
                  <c:v>4.1397999999999997E-2</c:v>
                </c:pt>
                <c:pt idx="315946">
                  <c:v>4.1396000000000002E-2</c:v>
                </c:pt>
                <c:pt idx="315947">
                  <c:v>4.1395000000000001E-2</c:v>
                </c:pt>
                <c:pt idx="315948">
                  <c:v>4.1394E-2</c:v>
                </c:pt>
                <c:pt idx="315949">
                  <c:v>4.1392999999999999E-2</c:v>
                </c:pt>
                <c:pt idx="315950">
                  <c:v>4.1390999999999997E-2</c:v>
                </c:pt>
                <c:pt idx="315951">
                  <c:v>4.1390000000000003E-2</c:v>
                </c:pt>
                <c:pt idx="315952">
                  <c:v>4.1389000000000002E-2</c:v>
                </c:pt>
                <c:pt idx="315953">
                  <c:v>4.1388000000000001E-2</c:v>
                </c:pt>
                <c:pt idx="315954">
                  <c:v>4.1387E-2</c:v>
                </c:pt>
                <c:pt idx="315955">
                  <c:v>4.1385999999999999E-2</c:v>
                </c:pt>
                <c:pt idx="315956">
                  <c:v>4.1384999999999998E-2</c:v>
                </c:pt>
                <c:pt idx="315957">
                  <c:v>4.1383999999999997E-2</c:v>
                </c:pt>
                <c:pt idx="315958">
                  <c:v>4.1383000000000003E-2</c:v>
                </c:pt>
                <c:pt idx="315959">
                  <c:v>4.1383000000000003E-2</c:v>
                </c:pt>
                <c:pt idx="315960">
                  <c:v>4.1382000000000002E-2</c:v>
                </c:pt>
                <c:pt idx="315961">
                  <c:v>4.1382000000000002E-2</c:v>
                </c:pt>
                <c:pt idx="315962">
                  <c:v>4.1381000000000001E-2</c:v>
                </c:pt>
                <c:pt idx="315963">
                  <c:v>4.1381000000000001E-2</c:v>
                </c:pt>
                <c:pt idx="315964">
                  <c:v>4.1381000000000001E-2</c:v>
                </c:pt>
                <c:pt idx="315965">
                  <c:v>4.1381000000000001E-2</c:v>
                </c:pt>
                <c:pt idx="315966">
                  <c:v>4.1381000000000001E-2</c:v>
                </c:pt>
                <c:pt idx="315967">
                  <c:v>4.1381000000000001E-2</c:v>
                </c:pt>
                <c:pt idx="315968">
                  <c:v>4.1381000000000001E-2</c:v>
                </c:pt>
                <c:pt idx="315969">
                  <c:v>4.1381000000000001E-2</c:v>
                </c:pt>
                <c:pt idx="315970">
                  <c:v>4.1381000000000001E-2</c:v>
                </c:pt>
                <c:pt idx="315971">
                  <c:v>4.1382000000000002E-2</c:v>
                </c:pt>
                <c:pt idx="315972">
                  <c:v>4.1383000000000003E-2</c:v>
                </c:pt>
                <c:pt idx="315973">
                  <c:v>4.1383000000000003E-2</c:v>
                </c:pt>
                <c:pt idx="315974">
                  <c:v>4.1383999999999997E-2</c:v>
                </c:pt>
                <c:pt idx="315975">
                  <c:v>4.1384999999999998E-2</c:v>
                </c:pt>
                <c:pt idx="315976">
                  <c:v>4.1385999999999999E-2</c:v>
                </c:pt>
                <c:pt idx="315977">
                  <c:v>4.1387E-2</c:v>
                </c:pt>
                <c:pt idx="315978">
                  <c:v>4.1388000000000001E-2</c:v>
                </c:pt>
                <c:pt idx="315979">
                  <c:v>4.1389000000000002E-2</c:v>
                </c:pt>
                <c:pt idx="315980">
                  <c:v>4.1390000000000003E-2</c:v>
                </c:pt>
                <c:pt idx="315981">
                  <c:v>4.1390999999999997E-2</c:v>
                </c:pt>
                <c:pt idx="315982">
                  <c:v>4.1391999999999998E-2</c:v>
                </c:pt>
                <c:pt idx="315983">
                  <c:v>4.1394E-2</c:v>
                </c:pt>
                <c:pt idx="315984">
                  <c:v>4.1395000000000001E-2</c:v>
                </c:pt>
                <c:pt idx="315985">
                  <c:v>4.1396000000000002E-2</c:v>
                </c:pt>
                <c:pt idx="315986">
                  <c:v>4.1397999999999997E-2</c:v>
                </c:pt>
                <c:pt idx="315987">
                  <c:v>4.1398999999999998E-2</c:v>
                </c:pt>
                <c:pt idx="315988">
                  <c:v>4.1399999999999999E-2</c:v>
                </c:pt>
                <c:pt idx="315989">
                  <c:v>4.1402000000000001E-2</c:v>
                </c:pt>
                <c:pt idx="315990">
                  <c:v>4.1403000000000002E-2</c:v>
                </c:pt>
                <c:pt idx="315991">
                  <c:v>4.1404000000000003E-2</c:v>
                </c:pt>
                <c:pt idx="315992">
                  <c:v>4.1404999999999997E-2</c:v>
                </c:pt>
                <c:pt idx="315993">
                  <c:v>4.1406999999999999E-2</c:v>
                </c:pt>
                <c:pt idx="315994">
                  <c:v>4.1408E-2</c:v>
                </c:pt>
                <c:pt idx="315995">
                  <c:v>4.1409000000000001E-2</c:v>
                </c:pt>
                <c:pt idx="315996">
                  <c:v>4.1410000000000002E-2</c:v>
                </c:pt>
                <c:pt idx="315997">
                  <c:v>4.1411000000000003E-2</c:v>
                </c:pt>
                <c:pt idx="315998">
                  <c:v>4.1411999999999997E-2</c:v>
                </c:pt>
                <c:pt idx="315999">
                  <c:v>4.1412999999999998E-2</c:v>
                </c:pt>
                <c:pt idx="316000">
                  <c:v>4.1412999999999998E-2</c:v>
                </c:pt>
                <c:pt idx="316001">
                  <c:v>4.1413999999999999E-2</c:v>
                </c:pt>
                <c:pt idx="316002">
                  <c:v>4.1413999999999999E-2</c:v>
                </c:pt>
                <c:pt idx="316003">
                  <c:v>4.1415E-2</c:v>
                </c:pt>
                <c:pt idx="316004">
                  <c:v>4.1415E-2</c:v>
                </c:pt>
                <c:pt idx="316005">
                  <c:v>4.1415E-2</c:v>
                </c:pt>
                <c:pt idx="316006">
                  <c:v>4.1416000000000001E-2</c:v>
                </c:pt>
                <c:pt idx="316007">
                  <c:v>4.1416000000000001E-2</c:v>
                </c:pt>
                <c:pt idx="316008">
                  <c:v>4.1416000000000001E-2</c:v>
                </c:pt>
                <c:pt idx="316009">
                  <c:v>4.1415E-2</c:v>
                </c:pt>
                <c:pt idx="316010">
                  <c:v>4.1415E-2</c:v>
                </c:pt>
                <c:pt idx="316011">
                  <c:v>4.1415E-2</c:v>
                </c:pt>
                <c:pt idx="316012">
                  <c:v>4.1413999999999999E-2</c:v>
                </c:pt>
                <c:pt idx="316013">
                  <c:v>4.1412999999999998E-2</c:v>
                </c:pt>
                <c:pt idx="316014">
                  <c:v>4.1412999999999998E-2</c:v>
                </c:pt>
                <c:pt idx="316015">
                  <c:v>4.1411999999999997E-2</c:v>
                </c:pt>
                <c:pt idx="316016">
                  <c:v>4.1411000000000003E-2</c:v>
                </c:pt>
                <c:pt idx="316017">
                  <c:v>4.1410000000000002E-2</c:v>
                </c:pt>
                <c:pt idx="316018">
                  <c:v>4.1409000000000001E-2</c:v>
                </c:pt>
                <c:pt idx="316019">
                  <c:v>4.1408E-2</c:v>
                </c:pt>
                <c:pt idx="316020">
                  <c:v>4.1405999999999998E-2</c:v>
                </c:pt>
                <c:pt idx="316021">
                  <c:v>4.1404999999999997E-2</c:v>
                </c:pt>
                <c:pt idx="316022">
                  <c:v>4.1404000000000003E-2</c:v>
                </c:pt>
                <c:pt idx="316023">
                  <c:v>4.1402000000000001E-2</c:v>
                </c:pt>
                <c:pt idx="316024">
                  <c:v>4.1401E-2</c:v>
                </c:pt>
                <c:pt idx="316025">
                  <c:v>4.1398999999999998E-2</c:v>
                </c:pt>
                <c:pt idx="316026">
                  <c:v>4.1397000000000003E-2</c:v>
                </c:pt>
                <c:pt idx="316027">
                  <c:v>4.1396000000000002E-2</c:v>
                </c:pt>
                <c:pt idx="316028">
                  <c:v>4.1394E-2</c:v>
                </c:pt>
                <c:pt idx="316029">
                  <c:v>4.1392999999999999E-2</c:v>
                </c:pt>
                <c:pt idx="316030">
                  <c:v>4.1390999999999997E-2</c:v>
                </c:pt>
                <c:pt idx="316031">
                  <c:v>4.1390000000000003E-2</c:v>
                </c:pt>
                <c:pt idx="316032">
                  <c:v>4.1388000000000001E-2</c:v>
                </c:pt>
                <c:pt idx="316033">
                  <c:v>4.1387E-2</c:v>
                </c:pt>
                <c:pt idx="316034">
                  <c:v>4.1384999999999998E-2</c:v>
                </c:pt>
                <c:pt idx="316035">
                  <c:v>4.1383000000000003E-2</c:v>
                </c:pt>
                <c:pt idx="316036">
                  <c:v>4.1382000000000002E-2</c:v>
                </c:pt>
                <c:pt idx="316037">
                  <c:v>4.138E-2</c:v>
                </c:pt>
                <c:pt idx="316038">
                  <c:v>4.1378999999999999E-2</c:v>
                </c:pt>
                <c:pt idx="316039">
                  <c:v>4.1376999999999997E-2</c:v>
                </c:pt>
                <c:pt idx="316040">
                  <c:v>4.1376000000000003E-2</c:v>
                </c:pt>
                <c:pt idx="316041">
                  <c:v>4.1375000000000002E-2</c:v>
                </c:pt>
                <c:pt idx="316042">
                  <c:v>4.1374000000000001E-2</c:v>
                </c:pt>
                <c:pt idx="316043">
                  <c:v>4.1373E-2</c:v>
                </c:pt>
                <c:pt idx="316044">
                  <c:v>4.1371999999999999E-2</c:v>
                </c:pt>
                <c:pt idx="316045">
                  <c:v>4.1370999999999998E-2</c:v>
                </c:pt>
                <c:pt idx="316046">
                  <c:v>4.1369999999999997E-2</c:v>
                </c:pt>
                <c:pt idx="316047">
                  <c:v>4.1369000000000003E-2</c:v>
                </c:pt>
                <c:pt idx="316048">
                  <c:v>4.1368000000000002E-2</c:v>
                </c:pt>
                <c:pt idx="316049">
                  <c:v>4.1367000000000001E-2</c:v>
                </c:pt>
                <c:pt idx="316050">
                  <c:v>4.1367000000000001E-2</c:v>
                </c:pt>
                <c:pt idx="316051">
                  <c:v>4.1366E-2</c:v>
                </c:pt>
                <c:pt idx="316052">
                  <c:v>4.1366E-2</c:v>
                </c:pt>
                <c:pt idx="316053">
                  <c:v>4.1364999999999999E-2</c:v>
                </c:pt>
                <c:pt idx="316054">
                  <c:v>4.1364999999999999E-2</c:v>
                </c:pt>
                <c:pt idx="316055">
                  <c:v>4.1364999999999999E-2</c:v>
                </c:pt>
                <c:pt idx="316056">
                  <c:v>4.1363999999999998E-2</c:v>
                </c:pt>
                <c:pt idx="316057">
                  <c:v>4.1363999999999998E-2</c:v>
                </c:pt>
                <c:pt idx="316058">
                  <c:v>4.1363999999999998E-2</c:v>
                </c:pt>
                <c:pt idx="316059">
                  <c:v>4.1363999999999998E-2</c:v>
                </c:pt>
                <c:pt idx="316060">
                  <c:v>4.1363999999999998E-2</c:v>
                </c:pt>
                <c:pt idx="316061">
                  <c:v>4.1362999999999997E-2</c:v>
                </c:pt>
                <c:pt idx="316062">
                  <c:v>4.1362999999999997E-2</c:v>
                </c:pt>
                <c:pt idx="316063">
                  <c:v>4.1362999999999997E-2</c:v>
                </c:pt>
                <c:pt idx="316064">
                  <c:v>4.1362999999999997E-2</c:v>
                </c:pt>
                <c:pt idx="316065">
                  <c:v>4.1362999999999997E-2</c:v>
                </c:pt>
                <c:pt idx="316066">
                  <c:v>4.1362999999999997E-2</c:v>
                </c:pt>
                <c:pt idx="316067">
                  <c:v>4.1362999999999997E-2</c:v>
                </c:pt>
                <c:pt idx="316068">
                  <c:v>4.1363999999999998E-2</c:v>
                </c:pt>
                <c:pt idx="316069">
                  <c:v>4.1362999999999997E-2</c:v>
                </c:pt>
                <c:pt idx="316070">
                  <c:v>4.1362999999999997E-2</c:v>
                </c:pt>
                <c:pt idx="316071">
                  <c:v>4.1362999999999997E-2</c:v>
                </c:pt>
                <c:pt idx="316072">
                  <c:v>4.1362999999999997E-2</c:v>
                </c:pt>
                <c:pt idx="316073">
                  <c:v>4.1362999999999997E-2</c:v>
                </c:pt>
                <c:pt idx="316074">
                  <c:v>4.1362999999999997E-2</c:v>
                </c:pt>
                <c:pt idx="316075">
                  <c:v>4.1362999999999997E-2</c:v>
                </c:pt>
                <c:pt idx="316076">
                  <c:v>4.1362999999999997E-2</c:v>
                </c:pt>
                <c:pt idx="316077">
                  <c:v>4.1362999999999997E-2</c:v>
                </c:pt>
                <c:pt idx="316078">
                  <c:v>4.1362000000000003E-2</c:v>
                </c:pt>
                <c:pt idx="316079">
                  <c:v>4.1362000000000003E-2</c:v>
                </c:pt>
                <c:pt idx="316080">
                  <c:v>4.1362000000000003E-2</c:v>
                </c:pt>
                <c:pt idx="316081">
                  <c:v>4.1362000000000003E-2</c:v>
                </c:pt>
                <c:pt idx="316082">
                  <c:v>4.1361000000000002E-2</c:v>
                </c:pt>
                <c:pt idx="316083">
                  <c:v>4.1361000000000002E-2</c:v>
                </c:pt>
                <c:pt idx="316084">
                  <c:v>4.1360000000000001E-2</c:v>
                </c:pt>
                <c:pt idx="316085">
                  <c:v>4.1359E-2</c:v>
                </c:pt>
                <c:pt idx="316086">
                  <c:v>4.1359E-2</c:v>
                </c:pt>
                <c:pt idx="316087">
                  <c:v>4.1357999999999999E-2</c:v>
                </c:pt>
                <c:pt idx="316088">
                  <c:v>4.1356999999999998E-2</c:v>
                </c:pt>
                <c:pt idx="316089">
                  <c:v>4.1356999999999998E-2</c:v>
                </c:pt>
                <c:pt idx="316090">
                  <c:v>4.1355999999999997E-2</c:v>
                </c:pt>
                <c:pt idx="316091">
                  <c:v>4.1355000000000003E-2</c:v>
                </c:pt>
                <c:pt idx="316092">
                  <c:v>4.1354000000000002E-2</c:v>
                </c:pt>
                <c:pt idx="316093">
                  <c:v>4.1353000000000001E-2</c:v>
                </c:pt>
                <c:pt idx="316094">
                  <c:v>4.1352E-2</c:v>
                </c:pt>
                <c:pt idx="316095">
                  <c:v>4.1350999999999999E-2</c:v>
                </c:pt>
                <c:pt idx="316096">
                  <c:v>4.1349999999999998E-2</c:v>
                </c:pt>
                <c:pt idx="316097">
                  <c:v>4.1348999999999997E-2</c:v>
                </c:pt>
                <c:pt idx="316098">
                  <c:v>4.1348000000000003E-2</c:v>
                </c:pt>
                <c:pt idx="316099">
                  <c:v>4.1346000000000001E-2</c:v>
                </c:pt>
                <c:pt idx="316100">
                  <c:v>4.1345E-2</c:v>
                </c:pt>
                <c:pt idx="316101">
                  <c:v>4.1343999999999999E-2</c:v>
                </c:pt>
                <c:pt idx="316102">
                  <c:v>4.1342999999999998E-2</c:v>
                </c:pt>
                <c:pt idx="316103">
                  <c:v>4.1341000000000003E-2</c:v>
                </c:pt>
                <c:pt idx="316104">
                  <c:v>4.1340000000000002E-2</c:v>
                </c:pt>
                <c:pt idx="316105">
                  <c:v>4.1338E-2</c:v>
                </c:pt>
                <c:pt idx="316106">
                  <c:v>4.1336999999999999E-2</c:v>
                </c:pt>
                <c:pt idx="316107">
                  <c:v>4.1334999999999997E-2</c:v>
                </c:pt>
                <c:pt idx="316108">
                  <c:v>4.1333000000000002E-2</c:v>
                </c:pt>
                <c:pt idx="316109">
                  <c:v>4.1332000000000001E-2</c:v>
                </c:pt>
                <c:pt idx="316110">
                  <c:v>4.1329999999999999E-2</c:v>
                </c:pt>
                <c:pt idx="316111">
                  <c:v>4.1328999999999998E-2</c:v>
                </c:pt>
                <c:pt idx="316112">
                  <c:v>4.1327000000000003E-2</c:v>
                </c:pt>
                <c:pt idx="316113">
                  <c:v>4.1325000000000001E-2</c:v>
                </c:pt>
                <c:pt idx="316114">
                  <c:v>4.1324E-2</c:v>
                </c:pt>
                <c:pt idx="316115">
                  <c:v>4.1321999999999998E-2</c:v>
                </c:pt>
                <c:pt idx="316116">
                  <c:v>4.1320999999999997E-2</c:v>
                </c:pt>
                <c:pt idx="316117">
                  <c:v>4.1319000000000002E-2</c:v>
                </c:pt>
                <c:pt idx="316118">
                  <c:v>4.1317E-2</c:v>
                </c:pt>
                <c:pt idx="316119">
                  <c:v>4.1314999999999998E-2</c:v>
                </c:pt>
                <c:pt idx="316120">
                  <c:v>4.1313999999999997E-2</c:v>
                </c:pt>
                <c:pt idx="316121">
                  <c:v>4.1312000000000001E-2</c:v>
                </c:pt>
                <c:pt idx="316122">
                  <c:v>4.1309999999999999E-2</c:v>
                </c:pt>
                <c:pt idx="316123">
                  <c:v>4.1308999999999998E-2</c:v>
                </c:pt>
                <c:pt idx="316124">
                  <c:v>4.1307000000000003E-2</c:v>
                </c:pt>
                <c:pt idx="316125">
                  <c:v>4.1306000000000002E-2</c:v>
                </c:pt>
                <c:pt idx="316126">
                  <c:v>4.1304E-2</c:v>
                </c:pt>
                <c:pt idx="316127">
                  <c:v>4.1302999999999999E-2</c:v>
                </c:pt>
                <c:pt idx="316128">
                  <c:v>4.1300999999999997E-2</c:v>
                </c:pt>
                <c:pt idx="316129">
                  <c:v>4.1300000000000003E-2</c:v>
                </c:pt>
                <c:pt idx="316130">
                  <c:v>4.1298000000000001E-2</c:v>
                </c:pt>
                <c:pt idx="316131">
                  <c:v>4.1297E-2</c:v>
                </c:pt>
                <c:pt idx="316132">
                  <c:v>4.1294999999999998E-2</c:v>
                </c:pt>
                <c:pt idx="316133">
                  <c:v>4.1293999999999997E-2</c:v>
                </c:pt>
                <c:pt idx="316134">
                  <c:v>4.1293000000000003E-2</c:v>
                </c:pt>
                <c:pt idx="316135">
                  <c:v>4.1292000000000002E-2</c:v>
                </c:pt>
                <c:pt idx="316136">
                  <c:v>4.1291000000000001E-2</c:v>
                </c:pt>
                <c:pt idx="316137">
                  <c:v>4.129E-2</c:v>
                </c:pt>
                <c:pt idx="316138">
                  <c:v>4.1288999999999999E-2</c:v>
                </c:pt>
                <c:pt idx="316139">
                  <c:v>4.1287999999999998E-2</c:v>
                </c:pt>
                <c:pt idx="316140">
                  <c:v>4.1287999999999998E-2</c:v>
                </c:pt>
                <c:pt idx="316141">
                  <c:v>4.1286999999999997E-2</c:v>
                </c:pt>
                <c:pt idx="316142">
                  <c:v>4.1286000000000003E-2</c:v>
                </c:pt>
                <c:pt idx="316143">
                  <c:v>4.1286000000000003E-2</c:v>
                </c:pt>
                <c:pt idx="316144">
                  <c:v>4.1285000000000002E-2</c:v>
                </c:pt>
                <c:pt idx="316145">
                  <c:v>4.1285000000000002E-2</c:v>
                </c:pt>
                <c:pt idx="316146">
                  <c:v>4.1285000000000002E-2</c:v>
                </c:pt>
                <c:pt idx="316147">
                  <c:v>4.1285000000000002E-2</c:v>
                </c:pt>
                <c:pt idx="316148">
                  <c:v>4.1285000000000002E-2</c:v>
                </c:pt>
                <c:pt idx="316149">
                  <c:v>4.1285000000000002E-2</c:v>
                </c:pt>
                <c:pt idx="316150">
                  <c:v>4.1286000000000003E-2</c:v>
                </c:pt>
                <c:pt idx="316151">
                  <c:v>4.1286000000000003E-2</c:v>
                </c:pt>
                <c:pt idx="316152">
                  <c:v>4.1286000000000003E-2</c:v>
                </c:pt>
                <c:pt idx="316153">
                  <c:v>4.1286999999999997E-2</c:v>
                </c:pt>
                <c:pt idx="316154">
                  <c:v>4.1286999999999997E-2</c:v>
                </c:pt>
                <c:pt idx="316155">
                  <c:v>4.1287999999999998E-2</c:v>
                </c:pt>
                <c:pt idx="316156">
                  <c:v>4.1287999999999998E-2</c:v>
                </c:pt>
                <c:pt idx="316157">
                  <c:v>4.1288999999999999E-2</c:v>
                </c:pt>
                <c:pt idx="316158">
                  <c:v>4.129E-2</c:v>
                </c:pt>
                <c:pt idx="316159">
                  <c:v>4.1291000000000001E-2</c:v>
                </c:pt>
                <c:pt idx="316160">
                  <c:v>4.1292000000000002E-2</c:v>
                </c:pt>
                <c:pt idx="316161">
                  <c:v>4.1293000000000003E-2</c:v>
                </c:pt>
                <c:pt idx="316162">
                  <c:v>4.1293999999999997E-2</c:v>
                </c:pt>
                <c:pt idx="316163">
                  <c:v>4.1294999999999998E-2</c:v>
                </c:pt>
                <c:pt idx="316164">
                  <c:v>4.1295999999999999E-2</c:v>
                </c:pt>
                <c:pt idx="316165">
                  <c:v>4.1297E-2</c:v>
                </c:pt>
                <c:pt idx="316166">
                  <c:v>4.1298000000000001E-2</c:v>
                </c:pt>
                <c:pt idx="316167">
                  <c:v>4.1299000000000002E-2</c:v>
                </c:pt>
                <c:pt idx="316168">
                  <c:v>4.1300999999999997E-2</c:v>
                </c:pt>
                <c:pt idx="316169">
                  <c:v>4.1301999999999998E-2</c:v>
                </c:pt>
                <c:pt idx="316170">
                  <c:v>4.1302999999999999E-2</c:v>
                </c:pt>
                <c:pt idx="316171">
                  <c:v>4.1304E-2</c:v>
                </c:pt>
                <c:pt idx="316172">
                  <c:v>4.1305000000000001E-2</c:v>
                </c:pt>
                <c:pt idx="316173">
                  <c:v>4.1306000000000002E-2</c:v>
                </c:pt>
                <c:pt idx="316174">
                  <c:v>4.1307000000000003E-2</c:v>
                </c:pt>
                <c:pt idx="316175">
                  <c:v>4.1307999999999997E-2</c:v>
                </c:pt>
                <c:pt idx="316176">
                  <c:v>4.1308999999999998E-2</c:v>
                </c:pt>
                <c:pt idx="316177">
                  <c:v>4.1309999999999999E-2</c:v>
                </c:pt>
                <c:pt idx="316178">
                  <c:v>4.1311E-2</c:v>
                </c:pt>
                <c:pt idx="316179">
                  <c:v>4.1311E-2</c:v>
                </c:pt>
                <c:pt idx="316180">
                  <c:v>4.1312000000000001E-2</c:v>
                </c:pt>
                <c:pt idx="316181">
                  <c:v>4.1312000000000001E-2</c:v>
                </c:pt>
                <c:pt idx="316182">
                  <c:v>4.1313000000000002E-2</c:v>
                </c:pt>
                <c:pt idx="316183">
                  <c:v>4.1313000000000002E-2</c:v>
                </c:pt>
                <c:pt idx="316184">
                  <c:v>4.1313999999999997E-2</c:v>
                </c:pt>
                <c:pt idx="316185">
                  <c:v>4.1313999999999997E-2</c:v>
                </c:pt>
                <c:pt idx="316186">
                  <c:v>4.1313999999999997E-2</c:v>
                </c:pt>
                <c:pt idx="316187">
                  <c:v>4.1313999999999997E-2</c:v>
                </c:pt>
                <c:pt idx="316188">
                  <c:v>4.1313999999999997E-2</c:v>
                </c:pt>
                <c:pt idx="316189">
                  <c:v>4.1313000000000002E-2</c:v>
                </c:pt>
                <c:pt idx="316190">
                  <c:v>4.1313000000000002E-2</c:v>
                </c:pt>
                <c:pt idx="316191">
                  <c:v>4.1312000000000001E-2</c:v>
                </c:pt>
                <c:pt idx="316192">
                  <c:v>4.1312000000000001E-2</c:v>
                </c:pt>
                <c:pt idx="316193">
                  <c:v>4.1311E-2</c:v>
                </c:pt>
                <c:pt idx="316194">
                  <c:v>4.1309999999999999E-2</c:v>
                </c:pt>
                <c:pt idx="316195">
                  <c:v>4.1309999999999999E-2</c:v>
                </c:pt>
                <c:pt idx="316196">
                  <c:v>4.1308999999999998E-2</c:v>
                </c:pt>
                <c:pt idx="316197">
                  <c:v>4.1307999999999997E-2</c:v>
                </c:pt>
                <c:pt idx="316198">
                  <c:v>4.1307000000000003E-2</c:v>
                </c:pt>
                <c:pt idx="316199">
                  <c:v>4.1305000000000001E-2</c:v>
                </c:pt>
                <c:pt idx="316200">
                  <c:v>4.1304E-2</c:v>
                </c:pt>
                <c:pt idx="316201">
                  <c:v>4.1302999999999999E-2</c:v>
                </c:pt>
                <c:pt idx="316202">
                  <c:v>4.1300999999999997E-2</c:v>
                </c:pt>
                <c:pt idx="316203">
                  <c:v>4.1300000000000003E-2</c:v>
                </c:pt>
                <c:pt idx="316204">
                  <c:v>4.1298000000000001E-2</c:v>
                </c:pt>
                <c:pt idx="316205">
                  <c:v>4.1295999999999999E-2</c:v>
                </c:pt>
                <c:pt idx="316206">
                  <c:v>4.1294999999999998E-2</c:v>
                </c:pt>
                <c:pt idx="316207">
                  <c:v>4.1293000000000003E-2</c:v>
                </c:pt>
                <c:pt idx="316208">
                  <c:v>4.1292000000000002E-2</c:v>
                </c:pt>
                <c:pt idx="316209">
                  <c:v>4.129E-2</c:v>
                </c:pt>
                <c:pt idx="316210">
                  <c:v>4.1287999999999998E-2</c:v>
                </c:pt>
                <c:pt idx="316211">
                  <c:v>4.1286000000000003E-2</c:v>
                </c:pt>
                <c:pt idx="316212">
                  <c:v>4.1285000000000002E-2</c:v>
                </c:pt>
                <c:pt idx="316213">
                  <c:v>4.1283E-2</c:v>
                </c:pt>
                <c:pt idx="316214">
                  <c:v>4.1280999999999998E-2</c:v>
                </c:pt>
                <c:pt idx="316215">
                  <c:v>4.1279000000000003E-2</c:v>
                </c:pt>
                <c:pt idx="316216">
                  <c:v>4.1277000000000001E-2</c:v>
                </c:pt>
                <c:pt idx="316217">
                  <c:v>4.1276E-2</c:v>
                </c:pt>
                <c:pt idx="316218">
                  <c:v>4.1273999999999998E-2</c:v>
                </c:pt>
                <c:pt idx="316219">
                  <c:v>4.1272000000000003E-2</c:v>
                </c:pt>
                <c:pt idx="316220">
                  <c:v>4.1271000000000002E-2</c:v>
                </c:pt>
                <c:pt idx="316221">
                  <c:v>4.1269E-2</c:v>
                </c:pt>
                <c:pt idx="316222">
                  <c:v>4.1267999999999999E-2</c:v>
                </c:pt>
                <c:pt idx="316223">
                  <c:v>4.1265999999999997E-2</c:v>
                </c:pt>
                <c:pt idx="316224">
                  <c:v>4.1264000000000002E-2</c:v>
                </c:pt>
                <c:pt idx="316225">
                  <c:v>4.1263000000000001E-2</c:v>
                </c:pt>
                <c:pt idx="316226">
                  <c:v>4.1260999999999999E-2</c:v>
                </c:pt>
                <c:pt idx="316227">
                  <c:v>4.1259999999999998E-2</c:v>
                </c:pt>
                <c:pt idx="316228">
                  <c:v>4.1258000000000003E-2</c:v>
                </c:pt>
                <c:pt idx="316229">
                  <c:v>4.1257000000000002E-2</c:v>
                </c:pt>
                <c:pt idx="316230">
                  <c:v>4.1256000000000001E-2</c:v>
                </c:pt>
                <c:pt idx="316231">
                  <c:v>4.1255E-2</c:v>
                </c:pt>
                <c:pt idx="316232">
                  <c:v>4.1252999999999998E-2</c:v>
                </c:pt>
                <c:pt idx="316233">
                  <c:v>4.1251999999999997E-2</c:v>
                </c:pt>
                <c:pt idx="316234">
                  <c:v>4.1251000000000003E-2</c:v>
                </c:pt>
                <c:pt idx="316235">
                  <c:v>4.1250000000000002E-2</c:v>
                </c:pt>
                <c:pt idx="316236">
                  <c:v>4.1249000000000001E-2</c:v>
                </c:pt>
                <c:pt idx="316237">
                  <c:v>4.1248E-2</c:v>
                </c:pt>
                <c:pt idx="316238">
                  <c:v>4.1245999999999998E-2</c:v>
                </c:pt>
                <c:pt idx="316239">
                  <c:v>4.1244999999999997E-2</c:v>
                </c:pt>
                <c:pt idx="316240">
                  <c:v>4.1244000000000003E-2</c:v>
                </c:pt>
                <c:pt idx="316241">
                  <c:v>4.1243000000000002E-2</c:v>
                </c:pt>
                <c:pt idx="316242">
                  <c:v>4.1243000000000002E-2</c:v>
                </c:pt>
                <c:pt idx="316243">
                  <c:v>4.1242000000000001E-2</c:v>
                </c:pt>
                <c:pt idx="316244">
                  <c:v>4.1241E-2</c:v>
                </c:pt>
                <c:pt idx="316245">
                  <c:v>4.1239999999999999E-2</c:v>
                </c:pt>
                <c:pt idx="316246">
                  <c:v>4.1238999999999998E-2</c:v>
                </c:pt>
                <c:pt idx="316247">
                  <c:v>4.1237999999999997E-2</c:v>
                </c:pt>
                <c:pt idx="316248">
                  <c:v>4.1237000000000003E-2</c:v>
                </c:pt>
                <c:pt idx="316249">
                  <c:v>4.1236000000000002E-2</c:v>
                </c:pt>
                <c:pt idx="316250">
                  <c:v>4.1235000000000001E-2</c:v>
                </c:pt>
                <c:pt idx="316251">
                  <c:v>4.1235000000000001E-2</c:v>
                </c:pt>
                <c:pt idx="316252">
                  <c:v>4.1234E-2</c:v>
                </c:pt>
                <c:pt idx="316253">
                  <c:v>4.1232999999999999E-2</c:v>
                </c:pt>
                <c:pt idx="316254">
                  <c:v>4.1231999999999998E-2</c:v>
                </c:pt>
                <c:pt idx="316255">
                  <c:v>4.1231999999999998E-2</c:v>
                </c:pt>
                <c:pt idx="316256">
                  <c:v>4.1230999999999997E-2</c:v>
                </c:pt>
                <c:pt idx="316257">
                  <c:v>4.1230000000000003E-2</c:v>
                </c:pt>
                <c:pt idx="316258">
                  <c:v>4.1230000000000003E-2</c:v>
                </c:pt>
                <c:pt idx="316259">
                  <c:v>4.1229000000000002E-2</c:v>
                </c:pt>
                <c:pt idx="316260">
                  <c:v>4.1228000000000001E-2</c:v>
                </c:pt>
                <c:pt idx="316261">
                  <c:v>4.1228000000000001E-2</c:v>
                </c:pt>
                <c:pt idx="316262">
                  <c:v>4.1227E-2</c:v>
                </c:pt>
                <c:pt idx="316263">
                  <c:v>4.1227E-2</c:v>
                </c:pt>
                <c:pt idx="316264">
                  <c:v>4.1225999999999999E-2</c:v>
                </c:pt>
                <c:pt idx="316265">
                  <c:v>4.1225999999999999E-2</c:v>
                </c:pt>
                <c:pt idx="316266">
                  <c:v>4.1224999999999998E-2</c:v>
                </c:pt>
                <c:pt idx="316267">
                  <c:v>4.1224999999999998E-2</c:v>
                </c:pt>
                <c:pt idx="316268">
                  <c:v>4.1224999999999998E-2</c:v>
                </c:pt>
                <c:pt idx="316269">
                  <c:v>4.1223999999999997E-2</c:v>
                </c:pt>
                <c:pt idx="316270">
                  <c:v>4.1223999999999997E-2</c:v>
                </c:pt>
                <c:pt idx="316271">
                  <c:v>4.1223999999999997E-2</c:v>
                </c:pt>
                <c:pt idx="316272">
                  <c:v>4.1223000000000003E-2</c:v>
                </c:pt>
                <c:pt idx="316273">
                  <c:v>4.1223000000000003E-2</c:v>
                </c:pt>
                <c:pt idx="316274">
                  <c:v>4.1223000000000003E-2</c:v>
                </c:pt>
                <c:pt idx="316275">
                  <c:v>4.1223000000000003E-2</c:v>
                </c:pt>
                <c:pt idx="316276">
                  <c:v>4.1223000000000003E-2</c:v>
                </c:pt>
                <c:pt idx="316277">
                  <c:v>4.1223000000000003E-2</c:v>
                </c:pt>
                <c:pt idx="316278">
                  <c:v>4.1223000000000003E-2</c:v>
                </c:pt>
                <c:pt idx="316279">
                  <c:v>4.1223000000000003E-2</c:v>
                </c:pt>
                <c:pt idx="316280">
                  <c:v>4.1223000000000003E-2</c:v>
                </c:pt>
                <c:pt idx="316281">
                  <c:v>4.1223999999999997E-2</c:v>
                </c:pt>
                <c:pt idx="316282">
                  <c:v>4.1223999999999997E-2</c:v>
                </c:pt>
                <c:pt idx="316283">
                  <c:v>4.1223999999999997E-2</c:v>
                </c:pt>
                <c:pt idx="316284">
                  <c:v>4.1223999999999997E-2</c:v>
                </c:pt>
                <c:pt idx="316285">
                  <c:v>4.1224999999999998E-2</c:v>
                </c:pt>
                <c:pt idx="316286">
                  <c:v>4.1224999999999998E-2</c:v>
                </c:pt>
                <c:pt idx="316287">
                  <c:v>4.1225999999999999E-2</c:v>
                </c:pt>
                <c:pt idx="316288">
                  <c:v>4.1227E-2</c:v>
                </c:pt>
                <c:pt idx="316289">
                  <c:v>4.1227E-2</c:v>
                </c:pt>
                <c:pt idx="316290">
                  <c:v>4.1228000000000001E-2</c:v>
                </c:pt>
                <c:pt idx="316291">
                  <c:v>4.1229000000000002E-2</c:v>
                </c:pt>
                <c:pt idx="316292">
                  <c:v>4.1230000000000003E-2</c:v>
                </c:pt>
                <c:pt idx="316293">
                  <c:v>4.1230000000000003E-2</c:v>
                </c:pt>
                <c:pt idx="316294">
                  <c:v>4.1230999999999997E-2</c:v>
                </c:pt>
                <c:pt idx="316295">
                  <c:v>4.1231999999999998E-2</c:v>
                </c:pt>
                <c:pt idx="316296">
                  <c:v>4.1232999999999999E-2</c:v>
                </c:pt>
                <c:pt idx="316297">
                  <c:v>4.1234E-2</c:v>
                </c:pt>
                <c:pt idx="316298">
                  <c:v>4.1235000000000001E-2</c:v>
                </c:pt>
                <c:pt idx="316299">
                  <c:v>4.1236000000000002E-2</c:v>
                </c:pt>
                <c:pt idx="316300">
                  <c:v>4.1237000000000003E-2</c:v>
                </c:pt>
                <c:pt idx="316301">
                  <c:v>4.1237999999999997E-2</c:v>
                </c:pt>
                <c:pt idx="316302">
                  <c:v>4.1239999999999999E-2</c:v>
                </c:pt>
                <c:pt idx="316303">
                  <c:v>4.1241E-2</c:v>
                </c:pt>
                <c:pt idx="316304">
                  <c:v>4.1242000000000001E-2</c:v>
                </c:pt>
                <c:pt idx="316305">
                  <c:v>4.1243000000000002E-2</c:v>
                </c:pt>
                <c:pt idx="316306">
                  <c:v>4.1244000000000003E-2</c:v>
                </c:pt>
                <c:pt idx="316307">
                  <c:v>4.1244999999999997E-2</c:v>
                </c:pt>
                <c:pt idx="316308">
                  <c:v>4.1245999999999998E-2</c:v>
                </c:pt>
                <c:pt idx="316309">
                  <c:v>4.1246999999999999E-2</c:v>
                </c:pt>
                <c:pt idx="316310">
                  <c:v>4.1249000000000001E-2</c:v>
                </c:pt>
                <c:pt idx="316311">
                  <c:v>4.1250000000000002E-2</c:v>
                </c:pt>
                <c:pt idx="316312">
                  <c:v>4.1251000000000003E-2</c:v>
                </c:pt>
                <c:pt idx="316313">
                  <c:v>4.1251999999999997E-2</c:v>
                </c:pt>
                <c:pt idx="316314">
                  <c:v>4.1253999999999999E-2</c:v>
                </c:pt>
                <c:pt idx="316315">
                  <c:v>4.1255E-2</c:v>
                </c:pt>
                <c:pt idx="316316">
                  <c:v>4.1256000000000001E-2</c:v>
                </c:pt>
                <c:pt idx="316317">
                  <c:v>4.1257000000000002E-2</c:v>
                </c:pt>
                <c:pt idx="316318">
                  <c:v>4.1258000000000003E-2</c:v>
                </c:pt>
                <c:pt idx="316319">
                  <c:v>4.1258999999999997E-2</c:v>
                </c:pt>
                <c:pt idx="316320">
                  <c:v>4.1259999999999998E-2</c:v>
                </c:pt>
                <c:pt idx="316321">
                  <c:v>4.1260999999999999E-2</c:v>
                </c:pt>
                <c:pt idx="316322">
                  <c:v>4.1262E-2</c:v>
                </c:pt>
                <c:pt idx="316323">
                  <c:v>4.1263000000000001E-2</c:v>
                </c:pt>
                <c:pt idx="316324">
                  <c:v>4.1264000000000002E-2</c:v>
                </c:pt>
                <c:pt idx="316325">
                  <c:v>4.1265000000000003E-2</c:v>
                </c:pt>
                <c:pt idx="316326">
                  <c:v>4.1265999999999997E-2</c:v>
                </c:pt>
                <c:pt idx="316327">
                  <c:v>4.1266999999999998E-2</c:v>
                </c:pt>
                <c:pt idx="316328">
                  <c:v>4.1266999999999998E-2</c:v>
                </c:pt>
                <c:pt idx="316329">
                  <c:v>4.1267999999999999E-2</c:v>
                </c:pt>
                <c:pt idx="316330">
                  <c:v>4.1269E-2</c:v>
                </c:pt>
                <c:pt idx="316331">
                  <c:v>4.1269E-2</c:v>
                </c:pt>
                <c:pt idx="316332">
                  <c:v>4.1270000000000001E-2</c:v>
                </c:pt>
                <c:pt idx="316333">
                  <c:v>4.1270000000000001E-2</c:v>
                </c:pt>
                <c:pt idx="316334">
                  <c:v>4.1271000000000002E-2</c:v>
                </c:pt>
                <c:pt idx="316335">
                  <c:v>4.1272000000000003E-2</c:v>
                </c:pt>
                <c:pt idx="316336">
                  <c:v>4.1272000000000003E-2</c:v>
                </c:pt>
                <c:pt idx="316337">
                  <c:v>4.1272999999999997E-2</c:v>
                </c:pt>
                <c:pt idx="316338">
                  <c:v>4.1272999999999997E-2</c:v>
                </c:pt>
                <c:pt idx="316339">
                  <c:v>4.1273999999999998E-2</c:v>
                </c:pt>
                <c:pt idx="316340">
                  <c:v>4.1273999999999998E-2</c:v>
                </c:pt>
                <c:pt idx="316341">
                  <c:v>4.1273999999999998E-2</c:v>
                </c:pt>
                <c:pt idx="316342">
                  <c:v>4.1273999999999998E-2</c:v>
                </c:pt>
                <c:pt idx="316343">
                  <c:v>4.1274999999999999E-2</c:v>
                </c:pt>
                <c:pt idx="316344">
                  <c:v>4.1274999999999999E-2</c:v>
                </c:pt>
                <c:pt idx="316345">
                  <c:v>4.1274999999999999E-2</c:v>
                </c:pt>
                <c:pt idx="316346">
                  <c:v>4.1274999999999999E-2</c:v>
                </c:pt>
                <c:pt idx="316347">
                  <c:v>4.1274999999999999E-2</c:v>
                </c:pt>
                <c:pt idx="316348">
                  <c:v>4.1276E-2</c:v>
                </c:pt>
                <c:pt idx="316349">
                  <c:v>4.1276E-2</c:v>
                </c:pt>
                <c:pt idx="316350">
                  <c:v>4.1276E-2</c:v>
                </c:pt>
                <c:pt idx="316351">
                  <c:v>4.1276E-2</c:v>
                </c:pt>
                <c:pt idx="316352">
                  <c:v>4.1276E-2</c:v>
                </c:pt>
                <c:pt idx="316353">
                  <c:v>4.1276E-2</c:v>
                </c:pt>
                <c:pt idx="316354">
                  <c:v>4.1276E-2</c:v>
                </c:pt>
                <c:pt idx="316355">
                  <c:v>4.1276E-2</c:v>
                </c:pt>
                <c:pt idx="316356">
                  <c:v>4.1276E-2</c:v>
                </c:pt>
                <c:pt idx="316357">
                  <c:v>4.1276E-2</c:v>
                </c:pt>
                <c:pt idx="316358">
                  <c:v>4.1276E-2</c:v>
                </c:pt>
                <c:pt idx="316359">
                  <c:v>4.1276E-2</c:v>
                </c:pt>
                <c:pt idx="316360">
                  <c:v>4.1276E-2</c:v>
                </c:pt>
                <c:pt idx="316361">
                  <c:v>4.1276E-2</c:v>
                </c:pt>
                <c:pt idx="316362">
                  <c:v>4.1276E-2</c:v>
                </c:pt>
                <c:pt idx="316363">
                  <c:v>4.1276E-2</c:v>
                </c:pt>
                <c:pt idx="316364">
                  <c:v>4.1276E-2</c:v>
                </c:pt>
                <c:pt idx="316365">
                  <c:v>4.1274999999999999E-2</c:v>
                </c:pt>
                <c:pt idx="316366">
                  <c:v>4.1274999999999999E-2</c:v>
                </c:pt>
                <c:pt idx="316367">
                  <c:v>4.1274999999999999E-2</c:v>
                </c:pt>
                <c:pt idx="316368">
                  <c:v>4.1274999999999999E-2</c:v>
                </c:pt>
                <c:pt idx="316369">
                  <c:v>4.1274999999999999E-2</c:v>
                </c:pt>
                <c:pt idx="316370">
                  <c:v>4.1274999999999999E-2</c:v>
                </c:pt>
                <c:pt idx="316371">
                  <c:v>4.1274999999999999E-2</c:v>
                </c:pt>
                <c:pt idx="316372">
                  <c:v>4.1274999999999999E-2</c:v>
                </c:pt>
                <c:pt idx="316373">
                  <c:v>4.1274999999999999E-2</c:v>
                </c:pt>
                <c:pt idx="316374">
                  <c:v>4.1274999999999999E-2</c:v>
                </c:pt>
                <c:pt idx="316375">
                  <c:v>4.1274999999999999E-2</c:v>
                </c:pt>
                <c:pt idx="316376">
                  <c:v>4.1274999999999999E-2</c:v>
                </c:pt>
                <c:pt idx="316377">
                  <c:v>4.1274999999999999E-2</c:v>
                </c:pt>
                <c:pt idx="316378">
                  <c:v>4.1274999999999999E-2</c:v>
                </c:pt>
                <c:pt idx="316379">
                  <c:v>4.1273999999999998E-2</c:v>
                </c:pt>
                <c:pt idx="316380">
                  <c:v>4.1273999999999998E-2</c:v>
                </c:pt>
                <c:pt idx="316381">
                  <c:v>4.1273999999999998E-2</c:v>
                </c:pt>
                <c:pt idx="316382">
                  <c:v>4.1273999999999998E-2</c:v>
                </c:pt>
                <c:pt idx="316383">
                  <c:v>4.1273999999999998E-2</c:v>
                </c:pt>
                <c:pt idx="316384">
                  <c:v>4.1273999999999998E-2</c:v>
                </c:pt>
                <c:pt idx="316385">
                  <c:v>4.1273999999999998E-2</c:v>
                </c:pt>
                <c:pt idx="316386">
                  <c:v>4.1273999999999998E-2</c:v>
                </c:pt>
                <c:pt idx="316387">
                  <c:v>4.1273999999999998E-2</c:v>
                </c:pt>
                <c:pt idx="316388">
                  <c:v>4.1273999999999998E-2</c:v>
                </c:pt>
                <c:pt idx="316389">
                  <c:v>4.1273999999999998E-2</c:v>
                </c:pt>
                <c:pt idx="316390">
                  <c:v>4.1273999999999998E-2</c:v>
                </c:pt>
                <c:pt idx="316391">
                  <c:v>4.1273999999999998E-2</c:v>
                </c:pt>
                <c:pt idx="316392">
                  <c:v>4.1273999999999998E-2</c:v>
                </c:pt>
                <c:pt idx="316393">
                  <c:v>4.1273999999999998E-2</c:v>
                </c:pt>
                <c:pt idx="316394">
                  <c:v>4.1273999999999998E-2</c:v>
                </c:pt>
                <c:pt idx="316395">
                  <c:v>4.1273999999999998E-2</c:v>
                </c:pt>
                <c:pt idx="316396">
                  <c:v>4.1273999999999998E-2</c:v>
                </c:pt>
                <c:pt idx="316397">
                  <c:v>4.1273999999999998E-2</c:v>
                </c:pt>
                <c:pt idx="316398">
                  <c:v>4.1273999999999998E-2</c:v>
                </c:pt>
                <c:pt idx="316399">
                  <c:v>4.1273999999999998E-2</c:v>
                </c:pt>
                <c:pt idx="316400">
                  <c:v>4.1273999999999998E-2</c:v>
                </c:pt>
                <c:pt idx="316401">
                  <c:v>4.1273999999999998E-2</c:v>
                </c:pt>
                <c:pt idx="316402">
                  <c:v>4.1273999999999998E-2</c:v>
                </c:pt>
                <c:pt idx="316403">
                  <c:v>4.1273999999999998E-2</c:v>
                </c:pt>
                <c:pt idx="316404">
                  <c:v>4.1273999999999998E-2</c:v>
                </c:pt>
                <c:pt idx="316405">
                  <c:v>4.1273999999999998E-2</c:v>
                </c:pt>
                <c:pt idx="316406">
                  <c:v>4.1273999999999998E-2</c:v>
                </c:pt>
                <c:pt idx="316407">
                  <c:v>4.1273999999999998E-2</c:v>
                </c:pt>
                <c:pt idx="316408">
                  <c:v>4.1273999999999998E-2</c:v>
                </c:pt>
                <c:pt idx="316409">
                  <c:v>4.1273999999999998E-2</c:v>
                </c:pt>
                <c:pt idx="316410">
                  <c:v>4.1273999999999998E-2</c:v>
                </c:pt>
                <c:pt idx="316411">
                  <c:v>4.1273999999999998E-2</c:v>
                </c:pt>
                <c:pt idx="316412">
                  <c:v>4.1273999999999998E-2</c:v>
                </c:pt>
                <c:pt idx="316413">
                  <c:v>4.1273999999999998E-2</c:v>
                </c:pt>
                <c:pt idx="316414">
                  <c:v>4.1273999999999998E-2</c:v>
                </c:pt>
                <c:pt idx="316415">
                  <c:v>4.1273999999999998E-2</c:v>
                </c:pt>
                <c:pt idx="316416">
                  <c:v>4.1273999999999998E-2</c:v>
                </c:pt>
                <c:pt idx="316417">
                  <c:v>4.1274999999999999E-2</c:v>
                </c:pt>
                <c:pt idx="316418">
                  <c:v>4.1274999999999999E-2</c:v>
                </c:pt>
                <c:pt idx="316419">
                  <c:v>4.1274999999999999E-2</c:v>
                </c:pt>
                <c:pt idx="316420">
                  <c:v>4.1274999999999999E-2</c:v>
                </c:pt>
                <c:pt idx="316421">
                  <c:v>4.1274999999999999E-2</c:v>
                </c:pt>
                <c:pt idx="316422">
                  <c:v>4.1274999999999999E-2</c:v>
                </c:pt>
                <c:pt idx="316423">
                  <c:v>4.1274999999999999E-2</c:v>
                </c:pt>
                <c:pt idx="316424">
                  <c:v>4.1273999999999998E-2</c:v>
                </c:pt>
                <c:pt idx="316425">
                  <c:v>4.1273999999999998E-2</c:v>
                </c:pt>
                <c:pt idx="316426">
                  <c:v>4.1273999999999998E-2</c:v>
                </c:pt>
                <c:pt idx="316427">
                  <c:v>4.1273999999999998E-2</c:v>
                </c:pt>
                <c:pt idx="316428">
                  <c:v>4.1273999999999998E-2</c:v>
                </c:pt>
                <c:pt idx="316429">
                  <c:v>4.1273999999999998E-2</c:v>
                </c:pt>
                <c:pt idx="316430">
                  <c:v>4.1273999999999998E-2</c:v>
                </c:pt>
                <c:pt idx="316431">
                  <c:v>4.1273999999999998E-2</c:v>
                </c:pt>
                <c:pt idx="316432">
                  <c:v>4.1273999999999998E-2</c:v>
                </c:pt>
                <c:pt idx="316433">
                  <c:v>4.1272999999999997E-2</c:v>
                </c:pt>
                <c:pt idx="316434">
                  <c:v>4.1272999999999997E-2</c:v>
                </c:pt>
                <c:pt idx="316435">
                  <c:v>4.1272999999999997E-2</c:v>
                </c:pt>
                <c:pt idx="316436">
                  <c:v>4.1272999999999997E-2</c:v>
                </c:pt>
                <c:pt idx="316437">
                  <c:v>4.1272000000000003E-2</c:v>
                </c:pt>
                <c:pt idx="316438">
                  <c:v>4.1272000000000003E-2</c:v>
                </c:pt>
                <c:pt idx="316439">
                  <c:v>4.1272000000000003E-2</c:v>
                </c:pt>
                <c:pt idx="316440">
                  <c:v>4.1272000000000003E-2</c:v>
                </c:pt>
                <c:pt idx="316441">
                  <c:v>4.1271000000000002E-2</c:v>
                </c:pt>
                <c:pt idx="316442">
                  <c:v>4.1271000000000002E-2</c:v>
                </c:pt>
                <c:pt idx="316443">
                  <c:v>4.1271000000000002E-2</c:v>
                </c:pt>
                <c:pt idx="316444">
                  <c:v>4.1271000000000002E-2</c:v>
                </c:pt>
                <c:pt idx="316445">
                  <c:v>4.1271000000000002E-2</c:v>
                </c:pt>
                <c:pt idx="316446">
                  <c:v>4.1270000000000001E-2</c:v>
                </c:pt>
                <c:pt idx="316447">
                  <c:v>4.1270000000000001E-2</c:v>
                </c:pt>
                <c:pt idx="316448">
                  <c:v>4.1270000000000001E-2</c:v>
                </c:pt>
                <c:pt idx="316449">
                  <c:v>4.1270000000000001E-2</c:v>
                </c:pt>
                <c:pt idx="316450">
                  <c:v>4.1269E-2</c:v>
                </c:pt>
                <c:pt idx="316451">
                  <c:v>4.1269E-2</c:v>
                </c:pt>
                <c:pt idx="316452">
                  <c:v>4.1269E-2</c:v>
                </c:pt>
                <c:pt idx="316453">
                  <c:v>4.1269E-2</c:v>
                </c:pt>
                <c:pt idx="316454">
                  <c:v>4.1269E-2</c:v>
                </c:pt>
                <c:pt idx="316455">
                  <c:v>4.1269E-2</c:v>
                </c:pt>
                <c:pt idx="316456">
                  <c:v>4.1269E-2</c:v>
                </c:pt>
                <c:pt idx="316457">
                  <c:v>4.1269E-2</c:v>
                </c:pt>
                <c:pt idx="316458">
                  <c:v>4.1269E-2</c:v>
                </c:pt>
                <c:pt idx="316459">
                  <c:v>4.1269E-2</c:v>
                </c:pt>
                <c:pt idx="316460">
                  <c:v>4.1269E-2</c:v>
                </c:pt>
                <c:pt idx="316461">
                  <c:v>4.1269E-2</c:v>
                </c:pt>
                <c:pt idx="316462">
                  <c:v>4.1269E-2</c:v>
                </c:pt>
                <c:pt idx="316463">
                  <c:v>4.1269E-2</c:v>
                </c:pt>
                <c:pt idx="316464">
                  <c:v>4.1270000000000001E-2</c:v>
                </c:pt>
                <c:pt idx="316465">
                  <c:v>4.1270000000000001E-2</c:v>
                </c:pt>
                <c:pt idx="316466">
                  <c:v>4.1270000000000001E-2</c:v>
                </c:pt>
                <c:pt idx="316467">
                  <c:v>4.1271000000000002E-2</c:v>
                </c:pt>
                <c:pt idx="316468">
                  <c:v>4.1271000000000002E-2</c:v>
                </c:pt>
                <c:pt idx="316469">
                  <c:v>4.1271000000000002E-2</c:v>
                </c:pt>
                <c:pt idx="316470">
                  <c:v>4.1271000000000002E-2</c:v>
                </c:pt>
                <c:pt idx="316471">
                  <c:v>4.1272000000000003E-2</c:v>
                </c:pt>
                <c:pt idx="316472">
                  <c:v>4.1272000000000003E-2</c:v>
                </c:pt>
                <c:pt idx="316473">
                  <c:v>4.1272000000000003E-2</c:v>
                </c:pt>
                <c:pt idx="316474">
                  <c:v>4.1272000000000003E-2</c:v>
                </c:pt>
                <c:pt idx="316475">
                  <c:v>4.1272999999999997E-2</c:v>
                </c:pt>
                <c:pt idx="316476">
                  <c:v>4.1272999999999997E-2</c:v>
                </c:pt>
                <c:pt idx="316477">
                  <c:v>4.1272999999999997E-2</c:v>
                </c:pt>
                <c:pt idx="316478">
                  <c:v>4.1273999999999998E-2</c:v>
                </c:pt>
                <c:pt idx="316479">
                  <c:v>4.1273999999999998E-2</c:v>
                </c:pt>
                <c:pt idx="316480">
                  <c:v>4.1273999999999998E-2</c:v>
                </c:pt>
                <c:pt idx="316481">
                  <c:v>4.1274999999999999E-2</c:v>
                </c:pt>
                <c:pt idx="316482">
                  <c:v>4.1274999999999999E-2</c:v>
                </c:pt>
                <c:pt idx="316483">
                  <c:v>4.1274999999999999E-2</c:v>
                </c:pt>
                <c:pt idx="316484">
                  <c:v>4.1274999999999999E-2</c:v>
                </c:pt>
                <c:pt idx="316485">
                  <c:v>4.1274999999999999E-2</c:v>
                </c:pt>
                <c:pt idx="316486">
                  <c:v>4.1274999999999999E-2</c:v>
                </c:pt>
                <c:pt idx="316487">
                  <c:v>4.1274999999999999E-2</c:v>
                </c:pt>
                <c:pt idx="316488">
                  <c:v>4.1274999999999999E-2</c:v>
                </c:pt>
                <c:pt idx="316489">
                  <c:v>4.1274999999999999E-2</c:v>
                </c:pt>
                <c:pt idx="316490">
                  <c:v>4.1274999999999999E-2</c:v>
                </c:pt>
                <c:pt idx="316491">
                  <c:v>4.1273999999999998E-2</c:v>
                </c:pt>
                <c:pt idx="316492">
                  <c:v>4.1273999999999998E-2</c:v>
                </c:pt>
                <c:pt idx="316493">
                  <c:v>4.1273999999999998E-2</c:v>
                </c:pt>
                <c:pt idx="316494">
                  <c:v>4.1272999999999997E-2</c:v>
                </c:pt>
                <c:pt idx="316495">
                  <c:v>4.1272999999999997E-2</c:v>
                </c:pt>
                <c:pt idx="316496">
                  <c:v>4.1272000000000003E-2</c:v>
                </c:pt>
                <c:pt idx="316497">
                  <c:v>4.1271000000000002E-2</c:v>
                </c:pt>
                <c:pt idx="316498">
                  <c:v>4.1270000000000001E-2</c:v>
                </c:pt>
                <c:pt idx="316499">
                  <c:v>4.1270000000000001E-2</c:v>
                </c:pt>
                <c:pt idx="316500">
                  <c:v>4.1269E-2</c:v>
                </c:pt>
                <c:pt idx="316501">
                  <c:v>4.1267999999999999E-2</c:v>
                </c:pt>
                <c:pt idx="316502">
                  <c:v>4.1266999999999998E-2</c:v>
                </c:pt>
                <c:pt idx="316503">
                  <c:v>4.1265999999999997E-2</c:v>
                </c:pt>
                <c:pt idx="316504">
                  <c:v>4.1265000000000003E-2</c:v>
                </c:pt>
                <c:pt idx="316505">
                  <c:v>4.1264000000000002E-2</c:v>
                </c:pt>
                <c:pt idx="316506">
                  <c:v>4.1262E-2</c:v>
                </c:pt>
                <c:pt idx="316507">
                  <c:v>4.1260999999999999E-2</c:v>
                </c:pt>
                <c:pt idx="316508">
                  <c:v>4.1258999999999997E-2</c:v>
                </c:pt>
                <c:pt idx="316509">
                  <c:v>4.1258000000000003E-2</c:v>
                </c:pt>
                <c:pt idx="316510">
                  <c:v>4.1256000000000001E-2</c:v>
                </c:pt>
                <c:pt idx="316511">
                  <c:v>4.1253999999999999E-2</c:v>
                </c:pt>
                <c:pt idx="316512">
                  <c:v>4.1252999999999998E-2</c:v>
                </c:pt>
                <c:pt idx="316513">
                  <c:v>4.1251000000000003E-2</c:v>
                </c:pt>
                <c:pt idx="316514">
                  <c:v>4.1249000000000001E-2</c:v>
                </c:pt>
                <c:pt idx="316515">
                  <c:v>4.1246999999999999E-2</c:v>
                </c:pt>
                <c:pt idx="316516">
                  <c:v>4.1245999999999998E-2</c:v>
                </c:pt>
                <c:pt idx="316517">
                  <c:v>4.1244000000000003E-2</c:v>
                </c:pt>
                <c:pt idx="316518">
                  <c:v>4.1241E-2</c:v>
                </c:pt>
                <c:pt idx="316519">
                  <c:v>4.1238999999999998E-2</c:v>
                </c:pt>
                <c:pt idx="316520">
                  <c:v>4.1237000000000003E-2</c:v>
                </c:pt>
                <c:pt idx="316521">
                  <c:v>4.1235000000000001E-2</c:v>
                </c:pt>
                <c:pt idx="316522">
                  <c:v>4.1232999999999999E-2</c:v>
                </c:pt>
                <c:pt idx="316523">
                  <c:v>4.1230999999999997E-2</c:v>
                </c:pt>
                <c:pt idx="316524">
                  <c:v>4.1229000000000002E-2</c:v>
                </c:pt>
                <c:pt idx="316525">
                  <c:v>4.1227E-2</c:v>
                </c:pt>
                <c:pt idx="316526">
                  <c:v>4.1224999999999998E-2</c:v>
                </c:pt>
                <c:pt idx="316527">
                  <c:v>4.1223000000000003E-2</c:v>
                </c:pt>
                <c:pt idx="316528">
                  <c:v>4.1221000000000001E-2</c:v>
                </c:pt>
                <c:pt idx="316529">
                  <c:v>4.1218999999999999E-2</c:v>
                </c:pt>
                <c:pt idx="316530">
                  <c:v>4.1216999999999997E-2</c:v>
                </c:pt>
                <c:pt idx="316531">
                  <c:v>4.1215000000000002E-2</c:v>
                </c:pt>
                <c:pt idx="316532">
                  <c:v>4.1211999999999999E-2</c:v>
                </c:pt>
                <c:pt idx="316533">
                  <c:v>4.1210999999999998E-2</c:v>
                </c:pt>
                <c:pt idx="316534">
                  <c:v>4.1209000000000003E-2</c:v>
                </c:pt>
                <c:pt idx="316535">
                  <c:v>4.1207000000000001E-2</c:v>
                </c:pt>
                <c:pt idx="316536">
                  <c:v>4.1204999999999999E-2</c:v>
                </c:pt>
                <c:pt idx="316537">
                  <c:v>4.1203999999999998E-2</c:v>
                </c:pt>
                <c:pt idx="316538">
                  <c:v>4.1202000000000003E-2</c:v>
                </c:pt>
                <c:pt idx="316539">
                  <c:v>4.1200000000000001E-2</c:v>
                </c:pt>
                <c:pt idx="316540">
                  <c:v>4.1199E-2</c:v>
                </c:pt>
                <c:pt idx="316541">
                  <c:v>4.1196999999999998E-2</c:v>
                </c:pt>
                <c:pt idx="316542">
                  <c:v>4.1196000000000003E-2</c:v>
                </c:pt>
                <c:pt idx="316543">
                  <c:v>4.1194000000000001E-2</c:v>
                </c:pt>
                <c:pt idx="316544">
                  <c:v>4.1193E-2</c:v>
                </c:pt>
                <c:pt idx="316545">
                  <c:v>4.1191999999999999E-2</c:v>
                </c:pt>
                <c:pt idx="316546">
                  <c:v>4.1190999999999998E-2</c:v>
                </c:pt>
                <c:pt idx="316547">
                  <c:v>4.1189999999999997E-2</c:v>
                </c:pt>
                <c:pt idx="316548">
                  <c:v>4.1189000000000003E-2</c:v>
                </c:pt>
                <c:pt idx="316549">
                  <c:v>4.1188000000000002E-2</c:v>
                </c:pt>
                <c:pt idx="316550">
                  <c:v>4.1188000000000002E-2</c:v>
                </c:pt>
                <c:pt idx="316551">
                  <c:v>4.1187000000000001E-2</c:v>
                </c:pt>
                <c:pt idx="316552">
                  <c:v>4.1186E-2</c:v>
                </c:pt>
                <c:pt idx="316553">
                  <c:v>4.1186E-2</c:v>
                </c:pt>
                <c:pt idx="316554">
                  <c:v>4.1184999999999999E-2</c:v>
                </c:pt>
                <c:pt idx="316555">
                  <c:v>4.1184999999999999E-2</c:v>
                </c:pt>
                <c:pt idx="316556">
                  <c:v>4.1184999999999999E-2</c:v>
                </c:pt>
                <c:pt idx="316557">
                  <c:v>4.1184999999999999E-2</c:v>
                </c:pt>
                <c:pt idx="316558">
                  <c:v>4.1184999999999999E-2</c:v>
                </c:pt>
                <c:pt idx="316559">
                  <c:v>4.1184999999999999E-2</c:v>
                </c:pt>
                <c:pt idx="316560">
                  <c:v>4.1184999999999999E-2</c:v>
                </c:pt>
                <c:pt idx="316561">
                  <c:v>4.1184999999999999E-2</c:v>
                </c:pt>
                <c:pt idx="316562">
                  <c:v>4.1186E-2</c:v>
                </c:pt>
                <c:pt idx="316563">
                  <c:v>4.1186E-2</c:v>
                </c:pt>
                <c:pt idx="316564">
                  <c:v>4.1187000000000001E-2</c:v>
                </c:pt>
                <c:pt idx="316565">
                  <c:v>4.1187000000000001E-2</c:v>
                </c:pt>
                <c:pt idx="316566">
                  <c:v>4.1188000000000002E-2</c:v>
                </c:pt>
                <c:pt idx="316567">
                  <c:v>4.1189000000000003E-2</c:v>
                </c:pt>
                <c:pt idx="316568">
                  <c:v>4.1189000000000003E-2</c:v>
                </c:pt>
                <c:pt idx="316569">
                  <c:v>4.1189999999999997E-2</c:v>
                </c:pt>
                <c:pt idx="316570">
                  <c:v>4.1190999999999998E-2</c:v>
                </c:pt>
                <c:pt idx="316571">
                  <c:v>4.1191999999999999E-2</c:v>
                </c:pt>
                <c:pt idx="316572">
                  <c:v>4.1193E-2</c:v>
                </c:pt>
                <c:pt idx="316573">
                  <c:v>4.1195000000000002E-2</c:v>
                </c:pt>
                <c:pt idx="316574">
                  <c:v>4.1196000000000003E-2</c:v>
                </c:pt>
                <c:pt idx="316575">
                  <c:v>4.1196999999999998E-2</c:v>
                </c:pt>
                <c:pt idx="316576">
                  <c:v>4.1197999999999999E-2</c:v>
                </c:pt>
                <c:pt idx="316577">
                  <c:v>4.1199E-2</c:v>
                </c:pt>
                <c:pt idx="316578">
                  <c:v>4.1201000000000002E-2</c:v>
                </c:pt>
                <c:pt idx="316579">
                  <c:v>4.1202000000000003E-2</c:v>
                </c:pt>
                <c:pt idx="316580">
                  <c:v>4.1202999999999997E-2</c:v>
                </c:pt>
                <c:pt idx="316581">
                  <c:v>4.1204999999999999E-2</c:v>
                </c:pt>
                <c:pt idx="316582">
                  <c:v>4.1206E-2</c:v>
                </c:pt>
                <c:pt idx="316583">
                  <c:v>4.1208000000000002E-2</c:v>
                </c:pt>
                <c:pt idx="316584">
                  <c:v>4.1209000000000003E-2</c:v>
                </c:pt>
                <c:pt idx="316585">
                  <c:v>4.1209999999999997E-2</c:v>
                </c:pt>
                <c:pt idx="316586">
                  <c:v>4.1211999999999999E-2</c:v>
                </c:pt>
                <c:pt idx="316587">
                  <c:v>4.1213E-2</c:v>
                </c:pt>
                <c:pt idx="316588">
                  <c:v>4.1214000000000001E-2</c:v>
                </c:pt>
                <c:pt idx="316589">
                  <c:v>4.1215000000000002E-2</c:v>
                </c:pt>
                <c:pt idx="316590">
                  <c:v>4.1216000000000003E-2</c:v>
                </c:pt>
                <c:pt idx="316591">
                  <c:v>4.1216999999999997E-2</c:v>
                </c:pt>
                <c:pt idx="316592">
                  <c:v>4.1217999999999998E-2</c:v>
                </c:pt>
                <c:pt idx="316593">
                  <c:v>4.1218999999999999E-2</c:v>
                </c:pt>
                <c:pt idx="316594">
                  <c:v>4.122E-2</c:v>
                </c:pt>
                <c:pt idx="316595">
                  <c:v>4.1221000000000001E-2</c:v>
                </c:pt>
                <c:pt idx="316596">
                  <c:v>4.1222000000000002E-2</c:v>
                </c:pt>
                <c:pt idx="316597">
                  <c:v>4.1223000000000003E-2</c:v>
                </c:pt>
                <c:pt idx="316598">
                  <c:v>4.1223000000000003E-2</c:v>
                </c:pt>
                <c:pt idx="316599">
                  <c:v>4.1223000000000003E-2</c:v>
                </c:pt>
                <c:pt idx="316600">
                  <c:v>4.1223999999999997E-2</c:v>
                </c:pt>
                <c:pt idx="316601">
                  <c:v>4.1223999999999997E-2</c:v>
                </c:pt>
                <c:pt idx="316602">
                  <c:v>4.1223999999999997E-2</c:v>
                </c:pt>
                <c:pt idx="316603">
                  <c:v>4.1223999999999997E-2</c:v>
                </c:pt>
                <c:pt idx="316604">
                  <c:v>4.1223999999999997E-2</c:v>
                </c:pt>
                <c:pt idx="316605">
                  <c:v>4.1223999999999997E-2</c:v>
                </c:pt>
                <c:pt idx="316606">
                  <c:v>4.1223000000000003E-2</c:v>
                </c:pt>
                <c:pt idx="316607">
                  <c:v>4.1223000000000003E-2</c:v>
                </c:pt>
                <c:pt idx="316608">
                  <c:v>4.1223000000000003E-2</c:v>
                </c:pt>
                <c:pt idx="316609">
                  <c:v>4.1222000000000002E-2</c:v>
                </c:pt>
                <c:pt idx="316610">
                  <c:v>4.1221000000000001E-2</c:v>
                </c:pt>
                <c:pt idx="316611">
                  <c:v>4.122E-2</c:v>
                </c:pt>
                <c:pt idx="316612">
                  <c:v>4.1218999999999999E-2</c:v>
                </c:pt>
                <c:pt idx="316613">
                  <c:v>4.1217999999999998E-2</c:v>
                </c:pt>
                <c:pt idx="316614">
                  <c:v>4.1216999999999997E-2</c:v>
                </c:pt>
                <c:pt idx="316615">
                  <c:v>4.1215000000000002E-2</c:v>
                </c:pt>
                <c:pt idx="316616">
                  <c:v>4.1214000000000001E-2</c:v>
                </c:pt>
                <c:pt idx="316617">
                  <c:v>4.1213E-2</c:v>
                </c:pt>
                <c:pt idx="316618">
                  <c:v>4.1210999999999998E-2</c:v>
                </c:pt>
                <c:pt idx="316619">
                  <c:v>4.1209000000000003E-2</c:v>
                </c:pt>
                <c:pt idx="316620">
                  <c:v>4.1208000000000002E-2</c:v>
                </c:pt>
                <c:pt idx="316621">
                  <c:v>4.1206E-2</c:v>
                </c:pt>
                <c:pt idx="316622">
                  <c:v>4.1203999999999998E-2</c:v>
                </c:pt>
                <c:pt idx="316623">
                  <c:v>4.1202000000000003E-2</c:v>
                </c:pt>
                <c:pt idx="316624">
                  <c:v>4.1200000000000001E-2</c:v>
                </c:pt>
                <c:pt idx="316625">
                  <c:v>4.1196999999999998E-2</c:v>
                </c:pt>
                <c:pt idx="316626">
                  <c:v>4.1195000000000002E-2</c:v>
                </c:pt>
                <c:pt idx="316627">
                  <c:v>4.1193E-2</c:v>
                </c:pt>
                <c:pt idx="316628">
                  <c:v>4.1190999999999998E-2</c:v>
                </c:pt>
                <c:pt idx="316629">
                  <c:v>4.1189000000000003E-2</c:v>
                </c:pt>
                <c:pt idx="316630">
                  <c:v>4.1186E-2</c:v>
                </c:pt>
                <c:pt idx="316631">
                  <c:v>4.1183999999999998E-2</c:v>
                </c:pt>
                <c:pt idx="316632">
                  <c:v>4.1182000000000003E-2</c:v>
                </c:pt>
                <c:pt idx="316633">
                  <c:v>4.1179E-2</c:v>
                </c:pt>
                <c:pt idx="316634">
                  <c:v>4.1176999999999998E-2</c:v>
                </c:pt>
                <c:pt idx="316635">
                  <c:v>4.1175000000000003E-2</c:v>
                </c:pt>
                <c:pt idx="316636">
                  <c:v>4.1172E-2</c:v>
                </c:pt>
                <c:pt idx="316637">
                  <c:v>4.1169999999999998E-2</c:v>
                </c:pt>
                <c:pt idx="316638">
                  <c:v>4.1168000000000003E-2</c:v>
                </c:pt>
                <c:pt idx="316639">
                  <c:v>4.1165E-2</c:v>
                </c:pt>
                <c:pt idx="316640">
                  <c:v>4.1162999999999998E-2</c:v>
                </c:pt>
                <c:pt idx="316641">
                  <c:v>4.1161000000000003E-2</c:v>
                </c:pt>
                <c:pt idx="316642">
                  <c:v>4.1159000000000001E-2</c:v>
                </c:pt>
                <c:pt idx="316643">
                  <c:v>4.1156999999999999E-2</c:v>
                </c:pt>
                <c:pt idx="316644">
                  <c:v>4.1154999999999997E-2</c:v>
                </c:pt>
                <c:pt idx="316645">
                  <c:v>4.1153000000000002E-2</c:v>
                </c:pt>
                <c:pt idx="316646">
                  <c:v>4.1151E-2</c:v>
                </c:pt>
                <c:pt idx="316647">
                  <c:v>4.1149999999999999E-2</c:v>
                </c:pt>
                <c:pt idx="316648">
                  <c:v>4.1147999999999997E-2</c:v>
                </c:pt>
                <c:pt idx="316649">
                  <c:v>4.1146000000000002E-2</c:v>
                </c:pt>
                <c:pt idx="316650">
                  <c:v>4.1145000000000001E-2</c:v>
                </c:pt>
                <c:pt idx="316651">
                  <c:v>4.1142999999999999E-2</c:v>
                </c:pt>
                <c:pt idx="316652">
                  <c:v>4.1141999999999998E-2</c:v>
                </c:pt>
                <c:pt idx="316653">
                  <c:v>4.1140999999999997E-2</c:v>
                </c:pt>
                <c:pt idx="316654">
                  <c:v>4.1140000000000003E-2</c:v>
                </c:pt>
                <c:pt idx="316655">
                  <c:v>4.1139000000000002E-2</c:v>
                </c:pt>
                <c:pt idx="316656">
                  <c:v>4.1138000000000001E-2</c:v>
                </c:pt>
                <c:pt idx="316657">
                  <c:v>4.1137E-2</c:v>
                </c:pt>
                <c:pt idx="316658">
                  <c:v>4.1137E-2</c:v>
                </c:pt>
                <c:pt idx="316659">
                  <c:v>4.1135999999999999E-2</c:v>
                </c:pt>
                <c:pt idx="316660">
                  <c:v>4.1135999999999999E-2</c:v>
                </c:pt>
                <c:pt idx="316661">
                  <c:v>4.1134999999999998E-2</c:v>
                </c:pt>
                <c:pt idx="316662">
                  <c:v>4.1134999999999998E-2</c:v>
                </c:pt>
                <c:pt idx="316663">
                  <c:v>4.1134999999999998E-2</c:v>
                </c:pt>
                <c:pt idx="316664">
                  <c:v>4.1134999999999998E-2</c:v>
                </c:pt>
                <c:pt idx="316665">
                  <c:v>4.1134999999999998E-2</c:v>
                </c:pt>
                <c:pt idx="316666">
                  <c:v>4.1134999999999998E-2</c:v>
                </c:pt>
                <c:pt idx="316667">
                  <c:v>4.1134999999999998E-2</c:v>
                </c:pt>
                <c:pt idx="316668">
                  <c:v>4.1135999999999999E-2</c:v>
                </c:pt>
                <c:pt idx="316669">
                  <c:v>4.1135999999999999E-2</c:v>
                </c:pt>
                <c:pt idx="316670">
                  <c:v>4.1135999999999999E-2</c:v>
                </c:pt>
                <c:pt idx="316671">
                  <c:v>4.1137E-2</c:v>
                </c:pt>
                <c:pt idx="316672">
                  <c:v>4.1137E-2</c:v>
                </c:pt>
                <c:pt idx="316673">
                  <c:v>4.1138000000000001E-2</c:v>
                </c:pt>
                <c:pt idx="316674">
                  <c:v>4.1139000000000002E-2</c:v>
                </c:pt>
                <c:pt idx="316675">
                  <c:v>4.1140000000000003E-2</c:v>
                </c:pt>
                <c:pt idx="316676">
                  <c:v>4.1140999999999997E-2</c:v>
                </c:pt>
                <c:pt idx="316677">
                  <c:v>4.1141999999999998E-2</c:v>
                </c:pt>
                <c:pt idx="316678">
                  <c:v>4.1142999999999999E-2</c:v>
                </c:pt>
                <c:pt idx="316679">
                  <c:v>4.1144E-2</c:v>
                </c:pt>
                <c:pt idx="316680">
                  <c:v>4.1145000000000001E-2</c:v>
                </c:pt>
                <c:pt idx="316681">
                  <c:v>4.1146000000000002E-2</c:v>
                </c:pt>
                <c:pt idx="316682">
                  <c:v>4.1147000000000003E-2</c:v>
                </c:pt>
                <c:pt idx="316683">
                  <c:v>4.1147999999999997E-2</c:v>
                </c:pt>
                <c:pt idx="316684">
                  <c:v>4.1148999999999998E-2</c:v>
                </c:pt>
                <c:pt idx="316685">
                  <c:v>4.1149999999999999E-2</c:v>
                </c:pt>
                <c:pt idx="316686">
                  <c:v>4.1151E-2</c:v>
                </c:pt>
                <c:pt idx="316687">
                  <c:v>4.1152000000000001E-2</c:v>
                </c:pt>
                <c:pt idx="316688">
                  <c:v>4.1153000000000002E-2</c:v>
                </c:pt>
                <c:pt idx="316689">
                  <c:v>4.1154000000000003E-2</c:v>
                </c:pt>
                <c:pt idx="316690">
                  <c:v>4.1154999999999997E-2</c:v>
                </c:pt>
                <c:pt idx="316691">
                  <c:v>4.1155999999999998E-2</c:v>
                </c:pt>
                <c:pt idx="316692">
                  <c:v>4.1156999999999999E-2</c:v>
                </c:pt>
                <c:pt idx="316693">
                  <c:v>4.1158E-2</c:v>
                </c:pt>
                <c:pt idx="316694">
                  <c:v>4.1159000000000001E-2</c:v>
                </c:pt>
                <c:pt idx="316695">
                  <c:v>4.1159000000000001E-2</c:v>
                </c:pt>
                <c:pt idx="316696">
                  <c:v>4.1160000000000002E-2</c:v>
                </c:pt>
                <c:pt idx="316697">
                  <c:v>4.1161000000000003E-2</c:v>
                </c:pt>
                <c:pt idx="316698">
                  <c:v>4.1161000000000003E-2</c:v>
                </c:pt>
                <c:pt idx="316699">
                  <c:v>4.1161999999999997E-2</c:v>
                </c:pt>
                <c:pt idx="316700">
                  <c:v>4.1161999999999997E-2</c:v>
                </c:pt>
                <c:pt idx="316701">
                  <c:v>4.1162999999999998E-2</c:v>
                </c:pt>
                <c:pt idx="316702">
                  <c:v>4.1162999999999998E-2</c:v>
                </c:pt>
                <c:pt idx="316703">
                  <c:v>4.1162999999999998E-2</c:v>
                </c:pt>
                <c:pt idx="316704">
                  <c:v>4.1163999999999999E-2</c:v>
                </c:pt>
                <c:pt idx="316705">
                  <c:v>4.1163999999999999E-2</c:v>
                </c:pt>
                <c:pt idx="316706">
                  <c:v>4.1163999999999999E-2</c:v>
                </c:pt>
                <c:pt idx="316707">
                  <c:v>4.1162999999999998E-2</c:v>
                </c:pt>
                <c:pt idx="316708">
                  <c:v>4.1162999999999998E-2</c:v>
                </c:pt>
                <c:pt idx="316709">
                  <c:v>4.1162999999999998E-2</c:v>
                </c:pt>
                <c:pt idx="316710">
                  <c:v>4.1162999999999998E-2</c:v>
                </c:pt>
                <c:pt idx="316711">
                  <c:v>4.1162999999999998E-2</c:v>
                </c:pt>
                <c:pt idx="316712">
                  <c:v>4.1161999999999997E-2</c:v>
                </c:pt>
                <c:pt idx="316713">
                  <c:v>4.1161999999999997E-2</c:v>
                </c:pt>
                <c:pt idx="316714">
                  <c:v>4.1161000000000003E-2</c:v>
                </c:pt>
                <c:pt idx="316715">
                  <c:v>4.1161000000000003E-2</c:v>
                </c:pt>
                <c:pt idx="316716">
                  <c:v>4.1160000000000002E-2</c:v>
                </c:pt>
                <c:pt idx="316717">
                  <c:v>4.1159000000000001E-2</c:v>
                </c:pt>
                <c:pt idx="316718">
                  <c:v>4.1158E-2</c:v>
                </c:pt>
                <c:pt idx="316719">
                  <c:v>4.1156999999999999E-2</c:v>
                </c:pt>
                <c:pt idx="316720">
                  <c:v>4.1155999999999998E-2</c:v>
                </c:pt>
                <c:pt idx="316721">
                  <c:v>4.1154999999999997E-2</c:v>
                </c:pt>
                <c:pt idx="316722">
                  <c:v>4.1154000000000003E-2</c:v>
                </c:pt>
                <c:pt idx="316723">
                  <c:v>4.1153000000000002E-2</c:v>
                </c:pt>
                <c:pt idx="316724">
                  <c:v>4.1152000000000001E-2</c:v>
                </c:pt>
                <c:pt idx="316725">
                  <c:v>4.1151E-2</c:v>
                </c:pt>
                <c:pt idx="316726">
                  <c:v>4.1149999999999999E-2</c:v>
                </c:pt>
                <c:pt idx="316727">
                  <c:v>4.1148999999999998E-2</c:v>
                </c:pt>
                <c:pt idx="316728">
                  <c:v>4.1147000000000003E-2</c:v>
                </c:pt>
                <c:pt idx="316729">
                  <c:v>4.1146000000000002E-2</c:v>
                </c:pt>
                <c:pt idx="316730">
                  <c:v>4.1145000000000001E-2</c:v>
                </c:pt>
                <c:pt idx="316731">
                  <c:v>4.1142999999999999E-2</c:v>
                </c:pt>
                <c:pt idx="316732">
                  <c:v>4.1141999999999998E-2</c:v>
                </c:pt>
                <c:pt idx="316733">
                  <c:v>4.1140999999999997E-2</c:v>
                </c:pt>
                <c:pt idx="316734">
                  <c:v>4.1139000000000002E-2</c:v>
                </c:pt>
                <c:pt idx="316735">
                  <c:v>4.1138000000000001E-2</c:v>
                </c:pt>
                <c:pt idx="316736">
                  <c:v>4.1137E-2</c:v>
                </c:pt>
                <c:pt idx="316737">
                  <c:v>4.1135999999999999E-2</c:v>
                </c:pt>
                <c:pt idx="316738">
                  <c:v>4.1133999999999997E-2</c:v>
                </c:pt>
                <c:pt idx="316739">
                  <c:v>4.1133000000000003E-2</c:v>
                </c:pt>
                <c:pt idx="316740">
                  <c:v>4.1132000000000002E-2</c:v>
                </c:pt>
                <c:pt idx="316741">
                  <c:v>4.1131000000000001E-2</c:v>
                </c:pt>
                <c:pt idx="316742">
                  <c:v>4.113E-2</c:v>
                </c:pt>
                <c:pt idx="316743">
                  <c:v>4.1127999999999998E-2</c:v>
                </c:pt>
                <c:pt idx="316744">
                  <c:v>4.1126999999999997E-2</c:v>
                </c:pt>
                <c:pt idx="316745">
                  <c:v>4.1126000000000003E-2</c:v>
                </c:pt>
                <c:pt idx="316746">
                  <c:v>4.1125000000000002E-2</c:v>
                </c:pt>
                <c:pt idx="316747">
                  <c:v>4.1125000000000002E-2</c:v>
                </c:pt>
                <c:pt idx="316748">
                  <c:v>4.1124000000000001E-2</c:v>
                </c:pt>
                <c:pt idx="316749">
                  <c:v>4.1123E-2</c:v>
                </c:pt>
                <c:pt idx="316750">
                  <c:v>4.1121999999999999E-2</c:v>
                </c:pt>
                <c:pt idx="316751">
                  <c:v>4.1121999999999999E-2</c:v>
                </c:pt>
                <c:pt idx="316752">
                  <c:v>4.1120999999999998E-2</c:v>
                </c:pt>
                <c:pt idx="316753">
                  <c:v>4.1119999999999997E-2</c:v>
                </c:pt>
                <c:pt idx="316754">
                  <c:v>4.1119999999999997E-2</c:v>
                </c:pt>
                <c:pt idx="316755">
                  <c:v>4.1119000000000003E-2</c:v>
                </c:pt>
                <c:pt idx="316756">
                  <c:v>4.1119000000000003E-2</c:v>
                </c:pt>
                <c:pt idx="316757">
                  <c:v>4.1119000000000003E-2</c:v>
                </c:pt>
                <c:pt idx="316758">
                  <c:v>4.1119000000000003E-2</c:v>
                </c:pt>
                <c:pt idx="316759">
                  <c:v>4.1119000000000003E-2</c:v>
                </c:pt>
                <c:pt idx="316760">
                  <c:v>4.1119000000000003E-2</c:v>
                </c:pt>
                <c:pt idx="316761">
                  <c:v>4.1119000000000003E-2</c:v>
                </c:pt>
                <c:pt idx="316762">
                  <c:v>4.1119000000000003E-2</c:v>
                </c:pt>
                <c:pt idx="316763">
                  <c:v>4.1119000000000003E-2</c:v>
                </c:pt>
                <c:pt idx="316764">
                  <c:v>4.1119000000000003E-2</c:v>
                </c:pt>
                <c:pt idx="316765">
                  <c:v>4.1119000000000003E-2</c:v>
                </c:pt>
                <c:pt idx="316766">
                  <c:v>4.1119999999999997E-2</c:v>
                </c:pt>
                <c:pt idx="316767">
                  <c:v>4.1119999999999997E-2</c:v>
                </c:pt>
                <c:pt idx="316768">
                  <c:v>4.1119999999999997E-2</c:v>
                </c:pt>
                <c:pt idx="316769">
                  <c:v>4.1120999999999998E-2</c:v>
                </c:pt>
                <c:pt idx="316770">
                  <c:v>4.1120999999999998E-2</c:v>
                </c:pt>
                <c:pt idx="316771">
                  <c:v>4.1121999999999999E-2</c:v>
                </c:pt>
                <c:pt idx="316772">
                  <c:v>4.1123E-2</c:v>
                </c:pt>
                <c:pt idx="316773">
                  <c:v>4.1123E-2</c:v>
                </c:pt>
                <c:pt idx="316774">
                  <c:v>4.1124000000000001E-2</c:v>
                </c:pt>
                <c:pt idx="316775">
                  <c:v>4.1125000000000002E-2</c:v>
                </c:pt>
                <c:pt idx="316776">
                  <c:v>4.1125000000000002E-2</c:v>
                </c:pt>
                <c:pt idx="316777">
                  <c:v>4.1126000000000003E-2</c:v>
                </c:pt>
                <c:pt idx="316778">
                  <c:v>4.1126999999999997E-2</c:v>
                </c:pt>
                <c:pt idx="316779">
                  <c:v>4.1126999999999997E-2</c:v>
                </c:pt>
                <c:pt idx="316780">
                  <c:v>4.1127999999999998E-2</c:v>
                </c:pt>
                <c:pt idx="316781">
                  <c:v>4.1128999999999999E-2</c:v>
                </c:pt>
                <c:pt idx="316782">
                  <c:v>4.113E-2</c:v>
                </c:pt>
                <c:pt idx="316783">
                  <c:v>4.1131000000000001E-2</c:v>
                </c:pt>
                <c:pt idx="316784">
                  <c:v>4.1132000000000002E-2</c:v>
                </c:pt>
                <c:pt idx="316785">
                  <c:v>4.1132000000000002E-2</c:v>
                </c:pt>
                <c:pt idx="316786">
                  <c:v>4.1133000000000003E-2</c:v>
                </c:pt>
                <c:pt idx="316787">
                  <c:v>4.1133999999999997E-2</c:v>
                </c:pt>
                <c:pt idx="316788">
                  <c:v>4.1134999999999998E-2</c:v>
                </c:pt>
                <c:pt idx="316789">
                  <c:v>4.1135999999999999E-2</c:v>
                </c:pt>
                <c:pt idx="316790">
                  <c:v>4.1135999999999999E-2</c:v>
                </c:pt>
                <c:pt idx="316791">
                  <c:v>4.1137E-2</c:v>
                </c:pt>
                <c:pt idx="316792">
                  <c:v>4.1138000000000001E-2</c:v>
                </c:pt>
                <c:pt idx="316793">
                  <c:v>4.1139000000000002E-2</c:v>
                </c:pt>
                <c:pt idx="316794">
                  <c:v>4.1140000000000003E-2</c:v>
                </c:pt>
                <c:pt idx="316795">
                  <c:v>4.1140000000000003E-2</c:v>
                </c:pt>
                <c:pt idx="316796">
                  <c:v>4.1140999999999997E-2</c:v>
                </c:pt>
                <c:pt idx="316797">
                  <c:v>4.1141999999999998E-2</c:v>
                </c:pt>
                <c:pt idx="316798">
                  <c:v>4.1142999999999999E-2</c:v>
                </c:pt>
                <c:pt idx="316799">
                  <c:v>4.1144E-2</c:v>
                </c:pt>
                <c:pt idx="316800">
                  <c:v>4.1144E-2</c:v>
                </c:pt>
                <c:pt idx="316801">
                  <c:v>4.1145000000000001E-2</c:v>
                </c:pt>
                <c:pt idx="316802">
                  <c:v>4.1146000000000002E-2</c:v>
                </c:pt>
                <c:pt idx="316803">
                  <c:v>4.1147000000000003E-2</c:v>
                </c:pt>
                <c:pt idx="316804">
                  <c:v>4.1147999999999997E-2</c:v>
                </c:pt>
                <c:pt idx="316805">
                  <c:v>4.1148999999999998E-2</c:v>
                </c:pt>
                <c:pt idx="316806">
                  <c:v>4.1148999999999998E-2</c:v>
                </c:pt>
                <c:pt idx="316807">
                  <c:v>4.1149999999999999E-2</c:v>
                </c:pt>
                <c:pt idx="316808">
                  <c:v>4.1152000000000001E-2</c:v>
                </c:pt>
                <c:pt idx="316809">
                  <c:v>4.1153000000000002E-2</c:v>
                </c:pt>
                <c:pt idx="316810">
                  <c:v>4.1154000000000003E-2</c:v>
                </c:pt>
                <c:pt idx="316811">
                  <c:v>4.1154999999999997E-2</c:v>
                </c:pt>
                <c:pt idx="316812">
                  <c:v>4.1155999999999998E-2</c:v>
                </c:pt>
                <c:pt idx="316813">
                  <c:v>4.1156999999999999E-2</c:v>
                </c:pt>
                <c:pt idx="316814">
                  <c:v>4.1158E-2</c:v>
                </c:pt>
                <c:pt idx="316815">
                  <c:v>4.1159000000000001E-2</c:v>
                </c:pt>
                <c:pt idx="316816">
                  <c:v>4.1161000000000003E-2</c:v>
                </c:pt>
                <c:pt idx="316817">
                  <c:v>4.1161999999999997E-2</c:v>
                </c:pt>
                <c:pt idx="316818">
                  <c:v>4.1163999999999999E-2</c:v>
                </c:pt>
                <c:pt idx="316819">
                  <c:v>4.1165E-2</c:v>
                </c:pt>
                <c:pt idx="316820">
                  <c:v>4.1167000000000002E-2</c:v>
                </c:pt>
                <c:pt idx="316821">
                  <c:v>4.1168000000000003E-2</c:v>
                </c:pt>
                <c:pt idx="316822">
                  <c:v>4.1169999999999998E-2</c:v>
                </c:pt>
                <c:pt idx="316823">
                  <c:v>4.1172E-2</c:v>
                </c:pt>
                <c:pt idx="316824">
                  <c:v>4.1174000000000002E-2</c:v>
                </c:pt>
                <c:pt idx="316825">
                  <c:v>4.1175999999999997E-2</c:v>
                </c:pt>
                <c:pt idx="316826">
                  <c:v>4.1177999999999999E-2</c:v>
                </c:pt>
                <c:pt idx="316827">
                  <c:v>4.1180000000000001E-2</c:v>
                </c:pt>
                <c:pt idx="316828">
                  <c:v>4.1182000000000003E-2</c:v>
                </c:pt>
                <c:pt idx="316829">
                  <c:v>4.1183999999999998E-2</c:v>
                </c:pt>
                <c:pt idx="316830">
                  <c:v>4.1186E-2</c:v>
                </c:pt>
                <c:pt idx="316831">
                  <c:v>4.1189000000000003E-2</c:v>
                </c:pt>
                <c:pt idx="316832">
                  <c:v>4.1190999999999998E-2</c:v>
                </c:pt>
                <c:pt idx="316833">
                  <c:v>4.1194000000000001E-2</c:v>
                </c:pt>
                <c:pt idx="316834">
                  <c:v>4.1196000000000003E-2</c:v>
                </c:pt>
                <c:pt idx="316835">
                  <c:v>4.1199E-2</c:v>
                </c:pt>
                <c:pt idx="316836">
                  <c:v>4.1201000000000002E-2</c:v>
                </c:pt>
                <c:pt idx="316837">
                  <c:v>4.1203999999999998E-2</c:v>
                </c:pt>
                <c:pt idx="316838">
                  <c:v>4.1206E-2</c:v>
                </c:pt>
                <c:pt idx="316839">
                  <c:v>4.1209000000000003E-2</c:v>
                </c:pt>
                <c:pt idx="316840">
                  <c:v>4.1211999999999999E-2</c:v>
                </c:pt>
                <c:pt idx="316841">
                  <c:v>4.1215000000000002E-2</c:v>
                </c:pt>
                <c:pt idx="316842">
                  <c:v>4.1216999999999997E-2</c:v>
                </c:pt>
                <c:pt idx="316843">
                  <c:v>4.122E-2</c:v>
                </c:pt>
                <c:pt idx="316844">
                  <c:v>4.1223000000000003E-2</c:v>
                </c:pt>
                <c:pt idx="316845">
                  <c:v>4.1224999999999998E-2</c:v>
                </c:pt>
                <c:pt idx="316846">
                  <c:v>4.1228000000000001E-2</c:v>
                </c:pt>
                <c:pt idx="316847">
                  <c:v>4.1230000000000003E-2</c:v>
                </c:pt>
                <c:pt idx="316848">
                  <c:v>4.1232999999999999E-2</c:v>
                </c:pt>
                <c:pt idx="316849">
                  <c:v>4.1235000000000001E-2</c:v>
                </c:pt>
                <c:pt idx="316850">
                  <c:v>4.1237999999999997E-2</c:v>
                </c:pt>
                <c:pt idx="316851">
                  <c:v>4.1239999999999999E-2</c:v>
                </c:pt>
                <c:pt idx="316852">
                  <c:v>4.1242000000000001E-2</c:v>
                </c:pt>
                <c:pt idx="316853">
                  <c:v>4.1244000000000003E-2</c:v>
                </c:pt>
                <c:pt idx="316854">
                  <c:v>4.1246999999999999E-2</c:v>
                </c:pt>
                <c:pt idx="316855">
                  <c:v>4.1249000000000001E-2</c:v>
                </c:pt>
                <c:pt idx="316856">
                  <c:v>4.1250000000000002E-2</c:v>
                </c:pt>
                <c:pt idx="316857">
                  <c:v>4.1251999999999997E-2</c:v>
                </c:pt>
                <c:pt idx="316858">
                  <c:v>4.1253999999999999E-2</c:v>
                </c:pt>
                <c:pt idx="316859">
                  <c:v>4.1255E-2</c:v>
                </c:pt>
                <c:pt idx="316860">
                  <c:v>4.1256000000000001E-2</c:v>
                </c:pt>
                <c:pt idx="316861">
                  <c:v>4.1257000000000002E-2</c:v>
                </c:pt>
                <c:pt idx="316862">
                  <c:v>4.1258000000000003E-2</c:v>
                </c:pt>
                <c:pt idx="316863">
                  <c:v>4.1258999999999997E-2</c:v>
                </c:pt>
                <c:pt idx="316864">
                  <c:v>4.1259999999999998E-2</c:v>
                </c:pt>
                <c:pt idx="316865">
                  <c:v>4.1260999999999999E-2</c:v>
                </c:pt>
                <c:pt idx="316866">
                  <c:v>4.1260999999999999E-2</c:v>
                </c:pt>
                <c:pt idx="316867">
                  <c:v>4.1262E-2</c:v>
                </c:pt>
                <c:pt idx="316868">
                  <c:v>4.1262E-2</c:v>
                </c:pt>
                <c:pt idx="316869">
                  <c:v>4.1262E-2</c:v>
                </c:pt>
                <c:pt idx="316870">
                  <c:v>4.1262E-2</c:v>
                </c:pt>
                <c:pt idx="316871">
                  <c:v>4.1260999999999999E-2</c:v>
                </c:pt>
                <c:pt idx="316872">
                  <c:v>4.1260999999999999E-2</c:v>
                </c:pt>
                <c:pt idx="316873">
                  <c:v>4.1259999999999998E-2</c:v>
                </c:pt>
                <c:pt idx="316874">
                  <c:v>4.1258999999999997E-2</c:v>
                </c:pt>
                <c:pt idx="316875">
                  <c:v>4.1258999999999997E-2</c:v>
                </c:pt>
                <c:pt idx="316876">
                  <c:v>4.1258000000000003E-2</c:v>
                </c:pt>
                <c:pt idx="316877">
                  <c:v>4.1257000000000002E-2</c:v>
                </c:pt>
                <c:pt idx="316878">
                  <c:v>4.1256000000000001E-2</c:v>
                </c:pt>
                <c:pt idx="316879">
                  <c:v>4.1253999999999999E-2</c:v>
                </c:pt>
                <c:pt idx="316880">
                  <c:v>4.1252999999999998E-2</c:v>
                </c:pt>
                <c:pt idx="316881">
                  <c:v>4.1251000000000003E-2</c:v>
                </c:pt>
                <c:pt idx="316882">
                  <c:v>4.1250000000000002E-2</c:v>
                </c:pt>
                <c:pt idx="316883">
                  <c:v>4.1248E-2</c:v>
                </c:pt>
                <c:pt idx="316884">
                  <c:v>4.1245999999999998E-2</c:v>
                </c:pt>
                <c:pt idx="316885">
                  <c:v>4.1244000000000003E-2</c:v>
                </c:pt>
                <c:pt idx="316886">
                  <c:v>4.1242000000000001E-2</c:v>
                </c:pt>
                <c:pt idx="316887">
                  <c:v>4.1239999999999999E-2</c:v>
                </c:pt>
                <c:pt idx="316888">
                  <c:v>4.1237999999999997E-2</c:v>
                </c:pt>
                <c:pt idx="316889">
                  <c:v>4.1235000000000001E-2</c:v>
                </c:pt>
                <c:pt idx="316890">
                  <c:v>4.1232999999999999E-2</c:v>
                </c:pt>
                <c:pt idx="316891">
                  <c:v>4.1230999999999997E-2</c:v>
                </c:pt>
                <c:pt idx="316892">
                  <c:v>4.1228000000000001E-2</c:v>
                </c:pt>
                <c:pt idx="316893">
                  <c:v>4.1225999999999999E-2</c:v>
                </c:pt>
                <c:pt idx="316894">
                  <c:v>4.1223000000000003E-2</c:v>
                </c:pt>
                <c:pt idx="316895">
                  <c:v>4.122E-2</c:v>
                </c:pt>
                <c:pt idx="316896">
                  <c:v>4.1217999999999998E-2</c:v>
                </c:pt>
                <c:pt idx="316897">
                  <c:v>4.1215000000000002E-2</c:v>
                </c:pt>
                <c:pt idx="316898">
                  <c:v>4.1213E-2</c:v>
                </c:pt>
                <c:pt idx="316899">
                  <c:v>4.1209999999999997E-2</c:v>
                </c:pt>
                <c:pt idx="316900">
                  <c:v>4.1207000000000001E-2</c:v>
                </c:pt>
                <c:pt idx="316901">
                  <c:v>4.1204999999999999E-2</c:v>
                </c:pt>
                <c:pt idx="316902">
                  <c:v>4.1202000000000003E-2</c:v>
                </c:pt>
                <c:pt idx="316903">
                  <c:v>4.1200000000000001E-2</c:v>
                </c:pt>
                <c:pt idx="316904">
                  <c:v>4.1196999999999998E-2</c:v>
                </c:pt>
                <c:pt idx="316905">
                  <c:v>4.1194000000000001E-2</c:v>
                </c:pt>
                <c:pt idx="316906">
                  <c:v>4.1191999999999999E-2</c:v>
                </c:pt>
                <c:pt idx="316907">
                  <c:v>4.1189000000000003E-2</c:v>
                </c:pt>
                <c:pt idx="316908">
                  <c:v>4.1187000000000001E-2</c:v>
                </c:pt>
                <c:pt idx="316909">
                  <c:v>4.1183999999999998E-2</c:v>
                </c:pt>
                <c:pt idx="316910">
                  <c:v>4.1182000000000003E-2</c:v>
                </c:pt>
                <c:pt idx="316911">
                  <c:v>4.1180000000000001E-2</c:v>
                </c:pt>
                <c:pt idx="316912">
                  <c:v>4.1176999999999998E-2</c:v>
                </c:pt>
                <c:pt idx="316913">
                  <c:v>4.1175000000000003E-2</c:v>
                </c:pt>
                <c:pt idx="316914">
                  <c:v>4.1173000000000001E-2</c:v>
                </c:pt>
                <c:pt idx="316915">
                  <c:v>4.1170999999999999E-2</c:v>
                </c:pt>
                <c:pt idx="316916">
                  <c:v>4.1168999999999997E-2</c:v>
                </c:pt>
                <c:pt idx="316917">
                  <c:v>4.1167000000000002E-2</c:v>
                </c:pt>
                <c:pt idx="316918">
                  <c:v>4.1165E-2</c:v>
                </c:pt>
                <c:pt idx="316919">
                  <c:v>4.1162999999999998E-2</c:v>
                </c:pt>
                <c:pt idx="316920">
                  <c:v>4.1161000000000003E-2</c:v>
                </c:pt>
                <c:pt idx="316921">
                  <c:v>4.1160000000000002E-2</c:v>
                </c:pt>
                <c:pt idx="316922">
                  <c:v>4.1158E-2</c:v>
                </c:pt>
                <c:pt idx="316923">
                  <c:v>4.1156999999999999E-2</c:v>
                </c:pt>
                <c:pt idx="316924">
                  <c:v>4.1154999999999997E-2</c:v>
                </c:pt>
                <c:pt idx="316925">
                  <c:v>4.1154000000000003E-2</c:v>
                </c:pt>
                <c:pt idx="316926">
                  <c:v>4.1153000000000002E-2</c:v>
                </c:pt>
                <c:pt idx="316927">
                  <c:v>4.1152000000000001E-2</c:v>
                </c:pt>
                <c:pt idx="316928">
                  <c:v>4.1151E-2</c:v>
                </c:pt>
                <c:pt idx="316929">
                  <c:v>4.1149999999999999E-2</c:v>
                </c:pt>
                <c:pt idx="316930">
                  <c:v>4.1148999999999998E-2</c:v>
                </c:pt>
                <c:pt idx="316931">
                  <c:v>4.1147999999999997E-2</c:v>
                </c:pt>
                <c:pt idx="316932">
                  <c:v>4.1147999999999997E-2</c:v>
                </c:pt>
                <c:pt idx="316933">
                  <c:v>4.1147000000000003E-2</c:v>
                </c:pt>
                <c:pt idx="316934">
                  <c:v>4.1147000000000003E-2</c:v>
                </c:pt>
                <c:pt idx="316935">
                  <c:v>4.1146000000000002E-2</c:v>
                </c:pt>
                <c:pt idx="316936">
                  <c:v>4.1146000000000002E-2</c:v>
                </c:pt>
                <c:pt idx="316937">
                  <c:v>4.1146000000000002E-2</c:v>
                </c:pt>
                <c:pt idx="316938">
                  <c:v>4.1146000000000002E-2</c:v>
                </c:pt>
                <c:pt idx="316939">
                  <c:v>4.1146000000000002E-2</c:v>
                </c:pt>
                <c:pt idx="316940">
                  <c:v>4.1146000000000002E-2</c:v>
                </c:pt>
                <c:pt idx="316941">
                  <c:v>4.1146000000000002E-2</c:v>
                </c:pt>
                <c:pt idx="316942">
                  <c:v>4.1146000000000002E-2</c:v>
                </c:pt>
                <c:pt idx="316943">
                  <c:v>4.1146000000000002E-2</c:v>
                </c:pt>
                <c:pt idx="316944">
                  <c:v>4.1147000000000003E-2</c:v>
                </c:pt>
                <c:pt idx="316945">
                  <c:v>4.1147000000000003E-2</c:v>
                </c:pt>
                <c:pt idx="316946">
                  <c:v>4.1147999999999997E-2</c:v>
                </c:pt>
                <c:pt idx="316947">
                  <c:v>4.1148999999999998E-2</c:v>
                </c:pt>
                <c:pt idx="316948">
                  <c:v>4.1148999999999998E-2</c:v>
                </c:pt>
                <c:pt idx="316949">
                  <c:v>4.1149999999999999E-2</c:v>
                </c:pt>
                <c:pt idx="316950">
                  <c:v>4.1151E-2</c:v>
                </c:pt>
                <c:pt idx="316951">
                  <c:v>4.1152000000000001E-2</c:v>
                </c:pt>
                <c:pt idx="316952">
                  <c:v>4.1153000000000002E-2</c:v>
                </c:pt>
                <c:pt idx="316953">
                  <c:v>4.1154000000000003E-2</c:v>
                </c:pt>
                <c:pt idx="316954">
                  <c:v>4.1154999999999997E-2</c:v>
                </c:pt>
                <c:pt idx="316955">
                  <c:v>4.1155999999999998E-2</c:v>
                </c:pt>
                <c:pt idx="316956">
                  <c:v>4.1156999999999999E-2</c:v>
                </c:pt>
                <c:pt idx="316957">
                  <c:v>4.1158E-2</c:v>
                </c:pt>
                <c:pt idx="316958">
                  <c:v>4.1159000000000001E-2</c:v>
                </c:pt>
                <c:pt idx="316959">
                  <c:v>4.1161000000000003E-2</c:v>
                </c:pt>
                <c:pt idx="316960">
                  <c:v>4.1161999999999997E-2</c:v>
                </c:pt>
                <c:pt idx="316961">
                  <c:v>4.1162999999999998E-2</c:v>
                </c:pt>
                <c:pt idx="316962">
                  <c:v>4.1163999999999999E-2</c:v>
                </c:pt>
                <c:pt idx="316963">
                  <c:v>4.1165E-2</c:v>
                </c:pt>
                <c:pt idx="316964">
                  <c:v>4.1167000000000002E-2</c:v>
                </c:pt>
                <c:pt idx="316965">
                  <c:v>4.1168000000000003E-2</c:v>
                </c:pt>
                <c:pt idx="316966">
                  <c:v>4.1168999999999997E-2</c:v>
                </c:pt>
                <c:pt idx="316967">
                  <c:v>4.1169999999999998E-2</c:v>
                </c:pt>
                <c:pt idx="316968">
                  <c:v>4.1170999999999999E-2</c:v>
                </c:pt>
                <c:pt idx="316969">
                  <c:v>4.1172E-2</c:v>
                </c:pt>
                <c:pt idx="316970">
                  <c:v>4.1173000000000001E-2</c:v>
                </c:pt>
                <c:pt idx="316971">
                  <c:v>4.1174000000000002E-2</c:v>
                </c:pt>
                <c:pt idx="316972">
                  <c:v>4.1175000000000003E-2</c:v>
                </c:pt>
                <c:pt idx="316973">
                  <c:v>4.1175999999999997E-2</c:v>
                </c:pt>
                <c:pt idx="316974">
                  <c:v>4.1176999999999998E-2</c:v>
                </c:pt>
                <c:pt idx="316975">
                  <c:v>4.1177999999999999E-2</c:v>
                </c:pt>
                <c:pt idx="316976">
                  <c:v>4.1177999999999999E-2</c:v>
                </c:pt>
                <c:pt idx="316977">
                  <c:v>4.1179E-2</c:v>
                </c:pt>
                <c:pt idx="316978">
                  <c:v>4.1179E-2</c:v>
                </c:pt>
                <c:pt idx="316979">
                  <c:v>4.1179E-2</c:v>
                </c:pt>
                <c:pt idx="316980">
                  <c:v>4.1179E-2</c:v>
                </c:pt>
                <c:pt idx="316981">
                  <c:v>4.1179E-2</c:v>
                </c:pt>
                <c:pt idx="316982">
                  <c:v>4.1180000000000001E-2</c:v>
                </c:pt>
                <c:pt idx="316983">
                  <c:v>4.1180000000000001E-2</c:v>
                </c:pt>
                <c:pt idx="316984">
                  <c:v>4.1179E-2</c:v>
                </c:pt>
                <c:pt idx="316985">
                  <c:v>4.1179E-2</c:v>
                </c:pt>
                <c:pt idx="316986">
                  <c:v>4.1179E-2</c:v>
                </c:pt>
                <c:pt idx="316987">
                  <c:v>4.1177999999999999E-2</c:v>
                </c:pt>
                <c:pt idx="316988">
                  <c:v>4.1176999999999998E-2</c:v>
                </c:pt>
                <c:pt idx="316989">
                  <c:v>4.1175999999999997E-2</c:v>
                </c:pt>
                <c:pt idx="316990">
                  <c:v>4.1175000000000003E-2</c:v>
                </c:pt>
                <c:pt idx="316991">
                  <c:v>4.1174000000000002E-2</c:v>
                </c:pt>
                <c:pt idx="316992">
                  <c:v>4.1173000000000001E-2</c:v>
                </c:pt>
                <c:pt idx="316993">
                  <c:v>4.1172E-2</c:v>
                </c:pt>
                <c:pt idx="316994">
                  <c:v>4.1170999999999999E-2</c:v>
                </c:pt>
                <c:pt idx="316995">
                  <c:v>4.1168999999999997E-2</c:v>
                </c:pt>
                <c:pt idx="316996">
                  <c:v>4.1168000000000003E-2</c:v>
                </c:pt>
                <c:pt idx="316997">
                  <c:v>4.1166000000000001E-2</c:v>
                </c:pt>
                <c:pt idx="316998">
                  <c:v>4.1165E-2</c:v>
                </c:pt>
                <c:pt idx="316999">
                  <c:v>4.1162999999999998E-2</c:v>
                </c:pt>
                <c:pt idx="317000">
                  <c:v>4.1161000000000003E-2</c:v>
                </c:pt>
                <c:pt idx="317001">
                  <c:v>4.1159000000000001E-2</c:v>
                </c:pt>
                <c:pt idx="317002">
                  <c:v>4.1156999999999999E-2</c:v>
                </c:pt>
                <c:pt idx="317003">
                  <c:v>4.1154999999999997E-2</c:v>
                </c:pt>
                <c:pt idx="317004">
                  <c:v>4.1153000000000002E-2</c:v>
                </c:pt>
                <c:pt idx="317005">
                  <c:v>4.1151E-2</c:v>
                </c:pt>
                <c:pt idx="317006">
                  <c:v>4.1148999999999998E-2</c:v>
                </c:pt>
                <c:pt idx="317007">
                  <c:v>4.1147000000000003E-2</c:v>
                </c:pt>
                <c:pt idx="317008">
                  <c:v>4.1145000000000001E-2</c:v>
                </c:pt>
                <c:pt idx="317009">
                  <c:v>4.1142999999999999E-2</c:v>
                </c:pt>
                <c:pt idx="317010">
                  <c:v>4.1140000000000003E-2</c:v>
                </c:pt>
                <c:pt idx="317011">
                  <c:v>4.1138000000000001E-2</c:v>
                </c:pt>
                <c:pt idx="317012">
                  <c:v>4.1135999999999999E-2</c:v>
                </c:pt>
                <c:pt idx="317013">
                  <c:v>4.1133999999999997E-2</c:v>
                </c:pt>
                <c:pt idx="317014">
                  <c:v>4.1131000000000001E-2</c:v>
                </c:pt>
                <c:pt idx="317015">
                  <c:v>4.1128999999999999E-2</c:v>
                </c:pt>
                <c:pt idx="317016">
                  <c:v>4.1126999999999997E-2</c:v>
                </c:pt>
                <c:pt idx="317017">
                  <c:v>4.1125000000000002E-2</c:v>
                </c:pt>
                <c:pt idx="317018">
                  <c:v>4.1123E-2</c:v>
                </c:pt>
                <c:pt idx="317019">
                  <c:v>4.1120999999999998E-2</c:v>
                </c:pt>
                <c:pt idx="317020">
                  <c:v>4.1119000000000003E-2</c:v>
                </c:pt>
                <c:pt idx="317021">
                  <c:v>4.1117000000000001E-2</c:v>
                </c:pt>
                <c:pt idx="317022">
                  <c:v>4.1114999999999999E-2</c:v>
                </c:pt>
                <c:pt idx="317023">
                  <c:v>4.1113999999999998E-2</c:v>
                </c:pt>
                <c:pt idx="317024">
                  <c:v>4.1112000000000003E-2</c:v>
                </c:pt>
                <c:pt idx="317025">
                  <c:v>4.1110000000000001E-2</c:v>
                </c:pt>
                <c:pt idx="317026">
                  <c:v>4.1107999999999999E-2</c:v>
                </c:pt>
                <c:pt idx="317027">
                  <c:v>4.1106999999999998E-2</c:v>
                </c:pt>
                <c:pt idx="317028">
                  <c:v>4.1105000000000003E-2</c:v>
                </c:pt>
                <c:pt idx="317029">
                  <c:v>4.1104000000000002E-2</c:v>
                </c:pt>
                <c:pt idx="317030">
                  <c:v>4.1103000000000001E-2</c:v>
                </c:pt>
                <c:pt idx="317031">
                  <c:v>4.1100999999999999E-2</c:v>
                </c:pt>
                <c:pt idx="317032">
                  <c:v>4.1099999999999998E-2</c:v>
                </c:pt>
                <c:pt idx="317033">
                  <c:v>4.1098999999999997E-2</c:v>
                </c:pt>
                <c:pt idx="317034">
                  <c:v>4.1098000000000003E-2</c:v>
                </c:pt>
                <c:pt idx="317035">
                  <c:v>4.1097000000000002E-2</c:v>
                </c:pt>
                <c:pt idx="317036">
                  <c:v>4.1096000000000001E-2</c:v>
                </c:pt>
                <c:pt idx="317037">
                  <c:v>4.1095E-2</c:v>
                </c:pt>
                <c:pt idx="317038">
                  <c:v>4.1093999999999999E-2</c:v>
                </c:pt>
                <c:pt idx="317039">
                  <c:v>4.1093999999999999E-2</c:v>
                </c:pt>
                <c:pt idx="317040">
                  <c:v>4.1092999999999998E-2</c:v>
                </c:pt>
                <c:pt idx="317041">
                  <c:v>4.1092999999999998E-2</c:v>
                </c:pt>
                <c:pt idx="317042">
                  <c:v>4.1091999999999997E-2</c:v>
                </c:pt>
                <c:pt idx="317043">
                  <c:v>4.1091999999999997E-2</c:v>
                </c:pt>
                <c:pt idx="317044">
                  <c:v>4.1091999999999997E-2</c:v>
                </c:pt>
                <c:pt idx="317045">
                  <c:v>4.1091999999999997E-2</c:v>
                </c:pt>
                <c:pt idx="317046">
                  <c:v>4.1091000000000003E-2</c:v>
                </c:pt>
                <c:pt idx="317047">
                  <c:v>4.1091000000000003E-2</c:v>
                </c:pt>
                <c:pt idx="317048">
                  <c:v>4.1091000000000003E-2</c:v>
                </c:pt>
                <c:pt idx="317049">
                  <c:v>4.1091000000000003E-2</c:v>
                </c:pt>
                <c:pt idx="317050">
                  <c:v>4.1091000000000003E-2</c:v>
                </c:pt>
                <c:pt idx="317051">
                  <c:v>4.1091000000000003E-2</c:v>
                </c:pt>
                <c:pt idx="317052">
                  <c:v>4.1091000000000003E-2</c:v>
                </c:pt>
                <c:pt idx="317053">
                  <c:v>4.1091000000000003E-2</c:v>
                </c:pt>
                <c:pt idx="317054">
                  <c:v>4.1091999999999997E-2</c:v>
                </c:pt>
                <c:pt idx="317055">
                  <c:v>4.1091999999999997E-2</c:v>
                </c:pt>
                <c:pt idx="317056">
                  <c:v>4.1091999999999997E-2</c:v>
                </c:pt>
                <c:pt idx="317057">
                  <c:v>4.1091999999999997E-2</c:v>
                </c:pt>
                <c:pt idx="317058">
                  <c:v>4.1092999999999998E-2</c:v>
                </c:pt>
                <c:pt idx="317059">
                  <c:v>4.1092999999999998E-2</c:v>
                </c:pt>
                <c:pt idx="317060">
                  <c:v>4.1092999999999998E-2</c:v>
                </c:pt>
                <c:pt idx="317061">
                  <c:v>4.1093999999999999E-2</c:v>
                </c:pt>
                <c:pt idx="317062">
                  <c:v>4.1093999999999999E-2</c:v>
                </c:pt>
                <c:pt idx="317063">
                  <c:v>4.1095E-2</c:v>
                </c:pt>
                <c:pt idx="317064">
                  <c:v>4.1095E-2</c:v>
                </c:pt>
                <c:pt idx="317065">
                  <c:v>4.1096000000000001E-2</c:v>
                </c:pt>
                <c:pt idx="317066">
                  <c:v>4.1096000000000001E-2</c:v>
                </c:pt>
                <c:pt idx="317067">
                  <c:v>4.1097000000000002E-2</c:v>
                </c:pt>
                <c:pt idx="317068">
                  <c:v>4.1097000000000002E-2</c:v>
                </c:pt>
                <c:pt idx="317069">
                  <c:v>4.1098000000000003E-2</c:v>
                </c:pt>
                <c:pt idx="317070">
                  <c:v>4.1098000000000003E-2</c:v>
                </c:pt>
                <c:pt idx="317071">
                  <c:v>4.1098999999999997E-2</c:v>
                </c:pt>
                <c:pt idx="317072">
                  <c:v>4.1099999999999998E-2</c:v>
                </c:pt>
                <c:pt idx="317073">
                  <c:v>4.1099999999999998E-2</c:v>
                </c:pt>
                <c:pt idx="317074">
                  <c:v>4.1100999999999999E-2</c:v>
                </c:pt>
                <c:pt idx="317075">
                  <c:v>4.1102E-2</c:v>
                </c:pt>
                <c:pt idx="317076">
                  <c:v>4.1103000000000001E-2</c:v>
                </c:pt>
                <c:pt idx="317077">
                  <c:v>4.1103000000000001E-2</c:v>
                </c:pt>
                <c:pt idx="317078">
                  <c:v>4.1104000000000002E-2</c:v>
                </c:pt>
                <c:pt idx="317079">
                  <c:v>4.1105000000000003E-2</c:v>
                </c:pt>
                <c:pt idx="317080">
                  <c:v>4.1105999999999997E-2</c:v>
                </c:pt>
                <c:pt idx="317081">
                  <c:v>4.1106999999999998E-2</c:v>
                </c:pt>
                <c:pt idx="317082">
                  <c:v>4.1107999999999999E-2</c:v>
                </c:pt>
                <c:pt idx="317083">
                  <c:v>4.1109E-2</c:v>
                </c:pt>
                <c:pt idx="317084">
                  <c:v>4.1110000000000001E-2</c:v>
                </c:pt>
                <c:pt idx="317085">
                  <c:v>4.1111000000000002E-2</c:v>
                </c:pt>
                <c:pt idx="317086">
                  <c:v>4.1112000000000003E-2</c:v>
                </c:pt>
                <c:pt idx="317087">
                  <c:v>4.1112999999999997E-2</c:v>
                </c:pt>
                <c:pt idx="317088">
                  <c:v>4.1113999999999998E-2</c:v>
                </c:pt>
                <c:pt idx="317089">
                  <c:v>4.1114999999999999E-2</c:v>
                </c:pt>
                <c:pt idx="317090">
                  <c:v>4.1116E-2</c:v>
                </c:pt>
                <c:pt idx="317091">
                  <c:v>4.1117000000000001E-2</c:v>
                </c:pt>
                <c:pt idx="317092">
                  <c:v>4.1119000000000003E-2</c:v>
                </c:pt>
                <c:pt idx="317093">
                  <c:v>4.1119999999999997E-2</c:v>
                </c:pt>
                <c:pt idx="317094">
                  <c:v>4.1120999999999998E-2</c:v>
                </c:pt>
                <c:pt idx="317095">
                  <c:v>4.1121999999999999E-2</c:v>
                </c:pt>
                <c:pt idx="317096">
                  <c:v>4.1123E-2</c:v>
                </c:pt>
                <c:pt idx="317097">
                  <c:v>4.1124000000000001E-2</c:v>
                </c:pt>
                <c:pt idx="317098">
                  <c:v>4.1125000000000002E-2</c:v>
                </c:pt>
                <c:pt idx="317099">
                  <c:v>4.1126999999999997E-2</c:v>
                </c:pt>
                <c:pt idx="317100">
                  <c:v>4.1127999999999998E-2</c:v>
                </c:pt>
                <c:pt idx="317101">
                  <c:v>4.1128999999999999E-2</c:v>
                </c:pt>
                <c:pt idx="317102">
                  <c:v>4.113E-2</c:v>
                </c:pt>
                <c:pt idx="317103">
                  <c:v>4.1132000000000002E-2</c:v>
                </c:pt>
                <c:pt idx="317104">
                  <c:v>4.1133000000000003E-2</c:v>
                </c:pt>
                <c:pt idx="317105">
                  <c:v>4.1133999999999997E-2</c:v>
                </c:pt>
                <c:pt idx="317106">
                  <c:v>4.1134999999999998E-2</c:v>
                </c:pt>
                <c:pt idx="317107">
                  <c:v>4.1135999999999999E-2</c:v>
                </c:pt>
                <c:pt idx="317108">
                  <c:v>4.1137E-2</c:v>
                </c:pt>
                <c:pt idx="317109">
                  <c:v>4.1138000000000001E-2</c:v>
                </c:pt>
                <c:pt idx="317110">
                  <c:v>4.1139000000000002E-2</c:v>
                </c:pt>
                <c:pt idx="317111">
                  <c:v>4.1140000000000003E-2</c:v>
                </c:pt>
                <c:pt idx="317112">
                  <c:v>4.1141999999999998E-2</c:v>
                </c:pt>
                <c:pt idx="317113">
                  <c:v>4.1142999999999999E-2</c:v>
                </c:pt>
                <c:pt idx="317114">
                  <c:v>4.1144E-2</c:v>
                </c:pt>
                <c:pt idx="317115">
                  <c:v>4.1145000000000001E-2</c:v>
                </c:pt>
                <c:pt idx="317116">
                  <c:v>4.1146000000000002E-2</c:v>
                </c:pt>
                <c:pt idx="317117">
                  <c:v>4.1147000000000003E-2</c:v>
                </c:pt>
                <c:pt idx="317118">
                  <c:v>4.1147999999999997E-2</c:v>
                </c:pt>
                <c:pt idx="317119">
                  <c:v>4.1148999999999998E-2</c:v>
                </c:pt>
                <c:pt idx="317120">
                  <c:v>4.1148999999999998E-2</c:v>
                </c:pt>
                <c:pt idx="317121">
                  <c:v>4.1149999999999999E-2</c:v>
                </c:pt>
                <c:pt idx="317122">
                  <c:v>4.1151E-2</c:v>
                </c:pt>
                <c:pt idx="317123">
                  <c:v>4.1152000000000001E-2</c:v>
                </c:pt>
                <c:pt idx="317124">
                  <c:v>4.1153000000000002E-2</c:v>
                </c:pt>
                <c:pt idx="317125">
                  <c:v>4.1154000000000003E-2</c:v>
                </c:pt>
                <c:pt idx="317126">
                  <c:v>4.1154000000000003E-2</c:v>
                </c:pt>
                <c:pt idx="317127">
                  <c:v>4.1154999999999997E-2</c:v>
                </c:pt>
                <c:pt idx="317128">
                  <c:v>4.1155999999999998E-2</c:v>
                </c:pt>
                <c:pt idx="317129">
                  <c:v>4.1155999999999998E-2</c:v>
                </c:pt>
                <c:pt idx="317130">
                  <c:v>4.1156999999999999E-2</c:v>
                </c:pt>
                <c:pt idx="317131">
                  <c:v>4.1156999999999999E-2</c:v>
                </c:pt>
                <c:pt idx="317132">
                  <c:v>4.1158E-2</c:v>
                </c:pt>
                <c:pt idx="317133">
                  <c:v>4.1158E-2</c:v>
                </c:pt>
                <c:pt idx="317134">
                  <c:v>4.1159000000000001E-2</c:v>
                </c:pt>
                <c:pt idx="317135">
                  <c:v>4.1159000000000001E-2</c:v>
                </c:pt>
                <c:pt idx="317136">
                  <c:v>4.1160000000000002E-2</c:v>
                </c:pt>
                <c:pt idx="317137">
                  <c:v>4.1160000000000002E-2</c:v>
                </c:pt>
                <c:pt idx="317138">
                  <c:v>4.1161000000000003E-2</c:v>
                </c:pt>
                <c:pt idx="317139">
                  <c:v>4.1161000000000003E-2</c:v>
                </c:pt>
                <c:pt idx="317140">
                  <c:v>4.1161000000000003E-2</c:v>
                </c:pt>
                <c:pt idx="317141">
                  <c:v>4.1161999999999997E-2</c:v>
                </c:pt>
                <c:pt idx="317142">
                  <c:v>4.1161999999999997E-2</c:v>
                </c:pt>
                <c:pt idx="317143">
                  <c:v>4.1161999999999997E-2</c:v>
                </c:pt>
                <c:pt idx="317144">
                  <c:v>4.1161999999999997E-2</c:v>
                </c:pt>
                <c:pt idx="317145">
                  <c:v>4.1162999999999998E-2</c:v>
                </c:pt>
                <c:pt idx="317146">
                  <c:v>4.1162999999999998E-2</c:v>
                </c:pt>
                <c:pt idx="317147">
                  <c:v>4.1162999999999998E-2</c:v>
                </c:pt>
                <c:pt idx="317148">
                  <c:v>4.1162999999999998E-2</c:v>
                </c:pt>
                <c:pt idx="317149">
                  <c:v>4.1163999999999999E-2</c:v>
                </c:pt>
                <c:pt idx="317150">
                  <c:v>4.1163999999999999E-2</c:v>
                </c:pt>
                <c:pt idx="317151">
                  <c:v>4.1163999999999999E-2</c:v>
                </c:pt>
                <c:pt idx="317152">
                  <c:v>4.1163999999999999E-2</c:v>
                </c:pt>
                <c:pt idx="317153">
                  <c:v>4.1163999999999999E-2</c:v>
                </c:pt>
                <c:pt idx="317154">
                  <c:v>4.1163999999999999E-2</c:v>
                </c:pt>
                <c:pt idx="317155">
                  <c:v>4.1163999999999999E-2</c:v>
                </c:pt>
                <c:pt idx="317156">
                  <c:v>4.1163999999999999E-2</c:v>
                </c:pt>
                <c:pt idx="317157">
                  <c:v>4.1163999999999999E-2</c:v>
                </c:pt>
                <c:pt idx="317158">
                  <c:v>4.1163999999999999E-2</c:v>
                </c:pt>
                <c:pt idx="317159">
                  <c:v>4.1165E-2</c:v>
                </c:pt>
                <c:pt idx="317160">
                  <c:v>4.1165E-2</c:v>
                </c:pt>
                <c:pt idx="317161">
                  <c:v>4.1165E-2</c:v>
                </c:pt>
                <c:pt idx="317162">
                  <c:v>4.1165E-2</c:v>
                </c:pt>
                <c:pt idx="317163">
                  <c:v>4.1165E-2</c:v>
                </c:pt>
                <c:pt idx="317164">
                  <c:v>4.1165E-2</c:v>
                </c:pt>
                <c:pt idx="317165">
                  <c:v>4.1163999999999999E-2</c:v>
                </c:pt>
                <c:pt idx="317166">
                  <c:v>4.1163999999999999E-2</c:v>
                </c:pt>
                <c:pt idx="317167">
                  <c:v>4.1163999999999999E-2</c:v>
                </c:pt>
                <c:pt idx="317168">
                  <c:v>4.1163999999999999E-2</c:v>
                </c:pt>
                <c:pt idx="317169">
                  <c:v>4.1163999999999999E-2</c:v>
                </c:pt>
                <c:pt idx="317170">
                  <c:v>4.1163999999999999E-2</c:v>
                </c:pt>
                <c:pt idx="317171">
                  <c:v>4.1163999999999999E-2</c:v>
                </c:pt>
                <c:pt idx="317172">
                  <c:v>4.1162999999999998E-2</c:v>
                </c:pt>
                <c:pt idx="317173">
                  <c:v>4.1162999999999998E-2</c:v>
                </c:pt>
                <c:pt idx="317174">
                  <c:v>4.1162999999999998E-2</c:v>
                </c:pt>
                <c:pt idx="317175">
                  <c:v>4.1161999999999997E-2</c:v>
                </c:pt>
                <c:pt idx="317176">
                  <c:v>4.1161999999999997E-2</c:v>
                </c:pt>
                <c:pt idx="317177">
                  <c:v>4.1161999999999997E-2</c:v>
                </c:pt>
                <c:pt idx="317178">
                  <c:v>4.1161000000000003E-2</c:v>
                </c:pt>
                <c:pt idx="317179">
                  <c:v>4.1161000000000003E-2</c:v>
                </c:pt>
                <c:pt idx="317180">
                  <c:v>4.1160000000000002E-2</c:v>
                </c:pt>
                <c:pt idx="317181">
                  <c:v>4.1160000000000002E-2</c:v>
                </c:pt>
                <c:pt idx="317182">
                  <c:v>4.1159000000000001E-2</c:v>
                </c:pt>
                <c:pt idx="317183">
                  <c:v>4.1158E-2</c:v>
                </c:pt>
                <c:pt idx="317184">
                  <c:v>4.1158E-2</c:v>
                </c:pt>
                <c:pt idx="317185">
                  <c:v>4.1156999999999999E-2</c:v>
                </c:pt>
                <c:pt idx="317186">
                  <c:v>4.1156999999999999E-2</c:v>
                </c:pt>
                <c:pt idx="317187">
                  <c:v>4.1155999999999998E-2</c:v>
                </c:pt>
                <c:pt idx="317188">
                  <c:v>4.1154999999999997E-2</c:v>
                </c:pt>
                <c:pt idx="317189">
                  <c:v>4.1154000000000003E-2</c:v>
                </c:pt>
                <c:pt idx="317190">
                  <c:v>4.1153000000000002E-2</c:v>
                </c:pt>
                <c:pt idx="317191">
                  <c:v>4.1152000000000001E-2</c:v>
                </c:pt>
                <c:pt idx="317192">
                  <c:v>4.1152000000000001E-2</c:v>
                </c:pt>
                <c:pt idx="317193">
                  <c:v>4.1151E-2</c:v>
                </c:pt>
                <c:pt idx="317194">
                  <c:v>4.1149999999999999E-2</c:v>
                </c:pt>
                <c:pt idx="317195">
                  <c:v>4.1148999999999998E-2</c:v>
                </c:pt>
                <c:pt idx="317196">
                  <c:v>4.1147999999999997E-2</c:v>
                </c:pt>
                <c:pt idx="317197">
                  <c:v>4.1147999999999997E-2</c:v>
                </c:pt>
                <c:pt idx="317198">
                  <c:v>4.1147000000000003E-2</c:v>
                </c:pt>
                <c:pt idx="317199">
                  <c:v>4.1146000000000002E-2</c:v>
                </c:pt>
                <c:pt idx="317200">
                  <c:v>4.1145000000000001E-2</c:v>
                </c:pt>
                <c:pt idx="317201">
                  <c:v>4.1144E-2</c:v>
                </c:pt>
                <c:pt idx="317202">
                  <c:v>4.1142999999999999E-2</c:v>
                </c:pt>
                <c:pt idx="317203">
                  <c:v>4.1141999999999998E-2</c:v>
                </c:pt>
                <c:pt idx="317204">
                  <c:v>4.1140999999999997E-2</c:v>
                </c:pt>
                <c:pt idx="317205">
                  <c:v>4.1140000000000003E-2</c:v>
                </c:pt>
                <c:pt idx="317206">
                  <c:v>4.1140000000000003E-2</c:v>
                </c:pt>
                <c:pt idx="317207">
                  <c:v>4.1139000000000002E-2</c:v>
                </c:pt>
                <c:pt idx="317208">
                  <c:v>4.1138000000000001E-2</c:v>
                </c:pt>
                <c:pt idx="317209">
                  <c:v>4.1138000000000001E-2</c:v>
                </c:pt>
                <c:pt idx="317210">
                  <c:v>4.1137E-2</c:v>
                </c:pt>
                <c:pt idx="317211">
                  <c:v>4.1135999999999999E-2</c:v>
                </c:pt>
                <c:pt idx="317212">
                  <c:v>4.1134999999999998E-2</c:v>
                </c:pt>
                <c:pt idx="317213">
                  <c:v>4.1134999999999998E-2</c:v>
                </c:pt>
                <c:pt idx="317214">
                  <c:v>4.1133999999999997E-2</c:v>
                </c:pt>
                <c:pt idx="317215">
                  <c:v>4.1133000000000003E-2</c:v>
                </c:pt>
                <c:pt idx="317216">
                  <c:v>4.1133000000000003E-2</c:v>
                </c:pt>
                <c:pt idx="317217">
                  <c:v>4.1133000000000003E-2</c:v>
                </c:pt>
                <c:pt idx="317218">
                  <c:v>4.1132000000000002E-2</c:v>
                </c:pt>
                <c:pt idx="317219">
                  <c:v>4.1132000000000002E-2</c:v>
                </c:pt>
                <c:pt idx="317220">
                  <c:v>4.1131000000000001E-2</c:v>
                </c:pt>
                <c:pt idx="317221">
                  <c:v>4.1131000000000001E-2</c:v>
                </c:pt>
                <c:pt idx="317222">
                  <c:v>4.1131000000000001E-2</c:v>
                </c:pt>
                <c:pt idx="317223">
                  <c:v>4.113E-2</c:v>
                </c:pt>
                <c:pt idx="317224">
                  <c:v>4.113E-2</c:v>
                </c:pt>
                <c:pt idx="317225">
                  <c:v>4.113E-2</c:v>
                </c:pt>
                <c:pt idx="317226">
                  <c:v>4.1128999999999999E-2</c:v>
                </c:pt>
                <c:pt idx="317227">
                  <c:v>4.1128999999999999E-2</c:v>
                </c:pt>
                <c:pt idx="317228">
                  <c:v>4.1128999999999999E-2</c:v>
                </c:pt>
                <c:pt idx="317229">
                  <c:v>4.1128999999999999E-2</c:v>
                </c:pt>
                <c:pt idx="317230">
                  <c:v>4.1128999999999999E-2</c:v>
                </c:pt>
                <c:pt idx="317231">
                  <c:v>4.1128999999999999E-2</c:v>
                </c:pt>
                <c:pt idx="317232">
                  <c:v>4.1128999999999999E-2</c:v>
                </c:pt>
                <c:pt idx="317233">
                  <c:v>4.1128999999999999E-2</c:v>
                </c:pt>
                <c:pt idx="317234">
                  <c:v>4.1128999999999999E-2</c:v>
                </c:pt>
                <c:pt idx="317235">
                  <c:v>4.1128999999999999E-2</c:v>
                </c:pt>
                <c:pt idx="317236">
                  <c:v>4.1128999999999999E-2</c:v>
                </c:pt>
                <c:pt idx="317237">
                  <c:v>4.1128999999999999E-2</c:v>
                </c:pt>
                <c:pt idx="317238">
                  <c:v>4.1128999999999999E-2</c:v>
                </c:pt>
                <c:pt idx="317239">
                  <c:v>4.113E-2</c:v>
                </c:pt>
                <c:pt idx="317240">
                  <c:v>4.113E-2</c:v>
                </c:pt>
                <c:pt idx="317241">
                  <c:v>4.113E-2</c:v>
                </c:pt>
                <c:pt idx="317242">
                  <c:v>4.113E-2</c:v>
                </c:pt>
                <c:pt idx="317243">
                  <c:v>4.1131000000000001E-2</c:v>
                </c:pt>
                <c:pt idx="317244">
                  <c:v>4.1131000000000001E-2</c:v>
                </c:pt>
                <c:pt idx="317245">
                  <c:v>4.1131000000000001E-2</c:v>
                </c:pt>
                <c:pt idx="317246">
                  <c:v>4.1132000000000002E-2</c:v>
                </c:pt>
                <c:pt idx="317247">
                  <c:v>4.1132000000000002E-2</c:v>
                </c:pt>
                <c:pt idx="317248">
                  <c:v>4.1132000000000002E-2</c:v>
                </c:pt>
                <c:pt idx="317249">
                  <c:v>4.1132000000000002E-2</c:v>
                </c:pt>
                <c:pt idx="317250">
                  <c:v>4.1133000000000003E-2</c:v>
                </c:pt>
                <c:pt idx="317251">
                  <c:v>4.1133000000000003E-2</c:v>
                </c:pt>
                <c:pt idx="317252">
                  <c:v>4.1133999999999997E-2</c:v>
                </c:pt>
                <c:pt idx="317253">
                  <c:v>4.1133999999999997E-2</c:v>
                </c:pt>
                <c:pt idx="317254">
                  <c:v>4.1134999999999998E-2</c:v>
                </c:pt>
                <c:pt idx="317255">
                  <c:v>4.1134999999999998E-2</c:v>
                </c:pt>
                <c:pt idx="317256">
                  <c:v>4.1135999999999999E-2</c:v>
                </c:pt>
                <c:pt idx="317257">
                  <c:v>4.1135999999999999E-2</c:v>
                </c:pt>
                <c:pt idx="317258">
                  <c:v>4.1137E-2</c:v>
                </c:pt>
                <c:pt idx="317259">
                  <c:v>4.1137E-2</c:v>
                </c:pt>
                <c:pt idx="317260">
                  <c:v>4.1138000000000001E-2</c:v>
                </c:pt>
                <c:pt idx="317261">
                  <c:v>4.1139000000000002E-2</c:v>
                </c:pt>
                <c:pt idx="317262">
                  <c:v>4.1139000000000002E-2</c:v>
                </c:pt>
                <c:pt idx="317263">
                  <c:v>4.1140000000000003E-2</c:v>
                </c:pt>
                <c:pt idx="317264">
                  <c:v>4.1140999999999997E-2</c:v>
                </c:pt>
                <c:pt idx="317265">
                  <c:v>4.1141999999999998E-2</c:v>
                </c:pt>
                <c:pt idx="317266">
                  <c:v>4.1142999999999999E-2</c:v>
                </c:pt>
                <c:pt idx="317267">
                  <c:v>4.1142999999999999E-2</c:v>
                </c:pt>
                <c:pt idx="317268">
                  <c:v>4.1144E-2</c:v>
                </c:pt>
                <c:pt idx="317269">
                  <c:v>4.1145000000000001E-2</c:v>
                </c:pt>
                <c:pt idx="317270">
                  <c:v>4.1146000000000002E-2</c:v>
                </c:pt>
                <c:pt idx="317271">
                  <c:v>4.1147000000000003E-2</c:v>
                </c:pt>
                <c:pt idx="317272">
                  <c:v>4.1147999999999997E-2</c:v>
                </c:pt>
                <c:pt idx="317273">
                  <c:v>4.1148999999999998E-2</c:v>
                </c:pt>
                <c:pt idx="317274">
                  <c:v>4.1149999999999999E-2</c:v>
                </c:pt>
                <c:pt idx="317275">
                  <c:v>4.1151E-2</c:v>
                </c:pt>
                <c:pt idx="317276">
                  <c:v>4.1152000000000001E-2</c:v>
                </c:pt>
                <c:pt idx="317277">
                  <c:v>4.1154000000000003E-2</c:v>
                </c:pt>
                <c:pt idx="317278">
                  <c:v>4.1154999999999997E-2</c:v>
                </c:pt>
                <c:pt idx="317279">
                  <c:v>4.1155999999999998E-2</c:v>
                </c:pt>
                <c:pt idx="317280">
                  <c:v>4.1156999999999999E-2</c:v>
                </c:pt>
                <c:pt idx="317281">
                  <c:v>4.1159000000000001E-2</c:v>
                </c:pt>
                <c:pt idx="317282">
                  <c:v>4.1160000000000002E-2</c:v>
                </c:pt>
                <c:pt idx="317283">
                  <c:v>4.1161000000000003E-2</c:v>
                </c:pt>
                <c:pt idx="317284">
                  <c:v>4.1161999999999997E-2</c:v>
                </c:pt>
                <c:pt idx="317285">
                  <c:v>4.1163999999999999E-2</c:v>
                </c:pt>
                <c:pt idx="317286">
                  <c:v>4.1165E-2</c:v>
                </c:pt>
                <c:pt idx="317287">
                  <c:v>4.1166000000000001E-2</c:v>
                </c:pt>
                <c:pt idx="317288">
                  <c:v>4.1168000000000003E-2</c:v>
                </c:pt>
                <c:pt idx="317289">
                  <c:v>4.1168999999999997E-2</c:v>
                </c:pt>
                <c:pt idx="317290">
                  <c:v>4.1169999999999998E-2</c:v>
                </c:pt>
                <c:pt idx="317291">
                  <c:v>4.1172E-2</c:v>
                </c:pt>
                <c:pt idx="317292">
                  <c:v>4.1173000000000001E-2</c:v>
                </c:pt>
                <c:pt idx="317293">
                  <c:v>4.1174000000000002E-2</c:v>
                </c:pt>
                <c:pt idx="317294">
                  <c:v>4.1175000000000003E-2</c:v>
                </c:pt>
                <c:pt idx="317295">
                  <c:v>4.1176999999999998E-2</c:v>
                </c:pt>
                <c:pt idx="317296">
                  <c:v>4.1177999999999999E-2</c:v>
                </c:pt>
                <c:pt idx="317297">
                  <c:v>4.1179E-2</c:v>
                </c:pt>
                <c:pt idx="317298">
                  <c:v>4.1180000000000001E-2</c:v>
                </c:pt>
                <c:pt idx="317299">
                  <c:v>4.1181000000000002E-2</c:v>
                </c:pt>
                <c:pt idx="317300">
                  <c:v>4.1182000000000003E-2</c:v>
                </c:pt>
                <c:pt idx="317301">
                  <c:v>4.1182999999999997E-2</c:v>
                </c:pt>
                <c:pt idx="317302">
                  <c:v>4.1183999999999998E-2</c:v>
                </c:pt>
                <c:pt idx="317303">
                  <c:v>4.1184999999999999E-2</c:v>
                </c:pt>
                <c:pt idx="317304">
                  <c:v>4.1186E-2</c:v>
                </c:pt>
                <c:pt idx="317305">
                  <c:v>4.1187000000000001E-2</c:v>
                </c:pt>
                <c:pt idx="317306">
                  <c:v>4.1188000000000002E-2</c:v>
                </c:pt>
                <c:pt idx="317307">
                  <c:v>4.1188000000000002E-2</c:v>
                </c:pt>
                <c:pt idx="317308">
                  <c:v>4.1189000000000003E-2</c:v>
                </c:pt>
                <c:pt idx="317309">
                  <c:v>4.1189999999999997E-2</c:v>
                </c:pt>
                <c:pt idx="317310">
                  <c:v>4.1189999999999997E-2</c:v>
                </c:pt>
                <c:pt idx="317311">
                  <c:v>4.1190999999999998E-2</c:v>
                </c:pt>
                <c:pt idx="317312">
                  <c:v>4.1190999999999998E-2</c:v>
                </c:pt>
                <c:pt idx="317313">
                  <c:v>4.1191999999999999E-2</c:v>
                </c:pt>
                <c:pt idx="317314">
                  <c:v>4.1191999999999999E-2</c:v>
                </c:pt>
                <c:pt idx="317315">
                  <c:v>4.1193E-2</c:v>
                </c:pt>
                <c:pt idx="317316">
                  <c:v>4.1193E-2</c:v>
                </c:pt>
                <c:pt idx="317317">
                  <c:v>4.1193E-2</c:v>
                </c:pt>
                <c:pt idx="317318">
                  <c:v>4.1193E-2</c:v>
                </c:pt>
                <c:pt idx="317319">
                  <c:v>4.1193E-2</c:v>
                </c:pt>
                <c:pt idx="317320">
                  <c:v>4.1193E-2</c:v>
                </c:pt>
                <c:pt idx="317321">
                  <c:v>4.1193E-2</c:v>
                </c:pt>
                <c:pt idx="317322">
                  <c:v>4.1193E-2</c:v>
                </c:pt>
                <c:pt idx="317323">
                  <c:v>4.1193E-2</c:v>
                </c:pt>
                <c:pt idx="317324">
                  <c:v>4.1193E-2</c:v>
                </c:pt>
                <c:pt idx="317325">
                  <c:v>4.1193E-2</c:v>
                </c:pt>
                <c:pt idx="317326">
                  <c:v>4.1193E-2</c:v>
                </c:pt>
                <c:pt idx="317327">
                  <c:v>4.1193E-2</c:v>
                </c:pt>
                <c:pt idx="317328">
                  <c:v>4.1193E-2</c:v>
                </c:pt>
                <c:pt idx="317329">
                  <c:v>4.1193E-2</c:v>
                </c:pt>
                <c:pt idx="317330">
                  <c:v>4.1193E-2</c:v>
                </c:pt>
                <c:pt idx="317331">
                  <c:v>4.1193E-2</c:v>
                </c:pt>
                <c:pt idx="317332">
                  <c:v>4.1191999999999999E-2</c:v>
                </c:pt>
                <c:pt idx="317333">
                  <c:v>4.1191999999999999E-2</c:v>
                </c:pt>
                <c:pt idx="317334">
                  <c:v>4.1191999999999999E-2</c:v>
                </c:pt>
                <c:pt idx="317335">
                  <c:v>4.1191999999999999E-2</c:v>
                </c:pt>
                <c:pt idx="317336">
                  <c:v>4.1191999999999999E-2</c:v>
                </c:pt>
                <c:pt idx="317337">
                  <c:v>4.1191999999999999E-2</c:v>
                </c:pt>
                <c:pt idx="317338">
                  <c:v>4.1191999999999999E-2</c:v>
                </c:pt>
                <c:pt idx="317339">
                  <c:v>4.1191999999999999E-2</c:v>
                </c:pt>
                <c:pt idx="317340">
                  <c:v>4.1191999999999999E-2</c:v>
                </c:pt>
                <c:pt idx="317341">
                  <c:v>4.1191999999999999E-2</c:v>
                </c:pt>
                <c:pt idx="317342">
                  <c:v>4.1191999999999999E-2</c:v>
                </c:pt>
                <c:pt idx="317343">
                  <c:v>4.1191999999999999E-2</c:v>
                </c:pt>
                <c:pt idx="317344">
                  <c:v>4.1191999999999999E-2</c:v>
                </c:pt>
                <c:pt idx="317345">
                  <c:v>4.1191999999999999E-2</c:v>
                </c:pt>
                <c:pt idx="317346">
                  <c:v>4.1191999999999999E-2</c:v>
                </c:pt>
                <c:pt idx="317347">
                  <c:v>4.1191999999999999E-2</c:v>
                </c:pt>
                <c:pt idx="317348">
                  <c:v>4.1191999999999999E-2</c:v>
                </c:pt>
                <c:pt idx="317349">
                  <c:v>4.1193E-2</c:v>
                </c:pt>
                <c:pt idx="317350">
                  <c:v>4.1193E-2</c:v>
                </c:pt>
                <c:pt idx="317351">
                  <c:v>4.1193E-2</c:v>
                </c:pt>
                <c:pt idx="317352">
                  <c:v>4.1193E-2</c:v>
                </c:pt>
                <c:pt idx="317353">
                  <c:v>4.1193E-2</c:v>
                </c:pt>
                <c:pt idx="317354">
                  <c:v>4.1193E-2</c:v>
                </c:pt>
                <c:pt idx="317355">
                  <c:v>4.1194000000000001E-2</c:v>
                </c:pt>
                <c:pt idx="317356">
                  <c:v>4.1194000000000001E-2</c:v>
                </c:pt>
                <c:pt idx="317357">
                  <c:v>4.1194000000000001E-2</c:v>
                </c:pt>
                <c:pt idx="317358">
                  <c:v>4.1195000000000002E-2</c:v>
                </c:pt>
                <c:pt idx="317359">
                  <c:v>4.1195000000000002E-2</c:v>
                </c:pt>
                <c:pt idx="317360">
                  <c:v>4.1195000000000002E-2</c:v>
                </c:pt>
                <c:pt idx="317361">
                  <c:v>4.1196000000000003E-2</c:v>
                </c:pt>
                <c:pt idx="317362">
                  <c:v>4.1196000000000003E-2</c:v>
                </c:pt>
                <c:pt idx="317363">
                  <c:v>4.1196000000000003E-2</c:v>
                </c:pt>
                <c:pt idx="317364">
                  <c:v>4.1196000000000003E-2</c:v>
                </c:pt>
                <c:pt idx="317365">
                  <c:v>4.1196999999999998E-2</c:v>
                </c:pt>
                <c:pt idx="317366">
                  <c:v>4.1196999999999998E-2</c:v>
                </c:pt>
                <c:pt idx="317367">
                  <c:v>4.1196999999999998E-2</c:v>
                </c:pt>
                <c:pt idx="317368">
                  <c:v>4.1196999999999998E-2</c:v>
                </c:pt>
                <c:pt idx="317369">
                  <c:v>4.1196999999999998E-2</c:v>
                </c:pt>
                <c:pt idx="317370">
                  <c:v>4.1197999999999999E-2</c:v>
                </c:pt>
                <c:pt idx="317371">
                  <c:v>4.1197999999999999E-2</c:v>
                </c:pt>
                <c:pt idx="317372">
                  <c:v>4.1197999999999999E-2</c:v>
                </c:pt>
                <c:pt idx="317373">
                  <c:v>4.1197999999999999E-2</c:v>
                </c:pt>
                <c:pt idx="317374">
                  <c:v>4.1197999999999999E-2</c:v>
                </c:pt>
                <c:pt idx="317375">
                  <c:v>4.1197999999999999E-2</c:v>
                </c:pt>
                <c:pt idx="317376">
                  <c:v>4.1197999999999999E-2</c:v>
                </c:pt>
                <c:pt idx="317377">
                  <c:v>4.1197999999999999E-2</c:v>
                </c:pt>
                <c:pt idx="317378">
                  <c:v>4.1197999999999999E-2</c:v>
                </c:pt>
                <c:pt idx="317379">
                  <c:v>4.1197999999999999E-2</c:v>
                </c:pt>
                <c:pt idx="317380">
                  <c:v>4.1197999999999999E-2</c:v>
                </c:pt>
                <c:pt idx="317381">
                  <c:v>4.1197999999999999E-2</c:v>
                </c:pt>
                <c:pt idx="317382">
                  <c:v>4.1197999999999999E-2</c:v>
                </c:pt>
                <c:pt idx="317383">
                  <c:v>4.1197999999999999E-2</c:v>
                </c:pt>
                <c:pt idx="317384">
                  <c:v>4.1197999999999999E-2</c:v>
                </c:pt>
                <c:pt idx="317385">
                  <c:v>4.1197999999999999E-2</c:v>
                </c:pt>
                <c:pt idx="317386">
                  <c:v>4.1197999999999999E-2</c:v>
                </c:pt>
                <c:pt idx="317387">
                  <c:v>4.1196999999999998E-2</c:v>
                </c:pt>
                <c:pt idx="317388">
                  <c:v>4.1196999999999998E-2</c:v>
                </c:pt>
                <c:pt idx="317389">
                  <c:v>4.1196999999999998E-2</c:v>
                </c:pt>
                <c:pt idx="317390">
                  <c:v>4.1196000000000003E-2</c:v>
                </c:pt>
                <c:pt idx="317391">
                  <c:v>4.1196000000000003E-2</c:v>
                </c:pt>
                <c:pt idx="317392">
                  <c:v>4.1195000000000002E-2</c:v>
                </c:pt>
                <c:pt idx="317393">
                  <c:v>4.1195000000000002E-2</c:v>
                </c:pt>
                <c:pt idx="317394">
                  <c:v>4.1194000000000001E-2</c:v>
                </c:pt>
                <c:pt idx="317395">
                  <c:v>4.1194000000000001E-2</c:v>
                </c:pt>
                <c:pt idx="317396">
                  <c:v>4.1193E-2</c:v>
                </c:pt>
                <c:pt idx="317397">
                  <c:v>4.1193E-2</c:v>
                </c:pt>
                <c:pt idx="317398">
                  <c:v>4.1191999999999999E-2</c:v>
                </c:pt>
                <c:pt idx="317399">
                  <c:v>4.1190999999999998E-2</c:v>
                </c:pt>
                <c:pt idx="317400">
                  <c:v>4.1189999999999997E-2</c:v>
                </c:pt>
                <c:pt idx="317401">
                  <c:v>4.1189000000000003E-2</c:v>
                </c:pt>
                <c:pt idx="317402">
                  <c:v>4.1188000000000002E-2</c:v>
                </c:pt>
                <c:pt idx="317403">
                  <c:v>4.1187000000000001E-2</c:v>
                </c:pt>
                <c:pt idx="317404">
                  <c:v>4.1186E-2</c:v>
                </c:pt>
                <c:pt idx="317405">
                  <c:v>4.1184999999999999E-2</c:v>
                </c:pt>
                <c:pt idx="317406">
                  <c:v>4.1183999999999998E-2</c:v>
                </c:pt>
                <c:pt idx="317407">
                  <c:v>4.1182999999999997E-2</c:v>
                </c:pt>
                <c:pt idx="317408">
                  <c:v>4.1182000000000003E-2</c:v>
                </c:pt>
                <c:pt idx="317409">
                  <c:v>4.1181000000000002E-2</c:v>
                </c:pt>
                <c:pt idx="317410">
                  <c:v>4.1180000000000001E-2</c:v>
                </c:pt>
                <c:pt idx="317411">
                  <c:v>4.1177999999999999E-2</c:v>
                </c:pt>
                <c:pt idx="317412">
                  <c:v>4.1176999999999998E-2</c:v>
                </c:pt>
                <c:pt idx="317413">
                  <c:v>4.1175000000000003E-2</c:v>
                </c:pt>
                <c:pt idx="317414">
                  <c:v>4.1174000000000002E-2</c:v>
                </c:pt>
                <c:pt idx="317415">
                  <c:v>4.1173000000000001E-2</c:v>
                </c:pt>
                <c:pt idx="317416">
                  <c:v>4.1170999999999999E-2</c:v>
                </c:pt>
                <c:pt idx="317417">
                  <c:v>4.1169999999999998E-2</c:v>
                </c:pt>
                <c:pt idx="317418">
                  <c:v>4.1168000000000003E-2</c:v>
                </c:pt>
                <c:pt idx="317419">
                  <c:v>4.1167000000000002E-2</c:v>
                </c:pt>
                <c:pt idx="317420">
                  <c:v>4.1165E-2</c:v>
                </c:pt>
                <c:pt idx="317421">
                  <c:v>4.1163999999999999E-2</c:v>
                </c:pt>
                <c:pt idx="317422">
                  <c:v>4.1161999999999997E-2</c:v>
                </c:pt>
                <c:pt idx="317423">
                  <c:v>4.1160000000000002E-2</c:v>
                </c:pt>
                <c:pt idx="317424">
                  <c:v>4.1159000000000001E-2</c:v>
                </c:pt>
                <c:pt idx="317425">
                  <c:v>4.1156999999999999E-2</c:v>
                </c:pt>
                <c:pt idx="317426">
                  <c:v>4.1154999999999997E-2</c:v>
                </c:pt>
                <c:pt idx="317427">
                  <c:v>4.1153000000000002E-2</c:v>
                </c:pt>
                <c:pt idx="317428">
                  <c:v>4.1152000000000001E-2</c:v>
                </c:pt>
                <c:pt idx="317429">
                  <c:v>4.1149999999999999E-2</c:v>
                </c:pt>
                <c:pt idx="317430">
                  <c:v>4.1147999999999997E-2</c:v>
                </c:pt>
                <c:pt idx="317431">
                  <c:v>4.1147000000000003E-2</c:v>
                </c:pt>
                <c:pt idx="317432">
                  <c:v>4.1145000000000001E-2</c:v>
                </c:pt>
                <c:pt idx="317433">
                  <c:v>4.1142999999999999E-2</c:v>
                </c:pt>
                <c:pt idx="317434">
                  <c:v>4.1141999999999998E-2</c:v>
                </c:pt>
                <c:pt idx="317435">
                  <c:v>4.1140000000000003E-2</c:v>
                </c:pt>
                <c:pt idx="317436">
                  <c:v>4.1138000000000001E-2</c:v>
                </c:pt>
                <c:pt idx="317437">
                  <c:v>4.1137E-2</c:v>
                </c:pt>
                <c:pt idx="317438">
                  <c:v>4.1134999999999998E-2</c:v>
                </c:pt>
                <c:pt idx="317439">
                  <c:v>4.1133999999999997E-2</c:v>
                </c:pt>
                <c:pt idx="317440">
                  <c:v>4.1132000000000002E-2</c:v>
                </c:pt>
                <c:pt idx="317441">
                  <c:v>4.1131000000000001E-2</c:v>
                </c:pt>
                <c:pt idx="317442">
                  <c:v>4.113E-2</c:v>
                </c:pt>
                <c:pt idx="317443">
                  <c:v>4.1128999999999999E-2</c:v>
                </c:pt>
                <c:pt idx="317444">
                  <c:v>4.1126999999999997E-2</c:v>
                </c:pt>
                <c:pt idx="317445">
                  <c:v>4.1126000000000003E-2</c:v>
                </c:pt>
                <c:pt idx="317446">
                  <c:v>4.1125000000000002E-2</c:v>
                </c:pt>
                <c:pt idx="317447">
                  <c:v>4.1124000000000001E-2</c:v>
                </c:pt>
                <c:pt idx="317448">
                  <c:v>4.1123E-2</c:v>
                </c:pt>
                <c:pt idx="317449">
                  <c:v>4.1121999999999999E-2</c:v>
                </c:pt>
                <c:pt idx="317450">
                  <c:v>4.1121999999999999E-2</c:v>
                </c:pt>
                <c:pt idx="317451">
                  <c:v>4.1120999999999998E-2</c:v>
                </c:pt>
                <c:pt idx="317452">
                  <c:v>4.1120999999999998E-2</c:v>
                </c:pt>
                <c:pt idx="317453">
                  <c:v>4.1119999999999997E-2</c:v>
                </c:pt>
                <c:pt idx="317454">
                  <c:v>4.1119999999999997E-2</c:v>
                </c:pt>
                <c:pt idx="317455">
                  <c:v>4.1119999999999997E-2</c:v>
                </c:pt>
                <c:pt idx="317456">
                  <c:v>4.1119999999999997E-2</c:v>
                </c:pt>
                <c:pt idx="317457">
                  <c:v>4.1119999999999997E-2</c:v>
                </c:pt>
                <c:pt idx="317458">
                  <c:v>4.1119999999999997E-2</c:v>
                </c:pt>
                <c:pt idx="317459">
                  <c:v>4.1119999999999997E-2</c:v>
                </c:pt>
                <c:pt idx="317460">
                  <c:v>4.1120999999999998E-2</c:v>
                </c:pt>
                <c:pt idx="317461">
                  <c:v>4.1120999999999998E-2</c:v>
                </c:pt>
                <c:pt idx="317462">
                  <c:v>4.1121999999999999E-2</c:v>
                </c:pt>
                <c:pt idx="317463">
                  <c:v>4.1123E-2</c:v>
                </c:pt>
                <c:pt idx="317464">
                  <c:v>4.1124000000000001E-2</c:v>
                </c:pt>
                <c:pt idx="317465">
                  <c:v>4.1125000000000002E-2</c:v>
                </c:pt>
                <c:pt idx="317466">
                  <c:v>4.1126000000000003E-2</c:v>
                </c:pt>
                <c:pt idx="317467">
                  <c:v>4.1126999999999997E-2</c:v>
                </c:pt>
                <c:pt idx="317468">
                  <c:v>4.1127999999999998E-2</c:v>
                </c:pt>
                <c:pt idx="317469">
                  <c:v>4.113E-2</c:v>
                </c:pt>
                <c:pt idx="317470">
                  <c:v>4.1131000000000001E-2</c:v>
                </c:pt>
                <c:pt idx="317471">
                  <c:v>4.1132000000000002E-2</c:v>
                </c:pt>
                <c:pt idx="317472">
                  <c:v>4.1133999999999997E-2</c:v>
                </c:pt>
                <c:pt idx="317473">
                  <c:v>4.1135999999999999E-2</c:v>
                </c:pt>
                <c:pt idx="317474">
                  <c:v>4.1137E-2</c:v>
                </c:pt>
                <c:pt idx="317475">
                  <c:v>4.1139000000000002E-2</c:v>
                </c:pt>
                <c:pt idx="317476">
                  <c:v>4.1140999999999997E-2</c:v>
                </c:pt>
                <c:pt idx="317477">
                  <c:v>4.1142999999999999E-2</c:v>
                </c:pt>
                <c:pt idx="317478">
                  <c:v>4.1145000000000001E-2</c:v>
                </c:pt>
                <c:pt idx="317479">
                  <c:v>4.1147000000000003E-2</c:v>
                </c:pt>
                <c:pt idx="317480">
                  <c:v>4.1148999999999998E-2</c:v>
                </c:pt>
                <c:pt idx="317481">
                  <c:v>4.1151E-2</c:v>
                </c:pt>
                <c:pt idx="317482">
                  <c:v>4.1153000000000002E-2</c:v>
                </c:pt>
                <c:pt idx="317483">
                  <c:v>4.1154999999999997E-2</c:v>
                </c:pt>
                <c:pt idx="317484">
                  <c:v>4.1156999999999999E-2</c:v>
                </c:pt>
                <c:pt idx="317485">
                  <c:v>4.1159000000000001E-2</c:v>
                </c:pt>
                <c:pt idx="317486">
                  <c:v>4.1161000000000003E-2</c:v>
                </c:pt>
                <c:pt idx="317487">
                  <c:v>4.1162999999999998E-2</c:v>
                </c:pt>
                <c:pt idx="317488">
                  <c:v>4.1165E-2</c:v>
                </c:pt>
                <c:pt idx="317489">
                  <c:v>4.1167000000000002E-2</c:v>
                </c:pt>
                <c:pt idx="317490">
                  <c:v>4.1168999999999997E-2</c:v>
                </c:pt>
                <c:pt idx="317491">
                  <c:v>4.1170999999999999E-2</c:v>
                </c:pt>
                <c:pt idx="317492">
                  <c:v>4.1173000000000001E-2</c:v>
                </c:pt>
                <c:pt idx="317493">
                  <c:v>4.1174000000000002E-2</c:v>
                </c:pt>
                <c:pt idx="317494">
                  <c:v>4.1175999999999997E-2</c:v>
                </c:pt>
                <c:pt idx="317495">
                  <c:v>4.1177999999999999E-2</c:v>
                </c:pt>
                <c:pt idx="317496">
                  <c:v>4.1179E-2</c:v>
                </c:pt>
                <c:pt idx="317497">
                  <c:v>4.1181000000000002E-2</c:v>
                </c:pt>
                <c:pt idx="317498">
                  <c:v>4.1182000000000003E-2</c:v>
                </c:pt>
                <c:pt idx="317499">
                  <c:v>4.1183999999999998E-2</c:v>
                </c:pt>
                <c:pt idx="317500">
                  <c:v>4.1186E-2</c:v>
                </c:pt>
                <c:pt idx="317501">
                  <c:v>4.1187000000000001E-2</c:v>
                </c:pt>
                <c:pt idx="317502">
                  <c:v>4.1189000000000003E-2</c:v>
                </c:pt>
                <c:pt idx="317503">
                  <c:v>4.1189999999999997E-2</c:v>
                </c:pt>
                <c:pt idx="317504">
                  <c:v>4.1190999999999998E-2</c:v>
                </c:pt>
                <c:pt idx="317505">
                  <c:v>4.1191999999999999E-2</c:v>
                </c:pt>
                <c:pt idx="317506">
                  <c:v>4.1194000000000001E-2</c:v>
                </c:pt>
                <c:pt idx="317507">
                  <c:v>4.1195000000000002E-2</c:v>
                </c:pt>
                <c:pt idx="317508">
                  <c:v>4.1196000000000003E-2</c:v>
                </c:pt>
                <c:pt idx="317509">
                  <c:v>4.1196999999999998E-2</c:v>
                </c:pt>
                <c:pt idx="317510">
                  <c:v>4.1197999999999999E-2</c:v>
                </c:pt>
                <c:pt idx="317511">
                  <c:v>4.1199E-2</c:v>
                </c:pt>
                <c:pt idx="317512">
                  <c:v>4.1200000000000001E-2</c:v>
                </c:pt>
                <c:pt idx="317513">
                  <c:v>4.1201000000000002E-2</c:v>
                </c:pt>
                <c:pt idx="317514">
                  <c:v>4.1201000000000002E-2</c:v>
                </c:pt>
                <c:pt idx="317515">
                  <c:v>4.1202000000000003E-2</c:v>
                </c:pt>
                <c:pt idx="317516">
                  <c:v>4.1202999999999997E-2</c:v>
                </c:pt>
                <c:pt idx="317517">
                  <c:v>4.1203999999999998E-2</c:v>
                </c:pt>
                <c:pt idx="317518">
                  <c:v>4.1203999999999998E-2</c:v>
                </c:pt>
                <c:pt idx="317519">
                  <c:v>4.1204999999999999E-2</c:v>
                </c:pt>
                <c:pt idx="317520">
                  <c:v>4.1204999999999999E-2</c:v>
                </c:pt>
                <c:pt idx="317521">
                  <c:v>4.1206E-2</c:v>
                </c:pt>
                <c:pt idx="317522">
                  <c:v>4.1206E-2</c:v>
                </c:pt>
                <c:pt idx="317523">
                  <c:v>4.1207000000000001E-2</c:v>
                </c:pt>
                <c:pt idx="317524">
                  <c:v>4.1207000000000001E-2</c:v>
                </c:pt>
                <c:pt idx="317525">
                  <c:v>4.1207000000000001E-2</c:v>
                </c:pt>
                <c:pt idx="317526">
                  <c:v>4.1208000000000002E-2</c:v>
                </c:pt>
                <c:pt idx="317527">
                  <c:v>4.1208000000000002E-2</c:v>
                </c:pt>
                <c:pt idx="317528">
                  <c:v>4.1208000000000002E-2</c:v>
                </c:pt>
                <c:pt idx="317529">
                  <c:v>4.1208000000000002E-2</c:v>
                </c:pt>
                <c:pt idx="317530">
                  <c:v>4.1208000000000002E-2</c:v>
                </c:pt>
                <c:pt idx="317531">
                  <c:v>4.1208000000000002E-2</c:v>
                </c:pt>
                <c:pt idx="317532">
                  <c:v>4.1208000000000002E-2</c:v>
                </c:pt>
                <c:pt idx="317533">
                  <c:v>4.1208000000000002E-2</c:v>
                </c:pt>
                <c:pt idx="317534">
                  <c:v>4.1208000000000002E-2</c:v>
                </c:pt>
                <c:pt idx="317535">
                  <c:v>4.1208000000000002E-2</c:v>
                </c:pt>
                <c:pt idx="317536">
                  <c:v>4.1208000000000002E-2</c:v>
                </c:pt>
                <c:pt idx="317537">
                  <c:v>4.1208000000000002E-2</c:v>
                </c:pt>
                <c:pt idx="317538">
                  <c:v>4.1207000000000001E-2</c:v>
                </c:pt>
                <c:pt idx="317539">
                  <c:v>4.1207000000000001E-2</c:v>
                </c:pt>
                <c:pt idx="317540">
                  <c:v>4.1207000000000001E-2</c:v>
                </c:pt>
                <c:pt idx="317541">
                  <c:v>4.1206E-2</c:v>
                </c:pt>
                <c:pt idx="317542">
                  <c:v>4.1206E-2</c:v>
                </c:pt>
                <c:pt idx="317543">
                  <c:v>4.1204999999999999E-2</c:v>
                </c:pt>
                <c:pt idx="317544">
                  <c:v>4.1204999999999999E-2</c:v>
                </c:pt>
                <c:pt idx="317545">
                  <c:v>4.1203999999999998E-2</c:v>
                </c:pt>
                <c:pt idx="317546">
                  <c:v>4.1203999999999998E-2</c:v>
                </c:pt>
                <c:pt idx="317547">
                  <c:v>4.1202999999999997E-2</c:v>
                </c:pt>
                <c:pt idx="317548">
                  <c:v>4.1202999999999997E-2</c:v>
                </c:pt>
                <c:pt idx="317549">
                  <c:v>4.1202000000000003E-2</c:v>
                </c:pt>
                <c:pt idx="317550">
                  <c:v>4.1201000000000002E-2</c:v>
                </c:pt>
                <c:pt idx="317551">
                  <c:v>4.1200000000000001E-2</c:v>
                </c:pt>
                <c:pt idx="317552">
                  <c:v>4.1200000000000001E-2</c:v>
                </c:pt>
                <c:pt idx="317553">
                  <c:v>4.1199E-2</c:v>
                </c:pt>
                <c:pt idx="317554">
                  <c:v>4.1197999999999999E-2</c:v>
                </c:pt>
                <c:pt idx="317555">
                  <c:v>4.1196999999999998E-2</c:v>
                </c:pt>
                <c:pt idx="317556">
                  <c:v>4.1196000000000003E-2</c:v>
                </c:pt>
                <c:pt idx="317557">
                  <c:v>4.1195000000000002E-2</c:v>
                </c:pt>
                <c:pt idx="317558">
                  <c:v>4.1195000000000002E-2</c:v>
                </c:pt>
                <c:pt idx="317559">
                  <c:v>4.1194000000000001E-2</c:v>
                </c:pt>
                <c:pt idx="317560">
                  <c:v>4.1193E-2</c:v>
                </c:pt>
                <c:pt idx="317561">
                  <c:v>4.1191999999999999E-2</c:v>
                </c:pt>
                <c:pt idx="317562">
                  <c:v>4.1191999999999999E-2</c:v>
                </c:pt>
                <c:pt idx="317563">
                  <c:v>4.1190999999999998E-2</c:v>
                </c:pt>
                <c:pt idx="317564">
                  <c:v>4.1189999999999997E-2</c:v>
                </c:pt>
                <c:pt idx="317565">
                  <c:v>4.1189000000000003E-2</c:v>
                </c:pt>
                <c:pt idx="317566">
                  <c:v>4.1188000000000002E-2</c:v>
                </c:pt>
                <c:pt idx="317567">
                  <c:v>4.1188000000000002E-2</c:v>
                </c:pt>
                <c:pt idx="317568">
                  <c:v>4.1187000000000001E-2</c:v>
                </c:pt>
                <c:pt idx="317569">
                  <c:v>4.1187000000000001E-2</c:v>
                </c:pt>
                <c:pt idx="317570">
                  <c:v>4.1186E-2</c:v>
                </c:pt>
                <c:pt idx="317571">
                  <c:v>4.1186E-2</c:v>
                </c:pt>
                <c:pt idx="317572">
                  <c:v>4.1184999999999999E-2</c:v>
                </c:pt>
                <c:pt idx="317573">
                  <c:v>4.1184999999999999E-2</c:v>
                </c:pt>
                <c:pt idx="317574">
                  <c:v>4.1184999999999999E-2</c:v>
                </c:pt>
                <c:pt idx="317575">
                  <c:v>4.1184999999999999E-2</c:v>
                </c:pt>
                <c:pt idx="317576">
                  <c:v>4.1184999999999999E-2</c:v>
                </c:pt>
                <c:pt idx="317577">
                  <c:v>4.1183999999999998E-2</c:v>
                </c:pt>
                <c:pt idx="317578">
                  <c:v>4.1183999999999998E-2</c:v>
                </c:pt>
                <c:pt idx="317579">
                  <c:v>4.1184999999999999E-2</c:v>
                </c:pt>
                <c:pt idx="317580">
                  <c:v>4.1184999999999999E-2</c:v>
                </c:pt>
                <c:pt idx="317581">
                  <c:v>4.1184999999999999E-2</c:v>
                </c:pt>
                <c:pt idx="317582">
                  <c:v>4.1186E-2</c:v>
                </c:pt>
                <c:pt idx="317583">
                  <c:v>4.1186E-2</c:v>
                </c:pt>
                <c:pt idx="317584">
                  <c:v>4.1187000000000001E-2</c:v>
                </c:pt>
                <c:pt idx="317585">
                  <c:v>4.1187000000000001E-2</c:v>
                </c:pt>
                <c:pt idx="317586">
                  <c:v>4.1188000000000002E-2</c:v>
                </c:pt>
                <c:pt idx="317587">
                  <c:v>4.1189000000000003E-2</c:v>
                </c:pt>
                <c:pt idx="317588">
                  <c:v>4.1189000000000003E-2</c:v>
                </c:pt>
                <c:pt idx="317589">
                  <c:v>4.1189999999999997E-2</c:v>
                </c:pt>
                <c:pt idx="317590">
                  <c:v>4.1190999999999998E-2</c:v>
                </c:pt>
                <c:pt idx="317591">
                  <c:v>4.1191999999999999E-2</c:v>
                </c:pt>
                <c:pt idx="317592">
                  <c:v>4.1193E-2</c:v>
                </c:pt>
                <c:pt idx="317593">
                  <c:v>4.1194000000000001E-2</c:v>
                </c:pt>
                <c:pt idx="317594">
                  <c:v>4.1195000000000002E-2</c:v>
                </c:pt>
                <c:pt idx="317595">
                  <c:v>4.1196999999999998E-2</c:v>
                </c:pt>
                <c:pt idx="317596">
                  <c:v>4.1197999999999999E-2</c:v>
                </c:pt>
                <c:pt idx="317597">
                  <c:v>4.1199E-2</c:v>
                </c:pt>
                <c:pt idx="317598">
                  <c:v>4.1201000000000002E-2</c:v>
                </c:pt>
                <c:pt idx="317599">
                  <c:v>4.1202000000000003E-2</c:v>
                </c:pt>
                <c:pt idx="317600">
                  <c:v>4.1202999999999997E-2</c:v>
                </c:pt>
                <c:pt idx="317601">
                  <c:v>4.1203999999999998E-2</c:v>
                </c:pt>
                <c:pt idx="317602">
                  <c:v>4.1206E-2</c:v>
                </c:pt>
                <c:pt idx="317603">
                  <c:v>4.1207000000000001E-2</c:v>
                </c:pt>
                <c:pt idx="317604">
                  <c:v>4.1208000000000002E-2</c:v>
                </c:pt>
                <c:pt idx="317605">
                  <c:v>4.1209999999999997E-2</c:v>
                </c:pt>
                <c:pt idx="317606">
                  <c:v>4.1210999999999998E-2</c:v>
                </c:pt>
                <c:pt idx="317607">
                  <c:v>4.1211999999999999E-2</c:v>
                </c:pt>
                <c:pt idx="317608">
                  <c:v>4.1214000000000001E-2</c:v>
                </c:pt>
                <c:pt idx="317609">
                  <c:v>4.1215000000000002E-2</c:v>
                </c:pt>
                <c:pt idx="317610">
                  <c:v>4.1216000000000003E-2</c:v>
                </c:pt>
                <c:pt idx="317611">
                  <c:v>4.1216999999999997E-2</c:v>
                </c:pt>
                <c:pt idx="317612">
                  <c:v>4.1217999999999998E-2</c:v>
                </c:pt>
                <c:pt idx="317613">
                  <c:v>4.1218999999999999E-2</c:v>
                </c:pt>
                <c:pt idx="317614">
                  <c:v>4.122E-2</c:v>
                </c:pt>
                <c:pt idx="317615">
                  <c:v>4.1221000000000001E-2</c:v>
                </c:pt>
                <c:pt idx="317616">
                  <c:v>4.1221000000000001E-2</c:v>
                </c:pt>
                <c:pt idx="317617">
                  <c:v>4.1222000000000002E-2</c:v>
                </c:pt>
                <c:pt idx="317618">
                  <c:v>4.1223000000000003E-2</c:v>
                </c:pt>
                <c:pt idx="317619">
                  <c:v>4.1223999999999997E-2</c:v>
                </c:pt>
                <c:pt idx="317620">
                  <c:v>4.1223999999999997E-2</c:v>
                </c:pt>
                <c:pt idx="317621">
                  <c:v>4.1224999999999998E-2</c:v>
                </c:pt>
                <c:pt idx="317622">
                  <c:v>4.1224999999999998E-2</c:v>
                </c:pt>
                <c:pt idx="317623">
                  <c:v>4.1224999999999998E-2</c:v>
                </c:pt>
                <c:pt idx="317624">
                  <c:v>4.1224999999999998E-2</c:v>
                </c:pt>
                <c:pt idx="317625">
                  <c:v>4.1225999999999999E-2</c:v>
                </c:pt>
                <c:pt idx="317626">
                  <c:v>4.1225999999999999E-2</c:v>
                </c:pt>
                <c:pt idx="317627">
                  <c:v>4.1225999999999999E-2</c:v>
                </c:pt>
                <c:pt idx="317628">
                  <c:v>4.1224999999999998E-2</c:v>
                </c:pt>
                <c:pt idx="317629">
                  <c:v>4.1224999999999998E-2</c:v>
                </c:pt>
                <c:pt idx="317630">
                  <c:v>4.1224999999999998E-2</c:v>
                </c:pt>
                <c:pt idx="317631">
                  <c:v>4.1224999999999998E-2</c:v>
                </c:pt>
                <c:pt idx="317632">
                  <c:v>4.1224999999999998E-2</c:v>
                </c:pt>
                <c:pt idx="317633">
                  <c:v>4.1223999999999997E-2</c:v>
                </c:pt>
                <c:pt idx="317634">
                  <c:v>4.1223000000000003E-2</c:v>
                </c:pt>
                <c:pt idx="317635">
                  <c:v>4.1223000000000003E-2</c:v>
                </c:pt>
                <c:pt idx="317636">
                  <c:v>4.1222000000000002E-2</c:v>
                </c:pt>
                <c:pt idx="317637">
                  <c:v>4.1221000000000001E-2</c:v>
                </c:pt>
                <c:pt idx="317638">
                  <c:v>4.122E-2</c:v>
                </c:pt>
                <c:pt idx="317639">
                  <c:v>4.122E-2</c:v>
                </c:pt>
                <c:pt idx="317640">
                  <c:v>4.1218999999999999E-2</c:v>
                </c:pt>
                <c:pt idx="317641">
                  <c:v>4.1217999999999998E-2</c:v>
                </c:pt>
                <c:pt idx="317642">
                  <c:v>4.1216999999999997E-2</c:v>
                </c:pt>
                <c:pt idx="317643">
                  <c:v>4.1216000000000003E-2</c:v>
                </c:pt>
                <c:pt idx="317644">
                  <c:v>4.1215000000000002E-2</c:v>
                </c:pt>
                <c:pt idx="317645">
                  <c:v>4.1214000000000001E-2</c:v>
                </c:pt>
                <c:pt idx="317646">
                  <c:v>4.1213E-2</c:v>
                </c:pt>
                <c:pt idx="317647">
                  <c:v>4.1211999999999999E-2</c:v>
                </c:pt>
                <c:pt idx="317648">
                  <c:v>4.1210999999999998E-2</c:v>
                </c:pt>
                <c:pt idx="317649">
                  <c:v>4.1209000000000003E-2</c:v>
                </c:pt>
                <c:pt idx="317650">
                  <c:v>4.1208000000000002E-2</c:v>
                </c:pt>
                <c:pt idx="317651">
                  <c:v>4.1207000000000001E-2</c:v>
                </c:pt>
                <c:pt idx="317652">
                  <c:v>4.1206E-2</c:v>
                </c:pt>
                <c:pt idx="317653">
                  <c:v>4.1204999999999999E-2</c:v>
                </c:pt>
                <c:pt idx="317654">
                  <c:v>4.1203999999999998E-2</c:v>
                </c:pt>
                <c:pt idx="317655">
                  <c:v>4.1202999999999997E-2</c:v>
                </c:pt>
                <c:pt idx="317656">
                  <c:v>4.1202999999999997E-2</c:v>
                </c:pt>
                <c:pt idx="317657">
                  <c:v>4.1202000000000003E-2</c:v>
                </c:pt>
                <c:pt idx="317658">
                  <c:v>4.1201000000000002E-2</c:v>
                </c:pt>
                <c:pt idx="317659">
                  <c:v>4.1200000000000001E-2</c:v>
                </c:pt>
                <c:pt idx="317660">
                  <c:v>4.1199E-2</c:v>
                </c:pt>
                <c:pt idx="317661">
                  <c:v>4.1197999999999999E-2</c:v>
                </c:pt>
                <c:pt idx="317662">
                  <c:v>4.1196999999999998E-2</c:v>
                </c:pt>
                <c:pt idx="317663">
                  <c:v>4.1196000000000003E-2</c:v>
                </c:pt>
                <c:pt idx="317664">
                  <c:v>4.1196000000000003E-2</c:v>
                </c:pt>
                <c:pt idx="317665">
                  <c:v>4.1195000000000002E-2</c:v>
                </c:pt>
                <c:pt idx="317666">
                  <c:v>4.1194000000000001E-2</c:v>
                </c:pt>
                <c:pt idx="317667">
                  <c:v>4.1194000000000001E-2</c:v>
                </c:pt>
                <c:pt idx="317668">
                  <c:v>4.1193E-2</c:v>
                </c:pt>
                <c:pt idx="317669">
                  <c:v>4.1193E-2</c:v>
                </c:pt>
                <c:pt idx="317670">
                  <c:v>4.1191999999999999E-2</c:v>
                </c:pt>
                <c:pt idx="317671">
                  <c:v>4.1190999999999998E-2</c:v>
                </c:pt>
                <c:pt idx="317672">
                  <c:v>4.1190999999999998E-2</c:v>
                </c:pt>
                <c:pt idx="317673">
                  <c:v>4.1190999999999998E-2</c:v>
                </c:pt>
                <c:pt idx="317674">
                  <c:v>4.1189999999999997E-2</c:v>
                </c:pt>
                <c:pt idx="317675">
                  <c:v>4.1189999999999997E-2</c:v>
                </c:pt>
                <c:pt idx="317676">
                  <c:v>4.1189000000000003E-2</c:v>
                </c:pt>
                <c:pt idx="317677">
                  <c:v>4.1189000000000003E-2</c:v>
                </c:pt>
                <c:pt idx="317678">
                  <c:v>4.1189000000000003E-2</c:v>
                </c:pt>
                <c:pt idx="317679">
                  <c:v>4.1189000000000003E-2</c:v>
                </c:pt>
                <c:pt idx="317680">
                  <c:v>4.1188000000000002E-2</c:v>
                </c:pt>
                <c:pt idx="317681">
                  <c:v>4.1188000000000002E-2</c:v>
                </c:pt>
                <c:pt idx="317682">
                  <c:v>4.1188000000000002E-2</c:v>
                </c:pt>
                <c:pt idx="317683">
                  <c:v>4.1187000000000001E-2</c:v>
                </c:pt>
                <c:pt idx="317684">
                  <c:v>4.1187000000000001E-2</c:v>
                </c:pt>
                <c:pt idx="317685">
                  <c:v>4.1187000000000001E-2</c:v>
                </c:pt>
                <c:pt idx="317686">
                  <c:v>4.1187000000000001E-2</c:v>
                </c:pt>
                <c:pt idx="317687">
                  <c:v>4.1187000000000001E-2</c:v>
                </c:pt>
                <c:pt idx="317688">
                  <c:v>4.1187000000000001E-2</c:v>
                </c:pt>
                <c:pt idx="317689">
                  <c:v>4.1186E-2</c:v>
                </c:pt>
                <c:pt idx="317690">
                  <c:v>4.1186E-2</c:v>
                </c:pt>
                <c:pt idx="317691">
                  <c:v>4.1186E-2</c:v>
                </c:pt>
                <c:pt idx="317692">
                  <c:v>4.1186E-2</c:v>
                </c:pt>
                <c:pt idx="317693">
                  <c:v>4.1186E-2</c:v>
                </c:pt>
                <c:pt idx="317694">
                  <c:v>4.1186E-2</c:v>
                </c:pt>
                <c:pt idx="317695">
                  <c:v>4.1184999999999999E-2</c:v>
                </c:pt>
                <c:pt idx="317696">
                  <c:v>4.1184999999999999E-2</c:v>
                </c:pt>
                <c:pt idx="317697">
                  <c:v>4.1184999999999999E-2</c:v>
                </c:pt>
                <c:pt idx="317698">
                  <c:v>4.1184999999999999E-2</c:v>
                </c:pt>
                <c:pt idx="317699">
                  <c:v>4.1184999999999999E-2</c:v>
                </c:pt>
                <c:pt idx="317700">
                  <c:v>4.1184999999999999E-2</c:v>
                </c:pt>
                <c:pt idx="317701">
                  <c:v>4.1184999999999999E-2</c:v>
                </c:pt>
                <c:pt idx="317702">
                  <c:v>4.1184999999999999E-2</c:v>
                </c:pt>
                <c:pt idx="317703">
                  <c:v>4.1184999999999999E-2</c:v>
                </c:pt>
                <c:pt idx="317704">
                  <c:v>4.1183999999999998E-2</c:v>
                </c:pt>
                <c:pt idx="317705">
                  <c:v>4.1183999999999998E-2</c:v>
                </c:pt>
                <c:pt idx="317706">
                  <c:v>4.1183999999999998E-2</c:v>
                </c:pt>
                <c:pt idx="317707">
                  <c:v>4.1183999999999998E-2</c:v>
                </c:pt>
                <c:pt idx="317708">
                  <c:v>4.1183999999999998E-2</c:v>
                </c:pt>
                <c:pt idx="317709">
                  <c:v>4.1183999999999998E-2</c:v>
                </c:pt>
                <c:pt idx="317710">
                  <c:v>4.1183999999999998E-2</c:v>
                </c:pt>
                <c:pt idx="317711">
                  <c:v>4.1183999999999998E-2</c:v>
                </c:pt>
                <c:pt idx="317712">
                  <c:v>4.1183999999999998E-2</c:v>
                </c:pt>
                <c:pt idx="317713">
                  <c:v>4.1183999999999998E-2</c:v>
                </c:pt>
                <c:pt idx="317714">
                  <c:v>4.1184999999999999E-2</c:v>
                </c:pt>
                <c:pt idx="317715">
                  <c:v>4.1184999999999999E-2</c:v>
                </c:pt>
                <c:pt idx="317716">
                  <c:v>4.1184999999999999E-2</c:v>
                </c:pt>
                <c:pt idx="317717">
                  <c:v>4.1184999999999999E-2</c:v>
                </c:pt>
                <c:pt idx="317718">
                  <c:v>4.1184999999999999E-2</c:v>
                </c:pt>
                <c:pt idx="317719">
                  <c:v>4.1184999999999999E-2</c:v>
                </c:pt>
                <c:pt idx="317720">
                  <c:v>4.1186E-2</c:v>
                </c:pt>
                <c:pt idx="317721">
                  <c:v>4.1186E-2</c:v>
                </c:pt>
                <c:pt idx="317722">
                  <c:v>4.1186E-2</c:v>
                </c:pt>
                <c:pt idx="317723">
                  <c:v>4.1187000000000001E-2</c:v>
                </c:pt>
                <c:pt idx="317724">
                  <c:v>4.1187000000000001E-2</c:v>
                </c:pt>
                <c:pt idx="317725">
                  <c:v>4.1188000000000002E-2</c:v>
                </c:pt>
                <c:pt idx="317726">
                  <c:v>4.1189000000000003E-2</c:v>
                </c:pt>
                <c:pt idx="317727">
                  <c:v>4.1189000000000003E-2</c:v>
                </c:pt>
                <c:pt idx="317728">
                  <c:v>4.1189999999999997E-2</c:v>
                </c:pt>
                <c:pt idx="317729">
                  <c:v>4.1189999999999997E-2</c:v>
                </c:pt>
                <c:pt idx="317730">
                  <c:v>4.1190999999999998E-2</c:v>
                </c:pt>
                <c:pt idx="317731">
                  <c:v>4.1191999999999999E-2</c:v>
                </c:pt>
                <c:pt idx="317732">
                  <c:v>4.1193E-2</c:v>
                </c:pt>
                <c:pt idx="317733">
                  <c:v>4.1193E-2</c:v>
                </c:pt>
                <c:pt idx="317734">
                  <c:v>4.1194000000000001E-2</c:v>
                </c:pt>
                <c:pt idx="317735">
                  <c:v>4.1195000000000002E-2</c:v>
                </c:pt>
                <c:pt idx="317736">
                  <c:v>4.1196000000000003E-2</c:v>
                </c:pt>
                <c:pt idx="317737">
                  <c:v>4.1196999999999998E-2</c:v>
                </c:pt>
                <c:pt idx="317738">
                  <c:v>4.1197999999999999E-2</c:v>
                </c:pt>
                <c:pt idx="317739">
                  <c:v>4.1200000000000001E-2</c:v>
                </c:pt>
                <c:pt idx="317740">
                  <c:v>4.1201000000000002E-2</c:v>
                </c:pt>
                <c:pt idx="317741">
                  <c:v>4.1202000000000003E-2</c:v>
                </c:pt>
                <c:pt idx="317742">
                  <c:v>4.1202999999999997E-2</c:v>
                </c:pt>
                <c:pt idx="317743">
                  <c:v>4.1203999999999998E-2</c:v>
                </c:pt>
                <c:pt idx="317744">
                  <c:v>4.1204999999999999E-2</c:v>
                </c:pt>
                <c:pt idx="317745">
                  <c:v>4.1206E-2</c:v>
                </c:pt>
                <c:pt idx="317746">
                  <c:v>4.1207000000000001E-2</c:v>
                </c:pt>
                <c:pt idx="317747">
                  <c:v>4.1209000000000003E-2</c:v>
                </c:pt>
                <c:pt idx="317748">
                  <c:v>4.1209999999999997E-2</c:v>
                </c:pt>
                <c:pt idx="317749">
                  <c:v>4.1210999999999998E-2</c:v>
                </c:pt>
                <c:pt idx="317750">
                  <c:v>4.1211999999999999E-2</c:v>
                </c:pt>
                <c:pt idx="317751">
                  <c:v>4.1214000000000001E-2</c:v>
                </c:pt>
                <c:pt idx="317752">
                  <c:v>4.1215000000000002E-2</c:v>
                </c:pt>
                <c:pt idx="317753">
                  <c:v>4.1216000000000003E-2</c:v>
                </c:pt>
                <c:pt idx="317754">
                  <c:v>4.1216999999999997E-2</c:v>
                </c:pt>
                <c:pt idx="317755">
                  <c:v>4.1217999999999998E-2</c:v>
                </c:pt>
                <c:pt idx="317756">
                  <c:v>4.1218999999999999E-2</c:v>
                </c:pt>
                <c:pt idx="317757">
                  <c:v>4.122E-2</c:v>
                </c:pt>
                <c:pt idx="317758">
                  <c:v>4.1222000000000002E-2</c:v>
                </c:pt>
                <c:pt idx="317759">
                  <c:v>4.1223000000000003E-2</c:v>
                </c:pt>
                <c:pt idx="317760">
                  <c:v>4.1223999999999997E-2</c:v>
                </c:pt>
                <c:pt idx="317761">
                  <c:v>4.1224999999999998E-2</c:v>
                </c:pt>
                <c:pt idx="317762">
                  <c:v>4.1225999999999999E-2</c:v>
                </c:pt>
                <c:pt idx="317763">
                  <c:v>4.1227E-2</c:v>
                </c:pt>
                <c:pt idx="317764">
                  <c:v>4.1228000000000001E-2</c:v>
                </c:pt>
                <c:pt idx="317765">
                  <c:v>4.1228000000000001E-2</c:v>
                </c:pt>
                <c:pt idx="317766">
                  <c:v>4.1229000000000002E-2</c:v>
                </c:pt>
                <c:pt idx="317767">
                  <c:v>4.1230000000000003E-2</c:v>
                </c:pt>
                <c:pt idx="317768">
                  <c:v>4.1230999999999997E-2</c:v>
                </c:pt>
                <c:pt idx="317769">
                  <c:v>4.1230999999999997E-2</c:v>
                </c:pt>
                <c:pt idx="317770">
                  <c:v>4.1231999999999998E-2</c:v>
                </c:pt>
                <c:pt idx="317771">
                  <c:v>4.1232999999999999E-2</c:v>
                </c:pt>
                <c:pt idx="317772">
                  <c:v>4.1232999999999999E-2</c:v>
                </c:pt>
                <c:pt idx="317773">
                  <c:v>4.1234E-2</c:v>
                </c:pt>
                <c:pt idx="317774">
                  <c:v>4.1234E-2</c:v>
                </c:pt>
                <c:pt idx="317775">
                  <c:v>4.1235000000000001E-2</c:v>
                </c:pt>
                <c:pt idx="317776">
                  <c:v>4.1235000000000001E-2</c:v>
                </c:pt>
                <c:pt idx="317777">
                  <c:v>4.1235000000000001E-2</c:v>
                </c:pt>
                <c:pt idx="317778">
                  <c:v>4.1235000000000001E-2</c:v>
                </c:pt>
                <c:pt idx="317779">
                  <c:v>4.1235000000000001E-2</c:v>
                </c:pt>
                <c:pt idx="317780">
                  <c:v>4.1235000000000001E-2</c:v>
                </c:pt>
                <c:pt idx="317781">
                  <c:v>4.1235000000000001E-2</c:v>
                </c:pt>
                <c:pt idx="317782">
                  <c:v>4.1235000000000001E-2</c:v>
                </c:pt>
                <c:pt idx="317783">
                  <c:v>4.1235000000000001E-2</c:v>
                </c:pt>
                <c:pt idx="317784">
                  <c:v>4.1235000000000001E-2</c:v>
                </c:pt>
                <c:pt idx="317785">
                  <c:v>4.1235000000000001E-2</c:v>
                </c:pt>
                <c:pt idx="317786">
                  <c:v>4.1234E-2</c:v>
                </c:pt>
                <c:pt idx="317787">
                  <c:v>4.1234E-2</c:v>
                </c:pt>
                <c:pt idx="317788">
                  <c:v>4.1232999999999999E-2</c:v>
                </c:pt>
                <c:pt idx="317789">
                  <c:v>4.1232999999999999E-2</c:v>
                </c:pt>
                <c:pt idx="317790">
                  <c:v>4.1231999999999998E-2</c:v>
                </c:pt>
                <c:pt idx="317791">
                  <c:v>4.1231999999999998E-2</c:v>
                </c:pt>
                <c:pt idx="317792">
                  <c:v>4.1230999999999997E-2</c:v>
                </c:pt>
                <c:pt idx="317793">
                  <c:v>4.1230000000000003E-2</c:v>
                </c:pt>
                <c:pt idx="317794">
                  <c:v>4.1229000000000002E-2</c:v>
                </c:pt>
                <c:pt idx="317795">
                  <c:v>4.1229000000000002E-2</c:v>
                </c:pt>
                <c:pt idx="317796">
                  <c:v>4.1228000000000001E-2</c:v>
                </c:pt>
                <c:pt idx="317797">
                  <c:v>4.1227E-2</c:v>
                </c:pt>
                <c:pt idx="317798">
                  <c:v>4.1225999999999999E-2</c:v>
                </c:pt>
                <c:pt idx="317799">
                  <c:v>4.1224999999999998E-2</c:v>
                </c:pt>
                <c:pt idx="317800">
                  <c:v>4.1223000000000003E-2</c:v>
                </c:pt>
                <c:pt idx="317801">
                  <c:v>4.1222000000000002E-2</c:v>
                </c:pt>
                <c:pt idx="317802">
                  <c:v>4.1221000000000001E-2</c:v>
                </c:pt>
                <c:pt idx="317803">
                  <c:v>4.122E-2</c:v>
                </c:pt>
                <c:pt idx="317804">
                  <c:v>4.1218999999999999E-2</c:v>
                </c:pt>
                <c:pt idx="317805">
                  <c:v>4.1216999999999997E-2</c:v>
                </c:pt>
                <c:pt idx="317806">
                  <c:v>4.1216000000000003E-2</c:v>
                </c:pt>
                <c:pt idx="317807">
                  <c:v>4.1215000000000002E-2</c:v>
                </c:pt>
                <c:pt idx="317808">
                  <c:v>4.1214000000000001E-2</c:v>
                </c:pt>
                <c:pt idx="317809">
                  <c:v>4.1213E-2</c:v>
                </c:pt>
                <c:pt idx="317810">
                  <c:v>4.1211999999999999E-2</c:v>
                </c:pt>
                <c:pt idx="317811">
                  <c:v>4.1210999999999998E-2</c:v>
                </c:pt>
                <c:pt idx="317812">
                  <c:v>4.1209999999999997E-2</c:v>
                </c:pt>
                <c:pt idx="317813">
                  <c:v>4.1209000000000003E-2</c:v>
                </c:pt>
                <c:pt idx="317814">
                  <c:v>4.1208000000000002E-2</c:v>
                </c:pt>
                <c:pt idx="317815">
                  <c:v>4.1208000000000002E-2</c:v>
                </c:pt>
                <c:pt idx="317816">
                  <c:v>4.1207000000000001E-2</c:v>
                </c:pt>
                <c:pt idx="317817">
                  <c:v>4.1207000000000001E-2</c:v>
                </c:pt>
                <c:pt idx="317818">
                  <c:v>4.1207000000000001E-2</c:v>
                </c:pt>
                <c:pt idx="317819">
                  <c:v>4.1208000000000002E-2</c:v>
                </c:pt>
                <c:pt idx="317820">
                  <c:v>4.1208000000000002E-2</c:v>
                </c:pt>
                <c:pt idx="317821">
                  <c:v>4.1209000000000003E-2</c:v>
                </c:pt>
                <c:pt idx="317822">
                  <c:v>4.1209999999999997E-2</c:v>
                </c:pt>
                <c:pt idx="317823">
                  <c:v>4.1211999999999999E-2</c:v>
                </c:pt>
                <c:pt idx="317824">
                  <c:v>4.1214000000000001E-2</c:v>
                </c:pt>
                <c:pt idx="317825">
                  <c:v>4.1216000000000003E-2</c:v>
                </c:pt>
                <c:pt idx="317826">
                  <c:v>4.1218999999999999E-2</c:v>
                </c:pt>
                <c:pt idx="317827">
                  <c:v>4.1222000000000002E-2</c:v>
                </c:pt>
                <c:pt idx="317828">
                  <c:v>4.1225999999999999E-2</c:v>
                </c:pt>
                <c:pt idx="317829">
                  <c:v>4.1230000000000003E-2</c:v>
                </c:pt>
                <c:pt idx="317830">
                  <c:v>4.1236000000000002E-2</c:v>
                </c:pt>
                <c:pt idx="317831">
                  <c:v>4.1241E-2</c:v>
                </c:pt>
                <c:pt idx="317832">
                  <c:v>4.1246999999999999E-2</c:v>
                </c:pt>
                <c:pt idx="317833">
                  <c:v>4.1253999999999999E-2</c:v>
                </c:pt>
                <c:pt idx="317834">
                  <c:v>4.1262E-2</c:v>
                </c:pt>
                <c:pt idx="317835">
                  <c:v>4.1270000000000001E-2</c:v>
                </c:pt>
                <c:pt idx="317836">
                  <c:v>4.1279000000000003E-2</c:v>
                </c:pt>
                <c:pt idx="317837">
                  <c:v>4.1288999999999999E-2</c:v>
                </c:pt>
                <c:pt idx="317838">
                  <c:v>4.1300000000000003E-2</c:v>
                </c:pt>
                <c:pt idx="317839">
                  <c:v>4.1311E-2</c:v>
                </c:pt>
                <c:pt idx="317840">
                  <c:v>4.1324E-2</c:v>
                </c:pt>
                <c:pt idx="317841">
                  <c:v>4.1336999999999999E-2</c:v>
                </c:pt>
                <c:pt idx="317842">
                  <c:v>4.1350999999999999E-2</c:v>
                </c:pt>
                <c:pt idx="317843">
                  <c:v>4.1366E-2</c:v>
                </c:pt>
                <c:pt idx="317844">
                  <c:v>4.1382000000000002E-2</c:v>
                </c:pt>
                <c:pt idx="317845">
                  <c:v>4.1398999999999998E-2</c:v>
                </c:pt>
                <c:pt idx="317846">
                  <c:v>4.1417000000000002E-2</c:v>
                </c:pt>
                <c:pt idx="317847">
                  <c:v>4.1436000000000001E-2</c:v>
                </c:pt>
                <c:pt idx="317848">
                  <c:v>4.1454999999999999E-2</c:v>
                </c:pt>
                <c:pt idx="317849">
                  <c:v>4.1475999999999999E-2</c:v>
                </c:pt>
                <c:pt idx="317850">
                  <c:v>4.1498E-2</c:v>
                </c:pt>
                <c:pt idx="317851">
                  <c:v>4.1521000000000002E-2</c:v>
                </c:pt>
                <c:pt idx="317852">
                  <c:v>4.1543999999999998E-2</c:v>
                </c:pt>
                <c:pt idx="317853">
                  <c:v>4.1569000000000002E-2</c:v>
                </c:pt>
                <c:pt idx="317854">
                  <c:v>4.1595E-2</c:v>
                </c:pt>
                <c:pt idx="317855">
                  <c:v>4.1620999999999998E-2</c:v>
                </c:pt>
                <c:pt idx="317856">
                  <c:v>4.1647999999999998E-2</c:v>
                </c:pt>
                <c:pt idx="317857">
                  <c:v>4.1676999999999999E-2</c:v>
                </c:pt>
                <c:pt idx="317858">
                  <c:v>4.1706E-2</c:v>
                </c:pt>
                <c:pt idx="317859">
                  <c:v>4.1736000000000002E-2</c:v>
                </c:pt>
                <c:pt idx="317860">
                  <c:v>4.1766999999999999E-2</c:v>
                </c:pt>
                <c:pt idx="317861">
                  <c:v>4.1798000000000002E-2</c:v>
                </c:pt>
                <c:pt idx="317862">
                  <c:v>4.1831E-2</c:v>
                </c:pt>
                <c:pt idx="317863">
                  <c:v>4.1863999999999998E-2</c:v>
                </c:pt>
                <c:pt idx="317864">
                  <c:v>4.1897999999999998E-2</c:v>
                </c:pt>
                <c:pt idx="317865">
                  <c:v>4.1932999999999998E-2</c:v>
                </c:pt>
                <c:pt idx="317866">
                  <c:v>4.1967999999999998E-2</c:v>
                </c:pt>
                <c:pt idx="317867">
                  <c:v>4.2004E-2</c:v>
                </c:pt>
                <c:pt idx="317868">
                  <c:v>4.2041000000000002E-2</c:v>
                </c:pt>
                <c:pt idx="317869">
                  <c:v>4.2077999999999997E-2</c:v>
                </c:pt>
                <c:pt idx="317870">
                  <c:v>4.2115E-2</c:v>
                </c:pt>
                <c:pt idx="317871">
                  <c:v>4.2153000000000003E-2</c:v>
                </c:pt>
                <c:pt idx="317872">
                  <c:v>4.2192E-2</c:v>
                </c:pt>
                <c:pt idx="317873">
                  <c:v>4.2229999999999997E-2</c:v>
                </c:pt>
                <c:pt idx="317874">
                  <c:v>4.2269000000000001E-2</c:v>
                </c:pt>
                <c:pt idx="317875">
                  <c:v>4.2308999999999999E-2</c:v>
                </c:pt>
                <c:pt idx="317876">
                  <c:v>4.2347999999999997E-2</c:v>
                </c:pt>
                <c:pt idx="317877">
                  <c:v>4.2388000000000002E-2</c:v>
                </c:pt>
                <c:pt idx="317878">
                  <c:v>4.2428E-2</c:v>
                </c:pt>
                <c:pt idx="317879">
                  <c:v>4.2467999999999999E-2</c:v>
                </c:pt>
                <c:pt idx="317880">
                  <c:v>4.2507000000000003E-2</c:v>
                </c:pt>
                <c:pt idx="317881">
                  <c:v>4.2547000000000001E-2</c:v>
                </c:pt>
                <c:pt idx="317882">
                  <c:v>4.2587E-2</c:v>
                </c:pt>
                <c:pt idx="317883">
                  <c:v>4.2625999999999997E-2</c:v>
                </c:pt>
                <c:pt idx="317884">
                  <c:v>4.2665000000000002E-2</c:v>
                </c:pt>
                <c:pt idx="317885">
                  <c:v>4.2703999999999999E-2</c:v>
                </c:pt>
                <c:pt idx="317886">
                  <c:v>4.2743000000000003E-2</c:v>
                </c:pt>
                <c:pt idx="317887">
                  <c:v>4.2782000000000001E-2</c:v>
                </c:pt>
                <c:pt idx="317888">
                  <c:v>4.2819999999999997E-2</c:v>
                </c:pt>
                <c:pt idx="317889">
                  <c:v>4.2858E-2</c:v>
                </c:pt>
                <c:pt idx="317890">
                  <c:v>4.2895000000000003E-2</c:v>
                </c:pt>
                <c:pt idx="317891">
                  <c:v>4.2930999999999997E-2</c:v>
                </c:pt>
                <c:pt idx="317892">
                  <c:v>4.2966999999999998E-2</c:v>
                </c:pt>
                <c:pt idx="317893">
                  <c:v>4.3003E-2</c:v>
                </c:pt>
                <c:pt idx="317894">
                  <c:v>4.3036999999999999E-2</c:v>
                </c:pt>
                <c:pt idx="317895">
                  <c:v>4.3070999999999998E-2</c:v>
                </c:pt>
                <c:pt idx="317896">
                  <c:v>4.3104999999999997E-2</c:v>
                </c:pt>
                <c:pt idx="317897">
                  <c:v>4.3137000000000002E-2</c:v>
                </c:pt>
                <c:pt idx="317898">
                  <c:v>4.3168999999999999E-2</c:v>
                </c:pt>
                <c:pt idx="317899">
                  <c:v>4.3200000000000002E-2</c:v>
                </c:pt>
                <c:pt idx="317900">
                  <c:v>4.3229999999999998E-2</c:v>
                </c:pt>
                <c:pt idx="317901">
                  <c:v>4.326E-2</c:v>
                </c:pt>
                <c:pt idx="317902">
                  <c:v>4.3288E-2</c:v>
                </c:pt>
                <c:pt idx="317903">
                  <c:v>4.3314999999999999E-2</c:v>
                </c:pt>
                <c:pt idx="317904">
                  <c:v>4.3341999999999999E-2</c:v>
                </c:pt>
                <c:pt idx="317905">
                  <c:v>4.3367000000000003E-2</c:v>
                </c:pt>
                <c:pt idx="317906">
                  <c:v>4.3392E-2</c:v>
                </c:pt>
                <c:pt idx="317907">
                  <c:v>4.3416000000000003E-2</c:v>
                </c:pt>
                <c:pt idx="317908">
                  <c:v>4.3437999999999997E-2</c:v>
                </c:pt>
                <c:pt idx="317909">
                  <c:v>4.3459999999999999E-2</c:v>
                </c:pt>
                <c:pt idx="317910">
                  <c:v>4.3480999999999999E-2</c:v>
                </c:pt>
                <c:pt idx="317911">
                  <c:v>4.3500999999999998E-2</c:v>
                </c:pt>
                <c:pt idx="317912">
                  <c:v>4.3519000000000002E-2</c:v>
                </c:pt>
                <c:pt idx="317913">
                  <c:v>4.3536999999999999E-2</c:v>
                </c:pt>
                <c:pt idx="317914">
                  <c:v>4.3554000000000002E-2</c:v>
                </c:pt>
                <c:pt idx="317915">
                  <c:v>4.3569999999999998E-2</c:v>
                </c:pt>
                <c:pt idx="317916">
                  <c:v>4.3584999999999999E-2</c:v>
                </c:pt>
                <c:pt idx="317917">
                  <c:v>4.3597999999999998E-2</c:v>
                </c:pt>
                <c:pt idx="317918">
                  <c:v>4.3610999999999997E-2</c:v>
                </c:pt>
                <c:pt idx="317919">
                  <c:v>4.3623000000000002E-2</c:v>
                </c:pt>
                <c:pt idx="317920">
                  <c:v>4.3633999999999999E-2</c:v>
                </c:pt>
                <c:pt idx="317921">
                  <c:v>4.3645000000000003E-2</c:v>
                </c:pt>
                <c:pt idx="317922">
                  <c:v>4.3653999999999998E-2</c:v>
                </c:pt>
                <c:pt idx="317923">
                  <c:v>4.3663E-2</c:v>
                </c:pt>
                <c:pt idx="317924">
                  <c:v>4.3671000000000001E-2</c:v>
                </c:pt>
                <c:pt idx="317925">
                  <c:v>4.3678000000000002E-2</c:v>
                </c:pt>
                <c:pt idx="317926">
                  <c:v>4.3684000000000001E-2</c:v>
                </c:pt>
                <c:pt idx="317927">
                  <c:v>4.3688999999999999E-2</c:v>
                </c:pt>
                <c:pt idx="317928">
                  <c:v>4.3693999999999997E-2</c:v>
                </c:pt>
                <c:pt idx="317929">
                  <c:v>4.3698000000000001E-2</c:v>
                </c:pt>
                <c:pt idx="317930">
                  <c:v>4.3701999999999998E-2</c:v>
                </c:pt>
                <c:pt idx="317931">
                  <c:v>4.3705000000000001E-2</c:v>
                </c:pt>
                <c:pt idx="317932">
                  <c:v>4.3707000000000003E-2</c:v>
                </c:pt>
                <c:pt idx="317933">
                  <c:v>4.3708999999999998E-2</c:v>
                </c:pt>
                <c:pt idx="317934">
                  <c:v>4.3709999999999999E-2</c:v>
                </c:pt>
                <c:pt idx="317935">
                  <c:v>4.3711E-2</c:v>
                </c:pt>
                <c:pt idx="317936">
                  <c:v>4.3712000000000001E-2</c:v>
                </c:pt>
                <c:pt idx="317937">
                  <c:v>4.3712000000000001E-2</c:v>
                </c:pt>
                <c:pt idx="317938">
                  <c:v>4.3712000000000001E-2</c:v>
                </c:pt>
                <c:pt idx="317939">
                  <c:v>4.3712000000000001E-2</c:v>
                </c:pt>
                <c:pt idx="317940">
                  <c:v>4.3711E-2</c:v>
                </c:pt>
                <c:pt idx="317941">
                  <c:v>4.3709999999999999E-2</c:v>
                </c:pt>
                <c:pt idx="317942">
                  <c:v>4.3708999999999998E-2</c:v>
                </c:pt>
                <c:pt idx="317943">
                  <c:v>4.3707999999999997E-2</c:v>
                </c:pt>
                <c:pt idx="317944">
                  <c:v>4.3707000000000003E-2</c:v>
                </c:pt>
                <c:pt idx="317945">
                  <c:v>4.3705000000000001E-2</c:v>
                </c:pt>
                <c:pt idx="317946">
                  <c:v>4.3704E-2</c:v>
                </c:pt>
                <c:pt idx="317947">
                  <c:v>4.3702999999999999E-2</c:v>
                </c:pt>
                <c:pt idx="317948">
                  <c:v>4.3700999999999997E-2</c:v>
                </c:pt>
                <c:pt idx="317949">
                  <c:v>4.3700000000000003E-2</c:v>
                </c:pt>
                <c:pt idx="317950">
                  <c:v>4.3699000000000002E-2</c:v>
                </c:pt>
                <c:pt idx="317951">
                  <c:v>4.3698000000000001E-2</c:v>
                </c:pt>
                <c:pt idx="317952">
                  <c:v>4.3697E-2</c:v>
                </c:pt>
                <c:pt idx="317953">
                  <c:v>4.3695999999999999E-2</c:v>
                </c:pt>
                <c:pt idx="317954">
                  <c:v>4.3694999999999998E-2</c:v>
                </c:pt>
                <c:pt idx="317955">
                  <c:v>4.3694999999999998E-2</c:v>
                </c:pt>
                <c:pt idx="317956">
                  <c:v>4.3694999999999998E-2</c:v>
                </c:pt>
                <c:pt idx="317957">
                  <c:v>4.3694999999999998E-2</c:v>
                </c:pt>
                <c:pt idx="317958">
                  <c:v>4.3694999999999998E-2</c:v>
                </c:pt>
                <c:pt idx="317959">
                  <c:v>4.3695999999999999E-2</c:v>
                </c:pt>
                <c:pt idx="317960">
                  <c:v>4.3697E-2</c:v>
                </c:pt>
                <c:pt idx="317961">
                  <c:v>4.3698000000000001E-2</c:v>
                </c:pt>
                <c:pt idx="317962">
                  <c:v>4.3699000000000002E-2</c:v>
                </c:pt>
                <c:pt idx="317963">
                  <c:v>4.3700999999999997E-2</c:v>
                </c:pt>
                <c:pt idx="317964">
                  <c:v>4.3702999999999999E-2</c:v>
                </c:pt>
                <c:pt idx="317965">
                  <c:v>4.3706000000000002E-2</c:v>
                </c:pt>
                <c:pt idx="317966">
                  <c:v>4.3708999999999998E-2</c:v>
                </c:pt>
                <c:pt idx="317967">
                  <c:v>4.3712000000000001E-2</c:v>
                </c:pt>
                <c:pt idx="317968">
                  <c:v>4.3714999999999997E-2</c:v>
                </c:pt>
                <c:pt idx="317969">
                  <c:v>4.3719000000000001E-2</c:v>
                </c:pt>
                <c:pt idx="317970">
                  <c:v>4.3722999999999998E-2</c:v>
                </c:pt>
                <c:pt idx="317971">
                  <c:v>4.3728000000000003E-2</c:v>
                </c:pt>
                <c:pt idx="317972">
                  <c:v>4.3733000000000001E-2</c:v>
                </c:pt>
                <c:pt idx="317973">
                  <c:v>4.3737999999999999E-2</c:v>
                </c:pt>
                <c:pt idx="317974">
                  <c:v>4.3742999999999997E-2</c:v>
                </c:pt>
                <c:pt idx="317975">
                  <c:v>4.3749000000000003E-2</c:v>
                </c:pt>
                <c:pt idx="317976">
                  <c:v>4.3755000000000002E-2</c:v>
                </c:pt>
                <c:pt idx="317977">
                  <c:v>4.3762000000000002E-2</c:v>
                </c:pt>
                <c:pt idx="317978">
                  <c:v>4.3768000000000001E-2</c:v>
                </c:pt>
                <c:pt idx="317979">
                  <c:v>4.3775000000000001E-2</c:v>
                </c:pt>
                <c:pt idx="317980">
                  <c:v>4.3783000000000002E-2</c:v>
                </c:pt>
                <c:pt idx="317981">
                  <c:v>4.3790000000000003E-2</c:v>
                </c:pt>
                <c:pt idx="317982">
                  <c:v>4.3797999999999997E-2</c:v>
                </c:pt>
                <c:pt idx="317983">
                  <c:v>4.3805999999999998E-2</c:v>
                </c:pt>
                <c:pt idx="317984">
                  <c:v>4.3815E-2</c:v>
                </c:pt>
                <c:pt idx="317985">
                  <c:v>4.3823000000000001E-2</c:v>
                </c:pt>
                <c:pt idx="317986">
                  <c:v>4.3832000000000003E-2</c:v>
                </c:pt>
                <c:pt idx="317987">
                  <c:v>4.3840999999999998E-2</c:v>
                </c:pt>
                <c:pt idx="317988">
                  <c:v>4.385E-2</c:v>
                </c:pt>
                <c:pt idx="317989">
                  <c:v>4.3859000000000002E-2</c:v>
                </c:pt>
                <c:pt idx="317990">
                  <c:v>4.3868999999999998E-2</c:v>
                </c:pt>
                <c:pt idx="317991">
                  <c:v>4.3878E-2</c:v>
                </c:pt>
                <c:pt idx="317992">
                  <c:v>4.3888000000000003E-2</c:v>
                </c:pt>
                <c:pt idx="317993">
                  <c:v>4.3898E-2</c:v>
                </c:pt>
                <c:pt idx="317994">
                  <c:v>4.3908000000000003E-2</c:v>
                </c:pt>
                <c:pt idx="317995">
                  <c:v>4.3917999999999999E-2</c:v>
                </c:pt>
                <c:pt idx="317996">
                  <c:v>4.3928000000000002E-2</c:v>
                </c:pt>
                <c:pt idx="317997">
                  <c:v>4.3937999999999998E-2</c:v>
                </c:pt>
                <c:pt idx="317998">
                  <c:v>4.3948000000000001E-2</c:v>
                </c:pt>
                <c:pt idx="317999">
                  <c:v>4.3957999999999997E-2</c:v>
                </c:pt>
                <c:pt idx="318000">
                  <c:v>4.3968E-2</c:v>
                </c:pt>
                <c:pt idx="318001">
                  <c:v>4.3978999999999997E-2</c:v>
                </c:pt>
                <c:pt idx="318002">
                  <c:v>4.3989E-2</c:v>
                </c:pt>
                <c:pt idx="318003">
                  <c:v>4.3999000000000003E-2</c:v>
                </c:pt>
                <c:pt idx="318004">
                  <c:v>4.4009E-2</c:v>
                </c:pt>
                <c:pt idx="318005">
                  <c:v>4.4019000000000003E-2</c:v>
                </c:pt>
                <c:pt idx="318006">
                  <c:v>4.4028999999999999E-2</c:v>
                </c:pt>
                <c:pt idx="318007">
                  <c:v>4.4039000000000002E-2</c:v>
                </c:pt>
                <c:pt idx="318008">
                  <c:v>4.4048999999999998E-2</c:v>
                </c:pt>
                <c:pt idx="318009">
                  <c:v>4.4059000000000001E-2</c:v>
                </c:pt>
                <c:pt idx="318010">
                  <c:v>4.4068000000000003E-2</c:v>
                </c:pt>
                <c:pt idx="318011">
                  <c:v>4.4077999999999999E-2</c:v>
                </c:pt>
                <c:pt idx="318012">
                  <c:v>4.4087000000000001E-2</c:v>
                </c:pt>
                <c:pt idx="318013">
                  <c:v>4.4096000000000003E-2</c:v>
                </c:pt>
                <c:pt idx="318014">
                  <c:v>4.4104999999999998E-2</c:v>
                </c:pt>
                <c:pt idx="318015">
                  <c:v>4.4112999999999999E-2</c:v>
                </c:pt>
                <c:pt idx="318016">
                  <c:v>4.4122000000000001E-2</c:v>
                </c:pt>
                <c:pt idx="318017">
                  <c:v>4.4130999999999997E-2</c:v>
                </c:pt>
                <c:pt idx="318018">
                  <c:v>4.4138999999999998E-2</c:v>
                </c:pt>
                <c:pt idx="318019">
                  <c:v>4.4146999999999999E-2</c:v>
                </c:pt>
                <c:pt idx="318020">
                  <c:v>4.4155E-2</c:v>
                </c:pt>
                <c:pt idx="318021">
                  <c:v>4.4162E-2</c:v>
                </c:pt>
                <c:pt idx="318022">
                  <c:v>4.4169E-2</c:v>
                </c:pt>
                <c:pt idx="318023">
                  <c:v>4.4176E-2</c:v>
                </c:pt>
                <c:pt idx="318024">
                  <c:v>4.4183E-2</c:v>
                </c:pt>
                <c:pt idx="318025">
                  <c:v>4.419E-2</c:v>
                </c:pt>
                <c:pt idx="318026">
                  <c:v>4.4195999999999999E-2</c:v>
                </c:pt>
                <c:pt idx="318027">
                  <c:v>4.4201999999999998E-2</c:v>
                </c:pt>
                <c:pt idx="318028">
                  <c:v>4.4207999999999997E-2</c:v>
                </c:pt>
                <c:pt idx="318029">
                  <c:v>4.4214000000000003E-2</c:v>
                </c:pt>
                <c:pt idx="318030">
                  <c:v>4.4219000000000001E-2</c:v>
                </c:pt>
                <c:pt idx="318031">
                  <c:v>4.4223999999999999E-2</c:v>
                </c:pt>
                <c:pt idx="318032">
                  <c:v>4.4228999999999997E-2</c:v>
                </c:pt>
                <c:pt idx="318033">
                  <c:v>4.4233000000000001E-2</c:v>
                </c:pt>
                <c:pt idx="318034">
                  <c:v>4.4236999999999999E-2</c:v>
                </c:pt>
                <c:pt idx="318035">
                  <c:v>4.4241000000000003E-2</c:v>
                </c:pt>
                <c:pt idx="318036">
                  <c:v>4.4245E-2</c:v>
                </c:pt>
                <c:pt idx="318037">
                  <c:v>4.4248000000000003E-2</c:v>
                </c:pt>
                <c:pt idx="318038">
                  <c:v>4.4250999999999999E-2</c:v>
                </c:pt>
                <c:pt idx="318039">
                  <c:v>4.4254000000000002E-2</c:v>
                </c:pt>
                <c:pt idx="318040">
                  <c:v>4.4256999999999998E-2</c:v>
                </c:pt>
                <c:pt idx="318041">
                  <c:v>4.4259E-2</c:v>
                </c:pt>
                <c:pt idx="318042">
                  <c:v>4.4261000000000002E-2</c:v>
                </c:pt>
                <c:pt idx="318043">
                  <c:v>4.4262999999999997E-2</c:v>
                </c:pt>
                <c:pt idx="318044">
                  <c:v>4.4264999999999999E-2</c:v>
                </c:pt>
                <c:pt idx="318045">
                  <c:v>4.4266E-2</c:v>
                </c:pt>
                <c:pt idx="318046">
                  <c:v>4.4267000000000001E-2</c:v>
                </c:pt>
                <c:pt idx="318047">
                  <c:v>4.4268000000000002E-2</c:v>
                </c:pt>
                <c:pt idx="318048">
                  <c:v>4.4268000000000002E-2</c:v>
                </c:pt>
                <c:pt idx="318049">
                  <c:v>4.4269000000000003E-2</c:v>
                </c:pt>
                <c:pt idx="318050">
                  <c:v>4.4269000000000003E-2</c:v>
                </c:pt>
                <c:pt idx="318051">
                  <c:v>4.4269000000000003E-2</c:v>
                </c:pt>
                <c:pt idx="318052">
                  <c:v>4.4269000000000003E-2</c:v>
                </c:pt>
                <c:pt idx="318053">
                  <c:v>4.4269000000000003E-2</c:v>
                </c:pt>
                <c:pt idx="318054">
                  <c:v>4.4268000000000002E-2</c:v>
                </c:pt>
                <c:pt idx="318055">
                  <c:v>4.4268000000000002E-2</c:v>
                </c:pt>
                <c:pt idx="318056">
                  <c:v>4.4267000000000001E-2</c:v>
                </c:pt>
                <c:pt idx="318057">
                  <c:v>4.4266E-2</c:v>
                </c:pt>
                <c:pt idx="318058">
                  <c:v>4.4264999999999999E-2</c:v>
                </c:pt>
                <c:pt idx="318059">
                  <c:v>4.4262999999999997E-2</c:v>
                </c:pt>
                <c:pt idx="318060">
                  <c:v>4.4262000000000003E-2</c:v>
                </c:pt>
                <c:pt idx="318061">
                  <c:v>4.4261000000000002E-2</c:v>
                </c:pt>
                <c:pt idx="318062">
                  <c:v>4.4259E-2</c:v>
                </c:pt>
                <c:pt idx="318063">
                  <c:v>4.4257999999999999E-2</c:v>
                </c:pt>
                <c:pt idx="318064">
                  <c:v>4.4255999999999997E-2</c:v>
                </c:pt>
                <c:pt idx="318065">
                  <c:v>4.4255000000000003E-2</c:v>
                </c:pt>
                <c:pt idx="318066">
                  <c:v>4.4253000000000001E-2</c:v>
                </c:pt>
                <c:pt idx="318067">
                  <c:v>4.4250999999999999E-2</c:v>
                </c:pt>
                <c:pt idx="318068">
                  <c:v>4.4249999999999998E-2</c:v>
                </c:pt>
                <c:pt idx="318069">
                  <c:v>4.4248000000000003E-2</c:v>
                </c:pt>
                <c:pt idx="318070">
                  <c:v>4.4246000000000001E-2</c:v>
                </c:pt>
                <c:pt idx="318071">
                  <c:v>4.4243999999999999E-2</c:v>
                </c:pt>
                <c:pt idx="318072">
                  <c:v>4.4241999999999997E-2</c:v>
                </c:pt>
                <c:pt idx="318073">
                  <c:v>4.4241000000000003E-2</c:v>
                </c:pt>
                <c:pt idx="318074">
                  <c:v>4.4239000000000001E-2</c:v>
                </c:pt>
                <c:pt idx="318075">
                  <c:v>4.4236999999999999E-2</c:v>
                </c:pt>
                <c:pt idx="318076">
                  <c:v>4.4235999999999998E-2</c:v>
                </c:pt>
                <c:pt idx="318077">
                  <c:v>4.4234000000000002E-2</c:v>
                </c:pt>
                <c:pt idx="318078">
                  <c:v>4.4233000000000001E-2</c:v>
                </c:pt>
                <c:pt idx="318079">
                  <c:v>4.4232E-2</c:v>
                </c:pt>
                <c:pt idx="318080">
                  <c:v>4.4229999999999998E-2</c:v>
                </c:pt>
                <c:pt idx="318081">
                  <c:v>4.4228999999999997E-2</c:v>
                </c:pt>
                <c:pt idx="318082">
                  <c:v>4.4227000000000002E-2</c:v>
                </c:pt>
                <c:pt idx="318083">
                  <c:v>4.4226000000000001E-2</c:v>
                </c:pt>
                <c:pt idx="318084">
                  <c:v>4.4225E-2</c:v>
                </c:pt>
                <c:pt idx="318085">
                  <c:v>4.4223999999999999E-2</c:v>
                </c:pt>
                <c:pt idx="318086">
                  <c:v>4.4222999999999998E-2</c:v>
                </c:pt>
                <c:pt idx="318087">
                  <c:v>4.4221999999999997E-2</c:v>
                </c:pt>
                <c:pt idx="318088">
                  <c:v>4.4221000000000003E-2</c:v>
                </c:pt>
                <c:pt idx="318089">
                  <c:v>4.4221000000000003E-2</c:v>
                </c:pt>
                <c:pt idx="318090">
                  <c:v>4.4220000000000002E-2</c:v>
                </c:pt>
                <c:pt idx="318091">
                  <c:v>4.4220000000000002E-2</c:v>
                </c:pt>
                <c:pt idx="318092">
                  <c:v>4.4219000000000001E-2</c:v>
                </c:pt>
                <c:pt idx="318093">
                  <c:v>4.4218E-2</c:v>
                </c:pt>
                <c:pt idx="318094">
                  <c:v>4.4218E-2</c:v>
                </c:pt>
                <c:pt idx="318095">
                  <c:v>4.4218E-2</c:v>
                </c:pt>
                <c:pt idx="318096">
                  <c:v>4.4216999999999999E-2</c:v>
                </c:pt>
                <c:pt idx="318097">
                  <c:v>4.4216999999999999E-2</c:v>
                </c:pt>
                <c:pt idx="318098">
                  <c:v>4.4216999999999999E-2</c:v>
                </c:pt>
                <c:pt idx="318099">
                  <c:v>4.4216999999999999E-2</c:v>
                </c:pt>
                <c:pt idx="318100">
                  <c:v>4.4216999999999999E-2</c:v>
                </c:pt>
                <c:pt idx="318101">
                  <c:v>4.4216999999999999E-2</c:v>
                </c:pt>
                <c:pt idx="318102">
                  <c:v>4.4216999999999999E-2</c:v>
                </c:pt>
                <c:pt idx="318103">
                  <c:v>4.4216999999999999E-2</c:v>
                </c:pt>
                <c:pt idx="318104">
                  <c:v>4.4216999999999999E-2</c:v>
                </c:pt>
                <c:pt idx="318105">
                  <c:v>4.4216999999999999E-2</c:v>
                </c:pt>
                <c:pt idx="318106">
                  <c:v>4.4216999999999999E-2</c:v>
                </c:pt>
                <c:pt idx="318107">
                  <c:v>4.4218E-2</c:v>
                </c:pt>
                <c:pt idx="318108">
                  <c:v>4.4218E-2</c:v>
                </c:pt>
                <c:pt idx="318109">
                  <c:v>4.4218E-2</c:v>
                </c:pt>
                <c:pt idx="318110">
                  <c:v>4.4218E-2</c:v>
                </c:pt>
                <c:pt idx="318111">
                  <c:v>4.4218E-2</c:v>
                </c:pt>
                <c:pt idx="318112">
                  <c:v>4.4219000000000001E-2</c:v>
                </c:pt>
                <c:pt idx="318113">
                  <c:v>4.4219000000000001E-2</c:v>
                </c:pt>
                <c:pt idx="318114">
                  <c:v>4.4219000000000001E-2</c:v>
                </c:pt>
                <c:pt idx="318115">
                  <c:v>4.4219000000000001E-2</c:v>
                </c:pt>
                <c:pt idx="318116">
                  <c:v>4.4220000000000002E-2</c:v>
                </c:pt>
                <c:pt idx="318117">
                  <c:v>4.4220000000000002E-2</c:v>
                </c:pt>
                <c:pt idx="318118">
                  <c:v>4.4220000000000002E-2</c:v>
                </c:pt>
                <c:pt idx="318119">
                  <c:v>4.4220000000000002E-2</c:v>
                </c:pt>
                <c:pt idx="318120">
                  <c:v>4.4220000000000002E-2</c:v>
                </c:pt>
                <c:pt idx="318121">
                  <c:v>4.4220000000000002E-2</c:v>
                </c:pt>
                <c:pt idx="318122">
                  <c:v>4.4221000000000003E-2</c:v>
                </c:pt>
                <c:pt idx="318123">
                  <c:v>4.4221000000000003E-2</c:v>
                </c:pt>
                <c:pt idx="318124">
                  <c:v>4.4221000000000003E-2</c:v>
                </c:pt>
                <c:pt idx="318125">
                  <c:v>4.4221000000000003E-2</c:v>
                </c:pt>
                <c:pt idx="318126">
                  <c:v>4.4221000000000003E-2</c:v>
                </c:pt>
                <c:pt idx="318127">
                  <c:v>4.4221000000000003E-2</c:v>
                </c:pt>
                <c:pt idx="318128">
                  <c:v>4.4221999999999997E-2</c:v>
                </c:pt>
                <c:pt idx="318129">
                  <c:v>4.4221999999999997E-2</c:v>
                </c:pt>
                <c:pt idx="318130">
                  <c:v>4.4221999999999997E-2</c:v>
                </c:pt>
                <c:pt idx="318131">
                  <c:v>4.4221999999999997E-2</c:v>
                </c:pt>
                <c:pt idx="318132">
                  <c:v>4.4221999999999997E-2</c:v>
                </c:pt>
                <c:pt idx="318133">
                  <c:v>4.4221999999999997E-2</c:v>
                </c:pt>
                <c:pt idx="318134">
                  <c:v>4.4221999999999997E-2</c:v>
                </c:pt>
                <c:pt idx="318135">
                  <c:v>4.4221999999999997E-2</c:v>
                </c:pt>
                <c:pt idx="318136">
                  <c:v>4.4222999999999998E-2</c:v>
                </c:pt>
                <c:pt idx="318137">
                  <c:v>4.4222999999999998E-2</c:v>
                </c:pt>
                <c:pt idx="318138">
                  <c:v>4.4222999999999998E-2</c:v>
                </c:pt>
                <c:pt idx="318139">
                  <c:v>4.4223999999999999E-2</c:v>
                </c:pt>
                <c:pt idx="318140">
                  <c:v>4.4223999999999999E-2</c:v>
                </c:pt>
                <c:pt idx="318141">
                  <c:v>4.4223999999999999E-2</c:v>
                </c:pt>
                <c:pt idx="318142">
                  <c:v>4.4225E-2</c:v>
                </c:pt>
                <c:pt idx="318143">
                  <c:v>4.4225E-2</c:v>
                </c:pt>
                <c:pt idx="318144">
                  <c:v>4.4226000000000001E-2</c:v>
                </c:pt>
                <c:pt idx="318145">
                  <c:v>4.4226000000000001E-2</c:v>
                </c:pt>
                <c:pt idx="318146">
                  <c:v>4.4227000000000002E-2</c:v>
                </c:pt>
                <c:pt idx="318147">
                  <c:v>4.4228000000000003E-2</c:v>
                </c:pt>
                <c:pt idx="318148">
                  <c:v>4.4228999999999997E-2</c:v>
                </c:pt>
                <c:pt idx="318149">
                  <c:v>4.4229999999999998E-2</c:v>
                </c:pt>
                <c:pt idx="318150">
                  <c:v>4.4230999999999999E-2</c:v>
                </c:pt>
                <c:pt idx="318151">
                  <c:v>4.4232E-2</c:v>
                </c:pt>
                <c:pt idx="318152">
                  <c:v>4.4234000000000002E-2</c:v>
                </c:pt>
                <c:pt idx="318153">
                  <c:v>4.4234999999999997E-2</c:v>
                </c:pt>
                <c:pt idx="318154">
                  <c:v>4.4235999999999998E-2</c:v>
                </c:pt>
                <c:pt idx="318155">
                  <c:v>4.4238E-2</c:v>
                </c:pt>
                <c:pt idx="318156">
                  <c:v>4.4240000000000002E-2</c:v>
                </c:pt>
                <c:pt idx="318157">
                  <c:v>4.4241999999999997E-2</c:v>
                </c:pt>
                <c:pt idx="318158">
                  <c:v>4.4243999999999999E-2</c:v>
                </c:pt>
                <c:pt idx="318159">
                  <c:v>4.4246000000000001E-2</c:v>
                </c:pt>
                <c:pt idx="318160">
                  <c:v>4.4248000000000003E-2</c:v>
                </c:pt>
                <c:pt idx="318161">
                  <c:v>4.4250999999999999E-2</c:v>
                </c:pt>
                <c:pt idx="318162">
                  <c:v>4.4254000000000002E-2</c:v>
                </c:pt>
                <c:pt idx="318163">
                  <c:v>4.4255999999999997E-2</c:v>
                </c:pt>
                <c:pt idx="318164">
                  <c:v>4.4259E-2</c:v>
                </c:pt>
                <c:pt idx="318165">
                  <c:v>4.4262000000000003E-2</c:v>
                </c:pt>
                <c:pt idx="318166">
                  <c:v>4.4264999999999999E-2</c:v>
                </c:pt>
                <c:pt idx="318167">
                  <c:v>4.4268000000000002E-2</c:v>
                </c:pt>
                <c:pt idx="318168">
                  <c:v>4.4271999999999999E-2</c:v>
                </c:pt>
                <c:pt idx="318169">
                  <c:v>4.4275000000000002E-2</c:v>
                </c:pt>
                <c:pt idx="318170">
                  <c:v>4.4278999999999999E-2</c:v>
                </c:pt>
                <c:pt idx="318171">
                  <c:v>4.4283000000000003E-2</c:v>
                </c:pt>
                <c:pt idx="318172">
                  <c:v>4.4287E-2</c:v>
                </c:pt>
                <c:pt idx="318173">
                  <c:v>4.4290999999999997E-2</c:v>
                </c:pt>
                <c:pt idx="318174">
                  <c:v>4.4296000000000002E-2</c:v>
                </c:pt>
                <c:pt idx="318175">
                  <c:v>4.4299999999999999E-2</c:v>
                </c:pt>
                <c:pt idx="318176">
                  <c:v>4.4304000000000003E-2</c:v>
                </c:pt>
                <c:pt idx="318177">
                  <c:v>4.4309000000000001E-2</c:v>
                </c:pt>
                <c:pt idx="318178">
                  <c:v>4.4313999999999999E-2</c:v>
                </c:pt>
                <c:pt idx="318179">
                  <c:v>4.4318000000000003E-2</c:v>
                </c:pt>
                <c:pt idx="318180">
                  <c:v>4.4323000000000001E-2</c:v>
                </c:pt>
                <c:pt idx="318181">
                  <c:v>4.4327999999999999E-2</c:v>
                </c:pt>
                <c:pt idx="318182">
                  <c:v>4.4332999999999997E-2</c:v>
                </c:pt>
                <c:pt idx="318183">
                  <c:v>4.4338000000000002E-2</c:v>
                </c:pt>
                <c:pt idx="318184">
                  <c:v>4.4344000000000001E-2</c:v>
                </c:pt>
                <c:pt idx="318185">
                  <c:v>4.4349E-2</c:v>
                </c:pt>
                <c:pt idx="318186">
                  <c:v>4.4353999999999998E-2</c:v>
                </c:pt>
                <c:pt idx="318187">
                  <c:v>4.4359000000000003E-2</c:v>
                </c:pt>
                <c:pt idx="318188">
                  <c:v>4.4364000000000001E-2</c:v>
                </c:pt>
                <c:pt idx="318189">
                  <c:v>4.437E-2</c:v>
                </c:pt>
                <c:pt idx="318190">
                  <c:v>4.4374999999999998E-2</c:v>
                </c:pt>
                <c:pt idx="318191">
                  <c:v>4.4380000000000003E-2</c:v>
                </c:pt>
                <c:pt idx="318192">
                  <c:v>4.4385000000000001E-2</c:v>
                </c:pt>
                <c:pt idx="318193">
                  <c:v>4.4391E-2</c:v>
                </c:pt>
                <c:pt idx="318194">
                  <c:v>4.4395999999999998E-2</c:v>
                </c:pt>
                <c:pt idx="318195">
                  <c:v>4.4401000000000003E-2</c:v>
                </c:pt>
                <c:pt idx="318196">
                  <c:v>4.4406000000000001E-2</c:v>
                </c:pt>
                <c:pt idx="318197">
                  <c:v>4.4410999999999999E-2</c:v>
                </c:pt>
                <c:pt idx="318198">
                  <c:v>4.4415999999999997E-2</c:v>
                </c:pt>
                <c:pt idx="318199">
                  <c:v>4.4421000000000002E-2</c:v>
                </c:pt>
                <c:pt idx="318200">
                  <c:v>4.4426E-2</c:v>
                </c:pt>
                <c:pt idx="318201">
                  <c:v>4.4430999999999998E-2</c:v>
                </c:pt>
                <c:pt idx="318202">
                  <c:v>4.4435000000000002E-2</c:v>
                </c:pt>
                <c:pt idx="318203">
                  <c:v>4.444E-2</c:v>
                </c:pt>
                <c:pt idx="318204">
                  <c:v>4.4443999999999997E-2</c:v>
                </c:pt>
                <c:pt idx="318205">
                  <c:v>4.4448000000000001E-2</c:v>
                </c:pt>
                <c:pt idx="318206">
                  <c:v>4.4451999999999998E-2</c:v>
                </c:pt>
                <c:pt idx="318207">
                  <c:v>4.4456000000000002E-2</c:v>
                </c:pt>
                <c:pt idx="318208">
                  <c:v>4.446E-2</c:v>
                </c:pt>
                <c:pt idx="318209">
                  <c:v>4.4463999999999997E-2</c:v>
                </c:pt>
                <c:pt idx="318210">
                  <c:v>4.4468000000000001E-2</c:v>
                </c:pt>
                <c:pt idx="318211">
                  <c:v>4.4470999999999997E-2</c:v>
                </c:pt>
                <c:pt idx="318212">
                  <c:v>4.4474E-2</c:v>
                </c:pt>
                <c:pt idx="318213">
                  <c:v>4.4477000000000003E-2</c:v>
                </c:pt>
                <c:pt idx="318214">
                  <c:v>4.4479999999999999E-2</c:v>
                </c:pt>
                <c:pt idx="318215">
                  <c:v>4.4483000000000002E-2</c:v>
                </c:pt>
                <c:pt idx="318216">
                  <c:v>4.4484999999999997E-2</c:v>
                </c:pt>
                <c:pt idx="318217">
                  <c:v>4.4488E-2</c:v>
                </c:pt>
                <c:pt idx="318218">
                  <c:v>4.4490000000000002E-2</c:v>
                </c:pt>
                <c:pt idx="318219">
                  <c:v>4.4491999999999997E-2</c:v>
                </c:pt>
                <c:pt idx="318220">
                  <c:v>4.4493999999999999E-2</c:v>
                </c:pt>
                <c:pt idx="318221">
                  <c:v>4.4496000000000001E-2</c:v>
                </c:pt>
                <c:pt idx="318222">
                  <c:v>4.4498000000000003E-2</c:v>
                </c:pt>
                <c:pt idx="318223">
                  <c:v>4.4498999999999997E-2</c:v>
                </c:pt>
                <c:pt idx="318224">
                  <c:v>4.4499999999999998E-2</c:v>
                </c:pt>
                <c:pt idx="318225">
                  <c:v>4.4500999999999999E-2</c:v>
                </c:pt>
                <c:pt idx="318226">
                  <c:v>4.4502E-2</c:v>
                </c:pt>
                <c:pt idx="318227">
                  <c:v>4.4503000000000001E-2</c:v>
                </c:pt>
                <c:pt idx="318228">
                  <c:v>4.4504000000000002E-2</c:v>
                </c:pt>
                <c:pt idx="318229">
                  <c:v>4.4504000000000002E-2</c:v>
                </c:pt>
                <c:pt idx="318230">
                  <c:v>4.4505000000000003E-2</c:v>
                </c:pt>
                <c:pt idx="318231">
                  <c:v>4.4505000000000003E-2</c:v>
                </c:pt>
                <c:pt idx="318232">
                  <c:v>4.4505000000000003E-2</c:v>
                </c:pt>
                <c:pt idx="318233">
                  <c:v>4.4505000000000003E-2</c:v>
                </c:pt>
                <c:pt idx="318234">
                  <c:v>4.4504000000000002E-2</c:v>
                </c:pt>
                <c:pt idx="318235">
                  <c:v>4.4504000000000002E-2</c:v>
                </c:pt>
                <c:pt idx="318236">
                  <c:v>4.4503000000000001E-2</c:v>
                </c:pt>
                <c:pt idx="318237">
                  <c:v>4.4503000000000001E-2</c:v>
                </c:pt>
                <c:pt idx="318238">
                  <c:v>4.4502E-2</c:v>
                </c:pt>
                <c:pt idx="318239">
                  <c:v>4.4502E-2</c:v>
                </c:pt>
                <c:pt idx="318240">
                  <c:v>4.4500999999999999E-2</c:v>
                </c:pt>
                <c:pt idx="318241">
                  <c:v>4.4499999999999998E-2</c:v>
                </c:pt>
                <c:pt idx="318242">
                  <c:v>4.4498999999999997E-2</c:v>
                </c:pt>
                <c:pt idx="318243">
                  <c:v>4.4498000000000003E-2</c:v>
                </c:pt>
                <c:pt idx="318244">
                  <c:v>4.4497000000000002E-2</c:v>
                </c:pt>
                <c:pt idx="318245">
                  <c:v>4.4496000000000001E-2</c:v>
                </c:pt>
                <c:pt idx="318246">
                  <c:v>4.4495E-2</c:v>
                </c:pt>
                <c:pt idx="318247">
                  <c:v>4.4492999999999998E-2</c:v>
                </c:pt>
                <c:pt idx="318248">
                  <c:v>4.4491999999999997E-2</c:v>
                </c:pt>
                <c:pt idx="318249">
                  <c:v>4.4491000000000003E-2</c:v>
                </c:pt>
                <c:pt idx="318250">
                  <c:v>4.4490000000000002E-2</c:v>
                </c:pt>
                <c:pt idx="318251">
                  <c:v>4.4488E-2</c:v>
                </c:pt>
                <c:pt idx="318252">
                  <c:v>4.4486999999999999E-2</c:v>
                </c:pt>
                <c:pt idx="318253">
                  <c:v>4.4485999999999998E-2</c:v>
                </c:pt>
                <c:pt idx="318254">
                  <c:v>4.4484999999999997E-2</c:v>
                </c:pt>
                <c:pt idx="318255">
                  <c:v>4.4484000000000003E-2</c:v>
                </c:pt>
                <c:pt idx="318256">
                  <c:v>4.4483000000000002E-2</c:v>
                </c:pt>
                <c:pt idx="318257">
                  <c:v>4.4482000000000001E-2</c:v>
                </c:pt>
                <c:pt idx="318258">
                  <c:v>4.4481E-2</c:v>
                </c:pt>
                <c:pt idx="318259">
                  <c:v>4.4479999999999999E-2</c:v>
                </c:pt>
                <c:pt idx="318260">
                  <c:v>4.4478999999999998E-2</c:v>
                </c:pt>
                <c:pt idx="318261">
                  <c:v>4.4477999999999997E-2</c:v>
                </c:pt>
                <c:pt idx="318262">
                  <c:v>4.4477999999999997E-2</c:v>
                </c:pt>
                <c:pt idx="318263">
                  <c:v>4.4477000000000003E-2</c:v>
                </c:pt>
                <c:pt idx="318264">
                  <c:v>4.4477000000000003E-2</c:v>
                </c:pt>
                <c:pt idx="318265">
                  <c:v>4.4477000000000003E-2</c:v>
                </c:pt>
                <c:pt idx="318266">
                  <c:v>4.4477000000000003E-2</c:v>
                </c:pt>
                <c:pt idx="318267">
                  <c:v>4.4477000000000003E-2</c:v>
                </c:pt>
                <c:pt idx="318268">
                  <c:v>4.4477000000000003E-2</c:v>
                </c:pt>
                <c:pt idx="318269">
                  <c:v>4.4477000000000003E-2</c:v>
                </c:pt>
                <c:pt idx="318270">
                  <c:v>4.4477000000000003E-2</c:v>
                </c:pt>
                <c:pt idx="318271">
                  <c:v>4.4477999999999997E-2</c:v>
                </c:pt>
                <c:pt idx="318272">
                  <c:v>4.4477999999999997E-2</c:v>
                </c:pt>
                <c:pt idx="318273">
                  <c:v>4.4478999999999998E-2</c:v>
                </c:pt>
                <c:pt idx="318274">
                  <c:v>4.4479999999999999E-2</c:v>
                </c:pt>
                <c:pt idx="318275">
                  <c:v>4.4481E-2</c:v>
                </c:pt>
                <c:pt idx="318276">
                  <c:v>4.4482000000000001E-2</c:v>
                </c:pt>
                <c:pt idx="318277">
                  <c:v>4.4483000000000002E-2</c:v>
                </c:pt>
                <c:pt idx="318278">
                  <c:v>4.4484999999999997E-2</c:v>
                </c:pt>
                <c:pt idx="318279">
                  <c:v>4.4485999999999998E-2</c:v>
                </c:pt>
                <c:pt idx="318280">
                  <c:v>4.4488E-2</c:v>
                </c:pt>
                <c:pt idx="318281">
                  <c:v>4.4489000000000001E-2</c:v>
                </c:pt>
                <c:pt idx="318282">
                  <c:v>4.4491000000000003E-2</c:v>
                </c:pt>
                <c:pt idx="318283">
                  <c:v>4.4492999999999998E-2</c:v>
                </c:pt>
                <c:pt idx="318284">
                  <c:v>4.4495E-2</c:v>
                </c:pt>
                <c:pt idx="318285">
                  <c:v>4.4497000000000002E-2</c:v>
                </c:pt>
                <c:pt idx="318286">
                  <c:v>4.4498999999999997E-2</c:v>
                </c:pt>
                <c:pt idx="318287">
                  <c:v>4.4500999999999999E-2</c:v>
                </c:pt>
                <c:pt idx="318288">
                  <c:v>4.4504000000000002E-2</c:v>
                </c:pt>
                <c:pt idx="318289">
                  <c:v>4.4505999999999997E-2</c:v>
                </c:pt>
                <c:pt idx="318290">
                  <c:v>4.4509E-2</c:v>
                </c:pt>
                <c:pt idx="318291">
                  <c:v>4.4511000000000002E-2</c:v>
                </c:pt>
                <c:pt idx="318292">
                  <c:v>4.4512999999999997E-2</c:v>
                </c:pt>
                <c:pt idx="318293">
                  <c:v>4.4516E-2</c:v>
                </c:pt>
                <c:pt idx="318294">
                  <c:v>4.4518000000000002E-2</c:v>
                </c:pt>
                <c:pt idx="318295">
                  <c:v>4.4520999999999998E-2</c:v>
                </c:pt>
                <c:pt idx="318296">
                  <c:v>4.4523E-2</c:v>
                </c:pt>
                <c:pt idx="318297">
                  <c:v>4.4526000000000003E-2</c:v>
                </c:pt>
                <c:pt idx="318298">
                  <c:v>4.4527999999999998E-2</c:v>
                </c:pt>
                <c:pt idx="318299">
                  <c:v>4.4531000000000001E-2</c:v>
                </c:pt>
                <c:pt idx="318300">
                  <c:v>4.4533000000000003E-2</c:v>
                </c:pt>
                <c:pt idx="318301">
                  <c:v>4.4535999999999999E-2</c:v>
                </c:pt>
                <c:pt idx="318302">
                  <c:v>4.4538000000000001E-2</c:v>
                </c:pt>
                <c:pt idx="318303">
                  <c:v>4.4540000000000003E-2</c:v>
                </c:pt>
                <c:pt idx="318304">
                  <c:v>4.4541999999999998E-2</c:v>
                </c:pt>
                <c:pt idx="318305">
                  <c:v>4.4545000000000001E-2</c:v>
                </c:pt>
                <c:pt idx="318306">
                  <c:v>4.4547000000000003E-2</c:v>
                </c:pt>
                <c:pt idx="318307">
                  <c:v>4.4548999999999998E-2</c:v>
                </c:pt>
                <c:pt idx="318308">
                  <c:v>4.4549999999999999E-2</c:v>
                </c:pt>
                <c:pt idx="318309">
                  <c:v>4.4552000000000001E-2</c:v>
                </c:pt>
                <c:pt idx="318310">
                  <c:v>4.4554000000000003E-2</c:v>
                </c:pt>
                <c:pt idx="318311">
                  <c:v>4.4555999999999998E-2</c:v>
                </c:pt>
                <c:pt idx="318312">
                  <c:v>4.4556999999999999E-2</c:v>
                </c:pt>
                <c:pt idx="318313">
                  <c:v>4.4559000000000001E-2</c:v>
                </c:pt>
                <c:pt idx="318314">
                  <c:v>4.4560000000000002E-2</c:v>
                </c:pt>
                <c:pt idx="318315">
                  <c:v>4.4561999999999997E-2</c:v>
                </c:pt>
                <c:pt idx="318316">
                  <c:v>4.4562999999999998E-2</c:v>
                </c:pt>
                <c:pt idx="318317">
                  <c:v>4.4562999999999998E-2</c:v>
                </c:pt>
                <c:pt idx="318318">
                  <c:v>4.4563999999999999E-2</c:v>
                </c:pt>
                <c:pt idx="318319">
                  <c:v>4.4565E-2</c:v>
                </c:pt>
                <c:pt idx="318320">
                  <c:v>4.4565E-2</c:v>
                </c:pt>
                <c:pt idx="318321">
                  <c:v>4.4566000000000001E-2</c:v>
                </c:pt>
                <c:pt idx="318322">
                  <c:v>4.4566000000000001E-2</c:v>
                </c:pt>
                <c:pt idx="318323">
                  <c:v>4.4566000000000001E-2</c:v>
                </c:pt>
                <c:pt idx="318324">
                  <c:v>4.4566000000000001E-2</c:v>
                </c:pt>
                <c:pt idx="318325">
                  <c:v>4.4566000000000001E-2</c:v>
                </c:pt>
                <c:pt idx="318326">
                  <c:v>4.4566000000000001E-2</c:v>
                </c:pt>
                <c:pt idx="318327">
                  <c:v>4.4565E-2</c:v>
                </c:pt>
                <c:pt idx="318328">
                  <c:v>4.4565E-2</c:v>
                </c:pt>
                <c:pt idx="318329">
                  <c:v>4.4563999999999999E-2</c:v>
                </c:pt>
                <c:pt idx="318330">
                  <c:v>4.4562999999999998E-2</c:v>
                </c:pt>
                <c:pt idx="318331">
                  <c:v>4.4561999999999997E-2</c:v>
                </c:pt>
                <c:pt idx="318332">
                  <c:v>4.4561000000000003E-2</c:v>
                </c:pt>
                <c:pt idx="318333">
                  <c:v>4.4560000000000002E-2</c:v>
                </c:pt>
                <c:pt idx="318334">
                  <c:v>4.4558E-2</c:v>
                </c:pt>
                <c:pt idx="318335">
                  <c:v>4.4556999999999999E-2</c:v>
                </c:pt>
                <c:pt idx="318336">
                  <c:v>4.4554999999999997E-2</c:v>
                </c:pt>
                <c:pt idx="318337">
                  <c:v>4.4553000000000002E-2</c:v>
                </c:pt>
                <c:pt idx="318338">
                  <c:v>4.4551E-2</c:v>
                </c:pt>
                <c:pt idx="318339">
                  <c:v>4.4548999999999998E-2</c:v>
                </c:pt>
                <c:pt idx="318340">
                  <c:v>4.4547000000000003E-2</c:v>
                </c:pt>
                <c:pt idx="318341">
                  <c:v>4.4545000000000001E-2</c:v>
                </c:pt>
                <c:pt idx="318342">
                  <c:v>4.4542999999999999E-2</c:v>
                </c:pt>
                <c:pt idx="318343">
                  <c:v>4.4540000000000003E-2</c:v>
                </c:pt>
                <c:pt idx="318344">
                  <c:v>4.4538000000000001E-2</c:v>
                </c:pt>
                <c:pt idx="318345">
                  <c:v>4.4534999999999998E-2</c:v>
                </c:pt>
                <c:pt idx="318346">
                  <c:v>4.4532000000000002E-2</c:v>
                </c:pt>
                <c:pt idx="318347">
                  <c:v>4.453E-2</c:v>
                </c:pt>
                <c:pt idx="318348">
                  <c:v>4.4526999999999997E-2</c:v>
                </c:pt>
                <c:pt idx="318349">
                  <c:v>4.4524000000000001E-2</c:v>
                </c:pt>
                <c:pt idx="318350">
                  <c:v>4.4521999999999999E-2</c:v>
                </c:pt>
                <c:pt idx="318351">
                  <c:v>4.4519000000000003E-2</c:v>
                </c:pt>
                <c:pt idx="318352">
                  <c:v>4.4516E-2</c:v>
                </c:pt>
                <c:pt idx="318353">
                  <c:v>4.4512999999999997E-2</c:v>
                </c:pt>
                <c:pt idx="318354">
                  <c:v>4.4510000000000001E-2</c:v>
                </c:pt>
                <c:pt idx="318355">
                  <c:v>4.4506999999999998E-2</c:v>
                </c:pt>
                <c:pt idx="318356">
                  <c:v>4.4504000000000002E-2</c:v>
                </c:pt>
                <c:pt idx="318357">
                  <c:v>4.4500999999999999E-2</c:v>
                </c:pt>
                <c:pt idx="318358">
                  <c:v>4.4498000000000003E-2</c:v>
                </c:pt>
                <c:pt idx="318359">
                  <c:v>4.4495E-2</c:v>
                </c:pt>
                <c:pt idx="318360">
                  <c:v>4.4492999999999998E-2</c:v>
                </c:pt>
                <c:pt idx="318361">
                  <c:v>4.4490000000000002E-2</c:v>
                </c:pt>
                <c:pt idx="318362">
                  <c:v>4.4486999999999999E-2</c:v>
                </c:pt>
                <c:pt idx="318363">
                  <c:v>4.4484000000000003E-2</c:v>
                </c:pt>
                <c:pt idx="318364">
                  <c:v>4.4482000000000001E-2</c:v>
                </c:pt>
                <c:pt idx="318365">
                  <c:v>4.4478999999999998E-2</c:v>
                </c:pt>
                <c:pt idx="318366">
                  <c:v>4.4476000000000002E-2</c:v>
                </c:pt>
                <c:pt idx="318367">
                  <c:v>4.4474E-2</c:v>
                </c:pt>
                <c:pt idx="318368">
                  <c:v>4.4471999999999998E-2</c:v>
                </c:pt>
                <c:pt idx="318369">
                  <c:v>4.4469000000000002E-2</c:v>
                </c:pt>
                <c:pt idx="318370">
                  <c:v>4.4467E-2</c:v>
                </c:pt>
                <c:pt idx="318371">
                  <c:v>4.4464999999999998E-2</c:v>
                </c:pt>
                <c:pt idx="318372">
                  <c:v>4.4463000000000003E-2</c:v>
                </c:pt>
                <c:pt idx="318373">
                  <c:v>4.4461000000000001E-2</c:v>
                </c:pt>
                <c:pt idx="318374">
                  <c:v>4.4458999999999999E-2</c:v>
                </c:pt>
                <c:pt idx="318375">
                  <c:v>4.4457999999999998E-2</c:v>
                </c:pt>
                <c:pt idx="318376">
                  <c:v>4.4456000000000002E-2</c:v>
                </c:pt>
                <c:pt idx="318377">
                  <c:v>4.4455000000000001E-2</c:v>
                </c:pt>
                <c:pt idx="318378">
                  <c:v>4.4452999999999999E-2</c:v>
                </c:pt>
                <c:pt idx="318379">
                  <c:v>4.4451999999999998E-2</c:v>
                </c:pt>
                <c:pt idx="318380">
                  <c:v>4.4450999999999997E-2</c:v>
                </c:pt>
                <c:pt idx="318381">
                  <c:v>4.4450000000000003E-2</c:v>
                </c:pt>
                <c:pt idx="318382">
                  <c:v>4.4450000000000003E-2</c:v>
                </c:pt>
                <c:pt idx="318383">
                  <c:v>4.4449000000000002E-2</c:v>
                </c:pt>
                <c:pt idx="318384">
                  <c:v>4.4449000000000002E-2</c:v>
                </c:pt>
                <c:pt idx="318385">
                  <c:v>4.4448000000000001E-2</c:v>
                </c:pt>
                <c:pt idx="318386">
                  <c:v>4.4448000000000001E-2</c:v>
                </c:pt>
                <c:pt idx="318387">
                  <c:v>4.4448000000000001E-2</c:v>
                </c:pt>
                <c:pt idx="318388">
                  <c:v>4.4448000000000001E-2</c:v>
                </c:pt>
                <c:pt idx="318389">
                  <c:v>4.4448000000000001E-2</c:v>
                </c:pt>
                <c:pt idx="318390">
                  <c:v>4.4449000000000002E-2</c:v>
                </c:pt>
                <c:pt idx="318391">
                  <c:v>4.4450000000000003E-2</c:v>
                </c:pt>
                <c:pt idx="318392">
                  <c:v>4.4450000000000003E-2</c:v>
                </c:pt>
                <c:pt idx="318393">
                  <c:v>4.4450999999999997E-2</c:v>
                </c:pt>
                <c:pt idx="318394">
                  <c:v>4.4452999999999999E-2</c:v>
                </c:pt>
                <c:pt idx="318395">
                  <c:v>4.4454E-2</c:v>
                </c:pt>
                <c:pt idx="318396">
                  <c:v>4.4455000000000001E-2</c:v>
                </c:pt>
                <c:pt idx="318397">
                  <c:v>4.4457000000000003E-2</c:v>
                </c:pt>
                <c:pt idx="318398">
                  <c:v>4.4457999999999998E-2</c:v>
                </c:pt>
                <c:pt idx="318399">
                  <c:v>4.446E-2</c:v>
                </c:pt>
                <c:pt idx="318400">
                  <c:v>4.4462000000000002E-2</c:v>
                </c:pt>
                <c:pt idx="318401">
                  <c:v>4.4463999999999997E-2</c:v>
                </c:pt>
                <c:pt idx="318402">
                  <c:v>4.4465999999999999E-2</c:v>
                </c:pt>
                <c:pt idx="318403">
                  <c:v>4.4469000000000002E-2</c:v>
                </c:pt>
                <c:pt idx="318404">
                  <c:v>4.4470999999999997E-2</c:v>
                </c:pt>
                <c:pt idx="318405">
                  <c:v>4.4474E-2</c:v>
                </c:pt>
                <c:pt idx="318406">
                  <c:v>4.4477000000000003E-2</c:v>
                </c:pt>
                <c:pt idx="318407">
                  <c:v>4.4479999999999999E-2</c:v>
                </c:pt>
                <c:pt idx="318408">
                  <c:v>4.4482000000000001E-2</c:v>
                </c:pt>
                <c:pt idx="318409">
                  <c:v>4.4484999999999997E-2</c:v>
                </c:pt>
                <c:pt idx="318410">
                  <c:v>4.4488E-2</c:v>
                </c:pt>
                <c:pt idx="318411">
                  <c:v>4.4491999999999997E-2</c:v>
                </c:pt>
                <c:pt idx="318412">
                  <c:v>4.4495E-2</c:v>
                </c:pt>
                <c:pt idx="318413">
                  <c:v>4.4498000000000003E-2</c:v>
                </c:pt>
                <c:pt idx="318414">
                  <c:v>4.4500999999999999E-2</c:v>
                </c:pt>
                <c:pt idx="318415">
                  <c:v>4.4504000000000002E-2</c:v>
                </c:pt>
                <c:pt idx="318416">
                  <c:v>4.4507999999999999E-2</c:v>
                </c:pt>
                <c:pt idx="318417">
                  <c:v>4.4511000000000002E-2</c:v>
                </c:pt>
                <c:pt idx="318418">
                  <c:v>4.4514999999999999E-2</c:v>
                </c:pt>
                <c:pt idx="318419">
                  <c:v>4.4518000000000002E-2</c:v>
                </c:pt>
                <c:pt idx="318420">
                  <c:v>4.4520999999999998E-2</c:v>
                </c:pt>
                <c:pt idx="318421">
                  <c:v>4.4525000000000002E-2</c:v>
                </c:pt>
                <c:pt idx="318422">
                  <c:v>4.4527999999999998E-2</c:v>
                </c:pt>
                <c:pt idx="318423">
                  <c:v>4.4531000000000001E-2</c:v>
                </c:pt>
                <c:pt idx="318424">
                  <c:v>4.4533999999999997E-2</c:v>
                </c:pt>
                <c:pt idx="318425">
                  <c:v>4.4538000000000001E-2</c:v>
                </c:pt>
                <c:pt idx="318426">
                  <c:v>4.4540999999999997E-2</c:v>
                </c:pt>
                <c:pt idx="318427">
                  <c:v>4.4544E-2</c:v>
                </c:pt>
                <c:pt idx="318428">
                  <c:v>4.4547000000000003E-2</c:v>
                </c:pt>
                <c:pt idx="318429">
                  <c:v>4.4549999999999999E-2</c:v>
                </c:pt>
                <c:pt idx="318430">
                  <c:v>4.4553000000000002E-2</c:v>
                </c:pt>
                <c:pt idx="318431">
                  <c:v>4.4555999999999998E-2</c:v>
                </c:pt>
                <c:pt idx="318432">
                  <c:v>4.4559000000000001E-2</c:v>
                </c:pt>
                <c:pt idx="318433">
                  <c:v>4.4561000000000003E-2</c:v>
                </c:pt>
                <c:pt idx="318434">
                  <c:v>4.4563999999999999E-2</c:v>
                </c:pt>
                <c:pt idx="318435">
                  <c:v>4.4566000000000001E-2</c:v>
                </c:pt>
                <c:pt idx="318436">
                  <c:v>4.4568000000000003E-2</c:v>
                </c:pt>
                <c:pt idx="318437">
                  <c:v>4.4569999999999999E-2</c:v>
                </c:pt>
                <c:pt idx="318438">
                  <c:v>4.4572000000000001E-2</c:v>
                </c:pt>
                <c:pt idx="318439">
                  <c:v>4.4574000000000003E-2</c:v>
                </c:pt>
                <c:pt idx="318440">
                  <c:v>4.4575999999999998E-2</c:v>
                </c:pt>
                <c:pt idx="318441">
                  <c:v>4.4578E-2</c:v>
                </c:pt>
                <c:pt idx="318442">
                  <c:v>4.4580000000000002E-2</c:v>
                </c:pt>
                <c:pt idx="318443">
                  <c:v>4.4581000000000003E-2</c:v>
                </c:pt>
                <c:pt idx="318444">
                  <c:v>4.4581999999999997E-2</c:v>
                </c:pt>
                <c:pt idx="318445">
                  <c:v>4.4583999999999999E-2</c:v>
                </c:pt>
                <c:pt idx="318446">
                  <c:v>4.4585E-2</c:v>
                </c:pt>
                <c:pt idx="318447">
                  <c:v>4.4586000000000001E-2</c:v>
                </c:pt>
                <c:pt idx="318448">
                  <c:v>4.4587000000000002E-2</c:v>
                </c:pt>
                <c:pt idx="318449">
                  <c:v>4.4587000000000002E-2</c:v>
                </c:pt>
                <c:pt idx="318450">
                  <c:v>4.4588000000000003E-2</c:v>
                </c:pt>
                <c:pt idx="318451">
                  <c:v>4.4588999999999997E-2</c:v>
                </c:pt>
                <c:pt idx="318452">
                  <c:v>4.4588999999999997E-2</c:v>
                </c:pt>
                <c:pt idx="318453">
                  <c:v>4.4589999999999998E-2</c:v>
                </c:pt>
                <c:pt idx="318454">
                  <c:v>4.4589999999999998E-2</c:v>
                </c:pt>
                <c:pt idx="318455">
                  <c:v>4.4589999999999998E-2</c:v>
                </c:pt>
                <c:pt idx="318456">
                  <c:v>4.4589999999999998E-2</c:v>
                </c:pt>
                <c:pt idx="318457">
                  <c:v>4.4589999999999998E-2</c:v>
                </c:pt>
                <c:pt idx="318458">
                  <c:v>4.4589999999999998E-2</c:v>
                </c:pt>
                <c:pt idx="318459">
                  <c:v>4.4589999999999998E-2</c:v>
                </c:pt>
                <c:pt idx="318460">
                  <c:v>4.4589999999999998E-2</c:v>
                </c:pt>
                <c:pt idx="318461">
                  <c:v>4.4589999999999998E-2</c:v>
                </c:pt>
                <c:pt idx="318462">
                  <c:v>4.4588999999999997E-2</c:v>
                </c:pt>
                <c:pt idx="318463">
                  <c:v>4.4588999999999997E-2</c:v>
                </c:pt>
                <c:pt idx="318464">
                  <c:v>4.4588000000000003E-2</c:v>
                </c:pt>
                <c:pt idx="318465">
                  <c:v>4.4588000000000003E-2</c:v>
                </c:pt>
                <c:pt idx="318466">
                  <c:v>4.4588000000000003E-2</c:v>
                </c:pt>
                <c:pt idx="318467">
                  <c:v>4.4587000000000002E-2</c:v>
                </c:pt>
                <c:pt idx="318468">
                  <c:v>4.4586000000000001E-2</c:v>
                </c:pt>
                <c:pt idx="318469">
                  <c:v>4.4586000000000001E-2</c:v>
                </c:pt>
                <c:pt idx="318470">
                  <c:v>4.4585E-2</c:v>
                </c:pt>
                <c:pt idx="318471">
                  <c:v>4.4583999999999999E-2</c:v>
                </c:pt>
                <c:pt idx="318472">
                  <c:v>4.4582999999999998E-2</c:v>
                </c:pt>
                <c:pt idx="318473">
                  <c:v>4.4582999999999998E-2</c:v>
                </c:pt>
                <c:pt idx="318474">
                  <c:v>4.4581999999999997E-2</c:v>
                </c:pt>
                <c:pt idx="318475">
                  <c:v>4.4581000000000003E-2</c:v>
                </c:pt>
                <c:pt idx="318476">
                  <c:v>4.4581000000000003E-2</c:v>
                </c:pt>
                <c:pt idx="318477">
                  <c:v>4.4580000000000002E-2</c:v>
                </c:pt>
                <c:pt idx="318478">
                  <c:v>4.4579000000000001E-2</c:v>
                </c:pt>
                <c:pt idx="318479">
                  <c:v>4.4579000000000001E-2</c:v>
                </c:pt>
                <c:pt idx="318480">
                  <c:v>4.4578E-2</c:v>
                </c:pt>
                <c:pt idx="318481">
                  <c:v>4.4576999999999999E-2</c:v>
                </c:pt>
                <c:pt idx="318482">
                  <c:v>4.4575999999999998E-2</c:v>
                </c:pt>
                <c:pt idx="318483">
                  <c:v>4.4575999999999998E-2</c:v>
                </c:pt>
                <c:pt idx="318484">
                  <c:v>4.4574999999999997E-2</c:v>
                </c:pt>
                <c:pt idx="318485">
                  <c:v>4.4574000000000003E-2</c:v>
                </c:pt>
                <c:pt idx="318486">
                  <c:v>4.4574000000000003E-2</c:v>
                </c:pt>
                <c:pt idx="318487">
                  <c:v>4.4573000000000002E-2</c:v>
                </c:pt>
                <c:pt idx="318488">
                  <c:v>4.4573000000000002E-2</c:v>
                </c:pt>
                <c:pt idx="318489">
                  <c:v>4.4573000000000002E-2</c:v>
                </c:pt>
                <c:pt idx="318490">
                  <c:v>4.4572000000000001E-2</c:v>
                </c:pt>
                <c:pt idx="318491">
                  <c:v>4.4572000000000001E-2</c:v>
                </c:pt>
                <c:pt idx="318492">
                  <c:v>4.4572000000000001E-2</c:v>
                </c:pt>
                <c:pt idx="318493">
                  <c:v>4.4571E-2</c:v>
                </c:pt>
                <c:pt idx="318494">
                  <c:v>4.4571E-2</c:v>
                </c:pt>
                <c:pt idx="318495">
                  <c:v>4.4571E-2</c:v>
                </c:pt>
                <c:pt idx="318496">
                  <c:v>4.4571E-2</c:v>
                </c:pt>
                <c:pt idx="318497">
                  <c:v>4.4571E-2</c:v>
                </c:pt>
                <c:pt idx="318498">
                  <c:v>4.4571E-2</c:v>
                </c:pt>
                <c:pt idx="318499">
                  <c:v>4.4571E-2</c:v>
                </c:pt>
                <c:pt idx="318500">
                  <c:v>4.4571E-2</c:v>
                </c:pt>
                <c:pt idx="318501">
                  <c:v>4.4571E-2</c:v>
                </c:pt>
                <c:pt idx="318502">
                  <c:v>4.4572000000000001E-2</c:v>
                </c:pt>
                <c:pt idx="318503">
                  <c:v>4.4572000000000001E-2</c:v>
                </c:pt>
                <c:pt idx="318504">
                  <c:v>4.4573000000000002E-2</c:v>
                </c:pt>
                <c:pt idx="318505">
                  <c:v>4.4573000000000002E-2</c:v>
                </c:pt>
                <c:pt idx="318506">
                  <c:v>4.4574000000000003E-2</c:v>
                </c:pt>
                <c:pt idx="318507">
                  <c:v>4.4574000000000003E-2</c:v>
                </c:pt>
                <c:pt idx="318508">
                  <c:v>4.4574999999999997E-2</c:v>
                </c:pt>
                <c:pt idx="318509">
                  <c:v>4.4575999999999998E-2</c:v>
                </c:pt>
                <c:pt idx="318510">
                  <c:v>4.4576999999999999E-2</c:v>
                </c:pt>
                <c:pt idx="318511">
                  <c:v>4.4578E-2</c:v>
                </c:pt>
                <c:pt idx="318512">
                  <c:v>4.4579000000000001E-2</c:v>
                </c:pt>
                <c:pt idx="318513">
                  <c:v>4.4580000000000002E-2</c:v>
                </c:pt>
                <c:pt idx="318514">
                  <c:v>4.4581000000000003E-2</c:v>
                </c:pt>
                <c:pt idx="318515">
                  <c:v>4.4581999999999997E-2</c:v>
                </c:pt>
                <c:pt idx="318516">
                  <c:v>4.4582999999999998E-2</c:v>
                </c:pt>
                <c:pt idx="318517">
                  <c:v>4.4585E-2</c:v>
                </c:pt>
                <c:pt idx="318518">
                  <c:v>4.4586000000000001E-2</c:v>
                </c:pt>
                <c:pt idx="318519">
                  <c:v>4.4587000000000002E-2</c:v>
                </c:pt>
                <c:pt idx="318520">
                  <c:v>4.4588999999999997E-2</c:v>
                </c:pt>
                <c:pt idx="318521">
                  <c:v>4.4589999999999998E-2</c:v>
                </c:pt>
                <c:pt idx="318522">
                  <c:v>4.4592E-2</c:v>
                </c:pt>
                <c:pt idx="318523">
                  <c:v>4.4594000000000002E-2</c:v>
                </c:pt>
                <c:pt idx="318524">
                  <c:v>4.4595999999999997E-2</c:v>
                </c:pt>
                <c:pt idx="318525">
                  <c:v>4.4596999999999998E-2</c:v>
                </c:pt>
                <c:pt idx="318526">
                  <c:v>4.4599E-2</c:v>
                </c:pt>
                <c:pt idx="318527">
                  <c:v>4.4601000000000002E-2</c:v>
                </c:pt>
                <c:pt idx="318528">
                  <c:v>4.4602999999999997E-2</c:v>
                </c:pt>
                <c:pt idx="318529">
                  <c:v>4.4604999999999999E-2</c:v>
                </c:pt>
                <c:pt idx="318530">
                  <c:v>4.4607000000000001E-2</c:v>
                </c:pt>
                <c:pt idx="318531">
                  <c:v>4.4609000000000003E-2</c:v>
                </c:pt>
                <c:pt idx="318532">
                  <c:v>4.4610999999999998E-2</c:v>
                </c:pt>
                <c:pt idx="318533">
                  <c:v>4.4613E-2</c:v>
                </c:pt>
                <c:pt idx="318534">
                  <c:v>4.4615000000000002E-2</c:v>
                </c:pt>
                <c:pt idx="318535">
                  <c:v>4.4616999999999997E-2</c:v>
                </c:pt>
                <c:pt idx="318536">
                  <c:v>4.4618999999999999E-2</c:v>
                </c:pt>
                <c:pt idx="318537">
                  <c:v>4.4621000000000001E-2</c:v>
                </c:pt>
                <c:pt idx="318538">
                  <c:v>4.4623000000000003E-2</c:v>
                </c:pt>
                <c:pt idx="318539">
                  <c:v>4.4625999999999999E-2</c:v>
                </c:pt>
                <c:pt idx="318540">
                  <c:v>4.4628000000000001E-2</c:v>
                </c:pt>
                <c:pt idx="318541">
                  <c:v>4.4630000000000003E-2</c:v>
                </c:pt>
                <c:pt idx="318542">
                  <c:v>4.4631999999999998E-2</c:v>
                </c:pt>
                <c:pt idx="318543">
                  <c:v>4.4634E-2</c:v>
                </c:pt>
                <c:pt idx="318544">
                  <c:v>4.4636000000000002E-2</c:v>
                </c:pt>
                <c:pt idx="318545">
                  <c:v>4.4637999999999997E-2</c:v>
                </c:pt>
                <c:pt idx="318546">
                  <c:v>4.4639999999999999E-2</c:v>
                </c:pt>
                <c:pt idx="318547">
                  <c:v>4.4643000000000002E-2</c:v>
                </c:pt>
                <c:pt idx="318548">
                  <c:v>4.4644999999999997E-2</c:v>
                </c:pt>
                <c:pt idx="318549">
                  <c:v>4.4646999999999999E-2</c:v>
                </c:pt>
                <c:pt idx="318550">
                  <c:v>4.4649000000000001E-2</c:v>
                </c:pt>
                <c:pt idx="318551">
                  <c:v>4.4651000000000003E-2</c:v>
                </c:pt>
                <c:pt idx="318552">
                  <c:v>4.4652999999999998E-2</c:v>
                </c:pt>
                <c:pt idx="318553">
                  <c:v>4.4655E-2</c:v>
                </c:pt>
                <c:pt idx="318554">
                  <c:v>4.4656000000000001E-2</c:v>
                </c:pt>
                <c:pt idx="318555">
                  <c:v>4.4658000000000003E-2</c:v>
                </c:pt>
                <c:pt idx="318556">
                  <c:v>4.4659999999999998E-2</c:v>
                </c:pt>
                <c:pt idx="318557">
                  <c:v>4.4662E-2</c:v>
                </c:pt>
                <c:pt idx="318558">
                  <c:v>4.4663000000000001E-2</c:v>
                </c:pt>
                <c:pt idx="318559">
                  <c:v>4.4665000000000003E-2</c:v>
                </c:pt>
                <c:pt idx="318560">
                  <c:v>4.4666999999999998E-2</c:v>
                </c:pt>
                <c:pt idx="318561">
                  <c:v>4.4667999999999999E-2</c:v>
                </c:pt>
                <c:pt idx="318562">
                  <c:v>4.4669E-2</c:v>
                </c:pt>
                <c:pt idx="318563">
                  <c:v>4.4671000000000002E-2</c:v>
                </c:pt>
                <c:pt idx="318564">
                  <c:v>4.4672000000000003E-2</c:v>
                </c:pt>
                <c:pt idx="318565">
                  <c:v>4.4672999999999997E-2</c:v>
                </c:pt>
                <c:pt idx="318566">
                  <c:v>4.4673999999999998E-2</c:v>
                </c:pt>
                <c:pt idx="318567">
                  <c:v>4.4674999999999999E-2</c:v>
                </c:pt>
                <c:pt idx="318568">
                  <c:v>4.4676E-2</c:v>
                </c:pt>
                <c:pt idx="318569">
                  <c:v>4.4677000000000001E-2</c:v>
                </c:pt>
                <c:pt idx="318570">
                  <c:v>4.4678000000000002E-2</c:v>
                </c:pt>
                <c:pt idx="318571">
                  <c:v>4.4678000000000002E-2</c:v>
                </c:pt>
                <c:pt idx="318572">
                  <c:v>4.4679000000000003E-2</c:v>
                </c:pt>
                <c:pt idx="318573">
                  <c:v>4.4679999999999997E-2</c:v>
                </c:pt>
                <c:pt idx="318574">
                  <c:v>4.4679999999999997E-2</c:v>
                </c:pt>
                <c:pt idx="318575">
                  <c:v>4.4680999999999998E-2</c:v>
                </c:pt>
                <c:pt idx="318576">
                  <c:v>4.4680999999999998E-2</c:v>
                </c:pt>
                <c:pt idx="318577">
                  <c:v>4.4680999999999998E-2</c:v>
                </c:pt>
                <c:pt idx="318578">
                  <c:v>4.4680999999999998E-2</c:v>
                </c:pt>
                <c:pt idx="318579">
                  <c:v>4.4680999999999998E-2</c:v>
                </c:pt>
                <c:pt idx="318580">
                  <c:v>4.4680999999999998E-2</c:v>
                </c:pt>
                <c:pt idx="318581">
                  <c:v>4.4680999999999998E-2</c:v>
                </c:pt>
                <c:pt idx="318582">
                  <c:v>4.4680999999999998E-2</c:v>
                </c:pt>
                <c:pt idx="318583">
                  <c:v>4.4680999999999998E-2</c:v>
                </c:pt>
                <c:pt idx="318584">
                  <c:v>4.4679999999999997E-2</c:v>
                </c:pt>
                <c:pt idx="318585">
                  <c:v>4.4679999999999997E-2</c:v>
                </c:pt>
                <c:pt idx="318586">
                  <c:v>4.4679000000000003E-2</c:v>
                </c:pt>
                <c:pt idx="318587">
                  <c:v>4.4679000000000003E-2</c:v>
                </c:pt>
                <c:pt idx="318588">
                  <c:v>4.4678000000000002E-2</c:v>
                </c:pt>
                <c:pt idx="318589">
                  <c:v>4.4677000000000001E-2</c:v>
                </c:pt>
                <c:pt idx="318590">
                  <c:v>4.4677000000000001E-2</c:v>
                </c:pt>
                <c:pt idx="318591">
                  <c:v>4.4676E-2</c:v>
                </c:pt>
                <c:pt idx="318592">
                  <c:v>4.4674999999999999E-2</c:v>
                </c:pt>
                <c:pt idx="318593">
                  <c:v>4.4673999999999998E-2</c:v>
                </c:pt>
                <c:pt idx="318594">
                  <c:v>4.4672999999999997E-2</c:v>
                </c:pt>
                <c:pt idx="318595">
                  <c:v>4.4672000000000003E-2</c:v>
                </c:pt>
                <c:pt idx="318596">
                  <c:v>4.4671000000000002E-2</c:v>
                </c:pt>
                <c:pt idx="318597">
                  <c:v>4.4670000000000001E-2</c:v>
                </c:pt>
                <c:pt idx="318598">
                  <c:v>4.4669E-2</c:v>
                </c:pt>
                <c:pt idx="318599">
                  <c:v>4.4666999999999998E-2</c:v>
                </c:pt>
                <c:pt idx="318600">
                  <c:v>4.4665999999999997E-2</c:v>
                </c:pt>
                <c:pt idx="318601">
                  <c:v>4.4665000000000003E-2</c:v>
                </c:pt>
                <c:pt idx="318602">
                  <c:v>4.4663000000000001E-2</c:v>
                </c:pt>
                <c:pt idx="318603">
                  <c:v>4.4662E-2</c:v>
                </c:pt>
                <c:pt idx="318604">
                  <c:v>4.4660999999999999E-2</c:v>
                </c:pt>
                <c:pt idx="318605">
                  <c:v>4.4658999999999997E-2</c:v>
                </c:pt>
                <c:pt idx="318606">
                  <c:v>4.4658000000000003E-2</c:v>
                </c:pt>
                <c:pt idx="318607">
                  <c:v>4.4657000000000002E-2</c:v>
                </c:pt>
                <c:pt idx="318608">
                  <c:v>4.4655E-2</c:v>
                </c:pt>
                <c:pt idx="318609">
                  <c:v>4.4653999999999999E-2</c:v>
                </c:pt>
                <c:pt idx="318610">
                  <c:v>4.4651999999999997E-2</c:v>
                </c:pt>
                <c:pt idx="318611">
                  <c:v>4.4651000000000003E-2</c:v>
                </c:pt>
                <c:pt idx="318612">
                  <c:v>4.4649000000000001E-2</c:v>
                </c:pt>
                <c:pt idx="318613">
                  <c:v>4.4646999999999999E-2</c:v>
                </c:pt>
                <c:pt idx="318614">
                  <c:v>4.4645999999999998E-2</c:v>
                </c:pt>
                <c:pt idx="318615">
                  <c:v>4.4644999999999997E-2</c:v>
                </c:pt>
                <c:pt idx="318616">
                  <c:v>4.4643000000000002E-2</c:v>
                </c:pt>
                <c:pt idx="318617">
                  <c:v>4.4642000000000001E-2</c:v>
                </c:pt>
                <c:pt idx="318618">
                  <c:v>4.4641E-2</c:v>
                </c:pt>
                <c:pt idx="318619">
                  <c:v>4.4638999999999998E-2</c:v>
                </c:pt>
                <c:pt idx="318620">
                  <c:v>4.4637999999999997E-2</c:v>
                </c:pt>
                <c:pt idx="318621">
                  <c:v>4.4637000000000003E-2</c:v>
                </c:pt>
                <c:pt idx="318622">
                  <c:v>4.4636000000000002E-2</c:v>
                </c:pt>
                <c:pt idx="318623">
                  <c:v>4.4634E-2</c:v>
                </c:pt>
                <c:pt idx="318624">
                  <c:v>4.4632999999999999E-2</c:v>
                </c:pt>
                <c:pt idx="318625">
                  <c:v>4.4631999999999998E-2</c:v>
                </c:pt>
                <c:pt idx="318626">
                  <c:v>4.4630999999999997E-2</c:v>
                </c:pt>
                <c:pt idx="318627">
                  <c:v>4.4630000000000003E-2</c:v>
                </c:pt>
                <c:pt idx="318628">
                  <c:v>4.4629000000000002E-2</c:v>
                </c:pt>
                <c:pt idx="318629">
                  <c:v>4.4629000000000002E-2</c:v>
                </c:pt>
                <c:pt idx="318630">
                  <c:v>4.4628000000000001E-2</c:v>
                </c:pt>
                <c:pt idx="318631">
                  <c:v>4.4627E-2</c:v>
                </c:pt>
                <c:pt idx="318632">
                  <c:v>4.4627E-2</c:v>
                </c:pt>
                <c:pt idx="318633">
                  <c:v>4.4625999999999999E-2</c:v>
                </c:pt>
                <c:pt idx="318634">
                  <c:v>4.4625999999999999E-2</c:v>
                </c:pt>
                <c:pt idx="318635">
                  <c:v>4.4624999999999998E-2</c:v>
                </c:pt>
                <c:pt idx="318636">
                  <c:v>4.4624999999999998E-2</c:v>
                </c:pt>
                <c:pt idx="318637">
                  <c:v>4.4623999999999997E-2</c:v>
                </c:pt>
                <c:pt idx="318638">
                  <c:v>4.4623999999999997E-2</c:v>
                </c:pt>
                <c:pt idx="318639">
                  <c:v>4.4623999999999997E-2</c:v>
                </c:pt>
                <c:pt idx="318640">
                  <c:v>4.4623999999999997E-2</c:v>
                </c:pt>
                <c:pt idx="318641">
                  <c:v>4.4623999999999997E-2</c:v>
                </c:pt>
                <c:pt idx="318642">
                  <c:v>4.4623999999999997E-2</c:v>
                </c:pt>
                <c:pt idx="318643">
                  <c:v>4.4624999999999998E-2</c:v>
                </c:pt>
                <c:pt idx="318644">
                  <c:v>4.4624999999999998E-2</c:v>
                </c:pt>
                <c:pt idx="318645">
                  <c:v>4.4624999999999998E-2</c:v>
                </c:pt>
                <c:pt idx="318646">
                  <c:v>4.4625999999999999E-2</c:v>
                </c:pt>
                <c:pt idx="318647">
                  <c:v>4.4625999999999999E-2</c:v>
                </c:pt>
                <c:pt idx="318648">
                  <c:v>4.4625999999999999E-2</c:v>
                </c:pt>
                <c:pt idx="318649">
                  <c:v>4.4627E-2</c:v>
                </c:pt>
                <c:pt idx="318650">
                  <c:v>4.4627E-2</c:v>
                </c:pt>
                <c:pt idx="318651">
                  <c:v>4.4628000000000001E-2</c:v>
                </c:pt>
                <c:pt idx="318652">
                  <c:v>4.4629000000000002E-2</c:v>
                </c:pt>
                <c:pt idx="318653">
                  <c:v>4.4630000000000003E-2</c:v>
                </c:pt>
                <c:pt idx="318654">
                  <c:v>4.4630999999999997E-2</c:v>
                </c:pt>
                <c:pt idx="318655">
                  <c:v>4.4631999999999998E-2</c:v>
                </c:pt>
                <c:pt idx="318656">
                  <c:v>4.4632999999999999E-2</c:v>
                </c:pt>
                <c:pt idx="318657">
                  <c:v>4.4634E-2</c:v>
                </c:pt>
                <c:pt idx="318658">
                  <c:v>4.4635000000000001E-2</c:v>
                </c:pt>
                <c:pt idx="318659">
                  <c:v>4.4636000000000002E-2</c:v>
                </c:pt>
                <c:pt idx="318660">
                  <c:v>4.4637000000000003E-2</c:v>
                </c:pt>
                <c:pt idx="318661">
                  <c:v>4.4637999999999997E-2</c:v>
                </c:pt>
                <c:pt idx="318662">
                  <c:v>4.4638999999999998E-2</c:v>
                </c:pt>
                <c:pt idx="318663">
                  <c:v>4.4641E-2</c:v>
                </c:pt>
                <c:pt idx="318664">
                  <c:v>4.4642000000000001E-2</c:v>
                </c:pt>
                <c:pt idx="318665">
                  <c:v>4.4643000000000002E-2</c:v>
                </c:pt>
                <c:pt idx="318666">
                  <c:v>4.4644999999999997E-2</c:v>
                </c:pt>
                <c:pt idx="318667">
                  <c:v>4.4645999999999998E-2</c:v>
                </c:pt>
                <c:pt idx="318668">
                  <c:v>4.4646999999999999E-2</c:v>
                </c:pt>
                <c:pt idx="318669">
                  <c:v>4.4649000000000001E-2</c:v>
                </c:pt>
                <c:pt idx="318670">
                  <c:v>4.4650000000000002E-2</c:v>
                </c:pt>
                <c:pt idx="318671">
                  <c:v>4.4651999999999997E-2</c:v>
                </c:pt>
                <c:pt idx="318672">
                  <c:v>4.4652999999999998E-2</c:v>
                </c:pt>
                <c:pt idx="318673">
                  <c:v>4.4653999999999999E-2</c:v>
                </c:pt>
                <c:pt idx="318674">
                  <c:v>4.4656000000000001E-2</c:v>
                </c:pt>
                <c:pt idx="318675">
                  <c:v>4.4657000000000002E-2</c:v>
                </c:pt>
                <c:pt idx="318676">
                  <c:v>4.4658999999999997E-2</c:v>
                </c:pt>
                <c:pt idx="318677">
                  <c:v>4.4660999999999999E-2</c:v>
                </c:pt>
                <c:pt idx="318678">
                  <c:v>4.4662E-2</c:v>
                </c:pt>
                <c:pt idx="318679">
                  <c:v>4.4664000000000002E-2</c:v>
                </c:pt>
                <c:pt idx="318680">
                  <c:v>4.4665000000000003E-2</c:v>
                </c:pt>
                <c:pt idx="318681">
                  <c:v>4.4666999999999998E-2</c:v>
                </c:pt>
                <c:pt idx="318682">
                  <c:v>4.4667999999999999E-2</c:v>
                </c:pt>
                <c:pt idx="318683">
                  <c:v>4.4669E-2</c:v>
                </c:pt>
                <c:pt idx="318684">
                  <c:v>4.4671000000000002E-2</c:v>
                </c:pt>
                <c:pt idx="318685">
                  <c:v>4.4672000000000003E-2</c:v>
                </c:pt>
                <c:pt idx="318686">
                  <c:v>4.4673999999999998E-2</c:v>
                </c:pt>
                <c:pt idx="318687">
                  <c:v>4.4674999999999999E-2</c:v>
                </c:pt>
                <c:pt idx="318688">
                  <c:v>4.4677000000000001E-2</c:v>
                </c:pt>
                <c:pt idx="318689">
                  <c:v>4.4678000000000002E-2</c:v>
                </c:pt>
                <c:pt idx="318690">
                  <c:v>4.4679000000000003E-2</c:v>
                </c:pt>
                <c:pt idx="318691">
                  <c:v>4.4680999999999998E-2</c:v>
                </c:pt>
                <c:pt idx="318692">
                  <c:v>4.4681999999999999E-2</c:v>
                </c:pt>
                <c:pt idx="318693">
                  <c:v>4.4683E-2</c:v>
                </c:pt>
                <c:pt idx="318694">
                  <c:v>4.4684000000000001E-2</c:v>
                </c:pt>
                <c:pt idx="318695">
                  <c:v>4.4685000000000002E-2</c:v>
                </c:pt>
                <c:pt idx="318696">
                  <c:v>4.4685999999999997E-2</c:v>
                </c:pt>
                <c:pt idx="318697">
                  <c:v>4.4687999999999999E-2</c:v>
                </c:pt>
                <c:pt idx="318698">
                  <c:v>4.4689E-2</c:v>
                </c:pt>
                <c:pt idx="318699">
                  <c:v>4.4690000000000001E-2</c:v>
                </c:pt>
                <c:pt idx="318700">
                  <c:v>4.4691000000000002E-2</c:v>
                </c:pt>
                <c:pt idx="318701">
                  <c:v>4.4691000000000002E-2</c:v>
                </c:pt>
                <c:pt idx="318702">
                  <c:v>4.4692000000000003E-2</c:v>
                </c:pt>
                <c:pt idx="318703">
                  <c:v>4.4692999999999997E-2</c:v>
                </c:pt>
                <c:pt idx="318704">
                  <c:v>4.4693999999999998E-2</c:v>
                </c:pt>
                <c:pt idx="318705">
                  <c:v>4.4693999999999998E-2</c:v>
                </c:pt>
                <c:pt idx="318706">
                  <c:v>4.4694999999999999E-2</c:v>
                </c:pt>
                <c:pt idx="318707">
                  <c:v>4.4694999999999999E-2</c:v>
                </c:pt>
                <c:pt idx="318708">
                  <c:v>4.4694999999999999E-2</c:v>
                </c:pt>
                <c:pt idx="318709">
                  <c:v>4.4696E-2</c:v>
                </c:pt>
                <c:pt idx="318710">
                  <c:v>4.4696E-2</c:v>
                </c:pt>
                <c:pt idx="318711">
                  <c:v>4.4696E-2</c:v>
                </c:pt>
                <c:pt idx="318712">
                  <c:v>4.4696E-2</c:v>
                </c:pt>
                <c:pt idx="318713">
                  <c:v>4.4696E-2</c:v>
                </c:pt>
                <c:pt idx="318714">
                  <c:v>4.4696E-2</c:v>
                </c:pt>
                <c:pt idx="318715">
                  <c:v>4.4696E-2</c:v>
                </c:pt>
                <c:pt idx="318716">
                  <c:v>4.4694999999999999E-2</c:v>
                </c:pt>
                <c:pt idx="318717">
                  <c:v>4.4694999999999999E-2</c:v>
                </c:pt>
                <c:pt idx="318718">
                  <c:v>4.4693999999999998E-2</c:v>
                </c:pt>
                <c:pt idx="318719">
                  <c:v>4.4693999999999998E-2</c:v>
                </c:pt>
                <c:pt idx="318720">
                  <c:v>4.4692999999999997E-2</c:v>
                </c:pt>
                <c:pt idx="318721">
                  <c:v>4.4692000000000003E-2</c:v>
                </c:pt>
                <c:pt idx="318722">
                  <c:v>4.4691000000000002E-2</c:v>
                </c:pt>
                <c:pt idx="318723">
                  <c:v>4.4691000000000002E-2</c:v>
                </c:pt>
                <c:pt idx="318724">
                  <c:v>4.4690000000000001E-2</c:v>
                </c:pt>
                <c:pt idx="318725">
                  <c:v>4.4689E-2</c:v>
                </c:pt>
                <c:pt idx="318726">
                  <c:v>4.4686999999999998E-2</c:v>
                </c:pt>
                <c:pt idx="318727">
                  <c:v>4.4685999999999997E-2</c:v>
                </c:pt>
                <c:pt idx="318728">
                  <c:v>4.4685000000000002E-2</c:v>
                </c:pt>
                <c:pt idx="318729">
                  <c:v>4.4683E-2</c:v>
                </c:pt>
                <c:pt idx="318730">
                  <c:v>4.4681999999999999E-2</c:v>
                </c:pt>
                <c:pt idx="318731">
                  <c:v>4.4679999999999997E-2</c:v>
                </c:pt>
                <c:pt idx="318732">
                  <c:v>4.4678000000000002E-2</c:v>
                </c:pt>
                <c:pt idx="318733">
                  <c:v>4.4677000000000001E-2</c:v>
                </c:pt>
                <c:pt idx="318734">
                  <c:v>4.4674999999999999E-2</c:v>
                </c:pt>
                <c:pt idx="318735">
                  <c:v>4.4672999999999997E-2</c:v>
                </c:pt>
                <c:pt idx="318736">
                  <c:v>4.4671000000000002E-2</c:v>
                </c:pt>
                <c:pt idx="318737">
                  <c:v>4.4670000000000001E-2</c:v>
                </c:pt>
                <c:pt idx="318738">
                  <c:v>4.4667999999999999E-2</c:v>
                </c:pt>
                <c:pt idx="318739">
                  <c:v>4.4665999999999997E-2</c:v>
                </c:pt>
                <c:pt idx="318740">
                  <c:v>4.4664000000000002E-2</c:v>
                </c:pt>
                <c:pt idx="318741">
                  <c:v>4.4662E-2</c:v>
                </c:pt>
                <c:pt idx="318742">
                  <c:v>4.4659999999999998E-2</c:v>
                </c:pt>
                <c:pt idx="318743">
                  <c:v>4.4658000000000003E-2</c:v>
                </c:pt>
                <c:pt idx="318744">
                  <c:v>4.4656000000000001E-2</c:v>
                </c:pt>
                <c:pt idx="318745">
                  <c:v>4.4653999999999999E-2</c:v>
                </c:pt>
                <c:pt idx="318746">
                  <c:v>4.4651999999999997E-2</c:v>
                </c:pt>
                <c:pt idx="318747">
                  <c:v>4.4650000000000002E-2</c:v>
                </c:pt>
                <c:pt idx="318748">
                  <c:v>4.4648E-2</c:v>
                </c:pt>
                <c:pt idx="318749">
                  <c:v>4.4645999999999998E-2</c:v>
                </c:pt>
                <c:pt idx="318750">
                  <c:v>4.4644000000000003E-2</c:v>
                </c:pt>
                <c:pt idx="318751">
                  <c:v>4.4642000000000001E-2</c:v>
                </c:pt>
                <c:pt idx="318752">
                  <c:v>4.4641E-2</c:v>
                </c:pt>
                <c:pt idx="318753">
                  <c:v>4.4638999999999998E-2</c:v>
                </c:pt>
                <c:pt idx="318754">
                  <c:v>4.4637000000000003E-2</c:v>
                </c:pt>
                <c:pt idx="318755">
                  <c:v>4.4636000000000002E-2</c:v>
                </c:pt>
                <c:pt idx="318756">
                  <c:v>4.4634E-2</c:v>
                </c:pt>
                <c:pt idx="318757">
                  <c:v>4.4632999999999999E-2</c:v>
                </c:pt>
                <c:pt idx="318758">
                  <c:v>4.4630999999999997E-2</c:v>
                </c:pt>
                <c:pt idx="318759">
                  <c:v>4.4630000000000003E-2</c:v>
                </c:pt>
                <c:pt idx="318760">
                  <c:v>4.4629000000000002E-2</c:v>
                </c:pt>
                <c:pt idx="318761">
                  <c:v>4.4628000000000001E-2</c:v>
                </c:pt>
                <c:pt idx="318762">
                  <c:v>4.4627E-2</c:v>
                </c:pt>
                <c:pt idx="318763">
                  <c:v>4.4625999999999999E-2</c:v>
                </c:pt>
                <c:pt idx="318764">
                  <c:v>4.4624999999999998E-2</c:v>
                </c:pt>
                <c:pt idx="318765">
                  <c:v>4.4623999999999997E-2</c:v>
                </c:pt>
                <c:pt idx="318766">
                  <c:v>4.4623999999999997E-2</c:v>
                </c:pt>
                <c:pt idx="318767">
                  <c:v>4.4623000000000003E-2</c:v>
                </c:pt>
                <c:pt idx="318768">
                  <c:v>4.4623000000000003E-2</c:v>
                </c:pt>
                <c:pt idx="318769">
                  <c:v>4.4622000000000002E-2</c:v>
                </c:pt>
                <c:pt idx="318770">
                  <c:v>4.4622000000000002E-2</c:v>
                </c:pt>
                <c:pt idx="318771">
                  <c:v>4.4622000000000002E-2</c:v>
                </c:pt>
                <c:pt idx="318772">
                  <c:v>4.4622000000000002E-2</c:v>
                </c:pt>
                <c:pt idx="318773">
                  <c:v>4.4622000000000002E-2</c:v>
                </c:pt>
                <c:pt idx="318774">
                  <c:v>4.4622000000000002E-2</c:v>
                </c:pt>
                <c:pt idx="318775">
                  <c:v>4.4622000000000002E-2</c:v>
                </c:pt>
                <c:pt idx="318776">
                  <c:v>4.4622000000000002E-2</c:v>
                </c:pt>
                <c:pt idx="318777">
                  <c:v>4.4622000000000002E-2</c:v>
                </c:pt>
                <c:pt idx="318778">
                  <c:v>4.4622000000000002E-2</c:v>
                </c:pt>
                <c:pt idx="318779">
                  <c:v>4.4622000000000002E-2</c:v>
                </c:pt>
                <c:pt idx="318780">
                  <c:v>4.4623000000000003E-2</c:v>
                </c:pt>
                <c:pt idx="318781">
                  <c:v>4.4623000000000003E-2</c:v>
                </c:pt>
                <c:pt idx="318782">
                  <c:v>4.4623999999999997E-2</c:v>
                </c:pt>
                <c:pt idx="318783">
                  <c:v>4.4623999999999997E-2</c:v>
                </c:pt>
                <c:pt idx="318784">
                  <c:v>4.4624999999999998E-2</c:v>
                </c:pt>
                <c:pt idx="318785">
                  <c:v>4.4625999999999999E-2</c:v>
                </c:pt>
                <c:pt idx="318786">
                  <c:v>4.4625999999999999E-2</c:v>
                </c:pt>
                <c:pt idx="318787">
                  <c:v>4.4627E-2</c:v>
                </c:pt>
                <c:pt idx="318788">
                  <c:v>4.4627E-2</c:v>
                </c:pt>
                <c:pt idx="318789">
                  <c:v>4.4628000000000001E-2</c:v>
                </c:pt>
                <c:pt idx="318790">
                  <c:v>4.4629000000000002E-2</c:v>
                </c:pt>
                <c:pt idx="318791">
                  <c:v>4.4630000000000003E-2</c:v>
                </c:pt>
                <c:pt idx="318792">
                  <c:v>4.4630000000000003E-2</c:v>
                </c:pt>
                <c:pt idx="318793">
                  <c:v>4.4630999999999997E-2</c:v>
                </c:pt>
                <c:pt idx="318794">
                  <c:v>4.4631999999999998E-2</c:v>
                </c:pt>
                <c:pt idx="318795">
                  <c:v>4.4632999999999999E-2</c:v>
                </c:pt>
                <c:pt idx="318796">
                  <c:v>4.4634E-2</c:v>
                </c:pt>
                <c:pt idx="318797">
                  <c:v>4.4634E-2</c:v>
                </c:pt>
                <c:pt idx="318798">
                  <c:v>4.4635000000000001E-2</c:v>
                </c:pt>
                <c:pt idx="318799">
                  <c:v>4.4636000000000002E-2</c:v>
                </c:pt>
                <c:pt idx="318800">
                  <c:v>4.4637000000000003E-2</c:v>
                </c:pt>
                <c:pt idx="318801">
                  <c:v>4.4637000000000003E-2</c:v>
                </c:pt>
                <c:pt idx="318802">
                  <c:v>4.4637999999999997E-2</c:v>
                </c:pt>
                <c:pt idx="318803">
                  <c:v>4.4638999999999998E-2</c:v>
                </c:pt>
                <c:pt idx="318804">
                  <c:v>4.4638999999999998E-2</c:v>
                </c:pt>
                <c:pt idx="318805">
                  <c:v>4.4639999999999999E-2</c:v>
                </c:pt>
                <c:pt idx="318806">
                  <c:v>4.4641E-2</c:v>
                </c:pt>
                <c:pt idx="318807">
                  <c:v>4.4641E-2</c:v>
                </c:pt>
                <c:pt idx="318808">
                  <c:v>4.4642000000000001E-2</c:v>
                </c:pt>
                <c:pt idx="318809">
                  <c:v>4.4642000000000001E-2</c:v>
                </c:pt>
                <c:pt idx="318810">
                  <c:v>4.4643000000000002E-2</c:v>
                </c:pt>
                <c:pt idx="318811">
                  <c:v>4.4643000000000002E-2</c:v>
                </c:pt>
                <c:pt idx="318812">
                  <c:v>4.4643000000000002E-2</c:v>
                </c:pt>
                <c:pt idx="318813">
                  <c:v>4.4644000000000003E-2</c:v>
                </c:pt>
                <c:pt idx="318814">
                  <c:v>4.4644000000000003E-2</c:v>
                </c:pt>
                <c:pt idx="318815">
                  <c:v>4.4644000000000003E-2</c:v>
                </c:pt>
                <c:pt idx="318816">
                  <c:v>4.4644999999999997E-2</c:v>
                </c:pt>
                <c:pt idx="318817">
                  <c:v>4.4644999999999997E-2</c:v>
                </c:pt>
                <c:pt idx="318818">
                  <c:v>4.4644999999999997E-2</c:v>
                </c:pt>
                <c:pt idx="318819">
                  <c:v>4.4644999999999997E-2</c:v>
                </c:pt>
                <c:pt idx="318820">
                  <c:v>4.4644999999999997E-2</c:v>
                </c:pt>
                <c:pt idx="318821">
                  <c:v>4.4644999999999997E-2</c:v>
                </c:pt>
                <c:pt idx="318822">
                  <c:v>4.4644999999999997E-2</c:v>
                </c:pt>
                <c:pt idx="318823">
                  <c:v>4.4644999999999997E-2</c:v>
                </c:pt>
                <c:pt idx="318824">
                  <c:v>4.4644999999999997E-2</c:v>
                </c:pt>
                <c:pt idx="318825">
                  <c:v>4.4644999999999997E-2</c:v>
                </c:pt>
                <c:pt idx="318826">
                  <c:v>4.4644999999999997E-2</c:v>
                </c:pt>
                <c:pt idx="318827">
                  <c:v>4.4644000000000003E-2</c:v>
                </c:pt>
                <c:pt idx="318828">
                  <c:v>4.4644000000000003E-2</c:v>
                </c:pt>
                <c:pt idx="318829">
                  <c:v>4.4644000000000003E-2</c:v>
                </c:pt>
                <c:pt idx="318830">
                  <c:v>4.4644000000000003E-2</c:v>
                </c:pt>
                <c:pt idx="318831">
                  <c:v>4.4644000000000003E-2</c:v>
                </c:pt>
                <c:pt idx="318832">
                  <c:v>4.4643000000000002E-2</c:v>
                </c:pt>
                <c:pt idx="318833">
                  <c:v>4.4643000000000002E-2</c:v>
                </c:pt>
                <c:pt idx="318834">
                  <c:v>4.4642000000000001E-2</c:v>
                </c:pt>
                <c:pt idx="318835">
                  <c:v>4.4642000000000001E-2</c:v>
                </c:pt>
                <c:pt idx="318836">
                  <c:v>4.4641E-2</c:v>
                </c:pt>
                <c:pt idx="318837">
                  <c:v>4.4641E-2</c:v>
                </c:pt>
                <c:pt idx="318838">
                  <c:v>4.4639999999999999E-2</c:v>
                </c:pt>
                <c:pt idx="318839">
                  <c:v>4.4639999999999999E-2</c:v>
                </c:pt>
                <c:pt idx="318840">
                  <c:v>4.4638999999999998E-2</c:v>
                </c:pt>
                <c:pt idx="318841">
                  <c:v>4.4638999999999998E-2</c:v>
                </c:pt>
                <c:pt idx="318842">
                  <c:v>4.4638999999999998E-2</c:v>
                </c:pt>
                <c:pt idx="318843">
                  <c:v>4.4637999999999997E-2</c:v>
                </c:pt>
                <c:pt idx="318844">
                  <c:v>4.4637000000000003E-2</c:v>
                </c:pt>
                <c:pt idx="318845">
                  <c:v>4.4637000000000003E-2</c:v>
                </c:pt>
                <c:pt idx="318846">
                  <c:v>4.4636000000000002E-2</c:v>
                </c:pt>
                <c:pt idx="318847">
                  <c:v>4.4635000000000001E-2</c:v>
                </c:pt>
                <c:pt idx="318848">
                  <c:v>4.4635000000000001E-2</c:v>
                </c:pt>
                <c:pt idx="318849">
                  <c:v>4.4634E-2</c:v>
                </c:pt>
                <c:pt idx="318850">
                  <c:v>4.4632999999999999E-2</c:v>
                </c:pt>
                <c:pt idx="318851">
                  <c:v>4.4632999999999999E-2</c:v>
                </c:pt>
                <c:pt idx="318852">
                  <c:v>4.4631999999999998E-2</c:v>
                </c:pt>
                <c:pt idx="318853">
                  <c:v>4.4631999999999998E-2</c:v>
                </c:pt>
                <c:pt idx="318854">
                  <c:v>4.4630999999999997E-2</c:v>
                </c:pt>
                <c:pt idx="318855">
                  <c:v>4.4630999999999997E-2</c:v>
                </c:pt>
                <c:pt idx="318856">
                  <c:v>4.4630000000000003E-2</c:v>
                </c:pt>
                <c:pt idx="318857">
                  <c:v>4.4629000000000002E-2</c:v>
                </c:pt>
                <c:pt idx="318858">
                  <c:v>4.4629000000000002E-2</c:v>
                </c:pt>
                <c:pt idx="318859">
                  <c:v>4.4628000000000001E-2</c:v>
                </c:pt>
                <c:pt idx="318860">
                  <c:v>4.4627E-2</c:v>
                </c:pt>
                <c:pt idx="318861">
                  <c:v>4.4627E-2</c:v>
                </c:pt>
                <c:pt idx="318862">
                  <c:v>4.4625999999999999E-2</c:v>
                </c:pt>
                <c:pt idx="318863">
                  <c:v>4.4625999999999999E-2</c:v>
                </c:pt>
                <c:pt idx="318864">
                  <c:v>4.4624999999999998E-2</c:v>
                </c:pt>
                <c:pt idx="318865">
                  <c:v>4.4624999999999998E-2</c:v>
                </c:pt>
                <c:pt idx="318866">
                  <c:v>4.4623999999999997E-2</c:v>
                </c:pt>
                <c:pt idx="318867">
                  <c:v>4.4623999999999997E-2</c:v>
                </c:pt>
                <c:pt idx="318868">
                  <c:v>4.4623000000000003E-2</c:v>
                </c:pt>
                <c:pt idx="318869">
                  <c:v>4.4623000000000003E-2</c:v>
                </c:pt>
                <c:pt idx="318870">
                  <c:v>4.4622000000000002E-2</c:v>
                </c:pt>
                <c:pt idx="318871">
                  <c:v>4.4622000000000002E-2</c:v>
                </c:pt>
                <c:pt idx="318872">
                  <c:v>4.4622000000000002E-2</c:v>
                </c:pt>
                <c:pt idx="318873">
                  <c:v>4.4621000000000001E-2</c:v>
                </c:pt>
                <c:pt idx="318874">
                  <c:v>4.4621000000000001E-2</c:v>
                </c:pt>
                <c:pt idx="318875">
                  <c:v>4.4621000000000001E-2</c:v>
                </c:pt>
                <c:pt idx="318876">
                  <c:v>4.4621000000000001E-2</c:v>
                </c:pt>
                <c:pt idx="318877">
                  <c:v>4.4621000000000001E-2</c:v>
                </c:pt>
                <c:pt idx="318878">
                  <c:v>4.4621000000000001E-2</c:v>
                </c:pt>
                <c:pt idx="318879">
                  <c:v>4.4621000000000001E-2</c:v>
                </c:pt>
                <c:pt idx="318880">
                  <c:v>4.462E-2</c:v>
                </c:pt>
                <c:pt idx="318881">
                  <c:v>4.462E-2</c:v>
                </c:pt>
                <c:pt idx="318882">
                  <c:v>4.462E-2</c:v>
                </c:pt>
                <c:pt idx="318883">
                  <c:v>4.462E-2</c:v>
                </c:pt>
                <c:pt idx="318884">
                  <c:v>4.462E-2</c:v>
                </c:pt>
                <c:pt idx="318885">
                  <c:v>4.462E-2</c:v>
                </c:pt>
                <c:pt idx="318886">
                  <c:v>4.462E-2</c:v>
                </c:pt>
                <c:pt idx="318887">
                  <c:v>4.462E-2</c:v>
                </c:pt>
                <c:pt idx="318888">
                  <c:v>4.462E-2</c:v>
                </c:pt>
                <c:pt idx="318889">
                  <c:v>4.462E-2</c:v>
                </c:pt>
                <c:pt idx="318890">
                  <c:v>4.462E-2</c:v>
                </c:pt>
                <c:pt idx="318891">
                  <c:v>4.462E-2</c:v>
                </c:pt>
                <c:pt idx="318892">
                  <c:v>4.462E-2</c:v>
                </c:pt>
                <c:pt idx="318893">
                  <c:v>4.462E-2</c:v>
                </c:pt>
                <c:pt idx="318894">
                  <c:v>4.462E-2</c:v>
                </c:pt>
                <c:pt idx="318895">
                  <c:v>4.462E-2</c:v>
                </c:pt>
                <c:pt idx="318896">
                  <c:v>4.462E-2</c:v>
                </c:pt>
                <c:pt idx="318897">
                  <c:v>4.462E-2</c:v>
                </c:pt>
                <c:pt idx="318898">
                  <c:v>4.462E-2</c:v>
                </c:pt>
                <c:pt idx="318899">
                  <c:v>4.462E-2</c:v>
                </c:pt>
                <c:pt idx="318900">
                  <c:v>4.462E-2</c:v>
                </c:pt>
                <c:pt idx="318901">
                  <c:v>4.462E-2</c:v>
                </c:pt>
                <c:pt idx="318902">
                  <c:v>4.462E-2</c:v>
                </c:pt>
                <c:pt idx="318903">
                  <c:v>4.462E-2</c:v>
                </c:pt>
                <c:pt idx="318904">
                  <c:v>4.462E-2</c:v>
                </c:pt>
                <c:pt idx="318905">
                  <c:v>4.462E-2</c:v>
                </c:pt>
                <c:pt idx="318906">
                  <c:v>4.462E-2</c:v>
                </c:pt>
                <c:pt idx="318907">
                  <c:v>4.462E-2</c:v>
                </c:pt>
                <c:pt idx="318908">
                  <c:v>4.462E-2</c:v>
                </c:pt>
                <c:pt idx="318909">
                  <c:v>4.462E-2</c:v>
                </c:pt>
                <c:pt idx="318910">
                  <c:v>4.462E-2</c:v>
                </c:pt>
                <c:pt idx="318911">
                  <c:v>4.462E-2</c:v>
                </c:pt>
                <c:pt idx="318912">
                  <c:v>4.462E-2</c:v>
                </c:pt>
                <c:pt idx="318913">
                  <c:v>4.462E-2</c:v>
                </c:pt>
                <c:pt idx="318914">
                  <c:v>4.462E-2</c:v>
                </c:pt>
                <c:pt idx="318915">
                  <c:v>4.462E-2</c:v>
                </c:pt>
                <c:pt idx="318916">
                  <c:v>4.462E-2</c:v>
                </c:pt>
                <c:pt idx="318917">
                  <c:v>4.462E-2</c:v>
                </c:pt>
                <c:pt idx="318918">
                  <c:v>4.4621000000000001E-2</c:v>
                </c:pt>
                <c:pt idx="318919">
                  <c:v>4.4621000000000001E-2</c:v>
                </c:pt>
                <c:pt idx="318920">
                  <c:v>4.4621000000000001E-2</c:v>
                </c:pt>
                <c:pt idx="318921">
                  <c:v>4.4621000000000001E-2</c:v>
                </c:pt>
                <c:pt idx="318922">
                  <c:v>4.4621000000000001E-2</c:v>
                </c:pt>
                <c:pt idx="318923">
                  <c:v>4.4622000000000002E-2</c:v>
                </c:pt>
                <c:pt idx="318924">
                  <c:v>4.4622000000000002E-2</c:v>
                </c:pt>
                <c:pt idx="318925">
                  <c:v>4.4622000000000002E-2</c:v>
                </c:pt>
                <c:pt idx="318926">
                  <c:v>4.4623000000000003E-2</c:v>
                </c:pt>
                <c:pt idx="318927">
                  <c:v>4.4623000000000003E-2</c:v>
                </c:pt>
                <c:pt idx="318928">
                  <c:v>4.4623000000000003E-2</c:v>
                </c:pt>
                <c:pt idx="318929">
                  <c:v>4.4623999999999997E-2</c:v>
                </c:pt>
                <c:pt idx="318930">
                  <c:v>4.4623999999999997E-2</c:v>
                </c:pt>
                <c:pt idx="318931">
                  <c:v>4.4623999999999997E-2</c:v>
                </c:pt>
                <c:pt idx="318932">
                  <c:v>4.4624999999999998E-2</c:v>
                </c:pt>
                <c:pt idx="318933">
                  <c:v>4.4624999999999998E-2</c:v>
                </c:pt>
                <c:pt idx="318934">
                  <c:v>4.4625999999999999E-2</c:v>
                </c:pt>
                <c:pt idx="318935">
                  <c:v>4.4625999999999999E-2</c:v>
                </c:pt>
                <c:pt idx="318936">
                  <c:v>4.4627E-2</c:v>
                </c:pt>
                <c:pt idx="318937">
                  <c:v>4.4628000000000001E-2</c:v>
                </c:pt>
                <c:pt idx="318938">
                  <c:v>4.4628000000000001E-2</c:v>
                </c:pt>
                <c:pt idx="318939">
                  <c:v>4.4629000000000002E-2</c:v>
                </c:pt>
                <c:pt idx="318940">
                  <c:v>4.4629000000000002E-2</c:v>
                </c:pt>
                <c:pt idx="318941">
                  <c:v>4.4630000000000003E-2</c:v>
                </c:pt>
                <c:pt idx="318942">
                  <c:v>4.4630000000000003E-2</c:v>
                </c:pt>
                <c:pt idx="318943">
                  <c:v>4.4630999999999997E-2</c:v>
                </c:pt>
                <c:pt idx="318944">
                  <c:v>4.4631999999999998E-2</c:v>
                </c:pt>
                <c:pt idx="318945">
                  <c:v>4.4631999999999998E-2</c:v>
                </c:pt>
                <c:pt idx="318946">
                  <c:v>4.4632999999999999E-2</c:v>
                </c:pt>
                <c:pt idx="318947">
                  <c:v>4.4634E-2</c:v>
                </c:pt>
                <c:pt idx="318948">
                  <c:v>4.4635000000000001E-2</c:v>
                </c:pt>
                <c:pt idx="318949">
                  <c:v>4.4635000000000001E-2</c:v>
                </c:pt>
                <c:pt idx="318950">
                  <c:v>4.4636000000000002E-2</c:v>
                </c:pt>
                <c:pt idx="318951">
                  <c:v>4.4637000000000003E-2</c:v>
                </c:pt>
                <c:pt idx="318952">
                  <c:v>4.4637000000000003E-2</c:v>
                </c:pt>
                <c:pt idx="318953">
                  <c:v>4.4637999999999997E-2</c:v>
                </c:pt>
                <c:pt idx="318954">
                  <c:v>4.4637999999999997E-2</c:v>
                </c:pt>
                <c:pt idx="318955">
                  <c:v>4.4638999999999998E-2</c:v>
                </c:pt>
                <c:pt idx="318956">
                  <c:v>4.4639999999999999E-2</c:v>
                </c:pt>
                <c:pt idx="318957">
                  <c:v>4.4639999999999999E-2</c:v>
                </c:pt>
                <c:pt idx="318958">
                  <c:v>4.4641E-2</c:v>
                </c:pt>
                <c:pt idx="318959">
                  <c:v>4.4642000000000001E-2</c:v>
                </c:pt>
                <c:pt idx="318960">
                  <c:v>4.4642000000000001E-2</c:v>
                </c:pt>
                <c:pt idx="318961">
                  <c:v>4.4643000000000002E-2</c:v>
                </c:pt>
                <c:pt idx="318962">
                  <c:v>4.4643000000000002E-2</c:v>
                </c:pt>
                <c:pt idx="318963">
                  <c:v>4.4643000000000002E-2</c:v>
                </c:pt>
                <c:pt idx="318964">
                  <c:v>4.4644000000000003E-2</c:v>
                </c:pt>
                <c:pt idx="318965">
                  <c:v>4.4644000000000003E-2</c:v>
                </c:pt>
                <c:pt idx="318966">
                  <c:v>4.4644000000000003E-2</c:v>
                </c:pt>
                <c:pt idx="318967">
                  <c:v>4.4644999999999997E-2</c:v>
                </c:pt>
                <c:pt idx="318968">
                  <c:v>4.4644999999999997E-2</c:v>
                </c:pt>
                <c:pt idx="318969">
                  <c:v>4.4645999999999998E-2</c:v>
                </c:pt>
                <c:pt idx="318970">
                  <c:v>4.4645999999999998E-2</c:v>
                </c:pt>
                <c:pt idx="318971">
                  <c:v>4.4645999999999998E-2</c:v>
                </c:pt>
                <c:pt idx="318972">
                  <c:v>4.4645999999999998E-2</c:v>
                </c:pt>
                <c:pt idx="318973">
                  <c:v>4.4646999999999999E-2</c:v>
                </c:pt>
                <c:pt idx="318974">
                  <c:v>4.4646999999999999E-2</c:v>
                </c:pt>
                <c:pt idx="318975">
                  <c:v>4.4646999999999999E-2</c:v>
                </c:pt>
                <c:pt idx="318976">
                  <c:v>4.4646999999999999E-2</c:v>
                </c:pt>
                <c:pt idx="318977">
                  <c:v>4.4646999999999999E-2</c:v>
                </c:pt>
                <c:pt idx="318978">
                  <c:v>4.4646999999999999E-2</c:v>
                </c:pt>
                <c:pt idx="318979">
                  <c:v>4.4646999999999999E-2</c:v>
                </c:pt>
                <c:pt idx="318980">
                  <c:v>4.4646999999999999E-2</c:v>
                </c:pt>
                <c:pt idx="318981">
                  <c:v>4.4646999999999999E-2</c:v>
                </c:pt>
                <c:pt idx="318982">
                  <c:v>4.4646999999999999E-2</c:v>
                </c:pt>
                <c:pt idx="318983">
                  <c:v>4.4646999999999999E-2</c:v>
                </c:pt>
                <c:pt idx="318984">
                  <c:v>4.4646999999999999E-2</c:v>
                </c:pt>
                <c:pt idx="318985">
                  <c:v>4.4646999999999999E-2</c:v>
                </c:pt>
                <c:pt idx="318986">
                  <c:v>4.4646999999999999E-2</c:v>
                </c:pt>
                <c:pt idx="318987">
                  <c:v>4.4646999999999999E-2</c:v>
                </c:pt>
                <c:pt idx="318988">
                  <c:v>4.4645999999999998E-2</c:v>
                </c:pt>
                <c:pt idx="318989">
                  <c:v>4.4645999999999998E-2</c:v>
                </c:pt>
                <c:pt idx="318990">
                  <c:v>4.4645999999999998E-2</c:v>
                </c:pt>
                <c:pt idx="318991">
                  <c:v>4.4645999999999998E-2</c:v>
                </c:pt>
                <c:pt idx="318992">
                  <c:v>4.4645999999999998E-2</c:v>
                </c:pt>
                <c:pt idx="318993">
                  <c:v>4.4645999999999998E-2</c:v>
                </c:pt>
                <c:pt idx="318994">
                  <c:v>4.4644999999999997E-2</c:v>
                </c:pt>
                <c:pt idx="318995">
                  <c:v>4.4644999999999997E-2</c:v>
                </c:pt>
                <c:pt idx="318996">
                  <c:v>4.4644999999999997E-2</c:v>
                </c:pt>
                <c:pt idx="318997">
                  <c:v>4.4644999999999997E-2</c:v>
                </c:pt>
                <c:pt idx="318998">
                  <c:v>4.4644999999999997E-2</c:v>
                </c:pt>
                <c:pt idx="318999">
                  <c:v>4.4644000000000003E-2</c:v>
                </c:pt>
                <c:pt idx="319000">
                  <c:v>4.4644000000000003E-2</c:v>
                </c:pt>
                <c:pt idx="319001">
                  <c:v>4.4644000000000003E-2</c:v>
                </c:pt>
                <c:pt idx="319002">
                  <c:v>4.4643000000000002E-2</c:v>
                </c:pt>
                <c:pt idx="319003">
                  <c:v>4.4643000000000002E-2</c:v>
                </c:pt>
                <c:pt idx="319004">
                  <c:v>4.4643000000000002E-2</c:v>
                </c:pt>
                <c:pt idx="319005">
                  <c:v>4.4643000000000002E-2</c:v>
                </c:pt>
                <c:pt idx="319006">
                  <c:v>4.4642000000000001E-2</c:v>
                </c:pt>
                <c:pt idx="319007">
                  <c:v>4.4642000000000001E-2</c:v>
                </c:pt>
                <c:pt idx="319008">
                  <c:v>4.4642000000000001E-2</c:v>
                </c:pt>
                <c:pt idx="319009">
                  <c:v>4.4641E-2</c:v>
                </c:pt>
                <c:pt idx="319010">
                  <c:v>4.4641E-2</c:v>
                </c:pt>
                <c:pt idx="319011">
                  <c:v>4.4641E-2</c:v>
                </c:pt>
                <c:pt idx="319012">
                  <c:v>4.4639999999999999E-2</c:v>
                </c:pt>
                <c:pt idx="319013">
                  <c:v>4.4639999999999999E-2</c:v>
                </c:pt>
                <c:pt idx="319014">
                  <c:v>4.4639999999999999E-2</c:v>
                </c:pt>
                <c:pt idx="319015">
                  <c:v>4.4638999999999998E-2</c:v>
                </c:pt>
                <c:pt idx="319016">
                  <c:v>4.4638999999999998E-2</c:v>
                </c:pt>
                <c:pt idx="319017">
                  <c:v>4.4638999999999998E-2</c:v>
                </c:pt>
                <c:pt idx="319018">
                  <c:v>4.4638999999999998E-2</c:v>
                </c:pt>
                <c:pt idx="319019">
                  <c:v>4.4637999999999997E-2</c:v>
                </c:pt>
                <c:pt idx="319020">
                  <c:v>4.4637999999999997E-2</c:v>
                </c:pt>
                <c:pt idx="319021">
                  <c:v>4.4637999999999997E-2</c:v>
                </c:pt>
                <c:pt idx="319022">
                  <c:v>4.4637000000000003E-2</c:v>
                </c:pt>
                <c:pt idx="319023">
                  <c:v>4.4637000000000003E-2</c:v>
                </c:pt>
                <c:pt idx="319024">
                  <c:v>4.4637000000000003E-2</c:v>
                </c:pt>
                <c:pt idx="319025">
                  <c:v>4.4636000000000002E-2</c:v>
                </c:pt>
                <c:pt idx="319026">
                  <c:v>4.4636000000000002E-2</c:v>
                </c:pt>
                <c:pt idx="319027">
                  <c:v>4.4636000000000002E-2</c:v>
                </c:pt>
                <c:pt idx="319028">
                  <c:v>4.4636000000000002E-2</c:v>
                </c:pt>
                <c:pt idx="319029">
                  <c:v>4.4635000000000001E-2</c:v>
                </c:pt>
                <c:pt idx="319030">
                  <c:v>4.4635000000000001E-2</c:v>
                </c:pt>
                <c:pt idx="319031">
                  <c:v>4.4635000000000001E-2</c:v>
                </c:pt>
                <c:pt idx="319032">
                  <c:v>4.4635000000000001E-2</c:v>
                </c:pt>
                <c:pt idx="319033">
                  <c:v>4.4635000000000001E-2</c:v>
                </c:pt>
                <c:pt idx="319034">
                  <c:v>4.4635000000000001E-2</c:v>
                </c:pt>
                <c:pt idx="319035">
                  <c:v>4.4634E-2</c:v>
                </c:pt>
                <c:pt idx="319036">
                  <c:v>4.4634E-2</c:v>
                </c:pt>
                <c:pt idx="319037">
                  <c:v>4.4634E-2</c:v>
                </c:pt>
                <c:pt idx="319038">
                  <c:v>4.4634E-2</c:v>
                </c:pt>
                <c:pt idx="319039">
                  <c:v>4.4634E-2</c:v>
                </c:pt>
                <c:pt idx="319040">
                  <c:v>4.4634E-2</c:v>
                </c:pt>
                <c:pt idx="319041">
                  <c:v>4.4634E-2</c:v>
                </c:pt>
                <c:pt idx="319042">
                  <c:v>4.4635000000000001E-2</c:v>
                </c:pt>
                <c:pt idx="319043">
                  <c:v>4.4635000000000001E-2</c:v>
                </c:pt>
                <c:pt idx="319044">
                  <c:v>4.4635000000000001E-2</c:v>
                </c:pt>
                <c:pt idx="319045">
                  <c:v>4.4635000000000001E-2</c:v>
                </c:pt>
                <c:pt idx="319046">
                  <c:v>4.4635000000000001E-2</c:v>
                </c:pt>
                <c:pt idx="319047">
                  <c:v>4.4635000000000001E-2</c:v>
                </c:pt>
                <c:pt idx="319048">
                  <c:v>4.4635000000000001E-2</c:v>
                </c:pt>
                <c:pt idx="319049">
                  <c:v>4.4636000000000002E-2</c:v>
                </c:pt>
                <c:pt idx="319050">
                  <c:v>4.4636000000000002E-2</c:v>
                </c:pt>
                <c:pt idx="319051">
                  <c:v>4.4636000000000002E-2</c:v>
                </c:pt>
                <c:pt idx="319052">
                  <c:v>4.4637000000000003E-2</c:v>
                </c:pt>
                <c:pt idx="319053">
                  <c:v>4.4637000000000003E-2</c:v>
                </c:pt>
                <c:pt idx="319054">
                  <c:v>4.4637999999999997E-2</c:v>
                </c:pt>
                <c:pt idx="319055">
                  <c:v>4.4637999999999997E-2</c:v>
                </c:pt>
                <c:pt idx="319056">
                  <c:v>4.4638999999999998E-2</c:v>
                </c:pt>
                <c:pt idx="319057">
                  <c:v>4.4638999999999998E-2</c:v>
                </c:pt>
                <c:pt idx="319058">
                  <c:v>4.4639999999999999E-2</c:v>
                </c:pt>
                <c:pt idx="319059">
                  <c:v>4.4639999999999999E-2</c:v>
                </c:pt>
                <c:pt idx="319060">
                  <c:v>4.4641E-2</c:v>
                </c:pt>
                <c:pt idx="319061">
                  <c:v>4.4641E-2</c:v>
                </c:pt>
                <c:pt idx="319062">
                  <c:v>4.4642000000000001E-2</c:v>
                </c:pt>
                <c:pt idx="319063">
                  <c:v>4.4643000000000002E-2</c:v>
                </c:pt>
                <c:pt idx="319064">
                  <c:v>4.4643000000000002E-2</c:v>
                </c:pt>
                <c:pt idx="319065">
                  <c:v>4.4644000000000003E-2</c:v>
                </c:pt>
                <c:pt idx="319066">
                  <c:v>4.4644999999999997E-2</c:v>
                </c:pt>
                <c:pt idx="319067">
                  <c:v>4.4645999999999998E-2</c:v>
                </c:pt>
                <c:pt idx="319068">
                  <c:v>4.4646999999999999E-2</c:v>
                </c:pt>
                <c:pt idx="319069">
                  <c:v>4.4646999999999999E-2</c:v>
                </c:pt>
                <c:pt idx="319070">
                  <c:v>4.4648E-2</c:v>
                </c:pt>
                <c:pt idx="319071">
                  <c:v>4.4649000000000001E-2</c:v>
                </c:pt>
                <c:pt idx="319072">
                  <c:v>4.4650000000000002E-2</c:v>
                </c:pt>
                <c:pt idx="319073">
                  <c:v>4.4650000000000002E-2</c:v>
                </c:pt>
                <c:pt idx="319074">
                  <c:v>4.4651000000000003E-2</c:v>
                </c:pt>
                <c:pt idx="319075">
                  <c:v>4.4651999999999997E-2</c:v>
                </c:pt>
                <c:pt idx="319076">
                  <c:v>4.4652999999999998E-2</c:v>
                </c:pt>
                <c:pt idx="319077">
                  <c:v>4.4653999999999999E-2</c:v>
                </c:pt>
                <c:pt idx="319078">
                  <c:v>4.4655E-2</c:v>
                </c:pt>
                <c:pt idx="319079">
                  <c:v>4.4656000000000001E-2</c:v>
                </c:pt>
                <c:pt idx="319080">
                  <c:v>4.4657000000000002E-2</c:v>
                </c:pt>
                <c:pt idx="319081">
                  <c:v>4.4658000000000003E-2</c:v>
                </c:pt>
                <c:pt idx="319082">
                  <c:v>4.4658999999999997E-2</c:v>
                </c:pt>
                <c:pt idx="319083">
                  <c:v>4.4659999999999998E-2</c:v>
                </c:pt>
                <c:pt idx="319084">
                  <c:v>4.4660999999999999E-2</c:v>
                </c:pt>
                <c:pt idx="319085">
                  <c:v>4.4662E-2</c:v>
                </c:pt>
                <c:pt idx="319086">
                  <c:v>4.4663000000000001E-2</c:v>
                </c:pt>
                <c:pt idx="319087">
                  <c:v>4.4664000000000002E-2</c:v>
                </c:pt>
                <c:pt idx="319088">
                  <c:v>4.4665000000000003E-2</c:v>
                </c:pt>
                <c:pt idx="319089">
                  <c:v>4.4665999999999997E-2</c:v>
                </c:pt>
                <c:pt idx="319090">
                  <c:v>4.4666999999999998E-2</c:v>
                </c:pt>
                <c:pt idx="319091">
                  <c:v>4.4669E-2</c:v>
                </c:pt>
                <c:pt idx="319092">
                  <c:v>4.4670000000000001E-2</c:v>
                </c:pt>
                <c:pt idx="319093">
                  <c:v>4.4671000000000002E-2</c:v>
                </c:pt>
                <c:pt idx="319094">
                  <c:v>4.4672000000000003E-2</c:v>
                </c:pt>
                <c:pt idx="319095">
                  <c:v>4.4672999999999997E-2</c:v>
                </c:pt>
                <c:pt idx="319096">
                  <c:v>4.4673999999999998E-2</c:v>
                </c:pt>
                <c:pt idx="319097">
                  <c:v>4.4674999999999999E-2</c:v>
                </c:pt>
                <c:pt idx="319098">
                  <c:v>4.4676E-2</c:v>
                </c:pt>
                <c:pt idx="319099">
                  <c:v>4.4677000000000001E-2</c:v>
                </c:pt>
                <c:pt idx="319100">
                  <c:v>4.4679000000000003E-2</c:v>
                </c:pt>
                <c:pt idx="319101">
                  <c:v>4.4679999999999997E-2</c:v>
                </c:pt>
                <c:pt idx="319102">
                  <c:v>4.4680999999999998E-2</c:v>
                </c:pt>
                <c:pt idx="319103">
                  <c:v>4.4681999999999999E-2</c:v>
                </c:pt>
                <c:pt idx="319104">
                  <c:v>4.4683E-2</c:v>
                </c:pt>
                <c:pt idx="319105">
                  <c:v>4.4684000000000001E-2</c:v>
                </c:pt>
                <c:pt idx="319106">
                  <c:v>4.4685999999999997E-2</c:v>
                </c:pt>
                <c:pt idx="319107">
                  <c:v>4.4686999999999998E-2</c:v>
                </c:pt>
                <c:pt idx="319108">
                  <c:v>4.4687999999999999E-2</c:v>
                </c:pt>
                <c:pt idx="319109">
                  <c:v>4.4689E-2</c:v>
                </c:pt>
                <c:pt idx="319110">
                  <c:v>4.4691000000000002E-2</c:v>
                </c:pt>
                <c:pt idx="319111">
                  <c:v>4.4692000000000003E-2</c:v>
                </c:pt>
                <c:pt idx="319112">
                  <c:v>4.4693999999999998E-2</c:v>
                </c:pt>
                <c:pt idx="319113">
                  <c:v>4.4694999999999999E-2</c:v>
                </c:pt>
                <c:pt idx="319114">
                  <c:v>4.4696E-2</c:v>
                </c:pt>
                <c:pt idx="319115">
                  <c:v>4.4698000000000002E-2</c:v>
                </c:pt>
                <c:pt idx="319116">
                  <c:v>4.4699000000000003E-2</c:v>
                </c:pt>
                <c:pt idx="319117">
                  <c:v>4.4700999999999998E-2</c:v>
                </c:pt>
                <c:pt idx="319118">
                  <c:v>4.4701999999999999E-2</c:v>
                </c:pt>
                <c:pt idx="319119">
                  <c:v>4.4704000000000001E-2</c:v>
                </c:pt>
                <c:pt idx="319120">
                  <c:v>4.4705000000000002E-2</c:v>
                </c:pt>
                <c:pt idx="319121">
                  <c:v>4.4706999999999997E-2</c:v>
                </c:pt>
                <c:pt idx="319122">
                  <c:v>4.4708999999999999E-2</c:v>
                </c:pt>
                <c:pt idx="319123">
                  <c:v>4.471E-2</c:v>
                </c:pt>
                <c:pt idx="319124">
                  <c:v>4.4712000000000002E-2</c:v>
                </c:pt>
                <c:pt idx="319125">
                  <c:v>4.4713999999999997E-2</c:v>
                </c:pt>
                <c:pt idx="319126">
                  <c:v>4.4715999999999999E-2</c:v>
                </c:pt>
                <c:pt idx="319127">
                  <c:v>4.4718000000000001E-2</c:v>
                </c:pt>
                <c:pt idx="319128">
                  <c:v>4.4720000000000003E-2</c:v>
                </c:pt>
                <c:pt idx="319129">
                  <c:v>4.4720999999999997E-2</c:v>
                </c:pt>
                <c:pt idx="319130">
                  <c:v>4.4722999999999999E-2</c:v>
                </c:pt>
                <c:pt idx="319131">
                  <c:v>4.4725000000000001E-2</c:v>
                </c:pt>
                <c:pt idx="319132">
                  <c:v>4.4727000000000003E-2</c:v>
                </c:pt>
                <c:pt idx="319133">
                  <c:v>4.4728999999999998E-2</c:v>
                </c:pt>
                <c:pt idx="319134">
                  <c:v>4.4732000000000001E-2</c:v>
                </c:pt>
                <c:pt idx="319135">
                  <c:v>4.4734000000000003E-2</c:v>
                </c:pt>
                <c:pt idx="319136">
                  <c:v>4.4735999999999998E-2</c:v>
                </c:pt>
                <c:pt idx="319137">
                  <c:v>4.4738E-2</c:v>
                </c:pt>
                <c:pt idx="319138">
                  <c:v>4.4741000000000003E-2</c:v>
                </c:pt>
                <c:pt idx="319139">
                  <c:v>4.4742999999999998E-2</c:v>
                </c:pt>
                <c:pt idx="319140">
                  <c:v>4.4745E-2</c:v>
                </c:pt>
                <c:pt idx="319141">
                  <c:v>4.4748000000000003E-2</c:v>
                </c:pt>
                <c:pt idx="319142">
                  <c:v>4.4749999999999998E-2</c:v>
                </c:pt>
                <c:pt idx="319143">
                  <c:v>4.4752E-2</c:v>
                </c:pt>
                <c:pt idx="319144">
                  <c:v>4.4755000000000003E-2</c:v>
                </c:pt>
                <c:pt idx="319145">
                  <c:v>4.4756999999999998E-2</c:v>
                </c:pt>
                <c:pt idx="319146">
                  <c:v>4.4760000000000001E-2</c:v>
                </c:pt>
                <c:pt idx="319147">
                  <c:v>4.4762000000000003E-2</c:v>
                </c:pt>
                <c:pt idx="319148">
                  <c:v>4.4764999999999999E-2</c:v>
                </c:pt>
                <c:pt idx="319149">
                  <c:v>4.4767000000000001E-2</c:v>
                </c:pt>
                <c:pt idx="319150">
                  <c:v>4.4769999999999997E-2</c:v>
                </c:pt>
                <c:pt idx="319151">
                  <c:v>4.4771999999999999E-2</c:v>
                </c:pt>
                <c:pt idx="319152">
                  <c:v>4.4774000000000001E-2</c:v>
                </c:pt>
                <c:pt idx="319153">
                  <c:v>4.4776999999999997E-2</c:v>
                </c:pt>
                <c:pt idx="319154">
                  <c:v>4.4778999999999999E-2</c:v>
                </c:pt>
                <c:pt idx="319155">
                  <c:v>4.4782000000000002E-2</c:v>
                </c:pt>
                <c:pt idx="319156">
                  <c:v>4.4783999999999997E-2</c:v>
                </c:pt>
                <c:pt idx="319157">
                  <c:v>4.4785999999999999E-2</c:v>
                </c:pt>
                <c:pt idx="319158">
                  <c:v>4.4789000000000002E-2</c:v>
                </c:pt>
                <c:pt idx="319159">
                  <c:v>4.4790999999999997E-2</c:v>
                </c:pt>
                <c:pt idx="319160">
                  <c:v>4.4792999999999999E-2</c:v>
                </c:pt>
                <c:pt idx="319161">
                  <c:v>4.4796000000000002E-2</c:v>
                </c:pt>
                <c:pt idx="319162">
                  <c:v>4.4797999999999998E-2</c:v>
                </c:pt>
                <c:pt idx="319163">
                  <c:v>4.48E-2</c:v>
                </c:pt>
                <c:pt idx="319164">
                  <c:v>4.4802000000000002E-2</c:v>
                </c:pt>
                <c:pt idx="319165">
                  <c:v>4.4803000000000003E-2</c:v>
                </c:pt>
                <c:pt idx="319166">
                  <c:v>4.4804999999999998E-2</c:v>
                </c:pt>
                <c:pt idx="319167">
                  <c:v>4.4807E-2</c:v>
                </c:pt>
                <c:pt idx="319168">
                  <c:v>4.4809000000000002E-2</c:v>
                </c:pt>
                <c:pt idx="319169">
                  <c:v>4.4810000000000003E-2</c:v>
                </c:pt>
                <c:pt idx="319170">
                  <c:v>4.4811999999999998E-2</c:v>
                </c:pt>
                <c:pt idx="319171">
                  <c:v>4.4814E-2</c:v>
                </c:pt>
                <c:pt idx="319172">
                  <c:v>4.4815000000000001E-2</c:v>
                </c:pt>
                <c:pt idx="319173">
                  <c:v>4.4816000000000002E-2</c:v>
                </c:pt>
                <c:pt idx="319174">
                  <c:v>4.4817000000000003E-2</c:v>
                </c:pt>
                <c:pt idx="319175">
                  <c:v>4.4817999999999997E-2</c:v>
                </c:pt>
                <c:pt idx="319176">
                  <c:v>4.4818999999999998E-2</c:v>
                </c:pt>
                <c:pt idx="319177">
                  <c:v>4.4819999999999999E-2</c:v>
                </c:pt>
                <c:pt idx="319178">
                  <c:v>4.4821E-2</c:v>
                </c:pt>
                <c:pt idx="319179">
                  <c:v>4.4821E-2</c:v>
                </c:pt>
                <c:pt idx="319180">
                  <c:v>4.4822000000000001E-2</c:v>
                </c:pt>
                <c:pt idx="319181">
                  <c:v>4.4822000000000001E-2</c:v>
                </c:pt>
                <c:pt idx="319182">
                  <c:v>4.4823000000000002E-2</c:v>
                </c:pt>
                <c:pt idx="319183">
                  <c:v>4.4823000000000002E-2</c:v>
                </c:pt>
                <c:pt idx="319184">
                  <c:v>4.4823000000000002E-2</c:v>
                </c:pt>
                <c:pt idx="319185">
                  <c:v>4.4823000000000002E-2</c:v>
                </c:pt>
                <c:pt idx="319186">
                  <c:v>4.4823000000000002E-2</c:v>
                </c:pt>
                <c:pt idx="319187">
                  <c:v>4.4822000000000001E-2</c:v>
                </c:pt>
                <c:pt idx="319188">
                  <c:v>4.4822000000000001E-2</c:v>
                </c:pt>
                <c:pt idx="319189">
                  <c:v>4.4821E-2</c:v>
                </c:pt>
                <c:pt idx="319190">
                  <c:v>4.4819999999999999E-2</c:v>
                </c:pt>
                <c:pt idx="319191">
                  <c:v>4.4819999999999999E-2</c:v>
                </c:pt>
                <c:pt idx="319192">
                  <c:v>4.4818999999999998E-2</c:v>
                </c:pt>
                <c:pt idx="319193">
                  <c:v>4.4817999999999997E-2</c:v>
                </c:pt>
                <c:pt idx="319194">
                  <c:v>4.4817000000000003E-2</c:v>
                </c:pt>
                <c:pt idx="319195">
                  <c:v>4.4816000000000002E-2</c:v>
                </c:pt>
                <c:pt idx="319196">
                  <c:v>4.4815000000000001E-2</c:v>
                </c:pt>
                <c:pt idx="319197">
                  <c:v>4.4812999999999999E-2</c:v>
                </c:pt>
                <c:pt idx="319198">
                  <c:v>4.4811999999999998E-2</c:v>
                </c:pt>
                <c:pt idx="319199">
                  <c:v>4.4810000000000003E-2</c:v>
                </c:pt>
                <c:pt idx="319200">
                  <c:v>4.4808000000000001E-2</c:v>
                </c:pt>
                <c:pt idx="319201">
                  <c:v>4.4807E-2</c:v>
                </c:pt>
                <c:pt idx="319202">
                  <c:v>4.4804999999999998E-2</c:v>
                </c:pt>
                <c:pt idx="319203">
                  <c:v>4.4803000000000003E-2</c:v>
                </c:pt>
                <c:pt idx="319204">
                  <c:v>4.4801000000000001E-2</c:v>
                </c:pt>
                <c:pt idx="319205">
                  <c:v>4.4798999999999999E-2</c:v>
                </c:pt>
                <c:pt idx="319206">
                  <c:v>4.4796999999999997E-2</c:v>
                </c:pt>
                <c:pt idx="319207">
                  <c:v>4.4795000000000001E-2</c:v>
                </c:pt>
                <c:pt idx="319208">
                  <c:v>4.4792999999999999E-2</c:v>
                </c:pt>
                <c:pt idx="319209">
                  <c:v>4.4790999999999997E-2</c:v>
                </c:pt>
                <c:pt idx="319210">
                  <c:v>4.4789000000000002E-2</c:v>
                </c:pt>
                <c:pt idx="319211">
                  <c:v>4.4785999999999999E-2</c:v>
                </c:pt>
                <c:pt idx="319212">
                  <c:v>4.4783999999999997E-2</c:v>
                </c:pt>
                <c:pt idx="319213">
                  <c:v>4.4782000000000002E-2</c:v>
                </c:pt>
                <c:pt idx="319214">
                  <c:v>4.4778999999999999E-2</c:v>
                </c:pt>
                <c:pt idx="319215">
                  <c:v>4.4776999999999997E-2</c:v>
                </c:pt>
                <c:pt idx="319216">
                  <c:v>4.4775000000000002E-2</c:v>
                </c:pt>
                <c:pt idx="319217">
                  <c:v>4.4773E-2</c:v>
                </c:pt>
                <c:pt idx="319218">
                  <c:v>4.4769999999999997E-2</c:v>
                </c:pt>
                <c:pt idx="319219">
                  <c:v>4.4768000000000002E-2</c:v>
                </c:pt>
                <c:pt idx="319220">
                  <c:v>4.4766E-2</c:v>
                </c:pt>
                <c:pt idx="319221">
                  <c:v>4.4763999999999998E-2</c:v>
                </c:pt>
                <c:pt idx="319222">
                  <c:v>4.4762000000000003E-2</c:v>
                </c:pt>
                <c:pt idx="319223">
                  <c:v>4.4760000000000001E-2</c:v>
                </c:pt>
                <c:pt idx="319224">
                  <c:v>4.4757999999999999E-2</c:v>
                </c:pt>
                <c:pt idx="319225">
                  <c:v>4.4755999999999997E-2</c:v>
                </c:pt>
                <c:pt idx="319226">
                  <c:v>4.4754000000000002E-2</c:v>
                </c:pt>
                <c:pt idx="319227">
                  <c:v>4.4752E-2</c:v>
                </c:pt>
                <c:pt idx="319228">
                  <c:v>4.4749999999999998E-2</c:v>
                </c:pt>
                <c:pt idx="319229">
                  <c:v>4.4748999999999997E-2</c:v>
                </c:pt>
                <c:pt idx="319230">
                  <c:v>4.4747000000000002E-2</c:v>
                </c:pt>
                <c:pt idx="319231">
                  <c:v>4.4746000000000001E-2</c:v>
                </c:pt>
                <c:pt idx="319232">
                  <c:v>4.4745E-2</c:v>
                </c:pt>
                <c:pt idx="319233">
                  <c:v>4.4743999999999999E-2</c:v>
                </c:pt>
                <c:pt idx="319234">
                  <c:v>4.4742999999999998E-2</c:v>
                </c:pt>
                <c:pt idx="319235">
                  <c:v>4.4741999999999997E-2</c:v>
                </c:pt>
                <c:pt idx="319236">
                  <c:v>4.4741000000000003E-2</c:v>
                </c:pt>
                <c:pt idx="319237">
                  <c:v>4.4740000000000002E-2</c:v>
                </c:pt>
                <c:pt idx="319238">
                  <c:v>4.4739000000000001E-2</c:v>
                </c:pt>
                <c:pt idx="319239">
                  <c:v>4.4739000000000001E-2</c:v>
                </c:pt>
                <c:pt idx="319240">
                  <c:v>4.4739000000000001E-2</c:v>
                </c:pt>
                <c:pt idx="319241">
                  <c:v>4.4739000000000001E-2</c:v>
                </c:pt>
                <c:pt idx="319242">
                  <c:v>4.4739000000000001E-2</c:v>
                </c:pt>
                <c:pt idx="319243">
                  <c:v>4.4740000000000002E-2</c:v>
                </c:pt>
                <c:pt idx="319244">
                  <c:v>4.4740000000000002E-2</c:v>
                </c:pt>
                <c:pt idx="319245">
                  <c:v>4.4741000000000003E-2</c:v>
                </c:pt>
                <c:pt idx="319246">
                  <c:v>4.4741000000000003E-2</c:v>
                </c:pt>
                <c:pt idx="319247">
                  <c:v>4.4741999999999997E-2</c:v>
                </c:pt>
                <c:pt idx="319248">
                  <c:v>4.4743999999999999E-2</c:v>
                </c:pt>
                <c:pt idx="319249">
                  <c:v>4.4745E-2</c:v>
                </c:pt>
                <c:pt idx="319250">
                  <c:v>4.4746000000000001E-2</c:v>
                </c:pt>
                <c:pt idx="319251">
                  <c:v>4.4748000000000003E-2</c:v>
                </c:pt>
                <c:pt idx="319252">
                  <c:v>4.4749999999999998E-2</c:v>
                </c:pt>
                <c:pt idx="319253">
                  <c:v>4.4753000000000001E-2</c:v>
                </c:pt>
                <c:pt idx="319254">
                  <c:v>4.4755000000000003E-2</c:v>
                </c:pt>
                <c:pt idx="319255">
                  <c:v>4.4756999999999998E-2</c:v>
                </c:pt>
                <c:pt idx="319256">
                  <c:v>4.4760000000000001E-2</c:v>
                </c:pt>
                <c:pt idx="319257">
                  <c:v>4.4762999999999997E-2</c:v>
                </c:pt>
                <c:pt idx="319258">
                  <c:v>4.4766E-2</c:v>
                </c:pt>
                <c:pt idx="319259">
                  <c:v>4.4769000000000003E-2</c:v>
                </c:pt>
                <c:pt idx="319260">
                  <c:v>4.4771999999999999E-2</c:v>
                </c:pt>
                <c:pt idx="319261">
                  <c:v>4.4776000000000003E-2</c:v>
                </c:pt>
                <c:pt idx="319262">
                  <c:v>4.4778999999999999E-2</c:v>
                </c:pt>
                <c:pt idx="319263">
                  <c:v>4.4783000000000003E-2</c:v>
                </c:pt>
                <c:pt idx="319264">
                  <c:v>4.4787E-2</c:v>
                </c:pt>
                <c:pt idx="319265">
                  <c:v>4.4790999999999997E-2</c:v>
                </c:pt>
                <c:pt idx="319266">
                  <c:v>4.4795000000000001E-2</c:v>
                </c:pt>
                <c:pt idx="319267">
                  <c:v>4.4798999999999999E-2</c:v>
                </c:pt>
                <c:pt idx="319268">
                  <c:v>4.4803999999999997E-2</c:v>
                </c:pt>
                <c:pt idx="319269">
                  <c:v>4.4808000000000001E-2</c:v>
                </c:pt>
                <c:pt idx="319270">
                  <c:v>4.4811999999999998E-2</c:v>
                </c:pt>
                <c:pt idx="319271">
                  <c:v>4.4817000000000003E-2</c:v>
                </c:pt>
                <c:pt idx="319272">
                  <c:v>4.4821E-2</c:v>
                </c:pt>
                <c:pt idx="319273">
                  <c:v>4.4825999999999998E-2</c:v>
                </c:pt>
                <c:pt idx="319274">
                  <c:v>4.4831000000000003E-2</c:v>
                </c:pt>
                <c:pt idx="319275">
                  <c:v>4.4835E-2</c:v>
                </c:pt>
                <c:pt idx="319276">
                  <c:v>4.4839999999999998E-2</c:v>
                </c:pt>
                <c:pt idx="319277">
                  <c:v>4.4845000000000003E-2</c:v>
                </c:pt>
                <c:pt idx="319278">
                  <c:v>4.4849E-2</c:v>
                </c:pt>
                <c:pt idx="319279">
                  <c:v>4.4853999999999998E-2</c:v>
                </c:pt>
                <c:pt idx="319280">
                  <c:v>4.4858000000000002E-2</c:v>
                </c:pt>
                <c:pt idx="319281">
                  <c:v>4.4861999999999999E-2</c:v>
                </c:pt>
                <c:pt idx="319282">
                  <c:v>4.4866999999999997E-2</c:v>
                </c:pt>
                <c:pt idx="319283">
                  <c:v>4.4871000000000001E-2</c:v>
                </c:pt>
                <c:pt idx="319284">
                  <c:v>4.4874999999999998E-2</c:v>
                </c:pt>
                <c:pt idx="319285">
                  <c:v>4.4879000000000002E-2</c:v>
                </c:pt>
                <c:pt idx="319286">
                  <c:v>4.4882999999999999E-2</c:v>
                </c:pt>
                <c:pt idx="319287">
                  <c:v>4.4886000000000002E-2</c:v>
                </c:pt>
                <c:pt idx="319288">
                  <c:v>4.4889999999999999E-2</c:v>
                </c:pt>
                <c:pt idx="319289">
                  <c:v>4.4894000000000003E-2</c:v>
                </c:pt>
                <c:pt idx="319290">
                  <c:v>4.4896999999999999E-2</c:v>
                </c:pt>
                <c:pt idx="319291">
                  <c:v>4.4900000000000002E-2</c:v>
                </c:pt>
                <c:pt idx="319292">
                  <c:v>4.4902999999999998E-2</c:v>
                </c:pt>
                <c:pt idx="319293">
                  <c:v>4.4905E-2</c:v>
                </c:pt>
                <c:pt idx="319294">
                  <c:v>4.4908000000000003E-2</c:v>
                </c:pt>
                <c:pt idx="319295">
                  <c:v>4.4909999999999999E-2</c:v>
                </c:pt>
                <c:pt idx="319296">
                  <c:v>4.4912000000000001E-2</c:v>
                </c:pt>
                <c:pt idx="319297">
                  <c:v>4.4914000000000003E-2</c:v>
                </c:pt>
                <c:pt idx="319298">
                  <c:v>4.4915999999999998E-2</c:v>
                </c:pt>
                <c:pt idx="319299">
                  <c:v>4.4916999999999999E-2</c:v>
                </c:pt>
                <c:pt idx="319300">
                  <c:v>4.4918E-2</c:v>
                </c:pt>
                <c:pt idx="319301">
                  <c:v>4.4919000000000001E-2</c:v>
                </c:pt>
                <c:pt idx="319302">
                  <c:v>4.4920000000000002E-2</c:v>
                </c:pt>
                <c:pt idx="319303">
                  <c:v>4.4921000000000003E-2</c:v>
                </c:pt>
                <c:pt idx="319304">
                  <c:v>4.4921000000000003E-2</c:v>
                </c:pt>
                <c:pt idx="319305">
                  <c:v>4.4921000000000003E-2</c:v>
                </c:pt>
                <c:pt idx="319306">
                  <c:v>4.4921000000000003E-2</c:v>
                </c:pt>
                <c:pt idx="319307">
                  <c:v>4.4920000000000002E-2</c:v>
                </c:pt>
                <c:pt idx="319308">
                  <c:v>4.4920000000000002E-2</c:v>
                </c:pt>
                <c:pt idx="319309">
                  <c:v>4.4919000000000001E-2</c:v>
                </c:pt>
                <c:pt idx="319310">
                  <c:v>4.4918E-2</c:v>
                </c:pt>
                <c:pt idx="319311">
                  <c:v>4.4916999999999999E-2</c:v>
                </c:pt>
                <c:pt idx="319312">
                  <c:v>4.4914999999999997E-2</c:v>
                </c:pt>
                <c:pt idx="319313">
                  <c:v>4.4914000000000003E-2</c:v>
                </c:pt>
                <c:pt idx="319314">
                  <c:v>4.4912000000000001E-2</c:v>
                </c:pt>
                <c:pt idx="319315">
                  <c:v>4.4909999999999999E-2</c:v>
                </c:pt>
                <c:pt idx="319316">
                  <c:v>4.4908000000000003E-2</c:v>
                </c:pt>
                <c:pt idx="319317">
                  <c:v>4.4906000000000001E-2</c:v>
                </c:pt>
                <c:pt idx="319318">
                  <c:v>4.4902999999999998E-2</c:v>
                </c:pt>
                <c:pt idx="319319">
                  <c:v>4.4900000000000002E-2</c:v>
                </c:pt>
                <c:pt idx="319320">
                  <c:v>4.4898E-2</c:v>
                </c:pt>
                <c:pt idx="319321">
                  <c:v>4.4894999999999997E-2</c:v>
                </c:pt>
                <c:pt idx="319322">
                  <c:v>4.4892000000000001E-2</c:v>
                </c:pt>
                <c:pt idx="319323">
                  <c:v>4.4888999999999998E-2</c:v>
                </c:pt>
                <c:pt idx="319324">
                  <c:v>4.4886000000000002E-2</c:v>
                </c:pt>
                <c:pt idx="319325">
                  <c:v>4.4882999999999999E-2</c:v>
                </c:pt>
                <c:pt idx="319326">
                  <c:v>4.4880000000000003E-2</c:v>
                </c:pt>
                <c:pt idx="319327">
                  <c:v>4.4875999999999999E-2</c:v>
                </c:pt>
                <c:pt idx="319328">
                  <c:v>4.4873000000000003E-2</c:v>
                </c:pt>
                <c:pt idx="319329">
                  <c:v>4.4868999999999999E-2</c:v>
                </c:pt>
                <c:pt idx="319330">
                  <c:v>4.4866000000000003E-2</c:v>
                </c:pt>
                <c:pt idx="319331">
                  <c:v>4.4863E-2</c:v>
                </c:pt>
                <c:pt idx="319332">
                  <c:v>4.4859000000000003E-2</c:v>
                </c:pt>
                <c:pt idx="319333">
                  <c:v>4.4856E-2</c:v>
                </c:pt>
                <c:pt idx="319334">
                  <c:v>4.4852000000000003E-2</c:v>
                </c:pt>
                <c:pt idx="319335">
                  <c:v>4.4849E-2</c:v>
                </c:pt>
                <c:pt idx="319336">
                  <c:v>4.4845999999999997E-2</c:v>
                </c:pt>
                <c:pt idx="319337">
                  <c:v>4.4843000000000001E-2</c:v>
                </c:pt>
                <c:pt idx="319338">
                  <c:v>4.4839999999999998E-2</c:v>
                </c:pt>
                <c:pt idx="319339">
                  <c:v>4.4837000000000002E-2</c:v>
                </c:pt>
                <c:pt idx="319340">
                  <c:v>4.4832999999999998E-2</c:v>
                </c:pt>
                <c:pt idx="319341">
                  <c:v>4.4831000000000003E-2</c:v>
                </c:pt>
                <c:pt idx="319342">
                  <c:v>4.4828E-2</c:v>
                </c:pt>
                <c:pt idx="319343">
                  <c:v>4.4824999999999997E-2</c:v>
                </c:pt>
                <c:pt idx="319344">
                  <c:v>4.4822000000000001E-2</c:v>
                </c:pt>
                <c:pt idx="319345">
                  <c:v>4.4819999999999999E-2</c:v>
                </c:pt>
                <c:pt idx="319346">
                  <c:v>4.4817999999999997E-2</c:v>
                </c:pt>
                <c:pt idx="319347">
                  <c:v>4.4816000000000002E-2</c:v>
                </c:pt>
                <c:pt idx="319348">
                  <c:v>4.4814E-2</c:v>
                </c:pt>
                <c:pt idx="319349">
                  <c:v>4.4811999999999998E-2</c:v>
                </c:pt>
                <c:pt idx="319350">
                  <c:v>4.4810000000000003E-2</c:v>
                </c:pt>
                <c:pt idx="319351">
                  <c:v>4.4808000000000001E-2</c:v>
                </c:pt>
                <c:pt idx="319352">
                  <c:v>4.4807E-2</c:v>
                </c:pt>
                <c:pt idx="319353">
                  <c:v>4.4804999999999998E-2</c:v>
                </c:pt>
                <c:pt idx="319354">
                  <c:v>4.4803999999999997E-2</c:v>
                </c:pt>
                <c:pt idx="319355">
                  <c:v>4.4803000000000003E-2</c:v>
                </c:pt>
                <c:pt idx="319356">
                  <c:v>4.4802000000000002E-2</c:v>
                </c:pt>
                <c:pt idx="319357">
                  <c:v>4.4801000000000001E-2</c:v>
                </c:pt>
                <c:pt idx="319358">
                  <c:v>4.48E-2</c:v>
                </c:pt>
                <c:pt idx="319359">
                  <c:v>4.48E-2</c:v>
                </c:pt>
                <c:pt idx="319360">
                  <c:v>4.4798999999999999E-2</c:v>
                </c:pt>
                <c:pt idx="319361">
                  <c:v>4.4798999999999999E-2</c:v>
                </c:pt>
                <c:pt idx="319362">
                  <c:v>4.4798999999999999E-2</c:v>
                </c:pt>
                <c:pt idx="319363">
                  <c:v>4.4798999999999999E-2</c:v>
                </c:pt>
                <c:pt idx="319364">
                  <c:v>4.4797999999999998E-2</c:v>
                </c:pt>
                <c:pt idx="319365">
                  <c:v>4.4798999999999999E-2</c:v>
                </c:pt>
                <c:pt idx="319366">
                  <c:v>4.4798999999999999E-2</c:v>
                </c:pt>
                <c:pt idx="319367">
                  <c:v>4.4798999999999999E-2</c:v>
                </c:pt>
                <c:pt idx="319368">
                  <c:v>4.4798999999999999E-2</c:v>
                </c:pt>
                <c:pt idx="319369">
                  <c:v>4.48E-2</c:v>
                </c:pt>
                <c:pt idx="319370">
                  <c:v>4.48E-2</c:v>
                </c:pt>
                <c:pt idx="319371">
                  <c:v>4.4801000000000001E-2</c:v>
                </c:pt>
                <c:pt idx="319372">
                  <c:v>4.4802000000000002E-2</c:v>
                </c:pt>
                <c:pt idx="319373">
                  <c:v>4.4803000000000003E-2</c:v>
                </c:pt>
                <c:pt idx="319374">
                  <c:v>4.4803000000000003E-2</c:v>
                </c:pt>
                <c:pt idx="319375">
                  <c:v>4.4803999999999997E-2</c:v>
                </c:pt>
                <c:pt idx="319376">
                  <c:v>4.4804999999999998E-2</c:v>
                </c:pt>
                <c:pt idx="319377">
                  <c:v>4.4805999999999999E-2</c:v>
                </c:pt>
                <c:pt idx="319378">
                  <c:v>4.4807E-2</c:v>
                </c:pt>
                <c:pt idx="319379">
                  <c:v>4.4807E-2</c:v>
                </c:pt>
                <c:pt idx="319380">
                  <c:v>4.4808000000000001E-2</c:v>
                </c:pt>
                <c:pt idx="319381">
                  <c:v>4.4809000000000002E-2</c:v>
                </c:pt>
                <c:pt idx="319382">
                  <c:v>4.4810999999999997E-2</c:v>
                </c:pt>
                <c:pt idx="319383">
                  <c:v>4.4811999999999998E-2</c:v>
                </c:pt>
                <c:pt idx="319384">
                  <c:v>4.4812999999999999E-2</c:v>
                </c:pt>
                <c:pt idx="319385">
                  <c:v>4.4814E-2</c:v>
                </c:pt>
                <c:pt idx="319386">
                  <c:v>4.4814E-2</c:v>
                </c:pt>
                <c:pt idx="319387">
                  <c:v>4.4815000000000001E-2</c:v>
                </c:pt>
                <c:pt idx="319388">
                  <c:v>4.4816000000000002E-2</c:v>
                </c:pt>
                <c:pt idx="319389">
                  <c:v>4.4817000000000003E-2</c:v>
                </c:pt>
                <c:pt idx="319390">
                  <c:v>4.4817999999999997E-2</c:v>
                </c:pt>
                <c:pt idx="319391">
                  <c:v>4.4818999999999998E-2</c:v>
                </c:pt>
                <c:pt idx="319392">
                  <c:v>4.4819999999999999E-2</c:v>
                </c:pt>
                <c:pt idx="319393">
                  <c:v>4.4821E-2</c:v>
                </c:pt>
                <c:pt idx="319394">
                  <c:v>4.4822000000000001E-2</c:v>
                </c:pt>
                <c:pt idx="319395">
                  <c:v>4.4823000000000002E-2</c:v>
                </c:pt>
                <c:pt idx="319396">
                  <c:v>4.4824000000000003E-2</c:v>
                </c:pt>
                <c:pt idx="319397">
                  <c:v>4.4824000000000003E-2</c:v>
                </c:pt>
                <c:pt idx="319398">
                  <c:v>4.4824999999999997E-2</c:v>
                </c:pt>
                <c:pt idx="319399">
                  <c:v>4.4825999999999998E-2</c:v>
                </c:pt>
                <c:pt idx="319400">
                  <c:v>4.4825999999999998E-2</c:v>
                </c:pt>
                <c:pt idx="319401">
                  <c:v>4.4826999999999999E-2</c:v>
                </c:pt>
                <c:pt idx="319402">
                  <c:v>4.4826999999999999E-2</c:v>
                </c:pt>
                <c:pt idx="319403">
                  <c:v>4.4828E-2</c:v>
                </c:pt>
                <c:pt idx="319404">
                  <c:v>4.4829000000000001E-2</c:v>
                </c:pt>
                <c:pt idx="319405">
                  <c:v>4.4829000000000001E-2</c:v>
                </c:pt>
                <c:pt idx="319406">
                  <c:v>4.4830000000000002E-2</c:v>
                </c:pt>
                <c:pt idx="319407">
                  <c:v>4.4830000000000002E-2</c:v>
                </c:pt>
                <c:pt idx="319408">
                  <c:v>4.4830000000000002E-2</c:v>
                </c:pt>
                <c:pt idx="319409">
                  <c:v>4.4831000000000003E-2</c:v>
                </c:pt>
                <c:pt idx="319410">
                  <c:v>4.4831000000000003E-2</c:v>
                </c:pt>
                <c:pt idx="319411">
                  <c:v>4.4831000000000003E-2</c:v>
                </c:pt>
                <c:pt idx="319412">
                  <c:v>4.4831000000000003E-2</c:v>
                </c:pt>
                <c:pt idx="319413">
                  <c:v>4.4831999999999997E-2</c:v>
                </c:pt>
                <c:pt idx="319414">
                  <c:v>4.4831999999999997E-2</c:v>
                </c:pt>
                <c:pt idx="319415">
                  <c:v>4.4831999999999997E-2</c:v>
                </c:pt>
                <c:pt idx="319416">
                  <c:v>4.4831999999999997E-2</c:v>
                </c:pt>
                <c:pt idx="319417">
                  <c:v>4.4831999999999997E-2</c:v>
                </c:pt>
                <c:pt idx="319418">
                  <c:v>4.4831999999999997E-2</c:v>
                </c:pt>
                <c:pt idx="319419">
                  <c:v>4.4831999999999997E-2</c:v>
                </c:pt>
                <c:pt idx="319420">
                  <c:v>4.4831999999999997E-2</c:v>
                </c:pt>
                <c:pt idx="319421">
                  <c:v>4.4831999999999997E-2</c:v>
                </c:pt>
                <c:pt idx="319422">
                  <c:v>4.4831999999999997E-2</c:v>
                </c:pt>
                <c:pt idx="319423">
                  <c:v>4.4831000000000003E-2</c:v>
                </c:pt>
                <c:pt idx="319424">
                  <c:v>4.4831000000000003E-2</c:v>
                </c:pt>
                <c:pt idx="319425">
                  <c:v>4.4831000000000003E-2</c:v>
                </c:pt>
                <c:pt idx="319426">
                  <c:v>4.4830000000000002E-2</c:v>
                </c:pt>
                <c:pt idx="319427">
                  <c:v>4.4830000000000002E-2</c:v>
                </c:pt>
                <c:pt idx="319428">
                  <c:v>4.4830000000000002E-2</c:v>
                </c:pt>
                <c:pt idx="319429">
                  <c:v>4.4830000000000002E-2</c:v>
                </c:pt>
                <c:pt idx="319430">
                  <c:v>4.4829000000000001E-2</c:v>
                </c:pt>
                <c:pt idx="319431">
                  <c:v>4.4829000000000001E-2</c:v>
                </c:pt>
                <c:pt idx="319432">
                  <c:v>4.4828E-2</c:v>
                </c:pt>
                <c:pt idx="319433">
                  <c:v>4.4828E-2</c:v>
                </c:pt>
                <c:pt idx="319434">
                  <c:v>4.4828E-2</c:v>
                </c:pt>
                <c:pt idx="319435">
                  <c:v>4.4826999999999999E-2</c:v>
                </c:pt>
                <c:pt idx="319436">
                  <c:v>4.4826999999999999E-2</c:v>
                </c:pt>
                <c:pt idx="319437">
                  <c:v>4.4825999999999998E-2</c:v>
                </c:pt>
                <c:pt idx="319438">
                  <c:v>4.4825999999999998E-2</c:v>
                </c:pt>
                <c:pt idx="319439">
                  <c:v>4.4825999999999998E-2</c:v>
                </c:pt>
                <c:pt idx="319440">
                  <c:v>4.4825999999999998E-2</c:v>
                </c:pt>
                <c:pt idx="319441">
                  <c:v>4.4824999999999997E-2</c:v>
                </c:pt>
                <c:pt idx="319442">
                  <c:v>4.4824999999999997E-2</c:v>
                </c:pt>
                <c:pt idx="319443">
                  <c:v>4.4824999999999997E-2</c:v>
                </c:pt>
                <c:pt idx="319444">
                  <c:v>4.4824999999999997E-2</c:v>
                </c:pt>
                <c:pt idx="319445">
                  <c:v>4.4824999999999997E-2</c:v>
                </c:pt>
                <c:pt idx="319446">
                  <c:v>4.4824999999999997E-2</c:v>
                </c:pt>
                <c:pt idx="319447">
                  <c:v>4.4824999999999997E-2</c:v>
                </c:pt>
                <c:pt idx="319448">
                  <c:v>4.4824999999999997E-2</c:v>
                </c:pt>
                <c:pt idx="319449">
                  <c:v>4.4824999999999997E-2</c:v>
                </c:pt>
                <c:pt idx="319450">
                  <c:v>4.4824999999999997E-2</c:v>
                </c:pt>
                <c:pt idx="319451">
                  <c:v>4.4824999999999997E-2</c:v>
                </c:pt>
                <c:pt idx="319452">
                  <c:v>4.4825999999999998E-2</c:v>
                </c:pt>
                <c:pt idx="319453">
                  <c:v>4.4825999999999998E-2</c:v>
                </c:pt>
                <c:pt idx="319454">
                  <c:v>4.4826999999999999E-2</c:v>
                </c:pt>
                <c:pt idx="319455">
                  <c:v>4.4826999999999999E-2</c:v>
                </c:pt>
                <c:pt idx="319456">
                  <c:v>4.4828E-2</c:v>
                </c:pt>
                <c:pt idx="319457">
                  <c:v>4.4828E-2</c:v>
                </c:pt>
                <c:pt idx="319458">
                  <c:v>4.4829000000000001E-2</c:v>
                </c:pt>
                <c:pt idx="319459">
                  <c:v>4.4830000000000002E-2</c:v>
                </c:pt>
                <c:pt idx="319460">
                  <c:v>4.4830000000000002E-2</c:v>
                </c:pt>
                <c:pt idx="319461">
                  <c:v>4.4831000000000003E-2</c:v>
                </c:pt>
                <c:pt idx="319462">
                  <c:v>4.4831999999999997E-2</c:v>
                </c:pt>
                <c:pt idx="319463">
                  <c:v>4.4832999999999998E-2</c:v>
                </c:pt>
                <c:pt idx="319464">
                  <c:v>4.4835E-2</c:v>
                </c:pt>
                <c:pt idx="319465">
                  <c:v>4.4836000000000001E-2</c:v>
                </c:pt>
                <c:pt idx="319466">
                  <c:v>4.4837000000000002E-2</c:v>
                </c:pt>
                <c:pt idx="319467">
                  <c:v>4.4838000000000003E-2</c:v>
                </c:pt>
                <c:pt idx="319468">
                  <c:v>4.4839999999999998E-2</c:v>
                </c:pt>
                <c:pt idx="319469">
                  <c:v>4.4840999999999999E-2</c:v>
                </c:pt>
                <c:pt idx="319470">
                  <c:v>4.4842E-2</c:v>
                </c:pt>
                <c:pt idx="319471">
                  <c:v>4.4844000000000002E-2</c:v>
                </c:pt>
                <c:pt idx="319472">
                  <c:v>4.4845000000000003E-2</c:v>
                </c:pt>
                <c:pt idx="319473">
                  <c:v>4.4846999999999998E-2</c:v>
                </c:pt>
                <c:pt idx="319474">
                  <c:v>4.4847999999999999E-2</c:v>
                </c:pt>
                <c:pt idx="319475">
                  <c:v>4.4850000000000001E-2</c:v>
                </c:pt>
                <c:pt idx="319476">
                  <c:v>4.4852000000000003E-2</c:v>
                </c:pt>
                <c:pt idx="319477">
                  <c:v>4.4852999999999997E-2</c:v>
                </c:pt>
                <c:pt idx="319478">
                  <c:v>4.4854999999999999E-2</c:v>
                </c:pt>
                <c:pt idx="319479">
                  <c:v>4.4857000000000001E-2</c:v>
                </c:pt>
                <c:pt idx="319480">
                  <c:v>4.4858000000000002E-2</c:v>
                </c:pt>
                <c:pt idx="319481">
                  <c:v>4.4859999999999997E-2</c:v>
                </c:pt>
                <c:pt idx="319482">
                  <c:v>4.4861999999999999E-2</c:v>
                </c:pt>
                <c:pt idx="319483">
                  <c:v>4.4863E-2</c:v>
                </c:pt>
                <c:pt idx="319484">
                  <c:v>4.4865000000000002E-2</c:v>
                </c:pt>
                <c:pt idx="319485">
                  <c:v>4.4866999999999997E-2</c:v>
                </c:pt>
                <c:pt idx="319486">
                  <c:v>4.4868999999999999E-2</c:v>
                </c:pt>
                <c:pt idx="319487">
                  <c:v>4.4871000000000001E-2</c:v>
                </c:pt>
                <c:pt idx="319488">
                  <c:v>4.4873000000000003E-2</c:v>
                </c:pt>
                <c:pt idx="319489">
                  <c:v>4.4874999999999998E-2</c:v>
                </c:pt>
                <c:pt idx="319490">
                  <c:v>4.4877E-2</c:v>
                </c:pt>
                <c:pt idx="319491">
                  <c:v>4.4878000000000001E-2</c:v>
                </c:pt>
                <c:pt idx="319492">
                  <c:v>4.4880000000000003E-2</c:v>
                </c:pt>
                <c:pt idx="319493">
                  <c:v>4.4881999999999998E-2</c:v>
                </c:pt>
                <c:pt idx="319494">
                  <c:v>4.4884E-2</c:v>
                </c:pt>
                <c:pt idx="319495">
                  <c:v>4.4885000000000001E-2</c:v>
                </c:pt>
                <c:pt idx="319496">
                  <c:v>4.4887000000000003E-2</c:v>
                </c:pt>
                <c:pt idx="319497">
                  <c:v>4.4888999999999998E-2</c:v>
                </c:pt>
                <c:pt idx="319498">
                  <c:v>4.4891E-2</c:v>
                </c:pt>
                <c:pt idx="319499">
                  <c:v>4.4892000000000001E-2</c:v>
                </c:pt>
                <c:pt idx="319500">
                  <c:v>4.4894000000000003E-2</c:v>
                </c:pt>
                <c:pt idx="319501">
                  <c:v>4.4895999999999998E-2</c:v>
                </c:pt>
                <c:pt idx="319502">
                  <c:v>4.4896999999999999E-2</c:v>
                </c:pt>
                <c:pt idx="319503">
                  <c:v>4.4899000000000001E-2</c:v>
                </c:pt>
                <c:pt idx="319504">
                  <c:v>4.4900000000000002E-2</c:v>
                </c:pt>
                <c:pt idx="319505">
                  <c:v>4.4901999999999997E-2</c:v>
                </c:pt>
                <c:pt idx="319506">
                  <c:v>4.4902999999999998E-2</c:v>
                </c:pt>
                <c:pt idx="319507">
                  <c:v>4.4903999999999999E-2</c:v>
                </c:pt>
                <c:pt idx="319508">
                  <c:v>4.4906000000000001E-2</c:v>
                </c:pt>
                <c:pt idx="319509">
                  <c:v>4.4907000000000002E-2</c:v>
                </c:pt>
                <c:pt idx="319510">
                  <c:v>4.4908000000000003E-2</c:v>
                </c:pt>
                <c:pt idx="319511">
                  <c:v>4.4908999999999998E-2</c:v>
                </c:pt>
                <c:pt idx="319512">
                  <c:v>4.4911E-2</c:v>
                </c:pt>
                <c:pt idx="319513">
                  <c:v>4.4912000000000001E-2</c:v>
                </c:pt>
                <c:pt idx="319514">
                  <c:v>4.4913000000000002E-2</c:v>
                </c:pt>
                <c:pt idx="319515">
                  <c:v>4.4913000000000002E-2</c:v>
                </c:pt>
                <c:pt idx="319516">
                  <c:v>4.4914000000000003E-2</c:v>
                </c:pt>
                <c:pt idx="319517">
                  <c:v>4.4914999999999997E-2</c:v>
                </c:pt>
                <c:pt idx="319518">
                  <c:v>4.4914999999999997E-2</c:v>
                </c:pt>
                <c:pt idx="319519">
                  <c:v>4.4915999999999998E-2</c:v>
                </c:pt>
                <c:pt idx="319520">
                  <c:v>4.4915999999999998E-2</c:v>
                </c:pt>
                <c:pt idx="319521">
                  <c:v>4.4915999999999998E-2</c:v>
                </c:pt>
                <c:pt idx="319522">
                  <c:v>4.4916999999999999E-2</c:v>
                </c:pt>
                <c:pt idx="319523">
                  <c:v>4.4916999999999999E-2</c:v>
                </c:pt>
                <c:pt idx="319524">
                  <c:v>4.4916999999999999E-2</c:v>
                </c:pt>
                <c:pt idx="319525">
                  <c:v>4.4916999999999999E-2</c:v>
                </c:pt>
                <c:pt idx="319526">
                  <c:v>4.4916999999999999E-2</c:v>
                </c:pt>
                <c:pt idx="319527">
                  <c:v>4.4916999999999999E-2</c:v>
                </c:pt>
                <c:pt idx="319528">
                  <c:v>4.4916999999999999E-2</c:v>
                </c:pt>
                <c:pt idx="319529">
                  <c:v>4.4916999999999999E-2</c:v>
                </c:pt>
                <c:pt idx="319530">
                  <c:v>4.4915999999999998E-2</c:v>
                </c:pt>
                <c:pt idx="319531">
                  <c:v>4.4915999999999998E-2</c:v>
                </c:pt>
                <c:pt idx="319532">
                  <c:v>4.4915999999999998E-2</c:v>
                </c:pt>
                <c:pt idx="319533">
                  <c:v>4.4914999999999997E-2</c:v>
                </c:pt>
                <c:pt idx="319534">
                  <c:v>4.4914999999999997E-2</c:v>
                </c:pt>
                <c:pt idx="319535">
                  <c:v>4.4914999999999997E-2</c:v>
                </c:pt>
                <c:pt idx="319536">
                  <c:v>4.4914000000000003E-2</c:v>
                </c:pt>
                <c:pt idx="319537">
                  <c:v>4.4914000000000003E-2</c:v>
                </c:pt>
                <c:pt idx="319538">
                  <c:v>4.4913000000000002E-2</c:v>
                </c:pt>
                <c:pt idx="319539">
                  <c:v>4.4913000000000002E-2</c:v>
                </c:pt>
                <c:pt idx="319540">
                  <c:v>4.4912000000000001E-2</c:v>
                </c:pt>
                <c:pt idx="319541">
                  <c:v>4.4911E-2</c:v>
                </c:pt>
                <c:pt idx="319542">
                  <c:v>4.4911E-2</c:v>
                </c:pt>
                <c:pt idx="319543">
                  <c:v>4.4909999999999999E-2</c:v>
                </c:pt>
                <c:pt idx="319544">
                  <c:v>4.4909999999999999E-2</c:v>
                </c:pt>
                <c:pt idx="319545">
                  <c:v>4.4908999999999998E-2</c:v>
                </c:pt>
                <c:pt idx="319546">
                  <c:v>4.4908000000000003E-2</c:v>
                </c:pt>
                <c:pt idx="319547">
                  <c:v>4.4908000000000003E-2</c:v>
                </c:pt>
                <c:pt idx="319548">
                  <c:v>4.4908000000000003E-2</c:v>
                </c:pt>
                <c:pt idx="319549">
                  <c:v>4.4907000000000002E-2</c:v>
                </c:pt>
                <c:pt idx="319550">
                  <c:v>4.4907000000000002E-2</c:v>
                </c:pt>
                <c:pt idx="319551">
                  <c:v>4.4906000000000001E-2</c:v>
                </c:pt>
                <c:pt idx="319552">
                  <c:v>4.4906000000000001E-2</c:v>
                </c:pt>
                <c:pt idx="319553">
                  <c:v>4.4905E-2</c:v>
                </c:pt>
                <c:pt idx="319554">
                  <c:v>4.4905E-2</c:v>
                </c:pt>
                <c:pt idx="319555">
                  <c:v>4.4903999999999999E-2</c:v>
                </c:pt>
                <c:pt idx="319556">
                  <c:v>4.4903999999999999E-2</c:v>
                </c:pt>
                <c:pt idx="319557">
                  <c:v>4.4903999999999999E-2</c:v>
                </c:pt>
                <c:pt idx="319558">
                  <c:v>4.4903999999999999E-2</c:v>
                </c:pt>
                <c:pt idx="319559">
                  <c:v>4.4903999999999999E-2</c:v>
                </c:pt>
                <c:pt idx="319560">
                  <c:v>4.4903999999999999E-2</c:v>
                </c:pt>
                <c:pt idx="319561">
                  <c:v>4.4903999999999999E-2</c:v>
                </c:pt>
                <c:pt idx="319562">
                  <c:v>4.4903999999999999E-2</c:v>
                </c:pt>
                <c:pt idx="319563">
                  <c:v>4.4903999999999999E-2</c:v>
                </c:pt>
                <c:pt idx="319564">
                  <c:v>4.4903999999999999E-2</c:v>
                </c:pt>
                <c:pt idx="319565">
                  <c:v>4.4903999999999999E-2</c:v>
                </c:pt>
                <c:pt idx="319566">
                  <c:v>4.4903999999999999E-2</c:v>
                </c:pt>
                <c:pt idx="319567">
                  <c:v>4.4903999999999999E-2</c:v>
                </c:pt>
                <c:pt idx="319568">
                  <c:v>4.4905E-2</c:v>
                </c:pt>
                <c:pt idx="319569">
                  <c:v>4.4905E-2</c:v>
                </c:pt>
                <c:pt idx="319570">
                  <c:v>4.4905E-2</c:v>
                </c:pt>
                <c:pt idx="319571">
                  <c:v>4.4906000000000001E-2</c:v>
                </c:pt>
                <c:pt idx="319572">
                  <c:v>4.4906000000000001E-2</c:v>
                </c:pt>
                <c:pt idx="319573">
                  <c:v>4.4907000000000002E-2</c:v>
                </c:pt>
                <c:pt idx="319574">
                  <c:v>4.4907000000000002E-2</c:v>
                </c:pt>
                <c:pt idx="319575">
                  <c:v>4.4908000000000003E-2</c:v>
                </c:pt>
                <c:pt idx="319576">
                  <c:v>4.4908000000000003E-2</c:v>
                </c:pt>
                <c:pt idx="319577">
                  <c:v>4.4908999999999998E-2</c:v>
                </c:pt>
                <c:pt idx="319578">
                  <c:v>4.4908999999999998E-2</c:v>
                </c:pt>
                <c:pt idx="319579">
                  <c:v>4.4909999999999999E-2</c:v>
                </c:pt>
                <c:pt idx="319580">
                  <c:v>4.4911E-2</c:v>
                </c:pt>
                <c:pt idx="319581">
                  <c:v>4.4912000000000001E-2</c:v>
                </c:pt>
                <c:pt idx="319582">
                  <c:v>4.4912000000000001E-2</c:v>
                </c:pt>
                <c:pt idx="319583">
                  <c:v>4.4913000000000002E-2</c:v>
                </c:pt>
                <c:pt idx="319584">
                  <c:v>4.4914000000000003E-2</c:v>
                </c:pt>
                <c:pt idx="319585">
                  <c:v>4.4914999999999997E-2</c:v>
                </c:pt>
                <c:pt idx="319586">
                  <c:v>4.4914999999999997E-2</c:v>
                </c:pt>
                <c:pt idx="319587">
                  <c:v>4.4915999999999998E-2</c:v>
                </c:pt>
                <c:pt idx="319588">
                  <c:v>4.4916999999999999E-2</c:v>
                </c:pt>
                <c:pt idx="319589">
                  <c:v>4.4918E-2</c:v>
                </c:pt>
                <c:pt idx="319590">
                  <c:v>4.4918E-2</c:v>
                </c:pt>
                <c:pt idx="319591">
                  <c:v>4.4919000000000001E-2</c:v>
                </c:pt>
                <c:pt idx="319592">
                  <c:v>4.4920000000000002E-2</c:v>
                </c:pt>
                <c:pt idx="319593">
                  <c:v>4.4921000000000003E-2</c:v>
                </c:pt>
                <c:pt idx="319594">
                  <c:v>4.4921999999999997E-2</c:v>
                </c:pt>
                <c:pt idx="319595">
                  <c:v>4.4922999999999998E-2</c:v>
                </c:pt>
                <c:pt idx="319596">
                  <c:v>4.4923999999999999E-2</c:v>
                </c:pt>
                <c:pt idx="319597">
                  <c:v>4.4925E-2</c:v>
                </c:pt>
                <c:pt idx="319598">
                  <c:v>4.4926000000000001E-2</c:v>
                </c:pt>
                <c:pt idx="319599">
                  <c:v>4.4926000000000001E-2</c:v>
                </c:pt>
                <c:pt idx="319600">
                  <c:v>4.4927000000000002E-2</c:v>
                </c:pt>
                <c:pt idx="319601">
                  <c:v>4.4928000000000003E-2</c:v>
                </c:pt>
                <c:pt idx="319602">
                  <c:v>4.4928999999999997E-2</c:v>
                </c:pt>
                <c:pt idx="319603">
                  <c:v>4.4929999999999998E-2</c:v>
                </c:pt>
                <c:pt idx="319604">
                  <c:v>4.4930999999999999E-2</c:v>
                </c:pt>
                <c:pt idx="319605">
                  <c:v>4.4932E-2</c:v>
                </c:pt>
                <c:pt idx="319606">
                  <c:v>4.4933000000000001E-2</c:v>
                </c:pt>
                <c:pt idx="319607">
                  <c:v>4.4934000000000002E-2</c:v>
                </c:pt>
                <c:pt idx="319608">
                  <c:v>4.4935000000000003E-2</c:v>
                </c:pt>
                <c:pt idx="319609">
                  <c:v>4.4935999999999997E-2</c:v>
                </c:pt>
                <c:pt idx="319610">
                  <c:v>4.4936999999999998E-2</c:v>
                </c:pt>
                <c:pt idx="319611">
                  <c:v>4.4937999999999999E-2</c:v>
                </c:pt>
                <c:pt idx="319612">
                  <c:v>4.4939E-2</c:v>
                </c:pt>
                <c:pt idx="319613">
                  <c:v>4.4940000000000001E-2</c:v>
                </c:pt>
                <c:pt idx="319614">
                  <c:v>4.4941000000000002E-2</c:v>
                </c:pt>
                <c:pt idx="319615">
                  <c:v>4.4942000000000003E-2</c:v>
                </c:pt>
                <c:pt idx="319616">
                  <c:v>4.4942999999999997E-2</c:v>
                </c:pt>
                <c:pt idx="319617">
                  <c:v>4.4943999999999998E-2</c:v>
                </c:pt>
                <c:pt idx="319618">
                  <c:v>4.4944999999999999E-2</c:v>
                </c:pt>
                <c:pt idx="319619">
                  <c:v>4.4946E-2</c:v>
                </c:pt>
                <c:pt idx="319620">
                  <c:v>4.4946E-2</c:v>
                </c:pt>
                <c:pt idx="319621">
                  <c:v>4.4947000000000001E-2</c:v>
                </c:pt>
                <c:pt idx="319622">
                  <c:v>4.4948000000000002E-2</c:v>
                </c:pt>
                <c:pt idx="319623">
                  <c:v>4.4949000000000003E-2</c:v>
                </c:pt>
                <c:pt idx="319624">
                  <c:v>4.4949000000000003E-2</c:v>
                </c:pt>
                <c:pt idx="319625">
                  <c:v>4.4949999999999997E-2</c:v>
                </c:pt>
                <c:pt idx="319626">
                  <c:v>4.4950999999999998E-2</c:v>
                </c:pt>
                <c:pt idx="319627">
                  <c:v>4.4951999999999999E-2</c:v>
                </c:pt>
                <c:pt idx="319628">
                  <c:v>4.4951999999999999E-2</c:v>
                </c:pt>
                <c:pt idx="319629">
                  <c:v>4.4953E-2</c:v>
                </c:pt>
                <c:pt idx="319630">
                  <c:v>4.4954000000000001E-2</c:v>
                </c:pt>
                <c:pt idx="319631">
                  <c:v>4.4954000000000001E-2</c:v>
                </c:pt>
                <c:pt idx="319632">
                  <c:v>4.4955000000000002E-2</c:v>
                </c:pt>
                <c:pt idx="319633">
                  <c:v>4.4955000000000002E-2</c:v>
                </c:pt>
                <c:pt idx="319634">
                  <c:v>4.4956000000000003E-2</c:v>
                </c:pt>
                <c:pt idx="319635">
                  <c:v>4.4956000000000003E-2</c:v>
                </c:pt>
                <c:pt idx="319636">
                  <c:v>4.4956000000000003E-2</c:v>
                </c:pt>
                <c:pt idx="319637">
                  <c:v>4.4956000000000003E-2</c:v>
                </c:pt>
                <c:pt idx="319638">
                  <c:v>4.4956999999999997E-2</c:v>
                </c:pt>
                <c:pt idx="319639">
                  <c:v>4.4956999999999997E-2</c:v>
                </c:pt>
                <c:pt idx="319640">
                  <c:v>4.4956999999999997E-2</c:v>
                </c:pt>
                <c:pt idx="319641">
                  <c:v>4.4956999999999997E-2</c:v>
                </c:pt>
                <c:pt idx="319642">
                  <c:v>4.4956999999999997E-2</c:v>
                </c:pt>
                <c:pt idx="319643">
                  <c:v>4.4956999999999997E-2</c:v>
                </c:pt>
                <c:pt idx="319644">
                  <c:v>4.4956999999999997E-2</c:v>
                </c:pt>
                <c:pt idx="319645">
                  <c:v>4.4956999999999997E-2</c:v>
                </c:pt>
                <c:pt idx="319646">
                  <c:v>4.4956999999999997E-2</c:v>
                </c:pt>
                <c:pt idx="319647">
                  <c:v>4.4956999999999997E-2</c:v>
                </c:pt>
                <c:pt idx="319648">
                  <c:v>4.4956000000000003E-2</c:v>
                </c:pt>
                <c:pt idx="319649">
                  <c:v>4.4956000000000003E-2</c:v>
                </c:pt>
                <c:pt idx="319650">
                  <c:v>4.4956000000000003E-2</c:v>
                </c:pt>
                <c:pt idx="319651">
                  <c:v>4.4955000000000002E-2</c:v>
                </c:pt>
                <c:pt idx="319652">
                  <c:v>4.4955000000000002E-2</c:v>
                </c:pt>
                <c:pt idx="319653">
                  <c:v>4.4955000000000002E-2</c:v>
                </c:pt>
                <c:pt idx="319654">
                  <c:v>4.4954000000000001E-2</c:v>
                </c:pt>
                <c:pt idx="319655">
                  <c:v>4.4954000000000001E-2</c:v>
                </c:pt>
                <c:pt idx="319656">
                  <c:v>4.4953E-2</c:v>
                </c:pt>
                <c:pt idx="319657">
                  <c:v>4.4953E-2</c:v>
                </c:pt>
                <c:pt idx="319658">
                  <c:v>4.4951999999999999E-2</c:v>
                </c:pt>
                <c:pt idx="319659">
                  <c:v>4.4951999999999999E-2</c:v>
                </c:pt>
                <c:pt idx="319660">
                  <c:v>4.4950999999999998E-2</c:v>
                </c:pt>
                <c:pt idx="319661">
                  <c:v>4.4949999999999997E-2</c:v>
                </c:pt>
                <c:pt idx="319662">
                  <c:v>4.4949999999999997E-2</c:v>
                </c:pt>
                <c:pt idx="319663">
                  <c:v>4.4949000000000003E-2</c:v>
                </c:pt>
                <c:pt idx="319664">
                  <c:v>4.4949000000000003E-2</c:v>
                </c:pt>
                <c:pt idx="319665">
                  <c:v>4.4948000000000002E-2</c:v>
                </c:pt>
                <c:pt idx="319666">
                  <c:v>4.4948000000000002E-2</c:v>
                </c:pt>
                <c:pt idx="319667">
                  <c:v>4.4947000000000001E-2</c:v>
                </c:pt>
                <c:pt idx="319668">
                  <c:v>4.4947000000000001E-2</c:v>
                </c:pt>
                <c:pt idx="319669">
                  <c:v>4.4946E-2</c:v>
                </c:pt>
                <c:pt idx="319670">
                  <c:v>4.4944999999999999E-2</c:v>
                </c:pt>
                <c:pt idx="319671">
                  <c:v>4.4944999999999999E-2</c:v>
                </c:pt>
                <c:pt idx="319672">
                  <c:v>4.4943999999999998E-2</c:v>
                </c:pt>
                <c:pt idx="319673">
                  <c:v>4.4943999999999998E-2</c:v>
                </c:pt>
                <c:pt idx="319674">
                  <c:v>4.4943999999999998E-2</c:v>
                </c:pt>
                <c:pt idx="319675">
                  <c:v>4.4942999999999997E-2</c:v>
                </c:pt>
                <c:pt idx="319676">
                  <c:v>4.4942999999999997E-2</c:v>
                </c:pt>
                <c:pt idx="319677">
                  <c:v>4.4942999999999997E-2</c:v>
                </c:pt>
                <c:pt idx="319678">
                  <c:v>4.4942000000000003E-2</c:v>
                </c:pt>
                <c:pt idx="319679">
                  <c:v>4.4942000000000003E-2</c:v>
                </c:pt>
                <c:pt idx="319680">
                  <c:v>4.4942000000000003E-2</c:v>
                </c:pt>
                <c:pt idx="319681">
                  <c:v>4.4941000000000002E-2</c:v>
                </c:pt>
                <c:pt idx="319682">
                  <c:v>4.4941000000000002E-2</c:v>
                </c:pt>
                <c:pt idx="319683">
                  <c:v>4.4940000000000001E-2</c:v>
                </c:pt>
                <c:pt idx="319684">
                  <c:v>4.4940000000000001E-2</c:v>
                </c:pt>
                <c:pt idx="319685">
                  <c:v>4.4940000000000001E-2</c:v>
                </c:pt>
                <c:pt idx="319686">
                  <c:v>4.4940000000000001E-2</c:v>
                </c:pt>
                <c:pt idx="319687">
                  <c:v>4.4939E-2</c:v>
                </c:pt>
                <c:pt idx="319688">
                  <c:v>4.4939E-2</c:v>
                </c:pt>
                <c:pt idx="319689">
                  <c:v>4.4939E-2</c:v>
                </c:pt>
                <c:pt idx="319690">
                  <c:v>4.4939E-2</c:v>
                </c:pt>
                <c:pt idx="319691">
                  <c:v>4.4937999999999999E-2</c:v>
                </c:pt>
                <c:pt idx="319692">
                  <c:v>4.4937999999999999E-2</c:v>
                </c:pt>
                <c:pt idx="319693">
                  <c:v>4.4937999999999999E-2</c:v>
                </c:pt>
                <c:pt idx="319694">
                  <c:v>4.4936999999999998E-2</c:v>
                </c:pt>
                <c:pt idx="319695">
                  <c:v>4.4936999999999998E-2</c:v>
                </c:pt>
                <c:pt idx="319696">
                  <c:v>4.4936999999999998E-2</c:v>
                </c:pt>
                <c:pt idx="319697">
                  <c:v>4.4935999999999997E-2</c:v>
                </c:pt>
                <c:pt idx="319698">
                  <c:v>4.4935999999999997E-2</c:v>
                </c:pt>
                <c:pt idx="319699">
                  <c:v>4.4935999999999997E-2</c:v>
                </c:pt>
                <c:pt idx="319700">
                  <c:v>4.4935000000000003E-2</c:v>
                </c:pt>
                <c:pt idx="319701">
                  <c:v>4.4935000000000003E-2</c:v>
                </c:pt>
                <c:pt idx="319702">
                  <c:v>4.4935000000000003E-2</c:v>
                </c:pt>
                <c:pt idx="319703">
                  <c:v>4.4934000000000002E-2</c:v>
                </c:pt>
                <c:pt idx="319704">
                  <c:v>4.4934000000000002E-2</c:v>
                </c:pt>
                <c:pt idx="319705">
                  <c:v>4.4933000000000001E-2</c:v>
                </c:pt>
                <c:pt idx="319706">
                  <c:v>4.4932E-2</c:v>
                </c:pt>
                <c:pt idx="319707">
                  <c:v>4.4932E-2</c:v>
                </c:pt>
                <c:pt idx="319708">
                  <c:v>4.4930999999999999E-2</c:v>
                </c:pt>
                <c:pt idx="319709">
                  <c:v>4.4930999999999999E-2</c:v>
                </c:pt>
                <c:pt idx="319710">
                  <c:v>4.4929999999999998E-2</c:v>
                </c:pt>
                <c:pt idx="319711">
                  <c:v>4.4928999999999997E-2</c:v>
                </c:pt>
                <c:pt idx="319712">
                  <c:v>4.4928999999999997E-2</c:v>
                </c:pt>
                <c:pt idx="319713">
                  <c:v>4.4928000000000003E-2</c:v>
                </c:pt>
                <c:pt idx="319714">
                  <c:v>4.4928000000000003E-2</c:v>
                </c:pt>
                <c:pt idx="319715">
                  <c:v>4.4927000000000002E-2</c:v>
                </c:pt>
                <c:pt idx="319716">
                  <c:v>4.4926000000000001E-2</c:v>
                </c:pt>
                <c:pt idx="319717">
                  <c:v>4.4926000000000001E-2</c:v>
                </c:pt>
                <c:pt idx="319718">
                  <c:v>4.4925E-2</c:v>
                </c:pt>
                <c:pt idx="319719">
                  <c:v>4.4923999999999999E-2</c:v>
                </c:pt>
                <c:pt idx="319720">
                  <c:v>4.4923999999999999E-2</c:v>
                </c:pt>
                <c:pt idx="319721">
                  <c:v>4.4922999999999998E-2</c:v>
                </c:pt>
                <c:pt idx="319722">
                  <c:v>4.4921999999999997E-2</c:v>
                </c:pt>
                <c:pt idx="319723">
                  <c:v>4.4921999999999997E-2</c:v>
                </c:pt>
                <c:pt idx="319724">
                  <c:v>4.4921999999999997E-2</c:v>
                </c:pt>
                <c:pt idx="319725">
                  <c:v>4.4921000000000003E-2</c:v>
                </c:pt>
                <c:pt idx="319726">
                  <c:v>4.4921000000000003E-2</c:v>
                </c:pt>
                <c:pt idx="319727">
                  <c:v>4.4920000000000002E-2</c:v>
                </c:pt>
                <c:pt idx="319728">
                  <c:v>4.4920000000000002E-2</c:v>
                </c:pt>
                <c:pt idx="319729">
                  <c:v>4.4920000000000002E-2</c:v>
                </c:pt>
                <c:pt idx="319730">
                  <c:v>4.4920000000000002E-2</c:v>
                </c:pt>
                <c:pt idx="319731">
                  <c:v>4.4919000000000001E-2</c:v>
                </c:pt>
                <c:pt idx="319732">
                  <c:v>4.4919000000000001E-2</c:v>
                </c:pt>
                <c:pt idx="319733">
                  <c:v>4.4919000000000001E-2</c:v>
                </c:pt>
                <c:pt idx="319734">
                  <c:v>4.4920000000000002E-2</c:v>
                </c:pt>
                <c:pt idx="319735">
                  <c:v>4.4920000000000002E-2</c:v>
                </c:pt>
                <c:pt idx="319736">
                  <c:v>4.4920000000000002E-2</c:v>
                </c:pt>
                <c:pt idx="319737">
                  <c:v>4.4920000000000002E-2</c:v>
                </c:pt>
                <c:pt idx="319738">
                  <c:v>4.4921000000000003E-2</c:v>
                </c:pt>
                <c:pt idx="319739">
                  <c:v>4.4921000000000003E-2</c:v>
                </c:pt>
                <c:pt idx="319740">
                  <c:v>4.4921999999999997E-2</c:v>
                </c:pt>
                <c:pt idx="319741">
                  <c:v>4.4921999999999997E-2</c:v>
                </c:pt>
                <c:pt idx="319742">
                  <c:v>4.4922999999999998E-2</c:v>
                </c:pt>
                <c:pt idx="319743">
                  <c:v>4.4923999999999999E-2</c:v>
                </c:pt>
                <c:pt idx="319744">
                  <c:v>4.4923999999999999E-2</c:v>
                </c:pt>
                <c:pt idx="319745">
                  <c:v>4.4925E-2</c:v>
                </c:pt>
                <c:pt idx="319746">
                  <c:v>4.4926000000000001E-2</c:v>
                </c:pt>
                <c:pt idx="319747">
                  <c:v>4.4928000000000003E-2</c:v>
                </c:pt>
                <c:pt idx="319748">
                  <c:v>4.4928999999999997E-2</c:v>
                </c:pt>
                <c:pt idx="319749">
                  <c:v>4.4929999999999998E-2</c:v>
                </c:pt>
                <c:pt idx="319750">
                  <c:v>4.4930999999999999E-2</c:v>
                </c:pt>
                <c:pt idx="319751">
                  <c:v>4.4932E-2</c:v>
                </c:pt>
                <c:pt idx="319752">
                  <c:v>4.4934000000000002E-2</c:v>
                </c:pt>
                <c:pt idx="319753">
                  <c:v>4.4935000000000003E-2</c:v>
                </c:pt>
                <c:pt idx="319754">
                  <c:v>4.4935999999999997E-2</c:v>
                </c:pt>
                <c:pt idx="319755">
                  <c:v>4.4937999999999999E-2</c:v>
                </c:pt>
                <c:pt idx="319756">
                  <c:v>4.4939E-2</c:v>
                </c:pt>
                <c:pt idx="319757">
                  <c:v>4.4941000000000002E-2</c:v>
                </c:pt>
                <c:pt idx="319758">
                  <c:v>4.4942999999999997E-2</c:v>
                </c:pt>
                <c:pt idx="319759">
                  <c:v>4.4943999999999998E-2</c:v>
                </c:pt>
                <c:pt idx="319760">
                  <c:v>4.4946E-2</c:v>
                </c:pt>
                <c:pt idx="319761">
                  <c:v>4.4947000000000001E-2</c:v>
                </c:pt>
                <c:pt idx="319762">
                  <c:v>4.4949000000000003E-2</c:v>
                </c:pt>
                <c:pt idx="319763">
                  <c:v>4.4950999999999998E-2</c:v>
                </c:pt>
                <c:pt idx="319764">
                  <c:v>4.4951999999999999E-2</c:v>
                </c:pt>
                <c:pt idx="319765">
                  <c:v>4.4954000000000001E-2</c:v>
                </c:pt>
                <c:pt idx="319766">
                  <c:v>4.4955000000000002E-2</c:v>
                </c:pt>
                <c:pt idx="319767">
                  <c:v>4.4956999999999997E-2</c:v>
                </c:pt>
                <c:pt idx="319768">
                  <c:v>4.4958999999999999E-2</c:v>
                </c:pt>
                <c:pt idx="319769">
                  <c:v>4.496E-2</c:v>
                </c:pt>
                <c:pt idx="319770">
                  <c:v>4.4962000000000002E-2</c:v>
                </c:pt>
                <c:pt idx="319771">
                  <c:v>4.4963999999999997E-2</c:v>
                </c:pt>
                <c:pt idx="319772">
                  <c:v>4.4964999999999998E-2</c:v>
                </c:pt>
                <c:pt idx="319773">
                  <c:v>4.4967E-2</c:v>
                </c:pt>
                <c:pt idx="319774">
                  <c:v>4.4968000000000001E-2</c:v>
                </c:pt>
                <c:pt idx="319775">
                  <c:v>4.4969000000000002E-2</c:v>
                </c:pt>
                <c:pt idx="319776">
                  <c:v>4.4970999999999997E-2</c:v>
                </c:pt>
                <c:pt idx="319777">
                  <c:v>4.4971999999999998E-2</c:v>
                </c:pt>
                <c:pt idx="319778">
                  <c:v>4.4972999999999999E-2</c:v>
                </c:pt>
                <c:pt idx="319779">
                  <c:v>4.4974E-2</c:v>
                </c:pt>
                <c:pt idx="319780">
                  <c:v>4.4975000000000001E-2</c:v>
                </c:pt>
                <c:pt idx="319781">
                  <c:v>4.4976000000000002E-2</c:v>
                </c:pt>
                <c:pt idx="319782">
                  <c:v>4.4977000000000003E-2</c:v>
                </c:pt>
                <c:pt idx="319783">
                  <c:v>4.4977999999999997E-2</c:v>
                </c:pt>
                <c:pt idx="319784">
                  <c:v>4.4977999999999997E-2</c:v>
                </c:pt>
                <c:pt idx="319785">
                  <c:v>4.4978999999999998E-2</c:v>
                </c:pt>
                <c:pt idx="319786">
                  <c:v>4.4978999999999998E-2</c:v>
                </c:pt>
                <c:pt idx="319787">
                  <c:v>4.4979999999999999E-2</c:v>
                </c:pt>
                <c:pt idx="319788">
                  <c:v>4.4979999999999999E-2</c:v>
                </c:pt>
                <c:pt idx="319789">
                  <c:v>4.4979999999999999E-2</c:v>
                </c:pt>
                <c:pt idx="319790">
                  <c:v>4.4981E-2</c:v>
                </c:pt>
                <c:pt idx="319791">
                  <c:v>4.4981E-2</c:v>
                </c:pt>
                <c:pt idx="319792">
                  <c:v>4.4981E-2</c:v>
                </c:pt>
                <c:pt idx="319793">
                  <c:v>4.4981E-2</c:v>
                </c:pt>
                <c:pt idx="319794">
                  <c:v>4.4981E-2</c:v>
                </c:pt>
                <c:pt idx="319795">
                  <c:v>4.4981E-2</c:v>
                </c:pt>
                <c:pt idx="319796">
                  <c:v>4.4981E-2</c:v>
                </c:pt>
                <c:pt idx="319797">
                  <c:v>4.4981E-2</c:v>
                </c:pt>
                <c:pt idx="319798">
                  <c:v>4.4979999999999999E-2</c:v>
                </c:pt>
                <c:pt idx="319799">
                  <c:v>4.4979999999999999E-2</c:v>
                </c:pt>
                <c:pt idx="319800">
                  <c:v>4.4978999999999998E-2</c:v>
                </c:pt>
                <c:pt idx="319801">
                  <c:v>4.4978999999999998E-2</c:v>
                </c:pt>
                <c:pt idx="319802">
                  <c:v>4.4977999999999997E-2</c:v>
                </c:pt>
                <c:pt idx="319803">
                  <c:v>4.4977999999999997E-2</c:v>
                </c:pt>
                <c:pt idx="319804">
                  <c:v>4.4977000000000003E-2</c:v>
                </c:pt>
                <c:pt idx="319805">
                  <c:v>4.4977000000000003E-2</c:v>
                </c:pt>
                <c:pt idx="319806">
                  <c:v>4.4976000000000002E-2</c:v>
                </c:pt>
                <c:pt idx="319807">
                  <c:v>4.4975000000000001E-2</c:v>
                </c:pt>
                <c:pt idx="319808">
                  <c:v>4.4975000000000001E-2</c:v>
                </c:pt>
                <c:pt idx="319809">
                  <c:v>4.4974E-2</c:v>
                </c:pt>
                <c:pt idx="319810">
                  <c:v>4.4972999999999999E-2</c:v>
                </c:pt>
                <c:pt idx="319811">
                  <c:v>4.4971999999999998E-2</c:v>
                </c:pt>
                <c:pt idx="319812">
                  <c:v>4.4971999999999998E-2</c:v>
                </c:pt>
                <c:pt idx="319813">
                  <c:v>4.4970999999999997E-2</c:v>
                </c:pt>
                <c:pt idx="319814">
                  <c:v>4.4970000000000003E-2</c:v>
                </c:pt>
                <c:pt idx="319815">
                  <c:v>4.4970000000000003E-2</c:v>
                </c:pt>
                <c:pt idx="319816">
                  <c:v>4.4969000000000002E-2</c:v>
                </c:pt>
                <c:pt idx="319817">
                  <c:v>4.4968000000000001E-2</c:v>
                </c:pt>
                <c:pt idx="319818">
                  <c:v>4.4968000000000001E-2</c:v>
                </c:pt>
                <c:pt idx="319819">
                  <c:v>4.4967E-2</c:v>
                </c:pt>
                <c:pt idx="319820">
                  <c:v>4.4965999999999999E-2</c:v>
                </c:pt>
                <c:pt idx="319821">
                  <c:v>4.4965999999999999E-2</c:v>
                </c:pt>
                <c:pt idx="319822">
                  <c:v>4.4964999999999998E-2</c:v>
                </c:pt>
                <c:pt idx="319823">
                  <c:v>4.4964999999999998E-2</c:v>
                </c:pt>
                <c:pt idx="319824">
                  <c:v>4.4963999999999997E-2</c:v>
                </c:pt>
                <c:pt idx="319825">
                  <c:v>4.4963000000000003E-2</c:v>
                </c:pt>
                <c:pt idx="319826">
                  <c:v>4.4963000000000003E-2</c:v>
                </c:pt>
                <c:pt idx="319827">
                  <c:v>4.4963000000000003E-2</c:v>
                </c:pt>
                <c:pt idx="319828">
                  <c:v>4.4962000000000002E-2</c:v>
                </c:pt>
                <c:pt idx="319829">
                  <c:v>4.4962000000000002E-2</c:v>
                </c:pt>
                <c:pt idx="319830">
                  <c:v>4.4962000000000002E-2</c:v>
                </c:pt>
                <c:pt idx="319831">
                  <c:v>4.4961000000000001E-2</c:v>
                </c:pt>
                <c:pt idx="319832">
                  <c:v>4.4961000000000001E-2</c:v>
                </c:pt>
                <c:pt idx="319833">
                  <c:v>4.4961000000000001E-2</c:v>
                </c:pt>
                <c:pt idx="319834">
                  <c:v>4.4961000000000001E-2</c:v>
                </c:pt>
                <c:pt idx="319835">
                  <c:v>4.4961000000000001E-2</c:v>
                </c:pt>
                <c:pt idx="319836">
                  <c:v>4.496E-2</c:v>
                </c:pt>
                <c:pt idx="319837">
                  <c:v>4.496E-2</c:v>
                </c:pt>
                <c:pt idx="319838">
                  <c:v>4.496E-2</c:v>
                </c:pt>
                <c:pt idx="319839">
                  <c:v>4.4961000000000001E-2</c:v>
                </c:pt>
                <c:pt idx="319840">
                  <c:v>4.4961000000000001E-2</c:v>
                </c:pt>
                <c:pt idx="319841">
                  <c:v>4.4961000000000001E-2</c:v>
                </c:pt>
                <c:pt idx="319842">
                  <c:v>4.4961000000000001E-2</c:v>
                </c:pt>
                <c:pt idx="319843">
                  <c:v>4.4961000000000001E-2</c:v>
                </c:pt>
                <c:pt idx="319844">
                  <c:v>4.4962000000000002E-2</c:v>
                </c:pt>
                <c:pt idx="319845">
                  <c:v>4.4962000000000002E-2</c:v>
                </c:pt>
                <c:pt idx="319846">
                  <c:v>4.4962000000000002E-2</c:v>
                </c:pt>
                <c:pt idx="319847">
                  <c:v>4.4962000000000002E-2</c:v>
                </c:pt>
                <c:pt idx="319848">
                  <c:v>4.4962000000000002E-2</c:v>
                </c:pt>
                <c:pt idx="319849">
                  <c:v>4.4963000000000003E-2</c:v>
                </c:pt>
                <c:pt idx="319850">
                  <c:v>4.4963000000000003E-2</c:v>
                </c:pt>
                <c:pt idx="319851">
                  <c:v>4.4963000000000003E-2</c:v>
                </c:pt>
                <c:pt idx="319852">
                  <c:v>4.4963999999999997E-2</c:v>
                </c:pt>
                <c:pt idx="319853">
                  <c:v>4.4963999999999997E-2</c:v>
                </c:pt>
                <c:pt idx="319854">
                  <c:v>4.4964999999999998E-2</c:v>
                </c:pt>
                <c:pt idx="319855">
                  <c:v>4.4964999999999998E-2</c:v>
                </c:pt>
                <c:pt idx="319856">
                  <c:v>4.4965999999999999E-2</c:v>
                </c:pt>
                <c:pt idx="319857">
                  <c:v>4.4965999999999999E-2</c:v>
                </c:pt>
                <c:pt idx="319858">
                  <c:v>4.4965999999999999E-2</c:v>
                </c:pt>
                <c:pt idx="319859">
                  <c:v>4.4967E-2</c:v>
                </c:pt>
                <c:pt idx="319860">
                  <c:v>4.4967E-2</c:v>
                </c:pt>
                <c:pt idx="319861">
                  <c:v>4.4968000000000001E-2</c:v>
                </c:pt>
                <c:pt idx="319862">
                  <c:v>4.4968000000000001E-2</c:v>
                </c:pt>
                <c:pt idx="319863">
                  <c:v>4.4969000000000002E-2</c:v>
                </c:pt>
                <c:pt idx="319864">
                  <c:v>4.4969000000000002E-2</c:v>
                </c:pt>
                <c:pt idx="319865">
                  <c:v>4.4970000000000003E-2</c:v>
                </c:pt>
                <c:pt idx="319866">
                  <c:v>4.4970000000000003E-2</c:v>
                </c:pt>
                <c:pt idx="319867">
                  <c:v>4.4970999999999997E-2</c:v>
                </c:pt>
                <c:pt idx="319868">
                  <c:v>4.4970999999999997E-2</c:v>
                </c:pt>
                <c:pt idx="319869">
                  <c:v>4.4970999999999997E-2</c:v>
                </c:pt>
                <c:pt idx="319870">
                  <c:v>4.4971999999999998E-2</c:v>
                </c:pt>
                <c:pt idx="319871">
                  <c:v>4.4971999999999998E-2</c:v>
                </c:pt>
                <c:pt idx="319872">
                  <c:v>4.4971999999999998E-2</c:v>
                </c:pt>
                <c:pt idx="319873">
                  <c:v>4.4972999999999999E-2</c:v>
                </c:pt>
                <c:pt idx="319874">
                  <c:v>4.4972999999999999E-2</c:v>
                </c:pt>
                <c:pt idx="319875">
                  <c:v>4.4972999999999999E-2</c:v>
                </c:pt>
                <c:pt idx="319876">
                  <c:v>4.4974E-2</c:v>
                </c:pt>
                <c:pt idx="319877">
                  <c:v>4.4974E-2</c:v>
                </c:pt>
                <c:pt idx="319878">
                  <c:v>4.4974E-2</c:v>
                </c:pt>
                <c:pt idx="319879">
                  <c:v>4.4974E-2</c:v>
                </c:pt>
                <c:pt idx="319880">
                  <c:v>4.4974E-2</c:v>
                </c:pt>
                <c:pt idx="319881">
                  <c:v>4.4974E-2</c:v>
                </c:pt>
                <c:pt idx="319882">
                  <c:v>4.4974E-2</c:v>
                </c:pt>
                <c:pt idx="319883">
                  <c:v>4.4974E-2</c:v>
                </c:pt>
                <c:pt idx="319884">
                  <c:v>4.4974E-2</c:v>
                </c:pt>
                <c:pt idx="319885">
                  <c:v>4.4974E-2</c:v>
                </c:pt>
                <c:pt idx="319886">
                  <c:v>4.4974E-2</c:v>
                </c:pt>
                <c:pt idx="319887">
                  <c:v>4.4972999999999999E-2</c:v>
                </c:pt>
                <c:pt idx="319888">
                  <c:v>4.4972999999999999E-2</c:v>
                </c:pt>
                <c:pt idx="319889">
                  <c:v>4.4972999999999999E-2</c:v>
                </c:pt>
                <c:pt idx="319890">
                  <c:v>4.4972999999999999E-2</c:v>
                </c:pt>
                <c:pt idx="319891">
                  <c:v>4.4972999999999999E-2</c:v>
                </c:pt>
                <c:pt idx="319892">
                  <c:v>4.4971999999999998E-2</c:v>
                </c:pt>
                <c:pt idx="319893">
                  <c:v>4.4971999999999998E-2</c:v>
                </c:pt>
                <c:pt idx="319894">
                  <c:v>4.4970999999999997E-2</c:v>
                </c:pt>
                <c:pt idx="319895">
                  <c:v>4.4970999999999997E-2</c:v>
                </c:pt>
                <c:pt idx="319896">
                  <c:v>4.4970000000000003E-2</c:v>
                </c:pt>
                <c:pt idx="319897">
                  <c:v>4.4970000000000003E-2</c:v>
                </c:pt>
                <c:pt idx="319898">
                  <c:v>4.4970000000000003E-2</c:v>
                </c:pt>
                <c:pt idx="319899">
                  <c:v>4.4969000000000002E-2</c:v>
                </c:pt>
                <c:pt idx="319900">
                  <c:v>4.4969000000000002E-2</c:v>
                </c:pt>
                <c:pt idx="319901">
                  <c:v>4.4968000000000001E-2</c:v>
                </c:pt>
                <c:pt idx="319902">
                  <c:v>4.4968000000000001E-2</c:v>
                </c:pt>
                <c:pt idx="319903">
                  <c:v>4.4967E-2</c:v>
                </c:pt>
                <c:pt idx="319904">
                  <c:v>4.4967E-2</c:v>
                </c:pt>
                <c:pt idx="319905">
                  <c:v>4.4965999999999999E-2</c:v>
                </c:pt>
                <c:pt idx="319906">
                  <c:v>4.4965999999999999E-2</c:v>
                </c:pt>
                <c:pt idx="319907">
                  <c:v>4.4964999999999998E-2</c:v>
                </c:pt>
                <c:pt idx="319908">
                  <c:v>4.4964999999999998E-2</c:v>
                </c:pt>
                <c:pt idx="319909">
                  <c:v>4.4963999999999997E-2</c:v>
                </c:pt>
                <c:pt idx="319910">
                  <c:v>4.4963999999999997E-2</c:v>
                </c:pt>
                <c:pt idx="319911">
                  <c:v>4.4963999999999997E-2</c:v>
                </c:pt>
                <c:pt idx="319912">
                  <c:v>4.4963999999999997E-2</c:v>
                </c:pt>
                <c:pt idx="319913">
                  <c:v>4.4963000000000003E-2</c:v>
                </c:pt>
                <c:pt idx="319914">
                  <c:v>4.4963000000000003E-2</c:v>
                </c:pt>
                <c:pt idx="319915">
                  <c:v>4.4963000000000003E-2</c:v>
                </c:pt>
                <c:pt idx="319916">
                  <c:v>4.4963000000000003E-2</c:v>
                </c:pt>
                <c:pt idx="319917">
                  <c:v>4.4963000000000003E-2</c:v>
                </c:pt>
                <c:pt idx="319918">
                  <c:v>4.4962000000000002E-2</c:v>
                </c:pt>
                <c:pt idx="319919">
                  <c:v>4.4962000000000002E-2</c:v>
                </c:pt>
                <c:pt idx="319920">
                  <c:v>4.4962000000000002E-2</c:v>
                </c:pt>
                <c:pt idx="319921">
                  <c:v>4.4963000000000003E-2</c:v>
                </c:pt>
                <c:pt idx="319922">
                  <c:v>4.4963000000000003E-2</c:v>
                </c:pt>
                <c:pt idx="319923">
                  <c:v>4.4963000000000003E-2</c:v>
                </c:pt>
                <c:pt idx="319924">
                  <c:v>4.4963000000000003E-2</c:v>
                </c:pt>
                <c:pt idx="319925">
                  <c:v>4.4963999999999997E-2</c:v>
                </c:pt>
                <c:pt idx="319926">
                  <c:v>4.4963999999999997E-2</c:v>
                </c:pt>
                <c:pt idx="319927">
                  <c:v>4.4963999999999997E-2</c:v>
                </c:pt>
                <c:pt idx="319928">
                  <c:v>4.4964999999999998E-2</c:v>
                </c:pt>
                <c:pt idx="319929">
                  <c:v>4.4964999999999998E-2</c:v>
                </c:pt>
                <c:pt idx="319930">
                  <c:v>4.4965999999999999E-2</c:v>
                </c:pt>
                <c:pt idx="319931">
                  <c:v>4.4967E-2</c:v>
                </c:pt>
                <c:pt idx="319932">
                  <c:v>4.4967E-2</c:v>
                </c:pt>
                <c:pt idx="319933">
                  <c:v>4.4968000000000001E-2</c:v>
                </c:pt>
                <c:pt idx="319934">
                  <c:v>4.4969000000000002E-2</c:v>
                </c:pt>
                <c:pt idx="319935">
                  <c:v>4.4970000000000003E-2</c:v>
                </c:pt>
                <c:pt idx="319936">
                  <c:v>4.4970999999999997E-2</c:v>
                </c:pt>
                <c:pt idx="319937">
                  <c:v>4.4971999999999998E-2</c:v>
                </c:pt>
                <c:pt idx="319938">
                  <c:v>4.4972999999999999E-2</c:v>
                </c:pt>
                <c:pt idx="319939">
                  <c:v>4.4974E-2</c:v>
                </c:pt>
                <c:pt idx="319940">
                  <c:v>4.4975000000000001E-2</c:v>
                </c:pt>
                <c:pt idx="319941">
                  <c:v>4.4977000000000003E-2</c:v>
                </c:pt>
                <c:pt idx="319942">
                  <c:v>4.4977999999999997E-2</c:v>
                </c:pt>
                <c:pt idx="319943">
                  <c:v>4.4978999999999998E-2</c:v>
                </c:pt>
                <c:pt idx="319944">
                  <c:v>4.4979999999999999E-2</c:v>
                </c:pt>
                <c:pt idx="319945">
                  <c:v>4.4982000000000001E-2</c:v>
                </c:pt>
                <c:pt idx="319946">
                  <c:v>4.4983000000000002E-2</c:v>
                </c:pt>
                <c:pt idx="319947">
                  <c:v>4.4984999999999997E-2</c:v>
                </c:pt>
                <c:pt idx="319948">
                  <c:v>4.4985999999999998E-2</c:v>
                </c:pt>
                <c:pt idx="319949">
                  <c:v>4.4988E-2</c:v>
                </c:pt>
                <c:pt idx="319950">
                  <c:v>4.4989000000000001E-2</c:v>
                </c:pt>
                <c:pt idx="319951">
                  <c:v>4.4991000000000003E-2</c:v>
                </c:pt>
                <c:pt idx="319952">
                  <c:v>4.4991999999999997E-2</c:v>
                </c:pt>
                <c:pt idx="319953">
                  <c:v>4.4993999999999999E-2</c:v>
                </c:pt>
                <c:pt idx="319954">
                  <c:v>4.4995E-2</c:v>
                </c:pt>
                <c:pt idx="319955">
                  <c:v>4.4997000000000002E-2</c:v>
                </c:pt>
                <c:pt idx="319956">
                  <c:v>4.4998000000000003E-2</c:v>
                </c:pt>
                <c:pt idx="319957">
                  <c:v>4.4999999999999998E-2</c:v>
                </c:pt>
                <c:pt idx="319958">
                  <c:v>4.5000999999999999E-2</c:v>
                </c:pt>
                <c:pt idx="319959">
                  <c:v>4.5003000000000001E-2</c:v>
                </c:pt>
                <c:pt idx="319960">
                  <c:v>4.5005000000000003E-2</c:v>
                </c:pt>
                <c:pt idx="319961">
                  <c:v>4.5005999999999997E-2</c:v>
                </c:pt>
                <c:pt idx="319962">
                  <c:v>4.5006999999999998E-2</c:v>
                </c:pt>
                <c:pt idx="319963">
                  <c:v>4.5009E-2</c:v>
                </c:pt>
                <c:pt idx="319964">
                  <c:v>4.5010000000000001E-2</c:v>
                </c:pt>
                <c:pt idx="319965">
                  <c:v>4.5011000000000002E-2</c:v>
                </c:pt>
                <c:pt idx="319966">
                  <c:v>4.5012000000000003E-2</c:v>
                </c:pt>
                <c:pt idx="319967">
                  <c:v>4.5012999999999997E-2</c:v>
                </c:pt>
                <c:pt idx="319968">
                  <c:v>4.5013999999999998E-2</c:v>
                </c:pt>
                <c:pt idx="319969">
                  <c:v>4.5016E-2</c:v>
                </c:pt>
                <c:pt idx="319970">
                  <c:v>4.5017000000000001E-2</c:v>
                </c:pt>
                <c:pt idx="319971">
                  <c:v>4.5018000000000002E-2</c:v>
                </c:pt>
                <c:pt idx="319972">
                  <c:v>4.5019000000000003E-2</c:v>
                </c:pt>
                <c:pt idx="319973">
                  <c:v>4.5019000000000003E-2</c:v>
                </c:pt>
                <c:pt idx="319974">
                  <c:v>4.5019999999999998E-2</c:v>
                </c:pt>
                <c:pt idx="319975">
                  <c:v>4.5020999999999999E-2</c:v>
                </c:pt>
                <c:pt idx="319976">
                  <c:v>4.5020999999999999E-2</c:v>
                </c:pt>
                <c:pt idx="319977">
                  <c:v>4.5022E-2</c:v>
                </c:pt>
                <c:pt idx="319978">
                  <c:v>4.5022E-2</c:v>
                </c:pt>
                <c:pt idx="319979">
                  <c:v>4.5023000000000001E-2</c:v>
                </c:pt>
                <c:pt idx="319980">
                  <c:v>4.5023000000000001E-2</c:v>
                </c:pt>
                <c:pt idx="319981">
                  <c:v>4.5023000000000001E-2</c:v>
                </c:pt>
                <c:pt idx="319982">
                  <c:v>4.5024000000000002E-2</c:v>
                </c:pt>
                <c:pt idx="319983">
                  <c:v>4.5024000000000002E-2</c:v>
                </c:pt>
                <c:pt idx="319984">
                  <c:v>4.5024000000000002E-2</c:v>
                </c:pt>
                <c:pt idx="319985">
                  <c:v>4.5024000000000002E-2</c:v>
                </c:pt>
                <c:pt idx="319986">
                  <c:v>4.5024000000000002E-2</c:v>
                </c:pt>
                <c:pt idx="319987">
                  <c:v>4.5024000000000002E-2</c:v>
                </c:pt>
                <c:pt idx="319988">
                  <c:v>4.5024000000000002E-2</c:v>
                </c:pt>
                <c:pt idx="319989">
                  <c:v>4.5024000000000002E-2</c:v>
                </c:pt>
                <c:pt idx="319990">
                  <c:v>4.5024000000000002E-2</c:v>
                </c:pt>
                <c:pt idx="319991">
                  <c:v>4.5023000000000001E-2</c:v>
                </c:pt>
                <c:pt idx="319992">
                  <c:v>4.5023000000000001E-2</c:v>
                </c:pt>
                <c:pt idx="319993">
                  <c:v>4.5023000000000001E-2</c:v>
                </c:pt>
                <c:pt idx="319994">
                  <c:v>4.5023000000000001E-2</c:v>
                </c:pt>
                <c:pt idx="319995">
                  <c:v>4.5022E-2</c:v>
                </c:pt>
                <c:pt idx="319996">
                  <c:v>4.5022E-2</c:v>
                </c:pt>
                <c:pt idx="319997">
                  <c:v>4.5022E-2</c:v>
                </c:pt>
                <c:pt idx="319998">
                  <c:v>4.5020999999999999E-2</c:v>
                </c:pt>
                <c:pt idx="319999">
                  <c:v>4.5020999999999999E-2</c:v>
                </c:pt>
                <c:pt idx="320000">
                  <c:v>4.5019999999999998E-2</c:v>
                </c:pt>
                <c:pt idx="320001">
                  <c:v>4.5019000000000003E-2</c:v>
                </c:pt>
                <c:pt idx="320002">
                  <c:v>4.5019000000000003E-2</c:v>
                </c:pt>
                <c:pt idx="320003">
                  <c:v>4.5018000000000002E-2</c:v>
                </c:pt>
                <c:pt idx="320004">
                  <c:v>4.5018000000000002E-2</c:v>
                </c:pt>
                <c:pt idx="320005">
                  <c:v>4.5018000000000002E-2</c:v>
                </c:pt>
                <c:pt idx="320006">
                  <c:v>4.5017000000000001E-2</c:v>
                </c:pt>
                <c:pt idx="320007">
                  <c:v>4.5017000000000001E-2</c:v>
                </c:pt>
                <c:pt idx="320008">
                  <c:v>4.5016E-2</c:v>
                </c:pt>
                <c:pt idx="320009">
                  <c:v>4.5014999999999999E-2</c:v>
                </c:pt>
                <c:pt idx="320010">
                  <c:v>4.5014999999999999E-2</c:v>
                </c:pt>
                <c:pt idx="320011">
                  <c:v>4.5013999999999998E-2</c:v>
                </c:pt>
                <c:pt idx="320012">
                  <c:v>4.5013999999999998E-2</c:v>
                </c:pt>
                <c:pt idx="320013">
                  <c:v>4.5012999999999997E-2</c:v>
                </c:pt>
                <c:pt idx="320014">
                  <c:v>4.5012000000000003E-2</c:v>
                </c:pt>
                <c:pt idx="320015">
                  <c:v>4.5012000000000003E-2</c:v>
                </c:pt>
                <c:pt idx="320016">
                  <c:v>4.5011000000000002E-2</c:v>
                </c:pt>
                <c:pt idx="320017">
                  <c:v>4.5011000000000002E-2</c:v>
                </c:pt>
                <c:pt idx="320018">
                  <c:v>4.5011000000000002E-2</c:v>
                </c:pt>
                <c:pt idx="320019">
                  <c:v>4.5010000000000001E-2</c:v>
                </c:pt>
                <c:pt idx="320020">
                  <c:v>4.5010000000000001E-2</c:v>
                </c:pt>
                <c:pt idx="320021">
                  <c:v>4.5009E-2</c:v>
                </c:pt>
                <c:pt idx="320022">
                  <c:v>4.5009E-2</c:v>
                </c:pt>
                <c:pt idx="320023">
                  <c:v>4.5007999999999999E-2</c:v>
                </c:pt>
                <c:pt idx="320024">
                  <c:v>4.5007999999999999E-2</c:v>
                </c:pt>
                <c:pt idx="320025">
                  <c:v>4.5006999999999998E-2</c:v>
                </c:pt>
                <c:pt idx="320026">
                  <c:v>4.5006999999999998E-2</c:v>
                </c:pt>
                <c:pt idx="320027">
                  <c:v>4.5006999999999998E-2</c:v>
                </c:pt>
                <c:pt idx="320028">
                  <c:v>4.5005999999999997E-2</c:v>
                </c:pt>
                <c:pt idx="320029">
                  <c:v>4.5005999999999997E-2</c:v>
                </c:pt>
                <c:pt idx="320030">
                  <c:v>4.5005999999999997E-2</c:v>
                </c:pt>
                <c:pt idx="320031">
                  <c:v>4.5005999999999997E-2</c:v>
                </c:pt>
                <c:pt idx="320032">
                  <c:v>4.5005999999999997E-2</c:v>
                </c:pt>
                <c:pt idx="320033">
                  <c:v>4.5005999999999997E-2</c:v>
                </c:pt>
                <c:pt idx="320034">
                  <c:v>4.5005999999999997E-2</c:v>
                </c:pt>
                <c:pt idx="320035">
                  <c:v>4.5005000000000003E-2</c:v>
                </c:pt>
                <c:pt idx="320036">
                  <c:v>4.5005000000000003E-2</c:v>
                </c:pt>
                <c:pt idx="320037">
                  <c:v>4.5005000000000003E-2</c:v>
                </c:pt>
                <c:pt idx="320038">
                  <c:v>4.5005999999999997E-2</c:v>
                </c:pt>
                <c:pt idx="320039">
                  <c:v>4.5005999999999997E-2</c:v>
                </c:pt>
                <c:pt idx="320040">
                  <c:v>4.5005999999999997E-2</c:v>
                </c:pt>
                <c:pt idx="320041">
                  <c:v>4.5006999999999998E-2</c:v>
                </c:pt>
                <c:pt idx="320042">
                  <c:v>4.5006999999999998E-2</c:v>
                </c:pt>
                <c:pt idx="320043">
                  <c:v>4.5006999999999998E-2</c:v>
                </c:pt>
                <c:pt idx="320044">
                  <c:v>4.5007999999999999E-2</c:v>
                </c:pt>
                <c:pt idx="320045">
                  <c:v>4.5007999999999999E-2</c:v>
                </c:pt>
                <c:pt idx="320046">
                  <c:v>4.5009E-2</c:v>
                </c:pt>
                <c:pt idx="320047">
                  <c:v>4.5009E-2</c:v>
                </c:pt>
                <c:pt idx="320048">
                  <c:v>4.5010000000000001E-2</c:v>
                </c:pt>
                <c:pt idx="320049">
                  <c:v>4.5011000000000002E-2</c:v>
                </c:pt>
                <c:pt idx="320050">
                  <c:v>4.5012000000000003E-2</c:v>
                </c:pt>
                <c:pt idx="320051">
                  <c:v>4.5012999999999997E-2</c:v>
                </c:pt>
                <c:pt idx="320052">
                  <c:v>4.5013999999999998E-2</c:v>
                </c:pt>
                <c:pt idx="320053">
                  <c:v>4.5014999999999999E-2</c:v>
                </c:pt>
                <c:pt idx="320054">
                  <c:v>4.5016E-2</c:v>
                </c:pt>
                <c:pt idx="320055">
                  <c:v>4.5017000000000001E-2</c:v>
                </c:pt>
                <c:pt idx="320056">
                  <c:v>4.5019000000000003E-2</c:v>
                </c:pt>
                <c:pt idx="320057">
                  <c:v>4.5019999999999998E-2</c:v>
                </c:pt>
                <c:pt idx="320058">
                  <c:v>4.5020999999999999E-2</c:v>
                </c:pt>
                <c:pt idx="320059">
                  <c:v>4.5022E-2</c:v>
                </c:pt>
                <c:pt idx="320060">
                  <c:v>4.5024000000000002E-2</c:v>
                </c:pt>
                <c:pt idx="320061">
                  <c:v>4.5025000000000003E-2</c:v>
                </c:pt>
                <c:pt idx="320062">
                  <c:v>4.5025999999999997E-2</c:v>
                </c:pt>
                <c:pt idx="320063">
                  <c:v>4.5027999999999999E-2</c:v>
                </c:pt>
                <c:pt idx="320064">
                  <c:v>4.5030000000000001E-2</c:v>
                </c:pt>
                <c:pt idx="320065">
                  <c:v>4.5031000000000002E-2</c:v>
                </c:pt>
                <c:pt idx="320066">
                  <c:v>4.5032999999999997E-2</c:v>
                </c:pt>
                <c:pt idx="320067">
                  <c:v>4.5034999999999999E-2</c:v>
                </c:pt>
                <c:pt idx="320068">
                  <c:v>4.5036E-2</c:v>
                </c:pt>
                <c:pt idx="320069">
                  <c:v>4.5038000000000002E-2</c:v>
                </c:pt>
                <c:pt idx="320070">
                  <c:v>4.5039000000000003E-2</c:v>
                </c:pt>
                <c:pt idx="320071">
                  <c:v>4.5040999999999998E-2</c:v>
                </c:pt>
                <c:pt idx="320072">
                  <c:v>4.5043E-2</c:v>
                </c:pt>
                <c:pt idx="320073">
                  <c:v>4.5044000000000001E-2</c:v>
                </c:pt>
                <c:pt idx="320074">
                  <c:v>4.5046000000000003E-2</c:v>
                </c:pt>
                <c:pt idx="320075">
                  <c:v>4.5047999999999998E-2</c:v>
                </c:pt>
                <c:pt idx="320076">
                  <c:v>4.505E-2</c:v>
                </c:pt>
                <c:pt idx="320077">
                  <c:v>4.5051000000000001E-2</c:v>
                </c:pt>
                <c:pt idx="320078">
                  <c:v>4.5053000000000003E-2</c:v>
                </c:pt>
                <c:pt idx="320079">
                  <c:v>4.5054999999999998E-2</c:v>
                </c:pt>
                <c:pt idx="320080">
                  <c:v>4.5055999999999999E-2</c:v>
                </c:pt>
                <c:pt idx="320081">
                  <c:v>4.5058000000000001E-2</c:v>
                </c:pt>
                <c:pt idx="320082">
                  <c:v>4.5059000000000002E-2</c:v>
                </c:pt>
                <c:pt idx="320083">
                  <c:v>4.5060999999999997E-2</c:v>
                </c:pt>
                <c:pt idx="320084">
                  <c:v>4.5061999999999998E-2</c:v>
                </c:pt>
                <c:pt idx="320085">
                  <c:v>4.5064E-2</c:v>
                </c:pt>
                <c:pt idx="320086">
                  <c:v>4.5065000000000001E-2</c:v>
                </c:pt>
                <c:pt idx="320087">
                  <c:v>4.5067000000000003E-2</c:v>
                </c:pt>
                <c:pt idx="320088">
                  <c:v>4.5067999999999997E-2</c:v>
                </c:pt>
                <c:pt idx="320089">
                  <c:v>4.5069999999999999E-2</c:v>
                </c:pt>
                <c:pt idx="320090">
                  <c:v>4.5071E-2</c:v>
                </c:pt>
                <c:pt idx="320091">
                  <c:v>4.5073000000000002E-2</c:v>
                </c:pt>
                <c:pt idx="320092">
                  <c:v>4.5074000000000003E-2</c:v>
                </c:pt>
                <c:pt idx="320093">
                  <c:v>4.5074999999999997E-2</c:v>
                </c:pt>
                <c:pt idx="320094">
                  <c:v>4.5075999999999998E-2</c:v>
                </c:pt>
                <c:pt idx="320095">
                  <c:v>4.5076999999999999E-2</c:v>
                </c:pt>
                <c:pt idx="320096">
                  <c:v>4.5078E-2</c:v>
                </c:pt>
                <c:pt idx="320097">
                  <c:v>4.5079000000000001E-2</c:v>
                </c:pt>
                <c:pt idx="320098">
                  <c:v>4.5081000000000003E-2</c:v>
                </c:pt>
                <c:pt idx="320099">
                  <c:v>4.5081999999999997E-2</c:v>
                </c:pt>
                <c:pt idx="320100">
                  <c:v>4.5082999999999998E-2</c:v>
                </c:pt>
                <c:pt idx="320101">
                  <c:v>4.5083999999999999E-2</c:v>
                </c:pt>
                <c:pt idx="320102">
                  <c:v>4.5085E-2</c:v>
                </c:pt>
                <c:pt idx="320103">
                  <c:v>4.5086000000000001E-2</c:v>
                </c:pt>
                <c:pt idx="320104">
                  <c:v>4.5087000000000002E-2</c:v>
                </c:pt>
                <c:pt idx="320105">
                  <c:v>4.5088000000000003E-2</c:v>
                </c:pt>
                <c:pt idx="320106">
                  <c:v>4.5088000000000003E-2</c:v>
                </c:pt>
                <c:pt idx="320107">
                  <c:v>4.5088999999999997E-2</c:v>
                </c:pt>
                <c:pt idx="320108">
                  <c:v>4.5089999999999998E-2</c:v>
                </c:pt>
                <c:pt idx="320109">
                  <c:v>4.5090999999999999E-2</c:v>
                </c:pt>
                <c:pt idx="320110">
                  <c:v>4.5092E-2</c:v>
                </c:pt>
                <c:pt idx="320111">
                  <c:v>4.5093000000000001E-2</c:v>
                </c:pt>
                <c:pt idx="320112">
                  <c:v>4.5094000000000002E-2</c:v>
                </c:pt>
                <c:pt idx="320113">
                  <c:v>4.5094000000000002E-2</c:v>
                </c:pt>
                <c:pt idx="320114">
                  <c:v>4.5095000000000003E-2</c:v>
                </c:pt>
                <c:pt idx="320115">
                  <c:v>4.5095999999999997E-2</c:v>
                </c:pt>
                <c:pt idx="320116">
                  <c:v>4.5096999999999998E-2</c:v>
                </c:pt>
                <c:pt idx="320117">
                  <c:v>4.5096999999999998E-2</c:v>
                </c:pt>
                <c:pt idx="320118">
                  <c:v>4.5097999999999999E-2</c:v>
                </c:pt>
                <c:pt idx="320119">
                  <c:v>4.5099E-2</c:v>
                </c:pt>
                <c:pt idx="320120">
                  <c:v>4.5100000000000001E-2</c:v>
                </c:pt>
                <c:pt idx="320121">
                  <c:v>4.5101000000000002E-2</c:v>
                </c:pt>
                <c:pt idx="320122">
                  <c:v>4.5101000000000002E-2</c:v>
                </c:pt>
                <c:pt idx="320123">
                  <c:v>4.5102000000000003E-2</c:v>
                </c:pt>
                <c:pt idx="320124">
                  <c:v>4.5102999999999997E-2</c:v>
                </c:pt>
                <c:pt idx="320125">
                  <c:v>4.5103999999999998E-2</c:v>
                </c:pt>
                <c:pt idx="320126">
                  <c:v>4.5104999999999999E-2</c:v>
                </c:pt>
                <c:pt idx="320127">
                  <c:v>4.5106E-2</c:v>
                </c:pt>
                <c:pt idx="320128">
                  <c:v>4.5107000000000001E-2</c:v>
                </c:pt>
                <c:pt idx="320129">
                  <c:v>4.5107000000000001E-2</c:v>
                </c:pt>
                <c:pt idx="320130">
                  <c:v>4.5108000000000002E-2</c:v>
                </c:pt>
                <c:pt idx="320131">
                  <c:v>4.5109000000000003E-2</c:v>
                </c:pt>
                <c:pt idx="320132">
                  <c:v>4.5109999999999997E-2</c:v>
                </c:pt>
                <c:pt idx="320133">
                  <c:v>4.5110999999999998E-2</c:v>
                </c:pt>
                <c:pt idx="320134">
                  <c:v>4.5111999999999999E-2</c:v>
                </c:pt>
                <c:pt idx="320135">
                  <c:v>4.5113E-2</c:v>
                </c:pt>
                <c:pt idx="320136">
                  <c:v>4.5113E-2</c:v>
                </c:pt>
                <c:pt idx="320137">
                  <c:v>4.5114000000000001E-2</c:v>
                </c:pt>
                <c:pt idx="320138">
                  <c:v>4.5115000000000002E-2</c:v>
                </c:pt>
                <c:pt idx="320139">
                  <c:v>4.5116000000000003E-2</c:v>
                </c:pt>
                <c:pt idx="320140">
                  <c:v>4.5116999999999997E-2</c:v>
                </c:pt>
                <c:pt idx="320141">
                  <c:v>4.5116999999999997E-2</c:v>
                </c:pt>
                <c:pt idx="320142">
                  <c:v>4.5117999999999998E-2</c:v>
                </c:pt>
                <c:pt idx="320143">
                  <c:v>4.5118999999999999E-2</c:v>
                </c:pt>
                <c:pt idx="320144">
                  <c:v>4.512E-2</c:v>
                </c:pt>
                <c:pt idx="320145">
                  <c:v>4.512E-2</c:v>
                </c:pt>
                <c:pt idx="320146">
                  <c:v>4.5121000000000001E-2</c:v>
                </c:pt>
                <c:pt idx="320147">
                  <c:v>4.5122000000000002E-2</c:v>
                </c:pt>
                <c:pt idx="320148">
                  <c:v>4.5123000000000003E-2</c:v>
                </c:pt>
                <c:pt idx="320149">
                  <c:v>4.5123000000000003E-2</c:v>
                </c:pt>
                <c:pt idx="320150">
                  <c:v>4.5123999999999997E-2</c:v>
                </c:pt>
                <c:pt idx="320151">
                  <c:v>4.5123999999999997E-2</c:v>
                </c:pt>
                <c:pt idx="320152">
                  <c:v>4.5124999999999998E-2</c:v>
                </c:pt>
                <c:pt idx="320153">
                  <c:v>4.5124999999999998E-2</c:v>
                </c:pt>
                <c:pt idx="320154">
                  <c:v>4.5125999999999999E-2</c:v>
                </c:pt>
                <c:pt idx="320155">
                  <c:v>4.5125999999999999E-2</c:v>
                </c:pt>
                <c:pt idx="320156">
                  <c:v>4.5125999999999999E-2</c:v>
                </c:pt>
                <c:pt idx="320157">
                  <c:v>4.5127E-2</c:v>
                </c:pt>
                <c:pt idx="320158">
                  <c:v>4.5127E-2</c:v>
                </c:pt>
                <c:pt idx="320159">
                  <c:v>4.5127E-2</c:v>
                </c:pt>
                <c:pt idx="320160">
                  <c:v>4.5128000000000001E-2</c:v>
                </c:pt>
                <c:pt idx="320161">
                  <c:v>4.5128000000000001E-2</c:v>
                </c:pt>
                <c:pt idx="320162">
                  <c:v>4.5128000000000001E-2</c:v>
                </c:pt>
                <c:pt idx="320163">
                  <c:v>4.5128000000000001E-2</c:v>
                </c:pt>
                <c:pt idx="320164">
                  <c:v>4.5128000000000001E-2</c:v>
                </c:pt>
                <c:pt idx="320165">
                  <c:v>4.5128000000000001E-2</c:v>
                </c:pt>
                <c:pt idx="320166">
                  <c:v>4.5128000000000001E-2</c:v>
                </c:pt>
                <c:pt idx="320167">
                  <c:v>4.5127E-2</c:v>
                </c:pt>
                <c:pt idx="320168">
                  <c:v>4.5127E-2</c:v>
                </c:pt>
                <c:pt idx="320169">
                  <c:v>4.5127E-2</c:v>
                </c:pt>
                <c:pt idx="320170">
                  <c:v>4.5127E-2</c:v>
                </c:pt>
                <c:pt idx="320171">
                  <c:v>4.5127E-2</c:v>
                </c:pt>
                <c:pt idx="320172">
                  <c:v>4.5125999999999999E-2</c:v>
                </c:pt>
                <c:pt idx="320173">
                  <c:v>4.5125999999999999E-2</c:v>
                </c:pt>
                <c:pt idx="320174">
                  <c:v>4.5124999999999998E-2</c:v>
                </c:pt>
                <c:pt idx="320175">
                  <c:v>4.5124999999999998E-2</c:v>
                </c:pt>
                <c:pt idx="320176">
                  <c:v>4.5123999999999997E-2</c:v>
                </c:pt>
                <c:pt idx="320177">
                  <c:v>4.5123000000000003E-2</c:v>
                </c:pt>
                <c:pt idx="320178">
                  <c:v>4.5123000000000003E-2</c:v>
                </c:pt>
                <c:pt idx="320179">
                  <c:v>4.5122000000000002E-2</c:v>
                </c:pt>
                <c:pt idx="320180">
                  <c:v>4.5121000000000001E-2</c:v>
                </c:pt>
                <c:pt idx="320181">
                  <c:v>4.512E-2</c:v>
                </c:pt>
                <c:pt idx="320182">
                  <c:v>4.512E-2</c:v>
                </c:pt>
                <c:pt idx="320183">
                  <c:v>4.5118999999999999E-2</c:v>
                </c:pt>
                <c:pt idx="320184">
                  <c:v>4.5117999999999998E-2</c:v>
                </c:pt>
                <c:pt idx="320185">
                  <c:v>4.5116999999999997E-2</c:v>
                </c:pt>
                <c:pt idx="320186">
                  <c:v>4.5116000000000003E-2</c:v>
                </c:pt>
                <c:pt idx="320187">
                  <c:v>4.5115000000000002E-2</c:v>
                </c:pt>
                <c:pt idx="320188">
                  <c:v>4.5114000000000001E-2</c:v>
                </c:pt>
                <c:pt idx="320189">
                  <c:v>4.5113E-2</c:v>
                </c:pt>
                <c:pt idx="320190">
                  <c:v>4.5111999999999999E-2</c:v>
                </c:pt>
                <c:pt idx="320191">
                  <c:v>4.5111999999999999E-2</c:v>
                </c:pt>
                <c:pt idx="320192">
                  <c:v>4.5110999999999998E-2</c:v>
                </c:pt>
                <c:pt idx="320193">
                  <c:v>4.5109999999999997E-2</c:v>
                </c:pt>
                <c:pt idx="320194">
                  <c:v>4.5109000000000003E-2</c:v>
                </c:pt>
                <c:pt idx="320195">
                  <c:v>4.5108000000000002E-2</c:v>
                </c:pt>
                <c:pt idx="320196">
                  <c:v>4.5107000000000001E-2</c:v>
                </c:pt>
                <c:pt idx="320197">
                  <c:v>4.5106E-2</c:v>
                </c:pt>
                <c:pt idx="320198">
                  <c:v>4.5104999999999999E-2</c:v>
                </c:pt>
                <c:pt idx="320199">
                  <c:v>4.5103999999999998E-2</c:v>
                </c:pt>
                <c:pt idx="320200">
                  <c:v>4.5102999999999997E-2</c:v>
                </c:pt>
                <c:pt idx="320201">
                  <c:v>4.5102000000000003E-2</c:v>
                </c:pt>
                <c:pt idx="320202">
                  <c:v>4.5102000000000003E-2</c:v>
                </c:pt>
                <c:pt idx="320203">
                  <c:v>4.5101000000000002E-2</c:v>
                </c:pt>
                <c:pt idx="320204">
                  <c:v>4.5100000000000001E-2</c:v>
                </c:pt>
                <c:pt idx="320205">
                  <c:v>4.5099E-2</c:v>
                </c:pt>
                <c:pt idx="320206">
                  <c:v>4.5097999999999999E-2</c:v>
                </c:pt>
                <c:pt idx="320207">
                  <c:v>4.5097999999999999E-2</c:v>
                </c:pt>
                <c:pt idx="320208">
                  <c:v>4.5096999999999998E-2</c:v>
                </c:pt>
                <c:pt idx="320209">
                  <c:v>4.5095999999999997E-2</c:v>
                </c:pt>
                <c:pt idx="320210">
                  <c:v>4.5095000000000003E-2</c:v>
                </c:pt>
                <c:pt idx="320211">
                  <c:v>4.5095000000000003E-2</c:v>
                </c:pt>
                <c:pt idx="320212">
                  <c:v>4.5094000000000002E-2</c:v>
                </c:pt>
                <c:pt idx="320213">
                  <c:v>4.5093000000000001E-2</c:v>
                </c:pt>
                <c:pt idx="320214">
                  <c:v>4.5093000000000001E-2</c:v>
                </c:pt>
                <c:pt idx="320215">
                  <c:v>4.5092E-2</c:v>
                </c:pt>
                <c:pt idx="320216">
                  <c:v>4.5092E-2</c:v>
                </c:pt>
                <c:pt idx="320217">
                  <c:v>4.5092E-2</c:v>
                </c:pt>
                <c:pt idx="320218">
                  <c:v>4.5090999999999999E-2</c:v>
                </c:pt>
                <c:pt idx="320219">
                  <c:v>4.5090999999999999E-2</c:v>
                </c:pt>
                <c:pt idx="320220">
                  <c:v>4.5089999999999998E-2</c:v>
                </c:pt>
                <c:pt idx="320221">
                  <c:v>4.5089999999999998E-2</c:v>
                </c:pt>
                <c:pt idx="320222">
                  <c:v>4.5089999999999998E-2</c:v>
                </c:pt>
                <c:pt idx="320223">
                  <c:v>4.5088999999999997E-2</c:v>
                </c:pt>
                <c:pt idx="320224">
                  <c:v>4.5088999999999997E-2</c:v>
                </c:pt>
                <c:pt idx="320225">
                  <c:v>4.5088999999999997E-2</c:v>
                </c:pt>
                <c:pt idx="320226">
                  <c:v>4.5088000000000003E-2</c:v>
                </c:pt>
                <c:pt idx="320227">
                  <c:v>4.5088000000000003E-2</c:v>
                </c:pt>
                <c:pt idx="320228">
                  <c:v>4.5088000000000003E-2</c:v>
                </c:pt>
                <c:pt idx="320229">
                  <c:v>4.5088000000000003E-2</c:v>
                </c:pt>
                <c:pt idx="320230">
                  <c:v>4.5088000000000003E-2</c:v>
                </c:pt>
                <c:pt idx="320231">
                  <c:v>4.5088000000000003E-2</c:v>
                </c:pt>
                <c:pt idx="320232">
                  <c:v>4.5087000000000002E-2</c:v>
                </c:pt>
                <c:pt idx="320233">
                  <c:v>4.5087000000000002E-2</c:v>
                </c:pt>
                <c:pt idx="320234">
                  <c:v>4.5087000000000002E-2</c:v>
                </c:pt>
                <c:pt idx="320235">
                  <c:v>4.5087000000000002E-2</c:v>
                </c:pt>
                <c:pt idx="320236">
                  <c:v>4.5087000000000002E-2</c:v>
                </c:pt>
                <c:pt idx="320237">
                  <c:v>4.5086000000000001E-2</c:v>
                </c:pt>
                <c:pt idx="320238">
                  <c:v>4.5086000000000001E-2</c:v>
                </c:pt>
                <c:pt idx="320239">
                  <c:v>4.5086000000000001E-2</c:v>
                </c:pt>
                <c:pt idx="320240">
                  <c:v>4.5086000000000001E-2</c:v>
                </c:pt>
                <c:pt idx="320241">
                  <c:v>4.5086000000000001E-2</c:v>
                </c:pt>
                <c:pt idx="320242">
                  <c:v>4.5085E-2</c:v>
                </c:pt>
                <c:pt idx="320243">
                  <c:v>4.5085E-2</c:v>
                </c:pt>
                <c:pt idx="320244">
                  <c:v>4.5085E-2</c:v>
                </c:pt>
                <c:pt idx="320245">
                  <c:v>4.5083999999999999E-2</c:v>
                </c:pt>
                <c:pt idx="320246">
                  <c:v>4.5083999999999999E-2</c:v>
                </c:pt>
                <c:pt idx="320247">
                  <c:v>4.5082999999999998E-2</c:v>
                </c:pt>
                <c:pt idx="320248">
                  <c:v>4.5081999999999997E-2</c:v>
                </c:pt>
                <c:pt idx="320249">
                  <c:v>4.5081999999999997E-2</c:v>
                </c:pt>
                <c:pt idx="320250">
                  <c:v>4.5081000000000003E-2</c:v>
                </c:pt>
                <c:pt idx="320251">
                  <c:v>4.5081000000000003E-2</c:v>
                </c:pt>
                <c:pt idx="320252">
                  <c:v>4.5080000000000002E-2</c:v>
                </c:pt>
                <c:pt idx="320253">
                  <c:v>4.5079000000000001E-2</c:v>
                </c:pt>
                <c:pt idx="320254">
                  <c:v>4.5078E-2</c:v>
                </c:pt>
                <c:pt idx="320255">
                  <c:v>4.5076999999999999E-2</c:v>
                </c:pt>
                <c:pt idx="320256">
                  <c:v>4.5075999999999998E-2</c:v>
                </c:pt>
                <c:pt idx="320257">
                  <c:v>4.5074999999999997E-2</c:v>
                </c:pt>
                <c:pt idx="320258">
                  <c:v>4.5073000000000002E-2</c:v>
                </c:pt>
                <c:pt idx="320259">
                  <c:v>4.5072000000000001E-2</c:v>
                </c:pt>
                <c:pt idx="320260">
                  <c:v>4.5071E-2</c:v>
                </c:pt>
                <c:pt idx="320261">
                  <c:v>4.5068999999999998E-2</c:v>
                </c:pt>
                <c:pt idx="320262">
                  <c:v>4.5067999999999997E-2</c:v>
                </c:pt>
                <c:pt idx="320263">
                  <c:v>4.5066000000000002E-2</c:v>
                </c:pt>
                <c:pt idx="320264">
                  <c:v>4.5064E-2</c:v>
                </c:pt>
                <c:pt idx="320265">
                  <c:v>4.5062999999999999E-2</c:v>
                </c:pt>
                <c:pt idx="320266">
                  <c:v>4.5060999999999997E-2</c:v>
                </c:pt>
                <c:pt idx="320267">
                  <c:v>4.5059000000000002E-2</c:v>
                </c:pt>
                <c:pt idx="320268">
                  <c:v>4.5057E-2</c:v>
                </c:pt>
                <c:pt idx="320269">
                  <c:v>4.5054999999999998E-2</c:v>
                </c:pt>
                <c:pt idx="320270">
                  <c:v>4.5053000000000003E-2</c:v>
                </c:pt>
                <c:pt idx="320271">
                  <c:v>4.5051000000000001E-2</c:v>
                </c:pt>
                <c:pt idx="320272">
                  <c:v>4.5047999999999998E-2</c:v>
                </c:pt>
                <c:pt idx="320273">
                  <c:v>4.5046000000000003E-2</c:v>
                </c:pt>
                <c:pt idx="320274">
                  <c:v>4.5044000000000001E-2</c:v>
                </c:pt>
                <c:pt idx="320275">
                  <c:v>4.5041999999999999E-2</c:v>
                </c:pt>
                <c:pt idx="320276">
                  <c:v>4.5039000000000003E-2</c:v>
                </c:pt>
                <c:pt idx="320277">
                  <c:v>4.5037000000000001E-2</c:v>
                </c:pt>
                <c:pt idx="320278">
                  <c:v>4.5034999999999999E-2</c:v>
                </c:pt>
                <c:pt idx="320279">
                  <c:v>4.5032000000000003E-2</c:v>
                </c:pt>
                <c:pt idx="320280">
                  <c:v>4.5030000000000001E-2</c:v>
                </c:pt>
                <c:pt idx="320281">
                  <c:v>4.5026999999999998E-2</c:v>
                </c:pt>
                <c:pt idx="320282">
                  <c:v>4.5025000000000003E-2</c:v>
                </c:pt>
                <c:pt idx="320283">
                  <c:v>4.5022E-2</c:v>
                </c:pt>
                <c:pt idx="320284">
                  <c:v>4.5019999999999998E-2</c:v>
                </c:pt>
                <c:pt idx="320285">
                  <c:v>4.5018000000000002E-2</c:v>
                </c:pt>
                <c:pt idx="320286">
                  <c:v>4.5014999999999999E-2</c:v>
                </c:pt>
                <c:pt idx="320287">
                  <c:v>4.5012999999999997E-2</c:v>
                </c:pt>
                <c:pt idx="320288">
                  <c:v>4.5011000000000002E-2</c:v>
                </c:pt>
                <c:pt idx="320289">
                  <c:v>4.5009E-2</c:v>
                </c:pt>
                <c:pt idx="320290">
                  <c:v>4.5006999999999998E-2</c:v>
                </c:pt>
                <c:pt idx="320291">
                  <c:v>4.5005000000000003E-2</c:v>
                </c:pt>
                <c:pt idx="320292">
                  <c:v>4.5003000000000001E-2</c:v>
                </c:pt>
                <c:pt idx="320293">
                  <c:v>4.5000999999999999E-2</c:v>
                </c:pt>
                <c:pt idx="320294">
                  <c:v>4.4998999999999997E-2</c:v>
                </c:pt>
                <c:pt idx="320295">
                  <c:v>4.4998000000000003E-2</c:v>
                </c:pt>
                <c:pt idx="320296">
                  <c:v>4.4996000000000001E-2</c:v>
                </c:pt>
                <c:pt idx="320297">
                  <c:v>4.4995E-2</c:v>
                </c:pt>
                <c:pt idx="320298">
                  <c:v>4.4993999999999999E-2</c:v>
                </c:pt>
                <c:pt idx="320299">
                  <c:v>4.4992999999999998E-2</c:v>
                </c:pt>
                <c:pt idx="320300">
                  <c:v>4.4991999999999997E-2</c:v>
                </c:pt>
                <c:pt idx="320301">
                  <c:v>4.4991000000000003E-2</c:v>
                </c:pt>
                <c:pt idx="320302">
                  <c:v>4.4990000000000002E-2</c:v>
                </c:pt>
                <c:pt idx="320303">
                  <c:v>4.4990000000000002E-2</c:v>
                </c:pt>
                <c:pt idx="320304">
                  <c:v>4.4989000000000001E-2</c:v>
                </c:pt>
                <c:pt idx="320305">
                  <c:v>4.4989000000000001E-2</c:v>
                </c:pt>
                <c:pt idx="320306">
                  <c:v>4.4989000000000001E-2</c:v>
                </c:pt>
                <c:pt idx="320307">
                  <c:v>4.4989000000000001E-2</c:v>
                </c:pt>
                <c:pt idx="320308">
                  <c:v>4.4989000000000001E-2</c:v>
                </c:pt>
                <c:pt idx="320309">
                  <c:v>4.4989000000000001E-2</c:v>
                </c:pt>
                <c:pt idx="320310">
                  <c:v>4.4990000000000002E-2</c:v>
                </c:pt>
                <c:pt idx="320311">
                  <c:v>4.4991000000000003E-2</c:v>
                </c:pt>
                <c:pt idx="320312">
                  <c:v>4.4991000000000003E-2</c:v>
                </c:pt>
                <c:pt idx="320313">
                  <c:v>4.4991999999999997E-2</c:v>
                </c:pt>
                <c:pt idx="320314">
                  <c:v>4.4992999999999998E-2</c:v>
                </c:pt>
                <c:pt idx="320315">
                  <c:v>4.4995E-2</c:v>
                </c:pt>
                <c:pt idx="320316">
                  <c:v>4.4996000000000001E-2</c:v>
                </c:pt>
                <c:pt idx="320317">
                  <c:v>4.4997000000000002E-2</c:v>
                </c:pt>
                <c:pt idx="320318">
                  <c:v>4.4998999999999997E-2</c:v>
                </c:pt>
                <c:pt idx="320319">
                  <c:v>4.4999999999999998E-2</c:v>
                </c:pt>
                <c:pt idx="320320">
                  <c:v>4.5002E-2</c:v>
                </c:pt>
                <c:pt idx="320321">
                  <c:v>4.5004000000000002E-2</c:v>
                </c:pt>
                <c:pt idx="320322">
                  <c:v>4.5005999999999997E-2</c:v>
                </c:pt>
                <c:pt idx="320323">
                  <c:v>4.5009E-2</c:v>
                </c:pt>
                <c:pt idx="320324">
                  <c:v>4.5011000000000002E-2</c:v>
                </c:pt>
                <c:pt idx="320325">
                  <c:v>4.5012999999999997E-2</c:v>
                </c:pt>
                <c:pt idx="320326">
                  <c:v>4.5014999999999999E-2</c:v>
                </c:pt>
                <c:pt idx="320327">
                  <c:v>4.5018000000000002E-2</c:v>
                </c:pt>
                <c:pt idx="320328">
                  <c:v>4.5019999999999998E-2</c:v>
                </c:pt>
                <c:pt idx="320329">
                  <c:v>4.5023000000000001E-2</c:v>
                </c:pt>
                <c:pt idx="320330">
                  <c:v>4.5025000000000003E-2</c:v>
                </c:pt>
                <c:pt idx="320331">
                  <c:v>4.5027999999999999E-2</c:v>
                </c:pt>
                <c:pt idx="320332">
                  <c:v>4.5031000000000002E-2</c:v>
                </c:pt>
                <c:pt idx="320333">
                  <c:v>4.5032999999999997E-2</c:v>
                </c:pt>
                <c:pt idx="320334">
                  <c:v>4.5036E-2</c:v>
                </c:pt>
                <c:pt idx="320335">
                  <c:v>4.5039000000000003E-2</c:v>
                </c:pt>
                <c:pt idx="320336">
                  <c:v>4.5041999999999999E-2</c:v>
                </c:pt>
                <c:pt idx="320337">
                  <c:v>4.5045000000000002E-2</c:v>
                </c:pt>
                <c:pt idx="320338">
                  <c:v>4.5046999999999997E-2</c:v>
                </c:pt>
                <c:pt idx="320339">
                  <c:v>4.505E-2</c:v>
                </c:pt>
                <c:pt idx="320340">
                  <c:v>4.5052000000000002E-2</c:v>
                </c:pt>
                <c:pt idx="320341">
                  <c:v>4.5054999999999998E-2</c:v>
                </c:pt>
                <c:pt idx="320342">
                  <c:v>4.5058000000000001E-2</c:v>
                </c:pt>
                <c:pt idx="320343">
                  <c:v>4.5060000000000003E-2</c:v>
                </c:pt>
                <c:pt idx="320344">
                  <c:v>4.5062999999999999E-2</c:v>
                </c:pt>
                <c:pt idx="320345">
                  <c:v>4.5065000000000001E-2</c:v>
                </c:pt>
                <c:pt idx="320346">
                  <c:v>4.5067999999999997E-2</c:v>
                </c:pt>
                <c:pt idx="320347">
                  <c:v>4.5069999999999999E-2</c:v>
                </c:pt>
                <c:pt idx="320348">
                  <c:v>4.5072000000000001E-2</c:v>
                </c:pt>
                <c:pt idx="320349">
                  <c:v>4.5074000000000003E-2</c:v>
                </c:pt>
                <c:pt idx="320350">
                  <c:v>4.5075999999999998E-2</c:v>
                </c:pt>
                <c:pt idx="320351">
                  <c:v>4.5078E-2</c:v>
                </c:pt>
                <c:pt idx="320352">
                  <c:v>4.5080000000000002E-2</c:v>
                </c:pt>
                <c:pt idx="320353">
                  <c:v>4.5081000000000003E-2</c:v>
                </c:pt>
                <c:pt idx="320354">
                  <c:v>4.5082999999999998E-2</c:v>
                </c:pt>
                <c:pt idx="320355">
                  <c:v>4.5085E-2</c:v>
                </c:pt>
                <c:pt idx="320356">
                  <c:v>4.5086000000000001E-2</c:v>
                </c:pt>
                <c:pt idx="320357">
                  <c:v>4.5087000000000002E-2</c:v>
                </c:pt>
                <c:pt idx="320358">
                  <c:v>4.5088000000000003E-2</c:v>
                </c:pt>
                <c:pt idx="320359">
                  <c:v>4.5089999999999998E-2</c:v>
                </c:pt>
                <c:pt idx="320360">
                  <c:v>4.5089999999999998E-2</c:v>
                </c:pt>
                <c:pt idx="320361">
                  <c:v>4.5090999999999999E-2</c:v>
                </c:pt>
                <c:pt idx="320362">
                  <c:v>4.5092E-2</c:v>
                </c:pt>
                <c:pt idx="320363">
                  <c:v>4.5092E-2</c:v>
                </c:pt>
                <c:pt idx="320364">
                  <c:v>4.5093000000000001E-2</c:v>
                </c:pt>
                <c:pt idx="320365">
                  <c:v>4.5093000000000001E-2</c:v>
                </c:pt>
                <c:pt idx="320366">
                  <c:v>4.5093000000000001E-2</c:v>
                </c:pt>
                <c:pt idx="320367">
                  <c:v>4.5093000000000001E-2</c:v>
                </c:pt>
                <c:pt idx="320368">
                  <c:v>4.5093000000000001E-2</c:v>
                </c:pt>
                <c:pt idx="320369">
                  <c:v>4.5093000000000001E-2</c:v>
                </c:pt>
                <c:pt idx="320370">
                  <c:v>4.5092E-2</c:v>
                </c:pt>
                <c:pt idx="320371">
                  <c:v>4.5092E-2</c:v>
                </c:pt>
                <c:pt idx="320372">
                  <c:v>4.5090999999999999E-2</c:v>
                </c:pt>
                <c:pt idx="320373">
                  <c:v>4.5090999999999999E-2</c:v>
                </c:pt>
                <c:pt idx="320374">
                  <c:v>4.5089999999999998E-2</c:v>
                </c:pt>
                <c:pt idx="320375">
                  <c:v>4.5088999999999997E-2</c:v>
                </c:pt>
                <c:pt idx="320376">
                  <c:v>4.5088000000000003E-2</c:v>
                </c:pt>
                <c:pt idx="320377">
                  <c:v>4.5087000000000002E-2</c:v>
                </c:pt>
                <c:pt idx="320378">
                  <c:v>4.5086000000000001E-2</c:v>
                </c:pt>
                <c:pt idx="320379">
                  <c:v>4.5085E-2</c:v>
                </c:pt>
                <c:pt idx="320380">
                  <c:v>4.5083999999999999E-2</c:v>
                </c:pt>
                <c:pt idx="320381">
                  <c:v>4.5082999999999998E-2</c:v>
                </c:pt>
                <c:pt idx="320382">
                  <c:v>4.5081999999999997E-2</c:v>
                </c:pt>
                <c:pt idx="320383">
                  <c:v>4.5080000000000002E-2</c:v>
                </c:pt>
                <c:pt idx="320384">
                  <c:v>4.5079000000000001E-2</c:v>
                </c:pt>
                <c:pt idx="320385">
                  <c:v>4.5078E-2</c:v>
                </c:pt>
                <c:pt idx="320386">
                  <c:v>4.5075999999999998E-2</c:v>
                </c:pt>
                <c:pt idx="320387">
                  <c:v>4.5074999999999997E-2</c:v>
                </c:pt>
                <c:pt idx="320388">
                  <c:v>4.5074000000000003E-2</c:v>
                </c:pt>
                <c:pt idx="320389">
                  <c:v>4.5072000000000001E-2</c:v>
                </c:pt>
                <c:pt idx="320390">
                  <c:v>4.5071E-2</c:v>
                </c:pt>
                <c:pt idx="320391">
                  <c:v>4.5069999999999999E-2</c:v>
                </c:pt>
                <c:pt idx="320392">
                  <c:v>4.5068999999999998E-2</c:v>
                </c:pt>
                <c:pt idx="320393">
                  <c:v>4.5067999999999997E-2</c:v>
                </c:pt>
                <c:pt idx="320394">
                  <c:v>4.5067000000000003E-2</c:v>
                </c:pt>
                <c:pt idx="320395">
                  <c:v>4.5066000000000002E-2</c:v>
                </c:pt>
                <c:pt idx="320396">
                  <c:v>4.5065000000000001E-2</c:v>
                </c:pt>
                <c:pt idx="320397">
                  <c:v>4.5064E-2</c:v>
                </c:pt>
                <c:pt idx="320398">
                  <c:v>4.5062999999999999E-2</c:v>
                </c:pt>
                <c:pt idx="320399">
                  <c:v>4.5061999999999998E-2</c:v>
                </c:pt>
                <c:pt idx="320400">
                  <c:v>4.5061999999999998E-2</c:v>
                </c:pt>
                <c:pt idx="320401">
                  <c:v>4.5060999999999997E-2</c:v>
                </c:pt>
                <c:pt idx="320402">
                  <c:v>4.5060000000000003E-2</c:v>
                </c:pt>
                <c:pt idx="320403">
                  <c:v>4.5060000000000003E-2</c:v>
                </c:pt>
                <c:pt idx="320404">
                  <c:v>4.5060000000000003E-2</c:v>
                </c:pt>
                <c:pt idx="320405">
                  <c:v>4.5060000000000003E-2</c:v>
                </c:pt>
                <c:pt idx="320406">
                  <c:v>4.5060000000000003E-2</c:v>
                </c:pt>
                <c:pt idx="320407">
                  <c:v>4.5060000000000003E-2</c:v>
                </c:pt>
                <c:pt idx="320408">
                  <c:v>4.5060000000000003E-2</c:v>
                </c:pt>
                <c:pt idx="320409">
                  <c:v>4.5060000000000003E-2</c:v>
                </c:pt>
                <c:pt idx="320410">
                  <c:v>4.5060000000000003E-2</c:v>
                </c:pt>
                <c:pt idx="320411">
                  <c:v>4.5060000000000003E-2</c:v>
                </c:pt>
                <c:pt idx="320412">
                  <c:v>4.5060999999999997E-2</c:v>
                </c:pt>
                <c:pt idx="320413">
                  <c:v>4.5060999999999997E-2</c:v>
                </c:pt>
                <c:pt idx="320414">
                  <c:v>4.5061999999999998E-2</c:v>
                </c:pt>
                <c:pt idx="320415">
                  <c:v>4.5061999999999998E-2</c:v>
                </c:pt>
                <c:pt idx="320416">
                  <c:v>4.5062999999999999E-2</c:v>
                </c:pt>
                <c:pt idx="320417">
                  <c:v>4.5064E-2</c:v>
                </c:pt>
                <c:pt idx="320418">
                  <c:v>4.5065000000000001E-2</c:v>
                </c:pt>
                <c:pt idx="320419">
                  <c:v>4.5066000000000002E-2</c:v>
                </c:pt>
                <c:pt idx="320420">
                  <c:v>4.5067000000000003E-2</c:v>
                </c:pt>
                <c:pt idx="320421">
                  <c:v>4.5067999999999997E-2</c:v>
                </c:pt>
                <c:pt idx="320422">
                  <c:v>4.5068999999999998E-2</c:v>
                </c:pt>
                <c:pt idx="320423">
                  <c:v>4.5069999999999999E-2</c:v>
                </c:pt>
                <c:pt idx="320424">
                  <c:v>4.5071E-2</c:v>
                </c:pt>
                <c:pt idx="320425">
                  <c:v>4.5073000000000002E-2</c:v>
                </c:pt>
                <c:pt idx="320426">
                  <c:v>4.5074000000000003E-2</c:v>
                </c:pt>
                <c:pt idx="320427">
                  <c:v>4.5074999999999997E-2</c:v>
                </c:pt>
                <c:pt idx="320428">
                  <c:v>4.5076999999999999E-2</c:v>
                </c:pt>
                <c:pt idx="320429">
                  <c:v>4.5079000000000001E-2</c:v>
                </c:pt>
                <c:pt idx="320430">
                  <c:v>4.5080000000000002E-2</c:v>
                </c:pt>
                <c:pt idx="320431">
                  <c:v>4.5081999999999997E-2</c:v>
                </c:pt>
                <c:pt idx="320432">
                  <c:v>4.5083999999999999E-2</c:v>
                </c:pt>
                <c:pt idx="320433">
                  <c:v>4.5085E-2</c:v>
                </c:pt>
                <c:pt idx="320434">
                  <c:v>4.5087000000000002E-2</c:v>
                </c:pt>
                <c:pt idx="320435">
                  <c:v>4.5088999999999997E-2</c:v>
                </c:pt>
                <c:pt idx="320436">
                  <c:v>4.5089999999999998E-2</c:v>
                </c:pt>
                <c:pt idx="320437">
                  <c:v>4.5092E-2</c:v>
                </c:pt>
                <c:pt idx="320438">
                  <c:v>4.5094000000000002E-2</c:v>
                </c:pt>
                <c:pt idx="320439">
                  <c:v>4.5095999999999997E-2</c:v>
                </c:pt>
                <c:pt idx="320440">
                  <c:v>4.5097999999999999E-2</c:v>
                </c:pt>
                <c:pt idx="320441">
                  <c:v>4.5100000000000001E-2</c:v>
                </c:pt>
                <c:pt idx="320442">
                  <c:v>4.5101000000000002E-2</c:v>
                </c:pt>
                <c:pt idx="320443">
                  <c:v>4.5102999999999997E-2</c:v>
                </c:pt>
                <c:pt idx="320444">
                  <c:v>4.5104999999999999E-2</c:v>
                </c:pt>
                <c:pt idx="320445">
                  <c:v>4.5107000000000001E-2</c:v>
                </c:pt>
                <c:pt idx="320446">
                  <c:v>4.5109000000000003E-2</c:v>
                </c:pt>
                <c:pt idx="320447">
                  <c:v>4.5109999999999997E-2</c:v>
                </c:pt>
                <c:pt idx="320448">
                  <c:v>4.5111999999999999E-2</c:v>
                </c:pt>
                <c:pt idx="320449">
                  <c:v>4.5114000000000001E-2</c:v>
                </c:pt>
                <c:pt idx="320450">
                  <c:v>4.5116000000000003E-2</c:v>
                </c:pt>
                <c:pt idx="320451">
                  <c:v>4.5117999999999998E-2</c:v>
                </c:pt>
                <c:pt idx="320452">
                  <c:v>4.5118999999999999E-2</c:v>
                </c:pt>
                <c:pt idx="320453">
                  <c:v>4.5121000000000001E-2</c:v>
                </c:pt>
                <c:pt idx="320454">
                  <c:v>4.5123000000000003E-2</c:v>
                </c:pt>
                <c:pt idx="320455">
                  <c:v>4.5124999999999998E-2</c:v>
                </c:pt>
                <c:pt idx="320456">
                  <c:v>4.5125999999999999E-2</c:v>
                </c:pt>
                <c:pt idx="320457">
                  <c:v>4.5128000000000001E-2</c:v>
                </c:pt>
                <c:pt idx="320458">
                  <c:v>4.5129000000000002E-2</c:v>
                </c:pt>
                <c:pt idx="320459">
                  <c:v>4.5130999999999998E-2</c:v>
                </c:pt>
                <c:pt idx="320460">
                  <c:v>4.5131999999999999E-2</c:v>
                </c:pt>
                <c:pt idx="320461">
                  <c:v>4.5133E-2</c:v>
                </c:pt>
                <c:pt idx="320462">
                  <c:v>4.5135000000000002E-2</c:v>
                </c:pt>
                <c:pt idx="320463">
                  <c:v>4.5136000000000003E-2</c:v>
                </c:pt>
                <c:pt idx="320464">
                  <c:v>4.5136999999999997E-2</c:v>
                </c:pt>
                <c:pt idx="320465">
                  <c:v>4.5138999999999999E-2</c:v>
                </c:pt>
                <c:pt idx="320466">
                  <c:v>4.514E-2</c:v>
                </c:pt>
                <c:pt idx="320467">
                  <c:v>4.5141000000000001E-2</c:v>
                </c:pt>
                <c:pt idx="320468">
                  <c:v>4.5142000000000002E-2</c:v>
                </c:pt>
                <c:pt idx="320469">
                  <c:v>4.5143000000000003E-2</c:v>
                </c:pt>
                <c:pt idx="320470">
                  <c:v>4.5143999999999997E-2</c:v>
                </c:pt>
                <c:pt idx="320471">
                  <c:v>4.5144999999999998E-2</c:v>
                </c:pt>
                <c:pt idx="320472">
                  <c:v>4.5145999999999999E-2</c:v>
                </c:pt>
                <c:pt idx="320473">
                  <c:v>4.5147E-2</c:v>
                </c:pt>
                <c:pt idx="320474">
                  <c:v>4.5148000000000001E-2</c:v>
                </c:pt>
                <c:pt idx="320475">
                  <c:v>4.5148000000000001E-2</c:v>
                </c:pt>
                <c:pt idx="320476">
                  <c:v>4.5149000000000002E-2</c:v>
                </c:pt>
                <c:pt idx="320477">
                  <c:v>4.5150000000000003E-2</c:v>
                </c:pt>
                <c:pt idx="320478">
                  <c:v>4.5150999999999997E-2</c:v>
                </c:pt>
                <c:pt idx="320479">
                  <c:v>4.5150999999999997E-2</c:v>
                </c:pt>
                <c:pt idx="320480">
                  <c:v>4.5151999999999998E-2</c:v>
                </c:pt>
                <c:pt idx="320481">
                  <c:v>4.5151999999999998E-2</c:v>
                </c:pt>
                <c:pt idx="320482">
                  <c:v>4.5152999999999999E-2</c:v>
                </c:pt>
                <c:pt idx="320483">
                  <c:v>4.5152999999999999E-2</c:v>
                </c:pt>
                <c:pt idx="320484">
                  <c:v>4.5154E-2</c:v>
                </c:pt>
                <c:pt idx="320485">
                  <c:v>4.5154E-2</c:v>
                </c:pt>
                <c:pt idx="320486">
                  <c:v>4.5154E-2</c:v>
                </c:pt>
                <c:pt idx="320487">
                  <c:v>4.5155000000000001E-2</c:v>
                </c:pt>
                <c:pt idx="320488">
                  <c:v>4.5155000000000001E-2</c:v>
                </c:pt>
                <c:pt idx="320489">
                  <c:v>4.5155000000000001E-2</c:v>
                </c:pt>
                <c:pt idx="320490">
                  <c:v>4.5156000000000002E-2</c:v>
                </c:pt>
                <c:pt idx="320491">
                  <c:v>4.5156000000000002E-2</c:v>
                </c:pt>
                <c:pt idx="320492">
                  <c:v>4.5156000000000002E-2</c:v>
                </c:pt>
                <c:pt idx="320493">
                  <c:v>4.5156000000000002E-2</c:v>
                </c:pt>
                <c:pt idx="320494">
                  <c:v>4.5156000000000002E-2</c:v>
                </c:pt>
                <c:pt idx="320495">
                  <c:v>4.5156000000000002E-2</c:v>
                </c:pt>
                <c:pt idx="320496">
                  <c:v>4.5156000000000002E-2</c:v>
                </c:pt>
                <c:pt idx="320497">
                  <c:v>4.5156000000000002E-2</c:v>
                </c:pt>
                <c:pt idx="320498">
                  <c:v>4.5156000000000002E-2</c:v>
                </c:pt>
                <c:pt idx="320499">
                  <c:v>4.5156000000000002E-2</c:v>
                </c:pt>
                <c:pt idx="320500">
                  <c:v>4.5156000000000002E-2</c:v>
                </c:pt>
                <c:pt idx="320501">
                  <c:v>4.5156000000000002E-2</c:v>
                </c:pt>
                <c:pt idx="320502">
                  <c:v>4.5156000000000002E-2</c:v>
                </c:pt>
                <c:pt idx="320503">
                  <c:v>4.5156000000000002E-2</c:v>
                </c:pt>
                <c:pt idx="320504">
                  <c:v>4.5156000000000002E-2</c:v>
                </c:pt>
                <c:pt idx="320505">
                  <c:v>4.5156000000000002E-2</c:v>
                </c:pt>
                <c:pt idx="320506">
                  <c:v>4.5155000000000001E-2</c:v>
                </c:pt>
                <c:pt idx="320507">
                  <c:v>4.5155000000000001E-2</c:v>
                </c:pt>
                <c:pt idx="320508">
                  <c:v>4.5155000000000001E-2</c:v>
                </c:pt>
                <c:pt idx="320509">
                  <c:v>4.5155000000000001E-2</c:v>
                </c:pt>
                <c:pt idx="320510">
                  <c:v>4.5154E-2</c:v>
                </c:pt>
                <c:pt idx="320511">
                  <c:v>4.5154E-2</c:v>
                </c:pt>
                <c:pt idx="320512">
                  <c:v>4.5154E-2</c:v>
                </c:pt>
                <c:pt idx="320513">
                  <c:v>4.5154E-2</c:v>
                </c:pt>
                <c:pt idx="320514">
                  <c:v>4.5152999999999999E-2</c:v>
                </c:pt>
                <c:pt idx="320515">
                  <c:v>4.5152999999999999E-2</c:v>
                </c:pt>
                <c:pt idx="320516">
                  <c:v>4.5152999999999999E-2</c:v>
                </c:pt>
                <c:pt idx="320517">
                  <c:v>4.5151999999999998E-2</c:v>
                </c:pt>
                <c:pt idx="320518">
                  <c:v>4.5151999999999998E-2</c:v>
                </c:pt>
                <c:pt idx="320519">
                  <c:v>4.5150999999999997E-2</c:v>
                </c:pt>
                <c:pt idx="320520">
                  <c:v>4.5150999999999997E-2</c:v>
                </c:pt>
                <c:pt idx="320521">
                  <c:v>4.5150999999999997E-2</c:v>
                </c:pt>
                <c:pt idx="320522">
                  <c:v>4.5150000000000003E-2</c:v>
                </c:pt>
                <c:pt idx="320523">
                  <c:v>4.5150000000000003E-2</c:v>
                </c:pt>
                <c:pt idx="320524">
                  <c:v>4.5150000000000003E-2</c:v>
                </c:pt>
                <c:pt idx="320525">
                  <c:v>4.5149000000000002E-2</c:v>
                </c:pt>
                <c:pt idx="320526">
                  <c:v>4.5149000000000002E-2</c:v>
                </c:pt>
                <c:pt idx="320527">
                  <c:v>4.5149000000000002E-2</c:v>
                </c:pt>
                <c:pt idx="320528">
                  <c:v>4.5148000000000001E-2</c:v>
                </c:pt>
                <c:pt idx="320529">
                  <c:v>4.5148000000000001E-2</c:v>
                </c:pt>
                <c:pt idx="320530">
                  <c:v>4.5147E-2</c:v>
                </c:pt>
                <c:pt idx="320531">
                  <c:v>4.5147E-2</c:v>
                </c:pt>
                <c:pt idx="320532">
                  <c:v>4.5147E-2</c:v>
                </c:pt>
                <c:pt idx="320533">
                  <c:v>4.5145999999999999E-2</c:v>
                </c:pt>
                <c:pt idx="320534">
                  <c:v>4.5145999999999999E-2</c:v>
                </c:pt>
                <c:pt idx="320535">
                  <c:v>4.5145999999999999E-2</c:v>
                </c:pt>
                <c:pt idx="320536">
                  <c:v>4.5145999999999999E-2</c:v>
                </c:pt>
                <c:pt idx="320537">
                  <c:v>4.5144999999999998E-2</c:v>
                </c:pt>
                <c:pt idx="320538">
                  <c:v>4.5144999999999998E-2</c:v>
                </c:pt>
                <c:pt idx="320539">
                  <c:v>4.5144999999999998E-2</c:v>
                </c:pt>
                <c:pt idx="320540">
                  <c:v>4.5143999999999997E-2</c:v>
                </c:pt>
                <c:pt idx="320541">
                  <c:v>4.5143999999999997E-2</c:v>
                </c:pt>
                <c:pt idx="320542">
                  <c:v>4.5143999999999997E-2</c:v>
                </c:pt>
                <c:pt idx="320543">
                  <c:v>4.5143999999999997E-2</c:v>
                </c:pt>
                <c:pt idx="320544">
                  <c:v>4.5143999999999997E-2</c:v>
                </c:pt>
                <c:pt idx="320545">
                  <c:v>4.5143000000000003E-2</c:v>
                </c:pt>
                <c:pt idx="320546">
                  <c:v>4.5143000000000003E-2</c:v>
                </c:pt>
                <c:pt idx="320547">
                  <c:v>4.5143000000000003E-2</c:v>
                </c:pt>
                <c:pt idx="320548">
                  <c:v>4.5143000000000003E-2</c:v>
                </c:pt>
                <c:pt idx="320549">
                  <c:v>4.5143000000000003E-2</c:v>
                </c:pt>
                <c:pt idx="320550">
                  <c:v>4.5143000000000003E-2</c:v>
                </c:pt>
                <c:pt idx="320551">
                  <c:v>4.5143000000000003E-2</c:v>
                </c:pt>
                <c:pt idx="320552">
                  <c:v>4.5142000000000002E-2</c:v>
                </c:pt>
                <c:pt idx="320553">
                  <c:v>4.5142000000000002E-2</c:v>
                </c:pt>
                <c:pt idx="320554">
                  <c:v>4.5142000000000002E-2</c:v>
                </c:pt>
                <c:pt idx="320555">
                  <c:v>4.5142000000000002E-2</c:v>
                </c:pt>
                <c:pt idx="320556">
                  <c:v>4.5142000000000002E-2</c:v>
                </c:pt>
                <c:pt idx="320557">
                  <c:v>4.5142000000000002E-2</c:v>
                </c:pt>
                <c:pt idx="320558">
                  <c:v>4.5142000000000002E-2</c:v>
                </c:pt>
                <c:pt idx="320559">
                  <c:v>4.5142000000000002E-2</c:v>
                </c:pt>
                <c:pt idx="320560">
                  <c:v>4.5141000000000001E-2</c:v>
                </c:pt>
                <c:pt idx="320561">
                  <c:v>4.5141000000000001E-2</c:v>
                </c:pt>
                <c:pt idx="320562">
                  <c:v>4.5141000000000001E-2</c:v>
                </c:pt>
                <c:pt idx="320563">
                  <c:v>4.5141000000000001E-2</c:v>
                </c:pt>
                <c:pt idx="320564">
                  <c:v>4.514E-2</c:v>
                </c:pt>
                <c:pt idx="320565">
                  <c:v>4.514E-2</c:v>
                </c:pt>
                <c:pt idx="320566">
                  <c:v>4.514E-2</c:v>
                </c:pt>
                <c:pt idx="320567">
                  <c:v>4.5138999999999999E-2</c:v>
                </c:pt>
                <c:pt idx="320568">
                  <c:v>4.5138999999999999E-2</c:v>
                </c:pt>
                <c:pt idx="320569">
                  <c:v>4.5138999999999999E-2</c:v>
                </c:pt>
                <c:pt idx="320570">
                  <c:v>4.5137999999999998E-2</c:v>
                </c:pt>
                <c:pt idx="320571">
                  <c:v>4.5137999999999998E-2</c:v>
                </c:pt>
                <c:pt idx="320572">
                  <c:v>4.5137999999999998E-2</c:v>
                </c:pt>
                <c:pt idx="320573">
                  <c:v>4.5136999999999997E-2</c:v>
                </c:pt>
                <c:pt idx="320574">
                  <c:v>4.5136999999999997E-2</c:v>
                </c:pt>
                <c:pt idx="320575">
                  <c:v>4.5136000000000003E-2</c:v>
                </c:pt>
                <c:pt idx="320576">
                  <c:v>4.5136000000000003E-2</c:v>
                </c:pt>
                <c:pt idx="320577">
                  <c:v>4.5135000000000002E-2</c:v>
                </c:pt>
                <c:pt idx="320578">
                  <c:v>4.5134000000000001E-2</c:v>
                </c:pt>
                <c:pt idx="320579">
                  <c:v>4.5134000000000001E-2</c:v>
                </c:pt>
                <c:pt idx="320580">
                  <c:v>4.5133E-2</c:v>
                </c:pt>
                <c:pt idx="320581">
                  <c:v>4.5133E-2</c:v>
                </c:pt>
                <c:pt idx="320582">
                  <c:v>4.5131999999999999E-2</c:v>
                </c:pt>
                <c:pt idx="320583">
                  <c:v>4.5131999999999999E-2</c:v>
                </c:pt>
                <c:pt idx="320584">
                  <c:v>4.5130999999999998E-2</c:v>
                </c:pt>
                <c:pt idx="320585">
                  <c:v>4.5130000000000003E-2</c:v>
                </c:pt>
                <c:pt idx="320586">
                  <c:v>4.5130000000000003E-2</c:v>
                </c:pt>
                <c:pt idx="320587">
                  <c:v>4.5129000000000002E-2</c:v>
                </c:pt>
                <c:pt idx="320588">
                  <c:v>4.5128000000000001E-2</c:v>
                </c:pt>
                <c:pt idx="320589">
                  <c:v>4.5128000000000001E-2</c:v>
                </c:pt>
                <c:pt idx="320590">
                  <c:v>4.5127E-2</c:v>
                </c:pt>
                <c:pt idx="320591">
                  <c:v>4.5127E-2</c:v>
                </c:pt>
                <c:pt idx="320592">
                  <c:v>4.5125999999999999E-2</c:v>
                </c:pt>
                <c:pt idx="320593">
                  <c:v>4.5125999999999999E-2</c:v>
                </c:pt>
                <c:pt idx="320594">
                  <c:v>4.5124999999999998E-2</c:v>
                </c:pt>
                <c:pt idx="320595">
                  <c:v>4.5124999999999998E-2</c:v>
                </c:pt>
                <c:pt idx="320596">
                  <c:v>4.5123999999999997E-2</c:v>
                </c:pt>
                <c:pt idx="320597">
                  <c:v>4.5123000000000003E-2</c:v>
                </c:pt>
                <c:pt idx="320598">
                  <c:v>4.5123000000000003E-2</c:v>
                </c:pt>
                <c:pt idx="320599">
                  <c:v>4.5122000000000002E-2</c:v>
                </c:pt>
                <c:pt idx="320600">
                  <c:v>4.5122000000000002E-2</c:v>
                </c:pt>
                <c:pt idx="320601">
                  <c:v>4.5121000000000001E-2</c:v>
                </c:pt>
                <c:pt idx="320602">
                  <c:v>4.5121000000000001E-2</c:v>
                </c:pt>
                <c:pt idx="320603">
                  <c:v>4.5121000000000001E-2</c:v>
                </c:pt>
                <c:pt idx="320604">
                  <c:v>4.512E-2</c:v>
                </c:pt>
                <c:pt idx="320605">
                  <c:v>4.512E-2</c:v>
                </c:pt>
                <c:pt idx="320606">
                  <c:v>4.512E-2</c:v>
                </c:pt>
                <c:pt idx="320607">
                  <c:v>4.512E-2</c:v>
                </c:pt>
                <c:pt idx="320608">
                  <c:v>4.512E-2</c:v>
                </c:pt>
                <c:pt idx="320609">
                  <c:v>4.5118999999999999E-2</c:v>
                </c:pt>
                <c:pt idx="320610">
                  <c:v>4.5118999999999999E-2</c:v>
                </c:pt>
                <c:pt idx="320611">
                  <c:v>4.5118999999999999E-2</c:v>
                </c:pt>
                <c:pt idx="320612">
                  <c:v>4.5118999999999999E-2</c:v>
                </c:pt>
                <c:pt idx="320613">
                  <c:v>4.5117999999999998E-2</c:v>
                </c:pt>
                <c:pt idx="320614">
                  <c:v>4.5117999999999998E-2</c:v>
                </c:pt>
                <c:pt idx="320615">
                  <c:v>4.5117999999999998E-2</c:v>
                </c:pt>
                <c:pt idx="320616">
                  <c:v>4.5117999999999998E-2</c:v>
                </c:pt>
                <c:pt idx="320617">
                  <c:v>4.5118999999999999E-2</c:v>
                </c:pt>
                <c:pt idx="320618">
                  <c:v>4.5118999999999999E-2</c:v>
                </c:pt>
                <c:pt idx="320619">
                  <c:v>4.5118999999999999E-2</c:v>
                </c:pt>
                <c:pt idx="320620">
                  <c:v>4.5118999999999999E-2</c:v>
                </c:pt>
                <c:pt idx="320621">
                  <c:v>4.5118999999999999E-2</c:v>
                </c:pt>
                <c:pt idx="320622">
                  <c:v>4.5118999999999999E-2</c:v>
                </c:pt>
                <c:pt idx="320623">
                  <c:v>4.5118999999999999E-2</c:v>
                </c:pt>
                <c:pt idx="320624">
                  <c:v>4.5118999999999999E-2</c:v>
                </c:pt>
                <c:pt idx="320625">
                  <c:v>4.5118999999999999E-2</c:v>
                </c:pt>
                <c:pt idx="320626">
                  <c:v>4.5118999999999999E-2</c:v>
                </c:pt>
                <c:pt idx="320627">
                  <c:v>4.5118999999999999E-2</c:v>
                </c:pt>
                <c:pt idx="320628">
                  <c:v>4.5118999999999999E-2</c:v>
                </c:pt>
                <c:pt idx="320629">
                  <c:v>4.5118999999999999E-2</c:v>
                </c:pt>
                <c:pt idx="320630">
                  <c:v>4.512E-2</c:v>
                </c:pt>
                <c:pt idx="320631">
                  <c:v>4.512E-2</c:v>
                </c:pt>
                <c:pt idx="320632">
                  <c:v>4.512E-2</c:v>
                </c:pt>
                <c:pt idx="320633">
                  <c:v>4.512E-2</c:v>
                </c:pt>
                <c:pt idx="320634">
                  <c:v>4.512E-2</c:v>
                </c:pt>
                <c:pt idx="320635">
                  <c:v>4.512E-2</c:v>
                </c:pt>
                <c:pt idx="320636">
                  <c:v>4.512E-2</c:v>
                </c:pt>
                <c:pt idx="320637">
                  <c:v>4.5121000000000001E-2</c:v>
                </c:pt>
                <c:pt idx="320638">
                  <c:v>4.5121000000000001E-2</c:v>
                </c:pt>
                <c:pt idx="320639">
                  <c:v>4.5121000000000001E-2</c:v>
                </c:pt>
                <c:pt idx="320640">
                  <c:v>4.5121000000000001E-2</c:v>
                </c:pt>
                <c:pt idx="320641">
                  <c:v>4.5122000000000002E-2</c:v>
                </c:pt>
                <c:pt idx="320642">
                  <c:v>4.5122000000000002E-2</c:v>
                </c:pt>
                <c:pt idx="320643">
                  <c:v>4.5122000000000002E-2</c:v>
                </c:pt>
                <c:pt idx="320644">
                  <c:v>4.5123000000000003E-2</c:v>
                </c:pt>
                <c:pt idx="320645">
                  <c:v>4.5123000000000003E-2</c:v>
                </c:pt>
                <c:pt idx="320646">
                  <c:v>4.5123000000000003E-2</c:v>
                </c:pt>
                <c:pt idx="320647">
                  <c:v>4.5123000000000003E-2</c:v>
                </c:pt>
                <c:pt idx="320648">
                  <c:v>4.5123999999999997E-2</c:v>
                </c:pt>
                <c:pt idx="320649">
                  <c:v>4.5123999999999997E-2</c:v>
                </c:pt>
                <c:pt idx="320650">
                  <c:v>4.5123999999999997E-2</c:v>
                </c:pt>
                <c:pt idx="320651">
                  <c:v>4.5124999999999998E-2</c:v>
                </c:pt>
                <c:pt idx="320652">
                  <c:v>4.5124999999999998E-2</c:v>
                </c:pt>
                <c:pt idx="320653">
                  <c:v>4.5125999999999999E-2</c:v>
                </c:pt>
                <c:pt idx="320654">
                  <c:v>4.5127E-2</c:v>
                </c:pt>
                <c:pt idx="320655">
                  <c:v>4.5127E-2</c:v>
                </c:pt>
                <c:pt idx="320656">
                  <c:v>4.5128000000000001E-2</c:v>
                </c:pt>
                <c:pt idx="320657">
                  <c:v>4.5128000000000001E-2</c:v>
                </c:pt>
                <c:pt idx="320658">
                  <c:v>4.5129000000000002E-2</c:v>
                </c:pt>
                <c:pt idx="320659">
                  <c:v>4.5129000000000002E-2</c:v>
                </c:pt>
                <c:pt idx="320660">
                  <c:v>4.5130000000000003E-2</c:v>
                </c:pt>
                <c:pt idx="320661">
                  <c:v>4.5130999999999998E-2</c:v>
                </c:pt>
                <c:pt idx="320662">
                  <c:v>4.5131999999999999E-2</c:v>
                </c:pt>
                <c:pt idx="320663">
                  <c:v>4.5133E-2</c:v>
                </c:pt>
                <c:pt idx="320664">
                  <c:v>4.5134000000000001E-2</c:v>
                </c:pt>
                <c:pt idx="320665">
                  <c:v>4.5135000000000002E-2</c:v>
                </c:pt>
                <c:pt idx="320666">
                  <c:v>4.5136000000000003E-2</c:v>
                </c:pt>
                <c:pt idx="320667">
                  <c:v>4.5136999999999997E-2</c:v>
                </c:pt>
                <c:pt idx="320668">
                  <c:v>4.5137999999999998E-2</c:v>
                </c:pt>
                <c:pt idx="320669">
                  <c:v>4.5138999999999999E-2</c:v>
                </c:pt>
                <c:pt idx="320670">
                  <c:v>4.514E-2</c:v>
                </c:pt>
                <c:pt idx="320671">
                  <c:v>4.5141000000000001E-2</c:v>
                </c:pt>
                <c:pt idx="320672">
                  <c:v>4.5143000000000003E-2</c:v>
                </c:pt>
                <c:pt idx="320673">
                  <c:v>4.5143999999999997E-2</c:v>
                </c:pt>
                <c:pt idx="320674">
                  <c:v>4.5144999999999998E-2</c:v>
                </c:pt>
                <c:pt idx="320675">
                  <c:v>4.5145999999999999E-2</c:v>
                </c:pt>
                <c:pt idx="320676">
                  <c:v>4.5148000000000001E-2</c:v>
                </c:pt>
                <c:pt idx="320677">
                  <c:v>4.5149000000000002E-2</c:v>
                </c:pt>
                <c:pt idx="320678">
                  <c:v>4.5150000000000003E-2</c:v>
                </c:pt>
                <c:pt idx="320679">
                  <c:v>4.5150999999999997E-2</c:v>
                </c:pt>
                <c:pt idx="320680">
                  <c:v>4.5151999999999998E-2</c:v>
                </c:pt>
                <c:pt idx="320681">
                  <c:v>4.5152999999999999E-2</c:v>
                </c:pt>
                <c:pt idx="320682">
                  <c:v>4.5154E-2</c:v>
                </c:pt>
                <c:pt idx="320683">
                  <c:v>4.5155000000000001E-2</c:v>
                </c:pt>
                <c:pt idx="320684">
                  <c:v>4.5156000000000002E-2</c:v>
                </c:pt>
                <c:pt idx="320685">
                  <c:v>4.5157999999999997E-2</c:v>
                </c:pt>
                <c:pt idx="320686">
                  <c:v>4.5158999999999998E-2</c:v>
                </c:pt>
                <c:pt idx="320687">
                  <c:v>4.5159999999999999E-2</c:v>
                </c:pt>
                <c:pt idx="320688">
                  <c:v>4.5159999999999999E-2</c:v>
                </c:pt>
                <c:pt idx="320689">
                  <c:v>4.5161E-2</c:v>
                </c:pt>
                <c:pt idx="320690">
                  <c:v>4.5162000000000001E-2</c:v>
                </c:pt>
                <c:pt idx="320691">
                  <c:v>4.5163000000000002E-2</c:v>
                </c:pt>
                <c:pt idx="320692">
                  <c:v>4.5163000000000002E-2</c:v>
                </c:pt>
                <c:pt idx="320693">
                  <c:v>4.5164000000000003E-2</c:v>
                </c:pt>
                <c:pt idx="320694">
                  <c:v>4.5164000000000003E-2</c:v>
                </c:pt>
                <c:pt idx="320695">
                  <c:v>4.5164000000000003E-2</c:v>
                </c:pt>
                <c:pt idx="320696">
                  <c:v>4.5164000000000003E-2</c:v>
                </c:pt>
                <c:pt idx="320697">
                  <c:v>4.5164999999999997E-2</c:v>
                </c:pt>
                <c:pt idx="320698">
                  <c:v>4.5164999999999997E-2</c:v>
                </c:pt>
                <c:pt idx="320699">
                  <c:v>4.5164999999999997E-2</c:v>
                </c:pt>
                <c:pt idx="320700">
                  <c:v>4.5164999999999997E-2</c:v>
                </c:pt>
                <c:pt idx="320701">
                  <c:v>4.5164000000000003E-2</c:v>
                </c:pt>
                <c:pt idx="320702">
                  <c:v>4.5164000000000003E-2</c:v>
                </c:pt>
                <c:pt idx="320703">
                  <c:v>4.5164000000000003E-2</c:v>
                </c:pt>
                <c:pt idx="320704">
                  <c:v>4.5163000000000002E-2</c:v>
                </c:pt>
                <c:pt idx="320705">
                  <c:v>4.5163000000000002E-2</c:v>
                </c:pt>
                <c:pt idx="320706">
                  <c:v>4.5162000000000001E-2</c:v>
                </c:pt>
                <c:pt idx="320707">
                  <c:v>4.5161E-2</c:v>
                </c:pt>
                <c:pt idx="320708">
                  <c:v>4.5159999999999999E-2</c:v>
                </c:pt>
                <c:pt idx="320709">
                  <c:v>4.5158999999999998E-2</c:v>
                </c:pt>
                <c:pt idx="320710">
                  <c:v>4.5157999999999997E-2</c:v>
                </c:pt>
                <c:pt idx="320711">
                  <c:v>4.5157000000000003E-2</c:v>
                </c:pt>
                <c:pt idx="320712">
                  <c:v>4.5156000000000002E-2</c:v>
                </c:pt>
                <c:pt idx="320713">
                  <c:v>4.5155000000000001E-2</c:v>
                </c:pt>
                <c:pt idx="320714">
                  <c:v>4.5154E-2</c:v>
                </c:pt>
                <c:pt idx="320715">
                  <c:v>4.5151999999999998E-2</c:v>
                </c:pt>
                <c:pt idx="320716">
                  <c:v>4.5150999999999997E-2</c:v>
                </c:pt>
                <c:pt idx="320717">
                  <c:v>4.5149000000000002E-2</c:v>
                </c:pt>
                <c:pt idx="320718">
                  <c:v>4.5148000000000001E-2</c:v>
                </c:pt>
                <c:pt idx="320719">
                  <c:v>4.5145999999999999E-2</c:v>
                </c:pt>
                <c:pt idx="320720">
                  <c:v>4.5144999999999998E-2</c:v>
                </c:pt>
                <c:pt idx="320721">
                  <c:v>4.5143000000000003E-2</c:v>
                </c:pt>
                <c:pt idx="320722">
                  <c:v>4.5141000000000001E-2</c:v>
                </c:pt>
                <c:pt idx="320723">
                  <c:v>4.514E-2</c:v>
                </c:pt>
                <c:pt idx="320724">
                  <c:v>4.5137999999999998E-2</c:v>
                </c:pt>
                <c:pt idx="320725">
                  <c:v>4.5136000000000003E-2</c:v>
                </c:pt>
                <c:pt idx="320726">
                  <c:v>4.5134000000000001E-2</c:v>
                </c:pt>
                <c:pt idx="320727">
                  <c:v>4.5133E-2</c:v>
                </c:pt>
                <c:pt idx="320728">
                  <c:v>4.5130999999999998E-2</c:v>
                </c:pt>
                <c:pt idx="320729">
                  <c:v>4.5129000000000002E-2</c:v>
                </c:pt>
                <c:pt idx="320730">
                  <c:v>4.5127E-2</c:v>
                </c:pt>
                <c:pt idx="320731">
                  <c:v>4.5124999999999998E-2</c:v>
                </c:pt>
                <c:pt idx="320732">
                  <c:v>4.5123999999999997E-2</c:v>
                </c:pt>
                <c:pt idx="320733">
                  <c:v>4.5122000000000002E-2</c:v>
                </c:pt>
                <c:pt idx="320734">
                  <c:v>4.5121000000000001E-2</c:v>
                </c:pt>
                <c:pt idx="320735">
                  <c:v>4.5118999999999999E-2</c:v>
                </c:pt>
                <c:pt idx="320736">
                  <c:v>4.5117999999999998E-2</c:v>
                </c:pt>
                <c:pt idx="320737">
                  <c:v>4.5116000000000003E-2</c:v>
                </c:pt>
                <c:pt idx="320738">
                  <c:v>4.5115000000000002E-2</c:v>
                </c:pt>
                <c:pt idx="320739">
                  <c:v>4.5113E-2</c:v>
                </c:pt>
                <c:pt idx="320740">
                  <c:v>4.5111999999999999E-2</c:v>
                </c:pt>
                <c:pt idx="320741">
                  <c:v>4.5110999999999998E-2</c:v>
                </c:pt>
                <c:pt idx="320742">
                  <c:v>4.5109000000000003E-2</c:v>
                </c:pt>
                <c:pt idx="320743">
                  <c:v>4.5108000000000002E-2</c:v>
                </c:pt>
                <c:pt idx="320744">
                  <c:v>4.5107000000000001E-2</c:v>
                </c:pt>
                <c:pt idx="320745">
                  <c:v>4.5106E-2</c:v>
                </c:pt>
                <c:pt idx="320746">
                  <c:v>4.5104999999999999E-2</c:v>
                </c:pt>
                <c:pt idx="320747">
                  <c:v>4.5103999999999998E-2</c:v>
                </c:pt>
                <c:pt idx="320748">
                  <c:v>4.5103999999999998E-2</c:v>
                </c:pt>
                <c:pt idx="320749">
                  <c:v>4.5102999999999997E-2</c:v>
                </c:pt>
                <c:pt idx="320750">
                  <c:v>4.5102000000000003E-2</c:v>
                </c:pt>
                <c:pt idx="320751">
                  <c:v>4.5102000000000003E-2</c:v>
                </c:pt>
                <c:pt idx="320752">
                  <c:v>4.5101000000000002E-2</c:v>
                </c:pt>
                <c:pt idx="320753">
                  <c:v>4.5101000000000002E-2</c:v>
                </c:pt>
                <c:pt idx="320754">
                  <c:v>4.5100000000000001E-2</c:v>
                </c:pt>
                <c:pt idx="320755">
                  <c:v>4.5100000000000001E-2</c:v>
                </c:pt>
                <c:pt idx="320756">
                  <c:v>4.5100000000000001E-2</c:v>
                </c:pt>
                <c:pt idx="320757">
                  <c:v>4.5100000000000001E-2</c:v>
                </c:pt>
                <c:pt idx="320758">
                  <c:v>4.5100000000000001E-2</c:v>
                </c:pt>
                <c:pt idx="320759">
                  <c:v>4.5100000000000001E-2</c:v>
                </c:pt>
                <c:pt idx="320760">
                  <c:v>4.5100000000000001E-2</c:v>
                </c:pt>
                <c:pt idx="320761">
                  <c:v>4.5100000000000001E-2</c:v>
                </c:pt>
                <c:pt idx="320762">
                  <c:v>4.5100000000000001E-2</c:v>
                </c:pt>
                <c:pt idx="320763">
                  <c:v>4.5100000000000001E-2</c:v>
                </c:pt>
                <c:pt idx="320764">
                  <c:v>4.5101000000000002E-2</c:v>
                </c:pt>
                <c:pt idx="320765">
                  <c:v>4.5101000000000002E-2</c:v>
                </c:pt>
                <c:pt idx="320766">
                  <c:v>4.5101000000000002E-2</c:v>
                </c:pt>
                <c:pt idx="320767">
                  <c:v>4.5102000000000003E-2</c:v>
                </c:pt>
                <c:pt idx="320768">
                  <c:v>4.5102000000000003E-2</c:v>
                </c:pt>
                <c:pt idx="320769">
                  <c:v>4.5102999999999997E-2</c:v>
                </c:pt>
                <c:pt idx="320770">
                  <c:v>4.5102999999999997E-2</c:v>
                </c:pt>
                <c:pt idx="320771">
                  <c:v>4.5103999999999998E-2</c:v>
                </c:pt>
                <c:pt idx="320772">
                  <c:v>4.5103999999999998E-2</c:v>
                </c:pt>
                <c:pt idx="320773">
                  <c:v>4.5103999999999998E-2</c:v>
                </c:pt>
                <c:pt idx="320774">
                  <c:v>4.5104999999999999E-2</c:v>
                </c:pt>
                <c:pt idx="320775">
                  <c:v>4.5104999999999999E-2</c:v>
                </c:pt>
                <c:pt idx="320776">
                  <c:v>4.5106E-2</c:v>
                </c:pt>
                <c:pt idx="320777">
                  <c:v>4.5106E-2</c:v>
                </c:pt>
                <c:pt idx="320778">
                  <c:v>4.5106E-2</c:v>
                </c:pt>
                <c:pt idx="320779">
                  <c:v>4.5107000000000001E-2</c:v>
                </c:pt>
                <c:pt idx="320780">
                  <c:v>4.5107000000000001E-2</c:v>
                </c:pt>
                <c:pt idx="320781">
                  <c:v>4.5108000000000002E-2</c:v>
                </c:pt>
                <c:pt idx="320782">
                  <c:v>4.5108000000000002E-2</c:v>
                </c:pt>
                <c:pt idx="320783">
                  <c:v>4.5108000000000002E-2</c:v>
                </c:pt>
                <c:pt idx="320784">
                  <c:v>4.5109000000000003E-2</c:v>
                </c:pt>
                <c:pt idx="320785">
                  <c:v>4.5109000000000003E-2</c:v>
                </c:pt>
                <c:pt idx="320786">
                  <c:v>4.5109000000000003E-2</c:v>
                </c:pt>
                <c:pt idx="320787">
                  <c:v>4.5109000000000003E-2</c:v>
                </c:pt>
                <c:pt idx="320788">
                  <c:v>4.5109000000000003E-2</c:v>
                </c:pt>
                <c:pt idx="320789">
                  <c:v>4.5109000000000003E-2</c:v>
                </c:pt>
                <c:pt idx="320790">
                  <c:v>4.5109000000000003E-2</c:v>
                </c:pt>
                <c:pt idx="320791">
                  <c:v>4.5109000000000003E-2</c:v>
                </c:pt>
                <c:pt idx="320792">
                  <c:v>4.5109000000000003E-2</c:v>
                </c:pt>
                <c:pt idx="320793">
                  <c:v>4.5109000000000003E-2</c:v>
                </c:pt>
                <c:pt idx="320794">
                  <c:v>4.5109000000000003E-2</c:v>
                </c:pt>
                <c:pt idx="320795">
                  <c:v>4.5109000000000003E-2</c:v>
                </c:pt>
                <c:pt idx="320796">
                  <c:v>4.5108000000000002E-2</c:v>
                </c:pt>
                <c:pt idx="320797">
                  <c:v>4.5108000000000002E-2</c:v>
                </c:pt>
                <c:pt idx="320798">
                  <c:v>4.5108000000000002E-2</c:v>
                </c:pt>
                <c:pt idx="320799">
                  <c:v>4.5107000000000001E-2</c:v>
                </c:pt>
                <c:pt idx="320800">
                  <c:v>4.5107000000000001E-2</c:v>
                </c:pt>
                <c:pt idx="320801">
                  <c:v>4.5106E-2</c:v>
                </c:pt>
                <c:pt idx="320802">
                  <c:v>4.5106E-2</c:v>
                </c:pt>
                <c:pt idx="320803">
                  <c:v>4.5104999999999999E-2</c:v>
                </c:pt>
                <c:pt idx="320804">
                  <c:v>4.5104999999999999E-2</c:v>
                </c:pt>
                <c:pt idx="320805">
                  <c:v>4.5104999999999999E-2</c:v>
                </c:pt>
                <c:pt idx="320806">
                  <c:v>4.5103999999999998E-2</c:v>
                </c:pt>
                <c:pt idx="320807">
                  <c:v>4.5102999999999997E-2</c:v>
                </c:pt>
                <c:pt idx="320808">
                  <c:v>4.5102999999999997E-2</c:v>
                </c:pt>
                <c:pt idx="320809">
                  <c:v>4.5102000000000003E-2</c:v>
                </c:pt>
                <c:pt idx="320810">
                  <c:v>4.5101000000000002E-2</c:v>
                </c:pt>
                <c:pt idx="320811">
                  <c:v>4.5101000000000002E-2</c:v>
                </c:pt>
                <c:pt idx="320812">
                  <c:v>4.5100000000000001E-2</c:v>
                </c:pt>
                <c:pt idx="320813">
                  <c:v>4.5099E-2</c:v>
                </c:pt>
                <c:pt idx="320814">
                  <c:v>4.5097999999999999E-2</c:v>
                </c:pt>
                <c:pt idx="320815">
                  <c:v>4.5096999999999998E-2</c:v>
                </c:pt>
                <c:pt idx="320816">
                  <c:v>4.5096999999999998E-2</c:v>
                </c:pt>
                <c:pt idx="320817">
                  <c:v>4.5095999999999997E-2</c:v>
                </c:pt>
                <c:pt idx="320818">
                  <c:v>4.5095000000000003E-2</c:v>
                </c:pt>
                <c:pt idx="320819">
                  <c:v>4.5095000000000003E-2</c:v>
                </c:pt>
                <c:pt idx="320820">
                  <c:v>4.5094000000000002E-2</c:v>
                </c:pt>
                <c:pt idx="320821">
                  <c:v>4.5093000000000001E-2</c:v>
                </c:pt>
                <c:pt idx="320822">
                  <c:v>4.5092E-2</c:v>
                </c:pt>
                <c:pt idx="320823">
                  <c:v>4.5090999999999999E-2</c:v>
                </c:pt>
                <c:pt idx="320824">
                  <c:v>4.5089999999999998E-2</c:v>
                </c:pt>
                <c:pt idx="320825">
                  <c:v>4.5089999999999998E-2</c:v>
                </c:pt>
                <c:pt idx="320826">
                  <c:v>4.5088999999999997E-2</c:v>
                </c:pt>
                <c:pt idx="320827">
                  <c:v>4.5088000000000003E-2</c:v>
                </c:pt>
                <c:pt idx="320828">
                  <c:v>4.5088000000000003E-2</c:v>
                </c:pt>
                <c:pt idx="320829">
                  <c:v>4.5087000000000002E-2</c:v>
                </c:pt>
                <c:pt idx="320830">
                  <c:v>4.5086000000000001E-2</c:v>
                </c:pt>
                <c:pt idx="320831">
                  <c:v>4.5086000000000001E-2</c:v>
                </c:pt>
                <c:pt idx="320832">
                  <c:v>4.5085E-2</c:v>
                </c:pt>
                <c:pt idx="320833">
                  <c:v>4.5085E-2</c:v>
                </c:pt>
                <c:pt idx="320834">
                  <c:v>4.5083999999999999E-2</c:v>
                </c:pt>
                <c:pt idx="320835">
                  <c:v>4.5083999999999999E-2</c:v>
                </c:pt>
                <c:pt idx="320836">
                  <c:v>4.5082999999999998E-2</c:v>
                </c:pt>
                <c:pt idx="320837">
                  <c:v>4.5082999999999998E-2</c:v>
                </c:pt>
                <c:pt idx="320838">
                  <c:v>4.5081999999999997E-2</c:v>
                </c:pt>
                <c:pt idx="320839">
                  <c:v>4.5081999999999997E-2</c:v>
                </c:pt>
                <c:pt idx="320840">
                  <c:v>4.5081999999999997E-2</c:v>
                </c:pt>
                <c:pt idx="320841">
                  <c:v>4.5081999999999997E-2</c:v>
                </c:pt>
                <c:pt idx="320842">
                  <c:v>4.5081999999999997E-2</c:v>
                </c:pt>
                <c:pt idx="320843">
                  <c:v>4.5081999999999997E-2</c:v>
                </c:pt>
                <c:pt idx="320844">
                  <c:v>4.5081999999999997E-2</c:v>
                </c:pt>
                <c:pt idx="320845">
                  <c:v>4.5081999999999997E-2</c:v>
                </c:pt>
                <c:pt idx="320846">
                  <c:v>4.5081999999999997E-2</c:v>
                </c:pt>
                <c:pt idx="320847">
                  <c:v>4.5081999999999997E-2</c:v>
                </c:pt>
                <c:pt idx="320848">
                  <c:v>4.5081999999999997E-2</c:v>
                </c:pt>
                <c:pt idx="320849">
                  <c:v>4.5081999999999997E-2</c:v>
                </c:pt>
                <c:pt idx="320850">
                  <c:v>4.5081999999999997E-2</c:v>
                </c:pt>
                <c:pt idx="320851">
                  <c:v>4.5082999999999998E-2</c:v>
                </c:pt>
                <c:pt idx="320852">
                  <c:v>4.5082999999999998E-2</c:v>
                </c:pt>
                <c:pt idx="320853">
                  <c:v>4.5083999999999999E-2</c:v>
                </c:pt>
                <c:pt idx="320854">
                  <c:v>4.5083999999999999E-2</c:v>
                </c:pt>
                <c:pt idx="320855">
                  <c:v>4.5085E-2</c:v>
                </c:pt>
                <c:pt idx="320856">
                  <c:v>4.5085E-2</c:v>
                </c:pt>
                <c:pt idx="320857">
                  <c:v>4.5086000000000001E-2</c:v>
                </c:pt>
                <c:pt idx="320858">
                  <c:v>4.5086000000000001E-2</c:v>
                </c:pt>
                <c:pt idx="320859">
                  <c:v>4.5087000000000002E-2</c:v>
                </c:pt>
                <c:pt idx="320860">
                  <c:v>4.5088000000000003E-2</c:v>
                </c:pt>
                <c:pt idx="320861">
                  <c:v>4.5088000000000003E-2</c:v>
                </c:pt>
                <c:pt idx="320862">
                  <c:v>4.5088999999999997E-2</c:v>
                </c:pt>
                <c:pt idx="320863">
                  <c:v>4.5089999999999998E-2</c:v>
                </c:pt>
                <c:pt idx="320864">
                  <c:v>4.5090999999999999E-2</c:v>
                </c:pt>
                <c:pt idx="320865">
                  <c:v>4.5092E-2</c:v>
                </c:pt>
                <c:pt idx="320866">
                  <c:v>4.5093000000000001E-2</c:v>
                </c:pt>
                <c:pt idx="320867">
                  <c:v>4.5094000000000002E-2</c:v>
                </c:pt>
                <c:pt idx="320868">
                  <c:v>4.5095000000000003E-2</c:v>
                </c:pt>
                <c:pt idx="320869">
                  <c:v>4.5095999999999997E-2</c:v>
                </c:pt>
                <c:pt idx="320870">
                  <c:v>4.5096999999999998E-2</c:v>
                </c:pt>
                <c:pt idx="320871">
                  <c:v>4.5097999999999999E-2</c:v>
                </c:pt>
                <c:pt idx="320872">
                  <c:v>4.5099E-2</c:v>
                </c:pt>
                <c:pt idx="320873">
                  <c:v>4.5101000000000002E-2</c:v>
                </c:pt>
                <c:pt idx="320874">
                  <c:v>4.5102000000000003E-2</c:v>
                </c:pt>
                <c:pt idx="320875">
                  <c:v>4.5102999999999997E-2</c:v>
                </c:pt>
                <c:pt idx="320876">
                  <c:v>4.5103999999999998E-2</c:v>
                </c:pt>
                <c:pt idx="320877">
                  <c:v>4.5106E-2</c:v>
                </c:pt>
                <c:pt idx="320878">
                  <c:v>4.5107000000000001E-2</c:v>
                </c:pt>
                <c:pt idx="320879">
                  <c:v>4.5108000000000002E-2</c:v>
                </c:pt>
                <c:pt idx="320880">
                  <c:v>4.5109999999999997E-2</c:v>
                </c:pt>
                <c:pt idx="320881">
                  <c:v>4.5110999999999998E-2</c:v>
                </c:pt>
                <c:pt idx="320882">
                  <c:v>4.5111999999999999E-2</c:v>
                </c:pt>
                <c:pt idx="320883">
                  <c:v>4.5113E-2</c:v>
                </c:pt>
                <c:pt idx="320884">
                  <c:v>4.5115000000000002E-2</c:v>
                </c:pt>
                <c:pt idx="320885">
                  <c:v>4.5116000000000003E-2</c:v>
                </c:pt>
                <c:pt idx="320886">
                  <c:v>4.5116999999999997E-2</c:v>
                </c:pt>
                <c:pt idx="320887">
                  <c:v>4.5118999999999999E-2</c:v>
                </c:pt>
                <c:pt idx="320888">
                  <c:v>4.512E-2</c:v>
                </c:pt>
                <c:pt idx="320889">
                  <c:v>4.5122000000000002E-2</c:v>
                </c:pt>
                <c:pt idx="320890">
                  <c:v>4.5123000000000003E-2</c:v>
                </c:pt>
                <c:pt idx="320891">
                  <c:v>4.5123999999999997E-2</c:v>
                </c:pt>
                <c:pt idx="320892">
                  <c:v>4.5124999999999998E-2</c:v>
                </c:pt>
                <c:pt idx="320893">
                  <c:v>4.5127E-2</c:v>
                </c:pt>
                <c:pt idx="320894">
                  <c:v>4.5128000000000001E-2</c:v>
                </c:pt>
                <c:pt idx="320895">
                  <c:v>4.5129000000000002E-2</c:v>
                </c:pt>
                <c:pt idx="320896">
                  <c:v>4.5130000000000003E-2</c:v>
                </c:pt>
                <c:pt idx="320897">
                  <c:v>4.5131999999999999E-2</c:v>
                </c:pt>
                <c:pt idx="320898">
                  <c:v>4.5133E-2</c:v>
                </c:pt>
                <c:pt idx="320899">
                  <c:v>4.5134000000000001E-2</c:v>
                </c:pt>
                <c:pt idx="320900">
                  <c:v>4.5135000000000002E-2</c:v>
                </c:pt>
                <c:pt idx="320901">
                  <c:v>4.5136000000000003E-2</c:v>
                </c:pt>
                <c:pt idx="320902">
                  <c:v>4.5137999999999998E-2</c:v>
                </c:pt>
                <c:pt idx="320903">
                  <c:v>4.5138999999999999E-2</c:v>
                </c:pt>
                <c:pt idx="320904">
                  <c:v>4.5138999999999999E-2</c:v>
                </c:pt>
                <c:pt idx="320905">
                  <c:v>4.514E-2</c:v>
                </c:pt>
                <c:pt idx="320906">
                  <c:v>4.5141000000000001E-2</c:v>
                </c:pt>
                <c:pt idx="320907">
                  <c:v>4.5142000000000002E-2</c:v>
                </c:pt>
                <c:pt idx="320908">
                  <c:v>4.5143000000000003E-2</c:v>
                </c:pt>
                <c:pt idx="320909">
                  <c:v>4.5143000000000003E-2</c:v>
                </c:pt>
                <c:pt idx="320910">
                  <c:v>4.5143999999999997E-2</c:v>
                </c:pt>
                <c:pt idx="320911">
                  <c:v>4.5144999999999998E-2</c:v>
                </c:pt>
                <c:pt idx="320912">
                  <c:v>4.5145999999999999E-2</c:v>
                </c:pt>
                <c:pt idx="320913">
                  <c:v>4.5145999999999999E-2</c:v>
                </c:pt>
                <c:pt idx="320914">
                  <c:v>4.5147E-2</c:v>
                </c:pt>
                <c:pt idx="320915">
                  <c:v>4.5147E-2</c:v>
                </c:pt>
                <c:pt idx="320916">
                  <c:v>4.5147E-2</c:v>
                </c:pt>
                <c:pt idx="320917">
                  <c:v>4.5147E-2</c:v>
                </c:pt>
                <c:pt idx="320918">
                  <c:v>4.5148000000000001E-2</c:v>
                </c:pt>
                <c:pt idx="320919">
                  <c:v>4.5148000000000001E-2</c:v>
                </c:pt>
                <c:pt idx="320920">
                  <c:v>4.5148000000000001E-2</c:v>
                </c:pt>
                <c:pt idx="320921">
                  <c:v>4.5148000000000001E-2</c:v>
                </c:pt>
                <c:pt idx="320922">
                  <c:v>4.5148000000000001E-2</c:v>
                </c:pt>
                <c:pt idx="320923">
                  <c:v>4.5148000000000001E-2</c:v>
                </c:pt>
                <c:pt idx="320924">
                  <c:v>4.5148000000000001E-2</c:v>
                </c:pt>
                <c:pt idx="320925">
                  <c:v>4.5148000000000001E-2</c:v>
                </c:pt>
                <c:pt idx="320926">
                  <c:v>4.5148000000000001E-2</c:v>
                </c:pt>
                <c:pt idx="320927">
                  <c:v>4.5148000000000001E-2</c:v>
                </c:pt>
                <c:pt idx="320928">
                  <c:v>4.5147E-2</c:v>
                </c:pt>
                <c:pt idx="320929">
                  <c:v>4.5147E-2</c:v>
                </c:pt>
                <c:pt idx="320930">
                  <c:v>4.5147E-2</c:v>
                </c:pt>
                <c:pt idx="320931">
                  <c:v>4.5145999999999999E-2</c:v>
                </c:pt>
                <c:pt idx="320932">
                  <c:v>4.5145999999999999E-2</c:v>
                </c:pt>
                <c:pt idx="320933">
                  <c:v>4.5145999999999999E-2</c:v>
                </c:pt>
                <c:pt idx="320934">
                  <c:v>4.5144999999999998E-2</c:v>
                </c:pt>
                <c:pt idx="320935">
                  <c:v>4.5144999999999998E-2</c:v>
                </c:pt>
                <c:pt idx="320936">
                  <c:v>4.5144999999999998E-2</c:v>
                </c:pt>
                <c:pt idx="320937">
                  <c:v>4.5143999999999997E-2</c:v>
                </c:pt>
                <c:pt idx="320938">
                  <c:v>4.5143999999999997E-2</c:v>
                </c:pt>
                <c:pt idx="320939">
                  <c:v>4.5143999999999997E-2</c:v>
                </c:pt>
                <c:pt idx="320940">
                  <c:v>4.5143000000000003E-2</c:v>
                </c:pt>
                <c:pt idx="320941">
                  <c:v>4.5143000000000003E-2</c:v>
                </c:pt>
                <c:pt idx="320942">
                  <c:v>4.5142000000000002E-2</c:v>
                </c:pt>
                <c:pt idx="320943">
                  <c:v>4.5142000000000002E-2</c:v>
                </c:pt>
                <c:pt idx="320944">
                  <c:v>4.5141000000000001E-2</c:v>
                </c:pt>
                <c:pt idx="320945">
                  <c:v>4.5141000000000001E-2</c:v>
                </c:pt>
                <c:pt idx="320946">
                  <c:v>4.5141000000000001E-2</c:v>
                </c:pt>
                <c:pt idx="320947">
                  <c:v>4.514E-2</c:v>
                </c:pt>
                <c:pt idx="320948">
                  <c:v>4.514E-2</c:v>
                </c:pt>
                <c:pt idx="320949">
                  <c:v>4.514E-2</c:v>
                </c:pt>
                <c:pt idx="320950">
                  <c:v>4.5138999999999999E-2</c:v>
                </c:pt>
                <c:pt idx="320951">
                  <c:v>4.5138999999999999E-2</c:v>
                </c:pt>
                <c:pt idx="320952">
                  <c:v>4.5137999999999998E-2</c:v>
                </c:pt>
                <c:pt idx="320953">
                  <c:v>4.5137999999999998E-2</c:v>
                </c:pt>
                <c:pt idx="320954">
                  <c:v>4.5136999999999997E-2</c:v>
                </c:pt>
                <c:pt idx="320955">
                  <c:v>4.5136999999999997E-2</c:v>
                </c:pt>
                <c:pt idx="320956">
                  <c:v>4.5136000000000003E-2</c:v>
                </c:pt>
                <c:pt idx="320957">
                  <c:v>4.5136000000000003E-2</c:v>
                </c:pt>
                <c:pt idx="320958">
                  <c:v>4.5136000000000003E-2</c:v>
                </c:pt>
                <c:pt idx="320959">
                  <c:v>4.5135000000000002E-2</c:v>
                </c:pt>
                <c:pt idx="320960">
                  <c:v>4.5135000000000002E-2</c:v>
                </c:pt>
                <c:pt idx="320961">
                  <c:v>4.5134000000000001E-2</c:v>
                </c:pt>
                <c:pt idx="320962">
                  <c:v>4.5134000000000001E-2</c:v>
                </c:pt>
                <c:pt idx="320963">
                  <c:v>4.5133E-2</c:v>
                </c:pt>
                <c:pt idx="320964">
                  <c:v>4.5133E-2</c:v>
                </c:pt>
                <c:pt idx="320965">
                  <c:v>4.5131999999999999E-2</c:v>
                </c:pt>
                <c:pt idx="320966">
                  <c:v>4.5131999999999999E-2</c:v>
                </c:pt>
                <c:pt idx="320967">
                  <c:v>4.5130999999999998E-2</c:v>
                </c:pt>
                <c:pt idx="320968">
                  <c:v>4.5130999999999998E-2</c:v>
                </c:pt>
                <c:pt idx="320969">
                  <c:v>4.5130000000000003E-2</c:v>
                </c:pt>
                <c:pt idx="320970">
                  <c:v>4.5130000000000003E-2</c:v>
                </c:pt>
                <c:pt idx="320971">
                  <c:v>4.5129000000000002E-2</c:v>
                </c:pt>
                <c:pt idx="320972">
                  <c:v>4.5129000000000002E-2</c:v>
                </c:pt>
                <c:pt idx="320973">
                  <c:v>4.5128000000000001E-2</c:v>
                </c:pt>
                <c:pt idx="320974">
                  <c:v>4.5128000000000001E-2</c:v>
                </c:pt>
                <c:pt idx="320975">
                  <c:v>4.5127E-2</c:v>
                </c:pt>
                <c:pt idx="320976">
                  <c:v>4.5125999999999999E-2</c:v>
                </c:pt>
                <c:pt idx="320977">
                  <c:v>4.5125999999999999E-2</c:v>
                </c:pt>
                <c:pt idx="320978">
                  <c:v>4.5124999999999998E-2</c:v>
                </c:pt>
                <c:pt idx="320979">
                  <c:v>4.5123999999999997E-2</c:v>
                </c:pt>
                <c:pt idx="320980">
                  <c:v>4.5123999999999997E-2</c:v>
                </c:pt>
                <c:pt idx="320981">
                  <c:v>4.5123000000000003E-2</c:v>
                </c:pt>
                <c:pt idx="320982">
                  <c:v>4.5122000000000002E-2</c:v>
                </c:pt>
                <c:pt idx="320983">
                  <c:v>4.5122000000000002E-2</c:v>
                </c:pt>
                <c:pt idx="320984">
                  <c:v>4.5121000000000001E-2</c:v>
                </c:pt>
                <c:pt idx="320985">
                  <c:v>4.512E-2</c:v>
                </c:pt>
                <c:pt idx="320986">
                  <c:v>4.5118999999999999E-2</c:v>
                </c:pt>
                <c:pt idx="320987">
                  <c:v>4.5117999999999998E-2</c:v>
                </c:pt>
                <c:pt idx="320988">
                  <c:v>4.5117999999999998E-2</c:v>
                </c:pt>
                <c:pt idx="320989">
                  <c:v>4.5116999999999997E-2</c:v>
                </c:pt>
                <c:pt idx="320990">
                  <c:v>4.5116000000000003E-2</c:v>
                </c:pt>
                <c:pt idx="320991">
                  <c:v>4.5115000000000002E-2</c:v>
                </c:pt>
                <c:pt idx="320992">
                  <c:v>4.5114000000000001E-2</c:v>
                </c:pt>
                <c:pt idx="320993">
                  <c:v>4.5113E-2</c:v>
                </c:pt>
                <c:pt idx="320994">
                  <c:v>4.5113E-2</c:v>
                </c:pt>
                <c:pt idx="320995">
                  <c:v>4.5111999999999999E-2</c:v>
                </c:pt>
                <c:pt idx="320996">
                  <c:v>4.5110999999999998E-2</c:v>
                </c:pt>
                <c:pt idx="320997">
                  <c:v>4.5109999999999997E-2</c:v>
                </c:pt>
                <c:pt idx="320998">
                  <c:v>4.5109000000000003E-2</c:v>
                </c:pt>
                <c:pt idx="320999">
                  <c:v>4.5108000000000002E-2</c:v>
                </c:pt>
                <c:pt idx="321000">
                  <c:v>4.5107000000000001E-2</c:v>
                </c:pt>
                <c:pt idx="321001">
                  <c:v>4.5106E-2</c:v>
                </c:pt>
                <c:pt idx="321002">
                  <c:v>4.5104999999999999E-2</c:v>
                </c:pt>
                <c:pt idx="321003">
                  <c:v>4.5103999999999998E-2</c:v>
                </c:pt>
                <c:pt idx="321004">
                  <c:v>4.5102999999999997E-2</c:v>
                </c:pt>
                <c:pt idx="321005">
                  <c:v>4.5102000000000003E-2</c:v>
                </c:pt>
                <c:pt idx="321006">
                  <c:v>4.5101000000000002E-2</c:v>
                </c:pt>
                <c:pt idx="321007">
                  <c:v>4.5100000000000001E-2</c:v>
                </c:pt>
                <c:pt idx="321008">
                  <c:v>4.5099E-2</c:v>
                </c:pt>
                <c:pt idx="321009">
                  <c:v>4.5097999999999999E-2</c:v>
                </c:pt>
                <c:pt idx="321010">
                  <c:v>4.5096999999999998E-2</c:v>
                </c:pt>
                <c:pt idx="321011">
                  <c:v>4.5095999999999997E-2</c:v>
                </c:pt>
                <c:pt idx="321012">
                  <c:v>4.5095000000000003E-2</c:v>
                </c:pt>
                <c:pt idx="321013">
                  <c:v>4.5094000000000002E-2</c:v>
                </c:pt>
                <c:pt idx="321014">
                  <c:v>4.5093000000000001E-2</c:v>
                </c:pt>
                <c:pt idx="321015">
                  <c:v>4.5092E-2</c:v>
                </c:pt>
                <c:pt idx="321016">
                  <c:v>4.5092E-2</c:v>
                </c:pt>
                <c:pt idx="321017">
                  <c:v>4.5090999999999999E-2</c:v>
                </c:pt>
                <c:pt idx="321018">
                  <c:v>4.5089999999999998E-2</c:v>
                </c:pt>
                <c:pt idx="321019">
                  <c:v>4.5088999999999997E-2</c:v>
                </c:pt>
                <c:pt idx="321020">
                  <c:v>4.5088000000000003E-2</c:v>
                </c:pt>
                <c:pt idx="321021">
                  <c:v>4.5087000000000002E-2</c:v>
                </c:pt>
                <c:pt idx="321022">
                  <c:v>4.5086000000000001E-2</c:v>
                </c:pt>
                <c:pt idx="321023">
                  <c:v>4.5086000000000001E-2</c:v>
                </c:pt>
                <c:pt idx="321024">
                  <c:v>4.5085E-2</c:v>
                </c:pt>
                <c:pt idx="321025">
                  <c:v>4.5083999999999999E-2</c:v>
                </c:pt>
                <c:pt idx="321026">
                  <c:v>4.5082999999999998E-2</c:v>
                </c:pt>
                <c:pt idx="321027">
                  <c:v>4.5082999999999998E-2</c:v>
                </c:pt>
                <c:pt idx="321028">
                  <c:v>4.5081999999999997E-2</c:v>
                </c:pt>
                <c:pt idx="321029">
                  <c:v>4.5081000000000003E-2</c:v>
                </c:pt>
                <c:pt idx="321030">
                  <c:v>4.5081000000000003E-2</c:v>
                </c:pt>
                <c:pt idx="321031">
                  <c:v>4.5080000000000002E-2</c:v>
                </c:pt>
                <c:pt idx="321032">
                  <c:v>4.5080000000000002E-2</c:v>
                </c:pt>
                <c:pt idx="321033">
                  <c:v>4.5079000000000001E-2</c:v>
                </c:pt>
                <c:pt idx="321034">
                  <c:v>4.5079000000000001E-2</c:v>
                </c:pt>
                <c:pt idx="321035">
                  <c:v>4.5078E-2</c:v>
                </c:pt>
                <c:pt idx="321036">
                  <c:v>4.5078E-2</c:v>
                </c:pt>
                <c:pt idx="321037">
                  <c:v>4.5078E-2</c:v>
                </c:pt>
                <c:pt idx="321038">
                  <c:v>4.5078E-2</c:v>
                </c:pt>
                <c:pt idx="321039">
                  <c:v>4.5076999999999999E-2</c:v>
                </c:pt>
                <c:pt idx="321040">
                  <c:v>4.5076999999999999E-2</c:v>
                </c:pt>
                <c:pt idx="321041">
                  <c:v>4.5076999999999999E-2</c:v>
                </c:pt>
                <c:pt idx="321042">
                  <c:v>4.5076999999999999E-2</c:v>
                </c:pt>
                <c:pt idx="321043">
                  <c:v>4.5076999999999999E-2</c:v>
                </c:pt>
                <c:pt idx="321044">
                  <c:v>4.5076999999999999E-2</c:v>
                </c:pt>
                <c:pt idx="321045">
                  <c:v>4.5076999999999999E-2</c:v>
                </c:pt>
                <c:pt idx="321046">
                  <c:v>4.5076999999999999E-2</c:v>
                </c:pt>
                <c:pt idx="321047">
                  <c:v>4.5078E-2</c:v>
                </c:pt>
                <c:pt idx="321048">
                  <c:v>4.5078E-2</c:v>
                </c:pt>
                <c:pt idx="321049">
                  <c:v>4.5078E-2</c:v>
                </c:pt>
                <c:pt idx="321050">
                  <c:v>4.5078E-2</c:v>
                </c:pt>
                <c:pt idx="321051">
                  <c:v>4.5079000000000001E-2</c:v>
                </c:pt>
                <c:pt idx="321052">
                  <c:v>4.5079000000000001E-2</c:v>
                </c:pt>
                <c:pt idx="321053">
                  <c:v>4.5080000000000002E-2</c:v>
                </c:pt>
                <c:pt idx="321054">
                  <c:v>4.5080000000000002E-2</c:v>
                </c:pt>
                <c:pt idx="321055">
                  <c:v>4.5081000000000003E-2</c:v>
                </c:pt>
                <c:pt idx="321056">
                  <c:v>4.5081000000000003E-2</c:v>
                </c:pt>
                <c:pt idx="321057">
                  <c:v>4.5081999999999997E-2</c:v>
                </c:pt>
                <c:pt idx="321058">
                  <c:v>4.5081999999999997E-2</c:v>
                </c:pt>
                <c:pt idx="321059">
                  <c:v>4.5082999999999998E-2</c:v>
                </c:pt>
                <c:pt idx="321060">
                  <c:v>4.5083999999999999E-2</c:v>
                </c:pt>
                <c:pt idx="321061">
                  <c:v>4.5083999999999999E-2</c:v>
                </c:pt>
                <c:pt idx="321062">
                  <c:v>4.5085E-2</c:v>
                </c:pt>
                <c:pt idx="321063">
                  <c:v>4.5086000000000001E-2</c:v>
                </c:pt>
                <c:pt idx="321064">
                  <c:v>4.5087000000000002E-2</c:v>
                </c:pt>
                <c:pt idx="321065">
                  <c:v>4.5088000000000003E-2</c:v>
                </c:pt>
                <c:pt idx="321066">
                  <c:v>4.5088999999999997E-2</c:v>
                </c:pt>
                <c:pt idx="321067">
                  <c:v>4.5089999999999998E-2</c:v>
                </c:pt>
                <c:pt idx="321068">
                  <c:v>4.5089999999999998E-2</c:v>
                </c:pt>
                <c:pt idx="321069">
                  <c:v>4.5090999999999999E-2</c:v>
                </c:pt>
                <c:pt idx="321070">
                  <c:v>4.5092E-2</c:v>
                </c:pt>
                <c:pt idx="321071">
                  <c:v>4.5093000000000001E-2</c:v>
                </c:pt>
                <c:pt idx="321072">
                  <c:v>4.5093000000000001E-2</c:v>
                </c:pt>
                <c:pt idx="321073">
                  <c:v>4.5094000000000002E-2</c:v>
                </c:pt>
                <c:pt idx="321074">
                  <c:v>4.5095000000000003E-2</c:v>
                </c:pt>
                <c:pt idx="321075">
                  <c:v>4.5095999999999997E-2</c:v>
                </c:pt>
                <c:pt idx="321076">
                  <c:v>4.5096999999999998E-2</c:v>
                </c:pt>
                <c:pt idx="321077">
                  <c:v>4.5097999999999999E-2</c:v>
                </c:pt>
                <c:pt idx="321078">
                  <c:v>4.5097999999999999E-2</c:v>
                </c:pt>
                <c:pt idx="321079">
                  <c:v>4.5099E-2</c:v>
                </c:pt>
                <c:pt idx="321080">
                  <c:v>4.5100000000000001E-2</c:v>
                </c:pt>
                <c:pt idx="321081">
                  <c:v>4.5100000000000001E-2</c:v>
                </c:pt>
                <c:pt idx="321082">
                  <c:v>4.5101000000000002E-2</c:v>
                </c:pt>
                <c:pt idx="321083">
                  <c:v>4.5101000000000002E-2</c:v>
                </c:pt>
                <c:pt idx="321084">
                  <c:v>4.5102000000000003E-2</c:v>
                </c:pt>
                <c:pt idx="321085">
                  <c:v>4.5102000000000003E-2</c:v>
                </c:pt>
                <c:pt idx="321086">
                  <c:v>4.5102999999999997E-2</c:v>
                </c:pt>
                <c:pt idx="321087">
                  <c:v>4.5102999999999997E-2</c:v>
                </c:pt>
                <c:pt idx="321088">
                  <c:v>4.5102999999999997E-2</c:v>
                </c:pt>
                <c:pt idx="321089">
                  <c:v>4.5103999999999998E-2</c:v>
                </c:pt>
                <c:pt idx="321090">
                  <c:v>4.5103999999999998E-2</c:v>
                </c:pt>
                <c:pt idx="321091">
                  <c:v>4.5103999999999998E-2</c:v>
                </c:pt>
                <c:pt idx="321092">
                  <c:v>4.5103999999999998E-2</c:v>
                </c:pt>
                <c:pt idx="321093">
                  <c:v>4.5103999999999998E-2</c:v>
                </c:pt>
                <c:pt idx="321094">
                  <c:v>4.5103999999999998E-2</c:v>
                </c:pt>
                <c:pt idx="321095">
                  <c:v>4.5103999999999998E-2</c:v>
                </c:pt>
                <c:pt idx="321096">
                  <c:v>4.5103999999999998E-2</c:v>
                </c:pt>
                <c:pt idx="321097">
                  <c:v>4.5103999999999998E-2</c:v>
                </c:pt>
                <c:pt idx="321098">
                  <c:v>4.5102999999999997E-2</c:v>
                </c:pt>
                <c:pt idx="321099">
                  <c:v>4.5102999999999997E-2</c:v>
                </c:pt>
                <c:pt idx="321100">
                  <c:v>4.5102999999999997E-2</c:v>
                </c:pt>
                <c:pt idx="321101">
                  <c:v>4.5102999999999997E-2</c:v>
                </c:pt>
                <c:pt idx="321102">
                  <c:v>4.5102000000000003E-2</c:v>
                </c:pt>
                <c:pt idx="321103">
                  <c:v>4.5102000000000003E-2</c:v>
                </c:pt>
                <c:pt idx="321104">
                  <c:v>4.5101000000000002E-2</c:v>
                </c:pt>
                <c:pt idx="321105">
                  <c:v>4.5100000000000001E-2</c:v>
                </c:pt>
                <c:pt idx="321106">
                  <c:v>4.5100000000000001E-2</c:v>
                </c:pt>
                <c:pt idx="321107">
                  <c:v>4.5099E-2</c:v>
                </c:pt>
                <c:pt idx="321108">
                  <c:v>4.5099E-2</c:v>
                </c:pt>
                <c:pt idx="321109">
                  <c:v>4.5097999999999999E-2</c:v>
                </c:pt>
                <c:pt idx="321110">
                  <c:v>4.5096999999999998E-2</c:v>
                </c:pt>
                <c:pt idx="321111">
                  <c:v>4.5096999999999998E-2</c:v>
                </c:pt>
                <c:pt idx="321112">
                  <c:v>4.5095999999999997E-2</c:v>
                </c:pt>
                <c:pt idx="321113">
                  <c:v>4.5095999999999997E-2</c:v>
                </c:pt>
                <c:pt idx="321114">
                  <c:v>4.5095000000000003E-2</c:v>
                </c:pt>
                <c:pt idx="321115">
                  <c:v>4.5094000000000002E-2</c:v>
                </c:pt>
                <c:pt idx="321116">
                  <c:v>4.5093000000000001E-2</c:v>
                </c:pt>
                <c:pt idx="321117">
                  <c:v>4.5093000000000001E-2</c:v>
                </c:pt>
                <c:pt idx="321118">
                  <c:v>4.5092E-2</c:v>
                </c:pt>
                <c:pt idx="321119">
                  <c:v>4.5090999999999999E-2</c:v>
                </c:pt>
                <c:pt idx="321120">
                  <c:v>4.5090999999999999E-2</c:v>
                </c:pt>
                <c:pt idx="321121">
                  <c:v>4.5089999999999998E-2</c:v>
                </c:pt>
                <c:pt idx="321122">
                  <c:v>4.5089999999999998E-2</c:v>
                </c:pt>
                <c:pt idx="321123">
                  <c:v>4.5088999999999997E-2</c:v>
                </c:pt>
                <c:pt idx="321124">
                  <c:v>4.5088999999999997E-2</c:v>
                </c:pt>
                <c:pt idx="321125">
                  <c:v>4.5088000000000003E-2</c:v>
                </c:pt>
                <c:pt idx="321126">
                  <c:v>4.5088000000000003E-2</c:v>
                </c:pt>
                <c:pt idx="321127">
                  <c:v>4.5087000000000002E-2</c:v>
                </c:pt>
                <c:pt idx="321128">
                  <c:v>4.5087000000000002E-2</c:v>
                </c:pt>
                <c:pt idx="321129">
                  <c:v>4.5086000000000001E-2</c:v>
                </c:pt>
                <c:pt idx="321130">
                  <c:v>4.5086000000000001E-2</c:v>
                </c:pt>
                <c:pt idx="321131">
                  <c:v>4.5086000000000001E-2</c:v>
                </c:pt>
                <c:pt idx="321132">
                  <c:v>4.5085E-2</c:v>
                </c:pt>
                <c:pt idx="321133">
                  <c:v>4.5085E-2</c:v>
                </c:pt>
                <c:pt idx="321134">
                  <c:v>4.5085E-2</c:v>
                </c:pt>
                <c:pt idx="321135">
                  <c:v>4.5085E-2</c:v>
                </c:pt>
                <c:pt idx="321136">
                  <c:v>4.5085E-2</c:v>
                </c:pt>
                <c:pt idx="321137">
                  <c:v>4.5085E-2</c:v>
                </c:pt>
                <c:pt idx="321138">
                  <c:v>4.5083999999999999E-2</c:v>
                </c:pt>
                <c:pt idx="321139">
                  <c:v>4.5083999999999999E-2</c:v>
                </c:pt>
                <c:pt idx="321140">
                  <c:v>4.5083999999999999E-2</c:v>
                </c:pt>
                <c:pt idx="321141">
                  <c:v>4.5083999999999999E-2</c:v>
                </c:pt>
                <c:pt idx="321142">
                  <c:v>4.5082999999999998E-2</c:v>
                </c:pt>
                <c:pt idx="321143">
                  <c:v>4.5082999999999998E-2</c:v>
                </c:pt>
                <c:pt idx="321144">
                  <c:v>4.5082999999999998E-2</c:v>
                </c:pt>
                <c:pt idx="321145">
                  <c:v>4.5082999999999998E-2</c:v>
                </c:pt>
                <c:pt idx="321146">
                  <c:v>4.5082999999999998E-2</c:v>
                </c:pt>
                <c:pt idx="321147">
                  <c:v>4.5081999999999997E-2</c:v>
                </c:pt>
                <c:pt idx="321148">
                  <c:v>4.5081999999999997E-2</c:v>
                </c:pt>
                <c:pt idx="321149">
                  <c:v>4.5081999999999997E-2</c:v>
                </c:pt>
                <c:pt idx="321150">
                  <c:v>4.5081000000000003E-2</c:v>
                </c:pt>
                <c:pt idx="321151">
                  <c:v>4.5081000000000003E-2</c:v>
                </c:pt>
                <c:pt idx="321152">
                  <c:v>4.5080000000000002E-2</c:v>
                </c:pt>
                <c:pt idx="321153">
                  <c:v>4.5080000000000002E-2</c:v>
                </c:pt>
                <c:pt idx="321154">
                  <c:v>4.5079000000000001E-2</c:v>
                </c:pt>
                <c:pt idx="321155">
                  <c:v>4.5079000000000001E-2</c:v>
                </c:pt>
                <c:pt idx="321156">
                  <c:v>4.5078E-2</c:v>
                </c:pt>
                <c:pt idx="321157">
                  <c:v>4.5078E-2</c:v>
                </c:pt>
                <c:pt idx="321158">
                  <c:v>4.5076999999999999E-2</c:v>
                </c:pt>
                <c:pt idx="321159">
                  <c:v>4.5076999999999999E-2</c:v>
                </c:pt>
                <c:pt idx="321160">
                  <c:v>4.5075999999999998E-2</c:v>
                </c:pt>
                <c:pt idx="321161">
                  <c:v>4.5074999999999997E-2</c:v>
                </c:pt>
                <c:pt idx="321162">
                  <c:v>4.5074000000000003E-2</c:v>
                </c:pt>
                <c:pt idx="321163">
                  <c:v>4.5073000000000002E-2</c:v>
                </c:pt>
                <c:pt idx="321164">
                  <c:v>4.5072000000000001E-2</c:v>
                </c:pt>
                <c:pt idx="321165">
                  <c:v>4.5071E-2</c:v>
                </c:pt>
                <c:pt idx="321166">
                  <c:v>4.5069999999999999E-2</c:v>
                </c:pt>
                <c:pt idx="321167">
                  <c:v>4.5068999999999998E-2</c:v>
                </c:pt>
                <c:pt idx="321168">
                  <c:v>4.5067999999999997E-2</c:v>
                </c:pt>
                <c:pt idx="321169">
                  <c:v>4.5067000000000003E-2</c:v>
                </c:pt>
                <c:pt idx="321170">
                  <c:v>4.5066000000000002E-2</c:v>
                </c:pt>
                <c:pt idx="321171">
                  <c:v>4.5065000000000001E-2</c:v>
                </c:pt>
                <c:pt idx="321172">
                  <c:v>4.5062999999999999E-2</c:v>
                </c:pt>
                <c:pt idx="321173">
                  <c:v>4.5061999999999998E-2</c:v>
                </c:pt>
                <c:pt idx="321174">
                  <c:v>4.5060000000000003E-2</c:v>
                </c:pt>
                <c:pt idx="321175">
                  <c:v>4.5059000000000002E-2</c:v>
                </c:pt>
                <c:pt idx="321176">
                  <c:v>4.5057E-2</c:v>
                </c:pt>
                <c:pt idx="321177">
                  <c:v>4.5055999999999999E-2</c:v>
                </c:pt>
                <c:pt idx="321178">
                  <c:v>4.5053999999999997E-2</c:v>
                </c:pt>
                <c:pt idx="321179">
                  <c:v>4.5053000000000003E-2</c:v>
                </c:pt>
                <c:pt idx="321180">
                  <c:v>4.5051000000000001E-2</c:v>
                </c:pt>
                <c:pt idx="321181">
                  <c:v>4.5048999999999999E-2</c:v>
                </c:pt>
                <c:pt idx="321182">
                  <c:v>4.5047999999999998E-2</c:v>
                </c:pt>
                <c:pt idx="321183">
                  <c:v>4.5046000000000003E-2</c:v>
                </c:pt>
                <c:pt idx="321184">
                  <c:v>4.5044000000000001E-2</c:v>
                </c:pt>
                <c:pt idx="321185">
                  <c:v>4.5041999999999999E-2</c:v>
                </c:pt>
                <c:pt idx="321186">
                  <c:v>4.5039999999999997E-2</c:v>
                </c:pt>
                <c:pt idx="321187">
                  <c:v>4.5039000000000003E-2</c:v>
                </c:pt>
                <c:pt idx="321188">
                  <c:v>4.5037000000000001E-2</c:v>
                </c:pt>
                <c:pt idx="321189">
                  <c:v>4.5034999999999999E-2</c:v>
                </c:pt>
                <c:pt idx="321190">
                  <c:v>4.5032999999999997E-2</c:v>
                </c:pt>
                <c:pt idx="321191">
                  <c:v>4.5031000000000002E-2</c:v>
                </c:pt>
                <c:pt idx="321192">
                  <c:v>4.5030000000000001E-2</c:v>
                </c:pt>
                <c:pt idx="321193">
                  <c:v>4.5027999999999999E-2</c:v>
                </c:pt>
                <c:pt idx="321194">
                  <c:v>4.5025999999999997E-2</c:v>
                </c:pt>
                <c:pt idx="321195">
                  <c:v>4.5024000000000002E-2</c:v>
                </c:pt>
                <c:pt idx="321196">
                  <c:v>4.5023000000000001E-2</c:v>
                </c:pt>
                <c:pt idx="321197">
                  <c:v>4.5020999999999999E-2</c:v>
                </c:pt>
                <c:pt idx="321198">
                  <c:v>4.5019000000000003E-2</c:v>
                </c:pt>
                <c:pt idx="321199">
                  <c:v>4.5018000000000002E-2</c:v>
                </c:pt>
                <c:pt idx="321200">
                  <c:v>4.5016E-2</c:v>
                </c:pt>
                <c:pt idx="321201">
                  <c:v>4.5014999999999999E-2</c:v>
                </c:pt>
                <c:pt idx="321202">
                  <c:v>4.5013999999999998E-2</c:v>
                </c:pt>
                <c:pt idx="321203">
                  <c:v>4.5012999999999997E-2</c:v>
                </c:pt>
                <c:pt idx="321204">
                  <c:v>4.5011000000000002E-2</c:v>
                </c:pt>
                <c:pt idx="321205">
                  <c:v>4.5010000000000001E-2</c:v>
                </c:pt>
                <c:pt idx="321206">
                  <c:v>4.5010000000000001E-2</c:v>
                </c:pt>
                <c:pt idx="321207">
                  <c:v>4.5009E-2</c:v>
                </c:pt>
                <c:pt idx="321208">
                  <c:v>4.5007999999999999E-2</c:v>
                </c:pt>
                <c:pt idx="321209">
                  <c:v>4.5006999999999998E-2</c:v>
                </c:pt>
                <c:pt idx="321210">
                  <c:v>4.5006999999999998E-2</c:v>
                </c:pt>
                <c:pt idx="321211">
                  <c:v>4.5005999999999997E-2</c:v>
                </c:pt>
                <c:pt idx="321212">
                  <c:v>4.5005999999999997E-2</c:v>
                </c:pt>
                <c:pt idx="321213">
                  <c:v>4.5005999999999997E-2</c:v>
                </c:pt>
                <c:pt idx="321214">
                  <c:v>4.5005000000000003E-2</c:v>
                </c:pt>
                <c:pt idx="321215">
                  <c:v>4.5005999999999997E-2</c:v>
                </c:pt>
                <c:pt idx="321216">
                  <c:v>4.5005999999999997E-2</c:v>
                </c:pt>
                <c:pt idx="321217">
                  <c:v>4.5005999999999997E-2</c:v>
                </c:pt>
                <c:pt idx="321218">
                  <c:v>4.5005999999999997E-2</c:v>
                </c:pt>
                <c:pt idx="321219">
                  <c:v>4.5006999999999998E-2</c:v>
                </c:pt>
                <c:pt idx="321220">
                  <c:v>4.5007999999999999E-2</c:v>
                </c:pt>
                <c:pt idx="321221">
                  <c:v>4.5007999999999999E-2</c:v>
                </c:pt>
                <c:pt idx="321222">
                  <c:v>4.5009E-2</c:v>
                </c:pt>
                <c:pt idx="321223">
                  <c:v>4.5010000000000001E-2</c:v>
                </c:pt>
                <c:pt idx="321224">
                  <c:v>4.5011000000000002E-2</c:v>
                </c:pt>
                <c:pt idx="321225">
                  <c:v>4.5012000000000003E-2</c:v>
                </c:pt>
                <c:pt idx="321226">
                  <c:v>4.5013999999999998E-2</c:v>
                </c:pt>
                <c:pt idx="321227">
                  <c:v>4.5014999999999999E-2</c:v>
                </c:pt>
                <c:pt idx="321228">
                  <c:v>4.5017000000000001E-2</c:v>
                </c:pt>
                <c:pt idx="321229">
                  <c:v>4.5018000000000002E-2</c:v>
                </c:pt>
                <c:pt idx="321230">
                  <c:v>4.5019999999999998E-2</c:v>
                </c:pt>
                <c:pt idx="321231">
                  <c:v>4.5022E-2</c:v>
                </c:pt>
                <c:pt idx="321232">
                  <c:v>4.5024000000000002E-2</c:v>
                </c:pt>
                <c:pt idx="321233">
                  <c:v>4.5025999999999997E-2</c:v>
                </c:pt>
                <c:pt idx="321234">
                  <c:v>4.5027999999999999E-2</c:v>
                </c:pt>
                <c:pt idx="321235">
                  <c:v>4.5030000000000001E-2</c:v>
                </c:pt>
                <c:pt idx="321236">
                  <c:v>4.5032000000000003E-2</c:v>
                </c:pt>
                <c:pt idx="321237">
                  <c:v>4.5033999999999998E-2</c:v>
                </c:pt>
                <c:pt idx="321238">
                  <c:v>4.5036E-2</c:v>
                </c:pt>
                <c:pt idx="321239">
                  <c:v>4.5038000000000002E-2</c:v>
                </c:pt>
                <c:pt idx="321240">
                  <c:v>4.5039999999999997E-2</c:v>
                </c:pt>
                <c:pt idx="321241">
                  <c:v>4.5041999999999999E-2</c:v>
                </c:pt>
                <c:pt idx="321242">
                  <c:v>4.5044000000000001E-2</c:v>
                </c:pt>
                <c:pt idx="321243">
                  <c:v>4.5046000000000003E-2</c:v>
                </c:pt>
                <c:pt idx="321244">
                  <c:v>4.5047999999999998E-2</c:v>
                </c:pt>
                <c:pt idx="321245">
                  <c:v>4.505E-2</c:v>
                </c:pt>
                <c:pt idx="321246">
                  <c:v>4.5051000000000001E-2</c:v>
                </c:pt>
                <c:pt idx="321247">
                  <c:v>4.5052000000000002E-2</c:v>
                </c:pt>
                <c:pt idx="321248">
                  <c:v>4.5053000000000003E-2</c:v>
                </c:pt>
                <c:pt idx="321249">
                  <c:v>4.5053999999999997E-2</c:v>
                </c:pt>
                <c:pt idx="321250">
                  <c:v>4.5054999999999998E-2</c:v>
                </c:pt>
                <c:pt idx="321251">
                  <c:v>4.5054999999999998E-2</c:v>
                </c:pt>
                <c:pt idx="321252">
                  <c:v>4.5055999999999999E-2</c:v>
                </c:pt>
                <c:pt idx="321253">
                  <c:v>4.5054999999999998E-2</c:v>
                </c:pt>
                <c:pt idx="321254">
                  <c:v>4.5054999999999998E-2</c:v>
                </c:pt>
                <c:pt idx="321255">
                  <c:v>4.5053999999999997E-2</c:v>
                </c:pt>
                <c:pt idx="321256">
                  <c:v>4.5052000000000002E-2</c:v>
                </c:pt>
                <c:pt idx="321257">
                  <c:v>4.505E-2</c:v>
                </c:pt>
                <c:pt idx="321258">
                  <c:v>4.5046999999999997E-2</c:v>
                </c:pt>
                <c:pt idx="321259">
                  <c:v>4.5044000000000001E-2</c:v>
                </c:pt>
                <c:pt idx="321260">
                  <c:v>4.5040999999999998E-2</c:v>
                </c:pt>
                <c:pt idx="321261">
                  <c:v>4.5036E-2</c:v>
                </c:pt>
                <c:pt idx="321262">
                  <c:v>4.5032000000000003E-2</c:v>
                </c:pt>
                <c:pt idx="321263">
                  <c:v>4.5025999999999997E-2</c:v>
                </c:pt>
                <c:pt idx="321264">
                  <c:v>4.5019999999999998E-2</c:v>
                </c:pt>
                <c:pt idx="321265">
                  <c:v>4.5012999999999997E-2</c:v>
                </c:pt>
                <c:pt idx="321266">
                  <c:v>4.5005000000000003E-2</c:v>
                </c:pt>
                <c:pt idx="321267">
                  <c:v>4.4997000000000002E-2</c:v>
                </c:pt>
                <c:pt idx="321268">
                  <c:v>4.4986999999999999E-2</c:v>
                </c:pt>
                <c:pt idx="321269">
                  <c:v>4.4977000000000003E-2</c:v>
                </c:pt>
                <c:pt idx="321270">
                  <c:v>4.4965999999999999E-2</c:v>
                </c:pt>
                <c:pt idx="321271">
                  <c:v>4.4954000000000001E-2</c:v>
                </c:pt>
                <c:pt idx="321272">
                  <c:v>4.4941000000000002E-2</c:v>
                </c:pt>
                <c:pt idx="321273">
                  <c:v>4.4927000000000002E-2</c:v>
                </c:pt>
                <c:pt idx="321274">
                  <c:v>4.4913000000000002E-2</c:v>
                </c:pt>
                <c:pt idx="321275">
                  <c:v>4.4896999999999999E-2</c:v>
                </c:pt>
                <c:pt idx="321276">
                  <c:v>4.4880999999999997E-2</c:v>
                </c:pt>
                <c:pt idx="321277">
                  <c:v>4.4864000000000001E-2</c:v>
                </c:pt>
                <c:pt idx="321278">
                  <c:v>4.4845000000000003E-2</c:v>
                </c:pt>
                <c:pt idx="321279">
                  <c:v>4.4825999999999998E-2</c:v>
                </c:pt>
                <c:pt idx="321280">
                  <c:v>4.4805999999999999E-2</c:v>
                </c:pt>
                <c:pt idx="321281">
                  <c:v>4.4784999999999998E-2</c:v>
                </c:pt>
                <c:pt idx="321282">
                  <c:v>4.4762999999999997E-2</c:v>
                </c:pt>
                <c:pt idx="321283">
                  <c:v>4.4740000000000002E-2</c:v>
                </c:pt>
                <c:pt idx="321284">
                  <c:v>4.4715999999999999E-2</c:v>
                </c:pt>
                <c:pt idx="321285">
                  <c:v>4.4691000000000002E-2</c:v>
                </c:pt>
                <c:pt idx="321286">
                  <c:v>4.4665000000000003E-2</c:v>
                </c:pt>
                <c:pt idx="321287">
                  <c:v>4.4638999999999998E-2</c:v>
                </c:pt>
                <c:pt idx="321288">
                  <c:v>4.4611999999999999E-2</c:v>
                </c:pt>
                <c:pt idx="321289">
                  <c:v>4.4583999999999999E-2</c:v>
                </c:pt>
                <c:pt idx="321290">
                  <c:v>4.4554999999999997E-2</c:v>
                </c:pt>
                <c:pt idx="321291">
                  <c:v>4.4526000000000003E-2</c:v>
                </c:pt>
                <c:pt idx="321292">
                  <c:v>4.4496000000000001E-2</c:v>
                </c:pt>
                <c:pt idx="321293">
                  <c:v>4.4464999999999998E-2</c:v>
                </c:pt>
                <c:pt idx="321294">
                  <c:v>4.4433E-2</c:v>
                </c:pt>
                <c:pt idx="321295">
                  <c:v>4.4401000000000003E-2</c:v>
                </c:pt>
                <c:pt idx="321296">
                  <c:v>4.4368999999999999E-2</c:v>
                </c:pt>
                <c:pt idx="321297">
                  <c:v>4.4336E-2</c:v>
                </c:pt>
                <c:pt idx="321298">
                  <c:v>4.4302000000000001E-2</c:v>
                </c:pt>
                <c:pt idx="321299">
                  <c:v>4.4269000000000003E-2</c:v>
                </c:pt>
                <c:pt idx="321300">
                  <c:v>4.4234000000000002E-2</c:v>
                </c:pt>
                <c:pt idx="321301">
                  <c:v>4.4200000000000003E-2</c:v>
                </c:pt>
                <c:pt idx="321302">
                  <c:v>4.4165000000000003E-2</c:v>
                </c:pt>
                <c:pt idx="321303">
                  <c:v>4.4130000000000003E-2</c:v>
                </c:pt>
                <c:pt idx="321304">
                  <c:v>4.4095000000000002E-2</c:v>
                </c:pt>
                <c:pt idx="321305">
                  <c:v>4.4060000000000002E-2</c:v>
                </c:pt>
                <c:pt idx="321306">
                  <c:v>4.4024000000000001E-2</c:v>
                </c:pt>
                <c:pt idx="321307">
                  <c:v>4.3989E-2</c:v>
                </c:pt>
                <c:pt idx="321308">
                  <c:v>4.3954E-2</c:v>
                </c:pt>
                <c:pt idx="321309">
                  <c:v>4.3917999999999999E-2</c:v>
                </c:pt>
                <c:pt idx="321310">
                  <c:v>4.3882999999999998E-2</c:v>
                </c:pt>
                <c:pt idx="321311">
                  <c:v>4.3848999999999999E-2</c:v>
                </c:pt>
                <c:pt idx="321312">
                  <c:v>4.3813999999999999E-2</c:v>
                </c:pt>
                <c:pt idx="321313">
                  <c:v>4.3779999999999999E-2</c:v>
                </c:pt>
                <c:pt idx="321314">
                  <c:v>4.3746E-2</c:v>
                </c:pt>
                <c:pt idx="321315">
                  <c:v>4.3712000000000001E-2</c:v>
                </c:pt>
                <c:pt idx="321316">
                  <c:v>4.3679000000000003E-2</c:v>
                </c:pt>
                <c:pt idx="321317">
                  <c:v>4.3645999999999997E-2</c:v>
                </c:pt>
                <c:pt idx="321318">
                  <c:v>4.3612999999999999E-2</c:v>
                </c:pt>
                <c:pt idx="321319">
                  <c:v>4.3581000000000002E-2</c:v>
                </c:pt>
                <c:pt idx="321320">
                  <c:v>4.3549999999999998E-2</c:v>
                </c:pt>
                <c:pt idx="321321">
                  <c:v>4.3520000000000003E-2</c:v>
                </c:pt>
                <c:pt idx="321322">
                  <c:v>4.3490000000000001E-2</c:v>
                </c:pt>
                <c:pt idx="321323">
                  <c:v>4.3459999999999999E-2</c:v>
                </c:pt>
                <c:pt idx="321324">
                  <c:v>4.3431999999999998E-2</c:v>
                </c:pt>
                <c:pt idx="321325">
                  <c:v>4.3403999999999998E-2</c:v>
                </c:pt>
                <c:pt idx="321326">
                  <c:v>4.3375999999999998E-2</c:v>
                </c:pt>
                <c:pt idx="321327">
                  <c:v>4.335E-2</c:v>
                </c:pt>
                <c:pt idx="321328">
                  <c:v>4.3324000000000001E-2</c:v>
                </c:pt>
                <c:pt idx="321329">
                  <c:v>4.3298999999999997E-2</c:v>
                </c:pt>
                <c:pt idx="321330">
                  <c:v>4.3274E-2</c:v>
                </c:pt>
                <c:pt idx="321331">
                  <c:v>4.3250999999999998E-2</c:v>
                </c:pt>
                <c:pt idx="321332">
                  <c:v>4.3228000000000003E-2</c:v>
                </c:pt>
                <c:pt idx="321333">
                  <c:v>4.3207000000000002E-2</c:v>
                </c:pt>
                <c:pt idx="321334">
                  <c:v>4.3186000000000002E-2</c:v>
                </c:pt>
                <c:pt idx="321335">
                  <c:v>4.3166000000000003E-2</c:v>
                </c:pt>
                <c:pt idx="321336">
                  <c:v>4.3146999999999998E-2</c:v>
                </c:pt>
                <c:pt idx="321337">
                  <c:v>4.3128E-2</c:v>
                </c:pt>
                <c:pt idx="321338">
                  <c:v>4.3110999999999997E-2</c:v>
                </c:pt>
                <c:pt idx="321339">
                  <c:v>4.3094E-2</c:v>
                </c:pt>
                <c:pt idx="321340">
                  <c:v>4.3077999999999998E-2</c:v>
                </c:pt>
                <c:pt idx="321341">
                  <c:v>4.3062999999999997E-2</c:v>
                </c:pt>
                <c:pt idx="321342">
                  <c:v>4.3048000000000003E-2</c:v>
                </c:pt>
                <c:pt idx="321343">
                  <c:v>4.3034999999999997E-2</c:v>
                </c:pt>
                <c:pt idx="321344">
                  <c:v>4.3021999999999998E-2</c:v>
                </c:pt>
                <c:pt idx="321345">
                  <c:v>4.301E-2</c:v>
                </c:pt>
                <c:pt idx="321346">
                  <c:v>4.2999000000000002E-2</c:v>
                </c:pt>
                <c:pt idx="321347">
                  <c:v>4.2988999999999999E-2</c:v>
                </c:pt>
                <c:pt idx="321348">
                  <c:v>4.2979000000000003E-2</c:v>
                </c:pt>
                <c:pt idx="321349">
                  <c:v>4.2970000000000001E-2</c:v>
                </c:pt>
                <c:pt idx="321350">
                  <c:v>4.2960999999999999E-2</c:v>
                </c:pt>
                <c:pt idx="321351">
                  <c:v>4.2952999999999998E-2</c:v>
                </c:pt>
                <c:pt idx="321352">
                  <c:v>4.2945999999999998E-2</c:v>
                </c:pt>
                <c:pt idx="321353">
                  <c:v>4.2938999999999998E-2</c:v>
                </c:pt>
                <c:pt idx="321354">
                  <c:v>4.2932999999999999E-2</c:v>
                </c:pt>
                <c:pt idx="321355">
                  <c:v>4.2928000000000001E-2</c:v>
                </c:pt>
                <c:pt idx="321356">
                  <c:v>4.2923000000000003E-2</c:v>
                </c:pt>
                <c:pt idx="321357">
                  <c:v>4.2917999999999998E-2</c:v>
                </c:pt>
                <c:pt idx="321358">
                  <c:v>4.2914000000000001E-2</c:v>
                </c:pt>
                <c:pt idx="321359">
                  <c:v>4.2910999999999998E-2</c:v>
                </c:pt>
                <c:pt idx="321360">
                  <c:v>4.2908000000000002E-2</c:v>
                </c:pt>
                <c:pt idx="321361">
                  <c:v>4.2904999999999999E-2</c:v>
                </c:pt>
                <c:pt idx="321362">
                  <c:v>4.2902000000000003E-2</c:v>
                </c:pt>
                <c:pt idx="321363">
                  <c:v>4.2899E-2</c:v>
                </c:pt>
                <c:pt idx="321364">
                  <c:v>4.2896999999999998E-2</c:v>
                </c:pt>
                <c:pt idx="321365">
                  <c:v>4.2895000000000003E-2</c:v>
                </c:pt>
                <c:pt idx="321366">
                  <c:v>4.2894000000000002E-2</c:v>
                </c:pt>
                <c:pt idx="321367">
                  <c:v>4.2892E-2</c:v>
                </c:pt>
                <c:pt idx="321368">
                  <c:v>4.2890999999999999E-2</c:v>
                </c:pt>
                <c:pt idx="321369">
                  <c:v>4.2888999999999997E-2</c:v>
                </c:pt>
                <c:pt idx="321370">
                  <c:v>4.2888000000000003E-2</c:v>
                </c:pt>
                <c:pt idx="321371">
                  <c:v>4.2887000000000002E-2</c:v>
                </c:pt>
                <c:pt idx="321372">
                  <c:v>4.2885E-2</c:v>
                </c:pt>
                <c:pt idx="321373">
                  <c:v>4.2883999999999999E-2</c:v>
                </c:pt>
                <c:pt idx="321374">
                  <c:v>4.2882000000000003E-2</c:v>
                </c:pt>
                <c:pt idx="321375">
                  <c:v>4.2880000000000001E-2</c:v>
                </c:pt>
                <c:pt idx="321376">
                  <c:v>4.2879E-2</c:v>
                </c:pt>
                <c:pt idx="321377">
                  <c:v>4.2876999999999998E-2</c:v>
                </c:pt>
                <c:pt idx="321378">
                  <c:v>4.2874000000000002E-2</c:v>
                </c:pt>
                <c:pt idx="321379">
                  <c:v>4.2872E-2</c:v>
                </c:pt>
                <c:pt idx="321380">
                  <c:v>4.2869999999999998E-2</c:v>
                </c:pt>
                <c:pt idx="321381">
                  <c:v>4.2867000000000002E-2</c:v>
                </c:pt>
                <c:pt idx="321382">
                  <c:v>4.2863999999999999E-2</c:v>
                </c:pt>
                <c:pt idx="321383">
                  <c:v>4.2860000000000002E-2</c:v>
                </c:pt>
                <c:pt idx="321384">
                  <c:v>4.2855999999999998E-2</c:v>
                </c:pt>
                <c:pt idx="321385">
                  <c:v>4.2852000000000001E-2</c:v>
                </c:pt>
                <c:pt idx="321386">
                  <c:v>4.2847999999999997E-2</c:v>
                </c:pt>
                <c:pt idx="321387">
                  <c:v>4.2842999999999999E-2</c:v>
                </c:pt>
                <c:pt idx="321388">
                  <c:v>4.2837E-2</c:v>
                </c:pt>
                <c:pt idx="321389">
                  <c:v>4.2832000000000002E-2</c:v>
                </c:pt>
                <c:pt idx="321390">
                  <c:v>4.2826000000000003E-2</c:v>
                </c:pt>
                <c:pt idx="321391">
                  <c:v>4.2819000000000003E-2</c:v>
                </c:pt>
                <c:pt idx="321392">
                  <c:v>4.2812999999999997E-2</c:v>
                </c:pt>
                <c:pt idx="321393">
                  <c:v>4.2805999999999997E-2</c:v>
                </c:pt>
                <c:pt idx="321394">
                  <c:v>4.2798000000000003E-2</c:v>
                </c:pt>
                <c:pt idx="321395">
                  <c:v>4.2790000000000002E-2</c:v>
                </c:pt>
                <c:pt idx="321396">
                  <c:v>4.2782000000000001E-2</c:v>
                </c:pt>
                <c:pt idx="321397">
                  <c:v>4.2772999999999999E-2</c:v>
                </c:pt>
                <c:pt idx="321398">
                  <c:v>4.2764000000000003E-2</c:v>
                </c:pt>
                <c:pt idx="321399">
                  <c:v>4.2754E-2</c:v>
                </c:pt>
                <c:pt idx="321400">
                  <c:v>4.2743999999999997E-2</c:v>
                </c:pt>
                <c:pt idx="321401">
                  <c:v>4.2734000000000001E-2</c:v>
                </c:pt>
                <c:pt idx="321402">
                  <c:v>4.2723999999999998E-2</c:v>
                </c:pt>
                <c:pt idx="321403">
                  <c:v>4.2713000000000001E-2</c:v>
                </c:pt>
                <c:pt idx="321404">
                  <c:v>4.2701999999999997E-2</c:v>
                </c:pt>
                <c:pt idx="321405">
                  <c:v>4.2691E-2</c:v>
                </c:pt>
                <c:pt idx="321406">
                  <c:v>4.2679000000000002E-2</c:v>
                </c:pt>
                <c:pt idx="321407">
                  <c:v>4.2666999999999997E-2</c:v>
                </c:pt>
                <c:pt idx="321408">
                  <c:v>4.2654999999999998E-2</c:v>
                </c:pt>
                <c:pt idx="321409">
                  <c:v>4.2641999999999999E-2</c:v>
                </c:pt>
                <c:pt idx="321410">
                  <c:v>4.2630000000000001E-2</c:v>
                </c:pt>
                <c:pt idx="321411">
                  <c:v>4.2617000000000002E-2</c:v>
                </c:pt>
                <c:pt idx="321412">
                  <c:v>4.2604000000000003E-2</c:v>
                </c:pt>
                <c:pt idx="321413">
                  <c:v>4.2590999999999997E-2</c:v>
                </c:pt>
                <c:pt idx="321414">
                  <c:v>4.2577999999999998E-2</c:v>
                </c:pt>
                <c:pt idx="321415">
                  <c:v>4.2564999999999999E-2</c:v>
                </c:pt>
                <c:pt idx="321416">
                  <c:v>4.2552E-2</c:v>
                </c:pt>
                <c:pt idx="321417">
                  <c:v>4.2537999999999999E-2</c:v>
                </c:pt>
                <c:pt idx="321418">
                  <c:v>4.2525E-2</c:v>
                </c:pt>
                <c:pt idx="321419">
                  <c:v>4.2511E-2</c:v>
                </c:pt>
                <c:pt idx="321420">
                  <c:v>4.2498000000000001E-2</c:v>
                </c:pt>
                <c:pt idx="321421">
                  <c:v>4.2485000000000002E-2</c:v>
                </c:pt>
                <c:pt idx="321422">
                  <c:v>4.2471000000000002E-2</c:v>
                </c:pt>
                <c:pt idx="321423">
                  <c:v>4.2458000000000003E-2</c:v>
                </c:pt>
                <c:pt idx="321424">
                  <c:v>4.2444999999999997E-2</c:v>
                </c:pt>
                <c:pt idx="321425">
                  <c:v>4.2431000000000003E-2</c:v>
                </c:pt>
                <c:pt idx="321426">
                  <c:v>4.2417999999999997E-2</c:v>
                </c:pt>
                <c:pt idx="321427">
                  <c:v>4.2405999999999999E-2</c:v>
                </c:pt>
                <c:pt idx="321428">
                  <c:v>4.2393E-2</c:v>
                </c:pt>
                <c:pt idx="321429">
                  <c:v>4.2380000000000001E-2</c:v>
                </c:pt>
                <c:pt idx="321430">
                  <c:v>4.2368000000000003E-2</c:v>
                </c:pt>
                <c:pt idx="321431">
                  <c:v>4.2355999999999998E-2</c:v>
                </c:pt>
                <c:pt idx="321432">
                  <c:v>4.2342999999999999E-2</c:v>
                </c:pt>
                <c:pt idx="321433">
                  <c:v>4.2331000000000001E-2</c:v>
                </c:pt>
                <c:pt idx="321434">
                  <c:v>4.2320000000000003E-2</c:v>
                </c:pt>
                <c:pt idx="321435">
                  <c:v>4.2307999999999998E-2</c:v>
                </c:pt>
                <c:pt idx="321436">
                  <c:v>4.2297000000000001E-2</c:v>
                </c:pt>
                <c:pt idx="321437">
                  <c:v>4.2285000000000003E-2</c:v>
                </c:pt>
                <c:pt idx="321438">
                  <c:v>4.2275E-2</c:v>
                </c:pt>
                <c:pt idx="321439">
                  <c:v>4.2264000000000003E-2</c:v>
                </c:pt>
                <c:pt idx="321440">
                  <c:v>4.2252999999999999E-2</c:v>
                </c:pt>
                <c:pt idx="321441">
                  <c:v>4.2243000000000003E-2</c:v>
                </c:pt>
                <c:pt idx="321442">
                  <c:v>4.2233E-2</c:v>
                </c:pt>
                <c:pt idx="321443">
                  <c:v>4.2223999999999998E-2</c:v>
                </c:pt>
                <c:pt idx="321444">
                  <c:v>4.2214000000000002E-2</c:v>
                </c:pt>
                <c:pt idx="321445">
                  <c:v>4.2204999999999999E-2</c:v>
                </c:pt>
                <c:pt idx="321446">
                  <c:v>4.2195000000000003E-2</c:v>
                </c:pt>
                <c:pt idx="321447">
                  <c:v>4.2187000000000002E-2</c:v>
                </c:pt>
                <c:pt idx="321448">
                  <c:v>4.2178E-2</c:v>
                </c:pt>
                <c:pt idx="321449">
                  <c:v>4.2169999999999999E-2</c:v>
                </c:pt>
                <c:pt idx="321450">
                  <c:v>4.2160999999999997E-2</c:v>
                </c:pt>
                <c:pt idx="321451">
                  <c:v>4.2153999999999997E-2</c:v>
                </c:pt>
                <c:pt idx="321452">
                  <c:v>4.2146000000000003E-2</c:v>
                </c:pt>
                <c:pt idx="321453">
                  <c:v>4.2139000000000003E-2</c:v>
                </c:pt>
                <c:pt idx="321454">
                  <c:v>4.2132000000000003E-2</c:v>
                </c:pt>
                <c:pt idx="321455">
                  <c:v>4.2125000000000003E-2</c:v>
                </c:pt>
                <c:pt idx="321456">
                  <c:v>4.2118000000000003E-2</c:v>
                </c:pt>
                <c:pt idx="321457">
                  <c:v>4.2111000000000003E-2</c:v>
                </c:pt>
                <c:pt idx="321458">
                  <c:v>4.2104999999999997E-2</c:v>
                </c:pt>
                <c:pt idx="321459">
                  <c:v>4.2098999999999998E-2</c:v>
                </c:pt>
                <c:pt idx="321460">
                  <c:v>4.2092999999999998E-2</c:v>
                </c:pt>
                <c:pt idx="321461">
                  <c:v>4.2088E-2</c:v>
                </c:pt>
                <c:pt idx="321462">
                  <c:v>4.2083000000000002E-2</c:v>
                </c:pt>
                <c:pt idx="321463">
                  <c:v>4.2077999999999997E-2</c:v>
                </c:pt>
                <c:pt idx="321464">
                  <c:v>4.2072999999999999E-2</c:v>
                </c:pt>
                <c:pt idx="321465">
                  <c:v>4.2068000000000001E-2</c:v>
                </c:pt>
                <c:pt idx="321466">
                  <c:v>4.2063999999999997E-2</c:v>
                </c:pt>
                <c:pt idx="321467">
                  <c:v>4.206E-2</c:v>
                </c:pt>
                <c:pt idx="321468">
                  <c:v>4.2056000000000003E-2</c:v>
                </c:pt>
                <c:pt idx="321469">
                  <c:v>4.2051999999999999E-2</c:v>
                </c:pt>
                <c:pt idx="321470">
                  <c:v>4.2048000000000002E-2</c:v>
                </c:pt>
                <c:pt idx="321471">
                  <c:v>4.2044999999999999E-2</c:v>
                </c:pt>
                <c:pt idx="321472">
                  <c:v>4.2042000000000003E-2</c:v>
                </c:pt>
                <c:pt idx="321473">
                  <c:v>4.2039E-2</c:v>
                </c:pt>
                <c:pt idx="321474">
                  <c:v>4.2036999999999998E-2</c:v>
                </c:pt>
                <c:pt idx="321475">
                  <c:v>4.2035000000000003E-2</c:v>
                </c:pt>
                <c:pt idx="321476">
                  <c:v>4.2033000000000001E-2</c:v>
                </c:pt>
                <c:pt idx="321477">
                  <c:v>4.2030999999999999E-2</c:v>
                </c:pt>
                <c:pt idx="321478">
                  <c:v>4.2028999999999997E-2</c:v>
                </c:pt>
                <c:pt idx="321479">
                  <c:v>4.2028000000000003E-2</c:v>
                </c:pt>
                <c:pt idx="321480">
                  <c:v>4.2027000000000002E-2</c:v>
                </c:pt>
                <c:pt idx="321481">
                  <c:v>4.2025E-2</c:v>
                </c:pt>
                <c:pt idx="321482">
                  <c:v>4.2023999999999999E-2</c:v>
                </c:pt>
                <c:pt idx="321483">
                  <c:v>4.2023999999999999E-2</c:v>
                </c:pt>
                <c:pt idx="321484">
                  <c:v>4.2022999999999998E-2</c:v>
                </c:pt>
                <c:pt idx="321485">
                  <c:v>4.2022999999999998E-2</c:v>
                </c:pt>
                <c:pt idx="321486">
                  <c:v>4.2022999999999998E-2</c:v>
                </c:pt>
                <c:pt idx="321487">
                  <c:v>4.2022999999999998E-2</c:v>
                </c:pt>
                <c:pt idx="321488">
                  <c:v>4.2022999999999998E-2</c:v>
                </c:pt>
                <c:pt idx="321489">
                  <c:v>4.2023999999999999E-2</c:v>
                </c:pt>
                <c:pt idx="321490">
                  <c:v>4.2023999999999999E-2</c:v>
                </c:pt>
                <c:pt idx="321491">
                  <c:v>4.2025E-2</c:v>
                </c:pt>
                <c:pt idx="321492">
                  <c:v>4.2026000000000001E-2</c:v>
                </c:pt>
                <c:pt idx="321493">
                  <c:v>4.2027000000000002E-2</c:v>
                </c:pt>
                <c:pt idx="321494">
                  <c:v>4.2028000000000003E-2</c:v>
                </c:pt>
                <c:pt idx="321495">
                  <c:v>4.2028999999999997E-2</c:v>
                </c:pt>
                <c:pt idx="321496">
                  <c:v>4.2029999999999998E-2</c:v>
                </c:pt>
                <c:pt idx="321497">
                  <c:v>4.2030999999999999E-2</c:v>
                </c:pt>
                <c:pt idx="321498">
                  <c:v>4.2033000000000001E-2</c:v>
                </c:pt>
                <c:pt idx="321499">
                  <c:v>4.2034000000000002E-2</c:v>
                </c:pt>
                <c:pt idx="321500">
                  <c:v>4.2035999999999997E-2</c:v>
                </c:pt>
                <c:pt idx="321501">
                  <c:v>4.2036999999999998E-2</c:v>
                </c:pt>
                <c:pt idx="321502">
                  <c:v>4.2039E-2</c:v>
                </c:pt>
                <c:pt idx="321503">
                  <c:v>4.2040000000000001E-2</c:v>
                </c:pt>
                <c:pt idx="321504">
                  <c:v>4.2042000000000003E-2</c:v>
                </c:pt>
                <c:pt idx="321505">
                  <c:v>4.2043999999999998E-2</c:v>
                </c:pt>
                <c:pt idx="321506">
                  <c:v>4.2044999999999999E-2</c:v>
                </c:pt>
                <c:pt idx="321507">
                  <c:v>4.2047000000000001E-2</c:v>
                </c:pt>
                <c:pt idx="321508">
                  <c:v>4.2048000000000002E-2</c:v>
                </c:pt>
                <c:pt idx="321509">
                  <c:v>4.2049999999999997E-2</c:v>
                </c:pt>
                <c:pt idx="321510">
                  <c:v>4.2050999999999998E-2</c:v>
                </c:pt>
                <c:pt idx="321511">
                  <c:v>4.2053E-2</c:v>
                </c:pt>
                <c:pt idx="321512">
                  <c:v>4.2054000000000001E-2</c:v>
                </c:pt>
                <c:pt idx="321513">
                  <c:v>4.2056000000000003E-2</c:v>
                </c:pt>
                <c:pt idx="321514">
                  <c:v>4.2056999999999997E-2</c:v>
                </c:pt>
                <c:pt idx="321515">
                  <c:v>4.2057999999999998E-2</c:v>
                </c:pt>
                <c:pt idx="321516">
                  <c:v>4.2058999999999999E-2</c:v>
                </c:pt>
                <c:pt idx="321517">
                  <c:v>4.206E-2</c:v>
                </c:pt>
                <c:pt idx="321518">
                  <c:v>4.2061000000000001E-2</c:v>
                </c:pt>
                <c:pt idx="321519">
                  <c:v>4.2062000000000002E-2</c:v>
                </c:pt>
                <c:pt idx="321520">
                  <c:v>4.2062000000000002E-2</c:v>
                </c:pt>
                <c:pt idx="321521">
                  <c:v>4.2063000000000003E-2</c:v>
                </c:pt>
                <c:pt idx="321522">
                  <c:v>4.2063999999999997E-2</c:v>
                </c:pt>
                <c:pt idx="321523">
                  <c:v>4.2063999999999997E-2</c:v>
                </c:pt>
                <c:pt idx="321524">
                  <c:v>4.2063999999999997E-2</c:v>
                </c:pt>
                <c:pt idx="321525">
                  <c:v>4.2064999999999998E-2</c:v>
                </c:pt>
                <c:pt idx="321526">
                  <c:v>4.2064999999999998E-2</c:v>
                </c:pt>
                <c:pt idx="321527">
                  <c:v>4.2063999999999997E-2</c:v>
                </c:pt>
                <c:pt idx="321528">
                  <c:v>4.2063999999999997E-2</c:v>
                </c:pt>
                <c:pt idx="321529">
                  <c:v>4.2063999999999997E-2</c:v>
                </c:pt>
                <c:pt idx="321530">
                  <c:v>4.2063000000000003E-2</c:v>
                </c:pt>
                <c:pt idx="321531">
                  <c:v>4.2063000000000003E-2</c:v>
                </c:pt>
                <c:pt idx="321532">
                  <c:v>4.2062000000000002E-2</c:v>
                </c:pt>
                <c:pt idx="321533">
                  <c:v>4.2062000000000002E-2</c:v>
                </c:pt>
                <c:pt idx="321534">
                  <c:v>4.2061000000000001E-2</c:v>
                </c:pt>
                <c:pt idx="321535">
                  <c:v>4.206E-2</c:v>
                </c:pt>
                <c:pt idx="321536">
                  <c:v>4.2058999999999999E-2</c:v>
                </c:pt>
                <c:pt idx="321537">
                  <c:v>4.2057999999999998E-2</c:v>
                </c:pt>
                <c:pt idx="321538">
                  <c:v>4.2056000000000003E-2</c:v>
                </c:pt>
                <c:pt idx="321539">
                  <c:v>4.2055000000000002E-2</c:v>
                </c:pt>
                <c:pt idx="321540">
                  <c:v>4.2053E-2</c:v>
                </c:pt>
                <c:pt idx="321541">
                  <c:v>4.2051999999999999E-2</c:v>
                </c:pt>
                <c:pt idx="321542">
                  <c:v>4.2049999999999997E-2</c:v>
                </c:pt>
                <c:pt idx="321543">
                  <c:v>4.2049000000000003E-2</c:v>
                </c:pt>
                <c:pt idx="321544">
                  <c:v>4.2047000000000001E-2</c:v>
                </c:pt>
                <c:pt idx="321545">
                  <c:v>4.2044999999999999E-2</c:v>
                </c:pt>
                <c:pt idx="321546">
                  <c:v>4.2042999999999997E-2</c:v>
                </c:pt>
                <c:pt idx="321547">
                  <c:v>4.2042000000000003E-2</c:v>
                </c:pt>
                <c:pt idx="321548">
                  <c:v>4.2040000000000001E-2</c:v>
                </c:pt>
                <c:pt idx="321549">
                  <c:v>4.2037999999999999E-2</c:v>
                </c:pt>
                <c:pt idx="321550">
                  <c:v>4.2035999999999997E-2</c:v>
                </c:pt>
                <c:pt idx="321551">
                  <c:v>4.2033000000000001E-2</c:v>
                </c:pt>
                <c:pt idx="321552">
                  <c:v>4.2030999999999999E-2</c:v>
                </c:pt>
                <c:pt idx="321553">
                  <c:v>4.2028999999999997E-2</c:v>
                </c:pt>
                <c:pt idx="321554">
                  <c:v>4.2027000000000002E-2</c:v>
                </c:pt>
                <c:pt idx="321555">
                  <c:v>4.2025E-2</c:v>
                </c:pt>
                <c:pt idx="321556">
                  <c:v>4.2022999999999998E-2</c:v>
                </c:pt>
                <c:pt idx="321557">
                  <c:v>4.2021000000000003E-2</c:v>
                </c:pt>
                <c:pt idx="321558">
                  <c:v>4.2019000000000001E-2</c:v>
                </c:pt>
                <c:pt idx="321559">
                  <c:v>4.2016999999999999E-2</c:v>
                </c:pt>
                <c:pt idx="321560">
                  <c:v>4.2014000000000003E-2</c:v>
                </c:pt>
                <c:pt idx="321561">
                  <c:v>4.2012000000000001E-2</c:v>
                </c:pt>
                <c:pt idx="321562">
                  <c:v>4.2009999999999999E-2</c:v>
                </c:pt>
                <c:pt idx="321563">
                  <c:v>4.2007999999999997E-2</c:v>
                </c:pt>
                <c:pt idx="321564">
                  <c:v>4.2006000000000002E-2</c:v>
                </c:pt>
                <c:pt idx="321565">
                  <c:v>4.2004E-2</c:v>
                </c:pt>
                <c:pt idx="321566">
                  <c:v>4.2001999999999998E-2</c:v>
                </c:pt>
                <c:pt idx="321567">
                  <c:v>4.2000000000000003E-2</c:v>
                </c:pt>
                <c:pt idx="321568">
                  <c:v>4.1998000000000001E-2</c:v>
                </c:pt>
                <c:pt idx="321569">
                  <c:v>4.1995999999999999E-2</c:v>
                </c:pt>
                <c:pt idx="321570">
                  <c:v>4.1993999999999997E-2</c:v>
                </c:pt>
                <c:pt idx="321571">
                  <c:v>4.1992000000000002E-2</c:v>
                </c:pt>
                <c:pt idx="321572">
                  <c:v>4.199E-2</c:v>
                </c:pt>
                <c:pt idx="321573">
                  <c:v>4.1987999999999998E-2</c:v>
                </c:pt>
                <c:pt idx="321574">
                  <c:v>4.1986000000000002E-2</c:v>
                </c:pt>
                <c:pt idx="321575">
                  <c:v>4.1984E-2</c:v>
                </c:pt>
                <c:pt idx="321576">
                  <c:v>4.1981999999999998E-2</c:v>
                </c:pt>
                <c:pt idx="321577">
                  <c:v>4.1980000000000003E-2</c:v>
                </c:pt>
                <c:pt idx="321578">
                  <c:v>4.1979000000000002E-2</c:v>
                </c:pt>
                <c:pt idx="321579">
                  <c:v>4.1977E-2</c:v>
                </c:pt>
                <c:pt idx="321580">
                  <c:v>4.1974999999999998E-2</c:v>
                </c:pt>
                <c:pt idx="321581">
                  <c:v>4.1973000000000003E-2</c:v>
                </c:pt>
                <c:pt idx="321582">
                  <c:v>4.1971000000000001E-2</c:v>
                </c:pt>
                <c:pt idx="321583">
                  <c:v>4.197E-2</c:v>
                </c:pt>
                <c:pt idx="321584">
                  <c:v>4.1967999999999998E-2</c:v>
                </c:pt>
                <c:pt idx="321585">
                  <c:v>4.1966000000000003E-2</c:v>
                </c:pt>
                <c:pt idx="321586">
                  <c:v>4.1964000000000001E-2</c:v>
                </c:pt>
                <c:pt idx="321587">
                  <c:v>4.1961999999999999E-2</c:v>
                </c:pt>
                <c:pt idx="321588">
                  <c:v>4.1959999999999997E-2</c:v>
                </c:pt>
                <c:pt idx="321589">
                  <c:v>4.1958000000000002E-2</c:v>
                </c:pt>
                <c:pt idx="321590">
                  <c:v>4.1956E-2</c:v>
                </c:pt>
                <c:pt idx="321591">
                  <c:v>4.1953999999999998E-2</c:v>
                </c:pt>
                <c:pt idx="321592">
                  <c:v>4.1952000000000003E-2</c:v>
                </c:pt>
                <c:pt idx="321593">
                  <c:v>4.1950000000000001E-2</c:v>
                </c:pt>
                <c:pt idx="321594">
                  <c:v>4.1947999999999999E-2</c:v>
                </c:pt>
                <c:pt idx="321595">
                  <c:v>4.1945999999999997E-2</c:v>
                </c:pt>
                <c:pt idx="321596">
                  <c:v>4.1943000000000001E-2</c:v>
                </c:pt>
                <c:pt idx="321597">
                  <c:v>4.1940999999999999E-2</c:v>
                </c:pt>
                <c:pt idx="321598">
                  <c:v>4.1938999999999997E-2</c:v>
                </c:pt>
                <c:pt idx="321599">
                  <c:v>4.1936000000000001E-2</c:v>
                </c:pt>
                <c:pt idx="321600">
                  <c:v>4.1933999999999999E-2</c:v>
                </c:pt>
                <c:pt idx="321601">
                  <c:v>4.1931999999999997E-2</c:v>
                </c:pt>
                <c:pt idx="321602">
                  <c:v>4.1929000000000001E-2</c:v>
                </c:pt>
                <c:pt idx="321603">
                  <c:v>4.1926999999999999E-2</c:v>
                </c:pt>
                <c:pt idx="321604">
                  <c:v>4.1924000000000003E-2</c:v>
                </c:pt>
                <c:pt idx="321605">
                  <c:v>4.1922000000000001E-2</c:v>
                </c:pt>
                <c:pt idx="321606">
                  <c:v>4.1919999999999999E-2</c:v>
                </c:pt>
                <c:pt idx="321607">
                  <c:v>4.1917000000000003E-2</c:v>
                </c:pt>
                <c:pt idx="321608">
                  <c:v>4.1914E-2</c:v>
                </c:pt>
                <c:pt idx="321609">
                  <c:v>4.1911999999999998E-2</c:v>
                </c:pt>
                <c:pt idx="321610">
                  <c:v>4.1909000000000002E-2</c:v>
                </c:pt>
                <c:pt idx="321611">
                  <c:v>4.1905999999999999E-2</c:v>
                </c:pt>
                <c:pt idx="321612">
                  <c:v>4.1903000000000003E-2</c:v>
                </c:pt>
                <c:pt idx="321613">
                  <c:v>4.1901000000000001E-2</c:v>
                </c:pt>
                <c:pt idx="321614">
                  <c:v>4.1897999999999998E-2</c:v>
                </c:pt>
                <c:pt idx="321615">
                  <c:v>4.1895000000000002E-2</c:v>
                </c:pt>
                <c:pt idx="321616">
                  <c:v>4.1893E-2</c:v>
                </c:pt>
                <c:pt idx="321617">
                  <c:v>4.1889999999999997E-2</c:v>
                </c:pt>
                <c:pt idx="321618">
                  <c:v>4.1887000000000001E-2</c:v>
                </c:pt>
                <c:pt idx="321619">
                  <c:v>4.1883999999999998E-2</c:v>
                </c:pt>
                <c:pt idx="321620">
                  <c:v>4.1881000000000002E-2</c:v>
                </c:pt>
                <c:pt idx="321621">
                  <c:v>4.1879E-2</c:v>
                </c:pt>
                <c:pt idx="321622">
                  <c:v>4.1875999999999997E-2</c:v>
                </c:pt>
                <c:pt idx="321623">
                  <c:v>4.1873E-2</c:v>
                </c:pt>
                <c:pt idx="321624">
                  <c:v>4.1869999999999997E-2</c:v>
                </c:pt>
                <c:pt idx="321625">
                  <c:v>4.1867000000000001E-2</c:v>
                </c:pt>
                <c:pt idx="321626">
                  <c:v>4.1863999999999998E-2</c:v>
                </c:pt>
                <c:pt idx="321627">
                  <c:v>4.1861000000000002E-2</c:v>
                </c:pt>
                <c:pt idx="321628">
                  <c:v>4.1859E-2</c:v>
                </c:pt>
                <c:pt idx="321629">
                  <c:v>4.1855999999999997E-2</c:v>
                </c:pt>
                <c:pt idx="321630">
                  <c:v>4.1853000000000001E-2</c:v>
                </c:pt>
                <c:pt idx="321631">
                  <c:v>4.1850999999999999E-2</c:v>
                </c:pt>
                <c:pt idx="321632">
                  <c:v>4.1848000000000003E-2</c:v>
                </c:pt>
                <c:pt idx="321633">
                  <c:v>4.1845E-2</c:v>
                </c:pt>
                <c:pt idx="321634">
                  <c:v>4.1841999999999997E-2</c:v>
                </c:pt>
                <c:pt idx="321635">
                  <c:v>4.1840000000000002E-2</c:v>
                </c:pt>
                <c:pt idx="321636">
                  <c:v>4.1836999999999999E-2</c:v>
                </c:pt>
                <c:pt idx="321637">
                  <c:v>4.1834999999999997E-2</c:v>
                </c:pt>
                <c:pt idx="321638">
                  <c:v>4.1832000000000001E-2</c:v>
                </c:pt>
                <c:pt idx="321639">
                  <c:v>4.1829999999999999E-2</c:v>
                </c:pt>
                <c:pt idx="321640">
                  <c:v>4.1827000000000003E-2</c:v>
                </c:pt>
                <c:pt idx="321641">
                  <c:v>4.1825000000000001E-2</c:v>
                </c:pt>
                <c:pt idx="321642">
                  <c:v>4.1822999999999999E-2</c:v>
                </c:pt>
                <c:pt idx="321643">
                  <c:v>4.1820999999999997E-2</c:v>
                </c:pt>
                <c:pt idx="321644">
                  <c:v>4.1819000000000002E-2</c:v>
                </c:pt>
                <c:pt idx="321645">
                  <c:v>4.1815999999999999E-2</c:v>
                </c:pt>
                <c:pt idx="321646">
                  <c:v>4.1813999999999997E-2</c:v>
                </c:pt>
                <c:pt idx="321647">
                  <c:v>4.1812000000000002E-2</c:v>
                </c:pt>
                <c:pt idx="321648">
                  <c:v>4.181E-2</c:v>
                </c:pt>
                <c:pt idx="321649">
                  <c:v>4.1808999999999999E-2</c:v>
                </c:pt>
                <c:pt idx="321650">
                  <c:v>4.1806999999999997E-2</c:v>
                </c:pt>
                <c:pt idx="321651">
                  <c:v>4.1805000000000002E-2</c:v>
                </c:pt>
                <c:pt idx="321652">
                  <c:v>4.1804000000000001E-2</c:v>
                </c:pt>
                <c:pt idx="321653">
                  <c:v>4.1801999999999999E-2</c:v>
                </c:pt>
                <c:pt idx="321654">
                  <c:v>4.1800999999999998E-2</c:v>
                </c:pt>
                <c:pt idx="321655">
                  <c:v>4.1799000000000003E-2</c:v>
                </c:pt>
                <c:pt idx="321656">
                  <c:v>4.1798000000000002E-2</c:v>
                </c:pt>
                <c:pt idx="321657">
                  <c:v>4.1797000000000001E-2</c:v>
                </c:pt>
                <c:pt idx="321658">
                  <c:v>4.1794999999999999E-2</c:v>
                </c:pt>
                <c:pt idx="321659">
                  <c:v>4.1793999999999998E-2</c:v>
                </c:pt>
                <c:pt idx="321660">
                  <c:v>4.1792999999999997E-2</c:v>
                </c:pt>
                <c:pt idx="321661">
                  <c:v>4.1792000000000003E-2</c:v>
                </c:pt>
                <c:pt idx="321662">
                  <c:v>4.1791000000000002E-2</c:v>
                </c:pt>
                <c:pt idx="321663">
                  <c:v>4.1790000000000001E-2</c:v>
                </c:pt>
                <c:pt idx="321664">
                  <c:v>4.1789E-2</c:v>
                </c:pt>
                <c:pt idx="321665">
                  <c:v>4.1787999999999999E-2</c:v>
                </c:pt>
                <c:pt idx="321666">
                  <c:v>4.1787999999999999E-2</c:v>
                </c:pt>
                <c:pt idx="321667">
                  <c:v>4.1786999999999998E-2</c:v>
                </c:pt>
                <c:pt idx="321668">
                  <c:v>4.1785999999999997E-2</c:v>
                </c:pt>
                <c:pt idx="321669">
                  <c:v>4.1785000000000003E-2</c:v>
                </c:pt>
                <c:pt idx="321670">
                  <c:v>4.1785000000000003E-2</c:v>
                </c:pt>
                <c:pt idx="321671">
                  <c:v>4.1784000000000002E-2</c:v>
                </c:pt>
                <c:pt idx="321672">
                  <c:v>4.1784000000000002E-2</c:v>
                </c:pt>
                <c:pt idx="321673">
                  <c:v>4.1783000000000001E-2</c:v>
                </c:pt>
                <c:pt idx="321674">
                  <c:v>4.1783000000000001E-2</c:v>
                </c:pt>
                <c:pt idx="321675">
                  <c:v>4.1782E-2</c:v>
                </c:pt>
                <c:pt idx="321676">
                  <c:v>4.1782E-2</c:v>
                </c:pt>
                <c:pt idx="321677">
                  <c:v>4.1780999999999999E-2</c:v>
                </c:pt>
                <c:pt idx="321678">
                  <c:v>4.1780999999999999E-2</c:v>
                </c:pt>
                <c:pt idx="321679">
                  <c:v>4.1779999999999998E-2</c:v>
                </c:pt>
                <c:pt idx="321680">
                  <c:v>4.1779999999999998E-2</c:v>
                </c:pt>
                <c:pt idx="321681">
                  <c:v>4.1778999999999997E-2</c:v>
                </c:pt>
                <c:pt idx="321682">
                  <c:v>4.1778999999999997E-2</c:v>
                </c:pt>
                <c:pt idx="321683">
                  <c:v>4.1778000000000003E-2</c:v>
                </c:pt>
                <c:pt idx="321684">
                  <c:v>4.1778000000000003E-2</c:v>
                </c:pt>
                <c:pt idx="321685">
                  <c:v>4.1777000000000002E-2</c:v>
                </c:pt>
                <c:pt idx="321686">
                  <c:v>4.1776000000000001E-2</c:v>
                </c:pt>
                <c:pt idx="321687">
                  <c:v>4.1776000000000001E-2</c:v>
                </c:pt>
                <c:pt idx="321688">
                  <c:v>4.1775E-2</c:v>
                </c:pt>
                <c:pt idx="321689">
                  <c:v>4.1775E-2</c:v>
                </c:pt>
                <c:pt idx="321690">
                  <c:v>4.1773999999999999E-2</c:v>
                </c:pt>
                <c:pt idx="321691">
                  <c:v>4.1772999999999998E-2</c:v>
                </c:pt>
                <c:pt idx="321692">
                  <c:v>4.1771999999999997E-2</c:v>
                </c:pt>
                <c:pt idx="321693">
                  <c:v>4.1771000000000003E-2</c:v>
                </c:pt>
                <c:pt idx="321694">
                  <c:v>4.1770000000000002E-2</c:v>
                </c:pt>
                <c:pt idx="321695">
                  <c:v>4.1768E-2</c:v>
                </c:pt>
                <c:pt idx="321696">
                  <c:v>4.1766999999999999E-2</c:v>
                </c:pt>
                <c:pt idx="321697">
                  <c:v>4.1765999999999998E-2</c:v>
                </c:pt>
                <c:pt idx="321698">
                  <c:v>4.1764999999999997E-2</c:v>
                </c:pt>
                <c:pt idx="321699">
                  <c:v>4.1763000000000002E-2</c:v>
                </c:pt>
                <c:pt idx="321700">
                  <c:v>4.1762000000000001E-2</c:v>
                </c:pt>
                <c:pt idx="321701">
                  <c:v>4.1759999999999999E-2</c:v>
                </c:pt>
                <c:pt idx="321702">
                  <c:v>4.1758000000000003E-2</c:v>
                </c:pt>
                <c:pt idx="321703">
                  <c:v>4.1756000000000001E-2</c:v>
                </c:pt>
                <c:pt idx="321704">
                  <c:v>4.1753999999999999E-2</c:v>
                </c:pt>
                <c:pt idx="321705">
                  <c:v>4.1751999999999997E-2</c:v>
                </c:pt>
                <c:pt idx="321706">
                  <c:v>4.1750000000000002E-2</c:v>
                </c:pt>
                <c:pt idx="321707">
                  <c:v>4.1748E-2</c:v>
                </c:pt>
                <c:pt idx="321708">
                  <c:v>4.1744999999999997E-2</c:v>
                </c:pt>
                <c:pt idx="321709">
                  <c:v>4.1743000000000002E-2</c:v>
                </c:pt>
                <c:pt idx="321710">
                  <c:v>4.1739999999999999E-2</c:v>
                </c:pt>
                <c:pt idx="321711">
                  <c:v>4.1737999999999997E-2</c:v>
                </c:pt>
                <c:pt idx="321712">
                  <c:v>4.1735000000000001E-2</c:v>
                </c:pt>
                <c:pt idx="321713">
                  <c:v>4.1731999999999998E-2</c:v>
                </c:pt>
                <c:pt idx="321714">
                  <c:v>4.1729000000000002E-2</c:v>
                </c:pt>
                <c:pt idx="321715">
                  <c:v>4.1725999999999999E-2</c:v>
                </c:pt>
                <c:pt idx="321716">
                  <c:v>4.1723000000000003E-2</c:v>
                </c:pt>
                <c:pt idx="321717">
                  <c:v>4.172E-2</c:v>
                </c:pt>
                <c:pt idx="321718">
                  <c:v>4.1716000000000003E-2</c:v>
                </c:pt>
                <c:pt idx="321719">
                  <c:v>4.1713E-2</c:v>
                </c:pt>
                <c:pt idx="321720">
                  <c:v>4.1709999999999997E-2</c:v>
                </c:pt>
                <c:pt idx="321721">
                  <c:v>4.1707000000000001E-2</c:v>
                </c:pt>
                <c:pt idx="321722">
                  <c:v>4.1702999999999997E-2</c:v>
                </c:pt>
                <c:pt idx="321723">
                  <c:v>4.1700000000000001E-2</c:v>
                </c:pt>
                <c:pt idx="321724">
                  <c:v>4.1695999999999997E-2</c:v>
                </c:pt>
                <c:pt idx="321725">
                  <c:v>4.1693000000000001E-2</c:v>
                </c:pt>
                <c:pt idx="321726">
                  <c:v>4.1689999999999998E-2</c:v>
                </c:pt>
                <c:pt idx="321727">
                  <c:v>4.1686000000000001E-2</c:v>
                </c:pt>
                <c:pt idx="321728">
                  <c:v>4.1682999999999998E-2</c:v>
                </c:pt>
                <c:pt idx="321729">
                  <c:v>4.1679000000000001E-2</c:v>
                </c:pt>
                <c:pt idx="321730">
                  <c:v>4.1675999999999998E-2</c:v>
                </c:pt>
                <c:pt idx="321731">
                  <c:v>4.1672000000000001E-2</c:v>
                </c:pt>
                <c:pt idx="321732">
                  <c:v>4.1668999999999998E-2</c:v>
                </c:pt>
                <c:pt idx="321733">
                  <c:v>4.1666000000000002E-2</c:v>
                </c:pt>
                <c:pt idx="321734">
                  <c:v>4.1662999999999999E-2</c:v>
                </c:pt>
                <c:pt idx="321735">
                  <c:v>4.1660000000000003E-2</c:v>
                </c:pt>
                <c:pt idx="321736">
                  <c:v>4.1657E-2</c:v>
                </c:pt>
                <c:pt idx="321737">
                  <c:v>4.1654999999999998E-2</c:v>
                </c:pt>
                <c:pt idx="321738">
                  <c:v>4.1652000000000002E-2</c:v>
                </c:pt>
                <c:pt idx="321739">
                  <c:v>4.1648999999999999E-2</c:v>
                </c:pt>
                <c:pt idx="321740">
                  <c:v>4.1647000000000003E-2</c:v>
                </c:pt>
                <c:pt idx="321741">
                  <c:v>4.1644E-2</c:v>
                </c:pt>
                <c:pt idx="321742">
                  <c:v>4.1641999999999998E-2</c:v>
                </c:pt>
                <c:pt idx="321743">
                  <c:v>4.1640000000000003E-2</c:v>
                </c:pt>
                <c:pt idx="321744">
                  <c:v>4.1638000000000001E-2</c:v>
                </c:pt>
                <c:pt idx="321745">
                  <c:v>4.1637E-2</c:v>
                </c:pt>
                <c:pt idx="321746">
                  <c:v>4.1634999999999998E-2</c:v>
                </c:pt>
                <c:pt idx="321747">
                  <c:v>4.1633999999999997E-2</c:v>
                </c:pt>
                <c:pt idx="321748">
                  <c:v>4.1633000000000003E-2</c:v>
                </c:pt>
                <c:pt idx="321749">
                  <c:v>4.1632000000000002E-2</c:v>
                </c:pt>
                <c:pt idx="321750">
                  <c:v>4.1631000000000001E-2</c:v>
                </c:pt>
                <c:pt idx="321751">
                  <c:v>4.163E-2</c:v>
                </c:pt>
                <c:pt idx="321752">
                  <c:v>4.163E-2</c:v>
                </c:pt>
                <c:pt idx="321753">
                  <c:v>4.163E-2</c:v>
                </c:pt>
                <c:pt idx="321754">
                  <c:v>4.163E-2</c:v>
                </c:pt>
                <c:pt idx="321755">
                  <c:v>4.163E-2</c:v>
                </c:pt>
                <c:pt idx="321756">
                  <c:v>4.163E-2</c:v>
                </c:pt>
                <c:pt idx="321757">
                  <c:v>4.1631000000000001E-2</c:v>
                </c:pt>
                <c:pt idx="321758">
                  <c:v>4.1632000000000002E-2</c:v>
                </c:pt>
                <c:pt idx="321759">
                  <c:v>4.1633000000000003E-2</c:v>
                </c:pt>
                <c:pt idx="321760">
                  <c:v>4.1634999999999998E-2</c:v>
                </c:pt>
                <c:pt idx="321761">
                  <c:v>4.1635999999999999E-2</c:v>
                </c:pt>
                <c:pt idx="321762">
                  <c:v>4.1638000000000001E-2</c:v>
                </c:pt>
                <c:pt idx="321763">
                  <c:v>4.1640000000000003E-2</c:v>
                </c:pt>
                <c:pt idx="321764">
                  <c:v>4.1641999999999998E-2</c:v>
                </c:pt>
                <c:pt idx="321765">
                  <c:v>4.1644E-2</c:v>
                </c:pt>
                <c:pt idx="321766">
                  <c:v>4.1647000000000003E-2</c:v>
                </c:pt>
                <c:pt idx="321767">
                  <c:v>4.165E-2</c:v>
                </c:pt>
                <c:pt idx="321768">
                  <c:v>4.1653000000000003E-2</c:v>
                </c:pt>
                <c:pt idx="321769">
                  <c:v>4.1655999999999999E-2</c:v>
                </c:pt>
                <c:pt idx="321770">
                  <c:v>4.1660000000000003E-2</c:v>
                </c:pt>
                <c:pt idx="321771">
                  <c:v>4.1664E-2</c:v>
                </c:pt>
                <c:pt idx="321772">
                  <c:v>4.1667999999999997E-2</c:v>
                </c:pt>
                <c:pt idx="321773">
                  <c:v>4.1672000000000001E-2</c:v>
                </c:pt>
                <c:pt idx="321774">
                  <c:v>4.1675999999999998E-2</c:v>
                </c:pt>
                <c:pt idx="321775">
                  <c:v>4.1681000000000003E-2</c:v>
                </c:pt>
                <c:pt idx="321776">
                  <c:v>4.1685E-2</c:v>
                </c:pt>
                <c:pt idx="321777">
                  <c:v>4.1689999999999998E-2</c:v>
                </c:pt>
                <c:pt idx="321778">
                  <c:v>4.1695000000000003E-2</c:v>
                </c:pt>
                <c:pt idx="321779">
                  <c:v>4.1700000000000001E-2</c:v>
                </c:pt>
                <c:pt idx="321780">
                  <c:v>4.1704999999999999E-2</c:v>
                </c:pt>
                <c:pt idx="321781">
                  <c:v>4.1710999999999998E-2</c:v>
                </c:pt>
                <c:pt idx="321782">
                  <c:v>4.1716000000000003E-2</c:v>
                </c:pt>
                <c:pt idx="321783">
                  <c:v>4.1722000000000002E-2</c:v>
                </c:pt>
                <c:pt idx="321784">
                  <c:v>4.1728000000000001E-2</c:v>
                </c:pt>
                <c:pt idx="321785">
                  <c:v>4.1732999999999999E-2</c:v>
                </c:pt>
                <c:pt idx="321786">
                  <c:v>4.1738999999999998E-2</c:v>
                </c:pt>
                <c:pt idx="321787">
                  <c:v>4.1744999999999997E-2</c:v>
                </c:pt>
                <c:pt idx="321788">
                  <c:v>4.1751000000000003E-2</c:v>
                </c:pt>
                <c:pt idx="321789">
                  <c:v>4.1757000000000002E-2</c:v>
                </c:pt>
                <c:pt idx="321790">
                  <c:v>4.1762000000000001E-2</c:v>
                </c:pt>
                <c:pt idx="321791">
                  <c:v>4.1768E-2</c:v>
                </c:pt>
                <c:pt idx="321792">
                  <c:v>4.1773999999999999E-2</c:v>
                </c:pt>
                <c:pt idx="321793">
                  <c:v>4.1779999999999998E-2</c:v>
                </c:pt>
                <c:pt idx="321794">
                  <c:v>4.1785999999999997E-2</c:v>
                </c:pt>
                <c:pt idx="321795">
                  <c:v>4.1791000000000002E-2</c:v>
                </c:pt>
                <c:pt idx="321796">
                  <c:v>4.1797000000000001E-2</c:v>
                </c:pt>
                <c:pt idx="321797">
                  <c:v>4.1801999999999999E-2</c:v>
                </c:pt>
                <c:pt idx="321798">
                  <c:v>4.1806999999999997E-2</c:v>
                </c:pt>
                <c:pt idx="321799">
                  <c:v>4.1812000000000002E-2</c:v>
                </c:pt>
                <c:pt idx="321800">
                  <c:v>4.1817E-2</c:v>
                </c:pt>
                <c:pt idx="321801">
                  <c:v>4.1821999999999998E-2</c:v>
                </c:pt>
                <c:pt idx="321802">
                  <c:v>4.1826000000000002E-2</c:v>
                </c:pt>
                <c:pt idx="321803">
                  <c:v>4.1831E-2</c:v>
                </c:pt>
                <c:pt idx="321804">
                  <c:v>4.1834999999999997E-2</c:v>
                </c:pt>
                <c:pt idx="321805">
                  <c:v>4.1839000000000001E-2</c:v>
                </c:pt>
                <c:pt idx="321806">
                  <c:v>4.1842999999999998E-2</c:v>
                </c:pt>
                <c:pt idx="321807">
                  <c:v>4.1847000000000002E-2</c:v>
                </c:pt>
                <c:pt idx="321808">
                  <c:v>4.1849999999999998E-2</c:v>
                </c:pt>
                <c:pt idx="321809">
                  <c:v>4.1853000000000001E-2</c:v>
                </c:pt>
                <c:pt idx="321810">
                  <c:v>4.1855999999999997E-2</c:v>
                </c:pt>
                <c:pt idx="321811">
                  <c:v>4.1857999999999999E-2</c:v>
                </c:pt>
                <c:pt idx="321812">
                  <c:v>4.1860000000000001E-2</c:v>
                </c:pt>
                <c:pt idx="321813">
                  <c:v>4.1862000000000003E-2</c:v>
                </c:pt>
                <c:pt idx="321814">
                  <c:v>4.1863999999999998E-2</c:v>
                </c:pt>
                <c:pt idx="321815">
                  <c:v>4.1866E-2</c:v>
                </c:pt>
                <c:pt idx="321816">
                  <c:v>4.1867000000000001E-2</c:v>
                </c:pt>
                <c:pt idx="321817">
                  <c:v>4.1868000000000002E-2</c:v>
                </c:pt>
                <c:pt idx="321818">
                  <c:v>4.1869000000000003E-2</c:v>
                </c:pt>
                <c:pt idx="321819">
                  <c:v>4.1869000000000003E-2</c:v>
                </c:pt>
                <c:pt idx="321820">
                  <c:v>4.1869999999999997E-2</c:v>
                </c:pt>
                <c:pt idx="321821">
                  <c:v>4.1869000000000003E-2</c:v>
                </c:pt>
                <c:pt idx="321822">
                  <c:v>4.1869000000000003E-2</c:v>
                </c:pt>
                <c:pt idx="321823">
                  <c:v>4.1868000000000002E-2</c:v>
                </c:pt>
                <c:pt idx="321824">
                  <c:v>4.1868000000000002E-2</c:v>
                </c:pt>
                <c:pt idx="321825">
                  <c:v>4.1867000000000001E-2</c:v>
                </c:pt>
                <c:pt idx="321826">
                  <c:v>4.1864999999999999E-2</c:v>
                </c:pt>
                <c:pt idx="321827">
                  <c:v>4.1863999999999998E-2</c:v>
                </c:pt>
                <c:pt idx="321828">
                  <c:v>4.1862000000000003E-2</c:v>
                </c:pt>
                <c:pt idx="321829">
                  <c:v>4.1861000000000002E-2</c:v>
                </c:pt>
                <c:pt idx="321830">
                  <c:v>4.1859E-2</c:v>
                </c:pt>
                <c:pt idx="321831">
                  <c:v>4.1855999999999997E-2</c:v>
                </c:pt>
                <c:pt idx="321832">
                  <c:v>4.1854000000000002E-2</c:v>
                </c:pt>
                <c:pt idx="321833">
                  <c:v>4.1850999999999999E-2</c:v>
                </c:pt>
                <c:pt idx="321834">
                  <c:v>4.1848999999999997E-2</c:v>
                </c:pt>
                <c:pt idx="321835">
                  <c:v>4.1846000000000001E-2</c:v>
                </c:pt>
                <c:pt idx="321836">
                  <c:v>4.1842999999999998E-2</c:v>
                </c:pt>
                <c:pt idx="321837">
                  <c:v>4.1839000000000001E-2</c:v>
                </c:pt>
                <c:pt idx="321838">
                  <c:v>4.1835999999999998E-2</c:v>
                </c:pt>
                <c:pt idx="321839">
                  <c:v>4.1833000000000002E-2</c:v>
                </c:pt>
                <c:pt idx="321840">
                  <c:v>4.1829999999999999E-2</c:v>
                </c:pt>
                <c:pt idx="321841">
                  <c:v>4.1826000000000002E-2</c:v>
                </c:pt>
                <c:pt idx="321842">
                  <c:v>4.1822999999999999E-2</c:v>
                </c:pt>
                <c:pt idx="321843">
                  <c:v>4.1819000000000002E-2</c:v>
                </c:pt>
                <c:pt idx="321844">
                  <c:v>4.1815999999999999E-2</c:v>
                </c:pt>
                <c:pt idx="321845">
                  <c:v>4.1812000000000002E-2</c:v>
                </c:pt>
                <c:pt idx="321846">
                  <c:v>4.1807999999999998E-2</c:v>
                </c:pt>
                <c:pt idx="321847">
                  <c:v>4.1805000000000002E-2</c:v>
                </c:pt>
                <c:pt idx="321848">
                  <c:v>4.1800999999999998E-2</c:v>
                </c:pt>
                <c:pt idx="321849">
                  <c:v>4.1798000000000002E-2</c:v>
                </c:pt>
                <c:pt idx="321850">
                  <c:v>4.1793999999999998E-2</c:v>
                </c:pt>
                <c:pt idx="321851">
                  <c:v>4.1791000000000002E-2</c:v>
                </c:pt>
                <c:pt idx="321852">
                  <c:v>4.1786999999999998E-2</c:v>
                </c:pt>
                <c:pt idx="321853">
                  <c:v>4.1784000000000002E-2</c:v>
                </c:pt>
                <c:pt idx="321854">
                  <c:v>4.1780999999999999E-2</c:v>
                </c:pt>
                <c:pt idx="321855">
                  <c:v>4.1778000000000003E-2</c:v>
                </c:pt>
                <c:pt idx="321856">
                  <c:v>4.1775E-2</c:v>
                </c:pt>
                <c:pt idx="321857">
                  <c:v>4.1771999999999997E-2</c:v>
                </c:pt>
                <c:pt idx="321858">
                  <c:v>4.1769000000000001E-2</c:v>
                </c:pt>
                <c:pt idx="321859">
                  <c:v>4.1765999999999998E-2</c:v>
                </c:pt>
                <c:pt idx="321860">
                  <c:v>4.1763000000000002E-2</c:v>
                </c:pt>
                <c:pt idx="321861">
                  <c:v>4.1759999999999999E-2</c:v>
                </c:pt>
                <c:pt idx="321862">
                  <c:v>4.1758000000000003E-2</c:v>
                </c:pt>
                <c:pt idx="321863">
                  <c:v>4.1756000000000001E-2</c:v>
                </c:pt>
                <c:pt idx="321864">
                  <c:v>4.1752999999999998E-2</c:v>
                </c:pt>
                <c:pt idx="321865">
                  <c:v>4.1751000000000003E-2</c:v>
                </c:pt>
                <c:pt idx="321866">
                  <c:v>4.1749000000000001E-2</c:v>
                </c:pt>
                <c:pt idx="321867">
                  <c:v>4.1746999999999999E-2</c:v>
                </c:pt>
                <c:pt idx="321868">
                  <c:v>4.1744999999999997E-2</c:v>
                </c:pt>
                <c:pt idx="321869">
                  <c:v>4.1744000000000003E-2</c:v>
                </c:pt>
                <c:pt idx="321870">
                  <c:v>4.1742000000000001E-2</c:v>
                </c:pt>
                <c:pt idx="321871">
                  <c:v>4.1741E-2</c:v>
                </c:pt>
                <c:pt idx="321872">
                  <c:v>4.1738999999999998E-2</c:v>
                </c:pt>
                <c:pt idx="321873">
                  <c:v>4.1737999999999997E-2</c:v>
                </c:pt>
                <c:pt idx="321874">
                  <c:v>4.1737000000000003E-2</c:v>
                </c:pt>
                <c:pt idx="321875">
                  <c:v>4.1736000000000002E-2</c:v>
                </c:pt>
                <c:pt idx="321876">
                  <c:v>4.1735000000000001E-2</c:v>
                </c:pt>
                <c:pt idx="321877">
                  <c:v>4.1735000000000001E-2</c:v>
                </c:pt>
                <c:pt idx="321878">
                  <c:v>4.1734E-2</c:v>
                </c:pt>
                <c:pt idx="321879">
                  <c:v>4.1732999999999999E-2</c:v>
                </c:pt>
                <c:pt idx="321880">
                  <c:v>4.1732999999999999E-2</c:v>
                </c:pt>
                <c:pt idx="321881">
                  <c:v>4.1731999999999998E-2</c:v>
                </c:pt>
                <c:pt idx="321882">
                  <c:v>4.1730999999999997E-2</c:v>
                </c:pt>
                <c:pt idx="321883">
                  <c:v>4.1730999999999997E-2</c:v>
                </c:pt>
                <c:pt idx="321884">
                  <c:v>4.1730999999999997E-2</c:v>
                </c:pt>
                <c:pt idx="321885">
                  <c:v>4.1730999999999997E-2</c:v>
                </c:pt>
                <c:pt idx="321886">
                  <c:v>4.1730000000000003E-2</c:v>
                </c:pt>
                <c:pt idx="321887">
                  <c:v>4.1730000000000003E-2</c:v>
                </c:pt>
                <c:pt idx="321888">
                  <c:v>4.1730000000000003E-2</c:v>
                </c:pt>
                <c:pt idx="321889">
                  <c:v>4.1730000000000003E-2</c:v>
                </c:pt>
                <c:pt idx="321890">
                  <c:v>4.1730000000000003E-2</c:v>
                </c:pt>
                <c:pt idx="321891">
                  <c:v>4.1730000000000003E-2</c:v>
                </c:pt>
                <c:pt idx="321892">
                  <c:v>4.1729000000000002E-2</c:v>
                </c:pt>
                <c:pt idx="321893">
                  <c:v>4.1729000000000002E-2</c:v>
                </c:pt>
                <c:pt idx="321894">
                  <c:v>4.1729000000000002E-2</c:v>
                </c:pt>
                <c:pt idx="321895">
                  <c:v>4.1728000000000001E-2</c:v>
                </c:pt>
                <c:pt idx="321896">
                  <c:v>4.1728000000000001E-2</c:v>
                </c:pt>
                <c:pt idx="321897">
                  <c:v>4.1728000000000001E-2</c:v>
                </c:pt>
                <c:pt idx="321898">
                  <c:v>4.1728000000000001E-2</c:v>
                </c:pt>
                <c:pt idx="321899">
                  <c:v>4.1727E-2</c:v>
                </c:pt>
                <c:pt idx="321900">
                  <c:v>4.1727E-2</c:v>
                </c:pt>
                <c:pt idx="321901">
                  <c:v>4.1725999999999999E-2</c:v>
                </c:pt>
                <c:pt idx="321902">
                  <c:v>4.1725999999999999E-2</c:v>
                </c:pt>
                <c:pt idx="321903">
                  <c:v>4.1724999999999998E-2</c:v>
                </c:pt>
                <c:pt idx="321904">
                  <c:v>4.1723999999999997E-2</c:v>
                </c:pt>
                <c:pt idx="321905">
                  <c:v>4.1723000000000003E-2</c:v>
                </c:pt>
                <c:pt idx="321906">
                  <c:v>4.1722000000000002E-2</c:v>
                </c:pt>
                <c:pt idx="321907">
                  <c:v>4.1721000000000001E-2</c:v>
                </c:pt>
                <c:pt idx="321908">
                  <c:v>4.172E-2</c:v>
                </c:pt>
                <c:pt idx="321909">
                  <c:v>4.1718999999999999E-2</c:v>
                </c:pt>
                <c:pt idx="321910">
                  <c:v>4.1717999999999998E-2</c:v>
                </c:pt>
                <c:pt idx="321911">
                  <c:v>4.1716999999999997E-2</c:v>
                </c:pt>
                <c:pt idx="321912">
                  <c:v>4.1715000000000002E-2</c:v>
                </c:pt>
                <c:pt idx="321913">
                  <c:v>4.1714000000000001E-2</c:v>
                </c:pt>
                <c:pt idx="321914">
                  <c:v>4.1711999999999999E-2</c:v>
                </c:pt>
                <c:pt idx="321915">
                  <c:v>4.1709999999999997E-2</c:v>
                </c:pt>
                <c:pt idx="321916">
                  <c:v>4.1709000000000003E-2</c:v>
                </c:pt>
                <c:pt idx="321917">
                  <c:v>4.1707000000000001E-2</c:v>
                </c:pt>
                <c:pt idx="321918">
                  <c:v>4.1704999999999999E-2</c:v>
                </c:pt>
                <c:pt idx="321919">
                  <c:v>4.1702999999999997E-2</c:v>
                </c:pt>
                <c:pt idx="321920">
                  <c:v>4.1701000000000002E-2</c:v>
                </c:pt>
                <c:pt idx="321921">
                  <c:v>4.1699E-2</c:v>
                </c:pt>
                <c:pt idx="321922">
                  <c:v>4.1696999999999998E-2</c:v>
                </c:pt>
                <c:pt idx="321923">
                  <c:v>4.1694000000000002E-2</c:v>
                </c:pt>
                <c:pt idx="321924">
                  <c:v>4.1692E-2</c:v>
                </c:pt>
                <c:pt idx="321925">
                  <c:v>4.1689999999999998E-2</c:v>
                </c:pt>
                <c:pt idx="321926">
                  <c:v>4.1687000000000002E-2</c:v>
                </c:pt>
                <c:pt idx="321927">
                  <c:v>4.1685E-2</c:v>
                </c:pt>
                <c:pt idx="321928">
                  <c:v>4.1681999999999997E-2</c:v>
                </c:pt>
                <c:pt idx="321929">
                  <c:v>4.1680000000000002E-2</c:v>
                </c:pt>
                <c:pt idx="321930">
                  <c:v>4.1676999999999999E-2</c:v>
                </c:pt>
                <c:pt idx="321931">
                  <c:v>4.1674999999999997E-2</c:v>
                </c:pt>
                <c:pt idx="321932">
                  <c:v>4.1672000000000001E-2</c:v>
                </c:pt>
                <c:pt idx="321933">
                  <c:v>4.1668999999999998E-2</c:v>
                </c:pt>
                <c:pt idx="321934">
                  <c:v>4.1667000000000003E-2</c:v>
                </c:pt>
                <c:pt idx="321935">
                  <c:v>4.1664E-2</c:v>
                </c:pt>
                <c:pt idx="321936">
                  <c:v>4.1661999999999998E-2</c:v>
                </c:pt>
                <c:pt idx="321937">
                  <c:v>4.1659000000000002E-2</c:v>
                </c:pt>
                <c:pt idx="321938">
                  <c:v>4.1655999999999999E-2</c:v>
                </c:pt>
                <c:pt idx="321939">
                  <c:v>4.1653999999999997E-2</c:v>
                </c:pt>
                <c:pt idx="321940">
                  <c:v>4.1651000000000001E-2</c:v>
                </c:pt>
                <c:pt idx="321941">
                  <c:v>4.1647999999999998E-2</c:v>
                </c:pt>
                <c:pt idx="321942">
                  <c:v>4.1646000000000002E-2</c:v>
                </c:pt>
                <c:pt idx="321943">
                  <c:v>4.1642999999999999E-2</c:v>
                </c:pt>
                <c:pt idx="321944">
                  <c:v>4.1640999999999997E-2</c:v>
                </c:pt>
                <c:pt idx="321945">
                  <c:v>4.1638000000000001E-2</c:v>
                </c:pt>
                <c:pt idx="321946">
                  <c:v>4.1635999999999999E-2</c:v>
                </c:pt>
                <c:pt idx="321947">
                  <c:v>4.1633999999999997E-2</c:v>
                </c:pt>
                <c:pt idx="321948">
                  <c:v>4.1631000000000001E-2</c:v>
                </c:pt>
                <c:pt idx="321949">
                  <c:v>4.1628999999999999E-2</c:v>
                </c:pt>
                <c:pt idx="321950">
                  <c:v>4.1626999999999997E-2</c:v>
                </c:pt>
                <c:pt idx="321951">
                  <c:v>4.1624000000000001E-2</c:v>
                </c:pt>
                <c:pt idx="321952">
                  <c:v>4.1621999999999999E-2</c:v>
                </c:pt>
                <c:pt idx="321953">
                  <c:v>4.1619999999999997E-2</c:v>
                </c:pt>
                <c:pt idx="321954">
                  <c:v>4.1618000000000002E-2</c:v>
                </c:pt>
                <c:pt idx="321955">
                  <c:v>4.1616E-2</c:v>
                </c:pt>
                <c:pt idx="321956">
                  <c:v>4.1613999999999998E-2</c:v>
                </c:pt>
                <c:pt idx="321957">
                  <c:v>4.1612000000000003E-2</c:v>
                </c:pt>
                <c:pt idx="321958">
                  <c:v>4.1610000000000001E-2</c:v>
                </c:pt>
                <c:pt idx="321959">
                  <c:v>4.1609E-2</c:v>
                </c:pt>
                <c:pt idx="321960">
                  <c:v>4.1606999999999998E-2</c:v>
                </c:pt>
                <c:pt idx="321961">
                  <c:v>4.1605000000000003E-2</c:v>
                </c:pt>
                <c:pt idx="321962">
                  <c:v>4.1604000000000002E-2</c:v>
                </c:pt>
                <c:pt idx="321963">
                  <c:v>4.1602E-2</c:v>
                </c:pt>
                <c:pt idx="321964">
                  <c:v>4.1600999999999999E-2</c:v>
                </c:pt>
                <c:pt idx="321965">
                  <c:v>4.1598999999999997E-2</c:v>
                </c:pt>
                <c:pt idx="321966">
                  <c:v>4.1598000000000003E-2</c:v>
                </c:pt>
                <c:pt idx="321967">
                  <c:v>4.1597000000000002E-2</c:v>
                </c:pt>
                <c:pt idx="321968">
                  <c:v>4.1595E-2</c:v>
                </c:pt>
                <c:pt idx="321969">
                  <c:v>4.1593999999999999E-2</c:v>
                </c:pt>
                <c:pt idx="321970">
                  <c:v>4.1592999999999998E-2</c:v>
                </c:pt>
                <c:pt idx="321971">
                  <c:v>4.1591999999999997E-2</c:v>
                </c:pt>
                <c:pt idx="321972">
                  <c:v>4.1591000000000003E-2</c:v>
                </c:pt>
                <c:pt idx="321973">
                  <c:v>4.1590000000000002E-2</c:v>
                </c:pt>
                <c:pt idx="321974">
                  <c:v>4.1589000000000001E-2</c:v>
                </c:pt>
                <c:pt idx="321975">
                  <c:v>4.1588E-2</c:v>
                </c:pt>
                <c:pt idx="321976">
                  <c:v>4.1586999999999999E-2</c:v>
                </c:pt>
                <c:pt idx="321977">
                  <c:v>4.1585999999999998E-2</c:v>
                </c:pt>
                <c:pt idx="321978">
                  <c:v>4.1584999999999997E-2</c:v>
                </c:pt>
                <c:pt idx="321979">
                  <c:v>4.1584000000000003E-2</c:v>
                </c:pt>
                <c:pt idx="321980">
                  <c:v>4.1584000000000003E-2</c:v>
                </c:pt>
                <c:pt idx="321981">
                  <c:v>4.1583000000000002E-2</c:v>
                </c:pt>
                <c:pt idx="321982">
                  <c:v>4.1582000000000001E-2</c:v>
                </c:pt>
                <c:pt idx="321983">
                  <c:v>4.1582000000000001E-2</c:v>
                </c:pt>
                <c:pt idx="321984">
                  <c:v>4.1581E-2</c:v>
                </c:pt>
                <c:pt idx="321985">
                  <c:v>4.1579999999999999E-2</c:v>
                </c:pt>
                <c:pt idx="321986">
                  <c:v>4.1578999999999998E-2</c:v>
                </c:pt>
                <c:pt idx="321987">
                  <c:v>4.1577999999999997E-2</c:v>
                </c:pt>
                <c:pt idx="321988">
                  <c:v>4.1577999999999997E-2</c:v>
                </c:pt>
                <c:pt idx="321989">
                  <c:v>4.1577000000000003E-2</c:v>
                </c:pt>
                <c:pt idx="321990">
                  <c:v>4.1576000000000002E-2</c:v>
                </c:pt>
                <c:pt idx="321991">
                  <c:v>4.1576000000000002E-2</c:v>
                </c:pt>
                <c:pt idx="321992">
                  <c:v>4.1575000000000001E-2</c:v>
                </c:pt>
                <c:pt idx="321993">
                  <c:v>4.1575000000000001E-2</c:v>
                </c:pt>
                <c:pt idx="321994">
                  <c:v>4.1574E-2</c:v>
                </c:pt>
                <c:pt idx="321995">
                  <c:v>4.1572999999999999E-2</c:v>
                </c:pt>
                <c:pt idx="321996">
                  <c:v>4.1572999999999999E-2</c:v>
                </c:pt>
                <c:pt idx="321997">
                  <c:v>4.1571999999999998E-2</c:v>
                </c:pt>
                <c:pt idx="321998">
                  <c:v>4.1570999999999997E-2</c:v>
                </c:pt>
                <c:pt idx="321999">
                  <c:v>4.1570999999999997E-2</c:v>
                </c:pt>
                <c:pt idx="322000">
                  <c:v>4.1570000000000003E-2</c:v>
                </c:pt>
                <c:pt idx="322001">
                  <c:v>4.1569000000000002E-2</c:v>
                </c:pt>
                <c:pt idx="322002">
                  <c:v>4.1569000000000002E-2</c:v>
                </c:pt>
                <c:pt idx="322003">
                  <c:v>4.1568000000000001E-2</c:v>
                </c:pt>
                <c:pt idx="322004">
                  <c:v>4.1568000000000001E-2</c:v>
                </c:pt>
                <c:pt idx="322005">
                  <c:v>4.1567E-2</c:v>
                </c:pt>
                <c:pt idx="322006">
                  <c:v>4.1567E-2</c:v>
                </c:pt>
                <c:pt idx="322007">
                  <c:v>4.1567E-2</c:v>
                </c:pt>
                <c:pt idx="322008">
                  <c:v>4.1565999999999999E-2</c:v>
                </c:pt>
                <c:pt idx="322009">
                  <c:v>4.1565999999999999E-2</c:v>
                </c:pt>
                <c:pt idx="322010">
                  <c:v>4.1564999999999998E-2</c:v>
                </c:pt>
                <c:pt idx="322011">
                  <c:v>4.1564999999999998E-2</c:v>
                </c:pt>
                <c:pt idx="322012">
                  <c:v>4.1563999999999997E-2</c:v>
                </c:pt>
                <c:pt idx="322013">
                  <c:v>4.1563999999999997E-2</c:v>
                </c:pt>
                <c:pt idx="322014">
                  <c:v>4.1563999999999997E-2</c:v>
                </c:pt>
                <c:pt idx="322015">
                  <c:v>4.1563999999999997E-2</c:v>
                </c:pt>
                <c:pt idx="322016">
                  <c:v>4.1563999999999997E-2</c:v>
                </c:pt>
                <c:pt idx="322017">
                  <c:v>4.1563999999999997E-2</c:v>
                </c:pt>
                <c:pt idx="322018">
                  <c:v>4.1563999999999997E-2</c:v>
                </c:pt>
                <c:pt idx="322019">
                  <c:v>4.1563999999999997E-2</c:v>
                </c:pt>
                <c:pt idx="322020">
                  <c:v>4.1563999999999997E-2</c:v>
                </c:pt>
                <c:pt idx="322021">
                  <c:v>4.1563999999999997E-2</c:v>
                </c:pt>
                <c:pt idx="322022">
                  <c:v>4.1563999999999997E-2</c:v>
                </c:pt>
                <c:pt idx="322023">
                  <c:v>4.1563999999999997E-2</c:v>
                </c:pt>
                <c:pt idx="322024">
                  <c:v>4.1563999999999997E-2</c:v>
                </c:pt>
                <c:pt idx="322025">
                  <c:v>4.1563999999999997E-2</c:v>
                </c:pt>
                <c:pt idx="322026">
                  <c:v>4.1563999999999997E-2</c:v>
                </c:pt>
                <c:pt idx="322027">
                  <c:v>4.1564999999999998E-2</c:v>
                </c:pt>
                <c:pt idx="322028">
                  <c:v>4.1564999999999998E-2</c:v>
                </c:pt>
                <c:pt idx="322029">
                  <c:v>4.1565999999999999E-2</c:v>
                </c:pt>
                <c:pt idx="322030">
                  <c:v>4.1565999999999999E-2</c:v>
                </c:pt>
                <c:pt idx="322031">
                  <c:v>4.1567E-2</c:v>
                </c:pt>
                <c:pt idx="322032">
                  <c:v>4.1567E-2</c:v>
                </c:pt>
                <c:pt idx="322033">
                  <c:v>4.1568000000000001E-2</c:v>
                </c:pt>
                <c:pt idx="322034">
                  <c:v>4.1568000000000001E-2</c:v>
                </c:pt>
                <c:pt idx="322035">
                  <c:v>4.1569000000000002E-2</c:v>
                </c:pt>
                <c:pt idx="322036">
                  <c:v>4.1569000000000002E-2</c:v>
                </c:pt>
                <c:pt idx="322037">
                  <c:v>4.1570000000000003E-2</c:v>
                </c:pt>
                <c:pt idx="322038">
                  <c:v>4.1570000000000003E-2</c:v>
                </c:pt>
                <c:pt idx="322039">
                  <c:v>4.1570999999999997E-2</c:v>
                </c:pt>
                <c:pt idx="322040">
                  <c:v>4.1571999999999998E-2</c:v>
                </c:pt>
                <c:pt idx="322041">
                  <c:v>4.1572999999999999E-2</c:v>
                </c:pt>
                <c:pt idx="322042">
                  <c:v>4.1572999999999999E-2</c:v>
                </c:pt>
                <c:pt idx="322043">
                  <c:v>4.1574E-2</c:v>
                </c:pt>
                <c:pt idx="322044">
                  <c:v>4.1575000000000001E-2</c:v>
                </c:pt>
                <c:pt idx="322045">
                  <c:v>4.1576000000000002E-2</c:v>
                </c:pt>
                <c:pt idx="322046">
                  <c:v>4.1576000000000002E-2</c:v>
                </c:pt>
                <c:pt idx="322047">
                  <c:v>4.1577000000000003E-2</c:v>
                </c:pt>
                <c:pt idx="322048">
                  <c:v>4.1577999999999997E-2</c:v>
                </c:pt>
                <c:pt idx="322049">
                  <c:v>4.1577999999999997E-2</c:v>
                </c:pt>
                <c:pt idx="322050">
                  <c:v>4.1578999999999998E-2</c:v>
                </c:pt>
                <c:pt idx="322051">
                  <c:v>4.1579999999999999E-2</c:v>
                </c:pt>
                <c:pt idx="322052">
                  <c:v>4.1581E-2</c:v>
                </c:pt>
                <c:pt idx="322053">
                  <c:v>4.1581E-2</c:v>
                </c:pt>
                <c:pt idx="322054">
                  <c:v>4.1582000000000001E-2</c:v>
                </c:pt>
                <c:pt idx="322055">
                  <c:v>4.1583000000000002E-2</c:v>
                </c:pt>
                <c:pt idx="322056">
                  <c:v>4.1583000000000002E-2</c:v>
                </c:pt>
                <c:pt idx="322057">
                  <c:v>4.1584000000000003E-2</c:v>
                </c:pt>
                <c:pt idx="322058">
                  <c:v>4.1584000000000003E-2</c:v>
                </c:pt>
                <c:pt idx="322059">
                  <c:v>4.1584999999999997E-2</c:v>
                </c:pt>
                <c:pt idx="322060">
                  <c:v>4.1584999999999997E-2</c:v>
                </c:pt>
                <c:pt idx="322061">
                  <c:v>4.1585999999999998E-2</c:v>
                </c:pt>
                <c:pt idx="322062">
                  <c:v>4.1585999999999998E-2</c:v>
                </c:pt>
                <c:pt idx="322063">
                  <c:v>4.1586999999999999E-2</c:v>
                </c:pt>
                <c:pt idx="322064">
                  <c:v>4.1586999999999999E-2</c:v>
                </c:pt>
                <c:pt idx="322065">
                  <c:v>4.1588E-2</c:v>
                </c:pt>
                <c:pt idx="322066">
                  <c:v>4.1588E-2</c:v>
                </c:pt>
                <c:pt idx="322067">
                  <c:v>4.1589000000000001E-2</c:v>
                </c:pt>
                <c:pt idx="322068">
                  <c:v>4.1589000000000001E-2</c:v>
                </c:pt>
                <c:pt idx="322069">
                  <c:v>4.1589000000000001E-2</c:v>
                </c:pt>
                <c:pt idx="322070">
                  <c:v>4.1589000000000001E-2</c:v>
                </c:pt>
                <c:pt idx="322071">
                  <c:v>4.1589000000000001E-2</c:v>
                </c:pt>
                <c:pt idx="322072">
                  <c:v>4.1590000000000002E-2</c:v>
                </c:pt>
                <c:pt idx="322073">
                  <c:v>4.1590000000000002E-2</c:v>
                </c:pt>
                <c:pt idx="322074">
                  <c:v>4.1590000000000002E-2</c:v>
                </c:pt>
                <c:pt idx="322075">
                  <c:v>4.1590000000000002E-2</c:v>
                </c:pt>
                <c:pt idx="322076">
                  <c:v>4.1590000000000002E-2</c:v>
                </c:pt>
                <c:pt idx="322077">
                  <c:v>4.1590000000000002E-2</c:v>
                </c:pt>
                <c:pt idx="322078">
                  <c:v>4.1590000000000002E-2</c:v>
                </c:pt>
                <c:pt idx="322079">
                  <c:v>4.1589000000000001E-2</c:v>
                </c:pt>
                <c:pt idx="322080">
                  <c:v>4.1589000000000001E-2</c:v>
                </c:pt>
                <c:pt idx="322081">
                  <c:v>4.1589000000000001E-2</c:v>
                </c:pt>
                <c:pt idx="322082">
                  <c:v>4.1588E-2</c:v>
                </c:pt>
                <c:pt idx="322083">
                  <c:v>4.1588E-2</c:v>
                </c:pt>
                <c:pt idx="322084">
                  <c:v>4.1586999999999999E-2</c:v>
                </c:pt>
                <c:pt idx="322085">
                  <c:v>4.1586999999999999E-2</c:v>
                </c:pt>
                <c:pt idx="322086">
                  <c:v>4.1585999999999998E-2</c:v>
                </c:pt>
                <c:pt idx="322087">
                  <c:v>4.1585999999999998E-2</c:v>
                </c:pt>
                <c:pt idx="322088">
                  <c:v>4.1584999999999997E-2</c:v>
                </c:pt>
                <c:pt idx="322089">
                  <c:v>4.1584000000000003E-2</c:v>
                </c:pt>
                <c:pt idx="322090">
                  <c:v>4.1583000000000002E-2</c:v>
                </c:pt>
                <c:pt idx="322091">
                  <c:v>4.1582000000000001E-2</c:v>
                </c:pt>
                <c:pt idx="322092">
                  <c:v>4.1581E-2</c:v>
                </c:pt>
                <c:pt idx="322093">
                  <c:v>4.1579999999999999E-2</c:v>
                </c:pt>
                <c:pt idx="322094">
                  <c:v>4.1578999999999998E-2</c:v>
                </c:pt>
                <c:pt idx="322095">
                  <c:v>4.1577999999999997E-2</c:v>
                </c:pt>
                <c:pt idx="322096">
                  <c:v>4.1577000000000003E-2</c:v>
                </c:pt>
                <c:pt idx="322097">
                  <c:v>4.1575000000000001E-2</c:v>
                </c:pt>
                <c:pt idx="322098">
                  <c:v>4.1574E-2</c:v>
                </c:pt>
                <c:pt idx="322099">
                  <c:v>4.1572999999999999E-2</c:v>
                </c:pt>
                <c:pt idx="322100">
                  <c:v>4.1570999999999997E-2</c:v>
                </c:pt>
                <c:pt idx="322101">
                  <c:v>4.1570000000000003E-2</c:v>
                </c:pt>
                <c:pt idx="322102">
                  <c:v>4.1568000000000001E-2</c:v>
                </c:pt>
                <c:pt idx="322103">
                  <c:v>4.1567E-2</c:v>
                </c:pt>
                <c:pt idx="322104">
                  <c:v>4.1564999999999998E-2</c:v>
                </c:pt>
                <c:pt idx="322105">
                  <c:v>4.1563999999999997E-2</c:v>
                </c:pt>
                <c:pt idx="322106">
                  <c:v>4.1562000000000002E-2</c:v>
                </c:pt>
                <c:pt idx="322107">
                  <c:v>4.156E-2</c:v>
                </c:pt>
                <c:pt idx="322108">
                  <c:v>4.1558999999999999E-2</c:v>
                </c:pt>
                <c:pt idx="322109">
                  <c:v>4.1556999999999997E-2</c:v>
                </c:pt>
                <c:pt idx="322110">
                  <c:v>4.1556000000000003E-2</c:v>
                </c:pt>
                <c:pt idx="322111">
                  <c:v>4.1554000000000001E-2</c:v>
                </c:pt>
                <c:pt idx="322112">
                  <c:v>4.1553E-2</c:v>
                </c:pt>
                <c:pt idx="322113">
                  <c:v>4.1550999999999998E-2</c:v>
                </c:pt>
                <c:pt idx="322114">
                  <c:v>4.1549999999999997E-2</c:v>
                </c:pt>
                <c:pt idx="322115">
                  <c:v>4.1548000000000002E-2</c:v>
                </c:pt>
                <c:pt idx="322116">
                  <c:v>4.1547000000000001E-2</c:v>
                </c:pt>
                <c:pt idx="322117">
                  <c:v>4.1544999999999999E-2</c:v>
                </c:pt>
                <c:pt idx="322118">
                  <c:v>4.1543999999999998E-2</c:v>
                </c:pt>
                <c:pt idx="322119">
                  <c:v>4.1542999999999997E-2</c:v>
                </c:pt>
                <c:pt idx="322120">
                  <c:v>4.1542000000000003E-2</c:v>
                </c:pt>
                <c:pt idx="322121">
                  <c:v>4.1541000000000002E-2</c:v>
                </c:pt>
                <c:pt idx="322122">
                  <c:v>4.1540000000000001E-2</c:v>
                </c:pt>
                <c:pt idx="322123">
                  <c:v>4.1539E-2</c:v>
                </c:pt>
                <c:pt idx="322124">
                  <c:v>4.1537999999999999E-2</c:v>
                </c:pt>
                <c:pt idx="322125">
                  <c:v>4.1536999999999998E-2</c:v>
                </c:pt>
                <c:pt idx="322126">
                  <c:v>4.1536999999999998E-2</c:v>
                </c:pt>
                <c:pt idx="322127">
                  <c:v>4.1535999999999997E-2</c:v>
                </c:pt>
                <c:pt idx="322128">
                  <c:v>4.1535999999999997E-2</c:v>
                </c:pt>
                <c:pt idx="322129">
                  <c:v>4.1535000000000002E-2</c:v>
                </c:pt>
                <c:pt idx="322130">
                  <c:v>4.1535000000000002E-2</c:v>
                </c:pt>
                <c:pt idx="322131">
                  <c:v>4.1535000000000002E-2</c:v>
                </c:pt>
                <c:pt idx="322132">
                  <c:v>4.1535000000000002E-2</c:v>
                </c:pt>
                <c:pt idx="322133">
                  <c:v>4.1535000000000002E-2</c:v>
                </c:pt>
                <c:pt idx="322134">
                  <c:v>4.1535999999999997E-2</c:v>
                </c:pt>
                <c:pt idx="322135">
                  <c:v>4.1535999999999997E-2</c:v>
                </c:pt>
                <c:pt idx="322136">
                  <c:v>4.1535999999999997E-2</c:v>
                </c:pt>
                <c:pt idx="322137">
                  <c:v>4.1536999999999998E-2</c:v>
                </c:pt>
                <c:pt idx="322138">
                  <c:v>4.1537999999999999E-2</c:v>
                </c:pt>
                <c:pt idx="322139">
                  <c:v>4.1537999999999999E-2</c:v>
                </c:pt>
                <c:pt idx="322140">
                  <c:v>4.1539E-2</c:v>
                </c:pt>
                <c:pt idx="322141">
                  <c:v>4.1540000000000001E-2</c:v>
                </c:pt>
                <c:pt idx="322142">
                  <c:v>4.1541000000000002E-2</c:v>
                </c:pt>
                <c:pt idx="322143">
                  <c:v>4.1542000000000003E-2</c:v>
                </c:pt>
                <c:pt idx="322144">
                  <c:v>4.1542999999999997E-2</c:v>
                </c:pt>
                <c:pt idx="322145">
                  <c:v>4.1544999999999999E-2</c:v>
                </c:pt>
                <c:pt idx="322146">
                  <c:v>4.1546E-2</c:v>
                </c:pt>
                <c:pt idx="322147">
                  <c:v>4.1548000000000002E-2</c:v>
                </c:pt>
                <c:pt idx="322148">
                  <c:v>4.1549000000000003E-2</c:v>
                </c:pt>
                <c:pt idx="322149">
                  <c:v>4.1550999999999998E-2</c:v>
                </c:pt>
                <c:pt idx="322150">
                  <c:v>4.1551999999999999E-2</c:v>
                </c:pt>
                <c:pt idx="322151">
                  <c:v>4.1554000000000001E-2</c:v>
                </c:pt>
                <c:pt idx="322152">
                  <c:v>4.1555000000000002E-2</c:v>
                </c:pt>
                <c:pt idx="322153">
                  <c:v>4.1556999999999997E-2</c:v>
                </c:pt>
                <c:pt idx="322154">
                  <c:v>4.1558999999999999E-2</c:v>
                </c:pt>
                <c:pt idx="322155">
                  <c:v>4.156E-2</c:v>
                </c:pt>
                <c:pt idx="322156">
                  <c:v>4.1562000000000002E-2</c:v>
                </c:pt>
                <c:pt idx="322157">
                  <c:v>4.1563999999999997E-2</c:v>
                </c:pt>
                <c:pt idx="322158">
                  <c:v>4.1565999999999999E-2</c:v>
                </c:pt>
                <c:pt idx="322159">
                  <c:v>4.1568000000000001E-2</c:v>
                </c:pt>
                <c:pt idx="322160">
                  <c:v>4.1569000000000002E-2</c:v>
                </c:pt>
                <c:pt idx="322161">
                  <c:v>4.1570999999999997E-2</c:v>
                </c:pt>
                <c:pt idx="322162">
                  <c:v>4.1572999999999999E-2</c:v>
                </c:pt>
                <c:pt idx="322163">
                  <c:v>4.1574E-2</c:v>
                </c:pt>
                <c:pt idx="322164">
                  <c:v>4.1576000000000002E-2</c:v>
                </c:pt>
                <c:pt idx="322165">
                  <c:v>4.1577999999999997E-2</c:v>
                </c:pt>
                <c:pt idx="322166">
                  <c:v>4.1578999999999998E-2</c:v>
                </c:pt>
                <c:pt idx="322167">
                  <c:v>4.1581E-2</c:v>
                </c:pt>
                <c:pt idx="322168">
                  <c:v>4.1582000000000001E-2</c:v>
                </c:pt>
                <c:pt idx="322169">
                  <c:v>4.1584000000000003E-2</c:v>
                </c:pt>
                <c:pt idx="322170">
                  <c:v>4.1584999999999997E-2</c:v>
                </c:pt>
                <c:pt idx="322171">
                  <c:v>4.1585999999999998E-2</c:v>
                </c:pt>
                <c:pt idx="322172">
                  <c:v>4.1588E-2</c:v>
                </c:pt>
                <c:pt idx="322173">
                  <c:v>4.1589000000000001E-2</c:v>
                </c:pt>
                <c:pt idx="322174">
                  <c:v>4.1590000000000002E-2</c:v>
                </c:pt>
                <c:pt idx="322175">
                  <c:v>4.1591000000000003E-2</c:v>
                </c:pt>
                <c:pt idx="322176">
                  <c:v>4.1591999999999997E-2</c:v>
                </c:pt>
                <c:pt idx="322177">
                  <c:v>4.1592999999999998E-2</c:v>
                </c:pt>
                <c:pt idx="322178">
                  <c:v>4.1593999999999999E-2</c:v>
                </c:pt>
                <c:pt idx="322179">
                  <c:v>4.1595E-2</c:v>
                </c:pt>
                <c:pt idx="322180">
                  <c:v>4.1596000000000001E-2</c:v>
                </c:pt>
                <c:pt idx="322181">
                  <c:v>4.1597000000000002E-2</c:v>
                </c:pt>
                <c:pt idx="322182">
                  <c:v>4.1597000000000002E-2</c:v>
                </c:pt>
                <c:pt idx="322183">
                  <c:v>4.1598000000000003E-2</c:v>
                </c:pt>
                <c:pt idx="322184">
                  <c:v>4.1598999999999997E-2</c:v>
                </c:pt>
                <c:pt idx="322185">
                  <c:v>4.1598999999999997E-2</c:v>
                </c:pt>
                <c:pt idx="322186">
                  <c:v>4.1599999999999998E-2</c:v>
                </c:pt>
                <c:pt idx="322187">
                  <c:v>4.1599999999999998E-2</c:v>
                </c:pt>
                <c:pt idx="322188">
                  <c:v>4.1600999999999999E-2</c:v>
                </c:pt>
                <c:pt idx="322189">
                  <c:v>4.1600999999999999E-2</c:v>
                </c:pt>
                <c:pt idx="322190">
                  <c:v>4.1600999999999999E-2</c:v>
                </c:pt>
                <c:pt idx="322191">
                  <c:v>4.1602E-2</c:v>
                </c:pt>
                <c:pt idx="322192">
                  <c:v>4.1602E-2</c:v>
                </c:pt>
                <c:pt idx="322193">
                  <c:v>4.1603000000000001E-2</c:v>
                </c:pt>
                <c:pt idx="322194">
                  <c:v>4.1603000000000001E-2</c:v>
                </c:pt>
                <c:pt idx="322195">
                  <c:v>4.1603000000000001E-2</c:v>
                </c:pt>
                <c:pt idx="322196">
                  <c:v>4.1604000000000002E-2</c:v>
                </c:pt>
                <c:pt idx="322197">
                  <c:v>4.1604000000000002E-2</c:v>
                </c:pt>
                <c:pt idx="322198">
                  <c:v>4.1604000000000002E-2</c:v>
                </c:pt>
                <c:pt idx="322199">
                  <c:v>4.1604000000000002E-2</c:v>
                </c:pt>
                <c:pt idx="322200">
                  <c:v>4.1605000000000003E-2</c:v>
                </c:pt>
                <c:pt idx="322201">
                  <c:v>4.1605000000000003E-2</c:v>
                </c:pt>
                <c:pt idx="322202">
                  <c:v>4.1605000000000003E-2</c:v>
                </c:pt>
                <c:pt idx="322203">
                  <c:v>4.1605999999999997E-2</c:v>
                </c:pt>
                <c:pt idx="322204">
                  <c:v>4.1605999999999997E-2</c:v>
                </c:pt>
                <c:pt idx="322205">
                  <c:v>4.1606999999999998E-2</c:v>
                </c:pt>
                <c:pt idx="322206">
                  <c:v>4.1606999999999998E-2</c:v>
                </c:pt>
                <c:pt idx="322207">
                  <c:v>4.1607999999999999E-2</c:v>
                </c:pt>
                <c:pt idx="322208">
                  <c:v>4.1607999999999999E-2</c:v>
                </c:pt>
                <c:pt idx="322209">
                  <c:v>4.1607999999999999E-2</c:v>
                </c:pt>
                <c:pt idx="322210">
                  <c:v>4.1609E-2</c:v>
                </c:pt>
                <c:pt idx="322211">
                  <c:v>4.1609E-2</c:v>
                </c:pt>
                <c:pt idx="322212">
                  <c:v>4.1610000000000001E-2</c:v>
                </c:pt>
                <c:pt idx="322213">
                  <c:v>4.1610000000000001E-2</c:v>
                </c:pt>
                <c:pt idx="322214">
                  <c:v>4.1611000000000002E-2</c:v>
                </c:pt>
                <c:pt idx="322215">
                  <c:v>4.1612000000000003E-2</c:v>
                </c:pt>
                <c:pt idx="322216">
                  <c:v>4.1612000000000003E-2</c:v>
                </c:pt>
                <c:pt idx="322217">
                  <c:v>4.1612999999999997E-2</c:v>
                </c:pt>
                <c:pt idx="322218">
                  <c:v>4.1613999999999998E-2</c:v>
                </c:pt>
                <c:pt idx="322219">
                  <c:v>4.1614999999999999E-2</c:v>
                </c:pt>
                <c:pt idx="322220">
                  <c:v>4.1614999999999999E-2</c:v>
                </c:pt>
                <c:pt idx="322221">
                  <c:v>4.1616E-2</c:v>
                </c:pt>
                <c:pt idx="322222">
                  <c:v>4.1617000000000001E-2</c:v>
                </c:pt>
                <c:pt idx="322223">
                  <c:v>4.1618000000000002E-2</c:v>
                </c:pt>
                <c:pt idx="322224">
                  <c:v>4.1619000000000003E-2</c:v>
                </c:pt>
                <c:pt idx="322225">
                  <c:v>4.1619000000000003E-2</c:v>
                </c:pt>
                <c:pt idx="322226">
                  <c:v>4.1619999999999997E-2</c:v>
                </c:pt>
                <c:pt idx="322227">
                  <c:v>4.1620999999999998E-2</c:v>
                </c:pt>
                <c:pt idx="322228">
                  <c:v>4.1621999999999999E-2</c:v>
                </c:pt>
                <c:pt idx="322229">
                  <c:v>4.1623E-2</c:v>
                </c:pt>
                <c:pt idx="322230">
                  <c:v>4.1624000000000001E-2</c:v>
                </c:pt>
                <c:pt idx="322231">
                  <c:v>4.1625000000000002E-2</c:v>
                </c:pt>
                <c:pt idx="322232">
                  <c:v>4.1626000000000003E-2</c:v>
                </c:pt>
                <c:pt idx="322233">
                  <c:v>4.1626999999999997E-2</c:v>
                </c:pt>
                <c:pt idx="322234">
                  <c:v>4.1627999999999998E-2</c:v>
                </c:pt>
                <c:pt idx="322235">
                  <c:v>4.1628999999999999E-2</c:v>
                </c:pt>
                <c:pt idx="322236">
                  <c:v>4.163E-2</c:v>
                </c:pt>
                <c:pt idx="322237">
                  <c:v>4.1631000000000001E-2</c:v>
                </c:pt>
                <c:pt idx="322238">
                  <c:v>4.1632000000000002E-2</c:v>
                </c:pt>
                <c:pt idx="322239">
                  <c:v>4.1633000000000003E-2</c:v>
                </c:pt>
                <c:pt idx="322240">
                  <c:v>4.1633000000000003E-2</c:v>
                </c:pt>
                <c:pt idx="322241">
                  <c:v>4.1633999999999997E-2</c:v>
                </c:pt>
                <c:pt idx="322242">
                  <c:v>4.1634999999999998E-2</c:v>
                </c:pt>
                <c:pt idx="322243">
                  <c:v>4.1635999999999999E-2</c:v>
                </c:pt>
                <c:pt idx="322244">
                  <c:v>4.1635999999999999E-2</c:v>
                </c:pt>
                <c:pt idx="322245">
                  <c:v>4.1637E-2</c:v>
                </c:pt>
                <c:pt idx="322246">
                  <c:v>4.1638000000000001E-2</c:v>
                </c:pt>
                <c:pt idx="322247">
                  <c:v>4.1638000000000001E-2</c:v>
                </c:pt>
                <c:pt idx="322248">
                  <c:v>4.1639000000000002E-2</c:v>
                </c:pt>
                <c:pt idx="322249">
                  <c:v>4.1639000000000002E-2</c:v>
                </c:pt>
                <c:pt idx="322250">
                  <c:v>4.1640000000000003E-2</c:v>
                </c:pt>
                <c:pt idx="322251">
                  <c:v>4.1640000000000003E-2</c:v>
                </c:pt>
                <c:pt idx="322252">
                  <c:v>4.1640000000000003E-2</c:v>
                </c:pt>
                <c:pt idx="322253">
                  <c:v>4.1640999999999997E-2</c:v>
                </c:pt>
                <c:pt idx="322254">
                  <c:v>4.1640999999999997E-2</c:v>
                </c:pt>
                <c:pt idx="322255">
                  <c:v>4.1640999999999997E-2</c:v>
                </c:pt>
                <c:pt idx="322256">
                  <c:v>4.1640999999999997E-2</c:v>
                </c:pt>
                <c:pt idx="322257">
                  <c:v>4.1640999999999997E-2</c:v>
                </c:pt>
                <c:pt idx="322258">
                  <c:v>4.1640000000000003E-2</c:v>
                </c:pt>
                <c:pt idx="322259">
                  <c:v>4.1640000000000003E-2</c:v>
                </c:pt>
                <c:pt idx="322260">
                  <c:v>4.1640000000000003E-2</c:v>
                </c:pt>
                <c:pt idx="322261">
                  <c:v>4.1639000000000002E-2</c:v>
                </c:pt>
                <c:pt idx="322262">
                  <c:v>4.1639000000000002E-2</c:v>
                </c:pt>
                <c:pt idx="322263">
                  <c:v>4.1638000000000001E-2</c:v>
                </c:pt>
                <c:pt idx="322264">
                  <c:v>4.1638000000000001E-2</c:v>
                </c:pt>
                <c:pt idx="322265">
                  <c:v>4.1637E-2</c:v>
                </c:pt>
                <c:pt idx="322266">
                  <c:v>4.1635999999999999E-2</c:v>
                </c:pt>
                <c:pt idx="322267">
                  <c:v>4.1634999999999998E-2</c:v>
                </c:pt>
                <c:pt idx="322268">
                  <c:v>4.1633999999999997E-2</c:v>
                </c:pt>
                <c:pt idx="322269">
                  <c:v>4.1633000000000003E-2</c:v>
                </c:pt>
                <c:pt idx="322270">
                  <c:v>4.1632000000000002E-2</c:v>
                </c:pt>
                <c:pt idx="322271">
                  <c:v>4.1631000000000001E-2</c:v>
                </c:pt>
                <c:pt idx="322272">
                  <c:v>4.163E-2</c:v>
                </c:pt>
                <c:pt idx="322273">
                  <c:v>4.1628999999999999E-2</c:v>
                </c:pt>
                <c:pt idx="322274">
                  <c:v>4.1627999999999998E-2</c:v>
                </c:pt>
                <c:pt idx="322275">
                  <c:v>4.1626000000000003E-2</c:v>
                </c:pt>
                <c:pt idx="322276">
                  <c:v>4.1625000000000002E-2</c:v>
                </c:pt>
                <c:pt idx="322277">
                  <c:v>4.1624000000000001E-2</c:v>
                </c:pt>
                <c:pt idx="322278">
                  <c:v>4.1621999999999999E-2</c:v>
                </c:pt>
                <c:pt idx="322279">
                  <c:v>4.1620999999999998E-2</c:v>
                </c:pt>
                <c:pt idx="322280">
                  <c:v>4.1619999999999997E-2</c:v>
                </c:pt>
                <c:pt idx="322281">
                  <c:v>4.1618000000000002E-2</c:v>
                </c:pt>
                <c:pt idx="322282">
                  <c:v>4.1617000000000001E-2</c:v>
                </c:pt>
                <c:pt idx="322283">
                  <c:v>4.1614999999999999E-2</c:v>
                </c:pt>
                <c:pt idx="322284">
                  <c:v>4.1613999999999998E-2</c:v>
                </c:pt>
                <c:pt idx="322285">
                  <c:v>4.1612000000000003E-2</c:v>
                </c:pt>
                <c:pt idx="322286">
                  <c:v>4.1611000000000002E-2</c:v>
                </c:pt>
                <c:pt idx="322287">
                  <c:v>4.1610000000000001E-2</c:v>
                </c:pt>
                <c:pt idx="322288">
                  <c:v>4.1609E-2</c:v>
                </c:pt>
                <c:pt idx="322289">
                  <c:v>4.1606999999999998E-2</c:v>
                </c:pt>
                <c:pt idx="322290">
                  <c:v>4.1605999999999997E-2</c:v>
                </c:pt>
                <c:pt idx="322291">
                  <c:v>4.1605000000000003E-2</c:v>
                </c:pt>
                <c:pt idx="322292">
                  <c:v>4.1603000000000001E-2</c:v>
                </c:pt>
                <c:pt idx="322293">
                  <c:v>4.1602E-2</c:v>
                </c:pt>
                <c:pt idx="322294">
                  <c:v>4.1600999999999999E-2</c:v>
                </c:pt>
                <c:pt idx="322295">
                  <c:v>4.1599999999999998E-2</c:v>
                </c:pt>
                <c:pt idx="322296">
                  <c:v>4.1598999999999997E-2</c:v>
                </c:pt>
                <c:pt idx="322297">
                  <c:v>4.1598000000000003E-2</c:v>
                </c:pt>
                <c:pt idx="322298">
                  <c:v>4.1598000000000003E-2</c:v>
                </c:pt>
                <c:pt idx="322299">
                  <c:v>4.1597000000000002E-2</c:v>
                </c:pt>
                <c:pt idx="322300">
                  <c:v>4.1596000000000001E-2</c:v>
                </c:pt>
                <c:pt idx="322301">
                  <c:v>4.1596000000000001E-2</c:v>
                </c:pt>
                <c:pt idx="322302">
                  <c:v>4.1595E-2</c:v>
                </c:pt>
                <c:pt idx="322303">
                  <c:v>4.1595E-2</c:v>
                </c:pt>
                <c:pt idx="322304">
                  <c:v>4.1593999999999999E-2</c:v>
                </c:pt>
                <c:pt idx="322305">
                  <c:v>4.1593999999999999E-2</c:v>
                </c:pt>
                <c:pt idx="322306">
                  <c:v>4.1592999999999998E-2</c:v>
                </c:pt>
                <c:pt idx="322307">
                  <c:v>4.1592999999999998E-2</c:v>
                </c:pt>
                <c:pt idx="322308">
                  <c:v>4.1592999999999998E-2</c:v>
                </c:pt>
                <c:pt idx="322309">
                  <c:v>4.1592999999999998E-2</c:v>
                </c:pt>
                <c:pt idx="322310">
                  <c:v>4.1592999999999998E-2</c:v>
                </c:pt>
                <c:pt idx="322311">
                  <c:v>4.1593999999999999E-2</c:v>
                </c:pt>
                <c:pt idx="322312">
                  <c:v>4.1593999999999999E-2</c:v>
                </c:pt>
                <c:pt idx="322313">
                  <c:v>4.1593999999999999E-2</c:v>
                </c:pt>
                <c:pt idx="322314">
                  <c:v>4.1595E-2</c:v>
                </c:pt>
                <c:pt idx="322315">
                  <c:v>4.1595E-2</c:v>
                </c:pt>
                <c:pt idx="322316">
                  <c:v>4.1596000000000001E-2</c:v>
                </c:pt>
                <c:pt idx="322317">
                  <c:v>4.1596000000000001E-2</c:v>
                </c:pt>
                <c:pt idx="322318">
                  <c:v>4.1597000000000002E-2</c:v>
                </c:pt>
                <c:pt idx="322319">
                  <c:v>4.1598000000000003E-2</c:v>
                </c:pt>
                <c:pt idx="322320">
                  <c:v>4.1598999999999997E-2</c:v>
                </c:pt>
                <c:pt idx="322321">
                  <c:v>4.1599999999999998E-2</c:v>
                </c:pt>
                <c:pt idx="322322">
                  <c:v>4.1600999999999999E-2</c:v>
                </c:pt>
                <c:pt idx="322323">
                  <c:v>4.1602E-2</c:v>
                </c:pt>
                <c:pt idx="322324">
                  <c:v>4.1603000000000001E-2</c:v>
                </c:pt>
                <c:pt idx="322325">
                  <c:v>4.1605000000000003E-2</c:v>
                </c:pt>
                <c:pt idx="322326">
                  <c:v>4.1605999999999997E-2</c:v>
                </c:pt>
                <c:pt idx="322327">
                  <c:v>4.1606999999999998E-2</c:v>
                </c:pt>
                <c:pt idx="322328">
                  <c:v>4.1607999999999999E-2</c:v>
                </c:pt>
                <c:pt idx="322329">
                  <c:v>4.1610000000000001E-2</c:v>
                </c:pt>
                <c:pt idx="322330">
                  <c:v>4.1611000000000002E-2</c:v>
                </c:pt>
                <c:pt idx="322331">
                  <c:v>4.1612000000000003E-2</c:v>
                </c:pt>
                <c:pt idx="322332">
                  <c:v>4.1613999999999998E-2</c:v>
                </c:pt>
                <c:pt idx="322333">
                  <c:v>4.1614999999999999E-2</c:v>
                </c:pt>
                <c:pt idx="322334">
                  <c:v>4.1617000000000001E-2</c:v>
                </c:pt>
                <c:pt idx="322335">
                  <c:v>4.1618000000000002E-2</c:v>
                </c:pt>
                <c:pt idx="322336">
                  <c:v>4.1619000000000003E-2</c:v>
                </c:pt>
                <c:pt idx="322337">
                  <c:v>4.1620999999999998E-2</c:v>
                </c:pt>
                <c:pt idx="322338">
                  <c:v>4.1621999999999999E-2</c:v>
                </c:pt>
                <c:pt idx="322339">
                  <c:v>4.1623E-2</c:v>
                </c:pt>
                <c:pt idx="322340">
                  <c:v>4.1624000000000001E-2</c:v>
                </c:pt>
                <c:pt idx="322341">
                  <c:v>4.1626000000000003E-2</c:v>
                </c:pt>
                <c:pt idx="322342">
                  <c:v>4.1626999999999997E-2</c:v>
                </c:pt>
                <c:pt idx="322343">
                  <c:v>4.1627999999999998E-2</c:v>
                </c:pt>
                <c:pt idx="322344">
                  <c:v>4.1628999999999999E-2</c:v>
                </c:pt>
                <c:pt idx="322345">
                  <c:v>4.163E-2</c:v>
                </c:pt>
                <c:pt idx="322346">
                  <c:v>4.1631000000000001E-2</c:v>
                </c:pt>
                <c:pt idx="322347">
                  <c:v>4.1632000000000002E-2</c:v>
                </c:pt>
                <c:pt idx="322348">
                  <c:v>4.1633000000000003E-2</c:v>
                </c:pt>
                <c:pt idx="322349">
                  <c:v>4.1633999999999997E-2</c:v>
                </c:pt>
                <c:pt idx="322350">
                  <c:v>4.1633999999999997E-2</c:v>
                </c:pt>
                <c:pt idx="322351">
                  <c:v>4.1634999999999998E-2</c:v>
                </c:pt>
                <c:pt idx="322352">
                  <c:v>4.1634999999999998E-2</c:v>
                </c:pt>
                <c:pt idx="322353">
                  <c:v>4.1634999999999998E-2</c:v>
                </c:pt>
                <c:pt idx="322354">
                  <c:v>4.1635999999999999E-2</c:v>
                </c:pt>
                <c:pt idx="322355">
                  <c:v>4.1635999999999999E-2</c:v>
                </c:pt>
                <c:pt idx="322356">
                  <c:v>4.1635999999999999E-2</c:v>
                </c:pt>
                <c:pt idx="322357">
                  <c:v>4.1635999999999999E-2</c:v>
                </c:pt>
                <c:pt idx="322358">
                  <c:v>4.1635999999999999E-2</c:v>
                </c:pt>
                <c:pt idx="322359">
                  <c:v>4.1635999999999999E-2</c:v>
                </c:pt>
                <c:pt idx="322360">
                  <c:v>4.1634999999999998E-2</c:v>
                </c:pt>
                <c:pt idx="322361">
                  <c:v>4.1634999999999998E-2</c:v>
                </c:pt>
                <c:pt idx="322362">
                  <c:v>4.1633999999999997E-2</c:v>
                </c:pt>
                <c:pt idx="322363">
                  <c:v>4.1633999999999997E-2</c:v>
                </c:pt>
                <c:pt idx="322364">
                  <c:v>4.1633000000000003E-2</c:v>
                </c:pt>
                <c:pt idx="322365">
                  <c:v>4.1632000000000002E-2</c:v>
                </c:pt>
                <c:pt idx="322366">
                  <c:v>4.1631000000000001E-2</c:v>
                </c:pt>
                <c:pt idx="322367">
                  <c:v>4.163E-2</c:v>
                </c:pt>
                <c:pt idx="322368">
                  <c:v>4.1628999999999999E-2</c:v>
                </c:pt>
                <c:pt idx="322369">
                  <c:v>4.1627999999999998E-2</c:v>
                </c:pt>
                <c:pt idx="322370">
                  <c:v>4.1626999999999997E-2</c:v>
                </c:pt>
                <c:pt idx="322371">
                  <c:v>4.1626000000000003E-2</c:v>
                </c:pt>
                <c:pt idx="322372">
                  <c:v>4.1625000000000002E-2</c:v>
                </c:pt>
                <c:pt idx="322373">
                  <c:v>4.1623E-2</c:v>
                </c:pt>
                <c:pt idx="322374">
                  <c:v>4.1621999999999999E-2</c:v>
                </c:pt>
                <c:pt idx="322375">
                  <c:v>4.1619999999999997E-2</c:v>
                </c:pt>
                <c:pt idx="322376">
                  <c:v>4.1618000000000002E-2</c:v>
                </c:pt>
                <c:pt idx="322377">
                  <c:v>4.1617000000000001E-2</c:v>
                </c:pt>
                <c:pt idx="322378">
                  <c:v>4.1614999999999999E-2</c:v>
                </c:pt>
                <c:pt idx="322379">
                  <c:v>4.1612999999999997E-2</c:v>
                </c:pt>
                <c:pt idx="322380">
                  <c:v>4.1612000000000003E-2</c:v>
                </c:pt>
                <c:pt idx="322381">
                  <c:v>4.1610000000000001E-2</c:v>
                </c:pt>
                <c:pt idx="322382">
                  <c:v>4.1607999999999999E-2</c:v>
                </c:pt>
                <c:pt idx="322383">
                  <c:v>4.1605999999999997E-2</c:v>
                </c:pt>
                <c:pt idx="322384">
                  <c:v>4.1604000000000002E-2</c:v>
                </c:pt>
                <c:pt idx="322385">
                  <c:v>4.1602E-2</c:v>
                </c:pt>
                <c:pt idx="322386">
                  <c:v>4.1599999999999998E-2</c:v>
                </c:pt>
                <c:pt idx="322387">
                  <c:v>4.1598000000000003E-2</c:v>
                </c:pt>
                <c:pt idx="322388">
                  <c:v>4.1596000000000001E-2</c:v>
                </c:pt>
                <c:pt idx="322389">
                  <c:v>4.1593999999999999E-2</c:v>
                </c:pt>
                <c:pt idx="322390">
                  <c:v>4.1591999999999997E-2</c:v>
                </c:pt>
                <c:pt idx="322391">
                  <c:v>4.1590000000000002E-2</c:v>
                </c:pt>
                <c:pt idx="322392">
                  <c:v>4.1588E-2</c:v>
                </c:pt>
                <c:pt idx="322393">
                  <c:v>4.1585999999999998E-2</c:v>
                </c:pt>
                <c:pt idx="322394">
                  <c:v>4.1584000000000003E-2</c:v>
                </c:pt>
                <c:pt idx="322395">
                  <c:v>4.1582000000000001E-2</c:v>
                </c:pt>
                <c:pt idx="322396">
                  <c:v>4.1579999999999999E-2</c:v>
                </c:pt>
                <c:pt idx="322397">
                  <c:v>4.1577999999999997E-2</c:v>
                </c:pt>
                <c:pt idx="322398">
                  <c:v>4.1576000000000002E-2</c:v>
                </c:pt>
                <c:pt idx="322399">
                  <c:v>4.1574E-2</c:v>
                </c:pt>
                <c:pt idx="322400">
                  <c:v>4.1571999999999998E-2</c:v>
                </c:pt>
                <c:pt idx="322401">
                  <c:v>4.1570999999999997E-2</c:v>
                </c:pt>
                <c:pt idx="322402">
                  <c:v>4.1569000000000002E-2</c:v>
                </c:pt>
                <c:pt idx="322403">
                  <c:v>4.1567E-2</c:v>
                </c:pt>
                <c:pt idx="322404">
                  <c:v>4.1564999999999998E-2</c:v>
                </c:pt>
                <c:pt idx="322405">
                  <c:v>4.1563999999999997E-2</c:v>
                </c:pt>
                <c:pt idx="322406">
                  <c:v>4.1562000000000002E-2</c:v>
                </c:pt>
                <c:pt idx="322407">
                  <c:v>4.156E-2</c:v>
                </c:pt>
                <c:pt idx="322408">
                  <c:v>4.1558999999999999E-2</c:v>
                </c:pt>
                <c:pt idx="322409">
                  <c:v>4.1556999999999997E-2</c:v>
                </c:pt>
                <c:pt idx="322410">
                  <c:v>4.1555000000000002E-2</c:v>
                </c:pt>
                <c:pt idx="322411">
                  <c:v>4.1554000000000001E-2</c:v>
                </c:pt>
                <c:pt idx="322412">
                  <c:v>4.1551999999999999E-2</c:v>
                </c:pt>
                <c:pt idx="322413">
                  <c:v>4.1550999999999998E-2</c:v>
                </c:pt>
                <c:pt idx="322414">
                  <c:v>4.1549999999999997E-2</c:v>
                </c:pt>
                <c:pt idx="322415">
                  <c:v>4.1549000000000003E-2</c:v>
                </c:pt>
                <c:pt idx="322416">
                  <c:v>4.1547000000000001E-2</c:v>
                </c:pt>
                <c:pt idx="322417">
                  <c:v>4.1546E-2</c:v>
                </c:pt>
                <c:pt idx="322418">
                  <c:v>4.1544999999999999E-2</c:v>
                </c:pt>
                <c:pt idx="322419">
                  <c:v>4.1543999999999998E-2</c:v>
                </c:pt>
                <c:pt idx="322420">
                  <c:v>4.1542999999999997E-2</c:v>
                </c:pt>
                <c:pt idx="322421">
                  <c:v>4.1542999999999997E-2</c:v>
                </c:pt>
                <c:pt idx="322422">
                  <c:v>4.1542000000000003E-2</c:v>
                </c:pt>
                <c:pt idx="322423">
                  <c:v>4.1541000000000002E-2</c:v>
                </c:pt>
                <c:pt idx="322424">
                  <c:v>4.1540000000000001E-2</c:v>
                </c:pt>
                <c:pt idx="322425">
                  <c:v>4.1540000000000001E-2</c:v>
                </c:pt>
                <c:pt idx="322426">
                  <c:v>4.1539E-2</c:v>
                </c:pt>
                <c:pt idx="322427">
                  <c:v>4.1539E-2</c:v>
                </c:pt>
                <c:pt idx="322428">
                  <c:v>4.1537999999999999E-2</c:v>
                </c:pt>
                <c:pt idx="322429">
                  <c:v>4.1537999999999999E-2</c:v>
                </c:pt>
                <c:pt idx="322430">
                  <c:v>4.1537999999999999E-2</c:v>
                </c:pt>
                <c:pt idx="322431">
                  <c:v>4.1537999999999999E-2</c:v>
                </c:pt>
                <c:pt idx="322432">
                  <c:v>4.1537999999999999E-2</c:v>
                </c:pt>
                <c:pt idx="322433">
                  <c:v>4.1537999999999999E-2</c:v>
                </c:pt>
                <c:pt idx="322434">
                  <c:v>4.1536999999999998E-2</c:v>
                </c:pt>
                <c:pt idx="322435">
                  <c:v>4.1537999999999999E-2</c:v>
                </c:pt>
                <c:pt idx="322436">
                  <c:v>4.1537999999999999E-2</c:v>
                </c:pt>
                <c:pt idx="322437">
                  <c:v>4.1537999999999999E-2</c:v>
                </c:pt>
                <c:pt idx="322438">
                  <c:v>4.1537999999999999E-2</c:v>
                </c:pt>
                <c:pt idx="322439">
                  <c:v>4.1539E-2</c:v>
                </c:pt>
                <c:pt idx="322440">
                  <c:v>4.1539E-2</c:v>
                </c:pt>
                <c:pt idx="322441">
                  <c:v>4.1540000000000001E-2</c:v>
                </c:pt>
                <c:pt idx="322442">
                  <c:v>4.1540000000000001E-2</c:v>
                </c:pt>
                <c:pt idx="322443">
                  <c:v>4.1541000000000002E-2</c:v>
                </c:pt>
                <c:pt idx="322444">
                  <c:v>4.1541000000000002E-2</c:v>
                </c:pt>
                <c:pt idx="322445">
                  <c:v>4.1542000000000003E-2</c:v>
                </c:pt>
                <c:pt idx="322446">
                  <c:v>4.1542999999999997E-2</c:v>
                </c:pt>
                <c:pt idx="322447">
                  <c:v>4.1543999999999998E-2</c:v>
                </c:pt>
                <c:pt idx="322448">
                  <c:v>4.1543999999999998E-2</c:v>
                </c:pt>
                <c:pt idx="322449">
                  <c:v>4.1544999999999999E-2</c:v>
                </c:pt>
                <c:pt idx="322450">
                  <c:v>4.1546E-2</c:v>
                </c:pt>
                <c:pt idx="322451">
                  <c:v>4.1548000000000002E-2</c:v>
                </c:pt>
                <c:pt idx="322452">
                  <c:v>4.1549000000000003E-2</c:v>
                </c:pt>
                <c:pt idx="322453">
                  <c:v>4.1549999999999997E-2</c:v>
                </c:pt>
                <c:pt idx="322454">
                  <c:v>4.1550999999999998E-2</c:v>
                </c:pt>
                <c:pt idx="322455">
                  <c:v>4.1551999999999999E-2</c:v>
                </c:pt>
                <c:pt idx="322456">
                  <c:v>4.1554000000000001E-2</c:v>
                </c:pt>
                <c:pt idx="322457">
                  <c:v>4.1555000000000002E-2</c:v>
                </c:pt>
                <c:pt idx="322458">
                  <c:v>4.1556000000000003E-2</c:v>
                </c:pt>
                <c:pt idx="322459">
                  <c:v>4.1556999999999997E-2</c:v>
                </c:pt>
                <c:pt idx="322460">
                  <c:v>4.1558999999999999E-2</c:v>
                </c:pt>
                <c:pt idx="322461">
                  <c:v>4.156E-2</c:v>
                </c:pt>
                <c:pt idx="322462">
                  <c:v>4.1562000000000002E-2</c:v>
                </c:pt>
                <c:pt idx="322463">
                  <c:v>4.1563999999999997E-2</c:v>
                </c:pt>
                <c:pt idx="322464">
                  <c:v>4.1564999999999998E-2</c:v>
                </c:pt>
                <c:pt idx="322465">
                  <c:v>4.1567E-2</c:v>
                </c:pt>
                <c:pt idx="322466">
                  <c:v>4.1569000000000002E-2</c:v>
                </c:pt>
                <c:pt idx="322467">
                  <c:v>4.1570000000000003E-2</c:v>
                </c:pt>
                <c:pt idx="322468">
                  <c:v>4.1571999999999998E-2</c:v>
                </c:pt>
                <c:pt idx="322469">
                  <c:v>4.1572999999999999E-2</c:v>
                </c:pt>
                <c:pt idx="322470">
                  <c:v>4.1575000000000001E-2</c:v>
                </c:pt>
                <c:pt idx="322471">
                  <c:v>4.1577000000000003E-2</c:v>
                </c:pt>
                <c:pt idx="322472">
                  <c:v>4.1577999999999997E-2</c:v>
                </c:pt>
                <c:pt idx="322473">
                  <c:v>4.1579999999999999E-2</c:v>
                </c:pt>
                <c:pt idx="322474">
                  <c:v>4.1582000000000001E-2</c:v>
                </c:pt>
                <c:pt idx="322475">
                  <c:v>4.1584000000000003E-2</c:v>
                </c:pt>
                <c:pt idx="322476">
                  <c:v>4.1584999999999997E-2</c:v>
                </c:pt>
                <c:pt idx="322477">
                  <c:v>4.1586999999999999E-2</c:v>
                </c:pt>
                <c:pt idx="322478">
                  <c:v>4.1589000000000001E-2</c:v>
                </c:pt>
                <c:pt idx="322479">
                  <c:v>4.1590000000000002E-2</c:v>
                </c:pt>
                <c:pt idx="322480">
                  <c:v>4.1591999999999997E-2</c:v>
                </c:pt>
                <c:pt idx="322481">
                  <c:v>4.1593999999999999E-2</c:v>
                </c:pt>
                <c:pt idx="322482">
                  <c:v>4.1595E-2</c:v>
                </c:pt>
                <c:pt idx="322483">
                  <c:v>4.1597000000000002E-2</c:v>
                </c:pt>
                <c:pt idx="322484">
                  <c:v>4.1598000000000003E-2</c:v>
                </c:pt>
                <c:pt idx="322485">
                  <c:v>4.1599999999999998E-2</c:v>
                </c:pt>
                <c:pt idx="322486">
                  <c:v>4.1600999999999999E-2</c:v>
                </c:pt>
                <c:pt idx="322487">
                  <c:v>4.1603000000000001E-2</c:v>
                </c:pt>
                <c:pt idx="322488">
                  <c:v>4.1604000000000002E-2</c:v>
                </c:pt>
                <c:pt idx="322489">
                  <c:v>4.1605000000000003E-2</c:v>
                </c:pt>
                <c:pt idx="322490">
                  <c:v>4.1606999999999998E-2</c:v>
                </c:pt>
                <c:pt idx="322491">
                  <c:v>4.1607999999999999E-2</c:v>
                </c:pt>
                <c:pt idx="322492">
                  <c:v>4.1609E-2</c:v>
                </c:pt>
                <c:pt idx="322493">
                  <c:v>4.1610000000000001E-2</c:v>
                </c:pt>
                <c:pt idx="322494">
                  <c:v>4.1611000000000002E-2</c:v>
                </c:pt>
                <c:pt idx="322495">
                  <c:v>4.1612000000000003E-2</c:v>
                </c:pt>
                <c:pt idx="322496">
                  <c:v>4.1612999999999997E-2</c:v>
                </c:pt>
                <c:pt idx="322497">
                  <c:v>4.1612999999999997E-2</c:v>
                </c:pt>
                <c:pt idx="322498">
                  <c:v>4.1613999999999998E-2</c:v>
                </c:pt>
                <c:pt idx="322499">
                  <c:v>4.1614999999999999E-2</c:v>
                </c:pt>
                <c:pt idx="322500">
                  <c:v>4.1616E-2</c:v>
                </c:pt>
                <c:pt idx="322501">
                  <c:v>4.1616E-2</c:v>
                </c:pt>
                <c:pt idx="322502">
                  <c:v>4.1617000000000001E-2</c:v>
                </c:pt>
                <c:pt idx="322503">
                  <c:v>4.1617000000000001E-2</c:v>
                </c:pt>
                <c:pt idx="322504">
                  <c:v>4.1617000000000001E-2</c:v>
                </c:pt>
                <c:pt idx="322505">
                  <c:v>4.1618000000000002E-2</c:v>
                </c:pt>
                <c:pt idx="322506">
                  <c:v>4.1618000000000002E-2</c:v>
                </c:pt>
                <c:pt idx="322507">
                  <c:v>4.1618000000000002E-2</c:v>
                </c:pt>
                <c:pt idx="322508">
                  <c:v>4.1618000000000002E-2</c:v>
                </c:pt>
                <c:pt idx="322509">
                  <c:v>4.1618000000000002E-2</c:v>
                </c:pt>
                <c:pt idx="322510">
                  <c:v>4.1618000000000002E-2</c:v>
                </c:pt>
                <c:pt idx="322511">
                  <c:v>4.1618000000000002E-2</c:v>
                </c:pt>
                <c:pt idx="322512">
                  <c:v>4.1618000000000002E-2</c:v>
                </c:pt>
                <c:pt idx="322513">
                  <c:v>4.1618000000000002E-2</c:v>
                </c:pt>
                <c:pt idx="322514">
                  <c:v>4.1617000000000001E-2</c:v>
                </c:pt>
                <c:pt idx="322515">
                  <c:v>4.1617000000000001E-2</c:v>
                </c:pt>
                <c:pt idx="322516">
                  <c:v>4.1616E-2</c:v>
                </c:pt>
                <c:pt idx="322517">
                  <c:v>4.1616E-2</c:v>
                </c:pt>
                <c:pt idx="322518">
                  <c:v>4.1614999999999999E-2</c:v>
                </c:pt>
                <c:pt idx="322519">
                  <c:v>4.1613999999999998E-2</c:v>
                </c:pt>
                <c:pt idx="322520">
                  <c:v>4.1612999999999997E-2</c:v>
                </c:pt>
                <c:pt idx="322521">
                  <c:v>4.1612999999999997E-2</c:v>
                </c:pt>
                <c:pt idx="322522">
                  <c:v>4.1612000000000003E-2</c:v>
                </c:pt>
                <c:pt idx="322523">
                  <c:v>4.1611000000000002E-2</c:v>
                </c:pt>
                <c:pt idx="322524">
                  <c:v>4.1610000000000001E-2</c:v>
                </c:pt>
                <c:pt idx="322525">
                  <c:v>4.1609E-2</c:v>
                </c:pt>
                <c:pt idx="322526">
                  <c:v>4.1606999999999998E-2</c:v>
                </c:pt>
                <c:pt idx="322527">
                  <c:v>4.1605999999999997E-2</c:v>
                </c:pt>
                <c:pt idx="322528">
                  <c:v>4.1605000000000003E-2</c:v>
                </c:pt>
                <c:pt idx="322529">
                  <c:v>4.1603000000000001E-2</c:v>
                </c:pt>
                <c:pt idx="322530">
                  <c:v>4.1602E-2</c:v>
                </c:pt>
                <c:pt idx="322531">
                  <c:v>4.1599999999999998E-2</c:v>
                </c:pt>
                <c:pt idx="322532">
                  <c:v>4.1598000000000003E-2</c:v>
                </c:pt>
                <c:pt idx="322533">
                  <c:v>4.1597000000000002E-2</c:v>
                </c:pt>
                <c:pt idx="322534">
                  <c:v>4.1595E-2</c:v>
                </c:pt>
                <c:pt idx="322535">
                  <c:v>4.1592999999999998E-2</c:v>
                </c:pt>
                <c:pt idx="322536">
                  <c:v>4.1591000000000003E-2</c:v>
                </c:pt>
                <c:pt idx="322537">
                  <c:v>4.1589000000000001E-2</c:v>
                </c:pt>
                <c:pt idx="322538">
                  <c:v>4.1585999999999998E-2</c:v>
                </c:pt>
                <c:pt idx="322539">
                  <c:v>4.1584000000000003E-2</c:v>
                </c:pt>
                <c:pt idx="322540">
                  <c:v>4.1581E-2</c:v>
                </c:pt>
                <c:pt idx="322541">
                  <c:v>4.1578999999999998E-2</c:v>
                </c:pt>
                <c:pt idx="322542">
                  <c:v>4.1576000000000002E-2</c:v>
                </c:pt>
                <c:pt idx="322543">
                  <c:v>4.1574E-2</c:v>
                </c:pt>
                <c:pt idx="322544">
                  <c:v>4.1570999999999997E-2</c:v>
                </c:pt>
                <c:pt idx="322545">
                  <c:v>4.1568000000000001E-2</c:v>
                </c:pt>
                <c:pt idx="322546">
                  <c:v>4.1564999999999998E-2</c:v>
                </c:pt>
                <c:pt idx="322547">
                  <c:v>4.1562000000000002E-2</c:v>
                </c:pt>
                <c:pt idx="322548">
                  <c:v>4.1558999999999999E-2</c:v>
                </c:pt>
                <c:pt idx="322549">
                  <c:v>4.1555000000000002E-2</c:v>
                </c:pt>
                <c:pt idx="322550">
                  <c:v>4.1551999999999999E-2</c:v>
                </c:pt>
                <c:pt idx="322551">
                  <c:v>4.1548000000000002E-2</c:v>
                </c:pt>
                <c:pt idx="322552">
                  <c:v>4.1544999999999999E-2</c:v>
                </c:pt>
                <c:pt idx="322553">
                  <c:v>4.1541000000000002E-2</c:v>
                </c:pt>
                <c:pt idx="322554">
                  <c:v>4.1536999999999998E-2</c:v>
                </c:pt>
                <c:pt idx="322555">
                  <c:v>4.1533E-2</c:v>
                </c:pt>
                <c:pt idx="322556">
                  <c:v>4.1529999999999997E-2</c:v>
                </c:pt>
                <c:pt idx="322557">
                  <c:v>4.1526E-2</c:v>
                </c:pt>
                <c:pt idx="322558">
                  <c:v>4.1522000000000003E-2</c:v>
                </c:pt>
                <c:pt idx="322559">
                  <c:v>4.1517999999999999E-2</c:v>
                </c:pt>
                <c:pt idx="322560">
                  <c:v>4.1513000000000001E-2</c:v>
                </c:pt>
                <c:pt idx="322561">
                  <c:v>4.1508999999999997E-2</c:v>
                </c:pt>
                <c:pt idx="322562">
                  <c:v>4.1505E-2</c:v>
                </c:pt>
                <c:pt idx="322563">
                  <c:v>4.1500000000000002E-2</c:v>
                </c:pt>
                <c:pt idx="322564">
                  <c:v>4.1495999999999998E-2</c:v>
                </c:pt>
                <c:pt idx="322565">
                  <c:v>4.1491E-2</c:v>
                </c:pt>
                <c:pt idx="322566">
                  <c:v>4.1487000000000003E-2</c:v>
                </c:pt>
                <c:pt idx="322567">
                  <c:v>4.1482999999999999E-2</c:v>
                </c:pt>
                <c:pt idx="322568">
                  <c:v>4.1478000000000001E-2</c:v>
                </c:pt>
                <c:pt idx="322569">
                  <c:v>4.1473999999999997E-2</c:v>
                </c:pt>
                <c:pt idx="322570">
                  <c:v>4.1468999999999999E-2</c:v>
                </c:pt>
                <c:pt idx="322571">
                  <c:v>4.1465000000000002E-2</c:v>
                </c:pt>
                <c:pt idx="322572">
                  <c:v>4.1459999999999997E-2</c:v>
                </c:pt>
                <c:pt idx="322573">
                  <c:v>4.1456E-2</c:v>
                </c:pt>
                <c:pt idx="322574">
                  <c:v>4.1452000000000003E-2</c:v>
                </c:pt>
                <c:pt idx="322575">
                  <c:v>4.1446999999999998E-2</c:v>
                </c:pt>
                <c:pt idx="322576">
                  <c:v>4.1443000000000001E-2</c:v>
                </c:pt>
                <c:pt idx="322577">
                  <c:v>4.1438999999999997E-2</c:v>
                </c:pt>
                <c:pt idx="322578">
                  <c:v>4.1435E-2</c:v>
                </c:pt>
                <c:pt idx="322579">
                  <c:v>4.1431000000000003E-2</c:v>
                </c:pt>
                <c:pt idx="322580">
                  <c:v>4.1426999999999999E-2</c:v>
                </c:pt>
                <c:pt idx="322581">
                  <c:v>4.1423000000000001E-2</c:v>
                </c:pt>
                <c:pt idx="322582">
                  <c:v>4.1419999999999998E-2</c:v>
                </c:pt>
                <c:pt idx="322583">
                  <c:v>4.1416000000000001E-2</c:v>
                </c:pt>
                <c:pt idx="322584">
                  <c:v>4.1412999999999998E-2</c:v>
                </c:pt>
                <c:pt idx="322585">
                  <c:v>4.1410000000000002E-2</c:v>
                </c:pt>
                <c:pt idx="322586">
                  <c:v>4.1406999999999999E-2</c:v>
                </c:pt>
                <c:pt idx="322587">
                  <c:v>4.1404000000000003E-2</c:v>
                </c:pt>
                <c:pt idx="322588">
                  <c:v>4.1401E-2</c:v>
                </c:pt>
                <c:pt idx="322589">
                  <c:v>4.1397999999999997E-2</c:v>
                </c:pt>
                <c:pt idx="322590">
                  <c:v>4.1396000000000002E-2</c:v>
                </c:pt>
                <c:pt idx="322591">
                  <c:v>4.1394E-2</c:v>
                </c:pt>
                <c:pt idx="322592">
                  <c:v>4.1391999999999998E-2</c:v>
                </c:pt>
                <c:pt idx="322593">
                  <c:v>4.1390000000000003E-2</c:v>
                </c:pt>
                <c:pt idx="322594">
                  <c:v>4.1389000000000002E-2</c:v>
                </c:pt>
                <c:pt idx="322595">
                  <c:v>4.1387E-2</c:v>
                </c:pt>
                <c:pt idx="322596">
                  <c:v>4.1385999999999999E-2</c:v>
                </c:pt>
                <c:pt idx="322597">
                  <c:v>4.1384999999999998E-2</c:v>
                </c:pt>
                <c:pt idx="322598">
                  <c:v>4.1383999999999997E-2</c:v>
                </c:pt>
                <c:pt idx="322599">
                  <c:v>4.1383999999999997E-2</c:v>
                </c:pt>
                <c:pt idx="322600">
                  <c:v>4.1383000000000003E-2</c:v>
                </c:pt>
                <c:pt idx="322601">
                  <c:v>4.1383000000000003E-2</c:v>
                </c:pt>
                <c:pt idx="322602">
                  <c:v>4.1383000000000003E-2</c:v>
                </c:pt>
                <c:pt idx="322603">
                  <c:v>4.1383000000000003E-2</c:v>
                </c:pt>
                <c:pt idx="322604">
                  <c:v>4.1383999999999997E-2</c:v>
                </c:pt>
                <c:pt idx="322605">
                  <c:v>4.1383999999999997E-2</c:v>
                </c:pt>
                <c:pt idx="322606">
                  <c:v>4.1384999999999998E-2</c:v>
                </c:pt>
                <c:pt idx="322607">
                  <c:v>4.1385999999999999E-2</c:v>
                </c:pt>
                <c:pt idx="322608">
                  <c:v>4.1387E-2</c:v>
                </c:pt>
                <c:pt idx="322609">
                  <c:v>4.1389000000000002E-2</c:v>
                </c:pt>
                <c:pt idx="322610">
                  <c:v>4.1390000000000003E-2</c:v>
                </c:pt>
                <c:pt idx="322611">
                  <c:v>4.1391999999999998E-2</c:v>
                </c:pt>
                <c:pt idx="322612">
                  <c:v>4.1392999999999999E-2</c:v>
                </c:pt>
                <c:pt idx="322613">
                  <c:v>4.1395000000000001E-2</c:v>
                </c:pt>
                <c:pt idx="322614">
                  <c:v>4.1397000000000003E-2</c:v>
                </c:pt>
                <c:pt idx="322615">
                  <c:v>4.1399999999999999E-2</c:v>
                </c:pt>
                <c:pt idx="322616">
                  <c:v>4.1402000000000001E-2</c:v>
                </c:pt>
                <c:pt idx="322617">
                  <c:v>4.1404000000000003E-2</c:v>
                </c:pt>
                <c:pt idx="322618">
                  <c:v>4.1406999999999999E-2</c:v>
                </c:pt>
                <c:pt idx="322619">
                  <c:v>4.1410000000000002E-2</c:v>
                </c:pt>
                <c:pt idx="322620">
                  <c:v>4.1411999999999997E-2</c:v>
                </c:pt>
                <c:pt idx="322621">
                  <c:v>4.1415E-2</c:v>
                </c:pt>
                <c:pt idx="322622">
                  <c:v>4.1418000000000003E-2</c:v>
                </c:pt>
                <c:pt idx="322623">
                  <c:v>4.1420999999999999E-2</c:v>
                </c:pt>
                <c:pt idx="322624">
                  <c:v>4.1424000000000002E-2</c:v>
                </c:pt>
                <c:pt idx="322625">
                  <c:v>4.1426999999999999E-2</c:v>
                </c:pt>
                <c:pt idx="322626">
                  <c:v>4.1430000000000002E-2</c:v>
                </c:pt>
                <c:pt idx="322627">
                  <c:v>4.1432999999999998E-2</c:v>
                </c:pt>
                <c:pt idx="322628">
                  <c:v>4.1436000000000001E-2</c:v>
                </c:pt>
                <c:pt idx="322629">
                  <c:v>4.1438999999999997E-2</c:v>
                </c:pt>
                <c:pt idx="322630">
                  <c:v>4.1442E-2</c:v>
                </c:pt>
                <c:pt idx="322631">
                  <c:v>4.1445999999999997E-2</c:v>
                </c:pt>
                <c:pt idx="322632">
                  <c:v>4.1449E-2</c:v>
                </c:pt>
                <c:pt idx="322633">
                  <c:v>4.1452000000000003E-2</c:v>
                </c:pt>
                <c:pt idx="322634">
                  <c:v>4.1453999999999998E-2</c:v>
                </c:pt>
                <c:pt idx="322635">
                  <c:v>4.1457000000000001E-2</c:v>
                </c:pt>
                <c:pt idx="322636">
                  <c:v>4.1459999999999997E-2</c:v>
                </c:pt>
                <c:pt idx="322637">
                  <c:v>4.1463E-2</c:v>
                </c:pt>
                <c:pt idx="322638">
                  <c:v>4.1466000000000003E-2</c:v>
                </c:pt>
                <c:pt idx="322639">
                  <c:v>4.1468999999999999E-2</c:v>
                </c:pt>
                <c:pt idx="322640">
                  <c:v>4.1471000000000001E-2</c:v>
                </c:pt>
                <c:pt idx="322641">
                  <c:v>4.1473999999999997E-2</c:v>
                </c:pt>
                <c:pt idx="322642">
                  <c:v>4.1475999999999999E-2</c:v>
                </c:pt>
                <c:pt idx="322643">
                  <c:v>4.1479000000000002E-2</c:v>
                </c:pt>
                <c:pt idx="322644">
                  <c:v>4.1480999999999997E-2</c:v>
                </c:pt>
                <c:pt idx="322645">
                  <c:v>4.1482999999999999E-2</c:v>
                </c:pt>
                <c:pt idx="322646">
                  <c:v>4.1485000000000001E-2</c:v>
                </c:pt>
                <c:pt idx="322647">
                  <c:v>4.1487000000000003E-2</c:v>
                </c:pt>
                <c:pt idx="322648">
                  <c:v>4.1488999999999998E-2</c:v>
                </c:pt>
                <c:pt idx="322649">
                  <c:v>4.1489999999999999E-2</c:v>
                </c:pt>
                <c:pt idx="322650">
                  <c:v>4.1492000000000001E-2</c:v>
                </c:pt>
                <c:pt idx="322651">
                  <c:v>4.1494000000000003E-2</c:v>
                </c:pt>
                <c:pt idx="322652">
                  <c:v>4.1494999999999997E-2</c:v>
                </c:pt>
                <c:pt idx="322653">
                  <c:v>4.1495999999999998E-2</c:v>
                </c:pt>
                <c:pt idx="322654">
                  <c:v>4.1496999999999999E-2</c:v>
                </c:pt>
                <c:pt idx="322655">
                  <c:v>4.1498E-2</c:v>
                </c:pt>
                <c:pt idx="322656">
                  <c:v>4.1499000000000001E-2</c:v>
                </c:pt>
                <c:pt idx="322657">
                  <c:v>4.1500000000000002E-2</c:v>
                </c:pt>
                <c:pt idx="322658">
                  <c:v>4.1500000000000002E-2</c:v>
                </c:pt>
                <c:pt idx="322659">
                  <c:v>4.1500000000000002E-2</c:v>
                </c:pt>
                <c:pt idx="322660">
                  <c:v>4.1501000000000003E-2</c:v>
                </c:pt>
                <c:pt idx="322661">
                  <c:v>4.1501000000000003E-2</c:v>
                </c:pt>
                <c:pt idx="322662">
                  <c:v>4.1501000000000003E-2</c:v>
                </c:pt>
                <c:pt idx="322663">
                  <c:v>4.1501000000000003E-2</c:v>
                </c:pt>
                <c:pt idx="322664">
                  <c:v>4.1501000000000003E-2</c:v>
                </c:pt>
                <c:pt idx="322665">
                  <c:v>4.1500000000000002E-2</c:v>
                </c:pt>
                <c:pt idx="322666">
                  <c:v>4.1500000000000002E-2</c:v>
                </c:pt>
                <c:pt idx="322667">
                  <c:v>4.1499000000000001E-2</c:v>
                </c:pt>
                <c:pt idx="322668">
                  <c:v>4.1498E-2</c:v>
                </c:pt>
                <c:pt idx="322669">
                  <c:v>4.1496999999999999E-2</c:v>
                </c:pt>
                <c:pt idx="322670">
                  <c:v>4.1495999999999998E-2</c:v>
                </c:pt>
                <c:pt idx="322671">
                  <c:v>4.1494999999999997E-2</c:v>
                </c:pt>
                <c:pt idx="322672">
                  <c:v>4.1493000000000002E-2</c:v>
                </c:pt>
                <c:pt idx="322673">
                  <c:v>4.1492000000000001E-2</c:v>
                </c:pt>
                <c:pt idx="322674">
                  <c:v>4.1489999999999999E-2</c:v>
                </c:pt>
                <c:pt idx="322675">
                  <c:v>4.1488999999999998E-2</c:v>
                </c:pt>
                <c:pt idx="322676">
                  <c:v>4.1487000000000003E-2</c:v>
                </c:pt>
                <c:pt idx="322677">
                  <c:v>4.1485000000000001E-2</c:v>
                </c:pt>
                <c:pt idx="322678">
                  <c:v>4.1482999999999999E-2</c:v>
                </c:pt>
                <c:pt idx="322679">
                  <c:v>4.1480999999999997E-2</c:v>
                </c:pt>
                <c:pt idx="322680">
                  <c:v>4.1478000000000001E-2</c:v>
                </c:pt>
                <c:pt idx="322681">
                  <c:v>4.1475999999999999E-2</c:v>
                </c:pt>
                <c:pt idx="322682">
                  <c:v>4.1473000000000003E-2</c:v>
                </c:pt>
                <c:pt idx="322683">
                  <c:v>4.147E-2</c:v>
                </c:pt>
                <c:pt idx="322684">
                  <c:v>4.1466999999999997E-2</c:v>
                </c:pt>
                <c:pt idx="322685">
                  <c:v>4.1464000000000001E-2</c:v>
                </c:pt>
                <c:pt idx="322686">
                  <c:v>4.1461999999999999E-2</c:v>
                </c:pt>
                <c:pt idx="322687">
                  <c:v>4.1459000000000003E-2</c:v>
                </c:pt>
                <c:pt idx="322688">
                  <c:v>4.1454999999999999E-2</c:v>
                </c:pt>
                <c:pt idx="322689">
                  <c:v>4.1452000000000003E-2</c:v>
                </c:pt>
                <c:pt idx="322690">
                  <c:v>4.1449E-2</c:v>
                </c:pt>
                <c:pt idx="322691">
                  <c:v>4.1445000000000003E-2</c:v>
                </c:pt>
                <c:pt idx="322692">
                  <c:v>4.1442E-2</c:v>
                </c:pt>
                <c:pt idx="322693">
                  <c:v>4.1438000000000003E-2</c:v>
                </c:pt>
                <c:pt idx="322694">
                  <c:v>4.1435E-2</c:v>
                </c:pt>
                <c:pt idx="322695">
                  <c:v>4.1431000000000003E-2</c:v>
                </c:pt>
                <c:pt idx="322696">
                  <c:v>4.1426999999999999E-2</c:v>
                </c:pt>
                <c:pt idx="322697">
                  <c:v>4.1424000000000002E-2</c:v>
                </c:pt>
                <c:pt idx="322698">
                  <c:v>4.1419999999999998E-2</c:v>
                </c:pt>
                <c:pt idx="322699">
                  <c:v>4.1417000000000002E-2</c:v>
                </c:pt>
                <c:pt idx="322700">
                  <c:v>4.1412999999999998E-2</c:v>
                </c:pt>
                <c:pt idx="322701">
                  <c:v>4.1409000000000001E-2</c:v>
                </c:pt>
                <c:pt idx="322702">
                  <c:v>4.1404999999999997E-2</c:v>
                </c:pt>
                <c:pt idx="322703">
                  <c:v>4.1402000000000001E-2</c:v>
                </c:pt>
                <c:pt idx="322704">
                  <c:v>4.1397999999999997E-2</c:v>
                </c:pt>
                <c:pt idx="322705">
                  <c:v>4.1394E-2</c:v>
                </c:pt>
                <c:pt idx="322706">
                  <c:v>4.1390999999999997E-2</c:v>
                </c:pt>
                <c:pt idx="322707">
                  <c:v>4.1387E-2</c:v>
                </c:pt>
                <c:pt idx="322708">
                  <c:v>4.1383000000000003E-2</c:v>
                </c:pt>
                <c:pt idx="322709">
                  <c:v>4.138E-2</c:v>
                </c:pt>
                <c:pt idx="322710">
                  <c:v>4.1376999999999997E-2</c:v>
                </c:pt>
                <c:pt idx="322711">
                  <c:v>4.1373E-2</c:v>
                </c:pt>
                <c:pt idx="322712">
                  <c:v>4.1369999999999997E-2</c:v>
                </c:pt>
                <c:pt idx="322713">
                  <c:v>4.1367000000000001E-2</c:v>
                </c:pt>
                <c:pt idx="322714">
                  <c:v>4.1363999999999998E-2</c:v>
                </c:pt>
                <c:pt idx="322715">
                  <c:v>4.1361000000000002E-2</c:v>
                </c:pt>
                <c:pt idx="322716">
                  <c:v>4.1356999999999998E-2</c:v>
                </c:pt>
                <c:pt idx="322717">
                  <c:v>4.1355000000000003E-2</c:v>
                </c:pt>
                <c:pt idx="322718">
                  <c:v>4.1352E-2</c:v>
                </c:pt>
                <c:pt idx="322719">
                  <c:v>4.1348999999999997E-2</c:v>
                </c:pt>
                <c:pt idx="322720">
                  <c:v>4.1347000000000002E-2</c:v>
                </c:pt>
                <c:pt idx="322721">
                  <c:v>4.1345E-2</c:v>
                </c:pt>
                <c:pt idx="322722">
                  <c:v>4.1341999999999997E-2</c:v>
                </c:pt>
                <c:pt idx="322723">
                  <c:v>4.1340000000000002E-2</c:v>
                </c:pt>
                <c:pt idx="322724">
                  <c:v>4.1338E-2</c:v>
                </c:pt>
                <c:pt idx="322725">
                  <c:v>4.1336999999999999E-2</c:v>
                </c:pt>
                <c:pt idx="322726">
                  <c:v>4.1334999999999997E-2</c:v>
                </c:pt>
                <c:pt idx="322727">
                  <c:v>4.1333000000000002E-2</c:v>
                </c:pt>
                <c:pt idx="322728">
                  <c:v>4.1332000000000001E-2</c:v>
                </c:pt>
                <c:pt idx="322729">
                  <c:v>4.1331E-2</c:v>
                </c:pt>
                <c:pt idx="322730">
                  <c:v>4.1329999999999999E-2</c:v>
                </c:pt>
                <c:pt idx="322731">
                  <c:v>4.1328999999999998E-2</c:v>
                </c:pt>
                <c:pt idx="322732">
                  <c:v>4.1327999999999997E-2</c:v>
                </c:pt>
                <c:pt idx="322733">
                  <c:v>4.1327999999999997E-2</c:v>
                </c:pt>
                <c:pt idx="322734">
                  <c:v>4.1327999999999997E-2</c:v>
                </c:pt>
                <c:pt idx="322735">
                  <c:v>4.1327999999999997E-2</c:v>
                </c:pt>
                <c:pt idx="322736">
                  <c:v>4.1327999999999997E-2</c:v>
                </c:pt>
                <c:pt idx="322737">
                  <c:v>4.1327999999999997E-2</c:v>
                </c:pt>
                <c:pt idx="322738">
                  <c:v>4.1327999999999997E-2</c:v>
                </c:pt>
                <c:pt idx="322739">
                  <c:v>4.1328999999999998E-2</c:v>
                </c:pt>
                <c:pt idx="322740">
                  <c:v>4.1328999999999998E-2</c:v>
                </c:pt>
                <c:pt idx="322741">
                  <c:v>4.1329999999999999E-2</c:v>
                </c:pt>
                <c:pt idx="322742">
                  <c:v>4.1331E-2</c:v>
                </c:pt>
                <c:pt idx="322743">
                  <c:v>4.1333000000000002E-2</c:v>
                </c:pt>
                <c:pt idx="322744">
                  <c:v>4.1334000000000003E-2</c:v>
                </c:pt>
                <c:pt idx="322745">
                  <c:v>4.1335999999999998E-2</c:v>
                </c:pt>
                <c:pt idx="322746">
                  <c:v>4.1336999999999999E-2</c:v>
                </c:pt>
                <c:pt idx="322747">
                  <c:v>4.1339000000000001E-2</c:v>
                </c:pt>
                <c:pt idx="322748">
                  <c:v>4.1341000000000003E-2</c:v>
                </c:pt>
                <c:pt idx="322749">
                  <c:v>4.1342999999999998E-2</c:v>
                </c:pt>
                <c:pt idx="322750">
                  <c:v>4.1345E-2</c:v>
                </c:pt>
                <c:pt idx="322751">
                  <c:v>4.1347000000000002E-2</c:v>
                </c:pt>
                <c:pt idx="322752">
                  <c:v>4.1349999999999998E-2</c:v>
                </c:pt>
                <c:pt idx="322753">
                  <c:v>4.1352E-2</c:v>
                </c:pt>
                <c:pt idx="322754">
                  <c:v>4.1354000000000002E-2</c:v>
                </c:pt>
                <c:pt idx="322755">
                  <c:v>4.1356999999999998E-2</c:v>
                </c:pt>
                <c:pt idx="322756">
                  <c:v>4.1360000000000001E-2</c:v>
                </c:pt>
                <c:pt idx="322757">
                  <c:v>4.1362999999999997E-2</c:v>
                </c:pt>
                <c:pt idx="322758">
                  <c:v>4.1364999999999999E-2</c:v>
                </c:pt>
                <c:pt idx="322759">
                  <c:v>4.1368000000000002E-2</c:v>
                </c:pt>
                <c:pt idx="322760">
                  <c:v>4.1370999999999998E-2</c:v>
                </c:pt>
                <c:pt idx="322761">
                  <c:v>4.1374000000000001E-2</c:v>
                </c:pt>
                <c:pt idx="322762">
                  <c:v>4.1376000000000003E-2</c:v>
                </c:pt>
                <c:pt idx="322763">
                  <c:v>4.1378999999999999E-2</c:v>
                </c:pt>
                <c:pt idx="322764">
                  <c:v>4.1382000000000002E-2</c:v>
                </c:pt>
                <c:pt idx="322765">
                  <c:v>4.1384999999999998E-2</c:v>
                </c:pt>
                <c:pt idx="322766">
                  <c:v>4.1387E-2</c:v>
                </c:pt>
                <c:pt idx="322767">
                  <c:v>4.1390000000000003E-2</c:v>
                </c:pt>
                <c:pt idx="322768">
                  <c:v>4.1392999999999999E-2</c:v>
                </c:pt>
                <c:pt idx="322769">
                  <c:v>4.1395000000000001E-2</c:v>
                </c:pt>
                <c:pt idx="322770">
                  <c:v>4.1397999999999997E-2</c:v>
                </c:pt>
                <c:pt idx="322771">
                  <c:v>4.1399999999999999E-2</c:v>
                </c:pt>
                <c:pt idx="322772">
                  <c:v>4.1403000000000002E-2</c:v>
                </c:pt>
                <c:pt idx="322773">
                  <c:v>4.1404999999999997E-2</c:v>
                </c:pt>
                <c:pt idx="322774">
                  <c:v>4.1406999999999999E-2</c:v>
                </c:pt>
                <c:pt idx="322775">
                  <c:v>4.1409000000000001E-2</c:v>
                </c:pt>
                <c:pt idx="322776">
                  <c:v>4.1411000000000003E-2</c:v>
                </c:pt>
                <c:pt idx="322777">
                  <c:v>4.1412999999999998E-2</c:v>
                </c:pt>
                <c:pt idx="322778">
                  <c:v>4.1415E-2</c:v>
                </c:pt>
                <c:pt idx="322779">
                  <c:v>4.1417000000000002E-2</c:v>
                </c:pt>
                <c:pt idx="322780">
                  <c:v>4.1418000000000003E-2</c:v>
                </c:pt>
                <c:pt idx="322781">
                  <c:v>4.1419999999999998E-2</c:v>
                </c:pt>
                <c:pt idx="322782">
                  <c:v>4.1420999999999999E-2</c:v>
                </c:pt>
                <c:pt idx="322783">
                  <c:v>4.1422E-2</c:v>
                </c:pt>
                <c:pt idx="322784">
                  <c:v>4.1423000000000001E-2</c:v>
                </c:pt>
                <c:pt idx="322785">
                  <c:v>4.1424000000000002E-2</c:v>
                </c:pt>
                <c:pt idx="322786">
                  <c:v>4.1424999999999997E-2</c:v>
                </c:pt>
                <c:pt idx="322787">
                  <c:v>4.1425999999999998E-2</c:v>
                </c:pt>
                <c:pt idx="322788">
                  <c:v>4.1425999999999998E-2</c:v>
                </c:pt>
                <c:pt idx="322789">
                  <c:v>4.1425999999999998E-2</c:v>
                </c:pt>
                <c:pt idx="322790">
                  <c:v>4.1426999999999999E-2</c:v>
                </c:pt>
                <c:pt idx="322791">
                  <c:v>4.1426999999999999E-2</c:v>
                </c:pt>
                <c:pt idx="322792">
                  <c:v>4.1426999999999999E-2</c:v>
                </c:pt>
                <c:pt idx="322793">
                  <c:v>4.1426999999999999E-2</c:v>
                </c:pt>
                <c:pt idx="322794">
                  <c:v>4.1426999999999999E-2</c:v>
                </c:pt>
                <c:pt idx="322795">
                  <c:v>4.1426999999999999E-2</c:v>
                </c:pt>
                <c:pt idx="322796">
                  <c:v>4.1426999999999999E-2</c:v>
                </c:pt>
                <c:pt idx="322797">
                  <c:v>4.1425999999999998E-2</c:v>
                </c:pt>
                <c:pt idx="322798">
                  <c:v>4.1424999999999997E-2</c:v>
                </c:pt>
                <c:pt idx="322799">
                  <c:v>4.1424999999999997E-2</c:v>
                </c:pt>
                <c:pt idx="322800">
                  <c:v>4.1424000000000002E-2</c:v>
                </c:pt>
                <c:pt idx="322801">
                  <c:v>4.1423000000000001E-2</c:v>
                </c:pt>
                <c:pt idx="322802">
                  <c:v>4.1422E-2</c:v>
                </c:pt>
                <c:pt idx="322803">
                  <c:v>4.1420999999999999E-2</c:v>
                </c:pt>
                <c:pt idx="322804">
                  <c:v>4.1419999999999998E-2</c:v>
                </c:pt>
                <c:pt idx="322805">
                  <c:v>4.1418999999999997E-2</c:v>
                </c:pt>
                <c:pt idx="322806">
                  <c:v>4.1418000000000003E-2</c:v>
                </c:pt>
                <c:pt idx="322807">
                  <c:v>4.1417000000000002E-2</c:v>
                </c:pt>
                <c:pt idx="322808">
                  <c:v>4.1416000000000001E-2</c:v>
                </c:pt>
                <c:pt idx="322809">
                  <c:v>4.1413999999999999E-2</c:v>
                </c:pt>
                <c:pt idx="322810">
                  <c:v>4.1412999999999998E-2</c:v>
                </c:pt>
                <c:pt idx="322811">
                  <c:v>4.1411000000000003E-2</c:v>
                </c:pt>
                <c:pt idx="322812">
                  <c:v>4.1410000000000002E-2</c:v>
                </c:pt>
                <c:pt idx="322813">
                  <c:v>4.1409000000000001E-2</c:v>
                </c:pt>
                <c:pt idx="322814">
                  <c:v>4.1406999999999999E-2</c:v>
                </c:pt>
                <c:pt idx="322815">
                  <c:v>4.1405999999999998E-2</c:v>
                </c:pt>
                <c:pt idx="322816">
                  <c:v>4.1404999999999997E-2</c:v>
                </c:pt>
                <c:pt idx="322817">
                  <c:v>4.1403000000000002E-2</c:v>
                </c:pt>
                <c:pt idx="322818">
                  <c:v>4.1402000000000001E-2</c:v>
                </c:pt>
                <c:pt idx="322819">
                  <c:v>4.1401E-2</c:v>
                </c:pt>
                <c:pt idx="322820">
                  <c:v>4.1398999999999998E-2</c:v>
                </c:pt>
                <c:pt idx="322821">
                  <c:v>4.1397999999999997E-2</c:v>
                </c:pt>
                <c:pt idx="322822">
                  <c:v>4.1396000000000002E-2</c:v>
                </c:pt>
                <c:pt idx="322823">
                  <c:v>4.1395000000000001E-2</c:v>
                </c:pt>
                <c:pt idx="322824">
                  <c:v>4.1394E-2</c:v>
                </c:pt>
                <c:pt idx="322825">
                  <c:v>4.1392999999999999E-2</c:v>
                </c:pt>
                <c:pt idx="322826">
                  <c:v>4.1390999999999997E-2</c:v>
                </c:pt>
                <c:pt idx="322827">
                  <c:v>4.1390000000000003E-2</c:v>
                </c:pt>
                <c:pt idx="322828">
                  <c:v>4.1389000000000002E-2</c:v>
                </c:pt>
                <c:pt idx="322829">
                  <c:v>4.1389000000000002E-2</c:v>
                </c:pt>
                <c:pt idx="322830">
                  <c:v>4.1388000000000001E-2</c:v>
                </c:pt>
                <c:pt idx="322831">
                  <c:v>4.1387E-2</c:v>
                </c:pt>
                <c:pt idx="322832">
                  <c:v>4.1385999999999999E-2</c:v>
                </c:pt>
                <c:pt idx="322833">
                  <c:v>4.1384999999999998E-2</c:v>
                </c:pt>
                <c:pt idx="322834">
                  <c:v>4.1384999999999998E-2</c:v>
                </c:pt>
                <c:pt idx="322835">
                  <c:v>4.1383999999999997E-2</c:v>
                </c:pt>
                <c:pt idx="322836">
                  <c:v>4.1383000000000003E-2</c:v>
                </c:pt>
                <c:pt idx="322837">
                  <c:v>4.1383000000000003E-2</c:v>
                </c:pt>
                <c:pt idx="322838">
                  <c:v>4.1383000000000003E-2</c:v>
                </c:pt>
                <c:pt idx="322839">
                  <c:v>4.1382000000000002E-2</c:v>
                </c:pt>
                <c:pt idx="322840">
                  <c:v>4.1382000000000002E-2</c:v>
                </c:pt>
                <c:pt idx="322841">
                  <c:v>4.1382000000000002E-2</c:v>
                </c:pt>
                <c:pt idx="322842">
                  <c:v>4.1382000000000002E-2</c:v>
                </c:pt>
                <c:pt idx="322843">
                  <c:v>4.1382000000000002E-2</c:v>
                </c:pt>
                <c:pt idx="322844">
                  <c:v>4.1382000000000002E-2</c:v>
                </c:pt>
                <c:pt idx="322845">
                  <c:v>4.1382000000000002E-2</c:v>
                </c:pt>
                <c:pt idx="322846">
                  <c:v>4.1382000000000002E-2</c:v>
                </c:pt>
                <c:pt idx="322847">
                  <c:v>4.1383000000000003E-2</c:v>
                </c:pt>
                <c:pt idx="322848">
                  <c:v>4.1383000000000003E-2</c:v>
                </c:pt>
                <c:pt idx="322849">
                  <c:v>4.1383000000000003E-2</c:v>
                </c:pt>
                <c:pt idx="322850">
                  <c:v>4.1383999999999997E-2</c:v>
                </c:pt>
                <c:pt idx="322851">
                  <c:v>4.1383999999999997E-2</c:v>
                </c:pt>
                <c:pt idx="322852">
                  <c:v>4.1384999999999998E-2</c:v>
                </c:pt>
                <c:pt idx="322853">
                  <c:v>4.1384999999999998E-2</c:v>
                </c:pt>
                <c:pt idx="322854">
                  <c:v>4.1385999999999999E-2</c:v>
                </c:pt>
                <c:pt idx="322855">
                  <c:v>4.1385999999999999E-2</c:v>
                </c:pt>
                <c:pt idx="322856">
                  <c:v>4.1387E-2</c:v>
                </c:pt>
                <c:pt idx="322857">
                  <c:v>4.1387E-2</c:v>
                </c:pt>
                <c:pt idx="322858">
                  <c:v>4.1388000000000001E-2</c:v>
                </c:pt>
                <c:pt idx="322859">
                  <c:v>4.1388000000000001E-2</c:v>
                </c:pt>
                <c:pt idx="322860">
                  <c:v>4.1389000000000002E-2</c:v>
                </c:pt>
                <c:pt idx="322861">
                  <c:v>4.1389000000000002E-2</c:v>
                </c:pt>
                <c:pt idx="322862">
                  <c:v>4.1390000000000003E-2</c:v>
                </c:pt>
                <c:pt idx="322863">
                  <c:v>4.1390999999999997E-2</c:v>
                </c:pt>
                <c:pt idx="322864">
                  <c:v>4.1390999999999997E-2</c:v>
                </c:pt>
                <c:pt idx="322865">
                  <c:v>4.1391999999999998E-2</c:v>
                </c:pt>
                <c:pt idx="322866">
                  <c:v>4.1392999999999999E-2</c:v>
                </c:pt>
                <c:pt idx="322867">
                  <c:v>4.1392999999999999E-2</c:v>
                </c:pt>
                <c:pt idx="322868">
                  <c:v>4.1394E-2</c:v>
                </c:pt>
                <c:pt idx="322869">
                  <c:v>4.1394E-2</c:v>
                </c:pt>
                <c:pt idx="322870">
                  <c:v>4.1395000000000001E-2</c:v>
                </c:pt>
                <c:pt idx="322871">
                  <c:v>4.1395000000000001E-2</c:v>
                </c:pt>
                <c:pt idx="322872">
                  <c:v>4.1395000000000001E-2</c:v>
                </c:pt>
                <c:pt idx="322873">
                  <c:v>4.1396000000000002E-2</c:v>
                </c:pt>
                <c:pt idx="322874">
                  <c:v>4.1396000000000002E-2</c:v>
                </c:pt>
                <c:pt idx="322875">
                  <c:v>4.1396000000000002E-2</c:v>
                </c:pt>
                <c:pt idx="322876">
                  <c:v>4.1397000000000003E-2</c:v>
                </c:pt>
                <c:pt idx="322877">
                  <c:v>4.1397000000000003E-2</c:v>
                </c:pt>
                <c:pt idx="322878">
                  <c:v>4.1397000000000003E-2</c:v>
                </c:pt>
                <c:pt idx="322879">
                  <c:v>4.1397000000000003E-2</c:v>
                </c:pt>
                <c:pt idx="322880">
                  <c:v>4.1397000000000003E-2</c:v>
                </c:pt>
                <c:pt idx="322881">
                  <c:v>4.1397000000000003E-2</c:v>
                </c:pt>
                <c:pt idx="322882">
                  <c:v>4.1397000000000003E-2</c:v>
                </c:pt>
                <c:pt idx="322883">
                  <c:v>4.1397000000000003E-2</c:v>
                </c:pt>
                <c:pt idx="322884">
                  <c:v>4.1397000000000003E-2</c:v>
                </c:pt>
                <c:pt idx="322885">
                  <c:v>4.1397000000000003E-2</c:v>
                </c:pt>
                <c:pt idx="322886">
                  <c:v>4.1396000000000002E-2</c:v>
                </c:pt>
                <c:pt idx="322887">
                  <c:v>4.1396000000000002E-2</c:v>
                </c:pt>
                <c:pt idx="322888">
                  <c:v>4.1396000000000002E-2</c:v>
                </c:pt>
                <c:pt idx="322889">
                  <c:v>4.1395000000000001E-2</c:v>
                </c:pt>
                <c:pt idx="322890">
                  <c:v>4.1395000000000001E-2</c:v>
                </c:pt>
                <c:pt idx="322891">
                  <c:v>4.1394E-2</c:v>
                </c:pt>
                <c:pt idx="322892">
                  <c:v>4.1394E-2</c:v>
                </c:pt>
                <c:pt idx="322893">
                  <c:v>4.1392999999999999E-2</c:v>
                </c:pt>
                <c:pt idx="322894">
                  <c:v>4.1391999999999998E-2</c:v>
                </c:pt>
                <c:pt idx="322895">
                  <c:v>4.1390999999999997E-2</c:v>
                </c:pt>
                <c:pt idx="322896">
                  <c:v>4.1390999999999997E-2</c:v>
                </c:pt>
                <c:pt idx="322897">
                  <c:v>4.1390000000000003E-2</c:v>
                </c:pt>
                <c:pt idx="322898">
                  <c:v>4.1389000000000002E-2</c:v>
                </c:pt>
                <c:pt idx="322899">
                  <c:v>4.1388000000000001E-2</c:v>
                </c:pt>
                <c:pt idx="322900">
                  <c:v>4.1387E-2</c:v>
                </c:pt>
                <c:pt idx="322901">
                  <c:v>4.1385999999999999E-2</c:v>
                </c:pt>
                <c:pt idx="322902">
                  <c:v>4.1384999999999998E-2</c:v>
                </c:pt>
                <c:pt idx="322903">
                  <c:v>4.1383999999999997E-2</c:v>
                </c:pt>
                <c:pt idx="322904">
                  <c:v>4.1383000000000003E-2</c:v>
                </c:pt>
                <c:pt idx="322905">
                  <c:v>4.1382000000000002E-2</c:v>
                </c:pt>
                <c:pt idx="322906">
                  <c:v>4.138E-2</c:v>
                </c:pt>
                <c:pt idx="322907">
                  <c:v>4.1378999999999999E-2</c:v>
                </c:pt>
                <c:pt idx="322908">
                  <c:v>4.1377999999999998E-2</c:v>
                </c:pt>
                <c:pt idx="322909">
                  <c:v>4.1376999999999997E-2</c:v>
                </c:pt>
                <c:pt idx="322910">
                  <c:v>4.1376000000000003E-2</c:v>
                </c:pt>
                <c:pt idx="322911">
                  <c:v>4.1374000000000001E-2</c:v>
                </c:pt>
                <c:pt idx="322912">
                  <c:v>4.1373E-2</c:v>
                </c:pt>
                <c:pt idx="322913">
                  <c:v>4.1371999999999999E-2</c:v>
                </c:pt>
                <c:pt idx="322914">
                  <c:v>4.1369999999999997E-2</c:v>
                </c:pt>
                <c:pt idx="322915">
                  <c:v>4.1369000000000003E-2</c:v>
                </c:pt>
                <c:pt idx="322916">
                  <c:v>4.1368000000000002E-2</c:v>
                </c:pt>
                <c:pt idx="322917">
                  <c:v>4.1366E-2</c:v>
                </c:pt>
                <c:pt idx="322918">
                  <c:v>4.1364999999999999E-2</c:v>
                </c:pt>
                <c:pt idx="322919">
                  <c:v>4.1362999999999997E-2</c:v>
                </c:pt>
                <c:pt idx="322920">
                  <c:v>4.1362000000000003E-2</c:v>
                </c:pt>
                <c:pt idx="322921">
                  <c:v>4.1360000000000001E-2</c:v>
                </c:pt>
                <c:pt idx="322922">
                  <c:v>4.1359E-2</c:v>
                </c:pt>
                <c:pt idx="322923">
                  <c:v>4.1357999999999999E-2</c:v>
                </c:pt>
                <c:pt idx="322924">
                  <c:v>4.1355999999999997E-2</c:v>
                </c:pt>
                <c:pt idx="322925">
                  <c:v>4.1355000000000003E-2</c:v>
                </c:pt>
                <c:pt idx="322926">
                  <c:v>4.1353000000000001E-2</c:v>
                </c:pt>
                <c:pt idx="322927">
                  <c:v>4.1352E-2</c:v>
                </c:pt>
                <c:pt idx="322928">
                  <c:v>4.1349999999999998E-2</c:v>
                </c:pt>
                <c:pt idx="322929">
                  <c:v>4.1348000000000003E-2</c:v>
                </c:pt>
                <c:pt idx="322930">
                  <c:v>4.1347000000000002E-2</c:v>
                </c:pt>
                <c:pt idx="322931">
                  <c:v>4.1346000000000001E-2</c:v>
                </c:pt>
                <c:pt idx="322932">
                  <c:v>4.1343999999999999E-2</c:v>
                </c:pt>
                <c:pt idx="322933">
                  <c:v>4.1342999999999998E-2</c:v>
                </c:pt>
                <c:pt idx="322934">
                  <c:v>4.1341999999999997E-2</c:v>
                </c:pt>
                <c:pt idx="322935">
                  <c:v>4.1340000000000002E-2</c:v>
                </c:pt>
                <c:pt idx="322936">
                  <c:v>4.1339000000000001E-2</c:v>
                </c:pt>
                <c:pt idx="322937">
                  <c:v>4.1336999999999999E-2</c:v>
                </c:pt>
                <c:pt idx="322938">
                  <c:v>4.1335999999999998E-2</c:v>
                </c:pt>
                <c:pt idx="322939">
                  <c:v>4.1334999999999997E-2</c:v>
                </c:pt>
                <c:pt idx="322940">
                  <c:v>4.1333000000000002E-2</c:v>
                </c:pt>
                <c:pt idx="322941">
                  <c:v>4.1332000000000001E-2</c:v>
                </c:pt>
                <c:pt idx="322942">
                  <c:v>4.1331E-2</c:v>
                </c:pt>
                <c:pt idx="322943">
                  <c:v>4.1328999999999998E-2</c:v>
                </c:pt>
                <c:pt idx="322944">
                  <c:v>4.1327999999999997E-2</c:v>
                </c:pt>
                <c:pt idx="322945">
                  <c:v>4.1327000000000003E-2</c:v>
                </c:pt>
                <c:pt idx="322946">
                  <c:v>4.1326000000000002E-2</c:v>
                </c:pt>
                <c:pt idx="322947">
                  <c:v>4.1325000000000001E-2</c:v>
                </c:pt>
                <c:pt idx="322948">
                  <c:v>4.1324E-2</c:v>
                </c:pt>
                <c:pt idx="322949">
                  <c:v>4.1321999999999998E-2</c:v>
                </c:pt>
                <c:pt idx="322950">
                  <c:v>4.1320999999999997E-2</c:v>
                </c:pt>
                <c:pt idx="322951">
                  <c:v>4.1320000000000003E-2</c:v>
                </c:pt>
                <c:pt idx="322952">
                  <c:v>4.1319000000000002E-2</c:v>
                </c:pt>
                <c:pt idx="322953">
                  <c:v>4.1318000000000001E-2</c:v>
                </c:pt>
                <c:pt idx="322954">
                  <c:v>4.1317E-2</c:v>
                </c:pt>
                <c:pt idx="322955">
                  <c:v>4.1315999999999999E-2</c:v>
                </c:pt>
                <c:pt idx="322956">
                  <c:v>4.1314999999999998E-2</c:v>
                </c:pt>
                <c:pt idx="322957">
                  <c:v>4.1314999999999998E-2</c:v>
                </c:pt>
                <c:pt idx="322958">
                  <c:v>4.1313999999999997E-2</c:v>
                </c:pt>
                <c:pt idx="322959">
                  <c:v>4.1313000000000002E-2</c:v>
                </c:pt>
                <c:pt idx="322960">
                  <c:v>4.1313000000000002E-2</c:v>
                </c:pt>
                <c:pt idx="322961">
                  <c:v>4.1312000000000001E-2</c:v>
                </c:pt>
                <c:pt idx="322962">
                  <c:v>4.1311E-2</c:v>
                </c:pt>
                <c:pt idx="322963">
                  <c:v>4.1309999999999999E-2</c:v>
                </c:pt>
                <c:pt idx="322964">
                  <c:v>4.1309999999999999E-2</c:v>
                </c:pt>
                <c:pt idx="322965">
                  <c:v>4.1308999999999998E-2</c:v>
                </c:pt>
                <c:pt idx="322966">
                  <c:v>4.1308999999999998E-2</c:v>
                </c:pt>
                <c:pt idx="322967">
                  <c:v>4.1307999999999997E-2</c:v>
                </c:pt>
                <c:pt idx="322968">
                  <c:v>4.1307999999999997E-2</c:v>
                </c:pt>
                <c:pt idx="322969">
                  <c:v>4.1307000000000003E-2</c:v>
                </c:pt>
                <c:pt idx="322970">
                  <c:v>4.1307000000000003E-2</c:v>
                </c:pt>
                <c:pt idx="322971">
                  <c:v>4.1306000000000002E-2</c:v>
                </c:pt>
                <c:pt idx="322972">
                  <c:v>4.1306000000000002E-2</c:v>
                </c:pt>
                <c:pt idx="322973">
                  <c:v>4.1305000000000001E-2</c:v>
                </c:pt>
                <c:pt idx="322974">
                  <c:v>4.1305000000000001E-2</c:v>
                </c:pt>
                <c:pt idx="322975">
                  <c:v>4.1305000000000001E-2</c:v>
                </c:pt>
                <c:pt idx="322976">
                  <c:v>4.1304E-2</c:v>
                </c:pt>
                <c:pt idx="322977">
                  <c:v>4.1304E-2</c:v>
                </c:pt>
                <c:pt idx="322978">
                  <c:v>4.1304E-2</c:v>
                </c:pt>
                <c:pt idx="322979">
                  <c:v>4.1302999999999999E-2</c:v>
                </c:pt>
                <c:pt idx="322980">
                  <c:v>4.1302999999999999E-2</c:v>
                </c:pt>
                <c:pt idx="322981">
                  <c:v>4.1302999999999999E-2</c:v>
                </c:pt>
                <c:pt idx="322982">
                  <c:v>4.1302999999999999E-2</c:v>
                </c:pt>
                <c:pt idx="322983">
                  <c:v>4.1301999999999998E-2</c:v>
                </c:pt>
                <c:pt idx="322984">
                  <c:v>4.1301999999999998E-2</c:v>
                </c:pt>
                <c:pt idx="322985">
                  <c:v>4.1301999999999998E-2</c:v>
                </c:pt>
                <c:pt idx="322986">
                  <c:v>4.1300999999999997E-2</c:v>
                </c:pt>
                <c:pt idx="322987">
                  <c:v>4.1300999999999997E-2</c:v>
                </c:pt>
                <c:pt idx="322988">
                  <c:v>4.1300000000000003E-2</c:v>
                </c:pt>
                <c:pt idx="322989">
                  <c:v>4.1300000000000003E-2</c:v>
                </c:pt>
                <c:pt idx="322990">
                  <c:v>4.1300000000000003E-2</c:v>
                </c:pt>
                <c:pt idx="322991">
                  <c:v>4.1299000000000002E-2</c:v>
                </c:pt>
                <c:pt idx="322992">
                  <c:v>4.1299000000000002E-2</c:v>
                </c:pt>
                <c:pt idx="322993">
                  <c:v>4.1299000000000002E-2</c:v>
                </c:pt>
                <c:pt idx="322994">
                  <c:v>4.1298000000000001E-2</c:v>
                </c:pt>
                <c:pt idx="322995">
                  <c:v>4.1298000000000001E-2</c:v>
                </c:pt>
                <c:pt idx="322996">
                  <c:v>4.1297E-2</c:v>
                </c:pt>
                <c:pt idx="322997">
                  <c:v>4.1297E-2</c:v>
                </c:pt>
                <c:pt idx="322998">
                  <c:v>4.1295999999999999E-2</c:v>
                </c:pt>
                <c:pt idx="322999">
                  <c:v>4.1295999999999999E-2</c:v>
                </c:pt>
                <c:pt idx="323000">
                  <c:v>4.1294999999999998E-2</c:v>
                </c:pt>
                <c:pt idx="323001">
                  <c:v>4.1294999999999998E-2</c:v>
                </c:pt>
                <c:pt idx="323002">
                  <c:v>4.1293999999999997E-2</c:v>
                </c:pt>
                <c:pt idx="323003">
                  <c:v>4.1293999999999997E-2</c:v>
                </c:pt>
                <c:pt idx="323004">
                  <c:v>4.1293000000000003E-2</c:v>
                </c:pt>
                <c:pt idx="323005">
                  <c:v>4.1293000000000003E-2</c:v>
                </c:pt>
                <c:pt idx="323006">
                  <c:v>4.1293000000000003E-2</c:v>
                </c:pt>
                <c:pt idx="323007">
                  <c:v>4.1292000000000002E-2</c:v>
                </c:pt>
                <c:pt idx="323008">
                  <c:v>4.1292000000000002E-2</c:v>
                </c:pt>
                <c:pt idx="323009">
                  <c:v>4.1291000000000001E-2</c:v>
                </c:pt>
                <c:pt idx="323010">
                  <c:v>4.1291000000000001E-2</c:v>
                </c:pt>
                <c:pt idx="323011">
                  <c:v>4.129E-2</c:v>
                </c:pt>
                <c:pt idx="323012">
                  <c:v>4.129E-2</c:v>
                </c:pt>
                <c:pt idx="323013">
                  <c:v>4.1288999999999999E-2</c:v>
                </c:pt>
                <c:pt idx="323014">
                  <c:v>4.1288999999999999E-2</c:v>
                </c:pt>
                <c:pt idx="323015">
                  <c:v>4.1288999999999999E-2</c:v>
                </c:pt>
                <c:pt idx="323016">
                  <c:v>4.1287999999999998E-2</c:v>
                </c:pt>
                <c:pt idx="323017">
                  <c:v>4.1287999999999998E-2</c:v>
                </c:pt>
                <c:pt idx="323018">
                  <c:v>4.1287999999999998E-2</c:v>
                </c:pt>
                <c:pt idx="323019">
                  <c:v>4.1287999999999998E-2</c:v>
                </c:pt>
                <c:pt idx="323020">
                  <c:v>4.1286999999999997E-2</c:v>
                </c:pt>
                <c:pt idx="323021">
                  <c:v>4.1286999999999997E-2</c:v>
                </c:pt>
                <c:pt idx="323022">
                  <c:v>4.1286999999999997E-2</c:v>
                </c:pt>
                <c:pt idx="323023">
                  <c:v>4.1286999999999997E-2</c:v>
                </c:pt>
                <c:pt idx="323024">
                  <c:v>4.1286000000000003E-2</c:v>
                </c:pt>
                <c:pt idx="323025">
                  <c:v>4.1286000000000003E-2</c:v>
                </c:pt>
                <c:pt idx="323026">
                  <c:v>4.1286000000000003E-2</c:v>
                </c:pt>
                <c:pt idx="323027">
                  <c:v>4.1286000000000003E-2</c:v>
                </c:pt>
                <c:pt idx="323028">
                  <c:v>4.1286000000000003E-2</c:v>
                </c:pt>
                <c:pt idx="323029">
                  <c:v>4.1286000000000003E-2</c:v>
                </c:pt>
                <c:pt idx="323030">
                  <c:v>4.1286000000000003E-2</c:v>
                </c:pt>
                <c:pt idx="323031">
                  <c:v>4.1286000000000003E-2</c:v>
                </c:pt>
                <c:pt idx="323032">
                  <c:v>4.1286000000000003E-2</c:v>
                </c:pt>
                <c:pt idx="323033">
                  <c:v>4.1286000000000003E-2</c:v>
                </c:pt>
                <c:pt idx="323034">
                  <c:v>4.1286000000000003E-2</c:v>
                </c:pt>
                <c:pt idx="323035">
                  <c:v>4.1285000000000002E-2</c:v>
                </c:pt>
                <c:pt idx="323036">
                  <c:v>4.1285000000000002E-2</c:v>
                </c:pt>
                <c:pt idx="323037">
                  <c:v>4.1285000000000002E-2</c:v>
                </c:pt>
                <c:pt idx="323038">
                  <c:v>4.1285000000000002E-2</c:v>
                </c:pt>
                <c:pt idx="323039">
                  <c:v>4.1285000000000002E-2</c:v>
                </c:pt>
                <c:pt idx="323040">
                  <c:v>4.1285000000000002E-2</c:v>
                </c:pt>
                <c:pt idx="323041">
                  <c:v>4.1285000000000002E-2</c:v>
                </c:pt>
                <c:pt idx="323042">
                  <c:v>4.1285000000000002E-2</c:v>
                </c:pt>
                <c:pt idx="323043">
                  <c:v>4.1285000000000002E-2</c:v>
                </c:pt>
                <c:pt idx="323044">
                  <c:v>4.1284000000000001E-2</c:v>
                </c:pt>
                <c:pt idx="323045">
                  <c:v>4.1284000000000001E-2</c:v>
                </c:pt>
                <c:pt idx="323046">
                  <c:v>4.1284000000000001E-2</c:v>
                </c:pt>
                <c:pt idx="323047">
                  <c:v>4.1284000000000001E-2</c:v>
                </c:pt>
                <c:pt idx="323048">
                  <c:v>4.1283E-2</c:v>
                </c:pt>
                <c:pt idx="323049">
                  <c:v>4.1283E-2</c:v>
                </c:pt>
                <c:pt idx="323050">
                  <c:v>4.1283E-2</c:v>
                </c:pt>
                <c:pt idx="323051">
                  <c:v>4.1283E-2</c:v>
                </c:pt>
                <c:pt idx="323052">
                  <c:v>4.1281999999999999E-2</c:v>
                </c:pt>
                <c:pt idx="323053">
                  <c:v>4.1281999999999999E-2</c:v>
                </c:pt>
                <c:pt idx="323054">
                  <c:v>4.1281999999999999E-2</c:v>
                </c:pt>
                <c:pt idx="323055">
                  <c:v>4.1280999999999998E-2</c:v>
                </c:pt>
                <c:pt idx="323056">
                  <c:v>4.1280999999999998E-2</c:v>
                </c:pt>
                <c:pt idx="323057">
                  <c:v>4.1279999999999997E-2</c:v>
                </c:pt>
                <c:pt idx="323058">
                  <c:v>4.1279000000000003E-2</c:v>
                </c:pt>
                <c:pt idx="323059">
                  <c:v>4.1279000000000003E-2</c:v>
                </c:pt>
                <c:pt idx="323060">
                  <c:v>4.1278000000000002E-2</c:v>
                </c:pt>
                <c:pt idx="323061">
                  <c:v>4.1277000000000001E-2</c:v>
                </c:pt>
                <c:pt idx="323062">
                  <c:v>4.1277000000000001E-2</c:v>
                </c:pt>
                <c:pt idx="323063">
                  <c:v>4.1276E-2</c:v>
                </c:pt>
                <c:pt idx="323064">
                  <c:v>4.1274999999999999E-2</c:v>
                </c:pt>
                <c:pt idx="323065">
                  <c:v>4.1274999999999999E-2</c:v>
                </c:pt>
                <c:pt idx="323066">
                  <c:v>4.1273999999999998E-2</c:v>
                </c:pt>
                <c:pt idx="323067">
                  <c:v>4.1272999999999997E-2</c:v>
                </c:pt>
                <c:pt idx="323068">
                  <c:v>4.1272000000000003E-2</c:v>
                </c:pt>
                <c:pt idx="323069">
                  <c:v>4.1271000000000002E-2</c:v>
                </c:pt>
                <c:pt idx="323070">
                  <c:v>4.1270000000000001E-2</c:v>
                </c:pt>
                <c:pt idx="323071">
                  <c:v>4.1269E-2</c:v>
                </c:pt>
                <c:pt idx="323072">
                  <c:v>4.1267999999999999E-2</c:v>
                </c:pt>
                <c:pt idx="323073">
                  <c:v>4.1266999999999998E-2</c:v>
                </c:pt>
                <c:pt idx="323074">
                  <c:v>4.1265999999999997E-2</c:v>
                </c:pt>
                <c:pt idx="323075">
                  <c:v>4.1265000000000003E-2</c:v>
                </c:pt>
                <c:pt idx="323076">
                  <c:v>4.1264000000000002E-2</c:v>
                </c:pt>
                <c:pt idx="323077">
                  <c:v>4.1263000000000001E-2</c:v>
                </c:pt>
                <c:pt idx="323078">
                  <c:v>4.1262E-2</c:v>
                </c:pt>
                <c:pt idx="323079">
                  <c:v>4.1260999999999999E-2</c:v>
                </c:pt>
                <c:pt idx="323080">
                  <c:v>4.1259999999999998E-2</c:v>
                </c:pt>
                <c:pt idx="323081">
                  <c:v>4.1258999999999997E-2</c:v>
                </c:pt>
                <c:pt idx="323082">
                  <c:v>4.1258000000000003E-2</c:v>
                </c:pt>
                <c:pt idx="323083">
                  <c:v>4.1257000000000002E-2</c:v>
                </c:pt>
                <c:pt idx="323084">
                  <c:v>4.1256000000000001E-2</c:v>
                </c:pt>
                <c:pt idx="323085">
                  <c:v>4.1255E-2</c:v>
                </c:pt>
                <c:pt idx="323086">
                  <c:v>4.1253999999999999E-2</c:v>
                </c:pt>
                <c:pt idx="323087">
                  <c:v>4.1252999999999998E-2</c:v>
                </c:pt>
                <c:pt idx="323088">
                  <c:v>4.1251999999999997E-2</c:v>
                </c:pt>
                <c:pt idx="323089">
                  <c:v>4.1251999999999997E-2</c:v>
                </c:pt>
                <c:pt idx="323090">
                  <c:v>4.1251000000000003E-2</c:v>
                </c:pt>
                <c:pt idx="323091">
                  <c:v>4.1250000000000002E-2</c:v>
                </c:pt>
                <c:pt idx="323092">
                  <c:v>4.1249000000000001E-2</c:v>
                </c:pt>
                <c:pt idx="323093">
                  <c:v>4.1249000000000001E-2</c:v>
                </c:pt>
                <c:pt idx="323094">
                  <c:v>4.1248E-2</c:v>
                </c:pt>
                <c:pt idx="323095">
                  <c:v>4.1246999999999999E-2</c:v>
                </c:pt>
                <c:pt idx="323096">
                  <c:v>4.1246999999999999E-2</c:v>
                </c:pt>
                <c:pt idx="323097">
                  <c:v>4.1245999999999998E-2</c:v>
                </c:pt>
                <c:pt idx="323098">
                  <c:v>4.1245999999999998E-2</c:v>
                </c:pt>
                <c:pt idx="323099">
                  <c:v>4.1244999999999997E-2</c:v>
                </c:pt>
                <c:pt idx="323100">
                  <c:v>4.1244999999999997E-2</c:v>
                </c:pt>
                <c:pt idx="323101">
                  <c:v>4.1244999999999997E-2</c:v>
                </c:pt>
                <c:pt idx="323102">
                  <c:v>4.1244000000000003E-2</c:v>
                </c:pt>
                <c:pt idx="323103">
                  <c:v>4.1244000000000003E-2</c:v>
                </c:pt>
                <c:pt idx="323104">
                  <c:v>4.1243000000000002E-2</c:v>
                </c:pt>
                <c:pt idx="323105">
                  <c:v>4.1243000000000002E-2</c:v>
                </c:pt>
                <c:pt idx="323106">
                  <c:v>4.1243000000000002E-2</c:v>
                </c:pt>
                <c:pt idx="323107">
                  <c:v>4.1242000000000001E-2</c:v>
                </c:pt>
                <c:pt idx="323108">
                  <c:v>4.1242000000000001E-2</c:v>
                </c:pt>
                <c:pt idx="323109">
                  <c:v>4.1242000000000001E-2</c:v>
                </c:pt>
                <c:pt idx="323110">
                  <c:v>4.1242000000000001E-2</c:v>
                </c:pt>
                <c:pt idx="323111">
                  <c:v>4.1242000000000001E-2</c:v>
                </c:pt>
                <c:pt idx="323112">
                  <c:v>4.1242000000000001E-2</c:v>
                </c:pt>
                <c:pt idx="323113">
                  <c:v>4.1241E-2</c:v>
                </c:pt>
                <c:pt idx="323114">
                  <c:v>4.1241E-2</c:v>
                </c:pt>
                <c:pt idx="323115">
                  <c:v>4.1241E-2</c:v>
                </c:pt>
                <c:pt idx="323116">
                  <c:v>4.1241E-2</c:v>
                </c:pt>
                <c:pt idx="323117">
                  <c:v>4.1241E-2</c:v>
                </c:pt>
                <c:pt idx="323118">
                  <c:v>4.1241E-2</c:v>
                </c:pt>
                <c:pt idx="323119">
                  <c:v>4.1241E-2</c:v>
                </c:pt>
                <c:pt idx="323120">
                  <c:v>4.1241E-2</c:v>
                </c:pt>
                <c:pt idx="323121">
                  <c:v>4.1241E-2</c:v>
                </c:pt>
                <c:pt idx="323122">
                  <c:v>4.1241E-2</c:v>
                </c:pt>
                <c:pt idx="323123">
                  <c:v>4.1241E-2</c:v>
                </c:pt>
                <c:pt idx="323124">
                  <c:v>4.1241E-2</c:v>
                </c:pt>
                <c:pt idx="323125">
                  <c:v>4.1241E-2</c:v>
                </c:pt>
                <c:pt idx="323126">
                  <c:v>4.1241E-2</c:v>
                </c:pt>
                <c:pt idx="323127">
                  <c:v>4.1241E-2</c:v>
                </c:pt>
                <c:pt idx="323128">
                  <c:v>4.1241E-2</c:v>
                </c:pt>
                <c:pt idx="323129">
                  <c:v>4.1241E-2</c:v>
                </c:pt>
                <c:pt idx="323130">
                  <c:v>4.1241E-2</c:v>
                </c:pt>
                <c:pt idx="323131">
                  <c:v>4.1242000000000001E-2</c:v>
                </c:pt>
                <c:pt idx="323132">
                  <c:v>4.1242000000000001E-2</c:v>
                </c:pt>
                <c:pt idx="323133">
                  <c:v>4.1242000000000001E-2</c:v>
                </c:pt>
                <c:pt idx="323134">
                  <c:v>4.1242000000000001E-2</c:v>
                </c:pt>
                <c:pt idx="323135">
                  <c:v>4.1243000000000002E-2</c:v>
                </c:pt>
                <c:pt idx="323136">
                  <c:v>4.1243000000000002E-2</c:v>
                </c:pt>
                <c:pt idx="323137">
                  <c:v>4.1243000000000002E-2</c:v>
                </c:pt>
                <c:pt idx="323138">
                  <c:v>4.1244000000000003E-2</c:v>
                </c:pt>
                <c:pt idx="323139">
                  <c:v>4.1244000000000003E-2</c:v>
                </c:pt>
                <c:pt idx="323140">
                  <c:v>4.1244000000000003E-2</c:v>
                </c:pt>
                <c:pt idx="323141">
                  <c:v>4.1244999999999997E-2</c:v>
                </c:pt>
                <c:pt idx="323142">
                  <c:v>4.1244999999999997E-2</c:v>
                </c:pt>
                <c:pt idx="323143">
                  <c:v>4.1245999999999998E-2</c:v>
                </c:pt>
                <c:pt idx="323144">
                  <c:v>4.1245999999999998E-2</c:v>
                </c:pt>
                <c:pt idx="323145">
                  <c:v>4.1246999999999999E-2</c:v>
                </c:pt>
                <c:pt idx="323146">
                  <c:v>4.1246999999999999E-2</c:v>
                </c:pt>
                <c:pt idx="323147">
                  <c:v>4.1248E-2</c:v>
                </c:pt>
                <c:pt idx="323148">
                  <c:v>4.1248E-2</c:v>
                </c:pt>
                <c:pt idx="323149">
                  <c:v>4.1249000000000001E-2</c:v>
                </c:pt>
                <c:pt idx="323150">
                  <c:v>4.1249000000000001E-2</c:v>
                </c:pt>
                <c:pt idx="323151">
                  <c:v>4.1250000000000002E-2</c:v>
                </c:pt>
                <c:pt idx="323152">
                  <c:v>4.1250000000000002E-2</c:v>
                </c:pt>
                <c:pt idx="323153">
                  <c:v>4.1251000000000003E-2</c:v>
                </c:pt>
                <c:pt idx="323154">
                  <c:v>4.1251000000000003E-2</c:v>
                </c:pt>
                <c:pt idx="323155">
                  <c:v>4.1251999999999997E-2</c:v>
                </c:pt>
                <c:pt idx="323156">
                  <c:v>4.1251999999999997E-2</c:v>
                </c:pt>
                <c:pt idx="323157">
                  <c:v>4.1252999999999998E-2</c:v>
                </c:pt>
                <c:pt idx="323158">
                  <c:v>4.1252999999999998E-2</c:v>
                </c:pt>
                <c:pt idx="323159">
                  <c:v>4.1253999999999999E-2</c:v>
                </c:pt>
                <c:pt idx="323160">
                  <c:v>4.1253999999999999E-2</c:v>
                </c:pt>
                <c:pt idx="323161">
                  <c:v>4.1255E-2</c:v>
                </c:pt>
                <c:pt idx="323162">
                  <c:v>4.1255E-2</c:v>
                </c:pt>
                <c:pt idx="323163">
                  <c:v>4.1255E-2</c:v>
                </c:pt>
                <c:pt idx="323164">
                  <c:v>4.1255E-2</c:v>
                </c:pt>
                <c:pt idx="323165">
                  <c:v>4.1255E-2</c:v>
                </c:pt>
                <c:pt idx="323166">
                  <c:v>4.1256000000000001E-2</c:v>
                </c:pt>
                <c:pt idx="323167">
                  <c:v>4.1256000000000001E-2</c:v>
                </c:pt>
                <c:pt idx="323168">
                  <c:v>4.1256000000000001E-2</c:v>
                </c:pt>
                <c:pt idx="323169">
                  <c:v>4.1256000000000001E-2</c:v>
                </c:pt>
                <c:pt idx="323170">
                  <c:v>4.1256000000000001E-2</c:v>
                </c:pt>
                <c:pt idx="323171">
                  <c:v>4.1257000000000002E-2</c:v>
                </c:pt>
                <c:pt idx="323172">
                  <c:v>4.1257000000000002E-2</c:v>
                </c:pt>
                <c:pt idx="323173">
                  <c:v>4.1256000000000001E-2</c:v>
                </c:pt>
                <c:pt idx="323174">
                  <c:v>4.1256000000000001E-2</c:v>
                </c:pt>
                <c:pt idx="323175">
                  <c:v>4.1256000000000001E-2</c:v>
                </c:pt>
                <c:pt idx="323176">
                  <c:v>4.1256000000000001E-2</c:v>
                </c:pt>
                <c:pt idx="323177">
                  <c:v>4.1256000000000001E-2</c:v>
                </c:pt>
                <c:pt idx="323178">
                  <c:v>4.1256000000000001E-2</c:v>
                </c:pt>
                <c:pt idx="323179">
                  <c:v>4.1256000000000001E-2</c:v>
                </c:pt>
                <c:pt idx="323180">
                  <c:v>4.1256000000000001E-2</c:v>
                </c:pt>
                <c:pt idx="323181">
                  <c:v>4.1255E-2</c:v>
                </c:pt>
                <c:pt idx="323182">
                  <c:v>4.1255E-2</c:v>
                </c:pt>
                <c:pt idx="323183">
                  <c:v>4.1255E-2</c:v>
                </c:pt>
                <c:pt idx="323184">
                  <c:v>4.1255E-2</c:v>
                </c:pt>
                <c:pt idx="323185">
                  <c:v>4.1255E-2</c:v>
                </c:pt>
                <c:pt idx="323186">
                  <c:v>4.1253999999999999E-2</c:v>
                </c:pt>
                <c:pt idx="323187">
                  <c:v>4.1253999999999999E-2</c:v>
                </c:pt>
                <c:pt idx="323188">
                  <c:v>4.1253999999999999E-2</c:v>
                </c:pt>
                <c:pt idx="323189">
                  <c:v>4.1253999999999999E-2</c:v>
                </c:pt>
                <c:pt idx="323190">
                  <c:v>4.1253999999999999E-2</c:v>
                </c:pt>
                <c:pt idx="323191">
                  <c:v>4.1253999999999999E-2</c:v>
                </c:pt>
                <c:pt idx="323192">
                  <c:v>4.1253999999999999E-2</c:v>
                </c:pt>
                <c:pt idx="323193">
                  <c:v>4.1253999999999999E-2</c:v>
                </c:pt>
                <c:pt idx="323194">
                  <c:v>4.1255E-2</c:v>
                </c:pt>
                <c:pt idx="323195">
                  <c:v>4.1255E-2</c:v>
                </c:pt>
                <c:pt idx="323196">
                  <c:v>4.1255E-2</c:v>
                </c:pt>
                <c:pt idx="323197">
                  <c:v>4.1255E-2</c:v>
                </c:pt>
                <c:pt idx="323198">
                  <c:v>4.1256000000000001E-2</c:v>
                </c:pt>
                <c:pt idx="323199">
                  <c:v>4.1256000000000001E-2</c:v>
                </c:pt>
                <c:pt idx="323200">
                  <c:v>4.1257000000000002E-2</c:v>
                </c:pt>
                <c:pt idx="323201">
                  <c:v>4.1257000000000002E-2</c:v>
                </c:pt>
                <c:pt idx="323202">
                  <c:v>4.1258000000000003E-2</c:v>
                </c:pt>
                <c:pt idx="323203">
                  <c:v>4.1258999999999997E-2</c:v>
                </c:pt>
                <c:pt idx="323204">
                  <c:v>4.1259999999999998E-2</c:v>
                </c:pt>
                <c:pt idx="323205">
                  <c:v>4.1260999999999999E-2</c:v>
                </c:pt>
                <c:pt idx="323206">
                  <c:v>4.1262E-2</c:v>
                </c:pt>
                <c:pt idx="323207">
                  <c:v>4.1263000000000001E-2</c:v>
                </c:pt>
                <c:pt idx="323208">
                  <c:v>4.1264000000000002E-2</c:v>
                </c:pt>
                <c:pt idx="323209">
                  <c:v>4.1265999999999997E-2</c:v>
                </c:pt>
                <c:pt idx="323210">
                  <c:v>4.1266999999999998E-2</c:v>
                </c:pt>
                <c:pt idx="323211">
                  <c:v>4.1267999999999999E-2</c:v>
                </c:pt>
                <c:pt idx="323212">
                  <c:v>4.1270000000000001E-2</c:v>
                </c:pt>
                <c:pt idx="323213">
                  <c:v>4.1271000000000002E-2</c:v>
                </c:pt>
                <c:pt idx="323214">
                  <c:v>4.1272999999999997E-2</c:v>
                </c:pt>
                <c:pt idx="323215">
                  <c:v>4.1274999999999999E-2</c:v>
                </c:pt>
                <c:pt idx="323216">
                  <c:v>4.1276E-2</c:v>
                </c:pt>
                <c:pt idx="323217">
                  <c:v>4.1278000000000002E-2</c:v>
                </c:pt>
                <c:pt idx="323218">
                  <c:v>4.1279999999999997E-2</c:v>
                </c:pt>
                <c:pt idx="323219">
                  <c:v>4.1281999999999999E-2</c:v>
                </c:pt>
                <c:pt idx="323220">
                  <c:v>4.1283E-2</c:v>
                </c:pt>
                <c:pt idx="323221">
                  <c:v>4.1285000000000002E-2</c:v>
                </c:pt>
                <c:pt idx="323222">
                  <c:v>4.1286999999999997E-2</c:v>
                </c:pt>
                <c:pt idx="323223">
                  <c:v>4.1287999999999998E-2</c:v>
                </c:pt>
                <c:pt idx="323224">
                  <c:v>4.129E-2</c:v>
                </c:pt>
                <c:pt idx="323225">
                  <c:v>4.1292000000000002E-2</c:v>
                </c:pt>
                <c:pt idx="323226">
                  <c:v>4.1293000000000003E-2</c:v>
                </c:pt>
                <c:pt idx="323227">
                  <c:v>4.1294999999999998E-2</c:v>
                </c:pt>
                <c:pt idx="323228">
                  <c:v>4.1297E-2</c:v>
                </c:pt>
                <c:pt idx="323229">
                  <c:v>4.1298000000000001E-2</c:v>
                </c:pt>
                <c:pt idx="323230">
                  <c:v>4.1300000000000003E-2</c:v>
                </c:pt>
                <c:pt idx="323231">
                  <c:v>4.1300999999999997E-2</c:v>
                </c:pt>
                <c:pt idx="323232">
                  <c:v>4.1302999999999999E-2</c:v>
                </c:pt>
                <c:pt idx="323233">
                  <c:v>4.1304E-2</c:v>
                </c:pt>
                <c:pt idx="323234">
                  <c:v>4.1305000000000001E-2</c:v>
                </c:pt>
                <c:pt idx="323235">
                  <c:v>4.1306000000000002E-2</c:v>
                </c:pt>
                <c:pt idx="323236">
                  <c:v>4.1307000000000003E-2</c:v>
                </c:pt>
                <c:pt idx="323237">
                  <c:v>4.1307999999999997E-2</c:v>
                </c:pt>
                <c:pt idx="323238">
                  <c:v>4.1308999999999998E-2</c:v>
                </c:pt>
                <c:pt idx="323239">
                  <c:v>4.1308999999999998E-2</c:v>
                </c:pt>
                <c:pt idx="323240">
                  <c:v>4.1309999999999999E-2</c:v>
                </c:pt>
                <c:pt idx="323241">
                  <c:v>4.1311E-2</c:v>
                </c:pt>
                <c:pt idx="323242">
                  <c:v>4.1311E-2</c:v>
                </c:pt>
                <c:pt idx="323243">
                  <c:v>4.1311E-2</c:v>
                </c:pt>
                <c:pt idx="323244">
                  <c:v>4.1311E-2</c:v>
                </c:pt>
                <c:pt idx="323245">
                  <c:v>4.1311E-2</c:v>
                </c:pt>
                <c:pt idx="323246">
                  <c:v>4.1311E-2</c:v>
                </c:pt>
                <c:pt idx="323247">
                  <c:v>4.1311E-2</c:v>
                </c:pt>
                <c:pt idx="323248">
                  <c:v>4.1311E-2</c:v>
                </c:pt>
                <c:pt idx="323249">
                  <c:v>4.1311E-2</c:v>
                </c:pt>
                <c:pt idx="323250">
                  <c:v>4.1309999999999999E-2</c:v>
                </c:pt>
                <c:pt idx="323251">
                  <c:v>4.1309999999999999E-2</c:v>
                </c:pt>
                <c:pt idx="323252">
                  <c:v>4.1308999999999998E-2</c:v>
                </c:pt>
                <c:pt idx="323253">
                  <c:v>4.1308999999999998E-2</c:v>
                </c:pt>
                <c:pt idx="323254">
                  <c:v>4.1307999999999997E-2</c:v>
                </c:pt>
                <c:pt idx="323255">
                  <c:v>4.1307000000000003E-2</c:v>
                </c:pt>
                <c:pt idx="323256">
                  <c:v>4.1306000000000002E-2</c:v>
                </c:pt>
                <c:pt idx="323257">
                  <c:v>4.1305000000000001E-2</c:v>
                </c:pt>
                <c:pt idx="323258">
                  <c:v>4.1304E-2</c:v>
                </c:pt>
                <c:pt idx="323259">
                  <c:v>4.1302999999999999E-2</c:v>
                </c:pt>
                <c:pt idx="323260">
                  <c:v>4.1301999999999998E-2</c:v>
                </c:pt>
                <c:pt idx="323261">
                  <c:v>4.1300999999999997E-2</c:v>
                </c:pt>
                <c:pt idx="323262">
                  <c:v>4.1300000000000003E-2</c:v>
                </c:pt>
                <c:pt idx="323263">
                  <c:v>4.1299000000000002E-2</c:v>
                </c:pt>
                <c:pt idx="323264">
                  <c:v>4.1298000000000001E-2</c:v>
                </c:pt>
                <c:pt idx="323265">
                  <c:v>4.1295999999999999E-2</c:v>
                </c:pt>
                <c:pt idx="323266">
                  <c:v>4.1294999999999998E-2</c:v>
                </c:pt>
                <c:pt idx="323267">
                  <c:v>4.1293999999999997E-2</c:v>
                </c:pt>
                <c:pt idx="323268">
                  <c:v>4.1293000000000003E-2</c:v>
                </c:pt>
                <c:pt idx="323269">
                  <c:v>4.1291000000000001E-2</c:v>
                </c:pt>
                <c:pt idx="323270">
                  <c:v>4.129E-2</c:v>
                </c:pt>
                <c:pt idx="323271">
                  <c:v>4.1288999999999999E-2</c:v>
                </c:pt>
                <c:pt idx="323272">
                  <c:v>4.1286999999999997E-2</c:v>
                </c:pt>
                <c:pt idx="323273">
                  <c:v>4.1286000000000003E-2</c:v>
                </c:pt>
                <c:pt idx="323274">
                  <c:v>4.1285000000000002E-2</c:v>
                </c:pt>
                <c:pt idx="323275">
                  <c:v>4.1284000000000001E-2</c:v>
                </c:pt>
                <c:pt idx="323276">
                  <c:v>4.1283E-2</c:v>
                </c:pt>
                <c:pt idx="323277">
                  <c:v>4.1281999999999999E-2</c:v>
                </c:pt>
                <c:pt idx="323278">
                  <c:v>4.1280999999999998E-2</c:v>
                </c:pt>
                <c:pt idx="323279">
                  <c:v>4.1279000000000003E-2</c:v>
                </c:pt>
                <c:pt idx="323280">
                  <c:v>4.1278000000000002E-2</c:v>
                </c:pt>
                <c:pt idx="323281">
                  <c:v>4.1277000000000001E-2</c:v>
                </c:pt>
                <c:pt idx="323282">
                  <c:v>4.1276E-2</c:v>
                </c:pt>
                <c:pt idx="323283">
                  <c:v>4.1276E-2</c:v>
                </c:pt>
                <c:pt idx="323284">
                  <c:v>4.1274999999999999E-2</c:v>
                </c:pt>
                <c:pt idx="323285">
                  <c:v>4.1273999999999998E-2</c:v>
                </c:pt>
                <c:pt idx="323286">
                  <c:v>4.1272999999999997E-2</c:v>
                </c:pt>
                <c:pt idx="323287">
                  <c:v>4.1272999999999997E-2</c:v>
                </c:pt>
                <c:pt idx="323288">
                  <c:v>4.1272000000000003E-2</c:v>
                </c:pt>
                <c:pt idx="323289">
                  <c:v>4.1272000000000003E-2</c:v>
                </c:pt>
                <c:pt idx="323290">
                  <c:v>4.1271000000000002E-2</c:v>
                </c:pt>
                <c:pt idx="323291">
                  <c:v>4.1271000000000002E-2</c:v>
                </c:pt>
                <c:pt idx="323292">
                  <c:v>4.1271000000000002E-2</c:v>
                </c:pt>
                <c:pt idx="323293">
                  <c:v>4.1270000000000001E-2</c:v>
                </c:pt>
                <c:pt idx="323294">
                  <c:v>4.1270000000000001E-2</c:v>
                </c:pt>
                <c:pt idx="323295">
                  <c:v>4.1270000000000001E-2</c:v>
                </c:pt>
                <c:pt idx="323296">
                  <c:v>4.1270000000000001E-2</c:v>
                </c:pt>
                <c:pt idx="323297">
                  <c:v>4.1270000000000001E-2</c:v>
                </c:pt>
                <c:pt idx="323298">
                  <c:v>4.1270000000000001E-2</c:v>
                </c:pt>
                <c:pt idx="323299">
                  <c:v>4.1270000000000001E-2</c:v>
                </c:pt>
                <c:pt idx="323300">
                  <c:v>4.1270000000000001E-2</c:v>
                </c:pt>
                <c:pt idx="323301">
                  <c:v>4.1271000000000002E-2</c:v>
                </c:pt>
                <c:pt idx="323302">
                  <c:v>4.1271000000000002E-2</c:v>
                </c:pt>
                <c:pt idx="323303">
                  <c:v>4.1271000000000002E-2</c:v>
                </c:pt>
                <c:pt idx="323304">
                  <c:v>4.1271000000000002E-2</c:v>
                </c:pt>
                <c:pt idx="323305">
                  <c:v>4.1271000000000002E-2</c:v>
                </c:pt>
                <c:pt idx="323306">
                  <c:v>4.1272000000000003E-2</c:v>
                </c:pt>
                <c:pt idx="323307">
                  <c:v>4.1272000000000003E-2</c:v>
                </c:pt>
                <c:pt idx="323308">
                  <c:v>4.1272999999999997E-2</c:v>
                </c:pt>
                <c:pt idx="323309">
                  <c:v>4.1272999999999997E-2</c:v>
                </c:pt>
                <c:pt idx="323310">
                  <c:v>4.1273999999999998E-2</c:v>
                </c:pt>
                <c:pt idx="323311">
                  <c:v>4.1273999999999998E-2</c:v>
                </c:pt>
                <c:pt idx="323312">
                  <c:v>4.1273999999999998E-2</c:v>
                </c:pt>
                <c:pt idx="323313">
                  <c:v>4.1274999999999999E-2</c:v>
                </c:pt>
                <c:pt idx="323314">
                  <c:v>4.1274999999999999E-2</c:v>
                </c:pt>
                <c:pt idx="323315">
                  <c:v>4.1276E-2</c:v>
                </c:pt>
                <c:pt idx="323316">
                  <c:v>4.1276E-2</c:v>
                </c:pt>
                <c:pt idx="323317">
                  <c:v>4.1276E-2</c:v>
                </c:pt>
                <c:pt idx="323318">
                  <c:v>4.1276E-2</c:v>
                </c:pt>
                <c:pt idx="323319">
                  <c:v>4.1277000000000001E-2</c:v>
                </c:pt>
                <c:pt idx="323320">
                  <c:v>4.1277000000000001E-2</c:v>
                </c:pt>
                <c:pt idx="323321">
                  <c:v>4.1277000000000001E-2</c:v>
                </c:pt>
                <c:pt idx="323322">
                  <c:v>4.1278000000000002E-2</c:v>
                </c:pt>
                <c:pt idx="323323">
                  <c:v>4.1278000000000002E-2</c:v>
                </c:pt>
                <c:pt idx="323324">
                  <c:v>4.1278000000000002E-2</c:v>
                </c:pt>
                <c:pt idx="323325">
                  <c:v>4.1278000000000002E-2</c:v>
                </c:pt>
                <c:pt idx="323326">
                  <c:v>4.1278000000000002E-2</c:v>
                </c:pt>
                <c:pt idx="323327">
                  <c:v>4.1278000000000002E-2</c:v>
                </c:pt>
                <c:pt idx="323328">
                  <c:v>4.1278000000000002E-2</c:v>
                </c:pt>
                <c:pt idx="323329">
                  <c:v>4.1278000000000002E-2</c:v>
                </c:pt>
                <c:pt idx="323330">
                  <c:v>4.1277000000000001E-2</c:v>
                </c:pt>
                <c:pt idx="323331">
                  <c:v>4.1277000000000001E-2</c:v>
                </c:pt>
                <c:pt idx="323332">
                  <c:v>4.1277000000000001E-2</c:v>
                </c:pt>
                <c:pt idx="323333">
                  <c:v>4.1277000000000001E-2</c:v>
                </c:pt>
                <c:pt idx="323334">
                  <c:v>4.1276E-2</c:v>
                </c:pt>
                <c:pt idx="323335">
                  <c:v>4.1276E-2</c:v>
                </c:pt>
                <c:pt idx="323336">
                  <c:v>4.1276E-2</c:v>
                </c:pt>
                <c:pt idx="323337">
                  <c:v>4.1274999999999999E-2</c:v>
                </c:pt>
                <c:pt idx="323338">
                  <c:v>4.1273999999999998E-2</c:v>
                </c:pt>
                <c:pt idx="323339">
                  <c:v>4.1273999999999998E-2</c:v>
                </c:pt>
                <c:pt idx="323340">
                  <c:v>4.1272999999999997E-2</c:v>
                </c:pt>
                <c:pt idx="323341">
                  <c:v>4.1272000000000003E-2</c:v>
                </c:pt>
                <c:pt idx="323342">
                  <c:v>4.1271000000000002E-2</c:v>
                </c:pt>
                <c:pt idx="323343">
                  <c:v>4.1271000000000002E-2</c:v>
                </c:pt>
                <c:pt idx="323344">
                  <c:v>4.1270000000000001E-2</c:v>
                </c:pt>
                <c:pt idx="323345">
                  <c:v>4.1269E-2</c:v>
                </c:pt>
                <c:pt idx="323346">
                  <c:v>4.1267999999999999E-2</c:v>
                </c:pt>
                <c:pt idx="323347">
                  <c:v>4.1266999999999998E-2</c:v>
                </c:pt>
                <c:pt idx="323348">
                  <c:v>4.1265999999999997E-2</c:v>
                </c:pt>
                <c:pt idx="323349">
                  <c:v>4.1265000000000003E-2</c:v>
                </c:pt>
                <c:pt idx="323350">
                  <c:v>4.1264000000000002E-2</c:v>
                </c:pt>
                <c:pt idx="323351">
                  <c:v>4.1263000000000001E-2</c:v>
                </c:pt>
                <c:pt idx="323352">
                  <c:v>4.1262E-2</c:v>
                </c:pt>
                <c:pt idx="323353">
                  <c:v>4.1260999999999999E-2</c:v>
                </c:pt>
                <c:pt idx="323354">
                  <c:v>4.1259999999999998E-2</c:v>
                </c:pt>
                <c:pt idx="323355">
                  <c:v>4.1258999999999997E-2</c:v>
                </c:pt>
                <c:pt idx="323356">
                  <c:v>4.1258000000000003E-2</c:v>
                </c:pt>
                <c:pt idx="323357">
                  <c:v>4.1257000000000002E-2</c:v>
                </c:pt>
                <c:pt idx="323358">
                  <c:v>4.1256000000000001E-2</c:v>
                </c:pt>
                <c:pt idx="323359">
                  <c:v>4.1255E-2</c:v>
                </c:pt>
                <c:pt idx="323360">
                  <c:v>4.1253999999999999E-2</c:v>
                </c:pt>
                <c:pt idx="323361">
                  <c:v>4.1252999999999998E-2</c:v>
                </c:pt>
                <c:pt idx="323362">
                  <c:v>4.1251999999999997E-2</c:v>
                </c:pt>
                <c:pt idx="323363">
                  <c:v>4.1251000000000003E-2</c:v>
                </c:pt>
                <c:pt idx="323364">
                  <c:v>4.1250000000000002E-2</c:v>
                </c:pt>
                <c:pt idx="323365">
                  <c:v>4.1249000000000001E-2</c:v>
                </c:pt>
                <c:pt idx="323366">
                  <c:v>4.1248E-2</c:v>
                </c:pt>
                <c:pt idx="323367">
                  <c:v>4.1246999999999999E-2</c:v>
                </c:pt>
                <c:pt idx="323368">
                  <c:v>4.1246999999999999E-2</c:v>
                </c:pt>
                <c:pt idx="323369">
                  <c:v>4.1245999999999998E-2</c:v>
                </c:pt>
                <c:pt idx="323370">
                  <c:v>4.1244999999999997E-2</c:v>
                </c:pt>
                <c:pt idx="323371">
                  <c:v>4.1244000000000003E-2</c:v>
                </c:pt>
                <c:pt idx="323372">
                  <c:v>4.1243000000000002E-2</c:v>
                </c:pt>
                <c:pt idx="323373">
                  <c:v>4.1242000000000001E-2</c:v>
                </c:pt>
                <c:pt idx="323374">
                  <c:v>4.1242000000000001E-2</c:v>
                </c:pt>
                <c:pt idx="323375">
                  <c:v>4.1241E-2</c:v>
                </c:pt>
                <c:pt idx="323376">
                  <c:v>4.1239999999999999E-2</c:v>
                </c:pt>
                <c:pt idx="323377">
                  <c:v>4.1238999999999998E-2</c:v>
                </c:pt>
                <c:pt idx="323378">
                  <c:v>4.1237999999999997E-2</c:v>
                </c:pt>
                <c:pt idx="323379">
                  <c:v>4.1237999999999997E-2</c:v>
                </c:pt>
                <c:pt idx="323380">
                  <c:v>4.1237000000000003E-2</c:v>
                </c:pt>
                <c:pt idx="323381">
                  <c:v>4.1236000000000002E-2</c:v>
                </c:pt>
                <c:pt idx="323382">
                  <c:v>4.1236000000000002E-2</c:v>
                </c:pt>
                <c:pt idx="323383">
                  <c:v>4.1235000000000001E-2</c:v>
                </c:pt>
                <c:pt idx="323384">
                  <c:v>4.1235000000000001E-2</c:v>
                </c:pt>
                <c:pt idx="323385">
                  <c:v>4.1234E-2</c:v>
                </c:pt>
                <c:pt idx="323386">
                  <c:v>4.1232999999999999E-2</c:v>
                </c:pt>
                <c:pt idx="323387">
                  <c:v>4.1231999999999998E-2</c:v>
                </c:pt>
                <c:pt idx="323388">
                  <c:v>4.1231999999999998E-2</c:v>
                </c:pt>
                <c:pt idx="323389">
                  <c:v>4.1230999999999997E-2</c:v>
                </c:pt>
                <c:pt idx="323390">
                  <c:v>4.1230000000000003E-2</c:v>
                </c:pt>
                <c:pt idx="323391">
                  <c:v>4.1230000000000003E-2</c:v>
                </c:pt>
                <c:pt idx="323392">
                  <c:v>4.1229000000000002E-2</c:v>
                </c:pt>
                <c:pt idx="323393">
                  <c:v>4.1229000000000002E-2</c:v>
                </c:pt>
                <c:pt idx="323394">
                  <c:v>4.1228000000000001E-2</c:v>
                </c:pt>
                <c:pt idx="323395">
                  <c:v>4.1228000000000001E-2</c:v>
                </c:pt>
                <c:pt idx="323396">
                  <c:v>4.1227E-2</c:v>
                </c:pt>
                <c:pt idx="323397">
                  <c:v>4.1225999999999999E-2</c:v>
                </c:pt>
                <c:pt idx="323398">
                  <c:v>4.1224999999999998E-2</c:v>
                </c:pt>
                <c:pt idx="323399">
                  <c:v>4.1224999999999998E-2</c:v>
                </c:pt>
                <c:pt idx="323400">
                  <c:v>4.1223999999999997E-2</c:v>
                </c:pt>
                <c:pt idx="323401">
                  <c:v>4.1223000000000003E-2</c:v>
                </c:pt>
                <c:pt idx="323402">
                  <c:v>4.1223000000000003E-2</c:v>
                </c:pt>
                <c:pt idx="323403">
                  <c:v>4.1222000000000002E-2</c:v>
                </c:pt>
                <c:pt idx="323404">
                  <c:v>4.1221000000000001E-2</c:v>
                </c:pt>
                <c:pt idx="323405">
                  <c:v>4.1221000000000001E-2</c:v>
                </c:pt>
                <c:pt idx="323406">
                  <c:v>4.122E-2</c:v>
                </c:pt>
                <c:pt idx="323407">
                  <c:v>4.1218999999999999E-2</c:v>
                </c:pt>
                <c:pt idx="323408">
                  <c:v>4.1218999999999999E-2</c:v>
                </c:pt>
                <c:pt idx="323409">
                  <c:v>4.1217999999999998E-2</c:v>
                </c:pt>
                <c:pt idx="323410">
                  <c:v>4.1216999999999997E-2</c:v>
                </c:pt>
                <c:pt idx="323411">
                  <c:v>4.1216000000000003E-2</c:v>
                </c:pt>
                <c:pt idx="323412">
                  <c:v>4.1216000000000003E-2</c:v>
                </c:pt>
                <c:pt idx="323413">
                  <c:v>4.1215000000000002E-2</c:v>
                </c:pt>
                <c:pt idx="323414">
                  <c:v>4.1214000000000001E-2</c:v>
                </c:pt>
                <c:pt idx="323415">
                  <c:v>4.1214000000000001E-2</c:v>
                </c:pt>
                <c:pt idx="323416">
                  <c:v>4.1213E-2</c:v>
                </c:pt>
                <c:pt idx="323417">
                  <c:v>4.1211999999999999E-2</c:v>
                </c:pt>
                <c:pt idx="323418">
                  <c:v>4.1211999999999999E-2</c:v>
                </c:pt>
                <c:pt idx="323419">
                  <c:v>4.1210999999999998E-2</c:v>
                </c:pt>
                <c:pt idx="323420">
                  <c:v>4.1209999999999997E-2</c:v>
                </c:pt>
                <c:pt idx="323421">
                  <c:v>4.1209000000000003E-2</c:v>
                </c:pt>
                <c:pt idx="323422">
                  <c:v>4.1209000000000003E-2</c:v>
                </c:pt>
                <c:pt idx="323423">
                  <c:v>4.1208000000000002E-2</c:v>
                </c:pt>
                <c:pt idx="323424">
                  <c:v>4.1207000000000001E-2</c:v>
                </c:pt>
                <c:pt idx="323425">
                  <c:v>4.1207000000000001E-2</c:v>
                </c:pt>
                <c:pt idx="323426">
                  <c:v>4.1206E-2</c:v>
                </c:pt>
                <c:pt idx="323427">
                  <c:v>4.1206E-2</c:v>
                </c:pt>
                <c:pt idx="323428">
                  <c:v>4.1204999999999999E-2</c:v>
                </c:pt>
                <c:pt idx="323429">
                  <c:v>4.1203999999999998E-2</c:v>
                </c:pt>
                <c:pt idx="323430">
                  <c:v>4.1203999999999998E-2</c:v>
                </c:pt>
                <c:pt idx="323431">
                  <c:v>4.1202999999999997E-2</c:v>
                </c:pt>
                <c:pt idx="323432">
                  <c:v>4.1202999999999997E-2</c:v>
                </c:pt>
                <c:pt idx="323433">
                  <c:v>4.1202000000000003E-2</c:v>
                </c:pt>
                <c:pt idx="323434">
                  <c:v>4.1201000000000002E-2</c:v>
                </c:pt>
                <c:pt idx="323435">
                  <c:v>4.1201000000000002E-2</c:v>
                </c:pt>
                <c:pt idx="323436">
                  <c:v>4.1200000000000001E-2</c:v>
                </c:pt>
                <c:pt idx="323437">
                  <c:v>4.1200000000000001E-2</c:v>
                </c:pt>
                <c:pt idx="323438">
                  <c:v>4.1199E-2</c:v>
                </c:pt>
                <c:pt idx="323439">
                  <c:v>4.1199E-2</c:v>
                </c:pt>
                <c:pt idx="323440">
                  <c:v>4.1197999999999999E-2</c:v>
                </c:pt>
                <c:pt idx="323441">
                  <c:v>4.1197999999999999E-2</c:v>
                </c:pt>
                <c:pt idx="323442">
                  <c:v>4.1197999999999999E-2</c:v>
                </c:pt>
                <c:pt idx="323443">
                  <c:v>4.1196999999999998E-2</c:v>
                </c:pt>
                <c:pt idx="323444">
                  <c:v>4.1196999999999998E-2</c:v>
                </c:pt>
                <c:pt idx="323445">
                  <c:v>4.1196000000000003E-2</c:v>
                </c:pt>
                <c:pt idx="323446">
                  <c:v>4.1196000000000003E-2</c:v>
                </c:pt>
                <c:pt idx="323447">
                  <c:v>4.1196000000000003E-2</c:v>
                </c:pt>
                <c:pt idx="323448">
                  <c:v>4.1195000000000002E-2</c:v>
                </c:pt>
                <c:pt idx="323449">
                  <c:v>4.1195000000000002E-2</c:v>
                </c:pt>
                <c:pt idx="323450">
                  <c:v>4.1195000000000002E-2</c:v>
                </c:pt>
                <c:pt idx="323451">
                  <c:v>4.1195000000000002E-2</c:v>
                </c:pt>
                <c:pt idx="323452">
                  <c:v>4.1195000000000002E-2</c:v>
                </c:pt>
                <c:pt idx="323453">
                  <c:v>4.1195000000000002E-2</c:v>
                </c:pt>
                <c:pt idx="323454">
                  <c:v>4.1195000000000002E-2</c:v>
                </c:pt>
                <c:pt idx="323455">
                  <c:v>4.1195000000000002E-2</c:v>
                </c:pt>
                <c:pt idx="323456">
                  <c:v>4.1194000000000001E-2</c:v>
                </c:pt>
                <c:pt idx="323457">
                  <c:v>4.1194000000000001E-2</c:v>
                </c:pt>
                <c:pt idx="323458">
                  <c:v>4.1194000000000001E-2</c:v>
                </c:pt>
                <c:pt idx="323459">
                  <c:v>4.1194000000000001E-2</c:v>
                </c:pt>
                <c:pt idx="323460">
                  <c:v>4.1194000000000001E-2</c:v>
                </c:pt>
                <c:pt idx="323461">
                  <c:v>4.1194000000000001E-2</c:v>
                </c:pt>
                <c:pt idx="323462">
                  <c:v>4.1194000000000001E-2</c:v>
                </c:pt>
                <c:pt idx="323463">
                  <c:v>4.1194000000000001E-2</c:v>
                </c:pt>
                <c:pt idx="323464">
                  <c:v>4.1194000000000001E-2</c:v>
                </c:pt>
                <c:pt idx="323465">
                  <c:v>4.1194000000000001E-2</c:v>
                </c:pt>
                <c:pt idx="323466">
                  <c:v>4.1194000000000001E-2</c:v>
                </c:pt>
                <c:pt idx="323467">
                  <c:v>4.1194000000000001E-2</c:v>
                </c:pt>
                <c:pt idx="323468">
                  <c:v>4.1194000000000001E-2</c:v>
                </c:pt>
                <c:pt idx="323469">
                  <c:v>4.1194000000000001E-2</c:v>
                </c:pt>
                <c:pt idx="323470">
                  <c:v>4.1194000000000001E-2</c:v>
                </c:pt>
                <c:pt idx="323471">
                  <c:v>4.1194000000000001E-2</c:v>
                </c:pt>
                <c:pt idx="323472">
                  <c:v>4.1194000000000001E-2</c:v>
                </c:pt>
                <c:pt idx="323473">
                  <c:v>4.1194000000000001E-2</c:v>
                </c:pt>
                <c:pt idx="323474">
                  <c:v>4.1194000000000001E-2</c:v>
                </c:pt>
                <c:pt idx="323475">
                  <c:v>4.1194000000000001E-2</c:v>
                </c:pt>
                <c:pt idx="323476">
                  <c:v>4.1194000000000001E-2</c:v>
                </c:pt>
                <c:pt idx="323477">
                  <c:v>4.1194000000000001E-2</c:v>
                </c:pt>
                <c:pt idx="323478">
                  <c:v>4.1194000000000001E-2</c:v>
                </c:pt>
                <c:pt idx="323479">
                  <c:v>4.1193E-2</c:v>
                </c:pt>
                <c:pt idx="323480">
                  <c:v>4.1193E-2</c:v>
                </c:pt>
                <c:pt idx="323481">
                  <c:v>4.1193E-2</c:v>
                </c:pt>
                <c:pt idx="323482">
                  <c:v>4.1191999999999999E-2</c:v>
                </c:pt>
                <c:pt idx="323483">
                  <c:v>4.1191999999999999E-2</c:v>
                </c:pt>
                <c:pt idx="323484">
                  <c:v>4.1190999999999998E-2</c:v>
                </c:pt>
                <c:pt idx="323485">
                  <c:v>4.1190999999999998E-2</c:v>
                </c:pt>
                <c:pt idx="323486">
                  <c:v>4.1190999999999998E-2</c:v>
                </c:pt>
                <c:pt idx="323487">
                  <c:v>4.1189999999999997E-2</c:v>
                </c:pt>
                <c:pt idx="323488">
                  <c:v>4.1189999999999997E-2</c:v>
                </c:pt>
                <c:pt idx="323489">
                  <c:v>4.1189000000000003E-2</c:v>
                </c:pt>
                <c:pt idx="323490">
                  <c:v>4.1188000000000002E-2</c:v>
                </c:pt>
                <c:pt idx="323491">
                  <c:v>4.1188000000000002E-2</c:v>
                </c:pt>
                <c:pt idx="323492">
                  <c:v>4.1187000000000001E-2</c:v>
                </c:pt>
                <c:pt idx="323493">
                  <c:v>4.1186E-2</c:v>
                </c:pt>
                <c:pt idx="323494">
                  <c:v>4.1184999999999999E-2</c:v>
                </c:pt>
                <c:pt idx="323495">
                  <c:v>4.1183999999999998E-2</c:v>
                </c:pt>
                <c:pt idx="323496">
                  <c:v>4.1183999999999998E-2</c:v>
                </c:pt>
                <c:pt idx="323497">
                  <c:v>4.1182999999999997E-2</c:v>
                </c:pt>
                <c:pt idx="323498">
                  <c:v>4.1182000000000003E-2</c:v>
                </c:pt>
                <c:pt idx="323499">
                  <c:v>4.1181000000000002E-2</c:v>
                </c:pt>
                <c:pt idx="323500">
                  <c:v>4.1180000000000001E-2</c:v>
                </c:pt>
                <c:pt idx="323501">
                  <c:v>4.1179E-2</c:v>
                </c:pt>
                <c:pt idx="323502">
                  <c:v>4.1177999999999999E-2</c:v>
                </c:pt>
                <c:pt idx="323503">
                  <c:v>4.1176999999999998E-2</c:v>
                </c:pt>
                <c:pt idx="323504">
                  <c:v>4.1175999999999997E-2</c:v>
                </c:pt>
                <c:pt idx="323505">
                  <c:v>4.1175000000000003E-2</c:v>
                </c:pt>
                <c:pt idx="323506">
                  <c:v>4.1174000000000002E-2</c:v>
                </c:pt>
                <c:pt idx="323507">
                  <c:v>4.1173000000000001E-2</c:v>
                </c:pt>
                <c:pt idx="323508">
                  <c:v>4.1172E-2</c:v>
                </c:pt>
                <c:pt idx="323509">
                  <c:v>4.1170999999999999E-2</c:v>
                </c:pt>
                <c:pt idx="323510">
                  <c:v>4.1170999999999999E-2</c:v>
                </c:pt>
                <c:pt idx="323511">
                  <c:v>4.1169999999999998E-2</c:v>
                </c:pt>
                <c:pt idx="323512">
                  <c:v>4.1168999999999997E-2</c:v>
                </c:pt>
                <c:pt idx="323513">
                  <c:v>4.1168000000000003E-2</c:v>
                </c:pt>
                <c:pt idx="323514">
                  <c:v>4.1167000000000002E-2</c:v>
                </c:pt>
                <c:pt idx="323515">
                  <c:v>4.1166000000000001E-2</c:v>
                </c:pt>
                <c:pt idx="323516">
                  <c:v>4.1165E-2</c:v>
                </c:pt>
                <c:pt idx="323517">
                  <c:v>4.1163999999999999E-2</c:v>
                </c:pt>
                <c:pt idx="323518">
                  <c:v>4.1162999999999998E-2</c:v>
                </c:pt>
                <c:pt idx="323519">
                  <c:v>4.1162999999999998E-2</c:v>
                </c:pt>
                <c:pt idx="323520">
                  <c:v>4.1161999999999997E-2</c:v>
                </c:pt>
                <c:pt idx="323521">
                  <c:v>4.1161000000000003E-2</c:v>
                </c:pt>
                <c:pt idx="323522">
                  <c:v>4.1161000000000003E-2</c:v>
                </c:pt>
                <c:pt idx="323523">
                  <c:v>4.1160000000000002E-2</c:v>
                </c:pt>
                <c:pt idx="323524">
                  <c:v>4.1160000000000002E-2</c:v>
                </c:pt>
                <c:pt idx="323525">
                  <c:v>4.1159000000000001E-2</c:v>
                </c:pt>
                <c:pt idx="323526">
                  <c:v>4.1158E-2</c:v>
                </c:pt>
                <c:pt idx="323527">
                  <c:v>4.1158E-2</c:v>
                </c:pt>
                <c:pt idx="323528">
                  <c:v>4.1156999999999999E-2</c:v>
                </c:pt>
                <c:pt idx="323529">
                  <c:v>4.1156999999999999E-2</c:v>
                </c:pt>
                <c:pt idx="323530">
                  <c:v>4.1155999999999998E-2</c:v>
                </c:pt>
                <c:pt idx="323531">
                  <c:v>4.1155999999999998E-2</c:v>
                </c:pt>
                <c:pt idx="323532">
                  <c:v>4.1154999999999997E-2</c:v>
                </c:pt>
                <c:pt idx="323533">
                  <c:v>4.1154999999999997E-2</c:v>
                </c:pt>
                <c:pt idx="323534">
                  <c:v>4.1154999999999997E-2</c:v>
                </c:pt>
                <c:pt idx="323535">
                  <c:v>4.1154999999999997E-2</c:v>
                </c:pt>
                <c:pt idx="323536">
                  <c:v>4.1154000000000003E-2</c:v>
                </c:pt>
                <c:pt idx="323537">
                  <c:v>4.1154000000000003E-2</c:v>
                </c:pt>
                <c:pt idx="323538">
                  <c:v>4.1154000000000003E-2</c:v>
                </c:pt>
                <c:pt idx="323539">
                  <c:v>4.1154000000000003E-2</c:v>
                </c:pt>
                <c:pt idx="323540">
                  <c:v>4.1153000000000002E-2</c:v>
                </c:pt>
                <c:pt idx="323541">
                  <c:v>4.1153000000000002E-2</c:v>
                </c:pt>
                <c:pt idx="323542">
                  <c:v>4.1153000000000002E-2</c:v>
                </c:pt>
                <c:pt idx="323543">
                  <c:v>4.1153000000000002E-2</c:v>
                </c:pt>
                <c:pt idx="323544">
                  <c:v>4.1153000000000002E-2</c:v>
                </c:pt>
                <c:pt idx="323545">
                  <c:v>4.1153000000000002E-2</c:v>
                </c:pt>
                <c:pt idx="323546">
                  <c:v>4.1153000000000002E-2</c:v>
                </c:pt>
                <c:pt idx="323547">
                  <c:v>4.1153000000000002E-2</c:v>
                </c:pt>
                <c:pt idx="323548">
                  <c:v>4.1153000000000002E-2</c:v>
                </c:pt>
                <c:pt idx="323549">
                  <c:v>4.1153000000000002E-2</c:v>
                </c:pt>
                <c:pt idx="323550">
                  <c:v>4.1153000000000002E-2</c:v>
                </c:pt>
                <c:pt idx="323551">
                  <c:v>4.1153000000000002E-2</c:v>
                </c:pt>
                <c:pt idx="323552">
                  <c:v>4.1153000000000002E-2</c:v>
                </c:pt>
                <c:pt idx="323553">
                  <c:v>4.1153000000000002E-2</c:v>
                </c:pt>
                <c:pt idx="323554">
                  <c:v>4.1153000000000002E-2</c:v>
                </c:pt>
                <c:pt idx="323555">
                  <c:v>4.1153000000000002E-2</c:v>
                </c:pt>
                <c:pt idx="323556">
                  <c:v>4.1153000000000002E-2</c:v>
                </c:pt>
                <c:pt idx="323557">
                  <c:v>4.1154000000000003E-2</c:v>
                </c:pt>
                <c:pt idx="323558">
                  <c:v>4.1154000000000003E-2</c:v>
                </c:pt>
                <c:pt idx="323559">
                  <c:v>4.1154000000000003E-2</c:v>
                </c:pt>
                <c:pt idx="323560">
                  <c:v>4.1154000000000003E-2</c:v>
                </c:pt>
                <c:pt idx="323561">
                  <c:v>4.1154000000000003E-2</c:v>
                </c:pt>
                <c:pt idx="323562">
                  <c:v>4.1154000000000003E-2</c:v>
                </c:pt>
                <c:pt idx="323563">
                  <c:v>4.1154000000000003E-2</c:v>
                </c:pt>
                <c:pt idx="323564">
                  <c:v>4.1154000000000003E-2</c:v>
                </c:pt>
                <c:pt idx="323565">
                  <c:v>4.1154000000000003E-2</c:v>
                </c:pt>
                <c:pt idx="323566">
                  <c:v>4.1154000000000003E-2</c:v>
                </c:pt>
                <c:pt idx="323567">
                  <c:v>4.1154000000000003E-2</c:v>
                </c:pt>
                <c:pt idx="323568">
                  <c:v>4.1154000000000003E-2</c:v>
                </c:pt>
                <c:pt idx="323569">
                  <c:v>4.1154000000000003E-2</c:v>
                </c:pt>
                <c:pt idx="323570">
                  <c:v>4.1154000000000003E-2</c:v>
                </c:pt>
                <c:pt idx="323571">
                  <c:v>4.1154000000000003E-2</c:v>
                </c:pt>
                <c:pt idx="323572">
                  <c:v>4.1153000000000002E-2</c:v>
                </c:pt>
                <c:pt idx="323573">
                  <c:v>4.1153000000000002E-2</c:v>
                </c:pt>
                <c:pt idx="323574">
                  <c:v>4.1153000000000002E-2</c:v>
                </c:pt>
                <c:pt idx="323575">
                  <c:v>4.1152000000000001E-2</c:v>
                </c:pt>
                <c:pt idx="323576">
                  <c:v>4.1152000000000001E-2</c:v>
                </c:pt>
                <c:pt idx="323577">
                  <c:v>4.1152000000000001E-2</c:v>
                </c:pt>
                <c:pt idx="323578">
                  <c:v>4.1151E-2</c:v>
                </c:pt>
                <c:pt idx="323579">
                  <c:v>4.1151E-2</c:v>
                </c:pt>
                <c:pt idx="323580">
                  <c:v>4.1151E-2</c:v>
                </c:pt>
                <c:pt idx="323581">
                  <c:v>4.1149999999999999E-2</c:v>
                </c:pt>
                <c:pt idx="323582">
                  <c:v>4.1149999999999999E-2</c:v>
                </c:pt>
                <c:pt idx="323583">
                  <c:v>4.1148999999999998E-2</c:v>
                </c:pt>
                <c:pt idx="323584">
                  <c:v>4.1147999999999997E-2</c:v>
                </c:pt>
                <c:pt idx="323585">
                  <c:v>4.1147000000000003E-2</c:v>
                </c:pt>
                <c:pt idx="323586">
                  <c:v>4.1147000000000003E-2</c:v>
                </c:pt>
                <c:pt idx="323587">
                  <c:v>4.1146000000000002E-2</c:v>
                </c:pt>
                <c:pt idx="323588">
                  <c:v>4.1145000000000001E-2</c:v>
                </c:pt>
                <c:pt idx="323589">
                  <c:v>4.1144E-2</c:v>
                </c:pt>
                <c:pt idx="323590">
                  <c:v>4.1142999999999999E-2</c:v>
                </c:pt>
                <c:pt idx="323591">
                  <c:v>4.1141999999999998E-2</c:v>
                </c:pt>
                <c:pt idx="323592">
                  <c:v>4.1140999999999997E-2</c:v>
                </c:pt>
                <c:pt idx="323593">
                  <c:v>4.1140000000000003E-2</c:v>
                </c:pt>
                <c:pt idx="323594">
                  <c:v>4.1139000000000002E-2</c:v>
                </c:pt>
                <c:pt idx="323595">
                  <c:v>4.1138000000000001E-2</c:v>
                </c:pt>
                <c:pt idx="323596">
                  <c:v>4.1137E-2</c:v>
                </c:pt>
                <c:pt idx="323597">
                  <c:v>4.1135999999999999E-2</c:v>
                </c:pt>
                <c:pt idx="323598">
                  <c:v>4.1133999999999997E-2</c:v>
                </c:pt>
                <c:pt idx="323599">
                  <c:v>4.1133000000000003E-2</c:v>
                </c:pt>
                <c:pt idx="323600">
                  <c:v>4.1132000000000002E-2</c:v>
                </c:pt>
                <c:pt idx="323601">
                  <c:v>4.1131000000000001E-2</c:v>
                </c:pt>
                <c:pt idx="323602">
                  <c:v>4.113E-2</c:v>
                </c:pt>
                <c:pt idx="323603">
                  <c:v>4.1127999999999998E-2</c:v>
                </c:pt>
                <c:pt idx="323604">
                  <c:v>4.1126999999999997E-2</c:v>
                </c:pt>
                <c:pt idx="323605">
                  <c:v>4.1126000000000003E-2</c:v>
                </c:pt>
                <c:pt idx="323606">
                  <c:v>4.1125000000000002E-2</c:v>
                </c:pt>
                <c:pt idx="323607">
                  <c:v>4.1124000000000001E-2</c:v>
                </c:pt>
                <c:pt idx="323608">
                  <c:v>4.1123E-2</c:v>
                </c:pt>
                <c:pt idx="323609">
                  <c:v>4.1121999999999999E-2</c:v>
                </c:pt>
                <c:pt idx="323610">
                  <c:v>4.1120999999999998E-2</c:v>
                </c:pt>
                <c:pt idx="323611">
                  <c:v>4.1119000000000003E-2</c:v>
                </c:pt>
                <c:pt idx="323612">
                  <c:v>4.1118000000000002E-2</c:v>
                </c:pt>
                <c:pt idx="323613">
                  <c:v>4.1118000000000002E-2</c:v>
                </c:pt>
                <c:pt idx="323614">
                  <c:v>4.1117000000000001E-2</c:v>
                </c:pt>
                <c:pt idx="323615">
                  <c:v>4.1116E-2</c:v>
                </c:pt>
                <c:pt idx="323616">
                  <c:v>4.1114999999999999E-2</c:v>
                </c:pt>
                <c:pt idx="323617">
                  <c:v>4.1114999999999999E-2</c:v>
                </c:pt>
                <c:pt idx="323618">
                  <c:v>4.1113999999999998E-2</c:v>
                </c:pt>
                <c:pt idx="323619">
                  <c:v>4.1112999999999997E-2</c:v>
                </c:pt>
                <c:pt idx="323620">
                  <c:v>4.1112999999999997E-2</c:v>
                </c:pt>
                <c:pt idx="323621">
                  <c:v>4.1112000000000003E-2</c:v>
                </c:pt>
                <c:pt idx="323622">
                  <c:v>4.1112000000000003E-2</c:v>
                </c:pt>
                <c:pt idx="323623">
                  <c:v>4.1111000000000002E-2</c:v>
                </c:pt>
                <c:pt idx="323624">
                  <c:v>4.1111000000000002E-2</c:v>
                </c:pt>
                <c:pt idx="323625">
                  <c:v>4.1111000000000002E-2</c:v>
                </c:pt>
                <c:pt idx="323626">
                  <c:v>4.1110000000000001E-2</c:v>
                </c:pt>
                <c:pt idx="323627">
                  <c:v>4.1110000000000001E-2</c:v>
                </c:pt>
                <c:pt idx="323628">
                  <c:v>4.1110000000000001E-2</c:v>
                </c:pt>
                <c:pt idx="323629">
                  <c:v>4.1110000000000001E-2</c:v>
                </c:pt>
                <c:pt idx="323630">
                  <c:v>4.1110000000000001E-2</c:v>
                </c:pt>
                <c:pt idx="323631">
                  <c:v>4.1110000000000001E-2</c:v>
                </c:pt>
                <c:pt idx="323632">
                  <c:v>4.1110000000000001E-2</c:v>
                </c:pt>
                <c:pt idx="323633">
                  <c:v>4.1110000000000001E-2</c:v>
                </c:pt>
                <c:pt idx="323634">
                  <c:v>4.1110000000000001E-2</c:v>
                </c:pt>
                <c:pt idx="323635">
                  <c:v>4.1111000000000002E-2</c:v>
                </c:pt>
                <c:pt idx="323636">
                  <c:v>4.1111000000000002E-2</c:v>
                </c:pt>
                <c:pt idx="323637">
                  <c:v>4.1111000000000002E-2</c:v>
                </c:pt>
                <c:pt idx="323638">
                  <c:v>4.1112000000000003E-2</c:v>
                </c:pt>
                <c:pt idx="323639">
                  <c:v>4.1112000000000003E-2</c:v>
                </c:pt>
                <c:pt idx="323640">
                  <c:v>4.1112999999999997E-2</c:v>
                </c:pt>
                <c:pt idx="323641">
                  <c:v>4.1112999999999997E-2</c:v>
                </c:pt>
                <c:pt idx="323642">
                  <c:v>4.1113999999999998E-2</c:v>
                </c:pt>
                <c:pt idx="323643">
                  <c:v>4.1113999999999998E-2</c:v>
                </c:pt>
                <c:pt idx="323644">
                  <c:v>4.1114999999999999E-2</c:v>
                </c:pt>
                <c:pt idx="323645">
                  <c:v>4.1114999999999999E-2</c:v>
                </c:pt>
                <c:pt idx="323646">
                  <c:v>4.1116E-2</c:v>
                </c:pt>
                <c:pt idx="323647">
                  <c:v>4.1116E-2</c:v>
                </c:pt>
                <c:pt idx="323648">
                  <c:v>4.1117000000000001E-2</c:v>
                </c:pt>
                <c:pt idx="323649">
                  <c:v>4.1117000000000001E-2</c:v>
                </c:pt>
                <c:pt idx="323650">
                  <c:v>4.1118000000000002E-2</c:v>
                </c:pt>
                <c:pt idx="323651">
                  <c:v>4.1118000000000002E-2</c:v>
                </c:pt>
                <c:pt idx="323652">
                  <c:v>4.1119000000000003E-2</c:v>
                </c:pt>
                <c:pt idx="323653">
                  <c:v>4.1119000000000003E-2</c:v>
                </c:pt>
                <c:pt idx="323654">
                  <c:v>4.1119999999999997E-2</c:v>
                </c:pt>
                <c:pt idx="323655">
                  <c:v>4.1119999999999997E-2</c:v>
                </c:pt>
                <c:pt idx="323656">
                  <c:v>4.1120999999999998E-2</c:v>
                </c:pt>
                <c:pt idx="323657">
                  <c:v>4.1120999999999998E-2</c:v>
                </c:pt>
                <c:pt idx="323658">
                  <c:v>4.1120999999999998E-2</c:v>
                </c:pt>
                <c:pt idx="323659">
                  <c:v>4.1121999999999999E-2</c:v>
                </c:pt>
                <c:pt idx="323660">
                  <c:v>4.1121999999999999E-2</c:v>
                </c:pt>
                <c:pt idx="323661">
                  <c:v>4.1121999999999999E-2</c:v>
                </c:pt>
                <c:pt idx="323662">
                  <c:v>4.1123E-2</c:v>
                </c:pt>
                <c:pt idx="323663">
                  <c:v>4.1123E-2</c:v>
                </c:pt>
                <c:pt idx="323664">
                  <c:v>4.1123E-2</c:v>
                </c:pt>
                <c:pt idx="323665">
                  <c:v>4.1123E-2</c:v>
                </c:pt>
                <c:pt idx="323666">
                  <c:v>4.1123E-2</c:v>
                </c:pt>
                <c:pt idx="323667">
                  <c:v>4.1123E-2</c:v>
                </c:pt>
                <c:pt idx="323668">
                  <c:v>4.1123E-2</c:v>
                </c:pt>
                <c:pt idx="323669">
                  <c:v>4.1123E-2</c:v>
                </c:pt>
                <c:pt idx="323670">
                  <c:v>4.1123E-2</c:v>
                </c:pt>
                <c:pt idx="323671">
                  <c:v>4.1123E-2</c:v>
                </c:pt>
                <c:pt idx="323672">
                  <c:v>4.1123E-2</c:v>
                </c:pt>
                <c:pt idx="323673">
                  <c:v>4.1123E-2</c:v>
                </c:pt>
                <c:pt idx="323674">
                  <c:v>4.1123E-2</c:v>
                </c:pt>
                <c:pt idx="323675">
                  <c:v>4.1123E-2</c:v>
                </c:pt>
                <c:pt idx="323676">
                  <c:v>4.1123E-2</c:v>
                </c:pt>
                <c:pt idx="323677">
                  <c:v>4.1123E-2</c:v>
                </c:pt>
                <c:pt idx="323678">
                  <c:v>4.1123E-2</c:v>
                </c:pt>
                <c:pt idx="323679">
                  <c:v>4.1123E-2</c:v>
                </c:pt>
                <c:pt idx="323680">
                  <c:v>4.1123E-2</c:v>
                </c:pt>
                <c:pt idx="323681">
                  <c:v>4.1123E-2</c:v>
                </c:pt>
                <c:pt idx="323682">
                  <c:v>4.1123E-2</c:v>
                </c:pt>
                <c:pt idx="323683">
                  <c:v>4.1123E-2</c:v>
                </c:pt>
                <c:pt idx="323684">
                  <c:v>4.1123E-2</c:v>
                </c:pt>
                <c:pt idx="323685">
                  <c:v>4.1123E-2</c:v>
                </c:pt>
                <c:pt idx="323686">
                  <c:v>4.1123E-2</c:v>
                </c:pt>
                <c:pt idx="323687">
                  <c:v>4.1124000000000001E-2</c:v>
                </c:pt>
                <c:pt idx="323688">
                  <c:v>4.1124000000000001E-2</c:v>
                </c:pt>
                <c:pt idx="323689">
                  <c:v>4.1124000000000001E-2</c:v>
                </c:pt>
                <c:pt idx="323690">
                  <c:v>4.1125000000000002E-2</c:v>
                </c:pt>
                <c:pt idx="323691">
                  <c:v>4.1125000000000002E-2</c:v>
                </c:pt>
                <c:pt idx="323692">
                  <c:v>4.1126000000000003E-2</c:v>
                </c:pt>
                <c:pt idx="323693">
                  <c:v>4.1126000000000003E-2</c:v>
                </c:pt>
                <c:pt idx="323694">
                  <c:v>4.1126999999999997E-2</c:v>
                </c:pt>
                <c:pt idx="323695">
                  <c:v>4.1127999999999998E-2</c:v>
                </c:pt>
                <c:pt idx="323696">
                  <c:v>4.1128999999999999E-2</c:v>
                </c:pt>
                <c:pt idx="323697">
                  <c:v>4.113E-2</c:v>
                </c:pt>
                <c:pt idx="323698">
                  <c:v>4.1131000000000001E-2</c:v>
                </c:pt>
                <c:pt idx="323699">
                  <c:v>4.1132000000000002E-2</c:v>
                </c:pt>
                <c:pt idx="323700">
                  <c:v>4.1133000000000003E-2</c:v>
                </c:pt>
                <c:pt idx="323701">
                  <c:v>4.1133999999999997E-2</c:v>
                </c:pt>
                <c:pt idx="323702">
                  <c:v>4.1135999999999999E-2</c:v>
                </c:pt>
                <c:pt idx="323703">
                  <c:v>4.1137E-2</c:v>
                </c:pt>
                <c:pt idx="323704">
                  <c:v>4.1139000000000002E-2</c:v>
                </c:pt>
                <c:pt idx="323705">
                  <c:v>4.1140000000000003E-2</c:v>
                </c:pt>
                <c:pt idx="323706">
                  <c:v>4.1141999999999998E-2</c:v>
                </c:pt>
                <c:pt idx="323707">
                  <c:v>4.1144E-2</c:v>
                </c:pt>
                <c:pt idx="323708">
                  <c:v>4.1146000000000002E-2</c:v>
                </c:pt>
                <c:pt idx="323709">
                  <c:v>4.1147999999999997E-2</c:v>
                </c:pt>
                <c:pt idx="323710">
                  <c:v>4.1149999999999999E-2</c:v>
                </c:pt>
                <c:pt idx="323711">
                  <c:v>4.1152000000000001E-2</c:v>
                </c:pt>
                <c:pt idx="323712">
                  <c:v>4.1154000000000003E-2</c:v>
                </c:pt>
                <c:pt idx="323713">
                  <c:v>4.1156999999999999E-2</c:v>
                </c:pt>
                <c:pt idx="323714">
                  <c:v>4.1159000000000001E-2</c:v>
                </c:pt>
                <c:pt idx="323715">
                  <c:v>4.1161000000000003E-2</c:v>
                </c:pt>
                <c:pt idx="323716">
                  <c:v>4.1163999999999999E-2</c:v>
                </c:pt>
                <c:pt idx="323717">
                  <c:v>4.1166000000000001E-2</c:v>
                </c:pt>
                <c:pt idx="323718">
                  <c:v>4.1168999999999997E-2</c:v>
                </c:pt>
                <c:pt idx="323719">
                  <c:v>4.1170999999999999E-2</c:v>
                </c:pt>
                <c:pt idx="323720">
                  <c:v>4.1174000000000002E-2</c:v>
                </c:pt>
                <c:pt idx="323721">
                  <c:v>4.1176999999999998E-2</c:v>
                </c:pt>
                <c:pt idx="323722">
                  <c:v>4.1179E-2</c:v>
                </c:pt>
                <c:pt idx="323723">
                  <c:v>4.1182000000000003E-2</c:v>
                </c:pt>
                <c:pt idx="323724">
                  <c:v>4.1184999999999999E-2</c:v>
                </c:pt>
                <c:pt idx="323725">
                  <c:v>4.1188000000000002E-2</c:v>
                </c:pt>
                <c:pt idx="323726">
                  <c:v>4.1189999999999997E-2</c:v>
                </c:pt>
                <c:pt idx="323727">
                  <c:v>4.1193E-2</c:v>
                </c:pt>
                <c:pt idx="323728">
                  <c:v>4.1196000000000003E-2</c:v>
                </c:pt>
                <c:pt idx="323729">
                  <c:v>4.1197999999999999E-2</c:v>
                </c:pt>
                <c:pt idx="323730">
                  <c:v>4.1201000000000002E-2</c:v>
                </c:pt>
                <c:pt idx="323731">
                  <c:v>4.1203999999999998E-2</c:v>
                </c:pt>
                <c:pt idx="323732">
                  <c:v>4.1206E-2</c:v>
                </c:pt>
                <c:pt idx="323733">
                  <c:v>4.1209000000000003E-2</c:v>
                </c:pt>
                <c:pt idx="323734">
                  <c:v>4.1210999999999998E-2</c:v>
                </c:pt>
                <c:pt idx="323735">
                  <c:v>4.1214000000000001E-2</c:v>
                </c:pt>
                <c:pt idx="323736">
                  <c:v>4.1216000000000003E-2</c:v>
                </c:pt>
                <c:pt idx="323737">
                  <c:v>4.1218999999999999E-2</c:v>
                </c:pt>
                <c:pt idx="323738">
                  <c:v>4.1221000000000001E-2</c:v>
                </c:pt>
                <c:pt idx="323739">
                  <c:v>4.1223000000000003E-2</c:v>
                </c:pt>
                <c:pt idx="323740">
                  <c:v>4.1224999999999998E-2</c:v>
                </c:pt>
                <c:pt idx="323741">
                  <c:v>4.1227E-2</c:v>
                </c:pt>
                <c:pt idx="323742">
                  <c:v>4.1229000000000002E-2</c:v>
                </c:pt>
                <c:pt idx="323743">
                  <c:v>4.1230999999999997E-2</c:v>
                </c:pt>
                <c:pt idx="323744">
                  <c:v>4.1231999999999998E-2</c:v>
                </c:pt>
                <c:pt idx="323745">
                  <c:v>4.1234E-2</c:v>
                </c:pt>
                <c:pt idx="323746">
                  <c:v>4.1236000000000002E-2</c:v>
                </c:pt>
                <c:pt idx="323747">
                  <c:v>4.1237000000000003E-2</c:v>
                </c:pt>
                <c:pt idx="323748">
                  <c:v>4.1237999999999997E-2</c:v>
                </c:pt>
                <c:pt idx="323749">
                  <c:v>4.1238999999999998E-2</c:v>
                </c:pt>
                <c:pt idx="323750">
                  <c:v>4.1239999999999999E-2</c:v>
                </c:pt>
                <c:pt idx="323751">
                  <c:v>4.1241E-2</c:v>
                </c:pt>
                <c:pt idx="323752">
                  <c:v>4.1242000000000001E-2</c:v>
                </c:pt>
                <c:pt idx="323753">
                  <c:v>4.1242000000000001E-2</c:v>
                </c:pt>
                <c:pt idx="323754">
                  <c:v>4.1242000000000001E-2</c:v>
                </c:pt>
                <c:pt idx="323755">
                  <c:v>4.1243000000000002E-2</c:v>
                </c:pt>
                <c:pt idx="323756">
                  <c:v>4.1243000000000002E-2</c:v>
                </c:pt>
                <c:pt idx="323757">
                  <c:v>4.1243000000000002E-2</c:v>
                </c:pt>
                <c:pt idx="323758">
                  <c:v>4.1243000000000002E-2</c:v>
                </c:pt>
                <c:pt idx="323759">
                  <c:v>4.1243000000000002E-2</c:v>
                </c:pt>
                <c:pt idx="323760">
                  <c:v>4.1242000000000001E-2</c:v>
                </c:pt>
                <c:pt idx="323761">
                  <c:v>4.1241E-2</c:v>
                </c:pt>
                <c:pt idx="323762">
                  <c:v>4.1241E-2</c:v>
                </c:pt>
                <c:pt idx="323763">
                  <c:v>4.1239999999999999E-2</c:v>
                </c:pt>
                <c:pt idx="323764">
                  <c:v>4.1238999999999998E-2</c:v>
                </c:pt>
                <c:pt idx="323765">
                  <c:v>4.1237000000000003E-2</c:v>
                </c:pt>
                <c:pt idx="323766">
                  <c:v>4.1236000000000002E-2</c:v>
                </c:pt>
                <c:pt idx="323767">
                  <c:v>4.1235000000000001E-2</c:v>
                </c:pt>
                <c:pt idx="323768">
                  <c:v>4.1232999999999999E-2</c:v>
                </c:pt>
                <c:pt idx="323769">
                  <c:v>4.1231999999999998E-2</c:v>
                </c:pt>
                <c:pt idx="323770">
                  <c:v>4.1230000000000003E-2</c:v>
                </c:pt>
                <c:pt idx="323771">
                  <c:v>4.1228000000000001E-2</c:v>
                </c:pt>
                <c:pt idx="323772">
                  <c:v>4.1225999999999999E-2</c:v>
                </c:pt>
                <c:pt idx="323773">
                  <c:v>4.1223999999999997E-2</c:v>
                </c:pt>
                <c:pt idx="323774">
                  <c:v>4.1222000000000002E-2</c:v>
                </c:pt>
                <c:pt idx="323775">
                  <c:v>4.1218999999999999E-2</c:v>
                </c:pt>
                <c:pt idx="323776">
                  <c:v>4.1216999999999997E-2</c:v>
                </c:pt>
                <c:pt idx="323777">
                  <c:v>4.1214000000000001E-2</c:v>
                </c:pt>
                <c:pt idx="323778">
                  <c:v>4.1211999999999999E-2</c:v>
                </c:pt>
                <c:pt idx="323779">
                  <c:v>4.1209000000000003E-2</c:v>
                </c:pt>
                <c:pt idx="323780">
                  <c:v>4.1207000000000001E-2</c:v>
                </c:pt>
                <c:pt idx="323781">
                  <c:v>4.1203999999999998E-2</c:v>
                </c:pt>
                <c:pt idx="323782">
                  <c:v>4.1202000000000003E-2</c:v>
                </c:pt>
                <c:pt idx="323783">
                  <c:v>4.1199E-2</c:v>
                </c:pt>
                <c:pt idx="323784">
                  <c:v>4.1196000000000003E-2</c:v>
                </c:pt>
                <c:pt idx="323785">
                  <c:v>4.1194000000000001E-2</c:v>
                </c:pt>
                <c:pt idx="323786">
                  <c:v>4.1190999999999998E-2</c:v>
                </c:pt>
                <c:pt idx="323787">
                  <c:v>4.1188000000000002E-2</c:v>
                </c:pt>
                <c:pt idx="323788">
                  <c:v>4.1186E-2</c:v>
                </c:pt>
                <c:pt idx="323789">
                  <c:v>4.1182999999999997E-2</c:v>
                </c:pt>
                <c:pt idx="323790">
                  <c:v>4.1181000000000002E-2</c:v>
                </c:pt>
                <c:pt idx="323791">
                  <c:v>4.1177999999999999E-2</c:v>
                </c:pt>
                <c:pt idx="323792">
                  <c:v>4.1175999999999997E-2</c:v>
                </c:pt>
                <c:pt idx="323793">
                  <c:v>4.1173000000000001E-2</c:v>
                </c:pt>
                <c:pt idx="323794">
                  <c:v>4.1170999999999999E-2</c:v>
                </c:pt>
                <c:pt idx="323795">
                  <c:v>4.1168999999999997E-2</c:v>
                </c:pt>
                <c:pt idx="323796">
                  <c:v>4.1167000000000002E-2</c:v>
                </c:pt>
                <c:pt idx="323797">
                  <c:v>4.1165E-2</c:v>
                </c:pt>
                <c:pt idx="323798">
                  <c:v>4.1161999999999997E-2</c:v>
                </c:pt>
                <c:pt idx="323799">
                  <c:v>4.1161000000000003E-2</c:v>
                </c:pt>
                <c:pt idx="323800">
                  <c:v>4.1159000000000001E-2</c:v>
                </c:pt>
                <c:pt idx="323801">
                  <c:v>4.1156999999999999E-2</c:v>
                </c:pt>
                <c:pt idx="323802">
                  <c:v>4.1155999999999998E-2</c:v>
                </c:pt>
                <c:pt idx="323803">
                  <c:v>4.1154000000000003E-2</c:v>
                </c:pt>
                <c:pt idx="323804">
                  <c:v>4.1153000000000002E-2</c:v>
                </c:pt>
                <c:pt idx="323805">
                  <c:v>4.1152000000000001E-2</c:v>
                </c:pt>
                <c:pt idx="323806">
                  <c:v>4.1151E-2</c:v>
                </c:pt>
                <c:pt idx="323807">
                  <c:v>4.1149999999999999E-2</c:v>
                </c:pt>
                <c:pt idx="323808">
                  <c:v>4.1148999999999998E-2</c:v>
                </c:pt>
                <c:pt idx="323809">
                  <c:v>4.1147999999999997E-2</c:v>
                </c:pt>
                <c:pt idx="323810">
                  <c:v>4.1147000000000003E-2</c:v>
                </c:pt>
                <c:pt idx="323811">
                  <c:v>4.1147000000000003E-2</c:v>
                </c:pt>
                <c:pt idx="323812">
                  <c:v>4.1146000000000002E-2</c:v>
                </c:pt>
                <c:pt idx="323813">
                  <c:v>4.1146000000000002E-2</c:v>
                </c:pt>
                <c:pt idx="323814">
                  <c:v>4.1146000000000002E-2</c:v>
                </c:pt>
                <c:pt idx="323815">
                  <c:v>4.1146000000000002E-2</c:v>
                </c:pt>
                <c:pt idx="323816">
                  <c:v>4.1146000000000002E-2</c:v>
                </c:pt>
                <c:pt idx="323817">
                  <c:v>4.1146000000000002E-2</c:v>
                </c:pt>
                <c:pt idx="323818">
                  <c:v>4.1146000000000002E-2</c:v>
                </c:pt>
                <c:pt idx="323819">
                  <c:v>4.1146000000000002E-2</c:v>
                </c:pt>
                <c:pt idx="323820">
                  <c:v>4.1147000000000003E-2</c:v>
                </c:pt>
                <c:pt idx="323821">
                  <c:v>4.1147000000000003E-2</c:v>
                </c:pt>
                <c:pt idx="323822">
                  <c:v>4.1147000000000003E-2</c:v>
                </c:pt>
                <c:pt idx="323823">
                  <c:v>4.1147999999999997E-2</c:v>
                </c:pt>
                <c:pt idx="323824">
                  <c:v>4.1148999999999998E-2</c:v>
                </c:pt>
                <c:pt idx="323825">
                  <c:v>4.1148999999999998E-2</c:v>
                </c:pt>
                <c:pt idx="323826">
                  <c:v>4.1149999999999999E-2</c:v>
                </c:pt>
                <c:pt idx="323827">
                  <c:v>4.1151E-2</c:v>
                </c:pt>
                <c:pt idx="323828">
                  <c:v>4.1152000000000001E-2</c:v>
                </c:pt>
                <c:pt idx="323829">
                  <c:v>4.1153000000000002E-2</c:v>
                </c:pt>
                <c:pt idx="323830">
                  <c:v>4.1153000000000002E-2</c:v>
                </c:pt>
                <c:pt idx="323831">
                  <c:v>4.1154000000000003E-2</c:v>
                </c:pt>
                <c:pt idx="323832">
                  <c:v>4.1154999999999997E-2</c:v>
                </c:pt>
                <c:pt idx="323833">
                  <c:v>4.1155999999999998E-2</c:v>
                </c:pt>
                <c:pt idx="323834">
                  <c:v>4.1156999999999999E-2</c:v>
                </c:pt>
                <c:pt idx="323835">
                  <c:v>4.1158E-2</c:v>
                </c:pt>
                <c:pt idx="323836">
                  <c:v>4.1158E-2</c:v>
                </c:pt>
                <c:pt idx="323837">
                  <c:v>4.1159000000000001E-2</c:v>
                </c:pt>
                <c:pt idx="323838">
                  <c:v>4.1160000000000002E-2</c:v>
                </c:pt>
                <c:pt idx="323839">
                  <c:v>4.1161000000000003E-2</c:v>
                </c:pt>
                <c:pt idx="323840">
                  <c:v>4.1161999999999997E-2</c:v>
                </c:pt>
                <c:pt idx="323841">
                  <c:v>4.1162999999999998E-2</c:v>
                </c:pt>
                <c:pt idx="323842">
                  <c:v>4.1162999999999998E-2</c:v>
                </c:pt>
                <c:pt idx="323843">
                  <c:v>4.1163999999999999E-2</c:v>
                </c:pt>
                <c:pt idx="323844">
                  <c:v>4.1165E-2</c:v>
                </c:pt>
                <c:pt idx="323845">
                  <c:v>4.1165E-2</c:v>
                </c:pt>
                <c:pt idx="323846">
                  <c:v>4.1166000000000001E-2</c:v>
                </c:pt>
                <c:pt idx="323847">
                  <c:v>4.1166000000000001E-2</c:v>
                </c:pt>
                <c:pt idx="323848">
                  <c:v>4.1166000000000001E-2</c:v>
                </c:pt>
                <c:pt idx="323849">
                  <c:v>4.1167000000000002E-2</c:v>
                </c:pt>
                <c:pt idx="323850">
                  <c:v>4.1167000000000002E-2</c:v>
                </c:pt>
                <c:pt idx="323851">
                  <c:v>4.1168000000000003E-2</c:v>
                </c:pt>
                <c:pt idx="323852">
                  <c:v>4.1168000000000003E-2</c:v>
                </c:pt>
                <c:pt idx="323853">
                  <c:v>4.1168000000000003E-2</c:v>
                </c:pt>
                <c:pt idx="323854">
                  <c:v>4.1168000000000003E-2</c:v>
                </c:pt>
                <c:pt idx="323855">
                  <c:v>4.1168000000000003E-2</c:v>
                </c:pt>
                <c:pt idx="323856">
                  <c:v>4.1168000000000003E-2</c:v>
                </c:pt>
                <c:pt idx="323857">
                  <c:v>4.1168000000000003E-2</c:v>
                </c:pt>
                <c:pt idx="323858">
                  <c:v>4.1168000000000003E-2</c:v>
                </c:pt>
                <c:pt idx="323859">
                  <c:v>4.1168000000000003E-2</c:v>
                </c:pt>
                <c:pt idx="323860">
                  <c:v>4.1167000000000002E-2</c:v>
                </c:pt>
                <c:pt idx="323861">
                  <c:v>4.1167000000000002E-2</c:v>
                </c:pt>
                <c:pt idx="323862">
                  <c:v>4.1167000000000002E-2</c:v>
                </c:pt>
                <c:pt idx="323863">
                  <c:v>4.1167000000000002E-2</c:v>
                </c:pt>
                <c:pt idx="323864">
                  <c:v>4.1166000000000001E-2</c:v>
                </c:pt>
                <c:pt idx="323865">
                  <c:v>4.1166000000000001E-2</c:v>
                </c:pt>
                <c:pt idx="323866">
                  <c:v>4.1165E-2</c:v>
                </c:pt>
                <c:pt idx="323867">
                  <c:v>4.1165E-2</c:v>
                </c:pt>
                <c:pt idx="323868">
                  <c:v>4.1163999999999999E-2</c:v>
                </c:pt>
                <c:pt idx="323869">
                  <c:v>4.1162999999999998E-2</c:v>
                </c:pt>
                <c:pt idx="323870">
                  <c:v>4.1162999999999998E-2</c:v>
                </c:pt>
                <c:pt idx="323871">
                  <c:v>4.1161999999999997E-2</c:v>
                </c:pt>
                <c:pt idx="323872">
                  <c:v>4.1161999999999997E-2</c:v>
                </c:pt>
                <c:pt idx="323873">
                  <c:v>4.1161000000000003E-2</c:v>
                </c:pt>
                <c:pt idx="323874">
                  <c:v>4.1160000000000002E-2</c:v>
                </c:pt>
                <c:pt idx="323875">
                  <c:v>4.1160000000000002E-2</c:v>
                </c:pt>
                <c:pt idx="323876">
                  <c:v>4.1159000000000001E-2</c:v>
                </c:pt>
                <c:pt idx="323877">
                  <c:v>4.1158E-2</c:v>
                </c:pt>
                <c:pt idx="323878">
                  <c:v>4.1158E-2</c:v>
                </c:pt>
                <c:pt idx="323879">
                  <c:v>4.1156999999999999E-2</c:v>
                </c:pt>
                <c:pt idx="323880">
                  <c:v>4.1155999999999998E-2</c:v>
                </c:pt>
                <c:pt idx="323881">
                  <c:v>4.1154999999999997E-2</c:v>
                </c:pt>
                <c:pt idx="323882">
                  <c:v>4.1154000000000003E-2</c:v>
                </c:pt>
                <c:pt idx="323883">
                  <c:v>4.1154000000000003E-2</c:v>
                </c:pt>
                <c:pt idx="323884">
                  <c:v>4.1153000000000002E-2</c:v>
                </c:pt>
                <c:pt idx="323885">
                  <c:v>4.1152000000000001E-2</c:v>
                </c:pt>
                <c:pt idx="323886">
                  <c:v>4.1151E-2</c:v>
                </c:pt>
                <c:pt idx="323887">
                  <c:v>4.1151E-2</c:v>
                </c:pt>
                <c:pt idx="323888">
                  <c:v>4.1149999999999999E-2</c:v>
                </c:pt>
                <c:pt idx="323889">
                  <c:v>4.1148999999999998E-2</c:v>
                </c:pt>
                <c:pt idx="323890">
                  <c:v>4.1148999999999998E-2</c:v>
                </c:pt>
                <c:pt idx="323891">
                  <c:v>4.1147999999999997E-2</c:v>
                </c:pt>
                <c:pt idx="323892">
                  <c:v>4.1147000000000003E-2</c:v>
                </c:pt>
                <c:pt idx="323893">
                  <c:v>4.1146000000000002E-2</c:v>
                </c:pt>
                <c:pt idx="323894">
                  <c:v>4.1146000000000002E-2</c:v>
                </c:pt>
                <c:pt idx="323895">
                  <c:v>4.1145000000000001E-2</c:v>
                </c:pt>
                <c:pt idx="323896">
                  <c:v>4.1145000000000001E-2</c:v>
                </c:pt>
                <c:pt idx="323897">
                  <c:v>4.1144E-2</c:v>
                </c:pt>
                <c:pt idx="323898">
                  <c:v>4.1142999999999999E-2</c:v>
                </c:pt>
                <c:pt idx="323899">
                  <c:v>4.1142999999999999E-2</c:v>
                </c:pt>
                <c:pt idx="323900">
                  <c:v>4.1141999999999998E-2</c:v>
                </c:pt>
                <c:pt idx="323901">
                  <c:v>4.1141999999999998E-2</c:v>
                </c:pt>
                <c:pt idx="323902">
                  <c:v>4.1140999999999997E-2</c:v>
                </c:pt>
                <c:pt idx="323903">
                  <c:v>4.1140999999999997E-2</c:v>
                </c:pt>
                <c:pt idx="323904">
                  <c:v>4.1140000000000003E-2</c:v>
                </c:pt>
                <c:pt idx="323905">
                  <c:v>4.1139000000000002E-2</c:v>
                </c:pt>
                <c:pt idx="323906">
                  <c:v>4.1139000000000002E-2</c:v>
                </c:pt>
                <c:pt idx="323907">
                  <c:v>4.1138000000000001E-2</c:v>
                </c:pt>
                <c:pt idx="323908">
                  <c:v>4.1138000000000001E-2</c:v>
                </c:pt>
                <c:pt idx="323909">
                  <c:v>4.1137E-2</c:v>
                </c:pt>
                <c:pt idx="323910">
                  <c:v>4.1137E-2</c:v>
                </c:pt>
                <c:pt idx="323911">
                  <c:v>4.1135999999999999E-2</c:v>
                </c:pt>
                <c:pt idx="323912">
                  <c:v>4.1135999999999999E-2</c:v>
                </c:pt>
                <c:pt idx="323913">
                  <c:v>4.1134999999999998E-2</c:v>
                </c:pt>
                <c:pt idx="323914">
                  <c:v>4.1134999999999998E-2</c:v>
                </c:pt>
                <c:pt idx="323915">
                  <c:v>4.1133999999999997E-2</c:v>
                </c:pt>
                <c:pt idx="323916">
                  <c:v>4.1133000000000003E-2</c:v>
                </c:pt>
                <c:pt idx="323917">
                  <c:v>4.1133000000000003E-2</c:v>
                </c:pt>
                <c:pt idx="323918">
                  <c:v>4.1132000000000002E-2</c:v>
                </c:pt>
                <c:pt idx="323919">
                  <c:v>4.1132000000000002E-2</c:v>
                </c:pt>
                <c:pt idx="323920">
                  <c:v>4.1131000000000001E-2</c:v>
                </c:pt>
                <c:pt idx="323921">
                  <c:v>4.1131000000000001E-2</c:v>
                </c:pt>
                <c:pt idx="323922">
                  <c:v>4.113E-2</c:v>
                </c:pt>
                <c:pt idx="323923">
                  <c:v>4.113E-2</c:v>
                </c:pt>
                <c:pt idx="323924">
                  <c:v>4.1128999999999999E-2</c:v>
                </c:pt>
                <c:pt idx="323925">
                  <c:v>4.1128999999999999E-2</c:v>
                </c:pt>
                <c:pt idx="323926">
                  <c:v>4.1127999999999998E-2</c:v>
                </c:pt>
                <c:pt idx="323927">
                  <c:v>4.1126999999999997E-2</c:v>
                </c:pt>
                <c:pt idx="323928">
                  <c:v>4.1126999999999997E-2</c:v>
                </c:pt>
                <c:pt idx="323929">
                  <c:v>4.1126000000000003E-2</c:v>
                </c:pt>
                <c:pt idx="323930">
                  <c:v>4.1126000000000003E-2</c:v>
                </c:pt>
                <c:pt idx="323931">
                  <c:v>4.1125000000000002E-2</c:v>
                </c:pt>
                <c:pt idx="323932">
                  <c:v>4.1125000000000002E-2</c:v>
                </c:pt>
                <c:pt idx="323933">
                  <c:v>4.1124000000000001E-2</c:v>
                </c:pt>
                <c:pt idx="323934">
                  <c:v>4.1124000000000001E-2</c:v>
                </c:pt>
                <c:pt idx="323935">
                  <c:v>4.1123E-2</c:v>
                </c:pt>
                <c:pt idx="323936">
                  <c:v>4.1123E-2</c:v>
                </c:pt>
                <c:pt idx="323937">
                  <c:v>4.1121999999999999E-2</c:v>
                </c:pt>
                <c:pt idx="323938">
                  <c:v>4.1120999999999998E-2</c:v>
                </c:pt>
                <c:pt idx="323939">
                  <c:v>4.1120999999999998E-2</c:v>
                </c:pt>
                <c:pt idx="323940">
                  <c:v>4.1119999999999997E-2</c:v>
                </c:pt>
                <c:pt idx="323941">
                  <c:v>4.1119999999999997E-2</c:v>
                </c:pt>
                <c:pt idx="323942">
                  <c:v>4.1119000000000003E-2</c:v>
                </c:pt>
                <c:pt idx="323943">
                  <c:v>4.1119000000000003E-2</c:v>
                </c:pt>
                <c:pt idx="323944">
                  <c:v>4.1119000000000003E-2</c:v>
                </c:pt>
                <c:pt idx="323945">
                  <c:v>4.1118000000000002E-2</c:v>
                </c:pt>
                <c:pt idx="323946">
                  <c:v>4.1118000000000002E-2</c:v>
                </c:pt>
                <c:pt idx="323947">
                  <c:v>4.1118000000000002E-2</c:v>
                </c:pt>
                <c:pt idx="323948">
                  <c:v>4.1117000000000001E-2</c:v>
                </c:pt>
                <c:pt idx="323949">
                  <c:v>4.1117000000000001E-2</c:v>
                </c:pt>
                <c:pt idx="323950">
                  <c:v>4.1117000000000001E-2</c:v>
                </c:pt>
                <c:pt idx="323951">
                  <c:v>4.1116E-2</c:v>
                </c:pt>
                <c:pt idx="323952">
                  <c:v>4.1116E-2</c:v>
                </c:pt>
                <c:pt idx="323953">
                  <c:v>4.1116E-2</c:v>
                </c:pt>
                <c:pt idx="323954">
                  <c:v>4.1116E-2</c:v>
                </c:pt>
                <c:pt idx="323955">
                  <c:v>4.1116E-2</c:v>
                </c:pt>
                <c:pt idx="323956">
                  <c:v>4.1116E-2</c:v>
                </c:pt>
                <c:pt idx="323957">
                  <c:v>4.1116E-2</c:v>
                </c:pt>
                <c:pt idx="323958">
                  <c:v>4.1116E-2</c:v>
                </c:pt>
                <c:pt idx="323959">
                  <c:v>4.1116E-2</c:v>
                </c:pt>
                <c:pt idx="323960">
                  <c:v>4.1116E-2</c:v>
                </c:pt>
                <c:pt idx="323961">
                  <c:v>4.1116E-2</c:v>
                </c:pt>
                <c:pt idx="323962">
                  <c:v>4.1117000000000001E-2</c:v>
                </c:pt>
                <c:pt idx="323963">
                  <c:v>4.1117000000000001E-2</c:v>
                </c:pt>
                <c:pt idx="323964">
                  <c:v>4.1117000000000001E-2</c:v>
                </c:pt>
                <c:pt idx="323965">
                  <c:v>4.1117000000000001E-2</c:v>
                </c:pt>
                <c:pt idx="323966">
                  <c:v>4.1118000000000002E-2</c:v>
                </c:pt>
                <c:pt idx="323967">
                  <c:v>4.1118000000000002E-2</c:v>
                </c:pt>
                <c:pt idx="323968">
                  <c:v>4.1119000000000003E-2</c:v>
                </c:pt>
                <c:pt idx="323969">
                  <c:v>4.1119000000000003E-2</c:v>
                </c:pt>
                <c:pt idx="323970">
                  <c:v>4.1119999999999997E-2</c:v>
                </c:pt>
                <c:pt idx="323971">
                  <c:v>4.1119999999999997E-2</c:v>
                </c:pt>
                <c:pt idx="323972">
                  <c:v>4.1120999999999998E-2</c:v>
                </c:pt>
                <c:pt idx="323973">
                  <c:v>4.1121999999999999E-2</c:v>
                </c:pt>
                <c:pt idx="323974">
                  <c:v>4.1121999999999999E-2</c:v>
                </c:pt>
                <c:pt idx="323975">
                  <c:v>4.1123E-2</c:v>
                </c:pt>
                <c:pt idx="323976">
                  <c:v>4.1123E-2</c:v>
                </c:pt>
                <c:pt idx="323977">
                  <c:v>4.1124000000000001E-2</c:v>
                </c:pt>
                <c:pt idx="323978">
                  <c:v>4.1125000000000002E-2</c:v>
                </c:pt>
                <c:pt idx="323979">
                  <c:v>4.1125000000000002E-2</c:v>
                </c:pt>
                <c:pt idx="323980">
                  <c:v>4.1126000000000003E-2</c:v>
                </c:pt>
                <c:pt idx="323981">
                  <c:v>4.1126999999999997E-2</c:v>
                </c:pt>
                <c:pt idx="323982">
                  <c:v>4.1127999999999998E-2</c:v>
                </c:pt>
                <c:pt idx="323983">
                  <c:v>4.1127999999999998E-2</c:v>
                </c:pt>
                <c:pt idx="323984">
                  <c:v>4.1128999999999999E-2</c:v>
                </c:pt>
                <c:pt idx="323985">
                  <c:v>4.113E-2</c:v>
                </c:pt>
                <c:pt idx="323986">
                  <c:v>4.113E-2</c:v>
                </c:pt>
                <c:pt idx="323987">
                  <c:v>4.1131000000000001E-2</c:v>
                </c:pt>
                <c:pt idx="323988">
                  <c:v>4.1131000000000001E-2</c:v>
                </c:pt>
                <c:pt idx="323989">
                  <c:v>4.1132000000000002E-2</c:v>
                </c:pt>
                <c:pt idx="323990">
                  <c:v>4.1133000000000003E-2</c:v>
                </c:pt>
                <c:pt idx="323991">
                  <c:v>4.1133000000000003E-2</c:v>
                </c:pt>
                <c:pt idx="323992">
                  <c:v>4.1133999999999997E-2</c:v>
                </c:pt>
                <c:pt idx="323993">
                  <c:v>4.1134999999999998E-2</c:v>
                </c:pt>
                <c:pt idx="323994">
                  <c:v>4.1134999999999998E-2</c:v>
                </c:pt>
                <c:pt idx="323995">
                  <c:v>4.1135999999999999E-2</c:v>
                </c:pt>
                <c:pt idx="323996">
                  <c:v>4.1135999999999999E-2</c:v>
                </c:pt>
                <c:pt idx="323997">
                  <c:v>4.1137E-2</c:v>
                </c:pt>
                <c:pt idx="323998">
                  <c:v>4.1137E-2</c:v>
                </c:pt>
                <c:pt idx="323999">
                  <c:v>4.1137E-2</c:v>
                </c:pt>
                <c:pt idx="324000">
                  <c:v>4.1138000000000001E-2</c:v>
                </c:pt>
                <c:pt idx="324001">
                  <c:v>4.1138000000000001E-2</c:v>
                </c:pt>
                <c:pt idx="324002">
                  <c:v>4.1139000000000002E-2</c:v>
                </c:pt>
                <c:pt idx="324003">
                  <c:v>4.1139000000000002E-2</c:v>
                </c:pt>
                <c:pt idx="324004">
                  <c:v>4.1139000000000002E-2</c:v>
                </c:pt>
                <c:pt idx="324005">
                  <c:v>4.1140000000000003E-2</c:v>
                </c:pt>
                <c:pt idx="324006">
                  <c:v>4.1140000000000003E-2</c:v>
                </c:pt>
                <c:pt idx="324007">
                  <c:v>4.1140000000000003E-2</c:v>
                </c:pt>
                <c:pt idx="324008">
                  <c:v>4.1140000000000003E-2</c:v>
                </c:pt>
                <c:pt idx="324009">
                  <c:v>4.1140000000000003E-2</c:v>
                </c:pt>
                <c:pt idx="324010">
                  <c:v>4.1140000000000003E-2</c:v>
                </c:pt>
                <c:pt idx="324011">
                  <c:v>4.1140000000000003E-2</c:v>
                </c:pt>
                <c:pt idx="324012">
                  <c:v>4.1140000000000003E-2</c:v>
                </c:pt>
                <c:pt idx="324013">
                  <c:v>4.1140000000000003E-2</c:v>
                </c:pt>
                <c:pt idx="324014">
                  <c:v>4.1140000000000003E-2</c:v>
                </c:pt>
                <c:pt idx="324015">
                  <c:v>4.1140999999999997E-2</c:v>
                </c:pt>
                <c:pt idx="324016">
                  <c:v>4.1140999999999997E-2</c:v>
                </c:pt>
                <c:pt idx="324017">
                  <c:v>4.1140999999999997E-2</c:v>
                </c:pt>
                <c:pt idx="324018">
                  <c:v>4.1140000000000003E-2</c:v>
                </c:pt>
                <c:pt idx="324019">
                  <c:v>4.1140000000000003E-2</c:v>
                </c:pt>
                <c:pt idx="324020">
                  <c:v>4.1140000000000003E-2</c:v>
                </c:pt>
                <c:pt idx="324021">
                  <c:v>4.1140000000000003E-2</c:v>
                </c:pt>
                <c:pt idx="324022">
                  <c:v>4.1140000000000003E-2</c:v>
                </c:pt>
                <c:pt idx="324023">
                  <c:v>4.1139000000000002E-2</c:v>
                </c:pt>
                <c:pt idx="324024">
                  <c:v>4.1139000000000002E-2</c:v>
                </c:pt>
                <c:pt idx="324025">
                  <c:v>4.1139000000000002E-2</c:v>
                </c:pt>
                <c:pt idx="324026">
                  <c:v>4.1139000000000002E-2</c:v>
                </c:pt>
                <c:pt idx="324027">
                  <c:v>4.1138000000000001E-2</c:v>
                </c:pt>
                <c:pt idx="324028">
                  <c:v>4.1138000000000001E-2</c:v>
                </c:pt>
                <c:pt idx="324029">
                  <c:v>4.1138000000000001E-2</c:v>
                </c:pt>
                <c:pt idx="324030">
                  <c:v>4.1137E-2</c:v>
                </c:pt>
                <c:pt idx="324031">
                  <c:v>4.1137E-2</c:v>
                </c:pt>
                <c:pt idx="324032">
                  <c:v>4.1137E-2</c:v>
                </c:pt>
                <c:pt idx="324033">
                  <c:v>4.1135999999999999E-2</c:v>
                </c:pt>
                <c:pt idx="324034">
                  <c:v>4.1135999999999999E-2</c:v>
                </c:pt>
                <c:pt idx="324035">
                  <c:v>4.1134999999999998E-2</c:v>
                </c:pt>
                <c:pt idx="324036">
                  <c:v>4.1134999999999998E-2</c:v>
                </c:pt>
                <c:pt idx="324037">
                  <c:v>4.1133999999999997E-2</c:v>
                </c:pt>
                <c:pt idx="324038">
                  <c:v>4.1133999999999997E-2</c:v>
                </c:pt>
                <c:pt idx="324039">
                  <c:v>4.1133000000000003E-2</c:v>
                </c:pt>
                <c:pt idx="324040">
                  <c:v>4.1133000000000003E-2</c:v>
                </c:pt>
                <c:pt idx="324041">
                  <c:v>4.1132000000000002E-2</c:v>
                </c:pt>
                <c:pt idx="324042">
                  <c:v>4.1132000000000002E-2</c:v>
                </c:pt>
                <c:pt idx="324043">
                  <c:v>4.1131000000000001E-2</c:v>
                </c:pt>
                <c:pt idx="324044">
                  <c:v>4.1131000000000001E-2</c:v>
                </c:pt>
                <c:pt idx="324045">
                  <c:v>4.113E-2</c:v>
                </c:pt>
                <c:pt idx="324046">
                  <c:v>4.113E-2</c:v>
                </c:pt>
                <c:pt idx="324047">
                  <c:v>4.1128999999999999E-2</c:v>
                </c:pt>
                <c:pt idx="324048">
                  <c:v>4.1127999999999998E-2</c:v>
                </c:pt>
                <c:pt idx="324049">
                  <c:v>4.1127999999999998E-2</c:v>
                </c:pt>
                <c:pt idx="324050">
                  <c:v>4.1126999999999997E-2</c:v>
                </c:pt>
                <c:pt idx="324051">
                  <c:v>4.1126999999999997E-2</c:v>
                </c:pt>
                <c:pt idx="324052">
                  <c:v>4.1126999999999997E-2</c:v>
                </c:pt>
                <c:pt idx="324053">
                  <c:v>4.1126000000000003E-2</c:v>
                </c:pt>
                <c:pt idx="324054">
                  <c:v>4.1126000000000003E-2</c:v>
                </c:pt>
                <c:pt idx="324055">
                  <c:v>4.1125000000000002E-2</c:v>
                </c:pt>
                <c:pt idx="324056">
                  <c:v>4.1125000000000002E-2</c:v>
                </c:pt>
                <c:pt idx="324057">
                  <c:v>4.1124000000000001E-2</c:v>
                </c:pt>
                <c:pt idx="324058">
                  <c:v>4.1124000000000001E-2</c:v>
                </c:pt>
                <c:pt idx="324059">
                  <c:v>4.1123E-2</c:v>
                </c:pt>
                <c:pt idx="324060">
                  <c:v>4.1123E-2</c:v>
                </c:pt>
                <c:pt idx="324061">
                  <c:v>4.1123E-2</c:v>
                </c:pt>
                <c:pt idx="324062">
                  <c:v>4.1121999999999999E-2</c:v>
                </c:pt>
                <c:pt idx="324063">
                  <c:v>4.1121999999999999E-2</c:v>
                </c:pt>
                <c:pt idx="324064">
                  <c:v>4.1121999999999999E-2</c:v>
                </c:pt>
                <c:pt idx="324065">
                  <c:v>4.1121999999999999E-2</c:v>
                </c:pt>
                <c:pt idx="324066">
                  <c:v>4.1120999999999998E-2</c:v>
                </c:pt>
                <c:pt idx="324067">
                  <c:v>4.1120999999999998E-2</c:v>
                </c:pt>
                <c:pt idx="324068">
                  <c:v>4.1120999999999998E-2</c:v>
                </c:pt>
                <c:pt idx="324069">
                  <c:v>4.1120999999999998E-2</c:v>
                </c:pt>
                <c:pt idx="324070">
                  <c:v>4.1120999999999998E-2</c:v>
                </c:pt>
                <c:pt idx="324071">
                  <c:v>4.1120999999999998E-2</c:v>
                </c:pt>
                <c:pt idx="324072">
                  <c:v>4.1120999999999998E-2</c:v>
                </c:pt>
                <c:pt idx="324073">
                  <c:v>4.1120999999999998E-2</c:v>
                </c:pt>
                <c:pt idx="324074">
                  <c:v>4.1120999999999998E-2</c:v>
                </c:pt>
                <c:pt idx="324075">
                  <c:v>4.1120999999999998E-2</c:v>
                </c:pt>
                <c:pt idx="324076">
                  <c:v>4.1120999999999998E-2</c:v>
                </c:pt>
                <c:pt idx="324077">
                  <c:v>4.1120999999999998E-2</c:v>
                </c:pt>
                <c:pt idx="324078">
                  <c:v>4.1121999999999999E-2</c:v>
                </c:pt>
                <c:pt idx="324079">
                  <c:v>4.1121999999999999E-2</c:v>
                </c:pt>
                <c:pt idx="324080">
                  <c:v>4.1121999999999999E-2</c:v>
                </c:pt>
                <c:pt idx="324081">
                  <c:v>4.1121999999999999E-2</c:v>
                </c:pt>
                <c:pt idx="324082">
                  <c:v>4.1121999999999999E-2</c:v>
                </c:pt>
                <c:pt idx="324083">
                  <c:v>4.1121999999999999E-2</c:v>
                </c:pt>
                <c:pt idx="324084">
                  <c:v>4.1121999999999999E-2</c:v>
                </c:pt>
                <c:pt idx="324085">
                  <c:v>4.1123E-2</c:v>
                </c:pt>
                <c:pt idx="324086">
                  <c:v>4.1123E-2</c:v>
                </c:pt>
                <c:pt idx="324087">
                  <c:v>4.1123E-2</c:v>
                </c:pt>
                <c:pt idx="324088">
                  <c:v>4.1123E-2</c:v>
                </c:pt>
                <c:pt idx="324089">
                  <c:v>4.1124000000000001E-2</c:v>
                </c:pt>
                <c:pt idx="324090">
                  <c:v>4.1124000000000001E-2</c:v>
                </c:pt>
                <c:pt idx="324091">
                  <c:v>4.1124000000000001E-2</c:v>
                </c:pt>
                <c:pt idx="324092">
                  <c:v>4.1124000000000001E-2</c:v>
                </c:pt>
                <c:pt idx="324093">
                  <c:v>4.1124000000000001E-2</c:v>
                </c:pt>
                <c:pt idx="324094">
                  <c:v>4.1124000000000001E-2</c:v>
                </c:pt>
                <c:pt idx="324095">
                  <c:v>4.1124000000000001E-2</c:v>
                </c:pt>
                <c:pt idx="324096">
                  <c:v>4.1124000000000001E-2</c:v>
                </c:pt>
                <c:pt idx="324097">
                  <c:v>4.1124000000000001E-2</c:v>
                </c:pt>
                <c:pt idx="324098">
                  <c:v>4.1124000000000001E-2</c:v>
                </c:pt>
                <c:pt idx="324099">
                  <c:v>4.1123E-2</c:v>
                </c:pt>
                <c:pt idx="324100">
                  <c:v>4.1123E-2</c:v>
                </c:pt>
                <c:pt idx="324101">
                  <c:v>4.1123E-2</c:v>
                </c:pt>
                <c:pt idx="324102">
                  <c:v>4.1123E-2</c:v>
                </c:pt>
                <c:pt idx="324103">
                  <c:v>4.1121999999999999E-2</c:v>
                </c:pt>
                <c:pt idx="324104">
                  <c:v>4.1121999999999999E-2</c:v>
                </c:pt>
                <c:pt idx="324105">
                  <c:v>4.1121999999999999E-2</c:v>
                </c:pt>
                <c:pt idx="324106">
                  <c:v>4.1120999999999998E-2</c:v>
                </c:pt>
                <c:pt idx="324107">
                  <c:v>4.1120999999999998E-2</c:v>
                </c:pt>
                <c:pt idx="324108">
                  <c:v>4.1119999999999997E-2</c:v>
                </c:pt>
                <c:pt idx="324109">
                  <c:v>4.1119999999999997E-2</c:v>
                </c:pt>
                <c:pt idx="324110">
                  <c:v>4.1119999999999997E-2</c:v>
                </c:pt>
                <c:pt idx="324111">
                  <c:v>4.1119000000000003E-2</c:v>
                </c:pt>
                <c:pt idx="324112">
                  <c:v>4.1119000000000003E-2</c:v>
                </c:pt>
                <c:pt idx="324113">
                  <c:v>4.1118000000000002E-2</c:v>
                </c:pt>
                <c:pt idx="324114">
                  <c:v>4.1117000000000001E-2</c:v>
                </c:pt>
                <c:pt idx="324115">
                  <c:v>4.1117000000000001E-2</c:v>
                </c:pt>
                <c:pt idx="324116">
                  <c:v>4.1116E-2</c:v>
                </c:pt>
                <c:pt idx="324117">
                  <c:v>4.1116E-2</c:v>
                </c:pt>
                <c:pt idx="324118">
                  <c:v>4.1114999999999999E-2</c:v>
                </c:pt>
                <c:pt idx="324119">
                  <c:v>4.1114999999999999E-2</c:v>
                </c:pt>
                <c:pt idx="324120">
                  <c:v>4.1113999999999998E-2</c:v>
                </c:pt>
                <c:pt idx="324121">
                  <c:v>4.1113999999999998E-2</c:v>
                </c:pt>
                <c:pt idx="324122">
                  <c:v>4.1112999999999997E-2</c:v>
                </c:pt>
                <c:pt idx="324123">
                  <c:v>4.1112999999999997E-2</c:v>
                </c:pt>
                <c:pt idx="324124">
                  <c:v>4.1112999999999997E-2</c:v>
                </c:pt>
                <c:pt idx="324125">
                  <c:v>4.1112000000000003E-2</c:v>
                </c:pt>
                <c:pt idx="324126">
                  <c:v>4.1112000000000003E-2</c:v>
                </c:pt>
                <c:pt idx="324127">
                  <c:v>4.1112000000000003E-2</c:v>
                </c:pt>
                <c:pt idx="324128">
                  <c:v>4.1111000000000002E-2</c:v>
                </c:pt>
                <c:pt idx="324129">
                  <c:v>4.1111000000000002E-2</c:v>
                </c:pt>
                <c:pt idx="324130">
                  <c:v>4.1111000000000002E-2</c:v>
                </c:pt>
                <c:pt idx="324131">
                  <c:v>4.1111000000000002E-2</c:v>
                </c:pt>
                <c:pt idx="324132">
                  <c:v>4.1111000000000002E-2</c:v>
                </c:pt>
                <c:pt idx="324133">
                  <c:v>4.1112000000000003E-2</c:v>
                </c:pt>
                <c:pt idx="324134">
                  <c:v>4.1112000000000003E-2</c:v>
                </c:pt>
                <c:pt idx="324135">
                  <c:v>4.1112000000000003E-2</c:v>
                </c:pt>
                <c:pt idx="324136">
                  <c:v>4.1112999999999997E-2</c:v>
                </c:pt>
                <c:pt idx="324137">
                  <c:v>4.1112999999999997E-2</c:v>
                </c:pt>
                <c:pt idx="324138">
                  <c:v>4.1113999999999998E-2</c:v>
                </c:pt>
                <c:pt idx="324139">
                  <c:v>4.1113999999999998E-2</c:v>
                </c:pt>
                <c:pt idx="324140">
                  <c:v>4.1114999999999999E-2</c:v>
                </c:pt>
                <c:pt idx="324141">
                  <c:v>4.1116E-2</c:v>
                </c:pt>
                <c:pt idx="324142">
                  <c:v>4.1117000000000001E-2</c:v>
                </c:pt>
                <c:pt idx="324143">
                  <c:v>4.1118000000000002E-2</c:v>
                </c:pt>
                <c:pt idx="324144">
                  <c:v>4.1119000000000003E-2</c:v>
                </c:pt>
                <c:pt idx="324145">
                  <c:v>4.1119999999999997E-2</c:v>
                </c:pt>
                <c:pt idx="324146">
                  <c:v>4.1121999999999999E-2</c:v>
                </c:pt>
                <c:pt idx="324147">
                  <c:v>4.1123E-2</c:v>
                </c:pt>
                <c:pt idx="324148">
                  <c:v>4.1125000000000002E-2</c:v>
                </c:pt>
                <c:pt idx="324149">
                  <c:v>4.1126000000000003E-2</c:v>
                </c:pt>
                <c:pt idx="324150">
                  <c:v>4.1127999999999998E-2</c:v>
                </c:pt>
                <c:pt idx="324151">
                  <c:v>4.1128999999999999E-2</c:v>
                </c:pt>
                <c:pt idx="324152">
                  <c:v>4.1131000000000001E-2</c:v>
                </c:pt>
                <c:pt idx="324153">
                  <c:v>4.1133000000000003E-2</c:v>
                </c:pt>
                <c:pt idx="324154">
                  <c:v>4.1133999999999997E-2</c:v>
                </c:pt>
                <c:pt idx="324155">
                  <c:v>4.1135999999999999E-2</c:v>
                </c:pt>
                <c:pt idx="324156">
                  <c:v>4.1138000000000001E-2</c:v>
                </c:pt>
                <c:pt idx="324157">
                  <c:v>4.1140000000000003E-2</c:v>
                </c:pt>
                <c:pt idx="324158">
                  <c:v>4.1141999999999998E-2</c:v>
                </c:pt>
                <c:pt idx="324159">
                  <c:v>4.1145000000000001E-2</c:v>
                </c:pt>
                <c:pt idx="324160">
                  <c:v>4.1147000000000003E-2</c:v>
                </c:pt>
                <c:pt idx="324161">
                  <c:v>4.1148999999999998E-2</c:v>
                </c:pt>
                <c:pt idx="324162">
                  <c:v>4.1151E-2</c:v>
                </c:pt>
                <c:pt idx="324163">
                  <c:v>4.1153000000000002E-2</c:v>
                </c:pt>
                <c:pt idx="324164">
                  <c:v>4.1154999999999997E-2</c:v>
                </c:pt>
                <c:pt idx="324165">
                  <c:v>4.1156999999999999E-2</c:v>
                </c:pt>
                <c:pt idx="324166">
                  <c:v>4.1159000000000001E-2</c:v>
                </c:pt>
                <c:pt idx="324167">
                  <c:v>4.1161000000000003E-2</c:v>
                </c:pt>
                <c:pt idx="324168">
                  <c:v>4.1162999999999998E-2</c:v>
                </c:pt>
                <c:pt idx="324169">
                  <c:v>4.1165E-2</c:v>
                </c:pt>
                <c:pt idx="324170">
                  <c:v>4.1167000000000002E-2</c:v>
                </c:pt>
                <c:pt idx="324171">
                  <c:v>4.1168000000000003E-2</c:v>
                </c:pt>
                <c:pt idx="324172">
                  <c:v>4.1169999999999998E-2</c:v>
                </c:pt>
                <c:pt idx="324173">
                  <c:v>4.1172E-2</c:v>
                </c:pt>
                <c:pt idx="324174">
                  <c:v>4.1173000000000001E-2</c:v>
                </c:pt>
                <c:pt idx="324175">
                  <c:v>4.1175000000000003E-2</c:v>
                </c:pt>
                <c:pt idx="324176">
                  <c:v>4.1175999999999997E-2</c:v>
                </c:pt>
                <c:pt idx="324177">
                  <c:v>4.1177999999999999E-2</c:v>
                </c:pt>
                <c:pt idx="324178">
                  <c:v>4.1179E-2</c:v>
                </c:pt>
                <c:pt idx="324179">
                  <c:v>4.1180000000000001E-2</c:v>
                </c:pt>
                <c:pt idx="324180">
                  <c:v>4.1182000000000003E-2</c:v>
                </c:pt>
                <c:pt idx="324181">
                  <c:v>4.1182999999999997E-2</c:v>
                </c:pt>
                <c:pt idx="324182">
                  <c:v>4.1183999999999998E-2</c:v>
                </c:pt>
                <c:pt idx="324183">
                  <c:v>4.1184999999999999E-2</c:v>
                </c:pt>
                <c:pt idx="324184">
                  <c:v>4.1186E-2</c:v>
                </c:pt>
                <c:pt idx="324185">
                  <c:v>4.1186E-2</c:v>
                </c:pt>
                <c:pt idx="324186">
                  <c:v>4.1187000000000001E-2</c:v>
                </c:pt>
                <c:pt idx="324187">
                  <c:v>4.1187000000000001E-2</c:v>
                </c:pt>
                <c:pt idx="324188">
                  <c:v>4.1188000000000002E-2</c:v>
                </c:pt>
                <c:pt idx="324189">
                  <c:v>4.1188000000000002E-2</c:v>
                </c:pt>
                <c:pt idx="324190">
                  <c:v>4.1188000000000002E-2</c:v>
                </c:pt>
                <c:pt idx="324191">
                  <c:v>4.1189000000000003E-2</c:v>
                </c:pt>
                <c:pt idx="324192">
                  <c:v>4.1189000000000003E-2</c:v>
                </c:pt>
                <c:pt idx="324193">
                  <c:v>4.1189000000000003E-2</c:v>
                </c:pt>
                <c:pt idx="324194">
                  <c:v>4.1189000000000003E-2</c:v>
                </c:pt>
                <c:pt idx="324195">
                  <c:v>4.1189000000000003E-2</c:v>
                </c:pt>
                <c:pt idx="324196">
                  <c:v>4.1189000000000003E-2</c:v>
                </c:pt>
                <c:pt idx="324197">
                  <c:v>4.1189000000000003E-2</c:v>
                </c:pt>
                <c:pt idx="324198">
                  <c:v>4.1188000000000002E-2</c:v>
                </c:pt>
                <c:pt idx="324199">
                  <c:v>4.1188000000000002E-2</c:v>
                </c:pt>
                <c:pt idx="324200">
                  <c:v>4.1188000000000002E-2</c:v>
                </c:pt>
                <c:pt idx="324201">
                  <c:v>4.1188000000000002E-2</c:v>
                </c:pt>
                <c:pt idx="324202">
                  <c:v>4.1187000000000001E-2</c:v>
                </c:pt>
                <c:pt idx="324203">
                  <c:v>4.1187000000000001E-2</c:v>
                </c:pt>
                <c:pt idx="324204">
                  <c:v>4.1187000000000001E-2</c:v>
                </c:pt>
                <c:pt idx="324205">
                  <c:v>4.1186E-2</c:v>
                </c:pt>
                <c:pt idx="324206">
                  <c:v>4.1186E-2</c:v>
                </c:pt>
                <c:pt idx="324207">
                  <c:v>4.1186E-2</c:v>
                </c:pt>
                <c:pt idx="324208">
                  <c:v>4.1184999999999999E-2</c:v>
                </c:pt>
                <c:pt idx="324209">
                  <c:v>4.1184999999999999E-2</c:v>
                </c:pt>
                <c:pt idx="324210">
                  <c:v>4.1183999999999998E-2</c:v>
                </c:pt>
                <c:pt idx="324211">
                  <c:v>4.1183999999999998E-2</c:v>
                </c:pt>
                <c:pt idx="324212">
                  <c:v>4.1183999999999998E-2</c:v>
                </c:pt>
                <c:pt idx="324213">
                  <c:v>4.1182999999999997E-2</c:v>
                </c:pt>
                <c:pt idx="324214">
                  <c:v>4.1182999999999997E-2</c:v>
                </c:pt>
                <c:pt idx="324215">
                  <c:v>4.1182999999999997E-2</c:v>
                </c:pt>
                <c:pt idx="324216">
                  <c:v>4.1182999999999997E-2</c:v>
                </c:pt>
                <c:pt idx="324217">
                  <c:v>4.1182000000000003E-2</c:v>
                </c:pt>
                <c:pt idx="324218">
                  <c:v>4.1182000000000003E-2</c:v>
                </c:pt>
                <c:pt idx="324219">
                  <c:v>4.1182000000000003E-2</c:v>
                </c:pt>
                <c:pt idx="324220">
                  <c:v>4.1182000000000003E-2</c:v>
                </c:pt>
                <c:pt idx="324221">
                  <c:v>4.1181000000000002E-2</c:v>
                </c:pt>
                <c:pt idx="324222">
                  <c:v>4.1181000000000002E-2</c:v>
                </c:pt>
                <c:pt idx="324223">
                  <c:v>4.1181000000000002E-2</c:v>
                </c:pt>
                <c:pt idx="324224">
                  <c:v>4.1181000000000002E-2</c:v>
                </c:pt>
                <c:pt idx="324225">
                  <c:v>4.1181000000000002E-2</c:v>
                </c:pt>
                <c:pt idx="324226">
                  <c:v>4.1181000000000002E-2</c:v>
                </c:pt>
                <c:pt idx="324227">
                  <c:v>4.1181000000000002E-2</c:v>
                </c:pt>
                <c:pt idx="324228">
                  <c:v>4.1181000000000002E-2</c:v>
                </c:pt>
                <c:pt idx="324229">
                  <c:v>4.1181000000000002E-2</c:v>
                </c:pt>
                <c:pt idx="324230">
                  <c:v>4.1181000000000002E-2</c:v>
                </c:pt>
                <c:pt idx="324231">
                  <c:v>4.1181000000000002E-2</c:v>
                </c:pt>
                <c:pt idx="324232">
                  <c:v>4.1181000000000002E-2</c:v>
                </c:pt>
                <c:pt idx="324233">
                  <c:v>4.1181000000000002E-2</c:v>
                </c:pt>
                <c:pt idx="324234">
                  <c:v>4.1181000000000002E-2</c:v>
                </c:pt>
                <c:pt idx="324235">
                  <c:v>4.1181000000000002E-2</c:v>
                </c:pt>
                <c:pt idx="324236">
                  <c:v>4.1181000000000002E-2</c:v>
                </c:pt>
                <c:pt idx="324237">
                  <c:v>4.1181000000000002E-2</c:v>
                </c:pt>
                <c:pt idx="324238">
                  <c:v>4.1181000000000002E-2</c:v>
                </c:pt>
                <c:pt idx="324239">
                  <c:v>4.1181000000000002E-2</c:v>
                </c:pt>
                <c:pt idx="324240">
                  <c:v>4.1181000000000002E-2</c:v>
                </c:pt>
                <c:pt idx="324241">
                  <c:v>4.1181000000000002E-2</c:v>
                </c:pt>
                <c:pt idx="324242">
                  <c:v>4.1182000000000003E-2</c:v>
                </c:pt>
                <c:pt idx="324243">
                  <c:v>4.1182000000000003E-2</c:v>
                </c:pt>
                <c:pt idx="324244">
                  <c:v>4.1182000000000003E-2</c:v>
                </c:pt>
                <c:pt idx="324245">
                  <c:v>4.1182000000000003E-2</c:v>
                </c:pt>
                <c:pt idx="324246">
                  <c:v>4.1182000000000003E-2</c:v>
                </c:pt>
                <c:pt idx="324247">
                  <c:v>4.1182000000000003E-2</c:v>
                </c:pt>
                <c:pt idx="324248">
                  <c:v>4.1182000000000003E-2</c:v>
                </c:pt>
                <c:pt idx="324249">
                  <c:v>4.1182000000000003E-2</c:v>
                </c:pt>
                <c:pt idx="324250">
                  <c:v>4.1182000000000003E-2</c:v>
                </c:pt>
                <c:pt idx="324251">
                  <c:v>4.1182000000000003E-2</c:v>
                </c:pt>
                <c:pt idx="324252">
                  <c:v>4.1182000000000003E-2</c:v>
                </c:pt>
                <c:pt idx="324253">
                  <c:v>4.1182000000000003E-2</c:v>
                </c:pt>
                <c:pt idx="324254">
                  <c:v>4.1182000000000003E-2</c:v>
                </c:pt>
                <c:pt idx="324255">
                  <c:v>4.1182000000000003E-2</c:v>
                </c:pt>
                <c:pt idx="324256">
                  <c:v>4.1182000000000003E-2</c:v>
                </c:pt>
                <c:pt idx="324257">
                  <c:v>4.1182000000000003E-2</c:v>
                </c:pt>
                <c:pt idx="324258">
                  <c:v>4.1181000000000002E-2</c:v>
                </c:pt>
                <c:pt idx="324259">
                  <c:v>4.1181000000000002E-2</c:v>
                </c:pt>
                <c:pt idx="324260">
                  <c:v>4.1181000000000002E-2</c:v>
                </c:pt>
                <c:pt idx="324261">
                  <c:v>4.1181000000000002E-2</c:v>
                </c:pt>
                <c:pt idx="324262">
                  <c:v>4.1181000000000002E-2</c:v>
                </c:pt>
                <c:pt idx="324263">
                  <c:v>4.1181000000000002E-2</c:v>
                </c:pt>
                <c:pt idx="324264">
                  <c:v>4.1181000000000002E-2</c:v>
                </c:pt>
                <c:pt idx="324265">
                  <c:v>4.1180000000000001E-2</c:v>
                </c:pt>
                <c:pt idx="324266">
                  <c:v>4.1180000000000001E-2</c:v>
                </c:pt>
                <c:pt idx="324267">
                  <c:v>4.1180000000000001E-2</c:v>
                </c:pt>
                <c:pt idx="324268">
                  <c:v>4.1179E-2</c:v>
                </c:pt>
                <c:pt idx="324269">
                  <c:v>4.1179E-2</c:v>
                </c:pt>
                <c:pt idx="324270">
                  <c:v>4.1177999999999999E-2</c:v>
                </c:pt>
                <c:pt idx="324271">
                  <c:v>4.1177999999999999E-2</c:v>
                </c:pt>
                <c:pt idx="324272">
                  <c:v>4.1176999999999998E-2</c:v>
                </c:pt>
                <c:pt idx="324273">
                  <c:v>4.1176999999999998E-2</c:v>
                </c:pt>
                <c:pt idx="324274">
                  <c:v>4.1176999999999998E-2</c:v>
                </c:pt>
                <c:pt idx="324275">
                  <c:v>4.1175999999999997E-2</c:v>
                </c:pt>
                <c:pt idx="324276">
                  <c:v>4.1175999999999997E-2</c:v>
                </c:pt>
                <c:pt idx="324277">
                  <c:v>4.1175000000000003E-2</c:v>
                </c:pt>
                <c:pt idx="324278">
                  <c:v>4.1174000000000002E-2</c:v>
                </c:pt>
                <c:pt idx="324279">
                  <c:v>4.1174000000000002E-2</c:v>
                </c:pt>
                <c:pt idx="324280">
                  <c:v>4.1173000000000001E-2</c:v>
                </c:pt>
                <c:pt idx="324281">
                  <c:v>4.1172E-2</c:v>
                </c:pt>
                <c:pt idx="324282">
                  <c:v>4.1170999999999999E-2</c:v>
                </c:pt>
                <c:pt idx="324283">
                  <c:v>4.1169999999999998E-2</c:v>
                </c:pt>
                <c:pt idx="324284">
                  <c:v>4.1169999999999998E-2</c:v>
                </c:pt>
                <c:pt idx="324285">
                  <c:v>4.1168999999999997E-2</c:v>
                </c:pt>
                <c:pt idx="324286">
                  <c:v>4.1168000000000003E-2</c:v>
                </c:pt>
                <c:pt idx="324287">
                  <c:v>4.1167000000000002E-2</c:v>
                </c:pt>
                <c:pt idx="324288">
                  <c:v>4.1167000000000002E-2</c:v>
                </c:pt>
                <c:pt idx="324289">
                  <c:v>4.1166000000000001E-2</c:v>
                </c:pt>
                <c:pt idx="324290">
                  <c:v>4.1165E-2</c:v>
                </c:pt>
                <c:pt idx="324291">
                  <c:v>4.1163999999999999E-2</c:v>
                </c:pt>
                <c:pt idx="324292">
                  <c:v>4.1162999999999998E-2</c:v>
                </c:pt>
                <c:pt idx="324293">
                  <c:v>4.1161999999999997E-2</c:v>
                </c:pt>
                <c:pt idx="324294">
                  <c:v>4.1161999999999997E-2</c:v>
                </c:pt>
                <c:pt idx="324295">
                  <c:v>4.1161000000000003E-2</c:v>
                </c:pt>
                <c:pt idx="324296">
                  <c:v>4.1160000000000002E-2</c:v>
                </c:pt>
                <c:pt idx="324297">
                  <c:v>4.1159000000000001E-2</c:v>
                </c:pt>
                <c:pt idx="324298">
                  <c:v>4.1159000000000001E-2</c:v>
                </c:pt>
                <c:pt idx="324299">
                  <c:v>4.1158E-2</c:v>
                </c:pt>
                <c:pt idx="324300">
                  <c:v>4.1158E-2</c:v>
                </c:pt>
                <c:pt idx="324301">
                  <c:v>4.1156999999999999E-2</c:v>
                </c:pt>
                <c:pt idx="324302">
                  <c:v>4.1155999999999998E-2</c:v>
                </c:pt>
                <c:pt idx="324303">
                  <c:v>4.1155999999999998E-2</c:v>
                </c:pt>
                <c:pt idx="324304">
                  <c:v>4.1154999999999997E-2</c:v>
                </c:pt>
                <c:pt idx="324305">
                  <c:v>4.1154999999999997E-2</c:v>
                </c:pt>
                <c:pt idx="324306">
                  <c:v>4.1154000000000003E-2</c:v>
                </c:pt>
                <c:pt idx="324307">
                  <c:v>4.1154000000000003E-2</c:v>
                </c:pt>
                <c:pt idx="324308">
                  <c:v>4.1153000000000002E-2</c:v>
                </c:pt>
                <c:pt idx="324309">
                  <c:v>4.1153000000000002E-2</c:v>
                </c:pt>
                <c:pt idx="324310">
                  <c:v>4.1153000000000002E-2</c:v>
                </c:pt>
                <c:pt idx="324311">
                  <c:v>4.1153000000000002E-2</c:v>
                </c:pt>
                <c:pt idx="324312">
                  <c:v>4.1153000000000002E-2</c:v>
                </c:pt>
                <c:pt idx="324313">
                  <c:v>4.1153000000000002E-2</c:v>
                </c:pt>
                <c:pt idx="324314">
                  <c:v>4.1152000000000001E-2</c:v>
                </c:pt>
                <c:pt idx="324315">
                  <c:v>4.1152000000000001E-2</c:v>
                </c:pt>
                <c:pt idx="324316">
                  <c:v>4.1152000000000001E-2</c:v>
                </c:pt>
                <c:pt idx="324317">
                  <c:v>4.1152000000000001E-2</c:v>
                </c:pt>
                <c:pt idx="324318">
                  <c:v>4.1152000000000001E-2</c:v>
                </c:pt>
                <c:pt idx="324319">
                  <c:v>4.1152000000000001E-2</c:v>
                </c:pt>
                <c:pt idx="324320">
                  <c:v>4.1153000000000002E-2</c:v>
                </c:pt>
                <c:pt idx="324321">
                  <c:v>4.1153000000000002E-2</c:v>
                </c:pt>
                <c:pt idx="324322">
                  <c:v>4.1153000000000002E-2</c:v>
                </c:pt>
                <c:pt idx="324323">
                  <c:v>4.1154000000000003E-2</c:v>
                </c:pt>
                <c:pt idx="324324">
                  <c:v>4.1154000000000003E-2</c:v>
                </c:pt>
                <c:pt idx="324325">
                  <c:v>4.1154000000000003E-2</c:v>
                </c:pt>
                <c:pt idx="324326">
                  <c:v>4.1154999999999997E-2</c:v>
                </c:pt>
                <c:pt idx="324327">
                  <c:v>4.1154999999999997E-2</c:v>
                </c:pt>
                <c:pt idx="324328">
                  <c:v>4.1154999999999997E-2</c:v>
                </c:pt>
                <c:pt idx="324329">
                  <c:v>4.1155999999999998E-2</c:v>
                </c:pt>
                <c:pt idx="324330">
                  <c:v>4.1155999999999998E-2</c:v>
                </c:pt>
                <c:pt idx="324331">
                  <c:v>4.1156999999999999E-2</c:v>
                </c:pt>
                <c:pt idx="324332">
                  <c:v>4.1158E-2</c:v>
                </c:pt>
                <c:pt idx="324333">
                  <c:v>4.1158E-2</c:v>
                </c:pt>
                <c:pt idx="324334">
                  <c:v>4.1159000000000001E-2</c:v>
                </c:pt>
                <c:pt idx="324335">
                  <c:v>4.1160000000000002E-2</c:v>
                </c:pt>
                <c:pt idx="324336">
                  <c:v>4.1160000000000002E-2</c:v>
                </c:pt>
                <c:pt idx="324337">
                  <c:v>4.1161000000000003E-2</c:v>
                </c:pt>
                <c:pt idx="324338">
                  <c:v>4.1161999999999997E-2</c:v>
                </c:pt>
                <c:pt idx="324339">
                  <c:v>4.1161999999999997E-2</c:v>
                </c:pt>
                <c:pt idx="324340">
                  <c:v>4.1162999999999998E-2</c:v>
                </c:pt>
                <c:pt idx="324341">
                  <c:v>4.1163999999999999E-2</c:v>
                </c:pt>
                <c:pt idx="324342">
                  <c:v>4.1163999999999999E-2</c:v>
                </c:pt>
                <c:pt idx="324343">
                  <c:v>4.1165E-2</c:v>
                </c:pt>
                <c:pt idx="324344">
                  <c:v>4.1166000000000001E-2</c:v>
                </c:pt>
                <c:pt idx="324345">
                  <c:v>4.1167000000000002E-2</c:v>
                </c:pt>
                <c:pt idx="324346">
                  <c:v>4.1168000000000003E-2</c:v>
                </c:pt>
                <c:pt idx="324347">
                  <c:v>4.1168999999999997E-2</c:v>
                </c:pt>
                <c:pt idx="324348">
                  <c:v>4.1169999999999998E-2</c:v>
                </c:pt>
                <c:pt idx="324349">
                  <c:v>4.1170999999999999E-2</c:v>
                </c:pt>
                <c:pt idx="324350">
                  <c:v>4.1172E-2</c:v>
                </c:pt>
                <c:pt idx="324351">
                  <c:v>4.1172E-2</c:v>
                </c:pt>
                <c:pt idx="324352">
                  <c:v>4.1173000000000001E-2</c:v>
                </c:pt>
                <c:pt idx="324353">
                  <c:v>4.1174000000000002E-2</c:v>
                </c:pt>
                <c:pt idx="324354">
                  <c:v>4.1175000000000003E-2</c:v>
                </c:pt>
                <c:pt idx="324355">
                  <c:v>4.1175999999999997E-2</c:v>
                </c:pt>
                <c:pt idx="324356">
                  <c:v>4.1176999999999998E-2</c:v>
                </c:pt>
                <c:pt idx="324357">
                  <c:v>4.1177999999999999E-2</c:v>
                </c:pt>
                <c:pt idx="324358">
                  <c:v>4.1179E-2</c:v>
                </c:pt>
                <c:pt idx="324359">
                  <c:v>4.1180000000000001E-2</c:v>
                </c:pt>
                <c:pt idx="324360">
                  <c:v>4.1181000000000002E-2</c:v>
                </c:pt>
                <c:pt idx="324361">
                  <c:v>4.1181000000000002E-2</c:v>
                </c:pt>
                <c:pt idx="324362">
                  <c:v>4.1182000000000003E-2</c:v>
                </c:pt>
                <c:pt idx="324363">
                  <c:v>4.1182999999999997E-2</c:v>
                </c:pt>
                <c:pt idx="324364">
                  <c:v>4.1182999999999997E-2</c:v>
                </c:pt>
                <c:pt idx="324365">
                  <c:v>4.1183999999999998E-2</c:v>
                </c:pt>
                <c:pt idx="324366">
                  <c:v>4.1184999999999999E-2</c:v>
                </c:pt>
                <c:pt idx="324367">
                  <c:v>4.1184999999999999E-2</c:v>
                </c:pt>
                <c:pt idx="324368">
                  <c:v>4.1186E-2</c:v>
                </c:pt>
                <c:pt idx="324369">
                  <c:v>4.1186E-2</c:v>
                </c:pt>
                <c:pt idx="324370">
                  <c:v>4.1187000000000001E-2</c:v>
                </c:pt>
                <c:pt idx="324371">
                  <c:v>4.1187000000000001E-2</c:v>
                </c:pt>
                <c:pt idx="324372">
                  <c:v>4.1187000000000001E-2</c:v>
                </c:pt>
                <c:pt idx="324373">
                  <c:v>4.1188000000000002E-2</c:v>
                </c:pt>
                <c:pt idx="324374">
                  <c:v>4.1188000000000002E-2</c:v>
                </c:pt>
                <c:pt idx="324375">
                  <c:v>4.1188000000000002E-2</c:v>
                </c:pt>
                <c:pt idx="324376">
                  <c:v>4.1188000000000002E-2</c:v>
                </c:pt>
                <c:pt idx="324377">
                  <c:v>4.1188000000000002E-2</c:v>
                </c:pt>
                <c:pt idx="324378">
                  <c:v>4.1188000000000002E-2</c:v>
                </c:pt>
                <c:pt idx="324379">
                  <c:v>4.1187000000000001E-2</c:v>
                </c:pt>
                <c:pt idx="324380">
                  <c:v>4.1187000000000001E-2</c:v>
                </c:pt>
                <c:pt idx="324381">
                  <c:v>4.1187000000000001E-2</c:v>
                </c:pt>
                <c:pt idx="324382">
                  <c:v>4.1187000000000001E-2</c:v>
                </c:pt>
                <c:pt idx="324383">
                  <c:v>4.1186E-2</c:v>
                </c:pt>
                <c:pt idx="324384">
                  <c:v>4.1186E-2</c:v>
                </c:pt>
                <c:pt idx="324385">
                  <c:v>4.1184999999999999E-2</c:v>
                </c:pt>
                <c:pt idx="324386">
                  <c:v>4.1183999999999998E-2</c:v>
                </c:pt>
                <c:pt idx="324387">
                  <c:v>4.1183999999999998E-2</c:v>
                </c:pt>
                <c:pt idx="324388">
                  <c:v>4.1182999999999997E-2</c:v>
                </c:pt>
                <c:pt idx="324389">
                  <c:v>4.1182000000000003E-2</c:v>
                </c:pt>
                <c:pt idx="324390">
                  <c:v>4.1181000000000002E-2</c:v>
                </c:pt>
                <c:pt idx="324391">
                  <c:v>4.1181000000000002E-2</c:v>
                </c:pt>
                <c:pt idx="324392">
                  <c:v>4.1180000000000001E-2</c:v>
                </c:pt>
                <c:pt idx="324393">
                  <c:v>4.1179E-2</c:v>
                </c:pt>
                <c:pt idx="324394">
                  <c:v>4.1177999999999999E-2</c:v>
                </c:pt>
                <c:pt idx="324395">
                  <c:v>4.1176999999999998E-2</c:v>
                </c:pt>
                <c:pt idx="324396">
                  <c:v>4.1175999999999997E-2</c:v>
                </c:pt>
                <c:pt idx="324397">
                  <c:v>4.1175000000000003E-2</c:v>
                </c:pt>
                <c:pt idx="324398">
                  <c:v>4.1174000000000002E-2</c:v>
                </c:pt>
                <c:pt idx="324399">
                  <c:v>4.1174000000000002E-2</c:v>
                </c:pt>
                <c:pt idx="324400">
                  <c:v>4.1173000000000001E-2</c:v>
                </c:pt>
                <c:pt idx="324401">
                  <c:v>4.1172E-2</c:v>
                </c:pt>
                <c:pt idx="324402">
                  <c:v>4.1170999999999999E-2</c:v>
                </c:pt>
                <c:pt idx="324403">
                  <c:v>4.1170999999999999E-2</c:v>
                </c:pt>
                <c:pt idx="324404">
                  <c:v>4.1169999999999998E-2</c:v>
                </c:pt>
                <c:pt idx="324405">
                  <c:v>4.1168999999999997E-2</c:v>
                </c:pt>
                <c:pt idx="324406">
                  <c:v>4.1168999999999997E-2</c:v>
                </c:pt>
                <c:pt idx="324407">
                  <c:v>4.1168000000000003E-2</c:v>
                </c:pt>
                <c:pt idx="324408">
                  <c:v>4.1168000000000003E-2</c:v>
                </c:pt>
                <c:pt idx="324409">
                  <c:v>4.1168000000000003E-2</c:v>
                </c:pt>
                <c:pt idx="324410">
                  <c:v>4.1167000000000002E-2</c:v>
                </c:pt>
                <c:pt idx="324411">
                  <c:v>4.1167000000000002E-2</c:v>
                </c:pt>
                <c:pt idx="324412">
                  <c:v>4.1167000000000002E-2</c:v>
                </c:pt>
                <c:pt idx="324413">
                  <c:v>4.1167000000000002E-2</c:v>
                </c:pt>
                <c:pt idx="324414">
                  <c:v>4.1167000000000002E-2</c:v>
                </c:pt>
                <c:pt idx="324415">
                  <c:v>4.1167000000000002E-2</c:v>
                </c:pt>
                <c:pt idx="324416">
                  <c:v>4.1167000000000002E-2</c:v>
                </c:pt>
                <c:pt idx="324417">
                  <c:v>4.1168000000000003E-2</c:v>
                </c:pt>
                <c:pt idx="324418">
                  <c:v>4.1168000000000003E-2</c:v>
                </c:pt>
                <c:pt idx="324419">
                  <c:v>4.1168000000000003E-2</c:v>
                </c:pt>
                <c:pt idx="324420">
                  <c:v>4.1168999999999997E-2</c:v>
                </c:pt>
                <c:pt idx="324421">
                  <c:v>4.1168999999999997E-2</c:v>
                </c:pt>
                <c:pt idx="324422">
                  <c:v>4.1169999999999998E-2</c:v>
                </c:pt>
                <c:pt idx="324423">
                  <c:v>4.1170999999999999E-2</c:v>
                </c:pt>
                <c:pt idx="324424">
                  <c:v>4.1172E-2</c:v>
                </c:pt>
                <c:pt idx="324425">
                  <c:v>4.1173000000000001E-2</c:v>
                </c:pt>
                <c:pt idx="324426">
                  <c:v>4.1174000000000002E-2</c:v>
                </c:pt>
                <c:pt idx="324427">
                  <c:v>4.1175000000000003E-2</c:v>
                </c:pt>
                <c:pt idx="324428">
                  <c:v>4.1175999999999997E-2</c:v>
                </c:pt>
                <c:pt idx="324429">
                  <c:v>4.1176999999999998E-2</c:v>
                </c:pt>
                <c:pt idx="324430">
                  <c:v>4.1177999999999999E-2</c:v>
                </c:pt>
                <c:pt idx="324431">
                  <c:v>4.1180000000000001E-2</c:v>
                </c:pt>
                <c:pt idx="324432">
                  <c:v>4.1181000000000002E-2</c:v>
                </c:pt>
                <c:pt idx="324433">
                  <c:v>4.1182000000000003E-2</c:v>
                </c:pt>
                <c:pt idx="324434">
                  <c:v>4.1182999999999997E-2</c:v>
                </c:pt>
                <c:pt idx="324435">
                  <c:v>4.1184999999999999E-2</c:v>
                </c:pt>
                <c:pt idx="324436">
                  <c:v>4.1186E-2</c:v>
                </c:pt>
                <c:pt idx="324437">
                  <c:v>4.1188000000000002E-2</c:v>
                </c:pt>
                <c:pt idx="324438">
                  <c:v>4.1189000000000003E-2</c:v>
                </c:pt>
                <c:pt idx="324439">
                  <c:v>4.1189999999999997E-2</c:v>
                </c:pt>
                <c:pt idx="324440">
                  <c:v>4.1191999999999999E-2</c:v>
                </c:pt>
                <c:pt idx="324441">
                  <c:v>4.1193E-2</c:v>
                </c:pt>
                <c:pt idx="324442">
                  <c:v>4.1195000000000002E-2</c:v>
                </c:pt>
                <c:pt idx="324443">
                  <c:v>4.1196000000000003E-2</c:v>
                </c:pt>
                <c:pt idx="324444">
                  <c:v>4.1196999999999998E-2</c:v>
                </c:pt>
                <c:pt idx="324445">
                  <c:v>4.1197999999999999E-2</c:v>
                </c:pt>
                <c:pt idx="324446">
                  <c:v>4.1199E-2</c:v>
                </c:pt>
                <c:pt idx="324447">
                  <c:v>4.1200000000000001E-2</c:v>
                </c:pt>
                <c:pt idx="324448">
                  <c:v>4.1201000000000002E-2</c:v>
                </c:pt>
                <c:pt idx="324449">
                  <c:v>4.1202000000000003E-2</c:v>
                </c:pt>
                <c:pt idx="324450">
                  <c:v>4.1202999999999997E-2</c:v>
                </c:pt>
                <c:pt idx="324451">
                  <c:v>4.1203999999999998E-2</c:v>
                </c:pt>
                <c:pt idx="324452">
                  <c:v>4.1204999999999999E-2</c:v>
                </c:pt>
                <c:pt idx="324453">
                  <c:v>4.1206E-2</c:v>
                </c:pt>
                <c:pt idx="324454">
                  <c:v>4.1207000000000001E-2</c:v>
                </c:pt>
                <c:pt idx="324455">
                  <c:v>4.1207000000000001E-2</c:v>
                </c:pt>
                <c:pt idx="324456">
                  <c:v>4.1208000000000002E-2</c:v>
                </c:pt>
                <c:pt idx="324457">
                  <c:v>4.1208000000000002E-2</c:v>
                </c:pt>
                <c:pt idx="324458">
                  <c:v>4.1208000000000002E-2</c:v>
                </c:pt>
                <c:pt idx="324459">
                  <c:v>4.1209000000000003E-2</c:v>
                </c:pt>
                <c:pt idx="324460">
                  <c:v>4.1209000000000003E-2</c:v>
                </c:pt>
                <c:pt idx="324461">
                  <c:v>4.1209000000000003E-2</c:v>
                </c:pt>
                <c:pt idx="324462">
                  <c:v>4.1209000000000003E-2</c:v>
                </c:pt>
                <c:pt idx="324463">
                  <c:v>4.1209999999999997E-2</c:v>
                </c:pt>
                <c:pt idx="324464">
                  <c:v>4.1209999999999997E-2</c:v>
                </c:pt>
                <c:pt idx="324465">
                  <c:v>4.1209000000000003E-2</c:v>
                </c:pt>
                <c:pt idx="324466">
                  <c:v>4.1209000000000003E-2</c:v>
                </c:pt>
                <c:pt idx="324467">
                  <c:v>4.1209000000000003E-2</c:v>
                </c:pt>
                <c:pt idx="324468">
                  <c:v>4.1209000000000003E-2</c:v>
                </c:pt>
                <c:pt idx="324469">
                  <c:v>4.1208000000000002E-2</c:v>
                </c:pt>
                <c:pt idx="324470">
                  <c:v>4.1208000000000002E-2</c:v>
                </c:pt>
                <c:pt idx="324471">
                  <c:v>4.1207000000000001E-2</c:v>
                </c:pt>
                <c:pt idx="324472">
                  <c:v>4.1207000000000001E-2</c:v>
                </c:pt>
                <c:pt idx="324473">
                  <c:v>4.1206E-2</c:v>
                </c:pt>
                <c:pt idx="324474">
                  <c:v>4.1206E-2</c:v>
                </c:pt>
                <c:pt idx="324475">
                  <c:v>4.1204999999999999E-2</c:v>
                </c:pt>
                <c:pt idx="324476">
                  <c:v>4.1203999999999998E-2</c:v>
                </c:pt>
                <c:pt idx="324477">
                  <c:v>4.1203999999999998E-2</c:v>
                </c:pt>
                <c:pt idx="324478">
                  <c:v>4.1202999999999997E-2</c:v>
                </c:pt>
                <c:pt idx="324479">
                  <c:v>4.1202000000000003E-2</c:v>
                </c:pt>
                <c:pt idx="324480">
                  <c:v>4.1201000000000002E-2</c:v>
                </c:pt>
                <c:pt idx="324481">
                  <c:v>4.1200000000000001E-2</c:v>
                </c:pt>
                <c:pt idx="324482">
                  <c:v>4.1199E-2</c:v>
                </c:pt>
                <c:pt idx="324483">
                  <c:v>4.1197999999999999E-2</c:v>
                </c:pt>
                <c:pt idx="324484">
                  <c:v>4.1197999999999999E-2</c:v>
                </c:pt>
                <c:pt idx="324485">
                  <c:v>4.1196999999999998E-2</c:v>
                </c:pt>
                <c:pt idx="324486">
                  <c:v>4.1196000000000003E-2</c:v>
                </c:pt>
                <c:pt idx="324487">
                  <c:v>4.1195000000000002E-2</c:v>
                </c:pt>
                <c:pt idx="324488">
                  <c:v>4.1194000000000001E-2</c:v>
                </c:pt>
                <c:pt idx="324489">
                  <c:v>4.1194000000000001E-2</c:v>
                </c:pt>
                <c:pt idx="324490">
                  <c:v>4.1193E-2</c:v>
                </c:pt>
                <c:pt idx="324491">
                  <c:v>4.1191999999999999E-2</c:v>
                </c:pt>
                <c:pt idx="324492">
                  <c:v>4.1190999999999998E-2</c:v>
                </c:pt>
                <c:pt idx="324493">
                  <c:v>4.1189999999999997E-2</c:v>
                </c:pt>
                <c:pt idx="324494">
                  <c:v>4.1189000000000003E-2</c:v>
                </c:pt>
                <c:pt idx="324495">
                  <c:v>4.1188000000000002E-2</c:v>
                </c:pt>
                <c:pt idx="324496">
                  <c:v>4.1188000000000002E-2</c:v>
                </c:pt>
                <c:pt idx="324497">
                  <c:v>4.1187000000000001E-2</c:v>
                </c:pt>
                <c:pt idx="324498">
                  <c:v>4.1187000000000001E-2</c:v>
                </c:pt>
                <c:pt idx="324499">
                  <c:v>4.1186E-2</c:v>
                </c:pt>
                <c:pt idx="324500">
                  <c:v>4.1184999999999999E-2</c:v>
                </c:pt>
                <c:pt idx="324501">
                  <c:v>4.1184999999999999E-2</c:v>
                </c:pt>
                <c:pt idx="324502">
                  <c:v>4.1183999999999998E-2</c:v>
                </c:pt>
                <c:pt idx="324503">
                  <c:v>4.1182999999999997E-2</c:v>
                </c:pt>
                <c:pt idx="324504">
                  <c:v>4.1182999999999997E-2</c:v>
                </c:pt>
                <c:pt idx="324505">
                  <c:v>4.1182000000000003E-2</c:v>
                </c:pt>
                <c:pt idx="324506">
                  <c:v>4.1182000000000003E-2</c:v>
                </c:pt>
                <c:pt idx="324507">
                  <c:v>4.1181000000000002E-2</c:v>
                </c:pt>
                <c:pt idx="324508">
                  <c:v>4.1181000000000002E-2</c:v>
                </c:pt>
                <c:pt idx="324509">
                  <c:v>4.1181000000000002E-2</c:v>
                </c:pt>
                <c:pt idx="324510">
                  <c:v>4.1180000000000001E-2</c:v>
                </c:pt>
                <c:pt idx="324511">
                  <c:v>4.1180000000000001E-2</c:v>
                </c:pt>
                <c:pt idx="324512">
                  <c:v>4.1180000000000001E-2</c:v>
                </c:pt>
                <c:pt idx="324513">
                  <c:v>4.1179E-2</c:v>
                </c:pt>
                <c:pt idx="324514">
                  <c:v>4.1179E-2</c:v>
                </c:pt>
                <c:pt idx="324515">
                  <c:v>4.1179E-2</c:v>
                </c:pt>
                <c:pt idx="324516">
                  <c:v>4.1179E-2</c:v>
                </c:pt>
                <c:pt idx="324517">
                  <c:v>4.1177999999999999E-2</c:v>
                </c:pt>
                <c:pt idx="324518">
                  <c:v>4.1177999999999999E-2</c:v>
                </c:pt>
                <c:pt idx="324519">
                  <c:v>4.1177999999999999E-2</c:v>
                </c:pt>
                <c:pt idx="324520">
                  <c:v>4.1177999999999999E-2</c:v>
                </c:pt>
                <c:pt idx="324521">
                  <c:v>4.1177999999999999E-2</c:v>
                </c:pt>
                <c:pt idx="324522">
                  <c:v>4.1177999999999999E-2</c:v>
                </c:pt>
                <c:pt idx="324523">
                  <c:v>4.1177999999999999E-2</c:v>
                </c:pt>
                <c:pt idx="324524">
                  <c:v>4.1176999999999998E-2</c:v>
                </c:pt>
                <c:pt idx="324525">
                  <c:v>4.1176999999999998E-2</c:v>
                </c:pt>
                <c:pt idx="324526">
                  <c:v>4.1176999999999998E-2</c:v>
                </c:pt>
                <c:pt idx="324527">
                  <c:v>4.1176999999999998E-2</c:v>
                </c:pt>
                <c:pt idx="324528">
                  <c:v>4.1176999999999998E-2</c:v>
                </c:pt>
                <c:pt idx="324529">
                  <c:v>4.1176999999999998E-2</c:v>
                </c:pt>
                <c:pt idx="324530">
                  <c:v>4.1176999999999998E-2</c:v>
                </c:pt>
                <c:pt idx="324531">
                  <c:v>4.1176999999999998E-2</c:v>
                </c:pt>
                <c:pt idx="324532">
                  <c:v>4.1176999999999998E-2</c:v>
                </c:pt>
                <c:pt idx="324533">
                  <c:v>4.1176999999999998E-2</c:v>
                </c:pt>
                <c:pt idx="324534">
                  <c:v>4.1176999999999998E-2</c:v>
                </c:pt>
                <c:pt idx="324535">
                  <c:v>4.1176999999999998E-2</c:v>
                </c:pt>
                <c:pt idx="324536">
                  <c:v>4.1175999999999997E-2</c:v>
                </c:pt>
                <c:pt idx="324537">
                  <c:v>4.1175999999999997E-2</c:v>
                </c:pt>
                <c:pt idx="324538">
                  <c:v>4.1175999999999997E-2</c:v>
                </c:pt>
                <c:pt idx="324539">
                  <c:v>4.1175999999999997E-2</c:v>
                </c:pt>
                <c:pt idx="324540">
                  <c:v>4.1175999999999997E-2</c:v>
                </c:pt>
                <c:pt idx="324541">
                  <c:v>4.1175999999999997E-2</c:v>
                </c:pt>
                <c:pt idx="324542">
                  <c:v>4.1175999999999997E-2</c:v>
                </c:pt>
                <c:pt idx="324543">
                  <c:v>4.1175999999999997E-2</c:v>
                </c:pt>
                <c:pt idx="324544">
                  <c:v>4.1175999999999997E-2</c:v>
                </c:pt>
                <c:pt idx="324545">
                  <c:v>4.1175999999999997E-2</c:v>
                </c:pt>
                <c:pt idx="324546">
                  <c:v>4.1175999999999997E-2</c:v>
                </c:pt>
                <c:pt idx="324547">
                  <c:v>4.1175999999999997E-2</c:v>
                </c:pt>
                <c:pt idx="324548">
                  <c:v>4.1175999999999997E-2</c:v>
                </c:pt>
                <c:pt idx="324549">
                  <c:v>4.1175999999999997E-2</c:v>
                </c:pt>
                <c:pt idx="324550">
                  <c:v>4.1175000000000003E-2</c:v>
                </c:pt>
                <c:pt idx="324551">
                  <c:v>4.1175000000000003E-2</c:v>
                </c:pt>
                <c:pt idx="324552">
                  <c:v>4.1175000000000003E-2</c:v>
                </c:pt>
                <c:pt idx="324553">
                  <c:v>4.1175000000000003E-2</c:v>
                </c:pt>
                <c:pt idx="324554">
                  <c:v>4.1175000000000003E-2</c:v>
                </c:pt>
                <c:pt idx="324555">
                  <c:v>4.1175000000000003E-2</c:v>
                </c:pt>
                <c:pt idx="324556">
                  <c:v>4.1175000000000003E-2</c:v>
                </c:pt>
                <c:pt idx="324557">
                  <c:v>4.1175000000000003E-2</c:v>
                </c:pt>
                <c:pt idx="324558">
                  <c:v>4.1175000000000003E-2</c:v>
                </c:pt>
                <c:pt idx="324559">
                  <c:v>4.1175000000000003E-2</c:v>
                </c:pt>
                <c:pt idx="324560">
                  <c:v>4.1175000000000003E-2</c:v>
                </c:pt>
                <c:pt idx="324561">
                  <c:v>4.1175000000000003E-2</c:v>
                </c:pt>
                <c:pt idx="324562">
                  <c:v>4.1175000000000003E-2</c:v>
                </c:pt>
                <c:pt idx="324563">
                  <c:v>4.1175000000000003E-2</c:v>
                </c:pt>
                <c:pt idx="324564">
                  <c:v>4.1175000000000003E-2</c:v>
                </c:pt>
                <c:pt idx="324565">
                  <c:v>4.1175000000000003E-2</c:v>
                </c:pt>
                <c:pt idx="324566">
                  <c:v>4.1175000000000003E-2</c:v>
                </c:pt>
                <c:pt idx="324567">
                  <c:v>4.1175000000000003E-2</c:v>
                </c:pt>
                <c:pt idx="324568">
                  <c:v>4.1175000000000003E-2</c:v>
                </c:pt>
                <c:pt idx="324569">
                  <c:v>4.1175000000000003E-2</c:v>
                </c:pt>
                <c:pt idx="324570">
                  <c:v>4.1175000000000003E-2</c:v>
                </c:pt>
                <c:pt idx="324571">
                  <c:v>4.1175000000000003E-2</c:v>
                </c:pt>
                <c:pt idx="324572">
                  <c:v>4.1175000000000003E-2</c:v>
                </c:pt>
                <c:pt idx="324573">
                  <c:v>4.1175000000000003E-2</c:v>
                </c:pt>
                <c:pt idx="324574">
                  <c:v>4.1175000000000003E-2</c:v>
                </c:pt>
                <c:pt idx="324575">
                  <c:v>4.1175000000000003E-2</c:v>
                </c:pt>
                <c:pt idx="324576">
                  <c:v>4.1175000000000003E-2</c:v>
                </c:pt>
                <c:pt idx="324577">
                  <c:v>4.1175000000000003E-2</c:v>
                </c:pt>
                <c:pt idx="324578">
                  <c:v>4.1175000000000003E-2</c:v>
                </c:pt>
                <c:pt idx="324579">
                  <c:v>4.1175000000000003E-2</c:v>
                </c:pt>
                <c:pt idx="324580">
                  <c:v>4.1175000000000003E-2</c:v>
                </c:pt>
                <c:pt idx="324581">
                  <c:v>4.1175999999999997E-2</c:v>
                </c:pt>
                <c:pt idx="324582">
                  <c:v>4.1175999999999997E-2</c:v>
                </c:pt>
                <c:pt idx="324583">
                  <c:v>4.1175999999999997E-2</c:v>
                </c:pt>
                <c:pt idx="324584">
                  <c:v>4.1175999999999997E-2</c:v>
                </c:pt>
                <c:pt idx="324585">
                  <c:v>4.1175999999999997E-2</c:v>
                </c:pt>
                <c:pt idx="324586">
                  <c:v>4.1176999999999998E-2</c:v>
                </c:pt>
                <c:pt idx="324587">
                  <c:v>4.1176999999999998E-2</c:v>
                </c:pt>
                <c:pt idx="324588">
                  <c:v>4.1176999999999998E-2</c:v>
                </c:pt>
                <c:pt idx="324589">
                  <c:v>4.1177999999999999E-2</c:v>
                </c:pt>
                <c:pt idx="324590">
                  <c:v>4.1177999999999999E-2</c:v>
                </c:pt>
                <c:pt idx="324591">
                  <c:v>4.1179E-2</c:v>
                </c:pt>
                <c:pt idx="324592">
                  <c:v>4.1179E-2</c:v>
                </c:pt>
                <c:pt idx="324593">
                  <c:v>4.1180000000000001E-2</c:v>
                </c:pt>
                <c:pt idx="324594">
                  <c:v>4.1181000000000002E-2</c:v>
                </c:pt>
                <c:pt idx="324595">
                  <c:v>4.1182000000000003E-2</c:v>
                </c:pt>
                <c:pt idx="324596">
                  <c:v>4.1182000000000003E-2</c:v>
                </c:pt>
                <c:pt idx="324597">
                  <c:v>4.1182999999999997E-2</c:v>
                </c:pt>
                <c:pt idx="324598">
                  <c:v>4.1183999999999998E-2</c:v>
                </c:pt>
                <c:pt idx="324599">
                  <c:v>4.1184999999999999E-2</c:v>
                </c:pt>
                <c:pt idx="324600">
                  <c:v>4.1186E-2</c:v>
                </c:pt>
                <c:pt idx="324601">
                  <c:v>4.1187000000000001E-2</c:v>
                </c:pt>
                <c:pt idx="324602">
                  <c:v>4.1188000000000002E-2</c:v>
                </c:pt>
                <c:pt idx="324603">
                  <c:v>4.1189000000000003E-2</c:v>
                </c:pt>
                <c:pt idx="324604">
                  <c:v>4.1190999999999998E-2</c:v>
                </c:pt>
                <c:pt idx="324605">
                  <c:v>4.1191999999999999E-2</c:v>
                </c:pt>
                <c:pt idx="324606">
                  <c:v>4.1194000000000001E-2</c:v>
                </c:pt>
                <c:pt idx="324607">
                  <c:v>4.1195000000000002E-2</c:v>
                </c:pt>
                <c:pt idx="324608">
                  <c:v>4.1196000000000003E-2</c:v>
                </c:pt>
                <c:pt idx="324609">
                  <c:v>4.1197999999999999E-2</c:v>
                </c:pt>
                <c:pt idx="324610">
                  <c:v>4.1200000000000001E-2</c:v>
                </c:pt>
                <c:pt idx="324611">
                  <c:v>4.1201000000000002E-2</c:v>
                </c:pt>
                <c:pt idx="324612">
                  <c:v>4.1202999999999997E-2</c:v>
                </c:pt>
                <c:pt idx="324613">
                  <c:v>4.1204999999999999E-2</c:v>
                </c:pt>
                <c:pt idx="324614">
                  <c:v>4.1207000000000001E-2</c:v>
                </c:pt>
                <c:pt idx="324615">
                  <c:v>4.1209000000000003E-2</c:v>
                </c:pt>
                <c:pt idx="324616">
                  <c:v>4.1210999999999998E-2</c:v>
                </c:pt>
                <c:pt idx="324617">
                  <c:v>4.1214000000000001E-2</c:v>
                </c:pt>
                <c:pt idx="324618">
                  <c:v>4.1216000000000003E-2</c:v>
                </c:pt>
                <c:pt idx="324619">
                  <c:v>4.1217999999999998E-2</c:v>
                </c:pt>
                <c:pt idx="324620">
                  <c:v>4.122E-2</c:v>
                </c:pt>
                <c:pt idx="324621">
                  <c:v>4.1223000000000003E-2</c:v>
                </c:pt>
                <c:pt idx="324622">
                  <c:v>4.1224999999999998E-2</c:v>
                </c:pt>
                <c:pt idx="324623">
                  <c:v>4.1227E-2</c:v>
                </c:pt>
                <c:pt idx="324624">
                  <c:v>4.1230000000000003E-2</c:v>
                </c:pt>
                <c:pt idx="324625">
                  <c:v>4.1231999999999998E-2</c:v>
                </c:pt>
                <c:pt idx="324626">
                  <c:v>4.1235000000000001E-2</c:v>
                </c:pt>
                <c:pt idx="324627">
                  <c:v>4.1237000000000003E-2</c:v>
                </c:pt>
                <c:pt idx="324628">
                  <c:v>4.1239999999999999E-2</c:v>
                </c:pt>
                <c:pt idx="324629">
                  <c:v>4.1242000000000001E-2</c:v>
                </c:pt>
                <c:pt idx="324630">
                  <c:v>4.1244999999999997E-2</c:v>
                </c:pt>
                <c:pt idx="324631">
                  <c:v>4.1246999999999999E-2</c:v>
                </c:pt>
                <c:pt idx="324632">
                  <c:v>4.1250000000000002E-2</c:v>
                </c:pt>
                <c:pt idx="324633">
                  <c:v>4.1251999999999997E-2</c:v>
                </c:pt>
                <c:pt idx="324634">
                  <c:v>4.1253999999999999E-2</c:v>
                </c:pt>
                <c:pt idx="324635">
                  <c:v>4.1256000000000001E-2</c:v>
                </c:pt>
                <c:pt idx="324636">
                  <c:v>4.1258999999999997E-2</c:v>
                </c:pt>
                <c:pt idx="324637">
                  <c:v>4.1260999999999999E-2</c:v>
                </c:pt>
                <c:pt idx="324638">
                  <c:v>4.1263000000000001E-2</c:v>
                </c:pt>
                <c:pt idx="324639">
                  <c:v>4.1265000000000003E-2</c:v>
                </c:pt>
                <c:pt idx="324640">
                  <c:v>4.1266999999999998E-2</c:v>
                </c:pt>
                <c:pt idx="324641">
                  <c:v>4.1269E-2</c:v>
                </c:pt>
                <c:pt idx="324642">
                  <c:v>4.1271000000000002E-2</c:v>
                </c:pt>
                <c:pt idx="324643">
                  <c:v>4.1272000000000003E-2</c:v>
                </c:pt>
                <c:pt idx="324644">
                  <c:v>4.1273999999999998E-2</c:v>
                </c:pt>
                <c:pt idx="324645">
                  <c:v>4.1274999999999999E-2</c:v>
                </c:pt>
                <c:pt idx="324646">
                  <c:v>4.1276E-2</c:v>
                </c:pt>
                <c:pt idx="324647">
                  <c:v>4.1278000000000002E-2</c:v>
                </c:pt>
                <c:pt idx="324648">
                  <c:v>4.1279000000000003E-2</c:v>
                </c:pt>
                <c:pt idx="324649">
                  <c:v>4.1279999999999997E-2</c:v>
                </c:pt>
                <c:pt idx="324650">
                  <c:v>4.1279999999999997E-2</c:v>
                </c:pt>
                <c:pt idx="324651">
                  <c:v>4.1280999999999998E-2</c:v>
                </c:pt>
                <c:pt idx="324652">
                  <c:v>4.1281999999999999E-2</c:v>
                </c:pt>
                <c:pt idx="324653">
                  <c:v>4.1281999999999999E-2</c:v>
                </c:pt>
                <c:pt idx="324654">
                  <c:v>4.1281999999999999E-2</c:v>
                </c:pt>
                <c:pt idx="324655">
                  <c:v>4.1281999999999999E-2</c:v>
                </c:pt>
                <c:pt idx="324656">
                  <c:v>4.1281999999999999E-2</c:v>
                </c:pt>
                <c:pt idx="324657">
                  <c:v>4.1281999999999999E-2</c:v>
                </c:pt>
                <c:pt idx="324658">
                  <c:v>4.1280999999999998E-2</c:v>
                </c:pt>
                <c:pt idx="324659">
                  <c:v>4.1280999999999998E-2</c:v>
                </c:pt>
                <c:pt idx="324660">
                  <c:v>4.1279999999999997E-2</c:v>
                </c:pt>
                <c:pt idx="324661">
                  <c:v>4.1279000000000003E-2</c:v>
                </c:pt>
                <c:pt idx="324662">
                  <c:v>4.1278000000000002E-2</c:v>
                </c:pt>
                <c:pt idx="324663">
                  <c:v>4.1277000000000001E-2</c:v>
                </c:pt>
                <c:pt idx="324664">
                  <c:v>4.1276E-2</c:v>
                </c:pt>
                <c:pt idx="324665">
                  <c:v>4.1274999999999999E-2</c:v>
                </c:pt>
                <c:pt idx="324666">
                  <c:v>4.1272999999999997E-2</c:v>
                </c:pt>
                <c:pt idx="324667">
                  <c:v>4.1272000000000003E-2</c:v>
                </c:pt>
                <c:pt idx="324668">
                  <c:v>4.1270000000000001E-2</c:v>
                </c:pt>
                <c:pt idx="324669">
                  <c:v>4.1267999999999999E-2</c:v>
                </c:pt>
                <c:pt idx="324670">
                  <c:v>4.1265999999999997E-2</c:v>
                </c:pt>
                <c:pt idx="324671">
                  <c:v>4.1264000000000002E-2</c:v>
                </c:pt>
                <c:pt idx="324672">
                  <c:v>4.1262E-2</c:v>
                </c:pt>
                <c:pt idx="324673">
                  <c:v>4.1259999999999998E-2</c:v>
                </c:pt>
                <c:pt idx="324674">
                  <c:v>4.1258000000000003E-2</c:v>
                </c:pt>
                <c:pt idx="324675">
                  <c:v>4.1256000000000001E-2</c:v>
                </c:pt>
                <c:pt idx="324676">
                  <c:v>4.1253999999999999E-2</c:v>
                </c:pt>
                <c:pt idx="324677">
                  <c:v>4.1251999999999997E-2</c:v>
                </c:pt>
                <c:pt idx="324678">
                  <c:v>4.1250000000000002E-2</c:v>
                </c:pt>
                <c:pt idx="324679">
                  <c:v>4.1246999999999999E-2</c:v>
                </c:pt>
                <c:pt idx="324680">
                  <c:v>4.1244999999999997E-2</c:v>
                </c:pt>
                <c:pt idx="324681">
                  <c:v>4.1243000000000002E-2</c:v>
                </c:pt>
                <c:pt idx="324682">
                  <c:v>4.1241E-2</c:v>
                </c:pt>
                <c:pt idx="324683">
                  <c:v>4.1238999999999998E-2</c:v>
                </c:pt>
                <c:pt idx="324684">
                  <c:v>4.1237999999999997E-2</c:v>
                </c:pt>
                <c:pt idx="324685">
                  <c:v>4.1236000000000002E-2</c:v>
                </c:pt>
                <c:pt idx="324686">
                  <c:v>4.1235000000000001E-2</c:v>
                </c:pt>
                <c:pt idx="324687">
                  <c:v>4.1234E-2</c:v>
                </c:pt>
                <c:pt idx="324688">
                  <c:v>4.1234E-2</c:v>
                </c:pt>
                <c:pt idx="324689">
                  <c:v>4.1232999999999999E-2</c:v>
                </c:pt>
                <c:pt idx="324690">
                  <c:v>4.1232999999999999E-2</c:v>
                </c:pt>
                <c:pt idx="324691">
                  <c:v>4.1232999999999999E-2</c:v>
                </c:pt>
                <c:pt idx="324692">
                  <c:v>4.1234E-2</c:v>
                </c:pt>
                <c:pt idx="324693">
                  <c:v>4.1235000000000001E-2</c:v>
                </c:pt>
                <c:pt idx="324694">
                  <c:v>4.1236000000000002E-2</c:v>
                </c:pt>
                <c:pt idx="324695">
                  <c:v>4.1237999999999997E-2</c:v>
                </c:pt>
                <c:pt idx="324696">
                  <c:v>4.1241E-2</c:v>
                </c:pt>
                <c:pt idx="324697">
                  <c:v>4.1244000000000003E-2</c:v>
                </c:pt>
                <c:pt idx="324698">
                  <c:v>4.1248E-2</c:v>
                </c:pt>
                <c:pt idx="324699">
                  <c:v>4.1251999999999997E-2</c:v>
                </c:pt>
                <c:pt idx="324700">
                  <c:v>4.1257000000000002E-2</c:v>
                </c:pt>
                <c:pt idx="324701">
                  <c:v>4.1262E-2</c:v>
                </c:pt>
                <c:pt idx="324702">
                  <c:v>4.1267999999999999E-2</c:v>
                </c:pt>
                <c:pt idx="324703">
                  <c:v>4.1274999999999999E-2</c:v>
                </c:pt>
                <c:pt idx="324704">
                  <c:v>4.1283E-2</c:v>
                </c:pt>
                <c:pt idx="324705">
                  <c:v>4.1291000000000001E-2</c:v>
                </c:pt>
                <c:pt idx="324706">
                  <c:v>4.1300999999999997E-2</c:v>
                </c:pt>
                <c:pt idx="324707">
                  <c:v>4.1311E-2</c:v>
                </c:pt>
                <c:pt idx="324708">
                  <c:v>4.1321999999999998E-2</c:v>
                </c:pt>
                <c:pt idx="324709">
                  <c:v>4.1334000000000003E-2</c:v>
                </c:pt>
                <c:pt idx="324710">
                  <c:v>4.1346000000000001E-2</c:v>
                </c:pt>
                <c:pt idx="324711">
                  <c:v>4.1360000000000001E-2</c:v>
                </c:pt>
                <c:pt idx="324712">
                  <c:v>4.1375000000000002E-2</c:v>
                </c:pt>
                <c:pt idx="324713">
                  <c:v>4.1390000000000003E-2</c:v>
                </c:pt>
                <c:pt idx="324714">
                  <c:v>4.1405999999999998E-2</c:v>
                </c:pt>
                <c:pt idx="324715">
                  <c:v>4.1423000000000001E-2</c:v>
                </c:pt>
                <c:pt idx="324716">
                  <c:v>4.1442E-2</c:v>
                </c:pt>
                <c:pt idx="324717">
                  <c:v>4.1460999999999998E-2</c:v>
                </c:pt>
                <c:pt idx="324718">
                  <c:v>4.1480999999999997E-2</c:v>
                </c:pt>
                <c:pt idx="324719">
                  <c:v>4.1501999999999997E-2</c:v>
                </c:pt>
                <c:pt idx="324720">
                  <c:v>4.1523999999999998E-2</c:v>
                </c:pt>
                <c:pt idx="324721">
                  <c:v>4.1547000000000001E-2</c:v>
                </c:pt>
                <c:pt idx="324722">
                  <c:v>4.1570999999999997E-2</c:v>
                </c:pt>
                <c:pt idx="324723">
                  <c:v>4.1596000000000001E-2</c:v>
                </c:pt>
                <c:pt idx="324724">
                  <c:v>4.1620999999999998E-2</c:v>
                </c:pt>
                <c:pt idx="324725">
                  <c:v>4.1647999999999998E-2</c:v>
                </c:pt>
                <c:pt idx="324726">
                  <c:v>4.1674999999999997E-2</c:v>
                </c:pt>
                <c:pt idx="324727">
                  <c:v>4.1703999999999998E-2</c:v>
                </c:pt>
                <c:pt idx="324728">
                  <c:v>4.1732999999999999E-2</c:v>
                </c:pt>
                <c:pt idx="324729">
                  <c:v>4.1763000000000002E-2</c:v>
                </c:pt>
                <c:pt idx="324730">
                  <c:v>4.1793999999999998E-2</c:v>
                </c:pt>
                <c:pt idx="324731">
                  <c:v>4.1825000000000001E-2</c:v>
                </c:pt>
                <c:pt idx="324732">
                  <c:v>4.1857999999999999E-2</c:v>
                </c:pt>
                <c:pt idx="324733">
                  <c:v>4.1890999999999998E-2</c:v>
                </c:pt>
                <c:pt idx="324734">
                  <c:v>4.1924999999999997E-2</c:v>
                </c:pt>
                <c:pt idx="324735">
                  <c:v>4.1959000000000003E-2</c:v>
                </c:pt>
                <c:pt idx="324736">
                  <c:v>4.1993999999999997E-2</c:v>
                </c:pt>
                <c:pt idx="324737">
                  <c:v>4.2029999999999998E-2</c:v>
                </c:pt>
                <c:pt idx="324738">
                  <c:v>4.2065999999999999E-2</c:v>
                </c:pt>
                <c:pt idx="324739">
                  <c:v>4.2102000000000001E-2</c:v>
                </c:pt>
                <c:pt idx="324740">
                  <c:v>4.2139000000000003E-2</c:v>
                </c:pt>
                <c:pt idx="324741">
                  <c:v>4.2176999999999999E-2</c:v>
                </c:pt>
                <c:pt idx="324742">
                  <c:v>4.2214000000000002E-2</c:v>
                </c:pt>
                <c:pt idx="324743">
                  <c:v>4.2252999999999999E-2</c:v>
                </c:pt>
                <c:pt idx="324744">
                  <c:v>4.2291000000000002E-2</c:v>
                </c:pt>
                <c:pt idx="324745">
                  <c:v>4.2328999999999999E-2</c:v>
                </c:pt>
                <c:pt idx="324746">
                  <c:v>4.2368000000000003E-2</c:v>
                </c:pt>
                <c:pt idx="324747">
                  <c:v>4.2407E-2</c:v>
                </c:pt>
                <c:pt idx="324748">
                  <c:v>4.2445999999999998E-2</c:v>
                </c:pt>
                <c:pt idx="324749">
                  <c:v>4.2485000000000002E-2</c:v>
                </c:pt>
                <c:pt idx="324750">
                  <c:v>4.2522999999999998E-2</c:v>
                </c:pt>
                <c:pt idx="324751">
                  <c:v>4.2562000000000003E-2</c:v>
                </c:pt>
                <c:pt idx="324752">
                  <c:v>4.2599999999999999E-2</c:v>
                </c:pt>
                <c:pt idx="324753">
                  <c:v>4.2639000000000003E-2</c:v>
                </c:pt>
                <c:pt idx="324754">
                  <c:v>4.2677E-2</c:v>
                </c:pt>
                <c:pt idx="324755">
                  <c:v>4.2715000000000003E-2</c:v>
                </c:pt>
                <c:pt idx="324756">
                  <c:v>4.2752999999999999E-2</c:v>
                </c:pt>
                <c:pt idx="324757">
                  <c:v>4.2790000000000002E-2</c:v>
                </c:pt>
                <c:pt idx="324758">
                  <c:v>4.2826999999999997E-2</c:v>
                </c:pt>
                <c:pt idx="324759">
                  <c:v>4.2862999999999998E-2</c:v>
                </c:pt>
                <c:pt idx="324760">
                  <c:v>4.2899E-2</c:v>
                </c:pt>
                <c:pt idx="324761">
                  <c:v>4.2934E-2</c:v>
                </c:pt>
                <c:pt idx="324762">
                  <c:v>4.2969E-2</c:v>
                </c:pt>
                <c:pt idx="324763">
                  <c:v>4.3003E-2</c:v>
                </c:pt>
                <c:pt idx="324764">
                  <c:v>4.3035999999999998E-2</c:v>
                </c:pt>
                <c:pt idx="324765">
                  <c:v>4.3069000000000003E-2</c:v>
                </c:pt>
                <c:pt idx="324766">
                  <c:v>4.3101E-2</c:v>
                </c:pt>
                <c:pt idx="324767">
                  <c:v>4.3131999999999997E-2</c:v>
                </c:pt>
                <c:pt idx="324768">
                  <c:v>4.3163E-2</c:v>
                </c:pt>
                <c:pt idx="324769">
                  <c:v>4.3193000000000002E-2</c:v>
                </c:pt>
                <c:pt idx="324770">
                  <c:v>4.3221999999999997E-2</c:v>
                </c:pt>
                <c:pt idx="324771">
                  <c:v>4.3249999999999997E-2</c:v>
                </c:pt>
                <c:pt idx="324772">
                  <c:v>4.3277000000000003E-2</c:v>
                </c:pt>
                <c:pt idx="324773">
                  <c:v>4.3303000000000001E-2</c:v>
                </c:pt>
                <c:pt idx="324774">
                  <c:v>4.3328999999999999E-2</c:v>
                </c:pt>
                <c:pt idx="324775">
                  <c:v>4.3353000000000003E-2</c:v>
                </c:pt>
                <c:pt idx="324776">
                  <c:v>4.3376999999999999E-2</c:v>
                </c:pt>
                <c:pt idx="324777">
                  <c:v>4.3399E-2</c:v>
                </c:pt>
                <c:pt idx="324778">
                  <c:v>4.3421000000000001E-2</c:v>
                </c:pt>
                <c:pt idx="324779">
                  <c:v>4.3442000000000001E-2</c:v>
                </c:pt>
                <c:pt idx="324780">
                  <c:v>4.3462000000000001E-2</c:v>
                </c:pt>
                <c:pt idx="324781">
                  <c:v>4.3480999999999999E-2</c:v>
                </c:pt>
                <c:pt idx="324782">
                  <c:v>4.3499000000000003E-2</c:v>
                </c:pt>
                <c:pt idx="324783">
                  <c:v>4.3515999999999999E-2</c:v>
                </c:pt>
                <c:pt idx="324784">
                  <c:v>4.3533000000000002E-2</c:v>
                </c:pt>
                <c:pt idx="324785">
                  <c:v>4.3548000000000003E-2</c:v>
                </c:pt>
                <c:pt idx="324786">
                  <c:v>4.3561999999999997E-2</c:v>
                </c:pt>
                <c:pt idx="324787">
                  <c:v>4.3575999999999997E-2</c:v>
                </c:pt>
                <c:pt idx="324788">
                  <c:v>4.3588000000000002E-2</c:v>
                </c:pt>
                <c:pt idx="324789">
                  <c:v>4.36E-2</c:v>
                </c:pt>
                <c:pt idx="324790">
                  <c:v>4.3610999999999997E-2</c:v>
                </c:pt>
                <c:pt idx="324791">
                  <c:v>4.3621E-2</c:v>
                </c:pt>
                <c:pt idx="324792">
                  <c:v>4.3631000000000003E-2</c:v>
                </c:pt>
                <c:pt idx="324793">
                  <c:v>4.3639999999999998E-2</c:v>
                </c:pt>
                <c:pt idx="324794">
                  <c:v>4.3647999999999999E-2</c:v>
                </c:pt>
                <c:pt idx="324795">
                  <c:v>4.3654999999999999E-2</c:v>
                </c:pt>
                <c:pt idx="324796">
                  <c:v>4.3660999999999998E-2</c:v>
                </c:pt>
                <c:pt idx="324797">
                  <c:v>4.3666999999999997E-2</c:v>
                </c:pt>
                <c:pt idx="324798">
                  <c:v>4.3672000000000002E-2</c:v>
                </c:pt>
                <c:pt idx="324799">
                  <c:v>4.3677000000000001E-2</c:v>
                </c:pt>
                <c:pt idx="324800">
                  <c:v>4.3680999999999998E-2</c:v>
                </c:pt>
                <c:pt idx="324801">
                  <c:v>4.3685000000000002E-2</c:v>
                </c:pt>
                <c:pt idx="324802">
                  <c:v>4.3687999999999998E-2</c:v>
                </c:pt>
                <c:pt idx="324803">
                  <c:v>4.3691000000000001E-2</c:v>
                </c:pt>
                <c:pt idx="324804">
                  <c:v>4.3693000000000003E-2</c:v>
                </c:pt>
                <c:pt idx="324805">
                  <c:v>4.3694999999999998E-2</c:v>
                </c:pt>
                <c:pt idx="324806">
                  <c:v>4.3697E-2</c:v>
                </c:pt>
                <c:pt idx="324807">
                  <c:v>4.3698000000000001E-2</c:v>
                </c:pt>
                <c:pt idx="324808">
                  <c:v>4.3699000000000002E-2</c:v>
                </c:pt>
                <c:pt idx="324809">
                  <c:v>4.3700000000000003E-2</c:v>
                </c:pt>
                <c:pt idx="324810">
                  <c:v>4.3700999999999997E-2</c:v>
                </c:pt>
                <c:pt idx="324811">
                  <c:v>4.3700999999999997E-2</c:v>
                </c:pt>
                <c:pt idx="324812">
                  <c:v>4.3701999999999998E-2</c:v>
                </c:pt>
                <c:pt idx="324813">
                  <c:v>4.3701999999999998E-2</c:v>
                </c:pt>
                <c:pt idx="324814">
                  <c:v>4.3701999999999998E-2</c:v>
                </c:pt>
                <c:pt idx="324815">
                  <c:v>4.3702999999999999E-2</c:v>
                </c:pt>
                <c:pt idx="324816">
                  <c:v>4.3702999999999999E-2</c:v>
                </c:pt>
                <c:pt idx="324817">
                  <c:v>4.3704E-2</c:v>
                </c:pt>
                <c:pt idx="324818">
                  <c:v>4.3704E-2</c:v>
                </c:pt>
                <c:pt idx="324819">
                  <c:v>4.3705000000000001E-2</c:v>
                </c:pt>
                <c:pt idx="324820">
                  <c:v>4.3705000000000001E-2</c:v>
                </c:pt>
                <c:pt idx="324821">
                  <c:v>4.3706000000000002E-2</c:v>
                </c:pt>
                <c:pt idx="324822">
                  <c:v>4.3707000000000003E-2</c:v>
                </c:pt>
                <c:pt idx="324823">
                  <c:v>4.3707999999999997E-2</c:v>
                </c:pt>
                <c:pt idx="324824">
                  <c:v>4.3709999999999999E-2</c:v>
                </c:pt>
                <c:pt idx="324825">
                  <c:v>4.3712000000000001E-2</c:v>
                </c:pt>
                <c:pt idx="324826">
                  <c:v>4.3713000000000002E-2</c:v>
                </c:pt>
                <c:pt idx="324827">
                  <c:v>4.3715999999999998E-2</c:v>
                </c:pt>
                <c:pt idx="324828">
                  <c:v>4.3718E-2</c:v>
                </c:pt>
                <c:pt idx="324829">
                  <c:v>4.3721000000000003E-2</c:v>
                </c:pt>
                <c:pt idx="324830">
                  <c:v>4.3723999999999999E-2</c:v>
                </c:pt>
                <c:pt idx="324831">
                  <c:v>4.3727000000000002E-2</c:v>
                </c:pt>
                <c:pt idx="324832">
                  <c:v>4.3730999999999999E-2</c:v>
                </c:pt>
                <c:pt idx="324833">
                  <c:v>4.3734000000000002E-2</c:v>
                </c:pt>
                <c:pt idx="324834">
                  <c:v>4.3739E-2</c:v>
                </c:pt>
                <c:pt idx="324835">
                  <c:v>4.3742999999999997E-2</c:v>
                </c:pt>
                <c:pt idx="324836">
                  <c:v>4.3748000000000002E-2</c:v>
                </c:pt>
                <c:pt idx="324837">
                  <c:v>4.3753E-2</c:v>
                </c:pt>
                <c:pt idx="324838">
                  <c:v>4.3757999999999998E-2</c:v>
                </c:pt>
                <c:pt idx="324839">
                  <c:v>4.3763999999999997E-2</c:v>
                </c:pt>
                <c:pt idx="324840">
                  <c:v>4.3770000000000003E-2</c:v>
                </c:pt>
                <c:pt idx="324841">
                  <c:v>4.3776000000000002E-2</c:v>
                </c:pt>
                <c:pt idx="324842">
                  <c:v>4.3783000000000002E-2</c:v>
                </c:pt>
                <c:pt idx="324843">
                  <c:v>4.3789000000000002E-2</c:v>
                </c:pt>
                <c:pt idx="324844">
                  <c:v>4.3796000000000002E-2</c:v>
                </c:pt>
                <c:pt idx="324845">
                  <c:v>4.3803000000000002E-2</c:v>
                </c:pt>
                <c:pt idx="324846">
                  <c:v>4.3811000000000003E-2</c:v>
                </c:pt>
                <c:pt idx="324847">
                  <c:v>4.3818000000000003E-2</c:v>
                </c:pt>
                <c:pt idx="324848">
                  <c:v>4.3825999999999997E-2</c:v>
                </c:pt>
                <c:pt idx="324849">
                  <c:v>4.3833999999999998E-2</c:v>
                </c:pt>
                <c:pt idx="324850">
                  <c:v>4.3843E-2</c:v>
                </c:pt>
                <c:pt idx="324851">
                  <c:v>4.3851000000000001E-2</c:v>
                </c:pt>
                <c:pt idx="324852">
                  <c:v>4.3860000000000003E-2</c:v>
                </c:pt>
                <c:pt idx="324853">
                  <c:v>4.3868999999999998E-2</c:v>
                </c:pt>
                <c:pt idx="324854">
                  <c:v>4.3876999999999999E-2</c:v>
                </c:pt>
                <c:pt idx="324855">
                  <c:v>4.3886000000000001E-2</c:v>
                </c:pt>
                <c:pt idx="324856">
                  <c:v>4.3895000000000003E-2</c:v>
                </c:pt>
                <c:pt idx="324857">
                  <c:v>4.3903999999999999E-2</c:v>
                </c:pt>
                <c:pt idx="324858">
                  <c:v>4.3913000000000001E-2</c:v>
                </c:pt>
                <c:pt idx="324859">
                  <c:v>4.3922000000000003E-2</c:v>
                </c:pt>
                <c:pt idx="324860">
                  <c:v>4.3931999999999999E-2</c:v>
                </c:pt>
                <c:pt idx="324861">
                  <c:v>4.3941000000000001E-2</c:v>
                </c:pt>
                <c:pt idx="324862">
                  <c:v>4.3950000000000003E-2</c:v>
                </c:pt>
                <c:pt idx="324863">
                  <c:v>4.3959999999999999E-2</c:v>
                </c:pt>
                <c:pt idx="324864">
                  <c:v>4.3969000000000001E-2</c:v>
                </c:pt>
                <c:pt idx="324865">
                  <c:v>4.3978000000000003E-2</c:v>
                </c:pt>
                <c:pt idx="324866">
                  <c:v>4.3986999999999998E-2</c:v>
                </c:pt>
                <c:pt idx="324867">
                  <c:v>4.3996E-2</c:v>
                </c:pt>
                <c:pt idx="324868">
                  <c:v>4.4005000000000002E-2</c:v>
                </c:pt>
                <c:pt idx="324869">
                  <c:v>4.4013999999999998E-2</c:v>
                </c:pt>
                <c:pt idx="324870">
                  <c:v>4.4023E-2</c:v>
                </c:pt>
                <c:pt idx="324871">
                  <c:v>4.4032000000000002E-2</c:v>
                </c:pt>
                <c:pt idx="324872">
                  <c:v>4.4040999999999997E-2</c:v>
                </c:pt>
                <c:pt idx="324873">
                  <c:v>4.4049999999999999E-2</c:v>
                </c:pt>
                <c:pt idx="324874">
                  <c:v>4.4058E-2</c:v>
                </c:pt>
                <c:pt idx="324875">
                  <c:v>4.4067000000000002E-2</c:v>
                </c:pt>
                <c:pt idx="324876">
                  <c:v>4.4075000000000003E-2</c:v>
                </c:pt>
                <c:pt idx="324877">
                  <c:v>4.4082999999999997E-2</c:v>
                </c:pt>
                <c:pt idx="324878">
                  <c:v>4.4090999999999998E-2</c:v>
                </c:pt>
                <c:pt idx="324879">
                  <c:v>4.4098999999999999E-2</c:v>
                </c:pt>
                <c:pt idx="324880">
                  <c:v>4.4107E-2</c:v>
                </c:pt>
                <c:pt idx="324881">
                  <c:v>4.4114E-2</c:v>
                </c:pt>
                <c:pt idx="324882">
                  <c:v>4.4121E-2</c:v>
                </c:pt>
                <c:pt idx="324883">
                  <c:v>4.4129000000000002E-2</c:v>
                </c:pt>
                <c:pt idx="324884">
                  <c:v>4.4136000000000002E-2</c:v>
                </c:pt>
                <c:pt idx="324885">
                  <c:v>4.4143000000000002E-2</c:v>
                </c:pt>
                <c:pt idx="324886">
                  <c:v>4.4149000000000001E-2</c:v>
                </c:pt>
                <c:pt idx="324887">
                  <c:v>4.4156000000000001E-2</c:v>
                </c:pt>
                <c:pt idx="324888">
                  <c:v>4.4162E-2</c:v>
                </c:pt>
                <c:pt idx="324889">
                  <c:v>4.4167999999999999E-2</c:v>
                </c:pt>
                <c:pt idx="324890">
                  <c:v>4.4173999999999998E-2</c:v>
                </c:pt>
                <c:pt idx="324891">
                  <c:v>4.4179999999999997E-2</c:v>
                </c:pt>
                <c:pt idx="324892">
                  <c:v>4.4185000000000002E-2</c:v>
                </c:pt>
                <c:pt idx="324893">
                  <c:v>4.419E-2</c:v>
                </c:pt>
                <c:pt idx="324894">
                  <c:v>4.4194999999999998E-2</c:v>
                </c:pt>
                <c:pt idx="324895">
                  <c:v>4.4200000000000003E-2</c:v>
                </c:pt>
                <c:pt idx="324896">
                  <c:v>4.4205000000000001E-2</c:v>
                </c:pt>
                <c:pt idx="324897">
                  <c:v>4.4209999999999999E-2</c:v>
                </c:pt>
                <c:pt idx="324898">
                  <c:v>4.4214000000000003E-2</c:v>
                </c:pt>
                <c:pt idx="324899">
                  <c:v>4.4218E-2</c:v>
                </c:pt>
                <c:pt idx="324900">
                  <c:v>4.4221999999999997E-2</c:v>
                </c:pt>
                <c:pt idx="324901">
                  <c:v>4.4226000000000001E-2</c:v>
                </c:pt>
                <c:pt idx="324902">
                  <c:v>4.4229999999999998E-2</c:v>
                </c:pt>
                <c:pt idx="324903">
                  <c:v>4.4233000000000001E-2</c:v>
                </c:pt>
                <c:pt idx="324904">
                  <c:v>4.4235999999999998E-2</c:v>
                </c:pt>
                <c:pt idx="324905">
                  <c:v>4.4239000000000001E-2</c:v>
                </c:pt>
                <c:pt idx="324906">
                  <c:v>4.4241999999999997E-2</c:v>
                </c:pt>
                <c:pt idx="324907">
                  <c:v>4.4245E-2</c:v>
                </c:pt>
                <c:pt idx="324908">
                  <c:v>4.4247000000000002E-2</c:v>
                </c:pt>
                <c:pt idx="324909">
                  <c:v>4.4249999999999998E-2</c:v>
                </c:pt>
                <c:pt idx="324910">
                  <c:v>4.4252E-2</c:v>
                </c:pt>
                <c:pt idx="324911">
                  <c:v>4.4254000000000002E-2</c:v>
                </c:pt>
                <c:pt idx="324912">
                  <c:v>4.4255999999999997E-2</c:v>
                </c:pt>
                <c:pt idx="324913">
                  <c:v>4.4257999999999999E-2</c:v>
                </c:pt>
                <c:pt idx="324914">
                  <c:v>4.4260000000000001E-2</c:v>
                </c:pt>
                <c:pt idx="324915">
                  <c:v>4.4261000000000002E-2</c:v>
                </c:pt>
                <c:pt idx="324916">
                  <c:v>4.4262000000000003E-2</c:v>
                </c:pt>
                <c:pt idx="324917">
                  <c:v>4.4263999999999998E-2</c:v>
                </c:pt>
                <c:pt idx="324918">
                  <c:v>4.4264999999999999E-2</c:v>
                </c:pt>
                <c:pt idx="324919">
                  <c:v>4.4266E-2</c:v>
                </c:pt>
                <c:pt idx="324920">
                  <c:v>4.4267000000000001E-2</c:v>
                </c:pt>
                <c:pt idx="324921">
                  <c:v>4.4268000000000002E-2</c:v>
                </c:pt>
                <c:pt idx="324922">
                  <c:v>4.4268000000000002E-2</c:v>
                </c:pt>
                <c:pt idx="324923">
                  <c:v>4.4269000000000003E-2</c:v>
                </c:pt>
                <c:pt idx="324924">
                  <c:v>4.4269000000000003E-2</c:v>
                </c:pt>
                <c:pt idx="324925">
                  <c:v>4.4269000000000003E-2</c:v>
                </c:pt>
                <c:pt idx="324926">
                  <c:v>4.4269000000000003E-2</c:v>
                </c:pt>
                <c:pt idx="324927">
                  <c:v>4.4269000000000003E-2</c:v>
                </c:pt>
                <c:pt idx="324928">
                  <c:v>4.4269000000000003E-2</c:v>
                </c:pt>
                <c:pt idx="324929">
                  <c:v>4.4269000000000003E-2</c:v>
                </c:pt>
                <c:pt idx="324930">
                  <c:v>4.4269000000000003E-2</c:v>
                </c:pt>
                <c:pt idx="324931">
                  <c:v>4.4268000000000002E-2</c:v>
                </c:pt>
                <c:pt idx="324932">
                  <c:v>4.4268000000000002E-2</c:v>
                </c:pt>
                <c:pt idx="324933">
                  <c:v>4.4267000000000001E-2</c:v>
                </c:pt>
                <c:pt idx="324934">
                  <c:v>4.4267000000000001E-2</c:v>
                </c:pt>
                <c:pt idx="324935">
                  <c:v>4.4266E-2</c:v>
                </c:pt>
                <c:pt idx="324936">
                  <c:v>4.4264999999999999E-2</c:v>
                </c:pt>
                <c:pt idx="324937">
                  <c:v>4.4263999999999998E-2</c:v>
                </c:pt>
                <c:pt idx="324938">
                  <c:v>4.4262999999999997E-2</c:v>
                </c:pt>
                <c:pt idx="324939">
                  <c:v>4.4262000000000003E-2</c:v>
                </c:pt>
                <c:pt idx="324940">
                  <c:v>4.4260000000000001E-2</c:v>
                </c:pt>
                <c:pt idx="324941">
                  <c:v>4.4259E-2</c:v>
                </c:pt>
                <c:pt idx="324942">
                  <c:v>4.4257999999999999E-2</c:v>
                </c:pt>
                <c:pt idx="324943">
                  <c:v>4.4255999999999997E-2</c:v>
                </c:pt>
                <c:pt idx="324944">
                  <c:v>4.4255000000000003E-2</c:v>
                </c:pt>
                <c:pt idx="324945">
                  <c:v>4.4254000000000002E-2</c:v>
                </c:pt>
                <c:pt idx="324946">
                  <c:v>4.4252E-2</c:v>
                </c:pt>
                <c:pt idx="324947">
                  <c:v>4.4250999999999999E-2</c:v>
                </c:pt>
                <c:pt idx="324948">
                  <c:v>4.4248999999999997E-2</c:v>
                </c:pt>
                <c:pt idx="324949">
                  <c:v>4.4247000000000002E-2</c:v>
                </c:pt>
                <c:pt idx="324950">
                  <c:v>4.4246000000000001E-2</c:v>
                </c:pt>
                <c:pt idx="324951">
                  <c:v>4.4243999999999999E-2</c:v>
                </c:pt>
                <c:pt idx="324952">
                  <c:v>4.4241999999999997E-2</c:v>
                </c:pt>
                <c:pt idx="324953">
                  <c:v>4.4240000000000002E-2</c:v>
                </c:pt>
                <c:pt idx="324954">
                  <c:v>4.4238E-2</c:v>
                </c:pt>
                <c:pt idx="324955">
                  <c:v>4.4236999999999999E-2</c:v>
                </c:pt>
                <c:pt idx="324956">
                  <c:v>4.4234999999999997E-2</c:v>
                </c:pt>
                <c:pt idx="324957">
                  <c:v>4.4233000000000001E-2</c:v>
                </c:pt>
                <c:pt idx="324958">
                  <c:v>4.4232E-2</c:v>
                </c:pt>
                <c:pt idx="324959">
                  <c:v>4.4229999999999998E-2</c:v>
                </c:pt>
                <c:pt idx="324960">
                  <c:v>4.4228000000000003E-2</c:v>
                </c:pt>
                <c:pt idx="324961">
                  <c:v>4.4226000000000001E-2</c:v>
                </c:pt>
                <c:pt idx="324962">
                  <c:v>4.4225E-2</c:v>
                </c:pt>
                <c:pt idx="324963">
                  <c:v>4.4222999999999998E-2</c:v>
                </c:pt>
                <c:pt idx="324964">
                  <c:v>4.4221000000000003E-2</c:v>
                </c:pt>
                <c:pt idx="324965">
                  <c:v>4.4220000000000002E-2</c:v>
                </c:pt>
                <c:pt idx="324966">
                  <c:v>4.4218E-2</c:v>
                </c:pt>
                <c:pt idx="324967">
                  <c:v>4.4216999999999999E-2</c:v>
                </c:pt>
                <c:pt idx="324968">
                  <c:v>4.4214999999999997E-2</c:v>
                </c:pt>
                <c:pt idx="324969">
                  <c:v>4.4214000000000003E-2</c:v>
                </c:pt>
                <c:pt idx="324970">
                  <c:v>4.4212000000000001E-2</c:v>
                </c:pt>
                <c:pt idx="324971">
                  <c:v>4.4211E-2</c:v>
                </c:pt>
                <c:pt idx="324972">
                  <c:v>4.4209999999999999E-2</c:v>
                </c:pt>
                <c:pt idx="324973">
                  <c:v>4.4207999999999997E-2</c:v>
                </c:pt>
                <c:pt idx="324974">
                  <c:v>4.4207000000000003E-2</c:v>
                </c:pt>
                <c:pt idx="324975">
                  <c:v>4.4206000000000002E-2</c:v>
                </c:pt>
                <c:pt idx="324976">
                  <c:v>4.4205000000000001E-2</c:v>
                </c:pt>
                <c:pt idx="324977">
                  <c:v>4.4204E-2</c:v>
                </c:pt>
                <c:pt idx="324978">
                  <c:v>4.4202999999999999E-2</c:v>
                </c:pt>
                <c:pt idx="324979">
                  <c:v>4.4201999999999998E-2</c:v>
                </c:pt>
                <c:pt idx="324980">
                  <c:v>4.4200999999999997E-2</c:v>
                </c:pt>
                <c:pt idx="324981">
                  <c:v>4.4200000000000003E-2</c:v>
                </c:pt>
                <c:pt idx="324982">
                  <c:v>4.4199000000000002E-2</c:v>
                </c:pt>
                <c:pt idx="324983">
                  <c:v>4.4199000000000002E-2</c:v>
                </c:pt>
                <c:pt idx="324984">
                  <c:v>4.4198000000000001E-2</c:v>
                </c:pt>
                <c:pt idx="324985">
                  <c:v>4.4197E-2</c:v>
                </c:pt>
                <c:pt idx="324986">
                  <c:v>4.4197E-2</c:v>
                </c:pt>
                <c:pt idx="324987">
                  <c:v>4.4195999999999999E-2</c:v>
                </c:pt>
                <c:pt idx="324988">
                  <c:v>4.4195999999999999E-2</c:v>
                </c:pt>
                <c:pt idx="324989">
                  <c:v>4.4195999999999999E-2</c:v>
                </c:pt>
                <c:pt idx="324990">
                  <c:v>4.4195999999999999E-2</c:v>
                </c:pt>
                <c:pt idx="324991">
                  <c:v>4.4195999999999999E-2</c:v>
                </c:pt>
                <c:pt idx="324992">
                  <c:v>4.4195999999999999E-2</c:v>
                </c:pt>
                <c:pt idx="324993">
                  <c:v>4.4195999999999999E-2</c:v>
                </c:pt>
                <c:pt idx="324994">
                  <c:v>4.4195999999999999E-2</c:v>
                </c:pt>
                <c:pt idx="324995">
                  <c:v>4.4195999999999999E-2</c:v>
                </c:pt>
                <c:pt idx="324996">
                  <c:v>4.4195999999999999E-2</c:v>
                </c:pt>
                <c:pt idx="324997">
                  <c:v>4.4195999999999999E-2</c:v>
                </c:pt>
                <c:pt idx="324998">
                  <c:v>4.4197E-2</c:v>
                </c:pt>
                <c:pt idx="324999">
                  <c:v>4.4197E-2</c:v>
                </c:pt>
                <c:pt idx="325000">
                  <c:v>4.4198000000000001E-2</c:v>
                </c:pt>
                <c:pt idx="325001">
                  <c:v>4.4199000000000002E-2</c:v>
                </c:pt>
                <c:pt idx="325002">
                  <c:v>4.4199000000000002E-2</c:v>
                </c:pt>
                <c:pt idx="325003">
                  <c:v>4.4200000000000003E-2</c:v>
                </c:pt>
                <c:pt idx="325004">
                  <c:v>4.4200999999999997E-2</c:v>
                </c:pt>
                <c:pt idx="325005">
                  <c:v>4.4201999999999998E-2</c:v>
                </c:pt>
                <c:pt idx="325006">
                  <c:v>4.4202999999999999E-2</c:v>
                </c:pt>
                <c:pt idx="325007">
                  <c:v>4.4205000000000001E-2</c:v>
                </c:pt>
                <c:pt idx="325008">
                  <c:v>4.4206000000000002E-2</c:v>
                </c:pt>
                <c:pt idx="325009">
                  <c:v>4.4207000000000003E-2</c:v>
                </c:pt>
                <c:pt idx="325010">
                  <c:v>4.4207999999999997E-2</c:v>
                </c:pt>
                <c:pt idx="325011">
                  <c:v>4.4209999999999999E-2</c:v>
                </c:pt>
                <c:pt idx="325012">
                  <c:v>4.4211E-2</c:v>
                </c:pt>
                <c:pt idx="325013">
                  <c:v>4.4213000000000002E-2</c:v>
                </c:pt>
                <c:pt idx="325014">
                  <c:v>4.4214999999999997E-2</c:v>
                </c:pt>
                <c:pt idx="325015">
                  <c:v>4.4216999999999999E-2</c:v>
                </c:pt>
                <c:pt idx="325016">
                  <c:v>4.4219000000000001E-2</c:v>
                </c:pt>
                <c:pt idx="325017">
                  <c:v>4.4221000000000003E-2</c:v>
                </c:pt>
                <c:pt idx="325018">
                  <c:v>4.4222999999999998E-2</c:v>
                </c:pt>
                <c:pt idx="325019">
                  <c:v>4.4225E-2</c:v>
                </c:pt>
                <c:pt idx="325020">
                  <c:v>4.4227000000000002E-2</c:v>
                </c:pt>
                <c:pt idx="325021">
                  <c:v>4.4228999999999997E-2</c:v>
                </c:pt>
                <c:pt idx="325022">
                  <c:v>4.4232E-2</c:v>
                </c:pt>
                <c:pt idx="325023">
                  <c:v>4.4234000000000002E-2</c:v>
                </c:pt>
                <c:pt idx="325024">
                  <c:v>4.4236999999999999E-2</c:v>
                </c:pt>
                <c:pt idx="325025">
                  <c:v>4.4239000000000001E-2</c:v>
                </c:pt>
                <c:pt idx="325026">
                  <c:v>4.4241999999999997E-2</c:v>
                </c:pt>
                <c:pt idx="325027">
                  <c:v>4.4245E-2</c:v>
                </c:pt>
                <c:pt idx="325028">
                  <c:v>4.4248000000000003E-2</c:v>
                </c:pt>
                <c:pt idx="325029">
                  <c:v>4.4250999999999999E-2</c:v>
                </c:pt>
                <c:pt idx="325030">
                  <c:v>4.4254000000000002E-2</c:v>
                </c:pt>
                <c:pt idx="325031">
                  <c:v>4.4256999999999998E-2</c:v>
                </c:pt>
                <c:pt idx="325032">
                  <c:v>4.4260000000000001E-2</c:v>
                </c:pt>
                <c:pt idx="325033">
                  <c:v>4.4262999999999997E-2</c:v>
                </c:pt>
                <c:pt idx="325034">
                  <c:v>4.4266E-2</c:v>
                </c:pt>
                <c:pt idx="325035">
                  <c:v>4.4269000000000003E-2</c:v>
                </c:pt>
                <c:pt idx="325036">
                  <c:v>4.4273E-2</c:v>
                </c:pt>
                <c:pt idx="325037">
                  <c:v>4.4276000000000003E-2</c:v>
                </c:pt>
                <c:pt idx="325038">
                  <c:v>4.428E-2</c:v>
                </c:pt>
                <c:pt idx="325039">
                  <c:v>4.4283000000000003E-2</c:v>
                </c:pt>
                <c:pt idx="325040">
                  <c:v>4.4287E-2</c:v>
                </c:pt>
                <c:pt idx="325041">
                  <c:v>4.4290999999999997E-2</c:v>
                </c:pt>
                <c:pt idx="325042">
                  <c:v>4.4294E-2</c:v>
                </c:pt>
                <c:pt idx="325043">
                  <c:v>4.4297999999999997E-2</c:v>
                </c:pt>
                <c:pt idx="325044">
                  <c:v>4.4301E-2</c:v>
                </c:pt>
                <c:pt idx="325045">
                  <c:v>4.4304999999999997E-2</c:v>
                </c:pt>
                <c:pt idx="325046">
                  <c:v>4.4309000000000001E-2</c:v>
                </c:pt>
                <c:pt idx="325047">
                  <c:v>4.4312999999999998E-2</c:v>
                </c:pt>
                <c:pt idx="325048">
                  <c:v>4.4316000000000001E-2</c:v>
                </c:pt>
                <c:pt idx="325049">
                  <c:v>4.4319999999999998E-2</c:v>
                </c:pt>
                <c:pt idx="325050">
                  <c:v>4.4324000000000002E-2</c:v>
                </c:pt>
                <c:pt idx="325051">
                  <c:v>4.4327999999999999E-2</c:v>
                </c:pt>
                <c:pt idx="325052">
                  <c:v>4.4332000000000003E-2</c:v>
                </c:pt>
                <c:pt idx="325053">
                  <c:v>4.4336E-2</c:v>
                </c:pt>
                <c:pt idx="325054">
                  <c:v>4.4339999999999997E-2</c:v>
                </c:pt>
                <c:pt idx="325055">
                  <c:v>4.4343E-2</c:v>
                </c:pt>
                <c:pt idx="325056">
                  <c:v>4.4346999999999998E-2</c:v>
                </c:pt>
                <c:pt idx="325057">
                  <c:v>4.4351000000000002E-2</c:v>
                </c:pt>
                <c:pt idx="325058">
                  <c:v>4.4354999999999999E-2</c:v>
                </c:pt>
                <c:pt idx="325059">
                  <c:v>4.4358000000000002E-2</c:v>
                </c:pt>
                <c:pt idx="325060">
                  <c:v>4.4361999999999999E-2</c:v>
                </c:pt>
                <c:pt idx="325061">
                  <c:v>4.4366000000000003E-2</c:v>
                </c:pt>
                <c:pt idx="325062">
                  <c:v>4.437E-2</c:v>
                </c:pt>
                <c:pt idx="325063">
                  <c:v>4.4373999999999997E-2</c:v>
                </c:pt>
                <c:pt idx="325064">
                  <c:v>4.4377E-2</c:v>
                </c:pt>
                <c:pt idx="325065">
                  <c:v>4.4380999999999997E-2</c:v>
                </c:pt>
                <c:pt idx="325066">
                  <c:v>4.4384E-2</c:v>
                </c:pt>
                <c:pt idx="325067">
                  <c:v>4.4387999999999997E-2</c:v>
                </c:pt>
                <c:pt idx="325068">
                  <c:v>4.4391E-2</c:v>
                </c:pt>
                <c:pt idx="325069">
                  <c:v>4.4394999999999997E-2</c:v>
                </c:pt>
                <c:pt idx="325070">
                  <c:v>4.4398E-2</c:v>
                </c:pt>
                <c:pt idx="325071">
                  <c:v>4.4401000000000003E-2</c:v>
                </c:pt>
                <c:pt idx="325072">
                  <c:v>4.4403999999999999E-2</c:v>
                </c:pt>
                <c:pt idx="325073">
                  <c:v>4.4408000000000003E-2</c:v>
                </c:pt>
                <c:pt idx="325074">
                  <c:v>4.4410999999999999E-2</c:v>
                </c:pt>
                <c:pt idx="325075">
                  <c:v>4.4414000000000002E-2</c:v>
                </c:pt>
                <c:pt idx="325076">
                  <c:v>4.4416999999999998E-2</c:v>
                </c:pt>
                <c:pt idx="325077">
                  <c:v>4.4420000000000001E-2</c:v>
                </c:pt>
                <c:pt idx="325078">
                  <c:v>4.4422000000000003E-2</c:v>
                </c:pt>
                <c:pt idx="325079">
                  <c:v>4.4424999999999999E-2</c:v>
                </c:pt>
                <c:pt idx="325080">
                  <c:v>4.4428000000000002E-2</c:v>
                </c:pt>
                <c:pt idx="325081">
                  <c:v>4.4429999999999997E-2</c:v>
                </c:pt>
                <c:pt idx="325082">
                  <c:v>4.4433E-2</c:v>
                </c:pt>
                <c:pt idx="325083">
                  <c:v>4.4435000000000002E-2</c:v>
                </c:pt>
                <c:pt idx="325084">
                  <c:v>4.4437999999999998E-2</c:v>
                </c:pt>
                <c:pt idx="325085">
                  <c:v>4.444E-2</c:v>
                </c:pt>
                <c:pt idx="325086">
                  <c:v>4.4443000000000003E-2</c:v>
                </c:pt>
                <c:pt idx="325087">
                  <c:v>4.4444999999999998E-2</c:v>
                </c:pt>
                <c:pt idx="325088">
                  <c:v>4.4447E-2</c:v>
                </c:pt>
                <c:pt idx="325089">
                  <c:v>4.4449000000000002E-2</c:v>
                </c:pt>
                <c:pt idx="325090">
                  <c:v>4.4450999999999997E-2</c:v>
                </c:pt>
                <c:pt idx="325091">
                  <c:v>4.4452999999999999E-2</c:v>
                </c:pt>
                <c:pt idx="325092">
                  <c:v>4.4455000000000001E-2</c:v>
                </c:pt>
                <c:pt idx="325093">
                  <c:v>4.4456000000000002E-2</c:v>
                </c:pt>
                <c:pt idx="325094">
                  <c:v>4.4457999999999998E-2</c:v>
                </c:pt>
                <c:pt idx="325095">
                  <c:v>4.446E-2</c:v>
                </c:pt>
                <c:pt idx="325096">
                  <c:v>4.4462000000000002E-2</c:v>
                </c:pt>
                <c:pt idx="325097">
                  <c:v>4.4463000000000003E-2</c:v>
                </c:pt>
                <c:pt idx="325098">
                  <c:v>4.4464999999999998E-2</c:v>
                </c:pt>
                <c:pt idx="325099">
                  <c:v>4.4465999999999999E-2</c:v>
                </c:pt>
                <c:pt idx="325100">
                  <c:v>4.4468000000000001E-2</c:v>
                </c:pt>
                <c:pt idx="325101">
                  <c:v>4.4469000000000002E-2</c:v>
                </c:pt>
                <c:pt idx="325102">
                  <c:v>4.4470000000000003E-2</c:v>
                </c:pt>
                <c:pt idx="325103">
                  <c:v>4.4471999999999998E-2</c:v>
                </c:pt>
                <c:pt idx="325104">
                  <c:v>4.4472999999999999E-2</c:v>
                </c:pt>
                <c:pt idx="325105">
                  <c:v>4.4474E-2</c:v>
                </c:pt>
                <c:pt idx="325106">
                  <c:v>4.4475000000000001E-2</c:v>
                </c:pt>
                <c:pt idx="325107">
                  <c:v>4.4477000000000003E-2</c:v>
                </c:pt>
                <c:pt idx="325108">
                  <c:v>4.4477999999999997E-2</c:v>
                </c:pt>
                <c:pt idx="325109">
                  <c:v>4.4478999999999998E-2</c:v>
                </c:pt>
                <c:pt idx="325110">
                  <c:v>4.4479999999999999E-2</c:v>
                </c:pt>
                <c:pt idx="325111">
                  <c:v>4.4482000000000001E-2</c:v>
                </c:pt>
                <c:pt idx="325112">
                  <c:v>4.4483000000000002E-2</c:v>
                </c:pt>
                <c:pt idx="325113">
                  <c:v>4.4484000000000003E-2</c:v>
                </c:pt>
                <c:pt idx="325114">
                  <c:v>4.4484999999999997E-2</c:v>
                </c:pt>
                <c:pt idx="325115">
                  <c:v>4.4485999999999998E-2</c:v>
                </c:pt>
                <c:pt idx="325116">
                  <c:v>4.4486999999999999E-2</c:v>
                </c:pt>
                <c:pt idx="325117">
                  <c:v>4.4488E-2</c:v>
                </c:pt>
                <c:pt idx="325118">
                  <c:v>4.4489000000000001E-2</c:v>
                </c:pt>
                <c:pt idx="325119">
                  <c:v>4.4490000000000002E-2</c:v>
                </c:pt>
                <c:pt idx="325120">
                  <c:v>4.4491999999999997E-2</c:v>
                </c:pt>
                <c:pt idx="325121">
                  <c:v>4.4492999999999998E-2</c:v>
                </c:pt>
                <c:pt idx="325122">
                  <c:v>4.4493999999999999E-2</c:v>
                </c:pt>
                <c:pt idx="325123">
                  <c:v>4.4495E-2</c:v>
                </c:pt>
                <c:pt idx="325124">
                  <c:v>4.4497000000000002E-2</c:v>
                </c:pt>
                <c:pt idx="325125">
                  <c:v>4.4498000000000003E-2</c:v>
                </c:pt>
                <c:pt idx="325126">
                  <c:v>4.4498999999999997E-2</c:v>
                </c:pt>
                <c:pt idx="325127">
                  <c:v>4.4499999999999998E-2</c:v>
                </c:pt>
                <c:pt idx="325128">
                  <c:v>4.4502E-2</c:v>
                </c:pt>
                <c:pt idx="325129">
                  <c:v>4.4503000000000001E-2</c:v>
                </c:pt>
                <c:pt idx="325130">
                  <c:v>4.4505000000000003E-2</c:v>
                </c:pt>
                <c:pt idx="325131">
                  <c:v>4.4505999999999997E-2</c:v>
                </c:pt>
                <c:pt idx="325132">
                  <c:v>4.4507999999999999E-2</c:v>
                </c:pt>
                <c:pt idx="325133">
                  <c:v>4.4510000000000001E-2</c:v>
                </c:pt>
                <c:pt idx="325134">
                  <c:v>4.4511000000000002E-2</c:v>
                </c:pt>
                <c:pt idx="325135">
                  <c:v>4.4512999999999997E-2</c:v>
                </c:pt>
                <c:pt idx="325136">
                  <c:v>4.4514999999999999E-2</c:v>
                </c:pt>
                <c:pt idx="325137">
                  <c:v>4.4516E-2</c:v>
                </c:pt>
                <c:pt idx="325138">
                  <c:v>4.4518000000000002E-2</c:v>
                </c:pt>
                <c:pt idx="325139">
                  <c:v>4.4519999999999997E-2</c:v>
                </c:pt>
                <c:pt idx="325140">
                  <c:v>4.4521999999999999E-2</c:v>
                </c:pt>
                <c:pt idx="325141">
                  <c:v>4.4523E-2</c:v>
                </c:pt>
                <c:pt idx="325142">
                  <c:v>4.4525000000000002E-2</c:v>
                </c:pt>
                <c:pt idx="325143">
                  <c:v>4.4526999999999997E-2</c:v>
                </c:pt>
                <c:pt idx="325144">
                  <c:v>4.4528999999999999E-2</c:v>
                </c:pt>
                <c:pt idx="325145">
                  <c:v>4.4531000000000001E-2</c:v>
                </c:pt>
                <c:pt idx="325146">
                  <c:v>4.4533000000000003E-2</c:v>
                </c:pt>
                <c:pt idx="325147">
                  <c:v>4.4534999999999998E-2</c:v>
                </c:pt>
                <c:pt idx="325148">
                  <c:v>4.4537E-2</c:v>
                </c:pt>
                <c:pt idx="325149">
                  <c:v>4.4539000000000002E-2</c:v>
                </c:pt>
                <c:pt idx="325150">
                  <c:v>4.4540999999999997E-2</c:v>
                </c:pt>
                <c:pt idx="325151">
                  <c:v>4.4542999999999999E-2</c:v>
                </c:pt>
                <c:pt idx="325152">
                  <c:v>4.4545000000000001E-2</c:v>
                </c:pt>
                <c:pt idx="325153">
                  <c:v>4.4547000000000003E-2</c:v>
                </c:pt>
                <c:pt idx="325154">
                  <c:v>4.4549999999999999E-2</c:v>
                </c:pt>
                <c:pt idx="325155">
                  <c:v>4.4552000000000001E-2</c:v>
                </c:pt>
                <c:pt idx="325156">
                  <c:v>4.4554000000000003E-2</c:v>
                </c:pt>
                <c:pt idx="325157">
                  <c:v>4.4555999999999998E-2</c:v>
                </c:pt>
                <c:pt idx="325158">
                  <c:v>4.4558E-2</c:v>
                </c:pt>
                <c:pt idx="325159">
                  <c:v>4.4560000000000002E-2</c:v>
                </c:pt>
                <c:pt idx="325160">
                  <c:v>4.4561999999999997E-2</c:v>
                </c:pt>
                <c:pt idx="325161">
                  <c:v>4.4562999999999998E-2</c:v>
                </c:pt>
                <c:pt idx="325162">
                  <c:v>4.4565E-2</c:v>
                </c:pt>
                <c:pt idx="325163">
                  <c:v>4.4567000000000002E-2</c:v>
                </c:pt>
                <c:pt idx="325164">
                  <c:v>4.4568000000000003E-2</c:v>
                </c:pt>
                <c:pt idx="325165">
                  <c:v>4.4569999999999999E-2</c:v>
                </c:pt>
                <c:pt idx="325166">
                  <c:v>4.4571E-2</c:v>
                </c:pt>
                <c:pt idx="325167">
                  <c:v>4.4573000000000002E-2</c:v>
                </c:pt>
                <c:pt idx="325168">
                  <c:v>4.4574000000000003E-2</c:v>
                </c:pt>
                <c:pt idx="325169">
                  <c:v>4.4575999999999998E-2</c:v>
                </c:pt>
                <c:pt idx="325170">
                  <c:v>4.4576999999999999E-2</c:v>
                </c:pt>
                <c:pt idx="325171">
                  <c:v>4.4578E-2</c:v>
                </c:pt>
                <c:pt idx="325172">
                  <c:v>4.4579000000000001E-2</c:v>
                </c:pt>
                <c:pt idx="325173">
                  <c:v>4.4580000000000002E-2</c:v>
                </c:pt>
                <c:pt idx="325174">
                  <c:v>4.4580000000000002E-2</c:v>
                </c:pt>
                <c:pt idx="325175">
                  <c:v>4.4581000000000003E-2</c:v>
                </c:pt>
                <c:pt idx="325176">
                  <c:v>4.4581000000000003E-2</c:v>
                </c:pt>
                <c:pt idx="325177">
                  <c:v>4.4581999999999997E-2</c:v>
                </c:pt>
                <c:pt idx="325178">
                  <c:v>4.4581999999999997E-2</c:v>
                </c:pt>
                <c:pt idx="325179">
                  <c:v>4.4581999999999997E-2</c:v>
                </c:pt>
                <c:pt idx="325180">
                  <c:v>4.4581999999999997E-2</c:v>
                </c:pt>
                <c:pt idx="325181">
                  <c:v>4.4581999999999997E-2</c:v>
                </c:pt>
                <c:pt idx="325182">
                  <c:v>4.4581999999999997E-2</c:v>
                </c:pt>
                <c:pt idx="325183">
                  <c:v>4.4581999999999997E-2</c:v>
                </c:pt>
                <c:pt idx="325184">
                  <c:v>4.4581000000000003E-2</c:v>
                </c:pt>
                <c:pt idx="325185">
                  <c:v>4.4580000000000002E-2</c:v>
                </c:pt>
                <c:pt idx="325186">
                  <c:v>4.4579000000000001E-2</c:v>
                </c:pt>
                <c:pt idx="325187">
                  <c:v>4.4578E-2</c:v>
                </c:pt>
                <c:pt idx="325188">
                  <c:v>4.4576999999999999E-2</c:v>
                </c:pt>
                <c:pt idx="325189">
                  <c:v>4.4575999999999998E-2</c:v>
                </c:pt>
                <c:pt idx="325190">
                  <c:v>4.4574999999999997E-2</c:v>
                </c:pt>
                <c:pt idx="325191">
                  <c:v>4.4573000000000002E-2</c:v>
                </c:pt>
                <c:pt idx="325192">
                  <c:v>4.4572000000000001E-2</c:v>
                </c:pt>
                <c:pt idx="325193">
                  <c:v>4.4569999999999999E-2</c:v>
                </c:pt>
                <c:pt idx="325194">
                  <c:v>4.4568000000000003E-2</c:v>
                </c:pt>
                <c:pt idx="325195">
                  <c:v>4.4566000000000001E-2</c:v>
                </c:pt>
                <c:pt idx="325196">
                  <c:v>4.4563999999999999E-2</c:v>
                </c:pt>
                <c:pt idx="325197">
                  <c:v>4.4561999999999997E-2</c:v>
                </c:pt>
                <c:pt idx="325198">
                  <c:v>4.4560000000000002E-2</c:v>
                </c:pt>
                <c:pt idx="325199">
                  <c:v>4.4556999999999999E-2</c:v>
                </c:pt>
                <c:pt idx="325200">
                  <c:v>4.4554999999999997E-2</c:v>
                </c:pt>
                <c:pt idx="325201">
                  <c:v>4.4552000000000001E-2</c:v>
                </c:pt>
                <c:pt idx="325202">
                  <c:v>4.4549999999999999E-2</c:v>
                </c:pt>
                <c:pt idx="325203">
                  <c:v>4.4547000000000003E-2</c:v>
                </c:pt>
                <c:pt idx="325204">
                  <c:v>4.4544E-2</c:v>
                </c:pt>
                <c:pt idx="325205">
                  <c:v>4.4540999999999997E-2</c:v>
                </c:pt>
                <c:pt idx="325206">
                  <c:v>4.4539000000000002E-2</c:v>
                </c:pt>
                <c:pt idx="325207">
                  <c:v>4.4535999999999999E-2</c:v>
                </c:pt>
                <c:pt idx="325208">
                  <c:v>4.4533000000000003E-2</c:v>
                </c:pt>
                <c:pt idx="325209">
                  <c:v>4.4528999999999999E-2</c:v>
                </c:pt>
                <c:pt idx="325210">
                  <c:v>4.4526000000000003E-2</c:v>
                </c:pt>
                <c:pt idx="325211">
                  <c:v>4.4523E-2</c:v>
                </c:pt>
                <c:pt idx="325212">
                  <c:v>4.4519999999999997E-2</c:v>
                </c:pt>
                <c:pt idx="325213">
                  <c:v>4.4517000000000001E-2</c:v>
                </c:pt>
                <c:pt idx="325214">
                  <c:v>4.4513999999999998E-2</c:v>
                </c:pt>
                <c:pt idx="325215">
                  <c:v>4.4511000000000002E-2</c:v>
                </c:pt>
                <c:pt idx="325216">
                  <c:v>4.4507999999999999E-2</c:v>
                </c:pt>
                <c:pt idx="325217">
                  <c:v>4.4505000000000003E-2</c:v>
                </c:pt>
                <c:pt idx="325218">
                  <c:v>4.4502E-2</c:v>
                </c:pt>
                <c:pt idx="325219">
                  <c:v>4.4499999999999998E-2</c:v>
                </c:pt>
                <c:pt idx="325220">
                  <c:v>4.4497000000000002E-2</c:v>
                </c:pt>
                <c:pt idx="325221">
                  <c:v>4.4493999999999999E-2</c:v>
                </c:pt>
                <c:pt idx="325222">
                  <c:v>4.4491000000000003E-2</c:v>
                </c:pt>
                <c:pt idx="325223">
                  <c:v>4.4488E-2</c:v>
                </c:pt>
                <c:pt idx="325224">
                  <c:v>4.4485999999999998E-2</c:v>
                </c:pt>
                <c:pt idx="325225">
                  <c:v>4.4484000000000003E-2</c:v>
                </c:pt>
                <c:pt idx="325226">
                  <c:v>4.4481E-2</c:v>
                </c:pt>
                <c:pt idx="325227">
                  <c:v>4.4478999999999998E-2</c:v>
                </c:pt>
                <c:pt idx="325228">
                  <c:v>4.4477000000000003E-2</c:v>
                </c:pt>
                <c:pt idx="325229">
                  <c:v>4.4475000000000001E-2</c:v>
                </c:pt>
                <c:pt idx="325230">
                  <c:v>4.4472999999999999E-2</c:v>
                </c:pt>
                <c:pt idx="325231">
                  <c:v>4.4470999999999997E-2</c:v>
                </c:pt>
                <c:pt idx="325232">
                  <c:v>4.4469000000000002E-2</c:v>
                </c:pt>
                <c:pt idx="325233">
                  <c:v>4.4468000000000001E-2</c:v>
                </c:pt>
                <c:pt idx="325234">
                  <c:v>4.4465999999999999E-2</c:v>
                </c:pt>
                <c:pt idx="325235">
                  <c:v>4.4464999999999998E-2</c:v>
                </c:pt>
                <c:pt idx="325236">
                  <c:v>4.4463000000000003E-2</c:v>
                </c:pt>
                <c:pt idx="325237">
                  <c:v>4.4462000000000002E-2</c:v>
                </c:pt>
                <c:pt idx="325238">
                  <c:v>4.4461000000000001E-2</c:v>
                </c:pt>
                <c:pt idx="325239">
                  <c:v>4.446E-2</c:v>
                </c:pt>
                <c:pt idx="325240">
                  <c:v>4.446E-2</c:v>
                </c:pt>
                <c:pt idx="325241">
                  <c:v>4.4458999999999999E-2</c:v>
                </c:pt>
                <c:pt idx="325242">
                  <c:v>4.4457999999999998E-2</c:v>
                </c:pt>
                <c:pt idx="325243">
                  <c:v>4.4457999999999998E-2</c:v>
                </c:pt>
                <c:pt idx="325244">
                  <c:v>4.4457000000000003E-2</c:v>
                </c:pt>
                <c:pt idx="325245">
                  <c:v>4.4457000000000003E-2</c:v>
                </c:pt>
                <c:pt idx="325246">
                  <c:v>4.4457000000000003E-2</c:v>
                </c:pt>
                <c:pt idx="325247">
                  <c:v>4.4457000000000003E-2</c:v>
                </c:pt>
                <c:pt idx="325248">
                  <c:v>4.4457000000000003E-2</c:v>
                </c:pt>
                <c:pt idx="325249">
                  <c:v>4.4457000000000003E-2</c:v>
                </c:pt>
                <c:pt idx="325250">
                  <c:v>4.4457999999999998E-2</c:v>
                </c:pt>
                <c:pt idx="325251">
                  <c:v>4.4457999999999998E-2</c:v>
                </c:pt>
                <c:pt idx="325252">
                  <c:v>4.4458999999999999E-2</c:v>
                </c:pt>
                <c:pt idx="325253">
                  <c:v>4.446E-2</c:v>
                </c:pt>
                <c:pt idx="325254">
                  <c:v>4.446E-2</c:v>
                </c:pt>
                <c:pt idx="325255">
                  <c:v>4.4461000000000001E-2</c:v>
                </c:pt>
                <c:pt idx="325256">
                  <c:v>4.4462000000000002E-2</c:v>
                </c:pt>
                <c:pt idx="325257">
                  <c:v>4.4463000000000003E-2</c:v>
                </c:pt>
                <c:pt idx="325258">
                  <c:v>4.4463999999999997E-2</c:v>
                </c:pt>
                <c:pt idx="325259">
                  <c:v>4.4464999999999998E-2</c:v>
                </c:pt>
                <c:pt idx="325260">
                  <c:v>4.4465999999999999E-2</c:v>
                </c:pt>
                <c:pt idx="325261">
                  <c:v>4.4467E-2</c:v>
                </c:pt>
                <c:pt idx="325262">
                  <c:v>4.4469000000000002E-2</c:v>
                </c:pt>
                <c:pt idx="325263">
                  <c:v>4.4470000000000003E-2</c:v>
                </c:pt>
                <c:pt idx="325264">
                  <c:v>4.4471999999999998E-2</c:v>
                </c:pt>
                <c:pt idx="325265">
                  <c:v>4.4472999999999999E-2</c:v>
                </c:pt>
                <c:pt idx="325266">
                  <c:v>4.4475000000000001E-2</c:v>
                </c:pt>
                <c:pt idx="325267">
                  <c:v>4.4477000000000003E-2</c:v>
                </c:pt>
                <c:pt idx="325268">
                  <c:v>4.4477999999999997E-2</c:v>
                </c:pt>
                <c:pt idx="325269">
                  <c:v>4.4479999999999999E-2</c:v>
                </c:pt>
                <c:pt idx="325270">
                  <c:v>4.4482000000000001E-2</c:v>
                </c:pt>
                <c:pt idx="325271">
                  <c:v>4.4484000000000003E-2</c:v>
                </c:pt>
                <c:pt idx="325272">
                  <c:v>4.4485999999999998E-2</c:v>
                </c:pt>
                <c:pt idx="325273">
                  <c:v>4.4488E-2</c:v>
                </c:pt>
                <c:pt idx="325274">
                  <c:v>4.4490000000000002E-2</c:v>
                </c:pt>
                <c:pt idx="325275">
                  <c:v>4.4492999999999998E-2</c:v>
                </c:pt>
                <c:pt idx="325276">
                  <c:v>4.4495E-2</c:v>
                </c:pt>
                <c:pt idx="325277">
                  <c:v>4.4497000000000002E-2</c:v>
                </c:pt>
                <c:pt idx="325278">
                  <c:v>4.4498999999999997E-2</c:v>
                </c:pt>
                <c:pt idx="325279">
                  <c:v>4.4500999999999999E-2</c:v>
                </c:pt>
                <c:pt idx="325280">
                  <c:v>4.4504000000000002E-2</c:v>
                </c:pt>
                <c:pt idx="325281">
                  <c:v>4.4505999999999997E-2</c:v>
                </c:pt>
                <c:pt idx="325282">
                  <c:v>4.4507999999999999E-2</c:v>
                </c:pt>
                <c:pt idx="325283">
                  <c:v>4.4511000000000002E-2</c:v>
                </c:pt>
                <c:pt idx="325284">
                  <c:v>4.4512999999999997E-2</c:v>
                </c:pt>
                <c:pt idx="325285">
                  <c:v>4.4516E-2</c:v>
                </c:pt>
                <c:pt idx="325286">
                  <c:v>4.4518000000000002E-2</c:v>
                </c:pt>
                <c:pt idx="325287">
                  <c:v>4.4520999999999998E-2</c:v>
                </c:pt>
                <c:pt idx="325288">
                  <c:v>4.4523E-2</c:v>
                </c:pt>
                <c:pt idx="325289">
                  <c:v>4.4526000000000003E-2</c:v>
                </c:pt>
                <c:pt idx="325290">
                  <c:v>4.4527999999999998E-2</c:v>
                </c:pt>
                <c:pt idx="325291">
                  <c:v>4.453E-2</c:v>
                </c:pt>
                <c:pt idx="325292">
                  <c:v>4.4533000000000003E-2</c:v>
                </c:pt>
                <c:pt idx="325293">
                  <c:v>4.4534999999999998E-2</c:v>
                </c:pt>
                <c:pt idx="325294">
                  <c:v>4.4537E-2</c:v>
                </c:pt>
                <c:pt idx="325295">
                  <c:v>4.4540000000000003E-2</c:v>
                </c:pt>
                <c:pt idx="325296">
                  <c:v>4.4541999999999998E-2</c:v>
                </c:pt>
                <c:pt idx="325297">
                  <c:v>4.4545000000000001E-2</c:v>
                </c:pt>
                <c:pt idx="325298">
                  <c:v>4.4547000000000003E-2</c:v>
                </c:pt>
                <c:pt idx="325299">
                  <c:v>4.4548999999999998E-2</c:v>
                </c:pt>
                <c:pt idx="325300">
                  <c:v>4.4551E-2</c:v>
                </c:pt>
                <c:pt idx="325301">
                  <c:v>4.4553000000000002E-2</c:v>
                </c:pt>
                <c:pt idx="325302">
                  <c:v>4.4554999999999997E-2</c:v>
                </c:pt>
                <c:pt idx="325303">
                  <c:v>4.4556999999999999E-2</c:v>
                </c:pt>
                <c:pt idx="325304">
                  <c:v>4.4559000000000001E-2</c:v>
                </c:pt>
                <c:pt idx="325305">
                  <c:v>4.4560000000000002E-2</c:v>
                </c:pt>
                <c:pt idx="325306">
                  <c:v>4.4561999999999997E-2</c:v>
                </c:pt>
                <c:pt idx="325307">
                  <c:v>4.4563999999999999E-2</c:v>
                </c:pt>
                <c:pt idx="325308">
                  <c:v>4.4565E-2</c:v>
                </c:pt>
                <c:pt idx="325309">
                  <c:v>4.4567000000000002E-2</c:v>
                </c:pt>
                <c:pt idx="325310">
                  <c:v>4.4568000000000003E-2</c:v>
                </c:pt>
                <c:pt idx="325311">
                  <c:v>4.4568999999999998E-2</c:v>
                </c:pt>
                <c:pt idx="325312">
                  <c:v>4.4569999999999999E-2</c:v>
                </c:pt>
                <c:pt idx="325313">
                  <c:v>4.4571E-2</c:v>
                </c:pt>
                <c:pt idx="325314">
                  <c:v>4.4572000000000001E-2</c:v>
                </c:pt>
                <c:pt idx="325315">
                  <c:v>4.4573000000000002E-2</c:v>
                </c:pt>
                <c:pt idx="325316">
                  <c:v>4.4573000000000002E-2</c:v>
                </c:pt>
                <c:pt idx="325317">
                  <c:v>4.4574000000000003E-2</c:v>
                </c:pt>
                <c:pt idx="325318">
                  <c:v>4.4574000000000003E-2</c:v>
                </c:pt>
                <c:pt idx="325319">
                  <c:v>4.4574000000000003E-2</c:v>
                </c:pt>
                <c:pt idx="325320">
                  <c:v>4.4574999999999997E-2</c:v>
                </c:pt>
                <c:pt idx="325321">
                  <c:v>4.4574999999999997E-2</c:v>
                </c:pt>
                <c:pt idx="325322">
                  <c:v>4.4574999999999997E-2</c:v>
                </c:pt>
                <c:pt idx="325323">
                  <c:v>4.4574999999999997E-2</c:v>
                </c:pt>
                <c:pt idx="325324">
                  <c:v>4.4574999999999997E-2</c:v>
                </c:pt>
                <c:pt idx="325325">
                  <c:v>4.4574000000000003E-2</c:v>
                </c:pt>
                <c:pt idx="325326">
                  <c:v>4.4574000000000003E-2</c:v>
                </c:pt>
                <c:pt idx="325327">
                  <c:v>4.4573000000000002E-2</c:v>
                </c:pt>
                <c:pt idx="325328">
                  <c:v>4.4573000000000002E-2</c:v>
                </c:pt>
                <c:pt idx="325329">
                  <c:v>4.4572000000000001E-2</c:v>
                </c:pt>
                <c:pt idx="325330">
                  <c:v>4.4572000000000001E-2</c:v>
                </c:pt>
                <c:pt idx="325331">
                  <c:v>4.4571E-2</c:v>
                </c:pt>
                <c:pt idx="325332">
                  <c:v>4.4569999999999999E-2</c:v>
                </c:pt>
                <c:pt idx="325333">
                  <c:v>4.4568999999999998E-2</c:v>
                </c:pt>
                <c:pt idx="325334">
                  <c:v>4.4568000000000003E-2</c:v>
                </c:pt>
                <c:pt idx="325335">
                  <c:v>4.4567000000000002E-2</c:v>
                </c:pt>
                <c:pt idx="325336">
                  <c:v>4.4566000000000001E-2</c:v>
                </c:pt>
                <c:pt idx="325337">
                  <c:v>4.4565E-2</c:v>
                </c:pt>
                <c:pt idx="325338">
                  <c:v>4.4563999999999999E-2</c:v>
                </c:pt>
                <c:pt idx="325339">
                  <c:v>4.4562999999999998E-2</c:v>
                </c:pt>
                <c:pt idx="325340">
                  <c:v>4.4561999999999997E-2</c:v>
                </c:pt>
                <c:pt idx="325341">
                  <c:v>4.4561000000000003E-2</c:v>
                </c:pt>
                <c:pt idx="325342">
                  <c:v>4.4560000000000002E-2</c:v>
                </c:pt>
                <c:pt idx="325343">
                  <c:v>4.4559000000000001E-2</c:v>
                </c:pt>
                <c:pt idx="325344">
                  <c:v>4.4558E-2</c:v>
                </c:pt>
                <c:pt idx="325345">
                  <c:v>4.4556999999999999E-2</c:v>
                </c:pt>
                <c:pt idx="325346">
                  <c:v>4.4555999999999998E-2</c:v>
                </c:pt>
                <c:pt idx="325347">
                  <c:v>4.4554999999999997E-2</c:v>
                </c:pt>
                <c:pt idx="325348">
                  <c:v>4.4554000000000003E-2</c:v>
                </c:pt>
                <c:pt idx="325349">
                  <c:v>4.4553000000000002E-2</c:v>
                </c:pt>
                <c:pt idx="325350">
                  <c:v>4.4552000000000001E-2</c:v>
                </c:pt>
                <c:pt idx="325351">
                  <c:v>4.4551E-2</c:v>
                </c:pt>
                <c:pt idx="325352">
                  <c:v>4.4549999999999999E-2</c:v>
                </c:pt>
                <c:pt idx="325353">
                  <c:v>4.4548999999999998E-2</c:v>
                </c:pt>
                <c:pt idx="325354">
                  <c:v>4.4548999999999998E-2</c:v>
                </c:pt>
                <c:pt idx="325355">
                  <c:v>4.4547999999999997E-2</c:v>
                </c:pt>
                <c:pt idx="325356">
                  <c:v>4.4547999999999997E-2</c:v>
                </c:pt>
                <c:pt idx="325357">
                  <c:v>4.4547999999999997E-2</c:v>
                </c:pt>
                <c:pt idx="325358">
                  <c:v>4.4547000000000003E-2</c:v>
                </c:pt>
                <c:pt idx="325359">
                  <c:v>4.4547000000000003E-2</c:v>
                </c:pt>
                <c:pt idx="325360">
                  <c:v>4.4547000000000003E-2</c:v>
                </c:pt>
                <c:pt idx="325361">
                  <c:v>4.4547000000000003E-2</c:v>
                </c:pt>
                <c:pt idx="325362">
                  <c:v>4.4546000000000002E-2</c:v>
                </c:pt>
                <c:pt idx="325363">
                  <c:v>4.4546000000000002E-2</c:v>
                </c:pt>
                <c:pt idx="325364">
                  <c:v>4.4547000000000003E-2</c:v>
                </c:pt>
                <c:pt idx="325365">
                  <c:v>4.4547000000000003E-2</c:v>
                </c:pt>
                <c:pt idx="325366">
                  <c:v>4.4547000000000003E-2</c:v>
                </c:pt>
                <c:pt idx="325367">
                  <c:v>4.4547999999999997E-2</c:v>
                </c:pt>
                <c:pt idx="325368">
                  <c:v>4.4547999999999997E-2</c:v>
                </c:pt>
                <c:pt idx="325369">
                  <c:v>4.4548999999999998E-2</c:v>
                </c:pt>
                <c:pt idx="325370">
                  <c:v>4.4549999999999999E-2</c:v>
                </c:pt>
                <c:pt idx="325371">
                  <c:v>4.4549999999999999E-2</c:v>
                </c:pt>
                <c:pt idx="325372">
                  <c:v>4.4551E-2</c:v>
                </c:pt>
                <c:pt idx="325373">
                  <c:v>4.4552000000000001E-2</c:v>
                </c:pt>
                <c:pt idx="325374">
                  <c:v>4.4553000000000002E-2</c:v>
                </c:pt>
                <c:pt idx="325375">
                  <c:v>4.4554000000000003E-2</c:v>
                </c:pt>
                <c:pt idx="325376">
                  <c:v>4.4554999999999997E-2</c:v>
                </c:pt>
                <c:pt idx="325377">
                  <c:v>4.4555999999999998E-2</c:v>
                </c:pt>
                <c:pt idx="325378">
                  <c:v>4.4558E-2</c:v>
                </c:pt>
                <c:pt idx="325379">
                  <c:v>4.4559000000000001E-2</c:v>
                </c:pt>
                <c:pt idx="325380">
                  <c:v>4.4561000000000003E-2</c:v>
                </c:pt>
                <c:pt idx="325381">
                  <c:v>4.4562999999999998E-2</c:v>
                </c:pt>
                <c:pt idx="325382">
                  <c:v>4.4563999999999999E-2</c:v>
                </c:pt>
                <c:pt idx="325383">
                  <c:v>4.4566000000000001E-2</c:v>
                </c:pt>
                <c:pt idx="325384">
                  <c:v>4.4568000000000003E-2</c:v>
                </c:pt>
                <c:pt idx="325385">
                  <c:v>4.4569999999999999E-2</c:v>
                </c:pt>
                <c:pt idx="325386">
                  <c:v>4.4572000000000001E-2</c:v>
                </c:pt>
                <c:pt idx="325387">
                  <c:v>4.4574000000000003E-2</c:v>
                </c:pt>
                <c:pt idx="325388">
                  <c:v>4.4576999999999999E-2</c:v>
                </c:pt>
                <c:pt idx="325389">
                  <c:v>4.4579000000000001E-2</c:v>
                </c:pt>
                <c:pt idx="325390">
                  <c:v>4.4581000000000003E-2</c:v>
                </c:pt>
                <c:pt idx="325391">
                  <c:v>4.4583999999999999E-2</c:v>
                </c:pt>
                <c:pt idx="325392">
                  <c:v>4.4587000000000002E-2</c:v>
                </c:pt>
                <c:pt idx="325393">
                  <c:v>4.4588999999999997E-2</c:v>
                </c:pt>
                <c:pt idx="325394">
                  <c:v>4.4592E-2</c:v>
                </c:pt>
                <c:pt idx="325395">
                  <c:v>4.4595000000000003E-2</c:v>
                </c:pt>
                <c:pt idx="325396">
                  <c:v>4.4596999999999998E-2</c:v>
                </c:pt>
                <c:pt idx="325397">
                  <c:v>4.4600000000000001E-2</c:v>
                </c:pt>
                <c:pt idx="325398">
                  <c:v>4.4602999999999997E-2</c:v>
                </c:pt>
                <c:pt idx="325399">
                  <c:v>4.4606E-2</c:v>
                </c:pt>
                <c:pt idx="325400">
                  <c:v>4.4609000000000003E-2</c:v>
                </c:pt>
                <c:pt idx="325401">
                  <c:v>4.4611999999999999E-2</c:v>
                </c:pt>
                <c:pt idx="325402">
                  <c:v>4.4615000000000002E-2</c:v>
                </c:pt>
                <c:pt idx="325403">
                  <c:v>4.4617999999999998E-2</c:v>
                </c:pt>
                <c:pt idx="325404">
                  <c:v>4.4621000000000001E-2</c:v>
                </c:pt>
                <c:pt idx="325405">
                  <c:v>4.4623999999999997E-2</c:v>
                </c:pt>
                <c:pt idx="325406">
                  <c:v>4.4627E-2</c:v>
                </c:pt>
                <c:pt idx="325407">
                  <c:v>4.4629000000000002E-2</c:v>
                </c:pt>
                <c:pt idx="325408">
                  <c:v>4.4631999999999998E-2</c:v>
                </c:pt>
                <c:pt idx="325409">
                  <c:v>4.4635000000000001E-2</c:v>
                </c:pt>
                <c:pt idx="325410">
                  <c:v>4.4637999999999997E-2</c:v>
                </c:pt>
                <c:pt idx="325411">
                  <c:v>4.4641E-2</c:v>
                </c:pt>
                <c:pt idx="325412">
                  <c:v>4.4643000000000002E-2</c:v>
                </c:pt>
                <c:pt idx="325413">
                  <c:v>4.4645999999999998E-2</c:v>
                </c:pt>
                <c:pt idx="325414">
                  <c:v>4.4649000000000001E-2</c:v>
                </c:pt>
                <c:pt idx="325415">
                  <c:v>4.4651999999999997E-2</c:v>
                </c:pt>
                <c:pt idx="325416">
                  <c:v>4.4653999999999999E-2</c:v>
                </c:pt>
                <c:pt idx="325417">
                  <c:v>4.4657000000000002E-2</c:v>
                </c:pt>
                <c:pt idx="325418">
                  <c:v>4.4658999999999997E-2</c:v>
                </c:pt>
                <c:pt idx="325419">
                  <c:v>4.4660999999999999E-2</c:v>
                </c:pt>
                <c:pt idx="325420">
                  <c:v>4.4663000000000001E-2</c:v>
                </c:pt>
                <c:pt idx="325421">
                  <c:v>4.4665000000000003E-2</c:v>
                </c:pt>
                <c:pt idx="325422">
                  <c:v>4.4666999999999998E-2</c:v>
                </c:pt>
                <c:pt idx="325423">
                  <c:v>4.4669E-2</c:v>
                </c:pt>
                <c:pt idx="325424">
                  <c:v>4.4671000000000002E-2</c:v>
                </c:pt>
                <c:pt idx="325425">
                  <c:v>4.4672999999999997E-2</c:v>
                </c:pt>
                <c:pt idx="325426">
                  <c:v>4.4673999999999998E-2</c:v>
                </c:pt>
                <c:pt idx="325427">
                  <c:v>4.4676E-2</c:v>
                </c:pt>
                <c:pt idx="325428">
                  <c:v>4.4678000000000002E-2</c:v>
                </c:pt>
                <c:pt idx="325429">
                  <c:v>4.4679000000000003E-2</c:v>
                </c:pt>
                <c:pt idx="325430">
                  <c:v>4.4679999999999997E-2</c:v>
                </c:pt>
                <c:pt idx="325431">
                  <c:v>4.4680999999999998E-2</c:v>
                </c:pt>
                <c:pt idx="325432">
                  <c:v>4.4681999999999999E-2</c:v>
                </c:pt>
                <c:pt idx="325433">
                  <c:v>4.4683E-2</c:v>
                </c:pt>
                <c:pt idx="325434">
                  <c:v>4.4683E-2</c:v>
                </c:pt>
                <c:pt idx="325435">
                  <c:v>4.4684000000000001E-2</c:v>
                </c:pt>
                <c:pt idx="325436">
                  <c:v>4.4685000000000002E-2</c:v>
                </c:pt>
                <c:pt idx="325437">
                  <c:v>4.4685000000000002E-2</c:v>
                </c:pt>
                <c:pt idx="325438">
                  <c:v>4.4685999999999997E-2</c:v>
                </c:pt>
                <c:pt idx="325439">
                  <c:v>4.4685999999999997E-2</c:v>
                </c:pt>
                <c:pt idx="325440">
                  <c:v>4.4685999999999997E-2</c:v>
                </c:pt>
                <c:pt idx="325441">
                  <c:v>4.4685999999999997E-2</c:v>
                </c:pt>
                <c:pt idx="325442">
                  <c:v>4.4685999999999997E-2</c:v>
                </c:pt>
                <c:pt idx="325443">
                  <c:v>4.4685999999999997E-2</c:v>
                </c:pt>
                <c:pt idx="325444">
                  <c:v>4.4685999999999997E-2</c:v>
                </c:pt>
                <c:pt idx="325445">
                  <c:v>4.4685000000000002E-2</c:v>
                </c:pt>
                <c:pt idx="325446">
                  <c:v>4.4685000000000002E-2</c:v>
                </c:pt>
                <c:pt idx="325447">
                  <c:v>4.4685000000000002E-2</c:v>
                </c:pt>
                <c:pt idx="325448">
                  <c:v>4.4684000000000001E-2</c:v>
                </c:pt>
                <c:pt idx="325449">
                  <c:v>4.4684000000000001E-2</c:v>
                </c:pt>
                <c:pt idx="325450">
                  <c:v>4.4683E-2</c:v>
                </c:pt>
                <c:pt idx="325451">
                  <c:v>4.4683E-2</c:v>
                </c:pt>
                <c:pt idx="325452">
                  <c:v>4.4681999999999999E-2</c:v>
                </c:pt>
                <c:pt idx="325453">
                  <c:v>4.4680999999999998E-2</c:v>
                </c:pt>
                <c:pt idx="325454">
                  <c:v>4.4680999999999998E-2</c:v>
                </c:pt>
                <c:pt idx="325455">
                  <c:v>4.4679999999999997E-2</c:v>
                </c:pt>
                <c:pt idx="325456">
                  <c:v>4.4679000000000003E-2</c:v>
                </c:pt>
                <c:pt idx="325457">
                  <c:v>4.4678000000000002E-2</c:v>
                </c:pt>
                <c:pt idx="325458">
                  <c:v>4.4677000000000001E-2</c:v>
                </c:pt>
                <c:pt idx="325459">
                  <c:v>4.4676E-2</c:v>
                </c:pt>
                <c:pt idx="325460">
                  <c:v>4.4674999999999999E-2</c:v>
                </c:pt>
                <c:pt idx="325461">
                  <c:v>4.4674999999999999E-2</c:v>
                </c:pt>
                <c:pt idx="325462">
                  <c:v>4.4673999999999998E-2</c:v>
                </c:pt>
                <c:pt idx="325463">
                  <c:v>4.4672999999999997E-2</c:v>
                </c:pt>
                <c:pt idx="325464">
                  <c:v>4.4672000000000003E-2</c:v>
                </c:pt>
                <c:pt idx="325465">
                  <c:v>4.4671000000000002E-2</c:v>
                </c:pt>
                <c:pt idx="325466">
                  <c:v>4.4671000000000002E-2</c:v>
                </c:pt>
                <c:pt idx="325467">
                  <c:v>4.4670000000000001E-2</c:v>
                </c:pt>
                <c:pt idx="325468">
                  <c:v>4.4669E-2</c:v>
                </c:pt>
                <c:pt idx="325469">
                  <c:v>4.4667999999999999E-2</c:v>
                </c:pt>
                <c:pt idx="325470">
                  <c:v>4.4666999999999998E-2</c:v>
                </c:pt>
                <c:pt idx="325471">
                  <c:v>4.4665999999999997E-2</c:v>
                </c:pt>
                <c:pt idx="325472">
                  <c:v>4.4665999999999997E-2</c:v>
                </c:pt>
                <c:pt idx="325473">
                  <c:v>4.4665000000000003E-2</c:v>
                </c:pt>
                <c:pt idx="325474">
                  <c:v>4.4664000000000002E-2</c:v>
                </c:pt>
                <c:pt idx="325475">
                  <c:v>4.4664000000000002E-2</c:v>
                </c:pt>
                <c:pt idx="325476">
                  <c:v>4.4663000000000001E-2</c:v>
                </c:pt>
                <c:pt idx="325477">
                  <c:v>4.4663000000000001E-2</c:v>
                </c:pt>
                <c:pt idx="325478">
                  <c:v>4.4662E-2</c:v>
                </c:pt>
                <c:pt idx="325479">
                  <c:v>4.4660999999999999E-2</c:v>
                </c:pt>
                <c:pt idx="325480">
                  <c:v>4.4660999999999999E-2</c:v>
                </c:pt>
                <c:pt idx="325481">
                  <c:v>4.4659999999999998E-2</c:v>
                </c:pt>
                <c:pt idx="325482">
                  <c:v>4.4659999999999998E-2</c:v>
                </c:pt>
                <c:pt idx="325483">
                  <c:v>4.4658999999999997E-2</c:v>
                </c:pt>
                <c:pt idx="325484">
                  <c:v>4.4658999999999997E-2</c:v>
                </c:pt>
                <c:pt idx="325485">
                  <c:v>4.4658999999999997E-2</c:v>
                </c:pt>
                <c:pt idx="325486">
                  <c:v>4.4658000000000003E-2</c:v>
                </c:pt>
                <c:pt idx="325487">
                  <c:v>4.4658000000000003E-2</c:v>
                </c:pt>
                <c:pt idx="325488">
                  <c:v>4.4658000000000003E-2</c:v>
                </c:pt>
                <c:pt idx="325489">
                  <c:v>4.4657000000000002E-2</c:v>
                </c:pt>
                <c:pt idx="325490">
                  <c:v>4.4657000000000002E-2</c:v>
                </c:pt>
                <c:pt idx="325491">
                  <c:v>4.4657000000000002E-2</c:v>
                </c:pt>
                <c:pt idx="325492">
                  <c:v>4.4656000000000001E-2</c:v>
                </c:pt>
                <c:pt idx="325493">
                  <c:v>4.4656000000000001E-2</c:v>
                </c:pt>
                <c:pt idx="325494">
                  <c:v>4.4656000000000001E-2</c:v>
                </c:pt>
                <c:pt idx="325495">
                  <c:v>4.4655E-2</c:v>
                </c:pt>
                <c:pt idx="325496">
                  <c:v>4.4655E-2</c:v>
                </c:pt>
                <c:pt idx="325497">
                  <c:v>4.4655E-2</c:v>
                </c:pt>
                <c:pt idx="325498">
                  <c:v>4.4655E-2</c:v>
                </c:pt>
                <c:pt idx="325499">
                  <c:v>4.4655E-2</c:v>
                </c:pt>
                <c:pt idx="325500">
                  <c:v>4.4653999999999999E-2</c:v>
                </c:pt>
                <c:pt idx="325501">
                  <c:v>4.4653999999999999E-2</c:v>
                </c:pt>
                <c:pt idx="325502">
                  <c:v>4.4653999999999999E-2</c:v>
                </c:pt>
                <c:pt idx="325503">
                  <c:v>4.4652999999999998E-2</c:v>
                </c:pt>
                <c:pt idx="325504">
                  <c:v>4.4652999999999998E-2</c:v>
                </c:pt>
                <c:pt idx="325505">
                  <c:v>4.4652999999999998E-2</c:v>
                </c:pt>
                <c:pt idx="325506">
                  <c:v>4.4651999999999997E-2</c:v>
                </c:pt>
                <c:pt idx="325507">
                  <c:v>4.4651999999999997E-2</c:v>
                </c:pt>
                <c:pt idx="325508">
                  <c:v>4.4651999999999997E-2</c:v>
                </c:pt>
                <c:pt idx="325509">
                  <c:v>4.4651999999999997E-2</c:v>
                </c:pt>
                <c:pt idx="325510">
                  <c:v>4.4651000000000003E-2</c:v>
                </c:pt>
                <c:pt idx="325511">
                  <c:v>4.4651000000000003E-2</c:v>
                </c:pt>
                <c:pt idx="325512">
                  <c:v>4.4651000000000003E-2</c:v>
                </c:pt>
                <c:pt idx="325513">
                  <c:v>4.4650000000000002E-2</c:v>
                </c:pt>
                <c:pt idx="325514">
                  <c:v>4.4650000000000002E-2</c:v>
                </c:pt>
                <c:pt idx="325515">
                  <c:v>4.4650000000000002E-2</c:v>
                </c:pt>
                <c:pt idx="325516">
                  <c:v>4.4649000000000001E-2</c:v>
                </c:pt>
                <c:pt idx="325517">
                  <c:v>4.4649000000000001E-2</c:v>
                </c:pt>
                <c:pt idx="325518">
                  <c:v>4.4649000000000001E-2</c:v>
                </c:pt>
                <c:pt idx="325519">
                  <c:v>4.4648E-2</c:v>
                </c:pt>
                <c:pt idx="325520">
                  <c:v>4.4648E-2</c:v>
                </c:pt>
                <c:pt idx="325521">
                  <c:v>4.4648E-2</c:v>
                </c:pt>
                <c:pt idx="325522">
                  <c:v>4.4648E-2</c:v>
                </c:pt>
                <c:pt idx="325523">
                  <c:v>4.4648E-2</c:v>
                </c:pt>
                <c:pt idx="325524">
                  <c:v>4.4648E-2</c:v>
                </c:pt>
                <c:pt idx="325525">
                  <c:v>4.4646999999999999E-2</c:v>
                </c:pt>
                <c:pt idx="325526">
                  <c:v>4.4646999999999999E-2</c:v>
                </c:pt>
                <c:pt idx="325527">
                  <c:v>4.4646999999999999E-2</c:v>
                </c:pt>
                <c:pt idx="325528">
                  <c:v>4.4646999999999999E-2</c:v>
                </c:pt>
                <c:pt idx="325529">
                  <c:v>4.4646999999999999E-2</c:v>
                </c:pt>
                <c:pt idx="325530">
                  <c:v>4.4648E-2</c:v>
                </c:pt>
                <c:pt idx="325531">
                  <c:v>4.4648E-2</c:v>
                </c:pt>
                <c:pt idx="325532">
                  <c:v>4.4649000000000001E-2</c:v>
                </c:pt>
                <c:pt idx="325533">
                  <c:v>4.4649000000000001E-2</c:v>
                </c:pt>
                <c:pt idx="325534">
                  <c:v>4.4650000000000002E-2</c:v>
                </c:pt>
                <c:pt idx="325535">
                  <c:v>4.4650000000000002E-2</c:v>
                </c:pt>
                <c:pt idx="325536">
                  <c:v>4.4651000000000003E-2</c:v>
                </c:pt>
                <c:pt idx="325537">
                  <c:v>4.4651000000000003E-2</c:v>
                </c:pt>
                <c:pt idx="325538">
                  <c:v>4.4651999999999997E-2</c:v>
                </c:pt>
                <c:pt idx="325539">
                  <c:v>4.4652999999999998E-2</c:v>
                </c:pt>
                <c:pt idx="325540">
                  <c:v>4.4653999999999999E-2</c:v>
                </c:pt>
                <c:pt idx="325541">
                  <c:v>4.4655E-2</c:v>
                </c:pt>
                <c:pt idx="325542">
                  <c:v>4.4656000000000001E-2</c:v>
                </c:pt>
                <c:pt idx="325543">
                  <c:v>4.4657000000000002E-2</c:v>
                </c:pt>
                <c:pt idx="325544">
                  <c:v>4.4658999999999997E-2</c:v>
                </c:pt>
                <c:pt idx="325545">
                  <c:v>4.4659999999999998E-2</c:v>
                </c:pt>
                <c:pt idx="325546">
                  <c:v>4.4662E-2</c:v>
                </c:pt>
                <c:pt idx="325547">
                  <c:v>4.4663000000000001E-2</c:v>
                </c:pt>
                <c:pt idx="325548">
                  <c:v>4.4665000000000003E-2</c:v>
                </c:pt>
                <c:pt idx="325549">
                  <c:v>4.4665999999999997E-2</c:v>
                </c:pt>
                <c:pt idx="325550">
                  <c:v>4.4667999999999999E-2</c:v>
                </c:pt>
                <c:pt idx="325551">
                  <c:v>4.4670000000000001E-2</c:v>
                </c:pt>
                <c:pt idx="325552">
                  <c:v>4.4671000000000002E-2</c:v>
                </c:pt>
                <c:pt idx="325553">
                  <c:v>4.4672999999999997E-2</c:v>
                </c:pt>
                <c:pt idx="325554">
                  <c:v>4.4674999999999999E-2</c:v>
                </c:pt>
                <c:pt idx="325555">
                  <c:v>4.4677000000000001E-2</c:v>
                </c:pt>
                <c:pt idx="325556">
                  <c:v>4.4679000000000003E-2</c:v>
                </c:pt>
                <c:pt idx="325557">
                  <c:v>4.4680999999999998E-2</c:v>
                </c:pt>
                <c:pt idx="325558">
                  <c:v>4.4683E-2</c:v>
                </c:pt>
                <c:pt idx="325559">
                  <c:v>4.4685000000000002E-2</c:v>
                </c:pt>
                <c:pt idx="325560">
                  <c:v>4.4686999999999998E-2</c:v>
                </c:pt>
                <c:pt idx="325561">
                  <c:v>4.4689E-2</c:v>
                </c:pt>
                <c:pt idx="325562">
                  <c:v>4.4691000000000002E-2</c:v>
                </c:pt>
                <c:pt idx="325563">
                  <c:v>4.4692999999999997E-2</c:v>
                </c:pt>
                <c:pt idx="325564">
                  <c:v>4.4694999999999999E-2</c:v>
                </c:pt>
                <c:pt idx="325565">
                  <c:v>4.4697000000000001E-2</c:v>
                </c:pt>
                <c:pt idx="325566">
                  <c:v>4.4699000000000003E-2</c:v>
                </c:pt>
                <c:pt idx="325567">
                  <c:v>4.4700999999999998E-2</c:v>
                </c:pt>
                <c:pt idx="325568">
                  <c:v>4.4703E-2</c:v>
                </c:pt>
                <c:pt idx="325569">
                  <c:v>4.4705000000000002E-2</c:v>
                </c:pt>
                <c:pt idx="325570">
                  <c:v>4.4706999999999997E-2</c:v>
                </c:pt>
                <c:pt idx="325571">
                  <c:v>4.4707999999999998E-2</c:v>
                </c:pt>
                <c:pt idx="325572">
                  <c:v>4.471E-2</c:v>
                </c:pt>
                <c:pt idx="325573">
                  <c:v>4.4712000000000002E-2</c:v>
                </c:pt>
                <c:pt idx="325574">
                  <c:v>4.4713000000000003E-2</c:v>
                </c:pt>
                <c:pt idx="325575">
                  <c:v>4.4714999999999998E-2</c:v>
                </c:pt>
                <c:pt idx="325576">
                  <c:v>4.4715999999999999E-2</c:v>
                </c:pt>
                <c:pt idx="325577">
                  <c:v>4.4717E-2</c:v>
                </c:pt>
                <c:pt idx="325578">
                  <c:v>4.4719000000000002E-2</c:v>
                </c:pt>
                <c:pt idx="325579">
                  <c:v>4.4720000000000003E-2</c:v>
                </c:pt>
                <c:pt idx="325580">
                  <c:v>4.4720999999999997E-2</c:v>
                </c:pt>
                <c:pt idx="325581">
                  <c:v>4.4721999999999998E-2</c:v>
                </c:pt>
                <c:pt idx="325582">
                  <c:v>4.4722999999999999E-2</c:v>
                </c:pt>
                <c:pt idx="325583">
                  <c:v>4.4724E-2</c:v>
                </c:pt>
                <c:pt idx="325584">
                  <c:v>4.4724E-2</c:v>
                </c:pt>
                <c:pt idx="325585">
                  <c:v>4.4725000000000001E-2</c:v>
                </c:pt>
                <c:pt idx="325586">
                  <c:v>4.4725000000000001E-2</c:v>
                </c:pt>
                <c:pt idx="325587">
                  <c:v>4.4725000000000001E-2</c:v>
                </c:pt>
                <c:pt idx="325588">
                  <c:v>4.4726000000000002E-2</c:v>
                </c:pt>
                <c:pt idx="325589">
                  <c:v>4.4726000000000002E-2</c:v>
                </c:pt>
                <c:pt idx="325590">
                  <c:v>4.4726000000000002E-2</c:v>
                </c:pt>
                <c:pt idx="325591">
                  <c:v>4.4726000000000002E-2</c:v>
                </c:pt>
                <c:pt idx="325592">
                  <c:v>4.4726000000000002E-2</c:v>
                </c:pt>
                <c:pt idx="325593">
                  <c:v>4.4726000000000002E-2</c:v>
                </c:pt>
                <c:pt idx="325594">
                  <c:v>4.4726000000000002E-2</c:v>
                </c:pt>
                <c:pt idx="325595">
                  <c:v>4.4725000000000001E-2</c:v>
                </c:pt>
                <c:pt idx="325596">
                  <c:v>4.4725000000000001E-2</c:v>
                </c:pt>
                <c:pt idx="325597">
                  <c:v>4.4724E-2</c:v>
                </c:pt>
                <c:pt idx="325598">
                  <c:v>4.4722999999999999E-2</c:v>
                </c:pt>
                <c:pt idx="325599">
                  <c:v>4.4722999999999999E-2</c:v>
                </c:pt>
                <c:pt idx="325600">
                  <c:v>4.4721999999999998E-2</c:v>
                </c:pt>
                <c:pt idx="325601">
                  <c:v>4.4720999999999997E-2</c:v>
                </c:pt>
                <c:pt idx="325602">
                  <c:v>4.4720000000000003E-2</c:v>
                </c:pt>
                <c:pt idx="325603">
                  <c:v>4.4719000000000002E-2</c:v>
                </c:pt>
                <c:pt idx="325604">
                  <c:v>4.4718000000000001E-2</c:v>
                </c:pt>
                <c:pt idx="325605">
                  <c:v>4.4717E-2</c:v>
                </c:pt>
                <c:pt idx="325606">
                  <c:v>4.4715999999999999E-2</c:v>
                </c:pt>
                <c:pt idx="325607">
                  <c:v>4.4714999999999998E-2</c:v>
                </c:pt>
                <c:pt idx="325608">
                  <c:v>4.4713000000000003E-2</c:v>
                </c:pt>
                <c:pt idx="325609">
                  <c:v>4.4712000000000002E-2</c:v>
                </c:pt>
                <c:pt idx="325610">
                  <c:v>4.471E-2</c:v>
                </c:pt>
                <c:pt idx="325611">
                  <c:v>4.4708999999999999E-2</c:v>
                </c:pt>
                <c:pt idx="325612">
                  <c:v>4.4707999999999998E-2</c:v>
                </c:pt>
                <c:pt idx="325613">
                  <c:v>4.4706000000000003E-2</c:v>
                </c:pt>
                <c:pt idx="325614">
                  <c:v>4.4705000000000002E-2</c:v>
                </c:pt>
                <c:pt idx="325615">
                  <c:v>4.4703E-2</c:v>
                </c:pt>
                <c:pt idx="325616">
                  <c:v>4.4700999999999998E-2</c:v>
                </c:pt>
                <c:pt idx="325617">
                  <c:v>4.4699999999999997E-2</c:v>
                </c:pt>
                <c:pt idx="325618">
                  <c:v>4.4698000000000002E-2</c:v>
                </c:pt>
                <c:pt idx="325619">
                  <c:v>4.4697000000000001E-2</c:v>
                </c:pt>
                <c:pt idx="325620">
                  <c:v>4.4694999999999999E-2</c:v>
                </c:pt>
                <c:pt idx="325621">
                  <c:v>4.4692999999999997E-2</c:v>
                </c:pt>
                <c:pt idx="325622">
                  <c:v>4.4691000000000002E-2</c:v>
                </c:pt>
                <c:pt idx="325623">
                  <c:v>4.4690000000000001E-2</c:v>
                </c:pt>
                <c:pt idx="325624">
                  <c:v>4.4687999999999999E-2</c:v>
                </c:pt>
                <c:pt idx="325625">
                  <c:v>4.4685999999999997E-2</c:v>
                </c:pt>
                <c:pt idx="325626">
                  <c:v>4.4685000000000002E-2</c:v>
                </c:pt>
                <c:pt idx="325627">
                  <c:v>4.4683E-2</c:v>
                </c:pt>
                <c:pt idx="325628">
                  <c:v>4.4680999999999998E-2</c:v>
                </c:pt>
                <c:pt idx="325629">
                  <c:v>4.4679999999999997E-2</c:v>
                </c:pt>
                <c:pt idx="325630">
                  <c:v>4.4678000000000002E-2</c:v>
                </c:pt>
                <c:pt idx="325631">
                  <c:v>4.4676E-2</c:v>
                </c:pt>
                <c:pt idx="325632">
                  <c:v>4.4674999999999999E-2</c:v>
                </c:pt>
                <c:pt idx="325633">
                  <c:v>4.4672999999999997E-2</c:v>
                </c:pt>
                <c:pt idx="325634">
                  <c:v>4.4671000000000002E-2</c:v>
                </c:pt>
                <c:pt idx="325635">
                  <c:v>4.4669E-2</c:v>
                </c:pt>
                <c:pt idx="325636">
                  <c:v>4.4667999999999999E-2</c:v>
                </c:pt>
                <c:pt idx="325637">
                  <c:v>4.4665999999999997E-2</c:v>
                </c:pt>
                <c:pt idx="325638">
                  <c:v>4.4665000000000003E-2</c:v>
                </c:pt>
                <c:pt idx="325639">
                  <c:v>4.4663000000000001E-2</c:v>
                </c:pt>
                <c:pt idx="325640">
                  <c:v>4.4660999999999999E-2</c:v>
                </c:pt>
                <c:pt idx="325641">
                  <c:v>4.4659999999999998E-2</c:v>
                </c:pt>
                <c:pt idx="325642">
                  <c:v>4.4658000000000003E-2</c:v>
                </c:pt>
                <c:pt idx="325643">
                  <c:v>4.4656000000000001E-2</c:v>
                </c:pt>
                <c:pt idx="325644">
                  <c:v>4.4655E-2</c:v>
                </c:pt>
                <c:pt idx="325645">
                  <c:v>4.4652999999999998E-2</c:v>
                </c:pt>
                <c:pt idx="325646">
                  <c:v>4.4651000000000003E-2</c:v>
                </c:pt>
                <c:pt idx="325647">
                  <c:v>4.4649000000000001E-2</c:v>
                </c:pt>
                <c:pt idx="325648">
                  <c:v>4.4648E-2</c:v>
                </c:pt>
                <c:pt idx="325649">
                  <c:v>4.4645999999999998E-2</c:v>
                </c:pt>
                <c:pt idx="325650">
                  <c:v>4.4644999999999997E-2</c:v>
                </c:pt>
                <c:pt idx="325651">
                  <c:v>4.4643000000000002E-2</c:v>
                </c:pt>
                <c:pt idx="325652">
                  <c:v>4.4641E-2</c:v>
                </c:pt>
                <c:pt idx="325653">
                  <c:v>4.4638999999999998E-2</c:v>
                </c:pt>
                <c:pt idx="325654">
                  <c:v>4.4637000000000003E-2</c:v>
                </c:pt>
                <c:pt idx="325655">
                  <c:v>4.4636000000000002E-2</c:v>
                </c:pt>
                <c:pt idx="325656">
                  <c:v>4.4634E-2</c:v>
                </c:pt>
                <c:pt idx="325657">
                  <c:v>4.4631999999999998E-2</c:v>
                </c:pt>
                <c:pt idx="325658">
                  <c:v>4.4630000000000003E-2</c:v>
                </c:pt>
                <c:pt idx="325659">
                  <c:v>4.4628000000000001E-2</c:v>
                </c:pt>
                <c:pt idx="325660">
                  <c:v>4.4625999999999999E-2</c:v>
                </c:pt>
                <c:pt idx="325661">
                  <c:v>4.4623999999999997E-2</c:v>
                </c:pt>
                <c:pt idx="325662">
                  <c:v>4.4622000000000002E-2</c:v>
                </c:pt>
                <c:pt idx="325663">
                  <c:v>4.462E-2</c:v>
                </c:pt>
                <c:pt idx="325664">
                  <c:v>4.4617999999999998E-2</c:v>
                </c:pt>
                <c:pt idx="325665">
                  <c:v>4.4616000000000003E-2</c:v>
                </c:pt>
                <c:pt idx="325666">
                  <c:v>4.4614000000000001E-2</c:v>
                </c:pt>
                <c:pt idx="325667">
                  <c:v>4.4611999999999999E-2</c:v>
                </c:pt>
                <c:pt idx="325668">
                  <c:v>4.4609999999999997E-2</c:v>
                </c:pt>
                <c:pt idx="325669">
                  <c:v>4.4608000000000002E-2</c:v>
                </c:pt>
                <c:pt idx="325670">
                  <c:v>4.4607000000000001E-2</c:v>
                </c:pt>
                <c:pt idx="325671">
                  <c:v>4.4604999999999999E-2</c:v>
                </c:pt>
                <c:pt idx="325672">
                  <c:v>4.4602999999999997E-2</c:v>
                </c:pt>
                <c:pt idx="325673">
                  <c:v>4.4601000000000002E-2</c:v>
                </c:pt>
                <c:pt idx="325674">
                  <c:v>4.4600000000000001E-2</c:v>
                </c:pt>
                <c:pt idx="325675">
                  <c:v>4.4597999999999999E-2</c:v>
                </c:pt>
                <c:pt idx="325676">
                  <c:v>4.4595999999999997E-2</c:v>
                </c:pt>
                <c:pt idx="325677">
                  <c:v>4.4595000000000003E-2</c:v>
                </c:pt>
                <c:pt idx="325678">
                  <c:v>4.4593000000000001E-2</c:v>
                </c:pt>
                <c:pt idx="325679">
                  <c:v>4.4592E-2</c:v>
                </c:pt>
                <c:pt idx="325680">
                  <c:v>4.4589999999999998E-2</c:v>
                </c:pt>
                <c:pt idx="325681">
                  <c:v>4.4588999999999997E-2</c:v>
                </c:pt>
                <c:pt idx="325682">
                  <c:v>4.4588000000000003E-2</c:v>
                </c:pt>
                <c:pt idx="325683">
                  <c:v>4.4586000000000001E-2</c:v>
                </c:pt>
                <c:pt idx="325684">
                  <c:v>4.4585E-2</c:v>
                </c:pt>
                <c:pt idx="325685">
                  <c:v>4.4583999999999999E-2</c:v>
                </c:pt>
                <c:pt idx="325686">
                  <c:v>4.4583999999999999E-2</c:v>
                </c:pt>
                <c:pt idx="325687">
                  <c:v>4.4582999999999998E-2</c:v>
                </c:pt>
                <c:pt idx="325688">
                  <c:v>4.4581999999999997E-2</c:v>
                </c:pt>
                <c:pt idx="325689">
                  <c:v>4.4581000000000003E-2</c:v>
                </c:pt>
                <c:pt idx="325690">
                  <c:v>4.4581000000000003E-2</c:v>
                </c:pt>
                <c:pt idx="325691">
                  <c:v>4.4580000000000002E-2</c:v>
                </c:pt>
                <c:pt idx="325692">
                  <c:v>4.4580000000000002E-2</c:v>
                </c:pt>
                <c:pt idx="325693">
                  <c:v>4.4580000000000002E-2</c:v>
                </c:pt>
                <c:pt idx="325694">
                  <c:v>4.4580000000000002E-2</c:v>
                </c:pt>
                <c:pt idx="325695">
                  <c:v>4.4580000000000002E-2</c:v>
                </c:pt>
                <c:pt idx="325696">
                  <c:v>4.4580000000000002E-2</c:v>
                </c:pt>
                <c:pt idx="325697">
                  <c:v>4.4580000000000002E-2</c:v>
                </c:pt>
                <c:pt idx="325698">
                  <c:v>4.4580000000000002E-2</c:v>
                </c:pt>
                <c:pt idx="325699">
                  <c:v>4.4581000000000003E-2</c:v>
                </c:pt>
                <c:pt idx="325700">
                  <c:v>4.4581000000000003E-2</c:v>
                </c:pt>
                <c:pt idx="325701">
                  <c:v>4.4581999999999997E-2</c:v>
                </c:pt>
                <c:pt idx="325702">
                  <c:v>4.4581999999999997E-2</c:v>
                </c:pt>
                <c:pt idx="325703">
                  <c:v>4.4582999999999998E-2</c:v>
                </c:pt>
                <c:pt idx="325704">
                  <c:v>4.4583999999999999E-2</c:v>
                </c:pt>
                <c:pt idx="325705">
                  <c:v>4.4585E-2</c:v>
                </c:pt>
                <c:pt idx="325706">
                  <c:v>4.4585E-2</c:v>
                </c:pt>
                <c:pt idx="325707">
                  <c:v>4.4587000000000002E-2</c:v>
                </c:pt>
                <c:pt idx="325708">
                  <c:v>4.4588000000000003E-2</c:v>
                </c:pt>
                <c:pt idx="325709">
                  <c:v>4.4588999999999997E-2</c:v>
                </c:pt>
                <c:pt idx="325710">
                  <c:v>4.4589999999999998E-2</c:v>
                </c:pt>
                <c:pt idx="325711">
                  <c:v>4.4590999999999999E-2</c:v>
                </c:pt>
                <c:pt idx="325712">
                  <c:v>4.4593000000000001E-2</c:v>
                </c:pt>
                <c:pt idx="325713">
                  <c:v>4.4594000000000002E-2</c:v>
                </c:pt>
                <c:pt idx="325714">
                  <c:v>4.4595000000000003E-2</c:v>
                </c:pt>
                <c:pt idx="325715">
                  <c:v>4.4596999999999998E-2</c:v>
                </c:pt>
                <c:pt idx="325716">
                  <c:v>4.4597999999999999E-2</c:v>
                </c:pt>
                <c:pt idx="325717">
                  <c:v>4.4599E-2</c:v>
                </c:pt>
                <c:pt idx="325718">
                  <c:v>4.4601000000000002E-2</c:v>
                </c:pt>
                <c:pt idx="325719">
                  <c:v>4.4602000000000003E-2</c:v>
                </c:pt>
                <c:pt idx="325720">
                  <c:v>4.4603999999999998E-2</c:v>
                </c:pt>
                <c:pt idx="325721">
                  <c:v>4.4604999999999999E-2</c:v>
                </c:pt>
                <c:pt idx="325722">
                  <c:v>4.4607000000000001E-2</c:v>
                </c:pt>
                <c:pt idx="325723">
                  <c:v>4.4608000000000002E-2</c:v>
                </c:pt>
                <c:pt idx="325724">
                  <c:v>4.4609999999999997E-2</c:v>
                </c:pt>
                <c:pt idx="325725">
                  <c:v>4.4610999999999998E-2</c:v>
                </c:pt>
                <c:pt idx="325726">
                  <c:v>4.4611999999999999E-2</c:v>
                </c:pt>
                <c:pt idx="325727">
                  <c:v>4.4613E-2</c:v>
                </c:pt>
                <c:pt idx="325728">
                  <c:v>4.4614000000000001E-2</c:v>
                </c:pt>
                <c:pt idx="325729">
                  <c:v>4.4615000000000002E-2</c:v>
                </c:pt>
                <c:pt idx="325730">
                  <c:v>4.4616000000000003E-2</c:v>
                </c:pt>
                <c:pt idx="325731">
                  <c:v>4.4616999999999997E-2</c:v>
                </c:pt>
                <c:pt idx="325732">
                  <c:v>4.4617999999999998E-2</c:v>
                </c:pt>
                <c:pt idx="325733">
                  <c:v>4.4618999999999999E-2</c:v>
                </c:pt>
                <c:pt idx="325734">
                  <c:v>4.462E-2</c:v>
                </c:pt>
                <c:pt idx="325735">
                  <c:v>4.4621000000000001E-2</c:v>
                </c:pt>
                <c:pt idx="325736">
                  <c:v>4.4621000000000001E-2</c:v>
                </c:pt>
                <c:pt idx="325737">
                  <c:v>4.4621000000000001E-2</c:v>
                </c:pt>
                <c:pt idx="325738">
                  <c:v>4.4622000000000002E-2</c:v>
                </c:pt>
                <c:pt idx="325739">
                  <c:v>4.4622000000000002E-2</c:v>
                </c:pt>
                <c:pt idx="325740">
                  <c:v>4.4622000000000002E-2</c:v>
                </c:pt>
                <c:pt idx="325741">
                  <c:v>4.4622000000000002E-2</c:v>
                </c:pt>
                <c:pt idx="325742">
                  <c:v>4.4622000000000002E-2</c:v>
                </c:pt>
                <c:pt idx="325743">
                  <c:v>4.4622000000000002E-2</c:v>
                </c:pt>
                <c:pt idx="325744">
                  <c:v>4.4621000000000001E-2</c:v>
                </c:pt>
                <c:pt idx="325745">
                  <c:v>4.4621000000000001E-2</c:v>
                </c:pt>
                <c:pt idx="325746">
                  <c:v>4.462E-2</c:v>
                </c:pt>
                <c:pt idx="325747">
                  <c:v>4.462E-2</c:v>
                </c:pt>
                <c:pt idx="325748">
                  <c:v>4.4618999999999999E-2</c:v>
                </c:pt>
                <c:pt idx="325749">
                  <c:v>4.4617999999999998E-2</c:v>
                </c:pt>
                <c:pt idx="325750">
                  <c:v>4.4616999999999997E-2</c:v>
                </c:pt>
                <c:pt idx="325751">
                  <c:v>4.4616000000000003E-2</c:v>
                </c:pt>
                <c:pt idx="325752">
                  <c:v>4.4615000000000002E-2</c:v>
                </c:pt>
                <c:pt idx="325753">
                  <c:v>4.4614000000000001E-2</c:v>
                </c:pt>
                <c:pt idx="325754">
                  <c:v>4.4613E-2</c:v>
                </c:pt>
                <c:pt idx="325755">
                  <c:v>4.4610999999999998E-2</c:v>
                </c:pt>
                <c:pt idx="325756">
                  <c:v>4.4609999999999997E-2</c:v>
                </c:pt>
                <c:pt idx="325757">
                  <c:v>4.4609000000000003E-2</c:v>
                </c:pt>
                <c:pt idx="325758">
                  <c:v>4.4607000000000001E-2</c:v>
                </c:pt>
                <c:pt idx="325759">
                  <c:v>4.4606E-2</c:v>
                </c:pt>
                <c:pt idx="325760">
                  <c:v>4.4603999999999998E-2</c:v>
                </c:pt>
                <c:pt idx="325761">
                  <c:v>4.4602999999999997E-2</c:v>
                </c:pt>
                <c:pt idx="325762">
                  <c:v>4.4601000000000002E-2</c:v>
                </c:pt>
                <c:pt idx="325763">
                  <c:v>4.4599E-2</c:v>
                </c:pt>
                <c:pt idx="325764">
                  <c:v>4.4597999999999999E-2</c:v>
                </c:pt>
                <c:pt idx="325765">
                  <c:v>4.4595999999999997E-2</c:v>
                </c:pt>
                <c:pt idx="325766">
                  <c:v>4.4595000000000003E-2</c:v>
                </c:pt>
                <c:pt idx="325767">
                  <c:v>4.4593000000000001E-2</c:v>
                </c:pt>
                <c:pt idx="325768">
                  <c:v>4.4592E-2</c:v>
                </c:pt>
                <c:pt idx="325769">
                  <c:v>4.4590999999999999E-2</c:v>
                </c:pt>
                <c:pt idx="325770">
                  <c:v>4.4588999999999997E-2</c:v>
                </c:pt>
                <c:pt idx="325771">
                  <c:v>4.4588000000000003E-2</c:v>
                </c:pt>
                <c:pt idx="325772">
                  <c:v>4.4587000000000002E-2</c:v>
                </c:pt>
                <c:pt idx="325773">
                  <c:v>4.4586000000000001E-2</c:v>
                </c:pt>
                <c:pt idx="325774">
                  <c:v>4.4583999999999999E-2</c:v>
                </c:pt>
                <c:pt idx="325775">
                  <c:v>4.4582999999999998E-2</c:v>
                </c:pt>
                <c:pt idx="325776">
                  <c:v>4.4581999999999997E-2</c:v>
                </c:pt>
                <c:pt idx="325777">
                  <c:v>4.4581999999999997E-2</c:v>
                </c:pt>
                <c:pt idx="325778">
                  <c:v>4.4581000000000003E-2</c:v>
                </c:pt>
                <c:pt idx="325779">
                  <c:v>4.4580000000000002E-2</c:v>
                </c:pt>
                <c:pt idx="325780">
                  <c:v>4.4580000000000002E-2</c:v>
                </c:pt>
                <c:pt idx="325781">
                  <c:v>4.4580000000000002E-2</c:v>
                </c:pt>
                <c:pt idx="325782">
                  <c:v>4.4579000000000001E-2</c:v>
                </c:pt>
                <c:pt idx="325783">
                  <c:v>4.4579000000000001E-2</c:v>
                </c:pt>
                <c:pt idx="325784">
                  <c:v>4.4579000000000001E-2</c:v>
                </c:pt>
                <c:pt idx="325785">
                  <c:v>4.4579000000000001E-2</c:v>
                </c:pt>
                <c:pt idx="325786">
                  <c:v>4.4579000000000001E-2</c:v>
                </c:pt>
                <c:pt idx="325787">
                  <c:v>4.4580000000000002E-2</c:v>
                </c:pt>
                <c:pt idx="325788">
                  <c:v>4.4580000000000002E-2</c:v>
                </c:pt>
                <c:pt idx="325789">
                  <c:v>4.4581000000000003E-2</c:v>
                </c:pt>
                <c:pt idx="325790">
                  <c:v>4.4581999999999997E-2</c:v>
                </c:pt>
                <c:pt idx="325791">
                  <c:v>4.4582999999999998E-2</c:v>
                </c:pt>
                <c:pt idx="325792">
                  <c:v>4.4583999999999999E-2</c:v>
                </c:pt>
                <c:pt idx="325793">
                  <c:v>4.4585E-2</c:v>
                </c:pt>
                <c:pt idx="325794">
                  <c:v>4.4586000000000001E-2</c:v>
                </c:pt>
                <c:pt idx="325795">
                  <c:v>4.4588000000000003E-2</c:v>
                </c:pt>
                <c:pt idx="325796">
                  <c:v>4.4588999999999997E-2</c:v>
                </c:pt>
                <c:pt idx="325797">
                  <c:v>4.4590999999999999E-2</c:v>
                </c:pt>
                <c:pt idx="325798">
                  <c:v>4.4593000000000001E-2</c:v>
                </c:pt>
                <c:pt idx="325799">
                  <c:v>4.4594000000000002E-2</c:v>
                </c:pt>
                <c:pt idx="325800">
                  <c:v>4.4596999999999998E-2</c:v>
                </c:pt>
                <c:pt idx="325801">
                  <c:v>4.4599E-2</c:v>
                </c:pt>
                <c:pt idx="325802">
                  <c:v>4.4601000000000002E-2</c:v>
                </c:pt>
                <c:pt idx="325803">
                  <c:v>4.4603999999999998E-2</c:v>
                </c:pt>
                <c:pt idx="325804">
                  <c:v>4.4606E-2</c:v>
                </c:pt>
                <c:pt idx="325805">
                  <c:v>4.4609000000000003E-2</c:v>
                </c:pt>
                <c:pt idx="325806">
                  <c:v>4.4610999999999998E-2</c:v>
                </c:pt>
                <c:pt idx="325807">
                  <c:v>4.4614000000000001E-2</c:v>
                </c:pt>
                <c:pt idx="325808">
                  <c:v>4.4616999999999997E-2</c:v>
                </c:pt>
                <c:pt idx="325809">
                  <c:v>4.462E-2</c:v>
                </c:pt>
                <c:pt idx="325810">
                  <c:v>4.4623000000000003E-2</c:v>
                </c:pt>
                <c:pt idx="325811">
                  <c:v>4.4625999999999999E-2</c:v>
                </c:pt>
                <c:pt idx="325812">
                  <c:v>4.4629000000000002E-2</c:v>
                </c:pt>
                <c:pt idx="325813">
                  <c:v>4.4631999999999998E-2</c:v>
                </c:pt>
                <c:pt idx="325814">
                  <c:v>4.4636000000000002E-2</c:v>
                </c:pt>
                <c:pt idx="325815">
                  <c:v>4.4638999999999998E-2</c:v>
                </c:pt>
                <c:pt idx="325816">
                  <c:v>4.4642000000000001E-2</c:v>
                </c:pt>
                <c:pt idx="325817">
                  <c:v>4.4645999999999998E-2</c:v>
                </c:pt>
                <c:pt idx="325818">
                  <c:v>4.4649000000000001E-2</c:v>
                </c:pt>
                <c:pt idx="325819">
                  <c:v>4.4651999999999997E-2</c:v>
                </c:pt>
                <c:pt idx="325820">
                  <c:v>4.4656000000000001E-2</c:v>
                </c:pt>
                <c:pt idx="325821">
                  <c:v>4.4658999999999997E-2</c:v>
                </c:pt>
                <c:pt idx="325822">
                  <c:v>4.4662E-2</c:v>
                </c:pt>
                <c:pt idx="325823">
                  <c:v>4.4665000000000003E-2</c:v>
                </c:pt>
                <c:pt idx="325824">
                  <c:v>4.4669E-2</c:v>
                </c:pt>
                <c:pt idx="325825">
                  <c:v>4.4672000000000003E-2</c:v>
                </c:pt>
                <c:pt idx="325826">
                  <c:v>4.4674999999999999E-2</c:v>
                </c:pt>
                <c:pt idx="325827">
                  <c:v>4.4678000000000002E-2</c:v>
                </c:pt>
                <c:pt idx="325828">
                  <c:v>4.4680999999999998E-2</c:v>
                </c:pt>
                <c:pt idx="325829">
                  <c:v>4.4684000000000001E-2</c:v>
                </c:pt>
                <c:pt idx="325830">
                  <c:v>4.4686999999999998E-2</c:v>
                </c:pt>
                <c:pt idx="325831">
                  <c:v>4.4690000000000001E-2</c:v>
                </c:pt>
                <c:pt idx="325832">
                  <c:v>4.4692000000000003E-2</c:v>
                </c:pt>
                <c:pt idx="325833">
                  <c:v>4.4694999999999999E-2</c:v>
                </c:pt>
                <c:pt idx="325834">
                  <c:v>4.4697000000000001E-2</c:v>
                </c:pt>
                <c:pt idx="325835">
                  <c:v>4.4699000000000003E-2</c:v>
                </c:pt>
                <c:pt idx="325836">
                  <c:v>4.4700999999999998E-2</c:v>
                </c:pt>
                <c:pt idx="325837">
                  <c:v>4.4704000000000001E-2</c:v>
                </c:pt>
                <c:pt idx="325838">
                  <c:v>4.4706000000000003E-2</c:v>
                </c:pt>
                <c:pt idx="325839">
                  <c:v>4.4706999999999997E-2</c:v>
                </c:pt>
                <c:pt idx="325840">
                  <c:v>4.4708999999999999E-2</c:v>
                </c:pt>
                <c:pt idx="325841">
                  <c:v>4.4711000000000001E-2</c:v>
                </c:pt>
                <c:pt idx="325842">
                  <c:v>4.4712000000000002E-2</c:v>
                </c:pt>
                <c:pt idx="325843">
                  <c:v>4.4713000000000003E-2</c:v>
                </c:pt>
                <c:pt idx="325844">
                  <c:v>4.4713999999999997E-2</c:v>
                </c:pt>
                <c:pt idx="325845">
                  <c:v>4.4714999999999998E-2</c:v>
                </c:pt>
                <c:pt idx="325846">
                  <c:v>4.4715999999999999E-2</c:v>
                </c:pt>
                <c:pt idx="325847">
                  <c:v>4.4715999999999999E-2</c:v>
                </c:pt>
                <c:pt idx="325848">
                  <c:v>4.4717E-2</c:v>
                </c:pt>
                <c:pt idx="325849">
                  <c:v>4.4717E-2</c:v>
                </c:pt>
                <c:pt idx="325850">
                  <c:v>4.4717E-2</c:v>
                </c:pt>
                <c:pt idx="325851">
                  <c:v>4.4717E-2</c:v>
                </c:pt>
                <c:pt idx="325852">
                  <c:v>4.4717E-2</c:v>
                </c:pt>
                <c:pt idx="325853">
                  <c:v>4.4717E-2</c:v>
                </c:pt>
                <c:pt idx="325854">
                  <c:v>4.4715999999999999E-2</c:v>
                </c:pt>
                <c:pt idx="325855">
                  <c:v>4.4715999999999999E-2</c:v>
                </c:pt>
                <c:pt idx="325856">
                  <c:v>4.4714999999999998E-2</c:v>
                </c:pt>
                <c:pt idx="325857">
                  <c:v>4.4713999999999997E-2</c:v>
                </c:pt>
                <c:pt idx="325858">
                  <c:v>4.4713000000000003E-2</c:v>
                </c:pt>
                <c:pt idx="325859">
                  <c:v>4.4712000000000002E-2</c:v>
                </c:pt>
                <c:pt idx="325860">
                  <c:v>4.4711000000000001E-2</c:v>
                </c:pt>
                <c:pt idx="325861">
                  <c:v>4.4708999999999999E-2</c:v>
                </c:pt>
                <c:pt idx="325862">
                  <c:v>4.4707999999999998E-2</c:v>
                </c:pt>
                <c:pt idx="325863">
                  <c:v>4.4706000000000003E-2</c:v>
                </c:pt>
                <c:pt idx="325864">
                  <c:v>4.4705000000000002E-2</c:v>
                </c:pt>
                <c:pt idx="325865">
                  <c:v>4.4703E-2</c:v>
                </c:pt>
                <c:pt idx="325866">
                  <c:v>4.4700999999999998E-2</c:v>
                </c:pt>
                <c:pt idx="325867">
                  <c:v>4.4699000000000003E-2</c:v>
                </c:pt>
                <c:pt idx="325868">
                  <c:v>4.4697000000000001E-2</c:v>
                </c:pt>
                <c:pt idx="325869">
                  <c:v>4.4694999999999999E-2</c:v>
                </c:pt>
                <c:pt idx="325870">
                  <c:v>4.4692999999999997E-2</c:v>
                </c:pt>
                <c:pt idx="325871">
                  <c:v>4.4691000000000002E-2</c:v>
                </c:pt>
                <c:pt idx="325872">
                  <c:v>4.4689E-2</c:v>
                </c:pt>
                <c:pt idx="325873">
                  <c:v>4.4686999999999998E-2</c:v>
                </c:pt>
                <c:pt idx="325874">
                  <c:v>4.4685000000000002E-2</c:v>
                </c:pt>
                <c:pt idx="325875">
                  <c:v>4.4681999999999999E-2</c:v>
                </c:pt>
                <c:pt idx="325876">
                  <c:v>4.4679999999999997E-2</c:v>
                </c:pt>
                <c:pt idx="325877">
                  <c:v>4.4678000000000002E-2</c:v>
                </c:pt>
                <c:pt idx="325878">
                  <c:v>4.4676E-2</c:v>
                </c:pt>
                <c:pt idx="325879">
                  <c:v>4.4672999999999997E-2</c:v>
                </c:pt>
                <c:pt idx="325880">
                  <c:v>4.4671000000000002E-2</c:v>
                </c:pt>
                <c:pt idx="325881">
                  <c:v>4.4669E-2</c:v>
                </c:pt>
                <c:pt idx="325882">
                  <c:v>4.4666999999999998E-2</c:v>
                </c:pt>
                <c:pt idx="325883">
                  <c:v>4.4665000000000003E-2</c:v>
                </c:pt>
                <c:pt idx="325884">
                  <c:v>4.4663000000000001E-2</c:v>
                </c:pt>
                <c:pt idx="325885">
                  <c:v>4.4660999999999999E-2</c:v>
                </c:pt>
                <c:pt idx="325886">
                  <c:v>4.4658999999999997E-2</c:v>
                </c:pt>
                <c:pt idx="325887">
                  <c:v>4.4657000000000002E-2</c:v>
                </c:pt>
                <c:pt idx="325888">
                  <c:v>4.4655E-2</c:v>
                </c:pt>
                <c:pt idx="325889">
                  <c:v>4.4652999999999998E-2</c:v>
                </c:pt>
                <c:pt idx="325890">
                  <c:v>4.4651000000000003E-2</c:v>
                </c:pt>
                <c:pt idx="325891">
                  <c:v>4.4650000000000002E-2</c:v>
                </c:pt>
                <c:pt idx="325892">
                  <c:v>4.4648E-2</c:v>
                </c:pt>
                <c:pt idx="325893">
                  <c:v>4.4645999999999998E-2</c:v>
                </c:pt>
                <c:pt idx="325894">
                  <c:v>4.4644999999999997E-2</c:v>
                </c:pt>
                <c:pt idx="325895">
                  <c:v>4.4644000000000003E-2</c:v>
                </c:pt>
                <c:pt idx="325896">
                  <c:v>4.4642000000000001E-2</c:v>
                </c:pt>
                <c:pt idx="325897">
                  <c:v>4.4641E-2</c:v>
                </c:pt>
                <c:pt idx="325898">
                  <c:v>4.4639999999999999E-2</c:v>
                </c:pt>
                <c:pt idx="325899">
                  <c:v>4.4638999999999998E-2</c:v>
                </c:pt>
                <c:pt idx="325900">
                  <c:v>4.4637999999999997E-2</c:v>
                </c:pt>
                <c:pt idx="325901">
                  <c:v>4.4637000000000003E-2</c:v>
                </c:pt>
                <c:pt idx="325902">
                  <c:v>4.4636000000000002E-2</c:v>
                </c:pt>
                <c:pt idx="325903">
                  <c:v>4.4636000000000002E-2</c:v>
                </c:pt>
                <c:pt idx="325904">
                  <c:v>4.4635000000000001E-2</c:v>
                </c:pt>
                <c:pt idx="325905">
                  <c:v>4.4635000000000001E-2</c:v>
                </c:pt>
                <c:pt idx="325906">
                  <c:v>4.4634E-2</c:v>
                </c:pt>
                <c:pt idx="325907">
                  <c:v>4.4634E-2</c:v>
                </c:pt>
                <c:pt idx="325908">
                  <c:v>4.4634E-2</c:v>
                </c:pt>
                <c:pt idx="325909">
                  <c:v>4.4634E-2</c:v>
                </c:pt>
                <c:pt idx="325910">
                  <c:v>4.4634E-2</c:v>
                </c:pt>
                <c:pt idx="325911">
                  <c:v>4.4634E-2</c:v>
                </c:pt>
                <c:pt idx="325912">
                  <c:v>4.4634E-2</c:v>
                </c:pt>
                <c:pt idx="325913">
                  <c:v>4.4634E-2</c:v>
                </c:pt>
                <c:pt idx="325914">
                  <c:v>4.4634E-2</c:v>
                </c:pt>
                <c:pt idx="325915">
                  <c:v>4.4634E-2</c:v>
                </c:pt>
                <c:pt idx="325916">
                  <c:v>4.4634E-2</c:v>
                </c:pt>
                <c:pt idx="325917">
                  <c:v>4.4635000000000001E-2</c:v>
                </c:pt>
                <c:pt idx="325918">
                  <c:v>4.4635000000000001E-2</c:v>
                </c:pt>
                <c:pt idx="325919">
                  <c:v>4.4636000000000002E-2</c:v>
                </c:pt>
                <c:pt idx="325920">
                  <c:v>4.4636000000000002E-2</c:v>
                </c:pt>
                <c:pt idx="325921">
                  <c:v>4.4637000000000003E-2</c:v>
                </c:pt>
                <c:pt idx="325922">
                  <c:v>4.4637000000000003E-2</c:v>
                </c:pt>
                <c:pt idx="325923">
                  <c:v>4.4637999999999997E-2</c:v>
                </c:pt>
                <c:pt idx="325924">
                  <c:v>4.4638999999999998E-2</c:v>
                </c:pt>
                <c:pt idx="325925">
                  <c:v>4.4638999999999998E-2</c:v>
                </c:pt>
                <c:pt idx="325926">
                  <c:v>4.4639999999999999E-2</c:v>
                </c:pt>
                <c:pt idx="325927">
                  <c:v>4.4641E-2</c:v>
                </c:pt>
                <c:pt idx="325928">
                  <c:v>4.4642000000000001E-2</c:v>
                </c:pt>
                <c:pt idx="325929">
                  <c:v>4.4642000000000001E-2</c:v>
                </c:pt>
                <c:pt idx="325930">
                  <c:v>4.4643000000000002E-2</c:v>
                </c:pt>
                <c:pt idx="325931">
                  <c:v>4.4644000000000003E-2</c:v>
                </c:pt>
                <c:pt idx="325932">
                  <c:v>4.4644999999999997E-2</c:v>
                </c:pt>
                <c:pt idx="325933">
                  <c:v>4.4645999999999998E-2</c:v>
                </c:pt>
                <c:pt idx="325934">
                  <c:v>4.4646999999999999E-2</c:v>
                </c:pt>
                <c:pt idx="325935">
                  <c:v>4.4648E-2</c:v>
                </c:pt>
                <c:pt idx="325936">
                  <c:v>4.4649000000000001E-2</c:v>
                </c:pt>
                <c:pt idx="325937">
                  <c:v>4.4650000000000002E-2</c:v>
                </c:pt>
                <c:pt idx="325938">
                  <c:v>4.4651000000000003E-2</c:v>
                </c:pt>
                <c:pt idx="325939">
                  <c:v>4.4651999999999997E-2</c:v>
                </c:pt>
                <c:pt idx="325940">
                  <c:v>4.4652999999999998E-2</c:v>
                </c:pt>
                <c:pt idx="325941">
                  <c:v>4.4653999999999999E-2</c:v>
                </c:pt>
                <c:pt idx="325942">
                  <c:v>4.4655E-2</c:v>
                </c:pt>
                <c:pt idx="325943">
                  <c:v>4.4656000000000001E-2</c:v>
                </c:pt>
                <c:pt idx="325944">
                  <c:v>4.4657000000000002E-2</c:v>
                </c:pt>
                <c:pt idx="325945">
                  <c:v>4.4658000000000003E-2</c:v>
                </c:pt>
                <c:pt idx="325946">
                  <c:v>4.4658999999999997E-2</c:v>
                </c:pt>
                <c:pt idx="325947">
                  <c:v>4.4659999999999998E-2</c:v>
                </c:pt>
                <c:pt idx="325948">
                  <c:v>4.4660999999999999E-2</c:v>
                </c:pt>
                <c:pt idx="325949">
                  <c:v>4.4662E-2</c:v>
                </c:pt>
                <c:pt idx="325950">
                  <c:v>4.4663000000000001E-2</c:v>
                </c:pt>
                <c:pt idx="325951">
                  <c:v>4.4664000000000002E-2</c:v>
                </c:pt>
                <c:pt idx="325952">
                  <c:v>4.4665000000000003E-2</c:v>
                </c:pt>
                <c:pt idx="325953">
                  <c:v>4.4666999999999998E-2</c:v>
                </c:pt>
                <c:pt idx="325954">
                  <c:v>4.4667999999999999E-2</c:v>
                </c:pt>
                <c:pt idx="325955">
                  <c:v>4.4669E-2</c:v>
                </c:pt>
                <c:pt idx="325956">
                  <c:v>4.4670000000000001E-2</c:v>
                </c:pt>
                <c:pt idx="325957">
                  <c:v>4.4672000000000003E-2</c:v>
                </c:pt>
                <c:pt idx="325958">
                  <c:v>4.4672999999999997E-2</c:v>
                </c:pt>
                <c:pt idx="325959">
                  <c:v>4.4673999999999998E-2</c:v>
                </c:pt>
                <c:pt idx="325960">
                  <c:v>4.4676E-2</c:v>
                </c:pt>
                <c:pt idx="325961">
                  <c:v>4.4677000000000001E-2</c:v>
                </c:pt>
                <c:pt idx="325962">
                  <c:v>4.4678000000000002E-2</c:v>
                </c:pt>
                <c:pt idx="325963">
                  <c:v>4.4679999999999997E-2</c:v>
                </c:pt>
                <c:pt idx="325964">
                  <c:v>4.4680999999999998E-2</c:v>
                </c:pt>
                <c:pt idx="325965">
                  <c:v>4.4683E-2</c:v>
                </c:pt>
                <c:pt idx="325966">
                  <c:v>4.4684000000000001E-2</c:v>
                </c:pt>
                <c:pt idx="325967">
                  <c:v>4.4685999999999997E-2</c:v>
                </c:pt>
                <c:pt idx="325968">
                  <c:v>4.4686999999999998E-2</c:v>
                </c:pt>
                <c:pt idx="325969">
                  <c:v>4.4689E-2</c:v>
                </c:pt>
                <c:pt idx="325970">
                  <c:v>4.4691000000000002E-2</c:v>
                </c:pt>
                <c:pt idx="325971">
                  <c:v>4.4692000000000003E-2</c:v>
                </c:pt>
                <c:pt idx="325972">
                  <c:v>4.4693999999999998E-2</c:v>
                </c:pt>
                <c:pt idx="325973">
                  <c:v>4.4696E-2</c:v>
                </c:pt>
                <c:pt idx="325974">
                  <c:v>4.4698000000000002E-2</c:v>
                </c:pt>
                <c:pt idx="325975">
                  <c:v>4.4699000000000003E-2</c:v>
                </c:pt>
                <c:pt idx="325976">
                  <c:v>4.4700999999999998E-2</c:v>
                </c:pt>
                <c:pt idx="325977">
                  <c:v>4.4703E-2</c:v>
                </c:pt>
                <c:pt idx="325978">
                  <c:v>4.4705000000000002E-2</c:v>
                </c:pt>
                <c:pt idx="325979">
                  <c:v>4.4706999999999997E-2</c:v>
                </c:pt>
                <c:pt idx="325980">
                  <c:v>4.4708999999999999E-2</c:v>
                </c:pt>
                <c:pt idx="325981">
                  <c:v>4.4712000000000002E-2</c:v>
                </c:pt>
                <c:pt idx="325982">
                  <c:v>4.4713999999999997E-2</c:v>
                </c:pt>
                <c:pt idx="325983">
                  <c:v>4.4715999999999999E-2</c:v>
                </c:pt>
                <c:pt idx="325984">
                  <c:v>4.4718000000000001E-2</c:v>
                </c:pt>
                <c:pt idx="325985">
                  <c:v>4.4720000000000003E-2</c:v>
                </c:pt>
                <c:pt idx="325986">
                  <c:v>4.4721999999999998E-2</c:v>
                </c:pt>
                <c:pt idx="325987">
                  <c:v>4.4724E-2</c:v>
                </c:pt>
                <c:pt idx="325988">
                  <c:v>4.4727000000000003E-2</c:v>
                </c:pt>
                <c:pt idx="325989">
                  <c:v>4.4728999999999998E-2</c:v>
                </c:pt>
                <c:pt idx="325990">
                  <c:v>4.4731E-2</c:v>
                </c:pt>
                <c:pt idx="325991">
                  <c:v>4.4733000000000002E-2</c:v>
                </c:pt>
                <c:pt idx="325992">
                  <c:v>4.4735999999999998E-2</c:v>
                </c:pt>
                <c:pt idx="325993">
                  <c:v>4.4738E-2</c:v>
                </c:pt>
                <c:pt idx="325994">
                  <c:v>4.4740000000000002E-2</c:v>
                </c:pt>
                <c:pt idx="325995">
                  <c:v>4.4742999999999998E-2</c:v>
                </c:pt>
                <c:pt idx="325996">
                  <c:v>4.4745E-2</c:v>
                </c:pt>
                <c:pt idx="325997">
                  <c:v>4.4747000000000002E-2</c:v>
                </c:pt>
                <c:pt idx="325998">
                  <c:v>4.4748999999999997E-2</c:v>
                </c:pt>
                <c:pt idx="325999">
                  <c:v>4.4752E-2</c:v>
                </c:pt>
                <c:pt idx="326000">
                  <c:v>4.4754000000000002E-2</c:v>
                </c:pt>
                <c:pt idx="326001">
                  <c:v>4.4755999999999997E-2</c:v>
                </c:pt>
                <c:pt idx="326002">
                  <c:v>4.4759E-2</c:v>
                </c:pt>
                <c:pt idx="326003">
                  <c:v>4.4761000000000002E-2</c:v>
                </c:pt>
                <c:pt idx="326004">
                  <c:v>4.4763999999999998E-2</c:v>
                </c:pt>
                <c:pt idx="326005">
                  <c:v>4.4766E-2</c:v>
                </c:pt>
                <c:pt idx="326006">
                  <c:v>4.4768000000000002E-2</c:v>
                </c:pt>
                <c:pt idx="326007">
                  <c:v>4.4769999999999997E-2</c:v>
                </c:pt>
                <c:pt idx="326008">
                  <c:v>4.4773E-2</c:v>
                </c:pt>
                <c:pt idx="326009">
                  <c:v>4.4775000000000002E-2</c:v>
                </c:pt>
                <c:pt idx="326010">
                  <c:v>4.4776999999999997E-2</c:v>
                </c:pt>
                <c:pt idx="326011">
                  <c:v>4.4778999999999999E-2</c:v>
                </c:pt>
                <c:pt idx="326012">
                  <c:v>4.4781000000000001E-2</c:v>
                </c:pt>
                <c:pt idx="326013">
                  <c:v>4.4783000000000003E-2</c:v>
                </c:pt>
                <c:pt idx="326014">
                  <c:v>4.4785999999999999E-2</c:v>
                </c:pt>
                <c:pt idx="326015">
                  <c:v>4.4788000000000001E-2</c:v>
                </c:pt>
                <c:pt idx="326016">
                  <c:v>4.4790000000000003E-2</c:v>
                </c:pt>
                <c:pt idx="326017">
                  <c:v>4.4791999999999998E-2</c:v>
                </c:pt>
                <c:pt idx="326018">
                  <c:v>4.4794E-2</c:v>
                </c:pt>
                <c:pt idx="326019">
                  <c:v>4.4796000000000002E-2</c:v>
                </c:pt>
                <c:pt idx="326020">
                  <c:v>4.4797999999999998E-2</c:v>
                </c:pt>
                <c:pt idx="326021">
                  <c:v>4.48E-2</c:v>
                </c:pt>
                <c:pt idx="326022">
                  <c:v>4.4802000000000002E-2</c:v>
                </c:pt>
                <c:pt idx="326023">
                  <c:v>4.4803000000000003E-2</c:v>
                </c:pt>
                <c:pt idx="326024">
                  <c:v>4.4804999999999998E-2</c:v>
                </c:pt>
                <c:pt idx="326025">
                  <c:v>4.4807E-2</c:v>
                </c:pt>
                <c:pt idx="326026">
                  <c:v>4.4809000000000002E-2</c:v>
                </c:pt>
                <c:pt idx="326027">
                  <c:v>4.4810000000000003E-2</c:v>
                </c:pt>
                <c:pt idx="326028">
                  <c:v>4.4811999999999998E-2</c:v>
                </c:pt>
                <c:pt idx="326029">
                  <c:v>4.4814E-2</c:v>
                </c:pt>
                <c:pt idx="326030">
                  <c:v>4.4815000000000001E-2</c:v>
                </c:pt>
                <c:pt idx="326031">
                  <c:v>4.4816000000000002E-2</c:v>
                </c:pt>
                <c:pt idx="326032">
                  <c:v>4.4817999999999997E-2</c:v>
                </c:pt>
                <c:pt idx="326033">
                  <c:v>4.4818999999999998E-2</c:v>
                </c:pt>
                <c:pt idx="326034">
                  <c:v>4.4819999999999999E-2</c:v>
                </c:pt>
                <c:pt idx="326035">
                  <c:v>4.4821E-2</c:v>
                </c:pt>
                <c:pt idx="326036">
                  <c:v>4.4822000000000001E-2</c:v>
                </c:pt>
                <c:pt idx="326037">
                  <c:v>4.4823000000000002E-2</c:v>
                </c:pt>
                <c:pt idx="326038">
                  <c:v>4.4824000000000003E-2</c:v>
                </c:pt>
                <c:pt idx="326039">
                  <c:v>4.4824999999999997E-2</c:v>
                </c:pt>
                <c:pt idx="326040">
                  <c:v>4.4825999999999998E-2</c:v>
                </c:pt>
                <c:pt idx="326041">
                  <c:v>4.4825999999999998E-2</c:v>
                </c:pt>
                <c:pt idx="326042">
                  <c:v>4.4826999999999999E-2</c:v>
                </c:pt>
                <c:pt idx="326043">
                  <c:v>4.4826999999999999E-2</c:v>
                </c:pt>
                <c:pt idx="326044">
                  <c:v>4.4826999999999999E-2</c:v>
                </c:pt>
                <c:pt idx="326045">
                  <c:v>4.4828E-2</c:v>
                </c:pt>
                <c:pt idx="326046">
                  <c:v>4.4828E-2</c:v>
                </c:pt>
                <c:pt idx="326047">
                  <c:v>4.4828E-2</c:v>
                </c:pt>
                <c:pt idx="326048">
                  <c:v>4.4828E-2</c:v>
                </c:pt>
                <c:pt idx="326049">
                  <c:v>4.4828E-2</c:v>
                </c:pt>
                <c:pt idx="326050">
                  <c:v>4.4826999999999999E-2</c:v>
                </c:pt>
                <c:pt idx="326051">
                  <c:v>4.4826999999999999E-2</c:v>
                </c:pt>
                <c:pt idx="326052">
                  <c:v>4.4826999999999999E-2</c:v>
                </c:pt>
                <c:pt idx="326053">
                  <c:v>4.4825999999999998E-2</c:v>
                </c:pt>
                <c:pt idx="326054">
                  <c:v>4.4824999999999997E-2</c:v>
                </c:pt>
                <c:pt idx="326055">
                  <c:v>4.4824999999999997E-2</c:v>
                </c:pt>
                <c:pt idx="326056">
                  <c:v>4.4824000000000003E-2</c:v>
                </c:pt>
                <c:pt idx="326057">
                  <c:v>4.4823000000000002E-2</c:v>
                </c:pt>
                <c:pt idx="326058">
                  <c:v>4.4821E-2</c:v>
                </c:pt>
                <c:pt idx="326059">
                  <c:v>4.4819999999999999E-2</c:v>
                </c:pt>
                <c:pt idx="326060">
                  <c:v>4.4818999999999998E-2</c:v>
                </c:pt>
                <c:pt idx="326061">
                  <c:v>4.4817999999999997E-2</c:v>
                </c:pt>
                <c:pt idx="326062">
                  <c:v>4.4817000000000003E-2</c:v>
                </c:pt>
                <c:pt idx="326063">
                  <c:v>4.4815000000000001E-2</c:v>
                </c:pt>
                <c:pt idx="326064">
                  <c:v>4.4814E-2</c:v>
                </c:pt>
                <c:pt idx="326065">
                  <c:v>4.4811999999999998E-2</c:v>
                </c:pt>
                <c:pt idx="326066">
                  <c:v>4.4810000000000003E-2</c:v>
                </c:pt>
                <c:pt idx="326067">
                  <c:v>4.4808000000000001E-2</c:v>
                </c:pt>
                <c:pt idx="326068">
                  <c:v>4.4805999999999999E-2</c:v>
                </c:pt>
                <c:pt idx="326069">
                  <c:v>4.4803999999999997E-2</c:v>
                </c:pt>
                <c:pt idx="326070">
                  <c:v>4.4802000000000002E-2</c:v>
                </c:pt>
                <c:pt idx="326071">
                  <c:v>4.48E-2</c:v>
                </c:pt>
                <c:pt idx="326072">
                  <c:v>4.4797999999999998E-2</c:v>
                </c:pt>
                <c:pt idx="326073">
                  <c:v>4.4796000000000002E-2</c:v>
                </c:pt>
                <c:pt idx="326074">
                  <c:v>4.4794E-2</c:v>
                </c:pt>
                <c:pt idx="326075">
                  <c:v>4.4791999999999998E-2</c:v>
                </c:pt>
                <c:pt idx="326076">
                  <c:v>4.4790000000000003E-2</c:v>
                </c:pt>
                <c:pt idx="326077">
                  <c:v>4.4787E-2</c:v>
                </c:pt>
                <c:pt idx="326078">
                  <c:v>4.4784999999999998E-2</c:v>
                </c:pt>
                <c:pt idx="326079">
                  <c:v>4.4783000000000003E-2</c:v>
                </c:pt>
                <c:pt idx="326080">
                  <c:v>4.478E-2</c:v>
                </c:pt>
                <c:pt idx="326081">
                  <c:v>4.4777999999999998E-2</c:v>
                </c:pt>
                <c:pt idx="326082">
                  <c:v>4.4776000000000003E-2</c:v>
                </c:pt>
                <c:pt idx="326083">
                  <c:v>4.4774000000000001E-2</c:v>
                </c:pt>
                <c:pt idx="326084">
                  <c:v>4.4771999999999999E-2</c:v>
                </c:pt>
                <c:pt idx="326085">
                  <c:v>4.4769000000000003E-2</c:v>
                </c:pt>
                <c:pt idx="326086">
                  <c:v>4.4767000000000001E-2</c:v>
                </c:pt>
                <c:pt idx="326087">
                  <c:v>4.4764999999999999E-2</c:v>
                </c:pt>
                <c:pt idx="326088">
                  <c:v>4.4763999999999998E-2</c:v>
                </c:pt>
                <c:pt idx="326089">
                  <c:v>4.4762000000000003E-2</c:v>
                </c:pt>
                <c:pt idx="326090">
                  <c:v>4.4760000000000001E-2</c:v>
                </c:pt>
                <c:pt idx="326091">
                  <c:v>4.4757999999999999E-2</c:v>
                </c:pt>
                <c:pt idx="326092">
                  <c:v>4.4755999999999997E-2</c:v>
                </c:pt>
                <c:pt idx="326093">
                  <c:v>4.4755000000000003E-2</c:v>
                </c:pt>
                <c:pt idx="326094">
                  <c:v>4.4753000000000001E-2</c:v>
                </c:pt>
                <c:pt idx="326095">
                  <c:v>4.4752E-2</c:v>
                </c:pt>
                <c:pt idx="326096">
                  <c:v>4.4750999999999999E-2</c:v>
                </c:pt>
                <c:pt idx="326097">
                  <c:v>4.4749999999999998E-2</c:v>
                </c:pt>
                <c:pt idx="326098">
                  <c:v>4.4748999999999997E-2</c:v>
                </c:pt>
                <c:pt idx="326099">
                  <c:v>4.4748000000000003E-2</c:v>
                </c:pt>
                <c:pt idx="326100">
                  <c:v>4.4748000000000003E-2</c:v>
                </c:pt>
                <c:pt idx="326101">
                  <c:v>4.4747000000000002E-2</c:v>
                </c:pt>
                <c:pt idx="326102">
                  <c:v>4.4747000000000002E-2</c:v>
                </c:pt>
                <c:pt idx="326103">
                  <c:v>4.4746000000000001E-2</c:v>
                </c:pt>
                <c:pt idx="326104">
                  <c:v>4.4746000000000001E-2</c:v>
                </c:pt>
                <c:pt idx="326105">
                  <c:v>4.4746000000000001E-2</c:v>
                </c:pt>
                <c:pt idx="326106">
                  <c:v>4.4747000000000002E-2</c:v>
                </c:pt>
                <c:pt idx="326107">
                  <c:v>4.4747000000000002E-2</c:v>
                </c:pt>
                <c:pt idx="326108">
                  <c:v>4.4748000000000003E-2</c:v>
                </c:pt>
                <c:pt idx="326109">
                  <c:v>4.4748999999999997E-2</c:v>
                </c:pt>
                <c:pt idx="326110">
                  <c:v>4.4749999999999998E-2</c:v>
                </c:pt>
                <c:pt idx="326111">
                  <c:v>4.4750999999999999E-2</c:v>
                </c:pt>
                <c:pt idx="326112">
                  <c:v>4.4752E-2</c:v>
                </c:pt>
                <c:pt idx="326113">
                  <c:v>4.4753000000000001E-2</c:v>
                </c:pt>
                <c:pt idx="326114">
                  <c:v>4.4754000000000002E-2</c:v>
                </c:pt>
                <c:pt idx="326115">
                  <c:v>4.4755999999999997E-2</c:v>
                </c:pt>
                <c:pt idx="326116">
                  <c:v>4.4757999999999999E-2</c:v>
                </c:pt>
                <c:pt idx="326117">
                  <c:v>4.4760000000000001E-2</c:v>
                </c:pt>
                <c:pt idx="326118">
                  <c:v>4.4762000000000003E-2</c:v>
                </c:pt>
                <c:pt idx="326119">
                  <c:v>4.4763999999999998E-2</c:v>
                </c:pt>
                <c:pt idx="326120">
                  <c:v>4.4766E-2</c:v>
                </c:pt>
                <c:pt idx="326121">
                  <c:v>4.4769000000000003E-2</c:v>
                </c:pt>
                <c:pt idx="326122">
                  <c:v>4.4770999999999998E-2</c:v>
                </c:pt>
                <c:pt idx="326123">
                  <c:v>4.4774000000000001E-2</c:v>
                </c:pt>
                <c:pt idx="326124">
                  <c:v>4.4776999999999997E-2</c:v>
                </c:pt>
                <c:pt idx="326125">
                  <c:v>4.4778999999999999E-2</c:v>
                </c:pt>
                <c:pt idx="326126">
                  <c:v>4.4782000000000002E-2</c:v>
                </c:pt>
                <c:pt idx="326127">
                  <c:v>4.4784999999999998E-2</c:v>
                </c:pt>
                <c:pt idx="326128">
                  <c:v>4.4788000000000001E-2</c:v>
                </c:pt>
                <c:pt idx="326129">
                  <c:v>4.4790999999999997E-2</c:v>
                </c:pt>
                <c:pt idx="326130">
                  <c:v>4.4794E-2</c:v>
                </c:pt>
                <c:pt idx="326131">
                  <c:v>4.4797999999999998E-2</c:v>
                </c:pt>
                <c:pt idx="326132">
                  <c:v>4.4801000000000001E-2</c:v>
                </c:pt>
                <c:pt idx="326133">
                  <c:v>4.4803999999999997E-2</c:v>
                </c:pt>
                <c:pt idx="326134">
                  <c:v>4.4808000000000001E-2</c:v>
                </c:pt>
                <c:pt idx="326135">
                  <c:v>4.4810999999999997E-2</c:v>
                </c:pt>
                <c:pt idx="326136">
                  <c:v>4.4814E-2</c:v>
                </c:pt>
                <c:pt idx="326137">
                  <c:v>4.4817999999999997E-2</c:v>
                </c:pt>
                <c:pt idx="326138">
                  <c:v>4.4821E-2</c:v>
                </c:pt>
                <c:pt idx="326139">
                  <c:v>4.4824000000000003E-2</c:v>
                </c:pt>
                <c:pt idx="326140">
                  <c:v>4.4828E-2</c:v>
                </c:pt>
                <c:pt idx="326141">
                  <c:v>4.4831000000000003E-2</c:v>
                </c:pt>
                <c:pt idx="326142">
                  <c:v>4.4833999999999999E-2</c:v>
                </c:pt>
                <c:pt idx="326143">
                  <c:v>4.4838000000000003E-2</c:v>
                </c:pt>
                <c:pt idx="326144">
                  <c:v>4.4840999999999999E-2</c:v>
                </c:pt>
                <c:pt idx="326145">
                  <c:v>4.4844000000000002E-2</c:v>
                </c:pt>
                <c:pt idx="326146">
                  <c:v>4.4846999999999998E-2</c:v>
                </c:pt>
                <c:pt idx="326147">
                  <c:v>4.4851000000000002E-2</c:v>
                </c:pt>
                <c:pt idx="326148">
                  <c:v>4.4852999999999997E-2</c:v>
                </c:pt>
                <c:pt idx="326149">
                  <c:v>4.4856E-2</c:v>
                </c:pt>
                <c:pt idx="326150">
                  <c:v>4.4859000000000003E-2</c:v>
                </c:pt>
                <c:pt idx="326151">
                  <c:v>4.4861999999999999E-2</c:v>
                </c:pt>
                <c:pt idx="326152">
                  <c:v>4.4864000000000001E-2</c:v>
                </c:pt>
                <c:pt idx="326153">
                  <c:v>4.4866999999999997E-2</c:v>
                </c:pt>
                <c:pt idx="326154">
                  <c:v>4.4868999999999999E-2</c:v>
                </c:pt>
                <c:pt idx="326155">
                  <c:v>4.4872000000000002E-2</c:v>
                </c:pt>
                <c:pt idx="326156">
                  <c:v>4.4873999999999997E-2</c:v>
                </c:pt>
                <c:pt idx="326157">
                  <c:v>4.4875999999999999E-2</c:v>
                </c:pt>
                <c:pt idx="326158">
                  <c:v>4.4878000000000001E-2</c:v>
                </c:pt>
                <c:pt idx="326159">
                  <c:v>4.4880000000000003E-2</c:v>
                </c:pt>
                <c:pt idx="326160">
                  <c:v>4.4881999999999998E-2</c:v>
                </c:pt>
                <c:pt idx="326161">
                  <c:v>4.4882999999999999E-2</c:v>
                </c:pt>
                <c:pt idx="326162">
                  <c:v>4.4885000000000001E-2</c:v>
                </c:pt>
                <c:pt idx="326163">
                  <c:v>4.4886000000000002E-2</c:v>
                </c:pt>
                <c:pt idx="326164">
                  <c:v>4.4887000000000003E-2</c:v>
                </c:pt>
                <c:pt idx="326165">
                  <c:v>4.4888999999999998E-2</c:v>
                </c:pt>
                <c:pt idx="326166">
                  <c:v>4.4889999999999999E-2</c:v>
                </c:pt>
                <c:pt idx="326167">
                  <c:v>4.4891E-2</c:v>
                </c:pt>
                <c:pt idx="326168">
                  <c:v>4.4892000000000001E-2</c:v>
                </c:pt>
                <c:pt idx="326169">
                  <c:v>4.4892000000000001E-2</c:v>
                </c:pt>
                <c:pt idx="326170">
                  <c:v>4.4893000000000002E-2</c:v>
                </c:pt>
                <c:pt idx="326171">
                  <c:v>4.4893000000000002E-2</c:v>
                </c:pt>
                <c:pt idx="326172">
                  <c:v>4.4893000000000002E-2</c:v>
                </c:pt>
                <c:pt idx="326173">
                  <c:v>4.4893000000000002E-2</c:v>
                </c:pt>
                <c:pt idx="326174">
                  <c:v>4.4893000000000002E-2</c:v>
                </c:pt>
                <c:pt idx="326175">
                  <c:v>4.4893000000000002E-2</c:v>
                </c:pt>
                <c:pt idx="326176">
                  <c:v>4.4893000000000002E-2</c:v>
                </c:pt>
                <c:pt idx="326177">
                  <c:v>4.4893000000000002E-2</c:v>
                </c:pt>
                <c:pt idx="326178">
                  <c:v>4.4892000000000001E-2</c:v>
                </c:pt>
                <c:pt idx="326179">
                  <c:v>4.4892000000000001E-2</c:v>
                </c:pt>
                <c:pt idx="326180">
                  <c:v>4.4891E-2</c:v>
                </c:pt>
                <c:pt idx="326181">
                  <c:v>4.4891E-2</c:v>
                </c:pt>
                <c:pt idx="326182">
                  <c:v>4.4889999999999999E-2</c:v>
                </c:pt>
                <c:pt idx="326183">
                  <c:v>4.4888999999999998E-2</c:v>
                </c:pt>
                <c:pt idx="326184">
                  <c:v>4.4887999999999997E-2</c:v>
                </c:pt>
                <c:pt idx="326185">
                  <c:v>4.4887000000000003E-2</c:v>
                </c:pt>
                <c:pt idx="326186">
                  <c:v>4.4886000000000002E-2</c:v>
                </c:pt>
                <c:pt idx="326187">
                  <c:v>4.4885000000000001E-2</c:v>
                </c:pt>
                <c:pt idx="326188">
                  <c:v>4.4884E-2</c:v>
                </c:pt>
                <c:pt idx="326189">
                  <c:v>4.4881999999999998E-2</c:v>
                </c:pt>
                <c:pt idx="326190">
                  <c:v>4.4880999999999997E-2</c:v>
                </c:pt>
                <c:pt idx="326191">
                  <c:v>4.4880000000000003E-2</c:v>
                </c:pt>
                <c:pt idx="326192">
                  <c:v>4.4879000000000002E-2</c:v>
                </c:pt>
                <c:pt idx="326193">
                  <c:v>4.4877E-2</c:v>
                </c:pt>
                <c:pt idx="326194">
                  <c:v>4.4875999999999999E-2</c:v>
                </c:pt>
                <c:pt idx="326195">
                  <c:v>4.4873999999999997E-2</c:v>
                </c:pt>
                <c:pt idx="326196">
                  <c:v>4.4873000000000003E-2</c:v>
                </c:pt>
                <c:pt idx="326197">
                  <c:v>4.4871000000000001E-2</c:v>
                </c:pt>
                <c:pt idx="326198">
                  <c:v>4.487E-2</c:v>
                </c:pt>
                <c:pt idx="326199">
                  <c:v>4.4867999999999998E-2</c:v>
                </c:pt>
                <c:pt idx="326200">
                  <c:v>4.4866999999999997E-2</c:v>
                </c:pt>
                <c:pt idx="326201">
                  <c:v>4.4865000000000002E-2</c:v>
                </c:pt>
                <c:pt idx="326202">
                  <c:v>4.4864000000000001E-2</c:v>
                </c:pt>
                <c:pt idx="326203">
                  <c:v>4.4861999999999999E-2</c:v>
                </c:pt>
                <c:pt idx="326204">
                  <c:v>4.4860999999999998E-2</c:v>
                </c:pt>
                <c:pt idx="326205">
                  <c:v>4.4859000000000003E-2</c:v>
                </c:pt>
                <c:pt idx="326206">
                  <c:v>4.4858000000000002E-2</c:v>
                </c:pt>
                <c:pt idx="326207">
                  <c:v>4.4856E-2</c:v>
                </c:pt>
                <c:pt idx="326208">
                  <c:v>4.4853999999999998E-2</c:v>
                </c:pt>
                <c:pt idx="326209">
                  <c:v>4.4852999999999997E-2</c:v>
                </c:pt>
                <c:pt idx="326210">
                  <c:v>4.4851000000000002E-2</c:v>
                </c:pt>
                <c:pt idx="326211">
                  <c:v>4.4850000000000001E-2</c:v>
                </c:pt>
                <c:pt idx="326212">
                  <c:v>4.4849E-2</c:v>
                </c:pt>
                <c:pt idx="326213">
                  <c:v>4.4846999999999998E-2</c:v>
                </c:pt>
                <c:pt idx="326214">
                  <c:v>4.4845999999999997E-2</c:v>
                </c:pt>
                <c:pt idx="326215">
                  <c:v>4.4845000000000003E-2</c:v>
                </c:pt>
                <c:pt idx="326216">
                  <c:v>4.4844000000000002E-2</c:v>
                </c:pt>
                <c:pt idx="326217">
                  <c:v>4.4843000000000001E-2</c:v>
                </c:pt>
                <c:pt idx="326218">
                  <c:v>4.4842E-2</c:v>
                </c:pt>
                <c:pt idx="326219">
                  <c:v>4.4840999999999999E-2</c:v>
                </c:pt>
                <c:pt idx="326220">
                  <c:v>4.4839999999999998E-2</c:v>
                </c:pt>
                <c:pt idx="326221">
                  <c:v>4.4838000000000003E-2</c:v>
                </c:pt>
                <c:pt idx="326222">
                  <c:v>4.4837000000000002E-2</c:v>
                </c:pt>
                <c:pt idx="326223">
                  <c:v>4.4836000000000001E-2</c:v>
                </c:pt>
                <c:pt idx="326224">
                  <c:v>4.4836000000000001E-2</c:v>
                </c:pt>
                <c:pt idx="326225">
                  <c:v>4.4835E-2</c:v>
                </c:pt>
                <c:pt idx="326226">
                  <c:v>4.4833999999999999E-2</c:v>
                </c:pt>
                <c:pt idx="326227">
                  <c:v>4.4832999999999998E-2</c:v>
                </c:pt>
                <c:pt idx="326228">
                  <c:v>4.4832999999999998E-2</c:v>
                </c:pt>
                <c:pt idx="326229">
                  <c:v>4.4831999999999997E-2</c:v>
                </c:pt>
                <c:pt idx="326230">
                  <c:v>4.4831000000000003E-2</c:v>
                </c:pt>
                <c:pt idx="326231">
                  <c:v>4.4830000000000002E-2</c:v>
                </c:pt>
                <c:pt idx="326232">
                  <c:v>4.4830000000000002E-2</c:v>
                </c:pt>
                <c:pt idx="326233">
                  <c:v>4.4829000000000001E-2</c:v>
                </c:pt>
                <c:pt idx="326234">
                  <c:v>4.4828E-2</c:v>
                </c:pt>
                <c:pt idx="326235">
                  <c:v>4.4828E-2</c:v>
                </c:pt>
                <c:pt idx="326236">
                  <c:v>4.4826999999999999E-2</c:v>
                </c:pt>
                <c:pt idx="326237">
                  <c:v>4.4826999999999999E-2</c:v>
                </c:pt>
                <c:pt idx="326238">
                  <c:v>4.4826999999999999E-2</c:v>
                </c:pt>
                <c:pt idx="326239">
                  <c:v>4.4825999999999998E-2</c:v>
                </c:pt>
                <c:pt idx="326240">
                  <c:v>4.4825999999999998E-2</c:v>
                </c:pt>
                <c:pt idx="326241">
                  <c:v>4.4824999999999997E-2</c:v>
                </c:pt>
                <c:pt idx="326242">
                  <c:v>4.4824999999999997E-2</c:v>
                </c:pt>
                <c:pt idx="326243">
                  <c:v>4.4824000000000003E-2</c:v>
                </c:pt>
                <c:pt idx="326244">
                  <c:v>4.4824000000000003E-2</c:v>
                </c:pt>
                <c:pt idx="326245">
                  <c:v>4.4823000000000002E-2</c:v>
                </c:pt>
                <c:pt idx="326246">
                  <c:v>4.4823000000000002E-2</c:v>
                </c:pt>
                <c:pt idx="326247">
                  <c:v>4.4823000000000002E-2</c:v>
                </c:pt>
                <c:pt idx="326248">
                  <c:v>4.4822000000000001E-2</c:v>
                </c:pt>
                <c:pt idx="326249">
                  <c:v>4.4822000000000001E-2</c:v>
                </c:pt>
                <c:pt idx="326250">
                  <c:v>4.4822000000000001E-2</c:v>
                </c:pt>
                <c:pt idx="326251">
                  <c:v>4.4821E-2</c:v>
                </c:pt>
                <c:pt idx="326252">
                  <c:v>4.4821E-2</c:v>
                </c:pt>
                <c:pt idx="326253">
                  <c:v>4.4821E-2</c:v>
                </c:pt>
                <c:pt idx="326254">
                  <c:v>4.4819999999999999E-2</c:v>
                </c:pt>
                <c:pt idx="326255">
                  <c:v>4.4819999999999999E-2</c:v>
                </c:pt>
                <c:pt idx="326256">
                  <c:v>4.4819999999999999E-2</c:v>
                </c:pt>
                <c:pt idx="326257">
                  <c:v>4.4818999999999998E-2</c:v>
                </c:pt>
                <c:pt idx="326258">
                  <c:v>4.4818999999999998E-2</c:v>
                </c:pt>
                <c:pt idx="326259">
                  <c:v>4.4818999999999998E-2</c:v>
                </c:pt>
                <c:pt idx="326260">
                  <c:v>4.4818999999999998E-2</c:v>
                </c:pt>
                <c:pt idx="326261">
                  <c:v>4.4818999999999998E-2</c:v>
                </c:pt>
                <c:pt idx="326262">
                  <c:v>4.4818999999999998E-2</c:v>
                </c:pt>
                <c:pt idx="326263">
                  <c:v>4.4817999999999997E-2</c:v>
                </c:pt>
                <c:pt idx="326264">
                  <c:v>4.4817999999999997E-2</c:v>
                </c:pt>
                <c:pt idx="326265">
                  <c:v>4.4817999999999997E-2</c:v>
                </c:pt>
                <c:pt idx="326266">
                  <c:v>4.4817999999999997E-2</c:v>
                </c:pt>
                <c:pt idx="326267">
                  <c:v>4.4817999999999997E-2</c:v>
                </c:pt>
                <c:pt idx="326268">
                  <c:v>4.4817000000000003E-2</c:v>
                </c:pt>
                <c:pt idx="326269">
                  <c:v>4.4817000000000003E-2</c:v>
                </c:pt>
                <c:pt idx="326270">
                  <c:v>4.4817000000000003E-2</c:v>
                </c:pt>
                <c:pt idx="326271">
                  <c:v>4.4817000000000003E-2</c:v>
                </c:pt>
                <c:pt idx="326272">
                  <c:v>4.4817000000000003E-2</c:v>
                </c:pt>
                <c:pt idx="326273">
                  <c:v>4.4817000000000003E-2</c:v>
                </c:pt>
                <c:pt idx="326274">
                  <c:v>4.4817000000000003E-2</c:v>
                </c:pt>
                <c:pt idx="326275">
                  <c:v>4.4816000000000002E-2</c:v>
                </c:pt>
                <c:pt idx="326276">
                  <c:v>4.4816000000000002E-2</c:v>
                </c:pt>
                <c:pt idx="326277">
                  <c:v>4.4816000000000002E-2</c:v>
                </c:pt>
                <c:pt idx="326278">
                  <c:v>4.4816000000000002E-2</c:v>
                </c:pt>
                <c:pt idx="326279">
                  <c:v>4.4816000000000002E-2</c:v>
                </c:pt>
                <c:pt idx="326280">
                  <c:v>4.4816000000000002E-2</c:v>
                </c:pt>
                <c:pt idx="326281">
                  <c:v>4.4816000000000002E-2</c:v>
                </c:pt>
                <c:pt idx="326282">
                  <c:v>4.4815000000000001E-2</c:v>
                </c:pt>
                <c:pt idx="326283">
                  <c:v>4.4815000000000001E-2</c:v>
                </c:pt>
                <c:pt idx="326284">
                  <c:v>4.4815000000000001E-2</c:v>
                </c:pt>
                <c:pt idx="326285">
                  <c:v>4.4815000000000001E-2</c:v>
                </c:pt>
                <c:pt idx="326286">
                  <c:v>4.4815000000000001E-2</c:v>
                </c:pt>
                <c:pt idx="326287">
                  <c:v>4.4815000000000001E-2</c:v>
                </c:pt>
                <c:pt idx="326288">
                  <c:v>4.4815000000000001E-2</c:v>
                </c:pt>
                <c:pt idx="326289">
                  <c:v>4.4815000000000001E-2</c:v>
                </c:pt>
                <c:pt idx="326290">
                  <c:v>4.4815000000000001E-2</c:v>
                </c:pt>
                <c:pt idx="326291">
                  <c:v>4.4815000000000001E-2</c:v>
                </c:pt>
                <c:pt idx="326292">
                  <c:v>4.4814E-2</c:v>
                </c:pt>
                <c:pt idx="326293">
                  <c:v>4.4814E-2</c:v>
                </c:pt>
                <c:pt idx="326294">
                  <c:v>4.4814E-2</c:v>
                </c:pt>
                <c:pt idx="326295">
                  <c:v>4.4814E-2</c:v>
                </c:pt>
                <c:pt idx="326296">
                  <c:v>4.4814E-2</c:v>
                </c:pt>
                <c:pt idx="326297">
                  <c:v>4.4814E-2</c:v>
                </c:pt>
                <c:pt idx="326298">
                  <c:v>4.4814E-2</c:v>
                </c:pt>
                <c:pt idx="326299">
                  <c:v>4.4814E-2</c:v>
                </c:pt>
                <c:pt idx="326300">
                  <c:v>4.4814E-2</c:v>
                </c:pt>
                <c:pt idx="326301">
                  <c:v>4.4812999999999999E-2</c:v>
                </c:pt>
                <c:pt idx="326302">
                  <c:v>4.4812999999999999E-2</c:v>
                </c:pt>
                <c:pt idx="326303">
                  <c:v>4.4812999999999999E-2</c:v>
                </c:pt>
                <c:pt idx="326304">
                  <c:v>4.4812999999999999E-2</c:v>
                </c:pt>
                <c:pt idx="326305">
                  <c:v>4.4812999999999999E-2</c:v>
                </c:pt>
                <c:pt idx="326306">
                  <c:v>4.4812999999999999E-2</c:v>
                </c:pt>
                <c:pt idx="326307">
                  <c:v>4.4811999999999998E-2</c:v>
                </c:pt>
                <c:pt idx="326308">
                  <c:v>4.4811999999999998E-2</c:v>
                </c:pt>
                <c:pt idx="326309">
                  <c:v>4.4811999999999998E-2</c:v>
                </c:pt>
                <c:pt idx="326310">
                  <c:v>4.4811999999999998E-2</c:v>
                </c:pt>
                <c:pt idx="326311">
                  <c:v>4.4811999999999998E-2</c:v>
                </c:pt>
                <c:pt idx="326312">
                  <c:v>4.4811999999999998E-2</c:v>
                </c:pt>
                <c:pt idx="326313">
                  <c:v>4.4811999999999998E-2</c:v>
                </c:pt>
                <c:pt idx="326314">
                  <c:v>4.4811999999999998E-2</c:v>
                </c:pt>
                <c:pt idx="326315">
                  <c:v>4.4811999999999998E-2</c:v>
                </c:pt>
                <c:pt idx="326316">
                  <c:v>4.4810999999999997E-2</c:v>
                </c:pt>
                <c:pt idx="326317">
                  <c:v>4.4810999999999997E-2</c:v>
                </c:pt>
                <c:pt idx="326318">
                  <c:v>4.4810999999999997E-2</c:v>
                </c:pt>
                <c:pt idx="326319">
                  <c:v>4.4810999999999997E-2</c:v>
                </c:pt>
                <c:pt idx="326320">
                  <c:v>4.4810999999999997E-2</c:v>
                </c:pt>
                <c:pt idx="326321">
                  <c:v>4.4810999999999997E-2</c:v>
                </c:pt>
                <c:pt idx="326322">
                  <c:v>4.4810999999999997E-2</c:v>
                </c:pt>
                <c:pt idx="326323">
                  <c:v>4.4811999999999998E-2</c:v>
                </c:pt>
                <c:pt idx="326324">
                  <c:v>4.4811999999999998E-2</c:v>
                </c:pt>
                <c:pt idx="326325">
                  <c:v>4.4811999999999998E-2</c:v>
                </c:pt>
                <c:pt idx="326326">
                  <c:v>4.4811999999999998E-2</c:v>
                </c:pt>
                <c:pt idx="326327">
                  <c:v>4.4811999999999998E-2</c:v>
                </c:pt>
                <c:pt idx="326328">
                  <c:v>4.4811999999999998E-2</c:v>
                </c:pt>
                <c:pt idx="326329">
                  <c:v>4.4811999999999998E-2</c:v>
                </c:pt>
                <c:pt idx="326330">
                  <c:v>4.4811999999999998E-2</c:v>
                </c:pt>
                <c:pt idx="326331">
                  <c:v>4.4812999999999999E-2</c:v>
                </c:pt>
                <c:pt idx="326332">
                  <c:v>4.4812999999999999E-2</c:v>
                </c:pt>
                <c:pt idx="326333">
                  <c:v>4.4814E-2</c:v>
                </c:pt>
                <c:pt idx="326334">
                  <c:v>4.4814E-2</c:v>
                </c:pt>
                <c:pt idx="326335">
                  <c:v>4.4815000000000001E-2</c:v>
                </c:pt>
                <c:pt idx="326336">
                  <c:v>4.4815000000000001E-2</c:v>
                </c:pt>
                <c:pt idx="326337">
                  <c:v>4.4815000000000001E-2</c:v>
                </c:pt>
                <c:pt idx="326338">
                  <c:v>4.4816000000000002E-2</c:v>
                </c:pt>
                <c:pt idx="326339">
                  <c:v>4.4816000000000002E-2</c:v>
                </c:pt>
                <c:pt idx="326340">
                  <c:v>4.4817000000000003E-2</c:v>
                </c:pt>
                <c:pt idx="326341">
                  <c:v>4.4817999999999997E-2</c:v>
                </c:pt>
                <c:pt idx="326342">
                  <c:v>4.4817999999999997E-2</c:v>
                </c:pt>
                <c:pt idx="326343">
                  <c:v>4.4818999999999998E-2</c:v>
                </c:pt>
                <c:pt idx="326344">
                  <c:v>4.4819999999999999E-2</c:v>
                </c:pt>
                <c:pt idx="326345">
                  <c:v>4.4821E-2</c:v>
                </c:pt>
                <c:pt idx="326346">
                  <c:v>4.4822000000000001E-2</c:v>
                </c:pt>
                <c:pt idx="326347">
                  <c:v>4.4823000000000002E-2</c:v>
                </c:pt>
                <c:pt idx="326348">
                  <c:v>4.4823000000000002E-2</c:v>
                </c:pt>
                <c:pt idx="326349">
                  <c:v>4.4824000000000003E-2</c:v>
                </c:pt>
                <c:pt idx="326350">
                  <c:v>4.4824999999999997E-2</c:v>
                </c:pt>
                <c:pt idx="326351">
                  <c:v>4.4825999999999998E-2</c:v>
                </c:pt>
                <c:pt idx="326352">
                  <c:v>4.4826999999999999E-2</c:v>
                </c:pt>
                <c:pt idx="326353">
                  <c:v>4.4828E-2</c:v>
                </c:pt>
                <c:pt idx="326354">
                  <c:v>4.4829000000000001E-2</c:v>
                </c:pt>
                <c:pt idx="326355">
                  <c:v>4.4831000000000003E-2</c:v>
                </c:pt>
                <c:pt idx="326356">
                  <c:v>4.4831999999999997E-2</c:v>
                </c:pt>
                <c:pt idx="326357">
                  <c:v>4.4832999999999998E-2</c:v>
                </c:pt>
                <c:pt idx="326358">
                  <c:v>4.4833999999999999E-2</c:v>
                </c:pt>
                <c:pt idx="326359">
                  <c:v>4.4836000000000001E-2</c:v>
                </c:pt>
                <c:pt idx="326360">
                  <c:v>4.4837000000000002E-2</c:v>
                </c:pt>
                <c:pt idx="326361">
                  <c:v>4.4838000000000003E-2</c:v>
                </c:pt>
                <c:pt idx="326362">
                  <c:v>4.4838999999999997E-2</c:v>
                </c:pt>
                <c:pt idx="326363">
                  <c:v>4.4839999999999998E-2</c:v>
                </c:pt>
                <c:pt idx="326364">
                  <c:v>4.4842E-2</c:v>
                </c:pt>
                <c:pt idx="326365">
                  <c:v>4.4843000000000001E-2</c:v>
                </c:pt>
                <c:pt idx="326366">
                  <c:v>4.4845000000000003E-2</c:v>
                </c:pt>
                <c:pt idx="326367">
                  <c:v>4.4845999999999997E-2</c:v>
                </c:pt>
                <c:pt idx="326368">
                  <c:v>4.4847999999999999E-2</c:v>
                </c:pt>
                <c:pt idx="326369">
                  <c:v>4.4849E-2</c:v>
                </c:pt>
                <c:pt idx="326370">
                  <c:v>4.4851000000000002E-2</c:v>
                </c:pt>
                <c:pt idx="326371">
                  <c:v>4.4852000000000003E-2</c:v>
                </c:pt>
                <c:pt idx="326372">
                  <c:v>4.4853999999999998E-2</c:v>
                </c:pt>
                <c:pt idx="326373">
                  <c:v>4.4854999999999999E-2</c:v>
                </c:pt>
                <c:pt idx="326374">
                  <c:v>4.4857000000000001E-2</c:v>
                </c:pt>
                <c:pt idx="326375">
                  <c:v>4.4858000000000002E-2</c:v>
                </c:pt>
                <c:pt idx="326376">
                  <c:v>4.4859999999999997E-2</c:v>
                </c:pt>
                <c:pt idx="326377">
                  <c:v>4.4861999999999999E-2</c:v>
                </c:pt>
                <c:pt idx="326378">
                  <c:v>4.4863E-2</c:v>
                </c:pt>
                <c:pt idx="326379">
                  <c:v>4.4865000000000002E-2</c:v>
                </c:pt>
                <c:pt idx="326380">
                  <c:v>4.4866999999999997E-2</c:v>
                </c:pt>
                <c:pt idx="326381">
                  <c:v>4.4868999999999999E-2</c:v>
                </c:pt>
                <c:pt idx="326382">
                  <c:v>4.4871000000000001E-2</c:v>
                </c:pt>
                <c:pt idx="326383">
                  <c:v>4.4872000000000002E-2</c:v>
                </c:pt>
                <c:pt idx="326384">
                  <c:v>4.4873999999999997E-2</c:v>
                </c:pt>
                <c:pt idx="326385">
                  <c:v>4.4875999999999999E-2</c:v>
                </c:pt>
                <c:pt idx="326386">
                  <c:v>4.4877E-2</c:v>
                </c:pt>
                <c:pt idx="326387">
                  <c:v>4.4879000000000002E-2</c:v>
                </c:pt>
                <c:pt idx="326388">
                  <c:v>4.4880999999999997E-2</c:v>
                </c:pt>
                <c:pt idx="326389">
                  <c:v>4.4882999999999999E-2</c:v>
                </c:pt>
                <c:pt idx="326390">
                  <c:v>4.4885000000000001E-2</c:v>
                </c:pt>
                <c:pt idx="326391">
                  <c:v>4.4887000000000003E-2</c:v>
                </c:pt>
                <c:pt idx="326392">
                  <c:v>4.4888999999999998E-2</c:v>
                </c:pt>
                <c:pt idx="326393">
                  <c:v>4.4889999999999999E-2</c:v>
                </c:pt>
                <c:pt idx="326394">
                  <c:v>4.4892000000000001E-2</c:v>
                </c:pt>
                <c:pt idx="326395">
                  <c:v>4.4894000000000003E-2</c:v>
                </c:pt>
                <c:pt idx="326396">
                  <c:v>4.4895999999999998E-2</c:v>
                </c:pt>
                <c:pt idx="326397">
                  <c:v>4.4896999999999999E-2</c:v>
                </c:pt>
                <c:pt idx="326398">
                  <c:v>4.4899000000000001E-2</c:v>
                </c:pt>
                <c:pt idx="326399">
                  <c:v>4.4901000000000003E-2</c:v>
                </c:pt>
                <c:pt idx="326400">
                  <c:v>4.4902999999999998E-2</c:v>
                </c:pt>
                <c:pt idx="326401">
                  <c:v>4.4903999999999999E-2</c:v>
                </c:pt>
                <c:pt idx="326402">
                  <c:v>4.4906000000000001E-2</c:v>
                </c:pt>
                <c:pt idx="326403">
                  <c:v>4.4908000000000003E-2</c:v>
                </c:pt>
                <c:pt idx="326404">
                  <c:v>4.4909999999999999E-2</c:v>
                </c:pt>
                <c:pt idx="326405">
                  <c:v>4.4911E-2</c:v>
                </c:pt>
                <c:pt idx="326406">
                  <c:v>4.4913000000000002E-2</c:v>
                </c:pt>
                <c:pt idx="326407">
                  <c:v>4.4914999999999997E-2</c:v>
                </c:pt>
                <c:pt idx="326408">
                  <c:v>4.4915999999999998E-2</c:v>
                </c:pt>
                <c:pt idx="326409">
                  <c:v>4.4916999999999999E-2</c:v>
                </c:pt>
                <c:pt idx="326410">
                  <c:v>4.4919000000000001E-2</c:v>
                </c:pt>
                <c:pt idx="326411">
                  <c:v>4.4920000000000002E-2</c:v>
                </c:pt>
                <c:pt idx="326412">
                  <c:v>4.4921000000000003E-2</c:v>
                </c:pt>
                <c:pt idx="326413">
                  <c:v>4.4922999999999998E-2</c:v>
                </c:pt>
                <c:pt idx="326414">
                  <c:v>4.4923999999999999E-2</c:v>
                </c:pt>
                <c:pt idx="326415">
                  <c:v>4.4925E-2</c:v>
                </c:pt>
                <c:pt idx="326416">
                  <c:v>4.4926000000000001E-2</c:v>
                </c:pt>
                <c:pt idx="326417">
                  <c:v>4.4927000000000002E-2</c:v>
                </c:pt>
                <c:pt idx="326418">
                  <c:v>4.4928000000000003E-2</c:v>
                </c:pt>
                <c:pt idx="326419">
                  <c:v>4.4928999999999997E-2</c:v>
                </c:pt>
                <c:pt idx="326420">
                  <c:v>4.4929999999999998E-2</c:v>
                </c:pt>
                <c:pt idx="326421">
                  <c:v>4.4930999999999999E-2</c:v>
                </c:pt>
                <c:pt idx="326422">
                  <c:v>4.4930999999999999E-2</c:v>
                </c:pt>
                <c:pt idx="326423">
                  <c:v>4.4932E-2</c:v>
                </c:pt>
                <c:pt idx="326424">
                  <c:v>4.4932E-2</c:v>
                </c:pt>
                <c:pt idx="326425">
                  <c:v>4.4933000000000001E-2</c:v>
                </c:pt>
                <c:pt idx="326426">
                  <c:v>4.4933000000000001E-2</c:v>
                </c:pt>
                <c:pt idx="326427">
                  <c:v>4.4934000000000002E-2</c:v>
                </c:pt>
                <c:pt idx="326428">
                  <c:v>4.4934000000000002E-2</c:v>
                </c:pt>
                <c:pt idx="326429">
                  <c:v>4.4934000000000002E-2</c:v>
                </c:pt>
                <c:pt idx="326430">
                  <c:v>4.4934000000000002E-2</c:v>
                </c:pt>
                <c:pt idx="326431">
                  <c:v>4.4934000000000002E-2</c:v>
                </c:pt>
                <c:pt idx="326432">
                  <c:v>4.4934000000000002E-2</c:v>
                </c:pt>
                <c:pt idx="326433">
                  <c:v>4.4934000000000002E-2</c:v>
                </c:pt>
                <c:pt idx="326434">
                  <c:v>4.4934000000000002E-2</c:v>
                </c:pt>
                <c:pt idx="326435">
                  <c:v>4.4933000000000001E-2</c:v>
                </c:pt>
                <c:pt idx="326436">
                  <c:v>4.4933000000000001E-2</c:v>
                </c:pt>
                <c:pt idx="326437">
                  <c:v>4.4933000000000001E-2</c:v>
                </c:pt>
                <c:pt idx="326438">
                  <c:v>4.4932E-2</c:v>
                </c:pt>
                <c:pt idx="326439">
                  <c:v>4.4932E-2</c:v>
                </c:pt>
                <c:pt idx="326440">
                  <c:v>4.4930999999999999E-2</c:v>
                </c:pt>
                <c:pt idx="326441">
                  <c:v>4.4930999999999999E-2</c:v>
                </c:pt>
                <c:pt idx="326442">
                  <c:v>4.4929999999999998E-2</c:v>
                </c:pt>
                <c:pt idx="326443">
                  <c:v>4.4928999999999997E-2</c:v>
                </c:pt>
                <c:pt idx="326444">
                  <c:v>4.4928000000000003E-2</c:v>
                </c:pt>
                <c:pt idx="326445">
                  <c:v>4.4928000000000003E-2</c:v>
                </c:pt>
                <c:pt idx="326446">
                  <c:v>4.4927000000000002E-2</c:v>
                </c:pt>
                <c:pt idx="326447">
                  <c:v>4.4926000000000001E-2</c:v>
                </c:pt>
                <c:pt idx="326448">
                  <c:v>4.4925E-2</c:v>
                </c:pt>
                <c:pt idx="326449">
                  <c:v>4.4925E-2</c:v>
                </c:pt>
                <c:pt idx="326450">
                  <c:v>4.4923999999999999E-2</c:v>
                </c:pt>
                <c:pt idx="326451">
                  <c:v>4.4922999999999998E-2</c:v>
                </c:pt>
                <c:pt idx="326452">
                  <c:v>4.4921999999999997E-2</c:v>
                </c:pt>
                <c:pt idx="326453">
                  <c:v>4.4921999999999997E-2</c:v>
                </c:pt>
                <c:pt idx="326454">
                  <c:v>4.4921000000000003E-2</c:v>
                </c:pt>
                <c:pt idx="326455">
                  <c:v>4.4920000000000002E-2</c:v>
                </c:pt>
                <c:pt idx="326456">
                  <c:v>4.4919000000000001E-2</c:v>
                </c:pt>
                <c:pt idx="326457">
                  <c:v>4.4918E-2</c:v>
                </c:pt>
                <c:pt idx="326458">
                  <c:v>4.4918E-2</c:v>
                </c:pt>
                <c:pt idx="326459">
                  <c:v>4.4916999999999999E-2</c:v>
                </c:pt>
                <c:pt idx="326460">
                  <c:v>4.4916999999999999E-2</c:v>
                </c:pt>
                <c:pt idx="326461">
                  <c:v>4.4915999999999998E-2</c:v>
                </c:pt>
                <c:pt idx="326462">
                  <c:v>4.4915999999999998E-2</c:v>
                </c:pt>
                <c:pt idx="326463">
                  <c:v>4.4914999999999997E-2</c:v>
                </c:pt>
                <c:pt idx="326464">
                  <c:v>4.4914999999999997E-2</c:v>
                </c:pt>
                <c:pt idx="326465">
                  <c:v>4.4914000000000003E-2</c:v>
                </c:pt>
                <c:pt idx="326466">
                  <c:v>4.4914000000000003E-2</c:v>
                </c:pt>
                <c:pt idx="326467">
                  <c:v>4.4914000000000003E-2</c:v>
                </c:pt>
                <c:pt idx="326468">
                  <c:v>4.4914000000000003E-2</c:v>
                </c:pt>
                <c:pt idx="326469">
                  <c:v>4.4913000000000002E-2</c:v>
                </c:pt>
                <c:pt idx="326470">
                  <c:v>4.4913000000000002E-2</c:v>
                </c:pt>
                <c:pt idx="326471">
                  <c:v>4.4914000000000003E-2</c:v>
                </c:pt>
                <c:pt idx="326472">
                  <c:v>4.4914000000000003E-2</c:v>
                </c:pt>
                <c:pt idx="326473">
                  <c:v>4.4914000000000003E-2</c:v>
                </c:pt>
                <c:pt idx="326474">
                  <c:v>4.4914000000000003E-2</c:v>
                </c:pt>
                <c:pt idx="326475">
                  <c:v>4.4914999999999997E-2</c:v>
                </c:pt>
                <c:pt idx="326476">
                  <c:v>4.4914999999999997E-2</c:v>
                </c:pt>
                <c:pt idx="326477">
                  <c:v>4.4914999999999997E-2</c:v>
                </c:pt>
                <c:pt idx="326478">
                  <c:v>4.4915999999999998E-2</c:v>
                </c:pt>
                <c:pt idx="326479">
                  <c:v>4.4915999999999998E-2</c:v>
                </c:pt>
                <c:pt idx="326480">
                  <c:v>4.4916999999999999E-2</c:v>
                </c:pt>
                <c:pt idx="326481">
                  <c:v>4.4916999999999999E-2</c:v>
                </c:pt>
                <c:pt idx="326482">
                  <c:v>4.4918E-2</c:v>
                </c:pt>
                <c:pt idx="326483">
                  <c:v>4.4919000000000001E-2</c:v>
                </c:pt>
                <c:pt idx="326484">
                  <c:v>4.4920000000000002E-2</c:v>
                </c:pt>
                <c:pt idx="326485">
                  <c:v>4.4921000000000003E-2</c:v>
                </c:pt>
                <c:pt idx="326486">
                  <c:v>4.4921999999999997E-2</c:v>
                </c:pt>
                <c:pt idx="326487">
                  <c:v>4.4921999999999997E-2</c:v>
                </c:pt>
                <c:pt idx="326488">
                  <c:v>4.4922999999999998E-2</c:v>
                </c:pt>
                <c:pt idx="326489">
                  <c:v>4.4923999999999999E-2</c:v>
                </c:pt>
                <c:pt idx="326490">
                  <c:v>4.4925E-2</c:v>
                </c:pt>
                <c:pt idx="326491">
                  <c:v>4.4926000000000001E-2</c:v>
                </c:pt>
                <c:pt idx="326492">
                  <c:v>4.4927000000000002E-2</c:v>
                </c:pt>
                <c:pt idx="326493">
                  <c:v>4.4928000000000003E-2</c:v>
                </c:pt>
                <c:pt idx="326494">
                  <c:v>4.4928999999999997E-2</c:v>
                </c:pt>
                <c:pt idx="326495">
                  <c:v>4.4929999999999998E-2</c:v>
                </c:pt>
                <c:pt idx="326496">
                  <c:v>4.4930999999999999E-2</c:v>
                </c:pt>
                <c:pt idx="326497">
                  <c:v>4.4933000000000001E-2</c:v>
                </c:pt>
                <c:pt idx="326498">
                  <c:v>4.4934000000000002E-2</c:v>
                </c:pt>
                <c:pt idx="326499">
                  <c:v>4.4935000000000003E-2</c:v>
                </c:pt>
                <c:pt idx="326500">
                  <c:v>4.4935999999999997E-2</c:v>
                </c:pt>
                <c:pt idx="326501">
                  <c:v>4.4936999999999998E-2</c:v>
                </c:pt>
                <c:pt idx="326502">
                  <c:v>4.4937999999999999E-2</c:v>
                </c:pt>
                <c:pt idx="326503">
                  <c:v>4.4939E-2</c:v>
                </c:pt>
                <c:pt idx="326504">
                  <c:v>4.4939E-2</c:v>
                </c:pt>
                <c:pt idx="326505">
                  <c:v>4.4940000000000001E-2</c:v>
                </c:pt>
                <c:pt idx="326506">
                  <c:v>4.4941000000000002E-2</c:v>
                </c:pt>
                <c:pt idx="326507">
                  <c:v>4.4942000000000003E-2</c:v>
                </c:pt>
                <c:pt idx="326508">
                  <c:v>4.4942999999999997E-2</c:v>
                </c:pt>
                <c:pt idx="326509">
                  <c:v>4.4943999999999998E-2</c:v>
                </c:pt>
                <c:pt idx="326510">
                  <c:v>4.4944999999999999E-2</c:v>
                </c:pt>
                <c:pt idx="326511">
                  <c:v>4.4944999999999999E-2</c:v>
                </c:pt>
                <c:pt idx="326512">
                  <c:v>4.4946E-2</c:v>
                </c:pt>
                <c:pt idx="326513">
                  <c:v>4.4947000000000001E-2</c:v>
                </c:pt>
                <c:pt idx="326514">
                  <c:v>4.4947000000000001E-2</c:v>
                </c:pt>
                <c:pt idx="326515">
                  <c:v>4.4948000000000002E-2</c:v>
                </c:pt>
                <c:pt idx="326516">
                  <c:v>4.4948000000000002E-2</c:v>
                </c:pt>
                <c:pt idx="326517">
                  <c:v>4.4949000000000003E-2</c:v>
                </c:pt>
                <c:pt idx="326518">
                  <c:v>4.4949000000000003E-2</c:v>
                </c:pt>
                <c:pt idx="326519">
                  <c:v>4.4949999999999997E-2</c:v>
                </c:pt>
                <c:pt idx="326520">
                  <c:v>4.4949999999999997E-2</c:v>
                </c:pt>
                <c:pt idx="326521">
                  <c:v>4.4950999999999998E-2</c:v>
                </c:pt>
                <c:pt idx="326522">
                  <c:v>4.4950999999999998E-2</c:v>
                </c:pt>
                <c:pt idx="326523">
                  <c:v>4.4950999999999998E-2</c:v>
                </c:pt>
                <c:pt idx="326524">
                  <c:v>4.4950999999999998E-2</c:v>
                </c:pt>
                <c:pt idx="326525">
                  <c:v>4.4951999999999999E-2</c:v>
                </c:pt>
                <c:pt idx="326526">
                  <c:v>4.4951999999999999E-2</c:v>
                </c:pt>
                <c:pt idx="326527">
                  <c:v>4.4951999999999999E-2</c:v>
                </c:pt>
                <c:pt idx="326528">
                  <c:v>4.4951999999999999E-2</c:v>
                </c:pt>
                <c:pt idx="326529">
                  <c:v>4.4951999999999999E-2</c:v>
                </c:pt>
                <c:pt idx="326530">
                  <c:v>4.4951999999999999E-2</c:v>
                </c:pt>
                <c:pt idx="326531">
                  <c:v>4.4951999999999999E-2</c:v>
                </c:pt>
                <c:pt idx="326532">
                  <c:v>4.4951999999999999E-2</c:v>
                </c:pt>
                <c:pt idx="326533">
                  <c:v>4.4951999999999999E-2</c:v>
                </c:pt>
                <c:pt idx="326534">
                  <c:v>4.4951999999999999E-2</c:v>
                </c:pt>
                <c:pt idx="326535">
                  <c:v>4.4951999999999999E-2</c:v>
                </c:pt>
                <c:pt idx="326536">
                  <c:v>4.4951999999999999E-2</c:v>
                </c:pt>
                <c:pt idx="326537">
                  <c:v>4.4951999999999999E-2</c:v>
                </c:pt>
                <c:pt idx="326538">
                  <c:v>4.4951999999999999E-2</c:v>
                </c:pt>
                <c:pt idx="326539">
                  <c:v>4.4950999999999998E-2</c:v>
                </c:pt>
                <c:pt idx="326540">
                  <c:v>4.4950999999999998E-2</c:v>
                </c:pt>
                <c:pt idx="326541">
                  <c:v>4.4950999999999998E-2</c:v>
                </c:pt>
                <c:pt idx="326542">
                  <c:v>4.4950999999999998E-2</c:v>
                </c:pt>
                <c:pt idx="326543">
                  <c:v>4.4950999999999998E-2</c:v>
                </c:pt>
                <c:pt idx="326544">
                  <c:v>4.4950999999999998E-2</c:v>
                </c:pt>
                <c:pt idx="326545">
                  <c:v>4.4949999999999997E-2</c:v>
                </c:pt>
                <c:pt idx="326546">
                  <c:v>4.4949999999999997E-2</c:v>
                </c:pt>
                <c:pt idx="326547">
                  <c:v>4.4949999999999997E-2</c:v>
                </c:pt>
                <c:pt idx="326548">
                  <c:v>4.4949999999999997E-2</c:v>
                </c:pt>
                <c:pt idx="326549">
                  <c:v>4.4949000000000003E-2</c:v>
                </c:pt>
                <c:pt idx="326550">
                  <c:v>4.4949000000000003E-2</c:v>
                </c:pt>
                <c:pt idx="326551">
                  <c:v>4.4948000000000002E-2</c:v>
                </c:pt>
                <c:pt idx="326552">
                  <c:v>4.4948000000000002E-2</c:v>
                </c:pt>
                <c:pt idx="326553">
                  <c:v>4.4948000000000002E-2</c:v>
                </c:pt>
                <c:pt idx="326554">
                  <c:v>4.4947000000000001E-2</c:v>
                </c:pt>
                <c:pt idx="326555">
                  <c:v>4.4947000000000001E-2</c:v>
                </c:pt>
                <c:pt idx="326556">
                  <c:v>4.4947000000000001E-2</c:v>
                </c:pt>
                <c:pt idx="326557">
                  <c:v>4.4946E-2</c:v>
                </c:pt>
                <c:pt idx="326558">
                  <c:v>4.4946E-2</c:v>
                </c:pt>
                <c:pt idx="326559">
                  <c:v>4.4944999999999999E-2</c:v>
                </c:pt>
                <c:pt idx="326560">
                  <c:v>4.4944999999999999E-2</c:v>
                </c:pt>
                <c:pt idx="326561">
                  <c:v>4.4943999999999998E-2</c:v>
                </c:pt>
                <c:pt idx="326562">
                  <c:v>4.4943999999999998E-2</c:v>
                </c:pt>
                <c:pt idx="326563">
                  <c:v>4.4943999999999998E-2</c:v>
                </c:pt>
                <c:pt idx="326564">
                  <c:v>4.4942999999999997E-2</c:v>
                </c:pt>
                <c:pt idx="326565">
                  <c:v>4.4942999999999997E-2</c:v>
                </c:pt>
                <c:pt idx="326566">
                  <c:v>4.4942000000000003E-2</c:v>
                </c:pt>
                <c:pt idx="326567">
                  <c:v>4.4942000000000003E-2</c:v>
                </c:pt>
                <c:pt idx="326568">
                  <c:v>4.4942000000000003E-2</c:v>
                </c:pt>
                <c:pt idx="326569">
                  <c:v>4.4941000000000002E-2</c:v>
                </c:pt>
                <c:pt idx="326570">
                  <c:v>4.4941000000000002E-2</c:v>
                </c:pt>
                <c:pt idx="326571">
                  <c:v>4.4941000000000002E-2</c:v>
                </c:pt>
                <c:pt idx="326572">
                  <c:v>4.4940000000000001E-2</c:v>
                </c:pt>
                <c:pt idx="326573">
                  <c:v>4.4940000000000001E-2</c:v>
                </c:pt>
                <c:pt idx="326574">
                  <c:v>4.4939E-2</c:v>
                </c:pt>
                <c:pt idx="326575">
                  <c:v>4.4939E-2</c:v>
                </c:pt>
                <c:pt idx="326576">
                  <c:v>4.4939E-2</c:v>
                </c:pt>
                <c:pt idx="326577">
                  <c:v>4.4937999999999999E-2</c:v>
                </c:pt>
                <c:pt idx="326578">
                  <c:v>4.4937999999999999E-2</c:v>
                </c:pt>
                <c:pt idx="326579">
                  <c:v>4.4937999999999999E-2</c:v>
                </c:pt>
                <c:pt idx="326580">
                  <c:v>4.4937999999999999E-2</c:v>
                </c:pt>
                <c:pt idx="326581">
                  <c:v>4.4937999999999999E-2</c:v>
                </c:pt>
                <c:pt idx="326582">
                  <c:v>4.4936999999999998E-2</c:v>
                </c:pt>
                <c:pt idx="326583">
                  <c:v>4.4936999999999998E-2</c:v>
                </c:pt>
                <c:pt idx="326584">
                  <c:v>4.4936999999999998E-2</c:v>
                </c:pt>
                <c:pt idx="326585">
                  <c:v>4.4935999999999997E-2</c:v>
                </c:pt>
                <c:pt idx="326586">
                  <c:v>4.4935999999999997E-2</c:v>
                </c:pt>
                <c:pt idx="326587">
                  <c:v>4.4935999999999997E-2</c:v>
                </c:pt>
                <c:pt idx="326588">
                  <c:v>4.4935999999999997E-2</c:v>
                </c:pt>
                <c:pt idx="326589">
                  <c:v>4.4935999999999997E-2</c:v>
                </c:pt>
                <c:pt idx="326590">
                  <c:v>4.4935999999999997E-2</c:v>
                </c:pt>
                <c:pt idx="326591">
                  <c:v>4.4935999999999997E-2</c:v>
                </c:pt>
                <c:pt idx="326592">
                  <c:v>4.4935999999999997E-2</c:v>
                </c:pt>
                <c:pt idx="326593">
                  <c:v>4.4935999999999997E-2</c:v>
                </c:pt>
                <c:pt idx="326594">
                  <c:v>4.4935000000000003E-2</c:v>
                </c:pt>
                <c:pt idx="326595">
                  <c:v>4.4935000000000003E-2</c:v>
                </c:pt>
                <c:pt idx="326596">
                  <c:v>4.4935000000000003E-2</c:v>
                </c:pt>
                <c:pt idx="326597">
                  <c:v>4.4935000000000003E-2</c:v>
                </c:pt>
                <c:pt idx="326598">
                  <c:v>4.4935000000000003E-2</c:v>
                </c:pt>
                <c:pt idx="326599">
                  <c:v>4.4935000000000003E-2</c:v>
                </c:pt>
                <c:pt idx="326600">
                  <c:v>4.4935000000000003E-2</c:v>
                </c:pt>
                <c:pt idx="326601">
                  <c:v>4.4935000000000003E-2</c:v>
                </c:pt>
                <c:pt idx="326602">
                  <c:v>4.4935000000000003E-2</c:v>
                </c:pt>
                <c:pt idx="326603">
                  <c:v>4.4935000000000003E-2</c:v>
                </c:pt>
                <c:pt idx="326604">
                  <c:v>4.4935000000000003E-2</c:v>
                </c:pt>
                <c:pt idx="326605">
                  <c:v>4.4935000000000003E-2</c:v>
                </c:pt>
                <c:pt idx="326606">
                  <c:v>4.4935000000000003E-2</c:v>
                </c:pt>
                <c:pt idx="326607">
                  <c:v>4.4935000000000003E-2</c:v>
                </c:pt>
                <c:pt idx="326608">
                  <c:v>4.4935000000000003E-2</c:v>
                </c:pt>
                <c:pt idx="326609">
                  <c:v>4.4935000000000003E-2</c:v>
                </c:pt>
                <c:pt idx="326610">
                  <c:v>4.4935000000000003E-2</c:v>
                </c:pt>
                <c:pt idx="326611">
                  <c:v>4.4935000000000003E-2</c:v>
                </c:pt>
                <c:pt idx="326612">
                  <c:v>4.4935000000000003E-2</c:v>
                </c:pt>
                <c:pt idx="326613">
                  <c:v>4.4935999999999997E-2</c:v>
                </c:pt>
                <c:pt idx="326614">
                  <c:v>4.4935999999999997E-2</c:v>
                </c:pt>
                <c:pt idx="326615">
                  <c:v>4.4935999999999997E-2</c:v>
                </c:pt>
                <c:pt idx="326616">
                  <c:v>4.4936999999999998E-2</c:v>
                </c:pt>
                <c:pt idx="326617">
                  <c:v>4.4936999999999998E-2</c:v>
                </c:pt>
                <c:pt idx="326618">
                  <c:v>4.4936999999999998E-2</c:v>
                </c:pt>
                <c:pt idx="326619">
                  <c:v>4.4937999999999999E-2</c:v>
                </c:pt>
                <c:pt idx="326620">
                  <c:v>4.4937999999999999E-2</c:v>
                </c:pt>
                <c:pt idx="326621">
                  <c:v>4.4939E-2</c:v>
                </c:pt>
                <c:pt idx="326622">
                  <c:v>4.4939E-2</c:v>
                </c:pt>
                <c:pt idx="326623">
                  <c:v>4.4940000000000001E-2</c:v>
                </c:pt>
                <c:pt idx="326624">
                  <c:v>4.4940000000000001E-2</c:v>
                </c:pt>
                <c:pt idx="326625">
                  <c:v>4.4941000000000002E-2</c:v>
                </c:pt>
                <c:pt idx="326626">
                  <c:v>4.4942000000000003E-2</c:v>
                </c:pt>
                <c:pt idx="326627">
                  <c:v>4.4942000000000003E-2</c:v>
                </c:pt>
                <c:pt idx="326628">
                  <c:v>4.4942999999999997E-2</c:v>
                </c:pt>
                <c:pt idx="326629">
                  <c:v>4.4943999999999998E-2</c:v>
                </c:pt>
                <c:pt idx="326630">
                  <c:v>4.4944999999999999E-2</c:v>
                </c:pt>
                <c:pt idx="326631">
                  <c:v>4.4946E-2</c:v>
                </c:pt>
                <c:pt idx="326632">
                  <c:v>4.4946E-2</c:v>
                </c:pt>
                <c:pt idx="326633">
                  <c:v>4.4947000000000001E-2</c:v>
                </c:pt>
                <c:pt idx="326634">
                  <c:v>4.4948000000000002E-2</c:v>
                </c:pt>
                <c:pt idx="326635">
                  <c:v>4.4949000000000003E-2</c:v>
                </c:pt>
                <c:pt idx="326636">
                  <c:v>4.4950999999999998E-2</c:v>
                </c:pt>
                <c:pt idx="326637">
                  <c:v>4.4951999999999999E-2</c:v>
                </c:pt>
                <c:pt idx="326638">
                  <c:v>4.4953E-2</c:v>
                </c:pt>
                <c:pt idx="326639">
                  <c:v>4.4954000000000001E-2</c:v>
                </c:pt>
                <c:pt idx="326640">
                  <c:v>4.4956000000000003E-2</c:v>
                </c:pt>
                <c:pt idx="326641">
                  <c:v>4.4956999999999997E-2</c:v>
                </c:pt>
                <c:pt idx="326642">
                  <c:v>4.4957999999999998E-2</c:v>
                </c:pt>
                <c:pt idx="326643">
                  <c:v>4.4958999999999999E-2</c:v>
                </c:pt>
                <c:pt idx="326644">
                  <c:v>4.4961000000000001E-2</c:v>
                </c:pt>
                <c:pt idx="326645">
                  <c:v>4.4962000000000002E-2</c:v>
                </c:pt>
                <c:pt idx="326646">
                  <c:v>4.4963000000000003E-2</c:v>
                </c:pt>
                <c:pt idx="326647">
                  <c:v>4.4963999999999997E-2</c:v>
                </c:pt>
                <c:pt idx="326648">
                  <c:v>4.4965999999999999E-2</c:v>
                </c:pt>
                <c:pt idx="326649">
                  <c:v>4.4967E-2</c:v>
                </c:pt>
                <c:pt idx="326650">
                  <c:v>4.4969000000000002E-2</c:v>
                </c:pt>
                <c:pt idx="326651">
                  <c:v>4.4970000000000003E-2</c:v>
                </c:pt>
                <c:pt idx="326652">
                  <c:v>4.4971999999999998E-2</c:v>
                </c:pt>
                <c:pt idx="326653">
                  <c:v>4.4972999999999999E-2</c:v>
                </c:pt>
                <c:pt idx="326654">
                  <c:v>4.4974E-2</c:v>
                </c:pt>
                <c:pt idx="326655">
                  <c:v>4.4975000000000001E-2</c:v>
                </c:pt>
                <c:pt idx="326656">
                  <c:v>4.4977000000000003E-2</c:v>
                </c:pt>
                <c:pt idx="326657">
                  <c:v>4.4977999999999997E-2</c:v>
                </c:pt>
                <c:pt idx="326658">
                  <c:v>4.4978999999999998E-2</c:v>
                </c:pt>
                <c:pt idx="326659">
                  <c:v>4.4979999999999999E-2</c:v>
                </c:pt>
                <c:pt idx="326660">
                  <c:v>4.4981E-2</c:v>
                </c:pt>
                <c:pt idx="326661">
                  <c:v>4.4983000000000002E-2</c:v>
                </c:pt>
                <c:pt idx="326662">
                  <c:v>4.4984000000000003E-2</c:v>
                </c:pt>
                <c:pt idx="326663">
                  <c:v>4.4984999999999997E-2</c:v>
                </c:pt>
                <c:pt idx="326664">
                  <c:v>4.4985999999999998E-2</c:v>
                </c:pt>
                <c:pt idx="326665">
                  <c:v>4.4986999999999999E-2</c:v>
                </c:pt>
                <c:pt idx="326666">
                  <c:v>4.4988E-2</c:v>
                </c:pt>
                <c:pt idx="326667">
                  <c:v>4.4989000000000001E-2</c:v>
                </c:pt>
                <c:pt idx="326668">
                  <c:v>4.4989000000000001E-2</c:v>
                </c:pt>
                <c:pt idx="326669">
                  <c:v>4.4990000000000002E-2</c:v>
                </c:pt>
                <c:pt idx="326670">
                  <c:v>4.4991000000000003E-2</c:v>
                </c:pt>
                <c:pt idx="326671">
                  <c:v>4.4991000000000003E-2</c:v>
                </c:pt>
                <c:pt idx="326672">
                  <c:v>4.4991999999999997E-2</c:v>
                </c:pt>
                <c:pt idx="326673">
                  <c:v>4.4991999999999997E-2</c:v>
                </c:pt>
                <c:pt idx="326674">
                  <c:v>4.4992999999999998E-2</c:v>
                </c:pt>
                <c:pt idx="326675">
                  <c:v>4.4992999999999998E-2</c:v>
                </c:pt>
                <c:pt idx="326676">
                  <c:v>4.4993999999999999E-2</c:v>
                </c:pt>
                <c:pt idx="326677">
                  <c:v>4.4993999999999999E-2</c:v>
                </c:pt>
                <c:pt idx="326678">
                  <c:v>4.4993999999999999E-2</c:v>
                </c:pt>
                <c:pt idx="326679">
                  <c:v>4.4993999999999999E-2</c:v>
                </c:pt>
                <c:pt idx="326680">
                  <c:v>4.4993999999999999E-2</c:v>
                </c:pt>
                <c:pt idx="326681">
                  <c:v>4.4993999999999999E-2</c:v>
                </c:pt>
                <c:pt idx="326682">
                  <c:v>4.4993999999999999E-2</c:v>
                </c:pt>
                <c:pt idx="326683">
                  <c:v>4.4993999999999999E-2</c:v>
                </c:pt>
                <c:pt idx="326684">
                  <c:v>4.4993999999999999E-2</c:v>
                </c:pt>
                <c:pt idx="326685">
                  <c:v>4.4993999999999999E-2</c:v>
                </c:pt>
                <c:pt idx="326686">
                  <c:v>4.4992999999999998E-2</c:v>
                </c:pt>
                <c:pt idx="326687">
                  <c:v>4.4992999999999998E-2</c:v>
                </c:pt>
                <c:pt idx="326688">
                  <c:v>4.4992999999999998E-2</c:v>
                </c:pt>
                <c:pt idx="326689">
                  <c:v>4.4991999999999997E-2</c:v>
                </c:pt>
                <c:pt idx="326690">
                  <c:v>4.4991999999999997E-2</c:v>
                </c:pt>
                <c:pt idx="326691">
                  <c:v>4.4991000000000003E-2</c:v>
                </c:pt>
                <c:pt idx="326692">
                  <c:v>4.4990000000000002E-2</c:v>
                </c:pt>
                <c:pt idx="326693">
                  <c:v>4.4990000000000002E-2</c:v>
                </c:pt>
                <c:pt idx="326694">
                  <c:v>4.4989000000000001E-2</c:v>
                </c:pt>
                <c:pt idx="326695">
                  <c:v>4.4988E-2</c:v>
                </c:pt>
                <c:pt idx="326696">
                  <c:v>4.4988E-2</c:v>
                </c:pt>
                <c:pt idx="326697">
                  <c:v>4.4986999999999999E-2</c:v>
                </c:pt>
                <c:pt idx="326698">
                  <c:v>4.4985999999999998E-2</c:v>
                </c:pt>
                <c:pt idx="326699">
                  <c:v>4.4984999999999997E-2</c:v>
                </c:pt>
                <c:pt idx="326700">
                  <c:v>4.4984000000000003E-2</c:v>
                </c:pt>
                <c:pt idx="326701">
                  <c:v>4.4983000000000002E-2</c:v>
                </c:pt>
                <c:pt idx="326702">
                  <c:v>4.4982000000000001E-2</c:v>
                </c:pt>
                <c:pt idx="326703">
                  <c:v>4.4981E-2</c:v>
                </c:pt>
                <c:pt idx="326704">
                  <c:v>4.4979999999999999E-2</c:v>
                </c:pt>
                <c:pt idx="326705">
                  <c:v>4.4978999999999998E-2</c:v>
                </c:pt>
                <c:pt idx="326706">
                  <c:v>4.4977999999999997E-2</c:v>
                </c:pt>
                <c:pt idx="326707">
                  <c:v>4.4977000000000003E-2</c:v>
                </c:pt>
                <c:pt idx="326708">
                  <c:v>4.4976000000000002E-2</c:v>
                </c:pt>
                <c:pt idx="326709">
                  <c:v>4.4975000000000001E-2</c:v>
                </c:pt>
                <c:pt idx="326710">
                  <c:v>4.4974E-2</c:v>
                </c:pt>
                <c:pt idx="326711">
                  <c:v>4.4972999999999999E-2</c:v>
                </c:pt>
                <c:pt idx="326712">
                  <c:v>4.4971999999999998E-2</c:v>
                </c:pt>
                <c:pt idx="326713">
                  <c:v>4.4970999999999997E-2</c:v>
                </c:pt>
                <c:pt idx="326714">
                  <c:v>4.4970000000000003E-2</c:v>
                </c:pt>
                <c:pt idx="326715">
                  <c:v>4.4968000000000001E-2</c:v>
                </c:pt>
                <c:pt idx="326716">
                  <c:v>4.4967E-2</c:v>
                </c:pt>
                <c:pt idx="326717">
                  <c:v>4.4965999999999999E-2</c:v>
                </c:pt>
                <c:pt idx="326718">
                  <c:v>4.4964999999999998E-2</c:v>
                </c:pt>
                <c:pt idx="326719">
                  <c:v>4.4963999999999997E-2</c:v>
                </c:pt>
                <c:pt idx="326720">
                  <c:v>4.4963000000000003E-2</c:v>
                </c:pt>
                <c:pt idx="326721">
                  <c:v>4.4963000000000003E-2</c:v>
                </c:pt>
                <c:pt idx="326722">
                  <c:v>4.4962000000000002E-2</c:v>
                </c:pt>
                <c:pt idx="326723">
                  <c:v>4.4961000000000001E-2</c:v>
                </c:pt>
                <c:pt idx="326724">
                  <c:v>4.496E-2</c:v>
                </c:pt>
                <c:pt idx="326725">
                  <c:v>4.4958999999999999E-2</c:v>
                </c:pt>
                <c:pt idx="326726">
                  <c:v>4.4957999999999998E-2</c:v>
                </c:pt>
                <c:pt idx="326727">
                  <c:v>4.4957999999999998E-2</c:v>
                </c:pt>
                <c:pt idx="326728">
                  <c:v>4.4956999999999997E-2</c:v>
                </c:pt>
                <c:pt idx="326729">
                  <c:v>4.4956000000000003E-2</c:v>
                </c:pt>
                <c:pt idx="326730">
                  <c:v>4.4956000000000003E-2</c:v>
                </c:pt>
                <c:pt idx="326731">
                  <c:v>4.4956000000000003E-2</c:v>
                </c:pt>
                <c:pt idx="326732">
                  <c:v>4.4955000000000002E-2</c:v>
                </c:pt>
                <c:pt idx="326733">
                  <c:v>4.4955000000000002E-2</c:v>
                </c:pt>
                <c:pt idx="326734">
                  <c:v>4.4955000000000002E-2</c:v>
                </c:pt>
                <c:pt idx="326735">
                  <c:v>4.4955000000000002E-2</c:v>
                </c:pt>
                <c:pt idx="326736">
                  <c:v>4.4954000000000001E-2</c:v>
                </c:pt>
                <c:pt idx="326737">
                  <c:v>4.4954000000000001E-2</c:v>
                </c:pt>
                <c:pt idx="326738">
                  <c:v>4.4954000000000001E-2</c:v>
                </c:pt>
                <c:pt idx="326739">
                  <c:v>4.4954000000000001E-2</c:v>
                </c:pt>
                <c:pt idx="326740">
                  <c:v>4.4954000000000001E-2</c:v>
                </c:pt>
                <c:pt idx="326741">
                  <c:v>4.4954000000000001E-2</c:v>
                </c:pt>
                <c:pt idx="326742">
                  <c:v>4.4955000000000002E-2</c:v>
                </c:pt>
                <c:pt idx="326743">
                  <c:v>4.4955000000000002E-2</c:v>
                </c:pt>
                <c:pt idx="326744">
                  <c:v>4.4955000000000002E-2</c:v>
                </c:pt>
                <c:pt idx="326745">
                  <c:v>4.4956000000000003E-2</c:v>
                </c:pt>
                <c:pt idx="326746">
                  <c:v>4.4956000000000003E-2</c:v>
                </c:pt>
                <c:pt idx="326747">
                  <c:v>4.4956999999999997E-2</c:v>
                </c:pt>
                <c:pt idx="326748">
                  <c:v>4.4956999999999997E-2</c:v>
                </c:pt>
                <c:pt idx="326749">
                  <c:v>4.4957999999999998E-2</c:v>
                </c:pt>
                <c:pt idx="326750">
                  <c:v>4.4958999999999999E-2</c:v>
                </c:pt>
                <c:pt idx="326751">
                  <c:v>4.4958999999999999E-2</c:v>
                </c:pt>
                <c:pt idx="326752">
                  <c:v>4.496E-2</c:v>
                </c:pt>
                <c:pt idx="326753">
                  <c:v>4.4961000000000001E-2</c:v>
                </c:pt>
                <c:pt idx="326754">
                  <c:v>4.4962000000000002E-2</c:v>
                </c:pt>
                <c:pt idx="326755">
                  <c:v>4.4963000000000003E-2</c:v>
                </c:pt>
                <c:pt idx="326756">
                  <c:v>4.4963999999999997E-2</c:v>
                </c:pt>
                <c:pt idx="326757">
                  <c:v>4.4965999999999999E-2</c:v>
                </c:pt>
                <c:pt idx="326758">
                  <c:v>4.4967E-2</c:v>
                </c:pt>
                <c:pt idx="326759">
                  <c:v>4.4968000000000001E-2</c:v>
                </c:pt>
                <c:pt idx="326760">
                  <c:v>4.4969000000000002E-2</c:v>
                </c:pt>
                <c:pt idx="326761">
                  <c:v>4.4970000000000003E-2</c:v>
                </c:pt>
                <c:pt idx="326762">
                  <c:v>4.4971999999999998E-2</c:v>
                </c:pt>
                <c:pt idx="326763">
                  <c:v>4.4972999999999999E-2</c:v>
                </c:pt>
                <c:pt idx="326764">
                  <c:v>4.4974E-2</c:v>
                </c:pt>
                <c:pt idx="326765">
                  <c:v>4.4976000000000002E-2</c:v>
                </c:pt>
                <c:pt idx="326766">
                  <c:v>4.4977000000000003E-2</c:v>
                </c:pt>
                <c:pt idx="326767">
                  <c:v>4.4978999999999998E-2</c:v>
                </c:pt>
                <c:pt idx="326768">
                  <c:v>4.4979999999999999E-2</c:v>
                </c:pt>
                <c:pt idx="326769">
                  <c:v>4.4982000000000001E-2</c:v>
                </c:pt>
                <c:pt idx="326770">
                  <c:v>4.4983000000000002E-2</c:v>
                </c:pt>
                <c:pt idx="326771">
                  <c:v>4.4984999999999997E-2</c:v>
                </c:pt>
                <c:pt idx="326772">
                  <c:v>4.4985999999999998E-2</c:v>
                </c:pt>
                <c:pt idx="326773">
                  <c:v>4.4986999999999999E-2</c:v>
                </c:pt>
                <c:pt idx="326774">
                  <c:v>4.4989000000000001E-2</c:v>
                </c:pt>
                <c:pt idx="326775">
                  <c:v>4.4990000000000002E-2</c:v>
                </c:pt>
                <c:pt idx="326776">
                  <c:v>4.4991999999999997E-2</c:v>
                </c:pt>
                <c:pt idx="326777">
                  <c:v>4.4992999999999998E-2</c:v>
                </c:pt>
                <c:pt idx="326778">
                  <c:v>4.4993999999999999E-2</c:v>
                </c:pt>
                <c:pt idx="326779">
                  <c:v>4.4996000000000001E-2</c:v>
                </c:pt>
                <c:pt idx="326780">
                  <c:v>4.4997000000000002E-2</c:v>
                </c:pt>
                <c:pt idx="326781">
                  <c:v>4.4998000000000003E-2</c:v>
                </c:pt>
                <c:pt idx="326782">
                  <c:v>4.4999999999999998E-2</c:v>
                </c:pt>
                <c:pt idx="326783">
                  <c:v>4.5000999999999999E-2</c:v>
                </c:pt>
                <c:pt idx="326784">
                  <c:v>4.5002E-2</c:v>
                </c:pt>
                <c:pt idx="326785">
                  <c:v>4.5003000000000001E-2</c:v>
                </c:pt>
                <c:pt idx="326786">
                  <c:v>4.5004000000000002E-2</c:v>
                </c:pt>
                <c:pt idx="326787">
                  <c:v>4.5005000000000003E-2</c:v>
                </c:pt>
                <c:pt idx="326788">
                  <c:v>4.5005000000000003E-2</c:v>
                </c:pt>
                <c:pt idx="326789">
                  <c:v>4.5005999999999997E-2</c:v>
                </c:pt>
                <c:pt idx="326790">
                  <c:v>4.5006999999999998E-2</c:v>
                </c:pt>
                <c:pt idx="326791">
                  <c:v>4.5007999999999999E-2</c:v>
                </c:pt>
                <c:pt idx="326792">
                  <c:v>4.5007999999999999E-2</c:v>
                </c:pt>
                <c:pt idx="326793">
                  <c:v>4.5009E-2</c:v>
                </c:pt>
                <c:pt idx="326794">
                  <c:v>4.5010000000000001E-2</c:v>
                </c:pt>
                <c:pt idx="326795">
                  <c:v>4.5010000000000001E-2</c:v>
                </c:pt>
                <c:pt idx="326796">
                  <c:v>4.5010000000000001E-2</c:v>
                </c:pt>
                <c:pt idx="326797">
                  <c:v>4.5010000000000001E-2</c:v>
                </c:pt>
                <c:pt idx="326798">
                  <c:v>4.5010000000000001E-2</c:v>
                </c:pt>
                <c:pt idx="326799">
                  <c:v>4.5011000000000002E-2</c:v>
                </c:pt>
                <c:pt idx="326800">
                  <c:v>4.5011000000000002E-2</c:v>
                </c:pt>
                <c:pt idx="326801">
                  <c:v>4.5011000000000002E-2</c:v>
                </c:pt>
                <c:pt idx="326802">
                  <c:v>4.5011000000000002E-2</c:v>
                </c:pt>
                <c:pt idx="326803">
                  <c:v>4.5011000000000002E-2</c:v>
                </c:pt>
                <c:pt idx="326804">
                  <c:v>4.5011000000000002E-2</c:v>
                </c:pt>
                <c:pt idx="326805">
                  <c:v>4.5011000000000002E-2</c:v>
                </c:pt>
                <c:pt idx="326806">
                  <c:v>4.5010000000000001E-2</c:v>
                </c:pt>
                <c:pt idx="326807">
                  <c:v>4.5010000000000001E-2</c:v>
                </c:pt>
                <c:pt idx="326808">
                  <c:v>4.5010000000000001E-2</c:v>
                </c:pt>
                <c:pt idx="326809">
                  <c:v>4.5009E-2</c:v>
                </c:pt>
                <c:pt idx="326810">
                  <c:v>4.5009E-2</c:v>
                </c:pt>
                <c:pt idx="326811">
                  <c:v>4.5009E-2</c:v>
                </c:pt>
                <c:pt idx="326812">
                  <c:v>4.5007999999999999E-2</c:v>
                </c:pt>
                <c:pt idx="326813">
                  <c:v>4.5007999999999999E-2</c:v>
                </c:pt>
                <c:pt idx="326814">
                  <c:v>4.5007999999999999E-2</c:v>
                </c:pt>
                <c:pt idx="326815">
                  <c:v>4.5006999999999998E-2</c:v>
                </c:pt>
                <c:pt idx="326816">
                  <c:v>4.5006999999999998E-2</c:v>
                </c:pt>
                <c:pt idx="326817">
                  <c:v>4.5006999999999998E-2</c:v>
                </c:pt>
                <c:pt idx="326818">
                  <c:v>4.5005999999999997E-2</c:v>
                </c:pt>
                <c:pt idx="326819">
                  <c:v>4.5005999999999997E-2</c:v>
                </c:pt>
                <c:pt idx="326820">
                  <c:v>4.5005000000000003E-2</c:v>
                </c:pt>
                <c:pt idx="326821">
                  <c:v>4.5005000000000003E-2</c:v>
                </c:pt>
                <c:pt idx="326822">
                  <c:v>4.5005000000000003E-2</c:v>
                </c:pt>
                <c:pt idx="326823">
                  <c:v>4.5005000000000003E-2</c:v>
                </c:pt>
                <c:pt idx="326824">
                  <c:v>4.5005000000000003E-2</c:v>
                </c:pt>
                <c:pt idx="326825">
                  <c:v>4.5005000000000003E-2</c:v>
                </c:pt>
                <c:pt idx="326826">
                  <c:v>4.5005000000000003E-2</c:v>
                </c:pt>
                <c:pt idx="326827">
                  <c:v>4.5005000000000003E-2</c:v>
                </c:pt>
                <c:pt idx="326828">
                  <c:v>4.5005999999999997E-2</c:v>
                </c:pt>
                <c:pt idx="326829">
                  <c:v>4.5005999999999997E-2</c:v>
                </c:pt>
                <c:pt idx="326830">
                  <c:v>4.5005999999999997E-2</c:v>
                </c:pt>
                <c:pt idx="326831">
                  <c:v>4.5005999999999997E-2</c:v>
                </c:pt>
                <c:pt idx="326832">
                  <c:v>4.5006999999999998E-2</c:v>
                </c:pt>
                <c:pt idx="326833">
                  <c:v>4.5006999999999998E-2</c:v>
                </c:pt>
                <c:pt idx="326834">
                  <c:v>4.5007999999999999E-2</c:v>
                </c:pt>
                <c:pt idx="326835">
                  <c:v>4.5009E-2</c:v>
                </c:pt>
                <c:pt idx="326836">
                  <c:v>4.5010000000000001E-2</c:v>
                </c:pt>
                <c:pt idx="326837">
                  <c:v>4.5011000000000002E-2</c:v>
                </c:pt>
                <c:pt idx="326838">
                  <c:v>4.5012000000000003E-2</c:v>
                </c:pt>
                <c:pt idx="326839">
                  <c:v>4.5012999999999997E-2</c:v>
                </c:pt>
                <c:pt idx="326840">
                  <c:v>4.5013999999999998E-2</c:v>
                </c:pt>
                <c:pt idx="326841">
                  <c:v>4.5014999999999999E-2</c:v>
                </c:pt>
                <c:pt idx="326842">
                  <c:v>4.5016E-2</c:v>
                </c:pt>
                <c:pt idx="326843">
                  <c:v>4.5017000000000001E-2</c:v>
                </c:pt>
                <c:pt idx="326844">
                  <c:v>4.5018000000000002E-2</c:v>
                </c:pt>
                <c:pt idx="326845">
                  <c:v>4.5019999999999998E-2</c:v>
                </c:pt>
                <c:pt idx="326846">
                  <c:v>4.5020999999999999E-2</c:v>
                </c:pt>
                <c:pt idx="326847">
                  <c:v>4.5022E-2</c:v>
                </c:pt>
                <c:pt idx="326848">
                  <c:v>4.5024000000000002E-2</c:v>
                </c:pt>
                <c:pt idx="326849">
                  <c:v>4.5025000000000003E-2</c:v>
                </c:pt>
                <c:pt idx="326850">
                  <c:v>4.5026999999999998E-2</c:v>
                </c:pt>
                <c:pt idx="326851">
                  <c:v>4.5027999999999999E-2</c:v>
                </c:pt>
                <c:pt idx="326852">
                  <c:v>4.5030000000000001E-2</c:v>
                </c:pt>
                <c:pt idx="326853">
                  <c:v>4.5031000000000002E-2</c:v>
                </c:pt>
                <c:pt idx="326854">
                  <c:v>4.5032999999999997E-2</c:v>
                </c:pt>
                <c:pt idx="326855">
                  <c:v>4.5033999999999998E-2</c:v>
                </c:pt>
                <c:pt idx="326856">
                  <c:v>4.5034999999999999E-2</c:v>
                </c:pt>
                <c:pt idx="326857">
                  <c:v>4.5037000000000001E-2</c:v>
                </c:pt>
                <c:pt idx="326858">
                  <c:v>4.5038000000000002E-2</c:v>
                </c:pt>
                <c:pt idx="326859">
                  <c:v>4.5039000000000003E-2</c:v>
                </c:pt>
                <c:pt idx="326860">
                  <c:v>4.5040999999999998E-2</c:v>
                </c:pt>
                <c:pt idx="326861">
                  <c:v>4.5041999999999999E-2</c:v>
                </c:pt>
                <c:pt idx="326862">
                  <c:v>4.5043E-2</c:v>
                </c:pt>
                <c:pt idx="326863">
                  <c:v>4.5045000000000002E-2</c:v>
                </c:pt>
                <c:pt idx="326864">
                  <c:v>4.5046000000000003E-2</c:v>
                </c:pt>
                <c:pt idx="326865">
                  <c:v>4.5046999999999997E-2</c:v>
                </c:pt>
                <c:pt idx="326866">
                  <c:v>4.5047999999999998E-2</c:v>
                </c:pt>
                <c:pt idx="326867">
                  <c:v>4.5048999999999999E-2</c:v>
                </c:pt>
                <c:pt idx="326868">
                  <c:v>4.505E-2</c:v>
                </c:pt>
                <c:pt idx="326869">
                  <c:v>4.5051000000000001E-2</c:v>
                </c:pt>
                <c:pt idx="326870">
                  <c:v>4.5052000000000002E-2</c:v>
                </c:pt>
                <c:pt idx="326871">
                  <c:v>4.5053000000000003E-2</c:v>
                </c:pt>
                <c:pt idx="326872">
                  <c:v>4.5053999999999997E-2</c:v>
                </c:pt>
                <c:pt idx="326873">
                  <c:v>4.5054999999999998E-2</c:v>
                </c:pt>
                <c:pt idx="326874">
                  <c:v>4.5054999999999998E-2</c:v>
                </c:pt>
                <c:pt idx="326875">
                  <c:v>4.5055999999999999E-2</c:v>
                </c:pt>
                <c:pt idx="326876">
                  <c:v>4.5057E-2</c:v>
                </c:pt>
                <c:pt idx="326877">
                  <c:v>4.5057E-2</c:v>
                </c:pt>
                <c:pt idx="326878">
                  <c:v>4.5058000000000001E-2</c:v>
                </c:pt>
                <c:pt idx="326879">
                  <c:v>4.5058000000000001E-2</c:v>
                </c:pt>
                <c:pt idx="326880">
                  <c:v>4.5058000000000001E-2</c:v>
                </c:pt>
                <c:pt idx="326881">
                  <c:v>4.5059000000000002E-2</c:v>
                </c:pt>
                <c:pt idx="326882">
                  <c:v>4.5059000000000002E-2</c:v>
                </c:pt>
                <c:pt idx="326883">
                  <c:v>4.5059000000000002E-2</c:v>
                </c:pt>
                <c:pt idx="326884">
                  <c:v>4.5060000000000003E-2</c:v>
                </c:pt>
                <c:pt idx="326885">
                  <c:v>4.5060000000000003E-2</c:v>
                </c:pt>
                <c:pt idx="326886">
                  <c:v>4.5060000000000003E-2</c:v>
                </c:pt>
                <c:pt idx="326887">
                  <c:v>4.5060000000000003E-2</c:v>
                </c:pt>
                <c:pt idx="326888">
                  <c:v>4.5060000000000003E-2</c:v>
                </c:pt>
                <c:pt idx="326889">
                  <c:v>4.5060000000000003E-2</c:v>
                </c:pt>
                <c:pt idx="326890">
                  <c:v>4.5060000000000003E-2</c:v>
                </c:pt>
                <c:pt idx="326891">
                  <c:v>4.5060000000000003E-2</c:v>
                </c:pt>
                <c:pt idx="326892">
                  <c:v>4.5060000000000003E-2</c:v>
                </c:pt>
                <c:pt idx="326893">
                  <c:v>4.5060000000000003E-2</c:v>
                </c:pt>
                <c:pt idx="326894">
                  <c:v>4.5060000000000003E-2</c:v>
                </c:pt>
                <c:pt idx="326895">
                  <c:v>4.5059000000000002E-2</c:v>
                </c:pt>
                <c:pt idx="326896">
                  <c:v>4.5059000000000002E-2</c:v>
                </c:pt>
                <c:pt idx="326897">
                  <c:v>4.5059000000000002E-2</c:v>
                </c:pt>
                <c:pt idx="326898">
                  <c:v>4.5059000000000002E-2</c:v>
                </c:pt>
                <c:pt idx="326899">
                  <c:v>4.5059000000000002E-2</c:v>
                </c:pt>
                <c:pt idx="326900">
                  <c:v>4.5059000000000002E-2</c:v>
                </c:pt>
                <c:pt idx="326901">
                  <c:v>4.5058000000000001E-2</c:v>
                </c:pt>
                <c:pt idx="326902">
                  <c:v>4.5058000000000001E-2</c:v>
                </c:pt>
                <c:pt idx="326903">
                  <c:v>4.5058000000000001E-2</c:v>
                </c:pt>
                <c:pt idx="326904">
                  <c:v>4.5057E-2</c:v>
                </c:pt>
                <c:pt idx="326905">
                  <c:v>4.5057E-2</c:v>
                </c:pt>
                <c:pt idx="326906">
                  <c:v>4.5057E-2</c:v>
                </c:pt>
                <c:pt idx="326907">
                  <c:v>4.5055999999999999E-2</c:v>
                </c:pt>
                <c:pt idx="326908">
                  <c:v>4.5055999999999999E-2</c:v>
                </c:pt>
                <c:pt idx="326909">
                  <c:v>4.5055999999999999E-2</c:v>
                </c:pt>
                <c:pt idx="326910">
                  <c:v>4.5055999999999999E-2</c:v>
                </c:pt>
                <c:pt idx="326911">
                  <c:v>4.5054999999999998E-2</c:v>
                </c:pt>
                <c:pt idx="326912">
                  <c:v>4.5054999999999998E-2</c:v>
                </c:pt>
                <c:pt idx="326913">
                  <c:v>4.5054999999999998E-2</c:v>
                </c:pt>
                <c:pt idx="326914">
                  <c:v>4.5053999999999997E-2</c:v>
                </c:pt>
                <c:pt idx="326915">
                  <c:v>4.5053999999999997E-2</c:v>
                </c:pt>
                <c:pt idx="326916">
                  <c:v>4.5053000000000003E-2</c:v>
                </c:pt>
                <c:pt idx="326917">
                  <c:v>4.5053000000000003E-2</c:v>
                </c:pt>
                <c:pt idx="326918">
                  <c:v>4.5053000000000003E-2</c:v>
                </c:pt>
                <c:pt idx="326919">
                  <c:v>4.5053000000000003E-2</c:v>
                </c:pt>
                <c:pt idx="326920">
                  <c:v>4.5053000000000003E-2</c:v>
                </c:pt>
                <c:pt idx="326921">
                  <c:v>4.5053000000000003E-2</c:v>
                </c:pt>
                <c:pt idx="326922">
                  <c:v>4.5052000000000002E-2</c:v>
                </c:pt>
                <c:pt idx="326923">
                  <c:v>4.5052000000000002E-2</c:v>
                </c:pt>
                <c:pt idx="326924">
                  <c:v>4.5052000000000002E-2</c:v>
                </c:pt>
                <c:pt idx="326925">
                  <c:v>4.5052000000000002E-2</c:v>
                </c:pt>
                <c:pt idx="326926">
                  <c:v>4.5052000000000002E-2</c:v>
                </c:pt>
                <c:pt idx="326927">
                  <c:v>4.5052000000000002E-2</c:v>
                </c:pt>
                <c:pt idx="326928">
                  <c:v>4.5052000000000002E-2</c:v>
                </c:pt>
                <c:pt idx="326929">
                  <c:v>4.5052000000000002E-2</c:v>
                </c:pt>
                <c:pt idx="326930">
                  <c:v>4.5052000000000002E-2</c:v>
                </c:pt>
                <c:pt idx="326931">
                  <c:v>4.5052000000000002E-2</c:v>
                </c:pt>
                <c:pt idx="326932">
                  <c:v>4.5052000000000002E-2</c:v>
                </c:pt>
                <c:pt idx="326933">
                  <c:v>4.5053000000000003E-2</c:v>
                </c:pt>
                <c:pt idx="326934">
                  <c:v>4.5053000000000003E-2</c:v>
                </c:pt>
                <c:pt idx="326935">
                  <c:v>4.5053000000000003E-2</c:v>
                </c:pt>
                <c:pt idx="326936">
                  <c:v>4.5053000000000003E-2</c:v>
                </c:pt>
                <c:pt idx="326937">
                  <c:v>4.5053999999999997E-2</c:v>
                </c:pt>
                <c:pt idx="326938">
                  <c:v>4.5053999999999997E-2</c:v>
                </c:pt>
                <c:pt idx="326939">
                  <c:v>4.5053999999999997E-2</c:v>
                </c:pt>
                <c:pt idx="326940">
                  <c:v>4.5053999999999997E-2</c:v>
                </c:pt>
                <c:pt idx="326941">
                  <c:v>4.5054999999999998E-2</c:v>
                </c:pt>
                <c:pt idx="326942">
                  <c:v>4.5054999999999998E-2</c:v>
                </c:pt>
                <c:pt idx="326943">
                  <c:v>4.5055999999999999E-2</c:v>
                </c:pt>
                <c:pt idx="326944">
                  <c:v>4.5057E-2</c:v>
                </c:pt>
                <c:pt idx="326945">
                  <c:v>4.5057E-2</c:v>
                </c:pt>
                <c:pt idx="326946">
                  <c:v>4.5058000000000001E-2</c:v>
                </c:pt>
                <c:pt idx="326947">
                  <c:v>4.5058000000000001E-2</c:v>
                </c:pt>
                <c:pt idx="326948">
                  <c:v>4.5059000000000002E-2</c:v>
                </c:pt>
                <c:pt idx="326949">
                  <c:v>4.5059000000000002E-2</c:v>
                </c:pt>
                <c:pt idx="326950">
                  <c:v>4.5060000000000003E-2</c:v>
                </c:pt>
                <c:pt idx="326951">
                  <c:v>4.5060000000000003E-2</c:v>
                </c:pt>
                <c:pt idx="326952">
                  <c:v>4.5060999999999997E-2</c:v>
                </c:pt>
                <c:pt idx="326953">
                  <c:v>4.5061999999999998E-2</c:v>
                </c:pt>
                <c:pt idx="326954">
                  <c:v>4.5061999999999998E-2</c:v>
                </c:pt>
                <c:pt idx="326955">
                  <c:v>4.5062999999999999E-2</c:v>
                </c:pt>
                <c:pt idx="326956">
                  <c:v>4.5064E-2</c:v>
                </c:pt>
                <c:pt idx="326957">
                  <c:v>4.5064E-2</c:v>
                </c:pt>
                <c:pt idx="326958">
                  <c:v>4.5065000000000001E-2</c:v>
                </c:pt>
                <c:pt idx="326959">
                  <c:v>4.5066000000000002E-2</c:v>
                </c:pt>
                <c:pt idx="326960">
                  <c:v>4.5066000000000002E-2</c:v>
                </c:pt>
                <c:pt idx="326961">
                  <c:v>4.5067000000000003E-2</c:v>
                </c:pt>
                <c:pt idx="326962">
                  <c:v>4.5067000000000003E-2</c:v>
                </c:pt>
                <c:pt idx="326963">
                  <c:v>4.5067999999999997E-2</c:v>
                </c:pt>
                <c:pt idx="326964">
                  <c:v>4.5067999999999997E-2</c:v>
                </c:pt>
                <c:pt idx="326965">
                  <c:v>4.5068999999999998E-2</c:v>
                </c:pt>
                <c:pt idx="326966">
                  <c:v>4.5069999999999999E-2</c:v>
                </c:pt>
                <c:pt idx="326967">
                  <c:v>4.5069999999999999E-2</c:v>
                </c:pt>
                <c:pt idx="326968">
                  <c:v>4.5071E-2</c:v>
                </c:pt>
                <c:pt idx="326969">
                  <c:v>4.5071E-2</c:v>
                </c:pt>
                <c:pt idx="326970">
                  <c:v>4.5072000000000001E-2</c:v>
                </c:pt>
                <c:pt idx="326971">
                  <c:v>4.5072000000000001E-2</c:v>
                </c:pt>
                <c:pt idx="326972">
                  <c:v>4.5073000000000002E-2</c:v>
                </c:pt>
                <c:pt idx="326973">
                  <c:v>4.5073000000000002E-2</c:v>
                </c:pt>
                <c:pt idx="326974">
                  <c:v>4.5074000000000003E-2</c:v>
                </c:pt>
                <c:pt idx="326975">
                  <c:v>4.5074000000000003E-2</c:v>
                </c:pt>
                <c:pt idx="326976">
                  <c:v>4.5074000000000003E-2</c:v>
                </c:pt>
                <c:pt idx="326977">
                  <c:v>4.5074999999999997E-2</c:v>
                </c:pt>
                <c:pt idx="326978">
                  <c:v>4.5074999999999997E-2</c:v>
                </c:pt>
                <c:pt idx="326979">
                  <c:v>4.5075999999999998E-2</c:v>
                </c:pt>
                <c:pt idx="326980">
                  <c:v>4.5075999999999998E-2</c:v>
                </c:pt>
                <c:pt idx="326981">
                  <c:v>4.5075999999999998E-2</c:v>
                </c:pt>
                <c:pt idx="326982">
                  <c:v>4.5076999999999999E-2</c:v>
                </c:pt>
                <c:pt idx="326983">
                  <c:v>4.5076999999999999E-2</c:v>
                </c:pt>
                <c:pt idx="326984">
                  <c:v>4.5076999999999999E-2</c:v>
                </c:pt>
                <c:pt idx="326985">
                  <c:v>4.5078E-2</c:v>
                </c:pt>
                <c:pt idx="326986">
                  <c:v>4.5078E-2</c:v>
                </c:pt>
                <c:pt idx="326987">
                  <c:v>4.5078E-2</c:v>
                </c:pt>
                <c:pt idx="326988">
                  <c:v>4.5079000000000001E-2</c:v>
                </c:pt>
                <c:pt idx="326989">
                  <c:v>4.5079000000000001E-2</c:v>
                </c:pt>
                <c:pt idx="326990">
                  <c:v>4.5080000000000002E-2</c:v>
                </c:pt>
                <c:pt idx="326991">
                  <c:v>4.5081000000000003E-2</c:v>
                </c:pt>
                <c:pt idx="326992">
                  <c:v>4.5081000000000003E-2</c:v>
                </c:pt>
                <c:pt idx="326993">
                  <c:v>4.5081999999999997E-2</c:v>
                </c:pt>
                <c:pt idx="326994">
                  <c:v>4.5081999999999997E-2</c:v>
                </c:pt>
                <c:pt idx="326995">
                  <c:v>4.5082999999999998E-2</c:v>
                </c:pt>
                <c:pt idx="326996">
                  <c:v>4.5082999999999998E-2</c:v>
                </c:pt>
                <c:pt idx="326997">
                  <c:v>4.5083999999999999E-2</c:v>
                </c:pt>
                <c:pt idx="326998">
                  <c:v>4.5083999999999999E-2</c:v>
                </c:pt>
                <c:pt idx="326999">
                  <c:v>4.5085E-2</c:v>
                </c:pt>
                <c:pt idx="327000">
                  <c:v>4.5086000000000001E-2</c:v>
                </c:pt>
                <c:pt idx="327001">
                  <c:v>4.5086000000000001E-2</c:v>
                </c:pt>
                <c:pt idx="327002">
                  <c:v>4.5087000000000002E-2</c:v>
                </c:pt>
                <c:pt idx="327003">
                  <c:v>4.5088000000000003E-2</c:v>
                </c:pt>
                <c:pt idx="327004">
                  <c:v>4.5088999999999997E-2</c:v>
                </c:pt>
                <c:pt idx="327005">
                  <c:v>4.5088999999999997E-2</c:v>
                </c:pt>
                <c:pt idx="327006">
                  <c:v>4.5089999999999998E-2</c:v>
                </c:pt>
                <c:pt idx="327007">
                  <c:v>4.5090999999999999E-2</c:v>
                </c:pt>
                <c:pt idx="327008">
                  <c:v>4.5090999999999999E-2</c:v>
                </c:pt>
                <c:pt idx="327009">
                  <c:v>4.5092E-2</c:v>
                </c:pt>
                <c:pt idx="327010">
                  <c:v>4.5093000000000001E-2</c:v>
                </c:pt>
                <c:pt idx="327011">
                  <c:v>4.5094000000000002E-2</c:v>
                </c:pt>
                <c:pt idx="327012">
                  <c:v>4.5094000000000002E-2</c:v>
                </c:pt>
                <c:pt idx="327013">
                  <c:v>4.5095000000000003E-2</c:v>
                </c:pt>
                <c:pt idx="327014">
                  <c:v>4.5095999999999997E-2</c:v>
                </c:pt>
                <c:pt idx="327015">
                  <c:v>4.5096999999999998E-2</c:v>
                </c:pt>
                <c:pt idx="327016">
                  <c:v>4.5097999999999999E-2</c:v>
                </c:pt>
                <c:pt idx="327017">
                  <c:v>4.5097999999999999E-2</c:v>
                </c:pt>
                <c:pt idx="327018">
                  <c:v>4.5099E-2</c:v>
                </c:pt>
                <c:pt idx="327019">
                  <c:v>4.5100000000000001E-2</c:v>
                </c:pt>
                <c:pt idx="327020">
                  <c:v>4.5100000000000001E-2</c:v>
                </c:pt>
                <c:pt idx="327021">
                  <c:v>4.5101000000000002E-2</c:v>
                </c:pt>
                <c:pt idx="327022">
                  <c:v>4.5102000000000003E-2</c:v>
                </c:pt>
                <c:pt idx="327023">
                  <c:v>4.5102000000000003E-2</c:v>
                </c:pt>
                <c:pt idx="327024">
                  <c:v>4.5102999999999997E-2</c:v>
                </c:pt>
                <c:pt idx="327025">
                  <c:v>4.5102999999999997E-2</c:v>
                </c:pt>
                <c:pt idx="327026">
                  <c:v>4.5103999999999998E-2</c:v>
                </c:pt>
                <c:pt idx="327027">
                  <c:v>4.5104999999999999E-2</c:v>
                </c:pt>
                <c:pt idx="327028">
                  <c:v>4.5104999999999999E-2</c:v>
                </c:pt>
                <c:pt idx="327029">
                  <c:v>4.5106E-2</c:v>
                </c:pt>
                <c:pt idx="327030">
                  <c:v>4.5106E-2</c:v>
                </c:pt>
                <c:pt idx="327031">
                  <c:v>4.5106E-2</c:v>
                </c:pt>
                <c:pt idx="327032">
                  <c:v>4.5107000000000001E-2</c:v>
                </c:pt>
                <c:pt idx="327033">
                  <c:v>4.5107000000000001E-2</c:v>
                </c:pt>
                <c:pt idx="327034">
                  <c:v>4.5107000000000001E-2</c:v>
                </c:pt>
                <c:pt idx="327035">
                  <c:v>4.5107000000000001E-2</c:v>
                </c:pt>
                <c:pt idx="327036">
                  <c:v>4.5108000000000002E-2</c:v>
                </c:pt>
                <c:pt idx="327037">
                  <c:v>4.5108000000000002E-2</c:v>
                </c:pt>
                <c:pt idx="327038">
                  <c:v>4.5108000000000002E-2</c:v>
                </c:pt>
                <c:pt idx="327039">
                  <c:v>4.5108000000000002E-2</c:v>
                </c:pt>
                <c:pt idx="327040">
                  <c:v>4.5108000000000002E-2</c:v>
                </c:pt>
                <c:pt idx="327041">
                  <c:v>4.5108000000000002E-2</c:v>
                </c:pt>
                <c:pt idx="327042">
                  <c:v>4.5108000000000002E-2</c:v>
                </c:pt>
                <c:pt idx="327043">
                  <c:v>4.5108000000000002E-2</c:v>
                </c:pt>
                <c:pt idx="327044">
                  <c:v>4.5108000000000002E-2</c:v>
                </c:pt>
                <c:pt idx="327045">
                  <c:v>4.5108000000000002E-2</c:v>
                </c:pt>
                <c:pt idx="327046">
                  <c:v>4.5108000000000002E-2</c:v>
                </c:pt>
                <c:pt idx="327047">
                  <c:v>4.5107000000000001E-2</c:v>
                </c:pt>
                <c:pt idx="327048">
                  <c:v>4.5107000000000001E-2</c:v>
                </c:pt>
                <c:pt idx="327049">
                  <c:v>4.5107000000000001E-2</c:v>
                </c:pt>
                <c:pt idx="327050">
                  <c:v>4.5107000000000001E-2</c:v>
                </c:pt>
                <c:pt idx="327051">
                  <c:v>4.5107000000000001E-2</c:v>
                </c:pt>
                <c:pt idx="327052">
                  <c:v>4.5106E-2</c:v>
                </c:pt>
                <c:pt idx="327053">
                  <c:v>4.5106E-2</c:v>
                </c:pt>
                <c:pt idx="327054">
                  <c:v>4.5106E-2</c:v>
                </c:pt>
                <c:pt idx="327055">
                  <c:v>4.5104999999999999E-2</c:v>
                </c:pt>
                <c:pt idx="327056">
                  <c:v>4.5104999999999999E-2</c:v>
                </c:pt>
                <c:pt idx="327057">
                  <c:v>4.5103999999999998E-2</c:v>
                </c:pt>
                <c:pt idx="327058">
                  <c:v>4.5103999999999998E-2</c:v>
                </c:pt>
                <c:pt idx="327059">
                  <c:v>4.5103999999999998E-2</c:v>
                </c:pt>
                <c:pt idx="327060">
                  <c:v>4.5102999999999997E-2</c:v>
                </c:pt>
                <c:pt idx="327061">
                  <c:v>4.5102999999999997E-2</c:v>
                </c:pt>
                <c:pt idx="327062">
                  <c:v>4.5102999999999997E-2</c:v>
                </c:pt>
                <c:pt idx="327063">
                  <c:v>4.5102000000000003E-2</c:v>
                </c:pt>
                <c:pt idx="327064">
                  <c:v>4.5102000000000003E-2</c:v>
                </c:pt>
                <c:pt idx="327065">
                  <c:v>4.5102000000000003E-2</c:v>
                </c:pt>
                <c:pt idx="327066">
                  <c:v>4.5101000000000002E-2</c:v>
                </c:pt>
                <c:pt idx="327067">
                  <c:v>4.5101000000000002E-2</c:v>
                </c:pt>
                <c:pt idx="327068">
                  <c:v>4.5100000000000001E-2</c:v>
                </c:pt>
                <c:pt idx="327069">
                  <c:v>4.5100000000000001E-2</c:v>
                </c:pt>
                <c:pt idx="327070">
                  <c:v>4.5100000000000001E-2</c:v>
                </c:pt>
                <c:pt idx="327071">
                  <c:v>4.5099E-2</c:v>
                </c:pt>
                <c:pt idx="327072">
                  <c:v>4.5099E-2</c:v>
                </c:pt>
                <c:pt idx="327073">
                  <c:v>4.5099E-2</c:v>
                </c:pt>
                <c:pt idx="327074">
                  <c:v>4.5099E-2</c:v>
                </c:pt>
                <c:pt idx="327075">
                  <c:v>4.5097999999999999E-2</c:v>
                </c:pt>
                <c:pt idx="327076">
                  <c:v>4.5097999999999999E-2</c:v>
                </c:pt>
                <c:pt idx="327077">
                  <c:v>4.5097999999999999E-2</c:v>
                </c:pt>
                <c:pt idx="327078">
                  <c:v>4.5096999999999998E-2</c:v>
                </c:pt>
                <c:pt idx="327079">
                  <c:v>4.5096999999999998E-2</c:v>
                </c:pt>
                <c:pt idx="327080">
                  <c:v>4.5096999999999998E-2</c:v>
                </c:pt>
                <c:pt idx="327081">
                  <c:v>4.5096999999999998E-2</c:v>
                </c:pt>
                <c:pt idx="327082">
                  <c:v>4.5095999999999997E-2</c:v>
                </c:pt>
                <c:pt idx="327083">
                  <c:v>4.5095999999999997E-2</c:v>
                </c:pt>
                <c:pt idx="327084">
                  <c:v>4.5095999999999997E-2</c:v>
                </c:pt>
                <c:pt idx="327085">
                  <c:v>4.5095999999999997E-2</c:v>
                </c:pt>
                <c:pt idx="327086">
                  <c:v>4.5095999999999997E-2</c:v>
                </c:pt>
                <c:pt idx="327087">
                  <c:v>4.5095999999999997E-2</c:v>
                </c:pt>
                <c:pt idx="327088">
                  <c:v>4.5095000000000003E-2</c:v>
                </c:pt>
                <c:pt idx="327089">
                  <c:v>4.5095000000000003E-2</c:v>
                </c:pt>
                <c:pt idx="327090">
                  <c:v>4.5095000000000003E-2</c:v>
                </c:pt>
                <c:pt idx="327091">
                  <c:v>4.5095000000000003E-2</c:v>
                </c:pt>
                <c:pt idx="327092">
                  <c:v>4.5094000000000002E-2</c:v>
                </c:pt>
                <c:pt idx="327093">
                  <c:v>4.5094000000000002E-2</c:v>
                </c:pt>
                <c:pt idx="327094">
                  <c:v>4.5094000000000002E-2</c:v>
                </c:pt>
                <c:pt idx="327095">
                  <c:v>4.5094000000000002E-2</c:v>
                </c:pt>
                <c:pt idx="327096">
                  <c:v>4.5093000000000001E-2</c:v>
                </c:pt>
                <c:pt idx="327097">
                  <c:v>4.5093000000000001E-2</c:v>
                </c:pt>
                <c:pt idx="327098">
                  <c:v>4.5093000000000001E-2</c:v>
                </c:pt>
                <c:pt idx="327099">
                  <c:v>4.5092E-2</c:v>
                </c:pt>
                <c:pt idx="327100">
                  <c:v>4.5092E-2</c:v>
                </c:pt>
                <c:pt idx="327101">
                  <c:v>4.5092E-2</c:v>
                </c:pt>
                <c:pt idx="327102">
                  <c:v>4.5090999999999999E-2</c:v>
                </c:pt>
                <c:pt idx="327103">
                  <c:v>4.5090999999999999E-2</c:v>
                </c:pt>
                <c:pt idx="327104">
                  <c:v>4.5089999999999998E-2</c:v>
                </c:pt>
                <c:pt idx="327105">
                  <c:v>4.5089999999999998E-2</c:v>
                </c:pt>
                <c:pt idx="327106">
                  <c:v>4.5088999999999997E-2</c:v>
                </c:pt>
                <c:pt idx="327107">
                  <c:v>4.5088999999999997E-2</c:v>
                </c:pt>
                <c:pt idx="327108">
                  <c:v>4.5088000000000003E-2</c:v>
                </c:pt>
                <c:pt idx="327109">
                  <c:v>4.5088000000000003E-2</c:v>
                </c:pt>
                <c:pt idx="327110">
                  <c:v>4.5087000000000002E-2</c:v>
                </c:pt>
                <c:pt idx="327111">
                  <c:v>4.5086000000000001E-2</c:v>
                </c:pt>
                <c:pt idx="327112">
                  <c:v>4.5086000000000001E-2</c:v>
                </c:pt>
                <c:pt idx="327113">
                  <c:v>4.5085E-2</c:v>
                </c:pt>
                <c:pt idx="327114">
                  <c:v>4.5083999999999999E-2</c:v>
                </c:pt>
                <c:pt idx="327115">
                  <c:v>4.5082999999999998E-2</c:v>
                </c:pt>
                <c:pt idx="327116">
                  <c:v>4.5081999999999997E-2</c:v>
                </c:pt>
                <c:pt idx="327117">
                  <c:v>4.5081000000000003E-2</c:v>
                </c:pt>
                <c:pt idx="327118">
                  <c:v>4.5080000000000002E-2</c:v>
                </c:pt>
                <c:pt idx="327119">
                  <c:v>4.5079000000000001E-2</c:v>
                </c:pt>
                <c:pt idx="327120">
                  <c:v>4.5078E-2</c:v>
                </c:pt>
                <c:pt idx="327121">
                  <c:v>4.5076999999999999E-2</c:v>
                </c:pt>
                <c:pt idx="327122">
                  <c:v>4.5075999999999998E-2</c:v>
                </c:pt>
                <c:pt idx="327123">
                  <c:v>4.5074000000000003E-2</c:v>
                </c:pt>
                <c:pt idx="327124">
                  <c:v>4.5073000000000002E-2</c:v>
                </c:pt>
                <c:pt idx="327125">
                  <c:v>4.5072000000000001E-2</c:v>
                </c:pt>
                <c:pt idx="327126">
                  <c:v>4.5069999999999999E-2</c:v>
                </c:pt>
                <c:pt idx="327127">
                  <c:v>4.5068999999999998E-2</c:v>
                </c:pt>
                <c:pt idx="327128">
                  <c:v>4.5067000000000003E-2</c:v>
                </c:pt>
                <c:pt idx="327129">
                  <c:v>4.5066000000000002E-2</c:v>
                </c:pt>
                <c:pt idx="327130">
                  <c:v>4.5064E-2</c:v>
                </c:pt>
                <c:pt idx="327131">
                  <c:v>4.5061999999999998E-2</c:v>
                </c:pt>
                <c:pt idx="327132">
                  <c:v>4.5060999999999997E-2</c:v>
                </c:pt>
                <c:pt idx="327133">
                  <c:v>4.5059000000000002E-2</c:v>
                </c:pt>
                <c:pt idx="327134">
                  <c:v>4.5057E-2</c:v>
                </c:pt>
                <c:pt idx="327135">
                  <c:v>4.5055999999999999E-2</c:v>
                </c:pt>
                <c:pt idx="327136">
                  <c:v>4.5053999999999997E-2</c:v>
                </c:pt>
                <c:pt idx="327137">
                  <c:v>4.5052000000000002E-2</c:v>
                </c:pt>
                <c:pt idx="327138">
                  <c:v>4.505E-2</c:v>
                </c:pt>
                <c:pt idx="327139">
                  <c:v>4.5047999999999998E-2</c:v>
                </c:pt>
                <c:pt idx="327140">
                  <c:v>4.5046000000000003E-2</c:v>
                </c:pt>
                <c:pt idx="327141">
                  <c:v>4.5044000000000001E-2</c:v>
                </c:pt>
                <c:pt idx="327142">
                  <c:v>4.5041999999999999E-2</c:v>
                </c:pt>
                <c:pt idx="327143">
                  <c:v>4.5039999999999997E-2</c:v>
                </c:pt>
                <c:pt idx="327144">
                  <c:v>4.5038000000000002E-2</c:v>
                </c:pt>
                <c:pt idx="327145">
                  <c:v>4.5036E-2</c:v>
                </c:pt>
                <c:pt idx="327146">
                  <c:v>4.5033999999999998E-2</c:v>
                </c:pt>
                <c:pt idx="327147">
                  <c:v>4.5032000000000003E-2</c:v>
                </c:pt>
                <c:pt idx="327148">
                  <c:v>4.5030000000000001E-2</c:v>
                </c:pt>
                <c:pt idx="327149">
                  <c:v>4.5027999999999999E-2</c:v>
                </c:pt>
                <c:pt idx="327150">
                  <c:v>4.5025999999999997E-2</c:v>
                </c:pt>
                <c:pt idx="327151">
                  <c:v>4.5024000000000002E-2</c:v>
                </c:pt>
                <c:pt idx="327152">
                  <c:v>4.5023000000000001E-2</c:v>
                </c:pt>
                <c:pt idx="327153">
                  <c:v>4.5020999999999999E-2</c:v>
                </c:pt>
                <c:pt idx="327154">
                  <c:v>4.5019000000000003E-2</c:v>
                </c:pt>
                <c:pt idx="327155">
                  <c:v>4.5017000000000001E-2</c:v>
                </c:pt>
                <c:pt idx="327156">
                  <c:v>4.5016E-2</c:v>
                </c:pt>
                <c:pt idx="327157">
                  <c:v>4.5013999999999998E-2</c:v>
                </c:pt>
                <c:pt idx="327158">
                  <c:v>4.5012999999999997E-2</c:v>
                </c:pt>
                <c:pt idx="327159">
                  <c:v>4.5011000000000002E-2</c:v>
                </c:pt>
                <c:pt idx="327160">
                  <c:v>4.5010000000000001E-2</c:v>
                </c:pt>
                <c:pt idx="327161">
                  <c:v>4.5007999999999999E-2</c:v>
                </c:pt>
                <c:pt idx="327162">
                  <c:v>4.5006999999999998E-2</c:v>
                </c:pt>
                <c:pt idx="327163">
                  <c:v>4.5005999999999997E-2</c:v>
                </c:pt>
                <c:pt idx="327164">
                  <c:v>4.5004000000000002E-2</c:v>
                </c:pt>
                <c:pt idx="327165">
                  <c:v>4.5003000000000001E-2</c:v>
                </c:pt>
                <c:pt idx="327166">
                  <c:v>4.5002E-2</c:v>
                </c:pt>
                <c:pt idx="327167">
                  <c:v>4.5002E-2</c:v>
                </c:pt>
                <c:pt idx="327168">
                  <c:v>4.5000999999999999E-2</c:v>
                </c:pt>
                <c:pt idx="327169">
                  <c:v>4.4999999999999998E-2</c:v>
                </c:pt>
                <c:pt idx="327170">
                  <c:v>4.4999999999999998E-2</c:v>
                </c:pt>
                <c:pt idx="327171">
                  <c:v>4.4998999999999997E-2</c:v>
                </c:pt>
                <c:pt idx="327172">
                  <c:v>4.4998000000000003E-2</c:v>
                </c:pt>
                <c:pt idx="327173">
                  <c:v>4.4998000000000003E-2</c:v>
                </c:pt>
                <c:pt idx="327174">
                  <c:v>4.4998000000000003E-2</c:v>
                </c:pt>
                <c:pt idx="327175">
                  <c:v>4.4998000000000003E-2</c:v>
                </c:pt>
                <c:pt idx="327176">
                  <c:v>4.4997000000000002E-2</c:v>
                </c:pt>
                <c:pt idx="327177">
                  <c:v>4.4998000000000003E-2</c:v>
                </c:pt>
                <c:pt idx="327178">
                  <c:v>4.4998000000000003E-2</c:v>
                </c:pt>
                <c:pt idx="327179">
                  <c:v>4.4998000000000003E-2</c:v>
                </c:pt>
                <c:pt idx="327180">
                  <c:v>4.4998000000000003E-2</c:v>
                </c:pt>
                <c:pt idx="327181">
                  <c:v>4.4998999999999997E-2</c:v>
                </c:pt>
                <c:pt idx="327182">
                  <c:v>4.4998999999999997E-2</c:v>
                </c:pt>
                <c:pt idx="327183">
                  <c:v>4.4999999999999998E-2</c:v>
                </c:pt>
                <c:pt idx="327184">
                  <c:v>4.4999999999999998E-2</c:v>
                </c:pt>
                <c:pt idx="327185">
                  <c:v>4.5000999999999999E-2</c:v>
                </c:pt>
                <c:pt idx="327186">
                  <c:v>4.5000999999999999E-2</c:v>
                </c:pt>
                <c:pt idx="327187">
                  <c:v>4.5002E-2</c:v>
                </c:pt>
                <c:pt idx="327188">
                  <c:v>4.5003000000000001E-2</c:v>
                </c:pt>
                <c:pt idx="327189">
                  <c:v>4.5004000000000002E-2</c:v>
                </c:pt>
                <c:pt idx="327190">
                  <c:v>4.5005000000000003E-2</c:v>
                </c:pt>
                <c:pt idx="327191">
                  <c:v>4.5005999999999997E-2</c:v>
                </c:pt>
                <c:pt idx="327192">
                  <c:v>4.5007999999999999E-2</c:v>
                </c:pt>
                <c:pt idx="327193">
                  <c:v>4.5009E-2</c:v>
                </c:pt>
                <c:pt idx="327194">
                  <c:v>4.5010000000000001E-2</c:v>
                </c:pt>
                <c:pt idx="327195">
                  <c:v>4.5011000000000002E-2</c:v>
                </c:pt>
                <c:pt idx="327196">
                  <c:v>4.5012999999999997E-2</c:v>
                </c:pt>
                <c:pt idx="327197">
                  <c:v>4.5013999999999998E-2</c:v>
                </c:pt>
                <c:pt idx="327198">
                  <c:v>4.5014999999999999E-2</c:v>
                </c:pt>
                <c:pt idx="327199">
                  <c:v>4.5017000000000001E-2</c:v>
                </c:pt>
                <c:pt idx="327200">
                  <c:v>4.5019000000000003E-2</c:v>
                </c:pt>
                <c:pt idx="327201">
                  <c:v>4.5019999999999998E-2</c:v>
                </c:pt>
                <c:pt idx="327202">
                  <c:v>4.5022E-2</c:v>
                </c:pt>
                <c:pt idx="327203">
                  <c:v>4.5024000000000002E-2</c:v>
                </c:pt>
                <c:pt idx="327204">
                  <c:v>4.5025000000000003E-2</c:v>
                </c:pt>
                <c:pt idx="327205">
                  <c:v>4.5026999999999998E-2</c:v>
                </c:pt>
                <c:pt idx="327206">
                  <c:v>4.5029E-2</c:v>
                </c:pt>
                <c:pt idx="327207">
                  <c:v>4.5031000000000002E-2</c:v>
                </c:pt>
                <c:pt idx="327208">
                  <c:v>4.5032000000000003E-2</c:v>
                </c:pt>
                <c:pt idx="327209">
                  <c:v>4.5033999999999998E-2</c:v>
                </c:pt>
                <c:pt idx="327210">
                  <c:v>4.5036E-2</c:v>
                </c:pt>
                <c:pt idx="327211">
                  <c:v>4.5037000000000001E-2</c:v>
                </c:pt>
                <c:pt idx="327212">
                  <c:v>4.5039000000000003E-2</c:v>
                </c:pt>
                <c:pt idx="327213">
                  <c:v>4.5040999999999998E-2</c:v>
                </c:pt>
                <c:pt idx="327214">
                  <c:v>4.5043E-2</c:v>
                </c:pt>
                <c:pt idx="327215">
                  <c:v>4.5044000000000001E-2</c:v>
                </c:pt>
                <c:pt idx="327216">
                  <c:v>4.5046000000000003E-2</c:v>
                </c:pt>
                <c:pt idx="327217">
                  <c:v>4.5047999999999998E-2</c:v>
                </c:pt>
                <c:pt idx="327218">
                  <c:v>4.505E-2</c:v>
                </c:pt>
                <c:pt idx="327219">
                  <c:v>4.5051000000000001E-2</c:v>
                </c:pt>
                <c:pt idx="327220">
                  <c:v>4.5053000000000003E-2</c:v>
                </c:pt>
                <c:pt idx="327221">
                  <c:v>4.5053999999999997E-2</c:v>
                </c:pt>
                <c:pt idx="327222">
                  <c:v>4.5055999999999999E-2</c:v>
                </c:pt>
                <c:pt idx="327223">
                  <c:v>4.5057E-2</c:v>
                </c:pt>
                <c:pt idx="327224">
                  <c:v>4.5059000000000002E-2</c:v>
                </c:pt>
                <c:pt idx="327225">
                  <c:v>4.5060000000000003E-2</c:v>
                </c:pt>
                <c:pt idx="327226">
                  <c:v>4.5061999999999998E-2</c:v>
                </c:pt>
                <c:pt idx="327227">
                  <c:v>4.5062999999999999E-2</c:v>
                </c:pt>
                <c:pt idx="327228">
                  <c:v>4.5065000000000001E-2</c:v>
                </c:pt>
                <c:pt idx="327229">
                  <c:v>4.5066000000000002E-2</c:v>
                </c:pt>
                <c:pt idx="327230">
                  <c:v>4.5067000000000003E-2</c:v>
                </c:pt>
                <c:pt idx="327231">
                  <c:v>4.5068999999999998E-2</c:v>
                </c:pt>
                <c:pt idx="327232">
                  <c:v>4.5069999999999999E-2</c:v>
                </c:pt>
                <c:pt idx="327233">
                  <c:v>4.5071E-2</c:v>
                </c:pt>
                <c:pt idx="327234">
                  <c:v>4.5072000000000001E-2</c:v>
                </c:pt>
                <c:pt idx="327235">
                  <c:v>4.5073000000000002E-2</c:v>
                </c:pt>
                <c:pt idx="327236">
                  <c:v>4.5074000000000003E-2</c:v>
                </c:pt>
                <c:pt idx="327237">
                  <c:v>4.5074999999999997E-2</c:v>
                </c:pt>
                <c:pt idx="327238">
                  <c:v>4.5075999999999998E-2</c:v>
                </c:pt>
                <c:pt idx="327239">
                  <c:v>4.5076999999999999E-2</c:v>
                </c:pt>
                <c:pt idx="327240">
                  <c:v>4.5076999999999999E-2</c:v>
                </c:pt>
                <c:pt idx="327241">
                  <c:v>4.5078E-2</c:v>
                </c:pt>
                <c:pt idx="327242">
                  <c:v>4.5079000000000001E-2</c:v>
                </c:pt>
                <c:pt idx="327243">
                  <c:v>4.5079000000000001E-2</c:v>
                </c:pt>
                <c:pt idx="327244">
                  <c:v>4.5080000000000002E-2</c:v>
                </c:pt>
                <c:pt idx="327245">
                  <c:v>4.5080000000000002E-2</c:v>
                </c:pt>
                <c:pt idx="327246">
                  <c:v>4.5081000000000003E-2</c:v>
                </c:pt>
                <c:pt idx="327247">
                  <c:v>4.5081000000000003E-2</c:v>
                </c:pt>
                <c:pt idx="327248">
                  <c:v>4.5081999999999997E-2</c:v>
                </c:pt>
                <c:pt idx="327249">
                  <c:v>4.5081999999999997E-2</c:v>
                </c:pt>
                <c:pt idx="327250">
                  <c:v>4.5081999999999997E-2</c:v>
                </c:pt>
                <c:pt idx="327251">
                  <c:v>4.5082999999999998E-2</c:v>
                </c:pt>
                <c:pt idx="327252">
                  <c:v>4.5082999999999998E-2</c:v>
                </c:pt>
                <c:pt idx="327253">
                  <c:v>4.5082999999999998E-2</c:v>
                </c:pt>
                <c:pt idx="327254">
                  <c:v>4.5082999999999998E-2</c:v>
                </c:pt>
                <c:pt idx="327255">
                  <c:v>4.5082999999999998E-2</c:v>
                </c:pt>
                <c:pt idx="327256">
                  <c:v>4.5082999999999998E-2</c:v>
                </c:pt>
                <c:pt idx="327257">
                  <c:v>4.5082999999999998E-2</c:v>
                </c:pt>
                <c:pt idx="327258">
                  <c:v>4.5082999999999998E-2</c:v>
                </c:pt>
                <c:pt idx="327259">
                  <c:v>4.5082999999999998E-2</c:v>
                </c:pt>
                <c:pt idx="327260">
                  <c:v>4.5082999999999998E-2</c:v>
                </c:pt>
                <c:pt idx="327261">
                  <c:v>4.5082999999999998E-2</c:v>
                </c:pt>
                <c:pt idx="327262">
                  <c:v>4.5082999999999998E-2</c:v>
                </c:pt>
                <c:pt idx="327263">
                  <c:v>4.5082999999999998E-2</c:v>
                </c:pt>
                <c:pt idx="327264">
                  <c:v>4.5082999999999998E-2</c:v>
                </c:pt>
                <c:pt idx="327265">
                  <c:v>4.5082999999999998E-2</c:v>
                </c:pt>
                <c:pt idx="327266">
                  <c:v>4.5082999999999998E-2</c:v>
                </c:pt>
                <c:pt idx="327267">
                  <c:v>4.5082999999999998E-2</c:v>
                </c:pt>
                <c:pt idx="327268">
                  <c:v>4.5081999999999997E-2</c:v>
                </c:pt>
                <c:pt idx="327269">
                  <c:v>4.5081999999999997E-2</c:v>
                </c:pt>
                <c:pt idx="327270">
                  <c:v>4.5081999999999997E-2</c:v>
                </c:pt>
                <c:pt idx="327271">
                  <c:v>4.5081999999999997E-2</c:v>
                </c:pt>
                <c:pt idx="327272">
                  <c:v>4.5082999999999998E-2</c:v>
                </c:pt>
                <c:pt idx="327273">
                  <c:v>4.5082999999999998E-2</c:v>
                </c:pt>
                <c:pt idx="327274">
                  <c:v>4.5082999999999998E-2</c:v>
                </c:pt>
                <c:pt idx="327275">
                  <c:v>4.5082999999999998E-2</c:v>
                </c:pt>
                <c:pt idx="327276">
                  <c:v>4.5082999999999998E-2</c:v>
                </c:pt>
                <c:pt idx="327277">
                  <c:v>4.5082999999999998E-2</c:v>
                </c:pt>
                <c:pt idx="327278">
                  <c:v>4.5082999999999998E-2</c:v>
                </c:pt>
                <c:pt idx="327279">
                  <c:v>4.5083999999999999E-2</c:v>
                </c:pt>
                <c:pt idx="327280">
                  <c:v>4.5083999999999999E-2</c:v>
                </c:pt>
                <c:pt idx="327281">
                  <c:v>4.5083999999999999E-2</c:v>
                </c:pt>
                <c:pt idx="327282">
                  <c:v>4.5083999999999999E-2</c:v>
                </c:pt>
                <c:pt idx="327283">
                  <c:v>4.5085E-2</c:v>
                </c:pt>
                <c:pt idx="327284">
                  <c:v>4.5085E-2</c:v>
                </c:pt>
                <c:pt idx="327285">
                  <c:v>4.5086000000000001E-2</c:v>
                </c:pt>
                <c:pt idx="327286">
                  <c:v>4.5086000000000001E-2</c:v>
                </c:pt>
                <c:pt idx="327287">
                  <c:v>4.5087000000000002E-2</c:v>
                </c:pt>
                <c:pt idx="327288">
                  <c:v>4.5088000000000003E-2</c:v>
                </c:pt>
                <c:pt idx="327289">
                  <c:v>4.5088000000000003E-2</c:v>
                </c:pt>
                <c:pt idx="327290">
                  <c:v>4.5088999999999997E-2</c:v>
                </c:pt>
                <c:pt idx="327291">
                  <c:v>4.5088999999999997E-2</c:v>
                </c:pt>
                <c:pt idx="327292">
                  <c:v>4.5089999999999998E-2</c:v>
                </c:pt>
                <c:pt idx="327293">
                  <c:v>4.5090999999999999E-2</c:v>
                </c:pt>
                <c:pt idx="327294">
                  <c:v>4.5092E-2</c:v>
                </c:pt>
                <c:pt idx="327295">
                  <c:v>4.5092E-2</c:v>
                </c:pt>
                <c:pt idx="327296">
                  <c:v>4.5093000000000001E-2</c:v>
                </c:pt>
                <c:pt idx="327297">
                  <c:v>4.5094000000000002E-2</c:v>
                </c:pt>
                <c:pt idx="327298">
                  <c:v>4.5095000000000003E-2</c:v>
                </c:pt>
                <c:pt idx="327299">
                  <c:v>4.5095999999999997E-2</c:v>
                </c:pt>
                <c:pt idx="327300">
                  <c:v>4.5096999999999998E-2</c:v>
                </c:pt>
                <c:pt idx="327301">
                  <c:v>4.5097999999999999E-2</c:v>
                </c:pt>
                <c:pt idx="327302">
                  <c:v>4.5097999999999999E-2</c:v>
                </c:pt>
                <c:pt idx="327303">
                  <c:v>4.5099E-2</c:v>
                </c:pt>
                <c:pt idx="327304">
                  <c:v>4.5100000000000001E-2</c:v>
                </c:pt>
                <c:pt idx="327305">
                  <c:v>4.5101000000000002E-2</c:v>
                </c:pt>
                <c:pt idx="327306">
                  <c:v>4.5102000000000003E-2</c:v>
                </c:pt>
                <c:pt idx="327307">
                  <c:v>4.5102999999999997E-2</c:v>
                </c:pt>
                <c:pt idx="327308">
                  <c:v>4.5103999999999998E-2</c:v>
                </c:pt>
                <c:pt idx="327309">
                  <c:v>4.5104999999999999E-2</c:v>
                </c:pt>
                <c:pt idx="327310">
                  <c:v>4.5106E-2</c:v>
                </c:pt>
                <c:pt idx="327311">
                  <c:v>4.5107000000000001E-2</c:v>
                </c:pt>
                <c:pt idx="327312">
                  <c:v>4.5107000000000001E-2</c:v>
                </c:pt>
                <c:pt idx="327313">
                  <c:v>4.5108000000000002E-2</c:v>
                </c:pt>
                <c:pt idx="327314">
                  <c:v>4.5109000000000003E-2</c:v>
                </c:pt>
                <c:pt idx="327315">
                  <c:v>4.5109999999999997E-2</c:v>
                </c:pt>
                <c:pt idx="327316">
                  <c:v>4.5110999999999998E-2</c:v>
                </c:pt>
                <c:pt idx="327317">
                  <c:v>4.5111999999999999E-2</c:v>
                </c:pt>
                <c:pt idx="327318">
                  <c:v>4.5111999999999999E-2</c:v>
                </c:pt>
                <c:pt idx="327319">
                  <c:v>4.5113E-2</c:v>
                </c:pt>
                <c:pt idx="327320">
                  <c:v>4.5114000000000001E-2</c:v>
                </c:pt>
                <c:pt idx="327321">
                  <c:v>4.5115000000000002E-2</c:v>
                </c:pt>
                <c:pt idx="327322">
                  <c:v>4.5116000000000003E-2</c:v>
                </c:pt>
                <c:pt idx="327323">
                  <c:v>4.5116999999999997E-2</c:v>
                </c:pt>
                <c:pt idx="327324">
                  <c:v>4.5117999999999998E-2</c:v>
                </c:pt>
                <c:pt idx="327325">
                  <c:v>4.5117999999999998E-2</c:v>
                </c:pt>
                <c:pt idx="327326">
                  <c:v>4.5118999999999999E-2</c:v>
                </c:pt>
                <c:pt idx="327327">
                  <c:v>4.512E-2</c:v>
                </c:pt>
                <c:pt idx="327328">
                  <c:v>4.512E-2</c:v>
                </c:pt>
                <c:pt idx="327329">
                  <c:v>4.5121000000000001E-2</c:v>
                </c:pt>
                <c:pt idx="327330">
                  <c:v>4.5122000000000002E-2</c:v>
                </c:pt>
                <c:pt idx="327331">
                  <c:v>4.5123000000000003E-2</c:v>
                </c:pt>
                <c:pt idx="327332">
                  <c:v>4.5123999999999997E-2</c:v>
                </c:pt>
                <c:pt idx="327333">
                  <c:v>4.5123999999999997E-2</c:v>
                </c:pt>
                <c:pt idx="327334">
                  <c:v>4.5124999999999998E-2</c:v>
                </c:pt>
                <c:pt idx="327335">
                  <c:v>4.5125999999999999E-2</c:v>
                </c:pt>
                <c:pt idx="327336">
                  <c:v>4.5127E-2</c:v>
                </c:pt>
                <c:pt idx="327337">
                  <c:v>4.5128000000000001E-2</c:v>
                </c:pt>
                <c:pt idx="327338">
                  <c:v>4.5128000000000001E-2</c:v>
                </c:pt>
                <c:pt idx="327339">
                  <c:v>4.5129000000000002E-2</c:v>
                </c:pt>
                <c:pt idx="327340">
                  <c:v>4.5130000000000003E-2</c:v>
                </c:pt>
                <c:pt idx="327341">
                  <c:v>4.5130999999999998E-2</c:v>
                </c:pt>
                <c:pt idx="327342">
                  <c:v>4.5131999999999999E-2</c:v>
                </c:pt>
                <c:pt idx="327343">
                  <c:v>4.5134000000000001E-2</c:v>
                </c:pt>
                <c:pt idx="327344">
                  <c:v>4.5135000000000002E-2</c:v>
                </c:pt>
                <c:pt idx="327345">
                  <c:v>4.5136000000000003E-2</c:v>
                </c:pt>
                <c:pt idx="327346">
                  <c:v>4.5136999999999997E-2</c:v>
                </c:pt>
                <c:pt idx="327347">
                  <c:v>4.5137999999999998E-2</c:v>
                </c:pt>
                <c:pt idx="327348">
                  <c:v>4.514E-2</c:v>
                </c:pt>
                <c:pt idx="327349">
                  <c:v>4.5141000000000001E-2</c:v>
                </c:pt>
                <c:pt idx="327350">
                  <c:v>4.5142000000000002E-2</c:v>
                </c:pt>
                <c:pt idx="327351">
                  <c:v>4.5143999999999997E-2</c:v>
                </c:pt>
                <c:pt idx="327352">
                  <c:v>4.5145999999999999E-2</c:v>
                </c:pt>
                <c:pt idx="327353">
                  <c:v>4.5147E-2</c:v>
                </c:pt>
                <c:pt idx="327354">
                  <c:v>4.5149000000000002E-2</c:v>
                </c:pt>
                <c:pt idx="327355">
                  <c:v>4.5150999999999997E-2</c:v>
                </c:pt>
                <c:pt idx="327356">
                  <c:v>4.5152999999999999E-2</c:v>
                </c:pt>
                <c:pt idx="327357">
                  <c:v>4.5155000000000001E-2</c:v>
                </c:pt>
                <c:pt idx="327358">
                  <c:v>4.5156000000000002E-2</c:v>
                </c:pt>
                <c:pt idx="327359">
                  <c:v>4.5157999999999997E-2</c:v>
                </c:pt>
                <c:pt idx="327360">
                  <c:v>4.5159999999999999E-2</c:v>
                </c:pt>
                <c:pt idx="327361">
                  <c:v>4.5162000000000001E-2</c:v>
                </c:pt>
                <c:pt idx="327362">
                  <c:v>4.5164000000000003E-2</c:v>
                </c:pt>
                <c:pt idx="327363">
                  <c:v>4.5165999999999998E-2</c:v>
                </c:pt>
                <c:pt idx="327364">
                  <c:v>4.5169000000000001E-2</c:v>
                </c:pt>
                <c:pt idx="327365">
                  <c:v>4.5171000000000003E-2</c:v>
                </c:pt>
                <c:pt idx="327366">
                  <c:v>4.5172999999999998E-2</c:v>
                </c:pt>
                <c:pt idx="327367">
                  <c:v>4.5175E-2</c:v>
                </c:pt>
                <c:pt idx="327368">
                  <c:v>4.5178000000000003E-2</c:v>
                </c:pt>
                <c:pt idx="327369">
                  <c:v>4.5179999999999998E-2</c:v>
                </c:pt>
                <c:pt idx="327370">
                  <c:v>4.5182E-2</c:v>
                </c:pt>
                <c:pt idx="327371">
                  <c:v>4.5184000000000002E-2</c:v>
                </c:pt>
                <c:pt idx="327372">
                  <c:v>4.5186999999999998E-2</c:v>
                </c:pt>
                <c:pt idx="327373">
                  <c:v>4.5189E-2</c:v>
                </c:pt>
                <c:pt idx="327374">
                  <c:v>4.5191000000000002E-2</c:v>
                </c:pt>
                <c:pt idx="327375">
                  <c:v>4.5192999999999997E-2</c:v>
                </c:pt>
                <c:pt idx="327376">
                  <c:v>4.5194999999999999E-2</c:v>
                </c:pt>
                <c:pt idx="327377">
                  <c:v>4.5197000000000001E-2</c:v>
                </c:pt>
                <c:pt idx="327378">
                  <c:v>4.5199000000000003E-2</c:v>
                </c:pt>
                <c:pt idx="327379">
                  <c:v>4.5200999999999998E-2</c:v>
                </c:pt>
                <c:pt idx="327380">
                  <c:v>4.5203E-2</c:v>
                </c:pt>
                <c:pt idx="327381">
                  <c:v>4.5205000000000002E-2</c:v>
                </c:pt>
                <c:pt idx="327382">
                  <c:v>4.5206000000000003E-2</c:v>
                </c:pt>
                <c:pt idx="327383">
                  <c:v>4.5207999999999998E-2</c:v>
                </c:pt>
                <c:pt idx="327384">
                  <c:v>4.5208999999999999E-2</c:v>
                </c:pt>
                <c:pt idx="327385">
                  <c:v>4.521E-2</c:v>
                </c:pt>
                <c:pt idx="327386">
                  <c:v>4.5211000000000001E-2</c:v>
                </c:pt>
                <c:pt idx="327387">
                  <c:v>4.5213000000000003E-2</c:v>
                </c:pt>
                <c:pt idx="327388">
                  <c:v>4.5213999999999997E-2</c:v>
                </c:pt>
                <c:pt idx="327389">
                  <c:v>4.5214999999999998E-2</c:v>
                </c:pt>
                <c:pt idx="327390">
                  <c:v>4.5214999999999998E-2</c:v>
                </c:pt>
                <c:pt idx="327391">
                  <c:v>4.5215999999999999E-2</c:v>
                </c:pt>
                <c:pt idx="327392">
                  <c:v>4.5217E-2</c:v>
                </c:pt>
                <c:pt idx="327393">
                  <c:v>4.5217E-2</c:v>
                </c:pt>
                <c:pt idx="327394">
                  <c:v>4.5217E-2</c:v>
                </c:pt>
                <c:pt idx="327395">
                  <c:v>4.5217E-2</c:v>
                </c:pt>
                <c:pt idx="327396">
                  <c:v>4.5217E-2</c:v>
                </c:pt>
                <c:pt idx="327397">
                  <c:v>4.5217E-2</c:v>
                </c:pt>
                <c:pt idx="327398">
                  <c:v>4.5217E-2</c:v>
                </c:pt>
                <c:pt idx="327399">
                  <c:v>4.5217E-2</c:v>
                </c:pt>
                <c:pt idx="327400">
                  <c:v>4.5215999999999999E-2</c:v>
                </c:pt>
                <c:pt idx="327401">
                  <c:v>4.5215999999999999E-2</c:v>
                </c:pt>
                <c:pt idx="327402">
                  <c:v>4.5214999999999998E-2</c:v>
                </c:pt>
                <c:pt idx="327403">
                  <c:v>4.5213999999999997E-2</c:v>
                </c:pt>
                <c:pt idx="327404">
                  <c:v>4.5213999999999997E-2</c:v>
                </c:pt>
                <c:pt idx="327405">
                  <c:v>4.5213000000000003E-2</c:v>
                </c:pt>
                <c:pt idx="327406">
                  <c:v>4.5211000000000001E-2</c:v>
                </c:pt>
                <c:pt idx="327407">
                  <c:v>4.521E-2</c:v>
                </c:pt>
                <c:pt idx="327408">
                  <c:v>4.5208999999999999E-2</c:v>
                </c:pt>
                <c:pt idx="327409">
                  <c:v>4.5206999999999997E-2</c:v>
                </c:pt>
                <c:pt idx="327410">
                  <c:v>4.5206000000000003E-2</c:v>
                </c:pt>
                <c:pt idx="327411">
                  <c:v>4.5205000000000002E-2</c:v>
                </c:pt>
                <c:pt idx="327412">
                  <c:v>4.5203E-2</c:v>
                </c:pt>
                <c:pt idx="327413">
                  <c:v>4.5201999999999999E-2</c:v>
                </c:pt>
                <c:pt idx="327414">
                  <c:v>4.5199999999999997E-2</c:v>
                </c:pt>
                <c:pt idx="327415">
                  <c:v>4.5198000000000002E-2</c:v>
                </c:pt>
                <c:pt idx="327416">
                  <c:v>4.5197000000000001E-2</c:v>
                </c:pt>
                <c:pt idx="327417">
                  <c:v>4.5194999999999999E-2</c:v>
                </c:pt>
                <c:pt idx="327418">
                  <c:v>4.5192999999999997E-2</c:v>
                </c:pt>
                <c:pt idx="327419">
                  <c:v>4.5191000000000002E-2</c:v>
                </c:pt>
                <c:pt idx="327420">
                  <c:v>4.5189E-2</c:v>
                </c:pt>
                <c:pt idx="327421">
                  <c:v>4.5186999999999998E-2</c:v>
                </c:pt>
                <c:pt idx="327422">
                  <c:v>4.5185999999999997E-2</c:v>
                </c:pt>
                <c:pt idx="327423">
                  <c:v>4.5184000000000002E-2</c:v>
                </c:pt>
                <c:pt idx="327424">
                  <c:v>4.5182E-2</c:v>
                </c:pt>
                <c:pt idx="327425">
                  <c:v>4.5179999999999998E-2</c:v>
                </c:pt>
                <c:pt idx="327426">
                  <c:v>4.5178000000000003E-2</c:v>
                </c:pt>
                <c:pt idx="327427">
                  <c:v>4.5176000000000001E-2</c:v>
                </c:pt>
                <c:pt idx="327428">
                  <c:v>4.5175E-2</c:v>
                </c:pt>
                <c:pt idx="327429">
                  <c:v>4.5172999999999998E-2</c:v>
                </c:pt>
                <c:pt idx="327430">
                  <c:v>4.5171000000000003E-2</c:v>
                </c:pt>
                <c:pt idx="327431">
                  <c:v>4.5169000000000001E-2</c:v>
                </c:pt>
                <c:pt idx="327432">
                  <c:v>4.5166999999999999E-2</c:v>
                </c:pt>
                <c:pt idx="327433">
                  <c:v>4.5164999999999997E-2</c:v>
                </c:pt>
                <c:pt idx="327434">
                  <c:v>4.5164000000000003E-2</c:v>
                </c:pt>
                <c:pt idx="327435">
                  <c:v>4.5162000000000001E-2</c:v>
                </c:pt>
                <c:pt idx="327436">
                  <c:v>4.5159999999999999E-2</c:v>
                </c:pt>
                <c:pt idx="327437">
                  <c:v>4.5158999999999998E-2</c:v>
                </c:pt>
                <c:pt idx="327438">
                  <c:v>4.5157000000000003E-2</c:v>
                </c:pt>
                <c:pt idx="327439">
                  <c:v>4.5156000000000002E-2</c:v>
                </c:pt>
                <c:pt idx="327440">
                  <c:v>4.5154E-2</c:v>
                </c:pt>
                <c:pt idx="327441">
                  <c:v>4.5152999999999999E-2</c:v>
                </c:pt>
                <c:pt idx="327442">
                  <c:v>4.5150999999999997E-2</c:v>
                </c:pt>
                <c:pt idx="327443">
                  <c:v>4.5150000000000003E-2</c:v>
                </c:pt>
                <c:pt idx="327444">
                  <c:v>4.5148000000000001E-2</c:v>
                </c:pt>
                <c:pt idx="327445">
                  <c:v>4.5147E-2</c:v>
                </c:pt>
                <c:pt idx="327446">
                  <c:v>4.5144999999999998E-2</c:v>
                </c:pt>
                <c:pt idx="327447">
                  <c:v>4.5143999999999997E-2</c:v>
                </c:pt>
                <c:pt idx="327448">
                  <c:v>4.5143000000000003E-2</c:v>
                </c:pt>
                <c:pt idx="327449">
                  <c:v>4.5142000000000002E-2</c:v>
                </c:pt>
                <c:pt idx="327450">
                  <c:v>4.5141000000000001E-2</c:v>
                </c:pt>
                <c:pt idx="327451">
                  <c:v>4.514E-2</c:v>
                </c:pt>
                <c:pt idx="327452">
                  <c:v>4.5138999999999999E-2</c:v>
                </c:pt>
                <c:pt idx="327453">
                  <c:v>4.5137999999999998E-2</c:v>
                </c:pt>
                <c:pt idx="327454">
                  <c:v>4.5136999999999997E-2</c:v>
                </c:pt>
                <c:pt idx="327455">
                  <c:v>4.5136000000000003E-2</c:v>
                </c:pt>
                <c:pt idx="327456">
                  <c:v>4.5135000000000002E-2</c:v>
                </c:pt>
                <c:pt idx="327457">
                  <c:v>4.5134000000000001E-2</c:v>
                </c:pt>
                <c:pt idx="327458">
                  <c:v>4.5133E-2</c:v>
                </c:pt>
                <c:pt idx="327459">
                  <c:v>4.5131999999999999E-2</c:v>
                </c:pt>
                <c:pt idx="327460">
                  <c:v>4.5131999999999999E-2</c:v>
                </c:pt>
                <c:pt idx="327461">
                  <c:v>4.5130999999999998E-2</c:v>
                </c:pt>
                <c:pt idx="327462">
                  <c:v>4.5130999999999998E-2</c:v>
                </c:pt>
                <c:pt idx="327463">
                  <c:v>4.5130000000000003E-2</c:v>
                </c:pt>
                <c:pt idx="327464">
                  <c:v>4.5130000000000003E-2</c:v>
                </c:pt>
                <c:pt idx="327465">
                  <c:v>4.5129000000000002E-2</c:v>
                </c:pt>
                <c:pt idx="327466">
                  <c:v>4.5129000000000002E-2</c:v>
                </c:pt>
                <c:pt idx="327467">
                  <c:v>4.5128000000000001E-2</c:v>
                </c:pt>
                <c:pt idx="327468">
                  <c:v>4.5128000000000001E-2</c:v>
                </c:pt>
                <c:pt idx="327469">
                  <c:v>4.5127E-2</c:v>
                </c:pt>
                <c:pt idx="327470">
                  <c:v>4.5127E-2</c:v>
                </c:pt>
                <c:pt idx="327471">
                  <c:v>4.5127E-2</c:v>
                </c:pt>
                <c:pt idx="327472">
                  <c:v>4.5127E-2</c:v>
                </c:pt>
                <c:pt idx="327473">
                  <c:v>4.5127E-2</c:v>
                </c:pt>
                <c:pt idx="327474">
                  <c:v>4.5127E-2</c:v>
                </c:pt>
                <c:pt idx="327475">
                  <c:v>4.5125999999999999E-2</c:v>
                </c:pt>
                <c:pt idx="327476">
                  <c:v>4.5125999999999999E-2</c:v>
                </c:pt>
                <c:pt idx="327477">
                  <c:v>4.5125999999999999E-2</c:v>
                </c:pt>
                <c:pt idx="327478">
                  <c:v>4.5125999999999999E-2</c:v>
                </c:pt>
                <c:pt idx="327479">
                  <c:v>4.5125999999999999E-2</c:v>
                </c:pt>
                <c:pt idx="327480">
                  <c:v>4.5125999999999999E-2</c:v>
                </c:pt>
                <c:pt idx="327481">
                  <c:v>4.5125999999999999E-2</c:v>
                </c:pt>
                <c:pt idx="327482">
                  <c:v>4.5125999999999999E-2</c:v>
                </c:pt>
                <c:pt idx="327483">
                  <c:v>4.5125999999999999E-2</c:v>
                </c:pt>
                <c:pt idx="327484">
                  <c:v>4.5127E-2</c:v>
                </c:pt>
                <c:pt idx="327485">
                  <c:v>4.5127E-2</c:v>
                </c:pt>
                <c:pt idx="327486">
                  <c:v>4.5127E-2</c:v>
                </c:pt>
                <c:pt idx="327487">
                  <c:v>4.5127E-2</c:v>
                </c:pt>
                <c:pt idx="327488">
                  <c:v>4.5127E-2</c:v>
                </c:pt>
                <c:pt idx="327489">
                  <c:v>4.5128000000000001E-2</c:v>
                </c:pt>
                <c:pt idx="327490">
                  <c:v>4.5128000000000001E-2</c:v>
                </c:pt>
                <c:pt idx="327491">
                  <c:v>4.5128000000000001E-2</c:v>
                </c:pt>
                <c:pt idx="327492">
                  <c:v>4.5128000000000001E-2</c:v>
                </c:pt>
                <c:pt idx="327493">
                  <c:v>4.5128000000000001E-2</c:v>
                </c:pt>
                <c:pt idx="327494">
                  <c:v>4.5129000000000002E-2</c:v>
                </c:pt>
                <c:pt idx="327495">
                  <c:v>4.5129000000000002E-2</c:v>
                </c:pt>
                <c:pt idx="327496">
                  <c:v>4.5130000000000003E-2</c:v>
                </c:pt>
                <c:pt idx="327497">
                  <c:v>4.5130000000000003E-2</c:v>
                </c:pt>
                <c:pt idx="327498">
                  <c:v>4.5130999999999998E-2</c:v>
                </c:pt>
                <c:pt idx="327499">
                  <c:v>4.5130999999999998E-2</c:v>
                </c:pt>
                <c:pt idx="327500">
                  <c:v>4.5130999999999998E-2</c:v>
                </c:pt>
                <c:pt idx="327501">
                  <c:v>4.5131999999999999E-2</c:v>
                </c:pt>
                <c:pt idx="327502">
                  <c:v>4.5131999999999999E-2</c:v>
                </c:pt>
                <c:pt idx="327503">
                  <c:v>4.5133E-2</c:v>
                </c:pt>
                <c:pt idx="327504">
                  <c:v>4.5133E-2</c:v>
                </c:pt>
                <c:pt idx="327505">
                  <c:v>4.5134000000000001E-2</c:v>
                </c:pt>
                <c:pt idx="327506">
                  <c:v>4.5134000000000001E-2</c:v>
                </c:pt>
                <c:pt idx="327507">
                  <c:v>4.5135000000000002E-2</c:v>
                </c:pt>
                <c:pt idx="327508">
                  <c:v>4.5136000000000003E-2</c:v>
                </c:pt>
                <c:pt idx="327509">
                  <c:v>4.5136000000000003E-2</c:v>
                </c:pt>
                <c:pt idx="327510">
                  <c:v>4.5136999999999997E-2</c:v>
                </c:pt>
                <c:pt idx="327511">
                  <c:v>4.5137999999999998E-2</c:v>
                </c:pt>
                <c:pt idx="327512">
                  <c:v>4.5137999999999998E-2</c:v>
                </c:pt>
                <c:pt idx="327513">
                  <c:v>4.5138999999999999E-2</c:v>
                </c:pt>
                <c:pt idx="327514">
                  <c:v>4.5138999999999999E-2</c:v>
                </c:pt>
                <c:pt idx="327515">
                  <c:v>4.514E-2</c:v>
                </c:pt>
                <c:pt idx="327516">
                  <c:v>4.5141000000000001E-2</c:v>
                </c:pt>
                <c:pt idx="327517">
                  <c:v>4.5141000000000001E-2</c:v>
                </c:pt>
                <c:pt idx="327518">
                  <c:v>4.5142000000000002E-2</c:v>
                </c:pt>
                <c:pt idx="327519">
                  <c:v>4.5143000000000003E-2</c:v>
                </c:pt>
                <c:pt idx="327520">
                  <c:v>4.5143000000000003E-2</c:v>
                </c:pt>
                <c:pt idx="327521">
                  <c:v>4.5143999999999997E-2</c:v>
                </c:pt>
                <c:pt idx="327522">
                  <c:v>4.5144999999999998E-2</c:v>
                </c:pt>
                <c:pt idx="327523">
                  <c:v>4.5144999999999998E-2</c:v>
                </c:pt>
                <c:pt idx="327524">
                  <c:v>4.5145999999999999E-2</c:v>
                </c:pt>
                <c:pt idx="327525">
                  <c:v>4.5147E-2</c:v>
                </c:pt>
                <c:pt idx="327526">
                  <c:v>4.5147E-2</c:v>
                </c:pt>
                <c:pt idx="327527">
                  <c:v>4.5148000000000001E-2</c:v>
                </c:pt>
                <c:pt idx="327528">
                  <c:v>4.5148000000000001E-2</c:v>
                </c:pt>
                <c:pt idx="327529">
                  <c:v>4.5149000000000002E-2</c:v>
                </c:pt>
                <c:pt idx="327530">
                  <c:v>4.5150000000000003E-2</c:v>
                </c:pt>
                <c:pt idx="327531">
                  <c:v>4.5150000000000003E-2</c:v>
                </c:pt>
                <c:pt idx="327532">
                  <c:v>4.5150999999999997E-2</c:v>
                </c:pt>
                <c:pt idx="327533">
                  <c:v>4.5150999999999997E-2</c:v>
                </c:pt>
                <c:pt idx="327534">
                  <c:v>4.5151999999999998E-2</c:v>
                </c:pt>
                <c:pt idx="327535">
                  <c:v>4.5152999999999999E-2</c:v>
                </c:pt>
                <c:pt idx="327536">
                  <c:v>4.5152999999999999E-2</c:v>
                </c:pt>
                <c:pt idx="327537">
                  <c:v>4.5152999999999999E-2</c:v>
                </c:pt>
                <c:pt idx="327538">
                  <c:v>4.5154E-2</c:v>
                </c:pt>
                <c:pt idx="327539">
                  <c:v>4.5154E-2</c:v>
                </c:pt>
                <c:pt idx="327540">
                  <c:v>4.5154E-2</c:v>
                </c:pt>
                <c:pt idx="327541">
                  <c:v>4.5155000000000001E-2</c:v>
                </c:pt>
                <c:pt idx="327542">
                  <c:v>4.5155000000000001E-2</c:v>
                </c:pt>
                <c:pt idx="327543">
                  <c:v>4.5155000000000001E-2</c:v>
                </c:pt>
                <c:pt idx="327544">
                  <c:v>4.5156000000000002E-2</c:v>
                </c:pt>
                <c:pt idx="327545">
                  <c:v>4.5156000000000002E-2</c:v>
                </c:pt>
                <c:pt idx="327546">
                  <c:v>4.5156000000000002E-2</c:v>
                </c:pt>
                <c:pt idx="327547">
                  <c:v>4.5156000000000002E-2</c:v>
                </c:pt>
                <c:pt idx="327548">
                  <c:v>4.5157000000000003E-2</c:v>
                </c:pt>
                <c:pt idx="327549">
                  <c:v>4.5157000000000003E-2</c:v>
                </c:pt>
                <c:pt idx="327550">
                  <c:v>4.5157000000000003E-2</c:v>
                </c:pt>
                <c:pt idx="327551">
                  <c:v>4.5157000000000003E-2</c:v>
                </c:pt>
                <c:pt idx="327552">
                  <c:v>4.5157000000000003E-2</c:v>
                </c:pt>
                <c:pt idx="327553">
                  <c:v>4.5157000000000003E-2</c:v>
                </c:pt>
                <c:pt idx="327554">
                  <c:v>4.5157000000000003E-2</c:v>
                </c:pt>
                <c:pt idx="327555">
                  <c:v>4.5157000000000003E-2</c:v>
                </c:pt>
                <c:pt idx="327556">
                  <c:v>4.5157000000000003E-2</c:v>
                </c:pt>
                <c:pt idx="327557">
                  <c:v>4.5157000000000003E-2</c:v>
                </c:pt>
                <c:pt idx="327558">
                  <c:v>4.5157000000000003E-2</c:v>
                </c:pt>
                <c:pt idx="327559">
                  <c:v>4.5157000000000003E-2</c:v>
                </c:pt>
                <c:pt idx="327560">
                  <c:v>4.5156000000000002E-2</c:v>
                </c:pt>
                <c:pt idx="327561">
                  <c:v>4.5156000000000002E-2</c:v>
                </c:pt>
                <c:pt idx="327562">
                  <c:v>4.5156000000000002E-2</c:v>
                </c:pt>
                <c:pt idx="327563">
                  <c:v>4.5156000000000002E-2</c:v>
                </c:pt>
                <c:pt idx="327564">
                  <c:v>4.5155000000000001E-2</c:v>
                </c:pt>
                <c:pt idx="327565">
                  <c:v>4.5155000000000001E-2</c:v>
                </c:pt>
                <c:pt idx="327566">
                  <c:v>4.5155000000000001E-2</c:v>
                </c:pt>
                <c:pt idx="327567">
                  <c:v>4.5155000000000001E-2</c:v>
                </c:pt>
                <c:pt idx="327568">
                  <c:v>4.5155000000000001E-2</c:v>
                </c:pt>
                <c:pt idx="327569">
                  <c:v>4.5154E-2</c:v>
                </c:pt>
                <c:pt idx="327570">
                  <c:v>4.5154E-2</c:v>
                </c:pt>
                <c:pt idx="327571">
                  <c:v>4.5154E-2</c:v>
                </c:pt>
                <c:pt idx="327572">
                  <c:v>4.5152999999999999E-2</c:v>
                </c:pt>
                <c:pt idx="327573">
                  <c:v>4.5152999999999999E-2</c:v>
                </c:pt>
                <c:pt idx="327574">
                  <c:v>4.5152999999999999E-2</c:v>
                </c:pt>
                <c:pt idx="327575">
                  <c:v>4.5151999999999998E-2</c:v>
                </c:pt>
                <c:pt idx="327576">
                  <c:v>4.5151999999999998E-2</c:v>
                </c:pt>
                <c:pt idx="327577">
                  <c:v>4.5151999999999998E-2</c:v>
                </c:pt>
                <c:pt idx="327578">
                  <c:v>4.5151999999999998E-2</c:v>
                </c:pt>
                <c:pt idx="327579">
                  <c:v>4.5151999999999998E-2</c:v>
                </c:pt>
                <c:pt idx="327580">
                  <c:v>4.5150999999999997E-2</c:v>
                </c:pt>
                <c:pt idx="327581">
                  <c:v>4.5150999999999997E-2</c:v>
                </c:pt>
                <c:pt idx="327582">
                  <c:v>4.5150999999999997E-2</c:v>
                </c:pt>
                <c:pt idx="327583">
                  <c:v>4.5150999999999997E-2</c:v>
                </c:pt>
                <c:pt idx="327584">
                  <c:v>4.5150000000000003E-2</c:v>
                </c:pt>
                <c:pt idx="327585">
                  <c:v>4.5150000000000003E-2</c:v>
                </c:pt>
                <c:pt idx="327586">
                  <c:v>4.5150000000000003E-2</c:v>
                </c:pt>
                <c:pt idx="327587">
                  <c:v>4.5149000000000002E-2</c:v>
                </c:pt>
                <c:pt idx="327588">
                  <c:v>4.5149000000000002E-2</c:v>
                </c:pt>
                <c:pt idx="327589">
                  <c:v>4.5149000000000002E-2</c:v>
                </c:pt>
                <c:pt idx="327590">
                  <c:v>4.5149000000000002E-2</c:v>
                </c:pt>
                <c:pt idx="327591">
                  <c:v>4.5149000000000002E-2</c:v>
                </c:pt>
                <c:pt idx="327592">
                  <c:v>4.5148000000000001E-2</c:v>
                </c:pt>
                <c:pt idx="327593">
                  <c:v>4.5148000000000001E-2</c:v>
                </c:pt>
                <c:pt idx="327594">
                  <c:v>4.5148000000000001E-2</c:v>
                </c:pt>
                <c:pt idx="327595">
                  <c:v>4.5148000000000001E-2</c:v>
                </c:pt>
                <c:pt idx="327596">
                  <c:v>4.5147E-2</c:v>
                </c:pt>
                <c:pt idx="327597">
                  <c:v>4.5147E-2</c:v>
                </c:pt>
                <c:pt idx="327598">
                  <c:v>4.5147E-2</c:v>
                </c:pt>
                <c:pt idx="327599">
                  <c:v>4.5145999999999999E-2</c:v>
                </c:pt>
                <c:pt idx="327600">
                  <c:v>4.5145999999999999E-2</c:v>
                </c:pt>
                <c:pt idx="327601">
                  <c:v>4.5145999999999999E-2</c:v>
                </c:pt>
                <c:pt idx="327602">
                  <c:v>4.5145999999999999E-2</c:v>
                </c:pt>
                <c:pt idx="327603">
                  <c:v>4.5145999999999999E-2</c:v>
                </c:pt>
                <c:pt idx="327604">
                  <c:v>4.5144999999999998E-2</c:v>
                </c:pt>
                <c:pt idx="327605">
                  <c:v>4.5144999999999998E-2</c:v>
                </c:pt>
                <c:pt idx="327606">
                  <c:v>4.5144999999999998E-2</c:v>
                </c:pt>
                <c:pt idx="327607">
                  <c:v>4.5144999999999998E-2</c:v>
                </c:pt>
                <c:pt idx="327608">
                  <c:v>4.5143999999999997E-2</c:v>
                </c:pt>
                <c:pt idx="327609">
                  <c:v>4.5143999999999997E-2</c:v>
                </c:pt>
                <c:pt idx="327610">
                  <c:v>4.5143000000000003E-2</c:v>
                </c:pt>
                <c:pt idx="327611">
                  <c:v>4.5143000000000003E-2</c:v>
                </c:pt>
                <c:pt idx="327612">
                  <c:v>4.5143000000000003E-2</c:v>
                </c:pt>
                <c:pt idx="327613">
                  <c:v>4.5142000000000002E-2</c:v>
                </c:pt>
                <c:pt idx="327614">
                  <c:v>4.5142000000000002E-2</c:v>
                </c:pt>
                <c:pt idx="327615">
                  <c:v>4.5142000000000002E-2</c:v>
                </c:pt>
                <c:pt idx="327616">
                  <c:v>4.5141000000000001E-2</c:v>
                </c:pt>
                <c:pt idx="327617">
                  <c:v>4.5141000000000001E-2</c:v>
                </c:pt>
                <c:pt idx="327618">
                  <c:v>4.514E-2</c:v>
                </c:pt>
                <c:pt idx="327619">
                  <c:v>4.514E-2</c:v>
                </c:pt>
                <c:pt idx="327620">
                  <c:v>4.5138999999999999E-2</c:v>
                </c:pt>
                <c:pt idx="327621">
                  <c:v>4.5138999999999999E-2</c:v>
                </c:pt>
                <c:pt idx="327622">
                  <c:v>4.5137999999999998E-2</c:v>
                </c:pt>
                <c:pt idx="327623">
                  <c:v>4.5137999999999998E-2</c:v>
                </c:pt>
                <c:pt idx="327624">
                  <c:v>4.5136999999999997E-2</c:v>
                </c:pt>
                <c:pt idx="327625">
                  <c:v>4.5136999999999997E-2</c:v>
                </c:pt>
                <c:pt idx="327626">
                  <c:v>4.5136000000000003E-2</c:v>
                </c:pt>
                <c:pt idx="327627">
                  <c:v>4.5136000000000003E-2</c:v>
                </c:pt>
                <c:pt idx="327628">
                  <c:v>4.5135000000000002E-2</c:v>
                </c:pt>
                <c:pt idx="327629">
                  <c:v>4.5134000000000001E-2</c:v>
                </c:pt>
                <c:pt idx="327630">
                  <c:v>4.5134000000000001E-2</c:v>
                </c:pt>
                <c:pt idx="327631">
                  <c:v>4.5133E-2</c:v>
                </c:pt>
                <c:pt idx="327632">
                  <c:v>4.5131999999999999E-2</c:v>
                </c:pt>
                <c:pt idx="327633">
                  <c:v>4.5130999999999998E-2</c:v>
                </c:pt>
                <c:pt idx="327634">
                  <c:v>4.5130999999999998E-2</c:v>
                </c:pt>
                <c:pt idx="327635">
                  <c:v>4.5130000000000003E-2</c:v>
                </c:pt>
                <c:pt idx="327636">
                  <c:v>4.5129000000000002E-2</c:v>
                </c:pt>
                <c:pt idx="327637">
                  <c:v>4.5129000000000002E-2</c:v>
                </c:pt>
                <c:pt idx="327638">
                  <c:v>4.5128000000000001E-2</c:v>
                </c:pt>
                <c:pt idx="327639">
                  <c:v>4.5127E-2</c:v>
                </c:pt>
                <c:pt idx="327640">
                  <c:v>4.5127E-2</c:v>
                </c:pt>
                <c:pt idx="327641">
                  <c:v>4.5125999999999999E-2</c:v>
                </c:pt>
                <c:pt idx="327642">
                  <c:v>4.5124999999999998E-2</c:v>
                </c:pt>
                <c:pt idx="327643">
                  <c:v>4.5123999999999997E-2</c:v>
                </c:pt>
                <c:pt idx="327644">
                  <c:v>4.5123000000000003E-2</c:v>
                </c:pt>
                <c:pt idx="327645">
                  <c:v>4.5123000000000003E-2</c:v>
                </c:pt>
                <c:pt idx="327646">
                  <c:v>4.5122000000000002E-2</c:v>
                </c:pt>
                <c:pt idx="327647">
                  <c:v>4.5121000000000001E-2</c:v>
                </c:pt>
                <c:pt idx="327648">
                  <c:v>4.5121000000000001E-2</c:v>
                </c:pt>
                <c:pt idx="327649">
                  <c:v>4.512E-2</c:v>
                </c:pt>
                <c:pt idx="327650">
                  <c:v>4.5118999999999999E-2</c:v>
                </c:pt>
                <c:pt idx="327651">
                  <c:v>4.5118999999999999E-2</c:v>
                </c:pt>
                <c:pt idx="327652">
                  <c:v>4.5117999999999998E-2</c:v>
                </c:pt>
                <c:pt idx="327653">
                  <c:v>4.5116999999999997E-2</c:v>
                </c:pt>
                <c:pt idx="327654">
                  <c:v>4.5116999999999997E-2</c:v>
                </c:pt>
                <c:pt idx="327655">
                  <c:v>4.5116000000000003E-2</c:v>
                </c:pt>
                <c:pt idx="327656">
                  <c:v>4.5115000000000002E-2</c:v>
                </c:pt>
                <c:pt idx="327657">
                  <c:v>4.5114000000000001E-2</c:v>
                </c:pt>
                <c:pt idx="327658">
                  <c:v>4.5114000000000001E-2</c:v>
                </c:pt>
                <c:pt idx="327659">
                  <c:v>4.5113E-2</c:v>
                </c:pt>
                <c:pt idx="327660">
                  <c:v>4.5113E-2</c:v>
                </c:pt>
                <c:pt idx="327661">
                  <c:v>4.5111999999999999E-2</c:v>
                </c:pt>
                <c:pt idx="327662">
                  <c:v>4.5110999999999998E-2</c:v>
                </c:pt>
                <c:pt idx="327663">
                  <c:v>4.5110999999999998E-2</c:v>
                </c:pt>
                <c:pt idx="327664">
                  <c:v>4.5109999999999997E-2</c:v>
                </c:pt>
                <c:pt idx="327665">
                  <c:v>4.5109999999999997E-2</c:v>
                </c:pt>
                <c:pt idx="327666">
                  <c:v>4.5109000000000003E-2</c:v>
                </c:pt>
                <c:pt idx="327667">
                  <c:v>4.5108000000000002E-2</c:v>
                </c:pt>
                <c:pt idx="327668">
                  <c:v>4.5108000000000002E-2</c:v>
                </c:pt>
                <c:pt idx="327669">
                  <c:v>4.5107000000000001E-2</c:v>
                </c:pt>
                <c:pt idx="327670">
                  <c:v>4.5107000000000001E-2</c:v>
                </c:pt>
                <c:pt idx="327671">
                  <c:v>4.5106E-2</c:v>
                </c:pt>
                <c:pt idx="327672">
                  <c:v>4.5106E-2</c:v>
                </c:pt>
                <c:pt idx="327673">
                  <c:v>4.5106E-2</c:v>
                </c:pt>
                <c:pt idx="327674">
                  <c:v>4.5104999999999999E-2</c:v>
                </c:pt>
                <c:pt idx="327675">
                  <c:v>4.5104999999999999E-2</c:v>
                </c:pt>
                <c:pt idx="327676">
                  <c:v>4.5103999999999998E-2</c:v>
                </c:pt>
                <c:pt idx="327677">
                  <c:v>4.5103999999999998E-2</c:v>
                </c:pt>
                <c:pt idx="327678">
                  <c:v>4.5103999999999998E-2</c:v>
                </c:pt>
                <c:pt idx="327679">
                  <c:v>4.5102999999999997E-2</c:v>
                </c:pt>
                <c:pt idx="327680">
                  <c:v>4.5102999999999997E-2</c:v>
                </c:pt>
                <c:pt idx="327681">
                  <c:v>4.5102000000000003E-2</c:v>
                </c:pt>
                <c:pt idx="327682">
                  <c:v>4.5102000000000003E-2</c:v>
                </c:pt>
                <c:pt idx="327683">
                  <c:v>4.5102000000000003E-2</c:v>
                </c:pt>
                <c:pt idx="327684">
                  <c:v>4.5102000000000003E-2</c:v>
                </c:pt>
                <c:pt idx="327685">
                  <c:v>4.5102000000000003E-2</c:v>
                </c:pt>
                <c:pt idx="327686">
                  <c:v>4.5102000000000003E-2</c:v>
                </c:pt>
                <c:pt idx="327687">
                  <c:v>4.5101000000000002E-2</c:v>
                </c:pt>
                <c:pt idx="327688">
                  <c:v>4.5101000000000002E-2</c:v>
                </c:pt>
                <c:pt idx="327689">
                  <c:v>4.5101000000000002E-2</c:v>
                </c:pt>
                <c:pt idx="327690">
                  <c:v>4.5101000000000002E-2</c:v>
                </c:pt>
                <c:pt idx="327691">
                  <c:v>4.5101000000000002E-2</c:v>
                </c:pt>
                <c:pt idx="327692">
                  <c:v>4.5101000000000002E-2</c:v>
                </c:pt>
                <c:pt idx="327693">
                  <c:v>4.5101000000000002E-2</c:v>
                </c:pt>
                <c:pt idx="327694">
                  <c:v>4.5101000000000002E-2</c:v>
                </c:pt>
                <c:pt idx="327695">
                  <c:v>4.5101000000000002E-2</c:v>
                </c:pt>
                <c:pt idx="327696">
                  <c:v>4.5101000000000002E-2</c:v>
                </c:pt>
                <c:pt idx="327697">
                  <c:v>4.5101000000000002E-2</c:v>
                </c:pt>
                <c:pt idx="327698">
                  <c:v>4.5101000000000002E-2</c:v>
                </c:pt>
                <c:pt idx="327699">
                  <c:v>4.5101000000000002E-2</c:v>
                </c:pt>
                <c:pt idx="327700">
                  <c:v>4.5101000000000002E-2</c:v>
                </c:pt>
                <c:pt idx="327701">
                  <c:v>4.5102000000000003E-2</c:v>
                </c:pt>
                <c:pt idx="327702">
                  <c:v>4.5102000000000003E-2</c:v>
                </c:pt>
                <c:pt idx="327703">
                  <c:v>4.5102000000000003E-2</c:v>
                </c:pt>
                <c:pt idx="327704">
                  <c:v>4.5102000000000003E-2</c:v>
                </c:pt>
                <c:pt idx="327705">
                  <c:v>4.5102000000000003E-2</c:v>
                </c:pt>
                <c:pt idx="327706">
                  <c:v>4.5102999999999997E-2</c:v>
                </c:pt>
                <c:pt idx="327707">
                  <c:v>4.5102999999999997E-2</c:v>
                </c:pt>
                <c:pt idx="327708">
                  <c:v>4.5103999999999998E-2</c:v>
                </c:pt>
                <c:pt idx="327709">
                  <c:v>4.5103999999999998E-2</c:v>
                </c:pt>
                <c:pt idx="327710">
                  <c:v>4.5103999999999998E-2</c:v>
                </c:pt>
                <c:pt idx="327711">
                  <c:v>4.5104999999999999E-2</c:v>
                </c:pt>
                <c:pt idx="327712">
                  <c:v>4.5104999999999999E-2</c:v>
                </c:pt>
                <c:pt idx="327713">
                  <c:v>4.5106E-2</c:v>
                </c:pt>
                <c:pt idx="327714">
                  <c:v>4.5106E-2</c:v>
                </c:pt>
                <c:pt idx="327715">
                  <c:v>4.5107000000000001E-2</c:v>
                </c:pt>
                <c:pt idx="327716">
                  <c:v>4.5107000000000001E-2</c:v>
                </c:pt>
                <c:pt idx="327717">
                  <c:v>4.5108000000000002E-2</c:v>
                </c:pt>
                <c:pt idx="327718">
                  <c:v>4.5109000000000003E-2</c:v>
                </c:pt>
                <c:pt idx="327719">
                  <c:v>4.5109000000000003E-2</c:v>
                </c:pt>
                <c:pt idx="327720">
                  <c:v>4.5109999999999997E-2</c:v>
                </c:pt>
                <c:pt idx="327721">
                  <c:v>4.5110999999999998E-2</c:v>
                </c:pt>
                <c:pt idx="327722">
                  <c:v>4.5111999999999999E-2</c:v>
                </c:pt>
                <c:pt idx="327723">
                  <c:v>4.5113E-2</c:v>
                </c:pt>
                <c:pt idx="327724">
                  <c:v>4.5113E-2</c:v>
                </c:pt>
                <c:pt idx="327725">
                  <c:v>4.5114000000000001E-2</c:v>
                </c:pt>
                <c:pt idx="327726">
                  <c:v>4.5115000000000002E-2</c:v>
                </c:pt>
                <c:pt idx="327727">
                  <c:v>4.5116000000000003E-2</c:v>
                </c:pt>
                <c:pt idx="327728">
                  <c:v>4.5116000000000003E-2</c:v>
                </c:pt>
                <c:pt idx="327729">
                  <c:v>4.5116999999999997E-2</c:v>
                </c:pt>
                <c:pt idx="327730">
                  <c:v>4.5117999999999998E-2</c:v>
                </c:pt>
                <c:pt idx="327731">
                  <c:v>4.5118999999999999E-2</c:v>
                </c:pt>
                <c:pt idx="327732">
                  <c:v>4.512E-2</c:v>
                </c:pt>
                <c:pt idx="327733">
                  <c:v>4.5121000000000001E-2</c:v>
                </c:pt>
                <c:pt idx="327734">
                  <c:v>4.5122000000000002E-2</c:v>
                </c:pt>
                <c:pt idx="327735">
                  <c:v>4.5123000000000003E-2</c:v>
                </c:pt>
                <c:pt idx="327736">
                  <c:v>4.5123999999999997E-2</c:v>
                </c:pt>
                <c:pt idx="327737">
                  <c:v>4.5124999999999998E-2</c:v>
                </c:pt>
                <c:pt idx="327738">
                  <c:v>4.5125999999999999E-2</c:v>
                </c:pt>
                <c:pt idx="327739">
                  <c:v>4.5127E-2</c:v>
                </c:pt>
                <c:pt idx="327740">
                  <c:v>4.5128000000000001E-2</c:v>
                </c:pt>
                <c:pt idx="327741">
                  <c:v>4.5129000000000002E-2</c:v>
                </c:pt>
                <c:pt idx="327742">
                  <c:v>4.5130000000000003E-2</c:v>
                </c:pt>
                <c:pt idx="327743">
                  <c:v>4.5130999999999998E-2</c:v>
                </c:pt>
                <c:pt idx="327744">
                  <c:v>4.5131999999999999E-2</c:v>
                </c:pt>
                <c:pt idx="327745">
                  <c:v>4.5133E-2</c:v>
                </c:pt>
                <c:pt idx="327746">
                  <c:v>4.5134000000000001E-2</c:v>
                </c:pt>
                <c:pt idx="327747">
                  <c:v>4.5134000000000001E-2</c:v>
                </c:pt>
                <c:pt idx="327748">
                  <c:v>4.5135000000000002E-2</c:v>
                </c:pt>
                <c:pt idx="327749">
                  <c:v>4.5136000000000003E-2</c:v>
                </c:pt>
                <c:pt idx="327750">
                  <c:v>4.5136999999999997E-2</c:v>
                </c:pt>
                <c:pt idx="327751">
                  <c:v>4.5137999999999998E-2</c:v>
                </c:pt>
                <c:pt idx="327752">
                  <c:v>4.5137999999999998E-2</c:v>
                </c:pt>
                <c:pt idx="327753">
                  <c:v>4.5138999999999999E-2</c:v>
                </c:pt>
                <c:pt idx="327754">
                  <c:v>4.514E-2</c:v>
                </c:pt>
                <c:pt idx="327755">
                  <c:v>4.5141000000000001E-2</c:v>
                </c:pt>
                <c:pt idx="327756">
                  <c:v>4.5142000000000002E-2</c:v>
                </c:pt>
                <c:pt idx="327757">
                  <c:v>4.5142000000000002E-2</c:v>
                </c:pt>
                <c:pt idx="327758">
                  <c:v>4.5143000000000003E-2</c:v>
                </c:pt>
                <c:pt idx="327759">
                  <c:v>4.5143999999999997E-2</c:v>
                </c:pt>
                <c:pt idx="327760">
                  <c:v>4.5143999999999997E-2</c:v>
                </c:pt>
                <c:pt idx="327761">
                  <c:v>4.5144999999999998E-2</c:v>
                </c:pt>
                <c:pt idx="327762">
                  <c:v>4.5144999999999998E-2</c:v>
                </c:pt>
                <c:pt idx="327763">
                  <c:v>4.5145999999999999E-2</c:v>
                </c:pt>
                <c:pt idx="327764">
                  <c:v>4.5145999999999999E-2</c:v>
                </c:pt>
                <c:pt idx="327765">
                  <c:v>4.5147E-2</c:v>
                </c:pt>
                <c:pt idx="327766">
                  <c:v>4.5147E-2</c:v>
                </c:pt>
                <c:pt idx="327767">
                  <c:v>4.5148000000000001E-2</c:v>
                </c:pt>
                <c:pt idx="327768">
                  <c:v>4.5148000000000001E-2</c:v>
                </c:pt>
                <c:pt idx="327769">
                  <c:v>4.5149000000000002E-2</c:v>
                </c:pt>
                <c:pt idx="327770">
                  <c:v>4.5149000000000002E-2</c:v>
                </c:pt>
                <c:pt idx="327771">
                  <c:v>4.5150000000000003E-2</c:v>
                </c:pt>
                <c:pt idx="327772">
                  <c:v>4.5150000000000003E-2</c:v>
                </c:pt>
                <c:pt idx="327773">
                  <c:v>4.5150000000000003E-2</c:v>
                </c:pt>
                <c:pt idx="327774">
                  <c:v>4.5150000000000003E-2</c:v>
                </c:pt>
                <c:pt idx="327775">
                  <c:v>4.5150000000000003E-2</c:v>
                </c:pt>
                <c:pt idx="327776">
                  <c:v>4.5150999999999997E-2</c:v>
                </c:pt>
                <c:pt idx="327777">
                  <c:v>4.5150999999999997E-2</c:v>
                </c:pt>
                <c:pt idx="327778">
                  <c:v>4.5150999999999997E-2</c:v>
                </c:pt>
                <c:pt idx="327779">
                  <c:v>4.5150999999999997E-2</c:v>
                </c:pt>
                <c:pt idx="327780">
                  <c:v>4.5150999999999997E-2</c:v>
                </c:pt>
                <c:pt idx="327781">
                  <c:v>4.5151999999999998E-2</c:v>
                </c:pt>
                <c:pt idx="327782">
                  <c:v>4.5151999999999998E-2</c:v>
                </c:pt>
                <c:pt idx="327783">
                  <c:v>4.5151999999999998E-2</c:v>
                </c:pt>
                <c:pt idx="327784">
                  <c:v>4.5151999999999998E-2</c:v>
                </c:pt>
                <c:pt idx="327785">
                  <c:v>4.5151999999999998E-2</c:v>
                </c:pt>
                <c:pt idx="327786">
                  <c:v>4.5151999999999998E-2</c:v>
                </c:pt>
                <c:pt idx="327787">
                  <c:v>4.5151999999999998E-2</c:v>
                </c:pt>
                <c:pt idx="327788">
                  <c:v>4.5151999999999998E-2</c:v>
                </c:pt>
                <c:pt idx="327789">
                  <c:v>4.5151999999999998E-2</c:v>
                </c:pt>
                <c:pt idx="327790">
                  <c:v>4.5151999999999998E-2</c:v>
                </c:pt>
                <c:pt idx="327791">
                  <c:v>4.5151999999999998E-2</c:v>
                </c:pt>
                <c:pt idx="327792">
                  <c:v>4.5151999999999998E-2</c:v>
                </c:pt>
                <c:pt idx="327793">
                  <c:v>4.5151999999999998E-2</c:v>
                </c:pt>
                <c:pt idx="327794">
                  <c:v>4.5151999999999998E-2</c:v>
                </c:pt>
                <c:pt idx="327795">
                  <c:v>4.5150999999999997E-2</c:v>
                </c:pt>
                <c:pt idx="327796">
                  <c:v>4.5150999999999997E-2</c:v>
                </c:pt>
                <c:pt idx="327797">
                  <c:v>4.5150999999999997E-2</c:v>
                </c:pt>
                <c:pt idx="327798">
                  <c:v>4.5150999999999997E-2</c:v>
                </c:pt>
                <c:pt idx="327799">
                  <c:v>4.5150999999999997E-2</c:v>
                </c:pt>
                <c:pt idx="327800">
                  <c:v>4.5150000000000003E-2</c:v>
                </c:pt>
                <c:pt idx="327801">
                  <c:v>4.5150000000000003E-2</c:v>
                </c:pt>
                <c:pt idx="327802">
                  <c:v>4.5150000000000003E-2</c:v>
                </c:pt>
                <c:pt idx="327803">
                  <c:v>4.5150000000000003E-2</c:v>
                </c:pt>
                <c:pt idx="327804">
                  <c:v>4.5149000000000002E-2</c:v>
                </c:pt>
                <c:pt idx="327805">
                  <c:v>4.5149000000000002E-2</c:v>
                </c:pt>
                <c:pt idx="327806">
                  <c:v>4.5148000000000001E-2</c:v>
                </c:pt>
                <c:pt idx="327807">
                  <c:v>4.5148000000000001E-2</c:v>
                </c:pt>
                <c:pt idx="327808">
                  <c:v>4.5147E-2</c:v>
                </c:pt>
                <c:pt idx="327809">
                  <c:v>4.5147E-2</c:v>
                </c:pt>
                <c:pt idx="327810">
                  <c:v>4.5145999999999999E-2</c:v>
                </c:pt>
                <c:pt idx="327811">
                  <c:v>4.5144999999999998E-2</c:v>
                </c:pt>
                <c:pt idx="327812">
                  <c:v>4.5144999999999998E-2</c:v>
                </c:pt>
                <c:pt idx="327813">
                  <c:v>4.5143999999999997E-2</c:v>
                </c:pt>
                <c:pt idx="327814">
                  <c:v>4.5143000000000003E-2</c:v>
                </c:pt>
                <c:pt idx="327815">
                  <c:v>4.5143000000000003E-2</c:v>
                </c:pt>
                <c:pt idx="327816">
                  <c:v>4.5142000000000002E-2</c:v>
                </c:pt>
                <c:pt idx="327817">
                  <c:v>4.5141000000000001E-2</c:v>
                </c:pt>
                <c:pt idx="327818">
                  <c:v>4.514E-2</c:v>
                </c:pt>
                <c:pt idx="327819">
                  <c:v>4.5138999999999999E-2</c:v>
                </c:pt>
                <c:pt idx="327820">
                  <c:v>4.5137999999999998E-2</c:v>
                </c:pt>
                <c:pt idx="327821">
                  <c:v>4.5136999999999997E-2</c:v>
                </c:pt>
                <c:pt idx="327822">
                  <c:v>4.5135000000000002E-2</c:v>
                </c:pt>
                <c:pt idx="327823">
                  <c:v>4.5134000000000001E-2</c:v>
                </c:pt>
                <c:pt idx="327824">
                  <c:v>4.5133E-2</c:v>
                </c:pt>
                <c:pt idx="327825">
                  <c:v>4.5131999999999999E-2</c:v>
                </c:pt>
                <c:pt idx="327826">
                  <c:v>4.5130999999999998E-2</c:v>
                </c:pt>
                <c:pt idx="327827">
                  <c:v>4.5129000000000002E-2</c:v>
                </c:pt>
                <c:pt idx="327828">
                  <c:v>4.5128000000000001E-2</c:v>
                </c:pt>
                <c:pt idx="327829">
                  <c:v>4.5127E-2</c:v>
                </c:pt>
                <c:pt idx="327830">
                  <c:v>4.5124999999999998E-2</c:v>
                </c:pt>
                <c:pt idx="327831">
                  <c:v>4.5123999999999997E-2</c:v>
                </c:pt>
                <c:pt idx="327832">
                  <c:v>4.5122000000000002E-2</c:v>
                </c:pt>
                <c:pt idx="327833">
                  <c:v>4.5121000000000001E-2</c:v>
                </c:pt>
                <c:pt idx="327834">
                  <c:v>4.5118999999999999E-2</c:v>
                </c:pt>
                <c:pt idx="327835">
                  <c:v>4.5117999999999998E-2</c:v>
                </c:pt>
                <c:pt idx="327836">
                  <c:v>4.5116000000000003E-2</c:v>
                </c:pt>
                <c:pt idx="327837">
                  <c:v>4.5115000000000002E-2</c:v>
                </c:pt>
                <c:pt idx="327838">
                  <c:v>4.5114000000000001E-2</c:v>
                </c:pt>
                <c:pt idx="327839">
                  <c:v>4.5111999999999999E-2</c:v>
                </c:pt>
                <c:pt idx="327840">
                  <c:v>4.5110999999999998E-2</c:v>
                </c:pt>
                <c:pt idx="327841">
                  <c:v>4.5109000000000003E-2</c:v>
                </c:pt>
                <c:pt idx="327842">
                  <c:v>4.5108000000000002E-2</c:v>
                </c:pt>
                <c:pt idx="327843">
                  <c:v>4.5107000000000001E-2</c:v>
                </c:pt>
                <c:pt idx="327844">
                  <c:v>4.5104999999999999E-2</c:v>
                </c:pt>
                <c:pt idx="327845">
                  <c:v>4.5103999999999998E-2</c:v>
                </c:pt>
                <c:pt idx="327846">
                  <c:v>4.5102999999999997E-2</c:v>
                </c:pt>
                <c:pt idx="327847">
                  <c:v>4.5102000000000003E-2</c:v>
                </c:pt>
                <c:pt idx="327848">
                  <c:v>4.5101000000000002E-2</c:v>
                </c:pt>
                <c:pt idx="327849">
                  <c:v>4.5100000000000001E-2</c:v>
                </c:pt>
                <c:pt idx="327850">
                  <c:v>4.5099E-2</c:v>
                </c:pt>
                <c:pt idx="327851">
                  <c:v>4.5097999999999999E-2</c:v>
                </c:pt>
                <c:pt idx="327852">
                  <c:v>4.5096999999999998E-2</c:v>
                </c:pt>
                <c:pt idx="327853">
                  <c:v>4.5095999999999997E-2</c:v>
                </c:pt>
                <c:pt idx="327854">
                  <c:v>4.5095000000000003E-2</c:v>
                </c:pt>
                <c:pt idx="327855">
                  <c:v>4.5095000000000003E-2</c:v>
                </c:pt>
                <c:pt idx="327856">
                  <c:v>4.5094000000000002E-2</c:v>
                </c:pt>
                <c:pt idx="327857">
                  <c:v>4.5093000000000001E-2</c:v>
                </c:pt>
                <c:pt idx="327858">
                  <c:v>4.5093000000000001E-2</c:v>
                </c:pt>
                <c:pt idx="327859">
                  <c:v>4.5093000000000001E-2</c:v>
                </c:pt>
                <c:pt idx="327860">
                  <c:v>4.5092E-2</c:v>
                </c:pt>
                <c:pt idx="327861">
                  <c:v>4.5092E-2</c:v>
                </c:pt>
                <c:pt idx="327862">
                  <c:v>4.5092E-2</c:v>
                </c:pt>
                <c:pt idx="327863">
                  <c:v>4.5092E-2</c:v>
                </c:pt>
                <c:pt idx="327864">
                  <c:v>4.5092E-2</c:v>
                </c:pt>
                <c:pt idx="327865">
                  <c:v>4.5092E-2</c:v>
                </c:pt>
                <c:pt idx="327866">
                  <c:v>4.5092E-2</c:v>
                </c:pt>
                <c:pt idx="327867">
                  <c:v>4.5092E-2</c:v>
                </c:pt>
                <c:pt idx="327868">
                  <c:v>4.5092E-2</c:v>
                </c:pt>
                <c:pt idx="327869">
                  <c:v>4.5093000000000001E-2</c:v>
                </c:pt>
                <c:pt idx="327870">
                  <c:v>4.5093000000000001E-2</c:v>
                </c:pt>
                <c:pt idx="327871">
                  <c:v>4.5093000000000001E-2</c:v>
                </c:pt>
                <c:pt idx="327872">
                  <c:v>4.5094000000000002E-2</c:v>
                </c:pt>
                <c:pt idx="327873">
                  <c:v>4.5094000000000002E-2</c:v>
                </c:pt>
                <c:pt idx="327874">
                  <c:v>4.5095000000000003E-2</c:v>
                </c:pt>
                <c:pt idx="327875">
                  <c:v>4.5095000000000003E-2</c:v>
                </c:pt>
                <c:pt idx="327876">
                  <c:v>4.5095999999999997E-2</c:v>
                </c:pt>
                <c:pt idx="327877">
                  <c:v>4.5095999999999997E-2</c:v>
                </c:pt>
                <c:pt idx="327878">
                  <c:v>4.5096999999999998E-2</c:v>
                </c:pt>
                <c:pt idx="327879">
                  <c:v>4.5096999999999998E-2</c:v>
                </c:pt>
                <c:pt idx="327880">
                  <c:v>4.5097999999999999E-2</c:v>
                </c:pt>
                <c:pt idx="327881">
                  <c:v>4.5097999999999999E-2</c:v>
                </c:pt>
                <c:pt idx="327882">
                  <c:v>4.5099E-2</c:v>
                </c:pt>
                <c:pt idx="327883">
                  <c:v>4.5099E-2</c:v>
                </c:pt>
                <c:pt idx="327884">
                  <c:v>4.5100000000000001E-2</c:v>
                </c:pt>
                <c:pt idx="327885">
                  <c:v>4.5101000000000002E-2</c:v>
                </c:pt>
                <c:pt idx="327886">
                  <c:v>4.5101000000000002E-2</c:v>
                </c:pt>
                <c:pt idx="327887">
                  <c:v>4.5102000000000003E-2</c:v>
                </c:pt>
                <c:pt idx="327888">
                  <c:v>4.5102000000000003E-2</c:v>
                </c:pt>
                <c:pt idx="327889">
                  <c:v>4.5102999999999997E-2</c:v>
                </c:pt>
                <c:pt idx="327890">
                  <c:v>4.5102999999999997E-2</c:v>
                </c:pt>
                <c:pt idx="327891">
                  <c:v>4.5102999999999997E-2</c:v>
                </c:pt>
                <c:pt idx="327892">
                  <c:v>4.5103999999999998E-2</c:v>
                </c:pt>
                <c:pt idx="327893">
                  <c:v>4.5103999999999998E-2</c:v>
                </c:pt>
                <c:pt idx="327894">
                  <c:v>4.5103999999999998E-2</c:v>
                </c:pt>
                <c:pt idx="327895">
                  <c:v>4.5104999999999999E-2</c:v>
                </c:pt>
                <c:pt idx="327896">
                  <c:v>4.5104999999999999E-2</c:v>
                </c:pt>
                <c:pt idx="327897">
                  <c:v>4.5104999999999999E-2</c:v>
                </c:pt>
                <c:pt idx="327898">
                  <c:v>4.5104999999999999E-2</c:v>
                </c:pt>
                <c:pt idx="327899">
                  <c:v>4.5104999999999999E-2</c:v>
                </c:pt>
                <c:pt idx="327900">
                  <c:v>4.5104999999999999E-2</c:v>
                </c:pt>
                <c:pt idx="327901">
                  <c:v>4.5104999999999999E-2</c:v>
                </c:pt>
                <c:pt idx="327902">
                  <c:v>4.5104999999999999E-2</c:v>
                </c:pt>
                <c:pt idx="327903">
                  <c:v>4.5104999999999999E-2</c:v>
                </c:pt>
                <c:pt idx="327904">
                  <c:v>4.5104999999999999E-2</c:v>
                </c:pt>
                <c:pt idx="327905">
                  <c:v>4.5104999999999999E-2</c:v>
                </c:pt>
                <c:pt idx="327906">
                  <c:v>4.5104999999999999E-2</c:v>
                </c:pt>
                <c:pt idx="327907">
                  <c:v>4.5104999999999999E-2</c:v>
                </c:pt>
                <c:pt idx="327908">
                  <c:v>4.5103999999999998E-2</c:v>
                </c:pt>
                <c:pt idx="327909">
                  <c:v>4.5103999999999998E-2</c:v>
                </c:pt>
                <c:pt idx="327910">
                  <c:v>4.5103999999999998E-2</c:v>
                </c:pt>
                <c:pt idx="327911">
                  <c:v>4.5103999999999998E-2</c:v>
                </c:pt>
                <c:pt idx="327912">
                  <c:v>4.5102999999999997E-2</c:v>
                </c:pt>
                <c:pt idx="327913">
                  <c:v>4.5102999999999997E-2</c:v>
                </c:pt>
                <c:pt idx="327914">
                  <c:v>4.5102000000000003E-2</c:v>
                </c:pt>
                <c:pt idx="327915">
                  <c:v>4.5102000000000003E-2</c:v>
                </c:pt>
                <c:pt idx="327916">
                  <c:v>4.5101000000000002E-2</c:v>
                </c:pt>
                <c:pt idx="327917">
                  <c:v>4.5101000000000002E-2</c:v>
                </c:pt>
                <c:pt idx="327918">
                  <c:v>4.5100000000000001E-2</c:v>
                </c:pt>
                <c:pt idx="327919">
                  <c:v>4.5100000000000001E-2</c:v>
                </c:pt>
                <c:pt idx="327920">
                  <c:v>4.5100000000000001E-2</c:v>
                </c:pt>
                <c:pt idx="327921">
                  <c:v>4.5099E-2</c:v>
                </c:pt>
                <c:pt idx="327922">
                  <c:v>4.5099E-2</c:v>
                </c:pt>
                <c:pt idx="327923">
                  <c:v>4.5097999999999999E-2</c:v>
                </c:pt>
                <c:pt idx="327924">
                  <c:v>4.5097999999999999E-2</c:v>
                </c:pt>
                <c:pt idx="327925">
                  <c:v>4.5096999999999998E-2</c:v>
                </c:pt>
                <c:pt idx="327926">
                  <c:v>4.5096999999999998E-2</c:v>
                </c:pt>
                <c:pt idx="327927">
                  <c:v>4.5095999999999997E-2</c:v>
                </c:pt>
                <c:pt idx="327928">
                  <c:v>4.5095999999999997E-2</c:v>
                </c:pt>
                <c:pt idx="327929">
                  <c:v>4.5095000000000003E-2</c:v>
                </c:pt>
                <c:pt idx="327930">
                  <c:v>4.5095000000000003E-2</c:v>
                </c:pt>
                <c:pt idx="327931">
                  <c:v>4.5095000000000003E-2</c:v>
                </c:pt>
                <c:pt idx="327932">
                  <c:v>4.5095000000000003E-2</c:v>
                </c:pt>
                <c:pt idx="327933">
                  <c:v>4.5095000000000003E-2</c:v>
                </c:pt>
                <c:pt idx="327934">
                  <c:v>4.5095000000000003E-2</c:v>
                </c:pt>
                <c:pt idx="327935">
                  <c:v>4.5094000000000002E-2</c:v>
                </c:pt>
                <c:pt idx="327936">
                  <c:v>4.5094000000000002E-2</c:v>
                </c:pt>
                <c:pt idx="327937">
                  <c:v>4.5094000000000002E-2</c:v>
                </c:pt>
                <c:pt idx="327938">
                  <c:v>4.5094000000000002E-2</c:v>
                </c:pt>
                <c:pt idx="327939">
                  <c:v>4.5094000000000002E-2</c:v>
                </c:pt>
                <c:pt idx="327940">
                  <c:v>4.5094000000000002E-2</c:v>
                </c:pt>
                <c:pt idx="327941">
                  <c:v>4.5094000000000002E-2</c:v>
                </c:pt>
                <c:pt idx="327942">
                  <c:v>4.5095000000000003E-2</c:v>
                </c:pt>
                <c:pt idx="327943">
                  <c:v>4.5095000000000003E-2</c:v>
                </c:pt>
                <c:pt idx="327944">
                  <c:v>4.5095999999999997E-2</c:v>
                </c:pt>
                <c:pt idx="327945">
                  <c:v>4.5095999999999997E-2</c:v>
                </c:pt>
                <c:pt idx="327946">
                  <c:v>4.5095999999999997E-2</c:v>
                </c:pt>
                <c:pt idx="327947">
                  <c:v>4.5096999999999998E-2</c:v>
                </c:pt>
                <c:pt idx="327948">
                  <c:v>4.5096999999999998E-2</c:v>
                </c:pt>
                <c:pt idx="327949">
                  <c:v>4.5097999999999999E-2</c:v>
                </c:pt>
                <c:pt idx="327950">
                  <c:v>4.5099E-2</c:v>
                </c:pt>
                <c:pt idx="327951">
                  <c:v>4.5099E-2</c:v>
                </c:pt>
                <c:pt idx="327952">
                  <c:v>4.5100000000000001E-2</c:v>
                </c:pt>
                <c:pt idx="327953">
                  <c:v>4.5101000000000002E-2</c:v>
                </c:pt>
                <c:pt idx="327954">
                  <c:v>4.5102000000000003E-2</c:v>
                </c:pt>
                <c:pt idx="327955">
                  <c:v>4.5102999999999997E-2</c:v>
                </c:pt>
                <c:pt idx="327956">
                  <c:v>4.5103999999999998E-2</c:v>
                </c:pt>
                <c:pt idx="327957">
                  <c:v>4.5104999999999999E-2</c:v>
                </c:pt>
                <c:pt idx="327958">
                  <c:v>4.5106E-2</c:v>
                </c:pt>
                <c:pt idx="327959">
                  <c:v>4.5107000000000001E-2</c:v>
                </c:pt>
                <c:pt idx="327960">
                  <c:v>4.5108000000000002E-2</c:v>
                </c:pt>
                <c:pt idx="327961">
                  <c:v>4.5109000000000003E-2</c:v>
                </c:pt>
                <c:pt idx="327962">
                  <c:v>4.5109999999999997E-2</c:v>
                </c:pt>
                <c:pt idx="327963">
                  <c:v>4.5110999999999998E-2</c:v>
                </c:pt>
                <c:pt idx="327964">
                  <c:v>4.5111999999999999E-2</c:v>
                </c:pt>
                <c:pt idx="327965">
                  <c:v>4.5114000000000001E-2</c:v>
                </c:pt>
                <c:pt idx="327966">
                  <c:v>4.5115000000000002E-2</c:v>
                </c:pt>
                <c:pt idx="327967">
                  <c:v>4.5116000000000003E-2</c:v>
                </c:pt>
                <c:pt idx="327968">
                  <c:v>4.5117999999999998E-2</c:v>
                </c:pt>
                <c:pt idx="327969">
                  <c:v>4.5118999999999999E-2</c:v>
                </c:pt>
                <c:pt idx="327970">
                  <c:v>4.512E-2</c:v>
                </c:pt>
                <c:pt idx="327971">
                  <c:v>4.5121000000000001E-2</c:v>
                </c:pt>
                <c:pt idx="327972">
                  <c:v>4.5122000000000002E-2</c:v>
                </c:pt>
                <c:pt idx="327973">
                  <c:v>4.5123000000000003E-2</c:v>
                </c:pt>
                <c:pt idx="327974">
                  <c:v>4.5123999999999997E-2</c:v>
                </c:pt>
                <c:pt idx="327975">
                  <c:v>4.5124999999999998E-2</c:v>
                </c:pt>
                <c:pt idx="327976">
                  <c:v>4.5127E-2</c:v>
                </c:pt>
                <c:pt idx="327977">
                  <c:v>4.5128000000000001E-2</c:v>
                </c:pt>
                <c:pt idx="327978">
                  <c:v>4.5129000000000002E-2</c:v>
                </c:pt>
                <c:pt idx="327979">
                  <c:v>4.5130000000000003E-2</c:v>
                </c:pt>
                <c:pt idx="327980">
                  <c:v>4.5130999999999998E-2</c:v>
                </c:pt>
                <c:pt idx="327981">
                  <c:v>4.5131999999999999E-2</c:v>
                </c:pt>
                <c:pt idx="327982">
                  <c:v>4.5133E-2</c:v>
                </c:pt>
                <c:pt idx="327983">
                  <c:v>4.5133E-2</c:v>
                </c:pt>
                <c:pt idx="327984">
                  <c:v>4.5134000000000001E-2</c:v>
                </c:pt>
                <c:pt idx="327985">
                  <c:v>4.5135000000000002E-2</c:v>
                </c:pt>
                <c:pt idx="327986">
                  <c:v>4.5135000000000002E-2</c:v>
                </c:pt>
                <c:pt idx="327987">
                  <c:v>4.5136000000000003E-2</c:v>
                </c:pt>
                <c:pt idx="327988">
                  <c:v>4.5136999999999997E-2</c:v>
                </c:pt>
                <c:pt idx="327989">
                  <c:v>4.5136999999999997E-2</c:v>
                </c:pt>
                <c:pt idx="327990">
                  <c:v>4.5137999999999998E-2</c:v>
                </c:pt>
                <c:pt idx="327991">
                  <c:v>4.5137999999999998E-2</c:v>
                </c:pt>
                <c:pt idx="327992">
                  <c:v>4.5137999999999998E-2</c:v>
                </c:pt>
                <c:pt idx="327993">
                  <c:v>4.5138999999999999E-2</c:v>
                </c:pt>
                <c:pt idx="327994">
                  <c:v>4.5138999999999999E-2</c:v>
                </c:pt>
                <c:pt idx="327995">
                  <c:v>4.5138999999999999E-2</c:v>
                </c:pt>
                <c:pt idx="327996">
                  <c:v>4.5138999999999999E-2</c:v>
                </c:pt>
                <c:pt idx="327997">
                  <c:v>4.5137999999999998E-2</c:v>
                </c:pt>
                <c:pt idx="327998">
                  <c:v>4.5137999999999998E-2</c:v>
                </c:pt>
                <c:pt idx="327999">
                  <c:v>4.5137999999999998E-2</c:v>
                </c:pt>
                <c:pt idx="328000">
                  <c:v>4.5137999999999998E-2</c:v>
                </c:pt>
                <c:pt idx="328001">
                  <c:v>4.5137999999999998E-2</c:v>
                </c:pt>
                <c:pt idx="328002">
                  <c:v>4.5136999999999997E-2</c:v>
                </c:pt>
                <c:pt idx="328003">
                  <c:v>4.5136999999999997E-2</c:v>
                </c:pt>
                <c:pt idx="328004">
                  <c:v>4.5136000000000003E-2</c:v>
                </c:pt>
                <c:pt idx="328005">
                  <c:v>4.5136000000000003E-2</c:v>
                </c:pt>
                <c:pt idx="328006">
                  <c:v>4.5135000000000002E-2</c:v>
                </c:pt>
                <c:pt idx="328007">
                  <c:v>4.5134000000000001E-2</c:v>
                </c:pt>
                <c:pt idx="328008">
                  <c:v>4.5133E-2</c:v>
                </c:pt>
                <c:pt idx="328009">
                  <c:v>4.5131999999999999E-2</c:v>
                </c:pt>
                <c:pt idx="328010">
                  <c:v>4.5130999999999998E-2</c:v>
                </c:pt>
                <c:pt idx="328011">
                  <c:v>4.5130000000000003E-2</c:v>
                </c:pt>
                <c:pt idx="328012">
                  <c:v>4.5129000000000002E-2</c:v>
                </c:pt>
                <c:pt idx="328013">
                  <c:v>4.5128000000000001E-2</c:v>
                </c:pt>
                <c:pt idx="328014">
                  <c:v>4.5127E-2</c:v>
                </c:pt>
                <c:pt idx="328015">
                  <c:v>4.5125999999999999E-2</c:v>
                </c:pt>
                <c:pt idx="328016">
                  <c:v>4.5124999999999998E-2</c:v>
                </c:pt>
                <c:pt idx="328017">
                  <c:v>4.5123000000000003E-2</c:v>
                </c:pt>
                <c:pt idx="328018">
                  <c:v>4.5122000000000002E-2</c:v>
                </c:pt>
                <c:pt idx="328019">
                  <c:v>4.5121000000000001E-2</c:v>
                </c:pt>
                <c:pt idx="328020">
                  <c:v>4.5118999999999999E-2</c:v>
                </c:pt>
                <c:pt idx="328021">
                  <c:v>4.5117999999999998E-2</c:v>
                </c:pt>
                <c:pt idx="328022">
                  <c:v>4.5116000000000003E-2</c:v>
                </c:pt>
                <c:pt idx="328023">
                  <c:v>4.5114000000000001E-2</c:v>
                </c:pt>
                <c:pt idx="328024">
                  <c:v>4.5113E-2</c:v>
                </c:pt>
                <c:pt idx="328025">
                  <c:v>4.5110999999999998E-2</c:v>
                </c:pt>
                <c:pt idx="328026">
                  <c:v>4.5109999999999997E-2</c:v>
                </c:pt>
                <c:pt idx="328027">
                  <c:v>4.5108000000000002E-2</c:v>
                </c:pt>
                <c:pt idx="328028">
                  <c:v>4.5106E-2</c:v>
                </c:pt>
                <c:pt idx="328029">
                  <c:v>4.5104999999999999E-2</c:v>
                </c:pt>
                <c:pt idx="328030">
                  <c:v>4.5102999999999997E-2</c:v>
                </c:pt>
                <c:pt idx="328031">
                  <c:v>4.5101000000000002E-2</c:v>
                </c:pt>
                <c:pt idx="328032">
                  <c:v>4.5099E-2</c:v>
                </c:pt>
                <c:pt idx="328033">
                  <c:v>4.5096999999999998E-2</c:v>
                </c:pt>
                <c:pt idx="328034">
                  <c:v>4.5095000000000003E-2</c:v>
                </c:pt>
                <c:pt idx="328035">
                  <c:v>4.5093000000000001E-2</c:v>
                </c:pt>
                <c:pt idx="328036">
                  <c:v>4.5090999999999999E-2</c:v>
                </c:pt>
                <c:pt idx="328037">
                  <c:v>4.5088999999999997E-2</c:v>
                </c:pt>
                <c:pt idx="328038">
                  <c:v>4.5087000000000002E-2</c:v>
                </c:pt>
                <c:pt idx="328039">
                  <c:v>4.5085E-2</c:v>
                </c:pt>
                <c:pt idx="328040">
                  <c:v>4.5082999999999998E-2</c:v>
                </c:pt>
                <c:pt idx="328041">
                  <c:v>4.5081000000000003E-2</c:v>
                </c:pt>
                <c:pt idx="328042">
                  <c:v>4.5079000000000001E-2</c:v>
                </c:pt>
                <c:pt idx="328043">
                  <c:v>4.5075999999999998E-2</c:v>
                </c:pt>
                <c:pt idx="328044">
                  <c:v>4.5074000000000003E-2</c:v>
                </c:pt>
                <c:pt idx="328045">
                  <c:v>4.5072000000000001E-2</c:v>
                </c:pt>
                <c:pt idx="328046">
                  <c:v>4.5069999999999999E-2</c:v>
                </c:pt>
                <c:pt idx="328047">
                  <c:v>4.5067999999999997E-2</c:v>
                </c:pt>
                <c:pt idx="328048">
                  <c:v>4.5065000000000001E-2</c:v>
                </c:pt>
                <c:pt idx="328049">
                  <c:v>4.5062999999999999E-2</c:v>
                </c:pt>
                <c:pt idx="328050">
                  <c:v>4.5060999999999997E-2</c:v>
                </c:pt>
                <c:pt idx="328051">
                  <c:v>4.5059000000000002E-2</c:v>
                </c:pt>
                <c:pt idx="328052">
                  <c:v>4.5057E-2</c:v>
                </c:pt>
                <c:pt idx="328053">
                  <c:v>4.5053999999999997E-2</c:v>
                </c:pt>
                <c:pt idx="328054">
                  <c:v>4.5052000000000002E-2</c:v>
                </c:pt>
                <c:pt idx="328055">
                  <c:v>4.505E-2</c:v>
                </c:pt>
                <c:pt idx="328056">
                  <c:v>4.5046999999999997E-2</c:v>
                </c:pt>
                <c:pt idx="328057">
                  <c:v>4.5045000000000002E-2</c:v>
                </c:pt>
                <c:pt idx="328058">
                  <c:v>4.5043E-2</c:v>
                </c:pt>
                <c:pt idx="328059">
                  <c:v>4.5040999999999998E-2</c:v>
                </c:pt>
                <c:pt idx="328060">
                  <c:v>4.5039000000000003E-2</c:v>
                </c:pt>
                <c:pt idx="328061">
                  <c:v>4.5037000000000001E-2</c:v>
                </c:pt>
                <c:pt idx="328062">
                  <c:v>4.5034999999999999E-2</c:v>
                </c:pt>
                <c:pt idx="328063">
                  <c:v>4.5032999999999997E-2</c:v>
                </c:pt>
                <c:pt idx="328064">
                  <c:v>4.5031000000000002E-2</c:v>
                </c:pt>
                <c:pt idx="328065">
                  <c:v>4.5029E-2</c:v>
                </c:pt>
                <c:pt idx="328066">
                  <c:v>4.5026999999999998E-2</c:v>
                </c:pt>
                <c:pt idx="328067">
                  <c:v>4.5025000000000003E-2</c:v>
                </c:pt>
                <c:pt idx="328068">
                  <c:v>4.5023000000000001E-2</c:v>
                </c:pt>
                <c:pt idx="328069">
                  <c:v>4.5022E-2</c:v>
                </c:pt>
                <c:pt idx="328070">
                  <c:v>4.5019999999999998E-2</c:v>
                </c:pt>
                <c:pt idx="328071">
                  <c:v>4.5019000000000003E-2</c:v>
                </c:pt>
                <c:pt idx="328072">
                  <c:v>4.5017000000000001E-2</c:v>
                </c:pt>
                <c:pt idx="328073">
                  <c:v>4.5016E-2</c:v>
                </c:pt>
                <c:pt idx="328074">
                  <c:v>4.5014999999999999E-2</c:v>
                </c:pt>
                <c:pt idx="328075">
                  <c:v>4.5013999999999998E-2</c:v>
                </c:pt>
                <c:pt idx="328076">
                  <c:v>4.5012000000000003E-2</c:v>
                </c:pt>
                <c:pt idx="328077">
                  <c:v>4.5011000000000002E-2</c:v>
                </c:pt>
                <c:pt idx="328078">
                  <c:v>4.5011000000000002E-2</c:v>
                </c:pt>
                <c:pt idx="328079">
                  <c:v>4.5010000000000001E-2</c:v>
                </c:pt>
                <c:pt idx="328080">
                  <c:v>4.5009E-2</c:v>
                </c:pt>
                <c:pt idx="328081">
                  <c:v>4.5007999999999999E-2</c:v>
                </c:pt>
                <c:pt idx="328082">
                  <c:v>4.5007999999999999E-2</c:v>
                </c:pt>
                <c:pt idx="328083">
                  <c:v>4.5007999999999999E-2</c:v>
                </c:pt>
                <c:pt idx="328084">
                  <c:v>4.5006999999999998E-2</c:v>
                </c:pt>
                <c:pt idx="328085">
                  <c:v>4.5006999999999998E-2</c:v>
                </c:pt>
                <c:pt idx="328086">
                  <c:v>4.5006999999999998E-2</c:v>
                </c:pt>
                <c:pt idx="328087">
                  <c:v>4.5007999999999999E-2</c:v>
                </c:pt>
                <c:pt idx="328088">
                  <c:v>4.5007999999999999E-2</c:v>
                </c:pt>
                <c:pt idx="328089">
                  <c:v>4.5007999999999999E-2</c:v>
                </c:pt>
                <c:pt idx="328090">
                  <c:v>4.5007999999999999E-2</c:v>
                </c:pt>
                <c:pt idx="328091">
                  <c:v>4.5009E-2</c:v>
                </c:pt>
                <c:pt idx="328092">
                  <c:v>4.5009E-2</c:v>
                </c:pt>
                <c:pt idx="328093">
                  <c:v>4.5010000000000001E-2</c:v>
                </c:pt>
                <c:pt idx="328094">
                  <c:v>4.5011000000000002E-2</c:v>
                </c:pt>
                <c:pt idx="328095">
                  <c:v>4.5012000000000003E-2</c:v>
                </c:pt>
                <c:pt idx="328096">
                  <c:v>4.5012999999999997E-2</c:v>
                </c:pt>
                <c:pt idx="328097">
                  <c:v>4.5014999999999999E-2</c:v>
                </c:pt>
                <c:pt idx="328098">
                  <c:v>4.5016E-2</c:v>
                </c:pt>
                <c:pt idx="328099">
                  <c:v>4.5017000000000001E-2</c:v>
                </c:pt>
                <c:pt idx="328100">
                  <c:v>4.5019000000000003E-2</c:v>
                </c:pt>
                <c:pt idx="328101">
                  <c:v>4.5019999999999998E-2</c:v>
                </c:pt>
                <c:pt idx="328102">
                  <c:v>4.5022E-2</c:v>
                </c:pt>
                <c:pt idx="328103">
                  <c:v>4.5023000000000001E-2</c:v>
                </c:pt>
                <c:pt idx="328104">
                  <c:v>4.5025000000000003E-2</c:v>
                </c:pt>
                <c:pt idx="328105">
                  <c:v>4.5026999999999998E-2</c:v>
                </c:pt>
                <c:pt idx="328106">
                  <c:v>4.5029E-2</c:v>
                </c:pt>
                <c:pt idx="328107">
                  <c:v>4.5030000000000001E-2</c:v>
                </c:pt>
                <c:pt idx="328108">
                  <c:v>4.5032000000000003E-2</c:v>
                </c:pt>
                <c:pt idx="328109">
                  <c:v>4.5033999999999998E-2</c:v>
                </c:pt>
                <c:pt idx="328110">
                  <c:v>4.5036E-2</c:v>
                </c:pt>
                <c:pt idx="328111">
                  <c:v>4.5038000000000002E-2</c:v>
                </c:pt>
                <c:pt idx="328112">
                  <c:v>4.5039000000000003E-2</c:v>
                </c:pt>
                <c:pt idx="328113">
                  <c:v>4.5040999999999998E-2</c:v>
                </c:pt>
                <c:pt idx="328114">
                  <c:v>4.5041999999999999E-2</c:v>
                </c:pt>
                <c:pt idx="328115">
                  <c:v>4.5044000000000001E-2</c:v>
                </c:pt>
                <c:pt idx="328116">
                  <c:v>4.5045000000000002E-2</c:v>
                </c:pt>
                <c:pt idx="328117">
                  <c:v>4.5046000000000003E-2</c:v>
                </c:pt>
                <c:pt idx="328118">
                  <c:v>4.5046999999999997E-2</c:v>
                </c:pt>
                <c:pt idx="328119">
                  <c:v>4.5047999999999998E-2</c:v>
                </c:pt>
                <c:pt idx="328120">
                  <c:v>4.5047999999999998E-2</c:v>
                </c:pt>
                <c:pt idx="328121">
                  <c:v>4.5047999999999998E-2</c:v>
                </c:pt>
                <c:pt idx="328122">
                  <c:v>4.5047999999999998E-2</c:v>
                </c:pt>
                <c:pt idx="328123">
                  <c:v>4.5047999999999998E-2</c:v>
                </c:pt>
                <c:pt idx="328124">
                  <c:v>4.5046999999999997E-2</c:v>
                </c:pt>
                <c:pt idx="328125">
                  <c:v>4.5046000000000003E-2</c:v>
                </c:pt>
                <c:pt idx="328126">
                  <c:v>4.5044000000000001E-2</c:v>
                </c:pt>
                <c:pt idx="328127">
                  <c:v>4.5041999999999999E-2</c:v>
                </c:pt>
                <c:pt idx="328128">
                  <c:v>4.5039000000000003E-2</c:v>
                </c:pt>
                <c:pt idx="328129">
                  <c:v>4.5036E-2</c:v>
                </c:pt>
                <c:pt idx="328130">
                  <c:v>4.5032999999999997E-2</c:v>
                </c:pt>
                <c:pt idx="328131">
                  <c:v>4.5027999999999999E-2</c:v>
                </c:pt>
                <c:pt idx="328132">
                  <c:v>4.5024000000000002E-2</c:v>
                </c:pt>
                <c:pt idx="328133">
                  <c:v>4.5018000000000002E-2</c:v>
                </c:pt>
                <c:pt idx="328134">
                  <c:v>4.5012000000000003E-2</c:v>
                </c:pt>
                <c:pt idx="328135">
                  <c:v>4.5005000000000003E-2</c:v>
                </c:pt>
                <c:pt idx="328136">
                  <c:v>4.4998000000000003E-2</c:v>
                </c:pt>
                <c:pt idx="328137">
                  <c:v>4.4989000000000001E-2</c:v>
                </c:pt>
                <c:pt idx="328138">
                  <c:v>4.4979999999999999E-2</c:v>
                </c:pt>
                <c:pt idx="328139">
                  <c:v>4.4970000000000003E-2</c:v>
                </c:pt>
                <c:pt idx="328140">
                  <c:v>4.496E-2</c:v>
                </c:pt>
                <c:pt idx="328141">
                  <c:v>4.4948000000000002E-2</c:v>
                </c:pt>
                <c:pt idx="328142">
                  <c:v>4.4935999999999997E-2</c:v>
                </c:pt>
                <c:pt idx="328143">
                  <c:v>4.4922999999999998E-2</c:v>
                </c:pt>
                <c:pt idx="328144">
                  <c:v>4.4908999999999998E-2</c:v>
                </c:pt>
                <c:pt idx="328145">
                  <c:v>4.4894000000000003E-2</c:v>
                </c:pt>
                <c:pt idx="328146">
                  <c:v>4.4879000000000002E-2</c:v>
                </c:pt>
                <c:pt idx="328147">
                  <c:v>4.4861999999999999E-2</c:v>
                </c:pt>
                <c:pt idx="328148">
                  <c:v>4.4845000000000003E-2</c:v>
                </c:pt>
                <c:pt idx="328149">
                  <c:v>4.4826999999999999E-2</c:v>
                </c:pt>
                <c:pt idx="328150">
                  <c:v>4.4808000000000001E-2</c:v>
                </c:pt>
                <c:pt idx="328151">
                  <c:v>4.4788000000000001E-2</c:v>
                </c:pt>
                <c:pt idx="328152">
                  <c:v>4.4767000000000001E-2</c:v>
                </c:pt>
                <c:pt idx="328153">
                  <c:v>4.4745E-2</c:v>
                </c:pt>
                <c:pt idx="328154">
                  <c:v>4.4722999999999999E-2</c:v>
                </c:pt>
                <c:pt idx="328155">
                  <c:v>4.4699999999999997E-2</c:v>
                </c:pt>
                <c:pt idx="328156">
                  <c:v>4.4676E-2</c:v>
                </c:pt>
                <c:pt idx="328157">
                  <c:v>4.4651000000000003E-2</c:v>
                </c:pt>
                <c:pt idx="328158">
                  <c:v>4.4625999999999999E-2</c:v>
                </c:pt>
                <c:pt idx="328159">
                  <c:v>4.4600000000000001E-2</c:v>
                </c:pt>
                <c:pt idx="328160">
                  <c:v>4.4573000000000002E-2</c:v>
                </c:pt>
                <c:pt idx="328161">
                  <c:v>4.4545000000000001E-2</c:v>
                </c:pt>
                <c:pt idx="328162">
                  <c:v>4.4517000000000001E-2</c:v>
                </c:pt>
                <c:pt idx="328163">
                  <c:v>4.4489000000000001E-2</c:v>
                </c:pt>
                <c:pt idx="328164">
                  <c:v>4.4458999999999999E-2</c:v>
                </c:pt>
                <c:pt idx="328165">
                  <c:v>4.4429999999999997E-2</c:v>
                </c:pt>
                <c:pt idx="328166">
                  <c:v>4.4399000000000001E-2</c:v>
                </c:pt>
                <c:pt idx="328167">
                  <c:v>4.4368999999999999E-2</c:v>
                </c:pt>
                <c:pt idx="328168">
                  <c:v>4.4338000000000002E-2</c:v>
                </c:pt>
                <c:pt idx="328169">
                  <c:v>4.4305999999999998E-2</c:v>
                </c:pt>
                <c:pt idx="328170">
                  <c:v>4.4274000000000001E-2</c:v>
                </c:pt>
                <c:pt idx="328171">
                  <c:v>4.4241999999999997E-2</c:v>
                </c:pt>
                <c:pt idx="328172">
                  <c:v>4.4209999999999999E-2</c:v>
                </c:pt>
                <c:pt idx="328173">
                  <c:v>4.4177000000000001E-2</c:v>
                </c:pt>
                <c:pt idx="328174">
                  <c:v>4.4144000000000003E-2</c:v>
                </c:pt>
                <c:pt idx="328175">
                  <c:v>4.4110999999999997E-2</c:v>
                </c:pt>
                <c:pt idx="328176">
                  <c:v>4.4077999999999999E-2</c:v>
                </c:pt>
                <c:pt idx="328177">
                  <c:v>4.4045000000000001E-2</c:v>
                </c:pt>
                <c:pt idx="328178">
                  <c:v>4.4012000000000003E-2</c:v>
                </c:pt>
                <c:pt idx="328179">
                  <c:v>4.3978999999999997E-2</c:v>
                </c:pt>
                <c:pt idx="328180">
                  <c:v>4.3947E-2</c:v>
                </c:pt>
                <c:pt idx="328181">
                  <c:v>4.3914000000000002E-2</c:v>
                </c:pt>
                <c:pt idx="328182">
                  <c:v>4.3881000000000003E-2</c:v>
                </c:pt>
                <c:pt idx="328183">
                  <c:v>4.3848999999999999E-2</c:v>
                </c:pt>
                <c:pt idx="328184">
                  <c:v>4.3816000000000001E-2</c:v>
                </c:pt>
                <c:pt idx="328185">
                  <c:v>4.3784000000000003E-2</c:v>
                </c:pt>
                <c:pt idx="328186">
                  <c:v>4.3753E-2</c:v>
                </c:pt>
                <c:pt idx="328187">
                  <c:v>4.3721000000000003E-2</c:v>
                </c:pt>
                <c:pt idx="328188">
                  <c:v>4.369E-2</c:v>
                </c:pt>
                <c:pt idx="328189">
                  <c:v>4.3659999999999997E-2</c:v>
                </c:pt>
                <c:pt idx="328190">
                  <c:v>4.3630000000000002E-2</c:v>
                </c:pt>
                <c:pt idx="328191">
                  <c:v>4.36E-2</c:v>
                </c:pt>
                <c:pt idx="328192">
                  <c:v>4.3570999999999999E-2</c:v>
                </c:pt>
                <c:pt idx="328193">
                  <c:v>4.3541999999999997E-2</c:v>
                </c:pt>
                <c:pt idx="328194">
                  <c:v>4.3513999999999997E-2</c:v>
                </c:pt>
                <c:pt idx="328195">
                  <c:v>4.3485999999999997E-2</c:v>
                </c:pt>
                <c:pt idx="328196">
                  <c:v>4.3458999999999998E-2</c:v>
                </c:pt>
                <c:pt idx="328197">
                  <c:v>4.3432999999999999E-2</c:v>
                </c:pt>
                <c:pt idx="328198">
                  <c:v>4.3407000000000001E-2</c:v>
                </c:pt>
                <c:pt idx="328199">
                  <c:v>4.3381000000000003E-2</c:v>
                </c:pt>
                <c:pt idx="328200">
                  <c:v>4.3357E-2</c:v>
                </c:pt>
                <c:pt idx="328201">
                  <c:v>4.3332000000000002E-2</c:v>
                </c:pt>
                <c:pt idx="328202">
                  <c:v>4.3309E-2</c:v>
                </c:pt>
                <c:pt idx="328203">
                  <c:v>4.3285999999999998E-2</c:v>
                </c:pt>
                <c:pt idx="328204">
                  <c:v>4.3263999999999997E-2</c:v>
                </c:pt>
                <c:pt idx="328205">
                  <c:v>4.3242999999999997E-2</c:v>
                </c:pt>
                <c:pt idx="328206">
                  <c:v>4.3221999999999997E-2</c:v>
                </c:pt>
                <c:pt idx="328207">
                  <c:v>4.3201999999999997E-2</c:v>
                </c:pt>
                <c:pt idx="328208">
                  <c:v>4.3181999999999998E-2</c:v>
                </c:pt>
                <c:pt idx="328209">
                  <c:v>4.3164000000000001E-2</c:v>
                </c:pt>
                <c:pt idx="328210">
                  <c:v>4.3145999999999997E-2</c:v>
                </c:pt>
                <c:pt idx="328211">
                  <c:v>4.3128E-2</c:v>
                </c:pt>
                <c:pt idx="328212">
                  <c:v>4.3111999999999998E-2</c:v>
                </c:pt>
                <c:pt idx="328213">
                  <c:v>4.3096000000000002E-2</c:v>
                </c:pt>
                <c:pt idx="328214">
                  <c:v>4.3081000000000001E-2</c:v>
                </c:pt>
                <c:pt idx="328215">
                  <c:v>4.3066E-2</c:v>
                </c:pt>
                <c:pt idx="328216">
                  <c:v>4.3052E-2</c:v>
                </c:pt>
                <c:pt idx="328217">
                  <c:v>4.3039000000000001E-2</c:v>
                </c:pt>
                <c:pt idx="328218">
                  <c:v>4.3026000000000002E-2</c:v>
                </c:pt>
                <c:pt idx="328219">
                  <c:v>4.3013999999999997E-2</c:v>
                </c:pt>
                <c:pt idx="328220">
                  <c:v>4.3001999999999999E-2</c:v>
                </c:pt>
                <c:pt idx="328221">
                  <c:v>4.2991000000000001E-2</c:v>
                </c:pt>
                <c:pt idx="328222">
                  <c:v>4.2980999999999998E-2</c:v>
                </c:pt>
                <c:pt idx="328223">
                  <c:v>4.2971000000000002E-2</c:v>
                </c:pt>
                <c:pt idx="328224">
                  <c:v>4.2962E-2</c:v>
                </c:pt>
                <c:pt idx="328225">
                  <c:v>4.2952999999999998E-2</c:v>
                </c:pt>
                <c:pt idx="328226">
                  <c:v>4.2944999999999997E-2</c:v>
                </c:pt>
                <c:pt idx="328227">
                  <c:v>4.2937000000000003E-2</c:v>
                </c:pt>
                <c:pt idx="328228">
                  <c:v>4.2930000000000003E-2</c:v>
                </c:pt>
                <c:pt idx="328229">
                  <c:v>4.2923000000000003E-2</c:v>
                </c:pt>
                <c:pt idx="328230">
                  <c:v>4.2916999999999997E-2</c:v>
                </c:pt>
                <c:pt idx="328231">
                  <c:v>4.2910999999999998E-2</c:v>
                </c:pt>
                <c:pt idx="328232">
                  <c:v>4.2904999999999999E-2</c:v>
                </c:pt>
                <c:pt idx="328233">
                  <c:v>4.2900000000000001E-2</c:v>
                </c:pt>
                <c:pt idx="328234">
                  <c:v>4.2895000000000003E-2</c:v>
                </c:pt>
                <c:pt idx="328235">
                  <c:v>4.2889999999999998E-2</c:v>
                </c:pt>
                <c:pt idx="328236">
                  <c:v>4.2886000000000001E-2</c:v>
                </c:pt>
                <c:pt idx="328237">
                  <c:v>4.2882000000000003E-2</c:v>
                </c:pt>
                <c:pt idx="328238">
                  <c:v>4.2877999999999999E-2</c:v>
                </c:pt>
                <c:pt idx="328239">
                  <c:v>4.2874000000000002E-2</c:v>
                </c:pt>
                <c:pt idx="328240">
                  <c:v>4.2870999999999999E-2</c:v>
                </c:pt>
                <c:pt idx="328241">
                  <c:v>4.2867000000000002E-2</c:v>
                </c:pt>
                <c:pt idx="328242">
                  <c:v>4.2863999999999999E-2</c:v>
                </c:pt>
                <c:pt idx="328243">
                  <c:v>4.2860000000000002E-2</c:v>
                </c:pt>
                <c:pt idx="328244">
                  <c:v>4.2856999999999999E-2</c:v>
                </c:pt>
                <c:pt idx="328245">
                  <c:v>4.2854000000000003E-2</c:v>
                </c:pt>
                <c:pt idx="328246">
                  <c:v>4.2851E-2</c:v>
                </c:pt>
                <c:pt idx="328247">
                  <c:v>4.2847999999999997E-2</c:v>
                </c:pt>
                <c:pt idx="328248">
                  <c:v>4.2844E-2</c:v>
                </c:pt>
                <c:pt idx="328249">
                  <c:v>4.2840999999999997E-2</c:v>
                </c:pt>
                <c:pt idx="328250">
                  <c:v>4.2838000000000001E-2</c:v>
                </c:pt>
                <c:pt idx="328251">
                  <c:v>4.2833999999999997E-2</c:v>
                </c:pt>
                <c:pt idx="328252">
                  <c:v>4.283E-2</c:v>
                </c:pt>
                <c:pt idx="328253">
                  <c:v>4.2826000000000003E-2</c:v>
                </c:pt>
                <c:pt idx="328254">
                  <c:v>4.2821999999999999E-2</c:v>
                </c:pt>
                <c:pt idx="328255">
                  <c:v>4.2818000000000002E-2</c:v>
                </c:pt>
                <c:pt idx="328256">
                  <c:v>4.2812999999999997E-2</c:v>
                </c:pt>
                <c:pt idx="328257">
                  <c:v>4.2807999999999999E-2</c:v>
                </c:pt>
                <c:pt idx="328258">
                  <c:v>4.2803000000000001E-2</c:v>
                </c:pt>
                <c:pt idx="328259">
                  <c:v>4.2798000000000003E-2</c:v>
                </c:pt>
                <c:pt idx="328260">
                  <c:v>4.2791999999999997E-2</c:v>
                </c:pt>
                <c:pt idx="328261">
                  <c:v>4.2785999999999998E-2</c:v>
                </c:pt>
                <c:pt idx="328262">
                  <c:v>4.2779999999999999E-2</c:v>
                </c:pt>
                <c:pt idx="328263">
                  <c:v>4.2772999999999999E-2</c:v>
                </c:pt>
                <c:pt idx="328264">
                  <c:v>4.2765999999999998E-2</c:v>
                </c:pt>
                <c:pt idx="328265">
                  <c:v>4.2758999999999998E-2</c:v>
                </c:pt>
                <c:pt idx="328266">
                  <c:v>4.2750999999999997E-2</c:v>
                </c:pt>
                <c:pt idx="328267">
                  <c:v>4.2743000000000003E-2</c:v>
                </c:pt>
                <c:pt idx="328268">
                  <c:v>4.2735000000000002E-2</c:v>
                </c:pt>
                <c:pt idx="328269">
                  <c:v>4.2726E-2</c:v>
                </c:pt>
                <c:pt idx="328270">
                  <c:v>4.2716999999999998E-2</c:v>
                </c:pt>
                <c:pt idx="328271">
                  <c:v>4.2708000000000003E-2</c:v>
                </c:pt>
                <c:pt idx="328272">
                  <c:v>4.2698E-2</c:v>
                </c:pt>
                <c:pt idx="328273">
                  <c:v>4.2688999999999998E-2</c:v>
                </c:pt>
                <c:pt idx="328274">
                  <c:v>4.2678000000000001E-2</c:v>
                </c:pt>
                <c:pt idx="328275">
                  <c:v>4.2667999999999998E-2</c:v>
                </c:pt>
                <c:pt idx="328276">
                  <c:v>4.2657E-2</c:v>
                </c:pt>
                <c:pt idx="328277">
                  <c:v>4.2646000000000003E-2</c:v>
                </c:pt>
                <c:pt idx="328278">
                  <c:v>4.2633999999999998E-2</c:v>
                </c:pt>
                <c:pt idx="328279">
                  <c:v>4.2623000000000001E-2</c:v>
                </c:pt>
                <c:pt idx="328280">
                  <c:v>4.2611000000000003E-2</c:v>
                </c:pt>
                <c:pt idx="328281">
                  <c:v>4.2598999999999998E-2</c:v>
                </c:pt>
                <c:pt idx="328282">
                  <c:v>4.2585999999999999E-2</c:v>
                </c:pt>
                <c:pt idx="328283">
                  <c:v>4.2574000000000001E-2</c:v>
                </c:pt>
                <c:pt idx="328284">
                  <c:v>4.2561000000000002E-2</c:v>
                </c:pt>
                <c:pt idx="328285">
                  <c:v>4.2548999999999997E-2</c:v>
                </c:pt>
                <c:pt idx="328286">
                  <c:v>4.2535999999999997E-2</c:v>
                </c:pt>
                <c:pt idx="328287">
                  <c:v>4.2522999999999998E-2</c:v>
                </c:pt>
                <c:pt idx="328288">
                  <c:v>4.2509999999999999E-2</c:v>
                </c:pt>
                <c:pt idx="328289">
                  <c:v>4.2495999999999999E-2</c:v>
                </c:pt>
                <c:pt idx="328290">
                  <c:v>4.2483E-2</c:v>
                </c:pt>
                <c:pt idx="328291">
                  <c:v>4.2470000000000001E-2</c:v>
                </c:pt>
                <c:pt idx="328292">
                  <c:v>4.2457000000000002E-2</c:v>
                </c:pt>
                <c:pt idx="328293">
                  <c:v>4.2443000000000002E-2</c:v>
                </c:pt>
                <c:pt idx="328294">
                  <c:v>4.2430000000000002E-2</c:v>
                </c:pt>
                <c:pt idx="328295">
                  <c:v>4.2417000000000003E-2</c:v>
                </c:pt>
                <c:pt idx="328296">
                  <c:v>4.2404999999999998E-2</c:v>
                </c:pt>
                <c:pt idx="328297">
                  <c:v>4.2391999999999999E-2</c:v>
                </c:pt>
                <c:pt idx="328298">
                  <c:v>4.2379E-2</c:v>
                </c:pt>
                <c:pt idx="328299">
                  <c:v>4.2366000000000001E-2</c:v>
                </c:pt>
                <c:pt idx="328300">
                  <c:v>4.2354000000000003E-2</c:v>
                </c:pt>
                <c:pt idx="328301">
                  <c:v>4.2341999999999998E-2</c:v>
                </c:pt>
                <c:pt idx="328302">
                  <c:v>4.2328999999999999E-2</c:v>
                </c:pt>
                <c:pt idx="328303">
                  <c:v>4.2317E-2</c:v>
                </c:pt>
                <c:pt idx="328304">
                  <c:v>4.2306000000000003E-2</c:v>
                </c:pt>
                <c:pt idx="328305">
                  <c:v>4.2293999999999998E-2</c:v>
                </c:pt>
                <c:pt idx="328306">
                  <c:v>4.2283000000000001E-2</c:v>
                </c:pt>
                <c:pt idx="328307">
                  <c:v>4.2271999999999997E-2</c:v>
                </c:pt>
                <c:pt idx="328308">
                  <c:v>4.2261E-2</c:v>
                </c:pt>
                <c:pt idx="328309">
                  <c:v>4.2250999999999997E-2</c:v>
                </c:pt>
                <c:pt idx="328310">
                  <c:v>4.2241000000000001E-2</c:v>
                </c:pt>
                <c:pt idx="328311">
                  <c:v>4.2230999999999998E-2</c:v>
                </c:pt>
                <c:pt idx="328312">
                  <c:v>4.2221000000000002E-2</c:v>
                </c:pt>
                <c:pt idx="328313">
                  <c:v>4.2212E-2</c:v>
                </c:pt>
                <c:pt idx="328314">
                  <c:v>4.2202999999999997E-2</c:v>
                </c:pt>
                <c:pt idx="328315">
                  <c:v>4.2194000000000002E-2</c:v>
                </c:pt>
                <c:pt idx="328316">
                  <c:v>4.2185E-2</c:v>
                </c:pt>
                <c:pt idx="328317">
                  <c:v>4.2176999999999999E-2</c:v>
                </c:pt>
                <c:pt idx="328318">
                  <c:v>4.2168999999999998E-2</c:v>
                </c:pt>
                <c:pt idx="328319">
                  <c:v>4.2161999999999998E-2</c:v>
                </c:pt>
                <c:pt idx="328320">
                  <c:v>4.2154999999999998E-2</c:v>
                </c:pt>
                <c:pt idx="328321">
                  <c:v>4.2147999999999998E-2</c:v>
                </c:pt>
                <c:pt idx="328322">
                  <c:v>4.2141999999999999E-2</c:v>
                </c:pt>
                <c:pt idx="328323">
                  <c:v>4.2134999999999999E-2</c:v>
                </c:pt>
                <c:pt idx="328324">
                  <c:v>4.2129E-2</c:v>
                </c:pt>
                <c:pt idx="328325">
                  <c:v>4.2124000000000002E-2</c:v>
                </c:pt>
                <c:pt idx="328326">
                  <c:v>4.2118000000000003E-2</c:v>
                </c:pt>
                <c:pt idx="328327">
                  <c:v>4.2112999999999998E-2</c:v>
                </c:pt>
                <c:pt idx="328328">
                  <c:v>4.2109000000000001E-2</c:v>
                </c:pt>
                <c:pt idx="328329">
                  <c:v>4.2104000000000003E-2</c:v>
                </c:pt>
                <c:pt idx="328330">
                  <c:v>4.2099999999999999E-2</c:v>
                </c:pt>
                <c:pt idx="328331">
                  <c:v>4.2096000000000001E-2</c:v>
                </c:pt>
                <c:pt idx="328332">
                  <c:v>4.2092999999999998E-2</c:v>
                </c:pt>
                <c:pt idx="328333">
                  <c:v>4.2089000000000001E-2</c:v>
                </c:pt>
                <c:pt idx="328334">
                  <c:v>4.2085999999999998E-2</c:v>
                </c:pt>
                <c:pt idx="328335">
                  <c:v>4.2083000000000002E-2</c:v>
                </c:pt>
                <c:pt idx="328336">
                  <c:v>4.2081E-2</c:v>
                </c:pt>
                <c:pt idx="328337">
                  <c:v>4.2077999999999997E-2</c:v>
                </c:pt>
                <c:pt idx="328338">
                  <c:v>4.2076000000000002E-2</c:v>
                </c:pt>
                <c:pt idx="328339">
                  <c:v>4.2074E-2</c:v>
                </c:pt>
                <c:pt idx="328340">
                  <c:v>4.2071999999999998E-2</c:v>
                </c:pt>
                <c:pt idx="328341">
                  <c:v>4.2070000000000003E-2</c:v>
                </c:pt>
                <c:pt idx="328342">
                  <c:v>4.2069000000000002E-2</c:v>
                </c:pt>
                <c:pt idx="328343">
                  <c:v>4.2068000000000001E-2</c:v>
                </c:pt>
                <c:pt idx="328344">
                  <c:v>4.2067E-2</c:v>
                </c:pt>
                <c:pt idx="328345">
                  <c:v>4.2065999999999999E-2</c:v>
                </c:pt>
                <c:pt idx="328346">
                  <c:v>4.2064999999999998E-2</c:v>
                </c:pt>
                <c:pt idx="328347">
                  <c:v>4.2063999999999997E-2</c:v>
                </c:pt>
                <c:pt idx="328348">
                  <c:v>4.2063000000000003E-2</c:v>
                </c:pt>
                <c:pt idx="328349">
                  <c:v>4.2063000000000003E-2</c:v>
                </c:pt>
                <c:pt idx="328350">
                  <c:v>4.2062000000000002E-2</c:v>
                </c:pt>
                <c:pt idx="328351">
                  <c:v>4.2062000000000002E-2</c:v>
                </c:pt>
                <c:pt idx="328352">
                  <c:v>4.2061000000000001E-2</c:v>
                </c:pt>
                <c:pt idx="328353">
                  <c:v>4.2061000000000001E-2</c:v>
                </c:pt>
                <c:pt idx="328354">
                  <c:v>4.2061000000000001E-2</c:v>
                </c:pt>
                <c:pt idx="328355">
                  <c:v>4.2061000000000001E-2</c:v>
                </c:pt>
                <c:pt idx="328356">
                  <c:v>4.2061000000000001E-2</c:v>
                </c:pt>
                <c:pt idx="328357">
                  <c:v>4.2061000000000001E-2</c:v>
                </c:pt>
                <c:pt idx="328358">
                  <c:v>4.2061000000000001E-2</c:v>
                </c:pt>
                <c:pt idx="328359">
                  <c:v>4.2061000000000001E-2</c:v>
                </c:pt>
                <c:pt idx="328360">
                  <c:v>4.2061000000000001E-2</c:v>
                </c:pt>
                <c:pt idx="328361">
                  <c:v>4.2061000000000001E-2</c:v>
                </c:pt>
                <c:pt idx="328362">
                  <c:v>4.2062000000000002E-2</c:v>
                </c:pt>
                <c:pt idx="328363">
                  <c:v>4.2062000000000002E-2</c:v>
                </c:pt>
                <c:pt idx="328364">
                  <c:v>4.2062000000000002E-2</c:v>
                </c:pt>
                <c:pt idx="328365">
                  <c:v>4.2062000000000002E-2</c:v>
                </c:pt>
                <c:pt idx="328366">
                  <c:v>4.2062000000000002E-2</c:v>
                </c:pt>
                <c:pt idx="328367">
                  <c:v>4.2063000000000003E-2</c:v>
                </c:pt>
                <c:pt idx="328368">
                  <c:v>4.2063000000000003E-2</c:v>
                </c:pt>
                <c:pt idx="328369">
                  <c:v>4.2063000000000003E-2</c:v>
                </c:pt>
                <c:pt idx="328370">
                  <c:v>4.2063000000000003E-2</c:v>
                </c:pt>
                <c:pt idx="328371">
                  <c:v>4.2063000000000003E-2</c:v>
                </c:pt>
                <c:pt idx="328372">
                  <c:v>4.2063000000000003E-2</c:v>
                </c:pt>
                <c:pt idx="328373">
                  <c:v>4.2063000000000003E-2</c:v>
                </c:pt>
                <c:pt idx="328374">
                  <c:v>4.2063000000000003E-2</c:v>
                </c:pt>
                <c:pt idx="328375">
                  <c:v>4.2063000000000003E-2</c:v>
                </c:pt>
                <c:pt idx="328376">
                  <c:v>4.2063000000000003E-2</c:v>
                </c:pt>
                <c:pt idx="328377">
                  <c:v>4.2063000000000003E-2</c:v>
                </c:pt>
                <c:pt idx="328378">
                  <c:v>4.2063000000000003E-2</c:v>
                </c:pt>
                <c:pt idx="328379">
                  <c:v>4.2063000000000003E-2</c:v>
                </c:pt>
                <c:pt idx="328380">
                  <c:v>4.2063000000000003E-2</c:v>
                </c:pt>
                <c:pt idx="328381">
                  <c:v>4.2063000000000003E-2</c:v>
                </c:pt>
                <c:pt idx="328382">
                  <c:v>4.2063000000000003E-2</c:v>
                </c:pt>
                <c:pt idx="328383">
                  <c:v>4.2063000000000003E-2</c:v>
                </c:pt>
                <c:pt idx="328384">
                  <c:v>4.2063000000000003E-2</c:v>
                </c:pt>
                <c:pt idx="328385">
                  <c:v>4.2062000000000002E-2</c:v>
                </c:pt>
                <c:pt idx="328386">
                  <c:v>4.2062000000000002E-2</c:v>
                </c:pt>
                <c:pt idx="328387">
                  <c:v>4.2062000000000002E-2</c:v>
                </c:pt>
                <c:pt idx="328388">
                  <c:v>4.2062000000000002E-2</c:v>
                </c:pt>
                <c:pt idx="328389">
                  <c:v>4.2061000000000001E-2</c:v>
                </c:pt>
                <c:pt idx="328390">
                  <c:v>4.2061000000000001E-2</c:v>
                </c:pt>
                <c:pt idx="328391">
                  <c:v>4.2061000000000001E-2</c:v>
                </c:pt>
                <c:pt idx="328392">
                  <c:v>4.2061000000000001E-2</c:v>
                </c:pt>
                <c:pt idx="328393">
                  <c:v>4.206E-2</c:v>
                </c:pt>
                <c:pt idx="328394">
                  <c:v>4.206E-2</c:v>
                </c:pt>
                <c:pt idx="328395">
                  <c:v>4.2058999999999999E-2</c:v>
                </c:pt>
                <c:pt idx="328396">
                  <c:v>4.2058999999999999E-2</c:v>
                </c:pt>
                <c:pt idx="328397">
                  <c:v>4.2058999999999999E-2</c:v>
                </c:pt>
                <c:pt idx="328398">
                  <c:v>4.2057999999999998E-2</c:v>
                </c:pt>
                <c:pt idx="328399">
                  <c:v>4.2057999999999998E-2</c:v>
                </c:pt>
                <c:pt idx="328400">
                  <c:v>4.2056999999999997E-2</c:v>
                </c:pt>
                <c:pt idx="328401">
                  <c:v>4.2056999999999997E-2</c:v>
                </c:pt>
                <c:pt idx="328402">
                  <c:v>4.2056999999999997E-2</c:v>
                </c:pt>
                <c:pt idx="328403">
                  <c:v>4.2056000000000003E-2</c:v>
                </c:pt>
                <c:pt idx="328404">
                  <c:v>4.2056000000000003E-2</c:v>
                </c:pt>
                <c:pt idx="328405">
                  <c:v>4.2055000000000002E-2</c:v>
                </c:pt>
                <c:pt idx="328406">
                  <c:v>4.2055000000000002E-2</c:v>
                </c:pt>
                <c:pt idx="328407">
                  <c:v>4.2054000000000001E-2</c:v>
                </c:pt>
                <c:pt idx="328408">
                  <c:v>4.2054000000000001E-2</c:v>
                </c:pt>
                <c:pt idx="328409">
                  <c:v>4.2053E-2</c:v>
                </c:pt>
                <c:pt idx="328410">
                  <c:v>4.2053E-2</c:v>
                </c:pt>
                <c:pt idx="328411">
                  <c:v>4.2051999999999999E-2</c:v>
                </c:pt>
                <c:pt idx="328412">
                  <c:v>4.2051999999999999E-2</c:v>
                </c:pt>
                <c:pt idx="328413">
                  <c:v>4.2050999999999998E-2</c:v>
                </c:pt>
                <c:pt idx="328414">
                  <c:v>4.2050999999999998E-2</c:v>
                </c:pt>
                <c:pt idx="328415">
                  <c:v>4.2049999999999997E-2</c:v>
                </c:pt>
                <c:pt idx="328416">
                  <c:v>4.2049999999999997E-2</c:v>
                </c:pt>
                <c:pt idx="328417">
                  <c:v>4.2049000000000003E-2</c:v>
                </c:pt>
                <c:pt idx="328418">
                  <c:v>4.2049000000000003E-2</c:v>
                </c:pt>
                <c:pt idx="328419">
                  <c:v>4.2048000000000002E-2</c:v>
                </c:pt>
                <c:pt idx="328420">
                  <c:v>4.2048000000000002E-2</c:v>
                </c:pt>
                <c:pt idx="328421">
                  <c:v>4.2047000000000001E-2</c:v>
                </c:pt>
                <c:pt idx="328422">
                  <c:v>4.2047000000000001E-2</c:v>
                </c:pt>
                <c:pt idx="328423">
                  <c:v>4.2046E-2</c:v>
                </c:pt>
                <c:pt idx="328424">
                  <c:v>4.2046E-2</c:v>
                </c:pt>
                <c:pt idx="328425">
                  <c:v>4.2044999999999999E-2</c:v>
                </c:pt>
                <c:pt idx="328426">
                  <c:v>4.2044999999999999E-2</c:v>
                </c:pt>
                <c:pt idx="328427">
                  <c:v>4.2043999999999998E-2</c:v>
                </c:pt>
                <c:pt idx="328428">
                  <c:v>4.2042999999999997E-2</c:v>
                </c:pt>
                <c:pt idx="328429">
                  <c:v>4.2042999999999997E-2</c:v>
                </c:pt>
                <c:pt idx="328430">
                  <c:v>4.2042000000000003E-2</c:v>
                </c:pt>
                <c:pt idx="328431">
                  <c:v>4.2041000000000002E-2</c:v>
                </c:pt>
                <c:pt idx="328432">
                  <c:v>4.2041000000000002E-2</c:v>
                </c:pt>
                <c:pt idx="328433">
                  <c:v>4.2040000000000001E-2</c:v>
                </c:pt>
                <c:pt idx="328434">
                  <c:v>4.2039E-2</c:v>
                </c:pt>
                <c:pt idx="328435">
                  <c:v>4.2037999999999999E-2</c:v>
                </c:pt>
                <c:pt idx="328436">
                  <c:v>4.2037999999999999E-2</c:v>
                </c:pt>
                <c:pt idx="328437">
                  <c:v>4.2036999999999998E-2</c:v>
                </c:pt>
                <c:pt idx="328438">
                  <c:v>4.2035999999999997E-2</c:v>
                </c:pt>
                <c:pt idx="328439">
                  <c:v>4.2035000000000003E-2</c:v>
                </c:pt>
                <c:pt idx="328440">
                  <c:v>4.2034000000000002E-2</c:v>
                </c:pt>
                <c:pt idx="328441">
                  <c:v>4.2033000000000001E-2</c:v>
                </c:pt>
                <c:pt idx="328442">
                  <c:v>4.2032E-2</c:v>
                </c:pt>
                <c:pt idx="328443">
                  <c:v>4.2030999999999999E-2</c:v>
                </c:pt>
                <c:pt idx="328444">
                  <c:v>4.2029999999999998E-2</c:v>
                </c:pt>
                <c:pt idx="328445">
                  <c:v>4.2028999999999997E-2</c:v>
                </c:pt>
                <c:pt idx="328446">
                  <c:v>4.2027000000000002E-2</c:v>
                </c:pt>
                <c:pt idx="328447">
                  <c:v>4.2026000000000001E-2</c:v>
                </c:pt>
                <c:pt idx="328448">
                  <c:v>4.2025E-2</c:v>
                </c:pt>
                <c:pt idx="328449">
                  <c:v>4.2023999999999999E-2</c:v>
                </c:pt>
                <c:pt idx="328450">
                  <c:v>4.2021999999999997E-2</c:v>
                </c:pt>
                <c:pt idx="328451">
                  <c:v>4.2021000000000003E-2</c:v>
                </c:pt>
                <c:pt idx="328452">
                  <c:v>4.2019000000000001E-2</c:v>
                </c:pt>
                <c:pt idx="328453">
                  <c:v>4.2018E-2</c:v>
                </c:pt>
                <c:pt idx="328454">
                  <c:v>4.2015999999999998E-2</c:v>
                </c:pt>
                <c:pt idx="328455">
                  <c:v>4.2014000000000003E-2</c:v>
                </c:pt>
                <c:pt idx="328456">
                  <c:v>4.2012000000000001E-2</c:v>
                </c:pt>
                <c:pt idx="328457">
                  <c:v>4.2009999999999999E-2</c:v>
                </c:pt>
                <c:pt idx="328458">
                  <c:v>4.2007999999999997E-2</c:v>
                </c:pt>
                <c:pt idx="328459">
                  <c:v>4.2006000000000002E-2</c:v>
                </c:pt>
                <c:pt idx="328460">
                  <c:v>4.2004E-2</c:v>
                </c:pt>
                <c:pt idx="328461">
                  <c:v>4.2001999999999998E-2</c:v>
                </c:pt>
                <c:pt idx="328462">
                  <c:v>4.2000000000000003E-2</c:v>
                </c:pt>
                <c:pt idx="328463">
                  <c:v>4.1998000000000001E-2</c:v>
                </c:pt>
                <c:pt idx="328464">
                  <c:v>4.1994999999999998E-2</c:v>
                </c:pt>
                <c:pt idx="328465">
                  <c:v>4.1993000000000003E-2</c:v>
                </c:pt>
                <c:pt idx="328466">
                  <c:v>4.199E-2</c:v>
                </c:pt>
                <c:pt idx="328467">
                  <c:v>4.1986999999999997E-2</c:v>
                </c:pt>
                <c:pt idx="328468">
                  <c:v>4.1985000000000001E-2</c:v>
                </c:pt>
                <c:pt idx="328469">
                  <c:v>4.1981999999999998E-2</c:v>
                </c:pt>
                <c:pt idx="328470">
                  <c:v>4.1979000000000002E-2</c:v>
                </c:pt>
                <c:pt idx="328471">
                  <c:v>4.1975999999999999E-2</c:v>
                </c:pt>
                <c:pt idx="328472">
                  <c:v>4.1973999999999997E-2</c:v>
                </c:pt>
                <c:pt idx="328473">
                  <c:v>4.1971000000000001E-2</c:v>
                </c:pt>
                <c:pt idx="328474">
                  <c:v>4.1967999999999998E-2</c:v>
                </c:pt>
                <c:pt idx="328475">
                  <c:v>4.1965000000000002E-2</c:v>
                </c:pt>
                <c:pt idx="328476">
                  <c:v>4.1960999999999998E-2</c:v>
                </c:pt>
                <c:pt idx="328477">
                  <c:v>4.1958000000000002E-2</c:v>
                </c:pt>
                <c:pt idx="328478">
                  <c:v>4.1954999999999999E-2</c:v>
                </c:pt>
                <c:pt idx="328479">
                  <c:v>4.1951000000000002E-2</c:v>
                </c:pt>
                <c:pt idx="328480">
                  <c:v>4.1947999999999999E-2</c:v>
                </c:pt>
                <c:pt idx="328481">
                  <c:v>4.1945000000000003E-2</c:v>
                </c:pt>
                <c:pt idx="328482">
                  <c:v>4.1940999999999999E-2</c:v>
                </c:pt>
                <c:pt idx="328483">
                  <c:v>4.1938000000000003E-2</c:v>
                </c:pt>
                <c:pt idx="328484">
                  <c:v>4.1933999999999999E-2</c:v>
                </c:pt>
                <c:pt idx="328485">
                  <c:v>4.1931000000000003E-2</c:v>
                </c:pt>
                <c:pt idx="328486">
                  <c:v>4.1928E-2</c:v>
                </c:pt>
                <c:pt idx="328487">
                  <c:v>4.1924000000000003E-2</c:v>
                </c:pt>
                <c:pt idx="328488">
                  <c:v>4.1921E-2</c:v>
                </c:pt>
                <c:pt idx="328489">
                  <c:v>4.1917000000000003E-2</c:v>
                </c:pt>
                <c:pt idx="328490">
                  <c:v>4.1912999999999999E-2</c:v>
                </c:pt>
                <c:pt idx="328491">
                  <c:v>4.1910000000000003E-2</c:v>
                </c:pt>
                <c:pt idx="328492">
                  <c:v>4.1905999999999999E-2</c:v>
                </c:pt>
                <c:pt idx="328493">
                  <c:v>4.1903000000000003E-2</c:v>
                </c:pt>
                <c:pt idx="328494">
                  <c:v>4.19E-2</c:v>
                </c:pt>
                <c:pt idx="328495">
                  <c:v>4.1896000000000003E-2</c:v>
                </c:pt>
                <c:pt idx="328496">
                  <c:v>4.1893E-2</c:v>
                </c:pt>
                <c:pt idx="328497">
                  <c:v>4.1889999999999997E-2</c:v>
                </c:pt>
                <c:pt idx="328498">
                  <c:v>4.1886E-2</c:v>
                </c:pt>
                <c:pt idx="328499">
                  <c:v>4.1882999999999997E-2</c:v>
                </c:pt>
                <c:pt idx="328500">
                  <c:v>4.1880000000000001E-2</c:v>
                </c:pt>
                <c:pt idx="328501">
                  <c:v>4.1876999999999998E-2</c:v>
                </c:pt>
                <c:pt idx="328502">
                  <c:v>4.1874000000000001E-2</c:v>
                </c:pt>
                <c:pt idx="328503">
                  <c:v>4.1870999999999998E-2</c:v>
                </c:pt>
                <c:pt idx="328504">
                  <c:v>4.1868000000000002E-2</c:v>
                </c:pt>
                <c:pt idx="328505">
                  <c:v>4.1864999999999999E-2</c:v>
                </c:pt>
                <c:pt idx="328506">
                  <c:v>4.1862000000000003E-2</c:v>
                </c:pt>
                <c:pt idx="328507">
                  <c:v>4.1860000000000001E-2</c:v>
                </c:pt>
                <c:pt idx="328508">
                  <c:v>4.1856999999999998E-2</c:v>
                </c:pt>
                <c:pt idx="328509">
                  <c:v>4.1855000000000003E-2</c:v>
                </c:pt>
                <c:pt idx="328510">
                  <c:v>4.1852E-2</c:v>
                </c:pt>
                <c:pt idx="328511">
                  <c:v>4.1849999999999998E-2</c:v>
                </c:pt>
                <c:pt idx="328512">
                  <c:v>4.1847000000000002E-2</c:v>
                </c:pt>
                <c:pt idx="328513">
                  <c:v>4.1845E-2</c:v>
                </c:pt>
                <c:pt idx="328514">
                  <c:v>4.1842999999999998E-2</c:v>
                </c:pt>
                <c:pt idx="328515">
                  <c:v>4.1841000000000003E-2</c:v>
                </c:pt>
                <c:pt idx="328516">
                  <c:v>4.1839000000000001E-2</c:v>
                </c:pt>
                <c:pt idx="328517">
                  <c:v>4.1836999999999999E-2</c:v>
                </c:pt>
                <c:pt idx="328518">
                  <c:v>4.1835999999999998E-2</c:v>
                </c:pt>
                <c:pt idx="328519">
                  <c:v>4.1834000000000003E-2</c:v>
                </c:pt>
                <c:pt idx="328520">
                  <c:v>4.1833000000000002E-2</c:v>
                </c:pt>
                <c:pt idx="328521">
                  <c:v>4.1831E-2</c:v>
                </c:pt>
                <c:pt idx="328522">
                  <c:v>4.1829999999999999E-2</c:v>
                </c:pt>
                <c:pt idx="328523">
                  <c:v>4.1828999999999998E-2</c:v>
                </c:pt>
                <c:pt idx="328524">
                  <c:v>4.1827000000000003E-2</c:v>
                </c:pt>
                <c:pt idx="328525">
                  <c:v>4.1826000000000002E-2</c:v>
                </c:pt>
                <c:pt idx="328526">
                  <c:v>4.1825000000000001E-2</c:v>
                </c:pt>
                <c:pt idx="328527">
                  <c:v>4.1824E-2</c:v>
                </c:pt>
                <c:pt idx="328528">
                  <c:v>4.1822999999999999E-2</c:v>
                </c:pt>
                <c:pt idx="328529">
                  <c:v>4.1821999999999998E-2</c:v>
                </c:pt>
                <c:pt idx="328530">
                  <c:v>4.1820999999999997E-2</c:v>
                </c:pt>
                <c:pt idx="328531">
                  <c:v>4.1820999999999997E-2</c:v>
                </c:pt>
                <c:pt idx="328532">
                  <c:v>4.1820000000000003E-2</c:v>
                </c:pt>
                <c:pt idx="328533">
                  <c:v>4.1819000000000002E-2</c:v>
                </c:pt>
                <c:pt idx="328534">
                  <c:v>4.1818000000000001E-2</c:v>
                </c:pt>
                <c:pt idx="328535">
                  <c:v>4.1818000000000001E-2</c:v>
                </c:pt>
                <c:pt idx="328536">
                  <c:v>4.1817E-2</c:v>
                </c:pt>
                <c:pt idx="328537">
                  <c:v>4.1815999999999999E-2</c:v>
                </c:pt>
                <c:pt idx="328538">
                  <c:v>4.1815999999999999E-2</c:v>
                </c:pt>
                <c:pt idx="328539">
                  <c:v>4.1814999999999998E-2</c:v>
                </c:pt>
                <c:pt idx="328540">
                  <c:v>4.1814999999999998E-2</c:v>
                </c:pt>
                <c:pt idx="328541">
                  <c:v>4.1813999999999997E-2</c:v>
                </c:pt>
                <c:pt idx="328542">
                  <c:v>4.1813000000000003E-2</c:v>
                </c:pt>
                <c:pt idx="328543">
                  <c:v>4.1813000000000003E-2</c:v>
                </c:pt>
                <c:pt idx="328544">
                  <c:v>4.1812000000000002E-2</c:v>
                </c:pt>
                <c:pt idx="328545">
                  <c:v>4.1812000000000002E-2</c:v>
                </c:pt>
                <c:pt idx="328546">
                  <c:v>4.1811000000000001E-2</c:v>
                </c:pt>
                <c:pt idx="328547">
                  <c:v>4.1811000000000001E-2</c:v>
                </c:pt>
                <c:pt idx="328548">
                  <c:v>4.181E-2</c:v>
                </c:pt>
                <c:pt idx="328549">
                  <c:v>4.1808999999999999E-2</c:v>
                </c:pt>
                <c:pt idx="328550">
                  <c:v>4.1808999999999999E-2</c:v>
                </c:pt>
                <c:pt idx="328551">
                  <c:v>4.1807999999999998E-2</c:v>
                </c:pt>
                <c:pt idx="328552">
                  <c:v>4.1806999999999997E-2</c:v>
                </c:pt>
                <c:pt idx="328553">
                  <c:v>4.1806000000000003E-2</c:v>
                </c:pt>
                <c:pt idx="328554">
                  <c:v>4.1806000000000003E-2</c:v>
                </c:pt>
                <c:pt idx="328555">
                  <c:v>4.1805000000000002E-2</c:v>
                </c:pt>
                <c:pt idx="328556">
                  <c:v>4.1804000000000001E-2</c:v>
                </c:pt>
                <c:pt idx="328557">
                  <c:v>4.1803E-2</c:v>
                </c:pt>
                <c:pt idx="328558">
                  <c:v>4.1801999999999999E-2</c:v>
                </c:pt>
                <c:pt idx="328559">
                  <c:v>4.1800999999999998E-2</c:v>
                </c:pt>
                <c:pt idx="328560">
                  <c:v>4.1799999999999997E-2</c:v>
                </c:pt>
                <c:pt idx="328561">
                  <c:v>4.1799000000000003E-2</c:v>
                </c:pt>
                <c:pt idx="328562">
                  <c:v>4.1798000000000002E-2</c:v>
                </c:pt>
                <c:pt idx="328563">
                  <c:v>4.1797000000000001E-2</c:v>
                </c:pt>
                <c:pt idx="328564">
                  <c:v>4.1796E-2</c:v>
                </c:pt>
                <c:pt idx="328565">
                  <c:v>4.1794999999999999E-2</c:v>
                </c:pt>
                <c:pt idx="328566">
                  <c:v>4.1793999999999998E-2</c:v>
                </c:pt>
                <c:pt idx="328567">
                  <c:v>4.1792999999999997E-2</c:v>
                </c:pt>
                <c:pt idx="328568">
                  <c:v>4.1791000000000002E-2</c:v>
                </c:pt>
                <c:pt idx="328569">
                  <c:v>4.1790000000000001E-2</c:v>
                </c:pt>
                <c:pt idx="328570">
                  <c:v>4.1789E-2</c:v>
                </c:pt>
                <c:pt idx="328571">
                  <c:v>4.1787999999999999E-2</c:v>
                </c:pt>
                <c:pt idx="328572">
                  <c:v>4.1785999999999997E-2</c:v>
                </c:pt>
                <c:pt idx="328573">
                  <c:v>4.1785000000000003E-2</c:v>
                </c:pt>
                <c:pt idx="328574">
                  <c:v>4.1783000000000001E-2</c:v>
                </c:pt>
                <c:pt idx="328575">
                  <c:v>4.1782E-2</c:v>
                </c:pt>
                <c:pt idx="328576">
                  <c:v>4.1779999999999998E-2</c:v>
                </c:pt>
                <c:pt idx="328577">
                  <c:v>4.1778999999999997E-2</c:v>
                </c:pt>
                <c:pt idx="328578">
                  <c:v>4.1778000000000003E-2</c:v>
                </c:pt>
                <c:pt idx="328579">
                  <c:v>4.1776000000000001E-2</c:v>
                </c:pt>
                <c:pt idx="328580">
                  <c:v>4.1775E-2</c:v>
                </c:pt>
                <c:pt idx="328581">
                  <c:v>4.1772999999999998E-2</c:v>
                </c:pt>
                <c:pt idx="328582">
                  <c:v>4.1771999999999997E-2</c:v>
                </c:pt>
                <c:pt idx="328583">
                  <c:v>4.1770000000000002E-2</c:v>
                </c:pt>
                <c:pt idx="328584">
                  <c:v>4.1769000000000001E-2</c:v>
                </c:pt>
                <c:pt idx="328585">
                  <c:v>4.1766999999999999E-2</c:v>
                </c:pt>
                <c:pt idx="328586">
                  <c:v>4.1765999999999998E-2</c:v>
                </c:pt>
                <c:pt idx="328587">
                  <c:v>4.1764000000000003E-2</c:v>
                </c:pt>
                <c:pt idx="328588">
                  <c:v>4.1763000000000002E-2</c:v>
                </c:pt>
                <c:pt idx="328589">
                  <c:v>4.1762000000000001E-2</c:v>
                </c:pt>
                <c:pt idx="328590">
                  <c:v>4.1759999999999999E-2</c:v>
                </c:pt>
                <c:pt idx="328591">
                  <c:v>4.1758999999999998E-2</c:v>
                </c:pt>
                <c:pt idx="328592">
                  <c:v>4.1758000000000003E-2</c:v>
                </c:pt>
                <c:pt idx="328593">
                  <c:v>4.1757000000000002E-2</c:v>
                </c:pt>
                <c:pt idx="328594">
                  <c:v>4.1755E-2</c:v>
                </c:pt>
                <c:pt idx="328595">
                  <c:v>4.1753999999999999E-2</c:v>
                </c:pt>
                <c:pt idx="328596">
                  <c:v>4.1752999999999998E-2</c:v>
                </c:pt>
                <c:pt idx="328597">
                  <c:v>4.1751000000000003E-2</c:v>
                </c:pt>
                <c:pt idx="328598">
                  <c:v>4.1750000000000002E-2</c:v>
                </c:pt>
                <c:pt idx="328599">
                  <c:v>4.1749000000000001E-2</c:v>
                </c:pt>
                <c:pt idx="328600">
                  <c:v>4.1748E-2</c:v>
                </c:pt>
                <c:pt idx="328601">
                  <c:v>4.1746999999999999E-2</c:v>
                </c:pt>
                <c:pt idx="328602">
                  <c:v>4.1746999999999999E-2</c:v>
                </c:pt>
                <c:pt idx="328603">
                  <c:v>4.1745999999999998E-2</c:v>
                </c:pt>
                <c:pt idx="328604">
                  <c:v>4.1744999999999997E-2</c:v>
                </c:pt>
                <c:pt idx="328605">
                  <c:v>4.1744000000000003E-2</c:v>
                </c:pt>
                <c:pt idx="328606">
                  <c:v>4.1744000000000003E-2</c:v>
                </c:pt>
                <c:pt idx="328607">
                  <c:v>4.1743000000000002E-2</c:v>
                </c:pt>
                <c:pt idx="328608">
                  <c:v>4.1742000000000001E-2</c:v>
                </c:pt>
                <c:pt idx="328609">
                  <c:v>4.1742000000000001E-2</c:v>
                </c:pt>
                <c:pt idx="328610">
                  <c:v>4.1741E-2</c:v>
                </c:pt>
                <c:pt idx="328611">
                  <c:v>4.1741E-2</c:v>
                </c:pt>
                <c:pt idx="328612">
                  <c:v>4.1741E-2</c:v>
                </c:pt>
                <c:pt idx="328613">
                  <c:v>4.1741E-2</c:v>
                </c:pt>
                <c:pt idx="328614">
                  <c:v>4.1741E-2</c:v>
                </c:pt>
                <c:pt idx="328615">
                  <c:v>4.1741E-2</c:v>
                </c:pt>
                <c:pt idx="328616">
                  <c:v>4.1741E-2</c:v>
                </c:pt>
                <c:pt idx="328617">
                  <c:v>4.1741E-2</c:v>
                </c:pt>
                <c:pt idx="328618">
                  <c:v>4.1741E-2</c:v>
                </c:pt>
                <c:pt idx="328619">
                  <c:v>4.1741E-2</c:v>
                </c:pt>
                <c:pt idx="328620">
                  <c:v>4.1742000000000001E-2</c:v>
                </c:pt>
                <c:pt idx="328621">
                  <c:v>4.1742000000000001E-2</c:v>
                </c:pt>
                <c:pt idx="328622">
                  <c:v>4.1743000000000002E-2</c:v>
                </c:pt>
                <c:pt idx="328623">
                  <c:v>4.1743000000000002E-2</c:v>
                </c:pt>
                <c:pt idx="328624">
                  <c:v>4.1744000000000003E-2</c:v>
                </c:pt>
                <c:pt idx="328625">
                  <c:v>4.1744999999999997E-2</c:v>
                </c:pt>
                <c:pt idx="328626">
                  <c:v>4.1745999999999998E-2</c:v>
                </c:pt>
                <c:pt idx="328627">
                  <c:v>4.1746999999999999E-2</c:v>
                </c:pt>
                <c:pt idx="328628">
                  <c:v>4.1748E-2</c:v>
                </c:pt>
                <c:pt idx="328629">
                  <c:v>4.1749000000000001E-2</c:v>
                </c:pt>
                <c:pt idx="328630">
                  <c:v>4.1751000000000003E-2</c:v>
                </c:pt>
                <c:pt idx="328631">
                  <c:v>4.1751999999999997E-2</c:v>
                </c:pt>
                <c:pt idx="328632">
                  <c:v>4.1752999999999998E-2</c:v>
                </c:pt>
                <c:pt idx="328633">
                  <c:v>4.1755E-2</c:v>
                </c:pt>
                <c:pt idx="328634">
                  <c:v>4.1757000000000002E-2</c:v>
                </c:pt>
                <c:pt idx="328635">
                  <c:v>4.1758000000000003E-2</c:v>
                </c:pt>
                <c:pt idx="328636">
                  <c:v>4.1759999999999999E-2</c:v>
                </c:pt>
                <c:pt idx="328637">
                  <c:v>4.1762000000000001E-2</c:v>
                </c:pt>
                <c:pt idx="328638">
                  <c:v>4.1764000000000003E-2</c:v>
                </c:pt>
                <c:pt idx="328639">
                  <c:v>4.1765999999999998E-2</c:v>
                </c:pt>
                <c:pt idx="328640">
                  <c:v>4.1769000000000001E-2</c:v>
                </c:pt>
                <c:pt idx="328641">
                  <c:v>4.1771000000000003E-2</c:v>
                </c:pt>
                <c:pt idx="328642">
                  <c:v>4.1772999999999998E-2</c:v>
                </c:pt>
                <c:pt idx="328643">
                  <c:v>4.1775E-2</c:v>
                </c:pt>
                <c:pt idx="328644">
                  <c:v>4.1778000000000003E-2</c:v>
                </c:pt>
                <c:pt idx="328645">
                  <c:v>4.1779999999999998E-2</c:v>
                </c:pt>
                <c:pt idx="328646">
                  <c:v>4.1783000000000001E-2</c:v>
                </c:pt>
                <c:pt idx="328647">
                  <c:v>4.1785000000000003E-2</c:v>
                </c:pt>
                <c:pt idx="328648">
                  <c:v>4.1787999999999999E-2</c:v>
                </c:pt>
                <c:pt idx="328649">
                  <c:v>4.1791000000000002E-2</c:v>
                </c:pt>
                <c:pt idx="328650">
                  <c:v>4.1792999999999997E-2</c:v>
                </c:pt>
                <c:pt idx="328651">
                  <c:v>4.1796E-2</c:v>
                </c:pt>
                <c:pt idx="328652">
                  <c:v>4.1799000000000003E-2</c:v>
                </c:pt>
                <c:pt idx="328653">
                  <c:v>4.1801999999999999E-2</c:v>
                </c:pt>
                <c:pt idx="328654">
                  <c:v>4.1805000000000002E-2</c:v>
                </c:pt>
                <c:pt idx="328655">
                  <c:v>4.1806999999999997E-2</c:v>
                </c:pt>
                <c:pt idx="328656">
                  <c:v>4.181E-2</c:v>
                </c:pt>
                <c:pt idx="328657">
                  <c:v>4.1813000000000003E-2</c:v>
                </c:pt>
                <c:pt idx="328658">
                  <c:v>4.1815999999999999E-2</c:v>
                </c:pt>
                <c:pt idx="328659">
                  <c:v>4.1819000000000002E-2</c:v>
                </c:pt>
                <c:pt idx="328660">
                  <c:v>4.1821999999999998E-2</c:v>
                </c:pt>
                <c:pt idx="328661">
                  <c:v>4.1825000000000001E-2</c:v>
                </c:pt>
                <c:pt idx="328662">
                  <c:v>4.1827999999999997E-2</c:v>
                </c:pt>
                <c:pt idx="328663">
                  <c:v>4.1829999999999999E-2</c:v>
                </c:pt>
                <c:pt idx="328664">
                  <c:v>4.1833000000000002E-2</c:v>
                </c:pt>
                <c:pt idx="328665">
                  <c:v>4.1835999999999998E-2</c:v>
                </c:pt>
                <c:pt idx="328666">
                  <c:v>4.1838E-2</c:v>
                </c:pt>
                <c:pt idx="328667">
                  <c:v>4.1841000000000003E-2</c:v>
                </c:pt>
                <c:pt idx="328668">
                  <c:v>4.1842999999999998E-2</c:v>
                </c:pt>
                <c:pt idx="328669">
                  <c:v>4.1846000000000001E-2</c:v>
                </c:pt>
                <c:pt idx="328670">
                  <c:v>4.1848000000000003E-2</c:v>
                </c:pt>
                <c:pt idx="328671">
                  <c:v>4.1849999999999998E-2</c:v>
                </c:pt>
                <c:pt idx="328672">
                  <c:v>4.1853000000000001E-2</c:v>
                </c:pt>
                <c:pt idx="328673">
                  <c:v>4.1855000000000003E-2</c:v>
                </c:pt>
                <c:pt idx="328674">
                  <c:v>4.1856999999999998E-2</c:v>
                </c:pt>
                <c:pt idx="328675">
                  <c:v>4.1859E-2</c:v>
                </c:pt>
                <c:pt idx="328676">
                  <c:v>4.1860000000000001E-2</c:v>
                </c:pt>
                <c:pt idx="328677">
                  <c:v>4.1862000000000003E-2</c:v>
                </c:pt>
                <c:pt idx="328678">
                  <c:v>4.1862999999999997E-2</c:v>
                </c:pt>
                <c:pt idx="328679">
                  <c:v>4.1864999999999999E-2</c:v>
                </c:pt>
                <c:pt idx="328680">
                  <c:v>4.1866E-2</c:v>
                </c:pt>
                <c:pt idx="328681">
                  <c:v>4.1867000000000001E-2</c:v>
                </c:pt>
                <c:pt idx="328682">
                  <c:v>4.1868000000000002E-2</c:v>
                </c:pt>
                <c:pt idx="328683">
                  <c:v>4.1869000000000003E-2</c:v>
                </c:pt>
                <c:pt idx="328684">
                  <c:v>4.1869999999999997E-2</c:v>
                </c:pt>
                <c:pt idx="328685">
                  <c:v>4.1869999999999997E-2</c:v>
                </c:pt>
                <c:pt idx="328686">
                  <c:v>4.1870999999999998E-2</c:v>
                </c:pt>
                <c:pt idx="328687">
                  <c:v>4.1870999999999998E-2</c:v>
                </c:pt>
                <c:pt idx="328688">
                  <c:v>4.1870999999999998E-2</c:v>
                </c:pt>
                <c:pt idx="328689">
                  <c:v>4.1870999999999998E-2</c:v>
                </c:pt>
                <c:pt idx="328690">
                  <c:v>4.1869999999999997E-2</c:v>
                </c:pt>
                <c:pt idx="328691">
                  <c:v>4.1869999999999997E-2</c:v>
                </c:pt>
                <c:pt idx="328692">
                  <c:v>4.1869000000000003E-2</c:v>
                </c:pt>
                <c:pt idx="328693">
                  <c:v>4.1868000000000002E-2</c:v>
                </c:pt>
                <c:pt idx="328694">
                  <c:v>4.1868000000000002E-2</c:v>
                </c:pt>
                <c:pt idx="328695">
                  <c:v>4.1866E-2</c:v>
                </c:pt>
                <c:pt idx="328696">
                  <c:v>4.1864999999999999E-2</c:v>
                </c:pt>
                <c:pt idx="328697">
                  <c:v>4.1863999999999998E-2</c:v>
                </c:pt>
                <c:pt idx="328698">
                  <c:v>4.1862000000000003E-2</c:v>
                </c:pt>
                <c:pt idx="328699">
                  <c:v>4.1861000000000002E-2</c:v>
                </c:pt>
                <c:pt idx="328700">
                  <c:v>4.1859E-2</c:v>
                </c:pt>
                <c:pt idx="328701">
                  <c:v>4.1856999999999998E-2</c:v>
                </c:pt>
                <c:pt idx="328702">
                  <c:v>4.1854000000000002E-2</c:v>
                </c:pt>
                <c:pt idx="328703">
                  <c:v>4.1852E-2</c:v>
                </c:pt>
                <c:pt idx="328704">
                  <c:v>4.1849999999999998E-2</c:v>
                </c:pt>
                <c:pt idx="328705">
                  <c:v>4.1847000000000002E-2</c:v>
                </c:pt>
                <c:pt idx="328706">
                  <c:v>4.1843999999999999E-2</c:v>
                </c:pt>
                <c:pt idx="328707">
                  <c:v>4.1841999999999997E-2</c:v>
                </c:pt>
                <c:pt idx="328708">
                  <c:v>4.1839000000000001E-2</c:v>
                </c:pt>
                <c:pt idx="328709">
                  <c:v>4.1835999999999998E-2</c:v>
                </c:pt>
                <c:pt idx="328710">
                  <c:v>4.1833000000000002E-2</c:v>
                </c:pt>
                <c:pt idx="328711">
                  <c:v>4.1829999999999999E-2</c:v>
                </c:pt>
                <c:pt idx="328712">
                  <c:v>4.1827000000000003E-2</c:v>
                </c:pt>
                <c:pt idx="328713">
                  <c:v>4.1822999999999999E-2</c:v>
                </c:pt>
                <c:pt idx="328714">
                  <c:v>4.1820000000000003E-2</c:v>
                </c:pt>
                <c:pt idx="328715">
                  <c:v>4.1815999999999999E-2</c:v>
                </c:pt>
                <c:pt idx="328716">
                  <c:v>4.1813000000000003E-2</c:v>
                </c:pt>
                <c:pt idx="328717">
                  <c:v>4.181E-2</c:v>
                </c:pt>
                <c:pt idx="328718">
                  <c:v>4.1806000000000003E-2</c:v>
                </c:pt>
                <c:pt idx="328719">
                  <c:v>4.1803E-2</c:v>
                </c:pt>
                <c:pt idx="328720">
                  <c:v>4.1799000000000003E-2</c:v>
                </c:pt>
                <c:pt idx="328721">
                  <c:v>4.1796E-2</c:v>
                </c:pt>
                <c:pt idx="328722">
                  <c:v>4.1792000000000003E-2</c:v>
                </c:pt>
                <c:pt idx="328723">
                  <c:v>4.1789E-2</c:v>
                </c:pt>
                <c:pt idx="328724">
                  <c:v>4.1785000000000003E-2</c:v>
                </c:pt>
                <c:pt idx="328725">
                  <c:v>4.1782E-2</c:v>
                </c:pt>
                <c:pt idx="328726">
                  <c:v>4.1778999999999997E-2</c:v>
                </c:pt>
                <c:pt idx="328727">
                  <c:v>4.1775E-2</c:v>
                </c:pt>
                <c:pt idx="328728">
                  <c:v>4.1771999999999997E-2</c:v>
                </c:pt>
                <c:pt idx="328729">
                  <c:v>4.1769000000000001E-2</c:v>
                </c:pt>
                <c:pt idx="328730">
                  <c:v>4.1765999999999998E-2</c:v>
                </c:pt>
                <c:pt idx="328731">
                  <c:v>4.1763000000000002E-2</c:v>
                </c:pt>
                <c:pt idx="328732">
                  <c:v>4.1759999999999999E-2</c:v>
                </c:pt>
                <c:pt idx="328733">
                  <c:v>4.1757000000000002E-2</c:v>
                </c:pt>
                <c:pt idx="328734">
                  <c:v>4.1753999999999999E-2</c:v>
                </c:pt>
                <c:pt idx="328735">
                  <c:v>4.1751000000000003E-2</c:v>
                </c:pt>
                <c:pt idx="328736">
                  <c:v>4.1749000000000001E-2</c:v>
                </c:pt>
                <c:pt idx="328737">
                  <c:v>4.1745999999999998E-2</c:v>
                </c:pt>
                <c:pt idx="328738">
                  <c:v>4.1744000000000003E-2</c:v>
                </c:pt>
                <c:pt idx="328739">
                  <c:v>4.1741E-2</c:v>
                </c:pt>
                <c:pt idx="328740">
                  <c:v>4.1738999999999998E-2</c:v>
                </c:pt>
                <c:pt idx="328741">
                  <c:v>4.1737000000000003E-2</c:v>
                </c:pt>
                <c:pt idx="328742">
                  <c:v>4.1735000000000001E-2</c:v>
                </c:pt>
                <c:pt idx="328743">
                  <c:v>4.1734E-2</c:v>
                </c:pt>
                <c:pt idx="328744">
                  <c:v>4.1731999999999998E-2</c:v>
                </c:pt>
                <c:pt idx="328745">
                  <c:v>4.1730999999999997E-2</c:v>
                </c:pt>
                <c:pt idx="328746">
                  <c:v>4.1729000000000002E-2</c:v>
                </c:pt>
                <c:pt idx="328747">
                  <c:v>4.1728000000000001E-2</c:v>
                </c:pt>
                <c:pt idx="328748">
                  <c:v>4.1725999999999999E-2</c:v>
                </c:pt>
                <c:pt idx="328749">
                  <c:v>4.1724999999999998E-2</c:v>
                </c:pt>
                <c:pt idx="328750">
                  <c:v>4.1723999999999997E-2</c:v>
                </c:pt>
                <c:pt idx="328751">
                  <c:v>4.1723000000000003E-2</c:v>
                </c:pt>
                <c:pt idx="328752">
                  <c:v>4.1723000000000003E-2</c:v>
                </c:pt>
                <c:pt idx="328753">
                  <c:v>4.1722000000000002E-2</c:v>
                </c:pt>
                <c:pt idx="328754">
                  <c:v>4.1722000000000002E-2</c:v>
                </c:pt>
                <c:pt idx="328755">
                  <c:v>4.1721000000000001E-2</c:v>
                </c:pt>
                <c:pt idx="328756">
                  <c:v>4.1721000000000001E-2</c:v>
                </c:pt>
                <c:pt idx="328757">
                  <c:v>4.1721000000000001E-2</c:v>
                </c:pt>
                <c:pt idx="328758">
                  <c:v>4.1721000000000001E-2</c:v>
                </c:pt>
                <c:pt idx="328759">
                  <c:v>4.1721000000000001E-2</c:v>
                </c:pt>
                <c:pt idx="328760">
                  <c:v>4.1721000000000001E-2</c:v>
                </c:pt>
                <c:pt idx="328761">
                  <c:v>4.1721000000000001E-2</c:v>
                </c:pt>
                <c:pt idx="328762">
                  <c:v>4.1721000000000001E-2</c:v>
                </c:pt>
                <c:pt idx="328763">
                  <c:v>4.1721000000000001E-2</c:v>
                </c:pt>
                <c:pt idx="328764">
                  <c:v>4.1721000000000001E-2</c:v>
                </c:pt>
                <c:pt idx="328765">
                  <c:v>4.1721000000000001E-2</c:v>
                </c:pt>
                <c:pt idx="328766">
                  <c:v>4.1722000000000002E-2</c:v>
                </c:pt>
                <c:pt idx="328767">
                  <c:v>4.1722000000000002E-2</c:v>
                </c:pt>
                <c:pt idx="328768">
                  <c:v>4.1723000000000003E-2</c:v>
                </c:pt>
                <c:pt idx="328769">
                  <c:v>4.1723000000000003E-2</c:v>
                </c:pt>
                <c:pt idx="328770">
                  <c:v>4.1723999999999997E-2</c:v>
                </c:pt>
                <c:pt idx="328771">
                  <c:v>4.1723999999999997E-2</c:v>
                </c:pt>
                <c:pt idx="328772">
                  <c:v>4.1723999999999997E-2</c:v>
                </c:pt>
                <c:pt idx="328773">
                  <c:v>4.1724999999999998E-2</c:v>
                </c:pt>
                <c:pt idx="328774">
                  <c:v>4.1724999999999998E-2</c:v>
                </c:pt>
                <c:pt idx="328775">
                  <c:v>4.1725999999999999E-2</c:v>
                </c:pt>
                <c:pt idx="328776">
                  <c:v>4.1725999999999999E-2</c:v>
                </c:pt>
                <c:pt idx="328777">
                  <c:v>4.1727E-2</c:v>
                </c:pt>
                <c:pt idx="328778">
                  <c:v>4.1727E-2</c:v>
                </c:pt>
                <c:pt idx="328779">
                  <c:v>4.1727E-2</c:v>
                </c:pt>
                <c:pt idx="328780">
                  <c:v>4.1728000000000001E-2</c:v>
                </c:pt>
                <c:pt idx="328781">
                  <c:v>4.1728000000000001E-2</c:v>
                </c:pt>
                <c:pt idx="328782">
                  <c:v>4.1728000000000001E-2</c:v>
                </c:pt>
                <c:pt idx="328783">
                  <c:v>4.1728000000000001E-2</c:v>
                </c:pt>
                <c:pt idx="328784">
                  <c:v>4.1728000000000001E-2</c:v>
                </c:pt>
                <c:pt idx="328785">
                  <c:v>4.1728000000000001E-2</c:v>
                </c:pt>
                <c:pt idx="328786">
                  <c:v>4.1728000000000001E-2</c:v>
                </c:pt>
                <c:pt idx="328787">
                  <c:v>4.1728000000000001E-2</c:v>
                </c:pt>
                <c:pt idx="328788">
                  <c:v>4.1728000000000001E-2</c:v>
                </c:pt>
                <c:pt idx="328789">
                  <c:v>4.1728000000000001E-2</c:v>
                </c:pt>
                <c:pt idx="328790">
                  <c:v>4.1727E-2</c:v>
                </c:pt>
                <c:pt idx="328791">
                  <c:v>4.1727E-2</c:v>
                </c:pt>
                <c:pt idx="328792">
                  <c:v>4.1727E-2</c:v>
                </c:pt>
                <c:pt idx="328793">
                  <c:v>4.1725999999999999E-2</c:v>
                </c:pt>
                <c:pt idx="328794">
                  <c:v>4.1725999999999999E-2</c:v>
                </c:pt>
                <c:pt idx="328795">
                  <c:v>4.1724999999999998E-2</c:v>
                </c:pt>
                <c:pt idx="328796">
                  <c:v>4.1723999999999997E-2</c:v>
                </c:pt>
                <c:pt idx="328797">
                  <c:v>4.1723000000000003E-2</c:v>
                </c:pt>
                <c:pt idx="328798">
                  <c:v>4.1722000000000002E-2</c:v>
                </c:pt>
                <c:pt idx="328799">
                  <c:v>4.1721000000000001E-2</c:v>
                </c:pt>
                <c:pt idx="328800">
                  <c:v>4.172E-2</c:v>
                </c:pt>
                <c:pt idx="328801">
                  <c:v>4.1718999999999999E-2</c:v>
                </c:pt>
                <c:pt idx="328802">
                  <c:v>4.1716999999999997E-2</c:v>
                </c:pt>
                <c:pt idx="328803">
                  <c:v>4.1716000000000003E-2</c:v>
                </c:pt>
                <c:pt idx="328804">
                  <c:v>4.1715000000000002E-2</c:v>
                </c:pt>
                <c:pt idx="328805">
                  <c:v>4.1713E-2</c:v>
                </c:pt>
                <c:pt idx="328806">
                  <c:v>4.1711999999999999E-2</c:v>
                </c:pt>
                <c:pt idx="328807">
                  <c:v>4.1709999999999997E-2</c:v>
                </c:pt>
                <c:pt idx="328808">
                  <c:v>4.1708000000000002E-2</c:v>
                </c:pt>
                <c:pt idx="328809">
                  <c:v>4.1706E-2</c:v>
                </c:pt>
                <c:pt idx="328810">
                  <c:v>4.1703999999999998E-2</c:v>
                </c:pt>
                <c:pt idx="328811">
                  <c:v>4.1702000000000003E-2</c:v>
                </c:pt>
                <c:pt idx="328812">
                  <c:v>4.1700000000000001E-2</c:v>
                </c:pt>
                <c:pt idx="328813">
                  <c:v>4.1697999999999999E-2</c:v>
                </c:pt>
                <c:pt idx="328814">
                  <c:v>4.1695999999999997E-2</c:v>
                </c:pt>
                <c:pt idx="328815">
                  <c:v>4.1694000000000002E-2</c:v>
                </c:pt>
                <c:pt idx="328816">
                  <c:v>4.1692E-2</c:v>
                </c:pt>
                <c:pt idx="328817">
                  <c:v>4.1688999999999997E-2</c:v>
                </c:pt>
                <c:pt idx="328818">
                  <c:v>4.1687000000000002E-2</c:v>
                </c:pt>
                <c:pt idx="328819">
                  <c:v>4.1685E-2</c:v>
                </c:pt>
                <c:pt idx="328820">
                  <c:v>4.1681999999999997E-2</c:v>
                </c:pt>
                <c:pt idx="328821">
                  <c:v>4.1679000000000001E-2</c:v>
                </c:pt>
                <c:pt idx="328822">
                  <c:v>4.1676999999999999E-2</c:v>
                </c:pt>
                <c:pt idx="328823">
                  <c:v>4.1674000000000003E-2</c:v>
                </c:pt>
                <c:pt idx="328824">
                  <c:v>4.1672000000000001E-2</c:v>
                </c:pt>
                <c:pt idx="328825">
                  <c:v>4.1668999999999998E-2</c:v>
                </c:pt>
                <c:pt idx="328826">
                  <c:v>4.1667000000000003E-2</c:v>
                </c:pt>
                <c:pt idx="328827">
                  <c:v>4.1664E-2</c:v>
                </c:pt>
                <c:pt idx="328828">
                  <c:v>4.1660999999999997E-2</c:v>
                </c:pt>
                <c:pt idx="328829">
                  <c:v>4.1659000000000002E-2</c:v>
                </c:pt>
                <c:pt idx="328830">
                  <c:v>4.1655999999999999E-2</c:v>
                </c:pt>
                <c:pt idx="328831">
                  <c:v>4.1653000000000003E-2</c:v>
                </c:pt>
                <c:pt idx="328832">
                  <c:v>4.165E-2</c:v>
                </c:pt>
                <c:pt idx="328833">
                  <c:v>4.1647000000000003E-2</c:v>
                </c:pt>
                <c:pt idx="328834">
                  <c:v>4.1645000000000001E-2</c:v>
                </c:pt>
                <c:pt idx="328835">
                  <c:v>4.1641999999999998E-2</c:v>
                </c:pt>
                <c:pt idx="328836">
                  <c:v>4.1639000000000002E-2</c:v>
                </c:pt>
                <c:pt idx="328837">
                  <c:v>4.1637E-2</c:v>
                </c:pt>
                <c:pt idx="328838">
                  <c:v>4.1633999999999997E-2</c:v>
                </c:pt>
                <c:pt idx="328839">
                  <c:v>4.1632000000000002E-2</c:v>
                </c:pt>
                <c:pt idx="328840">
                  <c:v>4.1628999999999999E-2</c:v>
                </c:pt>
                <c:pt idx="328841">
                  <c:v>4.1626000000000003E-2</c:v>
                </c:pt>
                <c:pt idx="328842">
                  <c:v>4.1624000000000001E-2</c:v>
                </c:pt>
                <c:pt idx="328843">
                  <c:v>4.1620999999999998E-2</c:v>
                </c:pt>
                <c:pt idx="328844">
                  <c:v>4.1619000000000003E-2</c:v>
                </c:pt>
                <c:pt idx="328845">
                  <c:v>4.1617000000000001E-2</c:v>
                </c:pt>
                <c:pt idx="328846">
                  <c:v>4.1613999999999998E-2</c:v>
                </c:pt>
                <c:pt idx="328847">
                  <c:v>4.1612000000000003E-2</c:v>
                </c:pt>
                <c:pt idx="328848">
                  <c:v>4.1610000000000001E-2</c:v>
                </c:pt>
                <c:pt idx="328849">
                  <c:v>4.1607999999999999E-2</c:v>
                </c:pt>
                <c:pt idx="328850">
                  <c:v>4.1605999999999997E-2</c:v>
                </c:pt>
                <c:pt idx="328851">
                  <c:v>4.1604000000000002E-2</c:v>
                </c:pt>
                <c:pt idx="328852">
                  <c:v>4.1603000000000001E-2</c:v>
                </c:pt>
                <c:pt idx="328853">
                  <c:v>4.1600999999999999E-2</c:v>
                </c:pt>
                <c:pt idx="328854">
                  <c:v>4.1598999999999997E-2</c:v>
                </c:pt>
                <c:pt idx="328855">
                  <c:v>4.1598000000000003E-2</c:v>
                </c:pt>
                <c:pt idx="328856">
                  <c:v>4.1596000000000001E-2</c:v>
                </c:pt>
                <c:pt idx="328857">
                  <c:v>4.1595E-2</c:v>
                </c:pt>
                <c:pt idx="328858">
                  <c:v>4.1593999999999999E-2</c:v>
                </c:pt>
                <c:pt idx="328859">
                  <c:v>4.1591999999999997E-2</c:v>
                </c:pt>
                <c:pt idx="328860">
                  <c:v>4.1591000000000003E-2</c:v>
                </c:pt>
                <c:pt idx="328861">
                  <c:v>4.1591000000000003E-2</c:v>
                </c:pt>
                <c:pt idx="328862">
                  <c:v>4.1590000000000002E-2</c:v>
                </c:pt>
                <c:pt idx="328863">
                  <c:v>4.1589000000000001E-2</c:v>
                </c:pt>
                <c:pt idx="328864">
                  <c:v>4.1588E-2</c:v>
                </c:pt>
                <c:pt idx="328865">
                  <c:v>4.1588E-2</c:v>
                </c:pt>
                <c:pt idx="328866">
                  <c:v>4.1586999999999999E-2</c:v>
                </c:pt>
                <c:pt idx="328867">
                  <c:v>4.1586999999999999E-2</c:v>
                </c:pt>
                <c:pt idx="328868">
                  <c:v>4.1586999999999999E-2</c:v>
                </c:pt>
                <c:pt idx="328869">
                  <c:v>4.1585999999999998E-2</c:v>
                </c:pt>
                <c:pt idx="328870">
                  <c:v>4.1585999999999998E-2</c:v>
                </c:pt>
                <c:pt idx="328871">
                  <c:v>4.1585999999999998E-2</c:v>
                </c:pt>
                <c:pt idx="328872">
                  <c:v>4.1585999999999998E-2</c:v>
                </c:pt>
                <c:pt idx="328873">
                  <c:v>4.1586999999999999E-2</c:v>
                </c:pt>
                <c:pt idx="328874">
                  <c:v>4.1586999999999999E-2</c:v>
                </c:pt>
                <c:pt idx="328875">
                  <c:v>4.1586999999999999E-2</c:v>
                </c:pt>
                <c:pt idx="328876">
                  <c:v>4.1588E-2</c:v>
                </c:pt>
                <c:pt idx="328877">
                  <c:v>4.1588E-2</c:v>
                </c:pt>
                <c:pt idx="328878">
                  <c:v>4.1589000000000001E-2</c:v>
                </c:pt>
                <c:pt idx="328879">
                  <c:v>4.1589000000000001E-2</c:v>
                </c:pt>
                <c:pt idx="328880">
                  <c:v>4.1590000000000002E-2</c:v>
                </c:pt>
                <c:pt idx="328881">
                  <c:v>4.1591000000000003E-2</c:v>
                </c:pt>
                <c:pt idx="328882">
                  <c:v>4.1591999999999997E-2</c:v>
                </c:pt>
                <c:pt idx="328883">
                  <c:v>4.1592999999999998E-2</c:v>
                </c:pt>
                <c:pt idx="328884">
                  <c:v>4.1593999999999999E-2</c:v>
                </c:pt>
                <c:pt idx="328885">
                  <c:v>4.1595E-2</c:v>
                </c:pt>
                <c:pt idx="328886">
                  <c:v>4.1596000000000001E-2</c:v>
                </c:pt>
                <c:pt idx="328887">
                  <c:v>4.1597000000000002E-2</c:v>
                </c:pt>
                <c:pt idx="328888">
                  <c:v>4.1598000000000003E-2</c:v>
                </c:pt>
                <c:pt idx="328889">
                  <c:v>4.1598999999999997E-2</c:v>
                </c:pt>
                <c:pt idx="328890">
                  <c:v>4.1599999999999998E-2</c:v>
                </c:pt>
                <c:pt idx="328891">
                  <c:v>4.1602E-2</c:v>
                </c:pt>
                <c:pt idx="328892">
                  <c:v>4.1603000000000001E-2</c:v>
                </c:pt>
                <c:pt idx="328893">
                  <c:v>4.1604000000000002E-2</c:v>
                </c:pt>
                <c:pt idx="328894">
                  <c:v>4.1605999999999997E-2</c:v>
                </c:pt>
                <c:pt idx="328895">
                  <c:v>4.1606999999999998E-2</c:v>
                </c:pt>
                <c:pt idx="328896">
                  <c:v>4.1609E-2</c:v>
                </c:pt>
                <c:pt idx="328897">
                  <c:v>4.1610000000000001E-2</c:v>
                </c:pt>
                <c:pt idx="328898">
                  <c:v>4.1612000000000003E-2</c:v>
                </c:pt>
                <c:pt idx="328899">
                  <c:v>4.1612999999999997E-2</c:v>
                </c:pt>
                <c:pt idx="328900">
                  <c:v>4.1614999999999999E-2</c:v>
                </c:pt>
                <c:pt idx="328901">
                  <c:v>4.1616E-2</c:v>
                </c:pt>
                <c:pt idx="328902">
                  <c:v>4.1618000000000002E-2</c:v>
                </c:pt>
                <c:pt idx="328903">
                  <c:v>4.1619000000000003E-2</c:v>
                </c:pt>
                <c:pt idx="328904">
                  <c:v>4.1620999999999998E-2</c:v>
                </c:pt>
                <c:pt idx="328905">
                  <c:v>4.1621999999999999E-2</c:v>
                </c:pt>
                <c:pt idx="328906">
                  <c:v>4.1624000000000001E-2</c:v>
                </c:pt>
                <c:pt idx="328907">
                  <c:v>4.1625000000000002E-2</c:v>
                </c:pt>
                <c:pt idx="328908">
                  <c:v>4.1626999999999997E-2</c:v>
                </c:pt>
                <c:pt idx="328909">
                  <c:v>4.1627999999999998E-2</c:v>
                </c:pt>
                <c:pt idx="328910">
                  <c:v>4.163E-2</c:v>
                </c:pt>
                <c:pt idx="328911">
                  <c:v>4.1631000000000001E-2</c:v>
                </c:pt>
                <c:pt idx="328912">
                  <c:v>4.1632000000000002E-2</c:v>
                </c:pt>
                <c:pt idx="328913">
                  <c:v>4.1633999999999997E-2</c:v>
                </c:pt>
                <c:pt idx="328914">
                  <c:v>4.1634999999999998E-2</c:v>
                </c:pt>
                <c:pt idx="328915">
                  <c:v>4.1635999999999999E-2</c:v>
                </c:pt>
                <c:pt idx="328916">
                  <c:v>4.1637E-2</c:v>
                </c:pt>
                <c:pt idx="328917">
                  <c:v>4.1638000000000001E-2</c:v>
                </c:pt>
                <c:pt idx="328918">
                  <c:v>4.1639000000000002E-2</c:v>
                </c:pt>
                <c:pt idx="328919">
                  <c:v>4.1640000000000003E-2</c:v>
                </c:pt>
                <c:pt idx="328920">
                  <c:v>4.1640999999999997E-2</c:v>
                </c:pt>
                <c:pt idx="328921">
                  <c:v>4.1641999999999998E-2</c:v>
                </c:pt>
                <c:pt idx="328922">
                  <c:v>4.1641999999999998E-2</c:v>
                </c:pt>
                <c:pt idx="328923">
                  <c:v>4.1642999999999999E-2</c:v>
                </c:pt>
                <c:pt idx="328924">
                  <c:v>4.1642999999999999E-2</c:v>
                </c:pt>
                <c:pt idx="328925">
                  <c:v>4.1644E-2</c:v>
                </c:pt>
                <c:pt idx="328926">
                  <c:v>4.1644E-2</c:v>
                </c:pt>
                <c:pt idx="328927">
                  <c:v>4.1644E-2</c:v>
                </c:pt>
                <c:pt idx="328928">
                  <c:v>4.1645000000000001E-2</c:v>
                </c:pt>
                <c:pt idx="328929">
                  <c:v>4.1645000000000001E-2</c:v>
                </c:pt>
                <c:pt idx="328930">
                  <c:v>4.1645000000000001E-2</c:v>
                </c:pt>
                <c:pt idx="328931">
                  <c:v>4.1645000000000001E-2</c:v>
                </c:pt>
                <c:pt idx="328932">
                  <c:v>4.1645000000000001E-2</c:v>
                </c:pt>
                <c:pt idx="328933">
                  <c:v>4.1644E-2</c:v>
                </c:pt>
                <c:pt idx="328934">
                  <c:v>4.1644E-2</c:v>
                </c:pt>
                <c:pt idx="328935">
                  <c:v>4.1644E-2</c:v>
                </c:pt>
                <c:pt idx="328936">
                  <c:v>4.1642999999999999E-2</c:v>
                </c:pt>
                <c:pt idx="328937">
                  <c:v>4.1641999999999998E-2</c:v>
                </c:pt>
                <c:pt idx="328938">
                  <c:v>4.1641999999999998E-2</c:v>
                </c:pt>
                <c:pt idx="328939">
                  <c:v>4.1640999999999997E-2</c:v>
                </c:pt>
                <c:pt idx="328940">
                  <c:v>4.1640000000000003E-2</c:v>
                </c:pt>
                <c:pt idx="328941">
                  <c:v>4.1639000000000002E-2</c:v>
                </c:pt>
                <c:pt idx="328942">
                  <c:v>4.1639000000000002E-2</c:v>
                </c:pt>
                <c:pt idx="328943">
                  <c:v>4.1638000000000001E-2</c:v>
                </c:pt>
                <c:pt idx="328944">
                  <c:v>4.1637E-2</c:v>
                </c:pt>
                <c:pt idx="328945">
                  <c:v>4.1635999999999999E-2</c:v>
                </c:pt>
                <c:pt idx="328946">
                  <c:v>4.1633999999999997E-2</c:v>
                </c:pt>
                <c:pt idx="328947">
                  <c:v>4.1633000000000003E-2</c:v>
                </c:pt>
                <c:pt idx="328948">
                  <c:v>4.1632000000000002E-2</c:v>
                </c:pt>
                <c:pt idx="328949">
                  <c:v>4.1631000000000001E-2</c:v>
                </c:pt>
                <c:pt idx="328950">
                  <c:v>4.1628999999999999E-2</c:v>
                </c:pt>
                <c:pt idx="328951">
                  <c:v>4.1627999999999998E-2</c:v>
                </c:pt>
                <c:pt idx="328952">
                  <c:v>4.1626999999999997E-2</c:v>
                </c:pt>
                <c:pt idx="328953">
                  <c:v>4.1625000000000002E-2</c:v>
                </c:pt>
                <c:pt idx="328954">
                  <c:v>4.1624000000000001E-2</c:v>
                </c:pt>
                <c:pt idx="328955">
                  <c:v>4.1621999999999999E-2</c:v>
                </c:pt>
                <c:pt idx="328956">
                  <c:v>4.1620999999999998E-2</c:v>
                </c:pt>
                <c:pt idx="328957">
                  <c:v>4.1619999999999997E-2</c:v>
                </c:pt>
                <c:pt idx="328958">
                  <c:v>4.1618000000000002E-2</c:v>
                </c:pt>
                <c:pt idx="328959">
                  <c:v>4.1617000000000001E-2</c:v>
                </c:pt>
                <c:pt idx="328960">
                  <c:v>4.1614999999999999E-2</c:v>
                </c:pt>
                <c:pt idx="328961">
                  <c:v>4.1613999999999998E-2</c:v>
                </c:pt>
                <c:pt idx="328962">
                  <c:v>4.1612000000000003E-2</c:v>
                </c:pt>
                <c:pt idx="328963">
                  <c:v>4.1611000000000002E-2</c:v>
                </c:pt>
                <c:pt idx="328964">
                  <c:v>4.1609E-2</c:v>
                </c:pt>
                <c:pt idx="328965">
                  <c:v>4.1607999999999999E-2</c:v>
                </c:pt>
                <c:pt idx="328966">
                  <c:v>4.1606999999999998E-2</c:v>
                </c:pt>
                <c:pt idx="328967">
                  <c:v>4.1605999999999997E-2</c:v>
                </c:pt>
                <c:pt idx="328968">
                  <c:v>4.1604000000000002E-2</c:v>
                </c:pt>
                <c:pt idx="328969">
                  <c:v>4.1603000000000001E-2</c:v>
                </c:pt>
                <c:pt idx="328970">
                  <c:v>4.1602E-2</c:v>
                </c:pt>
                <c:pt idx="328971">
                  <c:v>4.1600999999999999E-2</c:v>
                </c:pt>
                <c:pt idx="328972">
                  <c:v>4.1599999999999998E-2</c:v>
                </c:pt>
                <c:pt idx="328973">
                  <c:v>4.1598999999999997E-2</c:v>
                </c:pt>
                <c:pt idx="328974">
                  <c:v>4.1597000000000002E-2</c:v>
                </c:pt>
                <c:pt idx="328975">
                  <c:v>4.1596000000000001E-2</c:v>
                </c:pt>
                <c:pt idx="328976">
                  <c:v>4.1596000000000001E-2</c:v>
                </c:pt>
                <c:pt idx="328977">
                  <c:v>4.1595E-2</c:v>
                </c:pt>
                <c:pt idx="328978">
                  <c:v>4.1593999999999999E-2</c:v>
                </c:pt>
                <c:pt idx="328979">
                  <c:v>4.1592999999999998E-2</c:v>
                </c:pt>
                <c:pt idx="328980">
                  <c:v>4.1592999999999998E-2</c:v>
                </c:pt>
                <c:pt idx="328981">
                  <c:v>4.1591999999999997E-2</c:v>
                </c:pt>
                <c:pt idx="328982">
                  <c:v>4.1591999999999997E-2</c:v>
                </c:pt>
                <c:pt idx="328983">
                  <c:v>4.1591000000000003E-2</c:v>
                </c:pt>
                <c:pt idx="328984">
                  <c:v>4.1590000000000002E-2</c:v>
                </c:pt>
                <c:pt idx="328985">
                  <c:v>4.1590000000000002E-2</c:v>
                </c:pt>
                <c:pt idx="328986">
                  <c:v>4.1590000000000002E-2</c:v>
                </c:pt>
                <c:pt idx="328987">
                  <c:v>4.1589000000000001E-2</c:v>
                </c:pt>
                <c:pt idx="328988">
                  <c:v>4.1589000000000001E-2</c:v>
                </c:pt>
                <c:pt idx="328989">
                  <c:v>4.1589000000000001E-2</c:v>
                </c:pt>
                <c:pt idx="328990">
                  <c:v>4.1589000000000001E-2</c:v>
                </c:pt>
                <c:pt idx="328991">
                  <c:v>4.1589000000000001E-2</c:v>
                </c:pt>
                <c:pt idx="328992">
                  <c:v>4.1589000000000001E-2</c:v>
                </c:pt>
                <c:pt idx="328993">
                  <c:v>4.1589000000000001E-2</c:v>
                </c:pt>
                <c:pt idx="328994">
                  <c:v>4.1589000000000001E-2</c:v>
                </c:pt>
                <c:pt idx="328995">
                  <c:v>4.1588E-2</c:v>
                </c:pt>
                <c:pt idx="328996">
                  <c:v>4.1588E-2</c:v>
                </c:pt>
                <c:pt idx="328997">
                  <c:v>4.1588E-2</c:v>
                </c:pt>
                <c:pt idx="328998">
                  <c:v>4.1588E-2</c:v>
                </c:pt>
                <c:pt idx="328999">
                  <c:v>4.1589000000000001E-2</c:v>
                </c:pt>
                <c:pt idx="329000">
                  <c:v>4.1589000000000001E-2</c:v>
                </c:pt>
                <c:pt idx="329001">
                  <c:v>4.1589000000000001E-2</c:v>
                </c:pt>
                <c:pt idx="329002">
                  <c:v>4.1589000000000001E-2</c:v>
                </c:pt>
                <c:pt idx="329003">
                  <c:v>4.1589000000000001E-2</c:v>
                </c:pt>
                <c:pt idx="329004">
                  <c:v>4.1589000000000001E-2</c:v>
                </c:pt>
                <c:pt idx="329005">
                  <c:v>4.1590000000000002E-2</c:v>
                </c:pt>
                <c:pt idx="329006">
                  <c:v>4.1590000000000002E-2</c:v>
                </c:pt>
                <c:pt idx="329007">
                  <c:v>4.1590000000000002E-2</c:v>
                </c:pt>
                <c:pt idx="329008">
                  <c:v>4.1590000000000002E-2</c:v>
                </c:pt>
                <c:pt idx="329009">
                  <c:v>4.1590000000000002E-2</c:v>
                </c:pt>
                <c:pt idx="329010">
                  <c:v>4.1590000000000002E-2</c:v>
                </c:pt>
                <c:pt idx="329011">
                  <c:v>4.1590000000000002E-2</c:v>
                </c:pt>
                <c:pt idx="329012">
                  <c:v>4.1590000000000002E-2</c:v>
                </c:pt>
                <c:pt idx="329013">
                  <c:v>4.1591000000000003E-2</c:v>
                </c:pt>
                <c:pt idx="329014">
                  <c:v>4.1591000000000003E-2</c:v>
                </c:pt>
                <c:pt idx="329015">
                  <c:v>4.1591000000000003E-2</c:v>
                </c:pt>
                <c:pt idx="329016">
                  <c:v>4.1591000000000003E-2</c:v>
                </c:pt>
                <c:pt idx="329017">
                  <c:v>4.1591000000000003E-2</c:v>
                </c:pt>
                <c:pt idx="329018">
                  <c:v>4.1591000000000003E-2</c:v>
                </c:pt>
                <c:pt idx="329019">
                  <c:v>4.1591000000000003E-2</c:v>
                </c:pt>
                <c:pt idx="329020">
                  <c:v>4.1591000000000003E-2</c:v>
                </c:pt>
                <c:pt idx="329021">
                  <c:v>4.1591000000000003E-2</c:v>
                </c:pt>
                <c:pt idx="329022">
                  <c:v>4.1591000000000003E-2</c:v>
                </c:pt>
                <c:pt idx="329023">
                  <c:v>4.1591000000000003E-2</c:v>
                </c:pt>
                <c:pt idx="329024">
                  <c:v>4.1591000000000003E-2</c:v>
                </c:pt>
                <c:pt idx="329025">
                  <c:v>4.1591000000000003E-2</c:v>
                </c:pt>
                <c:pt idx="329026">
                  <c:v>4.1591999999999997E-2</c:v>
                </c:pt>
                <c:pt idx="329027">
                  <c:v>4.1591999999999997E-2</c:v>
                </c:pt>
                <c:pt idx="329028">
                  <c:v>4.1591999999999997E-2</c:v>
                </c:pt>
                <c:pt idx="329029">
                  <c:v>4.1591999999999997E-2</c:v>
                </c:pt>
                <c:pt idx="329030">
                  <c:v>4.1591999999999997E-2</c:v>
                </c:pt>
                <c:pt idx="329031">
                  <c:v>4.1591000000000003E-2</c:v>
                </c:pt>
                <c:pt idx="329032">
                  <c:v>4.1591000000000003E-2</c:v>
                </c:pt>
                <c:pt idx="329033">
                  <c:v>4.1591000000000003E-2</c:v>
                </c:pt>
                <c:pt idx="329034">
                  <c:v>4.1591000000000003E-2</c:v>
                </c:pt>
                <c:pt idx="329035">
                  <c:v>4.1591000000000003E-2</c:v>
                </c:pt>
                <c:pt idx="329036">
                  <c:v>4.1591000000000003E-2</c:v>
                </c:pt>
                <c:pt idx="329037">
                  <c:v>4.1591999999999997E-2</c:v>
                </c:pt>
                <c:pt idx="329038">
                  <c:v>4.1591999999999997E-2</c:v>
                </c:pt>
                <c:pt idx="329039">
                  <c:v>4.1591999999999997E-2</c:v>
                </c:pt>
                <c:pt idx="329040">
                  <c:v>4.1591999999999997E-2</c:v>
                </c:pt>
                <c:pt idx="329041">
                  <c:v>4.1591999999999997E-2</c:v>
                </c:pt>
                <c:pt idx="329042">
                  <c:v>4.1591999999999997E-2</c:v>
                </c:pt>
                <c:pt idx="329043">
                  <c:v>4.1591999999999997E-2</c:v>
                </c:pt>
                <c:pt idx="329044">
                  <c:v>4.1591999999999997E-2</c:v>
                </c:pt>
                <c:pt idx="329045">
                  <c:v>4.1592999999999998E-2</c:v>
                </c:pt>
                <c:pt idx="329046">
                  <c:v>4.1592999999999998E-2</c:v>
                </c:pt>
                <c:pt idx="329047">
                  <c:v>4.1592999999999998E-2</c:v>
                </c:pt>
                <c:pt idx="329048">
                  <c:v>4.1593999999999999E-2</c:v>
                </c:pt>
                <c:pt idx="329049">
                  <c:v>4.1593999999999999E-2</c:v>
                </c:pt>
                <c:pt idx="329050">
                  <c:v>4.1595E-2</c:v>
                </c:pt>
                <c:pt idx="329051">
                  <c:v>4.1595E-2</c:v>
                </c:pt>
                <c:pt idx="329052">
                  <c:v>4.1596000000000001E-2</c:v>
                </c:pt>
                <c:pt idx="329053">
                  <c:v>4.1596000000000001E-2</c:v>
                </c:pt>
                <c:pt idx="329054">
                  <c:v>4.1597000000000002E-2</c:v>
                </c:pt>
                <c:pt idx="329055">
                  <c:v>4.1598000000000003E-2</c:v>
                </c:pt>
                <c:pt idx="329056">
                  <c:v>4.1598000000000003E-2</c:v>
                </c:pt>
                <c:pt idx="329057">
                  <c:v>4.1598999999999997E-2</c:v>
                </c:pt>
                <c:pt idx="329058">
                  <c:v>4.1599999999999998E-2</c:v>
                </c:pt>
                <c:pt idx="329059">
                  <c:v>4.1600999999999999E-2</c:v>
                </c:pt>
                <c:pt idx="329060">
                  <c:v>4.1602E-2</c:v>
                </c:pt>
                <c:pt idx="329061">
                  <c:v>4.1603000000000001E-2</c:v>
                </c:pt>
                <c:pt idx="329062">
                  <c:v>4.1604000000000002E-2</c:v>
                </c:pt>
                <c:pt idx="329063">
                  <c:v>4.1605000000000003E-2</c:v>
                </c:pt>
                <c:pt idx="329064">
                  <c:v>4.1605999999999997E-2</c:v>
                </c:pt>
                <c:pt idx="329065">
                  <c:v>4.1607999999999999E-2</c:v>
                </c:pt>
                <c:pt idx="329066">
                  <c:v>4.1609E-2</c:v>
                </c:pt>
                <c:pt idx="329067">
                  <c:v>4.1610000000000001E-2</c:v>
                </c:pt>
                <c:pt idx="329068">
                  <c:v>4.1612000000000003E-2</c:v>
                </c:pt>
                <c:pt idx="329069">
                  <c:v>4.1612999999999997E-2</c:v>
                </c:pt>
                <c:pt idx="329070">
                  <c:v>4.1613999999999998E-2</c:v>
                </c:pt>
                <c:pt idx="329071">
                  <c:v>4.1616E-2</c:v>
                </c:pt>
                <c:pt idx="329072">
                  <c:v>4.1618000000000002E-2</c:v>
                </c:pt>
                <c:pt idx="329073">
                  <c:v>4.1619000000000003E-2</c:v>
                </c:pt>
                <c:pt idx="329074">
                  <c:v>4.1620999999999998E-2</c:v>
                </c:pt>
                <c:pt idx="329075">
                  <c:v>4.1623E-2</c:v>
                </c:pt>
                <c:pt idx="329076">
                  <c:v>4.1624000000000001E-2</c:v>
                </c:pt>
                <c:pt idx="329077">
                  <c:v>4.1626000000000003E-2</c:v>
                </c:pt>
                <c:pt idx="329078">
                  <c:v>4.1627999999999998E-2</c:v>
                </c:pt>
                <c:pt idx="329079">
                  <c:v>4.163E-2</c:v>
                </c:pt>
                <c:pt idx="329080">
                  <c:v>4.1631000000000001E-2</c:v>
                </c:pt>
                <c:pt idx="329081">
                  <c:v>4.1633000000000003E-2</c:v>
                </c:pt>
                <c:pt idx="329082">
                  <c:v>4.1634999999999998E-2</c:v>
                </c:pt>
                <c:pt idx="329083">
                  <c:v>4.1637E-2</c:v>
                </c:pt>
                <c:pt idx="329084">
                  <c:v>4.1639000000000002E-2</c:v>
                </c:pt>
                <c:pt idx="329085">
                  <c:v>4.1640999999999997E-2</c:v>
                </c:pt>
                <c:pt idx="329086">
                  <c:v>4.1642999999999999E-2</c:v>
                </c:pt>
                <c:pt idx="329087">
                  <c:v>4.1645000000000001E-2</c:v>
                </c:pt>
                <c:pt idx="329088">
                  <c:v>4.1646000000000002E-2</c:v>
                </c:pt>
                <c:pt idx="329089">
                  <c:v>4.1647999999999998E-2</c:v>
                </c:pt>
                <c:pt idx="329090">
                  <c:v>4.165E-2</c:v>
                </c:pt>
                <c:pt idx="329091">
                  <c:v>4.1652000000000002E-2</c:v>
                </c:pt>
                <c:pt idx="329092">
                  <c:v>4.1653000000000003E-2</c:v>
                </c:pt>
                <c:pt idx="329093">
                  <c:v>4.1654999999999998E-2</c:v>
                </c:pt>
                <c:pt idx="329094">
                  <c:v>4.1657E-2</c:v>
                </c:pt>
                <c:pt idx="329095">
                  <c:v>4.1659000000000002E-2</c:v>
                </c:pt>
                <c:pt idx="329096">
                  <c:v>4.1660000000000003E-2</c:v>
                </c:pt>
                <c:pt idx="329097">
                  <c:v>4.1661999999999998E-2</c:v>
                </c:pt>
                <c:pt idx="329098">
                  <c:v>4.1662999999999999E-2</c:v>
                </c:pt>
                <c:pt idx="329099">
                  <c:v>4.1665000000000001E-2</c:v>
                </c:pt>
                <c:pt idx="329100">
                  <c:v>4.1666000000000002E-2</c:v>
                </c:pt>
                <c:pt idx="329101">
                  <c:v>4.1667000000000003E-2</c:v>
                </c:pt>
                <c:pt idx="329102">
                  <c:v>4.1667999999999997E-2</c:v>
                </c:pt>
                <c:pt idx="329103">
                  <c:v>4.1668999999999998E-2</c:v>
                </c:pt>
                <c:pt idx="329104">
                  <c:v>4.1669999999999999E-2</c:v>
                </c:pt>
                <c:pt idx="329105">
                  <c:v>4.1671E-2</c:v>
                </c:pt>
                <c:pt idx="329106">
                  <c:v>4.1672000000000001E-2</c:v>
                </c:pt>
                <c:pt idx="329107">
                  <c:v>4.1673000000000002E-2</c:v>
                </c:pt>
                <c:pt idx="329108">
                  <c:v>4.1674000000000003E-2</c:v>
                </c:pt>
                <c:pt idx="329109">
                  <c:v>4.1674999999999997E-2</c:v>
                </c:pt>
                <c:pt idx="329110">
                  <c:v>4.1674999999999997E-2</c:v>
                </c:pt>
                <c:pt idx="329111">
                  <c:v>4.1675999999999998E-2</c:v>
                </c:pt>
                <c:pt idx="329112">
                  <c:v>4.1675999999999998E-2</c:v>
                </c:pt>
                <c:pt idx="329113">
                  <c:v>4.1675999999999998E-2</c:v>
                </c:pt>
                <c:pt idx="329114">
                  <c:v>4.1675999999999998E-2</c:v>
                </c:pt>
                <c:pt idx="329115">
                  <c:v>4.1675999999999998E-2</c:v>
                </c:pt>
                <c:pt idx="329116">
                  <c:v>4.1675999999999998E-2</c:v>
                </c:pt>
                <c:pt idx="329117">
                  <c:v>4.1675999999999998E-2</c:v>
                </c:pt>
                <c:pt idx="329118">
                  <c:v>4.1675999999999998E-2</c:v>
                </c:pt>
                <c:pt idx="329119">
                  <c:v>4.1675999999999998E-2</c:v>
                </c:pt>
                <c:pt idx="329120">
                  <c:v>4.1674999999999997E-2</c:v>
                </c:pt>
                <c:pt idx="329121">
                  <c:v>4.1674999999999997E-2</c:v>
                </c:pt>
                <c:pt idx="329122">
                  <c:v>4.1674000000000003E-2</c:v>
                </c:pt>
                <c:pt idx="329123">
                  <c:v>4.1674000000000003E-2</c:v>
                </c:pt>
                <c:pt idx="329124">
                  <c:v>4.1673000000000002E-2</c:v>
                </c:pt>
                <c:pt idx="329125">
                  <c:v>4.1672000000000001E-2</c:v>
                </c:pt>
                <c:pt idx="329126">
                  <c:v>4.1671E-2</c:v>
                </c:pt>
                <c:pt idx="329127">
                  <c:v>4.1669999999999999E-2</c:v>
                </c:pt>
                <c:pt idx="329128">
                  <c:v>4.1669999999999999E-2</c:v>
                </c:pt>
                <c:pt idx="329129">
                  <c:v>4.1668999999999998E-2</c:v>
                </c:pt>
                <c:pt idx="329130">
                  <c:v>4.1667999999999997E-2</c:v>
                </c:pt>
                <c:pt idx="329131">
                  <c:v>4.1667000000000003E-2</c:v>
                </c:pt>
                <c:pt idx="329132">
                  <c:v>4.1666000000000002E-2</c:v>
                </c:pt>
                <c:pt idx="329133">
                  <c:v>4.1664E-2</c:v>
                </c:pt>
                <c:pt idx="329134">
                  <c:v>4.1662999999999999E-2</c:v>
                </c:pt>
                <c:pt idx="329135">
                  <c:v>4.1661999999999998E-2</c:v>
                </c:pt>
                <c:pt idx="329136">
                  <c:v>4.1660999999999997E-2</c:v>
                </c:pt>
                <c:pt idx="329137">
                  <c:v>4.1659000000000002E-2</c:v>
                </c:pt>
                <c:pt idx="329138">
                  <c:v>4.1658000000000001E-2</c:v>
                </c:pt>
                <c:pt idx="329139">
                  <c:v>4.1657E-2</c:v>
                </c:pt>
                <c:pt idx="329140">
                  <c:v>4.1655999999999999E-2</c:v>
                </c:pt>
                <c:pt idx="329141">
                  <c:v>4.1653999999999997E-2</c:v>
                </c:pt>
                <c:pt idx="329142">
                  <c:v>4.1653000000000003E-2</c:v>
                </c:pt>
                <c:pt idx="329143">
                  <c:v>4.1652000000000002E-2</c:v>
                </c:pt>
                <c:pt idx="329144">
                  <c:v>4.1651000000000001E-2</c:v>
                </c:pt>
                <c:pt idx="329145">
                  <c:v>4.165E-2</c:v>
                </c:pt>
                <c:pt idx="329146">
                  <c:v>4.1647999999999998E-2</c:v>
                </c:pt>
                <c:pt idx="329147">
                  <c:v>4.1647000000000003E-2</c:v>
                </c:pt>
                <c:pt idx="329148">
                  <c:v>4.1646000000000002E-2</c:v>
                </c:pt>
                <c:pt idx="329149">
                  <c:v>4.1645000000000001E-2</c:v>
                </c:pt>
                <c:pt idx="329150">
                  <c:v>4.1644E-2</c:v>
                </c:pt>
                <c:pt idx="329151">
                  <c:v>4.1642999999999999E-2</c:v>
                </c:pt>
                <c:pt idx="329152">
                  <c:v>4.1641999999999998E-2</c:v>
                </c:pt>
                <c:pt idx="329153">
                  <c:v>4.1640999999999997E-2</c:v>
                </c:pt>
                <c:pt idx="329154">
                  <c:v>4.1640000000000003E-2</c:v>
                </c:pt>
                <c:pt idx="329155">
                  <c:v>4.1640000000000003E-2</c:v>
                </c:pt>
                <c:pt idx="329156">
                  <c:v>4.1639000000000002E-2</c:v>
                </c:pt>
                <c:pt idx="329157">
                  <c:v>4.1638000000000001E-2</c:v>
                </c:pt>
                <c:pt idx="329158">
                  <c:v>4.1638000000000001E-2</c:v>
                </c:pt>
                <c:pt idx="329159">
                  <c:v>4.1637E-2</c:v>
                </c:pt>
                <c:pt idx="329160">
                  <c:v>4.1637E-2</c:v>
                </c:pt>
                <c:pt idx="329161">
                  <c:v>4.1635999999999999E-2</c:v>
                </c:pt>
                <c:pt idx="329162">
                  <c:v>4.1635999999999999E-2</c:v>
                </c:pt>
                <c:pt idx="329163">
                  <c:v>4.1635999999999999E-2</c:v>
                </c:pt>
                <c:pt idx="329164">
                  <c:v>4.1635999999999999E-2</c:v>
                </c:pt>
                <c:pt idx="329165">
                  <c:v>4.1635999999999999E-2</c:v>
                </c:pt>
                <c:pt idx="329166">
                  <c:v>4.1635999999999999E-2</c:v>
                </c:pt>
                <c:pt idx="329167">
                  <c:v>4.1635999999999999E-2</c:v>
                </c:pt>
                <c:pt idx="329168">
                  <c:v>4.1635999999999999E-2</c:v>
                </c:pt>
                <c:pt idx="329169">
                  <c:v>4.1637E-2</c:v>
                </c:pt>
                <c:pt idx="329170">
                  <c:v>4.1637E-2</c:v>
                </c:pt>
                <c:pt idx="329171">
                  <c:v>4.1638000000000001E-2</c:v>
                </c:pt>
                <c:pt idx="329172">
                  <c:v>4.1638000000000001E-2</c:v>
                </c:pt>
                <c:pt idx="329173">
                  <c:v>4.1639000000000002E-2</c:v>
                </c:pt>
                <c:pt idx="329174">
                  <c:v>4.1639000000000002E-2</c:v>
                </c:pt>
                <c:pt idx="329175">
                  <c:v>4.1640000000000003E-2</c:v>
                </c:pt>
                <c:pt idx="329176">
                  <c:v>4.1640999999999997E-2</c:v>
                </c:pt>
                <c:pt idx="329177">
                  <c:v>4.1641999999999998E-2</c:v>
                </c:pt>
                <c:pt idx="329178">
                  <c:v>4.1642999999999999E-2</c:v>
                </c:pt>
                <c:pt idx="329179">
                  <c:v>4.1645000000000001E-2</c:v>
                </c:pt>
                <c:pt idx="329180">
                  <c:v>4.1646000000000002E-2</c:v>
                </c:pt>
                <c:pt idx="329181">
                  <c:v>4.1647000000000003E-2</c:v>
                </c:pt>
                <c:pt idx="329182">
                  <c:v>4.1648999999999999E-2</c:v>
                </c:pt>
                <c:pt idx="329183">
                  <c:v>4.165E-2</c:v>
                </c:pt>
                <c:pt idx="329184">
                  <c:v>4.1651000000000001E-2</c:v>
                </c:pt>
                <c:pt idx="329185">
                  <c:v>4.1653000000000003E-2</c:v>
                </c:pt>
                <c:pt idx="329186">
                  <c:v>4.1653999999999997E-2</c:v>
                </c:pt>
                <c:pt idx="329187">
                  <c:v>4.1655999999999999E-2</c:v>
                </c:pt>
                <c:pt idx="329188">
                  <c:v>4.1657E-2</c:v>
                </c:pt>
                <c:pt idx="329189">
                  <c:v>4.1659000000000002E-2</c:v>
                </c:pt>
                <c:pt idx="329190">
                  <c:v>4.1660999999999997E-2</c:v>
                </c:pt>
                <c:pt idx="329191">
                  <c:v>4.1661999999999998E-2</c:v>
                </c:pt>
                <c:pt idx="329192">
                  <c:v>4.1664E-2</c:v>
                </c:pt>
                <c:pt idx="329193">
                  <c:v>4.1665000000000001E-2</c:v>
                </c:pt>
                <c:pt idx="329194">
                  <c:v>4.1667000000000003E-2</c:v>
                </c:pt>
                <c:pt idx="329195">
                  <c:v>4.1667999999999997E-2</c:v>
                </c:pt>
                <c:pt idx="329196">
                  <c:v>4.1669999999999999E-2</c:v>
                </c:pt>
                <c:pt idx="329197">
                  <c:v>4.1671E-2</c:v>
                </c:pt>
                <c:pt idx="329198">
                  <c:v>4.1673000000000002E-2</c:v>
                </c:pt>
                <c:pt idx="329199">
                  <c:v>4.1674000000000003E-2</c:v>
                </c:pt>
                <c:pt idx="329200">
                  <c:v>4.1675999999999998E-2</c:v>
                </c:pt>
                <c:pt idx="329201">
                  <c:v>4.1676999999999999E-2</c:v>
                </c:pt>
                <c:pt idx="329202">
                  <c:v>4.1678E-2</c:v>
                </c:pt>
                <c:pt idx="329203">
                  <c:v>4.1680000000000002E-2</c:v>
                </c:pt>
                <c:pt idx="329204">
                  <c:v>4.1681000000000003E-2</c:v>
                </c:pt>
                <c:pt idx="329205">
                  <c:v>4.1681999999999997E-2</c:v>
                </c:pt>
                <c:pt idx="329206">
                  <c:v>4.1682999999999998E-2</c:v>
                </c:pt>
                <c:pt idx="329207">
                  <c:v>4.1682999999999998E-2</c:v>
                </c:pt>
                <c:pt idx="329208">
                  <c:v>4.1683999999999999E-2</c:v>
                </c:pt>
                <c:pt idx="329209">
                  <c:v>4.1685E-2</c:v>
                </c:pt>
                <c:pt idx="329210">
                  <c:v>4.1685E-2</c:v>
                </c:pt>
                <c:pt idx="329211">
                  <c:v>4.1686000000000001E-2</c:v>
                </c:pt>
                <c:pt idx="329212">
                  <c:v>4.1686000000000001E-2</c:v>
                </c:pt>
                <c:pt idx="329213">
                  <c:v>4.1686000000000001E-2</c:v>
                </c:pt>
                <c:pt idx="329214">
                  <c:v>4.1686000000000001E-2</c:v>
                </c:pt>
                <c:pt idx="329215">
                  <c:v>4.1686000000000001E-2</c:v>
                </c:pt>
                <c:pt idx="329216">
                  <c:v>4.1686000000000001E-2</c:v>
                </c:pt>
                <c:pt idx="329217">
                  <c:v>4.1686000000000001E-2</c:v>
                </c:pt>
                <c:pt idx="329218">
                  <c:v>4.1686000000000001E-2</c:v>
                </c:pt>
                <c:pt idx="329219">
                  <c:v>4.1685E-2</c:v>
                </c:pt>
                <c:pt idx="329220">
                  <c:v>4.1683999999999999E-2</c:v>
                </c:pt>
                <c:pt idx="329221">
                  <c:v>4.1682999999999998E-2</c:v>
                </c:pt>
                <c:pt idx="329222">
                  <c:v>4.1682999999999998E-2</c:v>
                </c:pt>
                <c:pt idx="329223">
                  <c:v>4.1681999999999997E-2</c:v>
                </c:pt>
                <c:pt idx="329224">
                  <c:v>4.1681000000000003E-2</c:v>
                </c:pt>
                <c:pt idx="329225">
                  <c:v>4.1679000000000001E-2</c:v>
                </c:pt>
                <c:pt idx="329226">
                  <c:v>4.1678E-2</c:v>
                </c:pt>
                <c:pt idx="329227">
                  <c:v>4.1676999999999999E-2</c:v>
                </c:pt>
                <c:pt idx="329228">
                  <c:v>4.1674999999999997E-2</c:v>
                </c:pt>
                <c:pt idx="329229">
                  <c:v>4.1673000000000002E-2</c:v>
                </c:pt>
                <c:pt idx="329230">
                  <c:v>4.1671E-2</c:v>
                </c:pt>
                <c:pt idx="329231">
                  <c:v>4.1668999999999998E-2</c:v>
                </c:pt>
                <c:pt idx="329232">
                  <c:v>4.1667000000000003E-2</c:v>
                </c:pt>
                <c:pt idx="329233">
                  <c:v>4.1665000000000001E-2</c:v>
                </c:pt>
                <c:pt idx="329234">
                  <c:v>4.1662999999999999E-2</c:v>
                </c:pt>
                <c:pt idx="329235">
                  <c:v>4.1660999999999997E-2</c:v>
                </c:pt>
                <c:pt idx="329236">
                  <c:v>4.1658000000000001E-2</c:v>
                </c:pt>
                <c:pt idx="329237">
                  <c:v>4.1655999999999999E-2</c:v>
                </c:pt>
                <c:pt idx="329238">
                  <c:v>4.1653999999999997E-2</c:v>
                </c:pt>
                <c:pt idx="329239">
                  <c:v>4.1651000000000001E-2</c:v>
                </c:pt>
                <c:pt idx="329240">
                  <c:v>4.1647999999999998E-2</c:v>
                </c:pt>
                <c:pt idx="329241">
                  <c:v>4.1645000000000001E-2</c:v>
                </c:pt>
                <c:pt idx="329242">
                  <c:v>4.1642999999999999E-2</c:v>
                </c:pt>
                <c:pt idx="329243">
                  <c:v>4.1640000000000003E-2</c:v>
                </c:pt>
                <c:pt idx="329244">
                  <c:v>4.1637E-2</c:v>
                </c:pt>
                <c:pt idx="329245">
                  <c:v>4.1633999999999997E-2</c:v>
                </c:pt>
                <c:pt idx="329246">
                  <c:v>4.1631000000000001E-2</c:v>
                </c:pt>
                <c:pt idx="329247">
                  <c:v>4.1627999999999998E-2</c:v>
                </c:pt>
                <c:pt idx="329248">
                  <c:v>4.1625000000000002E-2</c:v>
                </c:pt>
                <c:pt idx="329249">
                  <c:v>4.1621999999999999E-2</c:v>
                </c:pt>
                <c:pt idx="329250">
                  <c:v>4.1619000000000003E-2</c:v>
                </c:pt>
                <c:pt idx="329251">
                  <c:v>4.1616E-2</c:v>
                </c:pt>
                <c:pt idx="329252">
                  <c:v>4.1612999999999997E-2</c:v>
                </c:pt>
                <c:pt idx="329253">
                  <c:v>4.1610000000000001E-2</c:v>
                </c:pt>
                <c:pt idx="329254">
                  <c:v>4.1606999999999998E-2</c:v>
                </c:pt>
                <c:pt idx="329255">
                  <c:v>4.1604000000000002E-2</c:v>
                </c:pt>
                <c:pt idx="329256">
                  <c:v>4.1600999999999999E-2</c:v>
                </c:pt>
                <c:pt idx="329257">
                  <c:v>4.1598000000000003E-2</c:v>
                </c:pt>
                <c:pt idx="329258">
                  <c:v>4.1595E-2</c:v>
                </c:pt>
                <c:pt idx="329259">
                  <c:v>4.1591999999999997E-2</c:v>
                </c:pt>
                <c:pt idx="329260">
                  <c:v>4.1589000000000001E-2</c:v>
                </c:pt>
                <c:pt idx="329261">
                  <c:v>4.1585999999999998E-2</c:v>
                </c:pt>
                <c:pt idx="329262">
                  <c:v>4.1584000000000003E-2</c:v>
                </c:pt>
                <c:pt idx="329263">
                  <c:v>4.1581E-2</c:v>
                </c:pt>
                <c:pt idx="329264">
                  <c:v>4.1577999999999997E-2</c:v>
                </c:pt>
                <c:pt idx="329265">
                  <c:v>4.1576000000000002E-2</c:v>
                </c:pt>
                <c:pt idx="329266">
                  <c:v>4.1572999999999999E-2</c:v>
                </c:pt>
                <c:pt idx="329267">
                  <c:v>4.1570999999999997E-2</c:v>
                </c:pt>
                <c:pt idx="329268">
                  <c:v>4.1568000000000001E-2</c:v>
                </c:pt>
                <c:pt idx="329269">
                  <c:v>4.1565999999999999E-2</c:v>
                </c:pt>
                <c:pt idx="329270">
                  <c:v>4.1563999999999997E-2</c:v>
                </c:pt>
                <c:pt idx="329271">
                  <c:v>4.1562000000000002E-2</c:v>
                </c:pt>
                <c:pt idx="329272">
                  <c:v>4.156E-2</c:v>
                </c:pt>
                <c:pt idx="329273">
                  <c:v>4.1558999999999999E-2</c:v>
                </c:pt>
                <c:pt idx="329274">
                  <c:v>4.1556999999999997E-2</c:v>
                </c:pt>
                <c:pt idx="329275">
                  <c:v>4.1555000000000002E-2</c:v>
                </c:pt>
                <c:pt idx="329276">
                  <c:v>4.1554000000000001E-2</c:v>
                </c:pt>
                <c:pt idx="329277">
                  <c:v>4.1551999999999999E-2</c:v>
                </c:pt>
                <c:pt idx="329278">
                  <c:v>4.1550999999999998E-2</c:v>
                </c:pt>
                <c:pt idx="329279">
                  <c:v>4.1549999999999997E-2</c:v>
                </c:pt>
                <c:pt idx="329280">
                  <c:v>4.1549000000000003E-2</c:v>
                </c:pt>
                <c:pt idx="329281">
                  <c:v>4.1548000000000002E-2</c:v>
                </c:pt>
                <c:pt idx="329282">
                  <c:v>4.1547000000000001E-2</c:v>
                </c:pt>
                <c:pt idx="329283">
                  <c:v>4.1546E-2</c:v>
                </c:pt>
                <c:pt idx="329284">
                  <c:v>4.1546E-2</c:v>
                </c:pt>
                <c:pt idx="329285">
                  <c:v>4.1544999999999999E-2</c:v>
                </c:pt>
                <c:pt idx="329286">
                  <c:v>4.1544999999999999E-2</c:v>
                </c:pt>
                <c:pt idx="329287">
                  <c:v>4.1543999999999998E-2</c:v>
                </c:pt>
                <c:pt idx="329288">
                  <c:v>4.1543999999999998E-2</c:v>
                </c:pt>
                <c:pt idx="329289">
                  <c:v>4.1543999999999998E-2</c:v>
                </c:pt>
                <c:pt idx="329290">
                  <c:v>4.1543999999999998E-2</c:v>
                </c:pt>
                <c:pt idx="329291">
                  <c:v>4.1543999999999998E-2</c:v>
                </c:pt>
                <c:pt idx="329292">
                  <c:v>4.1543999999999998E-2</c:v>
                </c:pt>
                <c:pt idx="329293">
                  <c:v>4.1544999999999999E-2</c:v>
                </c:pt>
                <c:pt idx="329294">
                  <c:v>4.1544999999999999E-2</c:v>
                </c:pt>
                <c:pt idx="329295">
                  <c:v>4.1546E-2</c:v>
                </c:pt>
                <c:pt idx="329296">
                  <c:v>4.1546E-2</c:v>
                </c:pt>
                <c:pt idx="329297">
                  <c:v>4.1547000000000001E-2</c:v>
                </c:pt>
                <c:pt idx="329298">
                  <c:v>4.1548000000000002E-2</c:v>
                </c:pt>
                <c:pt idx="329299">
                  <c:v>4.1549000000000003E-2</c:v>
                </c:pt>
                <c:pt idx="329300">
                  <c:v>4.1549999999999997E-2</c:v>
                </c:pt>
                <c:pt idx="329301">
                  <c:v>4.1550999999999998E-2</c:v>
                </c:pt>
                <c:pt idx="329302">
                  <c:v>4.1551999999999999E-2</c:v>
                </c:pt>
                <c:pt idx="329303">
                  <c:v>4.1553E-2</c:v>
                </c:pt>
                <c:pt idx="329304">
                  <c:v>4.1554000000000001E-2</c:v>
                </c:pt>
                <c:pt idx="329305">
                  <c:v>4.1556000000000003E-2</c:v>
                </c:pt>
                <c:pt idx="329306">
                  <c:v>4.1556999999999997E-2</c:v>
                </c:pt>
                <c:pt idx="329307">
                  <c:v>4.1558999999999999E-2</c:v>
                </c:pt>
                <c:pt idx="329308">
                  <c:v>4.156E-2</c:v>
                </c:pt>
                <c:pt idx="329309">
                  <c:v>4.1562000000000002E-2</c:v>
                </c:pt>
                <c:pt idx="329310">
                  <c:v>4.1563000000000003E-2</c:v>
                </c:pt>
                <c:pt idx="329311">
                  <c:v>4.1564999999999998E-2</c:v>
                </c:pt>
                <c:pt idx="329312">
                  <c:v>4.1567E-2</c:v>
                </c:pt>
                <c:pt idx="329313">
                  <c:v>4.1568000000000001E-2</c:v>
                </c:pt>
                <c:pt idx="329314">
                  <c:v>4.1570000000000003E-2</c:v>
                </c:pt>
                <c:pt idx="329315">
                  <c:v>4.1571999999999998E-2</c:v>
                </c:pt>
                <c:pt idx="329316">
                  <c:v>4.1574E-2</c:v>
                </c:pt>
                <c:pt idx="329317">
                  <c:v>4.1576000000000002E-2</c:v>
                </c:pt>
                <c:pt idx="329318">
                  <c:v>4.1577999999999997E-2</c:v>
                </c:pt>
                <c:pt idx="329319">
                  <c:v>4.1579999999999999E-2</c:v>
                </c:pt>
                <c:pt idx="329320">
                  <c:v>4.1582000000000001E-2</c:v>
                </c:pt>
                <c:pt idx="329321">
                  <c:v>4.1584000000000003E-2</c:v>
                </c:pt>
                <c:pt idx="329322">
                  <c:v>4.1585999999999998E-2</c:v>
                </c:pt>
                <c:pt idx="329323">
                  <c:v>4.1588E-2</c:v>
                </c:pt>
                <c:pt idx="329324">
                  <c:v>4.1589000000000001E-2</c:v>
                </c:pt>
                <c:pt idx="329325">
                  <c:v>4.1591000000000003E-2</c:v>
                </c:pt>
                <c:pt idx="329326">
                  <c:v>4.1592999999999998E-2</c:v>
                </c:pt>
                <c:pt idx="329327">
                  <c:v>4.1595E-2</c:v>
                </c:pt>
                <c:pt idx="329328">
                  <c:v>4.1597000000000002E-2</c:v>
                </c:pt>
                <c:pt idx="329329">
                  <c:v>4.1598999999999997E-2</c:v>
                </c:pt>
                <c:pt idx="329330">
                  <c:v>4.1599999999999998E-2</c:v>
                </c:pt>
                <c:pt idx="329331">
                  <c:v>4.1602E-2</c:v>
                </c:pt>
                <c:pt idx="329332">
                  <c:v>4.1604000000000002E-2</c:v>
                </c:pt>
                <c:pt idx="329333">
                  <c:v>4.1605999999999997E-2</c:v>
                </c:pt>
                <c:pt idx="329334">
                  <c:v>4.1606999999999998E-2</c:v>
                </c:pt>
                <c:pt idx="329335">
                  <c:v>4.1609E-2</c:v>
                </c:pt>
                <c:pt idx="329336">
                  <c:v>4.1610000000000001E-2</c:v>
                </c:pt>
                <c:pt idx="329337">
                  <c:v>4.1611000000000002E-2</c:v>
                </c:pt>
                <c:pt idx="329338">
                  <c:v>4.1612999999999997E-2</c:v>
                </c:pt>
                <c:pt idx="329339">
                  <c:v>4.1613999999999998E-2</c:v>
                </c:pt>
                <c:pt idx="329340">
                  <c:v>4.1614999999999999E-2</c:v>
                </c:pt>
                <c:pt idx="329341">
                  <c:v>4.1616E-2</c:v>
                </c:pt>
                <c:pt idx="329342">
                  <c:v>4.1617000000000001E-2</c:v>
                </c:pt>
                <c:pt idx="329343">
                  <c:v>4.1618000000000002E-2</c:v>
                </c:pt>
                <c:pt idx="329344">
                  <c:v>4.1619000000000003E-2</c:v>
                </c:pt>
                <c:pt idx="329345">
                  <c:v>4.1619999999999997E-2</c:v>
                </c:pt>
                <c:pt idx="329346">
                  <c:v>4.1620999999999998E-2</c:v>
                </c:pt>
                <c:pt idx="329347">
                  <c:v>4.1620999999999998E-2</c:v>
                </c:pt>
                <c:pt idx="329348">
                  <c:v>4.1621999999999999E-2</c:v>
                </c:pt>
                <c:pt idx="329349">
                  <c:v>4.1621999999999999E-2</c:v>
                </c:pt>
                <c:pt idx="329350">
                  <c:v>4.1621999999999999E-2</c:v>
                </c:pt>
                <c:pt idx="329351">
                  <c:v>4.1623E-2</c:v>
                </c:pt>
                <c:pt idx="329352">
                  <c:v>4.1623E-2</c:v>
                </c:pt>
                <c:pt idx="329353">
                  <c:v>4.1623E-2</c:v>
                </c:pt>
                <c:pt idx="329354">
                  <c:v>4.1623E-2</c:v>
                </c:pt>
                <c:pt idx="329355">
                  <c:v>4.1623E-2</c:v>
                </c:pt>
                <c:pt idx="329356">
                  <c:v>4.1623E-2</c:v>
                </c:pt>
                <c:pt idx="329357">
                  <c:v>4.1623E-2</c:v>
                </c:pt>
                <c:pt idx="329358">
                  <c:v>4.1621999999999999E-2</c:v>
                </c:pt>
                <c:pt idx="329359">
                  <c:v>4.1621999999999999E-2</c:v>
                </c:pt>
                <c:pt idx="329360">
                  <c:v>4.1620999999999998E-2</c:v>
                </c:pt>
                <c:pt idx="329361">
                  <c:v>4.1619999999999997E-2</c:v>
                </c:pt>
                <c:pt idx="329362">
                  <c:v>4.1619999999999997E-2</c:v>
                </c:pt>
                <c:pt idx="329363">
                  <c:v>4.1619000000000003E-2</c:v>
                </c:pt>
                <c:pt idx="329364">
                  <c:v>4.1618000000000002E-2</c:v>
                </c:pt>
                <c:pt idx="329365">
                  <c:v>4.1617000000000001E-2</c:v>
                </c:pt>
                <c:pt idx="329366">
                  <c:v>4.1616E-2</c:v>
                </c:pt>
                <c:pt idx="329367">
                  <c:v>4.1614999999999999E-2</c:v>
                </c:pt>
                <c:pt idx="329368">
                  <c:v>4.1613999999999998E-2</c:v>
                </c:pt>
                <c:pt idx="329369">
                  <c:v>4.1612999999999997E-2</c:v>
                </c:pt>
                <c:pt idx="329370">
                  <c:v>4.1612000000000003E-2</c:v>
                </c:pt>
                <c:pt idx="329371">
                  <c:v>4.1610000000000001E-2</c:v>
                </c:pt>
                <c:pt idx="329372">
                  <c:v>4.1609E-2</c:v>
                </c:pt>
                <c:pt idx="329373">
                  <c:v>4.1606999999999998E-2</c:v>
                </c:pt>
                <c:pt idx="329374">
                  <c:v>4.1605999999999997E-2</c:v>
                </c:pt>
                <c:pt idx="329375">
                  <c:v>4.1604000000000002E-2</c:v>
                </c:pt>
                <c:pt idx="329376">
                  <c:v>4.1603000000000001E-2</c:v>
                </c:pt>
                <c:pt idx="329377">
                  <c:v>4.1600999999999999E-2</c:v>
                </c:pt>
                <c:pt idx="329378">
                  <c:v>4.1598999999999997E-2</c:v>
                </c:pt>
                <c:pt idx="329379">
                  <c:v>4.1598000000000003E-2</c:v>
                </c:pt>
                <c:pt idx="329380">
                  <c:v>4.1596000000000001E-2</c:v>
                </c:pt>
                <c:pt idx="329381">
                  <c:v>4.1593999999999999E-2</c:v>
                </c:pt>
                <c:pt idx="329382">
                  <c:v>4.1591999999999997E-2</c:v>
                </c:pt>
                <c:pt idx="329383">
                  <c:v>4.1590000000000002E-2</c:v>
                </c:pt>
                <c:pt idx="329384">
                  <c:v>4.1589000000000001E-2</c:v>
                </c:pt>
                <c:pt idx="329385">
                  <c:v>4.1586999999999999E-2</c:v>
                </c:pt>
                <c:pt idx="329386">
                  <c:v>4.1584999999999997E-2</c:v>
                </c:pt>
                <c:pt idx="329387">
                  <c:v>4.1583000000000002E-2</c:v>
                </c:pt>
                <c:pt idx="329388">
                  <c:v>4.1581E-2</c:v>
                </c:pt>
                <c:pt idx="329389">
                  <c:v>4.1578999999999998E-2</c:v>
                </c:pt>
                <c:pt idx="329390">
                  <c:v>4.1577000000000003E-2</c:v>
                </c:pt>
                <c:pt idx="329391">
                  <c:v>4.1576000000000002E-2</c:v>
                </c:pt>
                <c:pt idx="329392">
                  <c:v>4.1574E-2</c:v>
                </c:pt>
                <c:pt idx="329393">
                  <c:v>4.1571999999999998E-2</c:v>
                </c:pt>
                <c:pt idx="329394">
                  <c:v>4.1570000000000003E-2</c:v>
                </c:pt>
                <c:pt idx="329395">
                  <c:v>4.1568000000000001E-2</c:v>
                </c:pt>
                <c:pt idx="329396">
                  <c:v>4.1565999999999999E-2</c:v>
                </c:pt>
                <c:pt idx="329397">
                  <c:v>4.1564999999999998E-2</c:v>
                </c:pt>
                <c:pt idx="329398">
                  <c:v>4.1563000000000003E-2</c:v>
                </c:pt>
                <c:pt idx="329399">
                  <c:v>4.1561000000000001E-2</c:v>
                </c:pt>
                <c:pt idx="329400">
                  <c:v>4.1558999999999999E-2</c:v>
                </c:pt>
                <c:pt idx="329401">
                  <c:v>4.1557999999999998E-2</c:v>
                </c:pt>
                <c:pt idx="329402">
                  <c:v>4.1556000000000003E-2</c:v>
                </c:pt>
                <c:pt idx="329403">
                  <c:v>4.1555000000000002E-2</c:v>
                </c:pt>
                <c:pt idx="329404">
                  <c:v>4.1553E-2</c:v>
                </c:pt>
                <c:pt idx="329405">
                  <c:v>4.1551999999999999E-2</c:v>
                </c:pt>
                <c:pt idx="329406">
                  <c:v>4.1549999999999997E-2</c:v>
                </c:pt>
                <c:pt idx="329407">
                  <c:v>4.1548000000000002E-2</c:v>
                </c:pt>
                <c:pt idx="329408">
                  <c:v>4.1547000000000001E-2</c:v>
                </c:pt>
                <c:pt idx="329409">
                  <c:v>4.1546E-2</c:v>
                </c:pt>
                <c:pt idx="329410">
                  <c:v>4.1543999999999998E-2</c:v>
                </c:pt>
                <c:pt idx="329411">
                  <c:v>4.1542999999999997E-2</c:v>
                </c:pt>
                <c:pt idx="329412">
                  <c:v>4.1542000000000003E-2</c:v>
                </c:pt>
                <c:pt idx="329413">
                  <c:v>4.1541000000000002E-2</c:v>
                </c:pt>
                <c:pt idx="329414">
                  <c:v>4.1539E-2</c:v>
                </c:pt>
                <c:pt idx="329415">
                  <c:v>4.1537999999999999E-2</c:v>
                </c:pt>
                <c:pt idx="329416">
                  <c:v>4.1536999999999998E-2</c:v>
                </c:pt>
                <c:pt idx="329417">
                  <c:v>4.1535999999999997E-2</c:v>
                </c:pt>
                <c:pt idx="329418">
                  <c:v>4.1535000000000002E-2</c:v>
                </c:pt>
                <c:pt idx="329419">
                  <c:v>4.1534000000000001E-2</c:v>
                </c:pt>
                <c:pt idx="329420">
                  <c:v>4.1533E-2</c:v>
                </c:pt>
                <c:pt idx="329421">
                  <c:v>4.1531999999999999E-2</c:v>
                </c:pt>
                <c:pt idx="329422">
                  <c:v>4.1530999999999998E-2</c:v>
                </c:pt>
                <c:pt idx="329423">
                  <c:v>4.1529999999999997E-2</c:v>
                </c:pt>
                <c:pt idx="329424">
                  <c:v>4.1529000000000003E-2</c:v>
                </c:pt>
                <c:pt idx="329425">
                  <c:v>4.1528000000000002E-2</c:v>
                </c:pt>
                <c:pt idx="329426">
                  <c:v>4.1527000000000001E-2</c:v>
                </c:pt>
                <c:pt idx="329427">
                  <c:v>4.1526E-2</c:v>
                </c:pt>
                <c:pt idx="329428">
                  <c:v>4.1524999999999999E-2</c:v>
                </c:pt>
                <c:pt idx="329429">
                  <c:v>4.1523999999999998E-2</c:v>
                </c:pt>
                <c:pt idx="329430">
                  <c:v>4.1522999999999997E-2</c:v>
                </c:pt>
                <c:pt idx="329431">
                  <c:v>4.1522000000000003E-2</c:v>
                </c:pt>
                <c:pt idx="329432">
                  <c:v>4.1521000000000002E-2</c:v>
                </c:pt>
                <c:pt idx="329433">
                  <c:v>4.1520000000000001E-2</c:v>
                </c:pt>
                <c:pt idx="329434">
                  <c:v>4.1519E-2</c:v>
                </c:pt>
                <c:pt idx="329435">
                  <c:v>4.1517999999999999E-2</c:v>
                </c:pt>
                <c:pt idx="329436">
                  <c:v>4.1516999999999998E-2</c:v>
                </c:pt>
                <c:pt idx="329437">
                  <c:v>4.1515999999999997E-2</c:v>
                </c:pt>
                <c:pt idx="329438">
                  <c:v>4.1515000000000003E-2</c:v>
                </c:pt>
                <c:pt idx="329439">
                  <c:v>4.1514000000000002E-2</c:v>
                </c:pt>
                <c:pt idx="329440">
                  <c:v>4.1512E-2</c:v>
                </c:pt>
                <c:pt idx="329441">
                  <c:v>4.1510999999999999E-2</c:v>
                </c:pt>
                <c:pt idx="329442">
                  <c:v>4.1508999999999997E-2</c:v>
                </c:pt>
                <c:pt idx="329443">
                  <c:v>4.1508000000000003E-2</c:v>
                </c:pt>
                <c:pt idx="329444">
                  <c:v>4.1506000000000001E-2</c:v>
                </c:pt>
                <c:pt idx="329445">
                  <c:v>4.1505E-2</c:v>
                </c:pt>
                <c:pt idx="329446">
                  <c:v>4.1502999999999998E-2</c:v>
                </c:pt>
                <c:pt idx="329447">
                  <c:v>4.1501999999999997E-2</c:v>
                </c:pt>
                <c:pt idx="329448">
                  <c:v>4.1500000000000002E-2</c:v>
                </c:pt>
                <c:pt idx="329449">
                  <c:v>4.1498E-2</c:v>
                </c:pt>
                <c:pt idx="329450">
                  <c:v>4.1496999999999999E-2</c:v>
                </c:pt>
                <c:pt idx="329451">
                  <c:v>4.1494999999999997E-2</c:v>
                </c:pt>
                <c:pt idx="329452">
                  <c:v>4.1493000000000002E-2</c:v>
                </c:pt>
                <c:pt idx="329453">
                  <c:v>4.1491E-2</c:v>
                </c:pt>
                <c:pt idx="329454">
                  <c:v>4.1488999999999998E-2</c:v>
                </c:pt>
                <c:pt idx="329455">
                  <c:v>4.1487000000000003E-2</c:v>
                </c:pt>
                <c:pt idx="329456">
                  <c:v>4.1485000000000001E-2</c:v>
                </c:pt>
                <c:pt idx="329457">
                  <c:v>4.1482999999999999E-2</c:v>
                </c:pt>
                <c:pt idx="329458">
                  <c:v>4.1480000000000003E-2</c:v>
                </c:pt>
                <c:pt idx="329459">
                  <c:v>4.1478000000000001E-2</c:v>
                </c:pt>
                <c:pt idx="329460">
                  <c:v>4.1475999999999999E-2</c:v>
                </c:pt>
                <c:pt idx="329461">
                  <c:v>4.1473999999999997E-2</c:v>
                </c:pt>
                <c:pt idx="329462">
                  <c:v>4.1472000000000002E-2</c:v>
                </c:pt>
                <c:pt idx="329463">
                  <c:v>4.147E-2</c:v>
                </c:pt>
                <c:pt idx="329464">
                  <c:v>4.1467999999999998E-2</c:v>
                </c:pt>
                <c:pt idx="329465">
                  <c:v>4.1466000000000003E-2</c:v>
                </c:pt>
                <c:pt idx="329466">
                  <c:v>4.1464000000000001E-2</c:v>
                </c:pt>
                <c:pt idx="329467">
                  <c:v>4.1461999999999999E-2</c:v>
                </c:pt>
                <c:pt idx="329468">
                  <c:v>4.1459000000000003E-2</c:v>
                </c:pt>
                <c:pt idx="329469">
                  <c:v>4.1457000000000001E-2</c:v>
                </c:pt>
                <c:pt idx="329470">
                  <c:v>4.1456E-2</c:v>
                </c:pt>
                <c:pt idx="329471">
                  <c:v>4.1453999999999998E-2</c:v>
                </c:pt>
                <c:pt idx="329472">
                  <c:v>4.1452000000000003E-2</c:v>
                </c:pt>
                <c:pt idx="329473">
                  <c:v>4.1450000000000001E-2</c:v>
                </c:pt>
                <c:pt idx="329474">
                  <c:v>4.1449E-2</c:v>
                </c:pt>
                <c:pt idx="329475">
                  <c:v>4.1446999999999998E-2</c:v>
                </c:pt>
                <c:pt idx="329476">
                  <c:v>4.1445000000000003E-2</c:v>
                </c:pt>
                <c:pt idx="329477">
                  <c:v>4.1444000000000002E-2</c:v>
                </c:pt>
                <c:pt idx="329478">
                  <c:v>4.1443000000000001E-2</c:v>
                </c:pt>
                <c:pt idx="329479">
                  <c:v>4.1440999999999999E-2</c:v>
                </c:pt>
                <c:pt idx="329480">
                  <c:v>4.1439999999999998E-2</c:v>
                </c:pt>
                <c:pt idx="329481">
                  <c:v>4.1438999999999997E-2</c:v>
                </c:pt>
                <c:pt idx="329482">
                  <c:v>4.1438000000000003E-2</c:v>
                </c:pt>
                <c:pt idx="329483">
                  <c:v>4.1438000000000003E-2</c:v>
                </c:pt>
                <c:pt idx="329484">
                  <c:v>4.1437000000000002E-2</c:v>
                </c:pt>
                <c:pt idx="329485">
                  <c:v>4.1436000000000001E-2</c:v>
                </c:pt>
                <c:pt idx="329486">
                  <c:v>4.1436000000000001E-2</c:v>
                </c:pt>
                <c:pt idx="329487">
                  <c:v>4.1436000000000001E-2</c:v>
                </c:pt>
                <c:pt idx="329488">
                  <c:v>4.1436000000000001E-2</c:v>
                </c:pt>
                <c:pt idx="329489">
                  <c:v>4.1436000000000001E-2</c:v>
                </c:pt>
                <c:pt idx="329490">
                  <c:v>4.1436000000000001E-2</c:v>
                </c:pt>
                <c:pt idx="329491">
                  <c:v>4.1436000000000001E-2</c:v>
                </c:pt>
                <c:pt idx="329492">
                  <c:v>4.1436000000000001E-2</c:v>
                </c:pt>
                <c:pt idx="329493">
                  <c:v>4.1437000000000002E-2</c:v>
                </c:pt>
                <c:pt idx="329494">
                  <c:v>4.1438000000000003E-2</c:v>
                </c:pt>
                <c:pt idx="329495">
                  <c:v>4.1438999999999997E-2</c:v>
                </c:pt>
                <c:pt idx="329496">
                  <c:v>4.1439999999999998E-2</c:v>
                </c:pt>
                <c:pt idx="329497">
                  <c:v>4.1440999999999999E-2</c:v>
                </c:pt>
                <c:pt idx="329498">
                  <c:v>4.1442E-2</c:v>
                </c:pt>
                <c:pt idx="329499">
                  <c:v>4.1444000000000002E-2</c:v>
                </c:pt>
                <c:pt idx="329500">
                  <c:v>4.1445000000000003E-2</c:v>
                </c:pt>
                <c:pt idx="329501">
                  <c:v>4.1446999999999998E-2</c:v>
                </c:pt>
                <c:pt idx="329502">
                  <c:v>4.1449E-2</c:v>
                </c:pt>
                <c:pt idx="329503">
                  <c:v>4.1451000000000002E-2</c:v>
                </c:pt>
                <c:pt idx="329504">
                  <c:v>4.1452999999999997E-2</c:v>
                </c:pt>
                <c:pt idx="329505">
                  <c:v>4.1454999999999999E-2</c:v>
                </c:pt>
                <c:pt idx="329506">
                  <c:v>4.1457000000000001E-2</c:v>
                </c:pt>
                <c:pt idx="329507">
                  <c:v>4.1459999999999997E-2</c:v>
                </c:pt>
                <c:pt idx="329508">
                  <c:v>4.1463E-2</c:v>
                </c:pt>
                <c:pt idx="329509">
                  <c:v>4.1465000000000002E-2</c:v>
                </c:pt>
                <c:pt idx="329510">
                  <c:v>4.1467999999999998E-2</c:v>
                </c:pt>
                <c:pt idx="329511">
                  <c:v>4.1471000000000001E-2</c:v>
                </c:pt>
                <c:pt idx="329512">
                  <c:v>4.1473000000000003E-2</c:v>
                </c:pt>
                <c:pt idx="329513">
                  <c:v>4.1475999999999999E-2</c:v>
                </c:pt>
                <c:pt idx="329514">
                  <c:v>4.1479000000000002E-2</c:v>
                </c:pt>
                <c:pt idx="329515">
                  <c:v>4.1481999999999998E-2</c:v>
                </c:pt>
                <c:pt idx="329516">
                  <c:v>4.1484E-2</c:v>
                </c:pt>
                <c:pt idx="329517">
                  <c:v>4.1487000000000003E-2</c:v>
                </c:pt>
                <c:pt idx="329518">
                  <c:v>4.1489999999999999E-2</c:v>
                </c:pt>
                <c:pt idx="329519">
                  <c:v>4.1493000000000002E-2</c:v>
                </c:pt>
                <c:pt idx="329520">
                  <c:v>4.1495999999999998E-2</c:v>
                </c:pt>
                <c:pt idx="329521">
                  <c:v>4.1498E-2</c:v>
                </c:pt>
                <c:pt idx="329522">
                  <c:v>4.1501000000000003E-2</c:v>
                </c:pt>
                <c:pt idx="329523">
                  <c:v>4.1503999999999999E-2</c:v>
                </c:pt>
                <c:pt idx="329524">
                  <c:v>4.1506000000000001E-2</c:v>
                </c:pt>
                <c:pt idx="329525">
                  <c:v>4.1508000000000003E-2</c:v>
                </c:pt>
                <c:pt idx="329526">
                  <c:v>4.1509999999999998E-2</c:v>
                </c:pt>
                <c:pt idx="329527">
                  <c:v>4.1512E-2</c:v>
                </c:pt>
                <c:pt idx="329528">
                  <c:v>4.1514000000000002E-2</c:v>
                </c:pt>
                <c:pt idx="329529">
                  <c:v>4.1515999999999997E-2</c:v>
                </c:pt>
                <c:pt idx="329530">
                  <c:v>4.1517999999999999E-2</c:v>
                </c:pt>
                <c:pt idx="329531">
                  <c:v>4.1519E-2</c:v>
                </c:pt>
                <c:pt idx="329532">
                  <c:v>4.1520000000000001E-2</c:v>
                </c:pt>
                <c:pt idx="329533">
                  <c:v>4.1522000000000003E-2</c:v>
                </c:pt>
                <c:pt idx="329534">
                  <c:v>4.1522000000000003E-2</c:v>
                </c:pt>
                <c:pt idx="329535">
                  <c:v>4.1522999999999997E-2</c:v>
                </c:pt>
                <c:pt idx="329536">
                  <c:v>4.1522999999999997E-2</c:v>
                </c:pt>
                <c:pt idx="329537">
                  <c:v>4.1523999999999998E-2</c:v>
                </c:pt>
                <c:pt idx="329538">
                  <c:v>4.1523999999999998E-2</c:v>
                </c:pt>
                <c:pt idx="329539">
                  <c:v>4.1523999999999998E-2</c:v>
                </c:pt>
                <c:pt idx="329540">
                  <c:v>4.1522999999999997E-2</c:v>
                </c:pt>
                <c:pt idx="329541">
                  <c:v>4.1522999999999997E-2</c:v>
                </c:pt>
                <c:pt idx="329542">
                  <c:v>4.1522000000000003E-2</c:v>
                </c:pt>
                <c:pt idx="329543">
                  <c:v>4.1521000000000002E-2</c:v>
                </c:pt>
                <c:pt idx="329544">
                  <c:v>4.1520000000000001E-2</c:v>
                </c:pt>
                <c:pt idx="329545">
                  <c:v>4.1517999999999999E-2</c:v>
                </c:pt>
                <c:pt idx="329546">
                  <c:v>4.1516999999999998E-2</c:v>
                </c:pt>
                <c:pt idx="329547">
                  <c:v>4.1515000000000003E-2</c:v>
                </c:pt>
                <c:pt idx="329548">
                  <c:v>4.1513000000000001E-2</c:v>
                </c:pt>
                <c:pt idx="329549">
                  <c:v>4.1509999999999998E-2</c:v>
                </c:pt>
                <c:pt idx="329550">
                  <c:v>4.1508000000000003E-2</c:v>
                </c:pt>
                <c:pt idx="329551">
                  <c:v>4.1505E-2</c:v>
                </c:pt>
                <c:pt idx="329552">
                  <c:v>4.1501999999999997E-2</c:v>
                </c:pt>
                <c:pt idx="329553">
                  <c:v>4.1499000000000001E-2</c:v>
                </c:pt>
                <c:pt idx="329554">
                  <c:v>4.1495999999999998E-2</c:v>
                </c:pt>
                <c:pt idx="329555">
                  <c:v>4.1493000000000002E-2</c:v>
                </c:pt>
                <c:pt idx="329556">
                  <c:v>4.1489999999999999E-2</c:v>
                </c:pt>
                <c:pt idx="329557">
                  <c:v>4.1486000000000002E-2</c:v>
                </c:pt>
                <c:pt idx="329558">
                  <c:v>4.1481999999999998E-2</c:v>
                </c:pt>
                <c:pt idx="329559">
                  <c:v>4.1479000000000002E-2</c:v>
                </c:pt>
                <c:pt idx="329560">
                  <c:v>4.1474999999999998E-2</c:v>
                </c:pt>
                <c:pt idx="329561">
                  <c:v>4.147E-2</c:v>
                </c:pt>
                <c:pt idx="329562">
                  <c:v>4.1466000000000003E-2</c:v>
                </c:pt>
                <c:pt idx="329563">
                  <c:v>4.1461999999999999E-2</c:v>
                </c:pt>
                <c:pt idx="329564">
                  <c:v>4.1458000000000002E-2</c:v>
                </c:pt>
                <c:pt idx="329565">
                  <c:v>4.1453999999999998E-2</c:v>
                </c:pt>
                <c:pt idx="329566">
                  <c:v>4.1449E-2</c:v>
                </c:pt>
                <c:pt idx="329567">
                  <c:v>4.1445000000000003E-2</c:v>
                </c:pt>
                <c:pt idx="329568">
                  <c:v>4.1440999999999999E-2</c:v>
                </c:pt>
                <c:pt idx="329569">
                  <c:v>4.1437000000000002E-2</c:v>
                </c:pt>
                <c:pt idx="329570">
                  <c:v>4.1431999999999997E-2</c:v>
                </c:pt>
                <c:pt idx="329571">
                  <c:v>4.1428E-2</c:v>
                </c:pt>
                <c:pt idx="329572">
                  <c:v>4.1424000000000002E-2</c:v>
                </c:pt>
                <c:pt idx="329573">
                  <c:v>4.1418999999999997E-2</c:v>
                </c:pt>
                <c:pt idx="329574">
                  <c:v>4.1415E-2</c:v>
                </c:pt>
                <c:pt idx="329575">
                  <c:v>4.1411000000000003E-2</c:v>
                </c:pt>
                <c:pt idx="329576">
                  <c:v>4.1406999999999999E-2</c:v>
                </c:pt>
                <c:pt idx="329577">
                  <c:v>4.1403000000000002E-2</c:v>
                </c:pt>
                <c:pt idx="329578">
                  <c:v>4.1399999999999999E-2</c:v>
                </c:pt>
                <c:pt idx="329579">
                  <c:v>4.1396000000000002E-2</c:v>
                </c:pt>
                <c:pt idx="329580">
                  <c:v>4.1391999999999998E-2</c:v>
                </c:pt>
                <c:pt idx="329581">
                  <c:v>4.1389000000000002E-2</c:v>
                </c:pt>
                <c:pt idx="329582">
                  <c:v>4.1385999999999999E-2</c:v>
                </c:pt>
                <c:pt idx="329583">
                  <c:v>4.1383000000000003E-2</c:v>
                </c:pt>
                <c:pt idx="329584">
                  <c:v>4.1378999999999999E-2</c:v>
                </c:pt>
                <c:pt idx="329585">
                  <c:v>4.1376999999999997E-2</c:v>
                </c:pt>
                <c:pt idx="329586">
                  <c:v>4.1374000000000001E-2</c:v>
                </c:pt>
                <c:pt idx="329587">
                  <c:v>4.1370999999999998E-2</c:v>
                </c:pt>
                <c:pt idx="329588">
                  <c:v>4.1369000000000003E-2</c:v>
                </c:pt>
                <c:pt idx="329589">
                  <c:v>4.1367000000000001E-2</c:v>
                </c:pt>
                <c:pt idx="329590">
                  <c:v>4.1364999999999999E-2</c:v>
                </c:pt>
                <c:pt idx="329591">
                  <c:v>4.1362999999999997E-2</c:v>
                </c:pt>
                <c:pt idx="329592">
                  <c:v>4.1362000000000003E-2</c:v>
                </c:pt>
                <c:pt idx="329593">
                  <c:v>4.1360000000000001E-2</c:v>
                </c:pt>
                <c:pt idx="329594">
                  <c:v>4.1359E-2</c:v>
                </c:pt>
                <c:pt idx="329595">
                  <c:v>4.1357999999999999E-2</c:v>
                </c:pt>
                <c:pt idx="329596">
                  <c:v>4.1356999999999998E-2</c:v>
                </c:pt>
                <c:pt idx="329597">
                  <c:v>4.1356999999999998E-2</c:v>
                </c:pt>
                <c:pt idx="329598">
                  <c:v>4.1355999999999997E-2</c:v>
                </c:pt>
                <c:pt idx="329599">
                  <c:v>4.1355999999999997E-2</c:v>
                </c:pt>
                <c:pt idx="329600">
                  <c:v>4.1355999999999997E-2</c:v>
                </c:pt>
                <c:pt idx="329601">
                  <c:v>4.1355999999999997E-2</c:v>
                </c:pt>
                <c:pt idx="329602">
                  <c:v>4.1355999999999997E-2</c:v>
                </c:pt>
                <c:pt idx="329603">
                  <c:v>4.1356999999999998E-2</c:v>
                </c:pt>
                <c:pt idx="329604">
                  <c:v>4.1357999999999999E-2</c:v>
                </c:pt>
                <c:pt idx="329605">
                  <c:v>4.1357999999999999E-2</c:v>
                </c:pt>
                <c:pt idx="329606">
                  <c:v>4.1359E-2</c:v>
                </c:pt>
                <c:pt idx="329607">
                  <c:v>4.1360000000000001E-2</c:v>
                </c:pt>
                <c:pt idx="329608">
                  <c:v>4.1362000000000003E-2</c:v>
                </c:pt>
                <c:pt idx="329609">
                  <c:v>4.1362999999999997E-2</c:v>
                </c:pt>
                <c:pt idx="329610">
                  <c:v>4.1363999999999998E-2</c:v>
                </c:pt>
                <c:pt idx="329611">
                  <c:v>4.1366E-2</c:v>
                </c:pt>
                <c:pt idx="329612">
                  <c:v>4.1368000000000002E-2</c:v>
                </c:pt>
                <c:pt idx="329613">
                  <c:v>4.1369999999999997E-2</c:v>
                </c:pt>
                <c:pt idx="329614">
                  <c:v>4.1371999999999999E-2</c:v>
                </c:pt>
                <c:pt idx="329615">
                  <c:v>4.1374000000000001E-2</c:v>
                </c:pt>
                <c:pt idx="329616">
                  <c:v>4.1376000000000003E-2</c:v>
                </c:pt>
                <c:pt idx="329617">
                  <c:v>4.1378999999999999E-2</c:v>
                </c:pt>
                <c:pt idx="329618">
                  <c:v>4.1381000000000001E-2</c:v>
                </c:pt>
                <c:pt idx="329619">
                  <c:v>4.1383000000000003E-2</c:v>
                </c:pt>
                <c:pt idx="329620">
                  <c:v>4.1385999999999999E-2</c:v>
                </c:pt>
                <c:pt idx="329621">
                  <c:v>4.1388000000000001E-2</c:v>
                </c:pt>
                <c:pt idx="329622">
                  <c:v>4.1390999999999997E-2</c:v>
                </c:pt>
                <c:pt idx="329623">
                  <c:v>4.1394E-2</c:v>
                </c:pt>
                <c:pt idx="329624">
                  <c:v>4.1397000000000003E-2</c:v>
                </c:pt>
                <c:pt idx="329625">
                  <c:v>4.1398999999999998E-2</c:v>
                </c:pt>
                <c:pt idx="329626">
                  <c:v>4.1402000000000001E-2</c:v>
                </c:pt>
                <c:pt idx="329627">
                  <c:v>4.1404999999999997E-2</c:v>
                </c:pt>
                <c:pt idx="329628">
                  <c:v>4.1408E-2</c:v>
                </c:pt>
                <c:pt idx="329629">
                  <c:v>4.1410000000000002E-2</c:v>
                </c:pt>
                <c:pt idx="329630">
                  <c:v>4.1412999999999998E-2</c:v>
                </c:pt>
                <c:pt idx="329631">
                  <c:v>4.1415E-2</c:v>
                </c:pt>
                <c:pt idx="329632">
                  <c:v>4.1418000000000003E-2</c:v>
                </c:pt>
                <c:pt idx="329633">
                  <c:v>4.1419999999999998E-2</c:v>
                </c:pt>
                <c:pt idx="329634">
                  <c:v>4.1423000000000001E-2</c:v>
                </c:pt>
                <c:pt idx="329635">
                  <c:v>4.1424999999999997E-2</c:v>
                </c:pt>
                <c:pt idx="329636">
                  <c:v>4.1428E-2</c:v>
                </c:pt>
                <c:pt idx="329637">
                  <c:v>4.1430000000000002E-2</c:v>
                </c:pt>
                <c:pt idx="329638">
                  <c:v>4.1432999999999998E-2</c:v>
                </c:pt>
                <c:pt idx="329639">
                  <c:v>4.1435E-2</c:v>
                </c:pt>
                <c:pt idx="329640">
                  <c:v>4.1437000000000002E-2</c:v>
                </c:pt>
                <c:pt idx="329641">
                  <c:v>4.1438999999999997E-2</c:v>
                </c:pt>
                <c:pt idx="329642">
                  <c:v>4.1440999999999999E-2</c:v>
                </c:pt>
                <c:pt idx="329643">
                  <c:v>4.1443000000000001E-2</c:v>
                </c:pt>
                <c:pt idx="329644">
                  <c:v>4.1444000000000002E-2</c:v>
                </c:pt>
                <c:pt idx="329645">
                  <c:v>4.1445999999999997E-2</c:v>
                </c:pt>
                <c:pt idx="329646">
                  <c:v>4.1446999999999998E-2</c:v>
                </c:pt>
                <c:pt idx="329647">
                  <c:v>4.1449E-2</c:v>
                </c:pt>
                <c:pt idx="329648">
                  <c:v>4.1450000000000001E-2</c:v>
                </c:pt>
                <c:pt idx="329649">
                  <c:v>4.1452000000000003E-2</c:v>
                </c:pt>
                <c:pt idx="329650">
                  <c:v>4.1452999999999997E-2</c:v>
                </c:pt>
                <c:pt idx="329651">
                  <c:v>4.1453999999999998E-2</c:v>
                </c:pt>
                <c:pt idx="329652">
                  <c:v>4.1454999999999999E-2</c:v>
                </c:pt>
                <c:pt idx="329653">
                  <c:v>4.1454999999999999E-2</c:v>
                </c:pt>
                <c:pt idx="329654">
                  <c:v>4.1456E-2</c:v>
                </c:pt>
                <c:pt idx="329655">
                  <c:v>4.1457000000000001E-2</c:v>
                </c:pt>
                <c:pt idx="329656">
                  <c:v>4.1457000000000001E-2</c:v>
                </c:pt>
                <c:pt idx="329657">
                  <c:v>4.1457000000000001E-2</c:v>
                </c:pt>
                <c:pt idx="329658">
                  <c:v>4.1457000000000001E-2</c:v>
                </c:pt>
                <c:pt idx="329659">
                  <c:v>4.1458000000000002E-2</c:v>
                </c:pt>
                <c:pt idx="329660">
                  <c:v>4.1458000000000002E-2</c:v>
                </c:pt>
                <c:pt idx="329661">
                  <c:v>4.1457000000000001E-2</c:v>
                </c:pt>
                <c:pt idx="329662">
                  <c:v>4.1457000000000001E-2</c:v>
                </c:pt>
                <c:pt idx="329663">
                  <c:v>4.1457000000000001E-2</c:v>
                </c:pt>
                <c:pt idx="329664">
                  <c:v>4.1456E-2</c:v>
                </c:pt>
                <c:pt idx="329665">
                  <c:v>4.1456E-2</c:v>
                </c:pt>
                <c:pt idx="329666">
                  <c:v>4.1454999999999999E-2</c:v>
                </c:pt>
                <c:pt idx="329667">
                  <c:v>4.1453999999999998E-2</c:v>
                </c:pt>
                <c:pt idx="329668">
                  <c:v>4.1452999999999997E-2</c:v>
                </c:pt>
                <c:pt idx="329669">
                  <c:v>4.1452000000000003E-2</c:v>
                </c:pt>
                <c:pt idx="329670">
                  <c:v>4.1451000000000002E-2</c:v>
                </c:pt>
                <c:pt idx="329671">
                  <c:v>4.1450000000000001E-2</c:v>
                </c:pt>
                <c:pt idx="329672">
                  <c:v>4.1449E-2</c:v>
                </c:pt>
                <c:pt idx="329673">
                  <c:v>4.1447999999999999E-2</c:v>
                </c:pt>
                <c:pt idx="329674">
                  <c:v>4.1446999999999998E-2</c:v>
                </c:pt>
                <c:pt idx="329675">
                  <c:v>4.1445000000000003E-2</c:v>
                </c:pt>
                <c:pt idx="329676">
                  <c:v>4.1444000000000002E-2</c:v>
                </c:pt>
                <c:pt idx="329677">
                  <c:v>4.1442E-2</c:v>
                </c:pt>
                <c:pt idx="329678">
                  <c:v>4.1440999999999999E-2</c:v>
                </c:pt>
                <c:pt idx="329679">
                  <c:v>4.1438999999999997E-2</c:v>
                </c:pt>
                <c:pt idx="329680">
                  <c:v>4.1437000000000002E-2</c:v>
                </c:pt>
                <c:pt idx="329681">
                  <c:v>4.1436000000000001E-2</c:v>
                </c:pt>
                <c:pt idx="329682">
                  <c:v>4.1433999999999999E-2</c:v>
                </c:pt>
                <c:pt idx="329683">
                  <c:v>4.1432999999999998E-2</c:v>
                </c:pt>
                <c:pt idx="329684">
                  <c:v>4.1431000000000003E-2</c:v>
                </c:pt>
                <c:pt idx="329685">
                  <c:v>4.1429000000000001E-2</c:v>
                </c:pt>
                <c:pt idx="329686">
                  <c:v>4.1428E-2</c:v>
                </c:pt>
                <c:pt idx="329687">
                  <c:v>4.1425999999999998E-2</c:v>
                </c:pt>
                <c:pt idx="329688">
                  <c:v>4.1424000000000002E-2</c:v>
                </c:pt>
                <c:pt idx="329689">
                  <c:v>4.1423000000000001E-2</c:v>
                </c:pt>
                <c:pt idx="329690">
                  <c:v>4.1420999999999999E-2</c:v>
                </c:pt>
                <c:pt idx="329691">
                  <c:v>4.1418999999999997E-2</c:v>
                </c:pt>
                <c:pt idx="329692">
                  <c:v>4.1418000000000003E-2</c:v>
                </c:pt>
                <c:pt idx="329693">
                  <c:v>4.1416000000000001E-2</c:v>
                </c:pt>
                <c:pt idx="329694">
                  <c:v>4.1415E-2</c:v>
                </c:pt>
                <c:pt idx="329695">
                  <c:v>4.1412999999999998E-2</c:v>
                </c:pt>
                <c:pt idx="329696">
                  <c:v>4.1411999999999997E-2</c:v>
                </c:pt>
                <c:pt idx="329697">
                  <c:v>4.1411000000000003E-2</c:v>
                </c:pt>
                <c:pt idx="329698">
                  <c:v>4.1410000000000002E-2</c:v>
                </c:pt>
                <c:pt idx="329699">
                  <c:v>4.1409000000000001E-2</c:v>
                </c:pt>
                <c:pt idx="329700">
                  <c:v>4.1406999999999999E-2</c:v>
                </c:pt>
                <c:pt idx="329701">
                  <c:v>4.1405999999999998E-2</c:v>
                </c:pt>
                <c:pt idx="329702">
                  <c:v>4.1404999999999997E-2</c:v>
                </c:pt>
                <c:pt idx="329703">
                  <c:v>4.1404000000000003E-2</c:v>
                </c:pt>
                <c:pt idx="329704">
                  <c:v>4.1404000000000003E-2</c:v>
                </c:pt>
                <c:pt idx="329705">
                  <c:v>4.1403000000000002E-2</c:v>
                </c:pt>
                <c:pt idx="329706">
                  <c:v>4.1402000000000001E-2</c:v>
                </c:pt>
                <c:pt idx="329707">
                  <c:v>4.1402000000000001E-2</c:v>
                </c:pt>
                <c:pt idx="329708">
                  <c:v>4.1401E-2</c:v>
                </c:pt>
                <c:pt idx="329709">
                  <c:v>4.1401E-2</c:v>
                </c:pt>
                <c:pt idx="329710">
                  <c:v>4.1401E-2</c:v>
                </c:pt>
                <c:pt idx="329711">
                  <c:v>4.1401E-2</c:v>
                </c:pt>
                <c:pt idx="329712">
                  <c:v>4.1399999999999999E-2</c:v>
                </c:pt>
                <c:pt idx="329713">
                  <c:v>4.1399999999999999E-2</c:v>
                </c:pt>
                <c:pt idx="329714">
                  <c:v>4.1399999999999999E-2</c:v>
                </c:pt>
                <c:pt idx="329715">
                  <c:v>4.1399999999999999E-2</c:v>
                </c:pt>
                <c:pt idx="329716">
                  <c:v>4.1401E-2</c:v>
                </c:pt>
                <c:pt idx="329717">
                  <c:v>4.1401E-2</c:v>
                </c:pt>
                <c:pt idx="329718">
                  <c:v>4.1401E-2</c:v>
                </c:pt>
                <c:pt idx="329719">
                  <c:v>4.1402000000000001E-2</c:v>
                </c:pt>
                <c:pt idx="329720">
                  <c:v>4.1402000000000001E-2</c:v>
                </c:pt>
                <c:pt idx="329721">
                  <c:v>4.1403000000000002E-2</c:v>
                </c:pt>
                <c:pt idx="329722">
                  <c:v>4.1403000000000002E-2</c:v>
                </c:pt>
                <c:pt idx="329723">
                  <c:v>4.1404000000000003E-2</c:v>
                </c:pt>
                <c:pt idx="329724">
                  <c:v>4.1404999999999997E-2</c:v>
                </c:pt>
                <c:pt idx="329725">
                  <c:v>4.1404999999999997E-2</c:v>
                </c:pt>
                <c:pt idx="329726">
                  <c:v>4.1405999999999998E-2</c:v>
                </c:pt>
                <c:pt idx="329727">
                  <c:v>4.1406999999999999E-2</c:v>
                </c:pt>
                <c:pt idx="329728">
                  <c:v>4.1406999999999999E-2</c:v>
                </c:pt>
                <c:pt idx="329729">
                  <c:v>4.1408E-2</c:v>
                </c:pt>
                <c:pt idx="329730">
                  <c:v>4.1409000000000001E-2</c:v>
                </c:pt>
                <c:pt idx="329731">
                  <c:v>4.1410000000000002E-2</c:v>
                </c:pt>
                <c:pt idx="329732">
                  <c:v>4.1411000000000003E-2</c:v>
                </c:pt>
                <c:pt idx="329733">
                  <c:v>4.1411000000000003E-2</c:v>
                </c:pt>
                <c:pt idx="329734">
                  <c:v>4.1411999999999997E-2</c:v>
                </c:pt>
                <c:pt idx="329735">
                  <c:v>4.1412999999999998E-2</c:v>
                </c:pt>
                <c:pt idx="329736">
                  <c:v>4.1412999999999998E-2</c:v>
                </c:pt>
                <c:pt idx="329737">
                  <c:v>4.1413999999999999E-2</c:v>
                </c:pt>
                <c:pt idx="329738">
                  <c:v>4.1415E-2</c:v>
                </c:pt>
                <c:pt idx="329739">
                  <c:v>4.1415E-2</c:v>
                </c:pt>
                <c:pt idx="329740">
                  <c:v>4.1416000000000001E-2</c:v>
                </c:pt>
                <c:pt idx="329741">
                  <c:v>4.1416000000000001E-2</c:v>
                </c:pt>
                <c:pt idx="329742">
                  <c:v>4.1417000000000002E-2</c:v>
                </c:pt>
                <c:pt idx="329743">
                  <c:v>4.1417000000000002E-2</c:v>
                </c:pt>
                <c:pt idx="329744">
                  <c:v>4.1417000000000002E-2</c:v>
                </c:pt>
                <c:pt idx="329745">
                  <c:v>4.1417000000000002E-2</c:v>
                </c:pt>
                <c:pt idx="329746">
                  <c:v>4.1418000000000003E-2</c:v>
                </c:pt>
                <c:pt idx="329747">
                  <c:v>4.1417000000000002E-2</c:v>
                </c:pt>
                <c:pt idx="329748">
                  <c:v>4.1417000000000002E-2</c:v>
                </c:pt>
                <c:pt idx="329749">
                  <c:v>4.1417000000000002E-2</c:v>
                </c:pt>
                <c:pt idx="329750">
                  <c:v>4.1417000000000002E-2</c:v>
                </c:pt>
                <c:pt idx="329751">
                  <c:v>4.1416000000000001E-2</c:v>
                </c:pt>
                <c:pt idx="329752">
                  <c:v>4.1416000000000001E-2</c:v>
                </c:pt>
                <c:pt idx="329753">
                  <c:v>4.1415E-2</c:v>
                </c:pt>
                <c:pt idx="329754">
                  <c:v>4.1415E-2</c:v>
                </c:pt>
                <c:pt idx="329755">
                  <c:v>4.1413999999999999E-2</c:v>
                </c:pt>
                <c:pt idx="329756">
                  <c:v>4.1412999999999998E-2</c:v>
                </c:pt>
                <c:pt idx="329757">
                  <c:v>4.1412999999999998E-2</c:v>
                </c:pt>
                <c:pt idx="329758">
                  <c:v>4.1411000000000003E-2</c:v>
                </c:pt>
                <c:pt idx="329759">
                  <c:v>4.1410000000000002E-2</c:v>
                </c:pt>
                <c:pt idx="329760">
                  <c:v>4.1409000000000001E-2</c:v>
                </c:pt>
                <c:pt idx="329761">
                  <c:v>4.1408E-2</c:v>
                </c:pt>
                <c:pt idx="329762">
                  <c:v>4.1405999999999998E-2</c:v>
                </c:pt>
                <c:pt idx="329763">
                  <c:v>4.1404999999999997E-2</c:v>
                </c:pt>
                <c:pt idx="329764">
                  <c:v>4.1404000000000003E-2</c:v>
                </c:pt>
                <c:pt idx="329765">
                  <c:v>4.1402000000000001E-2</c:v>
                </c:pt>
                <c:pt idx="329766">
                  <c:v>4.1401E-2</c:v>
                </c:pt>
                <c:pt idx="329767">
                  <c:v>4.1398999999999998E-2</c:v>
                </c:pt>
                <c:pt idx="329768">
                  <c:v>4.1397000000000003E-2</c:v>
                </c:pt>
                <c:pt idx="329769">
                  <c:v>4.1396000000000002E-2</c:v>
                </c:pt>
                <c:pt idx="329770">
                  <c:v>4.1394E-2</c:v>
                </c:pt>
                <c:pt idx="329771">
                  <c:v>4.1391999999999998E-2</c:v>
                </c:pt>
                <c:pt idx="329772">
                  <c:v>4.1390000000000003E-2</c:v>
                </c:pt>
                <c:pt idx="329773">
                  <c:v>4.1388000000000001E-2</c:v>
                </c:pt>
                <c:pt idx="329774">
                  <c:v>4.1385999999999999E-2</c:v>
                </c:pt>
                <c:pt idx="329775">
                  <c:v>4.1384999999999998E-2</c:v>
                </c:pt>
                <c:pt idx="329776">
                  <c:v>4.1383000000000003E-2</c:v>
                </c:pt>
                <c:pt idx="329777">
                  <c:v>4.1381000000000001E-2</c:v>
                </c:pt>
                <c:pt idx="329778">
                  <c:v>4.1378999999999999E-2</c:v>
                </c:pt>
                <c:pt idx="329779">
                  <c:v>4.1377999999999998E-2</c:v>
                </c:pt>
                <c:pt idx="329780">
                  <c:v>4.1376000000000003E-2</c:v>
                </c:pt>
                <c:pt idx="329781">
                  <c:v>4.1374000000000001E-2</c:v>
                </c:pt>
                <c:pt idx="329782">
                  <c:v>4.1371999999999999E-2</c:v>
                </c:pt>
                <c:pt idx="329783">
                  <c:v>4.1370999999999998E-2</c:v>
                </c:pt>
                <c:pt idx="329784">
                  <c:v>4.1369000000000003E-2</c:v>
                </c:pt>
                <c:pt idx="329785">
                  <c:v>4.1367000000000001E-2</c:v>
                </c:pt>
                <c:pt idx="329786">
                  <c:v>4.1366E-2</c:v>
                </c:pt>
                <c:pt idx="329787">
                  <c:v>4.1363999999999998E-2</c:v>
                </c:pt>
                <c:pt idx="329788">
                  <c:v>4.1362999999999997E-2</c:v>
                </c:pt>
                <c:pt idx="329789">
                  <c:v>4.1361000000000002E-2</c:v>
                </c:pt>
                <c:pt idx="329790">
                  <c:v>4.1360000000000001E-2</c:v>
                </c:pt>
                <c:pt idx="329791">
                  <c:v>4.1359E-2</c:v>
                </c:pt>
                <c:pt idx="329792">
                  <c:v>4.1357999999999999E-2</c:v>
                </c:pt>
                <c:pt idx="329793">
                  <c:v>4.1356999999999998E-2</c:v>
                </c:pt>
                <c:pt idx="329794">
                  <c:v>4.1355999999999997E-2</c:v>
                </c:pt>
                <c:pt idx="329795">
                  <c:v>4.1355000000000003E-2</c:v>
                </c:pt>
                <c:pt idx="329796">
                  <c:v>4.1354000000000002E-2</c:v>
                </c:pt>
                <c:pt idx="329797">
                  <c:v>4.1353000000000001E-2</c:v>
                </c:pt>
                <c:pt idx="329798">
                  <c:v>4.1352E-2</c:v>
                </c:pt>
                <c:pt idx="329799">
                  <c:v>4.1350999999999999E-2</c:v>
                </c:pt>
                <c:pt idx="329800">
                  <c:v>4.1349999999999998E-2</c:v>
                </c:pt>
                <c:pt idx="329801">
                  <c:v>4.1349999999999998E-2</c:v>
                </c:pt>
                <c:pt idx="329802">
                  <c:v>4.1348999999999997E-2</c:v>
                </c:pt>
                <c:pt idx="329803">
                  <c:v>4.1348999999999997E-2</c:v>
                </c:pt>
                <c:pt idx="329804">
                  <c:v>4.1348000000000003E-2</c:v>
                </c:pt>
                <c:pt idx="329805">
                  <c:v>4.1348000000000003E-2</c:v>
                </c:pt>
                <c:pt idx="329806">
                  <c:v>4.1347000000000002E-2</c:v>
                </c:pt>
                <c:pt idx="329807">
                  <c:v>4.1347000000000002E-2</c:v>
                </c:pt>
                <c:pt idx="329808">
                  <c:v>4.1347000000000002E-2</c:v>
                </c:pt>
                <c:pt idx="329809">
                  <c:v>4.1346000000000001E-2</c:v>
                </c:pt>
                <c:pt idx="329810">
                  <c:v>4.1346000000000001E-2</c:v>
                </c:pt>
                <c:pt idx="329811">
                  <c:v>4.1346000000000001E-2</c:v>
                </c:pt>
                <c:pt idx="329812">
                  <c:v>4.1346000000000001E-2</c:v>
                </c:pt>
                <c:pt idx="329813">
                  <c:v>4.1345E-2</c:v>
                </c:pt>
                <c:pt idx="329814">
                  <c:v>4.1345E-2</c:v>
                </c:pt>
                <c:pt idx="329815">
                  <c:v>4.1345E-2</c:v>
                </c:pt>
                <c:pt idx="329816">
                  <c:v>4.1345E-2</c:v>
                </c:pt>
                <c:pt idx="329817">
                  <c:v>4.1345E-2</c:v>
                </c:pt>
                <c:pt idx="329818">
                  <c:v>4.1343999999999999E-2</c:v>
                </c:pt>
                <c:pt idx="329819">
                  <c:v>4.1343999999999999E-2</c:v>
                </c:pt>
                <c:pt idx="329820">
                  <c:v>4.1343999999999999E-2</c:v>
                </c:pt>
                <c:pt idx="329821">
                  <c:v>4.1342999999999998E-2</c:v>
                </c:pt>
                <c:pt idx="329822">
                  <c:v>4.1342999999999998E-2</c:v>
                </c:pt>
                <c:pt idx="329823">
                  <c:v>4.1342999999999998E-2</c:v>
                </c:pt>
                <c:pt idx="329824">
                  <c:v>4.1341999999999997E-2</c:v>
                </c:pt>
                <c:pt idx="329825">
                  <c:v>4.1341999999999997E-2</c:v>
                </c:pt>
                <c:pt idx="329826">
                  <c:v>4.1341999999999997E-2</c:v>
                </c:pt>
                <c:pt idx="329827">
                  <c:v>4.1341999999999997E-2</c:v>
                </c:pt>
                <c:pt idx="329828">
                  <c:v>4.1341000000000003E-2</c:v>
                </c:pt>
                <c:pt idx="329829">
                  <c:v>4.1341000000000003E-2</c:v>
                </c:pt>
                <c:pt idx="329830">
                  <c:v>4.1340000000000002E-2</c:v>
                </c:pt>
                <c:pt idx="329831">
                  <c:v>4.1340000000000002E-2</c:v>
                </c:pt>
                <c:pt idx="329832">
                  <c:v>4.1339000000000001E-2</c:v>
                </c:pt>
                <c:pt idx="329833">
                  <c:v>4.1339000000000001E-2</c:v>
                </c:pt>
                <c:pt idx="329834">
                  <c:v>4.1338E-2</c:v>
                </c:pt>
                <c:pt idx="329835">
                  <c:v>4.1338E-2</c:v>
                </c:pt>
                <c:pt idx="329836">
                  <c:v>4.1336999999999999E-2</c:v>
                </c:pt>
                <c:pt idx="329837">
                  <c:v>4.1336999999999999E-2</c:v>
                </c:pt>
                <c:pt idx="329838">
                  <c:v>4.1336999999999999E-2</c:v>
                </c:pt>
                <c:pt idx="329839">
                  <c:v>4.1335999999999998E-2</c:v>
                </c:pt>
                <c:pt idx="329840">
                  <c:v>4.1335999999999998E-2</c:v>
                </c:pt>
                <c:pt idx="329841">
                  <c:v>4.1334999999999997E-2</c:v>
                </c:pt>
                <c:pt idx="329842">
                  <c:v>4.1334999999999997E-2</c:v>
                </c:pt>
                <c:pt idx="329843">
                  <c:v>4.1334000000000003E-2</c:v>
                </c:pt>
                <c:pt idx="329844">
                  <c:v>4.1334000000000003E-2</c:v>
                </c:pt>
                <c:pt idx="329845">
                  <c:v>4.1334000000000003E-2</c:v>
                </c:pt>
                <c:pt idx="329846">
                  <c:v>4.1333000000000002E-2</c:v>
                </c:pt>
                <c:pt idx="329847">
                  <c:v>4.1333000000000002E-2</c:v>
                </c:pt>
                <c:pt idx="329848">
                  <c:v>4.1333000000000002E-2</c:v>
                </c:pt>
                <c:pt idx="329849">
                  <c:v>4.1332000000000001E-2</c:v>
                </c:pt>
                <c:pt idx="329850">
                  <c:v>4.1332000000000001E-2</c:v>
                </c:pt>
                <c:pt idx="329851">
                  <c:v>4.1332000000000001E-2</c:v>
                </c:pt>
                <c:pt idx="329852">
                  <c:v>4.1332000000000001E-2</c:v>
                </c:pt>
                <c:pt idx="329853">
                  <c:v>4.1331E-2</c:v>
                </c:pt>
                <c:pt idx="329854">
                  <c:v>4.1331E-2</c:v>
                </c:pt>
                <c:pt idx="329855">
                  <c:v>4.1331E-2</c:v>
                </c:pt>
                <c:pt idx="329856">
                  <c:v>4.1331E-2</c:v>
                </c:pt>
                <c:pt idx="329857">
                  <c:v>4.1331E-2</c:v>
                </c:pt>
                <c:pt idx="329858">
                  <c:v>4.1331E-2</c:v>
                </c:pt>
                <c:pt idx="329859">
                  <c:v>4.1331E-2</c:v>
                </c:pt>
                <c:pt idx="329860">
                  <c:v>4.1331E-2</c:v>
                </c:pt>
                <c:pt idx="329861">
                  <c:v>4.1331E-2</c:v>
                </c:pt>
                <c:pt idx="329862">
                  <c:v>4.1331E-2</c:v>
                </c:pt>
                <c:pt idx="329863">
                  <c:v>4.1331E-2</c:v>
                </c:pt>
                <c:pt idx="329864">
                  <c:v>4.1331E-2</c:v>
                </c:pt>
                <c:pt idx="329865">
                  <c:v>4.1331E-2</c:v>
                </c:pt>
                <c:pt idx="329866">
                  <c:v>4.1331E-2</c:v>
                </c:pt>
                <c:pt idx="329867">
                  <c:v>4.1331E-2</c:v>
                </c:pt>
                <c:pt idx="329868">
                  <c:v>4.1331E-2</c:v>
                </c:pt>
                <c:pt idx="329869">
                  <c:v>4.1331E-2</c:v>
                </c:pt>
                <c:pt idx="329870">
                  <c:v>4.1331E-2</c:v>
                </c:pt>
                <c:pt idx="329871">
                  <c:v>4.1331E-2</c:v>
                </c:pt>
                <c:pt idx="329872">
                  <c:v>4.1332000000000001E-2</c:v>
                </c:pt>
                <c:pt idx="329873">
                  <c:v>4.1332000000000001E-2</c:v>
                </c:pt>
                <c:pt idx="329874">
                  <c:v>4.1332000000000001E-2</c:v>
                </c:pt>
                <c:pt idx="329875">
                  <c:v>4.1332000000000001E-2</c:v>
                </c:pt>
                <c:pt idx="329876">
                  <c:v>4.1332000000000001E-2</c:v>
                </c:pt>
                <c:pt idx="329877">
                  <c:v>4.1332000000000001E-2</c:v>
                </c:pt>
                <c:pt idx="329878">
                  <c:v>4.1332000000000001E-2</c:v>
                </c:pt>
                <c:pt idx="329879">
                  <c:v>4.1332000000000001E-2</c:v>
                </c:pt>
                <c:pt idx="329880">
                  <c:v>4.1332000000000001E-2</c:v>
                </c:pt>
                <c:pt idx="329881">
                  <c:v>4.1332000000000001E-2</c:v>
                </c:pt>
                <c:pt idx="329882">
                  <c:v>4.1332000000000001E-2</c:v>
                </c:pt>
                <c:pt idx="329883">
                  <c:v>4.1333000000000002E-2</c:v>
                </c:pt>
                <c:pt idx="329884">
                  <c:v>4.1333000000000002E-2</c:v>
                </c:pt>
                <c:pt idx="329885">
                  <c:v>4.1333000000000002E-2</c:v>
                </c:pt>
                <c:pt idx="329886">
                  <c:v>4.1333000000000002E-2</c:v>
                </c:pt>
                <c:pt idx="329887">
                  <c:v>4.1333000000000002E-2</c:v>
                </c:pt>
                <c:pt idx="329888">
                  <c:v>4.1332000000000001E-2</c:v>
                </c:pt>
                <c:pt idx="329889">
                  <c:v>4.1332000000000001E-2</c:v>
                </c:pt>
                <c:pt idx="329890">
                  <c:v>4.1332000000000001E-2</c:v>
                </c:pt>
                <c:pt idx="329891">
                  <c:v>4.1332000000000001E-2</c:v>
                </c:pt>
                <c:pt idx="329892">
                  <c:v>4.1332000000000001E-2</c:v>
                </c:pt>
                <c:pt idx="329893">
                  <c:v>4.1331E-2</c:v>
                </c:pt>
                <c:pt idx="329894">
                  <c:v>4.1331E-2</c:v>
                </c:pt>
                <c:pt idx="329895">
                  <c:v>4.1331E-2</c:v>
                </c:pt>
                <c:pt idx="329896">
                  <c:v>4.1329999999999999E-2</c:v>
                </c:pt>
                <c:pt idx="329897">
                  <c:v>4.1329999999999999E-2</c:v>
                </c:pt>
                <c:pt idx="329898">
                  <c:v>4.1329999999999999E-2</c:v>
                </c:pt>
                <c:pt idx="329899">
                  <c:v>4.1328999999999998E-2</c:v>
                </c:pt>
                <c:pt idx="329900">
                  <c:v>4.1328999999999998E-2</c:v>
                </c:pt>
                <c:pt idx="329901">
                  <c:v>4.1327999999999997E-2</c:v>
                </c:pt>
                <c:pt idx="329902">
                  <c:v>4.1327000000000003E-2</c:v>
                </c:pt>
                <c:pt idx="329903">
                  <c:v>4.1327000000000003E-2</c:v>
                </c:pt>
                <c:pt idx="329904">
                  <c:v>4.1326000000000002E-2</c:v>
                </c:pt>
                <c:pt idx="329905">
                  <c:v>4.1325000000000001E-2</c:v>
                </c:pt>
                <c:pt idx="329906">
                  <c:v>4.1325000000000001E-2</c:v>
                </c:pt>
                <c:pt idx="329907">
                  <c:v>4.1324E-2</c:v>
                </c:pt>
                <c:pt idx="329908">
                  <c:v>4.1322999999999999E-2</c:v>
                </c:pt>
                <c:pt idx="329909">
                  <c:v>4.1321999999999998E-2</c:v>
                </c:pt>
                <c:pt idx="329910">
                  <c:v>4.1321999999999998E-2</c:v>
                </c:pt>
                <c:pt idx="329911">
                  <c:v>4.1320999999999997E-2</c:v>
                </c:pt>
                <c:pt idx="329912">
                  <c:v>4.1320000000000003E-2</c:v>
                </c:pt>
                <c:pt idx="329913">
                  <c:v>4.1319000000000002E-2</c:v>
                </c:pt>
                <c:pt idx="329914">
                  <c:v>4.1318000000000001E-2</c:v>
                </c:pt>
                <c:pt idx="329915">
                  <c:v>4.1317E-2</c:v>
                </c:pt>
                <c:pt idx="329916">
                  <c:v>4.1315999999999999E-2</c:v>
                </c:pt>
                <c:pt idx="329917">
                  <c:v>4.1314999999999998E-2</c:v>
                </c:pt>
                <c:pt idx="329918">
                  <c:v>4.1313999999999997E-2</c:v>
                </c:pt>
                <c:pt idx="329919">
                  <c:v>4.1313000000000002E-2</c:v>
                </c:pt>
                <c:pt idx="329920">
                  <c:v>4.1312000000000001E-2</c:v>
                </c:pt>
                <c:pt idx="329921">
                  <c:v>4.1311E-2</c:v>
                </c:pt>
                <c:pt idx="329922">
                  <c:v>4.1309999999999999E-2</c:v>
                </c:pt>
                <c:pt idx="329923">
                  <c:v>4.1308999999999998E-2</c:v>
                </c:pt>
                <c:pt idx="329924">
                  <c:v>4.1307999999999997E-2</c:v>
                </c:pt>
                <c:pt idx="329925">
                  <c:v>4.1306000000000002E-2</c:v>
                </c:pt>
                <c:pt idx="329926">
                  <c:v>4.1305000000000001E-2</c:v>
                </c:pt>
                <c:pt idx="329927">
                  <c:v>4.1304E-2</c:v>
                </c:pt>
                <c:pt idx="329928">
                  <c:v>4.1302999999999999E-2</c:v>
                </c:pt>
                <c:pt idx="329929">
                  <c:v>4.1301999999999998E-2</c:v>
                </c:pt>
                <c:pt idx="329930">
                  <c:v>4.1300999999999997E-2</c:v>
                </c:pt>
                <c:pt idx="329931">
                  <c:v>4.1300000000000003E-2</c:v>
                </c:pt>
                <c:pt idx="329932">
                  <c:v>4.1299000000000002E-2</c:v>
                </c:pt>
                <c:pt idx="329933">
                  <c:v>4.1298000000000001E-2</c:v>
                </c:pt>
                <c:pt idx="329934">
                  <c:v>4.1297E-2</c:v>
                </c:pt>
                <c:pt idx="329935">
                  <c:v>4.1295999999999999E-2</c:v>
                </c:pt>
                <c:pt idx="329936">
                  <c:v>4.1294999999999998E-2</c:v>
                </c:pt>
                <c:pt idx="329937">
                  <c:v>4.1293999999999997E-2</c:v>
                </c:pt>
                <c:pt idx="329938">
                  <c:v>4.1292000000000002E-2</c:v>
                </c:pt>
                <c:pt idx="329939">
                  <c:v>4.1291000000000001E-2</c:v>
                </c:pt>
                <c:pt idx="329940">
                  <c:v>4.129E-2</c:v>
                </c:pt>
                <c:pt idx="329941">
                  <c:v>4.1288999999999999E-2</c:v>
                </c:pt>
                <c:pt idx="329942">
                  <c:v>4.1287999999999998E-2</c:v>
                </c:pt>
                <c:pt idx="329943">
                  <c:v>4.1286999999999997E-2</c:v>
                </c:pt>
                <c:pt idx="329944">
                  <c:v>4.1286000000000003E-2</c:v>
                </c:pt>
                <c:pt idx="329945">
                  <c:v>4.1285000000000002E-2</c:v>
                </c:pt>
                <c:pt idx="329946">
                  <c:v>4.1284000000000001E-2</c:v>
                </c:pt>
                <c:pt idx="329947">
                  <c:v>4.1283E-2</c:v>
                </c:pt>
                <c:pt idx="329948">
                  <c:v>4.1280999999999998E-2</c:v>
                </c:pt>
                <c:pt idx="329949">
                  <c:v>4.1279999999999997E-2</c:v>
                </c:pt>
                <c:pt idx="329950">
                  <c:v>4.1279000000000003E-2</c:v>
                </c:pt>
                <c:pt idx="329951">
                  <c:v>4.1278000000000002E-2</c:v>
                </c:pt>
                <c:pt idx="329952">
                  <c:v>4.1276E-2</c:v>
                </c:pt>
                <c:pt idx="329953">
                  <c:v>4.1274999999999999E-2</c:v>
                </c:pt>
                <c:pt idx="329954">
                  <c:v>4.1273999999999998E-2</c:v>
                </c:pt>
                <c:pt idx="329955">
                  <c:v>4.1272999999999997E-2</c:v>
                </c:pt>
                <c:pt idx="329956">
                  <c:v>4.1271000000000002E-2</c:v>
                </c:pt>
                <c:pt idx="329957">
                  <c:v>4.1270000000000001E-2</c:v>
                </c:pt>
                <c:pt idx="329958">
                  <c:v>4.1267999999999999E-2</c:v>
                </c:pt>
                <c:pt idx="329959">
                  <c:v>4.1266999999999998E-2</c:v>
                </c:pt>
                <c:pt idx="329960">
                  <c:v>4.1265000000000003E-2</c:v>
                </c:pt>
                <c:pt idx="329961">
                  <c:v>4.1264000000000002E-2</c:v>
                </c:pt>
                <c:pt idx="329962">
                  <c:v>4.1262E-2</c:v>
                </c:pt>
                <c:pt idx="329963">
                  <c:v>4.1260999999999999E-2</c:v>
                </c:pt>
                <c:pt idx="329964">
                  <c:v>4.1258999999999997E-2</c:v>
                </c:pt>
                <c:pt idx="329965">
                  <c:v>4.1257000000000002E-2</c:v>
                </c:pt>
                <c:pt idx="329966">
                  <c:v>4.1256000000000001E-2</c:v>
                </c:pt>
                <c:pt idx="329967">
                  <c:v>4.1253999999999999E-2</c:v>
                </c:pt>
                <c:pt idx="329968">
                  <c:v>4.1251999999999997E-2</c:v>
                </c:pt>
                <c:pt idx="329969">
                  <c:v>4.1251000000000003E-2</c:v>
                </c:pt>
                <c:pt idx="329970">
                  <c:v>4.1249000000000001E-2</c:v>
                </c:pt>
                <c:pt idx="329971">
                  <c:v>4.1246999999999999E-2</c:v>
                </c:pt>
                <c:pt idx="329972">
                  <c:v>4.1244999999999997E-2</c:v>
                </c:pt>
                <c:pt idx="329973">
                  <c:v>4.1243000000000002E-2</c:v>
                </c:pt>
                <c:pt idx="329974">
                  <c:v>4.1241E-2</c:v>
                </c:pt>
                <c:pt idx="329975">
                  <c:v>4.1239999999999999E-2</c:v>
                </c:pt>
                <c:pt idx="329976">
                  <c:v>4.1237999999999997E-2</c:v>
                </c:pt>
                <c:pt idx="329977">
                  <c:v>4.1236000000000002E-2</c:v>
                </c:pt>
                <c:pt idx="329978">
                  <c:v>4.1235000000000001E-2</c:v>
                </c:pt>
                <c:pt idx="329979">
                  <c:v>4.1232999999999999E-2</c:v>
                </c:pt>
                <c:pt idx="329980">
                  <c:v>4.1230999999999997E-2</c:v>
                </c:pt>
                <c:pt idx="329981">
                  <c:v>4.1230000000000003E-2</c:v>
                </c:pt>
                <c:pt idx="329982">
                  <c:v>4.1228000000000001E-2</c:v>
                </c:pt>
                <c:pt idx="329983">
                  <c:v>4.1225999999999999E-2</c:v>
                </c:pt>
                <c:pt idx="329984">
                  <c:v>4.1224999999999998E-2</c:v>
                </c:pt>
                <c:pt idx="329985">
                  <c:v>4.1223000000000003E-2</c:v>
                </c:pt>
                <c:pt idx="329986">
                  <c:v>4.1222000000000002E-2</c:v>
                </c:pt>
                <c:pt idx="329987">
                  <c:v>4.1221000000000001E-2</c:v>
                </c:pt>
                <c:pt idx="329988">
                  <c:v>4.1218999999999999E-2</c:v>
                </c:pt>
                <c:pt idx="329989">
                  <c:v>4.1217999999999998E-2</c:v>
                </c:pt>
                <c:pt idx="329990">
                  <c:v>4.1216999999999997E-2</c:v>
                </c:pt>
                <c:pt idx="329991">
                  <c:v>4.1216000000000003E-2</c:v>
                </c:pt>
                <c:pt idx="329992">
                  <c:v>4.1216000000000003E-2</c:v>
                </c:pt>
                <c:pt idx="329993">
                  <c:v>4.1215000000000002E-2</c:v>
                </c:pt>
                <c:pt idx="329994">
                  <c:v>4.1214000000000001E-2</c:v>
                </c:pt>
                <c:pt idx="329995">
                  <c:v>4.1213E-2</c:v>
                </c:pt>
                <c:pt idx="329996">
                  <c:v>4.1213E-2</c:v>
                </c:pt>
                <c:pt idx="329997">
                  <c:v>4.1213E-2</c:v>
                </c:pt>
                <c:pt idx="329998">
                  <c:v>4.1211999999999999E-2</c:v>
                </c:pt>
                <c:pt idx="329999">
                  <c:v>4.1211999999999999E-2</c:v>
                </c:pt>
                <c:pt idx="330000">
                  <c:v>4.1211999999999999E-2</c:v>
                </c:pt>
                <c:pt idx="330001">
                  <c:v>4.1211999999999999E-2</c:v>
                </c:pt>
                <c:pt idx="330002">
                  <c:v>4.1213E-2</c:v>
                </c:pt>
                <c:pt idx="330003">
                  <c:v>4.1213E-2</c:v>
                </c:pt>
                <c:pt idx="330004">
                  <c:v>4.1214000000000001E-2</c:v>
                </c:pt>
                <c:pt idx="330005">
                  <c:v>4.1214000000000001E-2</c:v>
                </c:pt>
                <c:pt idx="330006">
                  <c:v>4.1215000000000002E-2</c:v>
                </c:pt>
                <c:pt idx="330007">
                  <c:v>4.1215000000000002E-2</c:v>
                </c:pt>
                <c:pt idx="330008">
                  <c:v>4.1216000000000003E-2</c:v>
                </c:pt>
                <c:pt idx="330009">
                  <c:v>4.1216999999999997E-2</c:v>
                </c:pt>
                <c:pt idx="330010">
                  <c:v>4.1217999999999998E-2</c:v>
                </c:pt>
                <c:pt idx="330011">
                  <c:v>4.1218999999999999E-2</c:v>
                </c:pt>
                <c:pt idx="330012">
                  <c:v>4.122E-2</c:v>
                </c:pt>
                <c:pt idx="330013">
                  <c:v>4.1222000000000002E-2</c:v>
                </c:pt>
                <c:pt idx="330014">
                  <c:v>4.1223000000000003E-2</c:v>
                </c:pt>
                <c:pt idx="330015">
                  <c:v>4.1224999999999998E-2</c:v>
                </c:pt>
                <c:pt idx="330016">
                  <c:v>4.1225999999999999E-2</c:v>
                </c:pt>
                <c:pt idx="330017">
                  <c:v>4.1228000000000001E-2</c:v>
                </c:pt>
                <c:pt idx="330018">
                  <c:v>4.1229000000000002E-2</c:v>
                </c:pt>
                <c:pt idx="330019">
                  <c:v>4.1230999999999997E-2</c:v>
                </c:pt>
                <c:pt idx="330020">
                  <c:v>4.1231999999999998E-2</c:v>
                </c:pt>
                <c:pt idx="330021">
                  <c:v>4.1234E-2</c:v>
                </c:pt>
                <c:pt idx="330022">
                  <c:v>4.1235000000000001E-2</c:v>
                </c:pt>
                <c:pt idx="330023">
                  <c:v>4.1237000000000003E-2</c:v>
                </c:pt>
                <c:pt idx="330024">
                  <c:v>4.1238999999999998E-2</c:v>
                </c:pt>
                <c:pt idx="330025">
                  <c:v>4.1241E-2</c:v>
                </c:pt>
                <c:pt idx="330026">
                  <c:v>4.1243000000000002E-2</c:v>
                </c:pt>
                <c:pt idx="330027">
                  <c:v>4.1244000000000003E-2</c:v>
                </c:pt>
                <c:pt idx="330028">
                  <c:v>4.1245999999999998E-2</c:v>
                </c:pt>
                <c:pt idx="330029">
                  <c:v>4.1248E-2</c:v>
                </c:pt>
                <c:pt idx="330030">
                  <c:v>4.1250000000000002E-2</c:v>
                </c:pt>
                <c:pt idx="330031">
                  <c:v>4.1251000000000003E-2</c:v>
                </c:pt>
                <c:pt idx="330032">
                  <c:v>4.1252999999999998E-2</c:v>
                </c:pt>
                <c:pt idx="330033">
                  <c:v>4.1253999999999999E-2</c:v>
                </c:pt>
                <c:pt idx="330034">
                  <c:v>4.1256000000000001E-2</c:v>
                </c:pt>
                <c:pt idx="330035">
                  <c:v>4.1258000000000003E-2</c:v>
                </c:pt>
                <c:pt idx="330036">
                  <c:v>4.1258999999999997E-2</c:v>
                </c:pt>
                <c:pt idx="330037">
                  <c:v>4.1260999999999999E-2</c:v>
                </c:pt>
                <c:pt idx="330038">
                  <c:v>4.1262E-2</c:v>
                </c:pt>
                <c:pt idx="330039">
                  <c:v>4.1264000000000002E-2</c:v>
                </c:pt>
                <c:pt idx="330040">
                  <c:v>4.1265000000000003E-2</c:v>
                </c:pt>
                <c:pt idx="330041">
                  <c:v>4.1265999999999997E-2</c:v>
                </c:pt>
                <c:pt idx="330042">
                  <c:v>4.1266999999999998E-2</c:v>
                </c:pt>
                <c:pt idx="330043">
                  <c:v>4.1269E-2</c:v>
                </c:pt>
                <c:pt idx="330044">
                  <c:v>4.1270000000000001E-2</c:v>
                </c:pt>
                <c:pt idx="330045">
                  <c:v>4.1271000000000002E-2</c:v>
                </c:pt>
                <c:pt idx="330046">
                  <c:v>4.1272000000000003E-2</c:v>
                </c:pt>
                <c:pt idx="330047">
                  <c:v>4.1272999999999997E-2</c:v>
                </c:pt>
                <c:pt idx="330048">
                  <c:v>4.1273999999999998E-2</c:v>
                </c:pt>
                <c:pt idx="330049">
                  <c:v>4.1274999999999999E-2</c:v>
                </c:pt>
                <c:pt idx="330050">
                  <c:v>4.1276E-2</c:v>
                </c:pt>
                <c:pt idx="330051">
                  <c:v>4.1277000000000001E-2</c:v>
                </c:pt>
                <c:pt idx="330052">
                  <c:v>4.1278000000000002E-2</c:v>
                </c:pt>
                <c:pt idx="330053">
                  <c:v>4.1278000000000002E-2</c:v>
                </c:pt>
                <c:pt idx="330054">
                  <c:v>4.1279000000000003E-2</c:v>
                </c:pt>
                <c:pt idx="330055">
                  <c:v>4.1279999999999997E-2</c:v>
                </c:pt>
                <c:pt idx="330056">
                  <c:v>4.1279999999999997E-2</c:v>
                </c:pt>
                <c:pt idx="330057">
                  <c:v>4.1280999999999998E-2</c:v>
                </c:pt>
                <c:pt idx="330058">
                  <c:v>4.1280999999999998E-2</c:v>
                </c:pt>
                <c:pt idx="330059">
                  <c:v>4.1281999999999999E-2</c:v>
                </c:pt>
                <c:pt idx="330060">
                  <c:v>4.1281999999999999E-2</c:v>
                </c:pt>
                <c:pt idx="330061">
                  <c:v>4.1283E-2</c:v>
                </c:pt>
                <c:pt idx="330062">
                  <c:v>4.1283E-2</c:v>
                </c:pt>
                <c:pt idx="330063">
                  <c:v>4.1284000000000001E-2</c:v>
                </c:pt>
                <c:pt idx="330064">
                  <c:v>4.1284000000000001E-2</c:v>
                </c:pt>
                <c:pt idx="330065">
                  <c:v>4.1284000000000001E-2</c:v>
                </c:pt>
                <c:pt idx="330066">
                  <c:v>4.1285000000000002E-2</c:v>
                </c:pt>
                <c:pt idx="330067">
                  <c:v>4.1285000000000002E-2</c:v>
                </c:pt>
                <c:pt idx="330068">
                  <c:v>4.1285000000000002E-2</c:v>
                </c:pt>
                <c:pt idx="330069">
                  <c:v>4.1286000000000003E-2</c:v>
                </c:pt>
                <c:pt idx="330070">
                  <c:v>4.1286000000000003E-2</c:v>
                </c:pt>
                <c:pt idx="330071">
                  <c:v>4.1286000000000003E-2</c:v>
                </c:pt>
                <c:pt idx="330072">
                  <c:v>4.1286999999999997E-2</c:v>
                </c:pt>
                <c:pt idx="330073">
                  <c:v>4.1286999999999997E-2</c:v>
                </c:pt>
                <c:pt idx="330074">
                  <c:v>4.1286999999999997E-2</c:v>
                </c:pt>
                <c:pt idx="330075">
                  <c:v>4.1287999999999998E-2</c:v>
                </c:pt>
                <c:pt idx="330076">
                  <c:v>4.1287999999999998E-2</c:v>
                </c:pt>
                <c:pt idx="330077">
                  <c:v>4.1287999999999998E-2</c:v>
                </c:pt>
                <c:pt idx="330078">
                  <c:v>4.1287999999999998E-2</c:v>
                </c:pt>
                <c:pt idx="330079">
                  <c:v>4.1288999999999999E-2</c:v>
                </c:pt>
                <c:pt idx="330080">
                  <c:v>4.1288999999999999E-2</c:v>
                </c:pt>
                <c:pt idx="330081">
                  <c:v>4.1288999999999999E-2</c:v>
                </c:pt>
                <c:pt idx="330082">
                  <c:v>4.1288999999999999E-2</c:v>
                </c:pt>
                <c:pt idx="330083">
                  <c:v>4.1288999999999999E-2</c:v>
                </c:pt>
                <c:pt idx="330084">
                  <c:v>4.129E-2</c:v>
                </c:pt>
                <c:pt idx="330085">
                  <c:v>4.129E-2</c:v>
                </c:pt>
                <c:pt idx="330086">
                  <c:v>4.129E-2</c:v>
                </c:pt>
                <c:pt idx="330087">
                  <c:v>4.129E-2</c:v>
                </c:pt>
                <c:pt idx="330088">
                  <c:v>4.129E-2</c:v>
                </c:pt>
                <c:pt idx="330089">
                  <c:v>4.129E-2</c:v>
                </c:pt>
                <c:pt idx="330090">
                  <c:v>4.1291000000000001E-2</c:v>
                </c:pt>
                <c:pt idx="330091">
                  <c:v>4.1291000000000001E-2</c:v>
                </c:pt>
                <c:pt idx="330092">
                  <c:v>4.1291000000000001E-2</c:v>
                </c:pt>
                <c:pt idx="330093">
                  <c:v>4.1291000000000001E-2</c:v>
                </c:pt>
                <c:pt idx="330094">
                  <c:v>4.1291000000000001E-2</c:v>
                </c:pt>
                <c:pt idx="330095">
                  <c:v>4.1291000000000001E-2</c:v>
                </c:pt>
                <c:pt idx="330096">
                  <c:v>4.1291000000000001E-2</c:v>
                </c:pt>
                <c:pt idx="330097">
                  <c:v>4.1291000000000001E-2</c:v>
                </c:pt>
                <c:pt idx="330098">
                  <c:v>4.1292000000000002E-2</c:v>
                </c:pt>
                <c:pt idx="330099">
                  <c:v>4.1292000000000002E-2</c:v>
                </c:pt>
                <c:pt idx="330100">
                  <c:v>4.1292000000000002E-2</c:v>
                </c:pt>
                <c:pt idx="330101">
                  <c:v>4.1291000000000001E-2</c:v>
                </c:pt>
                <c:pt idx="330102">
                  <c:v>4.1291000000000001E-2</c:v>
                </c:pt>
                <c:pt idx="330103">
                  <c:v>4.1291000000000001E-2</c:v>
                </c:pt>
                <c:pt idx="330104">
                  <c:v>4.1291000000000001E-2</c:v>
                </c:pt>
                <c:pt idx="330105">
                  <c:v>4.1291000000000001E-2</c:v>
                </c:pt>
                <c:pt idx="330106">
                  <c:v>4.1291000000000001E-2</c:v>
                </c:pt>
                <c:pt idx="330107">
                  <c:v>4.1291000000000001E-2</c:v>
                </c:pt>
                <c:pt idx="330108">
                  <c:v>4.1291000000000001E-2</c:v>
                </c:pt>
                <c:pt idx="330109">
                  <c:v>4.1291000000000001E-2</c:v>
                </c:pt>
                <c:pt idx="330110">
                  <c:v>4.129E-2</c:v>
                </c:pt>
                <c:pt idx="330111">
                  <c:v>4.129E-2</c:v>
                </c:pt>
                <c:pt idx="330112">
                  <c:v>4.129E-2</c:v>
                </c:pt>
                <c:pt idx="330113">
                  <c:v>4.129E-2</c:v>
                </c:pt>
                <c:pt idx="330114">
                  <c:v>4.1288999999999999E-2</c:v>
                </c:pt>
                <c:pt idx="330115">
                  <c:v>4.1288999999999999E-2</c:v>
                </c:pt>
                <c:pt idx="330116">
                  <c:v>4.1288999999999999E-2</c:v>
                </c:pt>
                <c:pt idx="330117">
                  <c:v>4.1287999999999998E-2</c:v>
                </c:pt>
                <c:pt idx="330118">
                  <c:v>4.1287999999999998E-2</c:v>
                </c:pt>
                <c:pt idx="330119">
                  <c:v>4.1287999999999998E-2</c:v>
                </c:pt>
                <c:pt idx="330120">
                  <c:v>4.1286999999999997E-2</c:v>
                </c:pt>
                <c:pt idx="330121">
                  <c:v>4.1286999999999997E-2</c:v>
                </c:pt>
                <c:pt idx="330122">
                  <c:v>4.1286000000000003E-2</c:v>
                </c:pt>
                <c:pt idx="330123">
                  <c:v>4.1286000000000003E-2</c:v>
                </c:pt>
                <c:pt idx="330124">
                  <c:v>4.1285000000000002E-2</c:v>
                </c:pt>
                <c:pt idx="330125">
                  <c:v>4.1285000000000002E-2</c:v>
                </c:pt>
                <c:pt idx="330126">
                  <c:v>4.1284000000000001E-2</c:v>
                </c:pt>
                <c:pt idx="330127">
                  <c:v>4.1283E-2</c:v>
                </c:pt>
                <c:pt idx="330128">
                  <c:v>4.1283E-2</c:v>
                </c:pt>
                <c:pt idx="330129">
                  <c:v>4.1281999999999999E-2</c:v>
                </c:pt>
                <c:pt idx="330130">
                  <c:v>4.1281999999999999E-2</c:v>
                </c:pt>
                <c:pt idx="330131">
                  <c:v>4.1280999999999998E-2</c:v>
                </c:pt>
                <c:pt idx="330132">
                  <c:v>4.1280999999999998E-2</c:v>
                </c:pt>
                <c:pt idx="330133">
                  <c:v>4.1279999999999997E-2</c:v>
                </c:pt>
                <c:pt idx="330134">
                  <c:v>4.1279000000000003E-2</c:v>
                </c:pt>
                <c:pt idx="330135">
                  <c:v>4.1278000000000002E-2</c:v>
                </c:pt>
                <c:pt idx="330136">
                  <c:v>4.1278000000000002E-2</c:v>
                </c:pt>
                <c:pt idx="330137">
                  <c:v>4.1277000000000001E-2</c:v>
                </c:pt>
                <c:pt idx="330138">
                  <c:v>4.1276E-2</c:v>
                </c:pt>
                <c:pt idx="330139">
                  <c:v>4.1274999999999999E-2</c:v>
                </c:pt>
                <c:pt idx="330140">
                  <c:v>4.1274999999999999E-2</c:v>
                </c:pt>
                <c:pt idx="330141">
                  <c:v>4.1273999999999998E-2</c:v>
                </c:pt>
                <c:pt idx="330142">
                  <c:v>4.1272999999999997E-2</c:v>
                </c:pt>
                <c:pt idx="330143">
                  <c:v>4.1272999999999997E-2</c:v>
                </c:pt>
                <c:pt idx="330144">
                  <c:v>4.1272000000000003E-2</c:v>
                </c:pt>
                <c:pt idx="330145">
                  <c:v>4.1271000000000002E-2</c:v>
                </c:pt>
                <c:pt idx="330146">
                  <c:v>4.1271000000000002E-2</c:v>
                </c:pt>
                <c:pt idx="330147">
                  <c:v>4.1270000000000001E-2</c:v>
                </c:pt>
                <c:pt idx="330148">
                  <c:v>4.1269E-2</c:v>
                </c:pt>
                <c:pt idx="330149">
                  <c:v>4.1267999999999999E-2</c:v>
                </c:pt>
                <c:pt idx="330150">
                  <c:v>4.1267999999999999E-2</c:v>
                </c:pt>
                <c:pt idx="330151">
                  <c:v>4.1266999999999998E-2</c:v>
                </c:pt>
                <c:pt idx="330152">
                  <c:v>4.1265999999999997E-2</c:v>
                </c:pt>
                <c:pt idx="330153">
                  <c:v>4.1265000000000003E-2</c:v>
                </c:pt>
                <c:pt idx="330154">
                  <c:v>4.1265000000000003E-2</c:v>
                </c:pt>
                <c:pt idx="330155">
                  <c:v>4.1264000000000002E-2</c:v>
                </c:pt>
                <c:pt idx="330156">
                  <c:v>4.1264000000000002E-2</c:v>
                </c:pt>
                <c:pt idx="330157">
                  <c:v>4.1263000000000001E-2</c:v>
                </c:pt>
                <c:pt idx="330158">
                  <c:v>4.1262E-2</c:v>
                </c:pt>
                <c:pt idx="330159">
                  <c:v>4.1262E-2</c:v>
                </c:pt>
                <c:pt idx="330160">
                  <c:v>4.1260999999999999E-2</c:v>
                </c:pt>
                <c:pt idx="330161">
                  <c:v>4.1259999999999998E-2</c:v>
                </c:pt>
                <c:pt idx="330162">
                  <c:v>4.1259999999999998E-2</c:v>
                </c:pt>
                <c:pt idx="330163">
                  <c:v>4.1258999999999997E-2</c:v>
                </c:pt>
                <c:pt idx="330164">
                  <c:v>4.1258999999999997E-2</c:v>
                </c:pt>
                <c:pt idx="330165">
                  <c:v>4.1258999999999997E-2</c:v>
                </c:pt>
                <c:pt idx="330166">
                  <c:v>4.1258000000000003E-2</c:v>
                </c:pt>
                <c:pt idx="330167">
                  <c:v>4.1258000000000003E-2</c:v>
                </c:pt>
                <c:pt idx="330168">
                  <c:v>4.1258000000000003E-2</c:v>
                </c:pt>
                <c:pt idx="330169">
                  <c:v>4.1257000000000002E-2</c:v>
                </c:pt>
                <c:pt idx="330170">
                  <c:v>4.1257000000000002E-2</c:v>
                </c:pt>
                <c:pt idx="330171">
                  <c:v>4.1257000000000002E-2</c:v>
                </c:pt>
                <c:pt idx="330172">
                  <c:v>4.1257000000000002E-2</c:v>
                </c:pt>
                <c:pt idx="330173">
                  <c:v>4.1256000000000001E-2</c:v>
                </c:pt>
                <c:pt idx="330174">
                  <c:v>4.1256000000000001E-2</c:v>
                </c:pt>
                <c:pt idx="330175">
                  <c:v>4.1256000000000001E-2</c:v>
                </c:pt>
                <c:pt idx="330176">
                  <c:v>4.1256000000000001E-2</c:v>
                </c:pt>
                <c:pt idx="330177">
                  <c:v>4.1256000000000001E-2</c:v>
                </c:pt>
                <c:pt idx="330178">
                  <c:v>4.1256000000000001E-2</c:v>
                </c:pt>
                <c:pt idx="330179">
                  <c:v>4.1256000000000001E-2</c:v>
                </c:pt>
                <c:pt idx="330180">
                  <c:v>4.1256000000000001E-2</c:v>
                </c:pt>
                <c:pt idx="330181">
                  <c:v>4.1256000000000001E-2</c:v>
                </c:pt>
                <c:pt idx="330182">
                  <c:v>4.1256000000000001E-2</c:v>
                </c:pt>
                <c:pt idx="330183">
                  <c:v>4.1256000000000001E-2</c:v>
                </c:pt>
                <c:pt idx="330184">
                  <c:v>4.1256000000000001E-2</c:v>
                </c:pt>
                <c:pt idx="330185">
                  <c:v>4.1257000000000002E-2</c:v>
                </c:pt>
                <c:pt idx="330186">
                  <c:v>4.1257000000000002E-2</c:v>
                </c:pt>
                <c:pt idx="330187">
                  <c:v>4.1257000000000002E-2</c:v>
                </c:pt>
                <c:pt idx="330188">
                  <c:v>4.1257000000000002E-2</c:v>
                </c:pt>
                <c:pt idx="330189">
                  <c:v>4.1258000000000003E-2</c:v>
                </c:pt>
                <c:pt idx="330190">
                  <c:v>4.1258000000000003E-2</c:v>
                </c:pt>
                <c:pt idx="330191">
                  <c:v>4.1258999999999997E-2</c:v>
                </c:pt>
                <c:pt idx="330192">
                  <c:v>4.1258999999999997E-2</c:v>
                </c:pt>
                <c:pt idx="330193">
                  <c:v>4.1259999999999998E-2</c:v>
                </c:pt>
                <c:pt idx="330194">
                  <c:v>4.1259999999999998E-2</c:v>
                </c:pt>
                <c:pt idx="330195">
                  <c:v>4.1259999999999998E-2</c:v>
                </c:pt>
                <c:pt idx="330196">
                  <c:v>4.1260999999999999E-2</c:v>
                </c:pt>
                <c:pt idx="330197">
                  <c:v>4.1260999999999999E-2</c:v>
                </c:pt>
                <c:pt idx="330198">
                  <c:v>4.1262E-2</c:v>
                </c:pt>
                <c:pt idx="330199">
                  <c:v>4.1262E-2</c:v>
                </c:pt>
                <c:pt idx="330200">
                  <c:v>4.1263000000000001E-2</c:v>
                </c:pt>
                <c:pt idx="330201">
                  <c:v>4.1264000000000002E-2</c:v>
                </c:pt>
                <c:pt idx="330202">
                  <c:v>4.1264000000000002E-2</c:v>
                </c:pt>
                <c:pt idx="330203">
                  <c:v>4.1265000000000003E-2</c:v>
                </c:pt>
                <c:pt idx="330204">
                  <c:v>4.1265000000000003E-2</c:v>
                </c:pt>
                <c:pt idx="330205">
                  <c:v>4.1265999999999997E-2</c:v>
                </c:pt>
                <c:pt idx="330206">
                  <c:v>4.1265999999999997E-2</c:v>
                </c:pt>
                <c:pt idx="330207">
                  <c:v>4.1266999999999998E-2</c:v>
                </c:pt>
                <c:pt idx="330208">
                  <c:v>4.1266999999999998E-2</c:v>
                </c:pt>
                <c:pt idx="330209">
                  <c:v>4.1267999999999999E-2</c:v>
                </c:pt>
                <c:pt idx="330210">
                  <c:v>4.1267999999999999E-2</c:v>
                </c:pt>
                <c:pt idx="330211">
                  <c:v>4.1269E-2</c:v>
                </c:pt>
                <c:pt idx="330212">
                  <c:v>4.1269E-2</c:v>
                </c:pt>
                <c:pt idx="330213">
                  <c:v>4.1270000000000001E-2</c:v>
                </c:pt>
                <c:pt idx="330214">
                  <c:v>4.1270000000000001E-2</c:v>
                </c:pt>
                <c:pt idx="330215">
                  <c:v>4.1271000000000002E-2</c:v>
                </c:pt>
                <c:pt idx="330216">
                  <c:v>4.1271000000000002E-2</c:v>
                </c:pt>
                <c:pt idx="330217">
                  <c:v>4.1272000000000003E-2</c:v>
                </c:pt>
                <c:pt idx="330218">
                  <c:v>4.1272000000000003E-2</c:v>
                </c:pt>
                <c:pt idx="330219">
                  <c:v>4.1272000000000003E-2</c:v>
                </c:pt>
                <c:pt idx="330220">
                  <c:v>4.1272000000000003E-2</c:v>
                </c:pt>
                <c:pt idx="330221">
                  <c:v>4.1272000000000003E-2</c:v>
                </c:pt>
                <c:pt idx="330222">
                  <c:v>4.1272999999999997E-2</c:v>
                </c:pt>
                <c:pt idx="330223">
                  <c:v>4.1272999999999997E-2</c:v>
                </c:pt>
                <c:pt idx="330224">
                  <c:v>4.1272999999999997E-2</c:v>
                </c:pt>
                <c:pt idx="330225">
                  <c:v>4.1272999999999997E-2</c:v>
                </c:pt>
                <c:pt idx="330226">
                  <c:v>4.1272999999999997E-2</c:v>
                </c:pt>
                <c:pt idx="330227">
                  <c:v>4.1272999999999997E-2</c:v>
                </c:pt>
                <c:pt idx="330228">
                  <c:v>4.1272999999999997E-2</c:v>
                </c:pt>
                <c:pt idx="330229">
                  <c:v>4.1272000000000003E-2</c:v>
                </c:pt>
                <c:pt idx="330230">
                  <c:v>4.1272000000000003E-2</c:v>
                </c:pt>
                <c:pt idx="330231">
                  <c:v>4.1271000000000002E-2</c:v>
                </c:pt>
                <c:pt idx="330232">
                  <c:v>4.1271000000000002E-2</c:v>
                </c:pt>
                <c:pt idx="330233">
                  <c:v>4.1270000000000001E-2</c:v>
                </c:pt>
                <c:pt idx="330234">
                  <c:v>4.1270000000000001E-2</c:v>
                </c:pt>
                <c:pt idx="330235">
                  <c:v>4.1269E-2</c:v>
                </c:pt>
                <c:pt idx="330236">
                  <c:v>4.1269E-2</c:v>
                </c:pt>
                <c:pt idx="330237">
                  <c:v>4.1267999999999999E-2</c:v>
                </c:pt>
                <c:pt idx="330238">
                  <c:v>4.1266999999999998E-2</c:v>
                </c:pt>
                <c:pt idx="330239">
                  <c:v>4.1265999999999997E-2</c:v>
                </c:pt>
                <c:pt idx="330240">
                  <c:v>4.1265000000000003E-2</c:v>
                </c:pt>
                <c:pt idx="330241">
                  <c:v>4.1264000000000002E-2</c:v>
                </c:pt>
                <c:pt idx="330242">
                  <c:v>4.1263000000000001E-2</c:v>
                </c:pt>
                <c:pt idx="330243">
                  <c:v>4.1260999999999999E-2</c:v>
                </c:pt>
                <c:pt idx="330244">
                  <c:v>4.1259999999999998E-2</c:v>
                </c:pt>
                <c:pt idx="330245">
                  <c:v>4.1258000000000003E-2</c:v>
                </c:pt>
                <c:pt idx="330246">
                  <c:v>4.1257000000000002E-2</c:v>
                </c:pt>
                <c:pt idx="330247">
                  <c:v>4.1255E-2</c:v>
                </c:pt>
                <c:pt idx="330248">
                  <c:v>4.1253999999999999E-2</c:v>
                </c:pt>
                <c:pt idx="330249">
                  <c:v>4.1251999999999997E-2</c:v>
                </c:pt>
                <c:pt idx="330250">
                  <c:v>4.1251000000000003E-2</c:v>
                </c:pt>
                <c:pt idx="330251">
                  <c:v>4.1249000000000001E-2</c:v>
                </c:pt>
                <c:pt idx="330252">
                  <c:v>4.1246999999999999E-2</c:v>
                </c:pt>
                <c:pt idx="330253">
                  <c:v>4.1244999999999997E-2</c:v>
                </c:pt>
                <c:pt idx="330254">
                  <c:v>4.1243000000000002E-2</c:v>
                </c:pt>
                <c:pt idx="330255">
                  <c:v>4.1241E-2</c:v>
                </c:pt>
                <c:pt idx="330256">
                  <c:v>4.1238999999999998E-2</c:v>
                </c:pt>
                <c:pt idx="330257">
                  <c:v>4.1237000000000003E-2</c:v>
                </c:pt>
                <c:pt idx="330258">
                  <c:v>4.1236000000000002E-2</c:v>
                </c:pt>
                <c:pt idx="330259">
                  <c:v>4.1234E-2</c:v>
                </c:pt>
                <c:pt idx="330260">
                  <c:v>4.1231999999999998E-2</c:v>
                </c:pt>
                <c:pt idx="330261">
                  <c:v>4.1230000000000003E-2</c:v>
                </c:pt>
                <c:pt idx="330262">
                  <c:v>4.1228000000000001E-2</c:v>
                </c:pt>
                <c:pt idx="330263">
                  <c:v>4.1225999999999999E-2</c:v>
                </c:pt>
                <c:pt idx="330264">
                  <c:v>4.1223999999999997E-2</c:v>
                </c:pt>
                <c:pt idx="330265">
                  <c:v>4.1222000000000002E-2</c:v>
                </c:pt>
                <c:pt idx="330266">
                  <c:v>4.122E-2</c:v>
                </c:pt>
                <c:pt idx="330267">
                  <c:v>4.1217999999999998E-2</c:v>
                </c:pt>
                <c:pt idx="330268">
                  <c:v>4.1216000000000003E-2</c:v>
                </c:pt>
                <c:pt idx="330269">
                  <c:v>4.1215000000000002E-2</c:v>
                </c:pt>
                <c:pt idx="330270">
                  <c:v>4.1213E-2</c:v>
                </c:pt>
                <c:pt idx="330271">
                  <c:v>4.1210999999999998E-2</c:v>
                </c:pt>
                <c:pt idx="330272">
                  <c:v>4.1209999999999997E-2</c:v>
                </c:pt>
                <c:pt idx="330273">
                  <c:v>4.1208000000000002E-2</c:v>
                </c:pt>
                <c:pt idx="330274">
                  <c:v>4.1207000000000001E-2</c:v>
                </c:pt>
                <c:pt idx="330275">
                  <c:v>4.1204999999999999E-2</c:v>
                </c:pt>
                <c:pt idx="330276">
                  <c:v>4.1203999999999998E-2</c:v>
                </c:pt>
                <c:pt idx="330277">
                  <c:v>4.1202000000000003E-2</c:v>
                </c:pt>
                <c:pt idx="330278">
                  <c:v>4.1201000000000002E-2</c:v>
                </c:pt>
                <c:pt idx="330279">
                  <c:v>4.1200000000000001E-2</c:v>
                </c:pt>
                <c:pt idx="330280">
                  <c:v>4.1197999999999999E-2</c:v>
                </c:pt>
                <c:pt idx="330281">
                  <c:v>4.1196999999999998E-2</c:v>
                </c:pt>
                <c:pt idx="330282">
                  <c:v>4.1196000000000003E-2</c:v>
                </c:pt>
                <c:pt idx="330283">
                  <c:v>4.1195000000000002E-2</c:v>
                </c:pt>
                <c:pt idx="330284">
                  <c:v>4.1195000000000002E-2</c:v>
                </c:pt>
                <c:pt idx="330285">
                  <c:v>4.1194000000000001E-2</c:v>
                </c:pt>
                <c:pt idx="330286">
                  <c:v>4.1193E-2</c:v>
                </c:pt>
                <c:pt idx="330287">
                  <c:v>4.1193E-2</c:v>
                </c:pt>
                <c:pt idx="330288">
                  <c:v>4.1191999999999999E-2</c:v>
                </c:pt>
                <c:pt idx="330289">
                  <c:v>4.1190999999999998E-2</c:v>
                </c:pt>
                <c:pt idx="330290">
                  <c:v>4.1190999999999998E-2</c:v>
                </c:pt>
                <c:pt idx="330291">
                  <c:v>4.1189999999999997E-2</c:v>
                </c:pt>
                <c:pt idx="330292">
                  <c:v>4.1189999999999997E-2</c:v>
                </c:pt>
                <c:pt idx="330293">
                  <c:v>4.1189999999999997E-2</c:v>
                </c:pt>
                <c:pt idx="330294">
                  <c:v>4.1189999999999997E-2</c:v>
                </c:pt>
                <c:pt idx="330295">
                  <c:v>4.1189999999999997E-2</c:v>
                </c:pt>
                <c:pt idx="330296">
                  <c:v>4.1189999999999997E-2</c:v>
                </c:pt>
                <c:pt idx="330297">
                  <c:v>4.1189999999999997E-2</c:v>
                </c:pt>
                <c:pt idx="330298">
                  <c:v>4.1189999999999997E-2</c:v>
                </c:pt>
                <c:pt idx="330299">
                  <c:v>4.1189999999999997E-2</c:v>
                </c:pt>
                <c:pt idx="330300">
                  <c:v>4.1189999999999997E-2</c:v>
                </c:pt>
                <c:pt idx="330301">
                  <c:v>4.1189999999999997E-2</c:v>
                </c:pt>
                <c:pt idx="330302">
                  <c:v>4.1189999999999997E-2</c:v>
                </c:pt>
                <c:pt idx="330303">
                  <c:v>4.1190999999999998E-2</c:v>
                </c:pt>
                <c:pt idx="330304">
                  <c:v>4.1190999999999998E-2</c:v>
                </c:pt>
                <c:pt idx="330305">
                  <c:v>4.1190999999999998E-2</c:v>
                </c:pt>
                <c:pt idx="330306">
                  <c:v>4.1191999999999999E-2</c:v>
                </c:pt>
                <c:pt idx="330307">
                  <c:v>4.1193E-2</c:v>
                </c:pt>
                <c:pt idx="330308">
                  <c:v>4.1193E-2</c:v>
                </c:pt>
                <c:pt idx="330309">
                  <c:v>4.1194000000000001E-2</c:v>
                </c:pt>
                <c:pt idx="330310">
                  <c:v>4.1194000000000001E-2</c:v>
                </c:pt>
                <c:pt idx="330311">
                  <c:v>4.1195000000000002E-2</c:v>
                </c:pt>
                <c:pt idx="330312">
                  <c:v>4.1196000000000003E-2</c:v>
                </c:pt>
                <c:pt idx="330313">
                  <c:v>4.1196000000000003E-2</c:v>
                </c:pt>
                <c:pt idx="330314">
                  <c:v>4.1196999999999998E-2</c:v>
                </c:pt>
                <c:pt idx="330315">
                  <c:v>4.1196999999999998E-2</c:v>
                </c:pt>
                <c:pt idx="330316">
                  <c:v>4.1197999999999999E-2</c:v>
                </c:pt>
                <c:pt idx="330317">
                  <c:v>4.1199E-2</c:v>
                </c:pt>
                <c:pt idx="330318">
                  <c:v>4.1200000000000001E-2</c:v>
                </c:pt>
                <c:pt idx="330319">
                  <c:v>4.1201000000000002E-2</c:v>
                </c:pt>
                <c:pt idx="330320">
                  <c:v>4.1202000000000003E-2</c:v>
                </c:pt>
                <c:pt idx="330321">
                  <c:v>4.1202000000000003E-2</c:v>
                </c:pt>
                <c:pt idx="330322">
                  <c:v>4.1202999999999997E-2</c:v>
                </c:pt>
                <c:pt idx="330323">
                  <c:v>4.1203999999999998E-2</c:v>
                </c:pt>
                <c:pt idx="330324">
                  <c:v>4.1204999999999999E-2</c:v>
                </c:pt>
                <c:pt idx="330325">
                  <c:v>4.1204999999999999E-2</c:v>
                </c:pt>
                <c:pt idx="330326">
                  <c:v>4.1206E-2</c:v>
                </c:pt>
                <c:pt idx="330327">
                  <c:v>4.1207000000000001E-2</c:v>
                </c:pt>
                <c:pt idx="330328">
                  <c:v>4.1208000000000002E-2</c:v>
                </c:pt>
                <c:pt idx="330329">
                  <c:v>4.1208000000000002E-2</c:v>
                </c:pt>
                <c:pt idx="330330">
                  <c:v>4.1209000000000003E-2</c:v>
                </c:pt>
                <c:pt idx="330331">
                  <c:v>4.1209999999999997E-2</c:v>
                </c:pt>
                <c:pt idx="330332">
                  <c:v>4.1210999999999998E-2</c:v>
                </c:pt>
                <c:pt idx="330333">
                  <c:v>4.1211999999999999E-2</c:v>
                </c:pt>
                <c:pt idx="330334">
                  <c:v>4.1211999999999999E-2</c:v>
                </c:pt>
                <c:pt idx="330335">
                  <c:v>4.1213E-2</c:v>
                </c:pt>
                <c:pt idx="330336">
                  <c:v>4.1214000000000001E-2</c:v>
                </c:pt>
                <c:pt idx="330337">
                  <c:v>4.1214000000000001E-2</c:v>
                </c:pt>
                <c:pt idx="330338">
                  <c:v>4.1215000000000002E-2</c:v>
                </c:pt>
                <c:pt idx="330339">
                  <c:v>4.1215000000000002E-2</c:v>
                </c:pt>
                <c:pt idx="330340">
                  <c:v>4.1216000000000003E-2</c:v>
                </c:pt>
                <c:pt idx="330341">
                  <c:v>4.1216000000000003E-2</c:v>
                </c:pt>
                <c:pt idx="330342">
                  <c:v>4.1216999999999997E-2</c:v>
                </c:pt>
                <c:pt idx="330343">
                  <c:v>4.1216999999999997E-2</c:v>
                </c:pt>
                <c:pt idx="330344">
                  <c:v>4.1217999999999998E-2</c:v>
                </c:pt>
                <c:pt idx="330345">
                  <c:v>4.1217999999999998E-2</c:v>
                </c:pt>
                <c:pt idx="330346">
                  <c:v>4.1218999999999999E-2</c:v>
                </c:pt>
                <c:pt idx="330347">
                  <c:v>4.1218999999999999E-2</c:v>
                </c:pt>
                <c:pt idx="330348">
                  <c:v>4.1218999999999999E-2</c:v>
                </c:pt>
                <c:pt idx="330349">
                  <c:v>4.1218999999999999E-2</c:v>
                </c:pt>
                <c:pt idx="330350">
                  <c:v>4.1218999999999999E-2</c:v>
                </c:pt>
                <c:pt idx="330351">
                  <c:v>4.1218999999999999E-2</c:v>
                </c:pt>
                <c:pt idx="330352">
                  <c:v>4.122E-2</c:v>
                </c:pt>
                <c:pt idx="330353">
                  <c:v>4.122E-2</c:v>
                </c:pt>
                <c:pt idx="330354">
                  <c:v>4.122E-2</c:v>
                </c:pt>
                <c:pt idx="330355">
                  <c:v>4.122E-2</c:v>
                </c:pt>
                <c:pt idx="330356">
                  <c:v>4.122E-2</c:v>
                </c:pt>
                <c:pt idx="330357">
                  <c:v>4.122E-2</c:v>
                </c:pt>
                <c:pt idx="330358">
                  <c:v>4.122E-2</c:v>
                </c:pt>
                <c:pt idx="330359">
                  <c:v>4.122E-2</c:v>
                </c:pt>
                <c:pt idx="330360">
                  <c:v>4.1218999999999999E-2</c:v>
                </c:pt>
                <c:pt idx="330361">
                  <c:v>4.1218999999999999E-2</c:v>
                </c:pt>
                <c:pt idx="330362">
                  <c:v>4.1218999999999999E-2</c:v>
                </c:pt>
                <c:pt idx="330363">
                  <c:v>4.1218999999999999E-2</c:v>
                </c:pt>
                <c:pt idx="330364">
                  <c:v>4.1217999999999998E-2</c:v>
                </c:pt>
                <c:pt idx="330365">
                  <c:v>4.1217999999999998E-2</c:v>
                </c:pt>
                <c:pt idx="330366">
                  <c:v>4.1217999999999998E-2</c:v>
                </c:pt>
                <c:pt idx="330367">
                  <c:v>4.1217999999999998E-2</c:v>
                </c:pt>
                <c:pt idx="330368">
                  <c:v>4.1216999999999997E-2</c:v>
                </c:pt>
                <c:pt idx="330369">
                  <c:v>4.1216999999999997E-2</c:v>
                </c:pt>
                <c:pt idx="330370">
                  <c:v>4.1216000000000003E-2</c:v>
                </c:pt>
                <c:pt idx="330371">
                  <c:v>4.1216000000000003E-2</c:v>
                </c:pt>
                <c:pt idx="330372">
                  <c:v>4.1215000000000002E-2</c:v>
                </c:pt>
                <c:pt idx="330373">
                  <c:v>4.1215000000000002E-2</c:v>
                </c:pt>
                <c:pt idx="330374">
                  <c:v>4.1214000000000001E-2</c:v>
                </c:pt>
                <c:pt idx="330375">
                  <c:v>4.1214000000000001E-2</c:v>
                </c:pt>
                <c:pt idx="330376">
                  <c:v>4.1214000000000001E-2</c:v>
                </c:pt>
                <c:pt idx="330377">
                  <c:v>4.1213E-2</c:v>
                </c:pt>
                <c:pt idx="330378">
                  <c:v>4.1213E-2</c:v>
                </c:pt>
                <c:pt idx="330379">
                  <c:v>4.1211999999999999E-2</c:v>
                </c:pt>
                <c:pt idx="330380">
                  <c:v>4.1211999999999999E-2</c:v>
                </c:pt>
                <c:pt idx="330381">
                  <c:v>4.1210999999999998E-2</c:v>
                </c:pt>
                <c:pt idx="330382">
                  <c:v>4.1210999999999998E-2</c:v>
                </c:pt>
                <c:pt idx="330383">
                  <c:v>4.1209999999999997E-2</c:v>
                </c:pt>
                <c:pt idx="330384">
                  <c:v>4.1209999999999997E-2</c:v>
                </c:pt>
                <c:pt idx="330385">
                  <c:v>4.1209000000000003E-2</c:v>
                </c:pt>
                <c:pt idx="330386">
                  <c:v>4.1209000000000003E-2</c:v>
                </c:pt>
                <c:pt idx="330387">
                  <c:v>4.1208000000000002E-2</c:v>
                </c:pt>
                <c:pt idx="330388">
                  <c:v>4.1208000000000002E-2</c:v>
                </c:pt>
                <c:pt idx="330389">
                  <c:v>4.1207000000000001E-2</c:v>
                </c:pt>
                <c:pt idx="330390">
                  <c:v>4.1207000000000001E-2</c:v>
                </c:pt>
                <c:pt idx="330391">
                  <c:v>4.1207000000000001E-2</c:v>
                </c:pt>
                <c:pt idx="330392">
                  <c:v>4.1206E-2</c:v>
                </c:pt>
                <c:pt idx="330393">
                  <c:v>4.1206E-2</c:v>
                </c:pt>
                <c:pt idx="330394">
                  <c:v>4.1204999999999999E-2</c:v>
                </c:pt>
                <c:pt idx="330395">
                  <c:v>4.1204999999999999E-2</c:v>
                </c:pt>
                <c:pt idx="330396">
                  <c:v>4.1204999999999999E-2</c:v>
                </c:pt>
                <c:pt idx="330397">
                  <c:v>4.1203999999999998E-2</c:v>
                </c:pt>
                <c:pt idx="330398">
                  <c:v>4.1203999999999998E-2</c:v>
                </c:pt>
                <c:pt idx="330399">
                  <c:v>4.1203999999999998E-2</c:v>
                </c:pt>
                <c:pt idx="330400">
                  <c:v>4.1203999999999998E-2</c:v>
                </c:pt>
                <c:pt idx="330401">
                  <c:v>4.1202999999999997E-2</c:v>
                </c:pt>
                <c:pt idx="330402">
                  <c:v>4.1202999999999997E-2</c:v>
                </c:pt>
                <c:pt idx="330403">
                  <c:v>4.1202999999999997E-2</c:v>
                </c:pt>
                <c:pt idx="330404">
                  <c:v>4.1202999999999997E-2</c:v>
                </c:pt>
                <c:pt idx="330405">
                  <c:v>4.1202999999999997E-2</c:v>
                </c:pt>
                <c:pt idx="330406">
                  <c:v>4.1202000000000003E-2</c:v>
                </c:pt>
                <c:pt idx="330407">
                  <c:v>4.1202000000000003E-2</c:v>
                </c:pt>
                <c:pt idx="330408">
                  <c:v>4.1202000000000003E-2</c:v>
                </c:pt>
                <c:pt idx="330409">
                  <c:v>4.1202000000000003E-2</c:v>
                </c:pt>
                <c:pt idx="330410">
                  <c:v>4.1202000000000003E-2</c:v>
                </c:pt>
                <c:pt idx="330411">
                  <c:v>4.1201000000000002E-2</c:v>
                </c:pt>
                <c:pt idx="330412">
                  <c:v>4.1201000000000002E-2</c:v>
                </c:pt>
                <c:pt idx="330413">
                  <c:v>4.1201000000000002E-2</c:v>
                </c:pt>
                <c:pt idx="330414">
                  <c:v>4.1201000000000002E-2</c:v>
                </c:pt>
                <c:pt idx="330415">
                  <c:v>4.1201000000000002E-2</c:v>
                </c:pt>
                <c:pt idx="330416">
                  <c:v>4.1201000000000002E-2</c:v>
                </c:pt>
                <c:pt idx="330417">
                  <c:v>4.1200000000000001E-2</c:v>
                </c:pt>
                <c:pt idx="330418">
                  <c:v>4.1200000000000001E-2</c:v>
                </c:pt>
                <c:pt idx="330419">
                  <c:v>4.1200000000000001E-2</c:v>
                </c:pt>
                <c:pt idx="330420">
                  <c:v>4.1199E-2</c:v>
                </c:pt>
                <c:pt idx="330421">
                  <c:v>4.1199E-2</c:v>
                </c:pt>
                <c:pt idx="330422">
                  <c:v>4.1197999999999999E-2</c:v>
                </c:pt>
                <c:pt idx="330423">
                  <c:v>4.1197999999999999E-2</c:v>
                </c:pt>
                <c:pt idx="330424">
                  <c:v>4.1197999999999999E-2</c:v>
                </c:pt>
                <c:pt idx="330425">
                  <c:v>4.1197999999999999E-2</c:v>
                </c:pt>
                <c:pt idx="330426">
                  <c:v>4.1196999999999998E-2</c:v>
                </c:pt>
                <c:pt idx="330427">
                  <c:v>4.1196999999999998E-2</c:v>
                </c:pt>
                <c:pt idx="330428">
                  <c:v>4.1196000000000003E-2</c:v>
                </c:pt>
                <c:pt idx="330429">
                  <c:v>4.1196000000000003E-2</c:v>
                </c:pt>
                <c:pt idx="330430">
                  <c:v>4.1195000000000002E-2</c:v>
                </c:pt>
                <c:pt idx="330431">
                  <c:v>4.1195000000000002E-2</c:v>
                </c:pt>
                <c:pt idx="330432">
                  <c:v>4.1194000000000001E-2</c:v>
                </c:pt>
                <c:pt idx="330433">
                  <c:v>4.1194000000000001E-2</c:v>
                </c:pt>
                <c:pt idx="330434">
                  <c:v>4.1193E-2</c:v>
                </c:pt>
                <c:pt idx="330435">
                  <c:v>4.1193E-2</c:v>
                </c:pt>
                <c:pt idx="330436">
                  <c:v>4.1191999999999999E-2</c:v>
                </c:pt>
                <c:pt idx="330437">
                  <c:v>4.1191999999999999E-2</c:v>
                </c:pt>
                <c:pt idx="330438">
                  <c:v>4.1190999999999998E-2</c:v>
                </c:pt>
                <c:pt idx="330439">
                  <c:v>4.1190999999999998E-2</c:v>
                </c:pt>
                <c:pt idx="330440">
                  <c:v>4.1189999999999997E-2</c:v>
                </c:pt>
                <c:pt idx="330441">
                  <c:v>4.1189999999999997E-2</c:v>
                </c:pt>
                <c:pt idx="330442">
                  <c:v>4.1189000000000003E-2</c:v>
                </c:pt>
                <c:pt idx="330443">
                  <c:v>4.1189000000000003E-2</c:v>
                </c:pt>
                <c:pt idx="330444">
                  <c:v>4.1188000000000002E-2</c:v>
                </c:pt>
                <c:pt idx="330445">
                  <c:v>4.1188000000000002E-2</c:v>
                </c:pt>
                <c:pt idx="330446">
                  <c:v>4.1188000000000002E-2</c:v>
                </c:pt>
                <c:pt idx="330447">
                  <c:v>4.1187000000000001E-2</c:v>
                </c:pt>
                <c:pt idx="330448">
                  <c:v>4.1187000000000001E-2</c:v>
                </c:pt>
                <c:pt idx="330449">
                  <c:v>4.1187000000000001E-2</c:v>
                </c:pt>
                <c:pt idx="330450">
                  <c:v>4.1186E-2</c:v>
                </c:pt>
                <c:pt idx="330451">
                  <c:v>4.1186E-2</c:v>
                </c:pt>
                <c:pt idx="330452">
                  <c:v>4.1186E-2</c:v>
                </c:pt>
                <c:pt idx="330453">
                  <c:v>4.1186E-2</c:v>
                </c:pt>
                <c:pt idx="330454">
                  <c:v>4.1184999999999999E-2</c:v>
                </c:pt>
                <c:pt idx="330455">
                  <c:v>4.1184999999999999E-2</c:v>
                </c:pt>
                <c:pt idx="330456">
                  <c:v>4.1184999999999999E-2</c:v>
                </c:pt>
                <c:pt idx="330457">
                  <c:v>4.1183999999999998E-2</c:v>
                </c:pt>
                <c:pt idx="330458">
                  <c:v>4.1183999999999998E-2</c:v>
                </c:pt>
                <c:pt idx="330459">
                  <c:v>4.1183999999999998E-2</c:v>
                </c:pt>
                <c:pt idx="330460">
                  <c:v>4.1183999999999998E-2</c:v>
                </c:pt>
                <c:pt idx="330461">
                  <c:v>4.1183999999999998E-2</c:v>
                </c:pt>
                <c:pt idx="330462">
                  <c:v>4.1183999999999998E-2</c:v>
                </c:pt>
                <c:pt idx="330463">
                  <c:v>4.1182999999999997E-2</c:v>
                </c:pt>
                <c:pt idx="330464">
                  <c:v>4.1182999999999997E-2</c:v>
                </c:pt>
                <c:pt idx="330465">
                  <c:v>4.1182999999999997E-2</c:v>
                </c:pt>
                <c:pt idx="330466">
                  <c:v>4.1182999999999997E-2</c:v>
                </c:pt>
                <c:pt idx="330467">
                  <c:v>4.1182000000000003E-2</c:v>
                </c:pt>
                <c:pt idx="330468">
                  <c:v>4.1182000000000003E-2</c:v>
                </c:pt>
                <c:pt idx="330469">
                  <c:v>4.1182000000000003E-2</c:v>
                </c:pt>
                <c:pt idx="330470">
                  <c:v>4.1182000000000003E-2</c:v>
                </c:pt>
                <c:pt idx="330471">
                  <c:v>4.1182000000000003E-2</c:v>
                </c:pt>
                <c:pt idx="330472">
                  <c:v>4.1181000000000002E-2</c:v>
                </c:pt>
                <c:pt idx="330473">
                  <c:v>4.1181000000000002E-2</c:v>
                </c:pt>
                <c:pt idx="330474">
                  <c:v>4.1181000000000002E-2</c:v>
                </c:pt>
                <c:pt idx="330475">
                  <c:v>4.1181000000000002E-2</c:v>
                </c:pt>
                <c:pt idx="330476">
                  <c:v>4.1180000000000001E-2</c:v>
                </c:pt>
                <c:pt idx="330477">
                  <c:v>4.1180000000000001E-2</c:v>
                </c:pt>
                <c:pt idx="330478">
                  <c:v>4.1180000000000001E-2</c:v>
                </c:pt>
                <c:pt idx="330479">
                  <c:v>4.1179E-2</c:v>
                </c:pt>
                <c:pt idx="330480">
                  <c:v>4.1179E-2</c:v>
                </c:pt>
                <c:pt idx="330481">
                  <c:v>4.1177999999999999E-2</c:v>
                </c:pt>
                <c:pt idx="330482">
                  <c:v>4.1177999999999999E-2</c:v>
                </c:pt>
                <c:pt idx="330483">
                  <c:v>4.1177999999999999E-2</c:v>
                </c:pt>
                <c:pt idx="330484">
                  <c:v>4.1176999999999998E-2</c:v>
                </c:pt>
                <c:pt idx="330485">
                  <c:v>4.1176999999999998E-2</c:v>
                </c:pt>
                <c:pt idx="330486">
                  <c:v>4.1175999999999997E-2</c:v>
                </c:pt>
                <c:pt idx="330487">
                  <c:v>4.1175999999999997E-2</c:v>
                </c:pt>
                <c:pt idx="330488">
                  <c:v>4.1175000000000003E-2</c:v>
                </c:pt>
                <c:pt idx="330489">
                  <c:v>4.1175000000000003E-2</c:v>
                </c:pt>
                <c:pt idx="330490">
                  <c:v>4.1174000000000002E-2</c:v>
                </c:pt>
                <c:pt idx="330491">
                  <c:v>4.1174000000000002E-2</c:v>
                </c:pt>
                <c:pt idx="330492">
                  <c:v>4.1173000000000001E-2</c:v>
                </c:pt>
                <c:pt idx="330493">
                  <c:v>4.1172E-2</c:v>
                </c:pt>
                <c:pt idx="330494">
                  <c:v>4.1172E-2</c:v>
                </c:pt>
                <c:pt idx="330495">
                  <c:v>4.1170999999999999E-2</c:v>
                </c:pt>
                <c:pt idx="330496">
                  <c:v>4.1170999999999999E-2</c:v>
                </c:pt>
                <c:pt idx="330497">
                  <c:v>4.1169999999999998E-2</c:v>
                </c:pt>
                <c:pt idx="330498">
                  <c:v>4.1168999999999997E-2</c:v>
                </c:pt>
                <c:pt idx="330499">
                  <c:v>4.1168999999999997E-2</c:v>
                </c:pt>
                <c:pt idx="330500">
                  <c:v>4.1168000000000003E-2</c:v>
                </c:pt>
                <c:pt idx="330501">
                  <c:v>4.1167000000000002E-2</c:v>
                </c:pt>
                <c:pt idx="330502">
                  <c:v>4.1166000000000001E-2</c:v>
                </c:pt>
                <c:pt idx="330503">
                  <c:v>4.1166000000000001E-2</c:v>
                </c:pt>
                <c:pt idx="330504">
                  <c:v>4.1165E-2</c:v>
                </c:pt>
                <c:pt idx="330505">
                  <c:v>4.1163999999999999E-2</c:v>
                </c:pt>
                <c:pt idx="330506">
                  <c:v>4.1163999999999999E-2</c:v>
                </c:pt>
                <c:pt idx="330507">
                  <c:v>4.1162999999999998E-2</c:v>
                </c:pt>
                <c:pt idx="330508">
                  <c:v>4.1161999999999997E-2</c:v>
                </c:pt>
                <c:pt idx="330509">
                  <c:v>4.1161999999999997E-2</c:v>
                </c:pt>
                <c:pt idx="330510">
                  <c:v>4.1161000000000003E-2</c:v>
                </c:pt>
                <c:pt idx="330511">
                  <c:v>4.1160000000000002E-2</c:v>
                </c:pt>
                <c:pt idx="330512">
                  <c:v>4.1159000000000001E-2</c:v>
                </c:pt>
                <c:pt idx="330513">
                  <c:v>4.1159000000000001E-2</c:v>
                </c:pt>
                <c:pt idx="330514">
                  <c:v>4.1158E-2</c:v>
                </c:pt>
                <c:pt idx="330515">
                  <c:v>4.1156999999999999E-2</c:v>
                </c:pt>
                <c:pt idx="330516">
                  <c:v>4.1155999999999998E-2</c:v>
                </c:pt>
                <c:pt idx="330517">
                  <c:v>4.1155999999999998E-2</c:v>
                </c:pt>
                <c:pt idx="330518">
                  <c:v>4.1154999999999997E-2</c:v>
                </c:pt>
                <c:pt idx="330519">
                  <c:v>4.1154999999999997E-2</c:v>
                </c:pt>
                <c:pt idx="330520">
                  <c:v>4.1154000000000003E-2</c:v>
                </c:pt>
                <c:pt idx="330521">
                  <c:v>4.1154000000000003E-2</c:v>
                </c:pt>
                <c:pt idx="330522">
                  <c:v>4.1153000000000002E-2</c:v>
                </c:pt>
                <c:pt idx="330523">
                  <c:v>4.1152000000000001E-2</c:v>
                </c:pt>
                <c:pt idx="330524">
                  <c:v>4.1152000000000001E-2</c:v>
                </c:pt>
                <c:pt idx="330525">
                  <c:v>4.1151E-2</c:v>
                </c:pt>
                <c:pt idx="330526">
                  <c:v>4.1151E-2</c:v>
                </c:pt>
                <c:pt idx="330527">
                  <c:v>4.1149999999999999E-2</c:v>
                </c:pt>
                <c:pt idx="330528">
                  <c:v>4.1149999999999999E-2</c:v>
                </c:pt>
                <c:pt idx="330529">
                  <c:v>4.1149999999999999E-2</c:v>
                </c:pt>
                <c:pt idx="330530">
                  <c:v>4.1148999999999998E-2</c:v>
                </c:pt>
                <c:pt idx="330531">
                  <c:v>4.1148999999999998E-2</c:v>
                </c:pt>
                <c:pt idx="330532">
                  <c:v>4.1148999999999998E-2</c:v>
                </c:pt>
                <c:pt idx="330533">
                  <c:v>4.1148999999999998E-2</c:v>
                </c:pt>
                <c:pt idx="330534">
                  <c:v>4.1147999999999997E-2</c:v>
                </c:pt>
                <c:pt idx="330535">
                  <c:v>4.1147999999999997E-2</c:v>
                </c:pt>
                <c:pt idx="330536">
                  <c:v>4.1147999999999997E-2</c:v>
                </c:pt>
                <c:pt idx="330537">
                  <c:v>4.1147999999999997E-2</c:v>
                </c:pt>
                <c:pt idx="330538">
                  <c:v>4.1147999999999997E-2</c:v>
                </c:pt>
                <c:pt idx="330539">
                  <c:v>4.1147999999999997E-2</c:v>
                </c:pt>
                <c:pt idx="330540">
                  <c:v>4.1147999999999997E-2</c:v>
                </c:pt>
                <c:pt idx="330541">
                  <c:v>4.1147999999999997E-2</c:v>
                </c:pt>
                <c:pt idx="330542">
                  <c:v>4.1147999999999997E-2</c:v>
                </c:pt>
                <c:pt idx="330543">
                  <c:v>4.1147999999999997E-2</c:v>
                </c:pt>
                <c:pt idx="330544">
                  <c:v>4.1148999999999998E-2</c:v>
                </c:pt>
                <c:pt idx="330545">
                  <c:v>4.1148999999999998E-2</c:v>
                </c:pt>
                <c:pt idx="330546">
                  <c:v>4.1148999999999998E-2</c:v>
                </c:pt>
                <c:pt idx="330547">
                  <c:v>4.1148999999999998E-2</c:v>
                </c:pt>
                <c:pt idx="330548">
                  <c:v>4.1149999999999999E-2</c:v>
                </c:pt>
                <c:pt idx="330549">
                  <c:v>4.1149999999999999E-2</c:v>
                </c:pt>
                <c:pt idx="330550">
                  <c:v>4.1149999999999999E-2</c:v>
                </c:pt>
                <c:pt idx="330551">
                  <c:v>4.1151E-2</c:v>
                </c:pt>
                <c:pt idx="330552">
                  <c:v>4.1151E-2</c:v>
                </c:pt>
                <c:pt idx="330553">
                  <c:v>4.1152000000000001E-2</c:v>
                </c:pt>
                <c:pt idx="330554">
                  <c:v>4.1152000000000001E-2</c:v>
                </c:pt>
                <c:pt idx="330555">
                  <c:v>4.1153000000000002E-2</c:v>
                </c:pt>
                <c:pt idx="330556">
                  <c:v>4.1154000000000003E-2</c:v>
                </c:pt>
                <c:pt idx="330557">
                  <c:v>4.1154000000000003E-2</c:v>
                </c:pt>
                <c:pt idx="330558">
                  <c:v>4.1154999999999997E-2</c:v>
                </c:pt>
                <c:pt idx="330559">
                  <c:v>4.1155999999999998E-2</c:v>
                </c:pt>
                <c:pt idx="330560">
                  <c:v>4.1156999999999999E-2</c:v>
                </c:pt>
                <c:pt idx="330561">
                  <c:v>4.1158E-2</c:v>
                </c:pt>
                <c:pt idx="330562">
                  <c:v>4.1158E-2</c:v>
                </c:pt>
                <c:pt idx="330563">
                  <c:v>4.1159000000000001E-2</c:v>
                </c:pt>
                <c:pt idx="330564">
                  <c:v>4.1161000000000003E-2</c:v>
                </c:pt>
                <c:pt idx="330565">
                  <c:v>4.1161999999999997E-2</c:v>
                </c:pt>
                <c:pt idx="330566">
                  <c:v>4.1162999999999998E-2</c:v>
                </c:pt>
                <c:pt idx="330567">
                  <c:v>4.1163999999999999E-2</c:v>
                </c:pt>
                <c:pt idx="330568">
                  <c:v>4.1166000000000001E-2</c:v>
                </c:pt>
                <c:pt idx="330569">
                  <c:v>4.1167000000000002E-2</c:v>
                </c:pt>
                <c:pt idx="330570">
                  <c:v>4.1168000000000003E-2</c:v>
                </c:pt>
                <c:pt idx="330571">
                  <c:v>4.1169999999999998E-2</c:v>
                </c:pt>
                <c:pt idx="330572">
                  <c:v>4.1170999999999999E-2</c:v>
                </c:pt>
                <c:pt idx="330573">
                  <c:v>4.1173000000000001E-2</c:v>
                </c:pt>
                <c:pt idx="330574">
                  <c:v>4.1174000000000002E-2</c:v>
                </c:pt>
                <c:pt idx="330575">
                  <c:v>4.1175999999999997E-2</c:v>
                </c:pt>
                <c:pt idx="330576">
                  <c:v>4.1177999999999999E-2</c:v>
                </c:pt>
                <c:pt idx="330577">
                  <c:v>4.1179E-2</c:v>
                </c:pt>
                <c:pt idx="330578">
                  <c:v>4.1181000000000002E-2</c:v>
                </c:pt>
                <c:pt idx="330579">
                  <c:v>4.1182999999999997E-2</c:v>
                </c:pt>
                <c:pt idx="330580">
                  <c:v>4.1184999999999999E-2</c:v>
                </c:pt>
                <c:pt idx="330581">
                  <c:v>4.1187000000000001E-2</c:v>
                </c:pt>
                <c:pt idx="330582">
                  <c:v>4.1189000000000003E-2</c:v>
                </c:pt>
                <c:pt idx="330583">
                  <c:v>4.1190999999999998E-2</c:v>
                </c:pt>
                <c:pt idx="330584">
                  <c:v>4.1193E-2</c:v>
                </c:pt>
                <c:pt idx="330585">
                  <c:v>4.1195000000000002E-2</c:v>
                </c:pt>
                <c:pt idx="330586">
                  <c:v>4.1196999999999998E-2</c:v>
                </c:pt>
                <c:pt idx="330587">
                  <c:v>4.1199E-2</c:v>
                </c:pt>
                <c:pt idx="330588">
                  <c:v>4.1202000000000003E-2</c:v>
                </c:pt>
                <c:pt idx="330589">
                  <c:v>4.1203999999999998E-2</c:v>
                </c:pt>
                <c:pt idx="330590">
                  <c:v>4.1206E-2</c:v>
                </c:pt>
                <c:pt idx="330591">
                  <c:v>4.1208000000000002E-2</c:v>
                </c:pt>
                <c:pt idx="330592">
                  <c:v>4.1210999999999998E-2</c:v>
                </c:pt>
                <c:pt idx="330593">
                  <c:v>4.1213E-2</c:v>
                </c:pt>
                <c:pt idx="330594">
                  <c:v>4.1215000000000002E-2</c:v>
                </c:pt>
                <c:pt idx="330595">
                  <c:v>4.1216999999999997E-2</c:v>
                </c:pt>
                <c:pt idx="330596">
                  <c:v>4.1218999999999999E-2</c:v>
                </c:pt>
                <c:pt idx="330597">
                  <c:v>4.1221000000000001E-2</c:v>
                </c:pt>
                <c:pt idx="330598">
                  <c:v>4.1223000000000003E-2</c:v>
                </c:pt>
                <c:pt idx="330599">
                  <c:v>4.1224999999999998E-2</c:v>
                </c:pt>
                <c:pt idx="330600">
                  <c:v>4.1227E-2</c:v>
                </c:pt>
                <c:pt idx="330601">
                  <c:v>4.1230000000000003E-2</c:v>
                </c:pt>
                <c:pt idx="330602">
                  <c:v>4.1230999999999997E-2</c:v>
                </c:pt>
                <c:pt idx="330603">
                  <c:v>4.1232999999999999E-2</c:v>
                </c:pt>
                <c:pt idx="330604">
                  <c:v>4.1235000000000001E-2</c:v>
                </c:pt>
                <c:pt idx="330605">
                  <c:v>4.1237000000000003E-2</c:v>
                </c:pt>
                <c:pt idx="330606">
                  <c:v>4.1238999999999998E-2</c:v>
                </c:pt>
                <c:pt idx="330607">
                  <c:v>4.1239999999999999E-2</c:v>
                </c:pt>
                <c:pt idx="330608">
                  <c:v>4.1242000000000001E-2</c:v>
                </c:pt>
                <c:pt idx="330609">
                  <c:v>4.1243000000000002E-2</c:v>
                </c:pt>
                <c:pt idx="330610">
                  <c:v>4.1244000000000003E-2</c:v>
                </c:pt>
                <c:pt idx="330611">
                  <c:v>4.1245999999999998E-2</c:v>
                </c:pt>
                <c:pt idx="330612">
                  <c:v>4.1246999999999999E-2</c:v>
                </c:pt>
                <c:pt idx="330613">
                  <c:v>4.1248E-2</c:v>
                </c:pt>
                <c:pt idx="330614">
                  <c:v>4.1249000000000001E-2</c:v>
                </c:pt>
                <c:pt idx="330615">
                  <c:v>4.1250000000000002E-2</c:v>
                </c:pt>
                <c:pt idx="330616">
                  <c:v>4.1251000000000003E-2</c:v>
                </c:pt>
                <c:pt idx="330617">
                  <c:v>4.1251000000000003E-2</c:v>
                </c:pt>
                <c:pt idx="330618">
                  <c:v>4.1251999999999997E-2</c:v>
                </c:pt>
                <c:pt idx="330619">
                  <c:v>4.1251999999999997E-2</c:v>
                </c:pt>
                <c:pt idx="330620">
                  <c:v>4.1251999999999997E-2</c:v>
                </c:pt>
                <c:pt idx="330621">
                  <c:v>4.1252999999999998E-2</c:v>
                </c:pt>
                <c:pt idx="330622">
                  <c:v>4.1252999999999998E-2</c:v>
                </c:pt>
                <c:pt idx="330623">
                  <c:v>4.1252999999999998E-2</c:v>
                </c:pt>
                <c:pt idx="330624">
                  <c:v>4.1252999999999998E-2</c:v>
                </c:pt>
                <c:pt idx="330625">
                  <c:v>4.1251999999999997E-2</c:v>
                </c:pt>
                <c:pt idx="330626">
                  <c:v>4.1251999999999997E-2</c:v>
                </c:pt>
                <c:pt idx="330627">
                  <c:v>4.1251999999999997E-2</c:v>
                </c:pt>
                <c:pt idx="330628">
                  <c:v>4.1251000000000003E-2</c:v>
                </c:pt>
                <c:pt idx="330629">
                  <c:v>4.1250000000000002E-2</c:v>
                </c:pt>
                <c:pt idx="330630">
                  <c:v>4.1249000000000001E-2</c:v>
                </c:pt>
                <c:pt idx="330631">
                  <c:v>4.1248E-2</c:v>
                </c:pt>
                <c:pt idx="330632">
                  <c:v>4.1246999999999999E-2</c:v>
                </c:pt>
                <c:pt idx="330633">
                  <c:v>4.1245999999999998E-2</c:v>
                </c:pt>
                <c:pt idx="330634">
                  <c:v>4.1244000000000003E-2</c:v>
                </c:pt>
                <c:pt idx="330635">
                  <c:v>4.1243000000000002E-2</c:v>
                </c:pt>
                <c:pt idx="330636">
                  <c:v>4.1242000000000001E-2</c:v>
                </c:pt>
                <c:pt idx="330637">
                  <c:v>4.1239999999999999E-2</c:v>
                </c:pt>
                <c:pt idx="330638">
                  <c:v>4.1238999999999998E-2</c:v>
                </c:pt>
                <c:pt idx="330639">
                  <c:v>4.1237000000000003E-2</c:v>
                </c:pt>
                <c:pt idx="330640">
                  <c:v>4.1235000000000001E-2</c:v>
                </c:pt>
                <c:pt idx="330641">
                  <c:v>4.1232999999999999E-2</c:v>
                </c:pt>
                <c:pt idx="330642">
                  <c:v>4.1230999999999997E-2</c:v>
                </c:pt>
                <c:pt idx="330643">
                  <c:v>4.1229000000000002E-2</c:v>
                </c:pt>
                <c:pt idx="330644">
                  <c:v>4.1225999999999999E-2</c:v>
                </c:pt>
                <c:pt idx="330645">
                  <c:v>4.1223999999999997E-2</c:v>
                </c:pt>
                <c:pt idx="330646">
                  <c:v>4.1222000000000002E-2</c:v>
                </c:pt>
                <c:pt idx="330647">
                  <c:v>4.122E-2</c:v>
                </c:pt>
                <c:pt idx="330648">
                  <c:v>4.1216999999999997E-2</c:v>
                </c:pt>
                <c:pt idx="330649">
                  <c:v>4.1215000000000002E-2</c:v>
                </c:pt>
                <c:pt idx="330650">
                  <c:v>4.1213E-2</c:v>
                </c:pt>
                <c:pt idx="330651">
                  <c:v>4.1209999999999997E-2</c:v>
                </c:pt>
                <c:pt idx="330652">
                  <c:v>4.1208000000000002E-2</c:v>
                </c:pt>
                <c:pt idx="330653">
                  <c:v>4.1204999999999999E-2</c:v>
                </c:pt>
                <c:pt idx="330654">
                  <c:v>4.1202999999999997E-2</c:v>
                </c:pt>
                <c:pt idx="330655">
                  <c:v>4.1200000000000001E-2</c:v>
                </c:pt>
                <c:pt idx="330656">
                  <c:v>4.1197999999999999E-2</c:v>
                </c:pt>
                <c:pt idx="330657">
                  <c:v>4.1195000000000002E-2</c:v>
                </c:pt>
                <c:pt idx="330658">
                  <c:v>4.1193E-2</c:v>
                </c:pt>
                <c:pt idx="330659">
                  <c:v>4.1189999999999997E-2</c:v>
                </c:pt>
                <c:pt idx="330660">
                  <c:v>4.1188000000000002E-2</c:v>
                </c:pt>
                <c:pt idx="330661">
                  <c:v>4.1186E-2</c:v>
                </c:pt>
                <c:pt idx="330662">
                  <c:v>4.1183999999999998E-2</c:v>
                </c:pt>
                <c:pt idx="330663">
                  <c:v>4.1181000000000002E-2</c:v>
                </c:pt>
                <c:pt idx="330664">
                  <c:v>4.1179E-2</c:v>
                </c:pt>
                <c:pt idx="330665">
                  <c:v>4.1176999999999998E-2</c:v>
                </c:pt>
                <c:pt idx="330666">
                  <c:v>4.1175000000000003E-2</c:v>
                </c:pt>
                <c:pt idx="330667">
                  <c:v>4.1173000000000001E-2</c:v>
                </c:pt>
                <c:pt idx="330668">
                  <c:v>4.1170999999999999E-2</c:v>
                </c:pt>
                <c:pt idx="330669">
                  <c:v>4.1168999999999997E-2</c:v>
                </c:pt>
                <c:pt idx="330670">
                  <c:v>4.1168000000000003E-2</c:v>
                </c:pt>
                <c:pt idx="330671">
                  <c:v>4.1166000000000001E-2</c:v>
                </c:pt>
                <c:pt idx="330672">
                  <c:v>4.1163999999999999E-2</c:v>
                </c:pt>
                <c:pt idx="330673">
                  <c:v>4.1162999999999998E-2</c:v>
                </c:pt>
                <c:pt idx="330674">
                  <c:v>4.1161999999999997E-2</c:v>
                </c:pt>
                <c:pt idx="330675">
                  <c:v>4.1160000000000002E-2</c:v>
                </c:pt>
                <c:pt idx="330676">
                  <c:v>4.1159000000000001E-2</c:v>
                </c:pt>
                <c:pt idx="330677">
                  <c:v>4.1158E-2</c:v>
                </c:pt>
                <c:pt idx="330678">
                  <c:v>4.1156999999999999E-2</c:v>
                </c:pt>
                <c:pt idx="330679">
                  <c:v>4.1155999999999998E-2</c:v>
                </c:pt>
                <c:pt idx="330680">
                  <c:v>4.1154999999999997E-2</c:v>
                </c:pt>
                <c:pt idx="330681">
                  <c:v>4.1154000000000003E-2</c:v>
                </c:pt>
                <c:pt idx="330682">
                  <c:v>4.1154000000000003E-2</c:v>
                </c:pt>
                <c:pt idx="330683">
                  <c:v>4.1153000000000002E-2</c:v>
                </c:pt>
                <c:pt idx="330684">
                  <c:v>4.1153000000000002E-2</c:v>
                </c:pt>
                <c:pt idx="330685">
                  <c:v>4.1153000000000002E-2</c:v>
                </c:pt>
                <c:pt idx="330686">
                  <c:v>4.1152000000000001E-2</c:v>
                </c:pt>
                <c:pt idx="330687">
                  <c:v>4.1152000000000001E-2</c:v>
                </c:pt>
                <c:pt idx="330688">
                  <c:v>4.1152000000000001E-2</c:v>
                </c:pt>
                <c:pt idx="330689">
                  <c:v>4.1152000000000001E-2</c:v>
                </c:pt>
                <c:pt idx="330690">
                  <c:v>4.1152000000000001E-2</c:v>
                </c:pt>
                <c:pt idx="330691">
                  <c:v>4.1152000000000001E-2</c:v>
                </c:pt>
                <c:pt idx="330692">
                  <c:v>4.1152000000000001E-2</c:v>
                </c:pt>
                <c:pt idx="330693">
                  <c:v>4.1152000000000001E-2</c:v>
                </c:pt>
                <c:pt idx="330694">
                  <c:v>4.1153000000000002E-2</c:v>
                </c:pt>
                <c:pt idx="330695">
                  <c:v>4.1153000000000002E-2</c:v>
                </c:pt>
                <c:pt idx="330696">
                  <c:v>4.1153000000000002E-2</c:v>
                </c:pt>
                <c:pt idx="330697">
                  <c:v>4.1154000000000003E-2</c:v>
                </c:pt>
                <c:pt idx="330698">
                  <c:v>4.1154000000000003E-2</c:v>
                </c:pt>
                <c:pt idx="330699">
                  <c:v>4.1154999999999997E-2</c:v>
                </c:pt>
                <c:pt idx="330700">
                  <c:v>4.1154999999999997E-2</c:v>
                </c:pt>
                <c:pt idx="330701">
                  <c:v>4.1155999999999998E-2</c:v>
                </c:pt>
                <c:pt idx="330702">
                  <c:v>4.1155999999999998E-2</c:v>
                </c:pt>
                <c:pt idx="330703">
                  <c:v>4.1156999999999999E-2</c:v>
                </c:pt>
                <c:pt idx="330704">
                  <c:v>4.1156999999999999E-2</c:v>
                </c:pt>
                <c:pt idx="330705">
                  <c:v>4.1158E-2</c:v>
                </c:pt>
                <c:pt idx="330706">
                  <c:v>4.1159000000000001E-2</c:v>
                </c:pt>
                <c:pt idx="330707">
                  <c:v>4.1160000000000002E-2</c:v>
                </c:pt>
                <c:pt idx="330708">
                  <c:v>4.1160000000000002E-2</c:v>
                </c:pt>
                <c:pt idx="330709">
                  <c:v>4.1161000000000003E-2</c:v>
                </c:pt>
                <c:pt idx="330710">
                  <c:v>4.1161999999999997E-2</c:v>
                </c:pt>
                <c:pt idx="330711">
                  <c:v>4.1161999999999997E-2</c:v>
                </c:pt>
                <c:pt idx="330712">
                  <c:v>4.1162999999999998E-2</c:v>
                </c:pt>
                <c:pt idx="330713">
                  <c:v>4.1162999999999998E-2</c:v>
                </c:pt>
                <c:pt idx="330714">
                  <c:v>4.1163999999999999E-2</c:v>
                </c:pt>
                <c:pt idx="330715">
                  <c:v>4.1163999999999999E-2</c:v>
                </c:pt>
                <c:pt idx="330716">
                  <c:v>4.1165E-2</c:v>
                </c:pt>
                <c:pt idx="330717">
                  <c:v>4.1166000000000001E-2</c:v>
                </c:pt>
                <c:pt idx="330718">
                  <c:v>4.1166000000000001E-2</c:v>
                </c:pt>
                <c:pt idx="330719">
                  <c:v>4.1167000000000002E-2</c:v>
                </c:pt>
                <c:pt idx="330720">
                  <c:v>4.1167000000000002E-2</c:v>
                </c:pt>
                <c:pt idx="330721">
                  <c:v>4.1168000000000003E-2</c:v>
                </c:pt>
                <c:pt idx="330722">
                  <c:v>4.1168000000000003E-2</c:v>
                </c:pt>
                <c:pt idx="330723">
                  <c:v>4.1168000000000003E-2</c:v>
                </c:pt>
                <c:pt idx="330724">
                  <c:v>4.1168999999999997E-2</c:v>
                </c:pt>
                <c:pt idx="330725">
                  <c:v>4.1168999999999997E-2</c:v>
                </c:pt>
                <c:pt idx="330726">
                  <c:v>4.1168999999999997E-2</c:v>
                </c:pt>
                <c:pt idx="330727">
                  <c:v>4.1168999999999997E-2</c:v>
                </c:pt>
                <c:pt idx="330728">
                  <c:v>4.1168999999999997E-2</c:v>
                </c:pt>
                <c:pt idx="330729">
                  <c:v>4.1169999999999998E-2</c:v>
                </c:pt>
                <c:pt idx="330730">
                  <c:v>4.1169999999999998E-2</c:v>
                </c:pt>
                <c:pt idx="330731">
                  <c:v>4.1169999999999998E-2</c:v>
                </c:pt>
                <c:pt idx="330732">
                  <c:v>4.1169999999999998E-2</c:v>
                </c:pt>
                <c:pt idx="330733">
                  <c:v>4.1170999999999999E-2</c:v>
                </c:pt>
                <c:pt idx="330734">
                  <c:v>4.1170999999999999E-2</c:v>
                </c:pt>
                <c:pt idx="330735">
                  <c:v>4.1170999999999999E-2</c:v>
                </c:pt>
                <c:pt idx="330736">
                  <c:v>4.1170999999999999E-2</c:v>
                </c:pt>
                <c:pt idx="330737">
                  <c:v>4.1170999999999999E-2</c:v>
                </c:pt>
                <c:pt idx="330738">
                  <c:v>4.1170999999999999E-2</c:v>
                </c:pt>
                <c:pt idx="330739">
                  <c:v>4.1170999999999999E-2</c:v>
                </c:pt>
                <c:pt idx="330740">
                  <c:v>4.1170999999999999E-2</c:v>
                </c:pt>
                <c:pt idx="330741">
                  <c:v>4.1170999999999999E-2</c:v>
                </c:pt>
                <c:pt idx="330742">
                  <c:v>4.1170999999999999E-2</c:v>
                </c:pt>
                <c:pt idx="330743">
                  <c:v>4.1170999999999999E-2</c:v>
                </c:pt>
                <c:pt idx="330744">
                  <c:v>4.1172E-2</c:v>
                </c:pt>
                <c:pt idx="330745">
                  <c:v>4.1172E-2</c:v>
                </c:pt>
                <c:pt idx="330746">
                  <c:v>4.1172E-2</c:v>
                </c:pt>
                <c:pt idx="330747">
                  <c:v>4.1172E-2</c:v>
                </c:pt>
                <c:pt idx="330748">
                  <c:v>4.1172E-2</c:v>
                </c:pt>
                <c:pt idx="330749">
                  <c:v>4.1172E-2</c:v>
                </c:pt>
                <c:pt idx="330750">
                  <c:v>4.1173000000000001E-2</c:v>
                </c:pt>
                <c:pt idx="330751">
                  <c:v>4.1173000000000001E-2</c:v>
                </c:pt>
                <c:pt idx="330752">
                  <c:v>4.1173000000000001E-2</c:v>
                </c:pt>
                <c:pt idx="330753">
                  <c:v>4.1174000000000002E-2</c:v>
                </c:pt>
                <c:pt idx="330754">
                  <c:v>4.1174000000000002E-2</c:v>
                </c:pt>
                <c:pt idx="330755">
                  <c:v>4.1174000000000002E-2</c:v>
                </c:pt>
                <c:pt idx="330756">
                  <c:v>4.1175000000000003E-2</c:v>
                </c:pt>
                <c:pt idx="330757">
                  <c:v>4.1175000000000003E-2</c:v>
                </c:pt>
                <c:pt idx="330758">
                  <c:v>4.1175999999999997E-2</c:v>
                </c:pt>
                <c:pt idx="330759">
                  <c:v>4.1175999999999997E-2</c:v>
                </c:pt>
                <c:pt idx="330760">
                  <c:v>4.1176999999999998E-2</c:v>
                </c:pt>
                <c:pt idx="330761">
                  <c:v>4.1176999999999998E-2</c:v>
                </c:pt>
                <c:pt idx="330762">
                  <c:v>4.1176999999999998E-2</c:v>
                </c:pt>
                <c:pt idx="330763">
                  <c:v>4.1177999999999999E-2</c:v>
                </c:pt>
                <c:pt idx="330764">
                  <c:v>4.1177999999999999E-2</c:v>
                </c:pt>
                <c:pt idx="330765">
                  <c:v>4.1179E-2</c:v>
                </c:pt>
                <c:pt idx="330766">
                  <c:v>4.1180000000000001E-2</c:v>
                </c:pt>
                <c:pt idx="330767">
                  <c:v>4.1180000000000001E-2</c:v>
                </c:pt>
                <c:pt idx="330768">
                  <c:v>4.1180000000000001E-2</c:v>
                </c:pt>
                <c:pt idx="330769">
                  <c:v>4.1181000000000002E-2</c:v>
                </c:pt>
                <c:pt idx="330770">
                  <c:v>4.1181000000000002E-2</c:v>
                </c:pt>
                <c:pt idx="330771">
                  <c:v>4.1182000000000003E-2</c:v>
                </c:pt>
                <c:pt idx="330772">
                  <c:v>4.1182000000000003E-2</c:v>
                </c:pt>
                <c:pt idx="330773">
                  <c:v>4.1182000000000003E-2</c:v>
                </c:pt>
                <c:pt idx="330774">
                  <c:v>4.1182000000000003E-2</c:v>
                </c:pt>
                <c:pt idx="330775">
                  <c:v>4.1182000000000003E-2</c:v>
                </c:pt>
                <c:pt idx="330776">
                  <c:v>4.1182999999999997E-2</c:v>
                </c:pt>
                <c:pt idx="330777">
                  <c:v>4.1182999999999997E-2</c:v>
                </c:pt>
                <c:pt idx="330778">
                  <c:v>4.1182999999999997E-2</c:v>
                </c:pt>
                <c:pt idx="330779">
                  <c:v>4.1182999999999997E-2</c:v>
                </c:pt>
                <c:pt idx="330780">
                  <c:v>4.1182999999999997E-2</c:v>
                </c:pt>
                <c:pt idx="330781">
                  <c:v>4.1182000000000003E-2</c:v>
                </c:pt>
                <c:pt idx="330782">
                  <c:v>4.1182000000000003E-2</c:v>
                </c:pt>
                <c:pt idx="330783">
                  <c:v>4.1181000000000002E-2</c:v>
                </c:pt>
                <c:pt idx="330784">
                  <c:v>4.1181000000000002E-2</c:v>
                </c:pt>
                <c:pt idx="330785">
                  <c:v>4.1180000000000001E-2</c:v>
                </c:pt>
                <c:pt idx="330786">
                  <c:v>4.1179E-2</c:v>
                </c:pt>
                <c:pt idx="330787">
                  <c:v>4.1179E-2</c:v>
                </c:pt>
                <c:pt idx="330788">
                  <c:v>4.1177999999999999E-2</c:v>
                </c:pt>
                <c:pt idx="330789">
                  <c:v>4.1176999999999998E-2</c:v>
                </c:pt>
                <c:pt idx="330790">
                  <c:v>4.1175999999999997E-2</c:v>
                </c:pt>
                <c:pt idx="330791">
                  <c:v>4.1175000000000003E-2</c:v>
                </c:pt>
                <c:pt idx="330792">
                  <c:v>4.1173000000000001E-2</c:v>
                </c:pt>
                <c:pt idx="330793">
                  <c:v>4.1172E-2</c:v>
                </c:pt>
                <c:pt idx="330794">
                  <c:v>4.1169999999999998E-2</c:v>
                </c:pt>
                <c:pt idx="330795">
                  <c:v>4.1168999999999997E-2</c:v>
                </c:pt>
                <c:pt idx="330796">
                  <c:v>4.1167000000000002E-2</c:v>
                </c:pt>
                <c:pt idx="330797">
                  <c:v>4.1165E-2</c:v>
                </c:pt>
                <c:pt idx="330798">
                  <c:v>4.1163999999999999E-2</c:v>
                </c:pt>
                <c:pt idx="330799">
                  <c:v>4.1161999999999997E-2</c:v>
                </c:pt>
                <c:pt idx="330800">
                  <c:v>4.1160000000000002E-2</c:v>
                </c:pt>
                <c:pt idx="330801">
                  <c:v>4.1158E-2</c:v>
                </c:pt>
                <c:pt idx="330802">
                  <c:v>4.1155999999999998E-2</c:v>
                </c:pt>
                <c:pt idx="330803">
                  <c:v>4.1154000000000003E-2</c:v>
                </c:pt>
                <c:pt idx="330804">
                  <c:v>4.1152000000000001E-2</c:v>
                </c:pt>
                <c:pt idx="330805">
                  <c:v>4.1149999999999999E-2</c:v>
                </c:pt>
                <c:pt idx="330806">
                  <c:v>4.1147999999999997E-2</c:v>
                </c:pt>
                <c:pt idx="330807">
                  <c:v>4.1145000000000001E-2</c:v>
                </c:pt>
                <c:pt idx="330808">
                  <c:v>4.1142999999999999E-2</c:v>
                </c:pt>
                <c:pt idx="330809">
                  <c:v>4.1140999999999997E-2</c:v>
                </c:pt>
                <c:pt idx="330810">
                  <c:v>4.1138000000000001E-2</c:v>
                </c:pt>
                <c:pt idx="330811">
                  <c:v>4.1135999999999999E-2</c:v>
                </c:pt>
                <c:pt idx="330812">
                  <c:v>4.1133999999999997E-2</c:v>
                </c:pt>
                <c:pt idx="330813">
                  <c:v>4.1132000000000002E-2</c:v>
                </c:pt>
                <c:pt idx="330814">
                  <c:v>4.1128999999999999E-2</c:v>
                </c:pt>
                <c:pt idx="330815">
                  <c:v>4.1126999999999997E-2</c:v>
                </c:pt>
                <c:pt idx="330816">
                  <c:v>4.1125000000000002E-2</c:v>
                </c:pt>
                <c:pt idx="330817">
                  <c:v>4.1123E-2</c:v>
                </c:pt>
                <c:pt idx="330818">
                  <c:v>4.1119999999999997E-2</c:v>
                </c:pt>
                <c:pt idx="330819">
                  <c:v>4.1118000000000002E-2</c:v>
                </c:pt>
                <c:pt idx="330820">
                  <c:v>4.1116E-2</c:v>
                </c:pt>
                <c:pt idx="330821">
                  <c:v>4.1113999999999998E-2</c:v>
                </c:pt>
                <c:pt idx="330822">
                  <c:v>4.1112000000000003E-2</c:v>
                </c:pt>
                <c:pt idx="330823">
                  <c:v>4.1110000000000001E-2</c:v>
                </c:pt>
                <c:pt idx="330824">
                  <c:v>4.1107999999999999E-2</c:v>
                </c:pt>
                <c:pt idx="330825">
                  <c:v>4.1106999999999998E-2</c:v>
                </c:pt>
                <c:pt idx="330826">
                  <c:v>4.1105000000000003E-2</c:v>
                </c:pt>
                <c:pt idx="330827">
                  <c:v>4.1103000000000001E-2</c:v>
                </c:pt>
                <c:pt idx="330828">
                  <c:v>4.1102E-2</c:v>
                </c:pt>
                <c:pt idx="330829">
                  <c:v>4.1099999999999998E-2</c:v>
                </c:pt>
                <c:pt idx="330830">
                  <c:v>4.1098999999999997E-2</c:v>
                </c:pt>
                <c:pt idx="330831">
                  <c:v>4.1097000000000002E-2</c:v>
                </c:pt>
                <c:pt idx="330832">
                  <c:v>4.1096000000000001E-2</c:v>
                </c:pt>
                <c:pt idx="330833">
                  <c:v>4.1093999999999999E-2</c:v>
                </c:pt>
                <c:pt idx="330834">
                  <c:v>4.1092999999999998E-2</c:v>
                </c:pt>
                <c:pt idx="330835">
                  <c:v>4.1091999999999997E-2</c:v>
                </c:pt>
                <c:pt idx="330836">
                  <c:v>4.1091000000000003E-2</c:v>
                </c:pt>
                <c:pt idx="330837">
                  <c:v>4.1090000000000002E-2</c:v>
                </c:pt>
                <c:pt idx="330838">
                  <c:v>4.1090000000000002E-2</c:v>
                </c:pt>
                <c:pt idx="330839">
                  <c:v>4.1089000000000001E-2</c:v>
                </c:pt>
                <c:pt idx="330840">
                  <c:v>4.1088E-2</c:v>
                </c:pt>
                <c:pt idx="330841">
                  <c:v>4.1088E-2</c:v>
                </c:pt>
                <c:pt idx="330842">
                  <c:v>4.1086999999999999E-2</c:v>
                </c:pt>
                <c:pt idx="330843">
                  <c:v>4.1086999999999999E-2</c:v>
                </c:pt>
                <c:pt idx="330844">
                  <c:v>4.1085999999999998E-2</c:v>
                </c:pt>
                <c:pt idx="330845">
                  <c:v>4.1085999999999998E-2</c:v>
                </c:pt>
                <c:pt idx="330846">
                  <c:v>4.1085999999999998E-2</c:v>
                </c:pt>
                <c:pt idx="330847">
                  <c:v>4.1085999999999998E-2</c:v>
                </c:pt>
                <c:pt idx="330848">
                  <c:v>4.1085999999999998E-2</c:v>
                </c:pt>
                <c:pt idx="330849">
                  <c:v>4.1085999999999998E-2</c:v>
                </c:pt>
                <c:pt idx="330850">
                  <c:v>4.1085999999999998E-2</c:v>
                </c:pt>
                <c:pt idx="330851">
                  <c:v>4.1085999999999998E-2</c:v>
                </c:pt>
                <c:pt idx="330852">
                  <c:v>4.1086999999999999E-2</c:v>
                </c:pt>
                <c:pt idx="330853">
                  <c:v>4.1086999999999999E-2</c:v>
                </c:pt>
                <c:pt idx="330854">
                  <c:v>4.1086999999999999E-2</c:v>
                </c:pt>
                <c:pt idx="330855">
                  <c:v>4.1088E-2</c:v>
                </c:pt>
                <c:pt idx="330856">
                  <c:v>4.1088E-2</c:v>
                </c:pt>
                <c:pt idx="330857">
                  <c:v>4.1089000000000001E-2</c:v>
                </c:pt>
                <c:pt idx="330858">
                  <c:v>4.1090000000000002E-2</c:v>
                </c:pt>
                <c:pt idx="330859">
                  <c:v>4.1091000000000003E-2</c:v>
                </c:pt>
                <c:pt idx="330860">
                  <c:v>4.1091999999999997E-2</c:v>
                </c:pt>
                <c:pt idx="330861">
                  <c:v>4.1092999999999998E-2</c:v>
                </c:pt>
                <c:pt idx="330862">
                  <c:v>4.1093999999999999E-2</c:v>
                </c:pt>
                <c:pt idx="330863">
                  <c:v>4.1095E-2</c:v>
                </c:pt>
                <c:pt idx="330864">
                  <c:v>4.1096000000000001E-2</c:v>
                </c:pt>
                <c:pt idx="330865">
                  <c:v>4.1097000000000002E-2</c:v>
                </c:pt>
                <c:pt idx="330866">
                  <c:v>4.1098000000000003E-2</c:v>
                </c:pt>
                <c:pt idx="330867">
                  <c:v>4.1098999999999997E-2</c:v>
                </c:pt>
                <c:pt idx="330868">
                  <c:v>4.1100999999999999E-2</c:v>
                </c:pt>
                <c:pt idx="330869">
                  <c:v>4.1102E-2</c:v>
                </c:pt>
                <c:pt idx="330870">
                  <c:v>4.1104000000000002E-2</c:v>
                </c:pt>
                <c:pt idx="330871">
                  <c:v>4.1105000000000003E-2</c:v>
                </c:pt>
                <c:pt idx="330872">
                  <c:v>4.1106999999999998E-2</c:v>
                </c:pt>
                <c:pt idx="330873">
                  <c:v>4.1107999999999999E-2</c:v>
                </c:pt>
                <c:pt idx="330874">
                  <c:v>4.1110000000000001E-2</c:v>
                </c:pt>
                <c:pt idx="330875">
                  <c:v>4.1112000000000003E-2</c:v>
                </c:pt>
                <c:pt idx="330876">
                  <c:v>4.1112999999999997E-2</c:v>
                </c:pt>
                <c:pt idx="330877">
                  <c:v>4.1114999999999999E-2</c:v>
                </c:pt>
                <c:pt idx="330878">
                  <c:v>4.1117000000000001E-2</c:v>
                </c:pt>
                <c:pt idx="330879">
                  <c:v>4.1119000000000003E-2</c:v>
                </c:pt>
                <c:pt idx="330880">
                  <c:v>4.1119999999999997E-2</c:v>
                </c:pt>
                <c:pt idx="330881">
                  <c:v>4.1121999999999999E-2</c:v>
                </c:pt>
                <c:pt idx="330882">
                  <c:v>4.1124000000000001E-2</c:v>
                </c:pt>
                <c:pt idx="330883">
                  <c:v>4.1126000000000003E-2</c:v>
                </c:pt>
                <c:pt idx="330884">
                  <c:v>4.1127999999999998E-2</c:v>
                </c:pt>
                <c:pt idx="330885">
                  <c:v>4.113E-2</c:v>
                </c:pt>
                <c:pt idx="330886">
                  <c:v>4.1132000000000002E-2</c:v>
                </c:pt>
                <c:pt idx="330887">
                  <c:v>4.1133999999999997E-2</c:v>
                </c:pt>
                <c:pt idx="330888">
                  <c:v>4.1135999999999999E-2</c:v>
                </c:pt>
                <c:pt idx="330889">
                  <c:v>4.1138000000000001E-2</c:v>
                </c:pt>
                <c:pt idx="330890">
                  <c:v>4.1140000000000003E-2</c:v>
                </c:pt>
                <c:pt idx="330891">
                  <c:v>4.1141999999999998E-2</c:v>
                </c:pt>
                <c:pt idx="330892">
                  <c:v>4.1144E-2</c:v>
                </c:pt>
                <c:pt idx="330893">
                  <c:v>4.1146000000000002E-2</c:v>
                </c:pt>
                <c:pt idx="330894">
                  <c:v>4.1147999999999997E-2</c:v>
                </c:pt>
                <c:pt idx="330895">
                  <c:v>4.1149999999999999E-2</c:v>
                </c:pt>
                <c:pt idx="330896">
                  <c:v>4.1151E-2</c:v>
                </c:pt>
                <c:pt idx="330897">
                  <c:v>4.1153000000000002E-2</c:v>
                </c:pt>
                <c:pt idx="330898">
                  <c:v>4.1154999999999997E-2</c:v>
                </c:pt>
                <c:pt idx="330899">
                  <c:v>4.1156999999999999E-2</c:v>
                </c:pt>
                <c:pt idx="330900">
                  <c:v>4.1158E-2</c:v>
                </c:pt>
                <c:pt idx="330901">
                  <c:v>4.1160000000000002E-2</c:v>
                </c:pt>
                <c:pt idx="330902">
                  <c:v>4.1161000000000003E-2</c:v>
                </c:pt>
                <c:pt idx="330903">
                  <c:v>4.1162999999999998E-2</c:v>
                </c:pt>
                <c:pt idx="330904">
                  <c:v>4.1163999999999999E-2</c:v>
                </c:pt>
                <c:pt idx="330905">
                  <c:v>4.1166000000000001E-2</c:v>
                </c:pt>
                <c:pt idx="330906">
                  <c:v>4.1167000000000002E-2</c:v>
                </c:pt>
                <c:pt idx="330907">
                  <c:v>4.1168000000000003E-2</c:v>
                </c:pt>
                <c:pt idx="330908">
                  <c:v>4.1169999999999998E-2</c:v>
                </c:pt>
                <c:pt idx="330909">
                  <c:v>4.1170999999999999E-2</c:v>
                </c:pt>
                <c:pt idx="330910">
                  <c:v>4.1172E-2</c:v>
                </c:pt>
                <c:pt idx="330911">
                  <c:v>4.1173000000000001E-2</c:v>
                </c:pt>
                <c:pt idx="330912">
                  <c:v>4.1174000000000002E-2</c:v>
                </c:pt>
                <c:pt idx="330913">
                  <c:v>4.1175000000000003E-2</c:v>
                </c:pt>
                <c:pt idx="330914">
                  <c:v>4.1175000000000003E-2</c:v>
                </c:pt>
                <c:pt idx="330915">
                  <c:v>4.1175999999999997E-2</c:v>
                </c:pt>
                <c:pt idx="330916">
                  <c:v>4.1176999999999998E-2</c:v>
                </c:pt>
                <c:pt idx="330917">
                  <c:v>4.1176999999999998E-2</c:v>
                </c:pt>
                <c:pt idx="330918">
                  <c:v>4.1177999999999999E-2</c:v>
                </c:pt>
                <c:pt idx="330919">
                  <c:v>4.1179E-2</c:v>
                </c:pt>
                <c:pt idx="330920">
                  <c:v>4.1179E-2</c:v>
                </c:pt>
                <c:pt idx="330921">
                  <c:v>4.1179E-2</c:v>
                </c:pt>
                <c:pt idx="330922">
                  <c:v>4.1179E-2</c:v>
                </c:pt>
                <c:pt idx="330923">
                  <c:v>4.1180000000000001E-2</c:v>
                </c:pt>
                <c:pt idx="330924">
                  <c:v>4.1180000000000001E-2</c:v>
                </c:pt>
                <c:pt idx="330925">
                  <c:v>4.1180000000000001E-2</c:v>
                </c:pt>
                <c:pt idx="330926">
                  <c:v>4.1179E-2</c:v>
                </c:pt>
                <c:pt idx="330927">
                  <c:v>4.1179E-2</c:v>
                </c:pt>
                <c:pt idx="330928">
                  <c:v>4.1179E-2</c:v>
                </c:pt>
                <c:pt idx="330929">
                  <c:v>4.1179E-2</c:v>
                </c:pt>
                <c:pt idx="330930">
                  <c:v>4.1177999999999999E-2</c:v>
                </c:pt>
                <c:pt idx="330931">
                  <c:v>4.1177999999999999E-2</c:v>
                </c:pt>
                <c:pt idx="330932">
                  <c:v>4.1177999999999999E-2</c:v>
                </c:pt>
                <c:pt idx="330933">
                  <c:v>4.1176999999999998E-2</c:v>
                </c:pt>
                <c:pt idx="330934">
                  <c:v>4.1176999999999998E-2</c:v>
                </c:pt>
                <c:pt idx="330935">
                  <c:v>4.1175999999999997E-2</c:v>
                </c:pt>
                <c:pt idx="330936">
                  <c:v>4.1175000000000003E-2</c:v>
                </c:pt>
                <c:pt idx="330937">
                  <c:v>4.1174000000000002E-2</c:v>
                </c:pt>
                <c:pt idx="330938">
                  <c:v>4.1173000000000001E-2</c:v>
                </c:pt>
                <c:pt idx="330939">
                  <c:v>4.1172E-2</c:v>
                </c:pt>
                <c:pt idx="330940">
                  <c:v>4.1170999999999999E-2</c:v>
                </c:pt>
                <c:pt idx="330941">
                  <c:v>4.1170999999999999E-2</c:v>
                </c:pt>
                <c:pt idx="330942">
                  <c:v>4.1169999999999998E-2</c:v>
                </c:pt>
                <c:pt idx="330943">
                  <c:v>4.1168999999999997E-2</c:v>
                </c:pt>
                <c:pt idx="330944">
                  <c:v>4.1168000000000003E-2</c:v>
                </c:pt>
                <c:pt idx="330945">
                  <c:v>4.1166000000000001E-2</c:v>
                </c:pt>
                <c:pt idx="330946">
                  <c:v>4.1165E-2</c:v>
                </c:pt>
                <c:pt idx="330947">
                  <c:v>4.1163999999999999E-2</c:v>
                </c:pt>
                <c:pt idx="330948">
                  <c:v>4.1162999999999998E-2</c:v>
                </c:pt>
                <c:pt idx="330949">
                  <c:v>4.1161000000000003E-2</c:v>
                </c:pt>
                <c:pt idx="330950">
                  <c:v>4.1160000000000002E-2</c:v>
                </c:pt>
                <c:pt idx="330951">
                  <c:v>4.1159000000000001E-2</c:v>
                </c:pt>
                <c:pt idx="330952">
                  <c:v>4.1156999999999999E-2</c:v>
                </c:pt>
                <c:pt idx="330953">
                  <c:v>4.1155999999999998E-2</c:v>
                </c:pt>
                <c:pt idx="330954">
                  <c:v>4.1154999999999997E-2</c:v>
                </c:pt>
                <c:pt idx="330955">
                  <c:v>4.1154000000000003E-2</c:v>
                </c:pt>
                <c:pt idx="330956">
                  <c:v>4.1152000000000001E-2</c:v>
                </c:pt>
                <c:pt idx="330957">
                  <c:v>4.1151E-2</c:v>
                </c:pt>
                <c:pt idx="330958">
                  <c:v>4.1148999999999998E-2</c:v>
                </c:pt>
                <c:pt idx="330959">
                  <c:v>4.1147999999999997E-2</c:v>
                </c:pt>
                <c:pt idx="330960">
                  <c:v>4.1147000000000003E-2</c:v>
                </c:pt>
                <c:pt idx="330961">
                  <c:v>4.1145000000000001E-2</c:v>
                </c:pt>
                <c:pt idx="330962">
                  <c:v>4.1144E-2</c:v>
                </c:pt>
                <c:pt idx="330963">
                  <c:v>4.1142999999999999E-2</c:v>
                </c:pt>
                <c:pt idx="330964">
                  <c:v>4.1140999999999997E-2</c:v>
                </c:pt>
                <c:pt idx="330965">
                  <c:v>4.1140000000000003E-2</c:v>
                </c:pt>
                <c:pt idx="330966">
                  <c:v>4.1139000000000002E-2</c:v>
                </c:pt>
                <c:pt idx="330967">
                  <c:v>4.1138000000000001E-2</c:v>
                </c:pt>
                <c:pt idx="330968">
                  <c:v>4.1137E-2</c:v>
                </c:pt>
                <c:pt idx="330969">
                  <c:v>4.1135999999999999E-2</c:v>
                </c:pt>
                <c:pt idx="330970">
                  <c:v>4.1134999999999998E-2</c:v>
                </c:pt>
                <c:pt idx="330971">
                  <c:v>4.1133999999999997E-2</c:v>
                </c:pt>
                <c:pt idx="330972">
                  <c:v>4.1133000000000003E-2</c:v>
                </c:pt>
                <c:pt idx="330973">
                  <c:v>4.1132000000000002E-2</c:v>
                </c:pt>
                <c:pt idx="330974">
                  <c:v>4.1131000000000001E-2</c:v>
                </c:pt>
                <c:pt idx="330975">
                  <c:v>4.113E-2</c:v>
                </c:pt>
                <c:pt idx="330976">
                  <c:v>4.113E-2</c:v>
                </c:pt>
                <c:pt idx="330977">
                  <c:v>4.1128999999999999E-2</c:v>
                </c:pt>
                <c:pt idx="330978">
                  <c:v>4.1127999999999998E-2</c:v>
                </c:pt>
                <c:pt idx="330979">
                  <c:v>4.1127999999999998E-2</c:v>
                </c:pt>
                <c:pt idx="330980">
                  <c:v>4.1127999999999998E-2</c:v>
                </c:pt>
                <c:pt idx="330981">
                  <c:v>4.1126999999999997E-2</c:v>
                </c:pt>
                <c:pt idx="330982">
                  <c:v>4.1126999999999997E-2</c:v>
                </c:pt>
                <c:pt idx="330983">
                  <c:v>4.1126999999999997E-2</c:v>
                </c:pt>
                <c:pt idx="330984">
                  <c:v>4.1126000000000003E-2</c:v>
                </c:pt>
                <c:pt idx="330985">
                  <c:v>4.1126000000000003E-2</c:v>
                </c:pt>
                <c:pt idx="330986">
                  <c:v>4.1126000000000003E-2</c:v>
                </c:pt>
                <c:pt idx="330987">
                  <c:v>4.1126000000000003E-2</c:v>
                </c:pt>
                <c:pt idx="330988">
                  <c:v>4.1126000000000003E-2</c:v>
                </c:pt>
                <c:pt idx="330989">
                  <c:v>4.1126999999999997E-2</c:v>
                </c:pt>
                <c:pt idx="330990">
                  <c:v>4.1126999999999997E-2</c:v>
                </c:pt>
                <c:pt idx="330991">
                  <c:v>4.1127999999999998E-2</c:v>
                </c:pt>
                <c:pt idx="330992">
                  <c:v>4.1127999999999998E-2</c:v>
                </c:pt>
                <c:pt idx="330993">
                  <c:v>4.1128999999999999E-2</c:v>
                </c:pt>
                <c:pt idx="330994">
                  <c:v>4.1128999999999999E-2</c:v>
                </c:pt>
                <c:pt idx="330995">
                  <c:v>4.113E-2</c:v>
                </c:pt>
                <c:pt idx="330996">
                  <c:v>4.113E-2</c:v>
                </c:pt>
                <c:pt idx="330997">
                  <c:v>4.1131000000000001E-2</c:v>
                </c:pt>
                <c:pt idx="330998">
                  <c:v>4.1132000000000002E-2</c:v>
                </c:pt>
                <c:pt idx="330999">
                  <c:v>4.1133000000000003E-2</c:v>
                </c:pt>
                <c:pt idx="331000">
                  <c:v>4.1133999999999997E-2</c:v>
                </c:pt>
                <c:pt idx="331001">
                  <c:v>4.1134999999999998E-2</c:v>
                </c:pt>
                <c:pt idx="331002">
                  <c:v>4.1135999999999999E-2</c:v>
                </c:pt>
                <c:pt idx="331003">
                  <c:v>4.1138000000000001E-2</c:v>
                </c:pt>
                <c:pt idx="331004">
                  <c:v>4.1139000000000002E-2</c:v>
                </c:pt>
                <c:pt idx="331005">
                  <c:v>4.1140000000000003E-2</c:v>
                </c:pt>
                <c:pt idx="331006">
                  <c:v>4.1141999999999998E-2</c:v>
                </c:pt>
                <c:pt idx="331007">
                  <c:v>4.1142999999999999E-2</c:v>
                </c:pt>
                <c:pt idx="331008">
                  <c:v>4.1144E-2</c:v>
                </c:pt>
                <c:pt idx="331009">
                  <c:v>4.1146000000000002E-2</c:v>
                </c:pt>
                <c:pt idx="331010">
                  <c:v>4.1147000000000003E-2</c:v>
                </c:pt>
                <c:pt idx="331011">
                  <c:v>4.1148999999999998E-2</c:v>
                </c:pt>
                <c:pt idx="331012">
                  <c:v>4.1151E-2</c:v>
                </c:pt>
                <c:pt idx="331013">
                  <c:v>4.1152000000000001E-2</c:v>
                </c:pt>
                <c:pt idx="331014">
                  <c:v>4.1154000000000003E-2</c:v>
                </c:pt>
                <c:pt idx="331015">
                  <c:v>4.1155999999999998E-2</c:v>
                </c:pt>
                <c:pt idx="331016">
                  <c:v>4.1156999999999999E-2</c:v>
                </c:pt>
                <c:pt idx="331017">
                  <c:v>4.1159000000000001E-2</c:v>
                </c:pt>
                <c:pt idx="331018">
                  <c:v>4.1161000000000003E-2</c:v>
                </c:pt>
                <c:pt idx="331019">
                  <c:v>4.1161999999999997E-2</c:v>
                </c:pt>
                <c:pt idx="331020">
                  <c:v>4.1163999999999999E-2</c:v>
                </c:pt>
                <c:pt idx="331021">
                  <c:v>4.1166000000000001E-2</c:v>
                </c:pt>
                <c:pt idx="331022">
                  <c:v>4.1167000000000002E-2</c:v>
                </c:pt>
                <c:pt idx="331023">
                  <c:v>4.1168999999999997E-2</c:v>
                </c:pt>
                <c:pt idx="331024">
                  <c:v>4.1170999999999999E-2</c:v>
                </c:pt>
                <c:pt idx="331025">
                  <c:v>4.1173000000000001E-2</c:v>
                </c:pt>
                <c:pt idx="331026">
                  <c:v>4.1174000000000002E-2</c:v>
                </c:pt>
                <c:pt idx="331027">
                  <c:v>4.1175999999999997E-2</c:v>
                </c:pt>
                <c:pt idx="331028">
                  <c:v>4.1176999999999998E-2</c:v>
                </c:pt>
                <c:pt idx="331029">
                  <c:v>4.1179E-2</c:v>
                </c:pt>
                <c:pt idx="331030">
                  <c:v>4.1180000000000001E-2</c:v>
                </c:pt>
                <c:pt idx="331031">
                  <c:v>4.1182000000000003E-2</c:v>
                </c:pt>
                <c:pt idx="331032">
                  <c:v>4.1182999999999997E-2</c:v>
                </c:pt>
                <c:pt idx="331033">
                  <c:v>4.1183999999999998E-2</c:v>
                </c:pt>
                <c:pt idx="331034">
                  <c:v>4.1186E-2</c:v>
                </c:pt>
                <c:pt idx="331035">
                  <c:v>4.1187000000000001E-2</c:v>
                </c:pt>
                <c:pt idx="331036">
                  <c:v>4.1188000000000002E-2</c:v>
                </c:pt>
                <c:pt idx="331037">
                  <c:v>4.1189000000000003E-2</c:v>
                </c:pt>
                <c:pt idx="331038">
                  <c:v>4.1189999999999997E-2</c:v>
                </c:pt>
                <c:pt idx="331039">
                  <c:v>4.1190999999999998E-2</c:v>
                </c:pt>
                <c:pt idx="331040">
                  <c:v>4.1191999999999999E-2</c:v>
                </c:pt>
                <c:pt idx="331041">
                  <c:v>4.1191999999999999E-2</c:v>
                </c:pt>
                <c:pt idx="331042">
                  <c:v>4.1193E-2</c:v>
                </c:pt>
                <c:pt idx="331043">
                  <c:v>4.1194000000000001E-2</c:v>
                </c:pt>
                <c:pt idx="331044">
                  <c:v>4.1194000000000001E-2</c:v>
                </c:pt>
                <c:pt idx="331045">
                  <c:v>4.1194000000000001E-2</c:v>
                </c:pt>
                <c:pt idx="331046">
                  <c:v>4.1195000000000002E-2</c:v>
                </c:pt>
                <c:pt idx="331047">
                  <c:v>4.1195000000000002E-2</c:v>
                </c:pt>
                <c:pt idx="331048">
                  <c:v>4.1195000000000002E-2</c:v>
                </c:pt>
                <c:pt idx="331049">
                  <c:v>4.1195000000000002E-2</c:v>
                </c:pt>
                <c:pt idx="331050">
                  <c:v>4.1195000000000002E-2</c:v>
                </c:pt>
                <c:pt idx="331051">
                  <c:v>4.1195000000000002E-2</c:v>
                </c:pt>
                <c:pt idx="331052">
                  <c:v>4.1195000000000002E-2</c:v>
                </c:pt>
                <c:pt idx="331053">
                  <c:v>4.1194000000000001E-2</c:v>
                </c:pt>
                <c:pt idx="331054">
                  <c:v>4.1194000000000001E-2</c:v>
                </c:pt>
                <c:pt idx="331055">
                  <c:v>4.1193E-2</c:v>
                </c:pt>
                <c:pt idx="331056">
                  <c:v>4.1193E-2</c:v>
                </c:pt>
                <c:pt idx="331057">
                  <c:v>4.1191999999999999E-2</c:v>
                </c:pt>
                <c:pt idx="331058">
                  <c:v>4.1190999999999998E-2</c:v>
                </c:pt>
                <c:pt idx="331059">
                  <c:v>4.1190999999999998E-2</c:v>
                </c:pt>
                <c:pt idx="331060">
                  <c:v>4.1189999999999997E-2</c:v>
                </c:pt>
                <c:pt idx="331061">
                  <c:v>4.1189000000000003E-2</c:v>
                </c:pt>
                <c:pt idx="331062">
                  <c:v>4.1188000000000002E-2</c:v>
                </c:pt>
                <c:pt idx="331063">
                  <c:v>4.1187000000000001E-2</c:v>
                </c:pt>
                <c:pt idx="331064">
                  <c:v>4.1186E-2</c:v>
                </c:pt>
                <c:pt idx="331065">
                  <c:v>4.1184999999999999E-2</c:v>
                </c:pt>
                <c:pt idx="331066">
                  <c:v>4.1183999999999998E-2</c:v>
                </c:pt>
                <c:pt idx="331067">
                  <c:v>4.1182999999999997E-2</c:v>
                </c:pt>
                <c:pt idx="331068">
                  <c:v>4.1182000000000003E-2</c:v>
                </c:pt>
                <c:pt idx="331069">
                  <c:v>4.1181000000000002E-2</c:v>
                </c:pt>
                <c:pt idx="331070">
                  <c:v>4.1180000000000001E-2</c:v>
                </c:pt>
                <c:pt idx="331071">
                  <c:v>4.1179E-2</c:v>
                </c:pt>
                <c:pt idx="331072">
                  <c:v>4.1177999999999999E-2</c:v>
                </c:pt>
                <c:pt idx="331073">
                  <c:v>4.1176999999999998E-2</c:v>
                </c:pt>
                <c:pt idx="331074">
                  <c:v>4.1175000000000003E-2</c:v>
                </c:pt>
                <c:pt idx="331075">
                  <c:v>4.1174000000000002E-2</c:v>
                </c:pt>
                <c:pt idx="331076">
                  <c:v>4.1173000000000001E-2</c:v>
                </c:pt>
                <c:pt idx="331077">
                  <c:v>4.1172E-2</c:v>
                </c:pt>
                <c:pt idx="331078">
                  <c:v>4.1170999999999999E-2</c:v>
                </c:pt>
                <c:pt idx="331079">
                  <c:v>4.1169999999999998E-2</c:v>
                </c:pt>
                <c:pt idx="331080">
                  <c:v>4.1168999999999997E-2</c:v>
                </c:pt>
                <c:pt idx="331081">
                  <c:v>4.1168999999999997E-2</c:v>
                </c:pt>
                <c:pt idx="331082">
                  <c:v>4.1168000000000003E-2</c:v>
                </c:pt>
                <c:pt idx="331083">
                  <c:v>4.1167000000000002E-2</c:v>
                </c:pt>
                <c:pt idx="331084">
                  <c:v>4.1167000000000002E-2</c:v>
                </c:pt>
                <c:pt idx="331085">
                  <c:v>4.1166000000000001E-2</c:v>
                </c:pt>
                <c:pt idx="331086">
                  <c:v>4.1165E-2</c:v>
                </c:pt>
                <c:pt idx="331087">
                  <c:v>4.1165E-2</c:v>
                </c:pt>
                <c:pt idx="331088">
                  <c:v>4.1163999999999999E-2</c:v>
                </c:pt>
                <c:pt idx="331089">
                  <c:v>4.1163999999999999E-2</c:v>
                </c:pt>
                <c:pt idx="331090">
                  <c:v>4.1162999999999998E-2</c:v>
                </c:pt>
                <c:pt idx="331091">
                  <c:v>4.1162999999999998E-2</c:v>
                </c:pt>
                <c:pt idx="331092">
                  <c:v>4.1162999999999998E-2</c:v>
                </c:pt>
                <c:pt idx="331093">
                  <c:v>4.1162999999999998E-2</c:v>
                </c:pt>
                <c:pt idx="331094">
                  <c:v>4.1161999999999997E-2</c:v>
                </c:pt>
                <c:pt idx="331095">
                  <c:v>4.1161999999999997E-2</c:v>
                </c:pt>
                <c:pt idx="331096">
                  <c:v>4.1161999999999997E-2</c:v>
                </c:pt>
                <c:pt idx="331097">
                  <c:v>4.1161999999999997E-2</c:v>
                </c:pt>
                <c:pt idx="331098">
                  <c:v>4.1161999999999997E-2</c:v>
                </c:pt>
                <c:pt idx="331099">
                  <c:v>4.1161999999999997E-2</c:v>
                </c:pt>
                <c:pt idx="331100">
                  <c:v>4.1161999999999997E-2</c:v>
                </c:pt>
                <c:pt idx="331101">
                  <c:v>4.1161999999999997E-2</c:v>
                </c:pt>
                <c:pt idx="331102">
                  <c:v>4.1162999999999998E-2</c:v>
                </c:pt>
                <c:pt idx="331103">
                  <c:v>4.1162999999999998E-2</c:v>
                </c:pt>
                <c:pt idx="331104">
                  <c:v>4.1162999999999998E-2</c:v>
                </c:pt>
                <c:pt idx="331105">
                  <c:v>4.1162999999999998E-2</c:v>
                </c:pt>
                <c:pt idx="331106">
                  <c:v>4.1163999999999999E-2</c:v>
                </c:pt>
                <c:pt idx="331107">
                  <c:v>4.1163999999999999E-2</c:v>
                </c:pt>
                <c:pt idx="331108">
                  <c:v>4.1165E-2</c:v>
                </c:pt>
                <c:pt idx="331109">
                  <c:v>4.1165E-2</c:v>
                </c:pt>
                <c:pt idx="331110">
                  <c:v>4.1166000000000001E-2</c:v>
                </c:pt>
                <c:pt idx="331111">
                  <c:v>4.1166000000000001E-2</c:v>
                </c:pt>
                <c:pt idx="331112">
                  <c:v>4.1167000000000002E-2</c:v>
                </c:pt>
                <c:pt idx="331113">
                  <c:v>4.1167000000000002E-2</c:v>
                </c:pt>
                <c:pt idx="331114">
                  <c:v>4.1168000000000003E-2</c:v>
                </c:pt>
                <c:pt idx="331115">
                  <c:v>4.1168000000000003E-2</c:v>
                </c:pt>
                <c:pt idx="331116">
                  <c:v>4.1168999999999997E-2</c:v>
                </c:pt>
                <c:pt idx="331117">
                  <c:v>4.1169999999999998E-2</c:v>
                </c:pt>
                <c:pt idx="331118">
                  <c:v>4.1169999999999998E-2</c:v>
                </c:pt>
                <c:pt idx="331119">
                  <c:v>4.1170999999999999E-2</c:v>
                </c:pt>
                <c:pt idx="331120">
                  <c:v>4.1172E-2</c:v>
                </c:pt>
                <c:pt idx="331121">
                  <c:v>4.1173000000000001E-2</c:v>
                </c:pt>
                <c:pt idx="331122">
                  <c:v>4.1173000000000001E-2</c:v>
                </c:pt>
                <c:pt idx="331123">
                  <c:v>4.1174000000000002E-2</c:v>
                </c:pt>
                <c:pt idx="331124">
                  <c:v>4.1175000000000003E-2</c:v>
                </c:pt>
                <c:pt idx="331125">
                  <c:v>4.1175999999999997E-2</c:v>
                </c:pt>
                <c:pt idx="331126">
                  <c:v>4.1175999999999997E-2</c:v>
                </c:pt>
                <c:pt idx="331127">
                  <c:v>4.1176999999999998E-2</c:v>
                </c:pt>
                <c:pt idx="331128">
                  <c:v>4.1177999999999999E-2</c:v>
                </c:pt>
                <c:pt idx="331129">
                  <c:v>4.1179E-2</c:v>
                </c:pt>
                <c:pt idx="331130">
                  <c:v>4.1180000000000001E-2</c:v>
                </c:pt>
                <c:pt idx="331131">
                  <c:v>4.1181000000000002E-2</c:v>
                </c:pt>
                <c:pt idx="331132">
                  <c:v>4.1182000000000003E-2</c:v>
                </c:pt>
                <c:pt idx="331133">
                  <c:v>4.1182000000000003E-2</c:v>
                </c:pt>
                <c:pt idx="331134">
                  <c:v>4.1182999999999997E-2</c:v>
                </c:pt>
                <c:pt idx="331135">
                  <c:v>4.1183999999999998E-2</c:v>
                </c:pt>
                <c:pt idx="331136">
                  <c:v>4.1184999999999999E-2</c:v>
                </c:pt>
                <c:pt idx="331137">
                  <c:v>4.1184999999999999E-2</c:v>
                </c:pt>
                <c:pt idx="331138">
                  <c:v>4.1186E-2</c:v>
                </c:pt>
                <c:pt idx="331139">
                  <c:v>4.1187000000000001E-2</c:v>
                </c:pt>
                <c:pt idx="331140">
                  <c:v>4.1188000000000002E-2</c:v>
                </c:pt>
                <c:pt idx="331141">
                  <c:v>4.1189000000000003E-2</c:v>
                </c:pt>
                <c:pt idx="331142">
                  <c:v>4.1189000000000003E-2</c:v>
                </c:pt>
                <c:pt idx="331143">
                  <c:v>4.1189999999999997E-2</c:v>
                </c:pt>
                <c:pt idx="331144">
                  <c:v>4.1190999999999998E-2</c:v>
                </c:pt>
                <c:pt idx="331145">
                  <c:v>4.1191999999999999E-2</c:v>
                </c:pt>
                <c:pt idx="331146">
                  <c:v>4.1191999999999999E-2</c:v>
                </c:pt>
                <c:pt idx="331147">
                  <c:v>4.1193E-2</c:v>
                </c:pt>
                <c:pt idx="331148">
                  <c:v>4.1193E-2</c:v>
                </c:pt>
                <c:pt idx="331149">
                  <c:v>4.1194000000000001E-2</c:v>
                </c:pt>
                <c:pt idx="331150">
                  <c:v>4.1194000000000001E-2</c:v>
                </c:pt>
                <c:pt idx="331151">
                  <c:v>4.1195000000000002E-2</c:v>
                </c:pt>
                <c:pt idx="331152">
                  <c:v>4.1195000000000002E-2</c:v>
                </c:pt>
                <c:pt idx="331153">
                  <c:v>4.1196000000000003E-2</c:v>
                </c:pt>
                <c:pt idx="331154">
                  <c:v>4.1196000000000003E-2</c:v>
                </c:pt>
                <c:pt idx="331155">
                  <c:v>4.1196999999999998E-2</c:v>
                </c:pt>
                <c:pt idx="331156">
                  <c:v>4.1196999999999998E-2</c:v>
                </c:pt>
                <c:pt idx="331157">
                  <c:v>4.1197999999999999E-2</c:v>
                </c:pt>
                <c:pt idx="331158">
                  <c:v>4.1197999999999999E-2</c:v>
                </c:pt>
                <c:pt idx="331159">
                  <c:v>4.1197999999999999E-2</c:v>
                </c:pt>
                <c:pt idx="331160">
                  <c:v>4.1197999999999999E-2</c:v>
                </c:pt>
                <c:pt idx="331161">
                  <c:v>4.1197999999999999E-2</c:v>
                </c:pt>
                <c:pt idx="331162">
                  <c:v>4.1197999999999999E-2</c:v>
                </c:pt>
                <c:pt idx="331163">
                  <c:v>4.1197999999999999E-2</c:v>
                </c:pt>
                <c:pt idx="331164">
                  <c:v>4.1197999999999999E-2</c:v>
                </c:pt>
                <c:pt idx="331165">
                  <c:v>4.1199E-2</c:v>
                </c:pt>
                <c:pt idx="331166">
                  <c:v>4.1199E-2</c:v>
                </c:pt>
                <c:pt idx="331167">
                  <c:v>4.1199E-2</c:v>
                </c:pt>
                <c:pt idx="331168">
                  <c:v>4.1197999999999999E-2</c:v>
                </c:pt>
                <c:pt idx="331169">
                  <c:v>4.1197999999999999E-2</c:v>
                </c:pt>
                <c:pt idx="331170">
                  <c:v>4.1197999999999999E-2</c:v>
                </c:pt>
                <c:pt idx="331171">
                  <c:v>4.1197999999999999E-2</c:v>
                </c:pt>
                <c:pt idx="331172">
                  <c:v>4.1196999999999998E-2</c:v>
                </c:pt>
                <c:pt idx="331173">
                  <c:v>4.1196999999999998E-2</c:v>
                </c:pt>
                <c:pt idx="331174">
                  <c:v>4.1196999999999998E-2</c:v>
                </c:pt>
                <c:pt idx="331175">
                  <c:v>4.1196000000000003E-2</c:v>
                </c:pt>
                <c:pt idx="331176">
                  <c:v>4.1196000000000003E-2</c:v>
                </c:pt>
                <c:pt idx="331177">
                  <c:v>4.1195000000000002E-2</c:v>
                </c:pt>
                <c:pt idx="331178">
                  <c:v>4.1195000000000002E-2</c:v>
                </c:pt>
                <c:pt idx="331179">
                  <c:v>4.1194000000000001E-2</c:v>
                </c:pt>
                <c:pt idx="331180">
                  <c:v>4.1194000000000001E-2</c:v>
                </c:pt>
                <c:pt idx="331181">
                  <c:v>4.1193E-2</c:v>
                </c:pt>
                <c:pt idx="331182">
                  <c:v>4.1191999999999999E-2</c:v>
                </c:pt>
                <c:pt idx="331183">
                  <c:v>4.1191999999999999E-2</c:v>
                </c:pt>
                <c:pt idx="331184">
                  <c:v>4.1190999999999998E-2</c:v>
                </c:pt>
                <c:pt idx="331185">
                  <c:v>4.1189999999999997E-2</c:v>
                </c:pt>
                <c:pt idx="331186">
                  <c:v>4.1189000000000003E-2</c:v>
                </c:pt>
                <c:pt idx="331187">
                  <c:v>4.1188000000000002E-2</c:v>
                </c:pt>
                <c:pt idx="331188">
                  <c:v>4.1187000000000001E-2</c:v>
                </c:pt>
                <c:pt idx="331189">
                  <c:v>4.1186E-2</c:v>
                </c:pt>
                <c:pt idx="331190">
                  <c:v>4.1184999999999999E-2</c:v>
                </c:pt>
                <c:pt idx="331191">
                  <c:v>4.1183999999999998E-2</c:v>
                </c:pt>
                <c:pt idx="331192">
                  <c:v>4.1182999999999997E-2</c:v>
                </c:pt>
                <c:pt idx="331193">
                  <c:v>4.1182000000000003E-2</c:v>
                </c:pt>
                <c:pt idx="331194">
                  <c:v>4.1181000000000002E-2</c:v>
                </c:pt>
                <c:pt idx="331195">
                  <c:v>4.1180000000000001E-2</c:v>
                </c:pt>
                <c:pt idx="331196">
                  <c:v>4.1177999999999999E-2</c:v>
                </c:pt>
                <c:pt idx="331197">
                  <c:v>4.1176999999999998E-2</c:v>
                </c:pt>
                <c:pt idx="331198">
                  <c:v>4.1175999999999997E-2</c:v>
                </c:pt>
                <c:pt idx="331199">
                  <c:v>4.1175000000000003E-2</c:v>
                </c:pt>
                <c:pt idx="331200">
                  <c:v>4.1173000000000001E-2</c:v>
                </c:pt>
                <c:pt idx="331201">
                  <c:v>4.1172E-2</c:v>
                </c:pt>
                <c:pt idx="331202">
                  <c:v>4.1170999999999999E-2</c:v>
                </c:pt>
                <c:pt idx="331203">
                  <c:v>4.1169999999999998E-2</c:v>
                </c:pt>
                <c:pt idx="331204">
                  <c:v>4.1168000000000003E-2</c:v>
                </c:pt>
                <c:pt idx="331205">
                  <c:v>4.1167000000000002E-2</c:v>
                </c:pt>
                <c:pt idx="331206">
                  <c:v>4.1165E-2</c:v>
                </c:pt>
                <c:pt idx="331207">
                  <c:v>4.1163999999999999E-2</c:v>
                </c:pt>
                <c:pt idx="331208">
                  <c:v>4.1162999999999998E-2</c:v>
                </c:pt>
                <c:pt idx="331209">
                  <c:v>4.1161000000000003E-2</c:v>
                </c:pt>
                <c:pt idx="331210">
                  <c:v>4.1160000000000002E-2</c:v>
                </c:pt>
                <c:pt idx="331211">
                  <c:v>4.1159000000000001E-2</c:v>
                </c:pt>
                <c:pt idx="331212">
                  <c:v>4.1156999999999999E-2</c:v>
                </c:pt>
                <c:pt idx="331213">
                  <c:v>4.1155999999999998E-2</c:v>
                </c:pt>
                <c:pt idx="331214">
                  <c:v>4.1154999999999997E-2</c:v>
                </c:pt>
                <c:pt idx="331215">
                  <c:v>4.1154000000000003E-2</c:v>
                </c:pt>
                <c:pt idx="331216">
                  <c:v>4.1153000000000002E-2</c:v>
                </c:pt>
                <c:pt idx="331217">
                  <c:v>4.1152000000000001E-2</c:v>
                </c:pt>
                <c:pt idx="331218">
                  <c:v>4.1149999999999999E-2</c:v>
                </c:pt>
                <c:pt idx="331219">
                  <c:v>4.1148999999999998E-2</c:v>
                </c:pt>
                <c:pt idx="331220">
                  <c:v>4.1147999999999997E-2</c:v>
                </c:pt>
                <c:pt idx="331221">
                  <c:v>4.1147000000000003E-2</c:v>
                </c:pt>
                <c:pt idx="331222">
                  <c:v>4.1146000000000002E-2</c:v>
                </c:pt>
                <c:pt idx="331223">
                  <c:v>4.1146000000000002E-2</c:v>
                </c:pt>
                <c:pt idx="331224">
                  <c:v>4.1145000000000001E-2</c:v>
                </c:pt>
                <c:pt idx="331225">
                  <c:v>4.1144E-2</c:v>
                </c:pt>
                <c:pt idx="331226">
                  <c:v>4.1144E-2</c:v>
                </c:pt>
                <c:pt idx="331227">
                  <c:v>4.1142999999999999E-2</c:v>
                </c:pt>
                <c:pt idx="331228">
                  <c:v>4.1142999999999999E-2</c:v>
                </c:pt>
                <c:pt idx="331229">
                  <c:v>4.1141999999999998E-2</c:v>
                </c:pt>
                <c:pt idx="331230">
                  <c:v>4.1141999999999998E-2</c:v>
                </c:pt>
                <c:pt idx="331231">
                  <c:v>4.1140999999999997E-2</c:v>
                </c:pt>
                <c:pt idx="331232">
                  <c:v>4.1140999999999997E-2</c:v>
                </c:pt>
                <c:pt idx="331233">
                  <c:v>4.1140000000000003E-2</c:v>
                </c:pt>
                <c:pt idx="331234">
                  <c:v>4.1140000000000003E-2</c:v>
                </c:pt>
                <c:pt idx="331235">
                  <c:v>4.1140000000000003E-2</c:v>
                </c:pt>
                <c:pt idx="331236">
                  <c:v>4.1140000000000003E-2</c:v>
                </c:pt>
                <c:pt idx="331237">
                  <c:v>4.1140000000000003E-2</c:v>
                </c:pt>
                <c:pt idx="331238">
                  <c:v>4.1140999999999997E-2</c:v>
                </c:pt>
                <c:pt idx="331239">
                  <c:v>4.1140999999999997E-2</c:v>
                </c:pt>
                <c:pt idx="331240">
                  <c:v>4.1140999999999997E-2</c:v>
                </c:pt>
                <c:pt idx="331241">
                  <c:v>4.1140999999999997E-2</c:v>
                </c:pt>
                <c:pt idx="331242">
                  <c:v>4.1140999999999997E-2</c:v>
                </c:pt>
                <c:pt idx="331243">
                  <c:v>4.1141999999999998E-2</c:v>
                </c:pt>
                <c:pt idx="331244">
                  <c:v>4.1141999999999998E-2</c:v>
                </c:pt>
                <c:pt idx="331245">
                  <c:v>4.1142999999999999E-2</c:v>
                </c:pt>
                <c:pt idx="331246">
                  <c:v>4.1144E-2</c:v>
                </c:pt>
                <c:pt idx="331247">
                  <c:v>4.1144E-2</c:v>
                </c:pt>
                <c:pt idx="331248">
                  <c:v>4.1145000000000001E-2</c:v>
                </c:pt>
                <c:pt idx="331249">
                  <c:v>4.1146000000000002E-2</c:v>
                </c:pt>
                <c:pt idx="331250">
                  <c:v>4.1147000000000003E-2</c:v>
                </c:pt>
                <c:pt idx="331251">
                  <c:v>4.1147999999999997E-2</c:v>
                </c:pt>
                <c:pt idx="331252">
                  <c:v>4.1148999999999998E-2</c:v>
                </c:pt>
                <c:pt idx="331253">
                  <c:v>4.1149999999999999E-2</c:v>
                </c:pt>
                <c:pt idx="331254">
                  <c:v>4.1151E-2</c:v>
                </c:pt>
                <c:pt idx="331255">
                  <c:v>4.1152000000000001E-2</c:v>
                </c:pt>
                <c:pt idx="331256">
                  <c:v>4.1153000000000002E-2</c:v>
                </c:pt>
                <c:pt idx="331257">
                  <c:v>4.1154000000000003E-2</c:v>
                </c:pt>
                <c:pt idx="331258">
                  <c:v>4.1155999999999998E-2</c:v>
                </c:pt>
                <c:pt idx="331259">
                  <c:v>4.1156999999999999E-2</c:v>
                </c:pt>
                <c:pt idx="331260">
                  <c:v>4.1158E-2</c:v>
                </c:pt>
                <c:pt idx="331261">
                  <c:v>4.1160000000000002E-2</c:v>
                </c:pt>
                <c:pt idx="331262">
                  <c:v>4.1161000000000003E-2</c:v>
                </c:pt>
                <c:pt idx="331263">
                  <c:v>4.1162999999999998E-2</c:v>
                </c:pt>
                <c:pt idx="331264">
                  <c:v>4.1163999999999999E-2</c:v>
                </c:pt>
                <c:pt idx="331265">
                  <c:v>4.1165E-2</c:v>
                </c:pt>
                <c:pt idx="331266">
                  <c:v>4.1167000000000002E-2</c:v>
                </c:pt>
                <c:pt idx="331267">
                  <c:v>4.1168000000000003E-2</c:v>
                </c:pt>
                <c:pt idx="331268">
                  <c:v>4.1168999999999997E-2</c:v>
                </c:pt>
                <c:pt idx="331269">
                  <c:v>4.1170999999999999E-2</c:v>
                </c:pt>
                <c:pt idx="331270">
                  <c:v>4.1172E-2</c:v>
                </c:pt>
                <c:pt idx="331271">
                  <c:v>4.1174000000000002E-2</c:v>
                </c:pt>
                <c:pt idx="331272">
                  <c:v>4.1175000000000003E-2</c:v>
                </c:pt>
                <c:pt idx="331273">
                  <c:v>4.1175999999999997E-2</c:v>
                </c:pt>
                <c:pt idx="331274">
                  <c:v>4.1177999999999999E-2</c:v>
                </c:pt>
                <c:pt idx="331275">
                  <c:v>4.1179E-2</c:v>
                </c:pt>
                <c:pt idx="331276">
                  <c:v>4.1180000000000001E-2</c:v>
                </c:pt>
                <c:pt idx="331277">
                  <c:v>4.1182000000000003E-2</c:v>
                </c:pt>
                <c:pt idx="331278">
                  <c:v>4.1182999999999997E-2</c:v>
                </c:pt>
                <c:pt idx="331279">
                  <c:v>4.1183999999999998E-2</c:v>
                </c:pt>
                <c:pt idx="331280">
                  <c:v>4.1184999999999999E-2</c:v>
                </c:pt>
                <c:pt idx="331281">
                  <c:v>4.1186E-2</c:v>
                </c:pt>
                <c:pt idx="331282">
                  <c:v>4.1187000000000001E-2</c:v>
                </c:pt>
                <c:pt idx="331283">
                  <c:v>4.1188000000000002E-2</c:v>
                </c:pt>
                <c:pt idx="331284">
                  <c:v>4.1189000000000003E-2</c:v>
                </c:pt>
                <c:pt idx="331285">
                  <c:v>4.1189999999999997E-2</c:v>
                </c:pt>
                <c:pt idx="331286">
                  <c:v>4.1190999999999998E-2</c:v>
                </c:pt>
                <c:pt idx="331287">
                  <c:v>4.1191999999999999E-2</c:v>
                </c:pt>
                <c:pt idx="331288">
                  <c:v>4.1193E-2</c:v>
                </c:pt>
                <c:pt idx="331289">
                  <c:v>4.1194000000000001E-2</c:v>
                </c:pt>
                <c:pt idx="331290">
                  <c:v>4.1194000000000001E-2</c:v>
                </c:pt>
                <c:pt idx="331291">
                  <c:v>4.1195000000000002E-2</c:v>
                </c:pt>
                <c:pt idx="331292">
                  <c:v>4.1195000000000002E-2</c:v>
                </c:pt>
                <c:pt idx="331293">
                  <c:v>4.1196000000000003E-2</c:v>
                </c:pt>
                <c:pt idx="331294">
                  <c:v>4.1196999999999998E-2</c:v>
                </c:pt>
                <c:pt idx="331295">
                  <c:v>4.1196999999999998E-2</c:v>
                </c:pt>
                <c:pt idx="331296">
                  <c:v>4.1197999999999999E-2</c:v>
                </c:pt>
                <c:pt idx="331297">
                  <c:v>4.1197999999999999E-2</c:v>
                </c:pt>
                <c:pt idx="331298">
                  <c:v>4.1197999999999999E-2</c:v>
                </c:pt>
                <c:pt idx="331299">
                  <c:v>4.1199E-2</c:v>
                </c:pt>
                <c:pt idx="331300">
                  <c:v>4.1199E-2</c:v>
                </c:pt>
                <c:pt idx="331301">
                  <c:v>4.1199E-2</c:v>
                </c:pt>
                <c:pt idx="331302">
                  <c:v>4.1199E-2</c:v>
                </c:pt>
                <c:pt idx="331303">
                  <c:v>4.1199E-2</c:v>
                </c:pt>
                <c:pt idx="331304">
                  <c:v>4.1199E-2</c:v>
                </c:pt>
                <c:pt idx="331305">
                  <c:v>4.1199E-2</c:v>
                </c:pt>
                <c:pt idx="331306">
                  <c:v>4.1199E-2</c:v>
                </c:pt>
                <c:pt idx="331307">
                  <c:v>4.1199E-2</c:v>
                </c:pt>
                <c:pt idx="331308">
                  <c:v>4.1199E-2</c:v>
                </c:pt>
                <c:pt idx="331309">
                  <c:v>4.1199E-2</c:v>
                </c:pt>
                <c:pt idx="331310">
                  <c:v>4.1199E-2</c:v>
                </c:pt>
                <c:pt idx="331311">
                  <c:v>4.1197999999999999E-2</c:v>
                </c:pt>
                <c:pt idx="331312">
                  <c:v>4.1197999999999999E-2</c:v>
                </c:pt>
                <c:pt idx="331313">
                  <c:v>4.1197999999999999E-2</c:v>
                </c:pt>
                <c:pt idx="331314">
                  <c:v>4.1196999999999998E-2</c:v>
                </c:pt>
                <c:pt idx="331315">
                  <c:v>4.1196999999999998E-2</c:v>
                </c:pt>
                <c:pt idx="331316">
                  <c:v>4.1196999999999998E-2</c:v>
                </c:pt>
                <c:pt idx="331317">
                  <c:v>4.1196000000000003E-2</c:v>
                </c:pt>
                <c:pt idx="331318">
                  <c:v>4.1196000000000003E-2</c:v>
                </c:pt>
                <c:pt idx="331319">
                  <c:v>4.1196000000000003E-2</c:v>
                </c:pt>
                <c:pt idx="331320">
                  <c:v>4.1195000000000002E-2</c:v>
                </c:pt>
                <c:pt idx="331321">
                  <c:v>4.1195000000000002E-2</c:v>
                </c:pt>
                <c:pt idx="331322">
                  <c:v>4.1194000000000001E-2</c:v>
                </c:pt>
                <c:pt idx="331323">
                  <c:v>4.1194000000000001E-2</c:v>
                </c:pt>
                <c:pt idx="331324">
                  <c:v>4.1193E-2</c:v>
                </c:pt>
                <c:pt idx="331325">
                  <c:v>4.1193E-2</c:v>
                </c:pt>
                <c:pt idx="331326">
                  <c:v>4.1193E-2</c:v>
                </c:pt>
                <c:pt idx="331327">
                  <c:v>4.1191999999999999E-2</c:v>
                </c:pt>
                <c:pt idx="331328">
                  <c:v>4.1191999999999999E-2</c:v>
                </c:pt>
                <c:pt idx="331329">
                  <c:v>4.1190999999999998E-2</c:v>
                </c:pt>
                <c:pt idx="331330">
                  <c:v>4.1190999999999998E-2</c:v>
                </c:pt>
                <c:pt idx="331331">
                  <c:v>4.1190999999999998E-2</c:v>
                </c:pt>
                <c:pt idx="331332">
                  <c:v>4.1190999999999998E-2</c:v>
                </c:pt>
                <c:pt idx="331333">
                  <c:v>4.1189999999999997E-2</c:v>
                </c:pt>
                <c:pt idx="331334">
                  <c:v>4.1189999999999997E-2</c:v>
                </c:pt>
                <c:pt idx="331335">
                  <c:v>4.1189999999999997E-2</c:v>
                </c:pt>
                <c:pt idx="331336">
                  <c:v>4.1189000000000003E-2</c:v>
                </c:pt>
                <c:pt idx="331337">
                  <c:v>4.1189000000000003E-2</c:v>
                </c:pt>
                <c:pt idx="331338">
                  <c:v>4.1189000000000003E-2</c:v>
                </c:pt>
                <c:pt idx="331339">
                  <c:v>4.1189000000000003E-2</c:v>
                </c:pt>
                <c:pt idx="331340">
                  <c:v>4.1189000000000003E-2</c:v>
                </c:pt>
                <c:pt idx="331341">
                  <c:v>4.1189000000000003E-2</c:v>
                </c:pt>
                <c:pt idx="331342">
                  <c:v>4.1189000000000003E-2</c:v>
                </c:pt>
                <c:pt idx="331343">
                  <c:v>4.1189999999999997E-2</c:v>
                </c:pt>
                <c:pt idx="331344">
                  <c:v>4.1189999999999997E-2</c:v>
                </c:pt>
                <c:pt idx="331345">
                  <c:v>4.1189999999999997E-2</c:v>
                </c:pt>
                <c:pt idx="331346">
                  <c:v>4.1189999999999997E-2</c:v>
                </c:pt>
                <c:pt idx="331347">
                  <c:v>4.1190999999999998E-2</c:v>
                </c:pt>
                <c:pt idx="331348">
                  <c:v>4.1190999999999998E-2</c:v>
                </c:pt>
                <c:pt idx="331349">
                  <c:v>4.1190999999999998E-2</c:v>
                </c:pt>
                <c:pt idx="331350">
                  <c:v>4.1191999999999999E-2</c:v>
                </c:pt>
                <c:pt idx="331351">
                  <c:v>4.1191999999999999E-2</c:v>
                </c:pt>
                <c:pt idx="331352">
                  <c:v>4.1193E-2</c:v>
                </c:pt>
                <c:pt idx="331353">
                  <c:v>4.1194000000000001E-2</c:v>
                </c:pt>
                <c:pt idx="331354">
                  <c:v>4.1195000000000002E-2</c:v>
                </c:pt>
                <c:pt idx="331355">
                  <c:v>4.1195000000000002E-2</c:v>
                </c:pt>
                <c:pt idx="331356">
                  <c:v>4.1196000000000003E-2</c:v>
                </c:pt>
                <c:pt idx="331357">
                  <c:v>4.1196999999999998E-2</c:v>
                </c:pt>
                <c:pt idx="331358">
                  <c:v>4.1197999999999999E-2</c:v>
                </c:pt>
                <c:pt idx="331359">
                  <c:v>4.1199E-2</c:v>
                </c:pt>
                <c:pt idx="331360">
                  <c:v>4.1200000000000001E-2</c:v>
                </c:pt>
                <c:pt idx="331361">
                  <c:v>4.1201000000000002E-2</c:v>
                </c:pt>
                <c:pt idx="331362">
                  <c:v>4.1202000000000003E-2</c:v>
                </c:pt>
                <c:pt idx="331363">
                  <c:v>4.1202999999999997E-2</c:v>
                </c:pt>
                <c:pt idx="331364">
                  <c:v>4.1203999999999998E-2</c:v>
                </c:pt>
                <c:pt idx="331365">
                  <c:v>4.1204999999999999E-2</c:v>
                </c:pt>
                <c:pt idx="331366">
                  <c:v>4.1206E-2</c:v>
                </c:pt>
                <c:pt idx="331367">
                  <c:v>4.1207000000000001E-2</c:v>
                </c:pt>
                <c:pt idx="331368">
                  <c:v>4.1208000000000002E-2</c:v>
                </c:pt>
                <c:pt idx="331369">
                  <c:v>4.1209000000000003E-2</c:v>
                </c:pt>
                <c:pt idx="331370">
                  <c:v>4.1209999999999997E-2</c:v>
                </c:pt>
                <c:pt idx="331371">
                  <c:v>4.1210999999999998E-2</c:v>
                </c:pt>
                <c:pt idx="331372">
                  <c:v>4.1211999999999999E-2</c:v>
                </c:pt>
                <c:pt idx="331373">
                  <c:v>4.1213E-2</c:v>
                </c:pt>
                <c:pt idx="331374">
                  <c:v>4.1214000000000001E-2</c:v>
                </c:pt>
                <c:pt idx="331375">
                  <c:v>4.1215000000000002E-2</c:v>
                </c:pt>
                <c:pt idx="331376">
                  <c:v>4.1216000000000003E-2</c:v>
                </c:pt>
                <c:pt idx="331377">
                  <c:v>4.1216999999999997E-2</c:v>
                </c:pt>
                <c:pt idx="331378">
                  <c:v>4.1217999999999998E-2</c:v>
                </c:pt>
                <c:pt idx="331379">
                  <c:v>4.1218999999999999E-2</c:v>
                </c:pt>
                <c:pt idx="331380">
                  <c:v>4.122E-2</c:v>
                </c:pt>
                <c:pt idx="331381">
                  <c:v>4.1221000000000001E-2</c:v>
                </c:pt>
                <c:pt idx="331382">
                  <c:v>4.1221000000000001E-2</c:v>
                </c:pt>
                <c:pt idx="331383">
                  <c:v>4.1222000000000002E-2</c:v>
                </c:pt>
                <c:pt idx="331384">
                  <c:v>4.1222000000000002E-2</c:v>
                </c:pt>
                <c:pt idx="331385">
                  <c:v>4.1222000000000002E-2</c:v>
                </c:pt>
                <c:pt idx="331386">
                  <c:v>4.1223000000000003E-2</c:v>
                </c:pt>
                <c:pt idx="331387">
                  <c:v>4.1223000000000003E-2</c:v>
                </c:pt>
                <c:pt idx="331388">
                  <c:v>4.1223000000000003E-2</c:v>
                </c:pt>
                <c:pt idx="331389">
                  <c:v>4.1223000000000003E-2</c:v>
                </c:pt>
                <c:pt idx="331390">
                  <c:v>4.1223000000000003E-2</c:v>
                </c:pt>
                <c:pt idx="331391">
                  <c:v>4.1223000000000003E-2</c:v>
                </c:pt>
                <c:pt idx="331392">
                  <c:v>4.1223000000000003E-2</c:v>
                </c:pt>
                <c:pt idx="331393">
                  <c:v>4.1222000000000002E-2</c:v>
                </c:pt>
                <c:pt idx="331394">
                  <c:v>4.1222000000000002E-2</c:v>
                </c:pt>
                <c:pt idx="331395">
                  <c:v>4.1221000000000001E-2</c:v>
                </c:pt>
                <c:pt idx="331396">
                  <c:v>4.122E-2</c:v>
                </c:pt>
                <c:pt idx="331397">
                  <c:v>4.122E-2</c:v>
                </c:pt>
                <c:pt idx="331398">
                  <c:v>4.1218999999999999E-2</c:v>
                </c:pt>
                <c:pt idx="331399">
                  <c:v>4.1217999999999998E-2</c:v>
                </c:pt>
                <c:pt idx="331400">
                  <c:v>4.1216999999999997E-2</c:v>
                </c:pt>
                <c:pt idx="331401">
                  <c:v>4.1216000000000003E-2</c:v>
                </c:pt>
                <c:pt idx="331402">
                  <c:v>4.1214000000000001E-2</c:v>
                </c:pt>
                <c:pt idx="331403">
                  <c:v>4.1213E-2</c:v>
                </c:pt>
                <c:pt idx="331404">
                  <c:v>4.1210999999999998E-2</c:v>
                </c:pt>
                <c:pt idx="331405">
                  <c:v>4.1209999999999997E-2</c:v>
                </c:pt>
                <c:pt idx="331406">
                  <c:v>4.1208000000000002E-2</c:v>
                </c:pt>
                <c:pt idx="331407">
                  <c:v>4.1206E-2</c:v>
                </c:pt>
                <c:pt idx="331408">
                  <c:v>4.1203999999999998E-2</c:v>
                </c:pt>
                <c:pt idx="331409">
                  <c:v>4.1202000000000003E-2</c:v>
                </c:pt>
                <c:pt idx="331410">
                  <c:v>4.1200000000000001E-2</c:v>
                </c:pt>
                <c:pt idx="331411">
                  <c:v>4.1197999999999999E-2</c:v>
                </c:pt>
                <c:pt idx="331412">
                  <c:v>4.1196000000000003E-2</c:v>
                </c:pt>
                <c:pt idx="331413">
                  <c:v>4.1194000000000001E-2</c:v>
                </c:pt>
                <c:pt idx="331414">
                  <c:v>4.1191999999999999E-2</c:v>
                </c:pt>
                <c:pt idx="331415">
                  <c:v>4.1189999999999997E-2</c:v>
                </c:pt>
                <c:pt idx="331416">
                  <c:v>4.1188000000000002E-2</c:v>
                </c:pt>
                <c:pt idx="331417">
                  <c:v>4.1184999999999999E-2</c:v>
                </c:pt>
                <c:pt idx="331418">
                  <c:v>4.1182999999999997E-2</c:v>
                </c:pt>
                <c:pt idx="331419">
                  <c:v>4.1181000000000002E-2</c:v>
                </c:pt>
                <c:pt idx="331420">
                  <c:v>4.1177999999999999E-2</c:v>
                </c:pt>
                <c:pt idx="331421">
                  <c:v>4.1175999999999997E-2</c:v>
                </c:pt>
                <c:pt idx="331422">
                  <c:v>4.1174000000000002E-2</c:v>
                </c:pt>
                <c:pt idx="331423">
                  <c:v>4.1172E-2</c:v>
                </c:pt>
                <c:pt idx="331424">
                  <c:v>4.1169999999999998E-2</c:v>
                </c:pt>
                <c:pt idx="331425">
                  <c:v>4.1168000000000003E-2</c:v>
                </c:pt>
                <c:pt idx="331426">
                  <c:v>4.1166000000000001E-2</c:v>
                </c:pt>
                <c:pt idx="331427">
                  <c:v>4.1163999999999999E-2</c:v>
                </c:pt>
                <c:pt idx="331428">
                  <c:v>4.1161999999999997E-2</c:v>
                </c:pt>
                <c:pt idx="331429">
                  <c:v>4.1160000000000002E-2</c:v>
                </c:pt>
                <c:pt idx="331430">
                  <c:v>4.1158E-2</c:v>
                </c:pt>
                <c:pt idx="331431">
                  <c:v>4.1155999999999998E-2</c:v>
                </c:pt>
                <c:pt idx="331432">
                  <c:v>4.1154000000000003E-2</c:v>
                </c:pt>
                <c:pt idx="331433">
                  <c:v>4.1153000000000002E-2</c:v>
                </c:pt>
                <c:pt idx="331434">
                  <c:v>4.1152000000000001E-2</c:v>
                </c:pt>
                <c:pt idx="331435">
                  <c:v>4.1149999999999999E-2</c:v>
                </c:pt>
                <c:pt idx="331436">
                  <c:v>4.1148999999999998E-2</c:v>
                </c:pt>
                <c:pt idx="331437">
                  <c:v>4.1147999999999997E-2</c:v>
                </c:pt>
                <c:pt idx="331438">
                  <c:v>4.1147000000000003E-2</c:v>
                </c:pt>
                <c:pt idx="331439">
                  <c:v>4.1147000000000003E-2</c:v>
                </c:pt>
                <c:pt idx="331440">
                  <c:v>4.1146000000000002E-2</c:v>
                </c:pt>
                <c:pt idx="331441">
                  <c:v>4.1145000000000001E-2</c:v>
                </c:pt>
                <c:pt idx="331442">
                  <c:v>4.1145000000000001E-2</c:v>
                </c:pt>
                <c:pt idx="331443">
                  <c:v>4.1144E-2</c:v>
                </c:pt>
                <c:pt idx="331444">
                  <c:v>4.1144E-2</c:v>
                </c:pt>
                <c:pt idx="331445">
                  <c:v>4.1144E-2</c:v>
                </c:pt>
                <c:pt idx="331446">
                  <c:v>4.1144E-2</c:v>
                </c:pt>
                <c:pt idx="331447">
                  <c:v>4.1145000000000001E-2</c:v>
                </c:pt>
                <c:pt idx="331448">
                  <c:v>4.1145000000000001E-2</c:v>
                </c:pt>
                <c:pt idx="331449">
                  <c:v>4.1145000000000001E-2</c:v>
                </c:pt>
                <c:pt idx="331450">
                  <c:v>4.1146000000000002E-2</c:v>
                </c:pt>
                <c:pt idx="331451">
                  <c:v>4.1147000000000003E-2</c:v>
                </c:pt>
                <c:pt idx="331452">
                  <c:v>4.1147999999999997E-2</c:v>
                </c:pt>
                <c:pt idx="331453">
                  <c:v>4.1147999999999997E-2</c:v>
                </c:pt>
                <c:pt idx="331454">
                  <c:v>4.1148999999999998E-2</c:v>
                </c:pt>
                <c:pt idx="331455">
                  <c:v>4.1151E-2</c:v>
                </c:pt>
                <c:pt idx="331456">
                  <c:v>4.1152000000000001E-2</c:v>
                </c:pt>
                <c:pt idx="331457">
                  <c:v>4.1153000000000002E-2</c:v>
                </c:pt>
                <c:pt idx="331458">
                  <c:v>4.1154999999999997E-2</c:v>
                </c:pt>
                <c:pt idx="331459">
                  <c:v>4.1155999999999998E-2</c:v>
                </c:pt>
                <c:pt idx="331460">
                  <c:v>4.1158E-2</c:v>
                </c:pt>
                <c:pt idx="331461">
                  <c:v>4.1159000000000001E-2</c:v>
                </c:pt>
                <c:pt idx="331462">
                  <c:v>4.1161000000000003E-2</c:v>
                </c:pt>
                <c:pt idx="331463">
                  <c:v>4.1162999999999998E-2</c:v>
                </c:pt>
                <c:pt idx="331464">
                  <c:v>4.1165E-2</c:v>
                </c:pt>
                <c:pt idx="331465">
                  <c:v>4.1166000000000001E-2</c:v>
                </c:pt>
                <c:pt idx="331466">
                  <c:v>4.1168000000000003E-2</c:v>
                </c:pt>
                <c:pt idx="331467">
                  <c:v>4.1169999999999998E-2</c:v>
                </c:pt>
                <c:pt idx="331468">
                  <c:v>4.1172E-2</c:v>
                </c:pt>
                <c:pt idx="331469">
                  <c:v>4.1174000000000002E-2</c:v>
                </c:pt>
                <c:pt idx="331470">
                  <c:v>4.1175999999999997E-2</c:v>
                </c:pt>
                <c:pt idx="331471">
                  <c:v>4.1177999999999999E-2</c:v>
                </c:pt>
                <c:pt idx="331472">
                  <c:v>4.1180000000000001E-2</c:v>
                </c:pt>
                <c:pt idx="331473">
                  <c:v>4.1182000000000003E-2</c:v>
                </c:pt>
                <c:pt idx="331474">
                  <c:v>4.1183999999999998E-2</c:v>
                </c:pt>
                <c:pt idx="331475">
                  <c:v>4.1186E-2</c:v>
                </c:pt>
                <c:pt idx="331476">
                  <c:v>4.1188000000000002E-2</c:v>
                </c:pt>
                <c:pt idx="331477">
                  <c:v>4.1189999999999997E-2</c:v>
                </c:pt>
                <c:pt idx="331478">
                  <c:v>4.1191999999999999E-2</c:v>
                </c:pt>
                <c:pt idx="331479">
                  <c:v>4.1194000000000001E-2</c:v>
                </c:pt>
                <c:pt idx="331480">
                  <c:v>4.1196000000000003E-2</c:v>
                </c:pt>
                <c:pt idx="331481">
                  <c:v>4.1197999999999999E-2</c:v>
                </c:pt>
                <c:pt idx="331482">
                  <c:v>4.1200000000000001E-2</c:v>
                </c:pt>
                <c:pt idx="331483">
                  <c:v>4.1202000000000003E-2</c:v>
                </c:pt>
                <c:pt idx="331484">
                  <c:v>4.1203999999999998E-2</c:v>
                </c:pt>
                <c:pt idx="331485">
                  <c:v>4.1206E-2</c:v>
                </c:pt>
                <c:pt idx="331486">
                  <c:v>4.1207000000000001E-2</c:v>
                </c:pt>
                <c:pt idx="331487">
                  <c:v>4.1209000000000003E-2</c:v>
                </c:pt>
                <c:pt idx="331488">
                  <c:v>4.1210999999999998E-2</c:v>
                </c:pt>
                <c:pt idx="331489">
                  <c:v>4.1213E-2</c:v>
                </c:pt>
                <c:pt idx="331490">
                  <c:v>4.1214000000000001E-2</c:v>
                </c:pt>
                <c:pt idx="331491">
                  <c:v>4.1216000000000003E-2</c:v>
                </c:pt>
                <c:pt idx="331492">
                  <c:v>4.1217999999999998E-2</c:v>
                </c:pt>
                <c:pt idx="331493">
                  <c:v>4.1218999999999999E-2</c:v>
                </c:pt>
                <c:pt idx="331494">
                  <c:v>4.1221000000000001E-2</c:v>
                </c:pt>
                <c:pt idx="331495">
                  <c:v>4.1223000000000003E-2</c:v>
                </c:pt>
                <c:pt idx="331496">
                  <c:v>4.1223999999999997E-2</c:v>
                </c:pt>
                <c:pt idx="331497">
                  <c:v>4.1225999999999999E-2</c:v>
                </c:pt>
                <c:pt idx="331498">
                  <c:v>4.1227E-2</c:v>
                </c:pt>
                <c:pt idx="331499">
                  <c:v>4.1229000000000002E-2</c:v>
                </c:pt>
                <c:pt idx="331500">
                  <c:v>4.1230000000000003E-2</c:v>
                </c:pt>
                <c:pt idx="331501">
                  <c:v>4.1230999999999997E-2</c:v>
                </c:pt>
                <c:pt idx="331502">
                  <c:v>4.1231999999999998E-2</c:v>
                </c:pt>
                <c:pt idx="331503">
                  <c:v>4.1234E-2</c:v>
                </c:pt>
                <c:pt idx="331504">
                  <c:v>4.1235000000000001E-2</c:v>
                </c:pt>
                <c:pt idx="331505">
                  <c:v>4.1236000000000002E-2</c:v>
                </c:pt>
                <c:pt idx="331506">
                  <c:v>4.1237000000000003E-2</c:v>
                </c:pt>
                <c:pt idx="331507">
                  <c:v>4.1238999999999998E-2</c:v>
                </c:pt>
                <c:pt idx="331508">
                  <c:v>4.1239999999999999E-2</c:v>
                </c:pt>
                <c:pt idx="331509">
                  <c:v>4.1241E-2</c:v>
                </c:pt>
                <c:pt idx="331510">
                  <c:v>4.1242000000000001E-2</c:v>
                </c:pt>
                <c:pt idx="331511">
                  <c:v>4.1243000000000002E-2</c:v>
                </c:pt>
                <c:pt idx="331512">
                  <c:v>4.1243000000000002E-2</c:v>
                </c:pt>
                <c:pt idx="331513">
                  <c:v>4.1244000000000003E-2</c:v>
                </c:pt>
                <c:pt idx="331514">
                  <c:v>4.1244999999999997E-2</c:v>
                </c:pt>
                <c:pt idx="331515">
                  <c:v>4.1245999999999998E-2</c:v>
                </c:pt>
                <c:pt idx="331516">
                  <c:v>4.1245999999999998E-2</c:v>
                </c:pt>
                <c:pt idx="331517">
                  <c:v>4.1246999999999999E-2</c:v>
                </c:pt>
                <c:pt idx="331518">
                  <c:v>4.1248E-2</c:v>
                </c:pt>
                <c:pt idx="331519">
                  <c:v>4.1248E-2</c:v>
                </c:pt>
                <c:pt idx="331520">
                  <c:v>4.1249000000000001E-2</c:v>
                </c:pt>
                <c:pt idx="331521">
                  <c:v>4.1249000000000001E-2</c:v>
                </c:pt>
                <c:pt idx="331522">
                  <c:v>4.1249000000000001E-2</c:v>
                </c:pt>
                <c:pt idx="331523">
                  <c:v>4.1249000000000001E-2</c:v>
                </c:pt>
                <c:pt idx="331524">
                  <c:v>4.1249000000000001E-2</c:v>
                </c:pt>
                <c:pt idx="331525">
                  <c:v>4.1249000000000001E-2</c:v>
                </c:pt>
                <c:pt idx="331526">
                  <c:v>4.1249000000000001E-2</c:v>
                </c:pt>
                <c:pt idx="331527">
                  <c:v>4.1249000000000001E-2</c:v>
                </c:pt>
                <c:pt idx="331528">
                  <c:v>4.1249000000000001E-2</c:v>
                </c:pt>
                <c:pt idx="331529">
                  <c:v>4.1249000000000001E-2</c:v>
                </c:pt>
                <c:pt idx="331530">
                  <c:v>4.1249000000000001E-2</c:v>
                </c:pt>
                <c:pt idx="331531">
                  <c:v>4.1249000000000001E-2</c:v>
                </c:pt>
                <c:pt idx="331532">
                  <c:v>4.1248E-2</c:v>
                </c:pt>
                <c:pt idx="331533">
                  <c:v>4.1248E-2</c:v>
                </c:pt>
                <c:pt idx="331534">
                  <c:v>4.1246999999999999E-2</c:v>
                </c:pt>
                <c:pt idx="331535">
                  <c:v>4.1246999999999999E-2</c:v>
                </c:pt>
                <c:pt idx="331536">
                  <c:v>4.1245999999999998E-2</c:v>
                </c:pt>
                <c:pt idx="331537">
                  <c:v>4.1244999999999997E-2</c:v>
                </c:pt>
                <c:pt idx="331538">
                  <c:v>4.1244999999999997E-2</c:v>
                </c:pt>
                <c:pt idx="331539">
                  <c:v>4.1244000000000003E-2</c:v>
                </c:pt>
                <c:pt idx="331540">
                  <c:v>4.1243000000000002E-2</c:v>
                </c:pt>
                <c:pt idx="331541">
                  <c:v>4.1243000000000002E-2</c:v>
                </c:pt>
                <c:pt idx="331542">
                  <c:v>4.1242000000000001E-2</c:v>
                </c:pt>
                <c:pt idx="331543">
                  <c:v>4.1241E-2</c:v>
                </c:pt>
                <c:pt idx="331544">
                  <c:v>4.1241E-2</c:v>
                </c:pt>
                <c:pt idx="331545">
                  <c:v>4.1239999999999999E-2</c:v>
                </c:pt>
                <c:pt idx="331546">
                  <c:v>4.1238999999999998E-2</c:v>
                </c:pt>
                <c:pt idx="331547">
                  <c:v>4.1237999999999997E-2</c:v>
                </c:pt>
                <c:pt idx="331548">
                  <c:v>4.1237999999999997E-2</c:v>
                </c:pt>
                <c:pt idx="331549">
                  <c:v>4.1237000000000003E-2</c:v>
                </c:pt>
                <c:pt idx="331550">
                  <c:v>4.1237000000000003E-2</c:v>
                </c:pt>
                <c:pt idx="331551">
                  <c:v>4.1237000000000003E-2</c:v>
                </c:pt>
                <c:pt idx="331552">
                  <c:v>4.1237000000000003E-2</c:v>
                </c:pt>
                <c:pt idx="331553">
                  <c:v>4.1237000000000003E-2</c:v>
                </c:pt>
                <c:pt idx="331554">
                  <c:v>4.1237000000000003E-2</c:v>
                </c:pt>
                <c:pt idx="331555">
                  <c:v>4.1237999999999997E-2</c:v>
                </c:pt>
                <c:pt idx="331556">
                  <c:v>4.1237999999999997E-2</c:v>
                </c:pt>
                <c:pt idx="331557">
                  <c:v>4.1238999999999998E-2</c:v>
                </c:pt>
                <c:pt idx="331558">
                  <c:v>4.1241E-2</c:v>
                </c:pt>
                <c:pt idx="331559">
                  <c:v>4.1242000000000001E-2</c:v>
                </c:pt>
                <c:pt idx="331560">
                  <c:v>4.1244000000000003E-2</c:v>
                </c:pt>
                <c:pt idx="331561">
                  <c:v>4.1245999999999998E-2</c:v>
                </c:pt>
                <c:pt idx="331562">
                  <c:v>4.1249000000000001E-2</c:v>
                </c:pt>
                <c:pt idx="331563">
                  <c:v>4.1251999999999997E-2</c:v>
                </c:pt>
                <c:pt idx="331564">
                  <c:v>4.1256000000000001E-2</c:v>
                </c:pt>
                <c:pt idx="331565">
                  <c:v>4.1260999999999999E-2</c:v>
                </c:pt>
                <c:pt idx="331566">
                  <c:v>4.1265000000000003E-2</c:v>
                </c:pt>
                <c:pt idx="331567">
                  <c:v>4.1271000000000002E-2</c:v>
                </c:pt>
                <c:pt idx="331568">
                  <c:v>4.1277000000000001E-2</c:v>
                </c:pt>
                <c:pt idx="331569">
                  <c:v>4.1283E-2</c:v>
                </c:pt>
                <c:pt idx="331570">
                  <c:v>4.1291000000000001E-2</c:v>
                </c:pt>
                <c:pt idx="331571">
                  <c:v>4.1298000000000001E-2</c:v>
                </c:pt>
                <c:pt idx="331572">
                  <c:v>4.1307000000000003E-2</c:v>
                </c:pt>
                <c:pt idx="331573">
                  <c:v>4.1315999999999999E-2</c:v>
                </c:pt>
                <c:pt idx="331574">
                  <c:v>4.1327000000000003E-2</c:v>
                </c:pt>
                <c:pt idx="331575">
                  <c:v>4.1338E-2</c:v>
                </c:pt>
                <c:pt idx="331576">
                  <c:v>4.1348999999999997E-2</c:v>
                </c:pt>
                <c:pt idx="331577">
                  <c:v>4.1362000000000003E-2</c:v>
                </c:pt>
                <c:pt idx="331578">
                  <c:v>4.1375000000000002E-2</c:v>
                </c:pt>
                <c:pt idx="331579">
                  <c:v>4.1390000000000003E-2</c:v>
                </c:pt>
                <c:pt idx="331580">
                  <c:v>4.1404999999999997E-2</c:v>
                </c:pt>
                <c:pt idx="331581">
                  <c:v>4.1420999999999999E-2</c:v>
                </c:pt>
                <c:pt idx="331582">
                  <c:v>4.1438000000000003E-2</c:v>
                </c:pt>
                <c:pt idx="331583">
                  <c:v>4.1454999999999999E-2</c:v>
                </c:pt>
                <c:pt idx="331584">
                  <c:v>4.1473999999999997E-2</c:v>
                </c:pt>
                <c:pt idx="331585">
                  <c:v>4.1493000000000002E-2</c:v>
                </c:pt>
                <c:pt idx="331586">
                  <c:v>4.1514000000000002E-2</c:v>
                </c:pt>
                <c:pt idx="331587">
                  <c:v>4.1535000000000002E-2</c:v>
                </c:pt>
                <c:pt idx="331588">
                  <c:v>4.1557999999999998E-2</c:v>
                </c:pt>
                <c:pt idx="331589">
                  <c:v>4.1581E-2</c:v>
                </c:pt>
                <c:pt idx="331590">
                  <c:v>4.1605000000000003E-2</c:v>
                </c:pt>
                <c:pt idx="331591">
                  <c:v>4.163E-2</c:v>
                </c:pt>
                <c:pt idx="331592">
                  <c:v>4.1655999999999999E-2</c:v>
                </c:pt>
                <c:pt idx="331593">
                  <c:v>4.1682999999999998E-2</c:v>
                </c:pt>
                <c:pt idx="331594">
                  <c:v>4.1709999999999997E-2</c:v>
                </c:pt>
                <c:pt idx="331595">
                  <c:v>4.1737999999999997E-2</c:v>
                </c:pt>
                <c:pt idx="331596">
                  <c:v>4.1768E-2</c:v>
                </c:pt>
                <c:pt idx="331597">
                  <c:v>4.1798000000000002E-2</c:v>
                </c:pt>
                <c:pt idx="331598">
                  <c:v>4.1828999999999998E-2</c:v>
                </c:pt>
                <c:pt idx="331599">
                  <c:v>4.1860000000000001E-2</c:v>
                </c:pt>
                <c:pt idx="331600">
                  <c:v>4.1893E-2</c:v>
                </c:pt>
                <c:pt idx="331601">
                  <c:v>4.1925999999999998E-2</c:v>
                </c:pt>
                <c:pt idx="331602">
                  <c:v>4.1959999999999997E-2</c:v>
                </c:pt>
                <c:pt idx="331603">
                  <c:v>4.1993999999999997E-2</c:v>
                </c:pt>
                <c:pt idx="331604">
                  <c:v>4.2028999999999997E-2</c:v>
                </c:pt>
                <c:pt idx="331605">
                  <c:v>4.2063999999999997E-2</c:v>
                </c:pt>
                <c:pt idx="331606">
                  <c:v>4.2099999999999999E-2</c:v>
                </c:pt>
                <c:pt idx="331607">
                  <c:v>4.2137000000000001E-2</c:v>
                </c:pt>
                <c:pt idx="331608">
                  <c:v>4.2174000000000003E-2</c:v>
                </c:pt>
                <c:pt idx="331609">
                  <c:v>4.2210999999999999E-2</c:v>
                </c:pt>
                <c:pt idx="331610">
                  <c:v>4.2249000000000002E-2</c:v>
                </c:pt>
                <c:pt idx="331611">
                  <c:v>4.2286999999999998E-2</c:v>
                </c:pt>
                <c:pt idx="331612">
                  <c:v>4.2325000000000002E-2</c:v>
                </c:pt>
                <c:pt idx="331613">
                  <c:v>4.2363999999999999E-2</c:v>
                </c:pt>
                <c:pt idx="331614">
                  <c:v>4.2403000000000003E-2</c:v>
                </c:pt>
                <c:pt idx="331615">
                  <c:v>4.2441E-2</c:v>
                </c:pt>
                <c:pt idx="331616">
                  <c:v>4.2479999999999997E-2</c:v>
                </c:pt>
                <c:pt idx="331617">
                  <c:v>4.2519000000000001E-2</c:v>
                </c:pt>
                <c:pt idx="331618">
                  <c:v>4.2557999999999999E-2</c:v>
                </c:pt>
                <c:pt idx="331619">
                  <c:v>4.2597000000000003E-2</c:v>
                </c:pt>
                <c:pt idx="331620">
                  <c:v>4.2636E-2</c:v>
                </c:pt>
                <c:pt idx="331621">
                  <c:v>4.2673999999999997E-2</c:v>
                </c:pt>
                <c:pt idx="331622">
                  <c:v>4.2713000000000001E-2</c:v>
                </c:pt>
                <c:pt idx="331623">
                  <c:v>4.2750999999999997E-2</c:v>
                </c:pt>
                <c:pt idx="331624">
                  <c:v>4.2789000000000001E-2</c:v>
                </c:pt>
                <c:pt idx="331625">
                  <c:v>4.2826999999999997E-2</c:v>
                </c:pt>
                <c:pt idx="331626">
                  <c:v>4.2863999999999999E-2</c:v>
                </c:pt>
                <c:pt idx="331627">
                  <c:v>4.2901000000000002E-2</c:v>
                </c:pt>
                <c:pt idx="331628">
                  <c:v>4.2937000000000003E-2</c:v>
                </c:pt>
                <c:pt idx="331629">
                  <c:v>4.2972000000000003E-2</c:v>
                </c:pt>
                <c:pt idx="331630">
                  <c:v>4.3007999999999998E-2</c:v>
                </c:pt>
                <c:pt idx="331631">
                  <c:v>4.3041999999999997E-2</c:v>
                </c:pt>
                <c:pt idx="331632">
                  <c:v>4.3076000000000003E-2</c:v>
                </c:pt>
                <c:pt idx="331633">
                  <c:v>4.3109000000000001E-2</c:v>
                </c:pt>
                <c:pt idx="331634">
                  <c:v>4.3142E-2</c:v>
                </c:pt>
                <c:pt idx="331635">
                  <c:v>4.3173999999999997E-2</c:v>
                </c:pt>
                <c:pt idx="331636">
                  <c:v>4.3205E-2</c:v>
                </c:pt>
                <c:pt idx="331637">
                  <c:v>4.3235000000000003E-2</c:v>
                </c:pt>
                <c:pt idx="331638">
                  <c:v>4.3264999999999998E-2</c:v>
                </c:pt>
                <c:pt idx="331639">
                  <c:v>4.3292999999999998E-2</c:v>
                </c:pt>
                <c:pt idx="331640">
                  <c:v>4.3320999999999998E-2</c:v>
                </c:pt>
                <c:pt idx="331641">
                  <c:v>4.3347999999999998E-2</c:v>
                </c:pt>
                <c:pt idx="331642">
                  <c:v>4.3374000000000003E-2</c:v>
                </c:pt>
                <c:pt idx="331643">
                  <c:v>4.3399E-2</c:v>
                </c:pt>
                <c:pt idx="331644">
                  <c:v>4.3423000000000003E-2</c:v>
                </c:pt>
                <c:pt idx="331645">
                  <c:v>4.3445999999999999E-2</c:v>
                </c:pt>
                <c:pt idx="331646">
                  <c:v>4.3468E-2</c:v>
                </c:pt>
                <c:pt idx="331647">
                  <c:v>4.3489E-2</c:v>
                </c:pt>
                <c:pt idx="331648">
                  <c:v>4.351E-2</c:v>
                </c:pt>
                <c:pt idx="331649">
                  <c:v>4.3528999999999998E-2</c:v>
                </c:pt>
                <c:pt idx="331650">
                  <c:v>4.3547000000000002E-2</c:v>
                </c:pt>
                <c:pt idx="331651">
                  <c:v>4.3565E-2</c:v>
                </c:pt>
                <c:pt idx="331652">
                  <c:v>4.3581000000000002E-2</c:v>
                </c:pt>
                <c:pt idx="331653">
                  <c:v>4.3596000000000003E-2</c:v>
                </c:pt>
                <c:pt idx="331654">
                  <c:v>4.3610999999999997E-2</c:v>
                </c:pt>
                <c:pt idx="331655">
                  <c:v>4.3624000000000003E-2</c:v>
                </c:pt>
                <c:pt idx="331656">
                  <c:v>4.3637000000000002E-2</c:v>
                </c:pt>
                <c:pt idx="331657">
                  <c:v>4.3649E-2</c:v>
                </c:pt>
                <c:pt idx="331658">
                  <c:v>4.3659999999999997E-2</c:v>
                </c:pt>
                <c:pt idx="331659">
                  <c:v>4.367E-2</c:v>
                </c:pt>
                <c:pt idx="331660">
                  <c:v>4.3679000000000003E-2</c:v>
                </c:pt>
                <c:pt idx="331661">
                  <c:v>4.3686999999999997E-2</c:v>
                </c:pt>
                <c:pt idx="331662">
                  <c:v>4.3694999999999998E-2</c:v>
                </c:pt>
                <c:pt idx="331663">
                  <c:v>4.3701999999999998E-2</c:v>
                </c:pt>
                <c:pt idx="331664">
                  <c:v>4.3707999999999997E-2</c:v>
                </c:pt>
                <c:pt idx="331665">
                  <c:v>4.3713000000000002E-2</c:v>
                </c:pt>
                <c:pt idx="331666">
                  <c:v>4.3718E-2</c:v>
                </c:pt>
                <c:pt idx="331667">
                  <c:v>4.3721999999999997E-2</c:v>
                </c:pt>
                <c:pt idx="331668">
                  <c:v>4.3726000000000001E-2</c:v>
                </c:pt>
                <c:pt idx="331669">
                  <c:v>4.3728999999999997E-2</c:v>
                </c:pt>
                <c:pt idx="331670">
                  <c:v>4.3730999999999999E-2</c:v>
                </c:pt>
                <c:pt idx="331671">
                  <c:v>4.3733000000000001E-2</c:v>
                </c:pt>
                <c:pt idx="331672">
                  <c:v>4.3735000000000003E-2</c:v>
                </c:pt>
                <c:pt idx="331673">
                  <c:v>4.3735999999999997E-2</c:v>
                </c:pt>
                <c:pt idx="331674">
                  <c:v>4.3736999999999998E-2</c:v>
                </c:pt>
                <c:pt idx="331675">
                  <c:v>4.3737999999999999E-2</c:v>
                </c:pt>
                <c:pt idx="331676">
                  <c:v>4.3737999999999999E-2</c:v>
                </c:pt>
                <c:pt idx="331677">
                  <c:v>4.3737999999999999E-2</c:v>
                </c:pt>
                <c:pt idx="331678">
                  <c:v>4.3736999999999998E-2</c:v>
                </c:pt>
                <c:pt idx="331679">
                  <c:v>4.3736999999999998E-2</c:v>
                </c:pt>
                <c:pt idx="331680">
                  <c:v>4.3735999999999997E-2</c:v>
                </c:pt>
                <c:pt idx="331681">
                  <c:v>4.3735999999999997E-2</c:v>
                </c:pt>
                <c:pt idx="331682">
                  <c:v>4.3735000000000003E-2</c:v>
                </c:pt>
                <c:pt idx="331683">
                  <c:v>4.3734000000000002E-2</c:v>
                </c:pt>
                <c:pt idx="331684">
                  <c:v>4.3734000000000002E-2</c:v>
                </c:pt>
                <c:pt idx="331685">
                  <c:v>4.3733000000000001E-2</c:v>
                </c:pt>
                <c:pt idx="331686">
                  <c:v>4.3732E-2</c:v>
                </c:pt>
                <c:pt idx="331687">
                  <c:v>4.3732E-2</c:v>
                </c:pt>
                <c:pt idx="331688">
                  <c:v>4.3730999999999999E-2</c:v>
                </c:pt>
                <c:pt idx="331689">
                  <c:v>4.3730999999999999E-2</c:v>
                </c:pt>
                <c:pt idx="331690">
                  <c:v>4.3730999999999999E-2</c:v>
                </c:pt>
                <c:pt idx="331691">
                  <c:v>4.3730999999999999E-2</c:v>
                </c:pt>
                <c:pt idx="331692">
                  <c:v>4.3730999999999999E-2</c:v>
                </c:pt>
                <c:pt idx="331693">
                  <c:v>4.3732E-2</c:v>
                </c:pt>
                <c:pt idx="331694">
                  <c:v>4.3733000000000001E-2</c:v>
                </c:pt>
                <c:pt idx="331695">
                  <c:v>4.3734000000000002E-2</c:v>
                </c:pt>
                <c:pt idx="331696">
                  <c:v>4.3735999999999997E-2</c:v>
                </c:pt>
                <c:pt idx="331697">
                  <c:v>4.3736999999999998E-2</c:v>
                </c:pt>
                <c:pt idx="331698">
                  <c:v>4.3739E-2</c:v>
                </c:pt>
                <c:pt idx="331699">
                  <c:v>4.3742000000000003E-2</c:v>
                </c:pt>
                <c:pt idx="331700">
                  <c:v>4.3743999999999998E-2</c:v>
                </c:pt>
                <c:pt idx="331701">
                  <c:v>4.3747000000000001E-2</c:v>
                </c:pt>
                <c:pt idx="331702">
                  <c:v>4.3749999999999997E-2</c:v>
                </c:pt>
                <c:pt idx="331703">
                  <c:v>4.3754000000000001E-2</c:v>
                </c:pt>
                <c:pt idx="331704">
                  <c:v>4.3757999999999998E-2</c:v>
                </c:pt>
                <c:pt idx="331705">
                  <c:v>4.3762000000000002E-2</c:v>
                </c:pt>
                <c:pt idx="331706">
                  <c:v>4.3767E-2</c:v>
                </c:pt>
                <c:pt idx="331707">
                  <c:v>4.3771999999999998E-2</c:v>
                </c:pt>
                <c:pt idx="331708">
                  <c:v>4.3777999999999997E-2</c:v>
                </c:pt>
                <c:pt idx="331709">
                  <c:v>4.3783000000000002E-2</c:v>
                </c:pt>
                <c:pt idx="331710">
                  <c:v>4.3789000000000002E-2</c:v>
                </c:pt>
                <c:pt idx="331711">
                  <c:v>4.3796000000000002E-2</c:v>
                </c:pt>
                <c:pt idx="331712">
                  <c:v>4.3802000000000001E-2</c:v>
                </c:pt>
                <c:pt idx="331713">
                  <c:v>4.3809000000000001E-2</c:v>
                </c:pt>
                <c:pt idx="331714">
                  <c:v>4.3816000000000001E-2</c:v>
                </c:pt>
                <c:pt idx="331715">
                  <c:v>4.3824000000000002E-2</c:v>
                </c:pt>
                <c:pt idx="331716">
                  <c:v>4.3832000000000003E-2</c:v>
                </c:pt>
                <c:pt idx="331717">
                  <c:v>4.3839999999999997E-2</c:v>
                </c:pt>
                <c:pt idx="331718">
                  <c:v>4.3847999999999998E-2</c:v>
                </c:pt>
                <c:pt idx="331719">
                  <c:v>4.3857E-2</c:v>
                </c:pt>
                <c:pt idx="331720">
                  <c:v>4.3865000000000001E-2</c:v>
                </c:pt>
                <c:pt idx="331721">
                  <c:v>4.3874000000000003E-2</c:v>
                </c:pt>
                <c:pt idx="331722">
                  <c:v>4.3882999999999998E-2</c:v>
                </c:pt>
                <c:pt idx="331723">
                  <c:v>4.3892E-2</c:v>
                </c:pt>
                <c:pt idx="331724">
                  <c:v>4.3901000000000003E-2</c:v>
                </c:pt>
                <c:pt idx="331725">
                  <c:v>4.3910999999999999E-2</c:v>
                </c:pt>
                <c:pt idx="331726">
                  <c:v>4.3920000000000001E-2</c:v>
                </c:pt>
                <c:pt idx="331727">
                  <c:v>4.3929999999999997E-2</c:v>
                </c:pt>
                <c:pt idx="331728">
                  <c:v>4.3938999999999999E-2</c:v>
                </c:pt>
                <c:pt idx="331729">
                  <c:v>4.3949000000000002E-2</c:v>
                </c:pt>
                <c:pt idx="331730">
                  <c:v>4.3958999999999998E-2</c:v>
                </c:pt>
                <c:pt idx="331731">
                  <c:v>4.3969000000000001E-2</c:v>
                </c:pt>
                <c:pt idx="331732">
                  <c:v>4.3978000000000003E-2</c:v>
                </c:pt>
                <c:pt idx="331733">
                  <c:v>4.3987999999999999E-2</c:v>
                </c:pt>
                <c:pt idx="331734">
                  <c:v>4.3998000000000002E-2</c:v>
                </c:pt>
                <c:pt idx="331735">
                  <c:v>4.4006999999999998E-2</c:v>
                </c:pt>
                <c:pt idx="331736">
                  <c:v>4.4017000000000001E-2</c:v>
                </c:pt>
                <c:pt idx="331737">
                  <c:v>4.4026000000000003E-2</c:v>
                </c:pt>
                <c:pt idx="331738">
                  <c:v>4.4034999999999998E-2</c:v>
                </c:pt>
                <c:pt idx="331739">
                  <c:v>4.4045000000000001E-2</c:v>
                </c:pt>
                <c:pt idx="331740">
                  <c:v>4.4054000000000003E-2</c:v>
                </c:pt>
                <c:pt idx="331741">
                  <c:v>4.4062999999999998E-2</c:v>
                </c:pt>
                <c:pt idx="331742">
                  <c:v>4.4072E-2</c:v>
                </c:pt>
                <c:pt idx="331743">
                  <c:v>4.4081000000000002E-2</c:v>
                </c:pt>
                <c:pt idx="331744">
                  <c:v>4.4089999999999997E-2</c:v>
                </c:pt>
                <c:pt idx="331745">
                  <c:v>4.4097999999999998E-2</c:v>
                </c:pt>
                <c:pt idx="331746">
                  <c:v>4.4107E-2</c:v>
                </c:pt>
                <c:pt idx="331747">
                  <c:v>4.4115000000000001E-2</c:v>
                </c:pt>
                <c:pt idx="331748">
                  <c:v>4.4123000000000002E-2</c:v>
                </c:pt>
                <c:pt idx="331749">
                  <c:v>4.4130999999999997E-2</c:v>
                </c:pt>
                <c:pt idx="331750">
                  <c:v>4.4137999999999997E-2</c:v>
                </c:pt>
                <c:pt idx="331751">
                  <c:v>4.4145999999999998E-2</c:v>
                </c:pt>
                <c:pt idx="331752">
                  <c:v>4.4152999999999998E-2</c:v>
                </c:pt>
                <c:pt idx="331753">
                  <c:v>4.4159999999999998E-2</c:v>
                </c:pt>
                <c:pt idx="331754">
                  <c:v>4.4166999999999998E-2</c:v>
                </c:pt>
                <c:pt idx="331755">
                  <c:v>4.4172999999999997E-2</c:v>
                </c:pt>
                <c:pt idx="331756">
                  <c:v>4.4179999999999997E-2</c:v>
                </c:pt>
                <c:pt idx="331757">
                  <c:v>4.4186000000000003E-2</c:v>
                </c:pt>
                <c:pt idx="331758">
                  <c:v>4.4192000000000002E-2</c:v>
                </c:pt>
                <c:pt idx="331759">
                  <c:v>4.4197E-2</c:v>
                </c:pt>
                <c:pt idx="331760">
                  <c:v>4.4202999999999999E-2</c:v>
                </c:pt>
                <c:pt idx="331761">
                  <c:v>4.4207999999999997E-2</c:v>
                </c:pt>
                <c:pt idx="331762">
                  <c:v>4.4213000000000002E-2</c:v>
                </c:pt>
                <c:pt idx="331763">
                  <c:v>4.4218E-2</c:v>
                </c:pt>
                <c:pt idx="331764">
                  <c:v>4.4221999999999997E-2</c:v>
                </c:pt>
                <c:pt idx="331765">
                  <c:v>4.4227000000000002E-2</c:v>
                </c:pt>
                <c:pt idx="331766">
                  <c:v>4.4230999999999999E-2</c:v>
                </c:pt>
                <c:pt idx="331767">
                  <c:v>4.4234999999999997E-2</c:v>
                </c:pt>
                <c:pt idx="331768">
                  <c:v>4.4239000000000001E-2</c:v>
                </c:pt>
                <c:pt idx="331769">
                  <c:v>4.4242999999999998E-2</c:v>
                </c:pt>
                <c:pt idx="331770">
                  <c:v>4.4246000000000001E-2</c:v>
                </c:pt>
                <c:pt idx="331771">
                  <c:v>4.4248999999999997E-2</c:v>
                </c:pt>
                <c:pt idx="331772">
                  <c:v>4.4252E-2</c:v>
                </c:pt>
                <c:pt idx="331773">
                  <c:v>4.4255000000000003E-2</c:v>
                </c:pt>
                <c:pt idx="331774">
                  <c:v>4.4256999999999998E-2</c:v>
                </c:pt>
                <c:pt idx="331775">
                  <c:v>4.4260000000000001E-2</c:v>
                </c:pt>
                <c:pt idx="331776">
                  <c:v>4.4262000000000003E-2</c:v>
                </c:pt>
                <c:pt idx="331777">
                  <c:v>4.4263999999999998E-2</c:v>
                </c:pt>
                <c:pt idx="331778">
                  <c:v>4.4266E-2</c:v>
                </c:pt>
                <c:pt idx="331779">
                  <c:v>4.4268000000000002E-2</c:v>
                </c:pt>
                <c:pt idx="331780">
                  <c:v>4.4269999999999997E-2</c:v>
                </c:pt>
                <c:pt idx="331781">
                  <c:v>4.4270999999999998E-2</c:v>
                </c:pt>
                <c:pt idx="331782">
                  <c:v>4.4271999999999999E-2</c:v>
                </c:pt>
                <c:pt idx="331783">
                  <c:v>4.4274000000000001E-2</c:v>
                </c:pt>
                <c:pt idx="331784">
                  <c:v>4.4274000000000001E-2</c:v>
                </c:pt>
                <c:pt idx="331785">
                  <c:v>4.4275000000000002E-2</c:v>
                </c:pt>
                <c:pt idx="331786">
                  <c:v>4.4276000000000003E-2</c:v>
                </c:pt>
                <c:pt idx="331787">
                  <c:v>4.4276999999999997E-2</c:v>
                </c:pt>
                <c:pt idx="331788">
                  <c:v>4.4276999999999997E-2</c:v>
                </c:pt>
                <c:pt idx="331789">
                  <c:v>4.4277999999999998E-2</c:v>
                </c:pt>
                <c:pt idx="331790">
                  <c:v>4.4277999999999998E-2</c:v>
                </c:pt>
                <c:pt idx="331791">
                  <c:v>4.4277999999999998E-2</c:v>
                </c:pt>
                <c:pt idx="331792">
                  <c:v>4.4277999999999998E-2</c:v>
                </c:pt>
                <c:pt idx="331793">
                  <c:v>4.4277999999999998E-2</c:v>
                </c:pt>
                <c:pt idx="331794">
                  <c:v>4.4277999999999998E-2</c:v>
                </c:pt>
                <c:pt idx="331795">
                  <c:v>4.4276999999999997E-2</c:v>
                </c:pt>
                <c:pt idx="331796">
                  <c:v>4.4276000000000003E-2</c:v>
                </c:pt>
                <c:pt idx="331797">
                  <c:v>4.4276000000000003E-2</c:v>
                </c:pt>
                <c:pt idx="331798">
                  <c:v>4.4275000000000002E-2</c:v>
                </c:pt>
                <c:pt idx="331799">
                  <c:v>4.4274000000000001E-2</c:v>
                </c:pt>
                <c:pt idx="331800">
                  <c:v>4.4274000000000001E-2</c:v>
                </c:pt>
                <c:pt idx="331801">
                  <c:v>4.4273E-2</c:v>
                </c:pt>
                <c:pt idx="331802">
                  <c:v>4.4271999999999999E-2</c:v>
                </c:pt>
                <c:pt idx="331803">
                  <c:v>4.4269999999999997E-2</c:v>
                </c:pt>
                <c:pt idx="331804">
                  <c:v>4.4269000000000003E-2</c:v>
                </c:pt>
                <c:pt idx="331805">
                  <c:v>4.4268000000000002E-2</c:v>
                </c:pt>
                <c:pt idx="331806">
                  <c:v>4.4267000000000001E-2</c:v>
                </c:pt>
                <c:pt idx="331807">
                  <c:v>4.4264999999999999E-2</c:v>
                </c:pt>
                <c:pt idx="331808">
                  <c:v>4.4263999999999998E-2</c:v>
                </c:pt>
                <c:pt idx="331809">
                  <c:v>4.4262000000000003E-2</c:v>
                </c:pt>
                <c:pt idx="331810">
                  <c:v>4.4261000000000002E-2</c:v>
                </c:pt>
                <c:pt idx="331811">
                  <c:v>4.4259E-2</c:v>
                </c:pt>
                <c:pt idx="331812">
                  <c:v>4.4257999999999999E-2</c:v>
                </c:pt>
                <c:pt idx="331813">
                  <c:v>4.4255999999999997E-2</c:v>
                </c:pt>
                <c:pt idx="331814">
                  <c:v>4.4255000000000003E-2</c:v>
                </c:pt>
                <c:pt idx="331815">
                  <c:v>4.4253000000000001E-2</c:v>
                </c:pt>
                <c:pt idx="331816">
                  <c:v>4.4250999999999999E-2</c:v>
                </c:pt>
                <c:pt idx="331817">
                  <c:v>4.4249999999999998E-2</c:v>
                </c:pt>
                <c:pt idx="331818">
                  <c:v>4.4248000000000003E-2</c:v>
                </c:pt>
                <c:pt idx="331819">
                  <c:v>4.4246000000000001E-2</c:v>
                </c:pt>
                <c:pt idx="331820">
                  <c:v>4.4245E-2</c:v>
                </c:pt>
                <c:pt idx="331821">
                  <c:v>4.4242999999999998E-2</c:v>
                </c:pt>
                <c:pt idx="331822">
                  <c:v>4.4241999999999997E-2</c:v>
                </c:pt>
                <c:pt idx="331823">
                  <c:v>4.4240000000000002E-2</c:v>
                </c:pt>
                <c:pt idx="331824">
                  <c:v>4.4239000000000001E-2</c:v>
                </c:pt>
                <c:pt idx="331825">
                  <c:v>4.4236999999999999E-2</c:v>
                </c:pt>
                <c:pt idx="331826">
                  <c:v>4.4235999999999998E-2</c:v>
                </c:pt>
                <c:pt idx="331827">
                  <c:v>4.4234000000000002E-2</c:v>
                </c:pt>
                <c:pt idx="331828">
                  <c:v>4.4233000000000001E-2</c:v>
                </c:pt>
                <c:pt idx="331829">
                  <c:v>4.4232E-2</c:v>
                </c:pt>
                <c:pt idx="331830">
                  <c:v>4.4229999999999998E-2</c:v>
                </c:pt>
                <c:pt idx="331831">
                  <c:v>4.4228999999999997E-2</c:v>
                </c:pt>
                <c:pt idx="331832">
                  <c:v>4.4228000000000003E-2</c:v>
                </c:pt>
                <c:pt idx="331833">
                  <c:v>4.4227000000000002E-2</c:v>
                </c:pt>
                <c:pt idx="331834">
                  <c:v>4.4226000000000001E-2</c:v>
                </c:pt>
                <c:pt idx="331835">
                  <c:v>4.4225E-2</c:v>
                </c:pt>
                <c:pt idx="331836">
                  <c:v>4.4223999999999999E-2</c:v>
                </c:pt>
                <c:pt idx="331837">
                  <c:v>4.4222999999999998E-2</c:v>
                </c:pt>
                <c:pt idx="331838">
                  <c:v>4.4221999999999997E-2</c:v>
                </c:pt>
                <c:pt idx="331839">
                  <c:v>4.4221000000000003E-2</c:v>
                </c:pt>
                <c:pt idx="331840">
                  <c:v>4.4220000000000002E-2</c:v>
                </c:pt>
                <c:pt idx="331841">
                  <c:v>4.4220000000000002E-2</c:v>
                </c:pt>
                <c:pt idx="331842">
                  <c:v>4.4219000000000001E-2</c:v>
                </c:pt>
                <c:pt idx="331843">
                  <c:v>4.4218E-2</c:v>
                </c:pt>
                <c:pt idx="331844">
                  <c:v>4.4216999999999999E-2</c:v>
                </c:pt>
                <c:pt idx="331845">
                  <c:v>4.4216999999999999E-2</c:v>
                </c:pt>
                <c:pt idx="331846">
                  <c:v>4.4215999999999998E-2</c:v>
                </c:pt>
                <c:pt idx="331847">
                  <c:v>4.4215999999999998E-2</c:v>
                </c:pt>
                <c:pt idx="331848">
                  <c:v>4.4214999999999997E-2</c:v>
                </c:pt>
                <c:pt idx="331849">
                  <c:v>4.4214999999999997E-2</c:v>
                </c:pt>
                <c:pt idx="331850">
                  <c:v>4.4214999999999997E-2</c:v>
                </c:pt>
                <c:pt idx="331851">
                  <c:v>4.4214000000000003E-2</c:v>
                </c:pt>
                <c:pt idx="331852">
                  <c:v>4.4214000000000003E-2</c:v>
                </c:pt>
                <c:pt idx="331853">
                  <c:v>4.4214000000000003E-2</c:v>
                </c:pt>
                <c:pt idx="331854">
                  <c:v>4.4213000000000002E-2</c:v>
                </c:pt>
                <c:pt idx="331855">
                  <c:v>4.4213000000000002E-2</c:v>
                </c:pt>
                <c:pt idx="331856">
                  <c:v>4.4213000000000002E-2</c:v>
                </c:pt>
                <c:pt idx="331857">
                  <c:v>4.4213000000000002E-2</c:v>
                </c:pt>
                <c:pt idx="331858">
                  <c:v>4.4213000000000002E-2</c:v>
                </c:pt>
                <c:pt idx="331859">
                  <c:v>4.4213000000000002E-2</c:v>
                </c:pt>
                <c:pt idx="331860">
                  <c:v>4.4213000000000002E-2</c:v>
                </c:pt>
                <c:pt idx="331861">
                  <c:v>4.4213000000000002E-2</c:v>
                </c:pt>
                <c:pt idx="331862">
                  <c:v>4.4213000000000002E-2</c:v>
                </c:pt>
                <c:pt idx="331863">
                  <c:v>4.4213000000000002E-2</c:v>
                </c:pt>
                <c:pt idx="331864">
                  <c:v>4.4213000000000002E-2</c:v>
                </c:pt>
                <c:pt idx="331865">
                  <c:v>4.4213000000000002E-2</c:v>
                </c:pt>
                <c:pt idx="331866">
                  <c:v>4.4213000000000002E-2</c:v>
                </c:pt>
                <c:pt idx="331867">
                  <c:v>4.4214000000000003E-2</c:v>
                </c:pt>
                <c:pt idx="331868">
                  <c:v>4.4214000000000003E-2</c:v>
                </c:pt>
                <c:pt idx="331869">
                  <c:v>4.4214999999999997E-2</c:v>
                </c:pt>
                <c:pt idx="331870">
                  <c:v>4.4214999999999997E-2</c:v>
                </c:pt>
                <c:pt idx="331871">
                  <c:v>4.4215999999999998E-2</c:v>
                </c:pt>
                <c:pt idx="331872">
                  <c:v>4.4215999999999998E-2</c:v>
                </c:pt>
                <c:pt idx="331873">
                  <c:v>4.4216999999999999E-2</c:v>
                </c:pt>
                <c:pt idx="331874">
                  <c:v>4.4218E-2</c:v>
                </c:pt>
                <c:pt idx="331875">
                  <c:v>4.4219000000000001E-2</c:v>
                </c:pt>
                <c:pt idx="331876">
                  <c:v>4.4220000000000002E-2</c:v>
                </c:pt>
                <c:pt idx="331877">
                  <c:v>4.4220000000000002E-2</c:v>
                </c:pt>
                <c:pt idx="331878">
                  <c:v>4.4221000000000003E-2</c:v>
                </c:pt>
                <c:pt idx="331879">
                  <c:v>4.4222999999999998E-2</c:v>
                </c:pt>
                <c:pt idx="331880">
                  <c:v>4.4223999999999999E-2</c:v>
                </c:pt>
                <c:pt idx="331881">
                  <c:v>4.4225E-2</c:v>
                </c:pt>
                <c:pt idx="331882">
                  <c:v>4.4227000000000002E-2</c:v>
                </c:pt>
                <c:pt idx="331883">
                  <c:v>4.4228999999999997E-2</c:v>
                </c:pt>
                <c:pt idx="331884">
                  <c:v>4.4229999999999998E-2</c:v>
                </c:pt>
                <c:pt idx="331885">
                  <c:v>4.4232E-2</c:v>
                </c:pt>
                <c:pt idx="331886">
                  <c:v>4.4234000000000002E-2</c:v>
                </c:pt>
                <c:pt idx="331887">
                  <c:v>4.4235999999999998E-2</c:v>
                </c:pt>
                <c:pt idx="331888">
                  <c:v>4.4238E-2</c:v>
                </c:pt>
                <c:pt idx="331889">
                  <c:v>4.4240000000000002E-2</c:v>
                </c:pt>
                <c:pt idx="331890">
                  <c:v>4.4242999999999998E-2</c:v>
                </c:pt>
                <c:pt idx="331891">
                  <c:v>4.4245E-2</c:v>
                </c:pt>
                <c:pt idx="331892">
                  <c:v>4.4248000000000003E-2</c:v>
                </c:pt>
                <c:pt idx="331893">
                  <c:v>4.4250999999999999E-2</c:v>
                </c:pt>
                <c:pt idx="331894">
                  <c:v>4.4254000000000002E-2</c:v>
                </c:pt>
                <c:pt idx="331895">
                  <c:v>4.4256999999999998E-2</c:v>
                </c:pt>
                <c:pt idx="331896">
                  <c:v>4.4260000000000001E-2</c:v>
                </c:pt>
                <c:pt idx="331897">
                  <c:v>4.4262999999999997E-2</c:v>
                </c:pt>
                <c:pt idx="331898">
                  <c:v>4.4266E-2</c:v>
                </c:pt>
                <c:pt idx="331899">
                  <c:v>4.4269999999999997E-2</c:v>
                </c:pt>
                <c:pt idx="331900">
                  <c:v>4.4273E-2</c:v>
                </c:pt>
                <c:pt idx="331901">
                  <c:v>4.4276999999999997E-2</c:v>
                </c:pt>
                <c:pt idx="331902">
                  <c:v>4.428E-2</c:v>
                </c:pt>
                <c:pt idx="331903">
                  <c:v>4.4283999999999997E-2</c:v>
                </c:pt>
                <c:pt idx="331904">
                  <c:v>4.4288000000000001E-2</c:v>
                </c:pt>
                <c:pt idx="331905">
                  <c:v>4.4291999999999998E-2</c:v>
                </c:pt>
                <c:pt idx="331906">
                  <c:v>4.4296000000000002E-2</c:v>
                </c:pt>
                <c:pt idx="331907">
                  <c:v>4.4299999999999999E-2</c:v>
                </c:pt>
                <c:pt idx="331908">
                  <c:v>4.4304999999999997E-2</c:v>
                </c:pt>
                <c:pt idx="331909">
                  <c:v>4.4309000000000001E-2</c:v>
                </c:pt>
                <c:pt idx="331910">
                  <c:v>4.4312999999999998E-2</c:v>
                </c:pt>
                <c:pt idx="331911">
                  <c:v>4.4318000000000003E-2</c:v>
                </c:pt>
                <c:pt idx="331912">
                  <c:v>4.4322E-2</c:v>
                </c:pt>
                <c:pt idx="331913">
                  <c:v>4.4325999999999997E-2</c:v>
                </c:pt>
                <c:pt idx="331914">
                  <c:v>4.4331000000000002E-2</c:v>
                </c:pt>
                <c:pt idx="331915">
                  <c:v>4.4334999999999999E-2</c:v>
                </c:pt>
                <c:pt idx="331916">
                  <c:v>4.4339999999999997E-2</c:v>
                </c:pt>
                <c:pt idx="331917">
                  <c:v>4.4345000000000002E-2</c:v>
                </c:pt>
                <c:pt idx="331918">
                  <c:v>4.4349E-2</c:v>
                </c:pt>
                <c:pt idx="331919">
                  <c:v>4.4353999999999998E-2</c:v>
                </c:pt>
                <c:pt idx="331920">
                  <c:v>4.4359000000000003E-2</c:v>
                </c:pt>
                <c:pt idx="331921">
                  <c:v>4.4363E-2</c:v>
                </c:pt>
                <c:pt idx="331922">
                  <c:v>4.4367999999999998E-2</c:v>
                </c:pt>
                <c:pt idx="331923">
                  <c:v>4.4373000000000003E-2</c:v>
                </c:pt>
                <c:pt idx="331924">
                  <c:v>4.4377E-2</c:v>
                </c:pt>
                <c:pt idx="331925">
                  <c:v>4.4381999999999998E-2</c:v>
                </c:pt>
                <c:pt idx="331926">
                  <c:v>4.4386000000000002E-2</c:v>
                </c:pt>
                <c:pt idx="331927">
                  <c:v>4.4391E-2</c:v>
                </c:pt>
                <c:pt idx="331928">
                  <c:v>4.4394999999999997E-2</c:v>
                </c:pt>
                <c:pt idx="331929">
                  <c:v>4.4400000000000002E-2</c:v>
                </c:pt>
                <c:pt idx="331930">
                  <c:v>4.4403999999999999E-2</c:v>
                </c:pt>
                <c:pt idx="331931">
                  <c:v>4.4408999999999997E-2</c:v>
                </c:pt>
                <c:pt idx="331932">
                  <c:v>4.4413000000000001E-2</c:v>
                </c:pt>
                <c:pt idx="331933">
                  <c:v>4.4416999999999998E-2</c:v>
                </c:pt>
                <c:pt idx="331934">
                  <c:v>4.4421000000000002E-2</c:v>
                </c:pt>
                <c:pt idx="331935">
                  <c:v>4.4424999999999999E-2</c:v>
                </c:pt>
                <c:pt idx="331936">
                  <c:v>4.4429000000000003E-2</c:v>
                </c:pt>
                <c:pt idx="331937">
                  <c:v>4.4433E-2</c:v>
                </c:pt>
                <c:pt idx="331938">
                  <c:v>4.4436999999999997E-2</c:v>
                </c:pt>
                <c:pt idx="331939">
                  <c:v>4.4441000000000001E-2</c:v>
                </c:pt>
                <c:pt idx="331940">
                  <c:v>4.4444999999999998E-2</c:v>
                </c:pt>
                <c:pt idx="331941">
                  <c:v>4.4448000000000001E-2</c:v>
                </c:pt>
                <c:pt idx="331942">
                  <c:v>4.4451999999999998E-2</c:v>
                </c:pt>
                <c:pt idx="331943">
                  <c:v>4.4455000000000001E-2</c:v>
                </c:pt>
                <c:pt idx="331944">
                  <c:v>4.4458999999999999E-2</c:v>
                </c:pt>
                <c:pt idx="331945">
                  <c:v>4.4462000000000002E-2</c:v>
                </c:pt>
                <c:pt idx="331946">
                  <c:v>4.4464999999999998E-2</c:v>
                </c:pt>
                <c:pt idx="331947">
                  <c:v>4.4468000000000001E-2</c:v>
                </c:pt>
                <c:pt idx="331948">
                  <c:v>4.4470999999999997E-2</c:v>
                </c:pt>
                <c:pt idx="331949">
                  <c:v>4.4474E-2</c:v>
                </c:pt>
                <c:pt idx="331950">
                  <c:v>4.4476000000000002E-2</c:v>
                </c:pt>
                <c:pt idx="331951">
                  <c:v>4.4478999999999998E-2</c:v>
                </c:pt>
                <c:pt idx="331952">
                  <c:v>4.4482000000000001E-2</c:v>
                </c:pt>
                <c:pt idx="331953">
                  <c:v>4.4484000000000003E-2</c:v>
                </c:pt>
                <c:pt idx="331954">
                  <c:v>4.4486999999999999E-2</c:v>
                </c:pt>
                <c:pt idx="331955">
                  <c:v>4.4489000000000001E-2</c:v>
                </c:pt>
                <c:pt idx="331956">
                  <c:v>4.4491000000000003E-2</c:v>
                </c:pt>
                <c:pt idx="331957">
                  <c:v>4.4492999999999998E-2</c:v>
                </c:pt>
                <c:pt idx="331958">
                  <c:v>4.4495E-2</c:v>
                </c:pt>
                <c:pt idx="331959">
                  <c:v>4.4496000000000001E-2</c:v>
                </c:pt>
                <c:pt idx="331960">
                  <c:v>4.4498000000000003E-2</c:v>
                </c:pt>
                <c:pt idx="331961">
                  <c:v>4.4498999999999997E-2</c:v>
                </c:pt>
                <c:pt idx="331962">
                  <c:v>4.4499999999999998E-2</c:v>
                </c:pt>
                <c:pt idx="331963">
                  <c:v>4.4502E-2</c:v>
                </c:pt>
                <c:pt idx="331964">
                  <c:v>4.4503000000000001E-2</c:v>
                </c:pt>
                <c:pt idx="331965">
                  <c:v>4.4504000000000002E-2</c:v>
                </c:pt>
                <c:pt idx="331966">
                  <c:v>4.4505000000000003E-2</c:v>
                </c:pt>
                <c:pt idx="331967">
                  <c:v>4.4505999999999997E-2</c:v>
                </c:pt>
                <c:pt idx="331968">
                  <c:v>4.4505999999999997E-2</c:v>
                </c:pt>
                <c:pt idx="331969">
                  <c:v>4.4506999999999998E-2</c:v>
                </c:pt>
                <c:pt idx="331970">
                  <c:v>4.4506999999999998E-2</c:v>
                </c:pt>
                <c:pt idx="331971">
                  <c:v>4.4507999999999999E-2</c:v>
                </c:pt>
                <c:pt idx="331972">
                  <c:v>4.4507999999999999E-2</c:v>
                </c:pt>
                <c:pt idx="331973">
                  <c:v>4.4507999999999999E-2</c:v>
                </c:pt>
                <c:pt idx="331974">
                  <c:v>4.4507999999999999E-2</c:v>
                </c:pt>
                <c:pt idx="331975">
                  <c:v>4.4507999999999999E-2</c:v>
                </c:pt>
                <c:pt idx="331976">
                  <c:v>4.4507999999999999E-2</c:v>
                </c:pt>
                <c:pt idx="331977">
                  <c:v>4.4507999999999999E-2</c:v>
                </c:pt>
                <c:pt idx="331978">
                  <c:v>4.4507999999999999E-2</c:v>
                </c:pt>
                <c:pt idx="331979">
                  <c:v>4.4507999999999999E-2</c:v>
                </c:pt>
                <c:pt idx="331980">
                  <c:v>4.4507999999999999E-2</c:v>
                </c:pt>
                <c:pt idx="331981">
                  <c:v>4.4506999999999998E-2</c:v>
                </c:pt>
                <c:pt idx="331982">
                  <c:v>4.4506999999999998E-2</c:v>
                </c:pt>
                <c:pt idx="331983">
                  <c:v>4.4506999999999998E-2</c:v>
                </c:pt>
                <c:pt idx="331984">
                  <c:v>4.4505999999999997E-2</c:v>
                </c:pt>
                <c:pt idx="331985">
                  <c:v>4.4505999999999997E-2</c:v>
                </c:pt>
                <c:pt idx="331986">
                  <c:v>4.4505000000000003E-2</c:v>
                </c:pt>
                <c:pt idx="331987">
                  <c:v>4.4505000000000003E-2</c:v>
                </c:pt>
                <c:pt idx="331988">
                  <c:v>4.4504000000000002E-2</c:v>
                </c:pt>
                <c:pt idx="331989">
                  <c:v>4.4504000000000002E-2</c:v>
                </c:pt>
                <c:pt idx="331990">
                  <c:v>4.4504000000000002E-2</c:v>
                </c:pt>
                <c:pt idx="331991">
                  <c:v>4.4503000000000001E-2</c:v>
                </c:pt>
                <c:pt idx="331992">
                  <c:v>4.4503000000000001E-2</c:v>
                </c:pt>
                <c:pt idx="331993">
                  <c:v>4.4503000000000001E-2</c:v>
                </c:pt>
                <c:pt idx="331994">
                  <c:v>4.4502E-2</c:v>
                </c:pt>
                <c:pt idx="331995">
                  <c:v>4.4502E-2</c:v>
                </c:pt>
                <c:pt idx="331996">
                  <c:v>4.4502E-2</c:v>
                </c:pt>
                <c:pt idx="331997">
                  <c:v>4.4500999999999999E-2</c:v>
                </c:pt>
                <c:pt idx="331998">
                  <c:v>4.4500999999999999E-2</c:v>
                </c:pt>
                <c:pt idx="331999">
                  <c:v>4.4500999999999999E-2</c:v>
                </c:pt>
                <c:pt idx="332000">
                  <c:v>4.4500999999999999E-2</c:v>
                </c:pt>
                <c:pt idx="332001">
                  <c:v>4.4502E-2</c:v>
                </c:pt>
                <c:pt idx="332002">
                  <c:v>4.4502E-2</c:v>
                </c:pt>
                <c:pt idx="332003">
                  <c:v>4.4502E-2</c:v>
                </c:pt>
                <c:pt idx="332004">
                  <c:v>4.4503000000000001E-2</c:v>
                </c:pt>
                <c:pt idx="332005">
                  <c:v>4.4503000000000001E-2</c:v>
                </c:pt>
                <c:pt idx="332006">
                  <c:v>4.4503000000000001E-2</c:v>
                </c:pt>
                <c:pt idx="332007">
                  <c:v>4.4504000000000002E-2</c:v>
                </c:pt>
                <c:pt idx="332008">
                  <c:v>4.4504000000000002E-2</c:v>
                </c:pt>
                <c:pt idx="332009">
                  <c:v>4.4505000000000003E-2</c:v>
                </c:pt>
                <c:pt idx="332010">
                  <c:v>4.4505999999999997E-2</c:v>
                </c:pt>
                <c:pt idx="332011">
                  <c:v>4.4506999999999998E-2</c:v>
                </c:pt>
                <c:pt idx="332012">
                  <c:v>4.4507999999999999E-2</c:v>
                </c:pt>
                <c:pt idx="332013">
                  <c:v>4.4509E-2</c:v>
                </c:pt>
                <c:pt idx="332014">
                  <c:v>4.4510000000000001E-2</c:v>
                </c:pt>
                <c:pt idx="332015">
                  <c:v>4.4511000000000002E-2</c:v>
                </c:pt>
                <c:pt idx="332016">
                  <c:v>4.4512000000000003E-2</c:v>
                </c:pt>
                <c:pt idx="332017">
                  <c:v>4.4512999999999997E-2</c:v>
                </c:pt>
                <c:pt idx="332018">
                  <c:v>4.4514999999999999E-2</c:v>
                </c:pt>
                <c:pt idx="332019">
                  <c:v>4.4516E-2</c:v>
                </c:pt>
                <c:pt idx="332020">
                  <c:v>4.4518000000000002E-2</c:v>
                </c:pt>
                <c:pt idx="332021">
                  <c:v>4.4519000000000003E-2</c:v>
                </c:pt>
                <c:pt idx="332022">
                  <c:v>4.4520999999999998E-2</c:v>
                </c:pt>
                <c:pt idx="332023">
                  <c:v>4.4521999999999999E-2</c:v>
                </c:pt>
                <c:pt idx="332024">
                  <c:v>4.4524000000000001E-2</c:v>
                </c:pt>
                <c:pt idx="332025">
                  <c:v>4.4526000000000003E-2</c:v>
                </c:pt>
                <c:pt idx="332026">
                  <c:v>4.4527999999999998E-2</c:v>
                </c:pt>
                <c:pt idx="332027">
                  <c:v>4.453E-2</c:v>
                </c:pt>
                <c:pt idx="332028">
                  <c:v>4.4531000000000001E-2</c:v>
                </c:pt>
                <c:pt idx="332029">
                  <c:v>4.4533000000000003E-2</c:v>
                </c:pt>
                <c:pt idx="332030">
                  <c:v>4.4534999999999998E-2</c:v>
                </c:pt>
                <c:pt idx="332031">
                  <c:v>4.4537E-2</c:v>
                </c:pt>
                <c:pt idx="332032">
                  <c:v>4.4538000000000001E-2</c:v>
                </c:pt>
                <c:pt idx="332033">
                  <c:v>4.4540000000000003E-2</c:v>
                </c:pt>
                <c:pt idx="332034">
                  <c:v>4.4541999999999998E-2</c:v>
                </c:pt>
                <c:pt idx="332035">
                  <c:v>4.4544E-2</c:v>
                </c:pt>
                <c:pt idx="332036">
                  <c:v>4.4546000000000002E-2</c:v>
                </c:pt>
                <c:pt idx="332037">
                  <c:v>4.4547999999999997E-2</c:v>
                </c:pt>
                <c:pt idx="332038">
                  <c:v>4.4549999999999999E-2</c:v>
                </c:pt>
                <c:pt idx="332039">
                  <c:v>4.4551E-2</c:v>
                </c:pt>
                <c:pt idx="332040">
                  <c:v>4.4553000000000002E-2</c:v>
                </c:pt>
                <c:pt idx="332041">
                  <c:v>4.4554999999999997E-2</c:v>
                </c:pt>
                <c:pt idx="332042">
                  <c:v>4.4555999999999998E-2</c:v>
                </c:pt>
                <c:pt idx="332043">
                  <c:v>4.4558E-2</c:v>
                </c:pt>
                <c:pt idx="332044">
                  <c:v>4.4559000000000001E-2</c:v>
                </c:pt>
                <c:pt idx="332045">
                  <c:v>4.4561000000000003E-2</c:v>
                </c:pt>
                <c:pt idx="332046">
                  <c:v>4.4561999999999997E-2</c:v>
                </c:pt>
                <c:pt idx="332047">
                  <c:v>4.4563999999999999E-2</c:v>
                </c:pt>
                <c:pt idx="332048">
                  <c:v>4.4565E-2</c:v>
                </c:pt>
                <c:pt idx="332049">
                  <c:v>4.4566000000000001E-2</c:v>
                </c:pt>
                <c:pt idx="332050">
                  <c:v>4.4567000000000002E-2</c:v>
                </c:pt>
                <c:pt idx="332051">
                  <c:v>4.4568000000000003E-2</c:v>
                </c:pt>
                <c:pt idx="332052">
                  <c:v>4.4568999999999998E-2</c:v>
                </c:pt>
                <c:pt idx="332053">
                  <c:v>4.4569999999999999E-2</c:v>
                </c:pt>
                <c:pt idx="332054">
                  <c:v>4.4569999999999999E-2</c:v>
                </c:pt>
                <c:pt idx="332055">
                  <c:v>4.4571E-2</c:v>
                </c:pt>
                <c:pt idx="332056">
                  <c:v>4.4571E-2</c:v>
                </c:pt>
                <c:pt idx="332057">
                  <c:v>4.4572000000000001E-2</c:v>
                </c:pt>
                <c:pt idx="332058">
                  <c:v>4.4572000000000001E-2</c:v>
                </c:pt>
                <c:pt idx="332059">
                  <c:v>4.4572000000000001E-2</c:v>
                </c:pt>
                <c:pt idx="332060">
                  <c:v>4.4572000000000001E-2</c:v>
                </c:pt>
                <c:pt idx="332061">
                  <c:v>4.4572000000000001E-2</c:v>
                </c:pt>
                <c:pt idx="332062">
                  <c:v>4.4571E-2</c:v>
                </c:pt>
                <c:pt idx="332063">
                  <c:v>4.4571E-2</c:v>
                </c:pt>
                <c:pt idx="332064">
                  <c:v>4.4569999999999999E-2</c:v>
                </c:pt>
                <c:pt idx="332065">
                  <c:v>4.4568999999999998E-2</c:v>
                </c:pt>
                <c:pt idx="332066">
                  <c:v>4.4568999999999998E-2</c:v>
                </c:pt>
                <c:pt idx="332067">
                  <c:v>4.4567000000000002E-2</c:v>
                </c:pt>
                <c:pt idx="332068">
                  <c:v>4.4566000000000001E-2</c:v>
                </c:pt>
                <c:pt idx="332069">
                  <c:v>4.4565E-2</c:v>
                </c:pt>
                <c:pt idx="332070">
                  <c:v>4.4563999999999999E-2</c:v>
                </c:pt>
                <c:pt idx="332071">
                  <c:v>4.4562999999999998E-2</c:v>
                </c:pt>
                <c:pt idx="332072">
                  <c:v>4.4561000000000003E-2</c:v>
                </c:pt>
                <c:pt idx="332073">
                  <c:v>4.4559000000000001E-2</c:v>
                </c:pt>
                <c:pt idx="332074">
                  <c:v>4.4558E-2</c:v>
                </c:pt>
                <c:pt idx="332075">
                  <c:v>4.4555999999999998E-2</c:v>
                </c:pt>
                <c:pt idx="332076">
                  <c:v>4.4554000000000003E-2</c:v>
                </c:pt>
                <c:pt idx="332077">
                  <c:v>4.4551E-2</c:v>
                </c:pt>
                <c:pt idx="332078">
                  <c:v>4.4548999999999998E-2</c:v>
                </c:pt>
                <c:pt idx="332079">
                  <c:v>4.4547000000000003E-2</c:v>
                </c:pt>
                <c:pt idx="332080">
                  <c:v>4.4544E-2</c:v>
                </c:pt>
                <c:pt idx="332081">
                  <c:v>4.4541999999999998E-2</c:v>
                </c:pt>
                <c:pt idx="332082">
                  <c:v>4.4540000000000003E-2</c:v>
                </c:pt>
                <c:pt idx="332083">
                  <c:v>4.4537E-2</c:v>
                </c:pt>
                <c:pt idx="332084">
                  <c:v>4.4534999999999998E-2</c:v>
                </c:pt>
                <c:pt idx="332085">
                  <c:v>4.4532000000000002E-2</c:v>
                </c:pt>
                <c:pt idx="332086">
                  <c:v>4.453E-2</c:v>
                </c:pt>
                <c:pt idx="332087">
                  <c:v>4.4526999999999997E-2</c:v>
                </c:pt>
                <c:pt idx="332088">
                  <c:v>4.4524000000000001E-2</c:v>
                </c:pt>
                <c:pt idx="332089">
                  <c:v>4.4521999999999999E-2</c:v>
                </c:pt>
                <c:pt idx="332090">
                  <c:v>4.4519000000000003E-2</c:v>
                </c:pt>
                <c:pt idx="332091">
                  <c:v>4.4516E-2</c:v>
                </c:pt>
                <c:pt idx="332092">
                  <c:v>4.4513999999999998E-2</c:v>
                </c:pt>
                <c:pt idx="332093">
                  <c:v>4.4512000000000003E-2</c:v>
                </c:pt>
                <c:pt idx="332094">
                  <c:v>4.4509E-2</c:v>
                </c:pt>
                <c:pt idx="332095">
                  <c:v>4.4506999999999998E-2</c:v>
                </c:pt>
                <c:pt idx="332096">
                  <c:v>4.4505000000000003E-2</c:v>
                </c:pt>
                <c:pt idx="332097">
                  <c:v>4.4502E-2</c:v>
                </c:pt>
                <c:pt idx="332098">
                  <c:v>4.4499999999999998E-2</c:v>
                </c:pt>
                <c:pt idx="332099">
                  <c:v>4.4498000000000003E-2</c:v>
                </c:pt>
                <c:pt idx="332100">
                  <c:v>4.4495E-2</c:v>
                </c:pt>
                <c:pt idx="332101">
                  <c:v>4.4492999999999998E-2</c:v>
                </c:pt>
                <c:pt idx="332102">
                  <c:v>4.4491000000000003E-2</c:v>
                </c:pt>
                <c:pt idx="332103">
                  <c:v>4.4489000000000001E-2</c:v>
                </c:pt>
                <c:pt idx="332104">
                  <c:v>4.4486999999999999E-2</c:v>
                </c:pt>
                <c:pt idx="332105">
                  <c:v>4.4485999999999998E-2</c:v>
                </c:pt>
                <c:pt idx="332106">
                  <c:v>4.4484000000000003E-2</c:v>
                </c:pt>
                <c:pt idx="332107">
                  <c:v>4.4483000000000002E-2</c:v>
                </c:pt>
                <c:pt idx="332108">
                  <c:v>4.4481E-2</c:v>
                </c:pt>
                <c:pt idx="332109">
                  <c:v>4.4479999999999999E-2</c:v>
                </c:pt>
                <c:pt idx="332110">
                  <c:v>4.4477999999999997E-2</c:v>
                </c:pt>
                <c:pt idx="332111">
                  <c:v>4.4477000000000003E-2</c:v>
                </c:pt>
                <c:pt idx="332112">
                  <c:v>4.4476000000000002E-2</c:v>
                </c:pt>
                <c:pt idx="332113">
                  <c:v>4.4475000000000001E-2</c:v>
                </c:pt>
                <c:pt idx="332114">
                  <c:v>4.4474E-2</c:v>
                </c:pt>
                <c:pt idx="332115">
                  <c:v>4.4472999999999999E-2</c:v>
                </c:pt>
                <c:pt idx="332116">
                  <c:v>4.4471999999999998E-2</c:v>
                </c:pt>
                <c:pt idx="332117">
                  <c:v>4.4470999999999997E-2</c:v>
                </c:pt>
                <c:pt idx="332118">
                  <c:v>4.4470999999999997E-2</c:v>
                </c:pt>
                <c:pt idx="332119">
                  <c:v>4.4470000000000003E-2</c:v>
                </c:pt>
                <c:pt idx="332120">
                  <c:v>4.4470000000000003E-2</c:v>
                </c:pt>
                <c:pt idx="332121">
                  <c:v>4.4469000000000002E-2</c:v>
                </c:pt>
                <c:pt idx="332122">
                  <c:v>4.4469000000000002E-2</c:v>
                </c:pt>
                <c:pt idx="332123">
                  <c:v>4.4469000000000002E-2</c:v>
                </c:pt>
                <c:pt idx="332124">
                  <c:v>4.4468000000000001E-2</c:v>
                </c:pt>
                <c:pt idx="332125">
                  <c:v>4.4468000000000001E-2</c:v>
                </c:pt>
                <c:pt idx="332126">
                  <c:v>4.4468000000000001E-2</c:v>
                </c:pt>
                <c:pt idx="332127">
                  <c:v>4.4468000000000001E-2</c:v>
                </c:pt>
                <c:pt idx="332128">
                  <c:v>4.4468000000000001E-2</c:v>
                </c:pt>
                <c:pt idx="332129">
                  <c:v>4.4468000000000001E-2</c:v>
                </c:pt>
                <c:pt idx="332130">
                  <c:v>4.4469000000000002E-2</c:v>
                </c:pt>
                <c:pt idx="332131">
                  <c:v>4.4469000000000002E-2</c:v>
                </c:pt>
                <c:pt idx="332132">
                  <c:v>4.4469000000000002E-2</c:v>
                </c:pt>
                <c:pt idx="332133">
                  <c:v>4.4470000000000003E-2</c:v>
                </c:pt>
                <c:pt idx="332134">
                  <c:v>4.4470000000000003E-2</c:v>
                </c:pt>
                <c:pt idx="332135">
                  <c:v>4.4470999999999997E-2</c:v>
                </c:pt>
                <c:pt idx="332136">
                  <c:v>4.4470999999999997E-2</c:v>
                </c:pt>
                <c:pt idx="332137">
                  <c:v>4.4471999999999998E-2</c:v>
                </c:pt>
                <c:pt idx="332138">
                  <c:v>4.4471999999999998E-2</c:v>
                </c:pt>
                <c:pt idx="332139">
                  <c:v>4.4472999999999999E-2</c:v>
                </c:pt>
                <c:pt idx="332140">
                  <c:v>4.4474E-2</c:v>
                </c:pt>
                <c:pt idx="332141">
                  <c:v>4.4475000000000001E-2</c:v>
                </c:pt>
                <c:pt idx="332142">
                  <c:v>4.4476000000000002E-2</c:v>
                </c:pt>
                <c:pt idx="332143">
                  <c:v>4.4477000000000003E-2</c:v>
                </c:pt>
                <c:pt idx="332144">
                  <c:v>4.4478999999999998E-2</c:v>
                </c:pt>
                <c:pt idx="332145">
                  <c:v>4.4479999999999999E-2</c:v>
                </c:pt>
                <c:pt idx="332146">
                  <c:v>4.4481E-2</c:v>
                </c:pt>
                <c:pt idx="332147">
                  <c:v>4.4482000000000001E-2</c:v>
                </c:pt>
                <c:pt idx="332148">
                  <c:v>4.4483000000000002E-2</c:v>
                </c:pt>
                <c:pt idx="332149">
                  <c:v>4.4484000000000003E-2</c:v>
                </c:pt>
                <c:pt idx="332150">
                  <c:v>4.4485999999999998E-2</c:v>
                </c:pt>
                <c:pt idx="332151">
                  <c:v>4.4486999999999999E-2</c:v>
                </c:pt>
                <c:pt idx="332152">
                  <c:v>4.4489000000000001E-2</c:v>
                </c:pt>
                <c:pt idx="332153">
                  <c:v>4.4490000000000002E-2</c:v>
                </c:pt>
                <c:pt idx="332154">
                  <c:v>4.4491999999999997E-2</c:v>
                </c:pt>
                <c:pt idx="332155">
                  <c:v>4.4492999999999998E-2</c:v>
                </c:pt>
                <c:pt idx="332156">
                  <c:v>4.4495E-2</c:v>
                </c:pt>
                <c:pt idx="332157">
                  <c:v>4.4496000000000001E-2</c:v>
                </c:pt>
                <c:pt idx="332158">
                  <c:v>4.4498000000000003E-2</c:v>
                </c:pt>
                <c:pt idx="332159">
                  <c:v>4.4498999999999997E-2</c:v>
                </c:pt>
                <c:pt idx="332160">
                  <c:v>4.4500999999999999E-2</c:v>
                </c:pt>
                <c:pt idx="332161">
                  <c:v>4.4503000000000001E-2</c:v>
                </c:pt>
                <c:pt idx="332162">
                  <c:v>4.4504000000000002E-2</c:v>
                </c:pt>
                <c:pt idx="332163">
                  <c:v>4.4505999999999997E-2</c:v>
                </c:pt>
                <c:pt idx="332164">
                  <c:v>4.4507999999999999E-2</c:v>
                </c:pt>
                <c:pt idx="332165">
                  <c:v>4.4510000000000001E-2</c:v>
                </c:pt>
                <c:pt idx="332166">
                  <c:v>4.4511000000000002E-2</c:v>
                </c:pt>
                <c:pt idx="332167">
                  <c:v>4.4512999999999997E-2</c:v>
                </c:pt>
                <c:pt idx="332168">
                  <c:v>4.4514999999999999E-2</c:v>
                </c:pt>
                <c:pt idx="332169">
                  <c:v>4.4516E-2</c:v>
                </c:pt>
                <c:pt idx="332170">
                  <c:v>4.4518000000000002E-2</c:v>
                </c:pt>
                <c:pt idx="332171">
                  <c:v>4.4519000000000003E-2</c:v>
                </c:pt>
                <c:pt idx="332172">
                  <c:v>4.4520999999999998E-2</c:v>
                </c:pt>
                <c:pt idx="332173">
                  <c:v>4.4521999999999999E-2</c:v>
                </c:pt>
                <c:pt idx="332174">
                  <c:v>4.4524000000000001E-2</c:v>
                </c:pt>
                <c:pt idx="332175">
                  <c:v>4.4525000000000002E-2</c:v>
                </c:pt>
                <c:pt idx="332176">
                  <c:v>4.4526999999999997E-2</c:v>
                </c:pt>
                <c:pt idx="332177">
                  <c:v>4.4527999999999998E-2</c:v>
                </c:pt>
                <c:pt idx="332178">
                  <c:v>4.4528999999999999E-2</c:v>
                </c:pt>
                <c:pt idx="332179">
                  <c:v>4.4531000000000001E-2</c:v>
                </c:pt>
                <c:pt idx="332180">
                  <c:v>4.4532000000000002E-2</c:v>
                </c:pt>
                <c:pt idx="332181">
                  <c:v>4.4533000000000003E-2</c:v>
                </c:pt>
                <c:pt idx="332182">
                  <c:v>4.4533999999999997E-2</c:v>
                </c:pt>
                <c:pt idx="332183">
                  <c:v>4.4534999999999998E-2</c:v>
                </c:pt>
                <c:pt idx="332184">
                  <c:v>4.4535999999999999E-2</c:v>
                </c:pt>
                <c:pt idx="332185">
                  <c:v>4.4537E-2</c:v>
                </c:pt>
                <c:pt idx="332186">
                  <c:v>4.4538000000000001E-2</c:v>
                </c:pt>
                <c:pt idx="332187">
                  <c:v>4.4539000000000002E-2</c:v>
                </c:pt>
                <c:pt idx="332188">
                  <c:v>4.4540000000000003E-2</c:v>
                </c:pt>
                <c:pt idx="332189">
                  <c:v>4.4540999999999997E-2</c:v>
                </c:pt>
                <c:pt idx="332190">
                  <c:v>4.4541999999999998E-2</c:v>
                </c:pt>
                <c:pt idx="332191">
                  <c:v>4.4542999999999999E-2</c:v>
                </c:pt>
                <c:pt idx="332192">
                  <c:v>4.4544E-2</c:v>
                </c:pt>
                <c:pt idx="332193">
                  <c:v>4.4544E-2</c:v>
                </c:pt>
                <c:pt idx="332194">
                  <c:v>4.4545000000000001E-2</c:v>
                </c:pt>
                <c:pt idx="332195">
                  <c:v>4.4545000000000001E-2</c:v>
                </c:pt>
                <c:pt idx="332196">
                  <c:v>4.4546000000000002E-2</c:v>
                </c:pt>
                <c:pt idx="332197">
                  <c:v>4.4546000000000002E-2</c:v>
                </c:pt>
                <c:pt idx="332198">
                  <c:v>4.4547000000000003E-2</c:v>
                </c:pt>
                <c:pt idx="332199">
                  <c:v>4.4547000000000003E-2</c:v>
                </c:pt>
                <c:pt idx="332200">
                  <c:v>4.4547999999999997E-2</c:v>
                </c:pt>
                <c:pt idx="332201">
                  <c:v>4.4547999999999997E-2</c:v>
                </c:pt>
                <c:pt idx="332202">
                  <c:v>4.4548999999999998E-2</c:v>
                </c:pt>
                <c:pt idx="332203">
                  <c:v>4.4548999999999998E-2</c:v>
                </c:pt>
                <c:pt idx="332204">
                  <c:v>4.4548999999999998E-2</c:v>
                </c:pt>
                <c:pt idx="332205">
                  <c:v>4.4549999999999999E-2</c:v>
                </c:pt>
                <c:pt idx="332206">
                  <c:v>4.4549999999999999E-2</c:v>
                </c:pt>
                <c:pt idx="332207">
                  <c:v>4.4549999999999999E-2</c:v>
                </c:pt>
                <c:pt idx="332208">
                  <c:v>4.4551E-2</c:v>
                </c:pt>
                <c:pt idx="332209">
                  <c:v>4.4551E-2</c:v>
                </c:pt>
                <c:pt idx="332210">
                  <c:v>4.4551E-2</c:v>
                </c:pt>
                <c:pt idx="332211">
                  <c:v>4.4552000000000001E-2</c:v>
                </c:pt>
                <c:pt idx="332212">
                  <c:v>4.4552000000000001E-2</c:v>
                </c:pt>
                <c:pt idx="332213">
                  <c:v>4.4552000000000001E-2</c:v>
                </c:pt>
                <c:pt idx="332214">
                  <c:v>4.4553000000000002E-2</c:v>
                </c:pt>
                <c:pt idx="332215">
                  <c:v>4.4553000000000002E-2</c:v>
                </c:pt>
                <c:pt idx="332216">
                  <c:v>4.4554000000000003E-2</c:v>
                </c:pt>
                <c:pt idx="332217">
                  <c:v>4.4554000000000003E-2</c:v>
                </c:pt>
                <c:pt idx="332218">
                  <c:v>4.4554000000000003E-2</c:v>
                </c:pt>
                <c:pt idx="332219">
                  <c:v>4.4554999999999997E-2</c:v>
                </c:pt>
                <c:pt idx="332220">
                  <c:v>4.4554999999999997E-2</c:v>
                </c:pt>
                <c:pt idx="332221">
                  <c:v>4.4555999999999998E-2</c:v>
                </c:pt>
                <c:pt idx="332222">
                  <c:v>4.4555999999999998E-2</c:v>
                </c:pt>
                <c:pt idx="332223">
                  <c:v>4.4556999999999999E-2</c:v>
                </c:pt>
                <c:pt idx="332224">
                  <c:v>4.4558E-2</c:v>
                </c:pt>
                <c:pt idx="332225">
                  <c:v>4.4558E-2</c:v>
                </c:pt>
                <c:pt idx="332226">
                  <c:v>4.4559000000000001E-2</c:v>
                </c:pt>
                <c:pt idx="332227">
                  <c:v>4.4560000000000002E-2</c:v>
                </c:pt>
                <c:pt idx="332228">
                  <c:v>4.4561000000000003E-2</c:v>
                </c:pt>
                <c:pt idx="332229">
                  <c:v>4.4561000000000003E-2</c:v>
                </c:pt>
                <c:pt idx="332230">
                  <c:v>4.4561999999999997E-2</c:v>
                </c:pt>
                <c:pt idx="332231">
                  <c:v>4.4562999999999998E-2</c:v>
                </c:pt>
                <c:pt idx="332232">
                  <c:v>4.4563999999999999E-2</c:v>
                </c:pt>
                <c:pt idx="332233">
                  <c:v>4.4565E-2</c:v>
                </c:pt>
                <c:pt idx="332234">
                  <c:v>4.4567000000000002E-2</c:v>
                </c:pt>
                <c:pt idx="332235">
                  <c:v>4.4568000000000003E-2</c:v>
                </c:pt>
                <c:pt idx="332236">
                  <c:v>4.4568999999999998E-2</c:v>
                </c:pt>
                <c:pt idx="332237">
                  <c:v>4.4571E-2</c:v>
                </c:pt>
                <c:pt idx="332238">
                  <c:v>4.4572000000000001E-2</c:v>
                </c:pt>
                <c:pt idx="332239">
                  <c:v>4.4574000000000003E-2</c:v>
                </c:pt>
                <c:pt idx="332240">
                  <c:v>4.4574999999999997E-2</c:v>
                </c:pt>
                <c:pt idx="332241">
                  <c:v>4.4576999999999999E-2</c:v>
                </c:pt>
                <c:pt idx="332242">
                  <c:v>4.4578E-2</c:v>
                </c:pt>
                <c:pt idx="332243">
                  <c:v>4.4580000000000002E-2</c:v>
                </c:pt>
                <c:pt idx="332244">
                  <c:v>4.4581999999999997E-2</c:v>
                </c:pt>
                <c:pt idx="332245">
                  <c:v>4.4582999999999998E-2</c:v>
                </c:pt>
                <c:pt idx="332246">
                  <c:v>4.4585E-2</c:v>
                </c:pt>
                <c:pt idx="332247">
                  <c:v>4.4587000000000002E-2</c:v>
                </c:pt>
                <c:pt idx="332248">
                  <c:v>4.4588999999999997E-2</c:v>
                </c:pt>
                <c:pt idx="332249">
                  <c:v>4.4590999999999999E-2</c:v>
                </c:pt>
                <c:pt idx="332250">
                  <c:v>4.4593000000000001E-2</c:v>
                </c:pt>
                <c:pt idx="332251">
                  <c:v>4.4595000000000003E-2</c:v>
                </c:pt>
                <c:pt idx="332252">
                  <c:v>4.4596999999999998E-2</c:v>
                </c:pt>
                <c:pt idx="332253">
                  <c:v>4.4599E-2</c:v>
                </c:pt>
                <c:pt idx="332254">
                  <c:v>4.4601000000000002E-2</c:v>
                </c:pt>
                <c:pt idx="332255">
                  <c:v>4.4603999999999998E-2</c:v>
                </c:pt>
                <c:pt idx="332256">
                  <c:v>4.4606E-2</c:v>
                </c:pt>
                <c:pt idx="332257">
                  <c:v>4.4608000000000002E-2</c:v>
                </c:pt>
                <c:pt idx="332258">
                  <c:v>4.4609999999999997E-2</c:v>
                </c:pt>
                <c:pt idx="332259">
                  <c:v>4.4613E-2</c:v>
                </c:pt>
                <c:pt idx="332260">
                  <c:v>4.4615000000000002E-2</c:v>
                </c:pt>
                <c:pt idx="332261">
                  <c:v>4.4616999999999997E-2</c:v>
                </c:pt>
                <c:pt idx="332262">
                  <c:v>4.462E-2</c:v>
                </c:pt>
                <c:pt idx="332263">
                  <c:v>4.4622000000000002E-2</c:v>
                </c:pt>
                <c:pt idx="332264">
                  <c:v>4.4623999999999997E-2</c:v>
                </c:pt>
                <c:pt idx="332265">
                  <c:v>4.4627E-2</c:v>
                </c:pt>
                <c:pt idx="332266">
                  <c:v>4.4629000000000002E-2</c:v>
                </c:pt>
                <c:pt idx="332267">
                  <c:v>4.4630999999999997E-2</c:v>
                </c:pt>
                <c:pt idx="332268">
                  <c:v>4.4632999999999999E-2</c:v>
                </c:pt>
                <c:pt idx="332269">
                  <c:v>4.4636000000000002E-2</c:v>
                </c:pt>
                <c:pt idx="332270">
                  <c:v>4.4637999999999997E-2</c:v>
                </c:pt>
                <c:pt idx="332271">
                  <c:v>4.4639999999999999E-2</c:v>
                </c:pt>
                <c:pt idx="332272">
                  <c:v>4.4642000000000001E-2</c:v>
                </c:pt>
                <c:pt idx="332273">
                  <c:v>4.4644999999999997E-2</c:v>
                </c:pt>
                <c:pt idx="332274">
                  <c:v>4.4646999999999999E-2</c:v>
                </c:pt>
                <c:pt idx="332275">
                  <c:v>4.4649000000000001E-2</c:v>
                </c:pt>
                <c:pt idx="332276">
                  <c:v>4.4651000000000003E-2</c:v>
                </c:pt>
                <c:pt idx="332277">
                  <c:v>4.4652999999999998E-2</c:v>
                </c:pt>
                <c:pt idx="332278">
                  <c:v>4.4655E-2</c:v>
                </c:pt>
                <c:pt idx="332279">
                  <c:v>4.4656000000000001E-2</c:v>
                </c:pt>
                <c:pt idx="332280">
                  <c:v>4.4658000000000003E-2</c:v>
                </c:pt>
                <c:pt idx="332281">
                  <c:v>4.4659999999999998E-2</c:v>
                </c:pt>
                <c:pt idx="332282">
                  <c:v>4.4662E-2</c:v>
                </c:pt>
                <c:pt idx="332283">
                  <c:v>4.4664000000000002E-2</c:v>
                </c:pt>
                <c:pt idx="332284">
                  <c:v>4.4665000000000003E-2</c:v>
                </c:pt>
                <c:pt idx="332285">
                  <c:v>4.4666999999999998E-2</c:v>
                </c:pt>
                <c:pt idx="332286">
                  <c:v>4.4667999999999999E-2</c:v>
                </c:pt>
                <c:pt idx="332287">
                  <c:v>4.4670000000000001E-2</c:v>
                </c:pt>
                <c:pt idx="332288">
                  <c:v>4.4671000000000002E-2</c:v>
                </c:pt>
                <c:pt idx="332289">
                  <c:v>4.4672000000000003E-2</c:v>
                </c:pt>
                <c:pt idx="332290">
                  <c:v>4.4672999999999997E-2</c:v>
                </c:pt>
                <c:pt idx="332291">
                  <c:v>4.4673999999999998E-2</c:v>
                </c:pt>
                <c:pt idx="332292">
                  <c:v>4.4674999999999999E-2</c:v>
                </c:pt>
                <c:pt idx="332293">
                  <c:v>4.4676E-2</c:v>
                </c:pt>
                <c:pt idx="332294">
                  <c:v>4.4677000000000001E-2</c:v>
                </c:pt>
                <c:pt idx="332295">
                  <c:v>4.4678000000000002E-2</c:v>
                </c:pt>
                <c:pt idx="332296">
                  <c:v>4.4678000000000002E-2</c:v>
                </c:pt>
                <c:pt idx="332297">
                  <c:v>4.4679000000000003E-2</c:v>
                </c:pt>
                <c:pt idx="332298">
                  <c:v>4.4679000000000003E-2</c:v>
                </c:pt>
                <c:pt idx="332299">
                  <c:v>4.4679000000000003E-2</c:v>
                </c:pt>
                <c:pt idx="332300">
                  <c:v>4.4679000000000003E-2</c:v>
                </c:pt>
                <c:pt idx="332301">
                  <c:v>4.4679000000000003E-2</c:v>
                </c:pt>
                <c:pt idx="332302">
                  <c:v>4.4679000000000003E-2</c:v>
                </c:pt>
                <c:pt idx="332303">
                  <c:v>4.4679000000000003E-2</c:v>
                </c:pt>
                <c:pt idx="332304">
                  <c:v>4.4678000000000002E-2</c:v>
                </c:pt>
                <c:pt idx="332305">
                  <c:v>4.4678000000000002E-2</c:v>
                </c:pt>
                <c:pt idx="332306">
                  <c:v>4.4678000000000002E-2</c:v>
                </c:pt>
                <c:pt idx="332307">
                  <c:v>4.4677000000000001E-2</c:v>
                </c:pt>
                <c:pt idx="332308">
                  <c:v>4.4676E-2</c:v>
                </c:pt>
                <c:pt idx="332309">
                  <c:v>4.4676E-2</c:v>
                </c:pt>
                <c:pt idx="332310">
                  <c:v>4.4674999999999999E-2</c:v>
                </c:pt>
                <c:pt idx="332311">
                  <c:v>4.4672999999999997E-2</c:v>
                </c:pt>
                <c:pt idx="332312">
                  <c:v>4.4672000000000003E-2</c:v>
                </c:pt>
                <c:pt idx="332313">
                  <c:v>4.4671000000000002E-2</c:v>
                </c:pt>
                <c:pt idx="332314">
                  <c:v>4.4670000000000001E-2</c:v>
                </c:pt>
                <c:pt idx="332315">
                  <c:v>4.4667999999999999E-2</c:v>
                </c:pt>
                <c:pt idx="332316">
                  <c:v>4.4666999999999998E-2</c:v>
                </c:pt>
                <c:pt idx="332317">
                  <c:v>4.4665000000000003E-2</c:v>
                </c:pt>
                <c:pt idx="332318">
                  <c:v>4.4664000000000002E-2</c:v>
                </c:pt>
                <c:pt idx="332319">
                  <c:v>4.4662E-2</c:v>
                </c:pt>
                <c:pt idx="332320">
                  <c:v>4.4659999999999998E-2</c:v>
                </c:pt>
                <c:pt idx="332321">
                  <c:v>4.4658999999999997E-2</c:v>
                </c:pt>
                <c:pt idx="332322">
                  <c:v>4.4657000000000002E-2</c:v>
                </c:pt>
                <c:pt idx="332323">
                  <c:v>4.4655E-2</c:v>
                </c:pt>
                <c:pt idx="332324">
                  <c:v>4.4652999999999998E-2</c:v>
                </c:pt>
                <c:pt idx="332325">
                  <c:v>4.4651000000000003E-2</c:v>
                </c:pt>
                <c:pt idx="332326">
                  <c:v>4.4649000000000001E-2</c:v>
                </c:pt>
                <c:pt idx="332327">
                  <c:v>4.4646999999999999E-2</c:v>
                </c:pt>
                <c:pt idx="332328">
                  <c:v>4.4644999999999997E-2</c:v>
                </c:pt>
                <c:pt idx="332329">
                  <c:v>4.4643000000000002E-2</c:v>
                </c:pt>
                <c:pt idx="332330">
                  <c:v>4.4641E-2</c:v>
                </c:pt>
                <c:pt idx="332331">
                  <c:v>4.4639999999999999E-2</c:v>
                </c:pt>
                <c:pt idx="332332">
                  <c:v>4.4637999999999997E-2</c:v>
                </c:pt>
                <c:pt idx="332333">
                  <c:v>4.4636000000000002E-2</c:v>
                </c:pt>
                <c:pt idx="332334">
                  <c:v>4.4634E-2</c:v>
                </c:pt>
                <c:pt idx="332335">
                  <c:v>4.4631999999999998E-2</c:v>
                </c:pt>
                <c:pt idx="332336">
                  <c:v>4.4630000000000003E-2</c:v>
                </c:pt>
                <c:pt idx="332337">
                  <c:v>4.4629000000000002E-2</c:v>
                </c:pt>
                <c:pt idx="332338">
                  <c:v>4.4627E-2</c:v>
                </c:pt>
                <c:pt idx="332339">
                  <c:v>4.4624999999999998E-2</c:v>
                </c:pt>
                <c:pt idx="332340">
                  <c:v>4.4623999999999997E-2</c:v>
                </c:pt>
                <c:pt idx="332341">
                  <c:v>4.4623000000000003E-2</c:v>
                </c:pt>
                <c:pt idx="332342">
                  <c:v>4.4621000000000001E-2</c:v>
                </c:pt>
                <c:pt idx="332343">
                  <c:v>4.462E-2</c:v>
                </c:pt>
                <c:pt idx="332344">
                  <c:v>4.4618999999999999E-2</c:v>
                </c:pt>
                <c:pt idx="332345">
                  <c:v>4.4617999999999998E-2</c:v>
                </c:pt>
                <c:pt idx="332346">
                  <c:v>4.4616999999999997E-2</c:v>
                </c:pt>
                <c:pt idx="332347">
                  <c:v>4.4616000000000003E-2</c:v>
                </c:pt>
                <c:pt idx="332348">
                  <c:v>4.4615000000000002E-2</c:v>
                </c:pt>
                <c:pt idx="332349">
                  <c:v>4.4614000000000001E-2</c:v>
                </c:pt>
                <c:pt idx="332350">
                  <c:v>4.4613E-2</c:v>
                </c:pt>
                <c:pt idx="332351">
                  <c:v>4.4613E-2</c:v>
                </c:pt>
                <c:pt idx="332352">
                  <c:v>4.4611999999999999E-2</c:v>
                </c:pt>
                <c:pt idx="332353">
                  <c:v>4.4611999999999999E-2</c:v>
                </c:pt>
                <c:pt idx="332354">
                  <c:v>4.4611999999999999E-2</c:v>
                </c:pt>
                <c:pt idx="332355">
                  <c:v>4.4611999999999999E-2</c:v>
                </c:pt>
                <c:pt idx="332356">
                  <c:v>4.4611999999999999E-2</c:v>
                </c:pt>
                <c:pt idx="332357">
                  <c:v>4.4611999999999999E-2</c:v>
                </c:pt>
                <c:pt idx="332358">
                  <c:v>4.4611999999999999E-2</c:v>
                </c:pt>
                <c:pt idx="332359">
                  <c:v>4.4611999999999999E-2</c:v>
                </c:pt>
                <c:pt idx="332360">
                  <c:v>4.4611999999999999E-2</c:v>
                </c:pt>
                <c:pt idx="332361">
                  <c:v>4.4611999999999999E-2</c:v>
                </c:pt>
                <c:pt idx="332362">
                  <c:v>4.4613E-2</c:v>
                </c:pt>
                <c:pt idx="332363">
                  <c:v>4.4614000000000001E-2</c:v>
                </c:pt>
                <c:pt idx="332364">
                  <c:v>4.4614000000000001E-2</c:v>
                </c:pt>
                <c:pt idx="332365">
                  <c:v>4.4615000000000002E-2</c:v>
                </c:pt>
                <c:pt idx="332366">
                  <c:v>4.4616000000000003E-2</c:v>
                </c:pt>
                <c:pt idx="332367">
                  <c:v>4.4616999999999997E-2</c:v>
                </c:pt>
                <c:pt idx="332368">
                  <c:v>4.4617999999999998E-2</c:v>
                </c:pt>
                <c:pt idx="332369">
                  <c:v>4.4618999999999999E-2</c:v>
                </c:pt>
                <c:pt idx="332370">
                  <c:v>4.462E-2</c:v>
                </c:pt>
                <c:pt idx="332371">
                  <c:v>4.4621000000000001E-2</c:v>
                </c:pt>
                <c:pt idx="332372">
                  <c:v>4.4623000000000003E-2</c:v>
                </c:pt>
                <c:pt idx="332373">
                  <c:v>4.4623999999999997E-2</c:v>
                </c:pt>
                <c:pt idx="332374">
                  <c:v>4.4624999999999998E-2</c:v>
                </c:pt>
                <c:pt idx="332375">
                  <c:v>4.4627E-2</c:v>
                </c:pt>
                <c:pt idx="332376">
                  <c:v>4.4628000000000001E-2</c:v>
                </c:pt>
                <c:pt idx="332377">
                  <c:v>4.4630000000000003E-2</c:v>
                </c:pt>
                <c:pt idx="332378">
                  <c:v>4.4631999999999998E-2</c:v>
                </c:pt>
                <c:pt idx="332379">
                  <c:v>4.4632999999999999E-2</c:v>
                </c:pt>
                <c:pt idx="332380">
                  <c:v>4.4635000000000001E-2</c:v>
                </c:pt>
                <c:pt idx="332381">
                  <c:v>4.4637000000000003E-2</c:v>
                </c:pt>
                <c:pt idx="332382">
                  <c:v>4.4637999999999997E-2</c:v>
                </c:pt>
                <c:pt idx="332383">
                  <c:v>4.4639999999999999E-2</c:v>
                </c:pt>
                <c:pt idx="332384">
                  <c:v>4.4641E-2</c:v>
                </c:pt>
                <c:pt idx="332385">
                  <c:v>4.4643000000000002E-2</c:v>
                </c:pt>
                <c:pt idx="332386">
                  <c:v>4.4644999999999997E-2</c:v>
                </c:pt>
                <c:pt idx="332387">
                  <c:v>4.4646999999999999E-2</c:v>
                </c:pt>
                <c:pt idx="332388">
                  <c:v>4.4648E-2</c:v>
                </c:pt>
                <c:pt idx="332389">
                  <c:v>4.4650000000000002E-2</c:v>
                </c:pt>
                <c:pt idx="332390">
                  <c:v>4.4651999999999997E-2</c:v>
                </c:pt>
                <c:pt idx="332391">
                  <c:v>4.4652999999999998E-2</c:v>
                </c:pt>
                <c:pt idx="332392">
                  <c:v>4.4655E-2</c:v>
                </c:pt>
                <c:pt idx="332393">
                  <c:v>4.4657000000000002E-2</c:v>
                </c:pt>
                <c:pt idx="332394">
                  <c:v>4.4658000000000003E-2</c:v>
                </c:pt>
                <c:pt idx="332395">
                  <c:v>4.4658999999999997E-2</c:v>
                </c:pt>
                <c:pt idx="332396">
                  <c:v>4.4660999999999999E-2</c:v>
                </c:pt>
                <c:pt idx="332397">
                  <c:v>4.4662E-2</c:v>
                </c:pt>
                <c:pt idx="332398">
                  <c:v>4.4664000000000002E-2</c:v>
                </c:pt>
                <c:pt idx="332399">
                  <c:v>4.4665000000000003E-2</c:v>
                </c:pt>
                <c:pt idx="332400">
                  <c:v>4.4666999999999998E-2</c:v>
                </c:pt>
                <c:pt idx="332401">
                  <c:v>4.4667999999999999E-2</c:v>
                </c:pt>
                <c:pt idx="332402">
                  <c:v>4.4669E-2</c:v>
                </c:pt>
                <c:pt idx="332403">
                  <c:v>4.4671000000000002E-2</c:v>
                </c:pt>
                <c:pt idx="332404">
                  <c:v>4.4672000000000003E-2</c:v>
                </c:pt>
                <c:pt idx="332405">
                  <c:v>4.4672999999999997E-2</c:v>
                </c:pt>
                <c:pt idx="332406">
                  <c:v>4.4673999999999998E-2</c:v>
                </c:pt>
                <c:pt idx="332407">
                  <c:v>4.4674999999999999E-2</c:v>
                </c:pt>
                <c:pt idx="332408">
                  <c:v>4.4674999999999999E-2</c:v>
                </c:pt>
                <c:pt idx="332409">
                  <c:v>4.4676E-2</c:v>
                </c:pt>
                <c:pt idx="332410">
                  <c:v>4.4677000000000001E-2</c:v>
                </c:pt>
                <c:pt idx="332411">
                  <c:v>4.4678000000000002E-2</c:v>
                </c:pt>
                <c:pt idx="332412">
                  <c:v>4.4679000000000003E-2</c:v>
                </c:pt>
                <c:pt idx="332413">
                  <c:v>4.4679000000000003E-2</c:v>
                </c:pt>
                <c:pt idx="332414">
                  <c:v>4.4679999999999997E-2</c:v>
                </c:pt>
                <c:pt idx="332415">
                  <c:v>4.4679999999999997E-2</c:v>
                </c:pt>
                <c:pt idx="332416">
                  <c:v>4.4680999999999998E-2</c:v>
                </c:pt>
                <c:pt idx="332417">
                  <c:v>4.4680999999999998E-2</c:v>
                </c:pt>
                <c:pt idx="332418">
                  <c:v>4.4680999999999998E-2</c:v>
                </c:pt>
                <c:pt idx="332419">
                  <c:v>4.4681999999999999E-2</c:v>
                </c:pt>
                <c:pt idx="332420">
                  <c:v>4.4681999999999999E-2</c:v>
                </c:pt>
                <c:pt idx="332421">
                  <c:v>4.4681999999999999E-2</c:v>
                </c:pt>
                <c:pt idx="332422">
                  <c:v>4.4681999999999999E-2</c:v>
                </c:pt>
                <c:pt idx="332423">
                  <c:v>4.4681999999999999E-2</c:v>
                </c:pt>
                <c:pt idx="332424">
                  <c:v>4.4681999999999999E-2</c:v>
                </c:pt>
                <c:pt idx="332425">
                  <c:v>4.4681999999999999E-2</c:v>
                </c:pt>
                <c:pt idx="332426">
                  <c:v>4.4681999999999999E-2</c:v>
                </c:pt>
                <c:pt idx="332427">
                  <c:v>4.4681999999999999E-2</c:v>
                </c:pt>
                <c:pt idx="332428">
                  <c:v>4.4681999999999999E-2</c:v>
                </c:pt>
                <c:pt idx="332429">
                  <c:v>4.4680999999999998E-2</c:v>
                </c:pt>
                <c:pt idx="332430">
                  <c:v>4.4680999999999998E-2</c:v>
                </c:pt>
                <c:pt idx="332431">
                  <c:v>4.4680999999999998E-2</c:v>
                </c:pt>
                <c:pt idx="332432">
                  <c:v>4.4679999999999997E-2</c:v>
                </c:pt>
                <c:pt idx="332433">
                  <c:v>4.4679999999999997E-2</c:v>
                </c:pt>
                <c:pt idx="332434">
                  <c:v>4.4679000000000003E-2</c:v>
                </c:pt>
                <c:pt idx="332435">
                  <c:v>4.4679000000000003E-2</c:v>
                </c:pt>
                <c:pt idx="332436">
                  <c:v>4.4679000000000003E-2</c:v>
                </c:pt>
                <c:pt idx="332437">
                  <c:v>4.4678000000000002E-2</c:v>
                </c:pt>
                <c:pt idx="332438">
                  <c:v>4.4678000000000002E-2</c:v>
                </c:pt>
                <c:pt idx="332439">
                  <c:v>4.4677000000000001E-2</c:v>
                </c:pt>
                <c:pt idx="332440">
                  <c:v>4.4676E-2</c:v>
                </c:pt>
                <c:pt idx="332441">
                  <c:v>4.4676E-2</c:v>
                </c:pt>
                <c:pt idx="332442">
                  <c:v>4.4674999999999999E-2</c:v>
                </c:pt>
                <c:pt idx="332443">
                  <c:v>4.4673999999999998E-2</c:v>
                </c:pt>
                <c:pt idx="332444">
                  <c:v>4.4673999999999998E-2</c:v>
                </c:pt>
                <c:pt idx="332445">
                  <c:v>4.4672999999999997E-2</c:v>
                </c:pt>
                <c:pt idx="332446">
                  <c:v>4.4672999999999997E-2</c:v>
                </c:pt>
                <c:pt idx="332447">
                  <c:v>4.4672000000000003E-2</c:v>
                </c:pt>
                <c:pt idx="332448">
                  <c:v>4.4672000000000003E-2</c:v>
                </c:pt>
                <c:pt idx="332449">
                  <c:v>4.4672000000000003E-2</c:v>
                </c:pt>
                <c:pt idx="332450">
                  <c:v>4.4671000000000002E-2</c:v>
                </c:pt>
                <c:pt idx="332451">
                  <c:v>4.4671000000000002E-2</c:v>
                </c:pt>
                <c:pt idx="332452">
                  <c:v>4.4670000000000001E-2</c:v>
                </c:pt>
                <c:pt idx="332453">
                  <c:v>4.4670000000000001E-2</c:v>
                </c:pt>
                <c:pt idx="332454">
                  <c:v>4.4669E-2</c:v>
                </c:pt>
                <c:pt idx="332455">
                  <c:v>4.4669E-2</c:v>
                </c:pt>
                <c:pt idx="332456">
                  <c:v>4.4667999999999999E-2</c:v>
                </c:pt>
                <c:pt idx="332457">
                  <c:v>4.4667999999999999E-2</c:v>
                </c:pt>
                <c:pt idx="332458">
                  <c:v>4.4667999999999999E-2</c:v>
                </c:pt>
                <c:pt idx="332459">
                  <c:v>4.4666999999999998E-2</c:v>
                </c:pt>
                <c:pt idx="332460">
                  <c:v>4.4666999999999998E-2</c:v>
                </c:pt>
                <c:pt idx="332461">
                  <c:v>4.4666999999999998E-2</c:v>
                </c:pt>
                <c:pt idx="332462">
                  <c:v>4.4666999999999998E-2</c:v>
                </c:pt>
                <c:pt idx="332463">
                  <c:v>4.4666999999999998E-2</c:v>
                </c:pt>
                <c:pt idx="332464">
                  <c:v>4.4666999999999998E-2</c:v>
                </c:pt>
                <c:pt idx="332465">
                  <c:v>4.4665999999999997E-2</c:v>
                </c:pt>
                <c:pt idx="332466">
                  <c:v>4.4665999999999997E-2</c:v>
                </c:pt>
                <c:pt idx="332467">
                  <c:v>4.4665999999999997E-2</c:v>
                </c:pt>
                <c:pt idx="332468">
                  <c:v>4.4665999999999997E-2</c:v>
                </c:pt>
                <c:pt idx="332469">
                  <c:v>4.4665999999999997E-2</c:v>
                </c:pt>
                <c:pt idx="332470">
                  <c:v>4.4666999999999998E-2</c:v>
                </c:pt>
                <c:pt idx="332471">
                  <c:v>4.4666999999999998E-2</c:v>
                </c:pt>
                <c:pt idx="332472">
                  <c:v>4.4666999999999998E-2</c:v>
                </c:pt>
                <c:pt idx="332473">
                  <c:v>4.4666999999999998E-2</c:v>
                </c:pt>
                <c:pt idx="332474">
                  <c:v>4.4666999999999998E-2</c:v>
                </c:pt>
                <c:pt idx="332475">
                  <c:v>4.4666999999999998E-2</c:v>
                </c:pt>
                <c:pt idx="332476">
                  <c:v>4.4666999999999998E-2</c:v>
                </c:pt>
                <c:pt idx="332477">
                  <c:v>4.4667999999999999E-2</c:v>
                </c:pt>
                <c:pt idx="332478">
                  <c:v>4.4667999999999999E-2</c:v>
                </c:pt>
                <c:pt idx="332479">
                  <c:v>4.4667999999999999E-2</c:v>
                </c:pt>
                <c:pt idx="332480">
                  <c:v>4.4667999999999999E-2</c:v>
                </c:pt>
                <c:pt idx="332481">
                  <c:v>4.4667999999999999E-2</c:v>
                </c:pt>
                <c:pt idx="332482">
                  <c:v>4.4669E-2</c:v>
                </c:pt>
                <c:pt idx="332483">
                  <c:v>4.4669E-2</c:v>
                </c:pt>
                <c:pt idx="332484">
                  <c:v>4.4669E-2</c:v>
                </c:pt>
                <c:pt idx="332485">
                  <c:v>4.4669E-2</c:v>
                </c:pt>
                <c:pt idx="332486">
                  <c:v>4.4669E-2</c:v>
                </c:pt>
                <c:pt idx="332487">
                  <c:v>4.4669E-2</c:v>
                </c:pt>
                <c:pt idx="332488">
                  <c:v>4.4669E-2</c:v>
                </c:pt>
                <c:pt idx="332489">
                  <c:v>4.4669E-2</c:v>
                </c:pt>
                <c:pt idx="332490">
                  <c:v>4.4669E-2</c:v>
                </c:pt>
                <c:pt idx="332491">
                  <c:v>4.4669E-2</c:v>
                </c:pt>
                <c:pt idx="332492">
                  <c:v>4.4669E-2</c:v>
                </c:pt>
                <c:pt idx="332493">
                  <c:v>4.4669E-2</c:v>
                </c:pt>
                <c:pt idx="332494">
                  <c:v>4.4669E-2</c:v>
                </c:pt>
                <c:pt idx="332495">
                  <c:v>4.4669E-2</c:v>
                </c:pt>
                <c:pt idx="332496">
                  <c:v>4.4669E-2</c:v>
                </c:pt>
                <c:pt idx="332497">
                  <c:v>4.4667999999999999E-2</c:v>
                </c:pt>
                <c:pt idx="332498">
                  <c:v>4.4667999999999999E-2</c:v>
                </c:pt>
                <c:pt idx="332499">
                  <c:v>4.4666999999999998E-2</c:v>
                </c:pt>
                <c:pt idx="332500">
                  <c:v>4.4666999999999998E-2</c:v>
                </c:pt>
                <c:pt idx="332501">
                  <c:v>4.4665999999999997E-2</c:v>
                </c:pt>
                <c:pt idx="332502">
                  <c:v>4.4665999999999997E-2</c:v>
                </c:pt>
                <c:pt idx="332503">
                  <c:v>4.4665000000000003E-2</c:v>
                </c:pt>
                <c:pt idx="332504">
                  <c:v>4.4664000000000002E-2</c:v>
                </c:pt>
                <c:pt idx="332505">
                  <c:v>4.4664000000000002E-2</c:v>
                </c:pt>
                <c:pt idx="332506">
                  <c:v>4.4663000000000001E-2</c:v>
                </c:pt>
                <c:pt idx="332507">
                  <c:v>4.4662E-2</c:v>
                </c:pt>
                <c:pt idx="332508">
                  <c:v>4.4662E-2</c:v>
                </c:pt>
                <c:pt idx="332509">
                  <c:v>4.4660999999999999E-2</c:v>
                </c:pt>
                <c:pt idx="332510">
                  <c:v>4.4659999999999998E-2</c:v>
                </c:pt>
                <c:pt idx="332511">
                  <c:v>4.4658999999999997E-2</c:v>
                </c:pt>
                <c:pt idx="332512">
                  <c:v>4.4658000000000003E-2</c:v>
                </c:pt>
                <c:pt idx="332513">
                  <c:v>4.4656000000000001E-2</c:v>
                </c:pt>
                <c:pt idx="332514">
                  <c:v>4.4655E-2</c:v>
                </c:pt>
                <c:pt idx="332515">
                  <c:v>4.4653999999999999E-2</c:v>
                </c:pt>
                <c:pt idx="332516">
                  <c:v>4.4652999999999998E-2</c:v>
                </c:pt>
                <c:pt idx="332517">
                  <c:v>4.4651999999999997E-2</c:v>
                </c:pt>
                <c:pt idx="332518">
                  <c:v>4.4651000000000003E-2</c:v>
                </c:pt>
                <c:pt idx="332519">
                  <c:v>4.4650000000000002E-2</c:v>
                </c:pt>
                <c:pt idx="332520">
                  <c:v>4.4649000000000001E-2</c:v>
                </c:pt>
                <c:pt idx="332521">
                  <c:v>4.4646999999999999E-2</c:v>
                </c:pt>
                <c:pt idx="332522">
                  <c:v>4.4645999999999998E-2</c:v>
                </c:pt>
                <c:pt idx="332523">
                  <c:v>4.4644999999999997E-2</c:v>
                </c:pt>
                <c:pt idx="332524">
                  <c:v>4.4643000000000002E-2</c:v>
                </c:pt>
                <c:pt idx="332525">
                  <c:v>4.4642000000000001E-2</c:v>
                </c:pt>
                <c:pt idx="332526">
                  <c:v>4.4639999999999999E-2</c:v>
                </c:pt>
                <c:pt idx="332527">
                  <c:v>4.4638999999999998E-2</c:v>
                </c:pt>
                <c:pt idx="332528">
                  <c:v>4.4637999999999997E-2</c:v>
                </c:pt>
                <c:pt idx="332529">
                  <c:v>4.4636000000000002E-2</c:v>
                </c:pt>
                <c:pt idx="332530">
                  <c:v>4.4635000000000001E-2</c:v>
                </c:pt>
                <c:pt idx="332531">
                  <c:v>4.4634E-2</c:v>
                </c:pt>
                <c:pt idx="332532">
                  <c:v>4.4631999999999998E-2</c:v>
                </c:pt>
                <c:pt idx="332533">
                  <c:v>4.4630999999999997E-2</c:v>
                </c:pt>
                <c:pt idx="332534">
                  <c:v>4.4630000000000003E-2</c:v>
                </c:pt>
                <c:pt idx="332535">
                  <c:v>4.4628000000000001E-2</c:v>
                </c:pt>
                <c:pt idx="332536">
                  <c:v>4.4627E-2</c:v>
                </c:pt>
                <c:pt idx="332537">
                  <c:v>4.4625999999999999E-2</c:v>
                </c:pt>
                <c:pt idx="332538">
                  <c:v>4.4624999999999998E-2</c:v>
                </c:pt>
                <c:pt idx="332539">
                  <c:v>4.4623000000000003E-2</c:v>
                </c:pt>
                <c:pt idx="332540">
                  <c:v>4.4622000000000002E-2</c:v>
                </c:pt>
                <c:pt idx="332541">
                  <c:v>4.4621000000000001E-2</c:v>
                </c:pt>
                <c:pt idx="332542">
                  <c:v>4.462E-2</c:v>
                </c:pt>
                <c:pt idx="332543">
                  <c:v>4.4618999999999999E-2</c:v>
                </c:pt>
                <c:pt idx="332544">
                  <c:v>4.4618999999999999E-2</c:v>
                </c:pt>
                <c:pt idx="332545">
                  <c:v>4.4617999999999998E-2</c:v>
                </c:pt>
                <c:pt idx="332546">
                  <c:v>4.4616999999999997E-2</c:v>
                </c:pt>
                <c:pt idx="332547">
                  <c:v>4.4616000000000003E-2</c:v>
                </c:pt>
                <c:pt idx="332548">
                  <c:v>4.4615000000000002E-2</c:v>
                </c:pt>
                <c:pt idx="332549">
                  <c:v>4.4614000000000001E-2</c:v>
                </c:pt>
                <c:pt idx="332550">
                  <c:v>4.4614000000000001E-2</c:v>
                </c:pt>
                <c:pt idx="332551">
                  <c:v>4.4613E-2</c:v>
                </c:pt>
                <c:pt idx="332552">
                  <c:v>4.4613E-2</c:v>
                </c:pt>
                <c:pt idx="332553">
                  <c:v>4.4613E-2</c:v>
                </c:pt>
                <c:pt idx="332554">
                  <c:v>4.4611999999999999E-2</c:v>
                </c:pt>
                <c:pt idx="332555">
                  <c:v>4.4611999999999999E-2</c:v>
                </c:pt>
                <c:pt idx="332556">
                  <c:v>4.4611999999999999E-2</c:v>
                </c:pt>
                <c:pt idx="332557">
                  <c:v>4.4611999999999999E-2</c:v>
                </c:pt>
                <c:pt idx="332558">
                  <c:v>4.4611999999999999E-2</c:v>
                </c:pt>
                <c:pt idx="332559">
                  <c:v>4.4611999999999999E-2</c:v>
                </c:pt>
                <c:pt idx="332560">
                  <c:v>4.4611999999999999E-2</c:v>
                </c:pt>
                <c:pt idx="332561">
                  <c:v>4.4611999999999999E-2</c:v>
                </c:pt>
                <c:pt idx="332562">
                  <c:v>4.4611999999999999E-2</c:v>
                </c:pt>
                <c:pt idx="332563">
                  <c:v>4.4613E-2</c:v>
                </c:pt>
                <c:pt idx="332564">
                  <c:v>4.4613E-2</c:v>
                </c:pt>
                <c:pt idx="332565">
                  <c:v>4.4614000000000001E-2</c:v>
                </c:pt>
                <c:pt idx="332566">
                  <c:v>4.4615000000000002E-2</c:v>
                </c:pt>
                <c:pt idx="332567">
                  <c:v>4.4615000000000002E-2</c:v>
                </c:pt>
                <c:pt idx="332568">
                  <c:v>4.4616000000000003E-2</c:v>
                </c:pt>
                <c:pt idx="332569">
                  <c:v>4.4616000000000003E-2</c:v>
                </c:pt>
                <c:pt idx="332570">
                  <c:v>4.4616999999999997E-2</c:v>
                </c:pt>
                <c:pt idx="332571">
                  <c:v>4.4617999999999998E-2</c:v>
                </c:pt>
                <c:pt idx="332572">
                  <c:v>4.4618999999999999E-2</c:v>
                </c:pt>
                <c:pt idx="332573">
                  <c:v>4.4618999999999999E-2</c:v>
                </c:pt>
                <c:pt idx="332574">
                  <c:v>4.462E-2</c:v>
                </c:pt>
                <c:pt idx="332575">
                  <c:v>4.4621000000000001E-2</c:v>
                </c:pt>
                <c:pt idx="332576">
                  <c:v>4.4622000000000002E-2</c:v>
                </c:pt>
                <c:pt idx="332577">
                  <c:v>4.4623000000000003E-2</c:v>
                </c:pt>
                <c:pt idx="332578">
                  <c:v>4.4623999999999997E-2</c:v>
                </c:pt>
                <c:pt idx="332579">
                  <c:v>4.4624999999999998E-2</c:v>
                </c:pt>
                <c:pt idx="332580">
                  <c:v>4.4625999999999999E-2</c:v>
                </c:pt>
                <c:pt idx="332581">
                  <c:v>4.4627E-2</c:v>
                </c:pt>
                <c:pt idx="332582">
                  <c:v>4.4628000000000001E-2</c:v>
                </c:pt>
                <c:pt idx="332583">
                  <c:v>4.4629000000000002E-2</c:v>
                </c:pt>
                <c:pt idx="332584">
                  <c:v>4.4629000000000002E-2</c:v>
                </c:pt>
                <c:pt idx="332585">
                  <c:v>4.4630000000000003E-2</c:v>
                </c:pt>
                <c:pt idx="332586">
                  <c:v>4.4630999999999997E-2</c:v>
                </c:pt>
                <c:pt idx="332587">
                  <c:v>4.4631999999999998E-2</c:v>
                </c:pt>
                <c:pt idx="332588">
                  <c:v>4.4632999999999999E-2</c:v>
                </c:pt>
                <c:pt idx="332589">
                  <c:v>4.4634E-2</c:v>
                </c:pt>
                <c:pt idx="332590">
                  <c:v>4.4635000000000001E-2</c:v>
                </c:pt>
                <c:pt idx="332591">
                  <c:v>4.4636000000000002E-2</c:v>
                </c:pt>
                <c:pt idx="332592">
                  <c:v>4.4636000000000002E-2</c:v>
                </c:pt>
                <c:pt idx="332593">
                  <c:v>4.4637000000000003E-2</c:v>
                </c:pt>
                <c:pt idx="332594">
                  <c:v>4.4637000000000003E-2</c:v>
                </c:pt>
                <c:pt idx="332595">
                  <c:v>4.4637999999999997E-2</c:v>
                </c:pt>
                <c:pt idx="332596">
                  <c:v>4.4637999999999997E-2</c:v>
                </c:pt>
                <c:pt idx="332597">
                  <c:v>4.4637999999999997E-2</c:v>
                </c:pt>
                <c:pt idx="332598">
                  <c:v>4.4638999999999998E-2</c:v>
                </c:pt>
                <c:pt idx="332599">
                  <c:v>4.4638999999999998E-2</c:v>
                </c:pt>
                <c:pt idx="332600">
                  <c:v>4.4638999999999998E-2</c:v>
                </c:pt>
                <c:pt idx="332601">
                  <c:v>4.4639999999999999E-2</c:v>
                </c:pt>
                <c:pt idx="332602">
                  <c:v>4.4639999999999999E-2</c:v>
                </c:pt>
                <c:pt idx="332603">
                  <c:v>4.4639999999999999E-2</c:v>
                </c:pt>
                <c:pt idx="332604">
                  <c:v>4.4639999999999999E-2</c:v>
                </c:pt>
                <c:pt idx="332605">
                  <c:v>4.4638999999999998E-2</c:v>
                </c:pt>
                <c:pt idx="332606">
                  <c:v>4.4638999999999998E-2</c:v>
                </c:pt>
                <c:pt idx="332607">
                  <c:v>4.4638999999999998E-2</c:v>
                </c:pt>
                <c:pt idx="332608">
                  <c:v>4.4637999999999997E-2</c:v>
                </c:pt>
                <c:pt idx="332609">
                  <c:v>4.4637999999999997E-2</c:v>
                </c:pt>
                <c:pt idx="332610">
                  <c:v>4.4637000000000003E-2</c:v>
                </c:pt>
                <c:pt idx="332611">
                  <c:v>4.4637000000000003E-2</c:v>
                </c:pt>
                <c:pt idx="332612">
                  <c:v>4.4636000000000002E-2</c:v>
                </c:pt>
                <c:pt idx="332613">
                  <c:v>4.4636000000000002E-2</c:v>
                </c:pt>
                <c:pt idx="332614">
                  <c:v>4.4635000000000001E-2</c:v>
                </c:pt>
                <c:pt idx="332615">
                  <c:v>4.4634E-2</c:v>
                </c:pt>
                <c:pt idx="332616">
                  <c:v>4.4632999999999999E-2</c:v>
                </c:pt>
                <c:pt idx="332617">
                  <c:v>4.4631999999999998E-2</c:v>
                </c:pt>
                <c:pt idx="332618">
                  <c:v>4.4630999999999997E-2</c:v>
                </c:pt>
                <c:pt idx="332619">
                  <c:v>4.4630000000000003E-2</c:v>
                </c:pt>
                <c:pt idx="332620">
                  <c:v>4.4629000000000002E-2</c:v>
                </c:pt>
                <c:pt idx="332621">
                  <c:v>4.4628000000000001E-2</c:v>
                </c:pt>
                <c:pt idx="332622">
                  <c:v>4.4627E-2</c:v>
                </c:pt>
                <c:pt idx="332623">
                  <c:v>4.4625999999999999E-2</c:v>
                </c:pt>
                <c:pt idx="332624">
                  <c:v>4.4624999999999998E-2</c:v>
                </c:pt>
                <c:pt idx="332625">
                  <c:v>4.4623999999999997E-2</c:v>
                </c:pt>
                <c:pt idx="332626">
                  <c:v>4.4623000000000003E-2</c:v>
                </c:pt>
                <c:pt idx="332627">
                  <c:v>4.4621000000000001E-2</c:v>
                </c:pt>
                <c:pt idx="332628">
                  <c:v>4.462E-2</c:v>
                </c:pt>
                <c:pt idx="332629">
                  <c:v>4.4618999999999999E-2</c:v>
                </c:pt>
                <c:pt idx="332630">
                  <c:v>4.4617999999999998E-2</c:v>
                </c:pt>
                <c:pt idx="332631">
                  <c:v>4.4616000000000003E-2</c:v>
                </c:pt>
                <c:pt idx="332632">
                  <c:v>4.4615000000000002E-2</c:v>
                </c:pt>
                <c:pt idx="332633">
                  <c:v>4.4614000000000001E-2</c:v>
                </c:pt>
                <c:pt idx="332634">
                  <c:v>4.4613E-2</c:v>
                </c:pt>
                <c:pt idx="332635">
                  <c:v>4.4611999999999999E-2</c:v>
                </c:pt>
                <c:pt idx="332636">
                  <c:v>4.4610999999999998E-2</c:v>
                </c:pt>
                <c:pt idx="332637">
                  <c:v>4.4610999999999998E-2</c:v>
                </c:pt>
                <c:pt idx="332638">
                  <c:v>4.4609999999999997E-2</c:v>
                </c:pt>
                <c:pt idx="332639">
                  <c:v>4.4609000000000003E-2</c:v>
                </c:pt>
                <c:pt idx="332640">
                  <c:v>4.4608000000000002E-2</c:v>
                </c:pt>
                <c:pt idx="332641">
                  <c:v>4.4607000000000001E-2</c:v>
                </c:pt>
                <c:pt idx="332642">
                  <c:v>4.4607000000000001E-2</c:v>
                </c:pt>
                <c:pt idx="332643">
                  <c:v>4.4606E-2</c:v>
                </c:pt>
                <c:pt idx="332644">
                  <c:v>4.4604999999999999E-2</c:v>
                </c:pt>
                <c:pt idx="332645">
                  <c:v>4.4604999999999999E-2</c:v>
                </c:pt>
                <c:pt idx="332646">
                  <c:v>4.4604999999999999E-2</c:v>
                </c:pt>
                <c:pt idx="332647">
                  <c:v>4.4604999999999999E-2</c:v>
                </c:pt>
                <c:pt idx="332648">
                  <c:v>4.4603999999999998E-2</c:v>
                </c:pt>
                <c:pt idx="332649">
                  <c:v>4.4603999999999998E-2</c:v>
                </c:pt>
                <c:pt idx="332650">
                  <c:v>4.4603999999999998E-2</c:v>
                </c:pt>
                <c:pt idx="332651">
                  <c:v>4.4603999999999998E-2</c:v>
                </c:pt>
                <c:pt idx="332652">
                  <c:v>4.4603999999999998E-2</c:v>
                </c:pt>
                <c:pt idx="332653">
                  <c:v>4.4603999999999998E-2</c:v>
                </c:pt>
                <c:pt idx="332654">
                  <c:v>4.4604999999999999E-2</c:v>
                </c:pt>
                <c:pt idx="332655">
                  <c:v>4.4604999999999999E-2</c:v>
                </c:pt>
                <c:pt idx="332656">
                  <c:v>4.4606E-2</c:v>
                </c:pt>
                <c:pt idx="332657">
                  <c:v>4.4606E-2</c:v>
                </c:pt>
                <c:pt idx="332658">
                  <c:v>4.4607000000000001E-2</c:v>
                </c:pt>
                <c:pt idx="332659">
                  <c:v>4.4608000000000002E-2</c:v>
                </c:pt>
                <c:pt idx="332660">
                  <c:v>4.4609000000000003E-2</c:v>
                </c:pt>
                <c:pt idx="332661">
                  <c:v>4.4609999999999997E-2</c:v>
                </c:pt>
                <c:pt idx="332662">
                  <c:v>4.4609999999999997E-2</c:v>
                </c:pt>
                <c:pt idx="332663">
                  <c:v>4.4610999999999998E-2</c:v>
                </c:pt>
                <c:pt idx="332664">
                  <c:v>4.4613E-2</c:v>
                </c:pt>
                <c:pt idx="332665">
                  <c:v>4.4614000000000001E-2</c:v>
                </c:pt>
                <c:pt idx="332666">
                  <c:v>4.4615000000000002E-2</c:v>
                </c:pt>
                <c:pt idx="332667">
                  <c:v>4.4616000000000003E-2</c:v>
                </c:pt>
                <c:pt idx="332668">
                  <c:v>4.4617999999999998E-2</c:v>
                </c:pt>
                <c:pt idx="332669">
                  <c:v>4.4618999999999999E-2</c:v>
                </c:pt>
                <c:pt idx="332670">
                  <c:v>4.4621000000000001E-2</c:v>
                </c:pt>
                <c:pt idx="332671">
                  <c:v>4.4622000000000002E-2</c:v>
                </c:pt>
                <c:pt idx="332672">
                  <c:v>4.4623999999999997E-2</c:v>
                </c:pt>
                <c:pt idx="332673">
                  <c:v>4.4625999999999999E-2</c:v>
                </c:pt>
                <c:pt idx="332674">
                  <c:v>4.4627E-2</c:v>
                </c:pt>
                <c:pt idx="332675">
                  <c:v>4.4629000000000002E-2</c:v>
                </c:pt>
                <c:pt idx="332676">
                  <c:v>4.4630999999999997E-2</c:v>
                </c:pt>
                <c:pt idx="332677">
                  <c:v>4.4632999999999999E-2</c:v>
                </c:pt>
                <c:pt idx="332678">
                  <c:v>4.4635000000000001E-2</c:v>
                </c:pt>
                <c:pt idx="332679">
                  <c:v>4.4637000000000003E-2</c:v>
                </c:pt>
                <c:pt idx="332680">
                  <c:v>4.4638999999999998E-2</c:v>
                </c:pt>
                <c:pt idx="332681">
                  <c:v>4.4641E-2</c:v>
                </c:pt>
                <c:pt idx="332682">
                  <c:v>4.4643000000000002E-2</c:v>
                </c:pt>
                <c:pt idx="332683">
                  <c:v>4.4644999999999997E-2</c:v>
                </c:pt>
                <c:pt idx="332684">
                  <c:v>4.4646999999999999E-2</c:v>
                </c:pt>
                <c:pt idx="332685">
                  <c:v>4.4649000000000001E-2</c:v>
                </c:pt>
                <c:pt idx="332686">
                  <c:v>4.4651000000000003E-2</c:v>
                </c:pt>
                <c:pt idx="332687">
                  <c:v>4.4652999999999998E-2</c:v>
                </c:pt>
                <c:pt idx="332688">
                  <c:v>4.4655E-2</c:v>
                </c:pt>
                <c:pt idx="332689">
                  <c:v>4.4657000000000002E-2</c:v>
                </c:pt>
                <c:pt idx="332690">
                  <c:v>4.4658999999999997E-2</c:v>
                </c:pt>
                <c:pt idx="332691">
                  <c:v>4.4660999999999999E-2</c:v>
                </c:pt>
                <c:pt idx="332692">
                  <c:v>4.4663000000000001E-2</c:v>
                </c:pt>
                <c:pt idx="332693">
                  <c:v>4.4665000000000003E-2</c:v>
                </c:pt>
                <c:pt idx="332694">
                  <c:v>4.4666999999999998E-2</c:v>
                </c:pt>
                <c:pt idx="332695">
                  <c:v>4.4669E-2</c:v>
                </c:pt>
                <c:pt idx="332696">
                  <c:v>4.4671000000000002E-2</c:v>
                </c:pt>
                <c:pt idx="332697">
                  <c:v>4.4672999999999997E-2</c:v>
                </c:pt>
                <c:pt idx="332698">
                  <c:v>4.4673999999999998E-2</c:v>
                </c:pt>
                <c:pt idx="332699">
                  <c:v>4.4676E-2</c:v>
                </c:pt>
                <c:pt idx="332700">
                  <c:v>4.4677000000000001E-2</c:v>
                </c:pt>
                <c:pt idx="332701">
                  <c:v>4.4679000000000003E-2</c:v>
                </c:pt>
                <c:pt idx="332702">
                  <c:v>4.4679999999999997E-2</c:v>
                </c:pt>
                <c:pt idx="332703">
                  <c:v>4.4681999999999999E-2</c:v>
                </c:pt>
                <c:pt idx="332704">
                  <c:v>4.4683E-2</c:v>
                </c:pt>
                <c:pt idx="332705">
                  <c:v>4.4684000000000001E-2</c:v>
                </c:pt>
                <c:pt idx="332706">
                  <c:v>4.4685999999999997E-2</c:v>
                </c:pt>
                <c:pt idx="332707">
                  <c:v>4.4686999999999998E-2</c:v>
                </c:pt>
                <c:pt idx="332708">
                  <c:v>4.4687999999999999E-2</c:v>
                </c:pt>
                <c:pt idx="332709">
                  <c:v>4.4689E-2</c:v>
                </c:pt>
                <c:pt idx="332710">
                  <c:v>4.4690000000000001E-2</c:v>
                </c:pt>
                <c:pt idx="332711">
                  <c:v>4.4691000000000002E-2</c:v>
                </c:pt>
                <c:pt idx="332712">
                  <c:v>4.4691000000000002E-2</c:v>
                </c:pt>
                <c:pt idx="332713">
                  <c:v>4.4692000000000003E-2</c:v>
                </c:pt>
                <c:pt idx="332714">
                  <c:v>4.4692000000000003E-2</c:v>
                </c:pt>
                <c:pt idx="332715">
                  <c:v>4.4692999999999997E-2</c:v>
                </c:pt>
                <c:pt idx="332716">
                  <c:v>4.4692999999999997E-2</c:v>
                </c:pt>
                <c:pt idx="332717">
                  <c:v>4.4693999999999998E-2</c:v>
                </c:pt>
                <c:pt idx="332718">
                  <c:v>4.4693999999999998E-2</c:v>
                </c:pt>
                <c:pt idx="332719">
                  <c:v>4.4693999999999998E-2</c:v>
                </c:pt>
                <c:pt idx="332720">
                  <c:v>4.4693999999999998E-2</c:v>
                </c:pt>
                <c:pt idx="332721">
                  <c:v>4.4693999999999998E-2</c:v>
                </c:pt>
                <c:pt idx="332722">
                  <c:v>4.4693999999999998E-2</c:v>
                </c:pt>
                <c:pt idx="332723">
                  <c:v>4.4692999999999997E-2</c:v>
                </c:pt>
                <c:pt idx="332724">
                  <c:v>4.4692999999999997E-2</c:v>
                </c:pt>
                <c:pt idx="332725">
                  <c:v>4.4692999999999997E-2</c:v>
                </c:pt>
                <c:pt idx="332726">
                  <c:v>4.4692000000000003E-2</c:v>
                </c:pt>
                <c:pt idx="332727">
                  <c:v>4.4692000000000003E-2</c:v>
                </c:pt>
                <c:pt idx="332728">
                  <c:v>4.4691000000000002E-2</c:v>
                </c:pt>
                <c:pt idx="332729">
                  <c:v>4.4691000000000002E-2</c:v>
                </c:pt>
                <c:pt idx="332730">
                  <c:v>4.4690000000000001E-2</c:v>
                </c:pt>
                <c:pt idx="332731">
                  <c:v>4.4689E-2</c:v>
                </c:pt>
                <c:pt idx="332732">
                  <c:v>4.4689E-2</c:v>
                </c:pt>
                <c:pt idx="332733">
                  <c:v>4.4687999999999999E-2</c:v>
                </c:pt>
                <c:pt idx="332734">
                  <c:v>4.4686999999999998E-2</c:v>
                </c:pt>
                <c:pt idx="332735">
                  <c:v>4.4685999999999997E-2</c:v>
                </c:pt>
                <c:pt idx="332736">
                  <c:v>4.4684000000000001E-2</c:v>
                </c:pt>
                <c:pt idx="332737">
                  <c:v>4.4683E-2</c:v>
                </c:pt>
                <c:pt idx="332738">
                  <c:v>4.4681999999999999E-2</c:v>
                </c:pt>
                <c:pt idx="332739">
                  <c:v>4.4680999999999998E-2</c:v>
                </c:pt>
                <c:pt idx="332740">
                  <c:v>4.4679999999999997E-2</c:v>
                </c:pt>
                <c:pt idx="332741">
                  <c:v>4.4678000000000002E-2</c:v>
                </c:pt>
                <c:pt idx="332742">
                  <c:v>4.4677000000000001E-2</c:v>
                </c:pt>
                <c:pt idx="332743">
                  <c:v>4.4676E-2</c:v>
                </c:pt>
                <c:pt idx="332744">
                  <c:v>4.4673999999999998E-2</c:v>
                </c:pt>
                <c:pt idx="332745">
                  <c:v>4.4672999999999997E-2</c:v>
                </c:pt>
                <c:pt idx="332746">
                  <c:v>4.4671000000000002E-2</c:v>
                </c:pt>
                <c:pt idx="332747">
                  <c:v>4.4670000000000001E-2</c:v>
                </c:pt>
                <c:pt idx="332748">
                  <c:v>4.4667999999999999E-2</c:v>
                </c:pt>
                <c:pt idx="332749">
                  <c:v>4.4665999999999997E-2</c:v>
                </c:pt>
                <c:pt idx="332750">
                  <c:v>4.4665000000000003E-2</c:v>
                </c:pt>
                <c:pt idx="332751">
                  <c:v>4.4663000000000001E-2</c:v>
                </c:pt>
                <c:pt idx="332752">
                  <c:v>4.4662E-2</c:v>
                </c:pt>
                <c:pt idx="332753">
                  <c:v>4.4659999999999998E-2</c:v>
                </c:pt>
                <c:pt idx="332754">
                  <c:v>4.4658000000000003E-2</c:v>
                </c:pt>
                <c:pt idx="332755">
                  <c:v>4.4657000000000002E-2</c:v>
                </c:pt>
                <c:pt idx="332756">
                  <c:v>4.4655E-2</c:v>
                </c:pt>
                <c:pt idx="332757">
                  <c:v>4.4653999999999999E-2</c:v>
                </c:pt>
                <c:pt idx="332758">
                  <c:v>4.4651999999999997E-2</c:v>
                </c:pt>
                <c:pt idx="332759">
                  <c:v>4.4650000000000002E-2</c:v>
                </c:pt>
                <c:pt idx="332760">
                  <c:v>4.4648E-2</c:v>
                </c:pt>
                <c:pt idx="332761">
                  <c:v>4.4646999999999999E-2</c:v>
                </c:pt>
                <c:pt idx="332762">
                  <c:v>4.4644999999999997E-2</c:v>
                </c:pt>
                <c:pt idx="332763">
                  <c:v>4.4644000000000003E-2</c:v>
                </c:pt>
                <c:pt idx="332764">
                  <c:v>4.4642000000000001E-2</c:v>
                </c:pt>
                <c:pt idx="332765">
                  <c:v>4.4641E-2</c:v>
                </c:pt>
                <c:pt idx="332766">
                  <c:v>4.4638999999999998E-2</c:v>
                </c:pt>
                <c:pt idx="332767">
                  <c:v>4.4637999999999997E-2</c:v>
                </c:pt>
                <c:pt idx="332768">
                  <c:v>4.4636000000000002E-2</c:v>
                </c:pt>
                <c:pt idx="332769">
                  <c:v>4.4635000000000001E-2</c:v>
                </c:pt>
                <c:pt idx="332770">
                  <c:v>4.4634E-2</c:v>
                </c:pt>
                <c:pt idx="332771">
                  <c:v>4.4631999999999998E-2</c:v>
                </c:pt>
                <c:pt idx="332772">
                  <c:v>4.4630999999999997E-2</c:v>
                </c:pt>
                <c:pt idx="332773">
                  <c:v>4.4630000000000003E-2</c:v>
                </c:pt>
                <c:pt idx="332774">
                  <c:v>4.4629000000000002E-2</c:v>
                </c:pt>
                <c:pt idx="332775">
                  <c:v>4.4628000000000001E-2</c:v>
                </c:pt>
                <c:pt idx="332776">
                  <c:v>4.4627E-2</c:v>
                </c:pt>
                <c:pt idx="332777">
                  <c:v>4.4625999999999999E-2</c:v>
                </c:pt>
                <c:pt idx="332778">
                  <c:v>4.4624999999999998E-2</c:v>
                </c:pt>
                <c:pt idx="332779">
                  <c:v>4.4623999999999997E-2</c:v>
                </c:pt>
                <c:pt idx="332780">
                  <c:v>4.4623999999999997E-2</c:v>
                </c:pt>
                <c:pt idx="332781">
                  <c:v>4.4623000000000003E-2</c:v>
                </c:pt>
                <c:pt idx="332782">
                  <c:v>4.4622000000000002E-2</c:v>
                </c:pt>
                <c:pt idx="332783">
                  <c:v>4.4622000000000002E-2</c:v>
                </c:pt>
                <c:pt idx="332784">
                  <c:v>4.4621000000000001E-2</c:v>
                </c:pt>
                <c:pt idx="332785">
                  <c:v>4.4621000000000001E-2</c:v>
                </c:pt>
                <c:pt idx="332786">
                  <c:v>4.4621000000000001E-2</c:v>
                </c:pt>
                <c:pt idx="332787">
                  <c:v>4.4621000000000001E-2</c:v>
                </c:pt>
                <c:pt idx="332788">
                  <c:v>4.462E-2</c:v>
                </c:pt>
                <c:pt idx="332789">
                  <c:v>4.4621000000000001E-2</c:v>
                </c:pt>
                <c:pt idx="332790">
                  <c:v>4.4621000000000001E-2</c:v>
                </c:pt>
                <c:pt idx="332791">
                  <c:v>4.4621000000000001E-2</c:v>
                </c:pt>
                <c:pt idx="332792">
                  <c:v>4.4621000000000001E-2</c:v>
                </c:pt>
                <c:pt idx="332793">
                  <c:v>4.4621000000000001E-2</c:v>
                </c:pt>
                <c:pt idx="332794">
                  <c:v>4.4621000000000001E-2</c:v>
                </c:pt>
                <c:pt idx="332795">
                  <c:v>4.4622000000000002E-2</c:v>
                </c:pt>
                <c:pt idx="332796">
                  <c:v>4.4622000000000002E-2</c:v>
                </c:pt>
                <c:pt idx="332797">
                  <c:v>4.4623000000000003E-2</c:v>
                </c:pt>
                <c:pt idx="332798">
                  <c:v>4.4623999999999997E-2</c:v>
                </c:pt>
                <c:pt idx="332799">
                  <c:v>4.4624999999999998E-2</c:v>
                </c:pt>
                <c:pt idx="332800">
                  <c:v>4.4625999999999999E-2</c:v>
                </c:pt>
                <c:pt idx="332801">
                  <c:v>4.4627E-2</c:v>
                </c:pt>
                <c:pt idx="332802">
                  <c:v>4.4628000000000001E-2</c:v>
                </c:pt>
                <c:pt idx="332803">
                  <c:v>4.4629000000000002E-2</c:v>
                </c:pt>
                <c:pt idx="332804">
                  <c:v>4.4630000000000003E-2</c:v>
                </c:pt>
                <c:pt idx="332805">
                  <c:v>4.4631999999999998E-2</c:v>
                </c:pt>
                <c:pt idx="332806">
                  <c:v>4.4632999999999999E-2</c:v>
                </c:pt>
                <c:pt idx="332807">
                  <c:v>4.4634E-2</c:v>
                </c:pt>
                <c:pt idx="332808">
                  <c:v>4.4636000000000002E-2</c:v>
                </c:pt>
                <c:pt idx="332809">
                  <c:v>4.4637000000000003E-2</c:v>
                </c:pt>
                <c:pt idx="332810">
                  <c:v>4.4638999999999998E-2</c:v>
                </c:pt>
                <c:pt idx="332811">
                  <c:v>4.4641E-2</c:v>
                </c:pt>
                <c:pt idx="332812">
                  <c:v>4.4643000000000002E-2</c:v>
                </c:pt>
                <c:pt idx="332813">
                  <c:v>4.4644999999999997E-2</c:v>
                </c:pt>
                <c:pt idx="332814">
                  <c:v>4.4646999999999999E-2</c:v>
                </c:pt>
                <c:pt idx="332815">
                  <c:v>4.4649000000000001E-2</c:v>
                </c:pt>
                <c:pt idx="332816">
                  <c:v>4.4651000000000003E-2</c:v>
                </c:pt>
                <c:pt idx="332817">
                  <c:v>4.4652999999999998E-2</c:v>
                </c:pt>
                <c:pt idx="332818">
                  <c:v>4.4655E-2</c:v>
                </c:pt>
                <c:pt idx="332819">
                  <c:v>4.4657000000000002E-2</c:v>
                </c:pt>
                <c:pt idx="332820">
                  <c:v>4.4659999999999998E-2</c:v>
                </c:pt>
                <c:pt idx="332821">
                  <c:v>4.4662E-2</c:v>
                </c:pt>
                <c:pt idx="332822">
                  <c:v>4.4665000000000003E-2</c:v>
                </c:pt>
                <c:pt idx="332823">
                  <c:v>4.4666999999999998E-2</c:v>
                </c:pt>
                <c:pt idx="332824">
                  <c:v>4.4670000000000001E-2</c:v>
                </c:pt>
                <c:pt idx="332825">
                  <c:v>4.4672999999999997E-2</c:v>
                </c:pt>
                <c:pt idx="332826">
                  <c:v>4.4674999999999999E-2</c:v>
                </c:pt>
                <c:pt idx="332827">
                  <c:v>4.4678000000000002E-2</c:v>
                </c:pt>
                <c:pt idx="332828">
                  <c:v>4.4680999999999998E-2</c:v>
                </c:pt>
                <c:pt idx="332829">
                  <c:v>4.4683E-2</c:v>
                </c:pt>
                <c:pt idx="332830">
                  <c:v>4.4685999999999997E-2</c:v>
                </c:pt>
                <c:pt idx="332831">
                  <c:v>4.4689E-2</c:v>
                </c:pt>
                <c:pt idx="332832">
                  <c:v>4.4692000000000003E-2</c:v>
                </c:pt>
                <c:pt idx="332833">
                  <c:v>4.4694999999999999E-2</c:v>
                </c:pt>
                <c:pt idx="332834">
                  <c:v>4.4698000000000002E-2</c:v>
                </c:pt>
                <c:pt idx="332835">
                  <c:v>4.4700999999999998E-2</c:v>
                </c:pt>
                <c:pt idx="332836">
                  <c:v>4.4704000000000001E-2</c:v>
                </c:pt>
                <c:pt idx="332837">
                  <c:v>4.4706999999999997E-2</c:v>
                </c:pt>
                <c:pt idx="332838">
                  <c:v>4.471E-2</c:v>
                </c:pt>
                <c:pt idx="332839">
                  <c:v>4.4713000000000003E-2</c:v>
                </c:pt>
                <c:pt idx="332840">
                  <c:v>4.4715999999999999E-2</c:v>
                </c:pt>
                <c:pt idx="332841">
                  <c:v>4.4719000000000002E-2</c:v>
                </c:pt>
                <c:pt idx="332842">
                  <c:v>4.4721999999999998E-2</c:v>
                </c:pt>
                <c:pt idx="332843">
                  <c:v>4.4725000000000001E-2</c:v>
                </c:pt>
                <c:pt idx="332844">
                  <c:v>4.4727999999999997E-2</c:v>
                </c:pt>
                <c:pt idx="332845">
                  <c:v>4.4731E-2</c:v>
                </c:pt>
                <c:pt idx="332846">
                  <c:v>4.4734000000000003E-2</c:v>
                </c:pt>
                <c:pt idx="332847">
                  <c:v>4.4736999999999999E-2</c:v>
                </c:pt>
                <c:pt idx="332848">
                  <c:v>4.4740000000000002E-2</c:v>
                </c:pt>
                <c:pt idx="332849">
                  <c:v>4.4742999999999998E-2</c:v>
                </c:pt>
                <c:pt idx="332850">
                  <c:v>4.4746000000000001E-2</c:v>
                </c:pt>
                <c:pt idx="332851">
                  <c:v>4.4748999999999997E-2</c:v>
                </c:pt>
                <c:pt idx="332852">
                  <c:v>4.4752E-2</c:v>
                </c:pt>
                <c:pt idx="332853">
                  <c:v>4.4755000000000003E-2</c:v>
                </c:pt>
                <c:pt idx="332854">
                  <c:v>4.4757999999999999E-2</c:v>
                </c:pt>
                <c:pt idx="332855">
                  <c:v>4.4760000000000001E-2</c:v>
                </c:pt>
                <c:pt idx="332856">
                  <c:v>4.4762999999999997E-2</c:v>
                </c:pt>
                <c:pt idx="332857">
                  <c:v>4.4766E-2</c:v>
                </c:pt>
                <c:pt idx="332858">
                  <c:v>4.4769000000000003E-2</c:v>
                </c:pt>
                <c:pt idx="332859">
                  <c:v>4.4771999999999999E-2</c:v>
                </c:pt>
                <c:pt idx="332860">
                  <c:v>4.4775000000000002E-2</c:v>
                </c:pt>
                <c:pt idx="332861">
                  <c:v>4.4777999999999998E-2</c:v>
                </c:pt>
                <c:pt idx="332862">
                  <c:v>4.4781000000000001E-2</c:v>
                </c:pt>
                <c:pt idx="332863">
                  <c:v>4.4783000000000003E-2</c:v>
                </c:pt>
                <c:pt idx="332864">
                  <c:v>4.4785999999999999E-2</c:v>
                </c:pt>
                <c:pt idx="332865">
                  <c:v>4.4789000000000002E-2</c:v>
                </c:pt>
                <c:pt idx="332866">
                  <c:v>4.4790999999999997E-2</c:v>
                </c:pt>
                <c:pt idx="332867">
                  <c:v>4.4794E-2</c:v>
                </c:pt>
                <c:pt idx="332868">
                  <c:v>4.4796000000000002E-2</c:v>
                </c:pt>
                <c:pt idx="332869">
                  <c:v>4.4798999999999999E-2</c:v>
                </c:pt>
                <c:pt idx="332870">
                  <c:v>4.4802000000000002E-2</c:v>
                </c:pt>
                <c:pt idx="332871">
                  <c:v>4.4803999999999997E-2</c:v>
                </c:pt>
                <c:pt idx="332872">
                  <c:v>4.4807E-2</c:v>
                </c:pt>
                <c:pt idx="332873">
                  <c:v>4.4809000000000002E-2</c:v>
                </c:pt>
                <c:pt idx="332874">
                  <c:v>4.4810999999999997E-2</c:v>
                </c:pt>
                <c:pt idx="332875">
                  <c:v>4.4814E-2</c:v>
                </c:pt>
                <c:pt idx="332876">
                  <c:v>4.4816000000000002E-2</c:v>
                </c:pt>
                <c:pt idx="332877">
                  <c:v>4.4817999999999997E-2</c:v>
                </c:pt>
                <c:pt idx="332878">
                  <c:v>4.4819999999999999E-2</c:v>
                </c:pt>
                <c:pt idx="332879">
                  <c:v>4.4822000000000001E-2</c:v>
                </c:pt>
                <c:pt idx="332880">
                  <c:v>4.4824000000000003E-2</c:v>
                </c:pt>
                <c:pt idx="332881">
                  <c:v>4.4825999999999998E-2</c:v>
                </c:pt>
                <c:pt idx="332882">
                  <c:v>4.4828E-2</c:v>
                </c:pt>
                <c:pt idx="332883">
                  <c:v>4.4830000000000002E-2</c:v>
                </c:pt>
                <c:pt idx="332884">
                  <c:v>4.4831999999999997E-2</c:v>
                </c:pt>
                <c:pt idx="332885">
                  <c:v>4.4833999999999999E-2</c:v>
                </c:pt>
                <c:pt idx="332886">
                  <c:v>4.4835E-2</c:v>
                </c:pt>
                <c:pt idx="332887">
                  <c:v>4.4837000000000002E-2</c:v>
                </c:pt>
                <c:pt idx="332888">
                  <c:v>4.4838999999999997E-2</c:v>
                </c:pt>
                <c:pt idx="332889">
                  <c:v>4.4839999999999998E-2</c:v>
                </c:pt>
                <c:pt idx="332890">
                  <c:v>4.4840999999999999E-2</c:v>
                </c:pt>
                <c:pt idx="332891">
                  <c:v>4.4843000000000001E-2</c:v>
                </c:pt>
                <c:pt idx="332892">
                  <c:v>4.4844000000000002E-2</c:v>
                </c:pt>
                <c:pt idx="332893">
                  <c:v>4.4845999999999997E-2</c:v>
                </c:pt>
                <c:pt idx="332894">
                  <c:v>4.4846999999999998E-2</c:v>
                </c:pt>
                <c:pt idx="332895">
                  <c:v>4.4847999999999999E-2</c:v>
                </c:pt>
                <c:pt idx="332896">
                  <c:v>4.4849E-2</c:v>
                </c:pt>
                <c:pt idx="332897">
                  <c:v>4.4851000000000002E-2</c:v>
                </c:pt>
                <c:pt idx="332898">
                  <c:v>4.4851000000000002E-2</c:v>
                </c:pt>
                <c:pt idx="332899">
                  <c:v>4.4852000000000003E-2</c:v>
                </c:pt>
                <c:pt idx="332900">
                  <c:v>4.4852999999999997E-2</c:v>
                </c:pt>
                <c:pt idx="332901">
                  <c:v>4.4853999999999998E-2</c:v>
                </c:pt>
                <c:pt idx="332902">
                  <c:v>4.4853999999999998E-2</c:v>
                </c:pt>
                <c:pt idx="332903">
                  <c:v>4.4854999999999999E-2</c:v>
                </c:pt>
                <c:pt idx="332904">
                  <c:v>4.4854999999999999E-2</c:v>
                </c:pt>
                <c:pt idx="332905">
                  <c:v>4.4856E-2</c:v>
                </c:pt>
                <c:pt idx="332906">
                  <c:v>4.4856E-2</c:v>
                </c:pt>
                <c:pt idx="332907">
                  <c:v>4.4857000000000001E-2</c:v>
                </c:pt>
                <c:pt idx="332908">
                  <c:v>4.4857000000000001E-2</c:v>
                </c:pt>
                <c:pt idx="332909">
                  <c:v>4.4857000000000001E-2</c:v>
                </c:pt>
                <c:pt idx="332910">
                  <c:v>4.4857000000000001E-2</c:v>
                </c:pt>
                <c:pt idx="332911">
                  <c:v>4.4856E-2</c:v>
                </c:pt>
                <c:pt idx="332912">
                  <c:v>4.4856E-2</c:v>
                </c:pt>
                <c:pt idx="332913">
                  <c:v>4.4856E-2</c:v>
                </c:pt>
                <c:pt idx="332914">
                  <c:v>4.4854999999999999E-2</c:v>
                </c:pt>
                <c:pt idx="332915">
                  <c:v>4.4854999999999999E-2</c:v>
                </c:pt>
                <c:pt idx="332916">
                  <c:v>4.4853999999999998E-2</c:v>
                </c:pt>
                <c:pt idx="332917">
                  <c:v>4.4853999999999998E-2</c:v>
                </c:pt>
                <c:pt idx="332918">
                  <c:v>4.4852999999999997E-2</c:v>
                </c:pt>
                <c:pt idx="332919">
                  <c:v>4.4852999999999997E-2</c:v>
                </c:pt>
                <c:pt idx="332920">
                  <c:v>4.4852000000000003E-2</c:v>
                </c:pt>
                <c:pt idx="332921">
                  <c:v>4.4851000000000002E-2</c:v>
                </c:pt>
                <c:pt idx="332922">
                  <c:v>4.4850000000000001E-2</c:v>
                </c:pt>
                <c:pt idx="332923">
                  <c:v>4.4847999999999999E-2</c:v>
                </c:pt>
                <c:pt idx="332924">
                  <c:v>4.4846999999999998E-2</c:v>
                </c:pt>
                <c:pt idx="332925">
                  <c:v>4.4845999999999997E-2</c:v>
                </c:pt>
                <c:pt idx="332926">
                  <c:v>4.4844000000000002E-2</c:v>
                </c:pt>
                <c:pt idx="332927">
                  <c:v>4.4843000000000001E-2</c:v>
                </c:pt>
                <c:pt idx="332928">
                  <c:v>4.4840999999999999E-2</c:v>
                </c:pt>
                <c:pt idx="332929">
                  <c:v>4.4838999999999997E-2</c:v>
                </c:pt>
                <c:pt idx="332930">
                  <c:v>4.4838000000000003E-2</c:v>
                </c:pt>
                <c:pt idx="332931">
                  <c:v>4.4836000000000001E-2</c:v>
                </c:pt>
                <c:pt idx="332932">
                  <c:v>4.4833999999999999E-2</c:v>
                </c:pt>
                <c:pt idx="332933">
                  <c:v>4.4831999999999997E-2</c:v>
                </c:pt>
                <c:pt idx="332934">
                  <c:v>4.4830000000000002E-2</c:v>
                </c:pt>
                <c:pt idx="332935">
                  <c:v>4.4828E-2</c:v>
                </c:pt>
                <c:pt idx="332936">
                  <c:v>4.4825999999999998E-2</c:v>
                </c:pt>
                <c:pt idx="332937">
                  <c:v>4.4824000000000003E-2</c:v>
                </c:pt>
                <c:pt idx="332938">
                  <c:v>4.4822000000000001E-2</c:v>
                </c:pt>
                <c:pt idx="332939">
                  <c:v>4.4819999999999999E-2</c:v>
                </c:pt>
                <c:pt idx="332940">
                  <c:v>4.4817000000000003E-2</c:v>
                </c:pt>
                <c:pt idx="332941">
                  <c:v>4.4815000000000001E-2</c:v>
                </c:pt>
                <c:pt idx="332942">
                  <c:v>4.4812999999999999E-2</c:v>
                </c:pt>
                <c:pt idx="332943">
                  <c:v>4.4810999999999997E-2</c:v>
                </c:pt>
                <c:pt idx="332944">
                  <c:v>4.4809000000000002E-2</c:v>
                </c:pt>
                <c:pt idx="332945">
                  <c:v>4.4807E-2</c:v>
                </c:pt>
                <c:pt idx="332946">
                  <c:v>4.4803999999999997E-2</c:v>
                </c:pt>
                <c:pt idx="332947">
                  <c:v>4.4802000000000002E-2</c:v>
                </c:pt>
                <c:pt idx="332948">
                  <c:v>4.48E-2</c:v>
                </c:pt>
                <c:pt idx="332949">
                  <c:v>4.4797999999999998E-2</c:v>
                </c:pt>
                <c:pt idx="332950">
                  <c:v>4.4796000000000002E-2</c:v>
                </c:pt>
                <c:pt idx="332951">
                  <c:v>4.4794E-2</c:v>
                </c:pt>
                <c:pt idx="332952">
                  <c:v>4.4791999999999998E-2</c:v>
                </c:pt>
                <c:pt idx="332953">
                  <c:v>4.4790000000000003E-2</c:v>
                </c:pt>
                <c:pt idx="332954">
                  <c:v>4.4788000000000001E-2</c:v>
                </c:pt>
                <c:pt idx="332955">
                  <c:v>4.4785999999999999E-2</c:v>
                </c:pt>
                <c:pt idx="332956">
                  <c:v>4.4784999999999998E-2</c:v>
                </c:pt>
                <c:pt idx="332957">
                  <c:v>4.4783000000000003E-2</c:v>
                </c:pt>
                <c:pt idx="332958">
                  <c:v>4.4781000000000001E-2</c:v>
                </c:pt>
                <c:pt idx="332959">
                  <c:v>4.478E-2</c:v>
                </c:pt>
                <c:pt idx="332960">
                  <c:v>4.4777999999999998E-2</c:v>
                </c:pt>
                <c:pt idx="332961">
                  <c:v>4.4776999999999997E-2</c:v>
                </c:pt>
                <c:pt idx="332962">
                  <c:v>4.4776000000000003E-2</c:v>
                </c:pt>
                <c:pt idx="332963">
                  <c:v>4.4775000000000002E-2</c:v>
                </c:pt>
                <c:pt idx="332964">
                  <c:v>4.4774000000000001E-2</c:v>
                </c:pt>
                <c:pt idx="332965">
                  <c:v>4.4773E-2</c:v>
                </c:pt>
                <c:pt idx="332966">
                  <c:v>4.4771999999999999E-2</c:v>
                </c:pt>
                <c:pt idx="332967">
                  <c:v>4.4771999999999999E-2</c:v>
                </c:pt>
                <c:pt idx="332968">
                  <c:v>4.4770999999999998E-2</c:v>
                </c:pt>
                <c:pt idx="332969">
                  <c:v>4.4770999999999998E-2</c:v>
                </c:pt>
                <c:pt idx="332970">
                  <c:v>4.4769999999999997E-2</c:v>
                </c:pt>
                <c:pt idx="332971">
                  <c:v>4.4769999999999997E-2</c:v>
                </c:pt>
                <c:pt idx="332972">
                  <c:v>4.4769999999999997E-2</c:v>
                </c:pt>
                <c:pt idx="332973">
                  <c:v>4.4769999999999997E-2</c:v>
                </c:pt>
                <c:pt idx="332974">
                  <c:v>4.4769999999999997E-2</c:v>
                </c:pt>
                <c:pt idx="332975">
                  <c:v>4.4769999999999997E-2</c:v>
                </c:pt>
                <c:pt idx="332976">
                  <c:v>4.4770999999999998E-2</c:v>
                </c:pt>
                <c:pt idx="332977">
                  <c:v>4.4771999999999999E-2</c:v>
                </c:pt>
                <c:pt idx="332978">
                  <c:v>4.4771999999999999E-2</c:v>
                </c:pt>
                <c:pt idx="332979">
                  <c:v>4.4773E-2</c:v>
                </c:pt>
                <c:pt idx="332980">
                  <c:v>4.4774000000000001E-2</c:v>
                </c:pt>
                <c:pt idx="332981">
                  <c:v>4.4775000000000002E-2</c:v>
                </c:pt>
                <c:pt idx="332982">
                  <c:v>4.4776000000000003E-2</c:v>
                </c:pt>
                <c:pt idx="332983">
                  <c:v>4.4776999999999997E-2</c:v>
                </c:pt>
                <c:pt idx="332984">
                  <c:v>4.4777999999999998E-2</c:v>
                </c:pt>
                <c:pt idx="332985">
                  <c:v>4.478E-2</c:v>
                </c:pt>
                <c:pt idx="332986">
                  <c:v>4.4782000000000002E-2</c:v>
                </c:pt>
                <c:pt idx="332987">
                  <c:v>4.4783000000000003E-2</c:v>
                </c:pt>
                <c:pt idx="332988">
                  <c:v>4.4784999999999998E-2</c:v>
                </c:pt>
                <c:pt idx="332989">
                  <c:v>4.4787E-2</c:v>
                </c:pt>
                <c:pt idx="332990">
                  <c:v>4.4789000000000002E-2</c:v>
                </c:pt>
                <c:pt idx="332991">
                  <c:v>4.4790999999999997E-2</c:v>
                </c:pt>
                <c:pt idx="332992">
                  <c:v>4.4794E-2</c:v>
                </c:pt>
                <c:pt idx="332993">
                  <c:v>4.4796000000000002E-2</c:v>
                </c:pt>
                <c:pt idx="332994">
                  <c:v>4.4797999999999998E-2</c:v>
                </c:pt>
                <c:pt idx="332995">
                  <c:v>4.4801000000000001E-2</c:v>
                </c:pt>
                <c:pt idx="332996">
                  <c:v>4.4803000000000003E-2</c:v>
                </c:pt>
                <c:pt idx="332997">
                  <c:v>4.4805999999999999E-2</c:v>
                </c:pt>
                <c:pt idx="332998">
                  <c:v>4.4808000000000001E-2</c:v>
                </c:pt>
                <c:pt idx="332999">
                  <c:v>4.4810999999999997E-2</c:v>
                </c:pt>
                <c:pt idx="333000">
                  <c:v>4.4814E-2</c:v>
                </c:pt>
                <c:pt idx="333001">
                  <c:v>4.4817000000000003E-2</c:v>
                </c:pt>
                <c:pt idx="333002">
                  <c:v>4.4819999999999999E-2</c:v>
                </c:pt>
                <c:pt idx="333003">
                  <c:v>4.4823000000000002E-2</c:v>
                </c:pt>
                <c:pt idx="333004">
                  <c:v>4.4825999999999998E-2</c:v>
                </c:pt>
                <c:pt idx="333005">
                  <c:v>4.4829000000000001E-2</c:v>
                </c:pt>
                <c:pt idx="333006">
                  <c:v>4.4831999999999997E-2</c:v>
                </c:pt>
                <c:pt idx="333007">
                  <c:v>4.4835E-2</c:v>
                </c:pt>
                <c:pt idx="333008">
                  <c:v>4.4838000000000003E-2</c:v>
                </c:pt>
                <c:pt idx="333009">
                  <c:v>4.4840999999999999E-2</c:v>
                </c:pt>
                <c:pt idx="333010">
                  <c:v>4.4844000000000002E-2</c:v>
                </c:pt>
                <c:pt idx="333011">
                  <c:v>4.4846999999999998E-2</c:v>
                </c:pt>
                <c:pt idx="333012">
                  <c:v>4.4851000000000002E-2</c:v>
                </c:pt>
                <c:pt idx="333013">
                  <c:v>4.4853999999999998E-2</c:v>
                </c:pt>
                <c:pt idx="333014">
                  <c:v>4.4857000000000001E-2</c:v>
                </c:pt>
                <c:pt idx="333015">
                  <c:v>4.4859999999999997E-2</c:v>
                </c:pt>
                <c:pt idx="333016">
                  <c:v>4.4863E-2</c:v>
                </c:pt>
                <c:pt idx="333017">
                  <c:v>4.4866000000000003E-2</c:v>
                </c:pt>
                <c:pt idx="333018">
                  <c:v>4.4867999999999998E-2</c:v>
                </c:pt>
                <c:pt idx="333019">
                  <c:v>4.4871000000000001E-2</c:v>
                </c:pt>
                <c:pt idx="333020">
                  <c:v>4.4873999999999997E-2</c:v>
                </c:pt>
                <c:pt idx="333021">
                  <c:v>4.4877E-2</c:v>
                </c:pt>
                <c:pt idx="333022">
                  <c:v>4.4879000000000002E-2</c:v>
                </c:pt>
                <c:pt idx="333023">
                  <c:v>4.4881999999999998E-2</c:v>
                </c:pt>
                <c:pt idx="333024">
                  <c:v>4.4884E-2</c:v>
                </c:pt>
                <c:pt idx="333025">
                  <c:v>4.4887000000000003E-2</c:v>
                </c:pt>
                <c:pt idx="333026">
                  <c:v>4.4888999999999998E-2</c:v>
                </c:pt>
                <c:pt idx="333027">
                  <c:v>4.4891E-2</c:v>
                </c:pt>
                <c:pt idx="333028">
                  <c:v>4.4893000000000002E-2</c:v>
                </c:pt>
                <c:pt idx="333029">
                  <c:v>4.4894999999999997E-2</c:v>
                </c:pt>
                <c:pt idx="333030">
                  <c:v>4.4896999999999999E-2</c:v>
                </c:pt>
                <c:pt idx="333031">
                  <c:v>4.4899000000000001E-2</c:v>
                </c:pt>
                <c:pt idx="333032">
                  <c:v>4.4901000000000003E-2</c:v>
                </c:pt>
                <c:pt idx="333033">
                  <c:v>4.4902999999999998E-2</c:v>
                </c:pt>
                <c:pt idx="333034">
                  <c:v>4.4903999999999999E-2</c:v>
                </c:pt>
                <c:pt idx="333035">
                  <c:v>4.4906000000000001E-2</c:v>
                </c:pt>
                <c:pt idx="333036">
                  <c:v>4.4908000000000003E-2</c:v>
                </c:pt>
                <c:pt idx="333037">
                  <c:v>4.4908999999999998E-2</c:v>
                </c:pt>
                <c:pt idx="333038">
                  <c:v>4.4909999999999999E-2</c:v>
                </c:pt>
                <c:pt idx="333039">
                  <c:v>4.4911E-2</c:v>
                </c:pt>
                <c:pt idx="333040">
                  <c:v>4.4912000000000001E-2</c:v>
                </c:pt>
                <c:pt idx="333041">
                  <c:v>4.4913000000000002E-2</c:v>
                </c:pt>
                <c:pt idx="333042">
                  <c:v>4.4914000000000003E-2</c:v>
                </c:pt>
                <c:pt idx="333043">
                  <c:v>4.4914000000000003E-2</c:v>
                </c:pt>
                <c:pt idx="333044">
                  <c:v>4.4914999999999997E-2</c:v>
                </c:pt>
                <c:pt idx="333045">
                  <c:v>4.4914999999999997E-2</c:v>
                </c:pt>
                <c:pt idx="333046">
                  <c:v>4.4915999999999998E-2</c:v>
                </c:pt>
                <c:pt idx="333047">
                  <c:v>4.4915999999999998E-2</c:v>
                </c:pt>
                <c:pt idx="333048">
                  <c:v>4.4915999999999998E-2</c:v>
                </c:pt>
                <c:pt idx="333049">
                  <c:v>4.4915999999999998E-2</c:v>
                </c:pt>
                <c:pt idx="333050">
                  <c:v>4.4915999999999998E-2</c:v>
                </c:pt>
                <c:pt idx="333051">
                  <c:v>4.4915999999999998E-2</c:v>
                </c:pt>
                <c:pt idx="333052">
                  <c:v>4.4915999999999998E-2</c:v>
                </c:pt>
                <c:pt idx="333053">
                  <c:v>4.4915999999999998E-2</c:v>
                </c:pt>
                <c:pt idx="333054">
                  <c:v>4.4914999999999997E-2</c:v>
                </c:pt>
                <c:pt idx="333055">
                  <c:v>4.4914999999999997E-2</c:v>
                </c:pt>
                <c:pt idx="333056">
                  <c:v>4.4914000000000003E-2</c:v>
                </c:pt>
                <c:pt idx="333057">
                  <c:v>4.4914000000000003E-2</c:v>
                </c:pt>
                <c:pt idx="333058">
                  <c:v>4.4913000000000002E-2</c:v>
                </c:pt>
                <c:pt idx="333059">
                  <c:v>4.4913000000000002E-2</c:v>
                </c:pt>
                <c:pt idx="333060">
                  <c:v>4.4912000000000001E-2</c:v>
                </c:pt>
                <c:pt idx="333061">
                  <c:v>4.4911E-2</c:v>
                </c:pt>
                <c:pt idx="333062">
                  <c:v>4.4909999999999999E-2</c:v>
                </c:pt>
                <c:pt idx="333063">
                  <c:v>4.4908999999999998E-2</c:v>
                </c:pt>
                <c:pt idx="333064">
                  <c:v>4.4908000000000003E-2</c:v>
                </c:pt>
                <c:pt idx="333065">
                  <c:v>4.4907000000000002E-2</c:v>
                </c:pt>
                <c:pt idx="333066">
                  <c:v>4.4906000000000001E-2</c:v>
                </c:pt>
                <c:pt idx="333067">
                  <c:v>4.4905E-2</c:v>
                </c:pt>
                <c:pt idx="333068">
                  <c:v>4.4903999999999999E-2</c:v>
                </c:pt>
                <c:pt idx="333069">
                  <c:v>4.4901999999999997E-2</c:v>
                </c:pt>
                <c:pt idx="333070">
                  <c:v>4.4901000000000003E-2</c:v>
                </c:pt>
                <c:pt idx="333071">
                  <c:v>4.4900000000000002E-2</c:v>
                </c:pt>
                <c:pt idx="333072">
                  <c:v>4.4899000000000001E-2</c:v>
                </c:pt>
                <c:pt idx="333073">
                  <c:v>4.4898E-2</c:v>
                </c:pt>
                <c:pt idx="333074">
                  <c:v>4.4895999999999998E-2</c:v>
                </c:pt>
                <c:pt idx="333075">
                  <c:v>4.4894999999999997E-2</c:v>
                </c:pt>
                <c:pt idx="333076">
                  <c:v>4.4894000000000003E-2</c:v>
                </c:pt>
                <c:pt idx="333077">
                  <c:v>4.4892000000000001E-2</c:v>
                </c:pt>
                <c:pt idx="333078">
                  <c:v>4.4891E-2</c:v>
                </c:pt>
                <c:pt idx="333079">
                  <c:v>4.4889999999999999E-2</c:v>
                </c:pt>
                <c:pt idx="333080">
                  <c:v>4.4887999999999997E-2</c:v>
                </c:pt>
                <c:pt idx="333081">
                  <c:v>4.4887000000000003E-2</c:v>
                </c:pt>
                <c:pt idx="333082">
                  <c:v>4.4886000000000002E-2</c:v>
                </c:pt>
                <c:pt idx="333083">
                  <c:v>4.4885000000000001E-2</c:v>
                </c:pt>
                <c:pt idx="333084">
                  <c:v>4.4884E-2</c:v>
                </c:pt>
                <c:pt idx="333085">
                  <c:v>4.4882999999999999E-2</c:v>
                </c:pt>
                <c:pt idx="333086">
                  <c:v>4.4880999999999997E-2</c:v>
                </c:pt>
                <c:pt idx="333087">
                  <c:v>4.4880000000000003E-2</c:v>
                </c:pt>
                <c:pt idx="333088">
                  <c:v>4.4879000000000002E-2</c:v>
                </c:pt>
                <c:pt idx="333089">
                  <c:v>4.4878000000000001E-2</c:v>
                </c:pt>
                <c:pt idx="333090">
                  <c:v>4.4877E-2</c:v>
                </c:pt>
                <c:pt idx="333091">
                  <c:v>4.4874999999999998E-2</c:v>
                </c:pt>
                <c:pt idx="333092">
                  <c:v>4.4873999999999997E-2</c:v>
                </c:pt>
                <c:pt idx="333093">
                  <c:v>4.4873000000000003E-2</c:v>
                </c:pt>
                <c:pt idx="333094">
                  <c:v>4.4873000000000003E-2</c:v>
                </c:pt>
                <c:pt idx="333095">
                  <c:v>4.4872000000000002E-2</c:v>
                </c:pt>
                <c:pt idx="333096">
                  <c:v>4.4871000000000001E-2</c:v>
                </c:pt>
                <c:pt idx="333097">
                  <c:v>4.487E-2</c:v>
                </c:pt>
                <c:pt idx="333098">
                  <c:v>4.4868999999999999E-2</c:v>
                </c:pt>
                <c:pt idx="333099">
                  <c:v>4.4867999999999998E-2</c:v>
                </c:pt>
                <c:pt idx="333100">
                  <c:v>4.4866999999999997E-2</c:v>
                </c:pt>
                <c:pt idx="333101">
                  <c:v>4.4866000000000003E-2</c:v>
                </c:pt>
                <c:pt idx="333102">
                  <c:v>4.4865000000000002E-2</c:v>
                </c:pt>
                <c:pt idx="333103">
                  <c:v>4.4865000000000002E-2</c:v>
                </c:pt>
                <c:pt idx="333104">
                  <c:v>4.4864000000000001E-2</c:v>
                </c:pt>
                <c:pt idx="333105">
                  <c:v>4.4863E-2</c:v>
                </c:pt>
                <c:pt idx="333106">
                  <c:v>4.4863E-2</c:v>
                </c:pt>
                <c:pt idx="333107">
                  <c:v>4.4861999999999999E-2</c:v>
                </c:pt>
                <c:pt idx="333108">
                  <c:v>4.4861999999999999E-2</c:v>
                </c:pt>
                <c:pt idx="333109">
                  <c:v>4.4860999999999998E-2</c:v>
                </c:pt>
                <c:pt idx="333110">
                  <c:v>4.4860999999999998E-2</c:v>
                </c:pt>
                <c:pt idx="333111">
                  <c:v>4.4859999999999997E-2</c:v>
                </c:pt>
                <c:pt idx="333112">
                  <c:v>4.4859000000000003E-2</c:v>
                </c:pt>
                <c:pt idx="333113">
                  <c:v>4.4859000000000003E-2</c:v>
                </c:pt>
                <c:pt idx="333114">
                  <c:v>4.4858000000000002E-2</c:v>
                </c:pt>
                <c:pt idx="333115">
                  <c:v>4.4858000000000002E-2</c:v>
                </c:pt>
                <c:pt idx="333116">
                  <c:v>4.4857000000000001E-2</c:v>
                </c:pt>
                <c:pt idx="333117">
                  <c:v>4.4857000000000001E-2</c:v>
                </c:pt>
                <c:pt idx="333118">
                  <c:v>4.4856E-2</c:v>
                </c:pt>
                <c:pt idx="333119">
                  <c:v>4.4856E-2</c:v>
                </c:pt>
                <c:pt idx="333120">
                  <c:v>4.4856E-2</c:v>
                </c:pt>
                <c:pt idx="333121">
                  <c:v>4.4854999999999999E-2</c:v>
                </c:pt>
                <c:pt idx="333122">
                  <c:v>4.4854999999999999E-2</c:v>
                </c:pt>
                <c:pt idx="333123">
                  <c:v>4.4853999999999998E-2</c:v>
                </c:pt>
                <c:pt idx="333124">
                  <c:v>4.4853999999999998E-2</c:v>
                </c:pt>
                <c:pt idx="333125">
                  <c:v>4.4852999999999997E-2</c:v>
                </c:pt>
                <c:pt idx="333126">
                  <c:v>4.4852999999999997E-2</c:v>
                </c:pt>
                <c:pt idx="333127">
                  <c:v>4.4852000000000003E-2</c:v>
                </c:pt>
                <c:pt idx="333128">
                  <c:v>4.4852000000000003E-2</c:v>
                </c:pt>
                <c:pt idx="333129">
                  <c:v>4.4851000000000002E-2</c:v>
                </c:pt>
                <c:pt idx="333130">
                  <c:v>4.4851000000000002E-2</c:v>
                </c:pt>
                <c:pt idx="333131">
                  <c:v>4.4851000000000002E-2</c:v>
                </c:pt>
                <c:pt idx="333132">
                  <c:v>4.4850000000000001E-2</c:v>
                </c:pt>
                <c:pt idx="333133">
                  <c:v>4.4850000000000001E-2</c:v>
                </c:pt>
                <c:pt idx="333134">
                  <c:v>4.4849E-2</c:v>
                </c:pt>
                <c:pt idx="333135">
                  <c:v>4.4849E-2</c:v>
                </c:pt>
                <c:pt idx="333136">
                  <c:v>4.4847999999999999E-2</c:v>
                </c:pt>
                <c:pt idx="333137">
                  <c:v>4.4846999999999998E-2</c:v>
                </c:pt>
                <c:pt idx="333138">
                  <c:v>4.4846999999999998E-2</c:v>
                </c:pt>
                <c:pt idx="333139">
                  <c:v>4.4845999999999997E-2</c:v>
                </c:pt>
                <c:pt idx="333140">
                  <c:v>4.4845999999999997E-2</c:v>
                </c:pt>
                <c:pt idx="333141">
                  <c:v>4.4845000000000003E-2</c:v>
                </c:pt>
                <c:pt idx="333142">
                  <c:v>4.4845000000000003E-2</c:v>
                </c:pt>
                <c:pt idx="333143">
                  <c:v>4.4844000000000002E-2</c:v>
                </c:pt>
                <c:pt idx="333144">
                  <c:v>4.4844000000000002E-2</c:v>
                </c:pt>
                <c:pt idx="333145">
                  <c:v>4.4843000000000001E-2</c:v>
                </c:pt>
                <c:pt idx="333146">
                  <c:v>4.4842E-2</c:v>
                </c:pt>
                <c:pt idx="333147">
                  <c:v>4.4840999999999999E-2</c:v>
                </c:pt>
                <c:pt idx="333148">
                  <c:v>4.4840999999999999E-2</c:v>
                </c:pt>
                <c:pt idx="333149">
                  <c:v>4.4839999999999998E-2</c:v>
                </c:pt>
                <c:pt idx="333150">
                  <c:v>4.4838999999999997E-2</c:v>
                </c:pt>
                <c:pt idx="333151">
                  <c:v>4.4838999999999997E-2</c:v>
                </c:pt>
                <c:pt idx="333152">
                  <c:v>4.4838000000000003E-2</c:v>
                </c:pt>
                <c:pt idx="333153">
                  <c:v>4.4837000000000002E-2</c:v>
                </c:pt>
                <c:pt idx="333154">
                  <c:v>4.4837000000000002E-2</c:v>
                </c:pt>
                <c:pt idx="333155">
                  <c:v>4.4836000000000001E-2</c:v>
                </c:pt>
                <c:pt idx="333156">
                  <c:v>4.4835E-2</c:v>
                </c:pt>
                <c:pt idx="333157">
                  <c:v>4.4833999999999999E-2</c:v>
                </c:pt>
                <c:pt idx="333158">
                  <c:v>4.4832999999999998E-2</c:v>
                </c:pt>
                <c:pt idx="333159">
                  <c:v>4.4832999999999998E-2</c:v>
                </c:pt>
                <c:pt idx="333160">
                  <c:v>4.4831999999999997E-2</c:v>
                </c:pt>
                <c:pt idx="333161">
                  <c:v>4.4831000000000003E-2</c:v>
                </c:pt>
                <c:pt idx="333162">
                  <c:v>4.4830000000000002E-2</c:v>
                </c:pt>
                <c:pt idx="333163">
                  <c:v>4.4830000000000002E-2</c:v>
                </c:pt>
                <c:pt idx="333164">
                  <c:v>4.4829000000000001E-2</c:v>
                </c:pt>
                <c:pt idx="333165">
                  <c:v>4.4828E-2</c:v>
                </c:pt>
                <c:pt idx="333166">
                  <c:v>4.4826999999999999E-2</c:v>
                </c:pt>
                <c:pt idx="333167">
                  <c:v>4.4826999999999999E-2</c:v>
                </c:pt>
                <c:pt idx="333168">
                  <c:v>4.4825999999999998E-2</c:v>
                </c:pt>
                <c:pt idx="333169">
                  <c:v>4.4824999999999997E-2</c:v>
                </c:pt>
                <c:pt idx="333170">
                  <c:v>4.4824999999999997E-2</c:v>
                </c:pt>
                <c:pt idx="333171">
                  <c:v>4.4824000000000003E-2</c:v>
                </c:pt>
                <c:pt idx="333172">
                  <c:v>4.4823000000000002E-2</c:v>
                </c:pt>
                <c:pt idx="333173">
                  <c:v>4.4823000000000002E-2</c:v>
                </c:pt>
                <c:pt idx="333174">
                  <c:v>4.4822000000000001E-2</c:v>
                </c:pt>
                <c:pt idx="333175">
                  <c:v>4.4822000000000001E-2</c:v>
                </c:pt>
                <c:pt idx="333176">
                  <c:v>4.4822000000000001E-2</c:v>
                </c:pt>
                <c:pt idx="333177">
                  <c:v>4.4822000000000001E-2</c:v>
                </c:pt>
                <c:pt idx="333178">
                  <c:v>4.4821E-2</c:v>
                </c:pt>
                <c:pt idx="333179">
                  <c:v>4.4821E-2</c:v>
                </c:pt>
                <c:pt idx="333180">
                  <c:v>4.4821E-2</c:v>
                </c:pt>
                <c:pt idx="333181">
                  <c:v>4.4821E-2</c:v>
                </c:pt>
                <c:pt idx="333182">
                  <c:v>4.4821E-2</c:v>
                </c:pt>
                <c:pt idx="333183">
                  <c:v>4.4821E-2</c:v>
                </c:pt>
                <c:pt idx="333184">
                  <c:v>4.4821E-2</c:v>
                </c:pt>
                <c:pt idx="333185">
                  <c:v>4.4821E-2</c:v>
                </c:pt>
                <c:pt idx="333186">
                  <c:v>4.4821E-2</c:v>
                </c:pt>
                <c:pt idx="333187">
                  <c:v>4.4822000000000001E-2</c:v>
                </c:pt>
                <c:pt idx="333188">
                  <c:v>4.4822000000000001E-2</c:v>
                </c:pt>
                <c:pt idx="333189">
                  <c:v>4.4823000000000002E-2</c:v>
                </c:pt>
                <c:pt idx="333190">
                  <c:v>4.4823000000000002E-2</c:v>
                </c:pt>
                <c:pt idx="333191">
                  <c:v>4.4824000000000003E-2</c:v>
                </c:pt>
                <c:pt idx="333192">
                  <c:v>4.4824999999999997E-2</c:v>
                </c:pt>
                <c:pt idx="333193">
                  <c:v>4.4825999999999998E-2</c:v>
                </c:pt>
                <c:pt idx="333194">
                  <c:v>4.4826999999999999E-2</c:v>
                </c:pt>
                <c:pt idx="333195">
                  <c:v>4.4826999999999999E-2</c:v>
                </c:pt>
                <c:pt idx="333196">
                  <c:v>4.4829000000000001E-2</c:v>
                </c:pt>
                <c:pt idx="333197">
                  <c:v>4.4830000000000002E-2</c:v>
                </c:pt>
                <c:pt idx="333198">
                  <c:v>4.4831000000000003E-2</c:v>
                </c:pt>
                <c:pt idx="333199">
                  <c:v>4.4832999999999998E-2</c:v>
                </c:pt>
                <c:pt idx="333200">
                  <c:v>4.4833999999999999E-2</c:v>
                </c:pt>
                <c:pt idx="333201">
                  <c:v>4.4836000000000001E-2</c:v>
                </c:pt>
                <c:pt idx="333202">
                  <c:v>4.4838000000000003E-2</c:v>
                </c:pt>
                <c:pt idx="333203">
                  <c:v>4.4838999999999997E-2</c:v>
                </c:pt>
                <c:pt idx="333204">
                  <c:v>4.4840999999999999E-2</c:v>
                </c:pt>
                <c:pt idx="333205">
                  <c:v>4.4843000000000001E-2</c:v>
                </c:pt>
                <c:pt idx="333206">
                  <c:v>4.4845000000000003E-2</c:v>
                </c:pt>
                <c:pt idx="333207">
                  <c:v>4.4846999999999998E-2</c:v>
                </c:pt>
                <c:pt idx="333208">
                  <c:v>4.4849E-2</c:v>
                </c:pt>
                <c:pt idx="333209">
                  <c:v>4.4851000000000002E-2</c:v>
                </c:pt>
                <c:pt idx="333210">
                  <c:v>4.4852999999999997E-2</c:v>
                </c:pt>
                <c:pt idx="333211">
                  <c:v>4.4854999999999999E-2</c:v>
                </c:pt>
                <c:pt idx="333212">
                  <c:v>4.4858000000000002E-2</c:v>
                </c:pt>
                <c:pt idx="333213">
                  <c:v>4.4859999999999997E-2</c:v>
                </c:pt>
                <c:pt idx="333214">
                  <c:v>4.4861999999999999E-2</c:v>
                </c:pt>
                <c:pt idx="333215">
                  <c:v>4.4865000000000002E-2</c:v>
                </c:pt>
                <c:pt idx="333216">
                  <c:v>4.4866999999999997E-2</c:v>
                </c:pt>
                <c:pt idx="333217">
                  <c:v>4.4868999999999999E-2</c:v>
                </c:pt>
                <c:pt idx="333218">
                  <c:v>4.4872000000000002E-2</c:v>
                </c:pt>
                <c:pt idx="333219">
                  <c:v>4.4873999999999997E-2</c:v>
                </c:pt>
                <c:pt idx="333220">
                  <c:v>4.4877E-2</c:v>
                </c:pt>
                <c:pt idx="333221">
                  <c:v>4.4879000000000002E-2</c:v>
                </c:pt>
                <c:pt idx="333222">
                  <c:v>4.4881999999999998E-2</c:v>
                </c:pt>
                <c:pt idx="333223">
                  <c:v>4.4884E-2</c:v>
                </c:pt>
                <c:pt idx="333224">
                  <c:v>4.4887000000000003E-2</c:v>
                </c:pt>
                <c:pt idx="333225">
                  <c:v>4.4888999999999998E-2</c:v>
                </c:pt>
                <c:pt idx="333226">
                  <c:v>4.4892000000000001E-2</c:v>
                </c:pt>
                <c:pt idx="333227">
                  <c:v>4.4894000000000003E-2</c:v>
                </c:pt>
                <c:pt idx="333228">
                  <c:v>4.4895999999999998E-2</c:v>
                </c:pt>
                <c:pt idx="333229">
                  <c:v>4.4899000000000001E-2</c:v>
                </c:pt>
                <c:pt idx="333230">
                  <c:v>4.4901000000000003E-2</c:v>
                </c:pt>
                <c:pt idx="333231">
                  <c:v>4.4902999999999998E-2</c:v>
                </c:pt>
                <c:pt idx="333232">
                  <c:v>4.4906000000000001E-2</c:v>
                </c:pt>
                <c:pt idx="333233">
                  <c:v>4.4908000000000003E-2</c:v>
                </c:pt>
                <c:pt idx="333234">
                  <c:v>4.4909999999999999E-2</c:v>
                </c:pt>
                <c:pt idx="333235">
                  <c:v>4.4912000000000001E-2</c:v>
                </c:pt>
                <c:pt idx="333236">
                  <c:v>4.4914999999999997E-2</c:v>
                </c:pt>
                <c:pt idx="333237">
                  <c:v>4.4916999999999999E-2</c:v>
                </c:pt>
                <c:pt idx="333238">
                  <c:v>4.4919000000000001E-2</c:v>
                </c:pt>
                <c:pt idx="333239">
                  <c:v>4.4921000000000003E-2</c:v>
                </c:pt>
                <c:pt idx="333240">
                  <c:v>4.4922999999999998E-2</c:v>
                </c:pt>
                <c:pt idx="333241">
                  <c:v>4.4925E-2</c:v>
                </c:pt>
                <c:pt idx="333242">
                  <c:v>4.4927000000000002E-2</c:v>
                </c:pt>
                <c:pt idx="333243">
                  <c:v>4.4928999999999997E-2</c:v>
                </c:pt>
                <c:pt idx="333244">
                  <c:v>4.4929999999999998E-2</c:v>
                </c:pt>
                <c:pt idx="333245">
                  <c:v>4.4932E-2</c:v>
                </c:pt>
                <c:pt idx="333246">
                  <c:v>4.4934000000000002E-2</c:v>
                </c:pt>
                <c:pt idx="333247">
                  <c:v>4.4935999999999997E-2</c:v>
                </c:pt>
                <c:pt idx="333248">
                  <c:v>4.4937999999999999E-2</c:v>
                </c:pt>
                <c:pt idx="333249">
                  <c:v>4.4939E-2</c:v>
                </c:pt>
                <c:pt idx="333250">
                  <c:v>4.4941000000000002E-2</c:v>
                </c:pt>
                <c:pt idx="333251">
                  <c:v>4.4942000000000003E-2</c:v>
                </c:pt>
                <c:pt idx="333252">
                  <c:v>4.4943999999999998E-2</c:v>
                </c:pt>
                <c:pt idx="333253">
                  <c:v>4.4944999999999999E-2</c:v>
                </c:pt>
                <c:pt idx="333254">
                  <c:v>4.4946E-2</c:v>
                </c:pt>
                <c:pt idx="333255">
                  <c:v>4.4947000000000001E-2</c:v>
                </c:pt>
                <c:pt idx="333256">
                  <c:v>4.4949000000000003E-2</c:v>
                </c:pt>
                <c:pt idx="333257">
                  <c:v>4.4949999999999997E-2</c:v>
                </c:pt>
                <c:pt idx="333258">
                  <c:v>4.4950999999999998E-2</c:v>
                </c:pt>
                <c:pt idx="333259">
                  <c:v>4.4951999999999999E-2</c:v>
                </c:pt>
                <c:pt idx="333260">
                  <c:v>4.4953E-2</c:v>
                </c:pt>
                <c:pt idx="333261">
                  <c:v>4.4954000000000001E-2</c:v>
                </c:pt>
                <c:pt idx="333262">
                  <c:v>4.4955000000000002E-2</c:v>
                </c:pt>
                <c:pt idx="333263">
                  <c:v>4.4956000000000003E-2</c:v>
                </c:pt>
                <c:pt idx="333264">
                  <c:v>4.4956000000000003E-2</c:v>
                </c:pt>
                <c:pt idx="333265">
                  <c:v>4.4956999999999997E-2</c:v>
                </c:pt>
                <c:pt idx="333266">
                  <c:v>4.4956999999999997E-2</c:v>
                </c:pt>
                <c:pt idx="333267">
                  <c:v>4.4957999999999998E-2</c:v>
                </c:pt>
                <c:pt idx="333268">
                  <c:v>4.4958999999999999E-2</c:v>
                </c:pt>
                <c:pt idx="333269">
                  <c:v>4.4958999999999999E-2</c:v>
                </c:pt>
                <c:pt idx="333270">
                  <c:v>4.4958999999999999E-2</c:v>
                </c:pt>
                <c:pt idx="333271">
                  <c:v>4.496E-2</c:v>
                </c:pt>
                <c:pt idx="333272">
                  <c:v>4.496E-2</c:v>
                </c:pt>
                <c:pt idx="333273">
                  <c:v>4.496E-2</c:v>
                </c:pt>
                <c:pt idx="333274">
                  <c:v>4.496E-2</c:v>
                </c:pt>
                <c:pt idx="333275">
                  <c:v>4.496E-2</c:v>
                </c:pt>
                <c:pt idx="333276">
                  <c:v>4.496E-2</c:v>
                </c:pt>
                <c:pt idx="333277">
                  <c:v>4.496E-2</c:v>
                </c:pt>
                <c:pt idx="333278">
                  <c:v>4.496E-2</c:v>
                </c:pt>
                <c:pt idx="333279">
                  <c:v>4.496E-2</c:v>
                </c:pt>
                <c:pt idx="333280">
                  <c:v>4.496E-2</c:v>
                </c:pt>
                <c:pt idx="333281">
                  <c:v>4.496E-2</c:v>
                </c:pt>
                <c:pt idx="333282">
                  <c:v>4.4958999999999999E-2</c:v>
                </c:pt>
                <c:pt idx="333283">
                  <c:v>4.4958999999999999E-2</c:v>
                </c:pt>
                <c:pt idx="333284">
                  <c:v>4.4958999999999999E-2</c:v>
                </c:pt>
                <c:pt idx="333285">
                  <c:v>4.4957999999999998E-2</c:v>
                </c:pt>
                <c:pt idx="333286">
                  <c:v>4.4956999999999997E-2</c:v>
                </c:pt>
                <c:pt idx="333287">
                  <c:v>4.4956999999999997E-2</c:v>
                </c:pt>
                <c:pt idx="333288">
                  <c:v>4.4956000000000003E-2</c:v>
                </c:pt>
                <c:pt idx="333289">
                  <c:v>4.4955000000000002E-2</c:v>
                </c:pt>
                <c:pt idx="333290">
                  <c:v>4.4955000000000002E-2</c:v>
                </c:pt>
                <c:pt idx="333291">
                  <c:v>4.4954000000000001E-2</c:v>
                </c:pt>
                <c:pt idx="333292">
                  <c:v>4.4953E-2</c:v>
                </c:pt>
                <c:pt idx="333293">
                  <c:v>4.4953E-2</c:v>
                </c:pt>
                <c:pt idx="333294">
                  <c:v>4.4951999999999999E-2</c:v>
                </c:pt>
                <c:pt idx="333295">
                  <c:v>4.4950999999999998E-2</c:v>
                </c:pt>
                <c:pt idx="333296">
                  <c:v>4.4949999999999997E-2</c:v>
                </c:pt>
                <c:pt idx="333297">
                  <c:v>4.4949000000000003E-2</c:v>
                </c:pt>
                <c:pt idx="333298">
                  <c:v>4.4948000000000002E-2</c:v>
                </c:pt>
                <c:pt idx="333299">
                  <c:v>4.4947000000000001E-2</c:v>
                </c:pt>
                <c:pt idx="333300">
                  <c:v>4.4946E-2</c:v>
                </c:pt>
                <c:pt idx="333301">
                  <c:v>4.4944999999999999E-2</c:v>
                </c:pt>
                <c:pt idx="333302">
                  <c:v>4.4943999999999998E-2</c:v>
                </c:pt>
                <c:pt idx="333303">
                  <c:v>4.4942999999999997E-2</c:v>
                </c:pt>
                <c:pt idx="333304">
                  <c:v>4.4941000000000002E-2</c:v>
                </c:pt>
                <c:pt idx="333305">
                  <c:v>4.4940000000000001E-2</c:v>
                </c:pt>
                <c:pt idx="333306">
                  <c:v>4.4939E-2</c:v>
                </c:pt>
                <c:pt idx="333307">
                  <c:v>4.4937999999999999E-2</c:v>
                </c:pt>
                <c:pt idx="333308">
                  <c:v>4.4936999999999998E-2</c:v>
                </c:pt>
                <c:pt idx="333309">
                  <c:v>4.4935999999999997E-2</c:v>
                </c:pt>
                <c:pt idx="333310">
                  <c:v>4.4934000000000002E-2</c:v>
                </c:pt>
                <c:pt idx="333311">
                  <c:v>4.4933000000000001E-2</c:v>
                </c:pt>
                <c:pt idx="333312">
                  <c:v>4.4932E-2</c:v>
                </c:pt>
                <c:pt idx="333313">
                  <c:v>4.4930999999999999E-2</c:v>
                </c:pt>
                <c:pt idx="333314">
                  <c:v>4.4928999999999997E-2</c:v>
                </c:pt>
                <c:pt idx="333315">
                  <c:v>4.4928000000000003E-2</c:v>
                </c:pt>
                <c:pt idx="333316">
                  <c:v>4.4927000000000002E-2</c:v>
                </c:pt>
                <c:pt idx="333317">
                  <c:v>4.4926000000000001E-2</c:v>
                </c:pt>
                <c:pt idx="333318">
                  <c:v>4.4925E-2</c:v>
                </c:pt>
                <c:pt idx="333319">
                  <c:v>4.4923999999999999E-2</c:v>
                </c:pt>
                <c:pt idx="333320">
                  <c:v>4.4922999999999998E-2</c:v>
                </c:pt>
                <c:pt idx="333321">
                  <c:v>4.4921999999999997E-2</c:v>
                </c:pt>
                <c:pt idx="333322">
                  <c:v>4.4921000000000003E-2</c:v>
                </c:pt>
                <c:pt idx="333323">
                  <c:v>4.4920000000000002E-2</c:v>
                </c:pt>
                <c:pt idx="333324">
                  <c:v>4.4919000000000001E-2</c:v>
                </c:pt>
                <c:pt idx="333325">
                  <c:v>4.4918E-2</c:v>
                </c:pt>
                <c:pt idx="333326">
                  <c:v>4.4916999999999999E-2</c:v>
                </c:pt>
                <c:pt idx="333327">
                  <c:v>4.4915999999999998E-2</c:v>
                </c:pt>
                <c:pt idx="333328">
                  <c:v>4.4914999999999997E-2</c:v>
                </c:pt>
                <c:pt idx="333329">
                  <c:v>4.4914999999999997E-2</c:v>
                </c:pt>
                <c:pt idx="333330">
                  <c:v>4.4914000000000003E-2</c:v>
                </c:pt>
                <c:pt idx="333331">
                  <c:v>4.4914000000000003E-2</c:v>
                </c:pt>
                <c:pt idx="333332">
                  <c:v>4.4913000000000002E-2</c:v>
                </c:pt>
                <c:pt idx="333333">
                  <c:v>4.4913000000000002E-2</c:v>
                </c:pt>
                <c:pt idx="333334">
                  <c:v>4.4912000000000001E-2</c:v>
                </c:pt>
                <c:pt idx="333335">
                  <c:v>4.4912000000000001E-2</c:v>
                </c:pt>
                <c:pt idx="333336">
                  <c:v>4.4911E-2</c:v>
                </c:pt>
                <c:pt idx="333337">
                  <c:v>4.4911E-2</c:v>
                </c:pt>
                <c:pt idx="333338">
                  <c:v>4.4911E-2</c:v>
                </c:pt>
                <c:pt idx="333339">
                  <c:v>4.4911E-2</c:v>
                </c:pt>
                <c:pt idx="333340">
                  <c:v>4.4911E-2</c:v>
                </c:pt>
                <c:pt idx="333341">
                  <c:v>4.4911E-2</c:v>
                </c:pt>
                <c:pt idx="333342">
                  <c:v>4.4911E-2</c:v>
                </c:pt>
                <c:pt idx="333343">
                  <c:v>4.4912000000000001E-2</c:v>
                </c:pt>
                <c:pt idx="333344">
                  <c:v>4.4912000000000001E-2</c:v>
                </c:pt>
                <c:pt idx="333345">
                  <c:v>4.4912000000000001E-2</c:v>
                </c:pt>
                <c:pt idx="333346">
                  <c:v>4.4913000000000002E-2</c:v>
                </c:pt>
                <c:pt idx="333347">
                  <c:v>4.4913000000000002E-2</c:v>
                </c:pt>
                <c:pt idx="333348">
                  <c:v>4.4914000000000003E-2</c:v>
                </c:pt>
                <c:pt idx="333349">
                  <c:v>4.4914000000000003E-2</c:v>
                </c:pt>
                <c:pt idx="333350">
                  <c:v>4.4914999999999997E-2</c:v>
                </c:pt>
                <c:pt idx="333351">
                  <c:v>4.4915999999999998E-2</c:v>
                </c:pt>
                <c:pt idx="333352">
                  <c:v>4.4915999999999998E-2</c:v>
                </c:pt>
                <c:pt idx="333353">
                  <c:v>4.4916999999999999E-2</c:v>
                </c:pt>
                <c:pt idx="333354">
                  <c:v>4.4918E-2</c:v>
                </c:pt>
                <c:pt idx="333355">
                  <c:v>4.4919000000000001E-2</c:v>
                </c:pt>
                <c:pt idx="333356">
                  <c:v>4.4920000000000002E-2</c:v>
                </c:pt>
                <c:pt idx="333357">
                  <c:v>4.4921000000000003E-2</c:v>
                </c:pt>
                <c:pt idx="333358">
                  <c:v>4.4921999999999997E-2</c:v>
                </c:pt>
                <c:pt idx="333359">
                  <c:v>4.4922999999999998E-2</c:v>
                </c:pt>
                <c:pt idx="333360">
                  <c:v>4.4925E-2</c:v>
                </c:pt>
                <c:pt idx="333361">
                  <c:v>4.4926000000000001E-2</c:v>
                </c:pt>
                <c:pt idx="333362">
                  <c:v>4.4927000000000002E-2</c:v>
                </c:pt>
                <c:pt idx="333363">
                  <c:v>4.4928000000000003E-2</c:v>
                </c:pt>
                <c:pt idx="333364">
                  <c:v>4.4929999999999998E-2</c:v>
                </c:pt>
                <c:pt idx="333365">
                  <c:v>4.4930999999999999E-2</c:v>
                </c:pt>
                <c:pt idx="333366">
                  <c:v>4.4933000000000001E-2</c:v>
                </c:pt>
                <c:pt idx="333367">
                  <c:v>4.4934000000000002E-2</c:v>
                </c:pt>
                <c:pt idx="333368">
                  <c:v>4.4935000000000003E-2</c:v>
                </c:pt>
                <c:pt idx="333369">
                  <c:v>4.4935999999999997E-2</c:v>
                </c:pt>
                <c:pt idx="333370">
                  <c:v>4.4937999999999999E-2</c:v>
                </c:pt>
                <c:pt idx="333371">
                  <c:v>4.4939E-2</c:v>
                </c:pt>
                <c:pt idx="333372">
                  <c:v>4.4940000000000001E-2</c:v>
                </c:pt>
                <c:pt idx="333373">
                  <c:v>4.4942000000000003E-2</c:v>
                </c:pt>
                <c:pt idx="333374">
                  <c:v>4.4942999999999997E-2</c:v>
                </c:pt>
                <c:pt idx="333375">
                  <c:v>4.4943999999999998E-2</c:v>
                </c:pt>
                <c:pt idx="333376">
                  <c:v>4.4946E-2</c:v>
                </c:pt>
                <c:pt idx="333377">
                  <c:v>4.4947000000000001E-2</c:v>
                </c:pt>
                <c:pt idx="333378">
                  <c:v>4.4948000000000002E-2</c:v>
                </c:pt>
                <c:pt idx="333379">
                  <c:v>4.4949999999999997E-2</c:v>
                </c:pt>
                <c:pt idx="333380">
                  <c:v>4.4950999999999998E-2</c:v>
                </c:pt>
                <c:pt idx="333381">
                  <c:v>4.4951999999999999E-2</c:v>
                </c:pt>
                <c:pt idx="333382">
                  <c:v>4.4953E-2</c:v>
                </c:pt>
                <c:pt idx="333383">
                  <c:v>4.4954000000000001E-2</c:v>
                </c:pt>
                <c:pt idx="333384">
                  <c:v>4.4955000000000002E-2</c:v>
                </c:pt>
                <c:pt idx="333385">
                  <c:v>4.4956000000000003E-2</c:v>
                </c:pt>
                <c:pt idx="333386">
                  <c:v>4.4957999999999998E-2</c:v>
                </c:pt>
                <c:pt idx="333387">
                  <c:v>4.4958999999999999E-2</c:v>
                </c:pt>
                <c:pt idx="333388">
                  <c:v>4.496E-2</c:v>
                </c:pt>
                <c:pt idx="333389">
                  <c:v>4.4961000000000001E-2</c:v>
                </c:pt>
                <c:pt idx="333390">
                  <c:v>4.4962000000000002E-2</c:v>
                </c:pt>
                <c:pt idx="333391">
                  <c:v>4.4963000000000003E-2</c:v>
                </c:pt>
                <c:pt idx="333392">
                  <c:v>4.4963999999999997E-2</c:v>
                </c:pt>
                <c:pt idx="333393">
                  <c:v>4.4964999999999998E-2</c:v>
                </c:pt>
                <c:pt idx="333394">
                  <c:v>4.4965999999999999E-2</c:v>
                </c:pt>
                <c:pt idx="333395">
                  <c:v>4.4967E-2</c:v>
                </c:pt>
                <c:pt idx="333396">
                  <c:v>4.4968000000000001E-2</c:v>
                </c:pt>
                <c:pt idx="333397">
                  <c:v>4.4969000000000002E-2</c:v>
                </c:pt>
                <c:pt idx="333398">
                  <c:v>4.4970000000000003E-2</c:v>
                </c:pt>
                <c:pt idx="333399">
                  <c:v>4.4970999999999997E-2</c:v>
                </c:pt>
                <c:pt idx="333400">
                  <c:v>4.4971999999999998E-2</c:v>
                </c:pt>
                <c:pt idx="333401">
                  <c:v>4.4972999999999999E-2</c:v>
                </c:pt>
                <c:pt idx="333402">
                  <c:v>4.4974E-2</c:v>
                </c:pt>
                <c:pt idx="333403">
                  <c:v>4.4975000000000001E-2</c:v>
                </c:pt>
                <c:pt idx="333404">
                  <c:v>4.4976000000000002E-2</c:v>
                </c:pt>
                <c:pt idx="333405">
                  <c:v>4.4977000000000003E-2</c:v>
                </c:pt>
                <c:pt idx="333406">
                  <c:v>4.4977999999999997E-2</c:v>
                </c:pt>
                <c:pt idx="333407">
                  <c:v>4.4978999999999998E-2</c:v>
                </c:pt>
                <c:pt idx="333408">
                  <c:v>4.4979999999999999E-2</c:v>
                </c:pt>
                <c:pt idx="333409">
                  <c:v>4.4979999999999999E-2</c:v>
                </c:pt>
                <c:pt idx="333410">
                  <c:v>4.4981E-2</c:v>
                </c:pt>
                <c:pt idx="333411">
                  <c:v>4.4982000000000001E-2</c:v>
                </c:pt>
                <c:pt idx="333412">
                  <c:v>4.4983000000000002E-2</c:v>
                </c:pt>
                <c:pt idx="333413">
                  <c:v>4.4984000000000003E-2</c:v>
                </c:pt>
                <c:pt idx="333414">
                  <c:v>4.4984999999999997E-2</c:v>
                </c:pt>
                <c:pt idx="333415">
                  <c:v>4.4985999999999998E-2</c:v>
                </c:pt>
                <c:pt idx="333416">
                  <c:v>4.4986999999999999E-2</c:v>
                </c:pt>
                <c:pt idx="333417">
                  <c:v>4.4988E-2</c:v>
                </c:pt>
                <c:pt idx="333418">
                  <c:v>4.4988E-2</c:v>
                </c:pt>
                <c:pt idx="333419">
                  <c:v>4.4989000000000001E-2</c:v>
                </c:pt>
                <c:pt idx="333420">
                  <c:v>4.4990000000000002E-2</c:v>
                </c:pt>
                <c:pt idx="333421">
                  <c:v>4.4990000000000002E-2</c:v>
                </c:pt>
                <c:pt idx="333422">
                  <c:v>4.4991000000000003E-2</c:v>
                </c:pt>
                <c:pt idx="333423">
                  <c:v>4.4991999999999997E-2</c:v>
                </c:pt>
                <c:pt idx="333424">
                  <c:v>4.4992999999999998E-2</c:v>
                </c:pt>
                <c:pt idx="333425">
                  <c:v>4.4992999999999998E-2</c:v>
                </c:pt>
                <c:pt idx="333426">
                  <c:v>4.4993999999999999E-2</c:v>
                </c:pt>
                <c:pt idx="333427">
                  <c:v>4.4993999999999999E-2</c:v>
                </c:pt>
                <c:pt idx="333428">
                  <c:v>4.4995E-2</c:v>
                </c:pt>
                <c:pt idx="333429">
                  <c:v>4.4995E-2</c:v>
                </c:pt>
                <c:pt idx="333430">
                  <c:v>4.4995E-2</c:v>
                </c:pt>
                <c:pt idx="333431">
                  <c:v>4.4995E-2</c:v>
                </c:pt>
                <c:pt idx="333432">
                  <c:v>4.4996000000000001E-2</c:v>
                </c:pt>
                <c:pt idx="333433">
                  <c:v>4.4996000000000001E-2</c:v>
                </c:pt>
                <c:pt idx="333434">
                  <c:v>4.4996000000000001E-2</c:v>
                </c:pt>
                <c:pt idx="333435">
                  <c:v>4.4996000000000001E-2</c:v>
                </c:pt>
                <c:pt idx="333436">
                  <c:v>4.4996000000000001E-2</c:v>
                </c:pt>
                <c:pt idx="333437">
                  <c:v>4.4996000000000001E-2</c:v>
                </c:pt>
                <c:pt idx="333438">
                  <c:v>4.4996000000000001E-2</c:v>
                </c:pt>
                <c:pt idx="333439">
                  <c:v>4.4996000000000001E-2</c:v>
                </c:pt>
                <c:pt idx="333440">
                  <c:v>4.4996000000000001E-2</c:v>
                </c:pt>
                <c:pt idx="333441">
                  <c:v>4.4995E-2</c:v>
                </c:pt>
                <c:pt idx="333442">
                  <c:v>4.4995E-2</c:v>
                </c:pt>
                <c:pt idx="333443">
                  <c:v>4.4993999999999999E-2</c:v>
                </c:pt>
                <c:pt idx="333444">
                  <c:v>4.4992999999999998E-2</c:v>
                </c:pt>
                <c:pt idx="333445">
                  <c:v>4.4992999999999998E-2</c:v>
                </c:pt>
                <c:pt idx="333446">
                  <c:v>4.4991999999999997E-2</c:v>
                </c:pt>
                <c:pt idx="333447">
                  <c:v>4.4991000000000003E-2</c:v>
                </c:pt>
                <c:pt idx="333448">
                  <c:v>4.4990000000000002E-2</c:v>
                </c:pt>
                <c:pt idx="333449">
                  <c:v>4.4989000000000001E-2</c:v>
                </c:pt>
                <c:pt idx="333450">
                  <c:v>4.4988E-2</c:v>
                </c:pt>
                <c:pt idx="333451">
                  <c:v>4.4986999999999999E-2</c:v>
                </c:pt>
                <c:pt idx="333452">
                  <c:v>4.4984999999999997E-2</c:v>
                </c:pt>
                <c:pt idx="333453">
                  <c:v>4.4984000000000003E-2</c:v>
                </c:pt>
                <c:pt idx="333454">
                  <c:v>4.4982000000000001E-2</c:v>
                </c:pt>
                <c:pt idx="333455">
                  <c:v>4.4981E-2</c:v>
                </c:pt>
                <c:pt idx="333456">
                  <c:v>4.4978999999999998E-2</c:v>
                </c:pt>
                <c:pt idx="333457">
                  <c:v>4.4977999999999997E-2</c:v>
                </c:pt>
                <c:pt idx="333458">
                  <c:v>4.4976000000000002E-2</c:v>
                </c:pt>
                <c:pt idx="333459">
                  <c:v>4.4974E-2</c:v>
                </c:pt>
                <c:pt idx="333460">
                  <c:v>4.4972999999999999E-2</c:v>
                </c:pt>
                <c:pt idx="333461">
                  <c:v>4.4970999999999997E-2</c:v>
                </c:pt>
                <c:pt idx="333462">
                  <c:v>4.4969000000000002E-2</c:v>
                </c:pt>
                <c:pt idx="333463">
                  <c:v>4.4967E-2</c:v>
                </c:pt>
                <c:pt idx="333464">
                  <c:v>4.4964999999999998E-2</c:v>
                </c:pt>
                <c:pt idx="333465">
                  <c:v>4.4963000000000003E-2</c:v>
                </c:pt>
                <c:pt idx="333466">
                  <c:v>4.4961000000000001E-2</c:v>
                </c:pt>
                <c:pt idx="333467">
                  <c:v>4.4958999999999999E-2</c:v>
                </c:pt>
                <c:pt idx="333468">
                  <c:v>4.4956999999999997E-2</c:v>
                </c:pt>
                <c:pt idx="333469">
                  <c:v>4.4955000000000002E-2</c:v>
                </c:pt>
                <c:pt idx="333470">
                  <c:v>4.4953E-2</c:v>
                </c:pt>
                <c:pt idx="333471">
                  <c:v>4.4950999999999998E-2</c:v>
                </c:pt>
                <c:pt idx="333472">
                  <c:v>4.4949000000000003E-2</c:v>
                </c:pt>
                <c:pt idx="333473">
                  <c:v>4.4947000000000001E-2</c:v>
                </c:pt>
                <c:pt idx="333474">
                  <c:v>4.4944999999999999E-2</c:v>
                </c:pt>
                <c:pt idx="333475">
                  <c:v>4.4942999999999997E-2</c:v>
                </c:pt>
                <c:pt idx="333476">
                  <c:v>4.4941000000000002E-2</c:v>
                </c:pt>
                <c:pt idx="333477">
                  <c:v>4.4939E-2</c:v>
                </c:pt>
                <c:pt idx="333478">
                  <c:v>4.4936999999999998E-2</c:v>
                </c:pt>
                <c:pt idx="333479">
                  <c:v>4.4935000000000003E-2</c:v>
                </c:pt>
                <c:pt idx="333480">
                  <c:v>4.4934000000000002E-2</c:v>
                </c:pt>
                <c:pt idx="333481">
                  <c:v>4.4932E-2</c:v>
                </c:pt>
                <c:pt idx="333482">
                  <c:v>4.4930999999999999E-2</c:v>
                </c:pt>
                <c:pt idx="333483">
                  <c:v>4.4928999999999997E-2</c:v>
                </c:pt>
                <c:pt idx="333484">
                  <c:v>4.4928000000000003E-2</c:v>
                </c:pt>
                <c:pt idx="333485">
                  <c:v>4.4926000000000001E-2</c:v>
                </c:pt>
                <c:pt idx="333486">
                  <c:v>4.4925E-2</c:v>
                </c:pt>
                <c:pt idx="333487">
                  <c:v>4.4923999999999999E-2</c:v>
                </c:pt>
                <c:pt idx="333488">
                  <c:v>4.4922999999999998E-2</c:v>
                </c:pt>
                <c:pt idx="333489">
                  <c:v>4.4921999999999997E-2</c:v>
                </c:pt>
                <c:pt idx="333490">
                  <c:v>4.4921000000000003E-2</c:v>
                </c:pt>
                <c:pt idx="333491">
                  <c:v>4.4920000000000002E-2</c:v>
                </c:pt>
                <c:pt idx="333492">
                  <c:v>4.4919000000000001E-2</c:v>
                </c:pt>
                <c:pt idx="333493">
                  <c:v>4.4919000000000001E-2</c:v>
                </c:pt>
                <c:pt idx="333494">
                  <c:v>4.4918E-2</c:v>
                </c:pt>
                <c:pt idx="333495">
                  <c:v>4.4918E-2</c:v>
                </c:pt>
                <c:pt idx="333496">
                  <c:v>4.4918E-2</c:v>
                </c:pt>
                <c:pt idx="333497">
                  <c:v>4.4918E-2</c:v>
                </c:pt>
                <c:pt idx="333498">
                  <c:v>4.4918E-2</c:v>
                </c:pt>
                <c:pt idx="333499">
                  <c:v>4.4918E-2</c:v>
                </c:pt>
                <c:pt idx="333500">
                  <c:v>4.4918E-2</c:v>
                </c:pt>
                <c:pt idx="333501">
                  <c:v>4.4918E-2</c:v>
                </c:pt>
                <c:pt idx="333502">
                  <c:v>4.4918E-2</c:v>
                </c:pt>
                <c:pt idx="333503">
                  <c:v>4.4919000000000001E-2</c:v>
                </c:pt>
                <c:pt idx="333504">
                  <c:v>4.4919000000000001E-2</c:v>
                </c:pt>
                <c:pt idx="333505">
                  <c:v>4.4920000000000002E-2</c:v>
                </c:pt>
                <c:pt idx="333506">
                  <c:v>4.4921000000000003E-2</c:v>
                </c:pt>
                <c:pt idx="333507">
                  <c:v>4.4921999999999997E-2</c:v>
                </c:pt>
                <c:pt idx="333508">
                  <c:v>4.4922999999999998E-2</c:v>
                </c:pt>
                <c:pt idx="333509">
                  <c:v>4.4923999999999999E-2</c:v>
                </c:pt>
                <c:pt idx="333510">
                  <c:v>4.4925E-2</c:v>
                </c:pt>
                <c:pt idx="333511">
                  <c:v>4.4926000000000001E-2</c:v>
                </c:pt>
                <c:pt idx="333512">
                  <c:v>4.4927000000000002E-2</c:v>
                </c:pt>
                <c:pt idx="333513">
                  <c:v>4.4928999999999997E-2</c:v>
                </c:pt>
                <c:pt idx="333514">
                  <c:v>4.4929999999999998E-2</c:v>
                </c:pt>
                <c:pt idx="333515">
                  <c:v>4.4932E-2</c:v>
                </c:pt>
                <c:pt idx="333516">
                  <c:v>4.4933000000000001E-2</c:v>
                </c:pt>
                <c:pt idx="333517">
                  <c:v>4.4935000000000003E-2</c:v>
                </c:pt>
                <c:pt idx="333518">
                  <c:v>4.4936999999999998E-2</c:v>
                </c:pt>
                <c:pt idx="333519">
                  <c:v>4.4939E-2</c:v>
                </c:pt>
                <c:pt idx="333520">
                  <c:v>4.4941000000000002E-2</c:v>
                </c:pt>
                <c:pt idx="333521">
                  <c:v>4.4942000000000003E-2</c:v>
                </c:pt>
                <c:pt idx="333522">
                  <c:v>4.4943999999999998E-2</c:v>
                </c:pt>
                <c:pt idx="333523">
                  <c:v>4.4946E-2</c:v>
                </c:pt>
                <c:pt idx="333524">
                  <c:v>4.4948000000000002E-2</c:v>
                </c:pt>
                <c:pt idx="333525">
                  <c:v>4.4949999999999997E-2</c:v>
                </c:pt>
                <c:pt idx="333526">
                  <c:v>4.4951999999999999E-2</c:v>
                </c:pt>
                <c:pt idx="333527">
                  <c:v>4.4954000000000001E-2</c:v>
                </c:pt>
                <c:pt idx="333528">
                  <c:v>4.4956000000000003E-2</c:v>
                </c:pt>
                <c:pt idx="333529">
                  <c:v>4.4957999999999998E-2</c:v>
                </c:pt>
                <c:pt idx="333530">
                  <c:v>4.496E-2</c:v>
                </c:pt>
                <c:pt idx="333531">
                  <c:v>4.4962000000000002E-2</c:v>
                </c:pt>
                <c:pt idx="333532">
                  <c:v>4.4963999999999997E-2</c:v>
                </c:pt>
                <c:pt idx="333533">
                  <c:v>4.4965999999999999E-2</c:v>
                </c:pt>
                <c:pt idx="333534">
                  <c:v>4.4967E-2</c:v>
                </c:pt>
                <c:pt idx="333535">
                  <c:v>4.4969000000000002E-2</c:v>
                </c:pt>
                <c:pt idx="333536">
                  <c:v>4.4970999999999997E-2</c:v>
                </c:pt>
                <c:pt idx="333537">
                  <c:v>4.4971999999999998E-2</c:v>
                </c:pt>
                <c:pt idx="333538">
                  <c:v>4.4974E-2</c:v>
                </c:pt>
                <c:pt idx="333539">
                  <c:v>4.4976000000000002E-2</c:v>
                </c:pt>
                <c:pt idx="333540">
                  <c:v>4.4977000000000003E-2</c:v>
                </c:pt>
                <c:pt idx="333541">
                  <c:v>4.4978999999999998E-2</c:v>
                </c:pt>
                <c:pt idx="333542">
                  <c:v>4.4979999999999999E-2</c:v>
                </c:pt>
                <c:pt idx="333543">
                  <c:v>4.4981E-2</c:v>
                </c:pt>
                <c:pt idx="333544">
                  <c:v>4.4982000000000001E-2</c:v>
                </c:pt>
                <c:pt idx="333545">
                  <c:v>4.4984000000000003E-2</c:v>
                </c:pt>
                <c:pt idx="333546">
                  <c:v>4.4984000000000003E-2</c:v>
                </c:pt>
                <c:pt idx="333547">
                  <c:v>4.4984999999999997E-2</c:v>
                </c:pt>
                <c:pt idx="333548">
                  <c:v>4.4985999999999998E-2</c:v>
                </c:pt>
                <c:pt idx="333549">
                  <c:v>4.4986999999999999E-2</c:v>
                </c:pt>
                <c:pt idx="333550">
                  <c:v>4.4986999999999999E-2</c:v>
                </c:pt>
                <c:pt idx="333551">
                  <c:v>4.4988E-2</c:v>
                </c:pt>
                <c:pt idx="333552">
                  <c:v>4.4989000000000001E-2</c:v>
                </c:pt>
                <c:pt idx="333553">
                  <c:v>4.4989000000000001E-2</c:v>
                </c:pt>
                <c:pt idx="333554">
                  <c:v>4.4989000000000001E-2</c:v>
                </c:pt>
                <c:pt idx="333555">
                  <c:v>4.4990000000000002E-2</c:v>
                </c:pt>
                <c:pt idx="333556">
                  <c:v>4.4990000000000002E-2</c:v>
                </c:pt>
                <c:pt idx="333557">
                  <c:v>4.4990000000000002E-2</c:v>
                </c:pt>
                <c:pt idx="333558">
                  <c:v>4.4989000000000001E-2</c:v>
                </c:pt>
                <c:pt idx="333559">
                  <c:v>4.4989000000000001E-2</c:v>
                </c:pt>
                <c:pt idx="333560">
                  <c:v>4.4989000000000001E-2</c:v>
                </c:pt>
                <c:pt idx="333561">
                  <c:v>4.4988E-2</c:v>
                </c:pt>
                <c:pt idx="333562">
                  <c:v>4.4988E-2</c:v>
                </c:pt>
                <c:pt idx="333563">
                  <c:v>4.4986999999999999E-2</c:v>
                </c:pt>
                <c:pt idx="333564">
                  <c:v>4.4986999999999999E-2</c:v>
                </c:pt>
                <c:pt idx="333565">
                  <c:v>4.4985999999999998E-2</c:v>
                </c:pt>
                <c:pt idx="333566">
                  <c:v>4.4984999999999997E-2</c:v>
                </c:pt>
                <c:pt idx="333567">
                  <c:v>4.4984000000000003E-2</c:v>
                </c:pt>
                <c:pt idx="333568">
                  <c:v>4.4983000000000002E-2</c:v>
                </c:pt>
                <c:pt idx="333569">
                  <c:v>4.4982000000000001E-2</c:v>
                </c:pt>
                <c:pt idx="333570">
                  <c:v>4.4981E-2</c:v>
                </c:pt>
                <c:pt idx="333571">
                  <c:v>4.4979999999999999E-2</c:v>
                </c:pt>
                <c:pt idx="333572">
                  <c:v>4.4978999999999998E-2</c:v>
                </c:pt>
                <c:pt idx="333573">
                  <c:v>4.4977000000000003E-2</c:v>
                </c:pt>
                <c:pt idx="333574">
                  <c:v>4.4976000000000002E-2</c:v>
                </c:pt>
                <c:pt idx="333575">
                  <c:v>4.4975000000000001E-2</c:v>
                </c:pt>
                <c:pt idx="333576">
                  <c:v>4.4972999999999999E-2</c:v>
                </c:pt>
                <c:pt idx="333577">
                  <c:v>4.4971999999999998E-2</c:v>
                </c:pt>
                <c:pt idx="333578">
                  <c:v>4.4970999999999997E-2</c:v>
                </c:pt>
                <c:pt idx="333579">
                  <c:v>4.4969000000000002E-2</c:v>
                </c:pt>
                <c:pt idx="333580">
                  <c:v>4.4968000000000001E-2</c:v>
                </c:pt>
                <c:pt idx="333581">
                  <c:v>4.4965999999999999E-2</c:v>
                </c:pt>
                <c:pt idx="333582">
                  <c:v>4.4963999999999997E-2</c:v>
                </c:pt>
                <c:pt idx="333583">
                  <c:v>4.4963000000000003E-2</c:v>
                </c:pt>
                <c:pt idx="333584">
                  <c:v>4.4961000000000001E-2</c:v>
                </c:pt>
                <c:pt idx="333585">
                  <c:v>4.496E-2</c:v>
                </c:pt>
                <c:pt idx="333586">
                  <c:v>4.4957999999999998E-2</c:v>
                </c:pt>
                <c:pt idx="333587">
                  <c:v>4.4956999999999997E-2</c:v>
                </c:pt>
                <c:pt idx="333588">
                  <c:v>4.4955000000000002E-2</c:v>
                </c:pt>
                <c:pt idx="333589">
                  <c:v>4.4954000000000001E-2</c:v>
                </c:pt>
                <c:pt idx="333590">
                  <c:v>4.4953E-2</c:v>
                </c:pt>
                <c:pt idx="333591">
                  <c:v>4.4950999999999998E-2</c:v>
                </c:pt>
                <c:pt idx="333592">
                  <c:v>4.4949999999999997E-2</c:v>
                </c:pt>
                <c:pt idx="333593">
                  <c:v>4.4949000000000003E-2</c:v>
                </c:pt>
                <c:pt idx="333594">
                  <c:v>4.4948000000000002E-2</c:v>
                </c:pt>
                <c:pt idx="333595">
                  <c:v>4.4947000000000001E-2</c:v>
                </c:pt>
                <c:pt idx="333596">
                  <c:v>4.4946E-2</c:v>
                </c:pt>
                <c:pt idx="333597">
                  <c:v>4.4944999999999999E-2</c:v>
                </c:pt>
                <c:pt idx="333598">
                  <c:v>4.4943999999999998E-2</c:v>
                </c:pt>
                <c:pt idx="333599">
                  <c:v>4.4942999999999997E-2</c:v>
                </c:pt>
                <c:pt idx="333600">
                  <c:v>4.4942999999999997E-2</c:v>
                </c:pt>
                <c:pt idx="333601">
                  <c:v>4.4942999999999997E-2</c:v>
                </c:pt>
                <c:pt idx="333602">
                  <c:v>4.4942000000000003E-2</c:v>
                </c:pt>
                <c:pt idx="333603">
                  <c:v>4.4942000000000003E-2</c:v>
                </c:pt>
                <c:pt idx="333604">
                  <c:v>4.4941000000000002E-2</c:v>
                </c:pt>
                <c:pt idx="333605">
                  <c:v>4.4941000000000002E-2</c:v>
                </c:pt>
                <c:pt idx="333606">
                  <c:v>4.4941000000000002E-2</c:v>
                </c:pt>
                <c:pt idx="333607">
                  <c:v>4.4941000000000002E-2</c:v>
                </c:pt>
                <c:pt idx="333608">
                  <c:v>4.4941000000000002E-2</c:v>
                </c:pt>
                <c:pt idx="333609">
                  <c:v>4.4941000000000002E-2</c:v>
                </c:pt>
                <c:pt idx="333610">
                  <c:v>4.4942000000000003E-2</c:v>
                </c:pt>
                <c:pt idx="333611">
                  <c:v>4.4942000000000003E-2</c:v>
                </c:pt>
                <c:pt idx="333612">
                  <c:v>4.4942999999999997E-2</c:v>
                </c:pt>
                <c:pt idx="333613">
                  <c:v>4.4942999999999997E-2</c:v>
                </c:pt>
                <c:pt idx="333614">
                  <c:v>4.4943999999999998E-2</c:v>
                </c:pt>
                <c:pt idx="333615">
                  <c:v>4.4943999999999998E-2</c:v>
                </c:pt>
                <c:pt idx="333616">
                  <c:v>4.4944999999999999E-2</c:v>
                </c:pt>
                <c:pt idx="333617">
                  <c:v>4.4946E-2</c:v>
                </c:pt>
                <c:pt idx="333618">
                  <c:v>4.4947000000000001E-2</c:v>
                </c:pt>
                <c:pt idx="333619">
                  <c:v>4.4948000000000002E-2</c:v>
                </c:pt>
                <c:pt idx="333620">
                  <c:v>4.4949000000000003E-2</c:v>
                </c:pt>
                <c:pt idx="333621">
                  <c:v>4.4949999999999997E-2</c:v>
                </c:pt>
                <c:pt idx="333622">
                  <c:v>4.4950999999999998E-2</c:v>
                </c:pt>
                <c:pt idx="333623">
                  <c:v>4.4951999999999999E-2</c:v>
                </c:pt>
                <c:pt idx="333624">
                  <c:v>4.4953E-2</c:v>
                </c:pt>
                <c:pt idx="333625">
                  <c:v>4.4954000000000001E-2</c:v>
                </c:pt>
                <c:pt idx="333626">
                  <c:v>4.4956000000000003E-2</c:v>
                </c:pt>
                <c:pt idx="333627">
                  <c:v>4.4956999999999997E-2</c:v>
                </c:pt>
                <c:pt idx="333628">
                  <c:v>4.4957999999999998E-2</c:v>
                </c:pt>
                <c:pt idx="333629">
                  <c:v>4.4958999999999999E-2</c:v>
                </c:pt>
                <c:pt idx="333630">
                  <c:v>4.496E-2</c:v>
                </c:pt>
                <c:pt idx="333631">
                  <c:v>4.4961000000000001E-2</c:v>
                </c:pt>
                <c:pt idx="333632">
                  <c:v>4.4963000000000003E-2</c:v>
                </c:pt>
                <c:pt idx="333633">
                  <c:v>4.4963999999999997E-2</c:v>
                </c:pt>
                <c:pt idx="333634">
                  <c:v>4.4964999999999998E-2</c:v>
                </c:pt>
                <c:pt idx="333635">
                  <c:v>4.4965999999999999E-2</c:v>
                </c:pt>
                <c:pt idx="333636">
                  <c:v>4.4968000000000001E-2</c:v>
                </c:pt>
                <c:pt idx="333637">
                  <c:v>4.4969000000000002E-2</c:v>
                </c:pt>
                <c:pt idx="333638">
                  <c:v>4.4970000000000003E-2</c:v>
                </c:pt>
                <c:pt idx="333639">
                  <c:v>4.4970999999999997E-2</c:v>
                </c:pt>
                <c:pt idx="333640">
                  <c:v>4.4971999999999998E-2</c:v>
                </c:pt>
                <c:pt idx="333641">
                  <c:v>4.4972999999999999E-2</c:v>
                </c:pt>
                <c:pt idx="333642">
                  <c:v>4.4974E-2</c:v>
                </c:pt>
                <c:pt idx="333643">
                  <c:v>4.4975000000000001E-2</c:v>
                </c:pt>
                <c:pt idx="333644">
                  <c:v>4.4976000000000002E-2</c:v>
                </c:pt>
                <c:pt idx="333645">
                  <c:v>4.4977000000000003E-2</c:v>
                </c:pt>
                <c:pt idx="333646">
                  <c:v>4.4977999999999997E-2</c:v>
                </c:pt>
                <c:pt idx="333647">
                  <c:v>4.4979999999999999E-2</c:v>
                </c:pt>
                <c:pt idx="333648">
                  <c:v>4.4981E-2</c:v>
                </c:pt>
                <c:pt idx="333649">
                  <c:v>4.4982000000000001E-2</c:v>
                </c:pt>
                <c:pt idx="333650">
                  <c:v>4.4983000000000002E-2</c:v>
                </c:pt>
                <c:pt idx="333651">
                  <c:v>4.4984000000000003E-2</c:v>
                </c:pt>
                <c:pt idx="333652">
                  <c:v>4.4984000000000003E-2</c:v>
                </c:pt>
                <c:pt idx="333653">
                  <c:v>4.4984999999999997E-2</c:v>
                </c:pt>
                <c:pt idx="333654">
                  <c:v>4.4985999999999998E-2</c:v>
                </c:pt>
                <c:pt idx="333655">
                  <c:v>4.4986999999999999E-2</c:v>
                </c:pt>
                <c:pt idx="333656">
                  <c:v>4.4988E-2</c:v>
                </c:pt>
                <c:pt idx="333657">
                  <c:v>4.4989000000000001E-2</c:v>
                </c:pt>
                <c:pt idx="333658">
                  <c:v>4.4990000000000002E-2</c:v>
                </c:pt>
                <c:pt idx="333659">
                  <c:v>4.4991000000000003E-2</c:v>
                </c:pt>
                <c:pt idx="333660">
                  <c:v>4.4991999999999997E-2</c:v>
                </c:pt>
                <c:pt idx="333661">
                  <c:v>4.4992999999999998E-2</c:v>
                </c:pt>
                <c:pt idx="333662">
                  <c:v>4.4993999999999999E-2</c:v>
                </c:pt>
                <c:pt idx="333663">
                  <c:v>4.4995E-2</c:v>
                </c:pt>
                <c:pt idx="333664">
                  <c:v>4.4996000000000001E-2</c:v>
                </c:pt>
                <c:pt idx="333665">
                  <c:v>4.4997000000000002E-2</c:v>
                </c:pt>
                <c:pt idx="333666">
                  <c:v>4.4998000000000003E-2</c:v>
                </c:pt>
                <c:pt idx="333667">
                  <c:v>4.4998999999999997E-2</c:v>
                </c:pt>
                <c:pt idx="333668">
                  <c:v>4.4999999999999998E-2</c:v>
                </c:pt>
                <c:pt idx="333669">
                  <c:v>4.5000999999999999E-2</c:v>
                </c:pt>
                <c:pt idx="333670">
                  <c:v>4.5002E-2</c:v>
                </c:pt>
                <c:pt idx="333671">
                  <c:v>4.5003000000000001E-2</c:v>
                </c:pt>
                <c:pt idx="333672">
                  <c:v>4.5004000000000002E-2</c:v>
                </c:pt>
                <c:pt idx="333673">
                  <c:v>4.5005000000000003E-2</c:v>
                </c:pt>
                <c:pt idx="333674">
                  <c:v>4.5006999999999998E-2</c:v>
                </c:pt>
                <c:pt idx="333675">
                  <c:v>4.5007999999999999E-2</c:v>
                </c:pt>
                <c:pt idx="333676">
                  <c:v>4.5009E-2</c:v>
                </c:pt>
                <c:pt idx="333677">
                  <c:v>4.5010000000000001E-2</c:v>
                </c:pt>
                <c:pt idx="333678">
                  <c:v>4.5011000000000002E-2</c:v>
                </c:pt>
                <c:pt idx="333679">
                  <c:v>4.5012000000000003E-2</c:v>
                </c:pt>
                <c:pt idx="333680">
                  <c:v>4.5013999999999998E-2</c:v>
                </c:pt>
                <c:pt idx="333681">
                  <c:v>4.5014999999999999E-2</c:v>
                </c:pt>
                <c:pt idx="333682">
                  <c:v>4.5017000000000001E-2</c:v>
                </c:pt>
                <c:pt idx="333683">
                  <c:v>4.5018000000000002E-2</c:v>
                </c:pt>
                <c:pt idx="333684">
                  <c:v>4.5019000000000003E-2</c:v>
                </c:pt>
                <c:pt idx="333685">
                  <c:v>4.5020999999999999E-2</c:v>
                </c:pt>
                <c:pt idx="333686">
                  <c:v>4.5022E-2</c:v>
                </c:pt>
                <c:pt idx="333687">
                  <c:v>4.5023000000000001E-2</c:v>
                </c:pt>
                <c:pt idx="333688">
                  <c:v>4.5025000000000003E-2</c:v>
                </c:pt>
                <c:pt idx="333689">
                  <c:v>4.5025999999999997E-2</c:v>
                </c:pt>
                <c:pt idx="333690">
                  <c:v>4.5027999999999999E-2</c:v>
                </c:pt>
                <c:pt idx="333691">
                  <c:v>4.5029E-2</c:v>
                </c:pt>
                <c:pt idx="333692">
                  <c:v>4.5031000000000002E-2</c:v>
                </c:pt>
                <c:pt idx="333693">
                  <c:v>4.5032000000000003E-2</c:v>
                </c:pt>
                <c:pt idx="333694">
                  <c:v>4.5033999999999998E-2</c:v>
                </c:pt>
                <c:pt idx="333695">
                  <c:v>4.5034999999999999E-2</c:v>
                </c:pt>
                <c:pt idx="333696">
                  <c:v>4.5037000000000001E-2</c:v>
                </c:pt>
                <c:pt idx="333697">
                  <c:v>4.5038000000000002E-2</c:v>
                </c:pt>
                <c:pt idx="333698">
                  <c:v>4.5039000000000003E-2</c:v>
                </c:pt>
                <c:pt idx="333699">
                  <c:v>4.5040999999999998E-2</c:v>
                </c:pt>
                <c:pt idx="333700">
                  <c:v>4.5041999999999999E-2</c:v>
                </c:pt>
                <c:pt idx="333701">
                  <c:v>4.5043E-2</c:v>
                </c:pt>
                <c:pt idx="333702">
                  <c:v>4.5045000000000002E-2</c:v>
                </c:pt>
                <c:pt idx="333703">
                  <c:v>4.5046000000000003E-2</c:v>
                </c:pt>
                <c:pt idx="333704">
                  <c:v>4.5046999999999997E-2</c:v>
                </c:pt>
                <c:pt idx="333705">
                  <c:v>4.5048999999999999E-2</c:v>
                </c:pt>
                <c:pt idx="333706">
                  <c:v>4.505E-2</c:v>
                </c:pt>
                <c:pt idx="333707">
                  <c:v>4.5051000000000001E-2</c:v>
                </c:pt>
                <c:pt idx="333708">
                  <c:v>4.5052000000000002E-2</c:v>
                </c:pt>
                <c:pt idx="333709">
                  <c:v>4.5053000000000003E-2</c:v>
                </c:pt>
                <c:pt idx="333710">
                  <c:v>4.5053999999999997E-2</c:v>
                </c:pt>
                <c:pt idx="333711">
                  <c:v>4.5054999999999998E-2</c:v>
                </c:pt>
                <c:pt idx="333712">
                  <c:v>4.5055999999999999E-2</c:v>
                </c:pt>
                <c:pt idx="333713">
                  <c:v>4.5057E-2</c:v>
                </c:pt>
                <c:pt idx="333714">
                  <c:v>4.5058000000000001E-2</c:v>
                </c:pt>
                <c:pt idx="333715">
                  <c:v>4.5059000000000002E-2</c:v>
                </c:pt>
                <c:pt idx="333716">
                  <c:v>4.5060000000000003E-2</c:v>
                </c:pt>
                <c:pt idx="333717">
                  <c:v>4.5060999999999997E-2</c:v>
                </c:pt>
                <c:pt idx="333718">
                  <c:v>4.5061999999999998E-2</c:v>
                </c:pt>
                <c:pt idx="333719">
                  <c:v>4.5062999999999999E-2</c:v>
                </c:pt>
                <c:pt idx="333720">
                  <c:v>4.5062999999999999E-2</c:v>
                </c:pt>
                <c:pt idx="333721">
                  <c:v>4.5064E-2</c:v>
                </c:pt>
                <c:pt idx="333722">
                  <c:v>4.5064E-2</c:v>
                </c:pt>
                <c:pt idx="333723">
                  <c:v>4.5065000000000001E-2</c:v>
                </c:pt>
                <c:pt idx="333724">
                  <c:v>4.5065000000000001E-2</c:v>
                </c:pt>
                <c:pt idx="333725">
                  <c:v>4.5066000000000002E-2</c:v>
                </c:pt>
                <c:pt idx="333726">
                  <c:v>4.5066000000000002E-2</c:v>
                </c:pt>
                <c:pt idx="333727">
                  <c:v>4.5066000000000002E-2</c:v>
                </c:pt>
                <c:pt idx="333728">
                  <c:v>4.5067000000000003E-2</c:v>
                </c:pt>
                <c:pt idx="333729">
                  <c:v>4.5067000000000003E-2</c:v>
                </c:pt>
                <c:pt idx="333730">
                  <c:v>4.5067999999999997E-2</c:v>
                </c:pt>
                <c:pt idx="333731">
                  <c:v>4.5067999999999997E-2</c:v>
                </c:pt>
                <c:pt idx="333732">
                  <c:v>4.5067999999999997E-2</c:v>
                </c:pt>
                <c:pt idx="333733">
                  <c:v>4.5067999999999997E-2</c:v>
                </c:pt>
                <c:pt idx="333734">
                  <c:v>4.5067999999999997E-2</c:v>
                </c:pt>
                <c:pt idx="333735">
                  <c:v>4.5067999999999997E-2</c:v>
                </c:pt>
                <c:pt idx="333736">
                  <c:v>4.5067999999999997E-2</c:v>
                </c:pt>
                <c:pt idx="333737">
                  <c:v>4.5067999999999997E-2</c:v>
                </c:pt>
                <c:pt idx="333738">
                  <c:v>4.5067999999999997E-2</c:v>
                </c:pt>
                <c:pt idx="333739">
                  <c:v>4.5067999999999997E-2</c:v>
                </c:pt>
                <c:pt idx="333740">
                  <c:v>4.5067999999999997E-2</c:v>
                </c:pt>
                <c:pt idx="333741">
                  <c:v>4.5067999999999997E-2</c:v>
                </c:pt>
                <c:pt idx="333742">
                  <c:v>4.5067999999999997E-2</c:v>
                </c:pt>
                <c:pt idx="333743">
                  <c:v>4.5067999999999997E-2</c:v>
                </c:pt>
                <c:pt idx="333744">
                  <c:v>4.5067999999999997E-2</c:v>
                </c:pt>
                <c:pt idx="333745">
                  <c:v>4.5067999999999997E-2</c:v>
                </c:pt>
                <c:pt idx="333746">
                  <c:v>4.5067999999999997E-2</c:v>
                </c:pt>
                <c:pt idx="333747">
                  <c:v>4.5067000000000003E-2</c:v>
                </c:pt>
                <c:pt idx="333748">
                  <c:v>4.5067000000000003E-2</c:v>
                </c:pt>
                <c:pt idx="333749">
                  <c:v>4.5067000000000003E-2</c:v>
                </c:pt>
                <c:pt idx="333750">
                  <c:v>4.5066000000000002E-2</c:v>
                </c:pt>
                <c:pt idx="333751">
                  <c:v>4.5066000000000002E-2</c:v>
                </c:pt>
                <c:pt idx="333752">
                  <c:v>4.5066000000000002E-2</c:v>
                </c:pt>
                <c:pt idx="333753">
                  <c:v>4.5066000000000002E-2</c:v>
                </c:pt>
                <c:pt idx="333754">
                  <c:v>4.5065000000000001E-2</c:v>
                </c:pt>
                <c:pt idx="333755">
                  <c:v>4.5065000000000001E-2</c:v>
                </c:pt>
                <c:pt idx="333756">
                  <c:v>4.5064E-2</c:v>
                </c:pt>
                <c:pt idx="333757">
                  <c:v>4.5064E-2</c:v>
                </c:pt>
                <c:pt idx="333758">
                  <c:v>4.5062999999999999E-2</c:v>
                </c:pt>
                <c:pt idx="333759">
                  <c:v>4.5062999999999999E-2</c:v>
                </c:pt>
                <c:pt idx="333760">
                  <c:v>4.5061999999999998E-2</c:v>
                </c:pt>
                <c:pt idx="333761">
                  <c:v>4.5061999999999998E-2</c:v>
                </c:pt>
                <c:pt idx="333762">
                  <c:v>4.5060999999999997E-2</c:v>
                </c:pt>
                <c:pt idx="333763">
                  <c:v>4.5060999999999997E-2</c:v>
                </c:pt>
                <c:pt idx="333764">
                  <c:v>4.5060999999999997E-2</c:v>
                </c:pt>
                <c:pt idx="333765">
                  <c:v>4.5060000000000003E-2</c:v>
                </c:pt>
                <c:pt idx="333766">
                  <c:v>4.5060000000000003E-2</c:v>
                </c:pt>
                <c:pt idx="333767">
                  <c:v>4.5059000000000002E-2</c:v>
                </c:pt>
                <c:pt idx="333768">
                  <c:v>4.5058000000000001E-2</c:v>
                </c:pt>
                <c:pt idx="333769">
                  <c:v>4.5058000000000001E-2</c:v>
                </c:pt>
                <c:pt idx="333770">
                  <c:v>4.5057E-2</c:v>
                </c:pt>
                <c:pt idx="333771">
                  <c:v>4.5055999999999999E-2</c:v>
                </c:pt>
                <c:pt idx="333772">
                  <c:v>4.5054999999999998E-2</c:v>
                </c:pt>
                <c:pt idx="333773">
                  <c:v>4.5054999999999998E-2</c:v>
                </c:pt>
                <c:pt idx="333774">
                  <c:v>4.5053999999999997E-2</c:v>
                </c:pt>
                <c:pt idx="333775">
                  <c:v>4.5053000000000003E-2</c:v>
                </c:pt>
                <c:pt idx="333776">
                  <c:v>4.5053000000000003E-2</c:v>
                </c:pt>
                <c:pt idx="333777">
                  <c:v>4.5052000000000002E-2</c:v>
                </c:pt>
                <c:pt idx="333778">
                  <c:v>4.5051000000000001E-2</c:v>
                </c:pt>
                <c:pt idx="333779">
                  <c:v>4.505E-2</c:v>
                </c:pt>
                <c:pt idx="333780">
                  <c:v>4.505E-2</c:v>
                </c:pt>
                <c:pt idx="333781">
                  <c:v>4.5048999999999999E-2</c:v>
                </c:pt>
                <c:pt idx="333782">
                  <c:v>4.5047999999999998E-2</c:v>
                </c:pt>
                <c:pt idx="333783">
                  <c:v>4.5046999999999997E-2</c:v>
                </c:pt>
                <c:pt idx="333784">
                  <c:v>4.5046000000000003E-2</c:v>
                </c:pt>
                <c:pt idx="333785">
                  <c:v>4.5046000000000003E-2</c:v>
                </c:pt>
                <c:pt idx="333786">
                  <c:v>4.5045000000000002E-2</c:v>
                </c:pt>
                <c:pt idx="333787">
                  <c:v>4.5044000000000001E-2</c:v>
                </c:pt>
                <c:pt idx="333788">
                  <c:v>4.5044000000000001E-2</c:v>
                </c:pt>
                <c:pt idx="333789">
                  <c:v>4.5043E-2</c:v>
                </c:pt>
                <c:pt idx="333790">
                  <c:v>4.5041999999999999E-2</c:v>
                </c:pt>
                <c:pt idx="333791">
                  <c:v>4.5041999999999999E-2</c:v>
                </c:pt>
                <c:pt idx="333792">
                  <c:v>4.5040999999999998E-2</c:v>
                </c:pt>
                <c:pt idx="333793">
                  <c:v>4.5039999999999997E-2</c:v>
                </c:pt>
                <c:pt idx="333794">
                  <c:v>4.5039999999999997E-2</c:v>
                </c:pt>
                <c:pt idx="333795">
                  <c:v>4.5039000000000003E-2</c:v>
                </c:pt>
                <c:pt idx="333796">
                  <c:v>4.5039000000000003E-2</c:v>
                </c:pt>
                <c:pt idx="333797">
                  <c:v>4.5038000000000002E-2</c:v>
                </c:pt>
                <c:pt idx="333798">
                  <c:v>4.5038000000000002E-2</c:v>
                </c:pt>
                <c:pt idx="333799">
                  <c:v>4.5038000000000002E-2</c:v>
                </c:pt>
                <c:pt idx="333800">
                  <c:v>4.5037000000000001E-2</c:v>
                </c:pt>
                <c:pt idx="333801">
                  <c:v>4.5037000000000001E-2</c:v>
                </c:pt>
                <c:pt idx="333802">
                  <c:v>4.5037000000000001E-2</c:v>
                </c:pt>
                <c:pt idx="333803">
                  <c:v>4.5036E-2</c:v>
                </c:pt>
                <c:pt idx="333804">
                  <c:v>4.5036E-2</c:v>
                </c:pt>
                <c:pt idx="333805">
                  <c:v>4.5036E-2</c:v>
                </c:pt>
                <c:pt idx="333806">
                  <c:v>4.5036E-2</c:v>
                </c:pt>
                <c:pt idx="333807">
                  <c:v>4.5036E-2</c:v>
                </c:pt>
                <c:pt idx="333808">
                  <c:v>4.5036E-2</c:v>
                </c:pt>
                <c:pt idx="333809">
                  <c:v>4.5036E-2</c:v>
                </c:pt>
                <c:pt idx="333810">
                  <c:v>4.5036E-2</c:v>
                </c:pt>
                <c:pt idx="333811">
                  <c:v>4.5036E-2</c:v>
                </c:pt>
                <c:pt idx="333812">
                  <c:v>4.5036E-2</c:v>
                </c:pt>
                <c:pt idx="333813">
                  <c:v>4.5037000000000001E-2</c:v>
                </c:pt>
                <c:pt idx="333814">
                  <c:v>4.5037000000000001E-2</c:v>
                </c:pt>
                <c:pt idx="333815">
                  <c:v>4.5037000000000001E-2</c:v>
                </c:pt>
                <c:pt idx="333816">
                  <c:v>4.5037000000000001E-2</c:v>
                </c:pt>
                <c:pt idx="333817">
                  <c:v>4.5038000000000002E-2</c:v>
                </c:pt>
                <c:pt idx="333818">
                  <c:v>4.5038000000000002E-2</c:v>
                </c:pt>
                <c:pt idx="333819">
                  <c:v>4.5038000000000002E-2</c:v>
                </c:pt>
                <c:pt idx="333820">
                  <c:v>4.5038000000000002E-2</c:v>
                </c:pt>
                <c:pt idx="333821">
                  <c:v>4.5039000000000003E-2</c:v>
                </c:pt>
                <c:pt idx="333822">
                  <c:v>4.5039000000000003E-2</c:v>
                </c:pt>
                <c:pt idx="333823">
                  <c:v>4.5039000000000003E-2</c:v>
                </c:pt>
                <c:pt idx="333824">
                  <c:v>4.5039999999999997E-2</c:v>
                </c:pt>
                <c:pt idx="333825">
                  <c:v>4.5039999999999997E-2</c:v>
                </c:pt>
                <c:pt idx="333826">
                  <c:v>4.5039999999999997E-2</c:v>
                </c:pt>
                <c:pt idx="333827">
                  <c:v>4.5040999999999998E-2</c:v>
                </c:pt>
                <c:pt idx="333828">
                  <c:v>4.5040999999999998E-2</c:v>
                </c:pt>
                <c:pt idx="333829">
                  <c:v>4.5040999999999998E-2</c:v>
                </c:pt>
                <c:pt idx="333830">
                  <c:v>4.5040999999999998E-2</c:v>
                </c:pt>
                <c:pt idx="333831">
                  <c:v>4.5040999999999998E-2</c:v>
                </c:pt>
                <c:pt idx="333832">
                  <c:v>4.5041999999999999E-2</c:v>
                </c:pt>
                <c:pt idx="333833">
                  <c:v>4.5041999999999999E-2</c:v>
                </c:pt>
                <c:pt idx="333834">
                  <c:v>4.5041999999999999E-2</c:v>
                </c:pt>
                <c:pt idx="333835">
                  <c:v>4.5043E-2</c:v>
                </c:pt>
                <c:pt idx="333836">
                  <c:v>4.5043E-2</c:v>
                </c:pt>
                <c:pt idx="333837">
                  <c:v>4.5043E-2</c:v>
                </c:pt>
                <c:pt idx="333838">
                  <c:v>4.5044000000000001E-2</c:v>
                </c:pt>
                <c:pt idx="333839">
                  <c:v>4.5044000000000001E-2</c:v>
                </c:pt>
                <c:pt idx="333840">
                  <c:v>4.5044000000000001E-2</c:v>
                </c:pt>
                <c:pt idx="333841">
                  <c:v>4.5044000000000001E-2</c:v>
                </c:pt>
                <c:pt idx="333842">
                  <c:v>4.5045000000000002E-2</c:v>
                </c:pt>
                <c:pt idx="333843">
                  <c:v>4.5045000000000002E-2</c:v>
                </c:pt>
                <c:pt idx="333844">
                  <c:v>4.5045000000000002E-2</c:v>
                </c:pt>
                <c:pt idx="333845">
                  <c:v>4.5045000000000002E-2</c:v>
                </c:pt>
                <c:pt idx="333846">
                  <c:v>4.5046000000000003E-2</c:v>
                </c:pt>
                <c:pt idx="333847">
                  <c:v>4.5046000000000003E-2</c:v>
                </c:pt>
                <c:pt idx="333848">
                  <c:v>4.5046999999999997E-2</c:v>
                </c:pt>
                <c:pt idx="333849">
                  <c:v>4.5046999999999997E-2</c:v>
                </c:pt>
                <c:pt idx="333850">
                  <c:v>4.5046999999999997E-2</c:v>
                </c:pt>
                <c:pt idx="333851">
                  <c:v>4.5047999999999998E-2</c:v>
                </c:pt>
                <c:pt idx="333852">
                  <c:v>4.5047999999999998E-2</c:v>
                </c:pt>
                <c:pt idx="333853">
                  <c:v>4.5048999999999999E-2</c:v>
                </c:pt>
                <c:pt idx="333854">
                  <c:v>4.5048999999999999E-2</c:v>
                </c:pt>
                <c:pt idx="333855">
                  <c:v>4.5048999999999999E-2</c:v>
                </c:pt>
                <c:pt idx="333856">
                  <c:v>4.505E-2</c:v>
                </c:pt>
                <c:pt idx="333857">
                  <c:v>4.5051000000000001E-2</c:v>
                </c:pt>
                <c:pt idx="333858">
                  <c:v>4.5051000000000001E-2</c:v>
                </c:pt>
                <c:pt idx="333859">
                  <c:v>4.5052000000000002E-2</c:v>
                </c:pt>
                <c:pt idx="333860">
                  <c:v>4.5053000000000003E-2</c:v>
                </c:pt>
                <c:pt idx="333861">
                  <c:v>4.5053999999999997E-2</c:v>
                </c:pt>
                <c:pt idx="333862">
                  <c:v>4.5054999999999998E-2</c:v>
                </c:pt>
                <c:pt idx="333863">
                  <c:v>4.5054999999999998E-2</c:v>
                </c:pt>
                <c:pt idx="333864">
                  <c:v>4.5055999999999999E-2</c:v>
                </c:pt>
                <c:pt idx="333865">
                  <c:v>4.5057E-2</c:v>
                </c:pt>
                <c:pt idx="333866">
                  <c:v>4.5058000000000001E-2</c:v>
                </c:pt>
                <c:pt idx="333867">
                  <c:v>4.5059000000000002E-2</c:v>
                </c:pt>
                <c:pt idx="333868">
                  <c:v>4.5060000000000003E-2</c:v>
                </c:pt>
                <c:pt idx="333869">
                  <c:v>4.5060999999999997E-2</c:v>
                </c:pt>
                <c:pt idx="333870">
                  <c:v>4.5062999999999999E-2</c:v>
                </c:pt>
                <c:pt idx="333871">
                  <c:v>4.5064E-2</c:v>
                </c:pt>
                <c:pt idx="333872">
                  <c:v>4.5065000000000001E-2</c:v>
                </c:pt>
                <c:pt idx="333873">
                  <c:v>4.5066000000000002E-2</c:v>
                </c:pt>
                <c:pt idx="333874">
                  <c:v>4.5067999999999997E-2</c:v>
                </c:pt>
                <c:pt idx="333875">
                  <c:v>4.5068999999999998E-2</c:v>
                </c:pt>
                <c:pt idx="333876">
                  <c:v>4.5069999999999999E-2</c:v>
                </c:pt>
                <c:pt idx="333877">
                  <c:v>4.5072000000000001E-2</c:v>
                </c:pt>
                <c:pt idx="333878">
                  <c:v>4.5073000000000002E-2</c:v>
                </c:pt>
                <c:pt idx="333879">
                  <c:v>4.5074999999999997E-2</c:v>
                </c:pt>
                <c:pt idx="333880">
                  <c:v>4.5075999999999998E-2</c:v>
                </c:pt>
                <c:pt idx="333881">
                  <c:v>4.5078E-2</c:v>
                </c:pt>
                <c:pt idx="333882">
                  <c:v>4.5080000000000002E-2</c:v>
                </c:pt>
                <c:pt idx="333883">
                  <c:v>4.5081000000000003E-2</c:v>
                </c:pt>
                <c:pt idx="333884">
                  <c:v>4.5082999999999998E-2</c:v>
                </c:pt>
                <c:pt idx="333885">
                  <c:v>4.5085E-2</c:v>
                </c:pt>
                <c:pt idx="333886">
                  <c:v>4.5086000000000001E-2</c:v>
                </c:pt>
                <c:pt idx="333887">
                  <c:v>4.5088000000000003E-2</c:v>
                </c:pt>
                <c:pt idx="333888">
                  <c:v>4.5088999999999997E-2</c:v>
                </c:pt>
                <c:pt idx="333889">
                  <c:v>4.5090999999999999E-2</c:v>
                </c:pt>
                <c:pt idx="333890">
                  <c:v>4.5092E-2</c:v>
                </c:pt>
                <c:pt idx="333891">
                  <c:v>4.5094000000000002E-2</c:v>
                </c:pt>
                <c:pt idx="333892">
                  <c:v>4.5095000000000003E-2</c:v>
                </c:pt>
                <c:pt idx="333893">
                  <c:v>4.5096999999999998E-2</c:v>
                </c:pt>
                <c:pt idx="333894">
                  <c:v>4.5097999999999999E-2</c:v>
                </c:pt>
                <c:pt idx="333895">
                  <c:v>4.5099E-2</c:v>
                </c:pt>
                <c:pt idx="333896">
                  <c:v>4.5101000000000002E-2</c:v>
                </c:pt>
                <c:pt idx="333897">
                  <c:v>4.5102000000000003E-2</c:v>
                </c:pt>
                <c:pt idx="333898">
                  <c:v>4.5102999999999997E-2</c:v>
                </c:pt>
                <c:pt idx="333899">
                  <c:v>4.5103999999999998E-2</c:v>
                </c:pt>
                <c:pt idx="333900">
                  <c:v>4.5104999999999999E-2</c:v>
                </c:pt>
                <c:pt idx="333901">
                  <c:v>4.5106E-2</c:v>
                </c:pt>
                <c:pt idx="333902">
                  <c:v>4.5106E-2</c:v>
                </c:pt>
                <c:pt idx="333903">
                  <c:v>4.5107000000000001E-2</c:v>
                </c:pt>
                <c:pt idx="333904">
                  <c:v>4.5108000000000002E-2</c:v>
                </c:pt>
                <c:pt idx="333905">
                  <c:v>4.5109000000000003E-2</c:v>
                </c:pt>
                <c:pt idx="333906">
                  <c:v>4.5109000000000003E-2</c:v>
                </c:pt>
                <c:pt idx="333907">
                  <c:v>4.5109999999999997E-2</c:v>
                </c:pt>
                <c:pt idx="333908">
                  <c:v>4.5109999999999997E-2</c:v>
                </c:pt>
                <c:pt idx="333909">
                  <c:v>4.5109999999999997E-2</c:v>
                </c:pt>
                <c:pt idx="333910">
                  <c:v>4.5110999999999998E-2</c:v>
                </c:pt>
                <c:pt idx="333911">
                  <c:v>4.5110999999999998E-2</c:v>
                </c:pt>
                <c:pt idx="333912">
                  <c:v>4.5110999999999998E-2</c:v>
                </c:pt>
                <c:pt idx="333913">
                  <c:v>4.5110999999999998E-2</c:v>
                </c:pt>
                <c:pt idx="333914">
                  <c:v>4.5110999999999998E-2</c:v>
                </c:pt>
                <c:pt idx="333915">
                  <c:v>4.5110999999999998E-2</c:v>
                </c:pt>
                <c:pt idx="333916">
                  <c:v>4.5110999999999998E-2</c:v>
                </c:pt>
                <c:pt idx="333917">
                  <c:v>4.5110999999999998E-2</c:v>
                </c:pt>
                <c:pt idx="333918">
                  <c:v>4.5109999999999997E-2</c:v>
                </c:pt>
                <c:pt idx="333919">
                  <c:v>4.5109999999999997E-2</c:v>
                </c:pt>
                <c:pt idx="333920">
                  <c:v>4.5109999999999997E-2</c:v>
                </c:pt>
                <c:pt idx="333921">
                  <c:v>4.5109000000000003E-2</c:v>
                </c:pt>
                <c:pt idx="333922">
                  <c:v>4.5109000000000003E-2</c:v>
                </c:pt>
                <c:pt idx="333923">
                  <c:v>4.5109000000000003E-2</c:v>
                </c:pt>
                <c:pt idx="333924">
                  <c:v>4.5108000000000002E-2</c:v>
                </c:pt>
                <c:pt idx="333925">
                  <c:v>4.5108000000000002E-2</c:v>
                </c:pt>
                <c:pt idx="333926">
                  <c:v>4.5107000000000001E-2</c:v>
                </c:pt>
                <c:pt idx="333927">
                  <c:v>4.5107000000000001E-2</c:v>
                </c:pt>
                <c:pt idx="333928">
                  <c:v>4.5106E-2</c:v>
                </c:pt>
                <c:pt idx="333929">
                  <c:v>4.5106E-2</c:v>
                </c:pt>
                <c:pt idx="333930">
                  <c:v>4.5106E-2</c:v>
                </c:pt>
                <c:pt idx="333931">
                  <c:v>4.5104999999999999E-2</c:v>
                </c:pt>
                <c:pt idx="333932">
                  <c:v>4.5104999999999999E-2</c:v>
                </c:pt>
                <c:pt idx="333933">
                  <c:v>4.5103999999999998E-2</c:v>
                </c:pt>
                <c:pt idx="333934">
                  <c:v>4.5103999999999998E-2</c:v>
                </c:pt>
                <c:pt idx="333935">
                  <c:v>4.5102999999999997E-2</c:v>
                </c:pt>
                <c:pt idx="333936">
                  <c:v>4.5102000000000003E-2</c:v>
                </c:pt>
                <c:pt idx="333937">
                  <c:v>4.5102000000000003E-2</c:v>
                </c:pt>
                <c:pt idx="333938">
                  <c:v>4.5101000000000002E-2</c:v>
                </c:pt>
                <c:pt idx="333939">
                  <c:v>4.5101000000000002E-2</c:v>
                </c:pt>
                <c:pt idx="333940">
                  <c:v>4.5101000000000002E-2</c:v>
                </c:pt>
                <c:pt idx="333941">
                  <c:v>4.5100000000000001E-2</c:v>
                </c:pt>
                <c:pt idx="333942">
                  <c:v>4.5100000000000001E-2</c:v>
                </c:pt>
                <c:pt idx="333943">
                  <c:v>4.5100000000000001E-2</c:v>
                </c:pt>
                <c:pt idx="333944">
                  <c:v>4.5099E-2</c:v>
                </c:pt>
                <c:pt idx="333945">
                  <c:v>4.5099E-2</c:v>
                </c:pt>
                <c:pt idx="333946">
                  <c:v>4.5097999999999999E-2</c:v>
                </c:pt>
                <c:pt idx="333947">
                  <c:v>4.5097999999999999E-2</c:v>
                </c:pt>
                <c:pt idx="333948">
                  <c:v>4.5097999999999999E-2</c:v>
                </c:pt>
                <c:pt idx="333949">
                  <c:v>4.5096999999999998E-2</c:v>
                </c:pt>
                <c:pt idx="333950">
                  <c:v>4.5096999999999998E-2</c:v>
                </c:pt>
                <c:pt idx="333951">
                  <c:v>4.5096999999999998E-2</c:v>
                </c:pt>
                <c:pt idx="333952">
                  <c:v>4.5096999999999998E-2</c:v>
                </c:pt>
                <c:pt idx="333953">
                  <c:v>4.5096999999999998E-2</c:v>
                </c:pt>
                <c:pt idx="333954">
                  <c:v>4.5096999999999998E-2</c:v>
                </c:pt>
                <c:pt idx="333955">
                  <c:v>4.5095999999999997E-2</c:v>
                </c:pt>
                <c:pt idx="333956">
                  <c:v>4.5095999999999997E-2</c:v>
                </c:pt>
                <c:pt idx="333957">
                  <c:v>4.5095999999999997E-2</c:v>
                </c:pt>
                <c:pt idx="333958">
                  <c:v>4.5095999999999997E-2</c:v>
                </c:pt>
                <c:pt idx="333959">
                  <c:v>4.5095999999999997E-2</c:v>
                </c:pt>
                <c:pt idx="333960">
                  <c:v>4.5095999999999997E-2</c:v>
                </c:pt>
                <c:pt idx="333961">
                  <c:v>4.5095999999999997E-2</c:v>
                </c:pt>
                <c:pt idx="333962">
                  <c:v>4.5095999999999997E-2</c:v>
                </c:pt>
                <c:pt idx="333963">
                  <c:v>4.5095999999999997E-2</c:v>
                </c:pt>
                <c:pt idx="333964">
                  <c:v>4.5095999999999997E-2</c:v>
                </c:pt>
                <c:pt idx="333965">
                  <c:v>4.5095999999999997E-2</c:v>
                </c:pt>
                <c:pt idx="333966">
                  <c:v>4.5095999999999997E-2</c:v>
                </c:pt>
                <c:pt idx="333967">
                  <c:v>4.5095999999999997E-2</c:v>
                </c:pt>
                <c:pt idx="333968">
                  <c:v>4.5095999999999997E-2</c:v>
                </c:pt>
                <c:pt idx="333969">
                  <c:v>4.5095999999999997E-2</c:v>
                </c:pt>
                <c:pt idx="333970">
                  <c:v>4.5095000000000003E-2</c:v>
                </c:pt>
                <c:pt idx="333971">
                  <c:v>4.5095000000000003E-2</c:v>
                </c:pt>
                <c:pt idx="333972">
                  <c:v>4.5095000000000003E-2</c:v>
                </c:pt>
                <c:pt idx="333973">
                  <c:v>4.5095000000000003E-2</c:v>
                </c:pt>
                <c:pt idx="333974">
                  <c:v>4.5095000000000003E-2</c:v>
                </c:pt>
                <c:pt idx="333975">
                  <c:v>4.5095000000000003E-2</c:v>
                </c:pt>
                <c:pt idx="333976">
                  <c:v>4.5095999999999997E-2</c:v>
                </c:pt>
                <c:pt idx="333977">
                  <c:v>4.5095999999999997E-2</c:v>
                </c:pt>
                <c:pt idx="333978">
                  <c:v>4.5095999999999997E-2</c:v>
                </c:pt>
                <c:pt idx="333979">
                  <c:v>4.5095999999999997E-2</c:v>
                </c:pt>
                <c:pt idx="333980">
                  <c:v>4.5095000000000003E-2</c:v>
                </c:pt>
                <c:pt idx="333981">
                  <c:v>4.5095000000000003E-2</c:v>
                </c:pt>
                <c:pt idx="333982">
                  <c:v>4.5095000000000003E-2</c:v>
                </c:pt>
                <c:pt idx="333983">
                  <c:v>4.5095000000000003E-2</c:v>
                </c:pt>
                <c:pt idx="333984">
                  <c:v>4.5095000000000003E-2</c:v>
                </c:pt>
                <c:pt idx="333985">
                  <c:v>4.5094000000000002E-2</c:v>
                </c:pt>
                <c:pt idx="333986">
                  <c:v>4.5094000000000002E-2</c:v>
                </c:pt>
                <c:pt idx="333987">
                  <c:v>4.5094000000000002E-2</c:v>
                </c:pt>
                <c:pt idx="333988">
                  <c:v>4.5094000000000002E-2</c:v>
                </c:pt>
                <c:pt idx="333989">
                  <c:v>4.5093000000000001E-2</c:v>
                </c:pt>
                <c:pt idx="333990">
                  <c:v>4.5093000000000001E-2</c:v>
                </c:pt>
                <c:pt idx="333991">
                  <c:v>4.5093000000000001E-2</c:v>
                </c:pt>
                <c:pt idx="333992">
                  <c:v>4.5092E-2</c:v>
                </c:pt>
                <c:pt idx="333993">
                  <c:v>4.5090999999999999E-2</c:v>
                </c:pt>
                <c:pt idx="333994">
                  <c:v>4.5090999999999999E-2</c:v>
                </c:pt>
                <c:pt idx="333995">
                  <c:v>4.5089999999999998E-2</c:v>
                </c:pt>
                <c:pt idx="333996">
                  <c:v>4.5088999999999997E-2</c:v>
                </c:pt>
                <c:pt idx="333997">
                  <c:v>4.5088999999999997E-2</c:v>
                </c:pt>
                <c:pt idx="333998">
                  <c:v>4.5088000000000003E-2</c:v>
                </c:pt>
                <c:pt idx="333999">
                  <c:v>4.5087000000000002E-2</c:v>
                </c:pt>
                <c:pt idx="334000">
                  <c:v>4.5086000000000001E-2</c:v>
                </c:pt>
                <c:pt idx="334001">
                  <c:v>4.5085E-2</c:v>
                </c:pt>
                <c:pt idx="334002">
                  <c:v>4.5083999999999999E-2</c:v>
                </c:pt>
                <c:pt idx="334003">
                  <c:v>4.5082999999999998E-2</c:v>
                </c:pt>
                <c:pt idx="334004">
                  <c:v>4.5081999999999997E-2</c:v>
                </c:pt>
                <c:pt idx="334005">
                  <c:v>4.5080000000000002E-2</c:v>
                </c:pt>
                <c:pt idx="334006">
                  <c:v>4.5079000000000001E-2</c:v>
                </c:pt>
                <c:pt idx="334007">
                  <c:v>4.5078E-2</c:v>
                </c:pt>
                <c:pt idx="334008">
                  <c:v>4.5075999999999998E-2</c:v>
                </c:pt>
                <c:pt idx="334009">
                  <c:v>4.5074000000000003E-2</c:v>
                </c:pt>
                <c:pt idx="334010">
                  <c:v>4.5073000000000002E-2</c:v>
                </c:pt>
                <c:pt idx="334011">
                  <c:v>4.5071E-2</c:v>
                </c:pt>
                <c:pt idx="334012">
                  <c:v>4.5068999999999998E-2</c:v>
                </c:pt>
                <c:pt idx="334013">
                  <c:v>4.5067999999999997E-2</c:v>
                </c:pt>
                <c:pt idx="334014">
                  <c:v>4.5066000000000002E-2</c:v>
                </c:pt>
                <c:pt idx="334015">
                  <c:v>4.5064E-2</c:v>
                </c:pt>
                <c:pt idx="334016">
                  <c:v>4.5061999999999998E-2</c:v>
                </c:pt>
                <c:pt idx="334017">
                  <c:v>4.5059000000000002E-2</c:v>
                </c:pt>
                <c:pt idx="334018">
                  <c:v>4.5057E-2</c:v>
                </c:pt>
                <c:pt idx="334019">
                  <c:v>4.5054999999999998E-2</c:v>
                </c:pt>
                <c:pt idx="334020">
                  <c:v>4.5053000000000003E-2</c:v>
                </c:pt>
                <c:pt idx="334021">
                  <c:v>4.505E-2</c:v>
                </c:pt>
                <c:pt idx="334022">
                  <c:v>4.5047999999999998E-2</c:v>
                </c:pt>
                <c:pt idx="334023">
                  <c:v>4.5046000000000003E-2</c:v>
                </c:pt>
                <c:pt idx="334024">
                  <c:v>4.5044000000000001E-2</c:v>
                </c:pt>
                <c:pt idx="334025">
                  <c:v>4.5040999999999998E-2</c:v>
                </c:pt>
                <c:pt idx="334026">
                  <c:v>4.5039000000000003E-2</c:v>
                </c:pt>
                <c:pt idx="334027">
                  <c:v>4.5037000000000001E-2</c:v>
                </c:pt>
                <c:pt idx="334028">
                  <c:v>4.5033999999999998E-2</c:v>
                </c:pt>
                <c:pt idx="334029">
                  <c:v>4.5032000000000003E-2</c:v>
                </c:pt>
                <c:pt idx="334030">
                  <c:v>4.5029E-2</c:v>
                </c:pt>
                <c:pt idx="334031">
                  <c:v>4.5026999999999998E-2</c:v>
                </c:pt>
                <c:pt idx="334032">
                  <c:v>4.5025000000000003E-2</c:v>
                </c:pt>
                <c:pt idx="334033">
                  <c:v>4.5022E-2</c:v>
                </c:pt>
                <c:pt idx="334034">
                  <c:v>4.5019999999999998E-2</c:v>
                </c:pt>
                <c:pt idx="334035">
                  <c:v>4.5018000000000002E-2</c:v>
                </c:pt>
                <c:pt idx="334036">
                  <c:v>4.5016E-2</c:v>
                </c:pt>
                <c:pt idx="334037">
                  <c:v>4.5013999999999998E-2</c:v>
                </c:pt>
                <c:pt idx="334038">
                  <c:v>4.5012999999999997E-2</c:v>
                </c:pt>
                <c:pt idx="334039">
                  <c:v>4.5011000000000002E-2</c:v>
                </c:pt>
                <c:pt idx="334040">
                  <c:v>4.5009E-2</c:v>
                </c:pt>
                <c:pt idx="334041">
                  <c:v>4.5007999999999999E-2</c:v>
                </c:pt>
                <c:pt idx="334042">
                  <c:v>4.5005999999999997E-2</c:v>
                </c:pt>
                <c:pt idx="334043">
                  <c:v>4.5005000000000003E-2</c:v>
                </c:pt>
                <c:pt idx="334044">
                  <c:v>4.5004000000000002E-2</c:v>
                </c:pt>
                <c:pt idx="334045">
                  <c:v>4.5003000000000001E-2</c:v>
                </c:pt>
                <c:pt idx="334046">
                  <c:v>4.5002E-2</c:v>
                </c:pt>
                <c:pt idx="334047">
                  <c:v>4.5002E-2</c:v>
                </c:pt>
                <c:pt idx="334048">
                  <c:v>4.5002E-2</c:v>
                </c:pt>
                <c:pt idx="334049">
                  <c:v>4.5000999999999999E-2</c:v>
                </c:pt>
                <c:pt idx="334050">
                  <c:v>4.5000999999999999E-2</c:v>
                </c:pt>
                <c:pt idx="334051">
                  <c:v>4.5000999999999999E-2</c:v>
                </c:pt>
                <c:pt idx="334052">
                  <c:v>4.5002E-2</c:v>
                </c:pt>
                <c:pt idx="334053">
                  <c:v>4.5002E-2</c:v>
                </c:pt>
                <c:pt idx="334054">
                  <c:v>4.5003000000000001E-2</c:v>
                </c:pt>
                <c:pt idx="334055">
                  <c:v>4.5003000000000001E-2</c:v>
                </c:pt>
                <c:pt idx="334056">
                  <c:v>4.5004000000000002E-2</c:v>
                </c:pt>
                <c:pt idx="334057">
                  <c:v>4.5005999999999997E-2</c:v>
                </c:pt>
                <c:pt idx="334058">
                  <c:v>4.5006999999999998E-2</c:v>
                </c:pt>
                <c:pt idx="334059">
                  <c:v>4.5009E-2</c:v>
                </c:pt>
                <c:pt idx="334060">
                  <c:v>4.5010000000000001E-2</c:v>
                </c:pt>
                <c:pt idx="334061">
                  <c:v>4.5012000000000003E-2</c:v>
                </c:pt>
                <c:pt idx="334062">
                  <c:v>4.5013999999999998E-2</c:v>
                </c:pt>
                <c:pt idx="334063">
                  <c:v>4.5016E-2</c:v>
                </c:pt>
                <c:pt idx="334064">
                  <c:v>4.5019000000000003E-2</c:v>
                </c:pt>
                <c:pt idx="334065">
                  <c:v>4.5020999999999999E-2</c:v>
                </c:pt>
                <c:pt idx="334066">
                  <c:v>4.5024000000000002E-2</c:v>
                </c:pt>
                <c:pt idx="334067">
                  <c:v>4.5026999999999998E-2</c:v>
                </c:pt>
                <c:pt idx="334068">
                  <c:v>4.5029E-2</c:v>
                </c:pt>
                <c:pt idx="334069">
                  <c:v>4.5032999999999997E-2</c:v>
                </c:pt>
                <c:pt idx="334070">
                  <c:v>4.5036E-2</c:v>
                </c:pt>
                <c:pt idx="334071">
                  <c:v>4.5039000000000003E-2</c:v>
                </c:pt>
                <c:pt idx="334072">
                  <c:v>4.5043E-2</c:v>
                </c:pt>
                <c:pt idx="334073">
                  <c:v>4.5046000000000003E-2</c:v>
                </c:pt>
                <c:pt idx="334074">
                  <c:v>4.5048999999999999E-2</c:v>
                </c:pt>
                <c:pt idx="334075">
                  <c:v>4.5053000000000003E-2</c:v>
                </c:pt>
                <c:pt idx="334076">
                  <c:v>4.5055999999999999E-2</c:v>
                </c:pt>
                <c:pt idx="334077">
                  <c:v>4.5060000000000003E-2</c:v>
                </c:pt>
                <c:pt idx="334078">
                  <c:v>4.5062999999999999E-2</c:v>
                </c:pt>
                <c:pt idx="334079">
                  <c:v>4.5067000000000003E-2</c:v>
                </c:pt>
                <c:pt idx="334080">
                  <c:v>4.5071E-2</c:v>
                </c:pt>
                <c:pt idx="334081">
                  <c:v>4.5074000000000003E-2</c:v>
                </c:pt>
                <c:pt idx="334082">
                  <c:v>4.5078E-2</c:v>
                </c:pt>
                <c:pt idx="334083">
                  <c:v>4.5081000000000003E-2</c:v>
                </c:pt>
                <c:pt idx="334084">
                  <c:v>4.5085E-2</c:v>
                </c:pt>
                <c:pt idx="334085">
                  <c:v>4.5088000000000003E-2</c:v>
                </c:pt>
                <c:pt idx="334086">
                  <c:v>4.5092E-2</c:v>
                </c:pt>
                <c:pt idx="334087">
                  <c:v>4.5095000000000003E-2</c:v>
                </c:pt>
                <c:pt idx="334088">
                  <c:v>4.5097999999999999E-2</c:v>
                </c:pt>
                <c:pt idx="334089">
                  <c:v>4.5101000000000002E-2</c:v>
                </c:pt>
                <c:pt idx="334090">
                  <c:v>4.5103999999999998E-2</c:v>
                </c:pt>
                <c:pt idx="334091">
                  <c:v>4.5107000000000001E-2</c:v>
                </c:pt>
                <c:pt idx="334092">
                  <c:v>4.5109999999999997E-2</c:v>
                </c:pt>
                <c:pt idx="334093">
                  <c:v>4.5111999999999999E-2</c:v>
                </c:pt>
                <c:pt idx="334094">
                  <c:v>4.5115000000000002E-2</c:v>
                </c:pt>
                <c:pt idx="334095">
                  <c:v>4.5116999999999997E-2</c:v>
                </c:pt>
                <c:pt idx="334096">
                  <c:v>4.512E-2</c:v>
                </c:pt>
                <c:pt idx="334097">
                  <c:v>4.5122000000000002E-2</c:v>
                </c:pt>
                <c:pt idx="334098">
                  <c:v>4.5123999999999997E-2</c:v>
                </c:pt>
                <c:pt idx="334099">
                  <c:v>4.5124999999999998E-2</c:v>
                </c:pt>
                <c:pt idx="334100">
                  <c:v>4.5127E-2</c:v>
                </c:pt>
                <c:pt idx="334101">
                  <c:v>4.5128000000000001E-2</c:v>
                </c:pt>
                <c:pt idx="334102">
                  <c:v>4.5130000000000003E-2</c:v>
                </c:pt>
                <c:pt idx="334103">
                  <c:v>4.5130999999999998E-2</c:v>
                </c:pt>
                <c:pt idx="334104">
                  <c:v>4.5131999999999999E-2</c:v>
                </c:pt>
                <c:pt idx="334105">
                  <c:v>4.5133E-2</c:v>
                </c:pt>
                <c:pt idx="334106">
                  <c:v>4.5134000000000001E-2</c:v>
                </c:pt>
                <c:pt idx="334107">
                  <c:v>4.5134000000000001E-2</c:v>
                </c:pt>
                <c:pt idx="334108">
                  <c:v>4.5135000000000002E-2</c:v>
                </c:pt>
                <c:pt idx="334109">
                  <c:v>4.5135000000000002E-2</c:v>
                </c:pt>
                <c:pt idx="334110">
                  <c:v>4.5135000000000002E-2</c:v>
                </c:pt>
                <c:pt idx="334111">
                  <c:v>4.5135000000000002E-2</c:v>
                </c:pt>
                <c:pt idx="334112">
                  <c:v>4.5135000000000002E-2</c:v>
                </c:pt>
                <c:pt idx="334113">
                  <c:v>4.5135000000000002E-2</c:v>
                </c:pt>
                <c:pt idx="334114">
                  <c:v>4.5135000000000002E-2</c:v>
                </c:pt>
                <c:pt idx="334115">
                  <c:v>4.5135000000000002E-2</c:v>
                </c:pt>
                <c:pt idx="334116">
                  <c:v>4.5134000000000001E-2</c:v>
                </c:pt>
                <c:pt idx="334117">
                  <c:v>4.5134000000000001E-2</c:v>
                </c:pt>
                <c:pt idx="334118">
                  <c:v>4.5133E-2</c:v>
                </c:pt>
                <c:pt idx="334119">
                  <c:v>4.5131999999999999E-2</c:v>
                </c:pt>
                <c:pt idx="334120">
                  <c:v>4.5130999999999998E-2</c:v>
                </c:pt>
                <c:pt idx="334121">
                  <c:v>4.5130999999999998E-2</c:v>
                </c:pt>
                <c:pt idx="334122">
                  <c:v>4.5129000000000002E-2</c:v>
                </c:pt>
                <c:pt idx="334123">
                  <c:v>4.5128000000000001E-2</c:v>
                </c:pt>
                <c:pt idx="334124">
                  <c:v>4.5127E-2</c:v>
                </c:pt>
                <c:pt idx="334125">
                  <c:v>4.5125999999999999E-2</c:v>
                </c:pt>
                <c:pt idx="334126">
                  <c:v>4.5124999999999998E-2</c:v>
                </c:pt>
                <c:pt idx="334127">
                  <c:v>4.5123000000000003E-2</c:v>
                </c:pt>
                <c:pt idx="334128">
                  <c:v>4.5122000000000002E-2</c:v>
                </c:pt>
                <c:pt idx="334129">
                  <c:v>4.5121000000000001E-2</c:v>
                </c:pt>
                <c:pt idx="334130">
                  <c:v>4.5118999999999999E-2</c:v>
                </c:pt>
                <c:pt idx="334131">
                  <c:v>4.5117999999999998E-2</c:v>
                </c:pt>
                <c:pt idx="334132">
                  <c:v>4.5116999999999997E-2</c:v>
                </c:pt>
                <c:pt idx="334133">
                  <c:v>4.5115000000000002E-2</c:v>
                </c:pt>
                <c:pt idx="334134">
                  <c:v>4.5114000000000001E-2</c:v>
                </c:pt>
                <c:pt idx="334135">
                  <c:v>4.5111999999999999E-2</c:v>
                </c:pt>
                <c:pt idx="334136">
                  <c:v>4.5110999999999998E-2</c:v>
                </c:pt>
                <c:pt idx="334137">
                  <c:v>4.5109999999999997E-2</c:v>
                </c:pt>
                <c:pt idx="334138">
                  <c:v>4.5108000000000002E-2</c:v>
                </c:pt>
                <c:pt idx="334139">
                  <c:v>4.5107000000000001E-2</c:v>
                </c:pt>
                <c:pt idx="334140">
                  <c:v>4.5106E-2</c:v>
                </c:pt>
                <c:pt idx="334141">
                  <c:v>4.5104999999999999E-2</c:v>
                </c:pt>
                <c:pt idx="334142">
                  <c:v>4.5103999999999998E-2</c:v>
                </c:pt>
                <c:pt idx="334143">
                  <c:v>4.5102999999999997E-2</c:v>
                </c:pt>
                <c:pt idx="334144">
                  <c:v>4.5102000000000003E-2</c:v>
                </c:pt>
                <c:pt idx="334145">
                  <c:v>4.5101000000000002E-2</c:v>
                </c:pt>
                <c:pt idx="334146">
                  <c:v>4.5100000000000001E-2</c:v>
                </c:pt>
                <c:pt idx="334147">
                  <c:v>4.5100000000000001E-2</c:v>
                </c:pt>
                <c:pt idx="334148">
                  <c:v>4.5099E-2</c:v>
                </c:pt>
                <c:pt idx="334149">
                  <c:v>4.5097999999999999E-2</c:v>
                </c:pt>
                <c:pt idx="334150">
                  <c:v>4.5097999999999999E-2</c:v>
                </c:pt>
                <c:pt idx="334151">
                  <c:v>4.5096999999999998E-2</c:v>
                </c:pt>
                <c:pt idx="334152">
                  <c:v>4.5096999999999998E-2</c:v>
                </c:pt>
                <c:pt idx="334153">
                  <c:v>4.5096999999999998E-2</c:v>
                </c:pt>
                <c:pt idx="334154">
                  <c:v>4.5096999999999998E-2</c:v>
                </c:pt>
                <c:pt idx="334155">
                  <c:v>4.5096999999999998E-2</c:v>
                </c:pt>
                <c:pt idx="334156">
                  <c:v>4.5096999999999998E-2</c:v>
                </c:pt>
                <c:pt idx="334157">
                  <c:v>4.5096999999999998E-2</c:v>
                </c:pt>
                <c:pt idx="334158">
                  <c:v>4.5096999999999998E-2</c:v>
                </c:pt>
                <c:pt idx="334159">
                  <c:v>4.5096999999999998E-2</c:v>
                </c:pt>
                <c:pt idx="334160">
                  <c:v>4.5097999999999999E-2</c:v>
                </c:pt>
                <c:pt idx="334161">
                  <c:v>4.5097999999999999E-2</c:v>
                </c:pt>
                <c:pt idx="334162">
                  <c:v>4.5099E-2</c:v>
                </c:pt>
                <c:pt idx="334163">
                  <c:v>4.5099E-2</c:v>
                </c:pt>
                <c:pt idx="334164">
                  <c:v>4.5100000000000001E-2</c:v>
                </c:pt>
                <c:pt idx="334165">
                  <c:v>4.5101000000000002E-2</c:v>
                </c:pt>
                <c:pt idx="334166">
                  <c:v>4.5102000000000003E-2</c:v>
                </c:pt>
                <c:pt idx="334167">
                  <c:v>4.5102000000000003E-2</c:v>
                </c:pt>
                <c:pt idx="334168">
                  <c:v>4.5102999999999997E-2</c:v>
                </c:pt>
                <c:pt idx="334169">
                  <c:v>4.5103999999999998E-2</c:v>
                </c:pt>
                <c:pt idx="334170">
                  <c:v>4.5104999999999999E-2</c:v>
                </c:pt>
                <c:pt idx="334171">
                  <c:v>4.5106E-2</c:v>
                </c:pt>
                <c:pt idx="334172">
                  <c:v>4.5107000000000001E-2</c:v>
                </c:pt>
                <c:pt idx="334173">
                  <c:v>4.5108000000000002E-2</c:v>
                </c:pt>
                <c:pt idx="334174">
                  <c:v>4.5109000000000003E-2</c:v>
                </c:pt>
                <c:pt idx="334175">
                  <c:v>4.5109999999999997E-2</c:v>
                </c:pt>
                <c:pt idx="334176">
                  <c:v>4.5110999999999998E-2</c:v>
                </c:pt>
                <c:pt idx="334177">
                  <c:v>4.5111999999999999E-2</c:v>
                </c:pt>
                <c:pt idx="334178">
                  <c:v>4.5113E-2</c:v>
                </c:pt>
                <c:pt idx="334179">
                  <c:v>4.5114000000000001E-2</c:v>
                </c:pt>
                <c:pt idx="334180">
                  <c:v>4.5115000000000002E-2</c:v>
                </c:pt>
                <c:pt idx="334181">
                  <c:v>4.5116000000000003E-2</c:v>
                </c:pt>
                <c:pt idx="334182">
                  <c:v>4.5116999999999997E-2</c:v>
                </c:pt>
                <c:pt idx="334183">
                  <c:v>4.5117999999999998E-2</c:v>
                </c:pt>
                <c:pt idx="334184">
                  <c:v>4.5118999999999999E-2</c:v>
                </c:pt>
                <c:pt idx="334185">
                  <c:v>4.512E-2</c:v>
                </c:pt>
                <c:pt idx="334186">
                  <c:v>4.5121000000000001E-2</c:v>
                </c:pt>
                <c:pt idx="334187">
                  <c:v>4.5122000000000002E-2</c:v>
                </c:pt>
                <c:pt idx="334188">
                  <c:v>4.5123000000000003E-2</c:v>
                </c:pt>
                <c:pt idx="334189">
                  <c:v>4.5123999999999997E-2</c:v>
                </c:pt>
                <c:pt idx="334190">
                  <c:v>4.5123999999999997E-2</c:v>
                </c:pt>
                <c:pt idx="334191">
                  <c:v>4.5124999999999998E-2</c:v>
                </c:pt>
                <c:pt idx="334192">
                  <c:v>4.5125999999999999E-2</c:v>
                </c:pt>
                <c:pt idx="334193">
                  <c:v>4.5125999999999999E-2</c:v>
                </c:pt>
                <c:pt idx="334194">
                  <c:v>4.5127E-2</c:v>
                </c:pt>
                <c:pt idx="334195">
                  <c:v>4.5127E-2</c:v>
                </c:pt>
                <c:pt idx="334196">
                  <c:v>4.5127E-2</c:v>
                </c:pt>
                <c:pt idx="334197">
                  <c:v>4.5128000000000001E-2</c:v>
                </c:pt>
                <c:pt idx="334198">
                  <c:v>4.5128000000000001E-2</c:v>
                </c:pt>
                <c:pt idx="334199">
                  <c:v>4.5129000000000002E-2</c:v>
                </c:pt>
                <c:pt idx="334200">
                  <c:v>4.5129000000000002E-2</c:v>
                </c:pt>
                <c:pt idx="334201">
                  <c:v>4.5129000000000002E-2</c:v>
                </c:pt>
                <c:pt idx="334202">
                  <c:v>4.5130000000000003E-2</c:v>
                </c:pt>
                <c:pt idx="334203">
                  <c:v>4.5130000000000003E-2</c:v>
                </c:pt>
                <c:pt idx="334204">
                  <c:v>4.5130000000000003E-2</c:v>
                </c:pt>
                <c:pt idx="334205">
                  <c:v>4.5130000000000003E-2</c:v>
                </c:pt>
                <c:pt idx="334206">
                  <c:v>4.5130000000000003E-2</c:v>
                </c:pt>
                <c:pt idx="334207">
                  <c:v>4.5130000000000003E-2</c:v>
                </c:pt>
                <c:pt idx="334208">
                  <c:v>4.5130000000000003E-2</c:v>
                </c:pt>
                <c:pt idx="334209">
                  <c:v>4.5130000000000003E-2</c:v>
                </c:pt>
                <c:pt idx="334210">
                  <c:v>4.5130000000000003E-2</c:v>
                </c:pt>
                <c:pt idx="334211">
                  <c:v>4.5130999999999998E-2</c:v>
                </c:pt>
                <c:pt idx="334212">
                  <c:v>4.5130999999999998E-2</c:v>
                </c:pt>
                <c:pt idx="334213">
                  <c:v>4.5130999999999998E-2</c:v>
                </c:pt>
                <c:pt idx="334214">
                  <c:v>4.5130999999999998E-2</c:v>
                </c:pt>
                <c:pt idx="334215">
                  <c:v>4.5130999999999998E-2</c:v>
                </c:pt>
                <c:pt idx="334216">
                  <c:v>4.5130999999999998E-2</c:v>
                </c:pt>
                <c:pt idx="334217">
                  <c:v>4.5131999999999999E-2</c:v>
                </c:pt>
                <c:pt idx="334218">
                  <c:v>4.5131999999999999E-2</c:v>
                </c:pt>
                <c:pt idx="334219">
                  <c:v>4.5131999999999999E-2</c:v>
                </c:pt>
                <c:pt idx="334220">
                  <c:v>4.5131999999999999E-2</c:v>
                </c:pt>
                <c:pt idx="334221">
                  <c:v>4.5133E-2</c:v>
                </c:pt>
                <c:pt idx="334222">
                  <c:v>4.5133E-2</c:v>
                </c:pt>
                <c:pt idx="334223">
                  <c:v>4.5133E-2</c:v>
                </c:pt>
                <c:pt idx="334224">
                  <c:v>4.5134000000000001E-2</c:v>
                </c:pt>
                <c:pt idx="334225">
                  <c:v>4.5134000000000001E-2</c:v>
                </c:pt>
                <c:pt idx="334226">
                  <c:v>4.5135000000000002E-2</c:v>
                </c:pt>
                <c:pt idx="334227">
                  <c:v>4.5135000000000002E-2</c:v>
                </c:pt>
                <c:pt idx="334228">
                  <c:v>4.5136000000000003E-2</c:v>
                </c:pt>
                <c:pt idx="334229">
                  <c:v>4.5136999999999997E-2</c:v>
                </c:pt>
                <c:pt idx="334230">
                  <c:v>4.5136999999999997E-2</c:v>
                </c:pt>
                <c:pt idx="334231">
                  <c:v>4.5137999999999998E-2</c:v>
                </c:pt>
                <c:pt idx="334232">
                  <c:v>4.5138999999999999E-2</c:v>
                </c:pt>
                <c:pt idx="334233">
                  <c:v>4.5138999999999999E-2</c:v>
                </c:pt>
                <c:pt idx="334234">
                  <c:v>4.514E-2</c:v>
                </c:pt>
                <c:pt idx="334235">
                  <c:v>4.5141000000000001E-2</c:v>
                </c:pt>
                <c:pt idx="334236">
                  <c:v>4.5142000000000002E-2</c:v>
                </c:pt>
                <c:pt idx="334237">
                  <c:v>4.5143000000000003E-2</c:v>
                </c:pt>
                <c:pt idx="334238">
                  <c:v>4.5143999999999997E-2</c:v>
                </c:pt>
                <c:pt idx="334239">
                  <c:v>4.5144999999999998E-2</c:v>
                </c:pt>
                <c:pt idx="334240">
                  <c:v>4.5145999999999999E-2</c:v>
                </c:pt>
                <c:pt idx="334241">
                  <c:v>4.5147E-2</c:v>
                </c:pt>
                <c:pt idx="334242">
                  <c:v>4.5148000000000001E-2</c:v>
                </c:pt>
                <c:pt idx="334243">
                  <c:v>4.5149000000000002E-2</c:v>
                </c:pt>
                <c:pt idx="334244">
                  <c:v>4.5150000000000003E-2</c:v>
                </c:pt>
                <c:pt idx="334245">
                  <c:v>4.5150999999999997E-2</c:v>
                </c:pt>
                <c:pt idx="334246">
                  <c:v>4.5151999999999998E-2</c:v>
                </c:pt>
                <c:pt idx="334247">
                  <c:v>4.5152999999999999E-2</c:v>
                </c:pt>
                <c:pt idx="334248">
                  <c:v>4.5154E-2</c:v>
                </c:pt>
                <c:pt idx="334249">
                  <c:v>4.5155000000000001E-2</c:v>
                </c:pt>
                <c:pt idx="334250">
                  <c:v>4.5155000000000001E-2</c:v>
                </c:pt>
                <c:pt idx="334251">
                  <c:v>4.5156000000000002E-2</c:v>
                </c:pt>
                <c:pt idx="334252">
                  <c:v>4.5157000000000003E-2</c:v>
                </c:pt>
                <c:pt idx="334253">
                  <c:v>4.5157999999999997E-2</c:v>
                </c:pt>
                <c:pt idx="334254">
                  <c:v>4.5157999999999997E-2</c:v>
                </c:pt>
                <c:pt idx="334255">
                  <c:v>4.5158999999999998E-2</c:v>
                </c:pt>
                <c:pt idx="334256">
                  <c:v>4.5158999999999998E-2</c:v>
                </c:pt>
                <c:pt idx="334257">
                  <c:v>4.5159999999999999E-2</c:v>
                </c:pt>
                <c:pt idx="334258">
                  <c:v>4.5161E-2</c:v>
                </c:pt>
                <c:pt idx="334259">
                  <c:v>4.5161E-2</c:v>
                </c:pt>
                <c:pt idx="334260">
                  <c:v>4.5162000000000001E-2</c:v>
                </c:pt>
                <c:pt idx="334261">
                  <c:v>4.5162000000000001E-2</c:v>
                </c:pt>
                <c:pt idx="334262">
                  <c:v>4.5162000000000001E-2</c:v>
                </c:pt>
                <c:pt idx="334263">
                  <c:v>4.5162000000000001E-2</c:v>
                </c:pt>
                <c:pt idx="334264">
                  <c:v>4.5162000000000001E-2</c:v>
                </c:pt>
                <c:pt idx="334265">
                  <c:v>4.5162000000000001E-2</c:v>
                </c:pt>
                <c:pt idx="334266">
                  <c:v>4.5162000000000001E-2</c:v>
                </c:pt>
                <c:pt idx="334267">
                  <c:v>4.5162000000000001E-2</c:v>
                </c:pt>
                <c:pt idx="334268">
                  <c:v>4.5162000000000001E-2</c:v>
                </c:pt>
                <c:pt idx="334269">
                  <c:v>4.5162000000000001E-2</c:v>
                </c:pt>
                <c:pt idx="334270">
                  <c:v>4.5162000000000001E-2</c:v>
                </c:pt>
                <c:pt idx="334271">
                  <c:v>4.5162000000000001E-2</c:v>
                </c:pt>
                <c:pt idx="334272">
                  <c:v>4.5162000000000001E-2</c:v>
                </c:pt>
                <c:pt idx="334273">
                  <c:v>4.5161E-2</c:v>
                </c:pt>
                <c:pt idx="334274">
                  <c:v>4.5161E-2</c:v>
                </c:pt>
                <c:pt idx="334275">
                  <c:v>4.5161E-2</c:v>
                </c:pt>
                <c:pt idx="334276">
                  <c:v>4.5159999999999999E-2</c:v>
                </c:pt>
                <c:pt idx="334277">
                  <c:v>4.5159999999999999E-2</c:v>
                </c:pt>
                <c:pt idx="334278">
                  <c:v>4.5158999999999998E-2</c:v>
                </c:pt>
                <c:pt idx="334279">
                  <c:v>4.5158999999999998E-2</c:v>
                </c:pt>
                <c:pt idx="334280">
                  <c:v>4.5157999999999997E-2</c:v>
                </c:pt>
                <c:pt idx="334281">
                  <c:v>4.5157999999999997E-2</c:v>
                </c:pt>
                <c:pt idx="334282">
                  <c:v>4.5157999999999997E-2</c:v>
                </c:pt>
                <c:pt idx="334283">
                  <c:v>4.5157000000000003E-2</c:v>
                </c:pt>
                <c:pt idx="334284">
                  <c:v>4.5157000000000003E-2</c:v>
                </c:pt>
                <c:pt idx="334285">
                  <c:v>4.5157000000000003E-2</c:v>
                </c:pt>
                <c:pt idx="334286">
                  <c:v>4.5156000000000002E-2</c:v>
                </c:pt>
                <c:pt idx="334287">
                  <c:v>4.5156000000000002E-2</c:v>
                </c:pt>
                <c:pt idx="334288">
                  <c:v>4.5155000000000001E-2</c:v>
                </c:pt>
                <c:pt idx="334289">
                  <c:v>4.5155000000000001E-2</c:v>
                </c:pt>
                <c:pt idx="334290">
                  <c:v>4.5154E-2</c:v>
                </c:pt>
                <c:pt idx="334291">
                  <c:v>4.5154E-2</c:v>
                </c:pt>
                <c:pt idx="334292">
                  <c:v>4.5154E-2</c:v>
                </c:pt>
                <c:pt idx="334293">
                  <c:v>4.5154E-2</c:v>
                </c:pt>
                <c:pt idx="334294">
                  <c:v>4.5154E-2</c:v>
                </c:pt>
                <c:pt idx="334295">
                  <c:v>4.5154E-2</c:v>
                </c:pt>
                <c:pt idx="334296">
                  <c:v>4.5152999999999999E-2</c:v>
                </c:pt>
                <c:pt idx="334297">
                  <c:v>4.5152999999999999E-2</c:v>
                </c:pt>
                <c:pt idx="334298">
                  <c:v>4.5152999999999999E-2</c:v>
                </c:pt>
                <c:pt idx="334299">
                  <c:v>4.5152999999999999E-2</c:v>
                </c:pt>
                <c:pt idx="334300">
                  <c:v>4.5152999999999999E-2</c:v>
                </c:pt>
                <c:pt idx="334301">
                  <c:v>4.5152999999999999E-2</c:v>
                </c:pt>
                <c:pt idx="334302">
                  <c:v>4.5152999999999999E-2</c:v>
                </c:pt>
                <c:pt idx="334303">
                  <c:v>4.5152999999999999E-2</c:v>
                </c:pt>
                <c:pt idx="334304">
                  <c:v>4.5152999999999999E-2</c:v>
                </c:pt>
                <c:pt idx="334305">
                  <c:v>4.5152999999999999E-2</c:v>
                </c:pt>
                <c:pt idx="334306">
                  <c:v>4.5152999999999999E-2</c:v>
                </c:pt>
                <c:pt idx="334307">
                  <c:v>4.5154E-2</c:v>
                </c:pt>
                <c:pt idx="334308">
                  <c:v>4.5154E-2</c:v>
                </c:pt>
                <c:pt idx="334309">
                  <c:v>4.5154E-2</c:v>
                </c:pt>
                <c:pt idx="334310">
                  <c:v>4.5154E-2</c:v>
                </c:pt>
                <c:pt idx="334311">
                  <c:v>4.5154E-2</c:v>
                </c:pt>
                <c:pt idx="334312">
                  <c:v>4.5154E-2</c:v>
                </c:pt>
                <c:pt idx="334313">
                  <c:v>4.5154E-2</c:v>
                </c:pt>
                <c:pt idx="334314">
                  <c:v>4.5154E-2</c:v>
                </c:pt>
                <c:pt idx="334315">
                  <c:v>4.5154E-2</c:v>
                </c:pt>
                <c:pt idx="334316">
                  <c:v>4.5154E-2</c:v>
                </c:pt>
                <c:pt idx="334317">
                  <c:v>4.5154E-2</c:v>
                </c:pt>
                <c:pt idx="334318">
                  <c:v>4.5154E-2</c:v>
                </c:pt>
                <c:pt idx="334319">
                  <c:v>4.5154E-2</c:v>
                </c:pt>
                <c:pt idx="334320">
                  <c:v>4.5154E-2</c:v>
                </c:pt>
                <c:pt idx="334321">
                  <c:v>4.5154E-2</c:v>
                </c:pt>
                <c:pt idx="334322">
                  <c:v>4.5154E-2</c:v>
                </c:pt>
                <c:pt idx="334323">
                  <c:v>4.5154E-2</c:v>
                </c:pt>
                <c:pt idx="334324">
                  <c:v>4.5152999999999999E-2</c:v>
                </c:pt>
                <c:pt idx="334325">
                  <c:v>4.5152999999999999E-2</c:v>
                </c:pt>
                <c:pt idx="334326">
                  <c:v>4.5152999999999999E-2</c:v>
                </c:pt>
                <c:pt idx="334327">
                  <c:v>4.5151999999999998E-2</c:v>
                </c:pt>
                <c:pt idx="334328">
                  <c:v>4.5151999999999998E-2</c:v>
                </c:pt>
                <c:pt idx="334329">
                  <c:v>4.5151999999999998E-2</c:v>
                </c:pt>
                <c:pt idx="334330">
                  <c:v>4.5150999999999997E-2</c:v>
                </c:pt>
                <c:pt idx="334331">
                  <c:v>4.5150999999999997E-2</c:v>
                </c:pt>
                <c:pt idx="334332">
                  <c:v>4.5150000000000003E-2</c:v>
                </c:pt>
                <c:pt idx="334333">
                  <c:v>4.5150000000000003E-2</c:v>
                </c:pt>
                <c:pt idx="334334">
                  <c:v>4.5149000000000002E-2</c:v>
                </c:pt>
                <c:pt idx="334335">
                  <c:v>4.5148000000000001E-2</c:v>
                </c:pt>
                <c:pt idx="334336">
                  <c:v>4.5147E-2</c:v>
                </c:pt>
                <c:pt idx="334337">
                  <c:v>4.5147E-2</c:v>
                </c:pt>
                <c:pt idx="334338">
                  <c:v>4.5145999999999999E-2</c:v>
                </c:pt>
                <c:pt idx="334339">
                  <c:v>4.5144999999999998E-2</c:v>
                </c:pt>
                <c:pt idx="334340">
                  <c:v>4.5143999999999997E-2</c:v>
                </c:pt>
                <c:pt idx="334341">
                  <c:v>4.5143000000000003E-2</c:v>
                </c:pt>
                <c:pt idx="334342">
                  <c:v>4.5142000000000002E-2</c:v>
                </c:pt>
                <c:pt idx="334343">
                  <c:v>4.5141000000000001E-2</c:v>
                </c:pt>
                <c:pt idx="334344">
                  <c:v>4.514E-2</c:v>
                </c:pt>
                <c:pt idx="334345">
                  <c:v>4.5138999999999999E-2</c:v>
                </c:pt>
                <c:pt idx="334346">
                  <c:v>4.5137999999999998E-2</c:v>
                </c:pt>
                <c:pt idx="334347">
                  <c:v>4.5136999999999997E-2</c:v>
                </c:pt>
                <c:pt idx="334348">
                  <c:v>4.5136000000000003E-2</c:v>
                </c:pt>
                <c:pt idx="334349">
                  <c:v>4.5135000000000002E-2</c:v>
                </c:pt>
                <c:pt idx="334350">
                  <c:v>4.5133E-2</c:v>
                </c:pt>
                <c:pt idx="334351">
                  <c:v>4.5131999999999999E-2</c:v>
                </c:pt>
                <c:pt idx="334352">
                  <c:v>4.5130999999999998E-2</c:v>
                </c:pt>
                <c:pt idx="334353">
                  <c:v>4.5130000000000003E-2</c:v>
                </c:pt>
                <c:pt idx="334354">
                  <c:v>4.5129000000000002E-2</c:v>
                </c:pt>
                <c:pt idx="334355">
                  <c:v>4.5128000000000001E-2</c:v>
                </c:pt>
                <c:pt idx="334356">
                  <c:v>4.5127E-2</c:v>
                </c:pt>
                <c:pt idx="334357">
                  <c:v>4.5125999999999999E-2</c:v>
                </c:pt>
                <c:pt idx="334358">
                  <c:v>4.5124999999999998E-2</c:v>
                </c:pt>
                <c:pt idx="334359">
                  <c:v>4.5123999999999997E-2</c:v>
                </c:pt>
                <c:pt idx="334360">
                  <c:v>4.5123000000000003E-2</c:v>
                </c:pt>
                <c:pt idx="334361">
                  <c:v>4.5122000000000002E-2</c:v>
                </c:pt>
                <c:pt idx="334362">
                  <c:v>4.5121000000000001E-2</c:v>
                </c:pt>
                <c:pt idx="334363">
                  <c:v>4.512E-2</c:v>
                </c:pt>
                <c:pt idx="334364">
                  <c:v>4.512E-2</c:v>
                </c:pt>
                <c:pt idx="334365">
                  <c:v>4.5118999999999999E-2</c:v>
                </c:pt>
                <c:pt idx="334366">
                  <c:v>4.5117999999999998E-2</c:v>
                </c:pt>
                <c:pt idx="334367">
                  <c:v>4.5116999999999997E-2</c:v>
                </c:pt>
                <c:pt idx="334368">
                  <c:v>4.5116999999999997E-2</c:v>
                </c:pt>
                <c:pt idx="334369">
                  <c:v>4.5116000000000003E-2</c:v>
                </c:pt>
                <c:pt idx="334370">
                  <c:v>4.5115000000000002E-2</c:v>
                </c:pt>
                <c:pt idx="334371">
                  <c:v>4.5115000000000002E-2</c:v>
                </c:pt>
                <c:pt idx="334372">
                  <c:v>4.5114000000000001E-2</c:v>
                </c:pt>
                <c:pt idx="334373">
                  <c:v>4.5114000000000001E-2</c:v>
                </c:pt>
                <c:pt idx="334374">
                  <c:v>4.5113E-2</c:v>
                </c:pt>
                <c:pt idx="334375">
                  <c:v>4.5113E-2</c:v>
                </c:pt>
                <c:pt idx="334376">
                  <c:v>4.5113E-2</c:v>
                </c:pt>
                <c:pt idx="334377">
                  <c:v>4.5113E-2</c:v>
                </c:pt>
                <c:pt idx="334378">
                  <c:v>4.5113E-2</c:v>
                </c:pt>
                <c:pt idx="334379">
                  <c:v>4.5113E-2</c:v>
                </c:pt>
                <c:pt idx="334380">
                  <c:v>4.5113E-2</c:v>
                </c:pt>
                <c:pt idx="334381">
                  <c:v>4.5113E-2</c:v>
                </c:pt>
                <c:pt idx="334382">
                  <c:v>4.5113E-2</c:v>
                </c:pt>
                <c:pt idx="334383">
                  <c:v>4.5113E-2</c:v>
                </c:pt>
                <c:pt idx="334384">
                  <c:v>4.5113E-2</c:v>
                </c:pt>
                <c:pt idx="334385">
                  <c:v>4.5114000000000001E-2</c:v>
                </c:pt>
                <c:pt idx="334386">
                  <c:v>4.5114000000000001E-2</c:v>
                </c:pt>
                <c:pt idx="334387">
                  <c:v>4.5115000000000002E-2</c:v>
                </c:pt>
                <c:pt idx="334388">
                  <c:v>4.5115000000000002E-2</c:v>
                </c:pt>
                <c:pt idx="334389">
                  <c:v>4.5116000000000003E-2</c:v>
                </c:pt>
                <c:pt idx="334390">
                  <c:v>4.5116999999999997E-2</c:v>
                </c:pt>
                <c:pt idx="334391">
                  <c:v>4.5117999999999998E-2</c:v>
                </c:pt>
                <c:pt idx="334392">
                  <c:v>4.5118999999999999E-2</c:v>
                </c:pt>
                <c:pt idx="334393">
                  <c:v>4.5118999999999999E-2</c:v>
                </c:pt>
                <c:pt idx="334394">
                  <c:v>4.512E-2</c:v>
                </c:pt>
                <c:pt idx="334395">
                  <c:v>4.5122000000000002E-2</c:v>
                </c:pt>
                <c:pt idx="334396">
                  <c:v>4.5123000000000003E-2</c:v>
                </c:pt>
                <c:pt idx="334397">
                  <c:v>4.5123999999999997E-2</c:v>
                </c:pt>
                <c:pt idx="334398">
                  <c:v>4.5124999999999998E-2</c:v>
                </c:pt>
                <c:pt idx="334399">
                  <c:v>4.5127E-2</c:v>
                </c:pt>
                <c:pt idx="334400">
                  <c:v>4.5128000000000001E-2</c:v>
                </c:pt>
                <c:pt idx="334401">
                  <c:v>4.5130000000000003E-2</c:v>
                </c:pt>
                <c:pt idx="334402">
                  <c:v>4.5131999999999999E-2</c:v>
                </c:pt>
                <c:pt idx="334403">
                  <c:v>4.5133E-2</c:v>
                </c:pt>
                <c:pt idx="334404">
                  <c:v>4.5135000000000002E-2</c:v>
                </c:pt>
                <c:pt idx="334405">
                  <c:v>4.5136999999999997E-2</c:v>
                </c:pt>
                <c:pt idx="334406">
                  <c:v>4.5137999999999998E-2</c:v>
                </c:pt>
                <c:pt idx="334407">
                  <c:v>4.514E-2</c:v>
                </c:pt>
                <c:pt idx="334408">
                  <c:v>4.5142000000000002E-2</c:v>
                </c:pt>
                <c:pt idx="334409">
                  <c:v>4.5143999999999997E-2</c:v>
                </c:pt>
                <c:pt idx="334410">
                  <c:v>4.5145999999999999E-2</c:v>
                </c:pt>
                <c:pt idx="334411">
                  <c:v>4.5148000000000001E-2</c:v>
                </c:pt>
                <c:pt idx="334412">
                  <c:v>4.5150000000000003E-2</c:v>
                </c:pt>
                <c:pt idx="334413">
                  <c:v>4.5151999999999998E-2</c:v>
                </c:pt>
                <c:pt idx="334414">
                  <c:v>4.5152999999999999E-2</c:v>
                </c:pt>
                <c:pt idx="334415">
                  <c:v>4.5155000000000001E-2</c:v>
                </c:pt>
                <c:pt idx="334416">
                  <c:v>4.5157000000000003E-2</c:v>
                </c:pt>
                <c:pt idx="334417">
                  <c:v>4.5158999999999998E-2</c:v>
                </c:pt>
                <c:pt idx="334418">
                  <c:v>4.5161E-2</c:v>
                </c:pt>
                <c:pt idx="334419">
                  <c:v>4.5163000000000002E-2</c:v>
                </c:pt>
                <c:pt idx="334420">
                  <c:v>4.5164000000000003E-2</c:v>
                </c:pt>
                <c:pt idx="334421">
                  <c:v>4.5165999999999998E-2</c:v>
                </c:pt>
                <c:pt idx="334422">
                  <c:v>4.5168E-2</c:v>
                </c:pt>
                <c:pt idx="334423">
                  <c:v>4.5170000000000002E-2</c:v>
                </c:pt>
                <c:pt idx="334424">
                  <c:v>4.5171999999999997E-2</c:v>
                </c:pt>
                <c:pt idx="334425">
                  <c:v>4.5172999999999998E-2</c:v>
                </c:pt>
                <c:pt idx="334426">
                  <c:v>4.5175E-2</c:v>
                </c:pt>
                <c:pt idx="334427">
                  <c:v>4.5176000000000001E-2</c:v>
                </c:pt>
                <c:pt idx="334428">
                  <c:v>4.5177000000000002E-2</c:v>
                </c:pt>
                <c:pt idx="334429">
                  <c:v>4.5178000000000003E-2</c:v>
                </c:pt>
                <c:pt idx="334430">
                  <c:v>4.5178999999999997E-2</c:v>
                </c:pt>
                <c:pt idx="334431">
                  <c:v>4.5179999999999998E-2</c:v>
                </c:pt>
                <c:pt idx="334432">
                  <c:v>4.5180999999999999E-2</c:v>
                </c:pt>
                <c:pt idx="334433">
                  <c:v>4.5182E-2</c:v>
                </c:pt>
                <c:pt idx="334434">
                  <c:v>4.5183000000000001E-2</c:v>
                </c:pt>
                <c:pt idx="334435">
                  <c:v>4.5184000000000002E-2</c:v>
                </c:pt>
                <c:pt idx="334436">
                  <c:v>4.5184000000000002E-2</c:v>
                </c:pt>
                <c:pt idx="334437">
                  <c:v>4.5185000000000003E-2</c:v>
                </c:pt>
                <c:pt idx="334438">
                  <c:v>4.5185000000000003E-2</c:v>
                </c:pt>
                <c:pt idx="334439">
                  <c:v>4.5185000000000003E-2</c:v>
                </c:pt>
                <c:pt idx="334440">
                  <c:v>4.5185000000000003E-2</c:v>
                </c:pt>
                <c:pt idx="334441">
                  <c:v>4.5185000000000003E-2</c:v>
                </c:pt>
                <c:pt idx="334442">
                  <c:v>4.5185000000000003E-2</c:v>
                </c:pt>
                <c:pt idx="334443">
                  <c:v>4.5185000000000003E-2</c:v>
                </c:pt>
                <c:pt idx="334444">
                  <c:v>4.5184000000000002E-2</c:v>
                </c:pt>
                <c:pt idx="334445">
                  <c:v>4.5184000000000002E-2</c:v>
                </c:pt>
                <c:pt idx="334446">
                  <c:v>4.5184000000000002E-2</c:v>
                </c:pt>
                <c:pt idx="334447">
                  <c:v>4.5183000000000001E-2</c:v>
                </c:pt>
                <c:pt idx="334448">
                  <c:v>4.5183000000000001E-2</c:v>
                </c:pt>
                <c:pt idx="334449">
                  <c:v>4.5182E-2</c:v>
                </c:pt>
                <c:pt idx="334450">
                  <c:v>4.5180999999999999E-2</c:v>
                </c:pt>
                <c:pt idx="334451">
                  <c:v>4.5179999999999998E-2</c:v>
                </c:pt>
                <c:pt idx="334452">
                  <c:v>4.5178999999999997E-2</c:v>
                </c:pt>
                <c:pt idx="334453">
                  <c:v>4.5177000000000002E-2</c:v>
                </c:pt>
                <c:pt idx="334454">
                  <c:v>4.5176000000000001E-2</c:v>
                </c:pt>
                <c:pt idx="334455">
                  <c:v>4.5175E-2</c:v>
                </c:pt>
                <c:pt idx="334456">
                  <c:v>4.5172999999999998E-2</c:v>
                </c:pt>
                <c:pt idx="334457">
                  <c:v>4.5171999999999997E-2</c:v>
                </c:pt>
                <c:pt idx="334458">
                  <c:v>4.5171000000000003E-2</c:v>
                </c:pt>
                <c:pt idx="334459">
                  <c:v>4.5169000000000001E-2</c:v>
                </c:pt>
                <c:pt idx="334460">
                  <c:v>4.5168E-2</c:v>
                </c:pt>
                <c:pt idx="334461">
                  <c:v>4.5165999999999998E-2</c:v>
                </c:pt>
                <c:pt idx="334462">
                  <c:v>4.5164000000000003E-2</c:v>
                </c:pt>
                <c:pt idx="334463">
                  <c:v>4.5163000000000002E-2</c:v>
                </c:pt>
                <c:pt idx="334464">
                  <c:v>4.5161E-2</c:v>
                </c:pt>
                <c:pt idx="334465">
                  <c:v>4.5158999999999998E-2</c:v>
                </c:pt>
                <c:pt idx="334466">
                  <c:v>4.5157000000000003E-2</c:v>
                </c:pt>
                <c:pt idx="334467">
                  <c:v>4.5156000000000002E-2</c:v>
                </c:pt>
                <c:pt idx="334468">
                  <c:v>4.5154E-2</c:v>
                </c:pt>
                <c:pt idx="334469">
                  <c:v>4.5151999999999998E-2</c:v>
                </c:pt>
                <c:pt idx="334470">
                  <c:v>4.5150999999999997E-2</c:v>
                </c:pt>
                <c:pt idx="334471">
                  <c:v>4.5149000000000002E-2</c:v>
                </c:pt>
                <c:pt idx="334472">
                  <c:v>4.5148000000000001E-2</c:v>
                </c:pt>
                <c:pt idx="334473">
                  <c:v>4.5145999999999999E-2</c:v>
                </c:pt>
                <c:pt idx="334474">
                  <c:v>4.5143999999999997E-2</c:v>
                </c:pt>
                <c:pt idx="334475">
                  <c:v>4.5143000000000003E-2</c:v>
                </c:pt>
                <c:pt idx="334476">
                  <c:v>4.5141000000000001E-2</c:v>
                </c:pt>
                <c:pt idx="334477">
                  <c:v>4.514E-2</c:v>
                </c:pt>
                <c:pt idx="334478">
                  <c:v>4.5137999999999998E-2</c:v>
                </c:pt>
                <c:pt idx="334479">
                  <c:v>4.5136999999999997E-2</c:v>
                </c:pt>
                <c:pt idx="334480">
                  <c:v>4.5136000000000003E-2</c:v>
                </c:pt>
                <c:pt idx="334481">
                  <c:v>4.5135000000000002E-2</c:v>
                </c:pt>
                <c:pt idx="334482">
                  <c:v>4.5134000000000001E-2</c:v>
                </c:pt>
                <c:pt idx="334483">
                  <c:v>4.5133E-2</c:v>
                </c:pt>
                <c:pt idx="334484">
                  <c:v>4.5131999999999999E-2</c:v>
                </c:pt>
                <c:pt idx="334485">
                  <c:v>4.5130999999999998E-2</c:v>
                </c:pt>
                <c:pt idx="334486">
                  <c:v>4.5130000000000003E-2</c:v>
                </c:pt>
                <c:pt idx="334487">
                  <c:v>4.5129000000000002E-2</c:v>
                </c:pt>
                <c:pt idx="334488">
                  <c:v>4.5128000000000001E-2</c:v>
                </c:pt>
                <c:pt idx="334489">
                  <c:v>4.5127E-2</c:v>
                </c:pt>
                <c:pt idx="334490">
                  <c:v>4.5127E-2</c:v>
                </c:pt>
                <c:pt idx="334491">
                  <c:v>4.5125999999999999E-2</c:v>
                </c:pt>
                <c:pt idx="334492">
                  <c:v>4.5125999999999999E-2</c:v>
                </c:pt>
                <c:pt idx="334493">
                  <c:v>4.5124999999999998E-2</c:v>
                </c:pt>
                <c:pt idx="334494">
                  <c:v>4.5124999999999998E-2</c:v>
                </c:pt>
                <c:pt idx="334495">
                  <c:v>4.5124999999999998E-2</c:v>
                </c:pt>
                <c:pt idx="334496">
                  <c:v>4.5124999999999998E-2</c:v>
                </c:pt>
                <c:pt idx="334497">
                  <c:v>4.5124999999999998E-2</c:v>
                </c:pt>
                <c:pt idx="334498">
                  <c:v>4.5124999999999998E-2</c:v>
                </c:pt>
                <c:pt idx="334499">
                  <c:v>4.5124999999999998E-2</c:v>
                </c:pt>
                <c:pt idx="334500">
                  <c:v>4.5124999999999998E-2</c:v>
                </c:pt>
                <c:pt idx="334501">
                  <c:v>4.5124999999999998E-2</c:v>
                </c:pt>
                <c:pt idx="334502">
                  <c:v>4.5124999999999998E-2</c:v>
                </c:pt>
                <c:pt idx="334503">
                  <c:v>4.5124999999999998E-2</c:v>
                </c:pt>
                <c:pt idx="334504">
                  <c:v>4.5125999999999999E-2</c:v>
                </c:pt>
                <c:pt idx="334505">
                  <c:v>4.5125999999999999E-2</c:v>
                </c:pt>
                <c:pt idx="334506">
                  <c:v>4.5125999999999999E-2</c:v>
                </c:pt>
                <c:pt idx="334507">
                  <c:v>4.5127E-2</c:v>
                </c:pt>
                <c:pt idx="334508">
                  <c:v>4.5127E-2</c:v>
                </c:pt>
                <c:pt idx="334509">
                  <c:v>4.5128000000000001E-2</c:v>
                </c:pt>
                <c:pt idx="334510">
                  <c:v>4.5128000000000001E-2</c:v>
                </c:pt>
                <c:pt idx="334511">
                  <c:v>4.5129000000000002E-2</c:v>
                </c:pt>
                <c:pt idx="334512">
                  <c:v>4.5129000000000002E-2</c:v>
                </c:pt>
                <c:pt idx="334513">
                  <c:v>4.5130000000000003E-2</c:v>
                </c:pt>
                <c:pt idx="334514">
                  <c:v>4.5130000000000003E-2</c:v>
                </c:pt>
                <c:pt idx="334515">
                  <c:v>4.5130999999999998E-2</c:v>
                </c:pt>
                <c:pt idx="334516">
                  <c:v>4.5131999999999999E-2</c:v>
                </c:pt>
                <c:pt idx="334517">
                  <c:v>4.5131999999999999E-2</c:v>
                </c:pt>
                <c:pt idx="334518">
                  <c:v>4.5133E-2</c:v>
                </c:pt>
                <c:pt idx="334519">
                  <c:v>4.5134000000000001E-2</c:v>
                </c:pt>
                <c:pt idx="334520">
                  <c:v>4.5134000000000001E-2</c:v>
                </c:pt>
                <c:pt idx="334521">
                  <c:v>4.5135000000000002E-2</c:v>
                </c:pt>
                <c:pt idx="334522">
                  <c:v>4.5135000000000002E-2</c:v>
                </c:pt>
                <c:pt idx="334523">
                  <c:v>4.5136000000000003E-2</c:v>
                </c:pt>
                <c:pt idx="334524">
                  <c:v>4.5136000000000003E-2</c:v>
                </c:pt>
                <c:pt idx="334525">
                  <c:v>4.5136999999999997E-2</c:v>
                </c:pt>
                <c:pt idx="334526">
                  <c:v>4.5136999999999997E-2</c:v>
                </c:pt>
                <c:pt idx="334527">
                  <c:v>4.5137999999999998E-2</c:v>
                </c:pt>
                <c:pt idx="334528">
                  <c:v>4.5137999999999998E-2</c:v>
                </c:pt>
                <c:pt idx="334529">
                  <c:v>4.5138999999999999E-2</c:v>
                </c:pt>
                <c:pt idx="334530">
                  <c:v>4.5138999999999999E-2</c:v>
                </c:pt>
                <c:pt idx="334531">
                  <c:v>4.514E-2</c:v>
                </c:pt>
                <c:pt idx="334532">
                  <c:v>4.514E-2</c:v>
                </c:pt>
                <c:pt idx="334533">
                  <c:v>4.514E-2</c:v>
                </c:pt>
                <c:pt idx="334534">
                  <c:v>4.514E-2</c:v>
                </c:pt>
                <c:pt idx="334535">
                  <c:v>4.514E-2</c:v>
                </c:pt>
                <c:pt idx="334536">
                  <c:v>4.5141000000000001E-2</c:v>
                </c:pt>
                <c:pt idx="334537">
                  <c:v>4.5141000000000001E-2</c:v>
                </c:pt>
                <c:pt idx="334538">
                  <c:v>4.5141000000000001E-2</c:v>
                </c:pt>
                <c:pt idx="334539">
                  <c:v>4.5141000000000001E-2</c:v>
                </c:pt>
                <c:pt idx="334540">
                  <c:v>4.5141000000000001E-2</c:v>
                </c:pt>
                <c:pt idx="334541">
                  <c:v>4.5141000000000001E-2</c:v>
                </c:pt>
                <c:pt idx="334542">
                  <c:v>4.5141000000000001E-2</c:v>
                </c:pt>
                <c:pt idx="334543">
                  <c:v>4.5141000000000001E-2</c:v>
                </c:pt>
                <c:pt idx="334544">
                  <c:v>4.5141000000000001E-2</c:v>
                </c:pt>
                <c:pt idx="334545">
                  <c:v>4.5141000000000001E-2</c:v>
                </c:pt>
                <c:pt idx="334546">
                  <c:v>4.514E-2</c:v>
                </c:pt>
                <c:pt idx="334547">
                  <c:v>4.514E-2</c:v>
                </c:pt>
                <c:pt idx="334548">
                  <c:v>4.514E-2</c:v>
                </c:pt>
                <c:pt idx="334549">
                  <c:v>4.5138999999999999E-2</c:v>
                </c:pt>
                <c:pt idx="334550">
                  <c:v>4.5138999999999999E-2</c:v>
                </c:pt>
                <c:pt idx="334551">
                  <c:v>4.5138999999999999E-2</c:v>
                </c:pt>
                <c:pt idx="334552">
                  <c:v>4.5138999999999999E-2</c:v>
                </c:pt>
                <c:pt idx="334553">
                  <c:v>4.5137999999999998E-2</c:v>
                </c:pt>
                <c:pt idx="334554">
                  <c:v>4.5137999999999998E-2</c:v>
                </c:pt>
                <c:pt idx="334555">
                  <c:v>4.5136999999999997E-2</c:v>
                </c:pt>
                <c:pt idx="334556">
                  <c:v>4.5136999999999997E-2</c:v>
                </c:pt>
                <c:pt idx="334557">
                  <c:v>4.5136000000000003E-2</c:v>
                </c:pt>
                <c:pt idx="334558">
                  <c:v>4.5136000000000003E-2</c:v>
                </c:pt>
                <c:pt idx="334559">
                  <c:v>4.5135000000000002E-2</c:v>
                </c:pt>
                <c:pt idx="334560">
                  <c:v>4.5135000000000002E-2</c:v>
                </c:pt>
                <c:pt idx="334561">
                  <c:v>4.5135000000000002E-2</c:v>
                </c:pt>
                <c:pt idx="334562">
                  <c:v>4.5134000000000001E-2</c:v>
                </c:pt>
                <c:pt idx="334563">
                  <c:v>4.5134000000000001E-2</c:v>
                </c:pt>
                <c:pt idx="334564">
                  <c:v>4.5134000000000001E-2</c:v>
                </c:pt>
                <c:pt idx="334565">
                  <c:v>4.5133E-2</c:v>
                </c:pt>
                <c:pt idx="334566">
                  <c:v>4.5133E-2</c:v>
                </c:pt>
                <c:pt idx="334567">
                  <c:v>4.5133E-2</c:v>
                </c:pt>
                <c:pt idx="334568">
                  <c:v>4.5131999999999999E-2</c:v>
                </c:pt>
                <c:pt idx="334569">
                  <c:v>4.5131999999999999E-2</c:v>
                </c:pt>
                <c:pt idx="334570">
                  <c:v>4.5130999999999998E-2</c:v>
                </c:pt>
                <c:pt idx="334571">
                  <c:v>4.5130999999999998E-2</c:v>
                </c:pt>
                <c:pt idx="334572">
                  <c:v>4.5130999999999998E-2</c:v>
                </c:pt>
                <c:pt idx="334573">
                  <c:v>4.5130000000000003E-2</c:v>
                </c:pt>
                <c:pt idx="334574">
                  <c:v>4.5130000000000003E-2</c:v>
                </c:pt>
                <c:pt idx="334575">
                  <c:v>4.5130000000000003E-2</c:v>
                </c:pt>
                <c:pt idx="334576">
                  <c:v>4.5130000000000003E-2</c:v>
                </c:pt>
                <c:pt idx="334577">
                  <c:v>4.5130000000000003E-2</c:v>
                </c:pt>
                <c:pt idx="334578">
                  <c:v>4.5130000000000003E-2</c:v>
                </c:pt>
                <c:pt idx="334579">
                  <c:v>4.5130000000000003E-2</c:v>
                </c:pt>
                <c:pt idx="334580">
                  <c:v>4.5130000000000003E-2</c:v>
                </c:pt>
                <c:pt idx="334581">
                  <c:v>4.5130000000000003E-2</c:v>
                </c:pt>
                <c:pt idx="334582">
                  <c:v>4.5129000000000002E-2</c:v>
                </c:pt>
                <c:pt idx="334583">
                  <c:v>4.5129000000000002E-2</c:v>
                </c:pt>
                <c:pt idx="334584">
                  <c:v>4.5130000000000003E-2</c:v>
                </c:pt>
                <c:pt idx="334585">
                  <c:v>4.5130000000000003E-2</c:v>
                </c:pt>
                <c:pt idx="334586">
                  <c:v>4.5130000000000003E-2</c:v>
                </c:pt>
                <c:pt idx="334587">
                  <c:v>4.5130000000000003E-2</c:v>
                </c:pt>
                <c:pt idx="334588">
                  <c:v>4.5130000000000003E-2</c:v>
                </c:pt>
                <c:pt idx="334589">
                  <c:v>4.5130999999999998E-2</c:v>
                </c:pt>
                <c:pt idx="334590">
                  <c:v>4.5130999999999998E-2</c:v>
                </c:pt>
                <c:pt idx="334591">
                  <c:v>4.5130999999999998E-2</c:v>
                </c:pt>
                <c:pt idx="334592">
                  <c:v>4.5131999999999999E-2</c:v>
                </c:pt>
                <c:pt idx="334593">
                  <c:v>4.5131999999999999E-2</c:v>
                </c:pt>
                <c:pt idx="334594">
                  <c:v>4.5131999999999999E-2</c:v>
                </c:pt>
                <c:pt idx="334595">
                  <c:v>4.5131999999999999E-2</c:v>
                </c:pt>
                <c:pt idx="334596">
                  <c:v>4.5133E-2</c:v>
                </c:pt>
                <c:pt idx="334597">
                  <c:v>4.5133E-2</c:v>
                </c:pt>
                <c:pt idx="334598">
                  <c:v>4.5134000000000001E-2</c:v>
                </c:pt>
                <c:pt idx="334599">
                  <c:v>4.5134000000000001E-2</c:v>
                </c:pt>
                <c:pt idx="334600">
                  <c:v>4.5135000000000002E-2</c:v>
                </c:pt>
                <c:pt idx="334601">
                  <c:v>4.5135000000000002E-2</c:v>
                </c:pt>
                <c:pt idx="334602">
                  <c:v>4.5135000000000002E-2</c:v>
                </c:pt>
                <c:pt idx="334603">
                  <c:v>4.5136000000000003E-2</c:v>
                </c:pt>
                <c:pt idx="334604">
                  <c:v>4.5136000000000003E-2</c:v>
                </c:pt>
                <c:pt idx="334605">
                  <c:v>4.5136000000000003E-2</c:v>
                </c:pt>
                <c:pt idx="334606">
                  <c:v>4.5136999999999997E-2</c:v>
                </c:pt>
                <c:pt idx="334607">
                  <c:v>4.5136999999999997E-2</c:v>
                </c:pt>
                <c:pt idx="334608">
                  <c:v>4.5137999999999998E-2</c:v>
                </c:pt>
                <c:pt idx="334609">
                  <c:v>4.5137999999999998E-2</c:v>
                </c:pt>
                <c:pt idx="334610">
                  <c:v>4.5137999999999998E-2</c:v>
                </c:pt>
                <c:pt idx="334611">
                  <c:v>4.5138999999999999E-2</c:v>
                </c:pt>
                <c:pt idx="334612">
                  <c:v>4.5138999999999999E-2</c:v>
                </c:pt>
                <c:pt idx="334613">
                  <c:v>4.514E-2</c:v>
                </c:pt>
                <c:pt idx="334614">
                  <c:v>4.514E-2</c:v>
                </c:pt>
                <c:pt idx="334615">
                  <c:v>4.514E-2</c:v>
                </c:pt>
                <c:pt idx="334616">
                  <c:v>4.5141000000000001E-2</c:v>
                </c:pt>
                <c:pt idx="334617">
                  <c:v>4.5141000000000001E-2</c:v>
                </c:pt>
                <c:pt idx="334618">
                  <c:v>4.5141000000000001E-2</c:v>
                </c:pt>
                <c:pt idx="334619">
                  <c:v>4.5141000000000001E-2</c:v>
                </c:pt>
                <c:pt idx="334620">
                  <c:v>4.5142000000000002E-2</c:v>
                </c:pt>
                <c:pt idx="334621">
                  <c:v>4.5142000000000002E-2</c:v>
                </c:pt>
                <c:pt idx="334622">
                  <c:v>4.5142000000000002E-2</c:v>
                </c:pt>
                <c:pt idx="334623">
                  <c:v>4.5143000000000003E-2</c:v>
                </c:pt>
                <c:pt idx="334624">
                  <c:v>4.5143000000000003E-2</c:v>
                </c:pt>
                <c:pt idx="334625">
                  <c:v>4.5143000000000003E-2</c:v>
                </c:pt>
                <c:pt idx="334626">
                  <c:v>4.5143999999999997E-2</c:v>
                </c:pt>
                <c:pt idx="334627">
                  <c:v>4.5143999999999997E-2</c:v>
                </c:pt>
                <c:pt idx="334628">
                  <c:v>4.5143999999999997E-2</c:v>
                </c:pt>
                <c:pt idx="334629">
                  <c:v>4.5143999999999997E-2</c:v>
                </c:pt>
                <c:pt idx="334630">
                  <c:v>4.5144999999999998E-2</c:v>
                </c:pt>
                <c:pt idx="334631">
                  <c:v>4.5144999999999998E-2</c:v>
                </c:pt>
                <c:pt idx="334632">
                  <c:v>4.5144999999999998E-2</c:v>
                </c:pt>
                <c:pt idx="334633">
                  <c:v>4.5145999999999999E-2</c:v>
                </c:pt>
                <c:pt idx="334634">
                  <c:v>4.5145999999999999E-2</c:v>
                </c:pt>
                <c:pt idx="334635">
                  <c:v>4.5145999999999999E-2</c:v>
                </c:pt>
                <c:pt idx="334636">
                  <c:v>4.5147E-2</c:v>
                </c:pt>
                <c:pt idx="334637">
                  <c:v>4.5147E-2</c:v>
                </c:pt>
                <c:pt idx="334638">
                  <c:v>4.5147E-2</c:v>
                </c:pt>
                <c:pt idx="334639">
                  <c:v>4.5148000000000001E-2</c:v>
                </c:pt>
                <c:pt idx="334640">
                  <c:v>4.5148000000000001E-2</c:v>
                </c:pt>
                <c:pt idx="334641">
                  <c:v>4.5148000000000001E-2</c:v>
                </c:pt>
                <c:pt idx="334642">
                  <c:v>4.5148000000000001E-2</c:v>
                </c:pt>
                <c:pt idx="334643">
                  <c:v>4.5149000000000002E-2</c:v>
                </c:pt>
                <c:pt idx="334644">
                  <c:v>4.5149000000000002E-2</c:v>
                </c:pt>
                <c:pt idx="334645">
                  <c:v>4.5150000000000003E-2</c:v>
                </c:pt>
                <c:pt idx="334646">
                  <c:v>4.5150000000000003E-2</c:v>
                </c:pt>
                <c:pt idx="334647">
                  <c:v>4.5150000000000003E-2</c:v>
                </c:pt>
                <c:pt idx="334648">
                  <c:v>4.5150999999999997E-2</c:v>
                </c:pt>
                <c:pt idx="334649">
                  <c:v>4.5150999999999997E-2</c:v>
                </c:pt>
                <c:pt idx="334650">
                  <c:v>4.5151999999999998E-2</c:v>
                </c:pt>
                <c:pt idx="334651">
                  <c:v>4.5151999999999998E-2</c:v>
                </c:pt>
                <c:pt idx="334652">
                  <c:v>4.5151999999999998E-2</c:v>
                </c:pt>
                <c:pt idx="334653">
                  <c:v>4.5152999999999999E-2</c:v>
                </c:pt>
                <c:pt idx="334654">
                  <c:v>4.5152999999999999E-2</c:v>
                </c:pt>
                <c:pt idx="334655">
                  <c:v>4.5152999999999999E-2</c:v>
                </c:pt>
                <c:pt idx="334656">
                  <c:v>4.5154E-2</c:v>
                </c:pt>
                <c:pt idx="334657">
                  <c:v>4.5155000000000001E-2</c:v>
                </c:pt>
                <c:pt idx="334658">
                  <c:v>4.5155000000000001E-2</c:v>
                </c:pt>
                <c:pt idx="334659">
                  <c:v>4.5156000000000002E-2</c:v>
                </c:pt>
                <c:pt idx="334660">
                  <c:v>4.5156000000000002E-2</c:v>
                </c:pt>
                <c:pt idx="334661">
                  <c:v>4.5157000000000003E-2</c:v>
                </c:pt>
                <c:pt idx="334662">
                  <c:v>4.5157000000000003E-2</c:v>
                </c:pt>
                <c:pt idx="334663">
                  <c:v>4.5157999999999997E-2</c:v>
                </c:pt>
                <c:pt idx="334664">
                  <c:v>4.5157999999999997E-2</c:v>
                </c:pt>
                <c:pt idx="334665">
                  <c:v>4.5157999999999997E-2</c:v>
                </c:pt>
                <c:pt idx="334666">
                  <c:v>4.5158999999999998E-2</c:v>
                </c:pt>
                <c:pt idx="334667">
                  <c:v>4.5158999999999998E-2</c:v>
                </c:pt>
                <c:pt idx="334668">
                  <c:v>4.5158999999999998E-2</c:v>
                </c:pt>
                <c:pt idx="334669">
                  <c:v>4.5159999999999999E-2</c:v>
                </c:pt>
                <c:pt idx="334670">
                  <c:v>4.5159999999999999E-2</c:v>
                </c:pt>
                <c:pt idx="334671">
                  <c:v>4.5161E-2</c:v>
                </c:pt>
                <c:pt idx="334672">
                  <c:v>4.5161E-2</c:v>
                </c:pt>
                <c:pt idx="334673">
                  <c:v>4.5161E-2</c:v>
                </c:pt>
                <c:pt idx="334674">
                  <c:v>4.5162000000000001E-2</c:v>
                </c:pt>
                <c:pt idx="334675">
                  <c:v>4.5162000000000001E-2</c:v>
                </c:pt>
                <c:pt idx="334676">
                  <c:v>4.5162000000000001E-2</c:v>
                </c:pt>
                <c:pt idx="334677">
                  <c:v>4.5162000000000001E-2</c:v>
                </c:pt>
                <c:pt idx="334678">
                  <c:v>4.5162000000000001E-2</c:v>
                </c:pt>
                <c:pt idx="334679">
                  <c:v>4.5162000000000001E-2</c:v>
                </c:pt>
                <c:pt idx="334680">
                  <c:v>4.5162000000000001E-2</c:v>
                </c:pt>
                <c:pt idx="334681">
                  <c:v>4.5163000000000002E-2</c:v>
                </c:pt>
                <c:pt idx="334682">
                  <c:v>4.5163000000000002E-2</c:v>
                </c:pt>
                <c:pt idx="334683">
                  <c:v>4.5163000000000002E-2</c:v>
                </c:pt>
                <c:pt idx="334684">
                  <c:v>4.5163000000000002E-2</c:v>
                </c:pt>
                <c:pt idx="334685">
                  <c:v>4.5163000000000002E-2</c:v>
                </c:pt>
                <c:pt idx="334686">
                  <c:v>4.5163000000000002E-2</c:v>
                </c:pt>
                <c:pt idx="334687">
                  <c:v>4.5162000000000001E-2</c:v>
                </c:pt>
                <c:pt idx="334688">
                  <c:v>4.5162000000000001E-2</c:v>
                </c:pt>
                <c:pt idx="334689">
                  <c:v>4.5162000000000001E-2</c:v>
                </c:pt>
                <c:pt idx="334690">
                  <c:v>4.5162000000000001E-2</c:v>
                </c:pt>
                <c:pt idx="334691">
                  <c:v>4.5161E-2</c:v>
                </c:pt>
                <c:pt idx="334692">
                  <c:v>4.5161E-2</c:v>
                </c:pt>
                <c:pt idx="334693">
                  <c:v>4.5161E-2</c:v>
                </c:pt>
                <c:pt idx="334694">
                  <c:v>4.5161E-2</c:v>
                </c:pt>
                <c:pt idx="334695">
                  <c:v>4.5159999999999999E-2</c:v>
                </c:pt>
                <c:pt idx="334696">
                  <c:v>4.5159999999999999E-2</c:v>
                </c:pt>
                <c:pt idx="334697">
                  <c:v>4.5158999999999998E-2</c:v>
                </c:pt>
                <c:pt idx="334698">
                  <c:v>4.5158999999999998E-2</c:v>
                </c:pt>
                <c:pt idx="334699">
                  <c:v>4.5157999999999997E-2</c:v>
                </c:pt>
                <c:pt idx="334700">
                  <c:v>4.5157999999999997E-2</c:v>
                </c:pt>
                <c:pt idx="334701">
                  <c:v>4.5157000000000003E-2</c:v>
                </c:pt>
                <c:pt idx="334702">
                  <c:v>4.5157000000000003E-2</c:v>
                </c:pt>
                <c:pt idx="334703">
                  <c:v>4.5156000000000002E-2</c:v>
                </c:pt>
                <c:pt idx="334704">
                  <c:v>4.5156000000000002E-2</c:v>
                </c:pt>
                <c:pt idx="334705">
                  <c:v>4.5155000000000001E-2</c:v>
                </c:pt>
                <c:pt idx="334706">
                  <c:v>4.5155000000000001E-2</c:v>
                </c:pt>
                <c:pt idx="334707">
                  <c:v>4.5154E-2</c:v>
                </c:pt>
                <c:pt idx="334708">
                  <c:v>4.5154E-2</c:v>
                </c:pt>
                <c:pt idx="334709">
                  <c:v>4.5152999999999999E-2</c:v>
                </c:pt>
                <c:pt idx="334710">
                  <c:v>4.5152999999999999E-2</c:v>
                </c:pt>
                <c:pt idx="334711">
                  <c:v>4.5151999999999998E-2</c:v>
                </c:pt>
                <c:pt idx="334712">
                  <c:v>4.5150999999999997E-2</c:v>
                </c:pt>
                <c:pt idx="334713">
                  <c:v>4.5150999999999997E-2</c:v>
                </c:pt>
                <c:pt idx="334714">
                  <c:v>4.5150000000000003E-2</c:v>
                </c:pt>
                <c:pt idx="334715">
                  <c:v>4.5150000000000003E-2</c:v>
                </c:pt>
                <c:pt idx="334716">
                  <c:v>4.5149000000000002E-2</c:v>
                </c:pt>
                <c:pt idx="334717">
                  <c:v>4.5149000000000002E-2</c:v>
                </c:pt>
                <c:pt idx="334718">
                  <c:v>4.5148000000000001E-2</c:v>
                </c:pt>
                <c:pt idx="334719">
                  <c:v>4.5147E-2</c:v>
                </c:pt>
                <c:pt idx="334720">
                  <c:v>4.5147E-2</c:v>
                </c:pt>
                <c:pt idx="334721">
                  <c:v>4.5145999999999999E-2</c:v>
                </c:pt>
                <c:pt idx="334722">
                  <c:v>4.5145999999999999E-2</c:v>
                </c:pt>
                <c:pt idx="334723">
                  <c:v>4.5144999999999998E-2</c:v>
                </c:pt>
                <c:pt idx="334724">
                  <c:v>4.5143999999999997E-2</c:v>
                </c:pt>
                <c:pt idx="334725">
                  <c:v>4.5143999999999997E-2</c:v>
                </c:pt>
                <c:pt idx="334726">
                  <c:v>4.5143000000000003E-2</c:v>
                </c:pt>
                <c:pt idx="334727">
                  <c:v>4.5143000000000003E-2</c:v>
                </c:pt>
                <c:pt idx="334728">
                  <c:v>4.5142000000000002E-2</c:v>
                </c:pt>
                <c:pt idx="334729">
                  <c:v>4.5142000000000002E-2</c:v>
                </c:pt>
                <c:pt idx="334730">
                  <c:v>4.5141000000000001E-2</c:v>
                </c:pt>
                <c:pt idx="334731">
                  <c:v>4.5141000000000001E-2</c:v>
                </c:pt>
                <c:pt idx="334732">
                  <c:v>4.514E-2</c:v>
                </c:pt>
                <c:pt idx="334733">
                  <c:v>4.514E-2</c:v>
                </c:pt>
                <c:pt idx="334734">
                  <c:v>4.5138999999999999E-2</c:v>
                </c:pt>
                <c:pt idx="334735">
                  <c:v>4.5137999999999998E-2</c:v>
                </c:pt>
                <c:pt idx="334736">
                  <c:v>4.5137999999999998E-2</c:v>
                </c:pt>
                <c:pt idx="334737">
                  <c:v>4.5136999999999997E-2</c:v>
                </c:pt>
                <c:pt idx="334738">
                  <c:v>4.5136000000000003E-2</c:v>
                </c:pt>
                <c:pt idx="334739">
                  <c:v>4.5136000000000003E-2</c:v>
                </c:pt>
                <c:pt idx="334740">
                  <c:v>4.5135000000000002E-2</c:v>
                </c:pt>
                <c:pt idx="334741">
                  <c:v>4.5135000000000002E-2</c:v>
                </c:pt>
                <c:pt idx="334742">
                  <c:v>4.5134000000000001E-2</c:v>
                </c:pt>
                <c:pt idx="334743">
                  <c:v>4.5133E-2</c:v>
                </c:pt>
                <c:pt idx="334744">
                  <c:v>4.5133E-2</c:v>
                </c:pt>
                <c:pt idx="334745">
                  <c:v>4.5131999999999999E-2</c:v>
                </c:pt>
                <c:pt idx="334746">
                  <c:v>4.5130999999999998E-2</c:v>
                </c:pt>
                <c:pt idx="334747">
                  <c:v>4.5130000000000003E-2</c:v>
                </c:pt>
                <c:pt idx="334748">
                  <c:v>4.5130000000000003E-2</c:v>
                </c:pt>
                <c:pt idx="334749">
                  <c:v>4.5129000000000002E-2</c:v>
                </c:pt>
                <c:pt idx="334750">
                  <c:v>4.5128000000000001E-2</c:v>
                </c:pt>
                <c:pt idx="334751">
                  <c:v>4.5128000000000001E-2</c:v>
                </c:pt>
                <c:pt idx="334752">
                  <c:v>4.5127E-2</c:v>
                </c:pt>
                <c:pt idx="334753">
                  <c:v>4.5125999999999999E-2</c:v>
                </c:pt>
                <c:pt idx="334754">
                  <c:v>4.5125999999999999E-2</c:v>
                </c:pt>
                <c:pt idx="334755">
                  <c:v>4.5124999999999998E-2</c:v>
                </c:pt>
                <c:pt idx="334756">
                  <c:v>4.5123999999999997E-2</c:v>
                </c:pt>
                <c:pt idx="334757">
                  <c:v>4.5123000000000003E-2</c:v>
                </c:pt>
                <c:pt idx="334758">
                  <c:v>4.5123000000000003E-2</c:v>
                </c:pt>
                <c:pt idx="334759">
                  <c:v>4.5122000000000002E-2</c:v>
                </c:pt>
                <c:pt idx="334760">
                  <c:v>4.5121000000000001E-2</c:v>
                </c:pt>
                <c:pt idx="334761">
                  <c:v>4.512E-2</c:v>
                </c:pt>
                <c:pt idx="334762">
                  <c:v>4.5118999999999999E-2</c:v>
                </c:pt>
                <c:pt idx="334763">
                  <c:v>4.5117999999999998E-2</c:v>
                </c:pt>
                <c:pt idx="334764">
                  <c:v>4.5117999999999998E-2</c:v>
                </c:pt>
                <c:pt idx="334765">
                  <c:v>4.5116999999999997E-2</c:v>
                </c:pt>
                <c:pt idx="334766">
                  <c:v>4.5116000000000003E-2</c:v>
                </c:pt>
                <c:pt idx="334767">
                  <c:v>4.5115000000000002E-2</c:v>
                </c:pt>
                <c:pt idx="334768">
                  <c:v>4.5114000000000001E-2</c:v>
                </c:pt>
                <c:pt idx="334769">
                  <c:v>4.5113E-2</c:v>
                </c:pt>
                <c:pt idx="334770">
                  <c:v>4.5111999999999999E-2</c:v>
                </c:pt>
                <c:pt idx="334771">
                  <c:v>4.5110999999999998E-2</c:v>
                </c:pt>
                <c:pt idx="334772">
                  <c:v>4.5109999999999997E-2</c:v>
                </c:pt>
                <c:pt idx="334773">
                  <c:v>4.5109000000000003E-2</c:v>
                </c:pt>
                <c:pt idx="334774">
                  <c:v>4.5109000000000003E-2</c:v>
                </c:pt>
                <c:pt idx="334775">
                  <c:v>4.5108000000000002E-2</c:v>
                </c:pt>
                <c:pt idx="334776">
                  <c:v>4.5107000000000001E-2</c:v>
                </c:pt>
                <c:pt idx="334777">
                  <c:v>4.5106E-2</c:v>
                </c:pt>
                <c:pt idx="334778">
                  <c:v>4.5104999999999999E-2</c:v>
                </c:pt>
                <c:pt idx="334779">
                  <c:v>4.5103999999999998E-2</c:v>
                </c:pt>
                <c:pt idx="334780">
                  <c:v>4.5102999999999997E-2</c:v>
                </c:pt>
                <c:pt idx="334781">
                  <c:v>4.5102000000000003E-2</c:v>
                </c:pt>
                <c:pt idx="334782">
                  <c:v>4.5101000000000002E-2</c:v>
                </c:pt>
                <c:pt idx="334783">
                  <c:v>4.5100000000000001E-2</c:v>
                </c:pt>
                <c:pt idx="334784">
                  <c:v>4.5100000000000001E-2</c:v>
                </c:pt>
                <c:pt idx="334785">
                  <c:v>4.5099E-2</c:v>
                </c:pt>
                <c:pt idx="334786">
                  <c:v>4.5097999999999999E-2</c:v>
                </c:pt>
                <c:pt idx="334787">
                  <c:v>4.5096999999999998E-2</c:v>
                </c:pt>
                <c:pt idx="334788">
                  <c:v>4.5095999999999997E-2</c:v>
                </c:pt>
                <c:pt idx="334789">
                  <c:v>4.5095000000000003E-2</c:v>
                </c:pt>
                <c:pt idx="334790">
                  <c:v>4.5094000000000002E-2</c:v>
                </c:pt>
                <c:pt idx="334791">
                  <c:v>4.5094000000000002E-2</c:v>
                </c:pt>
                <c:pt idx="334792">
                  <c:v>4.5093000000000001E-2</c:v>
                </c:pt>
                <c:pt idx="334793">
                  <c:v>4.5092E-2</c:v>
                </c:pt>
                <c:pt idx="334794">
                  <c:v>4.5090999999999999E-2</c:v>
                </c:pt>
                <c:pt idx="334795">
                  <c:v>4.5089999999999998E-2</c:v>
                </c:pt>
                <c:pt idx="334796">
                  <c:v>4.5088999999999997E-2</c:v>
                </c:pt>
                <c:pt idx="334797">
                  <c:v>4.5088999999999997E-2</c:v>
                </c:pt>
                <c:pt idx="334798">
                  <c:v>4.5088000000000003E-2</c:v>
                </c:pt>
                <c:pt idx="334799">
                  <c:v>4.5087000000000002E-2</c:v>
                </c:pt>
                <c:pt idx="334800">
                  <c:v>4.5087000000000002E-2</c:v>
                </c:pt>
                <c:pt idx="334801">
                  <c:v>4.5086000000000001E-2</c:v>
                </c:pt>
                <c:pt idx="334802">
                  <c:v>4.5085E-2</c:v>
                </c:pt>
                <c:pt idx="334803">
                  <c:v>4.5085E-2</c:v>
                </c:pt>
                <c:pt idx="334804">
                  <c:v>4.5083999999999999E-2</c:v>
                </c:pt>
                <c:pt idx="334805">
                  <c:v>4.5082999999999998E-2</c:v>
                </c:pt>
                <c:pt idx="334806">
                  <c:v>4.5082999999999998E-2</c:v>
                </c:pt>
                <c:pt idx="334807">
                  <c:v>4.5081999999999997E-2</c:v>
                </c:pt>
                <c:pt idx="334808">
                  <c:v>4.5081999999999997E-2</c:v>
                </c:pt>
                <c:pt idx="334809">
                  <c:v>4.5081000000000003E-2</c:v>
                </c:pt>
                <c:pt idx="334810">
                  <c:v>4.5081000000000003E-2</c:v>
                </c:pt>
                <c:pt idx="334811">
                  <c:v>4.5080000000000002E-2</c:v>
                </c:pt>
                <c:pt idx="334812">
                  <c:v>4.5080000000000002E-2</c:v>
                </c:pt>
                <c:pt idx="334813">
                  <c:v>4.5080000000000002E-2</c:v>
                </c:pt>
                <c:pt idx="334814">
                  <c:v>4.5079000000000001E-2</c:v>
                </c:pt>
                <c:pt idx="334815">
                  <c:v>4.5079000000000001E-2</c:v>
                </c:pt>
                <c:pt idx="334816">
                  <c:v>4.5079000000000001E-2</c:v>
                </c:pt>
                <c:pt idx="334817">
                  <c:v>4.5078E-2</c:v>
                </c:pt>
                <c:pt idx="334818">
                  <c:v>4.5078E-2</c:v>
                </c:pt>
                <c:pt idx="334819">
                  <c:v>4.5078E-2</c:v>
                </c:pt>
                <c:pt idx="334820">
                  <c:v>4.5078E-2</c:v>
                </c:pt>
                <c:pt idx="334821">
                  <c:v>4.5078E-2</c:v>
                </c:pt>
                <c:pt idx="334822">
                  <c:v>4.5078E-2</c:v>
                </c:pt>
                <c:pt idx="334823">
                  <c:v>4.5079000000000001E-2</c:v>
                </c:pt>
                <c:pt idx="334824">
                  <c:v>4.5079000000000001E-2</c:v>
                </c:pt>
                <c:pt idx="334825">
                  <c:v>4.5079000000000001E-2</c:v>
                </c:pt>
                <c:pt idx="334826">
                  <c:v>4.5079000000000001E-2</c:v>
                </c:pt>
                <c:pt idx="334827">
                  <c:v>4.5080000000000002E-2</c:v>
                </c:pt>
                <c:pt idx="334828">
                  <c:v>4.5080000000000002E-2</c:v>
                </c:pt>
                <c:pt idx="334829">
                  <c:v>4.5080000000000002E-2</c:v>
                </c:pt>
                <c:pt idx="334830">
                  <c:v>4.5081000000000003E-2</c:v>
                </c:pt>
                <c:pt idx="334831">
                  <c:v>4.5081000000000003E-2</c:v>
                </c:pt>
                <c:pt idx="334832">
                  <c:v>4.5081999999999997E-2</c:v>
                </c:pt>
                <c:pt idx="334833">
                  <c:v>4.5082999999999998E-2</c:v>
                </c:pt>
                <c:pt idx="334834">
                  <c:v>4.5083999999999999E-2</c:v>
                </c:pt>
                <c:pt idx="334835">
                  <c:v>4.5083999999999999E-2</c:v>
                </c:pt>
                <c:pt idx="334836">
                  <c:v>4.5085E-2</c:v>
                </c:pt>
                <c:pt idx="334837">
                  <c:v>4.5086000000000001E-2</c:v>
                </c:pt>
                <c:pt idx="334838">
                  <c:v>4.5087000000000002E-2</c:v>
                </c:pt>
                <c:pt idx="334839">
                  <c:v>4.5088000000000003E-2</c:v>
                </c:pt>
                <c:pt idx="334840">
                  <c:v>4.5088999999999997E-2</c:v>
                </c:pt>
                <c:pt idx="334841">
                  <c:v>4.5089999999999998E-2</c:v>
                </c:pt>
                <c:pt idx="334842">
                  <c:v>4.5090999999999999E-2</c:v>
                </c:pt>
                <c:pt idx="334843">
                  <c:v>4.5092E-2</c:v>
                </c:pt>
                <c:pt idx="334844">
                  <c:v>4.5093000000000001E-2</c:v>
                </c:pt>
                <c:pt idx="334845">
                  <c:v>4.5095000000000003E-2</c:v>
                </c:pt>
                <c:pt idx="334846">
                  <c:v>4.5095999999999997E-2</c:v>
                </c:pt>
                <c:pt idx="334847">
                  <c:v>4.5096999999999998E-2</c:v>
                </c:pt>
                <c:pt idx="334848">
                  <c:v>4.5099E-2</c:v>
                </c:pt>
                <c:pt idx="334849">
                  <c:v>4.5100000000000001E-2</c:v>
                </c:pt>
                <c:pt idx="334850">
                  <c:v>4.5102000000000003E-2</c:v>
                </c:pt>
                <c:pt idx="334851">
                  <c:v>4.5102999999999997E-2</c:v>
                </c:pt>
                <c:pt idx="334852">
                  <c:v>4.5103999999999998E-2</c:v>
                </c:pt>
                <c:pt idx="334853">
                  <c:v>4.5104999999999999E-2</c:v>
                </c:pt>
                <c:pt idx="334854">
                  <c:v>4.5107000000000001E-2</c:v>
                </c:pt>
                <c:pt idx="334855">
                  <c:v>4.5108000000000002E-2</c:v>
                </c:pt>
                <c:pt idx="334856">
                  <c:v>4.5109999999999997E-2</c:v>
                </c:pt>
                <c:pt idx="334857">
                  <c:v>4.5110999999999998E-2</c:v>
                </c:pt>
                <c:pt idx="334858">
                  <c:v>4.5111999999999999E-2</c:v>
                </c:pt>
                <c:pt idx="334859">
                  <c:v>4.5114000000000001E-2</c:v>
                </c:pt>
                <c:pt idx="334860">
                  <c:v>4.5115000000000002E-2</c:v>
                </c:pt>
                <c:pt idx="334861">
                  <c:v>4.5116999999999997E-2</c:v>
                </c:pt>
                <c:pt idx="334862">
                  <c:v>4.5117999999999998E-2</c:v>
                </c:pt>
                <c:pt idx="334863">
                  <c:v>4.5118999999999999E-2</c:v>
                </c:pt>
                <c:pt idx="334864">
                  <c:v>4.512E-2</c:v>
                </c:pt>
                <c:pt idx="334865">
                  <c:v>4.5121000000000001E-2</c:v>
                </c:pt>
                <c:pt idx="334866">
                  <c:v>4.5123000000000003E-2</c:v>
                </c:pt>
                <c:pt idx="334867">
                  <c:v>4.5123999999999997E-2</c:v>
                </c:pt>
                <c:pt idx="334868">
                  <c:v>4.5124999999999998E-2</c:v>
                </c:pt>
                <c:pt idx="334869">
                  <c:v>4.5125999999999999E-2</c:v>
                </c:pt>
                <c:pt idx="334870">
                  <c:v>4.5127E-2</c:v>
                </c:pt>
                <c:pt idx="334871">
                  <c:v>4.5128000000000001E-2</c:v>
                </c:pt>
                <c:pt idx="334872">
                  <c:v>4.5129000000000002E-2</c:v>
                </c:pt>
                <c:pt idx="334873">
                  <c:v>4.5130000000000003E-2</c:v>
                </c:pt>
                <c:pt idx="334874">
                  <c:v>4.5130999999999998E-2</c:v>
                </c:pt>
                <c:pt idx="334875">
                  <c:v>4.5130999999999998E-2</c:v>
                </c:pt>
                <c:pt idx="334876">
                  <c:v>4.5131999999999999E-2</c:v>
                </c:pt>
                <c:pt idx="334877">
                  <c:v>4.5133E-2</c:v>
                </c:pt>
                <c:pt idx="334878">
                  <c:v>4.5133E-2</c:v>
                </c:pt>
                <c:pt idx="334879">
                  <c:v>4.5133E-2</c:v>
                </c:pt>
                <c:pt idx="334880">
                  <c:v>4.5134000000000001E-2</c:v>
                </c:pt>
                <c:pt idx="334881">
                  <c:v>4.5134000000000001E-2</c:v>
                </c:pt>
                <c:pt idx="334882">
                  <c:v>4.5134000000000001E-2</c:v>
                </c:pt>
                <c:pt idx="334883">
                  <c:v>4.5134000000000001E-2</c:v>
                </c:pt>
                <c:pt idx="334884">
                  <c:v>4.5134000000000001E-2</c:v>
                </c:pt>
                <c:pt idx="334885">
                  <c:v>4.5134000000000001E-2</c:v>
                </c:pt>
                <c:pt idx="334886">
                  <c:v>4.5134000000000001E-2</c:v>
                </c:pt>
                <c:pt idx="334887">
                  <c:v>4.5134000000000001E-2</c:v>
                </c:pt>
                <c:pt idx="334888">
                  <c:v>4.5133E-2</c:v>
                </c:pt>
                <c:pt idx="334889">
                  <c:v>4.5133E-2</c:v>
                </c:pt>
                <c:pt idx="334890">
                  <c:v>4.5131999999999999E-2</c:v>
                </c:pt>
                <c:pt idx="334891">
                  <c:v>4.5130999999999998E-2</c:v>
                </c:pt>
                <c:pt idx="334892">
                  <c:v>4.5130999999999998E-2</c:v>
                </c:pt>
                <c:pt idx="334893">
                  <c:v>4.5130000000000003E-2</c:v>
                </c:pt>
                <c:pt idx="334894">
                  <c:v>4.5129000000000002E-2</c:v>
                </c:pt>
                <c:pt idx="334895">
                  <c:v>4.5128000000000001E-2</c:v>
                </c:pt>
                <c:pt idx="334896">
                  <c:v>4.5127E-2</c:v>
                </c:pt>
                <c:pt idx="334897">
                  <c:v>4.5124999999999998E-2</c:v>
                </c:pt>
                <c:pt idx="334898">
                  <c:v>4.5123999999999997E-2</c:v>
                </c:pt>
                <c:pt idx="334899">
                  <c:v>4.5122000000000002E-2</c:v>
                </c:pt>
                <c:pt idx="334900">
                  <c:v>4.5121000000000001E-2</c:v>
                </c:pt>
                <c:pt idx="334901">
                  <c:v>4.5118999999999999E-2</c:v>
                </c:pt>
                <c:pt idx="334902">
                  <c:v>4.5116999999999997E-2</c:v>
                </c:pt>
                <c:pt idx="334903">
                  <c:v>4.5115000000000002E-2</c:v>
                </c:pt>
                <c:pt idx="334904">
                  <c:v>4.5114000000000001E-2</c:v>
                </c:pt>
                <c:pt idx="334905">
                  <c:v>4.5111999999999999E-2</c:v>
                </c:pt>
                <c:pt idx="334906">
                  <c:v>4.5109999999999997E-2</c:v>
                </c:pt>
                <c:pt idx="334907">
                  <c:v>4.5108000000000002E-2</c:v>
                </c:pt>
                <c:pt idx="334908">
                  <c:v>4.5106E-2</c:v>
                </c:pt>
                <c:pt idx="334909">
                  <c:v>4.5102999999999997E-2</c:v>
                </c:pt>
                <c:pt idx="334910">
                  <c:v>4.5101000000000002E-2</c:v>
                </c:pt>
                <c:pt idx="334911">
                  <c:v>4.5099E-2</c:v>
                </c:pt>
                <c:pt idx="334912">
                  <c:v>4.5096999999999998E-2</c:v>
                </c:pt>
                <c:pt idx="334913">
                  <c:v>4.5094000000000002E-2</c:v>
                </c:pt>
                <c:pt idx="334914">
                  <c:v>4.5092E-2</c:v>
                </c:pt>
                <c:pt idx="334915">
                  <c:v>4.5089999999999998E-2</c:v>
                </c:pt>
                <c:pt idx="334916">
                  <c:v>4.5087000000000002E-2</c:v>
                </c:pt>
                <c:pt idx="334917">
                  <c:v>4.5085E-2</c:v>
                </c:pt>
                <c:pt idx="334918">
                  <c:v>4.5082999999999998E-2</c:v>
                </c:pt>
                <c:pt idx="334919">
                  <c:v>4.5081000000000003E-2</c:v>
                </c:pt>
                <c:pt idx="334920">
                  <c:v>4.5078E-2</c:v>
                </c:pt>
                <c:pt idx="334921">
                  <c:v>4.5075999999999998E-2</c:v>
                </c:pt>
                <c:pt idx="334922">
                  <c:v>4.5074000000000003E-2</c:v>
                </c:pt>
                <c:pt idx="334923">
                  <c:v>4.5071E-2</c:v>
                </c:pt>
                <c:pt idx="334924">
                  <c:v>4.5068999999999998E-2</c:v>
                </c:pt>
                <c:pt idx="334925">
                  <c:v>4.5066000000000002E-2</c:v>
                </c:pt>
                <c:pt idx="334926">
                  <c:v>4.5064E-2</c:v>
                </c:pt>
                <c:pt idx="334927">
                  <c:v>4.5061999999999998E-2</c:v>
                </c:pt>
                <c:pt idx="334928">
                  <c:v>4.5060000000000003E-2</c:v>
                </c:pt>
                <c:pt idx="334929">
                  <c:v>4.5058000000000001E-2</c:v>
                </c:pt>
                <c:pt idx="334930">
                  <c:v>4.5055999999999999E-2</c:v>
                </c:pt>
                <c:pt idx="334931">
                  <c:v>4.5053999999999997E-2</c:v>
                </c:pt>
                <c:pt idx="334932">
                  <c:v>4.5052000000000002E-2</c:v>
                </c:pt>
                <c:pt idx="334933">
                  <c:v>4.505E-2</c:v>
                </c:pt>
                <c:pt idx="334934">
                  <c:v>4.5047999999999998E-2</c:v>
                </c:pt>
                <c:pt idx="334935">
                  <c:v>4.5046000000000003E-2</c:v>
                </c:pt>
                <c:pt idx="334936">
                  <c:v>4.5045000000000002E-2</c:v>
                </c:pt>
                <c:pt idx="334937">
                  <c:v>4.5043E-2</c:v>
                </c:pt>
                <c:pt idx="334938">
                  <c:v>4.5041999999999999E-2</c:v>
                </c:pt>
                <c:pt idx="334939">
                  <c:v>4.5039999999999997E-2</c:v>
                </c:pt>
                <c:pt idx="334940">
                  <c:v>4.5039000000000003E-2</c:v>
                </c:pt>
                <c:pt idx="334941">
                  <c:v>4.5038000000000002E-2</c:v>
                </c:pt>
                <c:pt idx="334942">
                  <c:v>4.5037000000000001E-2</c:v>
                </c:pt>
                <c:pt idx="334943">
                  <c:v>4.5036E-2</c:v>
                </c:pt>
                <c:pt idx="334944">
                  <c:v>4.5034999999999999E-2</c:v>
                </c:pt>
                <c:pt idx="334945">
                  <c:v>4.5033999999999998E-2</c:v>
                </c:pt>
                <c:pt idx="334946">
                  <c:v>4.5032999999999997E-2</c:v>
                </c:pt>
                <c:pt idx="334947">
                  <c:v>4.5032999999999997E-2</c:v>
                </c:pt>
                <c:pt idx="334948">
                  <c:v>4.5032000000000003E-2</c:v>
                </c:pt>
                <c:pt idx="334949">
                  <c:v>4.5032000000000003E-2</c:v>
                </c:pt>
                <c:pt idx="334950">
                  <c:v>4.5032000000000003E-2</c:v>
                </c:pt>
                <c:pt idx="334951">
                  <c:v>4.5031000000000002E-2</c:v>
                </c:pt>
                <c:pt idx="334952">
                  <c:v>4.5031000000000002E-2</c:v>
                </c:pt>
                <c:pt idx="334953">
                  <c:v>4.5032000000000003E-2</c:v>
                </c:pt>
                <c:pt idx="334954">
                  <c:v>4.5032000000000003E-2</c:v>
                </c:pt>
                <c:pt idx="334955">
                  <c:v>4.5032000000000003E-2</c:v>
                </c:pt>
                <c:pt idx="334956">
                  <c:v>4.5032000000000003E-2</c:v>
                </c:pt>
                <c:pt idx="334957">
                  <c:v>4.5032999999999997E-2</c:v>
                </c:pt>
                <c:pt idx="334958">
                  <c:v>4.5032999999999997E-2</c:v>
                </c:pt>
                <c:pt idx="334959">
                  <c:v>4.5033999999999998E-2</c:v>
                </c:pt>
                <c:pt idx="334960">
                  <c:v>4.5034999999999999E-2</c:v>
                </c:pt>
                <c:pt idx="334961">
                  <c:v>4.5034999999999999E-2</c:v>
                </c:pt>
                <c:pt idx="334962">
                  <c:v>4.5036E-2</c:v>
                </c:pt>
                <c:pt idx="334963">
                  <c:v>4.5038000000000002E-2</c:v>
                </c:pt>
                <c:pt idx="334964">
                  <c:v>4.5039000000000003E-2</c:v>
                </c:pt>
                <c:pt idx="334965">
                  <c:v>4.5039999999999997E-2</c:v>
                </c:pt>
                <c:pt idx="334966">
                  <c:v>4.5040999999999998E-2</c:v>
                </c:pt>
                <c:pt idx="334967">
                  <c:v>4.5043E-2</c:v>
                </c:pt>
                <c:pt idx="334968">
                  <c:v>4.5044000000000001E-2</c:v>
                </c:pt>
                <c:pt idx="334969">
                  <c:v>4.5045000000000002E-2</c:v>
                </c:pt>
                <c:pt idx="334970">
                  <c:v>4.5046000000000003E-2</c:v>
                </c:pt>
                <c:pt idx="334971">
                  <c:v>4.5047999999999998E-2</c:v>
                </c:pt>
                <c:pt idx="334972">
                  <c:v>4.5048999999999999E-2</c:v>
                </c:pt>
                <c:pt idx="334973">
                  <c:v>4.5051000000000001E-2</c:v>
                </c:pt>
                <c:pt idx="334974">
                  <c:v>4.5052000000000002E-2</c:v>
                </c:pt>
                <c:pt idx="334975">
                  <c:v>4.5053999999999997E-2</c:v>
                </c:pt>
                <c:pt idx="334976">
                  <c:v>4.5054999999999998E-2</c:v>
                </c:pt>
                <c:pt idx="334977">
                  <c:v>4.5055999999999999E-2</c:v>
                </c:pt>
                <c:pt idx="334978">
                  <c:v>4.5058000000000001E-2</c:v>
                </c:pt>
                <c:pt idx="334979">
                  <c:v>4.5059000000000002E-2</c:v>
                </c:pt>
                <c:pt idx="334980">
                  <c:v>4.5060000000000003E-2</c:v>
                </c:pt>
                <c:pt idx="334981">
                  <c:v>4.5060999999999997E-2</c:v>
                </c:pt>
                <c:pt idx="334982">
                  <c:v>4.5061999999999998E-2</c:v>
                </c:pt>
                <c:pt idx="334983">
                  <c:v>4.5061999999999998E-2</c:v>
                </c:pt>
                <c:pt idx="334984">
                  <c:v>4.5062999999999999E-2</c:v>
                </c:pt>
                <c:pt idx="334985">
                  <c:v>4.5062999999999999E-2</c:v>
                </c:pt>
                <c:pt idx="334986">
                  <c:v>4.5062999999999999E-2</c:v>
                </c:pt>
                <c:pt idx="334987">
                  <c:v>4.5064E-2</c:v>
                </c:pt>
                <c:pt idx="334988">
                  <c:v>4.5062999999999999E-2</c:v>
                </c:pt>
                <c:pt idx="334989">
                  <c:v>4.5062999999999999E-2</c:v>
                </c:pt>
                <c:pt idx="334990">
                  <c:v>4.5061999999999998E-2</c:v>
                </c:pt>
                <c:pt idx="334991">
                  <c:v>4.5060999999999997E-2</c:v>
                </c:pt>
                <c:pt idx="334992">
                  <c:v>4.5059000000000002E-2</c:v>
                </c:pt>
                <c:pt idx="334993">
                  <c:v>4.5057E-2</c:v>
                </c:pt>
                <c:pt idx="334994">
                  <c:v>4.5053999999999997E-2</c:v>
                </c:pt>
                <c:pt idx="334995">
                  <c:v>4.5051000000000001E-2</c:v>
                </c:pt>
                <c:pt idx="334996">
                  <c:v>4.5047999999999998E-2</c:v>
                </c:pt>
                <c:pt idx="334997">
                  <c:v>4.5044000000000001E-2</c:v>
                </c:pt>
                <c:pt idx="334998">
                  <c:v>4.5039999999999997E-2</c:v>
                </c:pt>
                <c:pt idx="334999">
                  <c:v>4.5034999999999999E-2</c:v>
                </c:pt>
                <c:pt idx="335000">
                  <c:v>4.5029E-2</c:v>
                </c:pt>
                <c:pt idx="335001">
                  <c:v>4.5023000000000001E-2</c:v>
                </c:pt>
                <c:pt idx="335002">
                  <c:v>4.5017000000000001E-2</c:v>
                </c:pt>
                <c:pt idx="335003">
                  <c:v>4.5009E-2</c:v>
                </c:pt>
                <c:pt idx="335004">
                  <c:v>4.5000999999999999E-2</c:v>
                </c:pt>
                <c:pt idx="335005">
                  <c:v>4.4991999999999997E-2</c:v>
                </c:pt>
                <c:pt idx="335006">
                  <c:v>4.4982000000000001E-2</c:v>
                </c:pt>
                <c:pt idx="335007">
                  <c:v>4.4971999999999998E-2</c:v>
                </c:pt>
                <c:pt idx="335008">
                  <c:v>4.4961000000000001E-2</c:v>
                </c:pt>
                <c:pt idx="335009">
                  <c:v>4.4949000000000003E-2</c:v>
                </c:pt>
                <c:pt idx="335010">
                  <c:v>4.4935999999999997E-2</c:v>
                </c:pt>
                <c:pt idx="335011">
                  <c:v>4.4922999999999998E-2</c:v>
                </c:pt>
                <c:pt idx="335012">
                  <c:v>4.4908999999999998E-2</c:v>
                </c:pt>
                <c:pt idx="335013">
                  <c:v>4.4894000000000003E-2</c:v>
                </c:pt>
                <c:pt idx="335014">
                  <c:v>4.4878000000000001E-2</c:v>
                </c:pt>
                <c:pt idx="335015">
                  <c:v>4.4860999999999998E-2</c:v>
                </c:pt>
                <c:pt idx="335016">
                  <c:v>4.4843000000000001E-2</c:v>
                </c:pt>
                <c:pt idx="335017">
                  <c:v>4.4824999999999997E-2</c:v>
                </c:pt>
                <c:pt idx="335018">
                  <c:v>4.4804999999999998E-2</c:v>
                </c:pt>
                <c:pt idx="335019">
                  <c:v>4.4784999999999998E-2</c:v>
                </c:pt>
                <c:pt idx="335020">
                  <c:v>4.4763999999999998E-2</c:v>
                </c:pt>
                <c:pt idx="335021">
                  <c:v>4.4741999999999997E-2</c:v>
                </c:pt>
                <c:pt idx="335022">
                  <c:v>4.4720000000000003E-2</c:v>
                </c:pt>
                <c:pt idx="335023">
                  <c:v>4.4696E-2</c:v>
                </c:pt>
                <c:pt idx="335024">
                  <c:v>4.4672000000000003E-2</c:v>
                </c:pt>
                <c:pt idx="335025">
                  <c:v>4.4646999999999999E-2</c:v>
                </c:pt>
                <c:pt idx="335026">
                  <c:v>4.4621000000000001E-2</c:v>
                </c:pt>
                <c:pt idx="335027">
                  <c:v>4.4595000000000003E-2</c:v>
                </c:pt>
                <c:pt idx="335028">
                  <c:v>4.4568000000000003E-2</c:v>
                </c:pt>
                <c:pt idx="335029">
                  <c:v>4.4540000000000003E-2</c:v>
                </c:pt>
                <c:pt idx="335030">
                  <c:v>4.4511000000000002E-2</c:v>
                </c:pt>
                <c:pt idx="335031">
                  <c:v>4.4482000000000001E-2</c:v>
                </c:pt>
                <c:pt idx="335032">
                  <c:v>4.4451999999999998E-2</c:v>
                </c:pt>
                <c:pt idx="335033">
                  <c:v>4.4422000000000003E-2</c:v>
                </c:pt>
                <c:pt idx="335034">
                  <c:v>4.4391E-2</c:v>
                </c:pt>
                <c:pt idx="335035">
                  <c:v>4.4359999999999997E-2</c:v>
                </c:pt>
                <c:pt idx="335036">
                  <c:v>4.4327999999999999E-2</c:v>
                </c:pt>
                <c:pt idx="335037">
                  <c:v>4.4296000000000002E-2</c:v>
                </c:pt>
                <c:pt idx="335038">
                  <c:v>4.4263999999999998E-2</c:v>
                </c:pt>
                <c:pt idx="335039">
                  <c:v>4.4230999999999999E-2</c:v>
                </c:pt>
                <c:pt idx="335040">
                  <c:v>4.4198000000000001E-2</c:v>
                </c:pt>
                <c:pt idx="335041">
                  <c:v>4.4164000000000002E-2</c:v>
                </c:pt>
                <c:pt idx="335042">
                  <c:v>4.4130000000000003E-2</c:v>
                </c:pt>
                <c:pt idx="335043">
                  <c:v>4.4096000000000003E-2</c:v>
                </c:pt>
                <c:pt idx="335044">
                  <c:v>4.4061999999999997E-2</c:v>
                </c:pt>
                <c:pt idx="335045">
                  <c:v>4.4027999999999998E-2</c:v>
                </c:pt>
                <c:pt idx="335046">
                  <c:v>4.3993999999999998E-2</c:v>
                </c:pt>
                <c:pt idx="335047">
                  <c:v>4.3959999999999999E-2</c:v>
                </c:pt>
                <c:pt idx="335048">
                  <c:v>4.3926E-2</c:v>
                </c:pt>
                <c:pt idx="335049">
                  <c:v>4.3892E-2</c:v>
                </c:pt>
                <c:pt idx="335050">
                  <c:v>4.3858000000000001E-2</c:v>
                </c:pt>
                <c:pt idx="335051">
                  <c:v>4.3824000000000002E-2</c:v>
                </c:pt>
                <c:pt idx="335052">
                  <c:v>4.3790000000000003E-2</c:v>
                </c:pt>
                <c:pt idx="335053">
                  <c:v>4.3756000000000003E-2</c:v>
                </c:pt>
                <c:pt idx="335054">
                  <c:v>4.3722999999999998E-2</c:v>
                </c:pt>
                <c:pt idx="335055">
                  <c:v>4.369E-2</c:v>
                </c:pt>
                <c:pt idx="335056">
                  <c:v>4.3658000000000002E-2</c:v>
                </c:pt>
                <c:pt idx="335057">
                  <c:v>4.3625999999999998E-2</c:v>
                </c:pt>
                <c:pt idx="335058">
                  <c:v>4.3594000000000001E-2</c:v>
                </c:pt>
                <c:pt idx="335059">
                  <c:v>4.3562999999999998E-2</c:v>
                </c:pt>
                <c:pt idx="335060">
                  <c:v>4.3532000000000001E-2</c:v>
                </c:pt>
                <c:pt idx="335061">
                  <c:v>4.3501999999999999E-2</c:v>
                </c:pt>
                <c:pt idx="335062">
                  <c:v>4.3471999999999997E-2</c:v>
                </c:pt>
                <c:pt idx="335063">
                  <c:v>4.3443000000000002E-2</c:v>
                </c:pt>
                <c:pt idx="335064">
                  <c:v>4.3415000000000002E-2</c:v>
                </c:pt>
                <c:pt idx="335065">
                  <c:v>4.3387000000000002E-2</c:v>
                </c:pt>
                <c:pt idx="335066">
                  <c:v>4.3359000000000002E-2</c:v>
                </c:pt>
                <c:pt idx="335067">
                  <c:v>4.3333000000000003E-2</c:v>
                </c:pt>
                <c:pt idx="335068">
                  <c:v>4.3306999999999998E-2</c:v>
                </c:pt>
                <c:pt idx="335069">
                  <c:v>4.3282000000000001E-2</c:v>
                </c:pt>
                <c:pt idx="335070">
                  <c:v>4.3257999999999998E-2</c:v>
                </c:pt>
                <c:pt idx="335071">
                  <c:v>4.3234000000000002E-2</c:v>
                </c:pt>
                <c:pt idx="335072">
                  <c:v>4.3212E-2</c:v>
                </c:pt>
                <c:pt idx="335073">
                  <c:v>4.3189999999999999E-2</c:v>
                </c:pt>
                <c:pt idx="335074">
                  <c:v>4.3167999999999998E-2</c:v>
                </c:pt>
                <c:pt idx="335075">
                  <c:v>4.3147999999999999E-2</c:v>
                </c:pt>
                <c:pt idx="335076">
                  <c:v>4.3128E-2</c:v>
                </c:pt>
                <c:pt idx="335077">
                  <c:v>4.3109000000000001E-2</c:v>
                </c:pt>
                <c:pt idx="335078">
                  <c:v>4.3090999999999997E-2</c:v>
                </c:pt>
                <c:pt idx="335079">
                  <c:v>4.3074000000000001E-2</c:v>
                </c:pt>
                <c:pt idx="335080">
                  <c:v>4.3057999999999999E-2</c:v>
                </c:pt>
                <c:pt idx="335081">
                  <c:v>4.3042999999999998E-2</c:v>
                </c:pt>
                <c:pt idx="335082">
                  <c:v>4.3027999999999997E-2</c:v>
                </c:pt>
                <c:pt idx="335083">
                  <c:v>4.3013999999999997E-2</c:v>
                </c:pt>
                <c:pt idx="335084">
                  <c:v>4.3000999999999998E-2</c:v>
                </c:pt>
                <c:pt idx="335085">
                  <c:v>4.2988999999999999E-2</c:v>
                </c:pt>
                <c:pt idx="335086">
                  <c:v>4.2977000000000001E-2</c:v>
                </c:pt>
                <c:pt idx="335087">
                  <c:v>4.2965999999999997E-2</c:v>
                </c:pt>
                <c:pt idx="335088">
                  <c:v>4.2956000000000001E-2</c:v>
                </c:pt>
                <c:pt idx="335089">
                  <c:v>4.2945999999999998E-2</c:v>
                </c:pt>
                <c:pt idx="335090">
                  <c:v>4.2937000000000003E-2</c:v>
                </c:pt>
                <c:pt idx="335091">
                  <c:v>4.2929000000000002E-2</c:v>
                </c:pt>
                <c:pt idx="335092">
                  <c:v>4.2921000000000001E-2</c:v>
                </c:pt>
                <c:pt idx="335093">
                  <c:v>4.2914000000000001E-2</c:v>
                </c:pt>
                <c:pt idx="335094">
                  <c:v>4.2908000000000002E-2</c:v>
                </c:pt>
                <c:pt idx="335095">
                  <c:v>4.2902000000000003E-2</c:v>
                </c:pt>
                <c:pt idx="335096">
                  <c:v>4.2896999999999998E-2</c:v>
                </c:pt>
                <c:pt idx="335097">
                  <c:v>4.2892E-2</c:v>
                </c:pt>
                <c:pt idx="335098">
                  <c:v>4.2887000000000002E-2</c:v>
                </c:pt>
                <c:pt idx="335099">
                  <c:v>4.2882999999999998E-2</c:v>
                </c:pt>
                <c:pt idx="335100">
                  <c:v>4.2880000000000001E-2</c:v>
                </c:pt>
                <c:pt idx="335101">
                  <c:v>4.2875999999999997E-2</c:v>
                </c:pt>
                <c:pt idx="335102">
                  <c:v>4.2873000000000001E-2</c:v>
                </c:pt>
                <c:pt idx="335103">
                  <c:v>4.2870999999999999E-2</c:v>
                </c:pt>
                <c:pt idx="335104">
                  <c:v>4.2868000000000003E-2</c:v>
                </c:pt>
                <c:pt idx="335105">
                  <c:v>4.2866000000000001E-2</c:v>
                </c:pt>
                <c:pt idx="335106">
                  <c:v>4.2863999999999999E-2</c:v>
                </c:pt>
                <c:pt idx="335107">
                  <c:v>4.2861999999999997E-2</c:v>
                </c:pt>
                <c:pt idx="335108">
                  <c:v>4.2861000000000003E-2</c:v>
                </c:pt>
                <c:pt idx="335109">
                  <c:v>4.2859000000000001E-2</c:v>
                </c:pt>
                <c:pt idx="335110">
                  <c:v>4.2856999999999999E-2</c:v>
                </c:pt>
                <c:pt idx="335111">
                  <c:v>4.2854999999999997E-2</c:v>
                </c:pt>
                <c:pt idx="335112">
                  <c:v>4.2854000000000003E-2</c:v>
                </c:pt>
                <c:pt idx="335113">
                  <c:v>4.2852000000000001E-2</c:v>
                </c:pt>
                <c:pt idx="335114">
                  <c:v>4.2849999999999999E-2</c:v>
                </c:pt>
                <c:pt idx="335115">
                  <c:v>4.2848999999999998E-2</c:v>
                </c:pt>
                <c:pt idx="335116">
                  <c:v>4.2847000000000003E-2</c:v>
                </c:pt>
                <c:pt idx="335117">
                  <c:v>4.2845000000000001E-2</c:v>
                </c:pt>
                <c:pt idx="335118">
                  <c:v>4.2841999999999998E-2</c:v>
                </c:pt>
                <c:pt idx="335119">
                  <c:v>4.2840000000000003E-2</c:v>
                </c:pt>
                <c:pt idx="335120">
                  <c:v>4.2837E-2</c:v>
                </c:pt>
                <c:pt idx="335121">
                  <c:v>4.2833999999999997E-2</c:v>
                </c:pt>
                <c:pt idx="335122">
                  <c:v>4.2831000000000001E-2</c:v>
                </c:pt>
                <c:pt idx="335123">
                  <c:v>4.2826999999999997E-2</c:v>
                </c:pt>
                <c:pt idx="335124">
                  <c:v>4.2823E-2</c:v>
                </c:pt>
                <c:pt idx="335125">
                  <c:v>4.2819000000000003E-2</c:v>
                </c:pt>
                <c:pt idx="335126">
                  <c:v>4.2813999999999998E-2</c:v>
                </c:pt>
                <c:pt idx="335127">
                  <c:v>4.2809E-2</c:v>
                </c:pt>
                <c:pt idx="335128">
                  <c:v>4.2804000000000002E-2</c:v>
                </c:pt>
                <c:pt idx="335129">
                  <c:v>4.2798999999999997E-2</c:v>
                </c:pt>
                <c:pt idx="335130">
                  <c:v>4.2792999999999998E-2</c:v>
                </c:pt>
                <c:pt idx="335131">
                  <c:v>4.2786999999999999E-2</c:v>
                </c:pt>
                <c:pt idx="335132">
                  <c:v>4.2779999999999999E-2</c:v>
                </c:pt>
                <c:pt idx="335133">
                  <c:v>4.2772999999999999E-2</c:v>
                </c:pt>
                <c:pt idx="335134">
                  <c:v>4.2765999999999998E-2</c:v>
                </c:pt>
                <c:pt idx="335135">
                  <c:v>4.2757999999999997E-2</c:v>
                </c:pt>
                <c:pt idx="335136">
                  <c:v>4.2750000000000003E-2</c:v>
                </c:pt>
                <c:pt idx="335137">
                  <c:v>4.2741000000000001E-2</c:v>
                </c:pt>
                <c:pt idx="335138">
                  <c:v>4.2733E-2</c:v>
                </c:pt>
                <c:pt idx="335139">
                  <c:v>4.2723999999999998E-2</c:v>
                </c:pt>
                <c:pt idx="335140">
                  <c:v>4.2714000000000002E-2</c:v>
                </c:pt>
                <c:pt idx="335141">
                  <c:v>4.2705E-2</c:v>
                </c:pt>
                <c:pt idx="335142">
                  <c:v>4.2694999999999997E-2</c:v>
                </c:pt>
                <c:pt idx="335143">
                  <c:v>4.2684E-2</c:v>
                </c:pt>
                <c:pt idx="335144">
                  <c:v>4.2673999999999997E-2</c:v>
                </c:pt>
                <c:pt idx="335145">
                  <c:v>4.2663E-2</c:v>
                </c:pt>
                <c:pt idx="335146">
                  <c:v>4.2652000000000002E-2</c:v>
                </c:pt>
                <c:pt idx="335147">
                  <c:v>4.2639999999999997E-2</c:v>
                </c:pt>
                <c:pt idx="335148">
                  <c:v>4.2629E-2</c:v>
                </c:pt>
                <c:pt idx="335149">
                  <c:v>4.2617000000000002E-2</c:v>
                </c:pt>
                <c:pt idx="335150">
                  <c:v>4.2604999999999997E-2</c:v>
                </c:pt>
                <c:pt idx="335151">
                  <c:v>4.2592999999999999E-2</c:v>
                </c:pt>
                <c:pt idx="335152">
                  <c:v>4.2581000000000001E-2</c:v>
                </c:pt>
                <c:pt idx="335153">
                  <c:v>4.2569000000000003E-2</c:v>
                </c:pt>
                <c:pt idx="335154">
                  <c:v>4.2555999999999997E-2</c:v>
                </c:pt>
                <c:pt idx="335155">
                  <c:v>4.2543999999999998E-2</c:v>
                </c:pt>
                <c:pt idx="335156">
                  <c:v>4.2530999999999999E-2</c:v>
                </c:pt>
                <c:pt idx="335157">
                  <c:v>4.2518E-2</c:v>
                </c:pt>
                <c:pt idx="335158">
                  <c:v>4.2505000000000001E-2</c:v>
                </c:pt>
                <c:pt idx="335159">
                  <c:v>4.2493000000000003E-2</c:v>
                </c:pt>
                <c:pt idx="335160">
                  <c:v>4.2479999999999997E-2</c:v>
                </c:pt>
                <c:pt idx="335161">
                  <c:v>4.2466999999999998E-2</c:v>
                </c:pt>
                <c:pt idx="335162">
                  <c:v>4.2453999999999999E-2</c:v>
                </c:pt>
                <c:pt idx="335163">
                  <c:v>4.2442000000000001E-2</c:v>
                </c:pt>
                <c:pt idx="335164">
                  <c:v>4.2429000000000001E-2</c:v>
                </c:pt>
                <c:pt idx="335165">
                  <c:v>4.2417000000000003E-2</c:v>
                </c:pt>
                <c:pt idx="335166">
                  <c:v>4.2403999999999997E-2</c:v>
                </c:pt>
                <c:pt idx="335167">
                  <c:v>4.2391999999999999E-2</c:v>
                </c:pt>
                <c:pt idx="335168">
                  <c:v>4.2379E-2</c:v>
                </c:pt>
                <c:pt idx="335169">
                  <c:v>4.2367000000000002E-2</c:v>
                </c:pt>
                <c:pt idx="335170">
                  <c:v>4.2354999999999997E-2</c:v>
                </c:pt>
                <c:pt idx="335171">
                  <c:v>4.2342999999999999E-2</c:v>
                </c:pt>
                <c:pt idx="335172">
                  <c:v>4.2331000000000001E-2</c:v>
                </c:pt>
                <c:pt idx="335173">
                  <c:v>4.2320000000000003E-2</c:v>
                </c:pt>
                <c:pt idx="335174">
                  <c:v>4.2308999999999999E-2</c:v>
                </c:pt>
                <c:pt idx="335175">
                  <c:v>4.2298000000000002E-2</c:v>
                </c:pt>
                <c:pt idx="335176">
                  <c:v>4.2286999999999998E-2</c:v>
                </c:pt>
                <c:pt idx="335177">
                  <c:v>4.2276000000000001E-2</c:v>
                </c:pt>
                <c:pt idx="335178">
                  <c:v>4.2264999999999997E-2</c:v>
                </c:pt>
                <c:pt idx="335179">
                  <c:v>4.2255000000000001E-2</c:v>
                </c:pt>
                <c:pt idx="335180">
                  <c:v>4.2244999999999998E-2</c:v>
                </c:pt>
                <c:pt idx="335181">
                  <c:v>4.2235000000000002E-2</c:v>
                </c:pt>
                <c:pt idx="335182">
                  <c:v>4.2224999999999999E-2</c:v>
                </c:pt>
                <c:pt idx="335183">
                  <c:v>4.2215000000000003E-2</c:v>
                </c:pt>
                <c:pt idx="335184">
                  <c:v>4.2206E-2</c:v>
                </c:pt>
                <c:pt idx="335185">
                  <c:v>4.2196999999999998E-2</c:v>
                </c:pt>
                <c:pt idx="335186">
                  <c:v>4.2188000000000003E-2</c:v>
                </c:pt>
                <c:pt idx="335187">
                  <c:v>4.2180000000000002E-2</c:v>
                </c:pt>
                <c:pt idx="335188">
                  <c:v>4.2172000000000001E-2</c:v>
                </c:pt>
                <c:pt idx="335189">
                  <c:v>4.2164E-2</c:v>
                </c:pt>
                <c:pt idx="335190">
                  <c:v>4.2155999999999999E-2</c:v>
                </c:pt>
                <c:pt idx="335191">
                  <c:v>4.2147999999999998E-2</c:v>
                </c:pt>
                <c:pt idx="335192">
                  <c:v>4.2140999999999998E-2</c:v>
                </c:pt>
                <c:pt idx="335193">
                  <c:v>4.2133999999999998E-2</c:v>
                </c:pt>
                <c:pt idx="335194">
                  <c:v>4.2126999999999998E-2</c:v>
                </c:pt>
                <c:pt idx="335195">
                  <c:v>4.2120999999999999E-2</c:v>
                </c:pt>
                <c:pt idx="335196">
                  <c:v>4.2113999999999999E-2</c:v>
                </c:pt>
                <c:pt idx="335197">
                  <c:v>4.2108E-2</c:v>
                </c:pt>
                <c:pt idx="335198">
                  <c:v>4.2103000000000002E-2</c:v>
                </c:pt>
                <c:pt idx="335199">
                  <c:v>4.2097000000000002E-2</c:v>
                </c:pt>
                <c:pt idx="335200">
                  <c:v>4.2091999999999997E-2</c:v>
                </c:pt>
                <c:pt idx="335201">
                  <c:v>4.2086999999999999E-2</c:v>
                </c:pt>
                <c:pt idx="335202">
                  <c:v>4.2083000000000002E-2</c:v>
                </c:pt>
                <c:pt idx="335203">
                  <c:v>4.2077999999999997E-2</c:v>
                </c:pt>
                <c:pt idx="335204">
                  <c:v>4.2074E-2</c:v>
                </c:pt>
                <c:pt idx="335205">
                  <c:v>4.2070000000000003E-2</c:v>
                </c:pt>
                <c:pt idx="335206">
                  <c:v>4.2065999999999999E-2</c:v>
                </c:pt>
                <c:pt idx="335207">
                  <c:v>4.2063000000000003E-2</c:v>
                </c:pt>
                <c:pt idx="335208">
                  <c:v>4.206E-2</c:v>
                </c:pt>
                <c:pt idx="335209">
                  <c:v>4.2056999999999997E-2</c:v>
                </c:pt>
                <c:pt idx="335210">
                  <c:v>4.2054000000000001E-2</c:v>
                </c:pt>
                <c:pt idx="335211">
                  <c:v>4.2051999999999999E-2</c:v>
                </c:pt>
                <c:pt idx="335212">
                  <c:v>4.2049000000000003E-2</c:v>
                </c:pt>
                <c:pt idx="335213">
                  <c:v>4.2048000000000002E-2</c:v>
                </c:pt>
                <c:pt idx="335214">
                  <c:v>4.2046E-2</c:v>
                </c:pt>
                <c:pt idx="335215">
                  <c:v>4.2043999999999998E-2</c:v>
                </c:pt>
                <c:pt idx="335216">
                  <c:v>4.2042999999999997E-2</c:v>
                </c:pt>
                <c:pt idx="335217">
                  <c:v>4.2041000000000002E-2</c:v>
                </c:pt>
                <c:pt idx="335218">
                  <c:v>4.2040000000000001E-2</c:v>
                </c:pt>
                <c:pt idx="335219">
                  <c:v>4.2040000000000001E-2</c:v>
                </c:pt>
                <c:pt idx="335220">
                  <c:v>4.2039E-2</c:v>
                </c:pt>
                <c:pt idx="335221">
                  <c:v>4.2039E-2</c:v>
                </c:pt>
                <c:pt idx="335222">
                  <c:v>4.2039E-2</c:v>
                </c:pt>
                <c:pt idx="335223">
                  <c:v>4.2039E-2</c:v>
                </c:pt>
                <c:pt idx="335224">
                  <c:v>4.2039E-2</c:v>
                </c:pt>
                <c:pt idx="335225">
                  <c:v>4.2039E-2</c:v>
                </c:pt>
                <c:pt idx="335226">
                  <c:v>4.2039E-2</c:v>
                </c:pt>
                <c:pt idx="335227">
                  <c:v>4.2040000000000001E-2</c:v>
                </c:pt>
                <c:pt idx="335228">
                  <c:v>4.2040000000000001E-2</c:v>
                </c:pt>
                <c:pt idx="335229">
                  <c:v>4.2041000000000002E-2</c:v>
                </c:pt>
                <c:pt idx="335230">
                  <c:v>4.2041000000000002E-2</c:v>
                </c:pt>
                <c:pt idx="335231">
                  <c:v>4.2042000000000003E-2</c:v>
                </c:pt>
                <c:pt idx="335232">
                  <c:v>4.2042999999999997E-2</c:v>
                </c:pt>
                <c:pt idx="335233">
                  <c:v>4.2043999999999998E-2</c:v>
                </c:pt>
                <c:pt idx="335234">
                  <c:v>4.2044999999999999E-2</c:v>
                </c:pt>
                <c:pt idx="335235">
                  <c:v>4.2046E-2</c:v>
                </c:pt>
                <c:pt idx="335236">
                  <c:v>4.2048000000000002E-2</c:v>
                </c:pt>
                <c:pt idx="335237">
                  <c:v>4.2049000000000003E-2</c:v>
                </c:pt>
                <c:pt idx="335238">
                  <c:v>4.2049999999999997E-2</c:v>
                </c:pt>
                <c:pt idx="335239">
                  <c:v>4.2050999999999998E-2</c:v>
                </c:pt>
                <c:pt idx="335240">
                  <c:v>4.2051999999999999E-2</c:v>
                </c:pt>
                <c:pt idx="335241">
                  <c:v>4.2053E-2</c:v>
                </c:pt>
                <c:pt idx="335242">
                  <c:v>4.2054000000000001E-2</c:v>
                </c:pt>
                <c:pt idx="335243">
                  <c:v>4.2055000000000002E-2</c:v>
                </c:pt>
                <c:pt idx="335244">
                  <c:v>4.2056000000000003E-2</c:v>
                </c:pt>
                <c:pt idx="335245">
                  <c:v>4.2056999999999997E-2</c:v>
                </c:pt>
                <c:pt idx="335246">
                  <c:v>4.2057999999999998E-2</c:v>
                </c:pt>
                <c:pt idx="335247">
                  <c:v>4.2058999999999999E-2</c:v>
                </c:pt>
                <c:pt idx="335248">
                  <c:v>4.206E-2</c:v>
                </c:pt>
                <c:pt idx="335249">
                  <c:v>4.2061000000000001E-2</c:v>
                </c:pt>
                <c:pt idx="335250">
                  <c:v>4.2062000000000002E-2</c:v>
                </c:pt>
                <c:pt idx="335251">
                  <c:v>4.2062000000000002E-2</c:v>
                </c:pt>
                <c:pt idx="335252">
                  <c:v>4.2063000000000003E-2</c:v>
                </c:pt>
                <c:pt idx="335253">
                  <c:v>4.2063000000000003E-2</c:v>
                </c:pt>
                <c:pt idx="335254">
                  <c:v>4.2063999999999997E-2</c:v>
                </c:pt>
                <c:pt idx="335255">
                  <c:v>4.2063999999999997E-2</c:v>
                </c:pt>
                <c:pt idx="335256">
                  <c:v>4.2063999999999997E-2</c:v>
                </c:pt>
                <c:pt idx="335257">
                  <c:v>4.2063999999999997E-2</c:v>
                </c:pt>
                <c:pt idx="335258">
                  <c:v>4.2064999999999998E-2</c:v>
                </c:pt>
                <c:pt idx="335259">
                  <c:v>4.2064999999999998E-2</c:v>
                </c:pt>
                <c:pt idx="335260">
                  <c:v>4.2064999999999998E-2</c:v>
                </c:pt>
                <c:pt idx="335261">
                  <c:v>4.2063999999999997E-2</c:v>
                </c:pt>
                <c:pt idx="335262">
                  <c:v>4.2063999999999997E-2</c:v>
                </c:pt>
                <c:pt idx="335263">
                  <c:v>4.2063999999999997E-2</c:v>
                </c:pt>
                <c:pt idx="335264">
                  <c:v>4.2063000000000003E-2</c:v>
                </c:pt>
                <c:pt idx="335265">
                  <c:v>4.2063000000000003E-2</c:v>
                </c:pt>
                <c:pt idx="335266">
                  <c:v>4.2062000000000002E-2</c:v>
                </c:pt>
                <c:pt idx="335267">
                  <c:v>4.2062000000000002E-2</c:v>
                </c:pt>
                <c:pt idx="335268">
                  <c:v>4.2061000000000001E-2</c:v>
                </c:pt>
                <c:pt idx="335269">
                  <c:v>4.206E-2</c:v>
                </c:pt>
                <c:pt idx="335270">
                  <c:v>4.2058999999999999E-2</c:v>
                </c:pt>
                <c:pt idx="335271">
                  <c:v>4.2058999999999999E-2</c:v>
                </c:pt>
                <c:pt idx="335272">
                  <c:v>4.2057999999999998E-2</c:v>
                </c:pt>
                <c:pt idx="335273">
                  <c:v>4.2056999999999997E-2</c:v>
                </c:pt>
                <c:pt idx="335274">
                  <c:v>4.2056000000000003E-2</c:v>
                </c:pt>
                <c:pt idx="335275">
                  <c:v>4.2054000000000001E-2</c:v>
                </c:pt>
                <c:pt idx="335276">
                  <c:v>4.2053E-2</c:v>
                </c:pt>
                <c:pt idx="335277">
                  <c:v>4.2051999999999999E-2</c:v>
                </c:pt>
                <c:pt idx="335278">
                  <c:v>4.2050999999999998E-2</c:v>
                </c:pt>
                <c:pt idx="335279">
                  <c:v>4.2049999999999997E-2</c:v>
                </c:pt>
                <c:pt idx="335280">
                  <c:v>4.2048000000000002E-2</c:v>
                </c:pt>
                <c:pt idx="335281">
                  <c:v>4.2047000000000001E-2</c:v>
                </c:pt>
                <c:pt idx="335282">
                  <c:v>4.2046E-2</c:v>
                </c:pt>
                <c:pt idx="335283">
                  <c:v>4.2044999999999999E-2</c:v>
                </c:pt>
                <c:pt idx="335284">
                  <c:v>4.2043999999999998E-2</c:v>
                </c:pt>
                <c:pt idx="335285">
                  <c:v>4.2042000000000003E-2</c:v>
                </c:pt>
                <c:pt idx="335286">
                  <c:v>4.2041000000000002E-2</c:v>
                </c:pt>
                <c:pt idx="335287">
                  <c:v>4.2040000000000001E-2</c:v>
                </c:pt>
                <c:pt idx="335288">
                  <c:v>4.2037999999999999E-2</c:v>
                </c:pt>
                <c:pt idx="335289">
                  <c:v>4.2036999999999998E-2</c:v>
                </c:pt>
                <c:pt idx="335290">
                  <c:v>4.2035999999999997E-2</c:v>
                </c:pt>
                <c:pt idx="335291">
                  <c:v>4.2035000000000003E-2</c:v>
                </c:pt>
                <c:pt idx="335292">
                  <c:v>4.2034000000000002E-2</c:v>
                </c:pt>
                <c:pt idx="335293">
                  <c:v>4.2033000000000001E-2</c:v>
                </c:pt>
                <c:pt idx="335294">
                  <c:v>4.2032E-2</c:v>
                </c:pt>
                <c:pt idx="335295">
                  <c:v>4.2030999999999999E-2</c:v>
                </c:pt>
                <c:pt idx="335296">
                  <c:v>4.2029999999999998E-2</c:v>
                </c:pt>
                <c:pt idx="335297">
                  <c:v>4.2028999999999997E-2</c:v>
                </c:pt>
                <c:pt idx="335298">
                  <c:v>4.2028000000000003E-2</c:v>
                </c:pt>
                <c:pt idx="335299">
                  <c:v>4.2027000000000002E-2</c:v>
                </c:pt>
                <c:pt idx="335300">
                  <c:v>4.2026000000000001E-2</c:v>
                </c:pt>
                <c:pt idx="335301">
                  <c:v>4.2025E-2</c:v>
                </c:pt>
                <c:pt idx="335302">
                  <c:v>4.2023999999999999E-2</c:v>
                </c:pt>
                <c:pt idx="335303">
                  <c:v>4.2022999999999998E-2</c:v>
                </c:pt>
                <c:pt idx="335304">
                  <c:v>4.2021999999999997E-2</c:v>
                </c:pt>
                <c:pt idx="335305">
                  <c:v>4.2021000000000003E-2</c:v>
                </c:pt>
                <c:pt idx="335306">
                  <c:v>4.2020000000000002E-2</c:v>
                </c:pt>
                <c:pt idx="335307">
                  <c:v>4.2020000000000002E-2</c:v>
                </c:pt>
                <c:pt idx="335308">
                  <c:v>4.2019000000000001E-2</c:v>
                </c:pt>
                <c:pt idx="335309">
                  <c:v>4.2018E-2</c:v>
                </c:pt>
                <c:pt idx="335310">
                  <c:v>4.2016999999999999E-2</c:v>
                </c:pt>
                <c:pt idx="335311">
                  <c:v>4.2015999999999998E-2</c:v>
                </c:pt>
                <c:pt idx="335312">
                  <c:v>4.2014999999999997E-2</c:v>
                </c:pt>
                <c:pt idx="335313">
                  <c:v>4.2014000000000003E-2</c:v>
                </c:pt>
                <c:pt idx="335314">
                  <c:v>4.2013000000000002E-2</c:v>
                </c:pt>
                <c:pt idx="335315">
                  <c:v>4.2012000000000001E-2</c:v>
                </c:pt>
                <c:pt idx="335316">
                  <c:v>4.2011E-2</c:v>
                </c:pt>
                <c:pt idx="335317">
                  <c:v>4.2009999999999999E-2</c:v>
                </c:pt>
                <c:pt idx="335318">
                  <c:v>4.2008999999999998E-2</c:v>
                </c:pt>
                <c:pt idx="335319">
                  <c:v>4.2007999999999997E-2</c:v>
                </c:pt>
                <c:pt idx="335320">
                  <c:v>4.2007000000000003E-2</c:v>
                </c:pt>
                <c:pt idx="335321">
                  <c:v>4.2006000000000002E-2</c:v>
                </c:pt>
                <c:pt idx="335322">
                  <c:v>4.2004E-2</c:v>
                </c:pt>
                <c:pt idx="335323">
                  <c:v>4.2002999999999999E-2</c:v>
                </c:pt>
                <c:pt idx="335324">
                  <c:v>4.2000999999999997E-2</c:v>
                </c:pt>
                <c:pt idx="335325">
                  <c:v>4.2000000000000003E-2</c:v>
                </c:pt>
                <c:pt idx="335326">
                  <c:v>4.1998000000000001E-2</c:v>
                </c:pt>
                <c:pt idx="335327">
                  <c:v>4.1995999999999999E-2</c:v>
                </c:pt>
                <c:pt idx="335328">
                  <c:v>4.1994999999999998E-2</c:v>
                </c:pt>
                <c:pt idx="335329">
                  <c:v>4.1993000000000003E-2</c:v>
                </c:pt>
                <c:pt idx="335330">
                  <c:v>4.1991000000000001E-2</c:v>
                </c:pt>
                <c:pt idx="335331">
                  <c:v>4.1988999999999999E-2</c:v>
                </c:pt>
                <c:pt idx="335332">
                  <c:v>4.1986999999999997E-2</c:v>
                </c:pt>
                <c:pt idx="335333">
                  <c:v>4.1985000000000001E-2</c:v>
                </c:pt>
                <c:pt idx="335334">
                  <c:v>4.1981999999999998E-2</c:v>
                </c:pt>
                <c:pt idx="335335">
                  <c:v>4.1980000000000003E-2</c:v>
                </c:pt>
                <c:pt idx="335336">
                  <c:v>4.1977E-2</c:v>
                </c:pt>
                <c:pt idx="335337">
                  <c:v>4.1974999999999998E-2</c:v>
                </c:pt>
                <c:pt idx="335338">
                  <c:v>4.1972000000000002E-2</c:v>
                </c:pt>
                <c:pt idx="335339">
                  <c:v>4.1968999999999999E-2</c:v>
                </c:pt>
                <c:pt idx="335340">
                  <c:v>4.1966999999999997E-2</c:v>
                </c:pt>
                <c:pt idx="335341">
                  <c:v>4.1964000000000001E-2</c:v>
                </c:pt>
                <c:pt idx="335342">
                  <c:v>4.1960999999999998E-2</c:v>
                </c:pt>
                <c:pt idx="335343">
                  <c:v>4.1958000000000002E-2</c:v>
                </c:pt>
                <c:pt idx="335344">
                  <c:v>4.1954999999999999E-2</c:v>
                </c:pt>
                <c:pt idx="335345">
                  <c:v>4.1952000000000003E-2</c:v>
                </c:pt>
                <c:pt idx="335346">
                  <c:v>4.1949E-2</c:v>
                </c:pt>
                <c:pt idx="335347">
                  <c:v>4.1945000000000003E-2</c:v>
                </c:pt>
                <c:pt idx="335348">
                  <c:v>4.1942E-2</c:v>
                </c:pt>
                <c:pt idx="335349">
                  <c:v>4.1938999999999997E-2</c:v>
                </c:pt>
                <c:pt idx="335350">
                  <c:v>4.1935E-2</c:v>
                </c:pt>
                <c:pt idx="335351">
                  <c:v>4.1931999999999997E-2</c:v>
                </c:pt>
                <c:pt idx="335352">
                  <c:v>4.1929000000000001E-2</c:v>
                </c:pt>
                <c:pt idx="335353">
                  <c:v>4.1924999999999997E-2</c:v>
                </c:pt>
                <c:pt idx="335354">
                  <c:v>4.1922000000000001E-2</c:v>
                </c:pt>
                <c:pt idx="335355">
                  <c:v>4.1918999999999998E-2</c:v>
                </c:pt>
                <c:pt idx="335356">
                  <c:v>4.1915000000000001E-2</c:v>
                </c:pt>
                <c:pt idx="335357">
                  <c:v>4.1911999999999998E-2</c:v>
                </c:pt>
                <c:pt idx="335358">
                  <c:v>4.1909000000000002E-2</c:v>
                </c:pt>
                <c:pt idx="335359">
                  <c:v>4.1904999999999998E-2</c:v>
                </c:pt>
                <c:pt idx="335360">
                  <c:v>4.1902000000000002E-2</c:v>
                </c:pt>
                <c:pt idx="335361">
                  <c:v>4.1898999999999999E-2</c:v>
                </c:pt>
                <c:pt idx="335362">
                  <c:v>4.1896000000000003E-2</c:v>
                </c:pt>
                <c:pt idx="335363">
                  <c:v>4.1891999999999999E-2</c:v>
                </c:pt>
                <c:pt idx="335364">
                  <c:v>4.1889000000000003E-2</c:v>
                </c:pt>
                <c:pt idx="335365">
                  <c:v>4.1887000000000001E-2</c:v>
                </c:pt>
                <c:pt idx="335366">
                  <c:v>4.1883999999999998E-2</c:v>
                </c:pt>
                <c:pt idx="335367">
                  <c:v>4.1881000000000002E-2</c:v>
                </c:pt>
                <c:pt idx="335368">
                  <c:v>4.1877999999999999E-2</c:v>
                </c:pt>
                <c:pt idx="335369">
                  <c:v>4.1875000000000002E-2</c:v>
                </c:pt>
                <c:pt idx="335370">
                  <c:v>4.1871999999999999E-2</c:v>
                </c:pt>
                <c:pt idx="335371">
                  <c:v>4.1869000000000003E-2</c:v>
                </c:pt>
                <c:pt idx="335372">
                  <c:v>4.1867000000000001E-2</c:v>
                </c:pt>
                <c:pt idx="335373">
                  <c:v>4.1863999999999998E-2</c:v>
                </c:pt>
                <c:pt idx="335374">
                  <c:v>4.1862000000000003E-2</c:v>
                </c:pt>
                <c:pt idx="335375">
                  <c:v>4.1860000000000001E-2</c:v>
                </c:pt>
                <c:pt idx="335376">
                  <c:v>4.1857999999999999E-2</c:v>
                </c:pt>
                <c:pt idx="335377">
                  <c:v>4.1855999999999997E-2</c:v>
                </c:pt>
                <c:pt idx="335378">
                  <c:v>4.1853000000000001E-2</c:v>
                </c:pt>
                <c:pt idx="335379">
                  <c:v>4.1852E-2</c:v>
                </c:pt>
                <c:pt idx="335380">
                  <c:v>4.1849999999999998E-2</c:v>
                </c:pt>
                <c:pt idx="335381">
                  <c:v>4.1848000000000003E-2</c:v>
                </c:pt>
                <c:pt idx="335382">
                  <c:v>4.1846000000000001E-2</c:v>
                </c:pt>
                <c:pt idx="335383">
                  <c:v>4.1843999999999999E-2</c:v>
                </c:pt>
                <c:pt idx="335384">
                  <c:v>4.1842999999999998E-2</c:v>
                </c:pt>
                <c:pt idx="335385">
                  <c:v>4.1841999999999997E-2</c:v>
                </c:pt>
                <c:pt idx="335386">
                  <c:v>4.1840000000000002E-2</c:v>
                </c:pt>
                <c:pt idx="335387">
                  <c:v>4.1839000000000001E-2</c:v>
                </c:pt>
                <c:pt idx="335388">
                  <c:v>4.1838E-2</c:v>
                </c:pt>
                <c:pt idx="335389">
                  <c:v>4.1836999999999999E-2</c:v>
                </c:pt>
                <c:pt idx="335390">
                  <c:v>4.1835999999999998E-2</c:v>
                </c:pt>
                <c:pt idx="335391">
                  <c:v>4.1835999999999998E-2</c:v>
                </c:pt>
                <c:pt idx="335392">
                  <c:v>4.1834999999999997E-2</c:v>
                </c:pt>
                <c:pt idx="335393">
                  <c:v>4.1834000000000003E-2</c:v>
                </c:pt>
                <c:pt idx="335394">
                  <c:v>4.1834000000000003E-2</c:v>
                </c:pt>
                <c:pt idx="335395">
                  <c:v>4.1833000000000002E-2</c:v>
                </c:pt>
                <c:pt idx="335396">
                  <c:v>4.1833000000000002E-2</c:v>
                </c:pt>
                <c:pt idx="335397">
                  <c:v>4.1832000000000001E-2</c:v>
                </c:pt>
                <c:pt idx="335398">
                  <c:v>4.1832000000000001E-2</c:v>
                </c:pt>
                <c:pt idx="335399">
                  <c:v>4.1832000000000001E-2</c:v>
                </c:pt>
                <c:pt idx="335400">
                  <c:v>4.1832000000000001E-2</c:v>
                </c:pt>
                <c:pt idx="335401">
                  <c:v>4.1832000000000001E-2</c:v>
                </c:pt>
                <c:pt idx="335402">
                  <c:v>4.1832000000000001E-2</c:v>
                </c:pt>
                <c:pt idx="335403">
                  <c:v>4.1832000000000001E-2</c:v>
                </c:pt>
                <c:pt idx="335404">
                  <c:v>4.1832000000000001E-2</c:v>
                </c:pt>
                <c:pt idx="335405">
                  <c:v>4.1833000000000002E-2</c:v>
                </c:pt>
                <c:pt idx="335406">
                  <c:v>4.1833000000000002E-2</c:v>
                </c:pt>
                <c:pt idx="335407">
                  <c:v>4.1833000000000002E-2</c:v>
                </c:pt>
                <c:pt idx="335408">
                  <c:v>4.1833000000000002E-2</c:v>
                </c:pt>
                <c:pt idx="335409">
                  <c:v>4.1834000000000003E-2</c:v>
                </c:pt>
                <c:pt idx="335410">
                  <c:v>4.1834000000000003E-2</c:v>
                </c:pt>
                <c:pt idx="335411">
                  <c:v>4.1834000000000003E-2</c:v>
                </c:pt>
                <c:pt idx="335412">
                  <c:v>4.1834999999999997E-2</c:v>
                </c:pt>
                <c:pt idx="335413">
                  <c:v>4.1834999999999997E-2</c:v>
                </c:pt>
                <c:pt idx="335414">
                  <c:v>4.1835999999999998E-2</c:v>
                </c:pt>
                <c:pt idx="335415">
                  <c:v>4.1835999999999998E-2</c:v>
                </c:pt>
                <c:pt idx="335416">
                  <c:v>4.1835999999999998E-2</c:v>
                </c:pt>
                <c:pt idx="335417">
                  <c:v>4.1835999999999998E-2</c:v>
                </c:pt>
                <c:pt idx="335418">
                  <c:v>4.1835999999999998E-2</c:v>
                </c:pt>
                <c:pt idx="335419">
                  <c:v>4.1835999999999998E-2</c:v>
                </c:pt>
                <c:pt idx="335420">
                  <c:v>4.1836999999999999E-2</c:v>
                </c:pt>
                <c:pt idx="335421">
                  <c:v>4.1836999999999999E-2</c:v>
                </c:pt>
                <c:pt idx="335422">
                  <c:v>4.1836999999999999E-2</c:v>
                </c:pt>
                <c:pt idx="335423">
                  <c:v>4.1836999999999999E-2</c:v>
                </c:pt>
                <c:pt idx="335424">
                  <c:v>4.1835999999999998E-2</c:v>
                </c:pt>
                <c:pt idx="335425">
                  <c:v>4.1835999999999998E-2</c:v>
                </c:pt>
                <c:pt idx="335426">
                  <c:v>4.1835999999999998E-2</c:v>
                </c:pt>
                <c:pt idx="335427">
                  <c:v>4.1834999999999997E-2</c:v>
                </c:pt>
                <c:pt idx="335428">
                  <c:v>4.1834999999999997E-2</c:v>
                </c:pt>
                <c:pt idx="335429">
                  <c:v>4.1834000000000003E-2</c:v>
                </c:pt>
                <c:pt idx="335430">
                  <c:v>4.1833000000000002E-2</c:v>
                </c:pt>
                <c:pt idx="335431">
                  <c:v>4.1832000000000001E-2</c:v>
                </c:pt>
                <c:pt idx="335432">
                  <c:v>4.1831E-2</c:v>
                </c:pt>
                <c:pt idx="335433">
                  <c:v>4.1829999999999999E-2</c:v>
                </c:pt>
                <c:pt idx="335434">
                  <c:v>4.1828999999999998E-2</c:v>
                </c:pt>
                <c:pt idx="335435">
                  <c:v>4.1827000000000003E-2</c:v>
                </c:pt>
                <c:pt idx="335436">
                  <c:v>4.1826000000000002E-2</c:v>
                </c:pt>
                <c:pt idx="335437">
                  <c:v>4.1824E-2</c:v>
                </c:pt>
                <c:pt idx="335438">
                  <c:v>4.1821999999999998E-2</c:v>
                </c:pt>
                <c:pt idx="335439">
                  <c:v>4.1820000000000003E-2</c:v>
                </c:pt>
                <c:pt idx="335440">
                  <c:v>4.1818000000000001E-2</c:v>
                </c:pt>
                <c:pt idx="335441">
                  <c:v>4.1814999999999998E-2</c:v>
                </c:pt>
                <c:pt idx="335442">
                  <c:v>4.1813000000000003E-2</c:v>
                </c:pt>
                <c:pt idx="335443">
                  <c:v>4.181E-2</c:v>
                </c:pt>
                <c:pt idx="335444">
                  <c:v>4.1807999999999998E-2</c:v>
                </c:pt>
                <c:pt idx="335445">
                  <c:v>4.1805000000000002E-2</c:v>
                </c:pt>
                <c:pt idx="335446">
                  <c:v>4.1801999999999999E-2</c:v>
                </c:pt>
                <c:pt idx="335447">
                  <c:v>4.1799000000000003E-2</c:v>
                </c:pt>
                <c:pt idx="335448">
                  <c:v>4.1796E-2</c:v>
                </c:pt>
                <c:pt idx="335449">
                  <c:v>4.1792999999999997E-2</c:v>
                </c:pt>
                <c:pt idx="335450">
                  <c:v>4.1789E-2</c:v>
                </c:pt>
                <c:pt idx="335451">
                  <c:v>4.1785999999999997E-2</c:v>
                </c:pt>
                <c:pt idx="335452">
                  <c:v>4.1782E-2</c:v>
                </c:pt>
                <c:pt idx="335453">
                  <c:v>4.1778000000000003E-2</c:v>
                </c:pt>
                <c:pt idx="335454">
                  <c:v>4.1775E-2</c:v>
                </c:pt>
                <c:pt idx="335455">
                  <c:v>4.1771000000000003E-2</c:v>
                </c:pt>
                <c:pt idx="335456">
                  <c:v>4.1766999999999999E-2</c:v>
                </c:pt>
                <c:pt idx="335457">
                  <c:v>4.1763000000000002E-2</c:v>
                </c:pt>
                <c:pt idx="335458">
                  <c:v>4.1759999999999999E-2</c:v>
                </c:pt>
                <c:pt idx="335459">
                  <c:v>4.1756000000000001E-2</c:v>
                </c:pt>
                <c:pt idx="335460">
                  <c:v>4.1751999999999997E-2</c:v>
                </c:pt>
                <c:pt idx="335461">
                  <c:v>4.1748E-2</c:v>
                </c:pt>
                <c:pt idx="335462">
                  <c:v>4.1744000000000003E-2</c:v>
                </c:pt>
                <c:pt idx="335463">
                  <c:v>4.1739999999999999E-2</c:v>
                </c:pt>
                <c:pt idx="335464">
                  <c:v>4.1736000000000002E-2</c:v>
                </c:pt>
                <c:pt idx="335465">
                  <c:v>4.1731999999999998E-2</c:v>
                </c:pt>
                <c:pt idx="335466">
                  <c:v>4.1728000000000001E-2</c:v>
                </c:pt>
                <c:pt idx="335467">
                  <c:v>4.1723999999999997E-2</c:v>
                </c:pt>
                <c:pt idx="335468">
                  <c:v>4.1721000000000001E-2</c:v>
                </c:pt>
                <c:pt idx="335469">
                  <c:v>4.1716999999999997E-2</c:v>
                </c:pt>
                <c:pt idx="335470">
                  <c:v>4.1714000000000001E-2</c:v>
                </c:pt>
                <c:pt idx="335471">
                  <c:v>4.1709999999999997E-2</c:v>
                </c:pt>
                <c:pt idx="335472">
                  <c:v>4.1707000000000001E-2</c:v>
                </c:pt>
                <c:pt idx="335473">
                  <c:v>4.1703999999999998E-2</c:v>
                </c:pt>
                <c:pt idx="335474">
                  <c:v>4.1700000000000001E-2</c:v>
                </c:pt>
                <c:pt idx="335475">
                  <c:v>4.1696999999999998E-2</c:v>
                </c:pt>
                <c:pt idx="335476">
                  <c:v>4.1694000000000002E-2</c:v>
                </c:pt>
                <c:pt idx="335477">
                  <c:v>4.1690999999999999E-2</c:v>
                </c:pt>
                <c:pt idx="335478">
                  <c:v>4.1688999999999997E-2</c:v>
                </c:pt>
                <c:pt idx="335479">
                  <c:v>4.1686000000000001E-2</c:v>
                </c:pt>
                <c:pt idx="335480">
                  <c:v>4.1683999999999999E-2</c:v>
                </c:pt>
                <c:pt idx="335481">
                  <c:v>4.1681999999999997E-2</c:v>
                </c:pt>
                <c:pt idx="335482">
                  <c:v>4.1680000000000002E-2</c:v>
                </c:pt>
                <c:pt idx="335483">
                  <c:v>4.1679000000000001E-2</c:v>
                </c:pt>
                <c:pt idx="335484">
                  <c:v>4.1676999999999999E-2</c:v>
                </c:pt>
                <c:pt idx="335485">
                  <c:v>4.1675999999999998E-2</c:v>
                </c:pt>
                <c:pt idx="335486">
                  <c:v>4.1674999999999997E-2</c:v>
                </c:pt>
                <c:pt idx="335487">
                  <c:v>4.1674000000000003E-2</c:v>
                </c:pt>
                <c:pt idx="335488">
                  <c:v>4.1673000000000002E-2</c:v>
                </c:pt>
                <c:pt idx="335489">
                  <c:v>4.1672000000000001E-2</c:v>
                </c:pt>
                <c:pt idx="335490">
                  <c:v>4.1672000000000001E-2</c:v>
                </c:pt>
                <c:pt idx="335491">
                  <c:v>4.1672000000000001E-2</c:v>
                </c:pt>
                <c:pt idx="335492">
                  <c:v>4.1672000000000001E-2</c:v>
                </c:pt>
                <c:pt idx="335493">
                  <c:v>4.1673000000000002E-2</c:v>
                </c:pt>
                <c:pt idx="335494">
                  <c:v>4.1673000000000002E-2</c:v>
                </c:pt>
                <c:pt idx="335495">
                  <c:v>4.1674000000000003E-2</c:v>
                </c:pt>
                <c:pt idx="335496">
                  <c:v>4.1674999999999997E-2</c:v>
                </c:pt>
                <c:pt idx="335497">
                  <c:v>4.1675999999999998E-2</c:v>
                </c:pt>
                <c:pt idx="335498">
                  <c:v>4.1678E-2</c:v>
                </c:pt>
                <c:pt idx="335499">
                  <c:v>4.1680000000000002E-2</c:v>
                </c:pt>
                <c:pt idx="335500">
                  <c:v>4.1681000000000003E-2</c:v>
                </c:pt>
                <c:pt idx="335501">
                  <c:v>4.1682999999999998E-2</c:v>
                </c:pt>
                <c:pt idx="335502">
                  <c:v>4.1686000000000001E-2</c:v>
                </c:pt>
                <c:pt idx="335503">
                  <c:v>4.1688000000000003E-2</c:v>
                </c:pt>
                <c:pt idx="335504">
                  <c:v>4.1690999999999999E-2</c:v>
                </c:pt>
                <c:pt idx="335505">
                  <c:v>4.1694000000000002E-2</c:v>
                </c:pt>
                <c:pt idx="335506">
                  <c:v>4.1696999999999998E-2</c:v>
                </c:pt>
                <c:pt idx="335507">
                  <c:v>4.1701000000000002E-2</c:v>
                </c:pt>
                <c:pt idx="335508">
                  <c:v>4.1703999999999998E-2</c:v>
                </c:pt>
                <c:pt idx="335509">
                  <c:v>4.1707000000000001E-2</c:v>
                </c:pt>
                <c:pt idx="335510">
                  <c:v>4.1710999999999998E-2</c:v>
                </c:pt>
                <c:pt idx="335511">
                  <c:v>4.1715000000000002E-2</c:v>
                </c:pt>
                <c:pt idx="335512">
                  <c:v>4.1718999999999999E-2</c:v>
                </c:pt>
                <c:pt idx="335513">
                  <c:v>4.1723000000000003E-2</c:v>
                </c:pt>
                <c:pt idx="335514">
                  <c:v>4.1727E-2</c:v>
                </c:pt>
                <c:pt idx="335515">
                  <c:v>4.1730999999999997E-2</c:v>
                </c:pt>
                <c:pt idx="335516">
                  <c:v>4.1735000000000001E-2</c:v>
                </c:pt>
                <c:pt idx="335517">
                  <c:v>4.1739999999999999E-2</c:v>
                </c:pt>
                <c:pt idx="335518">
                  <c:v>4.1744000000000003E-2</c:v>
                </c:pt>
                <c:pt idx="335519">
                  <c:v>4.1749000000000001E-2</c:v>
                </c:pt>
                <c:pt idx="335520">
                  <c:v>4.1752999999999998E-2</c:v>
                </c:pt>
                <c:pt idx="335521">
                  <c:v>4.1757000000000002E-2</c:v>
                </c:pt>
                <c:pt idx="335522">
                  <c:v>4.1762000000000001E-2</c:v>
                </c:pt>
                <c:pt idx="335523">
                  <c:v>4.1765999999999998E-2</c:v>
                </c:pt>
                <c:pt idx="335524">
                  <c:v>4.1771000000000003E-2</c:v>
                </c:pt>
                <c:pt idx="335525">
                  <c:v>4.1775E-2</c:v>
                </c:pt>
                <c:pt idx="335526">
                  <c:v>4.1778999999999997E-2</c:v>
                </c:pt>
                <c:pt idx="335527">
                  <c:v>4.1784000000000002E-2</c:v>
                </c:pt>
                <c:pt idx="335528">
                  <c:v>4.1787999999999999E-2</c:v>
                </c:pt>
                <c:pt idx="335529">
                  <c:v>4.1792000000000003E-2</c:v>
                </c:pt>
                <c:pt idx="335530">
                  <c:v>4.1796E-2</c:v>
                </c:pt>
                <c:pt idx="335531">
                  <c:v>4.1799999999999997E-2</c:v>
                </c:pt>
                <c:pt idx="335532">
                  <c:v>4.1804000000000001E-2</c:v>
                </c:pt>
                <c:pt idx="335533">
                  <c:v>4.1807999999999998E-2</c:v>
                </c:pt>
                <c:pt idx="335534">
                  <c:v>4.1811000000000001E-2</c:v>
                </c:pt>
                <c:pt idx="335535">
                  <c:v>4.1814999999999998E-2</c:v>
                </c:pt>
                <c:pt idx="335536">
                  <c:v>4.1818000000000001E-2</c:v>
                </c:pt>
                <c:pt idx="335537">
                  <c:v>4.1820999999999997E-2</c:v>
                </c:pt>
                <c:pt idx="335538">
                  <c:v>4.1824E-2</c:v>
                </c:pt>
                <c:pt idx="335539">
                  <c:v>4.1827000000000003E-2</c:v>
                </c:pt>
                <c:pt idx="335540">
                  <c:v>4.1829999999999999E-2</c:v>
                </c:pt>
                <c:pt idx="335541">
                  <c:v>4.1833000000000002E-2</c:v>
                </c:pt>
                <c:pt idx="335542">
                  <c:v>4.1834999999999997E-2</c:v>
                </c:pt>
                <c:pt idx="335543">
                  <c:v>4.1838E-2</c:v>
                </c:pt>
                <c:pt idx="335544">
                  <c:v>4.1840000000000002E-2</c:v>
                </c:pt>
                <c:pt idx="335545">
                  <c:v>4.1841000000000003E-2</c:v>
                </c:pt>
                <c:pt idx="335546">
                  <c:v>4.1842999999999998E-2</c:v>
                </c:pt>
                <c:pt idx="335547">
                  <c:v>4.1843999999999999E-2</c:v>
                </c:pt>
                <c:pt idx="335548">
                  <c:v>4.1846000000000001E-2</c:v>
                </c:pt>
                <c:pt idx="335549">
                  <c:v>4.1847000000000002E-2</c:v>
                </c:pt>
                <c:pt idx="335550">
                  <c:v>4.1848000000000003E-2</c:v>
                </c:pt>
                <c:pt idx="335551">
                  <c:v>4.1848999999999997E-2</c:v>
                </c:pt>
                <c:pt idx="335552">
                  <c:v>4.1848999999999997E-2</c:v>
                </c:pt>
                <c:pt idx="335553">
                  <c:v>4.1849999999999998E-2</c:v>
                </c:pt>
                <c:pt idx="335554">
                  <c:v>4.1849999999999998E-2</c:v>
                </c:pt>
                <c:pt idx="335555">
                  <c:v>4.1849999999999998E-2</c:v>
                </c:pt>
                <c:pt idx="335556">
                  <c:v>4.1849999999999998E-2</c:v>
                </c:pt>
                <c:pt idx="335557">
                  <c:v>4.1848999999999997E-2</c:v>
                </c:pt>
                <c:pt idx="335558">
                  <c:v>4.1848999999999997E-2</c:v>
                </c:pt>
                <c:pt idx="335559">
                  <c:v>4.1848000000000003E-2</c:v>
                </c:pt>
                <c:pt idx="335560">
                  <c:v>4.1847000000000002E-2</c:v>
                </c:pt>
                <c:pt idx="335561">
                  <c:v>4.1846000000000001E-2</c:v>
                </c:pt>
                <c:pt idx="335562">
                  <c:v>4.1845E-2</c:v>
                </c:pt>
                <c:pt idx="335563">
                  <c:v>4.1843999999999999E-2</c:v>
                </c:pt>
                <c:pt idx="335564">
                  <c:v>4.1842999999999998E-2</c:v>
                </c:pt>
                <c:pt idx="335565">
                  <c:v>4.1841000000000003E-2</c:v>
                </c:pt>
                <c:pt idx="335566">
                  <c:v>4.1839000000000001E-2</c:v>
                </c:pt>
                <c:pt idx="335567">
                  <c:v>4.1836999999999999E-2</c:v>
                </c:pt>
                <c:pt idx="335568">
                  <c:v>4.1834999999999997E-2</c:v>
                </c:pt>
                <c:pt idx="335569">
                  <c:v>4.1833000000000002E-2</c:v>
                </c:pt>
                <c:pt idx="335570">
                  <c:v>4.1831E-2</c:v>
                </c:pt>
                <c:pt idx="335571">
                  <c:v>4.1828999999999998E-2</c:v>
                </c:pt>
                <c:pt idx="335572">
                  <c:v>4.1826000000000002E-2</c:v>
                </c:pt>
                <c:pt idx="335573">
                  <c:v>4.1824E-2</c:v>
                </c:pt>
                <c:pt idx="335574">
                  <c:v>4.1821999999999998E-2</c:v>
                </c:pt>
                <c:pt idx="335575">
                  <c:v>4.1819000000000002E-2</c:v>
                </c:pt>
                <c:pt idx="335576">
                  <c:v>4.1815999999999999E-2</c:v>
                </c:pt>
                <c:pt idx="335577">
                  <c:v>4.1813999999999997E-2</c:v>
                </c:pt>
                <c:pt idx="335578">
                  <c:v>4.1811000000000001E-2</c:v>
                </c:pt>
                <c:pt idx="335579">
                  <c:v>4.1807999999999998E-2</c:v>
                </c:pt>
                <c:pt idx="335580">
                  <c:v>4.1805000000000002E-2</c:v>
                </c:pt>
                <c:pt idx="335581">
                  <c:v>4.1803E-2</c:v>
                </c:pt>
                <c:pt idx="335582">
                  <c:v>4.1799999999999997E-2</c:v>
                </c:pt>
                <c:pt idx="335583">
                  <c:v>4.1797000000000001E-2</c:v>
                </c:pt>
                <c:pt idx="335584">
                  <c:v>4.1793999999999998E-2</c:v>
                </c:pt>
                <c:pt idx="335585">
                  <c:v>4.1791000000000002E-2</c:v>
                </c:pt>
                <c:pt idx="335586">
                  <c:v>4.1787999999999999E-2</c:v>
                </c:pt>
                <c:pt idx="335587">
                  <c:v>4.1785999999999997E-2</c:v>
                </c:pt>
                <c:pt idx="335588">
                  <c:v>4.1783000000000001E-2</c:v>
                </c:pt>
                <c:pt idx="335589">
                  <c:v>4.1779999999999998E-2</c:v>
                </c:pt>
                <c:pt idx="335590">
                  <c:v>4.1778000000000003E-2</c:v>
                </c:pt>
                <c:pt idx="335591">
                  <c:v>4.1775E-2</c:v>
                </c:pt>
                <c:pt idx="335592">
                  <c:v>4.1772999999999998E-2</c:v>
                </c:pt>
                <c:pt idx="335593">
                  <c:v>4.1770000000000002E-2</c:v>
                </c:pt>
                <c:pt idx="335594">
                  <c:v>4.1768E-2</c:v>
                </c:pt>
                <c:pt idx="335595">
                  <c:v>4.1764999999999997E-2</c:v>
                </c:pt>
                <c:pt idx="335596">
                  <c:v>4.1763000000000002E-2</c:v>
                </c:pt>
                <c:pt idx="335597">
                  <c:v>4.1761E-2</c:v>
                </c:pt>
                <c:pt idx="335598">
                  <c:v>4.1758999999999998E-2</c:v>
                </c:pt>
                <c:pt idx="335599">
                  <c:v>4.1758000000000003E-2</c:v>
                </c:pt>
                <c:pt idx="335600">
                  <c:v>4.1756000000000001E-2</c:v>
                </c:pt>
                <c:pt idx="335601">
                  <c:v>4.1755E-2</c:v>
                </c:pt>
                <c:pt idx="335602">
                  <c:v>4.1752999999999998E-2</c:v>
                </c:pt>
                <c:pt idx="335603">
                  <c:v>4.1751999999999997E-2</c:v>
                </c:pt>
                <c:pt idx="335604">
                  <c:v>4.1750000000000002E-2</c:v>
                </c:pt>
                <c:pt idx="335605">
                  <c:v>4.1749000000000001E-2</c:v>
                </c:pt>
                <c:pt idx="335606">
                  <c:v>4.1748E-2</c:v>
                </c:pt>
                <c:pt idx="335607">
                  <c:v>4.1746999999999999E-2</c:v>
                </c:pt>
                <c:pt idx="335608">
                  <c:v>4.1745999999999998E-2</c:v>
                </c:pt>
                <c:pt idx="335609">
                  <c:v>4.1745999999999998E-2</c:v>
                </c:pt>
                <c:pt idx="335610">
                  <c:v>4.1744999999999997E-2</c:v>
                </c:pt>
                <c:pt idx="335611">
                  <c:v>4.1744999999999997E-2</c:v>
                </c:pt>
                <c:pt idx="335612">
                  <c:v>4.1744000000000003E-2</c:v>
                </c:pt>
                <c:pt idx="335613">
                  <c:v>4.1744000000000003E-2</c:v>
                </c:pt>
                <c:pt idx="335614">
                  <c:v>4.1744000000000003E-2</c:v>
                </c:pt>
                <c:pt idx="335615">
                  <c:v>4.1743000000000002E-2</c:v>
                </c:pt>
                <c:pt idx="335616">
                  <c:v>4.1743000000000002E-2</c:v>
                </c:pt>
                <c:pt idx="335617">
                  <c:v>4.1743000000000002E-2</c:v>
                </c:pt>
                <c:pt idx="335618">
                  <c:v>4.1743000000000002E-2</c:v>
                </c:pt>
                <c:pt idx="335619">
                  <c:v>4.1743000000000002E-2</c:v>
                </c:pt>
                <c:pt idx="335620">
                  <c:v>4.1743000000000002E-2</c:v>
                </c:pt>
                <c:pt idx="335621">
                  <c:v>4.1743000000000002E-2</c:v>
                </c:pt>
                <c:pt idx="335622">
                  <c:v>4.1744000000000003E-2</c:v>
                </c:pt>
                <c:pt idx="335623">
                  <c:v>4.1744000000000003E-2</c:v>
                </c:pt>
                <c:pt idx="335624">
                  <c:v>4.1744000000000003E-2</c:v>
                </c:pt>
                <c:pt idx="335625">
                  <c:v>4.1744000000000003E-2</c:v>
                </c:pt>
                <c:pt idx="335626">
                  <c:v>4.1744000000000003E-2</c:v>
                </c:pt>
                <c:pt idx="335627">
                  <c:v>4.1744000000000003E-2</c:v>
                </c:pt>
                <c:pt idx="335628">
                  <c:v>4.1744000000000003E-2</c:v>
                </c:pt>
                <c:pt idx="335629">
                  <c:v>4.1744000000000003E-2</c:v>
                </c:pt>
                <c:pt idx="335630">
                  <c:v>4.1744000000000003E-2</c:v>
                </c:pt>
                <c:pt idx="335631">
                  <c:v>4.1744000000000003E-2</c:v>
                </c:pt>
                <c:pt idx="335632">
                  <c:v>4.1744000000000003E-2</c:v>
                </c:pt>
                <c:pt idx="335633">
                  <c:v>4.1744000000000003E-2</c:v>
                </c:pt>
                <c:pt idx="335634">
                  <c:v>4.1744000000000003E-2</c:v>
                </c:pt>
                <c:pt idx="335635">
                  <c:v>4.1744000000000003E-2</c:v>
                </c:pt>
                <c:pt idx="335636">
                  <c:v>4.1743000000000002E-2</c:v>
                </c:pt>
                <c:pt idx="335637">
                  <c:v>4.1743000000000002E-2</c:v>
                </c:pt>
                <c:pt idx="335638">
                  <c:v>4.1742000000000001E-2</c:v>
                </c:pt>
                <c:pt idx="335639">
                  <c:v>4.1742000000000001E-2</c:v>
                </c:pt>
                <c:pt idx="335640">
                  <c:v>4.1741E-2</c:v>
                </c:pt>
                <c:pt idx="335641">
                  <c:v>4.1739999999999999E-2</c:v>
                </c:pt>
                <c:pt idx="335642">
                  <c:v>4.1738999999999998E-2</c:v>
                </c:pt>
                <c:pt idx="335643">
                  <c:v>4.1737999999999997E-2</c:v>
                </c:pt>
                <c:pt idx="335644">
                  <c:v>4.1737000000000003E-2</c:v>
                </c:pt>
                <c:pt idx="335645">
                  <c:v>4.1736000000000002E-2</c:v>
                </c:pt>
                <c:pt idx="335646">
                  <c:v>4.1735000000000001E-2</c:v>
                </c:pt>
                <c:pt idx="335647">
                  <c:v>4.1734E-2</c:v>
                </c:pt>
                <c:pt idx="335648">
                  <c:v>4.1731999999999998E-2</c:v>
                </c:pt>
                <c:pt idx="335649">
                  <c:v>4.1730999999999997E-2</c:v>
                </c:pt>
                <c:pt idx="335650">
                  <c:v>4.1729000000000002E-2</c:v>
                </c:pt>
                <c:pt idx="335651">
                  <c:v>4.1727E-2</c:v>
                </c:pt>
                <c:pt idx="335652">
                  <c:v>4.1724999999999998E-2</c:v>
                </c:pt>
                <c:pt idx="335653">
                  <c:v>4.1723000000000003E-2</c:v>
                </c:pt>
                <c:pt idx="335654">
                  <c:v>4.1721000000000001E-2</c:v>
                </c:pt>
                <c:pt idx="335655">
                  <c:v>4.1718999999999999E-2</c:v>
                </c:pt>
                <c:pt idx="335656">
                  <c:v>4.1716999999999997E-2</c:v>
                </c:pt>
                <c:pt idx="335657">
                  <c:v>4.1715000000000002E-2</c:v>
                </c:pt>
                <c:pt idx="335658">
                  <c:v>4.1713E-2</c:v>
                </c:pt>
                <c:pt idx="335659">
                  <c:v>4.1710999999999998E-2</c:v>
                </c:pt>
                <c:pt idx="335660">
                  <c:v>4.1709000000000003E-2</c:v>
                </c:pt>
                <c:pt idx="335661">
                  <c:v>4.1706E-2</c:v>
                </c:pt>
                <c:pt idx="335662">
                  <c:v>4.1703999999999998E-2</c:v>
                </c:pt>
                <c:pt idx="335663">
                  <c:v>4.1701000000000002E-2</c:v>
                </c:pt>
                <c:pt idx="335664">
                  <c:v>4.1699E-2</c:v>
                </c:pt>
                <c:pt idx="335665">
                  <c:v>4.1695999999999997E-2</c:v>
                </c:pt>
                <c:pt idx="335666">
                  <c:v>4.1694000000000002E-2</c:v>
                </c:pt>
                <c:pt idx="335667">
                  <c:v>4.1690999999999999E-2</c:v>
                </c:pt>
                <c:pt idx="335668">
                  <c:v>4.1688999999999997E-2</c:v>
                </c:pt>
                <c:pt idx="335669">
                  <c:v>4.1687000000000002E-2</c:v>
                </c:pt>
                <c:pt idx="335670">
                  <c:v>4.1683999999999999E-2</c:v>
                </c:pt>
                <c:pt idx="335671">
                  <c:v>4.1681999999999997E-2</c:v>
                </c:pt>
                <c:pt idx="335672">
                  <c:v>4.1680000000000002E-2</c:v>
                </c:pt>
                <c:pt idx="335673">
                  <c:v>4.1676999999999999E-2</c:v>
                </c:pt>
                <c:pt idx="335674">
                  <c:v>4.1674999999999997E-2</c:v>
                </c:pt>
                <c:pt idx="335675">
                  <c:v>4.1673000000000002E-2</c:v>
                </c:pt>
                <c:pt idx="335676">
                  <c:v>4.1669999999999999E-2</c:v>
                </c:pt>
                <c:pt idx="335677">
                  <c:v>4.1667999999999997E-2</c:v>
                </c:pt>
                <c:pt idx="335678">
                  <c:v>4.1666000000000002E-2</c:v>
                </c:pt>
                <c:pt idx="335679">
                  <c:v>4.1664E-2</c:v>
                </c:pt>
                <c:pt idx="335680">
                  <c:v>4.1661999999999998E-2</c:v>
                </c:pt>
                <c:pt idx="335681">
                  <c:v>4.1660999999999997E-2</c:v>
                </c:pt>
                <c:pt idx="335682">
                  <c:v>4.1659000000000002E-2</c:v>
                </c:pt>
                <c:pt idx="335683">
                  <c:v>4.1657E-2</c:v>
                </c:pt>
                <c:pt idx="335684">
                  <c:v>4.1655999999999999E-2</c:v>
                </c:pt>
                <c:pt idx="335685">
                  <c:v>4.1653999999999997E-2</c:v>
                </c:pt>
                <c:pt idx="335686">
                  <c:v>4.1653000000000003E-2</c:v>
                </c:pt>
                <c:pt idx="335687">
                  <c:v>4.1651000000000001E-2</c:v>
                </c:pt>
                <c:pt idx="335688">
                  <c:v>4.165E-2</c:v>
                </c:pt>
                <c:pt idx="335689">
                  <c:v>4.1648999999999999E-2</c:v>
                </c:pt>
                <c:pt idx="335690">
                  <c:v>4.1647999999999998E-2</c:v>
                </c:pt>
                <c:pt idx="335691">
                  <c:v>4.1647000000000003E-2</c:v>
                </c:pt>
                <c:pt idx="335692">
                  <c:v>4.1646000000000002E-2</c:v>
                </c:pt>
                <c:pt idx="335693">
                  <c:v>4.1645000000000001E-2</c:v>
                </c:pt>
                <c:pt idx="335694">
                  <c:v>4.1645000000000001E-2</c:v>
                </c:pt>
                <c:pt idx="335695">
                  <c:v>4.1644E-2</c:v>
                </c:pt>
                <c:pt idx="335696">
                  <c:v>4.1644E-2</c:v>
                </c:pt>
                <c:pt idx="335697">
                  <c:v>4.1642999999999999E-2</c:v>
                </c:pt>
                <c:pt idx="335698">
                  <c:v>4.1642999999999999E-2</c:v>
                </c:pt>
                <c:pt idx="335699">
                  <c:v>4.1641999999999998E-2</c:v>
                </c:pt>
                <c:pt idx="335700">
                  <c:v>4.1641999999999998E-2</c:v>
                </c:pt>
                <c:pt idx="335701">
                  <c:v>4.1641999999999998E-2</c:v>
                </c:pt>
                <c:pt idx="335702">
                  <c:v>4.1641999999999998E-2</c:v>
                </c:pt>
                <c:pt idx="335703">
                  <c:v>4.1641999999999998E-2</c:v>
                </c:pt>
                <c:pt idx="335704">
                  <c:v>4.1641999999999998E-2</c:v>
                </c:pt>
                <c:pt idx="335705">
                  <c:v>4.1641999999999998E-2</c:v>
                </c:pt>
                <c:pt idx="335706">
                  <c:v>4.1642999999999999E-2</c:v>
                </c:pt>
                <c:pt idx="335707">
                  <c:v>4.1642999999999999E-2</c:v>
                </c:pt>
                <c:pt idx="335708">
                  <c:v>4.1642999999999999E-2</c:v>
                </c:pt>
                <c:pt idx="335709">
                  <c:v>4.1642999999999999E-2</c:v>
                </c:pt>
                <c:pt idx="335710">
                  <c:v>4.1644E-2</c:v>
                </c:pt>
                <c:pt idx="335711">
                  <c:v>4.1644E-2</c:v>
                </c:pt>
                <c:pt idx="335712">
                  <c:v>4.1644E-2</c:v>
                </c:pt>
                <c:pt idx="335713">
                  <c:v>4.1645000000000001E-2</c:v>
                </c:pt>
                <c:pt idx="335714">
                  <c:v>4.1645000000000001E-2</c:v>
                </c:pt>
                <c:pt idx="335715">
                  <c:v>4.1645000000000001E-2</c:v>
                </c:pt>
                <c:pt idx="335716">
                  <c:v>4.1646000000000002E-2</c:v>
                </c:pt>
                <c:pt idx="335717">
                  <c:v>4.1646000000000002E-2</c:v>
                </c:pt>
                <c:pt idx="335718">
                  <c:v>4.1646000000000002E-2</c:v>
                </c:pt>
                <c:pt idx="335719">
                  <c:v>4.1647000000000003E-2</c:v>
                </c:pt>
                <c:pt idx="335720">
                  <c:v>4.1647000000000003E-2</c:v>
                </c:pt>
                <c:pt idx="335721">
                  <c:v>4.1647000000000003E-2</c:v>
                </c:pt>
                <c:pt idx="335722">
                  <c:v>4.1647000000000003E-2</c:v>
                </c:pt>
                <c:pt idx="335723">
                  <c:v>4.1647000000000003E-2</c:v>
                </c:pt>
                <c:pt idx="335724">
                  <c:v>4.1646000000000002E-2</c:v>
                </c:pt>
                <c:pt idx="335725">
                  <c:v>4.1646000000000002E-2</c:v>
                </c:pt>
                <c:pt idx="335726">
                  <c:v>4.1646000000000002E-2</c:v>
                </c:pt>
                <c:pt idx="335727">
                  <c:v>4.1646000000000002E-2</c:v>
                </c:pt>
                <c:pt idx="335728">
                  <c:v>4.1645000000000001E-2</c:v>
                </c:pt>
                <c:pt idx="335729">
                  <c:v>4.1645000000000001E-2</c:v>
                </c:pt>
                <c:pt idx="335730">
                  <c:v>4.1644E-2</c:v>
                </c:pt>
                <c:pt idx="335731">
                  <c:v>4.1644E-2</c:v>
                </c:pt>
                <c:pt idx="335732">
                  <c:v>4.1642999999999999E-2</c:v>
                </c:pt>
                <c:pt idx="335733">
                  <c:v>4.1641999999999998E-2</c:v>
                </c:pt>
                <c:pt idx="335734">
                  <c:v>4.1640999999999997E-2</c:v>
                </c:pt>
                <c:pt idx="335735">
                  <c:v>4.1640000000000003E-2</c:v>
                </c:pt>
                <c:pt idx="335736">
                  <c:v>4.1639000000000002E-2</c:v>
                </c:pt>
                <c:pt idx="335737">
                  <c:v>4.1637E-2</c:v>
                </c:pt>
                <c:pt idx="335738">
                  <c:v>4.1635999999999999E-2</c:v>
                </c:pt>
                <c:pt idx="335739">
                  <c:v>4.1634999999999998E-2</c:v>
                </c:pt>
                <c:pt idx="335740">
                  <c:v>4.1633999999999997E-2</c:v>
                </c:pt>
                <c:pt idx="335741">
                  <c:v>4.1632000000000002E-2</c:v>
                </c:pt>
                <c:pt idx="335742">
                  <c:v>4.1631000000000001E-2</c:v>
                </c:pt>
                <c:pt idx="335743">
                  <c:v>4.1628999999999999E-2</c:v>
                </c:pt>
                <c:pt idx="335744">
                  <c:v>4.1626999999999997E-2</c:v>
                </c:pt>
                <c:pt idx="335745">
                  <c:v>4.1626000000000003E-2</c:v>
                </c:pt>
                <c:pt idx="335746">
                  <c:v>4.1624000000000001E-2</c:v>
                </c:pt>
                <c:pt idx="335747">
                  <c:v>4.1621999999999999E-2</c:v>
                </c:pt>
                <c:pt idx="335748">
                  <c:v>4.1619999999999997E-2</c:v>
                </c:pt>
                <c:pt idx="335749">
                  <c:v>4.1618000000000002E-2</c:v>
                </c:pt>
                <c:pt idx="335750">
                  <c:v>4.1617000000000001E-2</c:v>
                </c:pt>
                <c:pt idx="335751">
                  <c:v>4.1614999999999999E-2</c:v>
                </c:pt>
                <c:pt idx="335752">
                  <c:v>4.1612999999999997E-2</c:v>
                </c:pt>
                <c:pt idx="335753">
                  <c:v>4.1611000000000002E-2</c:v>
                </c:pt>
                <c:pt idx="335754">
                  <c:v>4.1609E-2</c:v>
                </c:pt>
                <c:pt idx="335755">
                  <c:v>4.1607999999999999E-2</c:v>
                </c:pt>
                <c:pt idx="335756">
                  <c:v>4.1605999999999997E-2</c:v>
                </c:pt>
                <c:pt idx="335757">
                  <c:v>4.1604000000000002E-2</c:v>
                </c:pt>
                <c:pt idx="335758">
                  <c:v>4.1602E-2</c:v>
                </c:pt>
                <c:pt idx="335759">
                  <c:v>4.1600999999999999E-2</c:v>
                </c:pt>
                <c:pt idx="335760">
                  <c:v>4.1598999999999997E-2</c:v>
                </c:pt>
                <c:pt idx="335761">
                  <c:v>4.1598000000000003E-2</c:v>
                </c:pt>
                <c:pt idx="335762">
                  <c:v>4.1596000000000001E-2</c:v>
                </c:pt>
                <c:pt idx="335763">
                  <c:v>4.1595E-2</c:v>
                </c:pt>
                <c:pt idx="335764">
                  <c:v>4.1593999999999999E-2</c:v>
                </c:pt>
                <c:pt idx="335765">
                  <c:v>4.1592999999999998E-2</c:v>
                </c:pt>
                <c:pt idx="335766">
                  <c:v>4.1591999999999997E-2</c:v>
                </c:pt>
                <c:pt idx="335767">
                  <c:v>4.1591000000000003E-2</c:v>
                </c:pt>
                <c:pt idx="335768">
                  <c:v>4.1590000000000002E-2</c:v>
                </c:pt>
                <c:pt idx="335769">
                  <c:v>4.1589000000000001E-2</c:v>
                </c:pt>
                <c:pt idx="335770">
                  <c:v>4.1588E-2</c:v>
                </c:pt>
                <c:pt idx="335771">
                  <c:v>4.1588E-2</c:v>
                </c:pt>
                <c:pt idx="335772">
                  <c:v>4.1586999999999999E-2</c:v>
                </c:pt>
                <c:pt idx="335773">
                  <c:v>4.1586999999999999E-2</c:v>
                </c:pt>
                <c:pt idx="335774">
                  <c:v>4.1585999999999998E-2</c:v>
                </c:pt>
                <c:pt idx="335775">
                  <c:v>4.1585999999999998E-2</c:v>
                </c:pt>
                <c:pt idx="335776">
                  <c:v>4.1585999999999998E-2</c:v>
                </c:pt>
                <c:pt idx="335777">
                  <c:v>4.1585999999999998E-2</c:v>
                </c:pt>
                <c:pt idx="335778">
                  <c:v>4.1585999999999998E-2</c:v>
                </c:pt>
                <c:pt idx="335779">
                  <c:v>4.1586999999999999E-2</c:v>
                </c:pt>
                <c:pt idx="335780">
                  <c:v>4.1586999999999999E-2</c:v>
                </c:pt>
                <c:pt idx="335781">
                  <c:v>4.1586999999999999E-2</c:v>
                </c:pt>
                <c:pt idx="335782">
                  <c:v>4.1586999999999999E-2</c:v>
                </c:pt>
                <c:pt idx="335783">
                  <c:v>4.1588E-2</c:v>
                </c:pt>
                <c:pt idx="335784">
                  <c:v>4.1589000000000001E-2</c:v>
                </c:pt>
                <c:pt idx="335785">
                  <c:v>4.1589000000000001E-2</c:v>
                </c:pt>
                <c:pt idx="335786">
                  <c:v>4.1590000000000002E-2</c:v>
                </c:pt>
                <c:pt idx="335787">
                  <c:v>4.1591000000000003E-2</c:v>
                </c:pt>
                <c:pt idx="335788">
                  <c:v>4.1591999999999997E-2</c:v>
                </c:pt>
                <c:pt idx="335789">
                  <c:v>4.1592999999999998E-2</c:v>
                </c:pt>
                <c:pt idx="335790">
                  <c:v>4.1593999999999999E-2</c:v>
                </c:pt>
                <c:pt idx="335791">
                  <c:v>4.1595E-2</c:v>
                </c:pt>
                <c:pt idx="335792">
                  <c:v>4.1595E-2</c:v>
                </c:pt>
                <c:pt idx="335793">
                  <c:v>4.1596000000000001E-2</c:v>
                </c:pt>
                <c:pt idx="335794">
                  <c:v>4.1597000000000002E-2</c:v>
                </c:pt>
                <c:pt idx="335795">
                  <c:v>4.1598000000000003E-2</c:v>
                </c:pt>
                <c:pt idx="335796">
                  <c:v>4.1598999999999997E-2</c:v>
                </c:pt>
                <c:pt idx="335797">
                  <c:v>4.1599999999999998E-2</c:v>
                </c:pt>
                <c:pt idx="335798">
                  <c:v>4.1600999999999999E-2</c:v>
                </c:pt>
                <c:pt idx="335799">
                  <c:v>4.1602E-2</c:v>
                </c:pt>
                <c:pt idx="335800">
                  <c:v>4.1603000000000001E-2</c:v>
                </c:pt>
                <c:pt idx="335801">
                  <c:v>4.1604000000000002E-2</c:v>
                </c:pt>
                <c:pt idx="335802">
                  <c:v>4.1605000000000003E-2</c:v>
                </c:pt>
                <c:pt idx="335803">
                  <c:v>4.1605999999999997E-2</c:v>
                </c:pt>
                <c:pt idx="335804">
                  <c:v>4.1606999999999998E-2</c:v>
                </c:pt>
                <c:pt idx="335805">
                  <c:v>4.1606999999999998E-2</c:v>
                </c:pt>
                <c:pt idx="335806">
                  <c:v>4.1607999999999999E-2</c:v>
                </c:pt>
                <c:pt idx="335807">
                  <c:v>4.1607999999999999E-2</c:v>
                </c:pt>
                <c:pt idx="335808">
                  <c:v>4.1609E-2</c:v>
                </c:pt>
                <c:pt idx="335809">
                  <c:v>4.1610000000000001E-2</c:v>
                </c:pt>
                <c:pt idx="335810">
                  <c:v>4.1610000000000001E-2</c:v>
                </c:pt>
                <c:pt idx="335811">
                  <c:v>4.1611000000000002E-2</c:v>
                </c:pt>
                <c:pt idx="335812">
                  <c:v>4.1611000000000002E-2</c:v>
                </c:pt>
                <c:pt idx="335813">
                  <c:v>4.1611000000000002E-2</c:v>
                </c:pt>
                <c:pt idx="335814">
                  <c:v>4.1612000000000003E-2</c:v>
                </c:pt>
                <c:pt idx="335815">
                  <c:v>4.1612000000000003E-2</c:v>
                </c:pt>
                <c:pt idx="335816">
                  <c:v>4.1612000000000003E-2</c:v>
                </c:pt>
                <c:pt idx="335817">
                  <c:v>4.1612000000000003E-2</c:v>
                </c:pt>
                <c:pt idx="335818">
                  <c:v>4.1612000000000003E-2</c:v>
                </c:pt>
                <c:pt idx="335819">
                  <c:v>4.1611000000000002E-2</c:v>
                </c:pt>
                <c:pt idx="335820">
                  <c:v>4.1611000000000002E-2</c:v>
                </c:pt>
                <c:pt idx="335821">
                  <c:v>4.1611000000000002E-2</c:v>
                </c:pt>
                <c:pt idx="335822">
                  <c:v>4.1611000000000002E-2</c:v>
                </c:pt>
                <c:pt idx="335823">
                  <c:v>4.1610000000000001E-2</c:v>
                </c:pt>
                <c:pt idx="335824">
                  <c:v>4.1610000000000001E-2</c:v>
                </c:pt>
                <c:pt idx="335825">
                  <c:v>4.1610000000000001E-2</c:v>
                </c:pt>
                <c:pt idx="335826">
                  <c:v>4.1609E-2</c:v>
                </c:pt>
                <c:pt idx="335827">
                  <c:v>4.1607999999999999E-2</c:v>
                </c:pt>
                <c:pt idx="335828">
                  <c:v>4.1607999999999999E-2</c:v>
                </c:pt>
                <c:pt idx="335829">
                  <c:v>4.1606999999999998E-2</c:v>
                </c:pt>
                <c:pt idx="335830">
                  <c:v>4.1605999999999997E-2</c:v>
                </c:pt>
                <c:pt idx="335831">
                  <c:v>4.1605000000000003E-2</c:v>
                </c:pt>
                <c:pt idx="335832">
                  <c:v>4.1604000000000002E-2</c:v>
                </c:pt>
                <c:pt idx="335833">
                  <c:v>4.1603000000000001E-2</c:v>
                </c:pt>
                <c:pt idx="335834">
                  <c:v>4.1603000000000001E-2</c:v>
                </c:pt>
                <c:pt idx="335835">
                  <c:v>4.1602E-2</c:v>
                </c:pt>
                <c:pt idx="335836">
                  <c:v>4.1600999999999999E-2</c:v>
                </c:pt>
                <c:pt idx="335837">
                  <c:v>4.1599999999999998E-2</c:v>
                </c:pt>
                <c:pt idx="335838">
                  <c:v>4.1598999999999997E-2</c:v>
                </c:pt>
                <c:pt idx="335839">
                  <c:v>4.1597000000000002E-2</c:v>
                </c:pt>
                <c:pt idx="335840">
                  <c:v>4.1596000000000001E-2</c:v>
                </c:pt>
                <c:pt idx="335841">
                  <c:v>4.1595E-2</c:v>
                </c:pt>
                <c:pt idx="335842">
                  <c:v>4.1593999999999999E-2</c:v>
                </c:pt>
                <c:pt idx="335843">
                  <c:v>4.1592999999999998E-2</c:v>
                </c:pt>
                <c:pt idx="335844">
                  <c:v>4.1591000000000003E-2</c:v>
                </c:pt>
                <c:pt idx="335845">
                  <c:v>4.1590000000000002E-2</c:v>
                </c:pt>
                <c:pt idx="335846">
                  <c:v>4.1589000000000001E-2</c:v>
                </c:pt>
                <c:pt idx="335847">
                  <c:v>4.1588E-2</c:v>
                </c:pt>
                <c:pt idx="335848">
                  <c:v>4.1586999999999999E-2</c:v>
                </c:pt>
                <c:pt idx="335849">
                  <c:v>4.1585999999999998E-2</c:v>
                </c:pt>
                <c:pt idx="335850">
                  <c:v>4.1584000000000003E-2</c:v>
                </c:pt>
                <c:pt idx="335851">
                  <c:v>4.1583000000000002E-2</c:v>
                </c:pt>
                <c:pt idx="335852">
                  <c:v>4.1582000000000001E-2</c:v>
                </c:pt>
                <c:pt idx="335853">
                  <c:v>4.1581E-2</c:v>
                </c:pt>
                <c:pt idx="335854">
                  <c:v>4.1578999999999998E-2</c:v>
                </c:pt>
                <c:pt idx="335855">
                  <c:v>4.1577999999999997E-2</c:v>
                </c:pt>
                <c:pt idx="335856">
                  <c:v>4.1577000000000003E-2</c:v>
                </c:pt>
                <c:pt idx="335857">
                  <c:v>4.1576000000000002E-2</c:v>
                </c:pt>
                <c:pt idx="335858">
                  <c:v>4.1575000000000001E-2</c:v>
                </c:pt>
                <c:pt idx="335859">
                  <c:v>4.1574E-2</c:v>
                </c:pt>
                <c:pt idx="335860">
                  <c:v>4.1572999999999999E-2</c:v>
                </c:pt>
                <c:pt idx="335861">
                  <c:v>4.1571999999999998E-2</c:v>
                </c:pt>
                <c:pt idx="335862">
                  <c:v>4.1570999999999997E-2</c:v>
                </c:pt>
                <c:pt idx="335863">
                  <c:v>4.1570000000000003E-2</c:v>
                </c:pt>
                <c:pt idx="335864">
                  <c:v>4.1570000000000003E-2</c:v>
                </c:pt>
                <c:pt idx="335865">
                  <c:v>4.1569000000000002E-2</c:v>
                </c:pt>
                <c:pt idx="335866">
                  <c:v>4.1568000000000001E-2</c:v>
                </c:pt>
                <c:pt idx="335867">
                  <c:v>4.1567E-2</c:v>
                </c:pt>
                <c:pt idx="335868">
                  <c:v>4.1567E-2</c:v>
                </c:pt>
                <c:pt idx="335869">
                  <c:v>4.1565999999999999E-2</c:v>
                </c:pt>
                <c:pt idx="335870">
                  <c:v>4.1565999999999999E-2</c:v>
                </c:pt>
                <c:pt idx="335871">
                  <c:v>4.1564999999999998E-2</c:v>
                </c:pt>
                <c:pt idx="335872">
                  <c:v>4.1564999999999998E-2</c:v>
                </c:pt>
                <c:pt idx="335873">
                  <c:v>4.1563999999999997E-2</c:v>
                </c:pt>
                <c:pt idx="335874">
                  <c:v>4.1563999999999997E-2</c:v>
                </c:pt>
                <c:pt idx="335875">
                  <c:v>4.1563000000000003E-2</c:v>
                </c:pt>
                <c:pt idx="335876">
                  <c:v>4.1563000000000003E-2</c:v>
                </c:pt>
                <c:pt idx="335877">
                  <c:v>4.1563000000000003E-2</c:v>
                </c:pt>
                <c:pt idx="335878">
                  <c:v>4.1562000000000002E-2</c:v>
                </c:pt>
                <c:pt idx="335879">
                  <c:v>4.1562000000000002E-2</c:v>
                </c:pt>
                <c:pt idx="335880">
                  <c:v>4.1562000000000002E-2</c:v>
                </c:pt>
                <c:pt idx="335881">
                  <c:v>4.1562000000000002E-2</c:v>
                </c:pt>
                <c:pt idx="335882">
                  <c:v>4.1562000000000002E-2</c:v>
                </c:pt>
                <c:pt idx="335883">
                  <c:v>4.1562000000000002E-2</c:v>
                </c:pt>
                <c:pt idx="335884">
                  <c:v>4.1562000000000002E-2</c:v>
                </c:pt>
                <c:pt idx="335885">
                  <c:v>4.1562000000000002E-2</c:v>
                </c:pt>
                <c:pt idx="335886">
                  <c:v>4.1562000000000002E-2</c:v>
                </c:pt>
                <c:pt idx="335887">
                  <c:v>4.1562000000000002E-2</c:v>
                </c:pt>
                <c:pt idx="335888">
                  <c:v>4.1562000000000002E-2</c:v>
                </c:pt>
                <c:pt idx="335889">
                  <c:v>4.1562000000000002E-2</c:v>
                </c:pt>
                <c:pt idx="335890">
                  <c:v>4.1563000000000003E-2</c:v>
                </c:pt>
                <c:pt idx="335891">
                  <c:v>4.1563000000000003E-2</c:v>
                </c:pt>
                <c:pt idx="335892">
                  <c:v>4.1563000000000003E-2</c:v>
                </c:pt>
                <c:pt idx="335893">
                  <c:v>4.1563000000000003E-2</c:v>
                </c:pt>
                <c:pt idx="335894">
                  <c:v>4.1563000000000003E-2</c:v>
                </c:pt>
                <c:pt idx="335895">
                  <c:v>4.1563999999999997E-2</c:v>
                </c:pt>
                <c:pt idx="335896">
                  <c:v>4.1563999999999997E-2</c:v>
                </c:pt>
                <c:pt idx="335897">
                  <c:v>4.1563999999999997E-2</c:v>
                </c:pt>
                <c:pt idx="335898">
                  <c:v>4.1563999999999997E-2</c:v>
                </c:pt>
                <c:pt idx="335899">
                  <c:v>4.1563999999999997E-2</c:v>
                </c:pt>
                <c:pt idx="335900">
                  <c:v>4.1564999999999998E-2</c:v>
                </c:pt>
                <c:pt idx="335901">
                  <c:v>4.1564999999999998E-2</c:v>
                </c:pt>
                <c:pt idx="335902">
                  <c:v>4.1564999999999998E-2</c:v>
                </c:pt>
                <c:pt idx="335903">
                  <c:v>4.1564999999999998E-2</c:v>
                </c:pt>
                <c:pt idx="335904">
                  <c:v>4.1565999999999999E-2</c:v>
                </c:pt>
                <c:pt idx="335905">
                  <c:v>4.1565999999999999E-2</c:v>
                </c:pt>
                <c:pt idx="335906">
                  <c:v>4.1565999999999999E-2</c:v>
                </c:pt>
                <c:pt idx="335907">
                  <c:v>4.1567E-2</c:v>
                </c:pt>
                <c:pt idx="335908">
                  <c:v>4.1567E-2</c:v>
                </c:pt>
                <c:pt idx="335909">
                  <c:v>4.1567E-2</c:v>
                </c:pt>
                <c:pt idx="335910">
                  <c:v>4.1567E-2</c:v>
                </c:pt>
                <c:pt idx="335911">
                  <c:v>4.1568000000000001E-2</c:v>
                </c:pt>
                <c:pt idx="335912">
                  <c:v>4.1568000000000001E-2</c:v>
                </c:pt>
                <c:pt idx="335913">
                  <c:v>4.1568000000000001E-2</c:v>
                </c:pt>
                <c:pt idx="335914">
                  <c:v>4.1568000000000001E-2</c:v>
                </c:pt>
                <c:pt idx="335915">
                  <c:v>4.1569000000000002E-2</c:v>
                </c:pt>
                <c:pt idx="335916">
                  <c:v>4.1569000000000002E-2</c:v>
                </c:pt>
                <c:pt idx="335917">
                  <c:v>4.1570000000000003E-2</c:v>
                </c:pt>
                <c:pt idx="335918">
                  <c:v>4.1570000000000003E-2</c:v>
                </c:pt>
                <c:pt idx="335919">
                  <c:v>4.1570000000000003E-2</c:v>
                </c:pt>
                <c:pt idx="335920">
                  <c:v>4.1570999999999997E-2</c:v>
                </c:pt>
                <c:pt idx="335921">
                  <c:v>4.1570999999999997E-2</c:v>
                </c:pt>
                <c:pt idx="335922">
                  <c:v>4.1571999999999998E-2</c:v>
                </c:pt>
                <c:pt idx="335923">
                  <c:v>4.1571999999999998E-2</c:v>
                </c:pt>
                <c:pt idx="335924">
                  <c:v>4.1572999999999999E-2</c:v>
                </c:pt>
                <c:pt idx="335925">
                  <c:v>4.1572999999999999E-2</c:v>
                </c:pt>
                <c:pt idx="335926">
                  <c:v>4.1574E-2</c:v>
                </c:pt>
                <c:pt idx="335927">
                  <c:v>4.1575000000000001E-2</c:v>
                </c:pt>
                <c:pt idx="335928">
                  <c:v>4.1576000000000002E-2</c:v>
                </c:pt>
                <c:pt idx="335929">
                  <c:v>4.1576000000000002E-2</c:v>
                </c:pt>
                <c:pt idx="335930">
                  <c:v>4.1577000000000003E-2</c:v>
                </c:pt>
                <c:pt idx="335931">
                  <c:v>4.1577999999999997E-2</c:v>
                </c:pt>
                <c:pt idx="335932">
                  <c:v>4.1578999999999998E-2</c:v>
                </c:pt>
                <c:pt idx="335933">
                  <c:v>4.1579999999999999E-2</c:v>
                </c:pt>
                <c:pt idx="335934">
                  <c:v>4.1581E-2</c:v>
                </c:pt>
                <c:pt idx="335935">
                  <c:v>4.1582000000000001E-2</c:v>
                </c:pt>
                <c:pt idx="335936">
                  <c:v>4.1583000000000002E-2</c:v>
                </c:pt>
                <c:pt idx="335937">
                  <c:v>4.1584000000000003E-2</c:v>
                </c:pt>
                <c:pt idx="335938">
                  <c:v>4.1584999999999997E-2</c:v>
                </c:pt>
                <c:pt idx="335939">
                  <c:v>4.1586999999999999E-2</c:v>
                </c:pt>
                <c:pt idx="335940">
                  <c:v>4.1588E-2</c:v>
                </c:pt>
                <c:pt idx="335941">
                  <c:v>4.1589000000000001E-2</c:v>
                </c:pt>
                <c:pt idx="335942">
                  <c:v>4.1591000000000003E-2</c:v>
                </c:pt>
                <c:pt idx="335943">
                  <c:v>4.1591999999999997E-2</c:v>
                </c:pt>
                <c:pt idx="335944">
                  <c:v>4.1592999999999998E-2</c:v>
                </c:pt>
                <c:pt idx="335945">
                  <c:v>4.1595E-2</c:v>
                </c:pt>
                <c:pt idx="335946">
                  <c:v>4.1596000000000001E-2</c:v>
                </c:pt>
                <c:pt idx="335947">
                  <c:v>4.1598000000000003E-2</c:v>
                </c:pt>
                <c:pt idx="335948">
                  <c:v>4.1598999999999997E-2</c:v>
                </c:pt>
                <c:pt idx="335949">
                  <c:v>4.1600999999999999E-2</c:v>
                </c:pt>
                <c:pt idx="335950">
                  <c:v>4.1603000000000001E-2</c:v>
                </c:pt>
                <c:pt idx="335951">
                  <c:v>4.1604000000000002E-2</c:v>
                </c:pt>
                <c:pt idx="335952">
                  <c:v>4.1605999999999997E-2</c:v>
                </c:pt>
                <c:pt idx="335953">
                  <c:v>4.1607999999999999E-2</c:v>
                </c:pt>
                <c:pt idx="335954">
                  <c:v>4.1609E-2</c:v>
                </c:pt>
                <c:pt idx="335955">
                  <c:v>4.1611000000000002E-2</c:v>
                </c:pt>
                <c:pt idx="335956">
                  <c:v>4.1612000000000003E-2</c:v>
                </c:pt>
                <c:pt idx="335957">
                  <c:v>4.1613999999999998E-2</c:v>
                </c:pt>
                <c:pt idx="335958">
                  <c:v>4.1614999999999999E-2</c:v>
                </c:pt>
                <c:pt idx="335959">
                  <c:v>4.1617000000000001E-2</c:v>
                </c:pt>
                <c:pt idx="335960">
                  <c:v>4.1618000000000002E-2</c:v>
                </c:pt>
                <c:pt idx="335961">
                  <c:v>4.1619999999999997E-2</c:v>
                </c:pt>
                <c:pt idx="335962">
                  <c:v>4.1620999999999998E-2</c:v>
                </c:pt>
                <c:pt idx="335963">
                  <c:v>4.1623E-2</c:v>
                </c:pt>
                <c:pt idx="335964">
                  <c:v>4.1624000000000001E-2</c:v>
                </c:pt>
                <c:pt idx="335965">
                  <c:v>4.1625000000000002E-2</c:v>
                </c:pt>
                <c:pt idx="335966">
                  <c:v>4.1626000000000003E-2</c:v>
                </c:pt>
                <c:pt idx="335967">
                  <c:v>4.1626999999999997E-2</c:v>
                </c:pt>
                <c:pt idx="335968">
                  <c:v>4.1627999999999998E-2</c:v>
                </c:pt>
                <c:pt idx="335969">
                  <c:v>4.1628999999999999E-2</c:v>
                </c:pt>
                <c:pt idx="335970">
                  <c:v>4.163E-2</c:v>
                </c:pt>
                <c:pt idx="335971">
                  <c:v>4.1631000000000001E-2</c:v>
                </c:pt>
                <c:pt idx="335972">
                  <c:v>4.1632000000000002E-2</c:v>
                </c:pt>
                <c:pt idx="335973">
                  <c:v>4.1632000000000002E-2</c:v>
                </c:pt>
                <c:pt idx="335974">
                  <c:v>4.1633000000000003E-2</c:v>
                </c:pt>
                <c:pt idx="335975">
                  <c:v>4.1633999999999997E-2</c:v>
                </c:pt>
                <c:pt idx="335976">
                  <c:v>4.1633999999999997E-2</c:v>
                </c:pt>
                <c:pt idx="335977">
                  <c:v>4.1634999999999998E-2</c:v>
                </c:pt>
                <c:pt idx="335978">
                  <c:v>4.1634999999999998E-2</c:v>
                </c:pt>
                <c:pt idx="335979">
                  <c:v>4.1634999999999998E-2</c:v>
                </c:pt>
                <c:pt idx="335980">
                  <c:v>4.1634999999999998E-2</c:v>
                </c:pt>
                <c:pt idx="335981">
                  <c:v>4.1634999999999998E-2</c:v>
                </c:pt>
                <c:pt idx="335982">
                  <c:v>4.1634999999999998E-2</c:v>
                </c:pt>
                <c:pt idx="335983">
                  <c:v>4.1634999999999998E-2</c:v>
                </c:pt>
                <c:pt idx="335984">
                  <c:v>4.1633999999999997E-2</c:v>
                </c:pt>
                <c:pt idx="335985">
                  <c:v>4.1633999999999997E-2</c:v>
                </c:pt>
                <c:pt idx="335986">
                  <c:v>4.1633999999999997E-2</c:v>
                </c:pt>
                <c:pt idx="335987">
                  <c:v>4.1633000000000003E-2</c:v>
                </c:pt>
                <c:pt idx="335988">
                  <c:v>4.1633000000000003E-2</c:v>
                </c:pt>
                <c:pt idx="335989">
                  <c:v>4.1632000000000002E-2</c:v>
                </c:pt>
                <c:pt idx="335990">
                  <c:v>4.1632000000000002E-2</c:v>
                </c:pt>
                <c:pt idx="335991">
                  <c:v>4.1631000000000001E-2</c:v>
                </c:pt>
                <c:pt idx="335992">
                  <c:v>4.163E-2</c:v>
                </c:pt>
                <c:pt idx="335993">
                  <c:v>4.1628999999999999E-2</c:v>
                </c:pt>
                <c:pt idx="335994">
                  <c:v>4.1627999999999998E-2</c:v>
                </c:pt>
                <c:pt idx="335995">
                  <c:v>4.1626999999999997E-2</c:v>
                </c:pt>
                <c:pt idx="335996">
                  <c:v>4.1626000000000003E-2</c:v>
                </c:pt>
                <c:pt idx="335997">
                  <c:v>4.1625000000000002E-2</c:v>
                </c:pt>
                <c:pt idx="335998">
                  <c:v>4.1624000000000001E-2</c:v>
                </c:pt>
                <c:pt idx="335999">
                  <c:v>4.1623E-2</c:v>
                </c:pt>
                <c:pt idx="336000">
                  <c:v>4.1621999999999999E-2</c:v>
                </c:pt>
                <c:pt idx="336001">
                  <c:v>4.1620999999999998E-2</c:v>
                </c:pt>
                <c:pt idx="336002">
                  <c:v>4.1619999999999997E-2</c:v>
                </c:pt>
                <c:pt idx="336003">
                  <c:v>4.1619000000000003E-2</c:v>
                </c:pt>
                <c:pt idx="336004">
                  <c:v>4.1618000000000002E-2</c:v>
                </c:pt>
                <c:pt idx="336005">
                  <c:v>4.1616E-2</c:v>
                </c:pt>
                <c:pt idx="336006">
                  <c:v>4.1614999999999999E-2</c:v>
                </c:pt>
                <c:pt idx="336007">
                  <c:v>4.1613999999999998E-2</c:v>
                </c:pt>
                <c:pt idx="336008">
                  <c:v>4.1612999999999997E-2</c:v>
                </c:pt>
                <c:pt idx="336009">
                  <c:v>4.1612000000000003E-2</c:v>
                </c:pt>
                <c:pt idx="336010">
                  <c:v>4.1611000000000002E-2</c:v>
                </c:pt>
                <c:pt idx="336011">
                  <c:v>4.1610000000000001E-2</c:v>
                </c:pt>
                <c:pt idx="336012">
                  <c:v>4.1609E-2</c:v>
                </c:pt>
                <c:pt idx="336013">
                  <c:v>4.1607999999999999E-2</c:v>
                </c:pt>
                <c:pt idx="336014">
                  <c:v>4.1606999999999998E-2</c:v>
                </c:pt>
                <c:pt idx="336015">
                  <c:v>4.1605999999999997E-2</c:v>
                </c:pt>
                <c:pt idx="336016">
                  <c:v>4.1605000000000003E-2</c:v>
                </c:pt>
                <c:pt idx="336017">
                  <c:v>4.1604000000000002E-2</c:v>
                </c:pt>
                <c:pt idx="336018">
                  <c:v>4.1603000000000001E-2</c:v>
                </c:pt>
                <c:pt idx="336019">
                  <c:v>4.1603000000000001E-2</c:v>
                </c:pt>
                <c:pt idx="336020">
                  <c:v>4.1602E-2</c:v>
                </c:pt>
                <c:pt idx="336021">
                  <c:v>4.1600999999999999E-2</c:v>
                </c:pt>
                <c:pt idx="336022">
                  <c:v>4.1600999999999999E-2</c:v>
                </c:pt>
                <c:pt idx="336023">
                  <c:v>4.1599999999999998E-2</c:v>
                </c:pt>
                <c:pt idx="336024">
                  <c:v>4.1599999999999998E-2</c:v>
                </c:pt>
                <c:pt idx="336025">
                  <c:v>4.1599999999999998E-2</c:v>
                </c:pt>
                <c:pt idx="336026">
                  <c:v>4.1599999999999998E-2</c:v>
                </c:pt>
                <c:pt idx="336027">
                  <c:v>4.1598999999999997E-2</c:v>
                </c:pt>
                <c:pt idx="336028">
                  <c:v>4.1598999999999997E-2</c:v>
                </c:pt>
                <c:pt idx="336029">
                  <c:v>4.1598999999999997E-2</c:v>
                </c:pt>
                <c:pt idx="336030">
                  <c:v>4.1598999999999997E-2</c:v>
                </c:pt>
                <c:pt idx="336031">
                  <c:v>4.1598999999999997E-2</c:v>
                </c:pt>
                <c:pt idx="336032">
                  <c:v>4.1599999999999998E-2</c:v>
                </c:pt>
                <c:pt idx="336033">
                  <c:v>4.1599999999999998E-2</c:v>
                </c:pt>
                <c:pt idx="336034">
                  <c:v>4.1600999999999999E-2</c:v>
                </c:pt>
                <c:pt idx="336035">
                  <c:v>4.1600999999999999E-2</c:v>
                </c:pt>
                <c:pt idx="336036">
                  <c:v>4.1602E-2</c:v>
                </c:pt>
                <c:pt idx="336037">
                  <c:v>4.1603000000000001E-2</c:v>
                </c:pt>
                <c:pt idx="336038">
                  <c:v>4.1604000000000002E-2</c:v>
                </c:pt>
                <c:pt idx="336039">
                  <c:v>4.1605000000000003E-2</c:v>
                </c:pt>
                <c:pt idx="336040">
                  <c:v>4.1605999999999997E-2</c:v>
                </c:pt>
                <c:pt idx="336041">
                  <c:v>4.1606999999999998E-2</c:v>
                </c:pt>
                <c:pt idx="336042">
                  <c:v>4.1609E-2</c:v>
                </c:pt>
                <c:pt idx="336043">
                  <c:v>4.1610000000000001E-2</c:v>
                </c:pt>
                <c:pt idx="336044">
                  <c:v>4.1612000000000003E-2</c:v>
                </c:pt>
                <c:pt idx="336045">
                  <c:v>4.1613999999999998E-2</c:v>
                </c:pt>
                <c:pt idx="336046">
                  <c:v>4.1616E-2</c:v>
                </c:pt>
                <c:pt idx="336047">
                  <c:v>4.1617000000000001E-2</c:v>
                </c:pt>
                <c:pt idx="336048">
                  <c:v>4.1619000000000003E-2</c:v>
                </c:pt>
                <c:pt idx="336049">
                  <c:v>4.1621999999999999E-2</c:v>
                </c:pt>
                <c:pt idx="336050">
                  <c:v>4.1624000000000001E-2</c:v>
                </c:pt>
                <c:pt idx="336051">
                  <c:v>4.1626000000000003E-2</c:v>
                </c:pt>
                <c:pt idx="336052">
                  <c:v>4.1627999999999998E-2</c:v>
                </c:pt>
                <c:pt idx="336053">
                  <c:v>4.163E-2</c:v>
                </c:pt>
                <c:pt idx="336054">
                  <c:v>4.1632000000000002E-2</c:v>
                </c:pt>
                <c:pt idx="336055">
                  <c:v>4.1634999999999998E-2</c:v>
                </c:pt>
                <c:pt idx="336056">
                  <c:v>4.1637E-2</c:v>
                </c:pt>
                <c:pt idx="336057">
                  <c:v>4.1640000000000003E-2</c:v>
                </c:pt>
                <c:pt idx="336058">
                  <c:v>4.1641999999999998E-2</c:v>
                </c:pt>
                <c:pt idx="336059">
                  <c:v>4.1645000000000001E-2</c:v>
                </c:pt>
                <c:pt idx="336060">
                  <c:v>4.1647000000000003E-2</c:v>
                </c:pt>
                <c:pt idx="336061">
                  <c:v>4.165E-2</c:v>
                </c:pt>
                <c:pt idx="336062">
                  <c:v>4.1652000000000002E-2</c:v>
                </c:pt>
                <c:pt idx="336063">
                  <c:v>4.1653999999999997E-2</c:v>
                </c:pt>
                <c:pt idx="336064">
                  <c:v>4.1657E-2</c:v>
                </c:pt>
                <c:pt idx="336065">
                  <c:v>4.1659000000000002E-2</c:v>
                </c:pt>
                <c:pt idx="336066">
                  <c:v>4.1660999999999997E-2</c:v>
                </c:pt>
                <c:pt idx="336067">
                  <c:v>4.1662999999999999E-2</c:v>
                </c:pt>
                <c:pt idx="336068">
                  <c:v>4.1666000000000002E-2</c:v>
                </c:pt>
                <c:pt idx="336069">
                  <c:v>4.1667999999999997E-2</c:v>
                </c:pt>
                <c:pt idx="336070">
                  <c:v>4.1669999999999999E-2</c:v>
                </c:pt>
                <c:pt idx="336071">
                  <c:v>4.1672000000000001E-2</c:v>
                </c:pt>
                <c:pt idx="336072">
                  <c:v>4.1674000000000003E-2</c:v>
                </c:pt>
                <c:pt idx="336073">
                  <c:v>4.1674999999999997E-2</c:v>
                </c:pt>
                <c:pt idx="336074">
                  <c:v>4.1676999999999999E-2</c:v>
                </c:pt>
                <c:pt idx="336075">
                  <c:v>4.1679000000000001E-2</c:v>
                </c:pt>
                <c:pt idx="336076">
                  <c:v>4.1680000000000002E-2</c:v>
                </c:pt>
                <c:pt idx="336077">
                  <c:v>4.1681000000000003E-2</c:v>
                </c:pt>
                <c:pt idx="336078">
                  <c:v>4.1681999999999997E-2</c:v>
                </c:pt>
                <c:pt idx="336079">
                  <c:v>4.1683999999999999E-2</c:v>
                </c:pt>
                <c:pt idx="336080">
                  <c:v>4.1685E-2</c:v>
                </c:pt>
                <c:pt idx="336081">
                  <c:v>4.1685E-2</c:v>
                </c:pt>
                <c:pt idx="336082">
                  <c:v>4.1686000000000001E-2</c:v>
                </c:pt>
                <c:pt idx="336083">
                  <c:v>4.1687000000000002E-2</c:v>
                </c:pt>
                <c:pt idx="336084">
                  <c:v>4.1687000000000002E-2</c:v>
                </c:pt>
                <c:pt idx="336085">
                  <c:v>4.1688000000000003E-2</c:v>
                </c:pt>
                <c:pt idx="336086">
                  <c:v>4.1688000000000003E-2</c:v>
                </c:pt>
                <c:pt idx="336087">
                  <c:v>4.1688000000000003E-2</c:v>
                </c:pt>
                <c:pt idx="336088">
                  <c:v>4.1688000000000003E-2</c:v>
                </c:pt>
                <c:pt idx="336089">
                  <c:v>4.1687000000000002E-2</c:v>
                </c:pt>
                <c:pt idx="336090">
                  <c:v>4.1687000000000002E-2</c:v>
                </c:pt>
                <c:pt idx="336091">
                  <c:v>4.1687000000000002E-2</c:v>
                </c:pt>
                <c:pt idx="336092">
                  <c:v>4.1686000000000001E-2</c:v>
                </c:pt>
                <c:pt idx="336093">
                  <c:v>4.1685E-2</c:v>
                </c:pt>
                <c:pt idx="336094">
                  <c:v>4.1685E-2</c:v>
                </c:pt>
                <c:pt idx="336095">
                  <c:v>4.1683999999999999E-2</c:v>
                </c:pt>
                <c:pt idx="336096">
                  <c:v>4.1681999999999997E-2</c:v>
                </c:pt>
                <c:pt idx="336097">
                  <c:v>4.1681000000000003E-2</c:v>
                </c:pt>
                <c:pt idx="336098">
                  <c:v>4.1679000000000001E-2</c:v>
                </c:pt>
                <c:pt idx="336099">
                  <c:v>4.1678E-2</c:v>
                </c:pt>
                <c:pt idx="336100">
                  <c:v>4.1675999999999998E-2</c:v>
                </c:pt>
                <c:pt idx="336101">
                  <c:v>4.1674000000000003E-2</c:v>
                </c:pt>
                <c:pt idx="336102">
                  <c:v>4.1672000000000001E-2</c:v>
                </c:pt>
                <c:pt idx="336103">
                  <c:v>4.1669999999999999E-2</c:v>
                </c:pt>
                <c:pt idx="336104">
                  <c:v>4.1667999999999997E-2</c:v>
                </c:pt>
                <c:pt idx="336105">
                  <c:v>4.1666000000000002E-2</c:v>
                </c:pt>
                <c:pt idx="336106">
                  <c:v>4.1662999999999999E-2</c:v>
                </c:pt>
                <c:pt idx="336107">
                  <c:v>4.1660999999999997E-2</c:v>
                </c:pt>
                <c:pt idx="336108">
                  <c:v>4.1658000000000001E-2</c:v>
                </c:pt>
                <c:pt idx="336109">
                  <c:v>4.1654999999999998E-2</c:v>
                </c:pt>
                <c:pt idx="336110">
                  <c:v>4.1652000000000002E-2</c:v>
                </c:pt>
                <c:pt idx="336111">
                  <c:v>4.1648999999999999E-2</c:v>
                </c:pt>
                <c:pt idx="336112">
                  <c:v>4.1646000000000002E-2</c:v>
                </c:pt>
                <c:pt idx="336113">
                  <c:v>4.1642999999999999E-2</c:v>
                </c:pt>
                <c:pt idx="336114">
                  <c:v>4.1640000000000003E-2</c:v>
                </c:pt>
                <c:pt idx="336115">
                  <c:v>4.1637E-2</c:v>
                </c:pt>
                <c:pt idx="336116">
                  <c:v>4.1633999999999997E-2</c:v>
                </c:pt>
                <c:pt idx="336117">
                  <c:v>4.1631000000000001E-2</c:v>
                </c:pt>
                <c:pt idx="336118">
                  <c:v>4.1627999999999998E-2</c:v>
                </c:pt>
                <c:pt idx="336119">
                  <c:v>4.1624000000000001E-2</c:v>
                </c:pt>
                <c:pt idx="336120">
                  <c:v>4.1620999999999998E-2</c:v>
                </c:pt>
                <c:pt idx="336121">
                  <c:v>4.1617000000000001E-2</c:v>
                </c:pt>
                <c:pt idx="336122">
                  <c:v>4.1613999999999998E-2</c:v>
                </c:pt>
                <c:pt idx="336123">
                  <c:v>4.1610000000000001E-2</c:v>
                </c:pt>
                <c:pt idx="336124">
                  <c:v>4.1606999999999998E-2</c:v>
                </c:pt>
                <c:pt idx="336125">
                  <c:v>4.1604000000000002E-2</c:v>
                </c:pt>
                <c:pt idx="336126">
                  <c:v>4.1599999999999998E-2</c:v>
                </c:pt>
                <c:pt idx="336127">
                  <c:v>4.1597000000000002E-2</c:v>
                </c:pt>
                <c:pt idx="336128">
                  <c:v>4.1593999999999999E-2</c:v>
                </c:pt>
                <c:pt idx="336129">
                  <c:v>4.1591000000000003E-2</c:v>
                </c:pt>
                <c:pt idx="336130">
                  <c:v>4.1586999999999999E-2</c:v>
                </c:pt>
                <c:pt idx="336131">
                  <c:v>4.1584000000000003E-2</c:v>
                </c:pt>
                <c:pt idx="336132">
                  <c:v>4.1581E-2</c:v>
                </c:pt>
                <c:pt idx="336133">
                  <c:v>4.1577999999999997E-2</c:v>
                </c:pt>
                <c:pt idx="336134">
                  <c:v>4.1575000000000001E-2</c:v>
                </c:pt>
                <c:pt idx="336135">
                  <c:v>4.1571999999999998E-2</c:v>
                </c:pt>
                <c:pt idx="336136">
                  <c:v>4.1569000000000002E-2</c:v>
                </c:pt>
                <c:pt idx="336137">
                  <c:v>4.1565999999999999E-2</c:v>
                </c:pt>
                <c:pt idx="336138">
                  <c:v>4.1563000000000003E-2</c:v>
                </c:pt>
                <c:pt idx="336139">
                  <c:v>4.1561000000000001E-2</c:v>
                </c:pt>
                <c:pt idx="336140">
                  <c:v>4.1558999999999999E-2</c:v>
                </c:pt>
                <c:pt idx="336141">
                  <c:v>4.1556000000000003E-2</c:v>
                </c:pt>
                <c:pt idx="336142">
                  <c:v>4.1554000000000001E-2</c:v>
                </c:pt>
                <c:pt idx="336143">
                  <c:v>4.1551999999999999E-2</c:v>
                </c:pt>
                <c:pt idx="336144">
                  <c:v>4.1549999999999997E-2</c:v>
                </c:pt>
                <c:pt idx="336145">
                  <c:v>4.1548000000000002E-2</c:v>
                </c:pt>
                <c:pt idx="336146">
                  <c:v>4.1546E-2</c:v>
                </c:pt>
                <c:pt idx="336147">
                  <c:v>4.1543999999999998E-2</c:v>
                </c:pt>
                <c:pt idx="336148">
                  <c:v>4.1542000000000003E-2</c:v>
                </c:pt>
                <c:pt idx="336149">
                  <c:v>4.1541000000000002E-2</c:v>
                </c:pt>
                <c:pt idx="336150">
                  <c:v>4.1539E-2</c:v>
                </c:pt>
                <c:pt idx="336151">
                  <c:v>4.1537999999999999E-2</c:v>
                </c:pt>
                <c:pt idx="336152">
                  <c:v>4.1536999999999998E-2</c:v>
                </c:pt>
                <c:pt idx="336153">
                  <c:v>4.1535999999999997E-2</c:v>
                </c:pt>
                <c:pt idx="336154">
                  <c:v>4.1535000000000002E-2</c:v>
                </c:pt>
                <c:pt idx="336155">
                  <c:v>4.1535000000000002E-2</c:v>
                </c:pt>
                <c:pt idx="336156">
                  <c:v>4.1534000000000001E-2</c:v>
                </c:pt>
                <c:pt idx="336157">
                  <c:v>4.1534000000000001E-2</c:v>
                </c:pt>
                <c:pt idx="336158">
                  <c:v>4.1533E-2</c:v>
                </c:pt>
                <c:pt idx="336159">
                  <c:v>4.1533E-2</c:v>
                </c:pt>
                <c:pt idx="336160">
                  <c:v>4.1533E-2</c:v>
                </c:pt>
                <c:pt idx="336161">
                  <c:v>4.1533E-2</c:v>
                </c:pt>
                <c:pt idx="336162">
                  <c:v>4.1533E-2</c:v>
                </c:pt>
                <c:pt idx="336163">
                  <c:v>4.1533E-2</c:v>
                </c:pt>
                <c:pt idx="336164">
                  <c:v>4.1533E-2</c:v>
                </c:pt>
                <c:pt idx="336165">
                  <c:v>4.1534000000000001E-2</c:v>
                </c:pt>
                <c:pt idx="336166">
                  <c:v>4.1534000000000001E-2</c:v>
                </c:pt>
                <c:pt idx="336167">
                  <c:v>4.1535000000000002E-2</c:v>
                </c:pt>
                <c:pt idx="336168">
                  <c:v>4.1535000000000002E-2</c:v>
                </c:pt>
                <c:pt idx="336169">
                  <c:v>4.1535999999999997E-2</c:v>
                </c:pt>
                <c:pt idx="336170">
                  <c:v>4.1536999999999998E-2</c:v>
                </c:pt>
                <c:pt idx="336171">
                  <c:v>4.1537999999999999E-2</c:v>
                </c:pt>
                <c:pt idx="336172">
                  <c:v>4.1539E-2</c:v>
                </c:pt>
                <c:pt idx="336173">
                  <c:v>4.1540000000000001E-2</c:v>
                </c:pt>
                <c:pt idx="336174">
                  <c:v>4.1541000000000002E-2</c:v>
                </c:pt>
                <c:pt idx="336175">
                  <c:v>4.1542000000000003E-2</c:v>
                </c:pt>
                <c:pt idx="336176">
                  <c:v>4.1542999999999997E-2</c:v>
                </c:pt>
                <c:pt idx="336177">
                  <c:v>4.1543999999999998E-2</c:v>
                </c:pt>
                <c:pt idx="336178">
                  <c:v>4.1546E-2</c:v>
                </c:pt>
                <c:pt idx="336179">
                  <c:v>4.1547000000000001E-2</c:v>
                </c:pt>
                <c:pt idx="336180">
                  <c:v>4.1548000000000002E-2</c:v>
                </c:pt>
                <c:pt idx="336181">
                  <c:v>4.1549999999999997E-2</c:v>
                </c:pt>
                <c:pt idx="336182">
                  <c:v>4.1550999999999998E-2</c:v>
                </c:pt>
                <c:pt idx="336183">
                  <c:v>4.1551999999999999E-2</c:v>
                </c:pt>
                <c:pt idx="336184">
                  <c:v>4.1554000000000001E-2</c:v>
                </c:pt>
                <c:pt idx="336185">
                  <c:v>4.1555000000000002E-2</c:v>
                </c:pt>
                <c:pt idx="336186">
                  <c:v>4.1556999999999997E-2</c:v>
                </c:pt>
                <c:pt idx="336187">
                  <c:v>4.1558999999999999E-2</c:v>
                </c:pt>
                <c:pt idx="336188">
                  <c:v>4.156E-2</c:v>
                </c:pt>
                <c:pt idx="336189">
                  <c:v>4.1562000000000002E-2</c:v>
                </c:pt>
                <c:pt idx="336190">
                  <c:v>4.1563000000000003E-2</c:v>
                </c:pt>
                <c:pt idx="336191">
                  <c:v>4.1564999999999998E-2</c:v>
                </c:pt>
                <c:pt idx="336192">
                  <c:v>4.1567E-2</c:v>
                </c:pt>
                <c:pt idx="336193">
                  <c:v>4.1568000000000001E-2</c:v>
                </c:pt>
                <c:pt idx="336194">
                  <c:v>4.1570000000000003E-2</c:v>
                </c:pt>
                <c:pt idx="336195">
                  <c:v>4.1570999999999997E-2</c:v>
                </c:pt>
                <c:pt idx="336196">
                  <c:v>4.1572999999999999E-2</c:v>
                </c:pt>
                <c:pt idx="336197">
                  <c:v>4.1575000000000001E-2</c:v>
                </c:pt>
                <c:pt idx="336198">
                  <c:v>4.1576000000000002E-2</c:v>
                </c:pt>
                <c:pt idx="336199">
                  <c:v>4.1577999999999997E-2</c:v>
                </c:pt>
                <c:pt idx="336200">
                  <c:v>4.1579999999999999E-2</c:v>
                </c:pt>
                <c:pt idx="336201">
                  <c:v>4.1581E-2</c:v>
                </c:pt>
                <c:pt idx="336202">
                  <c:v>4.1583000000000002E-2</c:v>
                </c:pt>
                <c:pt idx="336203">
                  <c:v>4.1584000000000003E-2</c:v>
                </c:pt>
                <c:pt idx="336204">
                  <c:v>4.1585999999999998E-2</c:v>
                </c:pt>
                <c:pt idx="336205">
                  <c:v>4.1586999999999999E-2</c:v>
                </c:pt>
                <c:pt idx="336206">
                  <c:v>4.1589000000000001E-2</c:v>
                </c:pt>
                <c:pt idx="336207">
                  <c:v>4.1591000000000003E-2</c:v>
                </c:pt>
                <c:pt idx="336208">
                  <c:v>4.1591999999999997E-2</c:v>
                </c:pt>
                <c:pt idx="336209">
                  <c:v>4.1593999999999999E-2</c:v>
                </c:pt>
                <c:pt idx="336210">
                  <c:v>4.1595E-2</c:v>
                </c:pt>
                <c:pt idx="336211">
                  <c:v>4.1597000000000002E-2</c:v>
                </c:pt>
                <c:pt idx="336212">
                  <c:v>4.1598000000000003E-2</c:v>
                </c:pt>
                <c:pt idx="336213">
                  <c:v>4.1599999999999998E-2</c:v>
                </c:pt>
                <c:pt idx="336214">
                  <c:v>4.1600999999999999E-2</c:v>
                </c:pt>
                <c:pt idx="336215">
                  <c:v>4.1603000000000001E-2</c:v>
                </c:pt>
                <c:pt idx="336216">
                  <c:v>4.1604000000000002E-2</c:v>
                </c:pt>
                <c:pt idx="336217">
                  <c:v>4.1605000000000003E-2</c:v>
                </c:pt>
                <c:pt idx="336218">
                  <c:v>4.1605999999999997E-2</c:v>
                </c:pt>
                <c:pt idx="336219">
                  <c:v>4.1606999999999998E-2</c:v>
                </c:pt>
                <c:pt idx="336220">
                  <c:v>4.1609E-2</c:v>
                </c:pt>
                <c:pt idx="336221">
                  <c:v>4.1610000000000001E-2</c:v>
                </c:pt>
                <c:pt idx="336222">
                  <c:v>4.1611000000000002E-2</c:v>
                </c:pt>
                <c:pt idx="336223">
                  <c:v>4.1612000000000003E-2</c:v>
                </c:pt>
                <c:pt idx="336224">
                  <c:v>4.1612999999999997E-2</c:v>
                </c:pt>
                <c:pt idx="336225">
                  <c:v>4.1613999999999998E-2</c:v>
                </c:pt>
                <c:pt idx="336226">
                  <c:v>4.1614999999999999E-2</c:v>
                </c:pt>
                <c:pt idx="336227">
                  <c:v>4.1616E-2</c:v>
                </c:pt>
                <c:pt idx="336228">
                  <c:v>4.1617000000000001E-2</c:v>
                </c:pt>
                <c:pt idx="336229">
                  <c:v>4.1617000000000001E-2</c:v>
                </c:pt>
                <c:pt idx="336230">
                  <c:v>4.1618000000000002E-2</c:v>
                </c:pt>
                <c:pt idx="336231">
                  <c:v>4.1619000000000003E-2</c:v>
                </c:pt>
                <c:pt idx="336232">
                  <c:v>4.1619000000000003E-2</c:v>
                </c:pt>
                <c:pt idx="336233">
                  <c:v>4.1619999999999997E-2</c:v>
                </c:pt>
                <c:pt idx="336234">
                  <c:v>4.1619999999999997E-2</c:v>
                </c:pt>
                <c:pt idx="336235">
                  <c:v>4.1620999999999998E-2</c:v>
                </c:pt>
                <c:pt idx="336236">
                  <c:v>4.1620999999999998E-2</c:v>
                </c:pt>
                <c:pt idx="336237">
                  <c:v>4.1621999999999999E-2</c:v>
                </c:pt>
                <c:pt idx="336238">
                  <c:v>4.1621999999999999E-2</c:v>
                </c:pt>
                <c:pt idx="336239">
                  <c:v>4.1621999999999999E-2</c:v>
                </c:pt>
                <c:pt idx="336240">
                  <c:v>4.1621999999999999E-2</c:v>
                </c:pt>
                <c:pt idx="336241">
                  <c:v>4.1621999999999999E-2</c:v>
                </c:pt>
                <c:pt idx="336242">
                  <c:v>4.1621999999999999E-2</c:v>
                </c:pt>
                <c:pt idx="336243">
                  <c:v>4.1621999999999999E-2</c:v>
                </c:pt>
                <c:pt idx="336244">
                  <c:v>4.1621999999999999E-2</c:v>
                </c:pt>
                <c:pt idx="336245">
                  <c:v>4.1620999999999998E-2</c:v>
                </c:pt>
                <c:pt idx="336246">
                  <c:v>4.1620999999999998E-2</c:v>
                </c:pt>
                <c:pt idx="336247">
                  <c:v>4.1620999999999998E-2</c:v>
                </c:pt>
                <c:pt idx="336248">
                  <c:v>4.1619999999999997E-2</c:v>
                </c:pt>
                <c:pt idx="336249">
                  <c:v>4.1619999999999997E-2</c:v>
                </c:pt>
                <c:pt idx="336250">
                  <c:v>4.1619000000000003E-2</c:v>
                </c:pt>
                <c:pt idx="336251">
                  <c:v>4.1618000000000002E-2</c:v>
                </c:pt>
                <c:pt idx="336252">
                  <c:v>4.1618000000000002E-2</c:v>
                </c:pt>
                <c:pt idx="336253">
                  <c:v>4.1617000000000001E-2</c:v>
                </c:pt>
                <c:pt idx="336254">
                  <c:v>4.1616E-2</c:v>
                </c:pt>
                <c:pt idx="336255">
                  <c:v>4.1614999999999999E-2</c:v>
                </c:pt>
                <c:pt idx="336256">
                  <c:v>4.1613999999999998E-2</c:v>
                </c:pt>
                <c:pt idx="336257">
                  <c:v>4.1612999999999997E-2</c:v>
                </c:pt>
                <c:pt idx="336258">
                  <c:v>4.1612000000000003E-2</c:v>
                </c:pt>
                <c:pt idx="336259">
                  <c:v>4.1610000000000001E-2</c:v>
                </c:pt>
                <c:pt idx="336260">
                  <c:v>4.1609E-2</c:v>
                </c:pt>
                <c:pt idx="336261">
                  <c:v>4.1606999999999998E-2</c:v>
                </c:pt>
                <c:pt idx="336262">
                  <c:v>4.1605999999999997E-2</c:v>
                </c:pt>
                <c:pt idx="336263">
                  <c:v>4.1604000000000002E-2</c:v>
                </c:pt>
                <c:pt idx="336264">
                  <c:v>4.1602E-2</c:v>
                </c:pt>
                <c:pt idx="336265">
                  <c:v>4.1599999999999998E-2</c:v>
                </c:pt>
                <c:pt idx="336266">
                  <c:v>4.1598000000000003E-2</c:v>
                </c:pt>
                <c:pt idx="336267">
                  <c:v>4.1596000000000001E-2</c:v>
                </c:pt>
                <c:pt idx="336268">
                  <c:v>4.1593999999999999E-2</c:v>
                </c:pt>
                <c:pt idx="336269">
                  <c:v>4.1591999999999997E-2</c:v>
                </c:pt>
                <c:pt idx="336270">
                  <c:v>4.1590000000000002E-2</c:v>
                </c:pt>
                <c:pt idx="336271">
                  <c:v>4.1588E-2</c:v>
                </c:pt>
                <c:pt idx="336272">
                  <c:v>4.1584999999999997E-2</c:v>
                </c:pt>
                <c:pt idx="336273">
                  <c:v>4.1583000000000002E-2</c:v>
                </c:pt>
                <c:pt idx="336274">
                  <c:v>4.1579999999999999E-2</c:v>
                </c:pt>
                <c:pt idx="336275">
                  <c:v>4.1577000000000003E-2</c:v>
                </c:pt>
                <c:pt idx="336276">
                  <c:v>4.1574E-2</c:v>
                </c:pt>
                <c:pt idx="336277">
                  <c:v>4.1570999999999997E-2</c:v>
                </c:pt>
                <c:pt idx="336278">
                  <c:v>4.1568000000000001E-2</c:v>
                </c:pt>
                <c:pt idx="336279">
                  <c:v>4.1564999999999998E-2</c:v>
                </c:pt>
                <c:pt idx="336280">
                  <c:v>4.1562000000000002E-2</c:v>
                </c:pt>
                <c:pt idx="336281">
                  <c:v>4.1558999999999999E-2</c:v>
                </c:pt>
                <c:pt idx="336282">
                  <c:v>4.1556000000000003E-2</c:v>
                </c:pt>
                <c:pt idx="336283">
                  <c:v>4.1553E-2</c:v>
                </c:pt>
                <c:pt idx="336284">
                  <c:v>4.1549999999999997E-2</c:v>
                </c:pt>
                <c:pt idx="336285">
                  <c:v>4.1546E-2</c:v>
                </c:pt>
                <c:pt idx="336286">
                  <c:v>4.1542999999999997E-2</c:v>
                </c:pt>
                <c:pt idx="336287">
                  <c:v>4.1539E-2</c:v>
                </c:pt>
                <c:pt idx="336288">
                  <c:v>4.1535999999999997E-2</c:v>
                </c:pt>
                <c:pt idx="336289">
                  <c:v>4.1531999999999999E-2</c:v>
                </c:pt>
                <c:pt idx="336290">
                  <c:v>4.1529000000000003E-2</c:v>
                </c:pt>
                <c:pt idx="336291">
                  <c:v>4.1524999999999999E-2</c:v>
                </c:pt>
                <c:pt idx="336292">
                  <c:v>4.1522000000000003E-2</c:v>
                </c:pt>
                <c:pt idx="336293">
                  <c:v>4.1519E-2</c:v>
                </c:pt>
                <c:pt idx="336294">
                  <c:v>4.1515000000000003E-2</c:v>
                </c:pt>
                <c:pt idx="336295">
                  <c:v>4.1512E-2</c:v>
                </c:pt>
                <c:pt idx="336296">
                  <c:v>4.1508000000000003E-2</c:v>
                </c:pt>
                <c:pt idx="336297">
                  <c:v>4.1505E-2</c:v>
                </c:pt>
                <c:pt idx="336298">
                  <c:v>4.1501000000000003E-2</c:v>
                </c:pt>
                <c:pt idx="336299">
                  <c:v>4.1498E-2</c:v>
                </c:pt>
                <c:pt idx="336300">
                  <c:v>4.1494000000000003E-2</c:v>
                </c:pt>
                <c:pt idx="336301">
                  <c:v>4.1491E-2</c:v>
                </c:pt>
                <c:pt idx="336302">
                  <c:v>4.1487999999999997E-2</c:v>
                </c:pt>
                <c:pt idx="336303">
                  <c:v>4.1485000000000001E-2</c:v>
                </c:pt>
                <c:pt idx="336304">
                  <c:v>4.1481999999999998E-2</c:v>
                </c:pt>
                <c:pt idx="336305">
                  <c:v>4.1479000000000002E-2</c:v>
                </c:pt>
                <c:pt idx="336306">
                  <c:v>4.1475999999999999E-2</c:v>
                </c:pt>
                <c:pt idx="336307">
                  <c:v>4.1473000000000003E-2</c:v>
                </c:pt>
                <c:pt idx="336308">
                  <c:v>4.147E-2</c:v>
                </c:pt>
                <c:pt idx="336309">
                  <c:v>4.1466999999999997E-2</c:v>
                </c:pt>
                <c:pt idx="336310">
                  <c:v>4.1464000000000001E-2</c:v>
                </c:pt>
                <c:pt idx="336311">
                  <c:v>4.1461999999999999E-2</c:v>
                </c:pt>
                <c:pt idx="336312">
                  <c:v>4.1459000000000003E-2</c:v>
                </c:pt>
                <c:pt idx="336313">
                  <c:v>4.1457000000000001E-2</c:v>
                </c:pt>
                <c:pt idx="336314">
                  <c:v>4.1454999999999999E-2</c:v>
                </c:pt>
                <c:pt idx="336315">
                  <c:v>4.1452000000000003E-2</c:v>
                </c:pt>
                <c:pt idx="336316">
                  <c:v>4.1450000000000001E-2</c:v>
                </c:pt>
                <c:pt idx="336317">
                  <c:v>4.1447999999999999E-2</c:v>
                </c:pt>
                <c:pt idx="336318">
                  <c:v>4.1446999999999998E-2</c:v>
                </c:pt>
                <c:pt idx="336319">
                  <c:v>4.1445000000000003E-2</c:v>
                </c:pt>
                <c:pt idx="336320">
                  <c:v>4.1443000000000001E-2</c:v>
                </c:pt>
                <c:pt idx="336321">
                  <c:v>4.1440999999999999E-2</c:v>
                </c:pt>
                <c:pt idx="336322">
                  <c:v>4.1439999999999998E-2</c:v>
                </c:pt>
                <c:pt idx="336323">
                  <c:v>4.1438000000000003E-2</c:v>
                </c:pt>
                <c:pt idx="336324">
                  <c:v>4.1437000000000002E-2</c:v>
                </c:pt>
                <c:pt idx="336325">
                  <c:v>4.1436000000000001E-2</c:v>
                </c:pt>
                <c:pt idx="336326">
                  <c:v>4.1435E-2</c:v>
                </c:pt>
                <c:pt idx="336327">
                  <c:v>4.1433999999999999E-2</c:v>
                </c:pt>
                <c:pt idx="336328">
                  <c:v>4.1432999999999998E-2</c:v>
                </c:pt>
                <c:pt idx="336329">
                  <c:v>4.1432999999999998E-2</c:v>
                </c:pt>
                <c:pt idx="336330">
                  <c:v>4.1431999999999997E-2</c:v>
                </c:pt>
                <c:pt idx="336331">
                  <c:v>4.1431000000000003E-2</c:v>
                </c:pt>
                <c:pt idx="336332">
                  <c:v>4.1431000000000003E-2</c:v>
                </c:pt>
                <c:pt idx="336333">
                  <c:v>4.1430000000000002E-2</c:v>
                </c:pt>
                <c:pt idx="336334">
                  <c:v>4.1430000000000002E-2</c:v>
                </c:pt>
                <c:pt idx="336335">
                  <c:v>4.1430000000000002E-2</c:v>
                </c:pt>
                <c:pt idx="336336">
                  <c:v>4.1430000000000002E-2</c:v>
                </c:pt>
                <c:pt idx="336337">
                  <c:v>4.1430000000000002E-2</c:v>
                </c:pt>
                <c:pt idx="336338">
                  <c:v>4.1430000000000002E-2</c:v>
                </c:pt>
                <c:pt idx="336339">
                  <c:v>4.1430000000000002E-2</c:v>
                </c:pt>
                <c:pt idx="336340">
                  <c:v>4.1430000000000002E-2</c:v>
                </c:pt>
                <c:pt idx="336341">
                  <c:v>4.1431000000000003E-2</c:v>
                </c:pt>
                <c:pt idx="336342">
                  <c:v>4.1431000000000003E-2</c:v>
                </c:pt>
                <c:pt idx="336343">
                  <c:v>4.1431999999999997E-2</c:v>
                </c:pt>
                <c:pt idx="336344">
                  <c:v>4.1431999999999997E-2</c:v>
                </c:pt>
                <c:pt idx="336345">
                  <c:v>4.1432999999999998E-2</c:v>
                </c:pt>
                <c:pt idx="336346">
                  <c:v>4.1433999999999999E-2</c:v>
                </c:pt>
                <c:pt idx="336347">
                  <c:v>4.1433999999999999E-2</c:v>
                </c:pt>
                <c:pt idx="336348">
                  <c:v>4.1435E-2</c:v>
                </c:pt>
                <c:pt idx="336349">
                  <c:v>4.1436000000000001E-2</c:v>
                </c:pt>
                <c:pt idx="336350">
                  <c:v>4.1437000000000002E-2</c:v>
                </c:pt>
                <c:pt idx="336351">
                  <c:v>4.1438000000000003E-2</c:v>
                </c:pt>
                <c:pt idx="336352">
                  <c:v>4.1439999999999998E-2</c:v>
                </c:pt>
                <c:pt idx="336353">
                  <c:v>4.1440999999999999E-2</c:v>
                </c:pt>
                <c:pt idx="336354">
                  <c:v>4.1442E-2</c:v>
                </c:pt>
                <c:pt idx="336355">
                  <c:v>4.1444000000000002E-2</c:v>
                </c:pt>
                <c:pt idx="336356">
                  <c:v>4.1445000000000003E-2</c:v>
                </c:pt>
                <c:pt idx="336357">
                  <c:v>4.1445999999999997E-2</c:v>
                </c:pt>
                <c:pt idx="336358">
                  <c:v>4.1447999999999999E-2</c:v>
                </c:pt>
                <c:pt idx="336359">
                  <c:v>4.1449E-2</c:v>
                </c:pt>
                <c:pt idx="336360">
                  <c:v>4.1451000000000002E-2</c:v>
                </c:pt>
                <c:pt idx="336361">
                  <c:v>4.1452000000000003E-2</c:v>
                </c:pt>
                <c:pt idx="336362">
                  <c:v>4.1453999999999998E-2</c:v>
                </c:pt>
                <c:pt idx="336363">
                  <c:v>4.1456E-2</c:v>
                </c:pt>
                <c:pt idx="336364">
                  <c:v>4.1458000000000002E-2</c:v>
                </c:pt>
                <c:pt idx="336365">
                  <c:v>4.1459000000000003E-2</c:v>
                </c:pt>
                <c:pt idx="336366">
                  <c:v>4.1460999999999998E-2</c:v>
                </c:pt>
                <c:pt idx="336367">
                  <c:v>4.1463E-2</c:v>
                </c:pt>
                <c:pt idx="336368">
                  <c:v>4.1465000000000002E-2</c:v>
                </c:pt>
                <c:pt idx="336369">
                  <c:v>4.1466000000000003E-2</c:v>
                </c:pt>
                <c:pt idx="336370">
                  <c:v>4.1467999999999998E-2</c:v>
                </c:pt>
                <c:pt idx="336371">
                  <c:v>4.147E-2</c:v>
                </c:pt>
                <c:pt idx="336372">
                  <c:v>4.1472000000000002E-2</c:v>
                </c:pt>
                <c:pt idx="336373">
                  <c:v>4.1473999999999997E-2</c:v>
                </c:pt>
                <c:pt idx="336374">
                  <c:v>4.1475999999999999E-2</c:v>
                </c:pt>
                <c:pt idx="336375">
                  <c:v>4.1477E-2</c:v>
                </c:pt>
                <c:pt idx="336376">
                  <c:v>4.1479000000000002E-2</c:v>
                </c:pt>
                <c:pt idx="336377">
                  <c:v>4.1480999999999997E-2</c:v>
                </c:pt>
                <c:pt idx="336378">
                  <c:v>4.1482999999999999E-2</c:v>
                </c:pt>
                <c:pt idx="336379">
                  <c:v>4.1485000000000001E-2</c:v>
                </c:pt>
                <c:pt idx="336380">
                  <c:v>4.1486000000000002E-2</c:v>
                </c:pt>
                <c:pt idx="336381">
                  <c:v>4.1487999999999997E-2</c:v>
                </c:pt>
                <c:pt idx="336382">
                  <c:v>4.1489999999999999E-2</c:v>
                </c:pt>
                <c:pt idx="336383">
                  <c:v>4.1491E-2</c:v>
                </c:pt>
                <c:pt idx="336384">
                  <c:v>4.1493000000000002E-2</c:v>
                </c:pt>
                <c:pt idx="336385">
                  <c:v>4.1494000000000003E-2</c:v>
                </c:pt>
                <c:pt idx="336386">
                  <c:v>4.1495999999999998E-2</c:v>
                </c:pt>
                <c:pt idx="336387">
                  <c:v>4.1496999999999999E-2</c:v>
                </c:pt>
                <c:pt idx="336388">
                  <c:v>4.1499000000000001E-2</c:v>
                </c:pt>
                <c:pt idx="336389">
                  <c:v>4.1500000000000002E-2</c:v>
                </c:pt>
                <c:pt idx="336390">
                  <c:v>4.1501000000000003E-2</c:v>
                </c:pt>
                <c:pt idx="336391">
                  <c:v>4.1501999999999997E-2</c:v>
                </c:pt>
                <c:pt idx="336392">
                  <c:v>4.1502999999999998E-2</c:v>
                </c:pt>
                <c:pt idx="336393">
                  <c:v>4.1503999999999999E-2</c:v>
                </c:pt>
                <c:pt idx="336394">
                  <c:v>4.1505E-2</c:v>
                </c:pt>
                <c:pt idx="336395">
                  <c:v>4.1505E-2</c:v>
                </c:pt>
                <c:pt idx="336396">
                  <c:v>4.1506000000000001E-2</c:v>
                </c:pt>
                <c:pt idx="336397">
                  <c:v>4.1507000000000002E-2</c:v>
                </c:pt>
                <c:pt idx="336398">
                  <c:v>4.1507000000000002E-2</c:v>
                </c:pt>
                <c:pt idx="336399">
                  <c:v>4.1508000000000003E-2</c:v>
                </c:pt>
                <c:pt idx="336400">
                  <c:v>4.1508000000000003E-2</c:v>
                </c:pt>
                <c:pt idx="336401">
                  <c:v>4.1508000000000003E-2</c:v>
                </c:pt>
                <c:pt idx="336402">
                  <c:v>4.1508000000000003E-2</c:v>
                </c:pt>
                <c:pt idx="336403">
                  <c:v>4.1507000000000002E-2</c:v>
                </c:pt>
                <c:pt idx="336404">
                  <c:v>4.1507000000000002E-2</c:v>
                </c:pt>
                <c:pt idx="336405">
                  <c:v>4.1506000000000001E-2</c:v>
                </c:pt>
                <c:pt idx="336406">
                  <c:v>4.1506000000000001E-2</c:v>
                </c:pt>
                <c:pt idx="336407">
                  <c:v>4.1505E-2</c:v>
                </c:pt>
                <c:pt idx="336408">
                  <c:v>4.1503999999999999E-2</c:v>
                </c:pt>
                <c:pt idx="336409">
                  <c:v>4.1502999999999998E-2</c:v>
                </c:pt>
                <c:pt idx="336410">
                  <c:v>4.1501999999999997E-2</c:v>
                </c:pt>
                <c:pt idx="336411">
                  <c:v>4.1500000000000002E-2</c:v>
                </c:pt>
                <c:pt idx="336412">
                  <c:v>4.1499000000000001E-2</c:v>
                </c:pt>
                <c:pt idx="336413">
                  <c:v>4.1496999999999999E-2</c:v>
                </c:pt>
                <c:pt idx="336414">
                  <c:v>4.1494999999999997E-2</c:v>
                </c:pt>
                <c:pt idx="336415">
                  <c:v>4.1493000000000002E-2</c:v>
                </c:pt>
                <c:pt idx="336416">
                  <c:v>4.1491E-2</c:v>
                </c:pt>
                <c:pt idx="336417">
                  <c:v>4.1487999999999997E-2</c:v>
                </c:pt>
                <c:pt idx="336418">
                  <c:v>4.1486000000000002E-2</c:v>
                </c:pt>
                <c:pt idx="336419">
                  <c:v>4.1482999999999999E-2</c:v>
                </c:pt>
                <c:pt idx="336420">
                  <c:v>4.1480999999999997E-2</c:v>
                </c:pt>
                <c:pt idx="336421">
                  <c:v>4.1478000000000001E-2</c:v>
                </c:pt>
                <c:pt idx="336422">
                  <c:v>4.1474999999999998E-2</c:v>
                </c:pt>
                <c:pt idx="336423">
                  <c:v>4.1472000000000002E-2</c:v>
                </c:pt>
                <c:pt idx="336424">
                  <c:v>4.1468999999999999E-2</c:v>
                </c:pt>
                <c:pt idx="336425">
                  <c:v>4.1466000000000003E-2</c:v>
                </c:pt>
                <c:pt idx="336426">
                  <c:v>4.1463E-2</c:v>
                </c:pt>
                <c:pt idx="336427">
                  <c:v>4.1459000000000003E-2</c:v>
                </c:pt>
                <c:pt idx="336428">
                  <c:v>4.1456E-2</c:v>
                </c:pt>
                <c:pt idx="336429">
                  <c:v>4.1452000000000003E-2</c:v>
                </c:pt>
                <c:pt idx="336430">
                  <c:v>4.1449E-2</c:v>
                </c:pt>
                <c:pt idx="336431">
                  <c:v>4.1445000000000003E-2</c:v>
                </c:pt>
                <c:pt idx="336432">
                  <c:v>4.1442E-2</c:v>
                </c:pt>
                <c:pt idx="336433">
                  <c:v>4.1438000000000003E-2</c:v>
                </c:pt>
                <c:pt idx="336434">
                  <c:v>4.1433999999999999E-2</c:v>
                </c:pt>
                <c:pt idx="336435">
                  <c:v>4.1431000000000003E-2</c:v>
                </c:pt>
                <c:pt idx="336436">
                  <c:v>4.1426999999999999E-2</c:v>
                </c:pt>
                <c:pt idx="336437">
                  <c:v>4.1423000000000001E-2</c:v>
                </c:pt>
                <c:pt idx="336438">
                  <c:v>4.1419999999999998E-2</c:v>
                </c:pt>
                <c:pt idx="336439">
                  <c:v>4.1416000000000001E-2</c:v>
                </c:pt>
                <c:pt idx="336440">
                  <c:v>4.1411999999999997E-2</c:v>
                </c:pt>
                <c:pt idx="336441">
                  <c:v>4.1409000000000001E-2</c:v>
                </c:pt>
                <c:pt idx="336442">
                  <c:v>4.1404999999999997E-2</c:v>
                </c:pt>
                <c:pt idx="336443">
                  <c:v>4.1402000000000001E-2</c:v>
                </c:pt>
                <c:pt idx="336444">
                  <c:v>4.1398999999999998E-2</c:v>
                </c:pt>
                <c:pt idx="336445">
                  <c:v>4.1396000000000002E-2</c:v>
                </c:pt>
                <c:pt idx="336446">
                  <c:v>4.1391999999999998E-2</c:v>
                </c:pt>
                <c:pt idx="336447">
                  <c:v>4.1389000000000002E-2</c:v>
                </c:pt>
                <c:pt idx="336448">
                  <c:v>4.1385999999999999E-2</c:v>
                </c:pt>
                <c:pt idx="336449">
                  <c:v>4.1383000000000003E-2</c:v>
                </c:pt>
                <c:pt idx="336450">
                  <c:v>4.1381000000000001E-2</c:v>
                </c:pt>
                <c:pt idx="336451">
                  <c:v>4.1377999999999998E-2</c:v>
                </c:pt>
                <c:pt idx="336452">
                  <c:v>4.1375000000000002E-2</c:v>
                </c:pt>
                <c:pt idx="336453">
                  <c:v>4.1371999999999999E-2</c:v>
                </c:pt>
                <c:pt idx="336454">
                  <c:v>4.1369999999999997E-2</c:v>
                </c:pt>
                <c:pt idx="336455">
                  <c:v>4.1368000000000002E-2</c:v>
                </c:pt>
                <c:pt idx="336456">
                  <c:v>4.1366E-2</c:v>
                </c:pt>
                <c:pt idx="336457">
                  <c:v>4.1363999999999998E-2</c:v>
                </c:pt>
                <c:pt idx="336458">
                  <c:v>4.1362000000000003E-2</c:v>
                </c:pt>
                <c:pt idx="336459">
                  <c:v>4.1360000000000001E-2</c:v>
                </c:pt>
                <c:pt idx="336460">
                  <c:v>4.1357999999999999E-2</c:v>
                </c:pt>
                <c:pt idx="336461">
                  <c:v>4.1356999999999998E-2</c:v>
                </c:pt>
                <c:pt idx="336462">
                  <c:v>4.1355000000000003E-2</c:v>
                </c:pt>
                <c:pt idx="336463">
                  <c:v>4.1354000000000002E-2</c:v>
                </c:pt>
                <c:pt idx="336464">
                  <c:v>4.1353000000000001E-2</c:v>
                </c:pt>
                <c:pt idx="336465">
                  <c:v>4.1352E-2</c:v>
                </c:pt>
                <c:pt idx="336466">
                  <c:v>4.1350999999999999E-2</c:v>
                </c:pt>
                <c:pt idx="336467">
                  <c:v>4.1349999999999998E-2</c:v>
                </c:pt>
                <c:pt idx="336468">
                  <c:v>4.1349999999999998E-2</c:v>
                </c:pt>
                <c:pt idx="336469">
                  <c:v>4.1348999999999997E-2</c:v>
                </c:pt>
                <c:pt idx="336470">
                  <c:v>4.1348999999999997E-2</c:v>
                </c:pt>
                <c:pt idx="336471">
                  <c:v>4.1348999999999997E-2</c:v>
                </c:pt>
                <c:pt idx="336472">
                  <c:v>4.1348999999999997E-2</c:v>
                </c:pt>
                <c:pt idx="336473">
                  <c:v>4.1348999999999997E-2</c:v>
                </c:pt>
                <c:pt idx="336474">
                  <c:v>4.1348999999999997E-2</c:v>
                </c:pt>
                <c:pt idx="336475">
                  <c:v>4.1348999999999997E-2</c:v>
                </c:pt>
                <c:pt idx="336476">
                  <c:v>4.1349999999999998E-2</c:v>
                </c:pt>
                <c:pt idx="336477">
                  <c:v>4.1349999999999998E-2</c:v>
                </c:pt>
                <c:pt idx="336478">
                  <c:v>4.1350999999999999E-2</c:v>
                </c:pt>
                <c:pt idx="336479">
                  <c:v>4.1350999999999999E-2</c:v>
                </c:pt>
                <c:pt idx="336480">
                  <c:v>4.1352E-2</c:v>
                </c:pt>
                <c:pt idx="336481">
                  <c:v>4.1353000000000001E-2</c:v>
                </c:pt>
                <c:pt idx="336482">
                  <c:v>4.1354000000000002E-2</c:v>
                </c:pt>
                <c:pt idx="336483">
                  <c:v>4.1355000000000003E-2</c:v>
                </c:pt>
                <c:pt idx="336484">
                  <c:v>4.1355999999999997E-2</c:v>
                </c:pt>
                <c:pt idx="336485">
                  <c:v>4.1356999999999998E-2</c:v>
                </c:pt>
                <c:pt idx="336486">
                  <c:v>4.1357999999999999E-2</c:v>
                </c:pt>
                <c:pt idx="336487">
                  <c:v>4.1359E-2</c:v>
                </c:pt>
                <c:pt idx="336488">
                  <c:v>4.1361000000000002E-2</c:v>
                </c:pt>
                <c:pt idx="336489">
                  <c:v>4.1362000000000003E-2</c:v>
                </c:pt>
                <c:pt idx="336490">
                  <c:v>4.1362999999999997E-2</c:v>
                </c:pt>
                <c:pt idx="336491">
                  <c:v>4.1364999999999999E-2</c:v>
                </c:pt>
                <c:pt idx="336492">
                  <c:v>4.1367000000000001E-2</c:v>
                </c:pt>
                <c:pt idx="336493">
                  <c:v>4.1368000000000002E-2</c:v>
                </c:pt>
                <c:pt idx="336494">
                  <c:v>4.1369999999999997E-2</c:v>
                </c:pt>
                <c:pt idx="336495">
                  <c:v>4.1371999999999999E-2</c:v>
                </c:pt>
                <c:pt idx="336496">
                  <c:v>4.1373E-2</c:v>
                </c:pt>
                <c:pt idx="336497">
                  <c:v>4.1375000000000002E-2</c:v>
                </c:pt>
                <c:pt idx="336498">
                  <c:v>4.1376999999999997E-2</c:v>
                </c:pt>
                <c:pt idx="336499">
                  <c:v>4.1377999999999998E-2</c:v>
                </c:pt>
                <c:pt idx="336500">
                  <c:v>4.138E-2</c:v>
                </c:pt>
                <c:pt idx="336501">
                  <c:v>4.1381000000000001E-2</c:v>
                </c:pt>
                <c:pt idx="336502">
                  <c:v>4.1383000000000003E-2</c:v>
                </c:pt>
                <c:pt idx="336503">
                  <c:v>4.1384999999999998E-2</c:v>
                </c:pt>
                <c:pt idx="336504">
                  <c:v>4.1387E-2</c:v>
                </c:pt>
                <c:pt idx="336505">
                  <c:v>4.1388000000000001E-2</c:v>
                </c:pt>
                <c:pt idx="336506">
                  <c:v>4.1390000000000003E-2</c:v>
                </c:pt>
                <c:pt idx="336507">
                  <c:v>4.1391999999999998E-2</c:v>
                </c:pt>
                <c:pt idx="336508">
                  <c:v>4.1392999999999999E-2</c:v>
                </c:pt>
                <c:pt idx="336509">
                  <c:v>4.1395000000000001E-2</c:v>
                </c:pt>
                <c:pt idx="336510">
                  <c:v>4.1396000000000002E-2</c:v>
                </c:pt>
                <c:pt idx="336511">
                  <c:v>4.1397999999999997E-2</c:v>
                </c:pt>
                <c:pt idx="336512">
                  <c:v>4.1398999999999998E-2</c:v>
                </c:pt>
                <c:pt idx="336513">
                  <c:v>4.1399999999999999E-2</c:v>
                </c:pt>
                <c:pt idx="336514">
                  <c:v>4.1402000000000001E-2</c:v>
                </c:pt>
                <c:pt idx="336515">
                  <c:v>4.1403000000000002E-2</c:v>
                </c:pt>
                <c:pt idx="336516">
                  <c:v>4.1404000000000003E-2</c:v>
                </c:pt>
                <c:pt idx="336517">
                  <c:v>4.1404999999999997E-2</c:v>
                </c:pt>
                <c:pt idx="336518">
                  <c:v>4.1405999999999998E-2</c:v>
                </c:pt>
                <c:pt idx="336519">
                  <c:v>4.1406999999999999E-2</c:v>
                </c:pt>
                <c:pt idx="336520">
                  <c:v>4.1408E-2</c:v>
                </c:pt>
                <c:pt idx="336521">
                  <c:v>4.1409000000000001E-2</c:v>
                </c:pt>
                <c:pt idx="336522">
                  <c:v>4.1410000000000002E-2</c:v>
                </c:pt>
                <c:pt idx="336523">
                  <c:v>4.1410000000000002E-2</c:v>
                </c:pt>
                <c:pt idx="336524">
                  <c:v>4.1411000000000003E-2</c:v>
                </c:pt>
                <c:pt idx="336525">
                  <c:v>4.1411999999999997E-2</c:v>
                </c:pt>
                <c:pt idx="336526">
                  <c:v>4.1411999999999997E-2</c:v>
                </c:pt>
                <c:pt idx="336527">
                  <c:v>4.1411999999999997E-2</c:v>
                </c:pt>
                <c:pt idx="336528">
                  <c:v>4.1412999999999998E-2</c:v>
                </c:pt>
                <c:pt idx="336529">
                  <c:v>4.1412999999999998E-2</c:v>
                </c:pt>
                <c:pt idx="336530">
                  <c:v>4.1412999999999998E-2</c:v>
                </c:pt>
                <c:pt idx="336531">
                  <c:v>4.1412999999999998E-2</c:v>
                </c:pt>
                <c:pt idx="336532">
                  <c:v>4.1412999999999998E-2</c:v>
                </c:pt>
                <c:pt idx="336533">
                  <c:v>4.1412999999999998E-2</c:v>
                </c:pt>
                <c:pt idx="336534">
                  <c:v>4.1412999999999998E-2</c:v>
                </c:pt>
                <c:pt idx="336535">
                  <c:v>4.1412999999999998E-2</c:v>
                </c:pt>
                <c:pt idx="336536">
                  <c:v>4.1411999999999997E-2</c:v>
                </c:pt>
                <c:pt idx="336537">
                  <c:v>4.1411999999999997E-2</c:v>
                </c:pt>
                <c:pt idx="336538">
                  <c:v>4.1411999999999997E-2</c:v>
                </c:pt>
                <c:pt idx="336539">
                  <c:v>4.1411999999999997E-2</c:v>
                </c:pt>
                <c:pt idx="336540">
                  <c:v>4.1411000000000003E-2</c:v>
                </c:pt>
                <c:pt idx="336541">
                  <c:v>4.1411000000000003E-2</c:v>
                </c:pt>
                <c:pt idx="336542">
                  <c:v>4.1410000000000002E-2</c:v>
                </c:pt>
                <c:pt idx="336543">
                  <c:v>4.1410000000000002E-2</c:v>
                </c:pt>
                <c:pt idx="336544">
                  <c:v>4.1409000000000001E-2</c:v>
                </c:pt>
                <c:pt idx="336545">
                  <c:v>4.1408E-2</c:v>
                </c:pt>
                <c:pt idx="336546">
                  <c:v>4.1408E-2</c:v>
                </c:pt>
                <c:pt idx="336547">
                  <c:v>4.1406999999999999E-2</c:v>
                </c:pt>
                <c:pt idx="336548">
                  <c:v>4.1405999999999998E-2</c:v>
                </c:pt>
                <c:pt idx="336549">
                  <c:v>4.1404999999999997E-2</c:v>
                </c:pt>
                <c:pt idx="336550">
                  <c:v>4.1404999999999997E-2</c:v>
                </c:pt>
                <c:pt idx="336551">
                  <c:v>4.1404000000000003E-2</c:v>
                </c:pt>
                <c:pt idx="336552">
                  <c:v>4.1403000000000002E-2</c:v>
                </c:pt>
                <c:pt idx="336553">
                  <c:v>4.1403000000000002E-2</c:v>
                </c:pt>
                <c:pt idx="336554">
                  <c:v>4.1402000000000001E-2</c:v>
                </c:pt>
                <c:pt idx="336555">
                  <c:v>4.1401E-2</c:v>
                </c:pt>
                <c:pt idx="336556">
                  <c:v>4.1401E-2</c:v>
                </c:pt>
                <c:pt idx="336557">
                  <c:v>4.1399999999999999E-2</c:v>
                </c:pt>
                <c:pt idx="336558">
                  <c:v>4.1398999999999998E-2</c:v>
                </c:pt>
                <c:pt idx="336559">
                  <c:v>4.1398999999999998E-2</c:v>
                </c:pt>
                <c:pt idx="336560">
                  <c:v>4.1397999999999997E-2</c:v>
                </c:pt>
                <c:pt idx="336561">
                  <c:v>4.1397999999999997E-2</c:v>
                </c:pt>
                <c:pt idx="336562">
                  <c:v>4.1397000000000003E-2</c:v>
                </c:pt>
                <c:pt idx="336563">
                  <c:v>4.1397000000000003E-2</c:v>
                </c:pt>
                <c:pt idx="336564">
                  <c:v>4.1397000000000003E-2</c:v>
                </c:pt>
                <c:pt idx="336565">
                  <c:v>4.1396000000000002E-2</c:v>
                </c:pt>
                <c:pt idx="336566">
                  <c:v>4.1396000000000002E-2</c:v>
                </c:pt>
                <c:pt idx="336567">
                  <c:v>4.1396000000000002E-2</c:v>
                </c:pt>
                <c:pt idx="336568">
                  <c:v>4.1396000000000002E-2</c:v>
                </c:pt>
                <c:pt idx="336569">
                  <c:v>4.1396000000000002E-2</c:v>
                </c:pt>
                <c:pt idx="336570">
                  <c:v>4.1396000000000002E-2</c:v>
                </c:pt>
                <c:pt idx="336571">
                  <c:v>4.1396000000000002E-2</c:v>
                </c:pt>
                <c:pt idx="336572">
                  <c:v>4.1396000000000002E-2</c:v>
                </c:pt>
                <c:pt idx="336573">
                  <c:v>4.1396000000000002E-2</c:v>
                </c:pt>
                <c:pt idx="336574">
                  <c:v>4.1396000000000002E-2</c:v>
                </c:pt>
                <c:pt idx="336575">
                  <c:v>4.1396000000000002E-2</c:v>
                </c:pt>
                <c:pt idx="336576">
                  <c:v>4.1397000000000003E-2</c:v>
                </c:pt>
                <c:pt idx="336577">
                  <c:v>4.1397000000000003E-2</c:v>
                </c:pt>
                <c:pt idx="336578">
                  <c:v>4.1397000000000003E-2</c:v>
                </c:pt>
                <c:pt idx="336579">
                  <c:v>4.1397999999999997E-2</c:v>
                </c:pt>
                <c:pt idx="336580">
                  <c:v>4.1397999999999997E-2</c:v>
                </c:pt>
                <c:pt idx="336581">
                  <c:v>4.1397999999999997E-2</c:v>
                </c:pt>
                <c:pt idx="336582">
                  <c:v>4.1398999999999998E-2</c:v>
                </c:pt>
                <c:pt idx="336583">
                  <c:v>4.1398999999999998E-2</c:v>
                </c:pt>
                <c:pt idx="336584">
                  <c:v>4.1399999999999999E-2</c:v>
                </c:pt>
                <c:pt idx="336585">
                  <c:v>4.1401E-2</c:v>
                </c:pt>
                <c:pt idx="336586">
                  <c:v>4.1401E-2</c:v>
                </c:pt>
                <c:pt idx="336587">
                  <c:v>4.1402000000000001E-2</c:v>
                </c:pt>
                <c:pt idx="336588">
                  <c:v>4.1403000000000002E-2</c:v>
                </c:pt>
                <c:pt idx="336589">
                  <c:v>4.1404000000000003E-2</c:v>
                </c:pt>
                <c:pt idx="336590">
                  <c:v>4.1404000000000003E-2</c:v>
                </c:pt>
                <c:pt idx="336591">
                  <c:v>4.1404999999999997E-2</c:v>
                </c:pt>
                <c:pt idx="336592">
                  <c:v>4.1405999999999998E-2</c:v>
                </c:pt>
                <c:pt idx="336593">
                  <c:v>4.1405999999999998E-2</c:v>
                </c:pt>
                <c:pt idx="336594">
                  <c:v>4.1406999999999999E-2</c:v>
                </c:pt>
                <c:pt idx="336595">
                  <c:v>4.1408E-2</c:v>
                </c:pt>
                <c:pt idx="336596">
                  <c:v>4.1408E-2</c:v>
                </c:pt>
                <c:pt idx="336597">
                  <c:v>4.1409000000000001E-2</c:v>
                </c:pt>
                <c:pt idx="336598">
                  <c:v>4.1409000000000001E-2</c:v>
                </c:pt>
                <c:pt idx="336599">
                  <c:v>4.1410000000000002E-2</c:v>
                </c:pt>
                <c:pt idx="336600">
                  <c:v>4.1411000000000003E-2</c:v>
                </c:pt>
                <c:pt idx="336601">
                  <c:v>4.1411000000000003E-2</c:v>
                </c:pt>
                <c:pt idx="336602">
                  <c:v>4.1411999999999997E-2</c:v>
                </c:pt>
                <c:pt idx="336603">
                  <c:v>4.1411999999999997E-2</c:v>
                </c:pt>
                <c:pt idx="336604">
                  <c:v>4.1411999999999997E-2</c:v>
                </c:pt>
                <c:pt idx="336605">
                  <c:v>4.1412999999999998E-2</c:v>
                </c:pt>
                <c:pt idx="336606">
                  <c:v>4.1412999999999998E-2</c:v>
                </c:pt>
                <c:pt idx="336607">
                  <c:v>4.1412999999999998E-2</c:v>
                </c:pt>
                <c:pt idx="336608">
                  <c:v>4.1412999999999998E-2</c:v>
                </c:pt>
                <c:pt idx="336609">
                  <c:v>4.1412999999999998E-2</c:v>
                </c:pt>
                <c:pt idx="336610">
                  <c:v>4.1412999999999998E-2</c:v>
                </c:pt>
                <c:pt idx="336611">
                  <c:v>4.1412999999999998E-2</c:v>
                </c:pt>
                <c:pt idx="336612">
                  <c:v>4.1412999999999998E-2</c:v>
                </c:pt>
                <c:pt idx="336613">
                  <c:v>4.1412999999999998E-2</c:v>
                </c:pt>
                <c:pt idx="336614">
                  <c:v>4.1412999999999998E-2</c:v>
                </c:pt>
                <c:pt idx="336615">
                  <c:v>4.1412999999999998E-2</c:v>
                </c:pt>
                <c:pt idx="336616">
                  <c:v>4.1411999999999997E-2</c:v>
                </c:pt>
                <c:pt idx="336617">
                  <c:v>4.1411000000000003E-2</c:v>
                </c:pt>
                <c:pt idx="336618">
                  <c:v>4.1411000000000003E-2</c:v>
                </c:pt>
                <c:pt idx="336619">
                  <c:v>4.1410000000000002E-2</c:v>
                </c:pt>
                <c:pt idx="336620">
                  <c:v>4.1409000000000001E-2</c:v>
                </c:pt>
                <c:pt idx="336621">
                  <c:v>4.1409000000000001E-2</c:v>
                </c:pt>
                <c:pt idx="336622">
                  <c:v>4.1408E-2</c:v>
                </c:pt>
                <c:pt idx="336623">
                  <c:v>4.1406999999999999E-2</c:v>
                </c:pt>
                <c:pt idx="336624">
                  <c:v>4.1405999999999998E-2</c:v>
                </c:pt>
                <c:pt idx="336625">
                  <c:v>4.1404999999999997E-2</c:v>
                </c:pt>
                <c:pt idx="336626">
                  <c:v>4.1404000000000003E-2</c:v>
                </c:pt>
                <c:pt idx="336627">
                  <c:v>4.1403000000000002E-2</c:v>
                </c:pt>
                <c:pt idx="336628">
                  <c:v>4.1401E-2</c:v>
                </c:pt>
                <c:pt idx="336629">
                  <c:v>4.1399999999999999E-2</c:v>
                </c:pt>
                <c:pt idx="336630">
                  <c:v>4.1398999999999998E-2</c:v>
                </c:pt>
                <c:pt idx="336631">
                  <c:v>4.1397000000000003E-2</c:v>
                </c:pt>
                <c:pt idx="336632">
                  <c:v>4.1396000000000002E-2</c:v>
                </c:pt>
                <c:pt idx="336633">
                  <c:v>4.1395000000000001E-2</c:v>
                </c:pt>
                <c:pt idx="336634">
                  <c:v>4.1392999999999999E-2</c:v>
                </c:pt>
                <c:pt idx="336635">
                  <c:v>4.1391999999999998E-2</c:v>
                </c:pt>
                <c:pt idx="336636">
                  <c:v>4.1390000000000003E-2</c:v>
                </c:pt>
                <c:pt idx="336637">
                  <c:v>4.1389000000000002E-2</c:v>
                </c:pt>
                <c:pt idx="336638">
                  <c:v>4.1387E-2</c:v>
                </c:pt>
                <c:pt idx="336639">
                  <c:v>4.1384999999999998E-2</c:v>
                </c:pt>
                <c:pt idx="336640">
                  <c:v>4.1383999999999997E-2</c:v>
                </c:pt>
                <c:pt idx="336641">
                  <c:v>4.1382000000000002E-2</c:v>
                </c:pt>
                <c:pt idx="336642">
                  <c:v>4.1381000000000001E-2</c:v>
                </c:pt>
                <c:pt idx="336643">
                  <c:v>4.1378999999999999E-2</c:v>
                </c:pt>
                <c:pt idx="336644">
                  <c:v>4.1377999999999998E-2</c:v>
                </c:pt>
                <c:pt idx="336645">
                  <c:v>4.1376000000000003E-2</c:v>
                </c:pt>
                <c:pt idx="336646">
                  <c:v>4.1375000000000002E-2</c:v>
                </c:pt>
                <c:pt idx="336647">
                  <c:v>4.1373E-2</c:v>
                </c:pt>
                <c:pt idx="336648">
                  <c:v>4.1371999999999999E-2</c:v>
                </c:pt>
                <c:pt idx="336649">
                  <c:v>4.1369999999999997E-2</c:v>
                </c:pt>
                <c:pt idx="336650">
                  <c:v>4.1369000000000003E-2</c:v>
                </c:pt>
                <c:pt idx="336651">
                  <c:v>4.1367000000000001E-2</c:v>
                </c:pt>
                <c:pt idx="336652">
                  <c:v>4.1366E-2</c:v>
                </c:pt>
                <c:pt idx="336653">
                  <c:v>4.1363999999999998E-2</c:v>
                </c:pt>
                <c:pt idx="336654">
                  <c:v>4.1362999999999997E-2</c:v>
                </c:pt>
                <c:pt idx="336655">
                  <c:v>4.1362000000000003E-2</c:v>
                </c:pt>
                <c:pt idx="336656">
                  <c:v>4.1361000000000002E-2</c:v>
                </c:pt>
                <c:pt idx="336657">
                  <c:v>4.1360000000000001E-2</c:v>
                </c:pt>
                <c:pt idx="336658">
                  <c:v>4.1359E-2</c:v>
                </c:pt>
                <c:pt idx="336659">
                  <c:v>4.1356999999999998E-2</c:v>
                </c:pt>
                <c:pt idx="336660">
                  <c:v>4.1355999999999997E-2</c:v>
                </c:pt>
                <c:pt idx="336661">
                  <c:v>4.1355000000000003E-2</c:v>
                </c:pt>
                <c:pt idx="336662">
                  <c:v>4.1354000000000002E-2</c:v>
                </c:pt>
                <c:pt idx="336663">
                  <c:v>4.1353000000000001E-2</c:v>
                </c:pt>
                <c:pt idx="336664">
                  <c:v>4.1352E-2</c:v>
                </c:pt>
                <c:pt idx="336665">
                  <c:v>4.1350999999999999E-2</c:v>
                </c:pt>
                <c:pt idx="336666">
                  <c:v>4.1349999999999998E-2</c:v>
                </c:pt>
                <c:pt idx="336667">
                  <c:v>4.1349999999999998E-2</c:v>
                </c:pt>
                <c:pt idx="336668">
                  <c:v>4.1348999999999997E-2</c:v>
                </c:pt>
                <c:pt idx="336669">
                  <c:v>4.1348000000000003E-2</c:v>
                </c:pt>
                <c:pt idx="336670">
                  <c:v>4.1347000000000002E-2</c:v>
                </c:pt>
                <c:pt idx="336671">
                  <c:v>4.1347000000000002E-2</c:v>
                </c:pt>
                <c:pt idx="336672">
                  <c:v>4.1346000000000001E-2</c:v>
                </c:pt>
                <c:pt idx="336673">
                  <c:v>4.1345E-2</c:v>
                </c:pt>
                <c:pt idx="336674">
                  <c:v>4.1345E-2</c:v>
                </c:pt>
                <c:pt idx="336675">
                  <c:v>4.1343999999999999E-2</c:v>
                </c:pt>
                <c:pt idx="336676">
                  <c:v>4.1342999999999998E-2</c:v>
                </c:pt>
                <c:pt idx="336677">
                  <c:v>4.1341999999999997E-2</c:v>
                </c:pt>
                <c:pt idx="336678">
                  <c:v>4.1341999999999997E-2</c:v>
                </c:pt>
                <c:pt idx="336679">
                  <c:v>4.1341000000000003E-2</c:v>
                </c:pt>
                <c:pt idx="336680">
                  <c:v>4.1340000000000002E-2</c:v>
                </c:pt>
                <c:pt idx="336681">
                  <c:v>4.1340000000000002E-2</c:v>
                </c:pt>
                <c:pt idx="336682">
                  <c:v>4.1339000000000001E-2</c:v>
                </c:pt>
                <c:pt idx="336683">
                  <c:v>4.1339000000000001E-2</c:v>
                </c:pt>
                <c:pt idx="336684">
                  <c:v>4.1338E-2</c:v>
                </c:pt>
                <c:pt idx="336685">
                  <c:v>4.1336999999999999E-2</c:v>
                </c:pt>
                <c:pt idx="336686">
                  <c:v>4.1335999999999998E-2</c:v>
                </c:pt>
                <c:pt idx="336687">
                  <c:v>4.1335999999999998E-2</c:v>
                </c:pt>
                <c:pt idx="336688">
                  <c:v>4.1334999999999997E-2</c:v>
                </c:pt>
                <c:pt idx="336689">
                  <c:v>4.1334000000000003E-2</c:v>
                </c:pt>
                <c:pt idx="336690">
                  <c:v>4.1333000000000002E-2</c:v>
                </c:pt>
                <c:pt idx="336691">
                  <c:v>4.1332000000000001E-2</c:v>
                </c:pt>
                <c:pt idx="336692">
                  <c:v>4.1332000000000001E-2</c:v>
                </c:pt>
                <c:pt idx="336693">
                  <c:v>4.1331E-2</c:v>
                </c:pt>
                <c:pt idx="336694">
                  <c:v>4.1329999999999999E-2</c:v>
                </c:pt>
                <c:pt idx="336695">
                  <c:v>4.1328999999999998E-2</c:v>
                </c:pt>
                <c:pt idx="336696">
                  <c:v>4.1327999999999997E-2</c:v>
                </c:pt>
                <c:pt idx="336697">
                  <c:v>4.1327000000000003E-2</c:v>
                </c:pt>
                <c:pt idx="336698">
                  <c:v>4.1326000000000002E-2</c:v>
                </c:pt>
                <c:pt idx="336699">
                  <c:v>4.1325000000000001E-2</c:v>
                </c:pt>
                <c:pt idx="336700">
                  <c:v>4.1324E-2</c:v>
                </c:pt>
                <c:pt idx="336701">
                  <c:v>4.1324E-2</c:v>
                </c:pt>
                <c:pt idx="336702">
                  <c:v>4.1322999999999999E-2</c:v>
                </c:pt>
                <c:pt idx="336703">
                  <c:v>4.1321999999999998E-2</c:v>
                </c:pt>
                <c:pt idx="336704">
                  <c:v>4.1320999999999997E-2</c:v>
                </c:pt>
                <c:pt idx="336705">
                  <c:v>4.1320000000000003E-2</c:v>
                </c:pt>
                <c:pt idx="336706">
                  <c:v>4.1319000000000002E-2</c:v>
                </c:pt>
                <c:pt idx="336707">
                  <c:v>4.1319000000000002E-2</c:v>
                </c:pt>
                <c:pt idx="336708">
                  <c:v>4.1318000000000001E-2</c:v>
                </c:pt>
                <c:pt idx="336709">
                  <c:v>4.1317E-2</c:v>
                </c:pt>
                <c:pt idx="336710">
                  <c:v>4.1315999999999999E-2</c:v>
                </c:pt>
                <c:pt idx="336711">
                  <c:v>4.1314999999999998E-2</c:v>
                </c:pt>
                <c:pt idx="336712">
                  <c:v>4.1313999999999997E-2</c:v>
                </c:pt>
                <c:pt idx="336713">
                  <c:v>4.1313000000000002E-2</c:v>
                </c:pt>
                <c:pt idx="336714">
                  <c:v>4.1313000000000002E-2</c:v>
                </c:pt>
                <c:pt idx="336715">
                  <c:v>4.1312000000000001E-2</c:v>
                </c:pt>
                <c:pt idx="336716">
                  <c:v>4.1311E-2</c:v>
                </c:pt>
                <c:pt idx="336717">
                  <c:v>4.1311E-2</c:v>
                </c:pt>
                <c:pt idx="336718">
                  <c:v>4.1309999999999999E-2</c:v>
                </c:pt>
                <c:pt idx="336719">
                  <c:v>4.1308999999999998E-2</c:v>
                </c:pt>
                <c:pt idx="336720">
                  <c:v>4.1308999999999998E-2</c:v>
                </c:pt>
                <c:pt idx="336721">
                  <c:v>4.1307999999999997E-2</c:v>
                </c:pt>
                <c:pt idx="336722">
                  <c:v>4.1307999999999997E-2</c:v>
                </c:pt>
                <c:pt idx="336723">
                  <c:v>4.1307000000000003E-2</c:v>
                </c:pt>
                <c:pt idx="336724">
                  <c:v>4.1306000000000002E-2</c:v>
                </c:pt>
                <c:pt idx="336725">
                  <c:v>4.1306000000000002E-2</c:v>
                </c:pt>
                <c:pt idx="336726">
                  <c:v>4.1306000000000002E-2</c:v>
                </c:pt>
                <c:pt idx="336727">
                  <c:v>4.1305000000000001E-2</c:v>
                </c:pt>
                <c:pt idx="336728">
                  <c:v>4.1305000000000001E-2</c:v>
                </c:pt>
                <c:pt idx="336729">
                  <c:v>4.1305000000000001E-2</c:v>
                </c:pt>
                <c:pt idx="336730">
                  <c:v>4.1304E-2</c:v>
                </c:pt>
                <c:pt idx="336731">
                  <c:v>4.1304E-2</c:v>
                </c:pt>
                <c:pt idx="336732">
                  <c:v>4.1304E-2</c:v>
                </c:pt>
                <c:pt idx="336733">
                  <c:v>4.1302999999999999E-2</c:v>
                </c:pt>
                <c:pt idx="336734">
                  <c:v>4.1302999999999999E-2</c:v>
                </c:pt>
                <c:pt idx="336735">
                  <c:v>4.1302999999999999E-2</c:v>
                </c:pt>
                <c:pt idx="336736">
                  <c:v>4.1302999999999999E-2</c:v>
                </c:pt>
                <c:pt idx="336737">
                  <c:v>4.1301999999999998E-2</c:v>
                </c:pt>
                <c:pt idx="336738">
                  <c:v>4.1301999999999998E-2</c:v>
                </c:pt>
                <c:pt idx="336739">
                  <c:v>4.1301999999999998E-2</c:v>
                </c:pt>
                <c:pt idx="336740">
                  <c:v>4.1301999999999998E-2</c:v>
                </c:pt>
                <c:pt idx="336741">
                  <c:v>4.1301999999999998E-2</c:v>
                </c:pt>
                <c:pt idx="336742">
                  <c:v>4.1301999999999998E-2</c:v>
                </c:pt>
                <c:pt idx="336743">
                  <c:v>4.1301999999999998E-2</c:v>
                </c:pt>
                <c:pt idx="336744">
                  <c:v>4.1300999999999997E-2</c:v>
                </c:pt>
                <c:pt idx="336745">
                  <c:v>4.1300999999999997E-2</c:v>
                </c:pt>
                <c:pt idx="336746">
                  <c:v>4.1300999999999997E-2</c:v>
                </c:pt>
                <c:pt idx="336747">
                  <c:v>4.1300999999999997E-2</c:v>
                </c:pt>
                <c:pt idx="336748">
                  <c:v>4.1300999999999997E-2</c:v>
                </c:pt>
                <c:pt idx="336749">
                  <c:v>4.1300999999999997E-2</c:v>
                </c:pt>
                <c:pt idx="336750">
                  <c:v>4.1300999999999997E-2</c:v>
                </c:pt>
                <c:pt idx="336751">
                  <c:v>4.1300999999999997E-2</c:v>
                </c:pt>
                <c:pt idx="336752">
                  <c:v>4.1300999999999997E-2</c:v>
                </c:pt>
                <c:pt idx="336753">
                  <c:v>4.1300000000000003E-2</c:v>
                </c:pt>
                <c:pt idx="336754">
                  <c:v>4.1300000000000003E-2</c:v>
                </c:pt>
                <c:pt idx="336755">
                  <c:v>4.1300000000000003E-2</c:v>
                </c:pt>
                <c:pt idx="336756">
                  <c:v>4.1300000000000003E-2</c:v>
                </c:pt>
                <c:pt idx="336757">
                  <c:v>4.1300000000000003E-2</c:v>
                </c:pt>
                <c:pt idx="336758">
                  <c:v>4.1300000000000003E-2</c:v>
                </c:pt>
                <c:pt idx="336759">
                  <c:v>4.1299000000000002E-2</c:v>
                </c:pt>
                <c:pt idx="336760">
                  <c:v>4.1299000000000002E-2</c:v>
                </c:pt>
                <c:pt idx="336761">
                  <c:v>4.1299000000000002E-2</c:v>
                </c:pt>
                <c:pt idx="336762">
                  <c:v>4.1299000000000002E-2</c:v>
                </c:pt>
                <c:pt idx="336763">
                  <c:v>4.1299000000000002E-2</c:v>
                </c:pt>
                <c:pt idx="336764">
                  <c:v>4.1298000000000001E-2</c:v>
                </c:pt>
                <c:pt idx="336765">
                  <c:v>4.1298000000000001E-2</c:v>
                </c:pt>
                <c:pt idx="336766">
                  <c:v>4.1298000000000001E-2</c:v>
                </c:pt>
                <c:pt idx="336767">
                  <c:v>4.1297E-2</c:v>
                </c:pt>
                <c:pt idx="336768">
                  <c:v>4.1297E-2</c:v>
                </c:pt>
                <c:pt idx="336769">
                  <c:v>4.1295999999999999E-2</c:v>
                </c:pt>
                <c:pt idx="336770">
                  <c:v>4.1295999999999999E-2</c:v>
                </c:pt>
                <c:pt idx="336771">
                  <c:v>4.1294999999999998E-2</c:v>
                </c:pt>
                <c:pt idx="336772">
                  <c:v>4.1294999999999998E-2</c:v>
                </c:pt>
                <c:pt idx="336773">
                  <c:v>4.1293999999999997E-2</c:v>
                </c:pt>
                <c:pt idx="336774">
                  <c:v>4.1293999999999997E-2</c:v>
                </c:pt>
                <c:pt idx="336775">
                  <c:v>4.1293000000000003E-2</c:v>
                </c:pt>
                <c:pt idx="336776">
                  <c:v>4.1292000000000002E-2</c:v>
                </c:pt>
                <c:pt idx="336777">
                  <c:v>4.1292000000000002E-2</c:v>
                </c:pt>
                <c:pt idx="336778">
                  <c:v>4.1291000000000001E-2</c:v>
                </c:pt>
                <c:pt idx="336779">
                  <c:v>4.129E-2</c:v>
                </c:pt>
                <c:pt idx="336780">
                  <c:v>4.1288999999999999E-2</c:v>
                </c:pt>
                <c:pt idx="336781">
                  <c:v>4.1287999999999998E-2</c:v>
                </c:pt>
                <c:pt idx="336782">
                  <c:v>4.1286999999999997E-2</c:v>
                </c:pt>
                <c:pt idx="336783">
                  <c:v>4.1286000000000003E-2</c:v>
                </c:pt>
                <c:pt idx="336784">
                  <c:v>4.1285000000000002E-2</c:v>
                </c:pt>
                <c:pt idx="336785">
                  <c:v>4.1284000000000001E-2</c:v>
                </c:pt>
                <c:pt idx="336786">
                  <c:v>4.1283E-2</c:v>
                </c:pt>
                <c:pt idx="336787">
                  <c:v>4.1281999999999999E-2</c:v>
                </c:pt>
                <c:pt idx="336788">
                  <c:v>4.1280999999999998E-2</c:v>
                </c:pt>
                <c:pt idx="336789">
                  <c:v>4.1279999999999997E-2</c:v>
                </c:pt>
                <c:pt idx="336790">
                  <c:v>4.1278000000000002E-2</c:v>
                </c:pt>
                <c:pt idx="336791">
                  <c:v>4.1277000000000001E-2</c:v>
                </c:pt>
                <c:pt idx="336792">
                  <c:v>4.1276E-2</c:v>
                </c:pt>
                <c:pt idx="336793">
                  <c:v>4.1273999999999998E-2</c:v>
                </c:pt>
                <c:pt idx="336794">
                  <c:v>4.1272999999999997E-2</c:v>
                </c:pt>
                <c:pt idx="336795">
                  <c:v>4.1271000000000002E-2</c:v>
                </c:pt>
                <c:pt idx="336796">
                  <c:v>4.1270000000000001E-2</c:v>
                </c:pt>
                <c:pt idx="336797">
                  <c:v>4.1269E-2</c:v>
                </c:pt>
                <c:pt idx="336798">
                  <c:v>4.1266999999999998E-2</c:v>
                </c:pt>
                <c:pt idx="336799">
                  <c:v>4.1265999999999997E-2</c:v>
                </c:pt>
                <c:pt idx="336800">
                  <c:v>4.1264000000000002E-2</c:v>
                </c:pt>
                <c:pt idx="336801">
                  <c:v>4.1263000000000001E-2</c:v>
                </c:pt>
                <c:pt idx="336802">
                  <c:v>4.1260999999999999E-2</c:v>
                </c:pt>
                <c:pt idx="336803">
                  <c:v>4.1259999999999998E-2</c:v>
                </c:pt>
                <c:pt idx="336804">
                  <c:v>4.1258000000000003E-2</c:v>
                </c:pt>
                <c:pt idx="336805">
                  <c:v>4.1257000000000002E-2</c:v>
                </c:pt>
                <c:pt idx="336806">
                  <c:v>4.1255E-2</c:v>
                </c:pt>
                <c:pt idx="336807">
                  <c:v>4.1253999999999999E-2</c:v>
                </c:pt>
                <c:pt idx="336808">
                  <c:v>4.1251999999999997E-2</c:v>
                </c:pt>
                <c:pt idx="336809">
                  <c:v>4.1251000000000003E-2</c:v>
                </c:pt>
                <c:pt idx="336810">
                  <c:v>4.1250000000000002E-2</c:v>
                </c:pt>
                <c:pt idx="336811">
                  <c:v>4.1248E-2</c:v>
                </c:pt>
                <c:pt idx="336812">
                  <c:v>4.1246999999999999E-2</c:v>
                </c:pt>
                <c:pt idx="336813">
                  <c:v>4.1245999999999998E-2</c:v>
                </c:pt>
                <c:pt idx="336814">
                  <c:v>4.1244000000000003E-2</c:v>
                </c:pt>
                <c:pt idx="336815">
                  <c:v>4.1243000000000002E-2</c:v>
                </c:pt>
                <c:pt idx="336816">
                  <c:v>4.1242000000000001E-2</c:v>
                </c:pt>
                <c:pt idx="336817">
                  <c:v>4.1241E-2</c:v>
                </c:pt>
                <c:pt idx="336818">
                  <c:v>4.1239999999999999E-2</c:v>
                </c:pt>
                <c:pt idx="336819">
                  <c:v>4.1238999999999998E-2</c:v>
                </c:pt>
                <c:pt idx="336820">
                  <c:v>4.1237999999999997E-2</c:v>
                </c:pt>
                <c:pt idx="336821">
                  <c:v>4.1237000000000003E-2</c:v>
                </c:pt>
                <c:pt idx="336822">
                  <c:v>4.1236000000000002E-2</c:v>
                </c:pt>
                <c:pt idx="336823">
                  <c:v>4.1236000000000002E-2</c:v>
                </c:pt>
                <c:pt idx="336824">
                  <c:v>4.1235000000000001E-2</c:v>
                </c:pt>
                <c:pt idx="336825">
                  <c:v>4.1234E-2</c:v>
                </c:pt>
                <c:pt idx="336826">
                  <c:v>4.1234E-2</c:v>
                </c:pt>
                <c:pt idx="336827">
                  <c:v>4.1232999999999999E-2</c:v>
                </c:pt>
                <c:pt idx="336828">
                  <c:v>4.1232999999999999E-2</c:v>
                </c:pt>
                <c:pt idx="336829">
                  <c:v>4.1232999999999999E-2</c:v>
                </c:pt>
                <c:pt idx="336830">
                  <c:v>4.1231999999999998E-2</c:v>
                </c:pt>
                <c:pt idx="336831">
                  <c:v>4.1231999999999998E-2</c:v>
                </c:pt>
                <c:pt idx="336832">
                  <c:v>4.1231999999999998E-2</c:v>
                </c:pt>
                <c:pt idx="336833">
                  <c:v>4.1231999999999998E-2</c:v>
                </c:pt>
                <c:pt idx="336834">
                  <c:v>4.1231999999999998E-2</c:v>
                </c:pt>
                <c:pt idx="336835">
                  <c:v>4.1231999999999998E-2</c:v>
                </c:pt>
                <c:pt idx="336836">
                  <c:v>4.1231999999999998E-2</c:v>
                </c:pt>
                <c:pt idx="336837">
                  <c:v>4.1231999999999998E-2</c:v>
                </c:pt>
                <c:pt idx="336838">
                  <c:v>4.1231999999999998E-2</c:v>
                </c:pt>
                <c:pt idx="336839">
                  <c:v>4.1232999999999999E-2</c:v>
                </c:pt>
                <c:pt idx="336840">
                  <c:v>4.1232999999999999E-2</c:v>
                </c:pt>
                <c:pt idx="336841">
                  <c:v>4.1232999999999999E-2</c:v>
                </c:pt>
                <c:pt idx="336842">
                  <c:v>4.1232999999999999E-2</c:v>
                </c:pt>
                <c:pt idx="336843">
                  <c:v>4.1234E-2</c:v>
                </c:pt>
                <c:pt idx="336844">
                  <c:v>4.1234E-2</c:v>
                </c:pt>
                <c:pt idx="336845">
                  <c:v>4.1235000000000001E-2</c:v>
                </c:pt>
                <c:pt idx="336846">
                  <c:v>4.1235000000000001E-2</c:v>
                </c:pt>
                <c:pt idx="336847">
                  <c:v>4.1236000000000002E-2</c:v>
                </c:pt>
                <c:pt idx="336848">
                  <c:v>4.1236000000000002E-2</c:v>
                </c:pt>
                <c:pt idx="336849">
                  <c:v>4.1237000000000003E-2</c:v>
                </c:pt>
                <c:pt idx="336850">
                  <c:v>4.1237000000000003E-2</c:v>
                </c:pt>
                <c:pt idx="336851">
                  <c:v>4.1237999999999997E-2</c:v>
                </c:pt>
                <c:pt idx="336852">
                  <c:v>4.1237999999999997E-2</c:v>
                </c:pt>
                <c:pt idx="336853">
                  <c:v>4.1238999999999998E-2</c:v>
                </c:pt>
                <c:pt idx="336854">
                  <c:v>4.1238999999999998E-2</c:v>
                </c:pt>
                <c:pt idx="336855">
                  <c:v>4.1239999999999999E-2</c:v>
                </c:pt>
                <c:pt idx="336856">
                  <c:v>4.1239999999999999E-2</c:v>
                </c:pt>
                <c:pt idx="336857">
                  <c:v>4.1241E-2</c:v>
                </c:pt>
                <c:pt idx="336858">
                  <c:v>4.1242000000000001E-2</c:v>
                </c:pt>
                <c:pt idx="336859">
                  <c:v>4.1242000000000001E-2</c:v>
                </c:pt>
                <c:pt idx="336860">
                  <c:v>4.1243000000000002E-2</c:v>
                </c:pt>
                <c:pt idx="336861">
                  <c:v>4.1243000000000002E-2</c:v>
                </c:pt>
                <c:pt idx="336862">
                  <c:v>4.1244000000000003E-2</c:v>
                </c:pt>
                <c:pt idx="336863">
                  <c:v>4.1244000000000003E-2</c:v>
                </c:pt>
                <c:pt idx="336864">
                  <c:v>4.1244999999999997E-2</c:v>
                </c:pt>
                <c:pt idx="336865">
                  <c:v>4.1244999999999997E-2</c:v>
                </c:pt>
                <c:pt idx="336866">
                  <c:v>4.1244999999999997E-2</c:v>
                </c:pt>
                <c:pt idx="336867">
                  <c:v>4.1245999999999998E-2</c:v>
                </c:pt>
                <c:pt idx="336868">
                  <c:v>4.1246999999999999E-2</c:v>
                </c:pt>
                <c:pt idx="336869">
                  <c:v>4.1246999999999999E-2</c:v>
                </c:pt>
                <c:pt idx="336870">
                  <c:v>4.1248E-2</c:v>
                </c:pt>
                <c:pt idx="336871">
                  <c:v>4.1248E-2</c:v>
                </c:pt>
                <c:pt idx="336872">
                  <c:v>4.1249000000000001E-2</c:v>
                </c:pt>
                <c:pt idx="336873">
                  <c:v>4.1249000000000001E-2</c:v>
                </c:pt>
                <c:pt idx="336874">
                  <c:v>4.1249000000000001E-2</c:v>
                </c:pt>
                <c:pt idx="336875">
                  <c:v>4.1250000000000002E-2</c:v>
                </c:pt>
                <c:pt idx="336876">
                  <c:v>4.1250000000000002E-2</c:v>
                </c:pt>
                <c:pt idx="336877">
                  <c:v>4.1251000000000003E-2</c:v>
                </c:pt>
                <c:pt idx="336878">
                  <c:v>4.1251000000000003E-2</c:v>
                </c:pt>
                <c:pt idx="336879">
                  <c:v>4.1251999999999997E-2</c:v>
                </c:pt>
                <c:pt idx="336880">
                  <c:v>4.1251999999999997E-2</c:v>
                </c:pt>
                <c:pt idx="336881">
                  <c:v>4.1252999999999998E-2</c:v>
                </c:pt>
                <c:pt idx="336882">
                  <c:v>4.1252999999999998E-2</c:v>
                </c:pt>
                <c:pt idx="336883">
                  <c:v>4.1253999999999999E-2</c:v>
                </c:pt>
                <c:pt idx="336884">
                  <c:v>4.1255E-2</c:v>
                </c:pt>
                <c:pt idx="336885">
                  <c:v>4.1255E-2</c:v>
                </c:pt>
                <c:pt idx="336886">
                  <c:v>4.1256000000000001E-2</c:v>
                </c:pt>
                <c:pt idx="336887">
                  <c:v>4.1256000000000001E-2</c:v>
                </c:pt>
                <c:pt idx="336888">
                  <c:v>4.1257000000000002E-2</c:v>
                </c:pt>
                <c:pt idx="336889">
                  <c:v>4.1258000000000003E-2</c:v>
                </c:pt>
                <c:pt idx="336890">
                  <c:v>4.1258999999999997E-2</c:v>
                </c:pt>
                <c:pt idx="336891">
                  <c:v>4.1258999999999997E-2</c:v>
                </c:pt>
                <c:pt idx="336892">
                  <c:v>4.1259999999999998E-2</c:v>
                </c:pt>
                <c:pt idx="336893">
                  <c:v>4.1260999999999999E-2</c:v>
                </c:pt>
                <c:pt idx="336894">
                  <c:v>4.1262E-2</c:v>
                </c:pt>
                <c:pt idx="336895">
                  <c:v>4.1263000000000001E-2</c:v>
                </c:pt>
                <c:pt idx="336896">
                  <c:v>4.1265000000000003E-2</c:v>
                </c:pt>
                <c:pt idx="336897">
                  <c:v>4.1265999999999997E-2</c:v>
                </c:pt>
                <c:pt idx="336898">
                  <c:v>4.1266999999999998E-2</c:v>
                </c:pt>
                <c:pt idx="336899">
                  <c:v>4.1267999999999999E-2</c:v>
                </c:pt>
                <c:pt idx="336900">
                  <c:v>4.1269E-2</c:v>
                </c:pt>
                <c:pt idx="336901">
                  <c:v>4.1270000000000001E-2</c:v>
                </c:pt>
                <c:pt idx="336902">
                  <c:v>4.1272000000000003E-2</c:v>
                </c:pt>
                <c:pt idx="336903">
                  <c:v>4.1272999999999997E-2</c:v>
                </c:pt>
                <c:pt idx="336904">
                  <c:v>4.1274999999999999E-2</c:v>
                </c:pt>
                <c:pt idx="336905">
                  <c:v>4.1276E-2</c:v>
                </c:pt>
                <c:pt idx="336906">
                  <c:v>4.1278000000000002E-2</c:v>
                </c:pt>
                <c:pt idx="336907">
                  <c:v>4.1279999999999997E-2</c:v>
                </c:pt>
                <c:pt idx="336908">
                  <c:v>4.1280999999999998E-2</c:v>
                </c:pt>
                <c:pt idx="336909">
                  <c:v>4.1283E-2</c:v>
                </c:pt>
                <c:pt idx="336910">
                  <c:v>4.1285000000000002E-2</c:v>
                </c:pt>
                <c:pt idx="336911">
                  <c:v>4.1286000000000003E-2</c:v>
                </c:pt>
                <c:pt idx="336912">
                  <c:v>4.1287999999999998E-2</c:v>
                </c:pt>
                <c:pt idx="336913">
                  <c:v>4.129E-2</c:v>
                </c:pt>
                <c:pt idx="336914">
                  <c:v>4.1292000000000002E-2</c:v>
                </c:pt>
                <c:pt idx="336915">
                  <c:v>4.1293999999999997E-2</c:v>
                </c:pt>
                <c:pt idx="336916">
                  <c:v>4.1295999999999999E-2</c:v>
                </c:pt>
                <c:pt idx="336917">
                  <c:v>4.1298000000000001E-2</c:v>
                </c:pt>
                <c:pt idx="336918">
                  <c:v>4.1300000000000003E-2</c:v>
                </c:pt>
                <c:pt idx="336919">
                  <c:v>4.1301999999999998E-2</c:v>
                </c:pt>
                <c:pt idx="336920">
                  <c:v>4.1304E-2</c:v>
                </c:pt>
                <c:pt idx="336921">
                  <c:v>4.1306000000000002E-2</c:v>
                </c:pt>
                <c:pt idx="336922">
                  <c:v>4.1307999999999997E-2</c:v>
                </c:pt>
                <c:pt idx="336923">
                  <c:v>4.1309999999999999E-2</c:v>
                </c:pt>
                <c:pt idx="336924">
                  <c:v>4.1311E-2</c:v>
                </c:pt>
                <c:pt idx="336925">
                  <c:v>4.1313000000000002E-2</c:v>
                </c:pt>
                <c:pt idx="336926">
                  <c:v>4.1314999999999998E-2</c:v>
                </c:pt>
                <c:pt idx="336927">
                  <c:v>4.1317E-2</c:v>
                </c:pt>
                <c:pt idx="336928">
                  <c:v>4.1318000000000001E-2</c:v>
                </c:pt>
                <c:pt idx="336929">
                  <c:v>4.1320000000000003E-2</c:v>
                </c:pt>
                <c:pt idx="336930">
                  <c:v>4.1320999999999997E-2</c:v>
                </c:pt>
                <c:pt idx="336931">
                  <c:v>4.1322999999999999E-2</c:v>
                </c:pt>
                <c:pt idx="336932">
                  <c:v>4.1324E-2</c:v>
                </c:pt>
                <c:pt idx="336933">
                  <c:v>4.1325000000000001E-2</c:v>
                </c:pt>
                <c:pt idx="336934">
                  <c:v>4.1326000000000002E-2</c:v>
                </c:pt>
                <c:pt idx="336935">
                  <c:v>4.1327000000000003E-2</c:v>
                </c:pt>
                <c:pt idx="336936">
                  <c:v>4.1327999999999997E-2</c:v>
                </c:pt>
                <c:pt idx="336937">
                  <c:v>4.1328999999999998E-2</c:v>
                </c:pt>
                <c:pt idx="336938">
                  <c:v>4.1329999999999999E-2</c:v>
                </c:pt>
                <c:pt idx="336939">
                  <c:v>4.1331E-2</c:v>
                </c:pt>
                <c:pt idx="336940">
                  <c:v>4.1331E-2</c:v>
                </c:pt>
                <c:pt idx="336941">
                  <c:v>4.1332000000000001E-2</c:v>
                </c:pt>
                <c:pt idx="336942">
                  <c:v>4.1332000000000001E-2</c:v>
                </c:pt>
                <c:pt idx="336943">
                  <c:v>4.1332000000000001E-2</c:v>
                </c:pt>
                <c:pt idx="336944">
                  <c:v>4.1332000000000001E-2</c:v>
                </c:pt>
                <c:pt idx="336945">
                  <c:v>4.1332000000000001E-2</c:v>
                </c:pt>
                <c:pt idx="336946">
                  <c:v>4.1332000000000001E-2</c:v>
                </c:pt>
                <c:pt idx="336947">
                  <c:v>4.1332000000000001E-2</c:v>
                </c:pt>
                <c:pt idx="336948">
                  <c:v>4.1331E-2</c:v>
                </c:pt>
                <c:pt idx="336949">
                  <c:v>4.1331E-2</c:v>
                </c:pt>
                <c:pt idx="336950">
                  <c:v>4.1329999999999999E-2</c:v>
                </c:pt>
                <c:pt idx="336951">
                  <c:v>4.1329999999999999E-2</c:v>
                </c:pt>
                <c:pt idx="336952">
                  <c:v>4.1328999999999998E-2</c:v>
                </c:pt>
                <c:pt idx="336953">
                  <c:v>4.1327999999999997E-2</c:v>
                </c:pt>
                <c:pt idx="336954">
                  <c:v>4.1327000000000003E-2</c:v>
                </c:pt>
                <c:pt idx="336955">
                  <c:v>4.1326000000000002E-2</c:v>
                </c:pt>
                <c:pt idx="336956">
                  <c:v>4.1324E-2</c:v>
                </c:pt>
                <c:pt idx="336957">
                  <c:v>4.1322999999999999E-2</c:v>
                </c:pt>
                <c:pt idx="336958">
                  <c:v>4.1321999999999998E-2</c:v>
                </c:pt>
                <c:pt idx="336959">
                  <c:v>4.1320000000000003E-2</c:v>
                </c:pt>
                <c:pt idx="336960">
                  <c:v>4.1319000000000002E-2</c:v>
                </c:pt>
                <c:pt idx="336961">
                  <c:v>4.1317E-2</c:v>
                </c:pt>
                <c:pt idx="336962">
                  <c:v>4.1315999999999999E-2</c:v>
                </c:pt>
                <c:pt idx="336963">
                  <c:v>4.1314999999999998E-2</c:v>
                </c:pt>
                <c:pt idx="336964">
                  <c:v>4.1313000000000002E-2</c:v>
                </c:pt>
                <c:pt idx="336965">
                  <c:v>4.1312000000000001E-2</c:v>
                </c:pt>
                <c:pt idx="336966">
                  <c:v>4.1309999999999999E-2</c:v>
                </c:pt>
                <c:pt idx="336967">
                  <c:v>4.1307999999999997E-2</c:v>
                </c:pt>
                <c:pt idx="336968">
                  <c:v>4.1307000000000003E-2</c:v>
                </c:pt>
                <c:pt idx="336969">
                  <c:v>4.1305000000000001E-2</c:v>
                </c:pt>
                <c:pt idx="336970">
                  <c:v>4.1304E-2</c:v>
                </c:pt>
                <c:pt idx="336971">
                  <c:v>4.1301999999999998E-2</c:v>
                </c:pt>
                <c:pt idx="336972">
                  <c:v>4.1300999999999997E-2</c:v>
                </c:pt>
                <c:pt idx="336973">
                  <c:v>4.1299000000000002E-2</c:v>
                </c:pt>
                <c:pt idx="336974">
                  <c:v>4.1298000000000001E-2</c:v>
                </c:pt>
                <c:pt idx="336975">
                  <c:v>4.1297E-2</c:v>
                </c:pt>
                <c:pt idx="336976">
                  <c:v>4.1295999999999999E-2</c:v>
                </c:pt>
                <c:pt idx="336977">
                  <c:v>4.1294999999999998E-2</c:v>
                </c:pt>
                <c:pt idx="336978">
                  <c:v>4.1293999999999997E-2</c:v>
                </c:pt>
                <c:pt idx="336979">
                  <c:v>4.1293000000000003E-2</c:v>
                </c:pt>
                <c:pt idx="336980">
                  <c:v>4.1292000000000002E-2</c:v>
                </c:pt>
                <c:pt idx="336981">
                  <c:v>4.1291000000000001E-2</c:v>
                </c:pt>
                <c:pt idx="336982">
                  <c:v>4.129E-2</c:v>
                </c:pt>
                <c:pt idx="336983">
                  <c:v>4.129E-2</c:v>
                </c:pt>
                <c:pt idx="336984">
                  <c:v>4.1288999999999999E-2</c:v>
                </c:pt>
                <c:pt idx="336985">
                  <c:v>4.1288999999999999E-2</c:v>
                </c:pt>
                <c:pt idx="336986">
                  <c:v>4.1288999999999999E-2</c:v>
                </c:pt>
                <c:pt idx="336987">
                  <c:v>4.1288999999999999E-2</c:v>
                </c:pt>
                <c:pt idx="336988">
                  <c:v>4.1288999999999999E-2</c:v>
                </c:pt>
                <c:pt idx="336989">
                  <c:v>4.1288999999999999E-2</c:v>
                </c:pt>
                <c:pt idx="336990">
                  <c:v>4.1288999999999999E-2</c:v>
                </c:pt>
                <c:pt idx="336991">
                  <c:v>4.129E-2</c:v>
                </c:pt>
                <c:pt idx="336992">
                  <c:v>4.129E-2</c:v>
                </c:pt>
                <c:pt idx="336993">
                  <c:v>4.129E-2</c:v>
                </c:pt>
                <c:pt idx="336994">
                  <c:v>4.1291000000000001E-2</c:v>
                </c:pt>
                <c:pt idx="336995">
                  <c:v>4.1291000000000001E-2</c:v>
                </c:pt>
                <c:pt idx="336996">
                  <c:v>4.1292000000000002E-2</c:v>
                </c:pt>
                <c:pt idx="336997">
                  <c:v>4.1293000000000003E-2</c:v>
                </c:pt>
                <c:pt idx="336998">
                  <c:v>4.1293999999999997E-2</c:v>
                </c:pt>
                <c:pt idx="336999">
                  <c:v>4.1294999999999998E-2</c:v>
                </c:pt>
                <c:pt idx="337000">
                  <c:v>4.1295999999999999E-2</c:v>
                </c:pt>
                <c:pt idx="337001">
                  <c:v>4.1297E-2</c:v>
                </c:pt>
                <c:pt idx="337002">
                  <c:v>4.1298000000000001E-2</c:v>
                </c:pt>
                <c:pt idx="337003">
                  <c:v>4.1299000000000002E-2</c:v>
                </c:pt>
                <c:pt idx="337004">
                  <c:v>4.1300000000000003E-2</c:v>
                </c:pt>
                <c:pt idx="337005">
                  <c:v>4.1300999999999997E-2</c:v>
                </c:pt>
                <c:pt idx="337006">
                  <c:v>4.1301999999999998E-2</c:v>
                </c:pt>
                <c:pt idx="337007">
                  <c:v>4.1302999999999999E-2</c:v>
                </c:pt>
                <c:pt idx="337008">
                  <c:v>4.1305000000000001E-2</c:v>
                </c:pt>
                <c:pt idx="337009">
                  <c:v>4.1306000000000002E-2</c:v>
                </c:pt>
                <c:pt idx="337010">
                  <c:v>4.1307000000000003E-2</c:v>
                </c:pt>
                <c:pt idx="337011">
                  <c:v>4.1307999999999997E-2</c:v>
                </c:pt>
                <c:pt idx="337012">
                  <c:v>4.1309999999999999E-2</c:v>
                </c:pt>
                <c:pt idx="337013">
                  <c:v>4.1311E-2</c:v>
                </c:pt>
                <c:pt idx="337014">
                  <c:v>4.1312000000000001E-2</c:v>
                </c:pt>
                <c:pt idx="337015">
                  <c:v>4.1313000000000002E-2</c:v>
                </c:pt>
                <c:pt idx="337016">
                  <c:v>4.1313999999999997E-2</c:v>
                </c:pt>
                <c:pt idx="337017">
                  <c:v>4.1314999999999998E-2</c:v>
                </c:pt>
                <c:pt idx="337018">
                  <c:v>4.1315999999999999E-2</c:v>
                </c:pt>
                <c:pt idx="337019">
                  <c:v>4.1317E-2</c:v>
                </c:pt>
                <c:pt idx="337020">
                  <c:v>4.1318000000000001E-2</c:v>
                </c:pt>
                <c:pt idx="337021">
                  <c:v>4.1319000000000002E-2</c:v>
                </c:pt>
                <c:pt idx="337022">
                  <c:v>4.1320000000000003E-2</c:v>
                </c:pt>
                <c:pt idx="337023">
                  <c:v>4.1320999999999997E-2</c:v>
                </c:pt>
                <c:pt idx="337024">
                  <c:v>4.1321999999999998E-2</c:v>
                </c:pt>
                <c:pt idx="337025">
                  <c:v>4.1322999999999999E-2</c:v>
                </c:pt>
                <c:pt idx="337026">
                  <c:v>4.1322999999999999E-2</c:v>
                </c:pt>
                <c:pt idx="337027">
                  <c:v>4.1324E-2</c:v>
                </c:pt>
                <c:pt idx="337028">
                  <c:v>4.1324E-2</c:v>
                </c:pt>
                <c:pt idx="337029">
                  <c:v>4.1324E-2</c:v>
                </c:pt>
                <c:pt idx="337030">
                  <c:v>4.1325000000000001E-2</c:v>
                </c:pt>
                <c:pt idx="337031">
                  <c:v>4.1325000000000001E-2</c:v>
                </c:pt>
                <c:pt idx="337032">
                  <c:v>4.1325000000000001E-2</c:v>
                </c:pt>
                <c:pt idx="337033">
                  <c:v>4.1325000000000001E-2</c:v>
                </c:pt>
                <c:pt idx="337034">
                  <c:v>4.1325000000000001E-2</c:v>
                </c:pt>
                <c:pt idx="337035">
                  <c:v>4.1325000000000001E-2</c:v>
                </c:pt>
                <c:pt idx="337036">
                  <c:v>4.1325000000000001E-2</c:v>
                </c:pt>
                <c:pt idx="337037">
                  <c:v>4.1325000000000001E-2</c:v>
                </c:pt>
                <c:pt idx="337038">
                  <c:v>4.1325000000000001E-2</c:v>
                </c:pt>
                <c:pt idx="337039">
                  <c:v>4.1324E-2</c:v>
                </c:pt>
                <c:pt idx="337040">
                  <c:v>4.1324E-2</c:v>
                </c:pt>
                <c:pt idx="337041">
                  <c:v>4.1322999999999999E-2</c:v>
                </c:pt>
                <c:pt idx="337042">
                  <c:v>4.1321999999999998E-2</c:v>
                </c:pt>
                <c:pt idx="337043">
                  <c:v>4.1320999999999997E-2</c:v>
                </c:pt>
                <c:pt idx="337044">
                  <c:v>4.1320999999999997E-2</c:v>
                </c:pt>
                <c:pt idx="337045">
                  <c:v>4.1320000000000003E-2</c:v>
                </c:pt>
                <c:pt idx="337046">
                  <c:v>4.1319000000000002E-2</c:v>
                </c:pt>
                <c:pt idx="337047">
                  <c:v>4.1318000000000001E-2</c:v>
                </c:pt>
                <c:pt idx="337048">
                  <c:v>4.1317E-2</c:v>
                </c:pt>
                <c:pt idx="337049">
                  <c:v>4.1314999999999998E-2</c:v>
                </c:pt>
                <c:pt idx="337050">
                  <c:v>4.1313999999999997E-2</c:v>
                </c:pt>
                <c:pt idx="337051">
                  <c:v>4.1312000000000001E-2</c:v>
                </c:pt>
                <c:pt idx="337052">
                  <c:v>4.1311E-2</c:v>
                </c:pt>
                <c:pt idx="337053">
                  <c:v>4.1308999999999998E-2</c:v>
                </c:pt>
                <c:pt idx="337054">
                  <c:v>4.1307999999999997E-2</c:v>
                </c:pt>
                <c:pt idx="337055">
                  <c:v>4.1306000000000002E-2</c:v>
                </c:pt>
                <c:pt idx="337056">
                  <c:v>4.1304E-2</c:v>
                </c:pt>
                <c:pt idx="337057">
                  <c:v>4.1302999999999999E-2</c:v>
                </c:pt>
                <c:pt idx="337058">
                  <c:v>4.1300999999999997E-2</c:v>
                </c:pt>
                <c:pt idx="337059">
                  <c:v>4.1299000000000002E-2</c:v>
                </c:pt>
                <c:pt idx="337060">
                  <c:v>4.1297E-2</c:v>
                </c:pt>
                <c:pt idx="337061">
                  <c:v>4.1295999999999999E-2</c:v>
                </c:pt>
                <c:pt idx="337062">
                  <c:v>4.1293999999999997E-2</c:v>
                </c:pt>
                <c:pt idx="337063">
                  <c:v>4.1292000000000002E-2</c:v>
                </c:pt>
                <c:pt idx="337064">
                  <c:v>4.129E-2</c:v>
                </c:pt>
                <c:pt idx="337065">
                  <c:v>4.1287999999999998E-2</c:v>
                </c:pt>
                <c:pt idx="337066">
                  <c:v>4.1286000000000003E-2</c:v>
                </c:pt>
                <c:pt idx="337067">
                  <c:v>4.1284000000000001E-2</c:v>
                </c:pt>
                <c:pt idx="337068">
                  <c:v>4.1281999999999999E-2</c:v>
                </c:pt>
                <c:pt idx="337069">
                  <c:v>4.1279999999999997E-2</c:v>
                </c:pt>
                <c:pt idx="337070">
                  <c:v>4.1278000000000002E-2</c:v>
                </c:pt>
                <c:pt idx="337071">
                  <c:v>4.1276E-2</c:v>
                </c:pt>
                <c:pt idx="337072">
                  <c:v>4.1273999999999998E-2</c:v>
                </c:pt>
                <c:pt idx="337073">
                  <c:v>4.1272000000000003E-2</c:v>
                </c:pt>
                <c:pt idx="337074">
                  <c:v>4.1270000000000001E-2</c:v>
                </c:pt>
                <c:pt idx="337075">
                  <c:v>4.1269E-2</c:v>
                </c:pt>
                <c:pt idx="337076">
                  <c:v>4.1266999999999998E-2</c:v>
                </c:pt>
                <c:pt idx="337077">
                  <c:v>4.1265000000000003E-2</c:v>
                </c:pt>
                <c:pt idx="337078">
                  <c:v>4.1264000000000002E-2</c:v>
                </c:pt>
                <c:pt idx="337079">
                  <c:v>4.1262E-2</c:v>
                </c:pt>
                <c:pt idx="337080">
                  <c:v>4.1260999999999999E-2</c:v>
                </c:pt>
                <c:pt idx="337081">
                  <c:v>4.1258999999999997E-2</c:v>
                </c:pt>
                <c:pt idx="337082">
                  <c:v>4.1258000000000003E-2</c:v>
                </c:pt>
                <c:pt idx="337083">
                  <c:v>4.1257000000000002E-2</c:v>
                </c:pt>
                <c:pt idx="337084">
                  <c:v>4.1256000000000001E-2</c:v>
                </c:pt>
                <c:pt idx="337085">
                  <c:v>4.1253999999999999E-2</c:v>
                </c:pt>
                <c:pt idx="337086">
                  <c:v>4.1252999999999998E-2</c:v>
                </c:pt>
                <c:pt idx="337087">
                  <c:v>4.1251999999999997E-2</c:v>
                </c:pt>
                <c:pt idx="337088">
                  <c:v>4.1251000000000003E-2</c:v>
                </c:pt>
                <c:pt idx="337089">
                  <c:v>4.1250000000000002E-2</c:v>
                </c:pt>
                <c:pt idx="337090">
                  <c:v>4.1249000000000001E-2</c:v>
                </c:pt>
                <c:pt idx="337091">
                  <c:v>4.1248E-2</c:v>
                </c:pt>
                <c:pt idx="337092">
                  <c:v>4.1248E-2</c:v>
                </c:pt>
                <c:pt idx="337093">
                  <c:v>4.1246999999999999E-2</c:v>
                </c:pt>
                <c:pt idx="337094">
                  <c:v>4.1245999999999998E-2</c:v>
                </c:pt>
                <c:pt idx="337095">
                  <c:v>4.1245999999999998E-2</c:v>
                </c:pt>
                <c:pt idx="337096">
                  <c:v>4.1244999999999997E-2</c:v>
                </c:pt>
                <c:pt idx="337097">
                  <c:v>4.1244999999999997E-2</c:v>
                </c:pt>
                <c:pt idx="337098">
                  <c:v>4.1244000000000003E-2</c:v>
                </c:pt>
                <c:pt idx="337099">
                  <c:v>4.1244000000000003E-2</c:v>
                </c:pt>
                <c:pt idx="337100">
                  <c:v>4.1243000000000002E-2</c:v>
                </c:pt>
                <c:pt idx="337101">
                  <c:v>4.1243000000000002E-2</c:v>
                </c:pt>
                <c:pt idx="337102">
                  <c:v>4.1243000000000002E-2</c:v>
                </c:pt>
                <c:pt idx="337103">
                  <c:v>4.1243000000000002E-2</c:v>
                </c:pt>
                <c:pt idx="337104">
                  <c:v>4.1242000000000001E-2</c:v>
                </c:pt>
                <c:pt idx="337105">
                  <c:v>4.1242000000000001E-2</c:v>
                </c:pt>
                <c:pt idx="337106">
                  <c:v>4.1242000000000001E-2</c:v>
                </c:pt>
                <c:pt idx="337107">
                  <c:v>4.1242000000000001E-2</c:v>
                </c:pt>
                <c:pt idx="337108">
                  <c:v>4.1242000000000001E-2</c:v>
                </c:pt>
                <c:pt idx="337109">
                  <c:v>4.1241E-2</c:v>
                </c:pt>
                <c:pt idx="337110">
                  <c:v>4.1241E-2</c:v>
                </c:pt>
                <c:pt idx="337111">
                  <c:v>4.1241E-2</c:v>
                </c:pt>
                <c:pt idx="337112">
                  <c:v>4.1239999999999999E-2</c:v>
                </c:pt>
                <c:pt idx="337113">
                  <c:v>4.1239999999999999E-2</c:v>
                </c:pt>
                <c:pt idx="337114">
                  <c:v>4.1239999999999999E-2</c:v>
                </c:pt>
                <c:pt idx="337115">
                  <c:v>4.1238999999999998E-2</c:v>
                </c:pt>
                <c:pt idx="337116">
                  <c:v>4.1238999999999998E-2</c:v>
                </c:pt>
                <c:pt idx="337117">
                  <c:v>4.1238999999999998E-2</c:v>
                </c:pt>
                <c:pt idx="337118">
                  <c:v>4.1237999999999997E-2</c:v>
                </c:pt>
                <c:pt idx="337119">
                  <c:v>4.1237999999999997E-2</c:v>
                </c:pt>
                <c:pt idx="337120">
                  <c:v>4.1237000000000003E-2</c:v>
                </c:pt>
                <c:pt idx="337121">
                  <c:v>4.1237000000000003E-2</c:v>
                </c:pt>
                <c:pt idx="337122">
                  <c:v>4.1236000000000002E-2</c:v>
                </c:pt>
                <c:pt idx="337123">
                  <c:v>4.1235000000000001E-2</c:v>
                </c:pt>
                <c:pt idx="337124">
                  <c:v>4.1235000000000001E-2</c:v>
                </c:pt>
                <c:pt idx="337125">
                  <c:v>4.1234E-2</c:v>
                </c:pt>
                <c:pt idx="337126">
                  <c:v>4.1232999999999999E-2</c:v>
                </c:pt>
                <c:pt idx="337127">
                  <c:v>4.1232999999999999E-2</c:v>
                </c:pt>
                <c:pt idx="337128">
                  <c:v>4.1231999999999998E-2</c:v>
                </c:pt>
                <c:pt idx="337129">
                  <c:v>4.1230999999999997E-2</c:v>
                </c:pt>
                <c:pt idx="337130">
                  <c:v>4.1230999999999997E-2</c:v>
                </c:pt>
                <c:pt idx="337131">
                  <c:v>4.1230000000000003E-2</c:v>
                </c:pt>
                <c:pt idx="337132">
                  <c:v>4.1229000000000002E-2</c:v>
                </c:pt>
                <c:pt idx="337133">
                  <c:v>4.1228000000000001E-2</c:v>
                </c:pt>
                <c:pt idx="337134">
                  <c:v>4.1227E-2</c:v>
                </c:pt>
                <c:pt idx="337135">
                  <c:v>4.1225999999999999E-2</c:v>
                </c:pt>
                <c:pt idx="337136">
                  <c:v>4.1224999999999998E-2</c:v>
                </c:pt>
                <c:pt idx="337137">
                  <c:v>4.1223999999999997E-2</c:v>
                </c:pt>
                <c:pt idx="337138">
                  <c:v>4.1223000000000003E-2</c:v>
                </c:pt>
                <c:pt idx="337139">
                  <c:v>4.1222000000000002E-2</c:v>
                </c:pt>
                <c:pt idx="337140">
                  <c:v>4.1221000000000001E-2</c:v>
                </c:pt>
                <c:pt idx="337141">
                  <c:v>4.1221000000000001E-2</c:v>
                </c:pt>
                <c:pt idx="337142">
                  <c:v>4.122E-2</c:v>
                </c:pt>
                <c:pt idx="337143">
                  <c:v>4.1218999999999999E-2</c:v>
                </c:pt>
                <c:pt idx="337144">
                  <c:v>4.1217999999999998E-2</c:v>
                </c:pt>
                <c:pt idx="337145">
                  <c:v>4.1216999999999997E-2</c:v>
                </c:pt>
                <c:pt idx="337146">
                  <c:v>4.1216000000000003E-2</c:v>
                </c:pt>
                <c:pt idx="337147">
                  <c:v>4.1215000000000002E-2</c:v>
                </c:pt>
                <c:pt idx="337148">
                  <c:v>4.1215000000000002E-2</c:v>
                </c:pt>
                <c:pt idx="337149">
                  <c:v>4.1214000000000001E-2</c:v>
                </c:pt>
                <c:pt idx="337150">
                  <c:v>4.1213E-2</c:v>
                </c:pt>
                <c:pt idx="337151">
                  <c:v>4.1213E-2</c:v>
                </c:pt>
                <c:pt idx="337152">
                  <c:v>4.1211999999999999E-2</c:v>
                </c:pt>
                <c:pt idx="337153">
                  <c:v>4.1211999999999999E-2</c:v>
                </c:pt>
                <c:pt idx="337154">
                  <c:v>4.1210999999999998E-2</c:v>
                </c:pt>
                <c:pt idx="337155">
                  <c:v>4.1210999999999998E-2</c:v>
                </c:pt>
                <c:pt idx="337156">
                  <c:v>4.1209999999999997E-2</c:v>
                </c:pt>
                <c:pt idx="337157">
                  <c:v>4.1209999999999997E-2</c:v>
                </c:pt>
                <c:pt idx="337158">
                  <c:v>4.1209999999999997E-2</c:v>
                </c:pt>
                <c:pt idx="337159">
                  <c:v>4.1209000000000003E-2</c:v>
                </c:pt>
                <c:pt idx="337160">
                  <c:v>4.1209000000000003E-2</c:v>
                </c:pt>
                <c:pt idx="337161">
                  <c:v>4.1209000000000003E-2</c:v>
                </c:pt>
                <c:pt idx="337162">
                  <c:v>4.1209000000000003E-2</c:v>
                </c:pt>
                <c:pt idx="337163">
                  <c:v>4.1209000000000003E-2</c:v>
                </c:pt>
                <c:pt idx="337164">
                  <c:v>4.1209000000000003E-2</c:v>
                </c:pt>
                <c:pt idx="337165">
                  <c:v>4.1209000000000003E-2</c:v>
                </c:pt>
                <c:pt idx="337166">
                  <c:v>4.1209000000000003E-2</c:v>
                </c:pt>
                <c:pt idx="337167">
                  <c:v>4.1209999999999997E-2</c:v>
                </c:pt>
                <c:pt idx="337168">
                  <c:v>4.1209999999999997E-2</c:v>
                </c:pt>
                <c:pt idx="337169">
                  <c:v>4.1209999999999997E-2</c:v>
                </c:pt>
                <c:pt idx="337170">
                  <c:v>4.1209999999999997E-2</c:v>
                </c:pt>
                <c:pt idx="337171">
                  <c:v>4.1209999999999997E-2</c:v>
                </c:pt>
                <c:pt idx="337172">
                  <c:v>4.1210999999999998E-2</c:v>
                </c:pt>
                <c:pt idx="337173">
                  <c:v>4.1210999999999998E-2</c:v>
                </c:pt>
                <c:pt idx="337174">
                  <c:v>4.1211999999999999E-2</c:v>
                </c:pt>
                <c:pt idx="337175">
                  <c:v>4.1211999999999999E-2</c:v>
                </c:pt>
                <c:pt idx="337176">
                  <c:v>4.1213E-2</c:v>
                </c:pt>
                <c:pt idx="337177">
                  <c:v>4.1213E-2</c:v>
                </c:pt>
                <c:pt idx="337178">
                  <c:v>4.1214000000000001E-2</c:v>
                </c:pt>
                <c:pt idx="337179">
                  <c:v>4.1214000000000001E-2</c:v>
                </c:pt>
                <c:pt idx="337180">
                  <c:v>4.1215000000000002E-2</c:v>
                </c:pt>
                <c:pt idx="337181">
                  <c:v>4.1215000000000002E-2</c:v>
                </c:pt>
                <c:pt idx="337182">
                  <c:v>4.1216000000000003E-2</c:v>
                </c:pt>
                <c:pt idx="337183">
                  <c:v>4.1216000000000003E-2</c:v>
                </c:pt>
                <c:pt idx="337184">
                  <c:v>4.1216999999999997E-2</c:v>
                </c:pt>
                <c:pt idx="337185">
                  <c:v>4.1216999999999997E-2</c:v>
                </c:pt>
                <c:pt idx="337186">
                  <c:v>4.1217999999999998E-2</c:v>
                </c:pt>
                <c:pt idx="337187">
                  <c:v>4.1218999999999999E-2</c:v>
                </c:pt>
                <c:pt idx="337188">
                  <c:v>4.1218999999999999E-2</c:v>
                </c:pt>
                <c:pt idx="337189">
                  <c:v>4.122E-2</c:v>
                </c:pt>
                <c:pt idx="337190">
                  <c:v>4.122E-2</c:v>
                </c:pt>
                <c:pt idx="337191">
                  <c:v>4.122E-2</c:v>
                </c:pt>
                <c:pt idx="337192">
                  <c:v>4.1221000000000001E-2</c:v>
                </c:pt>
                <c:pt idx="337193">
                  <c:v>4.1221000000000001E-2</c:v>
                </c:pt>
                <c:pt idx="337194">
                  <c:v>4.1221000000000001E-2</c:v>
                </c:pt>
                <c:pt idx="337195">
                  <c:v>4.1221000000000001E-2</c:v>
                </c:pt>
                <c:pt idx="337196">
                  <c:v>4.1222000000000002E-2</c:v>
                </c:pt>
                <c:pt idx="337197">
                  <c:v>4.1222000000000002E-2</c:v>
                </c:pt>
                <c:pt idx="337198">
                  <c:v>4.1222000000000002E-2</c:v>
                </c:pt>
                <c:pt idx="337199">
                  <c:v>4.1222000000000002E-2</c:v>
                </c:pt>
                <c:pt idx="337200">
                  <c:v>4.1222000000000002E-2</c:v>
                </c:pt>
                <c:pt idx="337201">
                  <c:v>4.1223000000000003E-2</c:v>
                </c:pt>
                <c:pt idx="337202">
                  <c:v>4.1223000000000003E-2</c:v>
                </c:pt>
                <c:pt idx="337203">
                  <c:v>4.1222000000000002E-2</c:v>
                </c:pt>
                <c:pt idx="337204">
                  <c:v>4.1222000000000002E-2</c:v>
                </c:pt>
                <c:pt idx="337205">
                  <c:v>4.1222000000000002E-2</c:v>
                </c:pt>
                <c:pt idx="337206">
                  <c:v>4.1222000000000002E-2</c:v>
                </c:pt>
                <c:pt idx="337207">
                  <c:v>4.1221000000000001E-2</c:v>
                </c:pt>
                <c:pt idx="337208">
                  <c:v>4.1221000000000001E-2</c:v>
                </c:pt>
                <c:pt idx="337209">
                  <c:v>4.1221000000000001E-2</c:v>
                </c:pt>
                <c:pt idx="337210">
                  <c:v>4.1221000000000001E-2</c:v>
                </c:pt>
                <c:pt idx="337211">
                  <c:v>4.122E-2</c:v>
                </c:pt>
                <c:pt idx="337212">
                  <c:v>4.122E-2</c:v>
                </c:pt>
                <c:pt idx="337213">
                  <c:v>4.1218999999999999E-2</c:v>
                </c:pt>
                <c:pt idx="337214">
                  <c:v>4.1218999999999999E-2</c:v>
                </c:pt>
                <c:pt idx="337215">
                  <c:v>4.1217999999999998E-2</c:v>
                </c:pt>
                <c:pt idx="337216">
                  <c:v>4.1217999999999998E-2</c:v>
                </c:pt>
                <c:pt idx="337217">
                  <c:v>4.1216999999999997E-2</c:v>
                </c:pt>
                <c:pt idx="337218">
                  <c:v>4.1216000000000003E-2</c:v>
                </c:pt>
                <c:pt idx="337219">
                  <c:v>4.1216000000000003E-2</c:v>
                </c:pt>
                <c:pt idx="337220">
                  <c:v>4.1215000000000002E-2</c:v>
                </c:pt>
                <c:pt idx="337221">
                  <c:v>4.1214000000000001E-2</c:v>
                </c:pt>
                <c:pt idx="337222">
                  <c:v>4.1214000000000001E-2</c:v>
                </c:pt>
                <c:pt idx="337223">
                  <c:v>4.1213E-2</c:v>
                </c:pt>
                <c:pt idx="337224">
                  <c:v>4.1211999999999999E-2</c:v>
                </c:pt>
                <c:pt idx="337225">
                  <c:v>4.1211999999999999E-2</c:v>
                </c:pt>
                <c:pt idx="337226">
                  <c:v>4.1210999999999998E-2</c:v>
                </c:pt>
                <c:pt idx="337227">
                  <c:v>4.1209999999999997E-2</c:v>
                </c:pt>
                <c:pt idx="337228">
                  <c:v>4.1209000000000003E-2</c:v>
                </c:pt>
                <c:pt idx="337229">
                  <c:v>4.1208000000000002E-2</c:v>
                </c:pt>
                <c:pt idx="337230">
                  <c:v>4.1207000000000001E-2</c:v>
                </c:pt>
                <c:pt idx="337231">
                  <c:v>4.1207000000000001E-2</c:v>
                </c:pt>
                <c:pt idx="337232">
                  <c:v>4.1206E-2</c:v>
                </c:pt>
                <c:pt idx="337233">
                  <c:v>4.1204999999999999E-2</c:v>
                </c:pt>
                <c:pt idx="337234">
                  <c:v>4.1203999999999998E-2</c:v>
                </c:pt>
                <c:pt idx="337235">
                  <c:v>4.1203999999999998E-2</c:v>
                </c:pt>
                <c:pt idx="337236">
                  <c:v>4.1202999999999997E-2</c:v>
                </c:pt>
                <c:pt idx="337237">
                  <c:v>4.1202000000000003E-2</c:v>
                </c:pt>
                <c:pt idx="337238">
                  <c:v>4.1202000000000003E-2</c:v>
                </c:pt>
                <c:pt idx="337239">
                  <c:v>4.1201000000000002E-2</c:v>
                </c:pt>
                <c:pt idx="337240">
                  <c:v>4.1200000000000001E-2</c:v>
                </c:pt>
                <c:pt idx="337241">
                  <c:v>4.1199E-2</c:v>
                </c:pt>
                <c:pt idx="337242">
                  <c:v>4.1199E-2</c:v>
                </c:pt>
                <c:pt idx="337243">
                  <c:v>4.1197999999999999E-2</c:v>
                </c:pt>
                <c:pt idx="337244">
                  <c:v>4.1197999999999999E-2</c:v>
                </c:pt>
                <c:pt idx="337245">
                  <c:v>4.1196999999999998E-2</c:v>
                </c:pt>
                <c:pt idx="337246">
                  <c:v>4.1196999999999998E-2</c:v>
                </c:pt>
                <c:pt idx="337247">
                  <c:v>4.1196000000000003E-2</c:v>
                </c:pt>
                <c:pt idx="337248">
                  <c:v>4.1196000000000003E-2</c:v>
                </c:pt>
                <c:pt idx="337249">
                  <c:v>4.1195000000000002E-2</c:v>
                </c:pt>
                <c:pt idx="337250">
                  <c:v>4.1194000000000001E-2</c:v>
                </c:pt>
                <c:pt idx="337251">
                  <c:v>4.1194000000000001E-2</c:v>
                </c:pt>
                <c:pt idx="337252">
                  <c:v>4.1193E-2</c:v>
                </c:pt>
                <c:pt idx="337253">
                  <c:v>4.1193E-2</c:v>
                </c:pt>
                <c:pt idx="337254">
                  <c:v>4.1191999999999999E-2</c:v>
                </c:pt>
                <c:pt idx="337255">
                  <c:v>4.1191999999999999E-2</c:v>
                </c:pt>
                <c:pt idx="337256">
                  <c:v>4.1191999999999999E-2</c:v>
                </c:pt>
                <c:pt idx="337257">
                  <c:v>4.1190999999999998E-2</c:v>
                </c:pt>
                <c:pt idx="337258">
                  <c:v>4.1190999999999998E-2</c:v>
                </c:pt>
                <c:pt idx="337259">
                  <c:v>4.1190999999999998E-2</c:v>
                </c:pt>
                <c:pt idx="337260">
                  <c:v>4.1189999999999997E-2</c:v>
                </c:pt>
                <c:pt idx="337261">
                  <c:v>4.1189999999999997E-2</c:v>
                </c:pt>
                <c:pt idx="337262">
                  <c:v>4.1189999999999997E-2</c:v>
                </c:pt>
                <c:pt idx="337263">
                  <c:v>4.1189000000000003E-2</c:v>
                </c:pt>
                <c:pt idx="337264">
                  <c:v>4.1189000000000003E-2</c:v>
                </c:pt>
                <c:pt idx="337265">
                  <c:v>4.1189000000000003E-2</c:v>
                </c:pt>
                <c:pt idx="337266">
                  <c:v>4.1188000000000002E-2</c:v>
                </c:pt>
                <c:pt idx="337267">
                  <c:v>4.1188000000000002E-2</c:v>
                </c:pt>
                <c:pt idx="337268">
                  <c:v>4.1188000000000002E-2</c:v>
                </c:pt>
                <c:pt idx="337269">
                  <c:v>4.1188000000000002E-2</c:v>
                </c:pt>
                <c:pt idx="337270">
                  <c:v>4.1188000000000002E-2</c:v>
                </c:pt>
                <c:pt idx="337271">
                  <c:v>4.1187000000000001E-2</c:v>
                </c:pt>
                <c:pt idx="337272">
                  <c:v>4.1187000000000001E-2</c:v>
                </c:pt>
                <c:pt idx="337273">
                  <c:v>4.1187000000000001E-2</c:v>
                </c:pt>
                <c:pt idx="337274">
                  <c:v>4.1187000000000001E-2</c:v>
                </c:pt>
                <c:pt idx="337275">
                  <c:v>4.1186E-2</c:v>
                </c:pt>
                <c:pt idx="337276">
                  <c:v>4.1186E-2</c:v>
                </c:pt>
                <c:pt idx="337277">
                  <c:v>4.1186E-2</c:v>
                </c:pt>
                <c:pt idx="337278">
                  <c:v>4.1184999999999999E-2</c:v>
                </c:pt>
                <c:pt idx="337279">
                  <c:v>4.1184999999999999E-2</c:v>
                </c:pt>
                <c:pt idx="337280">
                  <c:v>4.1184999999999999E-2</c:v>
                </c:pt>
                <c:pt idx="337281">
                  <c:v>4.1184999999999999E-2</c:v>
                </c:pt>
                <c:pt idx="337282">
                  <c:v>4.1183999999999998E-2</c:v>
                </c:pt>
                <c:pt idx="337283">
                  <c:v>4.1183999999999998E-2</c:v>
                </c:pt>
                <c:pt idx="337284">
                  <c:v>4.1182999999999997E-2</c:v>
                </c:pt>
                <c:pt idx="337285">
                  <c:v>4.1182999999999997E-2</c:v>
                </c:pt>
                <c:pt idx="337286">
                  <c:v>4.1182000000000003E-2</c:v>
                </c:pt>
                <c:pt idx="337287">
                  <c:v>4.1182000000000003E-2</c:v>
                </c:pt>
                <c:pt idx="337288">
                  <c:v>4.1181000000000002E-2</c:v>
                </c:pt>
                <c:pt idx="337289">
                  <c:v>4.1181000000000002E-2</c:v>
                </c:pt>
                <c:pt idx="337290">
                  <c:v>4.1180000000000001E-2</c:v>
                </c:pt>
                <c:pt idx="337291">
                  <c:v>4.1180000000000001E-2</c:v>
                </c:pt>
                <c:pt idx="337292">
                  <c:v>4.1179E-2</c:v>
                </c:pt>
                <c:pt idx="337293">
                  <c:v>4.1177999999999999E-2</c:v>
                </c:pt>
                <c:pt idx="337294">
                  <c:v>4.1177999999999999E-2</c:v>
                </c:pt>
                <c:pt idx="337295">
                  <c:v>4.1176999999999998E-2</c:v>
                </c:pt>
                <c:pt idx="337296">
                  <c:v>4.1175999999999997E-2</c:v>
                </c:pt>
                <c:pt idx="337297">
                  <c:v>4.1175000000000003E-2</c:v>
                </c:pt>
                <c:pt idx="337298">
                  <c:v>4.1174000000000002E-2</c:v>
                </c:pt>
                <c:pt idx="337299">
                  <c:v>4.1174000000000002E-2</c:v>
                </c:pt>
                <c:pt idx="337300">
                  <c:v>4.1173000000000001E-2</c:v>
                </c:pt>
                <c:pt idx="337301">
                  <c:v>4.1172E-2</c:v>
                </c:pt>
                <c:pt idx="337302">
                  <c:v>4.1170999999999999E-2</c:v>
                </c:pt>
                <c:pt idx="337303">
                  <c:v>4.1169999999999998E-2</c:v>
                </c:pt>
                <c:pt idx="337304">
                  <c:v>4.1168999999999997E-2</c:v>
                </c:pt>
                <c:pt idx="337305">
                  <c:v>4.1168000000000003E-2</c:v>
                </c:pt>
                <c:pt idx="337306">
                  <c:v>4.1167000000000002E-2</c:v>
                </c:pt>
                <c:pt idx="337307">
                  <c:v>4.1165E-2</c:v>
                </c:pt>
                <c:pt idx="337308">
                  <c:v>4.1163999999999999E-2</c:v>
                </c:pt>
                <c:pt idx="337309">
                  <c:v>4.1162999999999998E-2</c:v>
                </c:pt>
                <c:pt idx="337310">
                  <c:v>4.1161999999999997E-2</c:v>
                </c:pt>
                <c:pt idx="337311">
                  <c:v>4.1161000000000003E-2</c:v>
                </c:pt>
                <c:pt idx="337312">
                  <c:v>4.1159000000000001E-2</c:v>
                </c:pt>
                <c:pt idx="337313">
                  <c:v>4.1158E-2</c:v>
                </c:pt>
                <c:pt idx="337314">
                  <c:v>4.1156999999999999E-2</c:v>
                </c:pt>
                <c:pt idx="337315">
                  <c:v>4.1155999999999998E-2</c:v>
                </c:pt>
                <c:pt idx="337316">
                  <c:v>4.1154999999999997E-2</c:v>
                </c:pt>
                <c:pt idx="337317">
                  <c:v>4.1154000000000003E-2</c:v>
                </c:pt>
                <c:pt idx="337318">
                  <c:v>4.1153000000000002E-2</c:v>
                </c:pt>
                <c:pt idx="337319">
                  <c:v>4.1151E-2</c:v>
                </c:pt>
                <c:pt idx="337320">
                  <c:v>4.1149999999999999E-2</c:v>
                </c:pt>
                <c:pt idx="337321">
                  <c:v>4.1148999999999998E-2</c:v>
                </c:pt>
                <c:pt idx="337322">
                  <c:v>4.1147999999999997E-2</c:v>
                </c:pt>
                <c:pt idx="337323">
                  <c:v>4.1147000000000003E-2</c:v>
                </c:pt>
                <c:pt idx="337324">
                  <c:v>4.1146000000000002E-2</c:v>
                </c:pt>
                <c:pt idx="337325">
                  <c:v>4.1145000000000001E-2</c:v>
                </c:pt>
                <c:pt idx="337326">
                  <c:v>4.1144E-2</c:v>
                </c:pt>
                <c:pt idx="337327">
                  <c:v>4.1144E-2</c:v>
                </c:pt>
                <c:pt idx="337328">
                  <c:v>4.1142999999999999E-2</c:v>
                </c:pt>
                <c:pt idx="337329">
                  <c:v>4.1141999999999998E-2</c:v>
                </c:pt>
                <c:pt idx="337330">
                  <c:v>4.1141999999999998E-2</c:v>
                </c:pt>
                <c:pt idx="337331">
                  <c:v>4.1140999999999997E-2</c:v>
                </c:pt>
                <c:pt idx="337332">
                  <c:v>4.1140000000000003E-2</c:v>
                </c:pt>
                <c:pt idx="337333">
                  <c:v>4.1140000000000003E-2</c:v>
                </c:pt>
                <c:pt idx="337334">
                  <c:v>4.1140000000000003E-2</c:v>
                </c:pt>
                <c:pt idx="337335">
                  <c:v>4.1139000000000002E-2</c:v>
                </c:pt>
                <c:pt idx="337336">
                  <c:v>4.1139000000000002E-2</c:v>
                </c:pt>
                <c:pt idx="337337">
                  <c:v>4.1139000000000002E-2</c:v>
                </c:pt>
                <c:pt idx="337338">
                  <c:v>4.1139000000000002E-2</c:v>
                </c:pt>
                <c:pt idx="337339">
                  <c:v>4.1139000000000002E-2</c:v>
                </c:pt>
                <c:pt idx="337340">
                  <c:v>4.1139000000000002E-2</c:v>
                </c:pt>
                <c:pt idx="337341">
                  <c:v>4.1139000000000002E-2</c:v>
                </c:pt>
                <c:pt idx="337342">
                  <c:v>4.1139000000000002E-2</c:v>
                </c:pt>
                <c:pt idx="337343">
                  <c:v>4.1139000000000002E-2</c:v>
                </c:pt>
                <c:pt idx="337344">
                  <c:v>4.1139000000000002E-2</c:v>
                </c:pt>
                <c:pt idx="337345">
                  <c:v>4.1140000000000003E-2</c:v>
                </c:pt>
                <c:pt idx="337346">
                  <c:v>4.1140000000000003E-2</c:v>
                </c:pt>
                <c:pt idx="337347">
                  <c:v>4.1140999999999997E-2</c:v>
                </c:pt>
                <c:pt idx="337348">
                  <c:v>4.1140999999999997E-2</c:v>
                </c:pt>
                <c:pt idx="337349">
                  <c:v>4.1141999999999998E-2</c:v>
                </c:pt>
                <c:pt idx="337350">
                  <c:v>4.1141999999999998E-2</c:v>
                </c:pt>
                <c:pt idx="337351">
                  <c:v>4.1142999999999999E-2</c:v>
                </c:pt>
                <c:pt idx="337352">
                  <c:v>4.1144E-2</c:v>
                </c:pt>
                <c:pt idx="337353">
                  <c:v>4.1145000000000001E-2</c:v>
                </c:pt>
                <c:pt idx="337354">
                  <c:v>4.1146000000000002E-2</c:v>
                </c:pt>
                <c:pt idx="337355">
                  <c:v>4.1146000000000002E-2</c:v>
                </c:pt>
                <c:pt idx="337356">
                  <c:v>4.1147000000000003E-2</c:v>
                </c:pt>
                <c:pt idx="337357">
                  <c:v>4.1147999999999997E-2</c:v>
                </c:pt>
                <c:pt idx="337358">
                  <c:v>4.1148999999999998E-2</c:v>
                </c:pt>
                <c:pt idx="337359">
                  <c:v>4.1149999999999999E-2</c:v>
                </c:pt>
                <c:pt idx="337360">
                  <c:v>4.1151E-2</c:v>
                </c:pt>
                <c:pt idx="337361">
                  <c:v>4.1152000000000001E-2</c:v>
                </c:pt>
                <c:pt idx="337362">
                  <c:v>4.1154000000000003E-2</c:v>
                </c:pt>
                <c:pt idx="337363">
                  <c:v>4.1154999999999997E-2</c:v>
                </c:pt>
                <c:pt idx="337364">
                  <c:v>4.1155999999999998E-2</c:v>
                </c:pt>
                <c:pt idx="337365">
                  <c:v>4.1156999999999999E-2</c:v>
                </c:pt>
                <c:pt idx="337366">
                  <c:v>4.1159000000000001E-2</c:v>
                </c:pt>
                <c:pt idx="337367">
                  <c:v>4.1160000000000002E-2</c:v>
                </c:pt>
                <c:pt idx="337368">
                  <c:v>4.1161000000000003E-2</c:v>
                </c:pt>
                <c:pt idx="337369">
                  <c:v>4.1161999999999997E-2</c:v>
                </c:pt>
                <c:pt idx="337370">
                  <c:v>4.1162999999999998E-2</c:v>
                </c:pt>
                <c:pt idx="337371">
                  <c:v>4.1163999999999999E-2</c:v>
                </c:pt>
                <c:pt idx="337372">
                  <c:v>4.1165E-2</c:v>
                </c:pt>
                <c:pt idx="337373">
                  <c:v>4.1166000000000001E-2</c:v>
                </c:pt>
                <c:pt idx="337374">
                  <c:v>4.1168000000000003E-2</c:v>
                </c:pt>
                <c:pt idx="337375">
                  <c:v>4.1168999999999997E-2</c:v>
                </c:pt>
                <c:pt idx="337376">
                  <c:v>4.1169999999999998E-2</c:v>
                </c:pt>
                <c:pt idx="337377">
                  <c:v>4.1170999999999999E-2</c:v>
                </c:pt>
                <c:pt idx="337378">
                  <c:v>4.1172E-2</c:v>
                </c:pt>
                <c:pt idx="337379">
                  <c:v>4.1173000000000001E-2</c:v>
                </c:pt>
                <c:pt idx="337380">
                  <c:v>4.1173000000000001E-2</c:v>
                </c:pt>
                <c:pt idx="337381">
                  <c:v>4.1174000000000002E-2</c:v>
                </c:pt>
                <c:pt idx="337382">
                  <c:v>4.1175000000000003E-2</c:v>
                </c:pt>
                <c:pt idx="337383">
                  <c:v>4.1175000000000003E-2</c:v>
                </c:pt>
                <c:pt idx="337384">
                  <c:v>4.1175999999999997E-2</c:v>
                </c:pt>
                <c:pt idx="337385">
                  <c:v>4.1176999999999998E-2</c:v>
                </c:pt>
                <c:pt idx="337386">
                  <c:v>4.1176999999999998E-2</c:v>
                </c:pt>
                <c:pt idx="337387">
                  <c:v>4.1177999999999999E-2</c:v>
                </c:pt>
                <c:pt idx="337388">
                  <c:v>4.1179E-2</c:v>
                </c:pt>
                <c:pt idx="337389">
                  <c:v>4.1179E-2</c:v>
                </c:pt>
                <c:pt idx="337390">
                  <c:v>4.1179E-2</c:v>
                </c:pt>
                <c:pt idx="337391">
                  <c:v>4.1179E-2</c:v>
                </c:pt>
                <c:pt idx="337392">
                  <c:v>4.1180000000000001E-2</c:v>
                </c:pt>
                <c:pt idx="337393">
                  <c:v>4.1180000000000001E-2</c:v>
                </c:pt>
                <c:pt idx="337394">
                  <c:v>4.1180000000000001E-2</c:v>
                </c:pt>
                <c:pt idx="337395">
                  <c:v>4.1180000000000001E-2</c:v>
                </c:pt>
                <c:pt idx="337396">
                  <c:v>4.1180000000000001E-2</c:v>
                </c:pt>
                <c:pt idx="337397">
                  <c:v>4.1179E-2</c:v>
                </c:pt>
                <c:pt idx="337398">
                  <c:v>4.1179E-2</c:v>
                </c:pt>
                <c:pt idx="337399">
                  <c:v>4.1179E-2</c:v>
                </c:pt>
                <c:pt idx="337400">
                  <c:v>4.1179E-2</c:v>
                </c:pt>
                <c:pt idx="337401">
                  <c:v>4.1179E-2</c:v>
                </c:pt>
                <c:pt idx="337402">
                  <c:v>4.1177999999999999E-2</c:v>
                </c:pt>
                <c:pt idx="337403">
                  <c:v>4.1177999999999999E-2</c:v>
                </c:pt>
                <c:pt idx="337404">
                  <c:v>4.1176999999999998E-2</c:v>
                </c:pt>
                <c:pt idx="337405">
                  <c:v>4.1176999999999998E-2</c:v>
                </c:pt>
                <c:pt idx="337406">
                  <c:v>4.1175999999999997E-2</c:v>
                </c:pt>
                <c:pt idx="337407">
                  <c:v>4.1175999999999997E-2</c:v>
                </c:pt>
                <c:pt idx="337408">
                  <c:v>4.1175000000000003E-2</c:v>
                </c:pt>
                <c:pt idx="337409">
                  <c:v>4.1175000000000003E-2</c:v>
                </c:pt>
                <c:pt idx="337410">
                  <c:v>4.1175000000000003E-2</c:v>
                </c:pt>
                <c:pt idx="337411">
                  <c:v>4.1174000000000002E-2</c:v>
                </c:pt>
                <c:pt idx="337412">
                  <c:v>4.1174000000000002E-2</c:v>
                </c:pt>
                <c:pt idx="337413">
                  <c:v>4.1173000000000001E-2</c:v>
                </c:pt>
                <c:pt idx="337414">
                  <c:v>4.1173000000000001E-2</c:v>
                </c:pt>
                <c:pt idx="337415">
                  <c:v>4.1172E-2</c:v>
                </c:pt>
                <c:pt idx="337416">
                  <c:v>4.1170999999999999E-2</c:v>
                </c:pt>
                <c:pt idx="337417">
                  <c:v>4.1170999999999999E-2</c:v>
                </c:pt>
                <c:pt idx="337418">
                  <c:v>4.1169999999999998E-2</c:v>
                </c:pt>
                <c:pt idx="337419">
                  <c:v>4.1169999999999998E-2</c:v>
                </c:pt>
                <c:pt idx="337420">
                  <c:v>4.1169999999999998E-2</c:v>
                </c:pt>
                <c:pt idx="337421">
                  <c:v>4.1168999999999997E-2</c:v>
                </c:pt>
                <c:pt idx="337422">
                  <c:v>4.1168999999999997E-2</c:v>
                </c:pt>
                <c:pt idx="337423">
                  <c:v>4.1168999999999997E-2</c:v>
                </c:pt>
                <c:pt idx="337424">
                  <c:v>4.1168999999999997E-2</c:v>
                </c:pt>
                <c:pt idx="337425">
                  <c:v>4.1168999999999997E-2</c:v>
                </c:pt>
                <c:pt idx="337426">
                  <c:v>4.1168999999999997E-2</c:v>
                </c:pt>
                <c:pt idx="337427">
                  <c:v>4.1168999999999997E-2</c:v>
                </c:pt>
                <c:pt idx="337428">
                  <c:v>4.1168999999999997E-2</c:v>
                </c:pt>
                <c:pt idx="337429">
                  <c:v>4.1168999999999997E-2</c:v>
                </c:pt>
                <c:pt idx="337430">
                  <c:v>4.1168999999999997E-2</c:v>
                </c:pt>
                <c:pt idx="337431">
                  <c:v>4.1168999999999997E-2</c:v>
                </c:pt>
                <c:pt idx="337432">
                  <c:v>4.1169999999999998E-2</c:v>
                </c:pt>
                <c:pt idx="337433">
                  <c:v>4.1169999999999998E-2</c:v>
                </c:pt>
                <c:pt idx="337434">
                  <c:v>4.1170999999999999E-2</c:v>
                </c:pt>
                <c:pt idx="337435">
                  <c:v>4.1170999999999999E-2</c:v>
                </c:pt>
                <c:pt idx="337436">
                  <c:v>4.1172E-2</c:v>
                </c:pt>
                <c:pt idx="337437">
                  <c:v>4.1173000000000001E-2</c:v>
                </c:pt>
                <c:pt idx="337438">
                  <c:v>4.1174000000000002E-2</c:v>
                </c:pt>
                <c:pt idx="337439">
                  <c:v>4.1175000000000003E-2</c:v>
                </c:pt>
                <c:pt idx="337440">
                  <c:v>4.1175999999999997E-2</c:v>
                </c:pt>
                <c:pt idx="337441">
                  <c:v>4.1176999999999998E-2</c:v>
                </c:pt>
                <c:pt idx="337442">
                  <c:v>4.1177999999999999E-2</c:v>
                </c:pt>
                <c:pt idx="337443">
                  <c:v>4.1179E-2</c:v>
                </c:pt>
                <c:pt idx="337444">
                  <c:v>4.1180000000000001E-2</c:v>
                </c:pt>
                <c:pt idx="337445">
                  <c:v>4.1182000000000003E-2</c:v>
                </c:pt>
                <c:pt idx="337446">
                  <c:v>4.1182999999999997E-2</c:v>
                </c:pt>
                <c:pt idx="337447">
                  <c:v>4.1184999999999999E-2</c:v>
                </c:pt>
                <c:pt idx="337448">
                  <c:v>4.1187000000000001E-2</c:v>
                </c:pt>
                <c:pt idx="337449">
                  <c:v>4.1188000000000002E-2</c:v>
                </c:pt>
                <c:pt idx="337450">
                  <c:v>4.1189999999999997E-2</c:v>
                </c:pt>
                <c:pt idx="337451">
                  <c:v>4.1191999999999999E-2</c:v>
                </c:pt>
                <c:pt idx="337452">
                  <c:v>4.1193E-2</c:v>
                </c:pt>
                <c:pt idx="337453">
                  <c:v>4.1195000000000002E-2</c:v>
                </c:pt>
                <c:pt idx="337454">
                  <c:v>4.1196999999999998E-2</c:v>
                </c:pt>
                <c:pt idx="337455">
                  <c:v>4.1199E-2</c:v>
                </c:pt>
                <c:pt idx="337456">
                  <c:v>4.1201000000000002E-2</c:v>
                </c:pt>
                <c:pt idx="337457">
                  <c:v>4.1202999999999997E-2</c:v>
                </c:pt>
                <c:pt idx="337458">
                  <c:v>4.1204999999999999E-2</c:v>
                </c:pt>
                <c:pt idx="337459">
                  <c:v>4.1207000000000001E-2</c:v>
                </c:pt>
                <c:pt idx="337460">
                  <c:v>4.1209000000000003E-2</c:v>
                </c:pt>
                <c:pt idx="337461">
                  <c:v>4.1210999999999998E-2</c:v>
                </c:pt>
                <c:pt idx="337462">
                  <c:v>4.1213E-2</c:v>
                </c:pt>
                <c:pt idx="337463">
                  <c:v>4.1215000000000002E-2</c:v>
                </c:pt>
                <c:pt idx="337464">
                  <c:v>4.1216999999999997E-2</c:v>
                </c:pt>
                <c:pt idx="337465">
                  <c:v>4.1218999999999999E-2</c:v>
                </c:pt>
                <c:pt idx="337466">
                  <c:v>4.1221000000000001E-2</c:v>
                </c:pt>
                <c:pt idx="337467">
                  <c:v>4.1223000000000003E-2</c:v>
                </c:pt>
                <c:pt idx="337468">
                  <c:v>4.1224999999999998E-2</c:v>
                </c:pt>
                <c:pt idx="337469">
                  <c:v>4.1227E-2</c:v>
                </c:pt>
                <c:pt idx="337470">
                  <c:v>4.1228000000000001E-2</c:v>
                </c:pt>
                <c:pt idx="337471">
                  <c:v>4.1230000000000003E-2</c:v>
                </c:pt>
                <c:pt idx="337472">
                  <c:v>4.1231999999999998E-2</c:v>
                </c:pt>
                <c:pt idx="337473">
                  <c:v>4.1232999999999999E-2</c:v>
                </c:pt>
                <c:pt idx="337474">
                  <c:v>4.1234E-2</c:v>
                </c:pt>
                <c:pt idx="337475">
                  <c:v>4.1236000000000002E-2</c:v>
                </c:pt>
                <c:pt idx="337476">
                  <c:v>4.1237000000000003E-2</c:v>
                </c:pt>
                <c:pt idx="337477">
                  <c:v>4.1237999999999997E-2</c:v>
                </c:pt>
                <c:pt idx="337478">
                  <c:v>4.1238999999999998E-2</c:v>
                </c:pt>
                <c:pt idx="337479">
                  <c:v>4.1239999999999999E-2</c:v>
                </c:pt>
                <c:pt idx="337480">
                  <c:v>4.1241E-2</c:v>
                </c:pt>
                <c:pt idx="337481">
                  <c:v>4.1242000000000001E-2</c:v>
                </c:pt>
                <c:pt idx="337482">
                  <c:v>4.1243000000000002E-2</c:v>
                </c:pt>
                <c:pt idx="337483">
                  <c:v>4.1243000000000002E-2</c:v>
                </c:pt>
                <c:pt idx="337484">
                  <c:v>4.1244000000000003E-2</c:v>
                </c:pt>
                <c:pt idx="337485">
                  <c:v>4.1244000000000003E-2</c:v>
                </c:pt>
                <c:pt idx="337486">
                  <c:v>4.1244000000000003E-2</c:v>
                </c:pt>
                <c:pt idx="337487">
                  <c:v>4.1244000000000003E-2</c:v>
                </c:pt>
                <c:pt idx="337488">
                  <c:v>4.1244000000000003E-2</c:v>
                </c:pt>
                <c:pt idx="337489">
                  <c:v>4.1244000000000003E-2</c:v>
                </c:pt>
                <c:pt idx="337490">
                  <c:v>4.1244000000000003E-2</c:v>
                </c:pt>
                <c:pt idx="337491">
                  <c:v>4.1243000000000002E-2</c:v>
                </c:pt>
                <c:pt idx="337492">
                  <c:v>4.1243000000000002E-2</c:v>
                </c:pt>
                <c:pt idx="337493">
                  <c:v>4.1242000000000001E-2</c:v>
                </c:pt>
                <c:pt idx="337494">
                  <c:v>4.1242000000000001E-2</c:v>
                </c:pt>
                <c:pt idx="337495">
                  <c:v>4.1241E-2</c:v>
                </c:pt>
                <c:pt idx="337496">
                  <c:v>4.1239999999999999E-2</c:v>
                </c:pt>
                <c:pt idx="337497">
                  <c:v>4.1238999999999998E-2</c:v>
                </c:pt>
                <c:pt idx="337498">
                  <c:v>4.1237999999999997E-2</c:v>
                </c:pt>
                <c:pt idx="337499">
                  <c:v>4.1236000000000002E-2</c:v>
                </c:pt>
                <c:pt idx="337500">
                  <c:v>4.1235000000000001E-2</c:v>
                </c:pt>
                <c:pt idx="337501">
                  <c:v>4.1232999999999999E-2</c:v>
                </c:pt>
                <c:pt idx="337502">
                  <c:v>4.1231999999999998E-2</c:v>
                </c:pt>
                <c:pt idx="337503">
                  <c:v>4.1230999999999997E-2</c:v>
                </c:pt>
                <c:pt idx="337504">
                  <c:v>4.1229000000000002E-2</c:v>
                </c:pt>
                <c:pt idx="337505">
                  <c:v>4.1227E-2</c:v>
                </c:pt>
                <c:pt idx="337506">
                  <c:v>4.1225999999999999E-2</c:v>
                </c:pt>
                <c:pt idx="337507">
                  <c:v>4.1223999999999997E-2</c:v>
                </c:pt>
                <c:pt idx="337508">
                  <c:v>4.1222000000000002E-2</c:v>
                </c:pt>
                <c:pt idx="337509">
                  <c:v>4.122E-2</c:v>
                </c:pt>
                <c:pt idx="337510">
                  <c:v>4.1217999999999998E-2</c:v>
                </c:pt>
                <c:pt idx="337511">
                  <c:v>4.1216000000000003E-2</c:v>
                </c:pt>
                <c:pt idx="337512">
                  <c:v>4.1214000000000001E-2</c:v>
                </c:pt>
                <c:pt idx="337513">
                  <c:v>4.1211999999999999E-2</c:v>
                </c:pt>
                <c:pt idx="337514">
                  <c:v>4.1209999999999997E-2</c:v>
                </c:pt>
                <c:pt idx="337515">
                  <c:v>4.1208000000000002E-2</c:v>
                </c:pt>
                <c:pt idx="337516">
                  <c:v>4.1206E-2</c:v>
                </c:pt>
                <c:pt idx="337517">
                  <c:v>4.1203999999999998E-2</c:v>
                </c:pt>
                <c:pt idx="337518">
                  <c:v>4.1202000000000003E-2</c:v>
                </c:pt>
                <c:pt idx="337519">
                  <c:v>4.1200000000000001E-2</c:v>
                </c:pt>
                <c:pt idx="337520">
                  <c:v>4.1197999999999999E-2</c:v>
                </c:pt>
                <c:pt idx="337521">
                  <c:v>4.1196000000000003E-2</c:v>
                </c:pt>
                <c:pt idx="337522">
                  <c:v>4.1195000000000002E-2</c:v>
                </c:pt>
                <c:pt idx="337523">
                  <c:v>4.1193E-2</c:v>
                </c:pt>
                <c:pt idx="337524">
                  <c:v>4.1190999999999998E-2</c:v>
                </c:pt>
                <c:pt idx="337525">
                  <c:v>4.1189000000000003E-2</c:v>
                </c:pt>
                <c:pt idx="337526">
                  <c:v>4.1188000000000002E-2</c:v>
                </c:pt>
                <c:pt idx="337527">
                  <c:v>4.1187000000000001E-2</c:v>
                </c:pt>
                <c:pt idx="337528">
                  <c:v>4.1184999999999999E-2</c:v>
                </c:pt>
                <c:pt idx="337529">
                  <c:v>4.1183999999999998E-2</c:v>
                </c:pt>
                <c:pt idx="337530">
                  <c:v>4.1182999999999997E-2</c:v>
                </c:pt>
                <c:pt idx="337531">
                  <c:v>4.1182000000000003E-2</c:v>
                </c:pt>
                <c:pt idx="337532">
                  <c:v>4.1181000000000002E-2</c:v>
                </c:pt>
                <c:pt idx="337533">
                  <c:v>4.1180000000000001E-2</c:v>
                </c:pt>
                <c:pt idx="337534">
                  <c:v>4.1179E-2</c:v>
                </c:pt>
                <c:pt idx="337535">
                  <c:v>4.1177999999999999E-2</c:v>
                </c:pt>
                <c:pt idx="337536">
                  <c:v>4.1177999999999999E-2</c:v>
                </c:pt>
                <c:pt idx="337537">
                  <c:v>4.1176999999999998E-2</c:v>
                </c:pt>
                <c:pt idx="337538">
                  <c:v>4.1176999999999998E-2</c:v>
                </c:pt>
                <c:pt idx="337539">
                  <c:v>4.1176999999999998E-2</c:v>
                </c:pt>
                <c:pt idx="337540">
                  <c:v>4.1175999999999997E-2</c:v>
                </c:pt>
                <c:pt idx="337541">
                  <c:v>4.1175999999999997E-2</c:v>
                </c:pt>
                <c:pt idx="337542">
                  <c:v>4.1175999999999997E-2</c:v>
                </c:pt>
                <c:pt idx="337543">
                  <c:v>4.1176999999999998E-2</c:v>
                </c:pt>
                <c:pt idx="337544">
                  <c:v>4.1176999999999998E-2</c:v>
                </c:pt>
                <c:pt idx="337545">
                  <c:v>4.1176999999999998E-2</c:v>
                </c:pt>
                <c:pt idx="337546">
                  <c:v>4.1176999999999998E-2</c:v>
                </c:pt>
                <c:pt idx="337547">
                  <c:v>4.1177999999999999E-2</c:v>
                </c:pt>
                <c:pt idx="337548">
                  <c:v>4.1177999999999999E-2</c:v>
                </c:pt>
                <c:pt idx="337549">
                  <c:v>4.1179E-2</c:v>
                </c:pt>
                <c:pt idx="337550">
                  <c:v>4.1180000000000001E-2</c:v>
                </c:pt>
                <c:pt idx="337551">
                  <c:v>4.1180000000000001E-2</c:v>
                </c:pt>
                <c:pt idx="337552">
                  <c:v>4.1181000000000002E-2</c:v>
                </c:pt>
                <c:pt idx="337553">
                  <c:v>4.1182000000000003E-2</c:v>
                </c:pt>
                <c:pt idx="337554">
                  <c:v>4.1182999999999997E-2</c:v>
                </c:pt>
                <c:pt idx="337555">
                  <c:v>4.1183999999999998E-2</c:v>
                </c:pt>
                <c:pt idx="337556">
                  <c:v>4.1184999999999999E-2</c:v>
                </c:pt>
                <c:pt idx="337557">
                  <c:v>4.1186E-2</c:v>
                </c:pt>
                <c:pt idx="337558">
                  <c:v>4.1187000000000001E-2</c:v>
                </c:pt>
                <c:pt idx="337559">
                  <c:v>4.1187000000000001E-2</c:v>
                </c:pt>
                <c:pt idx="337560">
                  <c:v>4.1188000000000002E-2</c:v>
                </c:pt>
                <c:pt idx="337561">
                  <c:v>4.1189000000000003E-2</c:v>
                </c:pt>
                <c:pt idx="337562">
                  <c:v>4.1189999999999997E-2</c:v>
                </c:pt>
                <c:pt idx="337563">
                  <c:v>4.1190999999999998E-2</c:v>
                </c:pt>
                <c:pt idx="337564">
                  <c:v>4.1191999999999999E-2</c:v>
                </c:pt>
                <c:pt idx="337565">
                  <c:v>4.1193E-2</c:v>
                </c:pt>
                <c:pt idx="337566">
                  <c:v>4.1193E-2</c:v>
                </c:pt>
                <c:pt idx="337567">
                  <c:v>4.1194000000000001E-2</c:v>
                </c:pt>
                <c:pt idx="337568">
                  <c:v>4.1195000000000002E-2</c:v>
                </c:pt>
                <c:pt idx="337569">
                  <c:v>4.1195000000000002E-2</c:v>
                </c:pt>
                <c:pt idx="337570">
                  <c:v>4.1196000000000003E-2</c:v>
                </c:pt>
                <c:pt idx="337571">
                  <c:v>4.1196000000000003E-2</c:v>
                </c:pt>
                <c:pt idx="337572">
                  <c:v>4.1196000000000003E-2</c:v>
                </c:pt>
                <c:pt idx="337573">
                  <c:v>4.1196999999999998E-2</c:v>
                </c:pt>
                <c:pt idx="337574">
                  <c:v>4.1196999999999998E-2</c:v>
                </c:pt>
                <c:pt idx="337575">
                  <c:v>4.1196999999999998E-2</c:v>
                </c:pt>
                <c:pt idx="337576">
                  <c:v>4.1196999999999998E-2</c:v>
                </c:pt>
                <c:pt idx="337577">
                  <c:v>4.1196999999999998E-2</c:v>
                </c:pt>
                <c:pt idx="337578">
                  <c:v>4.1196999999999998E-2</c:v>
                </c:pt>
                <c:pt idx="337579">
                  <c:v>4.1196999999999998E-2</c:v>
                </c:pt>
                <c:pt idx="337580">
                  <c:v>4.1196000000000003E-2</c:v>
                </c:pt>
                <c:pt idx="337581">
                  <c:v>4.1196000000000003E-2</c:v>
                </c:pt>
                <c:pt idx="337582">
                  <c:v>4.1195000000000002E-2</c:v>
                </c:pt>
                <c:pt idx="337583">
                  <c:v>4.1194000000000001E-2</c:v>
                </c:pt>
                <c:pt idx="337584">
                  <c:v>4.1194000000000001E-2</c:v>
                </c:pt>
                <c:pt idx="337585">
                  <c:v>4.1193E-2</c:v>
                </c:pt>
                <c:pt idx="337586">
                  <c:v>4.1191999999999999E-2</c:v>
                </c:pt>
                <c:pt idx="337587">
                  <c:v>4.1190999999999998E-2</c:v>
                </c:pt>
                <c:pt idx="337588">
                  <c:v>4.1189999999999997E-2</c:v>
                </c:pt>
                <c:pt idx="337589">
                  <c:v>4.1189000000000003E-2</c:v>
                </c:pt>
                <c:pt idx="337590">
                  <c:v>4.1188000000000002E-2</c:v>
                </c:pt>
                <c:pt idx="337591">
                  <c:v>4.1186E-2</c:v>
                </c:pt>
                <c:pt idx="337592">
                  <c:v>4.1184999999999999E-2</c:v>
                </c:pt>
                <c:pt idx="337593">
                  <c:v>4.1182999999999997E-2</c:v>
                </c:pt>
                <c:pt idx="337594">
                  <c:v>4.1182000000000003E-2</c:v>
                </c:pt>
                <c:pt idx="337595">
                  <c:v>4.1180000000000001E-2</c:v>
                </c:pt>
                <c:pt idx="337596">
                  <c:v>4.1179E-2</c:v>
                </c:pt>
                <c:pt idx="337597">
                  <c:v>4.1176999999999998E-2</c:v>
                </c:pt>
                <c:pt idx="337598">
                  <c:v>4.1175999999999997E-2</c:v>
                </c:pt>
                <c:pt idx="337599">
                  <c:v>4.1174000000000002E-2</c:v>
                </c:pt>
                <c:pt idx="337600">
                  <c:v>4.1172E-2</c:v>
                </c:pt>
                <c:pt idx="337601">
                  <c:v>4.1170999999999999E-2</c:v>
                </c:pt>
                <c:pt idx="337602">
                  <c:v>4.1168999999999997E-2</c:v>
                </c:pt>
                <c:pt idx="337603">
                  <c:v>4.1167000000000002E-2</c:v>
                </c:pt>
                <c:pt idx="337604">
                  <c:v>4.1165E-2</c:v>
                </c:pt>
                <c:pt idx="337605">
                  <c:v>4.1163999999999999E-2</c:v>
                </c:pt>
                <c:pt idx="337606">
                  <c:v>4.1161999999999997E-2</c:v>
                </c:pt>
                <c:pt idx="337607">
                  <c:v>4.1160000000000002E-2</c:v>
                </c:pt>
                <c:pt idx="337608">
                  <c:v>4.1159000000000001E-2</c:v>
                </c:pt>
                <c:pt idx="337609">
                  <c:v>4.1156999999999999E-2</c:v>
                </c:pt>
                <c:pt idx="337610">
                  <c:v>4.1155999999999998E-2</c:v>
                </c:pt>
                <c:pt idx="337611">
                  <c:v>4.1154000000000003E-2</c:v>
                </c:pt>
                <c:pt idx="337612">
                  <c:v>4.1153000000000002E-2</c:v>
                </c:pt>
                <c:pt idx="337613">
                  <c:v>4.1151E-2</c:v>
                </c:pt>
                <c:pt idx="337614">
                  <c:v>4.1149999999999999E-2</c:v>
                </c:pt>
                <c:pt idx="337615">
                  <c:v>4.1148999999999998E-2</c:v>
                </c:pt>
                <c:pt idx="337616">
                  <c:v>4.1147000000000003E-2</c:v>
                </c:pt>
                <c:pt idx="337617">
                  <c:v>4.1146000000000002E-2</c:v>
                </c:pt>
                <c:pt idx="337618">
                  <c:v>4.1145000000000001E-2</c:v>
                </c:pt>
                <c:pt idx="337619">
                  <c:v>4.1144E-2</c:v>
                </c:pt>
                <c:pt idx="337620">
                  <c:v>4.1142999999999999E-2</c:v>
                </c:pt>
                <c:pt idx="337621">
                  <c:v>4.1141999999999998E-2</c:v>
                </c:pt>
                <c:pt idx="337622">
                  <c:v>4.1141999999999998E-2</c:v>
                </c:pt>
                <c:pt idx="337623">
                  <c:v>4.1140999999999997E-2</c:v>
                </c:pt>
                <c:pt idx="337624">
                  <c:v>4.1140000000000003E-2</c:v>
                </c:pt>
                <c:pt idx="337625">
                  <c:v>4.1140000000000003E-2</c:v>
                </c:pt>
                <c:pt idx="337626">
                  <c:v>4.1139000000000002E-2</c:v>
                </c:pt>
                <c:pt idx="337627">
                  <c:v>4.1138000000000001E-2</c:v>
                </c:pt>
                <c:pt idx="337628">
                  <c:v>4.1138000000000001E-2</c:v>
                </c:pt>
                <c:pt idx="337629">
                  <c:v>4.1137E-2</c:v>
                </c:pt>
                <c:pt idx="337630">
                  <c:v>4.1137E-2</c:v>
                </c:pt>
                <c:pt idx="337631">
                  <c:v>4.1137E-2</c:v>
                </c:pt>
                <c:pt idx="337632">
                  <c:v>4.1135999999999999E-2</c:v>
                </c:pt>
                <c:pt idx="337633">
                  <c:v>4.1135999999999999E-2</c:v>
                </c:pt>
                <c:pt idx="337634">
                  <c:v>4.1135999999999999E-2</c:v>
                </c:pt>
                <c:pt idx="337635">
                  <c:v>4.1135999999999999E-2</c:v>
                </c:pt>
                <c:pt idx="337636">
                  <c:v>4.1135999999999999E-2</c:v>
                </c:pt>
                <c:pt idx="337637">
                  <c:v>4.1134999999999998E-2</c:v>
                </c:pt>
                <c:pt idx="337638">
                  <c:v>4.1134999999999998E-2</c:v>
                </c:pt>
                <c:pt idx="337639">
                  <c:v>4.1134999999999998E-2</c:v>
                </c:pt>
                <c:pt idx="337640">
                  <c:v>4.1133999999999997E-2</c:v>
                </c:pt>
                <c:pt idx="337641">
                  <c:v>4.1133999999999997E-2</c:v>
                </c:pt>
                <c:pt idx="337642">
                  <c:v>4.1133999999999997E-2</c:v>
                </c:pt>
                <c:pt idx="337643">
                  <c:v>4.1133000000000003E-2</c:v>
                </c:pt>
                <c:pt idx="337644">
                  <c:v>4.1133000000000003E-2</c:v>
                </c:pt>
                <c:pt idx="337645">
                  <c:v>4.1133000000000003E-2</c:v>
                </c:pt>
                <c:pt idx="337646">
                  <c:v>4.1132000000000002E-2</c:v>
                </c:pt>
                <c:pt idx="337647">
                  <c:v>4.1132000000000002E-2</c:v>
                </c:pt>
                <c:pt idx="337648">
                  <c:v>4.1131000000000001E-2</c:v>
                </c:pt>
                <c:pt idx="337649">
                  <c:v>4.1131000000000001E-2</c:v>
                </c:pt>
                <c:pt idx="337650">
                  <c:v>4.113E-2</c:v>
                </c:pt>
                <c:pt idx="337651">
                  <c:v>4.1128999999999999E-2</c:v>
                </c:pt>
                <c:pt idx="337652">
                  <c:v>4.1128999999999999E-2</c:v>
                </c:pt>
                <c:pt idx="337653">
                  <c:v>4.1127999999999998E-2</c:v>
                </c:pt>
                <c:pt idx="337654">
                  <c:v>4.1126999999999997E-2</c:v>
                </c:pt>
                <c:pt idx="337655">
                  <c:v>4.1126000000000003E-2</c:v>
                </c:pt>
                <c:pt idx="337656">
                  <c:v>4.1125000000000002E-2</c:v>
                </c:pt>
                <c:pt idx="337657">
                  <c:v>4.1124000000000001E-2</c:v>
                </c:pt>
                <c:pt idx="337658">
                  <c:v>4.1123E-2</c:v>
                </c:pt>
                <c:pt idx="337659">
                  <c:v>4.1121999999999999E-2</c:v>
                </c:pt>
                <c:pt idx="337660">
                  <c:v>4.1120999999999998E-2</c:v>
                </c:pt>
                <c:pt idx="337661">
                  <c:v>4.1119999999999997E-2</c:v>
                </c:pt>
                <c:pt idx="337662">
                  <c:v>4.1119000000000003E-2</c:v>
                </c:pt>
                <c:pt idx="337663">
                  <c:v>4.1117000000000001E-2</c:v>
                </c:pt>
                <c:pt idx="337664">
                  <c:v>4.1116E-2</c:v>
                </c:pt>
                <c:pt idx="337665">
                  <c:v>4.1114999999999999E-2</c:v>
                </c:pt>
                <c:pt idx="337666">
                  <c:v>4.1113999999999998E-2</c:v>
                </c:pt>
                <c:pt idx="337667">
                  <c:v>4.1112000000000003E-2</c:v>
                </c:pt>
                <c:pt idx="337668">
                  <c:v>4.1111000000000002E-2</c:v>
                </c:pt>
                <c:pt idx="337669">
                  <c:v>4.1110000000000001E-2</c:v>
                </c:pt>
                <c:pt idx="337670">
                  <c:v>4.1109E-2</c:v>
                </c:pt>
                <c:pt idx="337671">
                  <c:v>4.1106999999999998E-2</c:v>
                </c:pt>
                <c:pt idx="337672">
                  <c:v>4.1105999999999997E-2</c:v>
                </c:pt>
                <c:pt idx="337673">
                  <c:v>4.1105000000000003E-2</c:v>
                </c:pt>
                <c:pt idx="337674">
                  <c:v>4.1103000000000001E-2</c:v>
                </c:pt>
                <c:pt idx="337675">
                  <c:v>4.1102E-2</c:v>
                </c:pt>
                <c:pt idx="337676">
                  <c:v>4.1100999999999999E-2</c:v>
                </c:pt>
                <c:pt idx="337677">
                  <c:v>4.1098999999999997E-2</c:v>
                </c:pt>
                <c:pt idx="337678">
                  <c:v>4.1098000000000003E-2</c:v>
                </c:pt>
                <c:pt idx="337679">
                  <c:v>4.1097000000000002E-2</c:v>
                </c:pt>
                <c:pt idx="337680">
                  <c:v>4.1096000000000001E-2</c:v>
                </c:pt>
                <c:pt idx="337681">
                  <c:v>4.1095E-2</c:v>
                </c:pt>
                <c:pt idx="337682">
                  <c:v>4.1093999999999999E-2</c:v>
                </c:pt>
                <c:pt idx="337683">
                  <c:v>4.1092999999999998E-2</c:v>
                </c:pt>
                <c:pt idx="337684">
                  <c:v>4.1092999999999998E-2</c:v>
                </c:pt>
                <c:pt idx="337685">
                  <c:v>4.1091999999999997E-2</c:v>
                </c:pt>
                <c:pt idx="337686">
                  <c:v>4.1091000000000003E-2</c:v>
                </c:pt>
                <c:pt idx="337687">
                  <c:v>4.1090000000000002E-2</c:v>
                </c:pt>
                <c:pt idx="337688">
                  <c:v>4.1090000000000002E-2</c:v>
                </c:pt>
                <c:pt idx="337689">
                  <c:v>4.1089000000000001E-2</c:v>
                </c:pt>
                <c:pt idx="337690">
                  <c:v>4.1089000000000001E-2</c:v>
                </c:pt>
                <c:pt idx="337691">
                  <c:v>4.1088E-2</c:v>
                </c:pt>
                <c:pt idx="337692">
                  <c:v>4.1088E-2</c:v>
                </c:pt>
                <c:pt idx="337693">
                  <c:v>4.1088E-2</c:v>
                </c:pt>
                <c:pt idx="337694">
                  <c:v>4.1088E-2</c:v>
                </c:pt>
                <c:pt idx="337695">
                  <c:v>4.1088E-2</c:v>
                </c:pt>
                <c:pt idx="337696">
                  <c:v>4.1088E-2</c:v>
                </c:pt>
                <c:pt idx="337697">
                  <c:v>4.1088E-2</c:v>
                </c:pt>
                <c:pt idx="337698">
                  <c:v>4.1088E-2</c:v>
                </c:pt>
                <c:pt idx="337699">
                  <c:v>4.1088E-2</c:v>
                </c:pt>
                <c:pt idx="337700">
                  <c:v>4.1089000000000001E-2</c:v>
                </c:pt>
                <c:pt idx="337701">
                  <c:v>4.1089000000000001E-2</c:v>
                </c:pt>
                <c:pt idx="337702">
                  <c:v>4.1090000000000002E-2</c:v>
                </c:pt>
                <c:pt idx="337703">
                  <c:v>4.1090000000000002E-2</c:v>
                </c:pt>
                <c:pt idx="337704">
                  <c:v>4.1091000000000003E-2</c:v>
                </c:pt>
                <c:pt idx="337705">
                  <c:v>4.1091999999999997E-2</c:v>
                </c:pt>
                <c:pt idx="337706">
                  <c:v>4.1092999999999998E-2</c:v>
                </c:pt>
                <c:pt idx="337707">
                  <c:v>4.1093999999999999E-2</c:v>
                </c:pt>
                <c:pt idx="337708">
                  <c:v>4.1093999999999999E-2</c:v>
                </c:pt>
                <c:pt idx="337709">
                  <c:v>4.1095E-2</c:v>
                </c:pt>
                <c:pt idx="337710">
                  <c:v>4.1096000000000001E-2</c:v>
                </c:pt>
                <c:pt idx="337711">
                  <c:v>4.1097000000000002E-2</c:v>
                </c:pt>
                <c:pt idx="337712">
                  <c:v>4.1098999999999997E-2</c:v>
                </c:pt>
                <c:pt idx="337713">
                  <c:v>4.1099999999999998E-2</c:v>
                </c:pt>
                <c:pt idx="337714">
                  <c:v>4.1100999999999999E-2</c:v>
                </c:pt>
                <c:pt idx="337715">
                  <c:v>4.1103000000000001E-2</c:v>
                </c:pt>
                <c:pt idx="337716">
                  <c:v>4.1104000000000002E-2</c:v>
                </c:pt>
                <c:pt idx="337717">
                  <c:v>4.1105999999999997E-2</c:v>
                </c:pt>
                <c:pt idx="337718">
                  <c:v>4.1106999999999998E-2</c:v>
                </c:pt>
                <c:pt idx="337719">
                  <c:v>4.1109E-2</c:v>
                </c:pt>
                <c:pt idx="337720">
                  <c:v>4.1110000000000001E-2</c:v>
                </c:pt>
                <c:pt idx="337721">
                  <c:v>4.1112000000000003E-2</c:v>
                </c:pt>
                <c:pt idx="337722">
                  <c:v>4.1112999999999997E-2</c:v>
                </c:pt>
                <c:pt idx="337723">
                  <c:v>4.1114999999999999E-2</c:v>
                </c:pt>
                <c:pt idx="337724">
                  <c:v>4.1116E-2</c:v>
                </c:pt>
                <c:pt idx="337725">
                  <c:v>4.1118000000000002E-2</c:v>
                </c:pt>
                <c:pt idx="337726">
                  <c:v>4.1119999999999997E-2</c:v>
                </c:pt>
                <c:pt idx="337727">
                  <c:v>4.1121999999999999E-2</c:v>
                </c:pt>
                <c:pt idx="337728">
                  <c:v>4.1123E-2</c:v>
                </c:pt>
                <c:pt idx="337729">
                  <c:v>4.1125000000000002E-2</c:v>
                </c:pt>
                <c:pt idx="337730">
                  <c:v>4.1126999999999997E-2</c:v>
                </c:pt>
                <c:pt idx="337731">
                  <c:v>4.1128999999999999E-2</c:v>
                </c:pt>
                <c:pt idx="337732">
                  <c:v>4.113E-2</c:v>
                </c:pt>
                <c:pt idx="337733">
                  <c:v>4.1132000000000002E-2</c:v>
                </c:pt>
                <c:pt idx="337734">
                  <c:v>4.1133000000000003E-2</c:v>
                </c:pt>
                <c:pt idx="337735">
                  <c:v>4.1134999999999998E-2</c:v>
                </c:pt>
                <c:pt idx="337736">
                  <c:v>4.1135999999999999E-2</c:v>
                </c:pt>
                <c:pt idx="337737">
                  <c:v>4.1138000000000001E-2</c:v>
                </c:pt>
                <c:pt idx="337738">
                  <c:v>4.1140000000000003E-2</c:v>
                </c:pt>
                <c:pt idx="337739">
                  <c:v>4.1140999999999997E-2</c:v>
                </c:pt>
                <c:pt idx="337740">
                  <c:v>4.1142999999999999E-2</c:v>
                </c:pt>
                <c:pt idx="337741">
                  <c:v>4.1144E-2</c:v>
                </c:pt>
                <c:pt idx="337742">
                  <c:v>4.1146000000000002E-2</c:v>
                </c:pt>
                <c:pt idx="337743">
                  <c:v>4.1147000000000003E-2</c:v>
                </c:pt>
                <c:pt idx="337744">
                  <c:v>4.1147999999999997E-2</c:v>
                </c:pt>
                <c:pt idx="337745">
                  <c:v>4.1148999999999998E-2</c:v>
                </c:pt>
                <c:pt idx="337746">
                  <c:v>4.1149999999999999E-2</c:v>
                </c:pt>
                <c:pt idx="337747">
                  <c:v>4.1151E-2</c:v>
                </c:pt>
                <c:pt idx="337748">
                  <c:v>4.1152000000000001E-2</c:v>
                </c:pt>
                <c:pt idx="337749">
                  <c:v>4.1153000000000002E-2</c:v>
                </c:pt>
                <c:pt idx="337750">
                  <c:v>4.1154000000000003E-2</c:v>
                </c:pt>
                <c:pt idx="337751">
                  <c:v>4.1154999999999997E-2</c:v>
                </c:pt>
                <c:pt idx="337752">
                  <c:v>4.1155999999999998E-2</c:v>
                </c:pt>
                <c:pt idx="337753">
                  <c:v>4.1156999999999999E-2</c:v>
                </c:pt>
                <c:pt idx="337754">
                  <c:v>4.1156999999999999E-2</c:v>
                </c:pt>
                <c:pt idx="337755">
                  <c:v>4.1158E-2</c:v>
                </c:pt>
                <c:pt idx="337756">
                  <c:v>4.1158E-2</c:v>
                </c:pt>
                <c:pt idx="337757">
                  <c:v>4.1159000000000001E-2</c:v>
                </c:pt>
                <c:pt idx="337758">
                  <c:v>4.1159000000000001E-2</c:v>
                </c:pt>
                <c:pt idx="337759">
                  <c:v>4.1159000000000001E-2</c:v>
                </c:pt>
                <c:pt idx="337760">
                  <c:v>4.1159000000000001E-2</c:v>
                </c:pt>
                <c:pt idx="337761">
                  <c:v>4.1160000000000002E-2</c:v>
                </c:pt>
                <c:pt idx="337762">
                  <c:v>4.1160000000000002E-2</c:v>
                </c:pt>
                <c:pt idx="337763">
                  <c:v>4.1160000000000002E-2</c:v>
                </c:pt>
                <c:pt idx="337764">
                  <c:v>4.1160000000000002E-2</c:v>
                </c:pt>
                <c:pt idx="337765">
                  <c:v>4.1160000000000002E-2</c:v>
                </c:pt>
                <c:pt idx="337766">
                  <c:v>4.1160000000000002E-2</c:v>
                </c:pt>
                <c:pt idx="337767">
                  <c:v>4.1160000000000002E-2</c:v>
                </c:pt>
                <c:pt idx="337768">
                  <c:v>4.1159000000000001E-2</c:v>
                </c:pt>
                <c:pt idx="337769">
                  <c:v>4.1159000000000001E-2</c:v>
                </c:pt>
                <c:pt idx="337770">
                  <c:v>4.1159000000000001E-2</c:v>
                </c:pt>
                <c:pt idx="337771">
                  <c:v>4.1158E-2</c:v>
                </c:pt>
                <c:pt idx="337772">
                  <c:v>4.1158E-2</c:v>
                </c:pt>
                <c:pt idx="337773">
                  <c:v>4.1158E-2</c:v>
                </c:pt>
                <c:pt idx="337774">
                  <c:v>4.1158E-2</c:v>
                </c:pt>
                <c:pt idx="337775">
                  <c:v>4.1156999999999999E-2</c:v>
                </c:pt>
                <c:pt idx="337776">
                  <c:v>4.1156999999999999E-2</c:v>
                </c:pt>
                <c:pt idx="337777">
                  <c:v>4.1156999999999999E-2</c:v>
                </c:pt>
                <c:pt idx="337778">
                  <c:v>4.1156999999999999E-2</c:v>
                </c:pt>
                <c:pt idx="337779">
                  <c:v>4.1156999999999999E-2</c:v>
                </c:pt>
                <c:pt idx="337780">
                  <c:v>4.1155999999999998E-2</c:v>
                </c:pt>
                <c:pt idx="337781">
                  <c:v>4.1155999999999998E-2</c:v>
                </c:pt>
                <c:pt idx="337782">
                  <c:v>4.1155999999999998E-2</c:v>
                </c:pt>
                <c:pt idx="337783">
                  <c:v>4.1155999999999998E-2</c:v>
                </c:pt>
                <c:pt idx="337784">
                  <c:v>4.1155999999999998E-2</c:v>
                </c:pt>
                <c:pt idx="337785">
                  <c:v>4.1155999999999998E-2</c:v>
                </c:pt>
                <c:pt idx="337786">
                  <c:v>4.1155999999999998E-2</c:v>
                </c:pt>
                <c:pt idx="337787">
                  <c:v>4.1155999999999998E-2</c:v>
                </c:pt>
                <c:pt idx="337788">
                  <c:v>4.1156999999999999E-2</c:v>
                </c:pt>
                <c:pt idx="337789">
                  <c:v>4.1156999999999999E-2</c:v>
                </c:pt>
                <c:pt idx="337790">
                  <c:v>4.1156999999999999E-2</c:v>
                </c:pt>
                <c:pt idx="337791">
                  <c:v>4.1158E-2</c:v>
                </c:pt>
                <c:pt idx="337792">
                  <c:v>4.1158E-2</c:v>
                </c:pt>
                <c:pt idx="337793">
                  <c:v>4.1158E-2</c:v>
                </c:pt>
                <c:pt idx="337794">
                  <c:v>4.1159000000000001E-2</c:v>
                </c:pt>
                <c:pt idx="337795">
                  <c:v>4.1159000000000001E-2</c:v>
                </c:pt>
                <c:pt idx="337796">
                  <c:v>4.1160000000000002E-2</c:v>
                </c:pt>
                <c:pt idx="337797">
                  <c:v>4.1161000000000003E-2</c:v>
                </c:pt>
                <c:pt idx="337798">
                  <c:v>4.1161999999999997E-2</c:v>
                </c:pt>
                <c:pt idx="337799">
                  <c:v>4.1162999999999998E-2</c:v>
                </c:pt>
                <c:pt idx="337800">
                  <c:v>4.1163999999999999E-2</c:v>
                </c:pt>
                <c:pt idx="337801">
                  <c:v>4.1163999999999999E-2</c:v>
                </c:pt>
                <c:pt idx="337802">
                  <c:v>4.1165E-2</c:v>
                </c:pt>
                <c:pt idx="337803">
                  <c:v>4.1166000000000001E-2</c:v>
                </c:pt>
                <c:pt idx="337804">
                  <c:v>4.1167000000000002E-2</c:v>
                </c:pt>
                <c:pt idx="337805">
                  <c:v>4.1168000000000003E-2</c:v>
                </c:pt>
                <c:pt idx="337806">
                  <c:v>4.1168999999999997E-2</c:v>
                </c:pt>
                <c:pt idx="337807">
                  <c:v>4.1169999999999998E-2</c:v>
                </c:pt>
                <c:pt idx="337808">
                  <c:v>4.1170999999999999E-2</c:v>
                </c:pt>
                <c:pt idx="337809">
                  <c:v>4.1172E-2</c:v>
                </c:pt>
                <c:pt idx="337810">
                  <c:v>4.1173000000000001E-2</c:v>
                </c:pt>
                <c:pt idx="337811">
                  <c:v>4.1174000000000002E-2</c:v>
                </c:pt>
                <c:pt idx="337812">
                  <c:v>4.1174000000000002E-2</c:v>
                </c:pt>
                <c:pt idx="337813">
                  <c:v>4.1175000000000003E-2</c:v>
                </c:pt>
                <c:pt idx="337814">
                  <c:v>4.1175999999999997E-2</c:v>
                </c:pt>
                <c:pt idx="337815">
                  <c:v>4.1176999999999998E-2</c:v>
                </c:pt>
                <c:pt idx="337816">
                  <c:v>4.1176999999999998E-2</c:v>
                </c:pt>
                <c:pt idx="337817">
                  <c:v>4.1177999999999999E-2</c:v>
                </c:pt>
                <c:pt idx="337818">
                  <c:v>4.1177999999999999E-2</c:v>
                </c:pt>
                <c:pt idx="337819">
                  <c:v>4.1179E-2</c:v>
                </c:pt>
                <c:pt idx="337820">
                  <c:v>4.1179E-2</c:v>
                </c:pt>
                <c:pt idx="337821">
                  <c:v>4.1179E-2</c:v>
                </c:pt>
                <c:pt idx="337822">
                  <c:v>4.1180000000000001E-2</c:v>
                </c:pt>
                <c:pt idx="337823">
                  <c:v>4.1180000000000001E-2</c:v>
                </c:pt>
                <c:pt idx="337824">
                  <c:v>4.1180000000000001E-2</c:v>
                </c:pt>
                <c:pt idx="337825">
                  <c:v>4.1180000000000001E-2</c:v>
                </c:pt>
                <c:pt idx="337826">
                  <c:v>4.1180000000000001E-2</c:v>
                </c:pt>
                <c:pt idx="337827">
                  <c:v>4.1180000000000001E-2</c:v>
                </c:pt>
                <c:pt idx="337828">
                  <c:v>4.1180000000000001E-2</c:v>
                </c:pt>
                <c:pt idx="337829">
                  <c:v>4.1179E-2</c:v>
                </c:pt>
                <c:pt idx="337830">
                  <c:v>4.1179E-2</c:v>
                </c:pt>
                <c:pt idx="337831">
                  <c:v>4.1179E-2</c:v>
                </c:pt>
                <c:pt idx="337832">
                  <c:v>4.1177999999999999E-2</c:v>
                </c:pt>
                <c:pt idx="337833">
                  <c:v>4.1177999999999999E-2</c:v>
                </c:pt>
                <c:pt idx="337834">
                  <c:v>4.1176999999999998E-2</c:v>
                </c:pt>
                <c:pt idx="337835">
                  <c:v>4.1176999999999998E-2</c:v>
                </c:pt>
                <c:pt idx="337836">
                  <c:v>4.1175999999999997E-2</c:v>
                </c:pt>
                <c:pt idx="337837">
                  <c:v>4.1175000000000003E-2</c:v>
                </c:pt>
                <c:pt idx="337838">
                  <c:v>4.1175000000000003E-2</c:v>
                </c:pt>
                <c:pt idx="337839">
                  <c:v>4.1174000000000002E-2</c:v>
                </c:pt>
                <c:pt idx="337840">
                  <c:v>4.1173000000000001E-2</c:v>
                </c:pt>
                <c:pt idx="337841">
                  <c:v>4.1172E-2</c:v>
                </c:pt>
                <c:pt idx="337842">
                  <c:v>4.1170999999999999E-2</c:v>
                </c:pt>
                <c:pt idx="337843">
                  <c:v>4.1169999999999998E-2</c:v>
                </c:pt>
                <c:pt idx="337844">
                  <c:v>4.1168999999999997E-2</c:v>
                </c:pt>
                <c:pt idx="337845">
                  <c:v>4.1168000000000003E-2</c:v>
                </c:pt>
                <c:pt idx="337846">
                  <c:v>4.1167000000000002E-2</c:v>
                </c:pt>
                <c:pt idx="337847">
                  <c:v>4.1166000000000001E-2</c:v>
                </c:pt>
                <c:pt idx="337848">
                  <c:v>4.1165E-2</c:v>
                </c:pt>
                <c:pt idx="337849">
                  <c:v>4.1162999999999998E-2</c:v>
                </c:pt>
                <c:pt idx="337850">
                  <c:v>4.1161999999999997E-2</c:v>
                </c:pt>
                <c:pt idx="337851">
                  <c:v>4.1161000000000003E-2</c:v>
                </c:pt>
                <c:pt idx="337852">
                  <c:v>4.1160000000000002E-2</c:v>
                </c:pt>
                <c:pt idx="337853">
                  <c:v>4.1159000000000001E-2</c:v>
                </c:pt>
                <c:pt idx="337854">
                  <c:v>4.1158E-2</c:v>
                </c:pt>
                <c:pt idx="337855">
                  <c:v>4.1155999999999998E-2</c:v>
                </c:pt>
                <c:pt idx="337856">
                  <c:v>4.1154999999999997E-2</c:v>
                </c:pt>
                <c:pt idx="337857">
                  <c:v>4.1154000000000003E-2</c:v>
                </c:pt>
                <c:pt idx="337858">
                  <c:v>4.1153000000000002E-2</c:v>
                </c:pt>
                <c:pt idx="337859">
                  <c:v>4.1152000000000001E-2</c:v>
                </c:pt>
                <c:pt idx="337860">
                  <c:v>4.1151E-2</c:v>
                </c:pt>
                <c:pt idx="337861">
                  <c:v>4.1149999999999999E-2</c:v>
                </c:pt>
                <c:pt idx="337862">
                  <c:v>4.1148999999999998E-2</c:v>
                </c:pt>
                <c:pt idx="337863">
                  <c:v>4.1147999999999997E-2</c:v>
                </c:pt>
                <c:pt idx="337864">
                  <c:v>4.1147000000000003E-2</c:v>
                </c:pt>
                <c:pt idx="337865">
                  <c:v>4.1146000000000002E-2</c:v>
                </c:pt>
                <c:pt idx="337866">
                  <c:v>4.1145000000000001E-2</c:v>
                </c:pt>
                <c:pt idx="337867">
                  <c:v>4.1144E-2</c:v>
                </c:pt>
                <c:pt idx="337868">
                  <c:v>4.1142999999999999E-2</c:v>
                </c:pt>
                <c:pt idx="337869">
                  <c:v>4.1141999999999998E-2</c:v>
                </c:pt>
                <c:pt idx="337870">
                  <c:v>4.1141999999999998E-2</c:v>
                </c:pt>
                <c:pt idx="337871">
                  <c:v>4.1140999999999997E-2</c:v>
                </c:pt>
                <c:pt idx="337872">
                  <c:v>4.1140000000000003E-2</c:v>
                </c:pt>
                <c:pt idx="337873">
                  <c:v>4.1139000000000002E-2</c:v>
                </c:pt>
                <c:pt idx="337874">
                  <c:v>4.1139000000000002E-2</c:v>
                </c:pt>
                <c:pt idx="337875">
                  <c:v>4.1138000000000001E-2</c:v>
                </c:pt>
                <c:pt idx="337876">
                  <c:v>4.1137E-2</c:v>
                </c:pt>
                <c:pt idx="337877">
                  <c:v>4.1137E-2</c:v>
                </c:pt>
                <c:pt idx="337878">
                  <c:v>4.1135999999999999E-2</c:v>
                </c:pt>
                <c:pt idx="337879">
                  <c:v>4.1135999999999999E-2</c:v>
                </c:pt>
                <c:pt idx="337880">
                  <c:v>4.1135999999999999E-2</c:v>
                </c:pt>
                <c:pt idx="337881">
                  <c:v>4.1134999999999998E-2</c:v>
                </c:pt>
                <c:pt idx="337882">
                  <c:v>4.1134999999999998E-2</c:v>
                </c:pt>
                <c:pt idx="337883">
                  <c:v>4.1134999999999998E-2</c:v>
                </c:pt>
                <c:pt idx="337884">
                  <c:v>4.1133999999999997E-2</c:v>
                </c:pt>
                <c:pt idx="337885">
                  <c:v>4.1133999999999997E-2</c:v>
                </c:pt>
                <c:pt idx="337886">
                  <c:v>4.1133999999999997E-2</c:v>
                </c:pt>
                <c:pt idx="337887">
                  <c:v>4.1133999999999997E-2</c:v>
                </c:pt>
                <c:pt idx="337888">
                  <c:v>4.1133000000000003E-2</c:v>
                </c:pt>
                <c:pt idx="337889">
                  <c:v>4.1133000000000003E-2</c:v>
                </c:pt>
                <c:pt idx="337890">
                  <c:v>4.1133000000000003E-2</c:v>
                </c:pt>
                <c:pt idx="337891">
                  <c:v>4.1133000000000003E-2</c:v>
                </c:pt>
                <c:pt idx="337892">
                  <c:v>4.1133000000000003E-2</c:v>
                </c:pt>
                <c:pt idx="337893">
                  <c:v>4.1133000000000003E-2</c:v>
                </c:pt>
                <c:pt idx="337894">
                  <c:v>4.1133000000000003E-2</c:v>
                </c:pt>
                <c:pt idx="337895">
                  <c:v>4.1133000000000003E-2</c:v>
                </c:pt>
                <c:pt idx="337896">
                  <c:v>4.1133000000000003E-2</c:v>
                </c:pt>
                <c:pt idx="337897">
                  <c:v>4.1133000000000003E-2</c:v>
                </c:pt>
                <c:pt idx="337898">
                  <c:v>4.1133000000000003E-2</c:v>
                </c:pt>
                <c:pt idx="337899">
                  <c:v>4.1133999999999997E-2</c:v>
                </c:pt>
                <c:pt idx="337900">
                  <c:v>4.1133999999999997E-2</c:v>
                </c:pt>
                <c:pt idx="337901">
                  <c:v>4.1133999999999997E-2</c:v>
                </c:pt>
                <c:pt idx="337902">
                  <c:v>4.1133999999999997E-2</c:v>
                </c:pt>
                <c:pt idx="337903">
                  <c:v>4.1133999999999997E-2</c:v>
                </c:pt>
                <c:pt idx="337904">
                  <c:v>4.1134999999999998E-2</c:v>
                </c:pt>
                <c:pt idx="337905">
                  <c:v>4.1134999999999998E-2</c:v>
                </c:pt>
                <c:pt idx="337906">
                  <c:v>4.1134999999999998E-2</c:v>
                </c:pt>
                <c:pt idx="337907">
                  <c:v>4.1134999999999998E-2</c:v>
                </c:pt>
                <c:pt idx="337908">
                  <c:v>4.1135999999999999E-2</c:v>
                </c:pt>
                <c:pt idx="337909">
                  <c:v>4.1135999999999999E-2</c:v>
                </c:pt>
                <c:pt idx="337910">
                  <c:v>4.1135999999999999E-2</c:v>
                </c:pt>
                <c:pt idx="337911">
                  <c:v>4.1135999999999999E-2</c:v>
                </c:pt>
                <c:pt idx="337912">
                  <c:v>4.1135999999999999E-2</c:v>
                </c:pt>
                <c:pt idx="337913">
                  <c:v>4.1137E-2</c:v>
                </c:pt>
                <c:pt idx="337914">
                  <c:v>4.1137E-2</c:v>
                </c:pt>
                <c:pt idx="337915">
                  <c:v>4.1137E-2</c:v>
                </c:pt>
                <c:pt idx="337916">
                  <c:v>4.1138000000000001E-2</c:v>
                </c:pt>
                <c:pt idx="337917">
                  <c:v>4.1138000000000001E-2</c:v>
                </c:pt>
                <c:pt idx="337918">
                  <c:v>4.1139000000000002E-2</c:v>
                </c:pt>
                <c:pt idx="337919">
                  <c:v>4.1139000000000002E-2</c:v>
                </c:pt>
                <c:pt idx="337920">
                  <c:v>4.1139000000000002E-2</c:v>
                </c:pt>
                <c:pt idx="337921">
                  <c:v>4.1139000000000002E-2</c:v>
                </c:pt>
                <c:pt idx="337922">
                  <c:v>4.1140000000000003E-2</c:v>
                </c:pt>
                <c:pt idx="337923">
                  <c:v>4.1140000000000003E-2</c:v>
                </c:pt>
                <c:pt idx="337924">
                  <c:v>4.1140999999999997E-2</c:v>
                </c:pt>
                <c:pt idx="337925">
                  <c:v>4.1140999999999997E-2</c:v>
                </c:pt>
                <c:pt idx="337926">
                  <c:v>4.1140999999999997E-2</c:v>
                </c:pt>
                <c:pt idx="337927">
                  <c:v>4.1141999999999998E-2</c:v>
                </c:pt>
                <c:pt idx="337928">
                  <c:v>4.1141999999999998E-2</c:v>
                </c:pt>
                <c:pt idx="337929">
                  <c:v>4.1142999999999999E-2</c:v>
                </c:pt>
                <c:pt idx="337930">
                  <c:v>4.1142999999999999E-2</c:v>
                </c:pt>
                <c:pt idx="337931">
                  <c:v>4.1144E-2</c:v>
                </c:pt>
                <c:pt idx="337932">
                  <c:v>4.1144E-2</c:v>
                </c:pt>
                <c:pt idx="337933">
                  <c:v>4.1145000000000001E-2</c:v>
                </c:pt>
                <c:pt idx="337934">
                  <c:v>4.1145000000000001E-2</c:v>
                </c:pt>
                <c:pt idx="337935">
                  <c:v>4.1146000000000002E-2</c:v>
                </c:pt>
                <c:pt idx="337936">
                  <c:v>4.1146000000000002E-2</c:v>
                </c:pt>
                <c:pt idx="337937">
                  <c:v>4.1147000000000003E-2</c:v>
                </c:pt>
                <c:pt idx="337938">
                  <c:v>4.1147999999999997E-2</c:v>
                </c:pt>
                <c:pt idx="337939">
                  <c:v>4.1147999999999997E-2</c:v>
                </c:pt>
                <c:pt idx="337940">
                  <c:v>4.1148999999999998E-2</c:v>
                </c:pt>
                <c:pt idx="337941">
                  <c:v>4.1149999999999999E-2</c:v>
                </c:pt>
                <c:pt idx="337942">
                  <c:v>4.1149999999999999E-2</c:v>
                </c:pt>
                <c:pt idx="337943">
                  <c:v>4.1151E-2</c:v>
                </c:pt>
                <c:pt idx="337944">
                  <c:v>4.1152000000000001E-2</c:v>
                </c:pt>
                <c:pt idx="337945">
                  <c:v>4.1152000000000001E-2</c:v>
                </c:pt>
                <c:pt idx="337946">
                  <c:v>4.1153000000000002E-2</c:v>
                </c:pt>
                <c:pt idx="337947">
                  <c:v>4.1154000000000003E-2</c:v>
                </c:pt>
                <c:pt idx="337948">
                  <c:v>4.1154000000000003E-2</c:v>
                </c:pt>
                <c:pt idx="337949">
                  <c:v>4.1154999999999997E-2</c:v>
                </c:pt>
                <c:pt idx="337950">
                  <c:v>4.1155999999999998E-2</c:v>
                </c:pt>
                <c:pt idx="337951">
                  <c:v>4.1156999999999999E-2</c:v>
                </c:pt>
                <c:pt idx="337952">
                  <c:v>4.1158E-2</c:v>
                </c:pt>
                <c:pt idx="337953">
                  <c:v>4.1159000000000001E-2</c:v>
                </c:pt>
                <c:pt idx="337954">
                  <c:v>4.1160000000000002E-2</c:v>
                </c:pt>
                <c:pt idx="337955">
                  <c:v>4.1160000000000002E-2</c:v>
                </c:pt>
                <c:pt idx="337956">
                  <c:v>4.1161000000000003E-2</c:v>
                </c:pt>
                <c:pt idx="337957">
                  <c:v>4.1161999999999997E-2</c:v>
                </c:pt>
                <c:pt idx="337958">
                  <c:v>4.1162999999999998E-2</c:v>
                </c:pt>
                <c:pt idx="337959">
                  <c:v>4.1163999999999999E-2</c:v>
                </c:pt>
                <c:pt idx="337960">
                  <c:v>4.1165E-2</c:v>
                </c:pt>
                <c:pt idx="337961">
                  <c:v>4.1166000000000001E-2</c:v>
                </c:pt>
                <c:pt idx="337962">
                  <c:v>4.1167000000000002E-2</c:v>
                </c:pt>
                <c:pt idx="337963">
                  <c:v>4.1167000000000002E-2</c:v>
                </c:pt>
                <c:pt idx="337964">
                  <c:v>4.1168000000000003E-2</c:v>
                </c:pt>
                <c:pt idx="337965">
                  <c:v>4.1168999999999997E-2</c:v>
                </c:pt>
                <c:pt idx="337966">
                  <c:v>4.1169999999999998E-2</c:v>
                </c:pt>
                <c:pt idx="337967">
                  <c:v>4.1170999999999999E-2</c:v>
                </c:pt>
                <c:pt idx="337968">
                  <c:v>4.1172E-2</c:v>
                </c:pt>
                <c:pt idx="337969">
                  <c:v>4.1173000000000001E-2</c:v>
                </c:pt>
                <c:pt idx="337970">
                  <c:v>4.1174000000000002E-2</c:v>
                </c:pt>
                <c:pt idx="337971">
                  <c:v>4.1174000000000002E-2</c:v>
                </c:pt>
                <c:pt idx="337972">
                  <c:v>4.1175000000000003E-2</c:v>
                </c:pt>
                <c:pt idx="337973">
                  <c:v>4.1175999999999997E-2</c:v>
                </c:pt>
                <c:pt idx="337974">
                  <c:v>4.1176999999999998E-2</c:v>
                </c:pt>
                <c:pt idx="337975">
                  <c:v>4.1177999999999999E-2</c:v>
                </c:pt>
                <c:pt idx="337976">
                  <c:v>4.1179E-2</c:v>
                </c:pt>
                <c:pt idx="337977">
                  <c:v>4.1180000000000001E-2</c:v>
                </c:pt>
                <c:pt idx="337978">
                  <c:v>4.1181000000000002E-2</c:v>
                </c:pt>
                <c:pt idx="337979">
                  <c:v>4.1181000000000002E-2</c:v>
                </c:pt>
                <c:pt idx="337980">
                  <c:v>4.1182000000000003E-2</c:v>
                </c:pt>
                <c:pt idx="337981">
                  <c:v>4.1182999999999997E-2</c:v>
                </c:pt>
                <c:pt idx="337982">
                  <c:v>4.1182999999999997E-2</c:v>
                </c:pt>
                <c:pt idx="337983">
                  <c:v>4.1183999999999998E-2</c:v>
                </c:pt>
                <c:pt idx="337984">
                  <c:v>4.1184999999999999E-2</c:v>
                </c:pt>
                <c:pt idx="337985">
                  <c:v>4.1184999999999999E-2</c:v>
                </c:pt>
                <c:pt idx="337986">
                  <c:v>4.1186E-2</c:v>
                </c:pt>
                <c:pt idx="337987">
                  <c:v>4.1187000000000001E-2</c:v>
                </c:pt>
                <c:pt idx="337988">
                  <c:v>4.1187000000000001E-2</c:v>
                </c:pt>
                <c:pt idx="337989">
                  <c:v>4.1188000000000002E-2</c:v>
                </c:pt>
                <c:pt idx="337990">
                  <c:v>4.1188000000000002E-2</c:v>
                </c:pt>
                <c:pt idx="337991">
                  <c:v>4.1189000000000003E-2</c:v>
                </c:pt>
                <c:pt idx="337992">
                  <c:v>4.1189000000000003E-2</c:v>
                </c:pt>
                <c:pt idx="337993">
                  <c:v>4.1189000000000003E-2</c:v>
                </c:pt>
                <c:pt idx="337994">
                  <c:v>4.1189000000000003E-2</c:v>
                </c:pt>
                <c:pt idx="337995">
                  <c:v>4.1189999999999997E-2</c:v>
                </c:pt>
                <c:pt idx="337996">
                  <c:v>4.1189999999999997E-2</c:v>
                </c:pt>
                <c:pt idx="337997">
                  <c:v>4.1189999999999997E-2</c:v>
                </c:pt>
                <c:pt idx="337998">
                  <c:v>4.1190999999999998E-2</c:v>
                </c:pt>
                <c:pt idx="337999">
                  <c:v>4.1190999999999998E-2</c:v>
                </c:pt>
                <c:pt idx="338000">
                  <c:v>4.1190999999999998E-2</c:v>
                </c:pt>
                <c:pt idx="338001">
                  <c:v>4.1190999999999998E-2</c:v>
                </c:pt>
                <c:pt idx="338002">
                  <c:v>4.1190999999999998E-2</c:v>
                </c:pt>
                <c:pt idx="338003">
                  <c:v>4.1190999999999998E-2</c:v>
                </c:pt>
                <c:pt idx="338004">
                  <c:v>4.1189999999999997E-2</c:v>
                </c:pt>
                <c:pt idx="338005">
                  <c:v>4.1189999999999997E-2</c:v>
                </c:pt>
                <c:pt idx="338006">
                  <c:v>4.1189999999999997E-2</c:v>
                </c:pt>
                <c:pt idx="338007">
                  <c:v>4.1189000000000003E-2</c:v>
                </c:pt>
                <c:pt idx="338008">
                  <c:v>4.1189000000000003E-2</c:v>
                </c:pt>
                <c:pt idx="338009">
                  <c:v>4.1189000000000003E-2</c:v>
                </c:pt>
                <c:pt idx="338010">
                  <c:v>4.1188000000000002E-2</c:v>
                </c:pt>
                <c:pt idx="338011">
                  <c:v>4.1188000000000002E-2</c:v>
                </c:pt>
                <c:pt idx="338012">
                  <c:v>4.1187000000000001E-2</c:v>
                </c:pt>
                <c:pt idx="338013">
                  <c:v>4.1186E-2</c:v>
                </c:pt>
                <c:pt idx="338014">
                  <c:v>4.1184999999999999E-2</c:v>
                </c:pt>
                <c:pt idx="338015">
                  <c:v>4.1184999999999999E-2</c:v>
                </c:pt>
                <c:pt idx="338016">
                  <c:v>4.1183999999999998E-2</c:v>
                </c:pt>
                <c:pt idx="338017">
                  <c:v>4.1182999999999997E-2</c:v>
                </c:pt>
                <c:pt idx="338018">
                  <c:v>4.1182000000000003E-2</c:v>
                </c:pt>
                <c:pt idx="338019">
                  <c:v>4.1181000000000002E-2</c:v>
                </c:pt>
                <c:pt idx="338020">
                  <c:v>4.1180000000000001E-2</c:v>
                </c:pt>
                <c:pt idx="338021">
                  <c:v>4.1179E-2</c:v>
                </c:pt>
                <c:pt idx="338022">
                  <c:v>4.1177999999999999E-2</c:v>
                </c:pt>
                <c:pt idx="338023">
                  <c:v>4.1176999999999998E-2</c:v>
                </c:pt>
                <c:pt idx="338024">
                  <c:v>4.1175000000000003E-2</c:v>
                </c:pt>
                <c:pt idx="338025">
                  <c:v>4.1174000000000002E-2</c:v>
                </c:pt>
                <c:pt idx="338026">
                  <c:v>4.1173000000000001E-2</c:v>
                </c:pt>
                <c:pt idx="338027">
                  <c:v>4.1172E-2</c:v>
                </c:pt>
                <c:pt idx="338028">
                  <c:v>4.1169999999999998E-2</c:v>
                </c:pt>
                <c:pt idx="338029">
                  <c:v>4.1168999999999997E-2</c:v>
                </c:pt>
                <c:pt idx="338030">
                  <c:v>4.1168000000000003E-2</c:v>
                </c:pt>
                <c:pt idx="338031">
                  <c:v>4.1166000000000001E-2</c:v>
                </c:pt>
                <c:pt idx="338032">
                  <c:v>4.1165E-2</c:v>
                </c:pt>
                <c:pt idx="338033">
                  <c:v>4.1163999999999999E-2</c:v>
                </c:pt>
                <c:pt idx="338034">
                  <c:v>4.1162999999999998E-2</c:v>
                </c:pt>
                <c:pt idx="338035">
                  <c:v>4.1161000000000003E-2</c:v>
                </c:pt>
                <c:pt idx="338036">
                  <c:v>4.1160000000000002E-2</c:v>
                </c:pt>
                <c:pt idx="338037">
                  <c:v>4.1159000000000001E-2</c:v>
                </c:pt>
                <c:pt idx="338038">
                  <c:v>4.1158E-2</c:v>
                </c:pt>
                <c:pt idx="338039">
                  <c:v>4.1155999999999998E-2</c:v>
                </c:pt>
                <c:pt idx="338040">
                  <c:v>4.1154999999999997E-2</c:v>
                </c:pt>
                <c:pt idx="338041">
                  <c:v>4.1154000000000003E-2</c:v>
                </c:pt>
                <c:pt idx="338042">
                  <c:v>4.1153000000000002E-2</c:v>
                </c:pt>
                <c:pt idx="338043">
                  <c:v>4.1152000000000001E-2</c:v>
                </c:pt>
                <c:pt idx="338044">
                  <c:v>4.1151E-2</c:v>
                </c:pt>
                <c:pt idx="338045">
                  <c:v>4.1149999999999999E-2</c:v>
                </c:pt>
                <c:pt idx="338046">
                  <c:v>4.1148999999999998E-2</c:v>
                </c:pt>
                <c:pt idx="338047">
                  <c:v>4.1148999999999998E-2</c:v>
                </c:pt>
                <c:pt idx="338048">
                  <c:v>4.1147999999999997E-2</c:v>
                </c:pt>
                <c:pt idx="338049">
                  <c:v>4.1147000000000003E-2</c:v>
                </c:pt>
                <c:pt idx="338050">
                  <c:v>4.1146000000000002E-2</c:v>
                </c:pt>
                <c:pt idx="338051">
                  <c:v>4.1146000000000002E-2</c:v>
                </c:pt>
                <c:pt idx="338052">
                  <c:v>4.1145000000000001E-2</c:v>
                </c:pt>
                <c:pt idx="338053">
                  <c:v>4.1145000000000001E-2</c:v>
                </c:pt>
                <c:pt idx="338054">
                  <c:v>4.1144E-2</c:v>
                </c:pt>
                <c:pt idx="338055">
                  <c:v>4.1144E-2</c:v>
                </c:pt>
                <c:pt idx="338056">
                  <c:v>4.1144E-2</c:v>
                </c:pt>
                <c:pt idx="338057">
                  <c:v>4.1142999999999999E-2</c:v>
                </c:pt>
                <c:pt idx="338058">
                  <c:v>4.1142999999999999E-2</c:v>
                </c:pt>
                <c:pt idx="338059">
                  <c:v>4.1142999999999999E-2</c:v>
                </c:pt>
                <c:pt idx="338060">
                  <c:v>4.1142999999999999E-2</c:v>
                </c:pt>
                <c:pt idx="338061">
                  <c:v>4.1142999999999999E-2</c:v>
                </c:pt>
                <c:pt idx="338062">
                  <c:v>4.1142999999999999E-2</c:v>
                </c:pt>
                <c:pt idx="338063">
                  <c:v>4.1142999999999999E-2</c:v>
                </c:pt>
                <c:pt idx="338064">
                  <c:v>4.1142999999999999E-2</c:v>
                </c:pt>
                <c:pt idx="338065">
                  <c:v>4.1142999999999999E-2</c:v>
                </c:pt>
                <c:pt idx="338066">
                  <c:v>4.1142999999999999E-2</c:v>
                </c:pt>
                <c:pt idx="338067">
                  <c:v>4.1144E-2</c:v>
                </c:pt>
                <c:pt idx="338068">
                  <c:v>4.1144E-2</c:v>
                </c:pt>
                <c:pt idx="338069">
                  <c:v>4.1144E-2</c:v>
                </c:pt>
                <c:pt idx="338070">
                  <c:v>4.1145000000000001E-2</c:v>
                </c:pt>
                <c:pt idx="338071">
                  <c:v>4.1145000000000001E-2</c:v>
                </c:pt>
                <c:pt idx="338072">
                  <c:v>4.1146000000000002E-2</c:v>
                </c:pt>
                <c:pt idx="338073">
                  <c:v>4.1146000000000002E-2</c:v>
                </c:pt>
                <c:pt idx="338074">
                  <c:v>4.1146000000000002E-2</c:v>
                </c:pt>
                <c:pt idx="338075">
                  <c:v>4.1147000000000003E-2</c:v>
                </c:pt>
                <c:pt idx="338076">
                  <c:v>4.1147000000000003E-2</c:v>
                </c:pt>
                <c:pt idx="338077">
                  <c:v>4.1147999999999997E-2</c:v>
                </c:pt>
                <c:pt idx="338078">
                  <c:v>4.1147999999999997E-2</c:v>
                </c:pt>
                <c:pt idx="338079">
                  <c:v>4.1148999999999998E-2</c:v>
                </c:pt>
                <c:pt idx="338080">
                  <c:v>4.1148999999999998E-2</c:v>
                </c:pt>
                <c:pt idx="338081">
                  <c:v>4.1149999999999999E-2</c:v>
                </c:pt>
                <c:pt idx="338082">
                  <c:v>4.1149999999999999E-2</c:v>
                </c:pt>
                <c:pt idx="338083">
                  <c:v>4.1151E-2</c:v>
                </c:pt>
                <c:pt idx="338084">
                  <c:v>4.1151E-2</c:v>
                </c:pt>
                <c:pt idx="338085">
                  <c:v>4.1152000000000001E-2</c:v>
                </c:pt>
                <c:pt idx="338086">
                  <c:v>4.1152000000000001E-2</c:v>
                </c:pt>
                <c:pt idx="338087">
                  <c:v>4.1153000000000002E-2</c:v>
                </c:pt>
                <c:pt idx="338088">
                  <c:v>4.1153000000000002E-2</c:v>
                </c:pt>
                <c:pt idx="338089">
                  <c:v>4.1153000000000002E-2</c:v>
                </c:pt>
                <c:pt idx="338090">
                  <c:v>4.1153000000000002E-2</c:v>
                </c:pt>
                <c:pt idx="338091">
                  <c:v>4.1154000000000003E-2</c:v>
                </c:pt>
                <c:pt idx="338092">
                  <c:v>4.1154000000000003E-2</c:v>
                </c:pt>
                <c:pt idx="338093">
                  <c:v>4.1154000000000003E-2</c:v>
                </c:pt>
                <c:pt idx="338094">
                  <c:v>4.1154000000000003E-2</c:v>
                </c:pt>
                <c:pt idx="338095">
                  <c:v>4.1154000000000003E-2</c:v>
                </c:pt>
                <c:pt idx="338096">
                  <c:v>4.1154000000000003E-2</c:v>
                </c:pt>
                <c:pt idx="338097">
                  <c:v>4.1154000000000003E-2</c:v>
                </c:pt>
                <c:pt idx="338098">
                  <c:v>4.1154000000000003E-2</c:v>
                </c:pt>
                <c:pt idx="338099">
                  <c:v>4.1154000000000003E-2</c:v>
                </c:pt>
                <c:pt idx="338100">
                  <c:v>4.1153000000000002E-2</c:v>
                </c:pt>
                <c:pt idx="338101">
                  <c:v>4.1153000000000002E-2</c:v>
                </c:pt>
                <c:pt idx="338102">
                  <c:v>4.1153000000000002E-2</c:v>
                </c:pt>
                <c:pt idx="338103">
                  <c:v>4.1153000000000002E-2</c:v>
                </c:pt>
                <c:pt idx="338104">
                  <c:v>4.1152000000000001E-2</c:v>
                </c:pt>
                <c:pt idx="338105">
                  <c:v>4.1152000000000001E-2</c:v>
                </c:pt>
                <c:pt idx="338106">
                  <c:v>4.1151E-2</c:v>
                </c:pt>
                <c:pt idx="338107">
                  <c:v>4.1151E-2</c:v>
                </c:pt>
                <c:pt idx="338108">
                  <c:v>4.1149999999999999E-2</c:v>
                </c:pt>
                <c:pt idx="338109">
                  <c:v>4.1149999999999999E-2</c:v>
                </c:pt>
                <c:pt idx="338110">
                  <c:v>4.1148999999999998E-2</c:v>
                </c:pt>
                <c:pt idx="338111">
                  <c:v>4.1148999999999998E-2</c:v>
                </c:pt>
                <c:pt idx="338112">
                  <c:v>4.1147999999999997E-2</c:v>
                </c:pt>
                <c:pt idx="338113">
                  <c:v>4.1147999999999997E-2</c:v>
                </c:pt>
                <c:pt idx="338114">
                  <c:v>4.1147000000000003E-2</c:v>
                </c:pt>
                <c:pt idx="338115">
                  <c:v>4.1147000000000003E-2</c:v>
                </c:pt>
                <c:pt idx="338116">
                  <c:v>4.1146000000000002E-2</c:v>
                </c:pt>
                <c:pt idx="338117">
                  <c:v>4.1146000000000002E-2</c:v>
                </c:pt>
                <c:pt idx="338118">
                  <c:v>4.1146000000000002E-2</c:v>
                </c:pt>
                <c:pt idx="338119">
                  <c:v>4.1145000000000001E-2</c:v>
                </c:pt>
                <c:pt idx="338120">
                  <c:v>4.1145000000000001E-2</c:v>
                </c:pt>
                <c:pt idx="338121">
                  <c:v>4.1145000000000001E-2</c:v>
                </c:pt>
                <c:pt idx="338122">
                  <c:v>4.1145000000000001E-2</c:v>
                </c:pt>
                <c:pt idx="338123">
                  <c:v>4.1144E-2</c:v>
                </c:pt>
                <c:pt idx="338124">
                  <c:v>4.1144E-2</c:v>
                </c:pt>
                <c:pt idx="338125">
                  <c:v>4.1144E-2</c:v>
                </c:pt>
                <c:pt idx="338126">
                  <c:v>4.1145000000000001E-2</c:v>
                </c:pt>
                <c:pt idx="338127">
                  <c:v>4.1145000000000001E-2</c:v>
                </c:pt>
                <c:pt idx="338128">
                  <c:v>4.1145000000000001E-2</c:v>
                </c:pt>
                <c:pt idx="338129">
                  <c:v>4.1146000000000002E-2</c:v>
                </c:pt>
                <c:pt idx="338130">
                  <c:v>4.1146000000000002E-2</c:v>
                </c:pt>
                <c:pt idx="338131">
                  <c:v>4.1146000000000002E-2</c:v>
                </c:pt>
                <c:pt idx="338132">
                  <c:v>4.1147000000000003E-2</c:v>
                </c:pt>
                <c:pt idx="338133">
                  <c:v>4.1147999999999997E-2</c:v>
                </c:pt>
                <c:pt idx="338134">
                  <c:v>4.1147999999999997E-2</c:v>
                </c:pt>
                <c:pt idx="338135">
                  <c:v>4.1148999999999998E-2</c:v>
                </c:pt>
                <c:pt idx="338136">
                  <c:v>4.1149999999999999E-2</c:v>
                </c:pt>
                <c:pt idx="338137">
                  <c:v>4.1151E-2</c:v>
                </c:pt>
                <c:pt idx="338138">
                  <c:v>4.1152000000000001E-2</c:v>
                </c:pt>
                <c:pt idx="338139">
                  <c:v>4.1154000000000003E-2</c:v>
                </c:pt>
                <c:pt idx="338140">
                  <c:v>4.1154999999999997E-2</c:v>
                </c:pt>
                <c:pt idx="338141">
                  <c:v>4.1155999999999998E-2</c:v>
                </c:pt>
                <c:pt idx="338142">
                  <c:v>4.1158E-2</c:v>
                </c:pt>
                <c:pt idx="338143">
                  <c:v>4.1159000000000001E-2</c:v>
                </c:pt>
                <c:pt idx="338144">
                  <c:v>4.1161000000000003E-2</c:v>
                </c:pt>
                <c:pt idx="338145">
                  <c:v>4.1162999999999998E-2</c:v>
                </c:pt>
                <c:pt idx="338146">
                  <c:v>4.1163999999999999E-2</c:v>
                </c:pt>
                <c:pt idx="338147">
                  <c:v>4.1166000000000001E-2</c:v>
                </c:pt>
                <c:pt idx="338148">
                  <c:v>4.1168000000000003E-2</c:v>
                </c:pt>
                <c:pt idx="338149">
                  <c:v>4.1169999999999998E-2</c:v>
                </c:pt>
                <c:pt idx="338150">
                  <c:v>4.1172E-2</c:v>
                </c:pt>
                <c:pt idx="338151">
                  <c:v>4.1174000000000002E-2</c:v>
                </c:pt>
                <c:pt idx="338152">
                  <c:v>4.1175999999999997E-2</c:v>
                </c:pt>
                <c:pt idx="338153">
                  <c:v>4.1177999999999999E-2</c:v>
                </c:pt>
                <c:pt idx="338154">
                  <c:v>4.1180000000000001E-2</c:v>
                </c:pt>
                <c:pt idx="338155">
                  <c:v>4.1182000000000003E-2</c:v>
                </c:pt>
                <c:pt idx="338156">
                  <c:v>4.1183999999999998E-2</c:v>
                </c:pt>
                <c:pt idx="338157">
                  <c:v>4.1186E-2</c:v>
                </c:pt>
                <c:pt idx="338158">
                  <c:v>4.1188000000000002E-2</c:v>
                </c:pt>
                <c:pt idx="338159">
                  <c:v>4.1189999999999997E-2</c:v>
                </c:pt>
                <c:pt idx="338160">
                  <c:v>4.1191999999999999E-2</c:v>
                </c:pt>
                <c:pt idx="338161">
                  <c:v>4.1194000000000001E-2</c:v>
                </c:pt>
                <c:pt idx="338162">
                  <c:v>4.1196000000000003E-2</c:v>
                </c:pt>
                <c:pt idx="338163">
                  <c:v>4.1197999999999999E-2</c:v>
                </c:pt>
                <c:pt idx="338164">
                  <c:v>4.1200000000000001E-2</c:v>
                </c:pt>
                <c:pt idx="338165">
                  <c:v>4.1201000000000002E-2</c:v>
                </c:pt>
                <c:pt idx="338166">
                  <c:v>4.1202999999999997E-2</c:v>
                </c:pt>
                <c:pt idx="338167">
                  <c:v>4.1204999999999999E-2</c:v>
                </c:pt>
                <c:pt idx="338168">
                  <c:v>4.1206E-2</c:v>
                </c:pt>
                <c:pt idx="338169">
                  <c:v>4.1208000000000002E-2</c:v>
                </c:pt>
                <c:pt idx="338170">
                  <c:v>4.1209000000000003E-2</c:v>
                </c:pt>
                <c:pt idx="338171">
                  <c:v>4.1209999999999997E-2</c:v>
                </c:pt>
                <c:pt idx="338172">
                  <c:v>4.1210999999999998E-2</c:v>
                </c:pt>
                <c:pt idx="338173">
                  <c:v>4.1211999999999999E-2</c:v>
                </c:pt>
                <c:pt idx="338174">
                  <c:v>4.1213E-2</c:v>
                </c:pt>
                <c:pt idx="338175">
                  <c:v>4.1214000000000001E-2</c:v>
                </c:pt>
                <c:pt idx="338176">
                  <c:v>4.1215000000000002E-2</c:v>
                </c:pt>
                <c:pt idx="338177">
                  <c:v>4.1216000000000003E-2</c:v>
                </c:pt>
                <c:pt idx="338178">
                  <c:v>4.1216999999999997E-2</c:v>
                </c:pt>
                <c:pt idx="338179">
                  <c:v>4.1216999999999997E-2</c:v>
                </c:pt>
                <c:pt idx="338180">
                  <c:v>4.1216999999999997E-2</c:v>
                </c:pt>
                <c:pt idx="338181">
                  <c:v>4.1217999999999998E-2</c:v>
                </c:pt>
                <c:pt idx="338182">
                  <c:v>4.1217999999999998E-2</c:v>
                </c:pt>
                <c:pt idx="338183">
                  <c:v>4.1217999999999998E-2</c:v>
                </c:pt>
                <c:pt idx="338184">
                  <c:v>4.1217999999999998E-2</c:v>
                </c:pt>
                <c:pt idx="338185">
                  <c:v>4.1217999999999998E-2</c:v>
                </c:pt>
                <c:pt idx="338186">
                  <c:v>4.1217999999999998E-2</c:v>
                </c:pt>
                <c:pt idx="338187">
                  <c:v>4.1217999999999998E-2</c:v>
                </c:pt>
                <c:pt idx="338188">
                  <c:v>4.1217999999999998E-2</c:v>
                </c:pt>
                <c:pt idx="338189">
                  <c:v>4.1217999999999998E-2</c:v>
                </c:pt>
                <c:pt idx="338190">
                  <c:v>4.1217999999999998E-2</c:v>
                </c:pt>
                <c:pt idx="338191">
                  <c:v>4.1216999999999997E-2</c:v>
                </c:pt>
                <c:pt idx="338192">
                  <c:v>4.1216999999999997E-2</c:v>
                </c:pt>
                <c:pt idx="338193">
                  <c:v>4.1216000000000003E-2</c:v>
                </c:pt>
                <c:pt idx="338194">
                  <c:v>4.1216000000000003E-2</c:v>
                </c:pt>
                <c:pt idx="338195">
                  <c:v>4.1215000000000002E-2</c:v>
                </c:pt>
                <c:pt idx="338196">
                  <c:v>4.1215000000000002E-2</c:v>
                </c:pt>
                <c:pt idx="338197">
                  <c:v>4.1215000000000002E-2</c:v>
                </c:pt>
                <c:pt idx="338198">
                  <c:v>4.1214000000000001E-2</c:v>
                </c:pt>
                <c:pt idx="338199">
                  <c:v>4.1214000000000001E-2</c:v>
                </c:pt>
                <c:pt idx="338200">
                  <c:v>4.1213E-2</c:v>
                </c:pt>
                <c:pt idx="338201">
                  <c:v>4.1213E-2</c:v>
                </c:pt>
                <c:pt idx="338202">
                  <c:v>4.1213E-2</c:v>
                </c:pt>
                <c:pt idx="338203">
                  <c:v>4.1211999999999999E-2</c:v>
                </c:pt>
                <c:pt idx="338204">
                  <c:v>4.1211999999999999E-2</c:v>
                </c:pt>
                <c:pt idx="338205">
                  <c:v>4.1210999999999998E-2</c:v>
                </c:pt>
                <c:pt idx="338206">
                  <c:v>4.1210999999999998E-2</c:v>
                </c:pt>
                <c:pt idx="338207">
                  <c:v>4.1210999999999998E-2</c:v>
                </c:pt>
                <c:pt idx="338208">
                  <c:v>4.1209999999999997E-2</c:v>
                </c:pt>
                <c:pt idx="338209">
                  <c:v>4.1209999999999997E-2</c:v>
                </c:pt>
                <c:pt idx="338210">
                  <c:v>4.1209999999999997E-2</c:v>
                </c:pt>
                <c:pt idx="338211">
                  <c:v>4.1209999999999997E-2</c:v>
                </c:pt>
                <c:pt idx="338212">
                  <c:v>4.1209999999999997E-2</c:v>
                </c:pt>
                <c:pt idx="338213">
                  <c:v>4.1209999999999997E-2</c:v>
                </c:pt>
                <c:pt idx="338214">
                  <c:v>4.1209999999999997E-2</c:v>
                </c:pt>
                <c:pt idx="338215">
                  <c:v>4.1209999999999997E-2</c:v>
                </c:pt>
                <c:pt idx="338216">
                  <c:v>4.1209999999999997E-2</c:v>
                </c:pt>
                <c:pt idx="338217">
                  <c:v>4.1209999999999997E-2</c:v>
                </c:pt>
                <c:pt idx="338218">
                  <c:v>4.1209999999999997E-2</c:v>
                </c:pt>
                <c:pt idx="338219">
                  <c:v>4.1209999999999997E-2</c:v>
                </c:pt>
                <c:pt idx="338220">
                  <c:v>4.1210999999999998E-2</c:v>
                </c:pt>
                <c:pt idx="338221">
                  <c:v>4.1210999999999998E-2</c:v>
                </c:pt>
                <c:pt idx="338222">
                  <c:v>4.1211999999999999E-2</c:v>
                </c:pt>
                <c:pt idx="338223">
                  <c:v>4.1211999999999999E-2</c:v>
                </c:pt>
                <c:pt idx="338224">
                  <c:v>4.1211999999999999E-2</c:v>
                </c:pt>
                <c:pt idx="338225">
                  <c:v>4.1213E-2</c:v>
                </c:pt>
                <c:pt idx="338226">
                  <c:v>4.1213E-2</c:v>
                </c:pt>
                <c:pt idx="338227">
                  <c:v>4.1214000000000001E-2</c:v>
                </c:pt>
                <c:pt idx="338228">
                  <c:v>4.1215000000000002E-2</c:v>
                </c:pt>
                <c:pt idx="338229">
                  <c:v>4.1215000000000002E-2</c:v>
                </c:pt>
                <c:pt idx="338230">
                  <c:v>4.1216000000000003E-2</c:v>
                </c:pt>
                <c:pt idx="338231">
                  <c:v>4.1216999999999997E-2</c:v>
                </c:pt>
                <c:pt idx="338232">
                  <c:v>4.1216999999999997E-2</c:v>
                </c:pt>
                <c:pt idx="338233">
                  <c:v>4.1217999999999998E-2</c:v>
                </c:pt>
                <c:pt idx="338234">
                  <c:v>4.1218999999999999E-2</c:v>
                </c:pt>
                <c:pt idx="338235">
                  <c:v>4.122E-2</c:v>
                </c:pt>
                <c:pt idx="338236">
                  <c:v>4.1221000000000001E-2</c:v>
                </c:pt>
                <c:pt idx="338237">
                  <c:v>4.1222000000000002E-2</c:v>
                </c:pt>
                <c:pt idx="338238">
                  <c:v>4.1223000000000003E-2</c:v>
                </c:pt>
                <c:pt idx="338239">
                  <c:v>4.1223000000000003E-2</c:v>
                </c:pt>
                <c:pt idx="338240">
                  <c:v>4.1223999999999997E-2</c:v>
                </c:pt>
                <c:pt idx="338241">
                  <c:v>4.1224999999999998E-2</c:v>
                </c:pt>
                <c:pt idx="338242">
                  <c:v>4.1225999999999999E-2</c:v>
                </c:pt>
                <c:pt idx="338243">
                  <c:v>4.1227E-2</c:v>
                </c:pt>
                <c:pt idx="338244">
                  <c:v>4.1228000000000001E-2</c:v>
                </c:pt>
                <c:pt idx="338245">
                  <c:v>4.1229000000000002E-2</c:v>
                </c:pt>
                <c:pt idx="338246">
                  <c:v>4.1230000000000003E-2</c:v>
                </c:pt>
                <c:pt idx="338247">
                  <c:v>4.1230999999999997E-2</c:v>
                </c:pt>
                <c:pt idx="338248">
                  <c:v>4.1230999999999997E-2</c:v>
                </c:pt>
                <c:pt idx="338249">
                  <c:v>4.1231999999999998E-2</c:v>
                </c:pt>
                <c:pt idx="338250">
                  <c:v>4.1232999999999999E-2</c:v>
                </c:pt>
                <c:pt idx="338251">
                  <c:v>4.1232999999999999E-2</c:v>
                </c:pt>
                <c:pt idx="338252">
                  <c:v>4.1234E-2</c:v>
                </c:pt>
                <c:pt idx="338253">
                  <c:v>4.1235000000000001E-2</c:v>
                </c:pt>
                <c:pt idx="338254">
                  <c:v>4.1235000000000001E-2</c:v>
                </c:pt>
                <c:pt idx="338255">
                  <c:v>4.1236000000000002E-2</c:v>
                </c:pt>
                <c:pt idx="338256">
                  <c:v>4.1236000000000002E-2</c:v>
                </c:pt>
                <c:pt idx="338257">
                  <c:v>4.1237000000000003E-2</c:v>
                </c:pt>
                <c:pt idx="338258">
                  <c:v>4.1237000000000003E-2</c:v>
                </c:pt>
                <c:pt idx="338259">
                  <c:v>4.1237000000000003E-2</c:v>
                </c:pt>
                <c:pt idx="338260">
                  <c:v>4.1237999999999997E-2</c:v>
                </c:pt>
                <c:pt idx="338261">
                  <c:v>4.1237999999999997E-2</c:v>
                </c:pt>
                <c:pt idx="338262">
                  <c:v>4.1237999999999997E-2</c:v>
                </c:pt>
                <c:pt idx="338263">
                  <c:v>4.1237999999999997E-2</c:v>
                </c:pt>
                <c:pt idx="338264">
                  <c:v>4.1237000000000003E-2</c:v>
                </c:pt>
                <c:pt idx="338265">
                  <c:v>4.1237000000000003E-2</c:v>
                </c:pt>
                <c:pt idx="338266">
                  <c:v>4.1237000000000003E-2</c:v>
                </c:pt>
                <c:pt idx="338267">
                  <c:v>4.1237000000000003E-2</c:v>
                </c:pt>
                <c:pt idx="338268">
                  <c:v>4.1236000000000002E-2</c:v>
                </c:pt>
                <c:pt idx="338269">
                  <c:v>4.1236000000000002E-2</c:v>
                </c:pt>
                <c:pt idx="338270">
                  <c:v>4.1235000000000001E-2</c:v>
                </c:pt>
                <c:pt idx="338271">
                  <c:v>4.1235000000000001E-2</c:v>
                </c:pt>
                <c:pt idx="338272">
                  <c:v>4.1234E-2</c:v>
                </c:pt>
                <c:pt idx="338273">
                  <c:v>4.1232999999999999E-2</c:v>
                </c:pt>
                <c:pt idx="338274">
                  <c:v>4.1231999999999998E-2</c:v>
                </c:pt>
                <c:pt idx="338275">
                  <c:v>4.1230999999999997E-2</c:v>
                </c:pt>
                <c:pt idx="338276">
                  <c:v>4.1230000000000003E-2</c:v>
                </c:pt>
                <c:pt idx="338277">
                  <c:v>4.1229000000000002E-2</c:v>
                </c:pt>
                <c:pt idx="338278">
                  <c:v>4.1228000000000001E-2</c:v>
                </c:pt>
                <c:pt idx="338279">
                  <c:v>4.1227E-2</c:v>
                </c:pt>
                <c:pt idx="338280">
                  <c:v>4.1224999999999998E-2</c:v>
                </c:pt>
                <c:pt idx="338281">
                  <c:v>4.1223999999999997E-2</c:v>
                </c:pt>
                <c:pt idx="338282">
                  <c:v>4.1223000000000003E-2</c:v>
                </c:pt>
                <c:pt idx="338283">
                  <c:v>4.1221000000000001E-2</c:v>
                </c:pt>
                <c:pt idx="338284">
                  <c:v>4.1218999999999999E-2</c:v>
                </c:pt>
                <c:pt idx="338285">
                  <c:v>4.1217999999999998E-2</c:v>
                </c:pt>
                <c:pt idx="338286">
                  <c:v>4.1216000000000003E-2</c:v>
                </c:pt>
                <c:pt idx="338287">
                  <c:v>4.1214000000000001E-2</c:v>
                </c:pt>
                <c:pt idx="338288">
                  <c:v>4.1211999999999999E-2</c:v>
                </c:pt>
                <c:pt idx="338289">
                  <c:v>4.1209999999999997E-2</c:v>
                </c:pt>
                <c:pt idx="338290">
                  <c:v>4.1208000000000002E-2</c:v>
                </c:pt>
                <c:pt idx="338291">
                  <c:v>4.1206E-2</c:v>
                </c:pt>
                <c:pt idx="338292">
                  <c:v>4.1203999999999998E-2</c:v>
                </c:pt>
                <c:pt idx="338293">
                  <c:v>4.1202000000000003E-2</c:v>
                </c:pt>
                <c:pt idx="338294">
                  <c:v>4.1200000000000001E-2</c:v>
                </c:pt>
                <c:pt idx="338295">
                  <c:v>4.1197999999999999E-2</c:v>
                </c:pt>
                <c:pt idx="338296">
                  <c:v>4.1196000000000003E-2</c:v>
                </c:pt>
                <c:pt idx="338297">
                  <c:v>4.1194000000000001E-2</c:v>
                </c:pt>
                <c:pt idx="338298">
                  <c:v>4.1190999999999998E-2</c:v>
                </c:pt>
                <c:pt idx="338299">
                  <c:v>4.1189000000000003E-2</c:v>
                </c:pt>
                <c:pt idx="338300">
                  <c:v>4.1187000000000001E-2</c:v>
                </c:pt>
                <c:pt idx="338301">
                  <c:v>4.1184999999999999E-2</c:v>
                </c:pt>
                <c:pt idx="338302">
                  <c:v>4.1182000000000003E-2</c:v>
                </c:pt>
                <c:pt idx="338303">
                  <c:v>4.1180000000000001E-2</c:v>
                </c:pt>
                <c:pt idx="338304">
                  <c:v>4.1177999999999999E-2</c:v>
                </c:pt>
                <c:pt idx="338305">
                  <c:v>4.1175999999999997E-2</c:v>
                </c:pt>
                <c:pt idx="338306">
                  <c:v>4.1174000000000002E-2</c:v>
                </c:pt>
                <c:pt idx="338307">
                  <c:v>4.1172E-2</c:v>
                </c:pt>
                <c:pt idx="338308">
                  <c:v>4.1169999999999998E-2</c:v>
                </c:pt>
                <c:pt idx="338309">
                  <c:v>4.1168000000000003E-2</c:v>
                </c:pt>
                <c:pt idx="338310">
                  <c:v>4.1166000000000001E-2</c:v>
                </c:pt>
                <c:pt idx="338311">
                  <c:v>4.1163999999999999E-2</c:v>
                </c:pt>
                <c:pt idx="338312">
                  <c:v>4.1161999999999997E-2</c:v>
                </c:pt>
                <c:pt idx="338313">
                  <c:v>4.1161000000000003E-2</c:v>
                </c:pt>
                <c:pt idx="338314">
                  <c:v>4.1159000000000001E-2</c:v>
                </c:pt>
                <c:pt idx="338315">
                  <c:v>4.1158E-2</c:v>
                </c:pt>
                <c:pt idx="338316">
                  <c:v>4.1155999999999998E-2</c:v>
                </c:pt>
                <c:pt idx="338317">
                  <c:v>4.1154999999999997E-2</c:v>
                </c:pt>
                <c:pt idx="338318">
                  <c:v>4.1154000000000003E-2</c:v>
                </c:pt>
                <c:pt idx="338319">
                  <c:v>4.1153000000000002E-2</c:v>
                </c:pt>
                <c:pt idx="338320">
                  <c:v>4.1151E-2</c:v>
                </c:pt>
                <c:pt idx="338321">
                  <c:v>4.1151E-2</c:v>
                </c:pt>
                <c:pt idx="338322">
                  <c:v>4.1149999999999999E-2</c:v>
                </c:pt>
                <c:pt idx="338323">
                  <c:v>4.1148999999999998E-2</c:v>
                </c:pt>
                <c:pt idx="338324">
                  <c:v>4.1148999999999998E-2</c:v>
                </c:pt>
                <c:pt idx="338325">
                  <c:v>4.1147999999999997E-2</c:v>
                </c:pt>
                <c:pt idx="338326">
                  <c:v>4.1147999999999997E-2</c:v>
                </c:pt>
                <c:pt idx="338327">
                  <c:v>4.1147999999999997E-2</c:v>
                </c:pt>
                <c:pt idx="338328">
                  <c:v>4.1147999999999997E-2</c:v>
                </c:pt>
                <c:pt idx="338329">
                  <c:v>4.1148999999999998E-2</c:v>
                </c:pt>
                <c:pt idx="338330">
                  <c:v>4.1148999999999998E-2</c:v>
                </c:pt>
                <c:pt idx="338331">
                  <c:v>4.1149999999999999E-2</c:v>
                </c:pt>
                <c:pt idx="338332">
                  <c:v>4.1149999999999999E-2</c:v>
                </c:pt>
                <c:pt idx="338333">
                  <c:v>4.1151E-2</c:v>
                </c:pt>
                <c:pt idx="338334">
                  <c:v>4.1152000000000001E-2</c:v>
                </c:pt>
                <c:pt idx="338335">
                  <c:v>4.1154000000000003E-2</c:v>
                </c:pt>
                <c:pt idx="338336">
                  <c:v>4.1154999999999997E-2</c:v>
                </c:pt>
                <c:pt idx="338337">
                  <c:v>4.1156999999999999E-2</c:v>
                </c:pt>
                <c:pt idx="338338">
                  <c:v>4.1158E-2</c:v>
                </c:pt>
                <c:pt idx="338339">
                  <c:v>4.1160000000000002E-2</c:v>
                </c:pt>
                <c:pt idx="338340">
                  <c:v>4.1161999999999997E-2</c:v>
                </c:pt>
                <c:pt idx="338341">
                  <c:v>4.1165E-2</c:v>
                </c:pt>
                <c:pt idx="338342">
                  <c:v>4.1167000000000002E-2</c:v>
                </c:pt>
                <c:pt idx="338343">
                  <c:v>4.1168999999999997E-2</c:v>
                </c:pt>
                <c:pt idx="338344">
                  <c:v>4.1172E-2</c:v>
                </c:pt>
                <c:pt idx="338345">
                  <c:v>4.1175000000000003E-2</c:v>
                </c:pt>
                <c:pt idx="338346">
                  <c:v>4.1176999999999998E-2</c:v>
                </c:pt>
                <c:pt idx="338347">
                  <c:v>4.1180000000000001E-2</c:v>
                </c:pt>
                <c:pt idx="338348">
                  <c:v>4.1182999999999997E-2</c:v>
                </c:pt>
                <c:pt idx="338349">
                  <c:v>4.1187000000000001E-2</c:v>
                </c:pt>
                <c:pt idx="338350">
                  <c:v>4.1189999999999997E-2</c:v>
                </c:pt>
                <c:pt idx="338351">
                  <c:v>4.1194000000000001E-2</c:v>
                </c:pt>
                <c:pt idx="338352">
                  <c:v>4.1196999999999998E-2</c:v>
                </c:pt>
                <c:pt idx="338353">
                  <c:v>4.1201000000000002E-2</c:v>
                </c:pt>
                <c:pt idx="338354">
                  <c:v>4.1203999999999998E-2</c:v>
                </c:pt>
                <c:pt idx="338355">
                  <c:v>4.1208000000000002E-2</c:v>
                </c:pt>
                <c:pt idx="338356">
                  <c:v>4.1210999999999998E-2</c:v>
                </c:pt>
                <c:pt idx="338357">
                  <c:v>4.1215000000000002E-2</c:v>
                </c:pt>
                <c:pt idx="338358">
                  <c:v>4.1218999999999999E-2</c:v>
                </c:pt>
                <c:pt idx="338359">
                  <c:v>4.1222000000000002E-2</c:v>
                </c:pt>
                <c:pt idx="338360">
                  <c:v>4.1225999999999999E-2</c:v>
                </c:pt>
                <c:pt idx="338361">
                  <c:v>4.1230000000000003E-2</c:v>
                </c:pt>
                <c:pt idx="338362">
                  <c:v>4.1234E-2</c:v>
                </c:pt>
                <c:pt idx="338363">
                  <c:v>4.1237000000000003E-2</c:v>
                </c:pt>
                <c:pt idx="338364">
                  <c:v>4.1241E-2</c:v>
                </c:pt>
                <c:pt idx="338365">
                  <c:v>4.1244000000000003E-2</c:v>
                </c:pt>
                <c:pt idx="338366">
                  <c:v>4.1248E-2</c:v>
                </c:pt>
                <c:pt idx="338367">
                  <c:v>4.1251000000000003E-2</c:v>
                </c:pt>
                <c:pt idx="338368">
                  <c:v>4.1253999999999999E-2</c:v>
                </c:pt>
                <c:pt idx="338369">
                  <c:v>4.1257000000000002E-2</c:v>
                </c:pt>
                <c:pt idx="338370">
                  <c:v>4.1259999999999998E-2</c:v>
                </c:pt>
                <c:pt idx="338371">
                  <c:v>4.1263000000000001E-2</c:v>
                </c:pt>
                <c:pt idx="338372">
                  <c:v>4.1265999999999997E-2</c:v>
                </c:pt>
                <c:pt idx="338373">
                  <c:v>4.1269E-2</c:v>
                </c:pt>
                <c:pt idx="338374">
                  <c:v>4.1271000000000002E-2</c:v>
                </c:pt>
                <c:pt idx="338375">
                  <c:v>4.1273999999999998E-2</c:v>
                </c:pt>
                <c:pt idx="338376">
                  <c:v>4.1276E-2</c:v>
                </c:pt>
                <c:pt idx="338377">
                  <c:v>4.1278000000000002E-2</c:v>
                </c:pt>
                <c:pt idx="338378">
                  <c:v>4.1279999999999997E-2</c:v>
                </c:pt>
                <c:pt idx="338379">
                  <c:v>4.1280999999999998E-2</c:v>
                </c:pt>
                <c:pt idx="338380">
                  <c:v>4.1281999999999999E-2</c:v>
                </c:pt>
                <c:pt idx="338381">
                  <c:v>4.1284000000000001E-2</c:v>
                </c:pt>
                <c:pt idx="338382">
                  <c:v>4.1285000000000002E-2</c:v>
                </c:pt>
                <c:pt idx="338383">
                  <c:v>4.1285000000000002E-2</c:v>
                </c:pt>
                <c:pt idx="338384">
                  <c:v>4.1286000000000003E-2</c:v>
                </c:pt>
                <c:pt idx="338385">
                  <c:v>4.1286000000000003E-2</c:v>
                </c:pt>
                <c:pt idx="338386">
                  <c:v>4.1286999999999997E-2</c:v>
                </c:pt>
                <c:pt idx="338387">
                  <c:v>4.1286999999999997E-2</c:v>
                </c:pt>
                <c:pt idx="338388">
                  <c:v>4.1286999999999997E-2</c:v>
                </c:pt>
                <c:pt idx="338389">
                  <c:v>4.1286000000000003E-2</c:v>
                </c:pt>
                <c:pt idx="338390">
                  <c:v>4.1285000000000002E-2</c:v>
                </c:pt>
                <c:pt idx="338391">
                  <c:v>4.1284000000000001E-2</c:v>
                </c:pt>
                <c:pt idx="338392">
                  <c:v>4.1283E-2</c:v>
                </c:pt>
                <c:pt idx="338393">
                  <c:v>4.1281999999999999E-2</c:v>
                </c:pt>
                <c:pt idx="338394">
                  <c:v>4.1279999999999997E-2</c:v>
                </c:pt>
                <c:pt idx="338395">
                  <c:v>4.1279000000000003E-2</c:v>
                </c:pt>
                <c:pt idx="338396">
                  <c:v>4.1277000000000001E-2</c:v>
                </c:pt>
                <c:pt idx="338397">
                  <c:v>4.1274999999999999E-2</c:v>
                </c:pt>
                <c:pt idx="338398">
                  <c:v>4.1272999999999997E-2</c:v>
                </c:pt>
                <c:pt idx="338399">
                  <c:v>4.1271000000000002E-2</c:v>
                </c:pt>
                <c:pt idx="338400">
                  <c:v>4.1267999999999999E-2</c:v>
                </c:pt>
                <c:pt idx="338401">
                  <c:v>4.1265999999999997E-2</c:v>
                </c:pt>
                <c:pt idx="338402">
                  <c:v>4.1263000000000001E-2</c:v>
                </c:pt>
                <c:pt idx="338403">
                  <c:v>4.1259999999999998E-2</c:v>
                </c:pt>
                <c:pt idx="338404">
                  <c:v>4.1257000000000002E-2</c:v>
                </c:pt>
                <c:pt idx="338405">
                  <c:v>4.1253999999999999E-2</c:v>
                </c:pt>
                <c:pt idx="338406">
                  <c:v>4.1250000000000002E-2</c:v>
                </c:pt>
                <c:pt idx="338407">
                  <c:v>4.1246999999999999E-2</c:v>
                </c:pt>
                <c:pt idx="338408">
                  <c:v>4.1244000000000003E-2</c:v>
                </c:pt>
                <c:pt idx="338409">
                  <c:v>4.1241E-2</c:v>
                </c:pt>
                <c:pt idx="338410">
                  <c:v>4.1237999999999997E-2</c:v>
                </c:pt>
                <c:pt idx="338411">
                  <c:v>4.1234E-2</c:v>
                </c:pt>
                <c:pt idx="338412">
                  <c:v>4.1230999999999997E-2</c:v>
                </c:pt>
                <c:pt idx="338413">
                  <c:v>4.1228000000000001E-2</c:v>
                </c:pt>
                <c:pt idx="338414">
                  <c:v>4.1224999999999998E-2</c:v>
                </c:pt>
                <c:pt idx="338415">
                  <c:v>4.1222000000000002E-2</c:v>
                </c:pt>
                <c:pt idx="338416">
                  <c:v>4.1218999999999999E-2</c:v>
                </c:pt>
                <c:pt idx="338417">
                  <c:v>4.1216000000000003E-2</c:v>
                </c:pt>
                <c:pt idx="338418">
                  <c:v>4.1213E-2</c:v>
                </c:pt>
                <c:pt idx="338419">
                  <c:v>4.1210999999999998E-2</c:v>
                </c:pt>
                <c:pt idx="338420">
                  <c:v>4.1209000000000003E-2</c:v>
                </c:pt>
                <c:pt idx="338421">
                  <c:v>4.1207000000000001E-2</c:v>
                </c:pt>
                <c:pt idx="338422">
                  <c:v>4.1206E-2</c:v>
                </c:pt>
                <c:pt idx="338423">
                  <c:v>4.1203999999999998E-2</c:v>
                </c:pt>
                <c:pt idx="338424">
                  <c:v>4.1202999999999997E-2</c:v>
                </c:pt>
                <c:pt idx="338425">
                  <c:v>4.1202999999999997E-2</c:v>
                </c:pt>
                <c:pt idx="338426">
                  <c:v>4.1202999999999997E-2</c:v>
                </c:pt>
                <c:pt idx="338427">
                  <c:v>4.1202999999999997E-2</c:v>
                </c:pt>
                <c:pt idx="338428">
                  <c:v>4.1203999999999998E-2</c:v>
                </c:pt>
                <c:pt idx="338429">
                  <c:v>4.1204999999999999E-2</c:v>
                </c:pt>
                <c:pt idx="338430">
                  <c:v>4.1207000000000001E-2</c:v>
                </c:pt>
                <c:pt idx="338431">
                  <c:v>4.1209999999999997E-2</c:v>
                </c:pt>
                <c:pt idx="338432">
                  <c:v>4.1213E-2</c:v>
                </c:pt>
                <c:pt idx="338433">
                  <c:v>4.1216000000000003E-2</c:v>
                </c:pt>
                <c:pt idx="338434">
                  <c:v>4.1221000000000001E-2</c:v>
                </c:pt>
                <c:pt idx="338435">
                  <c:v>4.1225999999999999E-2</c:v>
                </c:pt>
                <c:pt idx="338436">
                  <c:v>4.1231999999999998E-2</c:v>
                </c:pt>
                <c:pt idx="338437">
                  <c:v>4.1238999999999998E-2</c:v>
                </c:pt>
                <c:pt idx="338438">
                  <c:v>4.1245999999999998E-2</c:v>
                </c:pt>
                <c:pt idx="338439">
                  <c:v>4.1253999999999999E-2</c:v>
                </c:pt>
                <c:pt idx="338440">
                  <c:v>4.1263000000000001E-2</c:v>
                </c:pt>
                <c:pt idx="338441">
                  <c:v>4.1272999999999997E-2</c:v>
                </c:pt>
                <c:pt idx="338442">
                  <c:v>4.1284000000000001E-2</c:v>
                </c:pt>
                <c:pt idx="338443">
                  <c:v>4.1294999999999998E-2</c:v>
                </c:pt>
                <c:pt idx="338444">
                  <c:v>4.1307999999999997E-2</c:v>
                </c:pt>
                <c:pt idx="338445">
                  <c:v>4.1321999999999998E-2</c:v>
                </c:pt>
                <c:pt idx="338446">
                  <c:v>4.1335999999999998E-2</c:v>
                </c:pt>
                <c:pt idx="338447">
                  <c:v>4.1352E-2</c:v>
                </c:pt>
                <c:pt idx="338448">
                  <c:v>4.1368000000000002E-2</c:v>
                </c:pt>
                <c:pt idx="338449">
                  <c:v>4.1384999999999998E-2</c:v>
                </c:pt>
                <c:pt idx="338450">
                  <c:v>4.1403000000000002E-2</c:v>
                </c:pt>
                <c:pt idx="338451">
                  <c:v>4.1422E-2</c:v>
                </c:pt>
                <c:pt idx="338452">
                  <c:v>4.1442E-2</c:v>
                </c:pt>
                <c:pt idx="338453">
                  <c:v>4.1463E-2</c:v>
                </c:pt>
                <c:pt idx="338454">
                  <c:v>4.1485000000000001E-2</c:v>
                </c:pt>
                <c:pt idx="338455">
                  <c:v>4.1508999999999997E-2</c:v>
                </c:pt>
                <c:pt idx="338456">
                  <c:v>4.1533E-2</c:v>
                </c:pt>
                <c:pt idx="338457">
                  <c:v>4.1556999999999997E-2</c:v>
                </c:pt>
                <c:pt idx="338458">
                  <c:v>4.1583000000000002E-2</c:v>
                </c:pt>
                <c:pt idx="338459">
                  <c:v>4.1610000000000001E-2</c:v>
                </c:pt>
                <c:pt idx="338460">
                  <c:v>4.1638000000000001E-2</c:v>
                </c:pt>
                <c:pt idx="338461">
                  <c:v>4.1666000000000002E-2</c:v>
                </c:pt>
                <c:pt idx="338462">
                  <c:v>4.1695000000000003E-2</c:v>
                </c:pt>
                <c:pt idx="338463">
                  <c:v>4.1725999999999999E-2</c:v>
                </c:pt>
                <c:pt idx="338464">
                  <c:v>4.1757000000000002E-2</c:v>
                </c:pt>
                <c:pt idx="338465">
                  <c:v>4.1787999999999999E-2</c:v>
                </c:pt>
                <c:pt idx="338466">
                  <c:v>4.1820999999999997E-2</c:v>
                </c:pt>
                <c:pt idx="338467">
                  <c:v>4.1854000000000002E-2</c:v>
                </c:pt>
                <c:pt idx="338468">
                  <c:v>4.1888000000000002E-2</c:v>
                </c:pt>
                <c:pt idx="338469">
                  <c:v>4.1923000000000002E-2</c:v>
                </c:pt>
                <c:pt idx="338470">
                  <c:v>4.1958000000000002E-2</c:v>
                </c:pt>
                <c:pt idx="338471">
                  <c:v>4.1993999999999997E-2</c:v>
                </c:pt>
                <c:pt idx="338472">
                  <c:v>4.2029999999999998E-2</c:v>
                </c:pt>
                <c:pt idx="338473">
                  <c:v>4.2067E-2</c:v>
                </c:pt>
                <c:pt idx="338474">
                  <c:v>4.2104000000000003E-2</c:v>
                </c:pt>
                <c:pt idx="338475">
                  <c:v>4.2141999999999999E-2</c:v>
                </c:pt>
                <c:pt idx="338476">
                  <c:v>4.2180000000000002E-2</c:v>
                </c:pt>
                <c:pt idx="338477">
                  <c:v>4.2217999999999999E-2</c:v>
                </c:pt>
                <c:pt idx="338478">
                  <c:v>4.2256000000000002E-2</c:v>
                </c:pt>
                <c:pt idx="338479">
                  <c:v>4.2294999999999999E-2</c:v>
                </c:pt>
                <c:pt idx="338480">
                  <c:v>4.2333999999999997E-2</c:v>
                </c:pt>
                <c:pt idx="338481">
                  <c:v>4.2374000000000002E-2</c:v>
                </c:pt>
                <c:pt idx="338482">
                  <c:v>4.2412999999999999E-2</c:v>
                </c:pt>
                <c:pt idx="338483">
                  <c:v>4.2451999999999997E-2</c:v>
                </c:pt>
                <c:pt idx="338484">
                  <c:v>4.2491000000000001E-2</c:v>
                </c:pt>
                <c:pt idx="338485">
                  <c:v>4.2529999999999998E-2</c:v>
                </c:pt>
                <c:pt idx="338486">
                  <c:v>4.2569000000000003E-2</c:v>
                </c:pt>
                <c:pt idx="338487">
                  <c:v>4.2608E-2</c:v>
                </c:pt>
                <c:pt idx="338488">
                  <c:v>4.2646999999999997E-2</c:v>
                </c:pt>
                <c:pt idx="338489">
                  <c:v>4.2685000000000001E-2</c:v>
                </c:pt>
                <c:pt idx="338490">
                  <c:v>4.2723999999999998E-2</c:v>
                </c:pt>
                <c:pt idx="338491">
                  <c:v>4.2762000000000001E-2</c:v>
                </c:pt>
                <c:pt idx="338492">
                  <c:v>4.2798999999999997E-2</c:v>
                </c:pt>
                <c:pt idx="338493">
                  <c:v>4.2835999999999999E-2</c:v>
                </c:pt>
                <c:pt idx="338494">
                  <c:v>4.2873000000000001E-2</c:v>
                </c:pt>
                <c:pt idx="338495">
                  <c:v>4.2909000000000003E-2</c:v>
                </c:pt>
                <c:pt idx="338496">
                  <c:v>4.2944999999999997E-2</c:v>
                </c:pt>
                <c:pt idx="338497">
                  <c:v>4.2979999999999997E-2</c:v>
                </c:pt>
                <c:pt idx="338498">
                  <c:v>4.3013999999999997E-2</c:v>
                </c:pt>
                <c:pt idx="338499">
                  <c:v>4.3048000000000003E-2</c:v>
                </c:pt>
                <c:pt idx="338500">
                  <c:v>4.3081000000000001E-2</c:v>
                </c:pt>
                <c:pt idx="338501">
                  <c:v>4.3114E-2</c:v>
                </c:pt>
                <c:pt idx="338502">
                  <c:v>4.3145999999999997E-2</c:v>
                </c:pt>
                <c:pt idx="338503">
                  <c:v>4.3177E-2</c:v>
                </c:pt>
                <c:pt idx="338504">
                  <c:v>4.3207000000000002E-2</c:v>
                </c:pt>
                <c:pt idx="338505">
                  <c:v>4.3236999999999998E-2</c:v>
                </c:pt>
                <c:pt idx="338506">
                  <c:v>4.3264999999999998E-2</c:v>
                </c:pt>
                <c:pt idx="338507">
                  <c:v>4.3292999999999998E-2</c:v>
                </c:pt>
                <c:pt idx="338508">
                  <c:v>4.3319999999999997E-2</c:v>
                </c:pt>
                <c:pt idx="338509">
                  <c:v>4.3346000000000003E-2</c:v>
                </c:pt>
                <c:pt idx="338510">
                  <c:v>4.3371E-2</c:v>
                </c:pt>
                <c:pt idx="338511">
                  <c:v>4.3395999999999997E-2</c:v>
                </c:pt>
                <c:pt idx="338512">
                  <c:v>4.3418999999999999E-2</c:v>
                </c:pt>
                <c:pt idx="338513">
                  <c:v>4.3442000000000001E-2</c:v>
                </c:pt>
                <c:pt idx="338514">
                  <c:v>4.3463000000000002E-2</c:v>
                </c:pt>
                <c:pt idx="338515">
                  <c:v>4.3484000000000002E-2</c:v>
                </c:pt>
                <c:pt idx="338516">
                  <c:v>4.3504000000000001E-2</c:v>
                </c:pt>
                <c:pt idx="338517">
                  <c:v>4.3522999999999999E-2</c:v>
                </c:pt>
                <c:pt idx="338518">
                  <c:v>4.3541000000000003E-2</c:v>
                </c:pt>
                <c:pt idx="338519">
                  <c:v>4.3557999999999999E-2</c:v>
                </c:pt>
                <c:pt idx="338520">
                  <c:v>4.3574000000000002E-2</c:v>
                </c:pt>
                <c:pt idx="338521">
                  <c:v>4.3589999999999997E-2</c:v>
                </c:pt>
                <c:pt idx="338522">
                  <c:v>4.3603999999999997E-2</c:v>
                </c:pt>
                <c:pt idx="338523">
                  <c:v>4.3617999999999997E-2</c:v>
                </c:pt>
                <c:pt idx="338524">
                  <c:v>4.3631000000000003E-2</c:v>
                </c:pt>
                <c:pt idx="338525">
                  <c:v>4.3643000000000001E-2</c:v>
                </c:pt>
                <c:pt idx="338526">
                  <c:v>4.3653999999999998E-2</c:v>
                </c:pt>
                <c:pt idx="338527">
                  <c:v>4.3664000000000001E-2</c:v>
                </c:pt>
                <c:pt idx="338528">
                  <c:v>4.3673999999999998E-2</c:v>
                </c:pt>
                <c:pt idx="338529">
                  <c:v>4.3683E-2</c:v>
                </c:pt>
                <c:pt idx="338530">
                  <c:v>4.3691000000000001E-2</c:v>
                </c:pt>
                <c:pt idx="338531">
                  <c:v>4.3698000000000001E-2</c:v>
                </c:pt>
                <c:pt idx="338532">
                  <c:v>4.3705000000000001E-2</c:v>
                </c:pt>
                <c:pt idx="338533">
                  <c:v>4.3711E-2</c:v>
                </c:pt>
                <c:pt idx="338534">
                  <c:v>4.3716999999999999E-2</c:v>
                </c:pt>
                <c:pt idx="338535">
                  <c:v>4.3721999999999997E-2</c:v>
                </c:pt>
                <c:pt idx="338536">
                  <c:v>4.3726000000000001E-2</c:v>
                </c:pt>
                <c:pt idx="338537">
                  <c:v>4.3729999999999998E-2</c:v>
                </c:pt>
                <c:pt idx="338538">
                  <c:v>4.3733000000000001E-2</c:v>
                </c:pt>
                <c:pt idx="338539">
                  <c:v>4.3735999999999997E-2</c:v>
                </c:pt>
                <c:pt idx="338540">
                  <c:v>4.3739E-2</c:v>
                </c:pt>
                <c:pt idx="338541">
                  <c:v>4.3741000000000002E-2</c:v>
                </c:pt>
                <c:pt idx="338542">
                  <c:v>4.3742999999999997E-2</c:v>
                </c:pt>
                <c:pt idx="338543">
                  <c:v>4.3743999999999998E-2</c:v>
                </c:pt>
                <c:pt idx="338544">
                  <c:v>4.3744999999999999E-2</c:v>
                </c:pt>
                <c:pt idx="338545">
                  <c:v>4.3746E-2</c:v>
                </c:pt>
                <c:pt idx="338546">
                  <c:v>4.3747000000000001E-2</c:v>
                </c:pt>
                <c:pt idx="338547">
                  <c:v>4.3747000000000001E-2</c:v>
                </c:pt>
                <c:pt idx="338548">
                  <c:v>4.3747000000000001E-2</c:v>
                </c:pt>
                <c:pt idx="338549">
                  <c:v>4.3747000000000001E-2</c:v>
                </c:pt>
                <c:pt idx="338550">
                  <c:v>4.3747000000000001E-2</c:v>
                </c:pt>
                <c:pt idx="338551">
                  <c:v>4.3747000000000001E-2</c:v>
                </c:pt>
                <c:pt idx="338552">
                  <c:v>4.3747000000000001E-2</c:v>
                </c:pt>
                <c:pt idx="338553">
                  <c:v>4.3747000000000001E-2</c:v>
                </c:pt>
                <c:pt idx="338554">
                  <c:v>4.3747000000000001E-2</c:v>
                </c:pt>
                <c:pt idx="338555">
                  <c:v>4.3746E-2</c:v>
                </c:pt>
                <c:pt idx="338556">
                  <c:v>4.3746E-2</c:v>
                </c:pt>
                <c:pt idx="338557">
                  <c:v>4.3746E-2</c:v>
                </c:pt>
                <c:pt idx="338558">
                  <c:v>4.3746E-2</c:v>
                </c:pt>
                <c:pt idx="338559">
                  <c:v>4.3746E-2</c:v>
                </c:pt>
                <c:pt idx="338560">
                  <c:v>4.3746E-2</c:v>
                </c:pt>
                <c:pt idx="338561">
                  <c:v>4.3747000000000001E-2</c:v>
                </c:pt>
                <c:pt idx="338562">
                  <c:v>4.3747000000000001E-2</c:v>
                </c:pt>
                <c:pt idx="338563">
                  <c:v>4.3748000000000002E-2</c:v>
                </c:pt>
                <c:pt idx="338564">
                  <c:v>4.3749000000000003E-2</c:v>
                </c:pt>
                <c:pt idx="338565">
                  <c:v>4.3749999999999997E-2</c:v>
                </c:pt>
                <c:pt idx="338566">
                  <c:v>4.3751999999999999E-2</c:v>
                </c:pt>
                <c:pt idx="338567">
                  <c:v>4.3753E-2</c:v>
                </c:pt>
                <c:pt idx="338568">
                  <c:v>4.3755000000000002E-2</c:v>
                </c:pt>
                <c:pt idx="338569">
                  <c:v>4.3756999999999997E-2</c:v>
                </c:pt>
                <c:pt idx="338570">
                  <c:v>4.3758999999999999E-2</c:v>
                </c:pt>
                <c:pt idx="338571">
                  <c:v>4.3762000000000002E-2</c:v>
                </c:pt>
                <c:pt idx="338572">
                  <c:v>4.3763999999999997E-2</c:v>
                </c:pt>
                <c:pt idx="338573">
                  <c:v>4.3768000000000001E-2</c:v>
                </c:pt>
                <c:pt idx="338574">
                  <c:v>4.3770999999999997E-2</c:v>
                </c:pt>
                <c:pt idx="338575">
                  <c:v>4.3775000000000001E-2</c:v>
                </c:pt>
                <c:pt idx="338576">
                  <c:v>4.3778999999999998E-2</c:v>
                </c:pt>
                <c:pt idx="338577">
                  <c:v>4.3783000000000002E-2</c:v>
                </c:pt>
                <c:pt idx="338578">
                  <c:v>4.3788000000000001E-2</c:v>
                </c:pt>
                <c:pt idx="338579">
                  <c:v>4.3791999999999998E-2</c:v>
                </c:pt>
                <c:pt idx="338580">
                  <c:v>4.3797000000000003E-2</c:v>
                </c:pt>
                <c:pt idx="338581">
                  <c:v>4.3803000000000002E-2</c:v>
                </c:pt>
                <c:pt idx="338582">
                  <c:v>4.3808E-2</c:v>
                </c:pt>
                <c:pt idx="338583">
                  <c:v>4.3813999999999999E-2</c:v>
                </c:pt>
                <c:pt idx="338584">
                  <c:v>4.3820999999999999E-2</c:v>
                </c:pt>
                <c:pt idx="338585">
                  <c:v>4.3826999999999998E-2</c:v>
                </c:pt>
                <c:pt idx="338586">
                  <c:v>4.3833999999999998E-2</c:v>
                </c:pt>
                <c:pt idx="338587">
                  <c:v>4.3840999999999998E-2</c:v>
                </c:pt>
                <c:pt idx="338588">
                  <c:v>4.3847999999999998E-2</c:v>
                </c:pt>
                <c:pt idx="338589">
                  <c:v>4.3855999999999999E-2</c:v>
                </c:pt>
                <c:pt idx="338590">
                  <c:v>4.3862999999999999E-2</c:v>
                </c:pt>
                <c:pt idx="338591">
                  <c:v>4.3871E-2</c:v>
                </c:pt>
                <c:pt idx="338592">
                  <c:v>4.3879000000000001E-2</c:v>
                </c:pt>
                <c:pt idx="338593">
                  <c:v>4.3887000000000002E-2</c:v>
                </c:pt>
                <c:pt idx="338594">
                  <c:v>4.3895000000000003E-2</c:v>
                </c:pt>
                <c:pt idx="338595">
                  <c:v>4.3903999999999999E-2</c:v>
                </c:pt>
                <c:pt idx="338596">
                  <c:v>4.3913000000000001E-2</c:v>
                </c:pt>
                <c:pt idx="338597">
                  <c:v>4.3921000000000002E-2</c:v>
                </c:pt>
                <c:pt idx="338598">
                  <c:v>4.3929999999999997E-2</c:v>
                </c:pt>
                <c:pt idx="338599">
                  <c:v>4.3938999999999999E-2</c:v>
                </c:pt>
                <c:pt idx="338600">
                  <c:v>4.3949000000000002E-2</c:v>
                </c:pt>
                <c:pt idx="338601">
                  <c:v>4.3957999999999997E-2</c:v>
                </c:pt>
                <c:pt idx="338602">
                  <c:v>4.3966999999999999E-2</c:v>
                </c:pt>
                <c:pt idx="338603">
                  <c:v>4.3976000000000001E-2</c:v>
                </c:pt>
                <c:pt idx="338604">
                  <c:v>4.3985000000000003E-2</c:v>
                </c:pt>
                <c:pt idx="338605">
                  <c:v>4.3994999999999999E-2</c:v>
                </c:pt>
                <c:pt idx="338606">
                  <c:v>4.4004000000000001E-2</c:v>
                </c:pt>
                <c:pt idx="338607">
                  <c:v>4.4012999999999997E-2</c:v>
                </c:pt>
                <c:pt idx="338608">
                  <c:v>4.4023E-2</c:v>
                </c:pt>
                <c:pt idx="338609">
                  <c:v>4.4032000000000002E-2</c:v>
                </c:pt>
                <c:pt idx="338610">
                  <c:v>4.4041999999999998E-2</c:v>
                </c:pt>
                <c:pt idx="338611">
                  <c:v>4.4051E-2</c:v>
                </c:pt>
                <c:pt idx="338612">
                  <c:v>4.4060000000000002E-2</c:v>
                </c:pt>
                <c:pt idx="338613">
                  <c:v>4.4068999999999997E-2</c:v>
                </c:pt>
                <c:pt idx="338614">
                  <c:v>4.4077999999999999E-2</c:v>
                </c:pt>
                <c:pt idx="338615">
                  <c:v>4.4087000000000001E-2</c:v>
                </c:pt>
                <c:pt idx="338616">
                  <c:v>4.4095000000000002E-2</c:v>
                </c:pt>
                <c:pt idx="338617">
                  <c:v>4.4103999999999997E-2</c:v>
                </c:pt>
                <c:pt idx="338618">
                  <c:v>4.4111999999999998E-2</c:v>
                </c:pt>
                <c:pt idx="338619">
                  <c:v>4.4119999999999999E-2</c:v>
                </c:pt>
                <c:pt idx="338620">
                  <c:v>4.4128000000000001E-2</c:v>
                </c:pt>
                <c:pt idx="338621">
                  <c:v>4.4136000000000002E-2</c:v>
                </c:pt>
                <c:pt idx="338622">
                  <c:v>4.4144000000000003E-2</c:v>
                </c:pt>
                <c:pt idx="338623">
                  <c:v>4.4151999999999997E-2</c:v>
                </c:pt>
                <c:pt idx="338624">
                  <c:v>4.4158999999999997E-2</c:v>
                </c:pt>
                <c:pt idx="338625">
                  <c:v>4.4165999999999997E-2</c:v>
                </c:pt>
                <c:pt idx="338626">
                  <c:v>4.4172999999999997E-2</c:v>
                </c:pt>
                <c:pt idx="338627">
                  <c:v>4.4179999999999997E-2</c:v>
                </c:pt>
                <c:pt idx="338628">
                  <c:v>4.4186000000000003E-2</c:v>
                </c:pt>
                <c:pt idx="338629">
                  <c:v>4.4192000000000002E-2</c:v>
                </c:pt>
                <c:pt idx="338630">
                  <c:v>4.4198000000000001E-2</c:v>
                </c:pt>
                <c:pt idx="338631">
                  <c:v>4.4204E-2</c:v>
                </c:pt>
                <c:pt idx="338632">
                  <c:v>4.4209999999999999E-2</c:v>
                </c:pt>
                <c:pt idx="338633">
                  <c:v>4.4214999999999997E-2</c:v>
                </c:pt>
                <c:pt idx="338634">
                  <c:v>4.4220000000000002E-2</c:v>
                </c:pt>
                <c:pt idx="338635">
                  <c:v>4.4225E-2</c:v>
                </c:pt>
                <c:pt idx="338636">
                  <c:v>4.4228999999999997E-2</c:v>
                </c:pt>
                <c:pt idx="338637">
                  <c:v>4.4234000000000002E-2</c:v>
                </c:pt>
                <c:pt idx="338638">
                  <c:v>4.4238E-2</c:v>
                </c:pt>
                <c:pt idx="338639">
                  <c:v>4.4241000000000003E-2</c:v>
                </c:pt>
                <c:pt idx="338640">
                  <c:v>4.4245E-2</c:v>
                </c:pt>
                <c:pt idx="338641">
                  <c:v>4.4248000000000003E-2</c:v>
                </c:pt>
                <c:pt idx="338642">
                  <c:v>4.4250999999999999E-2</c:v>
                </c:pt>
                <c:pt idx="338643">
                  <c:v>4.4254000000000002E-2</c:v>
                </c:pt>
                <c:pt idx="338644">
                  <c:v>4.4255999999999997E-2</c:v>
                </c:pt>
                <c:pt idx="338645">
                  <c:v>4.4259E-2</c:v>
                </c:pt>
                <c:pt idx="338646">
                  <c:v>4.4261000000000002E-2</c:v>
                </c:pt>
                <c:pt idx="338647">
                  <c:v>4.4262999999999997E-2</c:v>
                </c:pt>
                <c:pt idx="338648">
                  <c:v>4.4263999999999998E-2</c:v>
                </c:pt>
                <c:pt idx="338649">
                  <c:v>4.4266E-2</c:v>
                </c:pt>
                <c:pt idx="338650">
                  <c:v>4.4267000000000001E-2</c:v>
                </c:pt>
                <c:pt idx="338651">
                  <c:v>4.4268000000000002E-2</c:v>
                </c:pt>
                <c:pt idx="338652">
                  <c:v>4.4269000000000003E-2</c:v>
                </c:pt>
                <c:pt idx="338653">
                  <c:v>4.4269000000000003E-2</c:v>
                </c:pt>
                <c:pt idx="338654">
                  <c:v>4.4269999999999997E-2</c:v>
                </c:pt>
                <c:pt idx="338655">
                  <c:v>4.4269999999999997E-2</c:v>
                </c:pt>
                <c:pt idx="338656">
                  <c:v>4.4270999999999998E-2</c:v>
                </c:pt>
                <c:pt idx="338657">
                  <c:v>4.4270999999999998E-2</c:v>
                </c:pt>
                <c:pt idx="338658">
                  <c:v>4.4270999999999998E-2</c:v>
                </c:pt>
                <c:pt idx="338659">
                  <c:v>4.4269999999999997E-2</c:v>
                </c:pt>
                <c:pt idx="338660">
                  <c:v>4.4269999999999997E-2</c:v>
                </c:pt>
                <c:pt idx="338661">
                  <c:v>4.4269000000000003E-2</c:v>
                </c:pt>
                <c:pt idx="338662">
                  <c:v>4.4269000000000003E-2</c:v>
                </c:pt>
                <c:pt idx="338663">
                  <c:v>4.4268000000000002E-2</c:v>
                </c:pt>
                <c:pt idx="338664">
                  <c:v>4.4267000000000001E-2</c:v>
                </c:pt>
                <c:pt idx="338665">
                  <c:v>4.4266E-2</c:v>
                </c:pt>
                <c:pt idx="338666">
                  <c:v>4.4264999999999999E-2</c:v>
                </c:pt>
                <c:pt idx="338667">
                  <c:v>4.4263999999999998E-2</c:v>
                </c:pt>
                <c:pt idx="338668">
                  <c:v>4.4262999999999997E-2</c:v>
                </c:pt>
                <c:pt idx="338669">
                  <c:v>4.4261000000000002E-2</c:v>
                </c:pt>
                <c:pt idx="338670">
                  <c:v>4.4260000000000001E-2</c:v>
                </c:pt>
                <c:pt idx="338671">
                  <c:v>4.4259E-2</c:v>
                </c:pt>
                <c:pt idx="338672">
                  <c:v>4.4256999999999998E-2</c:v>
                </c:pt>
                <c:pt idx="338673">
                  <c:v>4.4255999999999997E-2</c:v>
                </c:pt>
                <c:pt idx="338674">
                  <c:v>4.4255000000000003E-2</c:v>
                </c:pt>
                <c:pt idx="338675">
                  <c:v>4.4253000000000001E-2</c:v>
                </c:pt>
                <c:pt idx="338676">
                  <c:v>4.4252E-2</c:v>
                </c:pt>
                <c:pt idx="338677">
                  <c:v>4.4249999999999998E-2</c:v>
                </c:pt>
                <c:pt idx="338678">
                  <c:v>4.4248999999999997E-2</c:v>
                </c:pt>
                <c:pt idx="338679">
                  <c:v>4.4248000000000003E-2</c:v>
                </c:pt>
                <c:pt idx="338680">
                  <c:v>4.4246000000000001E-2</c:v>
                </c:pt>
                <c:pt idx="338681">
                  <c:v>4.4245E-2</c:v>
                </c:pt>
                <c:pt idx="338682">
                  <c:v>4.4243999999999999E-2</c:v>
                </c:pt>
                <c:pt idx="338683">
                  <c:v>4.4242999999999998E-2</c:v>
                </c:pt>
                <c:pt idx="338684">
                  <c:v>4.4241000000000003E-2</c:v>
                </c:pt>
                <c:pt idx="338685">
                  <c:v>4.4240000000000002E-2</c:v>
                </c:pt>
                <c:pt idx="338686">
                  <c:v>4.4239000000000001E-2</c:v>
                </c:pt>
                <c:pt idx="338687">
                  <c:v>4.4238E-2</c:v>
                </c:pt>
                <c:pt idx="338688">
                  <c:v>4.4236999999999999E-2</c:v>
                </c:pt>
                <c:pt idx="338689">
                  <c:v>4.4235999999999998E-2</c:v>
                </c:pt>
                <c:pt idx="338690">
                  <c:v>4.4234999999999997E-2</c:v>
                </c:pt>
                <c:pt idx="338691">
                  <c:v>4.4234000000000002E-2</c:v>
                </c:pt>
                <c:pt idx="338692">
                  <c:v>4.4234000000000002E-2</c:v>
                </c:pt>
                <c:pt idx="338693">
                  <c:v>4.4233000000000001E-2</c:v>
                </c:pt>
                <c:pt idx="338694">
                  <c:v>4.4232E-2</c:v>
                </c:pt>
                <c:pt idx="338695">
                  <c:v>4.4232E-2</c:v>
                </c:pt>
                <c:pt idx="338696">
                  <c:v>4.4230999999999999E-2</c:v>
                </c:pt>
                <c:pt idx="338697">
                  <c:v>4.4230999999999999E-2</c:v>
                </c:pt>
                <c:pt idx="338698">
                  <c:v>4.4229999999999998E-2</c:v>
                </c:pt>
                <c:pt idx="338699">
                  <c:v>4.4229999999999998E-2</c:v>
                </c:pt>
                <c:pt idx="338700">
                  <c:v>4.4229999999999998E-2</c:v>
                </c:pt>
                <c:pt idx="338701">
                  <c:v>4.4228999999999997E-2</c:v>
                </c:pt>
                <c:pt idx="338702">
                  <c:v>4.4228999999999997E-2</c:v>
                </c:pt>
                <c:pt idx="338703">
                  <c:v>4.4228999999999997E-2</c:v>
                </c:pt>
                <c:pt idx="338704">
                  <c:v>4.4228999999999997E-2</c:v>
                </c:pt>
                <c:pt idx="338705">
                  <c:v>4.4228999999999997E-2</c:v>
                </c:pt>
                <c:pt idx="338706">
                  <c:v>4.4228999999999997E-2</c:v>
                </c:pt>
                <c:pt idx="338707">
                  <c:v>4.4229999999999998E-2</c:v>
                </c:pt>
                <c:pt idx="338708">
                  <c:v>4.4229999999999998E-2</c:v>
                </c:pt>
                <c:pt idx="338709">
                  <c:v>4.4229999999999998E-2</c:v>
                </c:pt>
                <c:pt idx="338710">
                  <c:v>4.4229999999999998E-2</c:v>
                </c:pt>
                <c:pt idx="338711">
                  <c:v>4.4229999999999998E-2</c:v>
                </c:pt>
                <c:pt idx="338712">
                  <c:v>4.4229999999999998E-2</c:v>
                </c:pt>
                <c:pt idx="338713">
                  <c:v>4.4229999999999998E-2</c:v>
                </c:pt>
                <c:pt idx="338714">
                  <c:v>4.4229999999999998E-2</c:v>
                </c:pt>
                <c:pt idx="338715">
                  <c:v>4.4229999999999998E-2</c:v>
                </c:pt>
                <c:pt idx="338716">
                  <c:v>4.4229999999999998E-2</c:v>
                </c:pt>
                <c:pt idx="338717">
                  <c:v>4.4230999999999999E-2</c:v>
                </c:pt>
                <c:pt idx="338718">
                  <c:v>4.4230999999999999E-2</c:v>
                </c:pt>
                <c:pt idx="338719">
                  <c:v>4.4230999999999999E-2</c:v>
                </c:pt>
                <c:pt idx="338720">
                  <c:v>4.4230999999999999E-2</c:v>
                </c:pt>
                <c:pt idx="338721">
                  <c:v>4.4230999999999999E-2</c:v>
                </c:pt>
                <c:pt idx="338722">
                  <c:v>4.4229999999999998E-2</c:v>
                </c:pt>
                <c:pt idx="338723">
                  <c:v>4.4229999999999998E-2</c:v>
                </c:pt>
                <c:pt idx="338724">
                  <c:v>4.4229999999999998E-2</c:v>
                </c:pt>
                <c:pt idx="338725">
                  <c:v>4.4229999999999998E-2</c:v>
                </c:pt>
                <c:pt idx="338726">
                  <c:v>4.4229999999999998E-2</c:v>
                </c:pt>
                <c:pt idx="338727">
                  <c:v>4.4229999999999998E-2</c:v>
                </c:pt>
                <c:pt idx="338728">
                  <c:v>4.4229999999999998E-2</c:v>
                </c:pt>
                <c:pt idx="338729">
                  <c:v>4.4229999999999998E-2</c:v>
                </c:pt>
                <c:pt idx="338730">
                  <c:v>4.4228999999999997E-2</c:v>
                </c:pt>
                <c:pt idx="338731">
                  <c:v>4.4228999999999997E-2</c:v>
                </c:pt>
                <c:pt idx="338732">
                  <c:v>4.4228999999999997E-2</c:v>
                </c:pt>
                <c:pt idx="338733">
                  <c:v>4.4228000000000003E-2</c:v>
                </c:pt>
                <c:pt idx="338734">
                  <c:v>4.4228000000000003E-2</c:v>
                </c:pt>
                <c:pt idx="338735">
                  <c:v>4.4228000000000003E-2</c:v>
                </c:pt>
                <c:pt idx="338736">
                  <c:v>4.4227000000000002E-2</c:v>
                </c:pt>
                <c:pt idx="338737">
                  <c:v>4.4227000000000002E-2</c:v>
                </c:pt>
                <c:pt idx="338738">
                  <c:v>4.4227000000000002E-2</c:v>
                </c:pt>
                <c:pt idx="338739">
                  <c:v>4.4227000000000002E-2</c:v>
                </c:pt>
                <c:pt idx="338740">
                  <c:v>4.4227000000000002E-2</c:v>
                </c:pt>
                <c:pt idx="338741">
                  <c:v>4.4226000000000001E-2</c:v>
                </c:pt>
                <c:pt idx="338742">
                  <c:v>4.4226000000000001E-2</c:v>
                </c:pt>
                <c:pt idx="338743">
                  <c:v>4.4226000000000001E-2</c:v>
                </c:pt>
                <c:pt idx="338744">
                  <c:v>4.4226000000000001E-2</c:v>
                </c:pt>
                <c:pt idx="338745">
                  <c:v>4.4226000000000001E-2</c:v>
                </c:pt>
                <c:pt idx="338746">
                  <c:v>4.4226000000000001E-2</c:v>
                </c:pt>
                <c:pt idx="338747">
                  <c:v>4.4226000000000001E-2</c:v>
                </c:pt>
                <c:pt idx="338748">
                  <c:v>4.4226000000000001E-2</c:v>
                </c:pt>
                <c:pt idx="338749">
                  <c:v>4.4226000000000001E-2</c:v>
                </c:pt>
                <c:pt idx="338750">
                  <c:v>4.4227000000000002E-2</c:v>
                </c:pt>
                <c:pt idx="338751">
                  <c:v>4.4227000000000002E-2</c:v>
                </c:pt>
                <c:pt idx="338752">
                  <c:v>4.4228000000000003E-2</c:v>
                </c:pt>
                <c:pt idx="338753">
                  <c:v>4.4228999999999997E-2</c:v>
                </c:pt>
                <c:pt idx="338754">
                  <c:v>4.4228999999999997E-2</c:v>
                </c:pt>
                <c:pt idx="338755">
                  <c:v>4.4229999999999998E-2</c:v>
                </c:pt>
                <c:pt idx="338756">
                  <c:v>4.4230999999999999E-2</c:v>
                </c:pt>
                <c:pt idx="338757">
                  <c:v>4.4232E-2</c:v>
                </c:pt>
                <c:pt idx="338758">
                  <c:v>4.4234000000000002E-2</c:v>
                </c:pt>
                <c:pt idx="338759">
                  <c:v>4.4234999999999997E-2</c:v>
                </c:pt>
                <c:pt idx="338760">
                  <c:v>4.4236999999999999E-2</c:v>
                </c:pt>
                <c:pt idx="338761">
                  <c:v>4.4238E-2</c:v>
                </c:pt>
                <c:pt idx="338762">
                  <c:v>4.4240000000000002E-2</c:v>
                </c:pt>
                <c:pt idx="338763">
                  <c:v>4.4241999999999997E-2</c:v>
                </c:pt>
                <c:pt idx="338764">
                  <c:v>4.4245E-2</c:v>
                </c:pt>
                <c:pt idx="338765">
                  <c:v>4.4247000000000002E-2</c:v>
                </c:pt>
                <c:pt idx="338766">
                  <c:v>4.4248999999999997E-2</c:v>
                </c:pt>
                <c:pt idx="338767">
                  <c:v>4.4252E-2</c:v>
                </c:pt>
                <c:pt idx="338768">
                  <c:v>4.4255000000000003E-2</c:v>
                </c:pt>
                <c:pt idx="338769">
                  <c:v>4.4257999999999999E-2</c:v>
                </c:pt>
                <c:pt idx="338770">
                  <c:v>4.4261000000000002E-2</c:v>
                </c:pt>
                <c:pt idx="338771">
                  <c:v>4.4263999999999998E-2</c:v>
                </c:pt>
                <c:pt idx="338772">
                  <c:v>4.4267000000000001E-2</c:v>
                </c:pt>
                <c:pt idx="338773">
                  <c:v>4.4270999999999998E-2</c:v>
                </c:pt>
                <c:pt idx="338774">
                  <c:v>4.4275000000000002E-2</c:v>
                </c:pt>
                <c:pt idx="338775">
                  <c:v>4.4278999999999999E-2</c:v>
                </c:pt>
                <c:pt idx="338776">
                  <c:v>4.4283000000000003E-2</c:v>
                </c:pt>
                <c:pt idx="338777">
                  <c:v>4.4287E-2</c:v>
                </c:pt>
                <c:pt idx="338778">
                  <c:v>4.4290999999999997E-2</c:v>
                </c:pt>
                <c:pt idx="338779">
                  <c:v>4.4296000000000002E-2</c:v>
                </c:pt>
                <c:pt idx="338780">
                  <c:v>4.4299999999999999E-2</c:v>
                </c:pt>
                <c:pt idx="338781">
                  <c:v>4.4304000000000003E-2</c:v>
                </c:pt>
                <c:pt idx="338782">
                  <c:v>4.4309000000000001E-2</c:v>
                </c:pt>
                <c:pt idx="338783">
                  <c:v>4.4313999999999999E-2</c:v>
                </c:pt>
                <c:pt idx="338784">
                  <c:v>4.4318999999999997E-2</c:v>
                </c:pt>
                <c:pt idx="338785">
                  <c:v>4.4324000000000002E-2</c:v>
                </c:pt>
                <c:pt idx="338786">
                  <c:v>4.4329E-2</c:v>
                </c:pt>
                <c:pt idx="338787">
                  <c:v>4.4333999999999998E-2</c:v>
                </c:pt>
                <c:pt idx="338788">
                  <c:v>4.4339000000000003E-2</c:v>
                </c:pt>
                <c:pt idx="338789">
                  <c:v>4.4344000000000001E-2</c:v>
                </c:pt>
                <c:pt idx="338790">
                  <c:v>4.4349E-2</c:v>
                </c:pt>
                <c:pt idx="338791">
                  <c:v>4.4353999999999998E-2</c:v>
                </c:pt>
                <c:pt idx="338792">
                  <c:v>4.4359000000000003E-2</c:v>
                </c:pt>
                <c:pt idx="338793">
                  <c:v>4.4364000000000001E-2</c:v>
                </c:pt>
                <c:pt idx="338794">
                  <c:v>4.4368999999999999E-2</c:v>
                </c:pt>
                <c:pt idx="338795">
                  <c:v>4.4374999999999998E-2</c:v>
                </c:pt>
                <c:pt idx="338796">
                  <c:v>4.4380000000000003E-2</c:v>
                </c:pt>
                <c:pt idx="338797">
                  <c:v>4.4385000000000001E-2</c:v>
                </c:pt>
                <c:pt idx="338798">
                  <c:v>4.4389999999999999E-2</c:v>
                </c:pt>
                <c:pt idx="338799">
                  <c:v>4.4394999999999997E-2</c:v>
                </c:pt>
                <c:pt idx="338800">
                  <c:v>4.4400000000000002E-2</c:v>
                </c:pt>
                <c:pt idx="338801">
                  <c:v>4.4405E-2</c:v>
                </c:pt>
                <c:pt idx="338802">
                  <c:v>4.4409999999999998E-2</c:v>
                </c:pt>
                <c:pt idx="338803">
                  <c:v>4.4414000000000002E-2</c:v>
                </c:pt>
                <c:pt idx="338804">
                  <c:v>4.4419E-2</c:v>
                </c:pt>
                <c:pt idx="338805">
                  <c:v>4.4422999999999997E-2</c:v>
                </c:pt>
                <c:pt idx="338806">
                  <c:v>4.4428000000000002E-2</c:v>
                </c:pt>
                <c:pt idx="338807">
                  <c:v>4.4431999999999999E-2</c:v>
                </c:pt>
                <c:pt idx="338808">
                  <c:v>4.4436000000000003E-2</c:v>
                </c:pt>
                <c:pt idx="338809">
                  <c:v>4.444E-2</c:v>
                </c:pt>
                <c:pt idx="338810">
                  <c:v>4.4443999999999997E-2</c:v>
                </c:pt>
                <c:pt idx="338811">
                  <c:v>4.4448000000000001E-2</c:v>
                </c:pt>
                <c:pt idx="338812">
                  <c:v>4.4451999999999998E-2</c:v>
                </c:pt>
                <c:pt idx="338813">
                  <c:v>4.4455000000000001E-2</c:v>
                </c:pt>
                <c:pt idx="338814">
                  <c:v>4.4458999999999999E-2</c:v>
                </c:pt>
                <c:pt idx="338815">
                  <c:v>4.4462000000000002E-2</c:v>
                </c:pt>
                <c:pt idx="338816">
                  <c:v>4.4464999999999998E-2</c:v>
                </c:pt>
                <c:pt idx="338817">
                  <c:v>4.4468000000000001E-2</c:v>
                </c:pt>
                <c:pt idx="338818">
                  <c:v>4.4470999999999997E-2</c:v>
                </c:pt>
                <c:pt idx="338819">
                  <c:v>4.4474E-2</c:v>
                </c:pt>
                <c:pt idx="338820">
                  <c:v>4.4476000000000002E-2</c:v>
                </c:pt>
                <c:pt idx="338821">
                  <c:v>4.4478999999999998E-2</c:v>
                </c:pt>
                <c:pt idx="338822">
                  <c:v>4.4481E-2</c:v>
                </c:pt>
                <c:pt idx="338823">
                  <c:v>4.4484000000000003E-2</c:v>
                </c:pt>
                <c:pt idx="338824">
                  <c:v>4.4485999999999998E-2</c:v>
                </c:pt>
                <c:pt idx="338825">
                  <c:v>4.4488E-2</c:v>
                </c:pt>
                <c:pt idx="338826">
                  <c:v>4.4489000000000001E-2</c:v>
                </c:pt>
                <c:pt idx="338827">
                  <c:v>4.4491000000000003E-2</c:v>
                </c:pt>
                <c:pt idx="338828">
                  <c:v>4.4492999999999998E-2</c:v>
                </c:pt>
                <c:pt idx="338829">
                  <c:v>4.4493999999999999E-2</c:v>
                </c:pt>
                <c:pt idx="338830">
                  <c:v>4.4495E-2</c:v>
                </c:pt>
                <c:pt idx="338831">
                  <c:v>4.4497000000000002E-2</c:v>
                </c:pt>
                <c:pt idx="338832">
                  <c:v>4.4498000000000003E-2</c:v>
                </c:pt>
                <c:pt idx="338833">
                  <c:v>4.4498999999999997E-2</c:v>
                </c:pt>
                <c:pt idx="338834">
                  <c:v>4.4499999999999998E-2</c:v>
                </c:pt>
                <c:pt idx="338835">
                  <c:v>4.4500999999999999E-2</c:v>
                </c:pt>
                <c:pt idx="338836">
                  <c:v>4.4500999999999999E-2</c:v>
                </c:pt>
                <c:pt idx="338837">
                  <c:v>4.4502E-2</c:v>
                </c:pt>
                <c:pt idx="338838">
                  <c:v>4.4503000000000001E-2</c:v>
                </c:pt>
                <c:pt idx="338839">
                  <c:v>4.4503000000000001E-2</c:v>
                </c:pt>
                <c:pt idx="338840">
                  <c:v>4.4503000000000001E-2</c:v>
                </c:pt>
                <c:pt idx="338841">
                  <c:v>4.4503000000000001E-2</c:v>
                </c:pt>
                <c:pt idx="338842">
                  <c:v>4.4504000000000002E-2</c:v>
                </c:pt>
                <c:pt idx="338843">
                  <c:v>4.4504000000000002E-2</c:v>
                </c:pt>
                <c:pt idx="338844">
                  <c:v>4.4504000000000002E-2</c:v>
                </c:pt>
                <c:pt idx="338845">
                  <c:v>4.4504000000000002E-2</c:v>
                </c:pt>
                <c:pt idx="338846">
                  <c:v>4.4504000000000002E-2</c:v>
                </c:pt>
                <c:pt idx="338847">
                  <c:v>4.4504000000000002E-2</c:v>
                </c:pt>
                <c:pt idx="338848">
                  <c:v>4.4504000000000002E-2</c:v>
                </c:pt>
                <c:pt idx="338849">
                  <c:v>4.4503000000000001E-2</c:v>
                </c:pt>
                <c:pt idx="338850">
                  <c:v>4.4503000000000001E-2</c:v>
                </c:pt>
                <c:pt idx="338851">
                  <c:v>4.4502E-2</c:v>
                </c:pt>
                <c:pt idx="338852">
                  <c:v>4.4502E-2</c:v>
                </c:pt>
                <c:pt idx="338853">
                  <c:v>4.4500999999999999E-2</c:v>
                </c:pt>
                <c:pt idx="338854">
                  <c:v>4.4500999999999999E-2</c:v>
                </c:pt>
                <c:pt idx="338855">
                  <c:v>4.4499999999999998E-2</c:v>
                </c:pt>
                <c:pt idx="338856">
                  <c:v>4.4499999999999998E-2</c:v>
                </c:pt>
                <c:pt idx="338857">
                  <c:v>4.4498999999999997E-2</c:v>
                </c:pt>
                <c:pt idx="338858">
                  <c:v>4.4498000000000003E-2</c:v>
                </c:pt>
                <c:pt idx="338859">
                  <c:v>4.4498000000000003E-2</c:v>
                </c:pt>
                <c:pt idx="338860">
                  <c:v>4.4497000000000002E-2</c:v>
                </c:pt>
                <c:pt idx="338861">
                  <c:v>4.4496000000000001E-2</c:v>
                </c:pt>
                <c:pt idx="338862">
                  <c:v>4.4495E-2</c:v>
                </c:pt>
                <c:pt idx="338863">
                  <c:v>4.4493999999999999E-2</c:v>
                </c:pt>
                <c:pt idx="338864">
                  <c:v>4.4493999999999999E-2</c:v>
                </c:pt>
                <c:pt idx="338865">
                  <c:v>4.4492999999999998E-2</c:v>
                </c:pt>
                <c:pt idx="338866">
                  <c:v>4.4491999999999997E-2</c:v>
                </c:pt>
                <c:pt idx="338867">
                  <c:v>4.4491000000000003E-2</c:v>
                </c:pt>
                <c:pt idx="338868">
                  <c:v>4.4491000000000003E-2</c:v>
                </c:pt>
                <c:pt idx="338869">
                  <c:v>4.4490000000000002E-2</c:v>
                </c:pt>
                <c:pt idx="338870">
                  <c:v>4.4489000000000001E-2</c:v>
                </c:pt>
                <c:pt idx="338871">
                  <c:v>4.4489000000000001E-2</c:v>
                </c:pt>
                <c:pt idx="338872">
                  <c:v>4.4488E-2</c:v>
                </c:pt>
                <c:pt idx="338873">
                  <c:v>4.4486999999999999E-2</c:v>
                </c:pt>
                <c:pt idx="338874">
                  <c:v>4.4486999999999999E-2</c:v>
                </c:pt>
                <c:pt idx="338875">
                  <c:v>4.4485999999999998E-2</c:v>
                </c:pt>
                <c:pt idx="338876">
                  <c:v>4.4485999999999998E-2</c:v>
                </c:pt>
                <c:pt idx="338877">
                  <c:v>4.4484999999999997E-2</c:v>
                </c:pt>
                <c:pt idx="338878">
                  <c:v>4.4484999999999997E-2</c:v>
                </c:pt>
                <c:pt idx="338879">
                  <c:v>4.4484999999999997E-2</c:v>
                </c:pt>
                <c:pt idx="338880">
                  <c:v>4.4484999999999997E-2</c:v>
                </c:pt>
                <c:pt idx="338881">
                  <c:v>4.4484000000000003E-2</c:v>
                </c:pt>
                <c:pt idx="338882">
                  <c:v>4.4484000000000003E-2</c:v>
                </c:pt>
                <c:pt idx="338883">
                  <c:v>4.4484000000000003E-2</c:v>
                </c:pt>
                <c:pt idx="338884">
                  <c:v>4.4484000000000003E-2</c:v>
                </c:pt>
                <c:pt idx="338885">
                  <c:v>4.4484000000000003E-2</c:v>
                </c:pt>
                <c:pt idx="338886">
                  <c:v>4.4484999999999997E-2</c:v>
                </c:pt>
                <c:pt idx="338887">
                  <c:v>4.4484999999999997E-2</c:v>
                </c:pt>
                <c:pt idx="338888">
                  <c:v>4.4484999999999997E-2</c:v>
                </c:pt>
                <c:pt idx="338889">
                  <c:v>4.4485999999999998E-2</c:v>
                </c:pt>
                <c:pt idx="338890">
                  <c:v>4.4485999999999998E-2</c:v>
                </c:pt>
                <c:pt idx="338891">
                  <c:v>4.4486999999999999E-2</c:v>
                </c:pt>
                <c:pt idx="338892">
                  <c:v>4.4488E-2</c:v>
                </c:pt>
                <c:pt idx="338893">
                  <c:v>4.4489000000000001E-2</c:v>
                </c:pt>
                <c:pt idx="338894">
                  <c:v>4.4490000000000002E-2</c:v>
                </c:pt>
                <c:pt idx="338895">
                  <c:v>4.4491000000000003E-2</c:v>
                </c:pt>
                <c:pt idx="338896">
                  <c:v>4.4491999999999997E-2</c:v>
                </c:pt>
                <c:pt idx="338897">
                  <c:v>4.4492999999999998E-2</c:v>
                </c:pt>
                <c:pt idx="338898">
                  <c:v>4.4493999999999999E-2</c:v>
                </c:pt>
                <c:pt idx="338899">
                  <c:v>4.4496000000000001E-2</c:v>
                </c:pt>
                <c:pt idx="338900">
                  <c:v>4.4497000000000002E-2</c:v>
                </c:pt>
                <c:pt idx="338901">
                  <c:v>4.4498000000000003E-2</c:v>
                </c:pt>
                <c:pt idx="338902">
                  <c:v>4.4499999999999998E-2</c:v>
                </c:pt>
                <c:pt idx="338903">
                  <c:v>4.4502E-2</c:v>
                </c:pt>
                <c:pt idx="338904">
                  <c:v>4.4503000000000001E-2</c:v>
                </c:pt>
                <c:pt idx="338905">
                  <c:v>4.4505000000000003E-2</c:v>
                </c:pt>
                <c:pt idx="338906">
                  <c:v>4.4506999999999998E-2</c:v>
                </c:pt>
                <c:pt idx="338907">
                  <c:v>4.4507999999999999E-2</c:v>
                </c:pt>
                <c:pt idx="338908">
                  <c:v>4.4510000000000001E-2</c:v>
                </c:pt>
                <c:pt idx="338909">
                  <c:v>4.4512000000000003E-2</c:v>
                </c:pt>
                <c:pt idx="338910">
                  <c:v>4.4512999999999997E-2</c:v>
                </c:pt>
                <c:pt idx="338911">
                  <c:v>4.4514999999999999E-2</c:v>
                </c:pt>
                <c:pt idx="338912">
                  <c:v>4.4517000000000001E-2</c:v>
                </c:pt>
                <c:pt idx="338913">
                  <c:v>4.4519000000000003E-2</c:v>
                </c:pt>
                <c:pt idx="338914">
                  <c:v>4.4520999999999998E-2</c:v>
                </c:pt>
                <c:pt idx="338915">
                  <c:v>4.4521999999999999E-2</c:v>
                </c:pt>
                <c:pt idx="338916">
                  <c:v>4.4524000000000001E-2</c:v>
                </c:pt>
                <c:pt idx="338917">
                  <c:v>4.4526000000000003E-2</c:v>
                </c:pt>
                <c:pt idx="338918">
                  <c:v>4.4526999999999997E-2</c:v>
                </c:pt>
                <c:pt idx="338919">
                  <c:v>4.4528999999999999E-2</c:v>
                </c:pt>
                <c:pt idx="338920">
                  <c:v>4.453E-2</c:v>
                </c:pt>
                <c:pt idx="338921">
                  <c:v>4.4531000000000001E-2</c:v>
                </c:pt>
                <c:pt idx="338922">
                  <c:v>4.4533000000000003E-2</c:v>
                </c:pt>
                <c:pt idx="338923">
                  <c:v>4.4533999999999997E-2</c:v>
                </c:pt>
                <c:pt idx="338924">
                  <c:v>4.4534999999999998E-2</c:v>
                </c:pt>
                <c:pt idx="338925">
                  <c:v>4.4535999999999999E-2</c:v>
                </c:pt>
                <c:pt idx="338926">
                  <c:v>4.4537E-2</c:v>
                </c:pt>
                <c:pt idx="338927">
                  <c:v>4.4538000000000001E-2</c:v>
                </c:pt>
                <c:pt idx="338928">
                  <c:v>4.4539000000000002E-2</c:v>
                </c:pt>
                <c:pt idx="338929">
                  <c:v>4.4539000000000002E-2</c:v>
                </c:pt>
                <c:pt idx="338930">
                  <c:v>4.4540000000000003E-2</c:v>
                </c:pt>
                <c:pt idx="338931">
                  <c:v>4.4540000000000003E-2</c:v>
                </c:pt>
                <c:pt idx="338932">
                  <c:v>4.4540999999999997E-2</c:v>
                </c:pt>
                <c:pt idx="338933">
                  <c:v>4.4540999999999997E-2</c:v>
                </c:pt>
                <c:pt idx="338934">
                  <c:v>4.4540999999999997E-2</c:v>
                </c:pt>
                <c:pt idx="338935">
                  <c:v>4.4540999999999997E-2</c:v>
                </c:pt>
                <c:pt idx="338936">
                  <c:v>4.4540999999999997E-2</c:v>
                </c:pt>
                <c:pt idx="338937">
                  <c:v>4.4540000000000003E-2</c:v>
                </c:pt>
                <c:pt idx="338938">
                  <c:v>4.4540000000000003E-2</c:v>
                </c:pt>
                <c:pt idx="338939">
                  <c:v>4.4540000000000003E-2</c:v>
                </c:pt>
                <c:pt idx="338940">
                  <c:v>4.4539000000000002E-2</c:v>
                </c:pt>
                <c:pt idx="338941">
                  <c:v>4.4539000000000002E-2</c:v>
                </c:pt>
                <c:pt idx="338942">
                  <c:v>4.4538000000000001E-2</c:v>
                </c:pt>
                <c:pt idx="338943">
                  <c:v>4.4537E-2</c:v>
                </c:pt>
                <c:pt idx="338944">
                  <c:v>4.4535999999999999E-2</c:v>
                </c:pt>
                <c:pt idx="338945">
                  <c:v>4.4533999999999997E-2</c:v>
                </c:pt>
                <c:pt idx="338946">
                  <c:v>4.4533000000000003E-2</c:v>
                </c:pt>
                <c:pt idx="338947">
                  <c:v>4.4532000000000002E-2</c:v>
                </c:pt>
                <c:pt idx="338948">
                  <c:v>4.453E-2</c:v>
                </c:pt>
                <c:pt idx="338949">
                  <c:v>4.4528999999999999E-2</c:v>
                </c:pt>
                <c:pt idx="338950">
                  <c:v>4.4526999999999997E-2</c:v>
                </c:pt>
                <c:pt idx="338951">
                  <c:v>4.4526000000000003E-2</c:v>
                </c:pt>
                <c:pt idx="338952">
                  <c:v>4.4524000000000001E-2</c:v>
                </c:pt>
                <c:pt idx="338953">
                  <c:v>4.4523E-2</c:v>
                </c:pt>
                <c:pt idx="338954">
                  <c:v>4.4520999999999998E-2</c:v>
                </c:pt>
                <c:pt idx="338955">
                  <c:v>4.4519000000000003E-2</c:v>
                </c:pt>
                <c:pt idx="338956">
                  <c:v>4.4517000000000001E-2</c:v>
                </c:pt>
                <c:pt idx="338957">
                  <c:v>4.4514999999999999E-2</c:v>
                </c:pt>
                <c:pt idx="338958">
                  <c:v>4.4512999999999997E-2</c:v>
                </c:pt>
                <c:pt idx="338959">
                  <c:v>4.4511000000000002E-2</c:v>
                </c:pt>
                <c:pt idx="338960">
                  <c:v>4.4509E-2</c:v>
                </c:pt>
                <c:pt idx="338961">
                  <c:v>4.4506999999999998E-2</c:v>
                </c:pt>
                <c:pt idx="338962">
                  <c:v>4.4505000000000003E-2</c:v>
                </c:pt>
                <c:pt idx="338963">
                  <c:v>4.4504000000000002E-2</c:v>
                </c:pt>
                <c:pt idx="338964">
                  <c:v>4.4502E-2</c:v>
                </c:pt>
                <c:pt idx="338965">
                  <c:v>4.4499999999999998E-2</c:v>
                </c:pt>
                <c:pt idx="338966">
                  <c:v>4.4498000000000003E-2</c:v>
                </c:pt>
                <c:pt idx="338967">
                  <c:v>4.4496000000000001E-2</c:v>
                </c:pt>
                <c:pt idx="338968">
                  <c:v>4.4493999999999999E-2</c:v>
                </c:pt>
                <c:pt idx="338969">
                  <c:v>4.4492999999999998E-2</c:v>
                </c:pt>
                <c:pt idx="338970">
                  <c:v>4.4491000000000003E-2</c:v>
                </c:pt>
                <c:pt idx="338971">
                  <c:v>4.4490000000000002E-2</c:v>
                </c:pt>
                <c:pt idx="338972">
                  <c:v>4.4488E-2</c:v>
                </c:pt>
                <c:pt idx="338973">
                  <c:v>4.4486999999999999E-2</c:v>
                </c:pt>
                <c:pt idx="338974">
                  <c:v>4.4485999999999998E-2</c:v>
                </c:pt>
                <c:pt idx="338975">
                  <c:v>4.4484999999999997E-2</c:v>
                </c:pt>
                <c:pt idx="338976">
                  <c:v>4.4483000000000002E-2</c:v>
                </c:pt>
                <c:pt idx="338977">
                  <c:v>4.4482000000000001E-2</c:v>
                </c:pt>
                <c:pt idx="338978">
                  <c:v>4.4481E-2</c:v>
                </c:pt>
                <c:pt idx="338979">
                  <c:v>4.4481E-2</c:v>
                </c:pt>
                <c:pt idx="338980">
                  <c:v>4.4479999999999999E-2</c:v>
                </c:pt>
                <c:pt idx="338981">
                  <c:v>4.4478999999999998E-2</c:v>
                </c:pt>
                <c:pt idx="338982">
                  <c:v>4.4478999999999998E-2</c:v>
                </c:pt>
                <c:pt idx="338983">
                  <c:v>4.4477999999999997E-2</c:v>
                </c:pt>
                <c:pt idx="338984">
                  <c:v>4.4477999999999997E-2</c:v>
                </c:pt>
                <c:pt idx="338985">
                  <c:v>4.4477999999999997E-2</c:v>
                </c:pt>
                <c:pt idx="338986">
                  <c:v>4.4477999999999997E-2</c:v>
                </c:pt>
                <c:pt idx="338987">
                  <c:v>4.4477999999999997E-2</c:v>
                </c:pt>
                <c:pt idx="338988">
                  <c:v>4.4477999999999997E-2</c:v>
                </c:pt>
                <c:pt idx="338989">
                  <c:v>4.4477999999999997E-2</c:v>
                </c:pt>
                <c:pt idx="338990">
                  <c:v>4.4477999999999997E-2</c:v>
                </c:pt>
                <c:pt idx="338991">
                  <c:v>4.4477999999999997E-2</c:v>
                </c:pt>
                <c:pt idx="338992">
                  <c:v>4.4477999999999997E-2</c:v>
                </c:pt>
                <c:pt idx="338993">
                  <c:v>4.4478999999999998E-2</c:v>
                </c:pt>
                <c:pt idx="338994">
                  <c:v>4.4478999999999998E-2</c:v>
                </c:pt>
                <c:pt idx="338995">
                  <c:v>4.4479999999999999E-2</c:v>
                </c:pt>
                <c:pt idx="338996">
                  <c:v>4.4479999999999999E-2</c:v>
                </c:pt>
                <c:pt idx="338997">
                  <c:v>4.4481E-2</c:v>
                </c:pt>
                <c:pt idx="338998">
                  <c:v>4.4482000000000001E-2</c:v>
                </c:pt>
                <c:pt idx="338999">
                  <c:v>4.4483000000000002E-2</c:v>
                </c:pt>
                <c:pt idx="339000">
                  <c:v>4.4483000000000002E-2</c:v>
                </c:pt>
                <c:pt idx="339001">
                  <c:v>4.4484000000000003E-2</c:v>
                </c:pt>
                <c:pt idx="339002">
                  <c:v>4.4484999999999997E-2</c:v>
                </c:pt>
                <c:pt idx="339003">
                  <c:v>4.4485999999999998E-2</c:v>
                </c:pt>
                <c:pt idx="339004">
                  <c:v>4.4486999999999999E-2</c:v>
                </c:pt>
                <c:pt idx="339005">
                  <c:v>4.4488E-2</c:v>
                </c:pt>
                <c:pt idx="339006">
                  <c:v>4.4489000000000001E-2</c:v>
                </c:pt>
                <c:pt idx="339007">
                  <c:v>4.4490000000000002E-2</c:v>
                </c:pt>
                <c:pt idx="339008">
                  <c:v>4.4491000000000003E-2</c:v>
                </c:pt>
                <c:pt idx="339009">
                  <c:v>4.4491999999999997E-2</c:v>
                </c:pt>
                <c:pt idx="339010">
                  <c:v>4.4492999999999998E-2</c:v>
                </c:pt>
                <c:pt idx="339011">
                  <c:v>4.4495E-2</c:v>
                </c:pt>
                <c:pt idx="339012">
                  <c:v>4.4496000000000001E-2</c:v>
                </c:pt>
                <c:pt idx="339013">
                  <c:v>4.4497000000000002E-2</c:v>
                </c:pt>
                <c:pt idx="339014">
                  <c:v>4.4498000000000003E-2</c:v>
                </c:pt>
                <c:pt idx="339015">
                  <c:v>4.4498999999999997E-2</c:v>
                </c:pt>
                <c:pt idx="339016">
                  <c:v>4.4499999999999998E-2</c:v>
                </c:pt>
                <c:pt idx="339017">
                  <c:v>4.4500999999999999E-2</c:v>
                </c:pt>
                <c:pt idx="339018">
                  <c:v>4.4502E-2</c:v>
                </c:pt>
                <c:pt idx="339019">
                  <c:v>4.4504000000000002E-2</c:v>
                </c:pt>
                <c:pt idx="339020">
                  <c:v>4.4505000000000003E-2</c:v>
                </c:pt>
                <c:pt idx="339021">
                  <c:v>4.4505999999999997E-2</c:v>
                </c:pt>
                <c:pt idx="339022">
                  <c:v>4.4506999999999998E-2</c:v>
                </c:pt>
                <c:pt idx="339023">
                  <c:v>4.4507999999999999E-2</c:v>
                </c:pt>
                <c:pt idx="339024">
                  <c:v>4.4509E-2</c:v>
                </c:pt>
                <c:pt idx="339025">
                  <c:v>4.4510000000000001E-2</c:v>
                </c:pt>
                <c:pt idx="339026">
                  <c:v>4.4511000000000002E-2</c:v>
                </c:pt>
                <c:pt idx="339027">
                  <c:v>4.4512000000000003E-2</c:v>
                </c:pt>
                <c:pt idx="339028">
                  <c:v>4.4512999999999997E-2</c:v>
                </c:pt>
                <c:pt idx="339029">
                  <c:v>4.4513999999999998E-2</c:v>
                </c:pt>
                <c:pt idx="339030">
                  <c:v>4.4514999999999999E-2</c:v>
                </c:pt>
                <c:pt idx="339031">
                  <c:v>4.4517000000000001E-2</c:v>
                </c:pt>
                <c:pt idx="339032">
                  <c:v>4.4518000000000002E-2</c:v>
                </c:pt>
                <c:pt idx="339033">
                  <c:v>4.4519000000000003E-2</c:v>
                </c:pt>
                <c:pt idx="339034">
                  <c:v>4.4519999999999997E-2</c:v>
                </c:pt>
                <c:pt idx="339035">
                  <c:v>4.4520999999999998E-2</c:v>
                </c:pt>
                <c:pt idx="339036">
                  <c:v>4.4521999999999999E-2</c:v>
                </c:pt>
                <c:pt idx="339037">
                  <c:v>4.4523E-2</c:v>
                </c:pt>
                <c:pt idx="339038">
                  <c:v>4.4524000000000001E-2</c:v>
                </c:pt>
                <c:pt idx="339039">
                  <c:v>4.4525000000000002E-2</c:v>
                </c:pt>
                <c:pt idx="339040">
                  <c:v>4.4526000000000003E-2</c:v>
                </c:pt>
                <c:pt idx="339041">
                  <c:v>4.4526999999999997E-2</c:v>
                </c:pt>
                <c:pt idx="339042">
                  <c:v>4.4527999999999998E-2</c:v>
                </c:pt>
                <c:pt idx="339043">
                  <c:v>4.4528999999999999E-2</c:v>
                </c:pt>
                <c:pt idx="339044">
                  <c:v>4.453E-2</c:v>
                </c:pt>
                <c:pt idx="339045">
                  <c:v>4.4531000000000001E-2</c:v>
                </c:pt>
                <c:pt idx="339046">
                  <c:v>4.4532000000000002E-2</c:v>
                </c:pt>
                <c:pt idx="339047">
                  <c:v>4.4532000000000002E-2</c:v>
                </c:pt>
                <c:pt idx="339048">
                  <c:v>4.4533000000000003E-2</c:v>
                </c:pt>
                <c:pt idx="339049">
                  <c:v>4.4533999999999997E-2</c:v>
                </c:pt>
                <c:pt idx="339050">
                  <c:v>4.4534999999999998E-2</c:v>
                </c:pt>
                <c:pt idx="339051">
                  <c:v>4.4535999999999999E-2</c:v>
                </c:pt>
                <c:pt idx="339052">
                  <c:v>4.4537E-2</c:v>
                </c:pt>
                <c:pt idx="339053">
                  <c:v>4.4538000000000001E-2</c:v>
                </c:pt>
                <c:pt idx="339054">
                  <c:v>4.4539000000000002E-2</c:v>
                </c:pt>
                <c:pt idx="339055">
                  <c:v>4.4540000000000003E-2</c:v>
                </c:pt>
                <c:pt idx="339056">
                  <c:v>4.4540999999999997E-2</c:v>
                </c:pt>
                <c:pt idx="339057">
                  <c:v>4.4541999999999998E-2</c:v>
                </c:pt>
                <c:pt idx="339058">
                  <c:v>4.4542999999999999E-2</c:v>
                </c:pt>
                <c:pt idx="339059">
                  <c:v>4.4544E-2</c:v>
                </c:pt>
                <c:pt idx="339060">
                  <c:v>4.4545000000000001E-2</c:v>
                </c:pt>
                <c:pt idx="339061">
                  <c:v>4.4546000000000002E-2</c:v>
                </c:pt>
                <c:pt idx="339062">
                  <c:v>4.4547000000000003E-2</c:v>
                </c:pt>
                <c:pt idx="339063">
                  <c:v>4.4547999999999997E-2</c:v>
                </c:pt>
                <c:pt idx="339064">
                  <c:v>4.4548999999999998E-2</c:v>
                </c:pt>
                <c:pt idx="339065">
                  <c:v>4.4551E-2</c:v>
                </c:pt>
                <c:pt idx="339066">
                  <c:v>4.4552000000000001E-2</c:v>
                </c:pt>
                <c:pt idx="339067">
                  <c:v>4.4553000000000002E-2</c:v>
                </c:pt>
                <c:pt idx="339068">
                  <c:v>4.4554000000000003E-2</c:v>
                </c:pt>
                <c:pt idx="339069">
                  <c:v>4.4555999999999998E-2</c:v>
                </c:pt>
                <c:pt idx="339070">
                  <c:v>4.4556999999999999E-2</c:v>
                </c:pt>
                <c:pt idx="339071">
                  <c:v>4.4558E-2</c:v>
                </c:pt>
                <c:pt idx="339072">
                  <c:v>4.4560000000000002E-2</c:v>
                </c:pt>
                <c:pt idx="339073">
                  <c:v>4.4561000000000003E-2</c:v>
                </c:pt>
                <c:pt idx="339074">
                  <c:v>4.4562999999999998E-2</c:v>
                </c:pt>
                <c:pt idx="339075">
                  <c:v>4.4563999999999999E-2</c:v>
                </c:pt>
                <c:pt idx="339076">
                  <c:v>4.4566000000000001E-2</c:v>
                </c:pt>
                <c:pt idx="339077">
                  <c:v>4.4567000000000002E-2</c:v>
                </c:pt>
                <c:pt idx="339078">
                  <c:v>4.4568999999999998E-2</c:v>
                </c:pt>
                <c:pt idx="339079">
                  <c:v>4.4571E-2</c:v>
                </c:pt>
                <c:pt idx="339080">
                  <c:v>4.4573000000000002E-2</c:v>
                </c:pt>
                <c:pt idx="339081">
                  <c:v>4.4574999999999997E-2</c:v>
                </c:pt>
                <c:pt idx="339082">
                  <c:v>4.4576999999999999E-2</c:v>
                </c:pt>
                <c:pt idx="339083">
                  <c:v>4.4578E-2</c:v>
                </c:pt>
                <c:pt idx="339084">
                  <c:v>4.4580000000000002E-2</c:v>
                </c:pt>
                <c:pt idx="339085">
                  <c:v>4.4581999999999997E-2</c:v>
                </c:pt>
                <c:pt idx="339086">
                  <c:v>4.4583999999999999E-2</c:v>
                </c:pt>
                <c:pt idx="339087">
                  <c:v>4.4586000000000001E-2</c:v>
                </c:pt>
                <c:pt idx="339088">
                  <c:v>4.4588000000000003E-2</c:v>
                </c:pt>
                <c:pt idx="339089">
                  <c:v>4.4589999999999998E-2</c:v>
                </c:pt>
                <c:pt idx="339090">
                  <c:v>4.4592E-2</c:v>
                </c:pt>
                <c:pt idx="339091">
                  <c:v>4.4595000000000003E-2</c:v>
                </c:pt>
                <c:pt idx="339092">
                  <c:v>4.4596999999999998E-2</c:v>
                </c:pt>
                <c:pt idx="339093">
                  <c:v>4.4599E-2</c:v>
                </c:pt>
                <c:pt idx="339094">
                  <c:v>4.4601000000000002E-2</c:v>
                </c:pt>
                <c:pt idx="339095">
                  <c:v>4.4602999999999997E-2</c:v>
                </c:pt>
                <c:pt idx="339096">
                  <c:v>4.4606E-2</c:v>
                </c:pt>
                <c:pt idx="339097">
                  <c:v>4.4608000000000002E-2</c:v>
                </c:pt>
                <c:pt idx="339098">
                  <c:v>4.4609999999999997E-2</c:v>
                </c:pt>
                <c:pt idx="339099">
                  <c:v>4.4611999999999999E-2</c:v>
                </c:pt>
                <c:pt idx="339100">
                  <c:v>4.4614000000000001E-2</c:v>
                </c:pt>
                <c:pt idx="339101">
                  <c:v>4.4616999999999997E-2</c:v>
                </c:pt>
                <c:pt idx="339102">
                  <c:v>4.4618999999999999E-2</c:v>
                </c:pt>
                <c:pt idx="339103">
                  <c:v>4.4621000000000001E-2</c:v>
                </c:pt>
                <c:pt idx="339104">
                  <c:v>4.4623000000000003E-2</c:v>
                </c:pt>
                <c:pt idx="339105">
                  <c:v>4.4625999999999999E-2</c:v>
                </c:pt>
                <c:pt idx="339106">
                  <c:v>4.4628000000000001E-2</c:v>
                </c:pt>
                <c:pt idx="339107">
                  <c:v>4.4630000000000003E-2</c:v>
                </c:pt>
                <c:pt idx="339108">
                  <c:v>4.4631999999999998E-2</c:v>
                </c:pt>
                <c:pt idx="339109">
                  <c:v>4.4634E-2</c:v>
                </c:pt>
                <c:pt idx="339110">
                  <c:v>4.4636000000000002E-2</c:v>
                </c:pt>
                <c:pt idx="339111">
                  <c:v>4.4637999999999997E-2</c:v>
                </c:pt>
                <c:pt idx="339112">
                  <c:v>4.4639999999999999E-2</c:v>
                </c:pt>
                <c:pt idx="339113">
                  <c:v>4.4642000000000001E-2</c:v>
                </c:pt>
                <c:pt idx="339114">
                  <c:v>4.4644000000000003E-2</c:v>
                </c:pt>
                <c:pt idx="339115">
                  <c:v>4.4645999999999998E-2</c:v>
                </c:pt>
                <c:pt idx="339116">
                  <c:v>4.4648E-2</c:v>
                </c:pt>
                <c:pt idx="339117">
                  <c:v>4.4650000000000002E-2</c:v>
                </c:pt>
                <c:pt idx="339118">
                  <c:v>4.4651999999999997E-2</c:v>
                </c:pt>
                <c:pt idx="339119">
                  <c:v>4.4652999999999998E-2</c:v>
                </c:pt>
                <c:pt idx="339120">
                  <c:v>4.4655E-2</c:v>
                </c:pt>
                <c:pt idx="339121">
                  <c:v>4.4657000000000002E-2</c:v>
                </c:pt>
                <c:pt idx="339122">
                  <c:v>4.4658000000000003E-2</c:v>
                </c:pt>
                <c:pt idx="339123">
                  <c:v>4.4659999999999998E-2</c:v>
                </c:pt>
                <c:pt idx="339124">
                  <c:v>4.4660999999999999E-2</c:v>
                </c:pt>
                <c:pt idx="339125">
                  <c:v>4.4663000000000001E-2</c:v>
                </c:pt>
                <c:pt idx="339126">
                  <c:v>4.4664000000000002E-2</c:v>
                </c:pt>
                <c:pt idx="339127">
                  <c:v>4.4665999999999997E-2</c:v>
                </c:pt>
                <c:pt idx="339128">
                  <c:v>4.4666999999999998E-2</c:v>
                </c:pt>
                <c:pt idx="339129">
                  <c:v>4.4669E-2</c:v>
                </c:pt>
                <c:pt idx="339130">
                  <c:v>4.4670000000000001E-2</c:v>
                </c:pt>
                <c:pt idx="339131">
                  <c:v>4.4671000000000002E-2</c:v>
                </c:pt>
                <c:pt idx="339132">
                  <c:v>4.4672000000000003E-2</c:v>
                </c:pt>
                <c:pt idx="339133">
                  <c:v>4.4672999999999997E-2</c:v>
                </c:pt>
                <c:pt idx="339134">
                  <c:v>4.4673999999999998E-2</c:v>
                </c:pt>
                <c:pt idx="339135">
                  <c:v>4.4674999999999999E-2</c:v>
                </c:pt>
                <c:pt idx="339136">
                  <c:v>4.4676E-2</c:v>
                </c:pt>
                <c:pt idx="339137">
                  <c:v>4.4677000000000001E-2</c:v>
                </c:pt>
                <c:pt idx="339138">
                  <c:v>4.4678000000000002E-2</c:v>
                </c:pt>
                <c:pt idx="339139">
                  <c:v>4.4679000000000003E-2</c:v>
                </c:pt>
                <c:pt idx="339140">
                  <c:v>4.4679999999999997E-2</c:v>
                </c:pt>
                <c:pt idx="339141">
                  <c:v>4.4680999999999998E-2</c:v>
                </c:pt>
                <c:pt idx="339142">
                  <c:v>4.4680999999999998E-2</c:v>
                </c:pt>
                <c:pt idx="339143">
                  <c:v>4.4681999999999999E-2</c:v>
                </c:pt>
                <c:pt idx="339144">
                  <c:v>4.4681999999999999E-2</c:v>
                </c:pt>
                <c:pt idx="339145">
                  <c:v>4.4683E-2</c:v>
                </c:pt>
                <c:pt idx="339146">
                  <c:v>4.4683E-2</c:v>
                </c:pt>
                <c:pt idx="339147">
                  <c:v>4.4684000000000001E-2</c:v>
                </c:pt>
                <c:pt idx="339148">
                  <c:v>4.4684000000000001E-2</c:v>
                </c:pt>
                <c:pt idx="339149">
                  <c:v>4.4685000000000002E-2</c:v>
                </c:pt>
                <c:pt idx="339150">
                  <c:v>4.4685000000000002E-2</c:v>
                </c:pt>
                <c:pt idx="339151">
                  <c:v>4.4685000000000002E-2</c:v>
                </c:pt>
                <c:pt idx="339152">
                  <c:v>4.4685999999999997E-2</c:v>
                </c:pt>
                <c:pt idx="339153">
                  <c:v>4.4685999999999997E-2</c:v>
                </c:pt>
                <c:pt idx="339154">
                  <c:v>4.4685999999999997E-2</c:v>
                </c:pt>
                <c:pt idx="339155">
                  <c:v>4.4685999999999997E-2</c:v>
                </c:pt>
                <c:pt idx="339156">
                  <c:v>4.4685999999999997E-2</c:v>
                </c:pt>
                <c:pt idx="339157">
                  <c:v>4.4685999999999997E-2</c:v>
                </c:pt>
                <c:pt idx="339158">
                  <c:v>4.4685999999999997E-2</c:v>
                </c:pt>
                <c:pt idx="339159">
                  <c:v>4.4685999999999997E-2</c:v>
                </c:pt>
                <c:pt idx="339160">
                  <c:v>4.4685999999999997E-2</c:v>
                </c:pt>
                <c:pt idx="339161">
                  <c:v>4.4685999999999997E-2</c:v>
                </c:pt>
                <c:pt idx="339162">
                  <c:v>4.4685000000000002E-2</c:v>
                </c:pt>
                <c:pt idx="339163">
                  <c:v>4.4685000000000002E-2</c:v>
                </c:pt>
                <c:pt idx="339164">
                  <c:v>4.4685000000000002E-2</c:v>
                </c:pt>
                <c:pt idx="339165">
                  <c:v>4.4685000000000002E-2</c:v>
                </c:pt>
                <c:pt idx="339166">
                  <c:v>4.4684000000000001E-2</c:v>
                </c:pt>
                <c:pt idx="339167">
                  <c:v>4.4684000000000001E-2</c:v>
                </c:pt>
                <c:pt idx="339168">
                  <c:v>4.4684000000000001E-2</c:v>
                </c:pt>
                <c:pt idx="339169">
                  <c:v>4.4683E-2</c:v>
                </c:pt>
                <c:pt idx="339170">
                  <c:v>4.4683E-2</c:v>
                </c:pt>
                <c:pt idx="339171">
                  <c:v>4.4681999999999999E-2</c:v>
                </c:pt>
                <c:pt idx="339172">
                  <c:v>4.4681999999999999E-2</c:v>
                </c:pt>
                <c:pt idx="339173">
                  <c:v>4.4680999999999998E-2</c:v>
                </c:pt>
                <c:pt idx="339174">
                  <c:v>4.4680999999999998E-2</c:v>
                </c:pt>
                <c:pt idx="339175">
                  <c:v>4.4680999999999998E-2</c:v>
                </c:pt>
                <c:pt idx="339176">
                  <c:v>4.4679999999999997E-2</c:v>
                </c:pt>
                <c:pt idx="339177">
                  <c:v>4.4679999999999997E-2</c:v>
                </c:pt>
                <c:pt idx="339178">
                  <c:v>4.4679000000000003E-2</c:v>
                </c:pt>
                <c:pt idx="339179">
                  <c:v>4.4679000000000003E-2</c:v>
                </c:pt>
                <c:pt idx="339180">
                  <c:v>4.4678000000000002E-2</c:v>
                </c:pt>
                <c:pt idx="339181">
                  <c:v>4.4677000000000001E-2</c:v>
                </c:pt>
                <c:pt idx="339182">
                  <c:v>4.4677000000000001E-2</c:v>
                </c:pt>
                <c:pt idx="339183">
                  <c:v>4.4676E-2</c:v>
                </c:pt>
                <c:pt idx="339184">
                  <c:v>4.4676E-2</c:v>
                </c:pt>
                <c:pt idx="339185">
                  <c:v>4.4674999999999999E-2</c:v>
                </c:pt>
                <c:pt idx="339186">
                  <c:v>4.4674999999999999E-2</c:v>
                </c:pt>
                <c:pt idx="339187">
                  <c:v>4.4673999999999998E-2</c:v>
                </c:pt>
                <c:pt idx="339188">
                  <c:v>4.4673999999999998E-2</c:v>
                </c:pt>
                <c:pt idx="339189">
                  <c:v>4.4672999999999997E-2</c:v>
                </c:pt>
                <c:pt idx="339190">
                  <c:v>4.4672999999999997E-2</c:v>
                </c:pt>
                <c:pt idx="339191">
                  <c:v>4.4672000000000003E-2</c:v>
                </c:pt>
                <c:pt idx="339192">
                  <c:v>4.4671000000000002E-2</c:v>
                </c:pt>
                <c:pt idx="339193">
                  <c:v>4.4671000000000002E-2</c:v>
                </c:pt>
                <c:pt idx="339194">
                  <c:v>4.4670000000000001E-2</c:v>
                </c:pt>
                <c:pt idx="339195">
                  <c:v>4.4670000000000001E-2</c:v>
                </c:pt>
                <c:pt idx="339196">
                  <c:v>4.4670000000000001E-2</c:v>
                </c:pt>
                <c:pt idx="339197">
                  <c:v>4.4669E-2</c:v>
                </c:pt>
                <c:pt idx="339198">
                  <c:v>4.4669E-2</c:v>
                </c:pt>
                <c:pt idx="339199">
                  <c:v>4.4669E-2</c:v>
                </c:pt>
                <c:pt idx="339200">
                  <c:v>4.4667999999999999E-2</c:v>
                </c:pt>
                <c:pt idx="339201">
                  <c:v>4.4667999999999999E-2</c:v>
                </c:pt>
                <c:pt idx="339202">
                  <c:v>4.4666999999999998E-2</c:v>
                </c:pt>
                <c:pt idx="339203">
                  <c:v>4.4666999999999998E-2</c:v>
                </c:pt>
                <c:pt idx="339204">
                  <c:v>4.4665999999999997E-2</c:v>
                </c:pt>
                <c:pt idx="339205">
                  <c:v>4.4665999999999997E-2</c:v>
                </c:pt>
                <c:pt idx="339206">
                  <c:v>4.4665999999999997E-2</c:v>
                </c:pt>
                <c:pt idx="339207">
                  <c:v>4.4665000000000003E-2</c:v>
                </c:pt>
                <c:pt idx="339208">
                  <c:v>4.4665000000000003E-2</c:v>
                </c:pt>
                <c:pt idx="339209">
                  <c:v>4.4665000000000003E-2</c:v>
                </c:pt>
                <c:pt idx="339210">
                  <c:v>4.4664000000000002E-2</c:v>
                </c:pt>
                <c:pt idx="339211">
                  <c:v>4.4664000000000002E-2</c:v>
                </c:pt>
                <c:pt idx="339212">
                  <c:v>4.4664000000000002E-2</c:v>
                </c:pt>
                <c:pt idx="339213">
                  <c:v>4.4664000000000002E-2</c:v>
                </c:pt>
                <c:pt idx="339214">
                  <c:v>4.4663000000000001E-2</c:v>
                </c:pt>
                <c:pt idx="339215">
                  <c:v>4.4663000000000001E-2</c:v>
                </c:pt>
                <c:pt idx="339216">
                  <c:v>4.4663000000000001E-2</c:v>
                </c:pt>
                <c:pt idx="339217">
                  <c:v>4.4663000000000001E-2</c:v>
                </c:pt>
                <c:pt idx="339218">
                  <c:v>4.4662E-2</c:v>
                </c:pt>
                <c:pt idx="339219">
                  <c:v>4.4662E-2</c:v>
                </c:pt>
                <c:pt idx="339220">
                  <c:v>4.4662E-2</c:v>
                </c:pt>
                <c:pt idx="339221">
                  <c:v>4.4662E-2</c:v>
                </c:pt>
                <c:pt idx="339222">
                  <c:v>4.4662E-2</c:v>
                </c:pt>
                <c:pt idx="339223">
                  <c:v>4.4662E-2</c:v>
                </c:pt>
                <c:pt idx="339224">
                  <c:v>4.4662E-2</c:v>
                </c:pt>
                <c:pt idx="339225">
                  <c:v>4.4662E-2</c:v>
                </c:pt>
                <c:pt idx="339226">
                  <c:v>4.4662E-2</c:v>
                </c:pt>
                <c:pt idx="339227">
                  <c:v>4.4662E-2</c:v>
                </c:pt>
                <c:pt idx="339228">
                  <c:v>4.4662E-2</c:v>
                </c:pt>
                <c:pt idx="339229">
                  <c:v>4.4662E-2</c:v>
                </c:pt>
                <c:pt idx="339230">
                  <c:v>4.4662E-2</c:v>
                </c:pt>
                <c:pt idx="339231">
                  <c:v>4.4662E-2</c:v>
                </c:pt>
                <c:pt idx="339232">
                  <c:v>4.4662E-2</c:v>
                </c:pt>
                <c:pt idx="339233">
                  <c:v>4.4663000000000001E-2</c:v>
                </c:pt>
                <c:pt idx="339234">
                  <c:v>4.4663000000000001E-2</c:v>
                </c:pt>
                <c:pt idx="339235">
                  <c:v>4.4663000000000001E-2</c:v>
                </c:pt>
                <c:pt idx="339236">
                  <c:v>4.4663000000000001E-2</c:v>
                </c:pt>
                <c:pt idx="339237">
                  <c:v>4.4663000000000001E-2</c:v>
                </c:pt>
                <c:pt idx="339238">
                  <c:v>4.4663000000000001E-2</c:v>
                </c:pt>
                <c:pt idx="339239">
                  <c:v>4.4664000000000002E-2</c:v>
                </c:pt>
                <c:pt idx="339240">
                  <c:v>4.4664000000000002E-2</c:v>
                </c:pt>
                <c:pt idx="339241">
                  <c:v>4.4664000000000002E-2</c:v>
                </c:pt>
                <c:pt idx="339242">
                  <c:v>4.4664000000000002E-2</c:v>
                </c:pt>
                <c:pt idx="339243">
                  <c:v>4.4665000000000003E-2</c:v>
                </c:pt>
                <c:pt idx="339244">
                  <c:v>4.4665000000000003E-2</c:v>
                </c:pt>
                <c:pt idx="339245">
                  <c:v>4.4665000000000003E-2</c:v>
                </c:pt>
                <c:pt idx="339246">
                  <c:v>4.4665999999999997E-2</c:v>
                </c:pt>
                <c:pt idx="339247">
                  <c:v>4.4665999999999997E-2</c:v>
                </c:pt>
                <c:pt idx="339248">
                  <c:v>4.4666999999999998E-2</c:v>
                </c:pt>
                <c:pt idx="339249">
                  <c:v>4.4666999999999998E-2</c:v>
                </c:pt>
                <c:pt idx="339250">
                  <c:v>4.4666999999999998E-2</c:v>
                </c:pt>
                <c:pt idx="339251">
                  <c:v>4.4666999999999998E-2</c:v>
                </c:pt>
                <c:pt idx="339252">
                  <c:v>4.4667999999999999E-2</c:v>
                </c:pt>
                <c:pt idx="339253">
                  <c:v>4.4667999999999999E-2</c:v>
                </c:pt>
                <c:pt idx="339254">
                  <c:v>4.4667999999999999E-2</c:v>
                </c:pt>
                <c:pt idx="339255">
                  <c:v>4.4669E-2</c:v>
                </c:pt>
                <c:pt idx="339256">
                  <c:v>4.4669E-2</c:v>
                </c:pt>
                <c:pt idx="339257">
                  <c:v>4.4670000000000001E-2</c:v>
                </c:pt>
                <c:pt idx="339258">
                  <c:v>4.4670000000000001E-2</c:v>
                </c:pt>
                <c:pt idx="339259">
                  <c:v>4.4671000000000002E-2</c:v>
                </c:pt>
                <c:pt idx="339260">
                  <c:v>4.4671000000000002E-2</c:v>
                </c:pt>
                <c:pt idx="339261">
                  <c:v>4.4672000000000003E-2</c:v>
                </c:pt>
                <c:pt idx="339262">
                  <c:v>4.4672000000000003E-2</c:v>
                </c:pt>
                <c:pt idx="339263">
                  <c:v>4.4672000000000003E-2</c:v>
                </c:pt>
                <c:pt idx="339264">
                  <c:v>4.4672999999999997E-2</c:v>
                </c:pt>
                <c:pt idx="339265">
                  <c:v>4.4672999999999997E-2</c:v>
                </c:pt>
                <c:pt idx="339266">
                  <c:v>4.4673999999999998E-2</c:v>
                </c:pt>
                <c:pt idx="339267">
                  <c:v>4.4673999999999998E-2</c:v>
                </c:pt>
                <c:pt idx="339268">
                  <c:v>4.4674999999999999E-2</c:v>
                </c:pt>
                <c:pt idx="339269">
                  <c:v>4.4674999999999999E-2</c:v>
                </c:pt>
                <c:pt idx="339270">
                  <c:v>4.4676E-2</c:v>
                </c:pt>
                <c:pt idx="339271">
                  <c:v>4.4677000000000001E-2</c:v>
                </c:pt>
                <c:pt idx="339272">
                  <c:v>4.4677000000000001E-2</c:v>
                </c:pt>
                <c:pt idx="339273">
                  <c:v>4.4677000000000001E-2</c:v>
                </c:pt>
                <c:pt idx="339274">
                  <c:v>4.4678000000000002E-2</c:v>
                </c:pt>
                <c:pt idx="339275">
                  <c:v>4.4678000000000002E-2</c:v>
                </c:pt>
                <c:pt idx="339276">
                  <c:v>4.4679000000000003E-2</c:v>
                </c:pt>
                <c:pt idx="339277">
                  <c:v>4.4679000000000003E-2</c:v>
                </c:pt>
                <c:pt idx="339278">
                  <c:v>4.4679999999999997E-2</c:v>
                </c:pt>
                <c:pt idx="339279">
                  <c:v>4.4680999999999998E-2</c:v>
                </c:pt>
                <c:pt idx="339280">
                  <c:v>4.4680999999999998E-2</c:v>
                </c:pt>
                <c:pt idx="339281">
                  <c:v>4.4681999999999999E-2</c:v>
                </c:pt>
                <c:pt idx="339282">
                  <c:v>4.4681999999999999E-2</c:v>
                </c:pt>
                <c:pt idx="339283">
                  <c:v>4.4683E-2</c:v>
                </c:pt>
                <c:pt idx="339284">
                  <c:v>4.4684000000000001E-2</c:v>
                </c:pt>
                <c:pt idx="339285">
                  <c:v>4.4684000000000001E-2</c:v>
                </c:pt>
                <c:pt idx="339286">
                  <c:v>4.4685000000000002E-2</c:v>
                </c:pt>
                <c:pt idx="339287">
                  <c:v>4.4685000000000002E-2</c:v>
                </c:pt>
                <c:pt idx="339288">
                  <c:v>4.4685999999999997E-2</c:v>
                </c:pt>
                <c:pt idx="339289">
                  <c:v>4.4686999999999998E-2</c:v>
                </c:pt>
                <c:pt idx="339290">
                  <c:v>4.4686999999999998E-2</c:v>
                </c:pt>
                <c:pt idx="339291">
                  <c:v>4.4687999999999999E-2</c:v>
                </c:pt>
                <c:pt idx="339292">
                  <c:v>4.4689E-2</c:v>
                </c:pt>
                <c:pt idx="339293">
                  <c:v>4.4690000000000001E-2</c:v>
                </c:pt>
                <c:pt idx="339294">
                  <c:v>4.4690000000000001E-2</c:v>
                </c:pt>
                <c:pt idx="339295">
                  <c:v>4.4691000000000002E-2</c:v>
                </c:pt>
                <c:pt idx="339296">
                  <c:v>4.4692000000000003E-2</c:v>
                </c:pt>
                <c:pt idx="339297">
                  <c:v>4.4692000000000003E-2</c:v>
                </c:pt>
                <c:pt idx="339298">
                  <c:v>4.4692999999999997E-2</c:v>
                </c:pt>
                <c:pt idx="339299">
                  <c:v>4.4693999999999998E-2</c:v>
                </c:pt>
                <c:pt idx="339300">
                  <c:v>4.4693999999999998E-2</c:v>
                </c:pt>
                <c:pt idx="339301">
                  <c:v>4.4694999999999999E-2</c:v>
                </c:pt>
                <c:pt idx="339302">
                  <c:v>4.4696E-2</c:v>
                </c:pt>
                <c:pt idx="339303">
                  <c:v>4.4696E-2</c:v>
                </c:pt>
                <c:pt idx="339304">
                  <c:v>4.4697000000000001E-2</c:v>
                </c:pt>
                <c:pt idx="339305">
                  <c:v>4.4697000000000001E-2</c:v>
                </c:pt>
                <c:pt idx="339306">
                  <c:v>4.4698000000000002E-2</c:v>
                </c:pt>
                <c:pt idx="339307">
                  <c:v>4.4699000000000003E-2</c:v>
                </c:pt>
                <c:pt idx="339308">
                  <c:v>4.4699000000000003E-2</c:v>
                </c:pt>
                <c:pt idx="339309">
                  <c:v>4.4699000000000003E-2</c:v>
                </c:pt>
                <c:pt idx="339310">
                  <c:v>4.4699999999999997E-2</c:v>
                </c:pt>
                <c:pt idx="339311">
                  <c:v>4.4699999999999997E-2</c:v>
                </c:pt>
                <c:pt idx="339312">
                  <c:v>4.4700999999999998E-2</c:v>
                </c:pt>
                <c:pt idx="339313">
                  <c:v>4.4700999999999998E-2</c:v>
                </c:pt>
                <c:pt idx="339314">
                  <c:v>4.4700999999999998E-2</c:v>
                </c:pt>
                <c:pt idx="339315">
                  <c:v>4.4701999999999999E-2</c:v>
                </c:pt>
                <c:pt idx="339316">
                  <c:v>4.4701999999999999E-2</c:v>
                </c:pt>
                <c:pt idx="339317">
                  <c:v>4.4701999999999999E-2</c:v>
                </c:pt>
                <c:pt idx="339318">
                  <c:v>4.4703E-2</c:v>
                </c:pt>
                <c:pt idx="339319">
                  <c:v>4.4703E-2</c:v>
                </c:pt>
                <c:pt idx="339320">
                  <c:v>4.4703E-2</c:v>
                </c:pt>
                <c:pt idx="339321">
                  <c:v>4.4703E-2</c:v>
                </c:pt>
                <c:pt idx="339322">
                  <c:v>4.4703E-2</c:v>
                </c:pt>
                <c:pt idx="339323">
                  <c:v>4.4703E-2</c:v>
                </c:pt>
                <c:pt idx="339324">
                  <c:v>4.4701999999999999E-2</c:v>
                </c:pt>
                <c:pt idx="339325">
                  <c:v>4.4701999999999999E-2</c:v>
                </c:pt>
                <c:pt idx="339326">
                  <c:v>4.4701999999999999E-2</c:v>
                </c:pt>
                <c:pt idx="339327">
                  <c:v>4.4701999999999999E-2</c:v>
                </c:pt>
                <c:pt idx="339328">
                  <c:v>4.4701999999999999E-2</c:v>
                </c:pt>
                <c:pt idx="339329">
                  <c:v>4.4701999999999999E-2</c:v>
                </c:pt>
                <c:pt idx="339330">
                  <c:v>4.4700999999999998E-2</c:v>
                </c:pt>
                <c:pt idx="339331">
                  <c:v>4.4700999999999998E-2</c:v>
                </c:pt>
                <c:pt idx="339332">
                  <c:v>4.4700999999999998E-2</c:v>
                </c:pt>
                <c:pt idx="339333">
                  <c:v>4.4699999999999997E-2</c:v>
                </c:pt>
                <c:pt idx="339334">
                  <c:v>4.4699999999999997E-2</c:v>
                </c:pt>
                <c:pt idx="339335">
                  <c:v>4.4699000000000003E-2</c:v>
                </c:pt>
                <c:pt idx="339336">
                  <c:v>4.4699000000000003E-2</c:v>
                </c:pt>
                <c:pt idx="339337">
                  <c:v>4.4698000000000002E-2</c:v>
                </c:pt>
                <c:pt idx="339338">
                  <c:v>4.4698000000000002E-2</c:v>
                </c:pt>
                <c:pt idx="339339">
                  <c:v>4.4698000000000002E-2</c:v>
                </c:pt>
                <c:pt idx="339340">
                  <c:v>4.4697000000000001E-2</c:v>
                </c:pt>
                <c:pt idx="339341">
                  <c:v>4.4697000000000001E-2</c:v>
                </c:pt>
                <c:pt idx="339342">
                  <c:v>4.4696E-2</c:v>
                </c:pt>
                <c:pt idx="339343">
                  <c:v>4.4694999999999999E-2</c:v>
                </c:pt>
                <c:pt idx="339344">
                  <c:v>4.4694999999999999E-2</c:v>
                </c:pt>
                <c:pt idx="339345">
                  <c:v>4.4693999999999998E-2</c:v>
                </c:pt>
                <c:pt idx="339346">
                  <c:v>4.4693999999999998E-2</c:v>
                </c:pt>
                <c:pt idx="339347">
                  <c:v>4.4692999999999997E-2</c:v>
                </c:pt>
                <c:pt idx="339348">
                  <c:v>4.4692000000000003E-2</c:v>
                </c:pt>
                <c:pt idx="339349">
                  <c:v>4.4692000000000003E-2</c:v>
                </c:pt>
                <c:pt idx="339350">
                  <c:v>4.4692000000000003E-2</c:v>
                </c:pt>
                <c:pt idx="339351">
                  <c:v>4.4691000000000002E-2</c:v>
                </c:pt>
                <c:pt idx="339352">
                  <c:v>4.4691000000000002E-2</c:v>
                </c:pt>
                <c:pt idx="339353">
                  <c:v>4.4690000000000001E-2</c:v>
                </c:pt>
                <c:pt idx="339354">
                  <c:v>4.4690000000000001E-2</c:v>
                </c:pt>
                <c:pt idx="339355">
                  <c:v>4.4689E-2</c:v>
                </c:pt>
                <c:pt idx="339356">
                  <c:v>4.4689E-2</c:v>
                </c:pt>
                <c:pt idx="339357">
                  <c:v>4.4687999999999999E-2</c:v>
                </c:pt>
                <c:pt idx="339358">
                  <c:v>4.4687999999999999E-2</c:v>
                </c:pt>
                <c:pt idx="339359">
                  <c:v>4.4686999999999998E-2</c:v>
                </c:pt>
                <c:pt idx="339360">
                  <c:v>4.4686999999999998E-2</c:v>
                </c:pt>
                <c:pt idx="339361">
                  <c:v>4.4686999999999998E-2</c:v>
                </c:pt>
                <c:pt idx="339362">
                  <c:v>4.4685999999999997E-2</c:v>
                </c:pt>
                <c:pt idx="339363">
                  <c:v>4.4685999999999997E-2</c:v>
                </c:pt>
                <c:pt idx="339364">
                  <c:v>4.4685999999999997E-2</c:v>
                </c:pt>
                <c:pt idx="339365">
                  <c:v>4.4685000000000002E-2</c:v>
                </c:pt>
                <c:pt idx="339366">
                  <c:v>4.4685000000000002E-2</c:v>
                </c:pt>
                <c:pt idx="339367">
                  <c:v>4.4685000000000002E-2</c:v>
                </c:pt>
                <c:pt idx="339368">
                  <c:v>4.4684000000000001E-2</c:v>
                </c:pt>
                <c:pt idx="339369">
                  <c:v>4.4684000000000001E-2</c:v>
                </c:pt>
                <c:pt idx="339370">
                  <c:v>4.4683E-2</c:v>
                </c:pt>
                <c:pt idx="339371">
                  <c:v>4.4683E-2</c:v>
                </c:pt>
                <c:pt idx="339372">
                  <c:v>4.4683E-2</c:v>
                </c:pt>
                <c:pt idx="339373">
                  <c:v>4.4681999999999999E-2</c:v>
                </c:pt>
                <c:pt idx="339374">
                  <c:v>4.4681999999999999E-2</c:v>
                </c:pt>
                <c:pt idx="339375">
                  <c:v>4.4681999999999999E-2</c:v>
                </c:pt>
                <c:pt idx="339376">
                  <c:v>4.4680999999999998E-2</c:v>
                </c:pt>
                <c:pt idx="339377">
                  <c:v>4.4680999999999998E-2</c:v>
                </c:pt>
                <c:pt idx="339378">
                  <c:v>4.4680999999999998E-2</c:v>
                </c:pt>
                <c:pt idx="339379">
                  <c:v>4.4679999999999997E-2</c:v>
                </c:pt>
                <c:pt idx="339380">
                  <c:v>4.4679000000000003E-2</c:v>
                </c:pt>
                <c:pt idx="339381">
                  <c:v>4.4679000000000003E-2</c:v>
                </c:pt>
                <c:pt idx="339382">
                  <c:v>4.4678000000000002E-2</c:v>
                </c:pt>
                <c:pt idx="339383">
                  <c:v>4.4678000000000002E-2</c:v>
                </c:pt>
                <c:pt idx="339384">
                  <c:v>4.4677000000000001E-2</c:v>
                </c:pt>
                <c:pt idx="339385">
                  <c:v>4.4677000000000001E-2</c:v>
                </c:pt>
                <c:pt idx="339386">
                  <c:v>4.4676E-2</c:v>
                </c:pt>
                <c:pt idx="339387">
                  <c:v>4.4676E-2</c:v>
                </c:pt>
                <c:pt idx="339388">
                  <c:v>4.4674999999999999E-2</c:v>
                </c:pt>
                <c:pt idx="339389">
                  <c:v>4.4673999999999998E-2</c:v>
                </c:pt>
                <c:pt idx="339390">
                  <c:v>4.4673999999999998E-2</c:v>
                </c:pt>
                <c:pt idx="339391">
                  <c:v>4.4672999999999997E-2</c:v>
                </c:pt>
                <c:pt idx="339392">
                  <c:v>4.4672000000000003E-2</c:v>
                </c:pt>
                <c:pt idx="339393">
                  <c:v>4.4671000000000002E-2</c:v>
                </c:pt>
                <c:pt idx="339394">
                  <c:v>4.4670000000000001E-2</c:v>
                </c:pt>
                <c:pt idx="339395">
                  <c:v>4.4669E-2</c:v>
                </c:pt>
                <c:pt idx="339396">
                  <c:v>4.4667999999999999E-2</c:v>
                </c:pt>
                <c:pt idx="339397">
                  <c:v>4.4666999999999998E-2</c:v>
                </c:pt>
                <c:pt idx="339398">
                  <c:v>4.4666999999999998E-2</c:v>
                </c:pt>
                <c:pt idx="339399">
                  <c:v>4.4665999999999997E-2</c:v>
                </c:pt>
                <c:pt idx="339400">
                  <c:v>4.4665000000000003E-2</c:v>
                </c:pt>
                <c:pt idx="339401">
                  <c:v>4.4664000000000002E-2</c:v>
                </c:pt>
                <c:pt idx="339402">
                  <c:v>4.4662E-2</c:v>
                </c:pt>
                <c:pt idx="339403">
                  <c:v>4.4660999999999999E-2</c:v>
                </c:pt>
                <c:pt idx="339404">
                  <c:v>4.4659999999999998E-2</c:v>
                </c:pt>
                <c:pt idx="339405">
                  <c:v>4.4658999999999997E-2</c:v>
                </c:pt>
                <c:pt idx="339406">
                  <c:v>4.4658000000000003E-2</c:v>
                </c:pt>
                <c:pt idx="339407">
                  <c:v>4.4657000000000002E-2</c:v>
                </c:pt>
                <c:pt idx="339408">
                  <c:v>4.4656000000000001E-2</c:v>
                </c:pt>
                <c:pt idx="339409">
                  <c:v>4.4655E-2</c:v>
                </c:pt>
                <c:pt idx="339410">
                  <c:v>4.4653999999999999E-2</c:v>
                </c:pt>
                <c:pt idx="339411">
                  <c:v>4.4652999999999998E-2</c:v>
                </c:pt>
                <c:pt idx="339412">
                  <c:v>4.4651999999999997E-2</c:v>
                </c:pt>
                <c:pt idx="339413">
                  <c:v>4.4650000000000002E-2</c:v>
                </c:pt>
                <c:pt idx="339414">
                  <c:v>4.4649000000000001E-2</c:v>
                </c:pt>
                <c:pt idx="339415">
                  <c:v>4.4648E-2</c:v>
                </c:pt>
                <c:pt idx="339416">
                  <c:v>4.4646999999999999E-2</c:v>
                </c:pt>
                <c:pt idx="339417">
                  <c:v>4.4645999999999998E-2</c:v>
                </c:pt>
                <c:pt idx="339418">
                  <c:v>4.4644999999999997E-2</c:v>
                </c:pt>
                <c:pt idx="339419">
                  <c:v>4.4644000000000003E-2</c:v>
                </c:pt>
                <c:pt idx="339420">
                  <c:v>4.4643000000000002E-2</c:v>
                </c:pt>
                <c:pt idx="339421">
                  <c:v>4.4643000000000002E-2</c:v>
                </c:pt>
                <c:pt idx="339422">
                  <c:v>4.4642000000000001E-2</c:v>
                </c:pt>
                <c:pt idx="339423">
                  <c:v>4.4641E-2</c:v>
                </c:pt>
                <c:pt idx="339424">
                  <c:v>4.4639999999999999E-2</c:v>
                </c:pt>
                <c:pt idx="339425">
                  <c:v>4.4638999999999998E-2</c:v>
                </c:pt>
                <c:pt idx="339426">
                  <c:v>4.4638999999999998E-2</c:v>
                </c:pt>
                <c:pt idx="339427">
                  <c:v>4.4637999999999997E-2</c:v>
                </c:pt>
                <c:pt idx="339428">
                  <c:v>4.4637000000000003E-2</c:v>
                </c:pt>
                <c:pt idx="339429">
                  <c:v>4.4637000000000003E-2</c:v>
                </c:pt>
                <c:pt idx="339430">
                  <c:v>4.4636000000000002E-2</c:v>
                </c:pt>
                <c:pt idx="339431">
                  <c:v>4.4636000000000002E-2</c:v>
                </c:pt>
                <c:pt idx="339432">
                  <c:v>4.4635000000000001E-2</c:v>
                </c:pt>
                <c:pt idx="339433">
                  <c:v>4.4635000000000001E-2</c:v>
                </c:pt>
                <c:pt idx="339434">
                  <c:v>4.4635000000000001E-2</c:v>
                </c:pt>
                <c:pt idx="339435">
                  <c:v>4.4634E-2</c:v>
                </c:pt>
                <c:pt idx="339436">
                  <c:v>4.4634E-2</c:v>
                </c:pt>
                <c:pt idx="339437">
                  <c:v>4.4634E-2</c:v>
                </c:pt>
                <c:pt idx="339438">
                  <c:v>4.4632999999999999E-2</c:v>
                </c:pt>
                <c:pt idx="339439">
                  <c:v>4.4632999999999999E-2</c:v>
                </c:pt>
                <c:pt idx="339440">
                  <c:v>4.4632999999999999E-2</c:v>
                </c:pt>
                <c:pt idx="339441">
                  <c:v>4.4632999999999999E-2</c:v>
                </c:pt>
                <c:pt idx="339442">
                  <c:v>4.4632999999999999E-2</c:v>
                </c:pt>
                <c:pt idx="339443">
                  <c:v>4.4632999999999999E-2</c:v>
                </c:pt>
                <c:pt idx="339444">
                  <c:v>4.4632999999999999E-2</c:v>
                </c:pt>
                <c:pt idx="339445">
                  <c:v>4.4632999999999999E-2</c:v>
                </c:pt>
                <c:pt idx="339446">
                  <c:v>4.4632999999999999E-2</c:v>
                </c:pt>
                <c:pt idx="339447">
                  <c:v>4.4632999999999999E-2</c:v>
                </c:pt>
                <c:pt idx="339448">
                  <c:v>4.4632999999999999E-2</c:v>
                </c:pt>
                <c:pt idx="339449">
                  <c:v>4.4632999999999999E-2</c:v>
                </c:pt>
                <c:pt idx="339450">
                  <c:v>4.4632999999999999E-2</c:v>
                </c:pt>
                <c:pt idx="339451">
                  <c:v>4.4632999999999999E-2</c:v>
                </c:pt>
                <c:pt idx="339452">
                  <c:v>4.4632999999999999E-2</c:v>
                </c:pt>
                <c:pt idx="339453">
                  <c:v>4.4632999999999999E-2</c:v>
                </c:pt>
                <c:pt idx="339454">
                  <c:v>4.4634E-2</c:v>
                </c:pt>
                <c:pt idx="339455">
                  <c:v>4.4634E-2</c:v>
                </c:pt>
                <c:pt idx="339456">
                  <c:v>4.4634E-2</c:v>
                </c:pt>
                <c:pt idx="339457">
                  <c:v>4.4635000000000001E-2</c:v>
                </c:pt>
                <c:pt idx="339458">
                  <c:v>4.4635000000000001E-2</c:v>
                </c:pt>
                <c:pt idx="339459">
                  <c:v>4.4635000000000001E-2</c:v>
                </c:pt>
                <c:pt idx="339460">
                  <c:v>4.4636000000000002E-2</c:v>
                </c:pt>
                <c:pt idx="339461">
                  <c:v>4.4636000000000002E-2</c:v>
                </c:pt>
                <c:pt idx="339462">
                  <c:v>4.4636000000000002E-2</c:v>
                </c:pt>
                <c:pt idx="339463">
                  <c:v>4.4636000000000002E-2</c:v>
                </c:pt>
                <c:pt idx="339464">
                  <c:v>4.4637000000000003E-2</c:v>
                </c:pt>
                <c:pt idx="339465">
                  <c:v>4.4637000000000003E-2</c:v>
                </c:pt>
                <c:pt idx="339466">
                  <c:v>4.4637000000000003E-2</c:v>
                </c:pt>
                <c:pt idx="339467">
                  <c:v>4.4637000000000003E-2</c:v>
                </c:pt>
                <c:pt idx="339468">
                  <c:v>4.4637999999999997E-2</c:v>
                </c:pt>
                <c:pt idx="339469">
                  <c:v>4.4637999999999997E-2</c:v>
                </c:pt>
                <c:pt idx="339470">
                  <c:v>4.4637999999999997E-2</c:v>
                </c:pt>
                <c:pt idx="339471">
                  <c:v>4.4637999999999997E-2</c:v>
                </c:pt>
                <c:pt idx="339472">
                  <c:v>4.4638999999999998E-2</c:v>
                </c:pt>
                <c:pt idx="339473">
                  <c:v>4.4638999999999998E-2</c:v>
                </c:pt>
                <c:pt idx="339474">
                  <c:v>4.4638999999999998E-2</c:v>
                </c:pt>
                <c:pt idx="339475">
                  <c:v>4.4638999999999998E-2</c:v>
                </c:pt>
                <c:pt idx="339476">
                  <c:v>4.4638999999999998E-2</c:v>
                </c:pt>
                <c:pt idx="339477">
                  <c:v>4.4638999999999998E-2</c:v>
                </c:pt>
                <c:pt idx="339478">
                  <c:v>4.4638999999999998E-2</c:v>
                </c:pt>
                <c:pt idx="339479">
                  <c:v>4.4638999999999998E-2</c:v>
                </c:pt>
                <c:pt idx="339480">
                  <c:v>4.4638999999999998E-2</c:v>
                </c:pt>
                <c:pt idx="339481">
                  <c:v>4.4638999999999998E-2</c:v>
                </c:pt>
                <c:pt idx="339482">
                  <c:v>4.4638999999999998E-2</c:v>
                </c:pt>
                <c:pt idx="339483">
                  <c:v>4.4638999999999998E-2</c:v>
                </c:pt>
                <c:pt idx="339484">
                  <c:v>4.4638999999999998E-2</c:v>
                </c:pt>
                <c:pt idx="339485">
                  <c:v>4.4637999999999997E-2</c:v>
                </c:pt>
                <c:pt idx="339486">
                  <c:v>4.4637999999999997E-2</c:v>
                </c:pt>
                <c:pt idx="339487">
                  <c:v>4.4637999999999997E-2</c:v>
                </c:pt>
                <c:pt idx="339488">
                  <c:v>4.4637000000000003E-2</c:v>
                </c:pt>
                <c:pt idx="339489">
                  <c:v>4.4637000000000003E-2</c:v>
                </c:pt>
                <c:pt idx="339490">
                  <c:v>4.4636000000000002E-2</c:v>
                </c:pt>
                <c:pt idx="339491">
                  <c:v>4.4636000000000002E-2</c:v>
                </c:pt>
                <c:pt idx="339492">
                  <c:v>4.4635000000000001E-2</c:v>
                </c:pt>
                <c:pt idx="339493">
                  <c:v>4.4635000000000001E-2</c:v>
                </c:pt>
                <c:pt idx="339494">
                  <c:v>4.4634E-2</c:v>
                </c:pt>
                <c:pt idx="339495">
                  <c:v>4.4632999999999999E-2</c:v>
                </c:pt>
                <c:pt idx="339496">
                  <c:v>4.4631999999999998E-2</c:v>
                </c:pt>
                <c:pt idx="339497">
                  <c:v>4.4630999999999997E-2</c:v>
                </c:pt>
                <c:pt idx="339498">
                  <c:v>4.4630000000000003E-2</c:v>
                </c:pt>
                <c:pt idx="339499">
                  <c:v>4.4629000000000002E-2</c:v>
                </c:pt>
                <c:pt idx="339500">
                  <c:v>4.4628000000000001E-2</c:v>
                </c:pt>
                <c:pt idx="339501">
                  <c:v>4.4627E-2</c:v>
                </c:pt>
                <c:pt idx="339502">
                  <c:v>4.4625999999999999E-2</c:v>
                </c:pt>
                <c:pt idx="339503">
                  <c:v>4.4624999999999998E-2</c:v>
                </c:pt>
                <c:pt idx="339504">
                  <c:v>4.4623999999999997E-2</c:v>
                </c:pt>
                <c:pt idx="339505">
                  <c:v>4.4623000000000003E-2</c:v>
                </c:pt>
                <c:pt idx="339506">
                  <c:v>4.4622000000000002E-2</c:v>
                </c:pt>
                <c:pt idx="339507">
                  <c:v>4.4621000000000001E-2</c:v>
                </c:pt>
                <c:pt idx="339508">
                  <c:v>4.462E-2</c:v>
                </c:pt>
                <c:pt idx="339509">
                  <c:v>4.4618999999999999E-2</c:v>
                </c:pt>
                <c:pt idx="339510">
                  <c:v>4.4616999999999997E-2</c:v>
                </c:pt>
                <c:pt idx="339511">
                  <c:v>4.4616000000000003E-2</c:v>
                </c:pt>
                <c:pt idx="339512">
                  <c:v>4.4615000000000002E-2</c:v>
                </c:pt>
                <c:pt idx="339513">
                  <c:v>4.4614000000000001E-2</c:v>
                </c:pt>
                <c:pt idx="339514">
                  <c:v>4.4613E-2</c:v>
                </c:pt>
                <c:pt idx="339515">
                  <c:v>4.4611999999999999E-2</c:v>
                </c:pt>
                <c:pt idx="339516">
                  <c:v>4.4610999999999998E-2</c:v>
                </c:pt>
                <c:pt idx="339517">
                  <c:v>4.4610999999999998E-2</c:v>
                </c:pt>
                <c:pt idx="339518">
                  <c:v>4.4609999999999997E-2</c:v>
                </c:pt>
                <c:pt idx="339519">
                  <c:v>4.4609000000000003E-2</c:v>
                </c:pt>
                <c:pt idx="339520">
                  <c:v>4.4608000000000002E-2</c:v>
                </c:pt>
                <c:pt idx="339521">
                  <c:v>4.4607000000000001E-2</c:v>
                </c:pt>
                <c:pt idx="339522">
                  <c:v>4.4607000000000001E-2</c:v>
                </c:pt>
                <c:pt idx="339523">
                  <c:v>4.4606E-2</c:v>
                </c:pt>
                <c:pt idx="339524">
                  <c:v>4.4606E-2</c:v>
                </c:pt>
                <c:pt idx="339525">
                  <c:v>4.4606E-2</c:v>
                </c:pt>
                <c:pt idx="339526">
                  <c:v>4.4604999999999999E-2</c:v>
                </c:pt>
                <c:pt idx="339527">
                  <c:v>4.4604999999999999E-2</c:v>
                </c:pt>
                <c:pt idx="339528">
                  <c:v>4.4604999999999999E-2</c:v>
                </c:pt>
                <c:pt idx="339529">
                  <c:v>4.4606E-2</c:v>
                </c:pt>
                <c:pt idx="339530">
                  <c:v>4.4606E-2</c:v>
                </c:pt>
                <c:pt idx="339531">
                  <c:v>4.4606E-2</c:v>
                </c:pt>
                <c:pt idx="339532">
                  <c:v>4.4606E-2</c:v>
                </c:pt>
                <c:pt idx="339533">
                  <c:v>4.4607000000000001E-2</c:v>
                </c:pt>
                <c:pt idx="339534">
                  <c:v>4.4607000000000001E-2</c:v>
                </c:pt>
                <c:pt idx="339535">
                  <c:v>4.4608000000000002E-2</c:v>
                </c:pt>
                <c:pt idx="339536">
                  <c:v>4.4609000000000003E-2</c:v>
                </c:pt>
                <c:pt idx="339537">
                  <c:v>4.4609999999999997E-2</c:v>
                </c:pt>
                <c:pt idx="339538">
                  <c:v>4.4610999999999998E-2</c:v>
                </c:pt>
                <c:pt idx="339539">
                  <c:v>4.4611999999999999E-2</c:v>
                </c:pt>
                <c:pt idx="339540">
                  <c:v>4.4613E-2</c:v>
                </c:pt>
                <c:pt idx="339541">
                  <c:v>4.4615000000000002E-2</c:v>
                </c:pt>
                <c:pt idx="339542">
                  <c:v>4.4616000000000003E-2</c:v>
                </c:pt>
                <c:pt idx="339543">
                  <c:v>4.4616999999999997E-2</c:v>
                </c:pt>
                <c:pt idx="339544">
                  <c:v>4.4618999999999999E-2</c:v>
                </c:pt>
                <c:pt idx="339545">
                  <c:v>4.4621000000000001E-2</c:v>
                </c:pt>
                <c:pt idx="339546">
                  <c:v>4.4622000000000002E-2</c:v>
                </c:pt>
                <c:pt idx="339547">
                  <c:v>4.4623999999999997E-2</c:v>
                </c:pt>
                <c:pt idx="339548">
                  <c:v>4.4625999999999999E-2</c:v>
                </c:pt>
                <c:pt idx="339549">
                  <c:v>4.4628000000000001E-2</c:v>
                </c:pt>
                <c:pt idx="339550">
                  <c:v>4.4630999999999997E-2</c:v>
                </c:pt>
                <c:pt idx="339551">
                  <c:v>4.4632999999999999E-2</c:v>
                </c:pt>
                <c:pt idx="339552">
                  <c:v>4.4635000000000001E-2</c:v>
                </c:pt>
                <c:pt idx="339553">
                  <c:v>4.4637000000000003E-2</c:v>
                </c:pt>
                <c:pt idx="339554">
                  <c:v>4.4639999999999999E-2</c:v>
                </c:pt>
                <c:pt idx="339555">
                  <c:v>4.4642000000000001E-2</c:v>
                </c:pt>
                <c:pt idx="339556">
                  <c:v>4.4644000000000003E-2</c:v>
                </c:pt>
                <c:pt idx="339557">
                  <c:v>4.4646999999999999E-2</c:v>
                </c:pt>
                <c:pt idx="339558">
                  <c:v>4.4649000000000001E-2</c:v>
                </c:pt>
                <c:pt idx="339559">
                  <c:v>4.4651000000000003E-2</c:v>
                </c:pt>
                <c:pt idx="339560">
                  <c:v>4.4653999999999999E-2</c:v>
                </c:pt>
                <c:pt idx="339561">
                  <c:v>4.4656000000000001E-2</c:v>
                </c:pt>
                <c:pt idx="339562">
                  <c:v>4.4658999999999997E-2</c:v>
                </c:pt>
                <c:pt idx="339563">
                  <c:v>4.4660999999999999E-2</c:v>
                </c:pt>
                <c:pt idx="339564">
                  <c:v>4.4663000000000001E-2</c:v>
                </c:pt>
                <c:pt idx="339565">
                  <c:v>4.4665000000000003E-2</c:v>
                </c:pt>
                <c:pt idx="339566">
                  <c:v>4.4667999999999999E-2</c:v>
                </c:pt>
                <c:pt idx="339567">
                  <c:v>4.4670000000000001E-2</c:v>
                </c:pt>
                <c:pt idx="339568">
                  <c:v>4.4672000000000003E-2</c:v>
                </c:pt>
                <c:pt idx="339569">
                  <c:v>4.4673999999999998E-2</c:v>
                </c:pt>
                <c:pt idx="339570">
                  <c:v>4.4676E-2</c:v>
                </c:pt>
                <c:pt idx="339571">
                  <c:v>4.4678000000000002E-2</c:v>
                </c:pt>
                <c:pt idx="339572">
                  <c:v>4.4679000000000003E-2</c:v>
                </c:pt>
                <c:pt idx="339573">
                  <c:v>4.4680999999999998E-2</c:v>
                </c:pt>
                <c:pt idx="339574">
                  <c:v>4.4683E-2</c:v>
                </c:pt>
                <c:pt idx="339575">
                  <c:v>4.4684000000000001E-2</c:v>
                </c:pt>
                <c:pt idx="339576">
                  <c:v>4.4685999999999997E-2</c:v>
                </c:pt>
                <c:pt idx="339577">
                  <c:v>4.4686999999999998E-2</c:v>
                </c:pt>
                <c:pt idx="339578">
                  <c:v>4.4687999999999999E-2</c:v>
                </c:pt>
                <c:pt idx="339579">
                  <c:v>4.4689E-2</c:v>
                </c:pt>
                <c:pt idx="339580">
                  <c:v>4.4690000000000001E-2</c:v>
                </c:pt>
                <c:pt idx="339581">
                  <c:v>4.4691000000000002E-2</c:v>
                </c:pt>
                <c:pt idx="339582">
                  <c:v>4.4692000000000003E-2</c:v>
                </c:pt>
                <c:pt idx="339583">
                  <c:v>4.4692000000000003E-2</c:v>
                </c:pt>
                <c:pt idx="339584">
                  <c:v>4.4692999999999997E-2</c:v>
                </c:pt>
                <c:pt idx="339585">
                  <c:v>4.4692999999999997E-2</c:v>
                </c:pt>
                <c:pt idx="339586">
                  <c:v>4.4692999999999997E-2</c:v>
                </c:pt>
                <c:pt idx="339587">
                  <c:v>4.4692999999999997E-2</c:v>
                </c:pt>
                <c:pt idx="339588">
                  <c:v>4.4692999999999997E-2</c:v>
                </c:pt>
                <c:pt idx="339589">
                  <c:v>4.4692999999999997E-2</c:v>
                </c:pt>
                <c:pt idx="339590">
                  <c:v>4.4692999999999997E-2</c:v>
                </c:pt>
                <c:pt idx="339591">
                  <c:v>4.4692000000000003E-2</c:v>
                </c:pt>
                <c:pt idx="339592">
                  <c:v>4.4691000000000002E-2</c:v>
                </c:pt>
                <c:pt idx="339593">
                  <c:v>4.4691000000000002E-2</c:v>
                </c:pt>
                <c:pt idx="339594">
                  <c:v>4.4690000000000001E-2</c:v>
                </c:pt>
                <c:pt idx="339595">
                  <c:v>4.4689E-2</c:v>
                </c:pt>
                <c:pt idx="339596">
                  <c:v>4.4687999999999999E-2</c:v>
                </c:pt>
                <c:pt idx="339597">
                  <c:v>4.4686999999999998E-2</c:v>
                </c:pt>
                <c:pt idx="339598">
                  <c:v>4.4685999999999997E-2</c:v>
                </c:pt>
                <c:pt idx="339599">
                  <c:v>4.4685000000000002E-2</c:v>
                </c:pt>
                <c:pt idx="339600">
                  <c:v>4.4683E-2</c:v>
                </c:pt>
                <c:pt idx="339601">
                  <c:v>4.4681999999999999E-2</c:v>
                </c:pt>
                <c:pt idx="339602">
                  <c:v>4.4679999999999997E-2</c:v>
                </c:pt>
                <c:pt idx="339603">
                  <c:v>4.4679000000000003E-2</c:v>
                </c:pt>
                <c:pt idx="339604">
                  <c:v>4.4677000000000001E-2</c:v>
                </c:pt>
                <c:pt idx="339605">
                  <c:v>4.4674999999999999E-2</c:v>
                </c:pt>
                <c:pt idx="339606">
                  <c:v>4.4672999999999997E-2</c:v>
                </c:pt>
                <c:pt idx="339607">
                  <c:v>4.4671000000000002E-2</c:v>
                </c:pt>
                <c:pt idx="339608">
                  <c:v>4.4670000000000001E-2</c:v>
                </c:pt>
                <c:pt idx="339609">
                  <c:v>4.4667999999999999E-2</c:v>
                </c:pt>
                <c:pt idx="339610">
                  <c:v>4.4665999999999997E-2</c:v>
                </c:pt>
                <c:pt idx="339611">
                  <c:v>4.4664000000000002E-2</c:v>
                </c:pt>
                <c:pt idx="339612">
                  <c:v>4.4662E-2</c:v>
                </c:pt>
                <c:pt idx="339613">
                  <c:v>4.4659999999999998E-2</c:v>
                </c:pt>
                <c:pt idx="339614">
                  <c:v>4.4658000000000003E-2</c:v>
                </c:pt>
                <c:pt idx="339615">
                  <c:v>4.4657000000000002E-2</c:v>
                </c:pt>
                <c:pt idx="339616">
                  <c:v>4.4655E-2</c:v>
                </c:pt>
                <c:pt idx="339617">
                  <c:v>4.4652999999999998E-2</c:v>
                </c:pt>
                <c:pt idx="339618">
                  <c:v>4.4651000000000003E-2</c:v>
                </c:pt>
                <c:pt idx="339619">
                  <c:v>4.4649000000000001E-2</c:v>
                </c:pt>
                <c:pt idx="339620">
                  <c:v>4.4648E-2</c:v>
                </c:pt>
                <c:pt idx="339621">
                  <c:v>4.4645999999999998E-2</c:v>
                </c:pt>
                <c:pt idx="339622">
                  <c:v>4.4644999999999997E-2</c:v>
                </c:pt>
                <c:pt idx="339623">
                  <c:v>4.4643000000000002E-2</c:v>
                </c:pt>
                <c:pt idx="339624">
                  <c:v>4.4642000000000001E-2</c:v>
                </c:pt>
                <c:pt idx="339625">
                  <c:v>4.4639999999999999E-2</c:v>
                </c:pt>
                <c:pt idx="339626">
                  <c:v>4.4638999999999998E-2</c:v>
                </c:pt>
                <c:pt idx="339627">
                  <c:v>4.4637999999999997E-2</c:v>
                </c:pt>
                <c:pt idx="339628">
                  <c:v>4.4636000000000002E-2</c:v>
                </c:pt>
                <c:pt idx="339629">
                  <c:v>4.4635000000000001E-2</c:v>
                </c:pt>
                <c:pt idx="339630">
                  <c:v>4.4634E-2</c:v>
                </c:pt>
                <c:pt idx="339631">
                  <c:v>4.4632999999999999E-2</c:v>
                </c:pt>
                <c:pt idx="339632">
                  <c:v>4.4631999999999998E-2</c:v>
                </c:pt>
                <c:pt idx="339633">
                  <c:v>4.4631999999999998E-2</c:v>
                </c:pt>
                <c:pt idx="339634">
                  <c:v>4.4630999999999997E-2</c:v>
                </c:pt>
                <c:pt idx="339635">
                  <c:v>4.4630000000000003E-2</c:v>
                </c:pt>
                <c:pt idx="339636">
                  <c:v>4.4630000000000003E-2</c:v>
                </c:pt>
                <c:pt idx="339637">
                  <c:v>4.4629000000000002E-2</c:v>
                </c:pt>
                <c:pt idx="339638">
                  <c:v>4.4629000000000002E-2</c:v>
                </c:pt>
                <c:pt idx="339639">
                  <c:v>4.4628000000000001E-2</c:v>
                </c:pt>
                <c:pt idx="339640">
                  <c:v>4.4628000000000001E-2</c:v>
                </c:pt>
                <c:pt idx="339641">
                  <c:v>4.4628000000000001E-2</c:v>
                </c:pt>
                <c:pt idx="339642">
                  <c:v>4.4628000000000001E-2</c:v>
                </c:pt>
                <c:pt idx="339643">
                  <c:v>4.4628000000000001E-2</c:v>
                </c:pt>
                <c:pt idx="339644">
                  <c:v>4.4628000000000001E-2</c:v>
                </c:pt>
                <c:pt idx="339645">
                  <c:v>4.4628000000000001E-2</c:v>
                </c:pt>
                <c:pt idx="339646">
                  <c:v>4.4628000000000001E-2</c:v>
                </c:pt>
                <c:pt idx="339647">
                  <c:v>4.4628000000000001E-2</c:v>
                </c:pt>
                <c:pt idx="339648">
                  <c:v>4.4629000000000002E-2</c:v>
                </c:pt>
                <c:pt idx="339649">
                  <c:v>4.4629000000000002E-2</c:v>
                </c:pt>
                <c:pt idx="339650">
                  <c:v>4.4630000000000003E-2</c:v>
                </c:pt>
                <c:pt idx="339651">
                  <c:v>4.4630000000000003E-2</c:v>
                </c:pt>
                <c:pt idx="339652">
                  <c:v>4.4630999999999997E-2</c:v>
                </c:pt>
                <c:pt idx="339653">
                  <c:v>4.4630999999999997E-2</c:v>
                </c:pt>
                <c:pt idx="339654">
                  <c:v>4.4631999999999998E-2</c:v>
                </c:pt>
                <c:pt idx="339655">
                  <c:v>4.4632999999999999E-2</c:v>
                </c:pt>
                <c:pt idx="339656">
                  <c:v>4.4634E-2</c:v>
                </c:pt>
                <c:pt idx="339657">
                  <c:v>4.4635000000000001E-2</c:v>
                </c:pt>
                <c:pt idx="339658">
                  <c:v>4.4636000000000002E-2</c:v>
                </c:pt>
                <c:pt idx="339659">
                  <c:v>4.4637000000000003E-2</c:v>
                </c:pt>
                <c:pt idx="339660">
                  <c:v>4.4637999999999997E-2</c:v>
                </c:pt>
                <c:pt idx="339661">
                  <c:v>4.4638999999999998E-2</c:v>
                </c:pt>
                <c:pt idx="339662">
                  <c:v>4.4641E-2</c:v>
                </c:pt>
                <c:pt idx="339663">
                  <c:v>4.4642000000000001E-2</c:v>
                </c:pt>
                <c:pt idx="339664">
                  <c:v>4.4643000000000002E-2</c:v>
                </c:pt>
                <c:pt idx="339665">
                  <c:v>4.4644000000000003E-2</c:v>
                </c:pt>
                <c:pt idx="339666">
                  <c:v>4.4645999999999998E-2</c:v>
                </c:pt>
                <c:pt idx="339667">
                  <c:v>4.4646999999999999E-2</c:v>
                </c:pt>
                <c:pt idx="339668">
                  <c:v>4.4649000000000001E-2</c:v>
                </c:pt>
                <c:pt idx="339669">
                  <c:v>4.4650000000000002E-2</c:v>
                </c:pt>
                <c:pt idx="339670">
                  <c:v>4.4651999999999997E-2</c:v>
                </c:pt>
                <c:pt idx="339671">
                  <c:v>4.4653999999999999E-2</c:v>
                </c:pt>
                <c:pt idx="339672">
                  <c:v>4.4655E-2</c:v>
                </c:pt>
                <c:pt idx="339673">
                  <c:v>4.4656000000000001E-2</c:v>
                </c:pt>
                <c:pt idx="339674">
                  <c:v>4.4658000000000003E-2</c:v>
                </c:pt>
                <c:pt idx="339675">
                  <c:v>4.4658999999999997E-2</c:v>
                </c:pt>
                <c:pt idx="339676">
                  <c:v>4.4660999999999999E-2</c:v>
                </c:pt>
                <c:pt idx="339677">
                  <c:v>4.4662E-2</c:v>
                </c:pt>
                <c:pt idx="339678">
                  <c:v>4.4664000000000002E-2</c:v>
                </c:pt>
                <c:pt idx="339679">
                  <c:v>4.4665999999999997E-2</c:v>
                </c:pt>
                <c:pt idx="339680">
                  <c:v>4.4666999999999998E-2</c:v>
                </c:pt>
                <c:pt idx="339681">
                  <c:v>4.4669E-2</c:v>
                </c:pt>
                <c:pt idx="339682">
                  <c:v>4.4671000000000002E-2</c:v>
                </c:pt>
                <c:pt idx="339683">
                  <c:v>4.4672000000000003E-2</c:v>
                </c:pt>
                <c:pt idx="339684">
                  <c:v>4.4673999999999998E-2</c:v>
                </c:pt>
                <c:pt idx="339685">
                  <c:v>4.4674999999999999E-2</c:v>
                </c:pt>
                <c:pt idx="339686">
                  <c:v>4.4677000000000001E-2</c:v>
                </c:pt>
                <c:pt idx="339687">
                  <c:v>4.4679000000000003E-2</c:v>
                </c:pt>
                <c:pt idx="339688">
                  <c:v>4.4679999999999997E-2</c:v>
                </c:pt>
                <c:pt idx="339689">
                  <c:v>4.4681999999999999E-2</c:v>
                </c:pt>
                <c:pt idx="339690">
                  <c:v>4.4684000000000001E-2</c:v>
                </c:pt>
                <c:pt idx="339691">
                  <c:v>4.4685000000000002E-2</c:v>
                </c:pt>
                <c:pt idx="339692">
                  <c:v>4.4686999999999998E-2</c:v>
                </c:pt>
                <c:pt idx="339693">
                  <c:v>4.4689E-2</c:v>
                </c:pt>
                <c:pt idx="339694">
                  <c:v>4.4691000000000002E-2</c:v>
                </c:pt>
                <c:pt idx="339695">
                  <c:v>4.4692000000000003E-2</c:v>
                </c:pt>
                <c:pt idx="339696">
                  <c:v>4.4693999999999998E-2</c:v>
                </c:pt>
                <c:pt idx="339697">
                  <c:v>4.4696E-2</c:v>
                </c:pt>
                <c:pt idx="339698">
                  <c:v>4.4697000000000001E-2</c:v>
                </c:pt>
                <c:pt idx="339699">
                  <c:v>4.4699000000000003E-2</c:v>
                </c:pt>
                <c:pt idx="339700">
                  <c:v>4.4700999999999998E-2</c:v>
                </c:pt>
                <c:pt idx="339701">
                  <c:v>4.4703E-2</c:v>
                </c:pt>
                <c:pt idx="339702">
                  <c:v>4.4705000000000002E-2</c:v>
                </c:pt>
                <c:pt idx="339703">
                  <c:v>4.4706000000000003E-2</c:v>
                </c:pt>
                <c:pt idx="339704">
                  <c:v>4.4707999999999998E-2</c:v>
                </c:pt>
                <c:pt idx="339705">
                  <c:v>4.471E-2</c:v>
                </c:pt>
                <c:pt idx="339706">
                  <c:v>4.4712000000000002E-2</c:v>
                </c:pt>
                <c:pt idx="339707">
                  <c:v>4.4713999999999997E-2</c:v>
                </c:pt>
                <c:pt idx="339708">
                  <c:v>4.4715999999999999E-2</c:v>
                </c:pt>
                <c:pt idx="339709">
                  <c:v>4.4718000000000001E-2</c:v>
                </c:pt>
                <c:pt idx="339710">
                  <c:v>4.4719000000000002E-2</c:v>
                </c:pt>
                <c:pt idx="339711">
                  <c:v>4.4720999999999997E-2</c:v>
                </c:pt>
                <c:pt idx="339712">
                  <c:v>4.4722999999999999E-2</c:v>
                </c:pt>
                <c:pt idx="339713">
                  <c:v>4.4725000000000001E-2</c:v>
                </c:pt>
                <c:pt idx="339714">
                  <c:v>4.4727000000000003E-2</c:v>
                </c:pt>
                <c:pt idx="339715">
                  <c:v>4.4728999999999998E-2</c:v>
                </c:pt>
                <c:pt idx="339716">
                  <c:v>4.4731E-2</c:v>
                </c:pt>
                <c:pt idx="339717">
                  <c:v>4.4733000000000002E-2</c:v>
                </c:pt>
                <c:pt idx="339718">
                  <c:v>4.4734999999999997E-2</c:v>
                </c:pt>
                <c:pt idx="339719">
                  <c:v>4.4736999999999999E-2</c:v>
                </c:pt>
                <c:pt idx="339720">
                  <c:v>4.4739000000000001E-2</c:v>
                </c:pt>
                <c:pt idx="339721">
                  <c:v>4.4741000000000003E-2</c:v>
                </c:pt>
                <c:pt idx="339722">
                  <c:v>4.4742999999999998E-2</c:v>
                </c:pt>
                <c:pt idx="339723">
                  <c:v>4.4745E-2</c:v>
                </c:pt>
                <c:pt idx="339724">
                  <c:v>4.4747000000000002E-2</c:v>
                </c:pt>
                <c:pt idx="339725">
                  <c:v>4.4748999999999997E-2</c:v>
                </c:pt>
                <c:pt idx="339726">
                  <c:v>4.4750999999999999E-2</c:v>
                </c:pt>
                <c:pt idx="339727">
                  <c:v>4.4753000000000001E-2</c:v>
                </c:pt>
                <c:pt idx="339728">
                  <c:v>4.4755000000000003E-2</c:v>
                </c:pt>
                <c:pt idx="339729">
                  <c:v>4.4756999999999998E-2</c:v>
                </c:pt>
                <c:pt idx="339730">
                  <c:v>4.4757999999999999E-2</c:v>
                </c:pt>
                <c:pt idx="339731">
                  <c:v>4.4760000000000001E-2</c:v>
                </c:pt>
                <c:pt idx="339732">
                  <c:v>4.4762000000000003E-2</c:v>
                </c:pt>
                <c:pt idx="339733">
                  <c:v>4.4763999999999998E-2</c:v>
                </c:pt>
                <c:pt idx="339734">
                  <c:v>4.4766E-2</c:v>
                </c:pt>
                <c:pt idx="339735">
                  <c:v>4.4768000000000002E-2</c:v>
                </c:pt>
                <c:pt idx="339736">
                  <c:v>4.4769999999999997E-2</c:v>
                </c:pt>
                <c:pt idx="339737">
                  <c:v>4.4771999999999999E-2</c:v>
                </c:pt>
                <c:pt idx="339738">
                  <c:v>4.4774000000000001E-2</c:v>
                </c:pt>
                <c:pt idx="339739">
                  <c:v>4.4776000000000003E-2</c:v>
                </c:pt>
                <c:pt idx="339740">
                  <c:v>4.4776999999999997E-2</c:v>
                </c:pt>
                <c:pt idx="339741">
                  <c:v>4.4778999999999999E-2</c:v>
                </c:pt>
                <c:pt idx="339742">
                  <c:v>4.4781000000000001E-2</c:v>
                </c:pt>
                <c:pt idx="339743">
                  <c:v>4.4783000000000003E-2</c:v>
                </c:pt>
                <c:pt idx="339744">
                  <c:v>4.4784999999999998E-2</c:v>
                </c:pt>
                <c:pt idx="339745">
                  <c:v>4.4785999999999999E-2</c:v>
                </c:pt>
                <c:pt idx="339746">
                  <c:v>4.4788000000000001E-2</c:v>
                </c:pt>
                <c:pt idx="339747">
                  <c:v>4.4790000000000003E-2</c:v>
                </c:pt>
                <c:pt idx="339748">
                  <c:v>4.4790999999999997E-2</c:v>
                </c:pt>
                <c:pt idx="339749">
                  <c:v>4.4792999999999999E-2</c:v>
                </c:pt>
                <c:pt idx="339750">
                  <c:v>4.4795000000000001E-2</c:v>
                </c:pt>
                <c:pt idx="339751">
                  <c:v>4.4796999999999997E-2</c:v>
                </c:pt>
                <c:pt idx="339752">
                  <c:v>4.4797999999999998E-2</c:v>
                </c:pt>
                <c:pt idx="339753">
                  <c:v>4.48E-2</c:v>
                </c:pt>
                <c:pt idx="339754">
                  <c:v>4.4801000000000001E-2</c:v>
                </c:pt>
                <c:pt idx="339755">
                  <c:v>4.4803000000000003E-2</c:v>
                </c:pt>
                <c:pt idx="339756">
                  <c:v>4.4803999999999997E-2</c:v>
                </c:pt>
                <c:pt idx="339757">
                  <c:v>4.4805999999999999E-2</c:v>
                </c:pt>
                <c:pt idx="339758">
                  <c:v>4.4807E-2</c:v>
                </c:pt>
                <c:pt idx="339759">
                  <c:v>4.4808000000000001E-2</c:v>
                </c:pt>
                <c:pt idx="339760">
                  <c:v>4.4810000000000003E-2</c:v>
                </c:pt>
                <c:pt idx="339761">
                  <c:v>4.4810999999999997E-2</c:v>
                </c:pt>
                <c:pt idx="339762">
                  <c:v>4.4812999999999999E-2</c:v>
                </c:pt>
                <c:pt idx="339763">
                  <c:v>4.4814E-2</c:v>
                </c:pt>
                <c:pt idx="339764">
                  <c:v>4.4815000000000001E-2</c:v>
                </c:pt>
                <c:pt idx="339765">
                  <c:v>4.4816000000000002E-2</c:v>
                </c:pt>
                <c:pt idx="339766">
                  <c:v>4.4817000000000003E-2</c:v>
                </c:pt>
                <c:pt idx="339767">
                  <c:v>4.4817999999999997E-2</c:v>
                </c:pt>
                <c:pt idx="339768">
                  <c:v>4.4818999999999998E-2</c:v>
                </c:pt>
                <c:pt idx="339769">
                  <c:v>4.4819999999999999E-2</c:v>
                </c:pt>
                <c:pt idx="339770">
                  <c:v>4.4821E-2</c:v>
                </c:pt>
                <c:pt idx="339771">
                  <c:v>4.4821E-2</c:v>
                </c:pt>
                <c:pt idx="339772">
                  <c:v>4.4822000000000001E-2</c:v>
                </c:pt>
                <c:pt idx="339773">
                  <c:v>4.4822000000000001E-2</c:v>
                </c:pt>
                <c:pt idx="339774">
                  <c:v>4.4823000000000002E-2</c:v>
                </c:pt>
                <c:pt idx="339775">
                  <c:v>4.4823000000000002E-2</c:v>
                </c:pt>
                <c:pt idx="339776">
                  <c:v>4.4824000000000003E-2</c:v>
                </c:pt>
                <c:pt idx="339777">
                  <c:v>4.4824000000000003E-2</c:v>
                </c:pt>
                <c:pt idx="339778">
                  <c:v>4.4824000000000003E-2</c:v>
                </c:pt>
                <c:pt idx="339779">
                  <c:v>4.4824000000000003E-2</c:v>
                </c:pt>
                <c:pt idx="339780">
                  <c:v>4.4824000000000003E-2</c:v>
                </c:pt>
                <c:pt idx="339781">
                  <c:v>4.4824000000000003E-2</c:v>
                </c:pt>
                <c:pt idx="339782">
                  <c:v>4.4824000000000003E-2</c:v>
                </c:pt>
                <c:pt idx="339783">
                  <c:v>4.4824000000000003E-2</c:v>
                </c:pt>
                <c:pt idx="339784">
                  <c:v>4.4823000000000002E-2</c:v>
                </c:pt>
                <c:pt idx="339785">
                  <c:v>4.4823000000000002E-2</c:v>
                </c:pt>
                <c:pt idx="339786">
                  <c:v>4.4823000000000002E-2</c:v>
                </c:pt>
                <c:pt idx="339787">
                  <c:v>4.4822000000000001E-2</c:v>
                </c:pt>
                <c:pt idx="339788">
                  <c:v>4.4822000000000001E-2</c:v>
                </c:pt>
                <c:pt idx="339789">
                  <c:v>4.4821E-2</c:v>
                </c:pt>
                <c:pt idx="339790">
                  <c:v>4.4819999999999999E-2</c:v>
                </c:pt>
                <c:pt idx="339791">
                  <c:v>4.4818999999999998E-2</c:v>
                </c:pt>
                <c:pt idx="339792">
                  <c:v>4.4817999999999997E-2</c:v>
                </c:pt>
                <c:pt idx="339793">
                  <c:v>4.4817000000000003E-2</c:v>
                </c:pt>
                <c:pt idx="339794">
                  <c:v>4.4816000000000002E-2</c:v>
                </c:pt>
                <c:pt idx="339795">
                  <c:v>4.4815000000000001E-2</c:v>
                </c:pt>
                <c:pt idx="339796">
                  <c:v>4.4814E-2</c:v>
                </c:pt>
                <c:pt idx="339797">
                  <c:v>4.4812999999999999E-2</c:v>
                </c:pt>
                <c:pt idx="339798">
                  <c:v>4.4810999999999997E-2</c:v>
                </c:pt>
                <c:pt idx="339799">
                  <c:v>4.4810000000000003E-2</c:v>
                </c:pt>
                <c:pt idx="339800">
                  <c:v>4.4809000000000002E-2</c:v>
                </c:pt>
                <c:pt idx="339801">
                  <c:v>4.4807E-2</c:v>
                </c:pt>
                <c:pt idx="339802">
                  <c:v>4.4804999999999998E-2</c:v>
                </c:pt>
                <c:pt idx="339803">
                  <c:v>4.4803999999999997E-2</c:v>
                </c:pt>
                <c:pt idx="339804">
                  <c:v>4.4802000000000002E-2</c:v>
                </c:pt>
                <c:pt idx="339805">
                  <c:v>4.48E-2</c:v>
                </c:pt>
                <c:pt idx="339806">
                  <c:v>4.4798999999999999E-2</c:v>
                </c:pt>
                <c:pt idx="339807">
                  <c:v>4.4796999999999997E-2</c:v>
                </c:pt>
                <c:pt idx="339808">
                  <c:v>4.4795000000000001E-2</c:v>
                </c:pt>
                <c:pt idx="339809">
                  <c:v>4.4792999999999999E-2</c:v>
                </c:pt>
                <c:pt idx="339810">
                  <c:v>4.4791999999999998E-2</c:v>
                </c:pt>
                <c:pt idx="339811">
                  <c:v>4.4790000000000003E-2</c:v>
                </c:pt>
                <c:pt idx="339812">
                  <c:v>4.4788000000000001E-2</c:v>
                </c:pt>
                <c:pt idx="339813">
                  <c:v>4.4785999999999999E-2</c:v>
                </c:pt>
                <c:pt idx="339814">
                  <c:v>4.4783999999999997E-2</c:v>
                </c:pt>
                <c:pt idx="339815">
                  <c:v>4.4782000000000002E-2</c:v>
                </c:pt>
                <c:pt idx="339816">
                  <c:v>4.478E-2</c:v>
                </c:pt>
                <c:pt idx="339817">
                  <c:v>4.4777999999999998E-2</c:v>
                </c:pt>
                <c:pt idx="339818">
                  <c:v>4.4776000000000003E-2</c:v>
                </c:pt>
                <c:pt idx="339819">
                  <c:v>4.4774000000000001E-2</c:v>
                </c:pt>
                <c:pt idx="339820">
                  <c:v>4.4773E-2</c:v>
                </c:pt>
                <c:pt idx="339821">
                  <c:v>4.4770999999999998E-2</c:v>
                </c:pt>
                <c:pt idx="339822">
                  <c:v>4.4769000000000003E-2</c:v>
                </c:pt>
                <c:pt idx="339823">
                  <c:v>4.4768000000000002E-2</c:v>
                </c:pt>
                <c:pt idx="339824">
                  <c:v>4.4766E-2</c:v>
                </c:pt>
                <c:pt idx="339825">
                  <c:v>4.4763999999999998E-2</c:v>
                </c:pt>
                <c:pt idx="339826">
                  <c:v>4.4762000000000003E-2</c:v>
                </c:pt>
                <c:pt idx="339827">
                  <c:v>4.4761000000000002E-2</c:v>
                </c:pt>
                <c:pt idx="339828">
                  <c:v>4.4759E-2</c:v>
                </c:pt>
                <c:pt idx="339829">
                  <c:v>4.4757999999999999E-2</c:v>
                </c:pt>
                <c:pt idx="339830">
                  <c:v>4.4756999999999998E-2</c:v>
                </c:pt>
                <c:pt idx="339831">
                  <c:v>4.4755999999999997E-2</c:v>
                </c:pt>
                <c:pt idx="339832">
                  <c:v>4.4754000000000002E-2</c:v>
                </c:pt>
                <c:pt idx="339833">
                  <c:v>4.4754000000000002E-2</c:v>
                </c:pt>
                <c:pt idx="339834">
                  <c:v>4.4753000000000001E-2</c:v>
                </c:pt>
                <c:pt idx="339835">
                  <c:v>4.4752E-2</c:v>
                </c:pt>
                <c:pt idx="339836">
                  <c:v>4.4750999999999999E-2</c:v>
                </c:pt>
                <c:pt idx="339837">
                  <c:v>4.4749999999999998E-2</c:v>
                </c:pt>
                <c:pt idx="339838">
                  <c:v>4.4749999999999998E-2</c:v>
                </c:pt>
                <c:pt idx="339839">
                  <c:v>4.4748999999999997E-2</c:v>
                </c:pt>
                <c:pt idx="339840">
                  <c:v>4.4748999999999997E-2</c:v>
                </c:pt>
                <c:pt idx="339841">
                  <c:v>4.4748999999999997E-2</c:v>
                </c:pt>
                <c:pt idx="339842">
                  <c:v>4.4748999999999997E-2</c:v>
                </c:pt>
                <c:pt idx="339843">
                  <c:v>4.4748999999999997E-2</c:v>
                </c:pt>
                <c:pt idx="339844">
                  <c:v>4.4748999999999997E-2</c:v>
                </c:pt>
                <c:pt idx="339845">
                  <c:v>4.4749999999999998E-2</c:v>
                </c:pt>
                <c:pt idx="339846">
                  <c:v>4.4749999999999998E-2</c:v>
                </c:pt>
                <c:pt idx="339847">
                  <c:v>4.4750999999999999E-2</c:v>
                </c:pt>
                <c:pt idx="339848">
                  <c:v>4.4750999999999999E-2</c:v>
                </c:pt>
                <c:pt idx="339849">
                  <c:v>4.4752E-2</c:v>
                </c:pt>
                <c:pt idx="339850">
                  <c:v>4.4753000000000001E-2</c:v>
                </c:pt>
                <c:pt idx="339851">
                  <c:v>4.4754000000000002E-2</c:v>
                </c:pt>
                <c:pt idx="339852">
                  <c:v>4.4755000000000003E-2</c:v>
                </c:pt>
                <c:pt idx="339853">
                  <c:v>4.4756999999999998E-2</c:v>
                </c:pt>
                <c:pt idx="339854">
                  <c:v>4.4757999999999999E-2</c:v>
                </c:pt>
                <c:pt idx="339855">
                  <c:v>4.4760000000000001E-2</c:v>
                </c:pt>
                <c:pt idx="339856">
                  <c:v>4.4762000000000003E-2</c:v>
                </c:pt>
                <c:pt idx="339857">
                  <c:v>4.4763999999999998E-2</c:v>
                </c:pt>
                <c:pt idx="339858">
                  <c:v>4.4766E-2</c:v>
                </c:pt>
                <c:pt idx="339859">
                  <c:v>4.4768000000000002E-2</c:v>
                </c:pt>
                <c:pt idx="339860">
                  <c:v>4.4769999999999997E-2</c:v>
                </c:pt>
                <c:pt idx="339861">
                  <c:v>4.4773E-2</c:v>
                </c:pt>
                <c:pt idx="339862">
                  <c:v>4.4775000000000002E-2</c:v>
                </c:pt>
                <c:pt idx="339863">
                  <c:v>4.4776999999999997E-2</c:v>
                </c:pt>
                <c:pt idx="339864">
                  <c:v>4.478E-2</c:v>
                </c:pt>
                <c:pt idx="339865">
                  <c:v>4.4783000000000003E-2</c:v>
                </c:pt>
                <c:pt idx="339866">
                  <c:v>4.4785999999999999E-2</c:v>
                </c:pt>
                <c:pt idx="339867">
                  <c:v>4.4788000000000001E-2</c:v>
                </c:pt>
                <c:pt idx="339868">
                  <c:v>4.4790999999999997E-2</c:v>
                </c:pt>
                <c:pt idx="339869">
                  <c:v>4.4795000000000001E-2</c:v>
                </c:pt>
                <c:pt idx="339870">
                  <c:v>4.4797999999999998E-2</c:v>
                </c:pt>
                <c:pt idx="339871">
                  <c:v>4.4801000000000001E-2</c:v>
                </c:pt>
                <c:pt idx="339872">
                  <c:v>4.4803999999999997E-2</c:v>
                </c:pt>
                <c:pt idx="339873">
                  <c:v>4.4807E-2</c:v>
                </c:pt>
                <c:pt idx="339874">
                  <c:v>4.4810000000000003E-2</c:v>
                </c:pt>
                <c:pt idx="339875">
                  <c:v>4.4812999999999999E-2</c:v>
                </c:pt>
                <c:pt idx="339876">
                  <c:v>4.4817000000000003E-2</c:v>
                </c:pt>
                <c:pt idx="339877">
                  <c:v>4.4819999999999999E-2</c:v>
                </c:pt>
                <c:pt idx="339878">
                  <c:v>4.4823000000000002E-2</c:v>
                </c:pt>
                <c:pt idx="339879">
                  <c:v>4.4826999999999999E-2</c:v>
                </c:pt>
                <c:pt idx="339880">
                  <c:v>4.4830000000000002E-2</c:v>
                </c:pt>
                <c:pt idx="339881">
                  <c:v>4.4832999999999998E-2</c:v>
                </c:pt>
                <c:pt idx="339882">
                  <c:v>4.4837000000000002E-2</c:v>
                </c:pt>
                <c:pt idx="339883">
                  <c:v>4.4839999999999998E-2</c:v>
                </c:pt>
                <c:pt idx="339884">
                  <c:v>4.4843000000000001E-2</c:v>
                </c:pt>
                <c:pt idx="339885">
                  <c:v>4.4845999999999997E-2</c:v>
                </c:pt>
                <c:pt idx="339886">
                  <c:v>4.4849E-2</c:v>
                </c:pt>
                <c:pt idx="339887">
                  <c:v>4.4852000000000003E-2</c:v>
                </c:pt>
                <c:pt idx="339888">
                  <c:v>4.4854999999999999E-2</c:v>
                </c:pt>
                <c:pt idx="339889">
                  <c:v>4.4858000000000002E-2</c:v>
                </c:pt>
                <c:pt idx="339890">
                  <c:v>4.4860999999999998E-2</c:v>
                </c:pt>
                <c:pt idx="339891">
                  <c:v>4.4863E-2</c:v>
                </c:pt>
                <c:pt idx="339892">
                  <c:v>4.4866000000000003E-2</c:v>
                </c:pt>
                <c:pt idx="339893">
                  <c:v>4.4868999999999999E-2</c:v>
                </c:pt>
                <c:pt idx="339894">
                  <c:v>4.4871000000000001E-2</c:v>
                </c:pt>
                <c:pt idx="339895">
                  <c:v>4.4873999999999997E-2</c:v>
                </c:pt>
                <c:pt idx="339896">
                  <c:v>4.4875999999999999E-2</c:v>
                </c:pt>
                <c:pt idx="339897">
                  <c:v>4.4878000000000001E-2</c:v>
                </c:pt>
                <c:pt idx="339898">
                  <c:v>4.4880000000000003E-2</c:v>
                </c:pt>
                <c:pt idx="339899">
                  <c:v>4.4881999999999998E-2</c:v>
                </c:pt>
                <c:pt idx="339900">
                  <c:v>4.4884E-2</c:v>
                </c:pt>
                <c:pt idx="339901">
                  <c:v>4.4886000000000002E-2</c:v>
                </c:pt>
                <c:pt idx="339902">
                  <c:v>4.4887999999999997E-2</c:v>
                </c:pt>
                <c:pt idx="339903">
                  <c:v>4.4889999999999999E-2</c:v>
                </c:pt>
                <c:pt idx="339904">
                  <c:v>4.4891E-2</c:v>
                </c:pt>
                <c:pt idx="339905">
                  <c:v>4.4893000000000002E-2</c:v>
                </c:pt>
                <c:pt idx="339906">
                  <c:v>4.4894000000000003E-2</c:v>
                </c:pt>
                <c:pt idx="339907">
                  <c:v>4.4895999999999998E-2</c:v>
                </c:pt>
                <c:pt idx="339908">
                  <c:v>4.4896999999999999E-2</c:v>
                </c:pt>
                <c:pt idx="339909">
                  <c:v>4.4898E-2</c:v>
                </c:pt>
                <c:pt idx="339910">
                  <c:v>4.4899000000000001E-2</c:v>
                </c:pt>
                <c:pt idx="339911">
                  <c:v>4.4899000000000001E-2</c:v>
                </c:pt>
                <c:pt idx="339912">
                  <c:v>4.4900000000000002E-2</c:v>
                </c:pt>
                <c:pt idx="339913">
                  <c:v>4.4901000000000003E-2</c:v>
                </c:pt>
                <c:pt idx="339914">
                  <c:v>4.4901000000000003E-2</c:v>
                </c:pt>
                <c:pt idx="339915">
                  <c:v>4.4901999999999997E-2</c:v>
                </c:pt>
                <c:pt idx="339916">
                  <c:v>4.4901999999999997E-2</c:v>
                </c:pt>
                <c:pt idx="339917">
                  <c:v>4.4902999999999998E-2</c:v>
                </c:pt>
                <c:pt idx="339918">
                  <c:v>4.4902999999999998E-2</c:v>
                </c:pt>
                <c:pt idx="339919">
                  <c:v>4.4902999999999998E-2</c:v>
                </c:pt>
                <c:pt idx="339920">
                  <c:v>4.4902999999999998E-2</c:v>
                </c:pt>
                <c:pt idx="339921">
                  <c:v>4.4902999999999998E-2</c:v>
                </c:pt>
                <c:pt idx="339922">
                  <c:v>4.4901999999999997E-2</c:v>
                </c:pt>
                <c:pt idx="339923">
                  <c:v>4.4901999999999997E-2</c:v>
                </c:pt>
                <c:pt idx="339924">
                  <c:v>4.4901999999999997E-2</c:v>
                </c:pt>
                <c:pt idx="339925">
                  <c:v>4.4901000000000003E-2</c:v>
                </c:pt>
                <c:pt idx="339926">
                  <c:v>4.4901000000000003E-2</c:v>
                </c:pt>
                <c:pt idx="339927">
                  <c:v>4.4900000000000002E-2</c:v>
                </c:pt>
                <c:pt idx="339928">
                  <c:v>4.4900000000000002E-2</c:v>
                </c:pt>
                <c:pt idx="339929">
                  <c:v>4.4899000000000001E-2</c:v>
                </c:pt>
                <c:pt idx="339930">
                  <c:v>4.4898E-2</c:v>
                </c:pt>
                <c:pt idx="339931">
                  <c:v>4.4898E-2</c:v>
                </c:pt>
                <c:pt idx="339932">
                  <c:v>4.4896999999999999E-2</c:v>
                </c:pt>
                <c:pt idx="339933">
                  <c:v>4.4895999999999998E-2</c:v>
                </c:pt>
                <c:pt idx="339934">
                  <c:v>4.4894000000000003E-2</c:v>
                </c:pt>
                <c:pt idx="339935">
                  <c:v>4.4893000000000002E-2</c:v>
                </c:pt>
                <c:pt idx="339936">
                  <c:v>4.4892000000000001E-2</c:v>
                </c:pt>
                <c:pt idx="339937">
                  <c:v>4.4891E-2</c:v>
                </c:pt>
                <c:pt idx="339938">
                  <c:v>4.4889999999999999E-2</c:v>
                </c:pt>
                <c:pt idx="339939">
                  <c:v>4.4888999999999998E-2</c:v>
                </c:pt>
                <c:pt idx="339940">
                  <c:v>4.4887999999999997E-2</c:v>
                </c:pt>
                <c:pt idx="339941">
                  <c:v>4.4887000000000003E-2</c:v>
                </c:pt>
                <c:pt idx="339942">
                  <c:v>4.4885000000000001E-2</c:v>
                </c:pt>
                <c:pt idx="339943">
                  <c:v>4.4884E-2</c:v>
                </c:pt>
                <c:pt idx="339944">
                  <c:v>4.4882999999999999E-2</c:v>
                </c:pt>
                <c:pt idx="339945">
                  <c:v>4.4880999999999997E-2</c:v>
                </c:pt>
                <c:pt idx="339946">
                  <c:v>4.4880000000000003E-2</c:v>
                </c:pt>
                <c:pt idx="339947">
                  <c:v>4.4879000000000002E-2</c:v>
                </c:pt>
                <c:pt idx="339948">
                  <c:v>4.4878000000000001E-2</c:v>
                </c:pt>
                <c:pt idx="339949">
                  <c:v>4.4875999999999999E-2</c:v>
                </c:pt>
                <c:pt idx="339950">
                  <c:v>4.4874999999999998E-2</c:v>
                </c:pt>
                <c:pt idx="339951">
                  <c:v>4.4873999999999997E-2</c:v>
                </c:pt>
                <c:pt idx="339952">
                  <c:v>4.4873000000000003E-2</c:v>
                </c:pt>
                <c:pt idx="339953">
                  <c:v>4.4872000000000002E-2</c:v>
                </c:pt>
                <c:pt idx="339954">
                  <c:v>4.4871000000000001E-2</c:v>
                </c:pt>
                <c:pt idx="339955">
                  <c:v>4.4868999999999999E-2</c:v>
                </c:pt>
                <c:pt idx="339956">
                  <c:v>4.4867999999999998E-2</c:v>
                </c:pt>
                <c:pt idx="339957">
                  <c:v>4.4866999999999997E-2</c:v>
                </c:pt>
                <c:pt idx="339958">
                  <c:v>4.4866000000000003E-2</c:v>
                </c:pt>
                <c:pt idx="339959">
                  <c:v>4.4865000000000002E-2</c:v>
                </c:pt>
                <c:pt idx="339960">
                  <c:v>4.4864000000000001E-2</c:v>
                </c:pt>
                <c:pt idx="339961">
                  <c:v>4.4863E-2</c:v>
                </c:pt>
                <c:pt idx="339962">
                  <c:v>4.4861999999999999E-2</c:v>
                </c:pt>
                <c:pt idx="339963">
                  <c:v>4.4860999999999998E-2</c:v>
                </c:pt>
                <c:pt idx="339964">
                  <c:v>4.4859999999999997E-2</c:v>
                </c:pt>
                <c:pt idx="339965">
                  <c:v>4.4859000000000003E-2</c:v>
                </c:pt>
                <c:pt idx="339966">
                  <c:v>4.4858000000000002E-2</c:v>
                </c:pt>
                <c:pt idx="339967">
                  <c:v>4.4857000000000001E-2</c:v>
                </c:pt>
                <c:pt idx="339968">
                  <c:v>4.4856E-2</c:v>
                </c:pt>
                <c:pt idx="339969">
                  <c:v>4.4856E-2</c:v>
                </c:pt>
                <c:pt idx="339970">
                  <c:v>4.4854999999999999E-2</c:v>
                </c:pt>
                <c:pt idx="339971">
                  <c:v>4.4853999999999998E-2</c:v>
                </c:pt>
                <c:pt idx="339972">
                  <c:v>4.4852999999999997E-2</c:v>
                </c:pt>
                <c:pt idx="339973">
                  <c:v>4.4852999999999997E-2</c:v>
                </c:pt>
                <c:pt idx="339974">
                  <c:v>4.4852000000000003E-2</c:v>
                </c:pt>
                <c:pt idx="339975">
                  <c:v>4.4852000000000003E-2</c:v>
                </c:pt>
                <c:pt idx="339976">
                  <c:v>4.4851000000000002E-2</c:v>
                </c:pt>
                <c:pt idx="339977">
                  <c:v>4.4851000000000002E-2</c:v>
                </c:pt>
                <c:pt idx="339978">
                  <c:v>4.4850000000000001E-2</c:v>
                </c:pt>
                <c:pt idx="339979">
                  <c:v>4.4850000000000001E-2</c:v>
                </c:pt>
                <c:pt idx="339980">
                  <c:v>4.4849E-2</c:v>
                </c:pt>
                <c:pt idx="339981">
                  <c:v>4.4849E-2</c:v>
                </c:pt>
                <c:pt idx="339982">
                  <c:v>4.4847999999999999E-2</c:v>
                </c:pt>
                <c:pt idx="339983">
                  <c:v>4.4847999999999999E-2</c:v>
                </c:pt>
                <c:pt idx="339984">
                  <c:v>4.4847999999999999E-2</c:v>
                </c:pt>
                <c:pt idx="339985">
                  <c:v>4.4846999999999998E-2</c:v>
                </c:pt>
                <c:pt idx="339986">
                  <c:v>4.4846999999999998E-2</c:v>
                </c:pt>
                <c:pt idx="339987">
                  <c:v>4.4846999999999998E-2</c:v>
                </c:pt>
                <c:pt idx="339988">
                  <c:v>4.4846999999999998E-2</c:v>
                </c:pt>
                <c:pt idx="339989">
                  <c:v>4.4846999999999998E-2</c:v>
                </c:pt>
                <c:pt idx="339990">
                  <c:v>4.4845999999999997E-2</c:v>
                </c:pt>
                <c:pt idx="339991">
                  <c:v>4.4845999999999997E-2</c:v>
                </c:pt>
                <c:pt idx="339992">
                  <c:v>4.4845999999999997E-2</c:v>
                </c:pt>
                <c:pt idx="339993">
                  <c:v>4.4845999999999997E-2</c:v>
                </c:pt>
                <c:pt idx="339994">
                  <c:v>4.4845999999999997E-2</c:v>
                </c:pt>
                <c:pt idx="339995">
                  <c:v>4.4845999999999997E-2</c:v>
                </c:pt>
                <c:pt idx="339996">
                  <c:v>4.4845999999999997E-2</c:v>
                </c:pt>
                <c:pt idx="339997">
                  <c:v>4.4845999999999997E-2</c:v>
                </c:pt>
                <c:pt idx="339998">
                  <c:v>4.4845999999999997E-2</c:v>
                </c:pt>
                <c:pt idx="339999">
                  <c:v>4.4845999999999997E-2</c:v>
                </c:pt>
                <c:pt idx="340000">
                  <c:v>4.4845999999999997E-2</c:v>
                </c:pt>
                <c:pt idx="340001">
                  <c:v>4.4845999999999997E-2</c:v>
                </c:pt>
                <c:pt idx="340002">
                  <c:v>4.4845999999999997E-2</c:v>
                </c:pt>
                <c:pt idx="340003">
                  <c:v>4.4845999999999997E-2</c:v>
                </c:pt>
                <c:pt idx="340004">
                  <c:v>4.4845999999999997E-2</c:v>
                </c:pt>
                <c:pt idx="340005">
                  <c:v>4.4845999999999997E-2</c:v>
                </c:pt>
                <c:pt idx="340006">
                  <c:v>4.4845999999999997E-2</c:v>
                </c:pt>
                <c:pt idx="340007">
                  <c:v>4.4845999999999997E-2</c:v>
                </c:pt>
                <c:pt idx="340008">
                  <c:v>4.4845999999999997E-2</c:v>
                </c:pt>
                <c:pt idx="340009">
                  <c:v>4.4845999999999997E-2</c:v>
                </c:pt>
                <c:pt idx="340010">
                  <c:v>4.4845999999999997E-2</c:v>
                </c:pt>
                <c:pt idx="340011">
                  <c:v>4.4845999999999997E-2</c:v>
                </c:pt>
                <c:pt idx="340012">
                  <c:v>4.4845999999999997E-2</c:v>
                </c:pt>
                <c:pt idx="340013">
                  <c:v>4.4845999999999997E-2</c:v>
                </c:pt>
                <c:pt idx="340014">
                  <c:v>4.4845999999999997E-2</c:v>
                </c:pt>
                <c:pt idx="340015">
                  <c:v>4.4845999999999997E-2</c:v>
                </c:pt>
                <c:pt idx="340016">
                  <c:v>4.4845999999999997E-2</c:v>
                </c:pt>
                <c:pt idx="340017">
                  <c:v>4.4845999999999997E-2</c:v>
                </c:pt>
                <c:pt idx="340018">
                  <c:v>4.4845999999999997E-2</c:v>
                </c:pt>
                <c:pt idx="340019">
                  <c:v>4.4845999999999997E-2</c:v>
                </c:pt>
                <c:pt idx="340020">
                  <c:v>4.4845999999999997E-2</c:v>
                </c:pt>
                <c:pt idx="340021">
                  <c:v>4.4845999999999997E-2</c:v>
                </c:pt>
                <c:pt idx="340022">
                  <c:v>4.4845000000000003E-2</c:v>
                </c:pt>
                <c:pt idx="340023">
                  <c:v>4.4845000000000003E-2</c:v>
                </c:pt>
                <c:pt idx="340024">
                  <c:v>4.4845000000000003E-2</c:v>
                </c:pt>
                <c:pt idx="340025">
                  <c:v>4.4845000000000003E-2</c:v>
                </c:pt>
                <c:pt idx="340026">
                  <c:v>4.4844000000000002E-2</c:v>
                </c:pt>
                <c:pt idx="340027">
                  <c:v>4.4844000000000002E-2</c:v>
                </c:pt>
                <c:pt idx="340028">
                  <c:v>4.4844000000000002E-2</c:v>
                </c:pt>
                <c:pt idx="340029">
                  <c:v>4.4843000000000001E-2</c:v>
                </c:pt>
                <c:pt idx="340030">
                  <c:v>4.4843000000000001E-2</c:v>
                </c:pt>
                <c:pt idx="340031">
                  <c:v>4.4842E-2</c:v>
                </c:pt>
                <c:pt idx="340032">
                  <c:v>4.4842E-2</c:v>
                </c:pt>
                <c:pt idx="340033">
                  <c:v>4.4842E-2</c:v>
                </c:pt>
                <c:pt idx="340034">
                  <c:v>4.4840999999999999E-2</c:v>
                </c:pt>
                <c:pt idx="340035">
                  <c:v>4.4840999999999999E-2</c:v>
                </c:pt>
                <c:pt idx="340036">
                  <c:v>4.4839999999999998E-2</c:v>
                </c:pt>
                <c:pt idx="340037">
                  <c:v>4.4839999999999998E-2</c:v>
                </c:pt>
                <c:pt idx="340038">
                  <c:v>4.4838999999999997E-2</c:v>
                </c:pt>
                <c:pt idx="340039">
                  <c:v>4.4838000000000003E-2</c:v>
                </c:pt>
                <c:pt idx="340040">
                  <c:v>4.4838000000000003E-2</c:v>
                </c:pt>
                <c:pt idx="340041">
                  <c:v>4.4837000000000002E-2</c:v>
                </c:pt>
                <c:pt idx="340042">
                  <c:v>4.4837000000000002E-2</c:v>
                </c:pt>
                <c:pt idx="340043">
                  <c:v>4.4836000000000001E-2</c:v>
                </c:pt>
                <c:pt idx="340044">
                  <c:v>4.4836000000000001E-2</c:v>
                </c:pt>
                <c:pt idx="340045">
                  <c:v>4.4835E-2</c:v>
                </c:pt>
                <c:pt idx="340046">
                  <c:v>4.4835E-2</c:v>
                </c:pt>
                <c:pt idx="340047">
                  <c:v>4.4835E-2</c:v>
                </c:pt>
                <c:pt idx="340048">
                  <c:v>4.4833999999999999E-2</c:v>
                </c:pt>
                <c:pt idx="340049">
                  <c:v>4.4833999999999999E-2</c:v>
                </c:pt>
                <c:pt idx="340050">
                  <c:v>4.4832999999999998E-2</c:v>
                </c:pt>
                <c:pt idx="340051">
                  <c:v>4.4832999999999998E-2</c:v>
                </c:pt>
                <c:pt idx="340052">
                  <c:v>4.4832999999999998E-2</c:v>
                </c:pt>
                <c:pt idx="340053">
                  <c:v>4.4831999999999997E-2</c:v>
                </c:pt>
                <c:pt idx="340054">
                  <c:v>4.4831999999999997E-2</c:v>
                </c:pt>
                <c:pt idx="340055">
                  <c:v>4.4831999999999997E-2</c:v>
                </c:pt>
                <c:pt idx="340056">
                  <c:v>4.4831999999999997E-2</c:v>
                </c:pt>
                <c:pt idx="340057">
                  <c:v>4.4831999999999997E-2</c:v>
                </c:pt>
                <c:pt idx="340058">
                  <c:v>4.4831999999999997E-2</c:v>
                </c:pt>
                <c:pt idx="340059">
                  <c:v>4.4832999999999998E-2</c:v>
                </c:pt>
                <c:pt idx="340060">
                  <c:v>4.4832999999999998E-2</c:v>
                </c:pt>
                <c:pt idx="340061">
                  <c:v>4.4832999999999998E-2</c:v>
                </c:pt>
                <c:pt idx="340062">
                  <c:v>4.4832999999999998E-2</c:v>
                </c:pt>
                <c:pt idx="340063">
                  <c:v>4.4833999999999999E-2</c:v>
                </c:pt>
                <c:pt idx="340064">
                  <c:v>4.4833999999999999E-2</c:v>
                </c:pt>
                <c:pt idx="340065">
                  <c:v>4.4835E-2</c:v>
                </c:pt>
                <c:pt idx="340066">
                  <c:v>4.4836000000000001E-2</c:v>
                </c:pt>
                <c:pt idx="340067">
                  <c:v>4.4837000000000002E-2</c:v>
                </c:pt>
                <c:pt idx="340068">
                  <c:v>4.4838000000000003E-2</c:v>
                </c:pt>
                <c:pt idx="340069">
                  <c:v>4.4838999999999997E-2</c:v>
                </c:pt>
                <c:pt idx="340070">
                  <c:v>4.4839999999999998E-2</c:v>
                </c:pt>
                <c:pt idx="340071">
                  <c:v>4.4840999999999999E-2</c:v>
                </c:pt>
                <c:pt idx="340072">
                  <c:v>4.4843000000000001E-2</c:v>
                </c:pt>
                <c:pt idx="340073">
                  <c:v>4.4844000000000002E-2</c:v>
                </c:pt>
                <c:pt idx="340074">
                  <c:v>4.4845000000000003E-2</c:v>
                </c:pt>
                <c:pt idx="340075">
                  <c:v>4.4846999999999998E-2</c:v>
                </c:pt>
                <c:pt idx="340076">
                  <c:v>4.4847999999999999E-2</c:v>
                </c:pt>
                <c:pt idx="340077">
                  <c:v>4.4850000000000001E-2</c:v>
                </c:pt>
                <c:pt idx="340078">
                  <c:v>4.4852000000000003E-2</c:v>
                </c:pt>
                <c:pt idx="340079">
                  <c:v>4.4853999999999998E-2</c:v>
                </c:pt>
                <c:pt idx="340080">
                  <c:v>4.4856E-2</c:v>
                </c:pt>
                <c:pt idx="340081">
                  <c:v>4.4858000000000002E-2</c:v>
                </c:pt>
                <c:pt idx="340082">
                  <c:v>4.4859999999999997E-2</c:v>
                </c:pt>
                <c:pt idx="340083">
                  <c:v>4.4861999999999999E-2</c:v>
                </c:pt>
                <c:pt idx="340084">
                  <c:v>4.4864000000000001E-2</c:v>
                </c:pt>
                <c:pt idx="340085">
                  <c:v>4.4866000000000003E-2</c:v>
                </c:pt>
                <c:pt idx="340086">
                  <c:v>4.4867999999999998E-2</c:v>
                </c:pt>
                <c:pt idx="340087">
                  <c:v>4.4871000000000001E-2</c:v>
                </c:pt>
                <c:pt idx="340088">
                  <c:v>4.4873000000000003E-2</c:v>
                </c:pt>
                <c:pt idx="340089">
                  <c:v>4.4875999999999999E-2</c:v>
                </c:pt>
                <c:pt idx="340090">
                  <c:v>4.4878000000000001E-2</c:v>
                </c:pt>
                <c:pt idx="340091">
                  <c:v>4.4880999999999997E-2</c:v>
                </c:pt>
                <c:pt idx="340092">
                  <c:v>4.4882999999999999E-2</c:v>
                </c:pt>
                <c:pt idx="340093">
                  <c:v>4.4886000000000002E-2</c:v>
                </c:pt>
                <c:pt idx="340094">
                  <c:v>4.4887999999999997E-2</c:v>
                </c:pt>
                <c:pt idx="340095">
                  <c:v>4.4891E-2</c:v>
                </c:pt>
                <c:pt idx="340096">
                  <c:v>4.4893000000000002E-2</c:v>
                </c:pt>
                <c:pt idx="340097">
                  <c:v>4.4895999999999998E-2</c:v>
                </c:pt>
                <c:pt idx="340098">
                  <c:v>4.4898E-2</c:v>
                </c:pt>
                <c:pt idx="340099">
                  <c:v>4.4901000000000003E-2</c:v>
                </c:pt>
                <c:pt idx="340100">
                  <c:v>4.4902999999999998E-2</c:v>
                </c:pt>
                <c:pt idx="340101">
                  <c:v>4.4905E-2</c:v>
                </c:pt>
                <c:pt idx="340102">
                  <c:v>4.4908000000000003E-2</c:v>
                </c:pt>
                <c:pt idx="340103">
                  <c:v>4.4909999999999999E-2</c:v>
                </c:pt>
                <c:pt idx="340104">
                  <c:v>4.4913000000000002E-2</c:v>
                </c:pt>
                <c:pt idx="340105">
                  <c:v>4.4914999999999997E-2</c:v>
                </c:pt>
                <c:pt idx="340106">
                  <c:v>4.4916999999999999E-2</c:v>
                </c:pt>
                <c:pt idx="340107">
                  <c:v>4.4919000000000001E-2</c:v>
                </c:pt>
                <c:pt idx="340108">
                  <c:v>4.4921000000000003E-2</c:v>
                </c:pt>
                <c:pt idx="340109">
                  <c:v>4.4922999999999998E-2</c:v>
                </c:pt>
                <c:pt idx="340110">
                  <c:v>4.4925E-2</c:v>
                </c:pt>
                <c:pt idx="340111">
                  <c:v>4.4927000000000002E-2</c:v>
                </c:pt>
                <c:pt idx="340112">
                  <c:v>4.4928999999999997E-2</c:v>
                </c:pt>
                <c:pt idx="340113">
                  <c:v>4.4930999999999999E-2</c:v>
                </c:pt>
                <c:pt idx="340114">
                  <c:v>4.4933000000000001E-2</c:v>
                </c:pt>
                <c:pt idx="340115">
                  <c:v>4.4934000000000002E-2</c:v>
                </c:pt>
                <c:pt idx="340116">
                  <c:v>4.4935999999999997E-2</c:v>
                </c:pt>
                <c:pt idx="340117">
                  <c:v>4.4936999999999998E-2</c:v>
                </c:pt>
                <c:pt idx="340118">
                  <c:v>4.4939E-2</c:v>
                </c:pt>
                <c:pt idx="340119">
                  <c:v>4.4940000000000001E-2</c:v>
                </c:pt>
                <c:pt idx="340120">
                  <c:v>4.4941000000000002E-2</c:v>
                </c:pt>
                <c:pt idx="340121">
                  <c:v>4.4942000000000003E-2</c:v>
                </c:pt>
                <c:pt idx="340122">
                  <c:v>4.4942999999999997E-2</c:v>
                </c:pt>
                <c:pt idx="340123">
                  <c:v>4.4942999999999997E-2</c:v>
                </c:pt>
                <c:pt idx="340124">
                  <c:v>4.4943999999999998E-2</c:v>
                </c:pt>
                <c:pt idx="340125">
                  <c:v>4.4944999999999999E-2</c:v>
                </c:pt>
                <c:pt idx="340126">
                  <c:v>4.4944999999999999E-2</c:v>
                </c:pt>
                <c:pt idx="340127">
                  <c:v>4.4946E-2</c:v>
                </c:pt>
                <c:pt idx="340128">
                  <c:v>4.4946E-2</c:v>
                </c:pt>
                <c:pt idx="340129">
                  <c:v>4.4947000000000001E-2</c:v>
                </c:pt>
                <c:pt idx="340130">
                  <c:v>4.4947000000000001E-2</c:v>
                </c:pt>
                <c:pt idx="340131">
                  <c:v>4.4947000000000001E-2</c:v>
                </c:pt>
                <c:pt idx="340132">
                  <c:v>4.4947000000000001E-2</c:v>
                </c:pt>
                <c:pt idx="340133">
                  <c:v>4.4946E-2</c:v>
                </c:pt>
                <c:pt idx="340134">
                  <c:v>4.4946E-2</c:v>
                </c:pt>
                <c:pt idx="340135">
                  <c:v>4.4946E-2</c:v>
                </c:pt>
                <c:pt idx="340136">
                  <c:v>4.4946E-2</c:v>
                </c:pt>
                <c:pt idx="340137">
                  <c:v>4.4944999999999999E-2</c:v>
                </c:pt>
                <c:pt idx="340138">
                  <c:v>4.4944999999999999E-2</c:v>
                </c:pt>
                <c:pt idx="340139">
                  <c:v>4.4944999999999999E-2</c:v>
                </c:pt>
                <c:pt idx="340140">
                  <c:v>4.4943999999999998E-2</c:v>
                </c:pt>
                <c:pt idx="340141">
                  <c:v>4.4943999999999998E-2</c:v>
                </c:pt>
                <c:pt idx="340142">
                  <c:v>4.4942999999999997E-2</c:v>
                </c:pt>
                <c:pt idx="340143">
                  <c:v>4.4942000000000003E-2</c:v>
                </c:pt>
                <c:pt idx="340144">
                  <c:v>4.4941000000000002E-2</c:v>
                </c:pt>
                <c:pt idx="340145">
                  <c:v>4.4941000000000002E-2</c:v>
                </c:pt>
                <c:pt idx="340146">
                  <c:v>4.4940000000000001E-2</c:v>
                </c:pt>
                <c:pt idx="340147">
                  <c:v>4.4939E-2</c:v>
                </c:pt>
                <c:pt idx="340148">
                  <c:v>4.4937999999999999E-2</c:v>
                </c:pt>
                <c:pt idx="340149">
                  <c:v>4.4937999999999999E-2</c:v>
                </c:pt>
                <c:pt idx="340150">
                  <c:v>4.4936999999999998E-2</c:v>
                </c:pt>
                <c:pt idx="340151">
                  <c:v>4.4935999999999997E-2</c:v>
                </c:pt>
                <c:pt idx="340152">
                  <c:v>4.4935999999999997E-2</c:v>
                </c:pt>
                <c:pt idx="340153">
                  <c:v>4.4935000000000003E-2</c:v>
                </c:pt>
                <c:pt idx="340154">
                  <c:v>4.4934000000000002E-2</c:v>
                </c:pt>
                <c:pt idx="340155">
                  <c:v>4.4933000000000001E-2</c:v>
                </c:pt>
                <c:pt idx="340156">
                  <c:v>4.4932E-2</c:v>
                </c:pt>
                <c:pt idx="340157">
                  <c:v>4.4932E-2</c:v>
                </c:pt>
                <c:pt idx="340158">
                  <c:v>4.4930999999999999E-2</c:v>
                </c:pt>
                <c:pt idx="340159">
                  <c:v>4.4930999999999999E-2</c:v>
                </c:pt>
                <c:pt idx="340160">
                  <c:v>4.4929999999999998E-2</c:v>
                </c:pt>
                <c:pt idx="340161">
                  <c:v>4.4929999999999998E-2</c:v>
                </c:pt>
                <c:pt idx="340162">
                  <c:v>4.4928999999999997E-2</c:v>
                </c:pt>
                <c:pt idx="340163">
                  <c:v>4.4928999999999997E-2</c:v>
                </c:pt>
                <c:pt idx="340164">
                  <c:v>4.4928000000000003E-2</c:v>
                </c:pt>
                <c:pt idx="340165">
                  <c:v>4.4928000000000003E-2</c:v>
                </c:pt>
                <c:pt idx="340166">
                  <c:v>4.4928000000000003E-2</c:v>
                </c:pt>
                <c:pt idx="340167">
                  <c:v>4.4927000000000002E-2</c:v>
                </c:pt>
                <c:pt idx="340168">
                  <c:v>4.4927000000000002E-2</c:v>
                </c:pt>
                <c:pt idx="340169">
                  <c:v>4.4926000000000001E-2</c:v>
                </c:pt>
                <c:pt idx="340170">
                  <c:v>4.4926000000000001E-2</c:v>
                </c:pt>
                <c:pt idx="340171">
                  <c:v>4.4926000000000001E-2</c:v>
                </c:pt>
                <c:pt idx="340172">
                  <c:v>4.4926000000000001E-2</c:v>
                </c:pt>
                <c:pt idx="340173">
                  <c:v>4.4926000000000001E-2</c:v>
                </c:pt>
                <c:pt idx="340174">
                  <c:v>4.4926000000000001E-2</c:v>
                </c:pt>
                <c:pt idx="340175">
                  <c:v>4.4925E-2</c:v>
                </c:pt>
                <c:pt idx="340176">
                  <c:v>4.4925E-2</c:v>
                </c:pt>
                <c:pt idx="340177">
                  <c:v>4.4925E-2</c:v>
                </c:pt>
                <c:pt idx="340178">
                  <c:v>4.4925E-2</c:v>
                </c:pt>
                <c:pt idx="340179">
                  <c:v>4.4925E-2</c:v>
                </c:pt>
                <c:pt idx="340180">
                  <c:v>4.4923999999999999E-2</c:v>
                </c:pt>
                <c:pt idx="340181">
                  <c:v>4.4923999999999999E-2</c:v>
                </c:pt>
                <c:pt idx="340182">
                  <c:v>4.4923999999999999E-2</c:v>
                </c:pt>
                <c:pt idx="340183">
                  <c:v>4.4923999999999999E-2</c:v>
                </c:pt>
                <c:pt idx="340184">
                  <c:v>4.4923999999999999E-2</c:v>
                </c:pt>
                <c:pt idx="340185">
                  <c:v>4.4923999999999999E-2</c:v>
                </c:pt>
                <c:pt idx="340186">
                  <c:v>4.4923999999999999E-2</c:v>
                </c:pt>
                <c:pt idx="340187">
                  <c:v>4.4922999999999998E-2</c:v>
                </c:pt>
                <c:pt idx="340188">
                  <c:v>4.4922999999999998E-2</c:v>
                </c:pt>
                <c:pt idx="340189">
                  <c:v>4.4922999999999998E-2</c:v>
                </c:pt>
                <c:pt idx="340190">
                  <c:v>4.4922999999999998E-2</c:v>
                </c:pt>
                <c:pt idx="340191">
                  <c:v>4.4921999999999997E-2</c:v>
                </c:pt>
                <c:pt idx="340192">
                  <c:v>4.4921999999999997E-2</c:v>
                </c:pt>
                <c:pt idx="340193">
                  <c:v>4.4921000000000003E-2</c:v>
                </c:pt>
                <c:pt idx="340194">
                  <c:v>4.4921000000000003E-2</c:v>
                </c:pt>
                <c:pt idx="340195">
                  <c:v>4.4921000000000003E-2</c:v>
                </c:pt>
                <c:pt idx="340196">
                  <c:v>4.4920000000000002E-2</c:v>
                </c:pt>
                <c:pt idx="340197">
                  <c:v>4.4920000000000002E-2</c:v>
                </c:pt>
                <c:pt idx="340198">
                  <c:v>4.4920000000000002E-2</c:v>
                </c:pt>
                <c:pt idx="340199">
                  <c:v>4.4919000000000001E-2</c:v>
                </c:pt>
                <c:pt idx="340200">
                  <c:v>4.4919000000000001E-2</c:v>
                </c:pt>
                <c:pt idx="340201">
                  <c:v>4.4918E-2</c:v>
                </c:pt>
                <c:pt idx="340202">
                  <c:v>4.4918E-2</c:v>
                </c:pt>
                <c:pt idx="340203">
                  <c:v>4.4916999999999999E-2</c:v>
                </c:pt>
                <c:pt idx="340204">
                  <c:v>4.4916999999999999E-2</c:v>
                </c:pt>
                <c:pt idx="340205">
                  <c:v>4.4915999999999998E-2</c:v>
                </c:pt>
                <c:pt idx="340206">
                  <c:v>4.4915999999999998E-2</c:v>
                </c:pt>
                <c:pt idx="340207">
                  <c:v>4.4915999999999998E-2</c:v>
                </c:pt>
                <c:pt idx="340208">
                  <c:v>4.4915999999999998E-2</c:v>
                </c:pt>
                <c:pt idx="340209">
                  <c:v>4.4914999999999997E-2</c:v>
                </c:pt>
                <c:pt idx="340210">
                  <c:v>4.4914999999999997E-2</c:v>
                </c:pt>
                <c:pt idx="340211">
                  <c:v>4.4914999999999997E-2</c:v>
                </c:pt>
                <c:pt idx="340212">
                  <c:v>4.4914999999999997E-2</c:v>
                </c:pt>
                <c:pt idx="340213">
                  <c:v>4.4914000000000003E-2</c:v>
                </c:pt>
                <c:pt idx="340214">
                  <c:v>4.4914000000000003E-2</c:v>
                </c:pt>
                <c:pt idx="340215">
                  <c:v>4.4914000000000003E-2</c:v>
                </c:pt>
                <c:pt idx="340216">
                  <c:v>4.4914000000000003E-2</c:v>
                </c:pt>
                <c:pt idx="340217">
                  <c:v>4.4914000000000003E-2</c:v>
                </c:pt>
                <c:pt idx="340218">
                  <c:v>4.4914000000000003E-2</c:v>
                </c:pt>
                <c:pt idx="340219">
                  <c:v>4.4914000000000003E-2</c:v>
                </c:pt>
                <c:pt idx="340220">
                  <c:v>4.4914000000000003E-2</c:v>
                </c:pt>
                <c:pt idx="340221">
                  <c:v>4.4914000000000003E-2</c:v>
                </c:pt>
                <c:pt idx="340222">
                  <c:v>4.4914000000000003E-2</c:v>
                </c:pt>
                <c:pt idx="340223">
                  <c:v>4.4914000000000003E-2</c:v>
                </c:pt>
                <c:pt idx="340224">
                  <c:v>4.4914000000000003E-2</c:v>
                </c:pt>
                <c:pt idx="340225">
                  <c:v>4.4914999999999997E-2</c:v>
                </c:pt>
                <c:pt idx="340226">
                  <c:v>4.4914999999999997E-2</c:v>
                </c:pt>
                <c:pt idx="340227">
                  <c:v>4.4914999999999997E-2</c:v>
                </c:pt>
                <c:pt idx="340228">
                  <c:v>4.4914999999999997E-2</c:v>
                </c:pt>
                <c:pt idx="340229">
                  <c:v>4.4915999999999998E-2</c:v>
                </c:pt>
                <c:pt idx="340230">
                  <c:v>4.4915999999999998E-2</c:v>
                </c:pt>
                <c:pt idx="340231">
                  <c:v>4.4915999999999998E-2</c:v>
                </c:pt>
                <c:pt idx="340232">
                  <c:v>4.4916999999999999E-2</c:v>
                </c:pt>
                <c:pt idx="340233">
                  <c:v>4.4916999999999999E-2</c:v>
                </c:pt>
                <c:pt idx="340234">
                  <c:v>4.4918E-2</c:v>
                </c:pt>
                <c:pt idx="340235">
                  <c:v>4.4918E-2</c:v>
                </c:pt>
                <c:pt idx="340236">
                  <c:v>4.4919000000000001E-2</c:v>
                </c:pt>
                <c:pt idx="340237">
                  <c:v>4.4919000000000001E-2</c:v>
                </c:pt>
                <c:pt idx="340238">
                  <c:v>4.4920000000000002E-2</c:v>
                </c:pt>
                <c:pt idx="340239">
                  <c:v>4.4920000000000002E-2</c:v>
                </c:pt>
                <c:pt idx="340240">
                  <c:v>4.4921000000000003E-2</c:v>
                </c:pt>
                <c:pt idx="340241">
                  <c:v>4.4921000000000003E-2</c:v>
                </c:pt>
                <c:pt idx="340242">
                  <c:v>4.4921999999999997E-2</c:v>
                </c:pt>
                <c:pt idx="340243">
                  <c:v>4.4922999999999998E-2</c:v>
                </c:pt>
                <c:pt idx="340244">
                  <c:v>4.4922999999999998E-2</c:v>
                </c:pt>
                <c:pt idx="340245">
                  <c:v>4.4923999999999999E-2</c:v>
                </c:pt>
                <c:pt idx="340246">
                  <c:v>4.4925E-2</c:v>
                </c:pt>
                <c:pt idx="340247">
                  <c:v>4.4926000000000001E-2</c:v>
                </c:pt>
                <c:pt idx="340248">
                  <c:v>4.4926000000000001E-2</c:v>
                </c:pt>
                <c:pt idx="340249">
                  <c:v>4.4927000000000002E-2</c:v>
                </c:pt>
                <c:pt idx="340250">
                  <c:v>4.4928000000000003E-2</c:v>
                </c:pt>
                <c:pt idx="340251">
                  <c:v>4.4928000000000003E-2</c:v>
                </c:pt>
                <c:pt idx="340252">
                  <c:v>4.4928999999999997E-2</c:v>
                </c:pt>
                <c:pt idx="340253">
                  <c:v>4.4929999999999998E-2</c:v>
                </c:pt>
                <c:pt idx="340254">
                  <c:v>4.4930999999999999E-2</c:v>
                </c:pt>
                <c:pt idx="340255">
                  <c:v>4.4932E-2</c:v>
                </c:pt>
                <c:pt idx="340256">
                  <c:v>4.4933000000000001E-2</c:v>
                </c:pt>
                <c:pt idx="340257">
                  <c:v>4.4934000000000002E-2</c:v>
                </c:pt>
                <c:pt idx="340258">
                  <c:v>4.4935000000000003E-2</c:v>
                </c:pt>
                <c:pt idx="340259">
                  <c:v>4.4935000000000003E-2</c:v>
                </c:pt>
                <c:pt idx="340260">
                  <c:v>4.4935999999999997E-2</c:v>
                </c:pt>
                <c:pt idx="340261">
                  <c:v>4.4936999999999998E-2</c:v>
                </c:pt>
                <c:pt idx="340262">
                  <c:v>4.4937999999999999E-2</c:v>
                </c:pt>
                <c:pt idx="340263">
                  <c:v>4.4939E-2</c:v>
                </c:pt>
                <c:pt idx="340264">
                  <c:v>4.4940000000000001E-2</c:v>
                </c:pt>
                <c:pt idx="340265">
                  <c:v>4.4941000000000002E-2</c:v>
                </c:pt>
                <c:pt idx="340266">
                  <c:v>4.4942000000000003E-2</c:v>
                </c:pt>
                <c:pt idx="340267">
                  <c:v>4.4942999999999997E-2</c:v>
                </c:pt>
                <c:pt idx="340268">
                  <c:v>4.4943999999999998E-2</c:v>
                </c:pt>
                <c:pt idx="340269">
                  <c:v>4.4944999999999999E-2</c:v>
                </c:pt>
                <c:pt idx="340270">
                  <c:v>4.4946E-2</c:v>
                </c:pt>
                <c:pt idx="340271">
                  <c:v>4.4947000000000001E-2</c:v>
                </c:pt>
                <c:pt idx="340272">
                  <c:v>4.4948000000000002E-2</c:v>
                </c:pt>
                <c:pt idx="340273">
                  <c:v>4.4949000000000003E-2</c:v>
                </c:pt>
                <c:pt idx="340274">
                  <c:v>4.4949999999999997E-2</c:v>
                </c:pt>
                <c:pt idx="340275">
                  <c:v>4.4950999999999998E-2</c:v>
                </c:pt>
                <c:pt idx="340276">
                  <c:v>4.4951999999999999E-2</c:v>
                </c:pt>
                <c:pt idx="340277">
                  <c:v>4.4953E-2</c:v>
                </c:pt>
                <c:pt idx="340278">
                  <c:v>4.4954000000000001E-2</c:v>
                </c:pt>
                <c:pt idx="340279">
                  <c:v>4.4955000000000002E-2</c:v>
                </c:pt>
                <c:pt idx="340280">
                  <c:v>4.4956000000000003E-2</c:v>
                </c:pt>
                <c:pt idx="340281">
                  <c:v>4.4956999999999997E-2</c:v>
                </c:pt>
                <c:pt idx="340282">
                  <c:v>4.4957999999999998E-2</c:v>
                </c:pt>
                <c:pt idx="340283">
                  <c:v>4.4958999999999999E-2</c:v>
                </c:pt>
                <c:pt idx="340284">
                  <c:v>4.496E-2</c:v>
                </c:pt>
                <c:pt idx="340285">
                  <c:v>4.4961000000000001E-2</c:v>
                </c:pt>
                <c:pt idx="340286">
                  <c:v>4.4961000000000001E-2</c:v>
                </c:pt>
                <c:pt idx="340287">
                  <c:v>4.4962000000000002E-2</c:v>
                </c:pt>
                <c:pt idx="340288">
                  <c:v>4.4963000000000003E-2</c:v>
                </c:pt>
                <c:pt idx="340289">
                  <c:v>4.4963000000000003E-2</c:v>
                </c:pt>
                <c:pt idx="340290">
                  <c:v>4.4963999999999997E-2</c:v>
                </c:pt>
                <c:pt idx="340291">
                  <c:v>4.4964999999999998E-2</c:v>
                </c:pt>
                <c:pt idx="340292">
                  <c:v>4.4964999999999998E-2</c:v>
                </c:pt>
                <c:pt idx="340293">
                  <c:v>4.4965999999999999E-2</c:v>
                </c:pt>
                <c:pt idx="340294">
                  <c:v>4.4965999999999999E-2</c:v>
                </c:pt>
                <c:pt idx="340295">
                  <c:v>4.4967E-2</c:v>
                </c:pt>
                <c:pt idx="340296">
                  <c:v>4.4967E-2</c:v>
                </c:pt>
                <c:pt idx="340297">
                  <c:v>4.4967E-2</c:v>
                </c:pt>
                <c:pt idx="340298">
                  <c:v>4.4967E-2</c:v>
                </c:pt>
                <c:pt idx="340299">
                  <c:v>4.4967E-2</c:v>
                </c:pt>
                <c:pt idx="340300">
                  <c:v>4.4968000000000001E-2</c:v>
                </c:pt>
                <c:pt idx="340301">
                  <c:v>4.4968000000000001E-2</c:v>
                </c:pt>
                <c:pt idx="340302">
                  <c:v>4.4968000000000001E-2</c:v>
                </c:pt>
                <c:pt idx="340303">
                  <c:v>4.4968000000000001E-2</c:v>
                </c:pt>
                <c:pt idx="340304">
                  <c:v>4.4968000000000001E-2</c:v>
                </c:pt>
                <c:pt idx="340305">
                  <c:v>4.4968000000000001E-2</c:v>
                </c:pt>
                <c:pt idx="340306">
                  <c:v>4.4968000000000001E-2</c:v>
                </c:pt>
                <c:pt idx="340307">
                  <c:v>4.4968000000000001E-2</c:v>
                </c:pt>
                <c:pt idx="340308">
                  <c:v>4.4968000000000001E-2</c:v>
                </c:pt>
                <c:pt idx="340309">
                  <c:v>4.4968000000000001E-2</c:v>
                </c:pt>
                <c:pt idx="340310">
                  <c:v>4.4967E-2</c:v>
                </c:pt>
                <c:pt idx="340311">
                  <c:v>4.4967E-2</c:v>
                </c:pt>
                <c:pt idx="340312">
                  <c:v>4.4967E-2</c:v>
                </c:pt>
                <c:pt idx="340313">
                  <c:v>4.4965999999999999E-2</c:v>
                </c:pt>
                <c:pt idx="340314">
                  <c:v>4.4965999999999999E-2</c:v>
                </c:pt>
                <c:pt idx="340315">
                  <c:v>4.4965999999999999E-2</c:v>
                </c:pt>
                <c:pt idx="340316">
                  <c:v>4.4964999999999998E-2</c:v>
                </c:pt>
                <c:pt idx="340317">
                  <c:v>4.4964999999999998E-2</c:v>
                </c:pt>
                <c:pt idx="340318">
                  <c:v>4.4963999999999997E-2</c:v>
                </c:pt>
                <c:pt idx="340319">
                  <c:v>4.4963000000000003E-2</c:v>
                </c:pt>
                <c:pt idx="340320">
                  <c:v>4.4963000000000003E-2</c:v>
                </c:pt>
                <c:pt idx="340321">
                  <c:v>4.4962000000000002E-2</c:v>
                </c:pt>
                <c:pt idx="340322">
                  <c:v>4.4961000000000001E-2</c:v>
                </c:pt>
                <c:pt idx="340323">
                  <c:v>4.4961000000000001E-2</c:v>
                </c:pt>
                <c:pt idx="340324">
                  <c:v>4.496E-2</c:v>
                </c:pt>
                <c:pt idx="340325">
                  <c:v>4.4958999999999999E-2</c:v>
                </c:pt>
                <c:pt idx="340326">
                  <c:v>4.4957999999999998E-2</c:v>
                </c:pt>
                <c:pt idx="340327">
                  <c:v>4.4957999999999998E-2</c:v>
                </c:pt>
                <c:pt idx="340328">
                  <c:v>4.4956999999999997E-2</c:v>
                </c:pt>
                <c:pt idx="340329">
                  <c:v>4.4956000000000003E-2</c:v>
                </c:pt>
                <c:pt idx="340330">
                  <c:v>4.4955000000000002E-2</c:v>
                </c:pt>
                <c:pt idx="340331">
                  <c:v>4.4954000000000001E-2</c:v>
                </c:pt>
                <c:pt idx="340332">
                  <c:v>4.4953E-2</c:v>
                </c:pt>
                <c:pt idx="340333">
                  <c:v>4.4951999999999999E-2</c:v>
                </c:pt>
                <c:pt idx="340334">
                  <c:v>4.4950999999999998E-2</c:v>
                </c:pt>
                <c:pt idx="340335">
                  <c:v>4.4949999999999997E-2</c:v>
                </c:pt>
                <c:pt idx="340336">
                  <c:v>4.4949000000000003E-2</c:v>
                </c:pt>
                <c:pt idx="340337">
                  <c:v>4.4948000000000002E-2</c:v>
                </c:pt>
                <c:pt idx="340338">
                  <c:v>4.4947000000000001E-2</c:v>
                </c:pt>
                <c:pt idx="340339">
                  <c:v>4.4946E-2</c:v>
                </c:pt>
                <c:pt idx="340340">
                  <c:v>4.4944999999999999E-2</c:v>
                </c:pt>
                <c:pt idx="340341">
                  <c:v>4.4942999999999997E-2</c:v>
                </c:pt>
                <c:pt idx="340342">
                  <c:v>4.4942000000000003E-2</c:v>
                </c:pt>
                <c:pt idx="340343">
                  <c:v>4.4941000000000002E-2</c:v>
                </c:pt>
                <c:pt idx="340344">
                  <c:v>4.4940000000000001E-2</c:v>
                </c:pt>
                <c:pt idx="340345">
                  <c:v>4.4939E-2</c:v>
                </c:pt>
                <c:pt idx="340346">
                  <c:v>4.4937999999999999E-2</c:v>
                </c:pt>
                <c:pt idx="340347">
                  <c:v>4.4935999999999997E-2</c:v>
                </c:pt>
                <c:pt idx="340348">
                  <c:v>4.4935000000000003E-2</c:v>
                </c:pt>
                <c:pt idx="340349">
                  <c:v>4.4934000000000002E-2</c:v>
                </c:pt>
                <c:pt idx="340350">
                  <c:v>4.4933000000000001E-2</c:v>
                </c:pt>
                <c:pt idx="340351">
                  <c:v>4.4932E-2</c:v>
                </c:pt>
                <c:pt idx="340352">
                  <c:v>4.4930999999999999E-2</c:v>
                </c:pt>
                <c:pt idx="340353">
                  <c:v>4.4929999999999998E-2</c:v>
                </c:pt>
                <c:pt idx="340354">
                  <c:v>4.4928999999999997E-2</c:v>
                </c:pt>
                <c:pt idx="340355">
                  <c:v>4.4928000000000003E-2</c:v>
                </c:pt>
                <c:pt idx="340356">
                  <c:v>4.4927000000000002E-2</c:v>
                </c:pt>
                <c:pt idx="340357">
                  <c:v>4.4926000000000001E-2</c:v>
                </c:pt>
                <c:pt idx="340358">
                  <c:v>4.4925E-2</c:v>
                </c:pt>
                <c:pt idx="340359">
                  <c:v>4.4925E-2</c:v>
                </c:pt>
                <c:pt idx="340360">
                  <c:v>4.4923999999999999E-2</c:v>
                </c:pt>
                <c:pt idx="340361">
                  <c:v>4.4922999999999998E-2</c:v>
                </c:pt>
                <c:pt idx="340362">
                  <c:v>4.4922999999999998E-2</c:v>
                </c:pt>
                <c:pt idx="340363">
                  <c:v>4.4921999999999997E-2</c:v>
                </c:pt>
                <c:pt idx="340364">
                  <c:v>4.4921000000000003E-2</c:v>
                </c:pt>
                <c:pt idx="340365">
                  <c:v>4.4921000000000003E-2</c:v>
                </c:pt>
                <c:pt idx="340366">
                  <c:v>4.4920000000000002E-2</c:v>
                </c:pt>
                <c:pt idx="340367">
                  <c:v>4.4920000000000002E-2</c:v>
                </c:pt>
                <c:pt idx="340368">
                  <c:v>4.4919000000000001E-2</c:v>
                </c:pt>
                <c:pt idx="340369">
                  <c:v>4.4919000000000001E-2</c:v>
                </c:pt>
                <c:pt idx="340370">
                  <c:v>4.4919000000000001E-2</c:v>
                </c:pt>
                <c:pt idx="340371">
                  <c:v>4.4918E-2</c:v>
                </c:pt>
                <c:pt idx="340372">
                  <c:v>4.4918E-2</c:v>
                </c:pt>
                <c:pt idx="340373">
                  <c:v>4.4918E-2</c:v>
                </c:pt>
                <c:pt idx="340374">
                  <c:v>4.4918E-2</c:v>
                </c:pt>
                <c:pt idx="340375">
                  <c:v>4.4918E-2</c:v>
                </c:pt>
                <c:pt idx="340376">
                  <c:v>4.4918E-2</c:v>
                </c:pt>
                <c:pt idx="340377">
                  <c:v>4.4919000000000001E-2</c:v>
                </c:pt>
                <c:pt idx="340378">
                  <c:v>4.4919000000000001E-2</c:v>
                </c:pt>
                <c:pt idx="340379">
                  <c:v>4.4919000000000001E-2</c:v>
                </c:pt>
                <c:pt idx="340380">
                  <c:v>4.4919000000000001E-2</c:v>
                </c:pt>
                <c:pt idx="340381">
                  <c:v>4.4919000000000001E-2</c:v>
                </c:pt>
                <c:pt idx="340382">
                  <c:v>4.4919000000000001E-2</c:v>
                </c:pt>
                <c:pt idx="340383">
                  <c:v>4.4920000000000002E-2</c:v>
                </c:pt>
                <c:pt idx="340384">
                  <c:v>4.4920000000000002E-2</c:v>
                </c:pt>
                <c:pt idx="340385">
                  <c:v>4.4920000000000002E-2</c:v>
                </c:pt>
                <c:pt idx="340386">
                  <c:v>4.4921000000000003E-2</c:v>
                </c:pt>
                <c:pt idx="340387">
                  <c:v>4.4921000000000003E-2</c:v>
                </c:pt>
                <c:pt idx="340388">
                  <c:v>4.4921999999999997E-2</c:v>
                </c:pt>
                <c:pt idx="340389">
                  <c:v>4.4921999999999997E-2</c:v>
                </c:pt>
                <c:pt idx="340390">
                  <c:v>4.4922999999999998E-2</c:v>
                </c:pt>
                <c:pt idx="340391">
                  <c:v>4.4922999999999998E-2</c:v>
                </c:pt>
                <c:pt idx="340392">
                  <c:v>4.4923999999999999E-2</c:v>
                </c:pt>
                <c:pt idx="340393">
                  <c:v>4.4923999999999999E-2</c:v>
                </c:pt>
                <c:pt idx="340394">
                  <c:v>4.4925E-2</c:v>
                </c:pt>
                <c:pt idx="340395">
                  <c:v>4.4925E-2</c:v>
                </c:pt>
                <c:pt idx="340396">
                  <c:v>4.4926000000000001E-2</c:v>
                </c:pt>
                <c:pt idx="340397">
                  <c:v>4.4927000000000002E-2</c:v>
                </c:pt>
                <c:pt idx="340398">
                  <c:v>4.4928000000000003E-2</c:v>
                </c:pt>
                <c:pt idx="340399">
                  <c:v>4.4928000000000003E-2</c:v>
                </c:pt>
                <c:pt idx="340400">
                  <c:v>4.4928999999999997E-2</c:v>
                </c:pt>
                <c:pt idx="340401">
                  <c:v>4.4929999999999998E-2</c:v>
                </c:pt>
                <c:pt idx="340402">
                  <c:v>4.4929999999999998E-2</c:v>
                </c:pt>
                <c:pt idx="340403">
                  <c:v>4.4930999999999999E-2</c:v>
                </c:pt>
                <c:pt idx="340404">
                  <c:v>4.4932E-2</c:v>
                </c:pt>
                <c:pt idx="340405">
                  <c:v>4.4932E-2</c:v>
                </c:pt>
                <c:pt idx="340406">
                  <c:v>4.4933000000000001E-2</c:v>
                </c:pt>
                <c:pt idx="340407">
                  <c:v>4.4934000000000002E-2</c:v>
                </c:pt>
                <c:pt idx="340408">
                  <c:v>4.4935000000000003E-2</c:v>
                </c:pt>
                <c:pt idx="340409">
                  <c:v>4.4935999999999997E-2</c:v>
                </c:pt>
                <c:pt idx="340410">
                  <c:v>4.4935999999999997E-2</c:v>
                </c:pt>
                <c:pt idx="340411">
                  <c:v>4.4936999999999998E-2</c:v>
                </c:pt>
                <c:pt idx="340412">
                  <c:v>4.4937999999999999E-2</c:v>
                </c:pt>
                <c:pt idx="340413">
                  <c:v>4.4939E-2</c:v>
                </c:pt>
                <c:pt idx="340414">
                  <c:v>4.4940000000000001E-2</c:v>
                </c:pt>
                <c:pt idx="340415">
                  <c:v>4.4940000000000001E-2</c:v>
                </c:pt>
                <c:pt idx="340416">
                  <c:v>4.4941000000000002E-2</c:v>
                </c:pt>
                <c:pt idx="340417">
                  <c:v>4.4942000000000003E-2</c:v>
                </c:pt>
                <c:pt idx="340418">
                  <c:v>4.4942999999999997E-2</c:v>
                </c:pt>
                <c:pt idx="340419">
                  <c:v>4.4943999999999998E-2</c:v>
                </c:pt>
                <c:pt idx="340420">
                  <c:v>4.4944999999999999E-2</c:v>
                </c:pt>
                <c:pt idx="340421">
                  <c:v>4.4946E-2</c:v>
                </c:pt>
                <c:pt idx="340422">
                  <c:v>4.4947000000000001E-2</c:v>
                </c:pt>
                <c:pt idx="340423">
                  <c:v>4.4948000000000002E-2</c:v>
                </c:pt>
                <c:pt idx="340424">
                  <c:v>4.4949999999999997E-2</c:v>
                </c:pt>
                <c:pt idx="340425">
                  <c:v>4.4950999999999998E-2</c:v>
                </c:pt>
                <c:pt idx="340426">
                  <c:v>4.4951999999999999E-2</c:v>
                </c:pt>
                <c:pt idx="340427">
                  <c:v>4.4953E-2</c:v>
                </c:pt>
                <c:pt idx="340428">
                  <c:v>4.4954000000000001E-2</c:v>
                </c:pt>
                <c:pt idx="340429">
                  <c:v>4.4955000000000002E-2</c:v>
                </c:pt>
                <c:pt idx="340430">
                  <c:v>4.4956000000000003E-2</c:v>
                </c:pt>
                <c:pt idx="340431">
                  <c:v>4.4956999999999997E-2</c:v>
                </c:pt>
                <c:pt idx="340432">
                  <c:v>4.4957999999999998E-2</c:v>
                </c:pt>
                <c:pt idx="340433">
                  <c:v>4.496E-2</c:v>
                </c:pt>
                <c:pt idx="340434">
                  <c:v>4.4961000000000001E-2</c:v>
                </c:pt>
                <c:pt idx="340435">
                  <c:v>4.4962000000000002E-2</c:v>
                </c:pt>
                <c:pt idx="340436">
                  <c:v>4.4963000000000003E-2</c:v>
                </c:pt>
                <c:pt idx="340437">
                  <c:v>4.4964999999999998E-2</c:v>
                </c:pt>
                <c:pt idx="340438">
                  <c:v>4.4965999999999999E-2</c:v>
                </c:pt>
                <c:pt idx="340439">
                  <c:v>4.4967E-2</c:v>
                </c:pt>
                <c:pt idx="340440">
                  <c:v>4.4968000000000001E-2</c:v>
                </c:pt>
                <c:pt idx="340441">
                  <c:v>4.4970000000000003E-2</c:v>
                </c:pt>
                <c:pt idx="340442">
                  <c:v>4.4970999999999997E-2</c:v>
                </c:pt>
                <c:pt idx="340443">
                  <c:v>4.4971999999999998E-2</c:v>
                </c:pt>
                <c:pt idx="340444">
                  <c:v>4.4974E-2</c:v>
                </c:pt>
                <c:pt idx="340445">
                  <c:v>4.4975000000000001E-2</c:v>
                </c:pt>
                <c:pt idx="340446">
                  <c:v>4.4976000000000002E-2</c:v>
                </c:pt>
                <c:pt idx="340447">
                  <c:v>4.4977999999999997E-2</c:v>
                </c:pt>
                <c:pt idx="340448">
                  <c:v>4.4978999999999998E-2</c:v>
                </c:pt>
                <c:pt idx="340449">
                  <c:v>4.4979999999999999E-2</c:v>
                </c:pt>
                <c:pt idx="340450">
                  <c:v>4.4981E-2</c:v>
                </c:pt>
                <c:pt idx="340451">
                  <c:v>4.4983000000000002E-2</c:v>
                </c:pt>
                <c:pt idx="340452">
                  <c:v>4.4984000000000003E-2</c:v>
                </c:pt>
                <c:pt idx="340453">
                  <c:v>4.4984999999999997E-2</c:v>
                </c:pt>
                <c:pt idx="340454">
                  <c:v>4.4985999999999998E-2</c:v>
                </c:pt>
                <c:pt idx="340455">
                  <c:v>4.4986999999999999E-2</c:v>
                </c:pt>
                <c:pt idx="340456">
                  <c:v>4.4988E-2</c:v>
                </c:pt>
                <c:pt idx="340457">
                  <c:v>4.4989000000000001E-2</c:v>
                </c:pt>
                <c:pt idx="340458">
                  <c:v>4.4990000000000002E-2</c:v>
                </c:pt>
                <c:pt idx="340459">
                  <c:v>4.4991000000000003E-2</c:v>
                </c:pt>
                <c:pt idx="340460">
                  <c:v>4.4991999999999997E-2</c:v>
                </c:pt>
                <c:pt idx="340461">
                  <c:v>4.4992999999999998E-2</c:v>
                </c:pt>
                <c:pt idx="340462">
                  <c:v>4.4993999999999999E-2</c:v>
                </c:pt>
                <c:pt idx="340463">
                  <c:v>4.4993999999999999E-2</c:v>
                </c:pt>
                <c:pt idx="340464">
                  <c:v>4.4995E-2</c:v>
                </c:pt>
                <c:pt idx="340465">
                  <c:v>4.4996000000000001E-2</c:v>
                </c:pt>
                <c:pt idx="340466">
                  <c:v>4.4996000000000001E-2</c:v>
                </c:pt>
                <c:pt idx="340467">
                  <c:v>4.4997000000000002E-2</c:v>
                </c:pt>
                <c:pt idx="340468">
                  <c:v>4.4998000000000003E-2</c:v>
                </c:pt>
                <c:pt idx="340469">
                  <c:v>4.4998000000000003E-2</c:v>
                </c:pt>
                <c:pt idx="340470">
                  <c:v>4.4998000000000003E-2</c:v>
                </c:pt>
                <c:pt idx="340471">
                  <c:v>4.4998999999999997E-2</c:v>
                </c:pt>
                <c:pt idx="340472">
                  <c:v>4.4998999999999997E-2</c:v>
                </c:pt>
                <c:pt idx="340473">
                  <c:v>4.4998999999999997E-2</c:v>
                </c:pt>
                <c:pt idx="340474">
                  <c:v>4.4998999999999997E-2</c:v>
                </c:pt>
                <c:pt idx="340475">
                  <c:v>4.4998999999999997E-2</c:v>
                </c:pt>
                <c:pt idx="340476">
                  <c:v>4.4998999999999997E-2</c:v>
                </c:pt>
                <c:pt idx="340477">
                  <c:v>4.4998999999999997E-2</c:v>
                </c:pt>
                <c:pt idx="340478">
                  <c:v>4.4998999999999997E-2</c:v>
                </c:pt>
                <c:pt idx="340479">
                  <c:v>4.4998999999999997E-2</c:v>
                </c:pt>
                <c:pt idx="340480">
                  <c:v>4.4998999999999997E-2</c:v>
                </c:pt>
                <c:pt idx="340481">
                  <c:v>4.4998999999999997E-2</c:v>
                </c:pt>
                <c:pt idx="340482">
                  <c:v>4.4998999999999997E-2</c:v>
                </c:pt>
                <c:pt idx="340483">
                  <c:v>4.4998999999999997E-2</c:v>
                </c:pt>
                <c:pt idx="340484">
                  <c:v>4.4998000000000003E-2</c:v>
                </c:pt>
                <c:pt idx="340485">
                  <c:v>4.4998000000000003E-2</c:v>
                </c:pt>
                <c:pt idx="340486">
                  <c:v>4.4998000000000003E-2</c:v>
                </c:pt>
                <c:pt idx="340487">
                  <c:v>4.4997000000000002E-2</c:v>
                </c:pt>
                <c:pt idx="340488">
                  <c:v>4.4997000000000002E-2</c:v>
                </c:pt>
                <c:pt idx="340489">
                  <c:v>4.4996000000000001E-2</c:v>
                </c:pt>
                <c:pt idx="340490">
                  <c:v>4.4996000000000001E-2</c:v>
                </c:pt>
                <c:pt idx="340491">
                  <c:v>4.4996000000000001E-2</c:v>
                </c:pt>
                <c:pt idx="340492">
                  <c:v>4.4996000000000001E-2</c:v>
                </c:pt>
                <c:pt idx="340493">
                  <c:v>4.4995E-2</c:v>
                </c:pt>
                <c:pt idx="340494">
                  <c:v>4.4995E-2</c:v>
                </c:pt>
                <c:pt idx="340495">
                  <c:v>4.4993999999999999E-2</c:v>
                </c:pt>
                <c:pt idx="340496">
                  <c:v>4.4993999999999999E-2</c:v>
                </c:pt>
                <c:pt idx="340497">
                  <c:v>4.4992999999999998E-2</c:v>
                </c:pt>
                <c:pt idx="340498">
                  <c:v>4.4992999999999998E-2</c:v>
                </c:pt>
                <c:pt idx="340499">
                  <c:v>4.4991999999999997E-2</c:v>
                </c:pt>
                <c:pt idx="340500">
                  <c:v>4.4991999999999997E-2</c:v>
                </c:pt>
                <c:pt idx="340501">
                  <c:v>4.4991999999999997E-2</c:v>
                </c:pt>
                <c:pt idx="340502">
                  <c:v>4.4991000000000003E-2</c:v>
                </c:pt>
                <c:pt idx="340503">
                  <c:v>4.4991000000000003E-2</c:v>
                </c:pt>
                <c:pt idx="340504">
                  <c:v>4.4991000000000003E-2</c:v>
                </c:pt>
                <c:pt idx="340505">
                  <c:v>4.4990000000000002E-2</c:v>
                </c:pt>
                <c:pt idx="340506">
                  <c:v>4.4990000000000002E-2</c:v>
                </c:pt>
                <c:pt idx="340507">
                  <c:v>4.4990000000000002E-2</c:v>
                </c:pt>
                <c:pt idx="340508">
                  <c:v>4.4990000000000002E-2</c:v>
                </c:pt>
                <c:pt idx="340509">
                  <c:v>4.4989000000000001E-2</c:v>
                </c:pt>
                <c:pt idx="340510">
                  <c:v>4.4989000000000001E-2</c:v>
                </c:pt>
                <c:pt idx="340511">
                  <c:v>4.4989000000000001E-2</c:v>
                </c:pt>
                <c:pt idx="340512">
                  <c:v>4.4989000000000001E-2</c:v>
                </c:pt>
                <c:pt idx="340513">
                  <c:v>4.4989000000000001E-2</c:v>
                </c:pt>
                <c:pt idx="340514">
                  <c:v>4.4989000000000001E-2</c:v>
                </c:pt>
                <c:pt idx="340515">
                  <c:v>4.4989000000000001E-2</c:v>
                </c:pt>
                <c:pt idx="340516">
                  <c:v>4.4989000000000001E-2</c:v>
                </c:pt>
                <c:pt idx="340517">
                  <c:v>4.4990000000000002E-2</c:v>
                </c:pt>
                <c:pt idx="340518">
                  <c:v>4.4990000000000002E-2</c:v>
                </c:pt>
                <c:pt idx="340519">
                  <c:v>4.4990000000000002E-2</c:v>
                </c:pt>
                <c:pt idx="340520">
                  <c:v>4.4990000000000002E-2</c:v>
                </c:pt>
                <c:pt idx="340521">
                  <c:v>4.4991000000000003E-2</c:v>
                </c:pt>
                <c:pt idx="340522">
                  <c:v>4.4991000000000003E-2</c:v>
                </c:pt>
                <c:pt idx="340523">
                  <c:v>4.4991000000000003E-2</c:v>
                </c:pt>
                <c:pt idx="340524">
                  <c:v>4.4991999999999997E-2</c:v>
                </c:pt>
                <c:pt idx="340525">
                  <c:v>4.4991999999999997E-2</c:v>
                </c:pt>
                <c:pt idx="340526">
                  <c:v>4.4992999999999998E-2</c:v>
                </c:pt>
                <c:pt idx="340527">
                  <c:v>4.4993999999999999E-2</c:v>
                </c:pt>
                <c:pt idx="340528">
                  <c:v>4.4995E-2</c:v>
                </c:pt>
                <c:pt idx="340529">
                  <c:v>4.4995E-2</c:v>
                </c:pt>
                <c:pt idx="340530">
                  <c:v>4.4996000000000001E-2</c:v>
                </c:pt>
                <c:pt idx="340531">
                  <c:v>4.4997000000000002E-2</c:v>
                </c:pt>
                <c:pt idx="340532">
                  <c:v>4.4998000000000003E-2</c:v>
                </c:pt>
                <c:pt idx="340533">
                  <c:v>4.4998000000000003E-2</c:v>
                </c:pt>
                <c:pt idx="340534">
                  <c:v>4.4998999999999997E-2</c:v>
                </c:pt>
                <c:pt idx="340535">
                  <c:v>4.4999999999999998E-2</c:v>
                </c:pt>
                <c:pt idx="340536">
                  <c:v>4.5000999999999999E-2</c:v>
                </c:pt>
                <c:pt idx="340537">
                  <c:v>4.5002E-2</c:v>
                </c:pt>
                <c:pt idx="340538">
                  <c:v>4.5004000000000002E-2</c:v>
                </c:pt>
                <c:pt idx="340539">
                  <c:v>4.5005000000000003E-2</c:v>
                </c:pt>
                <c:pt idx="340540">
                  <c:v>4.5005999999999997E-2</c:v>
                </c:pt>
                <c:pt idx="340541">
                  <c:v>4.5006999999999998E-2</c:v>
                </c:pt>
                <c:pt idx="340542">
                  <c:v>4.5007999999999999E-2</c:v>
                </c:pt>
                <c:pt idx="340543">
                  <c:v>4.5009E-2</c:v>
                </c:pt>
                <c:pt idx="340544">
                  <c:v>4.5010000000000001E-2</c:v>
                </c:pt>
                <c:pt idx="340545">
                  <c:v>4.5011000000000002E-2</c:v>
                </c:pt>
                <c:pt idx="340546">
                  <c:v>4.5012000000000003E-2</c:v>
                </c:pt>
                <c:pt idx="340547">
                  <c:v>4.5013999999999998E-2</c:v>
                </c:pt>
                <c:pt idx="340548">
                  <c:v>4.5014999999999999E-2</c:v>
                </c:pt>
                <c:pt idx="340549">
                  <c:v>4.5016E-2</c:v>
                </c:pt>
                <c:pt idx="340550">
                  <c:v>4.5017000000000001E-2</c:v>
                </c:pt>
                <c:pt idx="340551">
                  <c:v>4.5018000000000002E-2</c:v>
                </c:pt>
                <c:pt idx="340552">
                  <c:v>4.5019000000000003E-2</c:v>
                </c:pt>
                <c:pt idx="340553">
                  <c:v>4.5019999999999998E-2</c:v>
                </c:pt>
                <c:pt idx="340554">
                  <c:v>4.5020999999999999E-2</c:v>
                </c:pt>
                <c:pt idx="340555">
                  <c:v>4.5022E-2</c:v>
                </c:pt>
                <c:pt idx="340556">
                  <c:v>4.5023000000000001E-2</c:v>
                </c:pt>
                <c:pt idx="340557">
                  <c:v>4.5024000000000002E-2</c:v>
                </c:pt>
                <c:pt idx="340558">
                  <c:v>4.5025000000000003E-2</c:v>
                </c:pt>
                <c:pt idx="340559">
                  <c:v>4.5025999999999997E-2</c:v>
                </c:pt>
                <c:pt idx="340560">
                  <c:v>4.5026999999999998E-2</c:v>
                </c:pt>
                <c:pt idx="340561">
                  <c:v>4.5027999999999999E-2</c:v>
                </c:pt>
                <c:pt idx="340562">
                  <c:v>4.5027999999999999E-2</c:v>
                </c:pt>
                <c:pt idx="340563">
                  <c:v>4.5029E-2</c:v>
                </c:pt>
                <c:pt idx="340564">
                  <c:v>4.5030000000000001E-2</c:v>
                </c:pt>
                <c:pt idx="340565">
                  <c:v>4.5031000000000002E-2</c:v>
                </c:pt>
                <c:pt idx="340566">
                  <c:v>4.5031000000000002E-2</c:v>
                </c:pt>
                <c:pt idx="340567">
                  <c:v>4.5032000000000003E-2</c:v>
                </c:pt>
                <c:pt idx="340568">
                  <c:v>4.5032000000000003E-2</c:v>
                </c:pt>
                <c:pt idx="340569">
                  <c:v>4.5032000000000003E-2</c:v>
                </c:pt>
                <c:pt idx="340570">
                  <c:v>4.5032999999999997E-2</c:v>
                </c:pt>
                <c:pt idx="340571">
                  <c:v>4.5032999999999997E-2</c:v>
                </c:pt>
                <c:pt idx="340572">
                  <c:v>4.5033999999999998E-2</c:v>
                </c:pt>
                <c:pt idx="340573">
                  <c:v>4.5033999999999998E-2</c:v>
                </c:pt>
                <c:pt idx="340574">
                  <c:v>4.5033999999999998E-2</c:v>
                </c:pt>
                <c:pt idx="340575">
                  <c:v>4.5033999999999998E-2</c:v>
                </c:pt>
                <c:pt idx="340576">
                  <c:v>4.5034999999999999E-2</c:v>
                </c:pt>
                <c:pt idx="340577">
                  <c:v>4.5034999999999999E-2</c:v>
                </c:pt>
                <c:pt idx="340578">
                  <c:v>4.5034999999999999E-2</c:v>
                </c:pt>
                <c:pt idx="340579">
                  <c:v>4.5034999999999999E-2</c:v>
                </c:pt>
                <c:pt idx="340580">
                  <c:v>4.5034999999999999E-2</c:v>
                </c:pt>
                <c:pt idx="340581">
                  <c:v>4.5033999999999998E-2</c:v>
                </c:pt>
                <c:pt idx="340582">
                  <c:v>4.5033999999999998E-2</c:v>
                </c:pt>
                <c:pt idx="340583">
                  <c:v>4.5033999999999998E-2</c:v>
                </c:pt>
                <c:pt idx="340584">
                  <c:v>4.5033999999999998E-2</c:v>
                </c:pt>
                <c:pt idx="340585">
                  <c:v>4.5033999999999998E-2</c:v>
                </c:pt>
                <c:pt idx="340586">
                  <c:v>4.5033999999999998E-2</c:v>
                </c:pt>
                <c:pt idx="340587">
                  <c:v>4.5033999999999998E-2</c:v>
                </c:pt>
                <c:pt idx="340588">
                  <c:v>4.5033999999999998E-2</c:v>
                </c:pt>
                <c:pt idx="340589">
                  <c:v>4.5033999999999998E-2</c:v>
                </c:pt>
                <c:pt idx="340590">
                  <c:v>4.5032999999999997E-2</c:v>
                </c:pt>
                <c:pt idx="340591">
                  <c:v>4.5032999999999997E-2</c:v>
                </c:pt>
                <c:pt idx="340592">
                  <c:v>4.5032999999999997E-2</c:v>
                </c:pt>
                <c:pt idx="340593">
                  <c:v>4.5032000000000003E-2</c:v>
                </c:pt>
                <c:pt idx="340594">
                  <c:v>4.5032000000000003E-2</c:v>
                </c:pt>
                <c:pt idx="340595">
                  <c:v>4.5032000000000003E-2</c:v>
                </c:pt>
                <c:pt idx="340596">
                  <c:v>4.5031000000000002E-2</c:v>
                </c:pt>
                <c:pt idx="340597">
                  <c:v>4.5031000000000002E-2</c:v>
                </c:pt>
                <c:pt idx="340598">
                  <c:v>4.5031000000000002E-2</c:v>
                </c:pt>
                <c:pt idx="340599">
                  <c:v>4.5031000000000002E-2</c:v>
                </c:pt>
                <c:pt idx="340600">
                  <c:v>4.5030000000000001E-2</c:v>
                </c:pt>
                <c:pt idx="340601">
                  <c:v>4.5030000000000001E-2</c:v>
                </c:pt>
                <c:pt idx="340602">
                  <c:v>4.5030000000000001E-2</c:v>
                </c:pt>
                <c:pt idx="340603">
                  <c:v>4.5029E-2</c:v>
                </c:pt>
                <c:pt idx="340604">
                  <c:v>4.5029E-2</c:v>
                </c:pt>
                <c:pt idx="340605">
                  <c:v>4.5029E-2</c:v>
                </c:pt>
                <c:pt idx="340606">
                  <c:v>4.5029E-2</c:v>
                </c:pt>
                <c:pt idx="340607">
                  <c:v>4.5029E-2</c:v>
                </c:pt>
                <c:pt idx="340608">
                  <c:v>4.5029E-2</c:v>
                </c:pt>
                <c:pt idx="340609">
                  <c:v>4.5029E-2</c:v>
                </c:pt>
                <c:pt idx="340610">
                  <c:v>4.5029E-2</c:v>
                </c:pt>
                <c:pt idx="340611">
                  <c:v>4.5029E-2</c:v>
                </c:pt>
                <c:pt idx="340612">
                  <c:v>4.5027999999999999E-2</c:v>
                </c:pt>
                <c:pt idx="340613">
                  <c:v>4.5027999999999999E-2</c:v>
                </c:pt>
                <c:pt idx="340614">
                  <c:v>4.5027999999999999E-2</c:v>
                </c:pt>
                <c:pt idx="340615">
                  <c:v>4.5027999999999999E-2</c:v>
                </c:pt>
                <c:pt idx="340616">
                  <c:v>4.5027999999999999E-2</c:v>
                </c:pt>
                <c:pt idx="340617">
                  <c:v>4.5027999999999999E-2</c:v>
                </c:pt>
                <c:pt idx="340618">
                  <c:v>4.5027999999999999E-2</c:v>
                </c:pt>
                <c:pt idx="340619">
                  <c:v>4.5027999999999999E-2</c:v>
                </c:pt>
                <c:pt idx="340620">
                  <c:v>4.5029E-2</c:v>
                </c:pt>
                <c:pt idx="340621">
                  <c:v>4.5029E-2</c:v>
                </c:pt>
                <c:pt idx="340622">
                  <c:v>4.5029E-2</c:v>
                </c:pt>
                <c:pt idx="340623">
                  <c:v>4.5029E-2</c:v>
                </c:pt>
                <c:pt idx="340624">
                  <c:v>4.5029E-2</c:v>
                </c:pt>
                <c:pt idx="340625">
                  <c:v>4.5029E-2</c:v>
                </c:pt>
                <c:pt idx="340626">
                  <c:v>4.5029E-2</c:v>
                </c:pt>
                <c:pt idx="340627">
                  <c:v>4.5029E-2</c:v>
                </c:pt>
                <c:pt idx="340628">
                  <c:v>4.5029E-2</c:v>
                </c:pt>
                <c:pt idx="340629">
                  <c:v>4.5029E-2</c:v>
                </c:pt>
                <c:pt idx="340630">
                  <c:v>4.5030000000000001E-2</c:v>
                </c:pt>
                <c:pt idx="340631">
                  <c:v>4.5030000000000001E-2</c:v>
                </c:pt>
                <c:pt idx="340632">
                  <c:v>4.5030000000000001E-2</c:v>
                </c:pt>
                <c:pt idx="340633">
                  <c:v>4.5030000000000001E-2</c:v>
                </c:pt>
                <c:pt idx="340634">
                  <c:v>4.5030000000000001E-2</c:v>
                </c:pt>
                <c:pt idx="340635">
                  <c:v>4.5030000000000001E-2</c:v>
                </c:pt>
                <c:pt idx="340636">
                  <c:v>4.5031000000000002E-2</c:v>
                </c:pt>
                <c:pt idx="340637">
                  <c:v>4.5031000000000002E-2</c:v>
                </c:pt>
                <c:pt idx="340638">
                  <c:v>4.5031000000000002E-2</c:v>
                </c:pt>
                <c:pt idx="340639">
                  <c:v>4.5031000000000002E-2</c:v>
                </c:pt>
                <c:pt idx="340640">
                  <c:v>4.5031000000000002E-2</c:v>
                </c:pt>
                <c:pt idx="340641">
                  <c:v>4.5031000000000002E-2</c:v>
                </c:pt>
                <c:pt idx="340642">
                  <c:v>4.5031000000000002E-2</c:v>
                </c:pt>
                <c:pt idx="340643">
                  <c:v>4.5031000000000002E-2</c:v>
                </c:pt>
                <c:pt idx="340644">
                  <c:v>4.5031000000000002E-2</c:v>
                </c:pt>
                <c:pt idx="340645">
                  <c:v>4.5031000000000002E-2</c:v>
                </c:pt>
                <c:pt idx="340646">
                  <c:v>4.5031000000000002E-2</c:v>
                </c:pt>
                <c:pt idx="340647">
                  <c:v>4.5031000000000002E-2</c:v>
                </c:pt>
                <c:pt idx="340648">
                  <c:v>4.5031000000000002E-2</c:v>
                </c:pt>
                <c:pt idx="340649">
                  <c:v>4.5031000000000002E-2</c:v>
                </c:pt>
                <c:pt idx="340650">
                  <c:v>4.5031000000000002E-2</c:v>
                </c:pt>
                <c:pt idx="340651">
                  <c:v>4.5031000000000002E-2</c:v>
                </c:pt>
                <c:pt idx="340652">
                  <c:v>4.5031000000000002E-2</c:v>
                </c:pt>
                <c:pt idx="340653">
                  <c:v>4.5031000000000002E-2</c:v>
                </c:pt>
                <c:pt idx="340654">
                  <c:v>4.5032000000000003E-2</c:v>
                </c:pt>
                <c:pt idx="340655">
                  <c:v>4.5032000000000003E-2</c:v>
                </c:pt>
                <c:pt idx="340656">
                  <c:v>4.5032000000000003E-2</c:v>
                </c:pt>
                <c:pt idx="340657">
                  <c:v>4.5032000000000003E-2</c:v>
                </c:pt>
                <c:pt idx="340658">
                  <c:v>4.5032000000000003E-2</c:v>
                </c:pt>
                <c:pt idx="340659">
                  <c:v>4.5032000000000003E-2</c:v>
                </c:pt>
                <c:pt idx="340660">
                  <c:v>4.5032999999999997E-2</c:v>
                </c:pt>
                <c:pt idx="340661">
                  <c:v>4.5032999999999997E-2</c:v>
                </c:pt>
                <c:pt idx="340662">
                  <c:v>4.5032999999999997E-2</c:v>
                </c:pt>
                <c:pt idx="340663">
                  <c:v>4.5032999999999997E-2</c:v>
                </c:pt>
                <c:pt idx="340664">
                  <c:v>4.5032999999999997E-2</c:v>
                </c:pt>
                <c:pt idx="340665">
                  <c:v>4.5032999999999997E-2</c:v>
                </c:pt>
                <c:pt idx="340666">
                  <c:v>4.5033999999999998E-2</c:v>
                </c:pt>
                <c:pt idx="340667">
                  <c:v>4.5033999999999998E-2</c:v>
                </c:pt>
                <c:pt idx="340668">
                  <c:v>4.5034999999999999E-2</c:v>
                </c:pt>
                <c:pt idx="340669">
                  <c:v>4.5034999999999999E-2</c:v>
                </c:pt>
                <c:pt idx="340670">
                  <c:v>4.5034999999999999E-2</c:v>
                </c:pt>
                <c:pt idx="340671">
                  <c:v>4.5036E-2</c:v>
                </c:pt>
                <c:pt idx="340672">
                  <c:v>4.5036E-2</c:v>
                </c:pt>
                <c:pt idx="340673">
                  <c:v>4.5037000000000001E-2</c:v>
                </c:pt>
                <c:pt idx="340674">
                  <c:v>4.5037000000000001E-2</c:v>
                </c:pt>
                <c:pt idx="340675">
                  <c:v>4.5038000000000002E-2</c:v>
                </c:pt>
                <c:pt idx="340676">
                  <c:v>4.5038000000000002E-2</c:v>
                </c:pt>
                <c:pt idx="340677">
                  <c:v>4.5039000000000003E-2</c:v>
                </c:pt>
                <c:pt idx="340678">
                  <c:v>4.5039999999999997E-2</c:v>
                </c:pt>
                <c:pt idx="340679">
                  <c:v>4.5040999999999998E-2</c:v>
                </c:pt>
                <c:pt idx="340680">
                  <c:v>4.5040999999999998E-2</c:v>
                </c:pt>
                <c:pt idx="340681">
                  <c:v>4.5041999999999999E-2</c:v>
                </c:pt>
                <c:pt idx="340682">
                  <c:v>4.5043E-2</c:v>
                </c:pt>
                <c:pt idx="340683">
                  <c:v>4.5044000000000001E-2</c:v>
                </c:pt>
                <c:pt idx="340684">
                  <c:v>4.5044000000000001E-2</c:v>
                </c:pt>
                <c:pt idx="340685">
                  <c:v>4.5045000000000002E-2</c:v>
                </c:pt>
                <c:pt idx="340686">
                  <c:v>4.5046000000000003E-2</c:v>
                </c:pt>
                <c:pt idx="340687">
                  <c:v>4.5046999999999997E-2</c:v>
                </c:pt>
                <c:pt idx="340688">
                  <c:v>4.5046999999999997E-2</c:v>
                </c:pt>
                <c:pt idx="340689">
                  <c:v>4.5047999999999998E-2</c:v>
                </c:pt>
                <c:pt idx="340690">
                  <c:v>4.5048999999999999E-2</c:v>
                </c:pt>
                <c:pt idx="340691">
                  <c:v>4.505E-2</c:v>
                </c:pt>
                <c:pt idx="340692">
                  <c:v>4.5051000000000001E-2</c:v>
                </c:pt>
                <c:pt idx="340693">
                  <c:v>4.5052000000000002E-2</c:v>
                </c:pt>
                <c:pt idx="340694">
                  <c:v>4.5052000000000002E-2</c:v>
                </c:pt>
                <c:pt idx="340695">
                  <c:v>4.5053000000000003E-2</c:v>
                </c:pt>
                <c:pt idx="340696">
                  <c:v>4.5053999999999997E-2</c:v>
                </c:pt>
                <c:pt idx="340697">
                  <c:v>4.5053999999999997E-2</c:v>
                </c:pt>
                <c:pt idx="340698">
                  <c:v>4.5054999999999998E-2</c:v>
                </c:pt>
                <c:pt idx="340699">
                  <c:v>4.5055999999999999E-2</c:v>
                </c:pt>
                <c:pt idx="340700">
                  <c:v>4.5055999999999999E-2</c:v>
                </c:pt>
                <c:pt idx="340701">
                  <c:v>4.5057E-2</c:v>
                </c:pt>
                <c:pt idx="340702">
                  <c:v>4.5058000000000001E-2</c:v>
                </c:pt>
                <c:pt idx="340703">
                  <c:v>4.5059000000000002E-2</c:v>
                </c:pt>
                <c:pt idx="340704">
                  <c:v>4.5059000000000002E-2</c:v>
                </c:pt>
                <c:pt idx="340705">
                  <c:v>4.5060000000000003E-2</c:v>
                </c:pt>
                <c:pt idx="340706">
                  <c:v>4.5060999999999997E-2</c:v>
                </c:pt>
                <c:pt idx="340707">
                  <c:v>4.5060999999999997E-2</c:v>
                </c:pt>
                <c:pt idx="340708">
                  <c:v>4.5061999999999998E-2</c:v>
                </c:pt>
                <c:pt idx="340709">
                  <c:v>4.5061999999999998E-2</c:v>
                </c:pt>
                <c:pt idx="340710">
                  <c:v>4.5062999999999999E-2</c:v>
                </c:pt>
                <c:pt idx="340711">
                  <c:v>4.5062999999999999E-2</c:v>
                </c:pt>
                <c:pt idx="340712">
                  <c:v>4.5064E-2</c:v>
                </c:pt>
                <c:pt idx="340713">
                  <c:v>4.5064E-2</c:v>
                </c:pt>
                <c:pt idx="340714">
                  <c:v>4.5065000000000001E-2</c:v>
                </c:pt>
                <c:pt idx="340715">
                  <c:v>4.5065000000000001E-2</c:v>
                </c:pt>
                <c:pt idx="340716">
                  <c:v>4.5066000000000002E-2</c:v>
                </c:pt>
                <c:pt idx="340717">
                  <c:v>4.5066000000000002E-2</c:v>
                </c:pt>
                <c:pt idx="340718">
                  <c:v>4.5067000000000003E-2</c:v>
                </c:pt>
                <c:pt idx="340719">
                  <c:v>4.5067000000000003E-2</c:v>
                </c:pt>
                <c:pt idx="340720">
                  <c:v>4.5067000000000003E-2</c:v>
                </c:pt>
                <c:pt idx="340721">
                  <c:v>4.5067999999999997E-2</c:v>
                </c:pt>
                <c:pt idx="340722">
                  <c:v>4.5067999999999997E-2</c:v>
                </c:pt>
                <c:pt idx="340723">
                  <c:v>4.5068999999999998E-2</c:v>
                </c:pt>
                <c:pt idx="340724">
                  <c:v>4.5068999999999998E-2</c:v>
                </c:pt>
                <c:pt idx="340725">
                  <c:v>4.5069999999999999E-2</c:v>
                </c:pt>
                <c:pt idx="340726">
                  <c:v>4.5071E-2</c:v>
                </c:pt>
                <c:pt idx="340727">
                  <c:v>4.5072000000000001E-2</c:v>
                </c:pt>
                <c:pt idx="340728">
                  <c:v>4.5072000000000001E-2</c:v>
                </c:pt>
                <c:pt idx="340729">
                  <c:v>4.5073000000000002E-2</c:v>
                </c:pt>
                <c:pt idx="340730">
                  <c:v>4.5074000000000003E-2</c:v>
                </c:pt>
                <c:pt idx="340731">
                  <c:v>4.5074000000000003E-2</c:v>
                </c:pt>
                <c:pt idx="340732">
                  <c:v>4.5074999999999997E-2</c:v>
                </c:pt>
                <c:pt idx="340733">
                  <c:v>4.5075999999999998E-2</c:v>
                </c:pt>
                <c:pt idx="340734">
                  <c:v>4.5076999999999999E-2</c:v>
                </c:pt>
                <c:pt idx="340735">
                  <c:v>4.5076999999999999E-2</c:v>
                </c:pt>
                <c:pt idx="340736">
                  <c:v>4.5078E-2</c:v>
                </c:pt>
                <c:pt idx="340737">
                  <c:v>4.5079000000000001E-2</c:v>
                </c:pt>
                <c:pt idx="340738">
                  <c:v>4.5081000000000003E-2</c:v>
                </c:pt>
                <c:pt idx="340739">
                  <c:v>4.5081999999999997E-2</c:v>
                </c:pt>
                <c:pt idx="340740">
                  <c:v>4.5082999999999998E-2</c:v>
                </c:pt>
                <c:pt idx="340741">
                  <c:v>4.5083999999999999E-2</c:v>
                </c:pt>
                <c:pt idx="340742">
                  <c:v>4.5085E-2</c:v>
                </c:pt>
                <c:pt idx="340743">
                  <c:v>4.5086000000000001E-2</c:v>
                </c:pt>
                <c:pt idx="340744">
                  <c:v>4.5087000000000002E-2</c:v>
                </c:pt>
                <c:pt idx="340745">
                  <c:v>4.5088999999999997E-2</c:v>
                </c:pt>
                <c:pt idx="340746">
                  <c:v>4.5089999999999998E-2</c:v>
                </c:pt>
                <c:pt idx="340747">
                  <c:v>4.5090999999999999E-2</c:v>
                </c:pt>
                <c:pt idx="340748">
                  <c:v>4.5093000000000001E-2</c:v>
                </c:pt>
                <c:pt idx="340749">
                  <c:v>4.5094000000000002E-2</c:v>
                </c:pt>
                <c:pt idx="340750">
                  <c:v>4.5095999999999997E-2</c:v>
                </c:pt>
                <c:pt idx="340751">
                  <c:v>4.5096999999999998E-2</c:v>
                </c:pt>
                <c:pt idx="340752">
                  <c:v>4.5099E-2</c:v>
                </c:pt>
                <c:pt idx="340753">
                  <c:v>4.5100000000000001E-2</c:v>
                </c:pt>
                <c:pt idx="340754">
                  <c:v>4.5102000000000003E-2</c:v>
                </c:pt>
                <c:pt idx="340755">
                  <c:v>4.5102999999999997E-2</c:v>
                </c:pt>
                <c:pt idx="340756">
                  <c:v>4.5103999999999998E-2</c:v>
                </c:pt>
                <c:pt idx="340757">
                  <c:v>4.5106E-2</c:v>
                </c:pt>
                <c:pt idx="340758">
                  <c:v>4.5107000000000001E-2</c:v>
                </c:pt>
                <c:pt idx="340759">
                  <c:v>4.5109000000000003E-2</c:v>
                </c:pt>
                <c:pt idx="340760">
                  <c:v>4.5109999999999997E-2</c:v>
                </c:pt>
                <c:pt idx="340761">
                  <c:v>4.5111999999999999E-2</c:v>
                </c:pt>
                <c:pt idx="340762">
                  <c:v>4.5113E-2</c:v>
                </c:pt>
                <c:pt idx="340763">
                  <c:v>4.5115000000000002E-2</c:v>
                </c:pt>
                <c:pt idx="340764">
                  <c:v>4.5116000000000003E-2</c:v>
                </c:pt>
                <c:pt idx="340765">
                  <c:v>4.5116999999999997E-2</c:v>
                </c:pt>
                <c:pt idx="340766">
                  <c:v>4.5117999999999998E-2</c:v>
                </c:pt>
                <c:pt idx="340767">
                  <c:v>4.512E-2</c:v>
                </c:pt>
                <c:pt idx="340768">
                  <c:v>4.5121000000000001E-2</c:v>
                </c:pt>
                <c:pt idx="340769">
                  <c:v>4.5122000000000002E-2</c:v>
                </c:pt>
                <c:pt idx="340770">
                  <c:v>4.5123000000000003E-2</c:v>
                </c:pt>
                <c:pt idx="340771">
                  <c:v>4.5123999999999997E-2</c:v>
                </c:pt>
                <c:pt idx="340772">
                  <c:v>4.5124999999999998E-2</c:v>
                </c:pt>
                <c:pt idx="340773">
                  <c:v>4.5125999999999999E-2</c:v>
                </c:pt>
                <c:pt idx="340774">
                  <c:v>4.5127E-2</c:v>
                </c:pt>
                <c:pt idx="340775">
                  <c:v>4.5128000000000001E-2</c:v>
                </c:pt>
                <c:pt idx="340776">
                  <c:v>4.5129000000000002E-2</c:v>
                </c:pt>
                <c:pt idx="340777">
                  <c:v>4.5130000000000003E-2</c:v>
                </c:pt>
                <c:pt idx="340778">
                  <c:v>4.5130000000000003E-2</c:v>
                </c:pt>
                <c:pt idx="340779">
                  <c:v>4.5130999999999998E-2</c:v>
                </c:pt>
                <c:pt idx="340780">
                  <c:v>4.5130999999999998E-2</c:v>
                </c:pt>
                <c:pt idx="340781">
                  <c:v>4.5130999999999998E-2</c:v>
                </c:pt>
                <c:pt idx="340782">
                  <c:v>4.5131999999999999E-2</c:v>
                </c:pt>
                <c:pt idx="340783">
                  <c:v>4.5131999999999999E-2</c:v>
                </c:pt>
                <c:pt idx="340784">
                  <c:v>4.5133E-2</c:v>
                </c:pt>
                <c:pt idx="340785">
                  <c:v>4.5133E-2</c:v>
                </c:pt>
                <c:pt idx="340786">
                  <c:v>4.5133E-2</c:v>
                </c:pt>
                <c:pt idx="340787">
                  <c:v>4.5133E-2</c:v>
                </c:pt>
                <c:pt idx="340788">
                  <c:v>4.5133E-2</c:v>
                </c:pt>
                <c:pt idx="340789">
                  <c:v>4.5133E-2</c:v>
                </c:pt>
                <c:pt idx="340790">
                  <c:v>4.5133E-2</c:v>
                </c:pt>
                <c:pt idx="340791">
                  <c:v>4.5133E-2</c:v>
                </c:pt>
                <c:pt idx="340792">
                  <c:v>4.5133E-2</c:v>
                </c:pt>
                <c:pt idx="340793">
                  <c:v>4.5131999999999999E-2</c:v>
                </c:pt>
                <c:pt idx="340794">
                  <c:v>4.5131999999999999E-2</c:v>
                </c:pt>
                <c:pt idx="340795">
                  <c:v>4.5131999999999999E-2</c:v>
                </c:pt>
                <c:pt idx="340796">
                  <c:v>4.5131999999999999E-2</c:v>
                </c:pt>
                <c:pt idx="340797">
                  <c:v>4.5130999999999998E-2</c:v>
                </c:pt>
                <c:pt idx="340798">
                  <c:v>4.5130999999999998E-2</c:v>
                </c:pt>
                <c:pt idx="340799">
                  <c:v>4.5130999999999998E-2</c:v>
                </c:pt>
                <c:pt idx="340800">
                  <c:v>4.5130000000000003E-2</c:v>
                </c:pt>
                <c:pt idx="340801">
                  <c:v>4.5130000000000003E-2</c:v>
                </c:pt>
                <c:pt idx="340802">
                  <c:v>4.5129000000000002E-2</c:v>
                </c:pt>
                <c:pt idx="340803">
                  <c:v>4.5128000000000001E-2</c:v>
                </c:pt>
                <c:pt idx="340804">
                  <c:v>4.5128000000000001E-2</c:v>
                </c:pt>
                <c:pt idx="340805">
                  <c:v>4.5127E-2</c:v>
                </c:pt>
                <c:pt idx="340806">
                  <c:v>4.5127E-2</c:v>
                </c:pt>
                <c:pt idx="340807">
                  <c:v>4.5125999999999999E-2</c:v>
                </c:pt>
                <c:pt idx="340808">
                  <c:v>4.5124999999999998E-2</c:v>
                </c:pt>
                <c:pt idx="340809">
                  <c:v>4.5124999999999998E-2</c:v>
                </c:pt>
                <c:pt idx="340810">
                  <c:v>4.5123999999999997E-2</c:v>
                </c:pt>
                <c:pt idx="340811">
                  <c:v>4.5123999999999997E-2</c:v>
                </c:pt>
                <c:pt idx="340812">
                  <c:v>4.5123000000000003E-2</c:v>
                </c:pt>
                <c:pt idx="340813">
                  <c:v>4.5122000000000002E-2</c:v>
                </c:pt>
                <c:pt idx="340814">
                  <c:v>4.5121000000000001E-2</c:v>
                </c:pt>
                <c:pt idx="340815">
                  <c:v>4.5121000000000001E-2</c:v>
                </c:pt>
                <c:pt idx="340816">
                  <c:v>4.512E-2</c:v>
                </c:pt>
                <c:pt idx="340817">
                  <c:v>4.5118999999999999E-2</c:v>
                </c:pt>
                <c:pt idx="340818">
                  <c:v>4.5118999999999999E-2</c:v>
                </c:pt>
                <c:pt idx="340819">
                  <c:v>4.5117999999999998E-2</c:v>
                </c:pt>
                <c:pt idx="340820">
                  <c:v>4.5117999999999998E-2</c:v>
                </c:pt>
                <c:pt idx="340821">
                  <c:v>4.5116999999999997E-2</c:v>
                </c:pt>
                <c:pt idx="340822">
                  <c:v>4.5116000000000003E-2</c:v>
                </c:pt>
                <c:pt idx="340823">
                  <c:v>4.5116000000000003E-2</c:v>
                </c:pt>
                <c:pt idx="340824">
                  <c:v>4.5115000000000002E-2</c:v>
                </c:pt>
                <c:pt idx="340825">
                  <c:v>4.5114000000000001E-2</c:v>
                </c:pt>
                <c:pt idx="340826">
                  <c:v>4.5113E-2</c:v>
                </c:pt>
                <c:pt idx="340827">
                  <c:v>4.5113E-2</c:v>
                </c:pt>
                <c:pt idx="340828">
                  <c:v>4.5111999999999999E-2</c:v>
                </c:pt>
                <c:pt idx="340829">
                  <c:v>4.5110999999999998E-2</c:v>
                </c:pt>
                <c:pt idx="340830">
                  <c:v>4.5110999999999998E-2</c:v>
                </c:pt>
                <c:pt idx="340831">
                  <c:v>4.5109999999999997E-2</c:v>
                </c:pt>
                <c:pt idx="340832">
                  <c:v>4.5109000000000003E-2</c:v>
                </c:pt>
                <c:pt idx="340833">
                  <c:v>4.5109000000000003E-2</c:v>
                </c:pt>
                <c:pt idx="340834">
                  <c:v>4.5108000000000002E-2</c:v>
                </c:pt>
                <c:pt idx="340835">
                  <c:v>4.5108000000000002E-2</c:v>
                </c:pt>
                <c:pt idx="340836">
                  <c:v>4.5107000000000001E-2</c:v>
                </c:pt>
                <c:pt idx="340837">
                  <c:v>4.5106E-2</c:v>
                </c:pt>
                <c:pt idx="340838">
                  <c:v>4.5106E-2</c:v>
                </c:pt>
                <c:pt idx="340839">
                  <c:v>4.5104999999999999E-2</c:v>
                </c:pt>
                <c:pt idx="340840">
                  <c:v>4.5103999999999998E-2</c:v>
                </c:pt>
                <c:pt idx="340841">
                  <c:v>4.5103999999999998E-2</c:v>
                </c:pt>
                <c:pt idx="340842">
                  <c:v>4.5102999999999997E-2</c:v>
                </c:pt>
                <c:pt idx="340843">
                  <c:v>4.5102999999999997E-2</c:v>
                </c:pt>
                <c:pt idx="340844">
                  <c:v>4.5102000000000003E-2</c:v>
                </c:pt>
                <c:pt idx="340845">
                  <c:v>4.5102000000000003E-2</c:v>
                </c:pt>
                <c:pt idx="340846">
                  <c:v>4.5101000000000002E-2</c:v>
                </c:pt>
                <c:pt idx="340847">
                  <c:v>4.5100000000000001E-2</c:v>
                </c:pt>
                <c:pt idx="340848">
                  <c:v>4.5100000000000001E-2</c:v>
                </c:pt>
                <c:pt idx="340849">
                  <c:v>4.5099E-2</c:v>
                </c:pt>
                <c:pt idx="340850">
                  <c:v>4.5097999999999999E-2</c:v>
                </c:pt>
                <c:pt idx="340851">
                  <c:v>4.5096999999999998E-2</c:v>
                </c:pt>
                <c:pt idx="340852">
                  <c:v>4.5096999999999998E-2</c:v>
                </c:pt>
                <c:pt idx="340853">
                  <c:v>4.5095999999999997E-2</c:v>
                </c:pt>
                <c:pt idx="340854">
                  <c:v>4.5095000000000003E-2</c:v>
                </c:pt>
                <c:pt idx="340855">
                  <c:v>4.5094000000000002E-2</c:v>
                </c:pt>
                <c:pt idx="340856">
                  <c:v>4.5094000000000002E-2</c:v>
                </c:pt>
                <c:pt idx="340857">
                  <c:v>4.5093000000000001E-2</c:v>
                </c:pt>
                <c:pt idx="340858">
                  <c:v>4.5092E-2</c:v>
                </c:pt>
                <c:pt idx="340859">
                  <c:v>4.5090999999999999E-2</c:v>
                </c:pt>
                <c:pt idx="340860">
                  <c:v>4.5089999999999998E-2</c:v>
                </c:pt>
                <c:pt idx="340861">
                  <c:v>4.5088999999999997E-2</c:v>
                </c:pt>
                <c:pt idx="340862">
                  <c:v>4.5088000000000003E-2</c:v>
                </c:pt>
                <c:pt idx="340863">
                  <c:v>4.5086000000000001E-2</c:v>
                </c:pt>
                <c:pt idx="340864">
                  <c:v>4.5085E-2</c:v>
                </c:pt>
                <c:pt idx="340865">
                  <c:v>4.5083999999999999E-2</c:v>
                </c:pt>
                <c:pt idx="340866">
                  <c:v>4.5082999999999998E-2</c:v>
                </c:pt>
                <c:pt idx="340867">
                  <c:v>4.5081000000000003E-2</c:v>
                </c:pt>
                <c:pt idx="340868">
                  <c:v>4.5080000000000002E-2</c:v>
                </c:pt>
                <c:pt idx="340869">
                  <c:v>4.5079000000000001E-2</c:v>
                </c:pt>
                <c:pt idx="340870">
                  <c:v>4.5076999999999999E-2</c:v>
                </c:pt>
                <c:pt idx="340871">
                  <c:v>4.5074999999999997E-2</c:v>
                </c:pt>
                <c:pt idx="340872">
                  <c:v>4.5074000000000003E-2</c:v>
                </c:pt>
                <c:pt idx="340873">
                  <c:v>4.5072000000000001E-2</c:v>
                </c:pt>
                <c:pt idx="340874">
                  <c:v>4.5069999999999999E-2</c:v>
                </c:pt>
                <c:pt idx="340875">
                  <c:v>4.5067999999999997E-2</c:v>
                </c:pt>
                <c:pt idx="340876">
                  <c:v>4.5066000000000002E-2</c:v>
                </c:pt>
                <c:pt idx="340877">
                  <c:v>4.5065000000000001E-2</c:v>
                </c:pt>
                <c:pt idx="340878">
                  <c:v>4.5062999999999999E-2</c:v>
                </c:pt>
                <c:pt idx="340879">
                  <c:v>4.5060999999999997E-2</c:v>
                </c:pt>
                <c:pt idx="340880">
                  <c:v>4.5059000000000002E-2</c:v>
                </c:pt>
                <c:pt idx="340881">
                  <c:v>4.5057E-2</c:v>
                </c:pt>
                <c:pt idx="340882">
                  <c:v>4.5054999999999998E-2</c:v>
                </c:pt>
                <c:pt idx="340883">
                  <c:v>4.5053000000000003E-2</c:v>
                </c:pt>
                <c:pt idx="340884">
                  <c:v>4.5052000000000002E-2</c:v>
                </c:pt>
                <c:pt idx="340885">
                  <c:v>4.505E-2</c:v>
                </c:pt>
                <c:pt idx="340886">
                  <c:v>4.5047999999999998E-2</c:v>
                </c:pt>
                <c:pt idx="340887">
                  <c:v>4.5046000000000003E-2</c:v>
                </c:pt>
                <c:pt idx="340888">
                  <c:v>4.5044000000000001E-2</c:v>
                </c:pt>
                <c:pt idx="340889">
                  <c:v>4.5043E-2</c:v>
                </c:pt>
                <c:pt idx="340890">
                  <c:v>4.5040999999999998E-2</c:v>
                </c:pt>
                <c:pt idx="340891">
                  <c:v>4.5039999999999997E-2</c:v>
                </c:pt>
                <c:pt idx="340892">
                  <c:v>4.5038000000000002E-2</c:v>
                </c:pt>
                <c:pt idx="340893">
                  <c:v>4.5037000000000001E-2</c:v>
                </c:pt>
                <c:pt idx="340894">
                  <c:v>4.5036E-2</c:v>
                </c:pt>
                <c:pt idx="340895">
                  <c:v>4.5033999999999998E-2</c:v>
                </c:pt>
                <c:pt idx="340896">
                  <c:v>4.5032999999999997E-2</c:v>
                </c:pt>
                <c:pt idx="340897">
                  <c:v>4.5032000000000003E-2</c:v>
                </c:pt>
                <c:pt idx="340898">
                  <c:v>4.5031000000000002E-2</c:v>
                </c:pt>
                <c:pt idx="340899">
                  <c:v>4.5030000000000001E-2</c:v>
                </c:pt>
                <c:pt idx="340900">
                  <c:v>4.5030000000000001E-2</c:v>
                </c:pt>
                <c:pt idx="340901">
                  <c:v>4.5029E-2</c:v>
                </c:pt>
                <c:pt idx="340902">
                  <c:v>4.5029E-2</c:v>
                </c:pt>
                <c:pt idx="340903">
                  <c:v>4.5029E-2</c:v>
                </c:pt>
                <c:pt idx="340904">
                  <c:v>4.5027999999999999E-2</c:v>
                </c:pt>
                <c:pt idx="340905">
                  <c:v>4.5027999999999999E-2</c:v>
                </c:pt>
                <c:pt idx="340906">
                  <c:v>4.5029E-2</c:v>
                </c:pt>
                <c:pt idx="340907">
                  <c:v>4.5029E-2</c:v>
                </c:pt>
                <c:pt idx="340908">
                  <c:v>4.5029E-2</c:v>
                </c:pt>
                <c:pt idx="340909">
                  <c:v>4.5029E-2</c:v>
                </c:pt>
                <c:pt idx="340910">
                  <c:v>4.5030000000000001E-2</c:v>
                </c:pt>
                <c:pt idx="340911">
                  <c:v>4.5031000000000002E-2</c:v>
                </c:pt>
                <c:pt idx="340912">
                  <c:v>4.5032000000000003E-2</c:v>
                </c:pt>
                <c:pt idx="340913">
                  <c:v>4.5032999999999997E-2</c:v>
                </c:pt>
                <c:pt idx="340914">
                  <c:v>4.5033999999999998E-2</c:v>
                </c:pt>
                <c:pt idx="340915">
                  <c:v>4.5034999999999999E-2</c:v>
                </c:pt>
                <c:pt idx="340916">
                  <c:v>4.5037000000000001E-2</c:v>
                </c:pt>
                <c:pt idx="340917">
                  <c:v>4.5038000000000002E-2</c:v>
                </c:pt>
                <c:pt idx="340918">
                  <c:v>4.5039999999999997E-2</c:v>
                </c:pt>
                <c:pt idx="340919">
                  <c:v>4.5040999999999998E-2</c:v>
                </c:pt>
                <c:pt idx="340920">
                  <c:v>4.5043E-2</c:v>
                </c:pt>
                <c:pt idx="340921">
                  <c:v>4.5045000000000002E-2</c:v>
                </c:pt>
                <c:pt idx="340922">
                  <c:v>4.5046000000000003E-2</c:v>
                </c:pt>
                <c:pt idx="340923">
                  <c:v>4.5047999999999998E-2</c:v>
                </c:pt>
                <c:pt idx="340924">
                  <c:v>4.505E-2</c:v>
                </c:pt>
                <c:pt idx="340925">
                  <c:v>4.5052000000000002E-2</c:v>
                </c:pt>
                <c:pt idx="340926">
                  <c:v>4.5054999999999998E-2</c:v>
                </c:pt>
                <c:pt idx="340927">
                  <c:v>4.5057E-2</c:v>
                </c:pt>
                <c:pt idx="340928">
                  <c:v>4.5059000000000002E-2</c:v>
                </c:pt>
                <c:pt idx="340929">
                  <c:v>4.5060999999999997E-2</c:v>
                </c:pt>
                <c:pt idx="340930">
                  <c:v>4.5062999999999999E-2</c:v>
                </c:pt>
                <c:pt idx="340931">
                  <c:v>4.5065000000000001E-2</c:v>
                </c:pt>
                <c:pt idx="340932">
                  <c:v>4.5067000000000003E-2</c:v>
                </c:pt>
                <c:pt idx="340933">
                  <c:v>4.5068999999999998E-2</c:v>
                </c:pt>
                <c:pt idx="340934">
                  <c:v>4.5071E-2</c:v>
                </c:pt>
                <c:pt idx="340935">
                  <c:v>4.5073000000000002E-2</c:v>
                </c:pt>
                <c:pt idx="340936">
                  <c:v>4.5074999999999997E-2</c:v>
                </c:pt>
                <c:pt idx="340937">
                  <c:v>4.5076999999999999E-2</c:v>
                </c:pt>
                <c:pt idx="340938">
                  <c:v>4.5079000000000001E-2</c:v>
                </c:pt>
                <c:pt idx="340939">
                  <c:v>4.5081000000000003E-2</c:v>
                </c:pt>
                <c:pt idx="340940">
                  <c:v>4.5082999999999998E-2</c:v>
                </c:pt>
                <c:pt idx="340941">
                  <c:v>4.5085E-2</c:v>
                </c:pt>
                <c:pt idx="340942">
                  <c:v>4.5086000000000001E-2</c:v>
                </c:pt>
                <c:pt idx="340943">
                  <c:v>4.5088000000000003E-2</c:v>
                </c:pt>
                <c:pt idx="340944">
                  <c:v>4.5088999999999997E-2</c:v>
                </c:pt>
                <c:pt idx="340945">
                  <c:v>4.5089999999999998E-2</c:v>
                </c:pt>
                <c:pt idx="340946">
                  <c:v>4.5092E-2</c:v>
                </c:pt>
                <c:pt idx="340947">
                  <c:v>4.5093000000000001E-2</c:v>
                </c:pt>
                <c:pt idx="340948">
                  <c:v>4.5094000000000002E-2</c:v>
                </c:pt>
                <c:pt idx="340949">
                  <c:v>4.5095000000000003E-2</c:v>
                </c:pt>
                <c:pt idx="340950">
                  <c:v>4.5095999999999997E-2</c:v>
                </c:pt>
                <c:pt idx="340951">
                  <c:v>4.5096999999999998E-2</c:v>
                </c:pt>
                <c:pt idx="340952">
                  <c:v>4.5096999999999998E-2</c:v>
                </c:pt>
                <c:pt idx="340953">
                  <c:v>4.5097999999999999E-2</c:v>
                </c:pt>
                <c:pt idx="340954">
                  <c:v>4.5097999999999999E-2</c:v>
                </c:pt>
                <c:pt idx="340955">
                  <c:v>4.5097999999999999E-2</c:v>
                </c:pt>
                <c:pt idx="340956">
                  <c:v>4.5097999999999999E-2</c:v>
                </c:pt>
                <c:pt idx="340957">
                  <c:v>4.5097999999999999E-2</c:v>
                </c:pt>
                <c:pt idx="340958">
                  <c:v>4.5097999999999999E-2</c:v>
                </c:pt>
                <c:pt idx="340959">
                  <c:v>4.5097999999999999E-2</c:v>
                </c:pt>
                <c:pt idx="340960">
                  <c:v>4.5097999999999999E-2</c:v>
                </c:pt>
                <c:pt idx="340961">
                  <c:v>4.5097999999999999E-2</c:v>
                </c:pt>
                <c:pt idx="340962">
                  <c:v>4.5096999999999998E-2</c:v>
                </c:pt>
                <c:pt idx="340963">
                  <c:v>4.5096999999999998E-2</c:v>
                </c:pt>
                <c:pt idx="340964">
                  <c:v>4.5096999999999998E-2</c:v>
                </c:pt>
                <c:pt idx="340965">
                  <c:v>4.5095999999999997E-2</c:v>
                </c:pt>
                <c:pt idx="340966">
                  <c:v>4.5095000000000003E-2</c:v>
                </c:pt>
                <c:pt idx="340967">
                  <c:v>4.5094000000000002E-2</c:v>
                </c:pt>
                <c:pt idx="340968">
                  <c:v>4.5093000000000001E-2</c:v>
                </c:pt>
                <c:pt idx="340969">
                  <c:v>4.5092E-2</c:v>
                </c:pt>
                <c:pt idx="340970">
                  <c:v>4.5090999999999999E-2</c:v>
                </c:pt>
                <c:pt idx="340971">
                  <c:v>4.5089999999999998E-2</c:v>
                </c:pt>
                <c:pt idx="340972">
                  <c:v>4.5088999999999997E-2</c:v>
                </c:pt>
                <c:pt idx="340973">
                  <c:v>4.5088000000000003E-2</c:v>
                </c:pt>
                <c:pt idx="340974">
                  <c:v>4.5087000000000002E-2</c:v>
                </c:pt>
                <c:pt idx="340975">
                  <c:v>4.5086000000000001E-2</c:v>
                </c:pt>
                <c:pt idx="340976">
                  <c:v>4.5085E-2</c:v>
                </c:pt>
                <c:pt idx="340977">
                  <c:v>4.5083999999999999E-2</c:v>
                </c:pt>
                <c:pt idx="340978">
                  <c:v>4.5081999999999997E-2</c:v>
                </c:pt>
                <c:pt idx="340979">
                  <c:v>4.5081000000000003E-2</c:v>
                </c:pt>
                <c:pt idx="340980">
                  <c:v>4.5080000000000002E-2</c:v>
                </c:pt>
                <c:pt idx="340981">
                  <c:v>4.5079000000000001E-2</c:v>
                </c:pt>
                <c:pt idx="340982">
                  <c:v>4.5076999999999999E-2</c:v>
                </c:pt>
                <c:pt idx="340983">
                  <c:v>4.5075999999999998E-2</c:v>
                </c:pt>
                <c:pt idx="340984">
                  <c:v>4.5074999999999997E-2</c:v>
                </c:pt>
                <c:pt idx="340985">
                  <c:v>4.5074000000000003E-2</c:v>
                </c:pt>
                <c:pt idx="340986">
                  <c:v>4.5073000000000002E-2</c:v>
                </c:pt>
                <c:pt idx="340987">
                  <c:v>4.5072000000000001E-2</c:v>
                </c:pt>
                <c:pt idx="340988">
                  <c:v>4.5071E-2</c:v>
                </c:pt>
                <c:pt idx="340989">
                  <c:v>4.5069999999999999E-2</c:v>
                </c:pt>
                <c:pt idx="340990">
                  <c:v>4.5068999999999998E-2</c:v>
                </c:pt>
                <c:pt idx="340991">
                  <c:v>4.5067999999999997E-2</c:v>
                </c:pt>
                <c:pt idx="340992">
                  <c:v>4.5067000000000003E-2</c:v>
                </c:pt>
                <c:pt idx="340993">
                  <c:v>4.5067000000000003E-2</c:v>
                </c:pt>
                <c:pt idx="340994">
                  <c:v>4.5066000000000002E-2</c:v>
                </c:pt>
                <c:pt idx="340995">
                  <c:v>4.5065000000000001E-2</c:v>
                </c:pt>
                <c:pt idx="340996">
                  <c:v>4.5065000000000001E-2</c:v>
                </c:pt>
                <c:pt idx="340997">
                  <c:v>4.5065000000000001E-2</c:v>
                </c:pt>
                <c:pt idx="340998">
                  <c:v>4.5064E-2</c:v>
                </c:pt>
                <c:pt idx="340999">
                  <c:v>4.5064E-2</c:v>
                </c:pt>
                <c:pt idx="341000">
                  <c:v>4.5064E-2</c:v>
                </c:pt>
                <c:pt idx="341001">
                  <c:v>4.5064E-2</c:v>
                </c:pt>
                <c:pt idx="341002">
                  <c:v>4.5062999999999999E-2</c:v>
                </c:pt>
                <c:pt idx="341003">
                  <c:v>4.5062999999999999E-2</c:v>
                </c:pt>
                <c:pt idx="341004">
                  <c:v>4.5064E-2</c:v>
                </c:pt>
                <c:pt idx="341005">
                  <c:v>4.5064E-2</c:v>
                </c:pt>
                <c:pt idx="341006">
                  <c:v>4.5064E-2</c:v>
                </c:pt>
                <c:pt idx="341007">
                  <c:v>4.5065000000000001E-2</c:v>
                </c:pt>
                <c:pt idx="341008">
                  <c:v>4.5065000000000001E-2</c:v>
                </c:pt>
                <c:pt idx="341009">
                  <c:v>4.5066000000000002E-2</c:v>
                </c:pt>
                <c:pt idx="341010">
                  <c:v>4.5067000000000003E-2</c:v>
                </c:pt>
                <c:pt idx="341011">
                  <c:v>4.5067000000000003E-2</c:v>
                </c:pt>
                <c:pt idx="341012">
                  <c:v>4.5067999999999997E-2</c:v>
                </c:pt>
                <c:pt idx="341013">
                  <c:v>4.5068999999999998E-2</c:v>
                </c:pt>
                <c:pt idx="341014">
                  <c:v>4.5069999999999999E-2</c:v>
                </c:pt>
                <c:pt idx="341015">
                  <c:v>4.5071E-2</c:v>
                </c:pt>
                <c:pt idx="341016">
                  <c:v>4.5072000000000001E-2</c:v>
                </c:pt>
                <c:pt idx="341017">
                  <c:v>4.5073000000000002E-2</c:v>
                </c:pt>
                <c:pt idx="341018">
                  <c:v>4.5074999999999997E-2</c:v>
                </c:pt>
                <c:pt idx="341019">
                  <c:v>4.5075999999999998E-2</c:v>
                </c:pt>
                <c:pt idx="341020">
                  <c:v>4.5076999999999999E-2</c:v>
                </c:pt>
                <c:pt idx="341021">
                  <c:v>4.5079000000000001E-2</c:v>
                </c:pt>
                <c:pt idx="341022">
                  <c:v>4.5081000000000003E-2</c:v>
                </c:pt>
                <c:pt idx="341023">
                  <c:v>4.5081999999999997E-2</c:v>
                </c:pt>
                <c:pt idx="341024">
                  <c:v>4.5083999999999999E-2</c:v>
                </c:pt>
                <c:pt idx="341025">
                  <c:v>4.5085E-2</c:v>
                </c:pt>
                <c:pt idx="341026">
                  <c:v>4.5087000000000002E-2</c:v>
                </c:pt>
                <c:pt idx="341027">
                  <c:v>4.5088999999999997E-2</c:v>
                </c:pt>
                <c:pt idx="341028">
                  <c:v>4.5090999999999999E-2</c:v>
                </c:pt>
                <c:pt idx="341029">
                  <c:v>4.5092E-2</c:v>
                </c:pt>
                <c:pt idx="341030">
                  <c:v>4.5094000000000002E-2</c:v>
                </c:pt>
                <c:pt idx="341031">
                  <c:v>4.5095999999999997E-2</c:v>
                </c:pt>
                <c:pt idx="341032">
                  <c:v>4.5097999999999999E-2</c:v>
                </c:pt>
                <c:pt idx="341033">
                  <c:v>4.5100000000000001E-2</c:v>
                </c:pt>
                <c:pt idx="341034">
                  <c:v>4.5102000000000003E-2</c:v>
                </c:pt>
                <c:pt idx="341035">
                  <c:v>4.5103999999999998E-2</c:v>
                </c:pt>
                <c:pt idx="341036">
                  <c:v>4.5106E-2</c:v>
                </c:pt>
                <c:pt idx="341037">
                  <c:v>4.5108000000000002E-2</c:v>
                </c:pt>
                <c:pt idx="341038">
                  <c:v>4.5109999999999997E-2</c:v>
                </c:pt>
                <c:pt idx="341039">
                  <c:v>4.5111999999999999E-2</c:v>
                </c:pt>
                <c:pt idx="341040">
                  <c:v>4.5114000000000001E-2</c:v>
                </c:pt>
                <c:pt idx="341041">
                  <c:v>4.5116000000000003E-2</c:v>
                </c:pt>
                <c:pt idx="341042">
                  <c:v>4.5117999999999998E-2</c:v>
                </c:pt>
                <c:pt idx="341043">
                  <c:v>4.512E-2</c:v>
                </c:pt>
                <c:pt idx="341044">
                  <c:v>4.5122000000000002E-2</c:v>
                </c:pt>
                <c:pt idx="341045">
                  <c:v>4.5123000000000003E-2</c:v>
                </c:pt>
                <c:pt idx="341046">
                  <c:v>4.5124999999999998E-2</c:v>
                </c:pt>
                <c:pt idx="341047">
                  <c:v>4.5127E-2</c:v>
                </c:pt>
                <c:pt idx="341048">
                  <c:v>4.5129000000000002E-2</c:v>
                </c:pt>
                <c:pt idx="341049">
                  <c:v>4.5130999999999998E-2</c:v>
                </c:pt>
                <c:pt idx="341050">
                  <c:v>4.5131999999999999E-2</c:v>
                </c:pt>
                <c:pt idx="341051">
                  <c:v>4.5134000000000001E-2</c:v>
                </c:pt>
                <c:pt idx="341052">
                  <c:v>4.5136000000000003E-2</c:v>
                </c:pt>
                <c:pt idx="341053">
                  <c:v>4.5136999999999997E-2</c:v>
                </c:pt>
                <c:pt idx="341054">
                  <c:v>4.5138999999999999E-2</c:v>
                </c:pt>
                <c:pt idx="341055">
                  <c:v>4.5141000000000001E-2</c:v>
                </c:pt>
                <c:pt idx="341056">
                  <c:v>4.5143000000000003E-2</c:v>
                </c:pt>
                <c:pt idx="341057">
                  <c:v>4.5143999999999997E-2</c:v>
                </c:pt>
                <c:pt idx="341058">
                  <c:v>4.5145999999999999E-2</c:v>
                </c:pt>
                <c:pt idx="341059">
                  <c:v>4.5147E-2</c:v>
                </c:pt>
                <c:pt idx="341060">
                  <c:v>4.5149000000000002E-2</c:v>
                </c:pt>
                <c:pt idx="341061">
                  <c:v>4.5150000000000003E-2</c:v>
                </c:pt>
                <c:pt idx="341062">
                  <c:v>4.5150999999999997E-2</c:v>
                </c:pt>
                <c:pt idx="341063">
                  <c:v>4.5152999999999999E-2</c:v>
                </c:pt>
                <c:pt idx="341064">
                  <c:v>4.5154E-2</c:v>
                </c:pt>
                <c:pt idx="341065">
                  <c:v>4.5155000000000001E-2</c:v>
                </c:pt>
                <c:pt idx="341066">
                  <c:v>4.5157000000000003E-2</c:v>
                </c:pt>
                <c:pt idx="341067">
                  <c:v>4.5157999999999997E-2</c:v>
                </c:pt>
                <c:pt idx="341068">
                  <c:v>4.5158999999999998E-2</c:v>
                </c:pt>
                <c:pt idx="341069">
                  <c:v>4.5159999999999999E-2</c:v>
                </c:pt>
                <c:pt idx="341070">
                  <c:v>4.5161E-2</c:v>
                </c:pt>
                <c:pt idx="341071">
                  <c:v>4.5162000000000001E-2</c:v>
                </c:pt>
                <c:pt idx="341072">
                  <c:v>4.5164000000000003E-2</c:v>
                </c:pt>
                <c:pt idx="341073">
                  <c:v>4.5164000000000003E-2</c:v>
                </c:pt>
                <c:pt idx="341074">
                  <c:v>4.5164999999999997E-2</c:v>
                </c:pt>
                <c:pt idx="341075">
                  <c:v>4.5165999999999998E-2</c:v>
                </c:pt>
                <c:pt idx="341076">
                  <c:v>4.5166999999999999E-2</c:v>
                </c:pt>
                <c:pt idx="341077">
                  <c:v>4.5168E-2</c:v>
                </c:pt>
                <c:pt idx="341078">
                  <c:v>4.5169000000000001E-2</c:v>
                </c:pt>
                <c:pt idx="341079">
                  <c:v>4.5170000000000002E-2</c:v>
                </c:pt>
                <c:pt idx="341080">
                  <c:v>4.5171000000000003E-2</c:v>
                </c:pt>
                <c:pt idx="341081">
                  <c:v>4.5171999999999997E-2</c:v>
                </c:pt>
                <c:pt idx="341082">
                  <c:v>4.5172999999999998E-2</c:v>
                </c:pt>
                <c:pt idx="341083">
                  <c:v>4.5173999999999999E-2</c:v>
                </c:pt>
                <c:pt idx="341084">
                  <c:v>4.5175E-2</c:v>
                </c:pt>
                <c:pt idx="341085">
                  <c:v>4.5176000000000001E-2</c:v>
                </c:pt>
                <c:pt idx="341086">
                  <c:v>4.5176000000000001E-2</c:v>
                </c:pt>
                <c:pt idx="341087">
                  <c:v>4.5177000000000002E-2</c:v>
                </c:pt>
                <c:pt idx="341088">
                  <c:v>4.5178000000000003E-2</c:v>
                </c:pt>
                <c:pt idx="341089">
                  <c:v>4.5178999999999997E-2</c:v>
                </c:pt>
                <c:pt idx="341090">
                  <c:v>4.5178999999999997E-2</c:v>
                </c:pt>
                <c:pt idx="341091">
                  <c:v>4.5179999999999998E-2</c:v>
                </c:pt>
                <c:pt idx="341092">
                  <c:v>4.5180999999999999E-2</c:v>
                </c:pt>
                <c:pt idx="341093">
                  <c:v>4.5180999999999999E-2</c:v>
                </c:pt>
                <c:pt idx="341094">
                  <c:v>4.5182E-2</c:v>
                </c:pt>
                <c:pt idx="341095">
                  <c:v>4.5182E-2</c:v>
                </c:pt>
                <c:pt idx="341096">
                  <c:v>4.5183000000000001E-2</c:v>
                </c:pt>
                <c:pt idx="341097">
                  <c:v>4.5183000000000001E-2</c:v>
                </c:pt>
                <c:pt idx="341098">
                  <c:v>4.5184000000000002E-2</c:v>
                </c:pt>
                <c:pt idx="341099">
                  <c:v>4.5184000000000002E-2</c:v>
                </c:pt>
                <c:pt idx="341100">
                  <c:v>4.5185000000000003E-2</c:v>
                </c:pt>
                <c:pt idx="341101">
                  <c:v>4.5185000000000003E-2</c:v>
                </c:pt>
                <c:pt idx="341102">
                  <c:v>4.5185000000000003E-2</c:v>
                </c:pt>
                <c:pt idx="341103">
                  <c:v>4.5185999999999997E-2</c:v>
                </c:pt>
                <c:pt idx="341104">
                  <c:v>4.5185999999999997E-2</c:v>
                </c:pt>
                <c:pt idx="341105">
                  <c:v>4.5185999999999997E-2</c:v>
                </c:pt>
                <c:pt idx="341106">
                  <c:v>4.5185999999999997E-2</c:v>
                </c:pt>
                <c:pt idx="341107">
                  <c:v>4.5185999999999997E-2</c:v>
                </c:pt>
                <c:pt idx="341108">
                  <c:v>4.5185999999999997E-2</c:v>
                </c:pt>
                <c:pt idx="341109">
                  <c:v>4.5185999999999997E-2</c:v>
                </c:pt>
                <c:pt idx="341110">
                  <c:v>4.5185999999999997E-2</c:v>
                </c:pt>
                <c:pt idx="341111">
                  <c:v>4.5185000000000003E-2</c:v>
                </c:pt>
                <c:pt idx="341112">
                  <c:v>4.5185000000000003E-2</c:v>
                </c:pt>
                <c:pt idx="341113">
                  <c:v>4.5185000000000003E-2</c:v>
                </c:pt>
                <c:pt idx="341114">
                  <c:v>4.5185000000000003E-2</c:v>
                </c:pt>
                <c:pt idx="341115">
                  <c:v>4.5184000000000002E-2</c:v>
                </c:pt>
                <c:pt idx="341116">
                  <c:v>4.5184000000000002E-2</c:v>
                </c:pt>
                <c:pt idx="341117">
                  <c:v>4.5183000000000001E-2</c:v>
                </c:pt>
                <c:pt idx="341118">
                  <c:v>4.5182E-2</c:v>
                </c:pt>
                <c:pt idx="341119">
                  <c:v>4.5180999999999999E-2</c:v>
                </c:pt>
                <c:pt idx="341120">
                  <c:v>4.5180999999999999E-2</c:v>
                </c:pt>
                <c:pt idx="341121">
                  <c:v>4.5179999999999998E-2</c:v>
                </c:pt>
                <c:pt idx="341122">
                  <c:v>4.5178999999999997E-2</c:v>
                </c:pt>
                <c:pt idx="341123">
                  <c:v>4.5178000000000003E-2</c:v>
                </c:pt>
                <c:pt idx="341124">
                  <c:v>4.5177000000000002E-2</c:v>
                </c:pt>
                <c:pt idx="341125">
                  <c:v>4.5176000000000001E-2</c:v>
                </c:pt>
                <c:pt idx="341126">
                  <c:v>4.5175E-2</c:v>
                </c:pt>
                <c:pt idx="341127">
                  <c:v>4.5172999999999998E-2</c:v>
                </c:pt>
                <c:pt idx="341128">
                  <c:v>4.5171999999999997E-2</c:v>
                </c:pt>
                <c:pt idx="341129">
                  <c:v>4.5171000000000003E-2</c:v>
                </c:pt>
                <c:pt idx="341130">
                  <c:v>4.5170000000000002E-2</c:v>
                </c:pt>
                <c:pt idx="341131">
                  <c:v>4.5168E-2</c:v>
                </c:pt>
                <c:pt idx="341132">
                  <c:v>4.5166999999999999E-2</c:v>
                </c:pt>
                <c:pt idx="341133">
                  <c:v>4.5165999999999998E-2</c:v>
                </c:pt>
                <c:pt idx="341134">
                  <c:v>4.5164000000000003E-2</c:v>
                </c:pt>
                <c:pt idx="341135">
                  <c:v>4.5163000000000002E-2</c:v>
                </c:pt>
                <c:pt idx="341136">
                  <c:v>4.5162000000000001E-2</c:v>
                </c:pt>
                <c:pt idx="341137">
                  <c:v>4.5159999999999999E-2</c:v>
                </c:pt>
                <c:pt idx="341138">
                  <c:v>4.5158999999999998E-2</c:v>
                </c:pt>
                <c:pt idx="341139">
                  <c:v>4.5157999999999997E-2</c:v>
                </c:pt>
                <c:pt idx="341140">
                  <c:v>4.5157000000000003E-2</c:v>
                </c:pt>
                <c:pt idx="341141">
                  <c:v>4.5156000000000002E-2</c:v>
                </c:pt>
                <c:pt idx="341142">
                  <c:v>4.5154E-2</c:v>
                </c:pt>
                <c:pt idx="341143">
                  <c:v>4.5152999999999999E-2</c:v>
                </c:pt>
                <c:pt idx="341144">
                  <c:v>4.5151999999999998E-2</c:v>
                </c:pt>
                <c:pt idx="341145">
                  <c:v>4.5150999999999997E-2</c:v>
                </c:pt>
                <c:pt idx="341146">
                  <c:v>4.5150000000000003E-2</c:v>
                </c:pt>
                <c:pt idx="341147">
                  <c:v>4.5149000000000002E-2</c:v>
                </c:pt>
                <c:pt idx="341148">
                  <c:v>4.5148000000000001E-2</c:v>
                </c:pt>
                <c:pt idx="341149">
                  <c:v>4.5147E-2</c:v>
                </c:pt>
                <c:pt idx="341150">
                  <c:v>4.5145999999999999E-2</c:v>
                </c:pt>
                <c:pt idx="341151">
                  <c:v>4.5145999999999999E-2</c:v>
                </c:pt>
                <c:pt idx="341152">
                  <c:v>4.5144999999999998E-2</c:v>
                </c:pt>
                <c:pt idx="341153">
                  <c:v>4.5143999999999997E-2</c:v>
                </c:pt>
                <c:pt idx="341154">
                  <c:v>4.5143999999999997E-2</c:v>
                </c:pt>
                <c:pt idx="341155">
                  <c:v>4.5143000000000003E-2</c:v>
                </c:pt>
                <c:pt idx="341156">
                  <c:v>4.5142000000000002E-2</c:v>
                </c:pt>
                <c:pt idx="341157">
                  <c:v>4.5142000000000002E-2</c:v>
                </c:pt>
                <c:pt idx="341158">
                  <c:v>4.5142000000000002E-2</c:v>
                </c:pt>
                <c:pt idx="341159">
                  <c:v>4.5141000000000001E-2</c:v>
                </c:pt>
                <c:pt idx="341160">
                  <c:v>4.5141000000000001E-2</c:v>
                </c:pt>
                <c:pt idx="341161">
                  <c:v>4.5141000000000001E-2</c:v>
                </c:pt>
                <c:pt idx="341162">
                  <c:v>4.5141000000000001E-2</c:v>
                </c:pt>
                <c:pt idx="341163">
                  <c:v>4.5141000000000001E-2</c:v>
                </c:pt>
                <c:pt idx="341164">
                  <c:v>4.5141000000000001E-2</c:v>
                </c:pt>
                <c:pt idx="341165">
                  <c:v>4.5141000000000001E-2</c:v>
                </c:pt>
                <c:pt idx="341166">
                  <c:v>4.5141000000000001E-2</c:v>
                </c:pt>
                <c:pt idx="341167">
                  <c:v>4.5141000000000001E-2</c:v>
                </c:pt>
                <c:pt idx="341168">
                  <c:v>4.5141000000000001E-2</c:v>
                </c:pt>
                <c:pt idx="341169">
                  <c:v>4.5141000000000001E-2</c:v>
                </c:pt>
                <c:pt idx="341170">
                  <c:v>4.5142000000000002E-2</c:v>
                </c:pt>
                <c:pt idx="341171">
                  <c:v>4.5142000000000002E-2</c:v>
                </c:pt>
                <c:pt idx="341172">
                  <c:v>4.5142000000000002E-2</c:v>
                </c:pt>
                <c:pt idx="341173">
                  <c:v>4.5143000000000003E-2</c:v>
                </c:pt>
                <c:pt idx="341174">
                  <c:v>4.5143000000000003E-2</c:v>
                </c:pt>
                <c:pt idx="341175">
                  <c:v>4.5143999999999997E-2</c:v>
                </c:pt>
                <c:pt idx="341176">
                  <c:v>4.5143999999999997E-2</c:v>
                </c:pt>
                <c:pt idx="341177">
                  <c:v>4.5143999999999997E-2</c:v>
                </c:pt>
                <c:pt idx="341178">
                  <c:v>4.5144999999999998E-2</c:v>
                </c:pt>
                <c:pt idx="341179">
                  <c:v>4.5144999999999998E-2</c:v>
                </c:pt>
                <c:pt idx="341180">
                  <c:v>4.5144999999999998E-2</c:v>
                </c:pt>
                <c:pt idx="341181">
                  <c:v>4.5145999999999999E-2</c:v>
                </c:pt>
                <c:pt idx="341182">
                  <c:v>4.5145999999999999E-2</c:v>
                </c:pt>
                <c:pt idx="341183">
                  <c:v>4.5147E-2</c:v>
                </c:pt>
                <c:pt idx="341184">
                  <c:v>4.5147E-2</c:v>
                </c:pt>
                <c:pt idx="341185">
                  <c:v>4.5147E-2</c:v>
                </c:pt>
                <c:pt idx="341186">
                  <c:v>4.5148000000000001E-2</c:v>
                </c:pt>
                <c:pt idx="341187">
                  <c:v>4.5148000000000001E-2</c:v>
                </c:pt>
                <c:pt idx="341188">
                  <c:v>4.5148000000000001E-2</c:v>
                </c:pt>
                <c:pt idx="341189">
                  <c:v>4.5149000000000002E-2</c:v>
                </c:pt>
                <c:pt idx="341190">
                  <c:v>4.5149000000000002E-2</c:v>
                </c:pt>
                <c:pt idx="341191">
                  <c:v>4.5149000000000002E-2</c:v>
                </c:pt>
                <c:pt idx="341192">
                  <c:v>4.5149000000000002E-2</c:v>
                </c:pt>
                <c:pt idx="341193">
                  <c:v>4.5149000000000002E-2</c:v>
                </c:pt>
                <c:pt idx="341194">
                  <c:v>4.5149000000000002E-2</c:v>
                </c:pt>
                <c:pt idx="341195">
                  <c:v>4.5149000000000002E-2</c:v>
                </c:pt>
                <c:pt idx="341196">
                  <c:v>4.5150000000000003E-2</c:v>
                </c:pt>
                <c:pt idx="341197">
                  <c:v>4.5150000000000003E-2</c:v>
                </c:pt>
                <c:pt idx="341198">
                  <c:v>4.5150000000000003E-2</c:v>
                </c:pt>
                <c:pt idx="341199">
                  <c:v>4.5150000000000003E-2</c:v>
                </c:pt>
                <c:pt idx="341200">
                  <c:v>4.5150000000000003E-2</c:v>
                </c:pt>
                <c:pt idx="341201">
                  <c:v>4.5150000000000003E-2</c:v>
                </c:pt>
                <c:pt idx="341202">
                  <c:v>4.5149000000000002E-2</c:v>
                </c:pt>
                <c:pt idx="341203">
                  <c:v>4.5149000000000002E-2</c:v>
                </c:pt>
                <c:pt idx="341204">
                  <c:v>4.5149000000000002E-2</c:v>
                </c:pt>
                <c:pt idx="341205">
                  <c:v>4.5149000000000002E-2</c:v>
                </c:pt>
                <c:pt idx="341206">
                  <c:v>4.5148000000000001E-2</c:v>
                </c:pt>
                <c:pt idx="341207">
                  <c:v>4.5148000000000001E-2</c:v>
                </c:pt>
                <c:pt idx="341208">
                  <c:v>4.5148000000000001E-2</c:v>
                </c:pt>
                <c:pt idx="341209">
                  <c:v>4.5147E-2</c:v>
                </c:pt>
                <c:pt idx="341210">
                  <c:v>4.5147E-2</c:v>
                </c:pt>
                <c:pt idx="341211">
                  <c:v>4.5147E-2</c:v>
                </c:pt>
                <c:pt idx="341212">
                  <c:v>4.5145999999999999E-2</c:v>
                </c:pt>
                <c:pt idx="341213">
                  <c:v>4.5144999999999998E-2</c:v>
                </c:pt>
                <c:pt idx="341214">
                  <c:v>4.5144999999999998E-2</c:v>
                </c:pt>
                <c:pt idx="341215">
                  <c:v>4.5143999999999997E-2</c:v>
                </c:pt>
                <c:pt idx="341216">
                  <c:v>4.5143000000000003E-2</c:v>
                </c:pt>
                <c:pt idx="341217">
                  <c:v>4.5143000000000003E-2</c:v>
                </c:pt>
                <c:pt idx="341218">
                  <c:v>4.5142000000000002E-2</c:v>
                </c:pt>
                <c:pt idx="341219">
                  <c:v>4.5141000000000001E-2</c:v>
                </c:pt>
                <c:pt idx="341220">
                  <c:v>4.5141000000000001E-2</c:v>
                </c:pt>
                <c:pt idx="341221">
                  <c:v>4.514E-2</c:v>
                </c:pt>
                <c:pt idx="341222">
                  <c:v>4.5138999999999999E-2</c:v>
                </c:pt>
                <c:pt idx="341223">
                  <c:v>4.5137999999999998E-2</c:v>
                </c:pt>
                <c:pt idx="341224">
                  <c:v>4.5136999999999997E-2</c:v>
                </c:pt>
                <c:pt idx="341225">
                  <c:v>4.5136000000000003E-2</c:v>
                </c:pt>
                <c:pt idx="341226">
                  <c:v>4.5135000000000002E-2</c:v>
                </c:pt>
                <c:pt idx="341227">
                  <c:v>4.5134000000000001E-2</c:v>
                </c:pt>
                <c:pt idx="341228">
                  <c:v>4.5133E-2</c:v>
                </c:pt>
                <c:pt idx="341229">
                  <c:v>4.5131999999999999E-2</c:v>
                </c:pt>
                <c:pt idx="341230">
                  <c:v>4.5130999999999998E-2</c:v>
                </c:pt>
                <c:pt idx="341231">
                  <c:v>4.5130000000000003E-2</c:v>
                </c:pt>
                <c:pt idx="341232">
                  <c:v>4.5129000000000002E-2</c:v>
                </c:pt>
                <c:pt idx="341233">
                  <c:v>4.5129000000000002E-2</c:v>
                </c:pt>
                <c:pt idx="341234">
                  <c:v>4.5128000000000001E-2</c:v>
                </c:pt>
                <c:pt idx="341235">
                  <c:v>4.5127E-2</c:v>
                </c:pt>
                <c:pt idx="341236">
                  <c:v>4.5125999999999999E-2</c:v>
                </c:pt>
                <c:pt idx="341237">
                  <c:v>4.5124999999999998E-2</c:v>
                </c:pt>
                <c:pt idx="341238">
                  <c:v>4.5123999999999997E-2</c:v>
                </c:pt>
                <c:pt idx="341239">
                  <c:v>4.5123000000000003E-2</c:v>
                </c:pt>
                <c:pt idx="341240">
                  <c:v>4.5122000000000002E-2</c:v>
                </c:pt>
                <c:pt idx="341241">
                  <c:v>4.5121000000000001E-2</c:v>
                </c:pt>
                <c:pt idx="341242">
                  <c:v>4.512E-2</c:v>
                </c:pt>
                <c:pt idx="341243">
                  <c:v>4.512E-2</c:v>
                </c:pt>
                <c:pt idx="341244">
                  <c:v>4.5118999999999999E-2</c:v>
                </c:pt>
                <c:pt idx="341245">
                  <c:v>4.5118999999999999E-2</c:v>
                </c:pt>
                <c:pt idx="341246">
                  <c:v>4.5117999999999998E-2</c:v>
                </c:pt>
                <c:pt idx="341247">
                  <c:v>4.5117999999999998E-2</c:v>
                </c:pt>
                <c:pt idx="341248">
                  <c:v>4.5116999999999997E-2</c:v>
                </c:pt>
                <c:pt idx="341249">
                  <c:v>4.5116999999999997E-2</c:v>
                </c:pt>
                <c:pt idx="341250">
                  <c:v>4.5116000000000003E-2</c:v>
                </c:pt>
                <c:pt idx="341251">
                  <c:v>4.5116000000000003E-2</c:v>
                </c:pt>
                <c:pt idx="341252">
                  <c:v>4.5116000000000003E-2</c:v>
                </c:pt>
                <c:pt idx="341253">
                  <c:v>4.5116000000000003E-2</c:v>
                </c:pt>
                <c:pt idx="341254">
                  <c:v>4.5115000000000002E-2</c:v>
                </c:pt>
                <c:pt idx="341255">
                  <c:v>4.5116000000000003E-2</c:v>
                </c:pt>
                <c:pt idx="341256">
                  <c:v>4.5116000000000003E-2</c:v>
                </c:pt>
                <c:pt idx="341257">
                  <c:v>4.5116000000000003E-2</c:v>
                </c:pt>
                <c:pt idx="341258">
                  <c:v>4.5116000000000003E-2</c:v>
                </c:pt>
                <c:pt idx="341259">
                  <c:v>4.5116000000000003E-2</c:v>
                </c:pt>
                <c:pt idx="341260">
                  <c:v>4.5116999999999997E-2</c:v>
                </c:pt>
                <c:pt idx="341261">
                  <c:v>4.5116999999999997E-2</c:v>
                </c:pt>
                <c:pt idx="341262">
                  <c:v>4.5117999999999998E-2</c:v>
                </c:pt>
                <c:pt idx="341263">
                  <c:v>4.5117999999999998E-2</c:v>
                </c:pt>
                <c:pt idx="341264">
                  <c:v>4.5118999999999999E-2</c:v>
                </c:pt>
                <c:pt idx="341265">
                  <c:v>4.512E-2</c:v>
                </c:pt>
                <c:pt idx="341266">
                  <c:v>4.5121000000000001E-2</c:v>
                </c:pt>
                <c:pt idx="341267">
                  <c:v>4.5122000000000002E-2</c:v>
                </c:pt>
                <c:pt idx="341268">
                  <c:v>4.5123000000000003E-2</c:v>
                </c:pt>
                <c:pt idx="341269">
                  <c:v>4.5123999999999997E-2</c:v>
                </c:pt>
                <c:pt idx="341270">
                  <c:v>4.5124999999999998E-2</c:v>
                </c:pt>
                <c:pt idx="341271">
                  <c:v>4.5125999999999999E-2</c:v>
                </c:pt>
                <c:pt idx="341272">
                  <c:v>4.5127E-2</c:v>
                </c:pt>
                <c:pt idx="341273">
                  <c:v>4.5128000000000001E-2</c:v>
                </c:pt>
                <c:pt idx="341274">
                  <c:v>4.5130000000000003E-2</c:v>
                </c:pt>
                <c:pt idx="341275">
                  <c:v>4.5130999999999998E-2</c:v>
                </c:pt>
                <c:pt idx="341276">
                  <c:v>4.5131999999999999E-2</c:v>
                </c:pt>
                <c:pt idx="341277">
                  <c:v>4.5134000000000001E-2</c:v>
                </c:pt>
                <c:pt idx="341278">
                  <c:v>4.5135000000000002E-2</c:v>
                </c:pt>
                <c:pt idx="341279">
                  <c:v>4.5136999999999997E-2</c:v>
                </c:pt>
                <c:pt idx="341280">
                  <c:v>4.5137999999999998E-2</c:v>
                </c:pt>
                <c:pt idx="341281">
                  <c:v>4.514E-2</c:v>
                </c:pt>
                <c:pt idx="341282">
                  <c:v>4.5141000000000001E-2</c:v>
                </c:pt>
                <c:pt idx="341283">
                  <c:v>4.5143000000000003E-2</c:v>
                </c:pt>
                <c:pt idx="341284">
                  <c:v>4.5143999999999997E-2</c:v>
                </c:pt>
                <c:pt idx="341285">
                  <c:v>4.5145999999999999E-2</c:v>
                </c:pt>
                <c:pt idx="341286">
                  <c:v>4.5147E-2</c:v>
                </c:pt>
                <c:pt idx="341287">
                  <c:v>4.5148000000000001E-2</c:v>
                </c:pt>
                <c:pt idx="341288">
                  <c:v>4.5150000000000003E-2</c:v>
                </c:pt>
                <c:pt idx="341289">
                  <c:v>4.5150999999999997E-2</c:v>
                </c:pt>
                <c:pt idx="341290">
                  <c:v>4.5152999999999999E-2</c:v>
                </c:pt>
                <c:pt idx="341291">
                  <c:v>4.5154E-2</c:v>
                </c:pt>
                <c:pt idx="341292">
                  <c:v>4.5155000000000001E-2</c:v>
                </c:pt>
                <c:pt idx="341293">
                  <c:v>4.5156000000000002E-2</c:v>
                </c:pt>
                <c:pt idx="341294">
                  <c:v>4.5157000000000003E-2</c:v>
                </c:pt>
                <c:pt idx="341295">
                  <c:v>4.5157999999999997E-2</c:v>
                </c:pt>
                <c:pt idx="341296">
                  <c:v>4.5158999999999998E-2</c:v>
                </c:pt>
                <c:pt idx="341297">
                  <c:v>4.5159999999999999E-2</c:v>
                </c:pt>
                <c:pt idx="341298">
                  <c:v>4.5161E-2</c:v>
                </c:pt>
                <c:pt idx="341299">
                  <c:v>4.5161E-2</c:v>
                </c:pt>
                <c:pt idx="341300">
                  <c:v>4.5162000000000001E-2</c:v>
                </c:pt>
                <c:pt idx="341301">
                  <c:v>4.5162000000000001E-2</c:v>
                </c:pt>
                <c:pt idx="341302">
                  <c:v>4.5163000000000002E-2</c:v>
                </c:pt>
                <c:pt idx="341303">
                  <c:v>4.5163000000000002E-2</c:v>
                </c:pt>
                <c:pt idx="341304">
                  <c:v>4.5164000000000003E-2</c:v>
                </c:pt>
                <c:pt idx="341305">
                  <c:v>4.5164000000000003E-2</c:v>
                </c:pt>
                <c:pt idx="341306">
                  <c:v>4.5164000000000003E-2</c:v>
                </c:pt>
                <c:pt idx="341307">
                  <c:v>4.5164000000000003E-2</c:v>
                </c:pt>
                <c:pt idx="341308">
                  <c:v>4.5164000000000003E-2</c:v>
                </c:pt>
                <c:pt idx="341309">
                  <c:v>4.5164000000000003E-2</c:v>
                </c:pt>
                <c:pt idx="341310">
                  <c:v>4.5164000000000003E-2</c:v>
                </c:pt>
                <c:pt idx="341311">
                  <c:v>4.5163000000000002E-2</c:v>
                </c:pt>
                <c:pt idx="341312">
                  <c:v>4.5163000000000002E-2</c:v>
                </c:pt>
                <c:pt idx="341313">
                  <c:v>4.5163000000000002E-2</c:v>
                </c:pt>
                <c:pt idx="341314">
                  <c:v>4.5163000000000002E-2</c:v>
                </c:pt>
                <c:pt idx="341315">
                  <c:v>4.5162000000000001E-2</c:v>
                </c:pt>
                <c:pt idx="341316">
                  <c:v>4.5162000000000001E-2</c:v>
                </c:pt>
                <c:pt idx="341317">
                  <c:v>4.5162000000000001E-2</c:v>
                </c:pt>
                <c:pt idx="341318">
                  <c:v>4.5161E-2</c:v>
                </c:pt>
                <c:pt idx="341319">
                  <c:v>4.5161E-2</c:v>
                </c:pt>
                <c:pt idx="341320">
                  <c:v>4.5159999999999999E-2</c:v>
                </c:pt>
                <c:pt idx="341321">
                  <c:v>4.5158999999999998E-2</c:v>
                </c:pt>
                <c:pt idx="341322">
                  <c:v>4.5158999999999998E-2</c:v>
                </c:pt>
                <c:pt idx="341323">
                  <c:v>4.5157999999999997E-2</c:v>
                </c:pt>
                <c:pt idx="341324">
                  <c:v>4.5157000000000003E-2</c:v>
                </c:pt>
                <c:pt idx="341325">
                  <c:v>4.5157000000000003E-2</c:v>
                </c:pt>
                <c:pt idx="341326">
                  <c:v>4.5156000000000002E-2</c:v>
                </c:pt>
                <c:pt idx="341327">
                  <c:v>4.5155000000000001E-2</c:v>
                </c:pt>
                <c:pt idx="341328">
                  <c:v>4.5155000000000001E-2</c:v>
                </c:pt>
                <c:pt idx="341329">
                  <c:v>4.5154E-2</c:v>
                </c:pt>
                <c:pt idx="341330">
                  <c:v>4.5152999999999999E-2</c:v>
                </c:pt>
                <c:pt idx="341331">
                  <c:v>4.5151999999999998E-2</c:v>
                </c:pt>
                <c:pt idx="341332">
                  <c:v>4.5151999999999998E-2</c:v>
                </c:pt>
                <c:pt idx="341333">
                  <c:v>4.5150999999999997E-2</c:v>
                </c:pt>
                <c:pt idx="341334">
                  <c:v>4.5150000000000003E-2</c:v>
                </c:pt>
                <c:pt idx="341335">
                  <c:v>4.5149000000000002E-2</c:v>
                </c:pt>
                <c:pt idx="341336">
                  <c:v>4.5149000000000002E-2</c:v>
                </c:pt>
                <c:pt idx="341337">
                  <c:v>4.5148000000000001E-2</c:v>
                </c:pt>
                <c:pt idx="341338">
                  <c:v>4.5147E-2</c:v>
                </c:pt>
                <c:pt idx="341339">
                  <c:v>4.5147E-2</c:v>
                </c:pt>
                <c:pt idx="341340">
                  <c:v>4.5145999999999999E-2</c:v>
                </c:pt>
                <c:pt idx="341341">
                  <c:v>4.5144999999999998E-2</c:v>
                </c:pt>
                <c:pt idx="341342">
                  <c:v>4.5144999999999998E-2</c:v>
                </c:pt>
                <c:pt idx="341343">
                  <c:v>4.5143999999999997E-2</c:v>
                </c:pt>
                <c:pt idx="341344">
                  <c:v>4.5143000000000003E-2</c:v>
                </c:pt>
                <c:pt idx="341345">
                  <c:v>4.5142000000000002E-2</c:v>
                </c:pt>
                <c:pt idx="341346">
                  <c:v>4.5142000000000002E-2</c:v>
                </c:pt>
                <c:pt idx="341347">
                  <c:v>4.5141000000000001E-2</c:v>
                </c:pt>
                <c:pt idx="341348">
                  <c:v>4.514E-2</c:v>
                </c:pt>
                <c:pt idx="341349">
                  <c:v>4.514E-2</c:v>
                </c:pt>
                <c:pt idx="341350">
                  <c:v>4.5138999999999999E-2</c:v>
                </c:pt>
                <c:pt idx="341351">
                  <c:v>4.5138999999999999E-2</c:v>
                </c:pt>
                <c:pt idx="341352">
                  <c:v>4.5137999999999998E-2</c:v>
                </c:pt>
                <c:pt idx="341353">
                  <c:v>4.5136999999999997E-2</c:v>
                </c:pt>
                <c:pt idx="341354">
                  <c:v>4.5136000000000003E-2</c:v>
                </c:pt>
                <c:pt idx="341355">
                  <c:v>4.5136000000000003E-2</c:v>
                </c:pt>
                <c:pt idx="341356">
                  <c:v>4.5135000000000002E-2</c:v>
                </c:pt>
                <c:pt idx="341357">
                  <c:v>4.5134000000000001E-2</c:v>
                </c:pt>
                <c:pt idx="341358">
                  <c:v>4.5134000000000001E-2</c:v>
                </c:pt>
                <c:pt idx="341359">
                  <c:v>4.5133E-2</c:v>
                </c:pt>
                <c:pt idx="341360">
                  <c:v>4.5133E-2</c:v>
                </c:pt>
                <c:pt idx="341361">
                  <c:v>4.5131999999999999E-2</c:v>
                </c:pt>
                <c:pt idx="341362">
                  <c:v>4.5130999999999998E-2</c:v>
                </c:pt>
                <c:pt idx="341363">
                  <c:v>4.5130999999999998E-2</c:v>
                </c:pt>
                <c:pt idx="341364">
                  <c:v>4.5130000000000003E-2</c:v>
                </c:pt>
                <c:pt idx="341365">
                  <c:v>4.5130000000000003E-2</c:v>
                </c:pt>
                <c:pt idx="341366">
                  <c:v>4.5129000000000002E-2</c:v>
                </c:pt>
                <c:pt idx="341367">
                  <c:v>4.5128000000000001E-2</c:v>
                </c:pt>
                <c:pt idx="341368">
                  <c:v>4.5128000000000001E-2</c:v>
                </c:pt>
                <c:pt idx="341369">
                  <c:v>4.5127E-2</c:v>
                </c:pt>
                <c:pt idx="341370">
                  <c:v>4.5125999999999999E-2</c:v>
                </c:pt>
                <c:pt idx="341371">
                  <c:v>4.5125999999999999E-2</c:v>
                </c:pt>
                <c:pt idx="341372">
                  <c:v>4.5124999999999998E-2</c:v>
                </c:pt>
                <c:pt idx="341373">
                  <c:v>4.5124999999999998E-2</c:v>
                </c:pt>
                <c:pt idx="341374">
                  <c:v>4.5123999999999997E-2</c:v>
                </c:pt>
                <c:pt idx="341375">
                  <c:v>4.5123000000000003E-2</c:v>
                </c:pt>
                <c:pt idx="341376">
                  <c:v>4.5123000000000003E-2</c:v>
                </c:pt>
                <c:pt idx="341377">
                  <c:v>4.5122000000000002E-2</c:v>
                </c:pt>
                <c:pt idx="341378">
                  <c:v>4.5122000000000002E-2</c:v>
                </c:pt>
                <c:pt idx="341379">
                  <c:v>4.5121000000000001E-2</c:v>
                </c:pt>
                <c:pt idx="341380">
                  <c:v>4.512E-2</c:v>
                </c:pt>
                <c:pt idx="341381">
                  <c:v>4.512E-2</c:v>
                </c:pt>
                <c:pt idx="341382">
                  <c:v>4.5118999999999999E-2</c:v>
                </c:pt>
                <c:pt idx="341383">
                  <c:v>4.5118999999999999E-2</c:v>
                </c:pt>
                <c:pt idx="341384">
                  <c:v>4.5117999999999998E-2</c:v>
                </c:pt>
                <c:pt idx="341385">
                  <c:v>4.5117999999999998E-2</c:v>
                </c:pt>
                <c:pt idx="341386">
                  <c:v>4.5116999999999997E-2</c:v>
                </c:pt>
                <c:pt idx="341387">
                  <c:v>4.5116999999999997E-2</c:v>
                </c:pt>
                <c:pt idx="341388">
                  <c:v>4.5116000000000003E-2</c:v>
                </c:pt>
                <c:pt idx="341389">
                  <c:v>4.5116000000000003E-2</c:v>
                </c:pt>
                <c:pt idx="341390">
                  <c:v>4.5115000000000002E-2</c:v>
                </c:pt>
                <c:pt idx="341391">
                  <c:v>4.5114000000000001E-2</c:v>
                </c:pt>
                <c:pt idx="341392">
                  <c:v>4.5114000000000001E-2</c:v>
                </c:pt>
                <c:pt idx="341393">
                  <c:v>4.5113E-2</c:v>
                </c:pt>
                <c:pt idx="341394">
                  <c:v>4.5113E-2</c:v>
                </c:pt>
                <c:pt idx="341395">
                  <c:v>4.5111999999999999E-2</c:v>
                </c:pt>
                <c:pt idx="341396">
                  <c:v>4.5111999999999999E-2</c:v>
                </c:pt>
                <c:pt idx="341397">
                  <c:v>4.5110999999999998E-2</c:v>
                </c:pt>
                <c:pt idx="341398">
                  <c:v>4.5110999999999998E-2</c:v>
                </c:pt>
                <c:pt idx="341399">
                  <c:v>4.5109999999999997E-2</c:v>
                </c:pt>
                <c:pt idx="341400">
                  <c:v>4.5109999999999997E-2</c:v>
                </c:pt>
                <c:pt idx="341401">
                  <c:v>4.5109000000000003E-2</c:v>
                </c:pt>
                <c:pt idx="341402">
                  <c:v>4.5108000000000002E-2</c:v>
                </c:pt>
                <c:pt idx="341403">
                  <c:v>4.5108000000000002E-2</c:v>
                </c:pt>
                <c:pt idx="341404">
                  <c:v>4.5107000000000001E-2</c:v>
                </c:pt>
                <c:pt idx="341405">
                  <c:v>4.5106E-2</c:v>
                </c:pt>
                <c:pt idx="341406">
                  <c:v>4.5106E-2</c:v>
                </c:pt>
                <c:pt idx="341407">
                  <c:v>4.5104999999999999E-2</c:v>
                </c:pt>
                <c:pt idx="341408">
                  <c:v>4.5104999999999999E-2</c:v>
                </c:pt>
                <c:pt idx="341409">
                  <c:v>4.5103999999999998E-2</c:v>
                </c:pt>
                <c:pt idx="341410">
                  <c:v>4.5103999999999998E-2</c:v>
                </c:pt>
                <c:pt idx="341411">
                  <c:v>4.5102999999999997E-2</c:v>
                </c:pt>
                <c:pt idx="341412">
                  <c:v>4.5102000000000003E-2</c:v>
                </c:pt>
                <c:pt idx="341413">
                  <c:v>4.5102000000000003E-2</c:v>
                </c:pt>
                <c:pt idx="341414">
                  <c:v>4.5101000000000002E-2</c:v>
                </c:pt>
                <c:pt idx="341415">
                  <c:v>4.5100000000000001E-2</c:v>
                </c:pt>
                <c:pt idx="341416">
                  <c:v>4.5099E-2</c:v>
                </c:pt>
                <c:pt idx="341417">
                  <c:v>4.5099E-2</c:v>
                </c:pt>
                <c:pt idx="341418">
                  <c:v>4.5097999999999999E-2</c:v>
                </c:pt>
                <c:pt idx="341419">
                  <c:v>4.5097999999999999E-2</c:v>
                </c:pt>
                <c:pt idx="341420">
                  <c:v>4.5096999999999998E-2</c:v>
                </c:pt>
                <c:pt idx="341421">
                  <c:v>4.5096999999999998E-2</c:v>
                </c:pt>
                <c:pt idx="341422">
                  <c:v>4.5095999999999997E-2</c:v>
                </c:pt>
                <c:pt idx="341423">
                  <c:v>4.5095999999999997E-2</c:v>
                </c:pt>
                <c:pt idx="341424">
                  <c:v>4.5095000000000003E-2</c:v>
                </c:pt>
                <c:pt idx="341425">
                  <c:v>4.5095000000000003E-2</c:v>
                </c:pt>
                <c:pt idx="341426">
                  <c:v>4.5095000000000003E-2</c:v>
                </c:pt>
                <c:pt idx="341427">
                  <c:v>4.5094000000000002E-2</c:v>
                </c:pt>
                <c:pt idx="341428">
                  <c:v>4.5094000000000002E-2</c:v>
                </c:pt>
                <c:pt idx="341429">
                  <c:v>4.5094000000000002E-2</c:v>
                </c:pt>
                <c:pt idx="341430">
                  <c:v>4.5094000000000002E-2</c:v>
                </c:pt>
                <c:pt idx="341431">
                  <c:v>4.5094000000000002E-2</c:v>
                </c:pt>
                <c:pt idx="341432">
                  <c:v>4.5094000000000002E-2</c:v>
                </c:pt>
                <c:pt idx="341433">
                  <c:v>4.5094000000000002E-2</c:v>
                </c:pt>
                <c:pt idx="341434">
                  <c:v>4.5094000000000002E-2</c:v>
                </c:pt>
                <c:pt idx="341435">
                  <c:v>4.5095000000000003E-2</c:v>
                </c:pt>
                <c:pt idx="341436">
                  <c:v>4.5095000000000003E-2</c:v>
                </c:pt>
                <c:pt idx="341437">
                  <c:v>4.5095000000000003E-2</c:v>
                </c:pt>
                <c:pt idx="341438">
                  <c:v>4.5095999999999997E-2</c:v>
                </c:pt>
                <c:pt idx="341439">
                  <c:v>4.5095999999999997E-2</c:v>
                </c:pt>
                <c:pt idx="341440">
                  <c:v>4.5096999999999998E-2</c:v>
                </c:pt>
                <c:pt idx="341441">
                  <c:v>4.5096999999999998E-2</c:v>
                </c:pt>
                <c:pt idx="341442">
                  <c:v>4.5097999999999999E-2</c:v>
                </c:pt>
                <c:pt idx="341443">
                  <c:v>4.5099E-2</c:v>
                </c:pt>
                <c:pt idx="341444">
                  <c:v>4.5100000000000001E-2</c:v>
                </c:pt>
                <c:pt idx="341445">
                  <c:v>4.5101000000000002E-2</c:v>
                </c:pt>
                <c:pt idx="341446">
                  <c:v>4.5102000000000003E-2</c:v>
                </c:pt>
                <c:pt idx="341447">
                  <c:v>4.5102999999999997E-2</c:v>
                </c:pt>
                <c:pt idx="341448">
                  <c:v>4.5103999999999998E-2</c:v>
                </c:pt>
                <c:pt idx="341449">
                  <c:v>4.5106E-2</c:v>
                </c:pt>
                <c:pt idx="341450">
                  <c:v>4.5107000000000001E-2</c:v>
                </c:pt>
                <c:pt idx="341451">
                  <c:v>4.5108000000000002E-2</c:v>
                </c:pt>
                <c:pt idx="341452">
                  <c:v>4.5109999999999997E-2</c:v>
                </c:pt>
                <c:pt idx="341453">
                  <c:v>4.5110999999999998E-2</c:v>
                </c:pt>
                <c:pt idx="341454">
                  <c:v>4.5113E-2</c:v>
                </c:pt>
                <c:pt idx="341455">
                  <c:v>4.5114000000000001E-2</c:v>
                </c:pt>
                <c:pt idx="341456">
                  <c:v>4.5116000000000003E-2</c:v>
                </c:pt>
                <c:pt idx="341457">
                  <c:v>4.5117999999999998E-2</c:v>
                </c:pt>
                <c:pt idx="341458">
                  <c:v>4.5118999999999999E-2</c:v>
                </c:pt>
                <c:pt idx="341459">
                  <c:v>4.5121000000000001E-2</c:v>
                </c:pt>
                <c:pt idx="341460">
                  <c:v>4.5122000000000002E-2</c:v>
                </c:pt>
                <c:pt idx="341461">
                  <c:v>4.5123999999999997E-2</c:v>
                </c:pt>
                <c:pt idx="341462">
                  <c:v>4.5124999999999998E-2</c:v>
                </c:pt>
                <c:pt idx="341463">
                  <c:v>4.5127E-2</c:v>
                </c:pt>
                <c:pt idx="341464">
                  <c:v>4.5129000000000002E-2</c:v>
                </c:pt>
                <c:pt idx="341465">
                  <c:v>4.5130000000000003E-2</c:v>
                </c:pt>
                <c:pt idx="341466">
                  <c:v>4.5131999999999999E-2</c:v>
                </c:pt>
                <c:pt idx="341467">
                  <c:v>4.5133E-2</c:v>
                </c:pt>
                <c:pt idx="341468">
                  <c:v>4.5135000000000002E-2</c:v>
                </c:pt>
                <c:pt idx="341469">
                  <c:v>4.5136000000000003E-2</c:v>
                </c:pt>
                <c:pt idx="341470">
                  <c:v>4.5137999999999998E-2</c:v>
                </c:pt>
                <c:pt idx="341471">
                  <c:v>4.5138999999999999E-2</c:v>
                </c:pt>
                <c:pt idx="341472">
                  <c:v>4.514E-2</c:v>
                </c:pt>
                <c:pt idx="341473">
                  <c:v>4.5141000000000001E-2</c:v>
                </c:pt>
                <c:pt idx="341474">
                  <c:v>4.5142000000000002E-2</c:v>
                </c:pt>
                <c:pt idx="341475">
                  <c:v>4.5143000000000003E-2</c:v>
                </c:pt>
                <c:pt idx="341476">
                  <c:v>4.5143999999999997E-2</c:v>
                </c:pt>
                <c:pt idx="341477">
                  <c:v>4.5144999999999998E-2</c:v>
                </c:pt>
                <c:pt idx="341478">
                  <c:v>4.5145999999999999E-2</c:v>
                </c:pt>
                <c:pt idx="341479">
                  <c:v>4.5147E-2</c:v>
                </c:pt>
                <c:pt idx="341480">
                  <c:v>4.5148000000000001E-2</c:v>
                </c:pt>
                <c:pt idx="341481">
                  <c:v>4.5149000000000002E-2</c:v>
                </c:pt>
                <c:pt idx="341482">
                  <c:v>4.5149000000000002E-2</c:v>
                </c:pt>
                <c:pt idx="341483">
                  <c:v>4.5150000000000003E-2</c:v>
                </c:pt>
                <c:pt idx="341484">
                  <c:v>4.5150000000000003E-2</c:v>
                </c:pt>
                <c:pt idx="341485">
                  <c:v>4.5150999999999997E-2</c:v>
                </c:pt>
                <c:pt idx="341486">
                  <c:v>4.5150999999999997E-2</c:v>
                </c:pt>
                <c:pt idx="341487">
                  <c:v>4.5150999999999997E-2</c:v>
                </c:pt>
                <c:pt idx="341488">
                  <c:v>4.5150999999999997E-2</c:v>
                </c:pt>
                <c:pt idx="341489">
                  <c:v>4.5150999999999997E-2</c:v>
                </c:pt>
                <c:pt idx="341490">
                  <c:v>4.5150999999999997E-2</c:v>
                </c:pt>
                <c:pt idx="341491">
                  <c:v>4.5151999999999998E-2</c:v>
                </c:pt>
                <c:pt idx="341492">
                  <c:v>4.5150999999999997E-2</c:v>
                </c:pt>
                <c:pt idx="341493">
                  <c:v>4.5150999999999997E-2</c:v>
                </c:pt>
                <c:pt idx="341494">
                  <c:v>4.5150999999999997E-2</c:v>
                </c:pt>
                <c:pt idx="341495">
                  <c:v>4.5150999999999997E-2</c:v>
                </c:pt>
                <c:pt idx="341496">
                  <c:v>4.5150999999999997E-2</c:v>
                </c:pt>
                <c:pt idx="341497">
                  <c:v>4.5150000000000003E-2</c:v>
                </c:pt>
                <c:pt idx="341498">
                  <c:v>4.5150000000000003E-2</c:v>
                </c:pt>
                <c:pt idx="341499">
                  <c:v>4.5149000000000002E-2</c:v>
                </c:pt>
                <c:pt idx="341500">
                  <c:v>4.5149000000000002E-2</c:v>
                </c:pt>
                <c:pt idx="341501">
                  <c:v>4.5149000000000002E-2</c:v>
                </c:pt>
                <c:pt idx="341502">
                  <c:v>4.5148000000000001E-2</c:v>
                </c:pt>
                <c:pt idx="341503">
                  <c:v>4.5148000000000001E-2</c:v>
                </c:pt>
                <c:pt idx="341504">
                  <c:v>4.5147E-2</c:v>
                </c:pt>
                <c:pt idx="341505">
                  <c:v>4.5147E-2</c:v>
                </c:pt>
                <c:pt idx="341506">
                  <c:v>4.5145999999999999E-2</c:v>
                </c:pt>
                <c:pt idx="341507">
                  <c:v>4.5145999999999999E-2</c:v>
                </c:pt>
                <c:pt idx="341508">
                  <c:v>4.5144999999999998E-2</c:v>
                </c:pt>
                <c:pt idx="341509">
                  <c:v>4.5143999999999997E-2</c:v>
                </c:pt>
                <c:pt idx="341510">
                  <c:v>4.5143999999999997E-2</c:v>
                </c:pt>
                <c:pt idx="341511">
                  <c:v>4.5143000000000003E-2</c:v>
                </c:pt>
                <c:pt idx="341512">
                  <c:v>4.5143000000000003E-2</c:v>
                </c:pt>
                <c:pt idx="341513">
                  <c:v>4.5142000000000002E-2</c:v>
                </c:pt>
                <c:pt idx="341514">
                  <c:v>4.5142000000000002E-2</c:v>
                </c:pt>
                <c:pt idx="341515">
                  <c:v>4.5141000000000001E-2</c:v>
                </c:pt>
                <c:pt idx="341516">
                  <c:v>4.5141000000000001E-2</c:v>
                </c:pt>
                <c:pt idx="341517">
                  <c:v>4.514E-2</c:v>
                </c:pt>
                <c:pt idx="341518">
                  <c:v>4.5138999999999999E-2</c:v>
                </c:pt>
                <c:pt idx="341519">
                  <c:v>4.5138999999999999E-2</c:v>
                </c:pt>
                <c:pt idx="341520">
                  <c:v>4.5137999999999998E-2</c:v>
                </c:pt>
                <c:pt idx="341521">
                  <c:v>4.5137999999999998E-2</c:v>
                </c:pt>
                <c:pt idx="341522">
                  <c:v>4.5136999999999997E-2</c:v>
                </c:pt>
                <c:pt idx="341523">
                  <c:v>4.5136999999999997E-2</c:v>
                </c:pt>
                <c:pt idx="341524">
                  <c:v>4.5136000000000003E-2</c:v>
                </c:pt>
                <c:pt idx="341525">
                  <c:v>4.5136000000000003E-2</c:v>
                </c:pt>
                <c:pt idx="341526">
                  <c:v>4.5135000000000002E-2</c:v>
                </c:pt>
                <c:pt idx="341527">
                  <c:v>4.5135000000000002E-2</c:v>
                </c:pt>
                <c:pt idx="341528">
                  <c:v>4.5135000000000002E-2</c:v>
                </c:pt>
                <c:pt idx="341529">
                  <c:v>4.5134000000000001E-2</c:v>
                </c:pt>
                <c:pt idx="341530">
                  <c:v>4.5134000000000001E-2</c:v>
                </c:pt>
                <c:pt idx="341531">
                  <c:v>4.5133E-2</c:v>
                </c:pt>
                <c:pt idx="341532">
                  <c:v>4.5133E-2</c:v>
                </c:pt>
                <c:pt idx="341533">
                  <c:v>4.5133E-2</c:v>
                </c:pt>
                <c:pt idx="341534">
                  <c:v>4.5131999999999999E-2</c:v>
                </c:pt>
                <c:pt idx="341535">
                  <c:v>4.5131999999999999E-2</c:v>
                </c:pt>
                <c:pt idx="341536">
                  <c:v>4.5131999999999999E-2</c:v>
                </c:pt>
                <c:pt idx="341537">
                  <c:v>4.5130999999999998E-2</c:v>
                </c:pt>
                <c:pt idx="341538">
                  <c:v>4.5130999999999998E-2</c:v>
                </c:pt>
                <c:pt idx="341539">
                  <c:v>4.5130999999999998E-2</c:v>
                </c:pt>
                <c:pt idx="341540">
                  <c:v>4.5130999999999998E-2</c:v>
                </c:pt>
                <c:pt idx="341541">
                  <c:v>4.5130999999999998E-2</c:v>
                </c:pt>
                <c:pt idx="341542">
                  <c:v>4.5130000000000003E-2</c:v>
                </c:pt>
                <c:pt idx="341543">
                  <c:v>4.5130000000000003E-2</c:v>
                </c:pt>
                <c:pt idx="341544">
                  <c:v>4.5130000000000003E-2</c:v>
                </c:pt>
                <c:pt idx="341545">
                  <c:v>4.5130000000000003E-2</c:v>
                </c:pt>
                <c:pt idx="341546">
                  <c:v>4.5129000000000002E-2</c:v>
                </c:pt>
                <c:pt idx="341547">
                  <c:v>4.5129000000000002E-2</c:v>
                </c:pt>
                <c:pt idx="341548">
                  <c:v>4.5129000000000002E-2</c:v>
                </c:pt>
                <c:pt idx="341549">
                  <c:v>4.5129000000000002E-2</c:v>
                </c:pt>
                <c:pt idx="341550">
                  <c:v>4.5129000000000002E-2</c:v>
                </c:pt>
                <c:pt idx="341551">
                  <c:v>4.5129000000000002E-2</c:v>
                </c:pt>
                <c:pt idx="341552">
                  <c:v>4.5129000000000002E-2</c:v>
                </c:pt>
                <c:pt idx="341553">
                  <c:v>4.5129000000000002E-2</c:v>
                </c:pt>
                <c:pt idx="341554">
                  <c:v>4.5128000000000001E-2</c:v>
                </c:pt>
                <c:pt idx="341555">
                  <c:v>4.5128000000000001E-2</c:v>
                </c:pt>
                <c:pt idx="341556">
                  <c:v>4.5128000000000001E-2</c:v>
                </c:pt>
                <c:pt idx="341557">
                  <c:v>4.5128000000000001E-2</c:v>
                </c:pt>
                <c:pt idx="341558">
                  <c:v>4.5127E-2</c:v>
                </c:pt>
                <c:pt idx="341559">
                  <c:v>4.5127E-2</c:v>
                </c:pt>
                <c:pt idx="341560">
                  <c:v>4.5127E-2</c:v>
                </c:pt>
                <c:pt idx="341561">
                  <c:v>4.5127E-2</c:v>
                </c:pt>
                <c:pt idx="341562">
                  <c:v>4.5127E-2</c:v>
                </c:pt>
                <c:pt idx="341563">
                  <c:v>4.5125999999999999E-2</c:v>
                </c:pt>
                <c:pt idx="341564">
                  <c:v>4.5125999999999999E-2</c:v>
                </c:pt>
                <c:pt idx="341565">
                  <c:v>4.5125999999999999E-2</c:v>
                </c:pt>
                <c:pt idx="341566">
                  <c:v>4.5124999999999998E-2</c:v>
                </c:pt>
                <c:pt idx="341567">
                  <c:v>4.5124999999999998E-2</c:v>
                </c:pt>
                <c:pt idx="341568">
                  <c:v>4.5124999999999998E-2</c:v>
                </c:pt>
                <c:pt idx="341569">
                  <c:v>4.5123999999999997E-2</c:v>
                </c:pt>
                <c:pt idx="341570">
                  <c:v>4.5123999999999997E-2</c:v>
                </c:pt>
                <c:pt idx="341571">
                  <c:v>4.5123000000000003E-2</c:v>
                </c:pt>
                <c:pt idx="341572">
                  <c:v>4.5123000000000003E-2</c:v>
                </c:pt>
                <c:pt idx="341573">
                  <c:v>4.5123000000000003E-2</c:v>
                </c:pt>
                <c:pt idx="341574">
                  <c:v>4.5122000000000002E-2</c:v>
                </c:pt>
                <c:pt idx="341575">
                  <c:v>4.5122000000000002E-2</c:v>
                </c:pt>
                <c:pt idx="341576">
                  <c:v>4.5121000000000001E-2</c:v>
                </c:pt>
                <c:pt idx="341577">
                  <c:v>4.5121000000000001E-2</c:v>
                </c:pt>
                <c:pt idx="341578">
                  <c:v>4.512E-2</c:v>
                </c:pt>
                <c:pt idx="341579">
                  <c:v>4.512E-2</c:v>
                </c:pt>
                <c:pt idx="341580">
                  <c:v>4.5118999999999999E-2</c:v>
                </c:pt>
                <c:pt idx="341581">
                  <c:v>4.5117999999999998E-2</c:v>
                </c:pt>
                <c:pt idx="341582">
                  <c:v>4.5117999999999998E-2</c:v>
                </c:pt>
                <c:pt idx="341583">
                  <c:v>4.5116999999999997E-2</c:v>
                </c:pt>
                <c:pt idx="341584">
                  <c:v>4.5116000000000003E-2</c:v>
                </c:pt>
                <c:pt idx="341585">
                  <c:v>4.5116000000000003E-2</c:v>
                </c:pt>
                <c:pt idx="341586">
                  <c:v>4.5115000000000002E-2</c:v>
                </c:pt>
                <c:pt idx="341587">
                  <c:v>4.5114000000000001E-2</c:v>
                </c:pt>
                <c:pt idx="341588">
                  <c:v>4.5114000000000001E-2</c:v>
                </c:pt>
                <c:pt idx="341589">
                  <c:v>4.5113E-2</c:v>
                </c:pt>
                <c:pt idx="341590">
                  <c:v>4.5111999999999999E-2</c:v>
                </c:pt>
                <c:pt idx="341591">
                  <c:v>4.5110999999999998E-2</c:v>
                </c:pt>
                <c:pt idx="341592">
                  <c:v>4.5109999999999997E-2</c:v>
                </c:pt>
                <c:pt idx="341593">
                  <c:v>4.5109999999999997E-2</c:v>
                </c:pt>
                <c:pt idx="341594">
                  <c:v>4.5109000000000003E-2</c:v>
                </c:pt>
                <c:pt idx="341595">
                  <c:v>4.5108000000000002E-2</c:v>
                </c:pt>
                <c:pt idx="341596">
                  <c:v>4.5108000000000002E-2</c:v>
                </c:pt>
                <c:pt idx="341597">
                  <c:v>4.5107000000000001E-2</c:v>
                </c:pt>
                <c:pt idx="341598">
                  <c:v>4.5106E-2</c:v>
                </c:pt>
                <c:pt idx="341599">
                  <c:v>4.5104999999999999E-2</c:v>
                </c:pt>
                <c:pt idx="341600">
                  <c:v>4.5104999999999999E-2</c:v>
                </c:pt>
                <c:pt idx="341601">
                  <c:v>4.5103999999999998E-2</c:v>
                </c:pt>
                <c:pt idx="341602">
                  <c:v>4.5102999999999997E-2</c:v>
                </c:pt>
                <c:pt idx="341603">
                  <c:v>4.5102000000000003E-2</c:v>
                </c:pt>
                <c:pt idx="341604">
                  <c:v>4.5102000000000003E-2</c:v>
                </c:pt>
                <c:pt idx="341605">
                  <c:v>4.5101000000000002E-2</c:v>
                </c:pt>
                <c:pt idx="341606">
                  <c:v>4.5100000000000001E-2</c:v>
                </c:pt>
                <c:pt idx="341607">
                  <c:v>4.5100000000000001E-2</c:v>
                </c:pt>
                <c:pt idx="341608">
                  <c:v>4.5099E-2</c:v>
                </c:pt>
                <c:pt idx="341609">
                  <c:v>4.5097999999999999E-2</c:v>
                </c:pt>
                <c:pt idx="341610">
                  <c:v>4.5097999999999999E-2</c:v>
                </c:pt>
                <c:pt idx="341611">
                  <c:v>4.5096999999999998E-2</c:v>
                </c:pt>
                <c:pt idx="341612">
                  <c:v>4.5096999999999998E-2</c:v>
                </c:pt>
                <c:pt idx="341613">
                  <c:v>4.5095999999999997E-2</c:v>
                </c:pt>
                <c:pt idx="341614">
                  <c:v>4.5095999999999997E-2</c:v>
                </c:pt>
                <c:pt idx="341615">
                  <c:v>4.5095000000000003E-2</c:v>
                </c:pt>
                <c:pt idx="341616">
                  <c:v>4.5095000000000003E-2</c:v>
                </c:pt>
                <c:pt idx="341617">
                  <c:v>4.5094000000000002E-2</c:v>
                </c:pt>
                <c:pt idx="341618">
                  <c:v>4.5094000000000002E-2</c:v>
                </c:pt>
                <c:pt idx="341619">
                  <c:v>4.5094000000000002E-2</c:v>
                </c:pt>
                <c:pt idx="341620">
                  <c:v>4.5094000000000002E-2</c:v>
                </c:pt>
                <c:pt idx="341621">
                  <c:v>4.5093000000000001E-2</c:v>
                </c:pt>
                <c:pt idx="341622">
                  <c:v>4.5093000000000001E-2</c:v>
                </c:pt>
                <c:pt idx="341623">
                  <c:v>4.5093000000000001E-2</c:v>
                </c:pt>
                <c:pt idx="341624">
                  <c:v>4.5093000000000001E-2</c:v>
                </c:pt>
                <c:pt idx="341625">
                  <c:v>4.5093000000000001E-2</c:v>
                </c:pt>
                <c:pt idx="341626">
                  <c:v>4.5093000000000001E-2</c:v>
                </c:pt>
                <c:pt idx="341627">
                  <c:v>4.5093000000000001E-2</c:v>
                </c:pt>
                <c:pt idx="341628">
                  <c:v>4.5092E-2</c:v>
                </c:pt>
                <c:pt idx="341629">
                  <c:v>4.5092E-2</c:v>
                </c:pt>
                <c:pt idx="341630">
                  <c:v>4.5093000000000001E-2</c:v>
                </c:pt>
                <c:pt idx="341631">
                  <c:v>4.5093000000000001E-2</c:v>
                </c:pt>
                <c:pt idx="341632">
                  <c:v>4.5093000000000001E-2</c:v>
                </c:pt>
                <c:pt idx="341633">
                  <c:v>4.5093000000000001E-2</c:v>
                </c:pt>
                <c:pt idx="341634">
                  <c:v>4.5093000000000001E-2</c:v>
                </c:pt>
                <c:pt idx="341635">
                  <c:v>4.5093000000000001E-2</c:v>
                </c:pt>
                <c:pt idx="341636">
                  <c:v>4.5094000000000002E-2</c:v>
                </c:pt>
                <c:pt idx="341637">
                  <c:v>4.5094000000000002E-2</c:v>
                </c:pt>
                <c:pt idx="341638">
                  <c:v>4.5094000000000002E-2</c:v>
                </c:pt>
                <c:pt idx="341639">
                  <c:v>4.5094000000000002E-2</c:v>
                </c:pt>
                <c:pt idx="341640">
                  <c:v>4.5094000000000002E-2</c:v>
                </c:pt>
                <c:pt idx="341641">
                  <c:v>4.5095000000000003E-2</c:v>
                </c:pt>
                <c:pt idx="341642">
                  <c:v>4.5095000000000003E-2</c:v>
                </c:pt>
                <c:pt idx="341643">
                  <c:v>4.5095000000000003E-2</c:v>
                </c:pt>
                <c:pt idx="341644">
                  <c:v>4.5095999999999997E-2</c:v>
                </c:pt>
                <c:pt idx="341645">
                  <c:v>4.5095999999999997E-2</c:v>
                </c:pt>
                <c:pt idx="341646">
                  <c:v>4.5096999999999998E-2</c:v>
                </c:pt>
                <c:pt idx="341647">
                  <c:v>4.5096999999999998E-2</c:v>
                </c:pt>
                <c:pt idx="341648">
                  <c:v>4.5096999999999998E-2</c:v>
                </c:pt>
                <c:pt idx="341649">
                  <c:v>4.5096999999999998E-2</c:v>
                </c:pt>
                <c:pt idx="341650">
                  <c:v>4.5097999999999999E-2</c:v>
                </c:pt>
                <c:pt idx="341651">
                  <c:v>4.5097999999999999E-2</c:v>
                </c:pt>
                <c:pt idx="341652">
                  <c:v>4.5097999999999999E-2</c:v>
                </c:pt>
                <c:pt idx="341653">
                  <c:v>4.5097999999999999E-2</c:v>
                </c:pt>
                <c:pt idx="341654">
                  <c:v>4.5099E-2</c:v>
                </c:pt>
                <c:pt idx="341655">
                  <c:v>4.5099E-2</c:v>
                </c:pt>
                <c:pt idx="341656">
                  <c:v>4.5099E-2</c:v>
                </c:pt>
                <c:pt idx="341657">
                  <c:v>4.5100000000000001E-2</c:v>
                </c:pt>
                <c:pt idx="341658">
                  <c:v>4.5100000000000001E-2</c:v>
                </c:pt>
                <c:pt idx="341659">
                  <c:v>4.5100000000000001E-2</c:v>
                </c:pt>
                <c:pt idx="341660">
                  <c:v>4.5100000000000001E-2</c:v>
                </c:pt>
                <c:pt idx="341661">
                  <c:v>4.5100000000000001E-2</c:v>
                </c:pt>
                <c:pt idx="341662">
                  <c:v>4.5101000000000002E-2</c:v>
                </c:pt>
                <c:pt idx="341663">
                  <c:v>4.5101000000000002E-2</c:v>
                </c:pt>
                <c:pt idx="341664">
                  <c:v>4.5101000000000002E-2</c:v>
                </c:pt>
                <c:pt idx="341665">
                  <c:v>4.5101000000000002E-2</c:v>
                </c:pt>
                <c:pt idx="341666">
                  <c:v>4.5101000000000002E-2</c:v>
                </c:pt>
                <c:pt idx="341667">
                  <c:v>4.5102000000000003E-2</c:v>
                </c:pt>
                <c:pt idx="341668">
                  <c:v>4.5102000000000003E-2</c:v>
                </c:pt>
                <c:pt idx="341669">
                  <c:v>4.5102000000000003E-2</c:v>
                </c:pt>
                <c:pt idx="341670">
                  <c:v>4.5102999999999997E-2</c:v>
                </c:pt>
                <c:pt idx="341671">
                  <c:v>4.5102999999999997E-2</c:v>
                </c:pt>
                <c:pt idx="341672">
                  <c:v>4.5102999999999997E-2</c:v>
                </c:pt>
                <c:pt idx="341673">
                  <c:v>4.5102999999999997E-2</c:v>
                </c:pt>
                <c:pt idx="341674">
                  <c:v>4.5102999999999997E-2</c:v>
                </c:pt>
                <c:pt idx="341675">
                  <c:v>4.5102999999999997E-2</c:v>
                </c:pt>
                <c:pt idx="341676">
                  <c:v>4.5103999999999998E-2</c:v>
                </c:pt>
                <c:pt idx="341677">
                  <c:v>4.5103999999999998E-2</c:v>
                </c:pt>
                <c:pt idx="341678">
                  <c:v>4.5103999999999998E-2</c:v>
                </c:pt>
                <c:pt idx="341679">
                  <c:v>4.5104999999999999E-2</c:v>
                </c:pt>
                <c:pt idx="341680">
                  <c:v>4.5104999999999999E-2</c:v>
                </c:pt>
                <c:pt idx="341681">
                  <c:v>4.5106E-2</c:v>
                </c:pt>
                <c:pt idx="341682">
                  <c:v>4.5106E-2</c:v>
                </c:pt>
                <c:pt idx="341683">
                  <c:v>4.5106E-2</c:v>
                </c:pt>
                <c:pt idx="341684">
                  <c:v>4.5106E-2</c:v>
                </c:pt>
                <c:pt idx="341685">
                  <c:v>4.5107000000000001E-2</c:v>
                </c:pt>
                <c:pt idx="341686">
                  <c:v>4.5107000000000001E-2</c:v>
                </c:pt>
                <c:pt idx="341687">
                  <c:v>4.5108000000000002E-2</c:v>
                </c:pt>
                <c:pt idx="341688">
                  <c:v>4.5108000000000002E-2</c:v>
                </c:pt>
                <c:pt idx="341689">
                  <c:v>4.5109000000000003E-2</c:v>
                </c:pt>
                <c:pt idx="341690">
                  <c:v>4.5109000000000003E-2</c:v>
                </c:pt>
                <c:pt idx="341691">
                  <c:v>4.5109999999999997E-2</c:v>
                </c:pt>
                <c:pt idx="341692">
                  <c:v>4.5110999999999998E-2</c:v>
                </c:pt>
                <c:pt idx="341693">
                  <c:v>4.5110999999999998E-2</c:v>
                </c:pt>
                <c:pt idx="341694">
                  <c:v>4.5111999999999999E-2</c:v>
                </c:pt>
                <c:pt idx="341695">
                  <c:v>4.5111999999999999E-2</c:v>
                </c:pt>
                <c:pt idx="341696">
                  <c:v>4.5113E-2</c:v>
                </c:pt>
                <c:pt idx="341697">
                  <c:v>4.5113E-2</c:v>
                </c:pt>
                <c:pt idx="341698">
                  <c:v>4.5114000000000001E-2</c:v>
                </c:pt>
                <c:pt idx="341699">
                  <c:v>4.5115000000000002E-2</c:v>
                </c:pt>
                <c:pt idx="341700">
                  <c:v>4.5115000000000002E-2</c:v>
                </c:pt>
                <c:pt idx="341701">
                  <c:v>4.5116000000000003E-2</c:v>
                </c:pt>
                <c:pt idx="341702">
                  <c:v>4.5116999999999997E-2</c:v>
                </c:pt>
                <c:pt idx="341703">
                  <c:v>4.5117999999999998E-2</c:v>
                </c:pt>
                <c:pt idx="341704">
                  <c:v>4.5117999999999998E-2</c:v>
                </c:pt>
                <c:pt idx="341705">
                  <c:v>4.5118999999999999E-2</c:v>
                </c:pt>
                <c:pt idx="341706">
                  <c:v>4.512E-2</c:v>
                </c:pt>
                <c:pt idx="341707">
                  <c:v>4.512E-2</c:v>
                </c:pt>
                <c:pt idx="341708">
                  <c:v>4.5121000000000001E-2</c:v>
                </c:pt>
                <c:pt idx="341709">
                  <c:v>4.5122000000000002E-2</c:v>
                </c:pt>
                <c:pt idx="341710">
                  <c:v>4.5122000000000002E-2</c:v>
                </c:pt>
                <c:pt idx="341711">
                  <c:v>4.5123000000000003E-2</c:v>
                </c:pt>
                <c:pt idx="341712">
                  <c:v>4.5123999999999997E-2</c:v>
                </c:pt>
                <c:pt idx="341713">
                  <c:v>4.5123999999999997E-2</c:v>
                </c:pt>
                <c:pt idx="341714">
                  <c:v>4.5124999999999998E-2</c:v>
                </c:pt>
                <c:pt idx="341715">
                  <c:v>4.5124999999999998E-2</c:v>
                </c:pt>
                <c:pt idx="341716">
                  <c:v>4.5125999999999999E-2</c:v>
                </c:pt>
                <c:pt idx="341717">
                  <c:v>4.5125999999999999E-2</c:v>
                </c:pt>
                <c:pt idx="341718">
                  <c:v>4.5127E-2</c:v>
                </c:pt>
                <c:pt idx="341719">
                  <c:v>4.5127E-2</c:v>
                </c:pt>
                <c:pt idx="341720">
                  <c:v>4.5127E-2</c:v>
                </c:pt>
                <c:pt idx="341721">
                  <c:v>4.5127E-2</c:v>
                </c:pt>
                <c:pt idx="341722">
                  <c:v>4.5127E-2</c:v>
                </c:pt>
                <c:pt idx="341723">
                  <c:v>4.5127E-2</c:v>
                </c:pt>
                <c:pt idx="341724">
                  <c:v>4.5128000000000001E-2</c:v>
                </c:pt>
                <c:pt idx="341725">
                  <c:v>4.5128000000000001E-2</c:v>
                </c:pt>
                <c:pt idx="341726">
                  <c:v>4.5127E-2</c:v>
                </c:pt>
                <c:pt idx="341727">
                  <c:v>4.5127E-2</c:v>
                </c:pt>
                <c:pt idx="341728">
                  <c:v>4.5127E-2</c:v>
                </c:pt>
                <c:pt idx="341729">
                  <c:v>4.5127E-2</c:v>
                </c:pt>
                <c:pt idx="341730">
                  <c:v>4.5125999999999999E-2</c:v>
                </c:pt>
                <c:pt idx="341731">
                  <c:v>4.5125999999999999E-2</c:v>
                </c:pt>
                <c:pt idx="341732">
                  <c:v>4.5124999999999998E-2</c:v>
                </c:pt>
                <c:pt idx="341733">
                  <c:v>4.5123999999999997E-2</c:v>
                </c:pt>
                <c:pt idx="341734">
                  <c:v>4.5123999999999997E-2</c:v>
                </c:pt>
                <c:pt idx="341735">
                  <c:v>4.5123000000000003E-2</c:v>
                </c:pt>
                <c:pt idx="341736">
                  <c:v>4.5122000000000002E-2</c:v>
                </c:pt>
                <c:pt idx="341737">
                  <c:v>4.5121000000000001E-2</c:v>
                </c:pt>
                <c:pt idx="341738">
                  <c:v>4.512E-2</c:v>
                </c:pt>
                <c:pt idx="341739">
                  <c:v>4.5118999999999999E-2</c:v>
                </c:pt>
                <c:pt idx="341740">
                  <c:v>4.5117999999999998E-2</c:v>
                </c:pt>
                <c:pt idx="341741">
                  <c:v>4.5116999999999997E-2</c:v>
                </c:pt>
                <c:pt idx="341742">
                  <c:v>4.5116000000000003E-2</c:v>
                </c:pt>
                <c:pt idx="341743">
                  <c:v>4.5114000000000001E-2</c:v>
                </c:pt>
                <c:pt idx="341744">
                  <c:v>4.5113E-2</c:v>
                </c:pt>
                <c:pt idx="341745">
                  <c:v>4.5110999999999998E-2</c:v>
                </c:pt>
                <c:pt idx="341746">
                  <c:v>4.5109999999999997E-2</c:v>
                </c:pt>
                <c:pt idx="341747">
                  <c:v>4.5108000000000002E-2</c:v>
                </c:pt>
                <c:pt idx="341748">
                  <c:v>4.5107000000000001E-2</c:v>
                </c:pt>
                <c:pt idx="341749">
                  <c:v>4.5104999999999999E-2</c:v>
                </c:pt>
                <c:pt idx="341750">
                  <c:v>4.5103999999999998E-2</c:v>
                </c:pt>
                <c:pt idx="341751">
                  <c:v>4.5102000000000003E-2</c:v>
                </c:pt>
                <c:pt idx="341752">
                  <c:v>4.5101000000000002E-2</c:v>
                </c:pt>
                <c:pt idx="341753">
                  <c:v>4.5099E-2</c:v>
                </c:pt>
                <c:pt idx="341754">
                  <c:v>4.5096999999999998E-2</c:v>
                </c:pt>
                <c:pt idx="341755">
                  <c:v>4.5095000000000003E-2</c:v>
                </c:pt>
                <c:pt idx="341756">
                  <c:v>4.5094000000000002E-2</c:v>
                </c:pt>
                <c:pt idx="341757">
                  <c:v>4.5092E-2</c:v>
                </c:pt>
                <c:pt idx="341758">
                  <c:v>4.5089999999999998E-2</c:v>
                </c:pt>
                <c:pt idx="341759">
                  <c:v>4.5088000000000003E-2</c:v>
                </c:pt>
                <c:pt idx="341760">
                  <c:v>4.5087000000000002E-2</c:v>
                </c:pt>
                <c:pt idx="341761">
                  <c:v>4.5085E-2</c:v>
                </c:pt>
                <c:pt idx="341762">
                  <c:v>4.5082999999999998E-2</c:v>
                </c:pt>
                <c:pt idx="341763">
                  <c:v>4.5081999999999997E-2</c:v>
                </c:pt>
                <c:pt idx="341764">
                  <c:v>4.5080000000000002E-2</c:v>
                </c:pt>
                <c:pt idx="341765">
                  <c:v>4.5078E-2</c:v>
                </c:pt>
                <c:pt idx="341766">
                  <c:v>4.5076999999999999E-2</c:v>
                </c:pt>
                <c:pt idx="341767">
                  <c:v>4.5074999999999997E-2</c:v>
                </c:pt>
                <c:pt idx="341768">
                  <c:v>4.5073000000000002E-2</c:v>
                </c:pt>
                <c:pt idx="341769">
                  <c:v>4.5072000000000001E-2</c:v>
                </c:pt>
                <c:pt idx="341770">
                  <c:v>4.5069999999999999E-2</c:v>
                </c:pt>
                <c:pt idx="341771">
                  <c:v>4.5068999999999998E-2</c:v>
                </c:pt>
                <c:pt idx="341772">
                  <c:v>4.5067000000000003E-2</c:v>
                </c:pt>
                <c:pt idx="341773">
                  <c:v>4.5066000000000002E-2</c:v>
                </c:pt>
                <c:pt idx="341774">
                  <c:v>4.5065000000000001E-2</c:v>
                </c:pt>
                <c:pt idx="341775">
                  <c:v>4.5062999999999999E-2</c:v>
                </c:pt>
                <c:pt idx="341776">
                  <c:v>4.5061999999999998E-2</c:v>
                </c:pt>
                <c:pt idx="341777">
                  <c:v>4.5060999999999997E-2</c:v>
                </c:pt>
                <c:pt idx="341778">
                  <c:v>4.5060000000000003E-2</c:v>
                </c:pt>
                <c:pt idx="341779">
                  <c:v>4.5058000000000001E-2</c:v>
                </c:pt>
                <c:pt idx="341780">
                  <c:v>4.5057E-2</c:v>
                </c:pt>
                <c:pt idx="341781">
                  <c:v>4.5055999999999999E-2</c:v>
                </c:pt>
                <c:pt idx="341782">
                  <c:v>4.5054999999999998E-2</c:v>
                </c:pt>
                <c:pt idx="341783">
                  <c:v>4.5054999999999998E-2</c:v>
                </c:pt>
                <c:pt idx="341784">
                  <c:v>4.5053999999999997E-2</c:v>
                </c:pt>
                <c:pt idx="341785">
                  <c:v>4.5053000000000003E-2</c:v>
                </c:pt>
                <c:pt idx="341786">
                  <c:v>4.5053000000000003E-2</c:v>
                </c:pt>
                <c:pt idx="341787">
                  <c:v>4.5052000000000002E-2</c:v>
                </c:pt>
                <c:pt idx="341788">
                  <c:v>4.5051000000000001E-2</c:v>
                </c:pt>
                <c:pt idx="341789">
                  <c:v>4.5051000000000001E-2</c:v>
                </c:pt>
                <c:pt idx="341790">
                  <c:v>4.505E-2</c:v>
                </c:pt>
                <c:pt idx="341791">
                  <c:v>4.505E-2</c:v>
                </c:pt>
                <c:pt idx="341792">
                  <c:v>4.5048999999999999E-2</c:v>
                </c:pt>
                <c:pt idx="341793">
                  <c:v>4.5048999999999999E-2</c:v>
                </c:pt>
                <c:pt idx="341794">
                  <c:v>4.5048999999999999E-2</c:v>
                </c:pt>
                <c:pt idx="341795">
                  <c:v>4.5048999999999999E-2</c:v>
                </c:pt>
                <c:pt idx="341796">
                  <c:v>4.5048999999999999E-2</c:v>
                </c:pt>
                <c:pt idx="341797">
                  <c:v>4.5048999999999999E-2</c:v>
                </c:pt>
                <c:pt idx="341798">
                  <c:v>4.5048999999999999E-2</c:v>
                </c:pt>
                <c:pt idx="341799">
                  <c:v>4.5048999999999999E-2</c:v>
                </c:pt>
                <c:pt idx="341800">
                  <c:v>4.5048999999999999E-2</c:v>
                </c:pt>
                <c:pt idx="341801">
                  <c:v>4.5048999999999999E-2</c:v>
                </c:pt>
                <c:pt idx="341802">
                  <c:v>4.5048999999999999E-2</c:v>
                </c:pt>
                <c:pt idx="341803">
                  <c:v>4.505E-2</c:v>
                </c:pt>
                <c:pt idx="341804">
                  <c:v>4.505E-2</c:v>
                </c:pt>
                <c:pt idx="341805">
                  <c:v>4.505E-2</c:v>
                </c:pt>
                <c:pt idx="341806">
                  <c:v>4.5051000000000001E-2</c:v>
                </c:pt>
                <c:pt idx="341807">
                  <c:v>4.5051000000000001E-2</c:v>
                </c:pt>
                <c:pt idx="341808">
                  <c:v>4.5052000000000002E-2</c:v>
                </c:pt>
                <c:pt idx="341809">
                  <c:v>4.5052000000000002E-2</c:v>
                </c:pt>
                <c:pt idx="341810">
                  <c:v>4.5053000000000003E-2</c:v>
                </c:pt>
                <c:pt idx="341811">
                  <c:v>4.5053999999999997E-2</c:v>
                </c:pt>
                <c:pt idx="341812">
                  <c:v>4.5053999999999997E-2</c:v>
                </c:pt>
                <c:pt idx="341813">
                  <c:v>4.5054999999999998E-2</c:v>
                </c:pt>
                <c:pt idx="341814">
                  <c:v>4.5055999999999999E-2</c:v>
                </c:pt>
                <c:pt idx="341815">
                  <c:v>4.5055999999999999E-2</c:v>
                </c:pt>
                <c:pt idx="341816">
                  <c:v>4.5057E-2</c:v>
                </c:pt>
                <c:pt idx="341817">
                  <c:v>4.5058000000000001E-2</c:v>
                </c:pt>
                <c:pt idx="341818">
                  <c:v>4.5059000000000002E-2</c:v>
                </c:pt>
                <c:pt idx="341819">
                  <c:v>4.5060000000000003E-2</c:v>
                </c:pt>
                <c:pt idx="341820">
                  <c:v>4.5060999999999997E-2</c:v>
                </c:pt>
                <c:pt idx="341821">
                  <c:v>4.5061999999999998E-2</c:v>
                </c:pt>
                <c:pt idx="341822">
                  <c:v>4.5062999999999999E-2</c:v>
                </c:pt>
                <c:pt idx="341823">
                  <c:v>4.5064E-2</c:v>
                </c:pt>
                <c:pt idx="341824">
                  <c:v>4.5065000000000001E-2</c:v>
                </c:pt>
                <c:pt idx="341825">
                  <c:v>4.5066000000000002E-2</c:v>
                </c:pt>
                <c:pt idx="341826">
                  <c:v>4.5067000000000003E-2</c:v>
                </c:pt>
                <c:pt idx="341827">
                  <c:v>4.5067999999999997E-2</c:v>
                </c:pt>
                <c:pt idx="341828">
                  <c:v>4.5068999999999998E-2</c:v>
                </c:pt>
                <c:pt idx="341829">
                  <c:v>4.5069999999999999E-2</c:v>
                </c:pt>
                <c:pt idx="341830">
                  <c:v>4.5071E-2</c:v>
                </c:pt>
                <c:pt idx="341831">
                  <c:v>4.5072000000000001E-2</c:v>
                </c:pt>
                <c:pt idx="341832">
                  <c:v>4.5073000000000002E-2</c:v>
                </c:pt>
                <c:pt idx="341833">
                  <c:v>4.5074000000000003E-2</c:v>
                </c:pt>
                <c:pt idx="341834">
                  <c:v>4.5074999999999997E-2</c:v>
                </c:pt>
                <c:pt idx="341835">
                  <c:v>4.5075999999999998E-2</c:v>
                </c:pt>
                <c:pt idx="341836">
                  <c:v>4.5076999999999999E-2</c:v>
                </c:pt>
                <c:pt idx="341837">
                  <c:v>4.5078E-2</c:v>
                </c:pt>
                <c:pt idx="341838">
                  <c:v>4.5079000000000001E-2</c:v>
                </c:pt>
                <c:pt idx="341839">
                  <c:v>4.5079000000000001E-2</c:v>
                </c:pt>
                <c:pt idx="341840">
                  <c:v>4.5080000000000002E-2</c:v>
                </c:pt>
                <c:pt idx="341841">
                  <c:v>4.5081000000000003E-2</c:v>
                </c:pt>
                <c:pt idx="341842">
                  <c:v>4.5081000000000003E-2</c:v>
                </c:pt>
                <c:pt idx="341843">
                  <c:v>4.5081999999999997E-2</c:v>
                </c:pt>
                <c:pt idx="341844">
                  <c:v>4.5081999999999997E-2</c:v>
                </c:pt>
                <c:pt idx="341845">
                  <c:v>4.5082999999999998E-2</c:v>
                </c:pt>
                <c:pt idx="341846">
                  <c:v>4.5082999999999998E-2</c:v>
                </c:pt>
                <c:pt idx="341847">
                  <c:v>4.5082999999999998E-2</c:v>
                </c:pt>
                <c:pt idx="341848">
                  <c:v>4.5082999999999998E-2</c:v>
                </c:pt>
                <c:pt idx="341849">
                  <c:v>4.5081999999999997E-2</c:v>
                </c:pt>
                <c:pt idx="341850">
                  <c:v>4.5081999999999997E-2</c:v>
                </c:pt>
                <c:pt idx="341851">
                  <c:v>4.5081000000000003E-2</c:v>
                </c:pt>
                <c:pt idx="341852">
                  <c:v>4.5080000000000002E-2</c:v>
                </c:pt>
                <c:pt idx="341853">
                  <c:v>4.5079000000000001E-2</c:v>
                </c:pt>
                <c:pt idx="341854">
                  <c:v>4.5078E-2</c:v>
                </c:pt>
                <c:pt idx="341855">
                  <c:v>4.5076999999999999E-2</c:v>
                </c:pt>
                <c:pt idx="341856">
                  <c:v>4.5074999999999997E-2</c:v>
                </c:pt>
                <c:pt idx="341857">
                  <c:v>4.5073000000000002E-2</c:v>
                </c:pt>
                <c:pt idx="341858">
                  <c:v>4.5071E-2</c:v>
                </c:pt>
                <c:pt idx="341859">
                  <c:v>4.5067999999999997E-2</c:v>
                </c:pt>
                <c:pt idx="341860">
                  <c:v>4.5065000000000001E-2</c:v>
                </c:pt>
                <c:pt idx="341861">
                  <c:v>4.5061999999999998E-2</c:v>
                </c:pt>
                <c:pt idx="341862">
                  <c:v>4.5058000000000001E-2</c:v>
                </c:pt>
                <c:pt idx="341863">
                  <c:v>4.5053000000000003E-2</c:v>
                </c:pt>
                <c:pt idx="341864">
                  <c:v>4.5047999999999998E-2</c:v>
                </c:pt>
                <c:pt idx="341865">
                  <c:v>4.5043E-2</c:v>
                </c:pt>
                <c:pt idx="341866">
                  <c:v>4.5038000000000002E-2</c:v>
                </c:pt>
                <c:pt idx="341867">
                  <c:v>4.5031000000000002E-2</c:v>
                </c:pt>
                <c:pt idx="341868">
                  <c:v>4.5025000000000003E-2</c:v>
                </c:pt>
                <c:pt idx="341869">
                  <c:v>4.5017000000000001E-2</c:v>
                </c:pt>
                <c:pt idx="341870">
                  <c:v>4.5009E-2</c:v>
                </c:pt>
                <c:pt idx="341871">
                  <c:v>4.4999999999999998E-2</c:v>
                </c:pt>
                <c:pt idx="341872">
                  <c:v>4.4991000000000003E-2</c:v>
                </c:pt>
                <c:pt idx="341873">
                  <c:v>4.4981E-2</c:v>
                </c:pt>
                <c:pt idx="341874">
                  <c:v>4.4970000000000003E-2</c:v>
                </c:pt>
                <c:pt idx="341875">
                  <c:v>4.4958999999999999E-2</c:v>
                </c:pt>
                <c:pt idx="341876">
                  <c:v>4.4946E-2</c:v>
                </c:pt>
                <c:pt idx="341877">
                  <c:v>4.4934000000000002E-2</c:v>
                </c:pt>
                <c:pt idx="341878">
                  <c:v>4.4920000000000002E-2</c:v>
                </c:pt>
                <c:pt idx="341879">
                  <c:v>4.4906000000000001E-2</c:v>
                </c:pt>
                <c:pt idx="341880">
                  <c:v>4.4889999999999999E-2</c:v>
                </c:pt>
                <c:pt idx="341881">
                  <c:v>4.4873999999999997E-2</c:v>
                </c:pt>
                <c:pt idx="341882">
                  <c:v>4.4857000000000001E-2</c:v>
                </c:pt>
                <c:pt idx="341883">
                  <c:v>4.4839999999999998E-2</c:v>
                </c:pt>
                <c:pt idx="341884">
                  <c:v>4.4821E-2</c:v>
                </c:pt>
                <c:pt idx="341885">
                  <c:v>4.4802000000000002E-2</c:v>
                </c:pt>
                <c:pt idx="341886">
                  <c:v>4.4782000000000002E-2</c:v>
                </c:pt>
                <c:pt idx="341887">
                  <c:v>4.4761000000000002E-2</c:v>
                </c:pt>
                <c:pt idx="341888">
                  <c:v>4.4739000000000001E-2</c:v>
                </c:pt>
                <c:pt idx="341889">
                  <c:v>4.4717E-2</c:v>
                </c:pt>
                <c:pt idx="341890">
                  <c:v>4.4692999999999997E-2</c:v>
                </c:pt>
                <c:pt idx="341891">
                  <c:v>4.4669E-2</c:v>
                </c:pt>
                <c:pt idx="341892">
                  <c:v>4.4644999999999997E-2</c:v>
                </c:pt>
                <c:pt idx="341893">
                  <c:v>4.4618999999999999E-2</c:v>
                </c:pt>
                <c:pt idx="341894">
                  <c:v>4.4593000000000001E-2</c:v>
                </c:pt>
                <c:pt idx="341895">
                  <c:v>4.4566000000000001E-2</c:v>
                </c:pt>
                <c:pt idx="341896">
                  <c:v>4.4538000000000001E-2</c:v>
                </c:pt>
                <c:pt idx="341897">
                  <c:v>4.4509E-2</c:v>
                </c:pt>
                <c:pt idx="341898">
                  <c:v>4.4479999999999999E-2</c:v>
                </c:pt>
                <c:pt idx="341899">
                  <c:v>4.4450999999999997E-2</c:v>
                </c:pt>
                <c:pt idx="341900">
                  <c:v>4.4421000000000002E-2</c:v>
                </c:pt>
                <c:pt idx="341901">
                  <c:v>4.4389999999999999E-2</c:v>
                </c:pt>
                <c:pt idx="341902">
                  <c:v>4.4359000000000003E-2</c:v>
                </c:pt>
                <c:pt idx="341903">
                  <c:v>4.4326999999999998E-2</c:v>
                </c:pt>
                <c:pt idx="341904">
                  <c:v>4.4295000000000001E-2</c:v>
                </c:pt>
                <c:pt idx="341905">
                  <c:v>4.4262999999999997E-2</c:v>
                </c:pt>
                <c:pt idx="341906">
                  <c:v>4.4229999999999998E-2</c:v>
                </c:pt>
                <c:pt idx="341907">
                  <c:v>4.4197E-2</c:v>
                </c:pt>
                <c:pt idx="341908">
                  <c:v>4.4163000000000001E-2</c:v>
                </c:pt>
                <c:pt idx="341909">
                  <c:v>4.4129000000000002E-2</c:v>
                </c:pt>
                <c:pt idx="341910">
                  <c:v>4.4096000000000003E-2</c:v>
                </c:pt>
                <c:pt idx="341911">
                  <c:v>4.4061999999999997E-2</c:v>
                </c:pt>
                <c:pt idx="341912">
                  <c:v>4.4027999999999998E-2</c:v>
                </c:pt>
                <c:pt idx="341913">
                  <c:v>4.3992999999999997E-2</c:v>
                </c:pt>
                <c:pt idx="341914">
                  <c:v>4.3958999999999998E-2</c:v>
                </c:pt>
                <c:pt idx="341915">
                  <c:v>4.3924999999999999E-2</c:v>
                </c:pt>
                <c:pt idx="341916">
                  <c:v>4.3890999999999999E-2</c:v>
                </c:pt>
                <c:pt idx="341917">
                  <c:v>4.3858000000000001E-2</c:v>
                </c:pt>
                <c:pt idx="341918">
                  <c:v>4.3824000000000002E-2</c:v>
                </c:pt>
                <c:pt idx="341919">
                  <c:v>4.3790000000000003E-2</c:v>
                </c:pt>
                <c:pt idx="341920">
                  <c:v>4.3756999999999997E-2</c:v>
                </c:pt>
                <c:pt idx="341921">
                  <c:v>4.3723999999999999E-2</c:v>
                </c:pt>
                <c:pt idx="341922">
                  <c:v>4.3691000000000001E-2</c:v>
                </c:pt>
                <c:pt idx="341923">
                  <c:v>4.3659000000000003E-2</c:v>
                </c:pt>
                <c:pt idx="341924">
                  <c:v>4.3626999999999999E-2</c:v>
                </c:pt>
                <c:pt idx="341925">
                  <c:v>4.3596000000000003E-2</c:v>
                </c:pt>
                <c:pt idx="341926">
                  <c:v>4.3565E-2</c:v>
                </c:pt>
                <c:pt idx="341927">
                  <c:v>4.3534000000000003E-2</c:v>
                </c:pt>
                <c:pt idx="341928">
                  <c:v>4.3504000000000001E-2</c:v>
                </c:pt>
                <c:pt idx="341929">
                  <c:v>4.3475E-2</c:v>
                </c:pt>
                <c:pt idx="341930">
                  <c:v>4.3445999999999999E-2</c:v>
                </c:pt>
                <c:pt idx="341931">
                  <c:v>4.3417999999999998E-2</c:v>
                </c:pt>
                <c:pt idx="341932">
                  <c:v>4.3389999999999998E-2</c:v>
                </c:pt>
                <c:pt idx="341933">
                  <c:v>4.3362999999999999E-2</c:v>
                </c:pt>
                <c:pt idx="341934">
                  <c:v>4.3337000000000001E-2</c:v>
                </c:pt>
                <c:pt idx="341935">
                  <c:v>4.3312000000000003E-2</c:v>
                </c:pt>
                <c:pt idx="341936">
                  <c:v>4.3286999999999999E-2</c:v>
                </c:pt>
                <c:pt idx="341937">
                  <c:v>4.3263000000000003E-2</c:v>
                </c:pt>
                <c:pt idx="341938">
                  <c:v>4.3240000000000001E-2</c:v>
                </c:pt>
                <c:pt idx="341939">
                  <c:v>4.3217999999999999E-2</c:v>
                </c:pt>
                <c:pt idx="341940">
                  <c:v>4.3195999999999998E-2</c:v>
                </c:pt>
                <c:pt idx="341941">
                  <c:v>4.3174999999999998E-2</c:v>
                </c:pt>
                <c:pt idx="341942">
                  <c:v>4.3154999999999999E-2</c:v>
                </c:pt>
                <c:pt idx="341943">
                  <c:v>4.3136000000000001E-2</c:v>
                </c:pt>
                <c:pt idx="341944">
                  <c:v>4.3117000000000003E-2</c:v>
                </c:pt>
                <c:pt idx="341945">
                  <c:v>4.3098999999999998E-2</c:v>
                </c:pt>
                <c:pt idx="341946">
                  <c:v>4.3082000000000002E-2</c:v>
                </c:pt>
                <c:pt idx="341947">
                  <c:v>4.3066E-2</c:v>
                </c:pt>
                <c:pt idx="341948">
                  <c:v>4.3050999999999999E-2</c:v>
                </c:pt>
                <c:pt idx="341949">
                  <c:v>4.3036999999999999E-2</c:v>
                </c:pt>
                <c:pt idx="341950">
                  <c:v>4.3022999999999999E-2</c:v>
                </c:pt>
                <c:pt idx="341951">
                  <c:v>4.301E-2</c:v>
                </c:pt>
                <c:pt idx="341952">
                  <c:v>4.2998000000000001E-2</c:v>
                </c:pt>
                <c:pt idx="341953">
                  <c:v>4.2986000000000003E-2</c:v>
                </c:pt>
                <c:pt idx="341954">
                  <c:v>4.2976E-2</c:v>
                </c:pt>
                <c:pt idx="341955">
                  <c:v>4.2965000000000003E-2</c:v>
                </c:pt>
                <c:pt idx="341956">
                  <c:v>4.2956000000000001E-2</c:v>
                </c:pt>
                <c:pt idx="341957">
                  <c:v>4.2946999999999999E-2</c:v>
                </c:pt>
                <c:pt idx="341958">
                  <c:v>4.2938999999999998E-2</c:v>
                </c:pt>
                <c:pt idx="341959">
                  <c:v>4.2931999999999998E-2</c:v>
                </c:pt>
                <c:pt idx="341960">
                  <c:v>4.2924999999999998E-2</c:v>
                </c:pt>
                <c:pt idx="341961">
                  <c:v>4.2918999999999999E-2</c:v>
                </c:pt>
                <c:pt idx="341962">
                  <c:v>4.2914000000000001E-2</c:v>
                </c:pt>
                <c:pt idx="341963">
                  <c:v>4.2909000000000003E-2</c:v>
                </c:pt>
                <c:pt idx="341964">
                  <c:v>4.2903999999999998E-2</c:v>
                </c:pt>
                <c:pt idx="341965">
                  <c:v>4.2900000000000001E-2</c:v>
                </c:pt>
                <c:pt idx="341966">
                  <c:v>4.2895999999999997E-2</c:v>
                </c:pt>
                <c:pt idx="341967">
                  <c:v>4.2893000000000001E-2</c:v>
                </c:pt>
                <c:pt idx="341968">
                  <c:v>4.2889999999999998E-2</c:v>
                </c:pt>
                <c:pt idx="341969">
                  <c:v>4.2888000000000003E-2</c:v>
                </c:pt>
                <c:pt idx="341970">
                  <c:v>4.2885E-2</c:v>
                </c:pt>
                <c:pt idx="341971">
                  <c:v>4.2883999999999999E-2</c:v>
                </c:pt>
                <c:pt idx="341972">
                  <c:v>4.2882000000000003E-2</c:v>
                </c:pt>
                <c:pt idx="341973">
                  <c:v>4.2881000000000002E-2</c:v>
                </c:pt>
                <c:pt idx="341974">
                  <c:v>4.2880000000000001E-2</c:v>
                </c:pt>
                <c:pt idx="341975">
                  <c:v>4.2879E-2</c:v>
                </c:pt>
                <c:pt idx="341976">
                  <c:v>4.2877999999999999E-2</c:v>
                </c:pt>
                <c:pt idx="341977">
                  <c:v>4.2876999999999998E-2</c:v>
                </c:pt>
                <c:pt idx="341978">
                  <c:v>4.2875999999999997E-2</c:v>
                </c:pt>
                <c:pt idx="341979">
                  <c:v>4.2875000000000003E-2</c:v>
                </c:pt>
                <c:pt idx="341980">
                  <c:v>4.2874000000000002E-2</c:v>
                </c:pt>
                <c:pt idx="341981">
                  <c:v>4.2873000000000001E-2</c:v>
                </c:pt>
                <c:pt idx="341982">
                  <c:v>4.2872E-2</c:v>
                </c:pt>
                <c:pt idx="341983">
                  <c:v>4.2870999999999999E-2</c:v>
                </c:pt>
                <c:pt idx="341984">
                  <c:v>4.2869999999999998E-2</c:v>
                </c:pt>
                <c:pt idx="341985">
                  <c:v>4.2868000000000003E-2</c:v>
                </c:pt>
                <c:pt idx="341986">
                  <c:v>4.2867000000000002E-2</c:v>
                </c:pt>
                <c:pt idx="341987">
                  <c:v>4.2865E-2</c:v>
                </c:pt>
                <c:pt idx="341988">
                  <c:v>4.2861999999999997E-2</c:v>
                </c:pt>
                <c:pt idx="341989">
                  <c:v>4.2860000000000002E-2</c:v>
                </c:pt>
                <c:pt idx="341990">
                  <c:v>4.2856999999999999E-2</c:v>
                </c:pt>
                <c:pt idx="341991">
                  <c:v>4.2854000000000003E-2</c:v>
                </c:pt>
                <c:pt idx="341992">
                  <c:v>4.2849999999999999E-2</c:v>
                </c:pt>
                <c:pt idx="341993">
                  <c:v>4.2847000000000003E-2</c:v>
                </c:pt>
                <c:pt idx="341994">
                  <c:v>4.2841999999999998E-2</c:v>
                </c:pt>
                <c:pt idx="341995">
                  <c:v>4.2838000000000001E-2</c:v>
                </c:pt>
                <c:pt idx="341996">
                  <c:v>4.2833000000000003E-2</c:v>
                </c:pt>
                <c:pt idx="341997">
                  <c:v>4.2827999999999998E-2</c:v>
                </c:pt>
                <c:pt idx="341998">
                  <c:v>4.2821999999999999E-2</c:v>
                </c:pt>
                <c:pt idx="341999">
                  <c:v>4.2816E-2</c:v>
                </c:pt>
                <c:pt idx="342000">
                  <c:v>4.2809E-2</c:v>
                </c:pt>
                <c:pt idx="342001">
                  <c:v>4.2802E-2</c:v>
                </c:pt>
                <c:pt idx="342002">
                  <c:v>4.2795E-2</c:v>
                </c:pt>
                <c:pt idx="342003">
                  <c:v>4.2786999999999999E-2</c:v>
                </c:pt>
                <c:pt idx="342004">
                  <c:v>4.2777999999999997E-2</c:v>
                </c:pt>
                <c:pt idx="342005">
                  <c:v>4.2770000000000002E-2</c:v>
                </c:pt>
                <c:pt idx="342006">
                  <c:v>4.2761E-2</c:v>
                </c:pt>
                <c:pt idx="342007">
                  <c:v>4.2750999999999997E-2</c:v>
                </c:pt>
                <c:pt idx="342008">
                  <c:v>4.2741000000000001E-2</c:v>
                </c:pt>
                <c:pt idx="342009">
                  <c:v>4.2730999999999998E-2</c:v>
                </c:pt>
                <c:pt idx="342010">
                  <c:v>4.2721000000000002E-2</c:v>
                </c:pt>
                <c:pt idx="342011">
                  <c:v>4.2709999999999998E-2</c:v>
                </c:pt>
                <c:pt idx="342012">
                  <c:v>4.2698E-2</c:v>
                </c:pt>
                <c:pt idx="342013">
                  <c:v>4.2687000000000003E-2</c:v>
                </c:pt>
                <c:pt idx="342014">
                  <c:v>4.2674999999999998E-2</c:v>
                </c:pt>
                <c:pt idx="342015">
                  <c:v>4.2663E-2</c:v>
                </c:pt>
                <c:pt idx="342016">
                  <c:v>4.265E-2</c:v>
                </c:pt>
                <c:pt idx="342017">
                  <c:v>4.2638000000000002E-2</c:v>
                </c:pt>
                <c:pt idx="342018">
                  <c:v>4.2625000000000003E-2</c:v>
                </c:pt>
                <c:pt idx="342019">
                  <c:v>4.2611999999999997E-2</c:v>
                </c:pt>
                <c:pt idx="342020">
                  <c:v>4.2598999999999998E-2</c:v>
                </c:pt>
                <c:pt idx="342021">
                  <c:v>4.2584999999999998E-2</c:v>
                </c:pt>
                <c:pt idx="342022">
                  <c:v>4.2571999999999999E-2</c:v>
                </c:pt>
                <c:pt idx="342023">
                  <c:v>4.2557999999999999E-2</c:v>
                </c:pt>
                <c:pt idx="342024">
                  <c:v>4.2544999999999999E-2</c:v>
                </c:pt>
                <c:pt idx="342025">
                  <c:v>4.2530999999999999E-2</c:v>
                </c:pt>
                <c:pt idx="342026">
                  <c:v>4.2516999999999999E-2</c:v>
                </c:pt>
                <c:pt idx="342027">
                  <c:v>4.2502999999999999E-2</c:v>
                </c:pt>
                <c:pt idx="342028">
                  <c:v>4.2488999999999999E-2</c:v>
                </c:pt>
                <c:pt idx="342029">
                  <c:v>4.2474999999999999E-2</c:v>
                </c:pt>
                <c:pt idx="342030">
                  <c:v>4.2460999999999999E-2</c:v>
                </c:pt>
                <c:pt idx="342031">
                  <c:v>4.2448E-2</c:v>
                </c:pt>
                <c:pt idx="342032">
                  <c:v>4.2433999999999999E-2</c:v>
                </c:pt>
                <c:pt idx="342033">
                  <c:v>4.2421E-2</c:v>
                </c:pt>
                <c:pt idx="342034">
                  <c:v>4.2407E-2</c:v>
                </c:pt>
                <c:pt idx="342035">
                  <c:v>4.2394000000000001E-2</c:v>
                </c:pt>
                <c:pt idx="342036">
                  <c:v>4.2381000000000002E-2</c:v>
                </c:pt>
                <c:pt idx="342037">
                  <c:v>4.2367000000000002E-2</c:v>
                </c:pt>
                <c:pt idx="342038">
                  <c:v>4.2354000000000003E-2</c:v>
                </c:pt>
                <c:pt idx="342039">
                  <c:v>4.2341999999999998E-2</c:v>
                </c:pt>
                <c:pt idx="342040">
                  <c:v>4.2328999999999999E-2</c:v>
                </c:pt>
                <c:pt idx="342041">
                  <c:v>4.2317E-2</c:v>
                </c:pt>
                <c:pt idx="342042">
                  <c:v>4.2305000000000002E-2</c:v>
                </c:pt>
                <c:pt idx="342043">
                  <c:v>4.2292999999999997E-2</c:v>
                </c:pt>
                <c:pt idx="342044">
                  <c:v>4.2282E-2</c:v>
                </c:pt>
                <c:pt idx="342045">
                  <c:v>4.2271000000000003E-2</c:v>
                </c:pt>
                <c:pt idx="342046">
                  <c:v>4.2259999999999999E-2</c:v>
                </c:pt>
                <c:pt idx="342047">
                  <c:v>4.2249000000000002E-2</c:v>
                </c:pt>
                <c:pt idx="342048">
                  <c:v>4.2237999999999998E-2</c:v>
                </c:pt>
                <c:pt idx="342049">
                  <c:v>4.2228000000000002E-2</c:v>
                </c:pt>
                <c:pt idx="342050">
                  <c:v>4.2217999999999999E-2</c:v>
                </c:pt>
                <c:pt idx="342051">
                  <c:v>4.2209000000000003E-2</c:v>
                </c:pt>
                <c:pt idx="342052">
                  <c:v>4.2200000000000001E-2</c:v>
                </c:pt>
                <c:pt idx="342053">
                  <c:v>4.2190999999999999E-2</c:v>
                </c:pt>
                <c:pt idx="342054">
                  <c:v>4.2181999999999997E-2</c:v>
                </c:pt>
                <c:pt idx="342055">
                  <c:v>4.2174000000000003E-2</c:v>
                </c:pt>
                <c:pt idx="342056">
                  <c:v>4.2166000000000002E-2</c:v>
                </c:pt>
                <c:pt idx="342057">
                  <c:v>4.2158000000000001E-2</c:v>
                </c:pt>
                <c:pt idx="342058">
                  <c:v>4.2151000000000001E-2</c:v>
                </c:pt>
                <c:pt idx="342059">
                  <c:v>4.2144000000000001E-2</c:v>
                </c:pt>
                <c:pt idx="342060">
                  <c:v>4.2138000000000002E-2</c:v>
                </c:pt>
                <c:pt idx="342061">
                  <c:v>4.2131000000000002E-2</c:v>
                </c:pt>
                <c:pt idx="342062">
                  <c:v>4.2125000000000003E-2</c:v>
                </c:pt>
                <c:pt idx="342063">
                  <c:v>4.2118999999999997E-2</c:v>
                </c:pt>
                <c:pt idx="342064">
                  <c:v>4.2113999999999999E-2</c:v>
                </c:pt>
                <c:pt idx="342065">
                  <c:v>4.2109000000000001E-2</c:v>
                </c:pt>
                <c:pt idx="342066">
                  <c:v>4.2104000000000003E-2</c:v>
                </c:pt>
                <c:pt idx="342067">
                  <c:v>4.2099999999999999E-2</c:v>
                </c:pt>
                <c:pt idx="342068">
                  <c:v>4.2096000000000001E-2</c:v>
                </c:pt>
                <c:pt idx="342069">
                  <c:v>4.2091999999999997E-2</c:v>
                </c:pt>
                <c:pt idx="342070">
                  <c:v>4.2088E-2</c:v>
                </c:pt>
                <c:pt idx="342071">
                  <c:v>4.2084999999999997E-2</c:v>
                </c:pt>
                <c:pt idx="342072">
                  <c:v>4.2082000000000001E-2</c:v>
                </c:pt>
                <c:pt idx="342073">
                  <c:v>4.2078999999999998E-2</c:v>
                </c:pt>
                <c:pt idx="342074">
                  <c:v>4.2076000000000002E-2</c:v>
                </c:pt>
                <c:pt idx="342075">
                  <c:v>4.2074E-2</c:v>
                </c:pt>
                <c:pt idx="342076">
                  <c:v>4.2071999999999998E-2</c:v>
                </c:pt>
                <c:pt idx="342077">
                  <c:v>4.2070000000000003E-2</c:v>
                </c:pt>
                <c:pt idx="342078">
                  <c:v>4.2068000000000001E-2</c:v>
                </c:pt>
                <c:pt idx="342079">
                  <c:v>4.2067E-2</c:v>
                </c:pt>
                <c:pt idx="342080">
                  <c:v>4.2065999999999999E-2</c:v>
                </c:pt>
                <c:pt idx="342081">
                  <c:v>4.2064999999999998E-2</c:v>
                </c:pt>
                <c:pt idx="342082">
                  <c:v>4.2063999999999997E-2</c:v>
                </c:pt>
                <c:pt idx="342083">
                  <c:v>4.2063000000000003E-2</c:v>
                </c:pt>
                <c:pt idx="342084">
                  <c:v>4.2063000000000003E-2</c:v>
                </c:pt>
                <c:pt idx="342085">
                  <c:v>4.2062000000000002E-2</c:v>
                </c:pt>
                <c:pt idx="342086">
                  <c:v>4.2062000000000002E-2</c:v>
                </c:pt>
                <c:pt idx="342087">
                  <c:v>4.2062000000000002E-2</c:v>
                </c:pt>
                <c:pt idx="342088">
                  <c:v>4.2062000000000002E-2</c:v>
                </c:pt>
                <c:pt idx="342089">
                  <c:v>4.2062000000000002E-2</c:v>
                </c:pt>
                <c:pt idx="342090">
                  <c:v>4.2062000000000002E-2</c:v>
                </c:pt>
                <c:pt idx="342091">
                  <c:v>4.2063000000000003E-2</c:v>
                </c:pt>
                <c:pt idx="342092">
                  <c:v>4.2063000000000003E-2</c:v>
                </c:pt>
                <c:pt idx="342093">
                  <c:v>4.2063999999999997E-2</c:v>
                </c:pt>
                <c:pt idx="342094">
                  <c:v>4.2063999999999997E-2</c:v>
                </c:pt>
                <c:pt idx="342095">
                  <c:v>4.2064999999999998E-2</c:v>
                </c:pt>
                <c:pt idx="342096">
                  <c:v>4.2065999999999999E-2</c:v>
                </c:pt>
                <c:pt idx="342097">
                  <c:v>4.2065999999999999E-2</c:v>
                </c:pt>
                <c:pt idx="342098">
                  <c:v>4.2067E-2</c:v>
                </c:pt>
                <c:pt idx="342099">
                  <c:v>4.2068000000000001E-2</c:v>
                </c:pt>
                <c:pt idx="342100">
                  <c:v>4.2069000000000002E-2</c:v>
                </c:pt>
                <c:pt idx="342101">
                  <c:v>4.2069000000000002E-2</c:v>
                </c:pt>
                <c:pt idx="342102">
                  <c:v>4.2070000000000003E-2</c:v>
                </c:pt>
                <c:pt idx="342103">
                  <c:v>4.2070999999999997E-2</c:v>
                </c:pt>
                <c:pt idx="342104">
                  <c:v>4.2071999999999998E-2</c:v>
                </c:pt>
                <c:pt idx="342105">
                  <c:v>4.2071999999999998E-2</c:v>
                </c:pt>
                <c:pt idx="342106">
                  <c:v>4.2072999999999999E-2</c:v>
                </c:pt>
                <c:pt idx="342107">
                  <c:v>4.2074E-2</c:v>
                </c:pt>
                <c:pt idx="342108">
                  <c:v>4.2074E-2</c:v>
                </c:pt>
                <c:pt idx="342109">
                  <c:v>4.2074E-2</c:v>
                </c:pt>
                <c:pt idx="342110">
                  <c:v>4.2075000000000001E-2</c:v>
                </c:pt>
                <c:pt idx="342111">
                  <c:v>4.2075000000000001E-2</c:v>
                </c:pt>
                <c:pt idx="342112">
                  <c:v>4.2075000000000001E-2</c:v>
                </c:pt>
                <c:pt idx="342113">
                  <c:v>4.2075000000000001E-2</c:v>
                </c:pt>
                <c:pt idx="342114">
                  <c:v>4.2075000000000001E-2</c:v>
                </c:pt>
                <c:pt idx="342115">
                  <c:v>4.2075000000000001E-2</c:v>
                </c:pt>
                <c:pt idx="342116">
                  <c:v>4.2075000000000001E-2</c:v>
                </c:pt>
                <c:pt idx="342117">
                  <c:v>4.2075000000000001E-2</c:v>
                </c:pt>
                <c:pt idx="342118">
                  <c:v>4.2075000000000001E-2</c:v>
                </c:pt>
                <c:pt idx="342119">
                  <c:v>4.2074E-2</c:v>
                </c:pt>
                <c:pt idx="342120">
                  <c:v>4.2072999999999999E-2</c:v>
                </c:pt>
                <c:pt idx="342121">
                  <c:v>4.2072999999999999E-2</c:v>
                </c:pt>
                <c:pt idx="342122">
                  <c:v>4.2071999999999998E-2</c:v>
                </c:pt>
                <c:pt idx="342123">
                  <c:v>4.2070999999999997E-2</c:v>
                </c:pt>
                <c:pt idx="342124">
                  <c:v>4.2070000000000003E-2</c:v>
                </c:pt>
                <c:pt idx="342125">
                  <c:v>4.2069000000000002E-2</c:v>
                </c:pt>
                <c:pt idx="342126">
                  <c:v>4.2068000000000001E-2</c:v>
                </c:pt>
                <c:pt idx="342127">
                  <c:v>4.2065999999999999E-2</c:v>
                </c:pt>
                <c:pt idx="342128">
                  <c:v>4.2064999999999998E-2</c:v>
                </c:pt>
                <c:pt idx="342129">
                  <c:v>4.2063999999999997E-2</c:v>
                </c:pt>
                <c:pt idx="342130">
                  <c:v>4.2062000000000002E-2</c:v>
                </c:pt>
                <c:pt idx="342131">
                  <c:v>4.206E-2</c:v>
                </c:pt>
                <c:pt idx="342132">
                  <c:v>4.2058999999999999E-2</c:v>
                </c:pt>
                <c:pt idx="342133">
                  <c:v>4.2056999999999997E-2</c:v>
                </c:pt>
                <c:pt idx="342134">
                  <c:v>4.2055000000000002E-2</c:v>
                </c:pt>
                <c:pt idx="342135">
                  <c:v>4.2053E-2</c:v>
                </c:pt>
                <c:pt idx="342136">
                  <c:v>4.2050999999999998E-2</c:v>
                </c:pt>
                <c:pt idx="342137">
                  <c:v>4.2049000000000003E-2</c:v>
                </c:pt>
                <c:pt idx="342138">
                  <c:v>4.2048000000000002E-2</c:v>
                </c:pt>
                <c:pt idx="342139">
                  <c:v>4.2046E-2</c:v>
                </c:pt>
                <c:pt idx="342140">
                  <c:v>4.2043999999999998E-2</c:v>
                </c:pt>
                <c:pt idx="342141">
                  <c:v>4.2041000000000002E-2</c:v>
                </c:pt>
                <c:pt idx="342142">
                  <c:v>4.2039E-2</c:v>
                </c:pt>
                <c:pt idx="342143">
                  <c:v>4.2036999999999998E-2</c:v>
                </c:pt>
                <c:pt idx="342144">
                  <c:v>4.2035000000000003E-2</c:v>
                </c:pt>
                <c:pt idx="342145">
                  <c:v>4.2033000000000001E-2</c:v>
                </c:pt>
                <c:pt idx="342146">
                  <c:v>4.2030999999999999E-2</c:v>
                </c:pt>
                <c:pt idx="342147">
                  <c:v>4.2028999999999997E-2</c:v>
                </c:pt>
                <c:pt idx="342148">
                  <c:v>4.2027000000000002E-2</c:v>
                </c:pt>
                <c:pt idx="342149">
                  <c:v>4.2025E-2</c:v>
                </c:pt>
                <c:pt idx="342150">
                  <c:v>4.2023999999999999E-2</c:v>
                </c:pt>
                <c:pt idx="342151">
                  <c:v>4.2021999999999997E-2</c:v>
                </c:pt>
                <c:pt idx="342152">
                  <c:v>4.2020000000000002E-2</c:v>
                </c:pt>
                <c:pt idx="342153">
                  <c:v>4.2018E-2</c:v>
                </c:pt>
                <c:pt idx="342154">
                  <c:v>4.2016999999999999E-2</c:v>
                </c:pt>
                <c:pt idx="342155">
                  <c:v>4.2014999999999997E-2</c:v>
                </c:pt>
                <c:pt idx="342156">
                  <c:v>4.2013000000000002E-2</c:v>
                </c:pt>
                <c:pt idx="342157">
                  <c:v>4.2012000000000001E-2</c:v>
                </c:pt>
                <c:pt idx="342158">
                  <c:v>4.2009999999999999E-2</c:v>
                </c:pt>
                <c:pt idx="342159">
                  <c:v>4.2008999999999998E-2</c:v>
                </c:pt>
                <c:pt idx="342160">
                  <c:v>4.2007999999999997E-2</c:v>
                </c:pt>
                <c:pt idx="342161">
                  <c:v>4.2007000000000003E-2</c:v>
                </c:pt>
                <c:pt idx="342162">
                  <c:v>4.2006000000000002E-2</c:v>
                </c:pt>
                <c:pt idx="342163">
                  <c:v>4.2005000000000001E-2</c:v>
                </c:pt>
                <c:pt idx="342164">
                  <c:v>4.2004E-2</c:v>
                </c:pt>
                <c:pt idx="342165">
                  <c:v>4.2002999999999999E-2</c:v>
                </c:pt>
                <c:pt idx="342166">
                  <c:v>4.2001999999999998E-2</c:v>
                </c:pt>
                <c:pt idx="342167">
                  <c:v>4.2000999999999997E-2</c:v>
                </c:pt>
                <c:pt idx="342168">
                  <c:v>4.2000000000000003E-2</c:v>
                </c:pt>
                <c:pt idx="342169">
                  <c:v>4.1999000000000002E-2</c:v>
                </c:pt>
                <c:pt idx="342170">
                  <c:v>4.1998000000000001E-2</c:v>
                </c:pt>
                <c:pt idx="342171">
                  <c:v>4.1998000000000001E-2</c:v>
                </c:pt>
                <c:pt idx="342172">
                  <c:v>4.1997E-2</c:v>
                </c:pt>
                <c:pt idx="342173">
                  <c:v>4.1997E-2</c:v>
                </c:pt>
                <c:pt idx="342174">
                  <c:v>4.1995999999999999E-2</c:v>
                </c:pt>
                <c:pt idx="342175">
                  <c:v>4.1995999999999999E-2</c:v>
                </c:pt>
                <c:pt idx="342176">
                  <c:v>4.1994999999999998E-2</c:v>
                </c:pt>
                <c:pt idx="342177">
                  <c:v>4.1993999999999997E-2</c:v>
                </c:pt>
                <c:pt idx="342178">
                  <c:v>4.1993999999999997E-2</c:v>
                </c:pt>
                <c:pt idx="342179">
                  <c:v>4.1993000000000003E-2</c:v>
                </c:pt>
                <c:pt idx="342180">
                  <c:v>4.1992000000000002E-2</c:v>
                </c:pt>
                <c:pt idx="342181">
                  <c:v>4.1992000000000002E-2</c:v>
                </c:pt>
                <c:pt idx="342182">
                  <c:v>4.1991000000000001E-2</c:v>
                </c:pt>
                <c:pt idx="342183">
                  <c:v>4.199E-2</c:v>
                </c:pt>
                <c:pt idx="342184">
                  <c:v>4.199E-2</c:v>
                </c:pt>
                <c:pt idx="342185">
                  <c:v>4.1988999999999999E-2</c:v>
                </c:pt>
                <c:pt idx="342186">
                  <c:v>4.1987999999999998E-2</c:v>
                </c:pt>
                <c:pt idx="342187">
                  <c:v>4.1986999999999997E-2</c:v>
                </c:pt>
                <c:pt idx="342188">
                  <c:v>4.1986000000000002E-2</c:v>
                </c:pt>
                <c:pt idx="342189">
                  <c:v>4.1985000000000001E-2</c:v>
                </c:pt>
                <c:pt idx="342190">
                  <c:v>4.1984E-2</c:v>
                </c:pt>
                <c:pt idx="342191">
                  <c:v>4.1982999999999999E-2</c:v>
                </c:pt>
                <c:pt idx="342192">
                  <c:v>4.1981999999999998E-2</c:v>
                </c:pt>
                <c:pt idx="342193">
                  <c:v>4.1980000000000003E-2</c:v>
                </c:pt>
                <c:pt idx="342194">
                  <c:v>4.1979000000000002E-2</c:v>
                </c:pt>
                <c:pt idx="342195">
                  <c:v>4.1977E-2</c:v>
                </c:pt>
                <c:pt idx="342196">
                  <c:v>4.1975999999999999E-2</c:v>
                </c:pt>
                <c:pt idx="342197">
                  <c:v>4.1973999999999997E-2</c:v>
                </c:pt>
                <c:pt idx="342198">
                  <c:v>4.1972000000000002E-2</c:v>
                </c:pt>
                <c:pt idx="342199">
                  <c:v>4.197E-2</c:v>
                </c:pt>
                <c:pt idx="342200">
                  <c:v>4.1967999999999998E-2</c:v>
                </c:pt>
                <c:pt idx="342201">
                  <c:v>4.1966000000000003E-2</c:v>
                </c:pt>
                <c:pt idx="342202">
                  <c:v>4.1964000000000001E-2</c:v>
                </c:pt>
                <c:pt idx="342203">
                  <c:v>4.1960999999999998E-2</c:v>
                </c:pt>
                <c:pt idx="342204">
                  <c:v>4.1959000000000003E-2</c:v>
                </c:pt>
                <c:pt idx="342205">
                  <c:v>4.1956E-2</c:v>
                </c:pt>
                <c:pt idx="342206">
                  <c:v>4.1952999999999997E-2</c:v>
                </c:pt>
                <c:pt idx="342207">
                  <c:v>4.1951000000000002E-2</c:v>
                </c:pt>
                <c:pt idx="342208">
                  <c:v>4.1947999999999999E-2</c:v>
                </c:pt>
                <c:pt idx="342209">
                  <c:v>4.1945000000000003E-2</c:v>
                </c:pt>
                <c:pt idx="342210">
                  <c:v>4.1942E-2</c:v>
                </c:pt>
                <c:pt idx="342211">
                  <c:v>4.1938999999999997E-2</c:v>
                </c:pt>
                <c:pt idx="342212">
                  <c:v>4.1936000000000001E-2</c:v>
                </c:pt>
                <c:pt idx="342213">
                  <c:v>4.1932999999999998E-2</c:v>
                </c:pt>
                <c:pt idx="342214">
                  <c:v>4.1929000000000001E-2</c:v>
                </c:pt>
                <c:pt idx="342215">
                  <c:v>4.1925999999999998E-2</c:v>
                </c:pt>
                <c:pt idx="342216">
                  <c:v>4.1922000000000001E-2</c:v>
                </c:pt>
                <c:pt idx="342217">
                  <c:v>4.1918999999999998E-2</c:v>
                </c:pt>
                <c:pt idx="342218">
                  <c:v>4.1916000000000002E-2</c:v>
                </c:pt>
                <c:pt idx="342219">
                  <c:v>4.1911999999999998E-2</c:v>
                </c:pt>
                <c:pt idx="342220">
                  <c:v>4.1909000000000002E-2</c:v>
                </c:pt>
                <c:pt idx="342221">
                  <c:v>4.1905999999999999E-2</c:v>
                </c:pt>
                <c:pt idx="342222">
                  <c:v>4.1902000000000002E-2</c:v>
                </c:pt>
                <c:pt idx="342223">
                  <c:v>4.1898999999999999E-2</c:v>
                </c:pt>
                <c:pt idx="342224">
                  <c:v>4.1895000000000002E-2</c:v>
                </c:pt>
                <c:pt idx="342225">
                  <c:v>4.1891999999999999E-2</c:v>
                </c:pt>
                <c:pt idx="342226">
                  <c:v>4.1888000000000002E-2</c:v>
                </c:pt>
                <c:pt idx="342227">
                  <c:v>4.1884999999999999E-2</c:v>
                </c:pt>
                <c:pt idx="342228">
                  <c:v>4.1882000000000003E-2</c:v>
                </c:pt>
                <c:pt idx="342229">
                  <c:v>4.1877999999999999E-2</c:v>
                </c:pt>
                <c:pt idx="342230">
                  <c:v>4.1875000000000002E-2</c:v>
                </c:pt>
                <c:pt idx="342231">
                  <c:v>4.1871999999999999E-2</c:v>
                </c:pt>
                <c:pt idx="342232">
                  <c:v>4.1869000000000003E-2</c:v>
                </c:pt>
                <c:pt idx="342233">
                  <c:v>4.1867000000000001E-2</c:v>
                </c:pt>
                <c:pt idx="342234">
                  <c:v>4.1863999999999998E-2</c:v>
                </c:pt>
                <c:pt idx="342235">
                  <c:v>4.1861000000000002E-2</c:v>
                </c:pt>
                <c:pt idx="342236">
                  <c:v>4.1859E-2</c:v>
                </c:pt>
                <c:pt idx="342237">
                  <c:v>4.1855999999999997E-2</c:v>
                </c:pt>
                <c:pt idx="342238">
                  <c:v>4.1854000000000002E-2</c:v>
                </c:pt>
                <c:pt idx="342239">
                  <c:v>4.1852E-2</c:v>
                </c:pt>
                <c:pt idx="342240">
                  <c:v>4.1849999999999998E-2</c:v>
                </c:pt>
                <c:pt idx="342241">
                  <c:v>4.1848000000000003E-2</c:v>
                </c:pt>
                <c:pt idx="342242">
                  <c:v>4.1846000000000001E-2</c:v>
                </c:pt>
                <c:pt idx="342243">
                  <c:v>4.1843999999999999E-2</c:v>
                </c:pt>
                <c:pt idx="342244">
                  <c:v>4.1842999999999998E-2</c:v>
                </c:pt>
                <c:pt idx="342245">
                  <c:v>4.1841999999999997E-2</c:v>
                </c:pt>
                <c:pt idx="342246">
                  <c:v>4.1841000000000003E-2</c:v>
                </c:pt>
                <c:pt idx="342247">
                  <c:v>4.1840000000000002E-2</c:v>
                </c:pt>
                <c:pt idx="342248">
                  <c:v>4.1839000000000001E-2</c:v>
                </c:pt>
                <c:pt idx="342249">
                  <c:v>4.1838E-2</c:v>
                </c:pt>
                <c:pt idx="342250">
                  <c:v>4.1836999999999999E-2</c:v>
                </c:pt>
                <c:pt idx="342251">
                  <c:v>4.1836999999999999E-2</c:v>
                </c:pt>
                <c:pt idx="342252">
                  <c:v>4.1835999999999998E-2</c:v>
                </c:pt>
                <c:pt idx="342253">
                  <c:v>4.1835999999999998E-2</c:v>
                </c:pt>
                <c:pt idx="342254">
                  <c:v>4.1835999999999998E-2</c:v>
                </c:pt>
                <c:pt idx="342255">
                  <c:v>4.1835999999999998E-2</c:v>
                </c:pt>
                <c:pt idx="342256">
                  <c:v>4.1835999999999998E-2</c:v>
                </c:pt>
                <c:pt idx="342257">
                  <c:v>4.1835999999999998E-2</c:v>
                </c:pt>
                <c:pt idx="342258">
                  <c:v>4.1836999999999999E-2</c:v>
                </c:pt>
                <c:pt idx="342259">
                  <c:v>4.1836999999999999E-2</c:v>
                </c:pt>
                <c:pt idx="342260">
                  <c:v>4.1836999999999999E-2</c:v>
                </c:pt>
                <c:pt idx="342261">
                  <c:v>4.1838E-2</c:v>
                </c:pt>
                <c:pt idx="342262">
                  <c:v>4.1838E-2</c:v>
                </c:pt>
                <c:pt idx="342263">
                  <c:v>4.1839000000000001E-2</c:v>
                </c:pt>
                <c:pt idx="342264">
                  <c:v>4.1840000000000002E-2</c:v>
                </c:pt>
                <c:pt idx="342265">
                  <c:v>4.1840000000000002E-2</c:v>
                </c:pt>
                <c:pt idx="342266">
                  <c:v>4.1841000000000003E-2</c:v>
                </c:pt>
                <c:pt idx="342267">
                  <c:v>4.1841999999999997E-2</c:v>
                </c:pt>
                <c:pt idx="342268">
                  <c:v>4.1842999999999998E-2</c:v>
                </c:pt>
                <c:pt idx="342269">
                  <c:v>4.1843999999999999E-2</c:v>
                </c:pt>
                <c:pt idx="342270">
                  <c:v>4.1845E-2</c:v>
                </c:pt>
                <c:pt idx="342271">
                  <c:v>4.1845E-2</c:v>
                </c:pt>
                <c:pt idx="342272">
                  <c:v>4.1846000000000001E-2</c:v>
                </c:pt>
                <c:pt idx="342273">
                  <c:v>4.1847000000000002E-2</c:v>
                </c:pt>
                <c:pt idx="342274">
                  <c:v>4.1847000000000002E-2</c:v>
                </c:pt>
                <c:pt idx="342275">
                  <c:v>4.1848000000000003E-2</c:v>
                </c:pt>
                <c:pt idx="342276">
                  <c:v>4.1848000000000003E-2</c:v>
                </c:pt>
                <c:pt idx="342277">
                  <c:v>4.1848999999999997E-2</c:v>
                </c:pt>
                <c:pt idx="342278">
                  <c:v>4.1848999999999997E-2</c:v>
                </c:pt>
                <c:pt idx="342279">
                  <c:v>4.1849999999999998E-2</c:v>
                </c:pt>
                <c:pt idx="342280">
                  <c:v>4.1849999999999998E-2</c:v>
                </c:pt>
                <c:pt idx="342281">
                  <c:v>4.1849999999999998E-2</c:v>
                </c:pt>
                <c:pt idx="342282">
                  <c:v>4.1850999999999999E-2</c:v>
                </c:pt>
                <c:pt idx="342283">
                  <c:v>4.1850999999999999E-2</c:v>
                </c:pt>
                <c:pt idx="342284">
                  <c:v>4.1849999999999998E-2</c:v>
                </c:pt>
                <c:pt idx="342285">
                  <c:v>4.1849999999999998E-2</c:v>
                </c:pt>
                <c:pt idx="342286">
                  <c:v>4.1849999999999998E-2</c:v>
                </c:pt>
                <c:pt idx="342287">
                  <c:v>4.1848999999999997E-2</c:v>
                </c:pt>
                <c:pt idx="342288">
                  <c:v>4.1848999999999997E-2</c:v>
                </c:pt>
                <c:pt idx="342289">
                  <c:v>4.1848000000000003E-2</c:v>
                </c:pt>
                <c:pt idx="342290">
                  <c:v>4.1848000000000003E-2</c:v>
                </c:pt>
                <c:pt idx="342291">
                  <c:v>4.1847000000000002E-2</c:v>
                </c:pt>
                <c:pt idx="342292">
                  <c:v>4.1846000000000001E-2</c:v>
                </c:pt>
                <c:pt idx="342293">
                  <c:v>4.1845E-2</c:v>
                </c:pt>
                <c:pt idx="342294">
                  <c:v>4.1843999999999999E-2</c:v>
                </c:pt>
                <c:pt idx="342295">
                  <c:v>4.1842999999999998E-2</c:v>
                </c:pt>
                <c:pt idx="342296">
                  <c:v>4.1841000000000003E-2</c:v>
                </c:pt>
                <c:pt idx="342297">
                  <c:v>4.1840000000000002E-2</c:v>
                </c:pt>
                <c:pt idx="342298">
                  <c:v>4.1838E-2</c:v>
                </c:pt>
                <c:pt idx="342299">
                  <c:v>4.1835999999999998E-2</c:v>
                </c:pt>
                <c:pt idx="342300">
                  <c:v>4.1834000000000003E-2</c:v>
                </c:pt>
                <c:pt idx="342301">
                  <c:v>4.1833000000000002E-2</c:v>
                </c:pt>
                <c:pt idx="342302">
                  <c:v>4.1831E-2</c:v>
                </c:pt>
                <c:pt idx="342303">
                  <c:v>4.1828999999999998E-2</c:v>
                </c:pt>
                <c:pt idx="342304">
                  <c:v>4.1827000000000003E-2</c:v>
                </c:pt>
                <c:pt idx="342305">
                  <c:v>4.1824E-2</c:v>
                </c:pt>
                <c:pt idx="342306">
                  <c:v>4.1821999999999998E-2</c:v>
                </c:pt>
                <c:pt idx="342307">
                  <c:v>4.1819000000000002E-2</c:v>
                </c:pt>
                <c:pt idx="342308">
                  <c:v>4.1817E-2</c:v>
                </c:pt>
                <c:pt idx="342309">
                  <c:v>4.1813999999999997E-2</c:v>
                </c:pt>
                <c:pt idx="342310">
                  <c:v>4.1812000000000002E-2</c:v>
                </c:pt>
                <c:pt idx="342311">
                  <c:v>4.1808999999999999E-2</c:v>
                </c:pt>
                <c:pt idx="342312">
                  <c:v>4.1806000000000003E-2</c:v>
                </c:pt>
                <c:pt idx="342313">
                  <c:v>4.1804000000000001E-2</c:v>
                </c:pt>
                <c:pt idx="342314">
                  <c:v>4.1800999999999998E-2</c:v>
                </c:pt>
                <c:pt idx="342315">
                  <c:v>4.1798000000000002E-2</c:v>
                </c:pt>
                <c:pt idx="342316">
                  <c:v>4.1794999999999999E-2</c:v>
                </c:pt>
                <c:pt idx="342317">
                  <c:v>4.1792000000000003E-2</c:v>
                </c:pt>
                <c:pt idx="342318">
                  <c:v>4.1789E-2</c:v>
                </c:pt>
                <c:pt idx="342319">
                  <c:v>4.1785999999999997E-2</c:v>
                </c:pt>
                <c:pt idx="342320">
                  <c:v>4.1783000000000001E-2</c:v>
                </c:pt>
                <c:pt idx="342321">
                  <c:v>4.1779999999999998E-2</c:v>
                </c:pt>
                <c:pt idx="342322">
                  <c:v>4.1777000000000002E-2</c:v>
                </c:pt>
                <c:pt idx="342323">
                  <c:v>4.1773999999999999E-2</c:v>
                </c:pt>
                <c:pt idx="342324">
                  <c:v>4.1771000000000003E-2</c:v>
                </c:pt>
                <c:pt idx="342325">
                  <c:v>4.1768E-2</c:v>
                </c:pt>
                <c:pt idx="342326">
                  <c:v>4.1765999999999998E-2</c:v>
                </c:pt>
                <c:pt idx="342327">
                  <c:v>4.1763000000000002E-2</c:v>
                </c:pt>
                <c:pt idx="342328">
                  <c:v>4.1759999999999999E-2</c:v>
                </c:pt>
                <c:pt idx="342329">
                  <c:v>4.1757000000000002E-2</c:v>
                </c:pt>
                <c:pt idx="342330">
                  <c:v>4.1753999999999999E-2</c:v>
                </c:pt>
                <c:pt idx="342331">
                  <c:v>4.1750000000000002E-2</c:v>
                </c:pt>
                <c:pt idx="342332">
                  <c:v>4.1746999999999999E-2</c:v>
                </c:pt>
                <c:pt idx="342333">
                  <c:v>4.1744000000000003E-2</c:v>
                </c:pt>
                <c:pt idx="342334">
                  <c:v>4.1741E-2</c:v>
                </c:pt>
                <c:pt idx="342335">
                  <c:v>4.1738999999999998E-2</c:v>
                </c:pt>
                <c:pt idx="342336">
                  <c:v>4.1736000000000002E-2</c:v>
                </c:pt>
                <c:pt idx="342337">
                  <c:v>4.1732999999999999E-2</c:v>
                </c:pt>
                <c:pt idx="342338">
                  <c:v>4.1730000000000003E-2</c:v>
                </c:pt>
                <c:pt idx="342339">
                  <c:v>4.1727E-2</c:v>
                </c:pt>
                <c:pt idx="342340">
                  <c:v>4.1724999999999998E-2</c:v>
                </c:pt>
                <c:pt idx="342341">
                  <c:v>4.1722000000000002E-2</c:v>
                </c:pt>
                <c:pt idx="342342">
                  <c:v>4.1718999999999999E-2</c:v>
                </c:pt>
                <c:pt idx="342343">
                  <c:v>4.1716000000000003E-2</c:v>
                </c:pt>
                <c:pt idx="342344">
                  <c:v>4.1714000000000001E-2</c:v>
                </c:pt>
                <c:pt idx="342345">
                  <c:v>4.1710999999999998E-2</c:v>
                </c:pt>
                <c:pt idx="342346">
                  <c:v>4.1709000000000003E-2</c:v>
                </c:pt>
                <c:pt idx="342347">
                  <c:v>4.1706E-2</c:v>
                </c:pt>
                <c:pt idx="342348">
                  <c:v>4.1703999999999998E-2</c:v>
                </c:pt>
                <c:pt idx="342349">
                  <c:v>4.1702000000000003E-2</c:v>
                </c:pt>
                <c:pt idx="342350">
                  <c:v>4.1699E-2</c:v>
                </c:pt>
                <c:pt idx="342351">
                  <c:v>4.1696999999999998E-2</c:v>
                </c:pt>
                <c:pt idx="342352">
                  <c:v>4.1695000000000003E-2</c:v>
                </c:pt>
                <c:pt idx="342353">
                  <c:v>4.1693000000000001E-2</c:v>
                </c:pt>
                <c:pt idx="342354">
                  <c:v>4.1690999999999999E-2</c:v>
                </c:pt>
                <c:pt idx="342355">
                  <c:v>4.1688999999999997E-2</c:v>
                </c:pt>
                <c:pt idx="342356">
                  <c:v>4.1687000000000002E-2</c:v>
                </c:pt>
                <c:pt idx="342357">
                  <c:v>4.1686000000000001E-2</c:v>
                </c:pt>
                <c:pt idx="342358">
                  <c:v>4.1683999999999999E-2</c:v>
                </c:pt>
                <c:pt idx="342359">
                  <c:v>4.1682999999999998E-2</c:v>
                </c:pt>
                <c:pt idx="342360">
                  <c:v>4.1681000000000003E-2</c:v>
                </c:pt>
                <c:pt idx="342361">
                  <c:v>4.1680000000000002E-2</c:v>
                </c:pt>
                <c:pt idx="342362">
                  <c:v>4.1679000000000001E-2</c:v>
                </c:pt>
                <c:pt idx="342363">
                  <c:v>4.1678E-2</c:v>
                </c:pt>
                <c:pt idx="342364">
                  <c:v>4.1676999999999999E-2</c:v>
                </c:pt>
                <c:pt idx="342365">
                  <c:v>4.1676999999999999E-2</c:v>
                </c:pt>
                <c:pt idx="342366">
                  <c:v>4.1675999999999998E-2</c:v>
                </c:pt>
                <c:pt idx="342367">
                  <c:v>4.1675999999999998E-2</c:v>
                </c:pt>
                <c:pt idx="342368">
                  <c:v>4.1674999999999997E-2</c:v>
                </c:pt>
                <c:pt idx="342369">
                  <c:v>4.1674999999999997E-2</c:v>
                </c:pt>
                <c:pt idx="342370">
                  <c:v>4.1674999999999997E-2</c:v>
                </c:pt>
                <c:pt idx="342371">
                  <c:v>4.1674999999999997E-2</c:v>
                </c:pt>
                <c:pt idx="342372">
                  <c:v>4.1675999999999998E-2</c:v>
                </c:pt>
                <c:pt idx="342373">
                  <c:v>4.1675999999999998E-2</c:v>
                </c:pt>
                <c:pt idx="342374">
                  <c:v>4.1676999999999999E-2</c:v>
                </c:pt>
                <c:pt idx="342375">
                  <c:v>4.1678E-2</c:v>
                </c:pt>
                <c:pt idx="342376">
                  <c:v>4.1679000000000001E-2</c:v>
                </c:pt>
                <c:pt idx="342377">
                  <c:v>4.1680000000000002E-2</c:v>
                </c:pt>
                <c:pt idx="342378">
                  <c:v>4.1681999999999997E-2</c:v>
                </c:pt>
                <c:pt idx="342379">
                  <c:v>4.1682999999999998E-2</c:v>
                </c:pt>
                <c:pt idx="342380">
                  <c:v>4.1685E-2</c:v>
                </c:pt>
                <c:pt idx="342381">
                  <c:v>4.1687000000000002E-2</c:v>
                </c:pt>
                <c:pt idx="342382">
                  <c:v>4.1688999999999997E-2</c:v>
                </c:pt>
                <c:pt idx="342383">
                  <c:v>4.1690999999999999E-2</c:v>
                </c:pt>
                <c:pt idx="342384">
                  <c:v>4.1694000000000002E-2</c:v>
                </c:pt>
                <c:pt idx="342385">
                  <c:v>4.1696999999999998E-2</c:v>
                </c:pt>
                <c:pt idx="342386">
                  <c:v>4.1700000000000001E-2</c:v>
                </c:pt>
                <c:pt idx="342387">
                  <c:v>4.1702999999999997E-2</c:v>
                </c:pt>
                <c:pt idx="342388">
                  <c:v>4.1706E-2</c:v>
                </c:pt>
                <c:pt idx="342389">
                  <c:v>4.1709000000000003E-2</c:v>
                </c:pt>
                <c:pt idx="342390">
                  <c:v>4.1711999999999999E-2</c:v>
                </c:pt>
                <c:pt idx="342391">
                  <c:v>4.1716000000000003E-2</c:v>
                </c:pt>
                <c:pt idx="342392">
                  <c:v>4.1718999999999999E-2</c:v>
                </c:pt>
                <c:pt idx="342393">
                  <c:v>4.1723000000000003E-2</c:v>
                </c:pt>
                <c:pt idx="342394">
                  <c:v>4.1727E-2</c:v>
                </c:pt>
                <c:pt idx="342395">
                  <c:v>4.1730999999999997E-2</c:v>
                </c:pt>
                <c:pt idx="342396">
                  <c:v>4.1735000000000001E-2</c:v>
                </c:pt>
                <c:pt idx="342397">
                  <c:v>4.1738999999999998E-2</c:v>
                </c:pt>
                <c:pt idx="342398">
                  <c:v>4.1743000000000002E-2</c:v>
                </c:pt>
                <c:pt idx="342399">
                  <c:v>4.1746999999999999E-2</c:v>
                </c:pt>
                <c:pt idx="342400">
                  <c:v>4.1751000000000003E-2</c:v>
                </c:pt>
                <c:pt idx="342401">
                  <c:v>4.1755E-2</c:v>
                </c:pt>
                <c:pt idx="342402">
                  <c:v>4.1758999999999998E-2</c:v>
                </c:pt>
                <c:pt idx="342403">
                  <c:v>4.1763000000000002E-2</c:v>
                </c:pt>
                <c:pt idx="342404">
                  <c:v>4.1768E-2</c:v>
                </c:pt>
                <c:pt idx="342405">
                  <c:v>4.1771999999999997E-2</c:v>
                </c:pt>
                <c:pt idx="342406">
                  <c:v>4.1776000000000001E-2</c:v>
                </c:pt>
                <c:pt idx="342407">
                  <c:v>4.1779999999999998E-2</c:v>
                </c:pt>
                <c:pt idx="342408">
                  <c:v>4.1784000000000002E-2</c:v>
                </c:pt>
                <c:pt idx="342409">
                  <c:v>4.1787999999999999E-2</c:v>
                </c:pt>
                <c:pt idx="342410">
                  <c:v>4.1792000000000003E-2</c:v>
                </c:pt>
                <c:pt idx="342411">
                  <c:v>4.1796E-2</c:v>
                </c:pt>
                <c:pt idx="342412">
                  <c:v>4.1799000000000003E-2</c:v>
                </c:pt>
                <c:pt idx="342413">
                  <c:v>4.1803E-2</c:v>
                </c:pt>
                <c:pt idx="342414">
                  <c:v>4.1806000000000003E-2</c:v>
                </c:pt>
                <c:pt idx="342415">
                  <c:v>4.1808999999999999E-2</c:v>
                </c:pt>
                <c:pt idx="342416">
                  <c:v>4.1812000000000002E-2</c:v>
                </c:pt>
                <c:pt idx="342417">
                  <c:v>4.1814999999999998E-2</c:v>
                </c:pt>
                <c:pt idx="342418">
                  <c:v>4.1818000000000001E-2</c:v>
                </c:pt>
                <c:pt idx="342419">
                  <c:v>4.1820000000000003E-2</c:v>
                </c:pt>
                <c:pt idx="342420">
                  <c:v>4.1822999999999999E-2</c:v>
                </c:pt>
                <c:pt idx="342421">
                  <c:v>4.1825000000000001E-2</c:v>
                </c:pt>
                <c:pt idx="342422">
                  <c:v>4.1827000000000003E-2</c:v>
                </c:pt>
                <c:pt idx="342423">
                  <c:v>4.1828999999999998E-2</c:v>
                </c:pt>
                <c:pt idx="342424">
                  <c:v>4.1829999999999999E-2</c:v>
                </c:pt>
                <c:pt idx="342425">
                  <c:v>4.1831E-2</c:v>
                </c:pt>
                <c:pt idx="342426">
                  <c:v>4.1832000000000001E-2</c:v>
                </c:pt>
                <c:pt idx="342427">
                  <c:v>4.1833000000000002E-2</c:v>
                </c:pt>
                <c:pt idx="342428">
                  <c:v>4.1834000000000003E-2</c:v>
                </c:pt>
                <c:pt idx="342429">
                  <c:v>4.1834000000000003E-2</c:v>
                </c:pt>
                <c:pt idx="342430">
                  <c:v>4.1834000000000003E-2</c:v>
                </c:pt>
                <c:pt idx="342431">
                  <c:v>4.1834999999999997E-2</c:v>
                </c:pt>
                <c:pt idx="342432">
                  <c:v>4.1834000000000003E-2</c:v>
                </c:pt>
                <c:pt idx="342433">
                  <c:v>4.1834000000000003E-2</c:v>
                </c:pt>
                <c:pt idx="342434">
                  <c:v>4.1833000000000002E-2</c:v>
                </c:pt>
                <c:pt idx="342435">
                  <c:v>4.1832000000000001E-2</c:v>
                </c:pt>
                <c:pt idx="342436">
                  <c:v>4.1831E-2</c:v>
                </c:pt>
                <c:pt idx="342437">
                  <c:v>4.1829999999999999E-2</c:v>
                </c:pt>
                <c:pt idx="342438">
                  <c:v>4.1827999999999997E-2</c:v>
                </c:pt>
                <c:pt idx="342439">
                  <c:v>4.1827000000000003E-2</c:v>
                </c:pt>
                <c:pt idx="342440">
                  <c:v>4.1825000000000001E-2</c:v>
                </c:pt>
                <c:pt idx="342441">
                  <c:v>4.1822999999999999E-2</c:v>
                </c:pt>
                <c:pt idx="342442">
                  <c:v>4.1820999999999997E-2</c:v>
                </c:pt>
                <c:pt idx="342443">
                  <c:v>4.1819000000000002E-2</c:v>
                </c:pt>
                <c:pt idx="342444">
                  <c:v>4.1815999999999999E-2</c:v>
                </c:pt>
                <c:pt idx="342445">
                  <c:v>4.1813999999999997E-2</c:v>
                </c:pt>
                <c:pt idx="342446">
                  <c:v>4.1811000000000001E-2</c:v>
                </c:pt>
                <c:pt idx="342447">
                  <c:v>4.1808999999999999E-2</c:v>
                </c:pt>
                <c:pt idx="342448">
                  <c:v>4.1806000000000003E-2</c:v>
                </c:pt>
                <c:pt idx="342449">
                  <c:v>4.1803E-2</c:v>
                </c:pt>
                <c:pt idx="342450">
                  <c:v>4.1799999999999997E-2</c:v>
                </c:pt>
                <c:pt idx="342451">
                  <c:v>4.1797000000000001E-2</c:v>
                </c:pt>
                <c:pt idx="342452">
                  <c:v>4.1793999999999998E-2</c:v>
                </c:pt>
                <c:pt idx="342453">
                  <c:v>4.1791000000000002E-2</c:v>
                </c:pt>
                <c:pt idx="342454">
                  <c:v>4.1787999999999999E-2</c:v>
                </c:pt>
                <c:pt idx="342455">
                  <c:v>4.1785000000000003E-2</c:v>
                </c:pt>
                <c:pt idx="342456">
                  <c:v>4.1782E-2</c:v>
                </c:pt>
                <c:pt idx="342457">
                  <c:v>4.1778999999999997E-2</c:v>
                </c:pt>
                <c:pt idx="342458">
                  <c:v>4.1776000000000001E-2</c:v>
                </c:pt>
                <c:pt idx="342459">
                  <c:v>4.1773999999999999E-2</c:v>
                </c:pt>
                <c:pt idx="342460">
                  <c:v>4.1771000000000003E-2</c:v>
                </c:pt>
                <c:pt idx="342461">
                  <c:v>4.1768E-2</c:v>
                </c:pt>
                <c:pt idx="342462">
                  <c:v>4.1764999999999997E-2</c:v>
                </c:pt>
                <c:pt idx="342463">
                  <c:v>4.1762000000000001E-2</c:v>
                </c:pt>
                <c:pt idx="342464">
                  <c:v>4.1759999999999999E-2</c:v>
                </c:pt>
                <c:pt idx="342465">
                  <c:v>4.1757000000000002E-2</c:v>
                </c:pt>
                <c:pt idx="342466">
                  <c:v>4.1755E-2</c:v>
                </c:pt>
                <c:pt idx="342467">
                  <c:v>4.1752999999999998E-2</c:v>
                </c:pt>
                <c:pt idx="342468">
                  <c:v>4.1751000000000003E-2</c:v>
                </c:pt>
                <c:pt idx="342469">
                  <c:v>4.1749000000000001E-2</c:v>
                </c:pt>
                <c:pt idx="342470">
                  <c:v>4.1746999999999999E-2</c:v>
                </c:pt>
                <c:pt idx="342471">
                  <c:v>4.1744999999999997E-2</c:v>
                </c:pt>
                <c:pt idx="342472">
                  <c:v>4.1744000000000003E-2</c:v>
                </c:pt>
                <c:pt idx="342473">
                  <c:v>4.1742000000000001E-2</c:v>
                </c:pt>
                <c:pt idx="342474">
                  <c:v>4.1739999999999999E-2</c:v>
                </c:pt>
                <c:pt idx="342475">
                  <c:v>4.1738999999999998E-2</c:v>
                </c:pt>
                <c:pt idx="342476">
                  <c:v>4.1737999999999997E-2</c:v>
                </c:pt>
                <c:pt idx="342477">
                  <c:v>4.1737000000000003E-2</c:v>
                </c:pt>
                <c:pt idx="342478">
                  <c:v>4.1736000000000002E-2</c:v>
                </c:pt>
                <c:pt idx="342479">
                  <c:v>4.1735000000000001E-2</c:v>
                </c:pt>
                <c:pt idx="342480">
                  <c:v>4.1735000000000001E-2</c:v>
                </c:pt>
                <c:pt idx="342481">
                  <c:v>4.1734E-2</c:v>
                </c:pt>
                <c:pt idx="342482">
                  <c:v>4.1734E-2</c:v>
                </c:pt>
                <c:pt idx="342483">
                  <c:v>4.1732999999999999E-2</c:v>
                </c:pt>
                <c:pt idx="342484">
                  <c:v>4.1732999999999999E-2</c:v>
                </c:pt>
                <c:pt idx="342485">
                  <c:v>4.1732999999999999E-2</c:v>
                </c:pt>
                <c:pt idx="342486">
                  <c:v>4.1732999999999999E-2</c:v>
                </c:pt>
                <c:pt idx="342487">
                  <c:v>4.1732999999999999E-2</c:v>
                </c:pt>
                <c:pt idx="342488">
                  <c:v>4.1732999999999999E-2</c:v>
                </c:pt>
                <c:pt idx="342489">
                  <c:v>4.1732999999999999E-2</c:v>
                </c:pt>
                <c:pt idx="342490">
                  <c:v>4.1732999999999999E-2</c:v>
                </c:pt>
                <c:pt idx="342491">
                  <c:v>4.1734E-2</c:v>
                </c:pt>
                <c:pt idx="342492">
                  <c:v>4.1734E-2</c:v>
                </c:pt>
                <c:pt idx="342493">
                  <c:v>4.1734E-2</c:v>
                </c:pt>
                <c:pt idx="342494">
                  <c:v>4.1735000000000001E-2</c:v>
                </c:pt>
                <c:pt idx="342495">
                  <c:v>4.1735000000000001E-2</c:v>
                </c:pt>
                <c:pt idx="342496">
                  <c:v>4.1736000000000002E-2</c:v>
                </c:pt>
                <c:pt idx="342497">
                  <c:v>4.1736000000000002E-2</c:v>
                </c:pt>
                <c:pt idx="342498">
                  <c:v>4.1736000000000002E-2</c:v>
                </c:pt>
                <c:pt idx="342499">
                  <c:v>4.1737000000000003E-2</c:v>
                </c:pt>
                <c:pt idx="342500">
                  <c:v>4.1737000000000003E-2</c:v>
                </c:pt>
                <c:pt idx="342501">
                  <c:v>4.1737999999999997E-2</c:v>
                </c:pt>
                <c:pt idx="342502">
                  <c:v>4.1737999999999997E-2</c:v>
                </c:pt>
                <c:pt idx="342503">
                  <c:v>4.1738999999999998E-2</c:v>
                </c:pt>
                <c:pt idx="342504">
                  <c:v>4.1738999999999998E-2</c:v>
                </c:pt>
                <c:pt idx="342505">
                  <c:v>4.1739999999999999E-2</c:v>
                </c:pt>
                <c:pt idx="342506">
                  <c:v>4.1739999999999999E-2</c:v>
                </c:pt>
                <c:pt idx="342507">
                  <c:v>4.1739999999999999E-2</c:v>
                </c:pt>
                <c:pt idx="342508">
                  <c:v>4.1739999999999999E-2</c:v>
                </c:pt>
                <c:pt idx="342509">
                  <c:v>4.1739999999999999E-2</c:v>
                </c:pt>
                <c:pt idx="342510">
                  <c:v>4.1739999999999999E-2</c:v>
                </c:pt>
                <c:pt idx="342511">
                  <c:v>4.1739999999999999E-2</c:v>
                </c:pt>
                <c:pt idx="342512">
                  <c:v>4.1738999999999998E-2</c:v>
                </c:pt>
                <c:pt idx="342513">
                  <c:v>4.1738999999999998E-2</c:v>
                </c:pt>
                <c:pt idx="342514">
                  <c:v>4.1738999999999998E-2</c:v>
                </c:pt>
                <c:pt idx="342515">
                  <c:v>4.1737999999999997E-2</c:v>
                </c:pt>
                <c:pt idx="342516">
                  <c:v>4.1737999999999997E-2</c:v>
                </c:pt>
                <c:pt idx="342517">
                  <c:v>4.1737000000000003E-2</c:v>
                </c:pt>
                <c:pt idx="342518">
                  <c:v>4.1736000000000002E-2</c:v>
                </c:pt>
                <c:pt idx="342519">
                  <c:v>4.1735000000000001E-2</c:v>
                </c:pt>
                <c:pt idx="342520">
                  <c:v>4.1734E-2</c:v>
                </c:pt>
                <c:pt idx="342521">
                  <c:v>4.1732999999999999E-2</c:v>
                </c:pt>
                <c:pt idx="342522">
                  <c:v>4.1730999999999997E-2</c:v>
                </c:pt>
                <c:pt idx="342523">
                  <c:v>4.1730000000000003E-2</c:v>
                </c:pt>
                <c:pt idx="342524">
                  <c:v>4.1729000000000002E-2</c:v>
                </c:pt>
                <c:pt idx="342525">
                  <c:v>4.1727E-2</c:v>
                </c:pt>
                <c:pt idx="342526">
                  <c:v>4.1724999999999998E-2</c:v>
                </c:pt>
                <c:pt idx="342527">
                  <c:v>4.1723999999999997E-2</c:v>
                </c:pt>
                <c:pt idx="342528">
                  <c:v>4.1722000000000002E-2</c:v>
                </c:pt>
                <c:pt idx="342529">
                  <c:v>4.172E-2</c:v>
                </c:pt>
                <c:pt idx="342530">
                  <c:v>4.1717999999999998E-2</c:v>
                </c:pt>
                <c:pt idx="342531">
                  <c:v>4.1715000000000002E-2</c:v>
                </c:pt>
                <c:pt idx="342532">
                  <c:v>4.1713E-2</c:v>
                </c:pt>
                <c:pt idx="342533">
                  <c:v>4.1709999999999997E-2</c:v>
                </c:pt>
                <c:pt idx="342534">
                  <c:v>4.1708000000000002E-2</c:v>
                </c:pt>
                <c:pt idx="342535">
                  <c:v>4.1704999999999999E-2</c:v>
                </c:pt>
                <c:pt idx="342536">
                  <c:v>4.1702999999999997E-2</c:v>
                </c:pt>
                <c:pt idx="342537">
                  <c:v>4.1700000000000001E-2</c:v>
                </c:pt>
                <c:pt idx="342538">
                  <c:v>4.1697999999999999E-2</c:v>
                </c:pt>
                <c:pt idx="342539">
                  <c:v>4.1695000000000003E-2</c:v>
                </c:pt>
                <c:pt idx="342540">
                  <c:v>4.1692E-2</c:v>
                </c:pt>
                <c:pt idx="342541">
                  <c:v>4.1688999999999997E-2</c:v>
                </c:pt>
                <c:pt idx="342542">
                  <c:v>4.1686000000000001E-2</c:v>
                </c:pt>
                <c:pt idx="342543">
                  <c:v>4.1682999999999998E-2</c:v>
                </c:pt>
                <c:pt idx="342544">
                  <c:v>4.1680000000000002E-2</c:v>
                </c:pt>
                <c:pt idx="342545">
                  <c:v>4.1676999999999999E-2</c:v>
                </c:pt>
                <c:pt idx="342546">
                  <c:v>4.1674999999999997E-2</c:v>
                </c:pt>
                <c:pt idx="342547">
                  <c:v>4.1672000000000001E-2</c:v>
                </c:pt>
                <c:pt idx="342548">
                  <c:v>4.1668999999999998E-2</c:v>
                </c:pt>
                <c:pt idx="342549">
                  <c:v>4.1666000000000002E-2</c:v>
                </c:pt>
                <c:pt idx="342550">
                  <c:v>4.1662999999999999E-2</c:v>
                </c:pt>
                <c:pt idx="342551">
                  <c:v>4.1660000000000003E-2</c:v>
                </c:pt>
                <c:pt idx="342552">
                  <c:v>4.1657E-2</c:v>
                </c:pt>
                <c:pt idx="342553">
                  <c:v>4.1653999999999997E-2</c:v>
                </c:pt>
                <c:pt idx="342554">
                  <c:v>4.1652000000000002E-2</c:v>
                </c:pt>
                <c:pt idx="342555">
                  <c:v>4.1648999999999999E-2</c:v>
                </c:pt>
                <c:pt idx="342556">
                  <c:v>4.1646000000000002E-2</c:v>
                </c:pt>
                <c:pt idx="342557">
                  <c:v>4.1642999999999999E-2</c:v>
                </c:pt>
                <c:pt idx="342558">
                  <c:v>4.1640999999999997E-2</c:v>
                </c:pt>
                <c:pt idx="342559">
                  <c:v>4.1638000000000001E-2</c:v>
                </c:pt>
                <c:pt idx="342560">
                  <c:v>4.1635999999999999E-2</c:v>
                </c:pt>
                <c:pt idx="342561">
                  <c:v>4.1633000000000003E-2</c:v>
                </c:pt>
                <c:pt idx="342562">
                  <c:v>4.1631000000000001E-2</c:v>
                </c:pt>
                <c:pt idx="342563">
                  <c:v>4.1628999999999999E-2</c:v>
                </c:pt>
                <c:pt idx="342564">
                  <c:v>4.1626999999999997E-2</c:v>
                </c:pt>
                <c:pt idx="342565">
                  <c:v>4.1624000000000001E-2</c:v>
                </c:pt>
                <c:pt idx="342566">
                  <c:v>4.1621999999999999E-2</c:v>
                </c:pt>
                <c:pt idx="342567">
                  <c:v>4.1619999999999997E-2</c:v>
                </c:pt>
                <c:pt idx="342568">
                  <c:v>4.1618000000000002E-2</c:v>
                </c:pt>
                <c:pt idx="342569">
                  <c:v>4.1617000000000001E-2</c:v>
                </c:pt>
                <c:pt idx="342570">
                  <c:v>4.1614999999999999E-2</c:v>
                </c:pt>
                <c:pt idx="342571">
                  <c:v>4.1612999999999997E-2</c:v>
                </c:pt>
                <c:pt idx="342572">
                  <c:v>4.1612000000000003E-2</c:v>
                </c:pt>
                <c:pt idx="342573">
                  <c:v>4.1610000000000001E-2</c:v>
                </c:pt>
                <c:pt idx="342574">
                  <c:v>4.1609E-2</c:v>
                </c:pt>
                <c:pt idx="342575">
                  <c:v>4.1607999999999999E-2</c:v>
                </c:pt>
                <c:pt idx="342576">
                  <c:v>4.1606999999999998E-2</c:v>
                </c:pt>
                <c:pt idx="342577">
                  <c:v>4.1605999999999997E-2</c:v>
                </c:pt>
                <c:pt idx="342578">
                  <c:v>4.1605000000000003E-2</c:v>
                </c:pt>
                <c:pt idx="342579">
                  <c:v>4.1604000000000002E-2</c:v>
                </c:pt>
                <c:pt idx="342580">
                  <c:v>4.1603000000000001E-2</c:v>
                </c:pt>
                <c:pt idx="342581">
                  <c:v>4.1602E-2</c:v>
                </c:pt>
                <c:pt idx="342582">
                  <c:v>4.1600999999999999E-2</c:v>
                </c:pt>
                <c:pt idx="342583">
                  <c:v>4.1600999999999999E-2</c:v>
                </c:pt>
                <c:pt idx="342584">
                  <c:v>4.1599999999999998E-2</c:v>
                </c:pt>
                <c:pt idx="342585">
                  <c:v>4.1599999999999998E-2</c:v>
                </c:pt>
                <c:pt idx="342586">
                  <c:v>4.1599999999999998E-2</c:v>
                </c:pt>
                <c:pt idx="342587">
                  <c:v>4.1598999999999997E-2</c:v>
                </c:pt>
                <c:pt idx="342588">
                  <c:v>4.1598999999999997E-2</c:v>
                </c:pt>
                <c:pt idx="342589">
                  <c:v>4.1598999999999997E-2</c:v>
                </c:pt>
                <c:pt idx="342590">
                  <c:v>4.1598000000000003E-2</c:v>
                </c:pt>
                <c:pt idx="342591">
                  <c:v>4.1598000000000003E-2</c:v>
                </c:pt>
                <c:pt idx="342592">
                  <c:v>4.1598000000000003E-2</c:v>
                </c:pt>
                <c:pt idx="342593">
                  <c:v>4.1598000000000003E-2</c:v>
                </c:pt>
                <c:pt idx="342594">
                  <c:v>4.1598000000000003E-2</c:v>
                </c:pt>
                <c:pt idx="342595">
                  <c:v>4.1598000000000003E-2</c:v>
                </c:pt>
                <c:pt idx="342596">
                  <c:v>4.1598999999999997E-2</c:v>
                </c:pt>
                <c:pt idx="342597">
                  <c:v>4.1598999999999997E-2</c:v>
                </c:pt>
                <c:pt idx="342598">
                  <c:v>4.1598999999999997E-2</c:v>
                </c:pt>
                <c:pt idx="342599">
                  <c:v>4.1598999999999997E-2</c:v>
                </c:pt>
                <c:pt idx="342600">
                  <c:v>4.1599999999999998E-2</c:v>
                </c:pt>
                <c:pt idx="342601">
                  <c:v>4.1599999999999998E-2</c:v>
                </c:pt>
                <c:pt idx="342602">
                  <c:v>4.1599999999999998E-2</c:v>
                </c:pt>
                <c:pt idx="342603">
                  <c:v>4.1599999999999998E-2</c:v>
                </c:pt>
                <c:pt idx="342604">
                  <c:v>4.1599999999999998E-2</c:v>
                </c:pt>
                <c:pt idx="342605">
                  <c:v>4.1600999999999999E-2</c:v>
                </c:pt>
                <c:pt idx="342606">
                  <c:v>4.1600999999999999E-2</c:v>
                </c:pt>
                <c:pt idx="342607">
                  <c:v>4.1600999999999999E-2</c:v>
                </c:pt>
                <c:pt idx="342608">
                  <c:v>4.1602E-2</c:v>
                </c:pt>
                <c:pt idx="342609">
                  <c:v>4.1602E-2</c:v>
                </c:pt>
                <c:pt idx="342610">
                  <c:v>4.1603000000000001E-2</c:v>
                </c:pt>
                <c:pt idx="342611">
                  <c:v>4.1603000000000001E-2</c:v>
                </c:pt>
                <c:pt idx="342612">
                  <c:v>4.1603000000000001E-2</c:v>
                </c:pt>
                <c:pt idx="342613">
                  <c:v>4.1603000000000001E-2</c:v>
                </c:pt>
                <c:pt idx="342614">
                  <c:v>4.1604000000000002E-2</c:v>
                </c:pt>
                <c:pt idx="342615">
                  <c:v>4.1604000000000002E-2</c:v>
                </c:pt>
                <c:pt idx="342616">
                  <c:v>4.1604000000000002E-2</c:v>
                </c:pt>
                <c:pt idx="342617">
                  <c:v>4.1604000000000002E-2</c:v>
                </c:pt>
                <c:pt idx="342618">
                  <c:v>4.1605000000000003E-2</c:v>
                </c:pt>
                <c:pt idx="342619">
                  <c:v>4.1605000000000003E-2</c:v>
                </c:pt>
                <c:pt idx="342620">
                  <c:v>4.1605000000000003E-2</c:v>
                </c:pt>
                <c:pt idx="342621">
                  <c:v>4.1605999999999997E-2</c:v>
                </c:pt>
                <c:pt idx="342622">
                  <c:v>4.1605999999999997E-2</c:v>
                </c:pt>
                <c:pt idx="342623">
                  <c:v>4.1605999999999997E-2</c:v>
                </c:pt>
                <c:pt idx="342624">
                  <c:v>4.1605999999999997E-2</c:v>
                </c:pt>
                <c:pt idx="342625">
                  <c:v>4.1605999999999997E-2</c:v>
                </c:pt>
                <c:pt idx="342626">
                  <c:v>4.1605999999999997E-2</c:v>
                </c:pt>
                <c:pt idx="342627">
                  <c:v>4.1606999999999998E-2</c:v>
                </c:pt>
                <c:pt idx="342628">
                  <c:v>4.1606999999999998E-2</c:v>
                </c:pt>
                <c:pt idx="342629">
                  <c:v>4.1606999999999998E-2</c:v>
                </c:pt>
                <c:pt idx="342630">
                  <c:v>4.1606999999999998E-2</c:v>
                </c:pt>
                <c:pt idx="342631">
                  <c:v>4.1606999999999998E-2</c:v>
                </c:pt>
                <c:pt idx="342632">
                  <c:v>4.1606999999999998E-2</c:v>
                </c:pt>
                <c:pt idx="342633">
                  <c:v>4.1606999999999998E-2</c:v>
                </c:pt>
                <c:pt idx="342634">
                  <c:v>4.1606999999999998E-2</c:v>
                </c:pt>
                <c:pt idx="342635">
                  <c:v>4.1606999999999998E-2</c:v>
                </c:pt>
                <c:pt idx="342636">
                  <c:v>4.1607999999999999E-2</c:v>
                </c:pt>
                <c:pt idx="342637">
                  <c:v>4.1607999999999999E-2</c:v>
                </c:pt>
                <c:pt idx="342638">
                  <c:v>4.1607999999999999E-2</c:v>
                </c:pt>
                <c:pt idx="342639">
                  <c:v>4.1607999999999999E-2</c:v>
                </c:pt>
                <c:pt idx="342640">
                  <c:v>4.1607999999999999E-2</c:v>
                </c:pt>
                <c:pt idx="342641">
                  <c:v>4.1607999999999999E-2</c:v>
                </c:pt>
                <c:pt idx="342642">
                  <c:v>4.1607999999999999E-2</c:v>
                </c:pt>
                <c:pt idx="342643">
                  <c:v>4.1607999999999999E-2</c:v>
                </c:pt>
                <c:pt idx="342644">
                  <c:v>4.1609E-2</c:v>
                </c:pt>
                <c:pt idx="342645">
                  <c:v>4.1609E-2</c:v>
                </c:pt>
                <c:pt idx="342646">
                  <c:v>4.1609E-2</c:v>
                </c:pt>
                <c:pt idx="342647">
                  <c:v>4.1609E-2</c:v>
                </c:pt>
                <c:pt idx="342648">
                  <c:v>4.1609E-2</c:v>
                </c:pt>
                <c:pt idx="342649">
                  <c:v>4.1609E-2</c:v>
                </c:pt>
                <c:pt idx="342650">
                  <c:v>4.1610000000000001E-2</c:v>
                </c:pt>
                <c:pt idx="342651">
                  <c:v>4.1610000000000001E-2</c:v>
                </c:pt>
                <c:pt idx="342652">
                  <c:v>4.1610000000000001E-2</c:v>
                </c:pt>
                <c:pt idx="342653">
                  <c:v>4.1610000000000001E-2</c:v>
                </c:pt>
                <c:pt idx="342654">
                  <c:v>4.1611000000000002E-2</c:v>
                </c:pt>
                <c:pt idx="342655">
                  <c:v>4.1611000000000002E-2</c:v>
                </c:pt>
                <c:pt idx="342656">
                  <c:v>4.1611000000000002E-2</c:v>
                </c:pt>
                <c:pt idx="342657">
                  <c:v>4.1612000000000003E-2</c:v>
                </c:pt>
                <c:pt idx="342658">
                  <c:v>4.1612000000000003E-2</c:v>
                </c:pt>
                <c:pt idx="342659">
                  <c:v>4.1612000000000003E-2</c:v>
                </c:pt>
                <c:pt idx="342660">
                  <c:v>4.1612000000000003E-2</c:v>
                </c:pt>
                <c:pt idx="342661">
                  <c:v>4.1612999999999997E-2</c:v>
                </c:pt>
                <c:pt idx="342662">
                  <c:v>4.1612999999999997E-2</c:v>
                </c:pt>
                <c:pt idx="342663">
                  <c:v>4.1612999999999997E-2</c:v>
                </c:pt>
                <c:pt idx="342664">
                  <c:v>4.1612999999999997E-2</c:v>
                </c:pt>
                <c:pt idx="342665">
                  <c:v>4.1613999999999998E-2</c:v>
                </c:pt>
                <c:pt idx="342666">
                  <c:v>4.1613999999999998E-2</c:v>
                </c:pt>
                <c:pt idx="342667">
                  <c:v>4.1613999999999998E-2</c:v>
                </c:pt>
                <c:pt idx="342668">
                  <c:v>4.1613999999999998E-2</c:v>
                </c:pt>
                <c:pt idx="342669">
                  <c:v>4.1613999999999998E-2</c:v>
                </c:pt>
                <c:pt idx="342670">
                  <c:v>4.1614999999999999E-2</c:v>
                </c:pt>
                <c:pt idx="342671">
                  <c:v>4.1614999999999999E-2</c:v>
                </c:pt>
                <c:pt idx="342672">
                  <c:v>4.1614999999999999E-2</c:v>
                </c:pt>
                <c:pt idx="342673">
                  <c:v>4.1614999999999999E-2</c:v>
                </c:pt>
                <c:pt idx="342674">
                  <c:v>4.1613999999999998E-2</c:v>
                </c:pt>
                <c:pt idx="342675">
                  <c:v>4.1613999999999998E-2</c:v>
                </c:pt>
                <c:pt idx="342676">
                  <c:v>4.1613999999999998E-2</c:v>
                </c:pt>
                <c:pt idx="342677">
                  <c:v>4.1613999999999998E-2</c:v>
                </c:pt>
                <c:pt idx="342678">
                  <c:v>4.1613999999999998E-2</c:v>
                </c:pt>
                <c:pt idx="342679">
                  <c:v>4.1613999999999998E-2</c:v>
                </c:pt>
                <c:pt idx="342680">
                  <c:v>4.1612999999999997E-2</c:v>
                </c:pt>
                <c:pt idx="342681">
                  <c:v>4.1612999999999997E-2</c:v>
                </c:pt>
                <c:pt idx="342682">
                  <c:v>4.1612999999999997E-2</c:v>
                </c:pt>
                <c:pt idx="342683">
                  <c:v>4.1612000000000003E-2</c:v>
                </c:pt>
                <c:pt idx="342684">
                  <c:v>4.1612000000000003E-2</c:v>
                </c:pt>
                <c:pt idx="342685">
                  <c:v>4.1611000000000002E-2</c:v>
                </c:pt>
                <c:pt idx="342686">
                  <c:v>4.1610000000000001E-2</c:v>
                </c:pt>
                <c:pt idx="342687">
                  <c:v>4.1610000000000001E-2</c:v>
                </c:pt>
                <c:pt idx="342688">
                  <c:v>4.1609E-2</c:v>
                </c:pt>
                <c:pt idx="342689">
                  <c:v>4.1607999999999999E-2</c:v>
                </c:pt>
                <c:pt idx="342690">
                  <c:v>4.1606999999999998E-2</c:v>
                </c:pt>
                <c:pt idx="342691">
                  <c:v>4.1606999999999998E-2</c:v>
                </c:pt>
                <c:pt idx="342692">
                  <c:v>4.1605999999999997E-2</c:v>
                </c:pt>
                <c:pt idx="342693">
                  <c:v>4.1605000000000003E-2</c:v>
                </c:pt>
                <c:pt idx="342694">
                  <c:v>4.1604000000000002E-2</c:v>
                </c:pt>
                <c:pt idx="342695">
                  <c:v>4.1603000000000001E-2</c:v>
                </c:pt>
                <c:pt idx="342696">
                  <c:v>4.1602E-2</c:v>
                </c:pt>
                <c:pt idx="342697">
                  <c:v>4.1600999999999999E-2</c:v>
                </c:pt>
                <c:pt idx="342698">
                  <c:v>4.1598999999999997E-2</c:v>
                </c:pt>
                <c:pt idx="342699">
                  <c:v>4.1598000000000003E-2</c:v>
                </c:pt>
                <c:pt idx="342700">
                  <c:v>4.1597000000000002E-2</c:v>
                </c:pt>
                <c:pt idx="342701">
                  <c:v>4.1596000000000001E-2</c:v>
                </c:pt>
                <c:pt idx="342702">
                  <c:v>4.1595E-2</c:v>
                </c:pt>
                <c:pt idx="342703">
                  <c:v>4.1593999999999999E-2</c:v>
                </c:pt>
                <c:pt idx="342704">
                  <c:v>4.1592999999999998E-2</c:v>
                </c:pt>
                <c:pt idx="342705">
                  <c:v>4.1591000000000003E-2</c:v>
                </c:pt>
                <c:pt idx="342706">
                  <c:v>4.1590000000000002E-2</c:v>
                </c:pt>
                <c:pt idx="342707">
                  <c:v>4.1589000000000001E-2</c:v>
                </c:pt>
                <c:pt idx="342708">
                  <c:v>4.1588E-2</c:v>
                </c:pt>
                <c:pt idx="342709">
                  <c:v>4.1586999999999999E-2</c:v>
                </c:pt>
                <c:pt idx="342710">
                  <c:v>4.1584999999999997E-2</c:v>
                </c:pt>
                <c:pt idx="342711">
                  <c:v>4.1584000000000003E-2</c:v>
                </c:pt>
                <c:pt idx="342712">
                  <c:v>4.1583000000000002E-2</c:v>
                </c:pt>
                <c:pt idx="342713">
                  <c:v>4.1582000000000001E-2</c:v>
                </c:pt>
                <c:pt idx="342714">
                  <c:v>4.1581E-2</c:v>
                </c:pt>
                <c:pt idx="342715">
                  <c:v>4.1581E-2</c:v>
                </c:pt>
                <c:pt idx="342716">
                  <c:v>4.1579999999999999E-2</c:v>
                </c:pt>
                <c:pt idx="342717">
                  <c:v>4.1578999999999998E-2</c:v>
                </c:pt>
                <c:pt idx="342718">
                  <c:v>4.1577999999999997E-2</c:v>
                </c:pt>
                <c:pt idx="342719">
                  <c:v>4.1577000000000003E-2</c:v>
                </c:pt>
                <c:pt idx="342720">
                  <c:v>4.1576000000000002E-2</c:v>
                </c:pt>
                <c:pt idx="342721">
                  <c:v>4.1576000000000002E-2</c:v>
                </c:pt>
                <c:pt idx="342722">
                  <c:v>4.1575000000000001E-2</c:v>
                </c:pt>
                <c:pt idx="342723">
                  <c:v>4.1575000000000001E-2</c:v>
                </c:pt>
                <c:pt idx="342724">
                  <c:v>4.1574E-2</c:v>
                </c:pt>
                <c:pt idx="342725">
                  <c:v>4.1574E-2</c:v>
                </c:pt>
                <c:pt idx="342726">
                  <c:v>4.1574E-2</c:v>
                </c:pt>
                <c:pt idx="342727">
                  <c:v>4.1572999999999999E-2</c:v>
                </c:pt>
                <c:pt idx="342728">
                  <c:v>4.1572999999999999E-2</c:v>
                </c:pt>
                <c:pt idx="342729">
                  <c:v>4.1572999999999999E-2</c:v>
                </c:pt>
                <c:pt idx="342730">
                  <c:v>4.1572999999999999E-2</c:v>
                </c:pt>
                <c:pt idx="342731">
                  <c:v>4.1572999999999999E-2</c:v>
                </c:pt>
                <c:pt idx="342732">
                  <c:v>4.1572999999999999E-2</c:v>
                </c:pt>
                <c:pt idx="342733">
                  <c:v>4.1572999999999999E-2</c:v>
                </c:pt>
                <c:pt idx="342734">
                  <c:v>4.1574E-2</c:v>
                </c:pt>
                <c:pt idx="342735">
                  <c:v>4.1574E-2</c:v>
                </c:pt>
                <c:pt idx="342736">
                  <c:v>4.1574E-2</c:v>
                </c:pt>
                <c:pt idx="342737">
                  <c:v>4.1575000000000001E-2</c:v>
                </c:pt>
                <c:pt idx="342738">
                  <c:v>4.1576000000000002E-2</c:v>
                </c:pt>
                <c:pt idx="342739">
                  <c:v>4.1576000000000002E-2</c:v>
                </c:pt>
                <c:pt idx="342740">
                  <c:v>4.1577000000000003E-2</c:v>
                </c:pt>
                <c:pt idx="342741">
                  <c:v>4.1577999999999997E-2</c:v>
                </c:pt>
                <c:pt idx="342742">
                  <c:v>4.1577999999999997E-2</c:v>
                </c:pt>
                <c:pt idx="342743">
                  <c:v>4.1578999999999998E-2</c:v>
                </c:pt>
                <c:pt idx="342744">
                  <c:v>4.1579999999999999E-2</c:v>
                </c:pt>
                <c:pt idx="342745">
                  <c:v>4.1581E-2</c:v>
                </c:pt>
                <c:pt idx="342746">
                  <c:v>4.1582000000000001E-2</c:v>
                </c:pt>
                <c:pt idx="342747">
                  <c:v>4.1583000000000002E-2</c:v>
                </c:pt>
                <c:pt idx="342748">
                  <c:v>4.1584000000000003E-2</c:v>
                </c:pt>
                <c:pt idx="342749">
                  <c:v>4.1584999999999997E-2</c:v>
                </c:pt>
                <c:pt idx="342750">
                  <c:v>4.1585999999999998E-2</c:v>
                </c:pt>
                <c:pt idx="342751">
                  <c:v>4.1586999999999999E-2</c:v>
                </c:pt>
                <c:pt idx="342752">
                  <c:v>4.1588E-2</c:v>
                </c:pt>
                <c:pt idx="342753">
                  <c:v>4.1590000000000002E-2</c:v>
                </c:pt>
                <c:pt idx="342754">
                  <c:v>4.1591000000000003E-2</c:v>
                </c:pt>
                <c:pt idx="342755">
                  <c:v>4.1591999999999997E-2</c:v>
                </c:pt>
                <c:pt idx="342756">
                  <c:v>4.1592999999999998E-2</c:v>
                </c:pt>
                <c:pt idx="342757">
                  <c:v>4.1593999999999999E-2</c:v>
                </c:pt>
                <c:pt idx="342758">
                  <c:v>4.1595E-2</c:v>
                </c:pt>
                <c:pt idx="342759">
                  <c:v>4.1596000000000001E-2</c:v>
                </c:pt>
                <c:pt idx="342760">
                  <c:v>4.1597000000000002E-2</c:v>
                </c:pt>
                <c:pt idx="342761">
                  <c:v>4.1598000000000003E-2</c:v>
                </c:pt>
                <c:pt idx="342762">
                  <c:v>4.1598999999999997E-2</c:v>
                </c:pt>
                <c:pt idx="342763">
                  <c:v>4.1599999999999998E-2</c:v>
                </c:pt>
                <c:pt idx="342764">
                  <c:v>4.1600999999999999E-2</c:v>
                </c:pt>
                <c:pt idx="342765">
                  <c:v>4.1602E-2</c:v>
                </c:pt>
                <c:pt idx="342766">
                  <c:v>4.1603000000000001E-2</c:v>
                </c:pt>
                <c:pt idx="342767">
                  <c:v>4.1604000000000002E-2</c:v>
                </c:pt>
                <c:pt idx="342768">
                  <c:v>4.1605000000000003E-2</c:v>
                </c:pt>
                <c:pt idx="342769">
                  <c:v>4.1605000000000003E-2</c:v>
                </c:pt>
                <c:pt idx="342770">
                  <c:v>4.1605999999999997E-2</c:v>
                </c:pt>
                <c:pt idx="342771">
                  <c:v>4.1606999999999998E-2</c:v>
                </c:pt>
                <c:pt idx="342772">
                  <c:v>4.1606999999999998E-2</c:v>
                </c:pt>
                <c:pt idx="342773">
                  <c:v>4.1607999999999999E-2</c:v>
                </c:pt>
                <c:pt idx="342774">
                  <c:v>4.1609E-2</c:v>
                </c:pt>
                <c:pt idx="342775">
                  <c:v>4.1609E-2</c:v>
                </c:pt>
                <c:pt idx="342776">
                  <c:v>4.1609E-2</c:v>
                </c:pt>
                <c:pt idx="342777">
                  <c:v>4.1610000000000001E-2</c:v>
                </c:pt>
                <c:pt idx="342778">
                  <c:v>4.1610000000000001E-2</c:v>
                </c:pt>
                <c:pt idx="342779">
                  <c:v>4.1610000000000001E-2</c:v>
                </c:pt>
                <c:pt idx="342780">
                  <c:v>4.1610000000000001E-2</c:v>
                </c:pt>
                <c:pt idx="342781">
                  <c:v>4.1610000000000001E-2</c:v>
                </c:pt>
                <c:pt idx="342782">
                  <c:v>4.1611000000000002E-2</c:v>
                </c:pt>
                <c:pt idx="342783">
                  <c:v>4.1611000000000002E-2</c:v>
                </c:pt>
                <c:pt idx="342784">
                  <c:v>4.1611000000000002E-2</c:v>
                </c:pt>
                <c:pt idx="342785">
                  <c:v>4.1611000000000002E-2</c:v>
                </c:pt>
                <c:pt idx="342786">
                  <c:v>4.1611000000000002E-2</c:v>
                </c:pt>
                <c:pt idx="342787">
                  <c:v>4.1611000000000002E-2</c:v>
                </c:pt>
                <c:pt idx="342788">
                  <c:v>4.1611000000000002E-2</c:v>
                </c:pt>
                <c:pt idx="342789">
                  <c:v>4.1610000000000001E-2</c:v>
                </c:pt>
                <c:pt idx="342790">
                  <c:v>4.1610000000000001E-2</c:v>
                </c:pt>
                <c:pt idx="342791">
                  <c:v>4.1610000000000001E-2</c:v>
                </c:pt>
                <c:pt idx="342792">
                  <c:v>4.1610000000000001E-2</c:v>
                </c:pt>
                <c:pt idx="342793">
                  <c:v>4.1609E-2</c:v>
                </c:pt>
                <c:pt idx="342794">
                  <c:v>4.1609E-2</c:v>
                </c:pt>
                <c:pt idx="342795">
                  <c:v>4.1609E-2</c:v>
                </c:pt>
                <c:pt idx="342796">
                  <c:v>4.1609E-2</c:v>
                </c:pt>
                <c:pt idx="342797">
                  <c:v>4.1607999999999999E-2</c:v>
                </c:pt>
                <c:pt idx="342798">
                  <c:v>4.1607999999999999E-2</c:v>
                </c:pt>
                <c:pt idx="342799">
                  <c:v>4.1607999999999999E-2</c:v>
                </c:pt>
                <c:pt idx="342800">
                  <c:v>4.1607999999999999E-2</c:v>
                </c:pt>
                <c:pt idx="342801">
                  <c:v>4.1606999999999998E-2</c:v>
                </c:pt>
                <c:pt idx="342802">
                  <c:v>4.1606999999999998E-2</c:v>
                </c:pt>
                <c:pt idx="342803">
                  <c:v>4.1606999999999998E-2</c:v>
                </c:pt>
                <c:pt idx="342804">
                  <c:v>4.1605999999999997E-2</c:v>
                </c:pt>
                <c:pt idx="342805">
                  <c:v>4.1605999999999997E-2</c:v>
                </c:pt>
                <c:pt idx="342806">
                  <c:v>4.1605999999999997E-2</c:v>
                </c:pt>
                <c:pt idx="342807">
                  <c:v>4.1605999999999997E-2</c:v>
                </c:pt>
                <c:pt idx="342808">
                  <c:v>4.1605999999999997E-2</c:v>
                </c:pt>
                <c:pt idx="342809">
                  <c:v>4.1605000000000003E-2</c:v>
                </c:pt>
                <c:pt idx="342810">
                  <c:v>4.1605000000000003E-2</c:v>
                </c:pt>
                <c:pt idx="342811">
                  <c:v>4.1605000000000003E-2</c:v>
                </c:pt>
                <c:pt idx="342812">
                  <c:v>4.1605000000000003E-2</c:v>
                </c:pt>
                <c:pt idx="342813">
                  <c:v>4.1605000000000003E-2</c:v>
                </c:pt>
                <c:pt idx="342814">
                  <c:v>4.1605000000000003E-2</c:v>
                </c:pt>
                <c:pt idx="342815">
                  <c:v>4.1605000000000003E-2</c:v>
                </c:pt>
                <c:pt idx="342816">
                  <c:v>4.1605000000000003E-2</c:v>
                </c:pt>
                <c:pt idx="342817">
                  <c:v>4.1605000000000003E-2</c:v>
                </c:pt>
                <c:pt idx="342818">
                  <c:v>4.1605000000000003E-2</c:v>
                </c:pt>
                <c:pt idx="342819">
                  <c:v>4.1605000000000003E-2</c:v>
                </c:pt>
                <c:pt idx="342820">
                  <c:v>4.1605000000000003E-2</c:v>
                </c:pt>
                <c:pt idx="342821">
                  <c:v>4.1605000000000003E-2</c:v>
                </c:pt>
                <c:pt idx="342822">
                  <c:v>4.1605999999999997E-2</c:v>
                </c:pt>
                <c:pt idx="342823">
                  <c:v>4.1605999999999997E-2</c:v>
                </c:pt>
                <c:pt idx="342824">
                  <c:v>4.1605999999999997E-2</c:v>
                </c:pt>
                <c:pt idx="342825">
                  <c:v>4.1605999999999997E-2</c:v>
                </c:pt>
                <c:pt idx="342826">
                  <c:v>4.1605999999999997E-2</c:v>
                </c:pt>
                <c:pt idx="342827">
                  <c:v>4.1605999999999997E-2</c:v>
                </c:pt>
                <c:pt idx="342828">
                  <c:v>4.1605999999999997E-2</c:v>
                </c:pt>
                <c:pt idx="342829">
                  <c:v>4.1606999999999998E-2</c:v>
                </c:pt>
                <c:pt idx="342830">
                  <c:v>4.1606999999999998E-2</c:v>
                </c:pt>
                <c:pt idx="342831">
                  <c:v>4.1606999999999998E-2</c:v>
                </c:pt>
                <c:pt idx="342832">
                  <c:v>4.1606999999999998E-2</c:v>
                </c:pt>
                <c:pt idx="342833">
                  <c:v>4.1606999999999998E-2</c:v>
                </c:pt>
                <c:pt idx="342834">
                  <c:v>4.1607999999999999E-2</c:v>
                </c:pt>
                <c:pt idx="342835">
                  <c:v>4.1607999999999999E-2</c:v>
                </c:pt>
                <c:pt idx="342836">
                  <c:v>4.1607999999999999E-2</c:v>
                </c:pt>
                <c:pt idx="342837">
                  <c:v>4.1607999999999999E-2</c:v>
                </c:pt>
                <c:pt idx="342838">
                  <c:v>4.1607999999999999E-2</c:v>
                </c:pt>
                <c:pt idx="342839">
                  <c:v>4.1607999999999999E-2</c:v>
                </c:pt>
                <c:pt idx="342840">
                  <c:v>4.1606999999999998E-2</c:v>
                </c:pt>
                <c:pt idx="342841">
                  <c:v>4.1606999999999998E-2</c:v>
                </c:pt>
                <c:pt idx="342842">
                  <c:v>4.1606999999999998E-2</c:v>
                </c:pt>
                <c:pt idx="342843">
                  <c:v>4.1606999999999998E-2</c:v>
                </c:pt>
                <c:pt idx="342844">
                  <c:v>4.1606999999999998E-2</c:v>
                </c:pt>
                <c:pt idx="342845">
                  <c:v>4.1606999999999998E-2</c:v>
                </c:pt>
                <c:pt idx="342846">
                  <c:v>4.1606999999999998E-2</c:v>
                </c:pt>
                <c:pt idx="342847">
                  <c:v>4.1605999999999997E-2</c:v>
                </c:pt>
                <c:pt idx="342848">
                  <c:v>4.1605999999999997E-2</c:v>
                </c:pt>
                <c:pt idx="342849">
                  <c:v>4.1605000000000003E-2</c:v>
                </c:pt>
                <c:pt idx="342850">
                  <c:v>4.1605000000000003E-2</c:v>
                </c:pt>
                <c:pt idx="342851">
                  <c:v>4.1604000000000002E-2</c:v>
                </c:pt>
                <c:pt idx="342852">
                  <c:v>4.1604000000000002E-2</c:v>
                </c:pt>
                <c:pt idx="342853">
                  <c:v>4.1603000000000001E-2</c:v>
                </c:pt>
                <c:pt idx="342854">
                  <c:v>4.1603000000000001E-2</c:v>
                </c:pt>
                <c:pt idx="342855">
                  <c:v>4.1602E-2</c:v>
                </c:pt>
                <c:pt idx="342856">
                  <c:v>4.1602E-2</c:v>
                </c:pt>
                <c:pt idx="342857">
                  <c:v>4.1600999999999999E-2</c:v>
                </c:pt>
                <c:pt idx="342858">
                  <c:v>4.1599999999999998E-2</c:v>
                </c:pt>
                <c:pt idx="342859">
                  <c:v>4.1598999999999997E-2</c:v>
                </c:pt>
                <c:pt idx="342860">
                  <c:v>4.1598999999999997E-2</c:v>
                </c:pt>
                <c:pt idx="342861">
                  <c:v>4.1598000000000003E-2</c:v>
                </c:pt>
                <c:pt idx="342862">
                  <c:v>4.1597000000000002E-2</c:v>
                </c:pt>
                <c:pt idx="342863">
                  <c:v>4.1596000000000001E-2</c:v>
                </c:pt>
                <c:pt idx="342864">
                  <c:v>4.1595E-2</c:v>
                </c:pt>
                <c:pt idx="342865">
                  <c:v>4.1593999999999999E-2</c:v>
                </c:pt>
                <c:pt idx="342866">
                  <c:v>4.1592999999999998E-2</c:v>
                </c:pt>
                <c:pt idx="342867">
                  <c:v>4.1591999999999997E-2</c:v>
                </c:pt>
                <c:pt idx="342868">
                  <c:v>4.1591000000000003E-2</c:v>
                </c:pt>
                <c:pt idx="342869">
                  <c:v>4.1590000000000002E-2</c:v>
                </c:pt>
                <c:pt idx="342870">
                  <c:v>4.1589000000000001E-2</c:v>
                </c:pt>
                <c:pt idx="342871">
                  <c:v>4.1588E-2</c:v>
                </c:pt>
                <c:pt idx="342872">
                  <c:v>4.1586999999999999E-2</c:v>
                </c:pt>
                <c:pt idx="342873">
                  <c:v>4.1585999999999998E-2</c:v>
                </c:pt>
                <c:pt idx="342874">
                  <c:v>4.1584999999999997E-2</c:v>
                </c:pt>
                <c:pt idx="342875">
                  <c:v>4.1584000000000003E-2</c:v>
                </c:pt>
                <c:pt idx="342876">
                  <c:v>4.1583000000000002E-2</c:v>
                </c:pt>
                <c:pt idx="342877">
                  <c:v>4.1582000000000001E-2</c:v>
                </c:pt>
                <c:pt idx="342878">
                  <c:v>4.1581E-2</c:v>
                </c:pt>
                <c:pt idx="342879">
                  <c:v>4.1579999999999999E-2</c:v>
                </c:pt>
                <c:pt idx="342880">
                  <c:v>4.1578999999999998E-2</c:v>
                </c:pt>
                <c:pt idx="342881">
                  <c:v>4.1577999999999997E-2</c:v>
                </c:pt>
                <c:pt idx="342882">
                  <c:v>4.1577000000000003E-2</c:v>
                </c:pt>
                <c:pt idx="342883">
                  <c:v>4.1577000000000003E-2</c:v>
                </c:pt>
                <c:pt idx="342884">
                  <c:v>4.1576000000000002E-2</c:v>
                </c:pt>
                <c:pt idx="342885">
                  <c:v>4.1575000000000001E-2</c:v>
                </c:pt>
                <c:pt idx="342886">
                  <c:v>4.1574E-2</c:v>
                </c:pt>
                <c:pt idx="342887">
                  <c:v>4.1572999999999999E-2</c:v>
                </c:pt>
                <c:pt idx="342888">
                  <c:v>4.1572999999999999E-2</c:v>
                </c:pt>
                <c:pt idx="342889">
                  <c:v>4.1571999999999998E-2</c:v>
                </c:pt>
                <c:pt idx="342890">
                  <c:v>4.1570999999999997E-2</c:v>
                </c:pt>
                <c:pt idx="342891">
                  <c:v>4.1570999999999997E-2</c:v>
                </c:pt>
                <c:pt idx="342892">
                  <c:v>4.1570000000000003E-2</c:v>
                </c:pt>
                <c:pt idx="342893">
                  <c:v>4.1570000000000003E-2</c:v>
                </c:pt>
                <c:pt idx="342894">
                  <c:v>4.1569000000000002E-2</c:v>
                </c:pt>
                <c:pt idx="342895">
                  <c:v>4.1569000000000002E-2</c:v>
                </c:pt>
                <c:pt idx="342896">
                  <c:v>4.1569000000000002E-2</c:v>
                </c:pt>
                <c:pt idx="342897">
                  <c:v>4.1568000000000001E-2</c:v>
                </c:pt>
                <c:pt idx="342898">
                  <c:v>4.1568000000000001E-2</c:v>
                </c:pt>
                <c:pt idx="342899">
                  <c:v>4.1568000000000001E-2</c:v>
                </c:pt>
                <c:pt idx="342900">
                  <c:v>4.1568000000000001E-2</c:v>
                </c:pt>
                <c:pt idx="342901">
                  <c:v>4.1568000000000001E-2</c:v>
                </c:pt>
                <c:pt idx="342902">
                  <c:v>4.1568000000000001E-2</c:v>
                </c:pt>
                <c:pt idx="342903">
                  <c:v>4.1568000000000001E-2</c:v>
                </c:pt>
                <c:pt idx="342904">
                  <c:v>4.1568000000000001E-2</c:v>
                </c:pt>
                <c:pt idx="342905">
                  <c:v>4.1568000000000001E-2</c:v>
                </c:pt>
                <c:pt idx="342906">
                  <c:v>4.1568000000000001E-2</c:v>
                </c:pt>
                <c:pt idx="342907">
                  <c:v>4.1568000000000001E-2</c:v>
                </c:pt>
                <c:pt idx="342908">
                  <c:v>4.1569000000000002E-2</c:v>
                </c:pt>
                <c:pt idx="342909">
                  <c:v>4.1569000000000002E-2</c:v>
                </c:pt>
                <c:pt idx="342910">
                  <c:v>4.1570000000000003E-2</c:v>
                </c:pt>
                <c:pt idx="342911">
                  <c:v>4.1570000000000003E-2</c:v>
                </c:pt>
                <c:pt idx="342912">
                  <c:v>4.1570999999999997E-2</c:v>
                </c:pt>
                <c:pt idx="342913">
                  <c:v>4.1571999999999998E-2</c:v>
                </c:pt>
                <c:pt idx="342914">
                  <c:v>4.1571999999999998E-2</c:v>
                </c:pt>
                <c:pt idx="342915">
                  <c:v>4.1572999999999999E-2</c:v>
                </c:pt>
                <c:pt idx="342916">
                  <c:v>4.1574E-2</c:v>
                </c:pt>
                <c:pt idx="342917">
                  <c:v>4.1575000000000001E-2</c:v>
                </c:pt>
                <c:pt idx="342918">
                  <c:v>4.1577000000000003E-2</c:v>
                </c:pt>
                <c:pt idx="342919">
                  <c:v>4.1577999999999997E-2</c:v>
                </c:pt>
                <c:pt idx="342920">
                  <c:v>4.1578999999999998E-2</c:v>
                </c:pt>
                <c:pt idx="342921">
                  <c:v>4.1579999999999999E-2</c:v>
                </c:pt>
                <c:pt idx="342922">
                  <c:v>4.1582000000000001E-2</c:v>
                </c:pt>
                <c:pt idx="342923">
                  <c:v>4.1583000000000002E-2</c:v>
                </c:pt>
                <c:pt idx="342924">
                  <c:v>4.1584999999999997E-2</c:v>
                </c:pt>
                <c:pt idx="342925">
                  <c:v>4.1586999999999999E-2</c:v>
                </c:pt>
                <c:pt idx="342926">
                  <c:v>4.1589000000000001E-2</c:v>
                </c:pt>
                <c:pt idx="342927">
                  <c:v>4.1591000000000003E-2</c:v>
                </c:pt>
                <c:pt idx="342928">
                  <c:v>4.1592999999999998E-2</c:v>
                </c:pt>
                <c:pt idx="342929">
                  <c:v>4.1595E-2</c:v>
                </c:pt>
                <c:pt idx="342930">
                  <c:v>4.1597000000000002E-2</c:v>
                </c:pt>
                <c:pt idx="342931">
                  <c:v>4.1598999999999997E-2</c:v>
                </c:pt>
                <c:pt idx="342932">
                  <c:v>4.1600999999999999E-2</c:v>
                </c:pt>
                <c:pt idx="342933">
                  <c:v>4.1603000000000001E-2</c:v>
                </c:pt>
                <c:pt idx="342934">
                  <c:v>4.1605000000000003E-2</c:v>
                </c:pt>
                <c:pt idx="342935">
                  <c:v>4.1607999999999999E-2</c:v>
                </c:pt>
                <c:pt idx="342936">
                  <c:v>4.1610000000000001E-2</c:v>
                </c:pt>
                <c:pt idx="342937">
                  <c:v>4.1612999999999997E-2</c:v>
                </c:pt>
                <c:pt idx="342938">
                  <c:v>4.1614999999999999E-2</c:v>
                </c:pt>
                <c:pt idx="342939">
                  <c:v>4.1617000000000001E-2</c:v>
                </c:pt>
                <c:pt idx="342940">
                  <c:v>4.1619999999999997E-2</c:v>
                </c:pt>
                <c:pt idx="342941">
                  <c:v>4.1621999999999999E-2</c:v>
                </c:pt>
                <c:pt idx="342942">
                  <c:v>4.1624000000000001E-2</c:v>
                </c:pt>
                <c:pt idx="342943">
                  <c:v>4.1626999999999997E-2</c:v>
                </c:pt>
                <c:pt idx="342944">
                  <c:v>4.1628999999999999E-2</c:v>
                </c:pt>
                <c:pt idx="342945">
                  <c:v>4.1631000000000001E-2</c:v>
                </c:pt>
                <c:pt idx="342946">
                  <c:v>4.1633000000000003E-2</c:v>
                </c:pt>
                <c:pt idx="342947">
                  <c:v>4.1634999999999998E-2</c:v>
                </c:pt>
                <c:pt idx="342948">
                  <c:v>4.1638000000000001E-2</c:v>
                </c:pt>
                <c:pt idx="342949">
                  <c:v>4.1640000000000003E-2</c:v>
                </c:pt>
                <c:pt idx="342950">
                  <c:v>4.1641999999999998E-2</c:v>
                </c:pt>
                <c:pt idx="342951">
                  <c:v>4.1642999999999999E-2</c:v>
                </c:pt>
                <c:pt idx="342952">
                  <c:v>4.1645000000000001E-2</c:v>
                </c:pt>
                <c:pt idx="342953">
                  <c:v>4.1647000000000003E-2</c:v>
                </c:pt>
                <c:pt idx="342954">
                  <c:v>4.1647999999999998E-2</c:v>
                </c:pt>
                <c:pt idx="342955">
                  <c:v>4.1648999999999999E-2</c:v>
                </c:pt>
                <c:pt idx="342956">
                  <c:v>4.165E-2</c:v>
                </c:pt>
                <c:pt idx="342957">
                  <c:v>4.1652000000000002E-2</c:v>
                </c:pt>
                <c:pt idx="342958">
                  <c:v>4.1652000000000002E-2</c:v>
                </c:pt>
                <c:pt idx="342959">
                  <c:v>4.1653000000000003E-2</c:v>
                </c:pt>
                <c:pt idx="342960">
                  <c:v>4.1653999999999997E-2</c:v>
                </c:pt>
                <c:pt idx="342961">
                  <c:v>4.1654999999999998E-2</c:v>
                </c:pt>
                <c:pt idx="342962">
                  <c:v>4.1654999999999998E-2</c:v>
                </c:pt>
                <c:pt idx="342963">
                  <c:v>4.1654999999999998E-2</c:v>
                </c:pt>
                <c:pt idx="342964">
                  <c:v>4.1654999999999998E-2</c:v>
                </c:pt>
                <c:pt idx="342965">
                  <c:v>4.1654999999999998E-2</c:v>
                </c:pt>
                <c:pt idx="342966">
                  <c:v>4.1654999999999998E-2</c:v>
                </c:pt>
                <c:pt idx="342967">
                  <c:v>4.1653999999999997E-2</c:v>
                </c:pt>
                <c:pt idx="342968">
                  <c:v>4.1653000000000003E-2</c:v>
                </c:pt>
                <c:pt idx="342969">
                  <c:v>4.1653000000000003E-2</c:v>
                </c:pt>
                <c:pt idx="342970">
                  <c:v>4.1652000000000002E-2</c:v>
                </c:pt>
                <c:pt idx="342971">
                  <c:v>4.1651000000000001E-2</c:v>
                </c:pt>
                <c:pt idx="342972">
                  <c:v>4.1648999999999999E-2</c:v>
                </c:pt>
                <c:pt idx="342973">
                  <c:v>4.1647999999999998E-2</c:v>
                </c:pt>
                <c:pt idx="342974">
                  <c:v>4.1647000000000003E-2</c:v>
                </c:pt>
                <c:pt idx="342975">
                  <c:v>4.1645000000000001E-2</c:v>
                </c:pt>
                <c:pt idx="342976">
                  <c:v>4.1642999999999999E-2</c:v>
                </c:pt>
                <c:pt idx="342977">
                  <c:v>4.1640999999999997E-2</c:v>
                </c:pt>
                <c:pt idx="342978">
                  <c:v>4.1639000000000002E-2</c:v>
                </c:pt>
                <c:pt idx="342979">
                  <c:v>4.1635999999999999E-2</c:v>
                </c:pt>
                <c:pt idx="342980">
                  <c:v>4.1633999999999997E-2</c:v>
                </c:pt>
                <c:pt idx="342981">
                  <c:v>4.1631000000000001E-2</c:v>
                </c:pt>
                <c:pt idx="342982">
                  <c:v>4.1628999999999999E-2</c:v>
                </c:pt>
                <c:pt idx="342983">
                  <c:v>4.1626000000000003E-2</c:v>
                </c:pt>
                <c:pt idx="342984">
                  <c:v>4.1623E-2</c:v>
                </c:pt>
                <c:pt idx="342985">
                  <c:v>4.1620999999999998E-2</c:v>
                </c:pt>
                <c:pt idx="342986">
                  <c:v>4.1618000000000002E-2</c:v>
                </c:pt>
                <c:pt idx="342987">
                  <c:v>4.1614999999999999E-2</c:v>
                </c:pt>
                <c:pt idx="342988">
                  <c:v>4.1612000000000003E-2</c:v>
                </c:pt>
                <c:pt idx="342989">
                  <c:v>4.1609E-2</c:v>
                </c:pt>
                <c:pt idx="342990">
                  <c:v>4.1605999999999997E-2</c:v>
                </c:pt>
                <c:pt idx="342991">
                  <c:v>4.1602E-2</c:v>
                </c:pt>
                <c:pt idx="342992">
                  <c:v>4.1598999999999997E-2</c:v>
                </c:pt>
                <c:pt idx="342993">
                  <c:v>4.1596000000000001E-2</c:v>
                </c:pt>
                <c:pt idx="342994">
                  <c:v>4.1592999999999998E-2</c:v>
                </c:pt>
                <c:pt idx="342995">
                  <c:v>4.1590000000000002E-2</c:v>
                </c:pt>
                <c:pt idx="342996">
                  <c:v>4.1586999999999999E-2</c:v>
                </c:pt>
                <c:pt idx="342997">
                  <c:v>4.1584000000000003E-2</c:v>
                </c:pt>
                <c:pt idx="342998">
                  <c:v>4.1581E-2</c:v>
                </c:pt>
                <c:pt idx="342999">
                  <c:v>4.1577999999999997E-2</c:v>
                </c:pt>
                <c:pt idx="343000">
                  <c:v>4.1576000000000002E-2</c:v>
                </c:pt>
                <c:pt idx="343001">
                  <c:v>4.1572999999999999E-2</c:v>
                </c:pt>
                <c:pt idx="343002">
                  <c:v>4.1570000000000003E-2</c:v>
                </c:pt>
                <c:pt idx="343003">
                  <c:v>4.1567E-2</c:v>
                </c:pt>
                <c:pt idx="343004">
                  <c:v>4.1564999999999998E-2</c:v>
                </c:pt>
                <c:pt idx="343005">
                  <c:v>4.1563000000000003E-2</c:v>
                </c:pt>
                <c:pt idx="343006">
                  <c:v>4.156E-2</c:v>
                </c:pt>
                <c:pt idx="343007">
                  <c:v>4.1557999999999998E-2</c:v>
                </c:pt>
                <c:pt idx="343008">
                  <c:v>4.1556000000000003E-2</c:v>
                </c:pt>
                <c:pt idx="343009">
                  <c:v>4.1554000000000001E-2</c:v>
                </c:pt>
                <c:pt idx="343010">
                  <c:v>4.1553E-2</c:v>
                </c:pt>
                <c:pt idx="343011">
                  <c:v>4.1550999999999998E-2</c:v>
                </c:pt>
                <c:pt idx="343012">
                  <c:v>4.1549999999999997E-2</c:v>
                </c:pt>
                <c:pt idx="343013">
                  <c:v>4.1548000000000002E-2</c:v>
                </c:pt>
                <c:pt idx="343014">
                  <c:v>4.1547000000000001E-2</c:v>
                </c:pt>
                <c:pt idx="343015">
                  <c:v>4.1546E-2</c:v>
                </c:pt>
                <c:pt idx="343016">
                  <c:v>4.1544999999999999E-2</c:v>
                </c:pt>
                <c:pt idx="343017">
                  <c:v>4.1544999999999999E-2</c:v>
                </c:pt>
                <c:pt idx="343018">
                  <c:v>4.1543999999999998E-2</c:v>
                </c:pt>
                <c:pt idx="343019">
                  <c:v>4.1543999999999998E-2</c:v>
                </c:pt>
                <c:pt idx="343020">
                  <c:v>4.1543999999999998E-2</c:v>
                </c:pt>
                <c:pt idx="343021">
                  <c:v>4.1542999999999997E-2</c:v>
                </c:pt>
                <c:pt idx="343022">
                  <c:v>4.1543999999999998E-2</c:v>
                </c:pt>
                <c:pt idx="343023">
                  <c:v>4.1543999999999998E-2</c:v>
                </c:pt>
                <c:pt idx="343024">
                  <c:v>4.1543999999999998E-2</c:v>
                </c:pt>
                <c:pt idx="343025">
                  <c:v>4.1543999999999998E-2</c:v>
                </c:pt>
                <c:pt idx="343026">
                  <c:v>4.1544999999999999E-2</c:v>
                </c:pt>
                <c:pt idx="343027">
                  <c:v>4.1546E-2</c:v>
                </c:pt>
                <c:pt idx="343028">
                  <c:v>4.1546E-2</c:v>
                </c:pt>
                <c:pt idx="343029">
                  <c:v>4.1547000000000001E-2</c:v>
                </c:pt>
                <c:pt idx="343030">
                  <c:v>4.1548000000000002E-2</c:v>
                </c:pt>
                <c:pt idx="343031">
                  <c:v>4.1549999999999997E-2</c:v>
                </c:pt>
                <c:pt idx="343032">
                  <c:v>4.1550999999999998E-2</c:v>
                </c:pt>
                <c:pt idx="343033">
                  <c:v>4.1551999999999999E-2</c:v>
                </c:pt>
                <c:pt idx="343034">
                  <c:v>4.1554000000000001E-2</c:v>
                </c:pt>
                <c:pt idx="343035">
                  <c:v>4.1555000000000002E-2</c:v>
                </c:pt>
                <c:pt idx="343036">
                  <c:v>4.1556000000000003E-2</c:v>
                </c:pt>
                <c:pt idx="343037">
                  <c:v>4.1557999999999998E-2</c:v>
                </c:pt>
                <c:pt idx="343038">
                  <c:v>4.1558999999999999E-2</c:v>
                </c:pt>
                <c:pt idx="343039">
                  <c:v>4.1561000000000001E-2</c:v>
                </c:pt>
                <c:pt idx="343040">
                  <c:v>4.1563000000000003E-2</c:v>
                </c:pt>
                <c:pt idx="343041">
                  <c:v>4.1563999999999997E-2</c:v>
                </c:pt>
                <c:pt idx="343042">
                  <c:v>4.1565999999999999E-2</c:v>
                </c:pt>
                <c:pt idx="343043">
                  <c:v>4.1568000000000001E-2</c:v>
                </c:pt>
                <c:pt idx="343044">
                  <c:v>4.1570000000000003E-2</c:v>
                </c:pt>
                <c:pt idx="343045">
                  <c:v>4.1570999999999997E-2</c:v>
                </c:pt>
                <c:pt idx="343046">
                  <c:v>4.1572999999999999E-2</c:v>
                </c:pt>
                <c:pt idx="343047">
                  <c:v>4.1575000000000001E-2</c:v>
                </c:pt>
                <c:pt idx="343048">
                  <c:v>4.1576000000000002E-2</c:v>
                </c:pt>
                <c:pt idx="343049">
                  <c:v>4.1577999999999997E-2</c:v>
                </c:pt>
                <c:pt idx="343050">
                  <c:v>4.1578999999999998E-2</c:v>
                </c:pt>
                <c:pt idx="343051">
                  <c:v>4.1581E-2</c:v>
                </c:pt>
                <c:pt idx="343052">
                  <c:v>4.1582000000000001E-2</c:v>
                </c:pt>
                <c:pt idx="343053">
                  <c:v>4.1583000000000002E-2</c:v>
                </c:pt>
                <c:pt idx="343054">
                  <c:v>4.1584999999999997E-2</c:v>
                </c:pt>
                <c:pt idx="343055">
                  <c:v>4.1585999999999998E-2</c:v>
                </c:pt>
                <c:pt idx="343056">
                  <c:v>4.1586999999999999E-2</c:v>
                </c:pt>
                <c:pt idx="343057">
                  <c:v>4.1588E-2</c:v>
                </c:pt>
                <c:pt idx="343058">
                  <c:v>4.1589000000000001E-2</c:v>
                </c:pt>
                <c:pt idx="343059">
                  <c:v>4.1590000000000002E-2</c:v>
                </c:pt>
                <c:pt idx="343060">
                  <c:v>4.1591000000000003E-2</c:v>
                </c:pt>
                <c:pt idx="343061">
                  <c:v>4.1591999999999997E-2</c:v>
                </c:pt>
                <c:pt idx="343062">
                  <c:v>4.1592999999999998E-2</c:v>
                </c:pt>
                <c:pt idx="343063">
                  <c:v>4.1593999999999999E-2</c:v>
                </c:pt>
                <c:pt idx="343064">
                  <c:v>4.1593999999999999E-2</c:v>
                </c:pt>
                <c:pt idx="343065">
                  <c:v>4.1595E-2</c:v>
                </c:pt>
                <c:pt idx="343066">
                  <c:v>4.1596000000000001E-2</c:v>
                </c:pt>
                <c:pt idx="343067">
                  <c:v>4.1596000000000001E-2</c:v>
                </c:pt>
                <c:pt idx="343068">
                  <c:v>4.1597000000000002E-2</c:v>
                </c:pt>
                <c:pt idx="343069">
                  <c:v>4.1597000000000002E-2</c:v>
                </c:pt>
                <c:pt idx="343070">
                  <c:v>4.1597000000000002E-2</c:v>
                </c:pt>
                <c:pt idx="343071">
                  <c:v>4.1598000000000003E-2</c:v>
                </c:pt>
                <c:pt idx="343072">
                  <c:v>4.1598000000000003E-2</c:v>
                </c:pt>
                <c:pt idx="343073">
                  <c:v>4.1598000000000003E-2</c:v>
                </c:pt>
                <c:pt idx="343074">
                  <c:v>4.1598000000000003E-2</c:v>
                </c:pt>
                <c:pt idx="343075">
                  <c:v>4.1598000000000003E-2</c:v>
                </c:pt>
                <c:pt idx="343076">
                  <c:v>4.1598000000000003E-2</c:v>
                </c:pt>
                <c:pt idx="343077">
                  <c:v>4.1598000000000003E-2</c:v>
                </c:pt>
                <c:pt idx="343078">
                  <c:v>4.1598000000000003E-2</c:v>
                </c:pt>
                <c:pt idx="343079">
                  <c:v>4.1598000000000003E-2</c:v>
                </c:pt>
                <c:pt idx="343080">
                  <c:v>4.1598000000000003E-2</c:v>
                </c:pt>
                <c:pt idx="343081">
                  <c:v>4.1598000000000003E-2</c:v>
                </c:pt>
                <c:pt idx="343082">
                  <c:v>4.1598000000000003E-2</c:v>
                </c:pt>
                <c:pt idx="343083">
                  <c:v>4.1598000000000003E-2</c:v>
                </c:pt>
                <c:pt idx="343084">
                  <c:v>4.1598000000000003E-2</c:v>
                </c:pt>
                <c:pt idx="343085">
                  <c:v>4.1597000000000002E-2</c:v>
                </c:pt>
                <c:pt idx="343086">
                  <c:v>4.1597000000000002E-2</c:v>
                </c:pt>
                <c:pt idx="343087">
                  <c:v>4.1597000000000002E-2</c:v>
                </c:pt>
                <c:pt idx="343088">
                  <c:v>4.1597000000000002E-2</c:v>
                </c:pt>
                <c:pt idx="343089">
                  <c:v>4.1597000000000002E-2</c:v>
                </c:pt>
                <c:pt idx="343090">
                  <c:v>4.1597000000000002E-2</c:v>
                </c:pt>
                <c:pt idx="343091">
                  <c:v>4.1597000000000002E-2</c:v>
                </c:pt>
                <c:pt idx="343092">
                  <c:v>4.1597000000000002E-2</c:v>
                </c:pt>
                <c:pt idx="343093">
                  <c:v>4.1597000000000002E-2</c:v>
                </c:pt>
                <c:pt idx="343094">
                  <c:v>4.1597000000000002E-2</c:v>
                </c:pt>
                <c:pt idx="343095">
                  <c:v>4.1597000000000002E-2</c:v>
                </c:pt>
                <c:pt idx="343096">
                  <c:v>4.1597000000000002E-2</c:v>
                </c:pt>
                <c:pt idx="343097">
                  <c:v>4.1597000000000002E-2</c:v>
                </c:pt>
                <c:pt idx="343098">
                  <c:v>4.1597000000000002E-2</c:v>
                </c:pt>
                <c:pt idx="343099">
                  <c:v>4.1597000000000002E-2</c:v>
                </c:pt>
                <c:pt idx="343100">
                  <c:v>4.1597000000000002E-2</c:v>
                </c:pt>
                <c:pt idx="343101">
                  <c:v>4.1597000000000002E-2</c:v>
                </c:pt>
                <c:pt idx="343102">
                  <c:v>4.1597000000000002E-2</c:v>
                </c:pt>
                <c:pt idx="343103">
                  <c:v>4.1597000000000002E-2</c:v>
                </c:pt>
                <c:pt idx="343104">
                  <c:v>4.1597000000000002E-2</c:v>
                </c:pt>
                <c:pt idx="343105">
                  <c:v>4.1597000000000002E-2</c:v>
                </c:pt>
                <c:pt idx="343106">
                  <c:v>4.1597000000000002E-2</c:v>
                </c:pt>
                <c:pt idx="343107">
                  <c:v>4.1597000000000002E-2</c:v>
                </c:pt>
                <c:pt idx="343108">
                  <c:v>4.1597000000000002E-2</c:v>
                </c:pt>
                <c:pt idx="343109">
                  <c:v>4.1597000000000002E-2</c:v>
                </c:pt>
                <c:pt idx="343110">
                  <c:v>4.1597000000000002E-2</c:v>
                </c:pt>
                <c:pt idx="343111">
                  <c:v>4.1596000000000001E-2</c:v>
                </c:pt>
                <c:pt idx="343112">
                  <c:v>4.1596000000000001E-2</c:v>
                </c:pt>
                <c:pt idx="343113">
                  <c:v>4.1596000000000001E-2</c:v>
                </c:pt>
                <c:pt idx="343114">
                  <c:v>4.1596000000000001E-2</c:v>
                </c:pt>
                <c:pt idx="343115">
                  <c:v>4.1596000000000001E-2</c:v>
                </c:pt>
                <c:pt idx="343116">
                  <c:v>4.1596000000000001E-2</c:v>
                </c:pt>
                <c:pt idx="343117">
                  <c:v>4.1596000000000001E-2</c:v>
                </c:pt>
                <c:pt idx="343118">
                  <c:v>4.1596000000000001E-2</c:v>
                </c:pt>
                <c:pt idx="343119">
                  <c:v>4.1595E-2</c:v>
                </c:pt>
                <c:pt idx="343120">
                  <c:v>4.1595E-2</c:v>
                </c:pt>
                <c:pt idx="343121">
                  <c:v>4.1595E-2</c:v>
                </c:pt>
                <c:pt idx="343122">
                  <c:v>4.1593999999999999E-2</c:v>
                </c:pt>
                <c:pt idx="343123">
                  <c:v>4.1593999999999999E-2</c:v>
                </c:pt>
                <c:pt idx="343124">
                  <c:v>4.1592999999999998E-2</c:v>
                </c:pt>
                <c:pt idx="343125">
                  <c:v>4.1592999999999998E-2</c:v>
                </c:pt>
                <c:pt idx="343126">
                  <c:v>4.1591999999999997E-2</c:v>
                </c:pt>
                <c:pt idx="343127">
                  <c:v>4.1591999999999997E-2</c:v>
                </c:pt>
                <c:pt idx="343128">
                  <c:v>4.1591000000000003E-2</c:v>
                </c:pt>
                <c:pt idx="343129">
                  <c:v>4.1591000000000003E-2</c:v>
                </c:pt>
                <c:pt idx="343130">
                  <c:v>4.1590000000000002E-2</c:v>
                </c:pt>
                <c:pt idx="343131">
                  <c:v>4.1589000000000001E-2</c:v>
                </c:pt>
                <c:pt idx="343132">
                  <c:v>4.1588E-2</c:v>
                </c:pt>
                <c:pt idx="343133">
                  <c:v>4.1586999999999999E-2</c:v>
                </c:pt>
                <c:pt idx="343134">
                  <c:v>4.1585999999999998E-2</c:v>
                </c:pt>
                <c:pt idx="343135">
                  <c:v>4.1584999999999997E-2</c:v>
                </c:pt>
                <c:pt idx="343136">
                  <c:v>4.1584999999999997E-2</c:v>
                </c:pt>
                <c:pt idx="343137">
                  <c:v>4.1584000000000003E-2</c:v>
                </c:pt>
                <c:pt idx="343138">
                  <c:v>4.1583000000000002E-2</c:v>
                </c:pt>
                <c:pt idx="343139">
                  <c:v>4.1582000000000001E-2</c:v>
                </c:pt>
                <c:pt idx="343140">
                  <c:v>4.1579999999999999E-2</c:v>
                </c:pt>
                <c:pt idx="343141">
                  <c:v>4.1578999999999998E-2</c:v>
                </c:pt>
                <c:pt idx="343142">
                  <c:v>4.1577999999999997E-2</c:v>
                </c:pt>
                <c:pt idx="343143">
                  <c:v>4.1576000000000002E-2</c:v>
                </c:pt>
                <c:pt idx="343144">
                  <c:v>4.1575000000000001E-2</c:v>
                </c:pt>
                <c:pt idx="343145">
                  <c:v>4.1574E-2</c:v>
                </c:pt>
                <c:pt idx="343146">
                  <c:v>4.1571999999999998E-2</c:v>
                </c:pt>
                <c:pt idx="343147">
                  <c:v>4.1570999999999997E-2</c:v>
                </c:pt>
                <c:pt idx="343148">
                  <c:v>4.1569000000000002E-2</c:v>
                </c:pt>
                <c:pt idx="343149">
                  <c:v>4.1568000000000001E-2</c:v>
                </c:pt>
                <c:pt idx="343150">
                  <c:v>4.1565999999999999E-2</c:v>
                </c:pt>
                <c:pt idx="343151">
                  <c:v>4.1563999999999997E-2</c:v>
                </c:pt>
                <c:pt idx="343152">
                  <c:v>4.1563000000000003E-2</c:v>
                </c:pt>
                <c:pt idx="343153">
                  <c:v>4.1561000000000001E-2</c:v>
                </c:pt>
                <c:pt idx="343154">
                  <c:v>4.1558999999999999E-2</c:v>
                </c:pt>
                <c:pt idx="343155">
                  <c:v>4.1556999999999997E-2</c:v>
                </c:pt>
                <c:pt idx="343156">
                  <c:v>4.1555000000000002E-2</c:v>
                </c:pt>
                <c:pt idx="343157">
                  <c:v>4.1553E-2</c:v>
                </c:pt>
                <c:pt idx="343158">
                  <c:v>4.1550999999999998E-2</c:v>
                </c:pt>
                <c:pt idx="343159">
                  <c:v>4.1549000000000003E-2</c:v>
                </c:pt>
                <c:pt idx="343160">
                  <c:v>4.1547000000000001E-2</c:v>
                </c:pt>
                <c:pt idx="343161">
                  <c:v>4.1544999999999999E-2</c:v>
                </c:pt>
                <c:pt idx="343162">
                  <c:v>4.1542999999999997E-2</c:v>
                </c:pt>
                <c:pt idx="343163">
                  <c:v>4.1541000000000002E-2</c:v>
                </c:pt>
                <c:pt idx="343164">
                  <c:v>4.1539E-2</c:v>
                </c:pt>
                <c:pt idx="343165">
                  <c:v>4.1536999999999998E-2</c:v>
                </c:pt>
                <c:pt idx="343166">
                  <c:v>4.1535000000000002E-2</c:v>
                </c:pt>
                <c:pt idx="343167">
                  <c:v>4.1531999999999999E-2</c:v>
                </c:pt>
                <c:pt idx="343168">
                  <c:v>4.1529999999999997E-2</c:v>
                </c:pt>
                <c:pt idx="343169">
                  <c:v>4.1527000000000001E-2</c:v>
                </c:pt>
                <c:pt idx="343170">
                  <c:v>4.1524999999999999E-2</c:v>
                </c:pt>
                <c:pt idx="343171">
                  <c:v>4.1522999999999997E-2</c:v>
                </c:pt>
                <c:pt idx="343172">
                  <c:v>4.1520000000000001E-2</c:v>
                </c:pt>
                <c:pt idx="343173">
                  <c:v>4.1517999999999999E-2</c:v>
                </c:pt>
                <c:pt idx="343174">
                  <c:v>4.1515000000000003E-2</c:v>
                </c:pt>
                <c:pt idx="343175">
                  <c:v>4.1513000000000001E-2</c:v>
                </c:pt>
                <c:pt idx="343176">
                  <c:v>4.1509999999999998E-2</c:v>
                </c:pt>
                <c:pt idx="343177">
                  <c:v>4.1508000000000003E-2</c:v>
                </c:pt>
                <c:pt idx="343178">
                  <c:v>4.1505E-2</c:v>
                </c:pt>
                <c:pt idx="343179">
                  <c:v>4.1501999999999997E-2</c:v>
                </c:pt>
                <c:pt idx="343180">
                  <c:v>4.1500000000000002E-2</c:v>
                </c:pt>
                <c:pt idx="343181">
                  <c:v>4.1496999999999999E-2</c:v>
                </c:pt>
                <c:pt idx="343182">
                  <c:v>4.1494000000000003E-2</c:v>
                </c:pt>
                <c:pt idx="343183">
                  <c:v>4.1492000000000001E-2</c:v>
                </c:pt>
                <c:pt idx="343184">
                  <c:v>4.1488999999999998E-2</c:v>
                </c:pt>
                <c:pt idx="343185">
                  <c:v>4.1486000000000002E-2</c:v>
                </c:pt>
                <c:pt idx="343186">
                  <c:v>4.1484E-2</c:v>
                </c:pt>
                <c:pt idx="343187">
                  <c:v>4.1480999999999997E-2</c:v>
                </c:pt>
                <c:pt idx="343188">
                  <c:v>4.1478000000000001E-2</c:v>
                </c:pt>
                <c:pt idx="343189">
                  <c:v>4.1475999999999999E-2</c:v>
                </c:pt>
                <c:pt idx="343190">
                  <c:v>4.1473000000000003E-2</c:v>
                </c:pt>
                <c:pt idx="343191">
                  <c:v>4.147E-2</c:v>
                </c:pt>
                <c:pt idx="343192">
                  <c:v>4.1467999999999998E-2</c:v>
                </c:pt>
                <c:pt idx="343193">
                  <c:v>4.1465000000000002E-2</c:v>
                </c:pt>
                <c:pt idx="343194">
                  <c:v>4.1461999999999999E-2</c:v>
                </c:pt>
                <c:pt idx="343195">
                  <c:v>4.1459999999999997E-2</c:v>
                </c:pt>
                <c:pt idx="343196">
                  <c:v>4.1457000000000001E-2</c:v>
                </c:pt>
                <c:pt idx="343197">
                  <c:v>4.1454999999999999E-2</c:v>
                </c:pt>
                <c:pt idx="343198">
                  <c:v>4.1452999999999997E-2</c:v>
                </c:pt>
                <c:pt idx="343199">
                  <c:v>4.1450000000000001E-2</c:v>
                </c:pt>
                <c:pt idx="343200">
                  <c:v>4.1447999999999999E-2</c:v>
                </c:pt>
                <c:pt idx="343201">
                  <c:v>4.1445999999999997E-2</c:v>
                </c:pt>
                <c:pt idx="343202">
                  <c:v>4.1443000000000001E-2</c:v>
                </c:pt>
                <c:pt idx="343203">
                  <c:v>4.1440999999999999E-2</c:v>
                </c:pt>
                <c:pt idx="343204">
                  <c:v>4.1438999999999997E-2</c:v>
                </c:pt>
                <c:pt idx="343205">
                  <c:v>4.1437000000000002E-2</c:v>
                </c:pt>
                <c:pt idx="343206">
                  <c:v>4.1435E-2</c:v>
                </c:pt>
                <c:pt idx="343207">
                  <c:v>4.1433999999999999E-2</c:v>
                </c:pt>
                <c:pt idx="343208">
                  <c:v>4.1431999999999997E-2</c:v>
                </c:pt>
                <c:pt idx="343209">
                  <c:v>4.1431000000000003E-2</c:v>
                </c:pt>
                <c:pt idx="343210">
                  <c:v>4.1429000000000001E-2</c:v>
                </c:pt>
                <c:pt idx="343211">
                  <c:v>4.1428E-2</c:v>
                </c:pt>
                <c:pt idx="343212">
                  <c:v>4.1425999999999998E-2</c:v>
                </c:pt>
                <c:pt idx="343213">
                  <c:v>4.1424999999999997E-2</c:v>
                </c:pt>
                <c:pt idx="343214">
                  <c:v>4.1424000000000002E-2</c:v>
                </c:pt>
                <c:pt idx="343215">
                  <c:v>4.1423000000000001E-2</c:v>
                </c:pt>
                <c:pt idx="343216">
                  <c:v>4.1422E-2</c:v>
                </c:pt>
                <c:pt idx="343217">
                  <c:v>4.1420999999999999E-2</c:v>
                </c:pt>
                <c:pt idx="343218">
                  <c:v>4.1420999999999999E-2</c:v>
                </c:pt>
                <c:pt idx="343219">
                  <c:v>4.1419999999999998E-2</c:v>
                </c:pt>
                <c:pt idx="343220">
                  <c:v>4.1419999999999998E-2</c:v>
                </c:pt>
                <c:pt idx="343221">
                  <c:v>4.1419999999999998E-2</c:v>
                </c:pt>
                <c:pt idx="343222">
                  <c:v>4.1419999999999998E-2</c:v>
                </c:pt>
                <c:pt idx="343223">
                  <c:v>4.1419999999999998E-2</c:v>
                </c:pt>
                <c:pt idx="343224">
                  <c:v>4.1419999999999998E-2</c:v>
                </c:pt>
                <c:pt idx="343225">
                  <c:v>4.1419999999999998E-2</c:v>
                </c:pt>
                <c:pt idx="343226">
                  <c:v>4.1419999999999998E-2</c:v>
                </c:pt>
                <c:pt idx="343227">
                  <c:v>4.1419999999999998E-2</c:v>
                </c:pt>
                <c:pt idx="343228">
                  <c:v>4.1420999999999999E-2</c:v>
                </c:pt>
                <c:pt idx="343229">
                  <c:v>4.1420999999999999E-2</c:v>
                </c:pt>
                <c:pt idx="343230">
                  <c:v>4.1422E-2</c:v>
                </c:pt>
                <c:pt idx="343231">
                  <c:v>4.1423000000000001E-2</c:v>
                </c:pt>
                <c:pt idx="343232">
                  <c:v>4.1424000000000002E-2</c:v>
                </c:pt>
                <c:pt idx="343233">
                  <c:v>4.1424999999999997E-2</c:v>
                </c:pt>
                <c:pt idx="343234">
                  <c:v>4.1425999999999998E-2</c:v>
                </c:pt>
                <c:pt idx="343235">
                  <c:v>4.1426999999999999E-2</c:v>
                </c:pt>
                <c:pt idx="343236">
                  <c:v>4.1429000000000001E-2</c:v>
                </c:pt>
                <c:pt idx="343237">
                  <c:v>4.1430000000000002E-2</c:v>
                </c:pt>
                <c:pt idx="343238">
                  <c:v>4.1431000000000003E-2</c:v>
                </c:pt>
                <c:pt idx="343239">
                  <c:v>4.1432999999999998E-2</c:v>
                </c:pt>
                <c:pt idx="343240">
                  <c:v>4.1433999999999999E-2</c:v>
                </c:pt>
                <c:pt idx="343241">
                  <c:v>4.1436000000000001E-2</c:v>
                </c:pt>
                <c:pt idx="343242">
                  <c:v>4.1438000000000003E-2</c:v>
                </c:pt>
                <c:pt idx="343243">
                  <c:v>4.1439999999999998E-2</c:v>
                </c:pt>
                <c:pt idx="343244">
                  <c:v>4.1442E-2</c:v>
                </c:pt>
                <c:pt idx="343245">
                  <c:v>4.1444000000000002E-2</c:v>
                </c:pt>
                <c:pt idx="343246">
                  <c:v>4.1445000000000003E-2</c:v>
                </c:pt>
                <c:pt idx="343247">
                  <c:v>4.1446999999999998E-2</c:v>
                </c:pt>
                <c:pt idx="343248">
                  <c:v>4.1449E-2</c:v>
                </c:pt>
                <c:pt idx="343249">
                  <c:v>4.1451000000000002E-2</c:v>
                </c:pt>
                <c:pt idx="343250">
                  <c:v>4.1452999999999997E-2</c:v>
                </c:pt>
                <c:pt idx="343251">
                  <c:v>4.1454999999999999E-2</c:v>
                </c:pt>
                <c:pt idx="343252">
                  <c:v>4.1457000000000001E-2</c:v>
                </c:pt>
                <c:pt idx="343253">
                  <c:v>4.1459000000000003E-2</c:v>
                </c:pt>
                <c:pt idx="343254">
                  <c:v>4.1460999999999998E-2</c:v>
                </c:pt>
                <c:pt idx="343255">
                  <c:v>4.1463E-2</c:v>
                </c:pt>
                <c:pt idx="343256">
                  <c:v>4.1465000000000002E-2</c:v>
                </c:pt>
                <c:pt idx="343257">
                  <c:v>4.1466999999999997E-2</c:v>
                </c:pt>
                <c:pt idx="343258">
                  <c:v>4.1468999999999999E-2</c:v>
                </c:pt>
                <c:pt idx="343259">
                  <c:v>4.1471000000000001E-2</c:v>
                </c:pt>
                <c:pt idx="343260">
                  <c:v>4.1473000000000003E-2</c:v>
                </c:pt>
                <c:pt idx="343261">
                  <c:v>4.1474999999999998E-2</c:v>
                </c:pt>
                <c:pt idx="343262">
                  <c:v>4.1475999999999999E-2</c:v>
                </c:pt>
                <c:pt idx="343263">
                  <c:v>4.1478000000000001E-2</c:v>
                </c:pt>
                <c:pt idx="343264">
                  <c:v>4.1479000000000002E-2</c:v>
                </c:pt>
                <c:pt idx="343265">
                  <c:v>4.1480999999999997E-2</c:v>
                </c:pt>
                <c:pt idx="343266">
                  <c:v>4.1481999999999998E-2</c:v>
                </c:pt>
                <c:pt idx="343267">
                  <c:v>4.1484E-2</c:v>
                </c:pt>
                <c:pt idx="343268">
                  <c:v>4.1485000000000001E-2</c:v>
                </c:pt>
                <c:pt idx="343269">
                  <c:v>4.1486000000000002E-2</c:v>
                </c:pt>
                <c:pt idx="343270">
                  <c:v>4.1487000000000003E-2</c:v>
                </c:pt>
                <c:pt idx="343271">
                  <c:v>4.1487999999999997E-2</c:v>
                </c:pt>
                <c:pt idx="343272">
                  <c:v>4.1487999999999997E-2</c:v>
                </c:pt>
                <c:pt idx="343273">
                  <c:v>4.1488999999999998E-2</c:v>
                </c:pt>
                <c:pt idx="343274">
                  <c:v>4.1488999999999998E-2</c:v>
                </c:pt>
                <c:pt idx="343275">
                  <c:v>4.1488999999999998E-2</c:v>
                </c:pt>
                <c:pt idx="343276">
                  <c:v>4.1489999999999999E-2</c:v>
                </c:pt>
                <c:pt idx="343277">
                  <c:v>4.1489999999999999E-2</c:v>
                </c:pt>
                <c:pt idx="343278">
                  <c:v>4.1489999999999999E-2</c:v>
                </c:pt>
                <c:pt idx="343279">
                  <c:v>4.1488999999999998E-2</c:v>
                </c:pt>
                <c:pt idx="343280">
                  <c:v>4.1488999999999998E-2</c:v>
                </c:pt>
                <c:pt idx="343281">
                  <c:v>4.1488999999999998E-2</c:v>
                </c:pt>
                <c:pt idx="343282">
                  <c:v>4.1487999999999997E-2</c:v>
                </c:pt>
                <c:pt idx="343283">
                  <c:v>4.1487000000000003E-2</c:v>
                </c:pt>
                <c:pt idx="343284">
                  <c:v>4.1486000000000002E-2</c:v>
                </c:pt>
                <c:pt idx="343285">
                  <c:v>4.1484E-2</c:v>
                </c:pt>
                <c:pt idx="343286">
                  <c:v>4.1482999999999999E-2</c:v>
                </c:pt>
                <c:pt idx="343287">
                  <c:v>4.1480999999999997E-2</c:v>
                </c:pt>
                <c:pt idx="343288">
                  <c:v>4.1479000000000002E-2</c:v>
                </c:pt>
                <c:pt idx="343289">
                  <c:v>4.1478000000000001E-2</c:v>
                </c:pt>
                <c:pt idx="343290">
                  <c:v>4.1474999999999998E-2</c:v>
                </c:pt>
                <c:pt idx="343291">
                  <c:v>4.1473000000000003E-2</c:v>
                </c:pt>
                <c:pt idx="343292">
                  <c:v>4.1471000000000001E-2</c:v>
                </c:pt>
                <c:pt idx="343293">
                  <c:v>4.1467999999999998E-2</c:v>
                </c:pt>
                <c:pt idx="343294">
                  <c:v>4.1466000000000003E-2</c:v>
                </c:pt>
                <c:pt idx="343295">
                  <c:v>4.1463E-2</c:v>
                </c:pt>
                <c:pt idx="343296">
                  <c:v>4.1459999999999997E-2</c:v>
                </c:pt>
                <c:pt idx="343297">
                  <c:v>4.1456E-2</c:v>
                </c:pt>
                <c:pt idx="343298">
                  <c:v>4.1452999999999997E-2</c:v>
                </c:pt>
                <c:pt idx="343299">
                  <c:v>4.1450000000000001E-2</c:v>
                </c:pt>
                <c:pt idx="343300">
                  <c:v>4.1445999999999997E-2</c:v>
                </c:pt>
                <c:pt idx="343301">
                  <c:v>4.1443000000000001E-2</c:v>
                </c:pt>
                <c:pt idx="343302">
                  <c:v>4.1438999999999997E-2</c:v>
                </c:pt>
                <c:pt idx="343303">
                  <c:v>4.1436000000000001E-2</c:v>
                </c:pt>
                <c:pt idx="343304">
                  <c:v>4.1431999999999997E-2</c:v>
                </c:pt>
                <c:pt idx="343305">
                  <c:v>4.1428E-2</c:v>
                </c:pt>
                <c:pt idx="343306">
                  <c:v>4.1424000000000002E-2</c:v>
                </c:pt>
                <c:pt idx="343307">
                  <c:v>4.1419999999999998E-2</c:v>
                </c:pt>
                <c:pt idx="343308">
                  <c:v>4.1416000000000001E-2</c:v>
                </c:pt>
                <c:pt idx="343309">
                  <c:v>4.1411999999999997E-2</c:v>
                </c:pt>
                <c:pt idx="343310">
                  <c:v>4.1406999999999999E-2</c:v>
                </c:pt>
                <c:pt idx="343311">
                  <c:v>4.1403000000000002E-2</c:v>
                </c:pt>
                <c:pt idx="343312">
                  <c:v>4.1398999999999998E-2</c:v>
                </c:pt>
                <c:pt idx="343313">
                  <c:v>4.1395000000000001E-2</c:v>
                </c:pt>
                <c:pt idx="343314">
                  <c:v>4.1390999999999997E-2</c:v>
                </c:pt>
                <c:pt idx="343315">
                  <c:v>4.1387E-2</c:v>
                </c:pt>
                <c:pt idx="343316">
                  <c:v>4.1383999999999997E-2</c:v>
                </c:pt>
                <c:pt idx="343317">
                  <c:v>4.138E-2</c:v>
                </c:pt>
                <c:pt idx="343318">
                  <c:v>4.1376000000000003E-2</c:v>
                </c:pt>
                <c:pt idx="343319">
                  <c:v>4.1371999999999999E-2</c:v>
                </c:pt>
                <c:pt idx="343320">
                  <c:v>4.1368000000000002E-2</c:v>
                </c:pt>
                <c:pt idx="343321">
                  <c:v>4.1364999999999999E-2</c:v>
                </c:pt>
                <c:pt idx="343322">
                  <c:v>4.1361000000000002E-2</c:v>
                </c:pt>
                <c:pt idx="343323">
                  <c:v>4.1357999999999999E-2</c:v>
                </c:pt>
                <c:pt idx="343324">
                  <c:v>4.1355000000000003E-2</c:v>
                </c:pt>
                <c:pt idx="343325">
                  <c:v>4.1352E-2</c:v>
                </c:pt>
                <c:pt idx="343326">
                  <c:v>4.1348999999999997E-2</c:v>
                </c:pt>
                <c:pt idx="343327">
                  <c:v>4.1346000000000001E-2</c:v>
                </c:pt>
                <c:pt idx="343328">
                  <c:v>4.1343999999999999E-2</c:v>
                </c:pt>
                <c:pt idx="343329">
                  <c:v>4.1341000000000003E-2</c:v>
                </c:pt>
                <c:pt idx="343330">
                  <c:v>4.1339000000000001E-2</c:v>
                </c:pt>
                <c:pt idx="343331">
                  <c:v>4.1336999999999999E-2</c:v>
                </c:pt>
                <c:pt idx="343332">
                  <c:v>4.1334999999999997E-2</c:v>
                </c:pt>
                <c:pt idx="343333">
                  <c:v>4.1333000000000002E-2</c:v>
                </c:pt>
                <c:pt idx="343334">
                  <c:v>4.1332000000000001E-2</c:v>
                </c:pt>
                <c:pt idx="343335">
                  <c:v>4.1329999999999999E-2</c:v>
                </c:pt>
                <c:pt idx="343336">
                  <c:v>4.1328999999999998E-2</c:v>
                </c:pt>
                <c:pt idx="343337">
                  <c:v>4.1327999999999997E-2</c:v>
                </c:pt>
                <c:pt idx="343338">
                  <c:v>4.1327000000000003E-2</c:v>
                </c:pt>
                <c:pt idx="343339">
                  <c:v>4.1326000000000002E-2</c:v>
                </c:pt>
                <c:pt idx="343340">
                  <c:v>4.1326000000000002E-2</c:v>
                </c:pt>
                <c:pt idx="343341">
                  <c:v>4.1326000000000002E-2</c:v>
                </c:pt>
                <c:pt idx="343342">
                  <c:v>4.1325000000000001E-2</c:v>
                </c:pt>
                <c:pt idx="343343">
                  <c:v>4.1325000000000001E-2</c:v>
                </c:pt>
                <c:pt idx="343344">
                  <c:v>4.1326000000000002E-2</c:v>
                </c:pt>
                <c:pt idx="343345">
                  <c:v>4.1326000000000002E-2</c:v>
                </c:pt>
                <c:pt idx="343346">
                  <c:v>4.1326000000000002E-2</c:v>
                </c:pt>
                <c:pt idx="343347">
                  <c:v>4.1327000000000003E-2</c:v>
                </c:pt>
                <c:pt idx="343348">
                  <c:v>4.1327999999999997E-2</c:v>
                </c:pt>
                <c:pt idx="343349">
                  <c:v>4.1328999999999998E-2</c:v>
                </c:pt>
                <c:pt idx="343350">
                  <c:v>4.1329999999999999E-2</c:v>
                </c:pt>
                <c:pt idx="343351">
                  <c:v>4.1332000000000001E-2</c:v>
                </c:pt>
                <c:pt idx="343352">
                  <c:v>4.1333000000000002E-2</c:v>
                </c:pt>
                <c:pt idx="343353">
                  <c:v>4.1334000000000003E-2</c:v>
                </c:pt>
                <c:pt idx="343354">
                  <c:v>4.1335999999999998E-2</c:v>
                </c:pt>
                <c:pt idx="343355">
                  <c:v>4.1338E-2</c:v>
                </c:pt>
                <c:pt idx="343356">
                  <c:v>4.1339000000000001E-2</c:v>
                </c:pt>
                <c:pt idx="343357">
                  <c:v>4.1341000000000003E-2</c:v>
                </c:pt>
                <c:pt idx="343358">
                  <c:v>4.1342999999999998E-2</c:v>
                </c:pt>
                <c:pt idx="343359">
                  <c:v>4.1345E-2</c:v>
                </c:pt>
                <c:pt idx="343360">
                  <c:v>4.1347000000000002E-2</c:v>
                </c:pt>
                <c:pt idx="343361">
                  <c:v>4.1348999999999997E-2</c:v>
                </c:pt>
                <c:pt idx="343362">
                  <c:v>4.1350999999999999E-2</c:v>
                </c:pt>
                <c:pt idx="343363">
                  <c:v>4.1353000000000001E-2</c:v>
                </c:pt>
                <c:pt idx="343364">
                  <c:v>4.1355999999999997E-2</c:v>
                </c:pt>
                <c:pt idx="343365">
                  <c:v>4.1357999999999999E-2</c:v>
                </c:pt>
                <c:pt idx="343366">
                  <c:v>4.1360000000000001E-2</c:v>
                </c:pt>
                <c:pt idx="343367">
                  <c:v>4.1362000000000003E-2</c:v>
                </c:pt>
                <c:pt idx="343368">
                  <c:v>4.1363999999999998E-2</c:v>
                </c:pt>
                <c:pt idx="343369">
                  <c:v>4.1366E-2</c:v>
                </c:pt>
                <c:pt idx="343370">
                  <c:v>4.1368000000000002E-2</c:v>
                </c:pt>
                <c:pt idx="343371">
                  <c:v>4.1369999999999997E-2</c:v>
                </c:pt>
                <c:pt idx="343372">
                  <c:v>4.1371999999999999E-2</c:v>
                </c:pt>
                <c:pt idx="343373">
                  <c:v>4.1374000000000001E-2</c:v>
                </c:pt>
                <c:pt idx="343374">
                  <c:v>4.1376000000000003E-2</c:v>
                </c:pt>
                <c:pt idx="343375">
                  <c:v>4.1377999999999998E-2</c:v>
                </c:pt>
                <c:pt idx="343376">
                  <c:v>4.1378999999999999E-2</c:v>
                </c:pt>
                <c:pt idx="343377">
                  <c:v>4.1381000000000001E-2</c:v>
                </c:pt>
                <c:pt idx="343378">
                  <c:v>4.1383000000000003E-2</c:v>
                </c:pt>
                <c:pt idx="343379">
                  <c:v>4.1383999999999997E-2</c:v>
                </c:pt>
                <c:pt idx="343380">
                  <c:v>4.1384999999999998E-2</c:v>
                </c:pt>
                <c:pt idx="343381">
                  <c:v>4.1385999999999999E-2</c:v>
                </c:pt>
                <c:pt idx="343382">
                  <c:v>4.1388000000000001E-2</c:v>
                </c:pt>
                <c:pt idx="343383">
                  <c:v>4.1389000000000002E-2</c:v>
                </c:pt>
                <c:pt idx="343384">
                  <c:v>4.1390000000000003E-2</c:v>
                </c:pt>
                <c:pt idx="343385">
                  <c:v>4.1390999999999997E-2</c:v>
                </c:pt>
                <c:pt idx="343386">
                  <c:v>4.1391999999999998E-2</c:v>
                </c:pt>
                <c:pt idx="343387">
                  <c:v>4.1392999999999999E-2</c:v>
                </c:pt>
                <c:pt idx="343388">
                  <c:v>4.1392999999999999E-2</c:v>
                </c:pt>
                <c:pt idx="343389">
                  <c:v>4.1394E-2</c:v>
                </c:pt>
                <c:pt idx="343390">
                  <c:v>4.1394E-2</c:v>
                </c:pt>
                <c:pt idx="343391">
                  <c:v>4.1395000000000001E-2</c:v>
                </c:pt>
                <c:pt idx="343392">
                  <c:v>4.1395000000000001E-2</c:v>
                </c:pt>
                <c:pt idx="343393">
                  <c:v>4.1395000000000001E-2</c:v>
                </c:pt>
                <c:pt idx="343394">
                  <c:v>4.1395000000000001E-2</c:v>
                </c:pt>
                <c:pt idx="343395">
                  <c:v>4.1396000000000002E-2</c:v>
                </c:pt>
                <c:pt idx="343396">
                  <c:v>4.1396000000000002E-2</c:v>
                </c:pt>
                <c:pt idx="343397">
                  <c:v>4.1396000000000002E-2</c:v>
                </c:pt>
                <c:pt idx="343398">
                  <c:v>4.1396000000000002E-2</c:v>
                </c:pt>
                <c:pt idx="343399">
                  <c:v>4.1396000000000002E-2</c:v>
                </c:pt>
                <c:pt idx="343400">
                  <c:v>4.1396000000000002E-2</c:v>
                </c:pt>
                <c:pt idx="343401">
                  <c:v>4.1396000000000002E-2</c:v>
                </c:pt>
                <c:pt idx="343402">
                  <c:v>4.1395000000000001E-2</c:v>
                </c:pt>
                <c:pt idx="343403">
                  <c:v>4.1395000000000001E-2</c:v>
                </c:pt>
                <c:pt idx="343404">
                  <c:v>4.1395000000000001E-2</c:v>
                </c:pt>
                <c:pt idx="343405">
                  <c:v>4.1394E-2</c:v>
                </c:pt>
                <c:pt idx="343406">
                  <c:v>4.1394E-2</c:v>
                </c:pt>
                <c:pt idx="343407">
                  <c:v>4.1394E-2</c:v>
                </c:pt>
                <c:pt idx="343408">
                  <c:v>4.1392999999999999E-2</c:v>
                </c:pt>
                <c:pt idx="343409">
                  <c:v>4.1392999999999999E-2</c:v>
                </c:pt>
                <c:pt idx="343410">
                  <c:v>4.1392999999999999E-2</c:v>
                </c:pt>
                <c:pt idx="343411">
                  <c:v>4.1392999999999999E-2</c:v>
                </c:pt>
                <c:pt idx="343412">
                  <c:v>4.1391999999999998E-2</c:v>
                </c:pt>
                <c:pt idx="343413">
                  <c:v>4.1391999999999998E-2</c:v>
                </c:pt>
                <c:pt idx="343414">
                  <c:v>4.1390999999999997E-2</c:v>
                </c:pt>
                <c:pt idx="343415">
                  <c:v>4.1390999999999997E-2</c:v>
                </c:pt>
                <c:pt idx="343416">
                  <c:v>4.1390999999999997E-2</c:v>
                </c:pt>
                <c:pt idx="343417">
                  <c:v>4.1390999999999997E-2</c:v>
                </c:pt>
                <c:pt idx="343418">
                  <c:v>4.1390000000000003E-2</c:v>
                </c:pt>
                <c:pt idx="343419">
                  <c:v>4.1390000000000003E-2</c:v>
                </c:pt>
                <c:pt idx="343420">
                  <c:v>4.1390000000000003E-2</c:v>
                </c:pt>
                <c:pt idx="343421">
                  <c:v>4.1390000000000003E-2</c:v>
                </c:pt>
                <c:pt idx="343422">
                  <c:v>4.1390000000000003E-2</c:v>
                </c:pt>
                <c:pt idx="343423">
                  <c:v>4.1390000000000003E-2</c:v>
                </c:pt>
                <c:pt idx="343424">
                  <c:v>4.1390000000000003E-2</c:v>
                </c:pt>
                <c:pt idx="343425">
                  <c:v>4.1390000000000003E-2</c:v>
                </c:pt>
                <c:pt idx="343426">
                  <c:v>4.1390000000000003E-2</c:v>
                </c:pt>
                <c:pt idx="343427">
                  <c:v>4.1390000000000003E-2</c:v>
                </c:pt>
                <c:pt idx="343428">
                  <c:v>4.1390000000000003E-2</c:v>
                </c:pt>
                <c:pt idx="343429">
                  <c:v>4.1390999999999997E-2</c:v>
                </c:pt>
                <c:pt idx="343430">
                  <c:v>4.1390999999999997E-2</c:v>
                </c:pt>
                <c:pt idx="343431">
                  <c:v>4.1390999999999997E-2</c:v>
                </c:pt>
                <c:pt idx="343432">
                  <c:v>4.1391999999999998E-2</c:v>
                </c:pt>
                <c:pt idx="343433">
                  <c:v>4.1391999999999998E-2</c:v>
                </c:pt>
                <c:pt idx="343434">
                  <c:v>4.1392999999999999E-2</c:v>
                </c:pt>
                <c:pt idx="343435">
                  <c:v>4.1392999999999999E-2</c:v>
                </c:pt>
                <c:pt idx="343436">
                  <c:v>4.1394E-2</c:v>
                </c:pt>
                <c:pt idx="343437">
                  <c:v>4.1394E-2</c:v>
                </c:pt>
                <c:pt idx="343438">
                  <c:v>4.1394E-2</c:v>
                </c:pt>
                <c:pt idx="343439">
                  <c:v>4.1395000000000001E-2</c:v>
                </c:pt>
                <c:pt idx="343440">
                  <c:v>4.1396000000000002E-2</c:v>
                </c:pt>
                <c:pt idx="343441">
                  <c:v>4.1396000000000002E-2</c:v>
                </c:pt>
                <c:pt idx="343442">
                  <c:v>4.1397000000000003E-2</c:v>
                </c:pt>
                <c:pt idx="343443">
                  <c:v>4.1397999999999997E-2</c:v>
                </c:pt>
                <c:pt idx="343444">
                  <c:v>4.1397999999999997E-2</c:v>
                </c:pt>
                <c:pt idx="343445">
                  <c:v>4.1398999999999998E-2</c:v>
                </c:pt>
                <c:pt idx="343446">
                  <c:v>4.1398999999999998E-2</c:v>
                </c:pt>
                <c:pt idx="343447">
                  <c:v>4.1399999999999999E-2</c:v>
                </c:pt>
                <c:pt idx="343448">
                  <c:v>4.1401E-2</c:v>
                </c:pt>
                <c:pt idx="343449">
                  <c:v>4.1401E-2</c:v>
                </c:pt>
                <c:pt idx="343450">
                  <c:v>4.1402000000000001E-2</c:v>
                </c:pt>
                <c:pt idx="343451">
                  <c:v>4.1402000000000001E-2</c:v>
                </c:pt>
                <c:pt idx="343452">
                  <c:v>4.1403000000000002E-2</c:v>
                </c:pt>
                <c:pt idx="343453">
                  <c:v>4.1403000000000002E-2</c:v>
                </c:pt>
                <c:pt idx="343454">
                  <c:v>4.1404000000000003E-2</c:v>
                </c:pt>
                <c:pt idx="343455">
                  <c:v>4.1404000000000003E-2</c:v>
                </c:pt>
                <c:pt idx="343456">
                  <c:v>4.1404000000000003E-2</c:v>
                </c:pt>
                <c:pt idx="343457">
                  <c:v>4.1404999999999997E-2</c:v>
                </c:pt>
                <c:pt idx="343458">
                  <c:v>4.1404999999999997E-2</c:v>
                </c:pt>
                <c:pt idx="343459">
                  <c:v>4.1404999999999997E-2</c:v>
                </c:pt>
                <c:pt idx="343460">
                  <c:v>4.1405999999999998E-2</c:v>
                </c:pt>
                <c:pt idx="343461">
                  <c:v>4.1405999999999998E-2</c:v>
                </c:pt>
                <c:pt idx="343462">
                  <c:v>4.1405999999999998E-2</c:v>
                </c:pt>
                <c:pt idx="343463">
                  <c:v>4.1405999999999998E-2</c:v>
                </c:pt>
                <c:pt idx="343464">
                  <c:v>4.1405999999999998E-2</c:v>
                </c:pt>
                <c:pt idx="343465">
                  <c:v>4.1406999999999999E-2</c:v>
                </c:pt>
                <c:pt idx="343466">
                  <c:v>4.1406999999999999E-2</c:v>
                </c:pt>
                <c:pt idx="343467">
                  <c:v>4.1406999999999999E-2</c:v>
                </c:pt>
                <c:pt idx="343468">
                  <c:v>4.1406999999999999E-2</c:v>
                </c:pt>
                <c:pt idx="343469">
                  <c:v>4.1406999999999999E-2</c:v>
                </c:pt>
                <c:pt idx="343470">
                  <c:v>4.1406999999999999E-2</c:v>
                </c:pt>
                <c:pt idx="343471">
                  <c:v>4.1406999999999999E-2</c:v>
                </c:pt>
                <c:pt idx="343472">
                  <c:v>4.1406999999999999E-2</c:v>
                </c:pt>
                <c:pt idx="343473">
                  <c:v>4.1406999999999999E-2</c:v>
                </c:pt>
                <c:pt idx="343474">
                  <c:v>4.1406999999999999E-2</c:v>
                </c:pt>
                <c:pt idx="343475">
                  <c:v>4.1406999999999999E-2</c:v>
                </c:pt>
                <c:pt idx="343476">
                  <c:v>4.1406999999999999E-2</c:v>
                </c:pt>
                <c:pt idx="343477">
                  <c:v>4.1406999999999999E-2</c:v>
                </c:pt>
                <c:pt idx="343478">
                  <c:v>4.1406999999999999E-2</c:v>
                </c:pt>
                <c:pt idx="343479">
                  <c:v>4.1408E-2</c:v>
                </c:pt>
                <c:pt idx="343480">
                  <c:v>4.1408E-2</c:v>
                </c:pt>
                <c:pt idx="343481">
                  <c:v>4.1408E-2</c:v>
                </c:pt>
                <c:pt idx="343482">
                  <c:v>4.1408E-2</c:v>
                </c:pt>
                <c:pt idx="343483">
                  <c:v>4.1406999999999999E-2</c:v>
                </c:pt>
                <c:pt idx="343484">
                  <c:v>4.1406999999999999E-2</c:v>
                </c:pt>
                <c:pt idx="343485">
                  <c:v>4.1406999999999999E-2</c:v>
                </c:pt>
                <c:pt idx="343486">
                  <c:v>4.1406999999999999E-2</c:v>
                </c:pt>
                <c:pt idx="343487">
                  <c:v>4.1406999999999999E-2</c:v>
                </c:pt>
                <c:pt idx="343488">
                  <c:v>4.1406999999999999E-2</c:v>
                </c:pt>
                <c:pt idx="343489">
                  <c:v>4.1406999999999999E-2</c:v>
                </c:pt>
                <c:pt idx="343490">
                  <c:v>4.1406999999999999E-2</c:v>
                </c:pt>
                <c:pt idx="343491">
                  <c:v>4.1406999999999999E-2</c:v>
                </c:pt>
                <c:pt idx="343492">
                  <c:v>4.1406999999999999E-2</c:v>
                </c:pt>
                <c:pt idx="343493">
                  <c:v>4.1406999999999999E-2</c:v>
                </c:pt>
                <c:pt idx="343494">
                  <c:v>4.1406999999999999E-2</c:v>
                </c:pt>
                <c:pt idx="343495">
                  <c:v>4.1406999999999999E-2</c:v>
                </c:pt>
                <c:pt idx="343496">
                  <c:v>4.1406999999999999E-2</c:v>
                </c:pt>
                <c:pt idx="343497">
                  <c:v>4.1406999999999999E-2</c:v>
                </c:pt>
                <c:pt idx="343498">
                  <c:v>4.1406999999999999E-2</c:v>
                </c:pt>
                <c:pt idx="343499">
                  <c:v>4.1405999999999998E-2</c:v>
                </c:pt>
                <c:pt idx="343500">
                  <c:v>4.1405999999999998E-2</c:v>
                </c:pt>
                <c:pt idx="343501">
                  <c:v>4.1405999999999998E-2</c:v>
                </c:pt>
                <c:pt idx="343502">
                  <c:v>4.1405999999999998E-2</c:v>
                </c:pt>
                <c:pt idx="343503">
                  <c:v>4.1405999999999998E-2</c:v>
                </c:pt>
                <c:pt idx="343504">
                  <c:v>4.1405999999999998E-2</c:v>
                </c:pt>
                <c:pt idx="343505">
                  <c:v>4.1404999999999997E-2</c:v>
                </c:pt>
                <c:pt idx="343506">
                  <c:v>4.1404999999999997E-2</c:v>
                </c:pt>
                <c:pt idx="343507">
                  <c:v>4.1404999999999997E-2</c:v>
                </c:pt>
                <c:pt idx="343508">
                  <c:v>4.1404000000000003E-2</c:v>
                </c:pt>
                <c:pt idx="343509">
                  <c:v>4.1404000000000003E-2</c:v>
                </c:pt>
                <c:pt idx="343510">
                  <c:v>4.1404000000000003E-2</c:v>
                </c:pt>
                <c:pt idx="343511">
                  <c:v>4.1403000000000002E-2</c:v>
                </c:pt>
                <c:pt idx="343512">
                  <c:v>4.1403000000000002E-2</c:v>
                </c:pt>
                <c:pt idx="343513">
                  <c:v>4.1403000000000002E-2</c:v>
                </c:pt>
                <c:pt idx="343514">
                  <c:v>4.1402000000000001E-2</c:v>
                </c:pt>
                <c:pt idx="343515">
                  <c:v>4.1402000000000001E-2</c:v>
                </c:pt>
                <c:pt idx="343516">
                  <c:v>4.1401E-2</c:v>
                </c:pt>
                <c:pt idx="343517">
                  <c:v>4.1401E-2</c:v>
                </c:pt>
                <c:pt idx="343518">
                  <c:v>4.1399999999999999E-2</c:v>
                </c:pt>
                <c:pt idx="343519">
                  <c:v>4.1398999999999998E-2</c:v>
                </c:pt>
                <c:pt idx="343520">
                  <c:v>4.1398999999999998E-2</c:v>
                </c:pt>
                <c:pt idx="343521">
                  <c:v>4.1397999999999997E-2</c:v>
                </c:pt>
                <c:pt idx="343522">
                  <c:v>4.1397000000000003E-2</c:v>
                </c:pt>
                <c:pt idx="343523">
                  <c:v>4.1397000000000003E-2</c:v>
                </c:pt>
                <c:pt idx="343524">
                  <c:v>4.1396000000000002E-2</c:v>
                </c:pt>
                <c:pt idx="343525">
                  <c:v>4.1395000000000001E-2</c:v>
                </c:pt>
                <c:pt idx="343526">
                  <c:v>4.1395000000000001E-2</c:v>
                </c:pt>
                <c:pt idx="343527">
                  <c:v>4.1394E-2</c:v>
                </c:pt>
                <c:pt idx="343528">
                  <c:v>4.1392999999999999E-2</c:v>
                </c:pt>
                <c:pt idx="343529">
                  <c:v>4.1391999999999998E-2</c:v>
                </c:pt>
                <c:pt idx="343530">
                  <c:v>4.1390999999999997E-2</c:v>
                </c:pt>
                <c:pt idx="343531">
                  <c:v>4.1390000000000003E-2</c:v>
                </c:pt>
                <c:pt idx="343532">
                  <c:v>4.1389000000000002E-2</c:v>
                </c:pt>
                <c:pt idx="343533">
                  <c:v>4.1388000000000001E-2</c:v>
                </c:pt>
                <c:pt idx="343534">
                  <c:v>4.1387E-2</c:v>
                </c:pt>
                <c:pt idx="343535">
                  <c:v>4.1385999999999999E-2</c:v>
                </c:pt>
                <c:pt idx="343536">
                  <c:v>4.1384999999999998E-2</c:v>
                </c:pt>
                <c:pt idx="343537">
                  <c:v>4.1383999999999997E-2</c:v>
                </c:pt>
                <c:pt idx="343538">
                  <c:v>4.1383000000000003E-2</c:v>
                </c:pt>
                <c:pt idx="343539">
                  <c:v>4.1382000000000002E-2</c:v>
                </c:pt>
                <c:pt idx="343540">
                  <c:v>4.138E-2</c:v>
                </c:pt>
                <c:pt idx="343541">
                  <c:v>4.1378999999999999E-2</c:v>
                </c:pt>
                <c:pt idx="343542">
                  <c:v>4.1377999999999998E-2</c:v>
                </c:pt>
                <c:pt idx="343543">
                  <c:v>4.1376000000000003E-2</c:v>
                </c:pt>
                <c:pt idx="343544">
                  <c:v>4.1375000000000002E-2</c:v>
                </c:pt>
                <c:pt idx="343545">
                  <c:v>4.1374000000000001E-2</c:v>
                </c:pt>
                <c:pt idx="343546">
                  <c:v>4.1371999999999999E-2</c:v>
                </c:pt>
                <c:pt idx="343547">
                  <c:v>4.1370999999999998E-2</c:v>
                </c:pt>
                <c:pt idx="343548">
                  <c:v>4.1369999999999997E-2</c:v>
                </c:pt>
                <c:pt idx="343549">
                  <c:v>4.1368000000000002E-2</c:v>
                </c:pt>
                <c:pt idx="343550">
                  <c:v>4.1367000000000001E-2</c:v>
                </c:pt>
                <c:pt idx="343551">
                  <c:v>4.1364999999999999E-2</c:v>
                </c:pt>
                <c:pt idx="343552">
                  <c:v>4.1363999999999998E-2</c:v>
                </c:pt>
                <c:pt idx="343553">
                  <c:v>4.1362999999999997E-2</c:v>
                </c:pt>
                <c:pt idx="343554">
                  <c:v>4.1361000000000002E-2</c:v>
                </c:pt>
                <c:pt idx="343555">
                  <c:v>4.1360000000000001E-2</c:v>
                </c:pt>
                <c:pt idx="343556">
                  <c:v>4.1357999999999999E-2</c:v>
                </c:pt>
                <c:pt idx="343557">
                  <c:v>4.1356999999999998E-2</c:v>
                </c:pt>
                <c:pt idx="343558">
                  <c:v>4.1355000000000003E-2</c:v>
                </c:pt>
                <c:pt idx="343559">
                  <c:v>4.1354000000000002E-2</c:v>
                </c:pt>
                <c:pt idx="343560">
                  <c:v>4.1353000000000001E-2</c:v>
                </c:pt>
                <c:pt idx="343561">
                  <c:v>4.1350999999999999E-2</c:v>
                </c:pt>
                <c:pt idx="343562">
                  <c:v>4.1349999999999998E-2</c:v>
                </c:pt>
                <c:pt idx="343563">
                  <c:v>4.1348999999999997E-2</c:v>
                </c:pt>
                <c:pt idx="343564">
                  <c:v>4.1348000000000003E-2</c:v>
                </c:pt>
                <c:pt idx="343565">
                  <c:v>4.1346000000000001E-2</c:v>
                </c:pt>
                <c:pt idx="343566">
                  <c:v>4.1345E-2</c:v>
                </c:pt>
                <c:pt idx="343567">
                  <c:v>4.1343999999999999E-2</c:v>
                </c:pt>
                <c:pt idx="343568">
                  <c:v>4.1342999999999998E-2</c:v>
                </c:pt>
                <c:pt idx="343569">
                  <c:v>4.1341999999999997E-2</c:v>
                </c:pt>
                <c:pt idx="343570">
                  <c:v>4.1340000000000002E-2</c:v>
                </c:pt>
                <c:pt idx="343571">
                  <c:v>4.1339000000000001E-2</c:v>
                </c:pt>
                <c:pt idx="343572">
                  <c:v>4.1338E-2</c:v>
                </c:pt>
                <c:pt idx="343573">
                  <c:v>4.1338E-2</c:v>
                </c:pt>
                <c:pt idx="343574">
                  <c:v>4.1336999999999999E-2</c:v>
                </c:pt>
                <c:pt idx="343575">
                  <c:v>4.1335999999999998E-2</c:v>
                </c:pt>
                <c:pt idx="343576">
                  <c:v>4.1334999999999997E-2</c:v>
                </c:pt>
                <c:pt idx="343577">
                  <c:v>4.1334000000000003E-2</c:v>
                </c:pt>
                <c:pt idx="343578">
                  <c:v>4.1333000000000002E-2</c:v>
                </c:pt>
                <c:pt idx="343579">
                  <c:v>4.1332000000000001E-2</c:v>
                </c:pt>
                <c:pt idx="343580">
                  <c:v>4.1331E-2</c:v>
                </c:pt>
                <c:pt idx="343581">
                  <c:v>4.1329999999999999E-2</c:v>
                </c:pt>
                <c:pt idx="343582">
                  <c:v>4.1328999999999998E-2</c:v>
                </c:pt>
                <c:pt idx="343583">
                  <c:v>4.1327999999999997E-2</c:v>
                </c:pt>
                <c:pt idx="343584">
                  <c:v>4.1327999999999997E-2</c:v>
                </c:pt>
                <c:pt idx="343585">
                  <c:v>4.1327000000000003E-2</c:v>
                </c:pt>
                <c:pt idx="343586">
                  <c:v>4.1326000000000002E-2</c:v>
                </c:pt>
                <c:pt idx="343587">
                  <c:v>4.1325000000000001E-2</c:v>
                </c:pt>
                <c:pt idx="343588">
                  <c:v>4.1324E-2</c:v>
                </c:pt>
                <c:pt idx="343589">
                  <c:v>4.1324E-2</c:v>
                </c:pt>
                <c:pt idx="343590">
                  <c:v>4.1322999999999999E-2</c:v>
                </c:pt>
                <c:pt idx="343591">
                  <c:v>4.1321999999999998E-2</c:v>
                </c:pt>
                <c:pt idx="343592">
                  <c:v>4.1320999999999997E-2</c:v>
                </c:pt>
                <c:pt idx="343593">
                  <c:v>4.1320000000000003E-2</c:v>
                </c:pt>
                <c:pt idx="343594">
                  <c:v>4.1320000000000003E-2</c:v>
                </c:pt>
                <c:pt idx="343595">
                  <c:v>4.1319000000000002E-2</c:v>
                </c:pt>
                <c:pt idx="343596">
                  <c:v>4.1318000000000001E-2</c:v>
                </c:pt>
                <c:pt idx="343597">
                  <c:v>4.1317E-2</c:v>
                </c:pt>
                <c:pt idx="343598">
                  <c:v>4.1317E-2</c:v>
                </c:pt>
                <c:pt idx="343599">
                  <c:v>4.1315999999999999E-2</c:v>
                </c:pt>
                <c:pt idx="343600">
                  <c:v>4.1314999999999998E-2</c:v>
                </c:pt>
                <c:pt idx="343601">
                  <c:v>4.1313999999999997E-2</c:v>
                </c:pt>
                <c:pt idx="343602">
                  <c:v>4.1313000000000002E-2</c:v>
                </c:pt>
                <c:pt idx="343603">
                  <c:v>4.1313000000000002E-2</c:v>
                </c:pt>
                <c:pt idx="343604">
                  <c:v>4.1312000000000001E-2</c:v>
                </c:pt>
                <c:pt idx="343605">
                  <c:v>4.1311E-2</c:v>
                </c:pt>
                <c:pt idx="343606">
                  <c:v>4.1309999999999999E-2</c:v>
                </c:pt>
                <c:pt idx="343607">
                  <c:v>4.1309999999999999E-2</c:v>
                </c:pt>
                <c:pt idx="343608">
                  <c:v>4.1308999999999998E-2</c:v>
                </c:pt>
                <c:pt idx="343609">
                  <c:v>4.1307999999999997E-2</c:v>
                </c:pt>
                <c:pt idx="343610">
                  <c:v>4.1307999999999997E-2</c:v>
                </c:pt>
                <c:pt idx="343611">
                  <c:v>4.1307000000000003E-2</c:v>
                </c:pt>
                <c:pt idx="343612">
                  <c:v>4.1306000000000002E-2</c:v>
                </c:pt>
                <c:pt idx="343613">
                  <c:v>4.1306000000000002E-2</c:v>
                </c:pt>
                <c:pt idx="343614">
                  <c:v>4.1305000000000001E-2</c:v>
                </c:pt>
                <c:pt idx="343615">
                  <c:v>4.1304E-2</c:v>
                </c:pt>
                <c:pt idx="343616">
                  <c:v>4.1304E-2</c:v>
                </c:pt>
                <c:pt idx="343617">
                  <c:v>4.1302999999999999E-2</c:v>
                </c:pt>
                <c:pt idx="343618">
                  <c:v>4.1301999999999998E-2</c:v>
                </c:pt>
                <c:pt idx="343619">
                  <c:v>4.1301999999999998E-2</c:v>
                </c:pt>
                <c:pt idx="343620">
                  <c:v>4.1300999999999997E-2</c:v>
                </c:pt>
                <c:pt idx="343621">
                  <c:v>4.1300999999999997E-2</c:v>
                </c:pt>
                <c:pt idx="343622">
                  <c:v>4.1300000000000003E-2</c:v>
                </c:pt>
                <c:pt idx="343623">
                  <c:v>4.1300000000000003E-2</c:v>
                </c:pt>
                <c:pt idx="343624">
                  <c:v>4.1299000000000002E-2</c:v>
                </c:pt>
                <c:pt idx="343625">
                  <c:v>4.1299000000000002E-2</c:v>
                </c:pt>
                <c:pt idx="343626">
                  <c:v>4.1298000000000001E-2</c:v>
                </c:pt>
                <c:pt idx="343627">
                  <c:v>4.1298000000000001E-2</c:v>
                </c:pt>
                <c:pt idx="343628">
                  <c:v>4.1297E-2</c:v>
                </c:pt>
                <c:pt idx="343629">
                  <c:v>4.1297E-2</c:v>
                </c:pt>
                <c:pt idx="343630">
                  <c:v>4.1297E-2</c:v>
                </c:pt>
                <c:pt idx="343631">
                  <c:v>4.1297E-2</c:v>
                </c:pt>
                <c:pt idx="343632">
                  <c:v>4.1295999999999999E-2</c:v>
                </c:pt>
                <c:pt idx="343633">
                  <c:v>4.1295999999999999E-2</c:v>
                </c:pt>
                <c:pt idx="343634">
                  <c:v>4.1295999999999999E-2</c:v>
                </c:pt>
                <c:pt idx="343635">
                  <c:v>4.1295999999999999E-2</c:v>
                </c:pt>
                <c:pt idx="343636">
                  <c:v>4.1294999999999998E-2</c:v>
                </c:pt>
                <c:pt idx="343637">
                  <c:v>4.1294999999999998E-2</c:v>
                </c:pt>
                <c:pt idx="343638">
                  <c:v>4.1294999999999998E-2</c:v>
                </c:pt>
                <c:pt idx="343639">
                  <c:v>4.1293999999999997E-2</c:v>
                </c:pt>
                <c:pt idx="343640">
                  <c:v>4.1293999999999997E-2</c:v>
                </c:pt>
                <c:pt idx="343641">
                  <c:v>4.1293999999999997E-2</c:v>
                </c:pt>
                <c:pt idx="343642">
                  <c:v>4.1293999999999997E-2</c:v>
                </c:pt>
                <c:pt idx="343643">
                  <c:v>4.1293999999999997E-2</c:v>
                </c:pt>
                <c:pt idx="343644">
                  <c:v>4.1293999999999997E-2</c:v>
                </c:pt>
                <c:pt idx="343645">
                  <c:v>4.1293000000000003E-2</c:v>
                </c:pt>
                <c:pt idx="343646">
                  <c:v>4.1293000000000003E-2</c:v>
                </c:pt>
                <c:pt idx="343647">
                  <c:v>4.1293000000000003E-2</c:v>
                </c:pt>
                <c:pt idx="343648">
                  <c:v>4.1293000000000003E-2</c:v>
                </c:pt>
                <c:pt idx="343649">
                  <c:v>4.1292000000000002E-2</c:v>
                </c:pt>
                <c:pt idx="343650">
                  <c:v>4.1292000000000002E-2</c:v>
                </c:pt>
                <c:pt idx="343651">
                  <c:v>4.1292000000000002E-2</c:v>
                </c:pt>
                <c:pt idx="343652">
                  <c:v>4.1291000000000001E-2</c:v>
                </c:pt>
                <c:pt idx="343653">
                  <c:v>4.1291000000000001E-2</c:v>
                </c:pt>
                <c:pt idx="343654">
                  <c:v>4.1291000000000001E-2</c:v>
                </c:pt>
                <c:pt idx="343655">
                  <c:v>4.1291000000000001E-2</c:v>
                </c:pt>
                <c:pt idx="343656">
                  <c:v>4.1291000000000001E-2</c:v>
                </c:pt>
                <c:pt idx="343657">
                  <c:v>4.129E-2</c:v>
                </c:pt>
                <c:pt idx="343658">
                  <c:v>4.129E-2</c:v>
                </c:pt>
                <c:pt idx="343659">
                  <c:v>4.129E-2</c:v>
                </c:pt>
                <c:pt idx="343660">
                  <c:v>4.1288999999999999E-2</c:v>
                </c:pt>
                <c:pt idx="343661">
                  <c:v>4.1288999999999999E-2</c:v>
                </c:pt>
                <c:pt idx="343662">
                  <c:v>4.1287999999999998E-2</c:v>
                </c:pt>
                <c:pt idx="343663">
                  <c:v>4.1287999999999998E-2</c:v>
                </c:pt>
                <c:pt idx="343664">
                  <c:v>4.1286999999999997E-2</c:v>
                </c:pt>
                <c:pt idx="343665">
                  <c:v>4.1286999999999997E-2</c:v>
                </c:pt>
                <c:pt idx="343666">
                  <c:v>4.1286999999999997E-2</c:v>
                </c:pt>
                <c:pt idx="343667">
                  <c:v>4.1286000000000003E-2</c:v>
                </c:pt>
                <c:pt idx="343668">
                  <c:v>4.1286000000000003E-2</c:v>
                </c:pt>
                <c:pt idx="343669">
                  <c:v>4.1286000000000003E-2</c:v>
                </c:pt>
                <c:pt idx="343670">
                  <c:v>4.1285000000000002E-2</c:v>
                </c:pt>
                <c:pt idx="343671">
                  <c:v>4.1285000000000002E-2</c:v>
                </c:pt>
                <c:pt idx="343672">
                  <c:v>4.1284000000000001E-2</c:v>
                </c:pt>
                <c:pt idx="343673">
                  <c:v>4.1284000000000001E-2</c:v>
                </c:pt>
                <c:pt idx="343674">
                  <c:v>4.1284000000000001E-2</c:v>
                </c:pt>
                <c:pt idx="343675">
                  <c:v>4.1283E-2</c:v>
                </c:pt>
                <c:pt idx="343676">
                  <c:v>4.1283E-2</c:v>
                </c:pt>
                <c:pt idx="343677">
                  <c:v>4.1283E-2</c:v>
                </c:pt>
                <c:pt idx="343678">
                  <c:v>4.1281999999999999E-2</c:v>
                </c:pt>
                <c:pt idx="343679">
                  <c:v>4.1281999999999999E-2</c:v>
                </c:pt>
                <c:pt idx="343680">
                  <c:v>4.1281999999999999E-2</c:v>
                </c:pt>
                <c:pt idx="343681">
                  <c:v>4.1280999999999998E-2</c:v>
                </c:pt>
                <c:pt idx="343682">
                  <c:v>4.1280999999999998E-2</c:v>
                </c:pt>
                <c:pt idx="343683">
                  <c:v>4.1280999999999998E-2</c:v>
                </c:pt>
                <c:pt idx="343684">
                  <c:v>4.1279999999999997E-2</c:v>
                </c:pt>
                <c:pt idx="343685">
                  <c:v>4.1279999999999997E-2</c:v>
                </c:pt>
                <c:pt idx="343686">
                  <c:v>4.1279999999999997E-2</c:v>
                </c:pt>
                <c:pt idx="343687">
                  <c:v>4.1279000000000003E-2</c:v>
                </c:pt>
                <c:pt idx="343688">
                  <c:v>4.1279000000000003E-2</c:v>
                </c:pt>
                <c:pt idx="343689">
                  <c:v>4.1279000000000003E-2</c:v>
                </c:pt>
                <c:pt idx="343690">
                  <c:v>4.1279000000000003E-2</c:v>
                </c:pt>
                <c:pt idx="343691">
                  <c:v>4.1278000000000002E-2</c:v>
                </c:pt>
                <c:pt idx="343692">
                  <c:v>4.1278000000000002E-2</c:v>
                </c:pt>
                <c:pt idx="343693">
                  <c:v>4.1278000000000002E-2</c:v>
                </c:pt>
                <c:pt idx="343694">
                  <c:v>4.1277000000000001E-2</c:v>
                </c:pt>
                <c:pt idx="343695">
                  <c:v>4.1277000000000001E-2</c:v>
                </c:pt>
                <c:pt idx="343696">
                  <c:v>4.1277000000000001E-2</c:v>
                </c:pt>
                <c:pt idx="343697">
                  <c:v>4.1276E-2</c:v>
                </c:pt>
                <c:pt idx="343698">
                  <c:v>4.1276E-2</c:v>
                </c:pt>
                <c:pt idx="343699">
                  <c:v>4.1276E-2</c:v>
                </c:pt>
                <c:pt idx="343700">
                  <c:v>4.1274999999999999E-2</c:v>
                </c:pt>
                <c:pt idx="343701">
                  <c:v>4.1274999999999999E-2</c:v>
                </c:pt>
                <c:pt idx="343702">
                  <c:v>4.1274999999999999E-2</c:v>
                </c:pt>
                <c:pt idx="343703">
                  <c:v>4.1273999999999998E-2</c:v>
                </c:pt>
                <c:pt idx="343704">
                  <c:v>4.1273999999999998E-2</c:v>
                </c:pt>
                <c:pt idx="343705">
                  <c:v>4.1273999999999998E-2</c:v>
                </c:pt>
                <c:pt idx="343706">
                  <c:v>4.1272999999999997E-2</c:v>
                </c:pt>
                <c:pt idx="343707">
                  <c:v>4.1272999999999997E-2</c:v>
                </c:pt>
                <c:pt idx="343708">
                  <c:v>4.1272000000000003E-2</c:v>
                </c:pt>
                <c:pt idx="343709">
                  <c:v>4.1271000000000002E-2</c:v>
                </c:pt>
                <c:pt idx="343710">
                  <c:v>4.1271000000000002E-2</c:v>
                </c:pt>
                <c:pt idx="343711">
                  <c:v>4.1270000000000001E-2</c:v>
                </c:pt>
                <c:pt idx="343712">
                  <c:v>4.1270000000000001E-2</c:v>
                </c:pt>
                <c:pt idx="343713">
                  <c:v>4.1269E-2</c:v>
                </c:pt>
                <c:pt idx="343714">
                  <c:v>4.1269E-2</c:v>
                </c:pt>
                <c:pt idx="343715">
                  <c:v>4.1267999999999999E-2</c:v>
                </c:pt>
                <c:pt idx="343716">
                  <c:v>4.1267999999999999E-2</c:v>
                </c:pt>
                <c:pt idx="343717">
                  <c:v>4.1266999999999998E-2</c:v>
                </c:pt>
                <c:pt idx="343718">
                  <c:v>4.1265999999999997E-2</c:v>
                </c:pt>
                <c:pt idx="343719">
                  <c:v>4.1265000000000003E-2</c:v>
                </c:pt>
                <c:pt idx="343720">
                  <c:v>4.1265000000000003E-2</c:v>
                </c:pt>
                <c:pt idx="343721">
                  <c:v>4.1264000000000002E-2</c:v>
                </c:pt>
                <c:pt idx="343722">
                  <c:v>4.1263000000000001E-2</c:v>
                </c:pt>
                <c:pt idx="343723">
                  <c:v>4.1263000000000001E-2</c:v>
                </c:pt>
                <c:pt idx="343724">
                  <c:v>4.1262E-2</c:v>
                </c:pt>
                <c:pt idx="343725">
                  <c:v>4.1260999999999999E-2</c:v>
                </c:pt>
                <c:pt idx="343726">
                  <c:v>4.1260999999999999E-2</c:v>
                </c:pt>
                <c:pt idx="343727">
                  <c:v>4.1259999999999998E-2</c:v>
                </c:pt>
                <c:pt idx="343728">
                  <c:v>4.1258999999999997E-2</c:v>
                </c:pt>
                <c:pt idx="343729">
                  <c:v>4.1258999999999997E-2</c:v>
                </c:pt>
                <c:pt idx="343730">
                  <c:v>4.1258000000000003E-2</c:v>
                </c:pt>
                <c:pt idx="343731">
                  <c:v>4.1257000000000002E-2</c:v>
                </c:pt>
                <c:pt idx="343732">
                  <c:v>4.1257000000000002E-2</c:v>
                </c:pt>
                <c:pt idx="343733">
                  <c:v>4.1256000000000001E-2</c:v>
                </c:pt>
                <c:pt idx="343734">
                  <c:v>4.1255E-2</c:v>
                </c:pt>
                <c:pt idx="343735">
                  <c:v>4.1255E-2</c:v>
                </c:pt>
                <c:pt idx="343736">
                  <c:v>4.1253999999999999E-2</c:v>
                </c:pt>
                <c:pt idx="343737">
                  <c:v>4.1253999999999999E-2</c:v>
                </c:pt>
                <c:pt idx="343738">
                  <c:v>4.1253999999999999E-2</c:v>
                </c:pt>
                <c:pt idx="343739">
                  <c:v>4.1252999999999998E-2</c:v>
                </c:pt>
                <c:pt idx="343740">
                  <c:v>4.1252999999999998E-2</c:v>
                </c:pt>
                <c:pt idx="343741">
                  <c:v>4.1251999999999997E-2</c:v>
                </c:pt>
                <c:pt idx="343742">
                  <c:v>4.1251999999999997E-2</c:v>
                </c:pt>
                <c:pt idx="343743">
                  <c:v>4.1251999999999997E-2</c:v>
                </c:pt>
                <c:pt idx="343744">
                  <c:v>4.1251999999999997E-2</c:v>
                </c:pt>
                <c:pt idx="343745">
                  <c:v>4.1251000000000003E-2</c:v>
                </c:pt>
                <c:pt idx="343746">
                  <c:v>4.1251000000000003E-2</c:v>
                </c:pt>
                <c:pt idx="343747">
                  <c:v>4.1251000000000003E-2</c:v>
                </c:pt>
                <c:pt idx="343748">
                  <c:v>4.1251000000000003E-2</c:v>
                </c:pt>
                <c:pt idx="343749">
                  <c:v>4.1251000000000003E-2</c:v>
                </c:pt>
                <c:pt idx="343750">
                  <c:v>4.1251999999999997E-2</c:v>
                </c:pt>
                <c:pt idx="343751">
                  <c:v>4.1251999999999997E-2</c:v>
                </c:pt>
                <c:pt idx="343752">
                  <c:v>4.1251999999999997E-2</c:v>
                </c:pt>
                <c:pt idx="343753">
                  <c:v>4.1251999999999997E-2</c:v>
                </c:pt>
                <c:pt idx="343754">
                  <c:v>4.1251999999999997E-2</c:v>
                </c:pt>
                <c:pt idx="343755">
                  <c:v>4.1252999999999998E-2</c:v>
                </c:pt>
                <c:pt idx="343756">
                  <c:v>4.1252999999999998E-2</c:v>
                </c:pt>
                <c:pt idx="343757">
                  <c:v>4.1252999999999998E-2</c:v>
                </c:pt>
                <c:pt idx="343758">
                  <c:v>4.1253999999999999E-2</c:v>
                </c:pt>
                <c:pt idx="343759">
                  <c:v>4.1253999999999999E-2</c:v>
                </c:pt>
                <c:pt idx="343760">
                  <c:v>4.1255E-2</c:v>
                </c:pt>
                <c:pt idx="343761">
                  <c:v>4.1256000000000001E-2</c:v>
                </c:pt>
                <c:pt idx="343762">
                  <c:v>4.1256000000000001E-2</c:v>
                </c:pt>
                <c:pt idx="343763">
                  <c:v>4.1257000000000002E-2</c:v>
                </c:pt>
                <c:pt idx="343764">
                  <c:v>4.1258000000000003E-2</c:v>
                </c:pt>
                <c:pt idx="343765">
                  <c:v>4.1258000000000003E-2</c:v>
                </c:pt>
                <c:pt idx="343766">
                  <c:v>4.1258999999999997E-2</c:v>
                </c:pt>
                <c:pt idx="343767">
                  <c:v>4.1259999999999998E-2</c:v>
                </c:pt>
                <c:pt idx="343768">
                  <c:v>4.1260999999999999E-2</c:v>
                </c:pt>
                <c:pt idx="343769">
                  <c:v>4.1262E-2</c:v>
                </c:pt>
                <c:pt idx="343770">
                  <c:v>4.1263000000000001E-2</c:v>
                </c:pt>
                <c:pt idx="343771">
                  <c:v>4.1264000000000002E-2</c:v>
                </c:pt>
                <c:pt idx="343772">
                  <c:v>4.1265000000000003E-2</c:v>
                </c:pt>
                <c:pt idx="343773">
                  <c:v>4.1266999999999998E-2</c:v>
                </c:pt>
                <c:pt idx="343774">
                  <c:v>4.1267999999999999E-2</c:v>
                </c:pt>
                <c:pt idx="343775">
                  <c:v>4.1269E-2</c:v>
                </c:pt>
                <c:pt idx="343776">
                  <c:v>4.1271000000000002E-2</c:v>
                </c:pt>
                <c:pt idx="343777">
                  <c:v>4.1272000000000003E-2</c:v>
                </c:pt>
                <c:pt idx="343778">
                  <c:v>4.1272999999999997E-2</c:v>
                </c:pt>
                <c:pt idx="343779">
                  <c:v>4.1274999999999999E-2</c:v>
                </c:pt>
                <c:pt idx="343780">
                  <c:v>4.1276E-2</c:v>
                </c:pt>
                <c:pt idx="343781">
                  <c:v>4.1278000000000002E-2</c:v>
                </c:pt>
                <c:pt idx="343782">
                  <c:v>4.1279000000000003E-2</c:v>
                </c:pt>
                <c:pt idx="343783">
                  <c:v>4.1280999999999998E-2</c:v>
                </c:pt>
                <c:pt idx="343784">
                  <c:v>4.1283E-2</c:v>
                </c:pt>
                <c:pt idx="343785">
                  <c:v>4.1285000000000002E-2</c:v>
                </c:pt>
                <c:pt idx="343786">
                  <c:v>4.1286000000000003E-2</c:v>
                </c:pt>
                <c:pt idx="343787">
                  <c:v>4.1287999999999998E-2</c:v>
                </c:pt>
                <c:pt idx="343788">
                  <c:v>4.129E-2</c:v>
                </c:pt>
                <c:pt idx="343789">
                  <c:v>4.1292000000000002E-2</c:v>
                </c:pt>
                <c:pt idx="343790">
                  <c:v>4.1293000000000003E-2</c:v>
                </c:pt>
                <c:pt idx="343791">
                  <c:v>4.1294999999999998E-2</c:v>
                </c:pt>
                <c:pt idx="343792">
                  <c:v>4.1297E-2</c:v>
                </c:pt>
                <c:pt idx="343793">
                  <c:v>4.1299000000000002E-2</c:v>
                </c:pt>
                <c:pt idx="343794">
                  <c:v>4.1300999999999997E-2</c:v>
                </c:pt>
                <c:pt idx="343795">
                  <c:v>4.1302999999999999E-2</c:v>
                </c:pt>
                <c:pt idx="343796">
                  <c:v>4.1305000000000001E-2</c:v>
                </c:pt>
                <c:pt idx="343797">
                  <c:v>4.1307000000000003E-2</c:v>
                </c:pt>
                <c:pt idx="343798">
                  <c:v>4.1308999999999998E-2</c:v>
                </c:pt>
                <c:pt idx="343799">
                  <c:v>4.1309999999999999E-2</c:v>
                </c:pt>
                <c:pt idx="343800">
                  <c:v>4.1312000000000001E-2</c:v>
                </c:pt>
                <c:pt idx="343801">
                  <c:v>4.1313999999999997E-2</c:v>
                </c:pt>
                <c:pt idx="343802">
                  <c:v>4.1314999999999998E-2</c:v>
                </c:pt>
                <c:pt idx="343803">
                  <c:v>4.1317E-2</c:v>
                </c:pt>
                <c:pt idx="343804">
                  <c:v>4.1318000000000001E-2</c:v>
                </c:pt>
                <c:pt idx="343805">
                  <c:v>4.1320000000000003E-2</c:v>
                </c:pt>
                <c:pt idx="343806">
                  <c:v>4.1320999999999997E-2</c:v>
                </c:pt>
                <c:pt idx="343807">
                  <c:v>4.1321999999999998E-2</c:v>
                </c:pt>
                <c:pt idx="343808">
                  <c:v>4.1324E-2</c:v>
                </c:pt>
                <c:pt idx="343809">
                  <c:v>4.1325000000000001E-2</c:v>
                </c:pt>
                <c:pt idx="343810">
                  <c:v>4.1326000000000002E-2</c:v>
                </c:pt>
                <c:pt idx="343811">
                  <c:v>4.1327000000000003E-2</c:v>
                </c:pt>
                <c:pt idx="343812">
                  <c:v>4.1327999999999997E-2</c:v>
                </c:pt>
                <c:pt idx="343813">
                  <c:v>4.1327999999999997E-2</c:v>
                </c:pt>
                <c:pt idx="343814">
                  <c:v>4.1328999999999998E-2</c:v>
                </c:pt>
                <c:pt idx="343815">
                  <c:v>4.1328999999999998E-2</c:v>
                </c:pt>
                <c:pt idx="343816">
                  <c:v>4.1329999999999999E-2</c:v>
                </c:pt>
                <c:pt idx="343817">
                  <c:v>4.1329999999999999E-2</c:v>
                </c:pt>
                <c:pt idx="343818">
                  <c:v>4.1329999999999999E-2</c:v>
                </c:pt>
                <c:pt idx="343819">
                  <c:v>4.1331E-2</c:v>
                </c:pt>
                <c:pt idx="343820">
                  <c:v>4.1331E-2</c:v>
                </c:pt>
                <c:pt idx="343821">
                  <c:v>4.1331E-2</c:v>
                </c:pt>
                <c:pt idx="343822">
                  <c:v>4.1331E-2</c:v>
                </c:pt>
                <c:pt idx="343823">
                  <c:v>4.1329999999999999E-2</c:v>
                </c:pt>
                <c:pt idx="343824">
                  <c:v>4.1329999999999999E-2</c:v>
                </c:pt>
                <c:pt idx="343825">
                  <c:v>4.1328999999999998E-2</c:v>
                </c:pt>
                <c:pt idx="343826">
                  <c:v>4.1327999999999997E-2</c:v>
                </c:pt>
                <c:pt idx="343827">
                  <c:v>4.1327999999999997E-2</c:v>
                </c:pt>
                <c:pt idx="343828">
                  <c:v>4.1327000000000003E-2</c:v>
                </c:pt>
                <c:pt idx="343829">
                  <c:v>4.1326000000000002E-2</c:v>
                </c:pt>
                <c:pt idx="343830">
                  <c:v>4.1325000000000001E-2</c:v>
                </c:pt>
                <c:pt idx="343831">
                  <c:v>4.1322999999999999E-2</c:v>
                </c:pt>
                <c:pt idx="343832">
                  <c:v>4.1321999999999998E-2</c:v>
                </c:pt>
                <c:pt idx="343833">
                  <c:v>4.1320999999999997E-2</c:v>
                </c:pt>
                <c:pt idx="343834">
                  <c:v>4.1319000000000002E-2</c:v>
                </c:pt>
                <c:pt idx="343835">
                  <c:v>4.1317E-2</c:v>
                </c:pt>
                <c:pt idx="343836">
                  <c:v>4.1315999999999999E-2</c:v>
                </c:pt>
                <c:pt idx="343837">
                  <c:v>4.1313999999999997E-2</c:v>
                </c:pt>
                <c:pt idx="343838">
                  <c:v>4.1312000000000001E-2</c:v>
                </c:pt>
                <c:pt idx="343839">
                  <c:v>4.1309999999999999E-2</c:v>
                </c:pt>
                <c:pt idx="343840">
                  <c:v>4.1307000000000003E-2</c:v>
                </c:pt>
                <c:pt idx="343841">
                  <c:v>4.1305000000000001E-2</c:v>
                </c:pt>
                <c:pt idx="343842">
                  <c:v>4.1302999999999999E-2</c:v>
                </c:pt>
                <c:pt idx="343843">
                  <c:v>4.1300999999999997E-2</c:v>
                </c:pt>
                <c:pt idx="343844">
                  <c:v>4.1298000000000001E-2</c:v>
                </c:pt>
                <c:pt idx="343845">
                  <c:v>4.1295999999999999E-2</c:v>
                </c:pt>
                <c:pt idx="343846">
                  <c:v>4.1293000000000003E-2</c:v>
                </c:pt>
                <c:pt idx="343847">
                  <c:v>4.129E-2</c:v>
                </c:pt>
                <c:pt idx="343848">
                  <c:v>4.1287999999999998E-2</c:v>
                </c:pt>
                <c:pt idx="343849">
                  <c:v>4.1285000000000002E-2</c:v>
                </c:pt>
                <c:pt idx="343850">
                  <c:v>4.1281999999999999E-2</c:v>
                </c:pt>
                <c:pt idx="343851">
                  <c:v>4.1279000000000003E-2</c:v>
                </c:pt>
                <c:pt idx="343852">
                  <c:v>4.1276E-2</c:v>
                </c:pt>
                <c:pt idx="343853">
                  <c:v>4.1272999999999997E-2</c:v>
                </c:pt>
                <c:pt idx="343854">
                  <c:v>4.1270000000000001E-2</c:v>
                </c:pt>
                <c:pt idx="343855">
                  <c:v>4.1266999999999998E-2</c:v>
                </c:pt>
                <c:pt idx="343856">
                  <c:v>4.1264000000000002E-2</c:v>
                </c:pt>
                <c:pt idx="343857">
                  <c:v>4.1260999999999999E-2</c:v>
                </c:pt>
                <c:pt idx="343858">
                  <c:v>4.1258000000000003E-2</c:v>
                </c:pt>
                <c:pt idx="343859">
                  <c:v>4.1255E-2</c:v>
                </c:pt>
                <c:pt idx="343860">
                  <c:v>4.1251999999999997E-2</c:v>
                </c:pt>
                <c:pt idx="343861">
                  <c:v>4.1249000000000001E-2</c:v>
                </c:pt>
                <c:pt idx="343862">
                  <c:v>4.1245999999999998E-2</c:v>
                </c:pt>
                <c:pt idx="343863">
                  <c:v>4.1243000000000002E-2</c:v>
                </c:pt>
                <c:pt idx="343864">
                  <c:v>4.1239999999999999E-2</c:v>
                </c:pt>
                <c:pt idx="343865">
                  <c:v>4.1237999999999997E-2</c:v>
                </c:pt>
                <c:pt idx="343866">
                  <c:v>4.1235000000000001E-2</c:v>
                </c:pt>
                <c:pt idx="343867">
                  <c:v>4.1231999999999998E-2</c:v>
                </c:pt>
                <c:pt idx="343868">
                  <c:v>4.1230000000000003E-2</c:v>
                </c:pt>
                <c:pt idx="343869">
                  <c:v>4.1227E-2</c:v>
                </c:pt>
                <c:pt idx="343870">
                  <c:v>4.1224999999999998E-2</c:v>
                </c:pt>
                <c:pt idx="343871">
                  <c:v>4.1222000000000002E-2</c:v>
                </c:pt>
                <c:pt idx="343872">
                  <c:v>4.122E-2</c:v>
                </c:pt>
                <c:pt idx="343873">
                  <c:v>4.1217999999999998E-2</c:v>
                </c:pt>
                <c:pt idx="343874">
                  <c:v>4.1215000000000002E-2</c:v>
                </c:pt>
                <c:pt idx="343875">
                  <c:v>4.1213E-2</c:v>
                </c:pt>
                <c:pt idx="343876">
                  <c:v>4.1210999999999998E-2</c:v>
                </c:pt>
                <c:pt idx="343877">
                  <c:v>4.1209999999999997E-2</c:v>
                </c:pt>
                <c:pt idx="343878">
                  <c:v>4.1208000000000002E-2</c:v>
                </c:pt>
                <c:pt idx="343879">
                  <c:v>4.1206E-2</c:v>
                </c:pt>
                <c:pt idx="343880">
                  <c:v>4.1204999999999999E-2</c:v>
                </c:pt>
                <c:pt idx="343881">
                  <c:v>4.1203999999999998E-2</c:v>
                </c:pt>
                <c:pt idx="343882">
                  <c:v>4.1202000000000003E-2</c:v>
                </c:pt>
                <c:pt idx="343883">
                  <c:v>4.1201000000000002E-2</c:v>
                </c:pt>
                <c:pt idx="343884">
                  <c:v>4.1200000000000001E-2</c:v>
                </c:pt>
                <c:pt idx="343885">
                  <c:v>4.1199E-2</c:v>
                </c:pt>
                <c:pt idx="343886">
                  <c:v>4.1199E-2</c:v>
                </c:pt>
                <c:pt idx="343887">
                  <c:v>4.1197999999999999E-2</c:v>
                </c:pt>
                <c:pt idx="343888">
                  <c:v>4.1197999999999999E-2</c:v>
                </c:pt>
                <c:pt idx="343889">
                  <c:v>4.1196999999999998E-2</c:v>
                </c:pt>
                <c:pt idx="343890">
                  <c:v>4.1196999999999998E-2</c:v>
                </c:pt>
                <c:pt idx="343891">
                  <c:v>4.1196999999999998E-2</c:v>
                </c:pt>
                <c:pt idx="343892">
                  <c:v>4.1196999999999998E-2</c:v>
                </c:pt>
                <c:pt idx="343893">
                  <c:v>4.1196999999999998E-2</c:v>
                </c:pt>
                <c:pt idx="343894">
                  <c:v>4.1196999999999998E-2</c:v>
                </c:pt>
                <c:pt idx="343895">
                  <c:v>4.1197999999999999E-2</c:v>
                </c:pt>
                <c:pt idx="343896">
                  <c:v>4.1197999999999999E-2</c:v>
                </c:pt>
                <c:pt idx="343897">
                  <c:v>4.1199E-2</c:v>
                </c:pt>
                <c:pt idx="343898">
                  <c:v>4.1199E-2</c:v>
                </c:pt>
                <c:pt idx="343899">
                  <c:v>4.1200000000000001E-2</c:v>
                </c:pt>
                <c:pt idx="343900">
                  <c:v>4.1201000000000002E-2</c:v>
                </c:pt>
                <c:pt idx="343901">
                  <c:v>4.1202000000000003E-2</c:v>
                </c:pt>
                <c:pt idx="343902">
                  <c:v>4.1202999999999997E-2</c:v>
                </c:pt>
                <c:pt idx="343903">
                  <c:v>4.1203999999999998E-2</c:v>
                </c:pt>
                <c:pt idx="343904">
                  <c:v>4.1204999999999999E-2</c:v>
                </c:pt>
                <c:pt idx="343905">
                  <c:v>4.1206E-2</c:v>
                </c:pt>
                <c:pt idx="343906">
                  <c:v>4.1208000000000002E-2</c:v>
                </c:pt>
                <c:pt idx="343907">
                  <c:v>4.1209000000000003E-2</c:v>
                </c:pt>
                <c:pt idx="343908">
                  <c:v>4.1209999999999997E-2</c:v>
                </c:pt>
                <c:pt idx="343909">
                  <c:v>4.1211999999999999E-2</c:v>
                </c:pt>
                <c:pt idx="343910">
                  <c:v>4.1213E-2</c:v>
                </c:pt>
                <c:pt idx="343911">
                  <c:v>4.1215000000000002E-2</c:v>
                </c:pt>
                <c:pt idx="343912">
                  <c:v>4.1216999999999997E-2</c:v>
                </c:pt>
                <c:pt idx="343913">
                  <c:v>4.1218999999999999E-2</c:v>
                </c:pt>
                <c:pt idx="343914">
                  <c:v>4.1221000000000001E-2</c:v>
                </c:pt>
                <c:pt idx="343915">
                  <c:v>4.1222000000000002E-2</c:v>
                </c:pt>
                <c:pt idx="343916">
                  <c:v>4.1223999999999997E-2</c:v>
                </c:pt>
                <c:pt idx="343917">
                  <c:v>4.1225999999999999E-2</c:v>
                </c:pt>
                <c:pt idx="343918">
                  <c:v>4.1228000000000001E-2</c:v>
                </c:pt>
                <c:pt idx="343919">
                  <c:v>4.1230000000000003E-2</c:v>
                </c:pt>
                <c:pt idx="343920">
                  <c:v>4.1231999999999998E-2</c:v>
                </c:pt>
                <c:pt idx="343921">
                  <c:v>4.1234E-2</c:v>
                </c:pt>
                <c:pt idx="343922">
                  <c:v>4.1236000000000002E-2</c:v>
                </c:pt>
                <c:pt idx="343923">
                  <c:v>4.1237999999999997E-2</c:v>
                </c:pt>
                <c:pt idx="343924">
                  <c:v>4.1239999999999999E-2</c:v>
                </c:pt>
                <c:pt idx="343925">
                  <c:v>4.1242000000000001E-2</c:v>
                </c:pt>
                <c:pt idx="343926">
                  <c:v>4.1244000000000003E-2</c:v>
                </c:pt>
                <c:pt idx="343927">
                  <c:v>4.1245999999999998E-2</c:v>
                </c:pt>
                <c:pt idx="343928">
                  <c:v>4.1248E-2</c:v>
                </c:pt>
                <c:pt idx="343929">
                  <c:v>4.1249000000000001E-2</c:v>
                </c:pt>
                <c:pt idx="343930">
                  <c:v>4.1251000000000003E-2</c:v>
                </c:pt>
                <c:pt idx="343931">
                  <c:v>4.1252999999999998E-2</c:v>
                </c:pt>
                <c:pt idx="343932">
                  <c:v>4.1255E-2</c:v>
                </c:pt>
                <c:pt idx="343933">
                  <c:v>4.1256000000000001E-2</c:v>
                </c:pt>
                <c:pt idx="343934">
                  <c:v>4.1258000000000003E-2</c:v>
                </c:pt>
                <c:pt idx="343935">
                  <c:v>4.1259999999999998E-2</c:v>
                </c:pt>
                <c:pt idx="343936">
                  <c:v>4.1262E-2</c:v>
                </c:pt>
                <c:pt idx="343937">
                  <c:v>4.1263000000000001E-2</c:v>
                </c:pt>
                <c:pt idx="343938">
                  <c:v>4.1265000000000003E-2</c:v>
                </c:pt>
                <c:pt idx="343939">
                  <c:v>4.1265999999999997E-2</c:v>
                </c:pt>
                <c:pt idx="343940">
                  <c:v>4.1267999999999999E-2</c:v>
                </c:pt>
                <c:pt idx="343941">
                  <c:v>4.1269E-2</c:v>
                </c:pt>
                <c:pt idx="343942">
                  <c:v>4.1270000000000001E-2</c:v>
                </c:pt>
                <c:pt idx="343943">
                  <c:v>4.1271000000000002E-2</c:v>
                </c:pt>
                <c:pt idx="343944">
                  <c:v>4.1272000000000003E-2</c:v>
                </c:pt>
                <c:pt idx="343945">
                  <c:v>4.1272999999999997E-2</c:v>
                </c:pt>
                <c:pt idx="343946">
                  <c:v>4.1273999999999998E-2</c:v>
                </c:pt>
                <c:pt idx="343947">
                  <c:v>4.1274999999999999E-2</c:v>
                </c:pt>
                <c:pt idx="343948">
                  <c:v>4.1274999999999999E-2</c:v>
                </c:pt>
                <c:pt idx="343949">
                  <c:v>4.1276E-2</c:v>
                </c:pt>
                <c:pt idx="343950">
                  <c:v>4.1277000000000001E-2</c:v>
                </c:pt>
                <c:pt idx="343951">
                  <c:v>4.1277000000000001E-2</c:v>
                </c:pt>
                <c:pt idx="343952">
                  <c:v>4.1277000000000001E-2</c:v>
                </c:pt>
                <c:pt idx="343953">
                  <c:v>4.1278000000000002E-2</c:v>
                </c:pt>
                <c:pt idx="343954">
                  <c:v>4.1278000000000002E-2</c:v>
                </c:pt>
                <c:pt idx="343955">
                  <c:v>4.1278000000000002E-2</c:v>
                </c:pt>
                <c:pt idx="343956">
                  <c:v>4.1277000000000001E-2</c:v>
                </c:pt>
                <c:pt idx="343957">
                  <c:v>4.1277000000000001E-2</c:v>
                </c:pt>
                <c:pt idx="343958">
                  <c:v>4.1277000000000001E-2</c:v>
                </c:pt>
                <c:pt idx="343959">
                  <c:v>4.1277000000000001E-2</c:v>
                </c:pt>
                <c:pt idx="343960">
                  <c:v>4.1276E-2</c:v>
                </c:pt>
                <c:pt idx="343961">
                  <c:v>4.1276E-2</c:v>
                </c:pt>
                <c:pt idx="343962">
                  <c:v>4.1274999999999999E-2</c:v>
                </c:pt>
                <c:pt idx="343963">
                  <c:v>4.1273999999999998E-2</c:v>
                </c:pt>
                <c:pt idx="343964">
                  <c:v>4.1272999999999997E-2</c:v>
                </c:pt>
                <c:pt idx="343965">
                  <c:v>4.1272000000000003E-2</c:v>
                </c:pt>
                <c:pt idx="343966">
                  <c:v>4.1271000000000002E-2</c:v>
                </c:pt>
                <c:pt idx="343967">
                  <c:v>4.1270000000000001E-2</c:v>
                </c:pt>
                <c:pt idx="343968">
                  <c:v>4.1267999999999999E-2</c:v>
                </c:pt>
                <c:pt idx="343969">
                  <c:v>4.1266999999999998E-2</c:v>
                </c:pt>
                <c:pt idx="343970">
                  <c:v>4.1265000000000003E-2</c:v>
                </c:pt>
                <c:pt idx="343971">
                  <c:v>4.1264000000000002E-2</c:v>
                </c:pt>
                <c:pt idx="343972">
                  <c:v>4.1262E-2</c:v>
                </c:pt>
                <c:pt idx="343973">
                  <c:v>4.1259999999999998E-2</c:v>
                </c:pt>
                <c:pt idx="343974">
                  <c:v>4.1258000000000003E-2</c:v>
                </c:pt>
                <c:pt idx="343975">
                  <c:v>4.1256000000000001E-2</c:v>
                </c:pt>
                <c:pt idx="343976">
                  <c:v>4.1253999999999999E-2</c:v>
                </c:pt>
                <c:pt idx="343977">
                  <c:v>4.1251999999999997E-2</c:v>
                </c:pt>
                <c:pt idx="343978">
                  <c:v>4.1250000000000002E-2</c:v>
                </c:pt>
                <c:pt idx="343979">
                  <c:v>4.1246999999999999E-2</c:v>
                </c:pt>
                <c:pt idx="343980">
                  <c:v>4.1244999999999997E-2</c:v>
                </c:pt>
                <c:pt idx="343981">
                  <c:v>4.1242000000000001E-2</c:v>
                </c:pt>
                <c:pt idx="343982">
                  <c:v>4.1239999999999999E-2</c:v>
                </c:pt>
                <c:pt idx="343983">
                  <c:v>4.1237999999999997E-2</c:v>
                </c:pt>
                <c:pt idx="343984">
                  <c:v>4.1235000000000001E-2</c:v>
                </c:pt>
                <c:pt idx="343985">
                  <c:v>4.1232999999999999E-2</c:v>
                </c:pt>
                <c:pt idx="343986">
                  <c:v>4.1230000000000003E-2</c:v>
                </c:pt>
                <c:pt idx="343987">
                  <c:v>4.1228000000000001E-2</c:v>
                </c:pt>
                <c:pt idx="343988">
                  <c:v>4.1224999999999998E-2</c:v>
                </c:pt>
                <c:pt idx="343989">
                  <c:v>4.1222000000000002E-2</c:v>
                </c:pt>
                <c:pt idx="343990">
                  <c:v>4.122E-2</c:v>
                </c:pt>
                <c:pt idx="343991">
                  <c:v>4.1216999999999997E-2</c:v>
                </c:pt>
                <c:pt idx="343992">
                  <c:v>4.1215000000000002E-2</c:v>
                </c:pt>
                <c:pt idx="343993">
                  <c:v>4.1211999999999999E-2</c:v>
                </c:pt>
                <c:pt idx="343994">
                  <c:v>4.1209999999999997E-2</c:v>
                </c:pt>
                <c:pt idx="343995">
                  <c:v>4.1207000000000001E-2</c:v>
                </c:pt>
                <c:pt idx="343996">
                  <c:v>4.1204999999999999E-2</c:v>
                </c:pt>
                <c:pt idx="343997">
                  <c:v>4.1202999999999997E-2</c:v>
                </c:pt>
                <c:pt idx="343998">
                  <c:v>4.1200000000000001E-2</c:v>
                </c:pt>
                <c:pt idx="343999">
                  <c:v>4.1197999999999999E-2</c:v>
                </c:pt>
                <c:pt idx="344000">
                  <c:v>4.1196000000000003E-2</c:v>
                </c:pt>
                <c:pt idx="344001">
                  <c:v>4.1194000000000001E-2</c:v>
                </c:pt>
                <c:pt idx="344002">
                  <c:v>4.1190999999999998E-2</c:v>
                </c:pt>
                <c:pt idx="344003">
                  <c:v>4.1189000000000003E-2</c:v>
                </c:pt>
                <c:pt idx="344004">
                  <c:v>4.1187000000000001E-2</c:v>
                </c:pt>
                <c:pt idx="344005">
                  <c:v>4.1186E-2</c:v>
                </c:pt>
                <c:pt idx="344006">
                  <c:v>4.1183999999999998E-2</c:v>
                </c:pt>
                <c:pt idx="344007">
                  <c:v>4.1182000000000003E-2</c:v>
                </c:pt>
                <c:pt idx="344008">
                  <c:v>4.1181000000000002E-2</c:v>
                </c:pt>
                <c:pt idx="344009">
                  <c:v>4.1179E-2</c:v>
                </c:pt>
                <c:pt idx="344010">
                  <c:v>4.1177999999999999E-2</c:v>
                </c:pt>
                <c:pt idx="344011">
                  <c:v>4.1176999999999998E-2</c:v>
                </c:pt>
                <c:pt idx="344012">
                  <c:v>4.1175000000000003E-2</c:v>
                </c:pt>
                <c:pt idx="344013">
                  <c:v>4.1174000000000002E-2</c:v>
                </c:pt>
                <c:pt idx="344014">
                  <c:v>4.1173000000000001E-2</c:v>
                </c:pt>
                <c:pt idx="344015">
                  <c:v>4.1172E-2</c:v>
                </c:pt>
                <c:pt idx="344016">
                  <c:v>4.1170999999999999E-2</c:v>
                </c:pt>
                <c:pt idx="344017">
                  <c:v>4.1169999999999998E-2</c:v>
                </c:pt>
                <c:pt idx="344018">
                  <c:v>4.1168999999999997E-2</c:v>
                </c:pt>
                <c:pt idx="344019">
                  <c:v>4.1168999999999997E-2</c:v>
                </c:pt>
                <c:pt idx="344020">
                  <c:v>4.1168000000000003E-2</c:v>
                </c:pt>
                <c:pt idx="344021">
                  <c:v>4.1168000000000003E-2</c:v>
                </c:pt>
                <c:pt idx="344022">
                  <c:v>4.1167000000000002E-2</c:v>
                </c:pt>
                <c:pt idx="344023">
                  <c:v>4.1167000000000002E-2</c:v>
                </c:pt>
                <c:pt idx="344024">
                  <c:v>4.1166000000000001E-2</c:v>
                </c:pt>
                <c:pt idx="344025">
                  <c:v>4.1166000000000001E-2</c:v>
                </c:pt>
                <c:pt idx="344026">
                  <c:v>4.1166000000000001E-2</c:v>
                </c:pt>
                <c:pt idx="344027">
                  <c:v>4.1165E-2</c:v>
                </c:pt>
                <c:pt idx="344028">
                  <c:v>4.1165E-2</c:v>
                </c:pt>
                <c:pt idx="344029">
                  <c:v>4.1165E-2</c:v>
                </c:pt>
                <c:pt idx="344030">
                  <c:v>4.1165E-2</c:v>
                </c:pt>
                <c:pt idx="344031">
                  <c:v>4.1165E-2</c:v>
                </c:pt>
                <c:pt idx="344032">
                  <c:v>4.1165E-2</c:v>
                </c:pt>
                <c:pt idx="344033">
                  <c:v>4.1165E-2</c:v>
                </c:pt>
                <c:pt idx="344034">
                  <c:v>4.1165E-2</c:v>
                </c:pt>
                <c:pt idx="344035">
                  <c:v>4.1165E-2</c:v>
                </c:pt>
                <c:pt idx="344036">
                  <c:v>4.1165E-2</c:v>
                </c:pt>
                <c:pt idx="344037">
                  <c:v>4.1165E-2</c:v>
                </c:pt>
                <c:pt idx="344038">
                  <c:v>4.1165E-2</c:v>
                </c:pt>
                <c:pt idx="344039">
                  <c:v>4.1165E-2</c:v>
                </c:pt>
                <c:pt idx="344040">
                  <c:v>4.1165E-2</c:v>
                </c:pt>
                <c:pt idx="344041">
                  <c:v>4.1165E-2</c:v>
                </c:pt>
                <c:pt idx="344042">
                  <c:v>4.1165E-2</c:v>
                </c:pt>
                <c:pt idx="344043">
                  <c:v>4.1165E-2</c:v>
                </c:pt>
                <c:pt idx="344044">
                  <c:v>4.1166000000000001E-2</c:v>
                </c:pt>
                <c:pt idx="344045">
                  <c:v>4.1166000000000001E-2</c:v>
                </c:pt>
                <c:pt idx="344046">
                  <c:v>4.1166000000000001E-2</c:v>
                </c:pt>
                <c:pt idx="344047">
                  <c:v>4.1166000000000001E-2</c:v>
                </c:pt>
                <c:pt idx="344048">
                  <c:v>4.1166000000000001E-2</c:v>
                </c:pt>
                <c:pt idx="344049">
                  <c:v>4.1166000000000001E-2</c:v>
                </c:pt>
                <c:pt idx="344050">
                  <c:v>4.1166000000000001E-2</c:v>
                </c:pt>
                <c:pt idx="344051">
                  <c:v>4.1166000000000001E-2</c:v>
                </c:pt>
                <c:pt idx="344052">
                  <c:v>4.1166000000000001E-2</c:v>
                </c:pt>
                <c:pt idx="344053">
                  <c:v>4.1166000000000001E-2</c:v>
                </c:pt>
                <c:pt idx="344054">
                  <c:v>4.1166000000000001E-2</c:v>
                </c:pt>
                <c:pt idx="344055">
                  <c:v>4.1166000000000001E-2</c:v>
                </c:pt>
                <c:pt idx="344056">
                  <c:v>4.1167000000000002E-2</c:v>
                </c:pt>
                <c:pt idx="344057">
                  <c:v>4.1167000000000002E-2</c:v>
                </c:pt>
                <c:pt idx="344058">
                  <c:v>4.1167000000000002E-2</c:v>
                </c:pt>
                <c:pt idx="344059">
                  <c:v>4.1167000000000002E-2</c:v>
                </c:pt>
                <c:pt idx="344060">
                  <c:v>4.1167000000000002E-2</c:v>
                </c:pt>
                <c:pt idx="344061">
                  <c:v>4.1167000000000002E-2</c:v>
                </c:pt>
                <c:pt idx="344062">
                  <c:v>4.1167000000000002E-2</c:v>
                </c:pt>
                <c:pt idx="344063">
                  <c:v>4.1167000000000002E-2</c:v>
                </c:pt>
                <c:pt idx="344064">
                  <c:v>4.1168000000000003E-2</c:v>
                </c:pt>
                <c:pt idx="344065">
                  <c:v>4.1168000000000003E-2</c:v>
                </c:pt>
                <c:pt idx="344066">
                  <c:v>4.1168000000000003E-2</c:v>
                </c:pt>
                <c:pt idx="344067">
                  <c:v>4.1168999999999997E-2</c:v>
                </c:pt>
                <c:pt idx="344068">
                  <c:v>4.1168999999999997E-2</c:v>
                </c:pt>
                <c:pt idx="344069">
                  <c:v>4.1168999999999997E-2</c:v>
                </c:pt>
                <c:pt idx="344070">
                  <c:v>4.1169999999999998E-2</c:v>
                </c:pt>
                <c:pt idx="344071">
                  <c:v>4.1169999999999998E-2</c:v>
                </c:pt>
                <c:pt idx="344072">
                  <c:v>4.1169999999999998E-2</c:v>
                </c:pt>
                <c:pt idx="344073">
                  <c:v>4.1170999999999999E-2</c:v>
                </c:pt>
                <c:pt idx="344074">
                  <c:v>4.1170999999999999E-2</c:v>
                </c:pt>
                <c:pt idx="344075">
                  <c:v>4.1172E-2</c:v>
                </c:pt>
                <c:pt idx="344076">
                  <c:v>4.1172E-2</c:v>
                </c:pt>
                <c:pt idx="344077">
                  <c:v>4.1173000000000001E-2</c:v>
                </c:pt>
                <c:pt idx="344078">
                  <c:v>4.1173000000000001E-2</c:v>
                </c:pt>
                <c:pt idx="344079">
                  <c:v>4.1174000000000002E-2</c:v>
                </c:pt>
                <c:pt idx="344080">
                  <c:v>4.1175000000000003E-2</c:v>
                </c:pt>
                <c:pt idx="344081">
                  <c:v>4.1175999999999997E-2</c:v>
                </c:pt>
                <c:pt idx="344082">
                  <c:v>4.1175999999999997E-2</c:v>
                </c:pt>
                <c:pt idx="344083">
                  <c:v>4.1176999999999998E-2</c:v>
                </c:pt>
                <c:pt idx="344084">
                  <c:v>4.1177999999999999E-2</c:v>
                </c:pt>
                <c:pt idx="344085">
                  <c:v>4.1179E-2</c:v>
                </c:pt>
                <c:pt idx="344086">
                  <c:v>4.1179E-2</c:v>
                </c:pt>
                <c:pt idx="344087">
                  <c:v>4.1180000000000001E-2</c:v>
                </c:pt>
                <c:pt idx="344088">
                  <c:v>4.1181000000000002E-2</c:v>
                </c:pt>
                <c:pt idx="344089">
                  <c:v>4.1182000000000003E-2</c:v>
                </c:pt>
                <c:pt idx="344090">
                  <c:v>4.1182999999999997E-2</c:v>
                </c:pt>
                <c:pt idx="344091">
                  <c:v>4.1183999999999998E-2</c:v>
                </c:pt>
                <c:pt idx="344092">
                  <c:v>4.1184999999999999E-2</c:v>
                </c:pt>
                <c:pt idx="344093">
                  <c:v>4.1186E-2</c:v>
                </c:pt>
                <c:pt idx="344094">
                  <c:v>4.1187000000000001E-2</c:v>
                </c:pt>
                <c:pt idx="344095">
                  <c:v>4.1188000000000002E-2</c:v>
                </c:pt>
                <c:pt idx="344096">
                  <c:v>4.1189000000000003E-2</c:v>
                </c:pt>
                <c:pt idx="344097">
                  <c:v>4.1189999999999997E-2</c:v>
                </c:pt>
                <c:pt idx="344098">
                  <c:v>4.1190999999999998E-2</c:v>
                </c:pt>
                <c:pt idx="344099">
                  <c:v>4.1191999999999999E-2</c:v>
                </c:pt>
                <c:pt idx="344100">
                  <c:v>4.1193E-2</c:v>
                </c:pt>
                <c:pt idx="344101">
                  <c:v>4.1194000000000001E-2</c:v>
                </c:pt>
                <c:pt idx="344102">
                  <c:v>4.1195000000000002E-2</c:v>
                </c:pt>
                <c:pt idx="344103">
                  <c:v>4.1196000000000003E-2</c:v>
                </c:pt>
                <c:pt idx="344104">
                  <c:v>4.1196999999999998E-2</c:v>
                </c:pt>
                <c:pt idx="344105">
                  <c:v>4.1197999999999999E-2</c:v>
                </c:pt>
                <c:pt idx="344106">
                  <c:v>4.1199E-2</c:v>
                </c:pt>
                <c:pt idx="344107">
                  <c:v>4.1200000000000001E-2</c:v>
                </c:pt>
                <c:pt idx="344108">
                  <c:v>4.1201000000000002E-2</c:v>
                </c:pt>
                <c:pt idx="344109">
                  <c:v>4.1202000000000003E-2</c:v>
                </c:pt>
                <c:pt idx="344110">
                  <c:v>4.1202999999999997E-2</c:v>
                </c:pt>
                <c:pt idx="344111">
                  <c:v>4.1203999999999998E-2</c:v>
                </c:pt>
                <c:pt idx="344112">
                  <c:v>4.1203999999999998E-2</c:v>
                </c:pt>
                <c:pt idx="344113">
                  <c:v>4.1204999999999999E-2</c:v>
                </c:pt>
                <c:pt idx="344114">
                  <c:v>4.1206E-2</c:v>
                </c:pt>
                <c:pt idx="344115">
                  <c:v>4.1207000000000001E-2</c:v>
                </c:pt>
                <c:pt idx="344116">
                  <c:v>4.1207000000000001E-2</c:v>
                </c:pt>
                <c:pt idx="344117">
                  <c:v>4.1208000000000002E-2</c:v>
                </c:pt>
                <c:pt idx="344118">
                  <c:v>4.1208000000000002E-2</c:v>
                </c:pt>
                <c:pt idx="344119">
                  <c:v>4.1209000000000003E-2</c:v>
                </c:pt>
                <c:pt idx="344120">
                  <c:v>4.1209000000000003E-2</c:v>
                </c:pt>
                <c:pt idx="344121">
                  <c:v>4.1209000000000003E-2</c:v>
                </c:pt>
                <c:pt idx="344122">
                  <c:v>4.1209999999999997E-2</c:v>
                </c:pt>
                <c:pt idx="344123">
                  <c:v>4.1209999999999997E-2</c:v>
                </c:pt>
                <c:pt idx="344124">
                  <c:v>4.1209999999999997E-2</c:v>
                </c:pt>
                <c:pt idx="344125">
                  <c:v>4.1209999999999997E-2</c:v>
                </c:pt>
                <c:pt idx="344126">
                  <c:v>4.1209999999999997E-2</c:v>
                </c:pt>
                <c:pt idx="344127">
                  <c:v>4.1210999999999998E-2</c:v>
                </c:pt>
                <c:pt idx="344128">
                  <c:v>4.1209999999999997E-2</c:v>
                </c:pt>
                <c:pt idx="344129">
                  <c:v>4.1209999999999997E-2</c:v>
                </c:pt>
                <c:pt idx="344130">
                  <c:v>4.1209999999999997E-2</c:v>
                </c:pt>
                <c:pt idx="344131">
                  <c:v>4.1209999999999997E-2</c:v>
                </c:pt>
                <c:pt idx="344132">
                  <c:v>4.1209000000000003E-2</c:v>
                </c:pt>
                <c:pt idx="344133">
                  <c:v>4.1209000000000003E-2</c:v>
                </c:pt>
                <c:pt idx="344134">
                  <c:v>4.1208000000000002E-2</c:v>
                </c:pt>
                <c:pt idx="344135">
                  <c:v>4.1208000000000002E-2</c:v>
                </c:pt>
                <c:pt idx="344136">
                  <c:v>4.1207000000000001E-2</c:v>
                </c:pt>
                <c:pt idx="344137">
                  <c:v>4.1207000000000001E-2</c:v>
                </c:pt>
                <c:pt idx="344138">
                  <c:v>4.1206E-2</c:v>
                </c:pt>
                <c:pt idx="344139">
                  <c:v>4.1204999999999999E-2</c:v>
                </c:pt>
                <c:pt idx="344140">
                  <c:v>4.1203999999999998E-2</c:v>
                </c:pt>
                <c:pt idx="344141">
                  <c:v>4.1202999999999997E-2</c:v>
                </c:pt>
                <c:pt idx="344142">
                  <c:v>4.1202000000000003E-2</c:v>
                </c:pt>
                <c:pt idx="344143">
                  <c:v>4.1201000000000002E-2</c:v>
                </c:pt>
                <c:pt idx="344144">
                  <c:v>4.1200000000000001E-2</c:v>
                </c:pt>
                <c:pt idx="344145">
                  <c:v>4.1199E-2</c:v>
                </c:pt>
                <c:pt idx="344146">
                  <c:v>4.1196999999999998E-2</c:v>
                </c:pt>
                <c:pt idx="344147">
                  <c:v>4.1196000000000003E-2</c:v>
                </c:pt>
                <c:pt idx="344148">
                  <c:v>4.1195000000000002E-2</c:v>
                </c:pt>
                <c:pt idx="344149">
                  <c:v>4.1194000000000001E-2</c:v>
                </c:pt>
                <c:pt idx="344150">
                  <c:v>4.1191999999999999E-2</c:v>
                </c:pt>
                <c:pt idx="344151">
                  <c:v>4.1190999999999998E-2</c:v>
                </c:pt>
                <c:pt idx="344152">
                  <c:v>4.1189000000000003E-2</c:v>
                </c:pt>
                <c:pt idx="344153">
                  <c:v>4.1188000000000002E-2</c:v>
                </c:pt>
                <c:pt idx="344154">
                  <c:v>4.1186E-2</c:v>
                </c:pt>
                <c:pt idx="344155">
                  <c:v>4.1183999999999998E-2</c:v>
                </c:pt>
                <c:pt idx="344156">
                  <c:v>4.1182999999999997E-2</c:v>
                </c:pt>
                <c:pt idx="344157">
                  <c:v>4.1181000000000002E-2</c:v>
                </c:pt>
                <c:pt idx="344158">
                  <c:v>4.1179E-2</c:v>
                </c:pt>
                <c:pt idx="344159">
                  <c:v>4.1177999999999999E-2</c:v>
                </c:pt>
                <c:pt idx="344160">
                  <c:v>4.1175999999999997E-2</c:v>
                </c:pt>
                <c:pt idx="344161">
                  <c:v>4.1174000000000002E-2</c:v>
                </c:pt>
                <c:pt idx="344162">
                  <c:v>4.1172E-2</c:v>
                </c:pt>
                <c:pt idx="344163">
                  <c:v>4.1170999999999999E-2</c:v>
                </c:pt>
                <c:pt idx="344164">
                  <c:v>4.1168999999999997E-2</c:v>
                </c:pt>
                <c:pt idx="344165">
                  <c:v>4.1167000000000002E-2</c:v>
                </c:pt>
                <c:pt idx="344166">
                  <c:v>4.1165E-2</c:v>
                </c:pt>
                <c:pt idx="344167">
                  <c:v>4.1162999999999998E-2</c:v>
                </c:pt>
                <c:pt idx="344168">
                  <c:v>4.1161000000000003E-2</c:v>
                </c:pt>
                <c:pt idx="344169">
                  <c:v>4.1160000000000002E-2</c:v>
                </c:pt>
                <c:pt idx="344170">
                  <c:v>4.1158E-2</c:v>
                </c:pt>
                <c:pt idx="344171">
                  <c:v>4.1155999999999998E-2</c:v>
                </c:pt>
                <c:pt idx="344172">
                  <c:v>4.1154000000000003E-2</c:v>
                </c:pt>
                <c:pt idx="344173">
                  <c:v>4.1153000000000002E-2</c:v>
                </c:pt>
                <c:pt idx="344174">
                  <c:v>4.1151E-2</c:v>
                </c:pt>
                <c:pt idx="344175">
                  <c:v>4.1148999999999998E-2</c:v>
                </c:pt>
                <c:pt idx="344176">
                  <c:v>4.1147000000000003E-2</c:v>
                </c:pt>
                <c:pt idx="344177">
                  <c:v>4.1146000000000002E-2</c:v>
                </c:pt>
                <c:pt idx="344178">
                  <c:v>4.1144E-2</c:v>
                </c:pt>
                <c:pt idx="344179">
                  <c:v>4.1141999999999998E-2</c:v>
                </c:pt>
                <c:pt idx="344180">
                  <c:v>4.1140000000000003E-2</c:v>
                </c:pt>
                <c:pt idx="344181">
                  <c:v>4.1139000000000002E-2</c:v>
                </c:pt>
                <c:pt idx="344182">
                  <c:v>4.1137E-2</c:v>
                </c:pt>
                <c:pt idx="344183">
                  <c:v>4.1135999999999999E-2</c:v>
                </c:pt>
                <c:pt idx="344184">
                  <c:v>4.1133999999999997E-2</c:v>
                </c:pt>
                <c:pt idx="344185">
                  <c:v>4.1132000000000002E-2</c:v>
                </c:pt>
                <c:pt idx="344186">
                  <c:v>4.1131000000000001E-2</c:v>
                </c:pt>
                <c:pt idx="344187">
                  <c:v>4.1128999999999999E-2</c:v>
                </c:pt>
                <c:pt idx="344188">
                  <c:v>4.1127999999999998E-2</c:v>
                </c:pt>
                <c:pt idx="344189">
                  <c:v>4.1126000000000003E-2</c:v>
                </c:pt>
                <c:pt idx="344190">
                  <c:v>4.1125000000000002E-2</c:v>
                </c:pt>
                <c:pt idx="344191">
                  <c:v>4.1123E-2</c:v>
                </c:pt>
                <c:pt idx="344192">
                  <c:v>4.1121999999999999E-2</c:v>
                </c:pt>
                <c:pt idx="344193">
                  <c:v>4.1120999999999998E-2</c:v>
                </c:pt>
                <c:pt idx="344194">
                  <c:v>4.1119000000000003E-2</c:v>
                </c:pt>
                <c:pt idx="344195">
                  <c:v>4.1118000000000002E-2</c:v>
                </c:pt>
                <c:pt idx="344196">
                  <c:v>4.1117000000000001E-2</c:v>
                </c:pt>
                <c:pt idx="344197">
                  <c:v>4.1116E-2</c:v>
                </c:pt>
                <c:pt idx="344198">
                  <c:v>4.1114999999999999E-2</c:v>
                </c:pt>
                <c:pt idx="344199">
                  <c:v>4.1112999999999997E-2</c:v>
                </c:pt>
                <c:pt idx="344200">
                  <c:v>4.1112000000000003E-2</c:v>
                </c:pt>
                <c:pt idx="344201">
                  <c:v>4.1111000000000002E-2</c:v>
                </c:pt>
                <c:pt idx="344202">
                  <c:v>4.1110000000000001E-2</c:v>
                </c:pt>
                <c:pt idx="344203">
                  <c:v>4.1109E-2</c:v>
                </c:pt>
                <c:pt idx="344204">
                  <c:v>4.1107999999999999E-2</c:v>
                </c:pt>
                <c:pt idx="344205">
                  <c:v>4.1106999999999998E-2</c:v>
                </c:pt>
                <c:pt idx="344206">
                  <c:v>4.1106999999999998E-2</c:v>
                </c:pt>
                <c:pt idx="344207">
                  <c:v>4.1105999999999997E-2</c:v>
                </c:pt>
                <c:pt idx="344208">
                  <c:v>4.1105000000000003E-2</c:v>
                </c:pt>
                <c:pt idx="344209">
                  <c:v>4.1105000000000003E-2</c:v>
                </c:pt>
                <c:pt idx="344210">
                  <c:v>4.1104000000000002E-2</c:v>
                </c:pt>
                <c:pt idx="344211">
                  <c:v>4.1104000000000002E-2</c:v>
                </c:pt>
                <c:pt idx="344212">
                  <c:v>4.1103000000000001E-2</c:v>
                </c:pt>
                <c:pt idx="344213">
                  <c:v>4.1103000000000001E-2</c:v>
                </c:pt>
                <c:pt idx="344214">
                  <c:v>4.1102E-2</c:v>
                </c:pt>
                <c:pt idx="344215">
                  <c:v>4.1102E-2</c:v>
                </c:pt>
                <c:pt idx="344216">
                  <c:v>4.1102E-2</c:v>
                </c:pt>
                <c:pt idx="344217">
                  <c:v>4.1102E-2</c:v>
                </c:pt>
                <c:pt idx="344218">
                  <c:v>4.1102E-2</c:v>
                </c:pt>
                <c:pt idx="344219">
                  <c:v>4.1102E-2</c:v>
                </c:pt>
                <c:pt idx="344220">
                  <c:v>4.1102E-2</c:v>
                </c:pt>
                <c:pt idx="344221">
                  <c:v>4.1102E-2</c:v>
                </c:pt>
                <c:pt idx="344222">
                  <c:v>4.1102E-2</c:v>
                </c:pt>
                <c:pt idx="344223">
                  <c:v>4.1102E-2</c:v>
                </c:pt>
                <c:pt idx="344224">
                  <c:v>4.1103000000000001E-2</c:v>
                </c:pt>
                <c:pt idx="344225">
                  <c:v>4.1103000000000001E-2</c:v>
                </c:pt>
                <c:pt idx="344226">
                  <c:v>4.1103000000000001E-2</c:v>
                </c:pt>
                <c:pt idx="344227">
                  <c:v>4.1104000000000002E-2</c:v>
                </c:pt>
                <c:pt idx="344228">
                  <c:v>4.1104000000000002E-2</c:v>
                </c:pt>
                <c:pt idx="344229">
                  <c:v>4.1105000000000003E-2</c:v>
                </c:pt>
                <c:pt idx="344230">
                  <c:v>4.1105999999999997E-2</c:v>
                </c:pt>
                <c:pt idx="344231">
                  <c:v>4.1106999999999998E-2</c:v>
                </c:pt>
                <c:pt idx="344232">
                  <c:v>4.1107999999999999E-2</c:v>
                </c:pt>
                <c:pt idx="344233">
                  <c:v>4.1107999999999999E-2</c:v>
                </c:pt>
                <c:pt idx="344234">
                  <c:v>4.1109E-2</c:v>
                </c:pt>
                <c:pt idx="344235">
                  <c:v>4.1110000000000001E-2</c:v>
                </c:pt>
                <c:pt idx="344236">
                  <c:v>4.1111000000000002E-2</c:v>
                </c:pt>
                <c:pt idx="344237">
                  <c:v>4.1112000000000003E-2</c:v>
                </c:pt>
                <c:pt idx="344238">
                  <c:v>4.1112999999999997E-2</c:v>
                </c:pt>
                <c:pt idx="344239">
                  <c:v>4.1113999999999998E-2</c:v>
                </c:pt>
                <c:pt idx="344240">
                  <c:v>4.1116E-2</c:v>
                </c:pt>
                <c:pt idx="344241">
                  <c:v>4.1117000000000001E-2</c:v>
                </c:pt>
                <c:pt idx="344242">
                  <c:v>4.1118000000000002E-2</c:v>
                </c:pt>
                <c:pt idx="344243">
                  <c:v>4.1119000000000003E-2</c:v>
                </c:pt>
                <c:pt idx="344244">
                  <c:v>4.1120999999999998E-2</c:v>
                </c:pt>
                <c:pt idx="344245">
                  <c:v>4.1121999999999999E-2</c:v>
                </c:pt>
                <c:pt idx="344246">
                  <c:v>4.1124000000000001E-2</c:v>
                </c:pt>
                <c:pt idx="344247">
                  <c:v>4.1125000000000002E-2</c:v>
                </c:pt>
                <c:pt idx="344248">
                  <c:v>4.1126000000000003E-2</c:v>
                </c:pt>
                <c:pt idx="344249">
                  <c:v>4.1127999999999998E-2</c:v>
                </c:pt>
                <c:pt idx="344250">
                  <c:v>4.1128999999999999E-2</c:v>
                </c:pt>
                <c:pt idx="344251">
                  <c:v>4.113E-2</c:v>
                </c:pt>
                <c:pt idx="344252">
                  <c:v>4.1132000000000002E-2</c:v>
                </c:pt>
                <c:pt idx="344253">
                  <c:v>4.1133000000000003E-2</c:v>
                </c:pt>
                <c:pt idx="344254">
                  <c:v>4.1134999999999998E-2</c:v>
                </c:pt>
                <c:pt idx="344255">
                  <c:v>4.1137E-2</c:v>
                </c:pt>
                <c:pt idx="344256">
                  <c:v>4.1138000000000001E-2</c:v>
                </c:pt>
                <c:pt idx="344257">
                  <c:v>4.1140000000000003E-2</c:v>
                </c:pt>
                <c:pt idx="344258">
                  <c:v>4.1140999999999997E-2</c:v>
                </c:pt>
                <c:pt idx="344259">
                  <c:v>4.1142999999999999E-2</c:v>
                </c:pt>
                <c:pt idx="344260">
                  <c:v>4.1144E-2</c:v>
                </c:pt>
                <c:pt idx="344261">
                  <c:v>4.1146000000000002E-2</c:v>
                </c:pt>
                <c:pt idx="344262">
                  <c:v>4.1147000000000003E-2</c:v>
                </c:pt>
                <c:pt idx="344263">
                  <c:v>4.1148999999999998E-2</c:v>
                </c:pt>
                <c:pt idx="344264">
                  <c:v>4.1149999999999999E-2</c:v>
                </c:pt>
                <c:pt idx="344265">
                  <c:v>4.1152000000000001E-2</c:v>
                </c:pt>
                <c:pt idx="344266">
                  <c:v>4.1153000000000002E-2</c:v>
                </c:pt>
                <c:pt idx="344267">
                  <c:v>4.1154999999999997E-2</c:v>
                </c:pt>
                <c:pt idx="344268">
                  <c:v>4.1155999999999998E-2</c:v>
                </c:pt>
                <c:pt idx="344269">
                  <c:v>4.1158E-2</c:v>
                </c:pt>
                <c:pt idx="344270">
                  <c:v>4.1159000000000001E-2</c:v>
                </c:pt>
                <c:pt idx="344271">
                  <c:v>4.1160000000000002E-2</c:v>
                </c:pt>
                <c:pt idx="344272">
                  <c:v>4.1161999999999997E-2</c:v>
                </c:pt>
                <c:pt idx="344273">
                  <c:v>4.1162999999999998E-2</c:v>
                </c:pt>
                <c:pt idx="344274">
                  <c:v>4.1163999999999999E-2</c:v>
                </c:pt>
                <c:pt idx="344275">
                  <c:v>4.1166000000000001E-2</c:v>
                </c:pt>
                <c:pt idx="344276">
                  <c:v>4.1167000000000002E-2</c:v>
                </c:pt>
                <c:pt idx="344277">
                  <c:v>4.1168000000000003E-2</c:v>
                </c:pt>
                <c:pt idx="344278">
                  <c:v>4.1168999999999997E-2</c:v>
                </c:pt>
                <c:pt idx="344279">
                  <c:v>4.1170999999999999E-2</c:v>
                </c:pt>
                <c:pt idx="344280">
                  <c:v>4.1172E-2</c:v>
                </c:pt>
                <c:pt idx="344281">
                  <c:v>4.1173000000000001E-2</c:v>
                </c:pt>
                <c:pt idx="344282">
                  <c:v>4.1174000000000002E-2</c:v>
                </c:pt>
                <c:pt idx="344283">
                  <c:v>4.1175000000000003E-2</c:v>
                </c:pt>
                <c:pt idx="344284">
                  <c:v>4.1175000000000003E-2</c:v>
                </c:pt>
                <c:pt idx="344285">
                  <c:v>4.1175999999999997E-2</c:v>
                </c:pt>
                <c:pt idx="344286">
                  <c:v>4.1176999999999998E-2</c:v>
                </c:pt>
                <c:pt idx="344287">
                  <c:v>4.1177999999999999E-2</c:v>
                </c:pt>
                <c:pt idx="344288">
                  <c:v>4.1179E-2</c:v>
                </c:pt>
                <c:pt idx="344289">
                  <c:v>4.1180000000000001E-2</c:v>
                </c:pt>
                <c:pt idx="344290">
                  <c:v>4.1180000000000001E-2</c:v>
                </c:pt>
                <c:pt idx="344291">
                  <c:v>4.1181000000000002E-2</c:v>
                </c:pt>
                <c:pt idx="344292">
                  <c:v>4.1182000000000003E-2</c:v>
                </c:pt>
                <c:pt idx="344293">
                  <c:v>4.1182000000000003E-2</c:v>
                </c:pt>
                <c:pt idx="344294">
                  <c:v>4.1182999999999997E-2</c:v>
                </c:pt>
                <c:pt idx="344295">
                  <c:v>4.1182999999999997E-2</c:v>
                </c:pt>
                <c:pt idx="344296">
                  <c:v>4.1183999999999998E-2</c:v>
                </c:pt>
                <c:pt idx="344297">
                  <c:v>4.1183999999999998E-2</c:v>
                </c:pt>
                <c:pt idx="344298">
                  <c:v>4.1184999999999999E-2</c:v>
                </c:pt>
                <c:pt idx="344299">
                  <c:v>4.1184999999999999E-2</c:v>
                </c:pt>
                <c:pt idx="344300">
                  <c:v>4.1186E-2</c:v>
                </c:pt>
                <c:pt idx="344301">
                  <c:v>4.1186E-2</c:v>
                </c:pt>
                <c:pt idx="344302">
                  <c:v>4.1187000000000001E-2</c:v>
                </c:pt>
                <c:pt idx="344303">
                  <c:v>4.1187000000000001E-2</c:v>
                </c:pt>
                <c:pt idx="344304">
                  <c:v>4.1188000000000002E-2</c:v>
                </c:pt>
                <c:pt idx="344305">
                  <c:v>4.1188000000000002E-2</c:v>
                </c:pt>
                <c:pt idx="344306">
                  <c:v>4.1189000000000003E-2</c:v>
                </c:pt>
                <c:pt idx="344307">
                  <c:v>4.1189000000000003E-2</c:v>
                </c:pt>
                <c:pt idx="344308">
                  <c:v>4.1189000000000003E-2</c:v>
                </c:pt>
                <c:pt idx="344309">
                  <c:v>4.1189999999999997E-2</c:v>
                </c:pt>
                <c:pt idx="344310">
                  <c:v>4.1189999999999997E-2</c:v>
                </c:pt>
                <c:pt idx="344311">
                  <c:v>4.1190999999999998E-2</c:v>
                </c:pt>
                <c:pt idx="344312">
                  <c:v>4.1191999999999999E-2</c:v>
                </c:pt>
                <c:pt idx="344313">
                  <c:v>4.1191999999999999E-2</c:v>
                </c:pt>
                <c:pt idx="344314">
                  <c:v>4.1193E-2</c:v>
                </c:pt>
                <c:pt idx="344315">
                  <c:v>4.1194000000000001E-2</c:v>
                </c:pt>
                <c:pt idx="344316">
                  <c:v>4.1194000000000001E-2</c:v>
                </c:pt>
                <c:pt idx="344317">
                  <c:v>4.1195000000000002E-2</c:v>
                </c:pt>
                <c:pt idx="344318">
                  <c:v>4.1196000000000003E-2</c:v>
                </c:pt>
                <c:pt idx="344319">
                  <c:v>4.1196999999999998E-2</c:v>
                </c:pt>
                <c:pt idx="344320">
                  <c:v>4.1196999999999998E-2</c:v>
                </c:pt>
                <c:pt idx="344321">
                  <c:v>4.1197999999999999E-2</c:v>
                </c:pt>
                <c:pt idx="344322">
                  <c:v>4.1199E-2</c:v>
                </c:pt>
                <c:pt idx="344323">
                  <c:v>4.1200000000000001E-2</c:v>
                </c:pt>
                <c:pt idx="344324">
                  <c:v>4.1201000000000002E-2</c:v>
                </c:pt>
                <c:pt idx="344325">
                  <c:v>4.1202000000000003E-2</c:v>
                </c:pt>
                <c:pt idx="344326">
                  <c:v>4.1202999999999997E-2</c:v>
                </c:pt>
                <c:pt idx="344327">
                  <c:v>4.1203999999999998E-2</c:v>
                </c:pt>
                <c:pt idx="344328">
                  <c:v>4.1204999999999999E-2</c:v>
                </c:pt>
                <c:pt idx="344329">
                  <c:v>4.1204999999999999E-2</c:v>
                </c:pt>
                <c:pt idx="344330">
                  <c:v>4.1206E-2</c:v>
                </c:pt>
                <c:pt idx="344331">
                  <c:v>4.1207000000000001E-2</c:v>
                </c:pt>
                <c:pt idx="344332">
                  <c:v>4.1208000000000002E-2</c:v>
                </c:pt>
                <c:pt idx="344333">
                  <c:v>4.1209000000000003E-2</c:v>
                </c:pt>
                <c:pt idx="344334">
                  <c:v>4.1209999999999997E-2</c:v>
                </c:pt>
                <c:pt idx="344335">
                  <c:v>4.1210999999999998E-2</c:v>
                </c:pt>
                <c:pt idx="344336">
                  <c:v>4.1211999999999999E-2</c:v>
                </c:pt>
                <c:pt idx="344337">
                  <c:v>4.1213E-2</c:v>
                </c:pt>
                <c:pt idx="344338">
                  <c:v>4.1214000000000001E-2</c:v>
                </c:pt>
                <c:pt idx="344339">
                  <c:v>4.1215000000000002E-2</c:v>
                </c:pt>
                <c:pt idx="344340">
                  <c:v>4.1216000000000003E-2</c:v>
                </c:pt>
                <c:pt idx="344341">
                  <c:v>4.1216000000000003E-2</c:v>
                </c:pt>
                <c:pt idx="344342">
                  <c:v>4.1216999999999997E-2</c:v>
                </c:pt>
                <c:pt idx="344343">
                  <c:v>4.1217999999999998E-2</c:v>
                </c:pt>
                <c:pt idx="344344">
                  <c:v>4.1217999999999998E-2</c:v>
                </c:pt>
                <c:pt idx="344345">
                  <c:v>4.1218999999999999E-2</c:v>
                </c:pt>
                <c:pt idx="344346">
                  <c:v>4.1218999999999999E-2</c:v>
                </c:pt>
                <c:pt idx="344347">
                  <c:v>4.122E-2</c:v>
                </c:pt>
                <c:pt idx="344348">
                  <c:v>4.122E-2</c:v>
                </c:pt>
                <c:pt idx="344349">
                  <c:v>4.1221000000000001E-2</c:v>
                </c:pt>
                <c:pt idx="344350">
                  <c:v>4.1221000000000001E-2</c:v>
                </c:pt>
                <c:pt idx="344351">
                  <c:v>4.1221000000000001E-2</c:v>
                </c:pt>
                <c:pt idx="344352">
                  <c:v>4.1221000000000001E-2</c:v>
                </c:pt>
                <c:pt idx="344353">
                  <c:v>4.1221000000000001E-2</c:v>
                </c:pt>
                <c:pt idx="344354">
                  <c:v>4.1221000000000001E-2</c:v>
                </c:pt>
                <c:pt idx="344355">
                  <c:v>4.1221000000000001E-2</c:v>
                </c:pt>
                <c:pt idx="344356">
                  <c:v>4.122E-2</c:v>
                </c:pt>
                <c:pt idx="344357">
                  <c:v>4.122E-2</c:v>
                </c:pt>
                <c:pt idx="344358">
                  <c:v>4.122E-2</c:v>
                </c:pt>
                <c:pt idx="344359">
                  <c:v>4.1218999999999999E-2</c:v>
                </c:pt>
                <c:pt idx="344360">
                  <c:v>4.1218999999999999E-2</c:v>
                </c:pt>
                <c:pt idx="344361">
                  <c:v>4.1217999999999998E-2</c:v>
                </c:pt>
                <c:pt idx="344362">
                  <c:v>4.1217999999999998E-2</c:v>
                </c:pt>
                <c:pt idx="344363">
                  <c:v>4.1216999999999997E-2</c:v>
                </c:pt>
                <c:pt idx="344364">
                  <c:v>4.1216000000000003E-2</c:v>
                </c:pt>
                <c:pt idx="344365">
                  <c:v>4.1215000000000002E-2</c:v>
                </c:pt>
                <c:pt idx="344366">
                  <c:v>4.1214000000000001E-2</c:v>
                </c:pt>
                <c:pt idx="344367">
                  <c:v>4.1213E-2</c:v>
                </c:pt>
                <c:pt idx="344368">
                  <c:v>4.1211999999999999E-2</c:v>
                </c:pt>
                <c:pt idx="344369">
                  <c:v>4.1210999999999998E-2</c:v>
                </c:pt>
                <c:pt idx="344370">
                  <c:v>4.1209999999999997E-2</c:v>
                </c:pt>
                <c:pt idx="344371">
                  <c:v>4.1209000000000003E-2</c:v>
                </c:pt>
                <c:pt idx="344372">
                  <c:v>4.1207000000000001E-2</c:v>
                </c:pt>
                <c:pt idx="344373">
                  <c:v>4.1206E-2</c:v>
                </c:pt>
                <c:pt idx="344374">
                  <c:v>4.1204999999999999E-2</c:v>
                </c:pt>
                <c:pt idx="344375">
                  <c:v>4.1202999999999997E-2</c:v>
                </c:pt>
                <c:pt idx="344376">
                  <c:v>4.1202000000000003E-2</c:v>
                </c:pt>
                <c:pt idx="344377">
                  <c:v>4.1200000000000001E-2</c:v>
                </c:pt>
                <c:pt idx="344378">
                  <c:v>4.1199E-2</c:v>
                </c:pt>
                <c:pt idx="344379">
                  <c:v>4.1196999999999998E-2</c:v>
                </c:pt>
                <c:pt idx="344380">
                  <c:v>4.1196000000000003E-2</c:v>
                </c:pt>
                <c:pt idx="344381">
                  <c:v>4.1194000000000001E-2</c:v>
                </c:pt>
                <c:pt idx="344382">
                  <c:v>4.1193E-2</c:v>
                </c:pt>
                <c:pt idx="344383">
                  <c:v>4.1190999999999998E-2</c:v>
                </c:pt>
                <c:pt idx="344384">
                  <c:v>4.1189999999999997E-2</c:v>
                </c:pt>
                <c:pt idx="344385">
                  <c:v>4.1188000000000002E-2</c:v>
                </c:pt>
                <c:pt idx="344386">
                  <c:v>4.1187000000000001E-2</c:v>
                </c:pt>
                <c:pt idx="344387">
                  <c:v>4.1184999999999999E-2</c:v>
                </c:pt>
                <c:pt idx="344388">
                  <c:v>4.1182999999999997E-2</c:v>
                </c:pt>
                <c:pt idx="344389">
                  <c:v>4.1182000000000003E-2</c:v>
                </c:pt>
                <c:pt idx="344390">
                  <c:v>4.1180000000000001E-2</c:v>
                </c:pt>
                <c:pt idx="344391">
                  <c:v>4.1179E-2</c:v>
                </c:pt>
                <c:pt idx="344392">
                  <c:v>4.1176999999999998E-2</c:v>
                </c:pt>
                <c:pt idx="344393">
                  <c:v>4.1175999999999997E-2</c:v>
                </c:pt>
                <c:pt idx="344394">
                  <c:v>4.1175000000000003E-2</c:v>
                </c:pt>
                <c:pt idx="344395">
                  <c:v>4.1174000000000002E-2</c:v>
                </c:pt>
                <c:pt idx="344396">
                  <c:v>4.1172E-2</c:v>
                </c:pt>
                <c:pt idx="344397">
                  <c:v>4.1170999999999999E-2</c:v>
                </c:pt>
                <c:pt idx="344398">
                  <c:v>4.1169999999999998E-2</c:v>
                </c:pt>
                <c:pt idx="344399">
                  <c:v>4.1168999999999997E-2</c:v>
                </c:pt>
                <c:pt idx="344400">
                  <c:v>4.1168000000000003E-2</c:v>
                </c:pt>
                <c:pt idx="344401">
                  <c:v>4.1167000000000002E-2</c:v>
                </c:pt>
                <c:pt idx="344402">
                  <c:v>4.1166000000000001E-2</c:v>
                </c:pt>
                <c:pt idx="344403">
                  <c:v>4.1165E-2</c:v>
                </c:pt>
                <c:pt idx="344404">
                  <c:v>4.1165E-2</c:v>
                </c:pt>
                <c:pt idx="344405">
                  <c:v>4.1163999999999999E-2</c:v>
                </c:pt>
                <c:pt idx="344406">
                  <c:v>4.1163999999999999E-2</c:v>
                </c:pt>
                <c:pt idx="344407">
                  <c:v>4.1162999999999998E-2</c:v>
                </c:pt>
                <c:pt idx="344408">
                  <c:v>4.1162999999999998E-2</c:v>
                </c:pt>
                <c:pt idx="344409">
                  <c:v>4.1162999999999998E-2</c:v>
                </c:pt>
                <c:pt idx="344410">
                  <c:v>4.1162999999999998E-2</c:v>
                </c:pt>
                <c:pt idx="344411">
                  <c:v>4.1162999999999998E-2</c:v>
                </c:pt>
                <c:pt idx="344412">
                  <c:v>4.1162999999999998E-2</c:v>
                </c:pt>
                <c:pt idx="344413">
                  <c:v>4.1162999999999998E-2</c:v>
                </c:pt>
                <c:pt idx="344414">
                  <c:v>4.1162999999999998E-2</c:v>
                </c:pt>
                <c:pt idx="344415">
                  <c:v>4.1162999999999998E-2</c:v>
                </c:pt>
                <c:pt idx="344416">
                  <c:v>4.1162999999999998E-2</c:v>
                </c:pt>
                <c:pt idx="344417">
                  <c:v>4.1163999999999999E-2</c:v>
                </c:pt>
                <c:pt idx="344418">
                  <c:v>4.1163999999999999E-2</c:v>
                </c:pt>
                <c:pt idx="344419">
                  <c:v>4.1165E-2</c:v>
                </c:pt>
                <c:pt idx="344420">
                  <c:v>4.1166000000000001E-2</c:v>
                </c:pt>
                <c:pt idx="344421">
                  <c:v>4.1166000000000001E-2</c:v>
                </c:pt>
                <c:pt idx="344422">
                  <c:v>4.1167000000000002E-2</c:v>
                </c:pt>
                <c:pt idx="344423">
                  <c:v>4.1168000000000003E-2</c:v>
                </c:pt>
                <c:pt idx="344424">
                  <c:v>4.1168999999999997E-2</c:v>
                </c:pt>
                <c:pt idx="344425">
                  <c:v>4.1168999999999997E-2</c:v>
                </c:pt>
                <c:pt idx="344426">
                  <c:v>4.1169999999999998E-2</c:v>
                </c:pt>
                <c:pt idx="344427">
                  <c:v>4.1170999999999999E-2</c:v>
                </c:pt>
                <c:pt idx="344428">
                  <c:v>4.1172E-2</c:v>
                </c:pt>
                <c:pt idx="344429">
                  <c:v>4.1173000000000001E-2</c:v>
                </c:pt>
                <c:pt idx="344430">
                  <c:v>4.1174000000000002E-2</c:v>
                </c:pt>
                <c:pt idx="344431">
                  <c:v>4.1175000000000003E-2</c:v>
                </c:pt>
                <c:pt idx="344432">
                  <c:v>4.1175999999999997E-2</c:v>
                </c:pt>
                <c:pt idx="344433">
                  <c:v>4.1176999999999998E-2</c:v>
                </c:pt>
                <c:pt idx="344434">
                  <c:v>4.1177999999999999E-2</c:v>
                </c:pt>
                <c:pt idx="344435">
                  <c:v>4.1179E-2</c:v>
                </c:pt>
                <c:pt idx="344436">
                  <c:v>4.1180000000000001E-2</c:v>
                </c:pt>
                <c:pt idx="344437">
                  <c:v>4.1181000000000002E-2</c:v>
                </c:pt>
                <c:pt idx="344438">
                  <c:v>4.1182000000000003E-2</c:v>
                </c:pt>
                <c:pt idx="344439">
                  <c:v>4.1182999999999997E-2</c:v>
                </c:pt>
                <c:pt idx="344440">
                  <c:v>4.1183999999999998E-2</c:v>
                </c:pt>
                <c:pt idx="344441">
                  <c:v>4.1183999999999998E-2</c:v>
                </c:pt>
                <c:pt idx="344442">
                  <c:v>4.1184999999999999E-2</c:v>
                </c:pt>
                <c:pt idx="344443">
                  <c:v>4.1186E-2</c:v>
                </c:pt>
                <c:pt idx="344444">
                  <c:v>4.1186E-2</c:v>
                </c:pt>
                <c:pt idx="344445">
                  <c:v>4.1187000000000001E-2</c:v>
                </c:pt>
                <c:pt idx="344446">
                  <c:v>4.1187000000000001E-2</c:v>
                </c:pt>
                <c:pt idx="344447">
                  <c:v>4.1187000000000001E-2</c:v>
                </c:pt>
                <c:pt idx="344448">
                  <c:v>4.1188000000000002E-2</c:v>
                </c:pt>
                <c:pt idx="344449">
                  <c:v>4.1188000000000002E-2</c:v>
                </c:pt>
                <c:pt idx="344450">
                  <c:v>4.1188000000000002E-2</c:v>
                </c:pt>
                <c:pt idx="344451">
                  <c:v>4.1188000000000002E-2</c:v>
                </c:pt>
                <c:pt idx="344452">
                  <c:v>4.1188000000000002E-2</c:v>
                </c:pt>
                <c:pt idx="344453">
                  <c:v>4.1188000000000002E-2</c:v>
                </c:pt>
                <c:pt idx="344454">
                  <c:v>4.1187000000000001E-2</c:v>
                </c:pt>
                <c:pt idx="344455">
                  <c:v>4.1187000000000001E-2</c:v>
                </c:pt>
                <c:pt idx="344456">
                  <c:v>4.1187000000000001E-2</c:v>
                </c:pt>
                <c:pt idx="344457">
                  <c:v>4.1186E-2</c:v>
                </c:pt>
                <c:pt idx="344458">
                  <c:v>4.1186E-2</c:v>
                </c:pt>
                <c:pt idx="344459">
                  <c:v>4.1184999999999999E-2</c:v>
                </c:pt>
                <c:pt idx="344460">
                  <c:v>4.1183999999999998E-2</c:v>
                </c:pt>
                <c:pt idx="344461">
                  <c:v>4.1182999999999997E-2</c:v>
                </c:pt>
                <c:pt idx="344462">
                  <c:v>4.1182000000000003E-2</c:v>
                </c:pt>
                <c:pt idx="344463">
                  <c:v>4.1181000000000002E-2</c:v>
                </c:pt>
                <c:pt idx="344464">
                  <c:v>4.1180000000000001E-2</c:v>
                </c:pt>
                <c:pt idx="344465">
                  <c:v>4.1179E-2</c:v>
                </c:pt>
                <c:pt idx="344466">
                  <c:v>4.1177999999999999E-2</c:v>
                </c:pt>
                <c:pt idx="344467">
                  <c:v>4.1176999999999998E-2</c:v>
                </c:pt>
                <c:pt idx="344468">
                  <c:v>4.1175000000000003E-2</c:v>
                </c:pt>
                <c:pt idx="344469">
                  <c:v>4.1174000000000002E-2</c:v>
                </c:pt>
                <c:pt idx="344470">
                  <c:v>4.1173000000000001E-2</c:v>
                </c:pt>
                <c:pt idx="344471">
                  <c:v>4.1170999999999999E-2</c:v>
                </c:pt>
                <c:pt idx="344472">
                  <c:v>4.1169999999999998E-2</c:v>
                </c:pt>
                <c:pt idx="344473">
                  <c:v>4.1168000000000003E-2</c:v>
                </c:pt>
                <c:pt idx="344474">
                  <c:v>4.1167000000000002E-2</c:v>
                </c:pt>
                <c:pt idx="344475">
                  <c:v>4.1165E-2</c:v>
                </c:pt>
                <c:pt idx="344476">
                  <c:v>4.1163999999999999E-2</c:v>
                </c:pt>
                <c:pt idx="344477">
                  <c:v>4.1161999999999997E-2</c:v>
                </c:pt>
                <c:pt idx="344478">
                  <c:v>4.1161000000000003E-2</c:v>
                </c:pt>
                <c:pt idx="344479">
                  <c:v>4.1159000000000001E-2</c:v>
                </c:pt>
                <c:pt idx="344480">
                  <c:v>4.1158E-2</c:v>
                </c:pt>
                <c:pt idx="344481">
                  <c:v>4.1155999999999998E-2</c:v>
                </c:pt>
                <c:pt idx="344482">
                  <c:v>4.1154999999999997E-2</c:v>
                </c:pt>
                <c:pt idx="344483">
                  <c:v>4.1153000000000002E-2</c:v>
                </c:pt>
                <c:pt idx="344484">
                  <c:v>4.1151E-2</c:v>
                </c:pt>
                <c:pt idx="344485">
                  <c:v>4.1149999999999999E-2</c:v>
                </c:pt>
                <c:pt idx="344486">
                  <c:v>4.1147999999999997E-2</c:v>
                </c:pt>
                <c:pt idx="344487">
                  <c:v>4.1147000000000003E-2</c:v>
                </c:pt>
                <c:pt idx="344488">
                  <c:v>4.1146000000000002E-2</c:v>
                </c:pt>
                <c:pt idx="344489">
                  <c:v>4.1144E-2</c:v>
                </c:pt>
                <c:pt idx="344490">
                  <c:v>4.1142999999999999E-2</c:v>
                </c:pt>
                <c:pt idx="344491">
                  <c:v>4.1141999999999998E-2</c:v>
                </c:pt>
                <c:pt idx="344492">
                  <c:v>4.1140999999999997E-2</c:v>
                </c:pt>
                <c:pt idx="344493">
                  <c:v>4.1140000000000003E-2</c:v>
                </c:pt>
                <c:pt idx="344494">
                  <c:v>4.1138000000000001E-2</c:v>
                </c:pt>
                <c:pt idx="344495">
                  <c:v>4.1137E-2</c:v>
                </c:pt>
                <c:pt idx="344496">
                  <c:v>4.1135999999999999E-2</c:v>
                </c:pt>
                <c:pt idx="344497">
                  <c:v>4.1134999999999998E-2</c:v>
                </c:pt>
                <c:pt idx="344498">
                  <c:v>4.1133999999999997E-2</c:v>
                </c:pt>
                <c:pt idx="344499">
                  <c:v>4.1133999999999997E-2</c:v>
                </c:pt>
                <c:pt idx="344500">
                  <c:v>4.1133000000000003E-2</c:v>
                </c:pt>
                <c:pt idx="344501">
                  <c:v>4.1132000000000002E-2</c:v>
                </c:pt>
                <c:pt idx="344502">
                  <c:v>4.1131000000000001E-2</c:v>
                </c:pt>
                <c:pt idx="344503">
                  <c:v>4.1131000000000001E-2</c:v>
                </c:pt>
                <c:pt idx="344504">
                  <c:v>4.113E-2</c:v>
                </c:pt>
                <c:pt idx="344505">
                  <c:v>4.113E-2</c:v>
                </c:pt>
                <c:pt idx="344506">
                  <c:v>4.1128999999999999E-2</c:v>
                </c:pt>
                <c:pt idx="344507">
                  <c:v>4.1127999999999998E-2</c:v>
                </c:pt>
                <c:pt idx="344508">
                  <c:v>4.1127999999999998E-2</c:v>
                </c:pt>
                <c:pt idx="344509">
                  <c:v>4.1126999999999997E-2</c:v>
                </c:pt>
                <c:pt idx="344510">
                  <c:v>4.1126999999999997E-2</c:v>
                </c:pt>
                <c:pt idx="344511">
                  <c:v>4.1126999999999997E-2</c:v>
                </c:pt>
                <c:pt idx="344512">
                  <c:v>4.1126000000000003E-2</c:v>
                </c:pt>
                <c:pt idx="344513">
                  <c:v>4.1126000000000003E-2</c:v>
                </c:pt>
                <c:pt idx="344514">
                  <c:v>4.1126000000000003E-2</c:v>
                </c:pt>
                <c:pt idx="344515">
                  <c:v>4.1126000000000003E-2</c:v>
                </c:pt>
                <c:pt idx="344516">
                  <c:v>4.1125000000000002E-2</c:v>
                </c:pt>
                <c:pt idx="344517">
                  <c:v>4.1125000000000002E-2</c:v>
                </c:pt>
                <c:pt idx="344518">
                  <c:v>4.1125000000000002E-2</c:v>
                </c:pt>
                <c:pt idx="344519">
                  <c:v>4.1125000000000002E-2</c:v>
                </c:pt>
                <c:pt idx="344520">
                  <c:v>4.1124000000000001E-2</c:v>
                </c:pt>
                <c:pt idx="344521">
                  <c:v>4.1124000000000001E-2</c:v>
                </c:pt>
                <c:pt idx="344522">
                  <c:v>4.1124000000000001E-2</c:v>
                </c:pt>
                <c:pt idx="344523">
                  <c:v>4.1124000000000001E-2</c:v>
                </c:pt>
                <c:pt idx="344524">
                  <c:v>4.1124000000000001E-2</c:v>
                </c:pt>
                <c:pt idx="344525">
                  <c:v>4.1124000000000001E-2</c:v>
                </c:pt>
                <c:pt idx="344526">
                  <c:v>4.1124000000000001E-2</c:v>
                </c:pt>
                <c:pt idx="344527">
                  <c:v>4.1124000000000001E-2</c:v>
                </c:pt>
                <c:pt idx="344528">
                  <c:v>4.1123E-2</c:v>
                </c:pt>
                <c:pt idx="344529">
                  <c:v>4.1123E-2</c:v>
                </c:pt>
                <c:pt idx="344530">
                  <c:v>4.1123E-2</c:v>
                </c:pt>
                <c:pt idx="344531">
                  <c:v>4.1123E-2</c:v>
                </c:pt>
                <c:pt idx="344532">
                  <c:v>4.1121999999999999E-2</c:v>
                </c:pt>
                <c:pt idx="344533">
                  <c:v>4.1121999999999999E-2</c:v>
                </c:pt>
                <c:pt idx="344534">
                  <c:v>4.1121999999999999E-2</c:v>
                </c:pt>
                <c:pt idx="344535">
                  <c:v>4.1120999999999998E-2</c:v>
                </c:pt>
                <c:pt idx="344536">
                  <c:v>4.1120999999999998E-2</c:v>
                </c:pt>
                <c:pt idx="344537">
                  <c:v>4.1120999999999998E-2</c:v>
                </c:pt>
                <c:pt idx="344538">
                  <c:v>4.1120999999999998E-2</c:v>
                </c:pt>
                <c:pt idx="344539">
                  <c:v>4.1119999999999997E-2</c:v>
                </c:pt>
                <c:pt idx="344540">
                  <c:v>4.1119999999999997E-2</c:v>
                </c:pt>
                <c:pt idx="344541">
                  <c:v>4.1119999999999997E-2</c:v>
                </c:pt>
                <c:pt idx="344542">
                  <c:v>4.1119000000000003E-2</c:v>
                </c:pt>
                <c:pt idx="344543">
                  <c:v>4.1119000000000003E-2</c:v>
                </c:pt>
                <c:pt idx="344544">
                  <c:v>4.1118000000000002E-2</c:v>
                </c:pt>
                <c:pt idx="344545">
                  <c:v>4.1118000000000002E-2</c:v>
                </c:pt>
                <c:pt idx="344546">
                  <c:v>4.1118000000000002E-2</c:v>
                </c:pt>
                <c:pt idx="344547">
                  <c:v>4.1117000000000001E-2</c:v>
                </c:pt>
                <c:pt idx="344548">
                  <c:v>4.1117000000000001E-2</c:v>
                </c:pt>
                <c:pt idx="344549">
                  <c:v>4.1117000000000001E-2</c:v>
                </c:pt>
                <c:pt idx="344550">
                  <c:v>4.1116E-2</c:v>
                </c:pt>
                <c:pt idx="344551">
                  <c:v>4.1116E-2</c:v>
                </c:pt>
                <c:pt idx="344552">
                  <c:v>4.1116E-2</c:v>
                </c:pt>
                <c:pt idx="344553">
                  <c:v>4.1114999999999999E-2</c:v>
                </c:pt>
                <c:pt idx="344554">
                  <c:v>4.1114999999999999E-2</c:v>
                </c:pt>
                <c:pt idx="344555">
                  <c:v>4.1114999999999999E-2</c:v>
                </c:pt>
                <c:pt idx="344556">
                  <c:v>4.1113999999999998E-2</c:v>
                </c:pt>
                <c:pt idx="344557">
                  <c:v>4.1113999999999998E-2</c:v>
                </c:pt>
                <c:pt idx="344558">
                  <c:v>4.1113999999999998E-2</c:v>
                </c:pt>
                <c:pt idx="344559">
                  <c:v>4.1113999999999998E-2</c:v>
                </c:pt>
                <c:pt idx="344560">
                  <c:v>4.1112999999999997E-2</c:v>
                </c:pt>
                <c:pt idx="344561">
                  <c:v>4.1112999999999997E-2</c:v>
                </c:pt>
                <c:pt idx="344562">
                  <c:v>4.1112999999999997E-2</c:v>
                </c:pt>
                <c:pt idx="344563">
                  <c:v>4.1112999999999997E-2</c:v>
                </c:pt>
                <c:pt idx="344564">
                  <c:v>4.1112999999999997E-2</c:v>
                </c:pt>
                <c:pt idx="344565">
                  <c:v>4.1112999999999997E-2</c:v>
                </c:pt>
                <c:pt idx="344566">
                  <c:v>4.1112000000000003E-2</c:v>
                </c:pt>
                <c:pt idx="344567">
                  <c:v>4.1112000000000003E-2</c:v>
                </c:pt>
                <c:pt idx="344568">
                  <c:v>4.1112000000000003E-2</c:v>
                </c:pt>
                <c:pt idx="344569">
                  <c:v>4.1112000000000003E-2</c:v>
                </c:pt>
                <c:pt idx="344570">
                  <c:v>4.1112000000000003E-2</c:v>
                </c:pt>
                <c:pt idx="344571">
                  <c:v>4.1112000000000003E-2</c:v>
                </c:pt>
                <c:pt idx="344572">
                  <c:v>4.1112000000000003E-2</c:v>
                </c:pt>
                <c:pt idx="344573">
                  <c:v>4.1112000000000003E-2</c:v>
                </c:pt>
                <c:pt idx="344574">
                  <c:v>4.1112000000000003E-2</c:v>
                </c:pt>
                <c:pt idx="344575">
                  <c:v>4.1112000000000003E-2</c:v>
                </c:pt>
                <c:pt idx="344576">
                  <c:v>4.1112000000000003E-2</c:v>
                </c:pt>
                <c:pt idx="344577">
                  <c:v>4.1112000000000003E-2</c:v>
                </c:pt>
                <c:pt idx="344578">
                  <c:v>4.1112000000000003E-2</c:v>
                </c:pt>
                <c:pt idx="344579">
                  <c:v>4.1112000000000003E-2</c:v>
                </c:pt>
                <c:pt idx="344580">
                  <c:v>4.1112000000000003E-2</c:v>
                </c:pt>
                <c:pt idx="344581">
                  <c:v>4.1112000000000003E-2</c:v>
                </c:pt>
                <c:pt idx="344582">
                  <c:v>4.1112999999999997E-2</c:v>
                </c:pt>
                <c:pt idx="344583">
                  <c:v>4.1112999999999997E-2</c:v>
                </c:pt>
                <c:pt idx="344584">
                  <c:v>4.1112999999999997E-2</c:v>
                </c:pt>
                <c:pt idx="344585">
                  <c:v>4.1112999999999997E-2</c:v>
                </c:pt>
                <c:pt idx="344586">
                  <c:v>4.1112999999999997E-2</c:v>
                </c:pt>
                <c:pt idx="344587">
                  <c:v>4.1113999999999998E-2</c:v>
                </c:pt>
                <c:pt idx="344588">
                  <c:v>4.1113999999999998E-2</c:v>
                </c:pt>
                <c:pt idx="344589">
                  <c:v>4.1113999999999998E-2</c:v>
                </c:pt>
                <c:pt idx="344590">
                  <c:v>4.1113999999999998E-2</c:v>
                </c:pt>
                <c:pt idx="344591">
                  <c:v>4.1113999999999998E-2</c:v>
                </c:pt>
                <c:pt idx="344592">
                  <c:v>4.1113999999999998E-2</c:v>
                </c:pt>
                <c:pt idx="344593">
                  <c:v>4.1113999999999998E-2</c:v>
                </c:pt>
                <c:pt idx="344594">
                  <c:v>4.1114999999999999E-2</c:v>
                </c:pt>
                <c:pt idx="344595">
                  <c:v>4.1114999999999999E-2</c:v>
                </c:pt>
                <c:pt idx="344596">
                  <c:v>4.1114999999999999E-2</c:v>
                </c:pt>
                <c:pt idx="344597">
                  <c:v>4.1114999999999999E-2</c:v>
                </c:pt>
                <c:pt idx="344598">
                  <c:v>4.1116E-2</c:v>
                </c:pt>
                <c:pt idx="344599">
                  <c:v>4.1116E-2</c:v>
                </c:pt>
                <c:pt idx="344600">
                  <c:v>4.1116E-2</c:v>
                </c:pt>
                <c:pt idx="344601">
                  <c:v>4.1116E-2</c:v>
                </c:pt>
                <c:pt idx="344602">
                  <c:v>4.1116E-2</c:v>
                </c:pt>
                <c:pt idx="344603">
                  <c:v>4.1116E-2</c:v>
                </c:pt>
                <c:pt idx="344604">
                  <c:v>4.1116E-2</c:v>
                </c:pt>
                <c:pt idx="344605">
                  <c:v>4.1117000000000001E-2</c:v>
                </c:pt>
                <c:pt idx="344606">
                  <c:v>4.1117000000000001E-2</c:v>
                </c:pt>
                <c:pt idx="344607">
                  <c:v>4.1117000000000001E-2</c:v>
                </c:pt>
                <c:pt idx="344608">
                  <c:v>4.1117000000000001E-2</c:v>
                </c:pt>
                <c:pt idx="344609">
                  <c:v>4.1117000000000001E-2</c:v>
                </c:pt>
                <c:pt idx="344610">
                  <c:v>4.1118000000000002E-2</c:v>
                </c:pt>
                <c:pt idx="344611">
                  <c:v>4.1118000000000002E-2</c:v>
                </c:pt>
                <c:pt idx="344612">
                  <c:v>4.1118000000000002E-2</c:v>
                </c:pt>
                <c:pt idx="344613">
                  <c:v>4.1118000000000002E-2</c:v>
                </c:pt>
                <c:pt idx="344614">
                  <c:v>4.1118000000000002E-2</c:v>
                </c:pt>
                <c:pt idx="344615">
                  <c:v>4.1118000000000002E-2</c:v>
                </c:pt>
                <c:pt idx="344616">
                  <c:v>4.1118000000000002E-2</c:v>
                </c:pt>
                <c:pt idx="344617">
                  <c:v>4.1119000000000003E-2</c:v>
                </c:pt>
                <c:pt idx="344618">
                  <c:v>4.1119000000000003E-2</c:v>
                </c:pt>
                <c:pt idx="344619">
                  <c:v>4.1119000000000003E-2</c:v>
                </c:pt>
                <c:pt idx="344620">
                  <c:v>4.1119000000000003E-2</c:v>
                </c:pt>
                <c:pt idx="344621">
                  <c:v>4.1119999999999997E-2</c:v>
                </c:pt>
                <c:pt idx="344622">
                  <c:v>4.1119999999999997E-2</c:v>
                </c:pt>
                <c:pt idx="344623">
                  <c:v>4.1119999999999997E-2</c:v>
                </c:pt>
                <c:pt idx="344624">
                  <c:v>4.1119999999999997E-2</c:v>
                </c:pt>
                <c:pt idx="344625">
                  <c:v>4.1119999999999997E-2</c:v>
                </c:pt>
                <c:pt idx="344626">
                  <c:v>4.1119999999999997E-2</c:v>
                </c:pt>
                <c:pt idx="344627">
                  <c:v>4.1119999999999997E-2</c:v>
                </c:pt>
                <c:pt idx="344628">
                  <c:v>4.1119999999999997E-2</c:v>
                </c:pt>
                <c:pt idx="344629">
                  <c:v>4.1120999999999998E-2</c:v>
                </c:pt>
                <c:pt idx="344630">
                  <c:v>4.1120999999999998E-2</c:v>
                </c:pt>
                <c:pt idx="344631">
                  <c:v>4.1120999999999998E-2</c:v>
                </c:pt>
                <c:pt idx="344632">
                  <c:v>4.1120999999999998E-2</c:v>
                </c:pt>
                <c:pt idx="344633">
                  <c:v>4.1120999999999998E-2</c:v>
                </c:pt>
                <c:pt idx="344634">
                  <c:v>4.1120999999999998E-2</c:v>
                </c:pt>
                <c:pt idx="344635">
                  <c:v>4.1120999999999998E-2</c:v>
                </c:pt>
                <c:pt idx="344636">
                  <c:v>4.1120999999999998E-2</c:v>
                </c:pt>
                <c:pt idx="344637">
                  <c:v>4.1120999999999998E-2</c:v>
                </c:pt>
                <c:pt idx="344638">
                  <c:v>4.1120999999999998E-2</c:v>
                </c:pt>
                <c:pt idx="344639">
                  <c:v>4.1121999999999999E-2</c:v>
                </c:pt>
                <c:pt idx="344640">
                  <c:v>4.1121999999999999E-2</c:v>
                </c:pt>
                <c:pt idx="344641">
                  <c:v>4.1121999999999999E-2</c:v>
                </c:pt>
                <c:pt idx="344642">
                  <c:v>4.1121999999999999E-2</c:v>
                </c:pt>
                <c:pt idx="344643">
                  <c:v>4.1121999999999999E-2</c:v>
                </c:pt>
                <c:pt idx="344644">
                  <c:v>4.1121999999999999E-2</c:v>
                </c:pt>
                <c:pt idx="344645">
                  <c:v>4.1121999999999999E-2</c:v>
                </c:pt>
                <c:pt idx="344646">
                  <c:v>4.1121999999999999E-2</c:v>
                </c:pt>
                <c:pt idx="344647">
                  <c:v>4.1121999999999999E-2</c:v>
                </c:pt>
                <c:pt idx="344648">
                  <c:v>4.1121999999999999E-2</c:v>
                </c:pt>
                <c:pt idx="344649">
                  <c:v>4.1121999999999999E-2</c:v>
                </c:pt>
                <c:pt idx="344650">
                  <c:v>4.1121999999999999E-2</c:v>
                </c:pt>
                <c:pt idx="344651">
                  <c:v>4.1123E-2</c:v>
                </c:pt>
                <c:pt idx="344652">
                  <c:v>4.1123E-2</c:v>
                </c:pt>
                <c:pt idx="344653">
                  <c:v>4.1123E-2</c:v>
                </c:pt>
                <c:pt idx="344654">
                  <c:v>4.1123E-2</c:v>
                </c:pt>
                <c:pt idx="344655">
                  <c:v>4.1123E-2</c:v>
                </c:pt>
                <c:pt idx="344656">
                  <c:v>4.1124000000000001E-2</c:v>
                </c:pt>
                <c:pt idx="344657">
                  <c:v>4.1124000000000001E-2</c:v>
                </c:pt>
                <c:pt idx="344658">
                  <c:v>4.1124000000000001E-2</c:v>
                </c:pt>
                <c:pt idx="344659">
                  <c:v>4.1125000000000002E-2</c:v>
                </c:pt>
                <c:pt idx="344660">
                  <c:v>4.1125000000000002E-2</c:v>
                </c:pt>
                <c:pt idx="344661">
                  <c:v>4.1125000000000002E-2</c:v>
                </c:pt>
                <c:pt idx="344662">
                  <c:v>4.1126000000000003E-2</c:v>
                </c:pt>
                <c:pt idx="344663">
                  <c:v>4.1126000000000003E-2</c:v>
                </c:pt>
                <c:pt idx="344664">
                  <c:v>4.1126999999999997E-2</c:v>
                </c:pt>
                <c:pt idx="344665">
                  <c:v>4.1127999999999998E-2</c:v>
                </c:pt>
                <c:pt idx="344666">
                  <c:v>4.1127999999999998E-2</c:v>
                </c:pt>
                <c:pt idx="344667">
                  <c:v>4.1128999999999999E-2</c:v>
                </c:pt>
                <c:pt idx="344668">
                  <c:v>4.113E-2</c:v>
                </c:pt>
                <c:pt idx="344669">
                  <c:v>4.1131000000000001E-2</c:v>
                </c:pt>
                <c:pt idx="344670">
                  <c:v>4.1132000000000002E-2</c:v>
                </c:pt>
                <c:pt idx="344671">
                  <c:v>4.1132000000000002E-2</c:v>
                </c:pt>
                <c:pt idx="344672">
                  <c:v>4.1133000000000003E-2</c:v>
                </c:pt>
                <c:pt idx="344673">
                  <c:v>4.1133999999999997E-2</c:v>
                </c:pt>
                <c:pt idx="344674">
                  <c:v>4.1134999999999998E-2</c:v>
                </c:pt>
                <c:pt idx="344675">
                  <c:v>4.1137E-2</c:v>
                </c:pt>
                <c:pt idx="344676">
                  <c:v>4.1138000000000001E-2</c:v>
                </c:pt>
                <c:pt idx="344677">
                  <c:v>4.1139000000000002E-2</c:v>
                </c:pt>
                <c:pt idx="344678">
                  <c:v>4.1140000000000003E-2</c:v>
                </c:pt>
                <c:pt idx="344679">
                  <c:v>4.1141999999999998E-2</c:v>
                </c:pt>
                <c:pt idx="344680">
                  <c:v>4.1142999999999999E-2</c:v>
                </c:pt>
                <c:pt idx="344681">
                  <c:v>4.1144E-2</c:v>
                </c:pt>
                <c:pt idx="344682">
                  <c:v>4.1145000000000001E-2</c:v>
                </c:pt>
                <c:pt idx="344683">
                  <c:v>4.1147000000000003E-2</c:v>
                </c:pt>
                <c:pt idx="344684">
                  <c:v>4.1147999999999997E-2</c:v>
                </c:pt>
                <c:pt idx="344685">
                  <c:v>4.1148999999999998E-2</c:v>
                </c:pt>
                <c:pt idx="344686">
                  <c:v>4.1151E-2</c:v>
                </c:pt>
                <c:pt idx="344687">
                  <c:v>4.1152000000000001E-2</c:v>
                </c:pt>
                <c:pt idx="344688">
                  <c:v>4.1153000000000002E-2</c:v>
                </c:pt>
                <c:pt idx="344689">
                  <c:v>4.1154999999999997E-2</c:v>
                </c:pt>
                <c:pt idx="344690">
                  <c:v>4.1155999999999998E-2</c:v>
                </c:pt>
                <c:pt idx="344691">
                  <c:v>4.1156999999999999E-2</c:v>
                </c:pt>
                <c:pt idx="344692">
                  <c:v>4.1158E-2</c:v>
                </c:pt>
                <c:pt idx="344693">
                  <c:v>4.1160000000000002E-2</c:v>
                </c:pt>
                <c:pt idx="344694">
                  <c:v>4.1161000000000003E-2</c:v>
                </c:pt>
                <c:pt idx="344695">
                  <c:v>4.1161999999999997E-2</c:v>
                </c:pt>
                <c:pt idx="344696">
                  <c:v>4.1161999999999997E-2</c:v>
                </c:pt>
                <c:pt idx="344697">
                  <c:v>4.1162999999999998E-2</c:v>
                </c:pt>
                <c:pt idx="344698">
                  <c:v>4.1163999999999999E-2</c:v>
                </c:pt>
                <c:pt idx="344699">
                  <c:v>4.1165E-2</c:v>
                </c:pt>
                <c:pt idx="344700">
                  <c:v>4.1166000000000001E-2</c:v>
                </c:pt>
                <c:pt idx="344701">
                  <c:v>4.1166000000000001E-2</c:v>
                </c:pt>
                <c:pt idx="344702">
                  <c:v>4.1167000000000002E-2</c:v>
                </c:pt>
                <c:pt idx="344703">
                  <c:v>4.1167000000000002E-2</c:v>
                </c:pt>
                <c:pt idx="344704">
                  <c:v>4.1168000000000003E-2</c:v>
                </c:pt>
                <c:pt idx="344705">
                  <c:v>4.1168000000000003E-2</c:v>
                </c:pt>
                <c:pt idx="344706">
                  <c:v>4.1168000000000003E-2</c:v>
                </c:pt>
                <c:pt idx="344707">
                  <c:v>4.1168000000000003E-2</c:v>
                </c:pt>
                <c:pt idx="344708">
                  <c:v>4.1168000000000003E-2</c:v>
                </c:pt>
                <c:pt idx="344709">
                  <c:v>4.1168000000000003E-2</c:v>
                </c:pt>
                <c:pt idx="344710">
                  <c:v>4.1168000000000003E-2</c:v>
                </c:pt>
                <c:pt idx="344711">
                  <c:v>4.1168000000000003E-2</c:v>
                </c:pt>
                <c:pt idx="344712">
                  <c:v>4.1168000000000003E-2</c:v>
                </c:pt>
                <c:pt idx="344713">
                  <c:v>4.1168000000000003E-2</c:v>
                </c:pt>
                <c:pt idx="344714">
                  <c:v>4.1167000000000002E-2</c:v>
                </c:pt>
                <c:pt idx="344715">
                  <c:v>4.1167000000000002E-2</c:v>
                </c:pt>
                <c:pt idx="344716">
                  <c:v>4.1166000000000001E-2</c:v>
                </c:pt>
                <c:pt idx="344717">
                  <c:v>4.1166000000000001E-2</c:v>
                </c:pt>
                <c:pt idx="344718">
                  <c:v>4.1165E-2</c:v>
                </c:pt>
                <c:pt idx="344719">
                  <c:v>4.1165E-2</c:v>
                </c:pt>
                <c:pt idx="344720">
                  <c:v>4.1163999999999999E-2</c:v>
                </c:pt>
                <c:pt idx="344721">
                  <c:v>4.1162999999999998E-2</c:v>
                </c:pt>
                <c:pt idx="344722">
                  <c:v>4.1161999999999997E-2</c:v>
                </c:pt>
                <c:pt idx="344723">
                  <c:v>4.1161000000000003E-2</c:v>
                </c:pt>
                <c:pt idx="344724">
                  <c:v>4.1161000000000003E-2</c:v>
                </c:pt>
                <c:pt idx="344725">
                  <c:v>4.1160000000000002E-2</c:v>
                </c:pt>
                <c:pt idx="344726">
                  <c:v>4.1159000000000001E-2</c:v>
                </c:pt>
                <c:pt idx="344727">
                  <c:v>4.1158E-2</c:v>
                </c:pt>
                <c:pt idx="344728">
                  <c:v>4.1156999999999999E-2</c:v>
                </c:pt>
                <c:pt idx="344729">
                  <c:v>4.1156999999999999E-2</c:v>
                </c:pt>
                <c:pt idx="344730">
                  <c:v>4.1155999999999998E-2</c:v>
                </c:pt>
                <c:pt idx="344731">
                  <c:v>4.1154999999999997E-2</c:v>
                </c:pt>
                <c:pt idx="344732">
                  <c:v>4.1154000000000003E-2</c:v>
                </c:pt>
                <c:pt idx="344733">
                  <c:v>4.1153000000000002E-2</c:v>
                </c:pt>
                <c:pt idx="344734">
                  <c:v>4.1152000000000001E-2</c:v>
                </c:pt>
                <c:pt idx="344735">
                  <c:v>4.1152000000000001E-2</c:v>
                </c:pt>
                <c:pt idx="344736">
                  <c:v>4.1151E-2</c:v>
                </c:pt>
                <c:pt idx="344737">
                  <c:v>4.1149999999999999E-2</c:v>
                </c:pt>
                <c:pt idx="344738">
                  <c:v>4.1149999999999999E-2</c:v>
                </c:pt>
                <c:pt idx="344739">
                  <c:v>4.1148999999999998E-2</c:v>
                </c:pt>
                <c:pt idx="344740">
                  <c:v>4.1148999999999998E-2</c:v>
                </c:pt>
                <c:pt idx="344741">
                  <c:v>4.1147999999999997E-2</c:v>
                </c:pt>
                <c:pt idx="344742">
                  <c:v>4.1147999999999997E-2</c:v>
                </c:pt>
                <c:pt idx="344743">
                  <c:v>4.1147000000000003E-2</c:v>
                </c:pt>
                <c:pt idx="344744">
                  <c:v>4.1147000000000003E-2</c:v>
                </c:pt>
                <c:pt idx="344745">
                  <c:v>4.1147000000000003E-2</c:v>
                </c:pt>
                <c:pt idx="344746">
                  <c:v>4.1146000000000002E-2</c:v>
                </c:pt>
                <c:pt idx="344747">
                  <c:v>4.1146000000000002E-2</c:v>
                </c:pt>
                <c:pt idx="344748">
                  <c:v>4.1146000000000002E-2</c:v>
                </c:pt>
                <c:pt idx="344749">
                  <c:v>4.1146000000000002E-2</c:v>
                </c:pt>
                <c:pt idx="344750">
                  <c:v>4.1147000000000003E-2</c:v>
                </c:pt>
                <c:pt idx="344751">
                  <c:v>4.1147000000000003E-2</c:v>
                </c:pt>
                <c:pt idx="344752">
                  <c:v>4.1147000000000003E-2</c:v>
                </c:pt>
                <c:pt idx="344753">
                  <c:v>4.1147000000000003E-2</c:v>
                </c:pt>
                <c:pt idx="344754">
                  <c:v>4.1147000000000003E-2</c:v>
                </c:pt>
                <c:pt idx="344755">
                  <c:v>4.1147999999999997E-2</c:v>
                </c:pt>
                <c:pt idx="344756">
                  <c:v>4.1147999999999997E-2</c:v>
                </c:pt>
                <c:pt idx="344757">
                  <c:v>4.1148999999999998E-2</c:v>
                </c:pt>
                <c:pt idx="344758">
                  <c:v>4.1148999999999998E-2</c:v>
                </c:pt>
                <c:pt idx="344759">
                  <c:v>4.1149999999999999E-2</c:v>
                </c:pt>
                <c:pt idx="344760">
                  <c:v>4.1151E-2</c:v>
                </c:pt>
                <c:pt idx="344761">
                  <c:v>4.1152000000000001E-2</c:v>
                </c:pt>
                <c:pt idx="344762">
                  <c:v>4.1153000000000002E-2</c:v>
                </c:pt>
                <c:pt idx="344763">
                  <c:v>4.1154000000000003E-2</c:v>
                </c:pt>
                <c:pt idx="344764">
                  <c:v>4.1154999999999997E-2</c:v>
                </c:pt>
                <c:pt idx="344765">
                  <c:v>4.1155999999999998E-2</c:v>
                </c:pt>
                <c:pt idx="344766">
                  <c:v>4.1156999999999999E-2</c:v>
                </c:pt>
                <c:pt idx="344767">
                  <c:v>4.1158E-2</c:v>
                </c:pt>
                <c:pt idx="344768">
                  <c:v>4.1159000000000001E-2</c:v>
                </c:pt>
                <c:pt idx="344769">
                  <c:v>4.1160000000000002E-2</c:v>
                </c:pt>
                <c:pt idx="344770">
                  <c:v>4.1161000000000003E-2</c:v>
                </c:pt>
                <c:pt idx="344771">
                  <c:v>4.1162999999999998E-2</c:v>
                </c:pt>
                <c:pt idx="344772">
                  <c:v>4.1163999999999999E-2</c:v>
                </c:pt>
                <c:pt idx="344773">
                  <c:v>4.1165E-2</c:v>
                </c:pt>
                <c:pt idx="344774">
                  <c:v>4.1167000000000002E-2</c:v>
                </c:pt>
                <c:pt idx="344775">
                  <c:v>4.1168000000000003E-2</c:v>
                </c:pt>
                <c:pt idx="344776">
                  <c:v>4.1168999999999997E-2</c:v>
                </c:pt>
                <c:pt idx="344777">
                  <c:v>4.1170999999999999E-2</c:v>
                </c:pt>
                <c:pt idx="344778">
                  <c:v>4.1172E-2</c:v>
                </c:pt>
                <c:pt idx="344779">
                  <c:v>4.1173000000000001E-2</c:v>
                </c:pt>
                <c:pt idx="344780">
                  <c:v>4.1174000000000002E-2</c:v>
                </c:pt>
                <c:pt idx="344781">
                  <c:v>4.1175999999999997E-2</c:v>
                </c:pt>
                <c:pt idx="344782">
                  <c:v>4.1176999999999998E-2</c:v>
                </c:pt>
                <c:pt idx="344783">
                  <c:v>4.1177999999999999E-2</c:v>
                </c:pt>
                <c:pt idx="344784">
                  <c:v>4.1180000000000001E-2</c:v>
                </c:pt>
                <c:pt idx="344785">
                  <c:v>4.1181000000000002E-2</c:v>
                </c:pt>
                <c:pt idx="344786">
                  <c:v>4.1182000000000003E-2</c:v>
                </c:pt>
                <c:pt idx="344787">
                  <c:v>4.1182999999999997E-2</c:v>
                </c:pt>
                <c:pt idx="344788">
                  <c:v>4.1183999999999998E-2</c:v>
                </c:pt>
                <c:pt idx="344789">
                  <c:v>4.1184999999999999E-2</c:v>
                </c:pt>
                <c:pt idx="344790">
                  <c:v>4.1186E-2</c:v>
                </c:pt>
                <c:pt idx="344791">
                  <c:v>4.1187000000000001E-2</c:v>
                </c:pt>
                <c:pt idx="344792">
                  <c:v>4.1188000000000002E-2</c:v>
                </c:pt>
                <c:pt idx="344793">
                  <c:v>4.1189000000000003E-2</c:v>
                </c:pt>
                <c:pt idx="344794">
                  <c:v>4.1189999999999997E-2</c:v>
                </c:pt>
                <c:pt idx="344795">
                  <c:v>4.1190999999999998E-2</c:v>
                </c:pt>
                <c:pt idx="344796">
                  <c:v>4.1190999999999998E-2</c:v>
                </c:pt>
                <c:pt idx="344797">
                  <c:v>4.1191999999999999E-2</c:v>
                </c:pt>
                <c:pt idx="344798">
                  <c:v>4.1191999999999999E-2</c:v>
                </c:pt>
                <c:pt idx="344799">
                  <c:v>4.1193E-2</c:v>
                </c:pt>
                <c:pt idx="344800">
                  <c:v>4.1193E-2</c:v>
                </c:pt>
                <c:pt idx="344801">
                  <c:v>4.1194000000000001E-2</c:v>
                </c:pt>
                <c:pt idx="344802">
                  <c:v>4.1194000000000001E-2</c:v>
                </c:pt>
                <c:pt idx="344803">
                  <c:v>4.1194000000000001E-2</c:v>
                </c:pt>
                <c:pt idx="344804">
                  <c:v>4.1194000000000001E-2</c:v>
                </c:pt>
                <c:pt idx="344805">
                  <c:v>4.1194000000000001E-2</c:v>
                </c:pt>
                <c:pt idx="344806">
                  <c:v>4.1195000000000002E-2</c:v>
                </c:pt>
                <c:pt idx="344807">
                  <c:v>4.1195000000000002E-2</c:v>
                </c:pt>
                <c:pt idx="344808">
                  <c:v>4.1195000000000002E-2</c:v>
                </c:pt>
                <c:pt idx="344809">
                  <c:v>4.1195000000000002E-2</c:v>
                </c:pt>
                <c:pt idx="344810">
                  <c:v>4.1194000000000001E-2</c:v>
                </c:pt>
                <c:pt idx="344811">
                  <c:v>4.1194000000000001E-2</c:v>
                </c:pt>
                <c:pt idx="344812">
                  <c:v>4.1194000000000001E-2</c:v>
                </c:pt>
                <c:pt idx="344813">
                  <c:v>4.1193E-2</c:v>
                </c:pt>
                <c:pt idx="344814">
                  <c:v>4.1193E-2</c:v>
                </c:pt>
                <c:pt idx="344815">
                  <c:v>4.1193E-2</c:v>
                </c:pt>
                <c:pt idx="344816">
                  <c:v>4.1191999999999999E-2</c:v>
                </c:pt>
                <c:pt idx="344817">
                  <c:v>4.1191999999999999E-2</c:v>
                </c:pt>
                <c:pt idx="344818">
                  <c:v>4.1190999999999998E-2</c:v>
                </c:pt>
                <c:pt idx="344819">
                  <c:v>4.1190999999999998E-2</c:v>
                </c:pt>
                <c:pt idx="344820">
                  <c:v>4.1189999999999997E-2</c:v>
                </c:pt>
                <c:pt idx="344821">
                  <c:v>4.1189999999999997E-2</c:v>
                </c:pt>
                <c:pt idx="344822">
                  <c:v>4.1189000000000003E-2</c:v>
                </c:pt>
                <c:pt idx="344823">
                  <c:v>4.1189000000000003E-2</c:v>
                </c:pt>
                <c:pt idx="344824">
                  <c:v>4.1188000000000002E-2</c:v>
                </c:pt>
                <c:pt idx="344825">
                  <c:v>4.1187000000000001E-2</c:v>
                </c:pt>
                <c:pt idx="344826">
                  <c:v>4.1187000000000001E-2</c:v>
                </c:pt>
                <c:pt idx="344827">
                  <c:v>4.1186E-2</c:v>
                </c:pt>
                <c:pt idx="344828">
                  <c:v>4.1184999999999999E-2</c:v>
                </c:pt>
                <c:pt idx="344829">
                  <c:v>4.1184999999999999E-2</c:v>
                </c:pt>
                <c:pt idx="344830">
                  <c:v>4.1183999999999998E-2</c:v>
                </c:pt>
                <c:pt idx="344831">
                  <c:v>4.1183999999999998E-2</c:v>
                </c:pt>
                <c:pt idx="344832">
                  <c:v>4.1182999999999997E-2</c:v>
                </c:pt>
                <c:pt idx="344833">
                  <c:v>4.1182999999999997E-2</c:v>
                </c:pt>
                <c:pt idx="344834">
                  <c:v>4.1182000000000003E-2</c:v>
                </c:pt>
                <c:pt idx="344835">
                  <c:v>4.1182000000000003E-2</c:v>
                </c:pt>
                <c:pt idx="344836">
                  <c:v>4.1181000000000002E-2</c:v>
                </c:pt>
                <c:pt idx="344837">
                  <c:v>4.1181000000000002E-2</c:v>
                </c:pt>
                <c:pt idx="344838">
                  <c:v>4.1180000000000001E-2</c:v>
                </c:pt>
                <c:pt idx="344839">
                  <c:v>4.1180000000000001E-2</c:v>
                </c:pt>
                <c:pt idx="344840">
                  <c:v>4.1179E-2</c:v>
                </c:pt>
                <c:pt idx="344841">
                  <c:v>4.1179E-2</c:v>
                </c:pt>
                <c:pt idx="344842">
                  <c:v>4.1179E-2</c:v>
                </c:pt>
                <c:pt idx="344843">
                  <c:v>4.1177999999999999E-2</c:v>
                </c:pt>
                <c:pt idx="344844">
                  <c:v>4.1177999999999999E-2</c:v>
                </c:pt>
                <c:pt idx="344845">
                  <c:v>4.1177999999999999E-2</c:v>
                </c:pt>
                <c:pt idx="344846">
                  <c:v>4.1176999999999998E-2</c:v>
                </c:pt>
                <c:pt idx="344847">
                  <c:v>4.1176999999999998E-2</c:v>
                </c:pt>
                <c:pt idx="344848">
                  <c:v>4.1176999999999998E-2</c:v>
                </c:pt>
                <c:pt idx="344849">
                  <c:v>4.1176999999999998E-2</c:v>
                </c:pt>
                <c:pt idx="344850">
                  <c:v>4.1175999999999997E-2</c:v>
                </c:pt>
                <c:pt idx="344851">
                  <c:v>4.1175999999999997E-2</c:v>
                </c:pt>
                <c:pt idx="344852">
                  <c:v>4.1175999999999997E-2</c:v>
                </c:pt>
                <c:pt idx="344853">
                  <c:v>4.1175999999999997E-2</c:v>
                </c:pt>
                <c:pt idx="344854">
                  <c:v>4.1175999999999997E-2</c:v>
                </c:pt>
                <c:pt idx="344855">
                  <c:v>4.1175999999999997E-2</c:v>
                </c:pt>
                <c:pt idx="344856">
                  <c:v>4.1175999999999997E-2</c:v>
                </c:pt>
                <c:pt idx="344857">
                  <c:v>4.1175999999999997E-2</c:v>
                </c:pt>
                <c:pt idx="344858">
                  <c:v>4.1175999999999997E-2</c:v>
                </c:pt>
                <c:pt idx="344859">
                  <c:v>4.1175999999999997E-2</c:v>
                </c:pt>
                <c:pt idx="344860">
                  <c:v>4.1175999999999997E-2</c:v>
                </c:pt>
                <c:pt idx="344861">
                  <c:v>4.1175999999999997E-2</c:v>
                </c:pt>
                <c:pt idx="344862">
                  <c:v>4.1175999999999997E-2</c:v>
                </c:pt>
                <c:pt idx="344863">
                  <c:v>4.1175999999999997E-2</c:v>
                </c:pt>
                <c:pt idx="344864">
                  <c:v>4.1175999999999997E-2</c:v>
                </c:pt>
                <c:pt idx="344865">
                  <c:v>4.1175999999999997E-2</c:v>
                </c:pt>
                <c:pt idx="344866">
                  <c:v>4.1175999999999997E-2</c:v>
                </c:pt>
                <c:pt idx="344867">
                  <c:v>4.1175999999999997E-2</c:v>
                </c:pt>
                <c:pt idx="344868">
                  <c:v>4.1175999999999997E-2</c:v>
                </c:pt>
                <c:pt idx="344869">
                  <c:v>4.1175999999999997E-2</c:v>
                </c:pt>
                <c:pt idx="344870">
                  <c:v>4.1175999999999997E-2</c:v>
                </c:pt>
                <c:pt idx="344871">
                  <c:v>4.1175999999999997E-2</c:v>
                </c:pt>
                <c:pt idx="344872">
                  <c:v>4.1175000000000003E-2</c:v>
                </c:pt>
                <c:pt idx="344873">
                  <c:v>4.1175000000000003E-2</c:v>
                </c:pt>
                <c:pt idx="344874">
                  <c:v>4.1175000000000003E-2</c:v>
                </c:pt>
                <c:pt idx="344875">
                  <c:v>4.1175000000000003E-2</c:v>
                </c:pt>
                <c:pt idx="344876">
                  <c:v>4.1175999999999997E-2</c:v>
                </c:pt>
                <c:pt idx="344877">
                  <c:v>4.1175999999999997E-2</c:v>
                </c:pt>
                <c:pt idx="344878">
                  <c:v>4.1175999999999997E-2</c:v>
                </c:pt>
                <c:pt idx="344879">
                  <c:v>4.1175999999999997E-2</c:v>
                </c:pt>
                <c:pt idx="344880">
                  <c:v>4.1175999999999997E-2</c:v>
                </c:pt>
                <c:pt idx="344881">
                  <c:v>4.1175999999999997E-2</c:v>
                </c:pt>
                <c:pt idx="344882">
                  <c:v>4.1175999999999997E-2</c:v>
                </c:pt>
                <c:pt idx="344883">
                  <c:v>4.1175999999999997E-2</c:v>
                </c:pt>
                <c:pt idx="344884">
                  <c:v>4.1175999999999997E-2</c:v>
                </c:pt>
                <c:pt idx="344885">
                  <c:v>4.1175999999999997E-2</c:v>
                </c:pt>
                <c:pt idx="344886">
                  <c:v>4.1175999999999997E-2</c:v>
                </c:pt>
                <c:pt idx="344887">
                  <c:v>4.1175999999999997E-2</c:v>
                </c:pt>
                <c:pt idx="344888">
                  <c:v>4.1175999999999997E-2</c:v>
                </c:pt>
                <c:pt idx="344889">
                  <c:v>4.1175999999999997E-2</c:v>
                </c:pt>
                <c:pt idx="344890">
                  <c:v>4.1176999999999998E-2</c:v>
                </c:pt>
                <c:pt idx="344891">
                  <c:v>4.1176999999999998E-2</c:v>
                </c:pt>
                <c:pt idx="344892">
                  <c:v>4.1176999999999998E-2</c:v>
                </c:pt>
                <c:pt idx="344893">
                  <c:v>4.1176999999999998E-2</c:v>
                </c:pt>
                <c:pt idx="344894">
                  <c:v>4.1176999999999998E-2</c:v>
                </c:pt>
                <c:pt idx="344895">
                  <c:v>4.1176999999999998E-2</c:v>
                </c:pt>
                <c:pt idx="344896">
                  <c:v>4.1176999999999998E-2</c:v>
                </c:pt>
                <c:pt idx="344897">
                  <c:v>4.1176999999999998E-2</c:v>
                </c:pt>
                <c:pt idx="344898">
                  <c:v>4.1177999999999999E-2</c:v>
                </c:pt>
                <c:pt idx="344899">
                  <c:v>4.1177999999999999E-2</c:v>
                </c:pt>
                <c:pt idx="344900">
                  <c:v>4.1177999999999999E-2</c:v>
                </c:pt>
                <c:pt idx="344901">
                  <c:v>4.1177999999999999E-2</c:v>
                </c:pt>
                <c:pt idx="344902">
                  <c:v>4.1177999999999999E-2</c:v>
                </c:pt>
                <c:pt idx="344903">
                  <c:v>4.1179E-2</c:v>
                </c:pt>
                <c:pt idx="344904">
                  <c:v>4.1179E-2</c:v>
                </c:pt>
                <c:pt idx="344905">
                  <c:v>4.1179E-2</c:v>
                </c:pt>
                <c:pt idx="344906">
                  <c:v>4.1179E-2</c:v>
                </c:pt>
                <c:pt idx="344907">
                  <c:v>4.1179E-2</c:v>
                </c:pt>
                <c:pt idx="344908">
                  <c:v>4.1179E-2</c:v>
                </c:pt>
                <c:pt idx="344909">
                  <c:v>4.1179E-2</c:v>
                </c:pt>
                <c:pt idx="344910">
                  <c:v>4.1179E-2</c:v>
                </c:pt>
                <c:pt idx="344911">
                  <c:v>4.1179E-2</c:v>
                </c:pt>
                <c:pt idx="344912">
                  <c:v>4.1179E-2</c:v>
                </c:pt>
                <c:pt idx="344913">
                  <c:v>4.1179E-2</c:v>
                </c:pt>
                <c:pt idx="344914">
                  <c:v>4.1179E-2</c:v>
                </c:pt>
                <c:pt idx="344915">
                  <c:v>4.1179E-2</c:v>
                </c:pt>
                <c:pt idx="344916">
                  <c:v>4.1179E-2</c:v>
                </c:pt>
                <c:pt idx="344917">
                  <c:v>4.1179E-2</c:v>
                </c:pt>
                <c:pt idx="344918">
                  <c:v>4.1177999999999999E-2</c:v>
                </c:pt>
                <c:pt idx="344919">
                  <c:v>4.1177999999999999E-2</c:v>
                </c:pt>
                <c:pt idx="344920">
                  <c:v>4.1177999999999999E-2</c:v>
                </c:pt>
                <c:pt idx="344921">
                  <c:v>4.1177999999999999E-2</c:v>
                </c:pt>
                <c:pt idx="344922">
                  <c:v>4.1176999999999998E-2</c:v>
                </c:pt>
                <c:pt idx="344923">
                  <c:v>4.1176999999999998E-2</c:v>
                </c:pt>
                <c:pt idx="344924">
                  <c:v>4.1176999999999998E-2</c:v>
                </c:pt>
                <c:pt idx="344925">
                  <c:v>4.1176999999999998E-2</c:v>
                </c:pt>
                <c:pt idx="344926">
                  <c:v>4.1175999999999997E-2</c:v>
                </c:pt>
                <c:pt idx="344927">
                  <c:v>4.1175999999999997E-2</c:v>
                </c:pt>
                <c:pt idx="344928">
                  <c:v>4.1175000000000003E-2</c:v>
                </c:pt>
                <c:pt idx="344929">
                  <c:v>4.1175000000000003E-2</c:v>
                </c:pt>
                <c:pt idx="344930">
                  <c:v>4.1174000000000002E-2</c:v>
                </c:pt>
                <c:pt idx="344931">
                  <c:v>4.1174000000000002E-2</c:v>
                </c:pt>
                <c:pt idx="344932">
                  <c:v>4.1173000000000001E-2</c:v>
                </c:pt>
                <c:pt idx="344933">
                  <c:v>4.1173000000000001E-2</c:v>
                </c:pt>
                <c:pt idx="344934">
                  <c:v>4.1172E-2</c:v>
                </c:pt>
                <c:pt idx="344935">
                  <c:v>4.1172E-2</c:v>
                </c:pt>
                <c:pt idx="344936">
                  <c:v>4.1170999999999999E-2</c:v>
                </c:pt>
                <c:pt idx="344937">
                  <c:v>4.1170999999999999E-2</c:v>
                </c:pt>
                <c:pt idx="344938">
                  <c:v>4.1169999999999998E-2</c:v>
                </c:pt>
                <c:pt idx="344939">
                  <c:v>4.1168999999999997E-2</c:v>
                </c:pt>
                <c:pt idx="344940">
                  <c:v>4.1168999999999997E-2</c:v>
                </c:pt>
                <c:pt idx="344941">
                  <c:v>4.1168000000000003E-2</c:v>
                </c:pt>
                <c:pt idx="344942">
                  <c:v>4.1167000000000002E-2</c:v>
                </c:pt>
                <c:pt idx="344943">
                  <c:v>4.1167000000000002E-2</c:v>
                </c:pt>
                <c:pt idx="344944">
                  <c:v>4.1166000000000001E-2</c:v>
                </c:pt>
                <c:pt idx="344945">
                  <c:v>4.1165E-2</c:v>
                </c:pt>
                <c:pt idx="344946">
                  <c:v>4.1165E-2</c:v>
                </c:pt>
                <c:pt idx="344947">
                  <c:v>4.1163999999999999E-2</c:v>
                </c:pt>
                <c:pt idx="344948">
                  <c:v>4.1163999999999999E-2</c:v>
                </c:pt>
                <c:pt idx="344949">
                  <c:v>4.1162999999999998E-2</c:v>
                </c:pt>
                <c:pt idx="344950">
                  <c:v>4.1162999999999998E-2</c:v>
                </c:pt>
                <c:pt idx="344951">
                  <c:v>4.1161999999999997E-2</c:v>
                </c:pt>
                <c:pt idx="344952">
                  <c:v>4.1161999999999997E-2</c:v>
                </c:pt>
                <c:pt idx="344953">
                  <c:v>4.1161000000000003E-2</c:v>
                </c:pt>
                <c:pt idx="344954">
                  <c:v>4.1161000000000003E-2</c:v>
                </c:pt>
                <c:pt idx="344955">
                  <c:v>4.1160000000000002E-2</c:v>
                </c:pt>
                <c:pt idx="344956">
                  <c:v>4.1160000000000002E-2</c:v>
                </c:pt>
                <c:pt idx="344957">
                  <c:v>4.1160000000000002E-2</c:v>
                </c:pt>
                <c:pt idx="344958">
                  <c:v>4.1159000000000001E-2</c:v>
                </c:pt>
                <c:pt idx="344959">
                  <c:v>4.1159000000000001E-2</c:v>
                </c:pt>
                <c:pt idx="344960">
                  <c:v>4.1159000000000001E-2</c:v>
                </c:pt>
                <c:pt idx="344961">
                  <c:v>4.1159000000000001E-2</c:v>
                </c:pt>
                <c:pt idx="344962">
                  <c:v>4.1159000000000001E-2</c:v>
                </c:pt>
                <c:pt idx="344963">
                  <c:v>4.1159000000000001E-2</c:v>
                </c:pt>
                <c:pt idx="344964">
                  <c:v>4.1159000000000001E-2</c:v>
                </c:pt>
                <c:pt idx="344965">
                  <c:v>4.1159000000000001E-2</c:v>
                </c:pt>
                <c:pt idx="344966">
                  <c:v>4.1159000000000001E-2</c:v>
                </c:pt>
                <c:pt idx="344967">
                  <c:v>4.1159000000000001E-2</c:v>
                </c:pt>
                <c:pt idx="344968">
                  <c:v>4.1160000000000002E-2</c:v>
                </c:pt>
                <c:pt idx="344969">
                  <c:v>4.1160000000000002E-2</c:v>
                </c:pt>
                <c:pt idx="344970">
                  <c:v>4.1160000000000002E-2</c:v>
                </c:pt>
                <c:pt idx="344971">
                  <c:v>4.1161000000000003E-2</c:v>
                </c:pt>
                <c:pt idx="344972">
                  <c:v>4.1161000000000003E-2</c:v>
                </c:pt>
                <c:pt idx="344973">
                  <c:v>4.1161999999999997E-2</c:v>
                </c:pt>
                <c:pt idx="344974">
                  <c:v>4.1161999999999997E-2</c:v>
                </c:pt>
                <c:pt idx="344975">
                  <c:v>4.1162999999999998E-2</c:v>
                </c:pt>
                <c:pt idx="344976">
                  <c:v>4.1163999999999999E-2</c:v>
                </c:pt>
                <c:pt idx="344977">
                  <c:v>4.1163999999999999E-2</c:v>
                </c:pt>
                <c:pt idx="344978">
                  <c:v>4.1165E-2</c:v>
                </c:pt>
                <c:pt idx="344979">
                  <c:v>4.1166000000000001E-2</c:v>
                </c:pt>
                <c:pt idx="344980">
                  <c:v>4.1167000000000002E-2</c:v>
                </c:pt>
                <c:pt idx="344981">
                  <c:v>4.1168000000000003E-2</c:v>
                </c:pt>
                <c:pt idx="344982">
                  <c:v>4.1168999999999997E-2</c:v>
                </c:pt>
                <c:pt idx="344983">
                  <c:v>4.1169999999999998E-2</c:v>
                </c:pt>
                <c:pt idx="344984">
                  <c:v>4.1170999999999999E-2</c:v>
                </c:pt>
                <c:pt idx="344985">
                  <c:v>4.1172E-2</c:v>
                </c:pt>
                <c:pt idx="344986">
                  <c:v>4.1173000000000001E-2</c:v>
                </c:pt>
                <c:pt idx="344987">
                  <c:v>4.1174000000000002E-2</c:v>
                </c:pt>
                <c:pt idx="344988">
                  <c:v>4.1175000000000003E-2</c:v>
                </c:pt>
                <c:pt idx="344989">
                  <c:v>4.1175999999999997E-2</c:v>
                </c:pt>
                <c:pt idx="344990">
                  <c:v>4.1176999999999998E-2</c:v>
                </c:pt>
                <c:pt idx="344991">
                  <c:v>4.1177999999999999E-2</c:v>
                </c:pt>
                <c:pt idx="344992">
                  <c:v>4.1179E-2</c:v>
                </c:pt>
                <c:pt idx="344993">
                  <c:v>4.1181000000000002E-2</c:v>
                </c:pt>
                <c:pt idx="344994">
                  <c:v>4.1182000000000003E-2</c:v>
                </c:pt>
                <c:pt idx="344995">
                  <c:v>4.1182999999999997E-2</c:v>
                </c:pt>
                <c:pt idx="344996">
                  <c:v>4.1183999999999998E-2</c:v>
                </c:pt>
                <c:pt idx="344997">
                  <c:v>4.1184999999999999E-2</c:v>
                </c:pt>
                <c:pt idx="344998">
                  <c:v>4.1187000000000001E-2</c:v>
                </c:pt>
                <c:pt idx="344999">
                  <c:v>4.1188000000000002E-2</c:v>
                </c:pt>
                <c:pt idx="345000">
                  <c:v>4.1189000000000003E-2</c:v>
                </c:pt>
                <c:pt idx="345001">
                  <c:v>4.1189999999999997E-2</c:v>
                </c:pt>
                <c:pt idx="345002">
                  <c:v>4.1190999999999998E-2</c:v>
                </c:pt>
                <c:pt idx="345003">
                  <c:v>4.1191999999999999E-2</c:v>
                </c:pt>
                <c:pt idx="345004">
                  <c:v>4.1191999999999999E-2</c:v>
                </c:pt>
                <c:pt idx="345005">
                  <c:v>4.1193E-2</c:v>
                </c:pt>
                <c:pt idx="345006">
                  <c:v>4.1194000000000001E-2</c:v>
                </c:pt>
                <c:pt idx="345007">
                  <c:v>4.1195000000000002E-2</c:v>
                </c:pt>
                <c:pt idx="345008">
                  <c:v>4.1196000000000003E-2</c:v>
                </c:pt>
                <c:pt idx="345009">
                  <c:v>4.1196999999999998E-2</c:v>
                </c:pt>
                <c:pt idx="345010">
                  <c:v>4.1196999999999998E-2</c:v>
                </c:pt>
                <c:pt idx="345011">
                  <c:v>4.1197999999999999E-2</c:v>
                </c:pt>
                <c:pt idx="345012">
                  <c:v>4.1197999999999999E-2</c:v>
                </c:pt>
                <c:pt idx="345013">
                  <c:v>4.1199E-2</c:v>
                </c:pt>
                <c:pt idx="345014">
                  <c:v>4.1199E-2</c:v>
                </c:pt>
                <c:pt idx="345015">
                  <c:v>4.1200000000000001E-2</c:v>
                </c:pt>
                <c:pt idx="345016">
                  <c:v>4.1200000000000001E-2</c:v>
                </c:pt>
                <c:pt idx="345017">
                  <c:v>4.1201000000000002E-2</c:v>
                </c:pt>
                <c:pt idx="345018">
                  <c:v>4.1201000000000002E-2</c:v>
                </c:pt>
                <c:pt idx="345019">
                  <c:v>4.1201000000000002E-2</c:v>
                </c:pt>
                <c:pt idx="345020">
                  <c:v>4.1201000000000002E-2</c:v>
                </c:pt>
                <c:pt idx="345021">
                  <c:v>4.1202000000000003E-2</c:v>
                </c:pt>
                <c:pt idx="345022">
                  <c:v>4.1202000000000003E-2</c:v>
                </c:pt>
                <c:pt idx="345023">
                  <c:v>4.1202000000000003E-2</c:v>
                </c:pt>
                <c:pt idx="345024">
                  <c:v>4.1202000000000003E-2</c:v>
                </c:pt>
                <c:pt idx="345025">
                  <c:v>4.1202000000000003E-2</c:v>
                </c:pt>
                <c:pt idx="345026">
                  <c:v>4.1202000000000003E-2</c:v>
                </c:pt>
                <c:pt idx="345027">
                  <c:v>4.1202000000000003E-2</c:v>
                </c:pt>
                <c:pt idx="345028">
                  <c:v>4.1202000000000003E-2</c:v>
                </c:pt>
                <c:pt idx="345029">
                  <c:v>4.1201000000000002E-2</c:v>
                </c:pt>
                <c:pt idx="345030">
                  <c:v>4.1201000000000002E-2</c:v>
                </c:pt>
                <c:pt idx="345031">
                  <c:v>4.1201000000000002E-2</c:v>
                </c:pt>
                <c:pt idx="345032">
                  <c:v>4.1201000000000002E-2</c:v>
                </c:pt>
                <c:pt idx="345033">
                  <c:v>4.1201000000000002E-2</c:v>
                </c:pt>
                <c:pt idx="345034">
                  <c:v>4.1201000000000002E-2</c:v>
                </c:pt>
                <c:pt idx="345035">
                  <c:v>4.1201000000000002E-2</c:v>
                </c:pt>
                <c:pt idx="345036">
                  <c:v>4.1201000000000002E-2</c:v>
                </c:pt>
                <c:pt idx="345037">
                  <c:v>4.1201000000000002E-2</c:v>
                </c:pt>
                <c:pt idx="345038">
                  <c:v>4.1200000000000001E-2</c:v>
                </c:pt>
                <c:pt idx="345039">
                  <c:v>4.1200000000000001E-2</c:v>
                </c:pt>
                <c:pt idx="345040">
                  <c:v>4.1200000000000001E-2</c:v>
                </c:pt>
                <c:pt idx="345041">
                  <c:v>4.1200000000000001E-2</c:v>
                </c:pt>
                <c:pt idx="345042">
                  <c:v>4.1200000000000001E-2</c:v>
                </c:pt>
                <c:pt idx="345043">
                  <c:v>4.1200000000000001E-2</c:v>
                </c:pt>
                <c:pt idx="345044">
                  <c:v>4.1200000000000001E-2</c:v>
                </c:pt>
                <c:pt idx="345045">
                  <c:v>4.1201000000000002E-2</c:v>
                </c:pt>
                <c:pt idx="345046">
                  <c:v>4.1201000000000002E-2</c:v>
                </c:pt>
                <c:pt idx="345047">
                  <c:v>4.1201000000000002E-2</c:v>
                </c:pt>
                <c:pt idx="345048">
                  <c:v>4.1201000000000002E-2</c:v>
                </c:pt>
                <c:pt idx="345049">
                  <c:v>4.1201000000000002E-2</c:v>
                </c:pt>
                <c:pt idx="345050">
                  <c:v>4.1201000000000002E-2</c:v>
                </c:pt>
                <c:pt idx="345051">
                  <c:v>4.1202000000000003E-2</c:v>
                </c:pt>
                <c:pt idx="345052">
                  <c:v>4.1202000000000003E-2</c:v>
                </c:pt>
                <c:pt idx="345053">
                  <c:v>4.1202000000000003E-2</c:v>
                </c:pt>
                <c:pt idx="345054">
                  <c:v>4.1202999999999997E-2</c:v>
                </c:pt>
                <c:pt idx="345055">
                  <c:v>4.1202999999999997E-2</c:v>
                </c:pt>
                <c:pt idx="345056">
                  <c:v>4.1203999999999998E-2</c:v>
                </c:pt>
                <c:pt idx="345057">
                  <c:v>4.1204999999999999E-2</c:v>
                </c:pt>
                <c:pt idx="345058">
                  <c:v>4.1204999999999999E-2</c:v>
                </c:pt>
                <c:pt idx="345059">
                  <c:v>4.1206E-2</c:v>
                </c:pt>
                <c:pt idx="345060">
                  <c:v>4.1206E-2</c:v>
                </c:pt>
                <c:pt idx="345061">
                  <c:v>4.1207000000000001E-2</c:v>
                </c:pt>
                <c:pt idx="345062">
                  <c:v>4.1208000000000002E-2</c:v>
                </c:pt>
                <c:pt idx="345063">
                  <c:v>4.1209000000000003E-2</c:v>
                </c:pt>
                <c:pt idx="345064">
                  <c:v>4.1209000000000003E-2</c:v>
                </c:pt>
                <c:pt idx="345065">
                  <c:v>4.1209999999999997E-2</c:v>
                </c:pt>
                <c:pt idx="345066">
                  <c:v>4.1210999999999998E-2</c:v>
                </c:pt>
                <c:pt idx="345067">
                  <c:v>4.1211999999999999E-2</c:v>
                </c:pt>
                <c:pt idx="345068">
                  <c:v>4.1213E-2</c:v>
                </c:pt>
                <c:pt idx="345069">
                  <c:v>4.1214000000000001E-2</c:v>
                </c:pt>
                <c:pt idx="345070">
                  <c:v>4.1215000000000002E-2</c:v>
                </c:pt>
                <c:pt idx="345071">
                  <c:v>4.1216000000000003E-2</c:v>
                </c:pt>
                <c:pt idx="345072">
                  <c:v>4.1216999999999997E-2</c:v>
                </c:pt>
                <c:pt idx="345073">
                  <c:v>4.1217999999999998E-2</c:v>
                </c:pt>
                <c:pt idx="345074">
                  <c:v>4.1218999999999999E-2</c:v>
                </c:pt>
                <c:pt idx="345075">
                  <c:v>4.122E-2</c:v>
                </c:pt>
                <c:pt idx="345076">
                  <c:v>4.1221000000000001E-2</c:v>
                </c:pt>
                <c:pt idx="345077">
                  <c:v>4.1222000000000002E-2</c:v>
                </c:pt>
                <c:pt idx="345078">
                  <c:v>4.1223000000000003E-2</c:v>
                </c:pt>
                <c:pt idx="345079">
                  <c:v>4.1223999999999997E-2</c:v>
                </c:pt>
                <c:pt idx="345080">
                  <c:v>4.1224999999999998E-2</c:v>
                </c:pt>
                <c:pt idx="345081">
                  <c:v>4.1225999999999999E-2</c:v>
                </c:pt>
                <c:pt idx="345082">
                  <c:v>4.1225999999999999E-2</c:v>
                </c:pt>
                <c:pt idx="345083">
                  <c:v>4.1227E-2</c:v>
                </c:pt>
                <c:pt idx="345084">
                  <c:v>4.1228000000000001E-2</c:v>
                </c:pt>
                <c:pt idx="345085">
                  <c:v>4.1228000000000001E-2</c:v>
                </c:pt>
                <c:pt idx="345086">
                  <c:v>4.1229000000000002E-2</c:v>
                </c:pt>
                <c:pt idx="345087">
                  <c:v>4.1229000000000002E-2</c:v>
                </c:pt>
                <c:pt idx="345088">
                  <c:v>4.1230000000000003E-2</c:v>
                </c:pt>
                <c:pt idx="345089">
                  <c:v>4.1230999999999997E-2</c:v>
                </c:pt>
                <c:pt idx="345090">
                  <c:v>4.1230999999999997E-2</c:v>
                </c:pt>
                <c:pt idx="345091">
                  <c:v>4.1230999999999997E-2</c:v>
                </c:pt>
                <c:pt idx="345092">
                  <c:v>4.1231999999999998E-2</c:v>
                </c:pt>
                <c:pt idx="345093">
                  <c:v>4.1231999999999998E-2</c:v>
                </c:pt>
                <c:pt idx="345094">
                  <c:v>4.1231999999999998E-2</c:v>
                </c:pt>
                <c:pt idx="345095">
                  <c:v>4.1231999999999998E-2</c:v>
                </c:pt>
                <c:pt idx="345096">
                  <c:v>4.1231999999999998E-2</c:v>
                </c:pt>
                <c:pt idx="345097">
                  <c:v>4.1230999999999997E-2</c:v>
                </c:pt>
                <c:pt idx="345098">
                  <c:v>4.1230999999999997E-2</c:v>
                </c:pt>
                <c:pt idx="345099">
                  <c:v>4.1230999999999997E-2</c:v>
                </c:pt>
                <c:pt idx="345100">
                  <c:v>4.1230000000000003E-2</c:v>
                </c:pt>
                <c:pt idx="345101">
                  <c:v>4.1230000000000003E-2</c:v>
                </c:pt>
                <c:pt idx="345102">
                  <c:v>4.1230000000000003E-2</c:v>
                </c:pt>
                <c:pt idx="345103">
                  <c:v>4.1229000000000002E-2</c:v>
                </c:pt>
                <c:pt idx="345104">
                  <c:v>4.1228000000000001E-2</c:v>
                </c:pt>
                <c:pt idx="345105">
                  <c:v>4.1227E-2</c:v>
                </c:pt>
                <c:pt idx="345106">
                  <c:v>4.1225999999999999E-2</c:v>
                </c:pt>
                <c:pt idx="345107">
                  <c:v>4.1224999999999998E-2</c:v>
                </c:pt>
                <c:pt idx="345108">
                  <c:v>4.1223999999999997E-2</c:v>
                </c:pt>
                <c:pt idx="345109">
                  <c:v>4.1223000000000003E-2</c:v>
                </c:pt>
                <c:pt idx="345110">
                  <c:v>4.1222000000000002E-2</c:v>
                </c:pt>
                <c:pt idx="345111">
                  <c:v>4.1221000000000001E-2</c:v>
                </c:pt>
                <c:pt idx="345112">
                  <c:v>4.1218999999999999E-2</c:v>
                </c:pt>
                <c:pt idx="345113">
                  <c:v>4.1217999999999998E-2</c:v>
                </c:pt>
                <c:pt idx="345114">
                  <c:v>4.1216999999999997E-2</c:v>
                </c:pt>
                <c:pt idx="345115">
                  <c:v>4.1215000000000002E-2</c:v>
                </c:pt>
                <c:pt idx="345116">
                  <c:v>4.1214000000000001E-2</c:v>
                </c:pt>
                <c:pt idx="345117">
                  <c:v>4.1211999999999999E-2</c:v>
                </c:pt>
                <c:pt idx="345118">
                  <c:v>4.1209999999999997E-2</c:v>
                </c:pt>
                <c:pt idx="345119">
                  <c:v>4.1208000000000002E-2</c:v>
                </c:pt>
                <c:pt idx="345120">
                  <c:v>4.1206E-2</c:v>
                </c:pt>
                <c:pt idx="345121">
                  <c:v>4.1204999999999999E-2</c:v>
                </c:pt>
                <c:pt idx="345122">
                  <c:v>4.1202999999999997E-2</c:v>
                </c:pt>
                <c:pt idx="345123">
                  <c:v>4.1201000000000002E-2</c:v>
                </c:pt>
                <c:pt idx="345124">
                  <c:v>4.1199E-2</c:v>
                </c:pt>
                <c:pt idx="345125">
                  <c:v>4.1196999999999998E-2</c:v>
                </c:pt>
                <c:pt idx="345126">
                  <c:v>4.1195000000000002E-2</c:v>
                </c:pt>
                <c:pt idx="345127">
                  <c:v>4.1193E-2</c:v>
                </c:pt>
                <c:pt idx="345128">
                  <c:v>4.1190999999999998E-2</c:v>
                </c:pt>
                <c:pt idx="345129">
                  <c:v>4.1189000000000003E-2</c:v>
                </c:pt>
                <c:pt idx="345130">
                  <c:v>4.1187000000000001E-2</c:v>
                </c:pt>
                <c:pt idx="345131">
                  <c:v>4.1184999999999999E-2</c:v>
                </c:pt>
                <c:pt idx="345132">
                  <c:v>4.1182999999999997E-2</c:v>
                </c:pt>
                <c:pt idx="345133">
                  <c:v>4.1181000000000002E-2</c:v>
                </c:pt>
                <c:pt idx="345134">
                  <c:v>4.1179E-2</c:v>
                </c:pt>
                <c:pt idx="345135">
                  <c:v>4.1177999999999999E-2</c:v>
                </c:pt>
                <c:pt idx="345136">
                  <c:v>4.1175999999999997E-2</c:v>
                </c:pt>
                <c:pt idx="345137">
                  <c:v>4.1174000000000002E-2</c:v>
                </c:pt>
                <c:pt idx="345138">
                  <c:v>4.1172E-2</c:v>
                </c:pt>
                <c:pt idx="345139">
                  <c:v>4.1170999999999999E-2</c:v>
                </c:pt>
                <c:pt idx="345140">
                  <c:v>4.1168999999999997E-2</c:v>
                </c:pt>
                <c:pt idx="345141">
                  <c:v>4.1167000000000002E-2</c:v>
                </c:pt>
                <c:pt idx="345142">
                  <c:v>4.1165E-2</c:v>
                </c:pt>
                <c:pt idx="345143">
                  <c:v>4.1163999999999999E-2</c:v>
                </c:pt>
                <c:pt idx="345144">
                  <c:v>4.1161999999999997E-2</c:v>
                </c:pt>
                <c:pt idx="345145">
                  <c:v>4.1161000000000003E-2</c:v>
                </c:pt>
                <c:pt idx="345146">
                  <c:v>4.1159000000000001E-2</c:v>
                </c:pt>
                <c:pt idx="345147">
                  <c:v>4.1158E-2</c:v>
                </c:pt>
                <c:pt idx="345148">
                  <c:v>4.1156999999999999E-2</c:v>
                </c:pt>
                <c:pt idx="345149">
                  <c:v>4.1155999999999998E-2</c:v>
                </c:pt>
                <c:pt idx="345150">
                  <c:v>4.1154000000000003E-2</c:v>
                </c:pt>
                <c:pt idx="345151">
                  <c:v>4.1153000000000002E-2</c:v>
                </c:pt>
                <c:pt idx="345152">
                  <c:v>4.1152000000000001E-2</c:v>
                </c:pt>
                <c:pt idx="345153">
                  <c:v>4.1151E-2</c:v>
                </c:pt>
                <c:pt idx="345154">
                  <c:v>4.1149999999999999E-2</c:v>
                </c:pt>
                <c:pt idx="345155">
                  <c:v>4.1148999999999998E-2</c:v>
                </c:pt>
                <c:pt idx="345156">
                  <c:v>4.1147999999999997E-2</c:v>
                </c:pt>
                <c:pt idx="345157">
                  <c:v>4.1147000000000003E-2</c:v>
                </c:pt>
                <c:pt idx="345158">
                  <c:v>4.1147000000000003E-2</c:v>
                </c:pt>
                <c:pt idx="345159">
                  <c:v>4.1146000000000002E-2</c:v>
                </c:pt>
                <c:pt idx="345160">
                  <c:v>4.1146000000000002E-2</c:v>
                </c:pt>
                <c:pt idx="345161">
                  <c:v>4.1145000000000001E-2</c:v>
                </c:pt>
                <c:pt idx="345162">
                  <c:v>4.1145000000000001E-2</c:v>
                </c:pt>
                <c:pt idx="345163">
                  <c:v>4.1145000000000001E-2</c:v>
                </c:pt>
                <c:pt idx="345164">
                  <c:v>4.1144E-2</c:v>
                </c:pt>
                <c:pt idx="345165">
                  <c:v>4.1144E-2</c:v>
                </c:pt>
                <c:pt idx="345166">
                  <c:v>4.1144E-2</c:v>
                </c:pt>
                <c:pt idx="345167">
                  <c:v>4.1144E-2</c:v>
                </c:pt>
                <c:pt idx="345168">
                  <c:v>4.1144E-2</c:v>
                </c:pt>
                <c:pt idx="345169">
                  <c:v>4.1144E-2</c:v>
                </c:pt>
                <c:pt idx="345170">
                  <c:v>4.1144E-2</c:v>
                </c:pt>
                <c:pt idx="345171">
                  <c:v>4.1144E-2</c:v>
                </c:pt>
                <c:pt idx="345172">
                  <c:v>4.1144E-2</c:v>
                </c:pt>
                <c:pt idx="345173">
                  <c:v>4.1144E-2</c:v>
                </c:pt>
                <c:pt idx="345174">
                  <c:v>4.1145000000000001E-2</c:v>
                </c:pt>
                <c:pt idx="345175">
                  <c:v>4.1145000000000001E-2</c:v>
                </c:pt>
                <c:pt idx="345176">
                  <c:v>4.1145000000000001E-2</c:v>
                </c:pt>
                <c:pt idx="345177">
                  <c:v>4.1146000000000002E-2</c:v>
                </c:pt>
                <c:pt idx="345178">
                  <c:v>4.1146000000000002E-2</c:v>
                </c:pt>
                <c:pt idx="345179">
                  <c:v>4.1146000000000002E-2</c:v>
                </c:pt>
                <c:pt idx="345180">
                  <c:v>4.1147000000000003E-2</c:v>
                </c:pt>
                <c:pt idx="345181">
                  <c:v>4.1147999999999997E-2</c:v>
                </c:pt>
                <c:pt idx="345182">
                  <c:v>4.1147999999999997E-2</c:v>
                </c:pt>
                <c:pt idx="345183">
                  <c:v>4.1148999999999998E-2</c:v>
                </c:pt>
                <c:pt idx="345184">
                  <c:v>4.1149999999999999E-2</c:v>
                </c:pt>
                <c:pt idx="345185">
                  <c:v>4.1151E-2</c:v>
                </c:pt>
                <c:pt idx="345186">
                  <c:v>4.1151E-2</c:v>
                </c:pt>
                <c:pt idx="345187">
                  <c:v>4.1152000000000001E-2</c:v>
                </c:pt>
                <c:pt idx="345188">
                  <c:v>4.1153000000000002E-2</c:v>
                </c:pt>
                <c:pt idx="345189">
                  <c:v>4.1154000000000003E-2</c:v>
                </c:pt>
                <c:pt idx="345190">
                  <c:v>4.1154999999999997E-2</c:v>
                </c:pt>
                <c:pt idx="345191">
                  <c:v>4.1154999999999997E-2</c:v>
                </c:pt>
                <c:pt idx="345192">
                  <c:v>4.1155999999999998E-2</c:v>
                </c:pt>
                <c:pt idx="345193">
                  <c:v>4.1156999999999999E-2</c:v>
                </c:pt>
                <c:pt idx="345194">
                  <c:v>4.1159000000000001E-2</c:v>
                </c:pt>
                <c:pt idx="345195">
                  <c:v>4.1160000000000002E-2</c:v>
                </c:pt>
                <c:pt idx="345196">
                  <c:v>4.1161000000000003E-2</c:v>
                </c:pt>
                <c:pt idx="345197">
                  <c:v>4.1161999999999997E-2</c:v>
                </c:pt>
                <c:pt idx="345198">
                  <c:v>4.1162999999999998E-2</c:v>
                </c:pt>
                <c:pt idx="345199">
                  <c:v>4.1163999999999999E-2</c:v>
                </c:pt>
                <c:pt idx="345200">
                  <c:v>4.1166000000000001E-2</c:v>
                </c:pt>
                <c:pt idx="345201">
                  <c:v>4.1167000000000002E-2</c:v>
                </c:pt>
                <c:pt idx="345202">
                  <c:v>4.1168000000000003E-2</c:v>
                </c:pt>
                <c:pt idx="345203">
                  <c:v>4.1168999999999997E-2</c:v>
                </c:pt>
                <c:pt idx="345204">
                  <c:v>4.1170999999999999E-2</c:v>
                </c:pt>
                <c:pt idx="345205">
                  <c:v>4.1172E-2</c:v>
                </c:pt>
                <c:pt idx="345206">
                  <c:v>4.1174000000000002E-2</c:v>
                </c:pt>
                <c:pt idx="345207">
                  <c:v>4.1175999999999997E-2</c:v>
                </c:pt>
                <c:pt idx="345208">
                  <c:v>4.1176999999999998E-2</c:v>
                </c:pt>
                <c:pt idx="345209">
                  <c:v>4.1179E-2</c:v>
                </c:pt>
                <c:pt idx="345210">
                  <c:v>4.1181000000000002E-2</c:v>
                </c:pt>
                <c:pt idx="345211">
                  <c:v>4.1182999999999997E-2</c:v>
                </c:pt>
                <c:pt idx="345212">
                  <c:v>4.1183999999999998E-2</c:v>
                </c:pt>
                <c:pt idx="345213">
                  <c:v>4.1186E-2</c:v>
                </c:pt>
                <c:pt idx="345214">
                  <c:v>4.1188000000000002E-2</c:v>
                </c:pt>
                <c:pt idx="345215">
                  <c:v>4.1189999999999997E-2</c:v>
                </c:pt>
                <c:pt idx="345216">
                  <c:v>4.1191999999999999E-2</c:v>
                </c:pt>
                <c:pt idx="345217">
                  <c:v>4.1194000000000001E-2</c:v>
                </c:pt>
                <c:pt idx="345218">
                  <c:v>4.1196999999999998E-2</c:v>
                </c:pt>
                <c:pt idx="345219">
                  <c:v>4.1199E-2</c:v>
                </c:pt>
                <c:pt idx="345220">
                  <c:v>4.1201000000000002E-2</c:v>
                </c:pt>
                <c:pt idx="345221">
                  <c:v>4.1203999999999998E-2</c:v>
                </c:pt>
                <c:pt idx="345222">
                  <c:v>4.1206E-2</c:v>
                </c:pt>
                <c:pt idx="345223">
                  <c:v>4.1208000000000002E-2</c:v>
                </c:pt>
                <c:pt idx="345224">
                  <c:v>4.1210999999999998E-2</c:v>
                </c:pt>
                <c:pt idx="345225">
                  <c:v>4.1213E-2</c:v>
                </c:pt>
                <c:pt idx="345226">
                  <c:v>4.1216000000000003E-2</c:v>
                </c:pt>
                <c:pt idx="345227">
                  <c:v>4.1217999999999998E-2</c:v>
                </c:pt>
                <c:pt idx="345228">
                  <c:v>4.1221000000000001E-2</c:v>
                </c:pt>
                <c:pt idx="345229">
                  <c:v>4.1223999999999997E-2</c:v>
                </c:pt>
                <c:pt idx="345230">
                  <c:v>4.1227E-2</c:v>
                </c:pt>
                <c:pt idx="345231">
                  <c:v>4.1230000000000003E-2</c:v>
                </c:pt>
                <c:pt idx="345232">
                  <c:v>4.1231999999999998E-2</c:v>
                </c:pt>
                <c:pt idx="345233">
                  <c:v>4.1235000000000001E-2</c:v>
                </c:pt>
                <c:pt idx="345234">
                  <c:v>4.1237999999999997E-2</c:v>
                </c:pt>
                <c:pt idx="345235">
                  <c:v>4.1241E-2</c:v>
                </c:pt>
                <c:pt idx="345236">
                  <c:v>4.1243000000000002E-2</c:v>
                </c:pt>
                <c:pt idx="345237">
                  <c:v>4.1245999999999998E-2</c:v>
                </c:pt>
                <c:pt idx="345238">
                  <c:v>4.1248E-2</c:v>
                </c:pt>
                <c:pt idx="345239">
                  <c:v>4.1251000000000003E-2</c:v>
                </c:pt>
                <c:pt idx="345240">
                  <c:v>4.1253999999999999E-2</c:v>
                </c:pt>
                <c:pt idx="345241">
                  <c:v>4.1256000000000001E-2</c:v>
                </c:pt>
                <c:pt idx="345242">
                  <c:v>4.1258999999999997E-2</c:v>
                </c:pt>
                <c:pt idx="345243">
                  <c:v>4.1260999999999999E-2</c:v>
                </c:pt>
                <c:pt idx="345244">
                  <c:v>4.1263000000000001E-2</c:v>
                </c:pt>
                <c:pt idx="345245">
                  <c:v>4.1265999999999997E-2</c:v>
                </c:pt>
                <c:pt idx="345246">
                  <c:v>4.1267999999999999E-2</c:v>
                </c:pt>
                <c:pt idx="345247">
                  <c:v>4.1270000000000001E-2</c:v>
                </c:pt>
                <c:pt idx="345248">
                  <c:v>4.1271000000000002E-2</c:v>
                </c:pt>
                <c:pt idx="345249">
                  <c:v>4.1272999999999997E-2</c:v>
                </c:pt>
                <c:pt idx="345250">
                  <c:v>4.1274999999999999E-2</c:v>
                </c:pt>
                <c:pt idx="345251">
                  <c:v>4.1276E-2</c:v>
                </c:pt>
                <c:pt idx="345252">
                  <c:v>4.1278000000000002E-2</c:v>
                </c:pt>
                <c:pt idx="345253">
                  <c:v>4.1279000000000003E-2</c:v>
                </c:pt>
                <c:pt idx="345254">
                  <c:v>4.1279999999999997E-2</c:v>
                </c:pt>
                <c:pt idx="345255">
                  <c:v>4.1280999999999998E-2</c:v>
                </c:pt>
                <c:pt idx="345256">
                  <c:v>4.1281999999999999E-2</c:v>
                </c:pt>
                <c:pt idx="345257">
                  <c:v>4.1281999999999999E-2</c:v>
                </c:pt>
                <c:pt idx="345258">
                  <c:v>4.1283E-2</c:v>
                </c:pt>
                <c:pt idx="345259">
                  <c:v>4.1283E-2</c:v>
                </c:pt>
                <c:pt idx="345260">
                  <c:v>4.1283E-2</c:v>
                </c:pt>
                <c:pt idx="345261">
                  <c:v>4.1281999999999999E-2</c:v>
                </c:pt>
                <c:pt idx="345262">
                  <c:v>4.1281999999999999E-2</c:v>
                </c:pt>
                <c:pt idx="345263">
                  <c:v>4.1281999999999999E-2</c:v>
                </c:pt>
                <c:pt idx="345264">
                  <c:v>4.1280999999999998E-2</c:v>
                </c:pt>
                <c:pt idx="345265">
                  <c:v>4.1279999999999997E-2</c:v>
                </c:pt>
                <c:pt idx="345266">
                  <c:v>4.1279000000000003E-2</c:v>
                </c:pt>
                <c:pt idx="345267">
                  <c:v>4.1278000000000002E-2</c:v>
                </c:pt>
                <c:pt idx="345268">
                  <c:v>4.1277000000000001E-2</c:v>
                </c:pt>
                <c:pt idx="345269">
                  <c:v>4.1274999999999999E-2</c:v>
                </c:pt>
                <c:pt idx="345270">
                  <c:v>4.1272999999999997E-2</c:v>
                </c:pt>
                <c:pt idx="345271">
                  <c:v>4.1272000000000003E-2</c:v>
                </c:pt>
                <c:pt idx="345272">
                  <c:v>4.1270000000000001E-2</c:v>
                </c:pt>
                <c:pt idx="345273">
                  <c:v>4.1266999999999998E-2</c:v>
                </c:pt>
                <c:pt idx="345274">
                  <c:v>4.1265000000000003E-2</c:v>
                </c:pt>
                <c:pt idx="345275">
                  <c:v>4.1263000000000001E-2</c:v>
                </c:pt>
                <c:pt idx="345276">
                  <c:v>4.1259999999999998E-2</c:v>
                </c:pt>
                <c:pt idx="345277">
                  <c:v>4.1258000000000003E-2</c:v>
                </c:pt>
                <c:pt idx="345278">
                  <c:v>4.1256000000000001E-2</c:v>
                </c:pt>
                <c:pt idx="345279">
                  <c:v>4.1252999999999998E-2</c:v>
                </c:pt>
                <c:pt idx="345280">
                  <c:v>4.1250000000000002E-2</c:v>
                </c:pt>
                <c:pt idx="345281">
                  <c:v>4.1248E-2</c:v>
                </c:pt>
                <c:pt idx="345282">
                  <c:v>4.1244999999999997E-2</c:v>
                </c:pt>
                <c:pt idx="345283">
                  <c:v>4.1242000000000001E-2</c:v>
                </c:pt>
                <c:pt idx="345284">
                  <c:v>4.1239999999999999E-2</c:v>
                </c:pt>
                <c:pt idx="345285">
                  <c:v>4.1237000000000003E-2</c:v>
                </c:pt>
                <c:pt idx="345286">
                  <c:v>4.1235000000000001E-2</c:v>
                </c:pt>
                <c:pt idx="345287">
                  <c:v>4.1231999999999998E-2</c:v>
                </c:pt>
                <c:pt idx="345288">
                  <c:v>4.1230000000000003E-2</c:v>
                </c:pt>
                <c:pt idx="345289">
                  <c:v>4.1228000000000001E-2</c:v>
                </c:pt>
                <c:pt idx="345290">
                  <c:v>4.1227E-2</c:v>
                </c:pt>
                <c:pt idx="345291">
                  <c:v>4.1224999999999998E-2</c:v>
                </c:pt>
                <c:pt idx="345292">
                  <c:v>4.1223999999999997E-2</c:v>
                </c:pt>
                <c:pt idx="345293">
                  <c:v>4.1223000000000003E-2</c:v>
                </c:pt>
                <c:pt idx="345294">
                  <c:v>4.1223000000000003E-2</c:v>
                </c:pt>
                <c:pt idx="345295">
                  <c:v>4.1223000000000003E-2</c:v>
                </c:pt>
                <c:pt idx="345296">
                  <c:v>4.1223000000000003E-2</c:v>
                </c:pt>
                <c:pt idx="345297">
                  <c:v>4.1223999999999997E-2</c:v>
                </c:pt>
                <c:pt idx="345298">
                  <c:v>4.1224999999999998E-2</c:v>
                </c:pt>
                <c:pt idx="345299">
                  <c:v>4.1227E-2</c:v>
                </c:pt>
                <c:pt idx="345300">
                  <c:v>4.1229000000000002E-2</c:v>
                </c:pt>
                <c:pt idx="345301">
                  <c:v>4.1231999999999998E-2</c:v>
                </c:pt>
                <c:pt idx="345302">
                  <c:v>4.1236000000000002E-2</c:v>
                </c:pt>
                <c:pt idx="345303">
                  <c:v>4.1239999999999999E-2</c:v>
                </c:pt>
                <c:pt idx="345304">
                  <c:v>4.1244999999999997E-2</c:v>
                </c:pt>
                <c:pt idx="345305">
                  <c:v>4.1251000000000003E-2</c:v>
                </c:pt>
                <c:pt idx="345306">
                  <c:v>4.1257000000000002E-2</c:v>
                </c:pt>
                <c:pt idx="345307">
                  <c:v>4.1264000000000002E-2</c:v>
                </c:pt>
                <c:pt idx="345308">
                  <c:v>4.1272000000000003E-2</c:v>
                </c:pt>
                <c:pt idx="345309">
                  <c:v>4.1280999999999998E-2</c:v>
                </c:pt>
                <c:pt idx="345310">
                  <c:v>4.1291000000000001E-2</c:v>
                </c:pt>
                <c:pt idx="345311">
                  <c:v>4.1301999999999998E-2</c:v>
                </c:pt>
                <c:pt idx="345312">
                  <c:v>4.1313000000000002E-2</c:v>
                </c:pt>
                <c:pt idx="345313">
                  <c:v>4.1326000000000002E-2</c:v>
                </c:pt>
                <c:pt idx="345314">
                  <c:v>4.1339000000000001E-2</c:v>
                </c:pt>
                <c:pt idx="345315">
                  <c:v>4.1354000000000002E-2</c:v>
                </c:pt>
                <c:pt idx="345316">
                  <c:v>4.1369000000000003E-2</c:v>
                </c:pt>
                <c:pt idx="345317">
                  <c:v>4.1384999999999998E-2</c:v>
                </c:pt>
                <c:pt idx="345318">
                  <c:v>4.1402000000000001E-2</c:v>
                </c:pt>
                <c:pt idx="345319">
                  <c:v>4.1420999999999999E-2</c:v>
                </c:pt>
                <c:pt idx="345320">
                  <c:v>4.1439999999999998E-2</c:v>
                </c:pt>
                <c:pt idx="345321">
                  <c:v>4.1459999999999997E-2</c:v>
                </c:pt>
                <c:pt idx="345322">
                  <c:v>4.1480999999999997E-2</c:v>
                </c:pt>
                <c:pt idx="345323">
                  <c:v>4.1503999999999999E-2</c:v>
                </c:pt>
                <c:pt idx="345324">
                  <c:v>4.1527000000000001E-2</c:v>
                </c:pt>
                <c:pt idx="345325">
                  <c:v>4.1550999999999998E-2</c:v>
                </c:pt>
                <c:pt idx="345326">
                  <c:v>4.1576000000000002E-2</c:v>
                </c:pt>
                <c:pt idx="345327">
                  <c:v>4.1603000000000001E-2</c:v>
                </c:pt>
                <c:pt idx="345328">
                  <c:v>4.163E-2</c:v>
                </c:pt>
                <c:pt idx="345329">
                  <c:v>4.1658000000000001E-2</c:v>
                </c:pt>
                <c:pt idx="345330">
                  <c:v>4.1687000000000002E-2</c:v>
                </c:pt>
                <c:pt idx="345331">
                  <c:v>4.1716000000000003E-2</c:v>
                </c:pt>
                <c:pt idx="345332">
                  <c:v>4.1746999999999999E-2</c:v>
                </c:pt>
                <c:pt idx="345333">
                  <c:v>4.1778999999999997E-2</c:v>
                </c:pt>
                <c:pt idx="345334">
                  <c:v>4.1811000000000001E-2</c:v>
                </c:pt>
                <c:pt idx="345335">
                  <c:v>4.1843999999999999E-2</c:v>
                </c:pt>
                <c:pt idx="345336">
                  <c:v>4.1877999999999999E-2</c:v>
                </c:pt>
                <c:pt idx="345337">
                  <c:v>4.1912999999999999E-2</c:v>
                </c:pt>
                <c:pt idx="345338">
                  <c:v>4.1947999999999999E-2</c:v>
                </c:pt>
                <c:pt idx="345339">
                  <c:v>4.1984E-2</c:v>
                </c:pt>
                <c:pt idx="345340">
                  <c:v>4.2020000000000002E-2</c:v>
                </c:pt>
                <c:pt idx="345341">
                  <c:v>4.2056999999999997E-2</c:v>
                </c:pt>
                <c:pt idx="345342">
                  <c:v>4.2095E-2</c:v>
                </c:pt>
                <c:pt idx="345343">
                  <c:v>4.2132999999999997E-2</c:v>
                </c:pt>
                <c:pt idx="345344">
                  <c:v>4.2171E-2</c:v>
                </c:pt>
                <c:pt idx="345345">
                  <c:v>4.2209999999999998E-2</c:v>
                </c:pt>
                <c:pt idx="345346">
                  <c:v>4.2249000000000002E-2</c:v>
                </c:pt>
                <c:pt idx="345347">
                  <c:v>4.2289E-2</c:v>
                </c:pt>
                <c:pt idx="345348">
                  <c:v>4.2327999999999998E-2</c:v>
                </c:pt>
                <c:pt idx="345349">
                  <c:v>4.2368000000000003E-2</c:v>
                </c:pt>
                <c:pt idx="345350">
                  <c:v>4.2408000000000001E-2</c:v>
                </c:pt>
                <c:pt idx="345351">
                  <c:v>4.2448E-2</c:v>
                </c:pt>
                <c:pt idx="345352">
                  <c:v>4.2487999999999998E-2</c:v>
                </c:pt>
                <c:pt idx="345353">
                  <c:v>4.2528000000000003E-2</c:v>
                </c:pt>
                <c:pt idx="345354">
                  <c:v>4.2568000000000002E-2</c:v>
                </c:pt>
                <c:pt idx="345355">
                  <c:v>4.2608E-2</c:v>
                </c:pt>
                <c:pt idx="345356">
                  <c:v>4.2647999999999998E-2</c:v>
                </c:pt>
                <c:pt idx="345357">
                  <c:v>4.2687000000000003E-2</c:v>
                </c:pt>
                <c:pt idx="345358">
                  <c:v>4.2726E-2</c:v>
                </c:pt>
                <c:pt idx="345359">
                  <c:v>4.2764999999999997E-2</c:v>
                </c:pt>
                <c:pt idx="345360">
                  <c:v>4.2804000000000002E-2</c:v>
                </c:pt>
                <c:pt idx="345361">
                  <c:v>4.2841999999999998E-2</c:v>
                </c:pt>
                <c:pt idx="345362">
                  <c:v>4.2880000000000001E-2</c:v>
                </c:pt>
                <c:pt idx="345363">
                  <c:v>4.2916999999999997E-2</c:v>
                </c:pt>
                <c:pt idx="345364">
                  <c:v>4.2953999999999999E-2</c:v>
                </c:pt>
                <c:pt idx="345365">
                  <c:v>4.299E-2</c:v>
                </c:pt>
                <c:pt idx="345366">
                  <c:v>4.3026000000000002E-2</c:v>
                </c:pt>
                <c:pt idx="345367">
                  <c:v>4.3061000000000002E-2</c:v>
                </c:pt>
                <c:pt idx="345368">
                  <c:v>4.3095000000000001E-2</c:v>
                </c:pt>
                <c:pt idx="345369">
                  <c:v>4.3128E-2</c:v>
                </c:pt>
                <c:pt idx="345370">
                  <c:v>4.3160999999999998E-2</c:v>
                </c:pt>
                <c:pt idx="345371">
                  <c:v>4.3193000000000002E-2</c:v>
                </c:pt>
                <c:pt idx="345372">
                  <c:v>4.3225E-2</c:v>
                </c:pt>
                <c:pt idx="345373">
                  <c:v>4.3255000000000002E-2</c:v>
                </c:pt>
                <c:pt idx="345374">
                  <c:v>4.3284999999999997E-2</c:v>
                </c:pt>
                <c:pt idx="345375">
                  <c:v>4.3313999999999998E-2</c:v>
                </c:pt>
                <c:pt idx="345376">
                  <c:v>4.3340999999999998E-2</c:v>
                </c:pt>
                <c:pt idx="345377">
                  <c:v>4.3367999999999997E-2</c:v>
                </c:pt>
                <c:pt idx="345378">
                  <c:v>4.3394000000000002E-2</c:v>
                </c:pt>
                <c:pt idx="345379">
                  <c:v>4.3418999999999999E-2</c:v>
                </c:pt>
                <c:pt idx="345380">
                  <c:v>4.3443000000000002E-2</c:v>
                </c:pt>
                <c:pt idx="345381">
                  <c:v>4.3465999999999998E-2</c:v>
                </c:pt>
                <c:pt idx="345382">
                  <c:v>4.3489E-2</c:v>
                </c:pt>
                <c:pt idx="345383">
                  <c:v>4.351E-2</c:v>
                </c:pt>
                <c:pt idx="345384">
                  <c:v>4.3529999999999999E-2</c:v>
                </c:pt>
                <c:pt idx="345385">
                  <c:v>4.3549999999999998E-2</c:v>
                </c:pt>
                <c:pt idx="345386">
                  <c:v>4.3568000000000003E-2</c:v>
                </c:pt>
                <c:pt idx="345387">
                  <c:v>4.3584999999999999E-2</c:v>
                </c:pt>
                <c:pt idx="345388">
                  <c:v>4.3602000000000002E-2</c:v>
                </c:pt>
                <c:pt idx="345389">
                  <c:v>4.3617000000000003E-2</c:v>
                </c:pt>
                <c:pt idx="345390">
                  <c:v>4.3631000000000003E-2</c:v>
                </c:pt>
                <c:pt idx="345391">
                  <c:v>4.3645000000000003E-2</c:v>
                </c:pt>
                <c:pt idx="345392">
                  <c:v>4.3658000000000002E-2</c:v>
                </c:pt>
                <c:pt idx="345393">
                  <c:v>4.367E-2</c:v>
                </c:pt>
                <c:pt idx="345394">
                  <c:v>4.3680999999999998E-2</c:v>
                </c:pt>
                <c:pt idx="345395">
                  <c:v>4.3691000000000001E-2</c:v>
                </c:pt>
                <c:pt idx="345396">
                  <c:v>4.3700000000000003E-2</c:v>
                </c:pt>
                <c:pt idx="345397">
                  <c:v>4.3708999999999998E-2</c:v>
                </c:pt>
                <c:pt idx="345398">
                  <c:v>4.3715999999999998E-2</c:v>
                </c:pt>
                <c:pt idx="345399">
                  <c:v>4.3722999999999998E-2</c:v>
                </c:pt>
                <c:pt idx="345400">
                  <c:v>4.3728999999999997E-2</c:v>
                </c:pt>
                <c:pt idx="345401">
                  <c:v>4.3735000000000003E-2</c:v>
                </c:pt>
                <c:pt idx="345402">
                  <c:v>4.3740000000000001E-2</c:v>
                </c:pt>
                <c:pt idx="345403">
                  <c:v>4.3743999999999998E-2</c:v>
                </c:pt>
                <c:pt idx="345404">
                  <c:v>4.3748000000000002E-2</c:v>
                </c:pt>
                <c:pt idx="345405">
                  <c:v>4.3750999999999998E-2</c:v>
                </c:pt>
                <c:pt idx="345406">
                  <c:v>4.3753E-2</c:v>
                </c:pt>
                <c:pt idx="345407">
                  <c:v>4.3756000000000003E-2</c:v>
                </c:pt>
                <c:pt idx="345408">
                  <c:v>4.3756999999999997E-2</c:v>
                </c:pt>
                <c:pt idx="345409">
                  <c:v>4.3757999999999998E-2</c:v>
                </c:pt>
                <c:pt idx="345410">
                  <c:v>4.3758999999999999E-2</c:v>
                </c:pt>
                <c:pt idx="345411">
                  <c:v>4.376E-2</c:v>
                </c:pt>
                <c:pt idx="345412">
                  <c:v>4.376E-2</c:v>
                </c:pt>
                <c:pt idx="345413">
                  <c:v>4.376E-2</c:v>
                </c:pt>
                <c:pt idx="345414">
                  <c:v>4.3758999999999999E-2</c:v>
                </c:pt>
                <c:pt idx="345415">
                  <c:v>4.3758999999999999E-2</c:v>
                </c:pt>
                <c:pt idx="345416">
                  <c:v>4.3757999999999998E-2</c:v>
                </c:pt>
                <c:pt idx="345417">
                  <c:v>4.3757999999999998E-2</c:v>
                </c:pt>
                <c:pt idx="345418">
                  <c:v>4.3756999999999997E-2</c:v>
                </c:pt>
                <c:pt idx="345419">
                  <c:v>4.3756000000000003E-2</c:v>
                </c:pt>
                <c:pt idx="345420">
                  <c:v>4.3755000000000002E-2</c:v>
                </c:pt>
                <c:pt idx="345421">
                  <c:v>4.3754000000000001E-2</c:v>
                </c:pt>
                <c:pt idx="345422">
                  <c:v>4.3753E-2</c:v>
                </c:pt>
                <c:pt idx="345423">
                  <c:v>4.3751999999999999E-2</c:v>
                </c:pt>
                <c:pt idx="345424">
                  <c:v>4.3750999999999998E-2</c:v>
                </c:pt>
                <c:pt idx="345425">
                  <c:v>4.3750999999999998E-2</c:v>
                </c:pt>
                <c:pt idx="345426">
                  <c:v>4.3749999999999997E-2</c:v>
                </c:pt>
                <c:pt idx="345427">
                  <c:v>4.3749999999999997E-2</c:v>
                </c:pt>
                <c:pt idx="345428">
                  <c:v>4.3749000000000003E-2</c:v>
                </c:pt>
                <c:pt idx="345429">
                  <c:v>4.3749000000000003E-2</c:v>
                </c:pt>
                <c:pt idx="345430">
                  <c:v>4.3749999999999997E-2</c:v>
                </c:pt>
                <c:pt idx="345431">
                  <c:v>4.3749999999999997E-2</c:v>
                </c:pt>
                <c:pt idx="345432">
                  <c:v>4.3750999999999998E-2</c:v>
                </c:pt>
                <c:pt idx="345433">
                  <c:v>4.3751999999999999E-2</c:v>
                </c:pt>
                <c:pt idx="345434">
                  <c:v>4.3753E-2</c:v>
                </c:pt>
                <c:pt idx="345435">
                  <c:v>4.3754000000000001E-2</c:v>
                </c:pt>
                <c:pt idx="345436">
                  <c:v>4.3756000000000003E-2</c:v>
                </c:pt>
                <c:pt idx="345437">
                  <c:v>4.3757999999999998E-2</c:v>
                </c:pt>
                <c:pt idx="345438">
                  <c:v>4.376E-2</c:v>
                </c:pt>
                <c:pt idx="345439">
                  <c:v>4.3762000000000002E-2</c:v>
                </c:pt>
                <c:pt idx="345440">
                  <c:v>4.3764999999999998E-2</c:v>
                </c:pt>
                <c:pt idx="345441">
                  <c:v>4.3768000000000001E-2</c:v>
                </c:pt>
                <c:pt idx="345442">
                  <c:v>4.3771999999999998E-2</c:v>
                </c:pt>
                <c:pt idx="345443">
                  <c:v>4.3775000000000001E-2</c:v>
                </c:pt>
                <c:pt idx="345444">
                  <c:v>4.3778999999999998E-2</c:v>
                </c:pt>
                <c:pt idx="345445">
                  <c:v>4.3784000000000003E-2</c:v>
                </c:pt>
                <c:pt idx="345446">
                  <c:v>4.3788000000000001E-2</c:v>
                </c:pt>
                <c:pt idx="345447">
                  <c:v>4.3792999999999999E-2</c:v>
                </c:pt>
                <c:pt idx="345448">
                  <c:v>4.3797999999999997E-2</c:v>
                </c:pt>
                <c:pt idx="345449">
                  <c:v>4.3803000000000002E-2</c:v>
                </c:pt>
                <c:pt idx="345450">
                  <c:v>4.3809000000000001E-2</c:v>
                </c:pt>
                <c:pt idx="345451">
                  <c:v>4.3815E-2</c:v>
                </c:pt>
                <c:pt idx="345452">
                  <c:v>4.3820999999999999E-2</c:v>
                </c:pt>
                <c:pt idx="345453">
                  <c:v>4.3826999999999998E-2</c:v>
                </c:pt>
                <c:pt idx="345454">
                  <c:v>4.3833999999999998E-2</c:v>
                </c:pt>
                <c:pt idx="345455">
                  <c:v>4.3840999999999998E-2</c:v>
                </c:pt>
                <c:pt idx="345456">
                  <c:v>4.3847999999999998E-2</c:v>
                </c:pt>
                <c:pt idx="345457">
                  <c:v>4.3854999999999998E-2</c:v>
                </c:pt>
                <c:pt idx="345458">
                  <c:v>4.3861999999999998E-2</c:v>
                </c:pt>
                <c:pt idx="345459">
                  <c:v>4.3869999999999999E-2</c:v>
                </c:pt>
                <c:pt idx="345460">
                  <c:v>4.3876999999999999E-2</c:v>
                </c:pt>
                <c:pt idx="345461">
                  <c:v>4.3885E-2</c:v>
                </c:pt>
                <c:pt idx="345462">
                  <c:v>4.3893000000000001E-2</c:v>
                </c:pt>
                <c:pt idx="345463">
                  <c:v>4.3901000000000003E-2</c:v>
                </c:pt>
                <c:pt idx="345464">
                  <c:v>4.3908999999999997E-2</c:v>
                </c:pt>
                <c:pt idx="345465">
                  <c:v>4.3916999999999998E-2</c:v>
                </c:pt>
                <c:pt idx="345466">
                  <c:v>4.3926E-2</c:v>
                </c:pt>
                <c:pt idx="345467">
                  <c:v>4.3934000000000001E-2</c:v>
                </c:pt>
                <c:pt idx="345468">
                  <c:v>4.3942000000000002E-2</c:v>
                </c:pt>
                <c:pt idx="345469">
                  <c:v>4.3950999999999997E-2</c:v>
                </c:pt>
                <c:pt idx="345470">
                  <c:v>4.3958999999999998E-2</c:v>
                </c:pt>
                <c:pt idx="345471">
                  <c:v>4.3968E-2</c:v>
                </c:pt>
                <c:pt idx="345472">
                  <c:v>4.3976000000000001E-2</c:v>
                </c:pt>
                <c:pt idx="345473">
                  <c:v>4.3985000000000003E-2</c:v>
                </c:pt>
                <c:pt idx="345474">
                  <c:v>4.3992999999999997E-2</c:v>
                </c:pt>
                <c:pt idx="345475">
                  <c:v>4.4001999999999999E-2</c:v>
                </c:pt>
                <c:pt idx="345476">
                  <c:v>4.4010000000000001E-2</c:v>
                </c:pt>
                <c:pt idx="345477">
                  <c:v>4.4019000000000003E-2</c:v>
                </c:pt>
                <c:pt idx="345478">
                  <c:v>4.4026999999999997E-2</c:v>
                </c:pt>
                <c:pt idx="345479">
                  <c:v>4.4035999999999999E-2</c:v>
                </c:pt>
                <c:pt idx="345480">
                  <c:v>4.4044E-2</c:v>
                </c:pt>
                <c:pt idx="345481">
                  <c:v>4.4052000000000001E-2</c:v>
                </c:pt>
                <c:pt idx="345482">
                  <c:v>4.4060000000000002E-2</c:v>
                </c:pt>
                <c:pt idx="345483">
                  <c:v>4.4068000000000003E-2</c:v>
                </c:pt>
                <c:pt idx="345484">
                  <c:v>4.4075999999999997E-2</c:v>
                </c:pt>
                <c:pt idx="345485">
                  <c:v>4.4083999999999998E-2</c:v>
                </c:pt>
                <c:pt idx="345486">
                  <c:v>4.4091999999999999E-2</c:v>
                </c:pt>
                <c:pt idx="345487">
                  <c:v>4.4098999999999999E-2</c:v>
                </c:pt>
                <c:pt idx="345488">
                  <c:v>4.4107E-2</c:v>
                </c:pt>
                <c:pt idx="345489">
                  <c:v>4.4114E-2</c:v>
                </c:pt>
                <c:pt idx="345490">
                  <c:v>4.4122000000000001E-2</c:v>
                </c:pt>
                <c:pt idx="345491">
                  <c:v>4.4129000000000002E-2</c:v>
                </c:pt>
                <c:pt idx="345492">
                  <c:v>4.4136000000000002E-2</c:v>
                </c:pt>
                <c:pt idx="345493">
                  <c:v>4.4142000000000001E-2</c:v>
                </c:pt>
                <c:pt idx="345494">
                  <c:v>4.4149000000000001E-2</c:v>
                </c:pt>
                <c:pt idx="345495">
                  <c:v>4.4155E-2</c:v>
                </c:pt>
                <c:pt idx="345496">
                  <c:v>4.4160999999999999E-2</c:v>
                </c:pt>
                <c:pt idx="345497">
                  <c:v>4.4166999999999998E-2</c:v>
                </c:pt>
                <c:pt idx="345498">
                  <c:v>4.4172999999999997E-2</c:v>
                </c:pt>
                <c:pt idx="345499">
                  <c:v>4.4179000000000003E-2</c:v>
                </c:pt>
                <c:pt idx="345500">
                  <c:v>4.4184000000000001E-2</c:v>
                </c:pt>
                <c:pt idx="345501">
                  <c:v>4.419E-2</c:v>
                </c:pt>
                <c:pt idx="345502">
                  <c:v>4.4194999999999998E-2</c:v>
                </c:pt>
                <c:pt idx="345503">
                  <c:v>4.4200000000000003E-2</c:v>
                </c:pt>
                <c:pt idx="345504">
                  <c:v>4.4205000000000001E-2</c:v>
                </c:pt>
                <c:pt idx="345505">
                  <c:v>4.4208999999999998E-2</c:v>
                </c:pt>
                <c:pt idx="345506">
                  <c:v>4.4213000000000002E-2</c:v>
                </c:pt>
                <c:pt idx="345507">
                  <c:v>4.4218E-2</c:v>
                </c:pt>
                <c:pt idx="345508">
                  <c:v>4.4221000000000003E-2</c:v>
                </c:pt>
                <c:pt idx="345509">
                  <c:v>4.4225E-2</c:v>
                </c:pt>
                <c:pt idx="345510">
                  <c:v>4.4228999999999997E-2</c:v>
                </c:pt>
                <c:pt idx="345511">
                  <c:v>4.4232E-2</c:v>
                </c:pt>
                <c:pt idx="345512">
                  <c:v>4.4234999999999997E-2</c:v>
                </c:pt>
                <c:pt idx="345513">
                  <c:v>4.4238E-2</c:v>
                </c:pt>
                <c:pt idx="345514">
                  <c:v>4.4241000000000003E-2</c:v>
                </c:pt>
                <c:pt idx="345515">
                  <c:v>4.4243999999999999E-2</c:v>
                </c:pt>
                <c:pt idx="345516">
                  <c:v>4.4246000000000001E-2</c:v>
                </c:pt>
                <c:pt idx="345517">
                  <c:v>4.4248999999999997E-2</c:v>
                </c:pt>
                <c:pt idx="345518">
                  <c:v>4.4250999999999999E-2</c:v>
                </c:pt>
                <c:pt idx="345519">
                  <c:v>4.4252E-2</c:v>
                </c:pt>
                <c:pt idx="345520">
                  <c:v>4.4254000000000002E-2</c:v>
                </c:pt>
                <c:pt idx="345521">
                  <c:v>4.4255999999999997E-2</c:v>
                </c:pt>
                <c:pt idx="345522">
                  <c:v>4.4256999999999998E-2</c:v>
                </c:pt>
                <c:pt idx="345523">
                  <c:v>4.4257999999999999E-2</c:v>
                </c:pt>
                <c:pt idx="345524">
                  <c:v>4.4259E-2</c:v>
                </c:pt>
                <c:pt idx="345525">
                  <c:v>4.4260000000000001E-2</c:v>
                </c:pt>
                <c:pt idx="345526">
                  <c:v>4.4261000000000002E-2</c:v>
                </c:pt>
                <c:pt idx="345527">
                  <c:v>4.4262000000000003E-2</c:v>
                </c:pt>
                <c:pt idx="345528">
                  <c:v>4.4262000000000003E-2</c:v>
                </c:pt>
                <c:pt idx="345529">
                  <c:v>4.4262000000000003E-2</c:v>
                </c:pt>
                <c:pt idx="345530">
                  <c:v>4.4262999999999997E-2</c:v>
                </c:pt>
                <c:pt idx="345531">
                  <c:v>4.4262999999999997E-2</c:v>
                </c:pt>
                <c:pt idx="345532">
                  <c:v>4.4262000000000003E-2</c:v>
                </c:pt>
                <c:pt idx="345533">
                  <c:v>4.4262000000000003E-2</c:v>
                </c:pt>
                <c:pt idx="345534">
                  <c:v>4.4262000000000003E-2</c:v>
                </c:pt>
                <c:pt idx="345535">
                  <c:v>4.4262000000000003E-2</c:v>
                </c:pt>
                <c:pt idx="345536">
                  <c:v>4.4261000000000002E-2</c:v>
                </c:pt>
                <c:pt idx="345537">
                  <c:v>4.4261000000000002E-2</c:v>
                </c:pt>
                <c:pt idx="345538">
                  <c:v>4.4260000000000001E-2</c:v>
                </c:pt>
                <c:pt idx="345539">
                  <c:v>4.4259E-2</c:v>
                </c:pt>
                <c:pt idx="345540">
                  <c:v>4.4257999999999999E-2</c:v>
                </c:pt>
                <c:pt idx="345541">
                  <c:v>4.4256999999999998E-2</c:v>
                </c:pt>
                <c:pt idx="345542">
                  <c:v>4.4255999999999997E-2</c:v>
                </c:pt>
                <c:pt idx="345543">
                  <c:v>4.4255000000000003E-2</c:v>
                </c:pt>
                <c:pt idx="345544">
                  <c:v>4.4254000000000002E-2</c:v>
                </c:pt>
                <c:pt idx="345545">
                  <c:v>4.4252E-2</c:v>
                </c:pt>
                <c:pt idx="345546">
                  <c:v>4.4250999999999999E-2</c:v>
                </c:pt>
                <c:pt idx="345547">
                  <c:v>4.4249999999999998E-2</c:v>
                </c:pt>
                <c:pt idx="345548">
                  <c:v>4.4248999999999997E-2</c:v>
                </c:pt>
                <c:pt idx="345549">
                  <c:v>4.4247000000000002E-2</c:v>
                </c:pt>
                <c:pt idx="345550">
                  <c:v>4.4246000000000001E-2</c:v>
                </c:pt>
                <c:pt idx="345551">
                  <c:v>4.4243999999999999E-2</c:v>
                </c:pt>
                <c:pt idx="345552">
                  <c:v>4.4242999999999998E-2</c:v>
                </c:pt>
                <c:pt idx="345553">
                  <c:v>4.4241000000000003E-2</c:v>
                </c:pt>
                <c:pt idx="345554">
                  <c:v>4.4240000000000002E-2</c:v>
                </c:pt>
                <c:pt idx="345555">
                  <c:v>4.4238E-2</c:v>
                </c:pt>
                <c:pt idx="345556">
                  <c:v>4.4236999999999999E-2</c:v>
                </c:pt>
                <c:pt idx="345557">
                  <c:v>4.4234999999999997E-2</c:v>
                </c:pt>
                <c:pt idx="345558">
                  <c:v>4.4234000000000002E-2</c:v>
                </c:pt>
                <c:pt idx="345559">
                  <c:v>4.4232E-2</c:v>
                </c:pt>
                <c:pt idx="345560">
                  <c:v>4.4230999999999999E-2</c:v>
                </c:pt>
                <c:pt idx="345561">
                  <c:v>4.4229999999999998E-2</c:v>
                </c:pt>
                <c:pt idx="345562">
                  <c:v>4.4228000000000003E-2</c:v>
                </c:pt>
                <c:pt idx="345563">
                  <c:v>4.4227000000000002E-2</c:v>
                </c:pt>
                <c:pt idx="345564">
                  <c:v>4.4225E-2</c:v>
                </c:pt>
                <c:pt idx="345565">
                  <c:v>4.4223999999999999E-2</c:v>
                </c:pt>
                <c:pt idx="345566">
                  <c:v>4.4221999999999997E-2</c:v>
                </c:pt>
                <c:pt idx="345567">
                  <c:v>4.4221000000000003E-2</c:v>
                </c:pt>
                <c:pt idx="345568">
                  <c:v>4.4220000000000002E-2</c:v>
                </c:pt>
                <c:pt idx="345569">
                  <c:v>4.4219000000000001E-2</c:v>
                </c:pt>
                <c:pt idx="345570">
                  <c:v>4.4218E-2</c:v>
                </c:pt>
                <c:pt idx="345571">
                  <c:v>4.4216999999999999E-2</c:v>
                </c:pt>
                <c:pt idx="345572">
                  <c:v>4.4215999999999998E-2</c:v>
                </c:pt>
                <c:pt idx="345573">
                  <c:v>4.4214999999999997E-2</c:v>
                </c:pt>
                <c:pt idx="345574">
                  <c:v>4.4214000000000003E-2</c:v>
                </c:pt>
                <c:pt idx="345575">
                  <c:v>4.4213000000000002E-2</c:v>
                </c:pt>
                <c:pt idx="345576">
                  <c:v>4.4212000000000001E-2</c:v>
                </c:pt>
                <c:pt idx="345577">
                  <c:v>4.4212000000000001E-2</c:v>
                </c:pt>
                <c:pt idx="345578">
                  <c:v>4.4211E-2</c:v>
                </c:pt>
                <c:pt idx="345579">
                  <c:v>4.4209999999999999E-2</c:v>
                </c:pt>
                <c:pt idx="345580">
                  <c:v>4.4209999999999999E-2</c:v>
                </c:pt>
                <c:pt idx="345581">
                  <c:v>4.4208999999999998E-2</c:v>
                </c:pt>
                <c:pt idx="345582">
                  <c:v>4.4208999999999998E-2</c:v>
                </c:pt>
                <c:pt idx="345583">
                  <c:v>4.4208999999999998E-2</c:v>
                </c:pt>
                <c:pt idx="345584">
                  <c:v>4.4207999999999997E-2</c:v>
                </c:pt>
                <c:pt idx="345585">
                  <c:v>4.4207999999999997E-2</c:v>
                </c:pt>
                <c:pt idx="345586">
                  <c:v>4.4207999999999997E-2</c:v>
                </c:pt>
                <c:pt idx="345587">
                  <c:v>4.4207999999999997E-2</c:v>
                </c:pt>
                <c:pt idx="345588">
                  <c:v>4.4207000000000003E-2</c:v>
                </c:pt>
                <c:pt idx="345589">
                  <c:v>4.4207000000000003E-2</c:v>
                </c:pt>
                <c:pt idx="345590">
                  <c:v>4.4207000000000003E-2</c:v>
                </c:pt>
                <c:pt idx="345591">
                  <c:v>4.4207000000000003E-2</c:v>
                </c:pt>
                <c:pt idx="345592">
                  <c:v>4.4207000000000003E-2</c:v>
                </c:pt>
                <c:pt idx="345593">
                  <c:v>4.4207000000000003E-2</c:v>
                </c:pt>
                <c:pt idx="345594">
                  <c:v>4.4207000000000003E-2</c:v>
                </c:pt>
                <c:pt idx="345595">
                  <c:v>4.4207999999999997E-2</c:v>
                </c:pt>
                <c:pt idx="345596">
                  <c:v>4.4207999999999997E-2</c:v>
                </c:pt>
                <c:pt idx="345597">
                  <c:v>4.4207999999999997E-2</c:v>
                </c:pt>
                <c:pt idx="345598">
                  <c:v>4.4207999999999997E-2</c:v>
                </c:pt>
                <c:pt idx="345599">
                  <c:v>4.4208999999999998E-2</c:v>
                </c:pt>
                <c:pt idx="345600">
                  <c:v>4.4208999999999998E-2</c:v>
                </c:pt>
                <c:pt idx="345601">
                  <c:v>4.4208999999999998E-2</c:v>
                </c:pt>
                <c:pt idx="345602">
                  <c:v>4.4208999999999998E-2</c:v>
                </c:pt>
                <c:pt idx="345603">
                  <c:v>4.4209999999999999E-2</c:v>
                </c:pt>
                <c:pt idx="345604">
                  <c:v>4.4209999999999999E-2</c:v>
                </c:pt>
                <c:pt idx="345605">
                  <c:v>4.4211E-2</c:v>
                </c:pt>
                <c:pt idx="345606">
                  <c:v>4.4211E-2</c:v>
                </c:pt>
                <c:pt idx="345607">
                  <c:v>4.4212000000000001E-2</c:v>
                </c:pt>
                <c:pt idx="345608">
                  <c:v>4.4213000000000002E-2</c:v>
                </c:pt>
                <c:pt idx="345609">
                  <c:v>4.4213000000000002E-2</c:v>
                </c:pt>
                <c:pt idx="345610">
                  <c:v>4.4214000000000003E-2</c:v>
                </c:pt>
                <c:pt idx="345611">
                  <c:v>4.4214999999999997E-2</c:v>
                </c:pt>
                <c:pt idx="345612">
                  <c:v>4.4214999999999997E-2</c:v>
                </c:pt>
                <c:pt idx="345613">
                  <c:v>4.4215999999999998E-2</c:v>
                </c:pt>
                <c:pt idx="345614">
                  <c:v>4.4216999999999999E-2</c:v>
                </c:pt>
                <c:pt idx="345615">
                  <c:v>4.4218E-2</c:v>
                </c:pt>
                <c:pt idx="345616">
                  <c:v>4.4219000000000001E-2</c:v>
                </c:pt>
                <c:pt idx="345617">
                  <c:v>4.4220000000000002E-2</c:v>
                </c:pt>
                <c:pt idx="345618">
                  <c:v>4.4221000000000003E-2</c:v>
                </c:pt>
                <c:pt idx="345619">
                  <c:v>4.4221999999999997E-2</c:v>
                </c:pt>
                <c:pt idx="345620">
                  <c:v>4.4222999999999998E-2</c:v>
                </c:pt>
                <c:pt idx="345621">
                  <c:v>4.4223999999999999E-2</c:v>
                </c:pt>
                <c:pt idx="345622">
                  <c:v>4.4226000000000001E-2</c:v>
                </c:pt>
                <c:pt idx="345623">
                  <c:v>4.4227000000000002E-2</c:v>
                </c:pt>
                <c:pt idx="345624">
                  <c:v>4.4228000000000003E-2</c:v>
                </c:pt>
                <c:pt idx="345625">
                  <c:v>4.4229999999999998E-2</c:v>
                </c:pt>
                <c:pt idx="345626">
                  <c:v>4.4230999999999999E-2</c:v>
                </c:pt>
                <c:pt idx="345627">
                  <c:v>4.4233000000000001E-2</c:v>
                </c:pt>
                <c:pt idx="345628">
                  <c:v>4.4234999999999997E-2</c:v>
                </c:pt>
                <c:pt idx="345629">
                  <c:v>4.4236999999999999E-2</c:v>
                </c:pt>
                <c:pt idx="345630">
                  <c:v>4.4239000000000001E-2</c:v>
                </c:pt>
                <c:pt idx="345631">
                  <c:v>4.4241000000000003E-2</c:v>
                </c:pt>
                <c:pt idx="345632">
                  <c:v>4.4243999999999999E-2</c:v>
                </c:pt>
                <c:pt idx="345633">
                  <c:v>4.4246000000000001E-2</c:v>
                </c:pt>
                <c:pt idx="345634">
                  <c:v>4.4248999999999997E-2</c:v>
                </c:pt>
                <c:pt idx="345635">
                  <c:v>4.4250999999999999E-2</c:v>
                </c:pt>
                <c:pt idx="345636">
                  <c:v>4.4254000000000002E-2</c:v>
                </c:pt>
                <c:pt idx="345637">
                  <c:v>4.4256999999999998E-2</c:v>
                </c:pt>
                <c:pt idx="345638">
                  <c:v>4.4260000000000001E-2</c:v>
                </c:pt>
                <c:pt idx="345639">
                  <c:v>4.4262999999999997E-2</c:v>
                </c:pt>
                <c:pt idx="345640">
                  <c:v>4.4266E-2</c:v>
                </c:pt>
                <c:pt idx="345641">
                  <c:v>4.4269000000000003E-2</c:v>
                </c:pt>
                <c:pt idx="345642">
                  <c:v>4.4273E-2</c:v>
                </c:pt>
                <c:pt idx="345643">
                  <c:v>4.4276999999999997E-2</c:v>
                </c:pt>
                <c:pt idx="345644">
                  <c:v>4.4281000000000001E-2</c:v>
                </c:pt>
                <c:pt idx="345645">
                  <c:v>4.4283999999999997E-2</c:v>
                </c:pt>
                <c:pt idx="345646">
                  <c:v>4.4288000000000001E-2</c:v>
                </c:pt>
                <c:pt idx="345647">
                  <c:v>4.4291999999999998E-2</c:v>
                </c:pt>
                <c:pt idx="345648">
                  <c:v>4.4297000000000003E-2</c:v>
                </c:pt>
                <c:pt idx="345649">
                  <c:v>4.4301E-2</c:v>
                </c:pt>
                <c:pt idx="345650">
                  <c:v>4.4304999999999997E-2</c:v>
                </c:pt>
                <c:pt idx="345651">
                  <c:v>4.4310000000000002E-2</c:v>
                </c:pt>
                <c:pt idx="345652">
                  <c:v>4.4315E-2</c:v>
                </c:pt>
                <c:pt idx="345653">
                  <c:v>4.4318999999999997E-2</c:v>
                </c:pt>
                <c:pt idx="345654">
                  <c:v>4.4324000000000002E-2</c:v>
                </c:pt>
                <c:pt idx="345655">
                  <c:v>4.4329E-2</c:v>
                </c:pt>
                <c:pt idx="345656">
                  <c:v>4.4333999999999998E-2</c:v>
                </c:pt>
                <c:pt idx="345657">
                  <c:v>4.4339999999999997E-2</c:v>
                </c:pt>
                <c:pt idx="345658">
                  <c:v>4.4345000000000002E-2</c:v>
                </c:pt>
                <c:pt idx="345659">
                  <c:v>4.4350000000000001E-2</c:v>
                </c:pt>
                <c:pt idx="345660">
                  <c:v>4.4354999999999999E-2</c:v>
                </c:pt>
                <c:pt idx="345661">
                  <c:v>4.4359999999999997E-2</c:v>
                </c:pt>
                <c:pt idx="345662">
                  <c:v>4.4366000000000003E-2</c:v>
                </c:pt>
                <c:pt idx="345663">
                  <c:v>4.4371000000000001E-2</c:v>
                </c:pt>
                <c:pt idx="345664">
                  <c:v>4.4377E-2</c:v>
                </c:pt>
                <c:pt idx="345665">
                  <c:v>4.4381999999999998E-2</c:v>
                </c:pt>
                <c:pt idx="345666">
                  <c:v>4.4387999999999997E-2</c:v>
                </c:pt>
                <c:pt idx="345667">
                  <c:v>4.4393000000000002E-2</c:v>
                </c:pt>
                <c:pt idx="345668">
                  <c:v>4.4398E-2</c:v>
                </c:pt>
                <c:pt idx="345669">
                  <c:v>4.4403999999999999E-2</c:v>
                </c:pt>
                <c:pt idx="345670">
                  <c:v>4.4408999999999997E-2</c:v>
                </c:pt>
                <c:pt idx="345671">
                  <c:v>4.4414000000000002E-2</c:v>
                </c:pt>
                <c:pt idx="345672">
                  <c:v>4.4419E-2</c:v>
                </c:pt>
                <c:pt idx="345673">
                  <c:v>4.4423999999999998E-2</c:v>
                </c:pt>
                <c:pt idx="345674">
                  <c:v>4.4429000000000003E-2</c:v>
                </c:pt>
                <c:pt idx="345675">
                  <c:v>4.4434000000000001E-2</c:v>
                </c:pt>
                <c:pt idx="345676">
                  <c:v>4.4438999999999999E-2</c:v>
                </c:pt>
                <c:pt idx="345677">
                  <c:v>4.4443999999999997E-2</c:v>
                </c:pt>
                <c:pt idx="345678">
                  <c:v>4.4449000000000002E-2</c:v>
                </c:pt>
                <c:pt idx="345679">
                  <c:v>4.4454E-2</c:v>
                </c:pt>
                <c:pt idx="345680">
                  <c:v>4.4457999999999998E-2</c:v>
                </c:pt>
                <c:pt idx="345681">
                  <c:v>4.4462000000000002E-2</c:v>
                </c:pt>
                <c:pt idx="345682">
                  <c:v>4.4467E-2</c:v>
                </c:pt>
                <c:pt idx="345683">
                  <c:v>4.4470999999999997E-2</c:v>
                </c:pt>
                <c:pt idx="345684">
                  <c:v>4.4474E-2</c:v>
                </c:pt>
                <c:pt idx="345685">
                  <c:v>4.4477999999999997E-2</c:v>
                </c:pt>
                <c:pt idx="345686">
                  <c:v>4.4482000000000001E-2</c:v>
                </c:pt>
                <c:pt idx="345687">
                  <c:v>4.4484999999999997E-2</c:v>
                </c:pt>
                <c:pt idx="345688">
                  <c:v>4.4489000000000001E-2</c:v>
                </c:pt>
                <c:pt idx="345689">
                  <c:v>4.4491999999999997E-2</c:v>
                </c:pt>
                <c:pt idx="345690">
                  <c:v>4.4495E-2</c:v>
                </c:pt>
                <c:pt idx="345691">
                  <c:v>4.4498000000000003E-2</c:v>
                </c:pt>
                <c:pt idx="345692">
                  <c:v>4.4500999999999999E-2</c:v>
                </c:pt>
                <c:pt idx="345693">
                  <c:v>4.4503000000000001E-2</c:v>
                </c:pt>
                <c:pt idx="345694">
                  <c:v>4.4505000000000003E-2</c:v>
                </c:pt>
                <c:pt idx="345695">
                  <c:v>4.4506999999999998E-2</c:v>
                </c:pt>
                <c:pt idx="345696">
                  <c:v>4.4509E-2</c:v>
                </c:pt>
                <c:pt idx="345697">
                  <c:v>4.4511000000000002E-2</c:v>
                </c:pt>
                <c:pt idx="345698">
                  <c:v>4.4512999999999997E-2</c:v>
                </c:pt>
                <c:pt idx="345699">
                  <c:v>4.4513999999999998E-2</c:v>
                </c:pt>
                <c:pt idx="345700">
                  <c:v>4.4516E-2</c:v>
                </c:pt>
                <c:pt idx="345701">
                  <c:v>4.4517000000000001E-2</c:v>
                </c:pt>
                <c:pt idx="345702">
                  <c:v>4.4518000000000002E-2</c:v>
                </c:pt>
                <c:pt idx="345703">
                  <c:v>4.4519000000000003E-2</c:v>
                </c:pt>
                <c:pt idx="345704">
                  <c:v>4.4519999999999997E-2</c:v>
                </c:pt>
                <c:pt idx="345705">
                  <c:v>4.4519999999999997E-2</c:v>
                </c:pt>
                <c:pt idx="345706">
                  <c:v>4.4520999999999998E-2</c:v>
                </c:pt>
                <c:pt idx="345707">
                  <c:v>4.4520999999999998E-2</c:v>
                </c:pt>
                <c:pt idx="345708">
                  <c:v>4.4520999999999998E-2</c:v>
                </c:pt>
                <c:pt idx="345709">
                  <c:v>4.4520999999999998E-2</c:v>
                </c:pt>
                <c:pt idx="345710">
                  <c:v>4.4520999999999998E-2</c:v>
                </c:pt>
                <c:pt idx="345711">
                  <c:v>4.4519999999999997E-2</c:v>
                </c:pt>
                <c:pt idx="345712">
                  <c:v>4.4519999999999997E-2</c:v>
                </c:pt>
                <c:pt idx="345713">
                  <c:v>4.4519999999999997E-2</c:v>
                </c:pt>
                <c:pt idx="345714">
                  <c:v>4.4519000000000003E-2</c:v>
                </c:pt>
                <c:pt idx="345715">
                  <c:v>4.4519000000000003E-2</c:v>
                </c:pt>
                <c:pt idx="345716">
                  <c:v>4.4518000000000002E-2</c:v>
                </c:pt>
                <c:pt idx="345717">
                  <c:v>4.4517000000000001E-2</c:v>
                </c:pt>
                <c:pt idx="345718">
                  <c:v>4.4516E-2</c:v>
                </c:pt>
                <c:pt idx="345719">
                  <c:v>4.4514999999999999E-2</c:v>
                </c:pt>
                <c:pt idx="345720">
                  <c:v>4.4513999999999998E-2</c:v>
                </c:pt>
                <c:pt idx="345721">
                  <c:v>4.4512000000000003E-2</c:v>
                </c:pt>
                <c:pt idx="345722">
                  <c:v>4.4511000000000002E-2</c:v>
                </c:pt>
                <c:pt idx="345723">
                  <c:v>4.4510000000000001E-2</c:v>
                </c:pt>
                <c:pt idx="345724">
                  <c:v>4.4509E-2</c:v>
                </c:pt>
                <c:pt idx="345725">
                  <c:v>4.4507999999999999E-2</c:v>
                </c:pt>
                <c:pt idx="345726">
                  <c:v>4.4505999999999997E-2</c:v>
                </c:pt>
                <c:pt idx="345727">
                  <c:v>4.4505000000000003E-2</c:v>
                </c:pt>
                <c:pt idx="345728">
                  <c:v>4.4504000000000002E-2</c:v>
                </c:pt>
                <c:pt idx="345729">
                  <c:v>4.4502E-2</c:v>
                </c:pt>
                <c:pt idx="345730">
                  <c:v>4.4500999999999999E-2</c:v>
                </c:pt>
                <c:pt idx="345731">
                  <c:v>4.4499999999999998E-2</c:v>
                </c:pt>
                <c:pt idx="345732">
                  <c:v>4.4498000000000003E-2</c:v>
                </c:pt>
                <c:pt idx="345733">
                  <c:v>4.4497000000000002E-2</c:v>
                </c:pt>
                <c:pt idx="345734">
                  <c:v>4.4496000000000001E-2</c:v>
                </c:pt>
                <c:pt idx="345735">
                  <c:v>4.4495E-2</c:v>
                </c:pt>
                <c:pt idx="345736">
                  <c:v>4.4493999999999999E-2</c:v>
                </c:pt>
                <c:pt idx="345737">
                  <c:v>4.4492999999999998E-2</c:v>
                </c:pt>
                <c:pt idx="345738">
                  <c:v>4.4491999999999997E-2</c:v>
                </c:pt>
                <c:pt idx="345739">
                  <c:v>4.4491000000000003E-2</c:v>
                </c:pt>
                <c:pt idx="345740">
                  <c:v>4.4491000000000003E-2</c:v>
                </c:pt>
                <c:pt idx="345741">
                  <c:v>4.4490000000000002E-2</c:v>
                </c:pt>
                <c:pt idx="345742">
                  <c:v>4.4489000000000001E-2</c:v>
                </c:pt>
                <c:pt idx="345743">
                  <c:v>4.4489000000000001E-2</c:v>
                </c:pt>
                <c:pt idx="345744">
                  <c:v>4.4488E-2</c:v>
                </c:pt>
                <c:pt idx="345745">
                  <c:v>4.4488E-2</c:v>
                </c:pt>
                <c:pt idx="345746">
                  <c:v>4.4488E-2</c:v>
                </c:pt>
                <c:pt idx="345747">
                  <c:v>4.4488E-2</c:v>
                </c:pt>
                <c:pt idx="345748">
                  <c:v>4.4488E-2</c:v>
                </c:pt>
                <c:pt idx="345749">
                  <c:v>4.4488E-2</c:v>
                </c:pt>
                <c:pt idx="345750">
                  <c:v>4.4489000000000001E-2</c:v>
                </c:pt>
                <c:pt idx="345751">
                  <c:v>4.4489000000000001E-2</c:v>
                </c:pt>
                <c:pt idx="345752">
                  <c:v>4.4490000000000002E-2</c:v>
                </c:pt>
                <c:pt idx="345753">
                  <c:v>4.4490000000000002E-2</c:v>
                </c:pt>
                <c:pt idx="345754">
                  <c:v>4.4491000000000003E-2</c:v>
                </c:pt>
                <c:pt idx="345755">
                  <c:v>4.4491000000000003E-2</c:v>
                </c:pt>
                <c:pt idx="345756">
                  <c:v>4.4491999999999997E-2</c:v>
                </c:pt>
                <c:pt idx="345757">
                  <c:v>4.4492999999999998E-2</c:v>
                </c:pt>
                <c:pt idx="345758">
                  <c:v>4.4493999999999999E-2</c:v>
                </c:pt>
                <c:pt idx="345759">
                  <c:v>4.4496000000000001E-2</c:v>
                </c:pt>
                <c:pt idx="345760">
                  <c:v>4.4497000000000002E-2</c:v>
                </c:pt>
                <c:pt idx="345761">
                  <c:v>4.4498000000000003E-2</c:v>
                </c:pt>
                <c:pt idx="345762">
                  <c:v>4.4499999999999998E-2</c:v>
                </c:pt>
                <c:pt idx="345763">
                  <c:v>4.4500999999999999E-2</c:v>
                </c:pt>
                <c:pt idx="345764">
                  <c:v>4.4503000000000001E-2</c:v>
                </c:pt>
                <c:pt idx="345765">
                  <c:v>4.4504000000000002E-2</c:v>
                </c:pt>
                <c:pt idx="345766">
                  <c:v>4.4505999999999997E-2</c:v>
                </c:pt>
                <c:pt idx="345767">
                  <c:v>4.4506999999999998E-2</c:v>
                </c:pt>
                <c:pt idx="345768">
                  <c:v>4.4509E-2</c:v>
                </c:pt>
                <c:pt idx="345769">
                  <c:v>4.4511000000000002E-2</c:v>
                </c:pt>
                <c:pt idx="345770">
                  <c:v>4.4512999999999997E-2</c:v>
                </c:pt>
                <c:pt idx="345771">
                  <c:v>4.4514999999999999E-2</c:v>
                </c:pt>
                <c:pt idx="345772">
                  <c:v>4.4516E-2</c:v>
                </c:pt>
                <c:pt idx="345773">
                  <c:v>4.4518000000000002E-2</c:v>
                </c:pt>
                <c:pt idx="345774">
                  <c:v>4.4519999999999997E-2</c:v>
                </c:pt>
                <c:pt idx="345775">
                  <c:v>4.4521999999999999E-2</c:v>
                </c:pt>
                <c:pt idx="345776">
                  <c:v>4.4523E-2</c:v>
                </c:pt>
                <c:pt idx="345777">
                  <c:v>4.4525000000000002E-2</c:v>
                </c:pt>
                <c:pt idx="345778">
                  <c:v>4.4526999999999997E-2</c:v>
                </c:pt>
                <c:pt idx="345779">
                  <c:v>4.4527999999999998E-2</c:v>
                </c:pt>
                <c:pt idx="345780">
                  <c:v>4.453E-2</c:v>
                </c:pt>
                <c:pt idx="345781">
                  <c:v>4.4532000000000002E-2</c:v>
                </c:pt>
                <c:pt idx="345782">
                  <c:v>4.4533000000000003E-2</c:v>
                </c:pt>
                <c:pt idx="345783">
                  <c:v>4.4534999999999998E-2</c:v>
                </c:pt>
                <c:pt idx="345784">
                  <c:v>4.4535999999999999E-2</c:v>
                </c:pt>
                <c:pt idx="345785">
                  <c:v>4.4538000000000001E-2</c:v>
                </c:pt>
                <c:pt idx="345786">
                  <c:v>4.4539000000000002E-2</c:v>
                </c:pt>
                <c:pt idx="345787">
                  <c:v>4.4540000000000003E-2</c:v>
                </c:pt>
                <c:pt idx="345788">
                  <c:v>4.4540999999999997E-2</c:v>
                </c:pt>
                <c:pt idx="345789">
                  <c:v>4.4541999999999998E-2</c:v>
                </c:pt>
                <c:pt idx="345790">
                  <c:v>4.4542999999999999E-2</c:v>
                </c:pt>
                <c:pt idx="345791">
                  <c:v>4.4544E-2</c:v>
                </c:pt>
                <c:pt idx="345792">
                  <c:v>4.4544E-2</c:v>
                </c:pt>
                <c:pt idx="345793">
                  <c:v>4.4545000000000001E-2</c:v>
                </c:pt>
                <c:pt idx="345794">
                  <c:v>4.4546000000000002E-2</c:v>
                </c:pt>
                <c:pt idx="345795">
                  <c:v>4.4546000000000002E-2</c:v>
                </c:pt>
                <c:pt idx="345796">
                  <c:v>4.4547000000000003E-2</c:v>
                </c:pt>
                <c:pt idx="345797">
                  <c:v>4.4547000000000003E-2</c:v>
                </c:pt>
                <c:pt idx="345798">
                  <c:v>4.4547000000000003E-2</c:v>
                </c:pt>
                <c:pt idx="345799">
                  <c:v>4.4547000000000003E-2</c:v>
                </c:pt>
                <c:pt idx="345800">
                  <c:v>4.4547000000000003E-2</c:v>
                </c:pt>
                <c:pt idx="345801">
                  <c:v>4.4547000000000003E-2</c:v>
                </c:pt>
                <c:pt idx="345802">
                  <c:v>4.4547000000000003E-2</c:v>
                </c:pt>
                <c:pt idx="345803">
                  <c:v>4.4547000000000003E-2</c:v>
                </c:pt>
                <c:pt idx="345804">
                  <c:v>4.4546000000000002E-2</c:v>
                </c:pt>
                <c:pt idx="345805">
                  <c:v>4.4546000000000002E-2</c:v>
                </c:pt>
                <c:pt idx="345806">
                  <c:v>4.4545000000000001E-2</c:v>
                </c:pt>
                <c:pt idx="345807">
                  <c:v>4.4545000000000001E-2</c:v>
                </c:pt>
                <c:pt idx="345808">
                  <c:v>4.4544E-2</c:v>
                </c:pt>
                <c:pt idx="345809">
                  <c:v>4.4542999999999999E-2</c:v>
                </c:pt>
                <c:pt idx="345810">
                  <c:v>4.4542999999999999E-2</c:v>
                </c:pt>
                <c:pt idx="345811">
                  <c:v>4.4541999999999998E-2</c:v>
                </c:pt>
                <c:pt idx="345812">
                  <c:v>4.4540000000000003E-2</c:v>
                </c:pt>
                <c:pt idx="345813">
                  <c:v>4.4539000000000002E-2</c:v>
                </c:pt>
                <c:pt idx="345814">
                  <c:v>4.4538000000000001E-2</c:v>
                </c:pt>
                <c:pt idx="345815">
                  <c:v>4.4537E-2</c:v>
                </c:pt>
                <c:pt idx="345816">
                  <c:v>4.4534999999999998E-2</c:v>
                </c:pt>
                <c:pt idx="345817">
                  <c:v>4.4533999999999997E-2</c:v>
                </c:pt>
                <c:pt idx="345818">
                  <c:v>4.4533000000000003E-2</c:v>
                </c:pt>
                <c:pt idx="345819">
                  <c:v>4.4531000000000001E-2</c:v>
                </c:pt>
                <c:pt idx="345820">
                  <c:v>4.453E-2</c:v>
                </c:pt>
                <c:pt idx="345821">
                  <c:v>4.4527999999999998E-2</c:v>
                </c:pt>
                <c:pt idx="345822">
                  <c:v>4.4526000000000003E-2</c:v>
                </c:pt>
                <c:pt idx="345823">
                  <c:v>4.4524000000000001E-2</c:v>
                </c:pt>
                <c:pt idx="345824">
                  <c:v>4.4521999999999999E-2</c:v>
                </c:pt>
                <c:pt idx="345825">
                  <c:v>4.4519999999999997E-2</c:v>
                </c:pt>
                <c:pt idx="345826">
                  <c:v>4.4518000000000002E-2</c:v>
                </c:pt>
                <c:pt idx="345827">
                  <c:v>4.4516E-2</c:v>
                </c:pt>
                <c:pt idx="345828">
                  <c:v>4.4513999999999998E-2</c:v>
                </c:pt>
                <c:pt idx="345829">
                  <c:v>4.4512000000000003E-2</c:v>
                </c:pt>
                <c:pt idx="345830">
                  <c:v>4.4510000000000001E-2</c:v>
                </c:pt>
                <c:pt idx="345831">
                  <c:v>4.4507999999999999E-2</c:v>
                </c:pt>
                <c:pt idx="345832">
                  <c:v>4.4505999999999997E-2</c:v>
                </c:pt>
                <c:pt idx="345833">
                  <c:v>4.4503000000000001E-2</c:v>
                </c:pt>
                <c:pt idx="345834">
                  <c:v>4.4500999999999999E-2</c:v>
                </c:pt>
                <c:pt idx="345835">
                  <c:v>4.4498999999999997E-2</c:v>
                </c:pt>
                <c:pt idx="345836">
                  <c:v>4.4496000000000001E-2</c:v>
                </c:pt>
                <c:pt idx="345837">
                  <c:v>4.4493999999999999E-2</c:v>
                </c:pt>
                <c:pt idx="345838">
                  <c:v>4.4491999999999997E-2</c:v>
                </c:pt>
                <c:pt idx="345839">
                  <c:v>4.4490000000000002E-2</c:v>
                </c:pt>
                <c:pt idx="345840">
                  <c:v>4.4486999999999999E-2</c:v>
                </c:pt>
                <c:pt idx="345841">
                  <c:v>4.4484999999999997E-2</c:v>
                </c:pt>
                <c:pt idx="345842">
                  <c:v>4.4483000000000002E-2</c:v>
                </c:pt>
                <c:pt idx="345843">
                  <c:v>4.4481E-2</c:v>
                </c:pt>
                <c:pt idx="345844">
                  <c:v>4.4478999999999998E-2</c:v>
                </c:pt>
                <c:pt idx="345845">
                  <c:v>4.4477000000000003E-2</c:v>
                </c:pt>
                <c:pt idx="345846">
                  <c:v>4.4474E-2</c:v>
                </c:pt>
                <c:pt idx="345847">
                  <c:v>4.4471999999999998E-2</c:v>
                </c:pt>
                <c:pt idx="345848">
                  <c:v>4.4470000000000003E-2</c:v>
                </c:pt>
                <c:pt idx="345849">
                  <c:v>4.4468000000000001E-2</c:v>
                </c:pt>
                <c:pt idx="345850">
                  <c:v>4.4465999999999999E-2</c:v>
                </c:pt>
                <c:pt idx="345851">
                  <c:v>4.4464999999999998E-2</c:v>
                </c:pt>
                <c:pt idx="345852">
                  <c:v>4.4463000000000003E-2</c:v>
                </c:pt>
                <c:pt idx="345853">
                  <c:v>4.4462000000000002E-2</c:v>
                </c:pt>
                <c:pt idx="345854">
                  <c:v>4.446E-2</c:v>
                </c:pt>
                <c:pt idx="345855">
                  <c:v>4.4458999999999999E-2</c:v>
                </c:pt>
                <c:pt idx="345856">
                  <c:v>4.4457999999999998E-2</c:v>
                </c:pt>
                <c:pt idx="345857">
                  <c:v>4.4456000000000002E-2</c:v>
                </c:pt>
                <c:pt idx="345858">
                  <c:v>4.4455000000000001E-2</c:v>
                </c:pt>
                <c:pt idx="345859">
                  <c:v>4.4454E-2</c:v>
                </c:pt>
                <c:pt idx="345860">
                  <c:v>4.4452999999999999E-2</c:v>
                </c:pt>
                <c:pt idx="345861">
                  <c:v>4.4452999999999999E-2</c:v>
                </c:pt>
                <c:pt idx="345862">
                  <c:v>4.4451999999999998E-2</c:v>
                </c:pt>
                <c:pt idx="345863">
                  <c:v>4.4451999999999998E-2</c:v>
                </c:pt>
                <c:pt idx="345864">
                  <c:v>4.4451999999999998E-2</c:v>
                </c:pt>
                <c:pt idx="345865">
                  <c:v>4.4451999999999998E-2</c:v>
                </c:pt>
                <c:pt idx="345866">
                  <c:v>4.4451999999999998E-2</c:v>
                </c:pt>
                <c:pt idx="345867">
                  <c:v>4.4451999999999998E-2</c:v>
                </c:pt>
                <c:pt idx="345868">
                  <c:v>4.4452999999999999E-2</c:v>
                </c:pt>
                <c:pt idx="345869">
                  <c:v>4.4452999999999999E-2</c:v>
                </c:pt>
                <c:pt idx="345870">
                  <c:v>4.4454E-2</c:v>
                </c:pt>
                <c:pt idx="345871">
                  <c:v>4.4454E-2</c:v>
                </c:pt>
                <c:pt idx="345872">
                  <c:v>4.4455000000000001E-2</c:v>
                </c:pt>
                <c:pt idx="345873">
                  <c:v>4.4456000000000002E-2</c:v>
                </c:pt>
                <c:pt idx="345874">
                  <c:v>4.4457999999999998E-2</c:v>
                </c:pt>
                <c:pt idx="345875">
                  <c:v>4.4458999999999999E-2</c:v>
                </c:pt>
                <c:pt idx="345876">
                  <c:v>4.4461000000000001E-2</c:v>
                </c:pt>
                <c:pt idx="345877">
                  <c:v>4.4463000000000003E-2</c:v>
                </c:pt>
                <c:pt idx="345878">
                  <c:v>4.4464999999999998E-2</c:v>
                </c:pt>
                <c:pt idx="345879">
                  <c:v>4.4467E-2</c:v>
                </c:pt>
                <c:pt idx="345880">
                  <c:v>4.4469000000000002E-2</c:v>
                </c:pt>
                <c:pt idx="345881">
                  <c:v>4.4470999999999997E-2</c:v>
                </c:pt>
                <c:pt idx="345882">
                  <c:v>4.4472999999999999E-2</c:v>
                </c:pt>
                <c:pt idx="345883">
                  <c:v>4.4476000000000002E-2</c:v>
                </c:pt>
                <c:pt idx="345884">
                  <c:v>4.4477999999999997E-2</c:v>
                </c:pt>
                <c:pt idx="345885">
                  <c:v>4.4481E-2</c:v>
                </c:pt>
                <c:pt idx="345886">
                  <c:v>4.4484000000000003E-2</c:v>
                </c:pt>
                <c:pt idx="345887">
                  <c:v>4.4485999999999998E-2</c:v>
                </c:pt>
                <c:pt idx="345888">
                  <c:v>4.4489000000000001E-2</c:v>
                </c:pt>
                <c:pt idx="345889">
                  <c:v>4.4491999999999997E-2</c:v>
                </c:pt>
                <c:pt idx="345890">
                  <c:v>4.4495E-2</c:v>
                </c:pt>
                <c:pt idx="345891">
                  <c:v>4.4498000000000003E-2</c:v>
                </c:pt>
                <c:pt idx="345892">
                  <c:v>4.4500999999999999E-2</c:v>
                </c:pt>
                <c:pt idx="345893">
                  <c:v>4.4504000000000002E-2</c:v>
                </c:pt>
                <c:pt idx="345894">
                  <c:v>4.4506999999999998E-2</c:v>
                </c:pt>
                <c:pt idx="345895">
                  <c:v>4.4510000000000001E-2</c:v>
                </c:pt>
                <c:pt idx="345896">
                  <c:v>4.4512999999999997E-2</c:v>
                </c:pt>
                <c:pt idx="345897">
                  <c:v>4.4516E-2</c:v>
                </c:pt>
                <c:pt idx="345898">
                  <c:v>4.4519000000000003E-2</c:v>
                </c:pt>
                <c:pt idx="345899">
                  <c:v>4.4521999999999999E-2</c:v>
                </c:pt>
                <c:pt idx="345900">
                  <c:v>4.4524000000000001E-2</c:v>
                </c:pt>
                <c:pt idx="345901">
                  <c:v>4.4526999999999997E-2</c:v>
                </c:pt>
                <c:pt idx="345902">
                  <c:v>4.453E-2</c:v>
                </c:pt>
                <c:pt idx="345903">
                  <c:v>4.4533000000000003E-2</c:v>
                </c:pt>
                <c:pt idx="345904">
                  <c:v>4.4534999999999998E-2</c:v>
                </c:pt>
                <c:pt idx="345905">
                  <c:v>4.4538000000000001E-2</c:v>
                </c:pt>
                <c:pt idx="345906">
                  <c:v>4.4540000000000003E-2</c:v>
                </c:pt>
                <c:pt idx="345907">
                  <c:v>4.4541999999999998E-2</c:v>
                </c:pt>
                <c:pt idx="345908">
                  <c:v>4.4544E-2</c:v>
                </c:pt>
                <c:pt idx="345909">
                  <c:v>4.4546000000000002E-2</c:v>
                </c:pt>
                <c:pt idx="345910">
                  <c:v>4.4547999999999997E-2</c:v>
                </c:pt>
                <c:pt idx="345911">
                  <c:v>4.4549999999999999E-2</c:v>
                </c:pt>
                <c:pt idx="345912">
                  <c:v>4.4551E-2</c:v>
                </c:pt>
                <c:pt idx="345913">
                  <c:v>4.4553000000000002E-2</c:v>
                </c:pt>
                <c:pt idx="345914">
                  <c:v>4.4554999999999997E-2</c:v>
                </c:pt>
                <c:pt idx="345915">
                  <c:v>4.4555999999999998E-2</c:v>
                </c:pt>
                <c:pt idx="345916">
                  <c:v>4.4556999999999999E-2</c:v>
                </c:pt>
                <c:pt idx="345917">
                  <c:v>4.4558E-2</c:v>
                </c:pt>
                <c:pt idx="345918">
                  <c:v>4.4559000000000001E-2</c:v>
                </c:pt>
                <c:pt idx="345919">
                  <c:v>4.4560000000000002E-2</c:v>
                </c:pt>
                <c:pt idx="345920">
                  <c:v>4.4560000000000002E-2</c:v>
                </c:pt>
                <c:pt idx="345921">
                  <c:v>4.4561000000000003E-2</c:v>
                </c:pt>
                <c:pt idx="345922">
                  <c:v>4.4561000000000003E-2</c:v>
                </c:pt>
                <c:pt idx="345923">
                  <c:v>4.4561999999999997E-2</c:v>
                </c:pt>
                <c:pt idx="345924">
                  <c:v>4.4561999999999997E-2</c:v>
                </c:pt>
                <c:pt idx="345925">
                  <c:v>4.4561999999999997E-2</c:v>
                </c:pt>
                <c:pt idx="345926">
                  <c:v>4.4562999999999998E-2</c:v>
                </c:pt>
                <c:pt idx="345927">
                  <c:v>4.4562999999999998E-2</c:v>
                </c:pt>
                <c:pt idx="345928">
                  <c:v>4.4561999999999997E-2</c:v>
                </c:pt>
                <c:pt idx="345929">
                  <c:v>4.4561999999999997E-2</c:v>
                </c:pt>
                <c:pt idx="345930">
                  <c:v>4.4561999999999997E-2</c:v>
                </c:pt>
                <c:pt idx="345931">
                  <c:v>4.4561000000000003E-2</c:v>
                </c:pt>
                <c:pt idx="345932">
                  <c:v>4.4561000000000003E-2</c:v>
                </c:pt>
                <c:pt idx="345933">
                  <c:v>4.4561000000000003E-2</c:v>
                </c:pt>
                <c:pt idx="345934">
                  <c:v>4.4560000000000002E-2</c:v>
                </c:pt>
                <c:pt idx="345935">
                  <c:v>4.4560000000000002E-2</c:v>
                </c:pt>
                <c:pt idx="345936">
                  <c:v>4.4560000000000002E-2</c:v>
                </c:pt>
                <c:pt idx="345937">
                  <c:v>4.4559000000000001E-2</c:v>
                </c:pt>
                <c:pt idx="345938">
                  <c:v>4.4559000000000001E-2</c:v>
                </c:pt>
                <c:pt idx="345939">
                  <c:v>4.4558E-2</c:v>
                </c:pt>
                <c:pt idx="345940">
                  <c:v>4.4558E-2</c:v>
                </c:pt>
                <c:pt idx="345941">
                  <c:v>4.4556999999999999E-2</c:v>
                </c:pt>
                <c:pt idx="345942">
                  <c:v>4.4556999999999999E-2</c:v>
                </c:pt>
                <c:pt idx="345943">
                  <c:v>4.4555999999999998E-2</c:v>
                </c:pt>
                <c:pt idx="345944">
                  <c:v>4.4555999999999998E-2</c:v>
                </c:pt>
                <c:pt idx="345945">
                  <c:v>4.4554999999999997E-2</c:v>
                </c:pt>
                <c:pt idx="345946">
                  <c:v>4.4554999999999997E-2</c:v>
                </c:pt>
                <c:pt idx="345947">
                  <c:v>4.4554999999999997E-2</c:v>
                </c:pt>
                <c:pt idx="345948">
                  <c:v>4.4554999999999997E-2</c:v>
                </c:pt>
                <c:pt idx="345949">
                  <c:v>4.4554999999999997E-2</c:v>
                </c:pt>
                <c:pt idx="345950">
                  <c:v>4.4554999999999997E-2</c:v>
                </c:pt>
                <c:pt idx="345951">
                  <c:v>4.4555999999999998E-2</c:v>
                </c:pt>
                <c:pt idx="345952">
                  <c:v>4.4555999999999998E-2</c:v>
                </c:pt>
                <c:pt idx="345953">
                  <c:v>4.4555999999999998E-2</c:v>
                </c:pt>
                <c:pt idx="345954">
                  <c:v>4.4556999999999999E-2</c:v>
                </c:pt>
                <c:pt idx="345955">
                  <c:v>4.4556999999999999E-2</c:v>
                </c:pt>
                <c:pt idx="345956">
                  <c:v>4.4558E-2</c:v>
                </c:pt>
                <c:pt idx="345957">
                  <c:v>4.4559000000000001E-2</c:v>
                </c:pt>
                <c:pt idx="345958">
                  <c:v>4.4560000000000002E-2</c:v>
                </c:pt>
                <c:pt idx="345959">
                  <c:v>4.4561000000000003E-2</c:v>
                </c:pt>
                <c:pt idx="345960">
                  <c:v>4.4561999999999997E-2</c:v>
                </c:pt>
                <c:pt idx="345961">
                  <c:v>4.4563999999999999E-2</c:v>
                </c:pt>
                <c:pt idx="345962">
                  <c:v>4.4565E-2</c:v>
                </c:pt>
                <c:pt idx="345963">
                  <c:v>4.4567000000000002E-2</c:v>
                </c:pt>
                <c:pt idx="345964">
                  <c:v>4.4568999999999998E-2</c:v>
                </c:pt>
                <c:pt idx="345965">
                  <c:v>4.4569999999999999E-2</c:v>
                </c:pt>
                <c:pt idx="345966">
                  <c:v>4.4572000000000001E-2</c:v>
                </c:pt>
                <c:pt idx="345967">
                  <c:v>4.4574000000000003E-2</c:v>
                </c:pt>
                <c:pt idx="345968">
                  <c:v>4.4575999999999998E-2</c:v>
                </c:pt>
                <c:pt idx="345969">
                  <c:v>4.4579000000000001E-2</c:v>
                </c:pt>
                <c:pt idx="345970">
                  <c:v>4.4581000000000003E-2</c:v>
                </c:pt>
                <c:pt idx="345971">
                  <c:v>4.4583999999999999E-2</c:v>
                </c:pt>
                <c:pt idx="345972">
                  <c:v>4.4586000000000001E-2</c:v>
                </c:pt>
                <c:pt idx="345973">
                  <c:v>4.4588999999999997E-2</c:v>
                </c:pt>
                <c:pt idx="345974">
                  <c:v>4.4592E-2</c:v>
                </c:pt>
                <c:pt idx="345975">
                  <c:v>4.4595000000000003E-2</c:v>
                </c:pt>
                <c:pt idx="345976">
                  <c:v>4.4597999999999999E-2</c:v>
                </c:pt>
                <c:pt idx="345977">
                  <c:v>4.4600000000000001E-2</c:v>
                </c:pt>
                <c:pt idx="345978">
                  <c:v>4.4602999999999997E-2</c:v>
                </c:pt>
                <c:pt idx="345979">
                  <c:v>4.4606E-2</c:v>
                </c:pt>
                <c:pt idx="345980">
                  <c:v>4.4609000000000003E-2</c:v>
                </c:pt>
                <c:pt idx="345981">
                  <c:v>4.4611999999999999E-2</c:v>
                </c:pt>
                <c:pt idx="345982">
                  <c:v>4.4616000000000003E-2</c:v>
                </c:pt>
                <c:pt idx="345983">
                  <c:v>4.4618999999999999E-2</c:v>
                </c:pt>
                <c:pt idx="345984">
                  <c:v>4.4622000000000002E-2</c:v>
                </c:pt>
                <c:pt idx="345985">
                  <c:v>4.4624999999999998E-2</c:v>
                </c:pt>
                <c:pt idx="345986">
                  <c:v>4.4628000000000001E-2</c:v>
                </c:pt>
                <c:pt idx="345987">
                  <c:v>4.4630999999999997E-2</c:v>
                </c:pt>
                <c:pt idx="345988">
                  <c:v>4.4634E-2</c:v>
                </c:pt>
                <c:pt idx="345989">
                  <c:v>4.4637000000000003E-2</c:v>
                </c:pt>
                <c:pt idx="345990">
                  <c:v>4.4639999999999999E-2</c:v>
                </c:pt>
                <c:pt idx="345991">
                  <c:v>4.4643000000000002E-2</c:v>
                </c:pt>
                <c:pt idx="345992">
                  <c:v>4.4644999999999997E-2</c:v>
                </c:pt>
                <c:pt idx="345993">
                  <c:v>4.4648E-2</c:v>
                </c:pt>
                <c:pt idx="345994">
                  <c:v>4.4651000000000003E-2</c:v>
                </c:pt>
                <c:pt idx="345995">
                  <c:v>4.4652999999999998E-2</c:v>
                </c:pt>
                <c:pt idx="345996">
                  <c:v>4.4656000000000001E-2</c:v>
                </c:pt>
                <c:pt idx="345997">
                  <c:v>4.4658000000000003E-2</c:v>
                </c:pt>
                <c:pt idx="345998">
                  <c:v>4.4660999999999999E-2</c:v>
                </c:pt>
                <c:pt idx="345999">
                  <c:v>4.4663000000000001E-2</c:v>
                </c:pt>
                <c:pt idx="346000">
                  <c:v>4.4665000000000003E-2</c:v>
                </c:pt>
                <c:pt idx="346001">
                  <c:v>4.4666999999999998E-2</c:v>
                </c:pt>
                <c:pt idx="346002">
                  <c:v>4.4667999999999999E-2</c:v>
                </c:pt>
                <c:pt idx="346003">
                  <c:v>4.4670000000000001E-2</c:v>
                </c:pt>
                <c:pt idx="346004">
                  <c:v>4.4672000000000003E-2</c:v>
                </c:pt>
                <c:pt idx="346005">
                  <c:v>4.4672999999999997E-2</c:v>
                </c:pt>
                <c:pt idx="346006">
                  <c:v>4.4674999999999999E-2</c:v>
                </c:pt>
                <c:pt idx="346007">
                  <c:v>4.4676E-2</c:v>
                </c:pt>
                <c:pt idx="346008">
                  <c:v>4.4677000000000001E-2</c:v>
                </c:pt>
                <c:pt idx="346009">
                  <c:v>4.4678000000000002E-2</c:v>
                </c:pt>
                <c:pt idx="346010">
                  <c:v>4.4679000000000003E-2</c:v>
                </c:pt>
                <c:pt idx="346011">
                  <c:v>4.4679999999999997E-2</c:v>
                </c:pt>
                <c:pt idx="346012">
                  <c:v>4.4680999999999998E-2</c:v>
                </c:pt>
                <c:pt idx="346013">
                  <c:v>4.4680999999999998E-2</c:v>
                </c:pt>
                <c:pt idx="346014">
                  <c:v>4.4681999999999999E-2</c:v>
                </c:pt>
                <c:pt idx="346015">
                  <c:v>4.4681999999999999E-2</c:v>
                </c:pt>
                <c:pt idx="346016">
                  <c:v>4.4681999999999999E-2</c:v>
                </c:pt>
                <c:pt idx="346017">
                  <c:v>4.4683E-2</c:v>
                </c:pt>
                <c:pt idx="346018">
                  <c:v>4.4683E-2</c:v>
                </c:pt>
                <c:pt idx="346019">
                  <c:v>4.4683E-2</c:v>
                </c:pt>
                <c:pt idx="346020">
                  <c:v>4.4683E-2</c:v>
                </c:pt>
                <c:pt idx="346021">
                  <c:v>4.4683E-2</c:v>
                </c:pt>
                <c:pt idx="346022">
                  <c:v>4.4683E-2</c:v>
                </c:pt>
                <c:pt idx="346023">
                  <c:v>4.4681999999999999E-2</c:v>
                </c:pt>
                <c:pt idx="346024">
                  <c:v>4.4681999999999999E-2</c:v>
                </c:pt>
                <c:pt idx="346025">
                  <c:v>4.4681999999999999E-2</c:v>
                </c:pt>
                <c:pt idx="346026">
                  <c:v>4.4680999999999998E-2</c:v>
                </c:pt>
                <c:pt idx="346027">
                  <c:v>4.4680999999999998E-2</c:v>
                </c:pt>
                <c:pt idx="346028">
                  <c:v>4.4679999999999997E-2</c:v>
                </c:pt>
                <c:pt idx="346029">
                  <c:v>4.4679999999999997E-2</c:v>
                </c:pt>
                <c:pt idx="346030">
                  <c:v>4.4679999999999997E-2</c:v>
                </c:pt>
                <c:pt idx="346031">
                  <c:v>4.4679000000000003E-2</c:v>
                </c:pt>
                <c:pt idx="346032">
                  <c:v>4.4679000000000003E-2</c:v>
                </c:pt>
                <c:pt idx="346033">
                  <c:v>4.4678000000000002E-2</c:v>
                </c:pt>
                <c:pt idx="346034">
                  <c:v>4.4678000000000002E-2</c:v>
                </c:pt>
                <c:pt idx="346035">
                  <c:v>4.4677000000000001E-2</c:v>
                </c:pt>
                <c:pt idx="346036">
                  <c:v>4.4676E-2</c:v>
                </c:pt>
                <c:pt idx="346037">
                  <c:v>4.4676E-2</c:v>
                </c:pt>
                <c:pt idx="346038">
                  <c:v>4.4674999999999999E-2</c:v>
                </c:pt>
                <c:pt idx="346039">
                  <c:v>4.4674999999999999E-2</c:v>
                </c:pt>
                <c:pt idx="346040">
                  <c:v>4.4673999999999998E-2</c:v>
                </c:pt>
                <c:pt idx="346041">
                  <c:v>4.4673999999999998E-2</c:v>
                </c:pt>
                <c:pt idx="346042">
                  <c:v>4.4672999999999997E-2</c:v>
                </c:pt>
                <c:pt idx="346043">
                  <c:v>4.4672999999999997E-2</c:v>
                </c:pt>
                <c:pt idx="346044">
                  <c:v>4.4672999999999997E-2</c:v>
                </c:pt>
                <c:pt idx="346045">
                  <c:v>4.4672000000000003E-2</c:v>
                </c:pt>
                <c:pt idx="346046">
                  <c:v>4.4672000000000003E-2</c:v>
                </c:pt>
                <c:pt idx="346047">
                  <c:v>4.4671000000000002E-2</c:v>
                </c:pt>
                <c:pt idx="346048">
                  <c:v>4.4671000000000002E-2</c:v>
                </c:pt>
                <c:pt idx="346049">
                  <c:v>4.4671000000000002E-2</c:v>
                </c:pt>
                <c:pt idx="346050">
                  <c:v>4.4670000000000001E-2</c:v>
                </c:pt>
                <c:pt idx="346051">
                  <c:v>4.4670000000000001E-2</c:v>
                </c:pt>
                <c:pt idx="346052">
                  <c:v>4.4670000000000001E-2</c:v>
                </c:pt>
                <c:pt idx="346053">
                  <c:v>4.4670000000000001E-2</c:v>
                </c:pt>
                <c:pt idx="346054">
                  <c:v>4.4670000000000001E-2</c:v>
                </c:pt>
                <c:pt idx="346055">
                  <c:v>4.4670000000000001E-2</c:v>
                </c:pt>
                <c:pt idx="346056">
                  <c:v>4.4670000000000001E-2</c:v>
                </c:pt>
                <c:pt idx="346057">
                  <c:v>4.4670000000000001E-2</c:v>
                </c:pt>
                <c:pt idx="346058">
                  <c:v>4.4669E-2</c:v>
                </c:pt>
                <c:pt idx="346059">
                  <c:v>4.4669E-2</c:v>
                </c:pt>
                <c:pt idx="346060">
                  <c:v>4.4669E-2</c:v>
                </c:pt>
                <c:pt idx="346061">
                  <c:v>4.4669E-2</c:v>
                </c:pt>
                <c:pt idx="346062">
                  <c:v>4.4669E-2</c:v>
                </c:pt>
                <c:pt idx="346063">
                  <c:v>4.4669E-2</c:v>
                </c:pt>
                <c:pt idx="346064">
                  <c:v>4.4669E-2</c:v>
                </c:pt>
                <c:pt idx="346065">
                  <c:v>4.4670000000000001E-2</c:v>
                </c:pt>
                <c:pt idx="346066">
                  <c:v>4.4670000000000001E-2</c:v>
                </c:pt>
                <c:pt idx="346067">
                  <c:v>4.4670000000000001E-2</c:v>
                </c:pt>
                <c:pt idx="346068">
                  <c:v>4.4670000000000001E-2</c:v>
                </c:pt>
                <c:pt idx="346069">
                  <c:v>4.4670000000000001E-2</c:v>
                </c:pt>
                <c:pt idx="346070">
                  <c:v>4.4670000000000001E-2</c:v>
                </c:pt>
                <c:pt idx="346071">
                  <c:v>4.4670000000000001E-2</c:v>
                </c:pt>
                <c:pt idx="346072">
                  <c:v>4.4670000000000001E-2</c:v>
                </c:pt>
                <c:pt idx="346073">
                  <c:v>4.4670000000000001E-2</c:v>
                </c:pt>
                <c:pt idx="346074">
                  <c:v>4.4670000000000001E-2</c:v>
                </c:pt>
                <c:pt idx="346075">
                  <c:v>4.4670000000000001E-2</c:v>
                </c:pt>
                <c:pt idx="346076">
                  <c:v>4.4670000000000001E-2</c:v>
                </c:pt>
                <c:pt idx="346077">
                  <c:v>4.4671000000000002E-2</c:v>
                </c:pt>
                <c:pt idx="346078">
                  <c:v>4.4671000000000002E-2</c:v>
                </c:pt>
                <c:pt idx="346079">
                  <c:v>4.4671000000000002E-2</c:v>
                </c:pt>
                <c:pt idx="346080">
                  <c:v>4.4671000000000002E-2</c:v>
                </c:pt>
                <c:pt idx="346081">
                  <c:v>4.4670000000000001E-2</c:v>
                </c:pt>
                <c:pt idx="346082">
                  <c:v>4.4670000000000001E-2</c:v>
                </c:pt>
                <c:pt idx="346083">
                  <c:v>4.4670000000000001E-2</c:v>
                </c:pt>
                <c:pt idx="346084">
                  <c:v>4.4670000000000001E-2</c:v>
                </c:pt>
                <c:pt idx="346085">
                  <c:v>4.4670000000000001E-2</c:v>
                </c:pt>
                <c:pt idx="346086">
                  <c:v>4.4669E-2</c:v>
                </c:pt>
                <c:pt idx="346087">
                  <c:v>4.4669E-2</c:v>
                </c:pt>
                <c:pt idx="346088">
                  <c:v>4.4669E-2</c:v>
                </c:pt>
                <c:pt idx="346089">
                  <c:v>4.4669E-2</c:v>
                </c:pt>
                <c:pt idx="346090">
                  <c:v>4.4667999999999999E-2</c:v>
                </c:pt>
                <c:pt idx="346091">
                  <c:v>4.4667999999999999E-2</c:v>
                </c:pt>
                <c:pt idx="346092">
                  <c:v>4.4667999999999999E-2</c:v>
                </c:pt>
                <c:pt idx="346093">
                  <c:v>4.4666999999999998E-2</c:v>
                </c:pt>
                <c:pt idx="346094">
                  <c:v>4.4666999999999998E-2</c:v>
                </c:pt>
                <c:pt idx="346095">
                  <c:v>4.4665999999999997E-2</c:v>
                </c:pt>
                <c:pt idx="346096">
                  <c:v>4.4665999999999997E-2</c:v>
                </c:pt>
                <c:pt idx="346097">
                  <c:v>4.4665000000000003E-2</c:v>
                </c:pt>
                <c:pt idx="346098">
                  <c:v>4.4664000000000002E-2</c:v>
                </c:pt>
                <c:pt idx="346099">
                  <c:v>4.4664000000000002E-2</c:v>
                </c:pt>
                <c:pt idx="346100">
                  <c:v>4.4663000000000001E-2</c:v>
                </c:pt>
                <c:pt idx="346101">
                  <c:v>4.4663000000000001E-2</c:v>
                </c:pt>
                <c:pt idx="346102">
                  <c:v>4.4662E-2</c:v>
                </c:pt>
                <c:pt idx="346103">
                  <c:v>4.4660999999999999E-2</c:v>
                </c:pt>
                <c:pt idx="346104">
                  <c:v>4.4660999999999999E-2</c:v>
                </c:pt>
                <c:pt idx="346105">
                  <c:v>4.4659999999999998E-2</c:v>
                </c:pt>
                <c:pt idx="346106">
                  <c:v>4.4658999999999997E-2</c:v>
                </c:pt>
                <c:pt idx="346107">
                  <c:v>4.4658000000000003E-2</c:v>
                </c:pt>
                <c:pt idx="346108">
                  <c:v>4.4657000000000002E-2</c:v>
                </c:pt>
                <c:pt idx="346109">
                  <c:v>4.4657000000000002E-2</c:v>
                </c:pt>
                <c:pt idx="346110">
                  <c:v>4.4656000000000001E-2</c:v>
                </c:pt>
                <c:pt idx="346111">
                  <c:v>4.4655E-2</c:v>
                </c:pt>
                <c:pt idx="346112">
                  <c:v>4.4655E-2</c:v>
                </c:pt>
                <c:pt idx="346113">
                  <c:v>4.4653999999999999E-2</c:v>
                </c:pt>
                <c:pt idx="346114">
                  <c:v>4.4652999999999998E-2</c:v>
                </c:pt>
                <c:pt idx="346115">
                  <c:v>4.4652999999999998E-2</c:v>
                </c:pt>
                <c:pt idx="346116">
                  <c:v>4.4651999999999997E-2</c:v>
                </c:pt>
                <c:pt idx="346117">
                  <c:v>4.4651999999999997E-2</c:v>
                </c:pt>
                <c:pt idx="346118">
                  <c:v>4.4651000000000003E-2</c:v>
                </c:pt>
                <c:pt idx="346119">
                  <c:v>4.4650000000000002E-2</c:v>
                </c:pt>
                <c:pt idx="346120">
                  <c:v>4.4650000000000002E-2</c:v>
                </c:pt>
                <c:pt idx="346121">
                  <c:v>4.4649000000000001E-2</c:v>
                </c:pt>
                <c:pt idx="346122">
                  <c:v>4.4649000000000001E-2</c:v>
                </c:pt>
                <c:pt idx="346123">
                  <c:v>4.4648E-2</c:v>
                </c:pt>
                <c:pt idx="346124">
                  <c:v>4.4648E-2</c:v>
                </c:pt>
                <c:pt idx="346125">
                  <c:v>4.4648E-2</c:v>
                </c:pt>
                <c:pt idx="346126">
                  <c:v>4.4648E-2</c:v>
                </c:pt>
                <c:pt idx="346127">
                  <c:v>4.4646999999999999E-2</c:v>
                </c:pt>
                <c:pt idx="346128">
                  <c:v>4.4646999999999999E-2</c:v>
                </c:pt>
                <c:pt idx="346129">
                  <c:v>4.4646999999999999E-2</c:v>
                </c:pt>
                <c:pt idx="346130">
                  <c:v>4.4646999999999999E-2</c:v>
                </c:pt>
                <c:pt idx="346131">
                  <c:v>4.4645999999999998E-2</c:v>
                </c:pt>
                <c:pt idx="346132">
                  <c:v>4.4645999999999998E-2</c:v>
                </c:pt>
                <c:pt idx="346133">
                  <c:v>4.4645999999999998E-2</c:v>
                </c:pt>
                <c:pt idx="346134">
                  <c:v>4.4645999999999998E-2</c:v>
                </c:pt>
                <c:pt idx="346135">
                  <c:v>4.4645999999999998E-2</c:v>
                </c:pt>
                <c:pt idx="346136">
                  <c:v>4.4646999999999999E-2</c:v>
                </c:pt>
                <c:pt idx="346137">
                  <c:v>4.4646999999999999E-2</c:v>
                </c:pt>
                <c:pt idx="346138">
                  <c:v>4.4646999999999999E-2</c:v>
                </c:pt>
                <c:pt idx="346139">
                  <c:v>4.4646999999999999E-2</c:v>
                </c:pt>
                <c:pt idx="346140">
                  <c:v>4.4646999999999999E-2</c:v>
                </c:pt>
                <c:pt idx="346141">
                  <c:v>4.4646999999999999E-2</c:v>
                </c:pt>
                <c:pt idx="346142">
                  <c:v>4.4648E-2</c:v>
                </c:pt>
                <c:pt idx="346143">
                  <c:v>4.4648E-2</c:v>
                </c:pt>
                <c:pt idx="346144">
                  <c:v>4.4648E-2</c:v>
                </c:pt>
                <c:pt idx="346145">
                  <c:v>4.4648E-2</c:v>
                </c:pt>
                <c:pt idx="346146">
                  <c:v>4.4649000000000001E-2</c:v>
                </c:pt>
                <c:pt idx="346147">
                  <c:v>4.4649000000000001E-2</c:v>
                </c:pt>
                <c:pt idx="346148">
                  <c:v>4.4650000000000002E-2</c:v>
                </c:pt>
                <c:pt idx="346149">
                  <c:v>4.4650000000000002E-2</c:v>
                </c:pt>
                <c:pt idx="346150">
                  <c:v>4.4650000000000002E-2</c:v>
                </c:pt>
                <c:pt idx="346151">
                  <c:v>4.4651000000000003E-2</c:v>
                </c:pt>
                <c:pt idx="346152">
                  <c:v>4.4651000000000003E-2</c:v>
                </c:pt>
                <c:pt idx="346153">
                  <c:v>4.4651000000000003E-2</c:v>
                </c:pt>
                <c:pt idx="346154">
                  <c:v>4.4651999999999997E-2</c:v>
                </c:pt>
                <c:pt idx="346155">
                  <c:v>4.4651999999999997E-2</c:v>
                </c:pt>
                <c:pt idx="346156">
                  <c:v>4.4652999999999998E-2</c:v>
                </c:pt>
                <c:pt idx="346157">
                  <c:v>4.4652999999999998E-2</c:v>
                </c:pt>
                <c:pt idx="346158">
                  <c:v>4.4653999999999999E-2</c:v>
                </c:pt>
                <c:pt idx="346159">
                  <c:v>4.4653999999999999E-2</c:v>
                </c:pt>
                <c:pt idx="346160">
                  <c:v>4.4655E-2</c:v>
                </c:pt>
                <c:pt idx="346161">
                  <c:v>4.4656000000000001E-2</c:v>
                </c:pt>
                <c:pt idx="346162">
                  <c:v>4.4656000000000001E-2</c:v>
                </c:pt>
                <c:pt idx="346163">
                  <c:v>4.4657000000000002E-2</c:v>
                </c:pt>
                <c:pt idx="346164">
                  <c:v>4.4657000000000002E-2</c:v>
                </c:pt>
                <c:pt idx="346165">
                  <c:v>4.4658000000000003E-2</c:v>
                </c:pt>
                <c:pt idx="346166">
                  <c:v>4.4658000000000003E-2</c:v>
                </c:pt>
                <c:pt idx="346167">
                  <c:v>4.4658999999999997E-2</c:v>
                </c:pt>
                <c:pt idx="346168">
                  <c:v>4.4659999999999998E-2</c:v>
                </c:pt>
                <c:pt idx="346169">
                  <c:v>4.4659999999999998E-2</c:v>
                </c:pt>
                <c:pt idx="346170">
                  <c:v>4.4660999999999999E-2</c:v>
                </c:pt>
                <c:pt idx="346171">
                  <c:v>4.4662E-2</c:v>
                </c:pt>
                <c:pt idx="346172">
                  <c:v>4.4663000000000001E-2</c:v>
                </c:pt>
                <c:pt idx="346173">
                  <c:v>4.4664000000000002E-2</c:v>
                </c:pt>
                <c:pt idx="346174">
                  <c:v>4.4665000000000003E-2</c:v>
                </c:pt>
                <c:pt idx="346175">
                  <c:v>4.4665000000000003E-2</c:v>
                </c:pt>
                <c:pt idx="346176">
                  <c:v>4.4665999999999997E-2</c:v>
                </c:pt>
                <c:pt idx="346177">
                  <c:v>4.4666999999999998E-2</c:v>
                </c:pt>
                <c:pt idx="346178">
                  <c:v>4.4667999999999999E-2</c:v>
                </c:pt>
                <c:pt idx="346179">
                  <c:v>4.4669E-2</c:v>
                </c:pt>
                <c:pt idx="346180">
                  <c:v>4.4670000000000001E-2</c:v>
                </c:pt>
                <c:pt idx="346181">
                  <c:v>4.4672000000000003E-2</c:v>
                </c:pt>
                <c:pt idx="346182">
                  <c:v>4.4672999999999997E-2</c:v>
                </c:pt>
                <c:pt idx="346183">
                  <c:v>4.4673999999999998E-2</c:v>
                </c:pt>
                <c:pt idx="346184">
                  <c:v>4.4674999999999999E-2</c:v>
                </c:pt>
                <c:pt idx="346185">
                  <c:v>4.4677000000000001E-2</c:v>
                </c:pt>
                <c:pt idx="346186">
                  <c:v>4.4678000000000002E-2</c:v>
                </c:pt>
                <c:pt idx="346187">
                  <c:v>4.4679000000000003E-2</c:v>
                </c:pt>
                <c:pt idx="346188">
                  <c:v>4.4680999999999998E-2</c:v>
                </c:pt>
                <c:pt idx="346189">
                  <c:v>4.4681999999999999E-2</c:v>
                </c:pt>
                <c:pt idx="346190">
                  <c:v>4.4683E-2</c:v>
                </c:pt>
                <c:pt idx="346191">
                  <c:v>4.4685000000000002E-2</c:v>
                </c:pt>
                <c:pt idx="346192">
                  <c:v>4.4685999999999997E-2</c:v>
                </c:pt>
                <c:pt idx="346193">
                  <c:v>4.4686999999999998E-2</c:v>
                </c:pt>
                <c:pt idx="346194">
                  <c:v>4.4689E-2</c:v>
                </c:pt>
                <c:pt idx="346195">
                  <c:v>4.4690000000000001E-2</c:v>
                </c:pt>
                <c:pt idx="346196">
                  <c:v>4.4692000000000003E-2</c:v>
                </c:pt>
                <c:pt idx="346197">
                  <c:v>4.4692999999999997E-2</c:v>
                </c:pt>
                <c:pt idx="346198">
                  <c:v>4.4693999999999998E-2</c:v>
                </c:pt>
                <c:pt idx="346199">
                  <c:v>4.4694999999999999E-2</c:v>
                </c:pt>
                <c:pt idx="346200">
                  <c:v>4.4696E-2</c:v>
                </c:pt>
                <c:pt idx="346201">
                  <c:v>4.4698000000000002E-2</c:v>
                </c:pt>
                <c:pt idx="346202">
                  <c:v>4.4699000000000003E-2</c:v>
                </c:pt>
                <c:pt idx="346203">
                  <c:v>4.4699999999999997E-2</c:v>
                </c:pt>
                <c:pt idx="346204">
                  <c:v>4.4700999999999998E-2</c:v>
                </c:pt>
                <c:pt idx="346205">
                  <c:v>4.4701999999999999E-2</c:v>
                </c:pt>
                <c:pt idx="346206">
                  <c:v>4.4703E-2</c:v>
                </c:pt>
                <c:pt idx="346207">
                  <c:v>4.4704000000000001E-2</c:v>
                </c:pt>
                <c:pt idx="346208">
                  <c:v>4.4705000000000002E-2</c:v>
                </c:pt>
                <c:pt idx="346209">
                  <c:v>4.4705000000000002E-2</c:v>
                </c:pt>
                <c:pt idx="346210">
                  <c:v>4.4706000000000003E-2</c:v>
                </c:pt>
                <c:pt idx="346211">
                  <c:v>4.4706000000000003E-2</c:v>
                </c:pt>
                <c:pt idx="346212">
                  <c:v>4.4706999999999997E-2</c:v>
                </c:pt>
                <c:pt idx="346213">
                  <c:v>4.4706999999999997E-2</c:v>
                </c:pt>
                <c:pt idx="346214">
                  <c:v>4.4706999999999997E-2</c:v>
                </c:pt>
                <c:pt idx="346215">
                  <c:v>4.4707999999999998E-2</c:v>
                </c:pt>
                <c:pt idx="346216">
                  <c:v>4.4707999999999998E-2</c:v>
                </c:pt>
                <c:pt idx="346217">
                  <c:v>4.4707999999999998E-2</c:v>
                </c:pt>
                <c:pt idx="346218">
                  <c:v>4.4707999999999998E-2</c:v>
                </c:pt>
                <c:pt idx="346219">
                  <c:v>4.4707999999999998E-2</c:v>
                </c:pt>
                <c:pt idx="346220">
                  <c:v>4.4707999999999998E-2</c:v>
                </c:pt>
                <c:pt idx="346221">
                  <c:v>4.4707999999999998E-2</c:v>
                </c:pt>
                <c:pt idx="346222">
                  <c:v>4.4707999999999998E-2</c:v>
                </c:pt>
                <c:pt idx="346223">
                  <c:v>4.4706999999999997E-2</c:v>
                </c:pt>
                <c:pt idx="346224">
                  <c:v>4.4706999999999997E-2</c:v>
                </c:pt>
                <c:pt idx="346225">
                  <c:v>4.4706000000000003E-2</c:v>
                </c:pt>
                <c:pt idx="346226">
                  <c:v>4.4706000000000003E-2</c:v>
                </c:pt>
                <c:pt idx="346227">
                  <c:v>4.4705000000000002E-2</c:v>
                </c:pt>
                <c:pt idx="346228">
                  <c:v>4.4705000000000002E-2</c:v>
                </c:pt>
                <c:pt idx="346229">
                  <c:v>4.4704000000000001E-2</c:v>
                </c:pt>
                <c:pt idx="346230">
                  <c:v>4.4704000000000001E-2</c:v>
                </c:pt>
                <c:pt idx="346231">
                  <c:v>4.4703E-2</c:v>
                </c:pt>
                <c:pt idx="346232">
                  <c:v>4.4701999999999999E-2</c:v>
                </c:pt>
                <c:pt idx="346233">
                  <c:v>4.4700999999999998E-2</c:v>
                </c:pt>
                <c:pt idx="346234">
                  <c:v>4.4699999999999997E-2</c:v>
                </c:pt>
                <c:pt idx="346235">
                  <c:v>4.4699000000000003E-2</c:v>
                </c:pt>
                <c:pt idx="346236">
                  <c:v>4.4698000000000002E-2</c:v>
                </c:pt>
                <c:pt idx="346237">
                  <c:v>4.4697000000000001E-2</c:v>
                </c:pt>
                <c:pt idx="346238">
                  <c:v>4.4696E-2</c:v>
                </c:pt>
                <c:pt idx="346239">
                  <c:v>4.4694999999999999E-2</c:v>
                </c:pt>
                <c:pt idx="346240">
                  <c:v>4.4693999999999998E-2</c:v>
                </c:pt>
                <c:pt idx="346241">
                  <c:v>4.4692999999999997E-2</c:v>
                </c:pt>
                <c:pt idx="346242">
                  <c:v>4.4692000000000003E-2</c:v>
                </c:pt>
                <c:pt idx="346243">
                  <c:v>4.4691000000000002E-2</c:v>
                </c:pt>
                <c:pt idx="346244">
                  <c:v>4.4690000000000001E-2</c:v>
                </c:pt>
                <c:pt idx="346245">
                  <c:v>4.4689E-2</c:v>
                </c:pt>
                <c:pt idx="346246">
                  <c:v>4.4686999999999998E-2</c:v>
                </c:pt>
                <c:pt idx="346247">
                  <c:v>4.4685999999999997E-2</c:v>
                </c:pt>
                <c:pt idx="346248">
                  <c:v>4.4685000000000002E-2</c:v>
                </c:pt>
                <c:pt idx="346249">
                  <c:v>4.4683E-2</c:v>
                </c:pt>
                <c:pt idx="346250">
                  <c:v>4.4681999999999999E-2</c:v>
                </c:pt>
                <c:pt idx="346251">
                  <c:v>4.4680999999999998E-2</c:v>
                </c:pt>
                <c:pt idx="346252">
                  <c:v>4.4679999999999997E-2</c:v>
                </c:pt>
                <c:pt idx="346253">
                  <c:v>4.4679000000000003E-2</c:v>
                </c:pt>
                <c:pt idx="346254">
                  <c:v>4.4677000000000001E-2</c:v>
                </c:pt>
                <c:pt idx="346255">
                  <c:v>4.4676E-2</c:v>
                </c:pt>
                <c:pt idx="346256">
                  <c:v>4.4674999999999999E-2</c:v>
                </c:pt>
                <c:pt idx="346257">
                  <c:v>4.4673999999999998E-2</c:v>
                </c:pt>
                <c:pt idx="346258">
                  <c:v>4.4672000000000003E-2</c:v>
                </c:pt>
                <c:pt idx="346259">
                  <c:v>4.4671000000000002E-2</c:v>
                </c:pt>
                <c:pt idx="346260">
                  <c:v>4.4669E-2</c:v>
                </c:pt>
                <c:pt idx="346261">
                  <c:v>4.4667999999999999E-2</c:v>
                </c:pt>
                <c:pt idx="346262">
                  <c:v>4.4666999999999998E-2</c:v>
                </c:pt>
                <c:pt idx="346263">
                  <c:v>4.4665000000000003E-2</c:v>
                </c:pt>
                <c:pt idx="346264">
                  <c:v>4.4664000000000002E-2</c:v>
                </c:pt>
                <c:pt idx="346265">
                  <c:v>4.4663000000000001E-2</c:v>
                </c:pt>
                <c:pt idx="346266">
                  <c:v>4.4662E-2</c:v>
                </c:pt>
                <c:pt idx="346267">
                  <c:v>4.4659999999999998E-2</c:v>
                </c:pt>
                <c:pt idx="346268">
                  <c:v>4.4658999999999997E-2</c:v>
                </c:pt>
                <c:pt idx="346269">
                  <c:v>4.4658000000000003E-2</c:v>
                </c:pt>
                <c:pt idx="346270">
                  <c:v>4.4656000000000001E-2</c:v>
                </c:pt>
                <c:pt idx="346271">
                  <c:v>4.4655E-2</c:v>
                </c:pt>
                <c:pt idx="346272">
                  <c:v>4.4652999999999998E-2</c:v>
                </c:pt>
                <c:pt idx="346273">
                  <c:v>4.4651999999999997E-2</c:v>
                </c:pt>
                <c:pt idx="346274">
                  <c:v>4.4650000000000002E-2</c:v>
                </c:pt>
                <c:pt idx="346275">
                  <c:v>4.4649000000000001E-2</c:v>
                </c:pt>
                <c:pt idx="346276">
                  <c:v>4.4648E-2</c:v>
                </c:pt>
                <c:pt idx="346277">
                  <c:v>4.4645999999999998E-2</c:v>
                </c:pt>
                <c:pt idx="346278">
                  <c:v>4.4644999999999997E-2</c:v>
                </c:pt>
                <c:pt idx="346279">
                  <c:v>4.4643000000000002E-2</c:v>
                </c:pt>
                <c:pt idx="346280">
                  <c:v>4.4642000000000001E-2</c:v>
                </c:pt>
                <c:pt idx="346281">
                  <c:v>4.4641E-2</c:v>
                </c:pt>
                <c:pt idx="346282">
                  <c:v>4.4638999999999998E-2</c:v>
                </c:pt>
                <c:pt idx="346283">
                  <c:v>4.4637999999999997E-2</c:v>
                </c:pt>
                <c:pt idx="346284">
                  <c:v>4.4636000000000002E-2</c:v>
                </c:pt>
                <c:pt idx="346285">
                  <c:v>4.4635000000000001E-2</c:v>
                </c:pt>
                <c:pt idx="346286">
                  <c:v>4.4632999999999999E-2</c:v>
                </c:pt>
                <c:pt idx="346287">
                  <c:v>4.4631999999999998E-2</c:v>
                </c:pt>
                <c:pt idx="346288">
                  <c:v>4.4630999999999997E-2</c:v>
                </c:pt>
                <c:pt idx="346289">
                  <c:v>4.4629000000000002E-2</c:v>
                </c:pt>
                <c:pt idx="346290">
                  <c:v>4.4628000000000001E-2</c:v>
                </c:pt>
                <c:pt idx="346291">
                  <c:v>4.4627E-2</c:v>
                </c:pt>
                <c:pt idx="346292">
                  <c:v>4.4624999999999998E-2</c:v>
                </c:pt>
                <c:pt idx="346293">
                  <c:v>4.4623999999999997E-2</c:v>
                </c:pt>
                <c:pt idx="346294">
                  <c:v>4.4623000000000003E-2</c:v>
                </c:pt>
                <c:pt idx="346295">
                  <c:v>4.4622000000000002E-2</c:v>
                </c:pt>
                <c:pt idx="346296">
                  <c:v>4.4621000000000001E-2</c:v>
                </c:pt>
                <c:pt idx="346297">
                  <c:v>4.462E-2</c:v>
                </c:pt>
                <c:pt idx="346298">
                  <c:v>4.4618999999999999E-2</c:v>
                </c:pt>
                <c:pt idx="346299">
                  <c:v>4.4617999999999998E-2</c:v>
                </c:pt>
                <c:pt idx="346300">
                  <c:v>4.4616999999999997E-2</c:v>
                </c:pt>
                <c:pt idx="346301">
                  <c:v>4.4616999999999997E-2</c:v>
                </c:pt>
                <c:pt idx="346302">
                  <c:v>4.4616000000000003E-2</c:v>
                </c:pt>
                <c:pt idx="346303">
                  <c:v>4.4615000000000002E-2</c:v>
                </c:pt>
                <c:pt idx="346304">
                  <c:v>4.4615000000000002E-2</c:v>
                </c:pt>
                <c:pt idx="346305">
                  <c:v>4.4614000000000001E-2</c:v>
                </c:pt>
                <c:pt idx="346306">
                  <c:v>4.4614000000000001E-2</c:v>
                </c:pt>
                <c:pt idx="346307">
                  <c:v>4.4614000000000001E-2</c:v>
                </c:pt>
                <c:pt idx="346308">
                  <c:v>4.4613E-2</c:v>
                </c:pt>
                <c:pt idx="346309">
                  <c:v>4.4613E-2</c:v>
                </c:pt>
                <c:pt idx="346310">
                  <c:v>4.4613E-2</c:v>
                </c:pt>
                <c:pt idx="346311">
                  <c:v>4.4613E-2</c:v>
                </c:pt>
                <c:pt idx="346312">
                  <c:v>4.4614000000000001E-2</c:v>
                </c:pt>
                <c:pt idx="346313">
                  <c:v>4.4614000000000001E-2</c:v>
                </c:pt>
                <c:pt idx="346314">
                  <c:v>4.4614000000000001E-2</c:v>
                </c:pt>
                <c:pt idx="346315">
                  <c:v>4.4615000000000002E-2</c:v>
                </c:pt>
                <c:pt idx="346316">
                  <c:v>4.4615000000000002E-2</c:v>
                </c:pt>
                <c:pt idx="346317">
                  <c:v>4.4616000000000003E-2</c:v>
                </c:pt>
                <c:pt idx="346318">
                  <c:v>4.4616000000000003E-2</c:v>
                </c:pt>
                <c:pt idx="346319">
                  <c:v>4.4616999999999997E-2</c:v>
                </c:pt>
                <c:pt idx="346320">
                  <c:v>4.4616999999999997E-2</c:v>
                </c:pt>
                <c:pt idx="346321">
                  <c:v>4.4617999999999998E-2</c:v>
                </c:pt>
                <c:pt idx="346322">
                  <c:v>4.4618999999999999E-2</c:v>
                </c:pt>
                <c:pt idx="346323">
                  <c:v>4.462E-2</c:v>
                </c:pt>
                <c:pt idx="346324">
                  <c:v>4.4621000000000001E-2</c:v>
                </c:pt>
                <c:pt idx="346325">
                  <c:v>4.4622000000000002E-2</c:v>
                </c:pt>
                <c:pt idx="346326">
                  <c:v>4.4623000000000003E-2</c:v>
                </c:pt>
                <c:pt idx="346327">
                  <c:v>4.4623999999999997E-2</c:v>
                </c:pt>
                <c:pt idx="346328">
                  <c:v>4.4624999999999998E-2</c:v>
                </c:pt>
                <c:pt idx="346329">
                  <c:v>4.4625999999999999E-2</c:v>
                </c:pt>
                <c:pt idx="346330">
                  <c:v>4.4627E-2</c:v>
                </c:pt>
                <c:pt idx="346331">
                  <c:v>4.4629000000000002E-2</c:v>
                </c:pt>
                <c:pt idx="346332">
                  <c:v>4.4630000000000003E-2</c:v>
                </c:pt>
                <c:pt idx="346333">
                  <c:v>4.4630999999999997E-2</c:v>
                </c:pt>
                <c:pt idx="346334">
                  <c:v>4.4631999999999998E-2</c:v>
                </c:pt>
                <c:pt idx="346335">
                  <c:v>4.4632999999999999E-2</c:v>
                </c:pt>
                <c:pt idx="346336">
                  <c:v>4.4634E-2</c:v>
                </c:pt>
                <c:pt idx="346337">
                  <c:v>4.4635000000000001E-2</c:v>
                </c:pt>
                <c:pt idx="346338">
                  <c:v>4.4636000000000002E-2</c:v>
                </c:pt>
                <c:pt idx="346339">
                  <c:v>4.4637000000000003E-2</c:v>
                </c:pt>
                <c:pt idx="346340">
                  <c:v>4.4637999999999997E-2</c:v>
                </c:pt>
                <c:pt idx="346341">
                  <c:v>4.4638999999999998E-2</c:v>
                </c:pt>
                <c:pt idx="346342">
                  <c:v>4.4639999999999999E-2</c:v>
                </c:pt>
                <c:pt idx="346343">
                  <c:v>4.4639999999999999E-2</c:v>
                </c:pt>
                <c:pt idx="346344">
                  <c:v>4.4641E-2</c:v>
                </c:pt>
                <c:pt idx="346345">
                  <c:v>4.4642000000000001E-2</c:v>
                </c:pt>
                <c:pt idx="346346">
                  <c:v>4.4642000000000001E-2</c:v>
                </c:pt>
                <c:pt idx="346347">
                  <c:v>4.4643000000000002E-2</c:v>
                </c:pt>
                <c:pt idx="346348">
                  <c:v>4.4644000000000003E-2</c:v>
                </c:pt>
                <c:pt idx="346349">
                  <c:v>4.4644000000000003E-2</c:v>
                </c:pt>
                <c:pt idx="346350">
                  <c:v>4.4644000000000003E-2</c:v>
                </c:pt>
                <c:pt idx="346351">
                  <c:v>4.4644999999999997E-2</c:v>
                </c:pt>
                <c:pt idx="346352">
                  <c:v>4.4644999999999997E-2</c:v>
                </c:pt>
                <c:pt idx="346353">
                  <c:v>4.4644999999999997E-2</c:v>
                </c:pt>
                <c:pt idx="346354">
                  <c:v>4.4644999999999997E-2</c:v>
                </c:pt>
                <c:pt idx="346355">
                  <c:v>4.4644999999999997E-2</c:v>
                </c:pt>
                <c:pt idx="346356">
                  <c:v>4.4644999999999997E-2</c:v>
                </c:pt>
                <c:pt idx="346357">
                  <c:v>4.4644999999999997E-2</c:v>
                </c:pt>
                <c:pt idx="346358">
                  <c:v>4.4644999999999997E-2</c:v>
                </c:pt>
                <c:pt idx="346359">
                  <c:v>4.4644000000000003E-2</c:v>
                </c:pt>
                <c:pt idx="346360">
                  <c:v>4.4644000000000003E-2</c:v>
                </c:pt>
                <c:pt idx="346361">
                  <c:v>4.4644000000000003E-2</c:v>
                </c:pt>
                <c:pt idx="346362">
                  <c:v>4.4644000000000003E-2</c:v>
                </c:pt>
                <c:pt idx="346363">
                  <c:v>4.4643000000000002E-2</c:v>
                </c:pt>
                <c:pt idx="346364">
                  <c:v>4.4643000000000002E-2</c:v>
                </c:pt>
                <c:pt idx="346365">
                  <c:v>4.4642000000000001E-2</c:v>
                </c:pt>
                <c:pt idx="346366">
                  <c:v>4.4641E-2</c:v>
                </c:pt>
                <c:pt idx="346367">
                  <c:v>4.4641E-2</c:v>
                </c:pt>
                <c:pt idx="346368">
                  <c:v>4.4639999999999999E-2</c:v>
                </c:pt>
                <c:pt idx="346369">
                  <c:v>4.4639999999999999E-2</c:v>
                </c:pt>
                <c:pt idx="346370">
                  <c:v>4.4638999999999998E-2</c:v>
                </c:pt>
                <c:pt idx="346371">
                  <c:v>4.4638999999999998E-2</c:v>
                </c:pt>
                <c:pt idx="346372">
                  <c:v>4.4637999999999997E-2</c:v>
                </c:pt>
                <c:pt idx="346373">
                  <c:v>4.4637999999999997E-2</c:v>
                </c:pt>
                <c:pt idx="346374">
                  <c:v>4.4637000000000003E-2</c:v>
                </c:pt>
                <c:pt idx="346375">
                  <c:v>4.4636000000000002E-2</c:v>
                </c:pt>
                <c:pt idx="346376">
                  <c:v>4.4636000000000002E-2</c:v>
                </c:pt>
                <c:pt idx="346377">
                  <c:v>4.4635000000000001E-2</c:v>
                </c:pt>
                <c:pt idx="346378">
                  <c:v>4.4635000000000001E-2</c:v>
                </c:pt>
                <c:pt idx="346379">
                  <c:v>4.4634E-2</c:v>
                </c:pt>
                <c:pt idx="346380">
                  <c:v>4.4634E-2</c:v>
                </c:pt>
                <c:pt idx="346381">
                  <c:v>4.4632999999999999E-2</c:v>
                </c:pt>
                <c:pt idx="346382">
                  <c:v>4.4632999999999999E-2</c:v>
                </c:pt>
                <c:pt idx="346383">
                  <c:v>4.4632999999999999E-2</c:v>
                </c:pt>
                <c:pt idx="346384">
                  <c:v>4.4632999999999999E-2</c:v>
                </c:pt>
                <c:pt idx="346385">
                  <c:v>4.4632999999999999E-2</c:v>
                </c:pt>
                <c:pt idx="346386">
                  <c:v>4.4632999999999999E-2</c:v>
                </c:pt>
                <c:pt idx="346387">
                  <c:v>4.4632999999999999E-2</c:v>
                </c:pt>
                <c:pt idx="346388">
                  <c:v>4.4632999999999999E-2</c:v>
                </c:pt>
                <c:pt idx="346389">
                  <c:v>4.4632999999999999E-2</c:v>
                </c:pt>
                <c:pt idx="346390">
                  <c:v>4.4632999999999999E-2</c:v>
                </c:pt>
                <c:pt idx="346391">
                  <c:v>4.4632999999999999E-2</c:v>
                </c:pt>
                <c:pt idx="346392">
                  <c:v>4.4634E-2</c:v>
                </c:pt>
                <c:pt idx="346393">
                  <c:v>4.4634E-2</c:v>
                </c:pt>
                <c:pt idx="346394">
                  <c:v>4.4635000000000001E-2</c:v>
                </c:pt>
                <c:pt idx="346395">
                  <c:v>4.4636000000000002E-2</c:v>
                </c:pt>
                <c:pt idx="346396">
                  <c:v>4.4636000000000002E-2</c:v>
                </c:pt>
                <c:pt idx="346397">
                  <c:v>4.4637000000000003E-2</c:v>
                </c:pt>
                <c:pt idx="346398">
                  <c:v>4.4637999999999997E-2</c:v>
                </c:pt>
                <c:pt idx="346399">
                  <c:v>4.4638999999999998E-2</c:v>
                </c:pt>
                <c:pt idx="346400">
                  <c:v>4.4639999999999999E-2</c:v>
                </c:pt>
                <c:pt idx="346401">
                  <c:v>4.4641E-2</c:v>
                </c:pt>
                <c:pt idx="346402">
                  <c:v>4.4642000000000001E-2</c:v>
                </c:pt>
                <c:pt idx="346403">
                  <c:v>4.4643000000000002E-2</c:v>
                </c:pt>
                <c:pt idx="346404">
                  <c:v>4.4644999999999997E-2</c:v>
                </c:pt>
                <c:pt idx="346405">
                  <c:v>4.4645999999999998E-2</c:v>
                </c:pt>
                <c:pt idx="346406">
                  <c:v>4.4646999999999999E-2</c:v>
                </c:pt>
                <c:pt idx="346407">
                  <c:v>4.4649000000000001E-2</c:v>
                </c:pt>
                <c:pt idx="346408">
                  <c:v>4.4650000000000002E-2</c:v>
                </c:pt>
                <c:pt idx="346409">
                  <c:v>4.4651999999999997E-2</c:v>
                </c:pt>
                <c:pt idx="346410">
                  <c:v>4.4653999999999999E-2</c:v>
                </c:pt>
                <c:pt idx="346411">
                  <c:v>4.4655E-2</c:v>
                </c:pt>
                <c:pt idx="346412">
                  <c:v>4.4657000000000002E-2</c:v>
                </c:pt>
                <c:pt idx="346413">
                  <c:v>4.4658000000000003E-2</c:v>
                </c:pt>
                <c:pt idx="346414">
                  <c:v>4.4659999999999998E-2</c:v>
                </c:pt>
                <c:pt idx="346415">
                  <c:v>4.4662E-2</c:v>
                </c:pt>
                <c:pt idx="346416">
                  <c:v>4.4663000000000001E-2</c:v>
                </c:pt>
                <c:pt idx="346417">
                  <c:v>4.4665000000000003E-2</c:v>
                </c:pt>
                <c:pt idx="346418">
                  <c:v>4.4666999999999998E-2</c:v>
                </c:pt>
                <c:pt idx="346419">
                  <c:v>4.4667999999999999E-2</c:v>
                </c:pt>
                <c:pt idx="346420">
                  <c:v>4.4670000000000001E-2</c:v>
                </c:pt>
                <c:pt idx="346421">
                  <c:v>4.4672000000000003E-2</c:v>
                </c:pt>
                <c:pt idx="346422">
                  <c:v>4.4672999999999997E-2</c:v>
                </c:pt>
                <c:pt idx="346423">
                  <c:v>4.4674999999999999E-2</c:v>
                </c:pt>
                <c:pt idx="346424">
                  <c:v>4.4676E-2</c:v>
                </c:pt>
                <c:pt idx="346425">
                  <c:v>4.4678000000000002E-2</c:v>
                </c:pt>
                <c:pt idx="346426">
                  <c:v>4.4679000000000003E-2</c:v>
                </c:pt>
                <c:pt idx="346427">
                  <c:v>4.4680999999999998E-2</c:v>
                </c:pt>
                <c:pt idx="346428">
                  <c:v>4.4681999999999999E-2</c:v>
                </c:pt>
                <c:pt idx="346429">
                  <c:v>4.4683E-2</c:v>
                </c:pt>
                <c:pt idx="346430">
                  <c:v>4.4685000000000002E-2</c:v>
                </c:pt>
                <c:pt idx="346431">
                  <c:v>4.4685999999999997E-2</c:v>
                </c:pt>
                <c:pt idx="346432">
                  <c:v>4.4686999999999998E-2</c:v>
                </c:pt>
                <c:pt idx="346433">
                  <c:v>4.4687999999999999E-2</c:v>
                </c:pt>
                <c:pt idx="346434">
                  <c:v>4.4689E-2</c:v>
                </c:pt>
                <c:pt idx="346435">
                  <c:v>4.4690000000000001E-2</c:v>
                </c:pt>
                <c:pt idx="346436">
                  <c:v>4.4691000000000002E-2</c:v>
                </c:pt>
                <c:pt idx="346437">
                  <c:v>4.4692000000000003E-2</c:v>
                </c:pt>
                <c:pt idx="346438">
                  <c:v>4.4692999999999997E-2</c:v>
                </c:pt>
                <c:pt idx="346439">
                  <c:v>4.4692999999999997E-2</c:v>
                </c:pt>
                <c:pt idx="346440">
                  <c:v>4.4693999999999998E-2</c:v>
                </c:pt>
                <c:pt idx="346441">
                  <c:v>4.4694999999999999E-2</c:v>
                </c:pt>
                <c:pt idx="346442">
                  <c:v>4.4694999999999999E-2</c:v>
                </c:pt>
                <c:pt idx="346443">
                  <c:v>4.4696E-2</c:v>
                </c:pt>
                <c:pt idx="346444">
                  <c:v>4.4696E-2</c:v>
                </c:pt>
                <c:pt idx="346445">
                  <c:v>4.4697000000000001E-2</c:v>
                </c:pt>
                <c:pt idx="346446">
                  <c:v>4.4697000000000001E-2</c:v>
                </c:pt>
                <c:pt idx="346447">
                  <c:v>4.4697000000000001E-2</c:v>
                </c:pt>
                <c:pt idx="346448">
                  <c:v>4.4698000000000002E-2</c:v>
                </c:pt>
                <c:pt idx="346449">
                  <c:v>4.4698000000000002E-2</c:v>
                </c:pt>
                <c:pt idx="346450">
                  <c:v>4.4698000000000002E-2</c:v>
                </c:pt>
                <c:pt idx="346451">
                  <c:v>4.4698000000000002E-2</c:v>
                </c:pt>
                <c:pt idx="346452">
                  <c:v>4.4698000000000002E-2</c:v>
                </c:pt>
                <c:pt idx="346453">
                  <c:v>4.4698000000000002E-2</c:v>
                </c:pt>
                <c:pt idx="346454">
                  <c:v>4.4698000000000002E-2</c:v>
                </c:pt>
                <c:pt idx="346455">
                  <c:v>4.4698000000000002E-2</c:v>
                </c:pt>
                <c:pt idx="346456">
                  <c:v>4.4698000000000002E-2</c:v>
                </c:pt>
                <c:pt idx="346457">
                  <c:v>4.4698000000000002E-2</c:v>
                </c:pt>
                <c:pt idx="346458">
                  <c:v>4.4698000000000002E-2</c:v>
                </c:pt>
                <c:pt idx="346459">
                  <c:v>4.4697000000000001E-2</c:v>
                </c:pt>
                <c:pt idx="346460">
                  <c:v>4.4697000000000001E-2</c:v>
                </c:pt>
                <c:pt idx="346461">
                  <c:v>4.4697000000000001E-2</c:v>
                </c:pt>
                <c:pt idx="346462">
                  <c:v>4.4696E-2</c:v>
                </c:pt>
                <c:pt idx="346463">
                  <c:v>4.4696E-2</c:v>
                </c:pt>
                <c:pt idx="346464">
                  <c:v>4.4696E-2</c:v>
                </c:pt>
                <c:pt idx="346465">
                  <c:v>4.4696E-2</c:v>
                </c:pt>
                <c:pt idx="346466">
                  <c:v>4.4694999999999999E-2</c:v>
                </c:pt>
                <c:pt idx="346467">
                  <c:v>4.4694999999999999E-2</c:v>
                </c:pt>
                <c:pt idx="346468">
                  <c:v>4.4694999999999999E-2</c:v>
                </c:pt>
                <c:pt idx="346469">
                  <c:v>4.4693999999999998E-2</c:v>
                </c:pt>
                <c:pt idx="346470">
                  <c:v>4.4693999999999998E-2</c:v>
                </c:pt>
                <c:pt idx="346471">
                  <c:v>4.4692999999999997E-2</c:v>
                </c:pt>
                <c:pt idx="346472">
                  <c:v>4.4692999999999997E-2</c:v>
                </c:pt>
                <c:pt idx="346473">
                  <c:v>4.4692000000000003E-2</c:v>
                </c:pt>
                <c:pt idx="346474">
                  <c:v>4.4692000000000003E-2</c:v>
                </c:pt>
                <c:pt idx="346475">
                  <c:v>4.4692000000000003E-2</c:v>
                </c:pt>
                <c:pt idx="346476">
                  <c:v>4.4692000000000003E-2</c:v>
                </c:pt>
                <c:pt idx="346477">
                  <c:v>4.4691000000000002E-2</c:v>
                </c:pt>
                <c:pt idx="346478">
                  <c:v>4.4691000000000002E-2</c:v>
                </c:pt>
                <c:pt idx="346479">
                  <c:v>4.4691000000000002E-2</c:v>
                </c:pt>
                <c:pt idx="346480">
                  <c:v>4.4691000000000002E-2</c:v>
                </c:pt>
                <c:pt idx="346481">
                  <c:v>4.4690000000000001E-2</c:v>
                </c:pt>
                <c:pt idx="346482">
                  <c:v>4.4690000000000001E-2</c:v>
                </c:pt>
                <c:pt idx="346483">
                  <c:v>4.4690000000000001E-2</c:v>
                </c:pt>
                <c:pt idx="346484">
                  <c:v>4.4689E-2</c:v>
                </c:pt>
                <c:pt idx="346485">
                  <c:v>4.4689E-2</c:v>
                </c:pt>
                <c:pt idx="346486">
                  <c:v>4.4689E-2</c:v>
                </c:pt>
                <c:pt idx="346487">
                  <c:v>4.4689E-2</c:v>
                </c:pt>
                <c:pt idx="346488">
                  <c:v>4.4689E-2</c:v>
                </c:pt>
                <c:pt idx="346489">
                  <c:v>4.4689E-2</c:v>
                </c:pt>
                <c:pt idx="346490">
                  <c:v>4.4689E-2</c:v>
                </c:pt>
                <c:pt idx="346491">
                  <c:v>4.4689E-2</c:v>
                </c:pt>
                <c:pt idx="346492">
                  <c:v>4.4689E-2</c:v>
                </c:pt>
                <c:pt idx="346493">
                  <c:v>4.4689E-2</c:v>
                </c:pt>
                <c:pt idx="346494">
                  <c:v>4.4689E-2</c:v>
                </c:pt>
                <c:pt idx="346495">
                  <c:v>4.4689E-2</c:v>
                </c:pt>
                <c:pt idx="346496">
                  <c:v>4.4689E-2</c:v>
                </c:pt>
                <c:pt idx="346497">
                  <c:v>4.4689E-2</c:v>
                </c:pt>
                <c:pt idx="346498">
                  <c:v>4.4689E-2</c:v>
                </c:pt>
                <c:pt idx="346499">
                  <c:v>4.4689E-2</c:v>
                </c:pt>
                <c:pt idx="346500">
                  <c:v>4.4689E-2</c:v>
                </c:pt>
                <c:pt idx="346501">
                  <c:v>4.4689E-2</c:v>
                </c:pt>
                <c:pt idx="346502">
                  <c:v>4.4689E-2</c:v>
                </c:pt>
                <c:pt idx="346503">
                  <c:v>4.4689E-2</c:v>
                </c:pt>
                <c:pt idx="346504">
                  <c:v>4.4689E-2</c:v>
                </c:pt>
                <c:pt idx="346505">
                  <c:v>4.4689E-2</c:v>
                </c:pt>
                <c:pt idx="346506">
                  <c:v>4.4687999999999999E-2</c:v>
                </c:pt>
                <c:pt idx="346507">
                  <c:v>4.4687999999999999E-2</c:v>
                </c:pt>
                <c:pt idx="346508">
                  <c:v>4.4687999999999999E-2</c:v>
                </c:pt>
                <c:pt idx="346509">
                  <c:v>4.4687999999999999E-2</c:v>
                </c:pt>
                <c:pt idx="346510">
                  <c:v>4.4686999999999998E-2</c:v>
                </c:pt>
                <c:pt idx="346511">
                  <c:v>4.4686999999999998E-2</c:v>
                </c:pt>
                <c:pt idx="346512">
                  <c:v>4.4686999999999998E-2</c:v>
                </c:pt>
                <c:pt idx="346513">
                  <c:v>4.4685999999999997E-2</c:v>
                </c:pt>
                <c:pt idx="346514">
                  <c:v>4.4685999999999997E-2</c:v>
                </c:pt>
                <c:pt idx="346515">
                  <c:v>4.4685999999999997E-2</c:v>
                </c:pt>
                <c:pt idx="346516">
                  <c:v>4.4685000000000002E-2</c:v>
                </c:pt>
                <c:pt idx="346517">
                  <c:v>4.4684000000000001E-2</c:v>
                </c:pt>
                <c:pt idx="346518">
                  <c:v>4.4684000000000001E-2</c:v>
                </c:pt>
                <c:pt idx="346519">
                  <c:v>4.4683E-2</c:v>
                </c:pt>
                <c:pt idx="346520">
                  <c:v>4.4681999999999999E-2</c:v>
                </c:pt>
                <c:pt idx="346521">
                  <c:v>4.4680999999999998E-2</c:v>
                </c:pt>
                <c:pt idx="346522">
                  <c:v>4.4679999999999997E-2</c:v>
                </c:pt>
                <c:pt idx="346523">
                  <c:v>4.4679999999999997E-2</c:v>
                </c:pt>
                <c:pt idx="346524">
                  <c:v>4.4679000000000003E-2</c:v>
                </c:pt>
                <c:pt idx="346525">
                  <c:v>4.4678000000000002E-2</c:v>
                </c:pt>
                <c:pt idx="346526">
                  <c:v>4.4677000000000001E-2</c:v>
                </c:pt>
                <c:pt idx="346527">
                  <c:v>4.4676E-2</c:v>
                </c:pt>
                <c:pt idx="346528">
                  <c:v>4.4674999999999999E-2</c:v>
                </c:pt>
                <c:pt idx="346529">
                  <c:v>4.4673999999999998E-2</c:v>
                </c:pt>
                <c:pt idx="346530">
                  <c:v>4.4672999999999997E-2</c:v>
                </c:pt>
                <c:pt idx="346531">
                  <c:v>4.4672000000000003E-2</c:v>
                </c:pt>
                <c:pt idx="346532">
                  <c:v>4.4671000000000002E-2</c:v>
                </c:pt>
                <c:pt idx="346533">
                  <c:v>4.4670000000000001E-2</c:v>
                </c:pt>
                <c:pt idx="346534">
                  <c:v>4.4669E-2</c:v>
                </c:pt>
                <c:pt idx="346535">
                  <c:v>4.4669E-2</c:v>
                </c:pt>
                <c:pt idx="346536">
                  <c:v>4.4667999999999999E-2</c:v>
                </c:pt>
                <c:pt idx="346537">
                  <c:v>4.4666999999999998E-2</c:v>
                </c:pt>
                <c:pt idx="346538">
                  <c:v>4.4665999999999997E-2</c:v>
                </c:pt>
                <c:pt idx="346539">
                  <c:v>4.4665000000000003E-2</c:v>
                </c:pt>
                <c:pt idx="346540">
                  <c:v>4.4664000000000002E-2</c:v>
                </c:pt>
                <c:pt idx="346541">
                  <c:v>4.4664000000000002E-2</c:v>
                </c:pt>
                <c:pt idx="346542">
                  <c:v>4.4663000000000001E-2</c:v>
                </c:pt>
                <c:pt idx="346543">
                  <c:v>4.4662E-2</c:v>
                </c:pt>
                <c:pt idx="346544">
                  <c:v>4.4662E-2</c:v>
                </c:pt>
                <c:pt idx="346545">
                  <c:v>4.4660999999999999E-2</c:v>
                </c:pt>
                <c:pt idx="346546">
                  <c:v>4.4660999999999999E-2</c:v>
                </c:pt>
                <c:pt idx="346547">
                  <c:v>4.4659999999999998E-2</c:v>
                </c:pt>
                <c:pt idx="346548">
                  <c:v>4.4659999999999998E-2</c:v>
                </c:pt>
                <c:pt idx="346549">
                  <c:v>4.4659999999999998E-2</c:v>
                </c:pt>
                <c:pt idx="346550">
                  <c:v>4.4659999999999998E-2</c:v>
                </c:pt>
                <c:pt idx="346551">
                  <c:v>4.4658999999999997E-2</c:v>
                </c:pt>
                <c:pt idx="346552">
                  <c:v>4.4658999999999997E-2</c:v>
                </c:pt>
                <c:pt idx="346553">
                  <c:v>4.4658999999999997E-2</c:v>
                </c:pt>
                <c:pt idx="346554">
                  <c:v>4.4658999999999997E-2</c:v>
                </c:pt>
                <c:pt idx="346555">
                  <c:v>4.4658999999999997E-2</c:v>
                </c:pt>
                <c:pt idx="346556">
                  <c:v>4.4659999999999998E-2</c:v>
                </c:pt>
                <c:pt idx="346557">
                  <c:v>4.4659999999999998E-2</c:v>
                </c:pt>
                <c:pt idx="346558">
                  <c:v>4.4660999999999999E-2</c:v>
                </c:pt>
                <c:pt idx="346559">
                  <c:v>4.4660999999999999E-2</c:v>
                </c:pt>
                <c:pt idx="346560">
                  <c:v>4.4662E-2</c:v>
                </c:pt>
                <c:pt idx="346561">
                  <c:v>4.4663000000000001E-2</c:v>
                </c:pt>
                <c:pt idx="346562">
                  <c:v>4.4663000000000001E-2</c:v>
                </c:pt>
                <c:pt idx="346563">
                  <c:v>4.4664000000000002E-2</c:v>
                </c:pt>
                <c:pt idx="346564">
                  <c:v>4.4665000000000003E-2</c:v>
                </c:pt>
                <c:pt idx="346565">
                  <c:v>4.4665999999999997E-2</c:v>
                </c:pt>
                <c:pt idx="346566">
                  <c:v>4.4666999999999998E-2</c:v>
                </c:pt>
                <c:pt idx="346567">
                  <c:v>4.4669E-2</c:v>
                </c:pt>
                <c:pt idx="346568">
                  <c:v>4.4670000000000001E-2</c:v>
                </c:pt>
                <c:pt idx="346569">
                  <c:v>4.4671000000000002E-2</c:v>
                </c:pt>
                <c:pt idx="346570">
                  <c:v>4.4672999999999997E-2</c:v>
                </c:pt>
                <c:pt idx="346571">
                  <c:v>4.4673999999999998E-2</c:v>
                </c:pt>
                <c:pt idx="346572">
                  <c:v>4.4676E-2</c:v>
                </c:pt>
                <c:pt idx="346573">
                  <c:v>4.4678000000000002E-2</c:v>
                </c:pt>
                <c:pt idx="346574">
                  <c:v>4.4679999999999997E-2</c:v>
                </c:pt>
                <c:pt idx="346575">
                  <c:v>4.4681999999999999E-2</c:v>
                </c:pt>
                <c:pt idx="346576">
                  <c:v>4.4683E-2</c:v>
                </c:pt>
                <c:pt idx="346577">
                  <c:v>4.4685000000000002E-2</c:v>
                </c:pt>
                <c:pt idx="346578">
                  <c:v>4.4686999999999998E-2</c:v>
                </c:pt>
                <c:pt idx="346579">
                  <c:v>4.4690000000000001E-2</c:v>
                </c:pt>
                <c:pt idx="346580">
                  <c:v>4.4692000000000003E-2</c:v>
                </c:pt>
                <c:pt idx="346581">
                  <c:v>4.4693999999999998E-2</c:v>
                </c:pt>
                <c:pt idx="346582">
                  <c:v>4.4697000000000001E-2</c:v>
                </c:pt>
                <c:pt idx="346583">
                  <c:v>4.4699000000000003E-2</c:v>
                </c:pt>
                <c:pt idx="346584">
                  <c:v>4.4701999999999999E-2</c:v>
                </c:pt>
                <c:pt idx="346585">
                  <c:v>4.4704000000000001E-2</c:v>
                </c:pt>
                <c:pt idx="346586">
                  <c:v>4.4706999999999997E-2</c:v>
                </c:pt>
                <c:pt idx="346587">
                  <c:v>4.471E-2</c:v>
                </c:pt>
                <c:pt idx="346588">
                  <c:v>4.4712000000000002E-2</c:v>
                </c:pt>
                <c:pt idx="346589">
                  <c:v>4.4714999999999998E-2</c:v>
                </c:pt>
                <c:pt idx="346590">
                  <c:v>4.4718000000000001E-2</c:v>
                </c:pt>
                <c:pt idx="346591">
                  <c:v>4.4720999999999997E-2</c:v>
                </c:pt>
                <c:pt idx="346592">
                  <c:v>4.4724E-2</c:v>
                </c:pt>
                <c:pt idx="346593">
                  <c:v>4.4727000000000003E-2</c:v>
                </c:pt>
                <c:pt idx="346594">
                  <c:v>4.4729999999999999E-2</c:v>
                </c:pt>
                <c:pt idx="346595">
                  <c:v>4.4733000000000002E-2</c:v>
                </c:pt>
                <c:pt idx="346596">
                  <c:v>4.4736999999999999E-2</c:v>
                </c:pt>
                <c:pt idx="346597">
                  <c:v>4.4740000000000002E-2</c:v>
                </c:pt>
                <c:pt idx="346598">
                  <c:v>4.4742999999999998E-2</c:v>
                </c:pt>
                <c:pt idx="346599">
                  <c:v>4.4747000000000002E-2</c:v>
                </c:pt>
                <c:pt idx="346600">
                  <c:v>4.4749999999999998E-2</c:v>
                </c:pt>
                <c:pt idx="346601">
                  <c:v>4.4753000000000001E-2</c:v>
                </c:pt>
                <c:pt idx="346602">
                  <c:v>4.4756999999999998E-2</c:v>
                </c:pt>
                <c:pt idx="346603">
                  <c:v>4.4760000000000001E-2</c:v>
                </c:pt>
                <c:pt idx="346604">
                  <c:v>4.4763999999999998E-2</c:v>
                </c:pt>
                <c:pt idx="346605">
                  <c:v>4.4768000000000002E-2</c:v>
                </c:pt>
                <c:pt idx="346606">
                  <c:v>4.4770999999999998E-2</c:v>
                </c:pt>
                <c:pt idx="346607">
                  <c:v>4.4775000000000002E-2</c:v>
                </c:pt>
                <c:pt idx="346608">
                  <c:v>4.4778999999999999E-2</c:v>
                </c:pt>
                <c:pt idx="346609">
                  <c:v>4.4783000000000003E-2</c:v>
                </c:pt>
                <c:pt idx="346610">
                  <c:v>4.4785999999999999E-2</c:v>
                </c:pt>
                <c:pt idx="346611">
                  <c:v>4.4790000000000003E-2</c:v>
                </c:pt>
                <c:pt idx="346612">
                  <c:v>4.4794E-2</c:v>
                </c:pt>
                <c:pt idx="346613">
                  <c:v>4.4796999999999997E-2</c:v>
                </c:pt>
                <c:pt idx="346614">
                  <c:v>4.4801000000000001E-2</c:v>
                </c:pt>
                <c:pt idx="346615">
                  <c:v>4.4804999999999998E-2</c:v>
                </c:pt>
                <c:pt idx="346616">
                  <c:v>4.4808000000000001E-2</c:v>
                </c:pt>
                <c:pt idx="346617">
                  <c:v>4.4811999999999998E-2</c:v>
                </c:pt>
                <c:pt idx="346618">
                  <c:v>4.4816000000000002E-2</c:v>
                </c:pt>
                <c:pt idx="346619">
                  <c:v>4.4818999999999998E-2</c:v>
                </c:pt>
                <c:pt idx="346620">
                  <c:v>4.4823000000000002E-2</c:v>
                </c:pt>
                <c:pt idx="346621">
                  <c:v>4.4825999999999998E-2</c:v>
                </c:pt>
                <c:pt idx="346622">
                  <c:v>4.4830000000000002E-2</c:v>
                </c:pt>
                <c:pt idx="346623">
                  <c:v>4.4832999999999998E-2</c:v>
                </c:pt>
                <c:pt idx="346624">
                  <c:v>4.4836000000000001E-2</c:v>
                </c:pt>
                <c:pt idx="346625">
                  <c:v>4.4838999999999997E-2</c:v>
                </c:pt>
                <c:pt idx="346626">
                  <c:v>4.4842E-2</c:v>
                </c:pt>
                <c:pt idx="346627">
                  <c:v>4.4845000000000003E-2</c:v>
                </c:pt>
                <c:pt idx="346628">
                  <c:v>4.4847999999999999E-2</c:v>
                </c:pt>
                <c:pt idx="346629">
                  <c:v>4.4851000000000002E-2</c:v>
                </c:pt>
                <c:pt idx="346630">
                  <c:v>4.4853999999999998E-2</c:v>
                </c:pt>
                <c:pt idx="346631">
                  <c:v>4.4857000000000001E-2</c:v>
                </c:pt>
                <c:pt idx="346632">
                  <c:v>4.4859999999999997E-2</c:v>
                </c:pt>
                <c:pt idx="346633">
                  <c:v>4.4861999999999999E-2</c:v>
                </c:pt>
                <c:pt idx="346634">
                  <c:v>4.4864000000000001E-2</c:v>
                </c:pt>
                <c:pt idx="346635">
                  <c:v>4.4866000000000003E-2</c:v>
                </c:pt>
                <c:pt idx="346636">
                  <c:v>4.4867999999999998E-2</c:v>
                </c:pt>
                <c:pt idx="346637">
                  <c:v>4.487E-2</c:v>
                </c:pt>
                <c:pt idx="346638">
                  <c:v>4.4872000000000002E-2</c:v>
                </c:pt>
                <c:pt idx="346639">
                  <c:v>4.4873999999999997E-2</c:v>
                </c:pt>
                <c:pt idx="346640">
                  <c:v>4.4874999999999998E-2</c:v>
                </c:pt>
                <c:pt idx="346641">
                  <c:v>4.4877E-2</c:v>
                </c:pt>
                <c:pt idx="346642">
                  <c:v>4.4878000000000001E-2</c:v>
                </c:pt>
                <c:pt idx="346643">
                  <c:v>4.4879000000000002E-2</c:v>
                </c:pt>
                <c:pt idx="346644">
                  <c:v>4.4880000000000003E-2</c:v>
                </c:pt>
                <c:pt idx="346645">
                  <c:v>4.4880999999999997E-2</c:v>
                </c:pt>
                <c:pt idx="346646">
                  <c:v>4.4881999999999998E-2</c:v>
                </c:pt>
                <c:pt idx="346647">
                  <c:v>4.4881999999999998E-2</c:v>
                </c:pt>
                <c:pt idx="346648">
                  <c:v>4.4881999999999998E-2</c:v>
                </c:pt>
                <c:pt idx="346649">
                  <c:v>4.4881999999999998E-2</c:v>
                </c:pt>
                <c:pt idx="346650">
                  <c:v>4.4881999999999998E-2</c:v>
                </c:pt>
                <c:pt idx="346651">
                  <c:v>4.4881999999999998E-2</c:v>
                </c:pt>
                <c:pt idx="346652">
                  <c:v>4.4881999999999998E-2</c:v>
                </c:pt>
                <c:pt idx="346653">
                  <c:v>4.4881999999999998E-2</c:v>
                </c:pt>
                <c:pt idx="346654">
                  <c:v>4.4880999999999997E-2</c:v>
                </c:pt>
                <c:pt idx="346655">
                  <c:v>4.4880999999999997E-2</c:v>
                </c:pt>
                <c:pt idx="346656">
                  <c:v>4.4880000000000003E-2</c:v>
                </c:pt>
                <c:pt idx="346657">
                  <c:v>4.4879000000000002E-2</c:v>
                </c:pt>
                <c:pt idx="346658">
                  <c:v>4.4877E-2</c:v>
                </c:pt>
                <c:pt idx="346659">
                  <c:v>4.4875999999999999E-2</c:v>
                </c:pt>
                <c:pt idx="346660">
                  <c:v>4.4874999999999998E-2</c:v>
                </c:pt>
                <c:pt idx="346661">
                  <c:v>4.4873000000000003E-2</c:v>
                </c:pt>
                <c:pt idx="346662">
                  <c:v>4.4871000000000001E-2</c:v>
                </c:pt>
                <c:pt idx="346663">
                  <c:v>4.4868999999999999E-2</c:v>
                </c:pt>
                <c:pt idx="346664">
                  <c:v>4.4866999999999997E-2</c:v>
                </c:pt>
                <c:pt idx="346665">
                  <c:v>4.4865000000000002E-2</c:v>
                </c:pt>
                <c:pt idx="346666">
                  <c:v>4.4863E-2</c:v>
                </c:pt>
                <c:pt idx="346667">
                  <c:v>4.4860999999999998E-2</c:v>
                </c:pt>
                <c:pt idx="346668">
                  <c:v>4.4858000000000002E-2</c:v>
                </c:pt>
                <c:pt idx="346669">
                  <c:v>4.4856E-2</c:v>
                </c:pt>
                <c:pt idx="346670">
                  <c:v>4.4852999999999997E-2</c:v>
                </c:pt>
                <c:pt idx="346671">
                  <c:v>4.4850000000000001E-2</c:v>
                </c:pt>
                <c:pt idx="346672">
                  <c:v>4.4846999999999998E-2</c:v>
                </c:pt>
                <c:pt idx="346673">
                  <c:v>4.4844000000000002E-2</c:v>
                </c:pt>
                <c:pt idx="346674">
                  <c:v>4.4840999999999999E-2</c:v>
                </c:pt>
                <c:pt idx="346675">
                  <c:v>4.4838000000000003E-2</c:v>
                </c:pt>
                <c:pt idx="346676">
                  <c:v>4.4835E-2</c:v>
                </c:pt>
                <c:pt idx="346677">
                  <c:v>4.4831999999999997E-2</c:v>
                </c:pt>
                <c:pt idx="346678">
                  <c:v>4.4829000000000001E-2</c:v>
                </c:pt>
                <c:pt idx="346679">
                  <c:v>4.4825999999999998E-2</c:v>
                </c:pt>
                <c:pt idx="346680">
                  <c:v>4.4822000000000001E-2</c:v>
                </c:pt>
                <c:pt idx="346681">
                  <c:v>4.4818999999999998E-2</c:v>
                </c:pt>
                <c:pt idx="346682">
                  <c:v>4.4816000000000002E-2</c:v>
                </c:pt>
                <c:pt idx="346683">
                  <c:v>4.4811999999999998E-2</c:v>
                </c:pt>
                <c:pt idx="346684">
                  <c:v>4.4809000000000002E-2</c:v>
                </c:pt>
                <c:pt idx="346685">
                  <c:v>4.4804999999999998E-2</c:v>
                </c:pt>
                <c:pt idx="346686">
                  <c:v>4.4802000000000002E-2</c:v>
                </c:pt>
                <c:pt idx="346687">
                  <c:v>4.4798999999999999E-2</c:v>
                </c:pt>
                <c:pt idx="346688">
                  <c:v>4.4796000000000002E-2</c:v>
                </c:pt>
                <c:pt idx="346689">
                  <c:v>4.4792999999999999E-2</c:v>
                </c:pt>
                <c:pt idx="346690">
                  <c:v>4.4789000000000002E-2</c:v>
                </c:pt>
                <c:pt idx="346691">
                  <c:v>4.4785999999999999E-2</c:v>
                </c:pt>
                <c:pt idx="346692">
                  <c:v>4.4783000000000003E-2</c:v>
                </c:pt>
                <c:pt idx="346693">
                  <c:v>4.478E-2</c:v>
                </c:pt>
                <c:pt idx="346694">
                  <c:v>4.4776999999999997E-2</c:v>
                </c:pt>
                <c:pt idx="346695">
                  <c:v>4.4775000000000002E-2</c:v>
                </c:pt>
                <c:pt idx="346696">
                  <c:v>4.4771999999999999E-2</c:v>
                </c:pt>
                <c:pt idx="346697">
                  <c:v>4.4769000000000003E-2</c:v>
                </c:pt>
                <c:pt idx="346698">
                  <c:v>4.4767000000000001E-2</c:v>
                </c:pt>
                <c:pt idx="346699">
                  <c:v>4.4763999999999998E-2</c:v>
                </c:pt>
                <c:pt idx="346700">
                  <c:v>4.4762000000000003E-2</c:v>
                </c:pt>
                <c:pt idx="346701">
                  <c:v>4.4760000000000001E-2</c:v>
                </c:pt>
                <c:pt idx="346702">
                  <c:v>4.4757999999999999E-2</c:v>
                </c:pt>
                <c:pt idx="346703">
                  <c:v>4.4756999999999998E-2</c:v>
                </c:pt>
                <c:pt idx="346704">
                  <c:v>4.4755000000000003E-2</c:v>
                </c:pt>
                <c:pt idx="346705">
                  <c:v>4.4753000000000001E-2</c:v>
                </c:pt>
                <c:pt idx="346706">
                  <c:v>4.4752E-2</c:v>
                </c:pt>
                <c:pt idx="346707">
                  <c:v>4.4750999999999999E-2</c:v>
                </c:pt>
                <c:pt idx="346708">
                  <c:v>4.4749999999999998E-2</c:v>
                </c:pt>
                <c:pt idx="346709">
                  <c:v>4.4748999999999997E-2</c:v>
                </c:pt>
                <c:pt idx="346710">
                  <c:v>4.4748000000000003E-2</c:v>
                </c:pt>
                <c:pt idx="346711">
                  <c:v>4.4748000000000003E-2</c:v>
                </c:pt>
                <c:pt idx="346712">
                  <c:v>4.4748000000000003E-2</c:v>
                </c:pt>
                <c:pt idx="346713">
                  <c:v>4.4748000000000003E-2</c:v>
                </c:pt>
                <c:pt idx="346714">
                  <c:v>4.4748000000000003E-2</c:v>
                </c:pt>
                <c:pt idx="346715">
                  <c:v>4.4748000000000003E-2</c:v>
                </c:pt>
                <c:pt idx="346716">
                  <c:v>4.4748000000000003E-2</c:v>
                </c:pt>
                <c:pt idx="346717">
                  <c:v>4.4748999999999997E-2</c:v>
                </c:pt>
                <c:pt idx="346718">
                  <c:v>4.4749999999999998E-2</c:v>
                </c:pt>
                <c:pt idx="346719">
                  <c:v>4.4750999999999999E-2</c:v>
                </c:pt>
                <c:pt idx="346720">
                  <c:v>4.4752E-2</c:v>
                </c:pt>
                <c:pt idx="346721">
                  <c:v>4.4753000000000001E-2</c:v>
                </c:pt>
                <c:pt idx="346722">
                  <c:v>4.4755000000000003E-2</c:v>
                </c:pt>
                <c:pt idx="346723">
                  <c:v>4.4756999999999998E-2</c:v>
                </c:pt>
                <c:pt idx="346724">
                  <c:v>4.4759E-2</c:v>
                </c:pt>
                <c:pt idx="346725">
                  <c:v>4.4761000000000002E-2</c:v>
                </c:pt>
                <c:pt idx="346726">
                  <c:v>4.4762999999999997E-2</c:v>
                </c:pt>
                <c:pt idx="346727">
                  <c:v>4.4766E-2</c:v>
                </c:pt>
                <c:pt idx="346728">
                  <c:v>4.4769000000000003E-2</c:v>
                </c:pt>
                <c:pt idx="346729">
                  <c:v>4.4771999999999999E-2</c:v>
                </c:pt>
                <c:pt idx="346730">
                  <c:v>4.4774000000000001E-2</c:v>
                </c:pt>
                <c:pt idx="346731">
                  <c:v>4.4777999999999998E-2</c:v>
                </c:pt>
                <c:pt idx="346732">
                  <c:v>4.4781000000000001E-2</c:v>
                </c:pt>
                <c:pt idx="346733">
                  <c:v>4.4783999999999997E-2</c:v>
                </c:pt>
                <c:pt idx="346734">
                  <c:v>4.4788000000000001E-2</c:v>
                </c:pt>
                <c:pt idx="346735">
                  <c:v>4.4791999999999998E-2</c:v>
                </c:pt>
                <c:pt idx="346736">
                  <c:v>4.4796000000000002E-2</c:v>
                </c:pt>
                <c:pt idx="346737">
                  <c:v>4.48E-2</c:v>
                </c:pt>
                <c:pt idx="346738">
                  <c:v>4.4803999999999997E-2</c:v>
                </c:pt>
                <c:pt idx="346739">
                  <c:v>4.4808000000000001E-2</c:v>
                </c:pt>
                <c:pt idx="346740">
                  <c:v>4.4812999999999999E-2</c:v>
                </c:pt>
                <c:pt idx="346741">
                  <c:v>4.4817000000000003E-2</c:v>
                </c:pt>
                <c:pt idx="346742">
                  <c:v>4.4821E-2</c:v>
                </c:pt>
                <c:pt idx="346743">
                  <c:v>4.4825999999999998E-2</c:v>
                </c:pt>
                <c:pt idx="346744">
                  <c:v>4.4830000000000002E-2</c:v>
                </c:pt>
                <c:pt idx="346745">
                  <c:v>4.4835E-2</c:v>
                </c:pt>
                <c:pt idx="346746">
                  <c:v>4.4839999999999998E-2</c:v>
                </c:pt>
                <c:pt idx="346747">
                  <c:v>4.4844000000000002E-2</c:v>
                </c:pt>
                <c:pt idx="346748">
                  <c:v>4.4849E-2</c:v>
                </c:pt>
                <c:pt idx="346749">
                  <c:v>4.4853999999999998E-2</c:v>
                </c:pt>
                <c:pt idx="346750">
                  <c:v>4.4858000000000002E-2</c:v>
                </c:pt>
                <c:pt idx="346751">
                  <c:v>4.4863E-2</c:v>
                </c:pt>
                <c:pt idx="346752">
                  <c:v>4.4866999999999997E-2</c:v>
                </c:pt>
                <c:pt idx="346753">
                  <c:v>4.4872000000000002E-2</c:v>
                </c:pt>
                <c:pt idx="346754">
                  <c:v>4.4875999999999999E-2</c:v>
                </c:pt>
                <c:pt idx="346755">
                  <c:v>4.4880000000000003E-2</c:v>
                </c:pt>
                <c:pt idx="346756">
                  <c:v>4.4885000000000001E-2</c:v>
                </c:pt>
                <c:pt idx="346757">
                  <c:v>4.4888999999999998E-2</c:v>
                </c:pt>
                <c:pt idx="346758">
                  <c:v>4.4893000000000002E-2</c:v>
                </c:pt>
                <c:pt idx="346759">
                  <c:v>4.4896999999999999E-2</c:v>
                </c:pt>
                <c:pt idx="346760">
                  <c:v>4.4901000000000003E-2</c:v>
                </c:pt>
                <c:pt idx="346761">
                  <c:v>4.4903999999999999E-2</c:v>
                </c:pt>
                <c:pt idx="346762">
                  <c:v>4.4908000000000003E-2</c:v>
                </c:pt>
                <c:pt idx="346763">
                  <c:v>4.4911E-2</c:v>
                </c:pt>
                <c:pt idx="346764">
                  <c:v>4.4914000000000003E-2</c:v>
                </c:pt>
                <c:pt idx="346765">
                  <c:v>4.4916999999999999E-2</c:v>
                </c:pt>
                <c:pt idx="346766">
                  <c:v>4.4920000000000002E-2</c:v>
                </c:pt>
                <c:pt idx="346767">
                  <c:v>4.4921999999999997E-2</c:v>
                </c:pt>
                <c:pt idx="346768">
                  <c:v>4.4925E-2</c:v>
                </c:pt>
                <c:pt idx="346769">
                  <c:v>4.4927000000000002E-2</c:v>
                </c:pt>
                <c:pt idx="346770">
                  <c:v>4.4928999999999997E-2</c:v>
                </c:pt>
                <c:pt idx="346771">
                  <c:v>4.4930999999999999E-2</c:v>
                </c:pt>
                <c:pt idx="346772">
                  <c:v>4.4932E-2</c:v>
                </c:pt>
                <c:pt idx="346773">
                  <c:v>4.4934000000000002E-2</c:v>
                </c:pt>
                <c:pt idx="346774">
                  <c:v>4.4935000000000003E-2</c:v>
                </c:pt>
                <c:pt idx="346775">
                  <c:v>4.4935999999999997E-2</c:v>
                </c:pt>
                <c:pt idx="346776">
                  <c:v>4.4935999999999997E-2</c:v>
                </c:pt>
                <c:pt idx="346777">
                  <c:v>4.4936999999999998E-2</c:v>
                </c:pt>
                <c:pt idx="346778">
                  <c:v>4.4936999999999998E-2</c:v>
                </c:pt>
                <c:pt idx="346779">
                  <c:v>4.4936999999999998E-2</c:v>
                </c:pt>
                <c:pt idx="346780">
                  <c:v>4.4935999999999997E-2</c:v>
                </c:pt>
                <c:pt idx="346781">
                  <c:v>4.4935999999999997E-2</c:v>
                </c:pt>
                <c:pt idx="346782">
                  <c:v>4.4935000000000003E-2</c:v>
                </c:pt>
                <c:pt idx="346783">
                  <c:v>4.4935000000000003E-2</c:v>
                </c:pt>
                <c:pt idx="346784">
                  <c:v>4.4933000000000001E-2</c:v>
                </c:pt>
                <c:pt idx="346785">
                  <c:v>4.4932E-2</c:v>
                </c:pt>
                <c:pt idx="346786">
                  <c:v>4.4930999999999999E-2</c:v>
                </c:pt>
                <c:pt idx="346787">
                  <c:v>4.4928999999999997E-2</c:v>
                </c:pt>
                <c:pt idx="346788">
                  <c:v>4.4927000000000002E-2</c:v>
                </c:pt>
                <c:pt idx="346789">
                  <c:v>4.4925E-2</c:v>
                </c:pt>
                <c:pt idx="346790">
                  <c:v>4.4921999999999997E-2</c:v>
                </c:pt>
                <c:pt idx="346791">
                  <c:v>4.4920000000000002E-2</c:v>
                </c:pt>
                <c:pt idx="346792">
                  <c:v>4.4916999999999999E-2</c:v>
                </c:pt>
                <c:pt idx="346793">
                  <c:v>4.4914999999999997E-2</c:v>
                </c:pt>
                <c:pt idx="346794">
                  <c:v>4.4912000000000001E-2</c:v>
                </c:pt>
                <c:pt idx="346795">
                  <c:v>4.4908999999999998E-2</c:v>
                </c:pt>
                <c:pt idx="346796">
                  <c:v>4.4906000000000001E-2</c:v>
                </c:pt>
                <c:pt idx="346797">
                  <c:v>4.4902999999999998E-2</c:v>
                </c:pt>
                <c:pt idx="346798">
                  <c:v>4.4900000000000002E-2</c:v>
                </c:pt>
                <c:pt idx="346799">
                  <c:v>4.4896999999999999E-2</c:v>
                </c:pt>
                <c:pt idx="346800">
                  <c:v>4.4894000000000003E-2</c:v>
                </c:pt>
                <c:pt idx="346801">
                  <c:v>4.4889999999999999E-2</c:v>
                </c:pt>
                <c:pt idx="346802">
                  <c:v>4.4887000000000003E-2</c:v>
                </c:pt>
                <c:pt idx="346803">
                  <c:v>4.4884E-2</c:v>
                </c:pt>
                <c:pt idx="346804">
                  <c:v>4.4880000000000003E-2</c:v>
                </c:pt>
                <c:pt idx="346805">
                  <c:v>4.4877E-2</c:v>
                </c:pt>
                <c:pt idx="346806">
                  <c:v>4.4873999999999997E-2</c:v>
                </c:pt>
                <c:pt idx="346807">
                  <c:v>4.4871000000000001E-2</c:v>
                </c:pt>
                <c:pt idx="346808">
                  <c:v>4.4867999999999998E-2</c:v>
                </c:pt>
                <c:pt idx="346809">
                  <c:v>4.4865000000000002E-2</c:v>
                </c:pt>
                <c:pt idx="346810">
                  <c:v>4.4861999999999999E-2</c:v>
                </c:pt>
                <c:pt idx="346811">
                  <c:v>4.4859000000000003E-2</c:v>
                </c:pt>
                <c:pt idx="346812">
                  <c:v>4.4856E-2</c:v>
                </c:pt>
                <c:pt idx="346813">
                  <c:v>4.4852999999999997E-2</c:v>
                </c:pt>
                <c:pt idx="346814">
                  <c:v>4.4850000000000001E-2</c:v>
                </c:pt>
                <c:pt idx="346815">
                  <c:v>4.4847999999999999E-2</c:v>
                </c:pt>
                <c:pt idx="346816">
                  <c:v>4.4845999999999997E-2</c:v>
                </c:pt>
                <c:pt idx="346817">
                  <c:v>4.4844000000000002E-2</c:v>
                </c:pt>
                <c:pt idx="346818">
                  <c:v>4.4842E-2</c:v>
                </c:pt>
                <c:pt idx="346819">
                  <c:v>4.4839999999999998E-2</c:v>
                </c:pt>
                <c:pt idx="346820">
                  <c:v>4.4838000000000003E-2</c:v>
                </c:pt>
                <c:pt idx="346821">
                  <c:v>4.4836000000000001E-2</c:v>
                </c:pt>
                <c:pt idx="346822">
                  <c:v>4.4835E-2</c:v>
                </c:pt>
                <c:pt idx="346823">
                  <c:v>4.4833999999999999E-2</c:v>
                </c:pt>
                <c:pt idx="346824">
                  <c:v>4.4831999999999997E-2</c:v>
                </c:pt>
                <c:pt idx="346825">
                  <c:v>4.4831000000000003E-2</c:v>
                </c:pt>
                <c:pt idx="346826">
                  <c:v>4.4830000000000002E-2</c:v>
                </c:pt>
                <c:pt idx="346827">
                  <c:v>4.4830000000000002E-2</c:v>
                </c:pt>
                <c:pt idx="346828">
                  <c:v>4.4829000000000001E-2</c:v>
                </c:pt>
                <c:pt idx="346829">
                  <c:v>4.4829000000000001E-2</c:v>
                </c:pt>
                <c:pt idx="346830">
                  <c:v>4.4829000000000001E-2</c:v>
                </c:pt>
                <c:pt idx="346831">
                  <c:v>4.4829000000000001E-2</c:v>
                </c:pt>
                <c:pt idx="346832">
                  <c:v>4.4829000000000001E-2</c:v>
                </c:pt>
                <c:pt idx="346833">
                  <c:v>4.4829000000000001E-2</c:v>
                </c:pt>
                <c:pt idx="346834">
                  <c:v>4.4829000000000001E-2</c:v>
                </c:pt>
                <c:pt idx="346835">
                  <c:v>4.4829000000000001E-2</c:v>
                </c:pt>
                <c:pt idx="346836">
                  <c:v>4.4830000000000002E-2</c:v>
                </c:pt>
                <c:pt idx="346837">
                  <c:v>4.4831000000000003E-2</c:v>
                </c:pt>
                <c:pt idx="346838">
                  <c:v>4.4831000000000003E-2</c:v>
                </c:pt>
                <c:pt idx="346839">
                  <c:v>4.4831999999999997E-2</c:v>
                </c:pt>
                <c:pt idx="346840">
                  <c:v>4.4832999999999998E-2</c:v>
                </c:pt>
                <c:pt idx="346841">
                  <c:v>4.4833999999999999E-2</c:v>
                </c:pt>
                <c:pt idx="346842">
                  <c:v>4.4836000000000001E-2</c:v>
                </c:pt>
                <c:pt idx="346843">
                  <c:v>4.4837000000000002E-2</c:v>
                </c:pt>
                <c:pt idx="346844">
                  <c:v>4.4838000000000003E-2</c:v>
                </c:pt>
                <c:pt idx="346845">
                  <c:v>4.4839999999999998E-2</c:v>
                </c:pt>
                <c:pt idx="346846">
                  <c:v>4.4840999999999999E-2</c:v>
                </c:pt>
                <c:pt idx="346847">
                  <c:v>4.4842E-2</c:v>
                </c:pt>
                <c:pt idx="346848">
                  <c:v>4.4844000000000002E-2</c:v>
                </c:pt>
                <c:pt idx="346849">
                  <c:v>4.4845000000000003E-2</c:v>
                </c:pt>
                <c:pt idx="346850">
                  <c:v>4.4846999999999998E-2</c:v>
                </c:pt>
                <c:pt idx="346851">
                  <c:v>4.4847999999999999E-2</c:v>
                </c:pt>
                <c:pt idx="346852">
                  <c:v>4.4850000000000001E-2</c:v>
                </c:pt>
                <c:pt idx="346853">
                  <c:v>4.4851000000000002E-2</c:v>
                </c:pt>
                <c:pt idx="346854">
                  <c:v>4.4852999999999997E-2</c:v>
                </c:pt>
                <c:pt idx="346855">
                  <c:v>4.4853999999999998E-2</c:v>
                </c:pt>
                <c:pt idx="346856">
                  <c:v>4.4856E-2</c:v>
                </c:pt>
                <c:pt idx="346857">
                  <c:v>4.4857000000000001E-2</c:v>
                </c:pt>
                <c:pt idx="346858">
                  <c:v>4.4858000000000002E-2</c:v>
                </c:pt>
                <c:pt idx="346859">
                  <c:v>4.4859999999999997E-2</c:v>
                </c:pt>
                <c:pt idx="346860">
                  <c:v>4.4860999999999998E-2</c:v>
                </c:pt>
                <c:pt idx="346861">
                  <c:v>4.4861999999999999E-2</c:v>
                </c:pt>
                <c:pt idx="346862">
                  <c:v>4.4863E-2</c:v>
                </c:pt>
                <c:pt idx="346863">
                  <c:v>4.4865000000000002E-2</c:v>
                </c:pt>
                <c:pt idx="346864">
                  <c:v>4.4866000000000003E-2</c:v>
                </c:pt>
                <c:pt idx="346865">
                  <c:v>4.4866999999999997E-2</c:v>
                </c:pt>
                <c:pt idx="346866">
                  <c:v>4.4867999999999998E-2</c:v>
                </c:pt>
                <c:pt idx="346867">
                  <c:v>4.4868999999999999E-2</c:v>
                </c:pt>
                <c:pt idx="346868">
                  <c:v>4.487E-2</c:v>
                </c:pt>
                <c:pt idx="346869">
                  <c:v>4.4871000000000001E-2</c:v>
                </c:pt>
                <c:pt idx="346870">
                  <c:v>4.4872000000000002E-2</c:v>
                </c:pt>
                <c:pt idx="346871">
                  <c:v>4.4872000000000002E-2</c:v>
                </c:pt>
                <c:pt idx="346872">
                  <c:v>4.4873000000000003E-2</c:v>
                </c:pt>
                <c:pt idx="346873">
                  <c:v>4.4873000000000003E-2</c:v>
                </c:pt>
                <c:pt idx="346874">
                  <c:v>4.4873999999999997E-2</c:v>
                </c:pt>
                <c:pt idx="346875">
                  <c:v>4.4873999999999997E-2</c:v>
                </c:pt>
                <c:pt idx="346876">
                  <c:v>4.4874999999999998E-2</c:v>
                </c:pt>
                <c:pt idx="346877">
                  <c:v>4.4874999999999998E-2</c:v>
                </c:pt>
                <c:pt idx="346878">
                  <c:v>4.4874999999999998E-2</c:v>
                </c:pt>
                <c:pt idx="346879">
                  <c:v>4.4874999999999998E-2</c:v>
                </c:pt>
                <c:pt idx="346880">
                  <c:v>4.4875999999999999E-2</c:v>
                </c:pt>
                <c:pt idx="346881">
                  <c:v>4.4874999999999998E-2</c:v>
                </c:pt>
                <c:pt idx="346882">
                  <c:v>4.4874999999999998E-2</c:v>
                </c:pt>
                <c:pt idx="346883">
                  <c:v>4.4874999999999998E-2</c:v>
                </c:pt>
                <c:pt idx="346884">
                  <c:v>4.4874999999999998E-2</c:v>
                </c:pt>
                <c:pt idx="346885">
                  <c:v>4.4874999999999998E-2</c:v>
                </c:pt>
                <c:pt idx="346886">
                  <c:v>4.4874999999999998E-2</c:v>
                </c:pt>
                <c:pt idx="346887">
                  <c:v>4.4873999999999997E-2</c:v>
                </c:pt>
                <c:pt idx="346888">
                  <c:v>4.4873999999999997E-2</c:v>
                </c:pt>
                <c:pt idx="346889">
                  <c:v>4.4873999999999997E-2</c:v>
                </c:pt>
                <c:pt idx="346890">
                  <c:v>4.4873000000000003E-2</c:v>
                </c:pt>
                <c:pt idx="346891">
                  <c:v>4.4873000000000003E-2</c:v>
                </c:pt>
                <c:pt idx="346892">
                  <c:v>4.4872000000000002E-2</c:v>
                </c:pt>
                <c:pt idx="346893">
                  <c:v>4.4872000000000002E-2</c:v>
                </c:pt>
                <c:pt idx="346894">
                  <c:v>4.4871000000000001E-2</c:v>
                </c:pt>
                <c:pt idx="346895">
                  <c:v>4.4871000000000001E-2</c:v>
                </c:pt>
                <c:pt idx="346896">
                  <c:v>4.487E-2</c:v>
                </c:pt>
                <c:pt idx="346897">
                  <c:v>4.4868999999999999E-2</c:v>
                </c:pt>
                <c:pt idx="346898">
                  <c:v>4.4868999999999999E-2</c:v>
                </c:pt>
                <c:pt idx="346899">
                  <c:v>4.4867999999999998E-2</c:v>
                </c:pt>
                <c:pt idx="346900">
                  <c:v>4.4866999999999997E-2</c:v>
                </c:pt>
                <c:pt idx="346901">
                  <c:v>4.4866999999999997E-2</c:v>
                </c:pt>
                <c:pt idx="346902">
                  <c:v>4.4866000000000003E-2</c:v>
                </c:pt>
                <c:pt idx="346903">
                  <c:v>4.4865000000000002E-2</c:v>
                </c:pt>
                <c:pt idx="346904">
                  <c:v>4.4865000000000002E-2</c:v>
                </c:pt>
                <c:pt idx="346905">
                  <c:v>4.4864000000000001E-2</c:v>
                </c:pt>
                <c:pt idx="346906">
                  <c:v>4.4863E-2</c:v>
                </c:pt>
                <c:pt idx="346907">
                  <c:v>4.4863E-2</c:v>
                </c:pt>
                <c:pt idx="346908">
                  <c:v>4.4861999999999999E-2</c:v>
                </c:pt>
                <c:pt idx="346909">
                  <c:v>4.4860999999999998E-2</c:v>
                </c:pt>
                <c:pt idx="346910">
                  <c:v>4.4860999999999998E-2</c:v>
                </c:pt>
                <c:pt idx="346911">
                  <c:v>4.4859999999999997E-2</c:v>
                </c:pt>
                <c:pt idx="346912">
                  <c:v>4.4859999999999997E-2</c:v>
                </c:pt>
                <c:pt idx="346913">
                  <c:v>4.4859999999999997E-2</c:v>
                </c:pt>
                <c:pt idx="346914">
                  <c:v>4.4859000000000003E-2</c:v>
                </c:pt>
                <c:pt idx="346915">
                  <c:v>4.4859000000000003E-2</c:v>
                </c:pt>
                <c:pt idx="346916">
                  <c:v>4.4859000000000003E-2</c:v>
                </c:pt>
                <c:pt idx="346917">
                  <c:v>4.4858000000000002E-2</c:v>
                </c:pt>
                <c:pt idx="346918">
                  <c:v>4.4858000000000002E-2</c:v>
                </c:pt>
                <c:pt idx="346919">
                  <c:v>4.4858000000000002E-2</c:v>
                </c:pt>
                <c:pt idx="346920">
                  <c:v>4.4858000000000002E-2</c:v>
                </c:pt>
                <c:pt idx="346921">
                  <c:v>4.4858000000000002E-2</c:v>
                </c:pt>
                <c:pt idx="346922">
                  <c:v>4.4858000000000002E-2</c:v>
                </c:pt>
                <c:pt idx="346923">
                  <c:v>4.4858000000000002E-2</c:v>
                </c:pt>
                <c:pt idx="346924">
                  <c:v>4.4858000000000002E-2</c:v>
                </c:pt>
                <c:pt idx="346925">
                  <c:v>4.4858000000000002E-2</c:v>
                </c:pt>
                <c:pt idx="346926">
                  <c:v>4.4858000000000002E-2</c:v>
                </c:pt>
                <c:pt idx="346927">
                  <c:v>4.4859000000000003E-2</c:v>
                </c:pt>
                <c:pt idx="346928">
                  <c:v>4.4859000000000003E-2</c:v>
                </c:pt>
                <c:pt idx="346929">
                  <c:v>4.4859000000000003E-2</c:v>
                </c:pt>
                <c:pt idx="346930">
                  <c:v>4.4859999999999997E-2</c:v>
                </c:pt>
                <c:pt idx="346931">
                  <c:v>4.4859999999999997E-2</c:v>
                </c:pt>
                <c:pt idx="346932">
                  <c:v>4.4860999999999998E-2</c:v>
                </c:pt>
                <c:pt idx="346933">
                  <c:v>4.4860999999999998E-2</c:v>
                </c:pt>
                <c:pt idx="346934">
                  <c:v>4.4861999999999999E-2</c:v>
                </c:pt>
                <c:pt idx="346935">
                  <c:v>4.4863E-2</c:v>
                </c:pt>
                <c:pt idx="346936">
                  <c:v>4.4863E-2</c:v>
                </c:pt>
                <c:pt idx="346937">
                  <c:v>4.4864000000000001E-2</c:v>
                </c:pt>
                <c:pt idx="346938">
                  <c:v>4.4865000000000002E-2</c:v>
                </c:pt>
                <c:pt idx="346939">
                  <c:v>4.4866000000000003E-2</c:v>
                </c:pt>
                <c:pt idx="346940">
                  <c:v>4.4866999999999997E-2</c:v>
                </c:pt>
                <c:pt idx="346941">
                  <c:v>4.4866999999999997E-2</c:v>
                </c:pt>
                <c:pt idx="346942">
                  <c:v>4.4867999999999998E-2</c:v>
                </c:pt>
                <c:pt idx="346943">
                  <c:v>4.4868999999999999E-2</c:v>
                </c:pt>
                <c:pt idx="346944">
                  <c:v>4.487E-2</c:v>
                </c:pt>
                <c:pt idx="346945">
                  <c:v>4.4871000000000001E-2</c:v>
                </c:pt>
                <c:pt idx="346946">
                  <c:v>4.4872000000000002E-2</c:v>
                </c:pt>
                <c:pt idx="346947">
                  <c:v>4.4873000000000003E-2</c:v>
                </c:pt>
                <c:pt idx="346948">
                  <c:v>4.4873999999999997E-2</c:v>
                </c:pt>
                <c:pt idx="346949">
                  <c:v>4.4874999999999998E-2</c:v>
                </c:pt>
                <c:pt idx="346950">
                  <c:v>4.4875999999999999E-2</c:v>
                </c:pt>
                <c:pt idx="346951">
                  <c:v>4.4877E-2</c:v>
                </c:pt>
                <c:pt idx="346952">
                  <c:v>4.4878000000000001E-2</c:v>
                </c:pt>
                <c:pt idx="346953">
                  <c:v>4.4879000000000002E-2</c:v>
                </c:pt>
                <c:pt idx="346954">
                  <c:v>4.4880000000000003E-2</c:v>
                </c:pt>
                <c:pt idx="346955">
                  <c:v>4.4880999999999997E-2</c:v>
                </c:pt>
                <c:pt idx="346956">
                  <c:v>4.4880999999999997E-2</c:v>
                </c:pt>
                <c:pt idx="346957">
                  <c:v>4.4881999999999998E-2</c:v>
                </c:pt>
                <c:pt idx="346958">
                  <c:v>4.4884E-2</c:v>
                </c:pt>
                <c:pt idx="346959">
                  <c:v>4.4885000000000001E-2</c:v>
                </c:pt>
                <c:pt idx="346960">
                  <c:v>4.4886000000000002E-2</c:v>
                </c:pt>
                <c:pt idx="346961">
                  <c:v>4.4887000000000003E-2</c:v>
                </c:pt>
                <c:pt idx="346962">
                  <c:v>4.4887999999999997E-2</c:v>
                </c:pt>
                <c:pt idx="346963">
                  <c:v>4.4888999999999998E-2</c:v>
                </c:pt>
                <c:pt idx="346964">
                  <c:v>4.4888999999999998E-2</c:v>
                </c:pt>
                <c:pt idx="346965">
                  <c:v>4.4889999999999999E-2</c:v>
                </c:pt>
                <c:pt idx="346966">
                  <c:v>4.4891E-2</c:v>
                </c:pt>
                <c:pt idx="346967">
                  <c:v>4.4892000000000001E-2</c:v>
                </c:pt>
                <c:pt idx="346968">
                  <c:v>4.4893000000000002E-2</c:v>
                </c:pt>
                <c:pt idx="346969">
                  <c:v>4.4894000000000003E-2</c:v>
                </c:pt>
                <c:pt idx="346970">
                  <c:v>4.4894999999999997E-2</c:v>
                </c:pt>
                <c:pt idx="346971">
                  <c:v>4.4895999999999998E-2</c:v>
                </c:pt>
                <c:pt idx="346972">
                  <c:v>4.4896999999999999E-2</c:v>
                </c:pt>
                <c:pt idx="346973">
                  <c:v>4.4898E-2</c:v>
                </c:pt>
                <c:pt idx="346974">
                  <c:v>4.4899000000000001E-2</c:v>
                </c:pt>
                <c:pt idx="346975">
                  <c:v>4.4899000000000001E-2</c:v>
                </c:pt>
                <c:pt idx="346976">
                  <c:v>4.4900000000000002E-2</c:v>
                </c:pt>
                <c:pt idx="346977">
                  <c:v>4.4901000000000003E-2</c:v>
                </c:pt>
                <c:pt idx="346978">
                  <c:v>4.4901999999999997E-2</c:v>
                </c:pt>
                <c:pt idx="346979">
                  <c:v>4.4902999999999998E-2</c:v>
                </c:pt>
                <c:pt idx="346980">
                  <c:v>4.4902999999999998E-2</c:v>
                </c:pt>
                <c:pt idx="346981">
                  <c:v>4.4903999999999999E-2</c:v>
                </c:pt>
                <c:pt idx="346982">
                  <c:v>4.4905E-2</c:v>
                </c:pt>
                <c:pt idx="346983">
                  <c:v>4.4906000000000001E-2</c:v>
                </c:pt>
                <c:pt idx="346984">
                  <c:v>4.4907000000000002E-2</c:v>
                </c:pt>
                <c:pt idx="346985">
                  <c:v>4.4908000000000003E-2</c:v>
                </c:pt>
                <c:pt idx="346986">
                  <c:v>4.4908999999999998E-2</c:v>
                </c:pt>
                <c:pt idx="346987">
                  <c:v>4.4908999999999998E-2</c:v>
                </c:pt>
                <c:pt idx="346988">
                  <c:v>4.4909999999999999E-2</c:v>
                </c:pt>
                <c:pt idx="346989">
                  <c:v>4.4911E-2</c:v>
                </c:pt>
                <c:pt idx="346990">
                  <c:v>4.4911E-2</c:v>
                </c:pt>
                <c:pt idx="346991">
                  <c:v>4.4912000000000001E-2</c:v>
                </c:pt>
                <c:pt idx="346992">
                  <c:v>4.4913000000000002E-2</c:v>
                </c:pt>
                <c:pt idx="346993">
                  <c:v>4.4914000000000003E-2</c:v>
                </c:pt>
                <c:pt idx="346994">
                  <c:v>4.4914000000000003E-2</c:v>
                </c:pt>
                <c:pt idx="346995">
                  <c:v>4.4914999999999997E-2</c:v>
                </c:pt>
                <c:pt idx="346996">
                  <c:v>4.4915999999999998E-2</c:v>
                </c:pt>
                <c:pt idx="346997">
                  <c:v>4.4916999999999999E-2</c:v>
                </c:pt>
                <c:pt idx="346998">
                  <c:v>4.4916999999999999E-2</c:v>
                </c:pt>
                <c:pt idx="346999">
                  <c:v>4.4918E-2</c:v>
                </c:pt>
                <c:pt idx="347000">
                  <c:v>4.4918E-2</c:v>
                </c:pt>
                <c:pt idx="347001">
                  <c:v>4.4919000000000001E-2</c:v>
                </c:pt>
                <c:pt idx="347002">
                  <c:v>4.4919000000000001E-2</c:v>
                </c:pt>
                <c:pt idx="347003">
                  <c:v>4.4920000000000002E-2</c:v>
                </c:pt>
                <c:pt idx="347004">
                  <c:v>4.4920000000000002E-2</c:v>
                </c:pt>
                <c:pt idx="347005">
                  <c:v>4.4921000000000003E-2</c:v>
                </c:pt>
                <c:pt idx="347006">
                  <c:v>4.4921000000000003E-2</c:v>
                </c:pt>
                <c:pt idx="347007">
                  <c:v>4.4921999999999997E-2</c:v>
                </c:pt>
                <c:pt idx="347008">
                  <c:v>4.4921999999999997E-2</c:v>
                </c:pt>
                <c:pt idx="347009">
                  <c:v>4.4922999999999998E-2</c:v>
                </c:pt>
                <c:pt idx="347010">
                  <c:v>4.4922999999999998E-2</c:v>
                </c:pt>
                <c:pt idx="347011">
                  <c:v>4.4923999999999999E-2</c:v>
                </c:pt>
                <c:pt idx="347012">
                  <c:v>4.4923999999999999E-2</c:v>
                </c:pt>
                <c:pt idx="347013">
                  <c:v>4.4923999999999999E-2</c:v>
                </c:pt>
                <c:pt idx="347014">
                  <c:v>4.4925E-2</c:v>
                </c:pt>
                <c:pt idx="347015">
                  <c:v>4.4925E-2</c:v>
                </c:pt>
                <c:pt idx="347016">
                  <c:v>4.4925E-2</c:v>
                </c:pt>
                <c:pt idx="347017">
                  <c:v>4.4926000000000001E-2</c:v>
                </c:pt>
                <c:pt idx="347018">
                  <c:v>4.4926000000000001E-2</c:v>
                </c:pt>
                <c:pt idx="347019">
                  <c:v>4.4927000000000002E-2</c:v>
                </c:pt>
                <c:pt idx="347020">
                  <c:v>4.4927000000000002E-2</c:v>
                </c:pt>
                <c:pt idx="347021">
                  <c:v>4.4928000000000003E-2</c:v>
                </c:pt>
                <c:pt idx="347022">
                  <c:v>4.4928000000000003E-2</c:v>
                </c:pt>
                <c:pt idx="347023">
                  <c:v>4.4928000000000003E-2</c:v>
                </c:pt>
                <c:pt idx="347024">
                  <c:v>4.4928999999999997E-2</c:v>
                </c:pt>
                <c:pt idx="347025">
                  <c:v>4.4928999999999997E-2</c:v>
                </c:pt>
                <c:pt idx="347026">
                  <c:v>4.4928999999999997E-2</c:v>
                </c:pt>
                <c:pt idx="347027">
                  <c:v>4.4929999999999998E-2</c:v>
                </c:pt>
                <c:pt idx="347028">
                  <c:v>4.4929999999999998E-2</c:v>
                </c:pt>
                <c:pt idx="347029">
                  <c:v>4.4930999999999999E-2</c:v>
                </c:pt>
                <c:pt idx="347030">
                  <c:v>4.4932E-2</c:v>
                </c:pt>
                <c:pt idx="347031">
                  <c:v>4.4932E-2</c:v>
                </c:pt>
                <c:pt idx="347032">
                  <c:v>4.4933000000000001E-2</c:v>
                </c:pt>
                <c:pt idx="347033">
                  <c:v>4.4933000000000001E-2</c:v>
                </c:pt>
                <c:pt idx="347034">
                  <c:v>4.4934000000000002E-2</c:v>
                </c:pt>
                <c:pt idx="347035">
                  <c:v>4.4934000000000002E-2</c:v>
                </c:pt>
                <c:pt idx="347036">
                  <c:v>4.4935000000000003E-2</c:v>
                </c:pt>
                <c:pt idx="347037">
                  <c:v>4.4935000000000003E-2</c:v>
                </c:pt>
                <c:pt idx="347038">
                  <c:v>4.4935999999999997E-2</c:v>
                </c:pt>
                <c:pt idx="347039">
                  <c:v>4.4936999999999998E-2</c:v>
                </c:pt>
                <c:pt idx="347040">
                  <c:v>4.4936999999999998E-2</c:v>
                </c:pt>
                <c:pt idx="347041">
                  <c:v>4.4937999999999999E-2</c:v>
                </c:pt>
                <c:pt idx="347042">
                  <c:v>4.4939E-2</c:v>
                </c:pt>
                <c:pt idx="347043">
                  <c:v>4.4940000000000001E-2</c:v>
                </c:pt>
                <c:pt idx="347044">
                  <c:v>4.4940000000000001E-2</c:v>
                </c:pt>
                <c:pt idx="347045">
                  <c:v>4.4941000000000002E-2</c:v>
                </c:pt>
                <c:pt idx="347046">
                  <c:v>4.4942000000000003E-2</c:v>
                </c:pt>
                <c:pt idx="347047">
                  <c:v>4.4942000000000003E-2</c:v>
                </c:pt>
                <c:pt idx="347048">
                  <c:v>4.4942999999999997E-2</c:v>
                </c:pt>
                <c:pt idx="347049">
                  <c:v>4.4942999999999997E-2</c:v>
                </c:pt>
                <c:pt idx="347050">
                  <c:v>4.4943999999999998E-2</c:v>
                </c:pt>
                <c:pt idx="347051">
                  <c:v>4.4944999999999999E-2</c:v>
                </c:pt>
                <c:pt idx="347052">
                  <c:v>4.4946E-2</c:v>
                </c:pt>
                <c:pt idx="347053">
                  <c:v>4.4946E-2</c:v>
                </c:pt>
                <c:pt idx="347054">
                  <c:v>4.4947000000000001E-2</c:v>
                </c:pt>
                <c:pt idx="347055">
                  <c:v>4.4948000000000002E-2</c:v>
                </c:pt>
                <c:pt idx="347056">
                  <c:v>4.4948000000000002E-2</c:v>
                </c:pt>
                <c:pt idx="347057">
                  <c:v>4.4949000000000003E-2</c:v>
                </c:pt>
                <c:pt idx="347058">
                  <c:v>4.4949000000000003E-2</c:v>
                </c:pt>
                <c:pt idx="347059">
                  <c:v>4.4949000000000003E-2</c:v>
                </c:pt>
                <c:pt idx="347060">
                  <c:v>4.4949999999999997E-2</c:v>
                </c:pt>
                <c:pt idx="347061">
                  <c:v>4.4949999999999997E-2</c:v>
                </c:pt>
                <c:pt idx="347062">
                  <c:v>4.4949999999999997E-2</c:v>
                </c:pt>
                <c:pt idx="347063">
                  <c:v>4.4949999999999997E-2</c:v>
                </c:pt>
                <c:pt idx="347064">
                  <c:v>4.4950999999999998E-2</c:v>
                </c:pt>
                <c:pt idx="347065">
                  <c:v>4.4950999999999998E-2</c:v>
                </c:pt>
                <c:pt idx="347066">
                  <c:v>4.4950999999999998E-2</c:v>
                </c:pt>
                <c:pt idx="347067">
                  <c:v>4.4950999999999998E-2</c:v>
                </c:pt>
                <c:pt idx="347068">
                  <c:v>4.4950999999999998E-2</c:v>
                </c:pt>
                <c:pt idx="347069">
                  <c:v>4.4950999999999998E-2</c:v>
                </c:pt>
                <c:pt idx="347070">
                  <c:v>4.4949999999999997E-2</c:v>
                </c:pt>
                <c:pt idx="347071">
                  <c:v>4.4949999999999997E-2</c:v>
                </c:pt>
                <c:pt idx="347072">
                  <c:v>4.4949000000000003E-2</c:v>
                </c:pt>
                <c:pt idx="347073">
                  <c:v>4.4949000000000003E-2</c:v>
                </c:pt>
                <c:pt idx="347074">
                  <c:v>4.4948000000000002E-2</c:v>
                </c:pt>
                <c:pt idx="347075">
                  <c:v>4.4948000000000002E-2</c:v>
                </c:pt>
                <c:pt idx="347076">
                  <c:v>4.4947000000000001E-2</c:v>
                </c:pt>
                <c:pt idx="347077">
                  <c:v>4.4947000000000001E-2</c:v>
                </c:pt>
                <c:pt idx="347078">
                  <c:v>4.4946E-2</c:v>
                </c:pt>
                <c:pt idx="347079">
                  <c:v>4.4944999999999999E-2</c:v>
                </c:pt>
                <c:pt idx="347080">
                  <c:v>4.4943999999999998E-2</c:v>
                </c:pt>
                <c:pt idx="347081">
                  <c:v>4.4942999999999997E-2</c:v>
                </c:pt>
                <c:pt idx="347082">
                  <c:v>4.4942000000000003E-2</c:v>
                </c:pt>
                <c:pt idx="347083">
                  <c:v>4.4941000000000002E-2</c:v>
                </c:pt>
                <c:pt idx="347084">
                  <c:v>4.4940000000000001E-2</c:v>
                </c:pt>
                <c:pt idx="347085">
                  <c:v>4.4937999999999999E-2</c:v>
                </c:pt>
                <c:pt idx="347086">
                  <c:v>4.4936999999999998E-2</c:v>
                </c:pt>
                <c:pt idx="347087">
                  <c:v>4.4935999999999997E-2</c:v>
                </c:pt>
                <c:pt idx="347088">
                  <c:v>4.4935000000000003E-2</c:v>
                </c:pt>
                <c:pt idx="347089">
                  <c:v>4.4934000000000002E-2</c:v>
                </c:pt>
                <c:pt idx="347090">
                  <c:v>4.4932E-2</c:v>
                </c:pt>
                <c:pt idx="347091">
                  <c:v>4.4930999999999999E-2</c:v>
                </c:pt>
                <c:pt idx="347092">
                  <c:v>4.4929999999999998E-2</c:v>
                </c:pt>
                <c:pt idx="347093">
                  <c:v>4.4928000000000003E-2</c:v>
                </c:pt>
                <c:pt idx="347094">
                  <c:v>4.4927000000000002E-2</c:v>
                </c:pt>
                <c:pt idx="347095">
                  <c:v>4.4926000000000001E-2</c:v>
                </c:pt>
                <c:pt idx="347096">
                  <c:v>4.4925E-2</c:v>
                </c:pt>
                <c:pt idx="347097">
                  <c:v>4.4922999999999998E-2</c:v>
                </c:pt>
                <c:pt idx="347098">
                  <c:v>4.4921999999999997E-2</c:v>
                </c:pt>
                <c:pt idx="347099">
                  <c:v>4.4921000000000003E-2</c:v>
                </c:pt>
                <c:pt idx="347100">
                  <c:v>4.4920000000000002E-2</c:v>
                </c:pt>
                <c:pt idx="347101">
                  <c:v>4.4919000000000001E-2</c:v>
                </c:pt>
                <c:pt idx="347102">
                  <c:v>4.4919000000000001E-2</c:v>
                </c:pt>
                <c:pt idx="347103">
                  <c:v>4.4918E-2</c:v>
                </c:pt>
                <c:pt idx="347104">
                  <c:v>4.4916999999999999E-2</c:v>
                </c:pt>
                <c:pt idx="347105">
                  <c:v>4.4915999999999998E-2</c:v>
                </c:pt>
                <c:pt idx="347106">
                  <c:v>4.4915999999999998E-2</c:v>
                </c:pt>
                <c:pt idx="347107">
                  <c:v>4.4914999999999997E-2</c:v>
                </c:pt>
                <c:pt idx="347108">
                  <c:v>4.4914999999999997E-2</c:v>
                </c:pt>
                <c:pt idx="347109">
                  <c:v>4.4914000000000003E-2</c:v>
                </c:pt>
                <c:pt idx="347110">
                  <c:v>4.4914000000000003E-2</c:v>
                </c:pt>
                <c:pt idx="347111">
                  <c:v>4.4914000000000003E-2</c:v>
                </c:pt>
                <c:pt idx="347112">
                  <c:v>4.4914000000000003E-2</c:v>
                </c:pt>
                <c:pt idx="347113">
                  <c:v>4.4914000000000003E-2</c:v>
                </c:pt>
                <c:pt idx="347114">
                  <c:v>4.4914000000000003E-2</c:v>
                </c:pt>
                <c:pt idx="347115">
                  <c:v>4.4914000000000003E-2</c:v>
                </c:pt>
                <c:pt idx="347116">
                  <c:v>4.4914999999999997E-2</c:v>
                </c:pt>
                <c:pt idx="347117">
                  <c:v>4.4914999999999997E-2</c:v>
                </c:pt>
                <c:pt idx="347118">
                  <c:v>4.4914999999999997E-2</c:v>
                </c:pt>
                <c:pt idx="347119">
                  <c:v>4.4915999999999998E-2</c:v>
                </c:pt>
                <c:pt idx="347120">
                  <c:v>4.4915999999999998E-2</c:v>
                </c:pt>
                <c:pt idx="347121">
                  <c:v>4.4916999999999999E-2</c:v>
                </c:pt>
                <c:pt idx="347122">
                  <c:v>4.4918E-2</c:v>
                </c:pt>
                <c:pt idx="347123">
                  <c:v>4.4919000000000001E-2</c:v>
                </c:pt>
                <c:pt idx="347124">
                  <c:v>4.4920000000000002E-2</c:v>
                </c:pt>
                <c:pt idx="347125">
                  <c:v>4.4921000000000003E-2</c:v>
                </c:pt>
                <c:pt idx="347126">
                  <c:v>4.4921999999999997E-2</c:v>
                </c:pt>
                <c:pt idx="347127">
                  <c:v>4.4922999999999998E-2</c:v>
                </c:pt>
                <c:pt idx="347128">
                  <c:v>4.4923999999999999E-2</c:v>
                </c:pt>
                <c:pt idx="347129">
                  <c:v>4.4926000000000001E-2</c:v>
                </c:pt>
                <c:pt idx="347130">
                  <c:v>4.4927000000000002E-2</c:v>
                </c:pt>
                <c:pt idx="347131">
                  <c:v>4.4928000000000003E-2</c:v>
                </c:pt>
                <c:pt idx="347132">
                  <c:v>4.4929999999999998E-2</c:v>
                </c:pt>
                <c:pt idx="347133">
                  <c:v>4.4930999999999999E-2</c:v>
                </c:pt>
                <c:pt idx="347134">
                  <c:v>4.4933000000000001E-2</c:v>
                </c:pt>
                <c:pt idx="347135">
                  <c:v>4.4934000000000002E-2</c:v>
                </c:pt>
                <c:pt idx="347136">
                  <c:v>4.4935999999999997E-2</c:v>
                </c:pt>
                <c:pt idx="347137">
                  <c:v>4.4936999999999998E-2</c:v>
                </c:pt>
                <c:pt idx="347138">
                  <c:v>4.4939E-2</c:v>
                </c:pt>
                <c:pt idx="347139">
                  <c:v>4.4941000000000002E-2</c:v>
                </c:pt>
                <c:pt idx="347140">
                  <c:v>4.4942000000000003E-2</c:v>
                </c:pt>
                <c:pt idx="347141">
                  <c:v>4.4943999999999998E-2</c:v>
                </c:pt>
                <c:pt idx="347142">
                  <c:v>4.4944999999999999E-2</c:v>
                </c:pt>
                <c:pt idx="347143">
                  <c:v>4.4947000000000001E-2</c:v>
                </c:pt>
                <c:pt idx="347144">
                  <c:v>4.4948000000000002E-2</c:v>
                </c:pt>
                <c:pt idx="347145">
                  <c:v>4.4949999999999997E-2</c:v>
                </c:pt>
                <c:pt idx="347146">
                  <c:v>4.4950999999999998E-2</c:v>
                </c:pt>
                <c:pt idx="347147">
                  <c:v>4.4953E-2</c:v>
                </c:pt>
                <c:pt idx="347148">
                  <c:v>4.4954000000000001E-2</c:v>
                </c:pt>
                <c:pt idx="347149">
                  <c:v>4.4956000000000003E-2</c:v>
                </c:pt>
                <c:pt idx="347150">
                  <c:v>4.4956999999999997E-2</c:v>
                </c:pt>
                <c:pt idx="347151">
                  <c:v>4.4958999999999999E-2</c:v>
                </c:pt>
                <c:pt idx="347152">
                  <c:v>4.496E-2</c:v>
                </c:pt>
                <c:pt idx="347153">
                  <c:v>4.4961000000000001E-2</c:v>
                </c:pt>
                <c:pt idx="347154">
                  <c:v>4.4962000000000002E-2</c:v>
                </c:pt>
                <c:pt idx="347155">
                  <c:v>4.4963000000000003E-2</c:v>
                </c:pt>
                <c:pt idx="347156">
                  <c:v>4.4964999999999998E-2</c:v>
                </c:pt>
                <c:pt idx="347157">
                  <c:v>4.4965999999999999E-2</c:v>
                </c:pt>
                <c:pt idx="347158">
                  <c:v>4.4967E-2</c:v>
                </c:pt>
                <c:pt idx="347159">
                  <c:v>4.4968000000000001E-2</c:v>
                </c:pt>
                <c:pt idx="347160">
                  <c:v>4.4969000000000002E-2</c:v>
                </c:pt>
                <c:pt idx="347161">
                  <c:v>4.4970000000000003E-2</c:v>
                </c:pt>
                <c:pt idx="347162">
                  <c:v>4.4970999999999997E-2</c:v>
                </c:pt>
                <c:pt idx="347163">
                  <c:v>4.4971999999999998E-2</c:v>
                </c:pt>
                <c:pt idx="347164">
                  <c:v>4.4971999999999998E-2</c:v>
                </c:pt>
                <c:pt idx="347165">
                  <c:v>4.4972999999999999E-2</c:v>
                </c:pt>
                <c:pt idx="347166">
                  <c:v>4.4974E-2</c:v>
                </c:pt>
                <c:pt idx="347167">
                  <c:v>4.4974E-2</c:v>
                </c:pt>
                <c:pt idx="347168">
                  <c:v>4.4975000000000001E-2</c:v>
                </c:pt>
                <c:pt idx="347169">
                  <c:v>4.4975000000000001E-2</c:v>
                </c:pt>
                <c:pt idx="347170">
                  <c:v>4.4976000000000002E-2</c:v>
                </c:pt>
                <c:pt idx="347171">
                  <c:v>4.4976000000000002E-2</c:v>
                </c:pt>
                <c:pt idx="347172">
                  <c:v>4.4977000000000003E-2</c:v>
                </c:pt>
                <c:pt idx="347173">
                  <c:v>4.4977000000000003E-2</c:v>
                </c:pt>
                <c:pt idx="347174">
                  <c:v>4.4977000000000003E-2</c:v>
                </c:pt>
                <c:pt idx="347175">
                  <c:v>4.4977000000000003E-2</c:v>
                </c:pt>
                <c:pt idx="347176">
                  <c:v>4.4977000000000003E-2</c:v>
                </c:pt>
                <c:pt idx="347177">
                  <c:v>4.4977000000000003E-2</c:v>
                </c:pt>
                <c:pt idx="347178">
                  <c:v>4.4977000000000003E-2</c:v>
                </c:pt>
                <c:pt idx="347179">
                  <c:v>4.4977000000000003E-2</c:v>
                </c:pt>
                <c:pt idx="347180">
                  <c:v>4.4977000000000003E-2</c:v>
                </c:pt>
                <c:pt idx="347181">
                  <c:v>4.4977000000000003E-2</c:v>
                </c:pt>
                <c:pt idx="347182">
                  <c:v>4.4976000000000002E-2</c:v>
                </c:pt>
                <c:pt idx="347183">
                  <c:v>4.4976000000000002E-2</c:v>
                </c:pt>
                <c:pt idx="347184">
                  <c:v>4.4976000000000002E-2</c:v>
                </c:pt>
                <c:pt idx="347185">
                  <c:v>4.4976000000000002E-2</c:v>
                </c:pt>
                <c:pt idx="347186">
                  <c:v>4.4975000000000001E-2</c:v>
                </c:pt>
                <c:pt idx="347187">
                  <c:v>4.4974E-2</c:v>
                </c:pt>
                <c:pt idx="347188">
                  <c:v>4.4974E-2</c:v>
                </c:pt>
                <c:pt idx="347189">
                  <c:v>4.4972999999999999E-2</c:v>
                </c:pt>
                <c:pt idx="347190">
                  <c:v>4.4971999999999998E-2</c:v>
                </c:pt>
                <c:pt idx="347191">
                  <c:v>4.4971999999999998E-2</c:v>
                </c:pt>
                <c:pt idx="347192">
                  <c:v>4.4970999999999997E-2</c:v>
                </c:pt>
                <c:pt idx="347193">
                  <c:v>4.4970000000000003E-2</c:v>
                </c:pt>
                <c:pt idx="347194">
                  <c:v>4.4969000000000002E-2</c:v>
                </c:pt>
                <c:pt idx="347195">
                  <c:v>4.4969000000000002E-2</c:v>
                </c:pt>
                <c:pt idx="347196">
                  <c:v>4.4968000000000001E-2</c:v>
                </c:pt>
                <c:pt idx="347197">
                  <c:v>4.4967E-2</c:v>
                </c:pt>
                <c:pt idx="347198">
                  <c:v>4.4965999999999999E-2</c:v>
                </c:pt>
                <c:pt idx="347199">
                  <c:v>4.4964999999999998E-2</c:v>
                </c:pt>
                <c:pt idx="347200">
                  <c:v>4.4963999999999997E-2</c:v>
                </c:pt>
                <c:pt idx="347201">
                  <c:v>4.4963000000000003E-2</c:v>
                </c:pt>
                <c:pt idx="347202">
                  <c:v>4.4962000000000002E-2</c:v>
                </c:pt>
                <c:pt idx="347203">
                  <c:v>4.496E-2</c:v>
                </c:pt>
                <c:pt idx="347204">
                  <c:v>4.4958999999999999E-2</c:v>
                </c:pt>
                <c:pt idx="347205">
                  <c:v>4.4957999999999998E-2</c:v>
                </c:pt>
                <c:pt idx="347206">
                  <c:v>4.4956999999999997E-2</c:v>
                </c:pt>
                <c:pt idx="347207">
                  <c:v>4.4956000000000003E-2</c:v>
                </c:pt>
                <c:pt idx="347208">
                  <c:v>4.4955000000000002E-2</c:v>
                </c:pt>
                <c:pt idx="347209">
                  <c:v>4.4954000000000001E-2</c:v>
                </c:pt>
                <c:pt idx="347210">
                  <c:v>4.4953E-2</c:v>
                </c:pt>
                <c:pt idx="347211">
                  <c:v>4.4951999999999999E-2</c:v>
                </c:pt>
                <c:pt idx="347212">
                  <c:v>4.4950999999999998E-2</c:v>
                </c:pt>
                <c:pt idx="347213">
                  <c:v>4.4949999999999997E-2</c:v>
                </c:pt>
                <c:pt idx="347214">
                  <c:v>4.4949000000000003E-2</c:v>
                </c:pt>
                <c:pt idx="347215">
                  <c:v>4.4948000000000002E-2</c:v>
                </c:pt>
                <c:pt idx="347216">
                  <c:v>4.4947000000000001E-2</c:v>
                </c:pt>
                <c:pt idx="347217">
                  <c:v>4.4946E-2</c:v>
                </c:pt>
                <c:pt idx="347218">
                  <c:v>4.4944999999999999E-2</c:v>
                </c:pt>
                <c:pt idx="347219">
                  <c:v>4.4944999999999999E-2</c:v>
                </c:pt>
                <c:pt idx="347220">
                  <c:v>4.4943999999999998E-2</c:v>
                </c:pt>
                <c:pt idx="347221">
                  <c:v>4.4942999999999997E-2</c:v>
                </c:pt>
                <c:pt idx="347222">
                  <c:v>4.4942999999999997E-2</c:v>
                </c:pt>
                <c:pt idx="347223">
                  <c:v>4.4942000000000003E-2</c:v>
                </c:pt>
                <c:pt idx="347224">
                  <c:v>4.4941000000000002E-2</c:v>
                </c:pt>
                <c:pt idx="347225">
                  <c:v>4.4941000000000002E-2</c:v>
                </c:pt>
                <c:pt idx="347226">
                  <c:v>4.4940000000000001E-2</c:v>
                </c:pt>
                <c:pt idx="347227">
                  <c:v>4.4940000000000001E-2</c:v>
                </c:pt>
                <c:pt idx="347228">
                  <c:v>4.4940000000000001E-2</c:v>
                </c:pt>
                <c:pt idx="347229">
                  <c:v>4.4940000000000001E-2</c:v>
                </c:pt>
                <c:pt idx="347230">
                  <c:v>4.4940000000000001E-2</c:v>
                </c:pt>
                <c:pt idx="347231">
                  <c:v>4.4940000000000001E-2</c:v>
                </c:pt>
                <c:pt idx="347232">
                  <c:v>4.4940000000000001E-2</c:v>
                </c:pt>
                <c:pt idx="347233">
                  <c:v>4.4940000000000001E-2</c:v>
                </c:pt>
                <c:pt idx="347234">
                  <c:v>4.4940000000000001E-2</c:v>
                </c:pt>
                <c:pt idx="347235">
                  <c:v>4.4940000000000001E-2</c:v>
                </c:pt>
                <c:pt idx="347236">
                  <c:v>4.4941000000000002E-2</c:v>
                </c:pt>
                <c:pt idx="347237">
                  <c:v>4.4941000000000002E-2</c:v>
                </c:pt>
                <c:pt idx="347238">
                  <c:v>4.4941000000000002E-2</c:v>
                </c:pt>
                <c:pt idx="347239">
                  <c:v>4.4942000000000003E-2</c:v>
                </c:pt>
                <c:pt idx="347240">
                  <c:v>4.4942999999999997E-2</c:v>
                </c:pt>
                <c:pt idx="347241">
                  <c:v>4.4942999999999997E-2</c:v>
                </c:pt>
                <c:pt idx="347242">
                  <c:v>4.4943999999999998E-2</c:v>
                </c:pt>
                <c:pt idx="347243">
                  <c:v>4.4944999999999999E-2</c:v>
                </c:pt>
                <c:pt idx="347244">
                  <c:v>4.4946E-2</c:v>
                </c:pt>
                <c:pt idx="347245">
                  <c:v>4.4946E-2</c:v>
                </c:pt>
                <c:pt idx="347246">
                  <c:v>4.4947000000000001E-2</c:v>
                </c:pt>
                <c:pt idx="347247">
                  <c:v>4.4948000000000002E-2</c:v>
                </c:pt>
                <c:pt idx="347248">
                  <c:v>4.4949000000000003E-2</c:v>
                </c:pt>
                <c:pt idx="347249">
                  <c:v>4.4949999999999997E-2</c:v>
                </c:pt>
                <c:pt idx="347250">
                  <c:v>4.4950999999999998E-2</c:v>
                </c:pt>
                <c:pt idx="347251">
                  <c:v>4.4951999999999999E-2</c:v>
                </c:pt>
                <c:pt idx="347252">
                  <c:v>4.4953E-2</c:v>
                </c:pt>
                <c:pt idx="347253">
                  <c:v>4.4954000000000001E-2</c:v>
                </c:pt>
                <c:pt idx="347254">
                  <c:v>4.4955000000000002E-2</c:v>
                </c:pt>
                <c:pt idx="347255">
                  <c:v>4.4956000000000003E-2</c:v>
                </c:pt>
                <c:pt idx="347256">
                  <c:v>4.4956999999999997E-2</c:v>
                </c:pt>
                <c:pt idx="347257">
                  <c:v>4.4957999999999998E-2</c:v>
                </c:pt>
                <c:pt idx="347258">
                  <c:v>4.4958999999999999E-2</c:v>
                </c:pt>
                <c:pt idx="347259">
                  <c:v>4.496E-2</c:v>
                </c:pt>
                <c:pt idx="347260">
                  <c:v>4.496E-2</c:v>
                </c:pt>
                <c:pt idx="347261">
                  <c:v>4.4961000000000001E-2</c:v>
                </c:pt>
                <c:pt idx="347262">
                  <c:v>4.4962000000000002E-2</c:v>
                </c:pt>
                <c:pt idx="347263">
                  <c:v>4.4963000000000003E-2</c:v>
                </c:pt>
                <c:pt idx="347264">
                  <c:v>4.4963999999999997E-2</c:v>
                </c:pt>
                <c:pt idx="347265">
                  <c:v>4.4964999999999998E-2</c:v>
                </c:pt>
                <c:pt idx="347266">
                  <c:v>4.4964999999999998E-2</c:v>
                </c:pt>
                <c:pt idx="347267">
                  <c:v>4.4965999999999999E-2</c:v>
                </c:pt>
                <c:pt idx="347268">
                  <c:v>4.4965999999999999E-2</c:v>
                </c:pt>
                <c:pt idx="347269">
                  <c:v>4.4967E-2</c:v>
                </c:pt>
                <c:pt idx="347270">
                  <c:v>4.4967E-2</c:v>
                </c:pt>
                <c:pt idx="347271">
                  <c:v>4.4967E-2</c:v>
                </c:pt>
                <c:pt idx="347272">
                  <c:v>4.4968000000000001E-2</c:v>
                </c:pt>
                <c:pt idx="347273">
                  <c:v>4.4968000000000001E-2</c:v>
                </c:pt>
                <c:pt idx="347274">
                  <c:v>4.4968000000000001E-2</c:v>
                </c:pt>
                <c:pt idx="347275">
                  <c:v>4.4968000000000001E-2</c:v>
                </c:pt>
                <c:pt idx="347276">
                  <c:v>4.4968000000000001E-2</c:v>
                </c:pt>
                <c:pt idx="347277">
                  <c:v>4.4968000000000001E-2</c:v>
                </c:pt>
                <c:pt idx="347278">
                  <c:v>4.4968000000000001E-2</c:v>
                </c:pt>
                <c:pt idx="347279">
                  <c:v>4.4968000000000001E-2</c:v>
                </c:pt>
                <c:pt idx="347280">
                  <c:v>4.4968000000000001E-2</c:v>
                </c:pt>
                <c:pt idx="347281">
                  <c:v>4.4968000000000001E-2</c:v>
                </c:pt>
                <c:pt idx="347282">
                  <c:v>4.4967E-2</c:v>
                </c:pt>
                <c:pt idx="347283">
                  <c:v>4.4967E-2</c:v>
                </c:pt>
                <c:pt idx="347284">
                  <c:v>4.4965999999999999E-2</c:v>
                </c:pt>
                <c:pt idx="347285">
                  <c:v>4.4965999999999999E-2</c:v>
                </c:pt>
                <c:pt idx="347286">
                  <c:v>4.4964999999999998E-2</c:v>
                </c:pt>
                <c:pt idx="347287">
                  <c:v>4.4964999999999998E-2</c:v>
                </c:pt>
                <c:pt idx="347288">
                  <c:v>4.4963999999999997E-2</c:v>
                </c:pt>
                <c:pt idx="347289">
                  <c:v>4.4963999999999997E-2</c:v>
                </c:pt>
                <c:pt idx="347290">
                  <c:v>4.4963000000000003E-2</c:v>
                </c:pt>
                <c:pt idx="347291">
                  <c:v>4.4963000000000003E-2</c:v>
                </c:pt>
                <c:pt idx="347292">
                  <c:v>4.4962000000000002E-2</c:v>
                </c:pt>
                <c:pt idx="347293">
                  <c:v>4.4961000000000001E-2</c:v>
                </c:pt>
                <c:pt idx="347294">
                  <c:v>4.496E-2</c:v>
                </c:pt>
                <c:pt idx="347295">
                  <c:v>4.496E-2</c:v>
                </c:pt>
                <c:pt idx="347296">
                  <c:v>4.4958999999999999E-2</c:v>
                </c:pt>
                <c:pt idx="347297">
                  <c:v>4.4957999999999998E-2</c:v>
                </c:pt>
                <c:pt idx="347298">
                  <c:v>4.4956999999999997E-2</c:v>
                </c:pt>
                <c:pt idx="347299">
                  <c:v>4.4956999999999997E-2</c:v>
                </c:pt>
                <c:pt idx="347300">
                  <c:v>4.4956000000000003E-2</c:v>
                </c:pt>
                <c:pt idx="347301">
                  <c:v>4.4955000000000002E-2</c:v>
                </c:pt>
                <c:pt idx="347302">
                  <c:v>4.4955000000000002E-2</c:v>
                </c:pt>
                <c:pt idx="347303">
                  <c:v>4.4954000000000001E-2</c:v>
                </c:pt>
                <c:pt idx="347304">
                  <c:v>4.4953E-2</c:v>
                </c:pt>
                <c:pt idx="347305">
                  <c:v>4.4953E-2</c:v>
                </c:pt>
                <c:pt idx="347306">
                  <c:v>4.4951999999999999E-2</c:v>
                </c:pt>
                <c:pt idx="347307">
                  <c:v>4.4950999999999998E-2</c:v>
                </c:pt>
                <c:pt idx="347308">
                  <c:v>4.4950999999999998E-2</c:v>
                </c:pt>
                <c:pt idx="347309">
                  <c:v>4.4949999999999997E-2</c:v>
                </c:pt>
                <c:pt idx="347310">
                  <c:v>4.4949999999999997E-2</c:v>
                </c:pt>
                <c:pt idx="347311">
                  <c:v>4.4949000000000003E-2</c:v>
                </c:pt>
                <c:pt idx="347312">
                  <c:v>4.4949000000000003E-2</c:v>
                </c:pt>
                <c:pt idx="347313">
                  <c:v>4.4949000000000003E-2</c:v>
                </c:pt>
                <c:pt idx="347314">
                  <c:v>4.4948000000000002E-2</c:v>
                </c:pt>
                <c:pt idx="347315">
                  <c:v>4.4948000000000002E-2</c:v>
                </c:pt>
                <c:pt idx="347316">
                  <c:v>4.4948000000000002E-2</c:v>
                </c:pt>
                <c:pt idx="347317">
                  <c:v>4.4947000000000001E-2</c:v>
                </c:pt>
                <c:pt idx="347318">
                  <c:v>4.4947000000000001E-2</c:v>
                </c:pt>
                <c:pt idx="347319">
                  <c:v>4.4947000000000001E-2</c:v>
                </c:pt>
                <c:pt idx="347320">
                  <c:v>4.4947000000000001E-2</c:v>
                </c:pt>
                <c:pt idx="347321">
                  <c:v>4.4947000000000001E-2</c:v>
                </c:pt>
                <c:pt idx="347322">
                  <c:v>4.4947000000000001E-2</c:v>
                </c:pt>
                <c:pt idx="347323">
                  <c:v>4.4947000000000001E-2</c:v>
                </c:pt>
                <c:pt idx="347324">
                  <c:v>4.4947000000000001E-2</c:v>
                </c:pt>
                <c:pt idx="347325">
                  <c:v>4.4947000000000001E-2</c:v>
                </c:pt>
                <c:pt idx="347326">
                  <c:v>4.4947000000000001E-2</c:v>
                </c:pt>
                <c:pt idx="347327">
                  <c:v>4.4947000000000001E-2</c:v>
                </c:pt>
                <c:pt idx="347328">
                  <c:v>4.4947000000000001E-2</c:v>
                </c:pt>
                <c:pt idx="347329">
                  <c:v>4.4948000000000002E-2</c:v>
                </c:pt>
                <c:pt idx="347330">
                  <c:v>4.4948000000000002E-2</c:v>
                </c:pt>
                <c:pt idx="347331">
                  <c:v>4.4948000000000002E-2</c:v>
                </c:pt>
                <c:pt idx="347332">
                  <c:v>4.4948000000000002E-2</c:v>
                </c:pt>
                <c:pt idx="347333">
                  <c:v>4.4949000000000003E-2</c:v>
                </c:pt>
                <c:pt idx="347334">
                  <c:v>4.4949000000000003E-2</c:v>
                </c:pt>
                <c:pt idx="347335">
                  <c:v>4.4949999999999997E-2</c:v>
                </c:pt>
                <c:pt idx="347336">
                  <c:v>4.4949999999999997E-2</c:v>
                </c:pt>
                <c:pt idx="347337">
                  <c:v>4.4950999999999998E-2</c:v>
                </c:pt>
                <c:pt idx="347338">
                  <c:v>4.4950999999999998E-2</c:v>
                </c:pt>
                <c:pt idx="347339">
                  <c:v>4.4951999999999999E-2</c:v>
                </c:pt>
                <c:pt idx="347340">
                  <c:v>4.4953E-2</c:v>
                </c:pt>
                <c:pt idx="347341">
                  <c:v>4.4953E-2</c:v>
                </c:pt>
                <c:pt idx="347342">
                  <c:v>4.4954000000000001E-2</c:v>
                </c:pt>
                <c:pt idx="347343">
                  <c:v>4.4954000000000001E-2</c:v>
                </c:pt>
                <c:pt idx="347344">
                  <c:v>4.4955000000000002E-2</c:v>
                </c:pt>
                <c:pt idx="347345">
                  <c:v>4.4956000000000003E-2</c:v>
                </c:pt>
                <c:pt idx="347346">
                  <c:v>4.4956999999999997E-2</c:v>
                </c:pt>
                <c:pt idx="347347">
                  <c:v>4.4956999999999997E-2</c:v>
                </c:pt>
                <c:pt idx="347348">
                  <c:v>4.4957999999999998E-2</c:v>
                </c:pt>
                <c:pt idx="347349">
                  <c:v>4.4958999999999999E-2</c:v>
                </c:pt>
                <c:pt idx="347350">
                  <c:v>4.496E-2</c:v>
                </c:pt>
                <c:pt idx="347351">
                  <c:v>4.4961000000000001E-2</c:v>
                </c:pt>
                <c:pt idx="347352">
                  <c:v>4.4962000000000002E-2</c:v>
                </c:pt>
                <c:pt idx="347353">
                  <c:v>4.4962000000000002E-2</c:v>
                </c:pt>
                <c:pt idx="347354">
                  <c:v>4.4963000000000003E-2</c:v>
                </c:pt>
                <c:pt idx="347355">
                  <c:v>4.4963999999999997E-2</c:v>
                </c:pt>
                <c:pt idx="347356">
                  <c:v>4.4964999999999998E-2</c:v>
                </c:pt>
                <c:pt idx="347357">
                  <c:v>4.4965999999999999E-2</c:v>
                </c:pt>
                <c:pt idx="347358">
                  <c:v>4.4967E-2</c:v>
                </c:pt>
                <c:pt idx="347359">
                  <c:v>4.4968000000000001E-2</c:v>
                </c:pt>
                <c:pt idx="347360">
                  <c:v>4.4969000000000002E-2</c:v>
                </c:pt>
                <c:pt idx="347361">
                  <c:v>4.4970999999999997E-2</c:v>
                </c:pt>
                <c:pt idx="347362">
                  <c:v>4.4971999999999998E-2</c:v>
                </c:pt>
                <c:pt idx="347363">
                  <c:v>4.4972999999999999E-2</c:v>
                </c:pt>
                <c:pt idx="347364">
                  <c:v>4.4974E-2</c:v>
                </c:pt>
                <c:pt idx="347365">
                  <c:v>4.4974E-2</c:v>
                </c:pt>
                <c:pt idx="347366">
                  <c:v>4.4975000000000001E-2</c:v>
                </c:pt>
                <c:pt idx="347367">
                  <c:v>4.4976000000000002E-2</c:v>
                </c:pt>
                <c:pt idx="347368">
                  <c:v>4.4977999999999997E-2</c:v>
                </c:pt>
                <c:pt idx="347369">
                  <c:v>4.4978999999999998E-2</c:v>
                </c:pt>
                <c:pt idx="347370">
                  <c:v>4.4979999999999999E-2</c:v>
                </c:pt>
                <c:pt idx="347371">
                  <c:v>4.4981E-2</c:v>
                </c:pt>
                <c:pt idx="347372">
                  <c:v>4.4982000000000001E-2</c:v>
                </c:pt>
                <c:pt idx="347373">
                  <c:v>4.4983000000000002E-2</c:v>
                </c:pt>
                <c:pt idx="347374">
                  <c:v>4.4984000000000003E-2</c:v>
                </c:pt>
                <c:pt idx="347375">
                  <c:v>4.4984999999999997E-2</c:v>
                </c:pt>
                <c:pt idx="347376">
                  <c:v>4.4985999999999998E-2</c:v>
                </c:pt>
                <c:pt idx="347377">
                  <c:v>4.4986999999999999E-2</c:v>
                </c:pt>
                <c:pt idx="347378">
                  <c:v>4.4988E-2</c:v>
                </c:pt>
                <c:pt idx="347379">
                  <c:v>4.4989000000000001E-2</c:v>
                </c:pt>
                <c:pt idx="347380">
                  <c:v>4.4990000000000002E-2</c:v>
                </c:pt>
                <c:pt idx="347381">
                  <c:v>4.4991000000000003E-2</c:v>
                </c:pt>
                <c:pt idx="347382">
                  <c:v>4.4991999999999997E-2</c:v>
                </c:pt>
                <c:pt idx="347383">
                  <c:v>4.4992999999999998E-2</c:v>
                </c:pt>
                <c:pt idx="347384">
                  <c:v>4.4995E-2</c:v>
                </c:pt>
                <c:pt idx="347385">
                  <c:v>4.4996000000000001E-2</c:v>
                </c:pt>
                <c:pt idx="347386">
                  <c:v>4.4997000000000002E-2</c:v>
                </c:pt>
                <c:pt idx="347387">
                  <c:v>4.4998000000000003E-2</c:v>
                </c:pt>
                <c:pt idx="347388">
                  <c:v>4.4998000000000003E-2</c:v>
                </c:pt>
                <c:pt idx="347389">
                  <c:v>4.4998999999999997E-2</c:v>
                </c:pt>
                <c:pt idx="347390">
                  <c:v>4.4999999999999998E-2</c:v>
                </c:pt>
                <c:pt idx="347391">
                  <c:v>4.5000999999999999E-2</c:v>
                </c:pt>
                <c:pt idx="347392">
                  <c:v>4.5002E-2</c:v>
                </c:pt>
                <c:pt idx="347393">
                  <c:v>4.5003000000000001E-2</c:v>
                </c:pt>
                <c:pt idx="347394">
                  <c:v>4.5004000000000002E-2</c:v>
                </c:pt>
                <c:pt idx="347395">
                  <c:v>4.5005000000000003E-2</c:v>
                </c:pt>
                <c:pt idx="347396">
                  <c:v>4.5005999999999997E-2</c:v>
                </c:pt>
                <c:pt idx="347397">
                  <c:v>4.5006999999999998E-2</c:v>
                </c:pt>
                <c:pt idx="347398">
                  <c:v>4.5007999999999999E-2</c:v>
                </c:pt>
                <c:pt idx="347399">
                  <c:v>4.5009E-2</c:v>
                </c:pt>
                <c:pt idx="347400">
                  <c:v>4.5010000000000001E-2</c:v>
                </c:pt>
                <c:pt idx="347401">
                  <c:v>4.5011000000000002E-2</c:v>
                </c:pt>
                <c:pt idx="347402">
                  <c:v>4.5012000000000003E-2</c:v>
                </c:pt>
                <c:pt idx="347403">
                  <c:v>4.5012999999999997E-2</c:v>
                </c:pt>
                <c:pt idx="347404">
                  <c:v>4.5013999999999998E-2</c:v>
                </c:pt>
                <c:pt idx="347405">
                  <c:v>4.5014999999999999E-2</c:v>
                </c:pt>
                <c:pt idx="347406">
                  <c:v>4.5016E-2</c:v>
                </c:pt>
                <c:pt idx="347407">
                  <c:v>4.5017000000000001E-2</c:v>
                </c:pt>
                <c:pt idx="347408">
                  <c:v>4.5017000000000001E-2</c:v>
                </c:pt>
                <c:pt idx="347409">
                  <c:v>4.5018000000000002E-2</c:v>
                </c:pt>
                <c:pt idx="347410">
                  <c:v>4.5019000000000003E-2</c:v>
                </c:pt>
                <c:pt idx="347411">
                  <c:v>4.5019999999999998E-2</c:v>
                </c:pt>
                <c:pt idx="347412">
                  <c:v>4.5020999999999999E-2</c:v>
                </c:pt>
                <c:pt idx="347413">
                  <c:v>4.5022E-2</c:v>
                </c:pt>
                <c:pt idx="347414">
                  <c:v>4.5022E-2</c:v>
                </c:pt>
                <c:pt idx="347415">
                  <c:v>4.5023000000000001E-2</c:v>
                </c:pt>
                <c:pt idx="347416">
                  <c:v>4.5024000000000002E-2</c:v>
                </c:pt>
                <c:pt idx="347417">
                  <c:v>4.5025000000000003E-2</c:v>
                </c:pt>
                <c:pt idx="347418">
                  <c:v>4.5025999999999997E-2</c:v>
                </c:pt>
                <c:pt idx="347419">
                  <c:v>4.5025999999999997E-2</c:v>
                </c:pt>
                <c:pt idx="347420">
                  <c:v>4.5026999999999998E-2</c:v>
                </c:pt>
                <c:pt idx="347421">
                  <c:v>4.5027999999999999E-2</c:v>
                </c:pt>
                <c:pt idx="347422">
                  <c:v>4.5029E-2</c:v>
                </c:pt>
                <c:pt idx="347423">
                  <c:v>4.5029E-2</c:v>
                </c:pt>
                <c:pt idx="347424">
                  <c:v>4.5030000000000001E-2</c:v>
                </c:pt>
                <c:pt idx="347425">
                  <c:v>4.5030000000000001E-2</c:v>
                </c:pt>
                <c:pt idx="347426">
                  <c:v>4.5031000000000002E-2</c:v>
                </c:pt>
                <c:pt idx="347427">
                  <c:v>4.5031000000000002E-2</c:v>
                </c:pt>
                <c:pt idx="347428">
                  <c:v>4.5032000000000003E-2</c:v>
                </c:pt>
                <c:pt idx="347429">
                  <c:v>4.5032999999999997E-2</c:v>
                </c:pt>
                <c:pt idx="347430">
                  <c:v>4.5032999999999997E-2</c:v>
                </c:pt>
                <c:pt idx="347431">
                  <c:v>4.5033999999999998E-2</c:v>
                </c:pt>
                <c:pt idx="347432">
                  <c:v>4.5033999999999998E-2</c:v>
                </c:pt>
                <c:pt idx="347433">
                  <c:v>4.5033999999999998E-2</c:v>
                </c:pt>
                <c:pt idx="347434">
                  <c:v>4.5034999999999999E-2</c:v>
                </c:pt>
                <c:pt idx="347435">
                  <c:v>4.5034999999999999E-2</c:v>
                </c:pt>
                <c:pt idx="347436">
                  <c:v>4.5034999999999999E-2</c:v>
                </c:pt>
                <c:pt idx="347437">
                  <c:v>4.5034999999999999E-2</c:v>
                </c:pt>
                <c:pt idx="347438">
                  <c:v>4.5034999999999999E-2</c:v>
                </c:pt>
                <c:pt idx="347439">
                  <c:v>4.5034999999999999E-2</c:v>
                </c:pt>
                <c:pt idx="347440">
                  <c:v>4.5036E-2</c:v>
                </c:pt>
                <c:pt idx="347441">
                  <c:v>4.5036E-2</c:v>
                </c:pt>
                <c:pt idx="347442">
                  <c:v>4.5036E-2</c:v>
                </c:pt>
                <c:pt idx="347443">
                  <c:v>4.5036E-2</c:v>
                </c:pt>
                <c:pt idx="347444">
                  <c:v>4.5036E-2</c:v>
                </c:pt>
                <c:pt idx="347445">
                  <c:v>4.5036E-2</c:v>
                </c:pt>
                <c:pt idx="347446">
                  <c:v>4.5034999999999999E-2</c:v>
                </c:pt>
                <c:pt idx="347447">
                  <c:v>4.5034999999999999E-2</c:v>
                </c:pt>
                <c:pt idx="347448">
                  <c:v>4.5034999999999999E-2</c:v>
                </c:pt>
                <c:pt idx="347449">
                  <c:v>4.5033999999999998E-2</c:v>
                </c:pt>
                <c:pt idx="347450">
                  <c:v>4.5033999999999998E-2</c:v>
                </c:pt>
                <c:pt idx="347451">
                  <c:v>4.5033999999999998E-2</c:v>
                </c:pt>
                <c:pt idx="347452">
                  <c:v>4.5033999999999998E-2</c:v>
                </c:pt>
                <c:pt idx="347453">
                  <c:v>4.5033999999999998E-2</c:v>
                </c:pt>
                <c:pt idx="347454">
                  <c:v>4.5032999999999997E-2</c:v>
                </c:pt>
                <c:pt idx="347455">
                  <c:v>4.5032999999999997E-2</c:v>
                </c:pt>
                <c:pt idx="347456">
                  <c:v>4.5032999999999997E-2</c:v>
                </c:pt>
                <c:pt idx="347457">
                  <c:v>4.5032000000000003E-2</c:v>
                </c:pt>
                <c:pt idx="347458">
                  <c:v>4.5032000000000003E-2</c:v>
                </c:pt>
                <c:pt idx="347459">
                  <c:v>4.5032000000000003E-2</c:v>
                </c:pt>
                <c:pt idx="347460">
                  <c:v>4.5031000000000002E-2</c:v>
                </c:pt>
                <c:pt idx="347461">
                  <c:v>4.5031000000000002E-2</c:v>
                </c:pt>
                <c:pt idx="347462">
                  <c:v>4.5031000000000002E-2</c:v>
                </c:pt>
                <c:pt idx="347463">
                  <c:v>4.5030000000000001E-2</c:v>
                </c:pt>
                <c:pt idx="347464">
                  <c:v>4.5030000000000001E-2</c:v>
                </c:pt>
                <c:pt idx="347465">
                  <c:v>4.5030000000000001E-2</c:v>
                </c:pt>
                <c:pt idx="347466">
                  <c:v>4.5030000000000001E-2</c:v>
                </c:pt>
                <c:pt idx="347467">
                  <c:v>4.5030000000000001E-2</c:v>
                </c:pt>
                <c:pt idx="347468">
                  <c:v>4.5030000000000001E-2</c:v>
                </c:pt>
                <c:pt idx="347469">
                  <c:v>4.5030000000000001E-2</c:v>
                </c:pt>
                <c:pt idx="347470">
                  <c:v>4.5030000000000001E-2</c:v>
                </c:pt>
                <c:pt idx="347471">
                  <c:v>4.5030000000000001E-2</c:v>
                </c:pt>
                <c:pt idx="347472">
                  <c:v>4.5030000000000001E-2</c:v>
                </c:pt>
                <c:pt idx="347473">
                  <c:v>4.5030000000000001E-2</c:v>
                </c:pt>
                <c:pt idx="347474">
                  <c:v>4.5030000000000001E-2</c:v>
                </c:pt>
                <c:pt idx="347475">
                  <c:v>4.5030000000000001E-2</c:v>
                </c:pt>
                <c:pt idx="347476">
                  <c:v>4.5030000000000001E-2</c:v>
                </c:pt>
                <c:pt idx="347477">
                  <c:v>4.5031000000000002E-2</c:v>
                </c:pt>
                <c:pt idx="347478">
                  <c:v>4.5031000000000002E-2</c:v>
                </c:pt>
                <c:pt idx="347479">
                  <c:v>4.5032000000000003E-2</c:v>
                </c:pt>
                <c:pt idx="347480">
                  <c:v>4.5032000000000003E-2</c:v>
                </c:pt>
                <c:pt idx="347481">
                  <c:v>4.5032000000000003E-2</c:v>
                </c:pt>
                <c:pt idx="347482">
                  <c:v>4.5032999999999997E-2</c:v>
                </c:pt>
                <c:pt idx="347483">
                  <c:v>4.5032999999999997E-2</c:v>
                </c:pt>
                <c:pt idx="347484">
                  <c:v>4.5033999999999998E-2</c:v>
                </c:pt>
                <c:pt idx="347485">
                  <c:v>4.5033999999999998E-2</c:v>
                </c:pt>
                <c:pt idx="347486">
                  <c:v>4.5034999999999999E-2</c:v>
                </c:pt>
                <c:pt idx="347487">
                  <c:v>4.5034999999999999E-2</c:v>
                </c:pt>
                <c:pt idx="347488">
                  <c:v>4.5036E-2</c:v>
                </c:pt>
                <c:pt idx="347489">
                  <c:v>4.5037000000000001E-2</c:v>
                </c:pt>
                <c:pt idx="347490">
                  <c:v>4.5038000000000002E-2</c:v>
                </c:pt>
                <c:pt idx="347491">
                  <c:v>4.5038000000000002E-2</c:v>
                </c:pt>
                <c:pt idx="347492">
                  <c:v>4.5039000000000003E-2</c:v>
                </c:pt>
                <c:pt idx="347493">
                  <c:v>4.5039999999999997E-2</c:v>
                </c:pt>
                <c:pt idx="347494">
                  <c:v>4.5040999999999998E-2</c:v>
                </c:pt>
                <c:pt idx="347495">
                  <c:v>4.5040999999999998E-2</c:v>
                </c:pt>
                <c:pt idx="347496">
                  <c:v>4.5041999999999999E-2</c:v>
                </c:pt>
                <c:pt idx="347497">
                  <c:v>4.5043E-2</c:v>
                </c:pt>
                <c:pt idx="347498">
                  <c:v>4.5044000000000001E-2</c:v>
                </c:pt>
                <c:pt idx="347499">
                  <c:v>4.5045000000000002E-2</c:v>
                </c:pt>
                <c:pt idx="347500">
                  <c:v>4.5045000000000002E-2</c:v>
                </c:pt>
                <c:pt idx="347501">
                  <c:v>4.5046000000000003E-2</c:v>
                </c:pt>
                <c:pt idx="347502">
                  <c:v>4.5046999999999997E-2</c:v>
                </c:pt>
                <c:pt idx="347503">
                  <c:v>4.5047999999999998E-2</c:v>
                </c:pt>
                <c:pt idx="347504">
                  <c:v>4.5048999999999999E-2</c:v>
                </c:pt>
                <c:pt idx="347505">
                  <c:v>4.505E-2</c:v>
                </c:pt>
                <c:pt idx="347506">
                  <c:v>4.505E-2</c:v>
                </c:pt>
                <c:pt idx="347507">
                  <c:v>4.5051000000000001E-2</c:v>
                </c:pt>
                <c:pt idx="347508">
                  <c:v>4.5052000000000002E-2</c:v>
                </c:pt>
                <c:pt idx="347509">
                  <c:v>4.5053000000000003E-2</c:v>
                </c:pt>
                <c:pt idx="347510">
                  <c:v>4.5053000000000003E-2</c:v>
                </c:pt>
                <c:pt idx="347511">
                  <c:v>4.5053999999999997E-2</c:v>
                </c:pt>
                <c:pt idx="347512">
                  <c:v>4.5054999999999998E-2</c:v>
                </c:pt>
                <c:pt idx="347513">
                  <c:v>4.5055999999999999E-2</c:v>
                </c:pt>
                <c:pt idx="347514">
                  <c:v>4.5057E-2</c:v>
                </c:pt>
                <c:pt idx="347515">
                  <c:v>4.5058000000000001E-2</c:v>
                </c:pt>
                <c:pt idx="347516">
                  <c:v>4.5058000000000001E-2</c:v>
                </c:pt>
                <c:pt idx="347517">
                  <c:v>4.5059000000000002E-2</c:v>
                </c:pt>
                <c:pt idx="347518">
                  <c:v>4.5059000000000002E-2</c:v>
                </c:pt>
                <c:pt idx="347519">
                  <c:v>4.5060000000000003E-2</c:v>
                </c:pt>
                <c:pt idx="347520">
                  <c:v>4.5060999999999997E-2</c:v>
                </c:pt>
                <c:pt idx="347521">
                  <c:v>4.5061999999999998E-2</c:v>
                </c:pt>
                <c:pt idx="347522">
                  <c:v>4.5061999999999998E-2</c:v>
                </c:pt>
                <c:pt idx="347523">
                  <c:v>4.5062999999999999E-2</c:v>
                </c:pt>
                <c:pt idx="347524">
                  <c:v>4.5064E-2</c:v>
                </c:pt>
                <c:pt idx="347525">
                  <c:v>4.5064E-2</c:v>
                </c:pt>
                <c:pt idx="347526">
                  <c:v>4.5065000000000001E-2</c:v>
                </c:pt>
                <c:pt idx="347527">
                  <c:v>4.5066000000000002E-2</c:v>
                </c:pt>
                <c:pt idx="347528">
                  <c:v>4.5066000000000002E-2</c:v>
                </c:pt>
                <c:pt idx="347529">
                  <c:v>4.5067000000000003E-2</c:v>
                </c:pt>
                <c:pt idx="347530">
                  <c:v>4.5067000000000003E-2</c:v>
                </c:pt>
                <c:pt idx="347531">
                  <c:v>4.5067999999999997E-2</c:v>
                </c:pt>
                <c:pt idx="347532">
                  <c:v>4.5067999999999997E-2</c:v>
                </c:pt>
                <c:pt idx="347533">
                  <c:v>4.5068999999999998E-2</c:v>
                </c:pt>
                <c:pt idx="347534">
                  <c:v>4.5068999999999998E-2</c:v>
                </c:pt>
                <c:pt idx="347535">
                  <c:v>4.5069999999999999E-2</c:v>
                </c:pt>
                <c:pt idx="347536">
                  <c:v>4.5071E-2</c:v>
                </c:pt>
                <c:pt idx="347537">
                  <c:v>4.5071E-2</c:v>
                </c:pt>
                <c:pt idx="347538">
                  <c:v>4.5072000000000001E-2</c:v>
                </c:pt>
                <c:pt idx="347539">
                  <c:v>4.5072000000000001E-2</c:v>
                </c:pt>
                <c:pt idx="347540">
                  <c:v>4.5072000000000001E-2</c:v>
                </c:pt>
                <c:pt idx="347541">
                  <c:v>4.5073000000000002E-2</c:v>
                </c:pt>
                <c:pt idx="347542">
                  <c:v>4.5073000000000002E-2</c:v>
                </c:pt>
                <c:pt idx="347543">
                  <c:v>4.5073000000000002E-2</c:v>
                </c:pt>
                <c:pt idx="347544">
                  <c:v>4.5073000000000002E-2</c:v>
                </c:pt>
                <c:pt idx="347545">
                  <c:v>4.5074000000000003E-2</c:v>
                </c:pt>
                <c:pt idx="347546">
                  <c:v>4.5074000000000003E-2</c:v>
                </c:pt>
                <c:pt idx="347547">
                  <c:v>4.5074000000000003E-2</c:v>
                </c:pt>
                <c:pt idx="347548">
                  <c:v>4.5074000000000003E-2</c:v>
                </c:pt>
                <c:pt idx="347549">
                  <c:v>4.5074999999999997E-2</c:v>
                </c:pt>
                <c:pt idx="347550">
                  <c:v>4.5074999999999997E-2</c:v>
                </c:pt>
                <c:pt idx="347551">
                  <c:v>4.5074999999999997E-2</c:v>
                </c:pt>
                <c:pt idx="347552">
                  <c:v>4.5074999999999997E-2</c:v>
                </c:pt>
                <c:pt idx="347553">
                  <c:v>4.5074999999999997E-2</c:v>
                </c:pt>
                <c:pt idx="347554">
                  <c:v>4.5074000000000003E-2</c:v>
                </c:pt>
                <c:pt idx="347555">
                  <c:v>4.5074000000000003E-2</c:v>
                </c:pt>
                <c:pt idx="347556">
                  <c:v>4.5074000000000003E-2</c:v>
                </c:pt>
                <c:pt idx="347557">
                  <c:v>4.5074000000000003E-2</c:v>
                </c:pt>
                <c:pt idx="347558">
                  <c:v>4.5074000000000003E-2</c:v>
                </c:pt>
                <c:pt idx="347559">
                  <c:v>4.5074000000000003E-2</c:v>
                </c:pt>
                <c:pt idx="347560">
                  <c:v>4.5074000000000003E-2</c:v>
                </c:pt>
                <c:pt idx="347561">
                  <c:v>4.5073000000000002E-2</c:v>
                </c:pt>
                <c:pt idx="347562">
                  <c:v>4.5073000000000002E-2</c:v>
                </c:pt>
                <c:pt idx="347563">
                  <c:v>4.5073000000000002E-2</c:v>
                </c:pt>
                <c:pt idx="347564">
                  <c:v>4.5072000000000001E-2</c:v>
                </c:pt>
                <c:pt idx="347565">
                  <c:v>4.5072000000000001E-2</c:v>
                </c:pt>
                <c:pt idx="347566">
                  <c:v>4.5072000000000001E-2</c:v>
                </c:pt>
                <c:pt idx="347567">
                  <c:v>4.5071E-2</c:v>
                </c:pt>
                <c:pt idx="347568">
                  <c:v>4.5071E-2</c:v>
                </c:pt>
                <c:pt idx="347569">
                  <c:v>4.5071E-2</c:v>
                </c:pt>
                <c:pt idx="347570">
                  <c:v>4.5069999999999999E-2</c:v>
                </c:pt>
                <c:pt idx="347571">
                  <c:v>4.5069999999999999E-2</c:v>
                </c:pt>
                <c:pt idx="347572">
                  <c:v>4.5069999999999999E-2</c:v>
                </c:pt>
                <c:pt idx="347573">
                  <c:v>4.5068999999999998E-2</c:v>
                </c:pt>
                <c:pt idx="347574">
                  <c:v>4.5068999999999998E-2</c:v>
                </c:pt>
                <c:pt idx="347575">
                  <c:v>4.5068999999999998E-2</c:v>
                </c:pt>
                <c:pt idx="347576">
                  <c:v>4.5067999999999997E-2</c:v>
                </c:pt>
                <c:pt idx="347577">
                  <c:v>4.5067999999999997E-2</c:v>
                </c:pt>
                <c:pt idx="347578">
                  <c:v>4.5067999999999997E-2</c:v>
                </c:pt>
                <c:pt idx="347579">
                  <c:v>4.5067000000000003E-2</c:v>
                </c:pt>
                <c:pt idx="347580">
                  <c:v>4.5067000000000003E-2</c:v>
                </c:pt>
                <c:pt idx="347581">
                  <c:v>4.5067000000000003E-2</c:v>
                </c:pt>
                <c:pt idx="347582">
                  <c:v>4.5067000000000003E-2</c:v>
                </c:pt>
                <c:pt idx="347583">
                  <c:v>4.5067000000000003E-2</c:v>
                </c:pt>
                <c:pt idx="347584">
                  <c:v>4.5067000000000003E-2</c:v>
                </c:pt>
                <c:pt idx="347585">
                  <c:v>4.5067000000000003E-2</c:v>
                </c:pt>
                <c:pt idx="347586">
                  <c:v>4.5067000000000003E-2</c:v>
                </c:pt>
                <c:pt idx="347587">
                  <c:v>4.5067000000000003E-2</c:v>
                </c:pt>
                <c:pt idx="347588">
                  <c:v>4.5067999999999997E-2</c:v>
                </c:pt>
                <c:pt idx="347589">
                  <c:v>4.5067999999999997E-2</c:v>
                </c:pt>
                <c:pt idx="347590">
                  <c:v>4.5067999999999997E-2</c:v>
                </c:pt>
                <c:pt idx="347591">
                  <c:v>4.5068999999999998E-2</c:v>
                </c:pt>
                <c:pt idx="347592">
                  <c:v>4.5068999999999998E-2</c:v>
                </c:pt>
                <c:pt idx="347593">
                  <c:v>4.5069999999999999E-2</c:v>
                </c:pt>
                <c:pt idx="347594">
                  <c:v>4.5069999999999999E-2</c:v>
                </c:pt>
                <c:pt idx="347595">
                  <c:v>4.5071E-2</c:v>
                </c:pt>
                <c:pt idx="347596">
                  <c:v>4.5072000000000001E-2</c:v>
                </c:pt>
                <c:pt idx="347597">
                  <c:v>4.5073000000000002E-2</c:v>
                </c:pt>
                <c:pt idx="347598">
                  <c:v>4.5074000000000003E-2</c:v>
                </c:pt>
                <c:pt idx="347599">
                  <c:v>4.5074999999999997E-2</c:v>
                </c:pt>
                <c:pt idx="347600">
                  <c:v>4.5075999999999998E-2</c:v>
                </c:pt>
                <c:pt idx="347601">
                  <c:v>4.5076999999999999E-2</c:v>
                </c:pt>
                <c:pt idx="347602">
                  <c:v>4.5078E-2</c:v>
                </c:pt>
                <c:pt idx="347603">
                  <c:v>4.5079000000000001E-2</c:v>
                </c:pt>
                <c:pt idx="347604">
                  <c:v>4.5080000000000002E-2</c:v>
                </c:pt>
                <c:pt idx="347605">
                  <c:v>4.5081999999999997E-2</c:v>
                </c:pt>
                <c:pt idx="347606">
                  <c:v>4.5082999999999998E-2</c:v>
                </c:pt>
                <c:pt idx="347607">
                  <c:v>4.5083999999999999E-2</c:v>
                </c:pt>
                <c:pt idx="347608">
                  <c:v>4.5086000000000001E-2</c:v>
                </c:pt>
                <c:pt idx="347609">
                  <c:v>4.5087000000000002E-2</c:v>
                </c:pt>
                <c:pt idx="347610">
                  <c:v>4.5088999999999997E-2</c:v>
                </c:pt>
                <c:pt idx="347611">
                  <c:v>4.5089999999999998E-2</c:v>
                </c:pt>
                <c:pt idx="347612">
                  <c:v>4.5090999999999999E-2</c:v>
                </c:pt>
                <c:pt idx="347613">
                  <c:v>4.5093000000000001E-2</c:v>
                </c:pt>
                <c:pt idx="347614">
                  <c:v>4.5094000000000002E-2</c:v>
                </c:pt>
                <c:pt idx="347615">
                  <c:v>4.5095000000000003E-2</c:v>
                </c:pt>
                <c:pt idx="347616">
                  <c:v>4.5096999999999998E-2</c:v>
                </c:pt>
                <c:pt idx="347617">
                  <c:v>4.5097999999999999E-2</c:v>
                </c:pt>
                <c:pt idx="347618">
                  <c:v>4.5100000000000001E-2</c:v>
                </c:pt>
                <c:pt idx="347619">
                  <c:v>4.5101000000000002E-2</c:v>
                </c:pt>
                <c:pt idx="347620">
                  <c:v>4.5102000000000003E-2</c:v>
                </c:pt>
                <c:pt idx="347621">
                  <c:v>4.5103999999999998E-2</c:v>
                </c:pt>
                <c:pt idx="347622">
                  <c:v>4.5104999999999999E-2</c:v>
                </c:pt>
                <c:pt idx="347623">
                  <c:v>4.5106E-2</c:v>
                </c:pt>
                <c:pt idx="347624">
                  <c:v>4.5107000000000001E-2</c:v>
                </c:pt>
                <c:pt idx="347625">
                  <c:v>4.5108000000000002E-2</c:v>
                </c:pt>
                <c:pt idx="347626">
                  <c:v>4.5109000000000003E-2</c:v>
                </c:pt>
                <c:pt idx="347627">
                  <c:v>4.5109999999999997E-2</c:v>
                </c:pt>
                <c:pt idx="347628">
                  <c:v>4.5110999999999998E-2</c:v>
                </c:pt>
                <c:pt idx="347629">
                  <c:v>4.5110999999999998E-2</c:v>
                </c:pt>
                <c:pt idx="347630">
                  <c:v>4.5111999999999999E-2</c:v>
                </c:pt>
                <c:pt idx="347631">
                  <c:v>4.5113E-2</c:v>
                </c:pt>
                <c:pt idx="347632">
                  <c:v>4.5114000000000001E-2</c:v>
                </c:pt>
                <c:pt idx="347633">
                  <c:v>4.5114000000000001E-2</c:v>
                </c:pt>
                <c:pt idx="347634">
                  <c:v>4.5115000000000002E-2</c:v>
                </c:pt>
                <c:pt idx="347635">
                  <c:v>4.5115000000000002E-2</c:v>
                </c:pt>
                <c:pt idx="347636">
                  <c:v>4.5115000000000002E-2</c:v>
                </c:pt>
                <c:pt idx="347637">
                  <c:v>4.5115000000000002E-2</c:v>
                </c:pt>
                <c:pt idx="347638">
                  <c:v>4.5116000000000003E-2</c:v>
                </c:pt>
                <c:pt idx="347639">
                  <c:v>4.5116000000000003E-2</c:v>
                </c:pt>
                <c:pt idx="347640">
                  <c:v>4.5116000000000003E-2</c:v>
                </c:pt>
                <c:pt idx="347641">
                  <c:v>4.5116999999999997E-2</c:v>
                </c:pt>
                <c:pt idx="347642">
                  <c:v>4.5116999999999997E-2</c:v>
                </c:pt>
                <c:pt idx="347643">
                  <c:v>4.5116999999999997E-2</c:v>
                </c:pt>
                <c:pt idx="347644">
                  <c:v>4.5116999999999997E-2</c:v>
                </c:pt>
                <c:pt idx="347645">
                  <c:v>4.5116999999999997E-2</c:v>
                </c:pt>
                <c:pt idx="347646">
                  <c:v>4.5116999999999997E-2</c:v>
                </c:pt>
                <c:pt idx="347647">
                  <c:v>4.5116999999999997E-2</c:v>
                </c:pt>
                <c:pt idx="347648">
                  <c:v>4.5116999999999997E-2</c:v>
                </c:pt>
                <c:pt idx="347649">
                  <c:v>4.5116999999999997E-2</c:v>
                </c:pt>
                <c:pt idx="347650">
                  <c:v>4.5116999999999997E-2</c:v>
                </c:pt>
                <c:pt idx="347651">
                  <c:v>4.5116999999999997E-2</c:v>
                </c:pt>
                <c:pt idx="347652">
                  <c:v>4.5116999999999997E-2</c:v>
                </c:pt>
                <c:pt idx="347653">
                  <c:v>4.5116999999999997E-2</c:v>
                </c:pt>
                <c:pt idx="347654">
                  <c:v>4.5117999999999998E-2</c:v>
                </c:pt>
                <c:pt idx="347655">
                  <c:v>4.5117999999999998E-2</c:v>
                </c:pt>
                <c:pt idx="347656">
                  <c:v>4.5117999999999998E-2</c:v>
                </c:pt>
                <c:pt idx="347657">
                  <c:v>4.5117999999999998E-2</c:v>
                </c:pt>
                <c:pt idx="347658">
                  <c:v>4.5117999999999998E-2</c:v>
                </c:pt>
                <c:pt idx="347659">
                  <c:v>4.5117999999999998E-2</c:v>
                </c:pt>
                <c:pt idx="347660">
                  <c:v>4.5118999999999999E-2</c:v>
                </c:pt>
                <c:pt idx="347661">
                  <c:v>4.5118999999999999E-2</c:v>
                </c:pt>
                <c:pt idx="347662">
                  <c:v>4.5118999999999999E-2</c:v>
                </c:pt>
                <c:pt idx="347663">
                  <c:v>4.512E-2</c:v>
                </c:pt>
                <c:pt idx="347664">
                  <c:v>4.512E-2</c:v>
                </c:pt>
                <c:pt idx="347665">
                  <c:v>4.5121000000000001E-2</c:v>
                </c:pt>
                <c:pt idx="347666">
                  <c:v>4.5122000000000002E-2</c:v>
                </c:pt>
                <c:pt idx="347667">
                  <c:v>4.5122000000000002E-2</c:v>
                </c:pt>
                <c:pt idx="347668">
                  <c:v>4.5123000000000003E-2</c:v>
                </c:pt>
                <c:pt idx="347669">
                  <c:v>4.5123000000000003E-2</c:v>
                </c:pt>
                <c:pt idx="347670">
                  <c:v>4.5123999999999997E-2</c:v>
                </c:pt>
                <c:pt idx="347671">
                  <c:v>4.5124999999999998E-2</c:v>
                </c:pt>
                <c:pt idx="347672">
                  <c:v>4.5124999999999998E-2</c:v>
                </c:pt>
                <c:pt idx="347673">
                  <c:v>4.5125999999999999E-2</c:v>
                </c:pt>
                <c:pt idx="347674">
                  <c:v>4.5127E-2</c:v>
                </c:pt>
                <c:pt idx="347675">
                  <c:v>4.5128000000000001E-2</c:v>
                </c:pt>
                <c:pt idx="347676">
                  <c:v>4.5129000000000002E-2</c:v>
                </c:pt>
                <c:pt idx="347677">
                  <c:v>4.5130000000000003E-2</c:v>
                </c:pt>
                <c:pt idx="347678">
                  <c:v>4.5130999999999998E-2</c:v>
                </c:pt>
                <c:pt idx="347679">
                  <c:v>4.5131999999999999E-2</c:v>
                </c:pt>
                <c:pt idx="347680">
                  <c:v>4.5131999999999999E-2</c:v>
                </c:pt>
                <c:pt idx="347681">
                  <c:v>4.5133E-2</c:v>
                </c:pt>
                <c:pt idx="347682">
                  <c:v>4.5134000000000001E-2</c:v>
                </c:pt>
                <c:pt idx="347683">
                  <c:v>4.5135000000000002E-2</c:v>
                </c:pt>
                <c:pt idx="347684">
                  <c:v>4.5135000000000002E-2</c:v>
                </c:pt>
                <c:pt idx="347685">
                  <c:v>4.5136000000000003E-2</c:v>
                </c:pt>
                <c:pt idx="347686">
                  <c:v>4.5136999999999997E-2</c:v>
                </c:pt>
                <c:pt idx="347687">
                  <c:v>4.5137999999999998E-2</c:v>
                </c:pt>
                <c:pt idx="347688">
                  <c:v>4.5137999999999998E-2</c:v>
                </c:pt>
                <c:pt idx="347689">
                  <c:v>4.5138999999999999E-2</c:v>
                </c:pt>
                <c:pt idx="347690">
                  <c:v>4.514E-2</c:v>
                </c:pt>
                <c:pt idx="347691">
                  <c:v>4.514E-2</c:v>
                </c:pt>
                <c:pt idx="347692">
                  <c:v>4.514E-2</c:v>
                </c:pt>
                <c:pt idx="347693">
                  <c:v>4.5141000000000001E-2</c:v>
                </c:pt>
                <c:pt idx="347694">
                  <c:v>4.5141000000000001E-2</c:v>
                </c:pt>
                <c:pt idx="347695">
                  <c:v>4.5141000000000001E-2</c:v>
                </c:pt>
                <c:pt idx="347696">
                  <c:v>4.5141000000000001E-2</c:v>
                </c:pt>
                <c:pt idx="347697">
                  <c:v>4.5141000000000001E-2</c:v>
                </c:pt>
                <c:pt idx="347698">
                  <c:v>4.5141000000000001E-2</c:v>
                </c:pt>
                <c:pt idx="347699">
                  <c:v>4.514E-2</c:v>
                </c:pt>
                <c:pt idx="347700">
                  <c:v>4.514E-2</c:v>
                </c:pt>
                <c:pt idx="347701">
                  <c:v>4.514E-2</c:v>
                </c:pt>
                <c:pt idx="347702">
                  <c:v>4.5138999999999999E-2</c:v>
                </c:pt>
                <c:pt idx="347703">
                  <c:v>4.5138999999999999E-2</c:v>
                </c:pt>
                <c:pt idx="347704">
                  <c:v>4.5137999999999998E-2</c:v>
                </c:pt>
                <c:pt idx="347705">
                  <c:v>4.5136999999999997E-2</c:v>
                </c:pt>
                <c:pt idx="347706">
                  <c:v>4.5136000000000003E-2</c:v>
                </c:pt>
                <c:pt idx="347707">
                  <c:v>4.5135000000000002E-2</c:v>
                </c:pt>
                <c:pt idx="347708">
                  <c:v>4.5134000000000001E-2</c:v>
                </c:pt>
                <c:pt idx="347709">
                  <c:v>4.5133E-2</c:v>
                </c:pt>
                <c:pt idx="347710">
                  <c:v>4.5130999999999998E-2</c:v>
                </c:pt>
                <c:pt idx="347711">
                  <c:v>4.5130000000000003E-2</c:v>
                </c:pt>
                <c:pt idx="347712">
                  <c:v>4.5129000000000002E-2</c:v>
                </c:pt>
                <c:pt idx="347713">
                  <c:v>4.5127E-2</c:v>
                </c:pt>
                <c:pt idx="347714">
                  <c:v>4.5125999999999999E-2</c:v>
                </c:pt>
                <c:pt idx="347715">
                  <c:v>4.5123999999999997E-2</c:v>
                </c:pt>
                <c:pt idx="347716">
                  <c:v>4.5122000000000002E-2</c:v>
                </c:pt>
                <c:pt idx="347717">
                  <c:v>4.512E-2</c:v>
                </c:pt>
                <c:pt idx="347718">
                  <c:v>4.5117999999999998E-2</c:v>
                </c:pt>
                <c:pt idx="347719">
                  <c:v>4.5116000000000003E-2</c:v>
                </c:pt>
                <c:pt idx="347720">
                  <c:v>4.5114000000000001E-2</c:v>
                </c:pt>
                <c:pt idx="347721">
                  <c:v>4.5111999999999999E-2</c:v>
                </c:pt>
                <c:pt idx="347722">
                  <c:v>4.5109999999999997E-2</c:v>
                </c:pt>
                <c:pt idx="347723">
                  <c:v>4.5108000000000002E-2</c:v>
                </c:pt>
                <c:pt idx="347724">
                  <c:v>4.5104999999999999E-2</c:v>
                </c:pt>
                <c:pt idx="347725">
                  <c:v>4.5102999999999997E-2</c:v>
                </c:pt>
                <c:pt idx="347726">
                  <c:v>4.5101000000000002E-2</c:v>
                </c:pt>
                <c:pt idx="347727">
                  <c:v>4.5097999999999999E-2</c:v>
                </c:pt>
                <c:pt idx="347728">
                  <c:v>4.5095999999999997E-2</c:v>
                </c:pt>
                <c:pt idx="347729">
                  <c:v>4.5093000000000001E-2</c:v>
                </c:pt>
                <c:pt idx="347730">
                  <c:v>4.5090999999999999E-2</c:v>
                </c:pt>
                <c:pt idx="347731">
                  <c:v>4.5088000000000003E-2</c:v>
                </c:pt>
                <c:pt idx="347732">
                  <c:v>4.5086000000000001E-2</c:v>
                </c:pt>
                <c:pt idx="347733">
                  <c:v>4.5083999999999999E-2</c:v>
                </c:pt>
                <c:pt idx="347734">
                  <c:v>4.5081000000000003E-2</c:v>
                </c:pt>
                <c:pt idx="347735">
                  <c:v>4.5079000000000001E-2</c:v>
                </c:pt>
                <c:pt idx="347736">
                  <c:v>4.5075999999999998E-2</c:v>
                </c:pt>
                <c:pt idx="347737">
                  <c:v>4.5074000000000003E-2</c:v>
                </c:pt>
                <c:pt idx="347738">
                  <c:v>4.5072000000000001E-2</c:v>
                </c:pt>
                <c:pt idx="347739">
                  <c:v>4.5068999999999998E-2</c:v>
                </c:pt>
                <c:pt idx="347740">
                  <c:v>4.5067000000000003E-2</c:v>
                </c:pt>
                <c:pt idx="347741">
                  <c:v>4.5065000000000001E-2</c:v>
                </c:pt>
                <c:pt idx="347742">
                  <c:v>4.5061999999999998E-2</c:v>
                </c:pt>
                <c:pt idx="347743">
                  <c:v>4.5060000000000003E-2</c:v>
                </c:pt>
                <c:pt idx="347744">
                  <c:v>4.5058000000000001E-2</c:v>
                </c:pt>
                <c:pt idx="347745">
                  <c:v>4.5055999999999999E-2</c:v>
                </c:pt>
                <c:pt idx="347746">
                  <c:v>4.5053999999999997E-2</c:v>
                </c:pt>
                <c:pt idx="347747">
                  <c:v>4.5052000000000002E-2</c:v>
                </c:pt>
                <c:pt idx="347748">
                  <c:v>4.505E-2</c:v>
                </c:pt>
                <c:pt idx="347749">
                  <c:v>4.5047999999999998E-2</c:v>
                </c:pt>
                <c:pt idx="347750">
                  <c:v>4.5046000000000003E-2</c:v>
                </c:pt>
                <c:pt idx="347751">
                  <c:v>4.5044000000000001E-2</c:v>
                </c:pt>
                <c:pt idx="347752">
                  <c:v>4.5041999999999999E-2</c:v>
                </c:pt>
                <c:pt idx="347753">
                  <c:v>4.5040999999999998E-2</c:v>
                </c:pt>
                <c:pt idx="347754">
                  <c:v>4.5039000000000003E-2</c:v>
                </c:pt>
                <c:pt idx="347755">
                  <c:v>4.5037000000000001E-2</c:v>
                </c:pt>
                <c:pt idx="347756">
                  <c:v>4.5036E-2</c:v>
                </c:pt>
                <c:pt idx="347757">
                  <c:v>4.5034999999999999E-2</c:v>
                </c:pt>
                <c:pt idx="347758">
                  <c:v>4.5032999999999997E-2</c:v>
                </c:pt>
                <c:pt idx="347759">
                  <c:v>4.5032000000000003E-2</c:v>
                </c:pt>
                <c:pt idx="347760">
                  <c:v>4.5031000000000002E-2</c:v>
                </c:pt>
                <c:pt idx="347761">
                  <c:v>4.5030000000000001E-2</c:v>
                </c:pt>
                <c:pt idx="347762">
                  <c:v>4.5029E-2</c:v>
                </c:pt>
                <c:pt idx="347763">
                  <c:v>4.5027999999999999E-2</c:v>
                </c:pt>
                <c:pt idx="347764">
                  <c:v>4.5026999999999998E-2</c:v>
                </c:pt>
                <c:pt idx="347765">
                  <c:v>4.5026999999999998E-2</c:v>
                </c:pt>
                <c:pt idx="347766">
                  <c:v>4.5025999999999997E-2</c:v>
                </c:pt>
                <c:pt idx="347767">
                  <c:v>4.5025000000000003E-2</c:v>
                </c:pt>
                <c:pt idx="347768">
                  <c:v>4.5025000000000003E-2</c:v>
                </c:pt>
                <c:pt idx="347769">
                  <c:v>4.5024000000000002E-2</c:v>
                </c:pt>
                <c:pt idx="347770">
                  <c:v>4.5024000000000002E-2</c:v>
                </c:pt>
                <c:pt idx="347771">
                  <c:v>4.5024000000000002E-2</c:v>
                </c:pt>
                <c:pt idx="347772">
                  <c:v>4.5024000000000002E-2</c:v>
                </c:pt>
                <c:pt idx="347773">
                  <c:v>4.5024000000000002E-2</c:v>
                </c:pt>
                <c:pt idx="347774">
                  <c:v>4.5024000000000002E-2</c:v>
                </c:pt>
                <c:pt idx="347775">
                  <c:v>4.5024000000000002E-2</c:v>
                </c:pt>
                <c:pt idx="347776">
                  <c:v>4.5024000000000002E-2</c:v>
                </c:pt>
                <c:pt idx="347777">
                  <c:v>4.5024000000000002E-2</c:v>
                </c:pt>
                <c:pt idx="347778">
                  <c:v>4.5024000000000002E-2</c:v>
                </c:pt>
                <c:pt idx="347779">
                  <c:v>4.5024000000000002E-2</c:v>
                </c:pt>
                <c:pt idx="347780">
                  <c:v>4.5025000000000003E-2</c:v>
                </c:pt>
                <c:pt idx="347781">
                  <c:v>4.5025999999999997E-2</c:v>
                </c:pt>
                <c:pt idx="347782">
                  <c:v>4.5025999999999997E-2</c:v>
                </c:pt>
                <c:pt idx="347783">
                  <c:v>4.5026999999999998E-2</c:v>
                </c:pt>
                <c:pt idx="347784">
                  <c:v>4.5027999999999999E-2</c:v>
                </c:pt>
                <c:pt idx="347785">
                  <c:v>4.5029E-2</c:v>
                </c:pt>
                <c:pt idx="347786">
                  <c:v>4.5030000000000001E-2</c:v>
                </c:pt>
                <c:pt idx="347787">
                  <c:v>4.5031000000000002E-2</c:v>
                </c:pt>
                <c:pt idx="347788">
                  <c:v>4.5032000000000003E-2</c:v>
                </c:pt>
                <c:pt idx="347789">
                  <c:v>4.5032999999999997E-2</c:v>
                </c:pt>
                <c:pt idx="347790">
                  <c:v>4.5033999999999998E-2</c:v>
                </c:pt>
                <c:pt idx="347791">
                  <c:v>4.5034999999999999E-2</c:v>
                </c:pt>
                <c:pt idx="347792">
                  <c:v>4.5036E-2</c:v>
                </c:pt>
                <c:pt idx="347793">
                  <c:v>4.5038000000000002E-2</c:v>
                </c:pt>
                <c:pt idx="347794">
                  <c:v>4.5039000000000003E-2</c:v>
                </c:pt>
                <c:pt idx="347795">
                  <c:v>4.5040999999999998E-2</c:v>
                </c:pt>
                <c:pt idx="347796">
                  <c:v>4.5041999999999999E-2</c:v>
                </c:pt>
                <c:pt idx="347797">
                  <c:v>4.5044000000000001E-2</c:v>
                </c:pt>
                <c:pt idx="347798">
                  <c:v>4.5045000000000002E-2</c:v>
                </c:pt>
                <c:pt idx="347799">
                  <c:v>4.5046999999999997E-2</c:v>
                </c:pt>
                <c:pt idx="347800">
                  <c:v>4.5047999999999998E-2</c:v>
                </c:pt>
                <c:pt idx="347801">
                  <c:v>4.505E-2</c:v>
                </c:pt>
                <c:pt idx="347802">
                  <c:v>4.5051000000000001E-2</c:v>
                </c:pt>
                <c:pt idx="347803">
                  <c:v>4.5053000000000003E-2</c:v>
                </c:pt>
                <c:pt idx="347804">
                  <c:v>4.5054999999999998E-2</c:v>
                </c:pt>
                <c:pt idx="347805">
                  <c:v>4.5057E-2</c:v>
                </c:pt>
                <c:pt idx="347806">
                  <c:v>4.5059000000000002E-2</c:v>
                </c:pt>
                <c:pt idx="347807">
                  <c:v>4.5060000000000003E-2</c:v>
                </c:pt>
                <c:pt idx="347808">
                  <c:v>4.5061999999999998E-2</c:v>
                </c:pt>
                <c:pt idx="347809">
                  <c:v>4.5064E-2</c:v>
                </c:pt>
                <c:pt idx="347810">
                  <c:v>4.5065000000000001E-2</c:v>
                </c:pt>
                <c:pt idx="347811">
                  <c:v>4.5067000000000003E-2</c:v>
                </c:pt>
                <c:pt idx="347812">
                  <c:v>4.5067999999999997E-2</c:v>
                </c:pt>
                <c:pt idx="347813">
                  <c:v>4.5069999999999999E-2</c:v>
                </c:pt>
                <c:pt idx="347814">
                  <c:v>4.5071E-2</c:v>
                </c:pt>
                <c:pt idx="347815">
                  <c:v>4.5073000000000002E-2</c:v>
                </c:pt>
                <c:pt idx="347816">
                  <c:v>4.5074000000000003E-2</c:v>
                </c:pt>
                <c:pt idx="347817">
                  <c:v>4.5075999999999998E-2</c:v>
                </c:pt>
                <c:pt idx="347818">
                  <c:v>4.5076999999999999E-2</c:v>
                </c:pt>
                <c:pt idx="347819">
                  <c:v>4.5079000000000001E-2</c:v>
                </c:pt>
                <c:pt idx="347820">
                  <c:v>4.5080000000000002E-2</c:v>
                </c:pt>
                <c:pt idx="347821">
                  <c:v>4.5081000000000003E-2</c:v>
                </c:pt>
                <c:pt idx="347822">
                  <c:v>4.5081999999999997E-2</c:v>
                </c:pt>
                <c:pt idx="347823">
                  <c:v>4.5082999999999998E-2</c:v>
                </c:pt>
                <c:pt idx="347824">
                  <c:v>4.5083999999999999E-2</c:v>
                </c:pt>
                <c:pt idx="347825">
                  <c:v>4.5085E-2</c:v>
                </c:pt>
                <c:pt idx="347826">
                  <c:v>4.5086000000000001E-2</c:v>
                </c:pt>
                <c:pt idx="347827">
                  <c:v>4.5086000000000001E-2</c:v>
                </c:pt>
                <c:pt idx="347828">
                  <c:v>4.5087000000000002E-2</c:v>
                </c:pt>
                <c:pt idx="347829">
                  <c:v>4.5088000000000003E-2</c:v>
                </c:pt>
                <c:pt idx="347830">
                  <c:v>4.5088999999999997E-2</c:v>
                </c:pt>
                <c:pt idx="347831">
                  <c:v>4.5088999999999997E-2</c:v>
                </c:pt>
                <c:pt idx="347832">
                  <c:v>4.5089999999999998E-2</c:v>
                </c:pt>
                <c:pt idx="347833">
                  <c:v>4.5089999999999998E-2</c:v>
                </c:pt>
                <c:pt idx="347834">
                  <c:v>4.5089999999999998E-2</c:v>
                </c:pt>
                <c:pt idx="347835">
                  <c:v>4.5089999999999998E-2</c:v>
                </c:pt>
                <c:pt idx="347836">
                  <c:v>4.5089999999999998E-2</c:v>
                </c:pt>
                <c:pt idx="347837">
                  <c:v>4.5089999999999998E-2</c:v>
                </c:pt>
                <c:pt idx="347838">
                  <c:v>4.5089999999999998E-2</c:v>
                </c:pt>
                <c:pt idx="347839">
                  <c:v>4.5089999999999998E-2</c:v>
                </c:pt>
                <c:pt idx="347840">
                  <c:v>4.5089999999999998E-2</c:v>
                </c:pt>
                <c:pt idx="347841">
                  <c:v>4.5089999999999998E-2</c:v>
                </c:pt>
                <c:pt idx="347842">
                  <c:v>4.5089999999999998E-2</c:v>
                </c:pt>
                <c:pt idx="347843">
                  <c:v>4.5089999999999998E-2</c:v>
                </c:pt>
                <c:pt idx="347844">
                  <c:v>4.5089999999999998E-2</c:v>
                </c:pt>
                <c:pt idx="347845">
                  <c:v>4.5089999999999998E-2</c:v>
                </c:pt>
                <c:pt idx="347846">
                  <c:v>4.5089999999999998E-2</c:v>
                </c:pt>
                <c:pt idx="347847">
                  <c:v>4.5088999999999997E-2</c:v>
                </c:pt>
                <c:pt idx="347848">
                  <c:v>4.5088999999999997E-2</c:v>
                </c:pt>
                <c:pt idx="347849">
                  <c:v>4.5088999999999997E-2</c:v>
                </c:pt>
                <c:pt idx="347850">
                  <c:v>4.5088999999999997E-2</c:v>
                </c:pt>
                <c:pt idx="347851">
                  <c:v>4.5088999999999997E-2</c:v>
                </c:pt>
                <c:pt idx="347852">
                  <c:v>4.5088999999999997E-2</c:v>
                </c:pt>
                <c:pt idx="347853">
                  <c:v>4.5088999999999997E-2</c:v>
                </c:pt>
                <c:pt idx="347854">
                  <c:v>4.5088999999999997E-2</c:v>
                </c:pt>
                <c:pt idx="347855">
                  <c:v>4.5088999999999997E-2</c:v>
                </c:pt>
                <c:pt idx="347856">
                  <c:v>4.5088999999999997E-2</c:v>
                </c:pt>
                <c:pt idx="347857">
                  <c:v>4.5088999999999997E-2</c:v>
                </c:pt>
                <c:pt idx="347858">
                  <c:v>4.5089999999999998E-2</c:v>
                </c:pt>
                <c:pt idx="347859">
                  <c:v>4.5089999999999998E-2</c:v>
                </c:pt>
                <c:pt idx="347860">
                  <c:v>4.5089999999999998E-2</c:v>
                </c:pt>
                <c:pt idx="347861">
                  <c:v>4.5090999999999999E-2</c:v>
                </c:pt>
                <c:pt idx="347862">
                  <c:v>4.5090999999999999E-2</c:v>
                </c:pt>
                <c:pt idx="347863">
                  <c:v>4.5092E-2</c:v>
                </c:pt>
                <c:pt idx="347864">
                  <c:v>4.5092E-2</c:v>
                </c:pt>
                <c:pt idx="347865">
                  <c:v>4.5093000000000001E-2</c:v>
                </c:pt>
                <c:pt idx="347866">
                  <c:v>4.5094000000000002E-2</c:v>
                </c:pt>
                <c:pt idx="347867">
                  <c:v>4.5095000000000003E-2</c:v>
                </c:pt>
                <c:pt idx="347868">
                  <c:v>4.5095999999999997E-2</c:v>
                </c:pt>
                <c:pt idx="347869">
                  <c:v>4.5096999999999998E-2</c:v>
                </c:pt>
                <c:pt idx="347870">
                  <c:v>4.5097999999999999E-2</c:v>
                </c:pt>
                <c:pt idx="347871">
                  <c:v>4.5099E-2</c:v>
                </c:pt>
                <c:pt idx="347872">
                  <c:v>4.5100000000000001E-2</c:v>
                </c:pt>
                <c:pt idx="347873">
                  <c:v>4.5101000000000002E-2</c:v>
                </c:pt>
                <c:pt idx="347874">
                  <c:v>4.5102999999999997E-2</c:v>
                </c:pt>
                <c:pt idx="347875">
                  <c:v>4.5103999999999998E-2</c:v>
                </c:pt>
                <c:pt idx="347876">
                  <c:v>4.5104999999999999E-2</c:v>
                </c:pt>
                <c:pt idx="347877">
                  <c:v>4.5107000000000001E-2</c:v>
                </c:pt>
                <c:pt idx="347878">
                  <c:v>4.5108000000000002E-2</c:v>
                </c:pt>
                <c:pt idx="347879">
                  <c:v>4.5109999999999997E-2</c:v>
                </c:pt>
                <c:pt idx="347880">
                  <c:v>4.5110999999999998E-2</c:v>
                </c:pt>
                <c:pt idx="347881">
                  <c:v>4.5113E-2</c:v>
                </c:pt>
                <c:pt idx="347882">
                  <c:v>4.5114000000000001E-2</c:v>
                </c:pt>
                <c:pt idx="347883">
                  <c:v>4.5115000000000002E-2</c:v>
                </c:pt>
                <c:pt idx="347884">
                  <c:v>4.5116999999999997E-2</c:v>
                </c:pt>
                <c:pt idx="347885">
                  <c:v>4.5117999999999998E-2</c:v>
                </c:pt>
                <c:pt idx="347886">
                  <c:v>4.512E-2</c:v>
                </c:pt>
                <c:pt idx="347887">
                  <c:v>4.5121000000000001E-2</c:v>
                </c:pt>
                <c:pt idx="347888">
                  <c:v>4.5122000000000002E-2</c:v>
                </c:pt>
                <c:pt idx="347889">
                  <c:v>4.5123999999999997E-2</c:v>
                </c:pt>
                <c:pt idx="347890">
                  <c:v>4.5124999999999998E-2</c:v>
                </c:pt>
                <c:pt idx="347891">
                  <c:v>4.5125999999999999E-2</c:v>
                </c:pt>
                <c:pt idx="347892">
                  <c:v>4.5127E-2</c:v>
                </c:pt>
                <c:pt idx="347893">
                  <c:v>4.5128000000000001E-2</c:v>
                </c:pt>
                <c:pt idx="347894">
                  <c:v>4.5129000000000002E-2</c:v>
                </c:pt>
                <c:pt idx="347895">
                  <c:v>4.5130000000000003E-2</c:v>
                </c:pt>
                <c:pt idx="347896">
                  <c:v>4.5130999999999998E-2</c:v>
                </c:pt>
                <c:pt idx="347897">
                  <c:v>4.5131999999999999E-2</c:v>
                </c:pt>
                <c:pt idx="347898">
                  <c:v>4.5133E-2</c:v>
                </c:pt>
                <c:pt idx="347899">
                  <c:v>4.5134000000000001E-2</c:v>
                </c:pt>
                <c:pt idx="347900">
                  <c:v>4.5134000000000001E-2</c:v>
                </c:pt>
                <c:pt idx="347901">
                  <c:v>4.5135000000000002E-2</c:v>
                </c:pt>
                <c:pt idx="347902">
                  <c:v>4.5136000000000003E-2</c:v>
                </c:pt>
                <c:pt idx="347903">
                  <c:v>4.5136000000000003E-2</c:v>
                </c:pt>
                <c:pt idx="347904">
                  <c:v>4.5136000000000003E-2</c:v>
                </c:pt>
                <c:pt idx="347905">
                  <c:v>4.5136999999999997E-2</c:v>
                </c:pt>
                <c:pt idx="347906">
                  <c:v>4.5136999999999997E-2</c:v>
                </c:pt>
                <c:pt idx="347907">
                  <c:v>4.5136999999999997E-2</c:v>
                </c:pt>
                <c:pt idx="347908">
                  <c:v>4.5136999999999997E-2</c:v>
                </c:pt>
                <c:pt idx="347909">
                  <c:v>4.5136999999999997E-2</c:v>
                </c:pt>
                <c:pt idx="347910">
                  <c:v>4.5136999999999997E-2</c:v>
                </c:pt>
                <c:pt idx="347911">
                  <c:v>4.5136999999999997E-2</c:v>
                </c:pt>
                <c:pt idx="347912">
                  <c:v>4.5136999999999997E-2</c:v>
                </c:pt>
                <c:pt idx="347913">
                  <c:v>4.5136000000000003E-2</c:v>
                </c:pt>
                <c:pt idx="347914">
                  <c:v>4.5136000000000003E-2</c:v>
                </c:pt>
                <c:pt idx="347915">
                  <c:v>4.5136000000000003E-2</c:v>
                </c:pt>
                <c:pt idx="347916">
                  <c:v>4.5135000000000002E-2</c:v>
                </c:pt>
                <c:pt idx="347917">
                  <c:v>4.5135000000000002E-2</c:v>
                </c:pt>
                <c:pt idx="347918">
                  <c:v>4.5134000000000001E-2</c:v>
                </c:pt>
                <c:pt idx="347919">
                  <c:v>4.5134000000000001E-2</c:v>
                </c:pt>
                <c:pt idx="347920">
                  <c:v>4.5133E-2</c:v>
                </c:pt>
                <c:pt idx="347921">
                  <c:v>4.5131999999999999E-2</c:v>
                </c:pt>
                <c:pt idx="347922">
                  <c:v>4.5131999999999999E-2</c:v>
                </c:pt>
                <c:pt idx="347923">
                  <c:v>4.5130999999999998E-2</c:v>
                </c:pt>
                <c:pt idx="347924">
                  <c:v>4.5130999999999998E-2</c:v>
                </c:pt>
                <c:pt idx="347925">
                  <c:v>4.5130000000000003E-2</c:v>
                </c:pt>
                <c:pt idx="347926">
                  <c:v>4.5129000000000002E-2</c:v>
                </c:pt>
                <c:pt idx="347927">
                  <c:v>4.5129000000000002E-2</c:v>
                </c:pt>
                <c:pt idx="347928">
                  <c:v>4.5128000000000001E-2</c:v>
                </c:pt>
                <c:pt idx="347929">
                  <c:v>4.5127E-2</c:v>
                </c:pt>
                <c:pt idx="347930">
                  <c:v>4.5125999999999999E-2</c:v>
                </c:pt>
                <c:pt idx="347931">
                  <c:v>4.5125999999999999E-2</c:v>
                </c:pt>
                <c:pt idx="347932">
                  <c:v>4.5124999999999998E-2</c:v>
                </c:pt>
                <c:pt idx="347933">
                  <c:v>4.5123999999999997E-2</c:v>
                </c:pt>
                <c:pt idx="347934">
                  <c:v>4.5123999999999997E-2</c:v>
                </c:pt>
                <c:pt idx="347935">
                  <c:v>4.5123000000000003E-2</c:v>
                </c:pt>
                <c:pt idx="347936">
                  <c:v>4.5123000000000003E-2</c:v>
                </c:pt>
                <c:pt idx="347937">
                  <c:v>4.5123000000000003E-2</c:v>
                </c:pt>
                <c:pt idx="347938">
                  <c:v>4.5122000000000002E-2</c:v>
                </c:pt>
                <c:pt idx="347939">
                  <c:v>4.5122000000000002E-2</c:v>
                </c:pt>
                <c:pt idx="347940">
                  <c:v>4.5121000000000001E-2</c:v>
                </c:pt>
                <c:pt idx="347941">
                  <c:v>4.5121000000000001E-2</c:v>
                </c:pt>
                <c:pt idx="347942">
                  <c:v>4.5121000000000001E-2</c:v>
                </c:pt>
                <c:pt idx="347943">
                  <c:v>4.5121000000000001E-2</c:v>
                </c:pt>
                <c:pt idx="347944">
                  <c:v>4.5121000000000001E-2</c:v>
                </c:pt>
                <c:pt idx="347945">
                  <c:v>4.5121000000000001E-2</c:v>
                </c:pt>
                <c:pt idx="347946">
                  <c:v>4.5121000000000001E-2</c:v>
                </c:pt>
                <c:pt idx="347947">
                  <c:v>4.5121000000000001E-2</c:v>
                </c:pt>
                <c:pt idx="347948">
                  <c:v>4.5122000000000002E-2</c:v>
                </c:pt>
                <c:pt idx="347949">
                  <c:v>4.5122000000000002E-2</c:v>
                </c:pt>
                <c:pt idx="347950">
                  <c:v>4.5123000000000003E-2</c:v>
                </c:pt>
                <c:pt idx="347951">
                  <c:v>4.5123000000000003E-2</c:v>
                </c:pt>
                <c:pt idx="347952">
                  <c:v>4.5123999999999997E-2</c:v>
                </c:pt>
                <c:pt idx="347953">
                  <c:v>4.5123999999999997E-2</c:v>
                </c:pt>
                <c:pt idx="347954">
                  <c:v>4.5124999999999998E-2</c:v>
                </c:pt>
                <c:pt idx="347955">
                  <c:v>4.5125999999999999E-2</c:v>
                </c:pt>
                <c:pt idx="347956">
                  <c:v>4.5127E-2</c:v>
                </c:pt>
                <c:pt idx="347957">
                  <c:v>4.5128000000000001E-2</c:v>
                </c:pt>
                <c:pt idx="347958">
                  <c:v>4.5129000000000002E-2</c:v>
                </c:pt>
                <c:pt idx="347959">
                  <c:v>4.5130000000000003E-2</c:v>
                </c:pt>
                <c:pt idx="347960">
                  <c:v>4.5131999999999999E-2</c:v>
                </c:pt>
                <c:pt idx="347961">
                  <c:v>4.5133E-2</c:v>
                </c:pt>
                <c:pt idx="347962">
                  <c:v>4.5134000000000001E-2</c:v>
                </c:pt>
                <c:pt idx="347963">
                  <c:v>4.5136000000000003E-2</c:v>
                </c:pt>
                <c:pt idx="347964">
                  <c:v>4.5136999999999997E-2</c:v>
                </c:pt>
                <c:pt idx="347965">
                  <c:v>4.5138999999999999E-2</c:v>
                </c:pt>
                <c:pt idx="347966">
                  <c:v>4.514E-2</c:v>
                </c:pt>
                <c:pt idx="347967">
                  <c:v>4.5142000000000002E-2</c:v>
                </c:pt>
                <c:pt idx="347968">
                  <c:v>4.5143999999999997E-2</c:v>
                </c:pt>
                <c:pt idx="347969">
                  <c:v>4.5144999999999998E-2</c:v>
                </c:pt>
                <c:pt idx="347970">
                  <c:v>4.5147E-2</c:v>
                </c:pt>
                <c:pt idx="347971">
                  <c:v>4.5149000000000002E-2</c:v>
                </c:pt>
                <c:pt idx="347972">
                  <c:v>4.5150000000000003E-2</c:v>
                </c:pt>
                <c:pt idx="347973">
                  <c:v>4.5151999999999998E-2</c:v>
                </c:pt>
                <c:pt idx="347974">
                  <c:v>4.5154E-2</c:v>
                </c:pt>
                <c:pt idx="347975">
                  <c:v>4.5155000000000001E-2</c:v>
                </c:pt>
                <c:pt idx="347976">
                  <c:v>4.5156000000000002E-2</c:v>
                </c:pt>
                <c:pt idx="347977">
                  <c:v>4.5157999999999997E-2</c:v>
                </c:pt>
                <c:pt idx="347978">
                  <c:v>4.5158999999999998E-2</c:v>
                </c:pt>
                <c:pt idx="347979">
                  <c:v>4.5161E-2</c:v>
                </c:pt>
                <c:pt idx="347980">
                  <c:v>4.5162000000000001E-2</c:v>
                </c:pt>
                <c:pt idx="347981">
                  <c:v>4.5163000000000002E-2</c:v>
                </c:pt>
                <c:pt idx="347982">
                  <c:v>4.5164000000000003E-2</c:v>
                </c:pt>
                <c:pt idx="347983">
                  <c:v>4.5164999999999997E-2</c:v>
                </c:pt>
                <c:pt idx="347984">
                  <c:v>4.5166999999999999E-2</c:v>
                </c:pt>
                <c:pt idx="347985">
                  <c:v>4.5166999999999999E-2</c:v>
                </c:pt>
                <c:pt idx="347986">
                  <c:v>4.5168E-2</c:v>
                </c:pt>
                <c:pt idx="347987">
                  <c:v>4.5169000000000001E-2</c:v>
                </c:pt>
                <c:pt idx="347988">
                  <c:v>4.5169000000000001E-2</c:v>
                </c:pt>
                <c:pt idx="347989">
                  <c:v>4.5170000000000002E-2</c:v>
                </c:pt>
                <c:pt idx="347990">
                  <c:v>4.5170000000000002E-2</c:v>
                </c:pt>
                <c:pt idx="347991">
                  <c:v>4.5170000000000002E-2</c:v>
                </c:pt>
                <c:pt idx="347992">
                  <c:v>4.5171000000000003E-2</c:v>
                </c:pt>
                <c:pt idx="347993">
                  <c:v>4.5171000000000003E-2</c:v>
                </c:pt>
                <c:pt idx="347994">
                  <c:v>4.5171000000000003E-2</c:v>
                </c:pt>
                <c:pt idx="347995">
                  <c:v>4.5171000000000003E-2</c:v>
                </c:pt>
                <c:pt idx="347996">
                  <c:v>4.5171000000000003E-2</c:v>
                </c:pt>
                <c:pt idx="347997">
                  <c:v>4.5170000000000002E-2</c:v>
                </c:pt>
                <c:pt idx="347998">
                  <c:v>4.5170000000000002E-2</c:v>
                </c:pt>
                <c:pt idx="347999">
                  <c:v>4.5169000000000001E-2</c:v>
                </c:pt>
                <c:pt idx="348000">
                  <c:v>4.5169000000000001E-2</c:v>
                </c:pt>
                <c:pt idx="348001">
                  <c:v>4.5168E-2</c:v>
                </c:pt>
                <c:pt idx="348002">
                  <c:v>4.5166999999999999E-2</c:v>
                </c:pt>
                <c:pt idx="348003">
                  <c:v>4.5165999999999998E-2</c:v>
                </c:pt>
                <c:pt idx="348004">
                  <c:v>4.5164999999999997E-2</c:v>
                </c:pt>
                <c:pt idx="348005">
                  <c:v>4.5164999999999997E-2</c:v>
                </c:pt>
                <c:pt idx="348006">
                  <c:v>4.5164000000000003E-2</c:v>
                </c:pt>
                <c:pt idx="348007">
                  <c:v>4.5163000000000002E-2</c:v>
                </c:pt>
                <c:pt idx="348008">
                  <c:v>4.5162000000000001E-2</c:v>
                </c:pt>
                <c:pt idx="348009">
                  <c:v>4.5159999999999999E-2</c:v>
                </c:pt>
                <c:pt idx="348010">
                  <c:v>4.5158999999999998E-2</c:v>
                </c:pt>
                <c:pt idx="348011">
                  <c:v>4.5157999999999997E-2</c:v>
                </c:pt>
                <c:pt idx="348012">
                  <c:v>4.5157000000000003E-2</c:v>
                </c:pt>
                <c:pt idx="348013">
                  <c:v>4.5155000000000001E-2</c:v>
                </c:pt>
                <c:pt idx="348014">
                  <c:v>4.5154E-2</c:v>
                </c:pt>
                <c:pt idx="348015">
                  <c:v>4.5152999999999999E-2</c:v>
                </c:pt>
                <c:pt idx="348016">
                  <c:v>4.5151999999999998E-2</c:v>
                </c:pt>
                <c:pt idx="348017">
                  <c:v>4.5150999999999997E-2</c:v>
                </c:pt>
                <c:pt idx="348018">
                  <c:v>4.5149000000000002E-2</c:v>
                </c:pt>
                <c:pt idx="348019">
                  <c:v>4.5148000000000001E-2</c:v>
                </c:pt>
                <c:pt idx="348020">
                  <c:v>4.5147E-2</c:v>
                </c:pt>
                <c:pt idx="348021">
                  <c:v>4.5145999999999999E-2</c:v>
                </c:pt>
                <c:pt idx="348022">
                  <c:v>4.5144999999999998E-2</c:v>
                </c:pt>
                <c:pt idx="348023">
                  <c:v>4.5143999999999997E-2</c:v>
                </c:pt>
                <c:pt idx="348024">
                  <c:v>4.5143000000000003E-2</c:v>
                </c:pt>
                <c:pt idx="348025">
                  <c:v>4.5142000000000002E-2</c:v>
                </c:pt>
                <c:pt idx="348026">
                  <c:v>4.5141000000000001E-2</c:v>
                </c:pt>
                <c:pt idx="348027">
                  <c:v>4.514E-2</c:v>
                </c:pt>
                <c:pt idx="348028">
                  <c:v>4.514E-2</c:v>
                </c:pt>
                <c:pt idx="348029">
                  <c:v>4.5138999999999999E-2</c:v>
                </c:pt>
                <c:pt idx="348030">
                  <c:v>4.5137999999999998E-2</c:v>
                </c:pt>
                <c:pt idx="348031">
                  <c:v>4.5137999999999998E-2</c:v>
                </c:pt>
                <c:pt idx="348032">
                  <c:v>4.5136999999999997E-2</c:v>
                </c:pt>
                <c:pt idx="348033">
                  <c:v>4.5136999999999997E-2</c:v>
                </c:pt>
                <c:pt idx="348034">
                  <c:v>4.5136000000000003E-2</c:v>
                </c:pt>
                <c:pt idx="348035">
                  <c:v>4.5136000000000003E-2</c:v>
                </c:pt>
                <c:pt idx="348036">
                  <c:v>4.5136000000000003E-2</c:v>
                </c:pt>
                <c:pt idx="348037">
                  <c:v>4.5135000000000002E-2</c:v>
                </c:pt>
                <c:pt idx="348038">
                  <c:v>4.5135000000000002E-2</c:v>
                </c:pt>
                <c:pt idx="348039">
                  <c:v>4.5135000000000002E-2</c:v>
                </c:pt>
                <c:pt idx="348040">
                  <c:v>4.5135000000000002E-2</c:v>
                </c:pt>
                <c:pt idx="348041">
                  <c:v>4.5135000000000002E-2</c:v>
                </c:pt>
                <c:pt idx="348042">
                  <c:v>4.5135000000000002E-2</c:v>
                </c:pt>
                <c:pt idx="348043">
                  <c:v>4.5136000000000003E-2</c:v>
                </c:pt>
                <c:pt idx="348044">
                  <c:v>4.5136000000000003E-2</c:v>
                </c:pt>
                <c:pt idx="348045">
                  <c:v>4.5136000000000003E-2</c:v>
                </c:pt>
                <c:pt idx="348046">
                  <c:v>4.5136000000000003E-2</c:v>
                </c:pt>
                <c:pt idx="348047">
                  <c:v>4.5136000000000003E-2</c:v>
                </c:pt>
                <c:pt idx="348048">
                  <c:v>4.5136000000000003E-2</c:v>
                </c:pt>
                <c:pt idx="348049">
                  <c:v>4.5136000000000003E-2</c:v>
                </c:pt>
                <c:pt idx="348050">
                  <c:v>4.5136999999999997E-2</c:v>
                </c:pt>
                <c:pt idx="348051">
                  <c:v>4.5136999999999997E-2</c:v>
                </c:pt>
                <c:pt idx="348052">
                  <c:v>4.5136999999999997E-2</c:v>
                </c:pt>
                <c:pt idx="348053">
                  <c:v>4.5137999999999998E-2</c:v>
                </c:pt>
                <c:pt idx="348054">
                  <c:v>4.5137999999999998E-2</c:v>
                </c:pt>
                <c:pt idx="348055">
                  <c:v>4.5137999999999998E-2</c:v>
                </c:pt>
                <c:pt idx="348056">
                  <c:v>4.5138999999999999E-2</c:v>
                </c:pt>
                <c:pt idx="348057">
                  <c:v>4.5138999999999999E-2</c:v>
                </c:pt>
                <c:pt idx="348058">
                  <c:v>4.5138999999999999E-2</c:v>
                </c:pt>
                <c:pt idx="348059">
                  <c:v>4.5138999999999999E-2</c:v>
                </c:pt>
                <c:pt idx="348060">
                  <c:v>4.5138999999999999E-2</c:v>
                </c:pt>
                <c:pt idx="348061">
                  <c:v>4.5138999999999999E-2</c:v>
                </c:pt>
                <c:pt idx="348062">
                  <c:v>4.5138999999999999E-2</c:v>
                </c:pt>
                <c:pt idx="348063">
                  <c:v>4.5138999999999999E-2</c:v>
                </c:pt>
                <c:pt idx="348064">
                  <c:v>4.5138999999999999E-2</c:v>
                </c:pt>
                <c:pt idx="348065">
                  <c:v>4.514E-2</c:v>
                </c:pt>
                <c:pt idx="348066">
                  <c:v>4.514E-2</c:v>
                </c:pt>
                <c:pt idx="348067">
                  <c:v>4.5138999999999999E-2</c:v>
                </c:pt>
                <c:pt idx="348068">
                  <c:v>4.5138999999999999E-2</c:v>
                </c:pt>
                <c:pt idx="348069">
                  <c:v>4.5138999999999999E-2</c:v>
                </c:pt>
                <c:pt idx="348070">
                  <c:v>4.5138999999999999E-2</c:v>
                </c:pt>
                <c:pt idx="348071">
                  <c:v>4.5137999999999998E-2</c:v>
                </c:pt>
                <c:pt idx="348072">
                  <c:v>4.5137999999999998E-2</c:v>
                </c:pt>
                <c:pt idx="348073">
                  <c:v>4.5136999999999997E-2</c:v>
                </c:pt>
                <c:pt idx="348074">
                  <c:v>4.5136999999999997E-2</c:v>
                </c:pt>
                <c:pt idx="348075">
                  <c:v>4.5136000000000003E-2</c:v>
                </c:pt>
                <c:pt idx="348076">
                  <c:v>4.5136000000000003E-2</c:v>
                </c:pt>
                <c:pt idx="348077">
                  <c:v>4.5135000000000002E-2</c:v>
                </c:pt>
                <c:pt idx="348078">
                  <c:v>4.5134000000000001E-2</c:v>
                </c:pt>
                <c:pt idx="348079">
                  <c:v>4.5133E-2</c:v>
                </c:pt>
                <c:pt idx="348080">
                  <c:v>4.5133E-2</c:v>
                </c:pt>
                <c:pt idx="348081">
                  <c:v>4.5131999999999999E-2</c:v>
                </c:pt>
                <c:pt idx="348082">
                  <c:v>4.5130999999999998E-2</c:v>
                </c:pt>
                <c:pt idx="348083">
                  <c:v>4.5130000000000003E-2</c:v>
                </c:pt>
                <c:pt idx="348084">
                  <c:v>4.5129000000000002E-2</c:v>
                </c:pt>
                <c:pt idx="348085">
                  <c:v>4.5128000000000001E-2</c:v>
                </c:pt>
                <c:pt idx="348086">
                  <c:v>4.5127E-2</c:v>
                </c:pt>
                <c:pt idx="348087">
                  <c:v>4.5125999999999999E-2</c:v>
                </c:pt>
                <c:pt idx="348088">
                  <c:v>4.5124999999999998E-2</c:v>
                </c:pt>
                <c:pt idx="348089">
                  <c:v>4.5123999999999997E-2</c:v>
                </c:pt>
                <c:pt idx="348090">
                  <c:v>4.5123000000000003E-2</c:v>
                </c:pt>
                <c:pt idx="348091">
                  <c:v>4.5122000000000002E-2</c:v>
                </c:pt>
                <c:pt idx="348092">
                  <c:v>4.5121000000000001E-2</c:v>
                </c:pt>
                <c:pt idx="348093">
                  <c:v>4.512E-2</c:v>
                </c:pt>
                <c:pt idx="348094">
                  <c:v>4.5118999999999999E-2</c:v>
                </c:pt>
                <c:pt idx="348095">
                  <c:v>4.5117999999999998E-2</c:v>
                </c:pt>
                <c:pt idx="348096">
                  <c:v>4.5116999999999997E-2</c:v>
                </c:pt>
                <c:pt idx="348097">
                  <c:v>4.5116000000000003E-2</c:v>
                </c:pt>
                <c:pt idx="348098">
                  <c:v>4.5115000000000002E-2</c:v>
                </c:pt>
                <c:pt idx="348099">
                  <c:v>4.5115000000000002E-2</c:v>
                </c:pt>
                <c:pt idx="348100">
                  <c:v>4.5114000000000001E-2</c:v>
                </c:pt>
                <c:pt idx="348101">
                  <c:v>4.5113E-2</c:v>
                </c:pt>
                <c:pt idx="348102">
                  <c:v>4.5113E-2</c:v>
                </c:pt>
                <c:pt idx="348103">
                  <c:v>4.5111999999999999E-2</c:v>
                </c:pt>
                <c:pt idx="348104">
                  <c:v>4.5111999999999999E-2</c:v>
                </c:pt>
                <c:pt idx="348105">
                  <c:v>4.5110999999999998E-2</c:v>
                </c:pt>
                <c:pt idx="348106">
                  <c:v>4.5110999999999998E-2</c:v>
                </c:pt>
                <c:pt idx="348107">
                  <c:v>4.5110999999999998E-2</c:v>
                </c:pt>
                <c:pt idx="348108">
                  <c:v>4.5110999999999998E-2</c:v>
                </c:pt>
                <c:pt idx="348109">
                  <c:v>4.5110999999999998E-2</c:v>
                </c:pt>
                <c:pt idx="348110">
                  <c:v>4.5110999999999998E-2</c:v>
                </c:pt>
                <c:pt idx="348111">
                  <c:v>4.5110999999999998E-2</c:v>
                </c:pt>
                <c:pt idx="348112">
                  <c:v>4.5110999999999998E-2</c:v>
                </c:pt>
                <c:pt idx="348113">
                  <c:v>4.5110999999999998E-2</c:v>
                </c:pt>
                <c:pt idx="348114">
                  <c:v>4.5111999999999999E-2</c:v>
                </c:pt>
                <c:pt idx="348115">
                  <c:v>4.5111999999999999E-2</c:v>
                </c:pt>
                <c:pt idx="348116">
                  <c:v>4.5113E-2</c:v>
                </c:pt>
                <c:pt idx="348117">
                  <c:v>4.5113E-2</c:v>
                </c:pt>
                <c:pt idx="348118">
                  <c:v>4.5114000000000001E-2</c:v>
                </c:pt>
                <c:pt idx="348119">
                  <c:v>4.5114000000000001E-2</c:v>
                </c:pt>
                <c:pt idx="348120">
                  <c:v>4.5115000000000002E-2</c:v>
                </c:pt>
                <c:pt idx="348121">
                  <c:v>4.5116000000000003E-2</c:v>
                </c:pt>
                <c:pt idx="348122">
                  <c:v>4.5116999999999997E-2</c:v>
                </c:pt>
                <c:pt idx="348123">
                  <c:v>4.5117999999999998E-2</c:v>
                </c:pt>
                <c:pt idx="348124">
                  <c:v>4.5118999999999999E-2</c:v>
                </c:pt>
                <c:pt idx="348125">
                  <c:v>4.512E-2</c:v>
                </c:pt>
                <c:pt idx="348126">
                  <c:v>4.5121000000000001E-2</c:v>
                </c:pt>
                <c:pt idx="348127">
                  <c:v>4.5122000000000002E-2</c:v>
                </c:pt>
                <c:pt idx="348128">
                  <c:v>4.5123000000000003E-2</c:v>
                </c:pt>
                <c:pt idx="348129">
                  <c:v>4.5124999999999998E-2</c:v>
                </c:pt>
                <c:pt idx="348130">
                  <c:v>4.5125999999999999E-2</c:v>
                </c:pt>
                <c:pt idx="348131">
                  <c:v>4.5127E-2</c:v>
                </c:pt>
                <c:pt idx="348132">
                  <c:v>4.5129000000000002E-2</c:v>
                </c:pt>
                <c:pt idx="348133">
                  <c:v>4.5130000000000003E-2</c:v>
                </c:pt>
                <c:pt idx="348134">
                  <c:v>4.5131999999999999E-2</c:v>
                </c:pt>
                <c:pt idx="348135">
                  <c:v>4.5133E-2</c:v>
                </c:pt>
                <c:pt idx="348136">
                  <c:v>4.5135000000000002E-2</c:v>
                </c:pt>
                <c:pt idx="348137">
                  <c:v>4.5136000000000003E-2</c:v>
                </c:pt>
                <c:pt idx="348138">
                  <c:v>4.5137999999999998E-2</c:v>
                </c:pt>
                <c:pt idx="348139">
                  <c:v>4.5138999999999999E-2</c:v>
                </c:pt>
                <c:pt idx="348140">
                  <c:v>4.5141000000000001E-2</c:v>
                </c:pt>
                <c:pt idx="348141">
                  <c:v>4.5142000000000002E-2</c:v>
                </c:pt>
                <c:pt idx="348142">
                  <c:v>4.5143999999999997E-2</c:v>
                </c:pt>
                <c:pt idx="348143">
                  <c:v>4.5144999999999998E-2</c:v>
                </c:pt>
                <c:pt idx="348144">
                  <c:v>4.5147E-2</c:v>
                </c:pt>
                <c:pt idx="348145">
                  <c:v>4.5149000000000002E-2</c:v>
                </c:pt>
                <c:pt idx="348146">
                  <c:v>4.5150000000000003E-2</c:v>
                </c:pt>
                <c:pt idx="348147">
                  <c:v>4.5151999999999998E-2</c:v>
                </c:pt>
                <c:pt idx="348148">
                  <c:v>4.5152999999999999E-2</c:v>
                </c:pt>
                <c:pt idx="348149">
                  <c:v>4.5155000000000001E-2</c:v>
                </c:pt>
                <c:pt idx="348150">
                  <c:v>4.5156000000000002E-2</c:v>
                </c:pt>
                <c:pt idx="348151">
                  <c:v>4.5157999999999997E-2</c:v>
                </c:pt>
                <c:pt idx="348152">
                  <c:v>4.5158999999999998E-2</c:v>
                </c:pt>
                <c:pt idx="348153">
                  <c:v>4.5159999999999999E-2</c:v>
                </c:pt>
                <c:pt idx="348154">
                  <c:v>4.5161E-2</c:v>
                </c:pt>
                <c:pt idx="348155">
                  <c:v>4.5163000000000002E-2</c:v>
                </c:pt>
                <c:pt idx="348156">
                  <c:v>4.5164000000000003E-2</c:v>
                </c:pt>
                <c:pt idx="348157">
                  <c:v>4.5164999999999997E-2</c:v>
                </c:pt>
                <c:pt idx="348158">
                  <c:v>4.5165999999999998E-2</c:v>
                </c:pt>
                <c:pt idx="348159">
                  <c:v>4.5166999999999999E-2</c:v>
                </c:pt>
                <c:pt idx="348160">
                  <c:v>4.5168E-2</c:v>
                </c:pt>
                <c:pt idx="348161">
                  <c:v>4.5169000000000001E-2</c:v>
                </c:pt>
                <c:pt idx="348162">
                  <c:v>4.5170000000000002E-2</c:v>
                </c:pt>
                <c:pt idx="348163">
                  <c:v>4.5171000000000003E-2</c:v>
                </c:pt>
                <c:pt idx="348164">
                  <c:v>4.5171999999999997E-2</c:v>
                </c:pt>
                <c:pt idx="348165">
                  <c:v>4.5171999999999997E-2</c:v>
                </c:pt>
                <c:pt idx="348166">
                  <c:v>4.5172999999999998E-2</c:v>
                </c:pt>
                <c:pt idx="348167">
                  <c:v>4.5172999999999998E-2</c:v>
                </c:pt>
                <c:pt idx="348168">
                  <c:v>4.5173999999999999E-2</c:v>
                </c:pt>
                <c:pt idx="348169">
                  <c:v>4.5173999999999999E-2</c:v>
                </c:pt>
                <c:pt idx="348170">
                  <c:v>4.5175E-2</c:v>
                </c:pt>
                <c:pt idx="348171">
                  <c:v>4.5175E-2</c:v>
                </c:pt>
                <c:pt idx="348172">
                  <c:v>4.5176000000000001E-2</c:v>
                </c:pt>
                <c:pt idx="348173">
                  <c:v>4.5176000000000001E-2</c:v>
                </c:pt>
                <c:pt idx="348174">
                  <c:v>4.5176000000000001E-2</c:v>
                </c:pt>
                <c:pt idx="348175">
                  <c:v>4.5176000000000001E-2</c:v>
                </c:pt>
                <c:pt idx="348176">
                  <c:v>4.5176000000000001E-2</c:v>
                </c:pt>
                <c:pt idx="348177">
                  <c:v>4.5176000000000001E-2</c:v>
                </c:pt>
                <c:pt idx="348178">
                  <c:v>4.5176000000000001E-2</c:v>
                </c:pt>
                <c:pt idx="348179">
                  <c:v>4.5176000000000001E-2</c:v>
                </c:pt>
                <c:pt idx="348180">
                  <c:v>4.5176000000000001E-2</c:v>
                </c:pt>
                <c:pt idx="348181">
                  <c:v>4.5175E-2</c:v>
                </c:pt>
                <c:pt idx="348182">
                  <c:v>4.5175E-2</c:v>
                </c:pt>
                <c:pt idx="348183">
                  <c:v>4.5175E-2</c:v>
                </c:pt>
                <c:pt idx="348184">
                  <c:v>4.5175E-2</c:v>
                </c:pt>
                <c:pt idx="348185">
                  <c:v>4.5173999999999999E-2</c:v>
                </c:pt>
                <c:pt idx="348186">
                  <c:v>4.5173999999999999E-2</c:v>
                </c:pt>
                <c:pt idx="348187">
                  <c:v>4.5172999999999998E-2</c:v>
                </c:pt>
                <c:pt idx="348188">
                  <c:v>4.5172999999999998E-2</c:v>
                </c:pt>
                <c:pt idx="348189">
                  <c:v>4.5171999999999997E-2</c:v>
                </c:pt>
                <c:pt idx="348190">
                  <c:v>4.5171000000000003E-2</c:v>
                </c:pt>
                <c:pt idx="348191">
                  <c:v>4.5171000000000003E-2</c:v>
                </c:pt>
                <c:pt idx="348192">
                  <c:v>4.5170000000000002E-2</c:v>
                </c:pt>
                <c:pt idx="348193">
                  <c:v>4.5169000000000001E-2</c:v>
                </c:pt>
                <c:pt idx="348194">
                  <c:v>4.5169000000000001E-2</c:v>
                </c:pt>
                <c:pt idx="348195">
                  <c:v>4.5168E-2</c:v>
                </c:pt>
                <c:pt idx="348196">
                  <c:v>4.5166999999999999E-2</c:v>
                </c:pt>
                <c:pt idx="348197">
                  <c:v>4.5165999999999998E-2</c:v>
                </c:pt>
                <c:pt idx="348198">
                  <c:v>4.5164999999999997E-2</c:v>
                </c:pt>
                <c:pt idx="348199">
                  <c:v>4.5164000000000003E-2</c:v>
                </c:pt>
                <c:pt idx="348200">
                  <c:v>4.5163000000000002E-2</c:v>
                </c:pt>
                <c:pt idx="348201">
                  <c:v>4.5162000000000001E-2</c:v>
                </c:pt>
                <c:pt idx="348202">
                  <c:v>4.5161E-2</c:v>
                </c:pt>
                <c:pt idx="348203">
                  <c:v>4.5159999999999999E-2</c:v>
                </c:pt>
                <c:pt idx="348204">
                  <c:v>4.5158999999999998E-2</c:v>
                </c:pt>
                <c:pt idx="348205">
                  <c:v>4.5157999999999997E-2</c:v>
                </c:pt>
                <c:pt idx="348206">
                  <c:v>4.5157000000000003E-2</c:v>
                </c:pt>
                <c:pt idx="348207">
                  <c:v>4.5156000000000002E-2</c:v>
                </c:pt>
                <c:pt idx="348208">
                  <c:v>4.5155000000000001E-2</c:v>
                </c:pt>
                <c:pt idx="348209">
                  <c:v>4.5154E-2</c:v>
                </c:pt>
                <c:pt idx="348210">
                  <c:v>4.5152999999999999E-2</c:v>
                </c:pt>
                <c:pt idx="348211">
                  <c:v>4.5151999999999998E-2</c:v>
                </c:pt>
                <c:pt idx="348212">
                  <c:v>4.5150999999999997E-2</c:v>
                </c:pt>
                <c:pt idx="348213">
                  <c:v>4.5150000000000003E-2</c:v>
                </c:pt>
                <c:pt idx="348214">
                  <c:v>4.5148000000000001E-2</c:v>
                </c:pt>
                <c:pt idx="348215">
                  <c:v>4.5147E-2</c:v>
                </c:pt>
                <c:pt idx="348216">
                  <c:v>4.5145999999999999E-2</c:v>
                </c:pt>
                <c:pt idx="348217">
                  <c:v>4.5145999999999999E-2</c:v>
                </c:pt>
                <c:pt idx="348218">
                  <c:v>4.5144999999999998E-2</c:v>
                </c:pt>
                <c:pt idx="348219">
                  <c:v>4.5143999999999997E-2</c:v>
                </c:pt>
                <c:pt idx="348220">
                  <c:v>4.5143000000000003E-2</c:v>
                </c:pt>
                <c:pt idx="348221">
                  <c:v>4.5142000000000002E-2</c:v>
                </c:pt>
                <c:pt idx="348222">
                  <c:v>4.5141000000000001E-2</c:v>
                </c:pt>
                <c:pt idx="348223">
                  <c:v>4.514E-2</c:v>
                </c:pt>
                <c:pt idx="348224">
                  <c:v>4.5138999999999999E-2</c:v>
                </c:pt>
                <c:pt idx="348225">
                  <c:v>4.5138999999999999E-2</c:v>
                </c:pt>
                <c:pt idx="348226">
                  <c:v>4.5137999999999998E-2</c:v>
                </c:pt>
                <c:pt idx="348227">
                  <c:v>4.5137999999999998E-2</c:v>
                </c:pt>
                <c:pt idx="348228">
                  <c:v>4.5136999999999997E-2</c:v>
                </c:pt>
                <c:pt idx="348229">
                  <c:v>4.5136999999999997E-2</c:v>
                </c:pt>
                <c:pt idx="348230">
                  <c:v>4.5136000000000003E-2</c:v>
                </c:pt>
                <c:pt idx="348231">
                  <c:v>4.5136000000000003E-2</c:v>
                </c:pt>
                <c:pt idx="348232">
                  <c:v>4.5136000000000003E-2</c:v>
                </c:pt>
                <c:pt idx="348233">
                  <c:v>4.5136000000000003E-2</c:v>
                </c:pt>
                <c:pt idx="348234">
                  <c:v>4.5135000000000002E-2</c:v>
                </c:pt>
                <c:pt idx="348235">
                  <c:v>4.5135000000000002E-2</c:v>
                </c:pt>
                <c:pt idx="348236">
                  <c:v>4.5135000000000002E-2</c:v>
                </c:pt>
                <c:pt idx="348237">
                  <c:v>4.5135000000000002E-2</c:v>
                </c:pt>
                <c:pt idx="348238">
                  <c:v>4.5135000000000002E-2</c:v>
                </c:pt>
                <c:pt idx="348239">
                  <c:v>4.5135000000000002E-2</c:v>
                </c:pt>
                <c:pt idx="348240">
                  <c:v>4.5136000000000003E-2</c:v>
                </c:pt>
                <c:pt idx="348241">
                  <c:v>4.5136000000000003E-2</c:v>
                </c:pt>
                <c:pt idx="348242">
                  <c:v>4.5136000000000003E-2</c:v>
                </c:pt>
                <c:pt idx="348243">
                  <c:v>4.5136999999999997E-2</c:v>
                </c:pt>
                <c:pt idx="348244">
                  <c:v>4.5136999999999997E-2</c:v>
                </c:pt>
                <c:pt idx="348245">
                  <c:v>4.5137999999999998E-2</c:v>
                </c:pt>
                <c:pt idx="348246">
                  <c:v>4.5137999999999998E-2</c:v>
                </c:pt>
                <c:pt idx="348247">
                  <c:v>4.5138999999999999E-2</c:v>
                </c:pt>
                <c:pt idx="348248">
                  <c:v>4.5138999999999999E-2</c:v>
                </c:pt>
                <c:pt idx="348249">
                  <c:v>4.514E-2</c:v>
                </c:pt>
                <c:pt idx="348250">
                  <c:v>4.5141000000000001E-2</c:v>
                </c:pt>
                <c:pt idx="348251">
                  <c:v>4.5141000000000001E-2</c:v>
                </c:pt>
                <c:pt idx="348252">
                  <c:v>4.5142000000000002E-2</c:v>
                </c:pt>
                <c:pt idx="348253">
                  <c:v>4.5143000000000003E-2</c:v>
                </c:pt>
                <c:pt idx="348254">
                  <c:v>4.5143999999999997E-2</c:v>
                </c:pt>
                <c:pt idx="348255">
                  <c:v>4.5144999999999998E-2</c:v>
                </c:pt>
                <c:pt idx="348256">
                  <c:v>4.5144999999999998E-2</c:v>
                </c:pt>
                <c:pt idx="348257">
                  <c:v>4.5145999999999999E-2</c:v>
                </c:pt>
                <c:pt idx="348258">
                  <c:v>4.5147E-2</c:v>
                </c:pt>
                <c:pt idx="348259">
                  <c:v>4.5148000000000001E-2</c:v>
                </c:pt>
                <c:pt idx="348260">
                  <c:v>4.5148000000000001E-2</c:v>
                </c:pt>
                <c:pt idx="348261">
                  <c:v>4.5149000000000002E-2</c:v>
                </c:pt>
                <c:pt idx="348262">
                  <c:v>4.5150000000000003E-2</c:v>
                </c:pt>
                <c:pt idx="348263">
                  <c:v>4.5150000000000003E-2</c:v>
                </c:pt>
                <c:pt idx="348264">
                  <c:v>4.5150999999999997E-2</c:v>
                </c:pt>
                <c:pt idx="348265">
                  <c:v>4.5151999999999998E-2</c:v>
                </c:pt>
                <c:pt idx="348266">
                  <c:v>4.5151999999999998E-2</c:v>
                </c:pt>
                <c:pt idx="348267">
                  <c:v>4.5152999999999999E-2</c:v>
                </c:pt>
                <c:pt idx="348268">
                  <c:v>4.5152999999999999E-2</c:v>
                </c:pt>
                <c:pt idx="348269">
                  <c:v>4.5154E-2</c:v>
                </c:pt>
                <c:pt idx="348270">
                  <c:v>4.5154E-2</c:v>
                </c:pt>
                <c:pt idx="348271">
                  <c:v>4.5154E-2</c:v>
                </c:pt>
                <c:pt idx="348272">
                  <c:v>4.5155000000000001E-2</c:v>
                </c:pt>
                <c:pt idx="348273">
                  <c:v>4.5155000000000001E-2</c:v>
                </c:pt>
                <c:pt idx="348274">
                  <c:v>4.5155000000000001E-2</c:v>
                </c:pt>
                <c:pt idx="348275">
                  <c:v>4.5155000000000001E-2</c:v>
                </c:pt>
                <c:pt idx="348276">
                  <c:v>4.5155000000000001E-2</c:v>
                </c:pt>
                <c:pt idx="348277">
                  <c:v>4.5155000000000001E-2</c:v>
                </c:pt>
                <c:pt idx="348278">
                  <c:v>4.5155000000000001E-2</c:v>
                </c:pt>
                <c:pt idx="348279">
                  <c:v>4.5155000000000001E-2</c:v>
                </c:pt>
                <c:pt idx="348280">
                  <c:v>4.5155000000000001E-2</c:v>
                </c:pt>
                <c:pt idx="348281">
                  <c:v>4.5155000000000001E-2</c:v>
                </c:pt>
                <c:pt idx="348282">
                  <c:v>4.5154E-2</c:v>
                </c:pt>
                <c:pt idx="348283">
                  <c:v>4.5154E-2</c:v>
                </c:pt>
                <c:pt idx="348284">
                  <c:v>4.5152999999999999E-2</c:v>
                </c:pt>
                <c:pt idx="348285">
                  <c:v>4.5152999999999999E-2</c:v>
                </c:pt>
                <c:pt idx="348286">
                  <c:v>4.5151999999999998E-2</c:v>
                </c:pt>
                <c:pt idx="348287">
                  <c:v>4.5151999999999998E-2</c:v>
                </c:pt>
                <c:pt idx="348288">
                  <c:v>4.5150999999999997E-2</c:v>
                </c:pt>
                <c:pt idx="348289">
                  <c:v>4.5150000000000003E-2</c:v>
                </c:pt>
                <c:pt idx="348290">
                  <c:v>4.5149000000000002E-2</c:v>
                </c:pt>
                <c:pt idx="348291">
                  <c:v>4.5149000000000002E-2</c:v>
                </c:pt>
                <c:pt idx="348292">
                  <c:v>4.5148000000000001E-2</c:v>
                </c:pt>
                <c:pt idx="348293">
                  <c:v>4.5147E-2</c:v>
                </c:pt>
                <c:pt idx="348294">
                  <c:v>4.5144999999999998E-2</c:v>
                </c:pt>
                <c:pt idx="348295">
                  <c:v>4.5143999999999997E-2</c:v>
                </c:pt>
                <c:pt idx="348296">
                  <c:v>4.5143000000000003E-2</c:v>
                </c:pt>
                <c:pt idx="348297">
                  <c:v>4.5142000000000002E-2</c:v>
                </c:pt>
                <c:pt idx="348298">
                  <c:v>4.5141000000000001E-2</c:v>
                </c:pt>
                <c:pt idx="348299">
                  <c:v>4.514E-2</c:v>
                </c:pt>
                <c:pt idx="348300">
                  <c:v>4.5138999999999999E-2</c:v>
                </c:pt>
                <c:pt idx="348301">
                  <c:v>4.5137999999999998E-2</c:v>
                </c:pt>
                <c:pt idx="348302">
                  <c:v>4.5136000000000003E-2</c:v>
                </c:pt>
                <c:pt idx="348303">
                  <c:v>4.5135000000000002E-2</c:v>
                </c:pt>
                <c:pt idx="348304">
                  <c:v>4.5134000000000001E-2</c:v>
                </c:pt>
                <c:pt idx="348305">
                  <c:v>4.5131999999999999E-2</c:v>
                </c:pt>
                <c:pt idx="348306">
                  <c:v>4.5130999999999998E-2</c:v>
                </c:pt>
                <c:pt idx="348307">
                  <c:v>4.5130000000000003E-2</c:v>
                </c:pt>
                <c:pt idx="348308">
                  <c:v>4.5129000000000002E-2</c:v>
                </c:pt>
                <c:pt idx="348309">
                  <c:v>4.5127E-2</c:v>
                </c:pt>
                <c:pt idx="348310">
                  <c:v>4.5125999999999999E-2</c:v>
                </c:pt>
                <c:pt idx="348311">
                  <c:v>4.5124999999999998E-2</c:v>
                </c:pt>
                <c:pt idx="348312">
                  <c:v>4.5123999999999997E-2</c:v>
                </c:pt>
                <c:pt idx="348313">
                  <c:v>4.5123000000000003E-2</c:v>
                </c:pt>
                <c:pt idx="348314">
                  <c:v>4.5122000000000002E-2</c:v>
                </c:pt>
                <c:pt idx="348315">
                  <c:v>4.5121000000000001E-2</c:v>
                </c:pt>
                <c:pt idx="348316">
                  <c:v>4.512E-2</c:v>
                </c:pt>
                <c:pt idx="348317">
                  <c:v>4.5118999999999999E-2</c:v>
                </c:pt>
                <c:pt idx="348318">
                  <c:v>4.5117999999999998E-2</c:v>
                </c:pt>
                <c:pt idx="348319">
                  <c:v>4.5116999999999997E-2</c:v>
                </c:pt>
                <c:pt idx="348320">
                  <c:v>4.5116000000000003E-2</c:v>
                </c:pt>
                <c:pt idx="348321">
                  <c:v>4.5115000000000002E-2</c:v>
                </c:pt>
                <c:pt idx="348322">
                  <c:v>4.5115000000000002E-2</c:v>
                </c:pt>
                <c:pt idx="348323">
                  <c:v>4.5114000000000001E-2</c:v>
                </c:pt>
                <c:pt idx="348324">
                  <c:v>4.5114000000000001E-2</c:v>
                </c:pt>
                <c:pt idx="348325">
                  <c:v>4.5113E-2</c:v>
                </c:pt>
                <c:pt idx="348326">
                  <c:v>4.5113E-2</c:v>
                </c:pt>
                <c:pt idx="348327">
                  <c:v>4.5111999999999999E-2</c:v>
                </c:pt>
                <c:pt idx="348328">
                  <c:v>4.5111999999999999E-2</c:v>
                </c:pt>
                <c:pt idx="348329">
                  <c:v>4.5110999999999998E-2</c:v>
                </c:pt>
                <c:pt idx="348330">
                  <c:v>4.5110999999999998E-2</c:v>
                </c:pt>
                <c:pt idx="348331">
                  <c:v>4.5110999999999998E-2</c:v>
                </c:pt>
                <c:pt idx="348332">
                  <c:v>4.5110999999999998E-2</c:v>
                </c:pt>
                <c:pt idx="348333">
                  <c:v>4.5110999999999998E-2</c:v>
                </c:pt>
                <c:pt idx="348334">
                  <c:v>4.5110999999999998E-2</c:v>
                </c:pt>
                <c:pt idx="348335">
                  <c:v>4.5110999999999998E-2</c:v>
                </c:pt>
                <c:pt idx="348336">
                  <c:v>4.5110999999999998E-2</c:v>
                </c:pt>
                <c:pt idx="348337">
                  <c:v>4.5110999999999998E-2</c:v>
                </c:pt>
                <c:pt idx="348338">
                  <c:v>4.5111999999999999E-2</c:v>
                </c:pt>
                <c:pt idx="348339">
                  <c:v>4.5111999999999999E-2</c:v>
                </c:pt>
                <c:pt idx="348340">
                  <c:v>4.5111999999999999E-2</c:v>
                </c:pt>
                <c:pt idx="348341">
                  <c:v>4.5111999999999999E-2</c:v>
                </c:pt>
                <c:pt idx="348342">
                  <c:v>4.5113E-2</c:v>
                </c:pt>
                <c:pt idx="348343">
                  <c:v>4.5113E-2</c:v>
                </c:pt>
                <c:pt idx="348344">
                  <c:v>4.5114000000000001E-2</c:v>
                </c:pt>
                <c:pt idx="348345">
                  <c:v>4.5114000000000001E-2</c:v>
                </c:pt>
                <c:pt idx="348346">
                  <c:v>4.5115000000000002E-2</c:v>
                </c:pt>
                <c:pt idx="348347">
                  <c:v>4.5115000000000002E-2</c:v>
                </c:pt>
                <c:pt idx="348348">
                  <c:v>4.5116000000000003E-2</c:v>
                </c:pt>
                <c:pt idx="348349">
                  <c:v>4.5116999999999997E-2</c:v>
                </c:pt>
                <c:pt idx="348350">
                  <c:v>4.5116999999999997E-2</c:v>
                </c:pt>
                <c:pt idx="348351">
                  <c:v>4.5117999999999998E-2</c:v>
                </c:pt>
                <c:pt idx="348352">
                  <c:v>4.5118999999999999E-2</c:v>
                </c:pt>
                <c:pt idx="348353">
                  <c:v>4.5118999999999999E-2</c:v>
                </c:pt>
                <c:pt idx="348354">
                  <c:v>4.512E-2</c:v>
                </c:pt>
                <c:pt idx="348355">
                  <c:v>4.5121000000000001E-2</c:v>
                </c:pt>
                <c:pt idx="348356">
                  <c:v>4.5121000000000001E-2</c:v>
                </c:pt>
                <c:pt idx="348357">
                  <c:v>4.5122000000000002E-2</c:v>
                </c:pt>
                <c:pt idx="348358">
                  <c:v>4.5123000000000003E-2</c:v>
                </c:pt>
                <c:pt idx="348359">
                  <c:v>4.5123999999999997E-2</c:v>
                </c:pt>
                <c:pt idx="348360">
                  <c:v>4.5124999999999998E-2</c:v>
                </c:pt>
                <c:pt idx="348361">
                  <c:v>4.5124999999999998E-2</c:v>
                </c:pt>
                <c:pt idx="348362">
                  <c:v>4.5125999999999999E-2</c:v>
                </c:pt>
                <c:pt idx="348363">
                  <c:v>4.5127E-2</c:v>
                </c:pt>
                <c:pt idx="348364">
                  <c:v>4.5127E-2</c:v>
                </c:pt>
                <c:pt idx="348365">
                  <c:v>4.5128000000000001E-2</c:v>
                </c:pt>
                <c:pt idx="348366">
                  <c:v>4.5129000000000002E-2</c:v>
                </c:pt>
                <c:pt idx="348367">
                  <c:v>4.5129000000000002E-2</c:v>
                </c:pt>
                <c:pt idx="348368">
                  <c:v>4.5130000000000003E-2</c:v>
                </c:pt>
                <c:pt idx="348369">
                  <c:v>4.5130999999999998E-2</c:v>
                </c:pt>
                <c:pt idx="348370">
                  <c:v>4.5131999999999999E-2</c:v>
                </c:pt>
                <c:pt idx="348371">
                  <c:v>4.5131999999999999E-2</c:v>
                </c:pt>
                <c:pt idx="348372">
                  <c:v>4.5133E-2</c:v>
                </c:pt>
                <c:pt idx="348373">
                  <c:v>4.5134000000000001E-2</c:v>
                </c:pt>
                <c:pt idx="348374">
                  <c:v>4.5134000000000001E-2</c:v>
                </c:pt>
                <c:pt idx="348375">
                  <c:v>4.5135000000000002E-2</c:v>
                </c:pt>
                <c:pt idx="348376">
                  <c:v>4.5135000000000002E-2</c:v>
                </c:pt>
                <c:pt idx="348377">
                  <c:v>4.5136000000000003E-2</c:v>
                </c:pt>
                <c:pt idx="348378">
                  <c:v>4.5136000000000003E-2</c:v>
                </c:pt>
                <c:pt idx="348379">
                  <c:v>4.5136999999999997E-2</c:v>
                </c:pt>
                <c:pt idx="348380">
                  <c:v>4.5136999999999997E-2</c:v>
                </c:pt>
                <c:pt idx="348381">
                  <c:v>4.5136999999999997E-2</c:v>
                </c:pt>
                <c:pt idx="348382">
                  <c:v>4.5137999999999998E-2</c:v>
                </c:pt>
                <c:pt idx="348383">
                  <c:v>4.5137999999999998E-2</c:v>
                </c:pt>
                <c:pt idx="348384">
                  <c:v>4.5138999999999999E-2</c:v>
                </c:pt>
                <c:pt idx="348385">
                  <c:v>4.5138999999999999E-2</c:v>
                </c:pt>
                <c:pt idx="348386">
                  <c:v>4.5138999999999999E-2</c:v>
                </c:pt>
                <c:pt idx="348387">
                  <c:v>4.5138999999999999E-2</c:v>
                </c:pt>
                <c:pt idx="348388">
                  <c:v>4.514E-2</c:v>
                </c:pt>
                <c:pt idx="348389">
                  <c:v>4.514E-2</c:v>
                </c:pt>
                <c:pt idx="348390">
                  <c:v>4.514E-2</c:v>
                </c:pt>
                <c:pt idx="348391">
                  <c:v>4.514E-2</c:v>
                </c:pt>
                <c:pt idx="348392">
                  <c:v>4.514E-2</c:v>
                </c:pt>
                <c:pt idx="348393">
                  <c:v>4.514E-2</c:v>
                </c:pt>
                <c:pt idx="348394">
                  <c:v>4.5141000000000001E-2</c:v>
                </c:pt>
                <c:pt idx="348395">
                  <c:v>4.5141000000000001E-2</c:v>
                </c:pt>
                <c:pt idx="348396">
                  <c:v>4.5141000000000001E-2</c:v>
                </c:pt>
                <c:pt idx="348397">
                  <c:v>4.5141000000000001E-2</c:v>
                </c:pt>
                <c:pt idx="348398">
                  <c:v>4.5141000000000001E-2</c:v>
                </c:pt>
                <c:pt idx="348399">
                  <c:v>4.5141000000000001E-2</c:v>
                </c:pt>
                <c:pt idx="348400">
                  <c:v>4.5141000000000001E-2</c:v>
                </c:pt>
                <c:pt idx="348401">
                  <c:v>4.5141000000000001E-2</c:v>
                </c:pt>
                <c:pt idx="348402">
                  <c:v>4.5141000000000001E-2</c:v>
                </c:pt>
                <c:pt idx="348403">
                  <c:v>4.5141000000000001E-2</c:v>
                </c:pt>
                <c:pt idx="348404">
                  <c:v>4.5141000000000001E-2</c:v>
                </c:pt>
                <c:pt idx="348405">
                  <c:v>4.5141000000000001E-2</c:v>
                </c:pt>
                <c:pt idx="348406">
                  <c:v>4.5141000000000001E-2</c:v>
                </c:pt>
                <c:pt idx="348407">
                  <c:v>4.5141000000000001E-2</c:v>
                </c:pt>
                <c:pt idx="348408">
                  <c:v>4.5141000000000001E-2</c:v>
                </c:pt>
                <c:pt idx="348409">
                  <c:v>4.514E-2</c:v>
                </c:pt>
                <c:pt idx="348410">
                  <c:v>4.514E-2</c:v>
                </c:pt>
                <c:pt idx="348411">
                  <c:v>4.514E-2</c:v>
                </c:pt>
                <c:pt idx="348412">
                  <c:v>4.514E-2</c:v>
                </c:pt>
                <c:pt idx="348413">
                  <c:v>4.514E-2</c:v>
                </c:pt>
                <c:pt idx="348414">
                  <c:v>4.5138999999999999E-2</c:v>
                </c:pt>
                <c:pt idx="348415">
                  <c:v>4.5138999999999999E-2</c:v>
                </c:pt>
                <c:pt idx="348416">
                  <c:v>4.5138999999999999E-2</c:v>
                </c:pt>
                <c:pt idx="348417">
                  <c:v>4.5138999999999999E-2</c:v>
                </c:pt>
                <c:pt idx="348418">
                  <c:v>4.5138999999999999E-2</c:v>
                </c:pt>
                <c:pt idx="348419">
                  <c:v>4.5138999999999999E-2</c:v>
                </c:pt>
                <c:pt idx="348420">
                  <c:v>4.5137999999999998E-2</c:v>
                </c:pt>
                <c:pt idx="348421">
                  <c:v>4.5137999999999998E-2</c:v>
                </c:pt>
                <c:pt idx="348422">
                  <c:v>4.5137999999999998E-2</c:v>
                </c:pt>
                <c:pt idx="348423">
                  <c:v>4.5136999999999997E-2</c:v>
                </c:pt>
                <c:pt idx="348424">
                  <c:v>4.5136999999999997E-2</c:v>
                </c:pt>
                <c:pt idx="348425">
                  <c:v>4.5136000000000003E-2</c:v>
                </c:pt>
                <c:pt idx="348426">
                  <c:v>4.5136000000000003E-2</c:v>
                </c:pt>
                <c:pt idx="348427">
                  <c:v>4.5136000000000003E-2</c:v>
                </c:pt>
                <c:pt idx="348428">
                  <c:v>4.5136000000000003E-2</c:v>
                </c:pt>
                <c:pt idx="348429">
                  <c:v>4.5135000000000002E-2</c:v>
                </c:pt>
                <c:pt idx="348430">
                  <c:v>4.5135000000000002E-2</c:v>
                </c:pt>
                <c:pt idx="348431">
                  <c:v>4.5135000000000002E-2</c:v>
                </c:pt>
                <c:pt idx="348432">
                  <c:v>4.5134000000000001E-2</c:v>
                </c:pt>
                <c:pt idx="348433">
                  <c:v>4.5134000000000001E-2</c:v>
                </c:pt>
                <c:pt idx="348434">
                  <c:v>4.5134000000000001E-2</c:v>
                </c:pt>
                <c:pt idx="348435">
                  <c:v>4.5133E-2</c:v>
                </c:pt>
                <c:pt idx="348436">
                  <c:v>4.5133E-2</c:v>
                </c:pt>
                <c:pt idx="348437">
                  <c:v>4.5133E-2</c:v>
                </c:pt>
                <c:pt idx="348438">
                  <c:v>4.5131999999999999E-2</c:v>
                </c:pt>
                <c:pt idx="348439">
                  <c:v>4.5131999999999999E-2</c:v>
                </c:pt>
                <c:pt idx="348440">
                  <c:v>4.5131999999999999E-2</c:v>
                </c:pt>
                <c:pt idx="348441">
                  <c:v>4.5131999999999999E-2</c:v>
                </c:pt>
                <c:pt idx="348442">
                  <c:v>4.5131999999999999E-2</c:v>
                </c:pt>
                <c:pt idx="348443">
                  <c:v>4.5130999999999998E-2</c:v>
                </c:pt>
                <c:pt idx="348444">
                  <c:v>4.5130999999999998E-2</c:v>
                </c:pt>
                <c:pt idx="348445">
                  <c:v>4.5130999999999998E-2</c:v>
                </c:pt>
                <c:pt idx="348446">
                  <c:v>4.5130999999999998E-2</c:v>
                </c:pt>
                <c:pt idx="348447">
                  <c:v>4.5130000000000003E-2</c:v>
                </c:pt>
                <c:pt idx="348448">
                  <c:v>4.5130000000000003E-2</c:v>
                </c:pt>
                <c:pt idx="348449">
                  <c:v>4.5130000000000003E-2</c:v>
                </c:pt>
                <c:pt idx="348450">
                  <c:v>4.5130000000000003E-2</c:v>
                </c:pt>
                <c:pt idx="348451">
                  <c:v>4.5129000000000002E-2</c:v>
                </c:pt>
                <c:pt idx="348452">
                  <c:v>4.5129000000000002E-2</c:v>
                </c:pt>
                <c:pt idx="348453">
                  <c:v>4.5129000000000002E-2</c:v>
                </c:pt>
                <c:pt idx="348454">
                  <c:v>4.5129000000000002E-2</c:v>
                </c:pt>
                <c:pt idx="348455">
                  <c:v>4.5129000000000002E-2</c:v>
                </c:pt>
                <c:pt idx="348456">
                  <c:v>4.5129000000000002E-2</c:v>
                </c:pt>
                <c:pt idx="348457">
                  <c:v>4.5128000000000001E-2</c:v>
                </c:pt>
                <c:pt idx="348458">
                  <c:v>4.5128000000000001E-2</c:v>
                </c:pt>
                <c:pt idx="348459">
                  <c:v>4.5128000000000001E-2</c:v>
                </c:pt>
                <c:pt idx="348460">
                  <c:v>4.5128000000000001E-2</c:v>
                </c:pt>
                <c:pt idx="348461">
                  <c:v>4.5128000000000001E-2</c:v>
                </c:pt>
                <c:pt idx="348462">
                  <c:v>4.5128000000000001E-2</c:v>
                </c:pt>
                <c:pt idx="348463">
                  <c:v>4.5128000000000001E-2</c:v>
                </c:pt>
                <c:pt idx="348464">
                  <c:v>4.5128000000000001E-2</c:v>
                </c:pt>
                <c:pt idx="348465">
                  <c:v>4.5128000000000001E-2</c:v>
                </c:pt>
                <c:pt idx="348466">
                  <c:v>4.5128000000000001E-2</c:v>
                </c:pt>
                <c:pt idx="348467">
                  <c:v>4.5128000000000001E-2</c:v>
                </c:pt>
                <c:pt idx="348468">
                  <c:v>4.5127E-2</c:v>
                </c:pt>
                <c:pt idx="348469">
                  <c:v>4.5127E-2</c:v>
                </c:pt>
                <c:pt idx="348470">
                  <c:v>4.5127E-2</c:v>
                </c:pt>
                <c:pt idx="348471">
                  <c:v>4.5127E-2</c:v>
                </c:pt>
                <c:pt idx="348472">
                  <c:v>4.5127E-2</c:v>
                </c:pt>
                <c:pt idx="348473">
                  <c:v>4.5127E-2</c:v>
                </c:pt>
                <c:pt idx="348474">
                  <c:v>4.5127E-2</c:v>
                </c:pt>
                <c:pt idx="348475">
                  <c:v>4.5127E-2</c:v>
                </c:pt>
                <c:pt idx="348476">
                  <c:v>4.5127E-2</c:v>
                </c:pt>
                <c:pt idx="348477">
                  <c:v>4.5128000000000001E-2</c:v>
                </c:pt>
                <c:pt idx="348478">
                  <c:v>4.5128000000000001E-2</c:v>
                </c:pt>
                <c:pt idx="348479">
                  <c:v>4.5128000000000001E-2</c:v>
                </c:pt>
                <c:pt idx="348480">
                  <c:v>4.5128000000000001E-2</c:v>
                </c:pt>
                <c:pt idx="348481">
                  <c:v>4.5128000000000001E-2</c:v>
                </c:pt>
                <c:pt idx="348482">
                  <c:v>4.5128000000000001E-2</c:v>
                </c:pt>
                <c:pt idx="348483">
                  <c:v>4.5128000000000001E-2</c:v>
                </c:pt>
                <c:pt idx="348484">
                  <c:v>4.5128000000000001E-2</c:v>
                </c:pt>
                <c:pt idx="348485">
                  <c:v>4.5128000000000001E-2</c:v>
                </c:pt>
                <c:pt idx="348486">
                  <c:v>4.5128000000000001E-2</c:v>
                </c:pt>
                <c:pt idx="348487">
                  <c:v>4.5129000000000002E-2</c:v>
                </c:pt>
                <c:pt idx="348488">
                  <c:v>4.5129000000000002E-2</c:v>
                </c:pt>
                <c:pt idx="348489">
                  <c:v>4.5129000000000002E-2</c:v>
                </c:pt>
                <c:pt idx="348490">
                  <c:v>4.5129000000000002E-2</c:v>
                </c:pt>
                <c:pt idx="348491">
                  <c:v>4.5129000000000002E-2</c:v>
                </c:pt>
                <c:pt idx="348492">
                  <c:v>4.5129000000000002E-2</c:v>
                </c:pt>
                <c:pt idx="348493">
                  <c:v>4.5129000000000002E-2</c:v>
                </c:pt>
                <c:pt idx="348494">
                  <c:v>4.5129000000000002E-2</c:v>
                </c:pt>
                <c:pt idx="348495">
                  <c:v>4.5129000000000002E-2</c:v>
                </c:pt>
                <c:pt idx="348496">
                  <c:v>4.5129000000000002E-2</c:v>
                </c:pt>
                <c:pt idx="348497">
                  <c:v>4.5129000000000002E-2</c:v>
                </c:pt>
                <c:pt idx="348498">
                  <c:v>4.5129000000000002E-2</c:v>
                </c:pt>
                <c:pt idx="348499">
                  <c:v>4.5130000000000003E-2</c:v>
                </c:pt>
                <c:pt idx="348500">
                  <c:v>4.5130000000000003E-2</c:v>
                </c:pt>
                <c:pt idx="348501">
                  <c:v>4.5130000000000003E-2</c:v>
                </c:pt>
                <c:pt idx="348502">
                  <c:v>4.5130000000000003E-2</c:v>
                </c:pt>
                <c:pt idx="348503">
                  <c:v>4.5129000000000002E-2</c:v>
                </c:pt>
                <c:pt idx="348504">
                  <c:v>4.5129000000000002E-2</c:v>
                </c:pt>
                <c:pt idx="348505">
                  <c:v>4.5129000000000002E-2</c:v>
                </c:pt>
                <c:pt idx="348506">
                  <c:v>4.5129000000000002E-2</c:v>
                </c:pt>
                <c:pt idx="348507">
                  <c:v>4.5129000000000002E-2</c:v>
                </c:pt>
                <c:pt idx="348508">
                  <c:v>4.5129000000000002E-2</c:v>
                </c:pt>
                <c:pt idx="348509">
                  <c:v>4.5129000000000002E-2</c:v>
                </c:pt>
                <c:pt idx="348510">
                  <c:v>4.5128000000000001E-2</c:v>
                </c:pt>
                <c:pt idx="348511">
                  <c:v>4.5128000000000001E-2</c:v>
                </c:pt>
                <c:pt idx="348512">
                  <c:v>4.5128000000000001E-2</c:v>
                </c:pt>
                <c:pt idx="348513">
                  <c:v>4.5128000000000001E-2</c:v>
                </c:pt>
                <c:pt idx="348514">
                  <c:v>4.5128000000000001E-2</c:v>
                </c:pt>
                <c:pt idx="348515">
                  <c:v>4.5128000000000001E-2</c:v>
                </c:pt>
                <c:pt idx="348516">
                  <c:v>4.5127E-2</c:v>
                </c:pt>
                <c:pt idx="348517">
                  <c:v>4.5127E-2</c:v>
                </c:pt>
                <c:pt idx="348518">
                  <c:v>4.5127E-2</c:v>
                </c:pt>
                <c:pt idx="348519">
                  <c:v>4.5125999999999999E-2</c:v>
                </c:pt>
                <c:pt idx="348520">
                  <c:v>4.5125999999999999E-2</c:v>
                </c:pt>
                <c:pt idx="348521">
                  <c:v>4.5125999999999999E-2</c:v>
                </c:pt>
                <c:pt idx="348522">
                  <c:v>4.5125999999999999E-2</c:v>
                </c:pt>
                <c:pt idx="348523">
                  <c:v>4.5124999999999998E-2</c:v>
                </c:pt>
                <c:pt idx="348524">
                  <c:v>4.5124999999999998E-2</c:v>
                </c:pt>
                <c:pt idx="348525">
                  <c:v>4.5124999999999998E-2</c:v>
                </c:pt>
                <c:pt idx="348526">
                  <c:v>4.5124999999999998E-2</c:v>
                </c:pt>
                <c:pt idx="348527">
                  <c:v>4.5123999999999997E-2</c:v>
                </c:pt>
                <c:pt idx="348528">
                  <c:v>4.5123999999999997E-2</c:v>
                </c:pt>
                <c:pt idx="348529">
                  <c:v>4.5123999999999997E-2</c:v>
                </c:pt>
                <c:pt idx="348530">
                  <c:v>4.5123000000000003E-2</c:v>
                </c:pt>
                <c:pt idx="348531">
                  <c:v>4.5123000000000003E-2</c:v>
                </c:pt>
                <c:pt idx="348532">
                  <c:v>4.5123000000000003E-2</c:v>
                </c:pt>
                <c:pt idx="348533">
                  <c:v>4.5123000000000003E-2</c:v>
                </c:pt>
                <c:pt idx="348534">
                  <c:v>4.5123000000000003E-2</c:v>
                </c:pt>
                <c:pt idx="348535">
                  <c:v>4.5122000000000002E-2</c:v>
                </c:pt>
                <c:pt idx="348536">
                  <c:v>4.5122000000000002E-2</c:v>
                </c:pt>
                <c:pt idx="348537">
                  <c:v>4.5122000000000002E-2</c:v>
                </c:pt>
                <c:pt idx="348538">
                  <c:v>4.5122000000000002E-2</c:v>
                </c:pt>
                <c:pt idx="348539">
                  <c:v>4.5122000000000002E-2</c:v>
                </c:pt>
                <c:pt idx="348540">
                  <c:v>4.5122000000000002E-2</c:v>
                </c:pt>
                <c:pt idx="348541">
                  <c:v>4.5122000000000002E-2</c:v>
                </c:pt>
                <c:pt idx="348542">
                  <c:v>4.5121000000000001E-2</c:v>
                </c:pt>
                <c:pt idx="348543">
                  <c:v>4.5121000000000001E-2</c:v>
                </c:pt>
                <c:pt idx="348544">
                  <c:v>4.5121000000000001E-2</c:v>
                </c:pt>
                <c:pt idx="348545">
                  <c:v>4.5121000000000001E-2</c:v>
                </c:pt>
                <c:pt idx="348546">
                  <c:v>4.5122000000000002E-2</c:v>
                </c:pt>
                <c:pt idx="348547">
                  <c:v>4.5122000000000002E-2</c:v>
                </c:pt>
                <c:pt idx="348548">
                  <c:v>4.5122000000000002E-2</c:v>
                </c:pt>
                <c:pt idx="348549">
                  <c:v>4.5122000000000002E-2</c:v>
                </c:pt>
                <c:pt idx="348550">
                  <c:v>4.5122000000000002E-2</c:v>
                </c:pt>
                <c:pt idx="348551">
                  <c:v>4.5122000000000002E-2</c:v>
                </c:pt>
                <c:pt idx="348552">
                  <c:v>4.5122000000000002E-2</c:v>
                </c:pt>
                <c:pt idx="348553">
                  <c:v>4.5123000000000003E-2</c:v>
                </c:pt>
                <c:pt idx="348554">
                  <c:v>4.5123000000000003E-2</c:v>
                </c:pt>
                <c:pt idx="348555">
                  <c:v>4.5123000000000003E-2</c:v>
                </c:pt>
                <c:pt idx="348556">
                  <c:v>4.5123999999999997E-2</c:v>
                </c:pt>
                <c:pt idx="348557">
                  <c:v>4.5123999999999997E-2</c:v>
                </c:pt>
                <c:pt idx="348558">
                  <c:v>4.5124999999999998E-2</c:v>
                </c:pt>
                <c:pt idx="348559">
                  <c:v>4.5124999999999998E-2</c:v>
                </c:pt>
                <c:pt idx="348560">
                  <c:v>4.5125999999999999E-2</c:v>
                </c:pt>
                <c:pt idx="348561">
                  <c:v>4.5127E-2</c:v>
                </c:pt>
                <c:pt idx="348562">
                  <c:v>4.5127E-2</c:v>
                </c:pt>
                <c:pt idx="348563">
                  <c:v>4.5128000000000001E-2</c:v>
                </c:pt>
                <c:pt idx="348564">
                  <c:v>4.5128000000000001E-2</c:v>
                </c:pt>
                <c:pt idx="348565">
                  <c:v>4.5129000000000002E-2</c:v>
                </c:pt>
                <c:pt idx="348566">
                  <c:v>4.5130000000000003E-2</c:v>
                </c:pt>
                <c:pt idx="348567">
                  <c:v>4.5130000000000003E-2</c:v>
                </c:pt>
                <c:pt idx="348568">
                  <c:v>4.5130999999999998E-2</c:v>
                </c:pt>
                <c:pt idx="348569">
                  <c:v>4.5131999999999999E-2</c:v>
                </c:pt>
                <c:pt idx="348570">
                  <c:v>4.5133E-2</c:v>
                </c:pt>
                <c:pt idx="348571">
                  <c:v>4.5134000000000001E-2</c:v>
                </c:pt>
                <c:pt idx="348572">
                  <c:v>4.5135000000000002E-2</c:v>
                </c:pt>
                <c:pt idx="348573">
                  <c:v>4.5136000000000003E-2</c:v>
                </c:pt>
                <c:pt idx="348574">
                  <c:v>4.5136000000000003E-2</c:v>
                </c:pt>
                <c:pt idx="348575">
                  <c:v>4.5136999999999997E-2</c:v>
                </c:pt>
                <c:pt idx="348576">
                  <c:v>4.5137999999999998E-2</c:v>
                </c:pt>
                <c:pt idx="348577">
                  <c:v>4.5138999999999999E-2</c:v>
                </c:pt>
                <c:pt idx="348578">
                  <c:v>4.514E-2</c:v>
                </c:pt>
                <c:pt idx="348579">
                  <c:v>4.5141000000000001E-2</c:v>
                </c:pt>
                <c:pt idx="348580">
                  <c:v>4.5142000000000002E-2</c:v>
                </c:pt>
                <c:pt idx="348581">
                  <c:v>4.5143000000000003E-2</c:v>
                </c:pt>
                <c:pt idx="348582">
                  <c:v>4.5143999999999997E-2</c:v>
                </c:pt>
                <c:pt idx="348583">
                  <c:v>4.5144999999999998E-2</c:v>
                </c:pt>
                <c:pt idx="348584">
                  <c:v>4.5145999999999999E-2</c:v>
                </c:pt>
                <c:pt idx="348585">
                  <c:v>4.5147E-2</c:v>
                </c:pt>
                <c:pt idx="348586">
                  <c:v>4.5148000000000001E-2</c:v>
                </c:pt>
                <c:pt idx="348587">
                  <c:v>4.5149000000000002E-2</c:v>
                </c:pt>
                <c:pt idx="348588">
                  <c:v>4.5150000000000003E-2</c:v>
                </c:pt>
                <c:pt idx="348589">
                  <c:v>4.5150999999999997E-2</c:v>
                </c:pt>
                <c:pt idx="348590">
                  <c:v>4.5150999999999997E-2</c:v>
                </c:pt>
                <c:pt idx="348591">
                  <c:v>4.5151999999999998E-2</c:v>
                </c:pt>
                <c:pt idx="348592">
                  <c:v>4.5152999999999999E-2</c:v>
                </c:pt>
                <c:pt idx="348593">
                  <c:v>4.5154E-2</c:v>
                </c:pt>
                <c:pt idx="348594">
                  <c:v>4.5155000000000001E-2</c:v>
                </c:pt>
                <c:pt idx="348595">
                  <c:v>4.5156000000000002E-2</c:v>
                </c:pt>
                <c:pt idx="348596">
                  <c:v>4.5157000000000003E-2</c:v>
                </c:pt>
                <c:pt idx="348597">
                  <c:v>4.5157999999999997E-2</c:v>
                </c:pt>
                <c:pt idx="348598">
                  <c:v>4.5157999999999997E-2</c:v>
                </c:pt>
                <c:pt idx="348599">
                  <c:v>4.5158999999999998E-2</c:v>
                </c:pt>
                <c:pt idx="348600">
                  <c:v>4.5158999999999998E-2</c:v>
                </c:pt>
                <c:pt idx="348601">
                  <c:v>4.5159999999999999E-2</c:v>
                </c:pt>
                <c:pt idx="348602">
                  <c:v>4.5159999999999999E-2</c:v>
                </c:pt>
                <c:pt idx="348603">
                  <c:v>4.5161E-2</c:v>
                </c:pt>
                <c:pt idx="348604">
                  <c:v>4.5161E-2</c:v>
                </c:pt>
                <c:pt idx="348605">
                  <c:v>4.5162000000000001E-2</c:v>
                </c:pt>
                <c:pt idx="348606">
                  <c:v>4.5162000000000001E-2</c:v>
                </c:pt>
                <c:pt idx="348607">
                  <c:v>4.5163000000000002E-2</c:v>
                </c:pt>
                <c:pt idx="348608">
                  <c:v>4.5163000000000002E-2</c:v>
                </c:pt>
                <c:pt idx="348609">
                  <c:v>4.5163000000000002E-2</c:v>
                </c:pt>
                <c:pt idx="348610">
                  <c:v>4.5163000000000002E-2</c:v>
                </c:pt>
                <c:pt idx="348611">
                  <c:v>4.5163000000000002E-2</c:v>
                </c:pt>
                <c:pt idx="348612">
                  <c:v>4.5162000000000001E-2</c:v>
                </c:pt>
                <c:pt idx="348613">
                  <c:v>4.5162000000000001E-2</c:v>
                </c:pt>
                <c:pt idx="348614">
                  <c:v>4.5162000000000001E-2</c:v>
                </c:pt>
                <c:pt idx="348615">
                  <c:v>4.5161E-2</c:v>
                </c:pt>
                <c:pt idx="348616">
                  <c:v>4.5161E-2</c:v>
                </c:pt>
                <c:pt idx="348617">
                  <c:v>4.5161E-2</c:v>
                </c:pt>
                <c:pt idx="348618">
                  <c:v>4.5159999999999999E-2</c:v>
                </c:pt>
                <c:pt idx="348619">
                  <c:v>4.5158999999999998E-2</c:v>
                </c:pt>
                <c:pt idx="348620">
                  <c:v>4.5158999999999998E-2</c:v>
                </c:pt>
                <c:pt idx="348621">
                  <c:v>4.5157999999999997E-2</c:v>
                </c:pt>
                <c:pt idx="348622">
                  <c:v>4.5157000000000003E-2</c:v>
                </c:pt>
                <c:pt idx="348623">
                  <c:v>4.5156000000000002E-2</c:v>
                </c:pt>
                <c:pt idx="348624">
                  <c:v>4.5154E-2</c:v>
                </c:pt>
                <c:pt idx="348625">
                  <c:v>4.5152999999999999E-2</c:v>
                </c:pt>
                <c:pt idx="348626">
                  <c:v>4.5151999999999998E-2</c:v>
                </c:pt>
                <c:pt idx="348627">
                  <c:v>4.5150000000000003E-2</c:v>
                </c:pt>
                <c:pt idx="348628">
                  <c:v>4.5149000000000002E-2</c:v>
                </c:pt>
                <c:pt idx="348629">
                  <c:v>4.5148000000000001E-2</c:v>
                </c:pt>
                <c:pt idx="348630">
                  <c:v>4.5145999999999999E-2</c:v>
                </c:pt>
                <c:pt idx="348631">
                  <c:v>4.5143999999999997E-2</c:v>
                </c:pt>
                <c:pt idx="348632">
                  <c:v>4.5143000000000003E-2</c:v>
                </c:pt>
                <c:pt idx="348633">
                  <c:v>4.5141000000000001E-2</c:v>
                </c:pt>
                <c:pt idx="348634">
                  <c:v>4.5138999999999999E-2</c:v>
                </c:pt>
                <c:pt idx="348635">
                  <c:v>4.5136999999999997E-2</c:v>
                </c:pt>
                <c:pt idx="348636">
                  <c:v>4.5135000000000002E-2</c:v>
                </c:pt>
                <c:pt idx="348637">
                  <c:v>4.5131999999999999E-2</c:v>
                </c:pt>
                <c:pt idx="348638">
                  <c:v>4.5130000000000003E-2</c:v>
                </c:pt>
                <c:pt idx="348639">
                  <c:v>4.5128000000000001E-2</c:v>
                </c:pt>
                <c:pt idx="348640">
                  <c:v>4.5125999999999999E-2</c:v>
                </c:pt>
                <c:pt idx="348641">
                  <c:v>4.5123999999999997E-2</c:v>
                </c:pt>
                <c:pt idx="348642">
                  <c:v>4.5121000000000001E-2</c:v>
                </c:pt>
                <c:pt idx="348643">
                  <c:v>4.5118999999999999E-2</c:v>
                </c:pt>
                <c:pt idx="348644">
                  <c:v>4.5116999999999997E-2</c:v>
                </c:pt>
                <c:pt idx="348645">
                  <c:v>4.5114000000000001E-2</c:v>
                </c:pt>
                <c:pt idx="348646">
                  <c:v>4.5110999999999998E-2</c:v>
                </c:pt>
                <c:pt idx="348647">
                  <c:v>4.5109000000000003E-2</c:v>
                </c:pt>
                <c:pt idx="348648">
                  <c:v>4.5106E-2</c:v>
                </c:pt>
                <c:pt idx="348649">
                  <c:v>4.5103999999999998E-2</c:v>
                </c:pt>
                <c:pt idx="348650">
                  <c:v>4.5101000000000002E-2</c:v>
                </c:pt>
                <c:pt idx="348651">
                  <c:v>4.5099E-2</c:v>
                </c:pt>
                <c:pt idx="348652">
                  <c:v>4.5095999999999997E-2</c:v>
                </c:pt>
                <c:pt idx="348653">
                  <c:v>4.5094000000000002E-2</c:v>
                </c:pt>
                <c:pt idx="348654">
                  <c:v>4.5090999999999999E-2</c:v>
                </c:pt>
                <c:pt idx="348655">
                  <c:v>4.5088999999999997E-2</c:v>
                </c:pt>
                <c:pt idx="348656">
                  <c:v>4.5087000000000002E-2</c:v>
                </c:pt>
                <c:pt idx="348657">
                  <c:v>4.5083999999999999E-2</c:v>
                </c:pt>
                <c:pt idx="348658">
                  <c:v>4.5081999999999997E-2</c:v>
                </c:pt>
                <c:pt idx="348659">
                  <c:v>4.5079000000000001E-2</c:v>
                </c:pt>
                <c:pt idx="348660">
                  <c:v>4.5076999999999999E-2</c:v>
                </c:pt>
                <c:pt idx="348661">
                  <c:v>4.5074000000000003E-2</c:v>
                </c:pt>
                <c:pt idx="348662">
                  <c:v>4.5072000000000001E-2</c:v>
                </c:pt>
                <c:pt idx="348663">
                  <c:v>4.5069999999999999E-2</c:v>
                </c:pt>
                <c:pt idx="348664">
                  <c:v>4.5067999999999997E-2</c:v>
                </c:pt>
                <c:pt idx="348665">
                  <c:v>4.5066000000000002E-2</c:v>
                </c:pt>
                <c:pt idx="348666">
                  <c:v>4.5064E-2</c:v>
                </c:pt>
                <c:pt idx="348667">
                  <c:v>4.5062999999999999E-2</c:v>
                </c:pt>
                <c:pt idx="348668">
                  <c:v>4.5060999999999997E-2</c:v>
                </c:pt>
                <c:pt idx="348669">
                  <c:v>4.5059000000000002E-2</c:v>
                </c:pt>
                <c:pt idx="348670">
                  <c:v>4.5057E-2</c:v>
                </c:pt>
                <c:pt idx="348671">
                  <c:v>4.5055999999999999E-2</c:v>
                </c:pt>
                <c:pt idx="348672">
                  <c:v>4.5053999999999997E-2</c:v>
                </c:pt>
                <c:pt idx="348673">
                  <c:v>4.5053000000000003E-2</c:v>
                </c:pt>
                <c:pt idx="348674">
                  <c:v>4.5052000000000002E-2</c:v>
                </c:pt>
                <c:pt idx="348675">
                  <c:v>4.5051000000000001E-2</c:v>
                </c:pt>
                <c:pt idx="348676">
                  <c:v>4.505E-2</c:v>
                </c:pt>
                <c:pt idx="348677">
                  <c:v>4.5048999999999999E-2</c:v>
                </c:pt>
                <c:pt idx="348678">
                  <c:v>4.5047999999999998E-2</c:v>
                </c:pt>
                <c:pt idx="348679">
                  <c:v>4.5046999999999997E-2</c:v>
                </c:pt>
                <c:pt idx="348680">
                  <c:v>4.5046999999999997E-2</c:v>
                </c:pt>
                <c:pt idx="348681">
                  <c:v>4.5046000000000003E-2</c:v>
                </c:pt>
                <c:pt idx="348682">
                  <c:v>4.5046000000000003E-2</c:v>
                </c:pt>
                <c:pt idx="348683">
                  <c:v>4.5045000000000002E-2</c:v>
                </c:pt>
                <c:pt idx="348684">
                  <c:v>4.5045000000000002E-2</c:v>
                </c:pt>
                <c:pt idx="348685">
                  <c:v>4.5045000000000002E-2</c:v>
                </c:pt>
                <c:pt idx="348686">
                  <c:v>4.5045000000000002E-2</c:v>
                </c:pt>
                <c:pt idx="348687">
                  <c:v>4.5045000000000002E-2</c:v>
                </c:pt>
                <c:pt idx="348688">
                  <c:v>4.5045000000000002E-2</c:v>
                </c:pt>
                <c:pt idx="348689">
                  <c:v>4.5045000000000002E-2</c:v>
                </c:pt>
                <c:pt idx="348690">
                  <c:v>4.5046000000000003E-2</c:v>
                </c:pt>
                <c:pt idx="348691">
                  <c:v>4.5046000000000003E-2</c:v>
                </c:pt>
                <c:pt idx="348692">
                  <c:v>4.5046000000000003E-2</c:v>
                </c:pt>
                <c:pt idx="348693">
                  <c:v>4.5046999999999997E-2</c:v>
                </c:pt>
                <c:pt idx="348694">
                  <c:v>4.5046999999999997E-2</c:v>
                </c:pt>
                <c:pt idx="348695">
                  <c:v>4.5047999999999998E-2</c:v>
                </c:pt>
                <c:pt idx="348696">
                  <c:v>4.5047999999999998E-2</c:v>
                </c:pt>
                <c:pt idx="348697">
                  <c:v>4.5048999999999999E-2</c:v>
                </c:pt>
                <c:pt idx="348698">
                  <c:v>4.505E-2</c:v>
                </c:pt>
                <c:pt idx="348699">
                  <c:v>4.5051000000000001E-2</c:v>
                </c:pt>
                <c:pt idx="348700">
                  <c:v>4.5052000000000002E-2</c:v>
                </c:pt>
                <c:pt idx="348701">
                  <c:v>4.5053000000000003E-2</c:v>
                </c:pt>
                <c:pt idx="348702">
                  <c:v>4.5053000000000003E-2</c:v>
                </c:pt>
                <c:pt idx="348703">
                  <c:v>4.5053999999999997E-2</c:v>
                </c:pt>
                <c:pt idx="348704">
                  <c:v>4.5054999999999998E-2</c:v>
                </c:pt>
                <c:pt idx="348705">
                  <c:v>4.5055999999999999E-2</c:v>
                </c:pt>
                <c:pt idx="348706">
                  <c:v>4.5057E-2</c:v>
                </c:pt>
                <c:pt idx="348707">
                  <c:v>4.5058000000000001E-2</c:v>
                </c:pt>
                <c:pt idx="348708">
                  <c:v>4.5058000000000001E-2</c:v>
                </c:pt>
                <c:pt idx="348709">
                  <c:v>4.5059000000000002E-2</c:v>
                </c:pt>
                <c:pt idx="348710">
                  <c:v>4.5060000000000003E-2</c:v>
                </c:pt>
                <c:pt idx="348711">
                  <c:v>4.5060999999999997E-2</c:v>
                </c:pt>
                <c:pt idx="348712">
                  <c:v>4.5060999999999997E-2</c:v>
                </c:pt>
                <c:pt idx="348713">
                  <c:v>4.5061999999999998E-2</c:v>
                </c:pt>
                <c:pt idx="348714">
                  <c:v>4.5061999999999998E-2</c:v>
                </c:pt>
                <c:pt idx="348715">
                  <c:v>4.5061999999999998E-2</c:v>
                </c:pt>
                <c:pt idx="348716">
                  <c:v>4.5062999999999999E-2</c:v>
                </c:pt>
                <c:pt idx="348717">
                  <c:v>4.5062999999999999E-2</c:v>
                </c:pt>
                <c:pt idx="348718">
                  <c:v>4.5061999999999998E-2</c:v>
                </c:pt>
                <c:pt idx="348719">
                  <c:v>4.5061999999999998E-2</c:v>
                </c:pt>
                <c:pt idx="348720">
                  <c:v>4.5061999999999998E-2</c:v>
                </c:pt>
                <c:pt idx="348721">
                  <c:v>4.5060999999999997E-2</c:v>
                </c:pt>
                <c:pt idx="348722">
                  <c:v>4.5060000000000003E-2</c:v>
                </c:pt>
                <c:pt idx="348723">
                  <c:v>4.5059000000000002E-2</c:v>
                </c:pt>
                <c:pt idx="348724">
                  <c:v>4.5058000000000001E-2</c:v>
                </c:pt>
                <c:pt idx="348725">
                  <c:v>4.5055999999999999E-2</c:v>
                </c:pt>
                <c:pt idx="348726">
                  <c:v>4.5053999999999997E-2</c:v>
                </c:pt>
                <c:pt idx="348727">
                  <c:v>4.5051000000000001E-2</c:v>
                </c:pt>
                <c:pt idx="348728">
                  <c:v>4.5048999999999999E-2</c:v>
                </c:pt>
                <c:pt idx="348729">
                  <c:v>4.5045000000000002E-2</c:v>
                </c:pt>
                <c:pt idx="348730">
                  <c:v>4.5041999999999999E-2</c:v>
                </c:pt>
                <c:pt idx="348731">
                  <c:v>4.5037000000000001E-2</c:v>
                </c:pt>
                <c:pt idx="348732">
                  <c:v>4.5032999999999997E-2</c:v>
                </c:pt>
                <c:pt idx="348733">
                  <c:v>4.5027999999999999E-2</c:v>
                </c:pt>
                <c:pt idx="348734">
                  <c:v>4.5022E-2</c:v>
                </c:pt>
                <c:pt idx="348735">
                  <c:v>4.5016E-2</c:v>
                </c:pt>
                <c:pt idx="348736">
                  <c:v>4.5009E-2</c:v>
                </c:pt>
                <c:pt idx="348737">
                  <c:v>4.5002E-2</c:v>
                </c:pt>
                <c:pt idx="348738">
                  <c:v>4.4993999999999999E-2</c:v>
                </c:pt>
                <c:pt idx="348739">
                  <c:v>4.4984999999999997E-2</c:v>
                </c:pt>
                <c:pt idx="348740">
                  <c:v>4.4976000000000002E-2</c:v>
                </c:pt>
                <c:pt idx="348741">
                  <c:v>4.4965999999999999E-2</c:v>
                </c:pt>
                <c:pt idx="348742">
                  <c:v>4.4955000000000002E-2</c:v>
                </c:pt>
                <c:pt idx="348743">
                  <c:v>4.4942999999999997E-2</c:v>
                </c:pt>
                <c:pt idx="348744">
                  <c:v>4.4930999999999999E-2</c:v>
                </c:pt>
                <c:pt idx="348745">
                  <c:v>4.4918E-2</c:v>
                </c:pt>
                <c:pt idx="348746">
                  <c:v>4.4903999999999999E-2</c:v>
                </c:pt>
                <c:pt idx="348747">
                  <c:v>4.4889999999999999E-2</c:v>
                </c:pt>
                <c:pt idx="348748">
                  <c:v>4.4874999999999998E-2</c:v>
                </c:pt>
                <c:pt idx="348749">
                  <c:v>4.4859000000000003E-2</c:v>
                </c:pt>
                <c:pt idx="348750">
                  <c:v>4.4842E-2</c:v>
                </c:pt>
                <c:pt idx="348751">
                  <c:v>4.4824000000000003E-2</c:v>
                </c:pt>
                <c:pt idx="348752">
                  <c:v>4.4804999999999998E-2</c:v>
                </c:pt>
                <c:pt idx="348753">
                  <c:v>4.4784999999999998E-2</c:v>
                </c:pt>
                <c:pt idx="348754">
                  <c:v>4.4764999999999999E-2</c:v>
                </c:pt>
                <c:pt idx="348755">
                  <c:v>4.4743999999999999E-2</c:v>
                </c:pt>
                <c:pt idx="348756">
                  <c:v>4.4721999999999998E-2</c:v>
                </c:pt>
                <c:pt idx="348757">
                  <c:v>4.4699999999999997E-2</c:v>
                </c:pt>
                <c:pt idx="348758">
                  <c:v>4.4676E-2</c:v>
                </c:pt>
                <c:pt idx="348759">
                  <c:v>4.4651999999999997E-2</c:v>
                </c:pt>
                <c:pt idx="348760">
                  <c:v>4.4627E-2</c:v>
                </c:pt>
                <c:pt idx="348761">
                  <c:v>4.4602000000000003E-2</c:v>
                </c:pt>
                <c:pt idx="348762">
                  <c:v>4.4574999999999997E-2</c:v>
                </c:pt>
                <c:pt idx="348763">
                  <c:v>4.4547999999999997E-2</c:v>
                </c:pt>
                <c:pt idx="348764">
                  <c:v>4.4520999999999998E-2</c:v>
                </c:pt>
                <c:pt idx="348765">
                  <c:v>4.4491999999999997E-2</c:v>
                </c:pt>
                <c:pt idx="348766">
                  <c:v>4.4463000000000003E-2</c:v>
                </c:pt>
                <c:pt idx="348767">
                  <c:v>4.4434000000000001E-2</c:v>
                </c:pt>
                <c:pt idx="348768">
                  <c:v>4.4403999999999999E-2</c:v>
                </c:pt>
                <c:pt idx="348769">
                  <c:v>4.4373000000000003E-2</c:v>
                </c:pt>
                <c:pt idx="348770">
                  <c:v>4.4341999999999999E-2</c:v>
                </c:pt>
                <c:pt idx="348771">
                  <c:v>4.4311000000000003E-2</c:v>
                </c:pt>
                <c:pt idx="348772">
                  <c:v>4.4278999999999999E-2</c:v>
                </c:pt>
                <c:pt idx="348773">
                  <c:v>4.4247000000000002E-2</c:v>
                </c:pt>
                <c:pt idx="348774">
                  <c:v>4.4214999999999997E-2</c:v>
                </c:pt>
                <c:pt idx="348775">
                  <c:v>4.4181999999999999E-2</c:v>
                </c:pt>
                <c:pt idx="348776">
                  <c:v>4.4149000000000001E-2</c:v>
                </c:pt>
                <c:pt idx="348777">
                  <c:v>4.4116000000000002E-2</c:v>
                </c:pt>
                <c:pt idx="348778">
                  <c:v>4.4082000000000003E-2</c:v>
                </c:pt>
                <c:pt idx="348779">
                  <c:v>4.4048999999999998E-2</c:v>
                </c:pt>
                <c:pt idx="348780">
                  <c:v>4.4014999999999999E-2</c:v>
                </c:pt>
                <c:pt idx="348781">
                  <c:v>4.3982E-2</c:v>
                </c:pt>
                <c:pt idx="348782">
                  <c:v>4.3949000000000002E-2</c:v>
                </c:pt>
                <c:pt idx="348783">
                  <c:v>4.3915000000000003E-2</c:v>
                </c:pt>
                <c:pt idx="348784">
                  <c:v>4.3881999999999997E-2</c:v>
                </c:pt>
                <c:pt idx="348785">
                  <c:v>4.3848999999999999E-2</c:v>
                </c:pt>
                <c:pt idx="348786">
                  <c:v>4.3816000000000001E-2</c:v>
                </c:pt>
                <c:pt idx="348787">
                  <c:v>4.3783000000000002E-2</c:v>
                </c:pt>
                <c:pt idx="348788">
                  <c:v>4.3749999999999997E-2</c:v>
                </c:pt>
                <c:pt idx="348789">
                  <c:v>4.3718E-2</c:v>
                </c:pt>
                <c:pt idx="348790">
                  <c:v>4.3686000000000003E-2</c:v>
                </c:pt>
                <c:pt idx="348791">
                  <c:v>4.3654999999999999E-2</c:v>
                </c:pt>
                <c:pt idx="348792">
                  <c:v>4.3624000000000003E-2</c:v>
                </c:pt>
                <c:pt idx="348793">
                  <c:v>4.3593E-2</c:v>
                </c:pt>
                <c:pt idx="348794">
                  <c:v>4.3562999999999998E-2</c:v>
                </c:pt>
                <c:pt idx="348795">
                  <c:v>4.3533000000000002E-2</c:v>
                </c:pt>
                <c:pt idx="348796">
                  <c:v>4.3504000000000001E-2</c:v>
                </c:pt>
                <c:pt idx="348797">
                  <c:v>4.3476000000000001E-2</c:v>
                </c:pt>
                <c:pt idx="348798">
                  <c:v>4.3448000000000001E-2</c:v>
                </c:pt>
                <c:pt idx="348799">
                  <c:v>4.342E-2</c:v>
                </c:pt>
                <c:pt idx="348800">
                  <c:v>4.3393000000000001E-2</c:v>
                </c:pt>
                <c:pt idx="348801">
                  <c:v>4.3367000000000003E-2</c:v>
                </c:pt>
                <c:pt idx="348802">
                  <c:v>4.3340999999999998E-2</c:v>
                </c:pt>
                <c:pt idx="348803">
                  <c:v>4.3317000000000001E-2</c:v>
                </c:pt>
                <c:pt idx="348804">
                  <c:v>4.3291999999999997E-2</c:v>
                </c:pt>
                <c:pt idx="348805">
                  <c:v>4.3269000000000002E-2</c:v>
                </c:pt>
                <c:pt idx="348806">
                  <c:v>4.3246E-2</c:v>
                </c:pt>
                <c:pt idx="348807">
                  <c:v>4.3223999999999999E-2</c:v>
                </c:pt>
                <c:pt idx="348808">
                  <c:v>4.3202999999999998E-2</c:v>
                </c:pt>
                <c:pt idx="348809">
                  <c:v>4.3182999999999999E-2</c:v>
                </c:pt>
                <c:pt idx="348810">
                  <c:v>4.3163E-2</c:v>
                </c:pt>
                <c:pt idx="348811">
                  <c:v>4.3143000000000001E-2</c:v>
                </c:pt>
                <c:pt idx="348812">
                  <c:v>4.3124999999999997E-2</c:v>
                </c:pt>
                <c:pt idx="348813">
                  <c:v>4.3106999999999999E-2</c:v>
                </c:pt>
                <c:pt idx="348814">
                  <c:v>4.3090000000000003E-2</c:v>
                </c:pt>
                <c:pt idx="348815">
                  <c:v>4.3074000000000001E-2</c:v>
                </c:pt>
                <c:pt idx="348816">
                  <c:v>4.3059E-2</c:v>
                </c:pt>
                <c:pt idx="348817">
                  <c:v>4.3043999999999999E-2</c:v>
                </c:pt>
                <c:pt idx="348818">
                  <c:v>4.3029999999999999E-2</c:v>
                </c:pt>
                <c:pt idx="348819">
                  <c:v>4.3017E-2</c:v>
                </c:pt>
                <c:pt idx="348820">
                  <c:v>4.3005000000000002E-2</c:v>
                </c:pt>
                <c:pt idx="348821">
                  <c:v>4.2993000000000003E-2</c:v>
                </c:pt>
                <c:pt idx="348822">
                  <c:v>4.2980999999999998E-2</c:v>
                </c:pt>
                <c:pt idx="348823">
                  <c:v>4.2971000000000002E-2</c:v>
                </c:pt>
                <c:pt idx="348824">
                  <c:v>4.2959999999999998E-2</c:v>
                </c:pt>
                <c:pt idx="348825">
                  <c:v>4.2951000000000003E-2</c:v>
                </c:pt>
                <c:pt idx="348826">
                  <c:v>4.2942000000000001E-2</c:v>
                </c:pt>
                <c:pt idx="348827">
                  <c:v>4.2934E-2</c:v>
                </c:pt>
                <c:pt idx="348828">
                  <c:v>4.2925999999999999E-2</c:v>
                </c:pt>
                <c:pt idx="348829">
                  <c:v>4.2918999999999999E-2</c:v>
                </c:pt>
                <c:pt idx="348830">
                  <c:v>4.2911999999999999E-2</c:v>
                </c:pt>
                <c:pt idx="348831">
                  <c:v>4.2906E-2</c:v>
                </c:pt>
                <c:pt idx="348832">
                  <c:v>4.2900000000000001E-2</c:v>
                </c:pt>
                <c:pt idx="348833">
                  <c:v>4.2895000000000003E-2</c:v>
                </c:pt>
                <c:pt idx="348834">
                  <c:v>4.2889999999999998E-2</c:v>
                </c:pt>
                <c:pt idx="348835">
                  <c:v>4.2885E-2</c:v>
                </c:pt>
                <c:pt idx="348836">
                  <c:v>4.2881000000000002E-2</c:v>
                </c:pt>
                <c:pt idx="348837">
                  <c:v>4.2876999999999998E-2</c:v>
                </c:pt>
                <c:pt idx="348838">
                  <c:v>4.2873000000000001E-2</c:v>
                </c:pt>
                <c:pt idx="348839">
                  <c:v>4.2868999999999997E-2</c:v>
                </c:pt>
                <c:pt idx="348840">
                  <c:v>4.2866000000000001E-2</c:v>
                </c:pt>
                <c:pt idx="348841">
                  <c:v>4.2862999999999998E-2</c:v>
                </c:pt>
                <c:pt idx="348842">
                  <c:v>4.2861000000000003E-2</c:v>
                </c:pt>
                <c:pt idx="348843">
                  <c:v>4.2858E-2</c:v>
                </c:pt>
                <c:pt idx="348844">
                  <c:v>4.2854999999999997E-2</c:v>
                </c:pt>
                <c:pt idx="348845">
                  <c:v>4.2853000000000002E-2</c:v>
                </c:pt>
                <c:pt idx="348846">
                  <c:v>4.2849999999999999E-2</c:v>
                </c:pt>
                <c:pt idx="348847">
                  <c:v>4.2847999999999997E-2</c:v>
                </c:pt>
                <c:pt idx="348848">
                  <c:v>4.2845000000000001E-2</c:v>
                </c:pt>
                <c:pt idx="348849">
                  <c:v>4.2842999999999999E-2</c:v>
                </c:pt>
                <c:pt idx="348850">
                  <c:v>4.2840000000000003E-2</c:v>
                </c:pt>
                <c:pt idx="348851">
                  <c:v>4.2838000000000001E-2</c:v>
                </c:pt>
                <c:pt idx="348852">
                  <c:v>4.2834999999999998E-2</c:v>
                </c:pt>
                <c:pt idx="348853">
                  <c:v>4.2832000000000002E-2</c:v>
                </c:pt>
                <c:pt idx="348854">
                  <c:v>4.2828999999999999E-2</c:v>
                </c:pt>
                <c:pt idx="348855">
                  <c:v>4.2826000000000003E-2</c:v>
                </c:pt>
                <c:pt idx="348856">
                  <c:v>4.2821999999999999E-2</c:v>
                </c:pt>
                <c:pt idx="348857">
                  <c:v>4.2819000000000003E-2</c:v>
                </c:pt>
                <c:pt idx="348858">
                  <c:v>4.2813999999999998E-2</c:v>
                </c:pt>
                <c:pt idx="348859">
                  <c:v>4.2810000000000001E-2</c:v>
                </c:pt>
                <c:pt idx="348860">
                  <c:v>4.2805999999999997E-2</c:v>
                </c:pt>
                <c:pt idx="348861">
                  <c:v>4.2800999999999999E-2</c:v>
                </c:pt>
                <c:pt idx="348862">
                  <c:v>4.2796000000000001E-2</c:v>
                </c:pt>
                <c:pt idx="348863">
                  <c:v>4.2790000000000002E-2</c:v>
                </c:pt>
                <c:pt idx="348864">
                  <c:v>4.2784999999999997E-2</c:v>
                </c:pt>
                <c:pt idx="348865">
                  <c:v>4.2778999999999998E-2</c:v>
                </c:pt>
                <c:pt idx="348866">
                  <c:v>4.2772999999999999E-2</c:v>
                </c:pt>
                <c:pt idx="348867">
                  <c:v>4.2765999999999998E-2</c:v>
                </c:pt>
                <c:pt idx="348868">
                  <c:v>4.2758999999999998E-2</c:v>
                </c:pt>
                <c:pt idx="348869">
                  <c:v>4.2750999999999997E-2</c:v>
                </c:pt>
                <c:pt idx="348870">
                  <c:v>4.2743000000000003E-2</c:v>
                </c:pt>
                <c:pt idx="348871">
                  <c:v>4.2735000000000002E-2</c:v>
                </c:pt>
                <c:pt idx="348872">
                  <c:v>4.2727000000000001E-2</c:v>
                </c:pt>
                <c:pt idx="348873">
                  <c:v>4.2717999999999999E-2</c:v>
                </c:pt>
                <c:pt idx="348874">
                  <c:v>4.2708999999999997E-2</c:v>
                </c:pt>
                <c:pt idx="348875">
                  <c:v>4.2700000000000002E-2</c:v>
                </c:pt>
                <c:pt idx="348876">
                  <c:v>4.2689999999999999E-2</c:v>
                </c:pt>
                <c:pt idx="348877">
                  <c:v>4.2680000000000003E-2</c:v>
                </c:pt>
                <c:pt idx="348878">
                  <c:v>4.267E-2</c:v>
                </c:pt>
                <c:pt idx="348879">
                  <c:v>4.2659999999999997E-2</c:v>
                </c:pt>
                <c:pt idx="348880">
                  <c:v>4.2648999999999999E-2</c:v>
                </c:pt>
                <c:pt idx="348881">
                  <c:v>4.2638000000000002E-2</c:v>
                </c:pt>
                <c:pt idx="348882">
                  <c:v>4.2625999999999997E-2</c:v>
                </c:pt>
                <c:pt idx="348883">
                  <c:v>4.2615E-2</c:v>
                </c:pt>
                <c:pt idx="348884">
                  <c:v>4.2603000000000002E-2</c:v>
                </c:pt>
                <c:pt idx="348885">
                  <c:v>4.2590999999999997E-2</c:v>
                </c:pt>
                <c:pt idx="348886">
                  <c:v>4.258E-2</c:v>
                </c:pt>
                <c:pt idx="348887">
                  <c:v>4.2568000000000002E-2</c:v>
                </c:pt>
                <c:pt idx="348888">
                  <c:v>4.2555999999999997E-2</c:v>
                </c:pt>
                <c:pt idx="348889">
                  <c:v>4.2542999999999997E-2</c:v>
                </c:pt>
                <c:pt idx="348890">
                  <c:v>4.2530999999999999E-2</c:v>
                </c:pt>
                <c:pt idx="348891">
                  <c:v>4.2519000000000001E-2</c:v>
                </c:pt>
                <c:pt idx="348892">
                  <c:v>4.2506000000000002E-2</c:v>
                </c:pt>
                <c:pt idx="348893">
                  <c:v>4.2493999999999997E-2</c:v>
                </c:pt>
                <c:pt idx="348894">
                  <c:v>4.2480999999999998E-2</c:v>
                </c:pt>
                <c:pt idx="348895">
                  <c:v>4.2467999999999999E-2</c:v>
                </c:pt>
                <c:pt idx="348896">
                  <c:v>4.2456000000000001E-2</c:v>
                </c:pt>
                <c:pt idx="348897">
                  <c:v>4.2444000000000003E-2</c:v>
                </c:pt>
                <c:pt idx="348898">
                  <c:v>4.2431000000000003E-2</c:v>
                </c:pt>
                <c:pt idx="348899">
                  <c:v>4.2418999999999998E-2</c:v>
                </c:pt>
                <c:pt idx="348900">
                  <c:v>4.2407E-2</c:v>
                </c:pt>
                <c:pt idx="348901">
                  <c:v>4.2395000000000002E-2</c:v>
                </c:pt>
                <c:pt idx="348902">
                  <c:v>4.2382999999999997E-2</c:v>
                </c:pt>
                <c:pt idx="348903">
                  <c:v>4.2370999999999999E-2</c:v>
                </c:pt>
                <c:pt idx="348904">
                  <c:v>4.2360000000000002E-2</c:v>
                </c:pt>
                <c:pt idx="348905">
                  <c:v>4.2347999999999997E-2</c:v>
                </c:pt>
                <c:pt idx="348906">
                  <c:v>4.2337E-2</c:v>
                </c:pt>
                <c:pt idx="348907">
                  <c:v>4.2326000000000003E-2</c:v>
                </c:pt>
                <c:pt idx="348908">
                  <c:v>4.2314999999999998E-2</c:v>
                </c:pt>
                <c:pt idx="348909">
                  <c:v>4.2304000000000001E-2</c:v>
                </c:pt>
                <c:pt idx="348910">
                  <c:v>4.2293999999999998E-2</c:v>
                </c:pt>
                <c:pt idx="348911">
                  <c:v>4.2284000000000002E-2</c:v>
                </c:pt>
                <c:pt idx="348912">
                  <c:v>4.2273999999999999E-2</c:v>
                </c:pt>
                <c:pt idx="348913">
                  <c:v>4.2264000000000003E-2</c:v>
                </c:pt>
                <c:pt idx="348914">
                  <c:v>4.2255000000000001E-2</c:v>
                </c:pt>
                <c:pt idx="348915">
                  <c:v>4.2244999999999998E-2</c:v>
                </c:pt>
                <c:pt idx="348916">
                  <c:v>4.2236000000000003E-2</c:v>
                </c:pt>
                <c:pt idx="348917">
                  <c:v>4.2228000000000002E-2</c:v>
                </c:pt>
                <c:pt idx="348918">
                  <c:v>4.2219E-2</c:v>
                </c:pt>
                <c:pt idx="348919">
                  <c:v>4.2210999999999999E-2</c:v>
                </c:pt>
                <c:pt idx="348920">
                  <c:v>4.2202999999999997E-2</c:v>
                </c:pt>
                <c:pt idx="348921">
                  <c:v>4.2195999999999997E-2</c:v>
                </c:pt>
                <c:pt idx="348922">
                  <c:v>4.2188999999999997E-2</c:v>
                </c:pt>
                <c:pt idx="348923">
                  <c:v>4.2181999999999997E-2</c:v>
                </c:pt>
                <c:pt idx="348924">
                  <c:v>4.2174999999999997E-2</c:v>
                </c:pt>
                <c:pt idx="348925">
                  <c:v>4.2168999999999998E-2</c:v>
                </c:pt>
                <c:pt idx="348926">
                  <c:v>4.2162999999999999E-2</c:v>
                </c:pt>
                <c:pt idx="348927">
                  <c:v>4.2157E-2</c:v>
                </c:pt>
                <c:pt idx="348928">
                  <c:v>4.2151000000000001E-2</c:v>
                </c:pt>
                <c:pt idx="348929">
                  <c:v>4.2146000000000003E-2</c:v>
                </c:pt>
                <c:pt idx="348930">
                  <c:v>4.2140999999999998E-2</c:v>
                </c:pt>
                <c:pt idx="348931">
                  <c:v>4.2136E-2</c:v>
                </c:pt>
                <c:pt idx="348932">
                  <c:v>4.2132000000000003E-2</c:v>
                </c:pt>
                <c:pt idx="348933">
                  <c:v>4.2126999999999998E-2</c:v>
                </c:pt>
                <c:pt idx="348934">
                  <c:v>4.2124000000000002E-2</c:v>
                </c:pt>
                <c:pt idx="348935">
                  <c:v>4.2119999999999998E-2</c:v>
                </c:pt>
                <c:pt idx="348936">
                  <c:v>4.2117000000000002E-2</c:v>
                </c:pt>
                <c:pt idx="348937">
                  <c:v>4.2113999999999999E-2</c:v>
                </c:pt>
                <c:pt idx="348938">
                  <c:v>4.2111000000000003E-2</c:v>
                </c:pt>
                <c:pt idx="348939">
                  <c:v>4.2108E-2</c:v>
                </c:pt>
                <c:pt idx="348940">
                  <c:v>4.2104999999999997E-2</c:v>
                </c:pt>
                <c:pt idx="348941">
                  <c:v>4.2103000000000002E-2</c:v>
                </c:pt>
                <c:pt idx="348942">
                  <c:v>4.2101E-2</c:v>
                </c:pt>
                <c:pt idx="348943">
                  <c:v>4.2098999999999998E-2</c:v>
                </c:pt>
                <c:pt idx="348944">
                  <c:v>4.2097000000000002E-2</c:v>
                </c:pt>
                <c:pt idx="348945">
                  <c:v>4.2096000000000001E-2</c:v>
                </c:pt>
                <c:pt idx="348946">
                  <c:v>4.2095E-2</c:v>
                </c:pt>
                <c:pt idx="348947">
                  <c:v>4.2092999999999998E-2</c:v>
                </c:pt>
                <c:pt idx="348948">
                  <c:v>4.2091999999999997E-2</c:v>
                </c:pt>
                <c:pt idx="348949">
                  <c:v>4.2091999999999997E-2</c:v>
                </c:pt>
                <c:pt idx="348950">
                  <c:v>4.2091000000000003E-2</c:v>
                </c:pt>
                <c:pt idx="348951">
                  <c:v>4.2090000000000002E-2</c:v>
                </c:pt>
                <c:pt idx="348952">
                  <c:v>4.2090000000000002E-2</c:v>
                </c:pt>
                <c:pt idx="348953">
                  <c:v>4.2089000000000001E-2</c:v>
                </c:pt>
                <c:pt idx="348954">
                  <c:v>4.2089000000000001E-2</c:v>
                </c:pt>
                <c:pt idx="348955">
                  <c:v>4.2089000000000001E-2</c:v>
                </c:pt>
                <c:pt idx="348956">
                  <c:v>4.2089000000000001E-2</c:v>
                </c:pt>
                <c:pt idx="348957">
                  <c:v>4.2089000000000001E-2</c:v>
                </c:pt>
                <c:pt idx="348958">
                  <c:v>4.2089000000000001E-2</c:v>
                </c:pt>
                <c:pt idx="348959">
                  <c:v>4.2089000000000001E-2</c:v>
                </c:pt>
                <c:pt idx="348960">
                  <c:v>4.2090000000000002E-2</c:v>
                </c:pt>
                <c:pt idx="348961">
                  <c:v>4.2090000000000002E-2</c:v>
                </c:pt>
                <c:pt idx="348962">
                  <c:v>4.2090000000000002E-2</c:v>
                </c:pt>
                <c:pt idx="348963">
                  <c:v>4.2091000000000003E-2</c:v>
                </c:pt>
                <c:pt idx="348964">
                  <c:v>4.2091000000000003E-2</c:v>
                </c:pt>
                <c:pt idx="348965">
                  <c:v>4.2091000000000003E-2</c:v>
                </c:pt>
                <c:pt idx="348966">
                  <c:v>4.2091000000000003E-2</c:v>
                </c:pt>
                <c:pt idx="348967">
                  <c:v>4.2091999999999997E-2</c:v>
                </c:pt>
                <c:pt idx="348968">
                  <c:v>4.2091999999999997E-2</c:v>
                </c:pt>
                <c:pt idx="348969">
                  <c:v>4.2091999999999997E-2</c:v>
                </c:pt>
                <c:pt idx="348970">
                  <c:v>4.2092999999999998E-2</c:v>
                </c:pt>
                <c:pt idx="348971">
                  <c:v>4.2092999999999998E-2</c:v>
                </c:pt>
                <c:pt idx="348972">
                  <c:v>4.2092999999999998E-2</c:v>
                </c:pt>
                <c:pt idx="348973">
                  <c:v>4.2093999999999999E-2</c:v>
                </c:pt>
                <c:pt idx="348974">
                  <c:v>4.2093999999999999E-2</c:v>
                </c:pt>
                <c:pt idx="348975">
                  <c:v>4.2093999999999999E-2</c:v>
                </c:pt>
                <c:pt idx="348976">
                  <c:v>4.2092999999999998E-2</c:v>
                </c:pt>
                <c:pt idx="348977">
                  <c:v>4.2092999999999998E-2</c:v>
                </c:pt>
                <c:pt idx="348978">
                  <c:v>4.2092999999999998E-2</c:v>
                </c:pt>
                <c:pt idx="348979">
                  <c:v>4.2092999999999998E-2</c:v>
                </c:pt>
                <c:pt idx="348980">
                  <c:v>4.2092999999999998E-2</c:v>
                </c:pt>
                <c:pt idx="348981">
                  <c:v>4.2091999999999997E-2</c:v>
                </c:pt>
                <c:pt idx="348982">
                  <c:v>4.2091999999999997E-2</c:v>
                </c:pt>
                <c:pt idx="348983">
                  <c:v>4.2091000000000003E-2</c:v>
                </c:pt>
                <c:pt idx="348984">
                  <c:v>4.2091000000000003E-2</c:v>
                </c:pt>
                <c:pt idx="348985">
                  <c:v>4.2090000000000002E-2</c:v>
                </c:pt>
                <c:pt idx="348986">
                  <c:v>4.2089000000000001E-2</c:v>
                </c:pt>
                <c:pt idx="348987">
                  <c:v>4.2088E-2</c:v>
                </c:pt>
                <c:pt idx="348988">
                  <c:v>4.2086999999999999E-2</c:v>
                </c:pt>
                <c:pt idx="348989">
                  <c:v>4.2084999999999997E-2</c:v>
                </c:pt>
                <c:pt idx="348990">
                  <c:v>4.2084000000000003E-2</c:v>
                </c:pt>
                <c:pt idx="348991">
                  <c:v>4.2083000000000002E-2</c:v>
                </c:pt>
                <c:pt idx="348992">
                  <c:v>4.2081E-2</c:v>
                </c:pt>
                <c:pt idx="348993">
                  <c:v>4.2079999999999999E-2</c:v>
                </c:pt>
                <c:pt idx="348994">
                  <c:v>4.2078999999999998E-2</c:v>
                </c:pt>
                <c:pt idx="348995">
                  <c:v>4.2077000000000003E-2</c:v>
                </c:pt>
                <c:pt idx="348996">
                  <c:v>4.2075000000000001E-2</c:v>
                </c:pt>
                <c:pt idx="348997">
                  <c:v>4.2072999999999999E-2</c:v>
                </c:pt>
                <c:pt idx="348998">
                  <c:v>4.2071999999999998E-2</c:v>
                </c:pt>
                <c:pt idx="348999">
                  <c:v>4.2070000000000003E-2</c:v>
                </c:pt>
                <c:pt idx="349000">
                  <c:v>4.2068000000000001E-2</c:v>
                </c:pt>
                <c:pt idx="349001">
                  <c:v>4.2064999999999998E-2</c:v>
                </c:pt>
                <c:pt idx="349002">
                  <c:v>4.2063000000000003E-2</c:v>
                </c:pt>
                <c:pt idx="349003">
                  <c:v>4.2061000000000001E-2</c:v>
                </c:pt>
                <c:pt idx="349004">
                  <c:v>4.2058999999999999E-2</c:v>
                </c:pt>
                <c:pt idx="349005">
                  <c:v>4.2056999999999997E-2</c:v>
                </c:pt>
                <c:pt idx="349006">
                  <c:v>4.2055000000000002E-2</c:v>
                </c:pt>
                <c:pt idx="349007">
                  <c:v>4.2053E-2</c:v>
                </c:pt>
                <c:pt idx="349008">
                  <c:v>4.2050999999999998E-2</c:v>
                </c:pt>
                <c:pt idx="349009">
                  <c:v>4.2048000000000002E-2</c:v>
                </c:pt>
                <c:pt idx="349010">
                  <c:v>4.2046E-2</c:v>
                </c:pt>
                <c:pt idx="349011">
                  <c:v>4.2043999999999998E-2</c:v>
                </c:pt>
                <c:pt idx="349012">
                  <c:v>4.2042000000000003E-2</c:v>
                </c:pt>
                <c:pt idx="349013">
                  <c:v>4.2039E-2</c:v>
                </c:pt>
                <c:pt idx="349014">
                  <c:v>4.2036999999999998E-2</c:v>
                </c:pt>
                <c:pt idx="349015">
                  <c:v>4.2035000000000003E-2</c:v>
                </c:pt>
                <c:pt idx="349016">
                  <c:v>4.2033000000000001E-2</c:v>
                </c:pt>
                <c:pt idx="349017">
                  <c:v>4.2030999999999999E-2</c:v>
                </c:pt>
                <c:pt idx="349018">
                  <c:v>4.2028999999999997E-2</c:v>
                </c:pt>
                <c:pt idx="349019">
                  <c:v>4.2027000000000002E-2</c:v>
                </c:pt>
                <c:pt idx="349020">
                  <c:v>4.2025E-2</c:v>
                </c:pt>
                <c:pt idx="349021">
                  <c:v>4.2022999999999998E-2</c:v>
                </c:pt>
                <c:pt idx="349022">
                  <c:v>4.2021000000000003E-2</c:v>
                </c:pt>
                <c:pt idx="349023">
                  <c:v>4.2019000000000001E-2</c:v>
                </c:pt>
                <c:pt idx="349024">
                  <c:v>4.2018E-2</c:v>
                </c:pt>
                <c:pt idx="349025">
                  <c:v>4.2015999999999998E-2</c:v>
                </c:pt>
                <c:pt idx="349026">
                  <c:v>4.2014999999999997E-2</c:v>
                </c:pt>
                <c:pt idx="349027">
                  <c:v>4.2013000000000002E-2</c:v>
                </c:pt>
                <c:pt idx="349028">
                  <c:v>4.2012000000000001E-2</c:v>
                </c:pt>
                <c:pt idx="349029">
                  <c:v>4.2011E-2</c:v>
                </c:pt>
                <c:pt idx="349030">
                  <c:v>4.2008999999999998E-2</c:v>
                </c:pt>
                <c:pt idx="349031">
                  <c:v>4.2007999999999997E-2</c:v>
                </c:pt>
                <c:pt idx="349032">
                  <c:v>4.2007000000000003E-2</c:v>
                </c:pt>
                <c:pt idx="349033">
                  <c:v>4.2006000000000002E-2</c:v>
                </c:pt>
                <c:pt idx="349034">
                  <c:v>4.2005000000000001E-2</c:v>
                </c:pt>
                <c:pt idx="349035">
                  <c:v>4.2004E-2</c:v>
                </c:pt>
                <c:pt idx="349036">
                  <c:v>4.2002999999999999E-2</c:v>
                </c:pt>
                <c:pt idx="349037">
                  <c:v>4.2001999999999998E-2</c:v>
                </c:pt>
                <c:pt idx="349038">
                  <c:v>4.2001999999999998E-2</c:v>
                </c:pt>
                <c:pt idx="349039">
                  <c:v>4.2000999999999997E-2</c:v>
                </c:pt>
                <c:pt idx="349040">
                  <c:v>4.2000999999999997E-2</c:v>
                </c:pt>
                <c:pt idx="349041">
                  <c:v>4.2000000000000003E-2</c:v>
                </c:pt>
                <c:pt idx="349042">
                  <c:v>4.2000000000000003E-2</c:v>
                </c:pt>
                <c:pt idx="349043">
                  <c:v>4.1999000000000002E-2</c:v>
                </c:pt>
                <c:pt idx="349044">
                  <c:v>4.1999000000000002E-2</c:v>
                </c:pt>
                <c:pt idx="349045">
                  <c:v>4.1998000000000001E-2</c:v>
                </c:pt>
                <c:pt idx="349046">
                  <c:v>4.1998000000000001E-2</c:v>
                </c:pt>
                <c:pt idx="349047">
                  <c:v>4.1997E-2</c:v>
                </c:pt>
                <c:pt idx="349048">
                  <c:v>4.1997E-2</c:v>
                </c:pt>
                <c:pt idx="349049">
                  <c:v>4.1997E-2</c:v>
                </c:pt>
                <c:pt idx="349050">
                  <c:v>4.1995999999999999E-2</c:v>
                </c:pt>
                <c:pt idx="349051">
                  <c:v>4.1995999999999999E-2</c:v>
                </c:pt>
                <c:pt idx="349052">
                  <c:v>4.1995999999999999E-2</c:v>
                </c:pt>
                <c:pt idx="349053">
                  <c:v>4.1994999999999998E-2</c:v>
                </c:pt>
                <c:pt idx="349054">
                  <c:v>4.1994999999999998E-2</c:v>
                </c:pt>
                <c:pt idx="349055">
                  <c:v>4.1994999999999998E-2</c:v>
                </c:pt>
                <c:pt idx="349056">
                  <c:v>4.1993999999999997E-2</c:v>
                </c:pt>
                <c:pt idx="349057">
                  <c:v>4.1993999999999997E-2</c:v>
                </c:pt>
                <c:pt idx="349058">
                  <c:v>4.1993000000000003E-2</c:v>
                </c:pt>
                <c:pt idx="349059">
                  <c:v>4.1992000000000002E-2</c:v>
                </c:pt>
                <c:pt idx="349060">
                  <c:v>4.1991000000000001E-2</c:v>
                </c:pt>
                <c:pt idx="349061">
                  <c:v>4.1991000000000001E-2</c:v>
                </c:pt>
                <c:pt idx="349062">
                  <c:v>4.199E-2</c:v>
                </c:pt>
                <c:pt idx="349063">
                  <c:v>4.1988999999999999E-2</c:v>
                </c:pt>
                <c:pt idx="349064">
                  <c:v>4.1987999999999998E-2</c:v>
                </c:pt>
                <c:pt idx="349065">
                  <c:v>4.1986999999999997E-2</c:v>
                </c:pt>
                <c:pt idx="349066">
                  <c:v>4.1986000000000002E-2</c:v>
                </c:pt>
                <c:pt idx="349067">
                  <c:v>4.1984E-2</c:v>
                </c:pt>
                <c:pt idx="349068">
                  <c:v>4.1982999999999999E-2</c:v>
                </c:pt>
                <c:pt idx="349069">
                  <c:v>4.1980999999999997E-2</c:v>
                </c:pt>
                <c:pt idx="349070">
                  <c:v>4.1980000000000003E-2</c:v>
                </c:pt>
                <c:pt idx="349071">
                  <c:v>4.1978000000000001E-2</c:v>
                </c:pt>
                <c:pt idx="349072">
                  <c:v>4.1975999999999999E-2</c:v>
                </c:pt>
                <c:pt idx="349073">
                  <c:v>4.1973999999999997E-2</c:v>
                </c:pt>
                <c:pt idx="349074">
                  <c:v>4.1972000000000002E-2</c:v>
                </c:pt>
                <c:pt idx="349075">
                  <c:v>4.197E-2</c:v>
                </c:pt>
                <c:pt idx="349076">
                  <c:v>4.1967999999999998E-2</c:v>
                </c:pt>
                <c:pt idx="349077">
                  <c:v>4.1965000000000002E-2</c:v>
                </c:pt>
                <c:pt idx="349078">
                  <c:v>4.1963E-2</c:v>
                </c:pt>
                <c:pt idx="349079">
                  <c:v>4.1959999999999997E-2</c:v>
                </c:pt>
                <c:pt idx="349080">
                  <c:v>4.1957000000000001E-2</c:v>
                </c:pt>
                <c:pt idx="349081">
                  <c:v>4.1954999999999999E-2</c:v>
                </c:pt>
                <c:pt idx="349082">
                  <c:v>4.1952000000000003E-2</c:v>
                </c:pt>
                <c:pt idx="349083">
                  <c:v>4.1947999999999999E-2</c:v>
                </c:pt>
                <c:pt idx="349084">
                  <c:v>4.1945000000000003E-2</c:v>
                </c:pt>
                <c:pt idx="349085">
                  <c:v>4.1942E-2</c:v>
                </c:pt>
                <c:pt idx="349086">
                  <c:v>4.1938999999999997E-2</c:v>
                </c:pt>
                <c:pt idx="349087">
                  <c:v>4.1936000000000001E-2</c:v>
                </c:pt>
                <c:pt idx="349088">
                  <c:v>4.1931999999999997E-2</c:v>
                </c:pt>
                <c:pt idx="349089">
                  <c:v>4.1929000000000001E-2</c:v>
                </c:pt>
                <c:pt idx="349090">
                  <c:v>4.1924999999999997E-2</c:v>
                </c:pt>
                <c:pt idx="349091">
                  <c:v>4.1922000000000001E-2</c:v>
                </c:pt>
                <c:pt idx="349092">
                  <c:v>4.1917999999999997E-2</c:v>
                </c:pt>
                <c:pt idx="349093">
                  <c:v>4.1914E-2</c:v>
                </c:pt>
                <c:pt idx="349094">
                  <c:v>4.1910000000000003E-2</c:v>
                </c:pt>
                <c:pt idx="349095">
                  <c:v>4.1907E-2</c:v>
                </c:pt>
                <c:pt idx="349096">
                  <c:v>4.1903000000000003E-2</c:v>
                </c:pt>
                <c:pt idx="349097">
                  <c:v>4.1898999999999999E-2</c:v>
                </c:pt>
                <c:pt idx="349098">
                  <c:v>4.1895000000000002E-2</c:v>
                </c:pt>
                <c:pt idx="349099">
                  <c:v>4.1891999999999999E-2</c:v>
                </c:pt>
                <c:pt idx="349100">
                  <c:v>4.1888000000000002E-2</c:v>
                </c:pt>
                <c:pt idx="349101">
                  <c:v>4.1883999999999998E-2</c:v>
                </c:pt>
                <c:pt idx="349102">
                  <c:v>4.1881000000000002E-2</c:v>
                </c:pt>
                <c:pt idx="349103">
                  <c:v>4.1876999999999998E-2</c:v>
                </c:pt>
                <c:pt idx="349104">
                  <c:v>4.1873E-2</c:v>
                </c:pt>
                <c:pt idx="349105">
                  <c:v>4.1869999999999997E-2</c:v>
                </c:pt>
                <c:pt idx="349106">
                  <c:v>4.1866E-2</c:v>
                </c:pt>
                <c:pt idx="349107">
                  <c:v>4.1862999999999997E-2</c:v>
                </c:pt>
                <c:pt idx="349108">
                  <c:v>4.1859E-2</c:v>
                </c:pt>
                <c:pt idx="349109">
                  <c:v>4.1855999999999997E-2</c:v>
                </c:pt>
                <c:pt idx="349110">
                  <c:v>4.1853000000000001E-2</c:v>
                </c:pt>
                <c:pt idx="349111">
                  <c:v>4.1849999999999998E-2</c:v>
                </c:pt>
                <c:pt idx="349112">
                  <c:v>4.1847000000000002E-2</c:v>
                </c:pt>
                <c:pt idx="349113">
                  <c:v>4.1843999999999999E-2</c:v>
                </c:pt>
                <c:pt idx="349114">
                  <c:v>4.1841999999999997E-2</c:v>
                </c:pt>
                <c:pt idx="349115">
                  <c:v>4.1839000000000001E-2</c:v>
                </c:pt>
                <c:pt idx="349116">
                  <c:v>4.1835999999999998E-2</c:v>
                </c:pt>
                <c:pt idx="349117">
                  <c:v>4.1834000000000003E-2</c:v>
                </c:pt>
                <c:pt idx="349118">
                  <c:v>4.1831E-2</c:v>
                </c:pt>
                <c:pt idx="349119">
                  <c:v>4.1828999999999998E-2</c:v>
                </c:pt>
                <c:pt idx="349120">
                  <c:v>4.1827000000000003E-2</c:v>
                </c:pt>
                <c:pt idx="349121">
                  <c:v>4.1825000000000001E-2</c:v>
                </c:pt>
                <c:pt idx="349122">
                  <c:v>4.1822999999999999E-2</c:v>
                </c:pt>
                <c:pt idx="349123">
                  <c:v>4.1821999999999998E-2</c:v>
                </c:pt>
                <c:pt idx="349124">
                  <c:v>4.1820000000000003E-2</c:v>
                </c:pt>
                <c:pt idx="349125">
                  <c:v>4.1819000000000002E-2</c:v>
                </c:pt>
                <c:pt idx="349126">
                  <c:v>4.1817E-2</c:v>
                </c:pt>
                <c:pt idx="349127">
                  <c:v>4.1815999999999999E-2</c:v>
                </c:pt>
                <c:pt idx="349128">
                  <c:v>4.1814999999999998E-2</c:v>
                </c:pt>
                <c:pt idx="349129">
                  <c:v>4.1813999999999997E-2</c:v>
                </c:pt>
                <c:pt idx="349130">
                  <c:v>4.1813000000000003E-2</c:v>
                </c:pt>
                <c:pt idx="349131">
                  <c:v>4.1812000000000002E-2</c:v>
                </c:pt>
                <c:pt idx="349132">
                  <c:v>4.1811000000000001E-2</c:v>
                </c:pt>
                <c:pt idx="349133">
                  <c:v>4.1811000000000001E-2</c:v>
                </c:pt>
                <c:pt idx="349134">
                  <c:v>4.181E-2</c:v>
                </c:pt>
                <c:pt idx="349135">
                  <c:v>4.181E-2</c:v>
                </c:pt>
                <c:pt idx="349136">
                  <c:v>4.181E-2</c:v>
                </c:pt>
                <c:pt idx="349137">
                  <c:v>4.181E-2</c:v>
                </c:pt>
                <c:pt idx="349138">
                  <c:v>4.181E-2</c:v>
                </c:pt>
                <c:pt idx="349139">
                  <c:v>4.181E-2</c:v>
                </c:pt>
                <c:pt idx="349140">
                  <c:v>4.181E-2</c:v>
                </c:pt>
                <c:pt idx="349141">
                  <c:v>4.181E-2</c:v>
                </c:pt>
                <c:pt idx="349142">
                  <c:v>4.181E-2</c:v>
                </c:pt>
                <c:pt idx="349143">
                  <c:v>4.181E-2</c:v>
                </c:pt>
                <c:pt idx="349144">
                  <c:v>4.181E-2</c:v>
                </c:pt>
                <c:pt idx="349145">
                  <c:v>4.1811000000000001E-2</c:v>
                </c:pt>
                <c:pt idx="349146">
                  <c:v>4.1811000000000001E-2</c:v>
                </c:pt>
                <c:pt idx="349147">
                  <c:v>4.1812000000000002E-2</c:v>
                </c:pt>
                <c:pt idx="349148">
                  <c:v>4.1812000000000002E-2</c:v>
                </c:pt>
                <c:pt idx="349149">
                  <c:v>4.1813000000000003E-2</c:v>
                </c:pt>
                <c:pt idx="349150">
                  <c:v>4.1813000000000003E-2</c:v>
                </c:pt>
                <c:pt idx="349151">
                  <c:v>4.1813999999999997E-2</c:v>
                </c:pt>
                <c:pt idx="349152">
                  <c:v>4.1813999999999997E-2</c:v>
                </c:pt>
                <c:pt idx="349153">
                  <c:v>4.1813999999999997E-2</c:v>
                </c:pt>
                <c:pt idx="349154">
                  <c:v>4.1814999999999998E-2</c:v>
                </c:pt>
                <c:pt idx="349155">
                  <c:v>4.1814999999999998E-2</c:v>
                </c:pt>
                <c:pt idx="349156">
                  <c:v>4.1815999999999999E-2</c:v>
                </c:pt>
                <c:pt idx="349157">
                  <c:v>4.1815999999999999E-2</c:v>
                </c:pt>
                <c:pt idx="349158">
                  <c:v>4.1817E-2</c:v>
                </c:pt>
                <c:pt idx="349159">
                  <c:v>4.1817E-2</c:v>
                </c:pt>
                <c:pt idx="349160">
                  <c:v>4.1817E-2</c:v>
                </c:pt>
                <c:pt idx="349161">
                  <c:v>4.1818000000000001E-2</c:v>
                </c:pt>
                <c:pt idx="349162">
                  <c:v>4.1818000000000001E-2</c:v>
                </c:pt>
                <c:pt idx="349163">
                  <c:v>4.1818000000000001E-2</c:v>
                </c:pt>
                <c:pt idx="349164">
                  <c:v>4.1818000000000001E-2</c:v>
                </c:pt>
                <c:pt idx="349165">
                  <c:v>4.1818000000000001E-2</c:v>
                </c:pt>
                <c:pt idx="349166">
                  <c:v>4.1817E-2</c:v>
                </c:pt>
                <c:pt idx="349167">
                  <c:v>4.1817E-2</c:v>
                </c:pt>
                <c:pt idx="349168">
                  <c:v>4.1817E-2</c:v>
                </c:pt>
                <c:pt idx="349169">
                  <c:v>4.1815999999999999E-2</c:v>
                </c:pt>
                <c:pt idx="349170">
                  <c:v>4.1815999999999999E-2</c:v>
                </c:pt>
                <c:pt idx="349171">
                  <c:v>4.1814999999999998E-2</c:v>
                </c:pt>
                <c:pt idx="349172">
                  <c:v>4.1814999999999998E-2</c:v>
                </c:pt>
                <c:pt idx="349173">
                  <c:v>4.1813999999999997E-2</c:v>
                </c:pt>
                <c:pt idx="349174">
                  <c:v>4.1813000000000003E-2</c:v>
                </c:pt>
                <c:pt idx="349175">
                  <c:v>4.1812000000000002E-2</c:v>
                </c:pt>
                <c:pt idx="349176">
                  <c:v>4.1811000000000001E-2</c:v>
                </c:pt>
                <c:pt idx="349177">
                  <c:v>4.1808999999999999E-2</c:v>
                </c:pt>
                <c:pt idx="349178">
                  <c:v>4.1807999999999998E-2</c:v>
                </c:pt>
                <c:pt idx="349179">
                  <c:v>4.1806000000000003E-2</c:v>
                </c:pt>
                <c:pt idx="349180">
                  <c:v>4.1805000000000002E-2</c:v>
                </c:pt>
                <c:pt idx="349181">
                  <c:v>4.1803E-2</c:v>
                </c:pt>
                <c:pt idx="349182">
                  <c:v>4.1800999999999998E-2</c:v>
                </c:pt>
                <c:pt idx="349183">
                  <c:v>4.1799000000000003E-2</c:v>
                </c:pt>
                <c:pt idx="349184">
                  <c:v>4.1797000000000001E-2</c:v>
                </c:pt>
                <c:pt idx="349185">
                  <c:v>4.1794999999999999E-2</c:v>
                </c:pt>
                <c:pt idx="349186">
                  <c:v>4.1792999999999997E-2</c:v>
                </c:pt>
                <c:pt idx="349187">
                  <c:v>4.1790000000000001E-2</c:v>
                </c:pt>
                <c:pt idx="349188">
                  <c:v>4.1787999999999999E-2</c:v>
                </c:pt>
                <c:pt idx="349189">
                  <c:v>4.1785000000000003E-2</c:v>
                </c:pt>
                <c:pt idx="349190">
                  <c:v>4.1782E-2</c:v>
                </c:pt>
                <c:pt idx="349191">
                  <c:v>4.1778999999999997E-2</c:v>
                </c:pt>
                <c:pt idx="349192">
                  <c:v>4.1776000000000001E-2</c:v>
                </c:pt>
                <c:pt idx="349193">
                  <c:v>4.1773999999999999E-2</c:v>
                </c:pt>
                <c:pt idx="349194">
                  <c:v>4.1771000000000003E-2</c:v>
                </c:pt>
                <c:pt idx="349195">
                  <c:v>4.1768E-2</c:v>
                </c:pt>
                <c:pt idx="349196">
                  <c:v>4.1764000000000003E-2</c:v>
                </c:pt>
                <c:pt idx="349197">
                  <c:v>4.1761E-2</c:v>
                </c:pt>
                <c:pt idx="349198">
                  <c:v>4.1758000000000003E-2</c:v>
                </c:pt>
                <c:pt idx="349199">
                  <c:v>4.1753999999999999E-2</c:v>
                </c:pt>
                <c:pt idx="349200">
                  <c:v>4.1751000000000003E-2</c:v>
                </c:pt>
                <c:pt idx="349201">
                  <c:v>4.1748E-2</c:v>
                </c:pt>
                <c:pt idx="349202">
                  <c:v>4.1744000000000003E-2</c:v>
                </c:pt>
                <c:pt idx="349203">
                  <c:v>4.1741E-2</c:v>
                </c:pt>
                <c:pt idx="349204">
                  <c:v>4.1737000000000003E-2</c:v>
                </c:pt>
                <c:pt idx="349205">
                  <c:v>4.1734E-2</c:v>
                </c:pt>
                <c:pt idx="349206">
                  <c:v>4.1730999999999997E-2</c:v>
                </c:pt>
                <c:pt idx="349207">
                  <c:v>4.1727E-2</c:v>
                </c:pt>
                <c:pt idx="349208">
                  <c:v>4.1723999999999997E-2</c:v>
                </c:pt>
                <c:pt idx="349209">
                  <c:v>4.1721000000000001E-2</c:v>
                </c:pt>
                <c:pt idx="349210">
                  <c:v>4.1717999999999998E-2</c:v>
                </c:pt>
                <c:pt idx="349211">
                  <c:v>4.1715000000000002E-2</c:v>
                </c:pt>
                <c:pt idx="349212">
                  <c:v>4.1710999999999998E-2</c:v>
                </c:pt>
                <c:pt idx="349213">
                  <c:v>4.1708000000000002E-2</c:v>
                </c:pt>
                <c:pt idx="349214">
                  <c:v>4.1706E-2</c:v>
                </c:pt>
                <c:pt idx="349215">
                  <c:v>4.1702999999999997E-2</c:v>
                </c:pt>
                <c:pt idx="349216">
                  <c:v>4.1700000000000001E-2</c:v>
                </c:pt>
                <c:pt idx="349217">
                  <c:v>4.1697999999999999E-2</c:v>
                </c:pt>
                <c:pt idx="349218">
                  <c:v>4.1695999999999997E-2</c:v>
                </c:pt>
                <c:pt idx="349219">
                  <c:v>4.1694000000000002E-2</c:v>
                </c:pt>
                <c:pt idx="349220">
                  <c:v>4.1692E-2</c:v>
                </c:pt>
                <c:pt idx="349221">
                  <c:v>4.1689999999999998E-2</c:v>
                </c:pt>
                <c:pt idx="349222">
                  <c:v>4.1688000000000003E-2</c:v>
                </c:pt>
                <c:pt idx="349223">
                  <c:v>4.1687000000000002E-2</c:v>
                </c:pt>
                <c:pt idx="349224">
                  <c:v>4.1686000000000001E-2</c:v>
                </c:pt>
                <c:pt idx="349225">
                  <c:v>4.1683999999999999E-2</c:v>
                </c:pt>
                <c:pt idx="349226">
                  <c:v>4.1683999999999999E-2</c:v>
                </c:pt>
                <c:pt idx="349227">
                  <c:v>4.1682999999999998E-2</c:v>
                </c:pt>
                <c:pt idx="349228">
                  <c:v>4.1682999999999998E-2</c:v>
                </c:pt>
                <c:pt idx="349229">
                  <c:v>4.1682999999999998E-2</c:v>
                </c:pt>
                <c:pt idx="349230">
                  <c:v>4.1682999999999998E-2</c:v>
                </c:pt>
                <c:pt idx="349231">
                  <c:v>4.1682999999999998E-2</c:v>
                </c:pt>
                <c:pt idx="349232">
                  <c:v>4.1683999999999999E-2</c:v>
                </c:pt>
                <c:pt idx="349233">
                  <c:v>4.1683999999999999E-2</c:v>
                </c:pt>
                <c:pt idx="349234">
                  <c:v>4.1685E-2</c:v>
                </c:pt>
                <c:pt idx="349235">
                  <c:v>4.1686000000000001E-2</c:v>
                </c:pt>
                <c:pt idx="349236">
                  <c:v>4.1688000000000003E-2</c:v>
                </c:pt>
                <c:pt idx="349237">
                  <c:v>4.1689999999999998E-2</c:v>
                </c:pt>
                <c:pt idx="349238">
                  <c:v>4.1692E-2</c:v>
                </c:pt>
                <c:pt idx="349239">
                  <c:v>4.1694000000000002E-2</c:v>
                </c:pt>
                <c:pt idx="349240">
                  <c:v>4.1695999999999997E-2</c:v>
                </c:pt>
                <c:pt idx="349241">
                  <c:v>4.1699E-2</c:v>
                </c:pt>
                <c:pt idx="349242">
                  <c:v>4.1702000000000003E-2</c:v>
                </c:pt>
                <c:pt idx="349243">
                  <c:v>4.1706E-2</c:v>
                </c:pt>
                <c:pt idx="349244">
                  <c:v>4.1709000000000003E-2</c:v>
                </c:pt>
                <c:pt idx="349245">
                  <c:v>4.1713E-2</c:v>
                </c:pt>
                <c:pt idx="349246">
                  <c:v>4.1716000000000003E-2</c:v>
                </c:pt>
                <c:pt idx="349247">
                  <c:v>4.172E-2</c:v>
                </c:pt>
                <c:pt idx="349248">
                  <c:v>4.1723999999999997E-2</c:v>
                </c:pt>
                <c:pt idx="349249">
                  <c:v>4.1729000000000002E-2</c:v>
                </c:pt>
                <c:pt idx="349250">
                  <c:v>4.1732999999999999E-2</c:v>
                </c:pt>
                <c:pt idx="349251">
                  <c:v>4.1737999999999997E-2</c:v>
                </c:pt>
                <c:pt idx="349252">
                  <c:v>4.1743000000000002E-2</c:v>
                </c:pt>
                <c:pt idx="349253">
                  <c:v>4.1748E-2</c:v>
                </c:pt>
                <c:pt idx="349254">
                  <c:v>4.1752999999999998E-2</c:v>
                </c:pt>
                <c:pt idx="349255">
                  <c:v>4.1758999999999998E-2</c:v>
                </c:pt>
                <c:pt idx="349256">
                  <c:v>4.1764000000000003E-2</c:v>
                </c:pt>
                <c:pt idx="349257">
                  <c:v>4.1769000000000001E-2</c:v>
                </c:pt>
                <c:pt idx="349258">
                  <c:v>4.1775E-2</c:v>
                </c:pt>
                <c:pt idx="349259">
                  <c:v>4.1779999999999998E-2</c:v>
                </c:pt>
                <c:pt idx="349260">
                  <c:v>4.1785999999999997E-2</c:v>
                </c:pt>
                <c:pt idx="349261">
                  <c:v>4.1791000000000002E-2</c:v>
                </c:pt>
                <c:pt idx="349262">
                  <c:v>4.1797000000000001E-2</c:v>
                </c:pt>
                <c:pt idx="349263">
                  <c:v>4.1803E-2</c:v>
                </c:pt>
                <c:pt idx="349264">
                  <c:v>4.1807999999999998E-2</c:v>
                </c:pt>
                <c:pt idx="349265">
                  <c:v>4.1813999999999997E-2</c:v>
                </c:pt>
                <c:pt idx="349266">
                  <c:v>4.1820000000000003E-2</c:v>
                </c:pt>
                <c:pt idx="349267">
                  <c:v>4.1825000000000001E-2</c:v>
                </c:pt>
                <c:pt idx="349268">
                  <c:v>4.1829999999999999E-2</c:v>
                </c:pt>
                <c:pt idx="349269">
                  <c:v>4.1835999999999998E-2</c:v>
                </c:pt>
                <c:pt idx="349270">
                  <c:v>4.1841000000000003E-2</c:v>
                </c:pt>
                <c:pt idx="349271">
                  <c:v>4.1846000000000001E-2</c:v>
                </c:pt>
                <c:pt idx="349272">
                  <c:v>4.1849999999999998E-2</c:v>
                </c:pt>
                <c:pt idx="349273">
                  <c:v>4.1855000000000003E-2</c:v>
                </c:pt>
                <c:pt idx="349274">
                  <c:v>4.1860000000000001E-2</c:v>
                </c:pt>
                <c:pt idx="349275">
                  <c:v>4.1863999999999998E-2</c:v>
                </c:pt>
                <c:pt idx="349276">
                  <c:v>4.1868000000000002E-2</c:v>
                </c:pt>
                <c:pt idx="349277">
                  <c:v>4.1871999999999999E-2</c:v>
                </c:pt>
                <c:pt idx="349278">
                  <c:v>4.1875999999999997E-2</c:v>
                </c:pt>
                <c:pt idx="349279">
                  <c:v>4.1879E-2</c:v>
                </c:pt>
                <c:pt idx="349280">
                  <c:v>4.1882999999999997E-2</c:v>
                </c:pt>
                <c:pt idx="349281">
                  <c:v>4.1886E-2</c:v>
                </c:pt>
                <c:pt idx="349282">
                  <c:v>4.1888000000000002E-2</c:v>
                </c:pt>
                <c:pt idx="349283">
                  <c:v>4.1890999999999998E-2</c:v>
                </c:pt>
                <c:pt idx="349284">
                  <c:v>4.1893E-2</c:v>
                </c:pt>
                <c:pt idx="349285">
                  <c:v>4.1895000000000002E-2</c:v>
                </c:pt>
                <c:pt idx="349286">
                  <c:v>4.1896000000000003E-2</c:v>
                </c:pt>
                <c:pt idx="349287">
                  <c:v>4.1897999999999998E-2</c:v>
                </c:pt>
                <c:pt idx="349288">
                  <c:v>4.1898999999999999E-2</c:v>
                </c:pt>
                <c:pt idx="349289">
                  <c:v>4.19E-2</c:v>
                </c:pt>
                <c:pt idx="349290">
                  <c:v>4.19E-2</c:v>
                </c:pt>
                <c:pt idx="349291">
                  <c:v>4.1901000000000001E-2</c:v>
                </c:pt>
                <c:pt idx="349292">
                  <c:v>4.19E-2</c:v>
                </c:pt>
                <c:pt idx="349293">
                  <c:v>4.19E-2</c:v>
                </c:pt>
                <c:pt idx="349294">
                  <c:v>4.1898999999999999E-2</c:v>
                </c:pt>
                <c:pt idx="349295">
                  <c:v>4.1897999999999998E-2</c:v>
                </c:pt>
                <c:pt idx="349296">
                  <c:v>4.1896999999999997E-2</c:v>
                </c:pt>
                <c:pt idx="349297">
                  <c:v>4.1896000000000003E-2</c:v>
                </c:pt>
                <c:pt idx="349298">
                  <c:v>4.1894000000000001E-2</c:v>
                </c:pt>
                <c:pt idx="349299">
                  <c:v>4.1891999999999999E-2</c:v>
                </c:pt>
                <c:pt idx="349300">
                  <c:v>4.1889999999999997E-2</c:v>
                </c:pt>
                <c:pt idx="349301">
                  <c:v>4.1888000000000002E-2</c:v>
                </c:pt>
                <c:pt idx="349302">
                  <c:v>4.1884999999999999E-2</c:v>
                </c:pt>
                <c:pt idx="349303">
                  <c:v>4.1882000000000003E-2</c:v>
                </c:pt>
                <c:pt idx="349304">
                  <c:v>4.1879E-2</c:v>
                </c:pt>
                <c:pt idx="349305">
                  <c:v>4.1875999999999997E-2</c:v>
                </c:pt>
                <c:pt idx="349306">
                  <c:v>4.1871999999999999E-2</c:v>
                </c:pt>
                <c:pt idx="349307">
                  <c:v>4.1868000000000002E-2</c:v>
                </c:pt>
                <c:pt idx="349308">
                  <c:v>4.1864999999999999E-2</c:v>
                </c:pt>
                <c:pt idx="349309">
                  <c:v>4.1861000000000002E-2</c:v>
                </c:pt>
                <c:pt idx="349310">
                  <c:v>4.1856999999999998E-2</c:v>
                </c:pt>
                <c:pt idx="349311">
                  <c:v>4.1853000000000001E-2</c:v>
                </c:pt>
                <c:pt idx="349312">
                  <c:v>4.1848999999999997E-2</c:v>
                </c:pt>
                <c:pt idx="349313">
                  <c:v>4.1843999999999999E-2</c:v>
                </c:pt>
                <c:pt idx="349314">
                  <c:v>4.1840000000000002E-2</c:v>
                </c:pt>
                <c:pt idx="349315">
                  <c:v>4.1834999999999997E-2</c:v>
                </c:pt>
                <c:pt idx="349316">
                  <c:v>4.1831E-2</c:v>
                </c:pt>
                <c:pt idx="349317">
                  <c:v>4.1826000000000002E-2</c:v>
                </c:pt>
                <c:pt idx="349318">
                  <c:v>4.1821999999999998E-2</c:v>
                </c:pt>
                <c:pt idx="349319">
                  <c:v>4.1817E-2</c:v>
                </c:pt>
                <c:pt idx="349320">
                  <c:v>4.1813000000000003E-2</c:v>
                </c:pt>
                <c:pt idx="349321">
                  <c:v>4.1807999999999998E-2</c:v>
                </c:pt>
                <c:pt idx="349322">
                  <c:v>4.1804000000000001E-2</c:v>
                </c:pt>
                <c:pt idx="349323">
                  <c:v>4.1799999999999997E-2</c:v>
                </c:pt>
                <c:pt idx="349324">
                  <c:v>4.1794999999999999E-2</c:v>
                </c:pt>
                <c:pt idx="349325">
                  <c:v>4.1791000000000002E-2</c:v>
                </c:pt>
                <c:pt idx="349326">
                  <c:v>4.1786999999999998E-2</c:v>
                </c:pt>
                <c:pt idx="349327">
                  <c:v>4.1783000000000001E-2</c:v>
                </c:pt>
                <c:pt idx="349328">
                  <c:v>4.1778999999999997E-2</c:v>
                </c:pt>
                <c:pt idx="349329">
                  <c:v>4.1775E-2</c:v>
                </c:pt>
                <c:pt idx="349330">
                  <c:v>4.1771000000000003E-2</c:v>
                </c:pt>
                <c:pt idx="349331">
                  <c:v>4.1768E-2</c:v>
                </c:pt>
                <c:pt idx="349332">
                  <c:v>4.1764999999999997E-2</c:v>
                </c:pt>
                <c:pt idx="349333">
                  <c:v>4.1761E-2</c:v>
                </c:pt>
                <c:pt idx="349334">
                  <c:v>4.1758000000000003E-2</c:v>
                </c:pt>
                <c:pt idx="349335">
                  <c:v>4.1756000000000001E-2</c:v>
                </c:pt>
                <c:pt idx="349336">
                  <c:v>4.1752999999999998E-2</c:v>
                </c:pt>
                <c:pt idx="349337">
                  <c:v>4.1750000000000002E-2</c:v>
                </c:pt>
                <c:pt idx="349338">
                  <c:v>4.1748E-2</c:v>
                </c:pt>
                <c:pt idx="349339">
                  <c:v>4.1745999999999998E-2</c:v>
                </c:pt>
                <c:pt idx="349340">
                  <c:v>4.1744000000000003E-2</c:v>
                </c:pt>
                <c:pt idx="349341">
                  <c:v>4.1742000000000001E-2</c:v>
                </c:pt>
                <c:pt idx="349342">
                  <c:v>4.1739999999999999E-2</c:v>
                </c:pt>
                <c:pt idx="349343">
                  <c:v>4.1737999999999997E-2</c:v>
                </c:pt>
                <c:pt idx="349344">
                  <c:v>4.1737000000000003E-2</c:v>
                </c:pt>
                <c:pt idx="349345">
                  <c:v>4.1736000000000002E-2</c:v>
                </c:pt>
                <c:pt idx="349346">
                  <c:v>4.1735000000000001E-2</c:v>
                </c:pt>
                <c:pt idx="349347">
                  <c:v>4.1734E-2</c:v>
                </c:pt>
                <c:pt idx="349348">
                  <c:v>4.1732999999999999E-2</c:v>
                </c:pt>
                <c:pt idx="349349">
                  <c:v>4.1732999999999999E-2</c:v>
                </c:pt>
                <c:pt idx="349350">
                  <c:v>4.1731999999999998E-2</c:v>
                </c:pt>
                <c:pt idx="349351">
                  <c:v>4.1731999999999998E-2</c:v>
                </c:pt>
                <c:pt idx="349352">
                  <c:v>4.1731999999999998E-2</c:v>
                </c:pt>
                <c:pt idx="349353">
                  <c:v>4.1731999999999998E-2</c:v>
                </c:pt>
                <c:pt idx="349354">
                  <c:v>4.1731999999999998E-2</c:v>
                </c:pt>
                <c:pt idx="349355">
                  <c:v>4.1731999999999998E-2</c:v>
                </c:pt>
                <c:pt idx="349356">
                  <c:v>4.1731999999999998E-2</c:v>
                </c:pt>
                <c:pt idx="349357">
                  <c:v>4.1732999999999999E-2</c:v>
                </c:pt>
                <c:pt idx="349358">
                  <c:v>4.1732999999999999E-2</c:v>
                </c:pt>
                <c:pt idx="349359">
                  <c:v>4.1734E-2</c:v>
                </c:pt>
                <c:pt idx="349360">
                  <c:v>4.1735000000000001E-2</c:v>
                </c:pt>
                <c:pt idx="349361">
                  <c:v>4.1735000000000001E-2</c:v>
                </c:pt>
                <c:pt idx="349362">
                  <c:v>4.1736000000000002E-2</c:v>
                </c:pt>
                <c:pt idx="349363">
                  <c:v>4.1737000000000003E-2</c:v>
                </c:pt>
                <c:pt idx="349364">
                  <c:v>4.1737999999999997E-2</c:v>
                </c:pt>
                <c:pt idx="349365">
                  <c:v>4.1738999999999998E-2</c:v>
                </c:pt>
                <c:pt idx="349366">
                  <c:v>4.1738999999999998E-2</c:v>
                </c:pt>
                <c:pt idx="349367">
                  <c:v>4.1739999999999999E-2</c:v>
                </c:pt>
                <c:pt idx="349368">
                  <c:v>4.1741E-2</c:v>
                </c:pt>
                <c:pt idx="349369">
                  <c:v>4.1742000000000001E-2</c:v>
                </c:pt>
                <c:pt idx="349370">
                  <c:v>4.1743000000000002E-2</c:v>
                </c:pt>
                <c:pt idx="349371">
                  <c:v>4.1744000000000003E-2</c:v>
                </c:pt>
                <c:pt idx="349372">
                  <c:v>4.1744999999999997E-2</c:v>
                </c:pt>
                <c:pt idx="349373">
                  <c:v>4.1744999999999997E-2</c:v>
                </c:pt>
                <c:pt idx="349374">
                  <c:v>4.1745999999999998E-2</c:v>
                </c:pt>
                <c:pt idx="349375">
                  <c:v>4.1746999999999999E-2</c:v>
                </c:pt>
                <c:pt idx="349376">
                  <c:v>4.1746999999999999E-2</c:v>
                </c:pt>
                <c:pt idx="349377">
                  <c:v>4.1748E-2</c:v>
                </c:pt>
                <c:pt idx="349378">
                  <c:v>4.1748E-2</c:v>
                </c:pt>
                <c:pt idx="349379">
                  <c:v>4.1749000000000001E-2</c:v>
                </c:pt>
                <c:pt idx="349380">
                  <c:v>4.1749000000000001E-2</c:v>
                </c:pt>
                <c:pt idx="349381">
                  <c:v>4.1749000000000001E-2</c:v>
                </c:pt>
                <c:pt idx="349382">
                  <c:v>4.1750000000000002E-2</c:v>
                </c:pt>
                <c:pt idx="349383">
                  <c:v>4.1750000000000002E-2</c:v>
                </c:pt>
                <c:pt idx="349384">
                  <c:v>4.1750000000000002E-2</c:v>
                </c:pt>
                <c:pt idx="349385">
                  <c:v>4.1750000000000002E-2</c:v>
                </c:pt>
                <c:pt idx="349386">
                  <c:v>4.1749000000000001E-2</c:v>
                </c:pt>
                <c:pt idx="349387">
                  <c:v>4.1749000000000001E-2</c:v>
                </c:pt>
                <c:pt idx="349388">
                  <c:v>4.1748E-2</c:v>
                </c:pt>
                <c:pt idx="349389">
                  <c:v>4.1748E-2</c:v>
                </c:pt>
                <c:pt idx="349390">
                  <c:v>4.1746999999999999E-2</c:v>
                </c:pt>
                <c:pt idx="349391">
                  <c:v>4.1745999999999998E-2</c:v>
                </c:pt>
                <c:pt idx="349392">
                  <c:v>4.1744999999999997E-2</c:v>
                </c:pt>
                <c:pt idx="349393">
                  <c:v>4.1744999999999997E-2</c:v>
                </c:pt>
                <c:pt idx="349394">
                  <c:v>4.1744000000000003E-2</c:v>
                </c:pt>
                <c:pt idx="349395">
                  <c:v>4.1742000000000001E-2</c:v>
                </c:pt>
                <c:pt idx="349396">
                  <c:v>4.1741E-2</c:v>
                </c:pt>
                <c:pt idx="349397">
                  <c:v>4.1739999999999999E-2</c:v>
                </c:pt>
                <c:pt idx="349398">
                  <c:v>4.1737999999999997E-2</c:v>
                </c:pt>
                <c:pt idx="349399">
                  <c:v>4.1737000000000003E-2</c:v>
                </c:pt>
                <c:pt idx="349400">
                  <c:v>4.1735000000000001E-2</c:v>
                </c:pt>
                <c:pt idx="349401">
                  <c:v>4.1732999999999999E-2</c:v>
                </c:pt>
                <c:pt idx="349402">
                  <c:v>4.1730999999999997E-2</c:v>
                </c:pt>
                <c:pt idx="349403">
                  <c:v>4.1729000000000002E-2</c:v>
                </c:pt>
                <c:pt idx="349404">
                  <c:v>4.1727E-2</c:v>
                </c:pt>
                <c:pt idx="349405">
                  <c:v>4.1724999999999998E-2</c:v>
                </c:pt>
                <c:pt idx="349406">
                  <c:v>4.1723000000000003E-2</c:v>
                </c:pt>
                <c:pt idx="349407">
                  <c:v>4.1721000000000001E-2</c:v>
                </c:pt>
                <c:pt idx="349408">
                  <c:v>4.1718999999999999E-2</c:v>
                </c:pt>
                <c:pt idx="349409">
                  <c:v>4.1716999999999997E-2</c:v>
                </c:pt>
                <c:pt idx="349410">
                  <c:v>4.1714000000000001E-2</c:v>
                </c:pt>
                <c:pt idx="349411">
                  <c:v>4.1711999999999999E-2</c:v>
                </c:pt>
                <c:pt idx="349412">
                  <c:v>4.1709000000000003E-2</c:v>
                </c:pt>
                <c:pt idx="349413">
                  <c:v>4.1707000000000001E-2</c:v>
                </c:pt>
                <c:pt idx="349414">
                  <c:v>4.1703999999999998E-2</c:v>
                </c:pt>
                <c:pt idx="349415">
                  <c:v>4.1702000000000003E-2</c:v>
                </c:pt>
                <c:pt idx="349416">
                  <c:v>4.1700000000000001E-2</c:v>
                </c:pt>
                <c:pt idx="349417">
                  <c:v>4.1696999999999998E-2</c:v>
                </c:pt>
                <c:pt idx="349418">
                  <c:v>4.1695000000000003E-2</c:v>
                </c:pt>
                <c:pt idx="349419">
                  <c:v>4.1692E-2</c:v>
                </c:pt>
                <c:pt idx="349420">
                  <c:v>4.1689999999999998E-2</c:v>
                </c:pt>
                <c:pt idx="349421">
                  <c:v>4.1687000000000002E-2</c:v>
                </c:pt>
                <c:pt idx="349422">
                  <c:v>4.1685E-2</c:v>
                </c:pt>
                <c:pt idx="349423">
                  <c:v>4.1681999999999997E-2</c:v>
                </c:pt>
                <c:pt idx="349424">
                  <c:v>4.1680000000000002E-2</c:v>
                </c:pt>
                <c:pt idx="349425">
                  <c:v>4.1676999999999999E-2</c:v>
                </c:pt>
                <c:pt idx="349426">
                  <c:v>4.1674999999999997E-2</c:v>
                </c:pt>
                <c:pt idx="349427">
                  <c:v>4.1673000000000002E-2</c:v>
                </c:pt>
                <c:pt idx="349428">
                  <c:v>4.1671E-2</c:v>
                </c:pt>
                <c:pt idx="349429">
                  <c:v>4.1668999999999998E-2</c:v>
                </c:pt>
                <c:pt idx="349430">
                  <c:v>4.1667000000000003E-2</c:v>
                </c:pt>
                <c:pt idx="349431">
                  <c:v>4.1664E-2</c:v>
                </c:pt>
                <c:pt idx="349432">
                  <c:v>4.1661999999999998E-2</c:v>
                </c:pt>
                <c:pt idx="349433">
                  <c:v>4.1660000000000003E-2</c:v>
                </c:pt>
                <c:pt idx="349434">
                  <c:v>4.1658000000000001E-2</c:v>
                </c:pt>
                <c:pt idx="349435">
                  <c:v>4.1655999999999999E-2</c:v>
                </c:pt>
                <c:pt idx="349436">
                  <c:v>4.1653999999999997E-2</c:v>
                </c:pt>
                <c:pt idx="349437">
                  <c:v>4.1653000000000003E-2</c:v>
                </c:pt>
                <c:pt idx="349438">
                  <c:v>4.1651000000000001E-2</c:v>
                </c:pt>
                <c:pt idx="349439">
                  <c:v>4.1648999999999999E-2</c:v>
                </c:pt>
                <c:pt idx="349440">
                  <c:v>4.1647000000000003E-2</c:v>
                </c:pt>
                <c:pt idx="349441">
                  <c:v>4.1646000000000002E-2</c:v>
                </c:pt>
                <c:pt idx="349442">
                  <c:v>4.1644E-2</c:v>
                </c:pt>
                <c:pt idx="349443">
                  <c:v>4.1642999999999999E-2</c:v>
                </c:pt>
                <c:pt idx="349444">
                  <c:v>4.1640999999999997E-2</c:v>
                </c:pt>
                <c:pt idx="349445">
                  <c:v>4.1640000000000003E-2</c:v>
                </c:pt>
                <c:pt idx="349446">
                  <c:v>4.1639000000000002E-2</c:v>
                </c:pt>
                <c:pt idx="349447">
                  <c:v>4.1637E-2</c:v>
                </c:pt>
                <c:pt idx="349448">
                  <c:v>4.1635999999999999E-2</c:v>
                </c:pt>
                <c:pt idx="349449">
                  <c:v>4.1634999999999998E-2</c:v>
                </c:pt>
                <c:pt idx="349450">
                  <c:v>4.1633000000000003E-2</c:v>
                </c:pt>
                <c:pt idx="349451">
                  <c:v>4.1632000000000002E-2</c:v>
                </c:pt>
                <c:pt idx="349452">
                  <c:v>4.1631000000000001E-2</c:v>
                </c:pt>
                <c:pt idx="349453">
                  <c:v>4.163E-2</c:v>
                </c:pt>
                <c:pt idx="349454">
                  <c:v>4.1628999999999999E-2</c:v>
                </c:pt>
                <c:pt idx="349455">
                  <c:v>4.1627999999999998E-2</c:v>
                </c:pt>
                <c:pt idx="349456">
                  <c:v>4.1626999999999997E-2</c:v>
                </c:pt>
                <c:pt idx="349457">
                  <c:v>4.1626000000000003E-2</c:v>
                </c:pt>
                <c:pt idx="349458">
                  <c:v>4.1625000000000002E-2</c:v>
                </c:pt>
                <c:pt idx="349459">
                  <c:v>4.1624000000000001E-2</c:v>
                </c:pt>
                <c:pt idx="349460">
                  <c:v>4.1623E-2</c:v>
                </c:pt>
                <c:pt idx="349461">
                  <c:v>4.1621999999999999E-2</c:v>
                </c:pt>
                <c:pt idx="349462">
                  <c:v>4.1620999999999998E-2</c:v>
                </c:pt>
                <c:pt idx="349463">
                  <c:v>4.1619999999999997E-2</c:v>
                </c:pt>
                <c:pt idx="349464">
                  <c:v>4.1619000000000003E-2</c:v>
                </c:pt>
                <c:pt idx="349465">
                  <c:v>4.1619000000000003E-2</c:v>
                </c:pt>
                <c:pt idx="349466">
                  <c:v>4.1618000000000002E-2</c:v>
                </c:pt>
                <c:pt idx="349467">
                  <c:v>4.1617000000000001E-2</c:v>
                </c:pt>
                <c:pt idx="349468">
                  <c:v>4.1616E-2</c:v>
                </c:pt>
                <c:pt idx="349469">
                  <c:v>4.1614999999999999E-2</c:v>
                </c:pt>
                <c:pt idx="349470">
                  <c:v>4.1613999999999998E-2</c:v>
                </c:pt>
                <c:pt idx="349471">
                  <c:v>4.1612999999999997E-2</c:v>
                </c:pt>
                <c:pt idx="349472">
                  <c:v>4.1612999999999997E-2</c:v>
                </c:pt>
                <c:pt idx="349473">
                  <c:v>4.1612000000000003E-2</c:v>
                </c:pt>
                <c:pt idx="349474">
                  <c:v>4.1611000000000002E-2</c:v>
                </c:pt>
                <c:pt idx="349475">
                  <c:v>4.1611000000000002E-2</c:v>
                </c:pt>
                <c:pt idx="349476">
                  <c:v>4.1610000000000001E-2</c:v>
                </c:pt>
                <c:pt idx="349477">
                  <c:v>4.1609E-2</c:v>
                </c:pt>
                <c:pt idx="349478">
                  <c:v>4.1609E-2</c:v>
                </c:pt>
                <c:pt idx="349479">
                  <c:v>4.1607999999999999E-2</c:v>
                </c:pt>
                <c:pt idx="349480">
                  <c:v>4.1606999999999998E-2</c:v>
                </c:pt>
                <c:pt idx="349481">
                  <c:v>4.1606999999999998E-2</c:v>
                </c:pt>
                <c:pt idx="349482">
                  <c:v>4.1605999999999997E-2</c:v>
                </c:pt>
                <c:pt idx="349483">
                  <c:v>4.1605999999999997E-2</c:v>
                </c:pt>
                <c:pt idx="349484">
                  <c:v>4.1605000000000003E-2</c:v>
                </c:pt>
                <c:pt idx="349485">
                  <c:v>4.1605000000000003E-2</c:v>
                </c:pt>
                <c:pt idx="349486">
                  <c:v>4.1604000000000002E-2</c:v>
                </c:pt>
                <c:pt idx="349487">
                  <c:v>4.1604000000000002E-2</c:v>
                </c:pt>
                <c:pt idx="349488">
                  <c:v>4.1604000000000002E-2</c:v>
                </c:pt>
                <c:pt idx="349489">
                  <c:v>4.1603000000000001E-2</c:v>
                </c:pt>
                <c:pt idx="349490">
                  <c:v>4.1603000000000001E-2</c:v>
                </c:pt>
                <c:pt idx="349491">
                  <c:v>4.1603000000000001E-2</c:v>
                </c:pt>
                <c:pt idx="349492">
                  <c:v>4.1603000000000001E-2</c:v>
                </c:pt>
                <c:pt idx="349493">
                  <c:v>4.1603000000000001E-2</c:v>
                </c:pt>
                <c:pt idx="349494">
                  <c:v>4.1603000000000001E-2</c:v>
                </c:pt>
                <c:pt idx="349495">
                  <c:v>4.1603000000000001E-2</c:v>
                </c:pt>
                <c:pt idx="349496">
                  <c:v>4.1603000000000001E-2</c:v>
                </c:pt>
                <c:pt idx="349497">
                  <c:v>4.1603000000000001E-2</c:v>
                </c:pt>
                <c:pt idx="349498">
                  <c:v>4.1603000000000001E-2</c:v>
                </c:pt>
                <c:pt idx="349499">
                  <c:v>4.1603000000000001E-2</c:v>
                </c:pt>
                <c:pt idx="349500">
                  <c:v>4.1604000000000002E-2</c:v>
                </c:pt>
                <c:pt idx="349501">
                  <c:v>4.1604000000000002E-2</c:v>
                </c:pt>
                <c:pt idx="349502">
                  <c:v>4.1604000000000002E-2</c:v>
                </c:pt>
                <c:pt idx="349503">
                  <c:v>4.1605000000000003E-2</c:v>
                </c:pt>
                <c:pt idx="349504">
                  <c:v>4.1605000000000003E-2</c:v>
                </c:pt>
                <c:pt idx="349505">
                  <c:v>4.1605999999999997E-2</c:v>
                </c:pt>
                <c:pt idx="349506">
                  <c:v>4.1605999999999997E-2</c:v>
                </c:pt>
                <c:pt idx="349507">
                  <c:v>4.1606999999999998E-2</c:v>
                </c:pt>
                <c:pt idx="349508">
                  <c:v>4.1607999999999999E-2</c:v>
                </c:pt>
                <c:pt idx="349509">
                  <c:v>4.1607999999999999E-2</c:v>
                </c:pt>
                <c:pt idx="349510">
                  <c:v>4.1609E-2</c:v>
                </c:pt>
                <c:pt idx="349511">
                  <c:v>4.1610000000000001E-2</c:v>
                </c:pt>
                <c:pt idx="349512">
                  <c:v>4.1611000000000002E-2</c:v>
                </c:pt>
                <c:pt idx="349513">
                  <c:v>4.1612000000000003E-2</c:v>
                </c:pt>
                <c:pt idx="349514">
                  <c:v>4.1612999999999997E-2</c:v>
                </c:pt>
                <c:pt idx="349515">
                  <c:v>4.1614999999999999E-2</c:v>
                </c:pt>
                <c:pt idx="349516">
                  <c:v>4.1616E-2</c:v>
                </c:pt>
                <c:pt idx="349517">
                  <c:v>4.1617000000000001E-2</c:v>
                </c:pt>
                <c:pt idx="349518">
                  <c:v>4.1618000000000002E-2</c:v>
                </c:pt>
                <c:pt idx="349519">
                  <c:v>4.1619000000000003E-2</c:v>
                </c:pt>
                <c:pt idx="349520">
                  <c:v>4.1620999999999998E-2</c:v>
                </c:pt>
                <c:pt idx="349521">
                  <c:v>4.1621999999999999E-2</c:v>
                </c:pt>
                <c:pt idx="349522">
                  <c:v>4.1624000000000001E-2</c:v>
                </c:pt>
                <c:pt idx="349523">
                  <c:v>4.1626000000000003E-2</c:v>
                </c:pt>
                <c:pt idx="349524">
                  <c:v>4.1627999999999998E-2</c:v>
                </c:pt>
                <c:pt idx="349525">
                  <c:v>4.1628999999999999E-2</c:v>
                </c:pt>
                <c:pt idx="349526">
                  <c:v>4.1631000000000001E-2</c:v>
                </c:pt>
                <c:pt idx="349527">
                  <c:v>4.1633000000000003E-2</c:v>
                </c:pt>
                <c:pt idx="349528">
                  <c:v>4.1634999999999998E-2</c:v>
                </c:pt>
                <c:pt idx="349529">
                  <c:v>4.1635999999999999E-2</c:v>
                </c:pt>
                <c:pt idx="349530">
                  <c:v>4.1638000000000001E-2</c:v>
                </c:pt>
                <c:pt idx="349531">
                  <c:v>4.1640000000000003E-2</c:v>
                </c:pt>
                <c:pt idx="349532">
                  <c:v>4.1641999999999998E-2</c:v>
                </c:pt>
                <c:pt idx="349533">
                  <c:v>4.1644E-2</c:v>
                </c:pt>
                <c:pt idx="349534">
                  <c:v>4.1646000000000002E-2</c:v>
                </c:pt>
                <c:pt idx="349535">
                  <c:v>4.1647999999999998E-2</c:v>
                </c:pt>
                <c:pt idx="349536">
                  <c:v>4.165E-2</c:v>
                </c:pt>
                <c:pt idx="349537">
                  <c:v>4.1652000000000002E-2</c:v>
                </c:pt>
                <c:pt idx="349538">
                  <c:v>4.1653999999999997E-2</c:v>
                </c:pt>
                <c:pt idx="349539">
                  <c:v>4.1655999999999999E-2</c:v>
                </c:pt>
                <c:pt idx="349540">
                  <c:v>4.1658000000000001E-2</c:v>
                </c:pt>
                <c:pt idx="349541">
                  <c:v>4.1660000000000003E-2</c:v>
                </c:pt>
                <c:pt idx="349542">
                  <c:v>4.1661999999999998E-2</c:v>
                </c:pt>
                <c:pt idx="349543">
                  <c:v>4.1664E-2</c:v>
                </c:pt>
                <c:pt idx="349544">
                  <c:v>4.1665000000000001E-2</c:v>
                </c:pt>
                <c:pt idx="349545">
                  <c:v>4.1667000000000003E-2</c:v>
                </c:pt>
                <c:pt idx="349546">
                  <c:v>4.1668999999999998E-2</c:v>
                </c:pt>
                <c:pt idx="349547">
                  <c:v>4.1671E-2</c:v>
                </c:pt>
                <c:pt idx="349548">
                  <c:v>4.1672000000000001E-2</c:v>
                </c:pt>
                <c:pt idx="349549">
                  <c:v>4.1674000000000003E-2</c:v>
                </c:pt>
                <c:pt idx="349550">
                  <c:v>4.1674999999999997E-2</c:v>
                </c:pt>
                <c:pt idx="349551">
                  <c:v>4.1675999999999998E-2</c:v>
                </c:pt>
                <c:pt idx="349552">
                  <c:v>4.1676999999999999E-2</c:v>
                </c:pt>
                <c:pt idx="349553">
                  <c:v>4.1678E-2</c:v>
                </c:pt>
                <c:pt idx="349554">
                  <c:v>4.1679000000000001E-2</c:v>
                </c:pt>
                <c:pt idx="349555">
                  <c:v>4.1680000000000002E-2</c:v>
                </c:pt>
                <c:pt idx="349556">
                  <c:v>4.1681000000000003E-2</c:v>
                </c:pt>
                <c:pt idx="349557">
                  <c:v>4.1681999999999997E-2</c:v>
                </c:pt>
                <c:pt idx="349558">
                  <c:v>4.1681999999999997E-2</c:v>
                </c:pt>
                <c:pt idx="349559">
                  <c:v>4.1682999999999998E-2</c:v>
                </c:pt>
                <c:pt idx="349560">
                  <c:v>4.1682999999999998E-2</c:v>
                </c:pt>
                <c:pt idx="349561">
                  <c:v>4.1683999999999999E-2</c:v>
                </c:pt>
                <c:pt idx="349562">
                  <c:v>4.1683999999999999E-2</c:v>
                </c:pt>
                <c:pt idx="349563">
                  <c:v>4.1683999999999999E-2</c:v>
                </c:pt>
                <c:pt idx="349564">
                  <c:v>4.1682999999999998E-2</c:v>
                </c:pt>
                <c:pt idx="349565">
                  <c:v>4.1682999999999998E-2</c:v>
                </c:pt>
                <c:pt idx="349566">
                  <c:v>4.1682999999999998E-2</c:v>
                </c:pt>
                <c:pt idx="349567">
                  <c:v>4.1681999999999997E-2</c:v>
                </c:pt>
                <c:pt idx="349568">
                  <c:v>4.1681999999999997E-2</c:v>
                </c:pt>
                <c:pt idx="349569">
                  <c:v>4.1681000000000003E-2</c:v>
                </c:pt>
                <c:pt idx="349570">
                  <c:v>4.1680000000000002E-2</c:v>
                </c:pt>
                <c:pt idx="349571">
                  <c:v>4.1680000000000002E-2</c:v>
                </c:pt>
                <c:pt idx="349572">
                  <c:v>4.1679000000000001E-2</c:v>
                </c:pt>
                <c:pt idx="349573">
                  <c:v>4.1678E-2</c:v>
                </c:pt>
                <c:pt idx="349574">
                  <c:v>4.1675999999999998E-2</c:v>
                </c:pt>
                <c:pt idx="349575">
                  <c:v>4.1674999999999997E-2</c:v>
                </c:pt>
                <c:pt idx="349576">
                  <c:v>4.1674000000000003E-2</c:v>
                </c:pt>
                <c:pt idx="349577">
                  <c:v>4.1672000000000001E-2</c:v>
                </c:pt>
                <c:pt idx="349578">
                  <c:v>4.1671E-2</c:v>
                </c:pt>
                <c:pt idx="349579">
                  <c:v>4.1668999999999998E-2</c:v>
                </c:pt>
                <c:pt idx="349580">
                  <c:v>4.1667000000000003E-2</c:v>
                </c:pt>
                <c:pt idx="349581">
                  <c:v>4.1666000000000002E-2</c:v>
                </c:pt>
                <c:pt idx="349582">
                  <c:v>4.1664E-2</c:v>
                </c:pt>
                <c:pt idx="349583">
                  <c:v>4.1661999999999998E-2</c:v>
                </c:pt>
                <c:pt idx="349584">
                  <c:v>4.1660999999999997E-2</c:v>
                </c:pt>
                <c:pt idx="349585">
                  <c:v>4.1659000000000002E-2</c:v>
                </c:pt>
                <c:pt idx="349586">
                  <c:v>4.1657E-2</c:v>
                </c:pt>
                <c:pt idx="349587">
                  <c:v>4.1654999999999998E-2</c:v>
                </c:pt>
                <c:pt idx="349588">
                  <c:v>4.1652000000000002E-2</c:v>
                </c:pt>
                <c:pt idx="349589">
                  <c:v>4.165E-2</c:v>
                </c:pt>
                <c:pt idx="349590">
                  <c:v>4.1647999999999998E-2</c:v>
                </c:pt>
                <c:pt idx="349591">
                  <c:v>4.1646000000000002E-2</c:v>
                </c:pt>
                <c:pt idx="349592">
                  <c:v>4.1644E-2</c:v>
                </c:pt>
                <c:pt idx="349593">
                  <c:v>4.1641999999999998E-2</c:v>
                </c:pt>
                <c:pt idx="349594">
                  <c:v>4.1640000000000003E-2</c:v>
                </c:pt>
                <c:pt idx="349595">
                  <c:v>4.1638000000000001E-2</c:v>
                </c:pt>
                <c:pt idx="349596">
                  <c:v>4.1635999999999999E-2</c:v>
                </c:pt>
                <c:pt idx="349597">
                  <c:v>4.1633999999999997E-2</c:v>
                </c:pt>
                <c:pt idx="349598">
                  <c:v>4.1632000000000002E-2</c:v>
                </c:pt>
                <c:pt idx="349599">
                  <c:v>4.163E-2</c:v>
                </c:pt>
                <c:pt idx="349600">
                  <c:v>4.1627999999999998E-2</c:v>
                </c:pt>
                <c:pt idx="349601">
                  <c:v>4.1626000000000003E-2</c:v>
                </c:pt>
                <c:pt idx="349602">
                  <c:v>4.1624000000000001E-2</c:v>
                </c:pt>
                <c:pt idx="349603">
                  <c:v>4.1621999999999999E-2</c:v>
                </c:pt>
                <c:pt idx="349604">
                  <c:v>4.1619999999999997E-2</c:v>
                </c:pt>
                <c:pt idx="349605">
                  <c:v>4.1618000000000002E-2</c:v>
                </c:pt>
                <c:pt idx="349606">
                  <c:v>4.1616E-2</c:v>
                </c:pt>
                <c:pt idx="349607">
                  <c:v>4.1613999999999998E-2</c:v>
                </c:pt>
                <c:pt idx="349608">
                  <c:v>4.1612000000000003E-2</c:v>
                </c:pt>
                <c:pt idx="349609">
                  <c:v>4.1610000000000001E-2</c:v>
                </c:pt>
                <c:pt idx="349610">
                  <c:v>4.1607999999999999E-2</c:v>
                </c:pt>
                <c:pt idx="349611">
                  <c:v>4.1606999999999998E-2</c:v>
                </c:pt>
                <c:pt idx="349612">
                  <c:v>4.1605000000000003E-2</c:v>
                </c:pt>
                <c:pt idx="349613">
                  <c:v>4.1603000000000001E-2</c:v>
                </c:pt>
                <c:pt idx="349614">
                  <c:v>4.1600999999999999E-2</c:v>
                </c:pt>
                <c:pt idx="349615">
                  <c:v>4.1599999999999998E-2</c:v>
                </c:pt>
                <c:pt idx="349616">
                  <c:v>4.1598000000000003E-2</c:v>
                </c:pt>
                <c:pt idx="349617">
                  <c:v>4.1597000000000002E-2</c:v>
                </c:pt>
                <c:pt idx="349618">
                  <c:v>4.1595E-2</c:v>
                </c:pt>
                <c:pt idx="349619">
                  <c:v>4.1593999999999999E-2</c:v>
                </c:pt>
                <c:pt idx="349620">
                  <c:v>4.1591999999999997E-2</c:v>
                </c:pt>
                <c:pt idx="349621">
                  <c:v>4.1591000000000003E-2</c:v>
                </c:pt>
                <c:pt idx="349622">
                  <c:v>4.1589000000000001E-2</c:v>
                </c:pt>
                <c:pt idx="349623">
                  <c:v>4.1588E-2</c:v>
                </c:pt>
                <c:pt idx="349624">
                  <c:v>4.1585999999999998E-2</c:v>
                </c:pt>
                <c:pt idx="349625">
                  <c:v>4.1584999999999997E-2</c:v>
                </c:pt>
                <c:pt idx="349626">
                  <c:v>4.1584000000000003E-2</c:v>
                </c:pt>
                <c:pt idx="349627">
                  <c:v>4.1582000000000001E-2</c:v>
                </c:pt>
                <c:pt idx="349628">
                  <c:v>4.1581E-2</c:v>
                </c:pt>
                <c:pt idx="349629">
                  <c:v>4.1579999999999999E-2</c:v>
                </c:pt>
                <c:pt idx="349630">
                  <c:v>4.1578999999999998E-2</c:v>
                </c:pt>
                <c:pt idx="349631">
                  <c:v>4.1577999999999997E-2</c:v>
                </c:pt>
                <c:pt idx="349632">
                  <c:v>4.1577000000000003E-2</c:v>
                </c:pt>
                <c:pt idx="349633">
                  <c:v>4.1576000000000002E-2</c:v>
                </c:pt>
                <c:pt idx="349634">
                  <c:v>4.1575000000000001E-2</c:v>
                </c:pt>
                <c:pt idx="349635">
                  <c:v>4.1574E-2</c:v>
                </c:pt>
                <c:pt idx="349636">
                  <c:v>4.1572999999999999E-2</c:v>
                </c:pt>
                <c:pt idx="349637">
                  <c:v>4.1571999999999998E-2</c:v>
                </c:pt>
                <c:pt idx="349638">
                  <c:v>4.1570999999999997E-2</c:v>
                </c:pt>
                <c:pt idx="349639">
                  <c:v>4.1570000000000003E-2</c:v>
                </c:pt>
                <c:pt idx="349640">
                  <c:v>4.1569000000000002E-2</c:v>
                </c:pt>
                <c:pt idx="349641">
                  <c:v>4.1569000000000002E-2</c:v>
                </c:pt>
                <c:pt idx="349642">
                  <c:v>4.1568000000000001E-2</c:v>
                </c:pt>
                <c:pt idx="349643">
                  <c:v>4.1567E-2</c:v>
                </c:pt>
                <c:pt idx="349644">
                  <c:v>4.1565999999999999E-2</c:v>
                </c:pt>
                <c:pt idx="349645">
                  <c:v>4.1565999999999999E-2</c:v>
                </c:pt>
                <c:pt idx="349646">
                  <c:v>4.1564999999999998E-2</c:v>
                </c:pt>
                <c:pt idx="349647">
                  <c:v>4.1563999999999997E-2</c:v>
                </c:pt>
                <c:pt idx="349648">
                  <c:v>4.1563999999999997E-2</c:v>
                </c:pt>
                <c:pt idx="349649">
                  <c:v>4.1563000000000003E-2</c:v>
                </c:pt>
                <c:pt idx="349650">
                  <c:v>4.1563000000000003E-2</c:v>
                </c:pt>
                <c:pt idx="349651">
                  <c:v>4.1563000000000003E-2</c:v>
                </c:pt>
                <c:pt idx="349652">
                  <c:v>4.1562000000000002E-2</c:v>
                </c:pt>
                <c:pt idx="349653">
                  <c:v>4.1562000000000002E-2</c:v>
                </c:pt>
                <c:pt idx="349654">
                  <c:v>4.1562000000000002E-2</c:v>
                </c:pt>
                <c:pt idx="349655">
                  <c:v>4.1561000000000001E-2</c:v>
                </c:pt>
                <c:pt idx="349656">
                  <c:v>4.1561000000000001E-2</c:v>
                </c:pt>
                <c:pt idx="349657">
                  <c:v>4.1561000000000001E-2</c:v>
                </c:pt>
                <c:pt idx="349658">
                  <c:v>4.156E-2</c:v>
                </c:pt>
                <c:pt idx="349659">
                  <c:v>4.156E-2</c:v>
                </c:pt>
                <c:pt idx="349660">
                  <c:v>4.156E-2</c:v>
                </c:pt>
                <c:pt idx="349661">
                  <c:v>4.156E-2</c:v>
                </c:pt>
                <c:pt idx="349662">
                  <c:v>4.156E-2</c:v>
                </c:pt>
                <c:pt idx="349663">
                  <c:v>4.156E-2</c:v>
                </c:pt>
                <c:pt idx="349664">
                  <c:v>4.156E-2</c:v>
                </c:pt>
                <c:pt idx="349665">
                  <c:v>4.156E-2</c:v>
                </c:pt>
                <c:pt idx="349666">
                  <c:v>4.156E-2</c:v>
                </c:pt>
                <c:pt idx="349667">
                  <c:v>4.156E-2</c:v>
                </c:pt>
                <c:pt idx="349668">
                  <c:v>4.156E-2</c:v>
                </c:pt>
                <c:pt idx="349669">
                  <c:v>4.1561000000000001E-2</c:v>
                </c:pt>
                <c:pt idx="349670">
                  <c:v>4.1561000000000001E-2</c:v>
                </c:pt>
                <c:pt idx="349671">
                  <c:v>4.1561000000000001E-2</c:v>
                </c:pt>
                <c:pt idx="349672">
                  <c:v>4.1561000000000001E-2</c:v>
                </c:pt>
                <c:pt idx="349673">
                  <c:v>4.1561000000000001E-2</c:v>
                </c:pt>
                <c:pt idx="349674">
                  <c:v>4.1562000000000002E-2</c:v>
                </c:pt>
                <c:pt idx="349675">
                  <c:v>4.1562000000000002E-2</c:v>
                </c:pt>
                <c:pt idx="349676">
                  <c:v>4.1563000000000003E-2</c:v>
                </c:pt>
                <c:pt idx="349677">
                  <c:v>4.1563000000000003E-2</c:v>
                </c:pt>
                <c:pt idx="349678">
                  <c:v>4.1563999999999997E-2</c:v>
                </c:pt>
                <c:pt idx="349679">
                  <c:v>4.1563999999999997E-2</c:v>
                </c:pt>
                <c:pt idx="349680">
                  <c:v>4.1564999999999998E-2</c:v>
                </c:pt>
                <c:pt idx="349681">
                  <c:v>4.1564999999999998E-2</c:v>
                </c:pt>
                <c:pt idx="349682">
                  <c:v>4.1565999999999999E-2</c:v>
                </c:pt>
                <c:pt idx="349683">
                  <c:v>4.1565999999999999E-2</c:v>
                </c:pt>
                <c:pt idx="349684">
                  <c:v>4.1567E-2</c:v>
                </c:pt>
                <c:pt idx="349685">
                  <c:v>4.1568000000000001E-2</c:v>
                </c:pt>
                <c:pt idx="349686">
                  <c:v>4.1569000000000002E-2</c:v>
                </c:pt>
                <c:pt idx="349687">
                  <c:v>4.1570000000000003E-2</c:v>
                </c:pt>
                <c:pt idx="349688">
                  <c:v>4.1570999999999997E-2</c:v>
                </c:pt>
                <c:pt idx="349689">
                  <c:v>4.1571999999999998E-2</c:v>
                </c:pt>
                <c:pt idx="349690">
                  <c:v>4.1572999999999999E-2</c:v>
                </c:pt>
                <c:pt idx="349691">
                  <c:v>4.1572999999999999E-2</c:v>
                </c:pt>
                <c:pt idx="349692">
                  <c:v>4.1574E-2</c:v>
                </c:pt>
                <c:pt idx="349693">
                  <c:v>4.1575000000000001E-2</c:v>
                </c:pt>
                <c:pt idx="349694">
                  <c:v>4.1576000000000002E-2</c:v>
                </c:pt>
                <c:pt idx="349695">
                  <c:v>4.1577000000000003E-2</c:v>
                </c:pt>
                <c:pt idx="349696">
                  <c:v>4.1578999999999998E-2</c:v>
                </c:pt>
                <c:pt idx="349697">
                  <c:v>4.1579999999999999E-2</c:v>
                </c:pt>
                <c:pt idx="349698">
                  <c:v>4.1581E-2</c:v>
                </c:pt>
                <c:pt idx="349699">
                  <c:v>4.1582000000000001E-2</c:v>
                </c:pt>
                <c:pt idx="349700">
                  <c:v>4.1584000000000003E-2</c:v>
                </c:pt>
                <c:pt idx="349701">
                  <c:v>4.1584999999999997E-2</c:v>
                </c:pt>
                <c:pt idx="349702">
                  <c:v>4.1585999999999998E-2</c:v>
                </c:pt>
                <c:pt idx="349703">
                  <c:v>4.1588E-2</c:v>
                </c:pt>
                <c:pt idx="349704">
                  <c:v>4.1589000000000001E-2</c:v>
                </c:pt>
                <c:pt idx="349705">
                  <c:v>4.1590000000000002E-2</c:v>
                </c:pt>
                <c:pt idx="349706">
                  <c:v>4.1591999999999997E-2</c:v>
                </c:pt>
                <c:pt idx="349707">
                  <c:v>4.1592999999999998E-2</c:v>
                </c:pt>
                <c:pt idx="349708">
                  <c:v>4.1595E-2</c:v>
                </c:pt>
                <c:pt idx="349709">
                  <c:v>4.1596000000000001E-2</c:v>
                </c:pt>
                <c:pt idx="349710">
                  <c:v>4.1598000000000003E-2</c:v>
                </c:pt>
                <c:pt idx="349711">
                  <c:v>4.1599999999999998E-2</c:v>
                </c:pt>
                <c:pt idx="349712">
                  <c:v>4.1600999999999999E-2</c:v>
                </c:pt>
                <c:pt idx="349713">
                  <c:v>4.1603000000000001E-2</c:v>
                </c:pt>
                <c:pt idx="349714">
                  <c:v>4.1604000000000002E-2</c:v>
                </c:pt>
                <c:pt idx="349715">
                  <c:v>4.1605999999999997E-2</c:v>
                </c:pt>
                <c:pt idx="349716">
                  <c:v>4.1607999999999999E-2</c:v>
                </c:pt>
                <c:pt idx="349717">
                  <c:v>4.1609E-2</c:v>
                </c:pt>
                <c:pt idx="349718">
                  <c:v>4.1611000000000002E-2</c:v>
                </c:pt>
                <c:pt idx="349719">
                  <c:v>4.1612000000000003E-2</c:v>
                </c:pt>
                <c:pt idx="349720">
                  <c:v>4.1613999999999998E-2</c:v>
                </c:pt>
                <c:pt idx="349721">
                  <c:v>4.1614999999999999E-2</c:v>
                </c:pt>
                <c:pt idx="349722">
                  <c:v>4.1617000000000001E-2</c:v>
                </c:pt>
                <c:pt idx="349723">
                  <c:v>4.1619000000000003E-2</c:v>
                </c:pt>
                <c:pt idx="349724">
                  <c:v>4.1619999999999997E-2</c:v>
                </c:pt>
                <c:pt idx="349725">
                  <c:v>4.1621999999999999E-2</c:v>
                </c:pt>
                <c:pt idx="349726">
                  <c:v>4.1623E-2</c:v>
                </c:pt>
                <c:pt idx="349727">
                  <c:v>4.1625000000000002E-2</c:v>
                </c:pt>
                <c:pt idx="349728">
                  <c:v>4.1626000000000003E-2</c:v>
                </c:pt>
                <c:pt idx="349729">
                  <c:v>4.1627999999999998E-2</c:v>
                </c:pt>
                <c:pt idx="349730">
                  <c:v>4.1628999999999999E-2</c:v>
                </c:pt>
                <c:pt idx="349731">
                  <c:v>4.163E-2</c:v>
                </c:pt>
                <c:pt idx="349732">
                  <c:v>4.1632000000000002E-2</c:v>
                </c:pt>
                <c:pt idx="349733">
                  <c:v>4.1633000000000003E-2</c:v>
                </c:pt>
                <c:pt idx="349734">
                  <c:v>4.1634999999999998E-2</c:v>
                </c:pt>
                <c:pt idx="349735">
                  <c:v>4.1635999999999999E-2</c:v>
                </c:pt>
                <c:pt idx="349736">
                  <c:v>4.1637E-2</c:v>
                </c:pt>
                <c:pt idx="349737">
                  <c:v>4.1638000000000001E-2</c:v>
                </c:pt>
                <c:pt idx="349738">
                  <c:v>4.1639000000000002E-2</c:v>
                </c:pt>
                <c:pt idx="349739">
                  <c:v>4.1640000000000003E-2</c:v>
                </c:pt>
                <c:pt idx="349740">
                  <c:v>4.1640999999999997E-2</c:v>
                </c:pt>
                <c:pt idx="349741">
                  <c:v>4.1641999999999998E-2</c:v>
                </c:pt>
                <c:pt idx="349742">
                  <c:v>4.1642999999999999E-2</c:v>
                </c:pt>
                <c:pt idx="349743">
                  <c:v>4.1644E-2</c:v>
                </c:pt>
                <c:pt idx="349744">
                  <c:v>4.1645000000000001E-2</c:v>
                </c:pt>
                <c:pt idx="349745">
                  <c:v>4.1646000000000002E-2</c:v>
                </c:pt>
                <c:pt idx="349746">
                  <c:v>4.1646000000000002E-2</c:v>
                </c:pt>
                <c:pt idx="349747">
                  <c:v>4.1647000000000003E-2</c:v>
                </c:pt>
                <c:pt idx="349748">
                  <c:v>4.1647999999999998E-2</c:v>
                </c:pt>
                <c:pt idx="349749">
                  <c:v>4.1647999999999998E-2</c:v>
                </c:pt>
                <c:pt idx="349750">
                  <c:v>4.1647999999999998E-2</c:v>
                </c:pt>
                <c:pt idx="349751">
                  <c:v>4.1648999999999999E-2</c:v>
                </c:pt>
                <c:pt idx="349752">
                  <c:v>4.1648999999999999E-2</c:v>
                </c:pt>
                <c:pt idx="349753">
                  <c:v>4.1648999999999999E-2</c:v>
                </c:pt>
                <c:pt idx="349754">
                  <c:v>4.1648999999999999E-2</c:v>
                </c:pt>
                <c:pt idx="349755">
                  <c:v>4.165E-2</c:v>
                </c:pt>
                <c:pt idx="349756">
                  <c:v>4.165E-2</c:v>
                </c:pt>
                <c:pt idx="349757">
                  <c:v>4.165E-2</c:v>
                </c:pt>
                <c:pt idx="349758">
                  <c:v>4.165E-2</c:v>
                </c:pt>
                <c:pt idx="349759">
                  <c:v>4.165E-2</c:v>
                </c:pt>
                <c:pt idx="349760">
                  <c:v>4.165E-2</c:v>
                </c:pt>
                <c:pt idx="349761">
                  <c:v>4.165E-2</c:v>
                </c:pt>
                <c:pt idx="349762">
                  <c:v>4.165E-2</c:v>
                </c:pt>
                <c:pt idx="349763">
                  <c:v>4.1648999999999999E-2</c:v>
                </c:pt>
                <c:pt idx="349764">
                  <c:v>4.1648999999999999E-2</c:v>
                </c:pt>
                <c:pt idx="349765">
                  <c:v>4.1648999999999999E-2</c:v>
                </c:pt>
                <c:pt idx="349766">
                  <c:v>4.1647999999999998E-2</c:v>
                </c:pt>
                <c:pt idx="349767">
                  <c:v>4.1647999999999998E-2</c:v>
                </c:pt>
                <c:pt idx="349768">
                  <c:v>4.1647999999999998E-2</c:v>
                </c:pt>
                <c:pt idx="349769">
                  <c:v>4.1647999999999998E-2</c:v>
                </c:pt>
                <c:pt idx="349770">
                  <c:v>4.1647000000000003E-2</c:v>
                </c:pt>
                <c:pt idx="349771">
                  <c:v>4.1647000000000003E-2</c:v>
                </c:pt>
                <c:pt idx="349772">
                  <c:v>4.1647000000000003E-2</c:v>
                </c:pt>
                <c:pt idx="349773">
                  <c:v>4.1646000000000002E-2</c:v>
                </c:pt>
                <c:pt idx="349774">
                  <c:v>4.1646000000000002E-2</c:v>
                </c:pt>
                <c:pt idx="349775">
                  <c:v>4.1646000000000002E-2</c:v>
                </c:pt>
                <c:pt idx="349776">
                  <c:v>4.1645000000000001E-2</c:v>
                </c:pt>
                <c:pt idx="349777">
                  <c:v>4.1645000000000001E-2</c:v>
                </c:pt>
                <c:pt idx="349778">
                  <c:v>4.1645000000000001E-2</c:v>
                </c:pt>
                <c:pt idx="349779">
                  <c:v>4.1644E-2</c:v>
                </c:pt>
                <c:pt idx="349780">
                  <c:v>4.1644E-2</c:v>
                </c:pt>
                <c:pt idx="349781">
                  <c:v>4.1644E-2</c:v>
                </c:pt>
                <c:pt idx="349782">
                  <c:v>4.1644E-2</c:v>
                </c:pt>
                <c:pt idx="349783">
                  <c:v>4.1644E-2</c:v>
                </c:pt>
                <c:pt idx="349784">
                  <c:v>4.1644E-2</c:v>
                </c:pt>
                <c:pt idx="349785">
                  <c:v>4.1644E-2</c:v>
                </c:pt>
                <c:pt idx="349786">
                  <c:v>4.1644E-2</c:v>
                </c:pt>
                <c:pt idx="349787">
                  <c:v>4.1645000000000001E-2</c:v>
                </c:pt>
                <c:pt idx="349788">
                  <c:v>4.1645000000000001E-2</c:v>
                </c:pt>
                <c:pt idx="349789">
                  <c:v>4.1645000000000001E-2</c:v>
                </c:pt>
                <c:pt idx="349790">
                  <c:v>4.1645000000000001E-2</c:v>
                </c:pt>
                <c:pt idx="349791">
                  <c:v>4.1646000000000002E-2</c:v>
                </c:pt>
                <c:pt idx="349792">
                  <c:v>4.1646000000000002E-2</c:v>
                </c:pt>
                <c:pt idx="349793">
                  <c:v>4.1647000000000003E-2</c:v>
                </c:pt>
                <c:pt idx="349794">
                  <c:v>4.1647000000000003E-2</c:v>
                </c:pt>
                <c:pt idx="349795">
                  <c:v>4.1647999999999998E-2</c:v>
                </c:pt>
                <c:pt idx="349796">
                  <c:v>4.1648999999999999E-2</c:v>
                </c:pt>
                <c:pt idx="349797">
                  <c:v>4.1648999999999999E-2</c:v>
                </c:pt>
                <c:pt idx="349798">
                  <c:v>4.165E-2</c:v>
                </c:pt>
                <c:pt idx="349799">
                  <c:v>4.1651000000000001E-2</c:v>
                </c:pt>
                <c:pt idx="349800">
                  <c:v>4.1651000000000001E-2</c:v>
                </c:pt>
                <c:pt idx="349801">
                  <c:v>4.1652000000000002E-2</c:v>
                </c:pt>
                <c:pt idx="349802">
                  <c:v>4.1653000000000003E-2</c:v>
                </c:pt>
                <c:pt idx="349803">
                  <c:v>4.1653999999999997E-2</c:v>
                </c:pt>
                <c:pt idx="349804">
                  <c:v>4.1654999999999998E-2</c:v>
                </c:pt>
                <c:pt idx="349805">
                  <c:v>4.1655999999999999E-2</c:v>
                </c:pt>
                <c:pt idx="349806">
                  <c:v>4.1657E-2</c:v>
                </c:pt>
                <c:pt idx="349807">
                  <c:v>4.1658000000000001E-2</c:v>
                </c:pt>
                <c:pt idx="349808">
                  <c:v>4.1659000000000002E-2</c:v>
                </c:pt>
                <c:pt idx="349809">
                  <c:v>4.1660000000000003E-2</c:v>
                </c:pt>
                <c:pt idx="349810">
                  <c:v>4.1660999999999997E-2</c:v>
                </c:pt>
                <c:pt idx="349811">
                  <c:v>4.1661999999999998E-2</c:v>
                </c:pt>
                <c:pt idx="349812">
                  <c:v>4.1662999999999999E-2</c:v>
                </c:pt>
                <c:pt idx="349813">
                  <c:v>4.1664E-2</c:v>
                </c:pt>
                <c:pt idx="349814">
                  <c:v>4.1665000000000001E-2</c:v>
                </c:pt>
                <c:pt idx="349815">
                  <c:v>4.1666000000000002E-2</c:v>
                </c:pt>
                <c:pt idx="349816">
                  <c:v>4.1667000000000003E-2</c:v>
                </c:pt>
                <c:pt idx="349817">
                  <c:v>4.1667999999999997E-2</c:v>
                </c:pt>
                <c:pt idx="349818">
                  <c:v>4.1668999999999998E-2</c:v>
                </c:pt>
                <c:pt idx="349819">
                  <c:v>4.1668999999999998E-2</c:v>
                </c:pt>
                <c:pt idx="349820">
                  <c:v>4.1669999999999999E-2</c:v>
                </c:pt>
                <c:pt idx="349821">
                  <c:v>4.1671E-2</c:v>
                </c:pt>
                <c:pt idx="349822">
                  <c:v>4.1671E-2</c:v>
                </c:pt>
                <c:pt idx="349823">
                  <c:v>4.1671E-2</c:v>
                </c:pt>
                <c:pt idx="349824">
                  <c:v>4.1672000000000001E-2</c:v>
                </c:pt>
                <c:pt idx="349825">
                  <c:v>4.1672000000000001E-2</c:v>
                </c:pt>
                <c:pt idx="349826">
                  <c:v>4.1672000000000001E-2</c:v>
                </c:pt>
                <c:pt idx="349827">
                  <c:v>4.1673000000000002E-2</c:v>
                </c:pt>
                <c:pt idx="349828">
                  <c:v>4.1673000000000002E-2</c:v>
                </c:pt>
                <c:pt idx="349829">
                  <c:v>4.1673000000000002E-2</c:v>
                </c:pt>
                <c:pt idx="349830">
                  <c:v>4.1673000000000002E-2</c:v>
                </c:pt>
                <c:pt idx="349831">
                  <c:v>4.1672000000000001E-2</c:v>
                </c:pt>
                <c:pt idx="349832">
                  <c:v>4.1672000000000001E-2</c:v>
                </c:pt>
                <c:pt idx="349833">
                  <c:v>4.1672000000000001E-2</c:v>
                </c:pt>
                <c:pt idx="349834">
                  <c:v>4.1671E-2</c:v>
                </c:pt>
                <c:pt idx="349835">
                  <c:v>4.1671E-2</c:v>
                </c:pt>
                <c:pt idx="349836">
                  <c:v>4.1669999999999999E-2</c:v>
                </c:pt>
                <c:pt idx="349837">
                  <c:v>4.1668999999999998E-2</c:v>
                </c:pt>
                <c:pt idx="349838">
                  <c:v>4.1667999999999997E-2</c:v>
                </c:pt>
                <c:pt idx="349839">
                  <c:v>4.1667000000000003E-2</c:v>
                </c:pt>
                <c:pt idx="349840">
                  <c:v>4.1666000000000002E-2</c:v>
                </c:pt>
                <c:pt idx="349841">
                  <c:v>4.1665000000000001E-2</c:v>
                </c:pt>
                <c:pt idx="349842">
                  <c:v>4.1664E-2</c:v>
                </c:pt>
                <c:pt idx="349843">
                  <c:v>4.1662999999999999E-2</c:v>
                </c:pt>
                <c:pt idx="349844">
                  <c:v>4.1660999999999997E-2</c:v>
                </c:pt>
                <c:pt idx="349845">
                  <c:v>4.1660000000000003E-2</c:v>
                </c:pt>
                <c:pt idx="349846">
                  <c:v>4.1658000000000001E-2</c:v>
                </c:pt>
                <c:pt idx="349847">
                  <c:v>4.1657E-2</c:v>
                </c:pt>
                <c:pt idx="349848">
                  <c:v>4.1654999999999998E-2</c:v>
                </c:pt>
                <c:pt idx="349849">
                  <c:v>4.1653000000000003E-2</c:v>
                </c:pt>
                <c:pt idx="349850">
                  <c:v>4.1651000000000001E-2</c:v>
                </c:pt>
                <c:pt idx="349851">
                  <c:v>4.1648999999999999E-2</c:v>
                </c:pt>
                <c:pt idx="349852">
                  <c:v>4.1647000000000003E-2</c:v>
                </c:pt>
                <c:pt idx="349853">
                  <c:v>4.1645000000000001E-2</c:v>
                </c:pt>
                <c:pt idx="349854">
                  <c:v>4.1642999999999999E-2</c:v>
                </c:pt>
                <c:pt idx="349855">
                  <c:v>4.1640999999999997E-2</c:v>
                </c:pt>
                <c:pt idx="349856">
                  <c:v>4.1639000000000002E-2</c:v>
                </c:pt>
                <c:pt idx="349857">
                  <c:v>4.1635999999999999E-2</c:v>
                </c:pt>
                <c:pt idx="349858">
                  <c:v>4.1633999999999997E-2</c:v>
                </c:pt>
                <c:pt idx="349859">
                  <c:v>4.1632000000000002E-2</c:v>
                </c:pt>
                <c:pt idx="349860">
                  <c:v>4.1628999999999999E-2</c:v>
                </c:pt>
                <c:pt idx="349861">
                  <c:v>4.1626999999999997E-2</c:v>
                </c:pt>
                <c:pt idx="349862">
                  <c:v>4.1624000000000001E-2</c:v>
                </c:pt>
                <c:pt idx="349863">
                  <c:v>4.1621999999999999E-2</c:v>
                </c:pt>
                <c:pt idx="349864">
                  <c:v>4.1619000000000003E-2</c:v>
                </c:pt>
                <c:pt idx="349865">
                  <c:v>4.1617000000000001E-2</c:v>
                </c:pt>
                <c:pt idx="349866">
                  <c:v>4.1613999999999998E-2</c:v>
                </c:pt>
                <c:pt idx="349867">
                  <c:v>4.1612000000000003E-2</c:v>
                </c:pt>
                <c:pt idx="349868">
                  <c:v>4.1609E-2</c:v>
                </c:pt>
                <c:pt idx="349869">
                  <c:v>4.1605999999999997E-2</c:v>
                </c:pt>
                <c:pt idx="349870">
                  <c:v>4.1604000000000002E-2</c:v>
                </c:pt>
                <c:pt idx="349871">
                  <c:v>4.1600999999999999E-2</c:v>
                </c:pt>
                <c:pt idx="349872">
                  <c:v>4.1598999999999997E-2</c:v>
                </c:pt>
                <c:pt idx="349873">
                  <c:v>4.1596000000000001E-2</c:v>
                </c:pt>
                <c:pt idx="349874">
                  <c:v>4.1593999999999999E-2</c:v>
                </c:pt>
                <c:pt idx="349875">
                  <c:v>4.1591999999999997E-2</c:v>
                </c:pt>
                <c:pt idx="349876">
                  <c:v>4.1589000000000001E-2</c:v>
                </c:pt>
                <c:pt idx="349877">
                  <c:v>4.1586999999999999E-2</c:v>
                </c:pt>
                <c:pt idx="349878">
                  <c:v>4.1584999999999997E-2</c:v>
                </c:pt>
                <c:pt idx="349879">
                  <c:v>4.1583000000000002E-2</c:v>
                </c:pt>
                <c:pt idx="349880">
                  <c:v>4.1581E-2</c:v>
                </c:pt>
                <c:pt idx="349881">
                  <c:v>4.1577999999999997E-2</c:v>
                </c:pt>
                <c:pt idx="349882">
                  <c:v>4.1576000000000002E-2</c:v>
                </c:pt>
                <c:pt idx="349883">
                  <c:v>4.1574E-2</c:v>
                </c:pt>
                <c:pt idx="349884">
                  <c:v>4.1571999999999998E-2</c:v>
                </c:pt>
                <c:pt idx="349885">
                  <c:v>4.1570999999999997E-2</c:v>
                </c:pt>
                <c:pt idx="349886">
                  <c:v>4.1569000000000002E-2</c:v>
                </c:pt>
                <c:pt idx="349887">
                  <c:v>4.1568000000000001E-2</c:v>
                </c:pt>
                <c:pt idx="349888">
                  <c:v>4.1565999999999999E-2</c:v>
                </c:pt>
                <c:pt idx="349889">
                  <c:v>4.1564999999999998E-2</c:v>
                </c:pt>
                <c:pt idx="349890">
                  <c:v>4.1563000000000003E-2</c:v>
                </c:pt>
                <c:pt idx="349891">
                  <c:v>4.1562000000000002E-2</c:v>
                </c:pt>
                <c:pt idx="349892">
                  <c:v>4.1561000000000001E-2</c:v>
                </c:pt>
                <c:pt idx="349893">
                  <c:v>4.156E-2</c:v>
                </c:pt>
                <c:pt idx="349894">
                  <c:v>4.1558999999999999E-2</c:v>
                </c:pt>
                <c:pt idx="349895">
                  <c:v>4.1557999999999998E-2</c:v>
                </c:pt>
                <c:pt idx="349896">
                  <c:v>4.1556999999999997E-2</c:v>
                </c:pt>
                <c:pt idx="349897">
                  <c:v>4.1556000000000003E-2</c:v>
                </c:pt>
                <c:pt idx="349898">
                  <c:v>4.1556000000000003E-2</c:v>
                </c:pt>
                <c:pt idx="349899">
                  <c:v>4.1555000000000002E-2</c:v>
                </c:pt>
                <c:pt idx="349900">
                  <c:v>4.1555000000000002E-2</c:v>
                </c:pt>
                <c:pt idx="349901">
                  <c:v>4.1555000000000002E-2</c:v>
                </c:pt>
                <c:pt idx="349902">
                  <c:v>4.1554000000000001E-2</c:v>
                </c:pt>
                <c:pt idx="349903">
                  <c:v>4.1554000000000001E-2</c:v>
                </c:pt>
                <c:pt idx="349904">
                  <c:v>4.1554000000000001E-2</c:v>
                </c:pt>
                <c:pt idx="349905">
                  <c:v>4.1554000000000001E-2</c:v>
                </c:pt>
                <c:pt idx="349906">
                  <c:v>4.1554000000000001E-2</c:v>
                </c:pt>
                <c:pt idx="349907">
                  <c:v>4.1555000000000002E-2</c:v>
                </c:pt>
                <c:pt idx="349908">
                  <c:v>4.1555000000000002E-2</c:v>
                </c:pt>
                <c:pt idx="349909">
                  <c:v>4.1555000000000002E-2</c:v>
                </c:pt>
                <c:pt idx="349910">
                  <c:v>4.1556000000000003E-2</c:v>
                </c:pt>
                <c:pt idx="349911">
                  <c:v>4.1556999999999997E-2</c:v>
                </c:pt>
                <c:pt idx="349912">
                  <c:v>4.1557999999999998E-2</c:v>
                </c:pt>
                <c:pt idx="349913">
                  <c:v>4.1558999999999999E-2</c:v>
                </c:pt>
                <c:pt idx="349914">
                  <c:v>4.1558999999999999E-2</c:v>
                </c:pt>
                <c:pt idx="349915">
                  <c:v>4.156E-2</c:v>
                </c:pt>
                <c:pt idx="349916">
                  <c:v>4.1562000000000002E-2</c:v>
                </c:pt>
                <c:pt idx="349917">
                  <c:v>4.1563000000000003E-2</c:v>
                </c:pt>
                <c:pt idx="349918">
                  <c:v>4.1563999999999997E-2</c:v>
                </c:pt>
                <c:pt idx="349919">
                  <c:v>4.1564999999999998E-2</c:v>
                </c:pt>
                <c:pt idx="349920">
                  <c:v>4.1567E-2</c:v>
                </c:pt>
                <c:pt idx="349921">
                  <c:v>4.1568000000000001E-2</c:v>
                </c:pt>
                <c:pt idx="349922">
                  <c:v>4.1570000000000003E-2</c:v>
                </c:pt>
                <c:pt idx="349923">
                  <c:v>4.1570999999999997E-2</c:v>
                </c:pt>
                <c:pt idx="349924">
                  <c:v>4.1572999999999999E-2</c:v>
                </c:pt>
                <c:pt idx="349925">
                  <c:v>4.1575000000000001E-2</c:v>
                </c:pt>
                <c:pt idx="349926">
                  <c:v>4.1577000000000003E-2</c:v>
                </c:pt>
                <c:pt idx="349927">
                  <c:v>4.1577999999999997E-2</c:v>
                </c:pt>
                <c:pt idx="349928">
                  <c:v>4.1579999999999999E-2</c:v>
                </c:pt>
                <c:pt idx="349929">
                  <c:v>4.1582000000000001E-2</c:v>
                </c:pt>
                <c:pt idx="349930">
                  <c:v>4.1584000000000003E-2</c:v>
                </c:pt>
                <c:pt idx="349931">
                  <c:v>4.1585999999999998E-2</c:v>
                </c:pt>
                <c:pt idx="349932">
                  <c:v>4.1588E-2</c:v>
                </c:pt>
                <c:pt idx="349933">
                  <c:v>4.1590000000000002E-2</c:v>
                </c:pt>
                <c:pt idx="349934">
                  <c:v>4.1591999999999997E-2</c:v>
                </c:pt>
                <c:pt idx="349935">
                  <c:v>4.1593999999999999E-2</c:v>
                </c:pt>
                <c:pt idx="349936">
                  <c:v>4.1596000000000001E-2</c:v>
                </c:pt>
                <c:pt idx="349937">
                  <c:v>4.1598000000000003E-2</c:v>
                </c:pt>
                <c:pt idx="349938">
                  <c:v>4.1599999999999998E-2</c:v>
                </c:pt>
                <c:pt idx="349939">
                  <c:v>4.1602E-2</c:v>
                </c:pt>
                <c:pt idx="349940">
                  <c:v>4.1604000000000002E-2</c:v>
                </c:pt>
                <c:pt idx="349941">
                  <c:v>4.1605000000000003E-2</c:v>
                </c:pt>
                <c:pt idx="349942">
                  <c:v>4.1606999999999998E-2</c:v>
                </c:pt>
                <c:pt idx="349943">
                  <c:v>4.1609E-2</c:v>
                </c:pt>
                <c:pt idx="349944">
                  <c:v>4.1611000000000002E-2</c:v>
                </c:pt>
                <c:pt idx="349945">
                  <c:v>4.1612999999999997E-2</c:v>
                </c:pt>
                <c:pt idx="349946">
                  <c:v>4.1613999999999998E-2</c:v>
                </c:pt>
                <c:pt idx="349947">
                  <c:v>4.1616E-2</c:v>
                </c:pt>
                <c:pt idx="349948">
                  <c:v>4.1618000000000002E-2</c:v>
                </c:pt>
                <c:pt idx="349949">
                  <c:v>4.1619000000000003E-2</c:v>
                </c:pt>
                <c:pt idx="349950">
                  <c:v>4.1620999999999998E-2</c:v>
                </c:pt>
                <c:pt idx="349951">
                  <c:v>4.1621999999999999E-2</c:v>
                </c:pt>
                <c:pt idx="349952">
                  <c:v>4.1623E-2</c:v>
                </c:pt>
                <c:pt idx="349953">
                  <c:v>4.1624000000000001E-2</c:v>
                </c:pt>
                <c:pt idx="349954">
                  <c:v>4.1625000000000002E-2</c:v>
                </c:pt>
                <c:pt idx="349955">
                  <c:v>4.1626000000000003E-2</c:v>
                </c:pt>
                <c:pt idx="349956">
                  <c:v>4.1626999999999997E-2</c:v>
                </c:pt>
                <c:pt idx="349957">
                  <c:v>4.1627999999999998E-2</c:v>
                </c:pt>
                <c:pt idx="349958">
                  <c:v>4.1628999999999999E-2</c:v>
                </c:pt>
                <c:pt idx="349959">
                  <c:v>4.1628999999999999E-2</c:v>
                </c:pt>
                <c:pt idx="349960">
                  <c:v>4.163E-2</c:v>
                </c:pt>
                <c:pt idx="349961">
                  <c:v>4.163E-2</c:v>
                </c:pt>
                <c:pt idx="349962">
                  <c:v>4.163E-2</c:v>
                </c:pt>
                <c:pt idx="349963">
                  <c:v>4.1631000000000001E-2</c:v>
                </c:pt>
                <c:pt idx="349964">
                  <c:v>4.1631000000000001E-2</c:v>
                </c:pt>
                <c:pt idx="349965">
                  <c:v>4.163E-2</c:v>
                </c:pt>
                <c:pt idx="349966">
                  <c:v>4.163E-2</c:v>
                </c:pt>
                <c:pt idx="349967">
                  <c:v>4.163E-2</c:v>
                </c:pt>
                <c:pt idx="349968">
                  <c:v>4.1628999999999999E-2</c:v>
                </c:pt>
                <c:pt idx="349969">
                  <c:v>4.1628999999999999E-2</c:v>
                </c:pt>
                <c:pt idx="349970">
                  <c:v>4.1627999999999998E-2</c:v>
                </c:pt>
                <c:pt idx="349971">
                  <c:v>4.1627999999999998E-2</c:v>
                </c:pt>
                <c:pt idx="349972">
                  <c:v>4.1626999999999997E-2</c:v>
                </c:pt>
                <c:pt idx="349973">
                  <c:v>4.1626000000000003E-2</c:v>
                </c:pt>
                <c:pt idx="349974">
                  <c:v>4.1625000000000002E-2</c:v>
                </c:pt>
                <c:pt idx="349975">
                  <c:v>4.1624000000000001E-2</c:v>
                </c:pt>
                <c:pt idx="349976">
                  <c:v>4.1621999999999999E-2</c:v>
                </c:pt>
                <c:pt idx="349977">
                  <c:v>4.1620999999999998E-2</c:v>
                </c:pt>
                <c:pt idx="349978">
                  <c:v>4.1619000000000003E-2</c:v>
                </c:pt>
                <c:pt idx="349979">
                  <c:v>4.1618000000000002E-2</c:v>
                </c:pt>
                <c:pt idx="349980">
                  <c:v>4.1616E-2</c:v>
                </c:pt>
                <c:pt idx="349981">
                  <c:v>4.1614999999999999E-2</c:v>
                </c:pt>
                <c:pt idx="349982">
                  <c:v>4.1612999999999997E-2</c:v>
                </c:pt>
                <c:pt idx="349983">
                  <c:v>4.1611000000000002E-2</c:v>
                </c:pt>
                <c:pt idx="349984">
                  <c:v>4.1609E-2</c:v>
                </c:pt>
                <c:pt idx="349985">
                  <c:v>4.1606999999999998E-2</c:v>
                </c:pt>
                <c:pt idx="349986">
                  <c:v>4.1605000000000003E-2</c:v>
                </c:pt>
                <c:pt idx="349987">
                  <c:v>4.1603000000000001E-2</c:v>
                </c:pt>
                <c:pt idx="349988">
                  <c:v>4.1600999999999999E-2</c:v>
                </c:pt>
                <c:pt idx="349989">
                  <c:v>4.1598999999999997E-2</c:v>
                </c:pt>
                <c:pt idx="349990">
                  <c:v>4.1597000000000002E-2</c:v>
                </c:pt>
                <c:pt idx="349991">
                  <c:v>4.1593999999999999E-2</c:v>
                </c:pt>
                <c:pt idx="349992">
                  <c:v>4.1591999999999997E-2</c:v>
                </c:pt>
                <c:pt idx="349993">
                  <c:v>4.1590000000000002E-2</c:v>
                </c:pt>
                <c:pt idx="349994">
                  <c:v>4.1588E-2</c:v>
                </c:pt>
                <c:pt idx="349995">
                  <c:v>4.1585999999999998E-2</c:v>
                </c:pt>
                <c:pt idx="349996">
                  <c:v>4.1584000000000003E-2</c:v>
                </c:pt>
                <c:pt idx="349997">
                  <c:v>4.1581E-2</c:v>
                </c:pt>
                <c:pt idx="349998">
                  <c:v>4.1578999999999998E-2</c:v>
                </c:pt>
                <c:pt idx="349999">
                  <c:v>4.1577000000000003E-2</c:v>
                </c:pt>
                <c:pt idx="350000">
                  <c:v>4.1574E-2</c:v>
                </c:pt>
                <c:pt idx="350001">
                  <c:v>4.1571999999999998E-2</c:v>
                </c:pt>
                <c:pt idx="350002">
                  <c:v>4.1570000000000003E-2</c:v>
                </c:pt>
                <c:pt idx="350003">
                  <c:v>4.1568000000000001E-2</c:v>
                </c:pt>
                <c:pt idx="350004">
                  <c:v>4.1564999999999998E-2</c:v>
                </c:pt>
                <c:pt idx="350005">
                  <c:v>4.1563000000000003E-2</c:v>
                </c:pt>
                <c:pt idx="350006">
                  <c:v>4.1561000000000001E-2</c:v>
                </c:pt>
                <c:pt idx="350007">
                  <c:v>4.1558999999999999E-2</c:v>
                </c:pt>
                <c:pt idx="350008">
                  <c:v>4.1556999999999997E-2</c:v>
                </c:pt>
                <c:pt idx="350009">
                  <c:v>4.1555000000000002E-2</c:v>
                </c:pt>
                <c:pt idx="350010">
                  <c:v>4.1553E-2</c:v>
                </c:pt>
                <c:pt idx="350011">
                  <c:v>4.1550999999999998E-2</c:v>
                </c:pt>
                <c:pt idx="350012">
                  <c:v>4.1549000000000003E-2</c:v>
                </c:pt>
                <c:pt idx="350013">
                  <c:v>4.1547000000000001E-2</c:v>
                </c:pt>
                <c:pt idx="350014">
                  <c:v>4.1544999999999999E-2</c:v>
                </c:pt>
                <c:pt idx="350015">
                  <c:v>4.1542999999999997E-2</c:v>
                </c:pt>
                <c:pt idx="350016">
                  <c:v>4.1541000000000002E-2</c:v>
                </c:pt>
                <c:pt idx="350017">
                  <c:v>4.1539E-2</c:v>
                </c:pt>
                <c:pt idx="350018">
                  <c:v>4.1536999999999998E-2</c:v>
                </c:pt>
                <c:pt idx="350019">
                  <c:v>4.1535000000000002E-2</c:v>
                </c:pt>
                <c:pt idx="350020">
                  <c:v>4.1533E-2</c:v>
                </c:pt>
                <c:pt idx="350021">
                  <c:v>4.1530999999999998E-2</c:v>
                </c:pt>
                <c:pt idx="350022">
                  <c:v>4.1529000000000003E-2</c:v>
                </c:pt>
                <c:pt idx="350023">
                  <c:v>4.1527000000000001E-2</c:v>
                </c:pt>
                <c:pt idx="350024">
                  <c:v>4.1524999999999999E-2</c:v>
                </c:pt>
                <c:pt idx="350025">
                  <c:v>4.1522999999999997E-2</c:v>
                </c:pt>
                <c:pt idx="350026">
                  <c:v>4.1521000000000002E-2</c:v>
                </c:pt>
                <c:pt idx="350027">
                  <c:v>4.1520000000000001E-2</c:v>
                </c:pt>
                <c:pt idx="350028">
                  <c:v>4.1517999999999999E-2</c:v>
                </c:pt>
                <c:pt idx="350029">
                  <c:v>4.1515999999999997E-2</c:v>
                </c:pt>
                <c:pt idx="350030">
                  <c:v>4.1514000000000002E-2</c:v>
                </c:pt>
                <c:pt idx="350031">
                  <c:v>4.1512E-2</c:v>
                </c:pt>
                <c:pt idx="350032">
                  <c:v>4.1509999999999998E-2</c:v>
                </c:pt>
                <c:pt idx="350033">
                  <c:v>4.1508000000000003E-2</c:v>
                </c:pt>
                <c:pt idx="350034">
                  <c:v>4.1506000000000001E-2</c:v>
                </c:pt>
                <c:pt idx="350035">
                  <c:v>4.1503999999999999E-2</c:v>
                </c:pt>
                <c:pt idx="350036">
                  <c:v>4.1501999999999997E-2</c:v>
                </c:pt>
                <c:pt idx="350037">
                  <c:v>4.1499000000000001E-2</c:v>
                </c:pt>
                <c:pt idx="350038">
                  <c:v>4.1496999999999999E-2</c:v>
                </c:pt>
                <c:pt idx="350039">
                  <c:v>4.1494999999999997E-2</c:v>
                </c:pt>
                <c:pt idx="350040">
                  <c:v>4.1493000000000002E-2</c:v>
                </c:pt>
                <c:pt idx="350041">
                  <c:v>4.1491E-2</c:v>
                </c:pt>
                <c:pt idx="350042">
                  <c:v>4.1488999999999998E-2</c:v>
                </c:pt>
                <c:pt idx="350043">
                  <c:v>4.1487000000000003E-2</c:v>
                </c:pt>
                <c:pt idx="350044">
                  <c:v>4.1485000000000001E-2</c:v>
                </c:pt>
                <c:pt idx="350045">
                  <c:v>4.1482999999999999E-2</c:v>
                </c:pt>
                <c:pt idx="350046">
                  <c:v>4.1480999999999997E-2</c:v>
                </c:pt>
                <c:pt idx="350047">
                  <c:v>4.1479000000000002E-2</c:v>
                </c:pt>
                <c:pt idx="350048">
                  <c:v>4.1477E-2</c:v>
                </c:pt>
                <c:pt idx="350049">
                  <c:v>4.1473999999999997E-2</c:v>
                </c:pt>
                <c:pt idx="350050">
                  <c:v>4.1472000000000002E-2</c:v>
                </c:pt>
                <c:pt idx="350051">
                  <c:v>4.147E-2</c:v>
                </c:pt>
                <c:pt idx="350052">
                  <c:v>4.1468999999999999E-2</c:v>
                </c:pt>
                <c:pt idx="350053">
                  <c:v>4.1466999999999997E-2</c:v>
                </c:pt>
                <c:pt idx="350054">
                  <c:v>4.1465000000000002E-2</c:v>
                </c:pt>
                <c:pt idx="350055">
                  <c:v>4.1463E-2</c:v>
                </c:pt>
                <c:pt idx="350056">
                  <c:v>4.1460999999999998E-2</c:v>
                </c:pt>
                <c:pt idx="350057">
                  <c:v>4.1459000000000003E-2</c:v>
                </c:pt>
                <c:pt idx="350058">
                  <c:v>4.1457000000000001E-2</c:v>
                </c:pt>
                <c:pt idx="350059">
                  <c:v>4.1454999999999999E-2</c:v>
                </c:pt>
                <c:pt idx="350060">
                  <c:v>4.1453999999999998E-2</c:v>
                </c:pt>
                <c:pt idx="350061">
                  <c:v>4.1452000000000003E-2</c:v>
                </c:pt>
                <c:pt idx="350062">
                  <c:v>4.1451000000000002E-2</c:v>
                </c:pt>
                <c:pt idx="350063">
                  <c:v>4.1449E-2</c:v>
                </c:pt>
                <c:pt idx="350064">
                  <c:v>4.1447999999999999E-2</c:v>
                </c:pt>
                <c:pt idx="350065">
                  <c:v>4.1446999999999998E-2</c:v>
                </c:pt>
                <c:pt idx="350066">
                  <c:v>4.1445000000000003E-2</c:v>
                </c:pt>
                <c:pt idx="350067">
                  <c:v>4.1444000000000002E-2</c:v>
                </c:pt>
                <c:pt idx="350068">
                  <c:v>4.1443000000000001E-2</c:v>
                </c:pt>
                <c:pt idx="350069">
                  <c:v>4.1442E-2</c:v>
                </c:pt>
                <c:pt idx="350070">
                  <c:v>4.1440999999999999E-2</c:v>
                </c:pt>
                <c:pt idx="350071">
                  <c:v>4.1439999999999998E-2</c:v>
                </c:pt>
                <c:pt idx="350072">
                  <c:v>4.1438999999999997E-2</c:v>
                </c:pt>
                <c:pt idx="350073">
                  <c:v>4.1438999999999997E-2</c:v>
                </c:pt>
                <c:pt idx="350074">
                  <c:v>4.1438000000000003E-2</c:v>
                </c:pt>
                <c:pt idx="350075">
                  <c:v>4.1438000000000003E-2</c:v>
                </c:pt>
                <c:pt idx="350076">
                  <c:v>4.1438000000000003E-2</c:v>
                </c:pt>
                <c:pt idx="350077">
                  <c:v>4.1438000000000003E-2</c:v>
                </c:pt>
                <c:pt idx="350078">
                  <c:v>4.1438000000000003E-2</c:v>
                </c:pt>
                <c:pt idx="350079">
                  <c:v>4.1438000000000003E-2</c:v>
                </c:pt>
                <c:pt idx="350080">
                  <c:v>4.1438000000000003E-2</c:v>
                </c:pt>
                <c:pt idx="350081">
                  <c:v>4.1438000000000003E-2</c:v>
                </c:pt>
                <c:pt idx="350082">
                  <c:v>4.1438999999999997E-2</c:v>
                </c:pt>
                <c:pt idx="350083">
                  <c:v>4.1438999999999997E-2</c:v>
                </c:pt>
                <c:pt idx="350084">
                  <c:v>4.1439999999999998E-2</c:v>
                </c:pt>
                <c:pt idx="350085">
                  <c:v>4.1440999999999999E-2</c:v>
                </c:pt>
                <c:pt idx="350086">
                  <c:v>4.1442E-2</c:v>
                </c:pt>
                <c:pt idx="350087">
                  <c:v>4.1443000000000001E-2</c:v>
                </c:pt>
                <c:pt idx="350088">
                  <c:v>4.1444000000000002E-2</c:v>
                </c:pt>
                <c:pt idx="350089">
                  <c:v>4.1445000000000003E-2</c:v>
                </c:pt>
                <c:pt idx="350090">
                  <c:v>4.1446999999999998E-2</c:v>
                </c:pt>
                <c:pt idx="350091">
                  <c:v>4.1447999999999999E-2</c:v>
                </c:pt>
                <c:pt idx="350092">
                  <c:v>4.1449E-2</c:v>
                </c:pt>
                <c:pt idx="350093">
                  <c:v>4.1451000000000002E-2</c:v>
                </c:pt>
                <c:pt idx="350094">
                  <c:v>4.1452000000000003E-2</c:v>
                </c:pt>
                <c:pt idx="350095">
                  <c:v>4.1453999999999998E-2</c:v>
                </c:pt>
                <c:pt idx="350096">
                  <c:v>4.1456E-2</c:v>
                </c:pt>
                <c:pt idx="350097">
                  <c:v>4.1458000000000002E-2</c:v>
                </c:pt>
                <c:pt idx="350098">
                  <c:v>4.1459999999999997E-2</c:v>
                </c:pt>
                <c:pt idx="350099">
                  <c:v>4.1461999999999999E-2</c:v>
                </c:pt>
                <c:pt idx="350100">
                  <c:v>4.1464000000000001E-2</c:v>
                </c:pt>
                <c:pt idx="350101">
                  <c:v>4.1466000000000003E-2</c:v>
                </c:pt>
                <c:pt idx="350102">
                  <c:v>4.1467999999999998E-2</c:v>
                </c:pt>
                <c:pt idx="350103">
                  <c:v>4.147E-2</c:v>
                </c:pt>
                <c:pt idx="350104">
                  <c:v>4.1472000000000002E-2</c:v>
                </c:pt>
                <c:pt idx="350105">
                  <c:v>4.1473999999999997E-2</c:v>
                </c:pt>
                <c:pt idx="350106">
                  <c:v>4.1475999999999999E-2</c:v>
                </c:pt>
                <c:pt idx="350107">
                  <c:v>4.1478000000000001E-2</c:v>
                </c:pt>
                <c:pt idx="350108">
                  <c:v>4.1480000000000003E-2</c:v>
                </c:pt>
                <c:pt idx="350109">
                  <c:v>4.1481999999999998E-2</c:v>
                </c:pt>
                <c:pt idx="350110">
                  <c:v>4.1484E-2</c:v>
                </c:pt>
                <c:pt idx="350111">
                  <c:v>4.1486000000000002E-2</c:v>
                </c:pt>
                <c:pt idx="350112">
                  <c:v>4.1487999999999997E-2</c:v>
                </c:pt>
                <c:pt idx="350113">
                  <c:v>4.1489999999999999E-2</c:v>
                </c:pt>
                <c:pt idx="350114">
                  <c:v>4.1492000000000001E-2</c:v>
                </c:pt>
                <c:pt idx="350115">
                  <c:v>4.1494000000000003E-2</c:v>
                </c:pt>
                <c:pt idx="350116">
                  <c:v>4.1494999999999997E-2</c:v>
                </c:pt>
                <c:pt idx="350117">
                  <c:v>4.1496999999999999E-2</c:v>
                </c:pt>
                <c:pt idx="350118">
                  <c:v>4.1498E-2</c:v>
                </c:pt>
                <c:pt idx="350119">
                  <c:v>4.1500000000000002E-2</c:v>
                </c:pt>
                <c:pt idx="350120">
                  <c:v>4.1501000000000003E-2</c:v>
                </c:pt>
                <c:pt idx="350121">
                  <c:v>4.1501999999999997E-2</c:v>
                </c:pt>
                <c:pt idx="350122">
                  <c:v>4.1502999999999998E-2</c:v>
                </c:pt>
                <c:pt idx="350123">
                  <c:v>4.1503999999999999E-2</c:v>
                </c:pt>
                <c:pt idx="350124">
                  <c:v>4.1505E-2</c:v>
                </c:pt>
                <c:pt idx="350125">
                  <c:v>4.1506000000000001E-2</c:v>
                </c:pt>
                <c:pt idx="350126">
                  <c:v>4.1507000000000002E-2</c:v>
                </c:pt>
                <c:pt idx="350127">
                  <c:v>4.1507000000000002E-2</c:v>
                </c:pt>
                <c:pt idx="350128">
                  <c:v>4.1507000000000002E-2</c:v>
                </c:pt>
                <c:pt idx="350129">
                  <c:v>4.1508000000000003E-2</c:v>
                </c:pt>
                <c:pt idx="350130">
                  <c:v>4.1508000000000003E-2</c:v>
                </c:pt>
                <c:pt idx="350131">
                  <c:v>4.1508000000000003E-2</c:v>
                </c:pt>
                <c:pt idx="350132">
                  <c:v>4.1508000000000003E-2</c:v>
                </c:pt>
                <c:pt idx="350133">
                  <c:v>4.1508000000000003E-2</c:v>
                </c:pt>
                <c:pt idx="350134">
                  <c:v>4.1507000000000002E-2</c:v>
                </c:pt>
                <c:pt idx="350135">
                  <c:v>4.1507000000000002E-2</c:v>
                </c:pt>
                <c:pt idx="350136">
                  <c:v>4.1506000000000001E-2</c:v>
                </c:pt>
                <c:pt idx="350137">
                  <c:v>4.1506000000000001E-2</c:v>
                </c:pt>
                <c:pt idx="350138">
                  <c:v>4.1505E-2</c:v>
                </c:pt>
                <c:pt idx="350139">
                  <c:v>4.1503999999999999E-2</c:v>
                </c:pt>
                <c:pt idx="350140">
                  <c:v>4.1502999999999998E-2</c:v>
                </c:pt>
                <c:pt idx="350141">
                  <c:v>4.1501000000000003E-2</c:v>
                </c:pt>
                <c:pt idx="350142">
                  <c:v>4.1500000000000002E-2</c:v>
                </c:pt>
                <c:pt idx="350143">
                  <c:v>4.1498E-2</c:v>
                </c:pt>
                <c:pt idx="350144">
                  <c:v>4.1496999999999999E-2</c:v>
                </c:pt>
                <c:pt idx="350145">
                  <c:v>4.1494999999999997E-2</c:v>
                </c:pt>
                <c:pt idx="350146">
                  <c:v>4.1494000000000003E-2</c:v>
                </c:pt>
                <c:pt idx="350147">
                  <c:v>4.1492000000000001E-2</c:v>
                </c:pt>
                <c:pt idx="350148">
                  <c:v>4.1489999999999999E-2</c:v>
                </c:pt>
                <c:pt idx="350149">
                  <c:v>4.1487999999999997E-2</c:v>
                </c:pt>
                <c:pt idx="350150">
                  <c:v>4.1486000000000002E-2</c:v>
                </c:pt>
                <c:pt idx="350151">
                  <c:v>4.1482999999999999E-2</c:v>
                </c:pt>
                <c:pt idx="350152">
                  <c:v>4.1480999999999997E-2</c:v>
                </c:pt>
                <c:pt idx="350153">
                  <c:v>4.1479000000000002E-2</c:v>
                </c:pt>
                <c:pt idx="350154">
                  <c:v>4.1475999999999999E-2</c:v>
                </c:pt>
                <c:pt idx="350155">
                  <c:v>4.1473999999999997E-2</c:v>
                </c:pt>
                <c:pt idx="350156">
                  <c:v>4.1471000000000001E-2</c:v>
                </c:pt>
                <c:pt idx="350157">
                  <c:v>4.1467999999999998E-2</c:v>
                </c:pt>
                <c:pt idx="350158">
                  <c:v>4.1466000000000003E-2</c:v>
                </c:pt>
                <c:pt idx="350159">
                  <c:v>4.1463E-2</c:v>
                </c:pt>
                <c:pt idx="350160">
                  <c:v>4.1459999999999997E-2</c:v>
                </c:pt>
                <c:pt idx="350161">
                  <c:v>4.1457000000000001E-2</c:v>
                </c:pt>
                <c:pt idx="350162">
                  <c:v>4.1453999999999998E-2</c:v>
                </c:pt>
                <c:pt idx="350163">
                  <c:v>4.1451000000000002E-2</c:v>
                </c:pt>
                <c:pt idx="350164">
                  <c:v>4.1447999999999999E-2</c:v>
                </c:pt>
                <c:pt idx="350165">
                  <c:v>4.1445000000000003E-2</c:v>
                </c:pt>
                <c:pt idx="350166">
                  <c:v>4.1442E-2</c:v>
                </c:pt>
                <c:pt idx="350167">
                  <c:v>4.1438999999999997E-2</c:v>
                </c:pt>
                <c:pt idx="350168">
                  <c:v>4.1436000000000001E-2</c:v>
                </c:pt>
                <c:pt idx="350169">
                  <c:v>4.1432999999999998E-2</c:v>
                </c:pt>
                <c:pt idx="350170">
                  <c:v>4.1430000000000002E-2</c:v>
                </c:pt>
                <c:pt idx="350171">
                  <c:v>4.1426999999999999E-2</c:v>
                </c:pt>
                <c:pt idx="350172">
                  <c:v>4.1424000000000002E-2</c:v>
                </c:pt>
                <c:pt idx="350173">
                  <c:v>4.1420999999999999E-2</c:v>
                </c:pt>
                <c:pt idx="350174">
                  <c:v>4.1418000000000003E-2</c:v>
                </c:pt>
                <c:pt idx="350175">
                  <c:v>4.1415E-2</c:v>
                </c:pt>
                <c:pt idx="350176">
                  <c:v>4.1411999999999997E-2</c:v>
                </c:pt>
                <c:pt idx="350177">
                  <c:v>4.1409000000000001E-2</c:v>
                </c:pt>
                <c:pt idx="350178">
                  <c:v>4.1406999999999999E-2</c:v>
                </c:pt>
                <c:pt idx="350179">
                  <c:v>4.1404000000000003E-2</c:v>
                </c:pt>
                <c:pt idx="350180">
                  <c:v>4.1401E-2</c:v>
                </c:pt>
                <c:pt idx="350181">
                  <c:v>4.1398999999999998E-2</c:v>
                </c:pt>
                <c:pt idx="350182">
                  <c:v>4.1396000000000002E-2</c:v>
                </c:pt>
                <c:pt idx="350183">
                  <c:v>4.1394E-2</c:v>
                </c:pt>
                <c:pt idx="350184">
                  <c:v>4.1390999999999997E-2</c:v>
                </c:pt>
                <c:pt idx="350185">
                  <c:v>4.1389000000000002E-2</c:v>
                </c:pt>
                <c:pt idx="350186">
                  <c:v>4.1387E-2</c:v>
                </c:pt>
                <c:pt idx="350187">
                  <c:v>4.1384999999999998E-2</c:v>
                </c:pt>
                <c:pt idx="350188">
                  <c:v>4.1382000000000002E-2</c:v>
                </c:pt>
                <c:pt idx="350189">
                  <c:v>4.138E-2</c:v>
                </c:pt>
                <c:pt idx="350190">
                  <c:v>4.1378999999999999E-2</c:v>
                </c:pt>
                <c:pt idx="350191">
                  <c:v>4.1376999999999997E-2</c:v>
                </c:pt>
                <c:pt idx="350192">
                  <c:v>4.1375000000000002E-2</c:v>
                </c:pt>
                <c:pt idx="350193">
                  <c:v>4.1374000000000001E-2</c:v>
                </c:pt>
                <c:pt idx="350194">
                  <c:v>4.1373E-2</c:v>
                </c:pt>
                <c:pt idx="350195">
                  <c:v>4.1371999999999999E-2</c:v>
                </c:pt>
                <c:pt idx="350196">
                  <c:v>4.1370999999999998E-2</c:v>
                </c:pt>
                <c:pt idx="350197">
                  <c:v>4.1369999999999997E-2</c:v>
                </c:pt>
                <c:pt idx="350198">
                  <c:v>4.1369000000000003E-2</c:v>
                </c:pt>
                <c:pt idx="350199">
                  <c:v>4.1368000000000002E-2</c:v>
                </c:pt>
                <c:pt idx="350200">
                  <c:v>4.1367000000000001E-2</c:v>
                </c:pt>
                <c:pt idx="350201">
                  <c:v>4.1367000000000001E-2</c:v>
                </c:pt>
                <c:pt idx="350202">
                  <c:v>4.1367000000000001E-2</c:v>
                </c:pt>
                <c:pt idx="350203">
                  <c:v>4.1366E-2</c:v>
                </c:pt>
                <c:pt idx="350204">
                  <c:v>4.1366E-2</c:v>
                </c:pt>
                <c:pt idx="350205">
                  <c:v>4.1367000000000001E-2</c:v>
                </c:pt>
                <c:pt idx="350206">
                  <c:v>4.1367000000000001E-2</c:v>
                </c:pt>
                <c:pt idx="350207">
                  <c:v>4.1367000000000001E-2</c:v>
                </c:pt>
                <c:pt idx="350208">
                  <c:v>4.1368000000000002E-2</c:v>
                </c:pt>
                <c:pt idx="350209">
                  <c:v>4.1368000000000002E-2</c:v>
                </c:pt>
                <c:pt idx="350210">
                  <c:v>4.1369000000000003E-2</c:v>
                </c:pt>
                <c:pt idx="350211">
                  <c:v>4.1369999999999997E-2</c:v>
                </c:pt>
                <c:pt idx="350212">
                  <c:v>4.1370999999999998E-2</c:v>
                </c:pt>
                <c:pt idx="350213">
                  <c:v>4.1371999999999999E-2</c:v>
                </c:pt>
                <c:pt idx="350214">
                  <c:v>4.1373E-2</c:v>
                </c:pt>
                <c:pt idx="350215">
                  <c:v>4.1374000000000001E-2</c:v>
                </c:pt>
                <c:pt idx="350216">
                  <c:v>4.1375000000000002E-2</c:v>
                </c:pt>
                <c:pt idx="350217">
                  <c:v>4.1376999999999997E-2</c:v>
                </c:pt>
                <c:pt idx="350218">
                  <c:v>4.1377999999999998E-2</c:v>
                </c:pt>
                <c:pt idx="350219">
                  <c:v>4.138E-2</c:v>
                </c:pt>
                <c:pt idx="350220">
                  <c:v>4.1382000000000002E-2</c:v>
                </c:pt>
                <c:pt idx="350221">
                  <c:v>4.1383000000000003E-2</c:v>
                </c:pt>
                <c:pt idx="350222">
                  <c:v>4.1384999999999998E-2</c:v>
                </c:pt>
                <c:pt idx="350223">
                  <c:v>4.1385999999999999E-2</c:v>
                </c:pt>
                <c:pt idx="350224">
                  <c:v>4.1388000000000001E-2</c:v>
                </c:pt>
                <c:pt idx="350225">
                  <c:v>4.1390000000000003E-2</c:v>
                </c:pt>
                <c:pt idx="350226">
                  <c:v>4.1391999999999998E-2</c:v>
                </c:pt>
                <c:pt idx="350227">
                  <c:v>4.1394E-2</c:v>
                </c:pt>
                <c:pt idx="350228">
                  <c:v>4.1395000000000001E-2</c:v>
                </c:pt>
                <c:pt idx="350229">
                  <c:v>4.1397000000000003E-2</c:v>
                </c:pt>
                <c:pt idx="350230">
                  <c:v>4.1398999999999998E-2</c:v>
                </c:pt>
                <c:pt idx="350231">
                  <c:v>4.1401E-2</c:v>
                </c:pt>
                <c:pt idx="350232">
                  <c:v>4.1403000000000002E-2</c:v>
                </c:pt>
                <c:pt idx="350233">
                  <c:v>4.1404000000000003E-2</c:v>
                </c:pt>
                <c:pt idx="350234">
                  <c:v>4.1405999999999998E-2</c:v>
                </c:pt>
                <c:pt idx="350235">
                  <c:v>4.1406999999999999E-2</c:v>
                </c:pt>
                <c:pt idx="350236">
                  <c:v>4.1409000000000001E-2</c:v>
                </c:pt>
                <c:pt idx="350237">
                  <c:v>4.1410000000000002E-2</c:v>
                </c:pt>
                <c:pt idx="350238">
                  <c:v>4.1411999999999997E-2</c:v>
                </c:pt>
                <c:pt idx="350239">
                  <c:v>4.1412999999999998E-2</c:v>
                </c:pt>
                <c:pt idx="350240">
                  <c:v>4.1413999999999999E-2</c:v>
                </c:pt>
                <c:pt idx="350241">
                  <c:v>4.1416000000000001E-2</c:v>
                </c:pt>
                <c:pt idx="350242">
                  <c:v>4.1417000000000002E-2</c:v>
                </c:pt>
                <c:pt idx="350243">
                  <c:v>4.1418000000000003E-2</c:v>
                </c:pt>
                <c:pt idx="350244">
                  <c:v>4.1418999999999997E-2</c:v>
                </c:pt>
                <c:pt idx="350245">
                  <c:v>4.1419999999999998E-2</c:v>
                </c:pt>
                <c:pt idx="350246">
                  <c:v>4.1419999999999998E-2</c:v>
                </c:pt>
                <c:pt idx="350247">
                  <c:v>4.1420999999999999E-2</c:v>
                </c:pt>
                <c:pt idx="350248">
                  <c:v>4.1420999999999999E-2</c:v>
                </c:pt>
                <c:pt idx="350249">
                  <c:v>4.1422E-2</c:v>
                </c:pt>
                <c:pt idx="350250">
                  <c:v>4.1422E-2</c:v>
                </c:pt>
                <c:pt idx="350251">
                  <c:v>4.1423000000000001E-2</c:v>
                </c:pt>
                <c:pt idx="350252">
                  <c:v>4.1423000000000001E-2</c:v>
                </c:pt>
                <c:pt idx="350253">
                  <c:v>4.1423000000000001E-2</c:v>
                </c:pt>
                <c:pt idx="350254">
                  <c:v>4.1424000000000002E-2</c:v>
                </c:pt>
                <c:pt idx="350255">
                  <c:v>4.1424000000000002E-2</c:v>
                </c:pt>
                <c:pt idx="350256">
                  <c:v>4.1424000000000002E-2</c:v>
                </c:pt>
                <c:pt idx="350257">
                  <c:v>4.1423000000000001E-2</c:v>
                </c:pt>
                <c:pt idx="350258">
                  <c:v>4.1423000000000001E-2</c:v>
                </c:pt>
                <c:pt idx="350259">
                  <c:v>4.1423000000000001E-2</c:v>
                </c:pt>
                <c:pt idx="350260">
                  <c:v>4.1423000000000001E-2</c:v>
                </c:pt>
                <c:pt idx="350261">
                  <c:v>4.1422E-2</c:v>
                </c:pt>
                <c:pt idx="350262">
                  <c:v>4.1422E-2</c:v>
                </c:pt>
                <c:pt idx="350263">
                  <c:v>4.1422E-2</c:v>
                </c:pt>
                <c:pt idx="350264">
                  <c:v>4.1420999999999999E-2</c:v>
                </c:pt>
                <c:pt idx="350265">
                  <c:v>4.1420999999999999E-2</c:v>
                </c:pt>
                <c:pt idx="350266">
                  <c:v>4.1419999999999998E-2</c:v>
                </c:pt>
                <c:pt idx="350267">
                  <c:v>4.1419999999999998E-2</c:v>
                </c:pt>
                <c:pt idx="350268">
                  <c:v>4.1418999999999997E-2</c:v>
                </c:pt>
                <c:pt idx="350269">
                  <c:v>4.1418999999999997E-2</c:v>
                </c:pt>
                <c:pt idx="350270">
                  <c:v>4.1418000000000003E-2</c:v>
                </c:pt>
                <c:pt idx="350271">
                  <c:v>4.1417000000000002E-2</c:v>
                </c:pt>
                <c:pt idx="350272">
                  <c:v>4.1417000000000002E-2</c:v>
                </c:pt>
                <c:pt idx="350273">
                  <c:v>4.1416000000000001E-2</c:v>
                </c:pt>
                <c:pt idx="350274">
                  <c:v>4.1416000000000001E-2</c:v>
                </c:pt>
                <c:pt idx="350275">
                  <c:v>4.1415E-2</c:v>
                </c:pt>
                <c:pt idx="350276">
                  <c:v>4.1415E-2</c:v>
                </c:pt>
                <c:pt idx="350277">
                  <c:v>4.1415E-2</c:v>
                </c:pt>
                <c:pt idx="350278">
                  <c:v>4.1413999999999999E-2</c:v>
                </c:pt>
                <c:pt idx="350279">
                  <c:v>4.1413999999999999E-2</c:v>
                </c:pt>
                <c:pt idx="350280">
                  <c:v>4.1412999999999998E-2</c:v>
                </c:pt>
                <c:pt idx="350281">
                  <c:v>4.1412999999999998E-2</c:v>
                </c:pt>
                <c:pt idx="350282">
                  <c:v>4.1411999999999997E-2</c:v>
                </c:pt>
                <c:pt idx="350283">
                  <c:v>4.1411999999999997E-2</c:v>
                </c:pt>
                <c:pt idx="350284">
                  <c:v>4.1411000000000003E-2</c:v>
                </c:pt>
                <c:pt idx="350285">
                  <c:v>4.1411000000000003E-2</c:v>
                </c:pt>
                <c:pt idx="350286">
                  <c:v>4.1411000000000003E-2</c:v>
                </c:pt>
                <c:pt idx="350287">
                  <c:v>4.1411000000000003E-2</c:v>
                </c:pt>
                <c:pt idx="350288">
                  <c:v>4.1411000000000003E-2</c:v>
                </c:pt>
                <c:pt idx="350289">
                  <c:v>4.1410000000000002E-2</c:v>
                </c:pt>
                <c:pt idx="350290">
                  <c:v>4.1410000000000002E-2</c:v>
                </c:pt>
                <c:pt idx="350291">
                  <c:v>4.1410000000000002E-2</c:v>
                </c:pt>
                <c:pt idx="350292">
                  <c:v>4.1410000000000002E-2</c:v>
                </c:pt>
                <c:pt idx="350293">
                  <c:v>4.1409000000000001E-2</c:v>
                </c:pt>
                <c:pt idx="350294">
                  <c:v>4.1409000000000001E-2</c:v>
                </c:pt>
                <c:pt idx="350295">
                  <c:v>4.1409000000000001E-2</c:v>
                </c:pt>
                <c:pt idx="350296">
                  <c:v>4.1409000000000001E-2</c:v>
                </c:pt>
                <c:pt idx="350297">
                  <c:v>4.1409000000000001E-2</c:v>
                </c:pt>
                <c:pt idx="350298">
                  <c:v>4.1409000000000001E-2</c:v>
                </c:pt>
                <c:pt idx="350299">
                  <c:v>4.1409000000000001E-2</c:v>
                </c:pt>
                <c:pt idx="350300">
                  <c:v>4.1409000000000001E-2</c:v>
                </c:pt>
                <c:pt idx="350301">
                  <c:v>4.1409000000000001E-2</c:v>
                </c:pt>
                <c:pt idx="350302">
                  <c:v>4.1408E-2</c:v>
                </c:pt>
                <c:pt idx="350303">
                  <c:v>4.1408E-2</c:v>
                </c:pt>
                <c:pt idx="350304">
                  <c:v>4.1408E-2</c:v>
                </c:pt>
                <c:pt idx="350305">
                  <c:v>4.1408E-2</c:v>
                </c:pt>
                <c:pt idx="350306">
                  <c:v>4.1406999999999999E-2</c:v>
                </c:pt>
                <c:pt idx="350307">
                  <c:v>4.1406999999999999E-2</c:v>
                </c:pt>
                <c:pt idx="350308">
                  <c:v>4.1406999999999999E-2</c:v>
                </c:pt>
                <c:pt idx="350309">
                  <c:v>4.1406999999999999E-2</c:v>
                </c:pt>
                <c:pt idx="350310">
                  <c:v>4.1405999999999998E-2</c:v>
                </c:pt>
                <c:pt idx="350311">
                  <c:v>4.1405999999999998E-2</c:v>
                </c:pt>
                <c:pt idx="350312">
                  <c:v>4.1405999999999998E-2</c:v>
                </c:pt>
                <c:pt idx="350313">
                  <c:v>4.1404999999999997E-2</c:v>
                </c:pt>
                <c:pt idx="350314">
                  <c:v>4.1404999999999997E-2</c:v>
                </c:pt>
                <c:pt idx="350315">
                  <c:v>4.1404000000000003E-2</c:v>
                </c:pt>
                <c:pt idx="350316">
                  <c:v>4.1404000000000003E-2</c:v>
                </c:pt>
                <c:pt idx="350317">
                  <c:v>4.1403000000000002E-2</c:v>
                </c:pt>
                <c:pt idx="350318">
                  <c:v>4.1403000000000002E-2</c:v>
                </c:pt>
                <c:pt idx="350319">
                  <c:v>4.1402000000000001E-2</c:v>
                </c:pt>
                <c:pt idx="350320">
                  <c:v>4.1402000000000001E-2</c:v>
                </c:pt>
                <c:pt idx="350321">
                  <c:v>4.1401E-2</c:v>
                </c:pt>
                <c:pt idx="350322">
                  <c:v>4.1401E-2</c:v>
                </c:pt>
                <c:pt idx="350323">
                  <c:v>4.1399999999999999E-2</c:v>
                </c:pt>
                <c:pt idx="350324">
                  <c:v>4.1398999999999998E-2</c:v>
                </c:pt>
                <c:pt idx="350325">
                  <c:v>4.1398999999999998E-2</c:v>
                </c:pt>
                <c:pt idx="350326">
                  <c:v>4.1397999999999997E-2</c:v>
                </c:pt>
                <c:pt idx="350327">
                  <c:v>4.1397999999999997E-2</c:v>
                </c:pt>
                <c:pt idx="350328">
                  <c:v>4.1397000000000003E-2</c:v>
                </c:pt>
                <c:pt idx="350329">
                  <c:v>4.1396000000000002E-2</c:v>
                </c:pt>
                <c:pt idx="350330">
                  <c:v>4.1396000000000002E-2</c:v>
                </c:pt>
                <c:pt idx="350331">
                  <c:v>4.1395000000000001E-2</c:v>
                </c:pt>
                <c:pt idx="350332">
                  <c:v>4.1395000000000001E-2</c:v>
                </c:pt>
                <c:pt idx="350333">
                  <c:v>4.1394E-2</c:v>
                </c:pt>
                <c:pt idx="350334">
                  <c:v>4.1394E-2</c:v>
                </c:pt>
                <c:pt idx="350335">
                  <c:v>4.1392999999999999E-2</c:v>
                </c:pt>
                <c:pt idx="350336">
                  <c:v>4.1392999999999999E-2</c:v>
                </c:pt>
                <c:pt idx="350337">
                  <c:v>4.1392999999999999E-2</c:v>
                </c:pt>
                <c:pt idx="350338">
                  <c:v>4.1391999999999998E-2</c:v>
                </c:pt>
                <c:pt idx="350339">
                  <c:v>4.1391999999999998E-2</c:v>
                </c:pt>
                <c:pt idx="350340">
                  <c:v>4.1391999999999998E-2</c:v>
                </c:pt>
                <c:pt idx="350341">
                  <c:v>4.1390999999999997E-2</c:v>
                </c:pt>
                <c:pt idx="350342">
                  <c:v>4.1390999999999997E-2</c:v>
                </c:pt>
                <c:pt idx="350343">
                  <c:v>4.1390999999999997E-2</c:v>
                </c:pt>
                <c:pt idx="350344">
                  <c:v>4.1390999999999997E-2</c:v>
                </c:pt>
                <c:pt idx="350345">
                  <c:v>4.1390999999999997E-2</c:v>
                </c:pt>
                <c:pt idx="350346">
                  <c:v>4.1390999999999997E-2</c:v>
                </c:pt>
                <c:pt idx="350347">
                  <c:v>4.1390999999999997E-2</c:v>
                </c:pt>
                <c:pt idx="350348">
                  <c:v>4.1390999999999997E-2</c:v>
                </c:pt>
                <c:pt idx="350349">
                  <c:v>4.1390999999999997E-2</c:v>
                </c:pt>
                <c:pt idx="350350">
                  <c:v>4.1390999999999997E-2</c:v>
                </c:pt>
                <c:pt idx="350351">
                  <c:v>4.1390999999999997E-2</c:v>
                </c:pt>
                <c:pt idx="350352">
                  <c:v>4.1390999999999997E-2</c:v>
                </c:pt>
                <c:pt idx="350353">
                  <c:v>4.1390999999999997E-2</c:v>
                </c:pt>
                <c:pt idx="350354">
                  <c:v>4.1390999999999997E-2</c:v>
                </c:pt>
                <c:pt idx="350355">
                  <c:v>4.1390999999999997E-2</c:v>
                </c:pt>
                <c:pt idx="350356">
                  <c:v>4.1390999999999997E-2</c:v>
                </c:pt>
                <c:pt idx="350357">
                  <c:v>4.1390999999999997E-2</c:v>
                </c:pt>
                <c:pt idx="350358">
                  <c:v>4.1390999999999997E-2</c:v>
                </c:pt>
                <c:pt idx="350359">
                  <c:v>4.1390999999999997E-2</c:v>
                </c:pt>
                <c:pt idx="350360">
                  <c:v>4.1390999999999997E-2</c:v>
                </c:pt>
                <c:pt idx="350361">
                  <c:v>4.1390999999999997E-2</c:v>
                </c:pt>
                <c:pt idx="350362">
                  <c:v>4.1390999999999997E-2</c:v>
                </c:pt>
                <c:pt idx="350363">
                  <c:v>4.1390999999999997E-2</c:v>
                </c:pt>
                <c:pt idx="350364">
                  <c:v>4.1390999999999997E-2</c:v>
                </c:pt>
                <c:pt idx="350365">
                  <c:v>4.1390999999999997E-2</c:v>
                </c:pt>
                <c:pt idx="350366">
                  <c:v>4.1390999999999997E-2</c:v>
                </c:pt>
                <c:pt idx="350367">
                  <c:v>4.1390999999999997E-2</c:v>
                </c:pt>
                <c:pt idx="350368">
                  <c:v>4.1390000000000003E-2</c:v>
                </c:pt>
                <c:pt idx="350369">
                  <c:v>4.1390000000000003E-2</c:v>
                </c:pt>
                <c:pt idx="350370">
                  <c:v>4.1390000000000003E-2</c:v>
                </c:pt>
                <c:pt idx="350371">
                  <c:v>4.1390000000000003E-2</c:v>
                </c:pt>
                <c:pt idx="350372">
                  <c:v>4.1390000000000003E-2</c:v>
                </c:pt>
                <c:pt idx="350373">
                  <c:v>4.1390000000000003E-2</c:v>
                </c:pt>
                <c:pt idx="350374">
                  <c:v>4.1389000000000002E-2</c:v>
                </c:pt>
                <c:pt idx="350375">
                  <c:v>4.1389000000000002E-2</c:v>
                </c:pt>
                <c:pt idx="350376">
                  <c:v>4.1388000000000001E-2</c:v>
                </c:pt>
                <c:pt idx="350377">
                  <c:v>4.1388000000000001E-2</c:v>
                </c:pt>
                <c:pt idx="350378">
                  <c:v>4.1387E-2</c:v>
                </c:pt>
                <c:pt idx="350379">
                  <c:v>4.1387E-2</c:v>
                </c:pt>
                <c:pt idx="350380">
                  <c:v>4.1387E-2</c:v>
                </c:pt>
                <c:pt idx="350381">
                  <c:v>4.1385999999999999E-2</c:v>
                </c:pt>
                <c:pt idx="350382">
                  <c:v>4.1385999999999999E-2</c:v>
                </c:pt>
                <c:pt idx="350383">
                  <c:v>4.1384999999999998E-2</c:v>
                </c:pt>
                <c:pt idx="350384">
                  <c:v>4.1384999999999998E-2</c:v>
                </c:pt>
                <c:pt idx="350385">
                  <c:v>4.1383999999999997E-2</c:v>
                </c:pt>
                <c:pt idx="350386">
                  <c:v>4.1383000000000003E-2</c:v>
                </c:pt>
                <c:pt idx="350387">
                  <c:v>4.1383000000000003E-2</c:v>
                </c:pt>
                <c:pt idx="350388">
                  <c:v>4.1382000000000002E-2</c:v>
                </c:pt>
                <c:pt idx="350389">
                  <c:v>4.1381000000000001E-2</c:v>
                </c:pt>
                <c:pt idx="350390">
                  <c:v>4.1381000000000001E-2</c:v>
                </c:pt>
                <c:pt idx="350391">
                  <c:v>4.138E-2</c:v>
                </c:pt>
                <c:pt idx="350392">
                  <c:v>4.1378999999999999E-2</c:v>
                </c:pt>
                <c:pt idx="350393">
                  <c:v>4.1378999999999999E-2</c:v>
                </c:pt>
                <c:pt idx="350394">
                  <c:v>4.1377999999999998E-2</c:v>
                </c:pt>
                <c:pt idx="350395">
                  <c:v>4.1377999999999998E-2</c:v>
                </c:pt>
                <c:pt idx="350396">
                  <c:v>4.1376999999999997E-2</c:v>
                </c:pt>
                <c:pt idx="350397">
                  <c:v>4.1376000000000003E-2</c:v>
                </c:pt>
                <c:pt idx="350398">
                  <c:v>4.1375000000000002E-2</c:v>
                </c:pt>
                <c:pt idx="350399">
                  <c:v>4.1375000000000002E-2</c:v>
                </c:pt>
                <c:pt idx="350400">
                  <c:v>4.1374000000000001E-2</c:v>
                </c:pt>
                <c:pt idx="350401">
                  <c:v>4.1373E-2</c:v>
                </c:pt>
                <c:pt idx="350402">
                  <c:v>4.1371999999999999E-2</c:v>
                </c:pt>
                <c:pt idx="350403">
                  <c:v>4.1370999999999998E-2</c:v>
                </c:pt>
                <c:pt idx="350404">
                  <c:v>4.1370999999999998E-2</c:v>
                </c:pt>
                <c:pt idx="350405">
                  <c:v>4.1369999999999997E-2</c:v>
                </c:pt>
                <c:pt idx="350406">
                  <c:v>4.1369000000000003E-2</c:v>
                </c:pt>
                <c:pt idx="350407">
                  <c:v>4.1369000000000003E-2</c:v>
                </c:pt>
                <c:pt idx="350408">
                  <c:v>4.1368000000000002E-2</c:v>
                </c:pt>
                <c:pt idx="350409">
                  <c:v>4.1367000000000001E-2</c:v>
                </c:pt>
                <c:pt idx="350410">
                  <c:v>4.1366E-2</c:v>
                </c:pt>
                <c:pt idx="350411">
                  <c:v>4.1364999999999999E-2</c:v>
                </c:pt>
                <c:pt idx="350412">
                  <c:v>4.1363999999999998E-2</c:v>
                </c:pt>
                <c:pt idx="350413">
                  <c:v>4.1363999999999998E-2</c:v>
                </c:pt>
                <c:pt idx="350414">
                  <c:v>4.1362999999999997E-2</c:v>
                </c:pt>
                <c:pt idx="350415">
                  <c:v>4.1362000000000003E-2</c:v>
                </c:pt>
                <c:pt idx="350416">
                  <c:v>4.1361000000000002E-2</c:v>
                </c:pt>
                <c:pt idx="350417">
                  <c:v>4.1361000000000002E-2</c:v>
                </c:pt>
                <c:pt idx="350418">
                  <c:v>4.1360000000000001E-2</c:v>
                </c:pt>
                <c:pt idx="350419">
                  <c:v>4.1359E-2</c:v>
                </c:pt>
                <c:pt idx="350420">
                  <c:v>4.1359E-2</c:v>
                </c:pt>
                <c:pt idx="350421">
                  <c:v>4.1357999999999999E-2</c:v>
                </c:pt>
                <c:pt idx="350422">
                  <c:v>4.1356999999999998E-2</c:v>
                </c:pt>
                <c:pt idx="350423">
                  <c:v>4.1355999999999997E-2</c:v>
                </c:pt>
                <c:pt idx="350424">
                  <c:v>4.1355000000000003E-2</c:v>
                </c:pt>
                <c:pt idx="350425">
                  <c:v>4.1354000000000002E-2</c:v>
                </c:pt>
                <c:pt idx="350426">
                  <c:v>4.1354000000000002E-2</c:v>
                </c:pt>
                <c:pt idx="350427">
                  <c:v>4.1353000000000001E-2</c:v>
                </c:pt>
                <c:pt idx="350428">
                  <c:v>4.1352E-2</c:v>
                </c:pt>
                <c:pt idx="350429">
                  <c:v>4.1352E-2</c:v>
                </c:pt>
                <c:pt idx="350430">
                  <c:v>4.1350999999999999E-2</c:v>
                </c:pt>
                <c:pt idx="350431">
                  <c:v>4.1349999999999998E-2</c:v>
                </c:pt>
                <c:pt idx="350432">
                  <c:v>4.1348999999999997E-2</c:v>
                </c:pt>
                <c:pt idx="350433">
                  <c:v>4.1348000000000003E-2</c:v>
                </c:pt>
                <c:pt idx="350434">
                  <c:v>4.1348000000000003E-2</c:v>
                </c:pt>
                <c:pt idx="350435">
                  <c:v>4.1347000000000002E-2</c:v>
                </c:pt>
                <c:pt idx="350436">
                  <c:v>4.1346000000000001E-2</c:v>
                </c:pt>
                <c:pt idx="350437">
                  <c:v>4.1345E-2</c:v>
                </c:pt>
                <c:pt idx="350438">
                  <c:v>4.1343999999999999E-2</c:v>
                </c:pt>
                <c:pt idx="350439">
                  <c:v>4.1343999999999999E-2</c:v>
                </c:pt>
                <c:pt idx="350440">
                  <c:v>4.1342999999999998E-2</c:v>
                </c:pt>
                <c:pt idx="350441">
                  <c:v>4.1341999999999997E-2</c:v>
                </c:pt>
                <c:pt idx="350442">
                  <c:v>4.1341000000000003E-2</c:v>
                </c:pt>
                <c:pt idx="350443">
                  <c:v>4.1341000000000003E-2</c:v>
                </c:pt>
                <c:pt idx="350444">
                  <c:v>4.1340000000000002E-2</c:v>
                </c:pt>
                <c:pt idx="350445">
                  <c:v>4.1339000000000001E-2</c:v>
                </c:pt>
                <c:pt idx="350446">
                  <c:v>4.1338E-2</c:v>
                </c:pt>
                <c:pt idx="350447">
                  <c:v>4.1336999999999999E-2</c:v>
                </c:pt>
                <c:pt idx="350448">
                  <c:v>4.1335999999999998E-2</c:v>
                </c:pt>
                <c:pt idx="350449">
                  <c:v>4.1335999999999998E-2</c:v>
                </c:pt>
                <c:pt idx="350450">
                  <c:v>4.1334999999999997E-2</c:v>
                </c:pt>
                <c:pt idx="350451">
                  <c:v>4.1334000000000003E-2</c:v>
                </c:pt>
                <c:pt idx="350452">
                  <c:v>4.1333000000000002E-2</c:v>
                </c:pt>
                <c:pt idx="350453">
                  <c:v>4.1332000000000001E-2</c:v>
                </c:pt>
                <c:pt idx="350454">
                  <c:v>4.1332000000000001E-2</c:v>
                </c:pt>
                <c:pt idx="350455">
                  <c:v>4.1331E-2</c:v>
                </c:pt>
                <c:pt idx="350456">
                  <c:v>4.1329999999999999E-2</c:v>
                </c:pt>
                <c:pt idx="350457">
                  <c:v>4.1328999999999998E-2</c:v>
                </c:pt>
                <c:pt idx="350458">
                  <c:v>4.1327999999999997E-2</c:v>
                </c:pt>
                <c:pt idx="350459">
                  <c:v>4.1327000000000003E-2</c:v>
                </c:pt>
                <c:pt idx="350460">
                  <c:v>4.1327000000000003E-2</c:v>
                </c:pt>
                <c:pt idx="350461">
                  <c:v>4.1326000000000002E-2</c:v>
                </c:pt>
                <c:pt idx="350462">
                  <c:v>4.1325000000000001E-2</c:v>
                </c:pt>
                <c:pt idx="350463">
                  <c:v>4.1324E-2</c:v>
                </c:pt>
                <c:pt idx="350464">
                  <c:v>4.1324E-2</c:v>
                </c:pt>
                <c:pt idx="350465">
                  <c:v>4.1322999999999999E-2</c:v>
                </c:pt>
                <c:pt idx="350466">
                  <c:v>4.1322999999999999E-2</c:v>
                </c:pt>
                <c:pt idx="350467">
                  <c:v>4.1321999999999998E-2</c:v>
                </c:pt>
                <c:pt idx="350468">
                  <c:v>4.1320999999999997E-2</c:v>
                </c:pt>
                <c:pt idx="350469">
                  <c:v>4.1320999999999997E-2</c:v>
                </c:pt>
                <c:pt idx="350470">
                  <c:v>4.1320000000000003E-2</c:v>
                </c:pt>
                <c:pt idx="350471">
                  <c:v>4.1319000000000002E-2</c:v>
                </c:pt>
                <c:pt idx="350472">
                  <c:v>4.1319000000000002E-2</c:v>
                </c:pt>
                <c:pt idx="350473">
                  <c:v>4.1318000000000001E-2</c:v>
                </c:pt>
                <c:pt idx="350474">
                  <c:v>4.1318000000000001E-2</c:v>
                </c:pt>
                <c:pt idx="350475">
                  <c:v>4.1317E-2</c:v>
                </c:pt>
                <c:pt idx="350476">
                  <c:v>4.1317E-2</c:v>
                </c:pt>
                <c:pt idx="350477">
                  <c:v>4.1317E-2</c:v>
                </c:pt>
                <c:pt idx="350478">
                  <c:v>4.1315999999999999E-2</c:v>
                </c:pt>
                <c:pt idx="350479">
                  <c:v>4.1315999999999999E-2</c:v>
                </c:pt>
                <c:pt idx="350480">
                  <c:v>4.1315999999999999E-2</c:v>
                </c:pt>
                <c:pt idx="350481">
                  <c:v>4.1314999999999998E-2</c:v>
                </c:pt>
                <c:pt idx="350482">
                  <c:v>4.1314999999999998E-2</c:v>
                </c:pt>
                <c:pt idx="350483">
                  <c:v>4.1314999999999998E-2</c:v>
                </c:pt>
                <c:pt idx="350484">
                  <c:v>4.1314999999999998E-2</c:v>
                </c:pt>
                <c:pt idx="350485">
                  <c:v>4.1314999999999998E-2</c:v>
                </c:pt>
                <c:pt idx="350486">
                  <c:v>4.1314999999999998E-2</c:v>
                </c:pt>
                <c:pt idx="350487">
                  <c:v>4.1314999999999998E-2</c:v>
                </c:pt>
                <c:pt idx="350488">
                  <c:v>4.1314999999999998E-2</c:v>
                </c:pt>
                <c:pt idx="350489">
                  <c:v>4.1314999999999998E-2</c:v>
                </c:pt>
                <c:pt idx="350490">
                  <c:v>4.1314999999999998E-2</c:v>
                </c:pt>
                <c:pt idx="350491">
                  <c:v>4.1314999999999998E-2</c:v>
                </c:pt>
                <c:pt idx="350492">
                  <c:v>4.1314999999999998E-2</c:v>
                </c:pt>
                <c:pt idx="350493">
                  <c:v>4.1314999999999998E-2</c:v>
                </c:pt>
                <c:pt idx="350494">
                  <c:v>4.1314999999999998E-2</c:v>
                </c:pt>
                <c:pt idx="350495">
                  <c:v>4.1314999999999998E-2</c:v>
                </c:pt>
                <c:pt idx="350496">
                  <c:v>4.1314999999999998E-2</c:v>
                </c:pt>
                <c:pt idx="350497">
                  <c:v>4.1315999999999999E-2</c:v>
                </c:pt>
                <c:pt idx="350498">
                  <c:v>4.1315999999999999E-2</c:v>
                </c:pt>
                <c:pt idx="350499">
                  <c:v>4.1315999999999999E-2</c:v>
                </c:pt>
                <c:pt idx="350500">
                  <c:v>4.1315999999999999E-2</c:v>
                </c:pt>
                <c:pt idx="350501">
                  <c:v>4.1317E-2</c:v>
                </c:pt>
                <c:pt idx="350502">
                  <c:v>4.1317E-2</c:v>
                </c:pt>
                <c:pt idx="350503">
                  <c:v>4.1317E-2</c:v>
                </c:pt>
                <c:pt idx="350504">
                  <c:v>4.1317E-2</c:v>
                </c:pt>
                <c:pt idx="350505">
                  <c:v>4.1318000000000001E-2</c:v>
                </c:pt>
                <c:pt idx="350506">
                  <c:v>4.1318000000000001E-2</c:v>
                </c:pt>
                <c:pt idx="350507">
                  <c:v>4.1318000000000001E-2</c:v>
                </c:pt>
                <c:pt idx="350508">
                  <c:v>4.1318000000000001E-2</c:v>
                </c:pt>
                <c:pt idx="350509">
                  <c:v>4.1318000000000001E-2</c:v>
                </c:pt>
                <c:pt idx="350510">
                  <c:v>4.1319000000000002E-2</c:v>
                </c:pt>
                <c:pt idx="350511">
                  <c:v>4.1319000000000002E-2</c:v>
                </c:pt>
                <c:pt idx="350512">
                  <c:v>4.1319000000000002E-2</c:v>
                </c:pt>
                <c:pt idx="350513">
                  <c:v>4.1319000000000002E-2</c:v>
                </c:pt>
                <c:pt idx="350514">
                  <c:v>4.1320000000000003E-2</c:v>
                </c:pt>
                <c:pt idx="350515">
                  <c:v>4.1320000000000003E-2</c:v>
                </c:pt>
                <c:pt idx="350516">
                  <c:v>4.1320000000000003E-2</c:v>
                </c:pt>
                <c:pt idx="350517">
                  <c:v>4.1320000000000003E-2</c:v>
                </c:pt>
                <c:pt idx="350518">
                  <c:v>4.1320000000000003E-2</c:v>
                </c:pt>
                <c:pt idx="350519">
                  <c:v>4.1320000000000003E-2</c:v>
                </c:pt>
                <c:pt idx="350520">
                  <c:v>4.1320000000000003E-2</c:v>
                </c:pt>
                <c:pt idx="350521">
                  <c:v>4.1320000000000003E-2</c:v>
                </c:pt>
                <c:pt idx="350522">
                  <c:v>4.1320000000000003E-2</c:v>
                </c:pt>
                <c:pt idx="350523">
                  <c:v>4.1320000000000003E-2</c:v>
                </c:pt>
                <c:pt idx="350524">
                  <c:v>4.1320000000000003E-2</c:v>
                </c:pt>
                <c:pt idx="350525">
                  <c:v>4.1320000000000003E-2</c:v>
                </c:pt>
                <c:pt idx="350526">
                  <c:v>4.1319000000000002E-2</c:v>
                </c:pt>
                <c:pt idx="350527">
                  <c:v>4.1319000000000002E-2</c:v>
                </c:pt>
                <c:pt idx="350528">
                  <c:v>4.1319000000000002E-2</c:v>
                </c:pt>
                <c:pt idx="350529">
                  <c:v>4.1318000000000001E-2</c:v>
                </c:pt>
                <c:pt idx="350530">
                  <c:v>4.1318000000000001E-2</c:v>
                </c:pt>
                <c:pt idx="350531">
                  <c:v>4.1317E-2</c:v>
                </c:pt>
                <c:pt idx="350532">
                  <c:v>4.1317E-2</c:v>
                </c:pt>
                <c:pt idx="350533">
                  <c:v>4.1317E-2</c:v>
                </c:pt>
                <c:pt idx="350534">
                  <c:v>4.1315999999999999E-2</c:v>
                </c:pt>
                <c:pt idx="350535">
                  <c:v>4.1315999999999999E-2</c:v>
                </c:pt>
                <c:pt idx="350536">
                  <c:v>4.1314999999999998E-2</c:v>
                </c:pt>
                <c:pt idx="350537">
                  <c:v>4.1313999999999997E-2</c:v>
                </c:pt>
                <c:pt idx="350538">
                  <c:v>4.1313999999999997E-2</c:v>
                </c:pt>
                <c:pt idx="350539">
                  <c:v>4.1313000000000002E-2</c:v>
                </c:pt>
                <c:pt idx="350540">
                  <c:v>4.1312000000000001E-2</c:v>
                </c:pt>
                <c:pt idx="350541">
                  <c:v>4.1311E-2</c:v>
                </c:pt>
                <c:pt idx="350542">
                  <c:v>4.1309999999999999E-2</c:v>
                </c:pt>
                <c:pt idx="350543">
                  <c:v>4.1308999999999998E-2</c:v>
                </c:pt>
                <c:pt idx="350544">
                  <c:v>4.1308999999999998E-2</c:v>
                </c:pt>
                <c:pt idx="350545">
                  <c:v>4.1307999999999997E-2</c:v>
                </c:pt>
                <c:pt idx="350546">
                  <c:v>4.1307000000000003E-2</c:v>
                </c:pt>
                <c:pt idx="350547">
                  <c:v>4.1306000000000002E-2</c:v>
                </c:pt>
                <c:pt idx="350548">
                  <c:v>4.1305000000000001E-2</c:v>
                </c:pt>
                <c:pt idx="350549">
                  <c:v>4.1304E-2</c:v>
                </c:pt>
                <c:pt idx="350550">
                  <c:v>4.1302999999999999E-2</c:v>
                </c:pt>
                <c:pt idx="350551">
                  <c:v>4.1300999999999997E-2</c:v>
                </c:pt>
                <c:pt idx="350552">
                  <c:v>4.1300000000000003E-2</c:v>
                </c:pt>
                <c:pt idx="350553">
                  <c:v>4.1299000000000002E-2</c:v>
                </c:pt>
                <c:pt idx="350554">
                  <c:v>4.1298000000000001E-2</c:v>
                </c:pt>
                <c:pt idx="350555">
                  <c:v>4.1297E-2</c:v>
                </c:pt>
                <c:pt idx="350556">
                  <c:v>4.1294999999999998E-2</c:v>
                </c:pt>
                <c:pt idx="350557">
                  <c:v>4.1293999999999997E-2</c:v>
                </c:pt>
                <c:pt idx="350558">
                  <c:v>4.1293000000000003E-2</c:v>
                </c:pt>
                <c:pt idx="350559">
                  <c:v>4.1292000000000002E-2</c:v>
                </c:pt>
                <c:pt idx="350560">
                  <c:v>4.1291000000000001E-2</c:v>
                </c:pt>
                <c:pt idx="350561">
                  <c:v>4.1288999999999999E-2</c:v>
                </c:pt>
                <c:pt idx="350562">
                  <c:v>4.1287999999999998E-2</c:v>
                </c:pt>
                <c:pt idx="350563">
                  <c:v>4.1286999999999997E-2</c:v>
                </c:pt>
                <c:pt idx="350564">
                  <c:v>4.1285000000000002E-2</c:v>
                </c:pt>
                <c:pt idx="350565">
                  <c:v>4.1284000000000001E-2</c:v>
                </c:pt>
                <c:pt idx="350566">
                  <c:v>4.1283E-2</c:v>
                </c:pt>
                <c:pt idx="350567">
                  <c:v>4.1280999999999998E-2</c:v>
                </c:pt>
                <c:pt idx="350568">
                  <c:v>4.1279999999999997E-2</c:v>
                </c:pt>
                <c:pt idx="350569">
                  <c:v>4.1279000000000003E-2</c:v>
                </c:pt>
                <c:pt idx="350570">
                  <c:v>4.1278000000000002E-2</c:v>
                </c:pt>
                <c:pt idx="350571">
                  <c:v>4.1276E-2</c:v>
                </c:pt>
                <c:pt idx="350572">
                  <c:v>4.1274999999999999E-2</c:v>
                </c:pt>
                <c:pt idx="350573">
                  <c:v>4.1273999999999998E-2</c:v>
                </c:pt>
                <c:pt idx="350574">
                  <c:v>4.1272000000000003E-2</c:v>
                </c:pt>
                <c:pt idx="350575">
                  <c:v>4.1271000000000002E-2</c:v>
                </c:pt>
                <c:pt idx="350576">
                  <c:v>4.1270000000000001E-2</c:v>
                </c:pt>
                <c:pt idx="350577">
                  <c:v>4.1267999999999999E-2</c:v>
                </c:pt>
                <c:pt idx="350578">
                  <c:v>4.1266999999999998E-2</c:v>
                </c:pt>
                <c:pt idx="350579">
                  <c:v>4.1265999999999997E-2</c:v>
                </c:pt>
                <c:pt idx="350580">
                  <c:v>4.1265000000000003E-2</c:v>
                </c:pt>
                <c:pt idx="350581">
                  <c:v>4.1264000000000002E-2</c:v>
                </c:pt>
                <c:pt idx="350582">
                  <c:v>4.1263000000000001E-2</c:v>
                </c:pt>
                <c:pt idx="350583">
                  <c:v>4.1260999999999999E-2</c:v>
                </c:pt>
                <c:pt idx="350584">
                  <c:v>4.1259999999999998E-2</c:v>
                </c:pt>
                <c:pt idx="350585">
                  <c:v>4.1258999999999997E-2</c:v>
                </c:pt>
                <c:pt idx="350586">
                  <c:v>4.1258000000000003E-2</c:v>
                </c:pt>
                <c:pt idx="350587">
                  <c:v>4.1257000000000002E-2</c:v>
                </c:pt>
                <c:pt idx="350588">
                  <c:v>4.1255E-2</c:v>
                </c:pt>
                <c:pt idx="350589">
                  <c:v>4.1253999999999999E-2</c:v>
                </c:pt>
                <c:pt idx="350590">
                  <c:v>4.1252999999999998E-2</c:v>
                </c:pt>
                <c:pt idx="350591">
                  <c:v>4.1251999999999997E-2</c:v>
                </c:pt>
                <c:pt idx="350592">
                  <c:v>4.1251000000000003E-2</c:v>
                </c:pt>
                <c:pt idx="350593">
                  <c:v>4.1250000000000002E-2</c:v>
                </c:pt>
                <c:pt idx="350594">
                  <c:v>4.1249000000000001E-2</c:v>
                </c:pt>
                <c:pt idx="350595">
                  <c:v>4.1248E-2</c:v>
                </c:pt>
                <c:pt idx="350596">
                  <c:v>4.1246999999999999E-2</c:v>
                </c:pt>
                <c:pt idx="350597">
                  <c:v>4.1245999999999998E-2</c:v>
                </c:pt>
                <c:pt idx="350598">
                  <c:v>4.1244999999999997E-2</c:v>
                </c:pt>
                <c:pt idx="350599">
                  <c:v>4.1244000000000003E-2</c:v>
                </c:pt>
                <c:pt idx="350600">
                  <c:v>4.1242000000000001E-2</c:v>
                </c:pt>
                <c:pt idx="350601">
                  <c:v>4.1241E-2</c:v>
                </c:pt>
                <c:pt idx="350602">
                  <c:v>4.1239999999999999E-2</c:v>
                </c:pt>
                <c:pt idx="350603">
                  <c:v>4.1238999999999998E-2</c:v>
                </c:pt>
                <c:pt idx="350604">
                  <c:v>4.1237999999999997E-2</c:v>
                </c:pt>
                <c:pt idx="350605">
                  <c:v>4.1237999999999997E-2</c:v>
                </c:pt>
                <c:pt idx="350606">
                  <c:v>4.1237000000000003E-2</c:v>
                </c:pt>
                <c:pt idx="350607">
                  <c:v>4.1236000000000002E-2</c:v>
                </c:pt>
                <c:pt idx="350608">
                  <c:v>4.1235000000000001E-2</c:v>
                </c:pt>
                <c:pt idx="350609">
                  <c:v>4.1234E-2</c:v>
                </c:pt>
                <c:pt idx="350610">
                  <c:v>4.1232999999999999E-2</c:v>
                </c:pt>
                <c:pt idx="350611">
                  <c:v>4.1231999999999998E-2</c:v>
                </c:pt>
                <c:pt idx="350612">
                  <c:v>4.1230999999999997E-2</c:v>
                </c:pt>
                <c:pt idx="350613">
                  <c:v>4.1230000000000003E-2</c:v>
                </c:pt>
                <c:pt idx="350614">
                  <c:v>4.1229000000000002E-2</c:v>
                </c:pt>
                <c:pt idx="350615">
                  <c:v>4.1228000000000001E-2</c:v>
                </c:pt>
                <c:pt idx="350616">
                  <c:v>4.1227E-2</c:v>
                </c:pt>
                <c:pt idx="350617">
                  <c:v>4.1225999999999999E-2</c:v>
                </c:pt>
                <c:pt idx="350618">
                  <c:v>4.1224999999999998E-2</c:v>
                </c:pt>
                <c:pt idx="350619">
                  <c:v>4.1224999999999998E-2</c:v>
                </c:pt>
                <c:pt idx="350620">
                  <c:v>4.1223999999999997E-2</c:v>
                </c:pt>
                <c:pt idx="350621">
                  <c:v>4.1223000000000003E-2</c:v>
                </c:pt>
                <c:pt idx="350622">
                  <c:v>4.1222000000000002E-2</c:v>
                </c:pt>
                <c:pt idx="350623">
                  <c:v>4.1222000000000002E-2</c:v>
                </c:pt>
                <c:pt idx="350624">
                  <c:v>4.1221000000000001E-2</c:v>
                </c:pt>
                <c:pt idx="350625">
                  <c:v>4.122E-2</c:v>
                </c:pt>
                <c:pt idx="350626">
                  <c:v>4.122E-2</c:v>
                </c:pt>
                <c:pt idx="350627">
                  <c:v>4.122E-2</c:v>
                </c:pt>
                <c:pt idx="350628">
                  <c:v>4.1218999999999999E-2</c:v>
                </c:pt>
                <c:pt idx="350629">
                  <c:v>4.1218999999999999E-2</c:v>
                </c:pt>
                <c:pt idx="350630">
                  <c:v>4.1218999999999999E-2</c:v>
                </c:pt>
                <c:pt idx="350631">
                  <c:v>4.1218999999999999E-2</c:v>
                </c:pt>
                <c:pt idx="350632">
                  <c:v>4.1217999999999998E-2</c:v>
                </c:pt>
                <c:pt idx="350633">
                  <c:v>4.1217999999999998E-2</c:v>
                </c:pt>
                <c:pt idx="350634">
                  <c:v>4.1217999999999998E-2</c:v>
                </c:pt>
                <c:pt idx="350635">
                  <c:v>4.1217999999999998E-2</c:v>
                </c:pt>
                <c:pt idx="350636">
                  <c:v>4.1217999999999998E-2</c:v>
                </c:pt>
                <c:pt idx="350637">
                  <c:v>4.1218999999999999E-2</c:v>
                </c:pt>
                <c:pt idx="350638">
                  <c:v>4.1218999999999999E-2</c:v>
                </c:pt>
                <c:pt idx="350639">
                  <c:v>4.1218999999999999E-2</c:v>
                </c:pt>
                <c:pt idx="350640">
                  <c:v>4.122E-2</c:v>
                </c:pt>
                <c:pt idx="350641">
                  <c:v>4.1221000000000001E-2</c:v>
                </c:pt>
                <c:pt idx="350642">
                  <c:v>4.1221000000000001E-2</c:v>
                </c:pt>
                <c:pt idx="350643">
                  <c:v>4.1222000000000002E-2</c:v>
                </c:pt>
                <c:pt idx="350644">
                  <c:v>4.1223000000000003E-2</c:v>
                </c:pt>
                <c:pt idx="350645">
                  <c:v>4.1223999999999997E-2</c:v>
                </c:pt>
                <c:pt idx="350646">
                  <c:v>4.1223999999999997E-2</c:v>
                </c:pt>
                <c:pt idx="350647">
                  <c:v>4.1224999999999998E-2</c:v>
                </c:pt>
                <c:pt idx="350648">
                  <c:v>4.1227E-2</c:v>
                </c:pt>
                <c:pt idx="350649">
                  <c:v>4.1228000000000001E-2</c:v>
                </c:pt>
                <c:pt idx="350650">
                  <c:v>4.1229000000000002E-2</c:v>
                </c:pt>
                <c:pt idx="350651">
                  <c:v>4.1230999999999997E-2</c:v>
                </c:pt>
                <c:pt idx="350652">
                  <c:v>4.1231999999999998E-2</c:v>
                </c:pt>
                <c:pt idx="350653">
                  <c:v>4.1234E-2</c:v>
                </c:pt>
                <c:pt idx="350654">
                  <c:v>4.1235000000000001E-2</c:v>
                </c:pt>
                <c:pt idx="350655">
                  <c:v>4.1237000000000003E-2</c:v>
                </c:pt>
                <c:pt idx="350656">
                  <c:v>4.1238999999999998E-2</c:v>
                </c:pt>
                <c:pt idx="350657">
                  <c:v>4.1239999999999999E-2</c:v>
                </c:pt>
                <c:pt idx="350658">
                  <c:v>4.1242000000000001E-2</c:v>
                </c:pt>
                <c:pt idx="350659">
                  <c:v>4.1244000000000003E-2</c:v>
                </c:pt>
                <c:pt idx="350660">
                  <c:v>4.1245999999999998E-2</c:v>
                </c:pt>
                <c:pt idx="350661">
                  <c:v>4.1248E-2</c:v>
                </c:pt>
                <c:pt idx="350662">
                  <c:v>4.1250000000000002E-2</c:v>
                </c:pt>
                <c:pt idx="350663">
                  <c:v>4.1251999999999997E-2</c:v>
                </c:pt>
                <c:pt idx="350664">
                  <c:v>4.1253999999999999E-2</c:v>
                </c:pt>
                <c:pt idx="350665">
                  <c:v>4.1256000000000001E-2</c:v>
                </c:pt>
                <c:pt idx="350666">
                  <c:v>4.1258000000000003E-2</c:v>
                </c:pt>
                <c:pt idx="350667">
                  <c:v>4.1259999999999998E-2</c:v>
                </c:pt>
                <c:pt idx="350668">
                  <c:v>4.1262E-2</c:v>
                </c:pt>
                <c:pt idx="350669">
                  <c:v>4.1264000000000002E-2</c:v>
                </c:pt>
                <c:pt idx="350670">
                  <c:v>4.1265999999999997E-2</c:v>
                </c:pt>
                <c:pt idx="350671">
                  <c:v>4.1267999999999999E-2</c:v>
                </c:pt>
                <c:pt idx="350672">
                  <c:v>4.1270000000000001E-2</c:v>
                </c:pt>
                <c:pt idx="350673">
                  <c:v>4.1272000000000003E-2</c:v>
                </c:pt>
                <c:pt idx="350674">
                  <c:v>4.1273999999999998E-2</c:v>
                </c:pt>
                <c:pt idx="350675">
                  <c:v>4.1276E-2</c:v>
                </c:pt>
                <c:pt idx="350676">
                  <c:v>4.1278000000000002E-2</c:v>
                </c:pt>
                <c:pt idx="350677">
                  <c:v>4.1279000000000003E-2</c:v>
                </c:pt>
                <c:pt idx="350678">
                  <c:v>4.1280999999999998E-2</c:v>
                </c:pt>
                <c:pt idx="350679">
                  <c:v>4.1283E-2</c:v>
                </c:pt>
                <c:pt idx="350680">
                  <c:v>4.1284000000000001E-2</c:v>
                </c:pt>
                <c:pt idx="350681">
                  <c:v>4.1286000000000003E-2</c:v>
                </c:pt>
                <c:pt idx="350682">
                  <c:v>4.1286999999999997E-2</c:v>
                </c:pt>
                <c:pt idx="350683">
                  <c:v>4.1288999999999999E-2</c:v>
                </c:pt>
                <c:pt idx="350684">
                  <c:v>4.129E-2</c:v>
                </c:pt>
                <c:pt idx="350685">
                  <c:v>4.1291000000000001E-2</c:v>
                </c:pt>
                <c:pt idx="350686">
                  <c:v>4.1293000000000003E-2</c:v>
                </c:pt>
                <c:pt idx="350687">
                  <c:v>4.1293999999999997E-2</c:v>
                </c:pt>
                <c:pt idx="350688">
                  <c:v>4.1294999999999998E-2</c:v>
                </c:pt>
                <c:pt idx="350689">
                  <c:v>4.1295999999999999E-2</c:v>
                </c:pt>
                <c:pt idx="350690">
                  <c:v>4.1297E-2</c:v>
                </c:pt>
                <c:pt idx="350691">
                  <c:v>4.1298000000000001E-2</c:v>
                </c:pt>
                <c:pt idx="350692">
                  <c:v>4.1299000000000002E-2</c:v>
                </c:pt>
                <c:pt idx="350693">
                  <c:v>4.1299000000000002E-2</c:v>
                </c:pt>
                <c:pt idx="350694">
                  <c:v>4.1300000000000003E-2</c:v>
                </c:pt>
                <c:pt idx="350695">
                  <c:v>4.1300000000000003E-2</c:v>
                </c:pt>
                <c:pt idx="350696">
                  <c:v>4.1300999999999997E-2</c:v>
                </c:pt>
                <c:pt idx="350697">
                  <c:v>4.1301999999999998E-2</c:v>
                </c:pt>
                <c:pt idx="350698">
                  <c:v>4.1301999999999998E-2</c:v>
                </c:pt>
                <c:pt idx="350699">
                  <c:v>4.1301999999999998E-2</c:v>
                </c:pt>
                <c:pt idx="350700">
                  <c:v>4.1302999999999999E-2</c:v>
                </c:pt>
                <c:pt idx="350701">
                  <c:v>4.1302999999999999E-2</c:v>
                </c:pt>
                <c:pt idx="350702">
                  <c:v>4.1302999999999999E-2</c:v>
                </c:pt>
                <c:pt idx="350703">
                  <c:v>4.1304E-2</c:v>
                </c:pt>
                <c:pt idx="350704">
                  <c:v>4.1304E-2</c:v>
                </c:pt>
                <c:pt idx="350705">
                  <c:v>4.1304E-2</c:v>
                </c:pt>
                <c:pt idx="350706">
                  <c:v>4.1304E-2</c:v>
                </c:pt>
                <c:pt idx="350707">
                  <c:v>4.1304E-2</c:v>
                </c:pt>
                <c:pt idx="350708">
                  <c:v>4.1304E-2</c:v>
                </c:pt>
                <c:pt idx="350709">
                  <c:v>4.1304E-2</c:v>
                </c:pt>
                <c:pt idx="350710">
                  <c:v>4.1304E-2</c:v>
                </c:pt>
                <c:pt idx="350711">
                  <c:v>4.1304E-2</c:v>
                </c:pt>
                <c:pt idx="350712">
                  <c:v>4.1304E-2</c:v>
                </c:pt>
                <c:pt idx="350713">
                  <c:v>4.1304E-2</c:v>
                </c:pt>
                <c:pt idx="350714">
                  <c:v>4.1304E-2</c:v>
                </c:pt>
                <c:pt idx="350715">
                  <c:v>4.1304E-2</c:v>
                </c:pt>
                <c:pt idx="350716">
                  <c:v>4.1302999999999999E-2</c:v>
                </c:pt>
                <c:pt idx="350717">
                  <c:v>4.1302999999999999E-2</c:v>
                </c:pt>
                <c:pt idx="350718">
                  <c:v>4.1302999999999999E-2</c:v>
                </c:pt>
                <c:pt idx="350719">
                  <c:v>4.1302999999999999E-2</c:v>
                </c:pt>
                <c:pt idx="350720">
                  <c:v>4.1302999999999999E-2</c:v>
                </c:pt>
                <c:pt idx="350721">
                  <c:v>4.1302999999999999E-2</c:v>
                </c:pt>
                <c:pt idx="350722">
                  <c:v>4.1302999999999999E-2</c:v>
                </c:pt>
                <c:pt idx="350723">
                  <c:v>4.1302999999999999E-2</c:v>
                </c:pt>
                <c:pt idx="350724">
                  <c:v>4.1302999999999999E-2</c:v>
                </c:pt>
                <c:pt idx="350725">
                  <c:v>4.1302999999999999E-2</c:v>
                </c:pt>
                <c:pt idx="350726">
                  <c:v>4.1302999999999999E-2</c:v>
                </c:pt>
                <c:pt idx="350727">
                  <c:v>4.1302999999999999E-2</c:v>
                </c:pt>
                <c:pt idx="350728">
                  <c:v>4.1302999999999999E-2</c:v>
                </c:pt>
                <c:pt idx="350729">
                  <c:v>4.1302999999999999E-2</c:v>
                </c:pt>
                <c:pt idx="350730">
                  <c:v>4.1302999999999999E-2</c:v>
                </c:pt>
                <c:pt idx="350731">
                  <c:v>4.1302999999999999E-2</c:v>
                </c:pt>
                <c:pt idx="350732">
                  <c:v>4.1302999999999999E-2</c:v>
                </c:pt>
                <c:pt idx="350733">
                  <c:v>4.1304E-2</c:v>
                </c:pt>
                <c:pt idx="350734">
                  <c:v>4.1304E-2</c:v>
                </c:pt>
                <c:pt idx="350735">
                  <c:v>4.1304E-2</c:v>
                </c:pt>
                <c:pt idx="350736">
                  <c:v>4.1304E-2</c:v>
                </c:pt>
                <c:pt idx="350737">
                  <c:v>4.1304E-2</c:v>
                </c:pt>
                <c:pt idx="350738">
                  <c:v>4.1305000000000001E-2</c:v>
                </c:pt>
                <c:pt idx="350739">
                  <c:v>4.1305000000000001E-2</c:v>
                </c:pt>
                <c:pt idx="350740">
                  <c:v>4.1305000000000001E-2</c:v>
                </c:pt>
                <c:pt idx="350741">
                  <c:v>4.1305000000000001E-2</c:v>
                </c:pt>
                <c:pt idx="350742">
                  <c:v>4.1305000000000001E-2</c:v>
                </c:pt>
                <c:pt idx="350743">
                  <c:v>4.1305000000000001E-2</c:v>
                </c:pt>
                <c:pt idx="350744">
                  <c:v>4.1306000000000002E-2</c:v>
                </c:pt>
                <c:pt idx="350745">
                  <c:v>4.1306000000000002E-2</c:v>
                </c:pt>
                <c:pt idx="350746">
                  <c:v>4.1306000000000002E-2</c:v>
                </c:pt>
                <c:pt idx="350747">
                  <c:v>4.1306000000000002E-2</c:v>
                </c:pt>
                <c:pt idx="350748">
                  <c:v>4.1307000000000003E-2</c:v>
                </c:pt>
                <c:pt idx="350749">
                  <c:v>4.1307000000000003E-2</c:v>
                </c:pt>
                <c:pt idx="350750">
                  <c:v>4.1307000000000003E-2</c:v>
                </c:pt>
                <c:pt idx="350751">
                  <c:v>4.1307000000000003E-2</c:v>
                </c:pt>
                <c:pt idx="350752">
                  <c:v>4.1307000000000003E-2</c:v>
                </c:pt>
                <c:pt idx="350753">
                  <c:v>4.1307000000000003E-2</c:v>
                </c:pt>
                <c:pt idx="350754">
                  <c:v>4.1307000000000003E-2</c:v>
                </c:pt>
                <c:pt idx="350755">
                  <c:v>4.1307000000000003E-2</c:v>
                </c:pt>
                <c:pt idx="350756">
                  <c:v>4.1307000000000003E-2</c:v>
                </c:pt>
                <c:pt idx="350757">
                  <c:v>4.1307000000000003E-2</c:v>
                </c:pt>
                <c:pt idx="350758">
                  <c:v>4.1307000000000003E-2</c:v>
                </c:pt>
                <c:pt idx="350759">
                  <c:v>4.1307000000000003E-2</c:v>
                </c:pt>
                <c:pt idx="350760">
                  <c:v>4.1307000000000003E-2</c:v>
                </c:pt>
                <c:pt idx="350761">
                  <c:v>4.1307000000000003E-2</c:v>
                </c:pt>
                <c:pt idx="350762">
                  <c:v>4.1306000000000002E-2</c:v>
                </c:pt>
                <c:pt idx="350763">
                  <c:v>4.1306000000000002E-2</c:v>
                </c:pt>
                <c:pt idx="350764">
                  <c:v>4.1306000000000002E-2</c:v>
                </c:pt>
                <c:pt idx="350765">
                  <c:v>4.1305000000000001E-2</c:v>
                </c:pt>
                <c:pt idx="350766">
                  <c:v>4.1305000000000001E-2</c:v>
                </c:pt>
                <c:pt idx="350767">
                  <c:v>4.1304E-2</c:v>
                </c:pt>
                <c:pt idx="350768">
                  <c:v>4.1304E-2</c:v>
                </c:pt>
                <c:pt idx="350769">
                  <c:v>4.1304E-2</c:v>
                </c:pt>
                <c:pt idx="350770">
                  <c:v>4.1302999999999999E-2</c:v>
                </c:pt>
                <c:pt idx="350771">
                  <c:v>4.1302999999999999E-2</c:v>
                </c:pt>
                <c:pt idx="350772">
                  <c:v>4.1301999999999998E-2</c:v>
                </c:pt>
                <c:pt idx="350773">
                  <c:v>4.1300999999999997E-2</c:v>
                </c:pt>
                <c:pt idx="350774">
                  <c:v>4.1300999999999997E-2</c:v>
                </c:pt>
                <c:pt idx="350775">
                  <c:v>4.1300000000000003E-2</c:v>
                </c:pt>
                <c:pt idx="350776">
                  <c:v>4.1299000000000002E-2</c:v>
                </c:pt>
                <c:pt idx="350777">
                  <c:v>4.1298000000000001E-2</c:v>
                </c:pt>
                <c:pt idx="350778">
                  <c:v>4.1297E-2</c:v>
                </c:pt>
                <c:pt idx="350779">
                  <c:v>4.1295999999999999E-2</c:v>
                </c:pt>
                <c:pt idx="350780">
                  <c:v>4.1295999999999999E-2</c:v>
                </c:pt>
                <c:pt idx="350781">
                  <c:v>4.1294999999999998E-2</c:v>
                </c:pt>
                <c:pt idx="350782">
                  <c:v>4.1293999999999997E-2</c:v>
                </c:pt>
                <c:pt idx="350783">
                  <c:v>4.1293000000000003E-2</c:v>
                </c:pt>
                <c:pt idx="350784">
                  <c:v>4.1292000000000002E-2</c:v>
                </c:pt>
                <c:pt idx="350785">
                  <c:v>4.1291000000000001E-2</c:v>
                </c:pt>
                <c:pt idx="350786">
                  <c:v>4.129E-2</c:v>
                </c:pt>
                <c:pt idx="350787">
                  <c:v>4.1288999999999999E-2</c:v>
                </c:pt>
                <c:pt idx="350788">
                  <c:v>4.1287999999999998E-2</c:v>
                </c:pt>
                <c:pt idx="350789">
                  <c:v>4.1286999999999997E-2</c:v>
                </c:pt>
                <c:pt idx="350790">
                  <c:v>4.1286000000000003E-2</c:v>
                </c:pt>
                <c:pt idx="350791">
                  <c:v>4.1285000000000002E-2</c:v>
                </c:pt>
                <c:pt idx="350792">
                  <c:v>4.1284000000000001E-2</c:v>
                </c:pt>
                <c:pt idx="350793">
                  <c:v>4.1284000000000001E-2</c:v>
                </c:pt>
                <c:pt idx="350794">
                  <c:v>4.1283E-2</c:v>
                </c:pt>
                <c:pt idx="350795">
                  <c:v>4.1281999999999999E-2</c:v>
                </c:pt>
                <c:pt idx="350796">
                  <c:v>4.1280999999999998E-2</c:v>
                </c:pt>
                <c:pt idx="350797">
                  <c:v>4.1279999999999997E-2</c:v>
                </c:pt>
                <c:pt idx="350798">
                  <c:v>4.1279000000000003E-2</c:v>
                </c:pt>
                <c:pt idx="350799">
                  <c:v>4.1278000000000002E-2</c:v>
                </c:pt>
                <c:pt idx="350800">
                  <c:v>4.1277000000000001E-2</c:v>
                </c:pt>
                <c:pt idx="350801">
                  <c:v>4.1276E-2</c:v>
                </c:pt>
                <c:pt idx="350802">
                  <c:v>4.1274999999999999E-2</c:v>
                </c:pt>
                <c:pt idx="350803">
                  <c:v>4.1273999999999998E-2</c:v>
                </c:pt>
                <c:pt idx="350804">
                  <c:v>4.1272999999999997E-2</c:v>
                </c:pt>
                <c:pt idx="350805">
                  <c:v>4.1272999999999997E-2</c:v>
                </c:pt>
                <c:pt idx="350806">
                  <c:v>4.1272000000000003E-2</c:v>
                </c:pt>
                <c:pt idx="350807">
                  <c:v>4.1271000000000002E-2</c:v>
                </c:pt>
                <c:pt idx="350808">
                  <c:v>4.1270000000000001E-2</c:v>
                </c:pt>
                <c:pt idx="350809">
                  <c:v>4.1269E-2</c:v>
                </c:pt>
                <c:pt idx="350810">
                  <c:v>4.1267999999999999E-2</c:v>
                </c:pt>
                <c:pt idx="350811">
                  <c:v>4.1266999999999998E-2</c:v>
                </c:pt>
                <c:pt idx="350812">
                  <c:v>4.1265999999999997E-2</c:v>
                </c:pt>
                <c:pt idx="350813">
                  <c:v>4.1265000000000003E-2</c:v>
                </c:pt>
                <c:pt idx="350814">
                  <c:v>4.1264000000000002E-2</c:v>
                </c:pt>
                <c:pt idx="350815">
                  <c:v>4.1263000000000001E-2</c:v>
                </c:pt>
                <c:pt idx="350816">
                  <c:v>4.1262E-2</c:v>
                </c:pt>
                <c:pt idx="350817">
                  <c:v>4.1260999999999999E-2</c:v>
                </c:pt>
                <c:pt idx="350818">
                  <c:v>4.1259999999999998E-2</c:v>
                </c:pt>
                <c:pt idx="350819">
                  <c:v>4.1258999999999997E-2</c:v>
                </c:pt>
                <c:pt idx="350820">
                  <c:v>4.1258000000000003E-2</c:v>
                </c:pt>
                <c:pt idx="350821">
                  <c:v>4.1257000000000002E-2</c:v>
                </c:pt>
                <c:pt idx="350822">
                  <c:v>4.1256000000000001E-2</c:v>
                </c:pt>
                <c:pt idx="350823">
                  <c:v>4.1255E-2</c:v>
                </c:pt>
                <c:pt idx="350824">
                  <c:v>4.1253999999999999E-2</c:v>
                </c:pt>
                <c:pt idx="350825">
                  <c:v>4.1251999999999997E-2</c:v>
                </c:pt>
                <c:pt idx="350826">
                  <c:v>4.1251000000000003E-2</c:v>
                </c:pt>
                <c:pt idx="350827">
                  <c:v>4.1250000000000002E-2</c:v>
                </c:pt>
                <c:pt idx="350828">
                  <c:v>4.1249000000000001E-2</c:v>
                </c:pt>
                <c:pt idx="350829">
                  <c:v>4.1248E-2</c:v>
                </c:pt>
                <c:pt idx="350830">
                  <c:v>4.1246999999999999E-2</c:v>
                </c:pt>
                <c:pt idx="350831">
                  <c:v>4.1245999999999998E-2</c:v>
                </c:pt>
                <c:pt idx="350832">
                  <c:v>4.1244000000000003E-2</c:v>
                </c:pt>
                <c:pt idx="350833">
                  <c:v>4.1243000000000002E-2</c:v>
                </c:pt>
                <c:pt idx="350834">
                  <c:v>4.1242000000000001E-2</c:v>
                </c:pt>
                <c:pt idx="350835">
                  <c:v>4.1239999999999999E-2</c:v>
                </c:pt>
                <c:pt idx="350836">
                  <c:v>4.1238999999999998E-2</c:v>
                </c:pt>
                <c:pt idx="350837">
                  <c:v>4.1237999999999997E-2</c:v>
                </c:pt>
                <c:pt idx="350838">
                  <c:v>4.1237000000000003E-2</c:v>
                </c:pt>
                <c:pt idx="350839">
                  <c:v>4.1236000000000002E-2</c:v>
                </c:pt>
                <c:pt idx="350840">
                  <c:v>4.1235000000000001E-2</c:v>
                </c:pt>
                <c:pt idx="350841">
                  <c:v>4.1232999999999999E-2</c:v>
                </c:pt>
                <c:pt idx="350842">
                  <c:v>4.1231999999999998E-2</c:v>
                </c:pt>
                <c:pt idx="350843">
                  <c:v>4.1230999999999997E-2</c:v>
                </c:pt>
                <c:pt idx="350844">
                  <c:v>4.1230000000000003E-2</c:v>
                </c:pt>
                <c:pt idx="350845">
                  <c:v>4.1229000000000002E-2</c:v>
                </c:pt>
                <c:pt idx="350846">
                  <c:v>4.1228000000000001E-2</c:v>
                </c:pt>
                <c:pt idx="350847">
                  <c:v>4.1225999999999999E-2</c:v>
                </c:pt>
                <c:pt idx="350848">
                  <c:v>4.1224999999999998E-2</c:v>
                </c:pt>
                <c:pt idx="350849">
                  <c:v>4.1223999999999997E-2</c:v>
                </c:pt>
                <c:pt idx="350850">
                  <c:v>4.1223000000000003E-2</c:v>
                </c:pt>
                <c:pt idx="350851">
                  <c:v>4.1222000000000002E-2</c:v>
                </c:pt>
                <c:pt idx="350852">
                  <c:v>4.1221000000000001E-2</c:v>
                </c:pt>
                <c:pt idx="350853">
                  <c:v>4.122E-2</c:v>
                </c:pt>
                <c:pt idx="350854">
                  <c:v>4.122E-2</c:v>
                </c:pt>
                <c:pt idx="350855">
                  <c:v>4.1218999999999999E-2</c:v>
                </c:pt>
                <c:pt idx="350856">
                  <c:v>4.1217999999999998E-2</c:v>
                </c:pt>
                <c:pt idx="350857">
                  <c:v>4.1216999999999997E-2</c:v>
                </c:pt>
                <c:pt idx="350858">
                  <c:v>4.1216000000000003E-2</c:v>
                </c:pt>
                <c:pt idx="350859">
                  <c:v>4.1215000000000002E-2</c:v>
                </c:pt>
                <c:pt idx="350860">
                  <c:v>4.1214000000000001E-2</c:v>
                </c:pt>
                <c:pt idx="350861">
                  <c:v>4.1214000000000001E-2</c:v>
                </c:pt>
                <c:pt idx="350862">
                  <c:v>4.1213E-2</c:v>
                </c:pt>
                <c:pt idx="350863">
                  <c:v>4.1211999999999999E-2</c:v>
                </c:pt>
                <c:pt idx="350864">
                  <c:v>4.1211999999999999E-2</c:v>
                </c:pt>
                <c:pt idx="350865">
                  <c:v>4.1210999999999998E-2</c:v>
                </c:pt>
                <c:pt idx="350866">
                  <c:v>4.1210999999999998E-2</c:v>
                </c:pt>
                <c:pt idx="350867">
                  <c:v>4.1209999999999997E-2</c:v>
                </c:pt>
                <c:pt idx="350868">
                  <c:v>4.1209999999999997E-2</c:v>
                </c:pt>
                <c:pt idx="350869">
                  <c:v>4.1209000000000003E-2</c:v>
                </c:pt>
                <c:pt idx="350870">
                  <c:v>4.1208000000000002E-2</c:v>
                </c:pt>
                <c:pt idx="350871">
                  <c:v>4.1208000000000002E-2</c:v>
                </c:pt>
                <c:pt idx="350872">
                  <c:v>4.1208000000000002E-2</c:v>
                </c:pt>
                <c:pt idx="350873">
                  <c:v>4.1207000000000001E-2</c:v>
                </c:pt>
                <c:pt idx="350874">
                  <c:v>4.1207000000000001E-2</c:v>
                </c:pt>
                <c:pt idx="350875">
                  <c:v>4.1207000000000001E-2</c:v>
                </c:pt>
                <c:pt idx="350876">
                  <c:v>4.1206E-2</c:v>
                </c:pt>
                <c:pt idx="350877">
                  <c:v>4.1206E-2</c:v>
                </c:pt>
                <c:pt idx="350878">
                  <c:v>4.1206E-2</c:v>
                </c:pt>
                <c:pt idx="350879">
                  <c:v>4.1206E-2</c:v>
                </c:pt>
                <c:pt idx="350880">
                  <c:v>4.1204999999999999E-2</c:v>
                </c:pt>
                <c:pt idx="350881">
                  <c:v>4.1204999999999999E-2</c:v>
                </c:pt>
                <c:pt idx="350882">
                  <c:v>4.1204999999999999E-2</c:v>
                </c:pt>
                <c:pt idx="350883">
                  <c:v>4.1204999999999999E-2</c:v>
                </c:pt>
                <c:pt idx="350884">
                  <c:v>4.1203999999999998E-2</c:v>
                </c:pt>
                <c:pt idx="350885">
                  <c:v>4.1203999999999998E-2</c:v>
                </c:pt>
                <c:pt idx="350886">
                  <c:v>4.1203999999999998E-2</c:v>
                </c:pt>
                <c:pt idx="350887">
                  <c:v>4.1203999999999998E-2</c:v>
                </c:pt>
                <c:pt idx="350888">
                  <c:v>4.1203999999999998E-2</c:v>
                </c:pt>
                <c:pt idx="350889">
                  <c:v>4.1203999999999998E-2</c:v>
                </c:pt>
                <c:pt idx="350890">
                  <c:v>4.1203999999999998E-2</c:v>
                </c:pt>
                <c:pt idx="350891">
                  <c:v>4.1203999999999998E-2</c:v>
                </c:pt>
                <c:pt idx="350892">
                  <c:v>4.1203999999999998E-2</c:v>
                </c:pt>
                <c:pt idx="350893">
                  <c:v>4.1203999999999998E-2</c:v>
                </c:pt>
                <c:pt idx="350894">
                  <c:v>4.1203999999999998E-2</c:v>
                </c:pt>
                <c:pt idx="350895">
                  <c:v>4.1203999999999998E-2</c:v>
                </c:pt>
                <c:pt idx="350896">
                  <c:v>4.1203999999999998E-2</c:v>
                </c:pt>
                <c:pt idx="350897">
                  <c:v>4.1204999999999999E-2</c:v>
                </c:pt>
                <c:pt idx="350898">
                  <c:v>4.1204999999999999E-2</c:v>
                </c:pt>
                <c:pt idx="350899">
                  <c:v>4.1204999999999999E-2</c:v>
                </c:pt>
                <c:pt idx="350900">
                  <c:v>4.1204999999999999E-2</c:v>
                </c:pt>
                <c:pt idx="350901">
                  <c:v>4.1204999999999999E-2</c:v>
                </c:pt>
                <c:pt idx="350902">
                  <c:v>4.1204999999999999E-2</c:v>
                </c:pt>
                <c:pt idx="350903">
                  <c:v>4.1206E-2</c:v>
                </c:pt>
                <c:pt idx="350904">
                  <c:v>4.1206E-2</c:v>
                </c:pt>
                <c:pt idx="350905">
                  <c:v>4.1206E-2</c:v>
                </c:pt>
                <c:pt idx="350906">
                  <c:v>4.1206E-2</c:v>
                </c:pt>
                <c:pt idx="350907">
                  <c:v>4.1206E-2</c:v>
                </c:pt>
                <c:pt idx="350908">
                  <c:v>4.1206E-2</c:v>
                </c:pt>
                <c:pt idx="350909">
                  <c:v>4.1207000000000001E-2</c:v>
                </c:pt>
                <c:pt idx="350910">
                  <c:v>4.1207000000000001E-2</c:v>
                </c:pt>
                <c:pt idx="350911">
                  <c:v>4.1207000000000001E-2</c:v>
                </c:pt>
                <c:pt idx="350912">
                  <c:v>4.1208000000000002E-2</c:v>
                </c:pt>
                <c:pt idx="350913">
                  <c:v>4.1208000000000002E-2</c:v>
                </c:pt>
                <c:pt idx="350914">
                  <c:v>4.1208000000000002E-2</c:v>
                </c:pt>
                <c:pt idx="350915">
                  <c:v>4.1209000000000003E-2</c:v>
                </c:pt>
                <c:pt idx="350916">
                  <c:v>4.1209000000000003E-2</c:v>
                </c:pt>
                <c:pt idx="350917">
                  <c:v>4.1209000000000003E-2</c:v>
                </c:pt>
                <c:pt idx="350918">
                  <c:v>4.1209000000000003E-2</c:v>
                </c:pt>
                <c:pt idx="350919">
                  <c:v>4.1209999999999997E-2</c:v>
                </c:pt>
                <c:pt idx="350920">
                  <c:v>4.1209999999999997E-2</c:v>
                </c:pt>
                <c:pt idx="350921">
                  <c:v>4.1209999999999997E-2</c:v>
                </c:pt>
                <c:pt idx="350922">
                  <c:v>4.1210999999999998E-2</c:v>
                </c:pt>
                <c:pt idx="350923">
                  <c:v>4.1210999999999998E-2</c:v>
                </c:pt>
                <c:pt idx="350924">
                  <c:v>4.1211999999999999E-2</c:v>
                </c:pt>
                <c:pt idx="350925">
                  <c:v>4.1211999999999999E-2</c:v>
                </c:pt>
                <c:pt idx="350926">
                  <c:v>4.1213E-2</c:v>
                </c:pt>
                <c:pt idx="350927">
                  <c:v>4.1213E-2</c:v>
                </c:pt>
                <c:pt idx="350928">
                  <c:v>4.1213E-2</c:v>
                </c:pt>
                <c:pt idx="350929">
                  <c:v>4.1214000000000001E-2</c:v>
                </c:pt>
                <c:pt idx="350930">
                  <c:v>4.1214000000000001E-2</c:v>
                </c:pt>
                <c:pt idx="350931">
                  <c:v>4.1214000000000001E-2</c:v>
                </c:pt>
                <c:pt idx="350932">
                  <c:v>4.1215000000000002E-2</c:v>
                </c:pt>
                <c:pt idx="350933">
                  <c:v>4.1215000000000002E-2</c:v>
                </c:pt>
                <c:pt idx="350934">
                  <c:v>4.1216000000000003E-2</c:v>
                </c:pt>
                <c:pt idx="350935">
                  <c:v>4.1216000000000003E-2</c:v>
                </c:pt>
                <c:pt idx="350936">
                  <c:v>4.1216000000000003E-2</c:v>
                </c:pt>
                <c:pt idx="350937">
                  <c:v>4.1216999999999997E-2</c:v>
                </c:pt>
                <c:pt idx="350938">
                  <c:v>4.1216999999999997E-2</c:v>
                </c:pt>
                <c:pt idx="350939">
                  <c:v>4.1216999999999997E-2</c:v>
                </c:pt>
                <c:pt idx="350940">
                  <c:v>4.1217999999999998E-2</c:v>
                </c:pt>
                <c:pt idx="350941">
                  <c:v>4.1217999999999998E-2</c:v>
                </c:pt>
                <c:pt idx="350942">
                  <c:v>4.1217999999999998E-2</c:v>
                </c:pt>
                <c:pt idx="350943">
                  <c:v>4.1217999999999998E-2</c:v>
                </c:pt>
                <c:pt idx="350944">
                  <c:v>4.1218999999999999E-2</c:v>
                </c:pt>
                <c:pt idx="350945">
                  <c:v>4.1218999999999999E-2</c:v>
                </c:pt>
                <c:pt idx="350946">
                  <c:v>4.1218999999999999E-2</c:v>
                </c:pt>
                <c:pt idx="350947">
                  <c:v>4.1218999999999999E-2</c:v>
                </c:pt>
                <c:pt idx="350948">
                  <c:v>4.122E-2</c:v>
                </c:pt>
                <c:pt idx="350949">
                  <c:v>4.122E-2</c:v>
                </c:pt>
                <c:pt idx="350950">
                  <c:v>4.122E-2</c:v>
                </c:pt>
                <c:pt idx="350951">
                  <c:v>4.122E-2</c:v>
                </c:pt>
                <c:pt idx="350952">
                  <c:v>4.122E-2</c:v>
                </c:pt>
                <c:pt idx="350953">
                  <c:v>4.1218999999999999E-2</c:v>
                </c:pt>
                <c:pt idx="350954">
                  <c:v>4.1218999999999999E-2</c:v>
                </c:pt>
                <c:pt idx="350955">
                  <c:v>4.1218999999999999E-2</c:v>
                </c:pt>
                <c:pt idx="350956">
                  <c:v>4.1218999999999999E-2</c:v>
                </c:pt>
                <c:pt idx="350957">
                  <c:v>4.1218999999999999E-2</c:v>
                </c:pt>
                <c:pt idx="350958">
                  <c:v>4.1218999999999999E-2</c:v>
                </c:pt>
                <c:pt idx="350959">
                  <c:v>4.1218999999999999E-2</c:v>
                </c:pt>
                <c:pt idx="350960">
                  <c:v>4.1217999999999998E-2</c:v>
                </c:pt>
                <c:pt idx="350961">
                  <c:v>4.1217999999999998E-2</c:v>
                </c:pt>
                <c:pt idx="350962">
                  <c:v>4.1217999999999998E-2</c:v>
                </c:pt>
                <c:pt idx="350963">
                  <c:v>4.1216999999999997E-2</c:v>
                </c:pt>
                <c:pt idx="350964">
                  <c:v>4.1216999999999997E-2</c:v>
                </c:pt>
                <c:pt idx="350965">
                  <c:v>4.1216000000000003E-2</c:v>
                </c:pt>
                <c:pt idx="350966">
                  <c:v>4.1215000000000002E-2</c:v>
                </c:pt>
                <c:pt idx="350967">
                  <c:v>4.1215000000000002E-2</c:v>
                </c:pt>
                <c:pt idx="350968">
                  <c:v>4.1214000000000001E-2</c:v>
                </c:pt>
                <c:pt idx="350969">
                  <c:v>4.1214000000000001E-2</c:v>
                </c:pt>
                <c:pt idx="350970">
                  <c:v>4.1213E-2</c:v>
                </c:pt>
                <c:pt idx="350971">
                  <c:v>4.1211999999999999E-2</c:v>
                </c:pt>
                <c:pt idx="350972">
                  <c:v>4.1211999999999999E-2</c:v>
                </c:pt>
                <c:pt idx="350973">
                  <c:v>4.1210999999999998E-2</c:v>
                </c:pt>
                <c:pt idx="350974">
                  <c:v>4.1209999999999997E-2</c:v>
                </c:pt>
                <c:pt idx="350975">
                  <c:v>4.1209000000000003E-2</c:v>
                </c:pt>
                <c:pt idx="350976">
                  <c:v>4.1208000000000002E-2</c:v>
                </c:pt>
                <c:pt idx="350977">
                  <c:v>4.1207000000000001E-2</c:v>
                </c:pt>
                <c:pt idx="350978">
                  <c:v>4.1206E-2</c:v>
                </c:pt>
                <c:pt idx="350979">
                  <c:v>4.1204999999999999E-2</c:v>
                </c:pt>
                <c:pt idx="350980">
                  <c:v>4.1203999999999998E-2</c:v>
                </c:pt>
                <c:pt idx="350981">
                  <c:v>4.1203999999999998E-2</c:v>
                </c:pt>
                <c:pt idx="350982">
                  <c:v>4.1202999999999997E-2</c:v>
                </c:pt>
                <c:pt idx="350983">
                  <c:v>4.1202000000000003E-2</c:v>
                </c:pt>
                <c:pt idx="350984">
                  <c:v>4.1201000000000002E-2</c:v>
                </c:pt>
                <c:pt idx="350985">
                  <c:v>4.1200000000000001E-2</c:v>
                </c:pt>
                <c:pt idx="350986">
                  <c:v>4.1199E-2</c:v>
                </c:pt>
                <c:pt idx="350987">
                  <c:v>4.1197999999999999E-2</c:v>
                </c:pt>
                <c:pt idx="350988">
                  <c:v>4.1196999999999998E-2</c:v>
                </c:pt>
                <c:pt idx="350989">
                  <c:v>4.1196000000000003E-2</c:v>
                </c:pt>
                <c:pt idx="350990">
                  <c:v>4.1195000000000002E-2</c:v>
                </c:pt>
                <c:pt idx="350991">
                  <c:v>4.1194000000000001E-2</c:v>
                </c:pt>
                <c:pt idx="350992">
                  <c:v>4.1193E-2</c:v>
                </c:pt>
                <c:pt idx="350993">
                  <c:v>4.1193E-2</c:v>
                </c:pt>
                <c:pt idx="350994">
                  <c:v>4.1191999999999999E-2</c:v>
                </c:pt>
                <c:pt idx="350995">
                  <c:v>4.1190999999999998E-2</c:v>
                </c:pt>
                <c:pt idx="350996">
                  <c:v>4.1190999999999998E-2</c:v>
                </c:pt>
                <c:pt idx="350997">
                  <c:v>4.1189999999999997E-2</c:v>
                </c:pt>
                <c:pt idx="350998">
                  <c:v>4.1189000000000003E-2</c:v>
                </c:pt>
                <c:pt idx="350999">
                  <c:v>4.1188000000000002E-2</c:v>
                </c:pt>
                <c:pt idx="351000">
                  <c:v>4.1188000000000002E-2</c:v>
                </c:pt>
                <c:pt idx="351001">
                  <c:v>4.1187000000000001E-2</c:v>
                </c:pt>
                <c:pt idx="351002">
                  <c:v>4.1187000000000001E-2</c:v>
                </c:pt>
                <c:pt idx="351003">
                  <c:v>4.1186E-2</c:v>
                </c:pt>
                <c:pt idx="351004">
                  <c:v>4.1186E-2</c:v>
                </c:pt>
                <c:pt idx="351005">
                  <c:v>4.1186E-2</c:v>
                </c:pt>
                <c:pt idx="351006">
                  <c:v>4.1184999999999999E-2</c:v>
                </c:pt>
                <c:pt idx="351007">
                  <c:v>4.1184999999999999E-2</c:v>
                </c:pt>
                <c:pt idx="351008">
                  <c:v>4.1184999999999999E-2</c:v>
                </c:pt>
                <c:pt idx="351009">
                  <c:v>4.1183999999999998E-2</c:v>
                </c:pt>
                <c:pt idx="351010">
                  <c:v>4.1183999999999998E-2</c:v>
                </c:pt>
                <c:pt idx="351011">
                  <c:v>4.1183999999999998E-2</c:v>
                </c:pt>
                <c:pt idx="351012">
                  <c:v>4.1182999999999997E-2</c:v>
                </c:pt>
                <c:pt idx="351013">
                  <c:v>4.1182999999999997E-2</c:v>
                </c:pt>
                <c:pt idx="351014">
                  <c:v>4.1182999999999997E-2</c:v>
                </c:pt>
                <c:pt idx="351015">
                  <c:v>4.1182000000000003E-2</c:v>
                </c:pt>
                <c:pt idx="351016">
                  <c:v>4.1182000000000003E-2</c:v>
                </c:pt>
                <c:pt idx="351017">
                  <c:v>4.1182000000000003E-2</c:v>
                </c:pt>
                <c:pt idx="351018">
                  <c:v>4.1181000000000002E-2</c:v>
                </c:pt>
                <c:pt idx="351019">
                  <c:v>4.1181000000000002E-2</c:v>
                </c:pt>
                <c:pt idx="351020">
                  <c:v>4.1180000000000001E-2</c:v>
                </c:pt>
                <c:pt idx="351021">
                  <c:v>4.1180000000000001E-2</c:v>
                </c:pt>
                <c:pt idx="351022">
                  <c:v>4.1179E-2</c:v>
                </c:pt>
                <c:pt idx="351023">
                  <c:v>4.1179E-2</c:v>
                </c:pt>
                <c:pt idx="351024">
                  <c:v>4.1177999999999999E-2</c:v>
                </c:pt>
                <c:pt idx="351025">
                  <c:v>4.1176999999999998E-2</c:v>
                </c:pt>
                <c:pt idx="351026">
                  <c:v>4.1175999999999997E-2</c:v>
                </c:pt>
                <c:pt idx="351027">
                  <c:v>4.1175000000000003E-2</c:v>
                </c:pt>
                <c:pt idx="351028">
                  <c:v>4.1175000000000003E-2</c:v>
                </c:pt>
                <c:pt idx="351029">
                  <c:v>4.1174000000000002E-2</c:v>
                </c:pt>
                <c:pt idx="351030">
                  <c:v>4.1173000000000001E-2</c:v>
                </c:pt>
                <c:pt idx="351031">
                  <c:v>4.1170999999999999E-2</c:v>
                </c:pt>
                <c:pt idx="351032">
                  <c:v>4.1169999999999998E-2</c:v>
                </c:pt>
                <c:pt idx="351033">
                  <c:v>4.1168999999999997E-2</c:v>
                </c:pt>
                <c:pt idx="351034">
                  <c:v>4.1167000000000002E-2</c:v>
                </c:pt>
                <c:pt idx="351035">
                  <c:v>4.1166000000000001E-2</c:v>
                </c:pt>
                <c:pt idx="351036">
                  <c:v>4.1163999999999999E-2</c:v>
                </c:pt>
                <c:pt idx="351037">
                  <c:v>4.1161999999999997E-2</c:v>
                </c:pt>
                <c:pt idx="351038">
                  <c:v>4.1161000000000003E-2</c:v>
                </c:pt>
                <c:pt idx="351039">
                  <c:v>4.1159000000000001E-2</c:v>
                </c:pt>
                <c:pt idx="351040">
                  <c:v>4.1156999999999999E-2</c:v>
                </c:pt>
                <c:pt idx="351041">
                  <c:v>4.1154999999999997E-2</c:v>
                </c:pt>
                <c:pt idx="351042">
                  <c:v>4.1154000000000003E-2</c:v>
                </c:pt>
                <c:pt idx="351043">
                  <c:v>4.1152000000000001E-2</c:v>
                </c:pt>
                <c:pt idx="351044">
                  <c:v>4.1148999999999998E-2</c:v>
                </c:pt>
                <c:pt idx="351045">
                  <c:v>4.1147000000000003E-2</c:v>
                </c:pt>
                <c:pt idx="351046">
                  <c:v>4.1145000000000001E-2</c:v>
                </c:pt>
                <c:pt idx="351047">
                  <c:v>4.1142999999999999E-2</c:v>
                </c:pt>
                <c:pt idx="351048">
                  <c:v>4.1140999999999997E-2</c:v>
                </c:pt>
                <c:pt idx="351049">
                  <c:v>4.1139000000000002E-2</c:v>
                </c:pt>
                <c:pt idx="351050">
                  <c:v>4.1137E-2</c:v>
                </c:pt>
                <c:pt idx="351051">
                  <c:v>4.1134999999999998E-2</c:v>
                </c:pt>
                <c:pt idx="351052">
                  <c:v>4.1133000000000003E-2</c:v>
                </c:pt>
                <c:pt idx="351053">
                  <c:v>4.1131000000000001E-2</c:v>
                </c:pt>
                <c:pt idx="351054">
                  <c:v>4.1128999999999999E-2</c:v>
                </c:pt>
                <c:pt idx="351055">
                  <c:v>4.1126999999999997E-2</c:v>
                </c:pt>
                <c:pt idx="351056">
                  <c:v>4.1125000000000002E-2</c:v>
                </c:pt>
                <c:pt idx="351057">
                  <c:v>4.1123E-2</c:v>
                </c:pt>
                <c:pt idx="351058">
                  <c:v>4.1120999999999998E-2</c:v>
                </c:pt>
                <c:pt idx="351059">
                  <c:v>4.1119000000000003E-2</c:v>
                </c:pt>
                <c:pt idx="351060">
                  <c:v>4.1118000000000002E-2</c:v>
                </c:pt>
                <c:pt idx="351061">
                  <c:v>4.1116E-2</c:v>
                </c:pt>
                <c:pt idx="351062">
                  <c:v>4.1114999999999999E-2</c:v>
                </c:pt>
                <c:pt idx="351063">
                  <c:v>4.1113999999999998E-2</c:v>
                </c:pt>
                <c:pt idx="351064">
                  <c:v>4.1112000000000003E-2</c:v>
                </c:pt>
                <c:pt idx="351065">
                  <c:v>4.1111000000000002E-2</c:v>
                </c:pt>
                <c:pt idx="351066">
                  <c:v>4.1110000000000001E-2</c:v>
                </c:pt>
                <c:pt idx="351067">
                  <c:v>4.1110000000000001E-2</c:v>
                </c:pt>
                <c:pt idx="351068">
                  <c:v>4.1109E-2</c:v>
                </c:pt>
                <c:pt idx="351069">
                  <c:v>4.1107999999999999E-2</c:v>
                </c:pt>
                <c:pt idx="351070">
                  <c:v>4.1107999999999999E-2</c:v>
                </c:pt>
                <c:pt idx="351071">
                  <c:v>4.1106999999999998E-2</c:v>
                </c:pt>
                <c:pt idx="351072">
                  <c:v>4.1106999999999998E-2</c:v>
                </c:pt>
                <c:pt idx="351073">
                  <c:v>4.1106999999999998E-2</c:v>
                </c:pt>
                <c:pt idx="351074">
                  <c:v>4.1106999999999998E-2</c:v>
                </c:pt>
                <c:pt idx="351075">
                  <c:v>4.1107999999999999E-2</c:v>
                </c:pt>
                <c:pt idx="351076">
                  <c:v>4.1107999999999999E-2</c:v>
                </c:pt>
                <c:pt idx="351077">
                  <c:v>4.1109E-2</c:v>
                </c:pt>
                <c:pt idx="351078">
                  <c:v>4.1109E-2</c:v>
                </c:pt>
                <c:pt idx="351079">
                  <c:v>4.1110000000000001E-2</c:v>
                </c:pt>
                <c:pt idx="351080">
                  <c:v>4.1111000000000002E-2</c:v>
                </c:pt>
                <c:pt idx="351081">
                  <c:v>4.1112000000000003E-2</c:v>
                </c:pt>
                <c:pt idx="351082">
                  <c:v>4.1112999999999997E-2</c:v>
                </c:pt>
                <c:pt idx="351083">
                  <c:v>4.1113999999999998E-2</c:v>
                </c:pt>
                <c:pt idx="351084">
                  <c:v>4.1114999999999999E-2</c:v>
                </c:pt>
                <c:pt idx="351085">
                  <c:v>4.1117000000000001E-2</c:v>
                </c:pt>
                <c:pt idx="351086">
                  <c:v>4.1118000000000002E-2</c:v>
                </c:pt>
                <c:pt idx="351087">
                  <c:v>4.1119999999999997E-2</c:v>
                </c:pt>
                <c:pt idx="351088">
                  <c:v>4.1120999999999998E-2</c:v>
                </c:pt>
                <c:pt idx="351089">
                  <c:v>4.1123E-2</c:v>
                </c:pt>
                <c:pt idx="351090">
                  <c:v>4.1125000000000002E-2</c:v>
                </c:pt>
                <c:pt idx="351091">
                  <c:v>4.1126000000000003E-2</c:v>
                </c:pt>
                <c:pt idx="351092">
                  <c:v>4.1127999999999998E-2</c:v>
                </c:pt>
                <c:pt idx="351093">
                  <c:v>4.113E-2</c:v>
                </c:pt>
                <c:pt idx="351094">
                  <c:v>4.1131000000000001E-2</c:v>
                </c:pt>
                <c:pt idx="351095">
                  <c:v>4.1133000000000003E-2</c:v>
                </c:pt>
                <c:pt idx="351096">
                  <c:v>4.1134999999999998E-2</c:v>
                </c:pt>
                <c:pt idx="351097">
                  <c:v>4.1137E-2</c:v>
                </c:pt>
                <c:pt idx="351098">
                  <c:v>4.1139000000000002E-2</c:v>
                </c:pt>
                <c:pt idx="351099">
                  <c:v>4.1140999999999997E-2</c:v>
                </c:pt>
                <c:pt idx="351100">
                  <c:v>4.1141999999999998E-2</c:v>
                </c:pt>
                <c:pt idx="351101">
                  <c:v>4.1144E-2</c:v>
                </c:pt>
                <c:pt idx="351102">
                  <c:v>4.1146000000000002E-2</c:v>
                </c:pt>
                <c:pt idx="351103">
                  <c:v>4.1147999999999997E-2</c:v>
                </c:pt>
                <c:pt idx="351104">
                  <c:v>4.1148999999999998E-2</c:v>
                </c:pt>
                <c:pt idx="351105">
                  <c:v>4.1151E-2</c:v>
                </c:pt>
                <c:pt idx="351106">
                  <c:v>4.1152000000000001E-2</c:v>
                </c:pt>
                <c:pt idx="351107">
                  <c:v>4.1154000000000003E-2</c:v>
                </c:pt>
                <c:pt idx="351108">
                  <c:v>4.1154999999999997E-2</c:v>
                </c:pt>
                <c:pt idx="351109">
                  <c:v>4.1156999999999999E-2</c:v>
                </c:pt>
                <c:pt idx="351110">
                  <c:v>4.1158E-2</c:v>
                </c:pt>
                <c:pt idx="351111">
                  <c:v>4.1159000000000001E-2</c:v>
                </c:pt>
                <c:pt idx="351112">
                  <c:v>4.1161000000000003E-2</c:v>
                </c:pt>
                <c:pt idx="351113">
                  <c:v>4.1161999999999997E-2</c:v>
                </c:pt>
                <c:pt idx="351114">
                  <c:v>4.1162999999999998E-2</c:v>
                </c:pt>
                <c:pt idx="351115">
                  <c:v>4.1163999999999999E-2</c:v>
                </c:pt>
                <c:pt idx="351116">
                  <c:v>4.1165E-2</c:v>
                </c:pt>
                <c:pt idx="351117">
                  <c:v>4.1165E-2</c:v>
                </c:pt>
                <c:pt idx="351118">
                  <c:v>4.1166000000000001E-2</c:v>
                </c:pt>
                <c:pt idx="351119">
                  <c:v>4.1167000000000002E-2</c:v>
                </c:pt>
                <c:pt idx="351120">
                  <c:v>4.1168000000000003E-2</c:v>
                </c:pt>
                <c:pt idx="351121">
                  <c:v>4.1168000000000003E-2</c:v>
                </c:pt>
                <c:pt idx="351122">
                  <c:v>4.1168999999999997E-2</c:v>
                </c:pt>
                <c:pt idx="351123">
                  <c:v>4.1169999999999998E-2</c:v>
                </c:pt>
                <c:pt idx="351124">
                  <c:v>4.1169999999999998E-2</c:v>
                </c:pt>
                <c:pt idx="351125">
                  <c:v>4.1170999999999999E-2</c:v>
                </c:pt>
                <c:pt idx="351126">
                  <c:v>4.1170999999999999E-2</c:v>
                </c:pt>
                <c:pt idx="351127">
                  <c:v>4.1170999999999999E-2</c:v>
                </c:pt>
                <c:pt idx="351128">
                  <c:v>4.1170999999999999E-2</c:v>
                </c:pt>
                <c:pt idx="351129">
                  <c:v>4.1172E-2</c:v>
                </c:pt>
                <c:pt idx="351130">
                  <c:v>4.1172E-2</c:v>
                </c:pt>
                <c:pt idx="351131">
                  <c:v>4.1172E-2</c:v>
                </c:pt>
                <c:pt idx="351132">
                  <c:v>4.1172E-2</c:v>
                </c:pt>
                <c:pt idx="351133">
                  <c:v>4.1172E-2</c:v>
                </c:pt>
                <c:pt idx="351134">
                  <c:v>4.1172E-2</c:v>
                </c:pt>
                <c:pt idx="351135">
                  <c:v>4.1172E-2</c:v>
                </c:pt>
                <c:pt idx="351136">
                  <c:v>4.1172E-2</c:v>
                </c:pt>
                <c:pt idx="351137">
                  <c:v>4.1172E-2</c:v>
                </c:pt>
                <c:pt idx="351138">
                  <c:v>4.1172E-2</c:v>
                </c:pt>
                <c:pt idx="351139">
                  <c:v>4.1172E-2</c:v>
                </c:pt>
                <c:pt idx="351140">
                  <c:v>4.1172E-2</c:v>
                </c:pt>
                <c:pt idx="351141">
                  <c:v>4.1172E-2</c:v>
                </c:pt>
                <c:pt idx="351142">
                  <c:v>4.1172E-2</c:v>
                </c:pt>
                <c:pt idx="351143">
                  <c:v>4.1172E-2</c:v>
                </c:pt>
                <c:pt idx="351144">
                  <c:v>4.1172E-2</c:v>
                </c:pt>
                <c:pt idx="351145">
                  <c:v>4.1172E-2</c:v>
                </c:pt>
                <c:pt idx="351146">
                  <c:v>4.1172E-2</c:v>
                </c:pt>
                <c:pt idx="351147">
                  <c:v>4.1173000000000001E-2</c:v>
                </c:pt>
                <c:pt idx="351148">
                  <c:v>4.1173000000000001E-2</c:v>
                </c:pt>
                <c:pt idx="351149">
                  <c:v>4.1173000000000001E-2</c:v>
                </c:pt>
                <c:pt idx="351150">
                  <c:v>4.1173000000000001E-2</c:v>
                </c:pt>
                <c:pt idx="351151">
                  <c:v>4.1173000000000001E-2</c:v>
                </c:pt>
                <c:pt idx="351152">
                  <c:v>4.1174000000000002E-2</c:v>
                </c:pt>
                <c:pt idx="351153">
                  <c:v>4.1174000000000002E-2</c:v>
                </c:pt>
                <c:pt idx="351154">
                  <c:v>4.1174000000000002E-2</c:v>
                </c:pt>
                <c:pt idx="351155">
                  <c:v>4.1175000000000003E-2</c:v>
                </c:pt>
                <c:pt idx="351156">
                  <c:v>4.1175000000000003E-2</c:v>
                </c:pt>
                <c:pt idx="351157">
                  <c:v>4.1175999999999997E-2</c:v>
                </c:pt>
                <c:pt idx="351158">
                  <c:v>4.1176999999999998E-2</c:v>
                </c:pt>
                <c:pt idx="351159">
                  <c:v>4.1176999999999998E-2</c:v>
                </c:pt>
                <c:pt idx="351160">
                  <c:v>4.1177999999999999E-2</c:v>
                </c:pt>
                <c:pt idx="351161">
                  <c:v>4.1179E-2</c:v>
                </c:pt>
                <c:pt idx="351162">
                  <c:v>4.1180000000000001E-2</c:v>
                </c:pt>
                <c:pt idx="351163">
                  <c:v>4.1181000000000002E-2</c:v>
                </c:pt>
                <c:pt idx="351164">
                  <c:v>4.1181000000000002E-2</c:v>
                </c:pt>
                <c:pt idx="351165">
                  <c:v>4.1182000000000003E-2</c:v>
                </c:pt>
                <c:pt idx="351166">
                  <c:v>4.1182999999999997E-2</c:v>
                </c:pt>
                <c:pt idx="351167">
                  <c:v>4.1184999999999999E-2</c:v>
                </c:pt>
                <c:pt idx="351168">
                  <c:v>4.1186E-2</c:v>
                </c:pt>
                <c:pt idx="351169">
                  <c:v>4.1187000000000001E-2</c:v>
                </c:pt>
                <c:pt idx="351170">
                  <c:v>4.1188000000000002E-2</c:v>
                </c:pt>
                <c:pt idx="351171">
                  <c:v>4.1189999999999997E-2</c:v>
                </c:pt>
                <c:pt idx="351172">
                  <c:v>4.1190999999999998E-2</c:v>
                </c:pt>
                <c:pt idx="351173">
                  <c:v>4.1191999999999999E-2</c:v>
                </c:pt>
                <c:pt idx="351174">
                  <c:v>4.1193E-2</c:v>
                </c:pt>
                <c:pt idx="351175">
                  <c:v>4.1195000000000002E-2</c:v>
                </c:pt>
                <c:pt idx="351176">
                  <c:v>4.1196000000000003E-2</c:v>
                </c:pt>
                <c:pt idx="351177">
                  <c:v>4.1196999999999998E-2</c:v>
                </c:pt>
                <c:pt idx="351178">
                  <c:v>4.1197999999999999E-2</c:v>
                </c:pt>
                <c:pt idx="351179">
                  <c:v>4.1200000000000001E-2</c:v>
                </c:pt>
                <c:pt idx="351180">
                  <c:v>4.1201000000000002E-2</c:v>
                </c:pt>
                <c:pt idx="351181">
                  <c:v>4.1202999999999997E-2</c:v>
                </c:pt>
                <c:pt idx="351182">
                  <c:v>4.1203999999999998E-2</c:v>
                </c:pt>
                <c:pt idx="351183">
                  <c:v>4.1204999999999999E-2</c:v>
                </c:pt>
                <c:pt idx="351184">
                  <c:v>4.1207000000000001E-2</c:v>
                </c:pt>
                <c:pt idx="351185">
                  <c:v>4.1208000000000002E-2</c:v>
                </c:pt>
                <c:pt idx="351186">
                  <c:v>4.1209000000000003E-2</c:v>
                </c:pt>
                <c:pt idx="351187">
                  <c:v>4.1209999999999997E-2</c:v>
                </c:pt>
                <c:pt idx="351188">
                  <c:v>4.1211999999999999E-2</c:v>
                </c:pt>
                <c:pt idx="351189">
                  <c:v>4.1213E-2</c:v>
                </c:pt>
                <c:pt idx="351190">
                  <c:v>4.1214000000000001E-2</c:v>
                </c:pt>
                <c:pt idx="351191">
                  <c:v>4.1215000000000002E-2</c:v>
                </c:pt>
                <c:pt idx="351192">
                  <c:v>4.1216000000000003E-2</c:v>
                </c:pt>
                <c:pt idx="351193">
                  <c:v>4.1216999999999997E-2</c:v>
                </c:pt>
                <c:pt idx="351194">
                  <c:v>4.1217999999999998E-2</c:v>
                </c:pt>
                <c:pt idx="351195">
                  <c:v>4.1218999999999999E-2</c:v>
                </c:pt>
                <c:pt idx="351196">
                  <c:v>4.122E-2</c:v>
                </c:pt>
                <c:pt idx="351197">
                  <c:v>4.1221000000000001E-2</c:v>
                </c:pt>
                <c:pt idx="351198">
                  <c:v>4.1222000000000002E-2</c:v>
                </c:pt>
                <c:pt idx="351199">
                  <c:v>4.1222000000000002E-2</c:v>
                </c:pt>
                <c:pt idx="351200">
                  <c:v>4.1223000000000003E-2</c:v>
                </c:pt>
                <c:pt idx="351201">
                  <c:v>4.1223999999999997E-2</c:v>
                </c:pt>
                <c:pt idx="351202">
                  <c:v>4.1223999999999997E-2</c:v>
                </c:pt>
                <c:pt idx="351203">
                  <c:v>4.1224999999999998E-2</c:v>
                </c:pt>
                <c:pt idx="351204">
                  <c:v>4.1224999999999998E-2</c:v>
                </c:pt>
                <c:pt idx="351205">
                  <c:v>4.1225999999999999E-2</c:v>
                </c:pt>
                <c:pt idx="351206">
                  <c:v>4.1225999999999999E-2</c:v>
                </c:pt>
                <c:pt idx="351207">
                  <c:v>4.1225999999999999E-2</c:v>
                </c:pt>
                <c:pt idx="351208">
                  <c:v>4.1225999999999999E-2</c:v>
                </c:pt>
                <c:pt idx="351209">
                  <c:v>4.1225999999999999E-2</c:v>
                </c:pt>
                <c:pt idx="351210">
                  <c:v>4.1225999999999999E-2</c:v>
                </c:pt>
                <c:pt idx="351211">
                  <c:v>4.1225999999999999E-2</c:v>
                </c:pt>
                <c:pt idx="351212">
                  <c:v>4.1225999999999999E-2</c:v>
                </c:pt>
                <c:pt idx="351213">
                  <c:v>4.1224999999999998E-2</c:v>
                </c:pt>
                <c:pt idx="351214">
                  <c:v>4.1224999999999998E-2</c:v>
                </c:pt>
                <c:pt idx="351215">
                  <c:v>4.1224999999999998E-2</c:v>
                </c:pt>
                <c:pt idx="351216">
                  <c:v>4.1223999999999997E-2</c:v>
                </c:pt>
                <c:pt idx="351217">
                  <c:v>4.1223999999999997E-2</c:v>
                </c:pt>
                <c:pt idx="351218">
                  <c:v>4.1223000000000003E-2</c:v>
                </c:pt>
                <c:pt idx="351219">
                  <c:v>4.1223000000000003E-2</c:v>
                </c:pt>
                <c:pt idx="351220">
                  <c:v>4.1222000000000002E-2</c:v>
                </c:pt>
                <c:pt idx="351221">
                  <c:v>4.1221000000000001E-2</c:v>
                </c:pt>
                <c:pt idx="351222">
                  <c:v>4.122E-2</c:v>
                </c:pt>
                <c:pt idx="351223">
                  <c:v>4.1218999999999999E-2</c:v>
                </c:pt>
                <c:pt idx="351224">
                  <c:v>4.1217999999999998E-2</c:v>
                </c:pt>
                <c:pt idx="351225">
                  <c:v>4.1216999999999997E-2</c:v>
                </c:pt>
                <c:pt idx="351226">
                  <c:v>4.1216000000000003E-2</c:v>
                </c:pt>
                <c:pt idx="351227">
                  <c:v>4.1215000000000002E-2</c:v>
                </c:pt>
                <c:pt idx="351228">
                  <c:v>4.1214000000000001E-2</c:v>
                </c:pt>
                <c:pt idx="351229">
                  <c:v>4.1213E-2</c:v>
                </c:pt>
                <c:pt idx="351230">
                  <c:v>4.1211999999999999E-2</c:v>
                </c:pt>
                <c:pt idx="351231">
                  <c:v>4.1210999999999998E-2</c:v>
                </c:pt>
                <c:pt idx="351232">
                  <c:v>4.1209999999999997E-2</c:v>
                </c:pt>
                <c:pt idx="351233">
                  <c:v>4.1208000000000002E-2</c:v>
                </c:pt>
                <c:pt idx="351234">
                  <c:v>4.1207000000000001E-2</c:v>
                </c:pt>
                <c:pt idx="351235">
                  <c:v>4.1206E-2</c:v>
                </c:pt>
                <c:pt idx="351236">
                  <c:v>4.1203999999999998E-2</c:v>
                </c:pt>
                <c:pt idx="351237">
                  <c:v>4.1202999999999997E-2</c:v>
                </c:pt>
                <c:pt idx="351238">
                  <c:v>4.1202000000000003E-2</c:v>
                </c:pt>
                <c:pt idx="351239">
                  <c:v>4.1201000000000002E-2</c:v>
                </c:pt>
                <c:pt idx="351240">
                  <c:v>4.1200000000000001E-2</c:v>
                </c:pt>
                <c:pt idx="351241">
                  <c:v>4.1197999999999999E-2</c:v>
                </c:pt>
                <c:pt idx="351242">
                  <c:v>4.1196999999999998E-2</c:v>
                </c:pt>
                <c:pt idx="351243">
                  <c:v>4.1196000000000003E-2</c:v>
                </c:pt>
                <c:pt idx="351244">
                  <c:v>4.1195000000000002E-2</c:v>
                </c:pt>
                <c:pt idx="351245">
                  <c:v>4.1193E-2</c:v>
                </c:pt>
                <c:pt idx="351246">
                  <c:v>4.1191999999999999E-2</c:v>
                </c:pt>
                <c:pt idx="351247">
                  <c:v>4.1190999999999998E-2</c:v>
                </c:pt>
                <c:pt idx="351248">
                  <c:v>4.1189999999999997E-2</c:v>
                </c:pt>
                <c:pt idx="351249">
                  <c:v>4.1189000000000003E-2</c:v>
                </c:pt>
                <c:pt idx="351250">
                  <c:v>4.1188000000000002E-2</c:v>
                </c:pt>
                <c:pt idx="351251">
                  <c:v>4.1187000000000001E-2</c:v>
                </c:pt>
                <c:pt idx="351252">
                  <c:v>4.1186E-2</c:v>
                </c:pt>
                <c:pt idx="351253">
                  <c:v>4.1184999999999999E-2</c:v>
                </c:pt>
                <c:pt idx="351254">
                  <c:v>4.1184999999999999E-2</c:v>
                </c:pt>
                <c:pt idx="351255">
                  <c:v>4.1183999999999998E-2</c:v>
                </c:pt>
                <c:pt idx="351256">
                  <c:v>4.1182999999999997E-2</c:v>
                </c:pt>
                <c:pt idx="351257">
                  <c:v>4.1182000000000003E-2</c:v>
                </c:pt>
                <c:pt idx="351258">
                  <c:v>4.1181000000000002E-2</c:v>
                </c:pt>
                <c:pt idx="351259">
                  <c:v>4.1181000000000002E-2</c:v>
                </c:pt>
                <c:pt idx="351260">
                  <c:v>4.1180000000000001E-2</c:v>
                </c:pt>
                <c:pt idx="351261">
                  <c:v>4.1180000000000001E-2</c:v>
                </c:pt>
                <c:pt idx="351262">
                  <c:v>4.1179E-2</c:v>
                </c:pt>
                <c:pt idx="351263">
                  <c:v>4.1179E-2</c:v>
                </c:pt>
                <c:pt idx="351264">
                  <c:v>4.1179E-2</c:v>
                </c:pt>
                <c:pt idx="351265">
                  <c:v>4.1179E-2</c:v>
                </c:pt>
                <c:pt idx="351266">
                  <c:v>4.1177999999999999E-2</c:v>
                </c:pt>
                <c:pt idx="351267">
                  <c:v>4.1177999999999999E-2</c:v>
                </c:pt>
                <c:pt idx="351268">
                  <c:v>4.1177999999999999E-2</c:v>
                </c:pt>
                <c:pt idx="351269">
                  <c:v>4.1177999999999999E-2</c:v>
                </c:pt>
                <c:pt idx="351270">
                  <c:v>4.1176999999999998E-2</c:v>
                </c:pt>
                <c:pt idx="351271">
                  <c:v>4.1176999999999998E-2</c:v>
                </c:pt>
                <c:pt idx="351272">
                  <c:v>4.1176999999999998E-2</c:v>
                </c:pt>
                <c:pt idx="351273">
                  <c:v>4.1176999999999998E-2</c:v>
                </c:pt>
                <c:pt idx="351274">
                  <c:v>4.1176999999999998E-2</c:v>
                </c:pt>
                <c:pt idx="351275">
                  <c:v>4.1176999999999998E-2</c:v>
                </c:pt>
                <c:pt idx="351276">
                  <c:v>4.1176999999999998E-2</c:v>
                </c:pt>
                <c:pt idx="351277">
                  <c:v>4.1176999999999998E-2</c:v>
                </c:pt>
                <c:pt idx="351278">
                  <c:v>4.1175999999999997E-2</c:v>
                </c:pt>
                <c:pt idx="351279">
                  <c:v>4.1175999999999997E-2</c:v>
                </c:pt>
                <c:pt idx="351280">
                  <c:v>4.1175999999999997E-2</c:v>
                </c:pt>
                <c:pt idx="351281">
                  <c:v>4.1175999999999997E-2</c:v>
                </c:pt>
                <c:pt idx="351282">
                  <c:v>4.1175999999999997E-2</c:v>
                </c:pt>
                <c:pt idx="351283">
                  <c:v>4.1175000000000003E-2</c:v>
                </c:pt>
                <c:pt idx="351284">
                  <c:v>4.1175000000000003E-2</c:v>
                </c:pt>
                <c:pt idx="351285">
                  <c:v>4.1175000000000003E-2</c:v>
                </c:pt>
                <c:pt idx="351286">
                  <c:v>4.1175000000000003E-2</c:v>
                </c:pt>
                <c:pt idx="351287">
                  <c:v>4.1174000000000002E-2</c:v>
                </c:pt>
                <c:pt idx="351288">
                  <c:v>4.1174000000000002E-2</c:v>
                </c:pt>
                <c:pt idx="351289">
                  <c:v>4.1174000000000002E-2</c:v>
                </c:pt>
                <c:pt idx="351290">
                  <c:v>4.1173000000000001E-2</c:v>
                </c:pt>
                <c:pt idx="351291">
                  <c:v>4.1172E-2</c:v>
                </c:pt>
                <c:pt idx="351292">
                  <c:v>4.1172E-2</c:v>
                </c:pt>
                <c:pt idx="351293">
                  <c:v>4.1170999999999999E-2</c:v>
                </c:pt>
                <c:pt idx="351294">
                  <c:v>4.1169999999999998E-2</c:v>
                </c:pt>
                <c:pt idx="351295">
                  <c:v>4.1169999999999998E-2</c:v>
                </c:pt>
                <c:pt idx="351296">
                  <c:v>4.1168999999999997E-2</c:v>
                </c:pt>
                <c:pt idx="351297">
                  <c:v>4.1168000000000003E-2</c:v>
                </c:pt>
                <c:pt idx="351298">
                  <c:v>4.1167000000000002E-2</c:v>
                </c:pt>
                <c:pt idx="351299">
                  <c:v>4.1166000000000001E-2</c:v>
                </c:pt>
                <c:pt idx="351300">
                  <c:v>4.1166000000000001E-2</c:v>
                </c:pt>
                <c:pt idx="351301">
                  <c:v>4.1165E-2</c:v>
                </c:pt>
                <c:pt idx="351302">
                  <c:v>4.1163999999999999E-2</c:v>
                </c:pt>
                <c:pt idx="351303">
                  <c:v>4.1162999999999998E-2</c:v>
                </c:pt>
                <c:pt idx="351304">
                  <c:v>4.1161000000000003E-2</c:v>
                </c:pt>
                <c:pt idx="351305">
                  <c:v>4.1160000000000002E-2</c:v>
                </c:pt>
                <c:pt idx="351306">
                  <c:v>4.1159000000000001E-2</c:v>
                </c:pt>
                <c:pt idx="351307">
                  <c:v>4.1158E-2</c:v>
                </c:pt>
                <c:pt idx="351308">
                  <c:v>4.1156999999999999E-2</c:v>
                </c:pt>
                <c:pt idx="351309">
                  <c:v>4.1154999999999997E-2</c:v>
                </c:pt>
                <c:pt idx="351310">
                  <c:v>4.1154000000000003E-2</c:v>
                </c:pt>
                <c:pt idx="351311">
                  <c:v>4.1153000000000002E-2</c:v>
                </c:pt>
                <c:pt idx="351312">
                  <c:v>4.1152000000000001E-2</c:v>
                </c:pt>
                <c:pt idx="351313">
                  <c:v>4.1149999999999999E-2</c:v>
                </c:pt>
                <c:pt idx="351314">
                  <c:v>4.1148999999999998E-2</c:v>
                </c:pt>
                <c:pt idx="351315">
                  <c:v>4.1147999999999997E-2</c:v>
                </c:pt>
                <c:pt idx="351316">
                  <c:v>4.1146000000000002E-2</c:v>
                </c:pt>
                <c:pt idx="351317">
                  <c:v>4.1145000000000001E-2</c:v>
                </c:pt>
                <c:pt idx="351318">
                  <c:v>4.1144E-2</c:v>
                </c:pt>
                <c:pt idx="351319">
                  <c:v>4.1141999999999998E-2</c:v>
                </c:pt>
                <c:pt idx="351320">
                  <c:v>4.1140999999999997E-2</c:v>
                </c:pt>
                <c:pt idx="351321">
                  <c:v>4.1140000000000003E-2</c:v>
                </c:pt>
                <c:pt idx="351322">
                  <c:v>4.1139000000000002E-2</c:v>
                </c:pt>
                <c:pt idx="351323">
                  <c:v>4.1137E-2</c:v>
                </c:pt>
                <c:pt idx="351324">
                  <c:v>4.1135999999999999E-2</c:v>
                </c:pt>
                <c:pt idx="351325">
                  <c:v>4.1134999999999998E-2</c:v>
                </c:pt>
                <c:pt idx="351326">
                  <c:v>4.1133999999999997E-2</c:v>
                </c:pt>
                <c:pt idx="351327">
                  <c:v>4.1132000000000002E-2</c:v>
                </c:pt>
                <c:pt idx="351328">
                  <c:v>4.1131000000000001E-2</c:v>
                </c:pt>
                <c:pt idx="351329">
                  <c:v>4.113E-2</c:v>
                </c:pt>
                <c:pt idx="351330">
                  <c:v>4.1128999999999999E-2</c:v>
                </c:pt>
                <c:pt idx="351331">
                  <c:v>4.1127999999999998E-2</c:v>
                </c:pt>
                <c:pt idx="351332">
                  <c:v>4.1126999999999997E-2</c:v>
                </c:pt>
                <c:pt idx="351333">
                  <c:v>4.1126000000000003E-2</c:v>
                </c:pt>
                <c:pt idx="351334">
                  <c:v>4.1125000000000002E-2</c:v>
                </c:pt>
                <c:pt idx="351335">
                  <c:v>4.1125000000000002E-2</c:v>
                </c:pt>
                <c:pt idx="351336">
                  <c:v>4.1124000000000001E-2</c:v>
                </c:pt>
                <c:pt idx="351337">
                  <c:v>4.1123E-2</c:v>
                </c:pt>
                <c:pt idx="351338">
                  <c:v>4.1123E-2</c:v>
                </c:pt>
                <c:pt idx="351339">
                  <c:v>4.1121999999999999E-2</c:v>
                </c:pt>
                <c:pt idx="351340">
                  <c:v>4.1120999999999998E-2</c:v>
                </c:pt>
                <c:pt idx="351341">
                  <c:v>4.1120999999999998E-2</c:v>
                </c:pt>
                <c:pt idx="351342">
                  <c:v>4.1119999999999997E-2</c:v>
                </c:pt>
                <c:pt idx="351343">
                  <c:v>4.1119999999999997E-2</c:v>
                </c:pt>
                <c:pt idx="351344">
                  <c:v>4.1119999999999997E-2</c:v>
                </c:pt>
                <c:pt idx="351345">
                  <c:v>4.1119999999999997E-2</c:v>
                </c:pt>
                <c:pt idx="351346">
                  <c:v>4.1119000000000003E-2</c:v>
                </c:pt>
                <c:pt idx="351347">
                  <c:v>4.1119000000000003E-2</c:v>
                </c:pt>
                <c:pt idx="351348">
                  <c:v>4.1119000000000003E-2</c:v>
                </c:pt>
                <c:pt idx="351349">
                  <c:v>4.1119000000000003E-2</c:v>
                </c:pt>
                <c:pt idx="351350">
                  <c:v>4.1119000000000003E-2</c:v>
                </c:pt>
                <c:pt idx="351351">
                  <c:v>4.1119000000000003E-2</c:v>
                </c:pt>
                <c:pt idx="351352">
                  <c:v>4.1119000000000003E-2</c:v>
                </c:pt>
                <c:pt idx="351353">
                  <c:v>4.1119000000000003E-2</c:v>
                </c:pt>
                <c:pt idx="351354">
                  <c:v>4.1119000000000003E-2</c:v>
                </c:pt>
                <c:pt idx="351355">
                  <c:v>4.1119999999999997E-2</c:v>
                </c:pt>
                <c:pt idx="351356">
                  <c:v>4.1119999999999997E-2</c:v>
                </c:pt>
                <c:pt idx="351357">
                  <c:v>4.1119999999999997E-2</c:v>
                </c:pt>
                <c:pt idx="351358">
                  <c:v>4.1120999999999998E-2</c:v>
                </c:pt>
                <c:pt idx="351359">
                  <c:v>4.1120999999999998E-2</c:v>
                </c:pt>
                <c:pt idx="351360">
                  <c:v>4.1121999999999999E-2</c:v>
                </c:pt>
                <c:pt idx="351361">
                  <c:v>4.1121999999999999E-2</c:v>
                </c:pt>
                <c:pt idx="351362">
                  <c:v>4.1121999999999999E-2</c:v>
                </c:pt>
                <c:pt idx="351363">
                  <c:v>4.1123E-2</c:v>
                </c:pt>
                <c:pt idx="351364">
                  <c:v>4.1123E-2</c:v>
                </c:pt>
                <c:pt idx="351365">
                  <c:v>4.1123E-2</c:v>
                </c:pt>
                <c:pt idx="351366">
                  <c:v>4.1124000000000001E-2</c:v>
                </c:pt>
                <c:pt idx="351367">
                  <c:v>4.1124000000000001E-2</c:v>
                </c:pt>
                <c:pt idx="351368">
                  <c:v>4.1124000000000001E-2</c:v>
                </c:pt>
                <c:pt idx="351369">
                  <c:v>4.1125000000000002E-2</c:v>
                </c:pt>
                <c:pt idx="351370">
                  <c:v>4.1125000000000002E-2</c:v>
                </c:pt>
                <c:pt idx="351371">
                  <c:v>4.1126000000000003E-2</c:v>
                </c:pt>
                <c:pt idx="351372">
                  <c:v>4.1126000000000003E-2</c:v>
                </c:pt>
                <c:pt idx="351373">
                  <c:v>4.1126000000000003E-2</c:v>
                </c:pt>
                <c:pt idx="351374">
                  <c:v>4.1126000000000003E-2</c:v>
                </c:pt>
                <c:pt idx="351375">
                  <c:v>4.1126000000000003E-2</c:v>
                </c:pt>
                <c:pt idx="351376">
                  <c:v>4.1126000000000003E-2</c:v>
                </c:pt>
                <c:pt idx="351377">
                  <c:v>4.1126000000000003E-2</c:v>
                </c:pt>
                <c:pt idx="351378">
                  <c:v>4.1126000000000003E-2</c:v>
                </c:pt>
                <c:pt idx="351379">
                  <c:v>4.1126000000000003E-2</c:v>
                </c:pt>
                <c:pt idx="351380">
                  <c:v>4.1126000000000003E-2</c:v>
                </c:pt>
                <c:pt idx="351381">
                  <c:v>4.1126000000000003E-2</c:v>
                </c:pt>
                <c:pt idx="351382">
                  <c:v>4.1126000000000003E-2</c:v>
                </c:pt>
                <c:pt idx="351383">
                  <c:v>4.1126000000000003E-2</c:v>
                </c:pt>
                <c:pt idx="351384">
                  <c:v>4.1126000000000003E-2</c:v>
                </c:pt>
                <c:pt idx="351385">
                  <c:v>4.1125000000000002E-2</c:v>
                </c:pt>
                <c:pt idx="351386">
                  <c:v>4.1125000000000002E-2</c:v>
                </c:pt>
                <c:pt idx="351387">
                  <c:v>4.1125000000000002E-2</c:v>
                </c:pt>
                <c:pt idx="351388">
                  <c:v>4.1124000000000001E-2</c:v>
                </c:pt>
                <c:pt idx="351389">
                  <c:v>4.1123E-2</c:v>
                </c:pt>
                <c:pt idx="351390">
                  <c:v>4.1123E-2</c:v>
                </c:pt>
                <c:pt idx="351391">
                  <c:v>4.1121999999999999E-2</c:v>
                </c:pt>
                <c:pt idx="351392">
                  <c:v>4.1121999999999999E-2</c:v>
                </c:pt>
                <c:pt idx="351393">
                  <c:v>4.1120999999999998E-2</c:v>
                </c:pt>
                <c:pt idx="351394">
                  <c:v>4.1119999999999997E-2</c:v>
                </c:pt>
                <c:pt idx="351395">
                  <c:v>4.1119999999999997E-2</c:v>
                </c:pt>
                <c:pt idx="351396">
                  <c:v>4.1119000000000003E-2</c:v>
                </c:pt>
                <c:pt idx="351397">
                  <c:v>4.1118000000000002E-2</c:v>
                </c:pt>
                <c:pt idx="351398">
                  <c:v>4.1117000000000001E-2</c:v>
                </c:pt>
                <c:pt idx="351399">
                  <c:v>4.1116E-2</c:v>
                </c:pt>
                <c:pt idx="351400">
                  <c:v>4.1114999999999999E-2</c:v>
                </c:pt>
                <c:pt idx="351401">
                  <c:v>4.1113999999999998E-2</c:v>
                </c:pt>
                <c:pt idx="351402">
                  <c:v>4.1112999999999997E-2</c:v>
                </c:pt>
                <c:pt idx="351403">
                  <c:v>4.1112000000000003E-2</c:v>
                </c:pt>
                <c:pt idx="351404">
                  <c:v>4.1112000000000003E-2</c:v>
                </c:pt>
                <c:pt idx="351405">
                  <c:v>4.1111000000000002E-2</c:v>
                </c:pt>
                <c:pt idx="351406">
                  <c:v>4.1110000000000001E-2</c:v>
                </c:pt>
                <c:pt idx="351407">
                  <c:v>4.1109E-2</c:v>
                </c:pt>
                <c:pt idx="351408">
                  <c:v>4.1107999999999999E-2</c:v>
                </c:pt>
                <c:pt idx="351409">
                  <c:v>4.1107999999999999E-2</c:v>
                </c:pt>
                <c:pt idx="351410">
                  <c:v>4.1106999999999998E-2</c:v>
                </c:pt>
                <c:pt idx="351411">
                  <c:v>4.1105999999999997E-2</c:v>
                </c:pt>
                <c:pt idx="351412">
                  <c:v>4.1105000000000003E-2</c:v>
                </c:pt>
                <c:pt idx="351413">
                  <c:v>4.1105000000000003E-2</c:v>
                </c:pt>
                <c:pt idx="351414">
                  <c:v>4.1104000000000002E-2</c:v>
                </c:pt>
                <c:pt idx="351415">
                  <c:v>4.1104000000000002E-2</c:v>
                </c:pt>
                <c:pt idx="351416">
                  <c:v>4.1103000000000001E-2</c:v>
                </c:pt>
                <c:pt idx="351417">
                  <c:v>4.1103000000000001E-2</c:v>
                </c:pt>
                <c:pt idx="351418">
                  <c:v>4.1103000000000001E-2</c:v>
                </c:pt>
                <c:pt idx="351419">
                  <c:v>4.1102E-2</c:v>
                </c:pt>
                <c:pt idx="351420">
                  <c:v>4.1102E-2</c:v>
                </c:pt>
                <c:pt idx="351421">
                  <c:v>4.1102E-2</c:v>
                </c:pt>
                <c:pt idx="351422">
                  <c:v>4.1102E-2</c:v>
                </c:pt>
                <c:pt idx="351423">
                  <c:v>4.1100999999999999E-2</c:v>
                </c:pt>
                <c:pt idx="351424">
                  <c:v>4.1100999999999999E-2</c:v>
                </c:pt>
                <c:pt idx="351425">
                  <c:v>4.1100999999999999E-2</c:v>
                </c:pt>
                <c:pt idx="351426">
                  <c:v>4.1102E-2</c:v>
                </c:pt>
                <c:pt idx="351427">
                  <c:v>4.1102E-2</c:v>
                </c:pt>
                <c:pt idx="351428">
                  <c:v>4.1102E-2</c:v>
                </c:pt>
                <c:pt idx="351429">
                  <c:v>4.1103000000000001E-2</c:v>
                </c:pt>
                <c:pt idx="351430">
                  <c:v>4.1103000000000001E-2</c:v>
                </c:pt>
                <c:pt idx="351431">
                  <c:v>4.1103000000000001E-2</c:v>
                </c:pt>
                <c:pt idx="351432">
                  <c:v>4.1104000000000002E-2</c:v>
                </c:pt>
                <c:pt idx="351433">
                  <c:v>4.1104000000000002E-2</c:v>
                </c:pt>
                <c:pt idx="351434">
                  <c:v>4.1105000000000003E-2</c:v>
                </c:pt>
                <c:pt idx="351435">
                  <c:v>4.1105000000000003E-2</c:v>
                </c:pt>
                <c:pt idx="351436">
                  <c:v>4.1105999999999997E-2</c:v>
                </c:pt>
                <c:pt idx="351437">
                  <c:v>4.1106999999999998E-2</c:v>
                </c:pt>
                <c:pt idx="351438">
                  <c:v>4.1107999999999999E-2</c:v>
                </c:pt>
                <c:pt idx="351439">
                  <c:v>4.1109E-2</c:v>
                </c:pt>
                <c:pt idx="351440">
                  <c:v>4.1109E-2</c:v>
                </c:pt>
                <c:pt idx="351441">
                  <c:v>4.1110000000000001E-2</c:v>
                </c:pt>
                <c:pt idx="351442">
                  <c:v>4.1111000000000002E-2</c:v>
                </c:pt>
                <c:pt idx="351443">
                  <c:v>4.1112000000000003E-2</c:v>
                </c:pt>
                <c:pt idx="351444">
                  <c:v>4.1112999999999997E-2</c:v>
                </c:pt>
                <c:pt idx="351445">
                  <c:v>4.1113999999999998E-2</c:v>
                </c:pt>
                <c:pt idx="351446">
                  <c:v>4.1114999999999999E-2</c:v>
                </c:pt>
                <c:pt idx="351447">
                  <c:v>4.1116E-2</c:v>
                </c:pt>
                <c:pt idx="351448">
                  <c:v>4.1117000000000001E-2</c:v>
                </c:pt>
                <c:pt idx="351449">
                  <c:v>4.1118000000000002E-2</c:v>
                </c:pt>
                <c:pt idx="351450">
                  <c:v>4.1119000000000003E-2</c:v>
                </c:pt>
                <c:pt idx="351451">
                  <c:v>4.1119999999999997E-2</c:v>
                </c:pt>
                <c:pt idx="351452">
                  <c:v>4.1121999999999999E-2</c:v>
                </c:pt>
                <c:pt idx="351453">
                  <c:v>4.1123E-2</c:v>
                </c:pt>
                <c:pt idx="351454">
                  <c:v>4.1124000000000001E-2</c:v>
                </c:pt>
                <c:pt idx="351455">
                  <c:v>4.1125000000000002E-2</c:v>
                </c:pt>
                <c:pt idx="351456">
                  <c:v>4.1126000000000003E-2</c:v>
                </c:pt>
                <c:pt idx="351457">
                  <c:v>4.1126999999999997E-2</c:v>
                </c:pt>
                <c:pt idx="351458">
                  <c:v>4.1127999999999998E-2</c:v>
                </c:pt>
                <c:pt idx="351459">
                  <c:v>4.1128999999999999E-2</c:v>
                </c:pt>
                <c:pt idx="351460">
                  <c:v>4.113E-2</c:v>
                </c:pt>
                <c:pt idx="351461">
                  <c:v>4.1131000000000001E-2</c:v>
                </c:pt>
                <c:pt idx="351462">
                  <c:v>4.1132000000000002E-2</c:v>
                </c:pt>
                <c:pt idx="351463">
                  <c:v>4.1133000000000003E-2</c:v>
                </c:pt>
                <c:pt idx="351464">
                  <c:v>4.1133999999999997E-2</c:v>
                </c:pt>
                <c:pt idx="351465">
                  <c:v>4.1134999999999998E-2</c:v>
                </c:pt>
                <c:pt idx="351466">
                  <c:v>4.1135999999999999E-2</c:v>
                </c:pt>
                <c:pt idx="351467">
                  <c:v>4.1135999999999999E-2</c:v>
                </c:pt>
                <c:pt idx="351468">
                  <c:v>4.1137E-2</c:v>
                </c:pt>
                <c:pt idx="351469">
                  <c:v>4.1138000000000001E-2</c:v>
                </c:pt>
                <c:pt idx="351470">
                  <c:v>4.1139000000000002E-2</c:v>
                </c:pt>
                <c:pt idx="351471">
                  <c:v>4.1139000000000002E-2</c:v>
                </c:pt>
                <c:pt idx="351472">
                  <c:v>4.1140000000000003E-2</c:v>
                </c:pt>
                <c:pt idx="351473">
                  <c:v>4.1140999999999997E-2</c:v>
                </c:pt>
                <c:pt idx="351474">
                  <c:v>4.1141999999999998E-2</c:v>
                </c:pt>
                <c:pt idx="351475">
                  <c:v>4.1142999999999999E-2</c:v>
                </c:pt>
                <c:pt idx="351476">
                  <c:v>4.1142999999999999E-2</c:v>
                </c:pt>
                <c:pt idx="351477">
                  <c:v>4.1144E-2</c:v>
                </c:pt>
                <c:pt idx="351478">
                  <c:v>4.1145000000000001E-2</c:v>
                </c:pt>
                <c:pt idx="351479">
                  <c:v>4.1145000000000001E-2</c:v>
                </c:pt>
                <c:pt idx="351480">
                  <c:v>4.1146000000000002E-2</c:v>
                </c:pt>
                <c:pt idx="351481">
                  <c:v>4.1146000000000002E-2</c:v>
                </c:pt>
                <c:pt idx="351482">
                  <c:v>4.1147000000000003E-2</c:v>
                </c:pt>
                <c:pt idx="351483">
                  <c:v>4.1147000000000003E-2</c:v>
                </c:pt>
                <c:pt idx="351484">
                  <c:v>4.1147999999999997E-2</c:v>
                </c:pt>
                <c:pt idx="351485">
                  <c:v>4.1148999999999998E-2</c:v>
                </c:pt>
                <c:pt idx="351486">
                  <c:v>4.1148999999999998E-2</c:v>
                </c:pt>
                <c:pt idx="351487">
                  <c:v>4.1149999999999999E-2</c:v>
                </c:pt>
                <c:pt idx="351488">
                  <c:v>4.1149999999999999E-2</c:v>
                </c:pt>
                <c:pt idx="351489">
                  <c:v>4.1151E-2</c:v>
                </c:pt>
                <c:pt idx="351490">
                  <c:v>4.1151E-2</c:v>
                </c:pt>
                <c:pt idx="351491">
                  <c:v>4.1152000000000001E-2</c:v>
                </c:pt>
                <c:pt idx="351492">
                  <c:v>4.1152000000000001E-2</c:v>
                </c:pt>
                <c:pt idx="351493">
                  <c:v>4.1153000000000002E-2</c:v>
                </c:pt>
                <c:pt idx="351494">
                  <c:v>4.1153000000000002E-2</c:v>
                </c:pt>
                <c:pt idx="351495">
                  <c:v>4.1154000000000003E-2</c:v>
                </c:pt>
                <c:pt idx="351496">
                  <c:v>4.1154000000000003E-2</c:v>
                </c:pt>
                <c:pt idx="351497">
                  <c:v>4.1154999999999997E-2</c:v>
                </c:pt>
                <c:pt idx="351498">
                  <c:v>4.1154999999999997E-2</c:v>
                </c:pt>
                <c:pt idx="351499">
                  <c:v>4.1155999999999998E-2</c:v>
                </c:pt>
                <c:pt idx="351500">
                  <c:v>4.1155999999999998E-2</c:v>
                </c:pt>
                <c:pt idx="351501">
                  <c:v>4.1155999999999998E-2</c:v>
                </c:pt>
                <c:pt idx="351502">
                  <c:v>4.1156999999999999E-2</c:v>
                </c:pt>
                <c:pt idx="351503">
                  <c:v>4.1156999999999999E-2</c:v>
                </c:pt>
                <c:pt idx="351504">
                  <c:v>4.1158E-2</c:v>
                </c:pt>
                <c:pt idx="351505">
                  <c:v>4.1158E-2</c:v>
                </c:pt>
                <c:pt idx="351506">
                  <c:v>4.1158E-2</c:v>
                </c:pt>
                <c:pt idx="351507">
                  <c:v>4.1159000000000001E-2</c:v>
                </c:pt>
                <c:pt idx="351508">
                  <c:v>4.1159000000000001E-2</c:v>
                </c:pt>
                <c:pt idx="351509">
                  <c:v>4.1160000000000002E-2</c:v>
                </c:pt>
                <c:pt idx="351510">
                  <c:v>4.1160000000000002E-2</c:v>
                </c:pt>
                <c:pt idx="351511">
                  <c:v>4.1161000000000003E-2</c:v>
                </c:pt>
                <c:pt idx="351512">
                  <c:v>4.1161000000000003E-2</c:v>
                </c:pt>
                <c:pt idx="351513">
                  <c:v>4.1161000000000003E-2</c:v>
                </c:pt>
                <c:pt idx="351514">
                  <c:v>4.1161999999999997E-2</c:v>
                </c:pt>
                <c:pt idx="351515">
                  <c:v>4.1161999999999997E-2</c:v>
                </c:pt>
                <c:pt idx="351516">
                  <c:v>4.1162999999999998E-2</c:v>
                </c:pt>
                <c:pt idx="351517">
                  <c:v>4.1162999999999998E-2</c:v>
                </c:pt>
                <c:pt idx="351518">
                  <c:v>4.1163999999999999E-2</c:v>
                </c:pt>
                <c:pt idx="351519">
                  <c:v>4.1163999999999999E-2</c:v>
                </c:pt>
                <c:pt idx="351520">
                  <c:v>4.1165E-2</c:v>
                </c:pt>
                <c:pt idx="351521">
                  <c:v>4.1165E-2</c:v>
                </c:pt>
                <c:pt idx="351522">
                  <c:v>4.1166000000000001E-2</c:v>
                </c:pt>
                <c:pt idx="351523">
                  <c:v>4.1166000000000001E-2</c:v>
                </c:pt>
                <c:pt idx="351524">
                  <c:v>4.1167000000000002E-2</c:v>
                </c:pt>
                <c:pt idx="351525">
                  <c:v>4.1168000000000003E-2</c:v>
                </c:pt>
                <c:pt idx="351526">
                  <c:v>4.1168000000000003E-2</c:v>
                </c:pt>
                <c:pt idx="351527">
                  <c:v>4.1168999999999997E-2</c:v>
                </c:pt>
                <c:pt idx="351528">
                  <c:v>4.1168999999999997E-2</c:v>
                </c:pt>
                <c:pt idx="351529">
                  <c:v>4.1169999999999998E-2</c:v>
                </c:pt>
                <c:pt idx="351530">
                  <c:v>4.1169999999999998E-2</c:v>
                </c:pt>
                <c:pt idx="351531">
                  <c:v>4.1170999999999999E-2</c:v>
                </c:pt>
                <c:pt idx="351532">
                  <c:v>4.1170999999999999E-2</c:v>
                </c:pt>
                <c:pt idx="351533">
                  <c:v>4.1172E-2</c:v>
                </c:pt>
                <c:pt idx="351534">
                  <c:v>4.1173000000000001E-2</c:v>
                </c:pt>
                <c:pt idx="351535">
                  <c:v>4.1173000000000001E-2</c:v>
                </c:pt>
                <c:pt idx="351536">
                  <c:v>4.1174000000000002E-2</c:v>
                </c:pt>
                <c:pt idx="351537">
                  <c:v>4.1174000000000002E-2</c:v>
                </c:pt>
                <c:pt idx="351538">
                  <c:v>4.1175000000000003E-2</c:v>
                </c:pt>
                <c:pt idx="351539">
                  <c:v>4.1175000000000003E-2</c:v>
                </c:pt>
                <c:pt idx="351540">
                  <c:v>4.1175000000000003E-2</c:v>
                </c:pt>
                <c:pt idx="351541">
                  <c:v>4.1175999999999997E-2</c:v>
                </c:pt>
                <c:pt idx="351542">
                  <c:v>4.1175999999999997E-2</c:v>
                </c:pt>
                <c:pt idx="351543">
                  <c:v>4.1175999999999997E-2</c:v>
                </c:pt>
                <c:pt idx="351544">
                  <c:v>4.1176999999999998E-2</c:v>
                </c:pt>
                <c:pt idx="351545">
                  <c:v>4.1176999999999998E-2</c:v>
                </c:pt>
                <c:pt idx="351546">
                  <c:v>4.1176999999999998E-2</c:v>
                </c:pt>
                <c:pt idx="351547">
                  <c:v>4.1176999999999998E-2</c:v>
                </c:pt>
                <c:pt idx="351548">
                  <c:v>4.1176999999999998E-2</c:v>
                </c:pt>
                <c:pt idx="351549">
                  <c:v>4.1176999999999998E-2</c:v>
                </c:pt>
                <c:pt idx="351550">
                  <c:v>4.1176999999999998E-2</c:v>
                </c:pt>
                <c:pt idx="351551">
                  <c:v>4.1175999999999997E-2</c:v>
                </c:pt>
                <c:pt idx="351552">
                  <c:v>4.1175999999999997E-2</c:v>
                </c:pt>
                <c:pt idx="351553">
                  <c:v>4.1175999999999997E-2</c:v>
                </c:pt>
                <c:pt idx="351554">
                  <c:v>4.1175000000000003E-2</c:v>
                </c:pt>
                <c:pt idx="351555">
                  <c:v>4.1174000000000002E-2</c:v>
                </c:pt>
                <c:pt idx="351556">
                  <c:v>4.1174000000000002E-2</c:v>
                </c:pt>
                <c:pt idx="351557">
                  <c:v>4.1173000000000001E-2</c:v>
                </c:pt>
                <c:pt idx="351558">
                  <c:v>4.1172E-2</c:v>
                </c:pt>
                <c:pt idx="351559">
                  <c:v>4.1170999999999999E-2</c:v>
                </c:pt>
                <c:pt idx="351560">
                  <c:v>4.1169999999999998E-2</c:v>
                </c:pt>
                <c:pt idx="351561">
                  <c:v>4.1168999999999997E-2</c:v>
                </c:pt>
                <c:pt idx="351562">
                  <c:v>4.1168000000000003E-2</c:v>
                </c:pt>
                <c:pt idx="351563">
                  <c:v>4.1167000000000002E-2</c:v>
                </c:pt>
                <c:pt idx="351564">
                  <c:v>4.1165E-2</c:v>
                </c:pt>
                <c:pt idx="351565">
                  <c:v>4.1163999999999999E-2</c:v>
                </c:pt>
                <c:pt idx="351566">
                  <c:v>4.1161999999999997E-2</c:v>
                </c:pt>
                <c:pt idx="351567">
                  <c:v>4.1161000000000003E-2</c:v>
                </c:pt>
                <c:pt idx="351568">
                  <c:v>4.1159000000000001E-2</c:v>
                </c:pt>
                <c:pt idx="351569">
                  <c:v>4.1158E-2</c:v>
                </c:pt>
                <c:pt idx="351570">
                  <c:v>4.1155999999999998E-2</c:v>
                </c:pt>
                <c:pt idx="351571">
                  <c:v>4.1154000000000003E-2</c:v>
                </c:pt>
                <c:pt idx="351572">
                  <c:v>4.1152000000000001E-2</c:v>
                </c:pt>
                <c:pt idx="351573">
                  <c:v>4.1149999999999999E-2</c:v>
                </c:pt>
                <c:pt idx="351574">
                  <c:v>4.1147999999999997E-2</c:v>
                </c:pt>
                <c:pt idx="351575">
                  <c:v>4.1146000000000002E-2</c:v>
                </c:pt>
                <c:pt idx="351576">
                  <c:v>4.1144E-2</c:v>
                </c:pt>
                <c:pt idx="351577">
                  <c:v>4.1141999999999998E-2</c:v>
                </c:pt>
                <c:pt idx="351578">
                  <c:v>4.1140000000000003E-2</c:v>
                </c:pt>
                <c:pt idx="351579">
                  <c:v>4.1138000000000001E-2</c:v>
                </c:pt>
                <c:pt idx="351580">
                  <c:v>4.1135999999999999E-2</c:v>
                </c:pt>
                <c:pt idx="351581">
                  <c:v>4.1133999999999997E-2</c:v>
                </c:pt>
                <c:pt idx="351582">
                  <c:v>4.1132000000000002E-2</c:v>
                </c:pt>
                <c:pt idx="351583">
                  <c:v>4.113E-2</c:v>
                </c:pt>
                <c:pt idx="351584">
                  <c:v>4.1127999999999998E-2</c:v>
                </c:pt>
                <c:pt idx="351585">
                  <c:v>4.1126000000000003E-2</c:v>
                </c:pt>
                <c:pt idx="351586">
                  <c:v>4.1124000000000001E-2</c:v>
                </c:pt>
                <c:pt idx="351587">
                  <c:v>4.1121999999999999E-2</c:v>
                </c:pt>
                <c:pt idx="351588">
                  <c:v>4.1119999999999997E-2</c:v>
                </c:pt>
                <c:pt idx="351589">
                  <c:v>4.1118000000000002E-2</c:v>
                </c:pt>
                <c:pt idx="351590">
                  <c:v>4.1117000000000001E-2</c:v>
                </c:pt>
                <c:pt idx="351591">
                  <c:v>4.1114999999999999E-2</c:v>
                </c:pt>
                <c:pt idx="351592">
                  <c:v>4.1113999999999998E-2</c:v>
                </c:pt>
                <c:pt idx="351593">
                  <c:v>4.1112000000000003E-2</c:v>
                </c:pt>
                <c:pt idx="351594">
                  <c:v>4.1111000000000002E-2</c:v>
                </c:pt>
                <c:pt idx="351595">
                  <c:v>4.1109E-2</c:v>
                </c:pt>
                <c:pt idx="351596">
                  <c:v>4.1107999999999999E-2</c:v>
                </c:pt>
                <c:pt idx="351597">
                  <c:v>4.1106999999999998E-2</c:v>
                </c:pt>
                <c:pt idx="351598">
                  <c:v>4.1105999999999997E-2</c:v>
                </c:pt>
                <c:pt idx="351599">
                  <c:v>4.1105000000000003E-2</c:v>
                </c:pt>
                <c:pt idx="351600">
                  <c:v>4.1104000000000002E-2</c:v>
                </c:pt>
                <c:pt idx="351601">
                  <c:v>4.1103000000000001E-2</c:v>
                </c:pt>
                <c:pt idx="351602">
                  <c:v>4.1103000000000001E-2</c:v>
                </c:pt>
                <c:pt idx="351603">
                  <c:v>4.1102E-2</c:v>
                </c:pt>
                <c:pt idx="351604">
                  <c:v>4.1102E-2</c:v>
                </c:pt>
                <c:pt idx="351605">
                  <c:v>4.1102E-2</c:v>
                </c:pt>
                <c:pt idx="351606">
                  <c:v>4.1102E-2</c:v>
                </c:pt>
                <c:pt idx="351607">
                  <c:v>4.1102E-2</c:v>
                </c:pt>
                <c:pt idx="351608">
                  <c:v>4.1102E-2</c:v>
                </c:pt>
                <c:pt idx="351609">
                  <c:v>4.1102E-2</c:v>
                </c:pt>
                <c:pt idx="351610">
                  <c:v>4.1102E-2</c:v>
                </c:pt>
                <c:pt idx="351611">
                  <c:v>4.1103000000000001E-2</c:v>
                </c:pt>
                <c:pt idx="351612">
                  <c:v>4.1103000000000001E-2</c:v>
                </c:pt>
                <c:pt idx="351613">
                  <c:v>4.1104000000000002E-2</c:v>
                </c:pt>
                <c:pt idx="351614">
                  <c:v>4.1105000000000003E-2</c:v>
                </c:pt>
                <c:pt idx="351615">
                  <c:v>4.1105999999999997E-2</c:v>
                </c:pt>
                <c:pt idx="351616">
                  <c:v>4.1106999999999998E-2</c:v>
                </c:pt>
                <c:pt idx="351617">
                  <c:v>4.1109E-2</c:v>
                </c:pt>
                <c:pt idx="351618">
                  <c:v>4.1110000000000001E-2</c:v>
                </c:pt>
                <c:pt idx="351619">
                  <c:v>4.1111000000000002E-2</c:v>
                </c:pt>
                <c:pt idx="351620">
                  <c:v>4.1112999999999997E-2</c:v>
                </c:pt>
                <c:pt idx="351621">
                  <c:v>4.1114999999999999E-2</c:v>
                </c:pt>
                <c:pt idx="351622">
                  <c:v>4.1116E-2</c:v>
                </c:pt>
                <c:pt idx="351623">
                  <c:v>4.1118000000000002E-2</c:v>
                </c:pt>
                <c:pt idx="351624">
                  <c:v>4.1119999999999997E-2</c:v>
                </c:pt>
                <c:pt idx="351625">
                  <c:v>4.1121999999999999E-2</c:v>
                </c:pt>
                <c:pt idx="351626">
                  <c:v>4.1124000000000001E-2</c:v>
                </c:pt>
                <c:pt idx="351627">
                  <c:v>4.1126000000000003E-2</c:v>
                </c:pt>
                <c:pt idx="351628">
                  <c:v>4.1127999999999998E-2</c:v>
                </c:pt>
                <c:pt idx="351629">
                  <c:v>4.113E-2</c:v>
                </c:pt>
                <c:pt idx="351630">
                  <c:v>4.1133000000000003E-2</c:v>
                </c:pt>
                <c:pt idx="351631">
                  <c:v>4.1134999999999998E-2</c:v>
                </c:pt>
                <c:pt idx="351632">
                  <c:v>4.1137E-2</c:v>
                </c:pt>
                <c:pt idx="351633">
                  <c:v>4.1139000000000002E-2</c:v>
                </c:pt>
                <c:pt idx="351634">
                  <c:v>4.1141999999999998E-2</c:v>
                </c:pt>
                <c:pt idx="351635">
                  <c:v>4.1144E-2</c:v>
                </c:pt>
                <c:pt idx="351636">
                  <c:v>4.1146000000000002E-2</c:v>
                </c:pt>
                <c:pt idx="351637">
                  <c:v>4.1147999999999997E-2</c:v>
                </c:pt>
                <c:pt idx="351638">
                  <c:v>4.1149999999999999E-2</c:v>
                </c:pt>
                <c:pt idx="351639">
                  <c:v>4.1153000000000002E-2</c:v>
                </c:pt>
                <c:pt idx="351640">
                  <c:v>4.1154999999999997E-2</c:v>
                </c:pt>
                <c:pt idx="351641">
                  <c:v>4.1156999999999999E-2</c:v>
                </c:pt>
                <c:pt idx="351642">
                  <c:v>4.1159000000000001E-2</c:v>
                </c:pt>
                <c:pt idx="351643">
                  <c:v>4.1161000000000003E-2</c:v>
                </c:pt>
                <c:pt idx="351644">
                  <c:v>4.1162999999999998E-2</c:v>
                </c:pt>
                <c:pt idx="351645">
                  <c:v>4.1163999999999999E-2</c:v>
                </c:pt>
                <c:pt idx="351646">
                  <c:v>4.1166000000000001E-2</c:v>
                </c:pt>
                <c:pt idx="351647">
                  <c:v>4.1168000000000003E-2</c:v>
                </c:pt>
                <c:pt idx="351648">
                  <c:v>4.1168999999999997E-2</c:v>
                </c:pt>
                <c:pt idx="351649">
                  <c:v>4.1170999999999999E-2</c:v>
                </c:pt>
                <c:pt idx="351650">
                  <c:v>4.1172E-2</c:v>
                </c:pt>
                <c:pt idx="351651">
                  <c:v>4.1173000000000001E-2</c:v>
                </c:pt>
                <c:pt idx="351652">
                  <c:v>4.1174000000000002E-2</c:v>
                </c:pt>
                <c:pt idx="351653">
                  <c:v>4.1175000000000003E-2</c:v>
                </c:pt>
                <c:pt idx="351654">
                  <c:v>4.1175999999999997E-2</c:v>
                </c:pt>
                <c:pt idx="351655">
                  <c:v>4.1176999999999998E-2</c:v>
                </c:pt>
                <c:pt idx="351656">
                  <c:v>4.1177999999999999E-2</c:v>
                </c:pt>
                <c:pt idx="351657">
                  <c:v>4.1177999999999999E-2</c:v>
                </c:pt>
                <c:pt idx="351658">
                  <c:v>4.1177999999999999E-2</c:v>
                </c:pt>
                <c:pt idx="351659">
                  <c:v>4.1179E-2</c:v>
                </c:pt>
                <c:pt idx="351660">
                  <c:v>4.1179E-2</c:v>
                </c:pt>
                <c:pt idx="351661">
                  <c:v>4.1179E-2</c:v>
                </c:pt>
                <c:pt idx="351662">
                  <c:v>4.1179E-2</c:v>
                </c:pt>
                <c:pt idx="351663">
                  <c:v>4.1179E-2</c:v>
                </c:pt>
                <c:pt idx="351664">
                  <c:v>4.1177999999999999E-2</c:v>
                </c:pt>
                <c:pt idx="351665">
                  <c:v>4.1177999999999999E-2</c:v>
                </c:pt>
                <c:pt idx="351666">
                  <c:v>4.1176999999999998E-2</c:v>
                </c:pt>
                <c:pt idx="351667">
                  <c:v>4.1176999999999998E-2</c:v>
                </c:pt>
                <c:pt idx="351668">
                  <c:v>4.1175999999999997E-2</c:v>
                </c:pt>
                <c:pt idx="351669">
                  <c:v>4.1175000000000003E-2</c:v>
                </c:pt>
                <c:pt idx="351670">
                  <c:v>4.1174000000000002E-2</c:v>
                </c:pt>
                <c:pt idx="351671">
                  <c:v>4.1173000000000001E-2</c:v>
                </c:pt>
                <c:pt idx="351672">
                  <c:v>4.1172E-2</c:v>
                </c:pt>
                <c:pt idx="351673">
                  <c:v>4.1170999999999999E-2</c:v>
                </c:pt>
                <c:pt idx="351674">
                  <c:v>4.1169999999999998E-2</c:v>
                </c:pt>
                <c:pt idx="351675">
                  <c:v>4.1168999999999997E-2</c:v>
                </c:pt>
                <c:pt idx="351676">
                  <c:v>4.1167000000000002E-2</c:v>
                </c:pt>
                <c:pt idx="351677">
                  <c:v>4.1166000000000001E-2</c:v>
                </c:pt>
                <c:pt idx="351678">
                  <c:v>4.1165E-2</c:v>
                </c:pt>
                <c:pt idx="351679">
                  <c:v>4.1162999999999998E-2</c:v>
                </c:pt>
                <c:pt idx="351680">
                  <c:v>4.1161999999999997E-2</c:v>
                </c:pt>
                <c:pt idx="351681">
                  <c:v>4.1160000000000002E-2</c:v>
                </c:pt>
                <c:pt idx="351682">
                  <c:v>4.1159000000000001E-2</c:v>
                </c:pt>
                <c:pt idx="351683">
                  <c:v>4.1156999999999999E-2</c:v>
                </c:pt>
                <c:pt idx="351684">
                  <c:v>4.1155999999999998E-2</c:v>
                </c:pt>
                <c:pt idx="351685">
                  <c:v>4.1154000000000003E-2</c:v>
                </c:pt>
                <c:pt idx="351686">
                  <c:v>4.1153000000000002E-2</c:v>
                </c:pt>
                <c:pt idx="351687">
                  <c:v>4.1152000000000001E-2</c:v>
                </c:pt>
                <c:pt idx="351688">
                  <c:v>4.1151E-2</c:v>
                </c:pt>
                <c:pt idx="351689">
                  <c:v>4.1148999999999998E-2</c:v>
                </c:pt>
                <c:pt idx="351690">
                  <c:v>4.1147999999999997E-2</c:v>
                </c:pt>
                <c:pt idx="351691">
                  <c:v>4.1147000000000003E-2</c:v>
                </c:pt>
                <c:pt idx="351692">
                  <c:v>4.1146000000000002E-2</c:v>
                </c:pt>
                <c:pt idx="351693">
                  <c:v>4.1144E-2</c:v>
                </c:pt>
                <c:pt idx="351694">
                  <c:v>4.1142999999999999E-2</c:v>
                </c:pt>
                <c:pt idx="351695">
                  <c:v>4.1142999999999999E-2</c:v>
                </c:pt>
                <c:pt idx="351696">
                  <c:v>4.1141999999999998E-2</c:v>
                </c:pt>
                <c:pt idx="351697">
                  <c:v>4.1140999999999997E-2</c:v>
                </c:pt>
                <c:pt idx="351698">
                  <c:v>4.1140000000000003E-2</c:v>
                </c:pt>
                <c:pt idx="351699">
                  <c:v>4.1140000000000003E-2</c:v>
                </c:pt>
                <c:pt idx="351700">
                  <c:v>4.1140000000000003E-2</c:v>
                </c:pt>
                <c:pt idx="351701">
                  <c:v>4.1139000000000002E-2</c:v>
                </c:pt>
                <c:pt idx="351702">
                  <c:v>4.1139000000000002E-2</c:v>
                </c:pt>
                <c:pt idx="351703">
                  <c:v>4.1139000000000002E-2</c:v>
                </c:pt>
                <c:pt idx="351704">
                  <c:v>4.1139000000000002E-2</c:v>
                </c:pt>
                <c:pt idx="351705">
                  <c:v>4.1139000000000002E-2</c:v>
                </c:pt>
                <c:pt idx="351706">
                  <c:v>4.1139000000000002E-2</c:v>
                </c:pt>
                <c:pt idx="351707">
                  <c:v>4.1139000000000002E-2</c:v>
                </c:pt>
                <c:pt idx="351708">
                  <c:v>4.1139000000000002E-2</c:v>
                </c:pt>
                <c:pt idx="351709">
                  <c:v>4.1140000000000003E-2</c:v>
                </c:pt>
                <c:pt idx="351710">
                  <c:v>4.1140999999999997E-2</c:v>
                </c:pt>
                <c:pt idx="351711">
                  <c:v>4.1140999999999997E-2</c:v>
                </c:pt>
                <c:pt idx="351712">
                  <c:v>4.1141999999999998E-2</c:v>
                </c:pt>
                <c:pt idx="351713">
                  <c:v>4.1142999999999999E-2</c:v>
                </c:pt>
                <c:pt idx="351714">
                  <c:v>4.1144E-2</c:v>
                </c:pt>
                <c:pt idx="351715">
                  <c:v>4.1145000000000001E-2</c:v>
                </c:pt>
                <c:pt idx="351716">
                  <c:v>4.1146000000000002E-2</c:v>
                </c:pt>
                <c:pt idx="351717">
                  <c:v>4.1147000000000003E-2</c:v>
                </c:pt>
                <c:pt idx="351718">
                  <c:v>4.1148999999999998E-2</c:v>
                </c:pt>
                <c:pt idx="351719">
                  <c:v>4.1149999999999999E-2</c:v>
                </c:pt>
                <c:pt idx="351720">
                  <c:v>4.1152000000000001E-2</c:v>
                </c:pt>
                <c:pt idx="351721">
                  <c:v>4.1153000000000002E-2</c:v>
                </c:pt>
                <c:pt idx="351722">
                  <c:v>4.1154999999999997E-2</c:v>
                </c:pt>
                <c:pt idx="351723">
                  <c:v>4.1156999999999999E-2</c:v>
                </c:pt>
                <c:pt idx="351724">
                  <c:v>4.1159000000000001E-2</c:v>
                </c:pt>
                <c:pt idx="351725">
                  <c:v>4.1160000000000002E-2</c:v>
                </c:pt>
                <c:pt idx="351726">
                  <c:v>4.1161999999999997E-2</c:v>
                </c:pt>
                <c:pt idx="351727">
                  <c:v>4.1163999999999999E-2</c:v>
                </c:pt>
                <c:pt idx="351728">
                  <c:v>4.1166000000000001E-2</c:v>
                </c:pt>
                <c:pt idx="351729">
                  <c:v>4.1168000000000003E-2</c:v>
                </c:pt>
                <c:pt idx="351730">
                  <c:v>4.1169999999999998E-2</c:v>
                </c:pt>
                <c:pt idx="351731">
                  <c:v>4.1172E-2</c:v>
                </c:pt>
                <c:pt idx="351732">
                  <c:v>4.1174000000000002E-2</c:v>
                </c:pt>
                <c:pt idx="351733">
                  <c:v>4.1175999999999997E-2</c:v>
                </c:pt>
                <c:pt idx="351734">
                  <c:v>4.1177999999999999E-2</c:v>
                </c:pt>
                <c:pt idx="351735">
                  <c:v>4.1180000000000001E-2</c:v>
                </c:pt>
                <c:pt idx="351736">
                  <c:v>4.1182000000000003E-2</c:v>
                </c:pt>
                <c:pt idx="351737">
                  <c:v>4.1184999999999999E-2</c:v>
                </c:pt>
                <c:pt idx="351738">
                  <c:v>4.1187000000000001E-2</c:v>
                </c:pt>
                <c:pt idx="351739">
                  <c:v>4.1188000000000002E-2</c:v>
                </c:pt>
                <c:pt idx="351740">
                  <c:v>4.1189999999999997E-2</c:v>
                </c:pt>
                <c:pt idx="351741">
                  <c:v>4.1191999999999999E-2</c:v>
                </c:pt>
                <c:pt idx="351742">
                  <c:v>4.1194000000000001E-2</c:v>
                </c:pt>
                <c:pt idx="351743">
                  <c:v>4.1196000000000003E-2</c:v>
                </c:pt>
                <c:pt idx="351744">
                  <c:v>4.1197999999999999E-2</c:v>
                </c:pt>
                <c:pt idx="351745">
                  <c:v>4.1200000000000001E-2</c:v>
                </c:pt>
                <c:pt idx="351746">
                  <c:v>4.1201000000000002E-2</c:v>
                </c:pt>
                <c:pt idx="351747">
                  <c:v>4.1202999999999997E-2</c:v>
                </c:pt>
                <c:pt idx="351748">
                  <c:v>4.1204999999999999E-2</c:v>
                </c:pt>
                <c:pt idx="351749">
                  <c:v>4.1206E-2</c:v>
                </c:pt>
                <c:pt idx="351750">
                  <c:v>4.1208000000000002E-2</c:v>
                </c:pt>
                <c:pt idx="351751">
                  <c:v>4.1209000000000003E-2</c:v>
                </c:pt>
                <c:pt idx="351752">
                  <c:v>4.1209999999999997E-2</c:v>
                </c:pt>
                <c:pt idx="351753">
                  <c:v>4.1210999999999998E-2</c:v>
                </c:pt>
                <c:pt idx="351754">
                  <c:v>4.1211999999999999E-2</c:v>
                </c:pt>
                <c:pt idx="351755">
                  <c:v>4.1213E-2</c:v>
                </c:pt>
                <c:pt idx="351756">
                  <c:v>4.1214000000000001E-2</c:v>
                </c:pt>
                <c:pt idx="351757">
                  <c:v>4.1215000000000002E-2</c:v>
                </c:pt>
                <c:pt idx="351758">
                  <c:v>4.1216000000000003E-2</c:v>
                </c:pt>
                <c:pt idx="351759">
                  <c:v>4.1216999999999997E-2</c:v>
                </c:pt>
                <c:pt idx="351760">
                  <c:v>4.1217999999999998E-2</c:v>
                </c:pt>
                <c:pt idx="351761">
                  <c:v>4.1217999999999998E-2</c:v>
                </c:pt>
                <c:pt idx="351762">
                  <c:v>4.1218999999999999E-2</c:v>
                </c:pt>
                <c:pt idx="351763">
                  <c:v>4.1218999999999999E-2</c:v>
                </c:pt>
                <c:pt idx="351764">
                  <c:v>4.1218999999999999E-2</c:v>
                </c:pt>
                <c:pt idx="351765">
                  <c:v>4.1218999999999999E-2</c:v>
                </c:pt>
                <c:pt idx="351766">
                  <c:v>4.122E-2</c:v>
                </c:pt>
                <c:pt idx="351767">
                  <c:v>4.122E-2</c:v>
                </c:pt>
                <c:pt idx="351768">
                  <c:v>4.122E-2</c:v>
                </c:pt>
                <c:pt idx="351769">
                  <c:v>4.122E-2</c:v>
                </c:pt>
                <c:pt idx="351770">
                  <c:v>4.122E-2</c:v>
                </c:pt>
                <c:pt idx="351771">
                  <c:v>4.122E-2</c:v>
                </c:pt>
                <c:pt idx="351772">
                  <c:v>4.1218999999999999E-2</c:v>
                </c:pt>
                <c:pt idx="351773">
                  <c:v>4.1218999999999999E-2</c:v>
                </c:pt>
                <c:pt idx="351774">
                  <c:v>4.1218999999999999E-2</c:v>
                </c:pt>
                <c:pt idx="351775">
                  <c:v>4.1217999999999998E-2</c:v>
                </c:pt>
                <c:pt idx="351776">
                  <c:v>4.1217999999999998E-2</c:v>
                </c:pt>
                <c:pt idx="351777">
                  <c:v>4.1216999999999997E-2</c:v>
                </c:pt>
                <c:pt idx="351778">
                  <c:v>4.1216999999999997E-2</c:v>
                </c:pt>
                <c:pt idx="351779">
                  <c:v>4.1216000000000003E-2</c:v>
                </c:pt>
                <c:pt idx="351780">
                  <c:v>4.1216000000000003E-2</c:v>
                </c:pt>
                <c:pt idx="351781">
                  <c:v>4.1215000000000002E-2</c:v>
                </c:pt>
                <c:pt idx="351782">
                  <c:v>4.1215000000000002E-2</c:v>
                </c:pt>
                <c:pt idx="351783">
                  <c:v>4.1214000000000001E-2</c:v>
                </c:pt>
                <c:pt idx="351784">
                  <c:v>4.1213E-2</c:v>
                </c:pt>
                <c:pt idx="351785">
                  <c:v>4.1213E-2</c:v>
                </c:pt>
                <c:pt idx="351786">
                  <c:v>4.1211999999999999E-2</c:v>
                </c:pt>
                <c:pt idx="351787">
                  <c:v>4.1210999999999998E-2</c:v>
                </c:pt>
                <c:pt idx="351788">
                  <c:v>4.1209999999999997E-2</c:v>
                </c:pt>
                <c:pt idx="351789">
                  <c:v>4.1209000000000003E-2</c:v>
                </c:pt>
                <c:pt idx="351790">
                  <c:v>4.1208000000000002E-2</c:v>
                </c:pt>
                <c:pt idx="351791">
                  <c:v>4.1208000000000002E-2</c:v>
                </c:pt>
                <c:pt idx="351792">
                  <c:v>4.1207000000000001E-2</c:v>
                </c:pt>
                <c:pt idx="351793">
                  <c:v>4.1206E-2</c:v>
                </c:pt>
                <c:pt idx="351794">
                  <c:v>4.1204999999999999E-2</c:v>
                </c:pt>
                <c:pt idx="351795">
                  <c:v>4.1203999999999998E-2</c:v>
                </c:pt>
                <c:pt idx="351796">
                  <c:v>4.1203999999999998E-2</c:v>
                </c:pt>
                <c:pt idx="351797">
                  <c:v>4.1202999999999997E-2</c:v>
                </c:pt>
                <c:pt idx="351798">
                  <c:v>4.1202000000000003E-2</c:v>
                </c:pt>
                <c:pt idx="351799">
                  <c:v>4.1201000000000002E-2</c:v>
                </c:pt>
                <c:pt idx="351800">
                  <c:v>4.1200000000000001E-2</c:v>
                </c:pt>
                <c:pt idx="351801">
                  <c:v>4.1199E-2</c:v>
                </c:pt>
                <c:pt idx="351802">
                  <c:v>4.1197999999999999E-2</c:v>
                </c:pt>
                <c:pt idx="351803">
                  <c:v>4.1196999999999998E-2</c:v>
                </c:pt>
                <c:pt idx="351804">
                  <c:v>4.1196000000000003E-2</c:v>
                </c:pt>
                <c:pt idx="351805">
                  <c:v>4.1196000000000003E-2</c:v>
                </c:pt>
                <c:pt idx="351806">
                  <c:v>4.1195000000000002E-2</c:v>
                </c:pt>
                <c:pt idx="351807">
                  <c:v>4.1194000000000001E-2</c:v>
                </c:pt>
                <c:pt idx="351808">
                  <c:v>4.1193E-2</c:v>
                </c:pt>
                <c:pt idx="351809">
                  <c:v>4.1191999999999999E-2</c:v>
                </c:pt>
                <c:pt idx="351810">
                  <c:v>4.1190999999999998E-2</c:v>
                </c:pt>
                <c:pt idx="351811">
                  <c:v>4.1190999999999998E-2</c:v>
                </c:pt>
                <c:pt idx="351812">
                  <c:v>4.1189999999999997E-2</c:v>
                </c:pt>
                <c:pt idx="351813">
                  <c:v>4.1189000000000003E-2</c:v>
                </c:pt>
                <c:pt idx="351814">
                  <c:v>4.1188000000000002E-2</c:v>
                </c:pt>
                <c:pt idx="351815">
                  <c:v>4.1188000000000002E-2</c:v>
                </c:pt>
                <c:pt idx="351816">
                  <c:v>4.1187000000000001E-2</c:v>
                </c:pt>
                <c:pt idx="351817">
                  <c:v>4.1186E-2</c:v>
                </c:pt>
                <c:pt idx="351818">
                  <c:v>4.1186E-2</c:v>
                </c:pt>
                <c:pt idx="351819">
                  <c:v>4.1184999999999999E-2</c:v>
                </c:pt>
                <c:pt idx="351820">
                  <c:v>4.1183999999999998E-2</c:v>
                </c:pt>
                <c:pt idx="351821">
                  <c:v>4.1183999999999998E-2</c:v>
                </c:pt>
                <c:pt idx="351822">
                  <c:v>4.1182999999999997E-2</c:v>
                </c:pt>
                <c:pt idx="351823">
                  <c:v>4.1182000000000003E-2</c:v>
                </c:pt>
                <c:pt idx="351824">
                  <c:v>4.1182000000000003E-2</c:v>
                </c:pt>
                <c:pt idx="351825">
                  <c:v>4.1181000000000002E-2</c:v>
                </c:pt>
                <c:pt idx="351826">
                  <c:v>4.1180000000000001E-2</c:v>
                </c:pt>
                <c:pt idx="351827">
                  <c:v>4.1180000000000001E-2</c:v>
                </c:pt>
                <c:pt idx="351828">
                  <c:v>4.1179E-2</c:v>
                </c:pt>
                <c:pt idx="351829">
                  <c:v>4.1179E-2</c:v>
                </c:pt>
                <c:pt idx="351830">
                  <c:v>4.1177999999999999E-2</c:v>
                </c:pt>
                <c:pt idx="351831">
                  <c:v>4.1177999999999999E-2</c:v>
                </c:pt>
                <c:pt idx="351832">
                  <c:v>4.1176999999999998E-2</c:v>
                </c:pt>
                <c:pt idx="351833">
                  <c:v>4.1175999999999997E-2</c:v>
                </c:pt>
                <c:pt idx="351834">
                  <c:v>4.1175999999999997E-2</c:v>
                </c:pt>
                <c:pt idx="351835">
                  <c:v>4.1175000000000003E-2</c:v>
                </c:pt>
                <c:pt idx="351836">
                  <c:v>4.1174000000000002E-2</c:v>
                </c:pt>
                <c:pt idx="351837">
                  <c:v>4.1174000000000002E-2</c:v>
                </c:pt>
                <c:pt idx="351838">
                  <c:v>4.1173000000000001E-2</c:v>
                </c:pt>
                <c:pt idx="351839">
                  <c:v>4.1173000000000001E-2</c:v>
                </c:pt>
                <c:pt idx="351840">
                  <c:v>4.1172E-2</c:v>
                </c:pt>
                <c:pt idx="351841">
                  <c:v>4.1172E-2</c:v>
                </c:pt>
                <c:pt idx="351842">
                  <c:v>4.1170999999999999E-2</c:v>
                </c:pt>
                <c:pt idx="351843">
                  <c:v>4.1170999999999999E-2</c:v>
                </c:pt>
                <c:pt idx="351844">
                  <c:v>4.1169999999999998E-2</c:v>
                </c:pt>
                <c:pt idx="351845">
                  <c:v>4.1168999999999997E-2</c:v>
                </c:pt>
                <c:pt idx="351846">
                  <c:v>4.1168999999999997E-2</c:v>
                </c:pt>
                <c:pt idx="351847">
                  <c:v>4.1168000000000003E-2</c:v>
                </c:pt>
                <c:pt idx="351848">
                  <c:v>4.1167000000000002E-2</c:v>
                </c:pt>
                <c:pt idx="351849">
                  <c:v>4.1167000000000002E-2</c:v>
                </c:pt>
                <c:pt idx="351850">
                  <c:v>4.1166000000000001E-2</c:v>
                </c:pt>
                <c:pt idx="351851">
                  <c:v>4.1166000000000001E-2</c:v>
                </c:pt>
                <c:pt idx="351852">
                  <c:v>4.1165E-2</c:v>
                </c:pt>
                <c:pt idx="351853">
                  <c:v>4.1165E-2</c:v>
                </c:pt>
                <c:pt idx="351854">
                  <c:v>4.1163999999999999E-2</c:v>
                </c:pt>
                <c:pt idx="351855">
                  <c:v>4.1163999999999999E-2</c:v>
                </c:pt>
                <c:pt idx="351856">
                  <c:v>4.1162999999999998E-2</c:v>
                </c:pt>
                <c:pt idx="351857">
                  <c:v>4.1162999999999998E-2</c:v>
                </c:pt>
                <c:pt idx="351858">
                  <c:v>4.1161999999999997E-2</c:v>
                </c:pt>
                <c:pt idx="351859">
                  <c:v>4.1161999999999997E-2</c:v>
                </c:pt>
                <c:pt idx="351860">
                  <c:v>4.1161999999999997E-2</c:v>
                </c:pt>
                <c:pt idx="351861">
                  <c:v>4.1161000000000003E-2</c:v>
                </c:pt>
                <c:pt idx="351862">
                  <c:v>4.1161000000000003E-2</c:v>
                </c:pt>
                <c:pt idx="351863">
                  <c:v>4.1161000000000003E-2</c:v>
                </c:pt>
                <c:pt idx="351864">
                  <c:v>4.1161000000000003E-2</c:v>
                </c:pt>
                <c:pt idx="351865">
                  <c:v>4.1161000000000003E-2</c:v>
                </c:pt>
                <c:pt idx="351866">
                  <c:v>4.1161000000000003E-2</c:v>
                </c:pt>
                <c:pt idx="351867">
                  <c:v>4.1160000000000002E-2</c:v>
                </c:pt>
                <c:pt idx="351868">
                  <c:v>4.1160000000000002E-2</c:v>
                </c:pt>
                <c:pt idx="351869">
                  <c:v>4.1160000000000002E-2</c:v>
                </c:pt>
                <c:pt idx="351870">
                  <c:v>4.1160000000000002E-2</c:v>
                </c:pt>
                <c:pt idx="351871">
                  <c:v>4.1160000000000002E-2</c:v>
                </c:pt>
                <c:pt idx="351872">
                  <c:v>4.1160000000000002E-2</c:v>
                </c:pt>
                <c:pt idx="351873">
                  <c:v>4.1161000000000003E-2</c:v>
                </c:pt>
                <c:pt idx="351874">
                  <c:v>4.1161000000000003E-2</c:v>
                </c:pt>
                <c:pt idx="351875">
                  <c:v>4.1161000000000003E-2</c:v>
                </c:pt>
                <c:pt idx="351876">
                  <c:v>4.1161999999999997E-2</c:v>
                </c:pt>
                <c:pt idx="351877">
                  <c:v>4.1161999999999997E-2</c:v>
                </c:pt>
                <c:pt idx="351878">
                  <c:v>4.1162999999999998E-2</c:v>
                </c:pt>
                <c:pt idx="351879">
                  <c:v>4.1162999999999998E-2</c:v>
                </c:pt>
                <c:pt idx="351880">
                  <c:v>4.1163999999999999E-2</c:v>
                </c:pt>
                <c:pt idx="351881">
                  <c:v>4.1165E-2</c:v>
                </c:pt>
                <c:pt idx="351882">
                  <c:v>4.1165E-2</c:v>
                </c:pt>
                <c:pt idx="351883">
                  <c:v>4.1166000000000001E-2</c:v>
                </c:pt>
                <c:pt idx="351884">
                  <c:v>4.1167000000000002E-2</c:v>
                </c:pt>
                <c:pt idx="351885">
                  <c:v>4.1168000000000003E-2</c:v>
                </c:pt>
                <c:pt idx="351886">
                  <c:v>4.1168999999999997E-2</c:v>
                </c:pt>
                <c:pt idx="351887">
                  <c:v>4.1169999999999998E-2</c:v>
                </c:pt>
                <c:pt idx="351888">
                  <c:v>4.1170999999999999E-2</c:v>
                </c:pt>
                <c:pt idx="351889">
                  <c:v>4.1172E-2</c:v>
                </c:pt>
                <c:pt idx="351890">
                  <c:v>4.1173000000000001E-2</c:v>
                </c:pt>
                <c:pt idx="351891">
                  <c:v>4.1174000000000002E-2</c:v>
                </c:pt>
                <c:pt idx="351892">
                  <c:v>4.1175999999999997E-2</c:v>
                </c:pt>
                <c:pt idx="351893">
                  <c:v>4.1176999999999998E-2</c:v>
                </c:pt>
                <c:pt idx="351894">
                  <c:v>4.1177999999999999E-2</c:v>
                </c:pt>
                <c:pt idx="351895">
                  <c:v>4.1179E-2</c:v>
                </c:pt>
                <c:pt idx="351896">
                  <c:v>4.1181000000000002E-2</c:v>
                </c:pt>
                <c:pt idx="351897">
                  <c:v>4.1182000000000003E-2</c:v>
                </c:pt>
                <c:pt idx="351898">
                  <c:v>4.1183999999999998E-2</c:v>
                </c:pt>
                <c:pt idx="351899">
                  <c:v>4.1184999999999999E-2</c:v>
                </c:pt>
                <c:pt idx="351900">
                  <c:v>4.1187000000000001E-2</c:v>
                </c:pt>
                <c:pt idx="351901">
                  <c:v>4.1189000000000003E-2</c:v>
                </c:pt>
                <c:pt idx="351902">
                  <c:v>4.1189999999999997E-2</c:v>
                </c:pt>
                <c:pt idx="351903">
                  <c:v>4.1191999999999999E-2</c:v>
                </c:pt>
                <c:pt idx="351904">
                  <c:v>4.1193E-2</c:v>
                </c:pt>
                <c:pt idx="351905">
                  <c:v>4.1194000000000001E-2</c:v>
                </c:pt>
                <c:pt idx="351906">
                  <c:v>4.1196000000000003E-2</c:v>
                </c:pt>
                <c:pt idx="351907">
                  <c:v>4.1196999999999998E-2</c:v>
                </c:pt>
                <c:pt idx="351908">
                  <c:v>4.1199E-2</c:v>
                </c:pt>
                <c:pt idx="351909">
                  <c:v>4.1201000000000002E-2</c:v>
                </c:pt>
                <c:pt idx="351910">
                  <c:v>4.1202000000000003E-2</c:v>
                </c:pt>
                <c:pt idx="351911">
                  <c:v>4.1203999999999998E-2</c:v>
                </c:pt>
                <c:pt idx="351912">
                  <c:v>4.1204999999999999E-2</c:v>
                </c:pt>
                <c:pt idx="351913">
                  <c:v>4.1207000000000001E-2</c:v>
                </c:pt>
                <c:pt idx="351914">
                  <c:v>4.1208000000000002E-2</c:v>
                </c:pt>
                <c:pt idx="351915">
                  <c:v>4.1209000000000003E-2</c:v>
                </c:pt>
                <c:pt idx="351916">
                  <c:v>4.1210999999999998E-2</c:v>
                </c:pt>
                <c:pt idx="351917">
                  <c:v>4.1211999999999999E-2</c:v>
                </c:pt>
                <c:pt idx="351918">
                  <c:v>4.1213E-2</c:v>
                </c:pt>
                <c:pt idx="351919">
                  <c:v>4.1214000000000001E-2</c:v>
                </c:pt>
                <c:pt idx="351920">
                  <c:v>4.1216000000000003E-2</c:v>
                </c:pt>
                <c:pt idx="351921">
                  <c:v>4.1216999999999997E-2</c:v>
                </c:pt>
                <c:pt idx="351922">
                  <c:v>4.1217999999999998E-2</c:v>
                </c:pt>
                <c:pt idx="351923">
                  <c:v>4.1218999999999999E-2</c:v>
                </c:pt>
                <c:pt idx="351924">
                  <c:v>4.122E-2</c:v>
                </c:pt>
                <c:pt idx="351925">
                  <c:v>4.1221000000000001E-2</c:v>
                </c:pt>
                <c:pt idx="351926">
                  <c:v>4.1222000000000002E-2</c:v>
                </c:pt>
                <c:pt idx="351927">
                  <c:v>4.1223000000000003E-2</c:v>
                </c:pt>
                <c:pt idx="351928">
                  <c:v>4.1223000000000003E-2</c:v>
                </c:pt>
                <c:pt idx="351929">
                  <c:v>4.1223999999999997E-2</c:v>
                </c:pt>
                <c:pt idx="351930">
                  <c:v>4.1224999999999998E-2</c:v>
                </c:pt>
                <c:pt idx="351931">
                  <c:v>4.1224999999999998E-2</c:v>
                </c:pt>
                <c:pt idx="351932">
                  <c:v>4.1225999999999999E-2</c:v>
                </c:pt>
                <c:pt idx="351933">
                  <c:v>4.1225999999999999E-2</c:v>
                </c:pt>
                <c:pt idx="351934">
                  <c:v>4.1227E-2</c:v>
                </c:pt>
                <c:pt idx="351935">
                  <c:v>4.1227E-2</c:v>
                </c:pt>
                <c:pt idx="351936">
                  <c:v>4.1228000000000001E-2</c:v>
                </c:pt>
                <c:pt idx="351937">
                  <c:v>4.1228000000000001E-2</c:v>
                </c:pt>
                <c:pt idx="351938">
                  <c:v>4.1228000000000001E-2</c:v>
                </c:pt>
                <c:pt idx="351939">
                  <c:v>4.1228000000000001E-2</c:v>
                </c:pt>
                <c:pt idx="351940">
                  <c:v>4.1228000000000001E-2</c:v>
                </c:pt>
                <c:pt idx="351941">
                  <c:v>4.1228000000000001E-2</c:v>
                </c:pt>
                <c:pt idx="351942">
                  <c:v>4.1228000000000001E-2</c:v>
                </c:pt>
                <c:pt idx="351943">
                  <c:v>4.1228000000000001E-2</c:v>
                </c:pt>
                <c:pt idx="351944">
                  <c:v>4.1228000000000001E-2</c:v>
                </c:pt>
                <c:pt idx="351945">
                  <c:v>4.1228000000000001E-2</c:v>
                </c:pt>
                <c:pt idx="351946">
                  <c:v>4.1228000000000001E-2</c:v>
                </c:pt>
                <c:pt idx="351947">
                  <c:v>4.1228000000000001E-2</c:v>
                </c:pt>
                <c:pt idx="351948">
                  <c:v>4.1228000000000001E-2</c:v>
                </c:pt>
                <c:pt idx="351949">
                  <c:v>4.1227E-2</c:v>
                </c:pt>
                <c:pt idx="351950">
                  <c:v>4.1227E-2</c:v>
                </c:pt>
                <c:pt idx="351951">
                  <c:v>4.1227E-2</c:v>
                </c:pt>
                <c:pt idx="351952">
                  <c:v>4.1225999999999999E-2</c:v>
                </c:pt>
                <c:pt idx="351953">
                  <c:v>4.1225999999999999E-2</c:v>
                </c:pt>
                <c:pt idx="351954">
                  <c:v>4.1224999999999998E-2</c:v>
                </c:pt>
                <c:pt idx="351955">
                  <c:v>4.1224999999999998E-2</c:v>
                </c:pt>
                <c:pt idx="351956">
                  <c:v>4.1223999999999997E-2</c:v>
                </c:pt>
                <c:pt idx="351957">
                  <c:v>4.1223999999999997E-2</c:v>
                </c:pt>
                <c:pt idx="351958">
                  <c:v>4.1223000000000003E-2</c:v>
                </c:pt>
                <c:pt idx="351959">
                  <c:v>4.1223000000000003E-2</c:v>
                </c:pt>
                <c:pt idx="351960">
                  <c:v>4.1222000000000002E-2</c:v>
                </c:pt>
                <c:pt idx="351961">
                  <c:v>4.1222000000000002E-2</c:v>
                </c:pt>
                <c:pt idx="351962">
                  <c:v>4.1221000000000001E-2</c:v>
                </c:pt>
                <c:pt idx="351963">
                  <c:v>4.122E-2</c:v>
                </c:pt>
                <c:pt idx="351964">
                  <c:v>4.122E-2</c:v>
                </c:pt>
                <c:pt idx="351965">
                  <c:v>4.1218999999999999E-2</c:v>
                </c:pt>
                <c:pt idx="351966">
                  <c:v>4.1218999999999999E-2</c:v>
                </c:pt>
                <c:pt idx="351967">
                  <c:v>4.1217999999999998E-2</c:v>
                </c:pt>
                <c:pt idx="351968">
                  <c:v>4.1217999999999998E-2</c:v>
                </c:pt>
                <c:pt idx="351969">
                  <c:v>4.1216999999999997E-2</c:v>
                </c:pt>
                <c:pt idx="351970">
                  <c:v>4.1216999999999997E-2</c:v>
                </c:pt>
                <c:pt idx="351971">
                  <c:v>4.1216000000000003E-2</c:v>
                </c:pt>
                <c:pt idx="351972">
                  <c:v>4.1216000000000003E-2</c:v>
                </c:pt>
                <c:pt idx="351973">
                  <c:v>4.1216000000000003E-2</c:v>
                </c:pt>
                <c:pt idx="351974">
                  <c:v>4.1215000000000002E-2</c:v>
                </c:pt>
                <c:pt idx="351975">
                  <c:v>4.1215000000000002E-2</c:v>
                </c:pt>
                <c:pt idx="351976">
                  <c:v>4.1214000000000001E-2</c:v>
                </c:pt>
                <c:pt idx="351977">
                  <c:v>4.1214000000000001E-2</c:v>
                </c:pt>
                <c:pt idx="351978">
                  <c:v>4.1213E-2</c:v>
                </c:pt>
                <c:pt idx="351979">
                  <c:v>4.1213E-2</c:v>
                </c:pt>
                <c:pt idx="351980">
                  <c:v>4.1213E-2</c:v>
                </c:pt>
                <c:pt idx="351981">
                  <c:v>4.1213E-2</c:v>
                </c:pt>
                <c:pt idx="351982">
                  <c:v>4.1213E-2</c:v>
                </c:pt>
                <c:pt idx="351983">
                  <c:v>4.1213E-2</c:v>
                </c:pt>
                <c:pt idx="351984">
                  <c:v>4.1211999999999999E-2</c:v>
                </c:pt>
                <c:pt idx="351985">
                  <c:v>4.1211999999999999E-2</c:v>
                </c:pt>
                <c:pt idx="351986">
                  <c:v>4.1211999999999999E-2</c:v>
                </c:pt>
                <c:pt idx="351987">
                  <c:v>4.1211999999999999E-2</c:v>
                </c:pt>
                <c:pt idx="351988">
                  <c:v>4.1211999999999999E-2</c:v>
                </c:pt>
                <c:pt idx="351989">
                  <c:v>4.1211999999999999E-2</c:v>
                </c:pt>
                <c:pt idx="351990">
                  <c:v>4.1211999999999999E-2</c:v>
                </c:pt>
                <c:pt idx="351991">
                  <c:v>4.1211999999999999E-2</c:v>
                </c:pt>
                <c:pt idx="351992">
                  <c:v>4.1211999999999999E-2</c:v>
                </c:pt>
                <c:pt idx="351993">
                  <c:v>4.1211999999999999E-2</c:v>
                </c:pt>
                <c:pt idx="351994">
                  <c:v>4.1211999999999999E-2</c:v>
                </c:pt>
                <c:pt idx="351995">
                  <c:v>4.1211999999999999E-2</c:v>
                </c:pt>
                <c:pt idx="351996">
                  <c:v>4.1211999999999999E-2</c:v>
                </c:pt>
                <c:pt idx="351997">
                  <c:v>4.1211999999999999E-2</c:v>
                </c:pt>
                <c:pt idx="351998">
                  <c:v>4.1211999999999999E-2</c:v>
                </c:pt>
                <c:pt idx="351999">
                  <c:v>4.1211999999999999E-2</c:v>
                </c:pt>
                <c:pt idx="352000">
                  <c:v>4.1211999999999999E-2</c:v>
                </c:pt>
                <c:pt idx="352001">
                  <c:v>4.1211999999999999E-2</c:v>
                </c:pt>
                <c:pt idx="352002">
                  <c:v>4.1211999999999999E-2</c:v>
                </c:pt>
                <c:pt idx="352003">
                  <c:v>4.1213E-2</c:v>
                </c:pt>
                <c:pt idx="352004">
                  <c:v>4.1213E-2</c:v>
                </c:pt>
                <c:pt idx="352005">
                  <c:v>4.1213E-2</c:v>
                </c:pt>
                <c:pt idx="352006">
                  <c:v>4.1213E-2</c:v>
                </c:pt>
                <c:pt idx="352007">
                  <c:v>4.1213E-2</c:v>
                </c:pt>
                <c:pt idx="352008">
                  <c:v>4.1213E-2</c:v>
                </c:pt>
                <c:pt idx="352009">
                  <c:v>4.1213E-2</c:v>
                </c:pt>
                <c:pt idx="352010">
                  <c:v>4.1213E-2</c:v>
                </c:pt>
                <c:pt idx="352011">
                  <c:v>4.1213E-2</c:v>
                </c:pt>
                <c:pt idx="352012">
                  <c:v>4.1213E-2</c:v>
                </c:pt>
                <c:pt idx="352013">
                  <c:v>4.1213E-2</c:v>
                </c:pt>
                <c:pt idx="352014">
                  <c:v>4.1213E-2</c:v>
                </c:pt>
                <c:pt idx="352015">
                  <c:v>4.1214000000000001E-2</c:v>
                </c:pt>
                <c:pt idx="352016">
                  <c:v>4.1214000000000001E-2</c:v>
                </c:pt>
                <c:pt idx="352017">
                  <c:v>4.1214000000000001E-2</c:v>
                </c:pt>
                <c:pt idx="352018">
                  <c:v>4.1214000000000001E-2</c:v>
                </c:pt>
                <c:pt idx="352019">
                  <c:v>4.1213E-2</c:v>
                </c:pt>
                <c:pt idx="352020">
                  <c:v>4.1213E-2</c:v>
                </c:pt>
                <c:pt idx="352021">
                  <c:v>4.1213E-2</c:v>
                </c:pt>
                <c:pt idx="352022">
                  <c:v>4.1213E-2</c:v>
                </c:pt>
                <c:pt idx="352023">
                  <c:v>4.1211999999999999E-2</c:v>
                </c:pt>
                <c:pt idx="352024">
                  <c:v>4.1211999999999999E-2</c:v>
                </c:pt>
                <c:pt idx="352025">
                  <c:v>4.1211999999999999E-2</c:v>
                </c:pt>
                <c:pt idx="352026">
                  <c:v>4.1210999999999998E-2</c:v>
                </c:pt>
                <c:pt idx="352027">
                  <c:v>4.1210999999999998E-2</c:v>
                </c:pt>
                <c:pt idx="352028">
                  <c:v>4.1209999999999997E-2</c:v>
                </c:pt>
                <c:pt idx="352029">
                  <c:v>4.1209999999999997E-2</c:v>
                </c:pt>
                <c:pt idx="352030">
                  <c:v>4.1209000000000003E-2</c:v>
                </c:pt>
                <c:pt idx="352031">
                  <c:v>4.1209000000000003E-2</c:v>
                </c:pt>
                <c:pt idx="352032">
                  <c:v>4.1208000000000002E-2</c:v>
                </c:pt>
                <c:pt idx="352033">
                  <c:v>4.1207000000000001E-2</c:v>
                </c:pt>
                <c:pt idx="352034">
                  <c:v>4.1206E-2</c:v>
                </c:pt>
                <c:pt idx="352035">
                  <c:v>4.1204999999999999E-2</c:v>
                </c:pt>
                <c:pt idx="352036">
                  <c:v>4.1204999999999999E-2</c:v>
                </c:pt>
                <c:pt idx="352037">
                  <c:v>4.1203999999999998E-2</c:v>
                </c:pt>
                <c:pt idx="352038">
                  <c:v>4.1202999999999997E-2</c:v>
                </c:pt>
                <c:pt idx="352039">
                  <c:v>4.1202000000000003E-2</c:v>
                </c:pt>
                <c:pt idx="352040">
                  <c:v>4.1201000000000002E-2</c:v>
                </c:pt>
                <c:pt idx="352041">
                  <c:v>4.1200000000000001E-2</c:v>
                </c:pt>
                <c:pt idx="352042">
                  <c:v>4.1199E-2</c:v>
                </c:pt>
                <c:pt idx="352043">
                  <c:v>4.1197999999999999E-2</c:v>
                </c:pt>
                <c:pt idx="352044">
                  <c:v>4.1196999999999998E-2</c:v>
                </c:pt>
                <c:pt idx="352045">
                  <c:v>4.1196000000000003E-2</c:v>
                </c:pt>
                <c:pt idx="352046">
                  <c:v>4.1195000000000002E-2</c:v>
                </c:pt>
                <c:pt idx="352047">
                  <c:v>4.1194000000000001E-2</c:v>
                </c:pt>
                <c:pt idx="352048">
                  <c:v>4.1193E-2</c:v>
                </c:pt>
                <c:pt idx="352049">
                  <c:v>4.1191999999999999E-2</c:v>
                </c:pt>
                <c:pt idx="352050">
                  <c:v>4.1190999999999998E-2</c:v>
                </c:pt>
                <c:pt idx="352051">
                  <c:v>4.1189999999999997E-2</c:v>
                </c:pt>
                <c:pt idx="352052">
                  <c:v>4.1189000000000003E-2</c:v>
                </c:pt>
                <c:pt idx="352053">
                  <c:v>4.1189000000000003E-2</c:v>
                </c:pt>
                <c:pt idx="352054">
                  <c:v>4.1188000000000002E-2</c:v>
                </c:pt>
                <c:pt idx="352055">
                  <c:v>4.1187000000000001E-2</c:v>
                </c:pt>
                <c:pt idx="352056">
                  <c:v>4.1187000000000001E-2</c:v>
                </c:pt>
                <c:pt idx="352057">
                  <c:v>4.1186E-2</c:v>
                </c:pt>
                <c:pt idx="352058">
                  <c:v>4.1186E-2</c:v>
                </c:pt>
                <c:pt idx="352059">
                  <c:v>4.1186E-2</c:v>
                </c:pt>
                <c:pt idx="352060">
                  <c:v>4.1184999999999999E-2</c:v>
                </c:pt>
                <c:pt idx="352061">
                  <c:v>4.1184999999999999E-2</c:v>
                </c:pt>
                <c:pt idx="352062">
                  <c:v>4.1184999999999999E-2</c:v>
                </c:pt>
                <c:pt idx="352063">
                  <c:v>4.1184999999999999E-2</c:v>
                </c:pt>
                <c:pt idx="352064">
                  <c:v>4.1186E-2</c:v>
                </c:pt>
                <c:pt idx="352065">
                  <c:v>4.1186E-2</c:v>
                </c:pt>
                <c:pt idx="352066">
                  <c:v>4.1186E-2</c:v>
                </c:pt>
                <c:pt idx="352067">
                  <c:v>4.1187000000000001E-2</c:v>
                </c:pt>
                <c:pt idx="352068">
                  <c:v>4.1187000000000001E-2</c:v>
                </c:pt>
                <c:pt idx="352069">
                  <c:v>4.1188000000000002E-2</c:v>
                </c:pt>
                <c:pt idx="352070">
                  <c:v>4.1189000000000003E-2</c:v>
                </c:pt>
                <c:pt idx="352071">
                  <c:v>4.1189999999999997E-2</c:v>
                </c:pt>
                <c:pt idx="352072">
                  <c:v>4.1190999999999998E-2</c:v>
                </c:pt>
                <c:pt idx="352073">
                  <c:v>4.1191999999999999E-2</c:v>
                </c:pt>
                <c:pt idx="352074">
                  <c:v>4.1193E-2</c:v>
                </c:pt>
                <c:pt idx="352075">
                  <c:v>4.1194000000000001E-2</c:v>
                </c:pt>
                <c:pt idx="352076">
                  <c:v>4.1196000000000003E-2</c:v>
                </c:pt>
                <c:pt idx="352077">
                  <c:v>4.1196999999999998E-2</c:v>
                </c:pt>
                <c:pt idx="352078">
                  <c:v>4.1199E-2</c:v>
                </c:pt>
                <c:pt idx="352079">
                  <c:v>4.1200000000000001E-2</c:v>
                </c:pt>
                <c:pt idx="352080">
                  <c:v>4.1202000000000003E-2</c:v>
                </c:pt>
                <c:pt idx="352081">
                  <c:v>4.1202999999999997E-2</c:v>
                </c:pt>
                <c:pt idx="352082">
                  <c:v>4.1204999999999999E-2</c:v>
                </c:pt>
                <c:pt idx="352083">
                  <c:v>4.1207000000000001E-2</c:v>
                </c:pt>
                <c:pt idx="352084">
                  <c:v>4.1209000000000003E-2</c:v>
                </c:pt>
                <c:pt idx="352085">
                  <c:v>4.1210999999999998E-2</c:v>
                </c:pt>
                <c:pt idx="352086">
                  <c:v>4.1213E-2</c:v>
                </c:pt>
                <c:pt idx="352087">
                  <c:v>4.1215000000000002E-2</c:v>
                </c:pt>
                <c:pt idx="352088">
                  <c:v>4.1216999999999997E-2</c:v>
                </c:pt>
                <c:pt idx="352089">
                  <c:v>4.1218999999999999E-2</c:v>
                </c:pt>
                <c:pt idx="352090">
                  <c:v>4.1221000000000001E-2</c:v>
                </c:pt>
                <c:pt idx="352091">
                  <c:v>4.1223000000000003E-2</c:v>
                </c:pt>
                <c:pt idx="352092">
                  <c:v>4.1224999999999998E-2</c:v>
                </c:pt>
                <c:pt idx="352093">
                  <c:v>4.1227E-2</c:v>
                </c:pt>
                <c:pt idx="352094">
                  <c:v>4.1229000000000002E-2</c:v>
                </c:pt>
                <c:pt idx="352095">
                  <c:v>4.1230999999999997E-2</c:v>
                </c:pt>
                <c:pt idx="352096">
                  <c:v>4.1232999999999999E-2</c:v>
                </c:pt>
                <c:pt idx="352097">
                  <c:v>4.1235000000000001E-2</c:v>
                </c:pt>
                <c:pt idx="352098">
                  <c:v>4.1237999999999997E-2</c:v>
                </c:pt>
                <c:pt idx="352099">
                  <c:v>4.1239999999999999E-2</c:v>
                </c:pt>
                <c:pt idx="352100">
                  <c:v>4.1242000000000001E-2</c:v>
                </c:pt>
                <c:pt idx="352101">
                  <c:v>4.1244000000000003E-2</c:v>
                </c:pt>
                <c:pt idx="352102">
                  <c:v>4.1245999999999998E-2</c:v>
                </c:pt>
                <c:pt idx="352103">
                  <c:v>4.1246999999999999E-2</c:v>
                </c:pt>
                <c:pt idx="352104">
                  <c:v>4.1249000000000001E-2</c:v>
                </c:pt>
                <c:pt idx="352105">
                  <c:v>4.1251000000000003E-2</c:v>
                </c:pt>
                <c:pt idx="352106">
                  <c:v>4.1252999999999998E-2</c:v>
                </c:pt>
                <c:pt idx="352107">
                  <c:v>4.1253999999999999E-2</c:v>
                </c:pt>
                <c:pt idx="352108">
                  <c:v>4.1256000000000001E-2</c:v>
                </c:pt>
                <c:pt idx="352109">
                  <c:v>4.1257000000000002E-2</c:v>
                </c:pt>
                <c:pt idx="352110">
                  <c:v>4.1258999999999997E-2</c:v>
                </c:pt>
                <c:pt idx="352111">
                  <c:v>4.1260999999999999E-2</c:v>
                </c:pt>
                <c:pt idx="352112">
                  <c:v>4.1262E-2</c:v>
                </c:pt>
                <c:pt idx="352113">
                  <c:v>4.1263000000000001E-2</c:v>
                </c:pt>
                <c:pt idx="352114">
                  <c:v>4.1264000000000002E-2</c:v>
                </c:pt>
                <c:pt idx="352115">
                  <c:v>4.1265000000000003E-2</c:v>
                </c:pt>
                <c:pt idx="352116">
                  <c:v>4.1265999999999997E-2</c:v>
                </c:pt>
                <c:pt idx="352117">
                  <c:v>4.1266999999999998E-2</c:v>
                </c:pt>
                <c:pt idx="352118">
                  <c:v>4.1267999999999999E-2</c:v>
                </c:pt>
                <c:pt idx="352119">
                  <c:v>4.1269E-2</c:v>
                </c:pt>
                <c:pt idx="352120">
                  <c:v>4.1270000000000001E-2</c:v>
                </c:pt>
                <c:pt idx="352121">
                  <c:v>4.1270000000000001E-2</c:v>
                </c:pt>
                <c:pt idx="352122">
                  <c:v>4.1271000000000002E-2</c:v>
                </c:pt>
                <c:pt idx="352123">
                  <c:v>4.1272000000000003E-2</c:v>
                </c:pt>
                <c:pt idx="352124">
                  <c:v>4.1272000000000003E-2</c:v>
                </c:pt>
                <c:pt idx="352125">
                  <c:v>4.1272000000000003E-2</c:v>
                </c:pt>
                <c:pt idx="352126">
                  <c:v>4.1272000000000003E-2</c:v>
                </c:pt>
                <c:pt idx="352127">
                  <c:v>4.1272000000000003E-2</c:v>
                </c:pt>
                <c:pt idx="352128">
                  <c:v>4.1272000000000003E-2</c:v>
                </c:pt>
                <c:pt idx="352129">
                  <c:v>4.1272000000000003E-2</c:v>
                </c:pt>
                <c:pt idx="352130">
                  <c:v>4.1272000000000003E-2</c:v>
                </c:pt>
                <c:pt idx="352131">
                  <c:v>4.1271000000000002E-2</c:v>
                </c:pt>
                <c:pt idx="352132">
                  <c:v>4.1271000000000002E-2</c:v>
                </c:pt>
                <c:pt idx="352133">
                  <c:v>4.1270000000000001E-2</c:v>
                </c:pt>
                <c:pt idx="352134">
                  <c:v>4.1270000000000001E-2</c:v>
                </c:pt>
                <c:pt idx="352135">
                  <c:v>4.1269E-2</c:v>
                </c:pt>
                <c:pt idx="352136">
                  <c:v>4.1267999999999999E-2</c:v>
                </c:pt>
                <c:pt idx="352137">
                  <c:v>4.1267999999999999E-2</c:v>
                </c:pt>
                <c:pt idx="352138">
                  <c:v>4.1266999999999998E-2</c:v>
                </c:pt>
                <c:pt idx="352139">
                  <c:v>4.1265000000000003E-2</c:v>
                </c:pt>
                <c:pt idx="352140">
                  <c:v>4.1264000000000002E-2</c:v>
                </c:pt>
                <c:pt idx="352141">
                  <c:v>4.1263000000000001E-2</c:v>
                </c:pt>
                <c:pt idx="352142">
                  <c:v>4.1262E-2</c:v>
                </c:pt>
                <c:pt idx="352143">
                  <c:v>4.1260999999999999E-2</c:v>
                </c:pt>
                <c:pt idx="352144">
                  <c:v>4.1259999999999998E-2</c:v>
                </c:pt>
                <c:pt idx="352145">
                  <c:v>4.1258000000000003E-2</c:v>
                </c:pt>
                <c:pt idx="352146">
                  <c:v>4.1257000000000002E-2</c:v>
                </c:pt>
                <c:pt idx="352147">
                  <c:v>4.1256000000000001E-2</c:v>
                </c:pt>
                <c:pt idx="352148">
                  <c:v>4.1255E-2</c:v>
                </c:pt>
                <c:pt idx="352149">
                  <c:v>4.1253999999999999E-2</c:v>
                </c:pt>
                <c:pt idx="352150">
                  <c:v>4.1251999999999997E-2</c:v>
                </c:pt>
                <c:pt idx="352151">
                  <c:v>4.1251000000000003E-2</c:v>
                </c:pt>
                <c:pt idx="352152">
                  <c:v>4.1250000000000002E-2</c:v>
                </c:pt>
                <c:pt idx="352153">
                  <c:v>4.1249000000000001E-2</c:v>
                </c:pt>
                <c:pt idx="352154">
                  <c:v>4.1249000000000001E-2</c:v>
                </c:pt>
                <c:pt idx="352155">
                  <c:v>4.1248E-2</c:v>
                </c:pt>
                <c:pt idx="352156">
                  <c:v>4.1248E-2</c:v>
                </c:pt>
                <c:pt idx="352157">
                  <c:v>4.1248E-2</c:v>
                </c:pt>
                <c:pt idx="352158">
                  <c:v>4.1248E-2</c:v>
                </c:pt>
                <c:pt idx="352159">
                  <c:v>4.1248E-2</c:v>
                </c:pt>
                <c:pt idx="352160">
                  <c:v>4.1249000000000001E-2</c:v>
                </c:pt>
                <c:pt idx="352161">
                  <c:v>4.1250000000000002E-2</c:v>
                </c:pt>
                <c:pt idx="352162">
                  <c:v>4.1251000000000003E-2</c:v>
                </c:pt>
                <c:pt idx="352163">
                  <c:v>4.1252999999999998E-2</c:v>
                </c:pt>
                <c:pt idx="352164">
                  <c:v>4.1255E-2</c:v>
                </c:pt>
                <c:pt idx="352165">
                  <c:v>4.1258000000000003E-2</c:v>
                </c:pt>
                <c:pt idx="352166">
                  <c:v>4.1260999999999999E-2</c:v>
                </c:pt>
                <c:pt idx="352167">
                  <c:v>4.1264000000000002E-2</c:v>
                </c:pt>
                <c:pt idx="352168">
                  <c:v>4.1267999999999999E-2</c:v>
                </c:pt>
                <c:pt idx="352169">
                  <c:v>4.1272999999999997E-2</c:v>
                </c:pt>
                <c:pt idx="352170">
                  <c:v>4.1278000000000002E-2</c:v>
                </c:pt>
                <c:pt idx="352171">
                  <c:v>4.1284000000000001E-2</c:v>
                </c:pt>
                <c:pt idx="352172">
                  <c:v>4.1291000000000001E-2</c:v>
                </c:pt>
                <c:pt idx="352173">
                  <c:v>4.1298000000000001E-2</c:v>
                </c:pt>
                <c:pt idx="352174">
                  <c:v>4.1306000000000002E-2</c:v>
                </c:pt>
                <c:pt idx="352175">
                  <c:v>4.1313999999999997E-2</c:v>
                </c:pt>
                <c:pt idx="352176">
                  <c:v>4.1324E-2</c:v>
                </c:pt>
                <c:pt idx="352177">
                  <c:v>4.1334000000000003E-2</c:v>
                </c:pt>
                <c:pt idx="352178">
                  <c:v>4.1343999999999999E-2</c:v>
                </c:pt>
                <c:pt idx="352179">
                  <c:v>4.1355999999999997E-2</c:v>
                </c:pt>
                <c:pt idx="352180">
                  <c:v>4.1369000000000003E-2</c:v>
                </c:pt>
                <c:pt idx="352181">
                  <c:v>4.1382000000000002E-2</c:v>
                </c:pt>
                <c:pt idx="352182">
                  <c:v>4.1397000000000003E-2</c:v>
                </c:pt>
                <c:pt idx="352183">
                  <c:v>4.1411999999999997E-2</c:v>
                </c:pt>
                <c:pt idx="352184">
                  <c:v>4.1428E-2</c:v>
                </c:pt>
                <c:pt idx="352185">
                  <c:v>4.1444000000000002E-2</c:v>
                </c:pt>
                <c:pt idx="352186">
                  <c:v>4.1461999999999999E-2</c:v>
                </c:pt>
                <c:pt idx="352187">
                  <c:v>4.1480999999999997E-2</c:v>
                </c:pt>
                <c:pt idx="352188">
                  <c:v>4.1500000000000002E-2</c:v>
                </c:pt>
                <c:pt idx="352189">
                  <c:v>4.1520000000000001E-2</c:v>
                </c:pt>
                <c:pt idx="352190">
                  <c:v>4.1542000000000003E-2</c:v>
                </c:pt>
                <c:pt idx="352191">
                  <c:v>4.1563999999999997E-2</c:v>
                </c:pt>
                <c:pt idx="352192">
                  <c:v>4.1586999999999999E-2</c:v>
                </c:pt>
                <c:pt idx="352193">
                  <c:v>4.1611000000000002E-2</c:v>
                </c:pt>
                <c:pt idx="352194">
                  <c:v>4.1635999999999999E-2</c:v>
                </c:pt>
                <c:pt idx="352195">
                  <c:v>4.1661999999999998E-2</c:v>
                </c:pt>
                <c:pt idx="352196">
                  <c:v>4.1688000000000003E-2</c:v>
                </c:pt>
                <c:pt idx="352197">
                  <c:v>4.1715000000000002E-2</c:v>
                </c:pt>
                <c:pt idx="352198">
                  <c:v>4.1744000000000003E-2</c:v>
                </c:pt>
                <c:pt idx="352199">
                  <c:v>4.1772999999999998E-2</c:v>
                </c:pt>
                <c:pt idx="352200">
                  <c:v>4.1801999999999999E-2</c:v>
                </c:pt>
                <c:pt idx="352201">
                  <c:v>4.1833000000000002E-2</c:v>
                </c:pt>
                <c:pt idx="352202">
                  <c:v>4.1863999999999998E-2</c:v>
                </c:pt>
                <c:pt idx="352203">
                  <c:v>4.1896000000000003E-2</c:v>
                </c:pt>
                <c:pt idx="352204">
                  <c:v>4.1929000000000001E-2</c:v>
                </c:pt>
                <c:pt idx="352205">
                  <c:v>4.1961999999999999E-2</c:v>
                </c:pt>
                <c:pt idx="352206">
                  <c:v>4.1995999999999999E-2</c:v>
                </c:pt>
                <c:pt idx="352207">
                  <c:v>4.2030999999999999E-2</c:v>
                </c:pt>
                <c:pt idx="352208">
                  <c:v>4.2065999999999999E-2</c:v>
                </c:pt>
                <c:pt idx="352209">
                  <c:v>4.2101E-2</c:v>
                </c:pt>
                <c:pt idx="352210">
                  <c:v>4.2137000000000001E-2</c:v>
                </c:pt>
                <c:pt idx="352211">
                  <c:v>4.2173000000000002E-2</c:v>
                </c:pt>
                <c:pt idx="352212">
                  <c:v>4.2209999999999998E-2</c:v>
                </c:pt>
                <c:pt idx="352213">
                  <c:v>4.2247E-2</c:v>
                </c:pt>
                <c:pt idx="352214">
                  <c:v>4.2285000000000003E-2</c:v>
                </c:pt>
                <c:pt idx="352215">
                  <c:v>4.2321999999999999E-2</c:v>
                </c:pt>
                <c:pt idx="352216">
                  <c:v>4.2360000000000002E-2</c:v>
                </c:pt>
                <c:pt idx="352217">
                  <c:v>4.2397999999999998E-2</c:v>
                </c:pt>
                <c:pt idx="352218">
                  <c:v>4.2436000000000001E-2</c:v>
                </c:pt>
                <c:pt idx="352219">
                  <c:v>4.2474999999999999E-2</c:v>
                </c:pt>
                <c:pt idx="352220">
                  <c:v>4.2513000000000002E-2</c:v>
                </c:pt>
                <c:pt idx="352221">
                  <c:v>4.2550999999999999E-2</c:v>
                </c:pt>
                <c:pt idx="352222">
                  <c:v>4.2589000000000002E-2</c:v>
                </c:pt>
                <c:pt idx="352223">
                  <c:v>4.2626999999999998E-2</c:v>
                </c:pt>
                <c:pt idx="352224">
                  <c:v>4.2665000000000002E-2</c:v>
                </c:pt>
                <c:pt idx="352225">
                  <c:v>4.2702999999999998E-2</c:v>
                </c:pt>
                <c:pt idx="352226">
                  <c:v>4.274E-2</c:v>
                </c:pt>
                <c:pt idx="352227">
                  <c:v>4.2777999999999997E-2</c:v>
                </c:pt>
                <c:pt idx="352228">
                  <c:v>4.2814999999999999E-2</c:v>
                </c:pt>
                <c:pt idx="352229">
                  <c:v>4.2852000000000001E-2</c:v>
                </c:pt>
                <c:pt idx="352230">
                  <c:v>4.2888000000000003E-2</c:v>
                </c:pt>
                <c:pt idx="352231">
                  <c:v>4.2923999999999997E-2</c:v>
                </c:pt>
                <c:pt idx="352232">
                  <c:v>4.2958999999999997E-2</c:v>
                </c:pt>
                <c:pt idx="352233">
                  <c:v>4.2993999999999997E-2</c:v>
                </c:pt>
                <c:pt idx="352234">
                  <c:v>4.3027999999999997E-2</c:v>
                </c:pt>
                <c:pt idx="352235">
                  <c:v>4.3062000000000003E-2</c:v>
                </c:pt>
                <c:pt idx="352236">
                  <c:v>4.3095000000000001E-2</c:v>
                </c:pt>
                <c:pt idx="352237">
                  <c:v>4.3126999999999999E-2</c:v>
                </c:pt>
                <c:pt idx="352238">
                  <c:v>4.3159000000000003E-2</c:v>
                </c:pt>
                <c:pt idx="352239">
                  <c:v>4.3189999999999999E-2</c:v>
                </c:pt>
                <c:pt idx="352240">
                  <c:v>4.3221000000000002E-2</c:v>
                </c:pt>
                <c:pt idx="352241">
                  <c:v>4.3250999999999998E-2</c:v>
                </c:pt>
                <c:pt idx="352242">
                  <c:v>4.3278999999999998E-2</c:v>
                </c:pt>
                <c:pt idx="352243">
                  <c:v>4.3307999999999999E-2</c:v>
                </c:pt>
                <c:pt idx="352244">
                  <c:v>4.3334999999999999E-2</c:v>
                </c:pt>
                <c:pt idx="352245">
                  <c:v>4.3360999999999997E-2</c:v>
                </c:pt>
                <c:pt idx="352246">
                  <c:v>4.3387000000000002E-2</c:v>
                </c:pt>
                <c:pt idx="352247">
                  <c:v>4.3410999999999998E-2</c:v>
                </c:pt>
                <c:pt idx="352248">
                  <c:v>4.3435000000000001E-2</c:v>
                </c:pt>
                <c:pt idx="352249">
                  <c:v>4.3457999999999997E-2</c:v>
                </c:pt>
                <c:pt idx="352250">
                  <c:v>4.3479999999999998E-2</c:v>
                </c:pt>
                <c:pt idx="352251">
                  <c:v>4.3500999999999998E-2</c:v>
                </c:pt>
                <c:pt idx="352252">
                  <c:v>4.3520999999999997E-2</c:v>
                </c:pt>
                <c:pt idx="352253">
                  <c:v>4.3541000000000003E-2</c:v>
                </c:pt>
                <c:pt idx="352254">
                  <c:v>4.3559E-2</c:v>
                </c:pt>
                <c:pt idx="352255">
                  <c:v>4.3576999999999998E-2</c:v>
                </c:pt>
                <c:pt idx="352256">
                  <c:v>4.3593E-2</c:v>
                </c:pt>
                <c:pt idx="352257">
                  <c:v>4.3609000000000002E-2</c:v>
                </c:pt>
                <c:pt idx="352258">
                  <c:v>4.3623000000000002E-2</c:v>
                </c:pt>
                <c:pt idx="352259">
                  <c:v>4.3637000000000002E-2</c:v>
                </c:pt>
                <c:pt idx="352260">
                  <c:v>4.3650000000000001E-2</c:v>
                </c:pt>
                <c:pt idx="352261">
                  <c:v>4.3661999999999999E-2</c:v>
                </c:pt>
                <c:pt idx="352262">
                  <c:v>4.3673999999999998E-2</c:v>
                </c:pt>
                <c:pt idx="352263">
                  <c:v>4.3684000000000001E-2</c:v>
                </c:pt>
                <c:pt idx="352264">
                  <c:v>4.3693999999999997E-2</c:v>
                </c:pt>
                <c:pt idx="352265">
                  <c:v>4.3702999999999999E-2</c:v>
                </c:pt>
                <c:pt idx="352266">
                  <c:v>4.3711E-2</c:v>
                </c:pt>
                <c:pt idx="352267">
                  <c:v>4.3718E-2</c:v>
                </c:pt>
                <c:pt idx="352268">
                  <c:v>4.3725E-2</c:v>
                </c:pt>
                <c:pt idx="352269">
                  <c:v>4.3730999999999999E-2</c:v>
                </c:pt>
                <c:pt idx="352270">
                  <c:v>4.3735999999999997E-2</c:v>
                </c:pt>
                <c:pt idx="352271">
                  <c:v>4.3741000000000002E-2</c:v>
                </c:pt>
                <c:pt idx="352272">
                  <c:v>4.3744999999999999E-2</c:v>
                </c:pt>
                <c:pt idx="352273">
                  <c:v>4.3748000000000002E-2</c:v>
                </c:pt>
                <c:pt idx="352274">
                  <c:v>4.3750999999999998E-2</c:v>
                </c:pt>
                <c:pt idx="352275">
                  <c:v>4.3753E-2</c:v>
                </c:pt>
                <c:pt idx="352276">
                  <c:v>4.3755000000000002E-2</c:v>
                </c:pt>
                <c:pt idx="352277">
                  <c:v>4.3756999999999997E-2</c:v>
                </c:pt>
                <c:pt idx="352278">
                  <c:v>4.3757999999999998E-2</c:v>
                </c:pt>
                <c:pt idx="352279">
                  <c:v>4.3757999999999998E-2</c:v>
                </c:pt>
                <c:pt idx="352280">
                  <c:v>4.3757999999999998E-2</c:v>
                </c:pt>
                <c:pt idx="352281">
                  <c:v>4.3757999999999998E-2</c:v>
                </c:pt>
                <c:pt idx="352282">
                  <c:v>4.3757999999999998E-2</c:v>
                </c:pt>
                <c:pt idx="352283">
                  <c:v>4.3756999999999997E-2</c:v>
                </c:pt>
                <c:pt idx="352284">
                  <c:v>4.3756999999999997E-2</c:v>
                </c:pt>
                <c:pt idx="352285">
                  <c:v>4.3756000000000003E-2</c:v>
                </c:pt>
                <c:pt idx="352286">
                  <c:v>4.3755000000000002E-2</c:v>
                </c:pt>
                <c:pt idx="352287">
                  <c:v>4.3754000000000001E-2</c:v>
                </c:pt>
                <c:pt idx="352288">
                  <c:v>4.3751999999999999E-2</c:v>
                </c:pt>
                <c:pt idx="352289">
                  <c:v>4.3750999999999998E-2</c:v>
                </c:pt>
                <c:pt idx="352290">
                  <c:v>4.3749999999999997E-2</c:v>
                </c:pt>
                <c:pt idx="352291">
                  <c:v>4.3748000000000002E-2</c:v>
                </c:pt>
                <c:pt idx="352292">
                  <c:v>4.3747000000000001E-2</c:v>
                </c:pt>
                <c:pt idx="352293">
                  <c:v>4.3746E-2</c:v>
                </c:pt>
                <c:pt idx="352294">
                  <c:v>4.3744999999999999E-2</c:v>
                </c:pt>
                <c:pt idx="352295">
                  <c:v>4.3743999999999998E-2</c:v>
                </c:pt>
                <c:pt idx="352296">
                  <c:v>4.3742999999999997E-2</c:v>
                </c:pt>
                <c:pt idx="352297">
                  <c:v>4.3742999999999997E-2</c:v>
                </c:pt>
                <c:pt idx="352298">
                  <c:v>4.3742000000000003E-2</c:v>
                </c:pt>
                <c:pt idx="352299">
                  <c:v>4.3742000000000003E-2</c:v>
                </c:pt>
                <c:pt idx="352300">
                  <c:v>4.3742000000000003E-2</c:v>
                </c:pt>
                <c:pt idx="352301">
                  <c:v>4.3742999999999997E-2</c:v>
                </c:pt>
                <c:pt idx="352302">
                  <c:v>4.3742999999999997E-2</c:v>
                </c:pt>
                <c:pt idx="352303">
                  <c:v>4.3743999999999998E-2</c:v>
                </c:pt>
                <c:pt idx="352304">
                  <c:v>4.3744999999999999E-2</c:v>
                </c:pt>
                <c:pt idx="352305">
                  <c:v>4.3746E-2</c:v>
                </c:pt>
                <c:pt idx="352306">
                  <c:v>4.3748000000000002E-2</c:v>
                </c:pt>
                <c:pt idx="352307">
                  <c:v>4.3749999999999997E-2</c:v>
                </c:pt>
                <c:pt idx="352308">
                  <c:v>4.3753E-2</c:v>
                </c:pt>
                <c:pt idx="352309">
                  <c:v>4.3756000000000003E-2</c:v>
                </c:pt>
                <c:pt idx="352310">
                  <c:v>4.3758999999999999E-2</c:v>
                </c:pt>
                <c:pt idx="352311">
                  <c:v>4.3763000000000003E-2</c:v>
                </c:pt>
                <c:pt idx="352312">
                  <c:v>4.3767E-2</c:v>
                </c:pt>
                <c:pt idx="352313">
                  <c:v>4.3770999999999997E-2</c:v>
                </c:pt>
                <c:pt idx="352314">
                  <c:v>4.3775000000000001E-2</c:v>
                </c:pt>
                <c:pt idx="352315">
                  <c:v>4.3779999999999999E-2</c:v>
                </c:pt>
                <c:pt idx="352316">
                  <c:v>4.3784999999999998E-2</c:v>
                </c:pt>
                <c:pt idx="352317">
                  <c:v>4.3790999999999997E-2</c:v>
                </c:pt>
                <c:pt idx="352318">
                  <c:v>4.3797000000000003E-2</c:v>
                </c:pt>
                <c:pt idx="352319">
                  <c:v>4.3803000000000002E-2</c:v>
                </c:pt>
                <c:pt idx="352320">
                  <c:v>4.3810000000000002E-2</c:v>
                </c:pt>
                <c:pt idx="352321">
                  <c:v>4.3817000000000002E-2</c:v>
                </c:pt>
                <c:pt idx="352322">
                  <c:v>4.3824000000000002E-2</c:v>
                </c:pt>
                <c:pt idx="352323">
                  <c:v>4.3831000000000002E-2</c:v>
                </c:pt>
                <c:pt idx="352324">
                  <c:v>4.3839000000000003E-2</c:v>
                </c:pt>
                <c:pt idx="352325">
                  <c:v>4.3846999999999997E-2</c:v>
                </c:pt>
                <c:pt idx="352326">
                  <c:v>4.3854999999999998E-2</c:v>
                </c:pt>
                <c:pt idx="352327">
                  <c:v>4.3864E-2</c:v>
                </c:pt>
                <c:pt idx="352328">
                  <c:v>4.3872000000000001E-2</c:v>
                </c:pt>
                <c:pt idx="352329">
                  <c:v>4.3881000000000003E-2</c:v>
                </c:pt>
                <c:pt idx="352330">
                  <c:v>4.3889999999999998E-2</c:v>
                </c:pt>
                <c:pt idx="352331">
                  <c:v>4.3899000000000001E-2</c:v>
                </c:pt>
                <c:pt idx="352332">
                  <c:v>4.3908000000000003E-2</c:v>
                </c:pt>
                <c:pt idx="352333">
                  <c:v>4.3917999999999999E-2</c:v>
                </c:pt>
                <c:pt idx="352334">
                  <c:v>4.3927000000000001E-2</c:v>
                </c:pt>
                <c:pt idx="352335">
                  <c:v>4.3936999999999997E-2</c:v>
                </c:pt>
                <c:pt idx="352336">
                  <c:v>4.3945999999999999E-2</c:v>
                </c:pt>
                <c:pt idx="352337">
                  <c:v>4.3956000000000002E-2</c:v>
                </c:pt>
                <c:pt idx="352338">
                  <c:v>4.3965999999999998E-2</c:v>
                </c:pt>
                <c:pt idx="352339">
                  <c:v>4.3975E-2</c:v>
                </c:pt>
                <c:pt idx="352340">
                  <c:v>4.3985000000000003E-2</c:v>
                </c:pt>
                <c:pt idx="352341">
                  <c:v>4.3994999999999999E-2</c:v>
                </c:pt>
                <c:pt idx="352342">
                  <c:v>4.4004000000000001E-2</c:v>
                </c:pt>
                <c:pt idx="352343">
                  <c:v>4.4013999999999998E-2</c:v>
                </c:pt>
                <c:pt idx="352344">
                  <c:v>4.4023E-2</c:v>
                </c:pt>
                <c:pt idx="352345">
                  <c:v>4.4033000000000003E-2</c:v>
                </c:pt>
                <c:pt idx="352346">
                  <c:v>4.4042999999999999E-2</c:v>
                </c:pt>
                <c:pt idx="352347">
                  <c:v>4.4052000000000001E-2</c:v>
                </c:pt>
                <c:pt idx="352348">
                  <c:v>4.4061000000000003E-2</c:v>
                </c:pt>
                <c:pt idx="352349">
                  <c:v>4.4069999999999998E-2</c:v>
                </c:pt>
                <c:pt idx="352350">
                  <c:v>4.4079E-2</c:v>
                </c:pt>
                <c:pt idx="352351">
                  <c:v>4.4088000000000002E-2</c:v>
                </c:pt>
                <c:pt idx="352352">
                  <c:v>4.4096000000000003E-2</c:v>
                </c:pt>
                <c:pt idx="352353">
                  <c:v>4.4104999999999998E-2</c:v>
                </c:pt>
                <c:pt idx="352354">
                  <c:v>4.4112999999999999E-2</c:v>
                </c:pt>
                <c:pt idx="352355">
                  <c:v>4.4121E-2</c:v>
                </c:pt>
                <c:pt idx="352356">
                  <c:v>4.4129000000000002E-2</c:v>
                </c:pt>
                <c:pt idx="352357">
                  <c:v>4.4137000000000003E-2</c:v>
                </c:pt>
                <c:pt idx="352358">
                  <c:v>4.4144000000000003E-2</c:v>
                </c:pt>
                <c:pt idx="352359">
                  <c:v>4.4151000000000003E-2</c:v>
                </c:pt>
                <c:pt idx="352360">
                  <c:v>4.4158999999999997E-2</c:v>
                </c:pt>
                <c:pt idx="352361">
                  <c:v>4.4165000000000003E-2</c:v>
                </c:pt>
                <c:pt idx="352362">
                  <c:v>4.4172000000000003E-2</c:v>
                </c:pt>
                <c:pt idx="352363">
                  <c:v>4.4178000000000002E-2</c:v>
                </c:pt>
                <c:pt idx="352364">
                  <c:v>4.4184000000000001E-2</c:v>
                </c:pt>
                <c:pt idx="352365">
                  <c:v>4.419E-2</c:v>
                </c:pt>
                <c:pt idx="352366">
                  <c:v>4.4195999999999999E-2</c:v>
                </c:pt>
                <c:pt idx="352367">
                  <c:v>4.4201999999999998E-2</c:v>
                </c:pt>
                <c:pt idx="352368">
                  <c:v>4.4207000000000003E-2</c:v>
                </c:pt>
                <c:pt idx="352369">
                  <c:v>4.4212000000000001E-2</c:v>
                </c:pt>
                <c:pt idx="352370">
                  <c:v>4.4216999999999999E-2</c:v>
                </c:pt>
                <c:pt idx="352371">
                  <c:v>4.4221999999999997E-2</c:v>
                </c:pt>
                <c:pt idx="352372">
                  <c:v>4.4226000000000001E-2</c:v>
                </c:pt>
                <c:pt idx="352373">
                  <c:v>4.4229999999999998E-2</c:v>
                </c:pt>
                <c:pt idx="352374">
                  <c:v>4.4234000000000002E-2</c:v>
                </c:pt>
                <c:pt idx="352375">
                  <c:v>4.4238E-2</c:v>
                </c:pt>
                <c:pt idx="352376">
                  <c:v>4.4241000000000003E-2</c:v>
                </c:pt>
                <c:pt idx="352377">
                  <c:v>4.4245E-2</c:v>
                </c:pt>
                <c:pt idx="352378">
                  <c:v>4.4248000000000003E-2</c:v>
                </c:pt>
                <c:pt idx="352379">
                  <c:v>4.4250999999999999E-2</c:v>
                </c:pt>
                <c:pt idx="352380">
                  <c:v>4.4254000000000002E-2</c:v>
                </c:pt>
                <c:pt idx="352381">
                  <c:v>4.4255999999999997E-2</c:v>
                </c:pt>
                <c:pt idx="352382">
                  <c:v>4.4259E-2</c:v>
                </c:pt>
                <c:pt idx="352383">
                  <c:v>4.4261000000000002E-2</c:v>
                </c:pt>
                <c:pt idx="352384">
                  <c:v>4.4262999999999997E-2</c:v>
                </c:pt>
                <c:pt idx="352385">
                  <c:v>4.4264999999999999E-2</c:v>
                </c:pt>
                <c:pt idx="352386">
                  <c:v>4.4266E-2</c:v>
                </c:pt>
                <c:pt idx="352387">
                  <c:v>4.4268000000000002E-2</c:v>
                </c:pt>
                <c:pt idx="352388">
                  <c:v>4.4269000000000003E-2</c:v>
                </c:pt>
                <c:pt idx="352389">
                  <c:v>4.4269999999999997E-2</c:v>
                </c:pt>
                <c:pt idx="352390">
                  <c:v>4.4270999999999998E-2</c:v>
                </c:pt>
                <c:pt idx="352391">
                  <c:v>4.4271999999999999E-2</c:v>
                </c:pt>
                <c:pt idx="352392">
                  <c:v>4.4273E-2</c:v>
                </c:pt>
                <c:pt idx="352393">
                  <c:v>4.4274000000000001E-2</c:v>
                </c:pt>
                <c:pt idx="352394">
                  <c:v>4.4274000000000001E-2</c:v>
                </c:pt>
                <c:pt idx="352395">
                  <c:v>4.4274000000000001E-2</c:v>
                </c:pt>
                <c:pt idx="352396">
                  <c:v>4.4275000000000002E-2</c:v>
                </c:pt>
                <c:pt idx="352397">
                  <c:v>4.4275000000000002E-2</c:v>
                </c:pt>
                <c:pt idx="352398">
                  <c:v>4.4274000000000001E-2</c:v>
                </c:pt>
                <c:pt idx="352399">
                  <c:v>4.4274000000000001E-2</c:v>
                </c:pt>
                <c:pt idx="352400">
                  <c:v>4.4274000000000001E-2</c:v>
                </c:pt>
                <c:pt idx="352401">
                  <c:v>4.4273E-2</c:v>
                </c:pt>
                <c:pt idx="352402">
                  <c:v>4.4273E-2</c:v>
                </c:pt>
                <c:pt idx="352403">
                  <c:v>4.4271999999999999E-2</c:v>
                </c:pt>
                <c:pt idx="352404">
                  <c:v>4.4271999999999999E-2</c:v>
                </c:pt>
                <c:pt idx="352405">
                  <c:v>4.4270999999999998E-2</c:v>
                </c:pt>
                <c:pt idx="352406">
                  <c:v>4.4269999999999997E-2</c:v>
                </c:pt>
                <c:pt idx="352407">
                  <c:v>4.4269999999999997E-2</c:v>
                </c:pt>
                <c:pt idx="352408">
                  <c:v>4.4269000000000003E-2</c:v>
                </c:pt>
                <c:pt idx="352409">
                  <c:v>4.4268000000000002E-2</c:v>
                </c:pt>
                <c:pt idx="352410">
                  <c:v>4.4266E-2</c:v>
                </c:pt>
                <c:pt idx="352411">
                  <c:v>4.4264999999999999E-2</c:v>
                </c:pt>
                <c:pt idx="352412">
                  <c:v>4.4263999999999998E-2</c:v>
                </c:pt>
                <c:pt idx="352413">
                  <c:v>4.4262999999999997E-2</c:v>
                </c:pt>
                <c:pt idx="352414">
                  <c:v>4.4262000000000003E-2</c:v>
                </c:pt>
                <c:pt idx="352415">
                  <c:v>4.4261000000000002E-2</c:v>
                </c:pt>
                <c:pt idx="352416">
                  <c:v>4.4260000000000001E-2</c:v>
                </c:pt>
                <c:pt idx="352417">
                  <c:v>4.4259E-2</c:v>
                </c:pt>
                <c:pt idx="352418">
                  <c:v>4.4256999999999998E-2</c:v>
                </c:pt>
                <c:pt idx="352419">
                  <c:v>4.4255999999999997E-2</c:v>
                </c:pt>
                <c:pt idx="352420">
                  <c:v>4.4255000000000003E-2</c:v>
                </c:pt>
                <c:pt idx="352421">
                  <c:v>4.4254000000000002E-2</c:v>
                </c:pt>
                <c:pt idx="352422">
                  <c:v>4.4252E-2</c:v>
                </c:pt>
                <c:pt idx="352423">
                  <c:v>4.4250999999999999E-2</c:v>
                </c:pt>
                <c:pt idx="352424">
                  <c:v>4.4249999999999998E-2</c:v>
                </c:pt>
                <c:pt idx="352425">
                  <c:v>4.4248999999999997E-2</c:v>
                </c:pt>
                <c:pt idx="352426">
                  <c:v>4.4248000000000003E-2</c:v>
                </c:pt>
                <c:pt idx="352427">
                  <c:v>4.4247000000000002E-2</c:v>
                </c:pt>
                <c:pt idx="352428">
                  <c:v>4.4246000000000001E-2</c:v>
                </c:pt>
                <c:pt idx="352429">
                  <c:v>4.4245E-2</c:v>
                </c:pt>
                <c:pt idx="352430">
                  <c:v>4.4243999999999999E-2</c:v>
                </c:pt>
                <c:pt idx="352431">
                  <c:v>4.4243999999999999E-2</c:v>
                </c:pt>
                <c:pt idx="352432">
                  <c:v>4.4242999999999998E-2</c:v>
                </c:pt>
                <c:pt idx="352433">
                  <c:v>4.4241999999999997E-2</c:v>
                </c:pt>
                <c:pt idx="352434">
                  <c:v>4.4241000000000003E-2</c:v>
                </c:pt>
                <c:pt idx="352435">
                  <c:v>4.4240000000000002E-2</c:v>
                </c:pt>
                <c:pt idx="352436">
                  <c:v>4.4240000000000002E-2</c:v>
                </c:pt>
                <c:pt idx="352437">
                  <c:v>4.4239000000000001E-2</c:v>
                </c:pt>
                <c:pt idx="352438">
                  <c:v>4.4239000000000001E-2</c:v>
                </c:pt>
                <c:pt idx="352439">
                  <c:v>4.4239000000000001E-2</c:v>
                </c:pt>
                <c:pt idx="352440">
                  <c:v>4.4238E-2</c:v>
                </c:pt>
                <c:pt idx="352441">
                  <c:v>4.4238E-2</c:v>
                </c:pt>
                <c:pt idx="352442">
                  <c:v>4.4238E-2</c:v>
                </c:pt>
                <c:pt idx="352443">
                  <c:v>4.4238E-2</c:v>
                </c:pt>
                <c:pt idx="352444">
                  <c:v>4.4238E-2</c:v>
                </c:pt>
                <c:pt idx="352445">
                  <c:v>4.4236999999999999E-2</c:v>
                </c:pt>
                <c:pt idx="352446">
                  <c:v>4.4236999999999999E-2</c:v>
                </c:pt>
                <c:pt idx="352447">
                  <c:v>4.4236999999999999E-2</c:v>
                </c:pt>
                <c:pt idx="352448">
                  <c:v>4.4236999999999999E-2</c:v>
                </c:pt>
                <c:pt idx="352449">
                  <c:v>4.4236999999999999E-2</c:v>
                </c:pt>
                <c:pt idx="352450">
                  <c:v>4.4236999999999999E-2</c:v>
                </c:pt>
                <c:pt idx="352451">
                  <c:v>4.4238E-2</c:v>
                </c:pt>
                <c:pt idx="352452">
                  <c:v>4.4238E-2</c:v>
                </c:pt>
                <c:pt idx="352453">
                  <c:v>4.4238E-2</c:v>
                </c:pt>
                <c:pt idx="352454">
                  <c:v>4.4238E-2</c:v>
                </c:pt>
                <c:pt idx="352455">
                  <c:v>4.4238E-2</c:v>
                </c:pt>
                <c:pt idx="352456">
                  <c:v>4.4238E-2</c:v>
                </c:pt>
                <c:pt idx="352457">
                  <c:v>4.4238E-2</c:v>
                </c:pt>
                <c:pt idx="352458">
                  <c:v>4.4238E-2</c:v>
                </c:pt>
                <c:pt idx="352459">
                  <c:v>4.4239000000000001E-2</c:v>
                </c:pt>
                <c:pt idx="352460">
                  <c:v>4.4239000000000001E-2</c:v>
                </c:pt>
                <c:pt idx="352461">
                  <c:v>4.4239000000000001E-2</c:v>
                </c:pt>
                <c:pt idx="352462">
                  <c:v>4.4239000000000001E-2</c:v>
                </c:pt>
                <c:pt idx="352463">
                  <c:v>4.4240000000000002E-2</c:v>
                </c:pt>
                <c:pt idx="352464">
                  <c:v>4.4240000000000002E-2</c:v>
                </c:pt>
                <c:pt idx="352465">
                  <c:v>4.4240000000000002E-2</c:v>
                </c:pt>
                <c:pt idx="352466">
                  <c:v>4.4240000000000002E-2</c:v>
                </c:pt>
                <c:pt idx="352467">
                  <c:v>4.4240000000000002E-2</c:v>
                </c:pt>
                <c:pt idx="352468">
                  <c:v>4.4240000000000002E-2</c:v>
                </c:pt>
                <c:pt idx="352469">
                  <c:v>4.4240000000000002E-2</c:v>
                </c:pt>
                <c:pt idx="352470">
                  <c:v>4.4241000000000003E-2</c:v>
                </c:pt>
                <c:pt idx="352471">
                  <c:v>4.4241000000000003E-2</c:v>
                </c:pt>
                <c:pt idx="352472">
                  <c:v>4.4241000000000003E-2</c:v>
                </c:pt>
                <c:pt idx="352473">
                  <c:v>4.4241000000000003E-2</c:v>
                </c:pt>
                <c:pt idx="352474">
                  <c:v>4.4241000000000003E-2</c:v>
                </c:pt>
                <c:pt idx="352475">
                  <c:v>4.4241999999999997E-2</c:v>
                </c:pt>
                <c:pt idx="352476">
                  <c:v>4.4241999999999997E-2</c:v>
                </c:pt>
                <c:pt idx="352477">
                  <c:v>4.4241999999999997E-2</c:v>
                </c:pt>
                <c:pt idx="352478">
                  <c:v>4.4242999999999998E-2</c:v>
                </c:pt>
                <c:pt idx="352479">
                  <c:v>4.4242999999999998E-2</c:v>
                </c:pt>
                <c:pt idx="352480">
                  <c:v>4.4242999999999998E-2</c:v>
                </c:pt>
                <c:pt idx="352481">
                  <c:v>4.4242999999999998E-2</c:v>
                </c:pt>
                <c:pt idx="352482">
                  <c:v>4.4243999999999999E-2</c:v>
                </c:pt>
                <c:pt idx="352483">
                  <c:v>4.4243999999999999E-2</c:v>
                </c:pt>
                <c:pt idx="352484">
                  <c:v>4.4245E-2</c:v>
                </c:pt>
                <c:pt idx="352485">
                  <c:v>4.4245E-2</c:v>
                </c:pt>
                <c:pt idx="352486">
                  <c:v>4.4246000000000001E-2</c:v>
                </c:pt>
                <c:pt idx="352487">
                  <c:v>4.4247000000000002E-2</c:v>
                </c:pt>
                <c:pt idx="352488">
                  <c:v>4.4248000000000003E-2</c:v>
                </c:pt>
                <c:pt idx="352489">
                  <c:v>4.4248000000000003E-2</c:v>
                </c:pt>
                <c:pt idx="352490">
                  <c:v>4.4248999999999997E-2</c:v>
                </c:pt>
                <c:pt idx="352491">
                  <c:v>4.4249999999999998E-2</c:v>
                </c:pt>
                <c:pt idx="352492">
                  <c:v>4.4250999999999999E-2</c:v>
                </c:pt>
                <c:pt idx="352493">
                  <c:v>4.4252E-2</c:v>
                </c:pt>
                <c:pt idx="352494">
                  <c:v>4.4253000000000001E-2</c:v>
                </c:pt>
                <c:pt idx="352495">
                  <c:v>4.4254000000000002E-2</c:v>
                </c:pt>
                <c:pt idx="352496">
                  <c:v>4.4255999999999997E-2</c:v>
                </c:pt>
                <c:pt idx="352497">
                  <c:v>4.4256999999999998E-2</c:v>
                </c:pt>
                <c:pt idx="352498">
                  <c:v>4.4259E-2</c:v>
                </c:pt>
                <c:pt idx="352499">
                  <c:v>4.4261000000000002E-2</c:v>
                </c:pt>
                <c:pt idx="352500">
                  <c:v>4.4262000000000003E-2</c:v>
                </c:pt>
                <c:pt idx="352501">
                  <c:v>4.4263999999999998E-2</c:v>
                </c:pt>
                <c:pt idx="352502">
                  <c:v>4.4266E-2</c:v>
                </c:pt>
                <c:pt idx="352503">
                  <c:v>4.4268000000000002E-2</c:v>
                </c:pt>
                <c:pt idx="352504">
                  <c:v>4.4269999999999997E-2</c:v>
                </c:pt>
                <c:pt idx="352505">
                  <c:v>4.4271999999999999E-2</c:v>
                </c:pt>
                <c:pt idx="352506">
                  <c:v>4.4274000000000001E-2</c:v>
                </c:pt>
                <c:pt idx="352507">
                  <c:v>4.4276999999999997E-2</c:v>
                </c:pt>
                <c:pt idx="352508">
                  <c:v>4.4278999999999999E-2</c:v>
                </c:pt>
                <c:pt idx="352509">
                  <c:v>4.4282000000000002E-2</c:v>
                </c:pt>
                <c:pt idx="352510">
                  <c:v>4.4284999999999998E-2</c:v>
                </c:pt>
                <c:pt idx="352511">
                  <c:v>4.4288000000000001E-2</c:v>
                </c:pt>
                <c:pt idx="352512">
                  <c:v>4.4290999999999997E-2</c:v>
                </c:pt>
                <c:pt idx="352513">
                  <c:v>4.4294E-2</c:v>
                </c:pt>
                <c:pt idx="352514">
                  <c:v>4.4297000000000003E-2</c:v>
                </c:pt>
                <c:pt idx="352515">
                  <c:v>4.4299999999999999E-2</c:v>
                </c:pt>
                <c:pt idx="352516">
                  <c:v>4.4303000000000002E-2</c:v>
                </c:pt>
                <c:pt idx="352517">
                  <c:v>4.4305999999999998E-2</c:v>
                </c:pt>
                <c:pt idx="352518">
                  <c:v>4.4310000000000002E-2</c:v>
                </c:pt>
                <c:pt idx="352519">
                  <c:v>4.4312999999999998E-2</c:v>
                </c:pt>
                <c:pt idx="352520">
                  <c:v>4.4317000000000002E-2</c:v>
                </c:pt>
                <c:pt idx="352521">
                  <c:v>4.4320999999999999E-2</c:v>
                </c:pt>
                <c:pt idx="352522">
                  <c:v>4.4324000000000002E-2</c:v>
                </c:pt>
                <c:pt idx="352523">
                  <c:v>4.4327999999999999E-2</c:v>
                </c:pt>
                <c:pt idx="352524">
                  <c:v>4.4332000000000003E-2</c:v>
                </c:pt>
                <c:pt idx="352525">
                  <c:v>4.4336E-2</c:v>
                </c:pt>
                <c:pt idx="352526">
                  <c:v>4.4339000000000003E-2</c:v>
                </c:pt>
                <c:pt idx="352527">
                  <c:v>4.4343E-2</c:v>
                </c:pt>
                <c:pt idx="352528">
                  <c:v>4.4346999999999998E-2</c:v>
                </c:pt>
                <c:pt idx="352529">
                  <c:v>4.4351000000000002E-2</c:v>
                </c:pt>
                <c:pt idx="352530">
                  <c:v>4.4354999999999999E-2</c:v>
                </c:pt>
                <c:pt idx="352531">
                  <c:v>4.4359000000000003E-2</c:v>
                </c:pt>
                <c:pt idx="352532">
                  <c:v>4.4363E-2</c:v>
                </c:pt>
                <c:pt idx="352533">
                  <c:v>4.4366999999999997E-2</c:v>
                </c:pt>
                <c:pt idx="352534">
                  <c:v>4.4371000000000001E-2</c:v>
                </c:pt>
                <c:pt idx="352535">
                  <c:v>4.4374999999999998E-2</c:v>
                </c:pt>
                <c:pt idx="352536">
                  <c:v>4.4379000000000002E-2</c:v>
                </c:pt>
                <c:pt idx="352537">
                  <c:v>4.4381999999999998E-2</c:v>
                </c:pt>
                <c:pt idx="352538">
                  <c:v>4.4386000000000002E-2</c:v>
                </c:pt>
                <c:pt idx="352539">
                  <c:v>4.4389999999999999E-2</c:v>
                </c:pt>
                <c:pt idx="352540">
                  <c:v>4.4393000000000002E-2</c:v>
                </c:pt>
                <c:pt idx="352541">
                  <c:v>4.4396999999999999E-2</c:v>
                </c:pt>
                <c:pt idx="352542">
                  <c:v>4.4400000000000002E-2</c:v>
                </c:pt>
                <c:pt idx="352543">
                  <c:v>4.4403999999999999E-2</c:v>
                </c:pt>
                <c:pt idx="352544">
                  <c:v>4.4407000000000002E-2</c:v>
                </c:pt>
                <c:pt idx="352545">
                  <c:v>4.4410999999999999E-2</c:v>
                </c:pt>
                <c:pt idx="352546">
                  <c:v>4.4414000000000002E-2</c:v>
                </c:pt>
                <c:pt idx="352547">
                  <c:v>4.4416999999999998E-2</c:v>
                </c:pt>
                <c:pt idx="352548">
                  <c:v>4.4421000000000002E-2</c:v>
                </c:pt>
                <c:pt idx="352549">
                  <c:v>4.4423999999999998E-2</c:v>
                </c:pt>
                <c:pt idx="352550">
                  <c:v>4.4426E-2</c:v>
                </c:pt>
                <c:pt idx="352551">
                  <c:v>4.4429000000000003E-2</c:v>
                </c:pt>
                <c:pt idx="352552">
                  <c:v>4.4431999999999999E-2</c:v>
                </c:pt>
                <c:pt idx="352553">
                  <c:v>4.4435000000000002E-2</c:v>
                </c:pt>
                <c:pt idx="352554">
                  <c:v>4.4436999999999997E-2</c:v>
                </c:pt>
                <c:pt idx="352555">
                  <c:v>4.444E-2</c:v>
                </c:pt>
                <c:pt idx="352556">
                  <c:v>4.4443000000000003E-2</c:v>
                </c:pt>
                <c:pt idx="352557">
                  <c:v>4.4444999999999998E-2</c:v>
                </c:pt>
                <c:pt idx="352558">
                  <c:v>4.4448000000000001E-2</c:v>
                </c:pt>
                <c:pt idx="352559">
                  <c:v>4.4450000000000003E-2</c:v>
                </c:pt>
                <c:pt idx="352560">
                  <c:v>4.4451999999999998E-2</c:v>
                </c:pt>
                <c:pt idx="352561">
                  <c:v>4.4454E-2</c:v>
                </c:pt>
                <c:pt idx="352562">
                  <c:v>4.4456000000000002E-2</c:v>
                </c:pt>
                <c:pt idx="352563">
                  <c:v>4.4457999999999998E-2</c:v>
                </c:pt>
                <c:pt idx="352564">
                  <c:v>4.446E-2</c:v>
                </c:pt>
                <c:pt idx="352565">
                  <c:v>4.4461000000000001E-2</c:v>
                </c:pt>
                <c:pt idx="352566">
                  <c:v>4.4463000000000003E-2</c:v>
                </c:pt>
                <c:pt idx="352567">
                  <c:v>4.4464999999999998E-2</c:v>
                </c:pt>
                <c:pt idx="352568">
                  <c:v>4.4465999999999999E-2</c:v>
                </c:pt>
                <c:pt idx="352569">
                  <c:v>4.4468000000000001E-2</c:v>
                </c:pt>
                <c:pt idx="352570">
                  <c:v>4.4469000000000002E-2</c:v>
                </c:pt>
                <c:pt idx="352571">
                  <c:v>4.4470000000000003E-2</c:v>
                </c:pt>
                <c:pt idx="352572">
                  <c:v>4.4471999999999998E-2</c:v>
                </c:pt>
                <c:pt idx="352573">
                  <c:v>4.4472999999999999E-2</c:v>
                </c:pt>
                <c:pt idx="352574">
                  <c:v>4.4474E-2</c:v>
                </c:pt>
                <c:pt idx="352575">
                  <c:v>4.4475000000000001E-2</c:v>
                </c:pt>
                <c:pt idx="352576">
                  <c:v>4.4475000000000001E-2</c:v>
                </c:pt>
                <c:pt idx="352577">
                  <c:v>4.4476000000000002E-2</c:v>
                </c:pt>
                <c:pt idx="352578">
                  <c:v>4.4477000000000003E-2</c:v>
                </c:pt>
                <c:pt idx="352579">
                  <c:v>4.4477999999999997E-2</c:v>
                </c:pt>
                <c:pt idx="352580">
                  <c:v>4.4478999999999998E-2</c:v>
                </c:pt>
                <c:pt idx="352581">
                  <c:v>4.4478999999999998E-2</c:v>
                </c:pt>
                <c:pt idx="352582">
                  <c:v>4.4479999999999999E-2</c:v>
                </c:pt>
                <c:pt idx="352583">
                  <c:v>4.4479999999999999E-2</c:v>
                </c:pt>
                <c:pt idx="352584">
                  <c:v>4.4481E-2</c:v>
                </c:pt>
                <c:pt idx="352585">
                  <c:v>4.4481E-2</c:v>
                </c:pt>
                <c:pt idx="352586">
                  <c:v>4.4481E-2</c:v>
                </c:pt>
                <c:pt idx="352587">
                  <c:v>4.4481E-2</c:v>
                </c:pt>
                <c:pt idx="352588">
                  <c:v>4.4482000000000001E-2</c:v>
                </c:pt>
                <c:pt idx="352589">
                  <c:v>4.4482000000000001E-2</c:v>
                </c:pt>
                <c:pt idx="352590">
                  <c:v>4.4482000000000001E-2</c:v>
                </c:pt>
                <c:pt idx="352591">
                  <c:v>4.4482000000000001E-2</c:v>
                </c:pt>
                <c:pt idx="352592">
                  <c:v>4.4482000000000001E-2</c:v>
                </c:pt>
                <c:pt idx="352593">
                  <c:v>4.4482000000000001E-2</c:v>
                </c:pt>
                <c:pt idx="352594">
                  <c:v>4.4482000000000001E-2</c:v>
                </c:pt>
                <c:pt idx="352595">
                  <c:v>4.4482000000000001E-2</c:v>
                </c:pt>
                <c:pt idx="352596">
                  <c:v>4.4482000000000001E-2</c:v>
                </c:pt>
                <c:pt idx="352597">
                  <c:v>4.4482000000000001E-2</c:v>
                </c:pt>
                <c:pt idx="352598">
                  <c:v>4.4482000000000001E-2</c:v>
                </c:pt>
                <c:pt idx="352599">
                  <c:v>4.4482000000000001E-2</c:v>
                </c:pt>
                <c:pt idx="352600">
                  <c:v>4.4482000000000001E-2</c:v>
                </c:pt>
                <c:pt idx="352601">
                  <c:v>4.4483000000000002E-2</c:v>
                </c:pt>
                <c:pt idx="352602">
                  <c:v>4.4483000000000002E-2</c:v>
                </c:pt>
                <c:pt idx="352603">
                  <c:v>4.4483000000000002E-2</c:v>
                </c:pt>
                <c:pt idx="352604">
                  <c:v>4.4483000000000002E-2</c:v>
                </c:pt>
                <c:pt idx="352605">
                  <c:v>4.4483000000000002E-2</c:v>
                </c:pt>
                <c:pt idx="352606">
                  <c:v>4.4484000000000003E-2</c:v>
                </c:pt>
                <c:pt idx="352607">
                  <c:v>4.4484000000000003E-2</c:v>
                </c:pt>
                <c:pt idx="352608">
                  <c:v>4.4484000000000003E-2</c:v>
                </c:pt>
                <c:pt idx="352609">
                  <c:v>4.4484000000000003E-2</c:v>
                </c:pt>
                <c:pt idx="352610">
                  <c:v>4.4484999999999997E-2</c:v>
                </c:pt>
                <c:pt idx="352611">
                  <c:v>4.4484999999999997E-2</c:v>
                </c:pt>
                <c:pt idx="352612">
                  <c:v>4.4485999999999998E-2</c:v>
                </c:pt>
                <c:pt idx="352613">
                  <c:v>4.4485999999999998E-2</c:v>
                </c:pt>
                <c:pt idx="352614">
                  <c:v>4.4486999999999999E-2</c:v>
                </c:pt>
                <c:pt idx="352615">
                  <c:v>4.4488E-2</c:v>
                </c:pt>
                <c:pt idx="352616">
                  <c:v>4.4489000000000001E-2</c:v>
                </c:pt>
                <c:pt idx="352617">
                  <c:v>4.4490000000000002E-2</c:v>
                </c:pt>
                <c:pt idx="352618">
                  <c:v>4.4490000000000002E-2</c:v>
                </c:pt>
                <c:pt idx="352619">
                  <c:v>4.4491000000000003E-2</c:v>
                </c:pt>
                <c:pt idx="352620">
                  <c:v>4.4491999999999997E-2</c:v>
                </c:pt>
                <c:pt idx="352621">
                  <c:v>4.4493999999999999E-2</c:v>
                </c:pt>
                <c:pt idx="352622">
                  <c:v>4.4495E-2</c:v>
                </c:pt>
                <c:pt idx="352623">
                  <c:v>4.4496000000000001E-2</c:v>
                </c:pt>
                <c:pt idx="352624">
                  <c:v>4.4497000000000002E-2</c:v>
                </c:pt>
                <c:pt idx="352625">
                  <c:v>4.4498999999999997E-2</c:v>
                </c:pt>
                <c:pt idx="352626">
                  <c:v>4.4499999999999998E-2</c:v>
                </c:pt>
                <c:pt idx="352627">
                  <c:v>4.4502E-2</c:v>
                </c:pt>
                <c:pt idx="352628">
                  <c:v>4.4504000000000002E-2</c:v>
                </c:pt>
                <c:pt idx="352629">
                  <c:v>4.4505000000000003E-2</c:v>
                </c:pt>
                <c:pt idx="352630">
                  <c:v>4.4506999999999998E-2</c:v>
                </c:pt>
                <c:pt idx="352631">
                  <c:v>4.4509E-2</c:v>
                </c:pt>
                <c:pt idx="352632">
                  <c:v>4.4511000000000002E-2</c:v>
                </c:pt>
                <c:pt idx="352633">
                  <c:v>4.4512000000000003E-2</c:v>
                </c:pt>
                <c:pt idx="352634">
                  <c:v>4.4513999999999998E-2</c:v>
                </c:pt>
                <c:pt idx="352635">
                  <c:v>4.4516E-2</c:v>
                </c:pt>
                <c:pt idx="352636">
                  <c:v>4.4518000000000002E-2</c:v>
                </c:pt>
                <c:pt idx="352637">
                  <c:v>4.4519999999999997E-2</c:v>
                </c:pt>
                <c:pt idx="352638">
                  <c:v>4.4521999999999999E-2</c:v>
                </c:pt>
                <c:pt idx="352639">
                  <c:v>4.4524000000000001E-2</c:v>
                </c:pt>
                <c:pt idx="352640">
                  <c:v>4.4526000000000003E-2</c:v>
                </c:pt>
                <c:pt idx="352641">
                  <c:v>4.4528999999999999E-2</c:v>
                </c:pt>
                <c:pt idx="352642">
                  <c:v>4.4531000000000001E-2</c:v>
                </c:pt>
                <c:pt idx="352643">
                  <c:v>4.4533000000000003E-2</c:v>
                </c:pt>
                <c:pt idx="352644">
                  <c:v>4.4533999999999997E-2</c:v>
                </c:pt>
                <c:pt idx="352645">
                  <c:v>4.4535999999999999E-2</c:v>
                </c:pt>
                <c:pt idx="352646">
                  <c:v>4.4538000000000001E-2</c:v>
                </c:pt>
                <c:pt idx="352647">
                  <c:v>4.4540000000000003E-2</c:v>
                </c:pt>
                <c:pt idx="352648">
                  <c:v>4.4541999999999998E-2</c:v>
                </c:pt>
                <c:pt idx="352649">
                  <c:v>4.4544E-2</c:v>
                </c:pt>
                <c:pt idx="352650">
                  <c:v>4.4546000000000002E-2</c:v>
                </c:pt>
                <c:pt idx="352651">
                  <c:v>4.4547000000000003E-2</c:v>
                </c:pt>
                <c:pt idx="352652">
                  <c:v>4.4548999999999998E-2</c:v>
                </c:pt>
                <c:pt idx="352653">
                  <c:v>4.4549999999999999E-2</c:v>
                </c:pt>
                <c:pt idx="352654">
                  <c:v>4.4552000000000001E-2</c:v>
                </c:pt>
                <c:pt idx="352655">
                  <c:v>4.4553000000000002E-2</c:v>
                </c:pt>
                <c:pt idx="352656">
                  <c:v>4.4554000000000003E-2</c:v>
                </c:pt>
                <c:pt idx="352657">
                  <c:v>4.4554999999999997E-2</c:v>
                </c:pt>
                <c:pt idx="352658">
                  <c:v>4.4555999999999998E-2</c:v>
                </c:pt>
                <c:pt idx="352659">
                  <c:v>4.4556999999999999E-2</c:v>
                </c:pt>
                <c:pt idx="352660">
                  <c:v>4.4558E-2</c:v>
                </c:pt>
                <c:pt idx="352661">
                  <c:v>4.4558E-2</c:v>
                </c:pt>
                <c:pt idx="352662">
                  <c:v>4.4559000000000001E-2</c:v>
                </c:pt>
                <c:pt idx="352663">
                  <c:v>4.4559000000000001E-2</c:v>
                </c:pt>
                <c:pt idx="352664">
                  <c:v>4.4559000000000001E-2</c:v>
                </c:pt>
                <c:pt idx="352665">
                  <c:v>4.4559000000000001E-2</c:v>
                </c:pt>
                <c:pt idx="352666">
                  <c:v>4.4559000000000001E-2</c:v>
                </c:pt>
                <c:pt idx="352667">
                  <c:v>4.4559000000000001E-2</c:v>
                </c:pt>
                <c:pt idx="352668">
                  <c:v>4.4559000000000001E-2</c:v>
                </c:pt>
                <c:pt idx="352669">
                  <c:v>4.4558E-2</c:v>
                </c:pt>
                <c:pt idx="352670">
                  <c:v>4.4556999999999999E-2</c:v>
                </c:pt>
                <c:pt idx="352671">
                  <c:v>4.4555999999999998E-2</c:v>
                </c:pt>
                <c:pt idx="352672">
                  <c:v>4.4554999999999997E-2</c:v>
                </c:pt>
                <c:pt idx="352673">
                  <c:v>4.4554000000000003E-2</c:v>
                </c:pt>
                <c:pt idx="352674">
                  <c:v>4.4553000000000002E-2</c:v>
                </c:pt>
                <c:pt idx="352675">
                  <c:v>4.4552000000000001E-2</c:v>
                </c:pt>
                <c:pt idx="352676">
                  <c:v>4.4551E-2</c:v>
                </c:pt>
                <c:pt idx="352677">
                  <c:v>4.4548999999999998E-2</c:v>
                </c:pt>
                <c:pt idx="352678">
                  <c:v>4.4547000000000003E-2</c:v>
                </c:pt>
                <c:pt idx="352679">
                  <c:v>4.4545000000000001E-2</c:v>
                </c:pt>
                <c:pt idx="352680">
                  <c:v>4.4542999999999999E-2</c:v>
                </c:pt>
                <c:pt idx="352681">
                  <c:v>4.4540999999999997E-2</c:v>
                </c:pt>
                <c:pt idx="352682">
                  <c:v>4.4539000000000002E-2</c:v>
                </c:pt>
                <c:pt idx="352683">
                  <c:v>4.4537E-2</c:v>
                </c:pt>
                <c:pt idx="352684">
                  <c:v>4.4534999999999998E-2</c:v>
                </c:pt>
                <c:pt idx="352685">
                  <c:v>4.4532000000000002E-2</c:v>
                </c:pt>
                <c:pt idx="352686">
                  <c:v>4.453E-2</c:v>
                </c:pt>
                <c:pt idx="352687">
                  <c:v>4.4527999999999998E-2</c:v>
                </c:pt>
                <c:pt idx="352688">
                  <c:v>4.4525000000000002E-2</c:v>
                </c:pt>
                <c:pt idx="352689">
                  <c:v>4.4523E-2</c:v>
                </c:pt>
                <c:pt idx="352690">
                  <c:v>4.4519999999999997E-2</c:v>
                </c:pt>
                <c:pt idx="352691">
                  <c:v>4.4517000000000001E-2</c:v>
                </c:pt>
                <c:pt idx="352692">
                  <c:v>4.4514999999999999E-2</c:v>
                </c:pt>
                <c:pt idx="352693">
                  <c:v>4.4512000000000003E-2</c:v>
                </c:pt>
                <c:pt idx="352694">
                  <c:v>4.4509E-2</c:v>
                </c:pt>
                <c:pt idx="352695">
                  <c:v>4.4506999999999998E-2</c:v>
                </c:pt>
                <c:pt idx="352696">
                  <c:v>4.4504000000000002E-2</c:v>
                </c:pt>
                <c:pt idx="352697">
                  <c:v>4.4502E-2</c:v>
                </c:pt>
                <c:pt idx="352698">
                  <c:v>4.4499999999999998E-2</c:v>
                </c:pt>
                <c:pt idx="352699">
                  <c:v>4.4497000000000002E-2</c:v>
                </c:pt>
                <c:pt idx="352700">
                  <c:v>4.4495E-2</c:v>
                </c:pt>
                <c:pt idx="352701">
                  <c:v>4.4492999999999998E-2</c:v>
                </c:pt>
                <c:pt idx="352702">
                  <c:v>4.4490000000000002E-2</c:v>
                </c:pt>
                <c:pt idx="352703">
                  <c:v>4.4488E-2</c:v>
                </c:pt>
                <c:pt idx="352704">
                  <c:v>4.4485999999999998E-2</c:v>
                </c:pt>
                <c:pt idx="352705">
                  <c:v>4.4484000000000003E-2</c:v>
                </c:pt>
                <c:pt idx="352706">
                  <c:v>4.4482000000000001E-2</c:v>
                </c:pt>
                <c:pt idx="352707">
                  <c:v>4.4479999999999999E-2</c:v>
                </c:pt>
                <c:pt idx="352708">
                  <c:v>4.4478999999999998E-2</c:v>
                </c:pt>
                <c:pt idx="352709">
                  <c:v>4.4477000000000003E-2</c:v>
                </c:pt>
                <c:pt idx="352710">
                  <c:v>4.4476000000000002E-2</c:v>
                </c:pt>
                <c:pt idx="352711">
                  <c:v>4.4475000000000001E-2</c:v>
                </c:pt>
                <c:pt idx="352712">
                  <c:v>4.4472999999999999E-2</c:v>
                </c:pt>
                <c:pt idx="352713">
                  <c:v>4.4471999999999998E-2</c:v>
                </c:pt>
                <c:pt idx="352714">
                  <c:v>4.4470999999999997E-2</c:v>
                </c:pt>
                <c:pt idx="352715">
                  <c:v>4.4470000000000003E-2</c:v>
                </c:pt>
                <c:pt idx="352716">
                  <c:v>4.4470000000000003E-2</c:v>
                </c:pt>
                <c:pt idx="352717">
                  <c:v>4.4469000000000002E-2</c:v>
                </c:pt>
                <c:pt idx="352718">
                  <c:v>4.4469000000000002E-2</c:v>
                </c:pt>
                <c:pt idx="352719">
                  <c:v>4.4468000000000001E-2</c:v>
                </c:pt>
                <c:pt idx="352720">
                  <c:v>4.4468000000000001E-2</c:v>
                </c:pt>
                <c:pt idx="352721">
                  <c:v>4.4468000000000001E-2</c:v>
                </c:pt>
                <c:pt idx="352722">
                  <c:v>4.4468000000000001E-2</c:v>
                </c:pt>
                <c:pt idx="352723">
                  <c:v>4.4469000000000002E-2</c:v>
                </c:pt>
                <c:pt idx="352724">
                  <c:v>4.4469000000000002E-2</c:v>
                </c:pt>
                <c:pt idx="352725">
                  <c:v>4.4469000000000002E-2</c:v>
                </c:pt>
                <c:pt idx="352726">
                  <c:v>4.4470000000000003E-2</c:v>
                </c:pt>
                <c:pt idx="352727">
                  <c:v>4.4470000000000003E-2</c:v>
                </c:pt>
                <c:pt idx="352728">
                  <c:v>4.4470999999999997E-2</c:v>
                </c:pt>
                <c:pt idx="352729">
                  <c:v>4.4470999999999997E-2</c:v>
                </c:pt>
                <c:pt idx="352730">
                  <c:v>4.4471999999999998E-2</c:v>
                </c:pt>
                <c:pt idx="352731">
                  <c:v>4.4472999999999999E-2</c:v>
                </c:pt>
                <c:pt idx="352732">
                  <c:v>4.4474E-2</c:v>
                </c:pt>
                <c:pt idx="352733">
                  <c:v>4.4476000000000002E-2</c:v>
                </c:pt>
                <c:pt idx="352734">
                  <c:v>4.4477000000000003E-2</c:v>
                </c:pt>
                <c:pt idx="352735">
                  <c:v>4.4477999999999997E-2</c:v>
                </c:pt>
                <c:pt idx="352736">
                  <c:v>4.4478999999999998E-2</c:v>
                </c:pt>
                <c:pt idx="352737">
                  <c:v>4.4481E-2</c:v>
                </c:pt>
                <c:pt idx="352738">
                  <c:v>4.4482000000000001E-2</c:v>
                </c:pt>
                <c:pt idx="352739">
                  <c:v>4.4483000000000002E-2</c:v>
                </c:pt>
                <c:pt idx="352740">
                  <c:v>4.4484999999999997E-2</c:v>
                </c:pt>
                <c:pt idx="352741">
                  <c:v>4.4485999999999998E-2</c:v>
                </c:pt>
                <c:pt idx="352742">
                  <c:v>4.4488E-2</c:v>
                </c:pt>
                <c:pt idx="352743">
                  <c:v>4.4490000000000002E-2</c:v>
                </c:pt>
                <c:pt idx="352744">
                  <c:v>4.4491000000000003E-2</c:v>
                </c:pt>
                <c:pt idx="352745">
                  <c:v>4.4492999999999998E-2</c:v>
                </c:pt>
                <c:pt idx="352746">
                  <c:v>4.4495E-2</c:v>
                </c:pt>
                <c:pt idx="352747">
                  <c:v>4.4496000000000001E-2</c:v>
                </c:pt>
                <c:pt idx="352748">
                  <c:v>4.4498000000000003E-2</c:v>
                </c:pt>
                <c:pt idx="352749">
                  <c:v>4.4498999999999997E-2</c:v>
                </c:pt>
                <c:pt idx="352750">
                  <c:v>4.4500999999999999E-2</c:v>
                </c:pt>
                <c:pt idx="352751">
                  <c:v>4.4502E-2</c:v>
                </c:pt>
                <c:pt idx="352752">
                  <c:v>4.4504000000000002E-2</c:v>
                </c:pt>
                <c:pt idx="352753">
                  <c:v>4.4505000000000003E-2</c:v>
                </c:pt>
                <c:pt idx="352754">
                  <c:v>4.4506999999999998E-2</c:v>
                </c:pt>
                <c:pt idx="352755">
                  <c:v>4.4507999999999999E-2</c:v>
                </c:pt>
                <c:pt idx="352756">
                  <c:v>4.4510000000000001E-2</c:v>
                </c:pt>
                <c:pt idx="352757">
                  <c:v>4.4511000000000002E-2</c:v>
                </c:pt>
                <c:pt idx="352758">
                  <c:v>4.4512999999999997E-2</c:v>
                </c:pt>
                <c:pt idx="352759">
                  <c:v>4.4513999999999998E-2</c:v>
                </c:pt>
                <c:pt idx="352760">
                  <c:v>4.4514999999999999E-2</c:v>
                </c:pt>
                <c:pt idx="352761">
                  <c:v>4.4517000000000001E-2</c:v>
                </c:pt>
                <c:pt idx="352762">
                  <c:v>4.4518000000000002E-2</c:v>
                </c:pt>
                <c:pt idx="352763">
                  <c:v>4.4519000000000003E-2</c:v>
                </c:pt>
                <c:pt idx="352764">
                  <c:v>4.4519999999999997E-2</c:v>
                </c:pt>
                <c:pt idx="352765">
                  <c:v>4.4520999999999998E-2</c:v>
                </c:pt>
                <c:pt idx="352766">
                  <c:v>4.4521999999999999E-2</c:v>
                </c:pt>
                <c:pt idx="352767">
                  <c:v>4.4523E-2</c:v>
                </c:pt>
                <c:pt idx="352768">
                  <c:v>4.4524000000000001E-2</c:v>
                </c:pt>
                <c:pt idx="352769">
                  <c:v>4.4525000000000002E-2</c:v>
                </c:pt>
                <c:pt idx="352770">
                  <c:v>4.4526000000000003E-2</c:v>
                </c:pt>
                <c:pt idx="352771">
                  <c:v>4.4526999999999997E-2</c:v>
                </c:pt>
                <c:pt idx="352772">
                  <c:v>4.4527999999999998E-2</c:v>
                </c:pt>
                <c:pt idx="352773">
                  <c:v>4.4528999999999999E-2</c:v>
                </c:pt>
                <c:pt idx="352774">
                  <c:v>4.453E-2</c:v>
                </c:pt>
                <c:pt idx="352775">
                  <c:v>4.453E-2</c:v>
                </c:pt>
                <c:pt idx="352776">
                  <c:v>4.4531000000000001E-2</c:v>
                </c:pt>
                <c:pt idx="352777">
                  <c:v>4.4532000000000002E-2</c:v>
                </c:pt>
                <c:pt idx="352778">
                  <c:v>4.4532000000000002E-2</c:v>
                </c:pt>
                <c:pt idx="352779">
                  <c:v>4.4533000000000003E-2</c:v>
                </c:pt>
                <c:pt idx="352780">
                  <c:v>4.4533999999999997E-2</c:v>
                </c:pt>
                <c:pt idx="352781">
                  <c:v>4.4533999999999997E-2</c:v>
                </c:pt>
                <c:pt idx="352782">
                  <c:v>4.4534999999999998E-2</c:v>
                </c:pt>
                <c:pt idx="352783">
                  <c:v>4.4534999999999998E-2</c:v>
                </c:pt>
                <c:pt idx="352784">
                  <c:v>4.4535999999999999E-2</c:v>
                </c:pt>
                <c:pt idx="352785">
                  <c:v>4.4535999999999999E-2</c:v>
                </c:pt>
                <c:pt idx="352786">
                  <c:v>4.4537E-2</c:v>
                </c:pt>
                <c:pt idx="352787">
                  <c:v>4.4537E-2</c:v>
                </c:pt>
                <c:pt idx="352788">
                  <c:v>4.4538000000000001E-2</c:v>
                </c:pt>
                <c:pt idx="352789">
                  <c:v>4.4538000000000001E-2</c:v>
                </c:pt>
                <c:pt idx="352790">
                  <c:v>4.4538000000000001E-2</c:v>
                </c:pt>
                <c:pt idx="352791">
                  <c:v>4.4539000000000002E-2</c:v>
                </c:pt>
                <c:pt idx="352792">
                  <c:v>4.4539000000000002E-2</c:v>
                </c:pt>
                <c:pt idx="352793">
                  <c:v>4.4540000000000003E-2</c:v>
                </c:pt>
                <c:pt idx="352794">
                  <c:v>4.4540999999999997E-2</c:v>
                </c:pt>
                <c:pt idx="352795">
                  <c:v>4.4540999999999997E-2</c:v>
                </c:pt>
                <c:pt idx="352796">
                  <c:v>4.4540999999999997E-2</c:v>
                </c:pt>
                <c:pt idx="352797">
                  <c:v>4.4541999999999998E-2</c:v>
                </c:pt>
                <c:pt idx="352798">
                  <c:v>4.4541999999999998E-2</c:v>
                </c:pt>
                <c:pt idx="352799">
                  <c:v>4.4542999999999999E-2</c:v>
                </c:pt>
                <c:pt idx="352800">
                  <c:v>4.4542999999999999E-2</c:v>
                </c:pt>
                <c:pt idx="352801">
                  <c:v>4.4544E-2</c:v>
                </c:pt>
                <c:pt idx="352802">
                  <c:v>4.4544E-2</c:v>
                </c:pt>
                <c:pt idx="352803">
                  <c:v>4.4545000000000001E-2</c:v>
                </c:pt>
                <c:pt idx="352804">
                  <c:v>4.4545000000000001E-2</c:v>
                </c:pt>
                <c:pt idx="352805">
                  <c:v>4.4546000000000002E-2</c:v>
                </c:pt>
                <c:pt idx="352806">
                  <c:v>4.4547000000000003E-2</c:v>
                </c:pt>
                <c:pt idx="352807">
                  <c:v>4.4547000000000003E-2</c:v>
                </c:pt>
                <c:pt idx="352808">
                  <c:v>4.4547999999999997E-2</c:v>
                </c:pt>
                <c:pt idx="352809">
                  <c:v>4.4548999999999998E-2</c:v>
                </c:pt>
                <c:pt idx="352810">
                  <c:v>4.4548999999999998E-2</c:v>
                </c:pt>
                <c:pt idx="352811">
                  <c:v>4.4549999999999999E-2</c:v>
                </c:pt>
                <c:pt idx="352812">
                  <c:v>4.4551E-2</c:v>
                </c:pt>
                <c:pt idx="352813">
                  <c:v>4.4552000000000001E-2</c:v>
                </c:pt>
                <c:pt idx="352814">
                  <c:v>4.4553000000000002E-2</c:v>
                </c:pt>
                <c:pt idx="352815">
                  <c:v>4.4554000000000003E-2</c:v>
                </c:pt>
                <c:pt idx="352816">
                  <c:v>4.4554999999999997E-2</c:v>
                </c:pt>
                <c:pt idx="352817">
                  <c:v>4.4555999999999998E-2</c:v>
                </c:pt>
                <c:pt idx="352818">
                  <c:v>4.4556999999999999E-2</c:v>
                </c:pt>
                <c:pt idx="352819">
                  <c:v>4.4558E-2</c:v>
                </c:pt>
                <c:pt idx="352820">
                  <c:v>4.4559000000000001E-2</c:v>
                </c:pt>
                <c:pt idx="352821">
                  <c:v>4.4560000000000002E-2</c:v>
                </c:pt>
                <c:pt idx="352822">
                  <c:v>4.4561000000000003E-2</c:v>
                </c:pt>
                <c:pt idx="352823">
                  <c:v>4.4561999999999997E-2</c:v>
                </c:pt>
                <c:pt idx="352824">
                  <c:v>4.4562999999999998E-2</c:v>
                </c:pt>
                <c:pt idx="352825">
                  <c:v>4.4565E-2</c:v>
                </c:pt>
                <c:pt idx="352826">
                  <c:v>4.4566000000000001E-2</c:v>
                </c:pt>
                <c:pt idx="352827">
                  <c:v>4.4567000000000002E-2</c:v>
                </c:pt>
                <c:pt idx="352828">
                  <c:v>4.4568999999999998E-2</c:v>
                </c:pt>
                <c:pt idx="352829">
                  <c:v>4.4569999999999999E-2</c:v>
                </c:pt>
                <c:pt idx="352830">
                  <c:v>4.4571E-2</c:v>
                </c:pt>
                <c:pt idx="352831">
                  <c:v>4.4573000000000002E-2</c:v>
                </c:pt>
                <c:pt idx="352832">
                  <c:v>4.4574000000000003E-2</c:v>
                </c:pt>
                <c:pt idx="352833">
                  <c:v>4.4574999999999997E-2</c:v>
                </c:pt>
                <c:pt idx="352834">
                  <c:v>4.4576999999999999E-2</c:v>
                </c:pt>
                <c:pt idx="352835">
                  <c:v>4.4578E-2</c:v>
                </c:pt>
                <c:pt idx="352836">
                  <c:v>4.4579000000000001E-2</c:v>
                </c:pt>
                <c:pt idx="352837">
                  <c:v>4.4581000000000003E-2</c:v>
                </c:pt>
                <c:pt idx="352838">
                  <c:v>4.4581999999999997E-2</c:v>
                </c:pt>
                <c:pt idx="352839">
                  <c:v>4.4583999999999999E-2</c:v>
                </c:pt>
                <c:pt idx="352840">
                  <c:v>4.4585E-2</c:v>
                </c:pt>
                <c:pt idx="352841">
                  <c:v>4.4586000000000001E-2</c:v>
                </c:pt>
                <c:pt idx="352842">
                  <c:v>4.4588000000000003E-2</c:v>
                </c:pt>
                <c:pt idx="352843">
                  <c:v>4.4588999999999997E-2</c:v>
                </c:pt>
                <c:pt idx="352844">
                  <c:v>4.4589999999999998E-2</c:v>
                </c:pt>
                <c:pt idx="352845">
                  <c:v>4.4592E-2</c:v>
                </c:pt>
                <c:pt idx="352846">
                  <c:v>4.4593000000000001E-2</c:v>
                </c:pt>
                <c:pt idx="352847">
                  <c:v>4.4594000000000002E-2</c:v>
                </c:pt>
                <c:pt idx="352848">
                  <c:v>4.4595000000000003E-2</c:v>
                </c:pt>
                <c:pt idx="352849">
                  <c:v>4.4595999999999997E-2</c:v>
                </c:pt>
                <c:pt idx="352850">
                  <c:v>4.4597999999999999E-2</c:v>
                </c:pt>
                <c:pt idx="352851">
                  <c:v>4.4599E-2</c:v>
                </c:pt>
                <c:pt idx="352852">
                  <c:v>4.4600000000000001E-2</c:v>
                </c:pt>
                <c:pt idx="352853">
                  <c:v>4.4601000000000002E-2</c:v>
                </c:pt>
                <c:pt idx="352854">
                  <c:v>4.4602999999999997E-2</c:v>
                </c:pt>
                <c:pt idx="352855">
                  <c:v>4.4603999999999998E-2</c:v>
                </c:pt>
                <c:pt idx="352856">
                  <c:v>4.4604999999999999E-2</c:v>
                </c:pt>
                <c:pt idx="352857">
                  <c:v>4.4606E-2</c:v>
                </c:pt>
                <c:pt idx="352858">
                  <c:v>4.4607000000000001E-2</c:v>
                </c:pt>
                <c:pt idx="352859">
                  <c:v>4.4608000000000002E-2</c:v>
                </c:pt>
                <c:pt idx="352860">
                  <c:v>4.4609000000000003E-2</c:v>
                </c:pt>
                <c:pt idx="352861">
                  <c:v>4.4609999999999997E-2</c:v>
                </c:pt>
                <c:pt idx="352862">
                  <c:v>4.4610999999999998E-2</c:v>
                </c:pt>
                <c:pt idx="352863">
                  <c:v>4.4613E-2</c:v>
                </c:pt>
                <c:pt idx="352864">
                  <c:v>4.4614000000000001E-2</c:v>
                </c:pt>
                <c:pt idx="352865">
                  <c:v>4.4615000000000002E-2</c:v>
                </c:pt>
                <c:pt idx="352866">
                  <c:v>4.4616000000000003E-2</c:v>
                </c:pt>
                <c:pt idx="352867">
                  <c:v>4.4616999999999997E-2</c:v>
                </c:pt>
                <c:pt idx="352868">
                  <c:v>4.4617999999999998E-2</c:v>
                </c:pt>
                <c:pt idx="352869">
                  <c:v>4.4618999999999999E-2</c:v>
                </c:pt>
                <c:pt idx="352870">
                  <c:v>4.462E-2</c:v>
                </c:pt>
                <c:pt idx="352871">
                  <c:v>4.4621000000000001E-2</c:v>
                </c:pt>
                <c:pt idx="352872">
                  <c:v>4.4623000000000003E-2</c:v>
                </c:pt>
                <c:pt idx="352873">
                  <c:v>4.4623999999999997E-2</c:v>
                </c:pt>
                <c:pt idx="352874">
                  <c:v>4.4624999999999998E-2</c:v>
                </c:pt>
                <c:pt idx="352875">
                  <c:v>4.4625999999999999E-2</c:v>
                </c:pt>
                <c:pt idx="352876">
                  <c:v>4.4628000000000001E-2</c:v>
                </c:pt>
                <c:pt idx="352877">
                  <c:v>4.4629000000000002E-2</c:v>
                </c:pt>
                <c:pt idx="352878">
                  <c:v>4.4630000000000003E-2</c:v>
                </c:pt>
                <c:pt idx="352879">
                  <c:v>4.4631999999999998E-2</c:v>
                </c:pt>
                <c:pt idx="352880">
                  <c:v>4.4632999999999999E-2</c:v>
                </c:pt>
                <c:pt idx="352881">
                  <c:v>4.4634E-2</c:v>
                </c:pt>
                <c:pt idx="352882">
                  <c:v>4.4635000000000001E-2</c:v>
                </c:pt>
                <c:pt idx="352883">
                  <c:v>4.4637000000000003E-2</c:v>
                </c:pt>
                <c:pt idx="352884">
                  <c:v>4.4637999999999997E-2</c:v>
                </c:pt>
                <c:pt idx="352885">
                  <c:v>4.4639999999999999E-2</c:v>
                </c:pt>
                <c:pt idx="352886">
                  <c:v>4.4641E-2</c:v>
                </c:pt>
                <c:pt idx="352887">
                  <c:v>4.4643000000000002E-2</c:v>
                </c:pt>
                <c:pt idx="352888">
                  <c:v>4.4644999999999997E-2</c:v>
                </c:pt>
                <c:pt idx="352889">
                  <c:v>4.4645999999999998E-2</c:v>
                </c:pt>
                <c:pt idx="352890">
                  <c:v>4.4648E-2</c:v>
                </c:pt>
                <c:pt idx="352891">
                  <c:v>4.4649000000000001E-2</c:v>
                </c:pt>
                <c:pt idx="352892">
                  <c:v>4.4651000000000003E-2</c:v>
                </c:pt>
                <c:pt idx="352893">
                  <c:v>4.4651999999999997E-2</c:v>
                </c:pt>
                <c:pt idx="352894">
                  <c:v>4.4653999999999999E-2</c:v>
                </c:pt>
                <c:pt idx="352895">
                  <c:v>4.4655E-2</c:v>
                </c:pt>
                <c:pt idx="352896">
                  <c:v>4.4657000000000002E-2</c:v>
                </c:pt>
                <c:pt idx="352897">
                  <c:v>4.4658000000000003E-2</c:v>
                </c:pt>
                <c:pt idx="352898">
                  <c:v>4.4659999999999998E-2</c:v>
                </c:pt>
                <c:pt idx="352899">
                  <c:v>4.4660999999999999E-2</c:v>
                </c:pt>
                <c:pt idx="352900">
                  <c:v>4.4663000000000001E-2</c:v>
                </c:pt>
                <c:pt idx="352901">
                  <c:v>4.4664000000000002E-2</c:v>
                </c:pt>
                <c:pt idx="352902">
                  <c:v>4.4665999999999997E-2</c:v>
                </c:pt>
                <c:pt idx="352903">
                  <c:v>4.4666999999999998E-2</c:v>
                </c:pt>
                <c:pt idx="352904">
                  <c:v>4.4667999999999999E-2</c:v>
                </c:pt>
                <c:pt idx="352905">
                  <c:v>4.4670000000000001E-2</c:v>
                </c:pt>
                <c:pt idx="352906">
                  <c:v>4.4671000000000002E-2</c:v>
                </c:pt>
                <c:pt idx="352907">
                  <c:v>4.4672000000000003E-2</c:v>
                </c:pt>
                <c:pt idx="352908">
                  <c:v>4.4672999999999997E-2</c:v>
                </c:pt>
                <c:pt idx="352909">
                  <c:v>4.4674999999999999E-2</c:v>
                </c:pt>
                <c:pt idx="352910">
                  <c:v>4.4676E-2</c:v>
                </c:pt>
                <c:pt idx="352911">
                  <c:v>4.4677000000000001E-2</c:v>
                </c:pt>
                <c:pt idx="352912">
                  <c:v>4.4678000000000002E-2</c:v>
                </c:pt>
                <c:pt idx="352913">
                  <c:v>4.4679000000000003E-2</c:v>
                </c:pt>
                <c:pt idx="352914">
                  <c:v>4.4679999999999997E-2</c:v>
                </c:pt>
                <c:pt idx="352915">
                  <c:v>4.4680999999999998E-2</c:v>
                </c:pt>
                <c:pt idx="352916">
                  <c:v>4.4681999999999999E-2</c:v>
                </c:pt>
                <c:pt idx="352917">
                  <c:v>4.4681999999999999E-2</c:v>
                </c:pt>
                <c:pt idx="352918">
                  <c:v>4.4683E-2</c:v>
                </c:pt>
                <c:pt idx="352919">
                  <c:v>4.4684000000000001E-2</c:v>
                </c:pt>
                <c:pt idx="352920">
                  <c:v>4.4684000000000001E-2</c:v>
                </c:pt>
                <c:pt idx="352921">
                  <c:v>4.4685000000000002E-2</c:v>
                </c:pt>
                <c:pt idx="352922">
                  <c:v>4.4685999999999997E-2</c:v>
                </c:pt>
                <c:pt idx="352923">
                  <c:v>4.4685999999999997E-2</c:v>
                </c:pt>
                <c:pt idx="352924">
                  <c:v>4.4686999999999998E-2</c:v>
                </c:pt>
                <c:pt idx="352925">
                  <c:v>4.4686999999999998E-2</c:v>
                </c:pt>
                <c:pt idx="352926">
                  <c:v>4.4687999999999999E-2</c:v>
                </c:pt>
                <c:pt idx="352927">
                  <c:v>4.4687999999999999E-2</c:v>
                </c:pt>
                <c:pt idx="352928">
                  <c:v>4.4687999999999999E-2</c:v>
                </c:pt>
                <c:pt idx="352929">
                  <c:v>4.4687999999999999E-2</c:v>
                </c:pt>
                <c:pt idx="352930">
                  <c:v>4.4687999999999999E-2</c:v>
                </c:pt>
                <c:pt idx="352931">
                  <c:v>4.4689E-2</c:v>
                </c:pt>
                <c:pt idx="352932">
                  <c:v>4.4689E-2</c:v>
                </c:pt>
                <c:pt idx="352933">
                  <c:v>4.4689E-2</c:v>
                </c:pt>
                <c:pt idx="352934">
                  <c:v>4.4689E-2</c:v>
                </c:pt>
                <c:pt idx="352935">
                  <c:v>4.4689E-2</c:v>
                </c:pt>
                <c:pt idx="352936">
                  <c:v>4.4689E-2</c:v>
                </c:pt>
                <c:pt idx="352937">
                  <c:v>4.4689E-2</c:v>
                </c:pt>
                <c:pt idx="352938">
                  <c:v>4.4689E-2</c:v>
                </c:pt>
                <c:pt idx="352939">
                  <c:v>4.4689E-2</c:v>
                </c:pt>
                <c:pt idx="352940">
                  <c:v>4.4689E-2</c:v>
                </c:pt>
                <c:pt idx="352941">
                  <c:v>4.4687999999999999E-2</c:v>
                </c:pt>
                <c:pt idx="352942">
                  <c:v>4.4687999999999999E-2</c:v>
                </c:pt>
                <c:pt idx="352943">
                  <c:v>4.4687999999999999E-2</c:v>
                </c:pt>
                <c:pt idx="352944">
                  <c:v>4.4686999999999998E-2</c:v>
                </c:pt>
                <c:pt idx="352945">
                  <c:v>4.4686999999999998E-2</c:v>
                </c:pt>
                <c:pt idx="352946">
                  <c:v>4.4686999999999998E-2</c:v>
                </c:pt>
                <c:pt idx="352947">
                  <c:v>4.4685999999999997E-2</c:v>
                </c:pt>
                <c:pt idx="352948">
                  <c:v>4.4685999999999997E-2</c:v>
                </c:pt>
                <c:pt idx="352949">
                  <c:v>4.4685000000000002E-2</c:v>
                </c:pt>
                <c:pt idx="352950">
                  <c:v>4.4685000000000002E-2</c:v>
                </c:pt>
                <c:pt idx="352951">
                  <c:v>4.4684000000000001E-2</c:v>
                </c:pt>
                <c:pt idx="352952">
                  <c:v>4.4683E-2</c:v>
                </c:pt>
                <c:pt idx="352953">
                  <c:v>4.4683E-2</c:v>
                </c:pt>
                <c:pt idx="352954">
                  <c:v>4.4681999999999999E-2</c:v>
                </c:pt>
                <c:pt idx="352955">
                  <c:v>4.4680999999999998E-2</c:v>
                </c:pt>
                <c:pt idx="352956">
                  <c:v>4.4680999999999998E-2</c:v>
                </c:pt>
                <c:pt idx="352957">
                  <c:v>4.4679999999999997E-2</c:v>
                </c:pt>
                <c:pt idx="352958">
                  <c:v>4.4679000000000003E-2</c:v>
                </c:pt>
                <c:pt idx="352959">
                  <c:v>4.4678000000000002E-2</c:v>
                </c:pt>
                <c:pt idx="352960">
                  <c:v>4.4677000000000001E-2</c:v>
                </c:pt>
                <c:pt idx="352961">
                  <c:v>4.4677000000000001E-2</c:v>
                </c:pt>
                <c:pt idx="352962">
                  <c:v>4.4676E-2</c:v>
                </c:pt>
                <c:pt idx="352963">
                  <c:v>4.4673999999999998E-2</c:v>
                </c:pt>
                <c:pt idx="352964">
                  <c:v>4.4672999999999997E-2</c:v>
                </c:pt>
                <c:pt idx="352965">
                  <c:v>4.4672000000000003E-2</c:v>
                </c:pt>
                <c:pt idx="352966">
                  <c:v>4.4671000000000002E-2</c:v>
                </c:pt>
                <c:pt idx="352967">
                  <c:v>4.4670000000000001E-2</c:v>
                </c:pt>
                <c:pt idx="352968">
                  <c:v>4.4669E-2</c:v>
                </c:pt>
                <c:pt idx="352969">
                  <c:v>4.4667999999999999E-2</c:v>
                </c:pt>
                <c:pt idx="352970">
                  <c:v>4.4666999999999998E-2</c:v>
                </c:pt>
                <c:pt idx="352971">
                  <c:v>4.4665999999999997E-2</c:v>
                </c:pt>
                <c:pt idx="352972">
                  <c:v>4.4665000000000003E-2</c:v>
                </c:pt>
                <c:pt idx="352973">
                  <c:v>4.4664000000000002E-2</c:v>
                </c:pt>
                <c:pt idx="352974">
                  <c:v>4.4663000000000001E-2</c:v>
                </c:pt>
                <c:pt idx="352975">
                  <c:v>4.4660999999999999E-2</c:v>
                </c:pt>
                <c:pt idx="352976">
                  <c:v>4.4659999999999998E-2</c:v>
                </c:pt>
                <c:pt idx="352977">
                  <c:v>4.4658999999999997E-2</c:v>
                </c:pt>
                <c:pt idx="352978">
                  <c:v>4.4658000000000003E-2</c:v>
                </c:pt>
                <c:pt idx="352979">
                  <c:v>4.4657000000000002E-2</c:v>
                </c:pt>
                <c:pt idx="352980">
                  <c:v>4.4656000000000001E-2</c:v>
                </c:pt>
                <c:pt idx="352981">
                  <c:v>4.4655E-2</c:v>
                </c:pt>
                <c:pt idx="352982">
                  <c:v>4.4653999999999999E-2</c:v>
                </c:pt>
                <c:pt idx="352983">
                  <c:v>4.4652999999999998E-2</c:v>
                </c:pt>
                <c:pt idx="352984">
                  <c:v>4.4651999999999997E-2</c:v>
                </c:pt>
                <c:pt idx="352985">
                  <c:v>4.4651000000000003E-2</c:v>
                </c:pt>
                <c:pt idx="352986">
                  <c:v>4.4651000000000003E-2</c:v>
                </c:pt>
                <c:pt idx="352987">
                  <c:v>4.4650000000000002E-2</c:v>
                </c:pt>
                <c:pt idx="352988">
                  <c:v>4.4649000000000001E-2</c:v>
                </c:pt>
                <c:pt idx="352989">
                  <c:v>4.4648E-2</c:v>
                </c:pt>
                <c:pt idx="352990">
                  <c:v>4.4648E-2</c:v>
                </c:pt>
                <c:pt idx="352991">
                  <c:v>4.4646999999999999E-2</c:v>
                </c:pt>
                <c:pt idx="352992">
                  <c:v>4.4646999999999999E-2</c:v>
                </c:pt>
                <c:pt idx="352993">
                  <c:v>4.4645999999999998E-2</c:v>
                </c:pt>
                <c:pt idx="352994">
                  <c:v>4.4645999999999998E-2</c:v>
                </c:pt>
                <c:pt idx="352995">
                  <c:v>4.4644999999999997E-2</c:v>
                </c:pt>
                <c:pt idx="352996">
                  <c:v>4.4644999999999997E-2</c:v>
                </c:pt>
                <c:pt idx="352997">
                  <c:v>4.4644999999999997E-2</c:v>
                </c:pt>
                <c:pt idx="352998">
                  <c:v>4.4644999999999997E-2</c:v>
                </c:pt>
                <c:pt idx="352999">
                  <c:v>4.4644999999999997E-2</c:v>
                </c:pt>
                <c:pt idx="353000">
                  <c:v>4.4644999999999997E-2</c:v>
                </c:pt>
                <c:pt idx="353001">
                  <c:v>4.4644999999999997E-2</c:v>
                </c:pt>
                <c:pt idx="353002">
                  <c:v>4.4644999999999997E-2</c:v>
                </c:pt>
                <c:pt idx="353003">
                  <c:v>4.4644999999999997E-2</c:v>
                </c:pt>
                <c:pt idx="353004">
                  <c:v>4.4645999999999998E-2</c:v>
                </c:pt>
                <c:pt idx="353005">
                  <c:v>4.4645999999999998E-2</c:v>
                </c:pt>
                <c:pt idx="353006">
                  <c:v>4.4646999999999999E-2</c:v>
                </c:pt>
                <c:pt idx="353007">
                  <c:v>4.4646999999999999E-2</c:v>
                </c:pt>
                <c:pt idx="353008">
                  <c:v>4.4648E-2</c:v>
                </c:pt>
                <c:pt idx="353009">
                  <c:v>4.4649000000000001E-2</c:v>
                </c:pt>
                <c:pt idx="353010">
                  <c:v>4.4649000000000001E-2</c:v>
                </c:pt>
                <c:pt idx="353011">
                  <c:v>4.4650000000000002E-2</c:v>
                </c:pt>
                <c:pt idx="353012">
                  <c:v>4.4651000000000003E-2</c:v>
                </c:pt>
                <c:pt idx="353013">
                  <c:v>4.4651999999999997E-2</c:v>
                </c:pt>
                <c:pt idx="353014">
                  <c:v>4.4652999999999998E-2</c:v>
                </c:pt>
                <c:pt idx="353015">
                  <c:v>4.4653999999999999E-2</c:v>
                </c:pt>
                <c:pt idx="353016">
                  <c:v>4.4655E-2</c:v>
                </c:pt>
                <c:pt idx="353017">
                  <c:v>4.4657000000000002E-2</c:v>
                </c:pt>
                <c:pt idx="353018">
                  <c:v>4.4658000000000003E-2</c:v>
                </c:pt>
                <c:pt idx="353019">
                  <c:v>4.4658999999999997E-2</c:v>
                </c:pt>
                <c:pt idx="353020">
                  <c:v>4.4659999999999998E-2</c:v>
                </c:pt>
                <c:pt idx="353021">
                  <c:v>4.4660999999999999E-2</c:v>
                </c:pt>
                <c:pt idx="353022">
                  <c:v>4.4663000000000001E-2</c:v>
                </c:pt>
                <c:pt idx="353023">
                  <c:v>4.4664000000000002E-2</c:v>
                </c:pt>
                <c:pt idx="353024">
                  <c:v>4.4665000000000003E-2</c:v>
                </c:pt>
                <c:pt idx="353025">
                  <c:v>4.4665999999999997E-2</c:v>
                </c:pt>
                <c:pt idx="353026">
                  <c:v>4.4667999999999999E-2</c:v>
                </c:pt>
                <c:pt idx="353027">
                  <c:v>4.4669E-2</c:v>
                </c:pt>
                <c:pt idx="353028">
                  <c:v>4.4670000000000001E-2</c:v>
                </c:pt>
                <c:pt idx="353029">
                  <c:v>4.4672000000000003E-2</c:v>
                </c:pt>
                <c:pt idx="353030">
                  <c:v>4.4672999999999997E-2</c:v>
                </c:pt>
                <c:pt idx="353031">
                  <c:v>4.4673999999999998E-2</c:v>
                </c:pt>
                <c:pt idx="353032">
                  <c:v>4.4674999999999999E-2</c:v>
                </c:pt>
                <c:pt idx="353033">
                  <c:v>4.4676E-2</c:v>
                </c:pt>
                <c:pt idx="353034">
                  <c:v>4.4678000000000002E-2</c:v>
                </c:pt>
                <c:pt idx="353035">
                  <c:v>4.4679000000000003E-2</c:v>
                </c:pt>
                <c:pt idx="353036">
                  <c:v>4.4679999999999997E-2</c:v>
                </c:pt>
                <c:pt idx="353037">
                  <c:v>4.4680999999999998E-2</c:v>
                </c:pt>
                <c:pt idx="353038">
                  <c:v>4.4681999999999999E-2</c:v>
                </c:pt>
                <c:pt idx="353039">
                  <c:v>4.4683E-2</c:v>
                </c:pt>
                <c:pt idx="353040">
                  <c:v>4.4683E-2</c:v>
                </c:pt>
                <c:pt idx="353041">
                  <c:v>4.4684000000000001E-2</c:v>
                </c:pt>
                <c:pt idx="353042">
                  <c:v>4.4685000000000002E-2</c:v>
                </c:pt>
                <c:pt idx="353043">
                  <c:v>4.4685999999999997E-2</c:v>
                </c:pt>
                <c:pt idx="353044">
                  <c:v>4.4685999999999997E-2</c:v>
                </c:pt>
                <c:pt idx="353045">
                  <c:v>4.4685999999999997E-2</c:v>
                </c:pt>
                <c:pt idx="353046">
                  <c:v>4.4686999999999998E-2</c:v>
                </c:pt>
                <c:pt idx="353047">
                  <c:v>4.4686999999999998E-2</c:v>
                </c:pt>
                <c:pt idx="353048">
                  <c:v>4.4687999999999999E-2</c:v>
                </c:pt>
                <c:pt idx="353049">
                  <c:v>4.4687999999999999E-2</c:v>
                </c:pt>
                <c:pt idx="353050">
                  <c:v>4.4687999999999999E-2</c:v>
                </c:pt>
                <c:pt idx="353051">
                  <c:v>4.4687999999999999E-2</c:v>
                </c:pt>
                <c:pt idx="353052">
                  <c:v>4.4687999999999999E-2</c:v>
                </c:pt>
                <c:pt idx="353053">
                  <c:v>4.4687999999999999E-2</c:v>
                </c:pt>
                <c:pt idx="353054">
                  <c:v>4.4687999999999999E-2</c:v>
                </c:pt>
                <c:pt idx="353055">
                  <c:v>4.4687999999999999E-2</c:v>
                </c:pt>
                <c:pt idx="353056">
                  <c:v>4.4687999999999999E-2</c:v>
                </c:pt>
                <c:pt idx="353057">
                  <c:v>4.4686999999999998E-2</c:v>
                </c:pt>
                <c:pt idx="353058">
                  <c:v>4.4686999999999998E-2</c:v>
                </c:pt>
                <c:pt idx="353059">
                  <c:v>4.4686999999999998E-2</c:v>
                </c:pt>
                <c:pt idx="353060">
                  <c:v>4.4685999999999997E-2</c:v>
                </c:pt>
                <c:pt idx="353061">
                  <c:v>4.4685999999999997E-2</c:v>
                </c:pt>
                <c:pt idx="353062">
                  <c:v>4.4685000000000002E-2</c:v>
                </c:pt>
                <c:pt idx="353063">
                  <c:v>4.4685000000000002E-2</c:v>
                </c:pt>
                <c:pt idx="353064">
                  <c:v>4.4684000000000001E-2</c:v>
                </c:pt>
                <c:pt idx="353065">
                  <c:v>4.4684000000000001E-2</c:v>
                </c:pt>
                <c:pt idx="353066">
                  <c:v>4.4683E-2</c:v>
                </c:pt>
                <c:pt idx="353067">
                  <c:v>4.4681999999999999E-2</c:v>
                </c:pt>
                <c:pt idx="353068">
                  <c:v>4.4680999999999998E-2</c:v>
                </c:pt>
                <c:pt idx="353069">
                  <c:v>4.4679999999999997E-2</c:v>
                </c:pt>
                <c:pt idx="353070">
                  <c:v>4.4679999999999997E-2</c:v>
                </c:pt>
                <c:pt idx="353071">
                  <c:v>4.4679000000000003E-2</c:v>
                </c:pt>
                <c:pt idx="353072">
                  <c:v>4.4678000000000002E-2</c:v>
                </c:pt>
                <c:pt idx="353073">
                  <c:v>4.4677000000000001E-2</c:v>
                </c:pt>
                <c:pt idx="353074">
                  <c:v>4.4677000000000001E-2</c:v>
                </c:pt>
                <c:pt idx="353075">
                  <c:v>4.4676E-2</c:v>
                </c:pt>
                <c:pt idx="353076">
                  <c:v>4.4674999999999999E-2</c:v>
                </c:pt>
                <c:pt idx="353077">
                  <c:v>4.4673999999999998E-2</c:v>
                </c:pt>
                <c:pt idx="353078">
                  <c:v>4.4673999999999998E-2</c:v>
                </c:pt>
                <c:pt idx="353079">
                  <c:v>4.4672999999999997E-2</c:v>
                </c:pt>
                <c:pt idx="353080">
                  <c:v>4.4672000000000003E-2</c:v>
                </c:pt>
                <c:pt idx="353081">
                  <c:v>4.4671000000000002E-2</c:v>
                </c:pt>
                <c:pt idx="353082">
                  <c:v>4.4670000000000001E-2</c:v>
                </c:pt>
                <c:pt idx="353083">
                  <c:v>4.4670000000000001E-2</c:v>
                </c:pt>
                <c:pt idx="353084">
                  <c:v>4.4669E-2</c:v>
                </c:pt>
                <c:pt idx="353085">
                  <c:v>4.4669E-2</c:v>
                </c:pt>
                <c:pt idx="353086">
                  <c:v>4.4667999999999999E-2</c:v>
                </c:pt>
                <c:pt idx="353087">
                  <c:v>4.4667999999999999E-2</c:v>
                </c:pt>
                <c:pt idx="353088">
                  <c:v>4.4667999999999999E-2</c:v>
                </c:pt>
                <c:pt idx="353089">
                  <c:v>4.4666999999999998E-2</c:v>
                </c:pt>
                <c:pt idx="353090">
                  <c:v>4.4666999999999998E-2</c:v>
                </c:pt>
                <c:pt idx="353091">
                  <c:v>4.4666999999999998E-2</c:v>
                </c:pt>
                <c:pt idx="353092">
                  <c:v>4.4665999999999997E-2</c:v>
                </c:pt>
                <c:pt idx="353093">
                  <c:v>4.4665999999999997E-2</c:v>
                </c:pt>
                <c:pt idx="353094">
                  <c:v>4.4665999999999997E-2</c:v>
                </c:pt>
                <c:pt idx="353095">
                  <c:v>4.4665999999999997E-2</c:v>
                </c:pt>
                <c:pt idx="353096">
                  <c:v>4.4665999999999997E-2</c:v>
                </c:pt>
                <c:pt idx="353097">
                  <c:v>4.4665999999999997E-2</c:v>
                </c:pt>
                <c:pt idx="353098">
                  <c:v>4.4666999999999998E-2</c:v>
                </c:pt>
                <c:pt idx="353099">
                  <c:v>4.4666999999999998E-2</c:v>
                </c:pt>
                <c:pt idx="353100">
                  <c:v>4.4666999999999998E-2</c:v>
                </c:pt>
                <c:pt idx="353101">
                  <c:v>4.4666999999999998E-2</c:v>
                </c:pt>
                <c:pt idx="353102">
                  <c:v>4.4667999999999999E-2</c:v>
                </c:pt>
                <c:pt idx="353103">
                  <c:v>4.4667999999999999E-2</c:v>
                </c:pt>
                <c:pt idx="353104">
                  <c:v>4.4667999999999999E-2</c:v>
                </c:pt>
                <c:pt idx="353105">
                  <c:v>4.4667999999999999E-2</c:v>
                </c:pt>
                <c:pt idx="353106">
                  <c:v>4.4669E-2</c:v>
                </c:pt>
                <c:pt idx="353107">
                  <c:v>4.4669E-2</c:v>
                </c:pt>
                <c:pt idx="353108">
                  <c:v>4.4670000000000001E-2</c:v>
                </c:pt>
                <c:pt idx="353109">
                  <c:v>4.4670000000000001E-2</c:v>
                </c:pt>
                <c:pt idx="353110">
                  <c:v>4.4671000000000002E-2</c:v>
                </c:pt>
                <c:pt idx="353111">
                  <c:v>4.4671000000000002E-2</c:v>
                </c:pt>
                <c:pt idx="353112">
                  <c:v>4.4671000000000002E-2</c:v>
                </c:pt>
                <c:pt idx="353113">
                  <c:v>4.4672000000000003E-2</c:v>
                </c:pt>
                <c:pt idx="353114">
                  <c:v>4.4672000000000003E-2</c:v>
                </c:pt>
                <c:pt idx="353115">
                  <c:v>4.4672000000000003E-2</c:v>
                </c:pt>
                <c:pt idx="353116">
                  <c:v>4.4672999999999997E-2</c:v>
                </c:pt>
                <c:pt idx="353117">
                  <c:v>4.4672999999999997E-2</c:v>
                </c:pt>
                <c:pt idx="353118">
                  <c:v>4.4672999999999997E-2</c:v>
                </c:pt>
                <c:pt idx="353119">
                  <c:v>4.4672999999999997E-2</c:v>
                </c:pt>
                <c:pt idx="353120">
                  <c:v>4.4672999999999997E-2</c:v>
                </c:pt>
                <c:pt idx="353121">
                  <c:v>4.4672999999999997E-2</c:v>
                </c:pt>
                <c:pt idx="353122">
                  <c:v>4.4673999999999998E-2</c:v>
                </c:pt>
                <c:pt idx="353123">
                  <c:v>4.4673999999999998E-2</c:v>
                </c:pt>
                <c:pt idx="353124">
                  <c:v>4.4672999999999997E-2</c:v>
                </c:pt>
                <c:pt idx="353125">
                  <c:v>4.4672999999999997E-2</c:v>
                </c:pt>
                <c:pt idx="353126">
                  <c:v>4.4672999999999997E-2</c:v>
                </c:pt>
                <c:pt idx="353127">
                  <c:v>4.4672999999999997E-2</c:v>
                </c:pt>
                <c:pt idx="353128">
                  <c:v>4.4672000000000003E-2</c:v>
                </c:pt>
                <c:pt idx="353129">
                  <c:v>4.4672000000000003E-2</c:v>
                </c:pt>
                <c:pt idx="353130">
                  <c:v>4.4671000000000002E-2</c:v>
                </c:pt>
                <c:pt idx="353131">
                  <c:v>4.4671000000000002E-2</c:v>
                </c:pt>
                <c:pt idx="353132">
                  <c:v>4.4670000000000001E-2</c:v>
                </c:pt>
                <c:pt idx="353133">
                  <c:v>4.4669E-2</c:v>
                </c:pt>
                <c:pt idx="353134">
                  <c:v>4.4669E-2</c:v>
                </c:pt>
                <c:pt idx="353135">
                  <c:v>4.4667999999999999E-2</c:v>
                </c:pt>
                <c:pt idx="353136">
                  <c:v>4.4666999999999998E-2</c:v>
                </c:pt>
                <c:pt idx="353137">
                  <c:v>4.4665999999999997E-2</c:v>
                </c:pt>
                <c:pt idx="353138">
                  <c:v>4.4665000000000003E-2</c:v>
                </c:pt>
                <c:pt idx="353139">
                  <c:v>4.4664000000000002E-2</c:v>
                </c:pt>
                <c:pt idx="353140">
                  <c:v>4.4663000000000001E-2</c:v>
                </c:pt>
                <c:pt idx="353141">
                  <c:v>4.4662E-2</c:v>
                </c:pt>
                <c:pt idx="353142">
                  <c:v>4.4659999999999998E-2</c:v>
                </c:pt>
                <c:pt idx="353143">
                  <c:v>4.4658999999999997E-2</c:v>
                </c:pt>
                <c:pt idx="353144">
                  <c:v>4.4658000000000003E-2</c:v>
                </c:pt>
                <c:pt idx="353145">
                  <c:v>4.4657000000000002E-2</c:v>
                </c:pt>
                <c:pt idx="353146">
                  <c:v>4.4656000000000001E-2</c:v>
                </c:pt>
                <c:pt idx="353147">
                  <c:v>4.4653999999999999E-2</c:v>
                </c:pt>
                <c:pt idx="353148">
                  <c:v>4.4652999999999998E-2</c:v>
                </c:pt>
                <c:pt idx="353149">
                  <c:v>4.4651999999999997E-2</c:v>
                </c:pt>
                <c:pt idx="353150">
                  <c:v>4.4650000000000002E-2</c:v>
                </c:pt>
                <c:pt idx="353151">
                  <c:v>4.4649000000000001E-2</c:v>
                </c:pt>
                <c:pt idx="353152">
                  <c:v>4.4648E-2</c:v>
                </c:pt>
                <c:pt idx="353153">
                  <c:v>4.4645999999999998E-2</c:v>
                </c:pt>
                <c:pt idx="353154">
                  <c:v>4.4644999999999997E-2</c:v>
                </c:pt>
                <c:pt idx="353155">
                  <c:v>4.4644000000000003E-2</c:v>
                </c:pt>
                <c:pt idx="353156">
                  <c:v>4.4643000000000002E-2</c:v>
                </c:pt>
                <c:pt idx="353157">
                  <c:v>4.4642000000000001E-2</c:v>
                </c:pt>
                <c:pt idx="353158">
                  <c:v>4.4639999999999999E-2</c:v>
                </c:pt>
                <c:pt idx="353159">
                  <c:v>4.4638999999999998E-2</c:v>
                </c:pt>
                <c:pt idx="353160">
                  <c:v>4.4637999999999997E-2</c:v>
                </c:pt>
                <c:pt idx="353161">
                  <c:v>4.4637000000000003E-2</c:v>
                </c:pt>
                <c:pt idx="353162">
                  <c:v>4.4636000000000002E-2</c:v>
                </c:pt>
                <c:pt idx="353163">
                  <c:v>4.4635000000000001E-2</c:v>
                </c:pt>
                <c:pt idx="353164">
                  <c:v>4.4634E-2</c:v>
                </c:pt>
                <c:pt idx="353165">
                  <c:v>4.4632999999999999E-2</c:v>
                </c:pt>
                <c:pt idx="353166">
                  <c:v>4.4632999999999999E-2</c:v>
                </c:pt>
                <c:pt idx="353167">
                  <c:v>4.4631999999999998E-2</c:v>
                </c:pt>
                <c:pt idx="353168">
                  <c:v>4.4630999999999997E-2</c:v>
                </c:pt>
                <c:pt idx="353169">
                  <c:v>4.4630999999999997E-2</c:v>
                </c:pt>
                <c:pt idx="353170">
                  <c:v>4.4630000000000003E-2</c:v>
                </c:pt>
                <c:pt idx="353171">
                  <c:v>4.4630000000000003E-2</c:v>
                </c:pt>
                <c:pt idx="353172">
                  <c:v>4.4630000000000003E-2</c:v>
                </c:pt>
                <c:pt idx="353173">
                  <c:v>4.4629000000000002E-2</c:v>
                </c:pt>
                <c:pt idx="353174">
                  <c:v>4.4629000000000002E-2</c:v>
                </c:pt>
                <c:pt idx="353175">
                  <c:v>4.4629000000000002E-2</c:v>
                </c:pt>
                <c:pt idx="353176">
                  <c:v>4.4628000000000001E-2</c:v>
                </c:pt>
                <c:pt idx="353177">
                  <c:v>4.4628000000000001E-2</c:v>
                </c:pt>
                <c:pt idx="353178">
                  <c:v>4.4628000000000001E-2</c:v>
                </c:pt>
                <c:pt idx="353179">
                  <c:v>4.4628000000000001E-2</c:v>
                </c:pt>
                <c:pt idx="353180">
                  <c:v>4.4629000000000002E-2</c:v>
                </c:pt>
                <c:pt idx="353181">
                  <c:v>4.4629000000000002E-2</c:v>
                </c:pt>
                <c:pt idx="353182">
                  <c:v>4.4629000000000002E-2</c:v>
                </c:pt>
                <c:pt idx="353183">
                  <c:v>4.4629000000000002E-2</c:v>
                </c:pt>
                <c:pt idx="353184">
                  <c:v>4.4630000000000003E-2</c:v>
                </c:pt>
                <c:pt idx="353185">
                  <c:v>4.4630000000000003E-2</c:v>
                </c:pt>
                <c:pt idx="353186">
                  <c:v>4.4630999999999997E-2</c:v>
                </c:pt>
                <c:pt idx="353187">
                  <c:v>4.4630999999999997E-2</c:v>
                </c:pt>
                <c:pt idx="353188">
                  <c:v>4.4630999999999997E-2</c:v>
                </c:pt>
                <c:pt idx="353189">
                  <c:v>4.4631999999999998E-2</c:v>
                </c:pt>
                <c:pt idx="353190">
                  <c:v>4.4632999999999999E-2</c:v>
                </c:pt>
                <c:pt idx="353191">
                  <c:v>4.4634E-2</c:v>
                </c:pt>
                <c:pt idx="353192">
                  <c:v>4.4634E-2</c:v>
                </c:pt>
                <c:pt idx="353193">
                  <c:v>4.4635000000000001E-2</c:v>
                </c:pt>
                <c:pt idx="353194">
                  <c:v>4.4636000000000002E-2</c:v>
                </c:pt>
                <c:pt idx="353195">
                  <c:v>4.4637000000000003E-2</c:v>
                </c:pt>
                <c:pt idx="353196">
                  <c:v>4.4637999999999997E-2</c:v>
                </c:pt>
                <c:pt idx="353197">
                  <c:v>4.4637999999999997E-2</c:v>
                </c:pt>
                <c:pt idx="353198">
                  <c:v>4.4638999999999998E-2</c:v>
                </c:pt>
                <c:pt idx="353199">
                  <c:v>4.4639999999999999E-2</c:v>
                </c:pt>
                <c:pt idx="353200">
                  <c:v>4.4641E-2</c:v>
                </c:pt>
                <c:pt idx="353201">
                  <c:v>4.4642000000000001E-2</c:v>
                </c:pt>
                <c:pt idx="353202">
                  <c:v>4.4643000000000002E-2</c:v>
                </c:pt>
                <c:pt idx="353203">
                  <c:v>4.4643000000000002E-2</c:v>
                </c:pt>
                <c:pt idx="353204">
                  <c:v>4.4644000000000003E-2</c:v>
                </c:pt>
                <c:pt idx="353205">
                  <c:v>4.4644999999999997E-2</c:v>
                </c:pt>
                <c:pt idx="353206">
                  <c:v>4.4645999999999998E-2</c:v>
                </c:pt>
                <c:pt idx="353207">
                  <c:v>4.4646999999999999E-2</c:v>
                </c:pt>
                <c:pt idx="353208">
                  <c:v>4.4648E-2</c:v>
                </c:pt>
                <c:pt idx="353209">
                  <c:v>4.4649000000000001E-2</c:v>
                </c:pt>
                <c:pt idx="353210">
                  <c:v>4.4649000000000001E-2</c:v>
                </c:pt>
                <c:pt idx="353211">
                  <c:v>4.4650000000000002E-2</c:v>
                </c:pt>
                <c:pt idx="353212">
                  <c:v>4.4651000000000003E-2</c:v>
                </c:pt>
                <c:pt idx="353213">
                  <c:v>4.4651000000000003E-2</c:v>
                </c:pt>
                <c:pt idx="353214">
                  <c:v>4.4651999999999997E-2</c:v>
                </c:pt>
                <c:pt idx="353215">
                  <c:v>4.4652999999999998E-2</c:v>
                </c:pt>
                <c:pt idx="353216">
                  <c:v>4.4653999999999999E-2</c:v>
                </c:pt>
                <c:pt idx="353217">
                  <c:v>4.4653999999999999E-2</c:v>
                </c:pt>
                <c:pt idx="353218">
                  <c:v>4.4655E-2</c:v>
                </c:pt>
                <c:pt idx="353219">
                  <c:v>4.4655E-2</c:v>
                </c:pt>
                <c:pt idx="353220">
                  <c:v>4.4655E-2</c:v>
                </c:pt>
                <c:pt idx="353221">
                  <c:v>4.4656000000000001E-2</c:v>
                </c:pt>
                <c:pt idx="353222">
                  <c:v>4.4656000000000001E-2</c:v>
                </c:pt>
                <c:pt idx="353223">
                  <c:v>4.4656000000000001E-2</c:v>
                </c:pt>
                <c:pt idx="353224">
                  <c:v>4.4656000000000001E-2</c:v>
                </c:pt>
                <c:pt idx="353225">
                  <c:v>4.4656000000000001E-2</c:v>
                </c:pt>
                <c:pt idx="353226">
                  <c:v>4.4656000000000001E-2</c:v>
                </c:pt>
                <c:pt idx="353227">
                  <c:v>4.4656000000000001E-2</c:v>
                </c:pt>
                <c:pt idx="353228">
                  <c:v>4.4656000000000001E-2</c:v>
                </c:pt>
                <c:pt idx="353229">
                  <c:v>4.4656000000000001E-2</c:v>
                </c:pt>
                <c:pt idx="353230">
                  <c:v>4.4656000000000001E-2</c:v>
                </c:pt>
                <c:pt idx="353231">
                  <c:v>4.4656000000000001E-2</c:v>
                </c:pt>
                <c:pt idx="353232">
                  <c:v>4.4655E-2</c:v>
                </c:pt>
                <c:pt idx="353233">
                  <c:v>4.4655E-2</c:v>
                </c:pt>
                <c:pt idx="353234">
                  <c:v>4.4653999999999999E-2</c:v>
                </c:pt>
                <c:pt idx="353235">
                  <c:v>4.4653999999999999E-2</c:v>
                </c:pt>
                <c:pt idx="353236">
                  <c:v>4.4652999999999998E-2</c:v>
                </c:pt>
                <c:pt idx="353237">
                  <c:v>4.4651999999999997E-2</c:v>
                </c:pt>
                <c:pt idx="353238">
                  <c:v>4.4651999999999997E-2</c:v>
                </c:pt>
                <c:pt idx="353239">
                  <c:v>4.4651000000000003E-2</c:v>
                </c:pt>
                <c:pt idx="353240">
                  <c:v>4.4650000000000002E-2</c:v>
                </c:pt>
                <c:pt idx="353241">
                  <c:v>4.4650000000000002E-2</c:v>
                </c:pt>
                <c:pt idx="353242">
                  <c:v>4.4649000000000001E-2</c:v>
                </c:pt>
                <c:pt idx="353243">
                  <c:v>4.4648E-2</c:v>
                </c:pt>
                <c:pt idx="353244">
                  <c:v>4.4646999999999999E-2</c:v>
                </c:pt>
                <c:pt idx="353245">
                  <c:v>4.4645999999999998E-2</c:v>
                </c:pt>
                <c:pt idx="353246">
                  <c:v>4.4644999999999997E-2</c:v>
                </c:pt>
                <c:pt idx="353247">
                  <c:v>4.4643000000000002E-2</c:v>
                </c:pt>
                <c:pt idx="353248">
                  <c:v>4.4642000000000001E-2</c:v>
                </c:pt>
                <c:pt idx="353249">
                  <c:v>4.4641E-2</c:v>
                </c:pt>
                <c:pt idx="353250">
                  <c:v>4.4639999999999999E-2</c:v>
                </c:pt>
                <c:pt idx="353251">
                  <c:v>4.4639999999999999E-2</c:v>
                </c:pt>
                <c:pt idx="353252">
                  <c:v>4.4638999999999998E-2</c:v>
                </c:pt>
                <c:pt idx="353253">
                  <c:v>4.4637999999999997E-2</c:v>
                </c:pt>
                <c:pt idx="353254">
                  <c:v>4.4637000000000003E-2</c:v>
                </c:pt>
                <c:pt idx="353255">
                  <c:v>4.4636000000000002E-2</c:v>
                </c:pt>
                <c:pt idx="353256">
                  <c:v>4.4635000000000001E-2</c:v>
                </c:pt>
                <c:pt idx="353257">
                  <c:v>4.4634E-2</c:v>
                </c:pt>
                <c:pt idx="353258">
                  <c:v>4.4632999999999999E-2</c:v>
                </c:pt>
                <c:pt idx="353259">
                  <c:v>4.4631999999999998E-2</c:v>
                </c:pt>
                <c:pt idx="353260">
                  <c:v>4.4630999999999997E-2</c:v>
                </c:pt>
                <c:pt idx="353261">
                  <c:v>4.4630000000000003E-2</c:v>
                </c:pt>
                <c:pt idx="353262">
                  <c:v>4.4630000000000003E-2</c:v>
                </c:pt>
                <c:pt idx="353263">
                  <c:v>4.4629000000000002E-2</c:v>
                </c:pt>
                <c:pt idx="353264">
                  <c:v>4.4629000000000002E-2</c:v>
                </c:pt>
                <c:pt idx="353265">
                  <c:v>4.4628000000000001E-2</c:v>
                </c:pt>
                <c:pt idx="353266">
                  <c:v>4.4628000000000001E-2</c:v>
                </c:pt>
                <c:pt idx="353267">
                  <c:v>4.4628000000000001E-2</c:v>
                </c:pt>
                <c:pt idx="353268">
                  <c:v>4.4627E-2</c:v>
                </c:pt>
                <c:pt idx="353269">
                  <c:v>4.4627E-2</c:v>
                </c:pt>
                <c:pt idx="353270">
                  <c:v>4.4627E-2</c:v>
                </c:pt>
                <c:pt idx="353271">
                  <c:v>4.4627E-2</c:v>
                </c:pt>
                <c:pt idx="353272">
                  <c:v>4.4627E-2</c:v>
                </c:pt>
                <c:pt idx="353273">
                  <c:v>4.4627E-2</c:v>
                </c:pt>
                <c:pt idx="353274">
                  <c:v>4.4627E-2</c:v>
                </c:pt>
                <c:pt idx="353275">
                  <c:v>4.4628000000000001E-2</c:v>
                </c:pt>
                <c:pt idx="353276">
                  <c:v>4.4628000000000001E-2</c:v>
                </c:pt>
                <c:pt idx="353277">
                  <c:v>4.4629000000000002E-2</c:v>
                </c:pt>
                <c:pt idx="353278">
                  <c:v>4.4629000000000002E-2</c:v>
                </c:pt>
                <c:pt idx="353279">
                  <c:v>4.4630000000000003E-2</c:v>
                </c:pt>
                <c:pt idx="353280">
                  <c:v>4.4630000000000003E-2</c:v>
                </c:pt>
                <c:pt idx="353281">
                  <c:v>4.4630999999999997E-2</c:v>
                </c:pt>
                <c:pt idx="353282">
                  <c:v>4.4631999999999998E-2</c:v>
                </c:pt>
                <c:pt idx="353283">
                  <c:v>4.4632999999999999E-2</c:v>
                </c:pt>
                <c:pt idx="353284">
                  <c:v>4.4634E-2</c:v>
                </c:pt>
                <c:pt idx="353285">
                  <c:v>4.4635000000000001E-2</c:v>
                </c:pt>
                <c:pt idx="353286">
                  <c:v>4.4636000000000002E-2</c:v>
                </c:pt>
                <c:pt idx="353287">
                  <c:v>4.4637000000000003E-2</c:v>
                </c:pt>
                <c:pt idx="353288">
                  <c:v>4.4637999999999997E-2</c:v>
                </c:pt>
                <c:pt idx="353289">
                  <c:v>4.4639999999999999E-2</c:v>
                </c:pt>
                <c:pt idx="353290">
                  <c:v>4.4641E-2</c:v>
                </c:pt>
                <c:pt idx="353291">
                  <c:v>4.4642000000000001E-2</c:v>
                </c:pt>
                <c:pt idx="353292">
                  <c:v>4.4643000000000002E-2</c:v>
                </c:pt>
                <c:pt idx="353293">
                  <c:v>4.4644999999999997E-2</c:v>
                </c:pt>
                <c:pt idx="353294">
                  <c:v>4.4645999999999998E-2</c:v>
                </c:pt>
                <c:pt idx="353295">
                  <c:v>4.4648E-2</c:v>
                </c:pt>
                <c:pt idx="353296">
                  <c:v>4.4649000000000001E-2</c:v>
                </c:pt>
                <c:pt idx="353297">
                  <c:v>4.4651000000000003E-2</c:v>
                </c:pt>
                <c:pt idx="353298">
                  <c:v>4.4651999999999997E-2</c:v>
                </c:pt>
                <c:pt idx="353299">
                  <c:v>4.4653999999999999E-2</c:v>
                </c:pt>
                <c:pt idx="353300">
                  <c:v>4.4655E-2</c:v>
                </c:pt>
                <c:pt idx="353301">
                  <c:v>4.4657000000000002E-2</c:v>
                </c:pt>
                <c:pt idx="353302">
                  <c:v>4.4658000000000003E-2</c:v>
                </c:pt>
                <c:pt idx="353303">
                  <c:v>4.4658999999999997E-2</c:v>
                </c:pt>
                <c:pt idx="353304">
                  <c:v>4.4660999999999999E-2</c:v>
                </c:pt>
                <c:pt idx="353305">
                  <c:v>4.4662E-2</c:v>
                </c:pt>
                <c:pt idx="353306">
                  <c:v>4.4663000000000001E-2</c:v>
                </c:pt>
                <c:pt idx="353307">
                  <c:v>4.4665000000000003E-2</c:v>
                </c:pt>
                <c:pt idx="353308">
                  <c:v>4.4665999999999997E-2</c:v>
                </c:pt>
                <c:pt idx="353309">
                  <c:v>4.4666999999999998E-2</c:v>
                </c:pt>
                <c:pt idx="353310">
                  <c:v>4.4667999999999999E-2</c:v>
                </c:pt>
                <c:pt idx="353311">
                  <c:v>4.4670000000000001E-2</c:v>
                </c:pt>
                <c:pt idx="353312">
                  <c:v>4.4671000000000002E-2</c:v>
                </c:pt>
                <c:pt idx="353313">
                  <c:v>4.4671000000000002E-2</c:v>
                </c:pt>
                <c:pt idx="353314">
                  <c:v>4.4672000000000003E-2</c:v>
                </c:pt>
                <c:pt idx="353315">
                  <c:v>4.4672999999999997E-2</c:v>
                </c:pt>
                <c:pt idx="353316">
                  <c:v>4.4673999999999998E-2</c:v>
                </c:pt>
                <c:pt idx="353317">
                  <c:v>4.4673999999999998E-2</c:v>
                </c:pt>
                <c:pt idx="353318">
                  <c:v>4.4674999999999999E-2</c:v>
                </c:pt>
                <c:pt idx="353319">
                  <c:v>4.4674999999999999E-2</c:v>
                </c:pt>
                <c:pt idx="353320">
                  <c:v>4.4674999999999999E-2</c:v>
                </c:pt>
                <c:pt idx="353321">
                  <c:v>4.4676E-2</c:v>
                </c:pt>
                <c:pt idx="353322">
                  <c:v>4.4676E-2</c:v>
                </c:pt>
                <c:pt idx="353323">
                  <c:v>4.4676E-2</c:v>
                </c:pt>
                <c:pt idx="353324">
                  <c:v>4.4676E-2</c:v>
                </c:pt>
                <c:pt idx="353325">
                  <c:v>4.4676E-2</c:v>
                </c:pt>
                <c:pt idx="353326">
                  <c:v>4.4674999999999999E-2</c:v>
                </c:pt>
                <c:pt idx="353327">
                  <c:v>4.4674999999999999E-2</c:v>
                </c:pt>
                <c:pt idx="353328">
                  <c:v>4.4673999999999998E-2</c:v>
                </c:pt>
                <c:pt idx="353329">
                  <c:v>4.4673999999999998E-2</c:v>
                </c:pt>
                <c:pt idx="353330">
                  <c:v>4.4672999999999997E-2</c:v>
                </c:pt>
                <c:pt idx="353331">
                  <c:v>4.4672000000000003E-2</c:v>
                </c:pt>
                <c:pt idx="353332">
                  <c:v>4.4672000000000003E-2</c:v>
                </c:pt>
                <c:pt idx="353333">
                  <c:v>4.4671000000000002E-2</c:v>
                </c:pt>
                <c:pt idx="353334">
                  <c:v>4.4670000000000001E-2</c:v>
                </c:pt>
                <c:pt idx="353335">
                  <c:v>4.4669E-2</c:v>
                </c:pt>
                <c:pt idx="353336">
                  <c:v>4.4667999999999999E-2</c:v>
                </c:pt>
                <c:pt idx="353337">
                  <c:v>4.4666999999999998E-2</c:v>
                </c:pt>
                <c:pt idx="353338">
                  <c:v>4.4665999999999997E-2</c:v>
                </c:pt>
                <c:pt idx="353339">
                  <c:v>4.4664000000000002E-2</c:v>
                </c:pt>
                <c:pt idx="353340">
                  <c:v>4.4663000000000001E-2</c:v>
                </c:pt>
                <c:pt idx="353341">
                  <c:v>4.4662E-2</c:v>
                </c:pt>
                <c:pt idx="353342">
                  <c:v>4.4659999999999998E-2</c:v>
                </c:pt>
                <c:pt idx="353343">
                  <c:v>4.4658999999999997E-2</c:v>
                </c:pt>
                <c:pt idx="353344">
                  <c:v>4.4658000000000003E-2</c:v>
                </c:pt>
                <c:pt idx="353345">
                  <c:v>4.4656000000000001E-2</c:v>
                </c:pt>
                <c:pt idx="353346">
                  <c:v>4.4655E-2</c:v>
                </c:pt>
                <c:pt idx="353347">
                  <c:v>4.4652999999999998E-2</c:v>
                </c:pt>
                <c:pt idx="353348">
                  <c:v>4.4651999999999997E-2</c:v>
                </c:pt>
                <c:pt idx="353349">
                  <c:v>4.4650000000000002E-2</c:v>
                </c:pt>
                <c:pt idx="353350">
                  <c:v>4.4649000000000001E-2</c:v>
                </c:pt>
                <c:pt idx="353351">
                  <c:v>4.4646999999999999E-2</c:v>
                </c:pt>
                <c:pt idx="353352">
                  <c:v>4.4645999999999998E-2</c:v>
                </c:pt>
                <c:pt idx="353353">
                  <c:v>4.4644000000000003E-2</c:v>
                </c:pt>
                <c:pt idx="353354">
                  <c:v>4.4643000000000002E-2</c:v>
                </c:pt>
                <c:pt idx="353355">
                  <c:v>4.4642000000000001E-2</c:v>
                </c:pt>
                <c:pt idx="353356">
                  <c:v>4.4641E-2</c:v>
                </c:pt>
                <c:pt idx="353357">
                  <c:v>4.4638999999999998E-2</c:v>
                </c:pt>
                <c:pt idx="353358">
                  <c:v>4.4637999999999997E-2</c:v>
                </c:pt>
                <c:pt idx="353359">
                  <c:v>4.4637000000000003E-2</c:v>
                </c:pt>
                <c:pt idx="353360">
                  <c:v>4.4636000000000002E-2</c:v>
                </c:pt>
                <c:pt idx="353361">
                  <c:v>4.4635000000000001E-2</c:v>
                </c:pt>
                <c:pt idx="353362">
                  <c:v>4.4634E-2</c:v>
                </c:pt>
                <c:pt idx="353363">
                  <c:v>4.4632999999999999E-2</c:v>
                </c:pt>
                <c:pt idx="353364">
                  <c:v>4.4631999999999998E-2</c:v>
                </c:pt>
                <c:pt idx="353365">
                  <c:v>4.4630999999999997E-2</c:v>
                </c:pt>
                <c:pt idx="353366">
                  <c:v>4.4630000000000003E-2</c:v>
                </c:pt>
                <c:pt idx="353367">
                  <c:v>4.4630000000000003E-2</c:v>
                </c:pt>
                <c:pt idx="353368">
                  <c:v>4.4629000000000002E-2</c:v>
                </c:pt>
                <c:pt idx="353369">
                  <c:v>4.4629000000000002E-2</c:v>
                </c:pt>
                <c:pt idx="353370">
                  <c:v>4.4628000000000001E-2</c:v>
                </c:pt>
                <c:pt idx="353371">
                  <c:v>4.4628000000000001E-2</c:v>
                </c:pt>
                <c:pt idx="353372">
                  <c:v>4.4627E-2</c:v>
                </c:pt>
                <c:pt idx="353373">
                  <c:v>4.4627E-2</c:v>
                </c:pt>
                <c:pt idx="353374">
                  <c:v>4.4627E-2</c:v>
                </c:pt>
                <c:pt idx="353375">
                  <c:v>4.4625999999999999E-2</c:v>
                </c:pt>
                <c:pt idx="353376">
                  <c:v>4.4625999999999999E-2</c:v>
                </c:pt>
                <c:pt idx="353377">
                  <c:v>4.4625999999999999E-2</c:v>
                </c:pt>
                <c:pt idx="353378">
                  <c:v>4.4625999999999999E-2</c:v>
                </c:pt>
                <c:pt idx="353379">
                  <c:v>4.4627E-2</c:v>
                </c:pt>
                <c:pt idx="353380">
                  <c:v>4.4627E-2</c:v>
                </c:pt>
                <c:pt idx="353381">
                  <c:v>4.4627E-2</c:v>
                </c:pt>
                <c:pt idx="353382">
                  <c:v>4.4627E-2</c:v>
                </c:pt>
                <c:pt idx="353383">
                  <c:v>4.4628000000000001E-2</c:v>
                </c:pt>
                <c:pt idx="353384">
                  <c:v>4.4628000000000001E-2</c:v>
                </c:pt>
                <c:pt idx="353385">
                  <c:v>4.4629000000000002E-2</c:v>
                </c:pt>
                <c:pt idx="353386">
                  <c:v>4.4629000000000002E-2</c:v>
                </c:pt>
                <c:pt idx="353387">
                  <c:v>4.4629000000000002E-2</c:v>
                </c:pt>
                <c:pt idx="353388">
                  <c:v>4.4630000000000003E-2</c:v>
                </c:pt>
                <c:pt idx="353389">
                  <c:v>4.4630999999999997E-2</c:v>
                </c:pt>
                <c:pt idx="353390">
                  <c:v>4.4630999999999997E-2</c:v>
                </c:pt>
                <c:pt idx="353391">
                  <c:v>4.4631999999999998E-2</c:v>
                </c:pt>
                <c:pt idx="353392">
                  <c:v>4.4632999999999999E-2</c:v>
                </c:pt>
                <c:pt idx="353393">
                  <c:v>4.4634E-2</c:v>
                </c:pt>
                <c:pt idx="353394">
                  <c:v>4.4635000000000001E-2</c:v>
                </c:pt>
                <c:pt idx="353395">
                  <c:v>4.4636000000000002E-2</c:v>
                </c:pt>
                <c:pt idx="353396">
                  <c:v>4.4636000000000002E-2</c:v>
                </c:pt>
                <c:pt idx="353397">
                  <c:v>4.4637000000000003E-2</c:v>
                </c:pt>
                <c:pt idx="353398">
                  <c:v>4.4637999999999997E-2</c:v>
                </c:pt>
                <c:pt idx="353399">
                  <c:v>4.4638999999999998E-2</c:v>
                </c:pt>
                <c:pt idx="353400">
                  <c:v>4.4639999999999999E-2</c:v>
                </c:pt>
                <c:pt idx="353401">
                  <c:v>4.4641E-2</c:v>
                </c:pt>
                <c:pt idx="353402">
                  <c:v>4.4642000000000001E-2</c:v>
                </c:pt>
                <c:pt idx="353403">
                  <c:v>4.4644000000000003E-2</c:v>
                </c:pt>
                <c:pt idx="353404">
                  <c:v>4.4644999999999997E-2</c:v>
                </c:pt>
                <c:pt idx="353405">
                  <c:v>4.4645999999999998E-2</c:v>
                </c:pt>
                <c:pt idx="353406">
                  <c:v>4.4646999999999999E-2</c:v>
                </c:pt>
                <c:pt idx="353407">
                  <c:v>4.4648E-2</c:v>
                </c:pt>
                <c:pt idx="353408">
                  <c:v>4.4650000000000002E-2</c:v>
                </c:pt>
                <c:pt idx="353409">
                  <c:v>4.4651000000000003E-2</c:v>
                </c:pt>
                <c:pt idx="353410">
                  <c:v>4.4651999999999997E-2</c:v>
                </c:pt>
                <c:pt idx="353411">
                  <c:v>4.4652999999999998E-2</c:v>
                </c:pt>
                <c:pt idx="353412">
                  <c:v>4.4653999999999999E-2</c:v>
                </c:pt>
                <c:pt idx="353413">
                  <c:v>4.4656000000000001E-2</c:v>
                </c:pt>
                <c:pt idx="353414">
                  <c:v>4.4657000000000002E-2</c:v>
                </c:pt>
                <c:pt idx="353415">
                  <c:v>4.4658999999999997E-2</c:v>
                </c:pt>
                <c:pt idx="353416">
                  <c:v>4.4659999999999998E-2</c:v>
                </c:pt>
                <c:pt idx="353417">
                  <c:v>4.4662E-2</c:v>
                </c:pt>
                <c:pt idx="353418">
                  <c:v>4.4663000000000001E-2</c:v>
                </c:pt>
                <c:pt idx="353419">
                  <c:v>4.4664000000000002E-2</c:v>
                </c:pt>
                <c:pt idx="353420">
                  <c:v>4.4665999999999997E-2</c:v>
                </c:pt>
                <c:pt idx="353421">
                  <c:v>4.4666999999999998E-2</c:v>
                </c:pt>
                <c:pt idx="353422">
                  <c:v>4.4667999999999999E-2</c:v>
                </c:pt>
                <c:pt idx="353423">
                  <c:v>4.4670000000000001E-2</c:v>
                </c:pt>
                <c:pt idx="353424">
                  <c:v>4.4671000000000002E-2</c:v>
                </c:pt>
                <c:pt idx="353425">
                  <c:v>4.4672999999999997E-2</c:v>
                </c:pt>
                <c:pt idx="353426">
                  <c:v>4.4673999999999998E-2</c:v>
                </c:pt>
                <c:pt idx="353427">
                  <c:v>4.4676E-2</c:v>
                </c:pt>
                <c:pt idx="353428">
                  <c:v>4.4677000000000001E-2</c:v>
                </c:pt>
                <c:pt idx="353429">
                  <c:v>4.4679000000000003E-2</c:v>
                </c:pt>
                <c:pt idx="353430">
                  <c:v>4.4679999999999997E-2</c:v>
                </c:pt>
                <c:pt idx="353431">
                  <c:v>4.4681999999999999E-2</c:v>
                </c:pt>
                <c:pt idx="353432">
                  <c:v>4.4683E-2</c:v>
                </c:pt>
                <c:pt idx="353433">
                  <c:v>4.4684000000000001E-2</c:v>
                </c:pt>
                <c:pt idx="353434">
                  <c:v>4.4685999999999997E-2</c:v>
                </c:pt>
                <c:pt idx="353435">
                  <c:v>4.4686999999999998E-2</c:v>
                </c:pt>
                <c:pt idx="353436">
                  <c:v>4.4687999999999999E-2</c:v>
                </c:pt>
                <c:pt idx="353437">
                  <c:v>4.4690000000000001E-2</c:v>
                </c:pt>
                <c:pt idx="353438">
                  <c:v>4.4691000000000002E-2</c:v>
                </c:pt>
                <c:pt idx="353439">
                  <c:v>4.4692000000000003E-2</c:v>
                </c:pt>
                <c:pt idx="353440">
                  <c:v>4.4693999999999998E-2</c:v>
                </c:pt>
                <c:pt idx="353441">
                  <c:v>4.4694999999999999E-2</c:v>
                </c:pt>
                <c:pt idx="353442">
                  <c:v>4.4696E-2</c:v>
                </c:pt>
                <c:pt idx="353443">
                  <c:v>4.4698000000000002E-2</c:v>
                </c:pt>
                <c:pt idx="353444">
                  <c:v>4.4699000000000003E-2</c:v>
                </c:pt>
                <c:pt idx="353445">
                  <c:v>4.4699999999999997E-2</c:v>
                </c:pt>
                <c:pt idx="353446">
                  <c:v>4.4700999999999998E-2</c:v>
                </c:pt>
                <c:pt idx="353447">
                  <c:v>4.4701999999999999E-2</c:v>
                </c:pt>
                <c:pt idx="353448">
                  <c:v>4.4703E-2</c:v>
                </c:pt>
                <c:pt idx="353449">
                  <c:v>4.4705000000000002E-2</c:v>
                </c:pt>
                <c:pt idx="353450">
                  <c:v>4.4706000000000003E-2</c:v>
                </c:pt>
                <c:pt idx="353451">
                  <c:v>4.4706999999999997E-2</c:v>
                </c:pt>
                <c:pt idx="353452">
                  <c:v>4.4707999999999998E-2</c:v>
                </c:pt>
                <c:pt idx="353453">
                  <c:v>4.4708999999999999E-2</c:v>
                </c:pt>
                <c:pt idx="353454">
                  <c:v>4.471E-2</c:v>
                </c:pt>
                <c:pt idx="353455">
                  <c:v>4.4711000000000001E-2</c:v>
                </c:pt>
                <c:pt idx="353456">
                  <c:v>4.4712000000000002E-2</c:v>
                </c:pt>
                <c:pt idx="353457">
                  <c:v>4.4713000000000003E-2</c:v>
                </c:pt>
                <c:pt idx="353458">
                  <c:v>4.4713999999999997E-2</c:v>
                </c:pt>
                <c:pt idx="353459">
                  <c:v>4.4714999999999998E-2</c:v>
                </c:pt>
                <c:pt idx="353460">
                  <c:v>4.4715999999999999E-2</c:v>
                </c:pt>
                <c:pt idx="353461">
                  <c:v>4.4717E-2</c:v>
                </c:pt>
                <c:pt idx="353462">
                  <c:v>4.4718000000000001E-2</c:v>
                </c:pt>
                <c:pt idx="353463">
                  <c:v>4.4719000000000002E-2</c:v>
                </c:pt>
                <c:pt idx="353464">
                  <c:v>4.4719000000000002E-2</c:v>
                </c:pt>
                <c:pt idx="353465">
                  <c:v>4.4720000000000003E-2</c:v>
                </c:pt>
                <c:pt idx="353466">
                  <c:v>4.4720999999999997E-2</c:v>
                </c:pt>
                <c:pt idx="353467">
                  <c:v>4.4721999999999998E-2</c:v>
                </c:pt>
                <c:pt idx="353468">
                  <c:v>4.4722999999999999E-2</c:v>
                </c:pt>
                <c:pt idx="353469">
                  <c:v>4.4724E-2</c:v>
                </c:pt>
                <c:pt idx="353470">
                  <c:v>4.4725000000000001E-2</c:v>
                </c:pt>
                <c:pt idx="353471">
                  <c:v>4.4726000000000002E-2</c:v>
                </c:pt>
                <c:pt idx="353472">
                  <c:v>4.4727000000000003E-2</c:v>
                </c:pt>
                <c:pt idx="353473">
                  <c:v>4.4727999999999997E-2</c:v>
                </c:pt>
                <c:pt idx="353474">
                  <c:v>4.4728999999999998E-2</c:v>
                </c:pt>
                <c:pt idx="353475">
                  <c:v>4.4729999999999999E-2</c:v>
                </c:pt>
                <c:pt idx="353476">
                  <c:v>4.4732000000000001E-2</c:v>
                </c:pt>
                <c:pt idx="353477">
                  <c:v>4.4733000000000002E-2</c:v>
                </c:pt>
                <c:pt idx="353478">
                  <c:v>4.4734000000000003E-2</c:v>
                </c:pt>
                <c:pt idx="353479">
                  <c:v>4.4734999999999997E-2</c:v>
                </c:pt>
                <c:pt idx="353480">
                  <c:v>4.4736999999999999E-2</c:v>
                </c:pt>
                <c:pt idx="353481">
                  <c:v>4.4738E-2</c:v>
                </c:pt>
                <c:pt idx="353482">
                  <c:v>4.4739000000000001E-2</c:v>
                </c:pt>
                <c:pt idx="353483">
                  <c:v>4.4741000000000003E-2</c:v>
                </c:pt>
                <c:pt idx="353484">
                  <c:v>4.4741999999999997E-2</c:v>
                </c:pt>
                <c:pt idx="353485">
                  <c:v>4.4743999999999999E-2</c:v>
                </c:pt>
                <c:pt idx="353486">
                  <c:v>4.4746000000000001E-2</c:v>
                </c:pt>
                <c:pt idx="353487">
                  <c:v>4.4748000000000003E-2</c:v>
                </c:pt>
                <c:pt idx="353488">
                  <c:v>4.4748999999999997E-2</c:v>
                </c:pt>
                <c:pt idx="353489">
                  <c:v>4.4750999999999999E-2</c:v>
                </c:pt>
                <c:pt idx="353490">
                  <c:v>4.4753000000000001E-2</c:v>
                </c:pt>
                <c:pt idx="353491">
                  <c:v>4.4755000000000003E-2</c:v>
                </c:pt>
                <c:pt idx="353492">
                  <c:v>4.4756999999999998E-2</c:v>
                </c:pt>
                <c:pt idx="353493">
                  <c:v>4.4759E-2</c:v>
                </c:pt>
                <c:pt idx="353494">
                  <c:v>4.4761000000000002E-2</c:v>
                </c:pt>
                <c:pt idx="353495">
                  <c:v>4.4762999999999997E-2</c:v>
                </c:pt>
                <c:pt idx="353496">
                  <c:v>4.4766E-2</c:v>
                </c:pt>
                <c:pt idx="353497">
                  <c:v>4.4768000000000002E-2</c:v>
                </c:pt>
                <c:pt idx="353498">
                  <c:v>4.4770999999999998E-2</c:v>
                </c:pt>
                <c:pt idx="353499">
                  <c:v>4.4773E-2</c:v>
                </c:pt>
                <c:pt idx="353500">
                  <c:v>4.4775000000000002E-2</c:v>
                </c:pt>
                <c:pt idx="353501">
                  <c:v>4.4777999999999998E-2</c:v>
                </c:pt>
                <c:pt idx="353502">
                  <c:v>4.478E-2</c:v>
                </c:pt>
                <c:pt idx="353503">
                  <c:v>4.4783000000000003E-2</c:v>
                </c:pt>
                <c:pt idx="353504">
                  <c:v>4.4784999999999998E-2</c:v>
                </c:pt>
                <c:pt idx="353505">
                  <c:v>4.4787E-2</c:v>
                </c:pt>
                <c:pt idx="353506">
                  <c:v>4.4790000000000003E-2</c:v>
                </c:pt>
                <c:pt idx="353507">
                  <c:v>4.4791999999999998E-2</c:v>
                </c:pt>
                <c:pt idx="353508">
                  <c:v>4.4795000000000001E-2</c:v>
                </c:pt>
                <c:pt idx="353509">
                  <c:v>4.4796999999999997E-2</c:v>
                </c:pt>
                <c:pt idx="353510">
                  <c:v>4.48E-2</c:v>
                </c:pt>
                <c:pt idx="353511">
                  <c:v>4.4802000000000002E-2</c:v>
                </c:pt>
                <c:pt idx="353512">
                  <c:v>4.4803999999999997E-2</c:v>
                </c:pt>
                <c:pt idx="353513">
                  <c:v>4.4807E-2</c:v>
                </c:pt>
                <c:pt idx="353514">
                  <c:v>4.4809000000000002E-2</c:v>
                </c:pt>
                <c:pt idx="353515">
                  <c:v>4.4810999999999997E-2</c:v>
                </c:pt>
                <c:pt idx="353516">
                  <c:v>4.4812999999999999E-2</c:v>
                </c:pt>
                <c:pt idx="353517">
                  <c:v>4.4815000000000001E-2</c:v>
                </c:pt>
                <c:pt idx="353518">
                  <c:v>4.4817000000000003E-2</c:v>
                </c:pt>
                <c:pt idx="353519">
                  <c:v>4.4817999999999997E-2</c:v>
                </c:pt>
                <c:pt idx="353520">
                  <c:v>4.4819999999999999E-2</c:v>
                </c:pt>
                <c:pt idx="353521">
                  <c:v>4.4822000000000001E-2</c:v>
                </c:pt>
                <c:pt idx="353522">
                  <c:v>4.4823000000000002E-2</c:v>
                </c:pt>
                <c:pt idx="353523">
                  <c:v>4.4824999999999997E-2</c:v>
                </c:pt>
                <c:pt idx="353524">
                  <c:v>4.4825999999999998E-2</c:v>
                </c:pt>
                <c:pt idx="353525">
                  <c:v>4.4826999999999999E-2</c:v>
                </c:pt>
                <c:pt idx="353526">
                  <c:v>4.4828E-2</c:v>
                </c:pt>
                <c:pt idx="353527">
                  <c:v>4.4829000000000001E-2</c:v>
                </c:pt>
                <c:pt idx="353528">
                  <c:v>4.4830000000000002E-2</c:v>
                </c:pt>
                <c:pt idx="353529">
                  <c:v>4.4830000000000002E-2</c:v>
                </c:pt>
                <c:pt idx="353530">
                  <c:v>4.4831000000000003E-2</c:v>
                </c:pt>
                <c:pt idx="353531">
                  <c:v>4.4831000000000003E-2</c:v>
                </c:pt>
                <c:pt idx="353532">
                  <c:v>4.4831000000000003E-2</c:v>
                </c:pt>
                <c:pt idx="353533">
                  <c:v>4.4831000000000003E-2</c:v>
                </c:pt>
                <c:pt idx="353534">
                  <c:v>4.4831000000000003E-2</c:v>
                </c:pt>
                <c:pt idx="353535">
                  <c:v>4.4831000000000003E-2</c:v>
                </c:pt>
                <c:pt idx="353536">
                  <c:v>4.4831000000000003E-2</c:v>
                </c:pt>
                <c:pt idx="353537">
                  <c:v>4.4830000000000002E-2</c:v>
                </c:pt>
                <c:pt idx="353538">
                  <c:v>4.4829000000000001E-2</c:v>
                </c:pt>
                <c:pt idx="353539">
                  <c:v>4.4828E-2</c:v>
                </c:pt>
                <c:pt idx="353540">
                  <c:v>4.4826999999999999E-2</c:v>
                </c:pt>
                <c:pt idx="353541">
                  <c:v>4.4825999999999998E-2</c:v>
                </c:pt>
                <c:pt idx="353542">
                  <c:v>4.4824999999999997E-2</c:v>
                </c:pt>
                <c:pt idx="353543">
                  <c:v>4.4824000000000003E-2</c:v>
                </c:pt>
                <c:pt idx="353544">
                  <c:v>4.4822000000000001E-2</c:v>
                </c:pt>
                <c:pt idx="353545">
                  <c:v>4.4821E-2</c:v>
                </c:pt>
                <c:pt idx="353546">
                  <c:v>4.4818999999999998E-2</c:v>
                </c:pt>
                <c:pt idx="353547">
                  <c:v>4.4817000000000003E-2</c:v>
                </c:pt>
                <c:pt idx="353548">
                  <c:v>4.4815000000000001E-2</c:v>
                </c:pt>
                <c:pt idx="353549">
                  <c:v>4.4812999999999999E-2</c:v>
                </c:pt>
                <c:pt idx="353550">
                  <c:v>4.4810999999999997E-2</c:v>
                </c:pt>
                <c:pt idx="353551">
                  <c:v>4.4808000000000001E-2</c:v>
                </c:pt>
                <c:pt idx="353552">
                  <c:v>4.4805999999999999E-2</c:v>
                </c:pt>
                <c:pt idx="353553">
                  <c:v>4.4803999999999997E-2</c:v>
                </c:pt>
                <c:pt idx="353554">
                  <c:v>4.4801000000000001E-2</c:v>
                </c:pt>
                <c:pt idx="353555">
                  <c:v>4.4798999999999999E-2</c:v>
                </c:pt>
                <c:pt idx="353556">
                  <c:v>4.4796000000000002E-2</c:v>
                </c:pt>
                <c:pt idx="353557">
                  <c:v>4.4794E-2</c:v>
                </c:pt>
                <c:pt idx="353558">
                  <c:v>4.4790999999999997E-2</c:v>
                </c:pt>
                <c:pt idx="353559">
                  <c:v>4.4788000000000001E-2</c:v>
                </c:pt>
                <c:pt idx="353560">
                  <c:v>4.4785999999999999E-2</c:v>
                </c:pt>
                <c:pt idx="353561">
                  <c:v>4.4783000000000003E-2</c:v>
                </c:pt>
                <c:pt idx="353562">
                  <c:v>4.478E-2</c:v>
                </c:pt>
                <c:pt idx="353563">
                  <c:v>4.4777999999999998E-2</c:v>
                </c:pt>
                <c:pt idx="353564">
                  <c:v>4.4775000000000002E-2</c:v>
                </c:pt>
                <c:pt idx="353565">
                  <c:v>4.4771999999999999E-2</c:v>
                </c:pt>
                <c:pt idx="353566">
                  <c:v>4.4769999999999997E-2</c:v>
                </c:pt>
                <c:pt idx="353567">
                  <c:v>4.4767000000000001E-2</c:v>
                </c:pt>
                <c:pt idx="353568">
                  <c:v>4.4764999999999999E-2</c:v>
                </c:pt>
                <c:pt idx="353569">
                  <c:v>4.4762999999999997E-2</c:v>
                </c:pt>
                <c:pt idx="353570">
                  <c:v>4.4761000000000002E-2</c:v>
                </c:pt>
                <c:pt idx="353571">
                  <c:v>4.4757999999999999E-2</c:v>
                </c:pt>
                <c:pt idx="353572">
                  <c:v>4.4755999999999997E-2</c:v>
                </c:pt>
                <c:pt idx="353573">
                  <c:v>4.4754000000000002E-2</c:v>
                </c:pt>
                <c:pt idx="353574">
                  <c:v>4.4752E-2</c:v>
                </c:pt>
                <c:pt idx="353575">
                  <c:v>4.4750999999999999E-2</c:v>
                </c:pt>
                <c:pt idx="353576">
                  <c:v>4.4748999999999997E-2</c:v>
                </c:pt>
                <c:pt idx="353577">
                  <c:v>4.4748000000000003E-2</c:v>
                </c:pt>
                <c:pt idx="353578">
                  <c:v>4.4746000000000001E-2</c:v>
                </c:pt>
                <c:pt idx="353579">
                  <c:v>4.4745E-2</c:v>
                </c:pt>
                <c:pt idx="353580">
                  <c:v>4.4743999999999999E-2</c:v>
                </c:pt>
                <c:pt idx="353581">
                  <c:v>4.4742999999999998E-2</c:v>
                </c:pt>
                <c:pt idx="353582">
                  <c:v>4.4742999999999998E-2</c:v>
                </c:pt>
                <c:pt idx="353583">
                  <c:v>4.4741999999999997E-2</c:v>
                </c:pt>
                <c:pt idx="353584">
                  <c:v>4.4741999999999997E-2</c:v>
                </c:pt>
                <c:pt idx="353585">
                  <c:v>4.4741999999999997E-2</c:v>
                </c:pt>
                <c:pt idx="353586">
                  <c:v>4.4741999999999997E-2</c:v>
                </c:pt>
                <c:pt idx="353587">
                  <c:v>4.4741999999999997E-2</c:v>
                </c:pt>
                <c:pt idx="353588">
                  <c:v>4.4742999999999998E-2</c:v>
                </c:pt>
                <c:pt idx="353589">
                  <c:v>4.4742999999999998E-2</c:v>
                </c:pt>
                <c:pt idx="353590">
                  <c:v>4.4743999999999999E-2</c:v>
                </c:pt>
                <c:pt idx="353591">
                  <c:v>4.4745E-2</c:v>
                </c:pt>
                <c:pt idx="353592">
                  <c:v>4.4747000000000002E-2</c:v>
                </c:pt>
                <c:pt idx="353593">
                  <c:v>4.4748000000000003E-2</c:v>
                </c:pt>
                <c:pt idx="353594">
                  <c:v>4.4749999999999998E-2</c:v>
                </c:pt>
                <c:pt idx="353595">
                  <c:v>4.4752E-2</c:v>
                </c:pt>
                <c:pt idx="353596">
                  <c:v>4.4754000000000002E-2</c:v>
                </c:pt>
                <c:pt idx="353597">
                  <c:v>4.4755999999999997E-2</c:v>
                </c:pt>
                <c:pt idx="353598">
                  <c:v>4.4759E-2</c:v>
                </c:pt>
                <c:pt idx="353599">
                  <c:v>4.4761000000000002E-2</c:v>
                </c:pt>
                <c:pt idx="353600">
                  <c:v>4.4763999999999998E-2</c:v>
                </c:pt>
                <c:pt idx="353601">
                  <c:v>4.4767000000000001E-2</c:v>
                </c:pt>
                <c:pt idx="353602">
                  <c:v>4.4769999999999997E-2</c:v>
                </c:pt>
                <c:pt idx="353603">
                  <c:v>4.4774000000000001E-2</c:v>
                </c:pt>
                <c:pt idx="353604">
                  <c:v>4.4776999999999997E-2</c:v>
                </c:pt>
                <c:pt idx="353605">
                  <c:v>4.4781000000000001E-2</c:v>
                </c:pt>
                <c:pt idx="353606">
                  <c:v>4.4784999999999998E-2</c:v>
                </c:pt>
                <c:pt idx="353607">
                  <c:v>4.4789000000000002E-2</c:v>
                </c:pt>
                <c:pt idx="353608">
                  <c:v>4.4792999999999999E-2</c:v>
                </c:pt>
                <c:pt idx="353609">
                  <c:v>4.4796999999999997E-2</c:v>
                </c:pt>
                <c:pt idx="353610">
                  <c:v>4.4801000000000001E-2</c:v>
                </c:pt>
                <c:pt idx="353611">
                  <c:v>4.4805999999999999E-2</c:v>
                </c:pt>
                <c:pt idx="353612">
                  <c:v>4.4810000000000003E-2</c:v>
                </c:pt>
                <c:pt idx="353613">
                  <c:v>4.4815000000000001E-2</c:v>
                </c:pt>
                <c:pt idx="353614">
                  <c:v>4.4818999999999998E-2</c:v>
                </c:pt>
                <c:pt idx="353615">
                  <c:v>4.4824000000000003E-2</c:v>
                </c:pt>
                <c:pt idx="353616">
                  <c:v>4.4829000000000001E-2</c:v>
                </c:pt>
                <c:pt idx="353617">
                  <c:v>4.4833999999999999E-2</c:v>
                </c:pt>
                <c:pt idx="353618">
                  <c:v>4.4838999999999997E-2</c:v>
                </c:pt>
                <c:pt idx="353619">
                  <c:v>4.4843000000000001E-2</c:v>
                </c:pt>
                <c:pt idx="353620">
                  <c:v>4.4847999999999999E-2</c:v>
                </c:pt>
                <c:pt idx="353621">
                  <c:v>4.4852999999999997E-2</c:v>
                </c:pt>
                <c:pt idx="353622">
                  <c:v>4.4858000000000002E-2</c:v>
                </c:pt>
                <c:pt idx="353623">
                  <c:v>4.4861999999999999E-2</c:v>
                </c:pt>
                <c:pt idx="353624">
                  <c:v>4.4866999999999997E-2</c:v>
                </c:pt>
                <c:pt idx="353625">
                  <c:v>4.4872000000000002E-2</c:v>
                </c:pt>
                <c:pt idx="353626">
                  <c:v>4.4875999999999999E-2</c:v>
                </c:pt>
                <c:pt idx="353627">
                  <c:v>4.4880999999999997E-2</c:v>
                </c:pt>
                <c:pt idx="353628">
                  <c:v>4.4885000000000001E-2</c:v>
                </c:pt>
                <c:pt idx="353629">
                  <c:v>4.4889999999999999E-2</c:v>
                </c:pt>
                <c:pt idx="353630">
                  <c:v>4.4894000000000003E-2</c:v>
                </c:pt>
                <c:pt idx="353631">
                  <c:v>4.4898E-2</c:v>
                </c:pt>
                <c:pt idx="353632">
                  <c:v>4.4901999999999997E-2</c:v>
                </c:pt>
                <c:pt idx="353633">
                  <c:v>4.4906000000000001E-2</c:v>
                </c:pt>
                <c:pt idx="353634">
                  <c:v>4.4909999999999999E-2</c:v>
                </c:pt>
                <c:pt idx="353635">
                  <c:v>4.4913000000000002E-2</c:v>
                </c:pt>
                <c:pt idx="353636">
                  <c:v>4.4916999999999999E-2</c:v>
                </c:pt>
                <c:pt idx="353637">
                  <c:v>4.4920000000000002E-2</c:v>
                </c:pt>
                <c:pt idx="353638">
                  <c:v>4.4922999999999998E-2</c:v>
                </c:pt>
                <c:pt idx="353639">
                  <c:v>4.4927000000000002E-2</c:v>
                </c:pt>
                <c:pt idx="353640">
                  <c:v>4.4929999999999998E-2</c:v>
                </c:pt>
                <c:pt idx="353641">
                  <c:v>4.4932E-2</c:v>
                </c:pt>
                <c:pt idx="353642">
                  <c:v>4.4935000000000003E-2</c:v>
                </c:pt>
                <c:pt idx="353643">
                  <c:v>4.4936999999999998E-2</c:v>
                </c:pt>
                <c:pt idx="353644">
                  <c:v>4.4939E-2</c:v>
                </c:pt>
                <c:pt idx="353645">
                  <c:v>4.4941000000000002E-2</c:v>
                </c:pt>
                <c:pt idx="353646">
                  <c:v>4.4942999999999997E-2</c:v>
                </c:pt>
                <c:pt idx="353647">
                  <c:v>4.4943999999999998E-2</c:v>
                </c:pt>
                <c:pt idx="353648">
                  <c:v>4.4944999999999999E-2</c:v>
                </c:pt>
                <c:pt idx="353649">
                  <c:v>4.4947000000000001E-2</c:v>
                </c:pt>
                <c:pt idx="353650">
                  <c:v>4.4948000000000002E-2</c:v>
                </c:pt>
                <c:pt idx="353651">
                  <c:v>4.4948000000000002E-2</c:v>
                </c:pt>
                <c:pt idx="353652">
                  <c:v>4.4949000000000003E-2</c:v>
                </c:pt>
                <c:pt idx="353653">
                  <c:v>4.4949000000000003E-2</c:v>
                </c:pt>
                <c:pt idx="353654">
                  <c:v>4.4949999999999997E-2</c:v>
                </c:pt>
                <c:pt idx="353655">
                  <c:v>4.4949999999999997E-2</c:v>
                </c:pt>
                <c:pt idx="353656">
                  <c:v>4.4949000000000003E-2</c:v>
                </c:pt>
                <c:pt idx="353657">
                  <c:v>4.4949000000000003E-2</c:v>
                </c:pt>
                <c:pt idx="353658">
                  <c:v>4.4948000000000002E-2</c:v>
                </c:pt>
                <c:pt idx="353659">
                  <c:v>4.4947000000000001E-2</c:v>
                </c:pt>
                <c:pt idx="353660">
                  <c:v>4.4947000000000001E-2</c:v>
                </c:pt>
                <c:pt idx="353661">
                  <c:v>4.4946E-2</c:v>
                </c:pt>
                <c:pt idx="353662">
                  <c:v>4.4943999999999998E-2</c:v>
                </c:pt>
                <c:pt idx="353663">
                  <c:v>4.4942999999999997E-2</c:v>
                </c:pt>
                <c:pt idx="353664">
                  <c:v>4.4942000000000003E-2</c:v>
                </c:pt>
                <c:pt idx="353665">
                  <c:v>4.4940000000000001E-2</c:v>
                </c:pt>
                <c:pt idx="353666">
                  <c:v>4.4937999999999999E-2</c:v>
                </c:pt>
                <c:pt idx="353667">
                  <c:v>4.4935999999999997E-2</c:v>
                </c:pt>
                <c:pt idx="353668">
                  <c:v>4.4934000000000002E-2</c:v>
                </c:pt>
                <c:pt idx="353669">
                  <c:v>4.4932E-2</c:v>
                </c:pt>
                <c:pt idx="353670">
                  <c:v>4.4929999999999998E-2</c:v>
                </c:pt>
                <c:pt idx="353671">
                  <c:v>4.4927000000000002E-2</c:v>
                </c:pt>
                <c:pt idx="353672">
                  <c:v>4.4925E-2</c:v>
                </c:pt>
                <c:pt idx="353673">
                  <c:v>4.4921999999999997E-2</c:v>
                </c:pt>
                <c:pt idx="353674">
                  <c:v>4.4920000000000002E-2</c:v>
                </c:pt>
                <c:pt idx="353675">
                  <c:v>4.4916999999999999E-2</c:v>
                </c:pt>
                <c:pt idx="353676">
                  <c:v>4.4914999999999997E-2</c:v>
                </c:pt>
                <c:pt idx="353677">
                  <c:v>4.4912000000000001E-2</c:v>
                </c:pt>
                <c:pt idx="353678">
                  <c:v>4.4908999999999998E-2</c:v>
                </c:pt>
                <c:pt idx="353679">
                  <c:v>4.4906000000000001E-2</c:v>
                </c:pt>
                <c:pt idx="353680">
                  <c:v>4.4902999999999998E-2</c:v>
                </c:pt>
                <c:pt idx="353681">
                  <c:v>4.4901000000000003E-2</c:v>
                </c:pt>
                <c:pt idx="353682">
                  <c:v>4.4898E-2</c:v>
                </c:pt>
                <c:pt idx="353683">
                  <c:v>4.4894999999999997E-2</c:v>
                </c:pt>
                <c:pt idx="353684">
                  <c:v>4.4892000000000001E-2</c:v>
                </c:pt>
                <c:pt idx="353685">
                  <c:v>4.4888999999999998E-2</c:v>
                </c:pt>
                <c:pt idx="353686">
                  <c:v>4.4887000000000003E-2</c:v>
                </c:pt>
                <c:pt idx="353687">
                  <c:v>4.4884E-2</c:v>
                </c:pt>
                <c:pt idx="353688">
                  <c:v>4.4880999999999997E-2</c:v>
                </c:pt>
                <c:pt idx="353689">
                  <c:v>4.4879000000000002E-2</c:v>
                </c:pt>
                <c:pt idx="353690">
                  <c:v>4.4875999999999999E-2</c:v>
                </c:pt>
                <c:pt idx="353691">
                  <c:v>4.4873000000000003E-2</c:v>
                </c:pt>
                <c:pt idx="353692">
                  <c:v>4.4871000000000001E-2</c:v>
                </c:pt>
                <c:pt idx="353693">
                  <c:v>4.4867999999999998E-2</c:v>
                </c:pt>
                <c:pt idx="353694">
                  <c:v>4.4866000000000003E-2</c:v>
                </c:pt>
                <c:pt idx="353695">
                  <c:v>4.4863E-2</c:v>
                </c:pt>
                <c:pt idx="353696">
                  <c:v>4.4860999999999998E-2</c:v>
                </c:pt>
                <c:pt idx="353697">
                  <c:v>4.4859000000000003E-2</c:v>
                </c:pt>
                <c:pt idx="353698">
                  <c:v>4.4857000000000001E-2</c:v>
                </c:pt>
                <c:pt idx="353699">
                  <c:v>4.4854999999999999E-2</c:v>
                </c:pt>
                <c:pt idx="353700">
                  <c:v>4.4852999999999997E-2</c:v>
                </c:pt>
                <c:pt idx="353701">
                  <c:v>4.4851000000000002E-2</c:v>
                </c:pt>
                <c:pt idx="353702">
                  <c:v>4.4850000000000001E-2</c:v>
                </c:pt>
                <c:pt idx="353703">
                  <c:v>4.4847999999999999E-2</c:v>
                </c:pt>
                <c:pt idx="353704">
                  <c:v>4.4845999999999997E-2</c:v>
                </c:pt>
                <c:pt idx="353705">
                  <c:v>4.4845000000000003E-2</c:v>
                </c:pt>
                <c:pt idx="353706">
                  <c:v>4.4843000000000001E-2</c:v>
                </c:pt>
                <c:pt idx="353707">
                  <c:v>4.4842E-2</c:v>
                </c:pt>
                <c:pt idx="353708">
                  <c:v>4.4840999999999999E-2</c:v>
                </c:pt>
                <c:pt idx="353709">
                  <c:v>4.4839999999999998E-2</c:v>
                </c:pt>
                <c:pt idx="353710">
                  <c:v>4.4838999999999997E-2</c:v>
                </c:pt>
                <c:pt idx="353711">
                  <c:v>4.4838000000000003E-2</c:v>
                </c:pt>
                <c:pt idx="353712">
                  <c:v>4.4837000000000002E-2</c:v>
                </c:pt>
                <c:pt idx="353713">
                  <c:v>4.4836000000000001E-2</c:v>
                </c:pt>
                <c:pt idx="353714">
                  <c:v>4.4836000000000001E-2</c:v>
                </c:pt>
                <c:pt idx="353715">
                  <c:v>4.4835E-2</c:v>
                </c:pt>
                <c:pt idx="353716">
                  <c:v>4.4833999999999999E-2</c:v>
                </c:pt>
                <c:pt idx="353717">
                  <c:v>4.4833999999999999E-2</c:v>
                </c:pt>
                <c:pt idx="353718">
                  <c:v>4.4832999999999998E-2</c:v>
                </c:pt>
                <c:pt idx="353719">
                  <c:v>4.4832999999999998E-2</c:v>
                </c:pt>
                <c:pt idx="353720">
                  <c:v>4.4832999999999998E-2</c:v>
                </c:pt>
                <c:pt idx="353721">
                  <c:v>4.4831999999999997E-2</c:v>
                </c:pt>
                <c:pt idx="353722">
                  <c:v>4.4831999999999997E-2</c:v>
                </c:pt>
                <c:pt idx="353723">
                  <c:v>4.4831999999999997E-2</c:v>
                </c:pt>
                <c:pt idx="353724">
                  <c:v>4.4831999999999997E-2</c:v>
                </c:pt>
                <c:pt idx="353725">
                  <c:v>4.4831999999999997E-2</c:v>
                </c:pt>
                <c:pt idx="353726">
                  <c:v>4.4831999999999997E-2</c:v>
                </c:pt>
                <c:pt idx="353727">
                  <c:v>4.4831999999999997E-2</c:v>
                </c:pt>
                <c:pt idx="353728">
                  <c:v>4.4831999999999997E-2</c:v>
                </c:pt>
                <c:pt idx="353729">
                  <c:v>4.4831999999999997E-2</c:v>
                </c:pt>
                <c:pt idx="353730">
                  <c:v>4.4831999999999997E-2</c:v>
                </c:pt>
                <c:pt idx="353731">
                  <c:v>4.4832999999999998E-2</c:v>
                </c:pt>
                <c:pt idx="353732">
                  <c:v>4.4832999999999998E-2</c:v>
                </c:pt>
                <c:pt idx="353733">
                  <c:v>4.4832999999999998E-2</c:v>
                </c:pt>
                <c:pt idx="353734">
                  <c:v>4.4833999999999999E-2</c:v>
                </c:pt>
                <c:pt idx="353735">
                  <c:v>4.4833999999999999E-2</c:v>
                </c:pt>
                <c:pt idx="353736">
                  <c:v>4.4833999999999999E-2</c:v>
                </c:pt>
                <c:pt idx="353737">
                  <c:v>4.4835E-2</c:v>
                </c:pt>
                <c:pt idx="353738">
                  <c:v>4.4835E-2</c:v>
                </c:pt>
                <c:pt idx="353739">
                  <c:v>4.4835E-2</c:v>
                </c:pt>
                <c:pt idx="353740">
                  <c:v>4.4835E-2</c:v>
                </c:pt>
                <c:pt idx="353741">
                  <c:v>4.4836000000000001E-2</c:v>
                </c:pt>
                <c:pt idx="353742">
                  <c:v>4.4836000000000001E-2</c:v>
                </c:pt>
                <c:pt idx="353743">
                  <c:v>4.4837000000000002E-2</c:v>
                </c:pt>
                <c:pt idx="353744">
                  <c:v>4.4837000000000002E-2</c:v>
                </c:pt>
                <c:pt idx="353745">
                  <c:v>4.4837000000000002E-2</c:v>
                </c:pt>
                <c:pt idx="353746">
                  <c:v>4.4838000000000003E-2</c:v>
                </c:pt>
                <c:pt idx="353747">
                  <c:v>4.4838000000000003E-2</c:v>
                </c:pt>
                <c:pt idx="353748">
                  <c:v>4.4838999999999997E-2</c:v>
                </c:pt>
                <c:pt idx="353749">
                  <c:v>4.4838999999999997E-2</c:v>
                </c:pt>
                <c:pt idx="353750">
                  <c:v>4.4838999999999997E-2</c:v>
                </c:pt>
                <c:pt idx="353751">
                  <c:v>4.4838999999999997E-2</c:v>
                </c:pt>
                <c:pt idx="353752">
                  <c:v>4.4839999999999998E-2</c:v>
                </c:pt>
                <c:pt idx="353753">
                  <c:v>4.4839999999999998E-2</c:v>
                </c:pt>
                <c:pt idx="353754">
                  <c:v>4.4839999999999998E-2</c:v>
                </c:pt>
                <c:pt idx="353755">
                  <c:v>4.4840999999999999E-2</c:v>
                </c:pt>
                <c:pt idx="353756">
                  <c:v>4.4840999999999999E-2</c:v>
                </c:pt>
                <c:pt idx="353757">
                  <c:v>4.4840999999999999E-2</c:v>
                </c:pt>
                <c:pt idx="353758">
                  <c:v>4.4840999999999999E-2</c:v>
                </c:pt>
                <c:pt idx="353759">
                  <c:v>4.4840999999999999E-2</c:v>
                </c:pt>
                <c:pt idx="353760">
                  <c:v>4.4842E-2</c:v>
                </c:pt>
                <c:pt idx="353761">
                  <c:v>4.4842E-2</c:v>
                </c:pt>
                <c:pt idx="353762">
                  <c:v>4.4840999999999999E-2</c:v>
                </c:pt>
                <c:pt idx="353763">
                  <c:v>4.4840999999999999E-2</c:v>
                </c:pt>
                <c:pt idx="353764">
                  <c:v>4.4840999999999999E-2</c:v>
                </c:pt>
                <c:pt idx="353765">
                  <c:v>4.4840999999999999E-2</c:v>
                </c:pt>
                <c:pt idx="353766">
                  <c:v>4.4840999999999999E-2</c:v>
                </c:pt>
                <c:pt idx="353767">
                  <c:v>4.4840999999999999E-2</c:v>
                </c:pt>
                <c:pt idx="353768">
                  <c:v>4.4840999999999999E-2</c:v>
                </c:pt>
                <c:pt idx="353769">
                  <c:v>4.4840999999999999E-2</c:v>
                </c:pt>
                <c:pt idx="353770">
                  <c:v>4.4839999999999998E-2</c:v>
                </c:pt>
                <c:pt idx="353771">
                  <c:v>4.4839999999999998E-2</c:v>
                </c:pt>
                <c:pt idx="353772">
                  <c:v>4.4839999999999998E-2</c:v>
                </c:pt>
                <c:pt idx="353773">
                  <c:v>4.4838999999999997E-2</c:v>
                </c:pt>
                <c:pt idx="353774">
                  <c:v>4.4838999999999997E-2</c:v>
                </c:pt>
                <c:pt idx="353775">
                  <c:v>4.4838000000000003E-2</c:v>
                </c:pt>
                <c:pt idx="353776">
                  <c:v>4.4838000000000003E-2</c:v>
                </c:pt>
                <c:pt idx="353777">
                  <c:v>4.4838000000000003E-2</c:v>
                </c:pt>
                <c:pt idx="353778">
                  <c:v>4.4837000000000002E-2</c:v>
                </c:pt>
                <c:pt idx="353779">
                  <c:v>4.4837000000000002E-2</c:v>
                </c:pt>
                <c:pt idx="353780">
                  <c:v>4.4836000000000001E-2</c:v>
                </c:pt>
                <c:pt idx="353781">
                  <c:v>4.4836000000000001E-2</c:v>
                </c:pt>
                <c:pt idx="353782">
                  <c:v>4.4836000000000001E-2</c:v>
                </c:pt>
                <c:pt idx="353783">
                  <c:v>4.4835E-2</c:v>
                </c:pt>
                <c:pt idx="353784">
                  <c:v>4.4835E-2</c:v>
                </c:pt>
                <c:pt idx="353785">
                  <c:v>4.4833999999999999E-2</c:v>
                </c:pt>
                <c:pt idx="353786">
                  <c:v>4.4833999999999999E-2</c:v>
                </c:pt>
                <c:pt idx="353787">
                  <c:v>4.4832999999999998E-2</c:v>
                </c:pt>
                <c:pt idx="353788">
                  <c:v>4.4832999999999998E-2</c:v>
                </c:pt>
                <c:pt idx="353789">
                  <c:v>4.4831999999999997E-2</c:v>
                </c:pt>
                <c:pt idx="353790">
                  <c:v>4.4831999999999997E-2</c:v>
                </c:pt>
                <c:pt idx="353791">
                  <c:v>4.4831999999999997E-2</c:v>
                </c:pt>
                <c:pt idx="353792">
                  <c:v>4.4831000000000003E-2</c:v>
                </c:pt>
                <c:pt idx="353793">
                  <c:v>4.4831000000000003E-2</c:v>
                </c:pt>
                <c:pt idx="353794">
                  <c:v>4.4831000000000003E-2</c:v>
                </c:pt>
                <c:pt idx="353795">
                  <c:v>4.4831000000000003E-2</c:v>
                </c:pt>
                <c:pt idx="353796">
                  <c:v>4.4831000000000003E-2</c:v>
                </c:pt>
                <c:pt idx="353797">
                  <c:v>4.4831000000000003E-2</c:v>
                </c:pt>
                <c:pt idx="353798">
                  <c:v>4.4831000000000003E-2</c:v>
                </c:pt>
                <c:pt idx="353799">
                  <c:v>4.4831000000000003E-2</c:v>
                </c:pt>
                <c:pt idx="353800">
                  <c:v>4.4831000000000003E-2</c:v>
                </c:pt>
                <c:pt idx="353801">
                  <c:v>4.4831000000000003E-2</c:v>
                </c:pt>
                <c:pt idx="353802">
                  <c:v>4.4831000000000003E-2</c:v>
                </c:pt>
                <c:pt idx="353803">
                  <c:v>4.4831999999999997E-2</c:v>
                </c:pt>
                <c:pt idx="353804">
                  <c:v>4.4831999999999997E-2</c:v>
                </c:pt>
                <c:pt idx="353805">
                  <c:v>4.4831999999999997E-2</c:v>
                </c:pt>
                <c:pt idx="353806">
                  <c:v>4.4832999999999998E-2</c:v>
                </c:pt>
                <c:pt idx="353807">
                  <c:v>4.4833999999999999E-2</c:v>
                </c:pt>
                <c:pt idx="353808">
                  <c:v>4.4833999999999999E-2</c:v>
                </c:pt>
                <c:pt idx="353809">
                  <c:v>4.4835E-2</c:v>
                </c:pt>
                <c:pt idx="353810">
                  <c:v>4.4835E-2</c:v>
                </c:pt>
                <c:pt idx="353811">
                  <c:v>4.4836000000000001E-2</c:v>
                </c:pt>
                <c:pt idx="353812">
                  <c:v>4.4837000000000002E-2</c:v>
                </c:pt>
                <c:pt idx="353813">
                  <c:v>4.4838000000000003E-2</c:v>
                </c:pt>
                <c:pt idx="353814">
                  <c:v>4.4838999999999997E-2</c:v>
                </c:pt>
                <c:pt idx="353815">
                  <c:v>4.4839999999999998E-2</c:v>
                </c:pt>
                <c:pt idx="353816">
                  <c:v>4.4840999999999999E-2</c:v>
                </c:pt>
                <c:pt idx="353817">
                  <c:v>4.4842E-2</c:v>
                </c:pt>
                <c:pt idx="353818">
                  <c:v>4.4844000000000002E-2</c:v>
                </c:pt>
                <c:pt idx="353819">
                  <c:v>4.4845000000000003E-2</c:v>
                </c:pt>
                <c:pt idx="353820">
                  <c:v>4.4845999999999997E-2</c:v>
                </c:pt>
                <c:pt idx="353821">
                  <c:v>4.4846999999999998E-2</c:v>
                </c:pt>
                <c:pt idx="353822">
                  <c:v>4.4849E-2</c:v>
                </c:pt>
                <c:pt idx="353823">
                  <c:v>4.4850000000000001E-2</c:v>
                </c:pt>
                <c:pt idx="353824">
                  <c:v>4.4852000000000003E-2</c:v>
                </c:pt>
                <c:pt idx="353825">
                  <c:v>4.4852999999999997E-2</c:v>
                </c:pt>
                <c:pt idx="353826">
                  <c:v>4.4854999999999999E-2</c:v>
                </c:pt>
                <c:pt idx="353827">
                  <c:v>4.4856E-2</c:v>
                </c:pt>
                <c:pt idx="353828">
                  <c:v>4.4858000000000002E-2</c:v>
                </c:pt>
                <c:pt idx="353829">
                  <c:v>4.4859999999999997E-2</c:v>
                </c:pt>
                <c:pt idx="353830">
                  <c:v>4.4861999999999999E-2</c:v>
                </c:pt>
                <c:pt idx="353831">
                  <c:v>4.4863E-2</c:v>
                </c:pt>
                <c:pt idx="353832">
                  <c:v>4.4865000000000002E-2</c:v>
                </c:pt>
                <c:pt idx="353833">
                  <c:v>4.4866999999999997E-2</c:v>
                </c:pt>
                <c:pt idx="353834">
                  <c:v>4.4868999999999999E-2</c:v>
                </c:pt>
                <c:pt idx="353835">
                  <c:v>4.487E-2</c:v>
                </c:pt>
                <c:pt idx="353836">
                  <c:v>4.4872000000000002E-2</c:v>
                </c:pt>
                <c:pt idx="353837">
                  <c:v>4.4873999999999997E-2</c:v>
                </c:pt>
                <c:pt idx="353838">
                  <c:v>4.4875999999999999E-2</c:v>
                </c:pt>
                <c:pt idx="353839">
                  <c:v>4.4878000000000001E-2</c:v>
                </c:pt>
                <c:pt idx="353840">
                  <c:v>4.4880000000000003E-2</c:v>
                </c:pt>
                <c:pt idx="353841">
                  <c:v>4.4881999999999998E-2</c:v>
                </c:pt>
                <c:pt idx="353842">
                  <c:v>4.4884E-2</c:v>
                </c:pt>
                <c:pt idx="353843">
                  <c:v>4.4886000000000002E-2</c:v>
                </c:pt>
                <c:pt idx="353844">
                  <c:v>4.4887999999999997E-2</c:v>
                </c:pt>
                <c:pt idx="353845">
                  <c:v>4.4889999999999999E-2</c:v>
                </c:pt>
                <c:pt idx="353846">
                  <c:v>4.4892000000000001E-2</c:v>
                </c:pt>
                <c:pt idx="353847">
                  <c:v>4.4894000000000003E-2</c:v>
                </c:pt>
                <c:pt idx="353848">
                  <c:v>4.4895999999999998E-2</c:v>
                </c:pt>
                <c:pt idx="353849">
                  <c:v>4.4898E-2</c:v>
                </c:pt>
                <c:pt idx="353850">
                  <c:v>4.4900000000000002E-2</c:v>
                </c:pt>
                <c:pt idx="353851">
                  <c:v>4.4901999999999997E-2</c:v>
                </c:pt>
                <c:pt idx="353852">
                  <c:v>4.4903999999999999E-2</c:v>
                </c:pt>
                <c:pt idx="353853">
                  <c:v>4.4906000000000001E-2</c:v>
                </c:pt>
                <c:pt idx="353854">
                  <c:v>4.4908000000000003E-2</c:v>
                </c:pt>
                <c:pt idx="353855">
                  <c:v>4.4909999999999999E-2</c:v>
                </c:pt>
                <c:pt idx="353856">
                  <c:v>4.4912000000000001E-2</c:v>
                </c:pt>
                <c:pt idx="353857">
                  <c:v>4.4914000000000003E-2</c:v>
                </c:pt>
                <c:pt idx="353858">
                  <c:v>4.4915999999999998E-2</c:v>
                </c:pt>
                <c:pt idx="353859">
                  <c:v>4.4918E-2</c:v>
                </c:pt>
                <c:pt idx="353860">
                  <c:v>4.4920000000000002E-2</c:v>
                </c:pt>
                <c:pt idx="353861">
                  <c:v>4.4921999999999997E-2</c:v>
                </c:pt>
                <c:pt idx="353862">
                  <c:v>4.4922999999999998E-2</c:v>
                </c:pt>
                <c:pt idx="353863">
                  <c:v>4.4925E-2</c:v>
                </c:pt>
                <c:pt idx="353864">
                  <c:v>4.4927000000000002E-2</c:v>
                </c:pt>
                <c:pt idx="353865">
                  <c:v>4.4928999999999997E-2</c:v>
                </c:pt>
                <c:pt idx="353866">
                  <c:v>4.4930999999999999E-2</c:v>
                </c:pt>
                <c:pt idx="353867">
                  <c:v>4.4932E-2</c:v>
                </c:pt>
                <c:pt idx="353868">
                  <c:v>4.4934000000000002E-2</c:v>
                </c:pt>
                <c:pt idx="353869">
                  <c:v>4.4935000000000003E-2</c:v>
                </c:pt>
                <c:pt idx="353870">
                  <c:v>4.4936999999999998E-2</c:v>
                </c:pt>
                <c:pt idx="353871">
                  <c:v>4.4937999999999999E-2</c:v>
                </c:pt>
                <c:pt idx="353872">
                  <c:v>4.4940000000000001E-2</c:v>
                </c:pt>
                <c:pt idx="353873">
                  <c:v>4.4941000000000002E-2</c:v>
                </c:pt>
                <c:pt idx="353874">
                  <c:v>4.4942999999999997E-2</c:v>
                </c:pt>
                <c:pt idx="353875">
                  <c:v>4.4943999999999998E-2</c:v>
                </c:pt>
                <c:pt idx="353876">
                  <c:v>4.4944999999999999E-2</c:v>
                </c:pt>
                <c:pt idx="353877">
                  <c:v>4.4946E-2</c:v>
                </c:pt>
                <c:pt idx="353878">
                  <c:v>4.4947000000000001E-2</c:v>
                </c:pt>
                <c:pt idx="353879">
                  <c:v>4.4948000000000002E-2</c:v>
                </c:pt>
                <c:pt idx="353880">
                  <c:v>4.4949000000000003E-2</c:v>
                </c:pt>
                <c:pt idx="353881">
                  <c:v>4.4949000000000003E-2</c:v>
                </c:pt>
                <c:pt idx="353882">
                  <c:v>4.4949999999999997E-2</c:v>
                </c:pt>
                <c:pt idx="353883">
                  <c:v>4.4950999999999998E-2</c:v>
                </c:pt>
                <c:pt idx="353884">
                  <c:v>4.4950999999999998E-2</c:v>
                </c:pt>
                <c:pt idx="353885">
                  <c:v>4.4951999999999999E-2</c:v>
                </c:pt>
                <c:pt idx="353886">
                  <c:v>4.4951999999999999E-2</c:v>
                </c:pt>
                <c:pt idx="353887">
                  <c:v>4.4951999999999999E-2</c:v>
                </c:pt>
                <c:pt idx="353888">
                  <c:v>4.4953E-2</c:v>
                </c:pt>
                <c:pt idx="353889">
                  <c:v>4.4953E-2</c:v>
                </c:pt>
                <c:pt idx="353890">
                  <c:v>4.4953E-2</c:v>
                </c:pt>
                <c:pt idx="353891">
                  <c:v>4.4951999999999999E-2</c:v>
                </c:pt>
                <c:pt idx="353892">
                  <c:v>4.4951999999999999E-2</c:v>
                </c:pt>
                <c:pt idx="353893">
                  <c:v>4.4951999999999999E-2</c:v>
                </c:pt>
                <c:pt idx="353894">
                  <c:v>4.4951999999999999E-2</c:v>
                </c:pt>
                <c:pt idx="353895">
                  <c:v>4.4950999999999998E-2</c:v>
                </c:pt>
                <c:pt idx="353896">
                  <c:v>4.4950999999999998E-2</c:v>
                </c:pt>
                <c:pt idx="353897">
                  <c:v>4.4950999999999998E-2</c:v>
                </c:pt>
                <c:pt idx="353898">
                  <c:v>4.4949999999999997E-2</c:v>
                </c:pt>
                <c:pt idx="353899">
                  <c:v>4.4949999999999997E-2</c:v>
                </c:pt>
                <c:pt idx="353900">
                  <c:v>4.4949000000000003E-2</c:v>
                </c:pt>
                <c:pt idx="353901">
                  <c:v>4.4948000000000002E-2</c:v>
                </c:pt>
                <c:pt idx="353902">
                  <c:v>4.4948000000000002E-2</c:v>
                </c:pt>
                <c:pt idx="353903">
                  <c:v>4.4947000000000001E-2</c:v>
                </c:pt>
                <c:pt idx="353904">
                  <c:v>4.4946E-2</c:v>
                </c:pt>
                <c:pt idx="353905">
                  <c:v>4.4944999999999999E-2</c:v>
                </c:pt>
                <c:pt idx="353906">
                  <c:v>4.4943999999999998E-2</c:v>
                </c:pt>
                <c:pt idx="353907">
                  <c:v>4.4943999999999998E-2</c:v>
                </c:pt>
                <c:pt idx="353908">
                  <c:v>4.4942999999999997E-2</c:v>
                </c:pt>
                <c:pt idx="353909">
                  <c:v>4.4942000000000003E-2</c:v>
                </c:pt>
                <c:pt idx="353910">
                  <c:v>4.4941000000000002E-2</c:v>
                </c:pt>
                <c:pt idx="353911">
                  <c:v>4.4941000000000002E-2</c:v>
                </c:pt>
                <c:pt idx="353912">
                  <c:v>4.4940000000000001E-2</c:v>
                </c:pt>
                <c:pt idx="353913">
                  <c:v>4.4939E-2</c:v>
                </c:pt>
                <c:pt idx="353914">
                  <c:v>4.4937999999999999E-2</c:v>
                </c:pt>
                <c:pt idx="353915">
                  <c:v>4.4936999999999998E-2</c:v>
                </c:pt>
                <c:pt idx="353916">
                  <c:v>4.4936999999999998E-2</c:v>
                </c:pt>
                <c:pt idx="353917">
                  <c:v>4.4935999999999997E-2</c:v>
                </c:pt>
                <c:pt idx="353918">
                  <c:v>4.4935000000000003E-2</c:v>
                </c:pt>
                <c:pt idx="353919">
                  <c:v>4.4935000000000003E-2</c:v>
                </c:pt>
                <c:pt idx="353920">
                  <c:v>4.4934000000000002E-2</c:v>
                </c:pt>
                <c:pt idx="353921">
                  <c:v>4.4934000000000002E-2</c:v>
                </c:pt>
                <c:pt idx="353922">
                  <c:v>4.4934000000000002E-2</c:v>
                </c:pt>
                <c:pt idx="353923">
                  <c:v>4.4933000000000001E-2</c:v>
                </c:pt>
                <c:pt idx="353924">
                  <c:v>4.4933000000000001E-2</c:v>
                </c:pt>
                <c:pt idx="353925">
                  <c:v>4.4933000000000001E-2</c:v>
                </c:pt>
                <c:pt idx="353926">
                  <c:v>4.4933000000000001E-2</c:v>
                </c:pt>
                <c:pt idx="353927">
                  <c:v>4.4933000000000001E-2</c:v>
                </c:pt>
                <c:pt idx="353928">
                  <c:v>4.4932E-2</c:v>
                </c:pt>
                <c:pt idx="353929">
                  <c:v>4.4932E-2</c:v>
                </c:pt>
                <c:pt idx="353930">
                  <c:v>4.4932E-2</c:v>
                </c:pt>
                <c:pt idx="353931">
                  <c:v>4.4933000000000001E-2</c:v>
                </c:pt>
                <c:pt idx="353932">
                  <c:v>4.4933000000000001E-2</c:v>
                </c:pt>
                <c:pt idx="353933">
                  <c:v>4.4933000000000001E-2</c:v>
                </c:pt>
                <c:pt idx="353934">
                  <c:v>4.4934000000000002E-2</c:v>
                </c:pt>
                <c:pt idx="353935">
                  <c:v>4.4934000000000002E-2</c:v>
                </c:pt>
                <c:pt idx="353936">
                  <c:v>4.4934000000000002E-2</c:v>
                </c:pt>
                <c:pt idx="353937">
                  <c:v>4.4935000000000003E-2</c:v>
                </c:pt>
                <c:pt idx="353938">
                  <c:v>4.4935000000000003E-2</c:v>
                </c:pt>
                <c:pt idx="353939">
                  <c:v>4.4935999999999997E-2</c:v>
                </c:pt>
                <c:pt idx="353940">
                  <c:v>4.4935999999999997E-2</c:v>
                </c:pt>
                <c:pt idx="353941">
                  <c:v>4.4936999999999998E-2</c:v>
                </c:pt>
                <c:pt idx="353942">
                  <c:v>4.4936999999999998E-2</c:v>
                </c:pt>
                <c:pt idx="353943">
                  <c:v>4.4937999999999999E-2</c:v>
                </c:pt>
                <c:pt idx="353944">
                  <c:v>4.4939E-2</c:v>
                </c:pt>
                <c:pt idx="353945">
                  <c:v>4.4940000000000001E-2</c:v>
                </c:pt>
                <c:pt idx="353946">
                  <c:v>4.4941000000000002E-2</c:v>
                </c:pt>
                <c:pt idx="353947">
                  <c:v>4.4942000000000003E-2</c:v>
                </c:pt>
                <c:pt idx="353948">
                  <c:v>4.4942000000000003E-2</c:v>
                </c:pt>
                <c:pt idx="353949">
                  <c:v>4.4942999999999997E-2</c:v>
                </c:pt>
                <c:pt idx="353950">
                  <c:v>4.4943999999999998E-2</c:v>
                </c:pt>
                <c:pt idx="353951">
                  <c:v>4.4944999999999999E-2</c:v>
                </c:pt>
                <c:pt idx="353952">
                  <c:v>4.4944999999999999E-2</c:v>
                </c:pt>
                <c:pt idx="353953">
                  <c:v>4.4946E-2</c:v>
                </c:pt>
                <c:pt idx="353954">
                  <c:v>4.4947000000000001E-2</c:v>
                </c:pt>
                <c:pt idx="353955">
                  <c:v>4.4948000000000002E-2</c:v>
                </c:pt>
                <c:pt idx="353956">
                  <c:v>4.4949000000000003E-2</c:v>
                </c:pt>
                <c:pt idx="353957">
                  <c:v>4.4949999999999997E-2</c:v>
                </c:pt>
                <c:pt idx="353958">
                  <c:v>4.4950999999999998E-2</c:v>
                </c:pt>
                <c:pt idx="353959">
                  <c:v>4.4950999999999998E-2</c:v>
                </c:pt>
                <c:pt idx="353960">
                  <c:v>4.4951999999999999E-2</c:v>
                </c:pt>
                <c:pt idx="353961">
                  <c:v>4.4953E-2</c:v>
                </c:pt>
                <c:pt idx="353962">
                  <c:v>4.4953E-2</c:v>
                </c:pt>
                <c:pt idx="353963">
                  <c:v>4.4954000000000001E-2</c:v>
                </c:pt>
                <c:pt idx="353964">
                  <c:v>4.4955000000000002E-2</c:v>
                </c:pt>
                <c:pt idx="353965">
                  <c:v>4.4955000000000002E-2</c:v>
                </c:pt>
                <c:pt idx="353966">
                  <c:v>4.4956000000000003E-2</c:v>
                </c:pt>
                <c:pt idx="353967">
                  <c:v>4.4956000000000003E-2</c:v>
                </c:pt>
                <c:pt idx="353968">
                  <c:v>4.4956999999999997E-2</c:v>
                </c:pt>
                <c:pt idx="353969">
                  <c:v>4.4956999999999997E-2</c:v>
                </c:pt>
                <c:pt idx="353970">
                  <c:v>4.4957999999999998E-2</c:v>
                </c:pt>
                <c:pt idx="353971">
                  <c:v>4.4957999999999998E-2</c:v>
                </c:pt>
                <c:pt idx="353972">
                  <c:v>4.4957999999999998E-2</c:v>
                </c:pt>
                <c:pt idx="353973">
                  <c:v>4.4958999999999999E-2</c:v>
                </c:pt>
                <c:pt idx="353974">
                  <c:v>4.4958999999999999E-2</c:v>
                </c:pt>
                <c:pt idx="353975">
                  <c:v>4.4958999999999999E-2</c:v>
                </c:pt>
                <c:pt idx="353976">
                  <c:v>4.4958999999999999E-2</c:v>
                </c:pt>
                <c:pt idx="353977">
                  <c:v>4.4958999999999999E-2</c:v>
                </c:pt>
                <c:pt idx="353978">
                  <c:v>4.496E-2</c:v>
                </c:pt>
                <c:pt idx="353979">
                  <c:v>4.496E-2</c:v>
                </c:pt>
                <c:pt idx="353980">
                  <c:v>4.496E-2</c:v>
                </c:pt>
                <c:pt idx="353981">
                  <c:v>4.496E-2</c:v>
                </c:pt>
                <c:pt idx="353982">
                  <c:v>4.496E-2</c:v>
                </c:pt>
                <c:pt idx="353983">
                  <c:v>4.496E-2</c:v>
                </c:pt>
                <c:pt idx="353984">
                  <c:v>4.496E-2</c:v>
                </c:pt>
                <c:pt idx="353985">
                  <c:v>4.496E-2</c:v>
                </c:pt>
                <c:pt idx="353986">
                  <c:v>4.4958999999999999E-2</c:v>
                </c:pt>
                <c:pt idx="353987">
                  <c:v>4.4958999999999999E-2</c:v>
                </c:pt>
                <c:pt idx="353988">
                  <c:v>4.4958999999999999E-2</c:v>
                </c:pt>
                <c:pt idx="353989">
                  <c:v>4.4958999999999999E-2</c:v>
                </c:pt>
                <c:pt idx="353990">
                  <c:v>4.4958999999999999E-2</c:v>
                </c:pt>
                <c:pt idx="353991">
                  <c:v>4.4958999999999999E-2</c:v>
                </c:pt>
                <c:pt idx="353992">
                  <c:v>4.4958999999999999E-2</c:v>
                </c:pt>
                <c:pt idx="353993">
                  <c:v>4.4958999999999999E-2</c:v>
                </c:pt>
                <c:pt idx="353994">
                  <c:v>4.4957999999999998E-2</c:v>
                </c:pt>
                <c:pt idx="353995">
                  <c:v>4.4957999999999998E-2</c:v>
                </c:pt>
                <c:pt idx="353996">
                  <c:v>4.4957999999999998E-2</c:v>
                </c:pt>
                <c:pt idx="353997">
                  <c:v>4.4957999999999998E-2</c:v>
                </c:pt>
                <c:pt idx="353998">
                  <c:v>4.4956999999999997E-2</c:v>
                </c:pt>
                <c:pt idx="353999">
                  <c:v>4.4956999999999997E-2</c:v>
                </c:pt>
                <c:pt idx="354000">
                  <c:v>4.4956999999999997E-2</c:v>
                </c:pt>
                <c:pt idx="354001">
                  <c:v>4.4956000000000003E-2</c:v>
                </c:pt>
                <c:pt idx="354002">
                  <c:v>4.4956000000000003E-2</c:v>
                </c:pt>
                <c:pt idx="354003">
                  <c:v>4.4956000000000003E-2</c:v>
                </c:pt>
                <c:pt idx="354004">
                  <c:v>4.4956000000000003E-2</c:v>
                </c:pt>
                <c:pt idx="354005">
                  <c:v>4.4956000000000003E-2</c:v>
                </c:pt>
                <c:pt idx="354006">
                  <c:v>4.4955000000000002E-2</c:v>
                </c:pt>
                <c:pt idx="354007">
                  <c:v>4.4955000000000002E-2</c:v>
                </c:pt>
                <c:pt idx="354008">
                  <c:v>4.4955000000000002E-2</c:v>
                </c:pt>
                <c:pt idx="354009">
                  <c:v>4.4954000000000001E-2</c:v>
                </c:pt>
                <c:pt idx="354010">
                  <c:v>4.4954000000000001E-2</c:v>
                </c:pt>
                <c:pt idx="354011">
                  <c:v>4.4954000000000001E-2</c:v>
                </c:pt>
                <c:pt idx="354012">
                  <c:v>4.4953E-2</c:v>
                </c:pt>
                <c:pt idx="354013">
                  <c:v>4.4953E-2</c:v>
                </c:pt>
                <c:pt idx="354014">
                  <c:v>4.4953E-2</c:v>
                </c:pt>
                <c:pt idx="354015">
                  <c:v>4.4953E-2</c:v>
                </c:pt>
                <c:pt idx="354016">
                  <c:v>4.4953E-2</c:v>
                </c:pt>
                <c:pt idx="354017">
                  <c:v>4.4951999999999999E-2</c:v>
                </c:pt>
                <c:pt idx="354018">
                  <c:v>4.4951999999999999E-2</c:v>
                </c:pt>
                <c:pt idx="354019">
                  <c:v>4.4951999999999999E-2</c:v>
                </c:pt>
                <c:pt idx="354020">
                  <c:v>4.4950999999999998E-2</c:v>
                </c:pt>
                <c:pt idx="354021">
                  <c:v>4.4950999999999998E-2</c:v>
                </c:pt>
                <c:pt idx="354022">
                  <c:v>4.4949999999999997E-2</c:v>
                </c:pt>
                <c:pt idx="354023">
                  <c:v>4.4949999999999997E-2</c:v>
                </c:pt>
                <c:pt idx="354024">
                  <c:v>4.4949999999999997E-2</c:v>
                </c:pt>
                <c:pt idx="354025">
                  <c:v>4.4949000000000003E-2</c:v>
                </c:pt>
                <c:pt idx="354026">
                  <c:v>4.4949000000000003E-2</c:v>
                </c:pt>
                <c:pt idx="354027">
                  <c:v>4.4949000000000003E-2</c:v>
                </c:pt>
                <c:pt idx="354028">
                  <c:v>4.4949000000000003E-2</c:v>
                </c:pt>
                <c:pt idx="354029">
                  <c:v>4.4948000000000002E-2</c:v>
                </c:pt>
                <c:pt idx="354030">
                  <c:v>4.4948000000000002E-2</c:v>
                </c:pt>
                <c:pt idx="354031">
                  <c:v>4.4948000000000002E-2</c:v>
                </c:pt>
                <c:pt idx="354032">
                  <c:v>4.4947000000000001E-2</c:v>
                </c:pt>
                <c:pt idx="354033">
                  <c:v>4.4947000000000001E-2</c:v>
                </c:pt>
                <c:pt idx="354034">
                  <c:v>4.4947000000000001E-2</c:v>
                </c:pt>
                <c:pt idx="354035">
                  <c:v>4.4946E-2</c:v>
                </c:pt>
                <c:pt idx="354036">
                  <c:v>4.4946E-2</c:v>
                </c:pt>
                <c:pt idx="354037">
                  <c:v>4.4946E-2</c:v>
                </c:pt>
                <c:pt idx="354038">
                  <c:v>4.4946E-2</c:v>
                </c:pt>
                <c:pt idx="354039">
                  <c:v>4.4946E-2</c:v>
                </c:pt>
                <c:pt idx="354040">
                  <c:v>4.4946E-2</c:v>
                </c:pt>
                <c:pt idx="354041">
                  <c:v>4.4944999999999999E-2</c:v>
                </c:pt>
                <c:pt idx="354042">
                  <c:v>4.4944999999999999E-2</c:v>
                </c:pt>
                <c:pt idx="354043">
                  <c:v>4.4944999999999999E-2</c:v>
                </c:pt>
                <c:pt idx="354044">
                  <c:v>4.4944999999999999E-2</c:v>
                </c:pt>
                <c:pt idx="354045">
                  <c:v>4.4944999999999999E-2</c:v>
                </c:pt>
                <c:pt idx="354046">
                  <c:v>4.4944999999999999E-2</c:v>
                </c:pt>
                <c:pt idx="354047">
                  <c:v>4.4944999999999999E-2</c:v>
                </c:pt>
                <c:pt idx="354048">
                  <c:v>4.4944999999999999E-2</c:v>
                </c:pt>
                <c:pt idx="354049">
                  <c:v>4.4944999999999999E-2</c:v>
                </c:pt>
                <c:pt idx="354050">
                  <c:v>4.4944999999999999E-2</c:v>
                </c:pt>
                <c:pt idx="354051">
                  <c:v>4.4944999999999999E-2</c:v>
                </c:pt>
                <c:pt idx="354052">
                  <c:v>4.4944999999999999E-2</c:v>
                </c:pt>
                <c:pt idx="354053">
                  <c:v>4.4944999999999999E-2</c:v>
                </c:pt>
                <c:pt idx="354054">
                  <c:v>4.4944999999999999E-2</c:v>
                </c:pt>
                <c:pt idx="354055">
                  <c:v>4.4944999999999999E-2</c:v>
                </c:pt>
                <c:pt idx="354056">
                  <c:v>4.4944999999999999E-2</c:v>
                </c:pt>
                <c:pt idx="354057">
                  <c:v>4.4946E-2</c:v>
                </c:pt>
                <c:pt idx="354058">
                  <c:v>4.4946E-2</c:v>
                </c:pt>
                <c:pt idx="354059">
                  <c:v>4.4946E-2</c:v>
                </c:pt>
                <c:pt idx="354060">
                  <c:v>4.4946E-2</c:v>
                </c:pt>
                <c:pt idx="354061">
                  <c:v>4.4947000000000001E-2</c:v>
                </c:pt>
                <c:pt idx="354062">
                  <c:v>4.4947000000000001E-2</c:v>
                </c:pt>
                <c:pt idx="354063">
                  <c:v>4.4947000000000001E-2</c:v>
                </c:pt>
                <c:pt idx="354064">
                  <c:v>4.4948000000000002E-2</c:v>
                </c:pt>
                <c:pt idx="354065">
                  <c:v>4.4948000000000002E-2</c:v>
                </c:pt>
                <c:pt idx="354066">
                  <c:v>4.4948000000000002E-2</c:v>
                </c:pt>
                <c:pt idx="354067">
                  <c:v>4.4949000000000003E-2</c:v>
                </c:pt>
                <c:pt idx="354068">
                  <c:v>4.4949000000000003E-2</c:v>
                </c:pt>
                <c:pt idx="354069">
                  <c:v>4.4949000000000003E-2</c:v>
                </c:pt>
                <c:pt idx="354070">
                  <c:v>4.4949000000000003E-2</c:v>
                </c:pt>
                <c:pt idx="354071">
                  <c:v>4.4949999999999997E-2</c:v>
                </c:pt>
                <c:pt idx="354072">
                  <c:v>4.4949999999999997E-2</c:v>
                </c:pt>
                <c:pt idx="354073">
                  <c:v>4.4949999999999997E-2</c:v>
                </c:pt>
                <c:pt idx="354074">
                  <c:v>4.4950999999999998E-2</c:v>
                </c:pt>
                <c:pt idx="354075">
                  <c:v>4.4950999999999998E-2</c:v>
                </c:pt>
                <c:pt idx="354076">
                  <c:v>4.4950999999999998E-2</c:v>
                </c:pt>
                <c:pt idx="354077">
                  <c:v>4.4951999999999999E-2</c:v>
                </c:pt>
                <c:pt idx="354078">
                  <c:v>4.4951999999999999E-2</c:v>
                </c:pt>
                <c:pt idx="354079">
                  <c:v>4.4951999999999999E-2</c:v>
                </c:pt>
                <c:pt idx="354080">
                  <c:v>4.4951999999999999E-2</c:v>
                </c:pt>
                <c:pt idx="354081">
                  <c:v>4.4951999999999999E-2</c:v>
                </c:pt>
                <c:pt idx="354082">
                  <c:v>4.4951999999999999E-2</c:v>
                </c:pt>
                <c:pt idx="354083">
                  <c:v>4.4953E-2</c:v>
                </c:pt>
                <c:pt idx="354084">
                  <c:v>4.4953E-2</c:v>
                </c:pt>
                <c:pt idx="354085">
                  <c:v>4.4953E-2</c:v>
                </c:pt>
                <c:pt idx="354086">
                  <c:v>4.4953E-2</c:v>
                </c:pt>
                <c:pt idx="354087">
                  <c:v>4.4953E-2</c:v>
                </c:pt>
                <c:pt idx="354088">
                  <c:v>4.4953E-2</c:v>
                </c:pt>
                <c:pt idx="354089">
                  <c:v>4.4953E-2</c:v>
                </c:pt>
                <c:pt idx="354090">
                  <c:v>4.4953E-2</c:v>
                </c:pt>
                <c:pt idx="354091">
                  <c:v>4.4953E-2</c:v>
                </c:pt>
                <c:pt idx="354092">
                  <c:v>4.4951999999999999E-2</c:v>
                </c:pt>
                <c:pt idx="354093">
                  <c:v>4.4951999999999999E-2</c:v>
                </c:pt>
                <c:pt idx="354094">
                  <c:v>4.4951999999999999E-2</c:v>
                </c:pt>
                <c:pt idx="354095">
                  <c:v>4.4950999999999998E-2</c:v>
                </c:pt>
                <c:pt idx="354096">
                  <c:v>4.4950999999999998E-2</c:v>
                </c:pt>
                <c:pt idx="354097">
                  <c:v>4.4950999999999998E-2</c:v>
                </c:pt>
                <c:pt idx="354098">
                  <c:v>4.4950999999999998E-2</c:v>
                </c:pt>
                <c:pt idx="354099">
                  <c:v>4.4949999999999997E-2</c:v>
                </c:pt>
                <c:pt idx="354100">
                  <c:v>4.4949999999999997E-2</c:v>
                </c:pt>
                <c:pt idx="354101">
                  <c:v>4.4949000000000003E-2</c:v>
                </c:pt>
                <c:pt idx="354102">
                  <c:v>4.4949000000000003E-2</c:v>
                </c:pt>
                <c:pt idx="354103">
                  <c:v>4.4948000000000002E-2</c:v>
                </c:pt>
                <c:pt idx="354104">
                  <c:v>4.4948000000000002E-2</c:v>
                </c:pt>
                <c:pt idx="354105">
                  <c:v>4.4948000000000002E-2</c:v>
                </c:pt>
                <c:pt idx="354106">
                  <c:v>4.4947000000000001E-2</c:v>
                </c:pt>
                <c:pt idx="354107">
                  <c:v>4.4947000000000001E-2</c:v>
                </c:pt>
                <c:pt idx="354108">
                  <c:v>4.4946E-2</c:v>
                </c:pt>
                <c:pt idx="354109">
                  <c:v>4.4946E-2</c:v>
                </c:pt>
                <c:pt idx="354110">
                  <c:v>4.4946E-2</c:v>
                </c:pt>
                <c:pt idx="354111">
                  <c:v>4.4946E-2</c:v>
                </c:pt>
                <c:pt idx="354112">
                  <c:v>4.4944999999999999E-2</c:v>
                </c:pt>
                <c:pt idx="354113">
                  <c:v>4.4944999999999999E-2</c:v>
                </c:pt>
                <c:pt idx="354114">
                  <c:v>4.4944999999999999E-2</c:v>
                </c:pt>
                <c:pt idx="354115">
                  <c:v>4.4944999999999999E-2</c:v>
                </c:pt>
                <c:pt idx="354116">
                  <c:v>4.4943999999999998E-2</c:v>
                </c:pt>
                <c:pt idx="354117">
                  <c:v>4.4943999999999998E-2</c:v>
                </c:pt>
                <c:pt idx="354118">
                  <c:v>4.4943999999999998E-2</c:v>
                </c:pt>
                <c:pt idx="354119">
                  <c:v>4.4943999999999998E-2</c:v>
                </c:pt>
                <c:pt idx="354120">
                  <c:v>4.4944999999999999E-2</c:v>
                </c:pt>
                <c:pt idx="354121">
                  <c:v>4.4944999999999999E-2</c:v>
                </c:pt>
                <c:pt idx="354122">
                  <c:v>4.4944999999999999E-2</c:v>
                </c:pt>
                <c:pt idx="354123">
                  <c:v>4.4944999999999999E-2</c:v>
                </c:pt>
                <c:pt idx="354124">
                  <c:v>4.4946E-2</c:v>
                </c:pt>
                <c:pt idx="354125">
                  <c:v>4.4946E-2</c:v>
                </c:pt>
                <c:pt idx="354126">
                  <c:v>4.4947000000000001E-2</c:v>
                </c:pt>
                <c:pt idx="354127">
                  <c:v>4.4947000000000001E-2</c:v>
                </c:pt>
                <c:pt idx="354128">
                  <c:v>4.4947000000000001E-2</c:v>
                </c:pt>
                <c:pt idx="354129">
                  <c:v>4.4948000000000002E-2</c:v>
                </c:pt>
                <c:pt idx="354130">
                  <c:v>4.4949000000000003E-2</c:v>
                </c:pt>
                <c:pt idx="354131">
                  <c:v>4.4949999999999997E-2</c:v>
                </c:pt>
                <c:pt idx="354132">
                  <c:v>4.4949999999999997E-2</c:v>
                </c:pt>
                <c:pt idx="354133">
                  <c:v>4.4950999999999998E-2</c:v>
                </c:pt>
                <c:pt idx="354134">
                  <c:v>4.4951999999999999E-2</c:v>
                </c:pt>
                <c:pt idx="354135">
                  <c:v>4.4953E-2</c:v>
                </c:pt>
                <c:pt idx="354136">
                  <c:v>4.4954000000000001E-2</c:v>
                </c:pt>
                <c:pt idx="354137">
                  <c:v>4.4955000000000002E-2</c:v>
                </c:pt>
                <c:pt idx="354138">
                  <c:v>4.4956000000000003E-2</c:v>
                </c:pt>
                <c:pt idx="354139">
                  <c:v>4.4956999999999997E-2</c:v>
                </c:pt>
                <c:pt idx="354140">
                  <c:v>4.4957999999999998E-2</c:v>
                </c:pt>
                <c:pt idx="354141">
                  <c:v>4.4958999999999999E-2</c:v>
                </c:pt>
                <c:pt idx="354142">
                  <c:v>4.496E-2</c:v>
                </c:pt>
                <c:pt idx="354143">
                  <c:v>4.4961000000000001E-2</c:v>
                </c:pt>
                <c:pt idx="354144">
                  <c:v>4.4962000000000002E-2</c:v>
                </c:pt>
                <c:pt idx="354145">
                  <c:v>4.4963000000000003E-2</c:v>
                </c:pt>
                <c:pt idx="354146">
                  <c:v>4.4963999999999997E-2</c:v>
                </c:pt>
                <c:pt idx="354147">
                  <c:v>4.4964999999999998E-2</c:v>
                </c:pt>
                <c:pt idx="354148">
                  <c:v>4.4965999999999999E-2</c:v>
                </c:pt>
                <c:pt idx="354149">
                  <c:v>4.4967E-2</c:v>
                </c:pt>
                <c:pt idx="354150">
                  <c:v>4.4968000000000001E-2</c:v>
                </c:pt>
                <c:pt idx="354151">
                  <c:v>4.4968000000000001E-2</c:v>
                </c:pt>
                <c:pt idx="354152">
                  <c:v>4.4969000000000002E-2</c:v>
                </c:pt>
                <c:pt idx="354153">
                  <c:v>4.4970000000000003E-2</c:v>
                </c:pt>
                <c:pt idx="354154">
                  <c:v>4.4970999999999997E-2</c:v>
                </c:pt>
                <c:pt idx="354155">
                  <c:v>4.4971999999999998E-2</c:v>
                </c:pt>
                <c:pt idx="354156">
                  <c:v>4.4971999999999998E-2</c:v>
                </c:pt>
                <c:pt idx="354157">
                  <c:v>4.4972999999999999E-2</c:v>
                </c:pt>
                <c:pt idx="354158">
                  <c:v>4.4974E-2</c:v>
                </c:pt>
                <c:pt idx="354159">
                  <c:v>4.4974E-2</c:v>
                </c:pt>
                <c:pt idx="354160">
                  <c:v>4.4974E-2</c:v>
                </c:pt>
                <c:pt idx="354161">
                  <c:v>4.4975000000000001E-2</c:v>
                </c:pt>
                <c:pt idx="354162">
                  <c:v>4.4975000000000001E-2</c:v>
                </c:pt>
                <c:pt idx="354163">
                  <c:v>4.4975000000000001E-2</c:v>
                </c:pt>
                <c:pt idx="354164">
                  <c:v>4.4975000000000001E-2</c:v>
                </c:pt>
                <c:pt idx="354165">
                  <c:v>4.4976000000000002E-2</c:v>
                </c:pt>
                <c:pt idx="354166">
                  <c:v>4.4976000000000002E-2</c:v>
                </c:pt>
                <c:pt idx="354167">
                  <c:v>4.4976000000000002E-2</c:v>
                </c:pt>
                <c:pt idx="354168">
                  <c:v>4.4976000000000002E-2</c:v>
                </c:pt>
                <c:pt idx="354169">
                  <c:v>4.4976000000000002E-2</c:v>
                </c:pt>
                <c:pt idx="354170">
                  <c:v>4.4976000000000002E-2</c:v>
                </c:pt>
                <c:pt idx="354171">
                  <c:v>4.4976000000000002E-2</c:v>
                </c:pt>
                <c:pt idx="354172">
                  <c:v>4.4976000000000002E-2</c:v>
                </c:pt>
                <c:pt idx="354173">
                  <c:v>4.4976000000000002E-2</c:v>
                </c:pt>
                <c:pt idx="354174">
                  <c:v>4.4975000000000001E-2</c:v>
                </c:pt>
                <c:pt idx="354175">
                  <c:v>4.4975000000000001E-2</c:v>
                </c:pt>
                <c:pt idx="354176">
                  <c:v>4.4975000000000001E-2</c:v>
                </c:pt>
                <c:pt idx="354177">
                  <c:v>4.4975000000000001E-2</c:v>
                </c:pt>
                <c:pt idx="354178">
                  <c:v>4.4974E-2</c:v>
                </c:pt>
                <c:pt idx="354179">
                  <c:v>4.4974E-2</c:v>
                </c:pt>
                <c:pt idx="354180">
                  <c:v>4.4974E-2</c:v>
                </c:pt>
                <c:pt idx="354181">
                  <c:v>4.4974E-2</c:v>
                </c:pt>
                <c:pt idx="354182">
                  <c:v>4.4972999999999999E-2</c:v>
                </c:pt>
                <c:pt idx="354183">
                  <c:v>4.4972999999999999E-2</c:v>
                </c:pt>
                <c:pt idx="354184">
                  <c:v>4.4972999999999999E-2</c:v>
                </c:pt>
                <c:pt idx="354185">
                  <c:v>4.4971999999999998E-2</c:v>
                </c:pt>
                <c:pt idx="354186">
                  <c:v>4.4971999999999998E-2</c:v>
                </c:pt>
                <c:pt idx="354187">
                  <c:v>4.4971999999999998E-2</c:v>
                </c:pt>
                <c:pt idx="354188">
                  <c:v>4.4970999999999997E-2</c:v>
                </c:pt>
                <c:pt idx="354189">
                  <c:v>4.4970999999999997E-2</c:v>
                </c:pt>
                <c:pt idx="354190">
                  <c:v>4.4970999999999997E-2</c:v>
                </c:pt>
                <c:pt idx="354191">
                  <c:v>4.4970999999999997E-2</c:v>
                </c:pt>
                <c:pt idx="354192">
                  <c:v>4.4970000000000003E-2</c:v>
                </c:pt>
                <c:pt idx="354193">
                  <c:v>4.4970000000000003E-2</c:v>
                </c:pt>
                <c:pt idx="354194">
                  <c:v>4.4970000000000003E-2</c:v>
                </c:pt>
                <c:pt idx="354195">
                  <c:v>4.4970000000000003E-2</c:v>
                </c:pt>
                <c:pt idx="354196">
                  <c:v>4.4970000000000003E-2</c:v>
                </c:pt>
                <c:pt idx="354197">
                  <c:v>4.4969000000000002E-2</c:v>
                </c:pt>
                <c:pt idx="354198">
                  <c:v>4.4969000000000002E-2</c:v>
                </c:pt>
                <c:pt idx="354199">
                  <c:v>4.4969000000000002E-2</c:v>
                </c:pt>
                <c:pt idx="354200">
                  <c:v>4.4969000000000002E-2</c:v>
                </c:pt>
                <c:pt idx="354201">
                  <c:v>4.4969000000000002E-2</c:v>
                </c:pt>
                <c:pt idx="354202">
                  <c:v>4.4969000000000002E-2</c:v>
                </c:pt>
                <c:pt idx="354203">
                  <c:v>4.4969000000000002E-2</c:v>
                </c:pt>
                <c:pt idx="354204">
                  <c:v>4.4969000000000002E-2</c:v>
                </c:pt>
                <c:pt idx="354205">
                  <c:v>4.4969000000000002E-2</c:v>
                </c:pt>
                <c:pt idx="354206">
                  <c:v>4.4969000000000002E-2</c:v>
                </c:pt>
                <c:pt idx="354207">
                  <c:v>4.4969000000000002E-2</c:v>
                </c:pt>
                <c:pt idx="354208">
                  <c:v>4.4969000000000002E-2</c:v>
                </c:pt>
                <c:pt idx="354209">
                  <c:v>4.4969000000000002E-2</c:v>
                </c:pt>
                <c:pt idx="354210">
                  <c:v>4.4969000000000002E-2</c:v>
                </c:pt>
                <c:pt idx="354211">
                  <c:v>4.4969000000000002E-2</c:v>
                </c:pt>
                <c:pt idx="354212">
                  <c:v>4.4969000000000002E-2</c:v>
                </c:pt>
                <c:pt idx="354213">
                  <c:v>4.4969000000000002E-2</c:v>
                </c:pt>
                <c:pt idx="354214">
                  <c:v>4.4969000000000002E-2</c:v>
                </c:pt>
                <c:pt idx="354215">
                  <c:v>4.4969000000000002E-2</c:v>
                </c:pt>
                <c:pt idx="354216">
                  <c:v>4.4970000000000003E-2</c:v>
                </c:pt>
                <c:pt idx="354217">
                  <c:v>4.4970000000000003E-2</c:v>
                </c:pt>
                <c:pt idx="354218">
                  <c:v>4.4970000000000003E-2</c:v>
                </c:pt>
                <c:pt idx="354219">
                  <c:v>4.4970000000000003E-2</c:v>
                </c:pt>
                <c:pt idx="354220">
                  <c:v>4.4970000000000003E-2</c:v>
                </c:pt>
                <c:pt idx="354221">
                  <c:v>4.4970000000000003E-2</c:v>
                </c:pt>
                <c:pt idx="354222">
                  <c:v>4.4970999999999997E-2</c:v>
                </c:pt>
                <c:pt idx="354223">
                  <c:v>4.4970999999999997E-2</c:v>
                </c:pt>
                <c:pt idx="354224">
                  <c:v>4.4970999999999997E-2</c:v>
                </c:pt>
                <c:pt idx="354225">
                  <c:v>4.4970999999999997E-2</c:v>
                </c:pt>
                <c:pt idx="354226">
                  <c:v>4.4971999999999998E-2</c:v>
                </c:pt>
                <c:pt idx="354227">
                  <c:v>4.4971999999999998E-2</c:v>
                </c:pt>
                <c:pt idx="354228">
                  <c:v>4.4971999999999998E-2</c:v>
                </c:pt>
                <c:pt idx="354229">
                  <c:v>4.4972999999999999E-2</c:v>
                </c:pt>
                <c:pt idx="354230">
                  <c:v>4.4972999999999999E-2</c:v>
                </c:pt>
                <c:pt idx="354231">
                  <c:v>4.4972999999999999E-2</c:v>
                </c:pt>
                <c:pt idx="354232">
                  <c:v>4.4972999999999999E-2</c:v>
                </c:pt>
                <c:pt idx="354233">
                  <c:v>4.4974E-2</c:v>
                </c:pt>
                <c:pt idx="354234">
                  <c:v>4.4974E-2</c:v>
                </c:pt>
                <c:pt idx="354235">
                  <c:v>4.4974E-2</c:v>
                </c:pt>
                <c:pt idx="354236">
                  <c:v>4.4974E-2</c:v>
                </c:pt>
                <c:pt idx="354237">
                  <c:v>4.4975000000000001E-2</c:v>
                </c:pt>
                <c:pt idx="354238">
                  <c:v>4.4975000000000001E-2</c:v>
                </c:pt>
                <c:pt idx="354239">
                  <c:v>4.4976000000000002E-2</c:v>
                </c:pt>
                <c:pt idx="354240">
                  <c:v>4.4976000000000002E-2</c:v>
                </c:pt>
                <c:pt idx="354241">
                  <c:v>4.4977000000000003E-2</c:v>
                </c:pt>
                <c:pt idx="354242">
                  <c:v>4.4977000000000003E-2</c:v>
                </c:pt>
                <c:pt idx="354243">
                  <c:v>4.4977999999999997E-2</c:v>
                </c:pt>
                <c:pt idx="354244">
                  <c:v>4.4977999999999997E-2</c:v>
                </c:pt>
                <c:pt idx="354245">
                  <c:v>4.4977999999999997E-2</c:v>
                </c:pt>
                <c:pt idx="354246">
                  <c:v>4.4978999999999998E-2</c:v>
                </c:pt>
                <c:pt idx="354247">
                  <c:v>4.4979999999999999E-2</c:v>
                </c:pt>
                <c:pt idx="354248">
                  <c:v>4.4979999999999999E-2</c:v>
                </c:pt>
                <c:pt idx="354249">
                  <c:v>4.4981E-2</c:v>
                </c:pt>
                <c:pt idx="354250">
                  <c:v>4.4982000000000001E-2</c:v>
                </c:pt>
                <c:pt idx="354251">
                  <c:v>4.4982000000000001E-2</c:v>
                </c:pt>
                <c:pt idx="354252">
                  <c:v>4.4983000000000002E-2</c:v>
                </c:pt>
                <c:pt idx="354253">
                  <c:v>4.4984000000000003E-2</c:v>
                </c:pt>
                <c:pt idx="354254">
                  <c:v>4.4984999999999997E-2</c:v>
                </c:pt>
                <c:pt idx="354255">
                  <c:v>4.4985999999999998E-2</c:v>
                </c:pt>
                <c:pt idx="354256">
                  <c:v>4.4985999999999998E-2</c:v>
                </c:pt>
                <c:pt idx="354257">
                  <c:v>4.4986999999999999E-2</c:v>
                </c:pt>
                <c:pt idx="354258">
                  <c:v>4.4988E-2</c:v>
                </c:pt>
                <c:pt idx="354259">
                  <c:v>4.4989000000000001E-2</c:v>
                </c:pt>
                <c:pt idx="354260">
                  <c:v>4.4990000000000002E-2</c:v>
                </c:pt>
                <c:pt idx="354261">
                  <c:v>4.4991000000000003E-2</c:v>
                </c:pt>
                <c:pt idx="354262">
                  <c:v>4.4991999999999997E-2</c:v>
                </c:pt>
                <c:pt idx="354263">
                  <c:v>4.4992999999999998E-2</c:v>
                </c:pt>
                <c:pt idx="354264">
                  <c:v>4.4993999999999999E-2</c:v>
                </c:pt>
                <c:pt idx="354265">
                  <c:v>4.4996000000000001E-2</c:v>
                </c:pt>
                <c:pt idx="354266">
                  <c:v>4.4997000000000002E-2</c:v>
                </c:pt>
                <c:pt idx="354267">
                  <c:v>4.4998000000000003E-2</c:v>
                </c:pt>
                <c:pt idx="354268">
                  <c:v>4.4998999999999997E-2</c:v>
                </c:pt>
                <c:pt idx="354269">
                  <c:v>4.4999999999999998E-2</c:v>
                </c:pt>
                <c:pt idx="354270">
                  <c:v>4.5002E-2</c:v>
                </c:pt>
                <c:pt idx="354271">
                  <c:v>4.5003000000000001E-2</c:v>
                </c:pt>
                <c:pt idx="354272">
                  <c:v>4.5004000000000002E-2</c:v>
                </c:pt>
                <c:pt idx="354273">
                  <c:v>4.5005999999999997E-2</c:v>
                </c:pt>
                <c:pt idx="354274">
                  <c:v>4.5006999999999998E-2</c:v>
                </c:pt>
                <c:pt idx="354275">
                  <c:v>4.5009E-2</c:v>
                </c:pt>
                <c:pt idx="354276">
                  <c:v>4.5010000000000001E-2</c:v>
                </c:pt>
                <c:pt idx="354277">
                  <c:v>4.5012000000000003E-2</c:v>
                </c:pt>
                <c:pt idx="354278">
                  <c:v>4.5012999999999997E-2</c:v>
                </c:pt>
                <c:pt idx="354279">
                  <c:v>4.5013999999999998E-2</c:v>
                </c:pt>
                <c:pt idx="354280">
                  <c:v>4.5016E-2</c:v>
                </c:pt>
                <c:pt idx="354281">
                  <c:v>4.5017000000000001E-2</c:v>
                </c:pt>
                <c:pt idx="354282">
                  <c:v>4.5019000000000003E-2</c:v>
                </c:pt>
                <c:pt idx="354283">
                  <c:v>4.5019999999999998E-2</c:v>
                </c:pt>
                <c:pt idx="354284">
                  <c:v>4.5022E-2</c:v>
                </c:pt>
                <c:pt idx="354285">
                  <c:v>4.5023000000000001E-2</c:v>
                </c:pt>
                <c:pt idx="354286">
                  <c:v>4.5025000000000003E-2</c:v>
                </c:pt>
                <c:pt idx="354287">
                  <c:v>4.5025999999999997E-2</c:v>
                </c:pt>
                <c:pt idx="354288">
                  <c:v>4.5027999999999999E-2</c:v>
                </c:pt>
                <c:pt idx="354289">
                  <c:v>4.5029E-2</c:v>
                </c:pt>
                <c:pt idx="354290">
                  <c:v>4.5030000000000001E-2</c:v>
                </c:pt>
                <c:pt idx="354291">
                  <c:v>4.5032000000000003E-2</c:v>
                </c:pt>
                <c:pt idx="354292">
                  <c:v>4.5032999999999997E-2</c:v>
                </c:pt>
                <c:pt idx="354293">
                  <c:v>4.5033999999999998E-2</c:v>
                </c:pt>
                <c:pt idx="354294">
                  <c:v>4.5034999999999999E-2</c:v>
                </c:pt>
                <c:pt idx="354295">
                  <c:v>4.5037000000000001E-2</c:v>
                </c:pt>
                <c:pt idx="354296">
                  <c:v>4.5038000000000002E-2</c:v>
                </c:pt>
                <c:pt idx="354297">
                  <c:v>4.5039000000000003E-2</c:v>
                </c:pt>
                <c:pt idx="354298">
                  <c:v>4.5040999999999998E-2</c:v>
                </c:pt>
                <c:pt idx="354299">
                  <c:v>4.5041999999999999E-2</c:v>
                </c:pt>
                <c:pt idx="354300">
                  <c:v>4.5043E-2</c:v>
                </c:pt>
                <c:pt idx="354301">
                  <c:v>4.5044000000000001E-2</c:v>
                </c:pt>
                <c:pt idx="354302">
                  <c:v>4.5045000000000002E-2</c:v>
                </c:pt>
                <c:pt idx="354303">
                  <c:v>4.5046000000000003E-2</c:v>
                </c:pt>
                <c:pt idx="354304">
                  <c:v>4.5046999999999997E-2</c:v>
                </c:pt>
                <c:pt idx="354305">
                  <c:v>4.5047999999999998E-2</c:v>
                </c:pt>
                <c:pt idx="354306">
                  <c:v>4.5047999999999998E-2</c:v>
                </c:pt>
                <c:pt idx="354307">
                  <c:v>4.5048999999999999E-2</c:v>
                </c:pt>
                <c:pt idx="354308">
                  <c:v>4.505E-2</c:v>
                </c:pt>
                <c:pt idx="354309">
                  <c:v>4.5051000000000001E-2</c:v>
                </c:pt>
                <c:pt idx="354310">
                  <c:v>4.5052000000000002E-2</c:v>
                </c:pt>
                <c:pt idx="354311">
                  <c:v>4.5053000000000003E-2</c:v>
                </c:pt>
                <c:pt idx="354312">
                  <c:v>4.5053000000000003E-2</c:v>
                </c:pt>
                <c:pt idx="354313">
                  <c:v>4.5053999999999997E-2</c:v>
                </c:pt>
                <c:pt idx="354314">
                  <c:v>4.5054999999999998E-2</c:v>
                </c:pt>
                <c:pt idx="354315">
                  <c:v>4.5054999999999998E-2</c:v>
                </c:pt>
                <c:pt idx="354316">
                  <c:v>4.5055999999999999E-2</c:v>
                </c:pt>
                <c:pt idx="354317">
                  <c:v>4.5055999999999999E-2</c:v>
                </c:pt>
                <c:pt idx="354318">
                  <c:v>4.5057E-2</c:v>
                </c:pt>
                <c:pt idx="354319">
                  <c:v>4.5057E-2</c:v>
                </c:pt>
                <c:pt idx="354320">
                  <c:v>4.5058000000000001E-2</c:v>
                </c:pt>
                <c:pt idx="354321">
                  <c:v>4.5059000000000002E-2</c:v>
                </c:pt>
                <c:pt idx="354322">
                  <c:v>4.5059000000000002E-2</c:v>
                </c:pt>
                <c:pt idx="354323">
                  <c:v>4.5060000000000003E-2</c:v>
                </c:pt>
                <c:pt idx="354324">
                  <c:v>4.5060000000000003E-2</c:v>
                </c:pt>
                <c:pt idx="354325">
                  <c:v>4.5060999999999997E-2</c:v>
                </c:pt>
                <c:pt idx="354326">
                  <c:v>4.5060999999999997E-2</c:v>
                </c:pt>
                <c:pt idx="354327">
                  <c:v>4.5061999999999998E-2</c:v>
                </c:pt>
                <c:pt idx="354328">
                  <c:v>4.5061999999999998E-2</c:v>
                </c:pt>
                <c:pt idx="354329">
                  <c:v>4.5061999999999998E-2</c:v>
                </c:pt>
                <c:pt idx="354330">
                  <c:v>4.5062999999999999E-2</c:v>
                </c:pt>
                <c:pt idx="354331">
                  <c:v>4.5062999999999999E-2</c:v>
                </c:pt>
                <c:pt idx="354332">
                  <c:v>4.5064E-2</c:v>
                </c:pt>
                <c:pt idx="354333">
                  <c:v>4.5064E-2</c:v>
                </c:pt>
                <c:pt idx="354334">
                  <c:v>4.5065000000000001E-2</c:v>
                </c:pt>
                <c:pt idx="354335">
                  <c:v>4.5065000000000001E-2</c:v>
                </c:pt>
                <c:pt idx="354336">
                  <c:v>4.5066000000000002E-2</c:v>
                </c:pt>
                <c:pt idx="354337">
                  <c:v>4.5066000000000002E-2</c:v>
                </c:pt>
                <c:pt idx="354338">
                  <c:v>4.5066000000000002E-2</c:v>
                </c:pt>
                <c:pt idx="354339">
                  <c:v>4.5067000000000003E-2</c:v>
                </c:pt>
                <c:pt idx="354340">
                  <c:v>4.5067000000000003E-2</c:v>
                </c:pt>
                <c:pt idx="354341">
                  <c:v>4.5067000000000003E-2</c:v>
                </c:pt>
                <c:pt idx="354342">
                  <c:v>4.5067999999999997E-2</c:v>
                </c:pt>
                <c:pt idx="354343">
                  <c:v>4.5067999999999997E-2</c:v>
                </c:pt>
                <c:pt idx="354344">
                  <c:v>4.5067999999999997E-2</c:v>
                </c:pt>
                <c:pt idx="354345">
                  <c:v>4.5068999999999998E-2</c:v>
                </c:pt>
                <c:pt idx="354346">
                  <c:v>4.5068999999999998E-2</c:v>
                </c:pt>
                <c:pt idx="354347">
                  <c:v>4.5069999999999999E-2</c:v>
                </c:pt>
                <c:pt idx="354348">
                  <c:v>4.5069999999999999E-2</c:v>
                </c:pt>
                <c:pt idx="354349">
                  <c:v>4.5069999999999999E-2</c:v>
                </c:pt>
                <c:pt idx="354350">
                  <c:v>4.5069999999999999E-2</c:v>
                </c:pt>
                <c:pt idx="354351">
                  <c:v>4.5069999999999999E-2</c:v>
                </c:pt>
                <c:pt idx="354352">
                  <c:v>4.5069999999999999E-2</c:v>
                </c:pt>
                <c:pt idx="354353">
                  <c:v>4.5071E-2</c:v>
                </c:pt>
                <c:pt idx="354354">
                  <c:v>4.5071E-2</c:v>
                </c:pt>
                <c:pt idx="354355">
                  <c:v>4.5071E-2</c:v>
                </c:pt>
                <c:pt idx="354356">
                  <c:v>4.5071E-2</c:v>
                </c:pt>
                <c:pt idx="354357">
                  <c:v>4.5071E-2</c:v>
                </c:pt>
                <c:pt idx="354358">
                  <c:v>4.5071E-2</c:v>
                </c:pt>
                <c:pt idx="354359">
                  <c:v>4.5071E-2</c:v>
                </c:pt>
                <c:pt idx="354360">
                  <c:v>4.5071E-2</c:v>
                </c:pt>
                <c:pt idx="354361">
                  <c:v>4.5071E-2</c:v>
                </c:pt>
                <c:pt idx="354362">
                  <c:v>4.5071E-2</c:v>
                </c:pt>
                <c:pt idx="354363">
                  <c:v>4.5071E-2</c:v>
                </c:pt>
                <c:pt idx="354364">
                  <c:v>4.5071E-2</c:v>
                </c:pt>
                <c:pt idx="354365">
                  <c:v>4.5071E-2</c:v>
                </c:pt>
                <c:pt idx="354366">
                  <c:v>4.5071E-2</c:v>
                </c:pt>
                <c:pt idx="354367">
                  <c:v>4.5072000000000001E-2</c:v>
                </c:pt>
                <c:pt idx="354368">
                  <c:v>4.5072000000000001E-2</c:v>
                </c:pt>
                <c:pt idx="354369">
                  <c:v>4.5072000000000001E-2</c:v>
                </c:pt>
                <c:pt idx="354370">
                  <c:v>4.5072000000000001E-2</c:v>
                </c:pt>
                <c:pt idx="354371">
                  <c:v>4.5072000000000001E-2</c:v>
                </c:pt>
                <c:pt idx="354372">
                  <c:v>4.5072000000000001E-2</c:v>
                </c:pt>
                <c:pt idx="354373">
                  <c:v>4.5072000000000001E-2</c:v>
                </c:pt>
                <c:pt idx="354374">
                  <c:v>4.5072000000000001E-2</c:v>
                </c:pt>
                <c:pt idx="354375">
                  <c:v>4.5072000000000001E-2</c:v>
                </c:pt>
                <c:pt idx="354376">
                  <c:v>4.5072000000000001E-2</c:v>
                </c:pt>
                <c:pt idx="354377">
                  <c:v>4.5072000000000001E-2</c:v>
                </c:pt>
                <c:pt idx="354378">
                  <c:v>4.5072000000000001E-2</c:v>
                </c:pt>
                <c:pt idx="354379">
                  <c:v>4.5073000000000002E-2</c:v>
                </c:pt>
                <c:pt idx="354380">
                  <c:v>4.5073000000000002E-2</c:v>
                </c:pt>
                <c:pt idx="354381">
                  <c:v>4.5073000000000002E-2</c:v>
                </c:pt>
                <c:pt idx="354382">
                  <c:v>4.5074000000000003E-2</c:v>
                </c:pt>
                <c:pt idx="354383">
                  <c:v>4.5074000000000003E-2</c:v>
                </c:pt>
                <c:pt idx="354384">
                  <c:v>4.5074000000000003E-2</c:v>
                </c:pt>
                <c:pt idx="354385">
                  <c:v>4.5074000000000003E-2</c:v>
                </c:pt>
                <c:pt idx="354386">
                  <c:v>4.5074999999999997E-2</c:v>
                </c:pt>
                <c:pt idx="354387">
                  <c:v>4.5074999999999997E-2</c:v>
                </c:pt>
                <c:pt idx="354388">
                  <c:v>4.5075999999999998E-2</c:v>
                </c:pt>
                <c:pt idx="354389">
                  <c:v>4.5075999999999998E-2</c:v>
                </c:pt>
                <c:pt idx="354390">
                  <c:v>4.5076999999999999E-2</c:v>
                </c:pt>
                <c:pt idx="354391">
                  <c:v>4.5076999999999999E-2</c:v>
                </c:pt>
                <c:pt idx="354392">
                  <c:v>4.5078E-2</c:v>
                </c:pt>
                <c:pt idx="354393">
                  <c:v>4.5078E-2</c:v>
                </c:pt>
                <c:pt idx="354394">
                  <c:v>4.5079000000000001E-2</c:v>
                </c:pt>
                <c:pt idx="354395">
                  <c:v>4.5079000000000001E-2</c:v>
                </c:pt>
                <c:pt idx="354396">
                  <c:v>4.5080000000000002E-2</c:v>
                </c:pt>
                <c:pt idx="354397">
                  <c:v>4.5080000000000002E-2</c:v>
                </c:pt>
                <c:pt idx="354398">
                  <c:v>4.5080000000000002E-2</c:v>
                </c:pt>
                <c:pt idx="354399">
                  <c:v>4.5081000000000003E-2</c:v>
                </c:pt>
                <c:pt idx="354400">
                  <c:v>4.5081000000000003E-2</c:v>
                </c:pt>
                <c:pt idx="354401">
                  <c:v>4.5081999999999997E-2</c:v>
                </c:pt>
                <c:pt idx="354402">
                  <c:v>4.5081999999999997E-2</c:v>
                </c:pt>
                <c:pt idx="354403">
                  <c:v>4.5081999999999997E-2</c:v>
                </c:pt>
                <c:pt idx="354404">
                  <c:v>4.5082999999999998E-2</c:v>
                </c:pt>
                <c:pt idx="354405">
                  <c:v>4.5082999999999998E-2</c:v>
                </c:pt>
                <c:pt idx="354406">
                  <c:v>4.5082999999999998E-2</c:v>
                </c:pt>
                <c:pt idx="354407">
                  <c:v>4.5082999999999998E-2</c:v>
                </c:pt>
                <c:pt idx="354408">
                  <c:v>4.5082999999999998E-2</c:v>
                </c:pt>
                <c:pt idx="354409">
                  <c:v>4.5082999999999998E-2</c:v>
                </c:pt>
                <c:pt idx="354410">
                  <c:v>4.5082999999999998E-2</c:v>
                </c:pt>
                <c:pt idx="354411">
                  <c:v>4.5082999999999998E-2</c:v>
                </c:pt>
                <c:pt idx="354412">
                  <c:v>4.5082999999999998E-2</c:v>
                </c:pt>
                <c:pt idx="354413">
                  <c:v>4.5082999999999998E-2</c:v>
                </c:pt>
                <c:pt idx="354414">
                  <c:v>4.5082999999999998E-2</c:v>
                </c:pt>
                <c:pt idx="354415">
                  <c:v>4.5081999999999997E-2</c:v>
                </c:pt>
                <c:pt idx="354416">
                  <c:v>4.5081999999999997E-2</c:v>
                </c:pt>
                <c:pt idx="354417">
                  <c:v>4.5081999999999997E-2</c:v>
                </c:pt>
                <c:pt idx="354418">
                  <c:v>4.5081000000000003E-2</c:v>
                </c:pt>
                <c:pt idx="354419">
                  <c:v>4.5080000000000002E-2</c:v>
                </c:pt>
                <c:pt idx="354420">
                  <c:v>4.5080000000000002E-2</c:v>
                </c:pt>
                <c:pt idx="354421">
                  <c:v>4.5079000000000001E-2</c:v>
                </c:pt>
                <c:pt idx="354422">
                  <c:v>4.5078E-2</c:v>
                </c:pt>
                <c:pt idx="354423">
                  <c:v>4.5076999999999999E-2</c:v>
                </c:pt>
                <c:pt idx="354424">
                  <c:v>4.5075999999999998E-2</c:v>
                </c:pt>
                <c:pt idx="354425">
                  <c:v>4.5074999999999997E-2</c:v>
                </c:pt>
                <c:pt idx="354426">
                  <c:v>4.5074000000000003E-2</c:v>
                </c:pt>
                <c:pt idx="354427">
                  <c:v>4.5073000000000002E-2</c:v>
                </c:pt>
                <c:pt idx="354428">
                  <c:v>4.5072000000000001E-2</c:v>
                </c:pt>
                <c:pt idx="354429">
                  <c:v>4.5071E-2</c:v>
                </c:pt>
                <c:pt idx="354430">
                  <c:v>4.5069999999999999E-2</c:v>
                </c:pt>
                <c:pt idx="354431">
                  <c:v>4.5068999999999998E-2</c:v>
                </c:pt>
                <c:pt idx="354432">
                  <c:v>4.5067999999999997E-2</c:v>
                </c:pt>
                <c:pt idx="354433">
                  <c:v>4.5067000000000003E-2</c:v>
                </c:pt>
                <c:pt idx="354434">
                  <c:v>4.5065000000000001E-2</c:v>
                </c:pt>
                <c:pt idx="354435">
                  <c:v>4.5064E-2</c:v>
                </c:pt>
                <c:pt idx="354436">
                  <c:v>4.5062999999999999E-2</c:v>
                </c:pt>
                <c:pt idx="354437">
                  <c:v>4.5061999999999998E-2</c:v>
                </c:pt>
                <c:pt idx="354438">
                  <c:v>4.5060999999999997E-2</c:v>
                </c:pt>
                <c:pt idx="354439">
                  <c:v>4.5060000000000003E-2</c:v>
                </c:pt>
                <c:pt idx="354440">
                  <c:v>4.5059000000000002E-2</c:v>
                </c:pt>
                <c:pt idx="354441">
                  <c:v>4.5058000000000001E-2</c:v>
                </c:pt>
                <c:pt idx="354442">
                  <c:v>4.5057E-2</c:v>
                </c:pt>
                <c:pt idx="354443">
                  <c:v>4.5057E-2</c:v>
                </c:pt>
                <c:pt idx="354444">
                  <c:v>4.5055999999999999E-2</c:v>
                </c:pt>
                <c:pt idx="354445">
                  <c:v>4.5054999999999998E-2</c:v>
                </c:pt>
                <c:pt idx="354446">
                  <c:v>4.5053999999999997E-2</c:v>
                </c:pt>
                <c:pt idx="354447">
                  <c:v>4.5053999999999997E-2</c:v>
                </c:pt>
                <c:pt idx="354448">
                  <c:v>4.5053000000000003E-2</c:v>
                </c:pt>
                <c:pt idx="354449">
                  <c:v>4.5053000000000003E-2</c:v>
                </c:pt>
                <c:pt idx="354450">
                  <c:v>4.5053000000000003E-2</c:v>
                </c:pt>
                <c:pt idx="354451">
                  <c:v>4.5053000000000003E-2</c:v>
                </c:pt>
                <c:pt idx="354452">
                  <c:v>4.5053000000000003E-2</c:v>
                </c:pt>
                <c:pt idx="354453">
                  <c:v>4.5053000000000003E-2</c:v>
                </c:pt>
                <c:pt idx="354454">
                  <c:v>4.5053000000000003E-2</c:v>
                </c:pt>
                <c:pt idx="354455">
                  <c:v>4.5053000000000003E-2</c:v>
                </c:pt>
                <c:pt idx="354456">
                  <c:v>4.5053999999999997E-2</c:v>
                </c:pt>
                <c:pt idx="354457">
                  <c:v>4.5053999999999997E-2</c:v>
                </c:pt>
                <c:pt idx="354458">
                  <c:v>4.5054999999999998E-2</c:v>
                </c:pt>
                <c:pt idx="354459">
                  <c:v>4.5055999999999999E-2</c:v>
                </c:pt>
                <c:pt idx="354460">
                  <c:v>4.5057E-2</c:v>
                </c:pt>
                <c:pt idx="354461">
                  <c:v>4.5058000000000001E-2</c:v>
                </c:pt>
                <c:pt idx="354462">
                  <c:v>4.5059000000000002E-2</c:v>
                </c:pt>
                <c:pt idx="354463">
                  <c:v>4.5060000000000003E-2</c:v>
                </c:pt>
                <c:pt idx="354464">
                  <c:v>4.5061999999999998E-2</c:v>
                </c:pt>
                <c:pt idx="354465">
                  <c:v>4.5062999999999999E-2</c:v>
                </c:pt>
                <c:pt idx="354466">
                  <c:v>4.5065000000000001E-2</c:v>
                </c:pt>
                <c:pt idx="354467">
                  <c:v>4.5066000000000002E-2</c:v>
                </c:pt>
                <c:pt idx="354468">
                  <c:v>4.5067999999999997E-2</c:v>
                </c:pt>
                <c:pt idx="354469">
                  <c:v>4.5069999999999999E-2</c:v>
                </c:pt>
                <c:pt idx="354470">
                  <c:v>4.5072000000000001E-2</c:v>
                </c:pt>
                <c:pt idx="354471">
                  <c:v>4.5074000000000003E-2</c:v>
                </c:pt>
                <c:pt idx="354472">
                  <c:v>4.5075999999999998E-2</c:v>
                </c:pt>
                <c:pt idx="354473">
                  <c:v>4.5078E-2</c:v>
                </c:pt>
                <c:pt idx="354474">
                  <c:v>4.5080000000000002E-2</c:v>
                </c:pt>
                <c:pt idx="354475">
                  <c:v>4.5082999999999998E-2</c:v>
                </c:pt>
                <c:pt idx="354476">
                  <c:v>4.5085E-2</c:v>
                </c:pt>
                <c:pt idx="354477">
                  <c:v>4.5087000000000002E-2</c:v>
                </c:pt>
                <c:pt idx="354478">
                  <c:v>4.5089999999999998E-2</c:v>
                </c:pt>
                <c:pt idx="354479">
                  <c:v>4.5092E-2</c:v>
                </c:pt>
                <c:pt idx="354480">
                  <c:v>4.5094000000000002E-2</c:v>
                </c:pt>
                <c:pt idx="354481">
                  <c:v>4.5096999999999998E-2</c:v>
                </c:pt>
                <c:pt idx="354482">
                  <c:v>4.5099E-2</c:v>
                </c:pt>
                <c:pt idx="354483">
                  <c:v>4.5102000000000003E-2</c:v>
                </c:pt>
                <c:pt idx="354484">
                  <c:v>4.5103999999999998E-2</c:v>
                </c:pt>
                <c:pt idx="354485">
                  <c:v>4.5107000000000001E-2</c:v>
                </c:pt>
                <c:pt idx="354486">
                  <c:v>4.5109000000000003E-2</c:v>
                </c:pt>
                <c:pt idx="354487">
                  <c:v>4.5111999999999999E-2</c:v>
                </c:pt>
                <c:pt idx="354488">
                  <c:v>4.5114000000000001E-2</c:v>
                </c:pt>
                <c:pt idx="354489">
                  <c:v>4.5116999999999997E-2</c:v>
                </c:pt>
                <c:pt idx="354490">
                  <c:v>4.5118999999999999E-2</c:v>
                </c:pt>
                <c:pt idx="354491">
                  <c:v>4.5121000000000001E-2</c:v>
                </c:pt>
                <c:pt idx="354492">
                  <c:v>4.5123000000000003E-2</c:v>
                </c:pt>
                <c:pt idx="354493">
                  <c:v>4.5125999999999999E-2</c:v>
                </c:pt>
                <c:pt idx="354494">
                  <c:v>4.5128000000000001E-2</c:v>
                </c:pt>
                <c:pt idx="354495">
                  <c:v>4.5130000000000003E-2</c:v>
                </c:pt>
                <c:pt idx="354496">
                  <c:v>4.5131999999999999E-2</c:v>
                </c:pt>
                <c:pt idx="354497">
                  <c:v>4.5134000000000001E-2</c:v>
                </c:pt>
                <c:pt idx="354498">
                  <c:v>4.5136000000000003E-2</c:v>
                </c:pt>
                <c:pt idx="354499">
                  <c:v>4.5137999999999998E-2</c:v>
                </c:pt>
                <c:pt idx="354500">
                  <c:v>4.514E-2</c:v>
                </c:pt>
                <c:pt idx="354501">
                  <c:v>4.5142000000000002E-2</c:v>
                </c:pt>
                <c:pt idx="354502">
                  <c:v>4.5143000000000003E-2</c:v>
                </c:pt>
                <c:pt idx="354503">
                  <c:v>4.5144999999999998E-2</c:v>
                </c:pt>
                <c:pt idx="354504">
                  <c:v>4.5145999999999999E-2</c:v>
                </c:pt>
                <c:pt idx="354505">
                  <c:v>4.5147E-2</c:v>
                </c:pt>
                <c:pt idx="354506">
                  <c:v>4.5149000000000002E-2</c:v>
                </c:pt>
                <c:pt idx="354507">
                  <c:v>4.5150000000000003E-2</c:v>
                </c:pt>
                <c:pt idx="354508">
                  <c:v>4.5150999999999997E-2</c:v>
                </c:pt>
                <c:pt idx="354509">
                  <c:v>4.5151999999999998E-2</c:v>
                </c:pt>
                <c:pt idx="354510">
                  <c:v>4.5152999999999999E-2</c:v>
                </c:pt>
                <c:pt idx="354511">
                  <c:v>4.5154E-2</c:v>
                </c:pt>
                <c:pt idx="354512">
                  <c:v>4.5154E-2</c:v>
                </c:pt>
                <c:pt idx="354513">
                  <c:v>4.5155000000000001E-2</c:v>
                </c:pt>
                <c:pt idx="354514">
                  <c:v>4.5155000000000001E-2</c:v>
                </c:pt>
                <c:pt idx="354515">
                  <c:v>4.5156000000000002E-2</c:v>
                </c:pt>
                <c:pt idx="354516">
                  <c:v>4.5156000000000002E-2</c:v>
                </c:pt>
                <c:pt idx="354517">
                  <c:v>4.5156000000000002E-2</c:v>
                </c:pt>
                <c:pt idx="354518">
                  <c:v>4.5156000000000002E-2</c:v>
                </c:pt>
                <c:pt idx="354519">
                  <c:v>4.5156000000000002E-2</c:v>
                </c:pt>
                <c:pt idx="354520">
                  <c:v>4.5156000000000002E-2</c:v>
                </c:pt>
                <c:pt idx="354521">
                  <c:v>4.5156000000000002E-2</c:v>
                </c:pt>
                <c:pt idx="354522">
                  <c:v>4.5155000000000001E-2</c:v>
                </c:pt>
                <c:pt idx="354523">
                  <c:v>4.5155000000000001E-2</c:v>
                </c:pt>
                <c:pt idx="354524">
                  <c:v>4.5154E-2</c:v>
                </c:pt>
                <c:pt idx="354525">
                  <c:v>4.5154E-2</c:v>
                </c:pt>
                <c:pt idx="354526">
                  <c:v>4.5152999999999999E-2</c:v>
                </c:pt>
                <c:pt idx="354527">
                  <c:v>4.5151999999999998E-2</c:v>
                </c:pt>
                <c:pt idx="354528">
                  <c:v>4.5150999999999997E-2</c:v>
                </c:pt>
                <c:pt idx="354529">
                  <c:v>4.5150000000000003E-2</c:v>
                </c:pt>
                <c:pt idx="354530">
                  <c:v>4.5149000000000002E-2</c:v>
                </c:pt>
                <c:pt idx="354531">
                  <c:v>4.5149000000000002E-2</c:v>
                </c:pt>
                <c:pt idx="354532">
                  <c:v>4.5148000000000001E-2</c:v>
                </c:pt>
                <c:pt idx="354533">
                  <c:v>4.5147E-2</c:v>
                </c:pt>
                <c:pt idx="354534">
                  <c:v>4.5145999999999999E-2</c:v>
                </c:pt>
                <c:pt idx="354535">
                  <c:v>4.5143999999999997E-2</c:v>
                </c:pt>
                <c:pt idx="354536">
                  <c:v>4.5143000000000003E-2</c:v>
                </c:pt>
                <c:pt idx="354537">
                  <c:v>4.5142000000000002E-2</c:v>
                </c:pt>
                <c:pt idx="354538">
                  <c:v>4.5141000000000001E-2</c:v>
                </c:pt>
                <c:pt idx="354539">
                  <c:v>4.5138999999999999E-2</c:v>
                </c:pt>
                <c:pt idx="354540">
                  <c:v>4.5137999999999998E-2</c:v>
                </c:pt>
                <c:pt idx="354541">
                  <c:v>4.5136999999999997E-2</c:v>
                </c:pt>
                <c:pt idx="354542">
                  <c:v>4.5135000000000002E-2</c:v>
                </c:pt>
                <c:pt idx="354543">
                  <c:v>4.5134000000000001E-2</c:v>
                </c:pt>
                <c:pt idx="354544">
                  <c:v>4.5133E-2</c:v>
                </c:pt>
                <c:pt idx="354545">
                  <c:v>4.5130999999999998E-2</c:v>
                </c:pt>
                <c:pt idx="354546">
                  <c:v>4.5130000000000003E-2</c:v>
                </c:pt>
                <c:pt idx="354547">
                  <c:v>4.5129000000000002E-2</c:v>
                </c:pt>
                <c:pt idx="354548">
                  <c:v>4.5127E-2</c:v>
                </c:pt>
                <c:pt idx="354549">
                  <c:v>4.5125999999999999E-2</c:v>
                </c:pt>
                <c:pt idx="354550">
                  <c:v>4.5123999999999997E-2</c:v>
                </c:pt>
                <c:pt idx="354551">
                  <c:v>4.5123000000000003E-2</c:v>
                </c:pt>
                <c:pt idx="354552">
                  <c:v>4.5121000000000001E-2</c:v>
                </c:pt>
                <c:pt idx="354553">
                  <c:v>4.512E-2</c:v>
                </c:pt>
                <c:pt idx="354554">
                  <c:v>4.5118999999999999E-2</c:v>
                </c:pt>
                <c:pt idx="354555">
                  <c:v>4.5117999999999998E-2</c:v>
                </c:pt>
                <c:pt idx="354556">
                  <c:v>4.5116000000000003E-2</c:v>
                </c:pt>
                <c:pt idx="354557">
                  <c:v>4.5115000000000002E-2</c:v>
                </c:pt>
                <c:pt idx="354558">
                  <c:v>4.5114000000000001E-2</c:v>
                </c:pt>
                <c:pt idx="354559">
                  <c:v>4.5111999999999999E-2</c:v>
                </c:pt>
                <c:pt idx="354560">
                  <c:v>4.5110999999999998E-2</c:v>
                </c:pt>
                <c:pt idx="354561">
                  <c:v>4.5109999999999997E-2</c:v>
                </c:pt>
                <c:pt idx="354562">
                  <c:v>4.5108000000000002E-2</c:v>
                </c:pt>
                <c:pt idx="354563">
                  <c:v>4.5107000000000001E-2</c:v>
                </c:pt>
                <c:pt idx="354564">
                  <c:v>4.5104999999999999E-2</c:v>
                </c:pt>
                <c:pt idx="354565">
                  <c:v>4.5103999999999998E-2</c:v>
                </c:pt>
                <c:pt idx="354566">
                  <c:v>4.5102999999999997E-2</c:v>
                </c:pt>
                <c:pt idx="354567">
                  <c:v>4.5102000000000003E-2</c:v>
                </c:pt>
                <c:pt idx="354568">
                  <c:v>4.5100000000000001E-2</c:v>
                </c:pt>
                <c:pt idx="354569">
                  <c:v>4.5099E-2</c:v>
                </c:pt>
                <c:pt idx="354570">
                  <c:v>4.5097999999999999E-2</c:v>
                </c:pt>
                <c:pt idx="354571">
                  <c:v>4.5096999999999998E-2</c:v>
                </c:pt>
                <c:pt idx="354572">
                  <c:v>4.5095999999999997E-2</c:v>
                </c:pt>
                <c:pt idx="354573">
                  <c:v>4.5094000000000002E-2</c:v>
                </c:pt>
                <c:pt idx="354574">
                  <c:v>4.5093000000000001E-2</c:v>
                </c:pt>
                <c:pt idx="354575">
                  <c:v>4.5092E-2</c:v>
                </c:pt>
                <c:pt idx="354576">
                  <c:v>4.5090999999999999E-2</c:v>
                </c:pt>
                <c:pt idx="354577">
                  <c:v>4.5089999999999998E-2</c:v>
                </c:pt>
                <c:pt idx="354578">
                  <c:v>4.5088000000000003E-2</c:v>
                </c:pt>
                <c:pt idx="354579">
                  <c:v>4.5087000000000002E-2</c:v>
                </c:pt>
                <c:pt idx="354580">
                  <c:v>4.5086000000000001E-2</c:v>
                </c:pt>
                <c:pt idx="354581">
                  <c:v>4.5085E-2</c:v>
                </c:pt>
                <c:pt idx="354582">
                  <c:v>4.5083999999999999E-2</c:v>
                </c:pt>
                <c:pt idx="354583">
                  <c:v>4.5082999999999998E-2</c:v>
                </c:pt>
                <c:pt idx="354584">
                  <c:v>4.5081999999999997E-2</c:v>
                </c:pt>
                <c:pt idx="354585">
                  <c:v>4.5081000000000003E-2</c:v>
                </c:pt>
                <c:pt idx="354586">
                  <c:v>4.5080000000000002E-2</c:v>
                </c:pt>
                <c:pt idx="354587">
                  <c:v>4.5079000000000001E-2</c:v>
                </c:pt>
                <c:pt idx="354588">
                  <c:v>4.5078E-2</c:v>
                </c:pt>
                <c:pt idx="354589">
                  <c:v>4.5076999999999999E-2</c:v>
                </c:pt>
                <c:pt idx="354590">
                  <c:v>4.5075999999999998E-2</c:v>
                </c:pt>
                <c:pt idx="354591">
                  <c:v>4.5074999999999997E-2</c:v>
                </c:pt>
                <c:pt idx="354592">
                  <c:v>4.5074000000000003E-2</c:v>
                </c:pt>
                <c:pt idx="354593">
                  <c:v>4.5073000000000002E-2</c:v>
                </c:pt>
                <c:pt idx="354594">
                  <c:v>4.5072000000000001E-2</c:v>
                </c:pt>
                <c:pt idx="354595">
                  <c:v>4.5071E-2</c:v>
                </c:pt>
                <c:pt idx="354596">
                  <c:v>4.5069999999999999E-2</c:v>
                </c:pt>
                <c:pt idx="354597">
                  <c:v>4.5068999999999998E-2</c:v>
                </c:pt>
                <c:pt idx="354598">
                  <c:v>4.5067999999999997E-2</c:v>
                </c:pt>
                <c:pt idx="354599">
                  <c:v>4.5066000000000002E-2</c:v>
                </c:pt>
                <c:pt idx="354600">
                  <c:v>4.5065000000000001E-2</c:v>
                </c:pt>
                <c:pt idx="354601">
                  <c:v>4.5064E-2</c:v>
                </c:pt>
                <c:pt idx="354602">
                  <c:v>4.5062999999999999E-2</c:v>
                </c:pt>
                <c:pt idx="354603">
                  <c:v>4.5061999999999998E-2</c:v>
                </c:pt>
                <c:pt idx="354604">
                  <c:v>4.5060999999999997E-2</c:v>
                </c:pt>
                <c:pt idx="354605">
                  <c:v>4.5060000000000003E-2</c:v>
                </c:pt>
                <c:pt idx="354606">
                  <c:v>4.5059000000000002E-2</c:v>
                </c:pt>
                <c:pt idx="354607">
                  <c:v>4.5057E-2</c:v>
                </c:pt>
                <c:pt idx="354608">
                  <c:v>4.5055999999999999E-2</c:v>
                </c:pt>
                <c:pt idx="354609">
                  <c:v>4.5054999999999998E-2</c:v>
                </c:pt>
                <c:pt idx="354610">
                  <c:v>4.5053000000000003E-2</c:v>
                </c:pt>
                <c:pt idx="354611">
                  <c:v>4.5052000000000002E-2</c:v>
                </c:pt>
                <c:pt idx="354612">
                  <c:v>4.505E-2</c:v>
                </c:pt>
                <c:pt idx="354613">
                  <c:v>4.5048999999999999E-2</c:v>
                </c:pt>
                <c:pt idx="354614">
                  <c:v>4.5047999999999998E-2</c:v>
                </c:pt>
                <c:pt idx="354615">
                  <c:v>4.5046000000000003E-2</c:v>
                </c:pt>
                <c:pt idx="354616">
                  <c:v>4.5045000000000002E-2</c:v>
                </c:pt>
                <c:pt idx="354617">
                  <c:v>4.5043E-2</c:v>
                </c:pt>
                <c:pt idx="354618">
                  <c:v>4.5041999999999999E-2</c:v>
                </c:pt>
                <c:pt idx="354619">
                  <c:v>4.5039999999999997E-2</c:v>
                </c:pt>
                <c:pt idx="354620">
                  <c:v>4.5039000000000003E-2</c:v>
                </c:pt>
                <c:pt idx="354621">
                  <c:v>4.5037000000000001E-2</c:v>
                </c:pt>
                <c:pt idx="354622">
                  <c:v>4.5036E-2</c:v>
                </c:pt>
                <c:pt idx="354623">
                  <c:v>4.5033999999999998E-2</c:v>
                </c:pt>
                <c:pt idx="354624">
                  <c:v>4.5032999999999997E-2</c:v>
                </c:pt>
                <c:pt idx="354625">
                  <c:v>4.5031000000000002E-2</c:v>
                </c:pt>
                <c:pt idx="354626">
                  <c:v>4.5030000000000001E-2</c:v>
                </c:pt>
                <c:pt idx="354627">
                  <c:v>4.5027999999999999E-2</c:v>
                </c:pt>
                <c:pt idx="354628">
                  <c:v>4.5026999999999998E-2</c:v>
                </c:pt>
                <c:pt idx="354629">
                  <c:v>4.5025999999999997E-2</c:v>
                </c:pt>
                <c:pt idx="354630">
                  <c:v>4.5025000000000003E-2</c:v>
                </c:pt>
                <c:pt idx="354631">
                  <c:v>4.5023000000000001E-2</c:v>
                </c:pt>
                <c:pt idx="354632">
                  <c:v>4.5022E-2</c:v>
                </c:pt>
                <c:pt idx="354633">
                  <c:v>4.5020999999999999E-2</c:v>
                </c:pt>
                <c:pt idx="354634">
                  <c:v>4.5019999999999998E-2</c:v>
                </c:pt>
                <c:pt idx="354635">
                  <c:v>4.5019000000000003E-2</c:v>
                </c:pt>
                <c:pt idx="354636">
                  <c:v>4.5018000000000002E-2</c:v>
                </c:pt>
                <c:pt idx="354637">
                  <c:v>4.5017000000000001E-2</c:v>
                </c:pt>
                <c:pt idx="354638">
                  <c:v>4.5016E-2</c:v>
                </c:pt>
                <c:pt idx="354639">
                  <c:v>4.5014999999999999E-2</c:v>
                </c:pt>
                <c:pt idx="354640">
                  <c:v>4.5014999999999999E-2</c:v>
                </c:pt>
                <c:pt idx="354641">
                  <c:v>4.5013999999999998E-2</c:v>
                </c:pt>
                <c:pt idx="354642">
                  <c:v>4.5013999999999998E-2</c:v>
                </c:pt>
                <c:pt idx="354643">
                  <c:v>4.5013999999999998E-2</c:v>
                </c:pt>
                <c:pt idx="354644">
                  <c:v>4.5012999999999997E-2</c:v>
                </c:pt>
                <c:pt idx="354645">
                  <c:v>4.5012999999999997E-2</c:v>
                </c:pt>
                <c:pt idx="354646">
                  <c:v>4.5012999999999997E-2</c:v>
                </c:pt>
                <c:pt idx="354647">
                  <c:v>4.5012999999999997E-2</c:v>
                </c:pt>
                <c:pt idx="354648">
                  <c:v>4.5013999999999998E-2</c:v>
                </c:pt>
                <c:pt idx="354649">
                  <c:v>4.5013999999999998E-2</c:v>
                </c:pt>
                <c:pt idx="354650">
                  <c:v>4.5013999999999998E-2</c:v>
                </c:pt>
                <c:pt idx="354651">
                  <c:v>4.5014999999999999E-2</c:v>
                </c:pt>
                <c:pt idx="354652">
                  <c:v>4.5016E-2</c:v>
                </c:pt>
                <c:pt idx="354653">
                  <c:v>4.5017000000000001E-2</c:v>
                </c:pt>
                <c:pt idx="354654">
                  <c:v>4.5017000000000001E-2</c:v>
                </c:pt>
                <c:pt idx="354655">
                  <c:v>4.5018000000000002E-2</c:v>
                </c:pt>
                <c:pt idx="354656">
                  <c:v>4.5019000000000003E-2</c:v>
                </c:pt>
                <c:pt idx="354657">
                  <c:v>4.5019999999999998E-2</c:v>
                </c:pt>
                <c:pt idx="354658">
                  <c:v>4.5022E-2</c:v>
                </c:pt>
                <c:pt idx="354659">
                  <c:v>4.5023000000000001E-2</c:v>
                </c:pt>
                <c:pt idx="354660">
                  <c:v>4.5024000000000002E-2</c:v>
                </c:pt>
                <c:pt idx="354661">
                  <c:v>4.5025999999999997E-2</c:v>
                </c:pt>
                <c:pt idx="354662">
                  <c:v>4.5027999999999999E-2</c:v>
                </c:pt>
                <c:pt idx="354663">
                  <c:v>4.5029E-2</c:v>
                </c:pt>
                <c:pt idx="354664">
                  <c:v>4.5031000000000002E-2</c:v>
                </c:pt>
                <c:pt idx="354665">
                  <c:v>4.5032999999999997E-2</c:v>
                </c:pt>
                <c:pt idx="354666">
                  <c:v>4.5033999999999998E-2</c:v>
                </c:pt>
                <c:pt idx="354667">
                  <c:v>4.5036E-2</c:v>
                </c:pt>
                <c:pt idx="354668">
                  <c:v>4.5038000000000002E-2</c:v>
                </c:pt>
                <c:pt idx="354669">
                  <c:v>4.5039000000000003E-2</c:v>
                </c:pt>
                <c:pt idx="354670">
                  <c:v>4.5040999999999998E-2</c:v>
                </c:pt>
                <c:pt idx="354671">
                  <c:v>4.5043E-2</c:v>
                </c:pt>
                <c:pt idx="354672">
                  <c:v>4.5045000000000002E-2</c:v>
                </c:pt>
                <c:pt idx="354673">
                  <c:v>4.5046999999999997E-2</c:v>
                </c:pt>
                <c:pt idx="354674">
                  <c:v>4.5048999999999999E-2</c:v>
                </c:pt>
                <c:pt idx="354675">
                  <c:v>4.505E-2</c:v>
                </c:pt>
                <c:pt idx="354676">
                  <c:v>4.5052000000000002E-2</c:v>
                </c:pt>
                <c:pt idx="354677">
                  <c:v>4.5053999999999997E-2</c:v>
                </c:pt>
                <c:pt idx="354678">
                  <c:v>4.5054999999999998E-2</c:v>
                </c:pt>
                <c:pt idx="354679">
                  <c:v>4.5057E-2</c:v>
                </c:pt>
                <c:pt idx="354680">
                  <c:v>4.5058000000000001E-2</c:v>
                </c:pt>
                <c:pt idx="354681">
                  <c:v>4.5060000000000003E-2</c:v>
                </c:pt>
                <c:pt idx="354682">
                  <c:v>4.5060999999999997E-2</c:v>
                </c:pt>
                <c:pt idx="354683">
                  <c:v>4.5061999999999998E-2</c:v>
                </c:pt>
                <c:pt idx="354684">
                  <c:v>4.5062999999999999E-2</c:v>
                </c:pt>
                <c:pt idx="354685">
                  <c:v>4.5064E-2</c:v>
                </c:pt>
                <c:pt idx="354686">
                  <c:v>4.5065000000000001E-2</c:v>
                </c:pt>
                <c:pt idx="354687">
                  <c:v>4.5066000000000002E-2</c:v>
                </c:pt>
                <c:pt idx="354688">
                  <c:v>4.5067000000000003E-2</c:v>
                </c:pt>
                <c:pt idx="354689">
                  <c:v>4.5067999999999997E-2</c:v>
                </c:pt>
                <c:pt idx="354690">
                  <c:v>4.5068999999999998E-2</c:v>
                </c:pt>
                <c:pt idx="354691">
                  <c:v>4.5068999999999998E-2</c:v>
                </c:pt>
                <c:pt idx="354692">
                  <c:v>4.5068999999999998E-2</c:v>
                </c:pt>
                <c:pt idx="354693">
                  <c:v>4.5069999999999999E-2</c:v>
                </c:pt>
                <c:pt idx="354694">
                  <c:v>4.5069999999999999E-2</c:v>
                </c:pt>
                <c:pt idx="354695">
                  <c:v>4.5069999999999999E-2</c:v>
                </c:pt>
                <c:pt idx="354696">
                  <c:v>4.5069999999999999E-2</c:v>
                </c:pt>
                <c:pt idx="354697">
                  <c:v>4.5069999999999999E-2</c:v>
                </c:pt>
                <c:pt idx="354698">
                  <c:v>4.5069999999999999E-2</c:v>
                </c:pt>
                <c:pt idx="354699">
                  <c:v>4.5069999999999999E-2</c:v>
                </c:pt>
                <c:pt idx="354700">
                  <c:v>4.5069999999999999E-2</c:v>
                </c:pt>
                <c:pt idx="354701">
                  <c:v>4.5068999999999998E-2</c:v>
                </c:pt>
                <c:pt idx="354702">
                  <c:v>4.5068999999999998E-2</c:v>
                </c:pt>
                <c:pt idx="354703">
                  <c:v>4.5067999999999997E-2</c:v>
                </c:pt>
                <c:pt idx="354704">
                  <c:v>4.5067000000000003E-2</c:v>
                </c:pt>
                <c:pt idx="354705">
                  <c:v>4.5067000000000003E-2</c:v>
                </c:pt>
                <c:pt idx="354706">
                  <c:v>4.5066000000000002E-2</c:v>
                </c:pt>
                <c:pt idx="354707">
                  <c:v>4.5065000000000001E-2</c:v>
                </c:pt>
                <c:pt idx="354708">
                  <c:v>4.5065000000000001E-2</c:v>
                </c:pt>
                <c:pt idx="354709">
                  <c:v>4.5064E-2</c:v>
                </c:pt>
                <c:pt idx="354710">
                  <c:v>4.5062999999999999E-2</c:v>
                </c:pt>
                <c:pt idx="354711">
                  <c:v>4.5061999999999998E-2</c:v>
                </c:pt>
                <c:pt idx="354712">
                  <c:v>4.5060999999999997E-2</c:v>
                </c:pt>
                <c:pt idx="354713">
                  <c:v>4.5060000000000003E-2</c:v>
                </c:pt>
                <c:pt idx="354714">
                  <c:v>4.5059000000000002E-2</c:v>
                </c:pt>
                <c:pt idx="354715">
                  <c:v>4.5058000000000001E-2</c:v>
                </c:pt>
                <c:pt idx="354716">
                  <c:v>4.5057E-2</c:v>
                </c:pt>
                <c:pt idx="354717">
                  <c:v>4.5055999999999999E-2</c:v>
                </c:pt>
                <c:pt idx="354718">
                  <c:v>4.5055999999999999E-2</c:v>
                </c:pt>
                <c:pt idx="354719">
                  <c:v>4.5054999999999998E-2</c:v>
                </c:pt>
                <c:pt idx="354720">
                  <c:v>4.5053999999999997E-2</c:v>
                </c:pt>
                <c:pt idx="354721">
                  <c:v>4.5053000000000003E-2</c:v>
                </c:pt>
                <c:pt idx="354722">
                  <c:v>4.5053000000000003E-2</c:v>
                </c:pt>
                <c:pt idx="354723">
                  <c:v>4.5052000000000002E-2</c:v>
                </c:pt>
                <c:pt idx="354724">
                  <c:v>4.5052000000000002E-2</c:v>
                </c:pt>
                <c:pt idx="354725">
                  <c:v>4.5051000000000001E-2</c:v>
                </c:pt>
                <c:pt idx="354726">
                  <c:v>4.505E-2</c:v>
                </c:pt>
                <c:pt idx="354727">
                  <c:v>4.505E-2</c:v>
                </c:pt>
                <c:pt idx="354728">
                  <c:v>4.505E-2</c:v>
                </c:pt>
                <c:pt idx="354729">
                  <c:v>4.5048999999999999E-2</c:v>
                </c:pt>
                <c:pt idx="354730">
                  <c:v>4.5048999999999999E-2</c:v>
                </c:pt>
                <c:pt idx="354731">
                  <c:v>4.5048999999999999E-2</c:v>
                </c:pt>
                <c:pt idx="354732">
                  <c:v>4.5048999999999999E-2</c:v>
                </c:pt>
                <c:pt idx="354733">
                  <c:v>4.5048999999999999E-2</c:v>
                </c:pt>
                <c:pt idx="354734">
                  <c:v>4.505E-2</c:v>
                </c:pt>
                <c:pt idx="354735">
                  <c:v>4.505E-2</c:v>
                </c:pt>
                <c:pt idx="354736">
                  <c:v>4.505E-2</c:v>
                </c:pt>
                <c:pt idx="354737">
                  <c:v>4.505E-2</c:v>
                </c:pt>
                <c:pt idx="354738">
                  <c:v>4.5051000000000001E-2</c:v>
                </c:pt>
                <c:pt idx="354739">
                  <c:v>4.5051000000000001E-2</c:v>
                </c:pt>
                <c:pt idx="354740">
                  <c:v>4.5052000000000002E-2</c:v>
                </c:pt>
                <c:pt idx="354741">
                  <c:v>4.5053000000000003E-2</c:v>
                </c:pt>
                <c:pt idx="354742">
                  <c:v>4.5053999999999997E-2</c:v>
                </c:pt>
                <c:pt idx="354743">
                  <c:v>4.5054999999999998E-2</c:v>
                </c:pt>
                <c:pt idx="354744">
                  <c:v>4.5055999999999999E-2</c:v>
                </c:pt>
                <c:pt idx="354745">
                  <c:v>4.5057E-2</c:v>
                </c:pt>
                <c:pt idx="354746">
                  <c:v>4.5059000000000002E-2</c:v>
                </c:pt>
                <c:pt idx="354747">
                  <c:v>4.5060000000000003E-2</c:v>
                </c:pt>
                <c:pt idx="354748">
                  <c:v>4.5060999999999997E-2</c:v>
                </c:pt>
                <c:pt idx="354749">
                  <c:v>4.5062999999999999E-2</c:v>
                </c:pt>
                <c:pt idx="354750">
                  <c:v>4.5064E-2</c:v>
                </c:pt>
                <c:pt idx="354751">
                  <c:v>4.5066000000000002E-2</c:v>
                </c:pt>
                <c:pt idx="354752">
                  <c:v>4.5067000000000003E-2</c:v>
                </c:pt>
                <c:pt idx="354753">
                  <c:v>4.5068999999999998E-2</c:v>
                </c:pt>
                <c:pt idx="354754">
                  <c:v>4.5071E-2</c:v>
                </c:pt>
                <c:pt idx="354755">
                  <c:v>4.5073000000000002E-2</c:v>
                </c:pt>
                <c:pt idx="354756">
                  <c:v>4.5074000000000003E-2</c:v>
                </c:pt>
                <c:pt idx="354757">
                  <c:v>4.5075999999999998E-2</c:v>
                </c:pt>
                <c:pt idx="354758">
                  <c:v>4.5078E-2</c:v>
                </c:pt>
                <c:pt idx="354759">
                  <c:v>4.5080000000000002E-2</c:v>
                </c:pt>
                <c:pt idx="354760">
                  <c:v>4.5081999999999997E-2</c:v>
                </c:pt>
                <c:pt idx="354761">
                  <c:v>4.5083999999999999E-2</c:v>
                </c:pt>
                <c:pt idx="354762">
                  <c:v>4.5086000000000001E-2</c:v>
                </c:pt>
                <c:pt idx="354763">
                  <c:v>4.5088000000000003E-2</c:v>
                </c:pt>
                <c:pt idx="354764">
                  <c:v>4.5089999999999998E-2</c:v>
                </c:pt>
                <c:pt idx="354765">
                  <c:v>4.5092E-2</c:v>
                </c:pt>
                <c:pt idx="354766">
                  <c:v>4.5095000000000003E-2</c:v>
                </c:pt>
                <c:pt idx="354767">
                  <c:v>4.5096999999999998E-2</c:v>
                </c:pt>
                <c:pt idx="354768">
                  <c:v>4.5099E-2</c:v>
                </c:pt>
                <c:pt idx="354769">
                  <c:v>4.5101000000000002E-2</c:v>
                </c:pt>
                <c:pt idx="354770">
                  <c:v>4.5103999999999998E-2</c:v>
                </c:pt>
                <c:pt idx="354771">
                  <c:v>4.5106E-2</c:v>
                </c:pt>
                <c:pt idx="354772">
                  <c:v>4.5108000000000002E-2</c:v>
                </c:pt>
                <c:pt idx="354773">
                  <c:v>4.5109999999999997E-2</c:v>
                </c:pt>
                <c:pt idx="354774">
                  <c:v>4.5111999999999999E-2</c:v>
                </c:pt>
                <c:pt idx="354775">
                  <c:v>4.5114000000000001E-2</c:v>
                </c:pt>
                <c:pt idx="354776">
                  <c:v>4.5116000000000003E-2</c:v>
                </c:pt>
                <c:pt idx="354777">
                  <c:v>4.5117999999999998E-2</c:v>
                </c:pt>
                <c:pt idx="354778">
                  <c:v>4.512E-2</c:v>
                </c:pt>
                <c:pt idx="354779">
                  <c:v>4.5122000000000002E-2</c:v>
                </c:pt>
                <c:pt idx="354780">
                  <c:v>4.5124999999999998E-2</c:v>
                </c:pt>
                <c:pt idx="354781">
                  <c:v>4.5127E-2</c:v>
                </c:pt>
                <c:pt idx="354782">
                  <c:v>4.5129000000000002E-2</c:v>
                </c:pt>
                <c:pt idx="354783">
                  <c:v>4.5130000000000003E-2</c:v>
                </c:pt>
                <c:pt idx="354784">
                  <c:v>4.5131999999999999E-2</c:v>
                </c:pt>
                <c:pt idx="354785">
                  <c:v>4.5134000000000001E-2</c:v>
                </c:pt>
                <c:pt idx="354786">
                  <c:v>4.5136000000000003E-2</c:v>
                </c:pt>
                <c:pt idx="354787">
                  <c:v>4.5137999999999998E-2</c:v>
                </c:pt>
                <c:pt idx="354788">
                  <c:v>4.5138999999999999E-2</c:v>
                </c:pt>
                <c:pt idx="354789">
                  <c:v>4.5141000000000001E-2</c:v>
                </c:pt>
                <c:pt idx="354790">
                  <c:v>4.5143000000000003E-2</c:v>
                </c:pt>
                <c:pt idx="354791">
                  <c:v>4.5144999999999998E-2</c:v>
                </c:pt>
                <c:pt idx="354792">
                  <c:v>4.5145999999999999E-2</c:v>
                </c:pt>
                <c:pt idx="354793">
                  <c:v>4.5148000000000001E-2</c:v>
                </c:pt>
                <c:pt idx="354794">
                  <c:v>4.5149000000000002E-2</c:v>
                </c:pt>
                <c:pt idx="354795">
                  <c:v>4.5150999999999997E-2</c:v>
                </c:pt>
                <c:pt idx="354796">
                  <c:v>4.5151999999999998E-2</c:v>
                </c:pt>
                <c:pt idx="354797">
                  <c:v>4.5152999999999999E-2</c:v>
                </c:pt>
                <c:pt idx="354798">
                  <c:v>4.5154E-2</c:v>
                </c:pt>
                <c:pt idx="354799">
                  <c:v>4.5155000000000001E-2</c:v>
                </c:pt>
                <c:pt idx="354800">
                  <c:v>4.5156000000000002E-2</c:v>
                </c:pt>
                <c:pt idx="354801">
                  <c:v>4.5157000000000003E-2</c:v>
                </c:pt>
                <c:pt idx="354802">
                  <c:v>4.5157999999999997E-2</c:v>
                </c:pt>
                <c:pt idx="354803">
                  <c:v>4.5158999999999998E-2</c:v>
                </c:pt>
                <c:pt idx="354804">
                  <c:v>4.5159999999999999E-2</c:v>
                </c:pt>
                <c:pt idx="354805">
                  <c:v>4.5161E-2</c:v>
                </c:pt>
                <c:pt idx="354806">
                  <c:v>4.5162000000000001E-2</c:v>
                </c:pt>
                <c:pt idx="354807">
                  <c:v>4.5162000000000001E-2</c:v>
                </c:pt>
                <c:pt idx="354808">
                  <c:v>4.5163000000000002E-2</c:v>
                </c:pt>
                <c:pt idx="354809">
                  <c:v>4.5163000000000002E-2</c:v>
                </c:pt>
                <c:pt idx="354810">
                  <c:v>4.5164000000000003E-2</c:v>
                </c:pt>
                <c:pt idx="354811">
                  <c:v>4.5164000000000003E-2</c:v>
                </c:pt>
                <c:pt idx="354812">
                  <c:v>4.5164000000000003E-2</c:v>
                </c:pt>
                <c:pt idx="354813">
                  <c:v>4.5164000000000003E-2</c:v>
                </c:pt>
                <c:pt idx="354814">
                  <c:v>4.5164999999999997E-2</c:v>
                </c:pt>
                <c:pt idx="354815">
                  <c:v>4.5164999999999997E-2</c:v>
                </c:pt>
                <c:pt idx="354816">
                  <c:v>4.5164999999999997E-2</c:v>
                </c:pt>
                <c:pt idx="354817">
                  <c:v>4.5164999999999997E-2</c:v>
                </c:pt>
                <c:pt idx="354818">
                  <c:v>4.5164999999999997E-2</c:v>
                </c:pt>
                <c:pt idx="354819">
                  <c:v>4.5164999999999997E-2</c:v>
                </c:pt>
                <c:pt idx="354820">
                  <c:v>4.5164000000000003E-2</c:v>
                </c:pt>
                <c:pt idx="354821">
                  <c:v>4.5164000000000003E-2</c:v>
                </c:pt>
                <c:pt idx="354822">
                  <c:v>4.5164000000000003E-2</c:v>
                </c:pt>
                <c:pt idx="354823">
                  <c:v>4.5163000000000002E-2</c:v>
                </c:pt>
                <c:pt idx="354824">
                  <c:v>4.5163000000000002E-2</c:v>
                </c:pt>
                <c:pt idx="354825">
                  <c:v>4.5162000000000001E-2</c:v>
                </c:pt>
                <c:pt idx="354826">
                  <c:v>4.5162000000000001E-2</c:v>
                </c:pt>
                <c:pt idx="354827">
                  <c:v>4.5162000000000001E-2</c:v>
                </c:pt>
                <c:pt idx="354828">
                  <c:v>4.5161E-2</c:v>
                </c:pt>
                <c:pt idx="354829">
                  <c:v>4.5161E-2</c:v>
                </c:pt>
                <c:pt idx="354830">
                  <c:v>4.5159999999999999E-2</c:v>
                </c:pt>
                <c:pt idx="354831">
                  <c:v>4.5158999999999998E-2</c:v>
                </c:pt>
                <c:pt idx="354832">
                  <c:v>4.5158999999999998E-2</c:v>
                </c:pt>
                <c:pt idx="354833">
                  <c:v>4.5157999999999997E-2</c:v>
                </c:pt>
                <c:pt idx="354834">
                  <c:v>4.5157000000000003E-2</c:v>
                </c:pt>
                <c:pt idx="354835">
                  <c:v>4.5157000000000003E-2</c:v>
                </c:pt>
                <c:pt idx="354836">
                  <c:v>4.5156000000000002E-2</c:v>
                </c:pt>
                <c:pt idx="354837">
                  <c:v>4.5155000000000001E-2</c:v>
                </c:pt>
                <c:pt idx="354838">
                  <c:v>4.5155000000000001E-2</c:v>
                </c:pt>
                <c:pt idx="354839">
                  <c:v>4.5154E-2</c:v>
                </c:pt>
                <c:pt idx="354840">
                  <c:v>4.5154E-2</c:v>
                </c:pt>
                <c:pt idx="354841">
                  <c:v>4.5152999999999999E-2</c:v>
                </c:pt>
                <c:pt idx="354842">
                  <c:v>4.5151999999999998E-2</c:v>
                </c:pt>
                <c:pt idx="354843">
                  <c:v>4.5151999999999998E-2</c:v>
                </c:pt>
                <c:pt idx="354844">
                  <c:v>4.5150999999999997E-2</c:v>
                </c:pt>
                <c:pt idx="354845">
                  <c:v>4.5150000000000003E-2</c:v>
                </c:pt>
                <c:pt idx="354846">
                  <c:v>4.5150000000000003E-2</c:v>
                </c:pt>
                <c:pt idx="354847">
                  <c:v>4.5149000000000002E-2</c:v>
                </c:pt>
                <c:pt idx="354848">
                  <c:v>4.5149000000000002E-2</c:v>
                </c:pt>
                <c:pt idx="354849">
                  <c:v>4.5148000000000001E-2</c:v>
                </c:pt>
                <c:pt idx="354850">
                  <c:v>4.5148000000000001E-2</c:v>
                </c:pt>
                <c:pt idx="354851">
                  <c:v>4.5147E-2</c:v>
                </c:pt>
                <c:pt idx="354852">
                  <c:v>4.5147E-2</c:v>
                </c:pt>
                <c:pt idx="354853">
                  <c:v>4.5145999999999999E-2</c:v>
                </c:pt>
                <c:pt idx="354854">
                  <c:v>4.5145999999999999E-2</c:v>
                </c:pt>
                <c:pt idx="354855">
                  <c:v>4.5144999999999998E-2</c:v>
                </c:pt>
                <c:pt idx="354856">
                  <c:v>4.5144999999999998E-2</c:v>
                </c:pt>
                <c:pt idx="354857">
                  <c:v>4.5143999999999997E-2</c:v>
                </c:pt>
                <c:pt idx="354858">
                  <c:v>4.5143999999999997E-2</c:v>
                </c:pt>
                <c:pt idx="354859">
                  <c:v>4.5143999999999997E-2</c:v>
                </c:pt>
                <c:pt idx="354860">
                  <c:v>4.5143000000000003E-2</c:v>
                </c:pt>
                <c:pt idx="354861">
                  <c:v>4.5143000000000003E-2</c:v>
                </c:pt>
                <c:pt idx="354862">
                  <c:v>4.5143000000000003E-2</c:v>
                </c:pt>
                <c:pt idx="354863">
                  <c:v>4.5142000000000002E-2</c:v>
                </c:pt>
                <c:pt idx="354864">
                  <c:v>4.5142000000000002E-2</c:v>
                </c:pt>
                <c:pt idx="354865">
                  <c:v>4.5142000000000002E-2</c:v>
                </c:pt>
                <c:pt idx="354866">
                  <c:v>4.5141000000000001E-2</c:v>
                </c:pt>
                <c:pt idx="354867">
                  <c:v>4.5141000000000001E-2</c:v>
                </c:pt>
                <c:pt idx="354868">
                  <c:v>4.514E-2</c:v>
                </c:pt>
                <c:pt idx="354869">
                  <c:v>4.514E-2</c:v>
                </c:pt>
                <c:pt idx="354870">
                  <c:v>4.514E-2</c:v>
                </c:pt>
                <c:pt idx="354871">
                  <c:v>4.5138999999999999E-2</c:v>
                </c:pt>
                <c:pt idx="354872">
                  <c:v>4.5138999999999999E-2</c:v>
                </c:pt>
                <c:pt idx="354873">
                  <c:v>4.5138999999999999E-2</c:v>
                </c:pt>
                <c:pt idx="354874">
                  <c:v>4.5137999999999998E-2</c:v>
                </c:pt>
                <c:pt idx="354875">
                  <c:v>4.5137999999999998E-2</c:v>
                </c:pt>
                <c:pt idx="354876">
                  <c:v>4.5137999999999998E-2</c:v>
                </c:pt>
                <c:pt idx="354877">
                  <c:v>4.5136999999999997E-2</c:v>
                </c:pt>
                <c:pt idx="354878">
                  <c:v>4.5136999999999997E-2</c:v>
                </c:pt>
                <c:pt idx="354879">
                  <c:v>4.5136000000000003E-2</c:v>
                </c:pt>
                <c:pt idx="354880">
                  <c:v>4.5136000000000003E-2</c:v>
                </c:pt>
                <c:pt idx="354881">
                  <c:v>4.5136000000000003E-2</c:v>
                </c:pt>
                <c:pt idx="354882">
                  <c:v>4.5135000000000002E-2</c:v>
                </c:pt>
                <c:pt idx="354883">
                  <c:v>4.5135000000000002E-2</c:v>
                </c:pt>
                <c:pt idx="354884">
                  <c:v>4.5135000000000002E-2</c:v>
                </c:pt>
                <c:pt idx="354885">
                  <c:v>4.5134000000000001E-2</c:v>
                </c:pt>
                <c:pt idx="354886">
                  <c:v>4.5134000000000001E-2</c:v>
                </c:pt>
                <c:pt idx="354887">
                  <c:v>4.5134000000000001E-2</c:v>
                </c:pt>
                <c:pt idx="354888">
                  <c:v>4.5134000000000001E-2</c:v>
                </c:pt>
                <c:pt idx="354889">
                  <c:v>4.5133E-2</c:v>
                </c:pt>
                <c:pt idx="354890">
                  <c:v>4.5133E-2</c:v>
                </c:pt>
                <c:pt idx="354891">
                  <c:v>4.5133E-2</c:v>
                </c:pt>
                <c:pt idx="354892">
                  <c:v>4.5131999999999999E-2</c:v>
                </c:pt>
                <c:pt idx="354893">
                  <c:v>4.5131999999999999E-2</c:v>
                </c:pt>
                <c:pt idx="354894">
                  <c:v>4.5131999999999999E-2</c:v>
                </c:pt>
                <c:pt idx="354895">
                  <c:v>4.5131999999999999E-2</c:v>
                </c:pt>
                <c:pt idx="354896">
                  <c:v>4.5131999999999999E-2</c:v>
                </c:pt>
                <c:pt idx="354897">
                  <c:v>4.5131999999999999E-2</c:v>
                </c:pt>
                <c:pt idx="354898">
                  <c:v>4.5131999999999999E-2</c:v>
                </c:pt>
                <c:pt idx="354899">
                  <c:v>4.5131999999999999E-2</c:v>
                </c:pt>
                <c:pt idx="354900">
                  <c:v>4.5131999999999999E-2</c:v>
                </c:pt>
                <c:pt idx="354901">
                  <c:v>4.5131999999999999E-2</c:v>
                </c:pt>
                <c:pt idx="354902">
                  <c:v>4.5131999999999999E-2</c:v>
                </c:pt>
                <c:pt idx="354903">
                  <c:v>4.5131999999999999E-2</c:v>
                </c:pt>
                <c:pt idx="354904">
                  <c:v>4.5131999999999999E-2</c:v>
                </c:pt>
                <c:pt idx="354905">
                  <c:v>4.5131999999999999E-2</c:v>
                </c:pt>
                <c:pt idx="354906">
                  <c:v>4.5131999999999999E-2</c:v>
                </c:pt>
                <c:pt idx="354907">
                  <c:v>4.5133E-2</c:v>
                </c:pt>
                <c:pt idx="354908">
                  <c:v>4.5133E-2</c:v>
                </c:pt>
                <c:pt idx="354909">
                  <c:v>4.5134000000000001E-2</c:v>
                </c:pt>
                <c:pt idx="354910">
                  <c:v>4.5134000000000001E-2</c:v>
                </c:pt>
                <c:pt idx="354911">
                  <c:v>4.5135000000000002E-2</c:v>
                </c:pt>
                <c:pt idx="354912">
                  <c:v>4.5135000000000002E-2</c:v>
                </c:pt>
                <c:pt idx="354913">
                  <c:v>4.5136000000000003E-2</c:v>
                </c:pt>
                <c:pt idx="354914">
                  <c:v>4.5136000000000003E-2</c:v>
                </c:pt>
                <c:pt idx="354915">
                  <c:v>4.5136999999999997E-2</c:v>
                </c:pt>
                <c:pt idx="354916">
                  <c:v>4.5136999999999997E-2</c:v>
                </c:pt>
                <c:pt idx="354917">
                  <c:v>4.5137999999999998E-2</c:v>
                </c:pt>
                <c:pt idx="354918">
                  <c:v>4.5137999999999998E-2</c:v>
                </c:pt>
                <c:pt idx="354919">
                  <c:v>4.5138999999999999E-2</c:v>
                </c:pt>
                <c:pt idx="354920">
                  <c:v>4.514E-2</c:v>
                </c:pt>
                <c:pt idx="354921">
                  <c:v>4.5141000000000001E-2</c:v>
                </c:pt>
                <c:pt idx="354922">
                  <c:v>4.5142000000000002E-2</c:v>
                </c:pt>
                <c:pt idx="354923">
                  <c:v>4.5143000000000003E-2</c:v>
                </c:pt>
                <c:pt idx="354924">
                  <c:v>4.5143999999999997E-2</c:v>
                </c:pt>
                <c:pt idx="354925">
                  <c:v>4.5143999999999997E-2</c:v>
                </c:pt>
                <c:pt idx="354926">
                  <c:v>4.5144999999999998E-2</c:v>
                </c:pt>
                <c:pt idx="354927">
                  <c:v>4.5145999999999999E-2</c:v>
                </c:pt>
                <c:pt idx="354928">
                  <c:v>4.5147E-2</c:v>
                </c:pt>
                <c:pt idx="354929">
                  <c:v>4.5148000000000001E-2</c:v>
                </c:pt>
                <c:pt idx="354930">
                  <c:v>4.5149000000000002E-2</c:v>
                </c:pt>
                <c:pt idx="354931">
                  <c:v>4.5150000000000003E-2</c:v>
                </c:pt>
                <c:pt idx="354932">
                  <c:v>4.5150999999999997E-2</c:v>
                </c:pt>
                <c:pt idx="354933">
                  <c:v>4.5151999999999998E-2</c:v>
                </c:pt>
                <c:pt idx="354934">
                  <c:v>4.5152999999999999E-2</c:v>
                </c:pt>
                <c:pt idx="354935">
                  <c:v>4.5154E-2</c:v>
                </c:pt>
                <c:pt idx="354936">
                  <c:v>4.5155000000000001E-2</c:v>
                </c:pt>
                <c:pt idx="354937">
                  <c:v>4.5155000000000001E-2</c:v>
                </c:pt>
                <c:pt idx="354938">
                  <c:v>4.5156000000000002E-2</c:v>
                </c:pt>
                <c:pt idx="354939">
                  <c:v>4.5157000000000003E-2</c:v>
                </c:pt>
                <c:pt idx="354940">
                  <c:v>4.5157999999999997E-2</c:v>
                </c:pt>
                <c:pt idx="354941">
                  <c:v>4.5157999999999997E-2</c:v>
                </c:pt>
                <c:pt idx="354942">
                  <c:v>4.5158999999999998E-2</c:v>
                </c:pt>
                <c:pt idx="354943">
                  <c:v>4.5159999999999999E-2</c:v>
                </c:pt>
                <c:pt idx="354944">
                  <c:v>4.5161E-2</c:v>
                </c:pt>
                <c:pt idx="354945">
                  <c:v>4.5162000000000001E-2</c:v>
                </c:pt>
                <c:pt idx="354946">
                  <c:v>4.5162000000000001E-2</c:v>
                </c:pt>
                <c:pt idx="354947">
                  <c:v>4.5163000000000002E-2</c:v>
                </c:pt>
                <c:pt idx="354948">
                  <c:v>4.5163000000000002E-2</c:v>
                </c:pt>
                <c:pt idx="354949">
                  <c:v>4.5164000000000003E-2</c:v>
                </c:pt>
                <c:pt idx="354950">
                  <c:v>4.5164000000000003E-2</c:v>
                </c:pt>
                <c:pt idx="354951">
                  <c:v>4.5164999999999997E-2</c:v>
                </c:pt>
                <c:pt idx="354952">
                  <c:v>4.5164999999999997E-2</c:v>
                </c:pt>
                <c:pt idx="354953">
                  <c:v>4.5165999999999998E-2</c:v>
                </c:pt>
                <c:pt idx="354954">
                  <c:v>4.5165999999999998E-2</c:v>
                </c:pt>
                <c:pt idx="354955">
                  <c:v>4.5165999999999998E-2</c:v>
                </c:pt>
                <c:pt idx="354956">
                  <c:v>4.5166999999999999E-2</c:v>
                </c:pt>
                <c:pt idx="354957">
                  <c:v>4.5166999999999999E-2</c:v>
                </c:pt>
                <c:pt idx="354958">
                  <c:v>4.5168E-2</c:v>
                </c:pt>
                <c:pt idx="354959">
                  <c:v>4.5168E-2</c:v>
                </c:pt>
                <c:pt idx="354960">
                  <c:v>4.5168E-2</c:v>
                </c:pt>
                <c:pt idx="354961">
                  <c:v>4.5168E-2</c:v>
                </c:pt>
                <c:pt idx="354962">
                  <c:v>4.5168E-2</c:v>
                </c:pt>
                <c:pt idx="354963">
                  <c:v>4.5168E-2</c:v>
                </c:pt>
                <c:pt idx="354964">
                  <c:v>4.5168E-2</c:v>
                </c:pt>
                <c:pt idx="354965">
                  <c:v>4.5168E-2</c:v>
                </c:pt>
                <c:pt idx="354966">
                  <c:v>4.5168E-2</c:v>
                </c:pt>
                <c:pt idx="354967">
                  <c:v>4.5168E-2</c:v>
                </c:pt>
                <c:pt idx="354968">
                  <c:v>4.5168E-2</c:v>
                </c:pt>
                <c:pt idx="354969">
                  <c:v>4.5169000000000001E-2</c:v>
                </c:pt>
                <c:pt idx="354970">
                  <c:v>4.5169000000000001E-2</c:v>
                </c:pt>
                <c:pt idx="354971">
                  <c:v>4.5169000000000001E-2</c:v>
                </c:pt>
                <c:pt idx="354972">
                  <c:v>4.5168E-2</c:v>
                </c:pt>
                <c:pt idx="354973">
                  <c:v>4.5168E-2</c:v>
                </c:pt>
                <c:pt idx="354974">
                  <c:v>4.5168E-2</c:v>
                </c:pt>
                <c:pt idx="354975">
                  <c:v>4.5168E-2</c:v>
                </c:pt>
                <c:pt idx="354976">
                  <c:v>4.5168E-2</c:v>
                </c:pt>
                <c:pt idx="354977">
                  <c:v>4.5168E-2</c:v>
                </c:pt>
                <c:pt idx="354978">
                  <c:v>4.5168E-2</c:v>
                </c:pt>
                <c:pt idx="354979">
                  <c:v>4.5168E-2</c:v>
                </c:pt>
                <c:pt idx="354980">
                  <c:v>4.5168E-2</c:v>
                </c:pt>
                <c:pt idx="354981">
                  <c:v>4.5169000000000001E-2</c:v>
                </c:pt>
                <c:pt idx="354982">
                  <c:v>4.5169000000000001E-2</c:v>
                </c:pt>
                <c:pt idx="354983">
                  <c:v>4.5169000000000001E-2</c:v>
                </c:pt>
                <c:pt idx="354984">
                  <c:v>4.5169000000000001E-2</c:v>
                </c:pt>
                <c:pt idx="354985">
                  <c:v>4.5169000000000001E-2</c:v>
                </c:pt>
                <c:pt idx="354986">
                  <c:v>4.5169000000000001E-2</c:v>
                </c:pt>
                <c:pt idx="354987">
                  <c:v>4.5169000000000001E-2</c:v>
                </c:pt>
                <c:pt idx="354988">
                  <c:v>4.5169000000000001E-2</c:v>
                </c:pt>
                <c:pt idx="354989">
                  <c:v>4.5169000000000001E-2</c:v>
                </c:pt>
                <c:pt idx="354990">
                  <c:v>4.5169000000000001E-2</c:v>
                </c:pt>
                <c:pt idx="354991">
                  <c:v>4.5169000000000001E-2</c:v>
                </c:pt>
                <c:pt idx="354992">
                  <c:v>4.5169000000000001E-2</c:v>
                </c:pt>
                <c:pt idx="354993">
                  <c:v>4.5170000000000002E-2</c:v>
                </c:pt>
                <c:pt idx="354994">
                  <c:v>4.5170000000000002E-2</c:v>
                </c:pt>
                <c:pt idx="354995">
                  <c:v>4.5170000000000002E-2</c:v>
                </c:pt>
                <c:pt idx="354996">
                  <c:v>4.5170000000000002E-2</c:v>
                </c:pt>
                <c:pt idx="354997">
                  <c:v>4.5170000000000002E-2</c:v>
                </c:pt>
                <c:pt idx="354998">
                  <c:v>4.5170000000000002E-2</c:v>
                </c:pt>
                <c:pt idx="354999">
                  <c:v>4.5171000000000003E-2</c:v>
                </c:pt>
                <c:pt idx="355000">
                  <c:v>4.5171000000000003E-2</c:v>
                </c:pt>
                <c:pt idx="355001">
                  <c:v>4.5171000000000003E-2</c:v>
                </c:pt>
                <c:pt idx="355002">
                  <c:v>4.5171999999999997E-2</c:v>
                </c:pt>
                <c:pt idx="355003">
                  <c:v>4.5171999999999997E-2</c:v>
                </c:pt>
                <c:pt idx="355004">
                  <c:v>4.5171999999999997E-2</c:v>
                </c:pt>
                <c:pt idx="355005">
                  <c:v>4.5172999999999998E-2</c:v>
                </c:pt>
                <c:pt idx="355006">
                  <c:v>4.5172999999999998E-2</c:v>
                </c:pt>
                <c:pt idx="355007">
                  <c:v>4.5172999999999998E-2</c:v>
                </c:pt>
                <c:pt idx="355008">
                  <c:v>4.5173999999999999E-2</c:v>
                </c:pt>
                <c:pt idx="355009">
                  <c:v>4.5173999999999999E-2</c:v>
                </c:pt>
                <c:pt idx="355010">
                  <c:v>4.5173999999999999E-2</c:v>
                </c:pt>
                <c:pt idx="355011">
                  <c:v>4.5173999999999999E-2</c:v>
                </c:pt>
                <c:pt idx="355012">
                  <c:v>4.5175E-2</c:v>
                </c:pt>
                <c:pt idx="355013">
                  <c:v>4.5175E-2</c:v>
                </c:pt>
                <c:pt idx="355014">
                  <c:v>4.5176000000000001E-2</c:v>
                </c:pt>
                <c:pt idx="355015">
                  <c:v>4.5176000000000001E-2</c:v>
                </c:pt>
                <c:pt idx="355016">
                  <c:v>4.5176000000000001E-2</c:v>
                </c:pt>
                <c:pt idx="355017">
                  <c:v>4.5177000000000002E-2</c:v>
                </c:pt>
                <c:pt idx="355018">
                  <c:v>4.5177000000000002E-2</c:v>
                </c:pt>
                <c:pt idx="355019">
                  <c:v>4.5177000000000002E-2</c:v>
                </c:pt>
                <c:pt idx="355020">
                  <c:v>4.5178000000000003E-2</c:v>
                </c:pt>
                <c:pt idx="355021">
                  <c:v>4.5178000000000003E-2</c:v>
                </c:pt>
                <c:pt idx="355022">
                  <c:v>4.5178000000000003E-2</c:v>
                </c:pt>
                <c:pt idx="355023">
                  <c:v>4.5178999999999997E-2</c:v>
                </c:pt>
                <c:pt idx="355024">
                  <c:v>4.5178999999999997E-2</c:v>
                </c:pt>
                <c:pt idx="355025">
                  <c:v>4.5178999999999997E-2</c:v>
                </c:pt>
                <c:pt idx="355026">
                  <c:v>4.5179999999999998E-2</c:v>
                </c:pt>
                <c:pt idx="355027">
                  <c:v>4.5179999999999998E-2</c:v>
                </c:pt>
                <c:pt idx="355028">
                  <c:v>4.5179999999999998E-2</c:v>
                </c:pt>
                <c:pt idx="355029">
                  <c:v>4.5180999999999999E-2</c:v>
                </c:pt>
                <c:pt idx="355030">
                  <c:v>4.5180999999999999E-2</c:v>
                </c:pt>
                <c:pt idx="355031">
                  <c:v>4.5180999999999999E-2</c:v>
                </c:pt>
                <c:pt idx="355032">
                  <c:v>4.5180999999999999E-2</c:v>
                </c:pt>
                <c:pt idx="355033">
                  <c:v>4.5182E-2</c:v>
                </c:pt>
                <c:pt idx="355034">
                  <c:v>4.5182E-2</c:v>
                </c:pt>
                <c:pt idx="355035">
                  <c:v>4.5182E-2</c:v>
                </c:pt>
                <c:pt idx="355036">
                  <c:v>4.5182E-2</c:v>
                </c:pt>
                <c:pt idx="355037">
                  <c:v>4.5182E-2</c:v>
                </c:pt>
                <c:pt idx="355038">
                  <c:v>4.5183000000000001E-2</c:v>
                </c:pt>
                <c:pt idx="355039">
                  <c:v>4.5183000000000001E-2</c:v>
                </c:pt>
                <c:pt idx="355040">
                  <c:v>4.5183000000000001E-2</c:v>
                </c:pt>
                <c:pt idx="355041">
                  <c:v>4.5183000000000001E-2</c:v>
                </c:pt>
                <c:pt idx="355042">
                  <c:v>4.5183000000000001E-2</c:v>
                </c:pt>
                <c:pt idx="355043">
                  <c:v>4.5183000000000001E-2</c:v>
                </c:pt>
                <c:pt idx="355044">
                  <c:v>4.5183000000000001E-2</c:v>
                </c:pt>
                <c:pt idx="355045">
                  <c:v>4.5183000000000001E-2</c:v>
                </c:pt>
                <c:pt idx="355046">
                  <c:v>4.5183000000000001E-2</c:v>
                </c:pt>
                <c:pt idx="355047">
                  <c:v>4.5183000000000001E-2</c:v>
                </c:pt>
                <c:pt idx="355048">
                  <c:v>4.5183000000000001E-2</c:v>
                </c:pt>
                <c:pt idx="355049">
                  <c:v>4.5183000000000001E-2</c:v>
                </c:pt>
                <c:pt idx="355050">
                  <c:v>4.5183000000000001E-2</c:v>
                </c:pt>
                <c:pt idx="355051">
                  <c:v>4.5183000000000001E-2</c:v>
                </c:pt>
                <c:pt idx="355052">
                  <c:v>4.5183000000000001E-2</c:v>
                </c:pt>
                <c:pt idx="355053">
                  <c:v>4.5183000000000001E-2</c:v>
                </c:pt>
                <c:pt idx="355054">
                  <c:v>4.5183000000000001E-2</c:v>
                </c:pt>
                <c:pt idx="355055">
                  <c:v>4.5182E-2</c:v>
                </c:pt>
                <c:pt idx="355056">
                  <c:v>4.5182E-2</c:v>
                </c:pt>
                <c:pt idx="355057">
                  <c:v>4.5182E-2</c:v>
                </c:pt>
                <c:pt idx="355058">
                  <c:v>4.5180999999999999E-2</c:v>
                </c:pt>
                <c:pt idx="355059">
                  <c:v>4.5180999999999999E-2</c:v>
                </c:pt>
                <c:pt idx="355060">
                  <c:v>4.5179999999999998E-2</c:v>
                </c:pt>
                <c:pt idx="355061">
                  <c:v>4.5179999999999998E-2</c:v>
                </c:pt>
                <c:pt idx="355062">
                  <c:v>4.5179999999999998E-2</c:v>
                </c:pt>
                <c:pt idx="355063">
                  <c:v>4.5178999999999997E-2</c:v>
                </c:pt>
                <c:pt idx="355064">
                  <c:v>4.5178999999999997E-2</c:v>
                </c:pt>
                <c:pt idx="355065">
                  <c:v>4.5178000000000003E-2</c:v>
                </c:pt>
                <c:pt idx="355066">
                  <c:v>4.5177000000000002E-2</c:v>
                </c:pt>
                <c:pt idx="355067">
                  <c:v>4.5176000000000001E-2</c:v>
                </c:pt>
                <c:pt idx="355068">
                  <c:v>4.5176000000000001E-2</c:v>
                </c:pt>
                <c:pt idx="355069">
                  <c:v>4.5175E-2</c:v>
                </c:pt>
                <c:pt idx="355070">
                  <c:v>4.5173999999999999E-2</c:v>
                </c:pt>
                <c:pt idx="355071">
                  <c:v>4.5172999999999998E-2</c:v>
                </c:pt>
                <c:pt idx="355072">
                  <c:v>4.5171999999999997E-2</c:v>
                </c:pt>
                <c:pt idx="355073">
                  <c:v>4.5171000000000003E-2</c:v>
                </c:pt>
                <c:pt idx="355074">
                  <c:v>4.5170000000000002E-2</c:v>
                </c:pt>
                <c:pt idx="355075">
                  <c:v>4.5169000000000001E-2</c:v>
                </c:pt>
                <c:pt idx="355076">
                  <c:v>4.5168E-2</c:v>
                </c:pt>
                <c:pt idx="355077">
                  <c:v>4.5166999999999999E-2</c:v>
                </c:pt>
                <c:pt idx="355078">
                  <c:v>4.5164999999999997E-2</c:v>
                </c:pt>
                <c:pt idx="355079">
                  <c:v>4.5164000000000003E-2</c:v>
                </c:pt>
                <c:pt idx="355080">
                  <c:v>4.5163000000000002E-2</c:v>
                </c:pt>
                <c:pt idx="355081">
                  <c:v>4.5161E-2</c:v>
                </c:pt>
                <c:pt idx="355082">
                  <c:v>4.5159999999999999E-2</c:v>
                </c:pt>
                <c:pt idx="355083">
                  <c:v>4.5157999999999997E-2</c:v>
                </c:pt>
                <c:pt idx="355084">
                  <c:v>4.5157000000000003E-2</c:v>
                </c:pt>
                <c:pt idx="355085">
                  <c:v>4.5155000000000001E-2</c:v>
                </c:pt>
                <c:pt idx="355086">
                  <c:v>4.5152999999999999E-2</c:v>
                </c:pt>
                <c:pt idx="355087">
                  <c:v>4.5151999999999998E-2</c:v>
                </c:pt>
                <c:pt idx="355088">
                  <c:v>4.5150000000000003E-2</c:v>
                </c:pt>
                <c:pt idx="355089">
                  <c:v>4.5148000000000001E-2</c:v>
                </c:pt>
                <c:pt idx="355090">
                  <c:v>4.5145999999999999E-2</c:v>
                </c:pt>
                <c:pt idx="355091">
                  <c:v>4.5143999999999997E-2</c:v>
                </c:pt>
                <c:pt idx="355092">
                  <c:v>4.5142000000000002E-2</c:v>
                </c:pt>
                <c:pt idx="355093">
                  <c:v>4.514E-2</c:v>
                </c:pt>
                <c:pt idx="355094">
                  <c:v>4.5137999999999998E-2</c:v>
                </c:pt>
                <c:pt idx="355095">
                  <c:v>4.5136999999999997E-2</c:v>
                </c:pt>
                <c:pt idx="355096">
                  <c:v>4.5135000000000002E-2</c:v>
                </c:pt>
                <c:pt idx="355097">
                  <c:v>4.5133E-2</c:v>
                </c:pt>
                <c:pt idx="355098">
                  <c:v>4.5130999999999998E-2</c:v>
                </c:pt>
                <c:pt idx="355099">
                  <c:v>4.5129000000000002E-2</c:v>
                </c:pt>
                <c:pt idx="355100">
                  <c:v>4.5127E-2</c:v>
                </c:pt>
                <c:pt idx="355101">
                  <c:v>4.5124999999999998E-2</c:v>
                </c:pt>
                <c:pt idx="355102">
                  <c:v>4.5123000000000003E-2</c:v>
                </c:pt>
                <c:pt idx="355103">
                  <c:v>4.5121000000000001E-2</c:v>
                </c:pt>
                <c:pt idx="355104">
                  <c:v>4.512E-2</c:v>
                </c:pt>
                <c:pt idx="355105">
                  <c:v>4.5117999999999998E-2</c:v>
                </c:pt>
                <c:pt idx="355106">
                  <c:v>4.5116000000000003E-2</c:v>
                </c:pt>
                <c:pt idx="355107">
                  <c:v>4.5114000000000001E-2</c:v>
                </c:pt>
                <c:pt idx="355108">
                  <c:v>4.5113E-2</c:v>
                </c:pt>
                <c:pt idx="355109">
                  <c:v>4.5110999999999998E-2</c:v>
                </c:pt>
                <c:pt idx="355110">
                  <c:v>4.5109999999999997E-2</c:v>
                </c:pt>
                <c:pt idx="355111">
                  <c:v>4.5108000000000002E-2</c:v>
                </c:pt>
                <c:pt idx="355112">
                  <c:v>4.5107000000000001E-2</c:v>
                </c:pt>
                <c:pt idx="355113">
                  <c:v>4.5106E-2</c:v>
                </c:pt>
                <c:pt idx="355114">
                  <c:v>4.5103999999999998E-2</c:v>
                </c:pt>
                <c:pt idx="355115">
                  <c:v>4.5102999999999997E-2</c:v>
                </c:pt>
                <c:pt idx="355116">
                  <c:v>4.5102000000000003E-2</c:v>
                </c:pt>
                <c:pt idx="355117">
                  <c:v>4.5101000000000002E-2</c:v>
                </c:pt>
                <c:pt idx="355118">
                  <c:v>4.5100000000000001E-2</c:v>
                </c:pt>
                <c:pt idx="355119">
                  <c:v>4.5100000000000001E-2</c:v>
                </c:pt>
                <c:pt idx="355120">
                  <c:v>4.5099E-2</c:v>
                </c:pt>
                <c:pt idx="355121">
                  <c:v>4.5099E-2</c:v>
                </c:pt>
                <c:pt idx="355122">
                  <c:v>4.5097999999999999E-2</c:v>
                </c:pt>
                <c:pt idx="355123">
                  <c:v>4.5097999999999999E-2</c:v>
                </c:pt>
                <c:pt idx="355124">
                  <c:v>4.5096999999999998E-2</c:v>
                </c:pt>
                <c:pt idx="355125">
                  <c:v>4.5096999999999998E-2</c:v>
                </c:pt>
                <c:pt idx="355126">
                  <c:v>4.5096999999999998E-2</c:v>
                </c:pt>
                <c:pt idx="355127">
                  <c:v>4.5096999999999998E-2</c:v>
                </c:pt>
                <c:pt idx="355128">
                  <c:v>4.5096999999999998E-2</c:v>
                </c:pt>
                <c:pt idx="355129">
                  <c:v>4.5096999999999998E-2</c:v>
                </c:pt>
                <c:pt idx="355130">
                  <c:v>4.5096999999999998E-2</c:v>
                </c:pt>
                <c:pt idx="355131">
                  <c:v>4.5096999999999998E-2</c:v>
                </c:pt>
                <c:pt idx="355132">
                  <c:v>4.5097999999999999E-2</c:v>
                </c:pt>
                <c:pt idx="355133">
                  <c:v>4.5097999999999999E-2</c:v>
                </c:pt>
                <c:pt idx="355134">
                  <c:v>4.5097999999999999E-2</c:v>
                </c:pt>
                <c:pt idx="355135">
                  <c:v>4.5099E-2</c:v>
                </c:pt>
                <c:pt idx="355136">
                  <c:v>4.5099E-2</c:v>
                </c:pt>
                <c:pt idx="355137">
                  <c:v>4.5100000000000001E-2</c:v>
                </c:pt>
                <c:pt idx="355138">
                  <c:v>4.5100000000000001E-2</c:v>
                </c:pt>
                <c:pt idx="355139">
                  <c:v>4.5101000000000002E-2</c:v>
                </c:pt>
                <c:pt idx="355140">
                  <c:v>4.5102000000000003E-2</c:v>
                </c:pt>
                <c:pt idx="355141">
                  <c:v>4.5102999999999997E-2</c:v>
                </c:pt>
                <c:pt idx="355142">
                  <c:v>4.5102999999999997E-2</c:v>
                </c:pt>
                <c:pt idx="355143">
                  <c:v>4.5103999999999998E-2</c:v>
                </c:pt>
                <c:pt idx="355144">
                  <c:v>4.5104999999999999E-2</c:v>
                </c:pt>
                <c:pt idx="355145">
                  <c:v>4.5106E-2</c:v>
                </c:pt>
                <c:pt idx="355146">
                  <c:v>4.5107000000000001E-2</c:v>
                </c:pt>
                <c:pt idx="355147">
                  <c:v>4.5108000000000002E-2</c:v>
                </c:pt>
                <c:pt idx="355148">
                  <c:v>4.5109000000000003E-2</c:v>
                </c:pt>
                <c:pt idx="355149">
                  <c:v>4.5109999999999997E-2</c:v>
                </c:pt>
                <c:pt idx="355150">
                  <c:v>4.5109999999999997E-2</c:v>
                </c:pt>
                <c:pt idx="355151">
                  <c:v>4.5110999999999998E-2</c:v>
                </c:pt>
                <c:pt idx="355152">
                  <c:v>4.5111999999999999E-2</c:v>
                </c:pt>
                <c:pt idx="355153">
                  <c:v>4.5113E-2</c:v>
                </c:pt>
                <c:pt idx="355154">
                  <c:v>4.5114000000000001E-2</c:v>
                </c:pt>
                <c:pt idx="355155">
                  <c:v>4.5115000000000002E-2</c:v>
                </c:pt>
                <c:pt idx="355156">
                  <c:v>4.5116000000000003E-2</c:v>
                </c:pt>
                <c:pt idx="355157">
                  <c:v>4.5116999999999997E-2</c:v>
                </c:pt>
                <c:pt idx="355158">
                  <c:v>4.5116999999999997E-2</c:v>
                </c:pt>
                <c:pt idx="355159">
                  <c:v>4.5117999999999998E-2</c:v>
                </c:pt>
                <c:pt idx="355160">
                  <c:v>4.5118999999999999E-2</c:v>
                </c:pt>
                <c:pt idx="355161">
                  <c:v>4.5118999999999999E-2</c:v>
                </c:pt>
                <c:pt idx="355162">
                  <c:v>4.512E-2</c:v>
                </c:pt>
                <c:pt idx="355163">
                  <c:v>4.512E-2</c:v>
                </c:pt>
                <c:pt idx="355164">
                  <c:v>4.5121000000000001E-2</c:v>
                </c:pt>
                <c:pt idx="355165">
                  <c:v>4.5121000000000001E-2</c:v>
                </c:pt>
                <c:pt idx="355166">
                  <c:v>4.5122000000000002E-2</c:v>
                </c:pt>
                <c:pt idx="355167">
                  <c:v>4.5122000000000002E-2</c:v>
                </c:pt>
                <c:pt idx="355168">
                  <c:v>4.5123000000000003E-2</c:v>
                </c:pt>
                <c:pt idx="355169">
                  <c:v>4.5123000000000003E-2</c:v>
                </c:pt>
                <c:pt idx="355170">
                  <c:v>4.5123000000000003E-2</c:v>
                </c:pt>
                <c:pt idx="355171">
                  <c:v>4.5123999999999997E-2</c:v>
                </c:pt>
                <c:pt idx="355172">
                  <c:v>4.5123999999999997E-2</c:v>
                </c:pt>
                <c:pt idx="355173">
                  <c:v>4.5123999999999997E-2</c:v>
                </c:pt>
                <c:pt idx="355174">
                  <c:v>4.5123999999999997E-2</c:v>
                </c:pt>
                <c:pt idx="355175">
                  <c:v>4.5123999999999997E-2</c:v>
                </c:pt>
                <c:pt idx="355176">
                  <c:v>4.5123999999999997E-2</c:v>
                </c:pt>
                <c:pt idx="355177">
                  <c:v>4.5123999999999997E-2</c:v>
                </c:pt>
                <c:pt idx="355178">
                  <c:v>4.5123999999999997E-2</c:v>
                </c:pt>
                <c:pt idx="355179">
                  <c:v>4.5123999999999997E-2</c:v>
                </c:pt>
                <c:pt idx="355180">
                  <c:v>4.5123999999999997E-2</c:v>
                </c:pt>
                <c:pt idx="355181">
                  <c:v>4.5123999999999997E-2</c:v>
                </c:pt>
                <c:pt idx="355182">
                  <c:v>4.5123999999999997E-2</c:v>
                </c:pt>
                <c:pt idx="355183">
                  <c:v>4.5123999999999997E-2</c:v>
                </c:pt>
                <c:pt idx="355184">
                  <c:v>4.5123000000000003E-2</c:v>
                </c:pt>
                <c:pt idx="355185">
                  <c:v>4.5123000000000003E-2</c:v>
                </c:pt>
                <c:pt idx="355186">
                  <c:v>4.5123000000000003E-2</c:v>
                </c:pt>
                <c:pt idx="355187">
                  <c:v>4.5123000000000003E-2</c:v>
                </c:pt>
                <c:pt idx="355188">
                  <c:v>4.5122000000000002E-2</c:v>
                </c:pt>
                <c:pt idx="355189">
                  <c:v>4.5122000000000002E-2</c:v>
                </c:pt>
                <c:pt idx="355190">
                  <c:v>4.5122000000000002E-2</c:v>
                </c:pt>
                <c:pt idx="355191">
                  <c:v>4.5122000000000002E-2</c:v>
                </c:pt>
                <c:pt idx="355192">
                  <c:v>4.5122000000000002E-2</c:v>
                </c:pt>
                <c:pt idx="355193">
                  <c:v>4.5122000000000002E-2</c:v>
                </c:pt>
                <c:pt idx="355194">
                  <c:v>4.5122000000000002E-2</c:v>
                </c:pt>
                <c:pt idx="355195">
                  <c:v>4.5122000000000002E-2</c:v>
                </c:pt>
                <c:pt idx="355196">
                  <c:v>4.5122000000000002E-2</c:v>
                </c:pt>
                <c:pt idx="355197">
                  <c:v>4.5122000000000002E-2</c:v>
                </c:pt>
                <c:pt idx="355198">
                  <c:v>4.5121000000000001E-2</c:v>
                </c:pt>
                <c:pt idx="355199">
                  <c:v>4.5121000000000001E-2</c:v>
                </c:pt>
                <c:pt idx="355200">
                  <c:v>4.5122000000000002E-2</c:v>
                </c:pt>
                <c:pt idx="355201">
                  <c:v>4.5122000000000002E-2</c:v>
                </c:pt>
                <c:pt idx="355202">
                  <c:v>4.5122000000000002E-2</c:v>
                </c:pt>
                <c:pt idx="355203">
                  <c:v>4.5122000000000002E-2</c:v>
                </c:pt>
                <c:pt idx="355204">
                  <c:v>4.5122000000000002E-2</c:v>
                </c:pt>
                <c:pt idx="355205">
                  <c:v>4.5122000000000002E-2</c:v>
                </c:pt>
                <c:pt idx="355206">
                  <c:v>4.5123000000000003E-2</c:v>
                </c:pt>
                <c:pt idx="355207">
                  <c:v>4.5123000000000003E-2</c:v>
                </c:pt>
                <c:pt idx="355208">
                  <c:v>4.5123000000000003E-2</c:v>
                </c:pt>
                <c:pt idx="355209">
                  <c:v>4.5123000000000003E-2</c:v>
                </c:pt>
                <c:pt idx="355210">
                  <c:v>4.5123999999999997E-2</c:v>
                </c:pt>
                <c:pt idx="355211">
                  <c:v>4.5123999999999997E-2</c:v>
                </c:pt>
                <c:pt idx="355212">
                  <c:v>4.5124999999999998E-2</c:v>
                </c:pt>
                <c:pt idx="355213">
                  <c:v>4.5124999999999998E-2</c:v>
                </c:pt>
                <c:pt idx="355214">
                  <c:v>4.5125999999999999E-2</c:v>
                </c:pt>
                <c:pt idx="355215">
                  <c:v>4.5125999999999999E-2</c:v>
                </c:pt>
                <c:pt idx="355216">
                  <c:v>4.5127E-2</c:v>
                </c:pt>
                <c:pt idx="355217">
                  <c:v>4.5127E-2</c:v>
                </c:pt>
                <c:pt idx="355218">
                  <c:v>4.5128000000000001E-2</c:v>
                </c:pt>
                <c:pt idx="355219">
                  <c:v>4.5129000000000002E-2</c:v>
                </c:pt>
                <c:pt idx="355220">
                  <c:v>4.5129000000000002E-2</c:v>
                </c:pt>
                <c:pt idx="355221">
                  <c:v>4.5130000000000003E-2</c:v>
                </c:pt>
                <c:pt idx="355222">
                  <c:v>4.5130000000000003E-2</c:v>
                </c:pt>
                <c:pt idx="355223">
                  <c:v>4.5130999999999998E-2</c:v>
                </c:pt>
                <c:pt idx="355224">
                  <c:v>4.5130999999999998E-2</c:v>
                </c:pt>
                <c:pt idx="355225">
                  <c:v>4.5131999999999999E-2</c:v>
                </c:pt>
                <c:pt idx="355226">
                  <c:v>4.5133E-2</c:v>
                </c:pt>
                <c:pt idx="355227">
                  <c:v>4.5133E-2</c:v>
                </c:pt>
                <c:pt idx="355228">
                  <c:v>4.5134000000000001E-2</c:v>
                </c:pt>
                <c:pt idx="355229">
                  <c:v>4.5134000000000001E-2</c:v>
                </c:pt>
                <c:pt idx="355230">
                  <c:v>4.5135000000000002E-2</c:v>
                </c:pt>
                <c:pt idx="355231">
                  <c:v>4.5135000000000002E-2</c:v>
                </c:pt>
                <c:pt idx="355232">
                  <c:v>4.5136000000000003E-2</c:v>
                </c:pt>
                <c:pt idx="355233">
                  <c:v>4.5136000000000003E-2</c:v>
                </c:pt>
                <c:pt idx="355234">
                  <c:v>4.5136999999999997E-2</c:v>
                </c:pt>
                <c:pt idx="355235">
                  <c:v>4.5136999999999997E-2</c:v>
                </c:pt>
                <c:pt idx="355236">
                  <c:v>4.5136999999999997E-2</c:v>
                </c:pt>
                <c:pt idx="355237">
                  <c:v>4.5137999999999998E-2</c:v>
                </c:pt>
                <c:pt idx="355238">
                  <c:v>4.5137999999999998E-2</c:v>
                </c:pt>
                <c:pt idx="355239">
                  <c:v>4.5137999999999998E-2</c:v>
                </c:pt>
                <c:pt idx="355240">
                  <c:v>4.5138999999999999E-2</c:v>
                </c:pt>
                <c:pt idx="355241">
                  <c:v>4.5138999999999999E-2</c:v>
                </c:pt>
                <c:pt idx="355242">
                  <c:v>4.5138999999999999E-2</c:v>
                </c:pt>
                <c:pt idx="355243">
                  <c:v>4.5138999999999999E-2</c:v>
                </c:pt>
                <c:pt idx="355244">
                  <c:v>4.5138999999999999E-2</c:v>
                </c:pt>
                <c:pt idx="355245">
                  <c:v>4.5138999999999999E-2</c:v>
                </c:pt>
                <c:pt idx="355246">
                  <c:v>4.5137999999999998E-2</c:v>
                </c:pt>
                <c:pt idx="355247">
                  <c:v>4.5137999999999998E-2</c:v>
                </c:pt>
                <c:pt idx="355248">
                  <c:v>4.5137999999999998E-2</c:v>
                </c:pt>
                <c:pt idx="355249">
                  <c:v>4.5137999999999998E-2</c:v>
                </c:pt>
                <c:pt idx="355250">
                  <c:v>4.5137999999999998E-2</c:v>
                </c:pt>
                <c:pt idx="355251">
                  <c:v>4.5136999999999997E-2</c:v>
                </c:pt>
                <c:pt idx="355252">
                  <c:v>4.5136999999999997E-2</c:v>
                </c:pt>
                <c:pt idx="355253">
                  <c:v>4.5136000000000003E-2</c:v>
                </c:pt>
                <c:pt idx="355254">
                  <c:v>4.5136000000000003E-2</c:v>
                </c:pt>
                <c:pt idx="355255">
                  <c:v>4.5135000000000002E-2</c:v>
                </c:pt>
                <c:pt idx="355256">
                  <c:v>4.5134000000000001E-2</c:v>
                </c:pt>
                <c:pt idx="355257">
                  <c:v>4.5134000000000001E-2</c:v>
                </c:pt>
                <c:pt idx="355258">
                  <c:v>4.5133E-2</c:v>
                </c:pt>
                <c:pt idx="355259">
                  <c:v>4.5133E-2</c:v>
                </c:pt>
                <c:pt idx="355260">
                  <c:v>4.5131999999999999E-2</c:v>
                </c:pt>
                <c:pt idx="355261">
                  <c:v>4.5130999999999998E-2</c:v>
                </c:pt>
                <c:pt idx="355262">
                  <c:v>4.5130999999999998E-2</c:v>
                </c:pt>
                <c:pt idx="355263">
                  <c:v>4.5130000000000003E-2</c:v>
                </c:pt>
                <c:pt idx="355264">
                  <c:v>4.5129000000000002E-2</c:v>
                </c:pt>
                <c:pt idx="355265">
                  <c:v>4.5129000000000002E-2</c:v>
                </c:pt>
                <c:pt idx="355266">
                  <c:v>4.5128000000000001E-2</c:v>
                </c:pt>
                <c:pt idx="355267">
                  <c:v>4.5127E-2</c:v>
                </c:pt>
                <c:pt idx="355268">
                  <c:v>4.5125999999999999E-2</c:v>
                </c:pt>
                <c:pt idx="355269">
                  <c:v>4.5125999999999999E-2</c:v>
                </c:pt>
                <c:pt idx="355270">
                  <c:v>4.5124999999999998E-2</c:v>
                </c:pt>
                <c:pt idx="355271">
                  <c:v>4.5123999999999997E-2</c:v>
                </c:pt>
                <c:pt idx="355272">
                  <c:v>4.5123999999999997E-2</c:v>
                </c:pt>
                <c:pt idx="355273">
                  <c:v>4.5123000000000003E-2</c:v>
                </c:pt>
                <c:pt idx="355274">
                  <c:v>4.5123000000000003E-2</c:v>
                </c:pt>
                <c:pt idx="355275">
                  <c:v>4.5122000000000002E-2</c:v>
                </c:pt>
                <c:pt idx="355276">
                  <c:v>4.5121000000000001E-2</c:v>
                </c:pt>
                <c:pt idx="355277">
                  <c:v>4.5121000000000001E-2</c:v>
                </c:pt>
                <c:pt idx="355278">
                  <c:v>4.512E-2</c:v>
                </c:pt>
                <c:pt idx="355279">
                  <c:v>4.512E-2</c:v>
                </c:pt>
                <c:pt idx="355280">
                  <c:v>4.5118999999999999E-2</c:v>
                </c:pt>
                <c:pt idx="355281">
                  <c:v>4.5118999999999999E-2</c:v>
                </c:pt>
                <c:pt idx="355282">
                  <c:v>4.5118999999999999E-2</c:v>
                </c:pt>
                <c:pt idx="355283">
                  <c:v>4.5117999999999998E-2</c:v>
                </c:pt>
                <c:pt idx="355284">
                  <c:v>4.5117999999999998E-2</c:v>
                </c:pt>
                <c:pt idx="355285">
                  <c:v>4.5117999999999998E-2</c:v>
                </c:pt>
                <c:pt idx="355286">
                  <c:v>4.5117999999999998E-2</c:v>
                </c:pt>
                <c:pt idx="355287">
                  <c:v>4.5116999999999997E-2</c:v>
                </c:pt>
                <c:pt idx="355288">
                  <c:v>4.5116999999999997E-2</c:v>
                </c:pt>
                <c:pt idx="355289">
                  <c:v>4.5116999999999997E-2</c:v>
                </c:pt>
                <c:pt idx="355290">
                  <c:v>4.5116999999999997E-2</c:v>
                </c:pt>
                <c:pt idx="355291">
                  <c:v>4.5116000000000003E-2</c:v>
                </c:pt>
                <c:pt idx="355292">
                  <c:v>4.5116000000000003E-2</c:v>
                </c:pt>
                <c:pt idx="355293">
                  <c:v>4.5116000000000003E-2</c:v>
                </c:pt>
                <c:pt idx="355294">
                  <c:v>4.5116000000000003E-2</c:v>
                </c:pt>
                <c:pt idx="355295">
                  <c:v>4.5116000000000003E-2</c:v>
                </c:pt>
                <c:pt idx="355296">
                  <c:v>4.5115000000000002E-2</c:v>
                </c:pt>
                <c:pt idx="355297">
                  <c:v>4.5115000000000002E-2</c:v>
                </c:pt>
                <c:pt idx="355298">
                  <c:v>4.5115000000000002E-2</c:v>
                </c:pt>
                <c:pt idx="355299">
                  <c:v>4.5115000000000002E-2</c:v>
                </c:pt>
                <c:pt idx="355300">
                  <c:v>4.5115000000000002E-2</c:v>
                </c:pt>
                <c:pt idx="355301">
                  <c:v>4.5115000000000002E-2</c:v>
                </c:pt>
                <c:pt idx="355302">
                  <c:v>4.5114000000000001E-2</c:v>
                </c:pt>
                <c:pt idx="355303">
                  <c:v>4.5114000000000001E-2</c:v>
                </c:pt>
                <c:pt idx="355304">
                  <c:v>4.5114000000000001E-2</c:v>
                </c:pt>
                <c:pt idx="355305">
                  <c:v>4.5113E-2</c:v>
                </c:pt>
                <c:pt idx="355306">
                  <c:v>4.5113E-2</c:v>
                </c:pt>
                <c:pt idx="355307">
                  <c:v>4.5113E-2</c:v>
                </c:pt>
                <c:pt idx="355308">
                  <c:v>4.5113E-2</c:v>
                </c:pt>
                <c:pt idx="355309">
                  <c:v>4.5113E-2</c:v>
                </c:pt>
                <c:pt idx="355310">
                  <c:v>4.5111999999999999E-2</c:v>
                </c:pt>
                <c:pt idx="355311">
                  <c:v>4.5111999999999999E-2</c:v>
                </c:pt>
                <c:pt idx="355312">
                  <c:v>4.5111999999999999E-2</c:v>
                </c:pt>
                <c:pt idx="355313">
                  <c:v>4.5111999999999999E-2</c:v>
                </c:pt>
                <c:pt idx="355314">
                  <c:v>4.5110999999999998E-2</c:v>
                </c:pt>
                <c:pt idx="355315">
                  <c:v>4.5110999999999998E-2</c:v>
                </c:pt>
                <c:pt idx="355316">
                  <c:v>4.5109999999999997E-2</c:v>
                </c:pt>
                <c:pt idx="355317">
                  <c:v>4.5109999999999997E-2</c:v>
                </c:pt>
                <c:pt idx="355318">
                  <c:v>4.5109999999999997E-2</c:v>
                </c:pt>
                <c:pt idx="355319">
                  <c:v>4.5109999999999997E-2</c:v>
                </c:pt>
                <c:pt idx="355320">
                  <c:v>4.5109999999999997E-2</c:v>
                </c:pt>
                <c:pt idx="355321">
                  <c:v>4.5109000000000003E-2</c:v>
                </c:pt>
                <c:pt idx="355322">
                  <c:v>4.5109000000000003E-2</c:v>
                </c:pt>
                <c:pt idx="355323">
                  <c:v>4.5109000000000003E-2</c:v>
                </c:pt>
                <c:pt idx="355324">
                  <c:v>4.5109000000000003E-2</c:v>
                </c:pt>
                <c:pt idx="355325">
                  <c:v>4.5109000000000003E-2</c:v>
                </c:pt>
                <c:pt idx="355326">
                  <c:v>4.5108000000000002E-2</c:v>
                </c:pt>
                <c:pt idx="355327">
                  <c:v>4.5108000000000002E-2</c:v>
                </c:pt>
                <c:pt idx="355328">
                  <c:v>4.5108000000000002E-2</c:v>
                </c:pt>
                <c:pt idx="355329">
                  <c:v>4.5108000000000002E-2</c:v>
                </c:pt>
                <c:pt idx="355330">
                  <c:v>4.5108000000000002E-2</c:v>
                </c:pt>
                <c:pt idx="355331">
                  <c:v>4.5108000000000002E-2</c:v>
                </c:pt>
                <c:pt idx="355332">
                  <c:v>4.5109000000000003E-2</c:v>
                </c:pt>
                <c:pt idx="355333">
                  <c:v>4.5109000000000003E-2</c:v>
                </c:pt>
                <c:pt idx="355334">
                  <c:v>4.5109000000000003E-2</c:v>
                </c:pt>
                <c:pt idx="355335">
                  <c:v>4.5109000000000003E-2</c:v>
                </c:pt>
                <c:pt idx="355336">
                  <c:v>4.5109999999999997E-2</c:v>
                </c:pt>
                <c:pt idx="355337">
                  <c:v>4.5109999999999997E-2</c:v>
                </c:pt>
                <c:pt idx="355338">
                  <c:v>4.5109999999999997E-2</c:v>
                </c:pt>
                <c:pt idx="355339">
                  <c:v>4.5109999999999997E-2</c:v>
                </c:pt>
                <c:pt idx="355340">
                  <c:v>4.5110999999999998E-2</c:v>
                </c:pt>
                <c:pt idx="355341">
                  <c:v>4.5110999999999998E-2</c:v>
                </c:pt>
                <c:pt idx="355342">
                  <c:v>4.5111999999999999E-2</c:v>
                </c:pt>
                <c:pt idx="355343">
                  <c:v>4.5113E-2</c:v>
                </c:pt>
                <c:pt idx="355344">
                  <c:v>4.5113E-2</c:v>
                </c:pt>
                <c:pt idx="355345">
                  <c:v>4.5114000000000001E-2</c:v>
                </c:pt>
                <c:pt idx="355346">
                  <c:v>4.5115000000000002E-2</c:v>
                </c:pt>
                <c:pt idx="355347">
                  <c:v>4.5116000000000003E-2</c:v>
                </c:pt>
                <c:pt idx="355348">
                  <c:v>4.5116000000000003E-2</c:v>
                </c:pt>
                <c:pt idx="355349">
                  <c:v>4.5116999999999997E-2</c:v>
                </c:pt>
                <c:pt idx="355350">
                  <c:v>4.5117999999999998E-2</c:v>
                </c:pt>
                <c:pt idx="355351">
                  <c:v>4.5118999999999999E-2</c:v>
                </c:pt>
                <c:pt idx="355352">
                  <c:v>4.5118999999999999E-2</c:v>
                </c:pt>
                <c:pt idx="355353">
                  <c:v>4.512E-2</c:v>
                </c:pt>
                <c:pt idx="355354">
                  <c:v>4.5121000000000001E-2</c:v>
                </c:pt>
                <c:pt idx="355355">
                  <c:v>4.5122000000000002E-2</c:v>
                </c:pt>
                <c:pt idx="355356">
                  <c:v>4.5123000000000003E-2</c:v>
                </c:pt>
                <c:pt idx="355357">
                  <c:v>4.5123999999999997E-2</c:v>
                </c:pt>
                <c:pt idx="355358">
                  <c:v>4.5124999999999998E-2</c:v>
                </c:pt>
                <c:pt idx="355359">
                  <c:v>4.5125999999999999E-2</c:v>
                </c:pt>
                <c:pt idx="355360">
                  <c:v>4.5127E-2</c:v>
                </c:pt>
                <c:pt idx="355361">
                  <c:v>4.5128000000000001E-2</c:v>
                </c:pt>
                <c:pt idx="355362">
                  <c:v>4.5129000000000002E-2</c:v>
                </c:pt>
                <c:pt idx="355363">
                  <c:v>4.5129000000000002E-2</c:v>
                </c:pt>
                <c:pt idx="355364">
                  <c:v>4.5130000000000003E-2</c:v>
                </c:pt>
                <c:pt idx="355365">
                  <c:v>4.5130999999999998E-2</c:v>
                </c:pt>
                <c:pt idx="355366">
                  <c:v>4.5131999999999999E-2</c:v>
                </c:pt>
                <c:pt idx="355367">
                  <c:v>4.5131999999999999E-2</c:v>
                </c:pt>
                <c:pt idx="355368">
                  <c:v>4.5133E-2</c:v>
                </c:pt>
                <c:pt idx="355369">
                  <c:v>4.5134000000000001E-2</c:v>
                </c:pt>
                <c:pt idx="355370">
                  <c:v>4.5134000000000001E-2</c:v>
                </c:pt>
                <c:pt idx="355371">
                  <c:v>4.5134000000000001E-2</c:v>
                </c:pt>
                <c:pt idx="355372">
                  <c:v>4.5135000000000002E-2</c:v>
                </c:pt>
                <c:pt idx="355373">
                  <c:v>4.5135000000000002E-2</c:v>
                </c:pt>
                <c:pt idx="355374">
                  <c:v>4.5135000000000002E-2</c:v>
                </c:pt>
                <c:pt idx="355375">
                  <c:v>4.5135000000000002E-2</c:v>
                </c:pt>
                <c:pt idx="355376">
                  <c:v>4.5135000000000002E-2</c:v>
                </c:pt>
                <c:pt idx="355377">
                  <c:v>4.5135000000000002E-2</c:v>
                </c:pt>
                <c:pt idx="355378">
                  <c:v>4.5135000000000002E-2</c:v>
                </c:pt>
                <c:pt idx="355379">
                  <c:v>4.5135000000000002E-2</c:v>
                </c:pt>
                <c:pt idx="355380">
                  <c:v>4.5134000000000001E-2</c:v>
                </c:pt>
                <c:pt idx="355381">
                  <c:v>4.5134000000000001E-2</c:v>
                </c:pt>
                <c:pt idx="355382">
                  <c:v>4.5133E-2</c:v>
                </c:pt>
                <c:pt idx="355383">
                  <c:v>4.5133E-2</c:v>
                </c:pt>
                <c:pt idx="355384">
                  <c:v>4.5131999999999999E-2</c:v>
                </c:pt>
                <c:pt idx="355385">
                  <c:v>4.5130999999999998E-2</c:v>
                </c:pt>
                <c:pt idx="355386">
                  <c:v>4.5130000000000003E-2</c:v>
                </c:pt>
                <c:pt idx="355387">
                  <c:v>4.5129000000000002E-2</c:v>
                </c:pt>
                <c:pt idx="355388">
                  <c:v>4.5128000000000001E-2</c:v>
                </c:pt>
                <c:pt idx="355389">
                  <c:v>4.5127E-2</c:v>
                </c:pt>
                <c:pt idx="355390">
                  <c:v>4.5125999999999999E-2</c:v>
                </c:pt>
                <c:pt idx="355391">
                  <c:v>4.5124999999999998E-2</c:v>
                </c:pt>
                <c:pt idx="355392">
                  <c:v>4.5123999999999997E-2</c:v>
                </c:pt>
                <c:pt idx="355393">
                  <c:v>4.5122000000000002E-2</c:v>
                </c:pt>
                <c:pt idx="355394">
                  <c:v>4.5121000000000001E-2</c:v>
                </c:pt>
                <c:pt idx="355395">
                  <c:v>4.5118999999999999E-2</c:v>
                </c:pt>
                <c:pt idx="355396">
                  <c:v>4.5116999999999997E-2</c:v>
                </c:pt>
                <c:pt idx="355397">
                  <c:v>4.5116000000000003E-2</c:v>
                </c:pt>
                <c:pt idx="355398">
                  <c:v>4.5114000000000001E-2</c:v>
                </c:pt>
                <c:pt idx="355399">
                  <c:v>4.5111999999999999E-2</c:v>
                </c:pt>
                <c:pt idx="355400">
                  <c:v>4.5109999999999997E-2</c:v>
                </c:pt>
                <c:pt idx="355401">
                  <c:v>4.5109000000000003E-2</c:v>
                </c:pt>
                <c:pt idx="355402">
                  <c:v>4.5107000000000001E-2</c:v>
                </c:pt>
                <c:pt idx="355403">
                  <c:v>4.5104999999999999E-2</c:v>
                </c:pt>
                <c:pt idx="355404">
                  <c:v>4.5102999999999997E-2</c:v>
                </c:pt>
                <c:pt idx="355405">
                  <c:v>4.5101000000000002E-2</c:v>
                </c:pt>
                <c:pt idx="355406">
                  <c:v>4.5100000000000001E-2</c:v>
                </c:pt>
                <c:pt idx="355407">
                  <c:v>4.5097999999999999E-2</c:v>
                </c:pt>
                <c:pt idx="355408">
                  <c:v>4.5095999999999997E-2</c:v>
                </c:pt>
                <c:pt idx="355409">
                  <c:v>4.5094000000000002E-2</c:v>
                </c:pt>
                <c:pt idx="355410">
                  <c:v>4.5092E-2</c:v>
                </c:pt>
                <c:pt idx="355411">
                  <c:v>4.5089999999999998E-2</c:v>
                </c:pt>
                <c:pt idx="355412">
                  <c:v>4.5088000000000003E-2</c:v>
                </c:pt>
                <c:pt idx="355413">
                  <c:v>4.5086000000000001E-2</c:v>
                </c:pt>
                <c:pt idx="355414">
                  <c:v>4.5083999999999999E-2</c:v>
                </c:pt>
                <c:pt idx="355415">
                  <c:v>4.5082999999999998E-2</c:v>
                </c:pt>
                <c:pt idx="355416">
                  <c:v>4.5081000000000003E-2</c:v>
                </c:pt>
                <c:pt idx="355417">
                  <c:v>4.5080000000000002E-2</c:v>
                </c:pt>
                <c:pt idx="355418">
                  <c:v>4.5078E-2</c:v>
                </c:pt>
                <c:pt idx="355419">
                  <c:v>4.5075999999999998E-2</c:v>
                </c:pt>
                <c:pt idx="355420">
                  <c:v>4.5074999999999997E-2</c:v>
                </c:pt>
                <c:pt idx="355421">
                  <c:v>4.5074000000000003E-2</c:v>
                </c:pt>
                <c:pt idx="355422">
                  <c:v>4.5072000000000001E-2</c:v>
                </c:pt>
                <c:pt idx="355423">
                  <c:v>4.5071E-2</c:v>
                </c:pt>
                <c:pt idx="355424">
                  <c:v>4.5069999999999999E-2</c:v>
                </c:pt>
                <c:pt idx="355425">
                  <c:v>4.5068999999999998E-2</c:v>
                </c:pt>
                <c:pt idx="355426">
                  <c:v>4.5067999999999997E-2</c:v>
                </c:pt>
                <c:pt idx="355427">
                  <c:v>4.5067000000000003E-2</c:v>
                </c:pt>
                <c:pt idx="355428">
                  <c:v>4.5066000000000002E-2</c:v>
                </c:pt>
                <c:pt idx="355429">
                  <c:v>4.5066000000000002E-2</c:v>
                </c:pt>
                <c:pt idx="355430">
                  <c:v>4.5065000000000001E-2</c:v>
                </c:pt>
                <c:pt idx="355431">
                  <c:v>4.5065000000000001E-2</c:v>
                </c:pt>
                <c:pt idx="355432">
                  <c:v>4.5064E-2</c:v>
                </c:pt>
                <c:pt idx="355433">
                  <c:v>4.5064E-2</c:v>
                </c:pt>
                <c:pt idx="355434">
                  <c:v>4.5064E-2</c:v>
                </c:pt>
                <c:pt idx="355435">
                  <c:v>4.5064E-2</c:v>
                </c:pt>
                <c:pt idx="355436">
                  <c:v>4.5064E-2</c:v>
                </c:pt>
                <c:pt idx="355437">
                  <c:v>4.5064E-2</c:v>
                </c:pt>
                <c:pt idx="355438">
                  <c:v>4.5064E-2</c:v>
                </c:pt>
                <c:pt idx="355439">
                  <c:v>4.5065000000000001E-2</c:v>
                </c:pt>
                <c:pt idx="355440">
                  <c:v>4.5065000000000001E-2</c:v>
                </c:pt>
                <c:pt idx="355441">
                  <c:v>4.5066000000000002E-2</c:v>
                </c:pt>
                <c:pt idx="355442">
                  <c:v>4.5066000000000002E-2</c:v>
                </c:pt>
                <c:pt idx="355443">
                  <c:v>4.5067000000000003E-2</c:v>
                </c:pt>
                <c:pt idx="355444">
                  <c:v>4.5067999999999997E-2</c:v>
                </c:pt>
                <c:pt idx="355445">
                  <c:v>4.5068999999999998E-2</c:v>
                </c:pt>
                <c:pt idx="355446">
                  <c:v>4.5069999999999999E-2</c:v>
                </c:pt>
                <c:pt idx="355447">
                  <c:v>4.5071E-2</c:v>
                </c:pt>
                <c:pt idx="355448">
                  <c:v>4.5073000000000002E-2</c:v>
                </c:pt>
                <c:pt idx="355449">
                  <c:v>4.5074000000000003E-2</c:v>
                </c:pt>
                <c:pt idx="355450">
                  <c:v>4.5075999999999998E-2</c:v>
                </c:pt>
                <c:pt idx="355451">
                  <c:v>4.5076999999999999E-2</c:v>
                </c:pt>
                <c:pt idx="355452">
                  <c:v>4.5079000000000001E-2</c:v>
                </c:pt>
                <c:pt idx="355453">
                  <c:v>4.5081000000000003E-2</c:v>
                </c:pt>
                <c:pt idx="355454">
                  <c:v>4.5082999999999998E-2</c:v>
                </c:pt>
                <c:pt idx="355455">
                  <c:v>4.5083999999999999E-2</c:v>
                </c:pt>
                <c:pt idx="355456">
                  <c:v>4.5086000000000001E-2</c:v>
                </c:pt>
                <c:pt idx="355457">
                  <c:v>4.5088000000000003E-2</c:v>
                </c:pt>
                <c:pt idx="355458">
                  <c:v>4.5089999999999998E-2</c:v>
                </c:pt>
                <c:pt idx="355459">
                  <c:v>4.5092E-2</c:v>
                </c:pt>
                <c:pt idx="355460">
                  <c:v>4.5095000000000003E-2</c:v>
                </c:pt>
                <c:pt idx="355461">
                  <c:v>4.5096999999999998E-2</c:v>
                </c:pt>
                <c:pt idx="355462">
                  <c:v>4.5099E-2</c:v>
                </c:pt>
                <c:pt idx="355463">
                  <c:v>4.5101000000000002E-2</c:v>
                </c:pt>
                <c:pt idx="355464">
                  <c:v>4.5103999999999998E-2</c:v>
                </c:pt>
                <c:pt idx="355465">
                  <c:v>4.5106E-2</c:v>
                </c:pt>
                <c:pt idx="355466">
                  <c:v>4.5108000000000002E-2</c:v>
                </c:pt>
                <c:pt idx="355467">
                  <c:v>4.5109999999999997E-2</c:v>
                </c:pt>
                <c:pt idx="355468">
                  <c:v>4.5113E-2</c:v>
                </c:pt>
                <c:pt idx="355469">
                  <c:v>4.5115000000000002E-2</c:v>
                </c:pt>
                <c:pt idx="355470">
                  <c:v>4.5116999999999997E-2</c:v>
                </c:pt>
                <c:pt idx="355471">
                  <c:v>4.5118999999999999E-2</c:v>
                </c:pt>
                <c:pt idx="355472">
                  <c:v>4.5122000000000002E-2</c:v>
                </c:pt>
                <c:pt idx="355473">
                  <c:v>4.5123999999999997E-2</c:v>
                </c:pt>
                <c:pt idx="355474">
                  <c:v>4.5125999999999999E-2</c:v>
                </c:pt>
                <c:pt idx="355475">
                  <c:v>4.5128000000000001E-2</c:v>
                </c:pt>
                <c:pt idx="355476">
                  <c:v>4.5130000000000003E-2</c:v>
                </c:pt>
                <c:pt idx="355477">
                  <c:v>4.5131999999999999E-2</c:v>
                </c:pt>
                <c:pt idx="355478">
                  <c:v>4.5134000000000001E-2</c:v>
                </c:pt>
                <c:pt idx="355479">
                  <c:v>4.5136000000000003E-2</c:v>
                </c:pt>
                <c:pt idx="355480">
                  <c:v>4.5137999999999998E-2</c:v>
                </c:pt>
                <c:pt idx="355481">
                  <c:v>4.514E-2</c:v>
                </c:pt>
                <c:pt idx="355482">
                  <c:v>4.5141000000000001E-2</c:v>
                </c:pt>
                <c:pt idx="355483">
                  <c:v>4.5143000000000003E-2</c:v>
                </c:pt>
                <c:pt idx="355484">
                  <c:v>4.5143999999999997E-2</c:v>
                </c:pt>
                <c:pt idx="355485">
                  <c:v>4.5145999999999999E-2</c:v>
                </c:pt>
                <c:pt idx="355486">
                  <c:v>4.5147E-2</c:v>
                </c:pt>
                <c:pt idx="355487">
                  <c:v>4.5149000000000002E-2</c:v>
                </c:pt>
                <c:pt idx="355488">
                  <c:v>4.5150000000000003E-2</c:v>
                </c:pt>
                <c:pt idx="355489">
                  <c:v>4.5150999999999997E-2</c:v>
                </c:pt>
                <c:pt idx="355490">
                  <c:v>4.5150999999999997E-2</c:v>
                </c:pt>
                <c:pt idx="355491">
                  <c:v>4.5151999999999998E-2</c:v>
                </c:pt>
                <c:pt idx="355492">
                  <c:v>4.5152999999999999E-2</c:v>
                </c:pt>
                <c:pt idx="355493">
                  <c:v>4.5152999999999999E-2</c:v>
                </c:pt>
                <c:pt idx="355494">
                  <c:v>4.5154E-2</c:v>
                </c:pt>
                <c:pt idx="355495">
                  <c:v>4.5154E-2</c:v>
                </c:pt>
                <c:pt idx="355496">
                  <c:v>4.5154E-2</c:v>
                </c:pt>
                <c:pt idx="355497">
                  <c:v>4.5154E-2</c:v>
                </c:pt>
                <c:pt idx="355498">
                  <c:v>4.5154E-2</c:v>
                </c:pt>
                <c:pt idx="355499">
                  <c:v>4.5154E-2</c:v>
                </c:pt>
                <c:pt idx="355500">
                  <c:v>4.5152999999999999E-2</c:v>
                </c:pt>
                <c:pt idx="355501">
                  <c:v>4.5151999999999998E-2</c:v>
                </c:pt>
                <c:pt idx="355502">
                  <c:v>4.5151999999999998E-2</c:v>
                </c:pt>
                <c:pt idx="355503">
                  <c:v>4.5150999999999997E-2</c:v>
                </c:pt>
                <c:pt idx="355504">
                  <c:v>4.5150000000000003E-2</c:v>
                </c:pt>
                <c:pt idx="355505">
                  <c:v>4.5148000000000001E-2</c:v>
                </c:pt>
                <c:pt idx="355506">
                  <c:v>4.5147E-2</c:v>
                </c:pt>
                <c:pt idx="355507">
                  <c:v>4.5144999999999998E-2</c:v>
                </c:pt>
                <c:pt idx="355508">
                  <c:v>4.5143999999999997E-2</c:v>
                </c:pt>
                <c:pt idx="355509">
                  <c:v>4.5142000000000002E-2</c:v>
                </c:pt>
                <c:pt idx="355510">
                  <c:v>4.514E-2</c:v>
                </c:pt>
                <c:pt idx="355511">
                  <c:v>4.5137999999999998E-2</c:v>
                </c:pt>
                <c:pt idx="355512">
                  <c:v>4.5136000000000003E-2</c:v>
                </c:pt>
                <c:pt idx="355513">
                  <c:v>4.5134000000000001E-2</c:v>
                </c:pt>
                <c:pt idx="355514">
                  <c:v>4.5130999999999998E-2</c:v>
                </c:pt>
                <c:pt idx="355515">
                  <c:v>4.5129000000000002E-2</c:v>
                </c:pt>
                <c:pt idx="355516">
                  <c:v>4.5125999999999999E-2</c:v>
                </c:pt>
                <c:pt idx="355517">
                  <c:v>4.5123000000000003E-2</c:v>
                </c:pt>
                <c:pt idx="355518">
                  <c:v>4.512E-2</c:v>
                </c:pt>
                <c:pt idx="355519">
                  <c:v>4.5117999999999998E-2</c:v>
                </c:pt>
                <c:pt idx="355520">
                  <c:v>4.5115000000000002E-2</c:v>
                </c:pt>
                <c:pt idx="355521">
                  <c:v>4.5111999999999999E-2</c:v>
                </c:pt>
                <c:pt idx="355522">
                  <c:v>4.5109000000000003E-2</c:v>
                </c:pt>
                <c:pt idx="355523">
                  <c:v>4.5106E-2</c:v>
                </c:pt>
                <c:pt idx="355524">
                  <c:v>4.5102999999999997E-2</c:v>
                </c:pt>
                <c:pt idx="355525">
                  <c:v>4.5099E-2</c:v>
                </c:pt>
                <c:pt idx="355526">
                  <c:v>4.5095999999999997E-2</c:v>
                </c:pt>
                <c:pt idx="355527">
                  <c:v>4.5093000000000001E-2</c:v>
                </c:pt>
                <c:pt idx="355528">
                  <c:v>4.5089999999999998E-2</c:v>
                </c:pt>
                <c:pt idx="355529">
                  <c:v>4.5086000000000001E-2</c:v>
                </c:pt>
                <c:pt idx="355530">
                  <c:v>4.5082999999999998E-2</c:v>
                </c:pt>
                <c:pt idx="355531">
                  <c:v>4.5080000000000002E-2</c:v>
                </c:pt>
                <c:pt idx="355532">
                  <c:v>4.5076999999999999E-2</c:v>
                </c:pt>
                <c:pt idx="355533">
                  <c:v>4.5074000000000003E-2</c:v>
                </c:pt>
                <c:pt idx="355534">
                  <c:v>4.5071E-2</c:v>
                </c:pt>
                <c:pt idx="355535">
                  <c:v>4.5067999999999997E-2</c:v>
                </c:pt>
                <c:pt idx="355536">
                  <c:v>4.5065000000000001E-2</c:v>
                </c:pt>
                <c:pt idx="355537">
                  <c:v>4.5062999999999999E-2</c:v>
                </c:pt>
                <c:pt idx="355538">
                  <c:v>4.5060000000000003E-2</c:v>
                </c:pt>
                <c:pt idx="355539">
                  <c:v>4.5057E-2</c:v>
                </c:pt>
                <c:pt idx="355540">
                  <c:v>4.5054999999999998E-2</c:v>
                </c:pt>
                <c:pt idx="355541">
                  <c:v>4.5052000000000002E-2</c:v>
                </c:pt>
                <c:pt idx="355542">
                  <c:v>4.505E-2</c:v>
                </c:pt>
                <c:pt idx="355543">
                  <c:v>4.5047999999999998E-2</c:v>
                </c:pt>
                <c:pt idx="355544">
                  <c:v>4.5046000000000003E-2</c:v>
                </c:pt>
                <c:pt idx="355545">
                  <c:v>4.5044000000000001E-2</c:v>
                </c:pt>
                <c:pt idx="355546">
                  <c:v>4.5041999999999999E-2</c:v>
                </c:pt>
                <c:pt idx="355547">
                  <c:v>4.5039999999999997E-2</c:v>
                </c:pt>
                <c:pt idx="355548">
                  <c:v>4.5039000000000003E-2</c:v>
                </c:pt>
                <c:pt idx="355549">
                  <c:v>4.5037000000000001E-2</c:v>
                </c:pt>
                <c:pt idx="355550">
                  <c:v>4.5036E-2</c:v>
                </c:pt>
                <c:pt idx="355551">
                  <c:v>4.5034999999999999E-2</c:v>
                </c:pt>
                <c:pt idx="355552">
                  <c:v>4.5032999999999997E-2</c:v>
                </c:pt>
                <c:pt idx="355553">
                  <c:v>4.5032000000000003E-2</c:v>
                </c:pt>
                <c:pt idx="355554">
                  <c:v>4.5032000000000003E-2</c:v>
                </c:pt>
                <c:pt idx="355555">
                  <c:v>4.5031000000000002E-2</c:v>
                </c:pt>
                <c:pt idx="355556">
                  <c:v>4.5030000000000001E-2</c:v>
                </c:pt>
                <c:pt idx="355557">
                  <c:v>4.5030000000000001E-2</c:v>
                </c:pt>
                <c:pt idx="355558">
                  <c:v>4.5030000000000001E-2</c:v>
                </c:pt>
                <c:pt idx="355559">
                  <c:v>4.5029E-2</c:v>
                </c:pt>
                <c:pt idx="355560">
                  <c:v>4.5029E-2</c:v>
                </c:pt>
                <c:pt idx="355561">
                  <c:v>4.5029E-2</c:v>
                </c:pt>
                <c:pt idx="355562">
                  <c:v>4.5029E-2</c:v>
                </c:pt>
                <c:pt idx="355563">
                  <c:v>4.5029E-2</c:v>
                </c:pt>
                <c:pt idx="355564">
                  <c:v>4.5030000000000001E-2</c:v>
                </c:pt>
                <c:pt idx="355565">
                  <c:v>4.5030000000000001E-2</c:v>
                </c:pt>
                <c:pt idx="355566">
                  <c:v>4.5031000000000002E-2</c:v>
                </c:pt>
                <c:pt idx="355567">
                  <c:v>4.5032000000000003E-2</c:v>
                </c:pt>
                <c:pt idx="355568">
                  <c:v>4.5032000000000003E-2</c:v>
                </c:pt>
                <c:pt idx="355569">
                  <c:v>4.5032999999999997E-2</c:v>
                </c:pt>
                <c:pt idx="355570">
                  <c:v>4.5033999999999998E-2</c:v>
                </c:pt>
                <c:pt idx="355571">
                  <c:v>4.5034999999999999E-2</c:v>
                </c:pt>
                <c:pt idx="355572">
                  <c:v>4.5036E-2</c:v>
                </c:pt>
                <c:pt idx="355573">
                  <c:v>4.5037000000000001E-2</c:v>
                </c:pt>
                <c:pt idx="355574">
                  <c:v>4.5038000000000002E-2</c:v>
                </c:pt>
                <c:pt idx="355575">
                  <c:v>4.5039999999999997E-2</c:v>
                </c:pt>
                <c:pt idx="355576">
                  <c:v>4.5040999999999998E-2</c:v>
                </c:pt>
                <c:pt idx="355577">
                  <c:v>4.5041999999999999E-2</c:v>
                </c:pt>
                <c:pt idx="355578">
                  <c:v>4.5044000000000001E-2</c:v>
                </c:pt>
                <c:pt idx="355579">
                  <c:v>4.5045000000000002E-2</c:v>
                </c:pt>
                <c:pt idx="355580">
                  <c:v>4.5046000000000003E-2</c:v>
                </c:pt>
                <c:pt idx="355581">
                  <c:v>4.5047999999999998E-2</c:v>
                </c:pt>
                <c:pt idx="355582">
                  <c:v>4.5048999999999999E-2</c:v>
                </c:pt>
                <c:pt idx="355583">
                  <c:v>4.505E-2</c:v>
                </c:pt>
                <c:pt idx="355584">
                  <c:v>4.5051000000000001E-2</c:v>
                </c:pt>
                <c:pt idx="355585">
                  <c:v>4.5052000000000002E-2</c:v>
                </c:pt>
                <c:pt idx="355586">
                  <c:v>4.5053000000000003E-2</c:v>
                </c:pt>
                <c:pt idx="355587">
                  <c:v>4.5053999999999997E-2</c:v>
                </c:pt>
                <c:pt idx="355588">
                  <c:v>4.5053999999999997E-2</c:v>
                </c:pt>
                <c:pt idx="355589">
                  <c:v>4.5054999999999998E-2</c:v>
                </c:pt>
                <c:pt idx="355590">
                  <c:v>4.5054999999999998E-2</c:v>
                </c:pt>
                <c:pt idx="355591">
                  <c:v>4.5054999999999998E-2</c:v>
                </c:pt>
                <c:pt idx="355592">
                  <c:v>4.5054999999999998E-2</c:v>
                </c:pt>
                <c:pt idx="355593">
                  <c:v>4.5054999999999998E-2</c:v>
                </c:pt>
                <c:pt idx="355594">
                  <c:v>4.5053999999999997E-2</c:v>
                </c:pt>
                <c:pt idx="355595">
                  <c:v>4.5053000000000003E-2</c:v>
                </c:pt>
                <c:pt idx="355596">
                  <c:v>4.5051000000000001E-2</c:v>
                </c:pt>
                <c:pt idx="355597">
                  <c:v>4.5048999999999999E-2</c:v>
                </c:pt>
                <c:pt idx="355598">
                  <c:v>4.5046999999999997E-2</c:v>
                </c:pt>
                <c:pt idx="355599">
                  <c:v>4.5044000000000001E-2</c:v>
                </c:pt>
                <c:pt idx="355600">
                  <c:v>4.5039999999999997E-2</c:v>
                </c:pt>
                <c:pt idx="355601">
                  <c:v>4.5036E-2</c:v>
                </c:pt>
                <c:pt idx="355602">
                  <c:v>4.5032000000000003E-2</c:v>
                </c:pt>
                <c:pt idx="355603">
                  <c:v>4.5026999999999998E-2</c:v>
                </c:pt>
                <c:pt idx="355604">
                  <c:v>4.5020999999999999E-2</c:v>
                </c:pt>
                <c:pt idx="355605">
                  <c:v>4.5014999999999999E-2</c:v>
                </c:pt>
                <c:pt idx="355606">
                  <c:v>4.5007999999999999E-2</c:v>
                </c:pt>
                <c:pt idx="355607">
                  <c:v>4.4999999999999998E-2</c:v>
                </c:pt>
                <c:pt idx="355608">
                  <c:v>4.4991999999999997E-2</c:v>
                </c:pt>
                <c:pt idx="355609">
                  <c:v>4.4983000000000002E-2</c:v>
                </c:pt>
                <c:pt idx="355610">
                  <c:v>4.4972999999999999E-2</c:v>
                </c:pt>
                <c:pt idx="355611">
                  <c:v>4.4962000000000002E-2</c:v>
                </c:pt>
                <c:pt idx="355612">
                  <c:v>4.4949999999999997E-2</c:v>
                </c:pt>
                <c:pt idx="355613">
                  <c:v>4.4937999999999999E-2</c:v>
                </c:pt>
                <c:pt idx="355614">
                  <c:v>4.4925E-2</c:v>
                </c:pt>
                <c:pt idx="355615">
                  <c:v>4.4911E-2</c:v>
                </c:pt>
                <c:pt idx="355616">
                  <c:v>4.4895999999999998E-2</c:v>
                </c:pt>
                <c:pt idx="355617">
                  <c:v>4.4880000000000003E-2</c:v>
                </c:pt>
                <c:pt idx="355618">
                  <c:v>4.4864000000000001E-2</c:v>
                </c:pt>
                <c:pt idx="355619">
                  <c:v>4.4845999999999997E-2</c:v>
                </c:pt>
                <c:pt idx="355620">
                  <c:v>4.4828E-2</c:v>
                </c:pt>
                <c:pt idx="355621">
                  <c:v>4.4808000000000001E-2</c:v>
                </c:pt>
                <c:pt idx="355622">
                  <c:v>4.4788000000000001E-2</c:v>
                </c:pt>
                <c:pt idx="355623">
                  <c:v>4.4767000000000001E-2</c:v>
                </c:pt>
                <c:pt idx="355624">
                  <c:v>4.4745E-2</c:v>
                </c:pt>
                <c:pt idx="355625">
                  <c:v>4.4722999999999999E-2</c:v>
                </c:pt>
                <c:pt idx="355626">
                  <c:v>4.4699000000000003E-2</c:v>
                </c:pt>
                <c:pt idx="355627">
                  <c:v>4.4674999999999999E-2</c:v>
                </c:pt>
                <c:pt idx="355628">
                  <c:v>4.4650000000000002E-2</c:v>
                </c:pt>
                <c:pt idx="355629">
                  <c:v>4.4623999999999997E-2</c:v>
                </c:pt>
                <c:pt idx="355630">
                  <c:v>4.4596999999999998E-2</c:v>
                </c:pt>
                <c:pt idx="355631">
                  <c:v>4.4568999999999998E-2</c:v>
                </c:pt>
                <c:pt idx="355632">
                  <c:v>4.4540999999999997E-2</c:v>
                </c:pt>
                <c:pt idx="355633">
                  <c:v>4.4512000000000003E-2</c:v>
                </c:pt>
                <c:pt idx="355634">
                  <c:v>4.4483000000000002E-2</c:v>
                </c:pt>
                <c:pt idx="355635">
                  <c:v>4.4452999999999999E-2</c:v>
                </c:pt>
                <c:pt idx="355636">
                  <c:v>4.4422000000000003E-2</c:v>
                </c:pt>
                <c:pt idx="355637">
                  <c:v>4.4391E-2</c:v>
                </c:pt>
                <c:pt idx="355638">
                  <c:v>4.4359000000000003E-2</c:v>
                </c:pt>
                <c:pt idx="355639">
                  <c:v>4.4326999999999998E-2</c:v>
                </c:pt>
                <c:pt idx="355640">
                  <c:v>4.4294E-2</c:v>
                </c:pt>
                <c:pt idx="355641">
                  <c:v>4.4261000000000002E-2</c:v>
                </c:pt>
                <c:pt idx="355642">
                  <c:v>4.4227000000000002E-2</c:v>
                </c:pt>
                <c:pt idx="355643">
                  <c:v>4.4193999999999997E-2</c:v>
                </c:pt>
                <c:pt idx="355644">
                  <c:v>4.4159999999999998E-2</c:v>
                </c:pt>
                <c:pt idx="355645">
                  <c:v>4.4124999999999998E-2</c:v>
                </c:pt>
                <c:pt idx="355646">
                  <c:v>4.4090999999999998E-2</c:v>
                </c:pt>
                <c:pt idx="355647">
                  <c:v>4.4055999999999998E-2</c:v>
                </c:pt>
                <c:pt idx="355648">
                  <c:v>4.4021999999999999E-2</c:v>
                </c:pt>
                <c:pt idx="355649">
                  <c:v>4.3986999999999998E-2</c:v>
                </c:pt>
                <c:pt idx="355650">
                  <c:v>4.3951999999999998E-2</c:v>
                </c:pt>
                <c:pt idx="355651">
                  <c:v>4.3917999999999999E-2</c:v>
                </c:pt>
                <c:pt idx="355652">
                  <c:v>4.3882999999999998E-2</c:v>
                </c:pt>
                <c:pt idx="355653">
                  <c:v>4.3848999999999999E-2</c:v>
                </c:pt>
                <c:pt idx="355654">
                  <c:v>4.3815E-2</c:v>
                </c:pt>
                <c:pt idx="355655">
                  <c:v>4.3781E-2</c:v>
                </c:pt>
                <c:pt idx="355656">
                  <c:v>4.3747000000000001E-2</c:v>
                </c:pt>
                <c:pt idx="355657">
                  <c:v>4.3714000000000003E-2</c:v>
                </c:pt>
                <c:pt idx="355658">
                  <c:v>4.3680999999999998E-2</c:v>
                </c:pt>
                <c:pt idx="355659">
                  <c:v>4.3647999999999999E-2</c:v>
                </c:pt>
                <c:pt idx="355660">
                  <c:v>4.3616000000000002E-2</c:v>
                </c:pt>
                <c:pt idx="355661">
                  <c:v>4.3583999999999998E-2</c:v>
                </c:pt>
                <c:pt idx="355662">
                  <c:v>4.3553000000000001E-2</c:v>
                </c:pt>
                <c:pt idx="355663">
                  <c:v>4.3521999999999998E-2</c:v>
                </c:pt>
                <c:pt idx="355664">
                  <c:v>4.3492000000000003E-2</c:v>
                </c:pt>
                <c:pt idx="355665">
                  <c:v>4.3463000000000002E-2</c:v>
                </c:pt>
                <c:pt idx="355666">
                  <c:v>4.3434E-2</c:v>
                </c:pt>
                <c:pt idx="355667">
                  <c:v>4.3404999999999999E-2</c:v>
                </c:pt>
                <c:pt idx="355668">
                  <c:v>4.3378E-2</c:v>
                </c:pt>
                <c:pt idx="355669">
                  <c:v>4.3351000000000001E-2</c:v>
                </c:pt>
                <c:pt idx="355670">
                  <c:v>4.3325000000000002E-2</c:v>
                </c:pt>
                <c:pt idx="355671">
                  <c:v>4.3298999999999997E-2</c:v>
                </c:pt>
                <c:pt idx="355672">
                  <c:v>4.3275000000000001E-2</c:v>
                </c:pt>
                <c:pt idx="355673">
                  <c:v>4.3250999999999998E-2</c:v>
                </c:pt>
                <c:pt idx="355674">
                  <c:v>4.3228000000000003E-2</c:v>
                </c:pt>
                <c:pt idx="355675">
                  <c:v>4.3205E-2</c:v>
                </c:pt>
                <c:pt idx="355676">
                  <c:v>4.3184E-2</c:v>
                </c:pt>
                <c:pt idx="355677">
                  <c:v>4.3163E-2</c:v>
                </c:pt>
                <c:pt idx="355678">
                  <c:v>4.3143000000000001E-2</c:v>
                </c:pt>
                <c:pt idx="355679">
                  <c:v>4.3124000000000003E-2</c:v>
                </c:pt>
                <c:pt idx="355680">
                  <c:v>4.3104999999999997E-2</c:v>
                </c:pt>
                <c:pt idx="355681">
                  <c:v>4.3088000000000001E-2</c:v>
                </c:pt>
                <c:pt idx="355682">
                  <c:v>4.3070999999999998E-2</c:v>
                </c:pt>
                <c:pt idx="355683">
                  <c:v>4.3055000000000003E-2</c:v>
                </c:pt>
                <c:pt idx="355684">
                  <c:v>4.3040000000000002E-2</c:v>
                </c:pt>
                <c:pt idx="355685">
                  <c:v>4.3025000000000001E-2</c:v>
                </c:pt>
                <c:pt idx="355686">
                  <c:v>4.3012000000000002E-2</c:v>
                </c:pt>
                <c:pt idx="355687">
                  <c:v>4.2999000000000002E-2</c:v>
                </c:pt>
                <c:pt idx="355688">
                  <c:v>4.2986999999999997E-2</c:v>
                </c:pt>
                <c:pt idx="355689">
                  <c:v>4.2974999999999999E-2</c:v>
                </c:pt>
                <c:pt idx="355690">
                  <c:v>4.2965000000000003E-2</c:v>
                </c:pt>
                <c:pt idx="355691">
                  <c:v>4.2955E-2</c:v>
                </c:pt>
                <c:pt idx="355692">
                  <c:v>4.2944999999999997E-2</c:v>
                </c:pt>
                <c:pt idx="355693">
                  <c:v>4.2936000000000002E-2</c:v>
                </c:pt>
                <c:pt idx="355694">
                  <c:v>4.2928000000000001E-2</c:v>
                </c:pt>
                <c:pt idx="355695">
                  <c:v>4.2921000000000001E-2</c:v>
                </c:pt>
                <c:pt idx="355696">
                  <c:v>4.2914000000000001E-2</c:v>
                </c:pt>
                <c:pt idx="355697">
                  <c:v>4.2907000000000001E-2</c:v>
                </c:pt>
                <c:pt idx="355698">
                  <c:v>4.2902000000000003E-2</c:v>
                </c:pt>
                <c:pt idx="355699">
                  <c:v>4.2895999999999997E-2</c:v>
                </c:pt>
                <c:pt idx="355700">
                  <c:v>4.2890999999999999E-2</c:v>
                </c:pt>
                <c:pt idx="355701">
                  <c:v>4.2887000000000002E-2</c:v>
                </c:pt>
                <c:pt idx="355702">
                  <c:v>4.2882999999999998E-2</c:v>
                </c:pt>
                <c:pt idx="355703">
                  <c:v>4.2879E-2</c:v>
                </c:pt>
                <c:pt idx="355704">
                  <c:v>4.2875000000000003E-2</c:v>
                </c:pt>
                <c:pt idx="355705">
                  <c:v>4.2872E-2</c:v>
                </c:pt>
                <c:pt idx="355706">
                  <c:v>4.2869999999999998E-2</c:v>
                </c:pt>
                <c:pt idx="355707">
                  <c:v>4.2867000000000002E-2</c:v>
                </c:pt>
                <c:pt idx="355708">
                  <c:v>4.2865E-2</c:v>
                </c:pt>
                <c:pt idx="355709">
                  <c:v>4.2862999999999998E-2</c:v>
                </c:pt>
                <c:pt idx="355710">
                  <c:v>4.2861000000000003E-2</c:v>
                </c:pt>
                <c:pt idx="355711">
                  <c:v>4.2859000000000001E-2</c:v>
                </c:pt>
                <c:pt idx="355712">
                  <c:v>4.2858E-2</c:v>
                </c:pt>
                <c:pt idx="355713">
                  <c:v>4.2855999999999998E-2</c:v>
                </c:pt>
                <c:pt idx="355714">
                  <c:v>4.2854000000000003E-2</c:v>
                </c:pt>
                <c:pt idx="355715">
                  <c:v>4.2853000000000002E-2</c:v>
                </c:pt>
                <c:pt idx="355716">
                  <c:v>4.2851E-2</c:v>
                </c:pt>
                <c:pt idx="355717">
                  <c:v>4.2849999999999999E-2</c:v>
                </c:pt>
                <c:pt idx="355718">
                  <c:v>4.2847999999999997E-2</c:v>
                </c:pt>
                <c:pt idx="355719">
                  <c:v>4.2846000000000002E-2</c:v>
                </c:pt>
                <c:pt idx="355720">
                  <c:v>4.2844E-2</c:v>
                </c:pt>
                <c:pt idx="355721">
                  <c:v>4.2841999999999998E-2</c:v>
                </c:pt>
                <c:pt idx="355722">
                  <c:v>4.2840000000000003E-2</c:v>
                </c:pt>
                <c:pt idx="355723">
                  <c:v>4.2838000000000001E-2</c:v>
                </c:pt>
                <c:pt idx="355724">
                  <c:v>4.2834999999999998E-2</c:v>
                </c:pt>
                <c:pt idx="355725">
                  <c:v>4.2832000000000002E-2</c:v>
                </c:pt>
                <c:pt idx="355726">
                  <c:v>4.2828999999999999E-2</c:v>
                </c:pt>
                <c:pt idx="355727">
                  <c:v>4.2825000000000002E-2</c:v>
                </c:pt>
                <c:pt idx="355728">
                  <c:v>4.2820999999999998E-2</c:v>
                </c:pt>
                <c:pt idx="355729">
                  <c:v>4.2817000000000001E-2</c:v>
                </c:pt>
                <c:pt idx="355730">
                  <c:v>4.2812999999999997E-2</c:v>
                </c:pt>
                <c:pt idx="355731">
                  <c:v>4.2807999999999999E-2</c:v>
                </c:pt>
                <c:pt idx="355732">
                  <c:v>4.2803000000000001E-2</c:v>
                </c:pt>
                <c:pt idx="355733">
                  <c:v>4.2798000000000003E-2</c:v>
                </c:pt>
                <c:pt idx="355734">
                  <c:v>4.2791999999999997E-2</c:v>
                </c:pt>
                <c:pt idx="355735">
                  <c:v>4.2785999999999998E-2</c:v>
                </c:pt>
                <c:pt idx="355736">
                  <c:v>4.2778999999999998E-2</c:v>
                </c:pt>
                <c:pt idx="355737">
                  <c:v>4.2771999999999998E-2</c:v>
                </c:pt>
                <c:pt idx="355738">
                  <c:v>4.2764999999999997E-2</c:v>
                </c:pt>
                <c:pt idx="355739">
                  <c:v>4.2757000000000003E-2</c:v>
                </c:pt>
                <c:pt idx="355740">
                  <c:v>4.2749000000000002E-2</c:v>
                </c:pt>
                <c:pt idx="355741">
                  <c:v>4.2741000000000001E-2</c:v>
                </c:pt>
                <c:pt idx="355742">
                  <c:v>4.2731999999999999E-2</c:v>
                </c:pt>
                <c:pt idx="355743">
                  <c:v>4.2722999999999997E-2</c:v>
                </c:pt>
                <c:pt idx="355744">
                  <c:v>4.2714000000000002E-2</c:v>
                </c:pt>
                <c:pt idx="355745">
                  <c:v>4.2703999999999999E-2</c:v>
                </c:pt>
                <c:pt idx="355746">
                  <c:v>4.2694000000000003E-2</c:v>
                </c:pt>
                <c:pt idx="355747">
                  <c:v>4.2682999999999999E-2</c:v>
                </c:pt>
                <c:pt idx="355748">
                  <c:v>4.2672000000000002E-2</c:v>
                </c:pt>
                <c:pt idx="355749">
                  <c:v>4.2660999999999998E-2</c:v>
                </c:pt>
                <c:pt idx="355750">
                  <c:v>4.265E-2</c:v>
                </c:pt>
                <c:pt idx="355751">
                  <c:v>4.2638000000000002E-2</c:v>
                </c:pt>
                <c:pt idx="355752">
                  <c:v>4.2625999999999997E-2</c:v>
                </c:pt>
                <c:pt idx="355753">
                  <c:v>4.2613999999999999E-2</c:v>
                </c:pt>
                <c:pt idx="355754">
                  <c:v>4.2601E-2</c:v>
                </c:pt>
                <c:pt idx="355755">
                  <c:v>4.2589000000000002E-2</c:v>
                </c:pt>
                <c:pt idx="355756">
                  <c:v>4.2576000000000003E-2</c:v>
                </c:pt>
                <c:pt idx="355757">
                  <c:v>4.2562999999999997E-2</c:v>
                </c:pt>
                <c:pt idx="355758">
                  <c:v>4.2549999999999998E-2</c:v>
                </c:pt>
                <c:pt idx="355759">
                  <c:v>4.2536999999999998E-2</c:v>
                </c:pt>
                <c:pt idx="355760">
                  <c:v>4.2523999999999999E-2</c:v>
                </c:pt>
                <c:pt idx="355761">
                  <c:v>4.2511E-2</c:v>
                </c:pt>
                <c:pt idx="355762">
                  <c:v>4.2497E-2</c:v>
                </c:pt>
                <c:pt idx="355763">
                  <c:v>4.2484000000000001E-2</c:v>
                </c:pt>
                <c:pt idx="355764">
                  <c:v>4.2470000000000001E-2</c:v>
                </c:pt>
                <c:pt idx="355765">
                  <c:v>4.2457000000000002E-2</c:v>
                </c:pt>
                <c:pt idx="355766">
                  <c:v>4.2443000000000002E-2</c:v>
                </c:pt>
                <c:pt idx="355767">
                  <c:v>4.2430000000000002E-2</c:v>
                </c:pt>
                <c:pt idx="355768">
                  <c:v>4.2417000000000003E-2</c:v>
                </c:pt>
                <c:pt idx="355769">
                  <c:v>4.2403999999999997E-2</c:v>
                </c:pt>
                <c:pt idx="355770">
                  <c:v>4.2389999999999997E-2</c:v>
                </c:pt>
                <c:pt idx="355771">
                  <c:v>4.2376999999999998E-2</c:v>
                </c:pt>
                <c:pt idx="355772">
                  <c:v>4.2363999999999999E-2</c:v>
                </c:pt>
                <c:pt idx="355773">
                  <c:v>4.2351E-2</c:v>
                </c:pt>
                <c:pt idx="355774">
                  <c:v>4.2339000000000002E-2</c:v>
                </c:pt>
                <c:pt idx="355775">
                  <c:v>4.2326000000000003E-2</c:v>
                </c:pt>
                <c:pt idx="355776">
                  <c:v>4.2313999999999997E-2</c:v>
                </c:pt>
                <c:pt idx="355777">
                  <c:v>4.2301999999999999E-2</c:v>
                </c:pt>
                <c:pt idx="355778">
                  <c:v>4.2290000000000001E-2</c:v>
                </c:pt>
                <c:pt idx="355779">
                  <c:v>4.2278999999999997E-2</c:v>
                </c:pt>
                <c:pt idx="355780">
                  <c:v>4.2266999999999999E-2</c:v>
                </c:pt>
                <c:pt idx="355781">
                  <c:v>4.2256000000000002E-2</c:v>
                </c:pt>
                <c:pt idx="355782">
                  <c:v>4.2244999999999998E-2</c:v>
                </c:pt>
                <c:pt idx="355783">
                  <c:v>4.2234000000000001E-2</c:v>
                </c:pt>
                <c:pt idx="355784">
                  <c:v>4.2223999999999998E-2</c:v>
                </c:pt>
                <c:pt idx="355785">
                  <c:v>4.2214000000000002E-2</c:v>
                </c:pt>
                <c:pt idx="355786">
                  <c:v>4.2203999999999998E-2</c:v>
                </c:pt>
                <c:pt idx="355787">
                  <c:v>4.2194000000000002E-2</c:v>
                </c:pt>
                <c:pt idx="355788">
                  <c:v>4.2185E-2</c:v>
                </c:pt>
                <c:pt idx="355789">
                  <c:v>4.2175999999999998E-2</c:v>
                </c:pt>
                <c:pt idx="355790">
                  <c:v>4.2167000000000003E-2</c:v>
                </c:pt>
                <c:pt idx="355791">
                  <c:v>4.2159000000000002E-2</c:v>
                </c:pt>
                <c:pt idx="355792">
                  <c:v>4.2151000000000001E-2</c:v>
                </c:pt>
                <c:pt idx="355793">
                  <c:v>4.2143E-2</c:v>
                </c:pt>
                <c:pt idx="355794">
                  <c:v>4.2136E-2</c:v>
                </c:pt>
                <c:pt idx="355795">
                  <c:v>4.2127999999999999E-2</c:v>
                </c:pt>
                <c:pt idx="355796">
                  <c:v>4.2120999999999999E-2</c:v>
                </c:pt>
                <c:pt idx="355797">
                  <c:v>4.2115E-2</c:v>
                </c:pt>
                <c:pt idx="355798">
                  <c:v>4.2108E-2</c:v>
                </c:pt>
                <c:pt idx="355799">
                  <c:v>4.2102000000000001E-2</c:v>
                </c:pt>
                <c:pt idx="355800">
                  <c:v>4.2097000000000002E-2</c:v>
                </c:pt>
                <c:pt idx="355801">
                  <c:v>4.2091000000000003E-2</c:v>
                </c:pt>
                <c:pt idx="355802">
                  <c:v>4.2085999999999998E-2</c:v>
                </c:pt>
                <c:pt idx="355803">
                  <c:v>4.2082000000000001E-2</c:v>
                </c:pt>
                <c:pt idx="355804">
                  <c:v>4.2077000000000003E-2</c:v>
                </c:pt>
                <c:pt idx="355805">
                  <c:v>4.2072999999999999E-2</c:v>
                </c:pt>
                <c:pt idx="355806">
                  <c:v>4.2069000000000002E-2</c:v>
                </c:pt>
                <c:pt idx="355807">
                  <c:v>4.2064999999999998E-2</c:v>
                </c:pt>
                <c:pt idx="355808">
                  <c:v>4.2062000000000002E-2</c:v>
                </c:pt>
                <c:pt idx="355809">
                  <c:v>4.2058999999999999E-2</c:v>
                </c:pt>
                <c:pt idx="355810">
                  <c:v>4.2056000000000003E-2</c:v>
                </c:pt>
                <c:pt idx="355811">
                  <c:v>4.2053E-2</c:v>
                </c:pt>
                <c:pt idx="355812">
                  <c:v>4.2050999999999998E-2</c:v>
                </c:pt>
                <c:pt idx="355813">
                  <c:v>4.2048000000000002E-2</c:v>
                </c:pt>
                <c:pt idx="355814">
                  <c:v>4.2047000000000001E-2</c:v>
                </c:pt>
                <c:pt idx="355815">
                  <c:v>4.2044999999999999E-2</c:v>
                </c:pt>
                <c:pt idx="355816">
                  <c:v>4.2043999999999998E-2</c:v>
                </c:pt>
                <c:pt idx="355817">
                  <c:v>4.2042000000000003E-2</c:v>
                </c:pt>
                <c:pt idx="355818">
                  <c:v>4.2041000000000002E-2</c:v>
                </c:pt>
                <c:pt idx="355819">
                  <c:v>4.2040000000000001E-2</c:v>
                </c:pt>
                <c:pt idx="355820">
                  <c:v>4.2040000000000001E-2</c:v>
                </c:pt>
                <c:pt idx="355821">
                  <c:v>4.2039E-2</c:v>
                </c:pt>
                <c:pt idx="355822">
                  <c:v>4.2039E-2</c:v>
                </c:pt>
                <c:pt idx="355823">
                  <c:v>4.2039E-2</c:v>
                </c:pt>
                <c:pt idx="355824">
                  <c:v>4.2039E-2</c:v>
                </c:pt>
                <c:pt idx="355825">
                  <c:v>4.2039E-2</c:v>
                </c:pt>
                <c:pt idx="355826">
                  <c:v>4.2039E-2</c:v>
                </c:pt>
                <c:pt idx="355827">
                  <c:v>4.2040000000000001E-2</c:v>
                </c:pt>
                <c:pt idx="355828">
                  <c:v>4.2040000000000001E-2</c:v>
                </c:pt>
                <c:pt idx="355829">
                  <c:v>4.2041000000000002E-2</c:v>
                </c:pt>
                <c:pt idx="355830">
                  <c:v>4.2042000000000003E-2</c:v>
                </c:pt>
                <c:pt idx="355831">
                  <c:v>4.2042999999999997E-2</c:v>
                </c:pt>
                <c:pt idx="355832">
                  <c:v>4.2043999999999998E-2</c:v>
                </c:pt>
                <c:pt idx="355833">
                  <c:v>4.2044999999999999E-2</c:v>
                </c:pt>
                <c:pt idx="355834">
                  <c:v>4.2046E-2</c:v>
                </c:pt>
                <c:pt idx="355835">
                  <c:v>4.2047000000000001E-2</c:v>
                </c:pt>
                <c:pt idx="355836">
                  <c:v>4.2048000000000002E-2</c:v>
                </c:pt>
                <c:pt idx="355837">
                  <c:v>4.2049000000000003E-2</c:v>
                </c:pt>
                <c:pt idx="355838">
                  <c:v>4.2050999999999998E-2</c:v>
                </c:pt>
                <c:pt idx="355839">
                  <c:v>4.2051999999999999E-2</c:v>
                </c:pt>
                <c:pt idx="355840">
                  <c:v>4.2053E-2</c:v>
                </c:pt>
                <c:pt idx="355841">
                  <c:v>4.2055000000000002E-2</c:v>
                </c:pt>
                <c:pt idx="355842">
                  <c:v>4.2056000000000003E-2</c:v>
                </c:pt>
                <c:pt idx="355843">
                  <c:v>4.2056999999999997E-2</c:v>
                </c:pt>
                <c:pt idx="355844">
                  <c:v>4.2057999999999998E-2</c:v>
                </c:pt>
                <c:pt idx="355845">
                  <c:v>4.2058999999999999E-2</c:v>
                </c:pt>
                <c:pt idx="355846">
                  <c:v>4.206E-2</c:v>
                </c:pt>
                <c:pt idx="355847">
                  <c:v>4.2062000000000002E-2</c:v>
                </c:pt>
                <c:pt idx="355848">
                  <c:v>4.2063000000000003E-2</c:v>
                </c:pt>
                <c:pt idx="355849">
                  <c:v>4.2063999999999997E-2</c:v>
                </c:pt>
                <c:pt idx="355850">
                  <c:v>4.2064999999999998E-2</c:v>
                </c:pt>
                <c:pt idx="355851">
                  <c:v>4.2065999999999999E-2</c:v>
                </c:pt>
                <c:pt idx="355852">
                  <c:v>4.2065999999999999E-2</c:v>
                </c:pt>
                <c:pt idx="355853">
                  <c:v>4.2067E-2</c:v>
                </c:pt>
                <c:pt idx="355854">
                  <c:v>4.2068000000000001E-2</c:v>
                </c:pt>
                <c:pt idx="355855">
                  <c:v>4.2068000000000001E-2</c:v>
                </c:pt>
                <c:pt idx="355856">
                  <c:v>4.2068000000000001E-2</c:v>
                </c:pt>
                <c:pt idx="355857">
                  <c:v>4.2069000000000002E-2</c:v>
                </c:pt>
                <c:pt idx="355858">
                  <c:v>4.2069000000000002E-2</c:v>
                </c:pt>
                <c:pt idx="355859">
                  <c:v>4.2069000000000002E-2</c:v>
                </c:pt>
                <c:pt idx="355860">
                  <c:v>4.2069000000000002E-2</c:v>
                </c:pt>
                <c:pt idx="355861">
                  <c:v>4.2069000000000002E-2</c:v>
                </c:pt>
                <c:pt idx="355862">
                  <c:v>4.2069000000000002E-2</c:v>
                </c:pt>
                <c:pt idx="355863">
                  <c:v>4.2069000000000002E-2</c:v>
                </c:pt>
                <c:pt idx="355864">
                  <c:v>4.2068000000000001E-2</c:v>
                </c:pt>
                <c:pt idx="355865">
                  <c:v>4.2068000000000001E-2</c:v>
                </c:pt>
                <c:pt idx="355866">
                  <c:v>4.2067E-2</c:v>
                </c:pt>
                <c:pt idx="355867">
                  <c:v>4.2065999999999999E-2</c:v>
                </c:pt>
                <c:pt idx="355868">
                  <c:v>4.2064999999999998E-2</c:v>
                </c:pt>
                <c:pt idx="355869">
                  <c:v>4.2064999999999998E-2</c:v>
                </c:pt>
                <c:pt idx="355870">
                  <c:v>4.2063999999999997E-2</c:v>
                </c:pt>
                <c:pt idx="355871">
                  <c:v>4.2063000000000003E-2</c:v>
                </c:pt>
                <c:pt idx="355872">
                  <c:v>4.2061000000000001E-2</c:v>
                </c:pt>
                <c:pt idx="355873">
                  <c:v>4.206E-2</c:v>
                </c:pt>
                <c:pt idx="355874">
                  <c:v>4.2058999999999999E-2</c:v>
                </c:pt>
                <c:pt idx="355875">
                  <c:v>4.2057999999999998E-2</c:v>
                </c:pt>
                <c:pt idx="355876">
                  <c:v>4.2056000000000003E-2</c:v>
                </c:pt>
                <c:pt idx="355877">
                  <c:v>4.2055000000000002E-2</c:v>
                </c:pt>
                <c:pt idx="355878">
                  <c:v>4.2053E-2</c:v>
                </c:pt>
                <c:pt idx="355879">
                  <c:v>4.2050999999999998E-2</c:v>
                </c:pt>
                <c:pt idx="355880">
                  <c:v>4.2049999999999997E-2</c:v>
                </c:pt>
                <c:pt idx="355881">
                  <c:v>4.2048000000000002E-2</c:v>
                </c:pt>
                <c:pt idx="355882">
                  <c:v>4.2046E-2</c:v>
                </c:pt>
                <c:pt idx="355883">
                  <c:v>4.2043999999999998E-2</c:v>
                </c:pt>
                <c:pt idx="355884">
                  <c:v>4.2042999999999997E-2</c:v>
                </c:pt>
                <c:pt idx="355885">
                  <c:v>4.2041000000000002E-2</c:v>
                </c:pt>
                <c:pt idx="355886">
                  <c:v>4.2039E-2</c:v>
                </c:pt>
                <c:pt idx="355887">
                  <c:v>4.2036999999999998E-2</c:v>
                </c:pt>
                <c:pt idx="355888">
                  <c:v>4.2035000000000003E-2</c:v>
                </c:pt>
                <c:pt idx="355889">
                  <c:v>4.2033000000000001E-2</c:v>
                </c:pt>
                <c:pt idx="355890">
                  <c:v>4.2030999999999999E-2</c:v>
                </c:pt>
                <c:pt idx="355891">
                  <c:v>4.2028999999999997E-2</c:v>
                </c:pt>
                <c:pt idx="355892">
                  <c:v>4.2027000000000002E-2</c:v>
                </c:pt>
                <c:pt idx="355893">
                  <c:v>4.2025E-2</c:v>
                </c:pt>
                <c:pt idx="355894">
                  <c:v>4.2022999999999998E-2</c:v>
                </c:pt>
                <c:pt idx="355895">
                  <c:v>4.2021000000000003E-2</c:v>
                </c:pt>
                <c:pt idx="355896">
                  <c:v>4.2019000000000001E-2</c:v>
                </c:pt>
                <c:pt idx="355897">
                  <c:v>4.2016999999999999E-2</c:v>
                </c:pt>
                <c:pt idx="355898">
                  <c:v>4.2014999999999997E-2</c:v>
                </c:pt>
                <c:pt idx="355899">
                  <c:v>4.2013000000000002E-2</c:v>
                </c:pt>
                <c:pt idx="355900">
                  <c:v>4.2011E-2</c:v>
                </c:pt>
                <c:pt idx="355901">
                  <c:v>4.2008999999999998E-2</c:v>
                </c:pt>
                <c:pt idx="355902">
                  <c:v>4.2007000000000003E-2</c:v>
                </c:pt>
                <c:pt idx="355903">
                  <c:v>4.2005000000000001E-2</c:v>
                </c:pt>
                <c:pt idx="355904">
                  <c:v>4.2002999999999999E-2</c:v>
                </c:pt>
                <c:pt idx="355905">
                  <c:v>4.2001999999999998E-2</c:v>
                </c:pt>
                <c:pt idx="355906">
                  <c:v>4.2000000000000003E-2</c:v>
                </c:pt>
                <c:pt idx="355907">
                  <c:v>4.1998000000000001E-2</c:v>
                </c:pt>
                <c:pt idx="355908">
                  <c:v>4.1995999999999999E-2</c:v>
                </c:pt>
                <c:pt idx="355909">
                  <c:v>4.1993999999999997E-2</c:v>
                </c:pt>
                <c:pt idx="355910">
                  <c:v>4.1993000000000003E-2</c:v>
                </c:pt>
                <c:pt idx="355911">
                  <c:v>4.1991000000000001E-2</c:v>
                </c:pt>
                <c:pt idx="355912">
                  <c:v>4.1988999999999999E-2</c:v>
                </c:pt>
                <c:pt idx="355913">
                  <c:v>4.1986999999999997E-2</c:v>
                </c:pt>
                <c:pt idx="355914">
                  <c:v>4.1985000000000001E-2</c:v>
                </c:pt>
                <c:pt idx="355915">
                  <c:v>4.1984E-2</c:v>
                </c:pt>
                <c:pt idx="355916">
                  <c:v>4.1981999999999998E-2</c:v>
                </c:pt>
                <c:pt idx="355917">
                  <c:v>4.1980000000000003E-2</c:v>
                </c:pt>
                <c:pt idx="355918">
                  <c:v>4.1978000000000001E-2</c:v>
                </c:pt>
                <c:pt idx="355919">
                  <c:v>4.1977E-2</c:v>
                </c:pt>
                <c:pt idx="355920">
                  <c:v>4.1974999999999998E-2</c:v>
                </c:pt>
                <c:pt idx="355921">
                  <c:v>4.1973999999999997E-2</c:v>
                </c:pt>
                <c:pt idx="355922">
                  <c:v>4.1972000000000002E-2</c:v>
                </c:pt>
                <c:pt idx="355923">
                  <c:v>4.197E-2</c:v>
                </c:pt>
                <c:pt idx="355924">
                  <c:v>4.1968999999999999E-2</c:v>
                </c:pt>
                <c:pt idx="355925">
                  <c:v>4.1966999999999997E-2</c:v>
                </c:pt>
                <c:pt idx="355926">
                  <c:v>4.1965000000000002E-2</c:v>
                </c:pt>
                <c:pt idx="355927">
                  <c:v>4.1964000000000001E-2</c:v>
                </c:pt>
                <c:pt idx="355928">
                  <c:v>4.1961999999999999E-2</c:v>
                </c:pt>
                <c:pt idx="355929">
                  <c:v>4.1959999999999997E-2</c:v>
                </c:pt>
                <c:pt idx="355930">
                  <c:v>4.1959000000000003E-2</c:v>
                </c:pt>
                <c:pt idx="355931">
                  <c:v>4.1957000000000001E-2</c:v>
                </c:pt>
                <c:pt idx="355932">
                  <c:v>4.1954999999999999E-2</c:v>
                </c:pt>
                <c:pt idx="355933">
                  <c:v>4.1953999999999998E-2</c:v>
                </c:pt>
                <c:pt idx="355934">
                  <c:v>4.1952000000000003E-2</c:v>
                </c:pt>
                <c:pt idx="355935">
                  <c:v>4.1950000000000001E-2</c:v>
                </c:pt>
                <c:pt idx="355936">
                  <c:v>4.1949E-2</c:v>
                </c:pt>
                <c:pt idx="355937">
                  <c:v>4.1946999999999998E-2</c:v>
                </c:pt>
                <c:pt idx="355938">
                  <c:v>4.1945000000000003E-2</c:v>
                </c:pt>
                <c:pt idx="355939">
                  <c:v>4.1943000000000001E-2</c:v>
                </c:pt>
                <c:pt idx="355940">
                  <c:v>4.1942E-2</c:v>
                </c:pt>
                <c:pt idx="355941">
                  <c:v>4.1939999999999998E-2</c:v>
                </c:pt>
                <c:pt idx="355942">
                  <c:v>4.1938000000000003E-2</c:v>
                </c:pt>
                <c:pt idx="355943">
                  <c:v>4.1936000000000001E-2</c:v>
                </c:pt>
                <c:pt idx="355944">
                  <c:v>4.1933999999999999E-2</c:v>
                </c:pt>
                <c:pt idx="355945">
                  <c:v>4.1932999999999998E-2</c:v>
                </c:pt>
                <c:pt idx="355946">
                  <c:v>4.1931000000000003E-2</c:v>
                </c:pt>
                <c:pt idx="355947">
                  <c:v>4.1929000000000001E-2</c:v>
                </c:pt>
                <c:pt idx="355948">
                  <c:v>4.1926999999999999E-2</c:v>
                </c:pt>
                <c:pt idx="355949">
                  <c:v>4.1924999999999997E-2</c:v>
                </c:pt>
                <c:pt idx="355950">
                  <c:v>4.1923000000000002E-2</c:v>
                </c:pt>
                <c:pt idx="355951">
                  <c:v>4.1921E-2</c:v>
                </c:pt>
                <c:pt idx="355952">
                  <c:v>4.1918999999999998E-2</c:v>
                </c:pt>
                <c:pt idx="355953">
                  <c:v>4.1917000000000003E-2</c:v>
                </c:pt>
                <c:pt idx="355954">
                  <c:v>4.1915000000000001E-2</c:v>
                </c:pt>
                <c:pt idx="355955">
                  <c:v>4.1912999999999999E-2</c:v>
                </c:pt>
                <c:pt idx="355956">
                  <c:v>4.1910999999999997E-2</c:v>
                </c:pt>
                <c:pt idx="355957">
                  <c:v>4.1910000000000003E-2</c:v>
                </c:pt>
                <c:pt idx="355958">
                  <c:v>4.1908000000000001E-2</c:v>
                </c:pt>
                <c:pt idx="355959">
                  <c:v>4.1905999999999999E-2</c:v>
                </c:pt>
                <c:pt idx="355960">
                  <c:v>4.1903000000000003E-2</c:v>
                </c:pt>
                <c:pt idx="355961">
                  <c:v>4.1901000000000001E-2</c:v>
                </c:pt>
                <c:pt idx="355962">
                  <c:v>4.1898999999999999E-2</c:v>
                </c:pt>
                <c:pt idx="355963">
                  <c:v>4.1896999999999997E-2</c:v>
                </c:pt>
                <c:pt idx="355964">
                  <c:v>4.1895000000000002E-2</c:v>
                </c:pt>
                <c:pt idx="355965">
                  <c:v>4.1893E-2</c:v>
                </c:pt>
                <c:pt idx="355966">
                  <c:v>4.1890999999999998E-2</c:v>
                </c:pt>
                <c:pt idx="355967">
                  <c:v>4.1889000000000003E-2</c:v>
                </c:pt>
                <c:pt idx="355968">
                  <c:v>4.1887000000000001E-2</c:v>
                </c:pt>
                <c:pt idx="355969">
                  <c:v>4.1884999999999999E-2</c:v>
                </c:pt>
                <c:pt idx="355970">
                  <c:v>4.1882999999999997E-2</c:v>
                </c:pt>
                <c:pt idx="355971">
                  <c:v>4.1881000000000002E-2</c:v>
                </c:pt>
                <c:pt idx="355972">
                  <c:v>4.1879E-2</c:v>
                </c:pt>
                <c:pt idx="355973">
                  <c:v>4.1876999999999998E-2</c:v>
                </c:pt>
                <c:pt idx="355974">
                  <c:v>4.1875000000000002E-2</c:v>
                </c:pt>
                <c:pt idx="355975">
                  <c:v>4.1873E-2</c:v>
                </c:pt>
                <c:pt idx="355976">
                  <c:v>4.1870999999999998E-2</c:v>
                </c:pt>
                <c:pt idx="355977">
                  <c:v>4.1869000000000003E-2</c:v>
                </c:pt>
                <c:pt idx="355978">
                  <c:v>4.1868000000000002E-2</c:v>
                </c:pt>
                <c:pt idx="355979">
                  <c:v>4.1866E-2</c:v>
                </c:pt>
                <c:pt idx="355980">
                  <c:v>4.1863999999999998E-2</c:v>
                </c:pt>
                <c:pt idx="355981">
                  <c:v>4.1862999999999997E-2</c:v>
                </c:pt>
                <c:pt idx="355982">
                  <c:v>4.1861000000000002E-2</c:v>
                </c:pt>
                <c:pt idx="355983">
                  <c:v>4.1859E-2</c:v>
                </c:pt>
                <c:pt idx="355984">
                  <c:v>4.1857999999999999E-2</c:v>
                </c:pt>
                <c:pt idx="355985">
                  <c:v>4.1855999999999997E-2</c:v>
                </c:pt>
                <c:pt idx="355986">
                  <c:v>4.1855000000000003E-2</c:v>
                </c:pt>
                <c:pt idx="355987">
                  <c:v>4.1853000000000001E-2</c:v>
                </c:pt>
                <c:pt idx="355988">
                  <c:v>4.1852E-2</c:v>
                </c:pt>
                <c:pt idx="355989">
                  <c:v>4.1850999999999999E-2</c:v>
                </c:pt>
                <c:pt idx="355990">
                  <c:v>4.1848999999999997E-2</c:v>
                </c:pt>
                <c:pt idx="355991">
                  <c:v>4.1848000000000003E-2</c:v>
                </c:pt>
                <c:pt idx="355992">
                  <c:v>4.1847000000000002E-2</c:v>
                </c:pt>
                <c:pt idx="355993">
                  <c:v>4.1846000000000001E-2</c:v>
                </c:pt>
                <c:pt idx="355994">
                  <c:v>4.1845E-2</c:v>
                </c:pt>
                <c:pt idx="355995">
                  <c:v>4.1843999999999999E-2</c:v>
                </c:pt>
                <c:pt idx="355996">
                  <c:v>4.1842999999999998E-2</c:v>
                </c:pt>
                <c:pt idx="355997">
                  <c:v>4.1841999999999997E-2</c:v>
                </c:pt>
                <c:pt idx="355998">
                  <c:v>4.1841000000000003E-2</c:v>
                </c:pt>
                <c:pt idx="355999">
                  <c:v>4.1841000000000003E-2</c:v>
                </c:pt>
                <c:pt idx="356000">
                  <c:v>4.1840000000000002E-2</c:v>
                </c:pt>
                <c:pt idx="356001">
                  <c:v>4.1839000000000001E-2</c:v>
                </c:pt>
                <c:pt idx="356002">
                  <c:v>4.1839000000000001E-2</c:v>
                </c:pt>
                <c:pt idx="356003">
                  <c:v>4.1838E-2</c:v>
                </c:pt>
                <c:pt idx="356004">
                  <c:v>4.1838E-2</c:v>
                </c:pt>
                <c:pt idx="356005">
                  <c:v>4.1836999999999999E-2</c:v>
                </c:pt>
                <c:pt idx="356006">
                  <c:v>4.1836999999999999E-2</c:v>
                </c:pt>
                <c:pt idx="356007">
                  <c:v>4.1835999999999998E-2</c:v>
                </c:pt>
                <c:pt idx="356008">
                  <c:v>4.1835999999999998E-2</c:v>
                </c:pt>
                <c:pt idx="356009">
                  <c:v>4.1834999999999997E-2</c:v>
                </c:pt>
                <c:pt idx="356010">
                  <c:v>4.1834999999999997E-2</c:v>
                </c:pt>
                <c:pt idx="356011">
                  <c:v>4.1834000000000003E-2</c:v>
                </c:pt>
                <c:pt idx="356012">
                  <c:v>4.1834000000000003E-2</c:v>
                </c:pt>
                <c:pt idx="356013">
                  <c:v>4.1833000000000002E-2</c:v>
                </c:pt>
                <c:pt idx="356014">
                  <c:v>4.1833000000000002E-2</c:v>
                </c:pt>
                <c:pt idx="356015">
                  <c:v>4.1833000000000002E-2</c:v>
                </c:pt>
                <c:pt idx="356016">
                  <c:v>4.1832000000000001E-2</c:v>
                </c:pt>
                <c:pt idx="356017">
                  <c:v>4.1832000000000001E-2</c:v>
                </c:pt>
                <c:pt idx="356018">
                  <c:v>4.1831E-2</c:v>
                </c:pt>
                <c:pt idx="356019">
                  <c:v>4.1831E-2</c:v>
                </c:pt>
                <c:pt idx="356020">
                  <c:v>4.1829999999999999E-2</c:v>
                </c:pt>
                <c:pt idx="356021">
                  <c:v>4.1829999999999999E-2</c:v>
                </c:pt>
                <c:pt idx="356022">
                  <c:v>4.1828999999999998E-2</c:v>
                </c:pt>
                <c:pt idx="356023">
                  <c:v>4.1827999999999997E-2</c:v>
                </c:pt>
                <c:pt idx="356024">
                  <c:v>4.1827999999999997E-2</c:v>
                </c:pt>
                <c:pt idx="356025">
                  <c:v>4.1827000000000003E-2</c:v>
                </c:pt>
                <c:pt idx="356026">
                  <c:v>4.1826000000000002E-2</c:v>
                </c:pt>
                <c:pt idx="356027">
                  <c:v>4.1825000000000001E-2</c:v>
                </c:pt>
                <c:pt idx="356028">
                  <c:v>4.1825000000000001E-2</c:v>
                </c:pt>
                <c:pt idx="356029">
                  <c:v>4.1824E-2</c:v>
                </c:pt>
                <c:pt idx="356030">
                  <c:v>4.1822999999999999E-2</c:v>
                </c:pt>
                <c:pt idx="356031">
                  <c:v>4.1820999999999997E-2</c:v>
                </c:pt>
                <c:pt idx="356032">
                  <c:v>4.1820000000000003E-2</c:v>
                </c:pt>
                <c:pt idx="356033">
                  <c:v>4.1819000000000002E-2</c:v>
                </c:pt>
                <c:pt idx="356034">
                  <c:v>4.1818000000000001E-2</c:v>
                </c:pt>
                <c:pt idx="356035">
                  <c:v>4.1815999999999999E-2</c:v>
                </c:pt>
                <c:pt idx="356036">
                  <c:v>4.1814999999999998E-2</c:v>
                </c:pt>
                <c:pt idx="356037">
                  <c:v>4.1813000000000003E-2</c:v>
                </c:pt>
                <c:pt idx="356038">
                  <c:v>4.1812000000000002E-2</c:v>
                </c:pt>
                <c:pt idx="356039">
                  <c:v>4.181E-2</c:v>
                </c:pt>
                <c:pt idx="356040">
                  <c:v>4.1808999999999999E-2</c:v>
                </c:pt>
                <c:pt idx="356041">
                  <c:v>4.1806999999999997E-2</c:v>
                </c:pt>
                <c:pt idx="356042">
                  <c:v>4.1805000000000002E-2</c:v>
                </c:pt>
                <c:pt idx="356043">
                  <c:v>4.1803E-2</c:v>
                </c:pt>
                <c:pt idx="356044">
                  <c:v>4.1800999999999998E-2</c:v>
                </c:pt>
                <c:pt idx="356045">
                  <c:v>4.1799000000000003E-2</c:v>
                </c:pt>
                <c:pt idx="356046">
                  <c:v>4.1796E-2</c:v>
                </c:pt>
                <c:pt idx="356047">
                  <c:v>4.1793999999999998E-2</c:v>
                </c:pt>
                <c:pt idx="356048">
                  <c:v>4.1792000000000003E-2</c:v>
                </c:pt>
                <c:pt idx="356049">
                  <c:v>4.1790000000000001E-2</c:v>
                </c:pt>
                <c:pt idx="356050">
                  <c:v>4.1786999999999998E-2</c:v>
                </c:pt>
                <c:pt idx="356051">
                  <c:v>4.1785000000000003E-2</c:v>
                </c:pt>
                <c:pt idx="356052">
                  <c:v>4.1782E-2</c:v>
                </c:pt>
                <c:pt idx="356053">
                  <c:v>4.1779999999999998E-2</c:v>
                </c:pt>
                <c:pt idx="356054">
                  <c:v>4.1777000000000002E-2</c:v>
                </c:pt>
                <c:pt idx="356055">
                  <c:v>4.1773999999999999E-2</c:v>
                </c:pt>
                <c:pt idx="356056">
                  <c:v>4.1771999999999997E-2</c:v>
                </c:pt>
                <c:pt idx="356057">
                  <c:v>4.1769000000000001E-2</c:v>
                </c:pt>
                <c:pt idx="356058">
                  <c:v>4.1765999999999998E-2</c:v>
                </c:pt>
                <c:pt idx="356059">
                  <c:v>4.1763000000000002E-2</c:v>
                </c:pt>
                <c:pt idx="356060">
                  <c:v>4.1759999999999999E-2</c:v>
                </c:pt>
                <c:pt idx="356061">
                  <c:v>4.1757000000000002E-2</c:v>
                </c:pt>
                <c:pt idx="356062">
                  <c:v>4.1753999999999999E-2</c:v>
                </c:pt>
                <c:pt idx="356063">
                  <c:v>4.1751000000000003E-2</c:v>
                </c:pt>
                <c:pt idx="356064">
                  <c:v>4.1748E-2</c:v>
                </c:pt>
                <c:pt idx="356065">
                  <c:v>4.1744999999999997E-2</c:v>
                </c:pt>
                <c:pt idx="356066">
                  <c:v>4.1741E-2</c:v>
                </c:pt>
                <c:pt idx="356067">
                  <c:v>4.1737999999999997E-2</c:v>
                </c:pt>
                <c:pt idx="356068">
                  <c:v>4.1735000000000001E-2</c:v>
                </c:pt>
                <c:pt idx="356069">
                  <c:v>4.1730999999999997E-2</c:v>
                </c:pt>
                <c:pt idx="356070">
                  <c:v>4.1728000000000001E-2</c:v>
                </c:pt>
                <c:pt idx="356071">
                  <c:v>4.1724999999999998E-2</c:v>
                </c:pt>
                <c:pt idx="356072">
                  <c:v>4.1722000000000002E-2</c:v>
                </c:pt>
                <c:pt idx="356073">
                  <c:v>4.1717999999999998E-2</c:v>
                </c:pt>
                <c:pt idx="356074">
                  <c:v>4.1715000000000002E-2</c:v>
                </c:pt>
                <c:pt idx="356075">
                  <c:v>4.1711999999999999E-2</c:v>
                </c:pt>
                <c:pt idx="356076">
                  <c:v>4.1709000000000003E-2</c:v>
                </c:pt>
                <c:pt idx="356077">
                  <c:v>4.1706E-2</c:v>
                </c:pt>
                <c:pt idx="356078">
                  <c:v>4.1702999999999997E-2</c:v>
                </c:pt>
                <c:pt idx="356079">
                  <c:v>4.1699E-2</c:v>
                </c:pt>
                <c:pt idx="356080">
                  <c:v>4.1695999999999997E-2</c:v>
                </c:pt>
                <c:pt idx="356081">
                  <c:v>4.1693000000000001E-2</c:v>
                </c:pt>
                <c:pt idx="356082">
                  <c:v>4.1689999999999998E-2</c:v>
                </c:pt>
                <c:pt idx="356083">
                  <c:v>4.1688000000000003E-2</c:v>
                </c:pt>
                <c:pt idx="356084">
                  <c:v>4.1685E-2</c:v>
                </c:pt>
                <c:pt idx="356085">
                  <c:v>4.1681999999999997E-2</c:v>
                </c:pt>
                <c:pt idx="356086">
                  <c:v>4.1680000000000002E-2</c:v>
                </c:pt>
                <c:pt idx="356087">
                  <c:v>4.1676999999999999E-2</c:v>
                </c:pt>
                <c:pt idx="356088">
                  <c:v>4.1674999999999997E-2</c:v>
                </c:pt>
                <c:pt idx="356089">
                  <c:v>4.1673000000000002E-2</c:v>
                </c:pt>
                <c:pt idx="356090">
                  <c:v>4.1671E-2</c:v>
                </c:pt>
                <c:pt idx="356091">
                  <c:v>4.1668999999999998E-2</c:v>
                </c:pt>
                <c:pt idx="356092">
                  <c:v>4.1667000000000003E-2</c:v>
                </c:pt>
                <c:pt idx="356093">
                  <c:v>4.1665000000000001E-2</c:v>
                </c:pt>
                <c:pt idx="356094">
                  <c:v>4.1664E-2</c:v>
                </c:pt>
                <c:pt idx="356095">
                  <c:v>4.1661999999999998E-2</c:v>
                </c:pt>
                <c:pt idx="356096">
                  <c:v>4.1660999999999997E-2</c:v>
                </c:pt>
                <c:pt idx="356097">
                  <c:v>4.1660999999999997E-2</c:v>
                </c:pt>
                <c:pt idx="356098">
                  <c:v>4.1660000000000003E-2</c:v>
                </c:pt>
                <c:pt idx="356099">
                  <c:v>4.1659000000000002E-2</c:v>
                </c:pt>
                <c:pt idx="356100">
                  <c:v>4.1659000000000002E-2</c:v>
                </c:pt>
                <c:pt idx="356101">
                  <c:v>4.1659000000000002E-2</c:v>
                </c:pt>
                <c:pt idx="356102">
                  <c:v>4.1659000000000002E-2</c:v>
                </c:pt>
                <c:pt idx="356103">
                  <c:v>4.1659000000000002E-2</c:v>
                </c:pt>
                <c:pt idx="356104">
                  <c:v>4.1660000000000003E-2</c:v>
                </c:pt>
                <c:pt idx="356105">
                  <c:v>4.1660999999999997E-2</c:v>
                </c:pt>
                <c:pt idx="356106">
                  <c:v>4.1661999999999998E-2</c:v>
                </c:pt>
                <c:pt idx="356107">
                  <c:v>4.1662999999999999E-2</c:v>
                </c:pt>
                <c:pt idx="356108">
                  <c:v>4.1664E-2</c:v>
                </c:pt>
                <c:pt idx="356109">
                  <c:v>4.1666000000000002E-2</c:v>
                </c:pt>
                <c:pt idx="356110">
                  <c:v>4.1667999999999997E-2</c:v>
                </c:pt>
                <c:pt idx="356111">
                  <c:v>4.1669999999999999E-2</c:v>
                </c:pt>
                <c:pt idx="356112">
                  <c:v>4.1673000000000002E-2</c:v>
                </c:pt>
                <c:pt idx="356113">
                  <c:v>4.1674999999999997E-2</c:v>
                </c:pt>
                <c:pt idx="356114">
                  <c:v>4.1678E-2</c:v>
                </c:pt>
                <c:pt idx="356115">
                  <c:v>4.1681000000000003E-2</c:v>
                </c:pt>
                <c:pt idx="356116">
                  <c:v>4.1683999999999999E-2</c:v>
                </c:pt>
                <c:pt idx="356117">
                  <c:v>4.1688000000000003E-2</c:v>
                </c:pt>
                <c:pt idx="356118">
                  <c:v>4.1692E-2</c:v>
                </c:pt>
                <c:pt idx="356119">
                  <c:v>4.1695999999999997E-2</c:v>
                </c:pt>
                <c:pt idx="356120">
                  <c:v>4.1700000000000001E-2</c:v>
                </c:pt>
                <c:pt idx="356121">
                  <c:v>4.1703999999999998E-2</c:v>
                </c:pt>
                <c:pt idx="356122">
                  <c:v>4.1708000000000002E-2</c:v>
                </c:pt>
                <c:pt idx="356123">
                  <c:v>4.1713E-2</c:v>
                </c:pt>
                <c:pt idx="356124">
                  <c:v>4.1717999999999998E-2</c:v>
                </c:pt>
                <c:pt idx="356125">
                  <c:v>4.1722000000000002E-2</c:v>
                </c:pt>
                <c:pt idx="356126">
                  <c:v>4.1727E-2</c:v>
                </c:pt>
                <c:pt idx="356127">
                  <c:v>4.1731999999999998E-2</c:v>
                </c:pt>
                <c:pt idx="356128">
                  <c:v>4.1737000000000003E-2</c:v>
                </c:pt>
                <c:pt idx="356129">
                  <c:v>4.1742000000000001E-2</c:v>
                </c:pt>
                <c:pt idx="356130">
                  <c:v>4.1746999999999999E-2</c:v>
                </c:pt>
                <c:pt idx="356131">
                  <c:v>4.1752999999999998E-2</c:v>
                </c:pt>
                <c:pt idx="356132">
                  <c:v>4.1758000000000003E-2</c:v>
                </c:pt>
                <c:pt idx="356133">
                  <c:v>4.1763000000000002E-2</c:v>
                </c:pt>
                <c:pt idx="356134">
                  <c:v>4.1769000000000001E-2</c:v>
                </c:pt>
                <c:pt idx="356135">
                  <c:v>4.1773999999999999E-2</c:v>
                </c:pt>
                <c:pt idx="356136">
                  <c:v>4.1778999999999997E-2</c:v>
                </c:pt>
                <c:pt idx="356137">
                  <c:v>4.1784000000000002E-2</c:v>
                </c:pt>
                <c:pt idx="356138">
                  <c:v>4.1789E-2</c:v>
                </c:pt>
                <c:pt idx="356139">
                  <c:v>4.1793999999999998E-2</c:v>
                </c:pt>
                <c:pt idx="356140">
                  <c:v>4.1799000000000003E-2</c:v>
                </c:pt>
                <c:pt idx="356141">
                  <c:v>4.1804000000000001E-2</c:v>
                </c:pt>
                <c:pt idx="356142">
                  <c:v>4.1808999999999999E-2</c:v>
                </c:pt>
                <c:pt idx="356143">
                  <c:v>4.1813999999999997E-2</c:v>
                </c:pt>
                <c:pt idx="356144">
                  <c:v>4.1819000000000002E-2</c:v>
                </c:pt>
                <c:pt idx="356145">
                  <c:v>4.1822999999999999E-2</c:v>
                </c:pt>
                <c:pt idx="356146">
                  <c:v>4.1827000000000003E-2</c:v>
                </c:pt>
                <c:pt idx="356147">
                  <c:v>4.1832000000000001E-2</c:v>
                </c:pt>
                <c:pt idx="356148">
                  <c:v>4.1834999999999997E-2</c:v>
                </c:pt>
                <c:pt idx="356149">
                  <c:v>4.1839000000000001E-2</c:v>
                </c:pt>
                <c:pt idx="356150">
                  <c:v>4.1842999999999998E-2</c:v>
                </c:pt>
                <c:pt idx="356151">
                  <c:v>4.1846000000000001E-2</c:v>
                </c:pt>
                <c:pt idx="356152">
                  <c:v>4.1848999999999997E-2</c:v>
                </c:pt>
                <c:pt idx="356153">
                  <c:v>4.1852E-2</c:v>
                </c:pt>
                <c:pt idx="356154">
                  <c:v>4.1855000000000003E-2</c:v>
                </c:pt>
                <c:pt idx="356155">
                  <c:v>4.1857999999999999E-2</c:v>
                </c:pt>
                <c:pt idx="356156">
                  <c:v>4.1860000000000001E-2</c:v>
                </c:pt>
                <c:pt idx="356157">
                  <c:v>4.1862999999999997E-2</c:v>
                </c:pt>
                <c:pt idx="356158">
                  <c:v>4.1864999999999999E-2</c:v>
                </c:pt>
                <c:pt idx="356159">
                  <c:v>4.1867000000000001E-2</c:v>
                </c:pt>
                <c:pt idx="356160">
                  <c:v>4.1868000000000002E-2</c:v>
                </c:pt>
                <c:pt idx="356161">
                  <c:v>4.1869000000000003E-2</c:v>
                </c:pt>
                <c:pt idx="356162">
                  <c:v>4.1869999999999997E-2</c:v>
                </c:pt>
                <c:pt idx="356163">
                  <c:v>4.1870999999999998E-2</c:v>
                </c:pt>
                <c:pt idx="356164">
                  <c:v>4.1871999999999999E-2</c:v>
                </c:pt>
                <c:pt idx="356165">
                  <c:v>4.1873E-2</c:v>
                </c:pt>
                <c:pt idx="356166">
                  <c:v>4.1873E-2</c:v>
                </c:pt>
                <c:pt idx="356167">
                  <c:v>4.1873E-2</c:v>
                </c:pt>
                <c:pt idx="356168">
                  <c:v>4.1873E-2</c:v>
                </c:pt>
                <c:pt idx="356169">
                  <c:v>4.1873E-2</c:v>
                </c:pt>
                <c:pt idx="356170">
                  <c:v>4.1873E-2</c:v>
                </c:pt>
                <c:pt idx="356171">
                  <c:v>4.1871999999999999E-2</c:v>
                </c:pt>
                <c:pt idx="356172">
                  <c:v>4.1870999999999998E-2</c:v>
                </c:pt>
                <c:pt idx="356173">
                  <c:v>4.1869999999999997E-2</c:v>
                </c:pt>
                <c:pt idx="356174">
                  <c:v>4.1869000000000003E-2</c:v>
                </c:pt>
                <c:pt idx="356175">
                  <c:v>4.1868000000000002E-2</c:v>
                </c:pt>
                <c:pt idx="356176">
                  <c:v>4.1866E-2</c:v>
                </c:pt>
                <c:pt idx="356177">
                  <c:v>4.1864999999999999E-2</c:v>
                </c:pt>
                <c:pt idx="356178">
                  <c:v>4.1862999999999997E-2</c:v>
                </c:pt>
                <c:pt idx="356179">
                  <c:v>4.1861000000000002E-2</c:v>
                </c:pt>
                <c:pt idx="356180">
                  <c:v>4.1859E-2</c:v>
                </c:pt>
                <c:pt idx="356181">
                  <c:v>4.1856999999999998E-2</c:v>
                </c:pt>
                <c:pt idx="356182">
                  <c:v>4.1855000000000003E-2</c:v>
                </c:pt>
                <c:pt idx="356183">
                  <c:v>4.1853000000000001E-2</c:v>
                </c:pt>
                <c:pt idx="356184">
                  <c:v>4.1849999999999998E-2</c:v>
                </c:pt>
                <c:pt idx="356185">
                  <c:v>4.1848000000000003E-2</c:v>
                </c:pt>
                <c:pt idx="356186">
                  <c:v>4.1845E-2</c:v>
                </c:pt>
                <c:pt idx="356187">
                  <c:v>4.1841999999999997E-2</c:v>
                </c:pt>
                <c:pt idx="356188">
                  <c:v>4.1840000000000002E-2</c:v>
                </c:pt>
                <c:pt idx="356189">
                  <c:v>4.1836999999999999E-2</c:v>
                </c:pt>
                <c:pt idx="356190">
                  <c:v>4.1834000000000003E-2</c:v>
                </c:pt>
                <c:pt idx="356191">
                  <c:v>4.1832000000000001E-2</c:v>
                </c:pt>
                <c:pt idx="356192">
                  <c:v>4.1828999999999998E-2</c:v>
                </c:pt>
                <c:pt idx="356193">
                  <c:v>4.1826000000000002E-2</c:v>
                </c:pt>
                <c:pt idx="356194">
                  <c:v>4.1822999999999999E-2</c:v>
                </c:pt>
                <c:pt idx="356195">
                  <c:v>4.1820000000000003E-2</c:v>
                </c:pt>
                <c:pt idx="356196">
                  <c:v>4.1817E-2</c:v>
                </c:pt>
                <c:pt idx="356197">
                  <c:v>4.1813999999999997E-2</c:v>
                </c:pt>
                <c:pt idx="356198">
                  <c:v>4.1811000000000001E-2</c:v>
                </c:pt>
                <c:pt idx="356199">
                  <c:v>4.1808999999999999E-2</c:v>
                </c:pt>
                <c:pt idx="356200">
                  <c:v>4.1806000000000003E-2</c:v>
                </c:pt>
                <c:pt idx="356201">
                  <c:v>4.1803E-2</c:v>
                </c:pt>
                <c:pt idx="356202">
                  <c:v>4.1799999999999997E-2</c:v>
                </c:pt>
                <c:pt idx="356203">
                  <c:v>4.1797000000000001E-2</c:v>
                </c:pt>
                <c:pt idx="356204">
                  <c:v>4.1794999999999999E-2</c:v>
                </c:pt>
                <c:pt idx="356205">
                  <c:v>4.1792000000000003E-2</c:v>
                </c:pt>
                <c:pt idx="356206">
                  <c:v>4.1789E-2</c:v>
                </c:pt>
                <c:pt idx="356207">
                  <c:v>4.1786999999999998E-2</c:v>
                </c:pt>
                <c:pt idx="356208">
                  <c:v>4.1784000000000002E-2</c:v>
                </c:pt>
                <c:pt idx="356209">
                  <c:v>4.1780999999999999E-2</c:v>
                </c:pt>
                <c:pt idx="356210">
                  <c:v>4.1778999999999997E-2</c:v>
                </c:pt>
                <c:pt idx="356211">
                  <c:v>4.1776000000000001E-2</c:v>
                </c:pt>
                <c:pt idx="356212">
                  <c:v>4.1773999999999999E-2</c:v>
                </c:pt>
                <c:pt idx="356213">
                  <c:v>4.1771000000000003E-2</c:v>
                </c:pt>
                <c:pt idx="356214">
                  <c:v>4.1769000000000001E-2</c:v>
                </c:pt>
                <c:pt idx="356215">
                  <c:v>4.1766999999999999E-2</c:v>
                </c:pt>
                <c:pt idx="356216">
                  <c:v>4.1764999999999997E-2</c:v>
                </c:pt>
                <c:pt idx="356217">
                  <c:v>4.1762000000000001E-2</c:v>
                </c:pt>
                <c:pt idx="356218">
                  <c:v>4.1759999999999999E-2</c:v>
                </c:pt>
                <c:pt idx="356219">
                  <c:v>4.1758000000000003E-2</c:v>
                </c:pt>
                <c:pt idx="356220">
                  <c:v>4.1756000000000001E-2</c:v>
                </c:pt>
                <c:pt idx="356221">
                  <c:v>4.1753999999999999E-2</c:v>
                </c:pt>
                <c:pt idx="356222">
                  <c:v>4.1751999999999997E-2</c:v>
                </c:pt>
                <c:pt idx="356223">
                  <c:v>4.1750000000000002E-2</c:v>
                </c:pt>
                <c:pt idx="356224">
                  <c:v>4.1748E-2</c:v>
                </c:pt>
                <c:pt idx="356225">
                  <c:v>4.1745999999999998E-2</c:v>
                </c:pt>
                <c:pt idx="356226">
                  <c:v>4.1744000000000003E-2</c:v>
                </c:pt>
                <c:pt idx="356227">
                  <c:v>4.1743000000000002E-2</c:v>
                </c:pt>
                <c:pt idx="356228">
                  <c:v>4.1741E-2</c:v>
                </c:pt>
                <c:pt idx="356229">
                  <c:v>4.1738999999999998E-2</c:v>
                </c:pt>
                <c:pt idx="356230">
                  <c:v>4.1737999999999997E-2</c:v>
                </c:pt>
                <c:pt idx="356231">
                  <c:v>4.1736000000000002E-2</c:v>
                </c:pt>
                <c:pt idx="356232">
                  <c:v>4.1734E-2</c:v>
                </c:pt>
                <c:pt idx="356233">
                  <c:v>4.1732999999999999E-2</c:v>
                </c:pt>
                <c:pt idx="356234">
                  <c:v>4.1730999999999997E-2</c:v>
                </c:pt>
                <c:pt idx="356235">
                  <c:v>4.1730000000000003E-2</c:v>
                </c:pt>
                <c:pt idx="356236">
                  <c:v>4.1728000000000001E-2</c:v>
                </c:pt>
                <c:pt idx="356237">
                  <c:v>4.1727E-2</c:v>
                </c:pt>
                <c:pt idx="356238">
                  <c:v>4.1725999999999999E-2</c:v>
                </c:pt>
                <c:pt idx="356239">
                  <c:v>4.1723999999999997E-2</c:v>
                </c:pt>
                <c:pt idx="356240">
                  <c:v>4.1723000000000003E-2</c:v>
                </c:pt>
                <c:pt idx="356241">
                  <c:v>4.1721000000000001E-2</c:v>
                </c:pt>
                <c:pt idx="356242">
                  <c:v>4.172E-2</c:v>
                </c:pt>
                <c:pt idx="356243">
                  <c:v>4.1718999999999999E-2</c:v>
                </c:pt>
                <c:pt idx="356244">
                  <c:v>4.1716999999999997E-2</c:v>
                </c:pt>
                <c:pt idx="356245">
                  <c:v>4.1716000000000003E-2</c:v>
                </c:pt>
                <c:pt idx="356246">
                  <c:v>4.1714000000000001E-2</c:v>
                </c:pt>
                <c:pt idx="356247">
                  <c:v>4.1713E-2</c:v>
                </c:pt>
                <c:pt idx="356248">
                  <c:v>4.1711999999999999E-2</c:v>
                </c:pt>
                <c:pt idx="356249">
                  <c:v>4.1709999999999997E-2</c:v>
                </c:pt>
                <c:pt idx="356250">
                  <c:v>4.1709000000000003E-2</c:v>
                </c:pt>
                <c:pt idx="356251">
                  <c:v>4.1707000000000001E-2</c:v>
                </c:pt>
                <c:pt idx="356252">
                  <c:v>4.1706E-2</c:v>
                </c:pt>
                <c:pt idx="356253">
                  <c:v>4.1704999999999999E-2</c:v>
                </c:pt>
                <c:pt idx="356254">
                  <c:v>4.1702999999999997E-2</c:v>
                </c:pt>
                <c:pt idx="356255">
                  <c:v>4.1702000000000003E-2</c:v>
                </c:pt>
                <c:pt idx="356256">
                  <c:v>4.1700000000000001E-2</c:v>
                </c:pt>
                <c:pt idx="356257">
                  <c:v>4.1697999999999999E-2</c:v>
                </c:pt>
                <c:pt idx="356258">
                  <c:v>4.1696999999999998E-2</c:v>
                </c:pt>
                <c:pt idx="356259">
                  <c:v>4.1695000000000003E-2</c:v>
                </c:pt>
                <c:pt idx="356260">
                  <c:v>4.1694000000000002E-2</c:v>
                </c:pt>
                <c:pt idx="356261">
                  <c:v>4.1692E-2</c:v>
                </c:pt>
                <c:pt idx="356262">
                  <c:v>4.1690999999999999E-2</c:v>
                </c:pt>
                <c:pt idx="356263">
                  <c:v>4.1688999999999997E-2</c:v>
                </c:pt>
                <c:pt idx="356264">
                  <c:v>4.1688000000000003E-2</c:v>
                </c:pt>
                <c:pt idx="356265">
                  <c:v>4.1686000000000001E-2</c:v>
                </c:pt>
                <c:pt idx="356266">
                  <c:v>4.1685E-2</c:v>
                </c:pt>
                <c:pt idx="356267">
                  <c:v>4.1682999999999998E-2</c:v>
                </c:pt>
                <c:pt idx="356268">
                  <c:v>4.1681000000000003E-2</c:v>
                </c:pt>
                <c:pt idx="356269">
                  <c:v>4.1679000000000001E-2</c:v>
                </c:pt>
                <c:pt idx="356270">
                  <c:v>4.1678E-2</c:v>
                </c:pt>
                <c:pt idx="356271">
                  <c:v>4.1675999999999998E-2</c:v>
                </c:pt>
                <c:pt idx="356272">
                  <c:v>4.1674999999999997E-2</c:v>
                </c:pt>
                <c:pt idx="356273">
                  <c:v>4.1673000000000002E-2</c:v>
                </c:pt>
                <c:pt idx="356274">
                  <c:v>4.1671E-2</c:v>
                </c:pt>
                <c:pt idx="356275">
                  <c:v>4.1669999999999999E-2</c:v>
                </c:pt>
                <c:pt idx="356276">
                  <c:v>4.1667999999999997E-2</c:v>
                </c:pt>
                <c:pt idx="356277">
                  <c:v>4.1667000000000003E-2</c:v>
                </c:pt>
                <c:pt idx="356278">
                  <c:v>4.1665000000000001E-2</c:v>
                </c:pt>
                <c:pt idx="356279">
                  <c:v>4.1662999999999999E-2</c:v>
                </c:pt>
                <c:pt idx="356280">
                  <c:v>4.1661999999999998E-2</c:v>
                </c:pt>
                <c:pt idx="356281">
                  <c:v>4.1660000000000003E-2</c:v>
                </c:pt>
                <c:pt idx="356282">
                  <c:v>4.1658000000000001E-2</c:v>
                </c:pt>
                <c:pt idx="356283">
                  <c:v>4.1657E-2</c:v>
                </c:pt>
                <c:pt idx="356284">
                  <c:v>4.1655999999999999E-2</c:v>
                </c:pt>
                <c:pt idx="356285">
                  <c:v>4.1653999999999997E-2</c:v>
                </c:pt>
                <c:pt idx="356286">
                  <c:v>4.1653000000000003E-2</c:v>
                </c:pt>
                <c:pt idx="356287">
                  <c:v>4.1651000000000001E-2</c:v>
                </c:pt>
                <c:pt idx="356288">
                  <c:v>4.165E-2</c:v>
                </c:pt>
                <c:pt idx="356289">
                  <c:v>4.1647999999999998E-2</c:v>
                </c:pt>
                <c:pt idx="356290">
                  <c:v>4.1647000000000003E-2</c:v>
                </c:pt>
                <c:pt idx="356291">
                  <c:v>4.1645000000000001E-2</c:v>
                </c:pt>
                <c:pt idx="356292">
                  <c:v>4.1644E-2</c:v>
                </c:pt>
                <c:pt idx="356293">
                  <c:v>4.1641999999999998E-2</c:v>
                </c:pt>
                <c:pt idx="356294">
                  <c:v>4.1640999999999997E-2</c:v>
                </c:pt>
                <c:pt idx="356295">
                  <c:v>4.1640000000000003E-2</c:v>
                </c:pt>
                <c:pt idx="356296">
                  <c:v>4.1638000000000001E-2</c:v>
                </c:pt>
                <c:pt idx="356297">
                  <c:v>4.1637E-2</c:v>
                </c:pt>
                <c:pt idx="356298">
                  <c:v>4.1635999999999999E-2</c:v>
                </c:pt>
                <c:pt idx="356299">
                  <c:v>4.1633999999999997E-2</c:v>
                </c:pt>
                <c:pt idx="356300">
                  <c:v>4.1633000000000003E-2</c:v>
                </c:pt>
                <c:pt idx="356301">
                  <c:v>4.1632000000000002E-2</c:v>
                </c:pt>
                <c:pt idx="356302">
                  <c:v>4.163E-2</c:v>
                </c:pt>
                <c:pt idx="356303">
                  <c:v>4.1628999999999999E-2</c:v>
                </c:pt>
                <c:pt idx="356304">
                  <c:v>4.1627999999999998E-2</c:v>
                </c:pt>
                <c:pt idx="356305">
                  <c:v>4.1626000000000003E-2</c:v>
                </c:pt>
                <c:pt idx="356306">
                  <c:v>4.1625000000000002E-2</c:v>
                </c:pt>
                <c:pt idx="356307">
                  <c:v>4.1624000000000001E-2</c:v>
                </c:pt>
                <c:pt idx="356308">
                  <c:v>4.1623E-2</c:v>
                </c:pt>
                <c:pt idx="356309">
                  <c:v>4.1621999999999999E-2</c:v>
                </c:pt>
                <c:pt idx="356310">
                  <c:v>4.1620999999999998E-2</c:v>
                </c:pt>
                <c:pt idx="356311">
                  <c:v>4.1619999999999997E-2</c:v>
                </c:pt>
                <c:pt idx="356312">
                  <c:v>4.1619000000000003E-2</c:v>
                </c:pt>
                <c:pt idx="356313">
                  <c:v>4.1617000000000001E-2</c:v>
                </c:pt>
                <c:pt idx="356314">
                  <c:v>4.1616E-2</c:v>
                </c:pt>
                <c:pt idx="356315">
                  <c:v>4.1614999999999999E-2</c:v>
                </c:pt>
                <c:pt idx="356316">
                  <c:v>4.1613999999999998E-2</c:v>
                </c:pt>
                <c:pt idx="356317">
                  <c:v>4.1612999999999997E-2</c:v>
                </c:pt>
                <c:pt idx="356318">
                  <c:v>4.1612999999999997E-2</c:v>
                </c:pt>
                <c:pt idx="356319">
                  <c:v>4.1612000000000003E-2</c:v>
                </c:pt>
                <c:pt idx="356320">
                  <c:v>4.1611000000000002E-2</c:v>
                </c:pt>
                <c:pt idx="356321">
                  <c:v>4.1610000000000001E-2</c:v>
                </c:pt>
                <c:pt idx="356322">
                  <c:v>4.1610000000000001E-2</c:v>
                </c:pt>
                <c:pt idx="356323">
                  <c:v>4.1609E-2</c:v>
                </c:pt>
                <c:pt idx="356324">
                  <c:v>4.1607999999999999E-2</c:v>
                </c:pt>
                <c:pt idx="356325">
                  <c:v>4.1607999999999999E-2</c:v>
                </c:pt>
                <c:pt idx="356326">
                  <c:v>4.1606999999999998E-2</c:v>
                </c:pt>
                <c:pt idx="356327">
                  <c:v>4.1606999999999998E-2</c:v>
                </c:pt>
                <c:pt idx="356328">
                  <c:v>4.1605999999999997E-2</c:v>
                </c:pt>
                <c:pt idx="356329">
                  <c:v>4.1605999999999997E-2</c:v>
                </c:pt>
                <c:pt idx="356330">
                  <c:v>4.1605999999999997E-2</c:v>
                </c:pt>
                <c:pt idx="356331">
                  <c:v>4.1605999999999997E-2</c:v>
                </c:pt>
                <c:pt idx="356332">
                  <c:v>4.1605999999999997E-2</c:v>
                </c:pt>
                <c:pt idx="356333">
                  <c:v>4.1605999999999997E-2</c:v>
                </c:pt>
                <c:pt idx="356334">
                  <c:v>4.1605999999999997E-2</c:v>
                </c:pt>
                <c:pt idx="356335">
                  <c:v>4.1605999999999997E-2</c:v>
                </c:pt>
                <c:pt idx="356336">
                  <c:v>4.1605000000000003E-2</c:v>
                </c:pt>
                <c:pt idx="356337">
                  <c:v>4.1605999999999997E-2</c:v>
                </c:pt>
                <c:pt idx="356338">
                  <c:v>4.1605999999999997E-2</c:v>
                </c:pt>
                <c:pt idx="356339">
                  <c:v>4.1605999999999997E-2</c:v>
                </c:pt>
                <c:pt idx="356340">
                  <c:v>4.1605999999999997E-2</c:v>
                </c:pt>
                <c:pt idx="356341">
                  <c:v>4.1605999999999997E-2</c:v>
                </c:pt>
                <c:pt idx="356342">
                  <c:v>4.1605999999999997E-2</c:v>
                </c:pt>
                <c:pt idx="356343">
                  <c:v>4.1606999999999998E-2</c:v>
                </c:pt>
                <c:pt idx="356344">
                  <c:v>4.1606999999999998E-2</c:v>
                </c:pt>
                <c:pt idx="356345">
                  <c:v>4.1607999999999999E-2</c:v>
                </c:pt>
                <c:pt idx="356346">
                  <c:v>4.1607999999999999E-2</c:v>
                </c:pt>
                <c:pt idx="356347">
                  <c:v>4.1607999999999999E-2</c:v>
                </c:pt>
                <c:pt idx="356348">
                  <c:v>4.1609E-2</c:v>
                </c:pt>
                <c:pt idx="356349">
                  <c:v>4.1609E-2</c:v>
                </c:pt>
                <c:pt idx="356350">
                  <c:v>4.1610000000000001E-2</c:v>
                </c:pt>
                <c:pt idx="356351">
                  <c:v>4.1610000000000001E-2</c:v>
                </c:pt>
                <c:pt idx="356352">
                  <c:v>4.1611000000000002E-2</c:v>
                </c:pt>
                <c:pt idx="356353">
                  <c:v>4.1611000000000002E-2</c:v>
                </c:pt>
                <c:pt idx="356354">
                  <c:v>4.1612000000000003E-2</c:v>
                </c:pt>
                <c:pt idx="356355">
                  <c:v>4.1612999999999997E-2</c:v>
                </c:pt>
                <c:pt idx="356356">
                  <c:v>4.1612999999999997E-2</c:v>
                </c:pt>
                <c:pt idx="356357">
                  <c:v>4.1613999999999998E-2</c:v>
                </c:pt>
                <c:pt idx="356358">
                  <c:v>4.1614999999999999E-2</c:v>
                </c:pt>
                <c:pt idx="356359">
                  <c:v>4.1614999999999999E-2</c:v>
                </c:pt>
                <c:pt idx="356360">
                  <c:v>4.1616E-2</c:v>
                </c:pt>
                <c:pt idx="356361">
                  <c:v>4.1616E-2</c:v>
                </c:pt>
                <c:pt idx="356362">
                  <c:v>4.1617000000000001E-2</c:v>
                </c:pt>
                <c:pt idx="356363">
                  <c:v>4.1617000000000001E-2</c:v>
                </c:pt>
                <c:pt idx="356364">
                  <c:v>4.1618000000000002E-2</c:v>
                </c:pt>
                <c:pt idx="356365">
                  <c:v>4.1619000000000003E-2</c:v>
                </c:pt>
                <c:pt idx="356366">
                  <c:v>4.1619000000000003E-2</c:v>
                </c:pt>
                <c:pt idx="356367">
                  <c:v>4.1619999999999997E-2</c:v>
                </c:pt>
                <c:pt idx="356368">
                  <c:v>4.1620999999999998E-2</c:v>
                </c:pt>
                <c:pt idx="356369">
                  <c:v>4.1620999999999998E-2</c:v>
                </c:pt>
                <c:pt idx="356370">
                  <c:v>4.1621999999999999E-2</c:v>
                </c:pt>
                <c:pt idx="356371">
                  <c:v>4.1621999999999999E-2</c:v>
                </c:pt>
                <c:pt idx="356372">
                  <c:v>4.1623E-2</c:v>
                </c:pt>
                <c:pt idx="356373">
                  <c:v>4.1623E-2</c:v>
                </c:pt>
                <c:pt idx="356374">
                  <c:v>4.1624000000000001E-2</c:v>
                </c:pt>
                <c:pt idx="356375">
                  <c:v>4.1624000000000001E-2</c:v>
                </c:pt>
                <c:pt idx="356376">
                  <c:v>4.1625000000000002E-2</c:v>
                </c:pt>
                <c:pt idx="356377">
                  <c:v>4.1625000000000002E-2</c:v>
                </c:pt>
                <c:pt idx="356378">
                  <c:v>4.1626000000000003E-2</c:v>
                </c:pt>
                <c:pt idx="356379">
                  <c:v>4.1626000000000003E-2</c:v>
                </c:pt>
                <c:pt idx="356380">
                  <c:v>4.1626000000000003E-2</c:v>
                </c:pt>
                <c:pt idx="356381">
                  <c:v>4.1626999999999997E-2</c:v>
                </c:pt>
                <c:pt idx="356382">
                  <c:v>4.1626999999999997E-2</c:v>
                </c:pt>
                <c:pt idx="356383">
                  <c:v>4.1626999999999997E-2</c:v>
                </c:pt>
                <c:pt idx="356384">
                  <c:v>4.1627999999999998E-2</c:v>
                </c:pt>
                <c:pt idx="356385">
                  <c:v>4.1627999999999998E-2</c:v>
                </c:pt>
                <c:pt idx="356386">
                  <c:v>4.1627999999999998E-2</c:v>
                </c:pt>
                <c:pt idx="356387">
                  <c:v>4.1627999999999998E-2</c:v>
                </c:pt>
                <c:pt idx="356388">
                  <c:v>4.1627999999999998E-2</c:v>
                </c:pt>
                <c:pt idx="356389">
                  <c:v>4.1627999999999998E-2</c:v>
                </c:pt>
                <c:pt idx="356390">
                  <c:v>4.1628999999999999E-2</c:v>
                </c:pt>
                <c:pt idx="356391">
                  <c:v>4.1628999999999999E-2</c:v>
                </c:pt>
                <c:pt idx="356392">
                  <c:v>4.1628999999999999E-2</c:v>
                </c:pt>
                <c:pt idx="356393">
                  <c:v>4.1628999999999999E-2</c:v>
                </c:pt>
                <c:pt idx="356394">
                  <c:v>4.1628999999999999E-2</c:v>
                </c:pt>
                <c:pt idx="356395">
                  <c:v>4.1628999999999999E-2</c:v>
                </c:pt>
                <c:pt idx="356396">
                  <c:v>4.1628999999999999E-2</c:v>
                </c:pt>
                <c:pt idx="356397">
                  <c:v>4.1628999999999999E-2</c:v>
                </c:pt>
                <c:pt idx="356398">
                  <c:v>4.1628999999999999E-2</c:v>
                </c:pt>
                <c:pt idx="356399">
                  <c:v>4.1628999999999999E-2</c:v>
                </c:pt>
                <c:pt idx="356400">
                  <c:v>4.1628999999999999E-2</c:v>
                </c:pt>
                <c:pt idx="356401">
                  <c:v>4.1628999999999999E-2</c:v>
                </c:pt>
                <c:pt idx="356402">
                  <c:v>4.1628999999999999E-2</c:v>
                </c:pt>
                <c:pt idx="356403">
                  <c:v>4.1628999999999999E-2</c:v>
                </c:pt>
                <c:pt idx="356404">
                  <c:v>4.1628999999999999E-2</c:v>
                </c:pt>
                <c:pt idx="356405">
                  <c:v>4.163E-2</c:v>
                </c:pt>
                <c:pt idx="356406">
                  <c:v>4.163E-2</c:v>
                </c:pt>
                <c:pt idx="356407">
                  <c:v>4.163E-2</c:v>
                </c:pt>
                <c:pt idx="356408">
                  <c:v>4.163E-2</c:v>
                </c:pt>
                <c:pt idx="356409">
                  <c:v>4.1628999999999999E-2</c:v>
                </c:pt>
                <c:pt idx="356410">
                  <c:v>4.1628999999999999E-2</c:v>
                </c:pt>
                <c:pt idx="356411">
                  <c:v>4.163E-2</c:v>
                </c:pt>
                <c:pt idx="356412">
                  <c:v>4.163E-2</c:v>
                </c:pt>
                <c:pt idx="356413">
                  <c:v>4.163E-2</c:v>
                </c:pt>
                <c:pt idx="356414">
                  <c:v>4.163E-2</c:v>
                </c:pt>
                <c:pt idx="356415">
                  <c:v>4.163E-2</c:v>
                </c:pt>
                <c:pt idx="356416">
                  <c:v>4.163E-2</c:v>
                </c:pt>
                <c:pt idx="356417">
                  <c:v>4.163E-2</c:v>
                </c:pt>
                <c:pt idx="356418">
                  <c:v>4.1631000000000001E-2</c:v>
                </c:pt>
                <c:pt idx="356419">
                  <c:v>4.1631000000000001E-2</c:v>
                </c:pt>
                <c:pt idx="356420">
                  <c:v>4.1631000000000001E-2</c:v>
                </c:pt>
                <c:pt idx="356421">
                  <c:v>4.1631000000000001E-2</c:v>
                </c:pt>
                <c:pt idx="356422">
                  <c:v>4.1631000000000001E-2</c:v>
                </c:pt>
                <c:pt idx="356423">
                  <c:v>4.1631000000000001E-2</c:v>
                </c:pt>
                <c:pt idx="356424">
                  <c:v>4.1631000000000001E-2</c:v>
                </c:pt>
                <c:pt idx="356425">
                  <c:v>4.1632000000000002E-2</c:v>
                </c:pt>
                <c:pt idx="356426">
                  <c:v>4.1632000000000002E-2</c:v>
                </c:pt>
                <c:pt idx="356427">
                  <c:v>4.1632000000000002E-2</c:v>
                </c:pt>
                <c:pt idx="356428">
                  <c:v>4.1632000000000002E-2</c:v>
                </c:pt>
                <c:pt idx="356429">
                  <c:v>4.1632000000000002E-2</c:v>
                </c:pt>
                <c:pt idx="356430">
                  <c:v>4.1632000000000002E-2</c:v>
                </c:pt>
                <c:pt idx="356431">
                  <c:v>4.1632000000000002E-2</c:v>
                </c:pt>
                <c:pt idx="356432">
                  <c:v>4.1632000000000002E-2</c:v>
                </c:pt>
                <c:pt idx="356433">
                  <c:v>4.1632000000000002E-2</c:v>
                </c:pt>
                <c:pt idx="356434">
                  <c:v>4.1632000000000002E-2</c:v>
                </c:pt>
                <c:pt idx="356435">
                  <c:v>4.1632000000000002E-2</c:v>
                </c:pt>
                <c:pt idx="356436">
                  <c:v>4.1632000000000002E-2</c:v>
                </c:pt>
                <c:pt idx="356437">
                  <c:v>4.1632000000000002E-2</c:v>
                </c:pt>
                <c:pt idx="356438">
                  <c:v>4.1632000000000002E-2</c:v>
                </c:pt>
                <c:pt idx="356439">
                  <c:v>4.1631000000000001E-2</c:v>
                </c:pt>
                <c:pt idx="356440">
                  <c:v>4.1631000000000001E-2</c:v>
                </c:pt>
                <c:pt idx="356441">
                  <c:v>4.163E-2</c:v>
                </c:pt>
                <c:pt idx="356442">
                  <c:v>4.163E-2</c:v>
                </c:pt>
                <c:pt idx="356443">
                  <c:v>4.1628999999999999E-2</c:v>
                </c:pt>
                <c:pt idx="356444">
                  <c:v>4.1627999999999998E-2</c:v>
                </c:pt>
                <c:pt idx="356445">
                  <c:v>4.1627999999999998E-2</c:v>
                </c:pt>
                <c:pt idx="356446">
                  <c:v>4.1626999999999997E-2</c:v>
                </c:pt>
                <c:pt idx="356447">
                  <c:v>4.1626000000000003E-2</c:v>
                </c:pt>
                <c:pt idx="356448">
                  <c:v>4.1625000000000002E-2</c:v>
                </c:pt>
                <c:pt idx="356449">
                  <c:v>4.1624000000000001E-2</c:v>
                </c:pt>
                <c:pt idx="356450">
                  <c:v>4.1623E-2</c:v>
                </c:pt>
                <c:pt idx="356451">
                  <c:v>4.1621999999999999E-2</c:v>
                </c:pt>
                <c:pt idx="356452">
                  <c:v>4.1620999999999998E-2</c:v>
                </c:pt>
                <c:pt idx="356453">
                  <c:v>4.1619999999999997E-2</c:v>
                </c:pt>
                <c:pt idx="356454">
                  <c:v>4.1618000000000002E-2</c:v>
                </c:pt>
                <c:pt idx="356455">
                  <c:v>4.1617000000000001E-2</c:v>
                </c:pt>
                <c:pt idx="356456">
                  <c:v>4.1614999999999999E-2</c:v>
                </c:pt>
                <c:pt idx="356457">
                  <c:v>4.1613999999999998E-2</c:v>
                </c:pt>
                <c:pt idx="356458">
                  <c:v>4.1612000000000003E-2</c:v>
                </c:pt>
                <c:pt idx="356459">
                  <c:v>4.1611000000000002E-2</c:v>
                </c:pt>
                <c:pt idx="356460">
                  <c:v>4.1609E-2</c:v>
                </c:pt>
                <c:pt idx="356461">
                  <c:v>4.1607999999999999E-2</c:v>
                </c:pt>
                <c:pt idx="356462">
                  <c:v>4.1605999999999997E-2</c:v>
                </c:pt>
                <c:pt idx="356463">
                  <c:v>4.1604000000000002E-2</c:v>
                </c:pt>
                <c:pt idx="356464">
                  <c:v>4.1603000000000001E-2</c:v>
                </c:pt>
                <c:pt idx="356465">
                  <c:v>4.1600999999999999E-2</c:v>
                </c:pt>
                <c:pt idx="356466">
                  <c:v>4.1598999999999997E-2</c:v>
                </c:pt>
                <c:pt idx="356467">
                  <c:v>4.1598000000000003E-2</c:v>
                </c:pt>
                <c:pt idx="356468">
                  <c:v>4.1596000000000001E-2</c:v>
                </c:pt>
                <c:pt idx="356469">
                  <c:v>4.1593999999999999E-2</c:v>
                </c:pt>
                <c:pt idx="356470">
                  <c:v>4.1591999999999997E-2</c:v>
                </c:pt>
                <c:pt idx="356471">
                  <c:v>4.1591000000000003E-2</c:v>
                </c:pt>
                <c:pt idx="356472">
                  <c:v>4.1589000000000001E-2</c:v>
                </c:pt>
                <c:pt idx="356473">
                  <c:v>4.1588E-2</c:v>
                </c:pt>
                <c:pt idx="356474">
                  <c:v>4.1585999999999998E-2</c:v>
                </c:pt>
                <c:pt idx="356475">
                  <c:v>4.1584999999999997E-2</c:v>
                </c:pt>
                <c:pt idx="356476">
                  <c:v>4.1583000000000002E-2</c:v>
                </c:pt>
                <c:pt idx="356477">
                  <c:v>4.1582000000000001E-2</c:v>
                </c:pt>
                <c:pt idx="356478">
                  <c:v>4.1581E-2</c:v>
                </c:pt>
                <c:pt idx="356479">
                  <c:v>4.1578999999999998E-2</c:v>
                </c:pt>
                <c:pt idx="356480">
                  <c:v>4.1577999999999997E-2</c:v>
                </c:pt>
                <c:pt idx="356481">
                  <c:v>4.1577000000000003E-2</c:v>
                </c:pt>
                <c:pt idx="356482">
                  <c:v>4.1576000000000002E-2</c:v>
                </c:pt>
                <c:pt idx="356483">
                  <c:v>4.1575000000000001E-2</c:v>
                </c:pt>
                <c:pt idx="356484">
                  <c:v>4.1574E-2</c:v>
                </c:pt>
                <c:pt idx="356485">
                  <c:v>4.1572999999999999E-2</c:v>
                </c:pt>
                <c:pt idx="356486">
                  <c:v>4.1571999999999998E-2</c:v>
                </c:pt>
                <c:pt idx="356487">
                  <c:v>4.1570999999999997E-2</c:v>
                </c:pt>
                <c:pt idx="356488">
                  <c:v>4.1570999999999997E-2</c:v>
                </c:pt>
                <c:pt idx="356489">
                  <c:v>4.1570000000000003E-2</c:v>
                </c:pt>
                <c:pt idx="356490">
                  <c:v>4.1569000000000002E-2</c:v>
                </c:pt>
                <c:pt idx="356491">
                  <c:v>4.1569000000000002E-2</c:v>
                </c:pt>
                <c:pt idx="356492">
                  <c:v>4.1568000000000001E-2</c:v>
                </c:pt>
                <c:pt idx="356493">
                  <c:v>4.1568000000000001E-2</c:v>
                </c:pt>
                <c:pt idx="356494">
                  <c:v>4.1568000000000001E-2</c:v>
                </c:pt>
                <c:pt idx="356495">
                  <c:v>4.1568000000000001E-2</c:v>
                </c:pt>
                <c:pt idx="356496">
                  <c:v>4.1568000000000001E-2</c:v>
                </c:pt>
                <c:pt idx="356497">
                  <c:v>4.1568000000000001E-2</c:v>
                </c:pt>
                <c:pt idx="356498">
                  <c:v>4.1568000000000001E-2</c:v>
                </c:pt>
                <c:pt idx="356499">
                  <c:v>4.1568000000000001E-2</c:v>
                </c:pt>
                <c:pt idx="356500">
                  <c:v>4.1568000000000001E-2</c:v>
                </c:pt>
                <c:pt idx="356501">
                  <c:v>4.1568000000000001E-2</c:v>
                </c:pt>
                <c:pt idx="356502">
                  <c:v>4.1568000000000001E-2</c:v>
                </c:pt>
                <c:pt idx="356503">
                  <c:v>4.1568000000000001E-2</c:v>
                </c:pt>
                <c:pt idx="356504">
                  <c:v>4.1569000000000002E-2</c:v>
                </c:pt>
                <c:pt idx="356505">
                  <c:v>4.1569000000000002E-2</c:v>
                </c:pt>
                <c:pt idx="356506">
                  <c:v>4.1569000000000002E-2</c:v>
                </c:pt>
                <c:pt idx="356507">
                  <c:v>4.1570000000000003E-2</c:v>
                </c:pt>
                <c:pt idx="356508">
                  <c:v>4.1570000000000003E-2</c:v>
                </c:pt>
                <c:pt idx="356509">
                  <c:v>4.1570999999999997E-2</c:v>
                </c:pt>
                <c:pt idx="356510">
                  <c:v>4.1571999999999998E-2</c:v>
                </c:pt>
                <c:pt idx="356511">
                  <c:v>4.1571999999999998E-2</c:v>
                </c:pt>
                <c:pt idx="356512">
                  <c:v>4.1572999999999999E-2</c:v>
                </c:pt>
                <c:pt idx="356513">
                  <c:v>4.1572999999999999E-2</c:v>
                </c:pt>
                <c:pt idx="356514">
                  <c:v>4.1574E-2</c:v>
                </c:pt>
                <c:pt idx="356515">
                  <c:v>4.1575000000000001E-2</c:v>
                </c:pt>
                <c:pt idx="356516">
                  <c:v>4.1575000000000001E-2</c:v>
                </c:pt>
                <c:pt idx="356517">
                  <c:v>4.1576000000000002E-2</c:v>
                </c:pt>
                <c:pt idx="356518">
                  <c:v>4.1577000000000003E-2</c:v>
                </c:pt>
                <c:pt idx="356519">
                  <c:v>4.1577000000000003E-2</c:v>
                </c:pt>
                <c:pt idx="356520">
                  <c:v>4.1577999999999997E-2</c:v>
                </c:pt>
                <c:pt idx="356521">
                  <c:v>4.1578999999999998E-2</c:v>
                </c:pt>
                <c:pt idx="356522">
                  <c:v>4.1579999999999999E-2</c:v>
                </c:pt>
                <c:pt idx="356523">
                  <c:v>4.1581E-2</c:v>
                </c:pt>
                <c:pt idx="356524">
                  <c:v>4.1581E-2</c:v>
                </c:pt>
                <c:pt idx="356525">
                  <c:v>4.1582000000000001E-2</c:v>
                </c:pt>
                <c:pt idx="356526">
                  <c:v>4.1583000000000002E-2</c:v>
                </c:pt>
                <c:pt idx="356527">
                  <c:v>4.1584000000000003E-2</c:v>
                </c:pt>
                <c:pt idx="356528">
                  <c:v>4.1584999999999997E-2</c:v>
                </c:pt>
                <c:pt idx="356529">
                  <c:v>4.1584999999999997E-2</c:v>
                </c:pt>
                <c:pt idx="356530">
                  <c:v>4.1585999999999998E-2</c:v>
                </c:pt>
                <c:pt idx="356531">
                  <c:v>4.1586999999999999E-2</c:v>
                </c:pt>
                <c:pt idx="356532">
                  <c:v>4.1588E-2</c:v>
                </c:pt>
                <c:pt idx="356533">
                  <c:v>4.1589000000000001E-2</c:v>
                </c:pt>
                <c:pt idx="356534">
                  <c:v>4.1590000000000002E-2</c:v>
                </c:pt>
                <c:pt idx="356535">
                  <c:v>4.1591000000000003E-2</c:v>
                </c:pt>
                <c:pt idx="356536">
                  <c:v>4.1591999999999997E-2</c:v>
                </c:pt>
                <c:pt idx="356537">
                  <c:v>4.1591999999999997E-2</c:v>
                </c:pt>
                <c:pt idx="356538">
                  <c:v>4.1592999999999998E-2</c:v>
                </c:pt>
                <c:pt idx="356539">
                  <c:v>4.1593999999999999E-2</c:v>
                </c:pt>
                <c:pt idx="356540">
                  <c:v>4.1595E-2</c:v>
                </c:pt>
                <c:pt idx="356541">
                  <c:v>4.1596000000000001E-2</c:v>
                </c:pt>
                <c:pt idx="356542">
                  <c:v>4.1597000000000002E-2</c:v>
                </c:pt>
                <c:pt idx="356543">
                  <c:v>4.1598000000000003E-2</c:v>
                </c:pt>
                <c:pt idx="356544">
                  <c:v>4.1598999999999997E-2</c:v>
                </c:pt>
                <c:pt idx="356545">
                  <c:v>4.1599999999999998E-2</c:v>
                </c:pt>
                <c:pt idx="356546">
                  <c:v>4.1600999999999999E-2</c:v>
                </c:pt>
                <c:pt idx="356547">
                  <c:v>4.1600999999999999E-2</c:v>
                </c:pt>
                <c:pt idx="356548">
                  <c:v>4.1602E-2</c:v>
                </c:pt>
                <c:pt idx="356549">
                  <c:v>4.1603000000000001E-2</c:v>
                </c:pt>
                <c:pt idx="356550">
                  <c:v>4.1604000000000002E-2</c:v>
                </c:pt>
                <c:pt idx="356551">
                  <c:v>4.1605000000000003E-2</c:v>
                </c:pt>
                <c:pt idx="356552">
                  <c:v>4.1605000000000003E-2</c:v>
                </c:pt>
                <c:pt idx="356553">
                  <c:v>4.1605999999999997E-2</c:v>
                </c:pt>
                <c:pt idx="356554">
                  <c:v>4.1606999999999998E-2</c:v>
                </c:pt>
                <c:pt idx="356555">
                  <c:v>4.1607999999999999E-2</c:v>
                </c:pt>
                <c:pt idx="356556">
                  <c:v>4.1609E-2</c:v>
                </c:pt>
                <c:pt idx="356557">
                  <c:v>4.1610000000000001E-2</c:v>
                </c:pt>
                <c:pt idx="356558">
                  <c:v>4.1610000000000001E-2</c:v>
                </c:pt>
                <c:pt idx="356559">
                  <c:v>4.1611000000000002E-2</c:v>
                </c:pt>
                <c:pt idx="356560">
                  <c:v>4.1612000000000003E-2</c:v>
                </c:pt>
                <c:pt idx="356561">
                  <c:v>4.1612000000000003E-2</c:v>
                </c:pt>
                <c:pt idx="356562">
                  <c:v>4.1612999999999997E-2</c:v>
                </c:pt>
                <c:pt idx="356563">
                  <c:v>4.1612999999999997E-2</c:v>
                </c:pt>
                <c:pt idx="356564">
                  <c:v>4.1613999999999998E-2</c:v>
                </c:pt>
                <c:pt idx="356565">
                  <c:v>4.1614999999999999E-2</c:v>
                </c:pt>
                <c:pt idx="356566">
                  <c:v>4.1614999999999999E-2</c:v>
                </c:pt>
                <c:pt idx="356567">
                  <c:v>4.1616E-2</c:v>
                </c:pt>
                <c:pt idx="356568">
                  <c:v>4.1616E-2</c:v>
                </c:pt>
                <c:pt idx="356569">
                  <c:v>4.1617000000000001E-2</c:v>
                </c:pt>
                <c:pt idx="356570">
                  <c:v>4.1617000000000001E-2</c:v>
                </c:pt>
                <c:pt idx="356571">
                  <c:v>4.1618000000000002E-2</c:v>
                </c:pt>
                <c:pt idx="356572">
                  <c:v>4.1618000000000002E-2</c:v>
                </c:pt>
                <c:pt idx="356573">
                  <c:v>4.1618000000000002E-2</c:v>
                </c:pt>
                <c:pt idx="356574">
                  <c:v>4.1619000000000003E-2</c:v>
                </c:pt>
                <c:pt idx="356575">
                  <c:v>4.1619000000000003E-2</c:v>
                </c:pt>
                <c:pt idx="356576">
                  <c:v>4.1619000000000003E-2</c:v>
                </c:pt>
                <c:pt idx="356577">
                  <c:v>4.1619999999999997E-2</c:v>
                </c:pt>
                <c:pt idx="356578">
                  <c:v>4.1619999999999997E-2</c:v>
                </c:pt>
                <c:pt idx="356579">
                  <c:v>4.1619999999999997E-2</c:v>
                </c:pt>
                <c:pt idx="356580">
                  <c:v>4.1619999999999997E-2</c:v>
                </c:pt>
                <c:pt idx="356581">
                  <c:v>4.1620999999999998E-2</c:v>
                </c:pt>
                <c:pt idx="356582">
                  <c:v>4.1620999999999998E-2</c:v>
                </c:pt>
                <c:pt idx="356583">
                  <c:v>4.1620999999999998E-2</c:v>
                </c:pt>
                <c:pt idx="356584">
                  <c:v>4.1620999999999998E-2</c:v>
                </c:pt>
                <c:pt idx="356585">
                  <c:v>4.1620999999999998E-2</c:v>
                </c:pt>
                <c:pt idx="356586">
                  <c:v>4.1620999999999998E-2</c:v>
                </c:pt>
                <c:pt idx="356587">
                  <c:v>4.1620999999999998E-2</c:v>
                </c:pt>
                <c:pt idx="356588">
                  <c:v>4.1620999999999998E-2</c:v>
                </c:pt>
                <c:pt idx="356589">
                  <c:v>4.1620999999999998E-2</c:v>
                </c:pt>
                <c:pt idx="356590">
                  <c:v>4.1620999999999998E-2</c:v>
                </c:pt>
                <c:pt idx="356591">
                  <c:v>4.1620999999999998E-2</c:v>
                </c:pt>
                <c:pt idx="356592">
                  <c:v>4.1620999999999998E-2</c:v>
                </c:pt>
                <c:pt idx="356593">
                  <c:v>4.1620999999999998E-2</c:v>
                </c:pt>
                <c:pt idx="356594">
                  <c:v>4.1619999999999997E-2</c:v>
                </c:pt>
                <c:pt idx="356595">
                  <c:v>4.1619999999999997E-2</c:v>
                </c:pt>
                <c:pt idx="356596">
                  <c:v>4.1619999999999997E-2</c:v>
                </c:pt>
                <c:pt idx="356597">
                  <c:v>4.1619999999999997E-2</c:v>
                </c:pt>
                <c:pt idx="356598">
                  <c:v>4.1619000000000003E-2</c:v>
                </c:pt>
                <c:pt idx="356599">
                  <c:v>4.1619000000000003E-2</c:v>
                </c:pt>
                <c:pt idx="356600">
                  <c:v>4.1618000000000002E-2</c:v>
                </c:pt>
                <c:pt idx="356601">
                  <c:v>4.1618000000000002E-2</c:v>
                </c:pt>
                <c:pt idx="356602">
                  <c:v>4.1618000000000002E-2</c:v>
                </c:pt>
                <c:pt idx="356603">
                  <c:v>4.1617000000000001E-2</c:v>
                </c:pt>
                <c:pt idx="356604">
                  <c:v>4.1617000000000001E-2</c:v>
                </c:pt>
                <c:pt idx="356605">
                  <c:v>4.1616E-2</c:v>
                </c:pt>
                <c:pt idx="356606">
                  <c:v>4.1616E-2</c:v>
                </c:pt>
                <c:pt idx="356607">
                  <c:v>4.1614999999999999E-2</c:v>
                </c:pt>
                <c:pt idx="356608">
                  <c:v>4.1613999999999998E-2</c:v>
                </c:pt>
                <c:pt idx="356609">
                  <c:v>4.1612999999999997E-2</c:v>
                </c:pt>
                <c:pt idx="356610">
                  <c:v>4.1612999999999997E-2</c:v>
                </c:pt>
                <c:pt idx="356611">
                  <c:v>4.1612000000000003E-2</c:v>
                </c:pt>
                <c:pt idx="356612">
                  <c:v>4.1611000000000002E-2</c:v>
                </c:pt>
                <c:pt idx="356613">
                  <c:v>4.1611000000000002E-2</c:v>
                </c:pt>
                <c:pt idx="356614">
                  <c:v>4.1610000000000001E-2</c:v>
                </c:pt>
                <c:pt idx="356615">
                  <c:v>4.1609E-2</c:v>
                </c:pt>
                <c:pt idx="356616">
                  <c:v>4.1607999999999999E-2</c:v>
                </c:pt>
                <c:pt idx="356617">
                  <c:v>4.1606999999999998E-2</c:v>
                </c:pt>
                <c:pt idx="356618">
                  <c:v>4.1605999999999997E-2</c:v>
                </c:pt>
                <c:pt idx="356619">
                  <c:v>4.1605999999999997E-2</c:v>
                </c:pt>
                <c:pt idx="356620">
                  <c:v>4.1605000000000003E-2</c:v>
                </c:pt>
                <c:pt idx="356621">
                  <c:v>4.1604000000000002E-2</c:v>
                </c:pt>
                <c:pt idx="356622">
                  <c:v>4.1603000000000001E-2</c:v>
                </c:pt>
                <c:pt idx="356623">
                  <c:v>4.1602E-2</c:v>
                </c:pt>
                <c:pt idx="356624">
                  <c:v>4.1600999999999999E-2</c:v>
                </c:pt>
                <c:pt idx="356625">
                  <c:v>4.1599999999999998E-2</c:v>
                </c:pt>
                <c:pt idx="356626">
                  <c:v>4.1598999999999997E-2</c:v>
                </c:pt>
                <c:pt idx="356627">
                  <c:v>4.1598000000000003E-2</c:v>
                </c:pt>
                <c:pt idx="356628">
                  <c:v>4.1597000000000002E-2</c:v>
                </c:pt>
                <c:pt idx="356629">
                  <c:v>4.1597000000000002E-2</c:v>
                </c:pt>
                <c:pt idx="356630">
                  <c:v>4.1596000000000001E-2</c:v>
                </c:pt>
                <c:pt idx="356631">
                  <c:v>4.1595E-2</c:v>
                </c:pt>
                <c:pt idx="356632">
                  <c:v>4.1593999999999999E-2</c:v>
                </c:pt>
                <c:pt idx="356633">
                  <c:v>4.1592999999999998E-2</c:v>
                </c:pt>
                <c:pt idx="356634">
                  <c:v>4.1591999999999997E-2</c:v>
                </c:pt>
                <c:pt idx="356635">
                  <c:v>4.1591999999999997E-2</c:v>
                </c:pt>
                <c:pt idx="356636">
                  <c:v>4.1591000000000003E-2</c:v>
                </c:pt>
                <c:pt idx="356637">
                  <c:v>4.1591000000000003E-2</c:v>
                </c:pt>
                <c:pt idx="356638">
                  <c:v>4.1590000000000002E-2</c:v>
                </c:pt>
                <c:pt idx="356639">
                  <c:v>4.1590000000000002E-2</c:v>
                </c:pt>
                <c:pt idx="356640">
                  <c:v>4.1590000000000002E-2</c:v>
                </c:pt>
                <c:pt idx="356641">
                  <c:v>4.1590000000000002E-2</c:v>
                </c:pt>
                <c:pt idx="356642">
                  <c:v>4.1589000000000001E-2</c:v>
                </c:pt>
                <c:pt idx="356643">
                  <c:v>4.1589000000000001E-2</c:v>
                </c:pt>
                <c:pt idx="356644">
                  <c:v>4.1589000000000001E-2</c:v>
                </c:pt>
                <c:pt idx="356645">
                  <c:v>4.1589000000000001E-2</c:v>
                </c:pt>
                <c:pt idx="356646">
                  <c:v>4.1589000000000001E-2</c:v>
                </c:pt>
                <c:pt idx="356647">
                  <c:v>4.1589000000000001E-2</c:v>
                </c:pt>
                <c:pt idx="356648">
                  <c:v>4.1590000000000002E-2</c:v>
                </c:pt>
                <c:pt idx="356649">
                  <c:v>4.1590000000000002E-2</c:v>
                </c:pt>
                <c:pt idx="356650">
                  <c:v>4.1591000000000003E-2</c:v>
                </c:pt>
                <c:pt idx="356651">
                  <c:v>4.1591999999999997E-2</c:v>
                </c:pt>
                <c:pt idx="356652">
                  <c:v>4.1591999999999997E-2</c:v>
                </c:pt>
                <c:pt idx="356653">
                  <c:v>4.1592999999999998E-2</c:v>
                </c:pt>
                <c:pt idx="356654">
                  <c:v>4.1593999999999999E-2</c:v>
                </c:pt>
                <c:pt idx="356655">
                  <c:v>4.1595E-2</c:v>
                </c:pt>
                <c:pt idx="356656">
                  <c:v>4.1596000000000001E-2</c:v>
                </c:pt>
                <c:pt idx="356657">
                  <c:v>4.1597000000000002E-2</c:v>
                </c:pt>
                <c:pt idx="356658">
                  <c:v>4.1598000000000003E-2</c:v>
                </c:pt>
                <c:pt idx="356659">
                  <c:v>4.1598999999999997E-2</c:v>
                </c:pt>
                <c:pt idx="356660">
                  <c:v>4.1600999999999999E-2</c:v>
                </c:pt>
                <c:pt idx="356661">
                  <c:v>4.1602E-2</c:v>
                </c:pt>
                <c:pt idx="356662">
                  <c:v>4.1604000000000002E-2</c:v>
                </c:pt>
                <c:pt idx="356663">
                  <c:v>4.1605999999999997E-2</c:v>
                </c:pt>
                <c:pt idx="356664">
                  <c:v>4.1606999999999998E-2</c:v>
                </c:pt>
                <c:pt idx="356665">
                  <c:v>4.1609E-2</c:v>
                </c:pt>
                <c:pt idx="356666">
                  <c:v>4.1610000000000001E-2</c:v>
                </c:pt>
                <c:pt idx="356667">
                  <c:v>4.1612000000000003E-2</c:v>
                </c:pt>
                <c:pt idx="356668">
                  <c:v>4.1613999999999998E-2</c:v>
                </c:pt>
                <c:pt idx="356669">
                  <c:v>4.1616E-2</c:v>
                </c:pt>
                <c:pt idx="356670">
                  <c:v>4.1617000000000001E-2</c:v>
                </c:pt>
                <c:pt idx="356671">
                  <c:v>4.1619000000000003E-2</c:v>
                </c:pt>
                <c:pt idx="356672">
                  <c:v>4.1620999999999998E-2</c:v>
                </c:pt>
                <c:pt idx="356673">
                  <c:v>4.1623E-2</c:v>
                </c:pt>
                <c:pt idx="356674">
                  <c:v>4.1625000000000002E-2</c:v>
                </c:pt>
                <c:pt idx="356675">
                  <c:v>4.1626999999999997E-2</c:v>
                </c:pt>
                <c:pt idx="356676">
                  <c:v>4.1627999999999998E-2</c:v>
                </c:pt>
                <c:pt idx="356677">
                  <c:v>4.163E-2</c:v>
                </c:pt>
                <c:pt idx="356678">
                  <c:v>4.1632000000000002E-2</c:v>
                </c:pt>
                <c:pt idx="356679">
                  <c:v>4.1633000000000003E-2</c:v>
                </c:pt>
                <c:pt idx="356680">
                  <c:v>4.1634999999999998E-2</c:v>
                </c:pt>
                <c:pt idx="356681">
                  <c:v>4.1635999999999999E-2</c:v>
                </c:pt>
                <c:pt idx="356682">
                  <c:v>4.1638000000000001E-2</c:v>
                </c:pt>
                <c:pt idx="356683">
                  <c:v>4.1639000000000002E-2</c:v>
                </c:pt>
                <c:pt idx="356684">
                  <c:v>4.1640000000000003E-2</c:v>
                </c:pt>
                <c:pt idx="356685">
                  <c:v>4.1641999999999998E-2</c:v>
                </c:pt>
                <c:pt idx="356686">
                  <c:v>4.1642999999999999E-2</c:v>
                </c:pt>
                <c:pt idx="356687">
                  <c:v>4.1644E-2</c:v>
                </c:pt>
                <c:pt idx="356688">
                  <c:v>4.1645000000000001E-2</c:v>
                </c:pt>
                <c:pt idx="356689">
                  <c:v>4.1646000000000002E-2</c:v>
                </c:pt>
                <c:pt idx="356690">
                  <c:v>4.1646000000000002E-2</c:v>
                </c:pt>
                <c:pt idx="356691">
                  <c:v>4.1647000000000003E-2</c:v>
                </c:pt>
                <c:pt idx="356692">
                  <c:v>4.1647000000000003E-2</c:v>
                </c:pt>
                <c:pt idx="356693">
                  <c:v>4.1647999999999998E-2</c:v>
                </c:pt>
                <c:pt idx="356694">
                  <c:v>4.1647999999999998E-2</c:v>
                </c:pt>
                <c:pt idx="356695">
                  <c:v>4.1647999999999998E-2</c:v>
                </c:pt>
                <c:pt idx="356696">
                  <c:v>4.1647999999999998E-2</c:v>
                </c:pt>
                <c:pt idx="356697">
                  <c:v>4.1647999999999998E-2</c:v>
                </c:pt>
                <c:pt idx="356698">
                  <c:v>4.1647999999999998E-2</c:v>
                </c:pt>
                <c:pt idx="356699">
                  <c:v>4.1647000000000003E-2</c:v>
                </c:pt>
                <c:pt idx="356700">
                  <c:v>4.1647000000000003E-2</c:v>
                </c:pt>
                <c:pt idx="356701">
                  <c:v>4.1646000000000002E-2</c:v>
                </c:pt>
                <c:pt idx="356702">
                  <c:v>4.1645000000000001E-2</c:v>
                </c:pt>
                <c:pt idx="356703">
                  <c:v>4.1645000000000001E-2</c:v>
                </c:pt>
                <c:pt idx="356704">
                  <c:v>4.1644E-2</c:v>
                </c:pt>
                <c:pt idx="356705">
                  <c:v>4.1641999999999998E-2</c:v>
                </c:pt>
                <c:pt idx="356706">
                  <c:v>4.1640999999999997E-2</c:v>
                </c:pt>
                <c:pt idx="356707">
                  <c:v>4.1640000000000003E-2</c:v>
                </c:pt>
                <c:pt idx="356708">
                  <c:v>4.1639000000000002E-2</c:v>
                </c:pt>
                <c:pt idx="356709">
                  <c:v>4.1638000000000001E-2</c:v>
                </c:pt>
                <c:pt idx="356710">
                  <c:v>4.1635999999999999E-2</c:v>
                </c:pt>
                <c:pt idx="356711">
                  <c:v>4.1634999999999998E-2</c:v>
                </c:pt>
                <c:pt idx="356712">
                  <c:v>4.1633000000000003E-2</c:v>
                </c:pt>
                <c:pt idx="356713">
                  <c:v>4.1631000000000001E-2</c:v>
                </c:pt>
                <c:pt idx="356714">
                  <c:v>4.1628999999999999E-2</c:v>
                </c:pt>
                <c:pt idx="356715">
                  <c:v>4.1627999999999998E-2</c:v>
                </c:pt>
                <c:pt idx="356716">
                  <c:v>4.1626000000000003E-2</c:v>
                </c:pt>
                <c:pt idx="356717">
                  <c:v>4.1624000000000001E-2</c:v>
                </c:pt>
                <c:pt idx="356718">
                  <c:v>4.1621999999999999E-2</c:v>
                </c:pt>
                <c:pt idx="356719">
                  <c:v>4.1619999999999997E-2</c:v>
                </c:pt>
                <c:pt idx="356720">
                  <c:v>4.1619000000000003E-2</c:v>
                </c:pt>
                <c:pt idx="356721">
                  <c:v>4.1617000000000001E-2</c:v>
                </c:pt>
                <c:pt idx="356722">
                  <c:v>4.1614999999999999E-2</c:v>
                </c:pt>
                <c:pt idx="356723">
                  <c:v>4.1612999999999997E-2</c:v>
                </c:pt>
                <c:pt idx="356724">
                  <c:v>4.1611000000000002E-2</c:v>
                </c:pt>
                <c:pt idx="356725">
                  <c:v>4.1610000000000001E-2</c:v>
                </c:pt>
                <c:pt idx="356726">
                  <c:v>4.1607999999999999E-2</c:v>
                </c:pt>
                <c:pt idx="356727">
                  <c:v>4.1605999999999997E-2</c:v>
                </c:pt>
                <c:pt idx="356728">
                  <c:v>4.1604000000000002E-2</c:v>
                </c:pt>
                <c:pt idx="356729">
                  <c:v>4.1603000000000001E-2</c:v>
                </c:pt>
                <c:pt idx="356730">
                  <c:v>4.1600999999999999E-2</c:v>
                </c:pt>
                <c:pt idx="356731">
                  <c:v>4.1599999999999998E-2</c:v>
                </c:pt>
                <c:pt idx="356732">
                  <c:v>4.1598999999999997E-2</c:v>
                </c:pt>
                <c:pt idx="356733">
                  <c:v>4.1598000000000003E-2</c:v>
                </c:pt>
                <c:pt idx="356734">
                  <c:v>4.1596000000000001E-2</c:v>
                </c:pt>
                <c:pt idx="356735">
                  <c:v>4.1595E-2</c:v>
                </c:pt>
                <c:pt idx="356736">
                  <c:v>4.1593999999999999E-2</c:v>
                </c:pt>
                <c:pt idx="356737">
                  <c:v>4.1592999999999998E-2</c:v>
                </c:pt>
                <c:pt idx="356738">
                  <c:v>4.1591999999999997E-2</c:v>
                </c:pt>
                <c:pt idx="356739">
                  <c:v>4.1591000000000003E-2</c:v>
                </c:pt>
                <c:pt idx="356740">
                  <c:v>4.1590000000000002E-2</c:v>
                </c:pt>
                <c:pt idx="356741">
                  <c:v>4.1590000000000002E-2</c:v>
                </c:pt>
                <c:pt idx="356742">
                  <c:v>4.1589000000000001E-2</c:v>
                </c:pt>
                <c:pt idx="356743">
                  <c:v>4.1589000000000001E-2</c:v>
                </c:pt>
                <c:pt idx="356744">
                  <c:v>4.1588E-2</c:v>
                </c:pt>
                <c:pt idx="356745">
                  <c:v>4.1588E-2</c:v>
                </c:pt>
                <c:pt idx="356746">
                  <c:v>4.1588E-2</c:v>
                </c:pt>
                <c:pt idx="356747">
                  <c:v>4.1586999999999999E-2</c:v>
                </c:pt>
                <c:pt idx="356748">
                  <c:v>4.1586999999999999E-2</c:v>
                </c:pt>
                <c:pt idx="356749">
                  <c:v>4.1586999999999999E-2</c:v>
                </c:pt>
                <c:pt idx="356750">
                  <c:v>4.1586999999999999E-2</c:v>
                </c:pt>
                <c:pt idx="356751">
                  <c:v>4.1586999999999999E-2</c:v>
                </c:pt>
                <c:pt idx="356752">
                  <c:v>4.1586999999999999E-2</c:v>
                </c:pt>
                <c:pt idx="356753">
                  <c:v>4.1586999999999999E-2</c:v>
                </c:pt>
                <c:pt idx="356754">
                  <c:v>4.1586999999999999E-2</c:v>
                </c:pt>
                <c:pt idx="356755">
                  <c:v>4.1586999999999999E-2</c:v>
                </c:pt>
                <c:pt idx="356756">
                  <c:v>4.1588E-2</c:v>
                </c:pt>
                <c:pt idx="356757">
                  <c:v>4.1588E-2</c:v>
                </c:pt>
                <c:pt idx="356758">
                  <c:v>4.1588E-2</c:v>
                </c:pt>
                <c:pt idx="356759">
                  <c:v>4.1589000000000001E-2</c:v>
                </c:pt>
                <c:pt idx="356760">
                  <c:v>4.1589000000000001E-2</c:v>
                </c:pt>
                <c:pt idx="356761">
                  <c:v>4.1589000000000001E-2</c:v>
                </c:pt>
                <c:pt idx="356762">
                  <c:v>4.1589000000000001E-2</c:v>
                </c:pt>
                <c:pt idx="356763">
                  <c:v>4.1590000000000002E-2</c:v>
                </c:pt>
                <c:pt idx="356764">
                  <c:v>4.1590000000000002E-2</c:v>
                </c:pt>
                <c:pt idx="356765">
                  <c:v>4.1590000000000002E-2</c:v>
                </c:pt>
                <c:pt idx="356766">
                  <c:v>4.1591000000000003E-2</c:v>
                </c:pt>
                <c:pt idx="356767">
                  <c:v>4.1591000000000003E-2</c:v>
                </c:pt>
                <c:pt idx="356768">
                  <c:v>4.1591000000000003E-2</c:v>
                </c:pt>
                <c:pt idx="356769">
                  <c:v>4.1591999999999997E-2</c:v>
                </c:pt>
                <c:pt idx="356770">
                  <c:v>4.1591999999999997E-2</c:v>
                </c:pt>
                <c:pt idx="356771">
                  <c:v>4.1591999999999997E-2</c:v>
                </c:pt>
                <c:pt idx="356772">
                  <c:v>4.1591999999999997E-2</c:v>
                </c:pt>
                <c:pt idx="356773">
                  <c:v>4.1591999999999997E-2</c:v>
                </c:pt>
                <c:pt idx="356774">
                  <c:v>4.1591999999999997E-2</c:v>
                </c:pt>
                <c:pt idx="356775">
                  <c:v>4.1591999999999997E-2</c:v>
                </c:pt>
                <c:pt idx="356776">
                  <c:v>4.1591999999999997E-2</c:v>
                </c:pt>
                <c:pt idx="356777">
                  <c:v>4.1591999999999997E-2</c:v>
                </c:pt>
                <c:pt idx="356778">
                  <c:v>4.1591999999999997E-2</c:v>
                </c:pt>
                <c:pt idx="356779">
                  <c:v>4.1591999999999997E-2</c:v>
                </c:pt>
                <c:pt idx="356780">
                  <c:v>4.1591999999999997E-2</c:v>
                </c:pt>
                <c:pt idx="356781">
                  <c:v>4.1591999999999997E-2</c:v>
                </c:pt>
                <c:pt idx="356782">
                  <c:v>4.1591999999999997E-2</c:v>
                </c:pt>
                <c:pt idx="356783">
                  <c:v>4.1591000000000003E-2</c:v>
                </c:pt>
                <c:pt idx="356784">
                  <c:v>4.1591000000000003E-2</c:v>
                </c:pt>
                <c:pt idx="356785">
                  <c:v>4.1590000000000002E-2</c:v>
                </c:pt>
                <c:pt idx="356786">
                  <c:v>4.1590000000000002E-2</c:v>
                </c:pt>
                <c:pt idx="356787">
                  <c:v>4.1589000000000001E-2</c:v>
                </c:pt>
                <c:pt idx="356788">
                  <c:v>4.1589000000000001E-2</c:v>
                </c:pt>
                <c:pt idx="356789">
                  <c:v>4.1588E-2</c:v>
                </c:pt>
                <c:pt idx="356790">
                  <c:v>4.1586999999999999E-2</c:v>
                </c:pt>
                <c:pt idx="356791">
                  <c:v>4.1586999999999999E-2</c:v>
                </c:pt>
                <c:pt idx="356792">
                  <c:v>4.1585999999999998E-2</c:v>
                </c:pt>
                <c:pt idx="356793">
                  <c:v>4.1584999999999997E-2</c:v>
                </c:pt>
                <c:pt idx="356794">
                  <c:v>4.1584000000000003E-2</c:v>
                </c:pt>
                <c:pt idx="356795">
                  <c:v>4.1583000000000002E-2</c:v>
                </c:pt>
                <c:pt idx="356796">
                  <c:v>4.1582000000000001E-2</c:v>
                </c:pt>
                <c:pt idx="356797">
                  <c:v>4.1581E-2</c:v>
                </c:pt>
                <c:pt idx="356798">
                  <c:v>4.1579999999999999E-2</c:v>
                </c:pt>
                <c:pt idx="356799">
                  <c:v>4.1578999999999998E-2</c:v>
                </c:pt>
                <c:pt idx="356800">
                  <c:v>4.1578999999999998E-2</c:v>
                </c:pt>
                <c:pt idx="356801">
                  <c:v>4.1577999999999997E-2</c:v>
                </c:pt>
                <c:pt idx="356802">
                  <c:v>4.1577000000000003E-2</c:v>
                </c:pt>
                <c:pt idx="356803">
                  <c:v>4.1576000000000002E-2</c:v>
                </c:pt>
                <c:pt idx="356804">
                  <c:v>4.1575000000000001E-2</c:v>
                </c:pt>
                <c:pt idx="356805">
                  <c:v>4.1574E-2</c:v>
                </c:pt>
                <c:pt idx="356806">
                  <c:v>4.1572999999999999E-2</c:v>
                </c:pt>
                <c:pt idx="356807">
                  <c:v>4.1571999999999998E-2</c:v>
                </c:pt>
                <c:pt idx="356808">
                  <c:v>4.1571999999999998E-2</c:v>
                </c:pt>
                <c:pt idx="356809">
                  <c:v>4.1570999999999997E-2</c:v>
                </c:pt>
                <c:pt idx="356810">
                  <c:v>4.1570000000000003E-2</c:v>
                </c:pt>
                <c:pt idx="356811">
                  <c:v>4.1569000000000002E-2</c:v>
                </c:pt>
                <c:pt idx="356812">
                  <c:v>4.1569000000000002E-2</c:v>
                </c:pt>
                <c:pt idx="356813">
                  <c:v>4.1568000000000001E-2</c:v>
                </c:pt>
                <c:pt idx="356814">
                  <c:v>4.1568000000000001E-2</c:v>
                </c:pt>
                <c:pt idx="356815">
                  <c:v>4.1568000000000001E-2</c:v>
                </c:pt>
                <c:pt idx="356816">
                  <c:v>4.1567E-2</c:v>
                </c:pt>
                <c:pt idx="356817">
                  <c:v>4.1567E-2</c:v>
                </c:pt>
                <c:pt idx="356818">
                  <c:v>4.1567E-2</c:v>
                </c:pt>
                <c:pt idx="356819">
                  <c:v>4.1565999999999999E-2</c:v>
                </c:pt>
                <c:pt idx="356820">
                  <c:v>4.1565999999999999E-2</c:v>
                </c:pt>
                <c:pt idx="356821">
                  <c:v>4.1565999999999999E-2</c:v>
                </c:pt>
                <c:pt idx="356822">
                  <c:v>4.1565999999999999E-2</c:v>
                </c:pt>
                <c:pt idx="356823">
                  <c:v>4.1565999999999999E-2</c:v>
                </c:pt>
                <c:pt idx="356824">
                  <c:v>4.1565999999999999E-2</c:v>
                </c:pt>
                <c:pt idx="356825">
                  <c:v>4.1567E-2</c:v>
                </c:pt>
                <c:pt idx="356826">
                  <c:v>4.1567E-2</c:v>
                </c:pt>
                <c:pt idx="356827">
                  <c:v>4.1567E-2</c:v>
                </c:pt>
                <c:pt idx="356828">
                  <c:v>4.1568000000000001E-2</c:v>
                </c:pt>
                <c:pt idx="356829">
                  <c:v>4.1568000000000001E-2</c:v>
                </c:pt>
                <c:pt idx="356830">
                  <c:v>4.1569000000000002E-2</c:v>
                </c:pt>
                <c:pt idx="356831">
                  <c:v>4.1569000000000002E-2</c:v>
                </c:pt>
                <c:pt idx="356832">
                  <c:v>4.1569000000000002E-2</c:v>
                </c:pt>
                <c:pt idx="356833">
                  <c:v>4.1570000000000003E-2</c:v>
                </c:pt>
                <c:pt idx="356834">
                  <c:v>4.1570000000000003E-2</c:v>
                </c:pt>
                <c:pt idx="356835">
                  <c:v>4.1570999999999997E-2</c:v>
                </c:pt>
                <c:pt idx="356836">
                  <c:v>4.1571999999999998E-2</c:v>
                </c:pt>
                <c:pt idx="356837">
                  <c:v>4.1571999999999998E-2</c:v>
                </c:pt>
                <c:pt idx="356838">
                  <c:v>4.1572999999999999E-2</c:v>
                </c:pt>
                <c:pt idx="356839">
                  <c:v>4.1574E-2</c:v>
                </c:pt>
                <c:pt idx="356840">
                  <c:v>4.1574E-2</c:v>
                </c:pt>
                <c:pt idx="356841">
                  <c:v>4.1575000000000001E-2</c:v>
                </c:pt>
                <c:pt idx="356842">
                  <c:v>4.1575000000000001E-2</c:v>
                </c:pt>
                <c:pt idx="356843">
                  <c:v>4.1576000000000002E-2</c:v>
                </c:pt>
                <c:pt idx="356844">
                  <c:v>4.1576000000000002E-2</c:v>
                </c:pt>
                <c:pt idx="356845">
                  <c:v>4.1577000000000003E-2</c:v>
                </c:pt>
                <c:pt idx="356846">
                  <c:v>4.1577000000000003E-2</c:v>
                </c:pt>
                <c:pt idx="356847">
                  <c:v>4.1577999999999997E-2</c:v>
                </c:pt>
                <c:pt idx="356848">
                  <c:v>4.1577999999999997E-2</c:v>
                </c:pt>
                <c:pt idx="356849">
                  <c:v>4.1578999999999998E-2</c:v>
                </c:pt>
                <c:pt idx="356850">
                  <c:v>4.1578999999999998E-2</c:v>
                </c:pt>
                <c:pt idx="356851">
                  <c:v>4.1579999999999999E-2</c:v>
                </c:pt>
                <c:pt idx="356852">
                  <c:v>4.1579999999999999E-2</c:v>
                </c:pt>
                <c:pt idx="356853">
                  <c:v>4.1579999999999999E-2</c:v>
                </c:pt>
                <c:pt idx="356854">
                  <c:v>4.1579999999999999E-2</c:v>
                </c:pt>
                <c:pt idx="356855">
                  <c:v>4.1579999999999999E-2</c:v>
                </c:pt>
                <c:pt idx="356856">
                  <c:v>4.1579999999999999E-2</c:v>
                </c:pt>
                <c:pt idx="356857">
                  <c:v>4.1579999999999999E-2</c:v>
                </c:pt>
                <c:pt idx="356858">
                  <c:v>4.1579999999999999E-2</c:v>
                </c:pt>
                <c:pt idx="356859">
                  <c:v>4.1578999999999998E-2</c:v>
                </c:pt>
                <c:pt idx="356860">
                  <c:v>4.1578999999999998E-2</c:v>
                </c:pt>
                <c:pt idx="356861">
                  <c:v>4.1578999999999998E-2</c:v>
                </c:pt>
                <c:pt idx="356862">
                  <c:v>4.1577999999999997E-2</c:v>
                </c:pt>
                <c:pt idx="356863">
                  <c:v>4.1577999999999997E-2</c:v>
                </c:pt>
                <c:pt idx="356864">
                  <c:v>4.1577000000000003E-2</c:v>
                </c:pt>
                <c:pt idx="356865">
                  <c:v>4.1576000000000002E-2</c:v>
                </c:pt>
                <c:pt idx="356866">
                  <c:v>4.1575000000000001E-2</c:v>
                </c:pt>
                <c:pt idx="356867">
                  <c:v>4.1574E-2</c:v>
                </c:pt>
                <c:pt idx="356868">
                  <c:v>4.1572999999999999E-2</c:v>
                </c:pt>
                <c:pt idx="356869">
                  <c:v>4.1571999999999998E-2</c:v>
                </c:pt>
                <c:pt idx="356870">
                  <c:v>4.1570999999999997E-2</c:v>
                </c:pt>
                <c:pt idx="356871">
                  <c:v>4.1570000000000003E-2</c:v>
                </c:pt>
                <c:pt idx="356872">
                  <c:v>4.1569000000000002E-2</c:v>
                </c:pt>
                <c:pt idx="356873">
                  <c:v>4.1567E-2</c:v>
                </c:pt>
                <c:pt idx="356874">
                  <c:v>4.1565999999999999E-2</c:v>
                </c:pt>
                <c:pt idx="356875">
                  <c:v>4.1563999999999997E-2</c:v>
                </c:pt>
                <c:pt idx="356876">
                  <c:v>4.1563000000000003E-2</c:v>
                </c:pt>
                <c:pt idx="356877">
                  <c:v>4.1561000000000001E-2</c:v>
                </c:pt>
                <c:pt idx="356878">
                  <c:v>4.1558999999999999E-2</c:v>
                </c:pt>
                <c:pt idx="356879">
                  <c:v>4.1556999999999997E-2</c:v>
                </c:pt>
                <c:pt idx="356880">
                  <c:v>4.1555000000000002E-2</c:v>
                </c:pt>
                <c:pt idx="356881">
                  <c:v>4.1553E-2</c:v>
                </c:pt>
                <c:pt idx="356882">
                  <c:v>4.1550999999999998E-2</c:v>
                </c:pt>
                <c:pt idx="356883">
                  <c:v>4.1549000000000003E-2</c:v>
                </c:pt>
                <c:pt idx="356884">
                  <c:v>4.1546E-2</c:v>
                </c:pt>
                <c:pt idx="356885">
                  <c:v>4.1543999999999998E-2</c:v>
                </c:pt>
                <c:pt idx="356886">
                  <c:v>4.1542000000000003E-2</c:v>
                </c:pt>
                <c:pt idx="356887">
                  <c:v>4.1540000000000001E-2</c:v>
                </c:pt>
                <c:pt idx="356888">
                  <c:v>4.1536999999999998E-2</c:v>
                </c:pt>
                <c:pt idx="356889">
                  <c:v>4.1535000000000002E-2</c:v>
                </c:pt>
                <c:pt idx="356890">
                  <c:v>4.1531999999999999E-2</c:v>
                </c:pt>
                <c:pt idx="356891">
                  <c:v>4.1529000000000003E-2</c:v>
                </c:pt>
                <c:pt idx="356892">
                  <c:v>4.1527000000000001E-2</c:v>
                </c:pt>
                <c:pt idx="356893">
                  <c:v>4.1523999999999998E-2</c:v>
                </c:pt>
                <c:pt idx="356894">
                  <c:v>4.1521000000000002E-2</c:v>
                </c:pt>
                <c:pt idx="356895">
                  <c:v>4.1519E-2</c:v>
                </c:pt>
                <c:pt idx="356896">
                  <c:v>4.1515999999999997E-2</c:v>
                </c:pt>
                <c:pt idx="356897">
                  <c:v>4.1514000000000002E-2</c:v>
                </c:pt>
                <c:pt idx="356898">
                  <c:v>4.1510999999999999E-2</c:v>
                </c:pt>
                <c:pt idx="356899">
                  <c:v>4.1508000000000003E-2</c:v>
                </c:pt>
                <c:pt idx="356900">
                  <c:v>4.1506000000000001E-2</c:v>
                </c:pt>
                <c:pt idx="356901">
                  <c:v>4.1502999999999998E-2</c:v>
                </c:pt>
                <c:pt idx="356902">
                  <c:v>4.1500000000000002E-2</c:v>
                </c:pt>
                <c:pt idx="356903">
                  <c:v>4.1498E-2</c:v>
                </c:pt>
                <c:pt idx="356904">
                  <c:v>4.1494999999999997E-2</c:v>
                </c:pt>
                <c:pt idx="356905">
                  <c:v>4.1492000000000001E-2</c:v>
                </c:pt>
                <c:pt idx="356906">
                  <c:v>4.1489999999999999E-2</c:v>
                </c:pt>
                <c:pt idx="356907">
                  <c:v>4.1487999999999997E-2</c:v>
                </c:pt>
                <c:pt idx="356908">
                  <c:v>4.1485000000000001E-2</c:v>
                </c:pt>
                <c:pt idx="356909">
                  <c:v>4.1482999999999999E-2</c:v>
                </c:pt>
                <c:pt idx="356910">
                  <c:v>4.1480999999999997E-2</c:v>
                </c:pt>
                <c:pt idx="356911">
                  <c:v>4.1479000000000002E-2</c:v>
                </c:pt>
                <c:pt idx="356912">
                  <c:v>4.1475999999999999E-2</c:v>
                </c:pt>
                <c:pt idx="356913">
                  <c:v>4.1473999999999997E-2</c:v>
                </c:pt>
                <c:pt idx="356914">
                  <c:v>4.1472000000000002E-2</c:v>
                </c:pt>
                <c:pt idx="356915">
                  <c:v>4.147E-2</c:v>
                </c:pt>
                <c:pt idx="356916">
                  <c:v>4.1467999999999998E-2</c:v>
                </c:pt>
                <c:pt idx="356917">
                  <c:v>4.1466000000000003E-2</c:v>
                </c:pt>
                <c:pt idx="356918">
                  <c:v>4.1465000000000002E-2</c:v>
                </c:pt>
                <c:pt idx="356919">
                  <c:v>4.1463E-2</c:v>
                </c:pt>
                <c:pt idx="356920">
                  <c:v>4.1461999999999999E-2</c:v>
                </c:pt>
                <c:pt idx="356921">
                  <c:v>4.1460999999999998E-2</c:v>
                </c:pt>
                <c:pt idx="356922">
                  <c:v>4.1459000000000003E-2</c:v>
                </c:pt>
                <c:pt idx="356923">
                  <c:v>4.1458000000000002E-2</c:v>
                </c:pt>
                <c:pt idx="356924">
                  <c:v>4.1457000000000001E-2</c:v>
                </c:pt>
                <c:pt idx="356925">
                  <c:v>4.1456E-2</c:v>
                </c:pt>
                <c:pt idx="356926">
                  <c:v>4.1454999999999999E-2</c:v>
                </c:pt>
                <c:pt idx="356927">
                  <c:v>4.1453999999999998E-2</c:v>
                </c:pt>
                <c:pt idx="356928">
                  <c:v>4.1453999999999998E-2</c:v>
                </c:pt>
                <c:pt idx="356929">
                  <c:v>4.1452999999999997E-2</c:v>
                </c:pt>
                <c:pt idx="356930">
                  <c:v>4.1452999999999997E-2</c:v>
                </c:pt>
                <c:pt idx="356931">
                  <c:v>4.1452999999999997E-2</c:v>
                </c:pt>
                <c:pt idx="356932">
                  <c:v>4.1452000000000003E-2</c:v>
                </c:pt>
                <c:pt idx="356933">
                  <c:v>4.1452000000000003E-2</c:v>
                </c:pt>
                <c:pt idx="356934">
                  <c:v>4.1452000000000003E-2</c:v>
                </c:pt>
                <c:pt idx="356935">
                  <c:v>4.1452999999999997E-2</c:v>
                </c:pt>
                <c:pt idx="356936">
                  <c:v>4.1452999999999997E-2</c:v>
                </c:pt>
                <c:pt idx="356937">
                  <c:v>4.1452999999999997E-2</c:v>
                </c:pt>
                <c:pt idx="356938">
                  <c:v>4.1452999999999997E-2</c:v>
                </c:pt>
                <c:pt idx="356939">
                  <c:v>4.1453999999999998E-2</c:v>
                </c:pt>
                <c:pt idx="356940">
                  <c:v>4.1453999999999998E-2</c:v>
                </c:pt>
                <c:pt idx="356941">
                  <c:v>4.1454999999999999E-2</c:v>
                </c:pt>
                <c:pt idx="356942">
                  <c:v>4.1456E-2</c:v>
                </c:pt>
                <c:pt idx="356943">
                  <c:v>4.1457000000000001E-2</c:v>
                </c:pt>
                <c:pt idx="356944">
                  <c:v>4.1458000000000002E-2</c:v>
                </c:pt>
                <c:pt idx="356945">
                  <c:v>4.1459000000000003E-2</c:v>
                </c:pt>
                <c:pt idx="356946">
                  <c:v>4.1459999999999997E-2</c:v>
                </c:pt>
                <c:pt idx="356947">
                  <c:v>4.1460999999999998E-2</c:v>
                </c:pt>
                <c:pt idx="356948">
                  <c:v>4.1461999999999999E-2</c:v>
                </c:pt>
                <c:pt idx="356949">
                  <c:v>4.1464000000000001E-2</c:v>
                </c:pt>
                <c:pt idx="356950">
                  <c:v>4.1465000000000002E-2</c:v>
                </c:pt>
                <c:pt idx="356951">
                  <c:v>4.1466000000000003E-2</c:v>
                </c:pt>
                <c:pt idx="356952">
                  <c:v>4.1467999999999998E-2</c:v>
                </c:pt>
                <c:pt idx="356953">
                  <c:v>4.1468999999999999E-2</c:v>
                </c:pt>
                <c:pt idx="356954">
                  <c:v>4.1471000000000001E-2</c:v>
                </c:pt>
                <c:pt idx="356955">
                  <c:v>4.1472000000000002E-2</c:v>
                </c:pt>
                <c:pt idx="356956">
                  <c:v>4.1473999999999997E-2</c:v>
                </c:pt>
                <c:pt idx="356957">
                  <c:v>4.1475999999999999E-2</c:v>
                </c:pt>
                <c:pt idx="356958">
                  <c:v>4.1477E-2</c:v>
                </c:pt>
                <c:pt idx="356959">
                  <c:v>4.1479000000000002E-2</c:v>
                </c:pt>
                <c:pt idx="356960">
                  <c:v>4.1480999999999997E-2</c:v>
                </c:pt>
                <c:pt idx="356961">
                  <c:v>4.1481999999999998E-2</c:v>
                </c:pt>
                <c:pt idx="356962">
                  <c:v>4.1484E-2</c:v>
                </c:pt>
                <c:pt idx="356963">
                  <c:v>4.1486000000000002E-2</c:v>
                </c:pt>
                <c:pt idx="356964">
                  <c:v>4.1487999999999997E-2</c:v>
                </c:pt>
                <c:pt idx="356965">
                  <c:v>4.1488999999999998E-2</c:v>
                </c:pt>
                <c:pt idx="356966">
                  <c:v>4.1491E-2</c:v>
                </c:pt>
                <c:pt idx="356967">
                  <c:v>4.1493000000000002E-2</c:v>
                </c:pt>
                <c:pt idx="356968">
                  <c:v>4.1494999999999997E-2</c:v>
                </c:pt>
                <c:pt idx="356969">
                  <c:v>4.1496999999999999E-2</c:v>
                </c:pt>
                <c:pt idx="356970">
                  <c:v>4.1499000000000001E-2</c:v>
                </c:pt>
                <c:pt idx="356971">
                  <c:v>4.1501000000000003E-2</c:v>
                </c:pt>
                <c:pt idx="356972">
                  <c:v>4.1501999999999997E-2</c:v>
                </c:pt>
                <c:pt idx="356973">
                  <c:v>4.1503999999999999E-2</c:v>
                </c:pt>
                <c:pt idx="356974">
                  <c:v>4.1506000000000001E-2</c:v>
                </c:pt>
                <c:pt idx="356975">
                  <c:v>4.1507000000000002E-2</c:v>
                </c:pt>
                <c:pt idx="356976">
                  <c:v>4.1508999999999997E-2</c:v>
                </c:pt>
                <c:pt idx="356977">
                  <c:v>4.1510999999999999E-2</c:v>
                </c:pt>
                <c:pt idx="356978">
                  <c:v>4.1513000000000001E-2</c:v>
                </c:pt>
                <c:pt idx="356979">
                  <c:v>4.1514000000000002E-2</c:v>
                </c:pt>
                <c:pt idx="356980">
                  <c:v>4.1515999999999997E-2</c:v>
                </c:pt>
                <c:pt idx="356981">
                  <c:v>4.1516999999999998E-2</c:v>
                </c:pt>
                <c:pt idx="356982">
                  <c:v>4.1519E-2</c:v>
                </c:pt>
                <c:pt idx="356983">
                  <c:v>4.1520000000000001E-2</c:v>
                </c:pt>
                <c:pt idx="356984">
                  <c:v>4.1522000000000003E-2</c:v>
                </c:pt>
                <c:pt idx="356985">
                  <c:v>4.1522999999999997E-2</c:v>
                </c:pt>
                <c:pt idx="356986">
                  <c:v>4.1523999999999998E-2</c:v>
                </c:pt>
                <c:pt idx="356987">
                  <c:v>4.1524999999999999E-2</c:v>
                </c:pt>
                <c:pt idx="356988">
                  <c:v>4.1526E-2</c:v>
                </c:pt>
                <c:pt idx="356989">
                  <c:v>4.1527000000000001E-2</c:v>
                </c:pt>
                <c:pt idx="356990">
                  <c:v>4.1528000000000002E-2</c:v>
                </c:pt>
                <c:pt idx="356991">
                  <c:v>4.1529000000000003E-2</c:v>
                </c:pt>
                <c:pt idx="356992">
                  <c:v>4.1529999999999997E-2</c:v>
                </c:pt>
                <c:pt idx="356993">
                  <c:v>4.1530999999999998E-2</c:v>
                </c:pt>
                <c:pt idx="356994">
                  <c:v>4.1530999999999998E-2</c:v>
                </c:pt>
                <c:pt idx="356995">
                  <c:v>4.1531999999999999E-2</c:v>
                </c:pt>
                <c:pt idx="356996">
                  <c:v>4.1531999999999999E-2</c:v>
                </c:pt>
                <c:pt idx="356997">
                  <c:v>4.1531999999999999E-2</c:v>
                </c:pt>
                <c:pt idx="356998">
                  <c:v>4.1533E-2</c:v>
                </c:pt>
                <c:pt idx="356999">
                  <c:v>4.1533E-2</c:v>
                </c:pt>
                <c:pt idx="357000">
                  <c:v>4.1533E-2</c:v>
                </c:pt>
                <c:pt idx="357001">
                  <c:v>4.1533E-2</c:v>
                </c:pt>
                <c:pt idx="357002">
                  <c:v>4.1533E-2</c:v>
                </c:pt>
                <c:pt idx="357003">
                  <c:v>4.1531999999999999E-2</c:v>
                </c:pt>
                <c:pt idx="357004">
                  <c:v>4.1531999999999999E-2</c:v>
                </c:pt>
                <c:pt idx="357005">
                  <c:v>4.1531999999999999E-2</c:v>
                </c:pt>
                <c:pt idx="357006">
                  <c:v>4.1530999999999998E-2</c:v>
                </c:pt>
                <c:pt idx="357007">
                  <c:v>4.1529999999999997E-2</c:v>
                </c:pt>
                <c:pt idx="357008">
                  <c:v>4.1529000000000003E-2</c:v>
                </c:pt>
                <c:pt idx="357009">
                  <c:v>4.1528000000000002E-2</c:v>
                </c:pt>
                <c:pt idx="357010">
                  <c:v>4.1527000000000001E-2</c:v>
                </c:pt>
                <c:pt idx="357011">
                  <c:v>4.1526E-2</c:v>
                </c:pt>
                <c:pt idx="357012">
                  <c:v>4.1524999999999999E-2</c:v>
                </c:pt>
                <c:pt idx="357013">
                  <c:v>4.1522999999999997E-2</c:v>
                </c:pt>
                <c:pt idx="357014">
                  <c:v>4.1522000000000003E-2</c:v>
                </c:pt>
                <c:pt idx="357015">
                  <c:v>4.1520000000000001E-2</c:v>
                </c:pt>
                <c:pt idx="357016">
                  <c:v>4.1517999999999999E-2</c:v>
                </c:pt>
                <c:pt idx="357017">
                  <c:v>4.1516999999999998E-2</c:v>
                </c:pt>
                <c:pt idx="357018">
                  <c:v>4.1514000000000002E-2</c:v>
                </c:pt>
                <c:pt idx="357019">
                  <c:v>4.1512E-2</c:v>
                </c:pt>
                <c:pt idx="357020">
                  <c:v>4.1509999999999998E-2</c:v>
                </c:pt>
                <c:pt idx="357021">
                  <c:v>4.1507000000000002E-2</c:v>
                </c:pt>
                <c:pt idx="357022">
                  <c:v>4.1505E-2</c:v>
                </c:pt>
                <c:pt idx="357023">
                  <c:v>4.1501999999999997E-2</c:v>
                </c:pt>
                <c:pt idx="357024">
                  <c:v>4.1500000000000002E-2</c:v>
                </c:pt>
                <c:pt idx="357025">
                  <c:v>4.1496999999999999E-2</c:v>
                </c:pt>
                <c:pt idx="357026">
                  <c:v>4.1494000000000003E-2</c:v>
                </c:pt>
                <c:pt idx="357027">
                  <c:v>4.1491E-2</c:v>
                </c:pt>
                <c:pt idx="357028">
                  <c:v>4.1487999999999997E-2</c:v>
                </c:pt>
                <c:pt idx="357029">
                  <c:v>4.1484E-2</c:v>
                </c:pt>
                <c:pt idx="357030">
                  <c:v>4.1480999999999997E-2</c:v>
                </c:pt>
                <c:pt idx="357031">
                  <c:v>4.1477E-2</c:v>
                </c:pt>
                <c:pt idx="357032">
                  <c:v>4.1473000000000003E-2</c:v>
                </c:pt>
                <c:pt idx="357033">
                  <c:v>4.147E-2</c:v>
                </c:pt>
                <c:pt idx="357034">
                  <c:v>4.1466000000000003E-2</c:v>
                </c:pt>
                <c:pt idx="357035">
                  <c:v>4.1461999999999999E-2</c:v>
                </c:pt>
                <c:pt idx="357036">
                  <c:v>4.1458000000000002E-2</c:v>
                </c:pt>
                <c:pt idx="357037">
                  <c:v>4.1453999999999998E-2</c:v>
                </c:pt>
                <c:pt idx="357038">
                  <c:v>4.1450000000000001E-2</c:v>
                </c:pt>
                <c:pt idx="357039">
                  <c:v>4.1445999999999997E-2</c:v>
                </c:pt>
                <c:pt idx="357040">
                  <c:v>4.1442E-2</c:v>
                </c:pt>
                <c:pt idx="357041">
                  <c:v>4.1438000000000003E-2</c:v>
                </c:pt>
                <c:pt idx="357042">
                  <c:v>4.1432999999999998E-2</c:v>
                </c:pt>
                <c:pt idx="357043">
                  <c:v>4.1429000000000001E-2</c:v>
                </c:pt>
                <c:pt idx="357044">
                  <c:v>4.1424000000000002E-2</c:v>
                </c:pt>
                <c:pt idx="357045">
                  <c:v>4.1419999999999998E-2</c:v>
                </c:pt>
                <c:pt idx="357046">
                  <c:v>4.1415E-2</c:v>
                </c:pt>
                <c:pt idx="357047">
                  <c:v>4.1411000000000003E-2</c:v>
                </c:pt>
                <c:pt idx="357048">
                  <c:v>4.1406999999999999E-2</c:v>
                </c:pt>
                <c:pt idx="357049">
                  <c:v>4.1402000000000001E-2</c:v>
                </c:pt>
                <c:pt idx="357050">
                  <c:v>4.1397999999999997E-2</c:v>
                </c:pt>
                <c:pt idx="357051">
                  <c:v>4.1394E-2</c:v>
                </c:pt>
                <c:pt idx="357052">
                  <c:v>4.1390000000000003E-2</c:v>
                </c:pt>
                <c:pt idx="357053">
                  <c:v>4.1384999999999998E-2</c:v>
                </c:pt>
                <c:pt idx="357054">
                  <c:v>4.1381000000000001E-2</c:v>
                </c:pt>
                <c:pt idx="357055">
                  <c:v>4.1376999999999997E-2</c:v>
                </c:pt>
                <c:pt idx="357056">
                  <c:v>4.1373E-2</c:v>
                </c:pt>
                <c:pt idx="357057">
                  <c:v>4.1369000000000003E-2</c:v>
                </c:pt>
                <c:pt idx="357058">
                  <c:v>4.1364999999999999E-2</c:v>
                </c:pt>
                <c:pt idx="357059">
                  <c:v>4.1361000000000002E-2</c:v>
                </c:pt>
                <c:pt idx="357060">
                  <c:v>4.1357999999999999E-2</c:v>
                </c:pt>
                <c:pt idx="357061">
                  <c:v>4.1354000000000002E-2</c:v>
                </c:pt>
                <c:pt idx="357062">
                  <c:v>4.1350999999999999E-2</c:v>
                </c:pt>
                <c:pt idx="357063">
                  <c:v>4.1348000000000003E-2</c:v>
                </c:pt>
                <c:pt idx="357064">
                  <c:v>4.1345E-2</c:v>
                </c:pt>
                <c:pt idx="357065">
                  <c:v>4.1341999999999997E-2</c:v>
                </c:pt>
                <c:pt idx="357066">
                  <c:v>4.1339000000000001E-2</c:v>
                </c:pt>
                <c:pt idx="357067">
                  <c:v>4.1335999999999998E-2</c:v>
                </c:pt>
                <c:pt idx="357068">
                  <c:v>4.1333000000000002E-2</c:v>
                </c:pt>
                <c:pt idx="357069">
                  <c:v>4.1331E-2</c:v>
                </c:pt>
                <c:pt idx="357070">
                  <c:v>4.1328999999999998E-2</c:v>
                </c:pt>
                <c:pt idx="357071">
                  <c:v>4.1327000000000003E-2</c:v>
                </c:pt>
                <c:pt idx="357072">
                  <c:v>4.1325000000000001E-2</c:v>
                </c:pt>
                <c:pt idx="357073">
                  <c:v>4.1322999999999999E-2</c:v>
                </c:pt>
                <c:pt idx="357074">
                  <c:v>4.1321999999999998E-2</c:v>
                </c:pt>
                <c:pt idx="357075">
                  <c:v>4.1320999999999997E-2</c:v>
                </c:pt>
                <c:pt idx="357076">
                  <c:v>4.1319000000000002E-2</c:v>
                </c:pt>
                <c:pt idx="357077">
                  <c:v>4.1318000000000001E-2</c:v>
                </c:pt>
                <c:pt idx="357078">
                  <c:v>4.1318000000000001E-2</c:v>
                </c:pt>
                <c:pt idx="357079">
                  <c:v>4.1317E-2</c:v>
                </c:pt>
                <c:pt idx="357080">
                  <c:v>4.1317E-2</c:v>
                </c:pt>
                <c:pt idx="357081">
                  <c:v>4.1315999999999999E-2</c:v>
                </c:pt>
                <c:pt idx="357082">
                  <c:v>4.1315999999999999E-2</c:v>
                </c:pt>
                <c:pt idx="357083">
                  <c:v>4.1317E-2</c:v>
                </c:pt>
                <c:pt idx="357084">
                  <c:v>4.1317E-2</c:v>
                </c:pt>
                <c:pt idx="357085">
                  <c:v>4.1318000000000001E-2</c:v>
                </c:pt>
                <c:pt idx="357086">
                  <c:v>4.1318000000000001E-2</c:v>
                </c:pt>
                <c:pt idx="357087">
                  <c:v>4.1319000000000002E-2</c:v>
                </c:pt>
                <c:pt idx="357088">
                  <c:v>4.1320000000000003E-2</c:v>
                </c:pt>
                <c:pt idx="357089">
                  <c:v>4.1320999999999997E-2</c:v>
                </c:pt>
                <c:pt idx="357090">
                  <c:v>4.1322999999999999E-2</c:v>
                </c:pt>
                <c:pt idx="357091">
                  <c:v>4.1324E-2</c:v>
                </c:pt>
                <c:pt idx="357092">
                  <c:v>4.1326000000000002E-2</c:v>
                </c:pt>
                <c:pt idx="357093">
                  <c:v>4.1327000000000003E-2</c:v>
                </c:pt>
                <c:pt idx="357094">
                  <c:v>4.1328999999999998E-2</c:v>
                </c:pt>
                <c:pt idx="357095">
                  <c:v>4.1331E-2</c:v>
                </c:pt>
                <c:pt idx="357096">
                  <c:v>4.1334000000000003E-2</c:v>
                </c:pt>
                <c:pt idx="357097">
                  <c:v>4.1335999999999998E-2</c:v>
                </c:pt>
                <c:pt idx="357098">
                  <c:v>4.1338E-2</c:v>
                </c:pt>
                <c:pt idx="357099">
                  <c:v>4.1341000000000003E-2</c:v>
                </c:pt>
                <c:pt idx="357100">
                  <c:v>4.1342999999999998E-2</c:v>
                </c:pt>
                <c:pt idx="357101">
                  <c:v>4.1345E-2</c:v>
                </c:pt>
                <c:pt idx="357102">
                  <c:v>4.1348000000000003E-2</c:v>
                </c:pt>
                <c:pt idx="357103">
                  <c:v>4.1350999999999999E-2</c:v>
                </c:pt>
                <c:pt idx="357104">
                  <c:v>4.1353000000000001E-2</c:v>
                </c:pt>
                <c:pt idx="357105">
                  <c:v>4.1355999999999997E-2</c:v>
                </c:pt>
                <c:pt idx="357106">
                  <c:v>4.1359E-2</c:v>
                </c:pt>
                <c:pt idx="357107">
                  <c:v>4.1362000000000003E-2</c:v>
                </c:pt>
                <c:pt idx="357108">
                  <c:v>4.1363999999999998E-2</c:v>
                </c:pt>
                <c:pt idx="357109">
                  <c:v>4.1367000000000001E-2</c:v>
                </c:pt>
                <c:pt idx="357110">
                  <c:v>4.1369999999999997E-2</c:v>
                </c:pt>
                <c:pt idx="357111">
                  <c:v>4.1373E-2</c:v>
                </c:pt>
                <c:pt idx="357112">
                  <c:v>4.1375000000000002E-2</c:v>
                </c:pt>
                <c:pt idx="357113">
                  <c:v>4.1377999999999998E-2</c:v>
                </c:pt>
                <c:pt idx="357114">
                  <c:v>4.138E-2</c:v>
                </c:pt>
                <c:pt idx="357115">
                  <c:v>4.1383000000000003E-2</c:v>
                </c:pt>
                <c:pt idx="357116">
                  <c:v>4.1384999999999998E-2</c:v>
                </c:pt>
                <c:pt idx="357117">
                  <c:v>4.1387E-2</c:v>
                </c:pt>
                <c:pt idx="357118">
                  <c:v>4.1390000000000003E-2</c:v>
                </c:pt>
                <c:pt idx="357119">
                  <c:v>4.1391999999999998E-2</c:v>
                </c:pt>
                <c:pt idx="357120">
                  <c:v>4.1394E-2</c:v>
                </c:pt>
                <c:pt idx="357121">
                  <c:v>4.1396000000000002E-2</c:v>
                </c:pt>
                <c:pt idx="357122">
                  <c:v>4.1397999999999997E-2</c:v>
                </c:pt>
                <c:pt idx="357123">
                  <c:v>4.1399999999999999E-2</c:v>
                </c:pt>
                <c:pt idx="357124">
                  <c:v>4.1402000000000001E-2</c:v>
                </c:pt>
                <c:pt idx="357125">
                  <c:v>4.1403000000000002E-2</c:v>
                </c:pt>
                <c:pt idx="357126">
                  <c:v>4.1404000000000003E-2</c:v>
                </c:pt>
                <c:pt idx="357127">
                  <c:v>4.1405999999999998E-2</c:v>
                </c:pt>
                <c:pt idx="357128">
                  <c:v>4.1406999999999999E-2</c:v>
                </c:pt>
                <c:pt idx="357129">
                  <c:v>4.1408E-2</c:v>
                </c:pt>
                <c:pt idx="357130">
                  <c:v>4.1409000000000001E-2</c:v>
                </c:pt>
                <c:pt idx="357131">
                  <c:v>4.1410000000000002E-2</c:v>
                </c:pt>
                <c:pt idx="357132">
                  <c:v>4.1411000000000003E-2</c:v>
                </c:pt>
                <c:pt idx="357133">
                  <c:v>4.1411999999999997E-2</c:v>
                </c:pt>
                <c:pt idx="357134">
                  <c:v>4.1412999999999998E-2</c:v>
                </c:pt>
                <c:pt idx="357135">
                  <c:v>4.1412999999999998E-2</c:v>
                </c:pt>
                <c:pt idx="357136">
                  <c:v>4.1412999999999998E-2</c:v>
                </c:pt>
                <c:pt idx="357137">
                  <c:v>4.1413999999999999E-2</c:v>
                </c:pt>
                <c:pt idx="357138">
                  <c:v>4.1413999999999999E-2</c:v>
                </c:pt>
                <c:pt idx="357139">
                  <c:v>4.1413999999999999E-2</c:v>
                </c:pt>
                <c:pt idx="357140">
                  <c:v>4.1413999999999999E-2</c:v>
                </c:pt>
                <c:pt idx="357141">
                  <c:v>4.1413999999999999E-2</c:v>
                </c:pt>
                <c:pt idx="357142">
                  <c:v>4.1413999999999999E-2</c:v>
                </c:pt>
                <c:pt idx="357143">
                  <c:v>4.1413999999999999E-2</c:v>
                </c:pt>
                <c:pt idx="357144">
                  <c:v>4.1413999999999999E-2</c:v>
                </c:pt>
                <c:pt idx="357145">
                  <c:v>4.1413999999999999E-2</c:v>
                </c:pt>
                <c:pt idx="357146">
                  <c:v>4.1413999999999999E-2</c:v>
                </c:pt>
                <c:pt idx="357147">
                  <c:v>4.1412999999999998E-2</c:v>
                </c:pt>
                <c:pt idx="357148">
                  <c:v>4.1412999999999998E-2</c:v>
                </c:pt>
                <c:pt idx="357149">
                  <c:v>4.1411999999999997E-2</c:v>
                </c:pt>
                <c:pt idx="357150">
                  <c:v>4.1411999999999997E-2</c:v>
                </c:pt>
                <c:pt idx="357151">
                  <c:v>4.1411999999999997E-2</c:v>
                </c:pt>
                <c:pt idx="357152">
                  <c:v>4.1411000000000003E-2</c:v>
                </c:pt>
                <c:pt idx="357153">
                  <c:v>4.1411000000000003E-2</c:v>
                </c:pt>
                <c:pt idx="357154">
                  <c:v>4.1410000000000002E-2</c:v>
                </c:pt>
                <c:pt idx="357155">
                  <c:v>4.1410000000000002E-2</c:v>
                </c:pt>
                <c:pt idx="357156">
                  <c:v>4.1410000000000002E-2</c:v>
                </c:pt>
                <c:pt idx="357157">
                  <c:v>4.1409000000000001E-2</c:v>
                </c:pt>
                <c:pt idx="357158">
                  <c:v>4.1409000000000001E-2</c:v>
                </c:pt>
                <c:pt idx="357159">
                  <c:v>4.1408E-2</c:v>
                </c:pt>
                <c:pt idx="357160">
                  <c:v>4.1408E-2</c:v>
                </c:pt>
                <c:pt idx="357161">
                  <c:v>4.1406999999999999E-2</c:v>
                </c:pt>
                <c:pt idx="357162">
                  <c:v>4.1406999999999999E-2</c:v>
                </c:pt>
                <c:pt idx="357163">
                  <c:v>4.1405999999999998E-2</c:v>
                </c:pt>
                <c:pt idx="357164">
                  <c:v>4.1405999999999998E-2</c:v>
                </c:pt>
                <c:pt idx="357165">
                  <c:v>4.1405999999999998E-2</c:v>
                </c:pt>
                <c:pt idx="357166">
                  <c:v>4.1404999999999997E-2</c:v>
                </c:pt>
                <c:pt idx="357167">
                  <c:v>4.1404999999999997E-2</c:v>
                </c:pt>
                <c:pt idx="357168">
                  <c:v>4.1404999999999997E-2</c:v>
                </c:pt>
                <c:pt idx="357169">
                  <c:v>4.1404999999999997E-2</c:v>
                </c:pt>
                <c:pt idx="357170">
                  <c:v>4.1404000000000003E-2</c:v>
                </c:pt>
                <c:pt idx="357171">
                  <c:v>4.1404000000000003E-2</c:v>
                </c:pt>
                <c:pt idx="357172">
                  <c:v>4.1404000000000003E-2</c:v>
                </c:pt>
                <c:pt idx="357173">
                  <c:v>4.1403000000000002E-2</c:v>
                </c:pt>
                <c:pt idx="357174">
                  <c:v>4.1403000000000002E-2</c:v>
                </c:pt>
                <c:pt idx="357175">
                  <c:v>4.1403000000000002E-2</c:v>
                </c:pt>
                <c:pt idx="357176">
                  <c:v>4.1403000000000002E-2</c:v>
                </c:pt>
                <c:pt idx="357177">
                  <c:v>4.1402000000000001E-2</c:v>
                </c:pt>
                <c:pt idx="357178">
                  <c:v>4.1402000000000001E-2</c:v>
                </c:pt>
                <c:pt idx="357179">
                  <c:v>4.1402000000000001E-2</c:v>
                </c:pt>
                <c:pt idx="357180">
                  <c:v>4.1402000000000001E-2</c:v>
                </c:pt>
                <c:pt idx="357181">
                  <c:v>4.1402000000000001E-2</c:v>
                </c:pt>
                <c:pt idx="357182">
                  <c:v>4.1402000000000001E-2</c:v>
                </c:pt>
                <c:pt idx="357183">
                  <c:v>4.1402000000000001E-2</c:v>
                </c:pt>
                <c:pt idx="357184">
                  <c:v>4.1402000000000001E-2</c:v>
                </c:pt>
                <c:pt idx="357185">
                  <c:v>4.1402000000000001E-2</c:v>
                </c:pt>
                <c:pt idx="357186">
                  <c:v>4.1401E-2</c:v>
                </c:pt>
                <c:pt idx="357187">
                  <c:v>4.1401E-2</c:v>
                </c:pt>
                <c:pt idx="357188">
                  <c:v>4.1401E-2</c:v>
                </c:pt>
                <c:pt idx="357189">
                  <c:v>4.1401E-2</c:v>
                </c:pt>
                <c:pt idx="357190">
                  <c:v>4.1401E-2</c:v>
                </c:pt>
                <c:pt idx="357191">
                  <c:v>4.1401E-2</c:v>
                </c:pt>
                <c:pt idx="357192">
                  <c:v>4.1401E-2</c:v>
                </c:pt>
                <c:pt idx="357193">
                  <c:v>4.1401E-2</c:v>
                </c:pt>
                <c:pt idx="357194">
                  <c:v>4.1401E-2</c:v>
                </c:pt>
                <c:pt idx="357195">
                  <c:v>4.1401E-2</c:v>
                </c:pt>
                <c:pt idx="357196">
                  <c:v>4.1401E-2</c:v>
                </c:pt>
                <c:pt idx="357197">
                  <c:v>4.1401E-2</c:v>
                </c:pt>
                <c:pt idx="357198">
                  <c:v>4.1401E-2</c:v>
                </c:pt>
                <c:pt idx="357199">
                  <c:v>4.1399999999999999E-2</c:v>
                </c:pt>
                <c:pt idx="357200">
                  <c:v>4.1399999999999999E-2</c:v>
                </c:pt>
                <c:pt idx="357201">
                  <c:v>4.1399999999999999E-2</c:v>
                </c:pt>
                <c:pt idx="357202">
                  <c:v>4.1399999999999999E-2</c:v>
                </c:pt>
                <c:pt idx="357203">
                  <c:v>4.1399999999999999E-2</c:v>
                </c:pt>
                <c:pt idx="357204">
                  <c:v>4.1399999999999999E-2</c:v>
                </c:pt>
                <c:pt idx="357205">
                  <c:v>4.1399999999999999E-2</c:v>
                </c:pt>
                <c:pt idx="357206">
                  <c:v>4.1398999999999998E-2</c:v>
                </c:pt>
                <c:pt idx="357207">
                  <c:v>4.1398999999999998E-2</c:v>
                </c:pt>
                <c:pt idx="357208">
                  <c:v>4.1397999999999997E-2</c:v>
                </c:pt>
                <c:pt idx="357209">
                  <c:v>4.1397999999999997E-2</c:v>
                </c:pt>
                <c:pt idx="357210">
                  <c:v>4.1397000000000003E-2</c:v>
                </c:pt>
                <c:pt idx="357211">
                  <c:v>4.1397000000000003E-2</c:v>
                </c:pt>
                <c:pt idx="357212">
                  <c:v>4.1396000000000002E-2</c:v>
                </c:pt>
                <c:pt idx="357213">
                  <c:v>4.1396000000000002E-2</c:v>
                </c:pt>
                <c:pt idx="357214">
                  <c:v>4.1395000000000001E-2</c:v>
                </c:pt>
                <c:pt idx="357215">
                  <c:v>4.1395000000000001E-2</c:v>
                </c:pt>
                <c:pt idx="357216">
                  <c:v>4.1394E-2</c:v>
                </c:pt>
                <c:pt idx="357217">
                  <c:v>4.1392999999999999E-2</c:v>
                </c:pt>
                <c:pt idx="357218">
                  <c:v>4.1391999999999998E-2</c:v>
                </c:pt>
                <c:pt idx="357219">
                  <c:v>4.1390999999999997E-2</c:v>
                </c:pt>
                <c:pt idx="357220">
                  <c:v>4.1390000000000003E-2</c:v>
                </c:pt>
                <c:pt idx="357221">
                  <c:v>4.1389000000000002E-2</c:v>
                </c:pt>
                <c:pt idx="357222">
                  <c:v>4.1389000000000002E-2</c:v>
                </c:pt>
                <c:pt idx="357223">
                  <c:v>4.1388000000000001E-2</c:v>
                </c:pt>
                <c:pt idx="357224">
                  <c:v>4.1387E-2</c:v>
                </c:pt>
                <c:pt idx="357225">
                  <c:v>4.1385999999999999E-2</c:v>
                </c:pt>
                <c:pt idx="357226">
                  <c:v>4.1384999999999998E-2</c:v>
                </c:pt>
                <c:pt idx="357227">
                  <c:v>4.1383999999999997E-2</c:v>
                </c:pt>
                <c:pt idx="357228">
                  <c:v>4.1383000000000003E-2</c:v>
                </c:pt>
                <c:pt idx="357229">
                  <c:v>4.1382000000000002E-2</c:v>
                </c:pt>
                <c:pt idx="357230">
                  <c:v>4.138E-2</c:v>
                </c:pt>
                <c:pt idx="357231">
                  <c:v>4.1378999999999999E-2</c:v>
                </c:pt>
                <c:pt idx="357232">
                  <c:v>4.1377999999999998E-2</c:v>
                </c:pt>
                <c:pt idx="357233">
                  <c:v>4.1376999999999997E-2</c:v>
                </c:pt>
                <c:pt idx="357234">
                  <c:v>4.1376000000000003E-2</c:v>
                </c:pt>
                <c:pt idx="357235">
                  <c:v>4.1375000000000002E-2</c:v>
                </c:pt>
                <c:pt idx="357236">
                  <c:v>4.1374000000000001E-2</c:v>
                </c:pt>
                <c:pt idx="357237">
                  <c:v>4.1373E-2</c:v>
                </c:pt>
                <c:pt idx="357238">
                  <c:v>4.1371999999999999E-2</c:v>
                </c:pt>
                <c:pt idx="357239">
                  <c:v>4.1370999999999998E-2</c:v>
                </c:pt>
                <c:pt idx="357240">
                  <c:v>4.1369000000000003E-2</c:v>
                </c:pt>
                <c:pt idx="357241">
                  <c:v>4.1368000000000002E-2</c:v>
                </c:pt>
                <c:pt idx="357242">
                  <c:v>4.1367000000000001E-2</c:v>
                </c:pt>
                <c:pt idx="357243">
                  <c:v>4.1366E-2</c:v>
                </c:pt>
                <c:pt idx="357244">
                  <c:v>4.1364999999999999E-2</c:v>
                </c:pt>
                <c:pt idx="357245">
                  <c:v>4.1363999999999998E-2</c:v>
                </c:pt>
                <c:pt idx="357246">
                  <c:v>4.1362999999999997E-2</c:v>
                </c:pt>
                <c:pt idx="357247">
                  <c:v>4.1362999999999997E-2</c:v>
                </c:pt>
                <c:pt idx="357248">
                  <c:v>4.1362000000000003E-2</c:v>
                </c:pt>
                <c:pt idx="357249">
                  <c:v>4.1361000000000002E-2</c:v>
                </c:pt>
                <c:pt idx="357250">
                  <c:v>4.1360000000000001E-2</c:v>
                </c:pt>
                <c:pt idx="357251">
                  <c:v>4.1359E-2</c:v>
                </c:pt>
                <c:pt idx="357252">
                  <c:v>4.1359E-2</c:v>
                </c:pt>
                <c:pt idx="357253">
                  <c:v>4.1357999999999999E-2</c:v>
                </c:pt>
                <c:pt idx="357254">
                  <c:v>4.1356999999999998E-2</c:v>
                </c:pt>
                <c:pt idx="357255">
                  <c:v>4.1355999999999997E-2</c:v>
                </c:pt>
                <c:pt idx="357256">
                  <c:v>4.1355000000000003E-2</c:v>
                </c:pt>
                <c:pt idx="357257">
                  <c:v>4.1355000000000003E-2</c:v>
                </c:pt>
                <c:pt idx="357258">
                  <c:v>4.1354000000000002E-2</c:v>
                </c:pt>
                <c:pt idx="357259">
                  <c:v>4.1353000000000001E-2</c:v>
                </c:pt>
                <c:pt idx="357260">
                  <c:v>4.1352E-2</c:v>
                </c:pt>
                <c:pt idx="357261">
                  <c:v>4.1352E-2</c:v>
                </c:pt>
                <c:pt idx="357262">
                  <c:v>4.1350999999999999E-2</c:v>
                </c:pt>
                <c:pt idx="357263">
                  <c:v>4.1349999999999998E-2</c:v>
                </c:pt>
                <c:pt idx="357264">
                  <c:v>4.1349999999999998E-2</c:v>
                </c:pt>
                <c:pt idx="357265">
                  <c:v>4.1348999999999997E-2</c:v>
                </c:pt>
                <c:pt idx="357266">
                  <c:v>4.1348000000000003E-2</c:v>
                </c:pt>
                <c:pt idx="357267">
                  <c:v>4.1347000000000002E-2</c:v>
                </c:pt>
                <c:pt idx="357268">
                  <c:v>4.1347000000000002E-2</c:v>
                </c:pt>
                <c:pt idx="357269">
                  <c:v>4.1346000000000001E-2</c:v>
                </c:pt>
                <c:pt idx="357270">
                  <c:v>4.1345E-2</c:v>
                </c:pt>
                <c:pt idx="357271">
                  <c:v>4.1343999999999999E-2</c:v>
                </c:pt>
                <c:pt idx="357272">
                  <c:v>4.1343999999999999E-2</c:v>
                </c:pt>
                <c:pt idx="357273">
                  <c:v>4.1342999999999998E-2</c:v>
                </c:pt>
                <c:pt idx="357274">
                  <c:v>4.1341999999999997E-2</c:v>
                </c:pt>
                <c:pt idx="357275">
                  <c:v>4.1341000000000003E-2</c:v>
                </c:pt>
                <c:pt idx="357276">
                  <c:v>4.1340000000000002E-2</c:v>
                </c:pt>
                <c:pt idx="357277">
                  <c:v>4.1340000000000002E-2</c:v>
                </c:pt>
                <c:pt idx="357278">
                  <c:v>4.1339000000000001E-2</c:v>
                </c:pt>
                <c:pt idx="357279">
                  <c:v>4.1338E-2</c:v>
                </c:pt>
                <c:pt idx="357280">
                  <c:v>4.1336999999999999E-2</c:v>
                </c:pt>
                <c:pt idx="357281">
                  <c:v>4.1335999999999998E-2</c:v>
                </c:pt>
                <c:pt idx="357282">
                  <c:v>4.1334999999999997E-2</c:v>
                </c:pt>
                <c:pt idx="357283">
                  <c:v>4.1334000000000003E-2</c:v>
                </c:pt>
                <c:pt idx="357284">
                  <c:v>4.1333000000000002E-2</c:v>
                </c:pt>
                <c:pt idx="357285">
                  <c:v>4.1332000000000001E-2</c:v>
                </c:pt>
                <c:pt idx="357286">
                  <c:v>4.1331E-2</c:v>
                </c:pt>
                <c:pt idx="357287">
                  <c:v>4.1329999999999999E-2</c:v>
                </c:pt>
                <c:pt idx="357288">
                  <c:v>4.1328999999999998E-2</c:v>
                </c:pt>
                <c:pt idx="357289">
                  <c:v>4.1327999999999997E-2</c:v>
                </c:pt>
                <c:pt idx="357290">
                  <c:v>4.1326000000000002E-2</c:v>
                </c:pt>
                <c:pt idx="357291">
                  <c:v>4.1325000000000001E-2</c:v>
                </c:pt>
                <c:pt idx="357292">
                  <c:v>4.1324E-2</c:v>
                </c:pt>
                <c:pt idx="357293">
                  <c:v>4.1322999999999999E-2</c:v>
                </c:pt>
                <c:pt idx="357294">
                  <c:v>4.1321999999999998E-2</c:v>
                </c:pt>
                <c:pt idx="357295">
                  <c:v>4.1320999999999997E-2</c:v>
                </c:pt>
                <c:pt idx="357296">
                  <c:v>4.1320000000000003E-2</c:v>
                </c:pt>
                <c:pt idx="357297">
                  <c:v>4.1319000000000002E-2</c:v>
                </c:pt>
                <c:pt idx="357298">
                  <c:v>4.1318000000000001E-2</c:v>
                </c:pt>
                <c:pt idx="357299">
                  <c:v>4.1317E-2</c:v>
                </c:pt>
                <c:pt idx="357300">
                  <c:v>4.1315999999999999E-2</c:v>
                </c:pt>
                <c:pt idx="357301">
                  <c:v>4.1314999999999998E-2</c:v>
                </c:pt>
                <c:pt idx="357302">
                  <c:v>4.1313000000000002E-2</c:v>
                </c:pt>
                <c:pt idx="357303">
                  <c:v>4.1312000000000001E-2</c:v>
                </c:pt>
                <c:pt idx="357304">
                  <c:v>4.1311E-2</c:v>
                </c:pt>
                <c:pt idx="357305">
                  <c:v>4.1309999999999999E-2</c:v>
                </c:pt>
                <c:pt idx="357306">
                  <c:v>4.1308999999999998E-2</c:v>
                </c:pt>
                <c:pt idx="357307">
                  <c:v>4.1307999999999997E-2</c:v>
                </c:pt>
                <c:pt idx="357308">
                  <c:v>4.1307000000000003E-2</c:v>
                </c:pt>
                <c:pt idx="357309">
                  <c:v>4.1306000000000002E-2</c:v>
                </c:pt>
                <c:pt idx="357310">
                  <c:v>4.1305000000000001E-2</c:v>
                </c:pt>
                <c:pt idx="357311">
                  <c:v>4.1305000000000001E-2</c:v>
                </c:pt>
                <c:pt idx="357312">
                  <c:v>4.1304E-2</c:v>
                </c:pt>
                <c:pt idx="357313">
                  <c:v>4.1302999999999999E-2</c:v>
                </c:pt>
                <c:pt idx="357314">
                  <c:v>4.1301999999999998E-2</c:v>
                </c:pt>
                <c:pt idx="357315">
                  <c:v>4.1300999999999997E-2</c:v>
                </c:pt>
                <c:pt idx="357316">
                  <c:v>4.1300000000000003E-2</c:v>
                </c:pt>
                <c:pt idx="357317">
                  <c:v>4.1300000000000003E-2</c:v>
                </c:pt>
                <c:pt idx="357318">
                  <c:v>4.1299000000000002E-2</c:v>
                </c:pt>
                <c:pt idx="357319">
                  <c:v>4.1298000000000001E-2</c:v>
                </c:pt>
                <c:pt idx="357320">
                  <c:v>4.1298000000000001E-2</c:v>
                </c:pt>
                <c:pt idx="357321">
                  <c:v>4.1297E-2</c:v>
                </c:pt>
                <c:pt idx="357322">
                  <c:v>4.1297E-2</c:v>
                </c:pt>
                <c:pt idx="357323">
                  <c:v>4.1295999999999999E-2</c:v>
                </c:pt>
                <c:pt idx="357324">
                  <c:v>4.1295999999999999E-2</c:v>
                </c:pt>
                <c:pt idx="357325">
                  <c:v>4.1294999999999998E-2</c:v>
                </c:pt>
                <c:pt idx="357326">
                  <c:v>4.1294999999999998E-2</c:v>
                </c:pt>
                <c:pt idx="357327">
                  <c:v>4.1293999999999997E-2</c:v>
                </c:pt>
                <c:pt idx="357328">
                  <c:v>4.1293999999999997E-2</c:v>
                </c:pt>
                <c:pt idx="357329">
                  <c:v>4.1293999999999997E-2</c:v>
                </c:pt>
                <c:pt idx="357330">
                  <c:v>4.1293000000000003E-2</c:v>
                </c:pt>
                <c:pt idx="357331">
                  <c:v>4.1293000000000003E-2</c:v>
                </c:pt>
                <c:pt idx="357332">
                  <c:v>4.1293000000000003E-2</c:v>
                </c:pt>
                <c:pt idx="357333">
                  <c:v>4.1293000000000003E-2</c:v>
                </c:pt>
                <c:pt idx="357334">
                  <c:v>4.1293000000000003E-2</c:v>
                </c:pt>
                <c:pt idx="357335">
                  <c:v>4.1292000000000002E-2</c:v>
                </c:pt>
                <c:pt idx="357336">
                  <c:v>4.1292000000000002E-2</c:v>
                </c:pt>
                <c:pt idx="357337">
                  <c:v>4.1292000000000002E-2</c:v>
                </c:pt>
                <c:pt idx="357338">
                  <c:v>4.1292000000000002E-2</c:v>
                </c:pt>
                <c:pt idx="357339">
                  <c:v>4.1292000000000002E-2</c:v>
                </c:pt>
                <c:pt idx="357340">
                  <c:v>4.1292000000000002E-2</c:v>
                </c:pt>
                <c:pt idx="357341">
                  <c:v>4.1292000000000002E-2</c:v>
                </c:pt>
                <c:pt idx="357342">
                  <c:v>4.1292000000000002E-2</c:v>
                </c:pt>
                <c:pt idx="357343">
                  <c:v>4.1292000000000002E-2</c:v>
                </c:pt>
                <c:pt idx="357344">
                  <c:v>4.1292000000000002E-2</c:v>
                </c:pt>
                <c:pt idx="357345">
                  <c:v>4.1292000000000002E-2</c:v>
                </c:pt>
                <c:pt idx="357346">
                  <c:v>4.1292000000000002E-2</c:v>
                </c:pt>
                <c:pt idx="357347">
                  <c:v>4.1293000000000003E-2</c:v>
                </c:pt>
                <c:pt idx="357348">
                  <c:v>4.1293000000000003E-2</c:v>
                </c:pt>
                <c:pt idx="357349">
                  <c:v>4.1293000000000003E-2</c:v>
                </c:pt>
                <c:pt idx="357350">
                  <c:v>4.1293000000000003E-2</c:v>
                </c:pt>
                <c:pt idx="357351">
                  <c:v>4.1293000000000003E-2</c:v>
                </c:pt>
                <c:pt idx="357352">
                  <c:v>4.1293000000000003E-2</c:v>
                </c:pt>
                <c:pt idx="357353">
                  <c:v>4.1293000000000003E-2</c:v>
                </c:pt>
                <c:pt idx="357354">
                  <c:v>4.1293999999999997E-2</c:v>
                </c:pt>
                <c:pt idx="357355">
                  <c:v>4.1293999999999997E-2</c:v>
                </c:pt>
                <c:pt idx="357356">
                  <c:v>4.1293999999999997E-2</c:v>
                </c:pt>
                <c:pt idx="357357">
                  <c:v>4.1294999999999998E-2</c:v>
                </c:pt>
                <c:pt idx="357358">
                  <c:v>4.1294999999999998E-2</c:v>
                </c:pt>
                <c:pt idx="357359">
                  <c:v>4.1294999999999998E-2</c:v>
                </c:pt>
                <c:pt idx="357360">
                  <c:v>4.1294999999999998E-2</c:v>
                </c:pt>
                <c:pt idx="357361">
                  <c:v>4.1295999999999999E-2</c:v>
                </c:pt>
                <c:pt idx="357362">
                  <c:v>4.1295999999999999E-2</c:v>
                </c:pt>
                <c:pt idx="357363">
                  <c:v>4.1295999999999999E-2</c:v>
                </c:pt>
                <c:pt idx="357364">
                  <c:v>4.1295999999999999E-2</c:v>
                </c:pt>
                <c:pt idx="357365">
                  <c:v>4.1297E-2</c:v>
                </c:pt>
                <c:pt idx="357366">
                  <c:v>4.1297E-2</c:v>
                </c:pt>
                <c:pt idx="357367">
                  <c:v>4.1297E-2</c:v>
                </c:pt>
                <c:pt idx="357368">
                  <c:v>4.1298000000000001E-2</c:v>
                </c:pt>
                <c:pt idx="357369">
                  <c:v>4.1298000000000001E-2</c:v>
                </c:pt>
                <c:pt idx="357370">
                  <c:v>4.1298000000000001E-2</c:v>
                </c:pt>
                <c:pt idx="357371">
                  <c:v>4.1298000000000001E-2</c:v>
                </c:pt>
                <c:pt idx="357372">
                  <c:v>4.1299000000000002E-2</c:v>
                </c:pt>
                <c:pt idx="357373">
                  <c:v>4.1299000000000002E-2</c:v>
                </c:pt>
                <c:pt idx="357374">
                  <c:v>4.1299000000000002E-2</c:v>
                </c:pt>
                <c:pt idx="357375">
                  <c:v>4.1299000000000002E-2</c:v>
                </c:pt>
                <c:pt idx="357376">
                  <c:v>4.1299000000000002E-2</c:v>
                </c:pt>
                <c:pt idx="357377">
                  <c:v>4.1299000000000002E-2</c:v>
                </c:pt>
                <c:pt idx="357378">
                  <c:v>4.1299000000000002E-2</c:v>
                </c:pt>
                <c:pt idx="357379">
                  <c:v>4.1299000000000002E-2</c:v>
                </c:pt>
                <c:pt idx="357380">
                  <c:v>4.1299000000000002E-2</c:v>
                </c:pt>
                <c:pt idx="357381">
                  <c:v>4.1299000000000002E-2</c:v>
                </c:pt>
                <c:pt idx="357382">
                  <c:v>4.1298000000000001E-2</c:v>
                </c:pt>
                <c:pt idx="357383">
                  <c:v>4.1298000000000001E-2</c:v>
                </c:pt>
                <c:pt idx="357384">
                  <c:v>4.1298000000000001E-2</c:v>
                </c:pt>
                <c:pt idx="357385">
                  <c:v>4.1297E-2</c:v>
                </c:pt>
                <c:pt idx="357386">
                  <c:v>4.1297E-2</c:v>
                </c:pt>
                <c:pt idx="357387">
                  <c:v>4.1297E-2</c:v>
                </c:pt>
                <c:pt idx="357388">
                  <c:v>4.1295999999999999E-2</c:v>
                </c:pt>
                <c:pt idx="357389">
                  <c:v>4.1295999999999999E-2</c:v>
                </c:pt>
                <c:pt idx="357390">
                  <c:v>4.1294999999999998E-2</c:v>
                </c:pt>
                <c:pt idx="357391">
                  <c:v>4.1294999999999998E-2</c:v>
                </c:pt>
                <c:pt idx="357392">
                  <c:v>4.1293999999999997E-2</c:v>
                </c:pt>
                <c:pt idx="357393">
                  <c:v>4.1293999999999997E-2</c:v>
                </c:pt>
                <c:pt idx="357394">
                  <c:v>4.1293000000000003E-2</c:v>
                </c:pt>
                <c:pt idx="357395">
                  <c:v>4.1292000000000002E-2</c:v>
                </c:pt>
                <c:pt idx="357396">
                  <c:v>4.1292000000000002E-2</c:v>
                </c:pt>
                <c:pt idx="357397">
                  <c:v>4.1291000000000001E-2</c:v>
                </c:pt>
                <c:pt idx="357398">
                  <c:v>4.129E-2</c:v>
                </c:pt>
                <c:pt idx="357399">
                  <c:v>4.1288999999999999E-2</c:v>
                </c:pt>
                <c:pt idx="357400">
                  <c:v>4.1287999999999998E-2</c:v>
                </c:pt>
                <c:pt idx="357401">
                  <c:v>4.1287999999999998E-2</c:v>
                </c:pt>
                <c:pt idx="357402">
                  <c:v>4.1286999999999997E-2</c:v>
                </c:pt>
                <c:pt idx="357403">
                  <c:v>4.1286000000000003E-2</c:v>
                </c:pt>
                <c:pt idx="357404">
                  <c:v>4.1285000000000002E-2</c:v>
                </c:pt>
                <c:pt idx="357405">
                  <c:v>4.1284000000000001E-2</c:v>
                </c:pt>
                <c:pt idx="357406">
                  <c:v>4.1283E-2</c:v>
                </c:pt>
                <c:pt idx="357407">
                  <c:v>4.1281999999999999E-2</c:v>
                </c:pt>
                <c:pt idx="357408">
                  <c:v>4.1280999999999998E-2</c:v>
                </c:pt>
                <c:pt idx="357409">
                  <c:v>4.1279999999999997E-2</c:v>
                </c:pt>
                <c:pt idx="357410">
                  <c:v>4.1279000000000003E-2</c:v>
                </c:pt>
                <c:pt idx="357411">
                  <c:v>4.1279000000000003E-2</c:v>
                </c:pt>
                <c:pt idx="357412">
                  <c:v>4.1278000000000002E-2</c:v>
                </c:pt>
                <c:pt idx="357413">
                  <c:v>4.1277000000000001E-2</c:v>
                </c:pt>
                <c:pt idx="357414">
                  <c:v>4.1276E-2</c:v>
                </c:pt>
                <c:pt idx="357415">
                  <c:v>4.1274999999999999E-2</c:v>
                </c:pt>
                <c:pt idx="357416">
                  <c:v>4.1274999999999999E-2</c:v>
                </c:pt>
                <c:pt idx="357417">
                  <c:v>4.1273999999999998E-2</c:v>
                </c:pt>
                <c:pt idx="357418">
                  <c:v>4.1272999999999997E-2</c:v>
                </c:pt>
                <c:pt idx="357419">
                  <c:v>4.1272000000000003E-2</c:v>
                </c:pt>
                <c:pt idx="357420">
                  <c:v>4.1272000000000003E-2</c:v>
                </c:pt>
                <c:pt idx="357421">
                  <c:v>4.1271000000000002E-2</c:v>
                </c:pt>
                <c:pt idx="357422">
                  <c:v>4.1270000000000001E-2</c:v>
                </c:pt>
                <c:pt idx="357423">
                  <c:v>4.1270000000000001E-2</c:v>
                </c:pt>
                <c:pt idx="357424">
                  <c:v>4.1269E-2</c:v>
                </c:pt>
                <c:pt idx="357425">
                  <c:v>4.1269E-2</c:v>
                </c:pt>
                <c:pt idx="357426">
                  <c:v>4.1267999999999999E-2</c:v>
                </c:pt>
                <c:pt idx="357427">
                  <c:v>4.1267999999999999E-2</c:v>
                </c:pt>
                <c:pt idx="357428">
                  <c:v>4.1266999999999998E-2</c:v>
                </c:pt>
                <c:pt idx="357429">
                  <c:v>4.1266999999999998E-2</c:v>
                </c:pt>
                <c:pt idx="357430">
                  <c:v>4.1265999999999997E-2</c:v>
                </c:pt>
                <c:pt idx="357431">
                  <c:v>4.1265999999999997E-2</c:v>
                </c:pt>
                <c:pt idx="357432">
                  <c:v>4.1265000000000003E-2</c:v>
                </c:pt>
                <c:pt idx="357433">
                  <c:v>4.1265000000000003E-2</c:v>
                </c:pt>
                <c:pt idx="357434">
                  <c:v>4.1264000000000002E-2</c:v>
                </c:pt>
                <c:pt idx="357435">
                  <c:v>4.1264000000000002E-2</c:v>
                </c:pt>
                <c:pt idx="357436">
                  <c:v>4.1263000000000001E-2</c:v>
                </c:pt>
                <c:pt idx="357437">
                  <c:v>4.1263000000000001E-2</c:v>
                </c:pt>
                <c:pt idx="357438">
                  <c:v>4.1263000000000001E-2</c:v>
                </c:pt>
                <c:pt idx="357439">
                  <c:v>4.1262E-2</c:v>
                </c:pt>
                <c:pt idx="357440">
                  <c:v>4.1262E-2</c:v>
                </c:pt>
                <c:pt idx="357441">
                  <c:v>4.1260999999999999E-2</c:v>
                </c:pt>
                <c:pt idx="357442">
                  <c:v>4.1260999999999999E-2</c:v>
                </c:pt>
                <c:pt idx="357443">
                  <c:v>4.1259999999999998E-2</c:v>
                </c:pt>
                <c:pt idx="357444">
                  <c:v>4.1258999999999997E-2</c:v>
                </c:pt>
                <c:pt idx="357445">
                  <c:v>4.1258999999999997E-2</c:v>
                </c:pt>
                <c:pt idx="357446">
                  <c:v>4.1258000000000003E-2</c:v>
                </c:pt>
                <c:pt idx="357447">
                  <c:v>4.1257000000000002E-2</c:v>
                </c:pt>
                <c:pt idx="357448">
                  <c:v>4.1257000000000002E-2</c:v>
                </c:pt>
                <c:pt idx="357449">
                  <c:v>4.1256000000000001E-2</c:v>
                </c:pt>
                <c:pt idx="357450">
                  <c:v>4.1255E-2</c:v>
                </c:pt>
                <c:pt idx="357451">
                  <c:v>4.1255E-2</c:v>
                </c:pt>
                <c:pt idx="357452">
                  <c:v>4.1253999999999999E-2</c:v>
                </c:pt>
                <c:pt idx="357453">
                  <c:v>4.1252999999999998E-2</c:v>
                </c:pt>
                <c:pt idx="357454">
                  <c:v>4.1251999999999997E-2</c:v>
                </c:pt>
                <c:pt idx="357455">
                  <c:v>4.1251000000000003E-2</c:v>
                </c:pt>
                <c:pt idx="357456">
                  <c:v>4.1250000000000002E-2</c:v>
                </c:pt>
                <c:pt idx="357457">
                  <c:v>4.1249000000000001E-2</c:v>
                </c:pt>
                <c:pt idx="357458">
                  <c:v>4.1248E-2</c:v>
                </c:pt>
                <c:pt idx="357459">
                  <c:v>4.1246999999999999E-2</c:v>
                </c:pt>
                <c:pt idx="357460">
                  <c:v>4.1245999999999998E-2</c:v>
                </c:pt>
                <c:pt idx="357461">
                  <c:v>4.1244999999999997E-2</c:v>
                </c:pt>
                <c:pt idx="357462">
                  <c:v>4.1244000000000003E-2</c:v>
                </c:pt>
                <c:pt idx="357463">
                  <c:v>4.1244000000000003E-2</c:v>
                </c:pt>
                <c:pt idx="357464">
                  <c:v>4.1242000000000001E-2</c:v>
                </c:pt>
                <c:pt idx="357465">
                  <c:v>4.1241E-2</c:v>
                </c:pt>
                <c:pt idx="357466">
                  <c:v>4.1239999999999999E-2</c:v>
                </c:pt>
                <c:pt idx="357467">
                  <c:v>4.1238999999999998E-2</c:v>
                </c:pt>
                <c:pt idx="357468">
                  <c:v>4.1237999999999997E-2</c:v>
                </c:pt>
                <c:pt idx="357469">
                  <c:v>4.1237000000000003E-2</c:v>
                </c:pt>
                <c:pt idx="357470">
                  <c:v>4.1236000000000002E-2</c:v>
                </c:pt>
                <c:pt idx="357471">
                  <c:v>4.1235000000000001E-2</c:v>
                </c:pt>
                <c:pt idx="357472">
                  <c:v>4.1234E-2</c:v>
                </c:pt>
                <c:pt idx="357473">
                  <c:v>4.1232999999999999E-2</c:v>
                </c:pt>
                <c:pt idx="357474">
                  <c:v>4.1232999999999999E-2</c:v>
                </c:pt>
                <c:pt idx="357475">
                  <c:v>4.1231999999999998E-2</c:v>
                </c:pt>
                <c:pt idx="357476">
                  <c:v>4.1230999999999997E-2</c:v>
                </c:pt>
                <c:pt idx="357477">
                  <c:v>4.1230000000000003E-2</c:v>
                </c:pt>
                <c:pt idx="357478">
                  <c:v>4.1229000000000002E-2</c:v>
                </c:pt>
                <c:pt idx="357479">
                  <c:v>4.1229000000000002E-2</c:v>
                </c:pt>
                <c:pt idx="357480">
                  <c:v>4.1228000000000001E-2</c:v>
                </c:pt>
                <c:pt idx="357481">
                  <c:v>4.1228000000000001E-2</c:v>
                </c:pt>
                <c:pt idx="357482">
                  <c:v>4.1227E-2</c:v>
                </c:pt>
                <c:pt idx="357483">
                  <c:v>4.1227E-2</c:v>
                </c:pt>
                <c:pt idx="357484">
                  <c:v>4.1227E-2</c:v>
                </c:pt>
                <c:pt idx="357485">
                  <c:v>4.1227E-2</c:v>
                </c:pt>
                <c:pt idx="357486">
                  <c:v>4.1227E-2</c:v>
                </c:pt>
                <c:pt idx="357487">
                  <c:v>4.1227E-2</c:v>
                </c:pt>
                <c:pt idx="357488">
                  <c:v>4.1227E-2</c:v>
                </c:pt>
                <c:pt idx="357489">
                  <c:v>4.1227E-2</c:v>
                </c:pt>
                <c:pt idx="357490">
                  <c:v>4.1227E-2</c:v>
                </c:pt>
                <c:pt idx="357491">
                  <c:v>4.1227E-2</c:v>
                </c:pt>
                <c:pt idx="357492">
                  <c:v>4.1227E-2</c:v>
                </c:pt>
                <c:pt idx="357493">
                  <c:v>4.1228000000000001E-2</c:v>
                </c:pt>
                <c:pt idx="357494">
                  <c:v>4.1228000000000001E-2</c:v>
                </c:pt>
                <c:pt idx="357495">
                  <c:v>4.1229000000000002E-2</c:v>
                </c:pt>
                <c:pt idx="357496">
                  <c:v>4.1230000000000003E-2</c:v>
                </c:pt>
                <c:pt idx="357497">
                  <c:v>4.1230999999999997E-2</c:v>
                </c:pt>
                <c:pt idx="357498">
                  <c:v>4.1231999999999998E-2</c:v>
                </c:pt>
                <c:pt idx="357499">
                  <c:v>4.1231999999999998E-2</c:v>
                </c:pt>
                <c:pt idx="357500">
                  <c:v>4.1232999999999999E-2</c:v>
                </c:pt>
                <c:pt idx="357501">
                  <c:v>4.1235000000000001E-2</c:v>
                </c:pt>
                <c:pt idx="357502">
                  <c:v>4.1236000000000002E-2</c:v>
                </c:pt>
                <c:pt idx="357503">
                  <c:v>4.1237000000000003E-2</c:v>
                </c:pt>
                <c:pt idx="357504">
                  <c:v>4.1237999999999997E-2</c:v>
                </c:pt>
                <c:pt idx="357505">
                  <c:v>4.1238999999999998E-2</c:v>
                </c:pt>
                <c:pt idx="357506">
                  <c:v>4.1241E-2</c:v>
                </c:pt>
                <c:pt idx="357507">
                  <c:v>4.1243000000000002E-2</c:v>
                </c:pt>
                <c:pt idx="357508">
                  <c:v>4.1244000000000003E-2</c:v>
                </c:pt>
                <c:pt idx="357509">
                  <c:v>4.1245999999999998E-2</c:v>
                </c:pt>
                <c:pt idx="357510">
                  <c:v>4.1248E-2</c:v>
                </c:pt>
                <c:pt idx="357511">
                  <c:v>4.1249000000000001E-2</c:v>
                </c:pt>
                <c:pt idx="357512">
                  <c:v>4.1251000000000003E-2</c:v>
                </c:pt>
                <c:pt idx="357513">
                  <c:v>4.1252999999999998E-2</c:v>
                </c:pt>
                <c:pt idx="357514">
                  <c:v>4.1253999999999999E-2</c:v>
                </c:pt>
                <c:pt idx="357515">
                  <c:v>4.1256000000000001E-2</c:v>
                </c:pt>
                <c:pt idx="357516">
                  <c:v>4.1258000000000003E-2</c:v>
                </c:pt>
                <c:pt idx="357517">
                  <c:v>4.1259999999999998E-2</c:v>
                </c:pt>
                <c:pt idx="357518">
                  <c:v>4.1262E-2</c:v>
                </c:pt>
                <c:pt idx="357519">
                  <c:v>4.1264000000000002E-2</c:v>
                </c:pt>
                <c:pt idx="357520">
                  <c:v>4.1265999999999997E-2</c:v>
                </c:pt>
                <c:pt idx="357521">
                  <c:v>4.1267999999999999E-2</c:v>
                </c:pt>
                <c:pt idx="357522">
                  <c:v>4.1269E-2</c:v>
                </c:pt>
                <c:pt idx="357523">
                  <c:v>4.1271000000000002E-2</c:v>
                </c:pt>
                <c:pt idx="357524">
                  <c:v>4.1272999999999997E-2</c:v>
                </c:pt>
                <c:pt idx="357525">
                  <c:v>4.1274999999999999E-2</c:v>
                </c:pt>
                <c:pt idx="357526">
                  <c:v>4.1277000000000001E-2</c:v>
                </c:pt>
                <c:pt idx="357527">
                  <c:v>4.1278000000000002E-2</c:v>
                </c:pt>
                <c:pt idx="357528">
                  <c:v>4.1279999999999997E-2</c:v>
                </c:pt>
                <c:pt idx="357529">
                  <c:v>4.1281999999999999E-2</c:v>
                </c:pt>
                <c:pt idx="357530">
                  <c:v>4.1284000000000001E-2</c:v>
                </c:pt>
                <c:pt idx="357531">
                  <c:v>4.1285000000000002E-2</c:v>
                </c:pt>
                <c:pt idx="357532">
                  <c:v>4.1286999999999997E-2</c:v>
                </c:pt>
                <c:pt idx="357533">
                  <c:v>4.1287999999999998E-2</c:v>
                </c:pt>
                <c:pt idx="357534">
                  <c:v>4.129E-2</c:v>
                </c:pt>
                <c:pt idx="357535">
                  <c:v>4.1291000000000001E-2</c:v>
                </c:pt>
                <c:pt idx="357536">
                  <c:v>4.1292000000000002E-2</c:v>
                </c:pt>
                <c:pt idx="357537">
                  <c:v>4.1293999999999997E-2</c:v>
                </c:pt>
                <c:pt idx="357538">
                  <c:v>4.1294999999999998E-2</c:v>
                </c:pt>
                <c:pt idx="357539">
                  <c:v>4.1295999999999999E-2</c:v>
                </c:pt>
                <c:pt idx="357540">
                  <c:v>4.1297E-2</c:v>
                </c:pt>
                <c:pt idx="357541">
                  <c:v>4.1297E-2</c:v>
                </c:pt>
                <c:pt idx="357542">
                  <c:v>4.1298000000000001E-2</c:v>
                </c:pt>
                <c:pt idx="357543">
                  <c:v>4.1299000000000002E-2</c:v>
                </c:pt>
                <c:pt idx="357544">
                  <c:v>4.1299000000000002E-2</c:v>
                </c:pt>
                <c:pt idx="357545">
                  <c:v>4.1300000000000003E-2</c:v>
                </c:pt>
                <c:pt idx="357546">
                  <c:v>4.1300000000000003E-2</c:v>
                </c:pt>
                <c:pt idx="357547">
                  <c:v>4.1300000000000003E-2</c:v>
                </c:pt>
                <c:pt idx="357548">
                  <c:v>4.1300000000000003E-2</c:v>
                </c:pt>
                <c:pt idx="357549">
                  <c:v>4.1300000000000003E-2</c:v>
                </c:pt>
                <c:pt idx="357550">
                  <c:v>4.1300000000000003E-2</c:v>
                </c:pt>
                <c:pt idx="357551">
                  <c:v>4.1300000000000003E-2</c:v>
                </c:pt>
                <c:pt idx="357552">
                  <c:v>4.1299000000000002E-2</c:v>
                </c:pt>
                <c:pt idx="357553">
                  <c:v>4.1299000000000002E-2</c:v>
                </c:pt>
                <c:pt idx="357554">
                  <c:v>4.1298000000000001E-2</c:v>
                </c:pt>
                <c:pt idx="357555">
                  <c:v>4.1298000000000001E-2</c:v>
                </c:pt>
                <c:pt idx="357556">
                  <c:v>4.1297E-2</c:v>
                </c:pt>
                <c:pt idx="357557">
                  <c:v>4.1295999999999999E-2</c:v>
                </c:pt>
                <c:pt idx="357558">
                  <c:v>4.1294999999999998E-2</c:v>
                </c:pt>
                <c:pt idx="357559">
                  <c:v>4.1293999999999997E-2</c:v>
                </c:pt>
                <c:pt idx="357560">
                  <c:v>4.1293000000000003E-2</c:v>
                </c:pt>
                <c:pt idx="357561">
                  <c:v>4.1291000000000001E-2</c:v>
                </c:pt>
                <c:pt idx="357562">
                  <c:v>4.129E-2</c:v>
                </c:pt>
                <c:pt idx="357563">
                  <c:v>4.1288999999999999E-2</c:v>
                </c:pt>
                <c:pt idx="357564">
                  <c:v>4.1286999999999997E-2</c:v>
                </c:pt>
                <c:pt idx="357565">
                  <c:v>4.1285000000000002E-2</c:v>
                </c:pt>
                <c:pt idx="357566">
                  <c:v>4.1284000000000001E-2</c:v>
                </c:pt>
                <c:pt idx="357567">
                  <c:v>4.1281999999999999E-2</c:v>
                </c:pt>
                <c:pt idx="357568">
                  <c:v>4.1280999999999998E-2</c:v>
                </c:pt>
                <c:pt idx="357569">
                  <c:v>4.1279000000000003E-2</c:v>
                </c:pt>
                <c:pt idx="357570">
                  <c:v>4.1277000000000001E-2</c:v>
                </c:pt>
                <c:pt idx="357571">
                  <c:v>4.1274999999999999E-2</c:v>
                </c:pt>
                <c:pt idx="357572">
                  <c:v>4.1272999999999997E-2</c:v>
                </c:pt>
                <c:pt idx="357573">
                  <c:v>4.1272000000000003E-2</c:v>
                </c:pt>
                <c:pt idx="357574">
                  <c:v>4.1270000000000001E-2</c:v>
                </c:pt>
                <c:pt idx="357575">
                  <c:v>4.1267999999999999E-2</c:v>
                </c:pt>
                <c:pt idx="357576">
                  <c:v>4.1265999999999997E-2</c:v>
                </c:pt>
                <c:pt idx="357577">
                  <c:v>4.1265000000000003E-2</c:v>
                </c:pt>
                <c:pt idx="357578">
                  <c:v>4.1263000000000001E-2</c:v>
                </c:pt>
                <c:pt idx="357579">
                  <c:v>4.1262E-2</c:v>
                </c:pt>
                <c:pt idx="357580">
                  <c:v>4.1259999999999998E-2</c:v>
                </c:pt>
                <c:pt idx="357581">
                  <c:v>4.1258999999999997E-2</c:v>
                </c:pt>
                <c:pt idx="357582">
                  <c:v>4.1257000000000002E-2</c:v>
                </c:pt>
                <c:pt idx="357583">
                  <c:v>4.1256000000000001E-2</c:v>
                </c:pt>
                <c:pt idx="357584">
                  <c:v>4.1253999999999999E-2</c:v>
                </c:pt>
                <c:pt idx="357585">
                  <c:v>4.1252999999999998E-2</c:v>
                </c:pt>
                <c:pt idx="357586">
                  <c:v>4.1251999999999997E-2</c:v>
                </c:pt>
                <c:pt idx="357587">
                  <c:v>4.1251000000000003E-2</c:v>
                </c:pt>
                <c:pt idx="357588">
                  <c:v>4.1249000000000001E-2</c:v>
                </c:pt>
                <c:pt idx="357589">
                  <c:v>4.1249000000000001E-2</c:v>
                </c:pt>
                <c:pt idx="357590">
                  <c:v>4.1248E-2</c:v>
                </c:pt>
                <c:pt idx="357591">
                  <c:v>4.1246999999999999E-2</c:v>
                </c:pt>
                <c:pt idx="357592">
                  <c:v>4.1245999999999998E-2</c:v>
                </c:pt>
                <c:pt idx="357593">
                  <c:v>4.1245999999999998E-2</c:v>
                </c:pt>
                <c:pt idx="357594">
                  <c:v>4.1244999999999997E-2</c:v>
                </c:pt>
                <c:pt idx="357595">
                  <c:v>4.1244999999999997E-2</c:v>
                </c:pt>
                <c:pt idx="357596">
                  <c:v>4.1244000000000003E-2</c:v>
                </c:pt>
                <c:pt idx="357597">
                  <c:v>4.1244000000000003E-2</c:v>
                </c:pt>
                <c:pt idx="357598">
                  <c:v>4.1244000000000003E-2</c:v>
                </c:pt>
                <c:pt idx="357599">
                  <c:v>4.1243000000000002E-2</c:v>
                </c:pt>
                <c:pt idx="357600">
                  <c:v>4.1244000000000003E-2</c:v>
                </c:pt>
                <c:pt idx="357601">
                  <c:v>4.1244000000000003E-2</c:v>
                </c:pt>
                <c:pt idx="357602">
                  <c:v>4.1244000000000003E-2</c:v>
                </c:pt>
                <c:pt idx="357603">
                  <c:v>4.1244000000000003E-2</c:v>
                </c:pt>
                <c:pt idx="357604">
                  <c:v>4.1244999999999997E-2</c:v>
                </c:pt>
                <c:pt idx="357605">
                  <c:v>4.1244999999999997E-2</c:v>
                </c:pt>
                <c:pt idx="357606">
                  <c:v>4.1244999999999997E-2</c:v>
                </c:pt>
                <c:pt idx="357607">
                  <c:v>4.1245999999999998E-2</c:v>
                </c:pt>
                <c:pt idx="357608">
                  <c:v>4.1245999999999998E-2</c:v>
                </c:pt>
                <c:pt idx="357609">
                  <c:v>4.1246999999999999E-2</c:v>
                </c:pt>
                <c:pt idx="357610">
                  <c:v>4.1246999999999999E-2</c:v>
                </c:pt>
                <c:pt idx="357611">
                  <c:v>4.1248E-2</c:v>
                </c:pt>
                <c:pt idx="357612">
                  <c:v>4.1249000000000001E-2</c:v>
                </c:pt>
                <c:pt idx="357613">
                  <c:v>4.1250000000000002E-2</c:v>
                </c:pt>
                <c:pt idx="357614">
                  <c:v>4.1251000000000003E-2</c:v>
                </c:pt>
                <c:pt idx="357615">
                  <c:v>4.1251999999999997E-2</c:v>
                </c:pt>
                <c:pt idx="357616">
                  <c:v>4.1252999999999998E-2</c:v>
                </c:pt>
                <c:pt idx="357617">
                  <c:v>4.1252999999999998E-2</c:v>
                </c:pt>
                <c:pt idx="357618">
                  <c:v>4.1253999999999999E-2</c:v>
                </c:pt>
                <c:pt idx="357619">
                  <c:v>4.1255E-2</c:v>
                </c:pt>
                <c:pt idx="357620">
                  <c:v>4.1256000000000001E-2</c:v>
                </c:pt>
                <c:pt idx="357621">
                  <c:v>4.1257000000000002E-2</c:v>
                </c:pt>
                <c:pt idx="357622">
                  <c:v>4.1258000000000003E-2</c:v>
                </c:pt>
                <c:pt idx="357623">
                  <c:v>4.1258999999999997E-2</c:v>
                </c:pt>
                <c:pt idx="357624">
                  <c:v>4.1259999999999998E-2</c:v>
                </c:pt>
                <c:pt idx="357625">
                  <c:v>4.1260999999999999E-2</c:v>
                </c:pt>
                <c:pt idx="357626">
                  <c:v>4.1262E-2</c:v>
                </c:pt>
                <c:pt idx="357627">
                  <c:v>4.1263000000000001E-2</c:v>
                </c:pt>
                <c:pt idx="357628">
                  <c:v>4.1263000000000001E-2</c:v>
                </c:pt>
                <c:pt idx="357629">
                  <c:v>4.1264000000000002E-2</c:v>
                </c:pt>
                <c:pt idx="357630">
                  <c:v>4.1265000000000003E-2</c:v>
                </c:pt>
                <c:pt idx="357631">
                  <c:v>4.1265000000000003E-2</c:v>
                </c:pt>
                <c:pt idx="357632">
                  <c:v>4.1265999999999997E-2</c:v>
                </c:pt>
                <c:pt idx="357633">
                  <c:v>4.1266999999999998E-2</c:v>
                </c:pt>
                <c:pt idx="357634">
                  <c:v>4.1266999999999998E-2</c:v>
                </c:pt>
                <c:pt idx="357635">
                  <c:v>4.1267999999999999E-2</c:v>
                </c:pt>
                <c:pt idx="357636">
                  <c:v>4.1267999999999999E-2</c:v>
                </c:pt>
                <c:pt idx="357637">
                  <c:v>4.1267999999999999E-2</c:v>
                </c:pt>
                <c:pt idx="357638">
                  <c:v>4.1269E-2</c:v>
                </c:pt>
                <c:pt idx="357639">
                  <c:v>4.1269E-2</c:v>
                </c:pt>
                <c:pt idx="357640">
                  <c:v>4.1269E-2</c:v>
                </c:pt>
                <c:pt idx="357641">
                  <c:v>4.1269E-2</c:v>
                </c:pt>
                <c:pt idx="357642">
                  <c:v>4.1269E-2</c:v>
                </c:pt>
                <c:pt idx="357643">
                  <c:v>4.1269E-2</c:v>
                </c:pt>
                <c:pt idx="357644">
                  <c:v>4.1267999999999999E-2</c:v>
                </c:pt>
                <c:pt idx="357645">
                  <c:v>4.1267999999999999E-2</c:v>
                </c:pt>
                <c:pt idx="357646">
                  <c:v>4.1267999999999999E-2</c:v>
                </c:pt>
                <c:pt idx="357647">
                  <c:v>4.1267999999999999E-2</c:v>
                </c:pt>
                <c:pt idx="357648">
                  <c:v>4.1266999999999998E-2</c:v>
                </c:pt>
                <c:pt idx="357649">
                  <c:v>4.1266999999999998E-2</c:v>
                </c:pt>
                <c:pt idx="357650">
                  <c:v>4.1265999999999997E-2</c:v>
                </c:pt>
                <c:pt idx="357651">
                  <c:v>4.1265999999999997E-2</c:v>
                </c:pt>
                <c:pt idx="357652">
                  <c:v>4.1265000000000003E-2</c:v>
                </c:pt>
                <c:pt idx="357653">
                  <c:v>4.1264000000000002E-2</c:v>
                </c:pt>
                <c:pt idx="357654">
                  <c:v>4.1263000000000001E-2</c:v>
                </c:pt>
                <c:pt idx="357655">
                  <c:v>4.1262E-2</c:v>
                </c:pt>
                <c:pt idx="357656">
                  <c:v>4.1260999999999999E-2</c:v>
                </c:pt>
                <c:pt idx="357657">
                  <c:v>4.1260999999999999E-2</c:v>
                </c:pt>
                <c:pt idx="357658">
                  <c:v>4.1259999999999998E-2</c:v>
                </c:pt>
                <c:pt idx="357659">
                  <c:v>4.1258999999999997E-2</c:v>
                </c:pt>
                <c:pt idx="357660">
                  <c:v>4.1258000000000003E-2</c:v>
                </c:pt>
                <c:pt idx="357661">
                  <c:v>4.1257000000000002E-2</c:v>
                </c:pt>
                <c:pt idx="357662">
                  <c:v>4.1255E-2</c:v>
                </c:pt>
                <c:pt idx="357663">
                  <c:v>4.1253999999999999E-2</c:v>
                </c:pt>
                <c:pt idx="357664">
                  <c:v>4.1252999999999998E-2</c:v>
                </c:pt>
                <c:pt idx="357665">
                  <c:v>4.1251999999999997E-2</c:v>
                </c:pt>
                <c:pt idx="357666">
                  <c:v>4.1251000000000003E-2</c:v>
                </c:pt>
                <c:pt idx="357667">
                  <c:v>4.1250000000000002E-2</c:v>
                </c:pt>
                <c:pt idx="357668">
                  <c:v>4.1248E-2</c:v>
                </c:pt>
                <c:pt idx="357669">
                  <c:v>4.1246999999999999E-2</c:v>
                </c:pt>
                <c:pt idx="357670">
                  <c:v>4.1245999999999998E-2</c:v>
                </c:pt>
                <c:pt idx="357671">
                  <c:v>4.1244999999999997E-2</c:v>
                </c:pt>
                <c:pt idx="357672">
                  <c:v>4.1244000000000003E-2</c:v>
                </c:pt>
                <c:pt idx="357673">
                  <c:v>4.1243000000000002E-2</c:v>
                </c:pt>
                <c:pt idx="357674">
                  <c:v>4.1242000000000001E-2</c:v>
                </c:pt>
                <c:pt idx="357675">
                  <c:v>4.1241E-2</c:v>
                </c:pt>
                <c:pt idx="357676">
                  <c:v>4.1239999999999999E-2</c:v>
                </c:pt>
                <c:pt idx="357677">
                  <c:v>4.1238999999999998E-2</c:v>
                </c:pt>
                <c:pt idx="357678">
                  <c:v>4.1237999999999997E-2</c:v>
                </c:pt>
                <c:pt idx="357679">
                  <c:v>4.1236000000000002E-2</c:v>
                </c:pt>
                <c:pt idx="357680">
                  <c:v>4.1235000000000001E-2</c:v>
                </c:pt>
                <c:pt idx="357681">
                  <c:v>4.1234E-2</c:v>
                </c:pt>
                <c:pt idx="357682">
                  <c:v>4.1232999999999999E-2</c:v>
                </c:pt>
                <c:pt idx="357683">
                  <c:v>4.1232999999999999E-2</c:v>
                </c:pt>
                <c:pt idx="357684">
                  <c:v>4.1231999999999998E-2</c:v>
                </c:pt>
                <c:pt idx="357685">
                  <c:v>4.1230999999999997E-2</c:v>
                </c:pt>
                <c:pt idx="357686">
                  <c:v>4.1230000000000003E-2</c:v>
                </c:pt>
                <c:pt idx="357687">
                  <c:v>4.1229000000000002E-2</c:v>
                </c:pt>
                <c:pt idx="357688">
                  <c:v>4.1228000000000001E-2</c:v>
                </c:pt>
                <c:pt idx="357689">
                  <c:v>4.1228000000000001E-2</c:v>
                </c:pt>
                <c:pt idx="357690">
                  <c:v>4.1227E-2</c:v>
                </c:pt>
                <c:pt idx="357691">
                  <c:v>4.1225999999999999E-2</c:v>
                </c:pt>
                <c:pt idx="357692">
                  <c:v>4.1224999999999998E-2</c:v>
                </c:pt>
                <c:pt idx="357693">
                  <c:v>4.1224999999999998E-2</c:v>
                </c:pt>
                <c:pt idx="357694">
                  <c:v>4.1223999999999997E-2</c:v>
                </c:pt>
                <c:pt idx="357695">
                  <c:v>4.1223999999999997E-2</c:v>
                </c:pt>
                <c:pt idx="357696">
                  <c:v>4.1223000000000003E-2</c:v>
                </c:pt>
                <c:pt idx="357697">
                  <c:v>4.1223000000000003E-2</c:v>
                </c:pt>
                <c:pt idx="357698">
                  <c:v>4.1222000000000002E-2</c:v>
                </c:pt>
                <c:pt idx="357699">
                  <c:v>4.1222000000000002E-2</c:v>
                </c:pt>
                <c:pt idx="357700">
                  <c:v>4.1221000000000001E-2</c:v>
                </c:pt>
                <c:pt idx="357701">
                  <c:v>4.122E-2</c:v>
                </c:pt>
                <c:pt idx="357702">
                  <c:v>4.122E-2</c:v>
                </c:pt>
                <c:pt idx="357703">
                  <c:v>4.1218999999999999E-2</c:v>
                </c:pt>
                <c:pt idx="357704">
                  <c:v>4.1218999999999999E-2</c:v>
                </c:pt>
                <c:pt idx="357705">
                  <c:v>4.1217999999999998E-2</c:v>
                </c:pt>
                <c:pt idx="357706">
                  <c:v>4.1217999999999998E-2</c:v>
                </c:pt>
                <c:pt idx="357707">
                  <c:v>4.1216999999999997E-2</c:v>
                </c:pt>
                <c:pt idx="357708">
                  <c:v>4.1216999999999997E-2</c:v>
                </c:pt>
                <c:pt idx="357709">
                  <c:v>4.1216000000000003E-2</c:v>
                </c:pt>
                <c:pt idx="357710">
                  <c:v>4.1216000000000003E-2</c:v>
                </c:pt>
                <c:pt idx="357711">
                  <c:v>4.1215000000000002E-2</c:v>
                </c:pt>
                <c:pt idx="357712">
                  <c:v>4.1215000000000002E-2</c:v>
                </c:pt>
                <c:pt idx="357713">
                  <c:v>4.1214000000000001E-2</c:v>
                </c:pt>
                <c:pt idx="357714">
                  <c:v>4.1213E-2</c:v>
                </c:pt>
                <c:pt idx="357715">
                  <c:v>4.1213E-2</c:v>
                </c:pt>
                <c:pt idx="357716">
                  <c:v>4.1211999999999999E-2</c:v>
                </c:pt>
                <c:pt idx="357717">
                  <c:v>4.1211999999999999E-2</c:v>
                </c:pt>
                <c:pt idx="357718">
                  <c:v>4.1210999999999998E-2</c:v>
                </c:pt>
                <c:pt idx="357719">
                  <c:v>4.1210999999999998E-2</c:v>
                </c:pt>
                <c:pt idx="357720">
                  <c:v>4.1209999999999997E-2</c:v>
                </c:pt>
                <c:pt idx="357721">
                  <c:v>4.1209999999999997E-2</c:v>
                </c:pt>
                <c:pt idx="357722">
                  <c:v>4.1209000000000003E-2</c:v>
                </c:pt>
                <c:pt idx="357723">
                  <c:v>4.1208000000000002E-2</c:v>
                </c:pt>
                <c:pt idx="357724">
                  <c:v>4.1208000000000002E-2</c:v>
                </c:pt>
                <c:pt idx="357725">
                  <c:v>4.1207000000000001E-2</c:v>
                </c:pt>
                <c:pt idx="357726">
                  <c:v>4.1206E-2</c:v>
                </c:pt>
                <c:pt idx="357727">
                  <c:v>4.1204999999999999E-2</c:v>
                </c:pt>
                <c:pt idx="357728">
                  <c:v>4.1204999999999999E-2</c:v>
                </c:pt>
                <c:pt idx="357729">
                  <c:v>4.1203999999999998E-2</c:v>
                </c:pt>
                <c:pt idx="357730">
                  <c:v>4.1202999999999997E-2</c:v>
                </c:pt>
                <c:pt idx="357731">
                  <c:v>4.1202999999999997E-2</c:v>
                </c:pt>
                <c:pt idx="357732">
                  <c:v>4.1202000000000003E-2</c:v>
                </c:pt>
                <c:pt idx="357733">
                  <c:v>4.1201000000000002E-2</c:v>
                </c:pt>
                <c:pt idx="357734">
                  <c:v>4.1201000000000002E-2</c:v>
                </c:pt>
                <c:pt idx="357735">
                  <c:v>4.1200000000000001E-2</c:v>
                </c:pt>
                <c:pt idx="357736">
                  <c:v>4.1199E-2</c:v>
                </c:pt>
                <c:pt idx="357737">
                  <c:v>4.1197999999999999E-2</c:v>
                </c:pt>
                <c:pt idx="357738">
                  <c:v>4.1196999999999998E-2</c:v>
                </c:pt>
                <c:pt idx="357739">
                  <c:v>4.1196999999999998E-2</c:v>
                </c:pt>
                <c:pt idx="357740">
                  <c:v>4.1196000000000003E-2</c:v>
                </c:pt>
                <c:pt idx="357741">
                  <c:v>4.1195000000000002E-2</c:v>
                </c:pt>
                <c:pt idx="357742">
                  <c:v>4.1195000000000002E-2</c:v>
                </c:pt>
                <c:pt idx="357743">
                  <c:v>4.1194000000000001E-2</c:v>
                </c:pt>
                <c:pt idx="357744">
                  <c:v>4.1193E-2</c:v>
                </c:pt>
                <c:pt idx="357745">
                  <c:v>4.1193E-2</c:v>
                </c:pt>
                <c:pt idx="357746">
                  <c:v>4.1191999999999999E-2</c:v>
                </c:pt>
                <c:pt idx="357747">
                  <c:v>4.1190999999999998E-2</c:v>
                </c:pt>
                <c:pt idx="357748">
                  <c:v>4.1190999999999998E-2</c:v>
                </c:pt>
                <c:pt idx="357749">
                  <c:v>4.1189999999999997E-2</c:v>
                </c:pt>
                <c:pt idx="357750">
                  <c:v>4.1189000000000003E-2</c:v>
                </c:pt>
                <c:pt idx="357751">
                  <c:v>4.1189000000000003E-2</c:v>
                </c:pt>
                <c:pt idx="357752">
                  <c:v>4.1188000000000002E-2</c:v>
                </c:pt>
                <c:pt idx="357753">
                  <c:v>4.1187000000000001E-2</c:v>
                </c:pt>
                <c:pt idx="357754">
                  <c:v>4.1187000000000001E-2</c:v>
                </c:pt>
                <c:pt idx="357755">
                  <c:v>4.1186E-2</c:v>
                </c:pt>
                <c:pt idx="357756">
                  <c:v>4.1186E-2</c:v>
                </c:pt>
                <c:pt idx="357757">
                  <c:v>4.1184999999999999E-2</c:v>
                </c:pt>
                <c:pt idx="357758">
                  <c:v>4.1183999999999998E-2</c:v>
                </c:pt>
                <c:pt idx="357759">
                  <c:v>4.1183999999999998E-2</c:v>
                </c:pt>
                <c:pt idx="357760">
                  <c:v>4.1182999999999997E-2</c:v>
                </c:pt>
                <c:pt idx="357761">
                  <c:v>4.1182999999999997E-2</c:v>
                </c:pt>
                <c:pt idx="357762">
                  <c:v>4.1182000000000003E-2</c:v>
                </c:pt>
                <c:pt idx="357763">
                  <c:v>4.1181000000000002E-2</c:v>
                </c:pt>
                <c:pt idx="357764">
                  <c:v>4.1181000000000002E-2</c:v>
                </c:pt>
                <c:pt idx="357765">
                  <c:v>4.1180000000000001E-2</c:v>
                </c:pt>
                <c:pt idx="357766">
                  <c:v>4.1180000000000001E-2</c:v>
                </c:pt>
                <c:pt idx="357767">
                  <c:v>4.1179E-2</c:v>
                </c:pt>
                <c:pt idx="357768">
                  <c:v>4.1179E-2</c:v>
                </c:pt>
                <c:pt idx="357769">
                  <c:v>4.1179E-2</c:v>
                </c:pt>
                <c:pt idx="357770">
                  <c:v>4.1177999999999999E-2</c:v>
                </c:pt>
                <c:pt idx="357771">
                  <c:v>4.1177999999999999E-2</c:v>
                </c:pt>
                <c:pt idx="357772">
                  <c:v>4.1176999999999998E-2</c:v>
                </c:pt>
                <c:pt idx="357773">
                  <c:v>4.1176999999999998E-2</c:v>
                </c:pt>
                <c:pt idx="357774">
                  <c:v>4.1175999999999997E-2</c:v>
                </c:pt>
                <c:pt idx="357775">
                  <c:v>4.1175999999999997E-2</c:v>
                </c:pt>
                <c:pt idx="357776">
                  <c:v>4.1175000000000003E-2</c:v>
                </c:pt>
                <c:pt idx="357777">
                  <c:v>4.1175000000000003E-2</c:v>
                </c:pt>
                <c:pt idx="357778">
                  <c:v>4.1175000000000003E-2</c:v>
                </c:pt>
                <c:pt idx="357779">
                  <c:v>4.1174000000000002E-2</c:v>
                </c:pt>
                <c:pt idx="357780">
                  <c:v>4.1174000000000002E-2</c:v>
                </c:pt>
                <c:pt idx="357781">
                  <c:v>4.1174000000000002E-2</c:v>
                </c:pt>
                <c:pt idx="357782">
                  <c:v>4.1174000000000002E-2</c:v>
                </c:pt>
                <c:pt idx="357783">
                  <c:v>4.1173000000000001E-2</c:v>
                </c:pt>
                <c:pt idx="357784">
                  <c:v>4.1173000000000001E-2</c:v>
                </c:pt>
                <c:pt idx="357785">
                  <c:v>4.1173000000000001E-2</c:v>
                </c:pt>
                <c:pt idx="357786">
                  <c:v>4.1173000000000001E-2</c:v>
                </c:pt>
                <c:pt idx="357787">
                  <c:v>4.1173000000000001E-2</c:v>
                </c:pt>
                <c:pt idx="357788">
                  <c:v>4.1173000000000001E-2</c:v>
                </c:pt>
                <c:pt idx="357789">
                  <c:v>4.1173000000000001E-2</c:v>
                </c:pt>
                <c:pt idx="357790">
                  <c:v>4.1173000000000001E-2</c:v>
                </c:pt>
                <c:pt idx="357791">
                  <c:v>4.1173000000000001E-2</c:v>
                </c:pt>
                <c:pt idx="357792">
                  <c:v>4.1173000000000001E-2</c:v>
                </c:pt>
                <c:pt idx="357793">
                  <c:v>4.1173000000000001E-2</c:v>
                </c:pt>
                <c:pt idx="357794">
                  <c:v>4.1174000000000002E-2</c:v>
                </c:pt>
                <c:pt idx="357795">
                  <c:v>4.1174000000000002E-2</c:v>
                </c:pt>
                <c:pt idx="357796">
                  <c:v>4.1174000000000002E-2</c:v>
                </c:pt>
                <c:pt idx="357797">
                  <c:v>4.1174000000000002E-2</c:v>
                </c:pt>
                <c:pt idx="357798">
                  <c:v>4.1175000000000003E-2</c:v>
                </c:pt>
                <c:pt idx="357799">
                  <c:v>4.1175000000000003E-2</c:v>
                </c:pt>
                <c:pt idx="357800">
                  <c:v>4.1175999999999997E-2</c:v>
                </c:pt>
                <c:pt idx="357801">
                  <c:v>4.1175999999999997E-2</c:v>
                </c:pt>
                <c:pt idx="357802">
                  <c:v>4.1176999999999998E-2</c:v>
                </c:pt>
                <c:pt idx="357803">
                  <c:v>4.1176999999999998E-2</c:v>
                </c:pt>
                <c:pt idx="357804">
                  <c:v>4.1177999999999999E-2</c:v>
                </c:pt>
                <c:pt idx="357805">
                  <c:v>4.1179E-2</c:v>
                </c:pt>
                <c:pt idx="357806">
                  <c:v>4.1179E-2</c:v>
                </c:pt>
                <c:pt idx="357807">
                  <c:v>4.1180000000000001E-2</c:v>
                </c:pt>
                <c:pt idx="357808">
                  <c:v>4.1181000000000002E-2</c:v>
                </c:pt>
                <c:pt idx="357809">
                  <c:v>4.1181000000000002E-2</c:v>
                </c:pt>
                <c:pt idx="357810">
                  <c:v>4.1182000000000003E-2</c:v>
                </c:pt>
                <c:pt idx="357811">
                  <c:v>4.1182999999999997E-2</c:v>
                </c:pt>
                <c:pt idx="357812">
                  <c:v>4.1183999999999998E-2</c:v>
                </c:pt>
                <c:pt idx="357813">
                  <c:v>4.1184999999999999E-2</c:v>
                </c:pt>
                <c:pt idx="357814">
                  <c:v>4.1186E-2</c:v>
                </c:pt>
                <c:pt idx="357815">
                  <c:v>4.1187000000000001E-2</c:v>
                </c:pt>
                <c:pt idx="357816">
                  <c:v>4.1188000000000002E-2</c:v>
                </c:pt>
                <c:pt idx="357817">
                  <c:v>4.1189000000000003E-2</c:v>
                </c:pt>
                <c:pt idx="357818">
                  <c:v>4.1189999999999997E-2</c:v>
                </c:pt>
                <c:pt idx="357819">
                  <c:v>4.1190999999999998E-2</c:v>
                </c:pt>
                <c:pt idx="357820">
                  <c:v>4.1190999999999998E-2</c:v>
                </c:pt>
                <c:pt idx="357821">
                  <c:v>4.1191999999999999E-2</c:v>
                </c:pt>
                <c:pt idx="357822">
                  <c:v>4.1193E-2</c:v>
                </c:pt>
                <c:pt idx="357823">
                  <c:v>4.1194000000000001E-2</c:v>
                </c:pt>
                <c:pt idx="357824">
                  <c:v>4.1195000000000002E-2</c:v>
                </c:pt>
                <c:pt idx="357825">
                  <c:v>4.1196000000000003E-2</c:v>
                </c:pt>
                <c:pt idx="357826">
                  <c:v>4.1196999999999998E-2</c:v>
                </c:pt>
                <c:pt idx="357827">
                  <c:v>4.1197999999999999E-2</c:v>
                </c:pt>
                <c:pt idx="357828">
                  <c:v>4.1199E-2</c:v>
                </c:pt>
                <c:pt idx="357829">
                  <c:v>4.1200000000000001E-2</c:v>
                </c:pt>
                <c:pt idx="357830">
                  <c:v>4.1200000000000001E-2</c:v>
                </c:pt>
                <c:pt idx="357831">
                  <c:v>4.1201000000000002E-2</c:v>
                </c:pt>
                <c:pt idx="357832">
                  <c:v>4.1202000000000003E-2</c:v>
                </c:pt>
                <c:pt idx="357833">
                  <c:v>4.1202000000000003E-2</c:v>
                </c:pt>
                <c:pt idx="357834">
                  <c:v>4.1202999999999997E-2</c:v>
                </c:pt>
                <c:pt idx="357835">
                  <c:v>4.1203999999999998E-2</c:v>
                </c:pt>
                <c:pt idx="357836">
                  <c:v>4.1203999999999998E-2</c:v>
                </c:pt>
                <c:pt idx="357837">
                  <c:v>4.1204999999999999E-2</c:v>
                </c:pt>
                <c:pt idx="357838">
                  <c:v>4.1204999999999999E-2</c:v>
                </c:pt>
                <c:pt idx="357839">
                  <c:v>4.1206E-2</c:v>
                </c:pt>
                <c:pt idx="357840">
                  <c:v>4.1206E-2</c:v>
                </c:pt>
                <c:pt idx="357841">
                  <c:v>4.1206E-2</c:v>
                </c:pt>
                <c:pt idx="357842">
                  <c:v>4.1207000000000001E-2</c:v>
                </c:pt>
                <c:pt idx="357843">
                  <c:v>4.1207000000000001E-2</c:v>
                </c:pt>
                <c:pt idx="357844">
                  <c:v>4.1207000000000001E-2</c:v>
                </c:pt>
                <c:pt idx="357845">
                  <c:v>4.1207000000000001E-2</c:v>
                </c:pt>
                <c:pt idx="357846">
                  <c:v>4.1207000000000001E-2</c:v>
                </c:pt>
                <c:pt idx="357847">
                  <c:v>4.1207000000000001E-2</c:v>
                </c:pt>
                <c:pt idx="357848">
                  <c:v>4.1207000000000001E-2</c:v>
                </c:pt>
                <c:pt idx="357849">
                  <c:v>4.1206E-2</c:v>
                </c:pt>
                <c:pt idx="357850">
                  <c:v>4.1206E-2</c:v>
                </c:pt>
                <c:pt idx="357851">
                  <c:v>4.1206E-2</c:v>
                </c:pt>
                <c:pt idx="357852">
                  <c:v>4.1206E-2</c:v>
                </c:pt>
                <c:pt idx="357853">
                  <c:v>4.1204999999999999E-2</c:v>
                </c:pt>
                <c:pt idx="357854">
                  <c:v>4.1204999999999999E-2</c:v>
                </c:pt>
                <c:pt idx="357855">
                  <c:v>4.1203999999999998E-2</c:v>
                </c:pt>
                <c:pt idx="357856">
                  <c:v>4.1202999999999997E-2</c:v>
                </c:pt>
                <c:pt idx="357857">
                  <c:v>4.1202999999999997E-2</c:v>
                </c:pt>
                <c:pt idx="357858">
                  <c:v>4.1202000000000003E-2</c:v>
                </c:pt>
                <c:pt idx="357859">
                  <c:v>4.1201000000000002E-2</c:v>
                </c:pt>
                <c:pt idx="357860">
                  <c:v>4.1200000000000001E-2</c:v>
                </c:pt>
                <c:pt idx="357861">
                  <c:v>4.1200000000000001E-2</c:v>
                </c:pt>
                <c:pt idx="357862">
                  <c:v>4.1199E-2</c:v>
                </c:pt>
                <c:pt idx="357863">
                  <c:v>4.1197999999999999E-2</c:v>
                </c:pt>
                <c:pt idx="357864">
                  <c:v>4.1196999999999998E-2</c:v>
                </c:pt>
                <c:pt idx="357865">
                  <c:v>4.1196000000000003E-2</c:v>
                </c:pt>
                <c:pt idx="357866">
                  <c:v>4.1195000000000002E-2</c:v>
                </c:pt>
                <c:pt idx="357867">
                  <c:v>4.1193E-2</c:v>
                </c:pt>
                <c:pt idx="357868">
                  <c:v>4.1191999999999999E-2</c:v>
                </c:pt>
                <c:pt idx="357869">
                  <c:v>4.1190999999999998E-2</c:v>
                </c:pt>
                <c:pt idx="357870">
                  <c:v>4.1189999999999997E-2</c:v>
                </c:pt>
                <c:pt idx="357871">
                  <c:v>4.1189000000000003E-2</c:v>
                </c:pt>
                <c:pt idx="357872">
                  <c:v>4.1187000000000001E-2</c:v>
                </c:pt>
                <c:pt idx="357873">
                  <c:v>4.1186E-2</c:v>
                </c:pt>
                <c:pt idx="357874">
                  <c:v>4.1184999999999999E-2</c:v>
                </c:pt>
                <c:pt idx="357875">
                  <c:v>4.1182999999999997E-2</c:v>
                </c:pt>
                <c:pt idx="357876">
                  <c:v>4.1182000000000003E-2</c:v>
                </c:pt>
                <c:pt idx="357877">
                  <c:v>4.1180000000000001E-2</c:v>
                </c:pt>
                <c:pt idx="357878">
                  <c:v>4.1179E-2</c:v>
                </c:pt>
                <c:pt idx="357879">
                  <c:v>4.1176999999999998E-2</c:v>
                </c:pt>
                <c:pt idx="357880">
                  <c:v>4.1175999999999997E-2</c:v>
                </c:pt>
                <c:pt idx="357881">
                  <c:v>4.1174000000000002E-2</c:v>
                </c:pt>
                <c:pt idx="357882">
                  <c:v>4.1173000000000001E-2</c:v>
                </c:pt>
                <c:pt idx="357883">
                  <c:v>4.1172E-2</c:v>
                </c:pt>
                <c:pt idx="357884">
                  <c:v>4.1169999999999998E-2</c:v>
                </c:pt>
                <c:pt idx="357885">
                  <c:v>4.1168999999999997E-2</c:v>
                </c:pt>
                <c:pt idx="357886">
                  <c:v>4.1167000000000002E-2</c:v>
                </c:pt>
                <c:pt idx="357887">
                  <c:v>4.1166000000000001E-2</c:v>
                </c:pt>
                <c:pt idx="357888">
                  <c:v>4.1165E-2</c:v>
                </c:pt>
                <c:pt idx="357889">
                  <c:v>4.1162999999999998E-2</c:v>
                </c:pt>
                <c:pt idx="357890">
                  <c:v>4.1161999999999997E-2</c:v>
                </c:pt>
                <c:pt idx="357891">
                  <c:v>4.1160000000000002E-2</c:v>
                </c:pt>
                <c:pt idx="357892">
                  <c:v>4.1159000000000001E-2</c:v>
                </c:pt>
                <c:pt idx="357893">
                  <c:v>4.1156999999999999E-2</c:v>
                </c:pt>
                <c:pt idx="357894">
                  <c:v>4.1155999999999998E-2</c:v>
                </c:pt>
                <c:pt idx="357895">
                  <c:v>4.1154000000000003E-2</c:v>
                </c:pt>
                <c:pt idx="357896">
                  <c:v>4.1153000000000002E-2</c:v>
                </c:pt>
                <c:pt idx="357897">
                  <c:v>4.1152000000000001E-2</c:v>
                </c:pt>
                <c:pt idx="357898">
                  <c:v>4.1149999999999999E-2</c:v>
                </c:pt>
                <c:pt idx="357899">
                  <c:v>4.1148999999999998E-2</c:v>
                </c:pt>
                <c:pt idx="357900">
                  <c:v>4.1147999999999997E-2</c:v>
                </c:pt>
                <c:pt idx="357901">
                  <c:v>4.1146000000000002E-2</c:v>
                </c:pt>
                <c:pt idx="357902">
                  <c:v>4.1145000000000001E-2</c:v>
                </c:pt>
                <c:pt idx="357903">
                  <c:v>4.1144E-2</c:v>
                </c:pt>
                <c:pt idx="357904">
                  <c:v>4.1142999999999999E-2</c:v>
                </c:pt>
                <c:pt idx="357905">
                  <c:v>4.1140999999999997E-2</c:v>
                </c:pt>
                <c:pt idx="357906">
                  <c:v>4.1140000000000003E-2</c:v>
                </c:pt>
                <c:pt idx="357907">
                  <c:v>4.1139000000000002E-2</c:v>
                </c:pt>
                <c:pt idx="357908">
                  <c:v>4.1138000000000001E-2</c:v>
                </c:pt>
                <c:pt idx="357909">
                  <c:v>4.1137E-2</c:v>
                </c:pt>
                <c:pt idx="357910">
                  <c:v>4.1135999999999999E-2</c:v>
                </c:pt>
                <c:pt idx="357911">
                  <c:v>4.1134999999999998E-2</c:v>
                </c:pt>
                <c:pt idx="357912">
                  <c:v>4.1133999999999997E-2</c:v>
                </c:pt>
                <c:pt idx="357913">
                  <c:v>4.1133000000000003E-2</c:v>
                </c:pt>
                <c:pt idx="357914">
                  <c:v>4.1132000000000002E-2</c:v>
                </c:pt>
                <c:pt idx="357915">
                  <c:v>4.1131000000000001E-2</c:v>
                </c:pt>
                <c:pt idx="357916">
                  <c:v>4.113E-2</c:v>
                </c:pt>
                <c:pt idx="357917">
                  <c:v>4.113E-2</c:v>
                </c:pt>
                <c:pt idx="357918">
                  <c:v>4.1128999999999999E-2</c:v>
                </c:pt>
                <c:pt idx="357919">
                  <c:v>4.1127999999999998E-2</c:v>
                </c:pt>
                <c:pt idx="357920">
                  <c:v>4.1126999999999997E-2</c:v>
                </c:pt>
                <c:pt idx="357921">
                  <c:v>4.1126999999999997E-2</c:v>
                </c:pt>
                <c:pt idx="357922">
                  <c:v>4.1126000000000003E-2</c:v>
                </c:pt>
                <c:pt idx="357923">
                  <c:v>4.1125000000000002E-2</c:v>
                </c:pt>
                <c:pt idx="357924">
                  <c:v>4.1124000000000001E-2</c:v>
                </c:pt>
                <c:pt idx="357925">
                  <c:v>4.1124000000000001E-2</c:v>
                </c:pt>
                <c:pt idx="357926">
                  <c:v>4.1123E-2</c:v>
                </c:pt>
                <c:pt idx="357927">
                  <c:v>4.1121999999999999E-2</c:v>
                </c:pt>
                <c:pt idx="357928">
                  <c:v>4.1121999999999999E-2</c:v>
                </c:pt>
                <c:pt idx="357929">
                  <c:v>4.1120999999999998E-2</c:v>
                </c:pt>
                <c:pt idx="357930">
                  <c:v>4.1120999999999998E-2</c:v>
                </c:pt>
                <c:pt idx="357931">
                  <c:v>4.1119999999999997E-2</c:v>
                </c:pt>
                <c:pt idx="357932">
                  <c:v>4.1119999999999997E-2</c:v>
                </c:pt>
                <c:pt idx="357933">
                  <c:v>4.1119000000000003E-2</c:v>
                </c:pt>
                <c:pt idx="357934">
                  <c:v>4.1119000000000003E-2</c:v>
                </c:pt>
                <c:pt idx="357935">
                  <c:v>4.1119000000000003E-2</c:v>
                </c:pt>
                <c:pt idx="357936">
                  <c:v>4.1118000000000002E-2</c:v>
                </c:pt>
                <c:pt idx="357937">
                  <c:v>4.1118000000000002E-2</c:v>
                </c:pt>
                <c:pt idx="357938">
                  <c:v>4.1117000000000001E-2</c:v>
                </c:pt>
                <c:pt idx="357939">
                  <c:v>4.1117000000000001E-2</c:v>
                </c:pt>
                <c:pt idx="357940">
                  <c:v>4.1116E-2</c:v>
                </c:pt>
                <c:pt idx="357941">
                  <c:v>4.1116E-2</c:v>
                </c:pt>
                <c:pt idx="357942">
                  <c:v>4.1114999999999999E-2</c:v>
                </c:pt>
                <c:pt idx="357943">
                  <c:v>4.1114999999999999E-2</c:v>
                </c:pt>
                <c:pt idx="357944">
                  <c:v>4.1114999999999999E-2</c:v>
                </c:pt>
                <c:pt idx="357945">
                  <c:v>4.1113999999999998E-2</c:v>
                </c:pt>
                <c:pt idx="357946">
                  <c:v>4.1113999999999998E-2</c:v>
                </c:pt>
                <c:pt idx="357947">
                  <c:v>4.1113999999999998E-2</c:v>
                </c:pt>
                <c:pt idx="357948">
                  <c:v>4.1112999999999997E-2</c:v>
                </c:pt>
                <c:pt idx="357949">
                  <c:v>4.1112999999999997E-2</c:v>
                </c:pt>
                <c:pt idx="357950">
                  <c:v>4.1112000000000003E-2</c:v>
                </c:pt>
                <c:pt idx="357951">
                  <c:v>4.1112000000000003E-2</c:v>
                </c:pt>
                <c:pt idx="357952">
                  <c:v>4.1111000000000002E-2</c:v>
                </c:pt>
                <c:pt idx="357953">
                  <c:v>4.1111000000000002E-2</c:v>
                </c:pt>
                <c:pt idx="357954">
                  <c:v>4.1111000000000002E-2</c:v>
                </c:pt>
                <c:pt idx="357955">
                  <c:v>4.1110000000000001E-2</c:v>
                </c:pt>
                <c:pt idx="357956">
                  <c:v>4.1110000000000001E-2</c:v>
                </c:pt>
                <c:pt idx="357957">
                  <c:v>4.1110000000000001E-2</c:v>
                </c:pt>
                <c:pt idx="357958">
                  <c:v>4.1109E-2</c:v>
                </c:pt>
                <c:pt idx="357959">
                  <c:v>4.1109E-2</c:v>
                </c:pt>
                <c:pt idx="357960">
                  <c:v>4.1107999999999999E-2</c:v>
                </c:pt>
                <c:pt idx="357961">
                  <c:v>4.1107999999999999E-2</c:v>
                </c:pt>
                <c:pt idx="357962">
                  <c:v>4.1106999999999998E-2</c:v>
                </c:pt>
                <c:pt idx="357963">
                  <c:v>4.1106999999999998E-2</c:v>
                </c:pt>
                <c:pt idx="357964">
                  <c:v>4.1105999999999997E-2</c:v>
                </c:pt>
                <c:pt idx="357965">
                  <c:v>4.1105999999999997E-2</c:v>
                </c:pt>
                <c:pt idx="357966">
                  <c:v>4.1105999999999997E-2</c:v>
                </c:pt>
                <c:pt idx="357967">
                  <c:v>4.1105000000000003E-2</c:v>
                </c:pt>
                <c:pt idx="357968">
                  <c:v>4.1105000000000003E-2</c:v>
                </c:pt>
                <c:pt idx="357969">
                  <c:v>4.1104000000000002E-2</c:v>
                </c:pt>
                <c:pt idx="357970">
                  <c:v>4.1104000000000002E-2</c:v>
                </c:pt>
                <c:pt idx="357971">
                  <c:v>4.1104000000000002E-2</c:v>
                </c:pt>
                <c:pt idx="357972">
                  <c:v>4.1103000000000001E-2</c:v>
                </c:pt>
                <c:pt idx="357973">
                  <c:v>4.1103000000000001E-2</c:v>
                </c:pt>
                <c:pt idx="357974">
                  <c:v>4.1102E-2</c:v>
                </c:pt>
                <c:pt idx="357975">
                  <c:v>4.1102E-2</c:v>
                </c:pt>
                <c:pt idx="357976">
                  <c:v>4.1102E-2</c:v>
                </c:pt>
                <c:pt idx="357977">
                  <c:v>4.1102E-2</c:v>
                </c:pt>
                <c:pt idx="357978">
                  <c:v>4.1102E-2</c:v>
                </c:pt>
                <c:pt idx="357979">
                  <c:v>4.1102E-2</c:v>
                </c:pt>
                <c:pt idx="357980">
                  <c:v>4.1102E-2</c:v>
                </c:pt>
                <c:pt idx="357981">
                  <c:v>4.1102E-2</c:v>
                </c:pt>
                <c:pt idx="357982">
                  <c:v>4.1102E-2</c:v>
                </c:pt>
                <c:pt idx="357983">
                  <c:v>4.1102E-2</c:v>
                </c:pt>
                <c:pt idx="357984">
                  <c:v>4.1102E-2</c:v>
                </c:pt>
                <c:pt idx="357985">
                  <c:v>4.1102E-2</c:v>
                </c:pt>
                <c:pt idx="357986">
                  <c:v>4.1102E-2</c:v>
                </c:pt>
                <c:pt idx="357987">
                  <c:v>4.1102E-2</c:v>
                </c:pt>
                <c:pt idx="357988">
                  <c:v>4.1102E-2</c:v>
                </c:pt>
                <c:pt idx="357989">
                  <c:v>4.1103000000000001E-2</c:v>
                </c:pt>
                <c:pt idx="357990">
                  <c:v>4.1103000000000001E-2</c:v>
                </c:pt>
                <c:pt idx="357991">
                  <c:v>4.1104000000000002E-2</c:v>
                </c:pt>
                <c:pt idx="357992">
                  <c:v>4.1104000000000002E-2</c:v>
                </c:pt>
                <c:pt idx="357993">
                  <c:v>4.1105000000000003E-2</c:v>
                </c:pt>
                <c:pt idx="357994">
                  <c:v>4.1105000000000003E-2</c:v>
                </c:pt>
                <c:pt idx="357995">
                  <c:v>4.1105999999999997E-2</c:v>
                </c:pt>
                <c:pt idx="357996">
                  <c:v>4.1106999999999998E-2</c:v>
                </c:pt>
                <c:pt idx="357997">
                  <c:v>4.1107999999999999E-2</c:v>
                </c:pt>
                <c:pt idx="357998">
                  <c:v>4.1107999999999999E-2</c:v>
                </c:pt>
                <c:pt idx="357999">
                  <c:v>4.1109E-2</c:v>
                </c:pt>
                <c:pt idx="358000">
                  <c:v>4.1110000000000001E-2</c:v>
                </c:pt>
                <c:pt idx="358001">
                  <c:v>4.1111000000000002E-2</c:v>
                </c:pt>
                <c:pt idx="358002">
                  <c:v>4.1112999999999997E-2</c:v>
                </c:pt>
                <c:pt idx="358003">
                  <c:v>4.1113999999999998E-2</c:v>
                </c:pt>
                <c:pt idx="358004">
                  <c:v>4.1114999999999999E-2</c:v>
                </c:pt>
                <c:pt idx="358005">
                  <c:v>4.1116E-2</c:v>
                </c:pt>
                <c:pt idx="358006">
                  <c:v>4.1117000000000001E-2</c:v>
                </c:pt>
                <c:pt idx="358007">
                  <c:v>4.1118000000000002E-2</c:v>
                </c:pt>
                <c:pt idx="358008">
                  <c:v>4.1119999999999997E-2</c:v>
                </c:pt>
                <c:pt idx="358009">
                  <c:v>4.1120999999999998E-2</c:v>
                </c:pt>
                <c:pt idx="358010">
                  <c:v>4.1121999999999999E-2</c:v>
                </c:pt>
                <c:pt idx="358011">
                  <c:v>4.1124000000000001E-2</c:v>
                </c:pt>
                <c:pt idx="358012">
                  <c:v>4.1125000000000002E-2</c:v>
                </c:pt>
                <c:pt idx="358013">
                  <c:v>4.1126000000000003E-2</c:v>
                </c:pt>
                <c:pt idx="358014">
                  <c:v>4.1127999999999998E-2</c:v>
                </c:pt>
                <c:pt idx="358015">
                  <c:v>4.1128999999999999E-2</c:v>
                </c:pt>
                <c:pt idx="358016">
                  <c:v>4.1131000000000001E-2</c:v>
                </c:pt>
                <c:pt idx="358017">
                  <c:v>4.1132000000000002E-2</c:v>
                </c:pt>
                <c:pt idx="358018">
                  <c:v>4.1133000000000003E-2</c:v>
                </c:pt>
                <c:pt idx="358019">
                  <c:v>4.1134999999999998E-2</c:v>
                </c:pt>
                <c:pt idx="358020">
                  <c:v>4.1135999999999999E-2</c:v>
                </c:pt>
                <c:pt idx="358021">
                  <c:v>4.1138000000000001E-2</c:v>
                </c:pt>
                <c:pt idx="358022">
                  <c:v>4.1139000000000002E-2</c:v>
                </c:pt>
                <c:pt idx="358023">
                  <c:v>4.1140999999999997E-2</c:v>
                </c:pt>
                <c:pt idx="358024">
                  <c:v>4.1141999999999998E-2</c:v>
                </c:pt>
                <c:pt idx="358025">
                  <c:v>4.1144E-2</c:v>
                </c:pt>
                <c:pt idx="358026">
                  <c:v>4.1145000000000001E-2</c:v>
                </c:pt>
                <c:pt idx="358027">
                  <c:v>4.1147000000000003E-2</c:v>
                </c:pt>
                <c:pt idx="358028">
                  <c:v>4.1147999999999997E-2</c:v>
                </c:pt>
                <c:pt idx="358029">
                  <c:v>4.1149999999999999E-2</c:v>
                </c:pt>
                <c:pt idx="358030">
                  <c:v>4.1151E-2</c:v>
                </c:pt>
                <c:pt idx="358031">
                  <c:v>4.1152000000000001E-2</c:v>
                </c:pt>
                <c:pt idx="358032">
                  <c:v>4.1154000000000003E-2</c:v>
                </c:pt>
                <c:pt idx="358033">
                  <c:v>4.1154999999999997E-2</c:v>
                </c:pt>
                <c:pt idx="358034">
                  <c:v>4.1156999999999999E-2</c:v>
                </c:pt>
                <c:pt idx="358035">
                  <c:v>4.1158E-2</c:v>
                </c:pt>
                <c:pt idx="358036">
                  <c:v>4.1160000000000002E-2</c:v>
                </c:pt>
                <c:pt idx="358037">
                  <c:v>4.1161000000000003E-2</c:v>
                </c:pt>
                <c:pt idx="358038">
                  <c:v>4.1162999999999998E-2</c:v>
                </c:pt>
                <c:pt idx="358039">
                  <c:v>4.1163999999999999E-2</c:v>
                </c:pt>
                <c:pt idx="358040">
                  <c:v>4.1166000000000001E-2</c:v>
                </c:pt>
                <c:pt idx="358041">
                  <c:v>4.1167000000000002E-2</c:v>
                </c:pt>
                <c:pt idx="358042">
                  <c:v>4.1168999999999997E-2</c:v>
                </c:pt>
                <c:pt idx="358043">
                  <c:v>4.1169999999999998E-2</c:v>
                </c:pt>
                <c:pt idx="358044">
                  <c:v>4.1170999999999999E-2</c:v>
                </c:pt>
                <c:pt idx="358045">
                  <c:v>4.1173000000000001E-2</c:v>
                </c:pt>
                <c:pt idx="358046">
                  <c:v>4.1174000000000002E-2</c:v>
                </c:pt>
                <c:pt idx="358047">
                  <c:v>4.1175999999999997E-2</c:v>
                </c:pt>
                <c:pt idx="358048">
                  <c:v>4.1177999999999999E-2</c:v>
                </c:pt>
                <c:pt idx="358049">
                  <c:v>4.1179E-2</c:v>
                </c:pt>
                <c:pt idx="358050">
                  <c:v>4.1181000000000002E-2</c:v>
                </c:pt>
                <c:pt idx="358051">
                  <c:v>4.1182999999999997E-2</c:v>
                </c:pt>
                <c:pt idx="358052">
                  <c:v>4.1183999999999998E-2</c:v>
                </c:pt>
                <c:pt idx="358053">
                  <c:v>4.1186E-2</c:v>
                </c:pt>
                <c:pt idx="358054">
                  <c:v>4.1188000000000002E-2</c:v>
                </c:pt>
                <c:pt idx="358055">
                  <c:v>4.1189000000000003E-2</c:v>
                </c:pt>
                <c:pt idx="358056">
                  <c:v>4.1190999999999998E-2</c:v>
                </c:pt>
                <c:pt idx="358057">
                  <c:v>4.1191999999999999E-2</c:v>
                </c:pt>
                <c:pt idx="358058">
                  <c:v>4.1194000000000001E-2</c:v>
                </c:pt>
                <c:pt idx="358059">
                  <c:v>4.1196000000000003E-2</c:v>
                </c:pt>
                <c:pt idx="358060">
                  <c:v>4.1196999999999998E-2</c:v>
                </c:pt>
                <c:pt idx="358061">
                  <c:v>4.1199E-2</c:v>
                </c:pt>
                <c:pt idx="358062">
                  <c:v>4.1201000000000002E-2</c:v>
                </c:pt>
                <c:pt idx="358063">
                  <c:v>4.1202000000000003E-2</c:v>
                </c:pt>
                <c:pt idx="358064">
                  <c:v>4.1203999999999998E-2</c:v>
                </c:pt>
                <c:pt idx="358065">
                  <c:v>4.1204999999999999E-2</c:v>
                </c:pt>
                <c:pt idx="358066">
                  <c:v>4.1207000000000001E-2</c:v>
                </c:pt>
                <c:pt idx="358067">
                  <c:v>4.1209000000000003E-2</c:v>
                </c:pt>
                <c:pt idx="358068">
                  <c:v>4.1209999999999997E-2</c:v>
                </c:pt>
                <c:pt idx="358069">
                  <c:v>4.1211999999999999E-2</c:v>
                </c:pt>
                <c:pt idx="358070">
                  <c:v>4.1213E-2</c:v>
                </c:pt>
                <c:pt idx="358071">
                  <c:v>4.1215000000000002E-2</c:v>
                </c:pt>
                <c:pt idx="358072">
                  <c:v>4.1216000000000003E-2</c:v>
                </c:pt>
                <c:pt idx="358073">
                  <c:v>4.1217999999999998E-2</c:v>
                </c:pt>
                <c:pt idx="358074">
                  <c:v>4.1218999999999999E-2</c:v>
                </c:pt>
                <c:pt idx="358075">
                  <c:v>4.1221000000000001E-2</c:v>
                </c:pt>
                <c:pt idx="358076">
                  <c:v>4.1222000000000002E-2</c:v>
                </c:pt>
                <c:pt idx="358077">
                  <c:v>4.1223000000000003E-2</c:v>
                </c:pt>
                <c:pt idx="358078">
                  <c:v>4.1223999999999997E-2</c:v>
                </c:pt>
                <c:pt idx="358079">
                  <c:v>4.1224999999999998E-2</c:v>
                </c:pt>
                <c:pt idx="358080">
                  <c:v>4.1227E-2</c:v>
                </c:pt>
                <c:pt idx="358081">
                  <c:v>4.1228000000000001E-2</c:v>
                </c:pt>
                <c:pt idx="358082">
                  <c:v>4.1229000000000002E-2</c:v>
                </c:pt>
                <c:pt idx="358083">
                  <c:v>4.1230000000000003E-2</c:v>
                </c:pt>
                <c:pt idx="358084">
                  <c:v>4.1230000000000003E-2</c:v>
                </c:pt>
                <c:pt idx="358085">
                  <c:v>4.1230999999999997E-2</c:v>
                </c:pt>
                <c:pt idx="358086">
                  <c:v>4.1231999999999998E-2</c:v>
                </c:pt>
                <c:pt idx="358087">
                  <c:v>4.1232999999999999E-2</c:v>
                </c:pt>
                <c:pt idx="358088">
                  <c:v>4.1232999999999999E-2</c:v>
                </c:pt>
                <c:pt idx="358089">
                  <c:v>4.1234E-2</c:v>
                </c:pt>
                <c:pt idx="358090">
                  <c:v>4.1234E-2</c:v>
                </c:pt>
                <c:pt idx="358091">
                  <c:v>4.1234E-2</c:v>
                </c:pt>
                <c:pt idx="358092">
                  <c:v>4.1235000000000001E-2</c:v>
                </c:pt>
                <c:pt idx="358093">
                  <c:v>4.1235000000000001E-2</c:v>
                </c:pt>
                <c:pt idx="358094">
                  <c:v>4.1235000000000001E-2</c:v>
                </c:pt>
                <c:pt idx="358095">
                  <c:v>4.1235000000000001E-2</c:v>
                </c:pt>
                <c:pt idx="358096">
                  <c:v>4.1235000000000001E-2</c:v>
                </c:pt>
                <c:pt idx="358097">
                  <c:v>4.1235000000000001E-2</c:v>
                </c:pt>
                <c:pt idx="358098">
                  <c:v>4.1235000000000001E-2</c:v>
                </c:pt>
                <c:pt idx="358099">
                  <c:v>4.1235000000000001E-2</c:v>
                </c:pt>
                <c:pt idx="358100">
                  <c:v>4.1235000000000001E-2</c:v>
                </c:pt>
                <c:pt idx="358101">
                  <c:v>4.1234E-2</c:v>
                </c:pt>
                <c:pt idx="358102">
                  <c:v>4.1234E-2</c:v>
                </c:pt>
                <c:pt idx="358103">
                  <c:v>4.1232999999999999E-2</c:v>
                </c:pt>
                <c:pt idx="358104">
                  <c:v>4.1232999999999999E-2</c:v>
                </c:pt>
                <c:pt idx="358105">
                  <c:v>4.1231999999999998E-2</c:v>
                </c:pt>
                <c:pt idx="358106">
                  <c:v>4.1230999999999997E-2</c:v>
                </c:pt>
                <c:pt idx="358107">
                  <c:v>4.1230999999999997E-2</c:v>
                </c:pt>
                <c:pt idx="358108">
                  <c:v>4.1230000000000003E-2</c:v>
                </c:pt>
                <c:pt idx="358109">
                  <c:v>4.1229000000000002E-2</c:v>
                </c:pt>
                <c:pt idx="358110">
                  <c:v>4.1228000000000001E-2</c:v>
                </c:pt>
                <c:pt idx="358111">
                  <c:v>4.1227E-2</c:v>
                </c:pt>
                <c:pt idx="358112">
                  <c:v>4.1225999999999999E-2</c:v>
                </c:pt>
                <c:pt idx="358113">
                  <c:v>4.1224999999999998E-2</c:v>
                </c:pt>
                <c:pt idx="358114">
                  <c:v>4.1223999999999997E-2</c:v>
                </c:pt>
                <c:pt idx="358115">
                  <c:v>4.1223000000000003E-2</c:v>
                </c:pt>
                <c:pt idx="358116">
                  <c:v>4.1221000000000001E-2</c:v>
                </c:pt>
                <c:pt idx="358117">
                  <c:v>4.122E-2</c:v>
                </c:pt>
                <c:pt idx="358118">
                  <c:v>4.1218999999999999E-2</c:v>
                </c:pt>
                <c:pt idx="358119">
                  <c:v>4.1217999999999998E-2</c:v>
                </c:pt>
                <c:pt idx="358120">
                  <c:v>4.1216999999999997E-2</c:v>
                </c:pt>
                <c:pt idx="358121">
                  <c:v>4.1215000000000002E-2</c:v>
                </c:pt>
                <c:pt idx="358122">
                  <c:v>4.1214000000000001E-2</c:v>
                </c:pt>
                <c:pt idx="358123">
                  <c:v>4.1211999999999999E-2</c:v>
                </c:pt>
                <c:pt idx="358124">
                  <c:v>4.1210999999999998E-2</c:v>
                </c:pt>
                <c:pt idx="358125">
                  <c:v>4.1209999999999997E-2</c:v>
                </c:pt>
                <c:pt idx="358126">
                  <c:v>4.1208000000000002E-2</c:v>
                </c:pt>
                <c:pt idx="358127">
                  <c:v>4.1207000000000001E-2</c:v>
                </c:pt>
                <c:pt idx="358128">
                  <c:v>4.1204999999999999E-2</c:v>
                </c:pt>
                <c:pt idx="358129">
                  <c:v>4.1203999999999998E-2</c:v>
                </c:pt>
                <c:pt idx="358130">
                  <c:v>4.1202000000000003E-2</c:v>
                </c:pt>
                <c:pt idx="358131">
                  <c:v>4.1201000000000002E-2</c:v>
                </c:pt>
                <c:pt idx="358132">
                  <c:v>4.1199E-2</c:v>
                </c:pt>
                <c:pt idx="358133">
                  <c:v>4.1197999999999999E-2</c:v>
                </c:pt>
                <c:pt idx="358134">
                  <c:v>4.1196000000000003E-2</c:v>
                </c:pt>
                <c:pt idx="358135">
                  <c:v>4.1195000000000002E-2</c:v>
                </c:pt>
                <c:pt idx="358136">
                  <c:v>4.1194000000000001E-2</c:v>
                </c:pt>
                <c:pt idx="358137">
                  <c:v>4.1191999999999999E-2</c:v>
                </c:pt>
                <c:pt idx="358138">
                  <c:v>4.1190999999999998E-2</c:v>
                </c:pt>
                <c:pt idx="358139">
                  <c:v>4.1189000000000003E-2</c:v>
                </c:pt>
                <c:pt idx="358140">
                  <c:v>4.1188000000000002E-2</c:v>
                </c:pt>
                <c:pt idx="358141">
                  <c:v>4.1187000000000001E-2</c:v>
                </c:pt>
                <c:pt idx="358142">
                  <c:v>4.1186E-2</c:v>
                </c:pt>
                <c:pt idx="358143">
                  <c:v>4.1183999999999998E-2</c:v>
                </c:pt>
                <c:pt idx="358144">
                  <c:v>4.1182999999999997E-2</c:v>
                </c:pt>
                <c:pt idx="358145">
                  <c:v>4.1182000000000003E-2</c:v>
                </c:pt>
                <c:pt idx="358146">
                  <c:v>4.1181000000000002E-2</c:v>
                </c:pt>
                <c:pt idx="358147">
                  <c:v>4.1180000000000001E-2</c:v>
                </c:pt>
                <c:pt idx="358148">
                  <c:v>4.1177999999999999E-2</c:v>
                </c:pt>
                <c:pt idx="358149">
                  <c:v>4.1176999999999998E-2</c:v>
                </c:pt>
                <c:pt idx="358150">
                  <c:v>4.1175999999999997E-2</c:v>
                </c:pt>
                <c:pt idx="358151">
                  <c:v>4.1175000000000003E-2</c:v>
                </c:pt>
                <c:pt idx="358152">
                  <c:v>4.1174000000000002E-2</c:v>
                </c:pt>
                <c:pt idx="358153">
                  <c:v>4.1173000000000001E-2</c:v>
                </c:pt>
                <c:pt idx="358154">
                  <c:v>4.1172E-2</c:v>
                </c:pt>
                <c:pt idx="358155">
                  <c:v>4.1170999999999999E-2</c:v>
                </c:pt>
                <c:pt idx="358156">
                  <c:v>4.1169999999999998E-2</c:v>
                </c:pt>
                <c:pt idx="358157">
                  <c:v>4.1168999999999997E-2</c:v>
                </c:pt>
                <c:pt idx="358158">
                  <c:v>4.1168000000000003E-2</c:v>
                </c:pt>
                <c:pt idx="358159">
                  <c:v>4.1167000000000002E-2</c:v>
                </c:pt>
                <c:pt idx="358160">
                  <c:v>4.1166000000000001E-2</c:v>
                </c:pt>
                <c:pt idx="358161">
                  <c:v>4.1165E-2</c:v>
                </c:pt>
                <c:pt idx="358162">
                  <c:v>4.1163999999999999E-2</c:v>
                </c:pt>
                <c:pt idx="358163">
                  <c:v>4.1162999999999998E-2</c:v>
                </c:pt>
                <c:pt idx="358164">
                  <c:v>4.1161999999999997E-2</c:v>
                </c:pt>
                <c:pt idx="358165">
                  <c:v>4.1161000000000003E-2</c:v>
                </c:pt>
                <c:pt idx="358166">
                  <c:v>4.1160000000000002E-2</c:v>
                </c:pt>
                <c:pt idx="358167">
                  <c:v>4.1159000000000001E-2</c:v>
                </c:pt>
                <c:pt idx="358168">
                  <c:v>4.1158E-2</c:v>
                </c:pt>
                <c:pt idx="358169">
                  <c:v>4.1156999999999999E-2</c:v>
                </c:pt>
                <c:pt idx="358170">
                  <c:v>4.1155999999999998E-2</c:v>
                </c:pt>
                <c:pt idx="358171">
                  <c:v>4.1154999999999997E-2</c:v>
                </c:pt>
                <c:pt idx="358172">
                  <c:v>4.1154000000000003E-2</c:v>
                </c:pt>
                <c:pt idx="358173">
                  <c:v>4.1153000000000002E-2</c:v>
                </c:pt>
                <c:pt idx="358174">
                  <c:v>4.1152000000000001E-2</c:v>
                </c:pt>
                <c:pt idx="358175">
                  <c:v>4.1151E-2</c:v>
                </c:pt>
                <c:pt idx="358176">
                  <c:v>4.1149999999999999E-2</c:v>
                </c:pt>
                <c:pt idx="358177">
                  <c:v>4.1148999999999998E-2</c:v>
                </c:pt>
                <c:pt idx="358178">
                  <c:v>4.1147999999999997E-2</c:v>
                </c:pt>
                <c:pt idx="358179">
                  <c:v>4.1147000000000003E-2</c:v>
                </c:pt>
                <c:pt idx="358180">
                  <c:v>4.1146000000000002E-2</c:v>
                </c:pt>
                <c:pt idx="358181">
                  <c:v>4.1145000000000001E-2</c:v>
                </c:pt>
                <c:pt idx="358182">
                  <c:v>4.1144E-2</c:v>
                </c:pt>
                <c:pt idx="358183">
                  <c:v>4.1142999999999999E-2</c:v>
                </c:pt>
                <c:pt idx="358184">
                  <c:v>4.1141999999999998E-2</c:v>
                </c:pt>
                <c:pt idx="358185">
                  <c:v>4.1140999999999997E-2</c:v>
                </c:pt>
                <c:pt idx="358186">
                  <c:v>4.1140000000000003E-2</c:v>
                </c:pt>
                <c:pt idx="358187">
                  <c:v>4.1139000000000002E-2</c:v>
                </c:pt>
                <c:pt idx="358188">
                  <c:v>4.1138000000000001E-2</c:v>
                </c:pt>
                <c:pt idx="358189">
                  <c:v>4.1137E-2</c:v>
                </c:pt>
                <c:pt idx="358190">
                  <c:v>4.1135999999999999E-2</c:v>
                </c:pt>
                <c:pt idx="358191">
                  <c:v>4.1134999999999998E-2</c:v>
                </c:pt>
                <c:pt idx="358192">
                  <c:v>4.1133999999999997E-2</c:v>
                </c:pt>
                <c:pt idx="358193">
                  <c:v>4.1133000000000003E-2</c:v>
                </c:pt>
                <c:pt idx="358194">
                  <c:v>4.1132000000000002E-2</c:v>
                </c:pt>
                <c:pt idx="358195">
                  <c:v>4.1131000000000001E-2</c:v>
                </c:pt>
                <c:pt idx="358196">
                  <c:v>4.113E-2</c:v>
                </c:pt>
                <c:pt idx="358197">
                  <c:v>4.1128999999999999E-2</c:v>
                </c:pt>
                <c:pt idx="358198">
                  <c:v>4.1127999999999998E-2</c:v>
                </c:pt>
                <c:pt idx="358199">
                  <c:v>4.1126999999999997E-2</c:v>
                </c:pt>
                <c:pt idx="358200">
                  <c:v>4.1126999999999997E-2</c:v>
                </c:pt>
                <c:pt idx="358201">
                  <c:v>4.1126000000000003E-2</c:v>
                </c:pt>
                <c:pt idx="358202">
                  <c:v>4.1125000000000002E-2</c:v>
                </c:pt>
                <c:pt idx="358203">
                  <c:v>4.1124000000000001E-2</c:v>
                </c:pt>
                <c:pt idx="358204">
                  <c:v>4.1124000000000001E-2</c:v>
                </c:pt>
                <c:pt idx="358205">
                  <c:v>4.1123E-2</c:v>
                </c:pt>
                <c:pt idx="358206">
                  <c:v>4.1121999999999999E-2</c:v>
                </c:pt>
                <c:pt idx="358207">
                  <c:v>4.1120999999999998E-2</c:v>
                </c:pt>
                <c:pt idx="358208">
                  <c:v>4.1120999999999998E-2</c:v>
                </c:pt>
                <c:pt idx="358209">
                  <c:v>4.1119999999999997E-2</c:v>
                </c:pt>
                <c:pt idx="358210">
                  <c:v>4.1119999999999997E-2</c:v>
                </c:pt>
                <c:pt idx="358211">
                  <c:v>4.1119000000000003E-2</c:v>
                </c:pt>
                <c:pt idx="358212">
                  <c:v>4.1119000000000003E-2</c:v>
                </c:pt>
                <c:pt idx="358213">
                  <c:v>4.1119000000000003E-2</c:v>
                </c:pt>
                <c:pt idx="358214">
                  <c:v>4.1118000000000002E-2</c:v>
                </c:pt>
                <c:pt idx="358215">
                  <c:v>4.1118000000000002E-2</c:v>
                </c:pt>
                <c:pt idx="358216">
                  <c:v>4.1118000000000002E-2</c:v>
                </c:pt>
                <c:pt idx="358217">
                  <c:v>4.1118000000000002E-2</c:v>
                </c:pt>
                <c:pt idx="358218">
                  <c:v>4.1117000000000001E-2</c:v>
                </c:pt>
                <c:pt idx="358219">
                  <c:v>4.1117000000000001E-2</c:v>
                </c:pt>
                <c:pt idx="358220">
                  <c:v>4.1117000000000001E-2</c:v>
                </c:pt>
                <c:pt idx="358221">
                  <c:v>4.1117000000000001E-2</c:v>
                </c:pt>
                <c:pt idx="358222">
                  <c:v>4.1117000000000001E-2</c:v>
                </c:pt>
                <c:pt idx="358223">
                  <c:v>4.1117000000000001E-2</c:v>
                </c:pt>
                <c:pt idx="358224">
                  <c:v>4.1117000000000001E-2</c:v>
                </c:pt>
                <c:pt idx="358225">
                  <c:v>4.1117000000000001E-2</c:v>
                </c:pt>
                <c:pt idx="358226">
                  <c:v>4.1117000000000001E-2</c:v>
                </c:pt>
                <c:pt idx="358227">
                  <c:v>4.1117000000000001E-2</c:v>
                </c:pt>
                <c:pt idx="358228">
                  <c:v>4.1117000000000001E-2</c:v>
                </c:pt>
                <c:pt idx="358229">
                  <c:v>4.1117000000000001E-2</c:v>
                </c:pt>
                <c:pt idx="358230">
                  <c:v>4.1117000000000001E-2</c:v>
                </c:pt>
                <c:pt idx="358231">
                  <c:v>4.1117000000000001E-2</c:v>
                </c:pt>
                <c:pt idx="358232">
                  <c:v>4.1118000000000002E-2</c:v>
                </c:pt>
                <c:pt idx="358233">
                  <c:v>4.1118000000000002E-2</c:v>
                </c:pt>
                <c:pt idx="358234">
                  <c:v>4.1118000000000002E-2</c:v>
                </c:pt>
                <c:pt idx="358235">
                  <c:v>4.1118000000000002E-2</c:v>
                </c:pt>
                <c:pt idx="358236">
                  <c:v>4.1118000000000002E-2</c:v>
                </c:pt>
                <c:pt idx="358237">
                  <c:v>4.1119000000000003E-2</c:v>
                </c:pt>
                <c:pt idx="358238">
                  <c:v>4.1119000000000003E-2</c:v>
                </c:pt>
                <c:pt idx="358239">
                  <c:v>4.1119000000000003E-2</c:v>
                </c:pt>
                <c:pt idx="358240">
                  <c:v>4.1119999999999997E-2</c:v>
                </c:pt>
                <c:pt idx="358241">
                  <c:v>4.1119999999999997E-2</c:v>
                </c:pt>
                <c:pt idx="358242">
                  <c:v>4.1119999999999997E-2</c:v>
                </c:pt>
                <c:pt idx="358243">
                  <c:v>4.1119999999999997E-2</c:v>
                </c:pt>
                <c:pt idx="358244">
                  <c:v>4.1119999999999997E-2</c:v>
                </c:pt>
                <c:pt idx="358245">
                  <c:v>4.1119999999999997E-2</c:v>
                </c:pt>
                <c:pt idx="358246">
                  <c:v>4.1119999999999997E-2</c:v>
                </c:pt>
                <c:pt idx="358247">
                  <c:v>4.1120999999999998E-2</c:v>
                </c:pt>
                <c:pt idx="358248">
                  <c:v>4.1120999999999998E-2</c:v>
                </c:pt>
                <c:pt idx="358249">
                  <c:v>4.1120999999999998E-2</c:v>
                </c:pt>
                <c:pt idx="358250">
                  <c:v>4.1120999999999998E-2</c:v>
                </c:pt>
                <c:pt idx="358251">
                  <c:v>4.1120999999999998E-2</c:v>
                </c:pt>
                <c:pt idx="358252">
                  <c:v>4.1120999999999998E-2</c:v>
                </c:pt>
                <c:pt idx="358253">
                  <c:v>4.1120999999999998E-2</c:v>
                </c:pt>
                <c:pt idx="358254">
                  <c:v>4.1120999999999998E-2</c:v>
                </c:pt>
                <c:pt idx="358255">
                  <c:v>4.1120999999999998E-2</c:v>
                </c:pt>
                <c:pt idx="358256">
                  <c:v>4.1119999999999997E-2</c:v>
                </c:pt>
                <c:pt idx="358257">
                  <c:v>4.1119999999999997E-2</c:v>
                </c:pt>
                <c:pt idx="358258">
                  <c:v>4.1119999999999997E-2</c:v>
                </c:pt>
                <c:pt idx="358259">
                  <c:v>4.1119999999999997E-2</c:v>
                </c:pt>
                <c:pt idx="358260">
                  <c:v>4.1119000000000003E-2</c:v>
                </c:pt>
                <c:pt idx="358261">
                  <c:v>4.1119000000000003E-2</c:v>
                </c:pt>
                <c:pt idx="358262">
                  <c:v>4.1119000000000003E-2</c:v>
                </c:pt>
                <c:pt idx="358263">
                  <c:v>4.1118000000000002E-2</c:v>
                </c:pt>
                <c:pt idx="358264">
                  <c:v>4.1118000000000002E-2</c:v>
                </c:pt>
                <c:pt idx="358265">
                  <c:v>4.1117000000000001E-2</c:v>
                </c:pt>
                <c:pt idx="358266">
                  <c:v>4.1116E-2</c:v>
                </c:pt>
                <c:pt idx="358267">
                  <c:v>4.1114999999999999E-2</c:v>
                </c:pt>
                <c:pt idx="358268">
                  <c:v>4.1114999999999999E-2</c:v>
                </c:pt>
                <c:pt idx="358269">
                  <c:v>4.1113999999999998E-2</c:v>
                </c:pt>
                <c:pt idx="358270">
                  <c:v>4.1112999999999997E-2</c:v>
                </c:pt>
                <c:pt idx="358271">
                  <c:v>4.1112000000000003E-2</c:v>
                </c:pt>
                <c:pt idx="358272">
                  <c:v>4.1111000000000002E-2</c:v>
                </c:pt>
                <c:pt idx="358273">
                  <c:v>4.1110000000000001E-2</c:v>
                </c:pt>
                <c:pt idx="358274">
                  <c:v>4.1109E-2</c:v>
                </c:pt>
                <c:pt idx="358275">
                  <c:v>4.1107999999999999E-2</c:v>
                </c:pt>
                <c:pt idx="358276">
                  <c:v>4.1106999999999998E-2</c:v>
                </c:pt>
                <c:pt idx="358277">
                  <c:v>4.1105999999999997E-2</c:v>
                </c:pt>
                <c:pt idx="358278">
                  <c:v>4.1105000000000003E-2</c:v>
                </c:pt>
                <c:pt idx="358279">
                  <c:v>4.1104000000000002E-2</c:v>
                </c:pt>
                <c:pt idx="358280">
                  <c:v>4.1102E-2</c:v>
                </c:pt>
                <c:pt idx="358281">
                  <c:v>4.1100999999999999E-2</c:v>
                </c:pt>
                <c:pt idx="358282">
                  <c:v>4.1099999999999998E-2</c:v>
                </c:pt>
                <c:pt idx="358283">
                  <c:v>4.1098999999999997E-2</c:v>
                </c:pt>
                <c:pt idx="358284">
                  <c:v>4.1098000000000003E-2</c:v>
                </c:pt>
                <c:pt idx="358285">
                  <c:v>4.1097000000000002E-2</c:v>
                </c:pt>
                <c:pt idx="358286">
                  <c:v>4.1096000000000001E-2</c:v>
                </c:pt>
                <c:pt idx="358287">
                  <c:v>4.1095E-2</c:v>
                </c:pt>
                <c:pt idx="358288">
                  <c:v>4.1093999999999999E-2</c:v>
                </c:pt>
                <c:pt idx="358289">
                  <c:v>4.1092999999999998E-2</c:v>
                </c:pt>
                <c:pt idx="358290">
                  <c:v>4.1091999999999997E-2</c:v>
                </c:pt>
                <c:pt idx="358291">
                  <c:v>4.1091000000000003E-2</c:v>
                </c:pt>
                <c:pt idx="358292">
                  <c:v>4.1090000000000002E-2</c:v>
                </c:pt>
                <c:pt idx="358293">
                  <c:v>4.1089000000000001E-2</c:v>
                </c:pt>
                <c:pt idx="358294">
                  <c:v>4.1089000000000001E-2</c:v>
                </c:pt>
                <c:pt idx="358295">
                  <c:v>4.1088E-2</c:v>
                </c:pt>
                <c:pt idx="358296">
                  <c:v>4.1088E-2</c:v>
                </c:pt>
                <c:pt idx="358297">
                  <c:v>4.1086999999999999E-2</c:v>
                </c:pt>
                <c:pt idx="358298">
                  <c:v>4.1086999999999999E-2</c:v>
                </c:pt>
                <c:pt idx="358299">
                  <c:v>4.1085999999999998E-2</c:v>
                </c:pt>
                <c:pt idx="358300">
                  <c:v>4.1085999999999998E-2</c:v>
                </c:pt>
                <c:pt idx="358301">
                  <c:v>4.1085999999999998E-2</c:v>
                </c:pt>
                <c:pt idx="358302">
                  <c:v>4.1085999999999998E-2</c:v>
                </c:pt>
                <c:pt idx="358303">
                  <c:v>4.1085000000000003E-2</c:v>
                </c:pt>
                <c:pt idx="358304">
                  <c:v>4.1085000000000003E-2</c:v>
                </c:pt>
                <c:pt idx="358305">
                  <c:v>4.1085999999999998E-2</c:v>
                </c:pt>
                <c:pt idx="358306">
                  <c:v>4.1085999999999998E-2</c:v>
                </c:pt>
                <c:pt idx="358307">
                  <c:v>4.1085999999999998E-2</c:v>
                </c:pt>
                <c:pt idx="358308">
                  <c:v>4.1086999999999999E-2</c:v>
                </c:pt>
                <c:pt idx="358309">
                  <c:v>4.1086999999999999E-2</c:v>
                </c:pt>
                <c:pt idx="358310">
                  <c:v>4.1088E-2</c:v>
                </c:pt>
                <c:pt idx="358311">
                  <c:v>4.1089000000000001E-2</c:v>
                </c:pt>
                <c:pt idx="358312">
                  <c:v>4.1089000000000001E-2</c:v>
                </c:pt>
                <c:pt idx="358313">
                  <c:v>4.1090000000000002E-2</c:v>
                </c:pt>
                <c:pt idx="358314">
                  <c:v>4.1091000000000003E-2</c:v>
                </c:pt>
                <c:pt idx="358315">
                  <c:v>4.1091999999999997E-2</c:v>
                </c:pt>
                <c:pt idx="358316">
                  <c:v>4.1092999999999998E-2</c:v>
                </c:pt>
                <c:pt idx="358317">
                  <c:v>4.1093999999999999E-2</c:v>
                </c:pt>
                <c:pt idx="358318">
                  <c:v>4.1095E-2</c:v>
                </c:pt>
                <c:pt idx="358319">
                  <c:v>4.1096000000000001E-2</c:v>
                </c:pt>
                <c:pt idx="358320">
                  <c:v>4.1097000000000002E-2</c:v>
                </c:pt>
                <c:pt idx="358321">
                  <c:v>4.1098999999999997E-2</c:v>
                </c:pt>
                <c:pt idx="358322">
                  <c:v>4.1099999999999998E-2</c:v>
                </c:pt>
                <c:pt idx="358323">
                  <c:v>4.1100999999999999E-2</c:v>
                </c:pt>
                <c:pt idx="358324">
                  <c:v>4.1102E-2</c:v>
                </c:pt>
                <c:pt idx="358325">
                  <c:v>4.1104000000000002E-2</c:v>
                </c:pt>
                <c:pt idx="358326">
                  <c:v>4.1105000000000003E-2</c:v>
                </c:pt>
                <c:pt idx="358327">
                  <c:v>4.1106999999999998E-2</c:v>
                </c:pt>
                <c:pt idx="358328">
                  <c:v>4.1107999999999999E-2</c:v>
                </c:pt>
                <c:pt idx="358329">
                  <c:v>4.1109E-2</c:v>
                </c:pt>
                <c:pt idx="358330">
                  <c:v>4.1111000000000002E-2</c:v>
                </c:pt>
                <c:pt idx="358331">
                  <c:v>4.1112999999999997E-2</c:v>
                </c:pt>
                <c:pt idx="358332">
                  <c:v>4.1113999999999998E-2</c:v>
                </c:pt>
                <c:pt idx="358333">
                  <c:v>4.1116E-2</c:v>
                </c:pt>
                <c:pt idx="358334">
                  <c:v>4.1117000000000001E-2</c:v>
                </c:pt>
                <c:pt idx="358335">
                  <c:v>4.1118000000000002E-2</c:v>
                </c:pt>
                <c:pt idx="358336">
                  <c:v>4.1119999999999997E-2</c:v>
                </c:pt>
                <c:pt idx="358337">
                  <c:v>4.1120999999999998E-2</c:v>
                </c:pt>
                <c:pt idx="358338">
                  <c:v>4.1121999999999999E-2</c:v>
                </c:pt>
                <c:pt idx="358339">
                  <c:v>4.1124000000000001E-2</c:v>
                </c:pt>
                <c:pt idx="358340">
                  <c:v>4.1125000000000002E-2</c:v>
                </c:pt>
                <c:pt idx="358341">
                  <c:v>4.1126000000000003E-2</c:v>
                </c:pt>
                <c:pt idx="358342">
                  <c:v>4.1127999999999998E-2</c:v>
                </c:pt>
                <c:pt idx="358343">
                  <c:v>4.1128999999999999E-2</c:v>
                </c:pt>
                <c:pt idx="358344">
                  <c:v>4.113E-2</c:v>
                </c:pt>
                <c:pt idx="358345">
                  <c:v>4.1131000000000001E-2</c:v>
                </c:pt>
                <c:pt idx="358346">
                  <c:v>4.1132000000000002E-2</c:v>
                </c:pt>
                <c:pt idx="358347">
                  <c:v>4.1133000000000003E-2</c:v>
                </c:pt>
                <c:pt idx="358348">
                  <c:v>4.1133999999999997E-2</c:v>
                </c:pt>
                <c:pt idx="358349">
                  <c:v>4.1134999999999998E-2</c:v>
                </c:pt>
                <c:pt idx="358350">
                  <c:v>4.1135999999999999E-2</c:v>
                </c:pt>
                <c:pt idx="358351">
                  <c:v>4.1137E-2</c:v>
                </c:pt>
                <c:pt idx="358352">
                  <c:v>4.1138000000000001E-2</c:v>
                </c:pt>
                <c:pt idx="358353">
                  <c:v>4.1139000000000002E-2</c:v>
                </c:pt>
                <c:pt idx="358354">
                  <c:v>4.1139000000000002E-2</c:v>
                </c:pt>
                <c:pt idx="358355">
                  <c:v>4.1140000000000003E-2</c:v>
                </c:pt>
                <c:pt idx="358356">
                  <c:v>4.1140999999999997E-2</c:v>
                </c:pt>
                <c:pt idx="358357">
                  <c:v>4.1141999999999998E-2</c:v>
                </c:pt>
                <c:pt idx="358358">
                  <c:v>4.1141999999999998E-2</c:v>
                </c:pt>
                <c:pt idx="358359">
                  <c:v>4.1142999999999999E-2</c:v>
                </c:pt>
                <c:pt idx="358360">
                  <c:v>4.1142999999999999E-2</c:v>
                </c:pt>
                <c:pt idx="358361">
                  <c:v>4.1144E-2</c:v>
                </c:pt>
                <c:pt idx="358362">
                  <c:v>4.1144E-2</c:v>
                </c:pt>
                <c:pt idx="358363">
                  <c:v>4.1144E-2</c:v>
                </c:pt>
                <c:pt idx="358364">
                  <c:v>4.1145000000000001E-2</c:v>
                </c:pt>
                <c:pt idx="358365">
                  <c:v>4.1145000000000001E-2</c:v>
                </c:pt>
                <c:pt idx="358366">
                  <c:v>4.1146000000000002E-2</c:v>
                </c:pt>
                <c:pt idx="358367">
                  <c:v>4.1146000000000002E-2</c:v>
                </c:pt>
                <c:pt idx="358368">
                  <c:v>4.1146000000000002E-2</c:v>
                </c:pt>
                <c:pt idx="358369">
                  <c:v>4.1146000000000002E-2</c:v>
                </c:pt>
                <c:pt idx="358370">
                  <c:v>4.1147000000000003E-2</c:v>
                </c:pt>
                <c:pt idx="358371">
                  <c:v>4.1147000000000003E-2</c:v>
                </c:pt>
                <c:pt idx="358372">
                  <c:v>4.1147000000000003E-2</c:v>
                </c:pt>
                <c:pt idx="358373">
                  <c:v>4.1147000000000003E-2</c:v>
                </c:pt>
                <c:pt idx="358374">
                  <c:v>4.1147000000000003E-2</c:v>
                </c:pt>
                <c:pt idx="358375">
                  <c:v>4.1147000000000003E-2</c:v>
                </c:pt>
                <c:pt idx="358376">
                  <c:v>4.1147000000000003E-2</c:v>
                </c:pt>
                <c:pt idx="358377">
                  <c:v>4.1147000000000003E-2</c:v>
                </c:pt>
                <c:pt idx="358378">
                  <c:v>4.1147000000000003E-2</c:v>
                </c:pt>
                <c:pt idx="358379">
                  <c:v>4.1147000000000003E-2</c:v>
                </c:pt>
                <c:pt idx="358380">
                  <c:v>4.1147000000000003E-2</c:v>
                </c:pt>
                <c:pt idx="358381">
                  <c:v>4.1147000000000003E-2</c:v>
                </c:pt>
                <c:pt idx="358382">
                  <c:v>4.1147000000000003E-2</c:v>
                </c:pt>
                <c:pt idx="358383">
                  <c:v>4.1147000000000003E-2</c:v>
                </c:pt>
                <c:pt idx="358384">
                  <c:v>4.1147000000000003E-2</c:v>
                </c:pt>
                <c:pt idx="358385">
                  <c:v>4.1147000000000003E-2</c:v>
                </c:pt>
                <c:pt idx="358386">
                  <c:v>4.1147000000000003E-2</c:v>
                </c:pt>
                <c:pt idx="358387">
                  <c:v>4.1146000000000002E-2</c:v>
                </c:pt>
                <c:pt idx="358388">
                  <c:v>4.1146000000000002E-2</c:v>
                </c:pt>
                <c:pt idx="358389">
                  <c:v>4.1146000000000002E-2</c:v>
                </c:pt>
                <c:pt idx="358390">
                  <c:v>4.1146000000000002E-2</c:v>
                </c:pt>
                <c:pt idx="358391">
                  <c:v>4.1146000000000002E-2</c:v>
                </c:pt>
                <c:pt idx="358392">
                  <c:v>4.1146000000000002E-2</c:v>
                </c:pt>
                <c:pt idx="358393">
                  <c:v>4.1146000000000002E-2</c:v>
                </c:pt>
                <c:pt idx="358394">
                  <c:v>4.1146000000000002E-2</c:v>
                </c:pt>
                <c:pt idx="358395">
                  <c:v>4.1146000000000002E-2</c:v>
                </c:pt>
                <c:pt idx="358396">
                  <c:v>4.1146000000000002E-2</c:v>
                </c:pt>
                <c:pt idx="358397">
                  <c:v>4.1146000000000002E-2</c:v>
                </c:pt>
                <c:pt idx="358398">
                  <c:v>4.1146000000000002E-2</c:v>
                </c:pt>
                <c:pt idx="358399">
                  <c:v>4.1146000000000002E-2</c:v>
                </c:pt>
                <c:pt idx="358400">
                  <c:v>4.1146000000000002E-2</c:v>
                </c:pt>
                <c:pt idx="358401">
                  <c:v>4.1146000000000002E-2</c:v>
                </c:pt>
                <c:pt idx="358402">
                  <c:v>4.1146000000000002E-2</c:v>
                </c:pt>
                <c:pt idx="358403">
                  <c:v>4.1146000000000002E-2</c:v>
                </c:pt>
                <c:pt idx="358404">
                  <c:v>4.1146000000000002E-2</c:v>
                </c:pt>
                <c:pt idx="358405">
                  <c:v>4.1146000000000002E-2</c:v>
                </c:pt>
                <c:pt idx="358406">
                  <c:v>4.1146000000000002E-2</c:v>
                </c:pt>
                <c:pt idx="358407">
                  <c:v>4.1146000000000002E-2</c:v>
                </c:pt>
                <c:pt idx="358408">
                  <c:v>4.1146000000000002E-2</c:v>
                </c:pt>
                <c:pt idx="358409">
                  <c:v>4.1146000000000002E-2</c:v>
                </c:pt>
                <c:pt idx="358410">
                  <c:v>4.1146000000000002E-2</c:v>
                </c:pt>
                <c:pt idx="358411">
                  <c:v>4.1146000000000002E-2</c:v>
                </c:pt>
                <c:pt idx="358412">
                  <c:v>4.1145000000000001E-2</c:v>
                </c:pt>
                <c:pt idx="358413">
                  <c:v>4.1145000000000001E-2</c:v>
                </c:pt>
                <c:pt idx="358414">
                  <c:v>4.1145000000000001E-2</c:v>
                </c:pt>
                <c:pt idx="358415">
                  <c:v>4.1145000000000001E-2</c:v>
                </c:pt>
                <c:pt idx="358416">
                  <c:v>4.1145000000000001E-2</c:v>
                </c:pt>
                <c:pt idx="358417">
                  <c:v>4.1145000000000001E-2</c:v>
                </c:pt>
                <c:pt idx="358418">
                  <c:v>4.1144E-2</c:v>
                </c:pt>
                <c:pt idx="358419">
                  <c:v>4.1144E-2</c:v>
                </c:pt>
                <c:pt idx="358420">
                  <c:v>4.1144E-2</c:v>
                </c:pt>
                <c:pt idx="358421">
                  <c:v>4.1142999999999999E-2</c:v>
                </c:pt>
                <c:pt idx="358422">
                  <c:v>4.1142999999999999E-2</c:v>
                </c:pt>
                <c:pt idx="358423">
                  <c:v>4.1141999999999998E-2</c:v>
                </c:pt>
                <c:pt idx="358424">
                  <c:v>4.1141999999999998E-2</c:v>
                </c:pt>
                <c:pt idx="358425">
                  <c:v>4.1141999999999998E-2</c:v>
                </c:pt>
                <c:pt idx="358426">
                  <c:v>4.1140999999999997E-2</c:v>
                </c:pt>
                <c:pt idx="358427">
                  <c:v>4.1140999999999997E-2</c:v>
                </c:pt>
                <c:pt idx="358428">
                  <c:v>4.1140000000000003E-2</c:v>
                </c:pt>
                <c:pt idx="358429">
                  <c:v>4.1140000000000003E-2</c:v>
                </c:pt>
                <c:pt idx="358430">
                  <c:v>4.1139000000000002E-2</c:v>
                </c:pt>
                <c:pt idx="358431">
                  <c:v>4.1138000000000001E-2</c:v>
                </c:pt>
                <c:pt idx="358432">
                  <c:v>4.1138000000000001E-2</c:v>
                </c:pt>
                <c:pt idx="358433">
                  <c:v>4.1137E-2</c:v>
                </c:pt>
                <c:pt idx="358434">
                  <c:v>4.1135999999999999E-2</c:v>
                </c:pt>
                <c:pt idx="358435">
                  <c:v>4.1134999999999998E-2</c:v>
                </c:pt>
                <c:pt idx="358436">
                  <c:v>4.1134999999999998E-2</c:v>
                </c:pt>
                <c:pt idx="358437">
                  <c:v>4.1133999999999997E-2</c:v>
                </c:pt>
                <c:pt idx="358438">
                  <c:v>4.1133000000000003E-2</c:v>
                </c:pt>
                <c:pt idx="358439">
                  <c:v>4.1132000000000002E-2</c:v>
                </c:pt>
                <c:pt idx="358440">
                  <c:v>4.1131000000000001E-2</c:v>
                </c:pt>
                <c:pt idx="358441">
                  <c:v>4.1131000000000001E-2</c:v>
                </c:pt>
                <c:pt idx="358442">
                  <c:v>4.113E-2</c:v>
                </c:pt>
                <c:pt idx="358443">
                  <c:v>4.1128999999999999E-2</c:v>
                </c:pt>
                <c:pt idx="358444">
                  <c:v>4.1127999999999998E-2</c:v>
                </c:pt>
                <c:pt idx="358445">
                  <c:v>4.1126999999999997E-2</c:v>
                </c:pt>
                <c:pt idx="358446">
                  <c:v>4.1126000000000003E-2</c:v>
                </c:pt>
                <c:pt idx="358447">
                  <c:v>4.1125000000000002E-2</c:v>
                </c:pt>
                <c:pt idx="358448">
                  <c:v>4.1124000000000001E-2</c:v>
                </c:pt>
                <c:pt idx="358449">
                  <c:v>4.1123E-2</c:v>
                </c:pt>
                <c:pt idx="358450">
                  <c:v>4.1121999999999999E-2</c:v>
                </c:pt>
                <c:pt idx="358451">
                  <c:v>4.1121999999999999E-2</c:v>
                </c:pt>
                <c:pt idx="358452">
                  <c:v>4.1120999999999998E-2</c:v>
                </c:pt>
                <c:pt idx="358453">
                  <c:v>4.1119999999999997E-2</c:v>
                </c:pt>
                <c:pt idx="358454">
                  <c:v>4.1119000000000003E-2</c:v>
                </c:pt>
                <c:pt idx="358455">
                  <c:v>4.1118000000000002E-2</c:v>
                </c:pt>
                <c:pt idx="358456">
                  <c:v>4.1117000000000001E-2</c:v>
                </c:pt>
                <c:pt idx="358457">
                  <c:v>4.1116E-2</c:v>
                </c:pt>
                <c:pt idx="358458">
                  <c:v>4.1114999999999999E-2</c:v>
                </c:pt>
                <c:pt idx="358459">
                  <c:v>4.1114999999999999E-2</c:v>
                </c:pt>
                <c:pt idx="358460">
                  <c:v>4.1113999999999998E-2</c:v>
                </c:pt>
                <c:pt idx="358461">
                  <c:v>4.1112999999999997E-2</c:v>
                </c:pt>
                <c:pt idx="358462">
                  <c:v>4.1112999999999997E-2</c:v>
                </c:pt>
                <c:pt idx="358463">
                  <c:v>4.1112000000000003E-2</c:v>
                </c:pt>
                <c:pt idx="358464">
                  <c:v>4.1111000000000002E-2</c:v>
                </c:pt>
                <c:pt idx="358465">
                  <c:v>4.1111000000000002E-2</c:v>
                </c:pt>
                <c:pt idx="358466">
                  <c:v>4.1110000000000001E-2</c:v>
                </c:pt>
                <c:pt idx="358467">
                  <c:v>4.1109E-2</c:v>
                </c:pt>
                <c:pt idx="358468">
                  <c:v>4.1109E-2</c:v>
                </c:pt>
                <c:pt idx="358469">
                  <c:v>4.1109E-2</c:v>
                </c:pt>
                <c:pt idx="358470">
                  <c:v>4.1107999999999999E-2</c:v>
                </c:pt>
                <c:pt idx="358471">
                  <c:v>4.1107999999999999E-2</c:v>
                </c:pt>
                <c:pt idx="358472">
                  <c:v>4.1107999999999999E-2</c:v>
                </c:pt>
                <c:pt idx="358473">
                  <c:v>4.1107999999999999E-2</c:v>
                </c:pt>
                <c:pt idx="358474">
                  <c:v>4.1107999999999999E-2</c:v>
                </c:pt>
                <c:pt idx="358475">
                  <c:v>4.1107999999999999E-2</c:v>
                </c:pt>
                <c:pt idx="358476">
                  <c:v>4.1107999999999999E-2</c:v>
                </c:pt>
                <c:pt idx="358477">
                  <c:v>4.1107999999999999E-2</c:v>
                </c:pt>
                <c:pt idx="358478">
                  <c:v>4.1107999999999999E-2</c:v>
                </c:pt>
                <c:pt idx="358479">
                  <c:v>4.1107999999999999E-2</c:v>
                </c:pt>
                <c:pt idx="358480">
                  <c:v>4.1107999999999999E-2</c:v>
                </c:pt>
                <c:pt idx="358481">
                  <c:v>4.1109E-2</c:v>
                </c:pt>
                <c:pt idx="358482">
                  <c:v>4.1109E-2</c:v>
                </c:pt>
                <c:pt idx="358483">
                  <c:v>4.1110000000000001E-2</c:v>
                </c:pt>
                <c:pt idx="358484">
                  <c:v>4.1110000000000001E-2</c:v>
                </c:pt>
                <c:pt idx="358485">
                  <c:v>4.1111000000000002E-2</c:v>
                </c:pt>
                <c:pt idx="358486">
                  <c:v>4.1112000000000003E-2</c:v>
                </c:pt>
                <c:pt idx="358487">
                  <c:v>4.1112999999999997E-2</c:v>
                </c:pt>
                <c:pt idx="358488">
                  <c:v>4.1113999999999998E-2</c:v>
                </c:pt>
                <c:pt idx="358489">
                  <c:v>4.1113999999999998E-2</c:v>
                </c:pt>
                <c:pt idx="358490">
                  <c:v>4.1114999999999999E-2</c:v>
                </c:pt>
                <c:pt idx="358491">
                  <c:v>4.1116E-2</c:v>
                </c:pt>
                <c:pt idx="358492">
                  <c:v>4.1118000000000002E-2</c:v>
                </c:pt>
                <c:pt idx="358493">
                  <c:v>4.1119000000000003E-2</c:v>
                </c:pt>
                <c:pt idx="358494">
                  <c:v>4.1119999999999997E-2</c:v>
                </c:pt>
                <c:pt idx="358495">
                  <c:v>4.1120999999999998E-2</c:v>
                </c:pt>
                <c:pt idx="358496">
                  <c:v>4.1123E-2</c:v>
                </c:pt>
                <c:pt idx="358497">
                  <c:v>4.1124000000000001E-2</c:v>
                </c:pt>
                <c:pt idx="358498">
                  <c:v>4.1126000000000003E-2</c:v>
                </c:pt>
                <c:pt idx="358499">
                  <c:v>4.1126999999999997E-2</c:v>
                </c:pt>
                <c:pt idx="358500">
                  <c:v>4.1128999999999999E-2</c:v>
                </c:pt>
                <c:pt idx="358501">
                  <c:v>4.113E-2</c:v>
                </c:pt>
                <c:pt idx="358502">
                  <c:v>4.1132000000000002E-2</c:v>
                </c:pt>
                <c:pt idx="358503">
                  <c:v>4.1133999999999997E-2</c:v>
                </c:pt>
                <c:pt idx="358504">
                  <c:v>4.1134999999999998E-2</c:v>
                </c:pt>
                <c:pt idx="358505">
                  <c:v>4.1137E-2</c:v>
                </c:pt>
                <c:pt idx="358506">
                  <c:v>4.1139000000000002E-2</c:v>
                </c:pt>
                <c:pt idx="358507">
                  <c:v>4.1140000000000003E-2</c:v>
                </c:pt>
                <c:pt idx="358508">
                  <c:v>4.1141999999999998E-2</c:v>
                </c:pt>
                <c:pt idx="358509">
                  <c:v>4.1144E-2</c:v>
                </c:pt>
                <c:pt idx="358510">
                  <c:v>4.1146000000000002E-2</c:v>
                </c:pt>
                <c:pt idx="358511">
                  <c:v>4.1147999999999997E-2</c:v>
                </c:pt>
                <c:pt idx="358512">
                  <c:v>4.1148999999999998E-2</c:v>
                </c:pt>
                <c:pt idx="358513">
                  <c:v>4.1151E-2</c:v>
                </c:pt>
                <c:pt idx="358514">
                  <c:v>4.1153000000000002E-2</c:v>
                </c:pt>
                <c:pt idx="358515">
                  <c:v>4.1154999999999997E-2</c:v>
                </c:pt>
                <c:pt idx="358516">
                  <c:v>4.1155999999999998E-2</c:v>
                </c:pt>
                <c:pt idx="358517">
                  <c:v>4.1158E-2</c:v>
                </c:pt>
                <c:pt idx="358518">
                  <c:v>4.1160000000000002E-2</c:v>
                </c:pt>
                <c:pt idx="358519">
                  <c:v>4.1161999999999997E-2</c:v>
                </c:pt>
                <c:pt idx="358520">
                  <c:v>4.1163999999999999E-2</c:v>
                </c:pt>
                <c:pt idx="358521">
                  <c:v>4.1165E-2</c:v>
                </c:pt>
                <c:pt idx="358522">
                  <c:v>4.1167000000000002E-2</c:v>
                </c:pt>
                <c:pt idx="358523">
                  <c:v>4.1168999999999997E-2</c:v>
                </c:pt>
                <c:pt idx="358524">
                  <c:v>4.1169999999999998E-2</c:v>
                </c:pt>
                <c:pt idx="358525">
                  <c:v>4.1172E-2</c:v>
                </c:pt>
                <c:pt idx="358526">
                  <c:v>4.1173000000000001E-2</c:v>
                </c:pt>
                <c:pt idx="358527">
                  <c:v>4.1175000000000003E-2</c:v>
                </c:pt>
                <c:pt idx="358528">
                  <c:v>4.1175999999999997E-2</c:v>
                </c:pt>
                <c:pt idx="358529">
                  <c:v>4.1177999999999999E-2</c:v>
                </c:pt>
                <c:pt idx="358530">
                  <c:v>4.1179E-2</c:v>
                </c:pt>
                <c:pt idx="358531">
                  <c:v>4.1181000000000002E-2</c:v>
                </c:pt>
                <c:pt idx="358532">
                  <c:v>4.1182000000000003E-2</c:v>
                </c:pt>
                <c:pt idx="358533">
                  <c:v>4.1182999999999997E-2</c:v>
                </c:pt>
                <c:pt idx="358534">
                  <c:v>4.1184999999999999E-2</c:v>
                </c:pt>
                <c:pt idx="358535">
                  <c:v>4.1186E-2</c:v>
                </c:pt>
                <c:pt idx="358536">
                  <c:v>4.1187000000000001E-2</c:v>
                </c:pt>
                <c:pt idx="358537">
                  <c:v>4.1188000000000002E-2</c:v>
                </c:pt>
                <c:pt idx="358538">
                  <c:v>4.1188000000000002E-2</c:v>
                </c:pt>
                <c:pt idx="358539">
                  <c:v>4.1189000000000003E-2</c:v>
                </c:pt>
                <c:pt idx="358540">
                  <c:v>4.1189999999999997E-2</c:v>
                </c:pt>
                <c:pt idx="358541">
                  <c:v>4.1190999999999998E-2</c:v>
                </c:pt>
                <c:pt idx="358542">
                  <c:v>4.1191999999999999E-2</c:v>
                </c:pt>
                <c:pt idx="358543">
                  <c:v>4.1191999999999999E-2</c:v>
                </c:pt>
                <c:pt idx="358544">
                  <c:v>4.1193E-2</c:v>
                </c:pt>
                <c:pt idx="358545">
                  <c:v>4.1193E-2</c:v>
                </c:pt>
                <c:pt idx="358546">
                  <c:v>4.1194000000000001E-2</c:v>
                </c:pt>
                <c:pt idx="358547">
                  <c:v>4.1194000000000001E-2</c:v>
                </c:pt>
                <c:pt idx="358548">
                  <c:v>4.1194000000000001E-2</c:v>
                </c:pt>
                <c:pt idx="358549">
                  <c:v>4.1194000000000001E-2</c:v>
                </c:pt>
                <c:pt idx="358550">
                  <c:v>4.1195000000000002E-2</c:v>
                </c:pt>
                <c:pt idx="358551">
                  <c:v>4.1195000000000002E-2</c:v>
                </c:pt>
                <c:pt idx="358552">
                  <c:v>4.1195000000000002E-2</c:v>
                </c:pt>
                <c:pt idx="358553">
                  <c:v>4.1195000000000002E-2</c:v>
                </c:pt>
                <c:pt idx="358554">
                  <c:v>4.1194000000000001E-2</c:v>
                </c:pt>
                <c:pt idx="358555">
                  <c:v>4.1194000000000001E-2</c:v>
                </c:pt>
                <c:pt idx="358556">
                  <c:v>4.1194000000000001E-2</c:v>
                </c:pt>
                <c:pt idx="358557">
                  <c:v>4.1194000000000001E-2</c:v>
                </c:pt>
                <c:pt idx="358558">
                  <c:v>4.1193E-2</c:v>
                </c:pt>
                <c:pt idx="358559">
                  <c:v>4.1193E-2</c:v>
                </c:pt>
                <c:pt idx="358560">
                  <c:v>4.1193E-2</c:v>
                </c:pt>
                <c:pt idx="358561">
                  <c:v>4.1191999999999999E-2</c:v>
                </c:pt>
                <c:pt idx="358562">
                  <c:v>4.1190999999999998E-2</c:v>
                </c:pt>
                <c:pt idx="358563">
                  <c:v>4.1190999999999998E-2</c:v>
                </c:pt>
                <c:pt idx="358564">
                  <c:v>4.1189999999999997E-2</c:v>
                </c:pt>
                <c:pt idx="358565">
                  <c:v>4.1189999999999997E-2</c:v>
                </c:pt>
                <c:pt idx="358566">
                  <c:v>4.1189000000000003E-2</c:v>
                </c:pt>
                <c:pt idx="358567">
                  <c:v>4.1188000000000002E-2</c:v>
                </c:pt>
                <c:pt idx="358568">
                  <c:v>4.1188000000000002E-2</c:v>
                </c:pt>
                <c:pt idx="358569">
                  <c:v>4.1187000000000001E-2</c:v>
                </c:pt>
                <c:pt idx="358570">
                  <c:v>4.1186E-2</c:v>
                </c:pt>
                <c:pt idx="358571">
                  <c:v>4.1184999999999999E-2</c:v>
                </c:pt>
                <c:pt idx="358572">
                  <c:v>4.1184999999999999E-2</c:v>
                </c:pt>
                <c:pt idx="358573">
                  <c:v>4.1183999999999998E-2</c:v>
                </c:pt>
                <c:pt idx="358574">
                  <c:v>4.1182999999999997E-2</c:v>
                </c:pt>
                <c:pt idx="358575">
                  <c:v>4.1182000000000003E-2</c:v>
                </c:pt>
                <c:pt idx="358576">
                  <c:v>4.1181000000000002E-2</c:v>
                </c:pt>
                <c:pt idx="358577">
                  <c:v>4.1180000000000001E-2</c:v>
                </c:pt>
                <c:pt idx="358578">
                  <c:v>4.1180000000000001E-2</c:v>
                </c:pt>
                <c:pt idx="358579">
                  <c:v>4.1179E-2</c:v>
                </c:pt>
                <c:pt idx="358580">
                  <c:v>4.1177999999999999E-2</c:v>
                </c:pt>
                <c:pt idx="358581">
                  <c:v>4.1176999999999998E-2</c:v>
                </c:pt>
                <c:pt idx="358582">
                  <c:v>4.1176999999999998E-2</c:v>
                </c:pt>
                <c:pt idx="358583">
                  <c:v>4.1175999999999997E-2</c:v>
                </c:pt>
                <c:pt idx="358584">
                  <c:v>4.1175000000000003E-2</c:v>
                </c:pt>
                <c:pt idx="358585">
                  <c:v>4.1174000000000002E-2</c:v>
                </c:pt>
                <c:pt idx="358586">
                  <c:v>4.1174000000000002E-2</c:v>
                </c:pt>
                <c:pt idx="358587">
                  <c:v>4.1173000000000001E-2</c:v>
                </c:pt>
                <c:pt idx="358588">
                  <c:v>4.1173000000000001E-2</c:v>
                </c:pt>
                <c:pt idx="358589">
                  <c:v>4.1172E-2</c:v>
                </c:pt>
                <c:pt idx="358590">
                  <c:v>4.1172E-2</c:v>
                </c:pt>
                <c:pt idx="358591">
                  <c:v>4.1170999999999999E-2</c:v>
                </c:pt>
                <c:pt idx="358592">
                  <c:v>4.1170999999999999E-2</c:v>
                </c:pt>
                <c:pt idx="358593">
                  <c:v>4.1170999999999999E-2</c:v>
                </c:pt>
                <c:pt idx="358594">
                  <c:v>4.1169999999999998E-2</c:v>
                </c:pt>
                <c:pt idx="358595">
                  <c:v>4.1169999999999998E-2</c:v>
                </c:pt>
                <c:pt idx="358596">
                  <c:v>4.1169999999999998E-2</c:v>
                </c:pt>
                <c:pt idx="358597">
                  <c:v>4.1168999999999997E-2</c:v>
                </c:pt>
                <c:pt idx="358598">
                  <c:v>4.1168999999999997E-2</c:v>
                </c:pt>
                <c:pt idx="358599">
                  <c:v>4.1168999999999997E-2</c:v>
                </c:pt>
                <c:pt idx="358600">
                  <c:v>4.1168999999999997E-2</c:v>
                </c:pt>
                <c:pt idx="358601">
                  <c:v>4.1168999999999997E-2</c:v>
                </c:pt>
                <c:pt idx="358602">
                  <c:v>4.1168999999999997E-2</c:v>
                </c:pt>
                <c:pt idx="358603">
                  <c:v>4.1168999999999997E-2</c:v>
                </c:pt>
                <c:pt idx="358604">
                  <c:v>4.1168999999999997E-2</c:v>
                </c:pt>
                <c:pt idx="358605">
                  <c:v>4.1168999999999997E-2</c:v>
                </c:pt>
                <c:pt idx="358606">
                  <c:v>4.1168999999999997E-2</c:v>
                </c:pt>
                <c:pt idx="358607">
                  <c:v>4.1169999999999998E-2</c:v>
                </c:pt>
                <c:pt idx="358608">
                  <c:v>4.1169999999999998E-2</c:v>
                </c:pt>
                <c:pt idx="358609">
                  <c:v>4.1169999999999998E-2</c:v>
                </c:pt>
                <c:pt idx="358610">
                  <c:v>4.1169999999999998E-2</c:v>
                </c:pt>
                <c:pt idx="358611">
                  <c:v>4.1169999999999998E-2</c:v>
                </c:pt>
                <c:pt idx="358612">
                  <c:v>4.1170999999999999E-2</c:v>
                </c:pt>
                <c:pt idx="358613">
                  <c:v>4.1170999999999999E-2</c:v>
                </c:pt>
                <c:pt idx="358614">
                  <c:v>4.1170999999999999E-2</c:v>
                </c:pt>
                <c:pt idx="358615">
                  <c:v>4.1172E-2</c:v>
                </c:pt>
                <c:pt idx="358616">
                  <c:v>4.1172E-2</c:v>
                </c:pt>
                <c:pt idx="358617">
                  <c:v>4.1172E-2</c:v>
                </c:pt>
                <c:pt idx="358618">
                  <c:v>4.1173000000000001E-2</c:v>
                </c:pt>
                <c:pt idx="358619">
                  <c:v>4.1173000000000001E-2</c:v>
                </c:pt>
                <c:pt idx="358620">
                  <c:v>4.1173000000000001E-2</c:v>
                </c:pt>
                <c:pt idx="358621">
                  <c:v>4.1173000000000001E-2</c:v>
                </c:pt>
                <c:pt idx="358622">
                  <c:v>4.1173000000000001E-2</c:v>
                </c:pt>
                <c:pt idx="358623">
                  <c:v>4.1174000000000002E-2</c:v>
                </c:pt>
                <c:pt idx="358624">
                  <c:v>4.1174000000000002E-2</c:v>
                </c:pt>
                <c:pt idx="358625">
                  <c:v>4.1174000000000002E-2</c:v>
                </c:pt>
                <c:pt idx="358626">
                  <c:v>4.1174000000000002E-2</c:v>
                </c:pt>
                <c:pt idx="358627">
                  <c:v>4.1174000000000002E-2</c:v>
                </c:pt>
                <c:pt idx="358628">
                  <c:v>4.1174000000000002E-2</c:v>
                </c:pt>
                <c:pt idx="358629">
                  <c:v>4.1174000000000002E-2</c:v>
                </c:pt>
                <c:pt idx="358630">
                  <c:v>4.1174000000000002E-2</c:v>
                </c:pt>
                <c:pt idx="358631">
                  <c:v>4.1174000000000002E-2</c:v>
                </c:pt>
                <c:pt idx="358632">
                  <c:v>4.1174000000000002E-2</c:v>
                </c:pt>
                <c:pt idx="358633">
                  <c:v>4.1174000000000002E-2</c:v>
                </c:pt>
                <c:pt idx="358634">
                  <c:v>4.1174000000000002E-2</c:v>
                </c:pt>
                <c:pt idx="358635">
                  <c:v>4.1173000000000001E-2</c:v>
                </c:pt>
                <c:pt idx="358636">
                  <c:v>4.1173000000000001E-2</c:v>
                </c:pt>
                <c:pt idx="358637">
                  <c:v>4.1173000000000001E-2</c:v>
                </c:pt>
                <c:pt idx="358638">
                  <c:v>4.1173000000000001E-2</c:v>
                </c:pt>
                <c:pt idx="358639">
                  <c:v>4.1173000000000001E-2</c:v>
                </c:pt>
                <c:pt idx="358640">
                  <c:v>4.1172E-2</c:v>
                </c:pt>
                <c:pt idx="358641">
                  <c:v>4.1172E-2</c:v>
                </c:pt>
                <c:pt idx="358642">
                  <c:v>4.1170999999999999E-2</c:v>
                </c:pt>
                <c:pt idx="358643">
                  <c:v>4.1170999999999999E-2</c:v>
                </c:pt>
                <c:pt idx="358644">
                  <c:v>4.1169999999999998E-2</c:v>
                </c:pt>
                <c:pt idx="358645">
                  <c:v>4.1169999999999998E-2</c:v>
                </c:pt>
                <c:pt idx="358646">
                  <c:v>4.1168999999999997E-2</c:v>
                </c:pt>
                <c:pt idx="358647">
                  <c:v>4.1168999999999997E-2</c:v>
                </c:pt>
                <c:pt idx="358648">
                  <c:v>4.1168999999999997E-2</c:v>
                </c:pt>
                <c:pt idx="358649">
                  <c:v>4.1168000000000003E-2</c:v>
                </c:pt>
                <c:pt idx="358650">
                  <c:v>4.1168000000000003E-2</c:v>
                </c:pt>
                <c:pt idx="358651">
                  <c:v>4.1167000000000002E-2</c:v>
                </c:pt>
                <c:pt idx="358652">
                  <c:v>4.1166000000000001E-2</c:v>
                </c:pt>
                <c:pt idx="358653">
                  <c:v>4.1166000000000001E-2</c:v>
                </c:pt>
                <c:pt idx="358654">
                  <c:v>4.1165E-2</c:v>
                </c:pt>
                <c:pt idx="358655">
                  <c:v>4.1163999999999999E-2</c:v>
                </c:pt>
                <c:pt idx="358656">
                  <c:v>4.1163999999999999E-2</c:v>
                </c:pt>
                <c:pt idx="358657">
                  <c:v>4.1162999999999998E-2</c:v>
                </c:pt>
                <c:pt idx="358658">
                  <c:v>4.1162999999999998E-2</c:v>
                </c:pt>
                <c:pt idx="358659">
                  <c:v>4.1161999999999997E-2</c:v>
                </c:pt>
                <c:pt idx="358660">
                  <c:v>4.1161999999999997E-2</c:v>
                </c:pt>
                <c:pt idx="358661">
                  <c:v>4.1161000000000003E-2</c:v>
                </c:pt>
                <c:pt idx="358662">
                  <c:v>4.1161000000000003E-2</c:v>
                </c:pt>
                <c:pt idx="358663">
                  <c:v>4.1160000000000002E-2</c:v>
                </c:pt>
                <c:pt idx="358664">
                  <c:v>4.1159000000000001E-2</c:v>
                </c:pt>
                <c:pt idx="358665">
                  <c:v>4.1159000000000001E-2</c:v>
                </c:pt>
                <c:pt idx="358666">
                  <c:v>4.1158E-2</c:v>
                </c:pt>
                <c:pt idx="358667">
                  <c:v>4.1156999999999999E-2</c:v>
                </c:pt>
                <c:pt idx="358668">
                  <c:v>4.1156999999999999E-2</c:v>
                </c:pt>
                <c:pt idx="358669">
                  <c:v>4.1155999999999998E-2</c:v>
                </c:pt>
                <c:pt idx="358670">
                  <c:v>4.1155999999999998E-2</c:v>
                </c:pt>
                <c:pt idx="358671">
                  <c:v>4.1154999999999997E-2</c:v>
                </c:pt>
                <c:pt idx="358672">
                  <c:v>4.1154999999999997E-2</c:v>
                </c:pt>
                <c:pt idx="358673">
                  <c:v>4.1154000000000003E-2</c:v>
                </c:pt>
                <c:pt idx="358674">
                  <c:v>4.1154000000000003E-2</c:v>
                </c:pt>
                <c:pt idx="358675">
                  <c:v>4.1153000000000002E-2</c:v>
                </c:pt>
                <c:pt idx="358676">
                  <c:v>4.1153000000000002E-2</c:v>
                </c:pt>
                <c:pt idx="358677">
                  <c:v>4.1152000000000001E-2</c:v>
                </c:pt>
                <c:pt idx="358678">
                  <c:v>4.1152000000000001E-2</c:v>
                </c:pt>
                <c:pt idx="358679">
                  <c:v>4.1151E-2</c:v>
                </c:pt>
                <c:pt idx="358680">
                  <c:v>4.1151E-2</c:v>
                </c:pt>
                <c:pt idx="358681">
                  <c:v>4.1149999999999999E-2</c:v>
                </c:pt>
                <c:pt idx="358682">
                  <c:v>4.1149999999999999E-2</c:v>
                </c:pt>
                <c:pt idx="358683">
                  <c:v>4.1148999999999998E-2</c:v>
                </c:pt>
                <c:pt idx="358684">
                  <c:v>4.1148999999999998E-2</c:v>
                </c:pt>
                <c:pt idx="358685">
                  <c:v>4.1148999999999998E-2</c:v>
                </c:pt>
                <c:pt idx="358686">
                  <c:v>4.1147999999999997E-2</c:v>
                </c:pt>
                <c:pt idx="358687">
                  <c:v>4.1147999999999997E-2</c:v>
                </c:pt>
                <c:pt idx="358688">
                  <c:v>4.1147999999999997E-2</c:v>
                </c:pt>
                <c:pt idx="358689">
                  <c:v>4.1147000000000003E-2</c:v>
                </c:pt>
                <c:pt idx="358690">
                  <c:v>4.1147000000000003E-2</c:v>
                </c:pt>
                <c:pt idx="358691">
                  <c:v>4.1146000000000002E-2</c:v>
                </c:pt>
                <c:pt idx="358692">
                  <c:v>4.1146000000000002E-2</c:v>
                </c:pt>
                <c:pt idx="358693">
                  <c:v>4.1146000000000002E-2</c:v>
                </c:pt>
                <c:pt idx="358694">
                  <c:v>4.1146000000000002E-2</c:v>
                </c:pt>
                <c:pt idx="358695">
                  <c:v>4.1145000000000001E-2</c:v>
                </c:pt>
                <c:pt idx="358696">
                  <c:v>4.1145000000000001E-2</c:v>
                </c:pt>
                <c:pt idx="358697">
                  <c:v>4.1145000000000001E-2</c:v>
                </c:pt>
                <c:pt idx="358698">
                  <c:v>4.1145000000000001E-2</c:v>
                </c:pt>
                <c:pt idx="358699">
                  <c:v>4.1145000000000001E-2</c:v>
                </c:pt>
                <c:pt idx="358700">
                  <c:v>4.1145000000000001E-2</c:v>
                </c:pt>
                <c:pt idx="358701">
                  <c:v>4.1144E-2</c:v>
                </c:pt>
                <c:pt idx="358702">
                  <c:v>4.1144E-2</c:v>
                </c:pt>
                <c:pt idx="358703">
                  <c:v>4.1144E-2</c:v>
                </c:pt>
                <c:pt idx="358704">
                  <c:v>4.1144E-2</c:v>
                </c:pt>
                <c:pt idx="358705">
                  <c:v>4.1144E-2</c:v>
                </c:pt>
                <c:pt idx="358706">
                  <c:v>4.1144E-2</c:v>
                </c:pt>
                <c:pt idx="358707">
                  <c:v>4.1144E-2</c:v>
                </c:pt>
                <c:pt idx="358708">
                  <c:v>4.1144E-2</c:v>
                </c:pt>
                <c:pt idx="358709">
                  <c:v>4.1144E-2</c:v>
                </c:pt>
                <c:pt idx="358710">
                  <c:v>4.1145000000000001E-2</c:v>
                </c:pt>
                <c:pt idx="358711">
                  <c:v>4.1145000000000001E-2</c:v>
                </c:pt>
                <c:pt idx="358712">
                  <c:v>4.1145000000000001E-2</c:v>
                </c:pt>
                <c:pt idx="358713">
                  <c:v>4.1145000000000001E-2</c:v>
                </c:pt>
                <c:pt idx="358714">
                  <c:v>4.1145000000000001E-2</c:v>
                </c:pt>
                <c:pt idx="358715">
                  <c:v>4.1145000000000001E-2</c:v>
                </c:pt>
                <c:pt idx="358716">
                  <c:v>4.1146000000000002E-2</c:v>
                </c:pt>
                <c:pt idx="358717">
                  <c:v>4.1146000000000002E-2</c:v>
                </c:pt>
                <c:pt idx="358718">
                  <c:v>4.1147000000000003E-2</c:v>
                </c:pt>
                <c:pt idx="358719">
                  <c:v>4.1147000000000003E-2</c:v>
                </c:pt>
                <c:pt idx="358720">
                  <c:v>4.1147999999999997E-2</c:v>
                </c:pt>
                <c:pt idx="358721">
                  <c:v>4.1147999999999997E-2</c:v>
                </c:pt>
                <c:pt idx="358722">
                  <c:v>4.1148999999999998E-2</c:v>
                </c:pt>
                <c:pt idx="358723">
                  <c:v>4.1148999999999998E-2</c:v>
                </c:pt>
                <c:pt idx="358724">
                  <c:v>4.1149999999999999E-2</c:v>
                </c:pt>
                <c:pt idx="358725">
                  <c:v>4.1149999999999999E-2</c:v>
                </c:pt>
                <c:pt idx="358726">
                  <c:v>4.1151E-2</c:v>
                </c:pt>
                <c:pt idx="358727">
                  <c:v>4.1152000000000001E-2</c:v>
                </c:pt>
                <c:pt idx="358728">
                  <c:v>4.1152000000000001E-2</c:v>
                </c:pt>
                <c:pt idx="358729">
                  <c:v>4.1153000000000002E-2</c:v>
                </c:pt>
                <c:pt idx="358730">
                  <c:v>4.1154000000000003E-2</c:v>
                </c:pt>
                <c:pt idx="358731">
                  <c:v>4.1154999999999997E-2</c:v>
                </c:pt>
                <c:pt idx="358732">
                  <c:v>4.1155999999999998E-2</c:v>
                </c:pt>
                <c:pt idx="358733">
                  <c:v>4.1156999999999999E-2</c:v>
                </c:pt>
                <c:pt idx="358734">
                  <c:v>4.1158E-2</c:v>
                </c:pt>
                <c:pt idx="358735">
                  <c:v>4.1159000000000001E-2</c:v>
                </c:pt>
                <c:pt idx="358736">
                  <c:v>4.1160000000000002E-2</c:v>
                </c:pt>
                <c:pt idx="358737">
                  <c:v>4.1161000000000003E-2</c:v>
                </c:pt>
                <c:pt idx="358738">
                  <c:v>4.1161999999999997E-2</c:v>
                </c:pt>
                <c:pt idx="358739">
                  <c:v>4.1162999999999998E-2</c:v>
                </c:pt>
                <c:pt idx="358740">
                  <c:v>4.1163999999999999E-2</c:v>
                </c:pt>
                <c:pt idx="358741">
                  <c:v>4.1165E-2</c:v>
                </c:pt>
                <c:pt idx="358742">
                  <c:v>4.1166000000000001E-2</c:v>
                </c:pt>
                <c:pt idx="358743">
                  <c:v>4.1168000000000003E-2</c:v>
                </c:pt>
                <c:pt idx="358744">
                  <c:v>4.1168999999999997E-2</c:v>
                </c:pt>
                <c:pt idx="358745">
                  <c:v>4.1169999999999998E-2</c:v>
                </c:pt>
                <c:pt idx="358746">
                  <c:v>4.1170999999999999E-2</c:v>
                </c:pt>
                <c:pt idx="358747">
                  <c:v>4.1172E-2</c:v>
                </c:pt>
                <c:pt idx="358748">
                  <c:v>4.1173000000000001E-2</c:v>
                </c:pt>
                <c:pt idx="358749">
                  <c:v>4.1174000000000002E-2</c:v>
                </c:pt>
                <c:pt idx="358750">
                  <c:v>4.1175000000000003E-2</c:v>
                </c:pt>
                <c:pt idx="358751">
                  <c:v>4.1176999999999998E-2</c:v>
                </c:pt>
                <c:pt idx="358752">
                  <c:v>4.1177999999999999E-2</c:v>
                </c:pt>
                <c:pt idx="358753">
                  <c:v>4.1179E-2</c:v>
                </c:pt>
                <c:pt idx="358754">
                  <c:v>4.1180000000000001E-2</c:v>
                </c:pt>
                <c:pt idx="358755">
                  <c:v>4.1181000000000002E-2</c:v>
                </c:pt>
                <c:pt idx="358756">
                  <c:v>4.1182999999999997E-2</c:v>
                </c:pt>
                <c:pt idx="358757">
                  <c:v>4.1183999999999998E-2</c:v>
                </c:pt>
                <c:pt idx="358758">
                  <c:v>4.1184999999999999E-2</c:v>
                </c:pt>
                <c:pt idx="358759">
                  <c:v>4.1186E-2</c:v>
                </c:pt>
                <c:pt idx="358760">
                  <c:v>4.1187000000000001E-2</c:v>
                </c:pt>
                <c:pt idx="358761">
                  <c:v>4.1188000000000002E-2</c:v>
                </c:pt>
                <c:pt idx="358762">
                  <c:v>4.1189000000000003E-2</c:v>
                </c:pt>
                <c:pt idx="358763">
                  <c:v>4.1189999999999997E-2</c:v>
                </c:pt>
                <c:pt idx="358764">
                  <c:v>4.1190999999999998E-2</c:v>
                </c:pt>
                <c:pt idx="358765">
                  <c:v>4.1191999999999999E-2</c:v>
                </c:pt>
                <c:pt idx="358766">
                  <c:v>4.1193E-2</c:v>
                </c:pt>
                <c:pt idx="358767">
                  <c:v>4.1193E-2</c:v>
                </c:pt>
                <c:pt idx="358768">
                  <c:v>4.1194000000000001E-2</c:v>
                </c:pt>
                <c:pt idx="358769">
                  <c:v>4.1195000000000002E-2</c:v>
                </c:pt>
                <c:pt idx="358770">
                  <c:v>4.1196000000000003E-2</c:v>
                </c:pt>
                <c:pt idx="358771">
                  <c:v>4.1196000000000003E-2</c:v>
                </c:pt>
                <c:pt idx="358772">
                  <c:v>4.1196999999999998E-2</c:v>
                </c:pt>
                <c:pt idx="358773">
                  <c:v>4.1196999999999998E-2</c:v>
                </c:pt>
                <c:pt idx="358774">
                  <c:v>4.1197999999999999E-2</c:v>
                </c:pt>
                <c:pt idx="358775">
                  <c:v>4.1197999999999999E-2</c:v>
                </c:pt>
                <c:pt idx="358776">
                  <c:v>4.1199E-2</c:v>
                </c:pt>
                <c:pt idx="358777">
                  <c:v>4.1199E-2</c:v>
                </c:pt>
                <c:pt idx="358778">
                  <c:v>4.1200000000000001E-2</c:v>
                </c:pt>
                <c:pt idx="358779">
                  <c:v>4.1200000000000001E-2</c:v>
                </c:pt>
                <c:pt idx="358780">
                  <c:v>4.1200000000000001E-2</c:v>
                </c:pt>
                <c:pt idx="358781">
                  <c:v>4.1200000000000001E-2</c:v>
                </c:pt>
                <c:pt idx="358782">
                  <c:v>4.1200000000000001E-2</c:v>
                </c:pt>
                <c:pt idx="358783">
                  <c:v>4.1200000000000001E-2</c:v>
                </c:pt>
                <c:pt idx="358784">
                  <c:v>4.1200000000000001E-2</c:v>
                </c:pt>
                <c:pt idx="358785">
                  <c:v>4.1200000000000001E-2</c:v>
                </c:pt>
                <c:pt idx="358786">
                  <c:v>4.1200000000000001E-2</c:v>
                </c:pt>
                <c:pt idx="358787">
                  <c:v>4.1200000000000001E-2</c:v>
                </c:pt>
                <c:pt idx="358788">
                  <c:v>4.1200000000000001E-2</c:v>
                </c:pt>
                <c:pt idx="358789">
                  <c:v>4.1199E-2</c:v>
                </c:pt>
                <c:pt idx="358790">
                  <c:v>4.1199E-2</c:v>
                </c:pt>
                <c:pt idx="358791">
                  <c:v>4.1199E-2</c:v>
                </c:pt>
                <c:pt idx="358792">
                  <c:v>4.1199E-2</c:v>
                </c:pt>
                <c:pt idx="358793">
                  <c:v>4.1197999999999999E-2</c:v>
                </c:pt>
                <c:pt idx="358794">
                  <c:v>4.1197999999999999E-2</c:v>
                </c:pt>
                <c:pt idx="358795">
                  <c:v>4.1196999999999998E-2</c:v>
                </c:pt>
                <c:pt idx="358796">
                  <c:v>4.1196999999999998E-2</c:v>
                </c:pt>
                <c:pt idx="358797">
                  <c:v>4.1196000000000003E-2</c:v>
                </c:pt>
                <c:pt idx="358798">
                  <c:v>4.1196000000000003E-2</c:v>
                </c:pt>
                <c:pt idx="358799">
                  <c:v>4.1195000000000002E-2</c:v>
                </c:pt>
                <c:pt idx="358800">
                  <c:v>4.1195000000000002E-2</c:v>
                </c:pt>
                <c:pt idx="358801">
                  <c:v>4.1194000000000001E-2</c:v>
                </c:pt>
                <c:pt idx="358802">
                  <c:v>4.1194000000000001E-2</c:v>
                </c:pt>
                <c:pt idx="358803">
                  <c:v>4.1193E-2</c:v>
                </c:pt>
                <c:pt idx="358804">
                  <c:v>4.1193E-2</c:v>
                </c:pt>
                <c:pt idx="358805">
                  <c:v>4.1191999999999999E-2</c:v>
                </c:pt>
                <c:pt idx="358806">
                  <c:v>4.1191999999999999E-2</c:v>
                </c:pt>
                <c:pt idx="358807">
                  <c:v>4.1190999999999998E-2</c:v>
                </c:pt>
                <c:pt idx="358808">
                  <c:v>4.1190999999999998E-2</c:v>
                </c:pt>
                <c:pt idx="358809">
                  <c:v>4.1189999999999997E-2</c:v>
                </c:pt>
                <c:pt idx="358810">
                  <c:v>4.1189999999999997E-2</c:v>
                </c:pt>
                <c:pt idx="358811">
                  <c:v>4.1189999999999997E-2</c:v>
                </c:pt>
                <c:pt idx="358812">
                  <c:v>4.1189000000000003E-2</c:v>
                </c:pt>
                <c:pt idx="358813">
                  <c:v>4.1189000000000003E-2</c:v>
                </c:pt>
                <c:pt idx="358814">
                  <c:v>4.1189000000000003E-2</c:v>
                </c:pt>
                <c:pt idx="358815">
                  <c:v>4.1189000000000003E-2</c:v>
                </c:pt>
                <c:pt idx="358816">
                  <c:v>4.1189000000000003E-2</c:v>
                </c:pt>
                <c:pt idx="358817">
                  <c:v>4.1189000000000003E-2</c:v>
                </c:pt>
                <c:pt idx="358818">
                  <c:v>4.1188000000000002E-2</c:v>
                </c:pt>
                <c:pt idx="358819">
                  <c:v>4.1188000000000002E-2</c:v>
                </c:pt>
                <c:pt idx="358820">
                  <c:v>4.1188000000000002E-2</c:v>
                </c:pt>
                <c:pt idx="358821">
                  <c:v>4.1189000000000003E-2</c:v>
                </c:pt>
                <c:pt idx="358822">
                  <c:v>4.1189000000000003E-2</c:v>
                </c:pt>
                <c:pt idx="358823">
                  <c:v>4.1189000000000003E-2</c:v>
                </c:pt>
                <c:pt idx="358824">
                  <c:v>4.1189000000000003E-2</c:v>
                </c:pt>
                <c:pt idx="358825">
                  <c:v>4.1189999999999997E-2</c:v>
                </c:pt>
                <c:pt idx="358826">
                  <c:v>4.1189999999999997E-2</c:v>
                </c:pt>
                <c:pt idx="358827">
                  <c:v>4.1189999999999997E-2</c:v>
                </c:pt>
                <c:pt idx="358828">
                  <c:v>4.1190999999999998E-2</c:v>
                </c:pt>
                <c:pt idx="358829">
                  <c:v>4.1190999999999998E-2</c:v>
                </c:pt>
                <c:pt idx="358830">
                  <c:v>4.1191999999999999E-2</c:v>
                </c:pt>
                <c:pt idx="358831">
                  <c:v>4.1191999999999999E-2</c:v>
                </c:pt>
                <c:pt idx="358832">
                  <c:v>4.1193E-2</c:v>
                </c:pt>
                <c:pt idx="358833">
                  <c:v>4.1193E-2</c:v>
                </c:pt>
                <c:pt idx="358834">
                  <c:v>4.1194000000000001E-2</c:v>
                </c:pt>
                <c:pt idx="358835">
                  <c:v>4.1194000000000001E-2</c:v>
                </c:pt>
                <c:pt idx="358836">
                  <c:v>4.1195000000000002E-2</c:v>
                </c:pt>
                <c:pt idx="358837">
                  <c:v>4.1196000000000003E-2</c:v>
                </c:pt>
                <c:pt idx="358838">
                  <c:v>4.1196000000000003E-2</c:v>
                </c:pt>
                <c:pt idx="358839">
                  <c:v>4.1196999999999998E-2</c:v>
                </c:pt>
                <c:pt idx="358840">
                  <c:v>4.1196999999999998E-2</c:v>
                </c:pt>
                <c:pt idx="358841">
                  <c:v>4.1197999999999999E-2</c:v>
                </c:pt>
                <c:pt idx="358842">
                  <c:v>4.1199E-2</c:v>
                </c:pt>
                <c:pt idx="358843">
                  <c:v>4.1199E-2</c:v>
                </c:pt>
                <c:pt idx="358844">
                  <c:v>4.1200000000000001E-2</c:v>
                </c:pt>
                <c:pt idx="358845">
                  <c:v>4.1200000000000001E-2</c:v>
                </c:pt>
                <c:pt idx="358846">
                  <c:v>4.1201000000000002E-2</c:v>
                </c:pt>
                <c:pt idx="358847">
                  <c:v>4.1201000000000002E-2</c:v>
                </c:pt>
                <c:pt idx="358848">
                  <c:v>4.1202000000000003E-2</c:v>
                </c:pt>
                <c:pt idx="358849">
                  <c:v>4.1202999999999997E-2</c:v>
                </c:pt>
                <c:pt idx="358850">
                  <c:v>4.1202999999999997E-2</c:v>
                </c:pt>
                <c:pt idx="358851">
                  <c:v>4.1203999999999998E-2</c:v>
                </c:pt>
                <c:pt idx="358852">
                  <c:v>4.1203999999999998E-2</c:v>
                </c:pt>
                <c:pt idx="358853">
                  <c:v>4.1203999999999998E-2</c:v>
                </c:pt>
                <c:pt idx="358854">
                  <c:v>4.1204999999999999E-2</c:v>
                </c:pt>
                <c:pt idx="358855">
                  <c:v>4.1204999999999999E-2</c:v>
                </c:pt>
                <c:pt idx="358856">
                  <c:v>4.1204999999999999E-2</c:v>
                </c:pt>
                <c:pt idx="358857">
                  <c:v>4.1204999999999999E-2</c:v>
                </c:pt>
                <c:pt idx="358858">
                  <c:v>4.1204999999999999E-2</c:v>
                </c:pt>
                <c:pt idx="358859">
                  <c:v>4.1206E-2</c:v>
                </c:pt>
                <c:pt idx="358860">
                  <c:v>4.1206E-2</c:v>
                </c:pt>
                <c:pt idx="358861">
                  <c:v>4.1206E-2</c:v>
                </c:pt>
                <c:pt idx="358862">
                  <c:v>4.1206E-2</c:v>
                </c:pt>
                <c:pt idx="358863">
                  <c:v>4.1206E-2</c:v>
                </c:pt>
                <c:pt idx="358864">
                  <c:v>4.1206E-2</c:v>
                </c:pt>
                <c:pt idx="358865">
                  <c:v>4.1204999999999999E-2</c:v>
                </c:pt>
                <c:pt idx="358866">
                  <c:v>4.1204999999999999E-2</c:v>
                </c:pt>
                <c:pt idx="358867">
                  <c:v>4.1204999999999999E-2</c:v>
                </c:pt>
                <c:pt idx="358868">
                  <c:v>4.1203999999999998E-2</c:v>
                </c:pt>
                <c:pt idx="358869">
                  <c:v>4.1203999999999998E-2</c:v>
                </c:pt>
                <c:pt idx="358870">
                  <c:v>4.1203999999999998E-2</c:v>
                </c:pt>
                <c:pt idx="358871">
                  <c:v>4.1202999999999997E-2</c:v>
                </c:pt>
                <c:pt idx="358872">
                  <c:v>4.1202999999999997E-2</c:v>
                </c:pt>
                <c:pt idx="358873">
                  <c:v>4.1202999999999997E-2</c:v>
                </c:pt>
                <c:pt idx="358874">
                  <c:v>4.1202000000000003E-2</c:v>
                </c:pt>
                <c:pt idx="358875">
                  <c:v>4.1202000000000003E-2</c:v>
                </c:pt>
                <c:pt idx="358876">
                  <c:v>4.1201000000000002E-2</c:v>
                </c:pt>
                <c:pt idx="358877">
                  <c:v>4.1200000000000001E-2</c:v>
                </c:pt>
                <c:pt idx="358878">
                  <c:v>4.1199E-2</c:v>
                </c:pt>
                <c:pt idx="358879">
                  <c:v>4.1199E-2</c:v>
                </c:pt>
                <c:pt idx="358880">
                  <c:v>4.1197999999999999E-2</c:v>
                </c:pt>
                <c:pt idx="358881">
                  <c:v>4.1196999999999998E-2</c:v>
                </c:pt>
                <c:pt idx="358882">
                  <c:v>4.1196000000000003E-2</c:v>
                </c:pt>
                <c:pt idx="358883">
                  <c:v>4.1196000000000003E-2</c:v>
                </c:pt>
                <c:pt idx="358884">
                  <c:v>4.1195000000000002E-2</c:v>
                </c:pt>
                <c:pt idx="358885">
                  <c:v>4.1194000000000001E-2</c:v>
                </c:pt>
                <c:pt idx="358886">
                  <c:v>4.1193E-2</c:v>
                </c:pt>
                <c:pt idx="358887">
                  <c:v>4.1191999999999999E-2</c:v>
                </c:pt>
                <c:pt idx="358888">
                  <c:v>4.1190999999999998E-2</c:v>
                </c:pt>
                <c:pt idx="358889">
                  <c:v>4.1189999999999997E-2</c:v>
                </c:pt>
                <c:pt idx="358890">
                  <c:v>4.1189000000000003E-2</c:v>
                </c:pt>
                <c:pt idx="358891">
                  <c:v>4.1188000000000002E-2</c:v>
                </c:pt>
                <c:pt idx="358892">
                  <c:v>4.1188000000000002E-2</c:v>
                </c:pt>
                <c:pt idx="358893">
                  <c:v>4.1187000000000001E-2</c:v>
                </c:pt>
                <c:pt idx="358894">
                  <c:v>4.1186E-2</c:v>
                </c:pt>
                <c:pt idx="358895">
                  <c:v>4.1184999999999999E-2</c:v>
                </c:pt>
                <c:pt idx="358896">
                  <c:v>4.1183999999999998E-2</c:v>
                </c:pt>
                <c:pt idx="358897">
                  <c:v>4.1182999999999997E-2</c:v>
                </c:pt>
                <c:pt idx="358898">
                  <c:v>4.1182999999999997E-2</c:v>
                </c:pt>
                <c:pt idx="358899">
                  <c:v>4.1182000000000003E-2</c:v>
                </c:pt>
                <c:pt idx="358900">
                  <c:v>4.1181000000000002E-2</c:v>
                </c:pt>
                <c:pt idx="358901">
                  <c:v>4.1180000000000001E-2</c:v>
                </c:pt>
                <c:pt idx="358902">
                  <c:v>4.1179E-2</c:v>
                </c:pt>
                <c:pt idx="358903">
                  <c:v>4.1179E-2</c:v>
                </c:pt>
                <c:pt idx="358904">
                  <c:v>4.1177999999999999E-2</c:v>
                </c:pt>
                <c:pt idx="358905">
                  <c:v>4.1176999999999998E-2</c:v>
                </c:pt>
                <c:pt idx="358906">
                  <c:v>4.1176999999999998E-2</c:v>
                </c:pt>
                <c:pt idx="358907">
                  <c:v>4.1175999999999997E-2</c:v>
                </c:pt>
                <c:pt idx="358908">
                  <c:v>4.1175999999999997E-2</c:v>
                </c:pt>
                <c:pt idx="358909">
                  <c:v>4.1175000000000003E-2</c:v>
                </c:pt>
                <c:pt idx="358910">
                  <c:v>4.1175000000000003E-2</c:v>
                </c:pt>
                <c:pt idx="358911">
                  <c:v>4.1175000000000003E-2</c:v>
                </c:pt>
                <c:pt idx="358912">
                  <c:v>4.1174000000000002E-2</c:v>
                </c:pt>
                <c:pt idx="358913">
                  <c:v>4.1174000000000002E-2</c:v>
                </c:pt>
                <c:pt idx="358914">
                  <c:v>4.1174000000000002E-2</c:v>
                </c:pt>
                <c:pt idx="358915">
                  <c:v>4.1174000000000002E-2</c:v>
                </c:pt>
                <c:pt idx="358916">
                  <c:v>4.1174000000000002E-2</c:v>
                </c:pt>
                <c:pt idx="358917">
                  <c:v>4.1174000000000002E-2</c:v>
                </c:pt>
                <c:pt idx="358918">
                  <c:v>4.1174000000000002E-2</c:v>
                </c:pt>
                <c:pt idx="358919">
                  <c:v>4.1175000000000003E-2</c:v>
                </c:pt>
                <c:pt idx="358920">
                  <c:v>4.1175000000000003E-2</c:v>
                </c:pt>
                <c:pt idx="358921">
                  <c:v>4.1175999999999997E-2</c:v>
                </c:pt>
                <c:pt idx="358922">
                  <c:v>4.1175999999999997E-2</c:v>
                </c:pt>
                <c:pt idx="358923">
                  <c:v>4.1176999999999998E-2</c:v>
                </c:pt>
                <c:pt idx="358924">
                  <c:v>4.1177999999999999E-2</c:v>
                </c:pt>
                <c:pt idx="358925">
                  <c:v>4.1179E-2</c:v>
                </c:pt>
                <c:pt idx="358926">
                  <c:v>4.1180000000000001E-2</c:v>
                </c:pt>
                <c:pt idx="358927">
                  <c:v>4.1181000000000002E-2</c:v>
                </c:pt>
                <c:pt idx="358928">
                  <c:v>4.1182000000000003E-2</c:v>
                </c:pt>
                <c:pt idx="358929">
                  <c:v>4.1182999999999997E-2</c:v>
                </c:pt>
                <c:pt idx="358930">
                  <c:v>4.1184999999999999E-2</c:v>
                </c:pt>
                <c:pt idx="358931">
                  <c:v>4.1186E-2</c:v>
                </c:pt>
                <c:pt idx="358932">
                  <c:v>4.1188000000000002E-2</c:v>
                </c:pt>
                <c:pt idx="358933">
                  <c:v>4.1189000000000003E-2</c:v>
                </c:pt>
                <c:pt idx="358934">
                  <c:v>4.1190999999999998E-2</c:v>
                </c:pt>
                <c:pt idx="358935">
                  <c:v>4.1193E-2</c:v>
                </c:pt>
                <c:pt idx="358936">
                  <c:v>4.1195000000000002E-2</c:v>
                </c:pt>
                <c:pt idx="358937">
                  <c:v>4.1196999999999998E-2</c:v>
                </c:pt>
                <c:pt idx="358938">
                  <c:v>4.1199E-2</c:v>
                </c:pt>
                <c:pt idx="358939">
                  <c:v>4.1201000000000002E-2</c:v>
                </c:pt>
                <c:pt idx="358940">
                  <c:v>4.1203999999999998E-2</c:v>
                </c:pt>
                <c:pt idx="358941">
                  <c:v>4.1206E-2</c:v>
                </c:pt>
                <c:pt idx="358942">
                  <c:v>4.1208000000000002E-2</c:v>
                </c:pt>
                <c:pt idx="358943">
                  <c:v>4.1210999999999998E-2</c:v>
                </c:pt>
                <c:pt idx="358944">
                  <c:v>4.1214000000000001E-2</c:v>
                </c:pt>
                <c:pt idx="358945">
                  <c:v>4.1216000000000003E-2</c:v>
                </c:pt>
                <c:pt idx="358946">
                  <c:v>4.1218999999999999E-2</c:v>
                </c:pt>
                <c:pt idx="358947">
                  <c:v>4.1222000000000002E-2</c:v>
                </c:pt>
                <c:pt idx="358948">
                  <c:v>4.1223999999999997E-2</c:v>
                </c:pt>
                <c:pt idx="358949">
                  <c:v>4.1227E-2</c:v>
                </c:pt>
                <c:pt idx="358950">
                  <c:v>4.1230000000000003E-2</c:v>
                </c:pt>
                <c:pt idx="358951">
                  <c:v>4.1232999999999999E-2</c:v>
                </c:pt>
                <c:pt idx="358952">
                  <c:v>4.1235000000000001E-2</c:v>
                </c:pt>
                <c:pt idx="358953">
                  <c:v>4.1237999999999997E-2</c:v>
                </c:pt>
                <c:pt idx="358954">
                  <c:v>4.1241E-2</c:v>
                </c:pt>
                <c:pt idx="358955">
                  <c:v>4.1244000000000003E-2</c:v>
                </c:pt>
                <c:pt idx="358956">
                  <c:v>4.1246999999999999E-2</c:v>
                </c:pt>
                <c:pt idx="358957">
                  <c:v>4.1250000000000002E-2</c:v>
                </c:pt>
                <c:pt idx="358958">
                  <c:v>4.1252999999999998E-2</c:v>
                </c:pt>
                <c:pt idx="358959">
                  <c:v>4.1255E-2</c:v>
                </c:pt>
                <c:pt idx="358960">
                  <c:v>4.1258000000000003E-2</c:v>
                </c:pt>
                <c:pt idx="358961">
                  <c:v>4.1260999999999999E-2</c:v>
                </c:pt>
                <c:pt idx="358962">
                  <c:v>4.1263000000000001E-2</c:v>
                </c:pt>
                <c:pt idx="358963">
                  <c:v>4.1265999999999997E-2</c:v>
                </c:pt>
                <c:pt idx="358964">
                  <c:v>4.1269E-2</c:v>
                </c:pt>
                <c:pt idx="358965">
                  <c:v>4.1271000000000002E-2</c:v>
                </c:pt>
                <c:pt idx="358966">
                  <c:v>4.1273999999999998E-2</c:v>
                </c:pt>
                <c:pt idx="358967">
                  <c:v>4.1276E-2</c:v>
                </c:pt>
                <c:pt idx="358968">
                  <c:v>4.1279000000000003E-2</c:v>
                </c:pt>
                <c:pt idx="358969">
                  <c:v>4.1280999999999998E-2</c:v>
                </c:pt>
                <c:pt idx="358970">
                  <c:v>4.1283E-2</c:v>
                </c:pt>
                <c:pt idx="358971">
                  <c:v>4.1285000000000002E-2</c:v>
                </c:pt>
                <c:pt idx="358972">
                  <c:v>4.1286999999999997E-2</c:v>
                </c:pt>
                <c:pt idx="358973">
                  <c:v>4.1288999999999999E-2</c:v>
                </c:pt>
                <c:pt idx="358974">
                  <c:v>4.1291000000000001E-2</c:v>
                </c:pt>
                <c:pt idx="358975">
                  <c:v>4.1293000000000003E-2</c:v>
                </c:pt>
                <c:pt idx="358976">
                  <c:v>4.1293999999999997E-2</c:v>
                </c:pt>
                <c:pt idx="358977">
                  <c:v>4.1295999999999999E-2</c:v>
                </c:pt>
                <c:pt idx="358978">
                  <c:v>4.1297E-2</c:v>
                </c:pt>
                <c:pt idx="358979">
                  <c:v>4.1299000000000002E-2</c:v>
                </c:pt>
                <c:pt idx="358980">
                  <c:v>4.1300000000000003E-2</c:v>
                </c:pt>
                <c:pt idx="358981">
                  <c:v>4.1300999999999997E-2</c:v>
                </c:pt>
                <c:pt idx="358982">
                  <c:v>4.1301999999999998E-2</c:v>
                </c:pt>
                <c:pt idx="358983">
                  <c:v>4.1301999999999998E-2</c:v>
                </c:pt>
                <c:pt idx="358984">
                  <c:v>4.1302999999999999E-2</c:v>
                </c:pt>
                <c:pt idx="358985">
                  <c:v>4.1302999999999999E-2</c:v>
                </c:pt>
                <c:pt idx="358986">
                  <c:v>4.1302999999999999E-2</c:v>
                </c:pt>
                <c:pt idx="358987">
                  <c:v>4.1304E-2</c:v>
                </c:pt>
                <c:pt idx="358988">
                  <c:v>4.1304E-2</c:v>
                </c:pt>
                <c:pt idx="358989">
                  <c:v>4.1304E-2</c:v>
                </c:pt>
                <c:pt idx="358990">
                  <c:v>4.1304E-2</c:v>
                </c:pt>
                <c:pt idx="358991">
                  <c:v>4.1302999999999999E-2</c:v>
                </c:pt>
                <c:pt idx="358992">
                  <c:v>4.1302999999999999E-2</c:v>
                </c:pt>
                <c:pt idx="358993">
                  <c:v>4.1301999999999998E-2</c:v>
                </c:pt>
                <c:pt idx="358994">
                  <c:v>4.1300999999999997E-2</c:v>
                </c:pt>
                <c:pt idx="358995">
                  <c:v>4.1300000000000003E-2</c:v>
                </c:pt>
                <c:pt idx="358996">
                  <c:v>4.1299000000000002E-2</c:v>
                </c:pt>
                <c:pt idx="358997">
                  <c:v>4.1298000000000001E-2</c:v>
                </c:pt>
                <c:pt idx="358998">
                  <c:v>4.1295999999999999E-2</c:v>
                </c:pt>
                <c:pt idx="358999">
                  <c:v>4.1294999999999998E-2</c:v>
                </c:pt>
                <c:pt idx="359000">
                  <c:v>4.1293000000000003E-2</c:v>
                </c:pt>
                <c:pt idx="359001">
                  <c:v>4.1291000000000001E-2</c:v>
                </c:pt>
                <c:pt idx="359002">
                  <c:v>4.1288999999999999E-2</c:v>
                </c:pt>
                <c:pt idx="359003">
                  <c:v>4.1286999999999997E-2</c:v>
                </c:pt>
                <c:pt idx="359004">
                  <c:v>4.1285000000000002E-2</c:v>
                </c:pt>
                <c:pt idx="359005">
                  <c:v>4.1283E-2</c:v>
                </c:pt>
                <c:pt idx="359006">
                  <c:v>4.1279999999999997E-2</c:v>
                </c:pt>
                <c:pt idx="359007">
                  <c:v>4.1278000000000002E-2</c:v>
                </c:pt>
                <c:pt idx="359008">
                  <c:v>4.1274999999999999E-2</c:v>
                </c:pt>
                <c:pt idx="359009">
                  <c:v>4.1272000000000003E-2</c:v>
                </c:pt>
                <c:pt idx="359010">
                  <c:v>4.1270000000000001E-2</c:v>
                </c:pt>
                <c:pt idx="359011">
                  <c:v>4.1266999999999998E-2</c:v>
                </c:pt>
                <c:pt idx="359012">
                  <c:v>4.1264000000000002E-2</c:v>
                </c:pt>
                <c:pt idx="359013">
                  <c:v>4.1260999999999999E-2</c:v>
                </c:pt>
                <c:pt idx="359014">
                  <c:v>4.1258999999999997E-2</c:v>
                </c:pt>
                <c:pt idx="359015">
                  <c:v>4.1256000000000001E-2</c:v>
                </c:pt>
                <c:pt idx="359016">
                  <c:v>4.1252999999999998E-2</c:v>
                </c:pt>
                <c:pt idx="359017">
                  <c:v>4.1250000000000002E-2</c:v>
                </c:pt>
                <c:pt idx="359018">
                  <c:v>4.1246999999999999E-2</c:v>
                </c:pt>
                <c:pt idx="359019">
                  <c:v>4.1244999999999997E-2</c:v>
                </c:pt>
                <c:pt idx="359020">
                  <c:v>4.1242000000000001E-2</c:v>
                </c:pt>
                <c:pt idx="359021">
                  <c:v>4.1239999999999999E-2</c:v>
                </c:pt>
                <c:pt idx="359022">
                  <c:v>4.1237000000000003E-2</c:v>
                </c:pt>
                <c:pt idx="359023">
                  <c:v>4.1235000000000001E-2</c:v>
                </c:pt>
                <c:pt idx="359024">
                  <c:v>4.1232999999999999E-2</c:v>
                </c:pt>
                <c:pt idx="359025">
                  <c:v>4.1231999999999998E-2</c:v>
                </c:pt>
                <c:pt idx="359026">
                  <c:v>4.1230999999999997E-2</c:v>
                </c:pt>
                <c:pt idx="359027">
                  <c:v>4.1230000000000003E-2</c:v>
                </c:pt>
                <c:pt idx="359028">
                  <c:v>4.1229000000000002E-2</c:v>
                </c:pt>
                <c:pt idx="359029">
                  <c:v>4.1228000000000001E-2</c:v>
                </c:pt>
                <c:pt idx="359030">
                  <c:v>4.1228000000000001E-2</c:v>
                </c:pt>
                <c:pt idx="359031">
                  <c:v>4.1229000000000002E-2</c:v>
                </c:pt>
                <c:pt idx="359032">
                  <c:v>4.1229000000000002E-2</c:v>
                </c:pt>
                <c:pt idx="359033">
                  <c:v>4.1230999999999997E-2</c:v>
                </c:pt>
                <c:pt idx="359034">
                  <c:v>4.1232999999999999E-2</c:v>
                </c:pt>
                <c:pt idx="359035">
                  <c:v>4.1235000000000001E-2</c:v>
                </c:pt>
                <c:pt idx="359036">
                  <c:v>4.1237999999999997E-2</c:v>
                </c:pt>
                <c:pt idx="359037">
                  <c:v>4.1242000000000001E-2</c:v>
                </c:pt>
                <c:pt idx="359038">
                  <c:v>4.1246999999999999E-2</c:v>
                </c:pt>
                <c:pt idx="359039">
                  <c:v>4.1251999999999997E-2</c:v>
                </c:pt>
                <c:pt idx="359040">
                  <c:v>4.1257000000000002E-2</c:v>
                </c:pt>
                <c:pt idx="359041">
                  <c:v>4.1264000000000002E-2</c:v>
                </c:pt>
                <c:pt idx="359042">
                  <c:v>4.1271000000000002E-2</c:v>
                </c:pt>
                <c:pt idx="359043">
                  <c:v>4.1279000000000003E-2</c:v>
                </c:pt>
                <c:pt idx="359044">
                  <c:v>4.1287999999999998E-2</c:v>
                </c:pt>
                <c:pt idx="359045">
                  <c:v>4.1298000000000001E-2</c:v>
                </c:pt>
                <c:pt idx="359046">
                  <c:v>4.1307999999999997E-2</c:v>
                </c:pt>
                <c:pt idx="359047">
                  <c:v>4.1320000000000003E-2</c:v>
                </c:pt>
                <c:pt idx="359048">
                  <c:v>4.1332000000000001E-2</c:v>
                </c:pt>
                <c:pt idx="359049">
                  <c:v>4.1345E-2</c:v>
                </c:pt>
                <c:pt idx="359050">
                  <c:v>4.1360000000000001E-2</c:v>
                </c:pt>
                <c:pt idx="359051">
                  <c:v>4.1375000000000002E-2</c:v>
                </c:pt>
                <c:pt idx="359052">
                  <c:v>4.1390999999999997E-2</c:v>
                </c:pt>
                <c:pt idx="359053">
                  <c:v>4.1408E-2</c:v>
                </c:pt>
                <c:pt idx="359054">
                  <c:v>4.1425999999999998E-2</c:v>
                </c:pt>
                <c:pt idx="359055">
                  <c:v>4.1445000000000003E-2</c:v>
                </c:pt>
                <c:pt idx="359056">
                  <c:v>4.1465000000000002E-2</c:v>
                </c:pt>
                <c:pt idx="359057">
                  <c:v>4.1486000000000002E-2</c:v>
                </c:pt>
                <c:pt idx="359058">
                  <c:v>4.1507000000000002E-2</c:v>
                </c:pt>
                <c:pt idx="359059">
                  <c:v>4.1529999999999997E-2</c:v>
                </c:pt>
                <c:pt idx="359060">
                  <c:v>4.1554000000000001E-2</c:v>
                </c:pt>
                <c:pt idx="359061">
                  <c:v>4.1578999999999998E-2</c:v>
                </c:pt>
                <c:pt idx="359062">
                  <c:v>4.1605000000000003E-2</c:v>
                </c:pt>
                <c:pt idx="359063">
                  <c:v>4.1632000000000002E-2</c:v>
                </c:pt>
                <c:pt idx="359064">
                  <c:v>4.1659000000000002E-2</c:v>
                </c:pt>
                <c:pt idx="359065">
                  <c:v>4.1687000000000002E-2</c:v>
                </c:pt>
                <c:pt idx="359066">
                  <c:v>4.1716999999999997E-2</c:v>
                </c:pt>
                <c:pt idx="359067">
                  <c:v>4.1746999999999999E-2</c:v>
                </c:pt>
                <c:pt idx="359068">
                  <c:v>4.1778000000000003E-2</c:v>
                </c:pt>
                <c:pt idx="359069">
                  <c:v>4.1808999999999999E-2</c:v>
                </c:pt>
                <c:pt idx="359070">
                  <c:v>4.1841999999999997E-2</c:v>
                </c:pt>
                <c:pt idx="359071">
                  <c:v>4.1875000000000002E-2</c:v>
                </c:pt>
                <c:pt idx="359072">
                  <c:v>4.1909000000000002E-2</c:v>
                </c:pt>
                <c:pt idx="359073">
                  <c:v>4.1944000000000002E-2</c:v>
                </c:pt>
                <c:pt idx="359074">
                  <c:v>4.1979000000000002E-2</c:v>
                </c:pt>
                <c:pt idx="359075">
                  <c:v>4.2014999999999997E-2</c:v>
                </c:pt>
                <c:pt idx="359076">
                  <c:v>4.2050999999999998E-2</c:v>
                </c:pt>
                <c:pt idx="359077">
                  <c:v>4.2088E-2</c:v>
                </c:pt>
                <c:pt idx="359078">
                  <c:v>4.2125000000000003E-2</c:v>
                </c:pt>
                <c:pt idx="359079">
                  <c:v>4.2161999999999998E-2</c:v>
                </c:pt>
                <c:pt idx="359080">
                  <c:v>4.2200000000000001E-2</c:v>
                </c:pt>
                <c:pt idx="359081">
                  <c:v>4.2238999999999999E-2</c:v>
                </c:pt>
                <c:pt idx="359082">
                  <c:v>4.2277000000000002E-2</c:v>
                </c:pt>
                <c:pt idx="359083">
                  <c:v>4.2315999999999999E-2</c:v>
                </c:pt>
                <c:pt idx="359084">
                  <c:v>4.2354999999999997E-2</c:v>
                </c:pt>
                <c:pt idx="359085">
                  <c:v>4.2394000000000001E-2</c:v>
                </c:pt>
                <c:pt idx="359086">
                  <c:v>4.2433999999999999E-2</c:v>
                </c:pt>
                <c:pt idx="359087">
                  <c:v>4.2472999999999997E-2</c:v>
                </c:pt>
                <c:pt idx="359088">
                  <c:v>4.2512000000000001E-2</c:v>
                </c:pt>
                <c:pt idx="359089">
                  <c:v>4.2550999999999999E-2</c:v>
                </c:pt>
                <c:pt idx="359090">
                  <c:v>4.2590000000000003E-2</c:v>
                </c:pt>
                <c:pt idx="359091">
                  <c:v>4.2629E-2</c:v>
                </c:pt>
                <c:pt idx="359092">
                  <c:v>4.2667999999999998E-2</c:v>
                </c:pt>
                <c:pt idx="359093">
                  <c:v>4.2706000000000001E-2</c:v>
                </c:pt>
                <c:pt idx="359094">
                  <c:v>4.2743999999999997E-2</c:v>
                </c:pt>
                <c:pt idx="359095">
                  <c:v>4.2782000000000001E-2</c:v>
                </c:pt>
                <c:pt idx="359096">
                  <c:v>4.2819999999999997E-2</c:v>
                </c:pt>
                <c:pt idx="359097">
                  <c:v>4.2856999999999999E-2</c:v>
                </c:pt>
                <c:pt idx="359098">
                  <c:v>4.2894000000000002E-2</c:v>
                </c:pt>
                <c:pt idx="359099">
                  <c:v>4.2930000000000003E-2</c:v>
                </c:pt>
                <c:pt idx="359100">
                  <c:v>4.2965000000000003E-2</c:v>
                </c:pt>
                <c:pt idx="359101">
                  <c:v>4.2999999999999997E-2</c:v>
                </c:pt>
                <c:pt idx="359102">
                  <c:v>4.3034000000000003E-2</c:v>
                </c:pt>
                <c:pt idx="359103">
                  <c:v>4.3068000000000002E-2</c:v>
                </c:pt>
                <c:pt idx="359104">
                  <c:v>4.3101E-2</c:v>
                </c:pt>
                <c:pt idx="359105">
                  <c:v>4.3132999999999998E-2</c:v>
                </c:pt>
                <c:pt idx="359106">
                  <c:v>4.3165000000000002E-2</c:v>
                </c:pt>
                <c:pt idx="359107">
                  <c:v>4.3195999999999998E-2</c:v>
                </c:pt>
                <c:pt idx="359108">
                  <c:v>4.3226000000000001E-2</c:v>
                </c:pt>
                <c:pt idx="359109">
                  <c:v>4.3255000000000002E-2</c:v>
                </c:pt>
                <c:pt idx="359110">
                  <c:v>4.3284000000000003E-2</c:v>
                </c:pt>
                <c:pt idx="359111">
                  <c:v>4.3311000000000002E-2</c:v>
                </c:pt>
                <c:pt idx="359112">
                  <c:v>4.3338000000000002E-2</c:v>
                </c:pt>
                <c:pt idx="359113">
                  <c:v>4.3362999999999999E-2</c:v>
                </c:pt>
                <c:pt idx="359114">
                  <c:v>4.3388000000000003E-2</c:v>
                </c:pt>
                <c:pt idx="359115">
                  <c:v>4.3411999999999999E-2</c:v>
                </c:pt>
                <c:pt idx="359116">
                  <c:v>4.3435000000000001E-2</c:v>
                </c:pt>
                <c:pt idx="359117">
                  <c:v>4.3457000000000003E-2</c:v>
                </c:pt>
                <c:pt idx="359118">
                  <c:v>4.3478000000000003E-2</c:v>
                </c:pt>
                <c:pt idx="359119">
                  <c:v>4.3498000000000002E-2</c:v>
                </c:pt>
                <c:pt idx="359120">
                  <c:v>4.3518000000000001E-2</c:v>
                </c:pt>
                <c:pt idx="359121">
                  <c:v>4.3535999999999998E-2</c:v>
                </c:pt>
                <c:pt idx="359122">
                  <c:v>4.3553000000000001E-2</c:v>
                </c:pt>
                <c:pt idx="359123">
                  <c:v>4.3568999999999997E-2</c:v>
                </c:pt>
                <c:pt idx="359124">
                  <c:v>4.3584999999999999E-2</c:v>
                </c:pt>
                <c:pt idx="359125">
                  <c:v>4.3598999999999999E-2</c:v>
                </c:pt>
                <c:pt idx="359126">
                  <c:v>4.3612999999999999E-2</c:v>
                </c:pt>
                <c:pt idx="359127">
                  <c:v>4.3625999999999998E-2</c:v>
                </c:pt>
                <c:pt idx="359128">
                  <c:v>4.3637000000000002E-2</c:v>
                </c:pt>
                <c:pt idx="359129">
                  <c:v>4.3647999999999999E-2</c:v>
                </c:pt>
                <c:pt idx="359130">
                  <c:v>4.3659000000000003E-2</c:v>
                </c:pt>
                <c:pt idx="359131">
                  <c:v>4.3667999999999998E-2</c:v>
                </c:pt>
                <c:pt idx="359132">
                  <c:v>4.3677000000000001E-2</c:v>
                </c:pt>
                <c:pt idx="359133">
                  <c:v>4.3685000000000002E-2</c:v>
                </c:pt>
                <c:pt idx="359134">
                  <c:v>4.3692000000000002E-2</c:v>
                </c:pt>
                <c:pt idx="359135">
                  <c:v>4.3698000000000001E-2</c:v>
                </c:pt>
                <c:pt idx="359136">
                  <c:v>4.3704E-2</c:v>
                </c:pt>
                <c:pt idx="359137">
                  <c:v>4.3708999999999998E-2</c:v>
                </c:pt>
                <c:pt idx="359138">
                  <c:v>4.3713000000000002E-2</c:v>
                </c:pt>
                <c:pt idx="359139">
                  <c:v>4.3716999999999999E-2</c:v>
                </c:pt>
                <c:pt idx="359140">
                  <c:v>4.3720000000000002E-2</c:v>
                </c:pt>
                <c:pt idx="359141">
                  <c:v>4.3722999999999998E-2</c:v>
                </c:pt>
                <c:pt idx="359142">
                  <c:v>4.3725E-2</c:v>
                </c:pt>
                <c:pt idx="359143">
                  <c:v>4.3727000000000002E-2</c:v>
                </c:pt>
                <c:pt idx="359144">
                  <c:v>4.3728000000000003E-2</c:v>
                </c:pt>
                <c:pt idx="359145">
                  <c:v>4.3728999999999997E-2</c:v>
                </c:pt>
                <c:pt idx="359146">
                  <c:v>4.3729999999999998E-2</c:v>
                </c:pt>
                <c:pt idx="359147">
                  <c:v>4.3729999999999998E-2</c:v>
                </c:pt>
                <c:pt idx="359148">
                  <c:v>4.3729999999999998E-2</c:v>
                </c:pt>
                <c:pt idx="359149">
                  <c:v>4.3729999999999998E-2</c:v>
                </c:pt>
                <c:pt idx="359150">
                  <c:v>4.3728999999999997E-2</c:v>
                </c:pt>
                <c:pt idx="359151">
                  <c:v>4.3728000000000003E-2</c:v>
                </c:pt>
                <c:pt idx="359152">
                  <c:v>4.3728000000000003E-2</c:v>
                </c:pt>
                <c:pt idx="359153">
                  <c:v>4.3727000000000002E-2</c:v>
                </c:pt>
                <c:pt idx="359154">
                  <c:v>4.3726000000000001E-2</c:v>
                </c:pt>
                <c:pt idx="359155">
                  <c:v>4.3725E-2</c:v>
                </c:pt>
                <c:pt idx="359156">
                  <c:v>4.3725E-2</c:v>
                </c:pt>
                <c:pt idx="359157">
                  <c:v>4.3723999999999999E-2</c:v>
                </c:pt>
                <c:pt idx="359158">
                  <c:v>4.3722999999999998E-2</c:v>
                </c:pt>
                <c:pt idx="359159">
                  <c:v>4.3721999999999997E-2</c:v>
                </c:pt>
                <c:pt idx="359160">
                  <c:v>4.3721000000000003E-2</c:v>
                </c:pt>
                <c:pt idx="359161">
                  <c:v>4.3721000000000003E-2</c:v>
                </c:pt>
                <c:pt idx="359162">
                  <c:v>4.3720000000000002E-2</c:v>
                </c:pt>
                <c:pt idx="359163">
                  <c:v>4.3720000000000002E-2</c:v>
                </c:pt>
                <c:pt idx="359164">
                  <c:v>4.3720000000000002E-2</c:v>
                </c:pt>
                <c:pt idx="359165">
                  <c:v>4.3721000000000003E-2</c:v>
                </c:pt>
                <c:pt idx="359166">
                  <c:v>4.3721000000000003E-2</c:v>
                </c:pt>
                <c:pt idx="359167">
                  <c:v>4.3721999999999997E-2</c:v>
                </c:pt>
                <c:pt idx="359168">
                  <c:v>4.3722999999999998E-2</c:v>
                </c:pt>
                <c:pt idx="359169">
                  <c:v>4.3723999999999999E-2</c:v>
                </c:pt>
                <c:pt idx="359170">
                  <c:v>4.3726000000000001E-2</c:v>
                </c:pt>
                <c:pt idx="359171">
                  <c:v>4.3727000000000002E-2</c:v>
                </c:pt>
                <c:pt idx="359172">
                  <c:v>4.3729999999999998E-2</c:v>
                </c:pt>
                <c:pt idx="359173">
                  <c:v>4.3732E-2</c:v>
                </c:pt>
                <c:pt idx="359174">
                  <c:v>4.3735000000000003E-2</c:v>
                </c:pt>
                <c:pt idx="359175">
                  <c:v>4.3737999999999999E-2</c:v>
                </c:pt>
                <c:pt idx="359176">
                  <c:v>4.3741000000000002E-2</c:v>
                </c:pt>
                <c:pt idx="359177">
                  <c:v>4.3744999999999999E-2</c:v>
                </c:pt>
                <c:pt idx="359178">
                  <c:v>4.3749000000000003E-2</c:v>
                </c:pt>
                <c:pt idx="359179">
                  <c:v>4.3754000000000001E-2</c:v>
                </c:pt>
                <c:pt idx="359180">
                  <c:v>4.3758999999999999E-2</c:v>
                </c:pt>
                <c:pt idx="359181">
                  <c:v>4.3763999999999997E-2</c:v>
                </c:pt>
                <c:pt idx="359182">
                  <c:v>4.3769000000000002E-2</c:v>
                </c:pt>
                <c:pt idx="359183">
                  <c:v>4.3775000000000001E-2</c:v>
                </c:pt>
                <c:pt idx="359184">
                  <c:v>4.3781E-2</c:v>
                </c:pt>
                <c:pt idx="359185">
                  <c:v>4.3787E-2</c:v>
                </c:pt>
                <c:pt idx="359186">
                  <c:v>4.3794E-2</c:v>
                </c:pt>
                <c:pt idx="359187">
                  <c:v>4.3801E-2</c:v>
                </c:pt>
                <c:pt idx="359188">
                  <c:v>4.3808E-2</c:v>
                </c:pt>
                <c:pt idx="359189">
                  <c:v>4.3815E-2</c:v>
                </c:pt>
                <c:pt idx="359190">
                  <c:v>4.3823000000000001E-2</c:v>
                </c:pt>
                <c:pt idx="359191">
                  <c:v>4.3831000000000002E-2</c:v>
                </c:pt>
                <c:pt idx="359192">
                  <c:v>4.3839000000000003E-2</c:v>
                </c:pt>
                <c:pt idx="359193">
                  <c:v>4.3847999999999998E-2</c:v>
                </c:pt>
                <c:pt idx="359194">
                  <c:v>4.3855999999999999E-2</c:v>
                </c:pt>
                <c:pt idx="359195">
                  <c:v>4.3865000000000001E-2</c:v>
                </c:pt>
                <c:pt idx="359196">
                  <c:v>4.3874000000000003E-2</c:v>
                </c:pt>
                <c:pt idx="359197">
                  <c:v>4.3882999999999998E-2</c:v>
                </c:pt>
                <c:pt idx="359198">
                  <c:v>4.3892E-2</c:v>
                </c:pt>
                <c:pt idx="359199">
                  <c:v>4.3901000000000003E-2</c:v>
                </c:pt>
                <c:pt idx="359200">
                  <c:v>4.3910999999999999E-2</c:v>
                </c:pt>
                <c:pt idx="359201">
                  <c:v>4.3921000000000002E-2</c:v>
                </c:pt>
                <c:pt idx="359202">
                  <c:v>4.3930999999999998E-2</c:v>
                </c:pt>
                <c:pt idx="359203">
                  <c:v>4.3941000000000001E-2</c:v>
                </c:pt>
                <c:pt idx="359204">
                  <c:v>4.3950000000000003E-2</c:v>
                </c:pt>
                <c:pt idx="359205">
                  <c:v>4.3959999999999999E-2</c:v>
                </c:pt>
                <c:pt idx="359206">
                  <c:v>4.3970000000000002E-2</c:v>
                </c:pt>
                <c:pt idx="359207">
                  <c:v>4.3979999999999998E-2</c:v>
                </c:pt>
                <c:pt idx="359208">
                  <c:v>4.3990000000000001E-2</c:v>
                </c:pt>
                <c:pt idx="359209">
                  <c:v>4.3999999999999997E-2</c:v>
                </c:pt>
                <c:pt idx="359210">
                  <c:v>4.4010000000000001E-2</c:v>
                </c:pt>
                <c:pt idx="359211">
                  <c:v>4.4019999999999997E-2</c:v>
                </c:pt>
                <c:pt idx="359212">
                  <c:v>4.403E-2</c:v>
                </c:pt>
                <c:pt idx="359213">
                  <c:v>4.4040000000000003E-2</c:v>
                </c:pt>
                <c:pt idx="359214">
                  <c:v>4.4049999999999999E-2</c:v>
                </c:pt>
                <c:pt idx="359215">
                  <c:v>4.4059000000000001E-2</c:v>
                </c:pt>
                <c:pt idx="359216">
                  <c:v>4.4068999999999997E-2</c:v>
                </c:pt>
                <c:pt idx="359217">
                  <c:v>4.4079E-2</c:v>
                </c:pt>
                <c:pt idx="359218">
                  <c:v>4.4088000000000002E-2</c:v>
                </c:pt>
                <c:pt idx="359219">
                  <c:v>4.4096999999999997E-2</c:v>
                </c:pt>
                <c:pt idx="359220">
                  <c:v>4.4105999999999999E-2</c:v>
                </c:pt>
                <c:pt idx="359221">
                  <c:v>4.4115000000000001E-2</c:v>
                </c:pt>
                <c:pt idx="359222">
                  <c:v>4.4123999999999997E-2</c:v>
                </c:pt>
                <c:pt idx="359223">
                  <c:v>4.4132999999999999E-2</c:v>
                </c:pt>
                <c:pt idx="359224">
                  <c:v>4.4141E-2</c:v>
                </c:pt>
                <c:pt idx="359225">
                  <c:v>4.4149000000000001E-2</c:v>
                </c:pt>
                <c:pt idx="359226">
                  <c:v>4.4158000000000003E-2</c:v>
                </c:pt>
                <c:pt idx="359227">
                  <c:v>4.4165000000000003E-2</c:v>
                </c:pt>
                <c:pt idx="359228">
                  <c:v>4.4172999999999997E-2</c:v>
                </c:pt>
                <c:pt idx="359229">
                  <c:v>4.4180999999999998E-2</c:v>
                </c:pt>
                <c:pt idx="359230">
                  <c:v>4.4187999999999998E-2</c:v>
                </c:pt>
                <c:pt idx="359231">
                  <c:v>4.4194999999999998E-2</c:v>
                </c:pt>
                <c:pt idx="359232">
                  <c:v>4.4200999999999997E-2</c:v>
                </c:pt>
                <c:pt idx="359233">
                  <c:v>4.4207999999999997E-2</c:v>
                </c:pt>
                <c:pt idx="359234">
                  <c:v>4.4214000000000003E-2</c:v>
                </c:pt>
                <c:pt idx="359235">
                  <c:v>4.4220000000000002E-2</c:v>
                </c:pt>
                <c:pt idx="359236">
                  <c:v>4.4226000000000001E-2</c:v>
                </c:pt>
                <c:pt idx="359237">
                  <c:v>4.4230999999999999E-2</c:v>
                </c:pt>
                <c:pt idx="359238">
                  <c:v>4.4235999999999998E-2</c:v>
                </c:pt>
                <c:pt idx="359239">
                  <c:v>4.4241000000000003E-2</c:v>
                </c:pt>
                <c:pt idx="359240">
                  <c:v>4.4246000000000001E-2</c:v>
                </c:pt>
                <c:pt idx="359241">
                  <c:v>4.4249999999999998E-2</c:v>
                </c:pt>
                <c:pt idx="359242">
                  <c:v>4.4255000000000003E-2</c:v>
                </c:pt>
                <c:pt idx="359243">
                  <c:v>4.4257999999999999E-2</c:v>
                </c:pt>
                <c:pt idx="359244">
                  <c:v>4.4262000000000003E-2</c:v>
                </c:pt>
                <c:pt idx="359245">
                  <c:v>4.4264999999999999E-2</c:v>
                </c:pt>
                <c:pt idx="359246">
                  <c:v>4.4269000000000003E-2</c:v>
                </c:pt>
                <c:pt idx="359247">
                  <c:v>4.4270999999999998E-2</c:v>
                </c:pt>
                <c:pt idx="359248">
                  <c:v>4.4274000000000001E-2</c:v>
                </c:pt>
                <c:pt idx="359249">
                  <c:v>4.4276999999999997E-2</c:v>
                </c:pt>
                <c:pt idx="359250">
                  <c:v>4.4278999999999999E-2</c:v>
                </c:pt>
                <c:pt idx="359251">
                  <c:v>4.4281000000000001E-2</c:v>
                </c:pt>
                <c:pt idx="359252">
                  <c:v>4.4283000000000003E-2</c:v>
                </c:pt>
                <c:pt idx="359253">
                  <c:v>4.4283999999999997E-2</c:v>
                </c:pt>
                <c:pt idx="359254">
                  <c:v>4.4285999999999999E-2</c:v>
                </c:pt>
                <c:pt idx="359255">
                  <c:v>4.4287E-2</c:v>
                </c:pt>
                <c:pt idx="359256">
                  <c:v>4.4288000000000001E-2</c:v>
                </c:pt>
                <c:pt idx="359257">
                  <c:v>4.4288000000000001E-2</c:v>
                </c:pt>
                <c:pt idx="359258">
                  <c:v>4.4289000000000002E-2</c:v>
                </c:pt>
                <c:pt idx="359259">
                  <c:v>4.4290000000000003E-2</c:v>
                </c:pt>
                <c:pt idx="359260">
                  <c:v>4.4290000000000003E-2</c:v>
                </c:pt>
                <c:pt idx="359261">
                  <c:v>4.4290000000000003E-2</c:v>
                </c:pt>
                <c:pt idx="359262">
                  <c:v>4.4290000000000003E-2</c:v>
                </c:pt>
                <c:pt idx="359263">
                  <c:v>4.4290000000000003E-2</c:v>
                </c:pt>
                <c:pt idx="359264">
                  <c:v>4.4290000000000003E-2</c:v>
                </c:pt>
                <c:pt idx="359265">
                  <c:v>4.4290000000000003E-2</c:v>
                </c:pt>
                <c:pt idx="359266">
                  <c:v>4.4290000000000003E-2</c:v>
                </c:pt>
                <c:pt idx="359267">
                  <c:v>4.4289000000000002E-2</c:v>
                </c:pt>
                <c:pt idx="359268">
                  <c:v>4.4288000000000001E-2</c:v>
                </c:pt>
                <c:pt idx="359269">
                  <c:v>4.4288000000000001E-2</c:v>
                </c:pt>
                <c:pt idx="359270">
                  <c:v>4.4287E-2</c:v>
                </c:pt>
                <c:pt idx="359271">
                  <c:v>4.4287E-2</c:v>
                </c:pt>
                <c:pt idx="359272">
                  <c:v>4.4285999999999999E-2</c:v>
                </c:pt>
                <c:pt idx="359273">
                  <c:v>4.4284999999999998E-2</c:v>
                </c:pt>
                <c:pt idx="359274">
                  <c:v>4.4283999999999997E-2</c:v>
                </c:pt>
                <c:pt idx="359275">
                  <c:v>4.4283000000000003E-2</c:v>
                </c:pt>
                <c:pt idx="359276">
                  <c:v>4.4282000000000002E-2</c:v>
                </c:pt>
                <c:pt idx="359277">
                  <c:v>4.4281000000000001E-2</c:v>
                </c:pt>
                <c:pt idx="359278">
                  <c:v>4.428E-2</c:v>
                </c:pt>
                <c:pt idx="359279">
                  <c:v>4.4278999999999999E-2</c:v>
                </c:pt>
                <c:pt idx="359280">
                  <c:v>4.4277999999999998E-2</c:v>
                </c:pt>
                <c:pt idx="359281">
                  <c:v>4.4276999999999997E-2</c:v>
                </c:pt>
                <c:pt idx="359282">
                  <c:v>4.4276000000000003E-2</c:v>
                </c:pt>
                <c:pt idx="359283">
                  <c:v>4.4275000000000002E-2</c:v>
                </c:pt>
                <c:pt idx="359284">
                  <c:v>4.4274000000000001E-2</c:v>
                </c:pt>
                <c:pt idx="359285">
                  <c:v>4.4274000000000001E-2</c:v>
                </c:pt>
                <c:pt idx="359286">
                  <c:v>4.4273E-2</c:v>
                </c:pt>
                <c:pt idx="359287">
                  <c:v>4.4271999999999999E-2</c:v>
                </c:pt>
                <c:pt idx="359288">
                  <c:v>4.4270999999999998E-2</c:v>
                </c:pt>
                <c:pt idx="359289">
                  <c:v>4.4269999999999997E-2</c:v>
                </c:pt>
                <c:pt idx="359290">
                  <c:v>4.4269000000000003E-2</c:v>
                </c:pt>
                <c:pt idx="359291">
                  <c:v>4.4268000000000002E-2</c:v>
                </c:pt>
                <c:pt idx="359292">
                  <c:v>4.4267000000000001E-2</c:v>
                </c:pt>
                <c:pt idx="359293">
                  <c:v>4.4266E-2</c:v>
                </c:pt>
                <c:pt idx="359294">
                  <c:v>4.4264999999999999E-2</c:v>
                </c:pt>
                <c:pt idx="359295">
                  <c:v>4.4264999999999999E-2</c:v>
                </c:pt>
                <c:pt idx="359296">
                  <c:v>4.4263999999999998E-2</c:v>
                </c:pt>
                <c:pt idx="359297">
                  <c:v>4.4262999999999997E-2</c:v>
                </c:pt>
                <c:pt idx="359298">
                  <c:v>4.4262999999999997E-2</c:v>
                </c:pt>
                <c:pt idx="359299">
                  <c:v>4.4262000000000003E-2</c:v>
                </c:pt>
                <c:pt idx="359300">
                  <c:v>4.4261000000000002E-2</c:v>
                </c:pt>
                <c:pt idx="359301">
                  <c:v>4.4261000000000002E-2</c:v>
                </c:pt>
                <c:pt idx="359302">
                  <c:v>4.4260000000000001E-2</c:v>
                </c:pt>
                <c:pt idx="359303">
                  <c:v>4.4259E-2</c:v>
                </c:pt>
                <c:pt idx="359304">
                  <c:v>4.4257999999999999E-2</c:v>
                </c:pt>
                <c:pt idx="359305">
                  <c:v>4.4257999999999999E-2</c:v>
                </c:pt>
                <c:pt idx="359306">
                  <c:v>4.4256999999999998E-2</c:v>
                </c:pt>
                <c:pt idx="359307">
                  <c:v>4.4256999999999998E-2</c:v>
                </c:pt>
                <c:pt idx="359308">
                  <c:v>4.4255999999999997E-2</c:v>
                </c:pt>
                <c:pt idx="359309">
                  <c:v>4.4255000000000003E-2</c:v>
                </c:pt>
                <c:pt idx="359310">
                  <c:v>4.4255000000000003E-2</c:v>
                </c:pt>
                <c:pt idx="359311">
                  <c:v>4.4254000000000002E-2</c:v>
                </c:pt>
                <c:pt idx="359312">
                  <c:v>4.4253000000000001E-2</c:v>
                </c:pt>
                <c:pt idx="359313">
                  <c:v>4.4252E-2</c:v>
                </c:pt>
                <c:pt idx="359314">
                  <c:v>4.4250999999999999E-2</c:v>
                </c:pt>
                <c:pt idx="359315">
                  <c:v>4.4249999999999998E-2</c:v>
                </c:pt>
                <c:pt idx="359316">
                  <c:v>4.4249999999999998E-2</c:v>
                </c:pt>
                <c:pt idx="359317">
                  <c:v>4.4248999999999997E-2</c:v>
                </c:pt>
                <c:pt idx="359318">
                  <c:v>4.4248000000000003E-2</c:v>
                </c:pt>
                <c:pt idx="359319">
                  <c:v>4.4247000000000002E-2</c:v>
                </c:pt>
                <c:pt idx="359320">
                  <c:v>4.4246000000000001E-2</c:v>
                </c:pt>
                <c:pt idx="359321">
                  <c:v>4.4245E-2</c:v>
                </c:pt>
                <c:pt idx="359322">
                  <c:v>4.4243999999999999E-2</c:v>
                </c:pt>
                <c:pt idx="359323">
                  <c:v>4.4242999999999998E-2</c:v>
                </c:pt>
                <c:pt idx="359324">
                  <c:v>4.4241999999999997E-2</c:v>
                </c:pt>
                <c:pt idx="359325">
                  <c:v>4.4241000000000003E-2</c:v>
                </c:pt>
                <c:pt idx="359326">
                  <c:v>4.4239000000000001E-2</c:v>
                </c:pt>
                <c:pt idx="359327">
                  <c:v>4.4238E-2</c:v>
                </c:pt>
                <c:pt idx="359328">
                  <c:v>4.4236999999999999E-2</c:v>
                </c:pt>
                <c:pt idx="359329">
                  <c:v>4.4235999999999998E-2</c:v>
                </c:pt>
                <c:pt idx="359330">
                  <c:v>4.4234999999999997E-2</c:v>
                </c:pt>
                <c:pt idx="359331">
                  <c:v>4.4233000000000001E-2</c:v>
                </c:pt>
                <c:pt idx="359332">
                  <c:v>4.4232E-2</c:v>
                </c:pt>
                <c:pt idx="359333">
                  <c:v>4.4230999999999999E-2</c:v>
                </c:pt>
                <c:pt idx="359334">
                  <c:v>4.4229999999999998E-2</c:v>
                </c:pt>
                <c:pt idx="359335">
                  <c:v>4.4228000000000003E-2</c:v>
                </c:pt>
                <c:pt idx="359336">
                  <c:v>4.4227000000000002E-2</c:v>
                </c:pt>
                <c:pt idx="359337">
                  <c:v>4.4226000000000001E-2</c:v>
                </c:pt>
                <c:pt idx="359338">
                  <c:v>4.4225E-2</c:v>
                </c:pt>
                <c:pt idx="359339">
                  <c:v>4.4223999999999999E-2</c:v>
                </c:pt>
                <c:pt idx="359340">
                  <c:v>4.4222999999999998E-2</c:v>
                </c:pt>
                <c:pt idx="359341">
                  <c:v>4.4221999999999997E-2</c:v>
                </c:pt>
                <c:pt idx="359342">
                  <c:v>4.4221000000000003E-2</c:v>
                </c:pt>
                <c:pt idx="359343">
                  <c:v>4.4220000000000002E-2</c:v>
                </c:pt>
                <c:pt idx="359344">
                  <c:v>4.4219000000000001E-2</c:v>
                </c:pt>
                <c:pt idx="359345">
                  <c:v>4.4219000000000001E-2</c:v>
                </c:pt>
                <c:pt idx="359346">
                  <c:v>4.4218E-2</c:v>
                </c:pt>
                <c:pt idx="359347">
                  <c:v>4.4218E-2</c:v>
                </c:pt>
                <c:pt idx="359348">
                  <c:v>4.4216999999999999E-2</c:v>
                </c:pt>
                <c:pt idx="359349">
                  <c:v>4.4216999999999999E-2</c:v>
                </c:pt>
                <c:pt idx="359350">
                  <c:v>4.4215999999999998E-2</c:v>
                </c:pt>
                <c:pt idx="359351">
                  <c:v>4.4215999999999998E-2</c:v>
                </c:pt>
                <c:pt idx="359352">
                  <c:v>4.4215999999999998E-2</c:v>
                </c:pt>
                <c:pt idx="359353">
                  <c:v>4.4216999999999999E-2</c:v>
                </c:pt>
                <c:pt idx="359354">
                  <c:v>4.4216999999999999E-2</c:v>
                </c:pt>
                <c:pt idx="359355">
                  <c:v>4.4218E-2</c:v>
                </c:pt>
                <c:pt idx="359356">
                  <c:v>4.4218E-2</c:v>
                </c:pt>
                <c:pt idx="359357">
                  <c:v>4.4219000000000001E-2</c:v>
                </c:pt>
                <c:pt idx="359358">
                  <c:v>4.4220000000000002E-2</c:v>
                </c:pt>
                <c:pt idx="359359">
                  <c:v>4.4221000000000003E-2</c:v>
                </c:pt>
                <c:pt idx="359360">
                  <c:v>4.4221999999999997E-2</c:v>
                </c:pt>
                <c:pt idx="359361">
                  <c:v>4.4222999999999998E-2</c:v>
                </c:pt>
                <c:pt idx="359362">
                  <c:v>4.4225E-2</c:v>
                </c:pt>
                <c:pt idx="359363">
                  <c:v>4.4227000000000002E-2</c:v>
                </c:pt>
                <c:pt idx="359364">
                  <c:v>4.4228000000000003E-2</c:v>
                </c:pt>
                <c:pt idx="359365">
                  <c:v>4.4229999999999998E-2</c:v>
                </c:pt>
                <c:pt idx="359366">
                  <c:v>4.4233000000000001E-2</c:v>
                </c:pt>
                <c:pt idx="359367">
                  <c:v>4.4234999999999997E-2</c:v>
                </c:pt>
                <c:pt idx="359368">
                  <c:v>4.4236999999999999E-2</c:v>
                </c:pt>
                <c:pt idx="359369">
                  <c:v>4.4240000000000002E-2</c:v>
                </c:pt>
                <c:pt idx="359370">
                  <c:v>4.4242999999999998E-2</c:v>
                </c:pt>
                <c:pt idx="359371">
                  <c:v>4.4245E-2</c:v>
                </c:pt>
                <c:pt idx="359372">
                  <c:v>4.4248000000000003E-2</c:v>
                </c:pt>
                <c:pt idx="359373">
                  <c:v>4.4250999999999999E-2</c:v>
                </c:pt>
                <c:pt idx="359374">
                  <c:v>4.4254000000000002E-2</c:v>
                </c:pt>
                <c:pt idx="359375">
                  <c:v>4.4257999999999999E-2</c:v>
                </c:pt>
                <c:pt idx="359376">
                  <c:v>4.4261000000000002E-2</c:v>
                </c:pt>
                <c:pt idx="359377">
                  <c:v>4.4263999999999998E-2</c:v>
                </c:pt>
                <c:pt idx="359378">
                  <c:v>4.4268000000000002E-2</c:v>
                </c:pt>
                <c:pt idx="359379">
                  <c:v>4.4271999999999999E-2</c:v>
                </c:pt>
                <c:pt idx="359380">
                  <c:v>4.4276000000000003E-2</c:v>
                </c:pt>
                <c:pt idx="359381">
                  <c:v>4.4278999999999999E-2</c:v>
                </c:pt>
                <c:pt idx="359382">
                  <c:v>4.4283000000000003E-2</c:v>
                </c:pt>
                <c:pt idx="359383">
                  <c:v>4.4287E-2</c:v>
                </c:pt>
                <c:pt idx="359384">
                  <c:v>4.4290999999999997E-2</c:v>
                </c:pt>
                <c:pt idx="359385">
                  <c:v>4.4295000000000001E-2</c:v>
                </c:pt>
                <c:pt idx="359386">
                  <c:v>4.4298999999999998E-2</c:v>
                </c:pt>
                <c:pt idx="359387">
                  <c:v>4.4303000000000002E-2</c:v>
                </c:pt>
                <c:pt idx="359388">
                  <c:v>4.4308E-2</c:v>
                </c:pt>
                <c:pt idx="359389">
                  <c:v>4.4311999999999997E-2</c:v>
                </c:pt>
                <c:pt idx="359390">
                  <c:v>4.4316000000000001E-2</c:v>
                </c:pt>
                <c:pt idx="359391">
                  <c:v>4.4320999999999999E-2</c:v>
                </c:pt>
                <c:pt idx="359392">
                  <c:v>4.4325000000000003E-2</c:v>
                </c:pt>
                <c:pt idx="359393">
                  <c:v>4.4329E-2</c:v>
                </c:pt>
                <c:pt idx="359394">
                  <c:v>4.4333999999999998E-2</c:v>
                </c:pt>
                <c:pt idx="359395">
                  <c:v>4.4338000000000002E-2</c:v>
                </c:pt>
                <c:pt idx="359396">
                  <c:v>4.4341999999999999E-2</c:v>
                </c:pt>
                <c:pt idx="359397">
                  <c:v>4.4345999999999997E-2</c:v>
                </c:pt>
                <c:pt idx="359398">
                  <c:v>4.4351000000000002E-2</c:v>
                </c:pt>
                <c:pt idx="359399">
                  <c:v>4.4354999999999999E-2</c:v>
                </c:pt>
                <c:pt idx="359400">
                  <c:v>4.4359000000000003E-2</c:v>
                </c:pt>
                <c:pt idx="359401">
                  <c:v>4.4363E-2</c:v>
                </c:pt>
                <c:pt idx="359402">
                  <c:v>4.4367999999999998E-2</c:v>
                </c:pt>
                <c:pt idx="359403">
                  <c:v>4.4372000000000002E-2</c:v>
                </c:pt>
                <c:pt idx="359404">
                  <c:v>4.4375999999999999E-2</c:v>
                </c:pt>
                <c:pt idx="359405">
                  <c:v>4.4380000000000003E-2</c:v>
                </c:pt>
                <c:pt idx="359406">
                  <c:v>4.4384E-2</c:v>
                </c:pt>
                <c:pt idx="359407">
                  <c:v>4.4387999999999997E-2</c:v>
                </c:pt>
                <c:pt idx="359408">
                  <c:v>4.4392000000000001E-2</c:v>
                </c:pt>
                <c:pt idx="359409">
                  <c:v>4.4395999999999998E-2</c:v>
                </c:pt>
                <c:pt idx="359410">
                  <c:v>4.4400000000000002E-2</c:v>
                </c:pt>
                <c:pt idx="359411">
                  <c:v>4.4403999999999999E-2</c:v>
                </c:pt>
                <c:pt idx="359412">
                  <c:v>4.4407000000000002E-2</c:v>
                </c:pt>
                <c:pt idx="359413">
                  <c:v>4.4410999999999999E-2</c:v>
                </c:pt>
                <c:pt idx="359414">
                  <c:v>4.4415000000000003E-2</c:v>
                </c:pt>
                <c:pt idx="359415">
                  <c:v>4.4417999999999999E-2</c:v>
                </c:pt>
                <c:pt idx="359416">
                  <c:v>4.4422000000000003E-2</c:v>
                </c:pt>
                <c:pt idx="359417">
                  <c:v>4.4424999999999999E-2</c:v>
                </c:pt>
                <c:pt idx="359418">
                  <c:v>4.4429000000000003E-2</c:v>
                </c:pt>
                <c:pt idx="359419">
                  <c:v>4.4431999999999999E-2</c:v>
                </c:pt>
                <c:pt idx="359420">
                  <c:v>4.4435000000000002E-2</c:v>
                </c:pt>
                <c:pt idx="359421">
                  <c:v>4.4437999999999998E-2</c:v>
                </c:pt>
                <c:pt idx="359422">
                  <c:v>4.4441000000000001E-2</c:v>
                </c:pt>
                <c:pt idx="359423">
                  <c:v>4.4443999999999997E-2</c:v>
                </c:pt>
                <c:pt idx="359424">
                  <c:v>4.4447E-2</c:v>
                </c:pt>
                <c:pt idx="359425">
                  <c:v>4.4450000000000003E-2</c:v>
                </c:pt>
                <c:pt idx="359426">
                  <c:v>4.4452999999999999E-2</c:v>
                </c:pt>
                <c:pt idx="359427">
                  <c:v>4.4455000000000001E-2</c:v>
                </c:pt>
                <c:pt idx="359428">
                  <c:v>4.4457999999999998E-2</c:v>
                </c:pt>
                <c:pt idx="359429">
                  <c:v>4.446E-2</c:v>
                </c:pt>
                <c:pt idx="359430">
                  <c:v>4.4462000000000002E-2</c:v>
                </c:pt>
                <c:pt idx="359431">
                  <c:v>4.4463999999999997E-2</c:v>
                </c:pt>
                <c:pt idx="359432">
                  <c:v>4.4465999999999999E-2</c:v>
                </c:pt>
                <c:pt idx="359433">
                  <c:v>4.4468000000000001E-2</c:v>
                </c:pt>
                <c:pt idx="359434">
                  <c:v>4.4470000000000003E-2</c:v>
                </c:pt>
                <c:pt idx="359435">
                  <c:v>4.4471999999999998E-2</c:v>
                </c:pt>
                <c:pt idx="359436">
                  <c:v>4.4472999999999999E-2</c:v>
                </c:pt>
                <c:pt idx="359437">
                  <c:v>4.4475000000000001E-2</c:v>
                </c:pt>
                <c:pt idx="359438">
                  <c:v>4.4476000000000002E-2</c:v>
                </c:pt>
                <c:pt idx="359439">
                  <c:v>4.4477999999999997E-2</c:v>
                </c:pt>
                <c:pt idx="359440">
                  <c:v>4.4478999999999998E-2</c:v>
                </c:pt>
                <c:pt idx="359441">
                  <c:v>4.4479999999999999E-2</c:v>
                </c:pt>
                <c:pt idx="359442">
                  <c:v>4.4479999999999999E-2</c:v>
                </c:pt>
                <c:pt idx="359443">
                  <c:v>4.4481E-2</c:v>
                </c:pt>
                <c:pt idx="359444">
                  <c:v>4.4482000000000001E-2</c:v>
                </c:pt>
                <c:pt idx="359445">
                  <c:v>4.4482000000000001E-2</c:v>
                </c:pt>
                <c:pt idx="359446">
                  <c:v>4.4483000000000002E-2</c:v>
                </c:pt>
                <c:pt idx="359447">
                  <c:v>4.4483000000000002E-2</c:v>
                </c:pt>
                <c:pt idx="359448">
                  <c:v>4.4484000000000003E-2</c:v>
                </c:pt>
                <c:pt idx="359449">
                  <c:v>4.4484000000000003E-2</c:v>
                </c:pt>
                <c:pt idx="359450">
                  <c:v>4.4484000000000003E-2</c:v>
                </c:pt>
                <c:pt idx="359451">
                  <c:v>4.4484999999999997E-2</c:v>
                </c:pt>
                <c:pt idx="359452">
                  <c:v>4.4484999999999997E-2</c:v>
                </c:pt>
                <c:pt idx="359453">
                  <c:v>4.4484999999999997E-2</c:v>
                </c:pt>
                <c:pt idx="359454">
                  <c:v>4.4484999999999997E-2</c:v>
                </c:pt>
                <c:pt idx="359455">
                  <c:v>4.4484999999999997E-2</c:v>
                </c:pt>
                <c:pt idx="359456">
                  <c:v>4.4484000000000003E-2</c:v>
                </c:pt>
                <c:pt idx="359457">
                  <c:v>4.4484000000000003E-2</c:v>
                </c:pt>
                <c:pt idx="359458">
                  <c:v>4.4484000000000003E-2</c:v>
                </c:pt>
                <c:pt idx="359459">
                  <c:v>4.4484000000000003E-2</c:v>
                </c:pt>
                <c:pt idx="359460">
                  <c:v>4.4484000000000003E-2</c:v>
                </c:pt>
                <c:pt idx="359461">
                  <c:v>4.4484000000000003E-2</c:v>
                </c:pt>
                <c:pt idx="359462">
                  <c:v>4.4484000000000003E-2</c:v>
                </c:pt>
                <c:pt idx="359463">
                  <c:v>4.4484000000000003E-2</c:v>
                </c:pt>
                <c:pt idx="359464">
                  <c:v>4.4484000000000003E-2</c:v>
                </c:pt>
                <c:pt idx="359465">
                  <c:v>4.4484000000000003E-2</c:v>
                </c:pt>
                <c:pt idx="359466">
                  <c:v>4.4484000000000003E-2</c:v>
                </c:pt>
                <c:pt idx="359467">
                  <c:v>4.4484000000000003E-2</c:v>
                </c:pt>
                <c:pt idx="359468">
                  <c:v>4.4484000000000003E-2</c:v>
                </c:pt>
                <c:pt idx="359469">
                  <c:v>4.4484000000000003E-2</c:v>
                </c:pt>
                <c:pt idx="359470">
                  <c:v>4.4484999999999997E-2</c:v>
                </c:pt>
                <c:pt idx="359471">
                  <c:v>4.4484999999999997E-2</c:v>
                </c:pt>
                <c:pt idx="359472">
                  <c:v>4.4484999999999997E-2</c:v>
                </c:pt>
                <c:pt idx="359473">
                  <c:v>4.4485999999999998E-2</c:v>
                </c:pt>
                <c:pt idx="359474">
                  <c:v>4.4485999999999998E-2</c:v>
                </c:pt>
                <c:pt idx="359475">
                  <c:v>4.4486999999999999E-2</c:v>
                </c:pt>
                <c:pt idx="359476">
                  <c:v>4.4488E-2</c:v>
                </c:pt>
                <c:pt idx="359477">
                  <c:v>4.4488E-2</c:v>
                </c:pt>
                <c:pt idx="359478">
                  <c:v>4.4489000000000001E-2</c:v>
                </c:pt>
                <c:pt idx="359479">
                  <c:v>4.4490000000000002E-2</c:v>
                </c:pt>
                <c:pt idx="359480">
                  <c:v>4.4490000000000002E-2</c:v>
                </c:pt>
                <c:pt idx="359481">
                  <c:v>4.4491000000000003E-2</c:v>
                </c:pt>
                <c:pt idx="359482">
                  <c:v>4.4492999999999998E-2</c:v>
                </c:pt>
                <c:pt idx="359483">
                  <c:v>4.4493999999999999E-2</c:v>
                </c:pt>
                <c:pt idx="359484">
                  <c:v>4.4495E-2</c:v>
                </c:pt>
                <c:pt idx="359485">
                  <c:v>4.4496000000000001E-2</c:v>
                </c:pt>
                <c:pt idx="359486">
                  <c:v>4.4498000000000003E-2</c:v>
                </c:pt>
                <c:pt idx="359487">
                  <c:v>4.4498999999999997E-2</c:v>
                </c:pt>
                <c:pt idx="359488">
                  <c:v>4.4499999999999998E-2</c:v>
                </c:pt>
                <c:pt idx="359489">
                  <c:v>4.4502E-2</c:v>
                </c:pt>
                <c:pt idx="359490">
                  <c:v>4.4503000000000001E-2</c:v>
                </c:pt>
                <c:pt idx="359491">
                  <c:v>4.4505000000000003E-2</c:v>
                </c:pt>
                <c:pt idx="359492">
                  <c:v>4.4506999999999998E-2</c:v>
                </c:pt>
                <c:pt idx="359493">
                  <c:v>4.4507999999999999E-2</c:v>
                </c:pt>
                <c:pt idx="359494">
                  <c:v>4.4510000000000001E-2</c:v>
                </c:pt>
                <c:pt idx="359495">
                  <c:v>4.4512000000000003E-2</c:v>
                </c:pt>
                <c:pt idx="359496">
                  <c:v>4.4513999999999998E-2</c:v>
                </c:pt>
                <c:pt idx="359497">
                  <c:v>4.4516E-2</c:v>
                </c:pt>
                <c:pt idx="359498">
                  <c:v>4.4517000000000001E-2</c:v>
                </c:pt>
                <c:pt idx="359499">
                  <c:v>4.4519000000000003E-2</c:v>
                </c:pt>
                <c:pt idx="359500">
                  <c:v>4.4520999999999998E-2</c:v>
                </c:pt>
                <c:pt idx="359501">
                  <c:v>4.4523E-2</c:v>
                </c:pt>
                <c:pt idx="359502">
                  <c:v>4.4525000000000002E-2</c:v>
                </c:pt>
                <c:pt idx="359503">
                  <c:v>4.4526999999999997E-2</c:v>
                </c:pt>
                <c:pt idx="359504">
                  <c:v>4.4528999999999999E-2</c:v>
                </c:pt>
                <c:pt idx="359505">
                  <c:v>4.4531000000000001E-2</c:v>
                </c:pt>
                <c:pt idx="359506">
                  <c:v>4.4533000000000003E-2</c:v>
                </c:pt>
                <c:pt idx="359507">
                  <c:v>4.4533999999999997E-2</c:v>
                </c:pt>
                <c:pt idx="359508">
                  <c:v>4.4535999999999999E-2</c:v>
                </c:pt>
                <c:pt idx="359509">
                  <c:v>4.4538000000000001E-2</c:v>
                </c:pt>
                <c:pt idx="359510">
                  <c:v>4.4540000000000003E-2</c:v>
                </c:pt>
                <c:pt idx="359511">
                  <c:v>4.4541999999999998E-2</c:v>
                </c:pt>
                <c:pt idx="359512">
                  <c:v>4.4542999999999999E-2</c:v>
                </c:pt>
                <c:pt idx="359513">
                  <c:v>4.4545000000000001E-2</c:v>
                </c:pt>
                <c:pt idx="359514">
                  <c:v>4.4547000000000003E-2</c:v>
                </c:pt>
                <c:pt idx="359515">
                  <c:v>4.4547999999999997E-2</c:v>
                </c:pt>
                <c:pt idx="359516">
                  <c:v>4.4549999999999999E-2</c:v>
                </c:pt>
                <c:pt idx="359517">
                  <c:v>4.4551E-2</c:v>
                </c:pt>
                <c:pt idx="359518">
                  <c:v>4.4552000000000001E-2</c:v>
                </c:pt>
                <c:pt idx="359519">
                  <c:v>4.4554000000000003E-2</c:v>
                </c:pt>
                <c:pt idx="359520">
                  <c:v>4.4554999999999997E-2</c:v>
                </c:pt>
                <c:pt idx="359521">
                  <c:v>4.4555999999999998E-2</c:v>
                </c:pt>
                <c:pt idx="359522">
                  <c:v>4.4556999999999999E-2</c:v>
                </c:pt>
                <c:pt idx="359523">
                  <c:v>4.4558E-2</c:v>
                </c:pt>
                <c:pt idx="359524">
                  <c:v>4.4559000000000001E-2</c:v>
                </c:pt>
                <c:pt idx="359525">
                  <c:v>4.4559000000000001E-2</c:v>
                </c:pt>
                <c:pt idx="359526">
                  <c:v>4.4560000000000002E-2</c:v>
                </c:pt>
                <c:pt idx="359527">
                  <c:v>4.4560000000000002E-2</c:v>
                </c:pt>
                <c:pt idx="359528">
                  <c:v>4.4561000000000003E-2</c:v>
                </c:pt>
                <c:pt idx="359529">
                  <c:v>4.4561000000000003E-2</c:v>
                </c:pt>
                <c:pt idx="359530">
                  <c:v>4.4561000000000003E-2</c:v>
                </c:pt>
                <c:pt idx="359531">
                  <c:v>4.4561999999999997E-2</c:v>
                </c:pt>
                <c:pt idx="359532">
                  <c:v>4.4561999999999997E-2</c:v>
                </c:pt>
                <c:pt idx="359533">
                  <c:v>4.4561000000000003E-2</c:v>
                </c:pt>
                <c:pt idx="359534">
                  <c:v>4.4561000000000003E-2</c:v>
                </c:pt>
                <c:pt idx="359535">
                  <c:v>4.4561000000000003E-2</c:v>
                </c:pt>
                <c:pt idx="359536">
                  <c:v>4.4560000000000002E-2</c:v>
                </c:pt>
                <c:pt idx="359537">
                  <c:v>4.4559000000000001E-2</c:v>
                </c:pt>
                <c:pt idx="359538">
                  <c:v>4.4558E-2</c:v>
                </c:pt>
                <c:pt idx="359539">
                  <c:v>4.4556999999999999E-2</c:v>
                </c:pt>
                <c:pt idx="359540">
                  <c:v>4.4555999999999998E-2</c:v>
                </c:pt>
                <c:pt idx="359541">
                  <c:v>4.4554999999999997E-2</c:v>
                </c:pt>
                <c:pt idx="359542">
                  <c:v>4.4554000000000003E-2</c:v>
                </c:pt>
                <c:pt idx="359543">
                  <c:v>4.4553000000000002E-2</c:v>
                </c:pt>
                <c:pt idx="359544">
                  <c:v>4.4551E-2</c:v>
                </c:pt>
                <c:pt idx="359545">
                  <c:v>4.4549999999999999E-2</c:v>
                </c:pt>
                <c:pt idx="359546">
                  <c:v>4.4547999999999997E-2</c:v>
                </c:pt>
                <c:pt idx="359547">
                  <c:v>4.4546000000000002E-2</c:v>
                </c:pt>
                <c:pt idx="359548">
                  <c:v>4.4544E-2</c:v>
                </c:pt>
                <c:pt idx="359549">
                  <c:v>4.4541999999999998E-2</c:v>
                </c:pt>
                <c:pt idx="359550">
                  <c:v>4.4540000000000003E-2</c:v>
                </c:pt>
                <c:pt idx="359551">
                  <c:v>4.4538000000000001E-2</c:v>
                </c:pt>
                <c:pt idx="359552">
                  <c:v>4.4535999999999999E-2</c:v>
                </c:pt>
                <c:pt idx="359553">
                  <c:v>4.4533999999999997E-2</c:v>
                </c:pt>
                <c:pt idx="359554">
                  <c:v>4.4531000000000001E-2</c:v>
                </c:pt>
                <c:pt idx="359555">
                  <c:v>4.4528999999999999E-2</c:v>
                </c:pt>
                <c:pt idx="359556">
                  <c:v>4.4526999999999997E-2</c:v>
                </c:pt>
                <c:pt idx="359557">
                  <c:v>4.4524000000000001E-2</c:v>
                </c:pt>
                <c:pt idx="359558">
                  <c:v>4.4521999999999999E-2</c:v>
                </c:pt>
                <c:pt idx="359559">
                  <c:v>4.4519000000000003E-2</c:v>
                </c:pt>
                <c:pt idx="359560">
                  <c:v>4.4516E-2</c:v>
                </c:pt>
                <c:pt idx="359561">
                  <c:v>4.4513999999999998E-2</c:v>
                </c:pt>
                <c:pt idx="359562">
                  <c:v>4.4511000000000002E-2</c:v>
                </c:pt>
                <c:pt idx="359563">
                  <c:v>4.4509E-2</c:v>
                </c:pt>
                <c:pt idx="359564">
                  <c:v>4.4505999999999997E-2</c:v>
                </c:pt>
                <c:pt idx="359565">
                  <c:v>4.4504000000000002E-2</c:v>
                </c:pt>
                <c:pt idx="359566">
                  <c:v>4.4500999999999999E-2</c:v>
                </c:pt>
                <c:pt idx="359567">
                  <c:v>4.4498999999999997E-2</c:v>
                </c:pt>
                <c:pt idx="359568">
                  <c:v>4.4496000000000001E-2</c:v>
                </c:pt>
                <c:pt idx="359569">
                  <c:v>4.4493999999999999E-2</c:v>
                </c:pt>
                <c:pt idx="359570">
                  <c:v>4.4491000000000003E-2</c:v>
                </c:pt>
                <c:pt idx="359571">
                  <c:v>4.4489000000000001E-2</c:v>
                </c:pt>
                <c:pt idx="359572">
                  <c:v>4.4486999999999999E-2</c:v>
                </c:pt>
                <c:pt idx="359573">
                  <c:v>4.4484000000000003E-2</c:v>
                </c:pt>
                <c:pt idx="359574">
                  <c:v>4.4482000000000001E-2</c:v>
                </c:pt>
                <c:pt idx="359575">
                  <c:v>4.4479999999999999E-2</c:v>
                </c:pt>
                <c:pt idx="359576">
                  <c:v>4.4477999999999997E-2</c:v>
                </c:pt>
                <c:pt idx="359577">
                  <c:v>4.4476000000000002E-2</c:v>
                </c:pt>
                <c:pt idx="359578">
                  <c:v>4.4474E-2</c:v>
                </c:pt>
                <c:pt idx="359579">
                  <c:v>4.4472999999999999E-2</c:v>
                </c:pt>
                <c:pt idx="359580">
                  <c:v>4.4470999999999997E-2</c:v>
                </c:pt>
                <c:pt idx="359581">
                  <c:v>4.4469000000000002E-2</c:v>
                </c:pt>
                <c:pt idx="359582">
                  <c:v>4.4468000000000001E-2</c:v>
                </c:pt>
                <c:pt idx="359583">
                  <c:v>4.4465999999999999E-2</c:v>
                </c:pt>
                <c:pt idx="359584">
                  <c:v>4.4464999999999998E-2</c:v>
                </c:pt>
                <c:pt idx="359585">
                  <c:v>4.4463999999999997E-2</c:v>
                </c:pt>
                <c:pt idx="359586">
                  <c:v>4.4462000000000002E-2</c:v>
                </c:pt>
                <c:pt idx="359587">
                  <c:v>4.4461000000000001E-2</c:v>
                </c:pt>
                <c:pt idx="359588">
                  <c:v>4.446E-2</c:v>
                </c:pt>
                <c:pt idx="359589">
                  <c:v>4.446E-2</c:v>
                </c:pt>
                <c:pt idx="359590">
                  <c:v>4.4458999999999999E-2</c:v>
                </c:pt>
                <c:pt idx="359591">
                  <c:v>4.4458999999999999E-2</c:v>
                </c:pt>
                <c:pt idx="359592">
                  <c:v>4.4457999999999998E-2</c:v>
                </c:pt>
                <c:pt idx="359593">
                  <c:v>4.4457999999999998E-2</c:v>
                </c:pt>
                <c:pt idx="359594">
                  <c:v>4.4457000000000003E-2</c:v>
                </c:pt>
                <c:pt idx="359595">
                  <c:v>4.4457000000000003E-2</c:v>
                </c:pt>
                <c:pt idx="359596">
                  <c:v>4.4457000000000003E-2</c:v>
                </c:pt>
                <c:pt idx="359597">
                  <c:v>4.4457000000000003E-2</c:v>
                </c:pt>
                <c:pt idx="359598">
                  <c:v>4.4457000000000003E-2</c:v>
                </c:pt>
                <c:pt idx="359599">
                  <c:v>4.4457999999999998E-2</c:v>
                </c:pt>
                <c:pt idx="359600">
                  <c:v>4.4457999999999998E-2</c:v>
                </c:pt>
                <c:pt idx="359601">
                  <c:v>4.4458999999999999E-2</c:v>
                </c:pt>
                <c:pt idx="359602">
                  <c:v>4.4458999999999999E-2</c:v>
                </c:pt>
                <c:pt idx="359603">
                  <c:v>4.446E-2</c:v>
                </c:pt>
                <c:pt idx="359604">
                  <c:v>4.4461000000000001E-2</c:v>
                </c:pt>
                <c:pt idx="359605">
                  <c:v>4.4462000000000002E-2</c:v>
                </c:pt>
                <c:pt idx="359606">
                  <c:v>4.4463000000000003E-2</c:v>
                </c:pt>
                <c:pt idx="359607">
                  <c:v>4.4463999999999997E-2</c:v>
                </c:pt>
                <c:pt idx="359608">
                  <c:v>4.4464999999999998E-2</c:v>
                </c:pt>
                <c:pt idx="359609">
                  <c:v>4.4465999999999999E-2</c:v>
                </c:pt>
                <c:pt idx="359610">
                  <c:v>4.4468000000000001E-2</c:v>
                </c:pt>
                <c:pt idx="359611">
                  <c:v>4.4469000000000002E-2</c:v>
                </c:pt>
                <c:pt idx="359612">
                  <c:v>4.4470999999999997E-2</c:v>
                </c:pt>
                <c:pt idx="359613">
                  <c:v>4.4471999999999998E-2</c:v>
                </c:pt>
                <c:pt idx="359614">
                  <c:v>4.4474E-2</c:v>
                </c:pt>
                <c:pt idx="359615">
                  <c:v>4.4476000000000002E-2</c:v>
                </c:pt>
                <c:pt idx="359616">
                  <c:v>4.4477999999999997E-2</c:v>
                </c:pt>
                <c:pt idx="359617">
                  <c:v>4.4479999999999999E-2</c:v>
                </c:pt>
                <c:pt idx="359618">
                  <c:v>4.4482000000000001E-2</c:v>
                </c:pt>
                <c:pt idx="359619">
                  <c:v>4.4484000000000003E-2</c:v>
                </c:pt>
                <c:pt idx="359620">
                  <c:v>4.4485999999999998E-2</c:v>
                </c:pt>
                <c:pt idx="359621">
                  <c:v>4.4488E-2</c:v>
                </c:pt>
                <c:pt idx="359622">
                  <c:v>4.4490000000000002E-2</c:v>
                </c:pt>
                <c:pt idx="359623">
                  <c:v>4.4491999999999997E-2</c:v>
                </c:pt>
                <c:pt idx="359624">
                  <c:v>4.4495E-2</c:v>
                </c:pt>
                <c:pt idx="359625">
                  <c:v>4.4497000000000002E-2</c:v>
                </c:pt>
                <c:pt idx="359626">
                  <c:v>4.4498999999999997E-2</c:v>
                </c:pt>
                <c:pt idx="359627">
                  <c:v>4.4502E-2</c:v>
                </c:pt>
                <c:pt idx="359628">
                  <c:v>4.4504000000000002E-2</c:v>
                </c:pt>
                <c:pt idx="359629">
                  <c:v>4.4505999999999997E-2</c:v>
                </c:pt>
                <c:pt idx="359630">
                  <c:v>4.4509E-2</c:v>
                </c:pt>
                <c:pt idx="359631">
                  <c:v>4.4511000000000002E-2</c:v>
                </c:pt>
                <c:pt idx="359632">
                  <c:v>4.4512999999999997E-2</c:v>
                </c:pt>
                <c:pt idx="359633">
                  <c:v>4.4514999999999999E-2</c:v>
                </c:pt>
                <c:pt idx="359634">
                  <c:v>4.4518000000000002E-2</c:v>
                </c:pt>
                <c:pt idx="359635">
                  <c:v>4.4519999999999997E-2</c:v>
                </c:pt>
                <c:pt idx="359636">
                  <c:v>4.4521999999999999E-2</c:v>
                </c:pt>
                <c:pt idx="359637">
                  <c:v>4.4525000000000002E-2</c:v>
                </c:pt>
                <c:pt idx="359638">
                  <c:v>4.4526999999999997E-2</c:v>
                </c:pt>
                <c:pt idx="359639">
                  <c:v>4.4528999999999999E-2</c:v>
                </c:pt>
                <c:pt idx="359640">
                  <c:v>4.4531000000000001E-2</c:v>
                </c:pt>
                <c:pt idx="359641">
                  <c:v>4.4533000000000003E-2</c:v>
                </c:pt>
                <c:pt idx="359642">
                  <c:v>4.4534999999999998E-2</c:v>
                </c:pt>
                <c:pt idx="359643">
                  <c:v>4.4537E-2</c:v>
                </c:pt>
                <c:pt idx="359644">
                  <c:v>4.4538000000000001E-2</c:v>
                </c:pt>
                <c:pt idx="359645">
                  <c:v>4.4540000000000003E-2</c:v>
                </c:pt>
                <c:pt idx="359646">
                  <c:v>4.4541999999999998E-2</c:v>
                </c:pt>
                <c:pt idx="359647">
                  <c:v>4.4542999999999999E-2</c:v>
                </c:pt>
                <c:pt idx="359648">
                  <c:v>4.4545000000000001E-2</c:v>
                </c:pt>
                <c:pt idx="359649">
                  <c:v>4.4546000000000002E-2</c:v>
                </c:pt>
                <c:pt idx="359650">
                  <c:v>4.4547000000000003E-2</c:v>
                </c:pt>
                <c:pt idx="359651">
                  <c:v>4.4548999999999998E-2</c:v>
                </c:pt>
                <c:pt idx="359652">
                  <c:v>4.4549999999999999E-2</c:v>
                </c:pt>
                <c:pt idx="359653">
                  <c:v>4.4549999999999999E-2</c:v>
                </c:pt>
                <c:pt idx="359654">
                  <c:v>4.4551E-2</c:v>
                </c:pt>
                <c:pt idx="359655">
                  <c:v>4.4552000000000001E-2</c:v>
                </c:pt>
                <c:pt idx="359656">
                  <c:v>4.4553000000000002E-2</c:v>
                </c:pt>
                <c:pt idx="359657">
                  <c:v>4.4553000000000002E-2</c:v>
                </c:pt>
                <c:pt idx="359658">
                  <c:v>4.4554000000000003E-2</c:v>
                </c:pt>
                <c:pt idx="359659">
                  <c:v>4.4554000000000003E-2</c:v>
                </c:pt>
                <c:pt idx="359660">
                  <c:v>4.4554000000000003E-2</c:v>
                </c:pt>
                <c:pt idx="359661">
                  <c:v>4.4554999999999997E-2</c:v>
                </c:pt>
                <c:pt idx="359662">
                  <c:v>4.4554999999999997E-2</c:v>
                </c:pt>
                <c:pt idx="359663">
                  <c:v>4.4554999999999997E-2</c:v>
                </c:pt>
                <c:pt idx="359664">
                  <c:v>4.4554999999999997E-2</c:v>
                </c:pt>
                <c:pt idx="359665">
                  <c:v>4.4554999999999997E-2</c:v>
                </c:pt>
                <c:pt idx="359666">
                  <c:v>4.4554000000000003E-2</c:v>
                </c:pt>
                <c:pt idx="359667">
                  <c:v>4.4554000000000003E-2</c:v>
                </c:pt>
                <c:pt idx="359668">
                  <c:v>4.4554000000000003E-2</c:v>
                </c:pt>
                <c:pt idx="359669">
                  <c:v>4.4553000000000002E-2</c:v>
                </c:pt>
                <c:pt idx="359670">
                  <c:v>4.4553000000000002E-2</c:v>
                </c:pt>
                <c:pt idx="359671">
                  <c:v>4.4553000000000002E-2</c:v>
                </c:pt>
                <c:pt idx="359672">
                  <c:v>4.4552000000000001E-2</c:v>
                </c:pt>
                <c:pt idx="359673">
                  <c:v>4.4552000000000001E-2</c:v>
                </c:pt>
                <c:pt idx="359674">
                  <c:v>4.4552000000000001E-2</c:v>
                </c:pt>
                <c:pt idx="359675">
                  <c:v>4.4551E-2</c:v>
                </c:pt>
                <c:pt idx="359676">
                  <c:v>4.4551E-2</c:v>
                </c:pt>
                <c:pt idx="359677">
                  <c:v>4.4549999999999999E-2</c:v>
                </c:pt>
                <c:pt idx="359678">
                  <c:v>4.4549999999999999E-2</c:v>
                </c:pt>
                <c:pt idx="359679">
                  <c:v>4.4548999999999998E-2</c:v>
                </c:pt>
                <c:pt idx="359680">
                  <c:v>4.4548999999999998E-2</c:v>
                </c:pt>
                <c:pt idx="359681">
                  <c:v>4.4548999999999998E-2</c:v>
                </c:pt>
                <c:pt idx="359682">
                  <c:v>4.4547999999999997E-2</c:v>
                </c:pt>
                <c:pt idx="359683">
                  <c:v>4.4547999999999997E-2</c:v>
                </c:pt>
                <c:pt idx="359684">
                  <c:v>4.4547999999999997E-2</c:v>
                </c:pt>
                <c:pt idx="359685">
                  <c:v>4.4547999999999997E-2</c:v>
                </c:pt>
                <c:pt idx="359686">
                  <c:v>4.4547999999999997E-2</c:v>
                </c:pt>
                <c:pt idx="359687">
                  <c:v>4.4547999999999997E-2</c:v>
                </c:pt>
                <c:pt idx="359688">
                  <c:v>4.4547999999999997E-2</c:v>
                </c:pt>
                <c:pt idx="359689">
                  <c:v>4.4547999999999997E-2</c:v>
                </c:pt>
                <c:pt idx="359690">
                  <c:v>4.4548999999999998E-2</c:v>
                </c:pt>
                <c:pt idx="359691">
                  <c:v>4.4548999999999998E-2</c:v>
                </c:pt>
                <c:pt idx="359692">
                  <c:v>4.4549999999999999E-2</c:v>
                </c:pt>
                <c:pt idx="359693">
                  <c:v>4.4549999999999999E-2</c:v>
                </c:pt>
                <c:pt idx="359694">
                  <c:v>4.4551E-2</c:v>
                </c:pt>
                <c:pt idx="359695">
                  <c:v>4.4552000000000001E-2</c:v>
                </c:pt>
                <c:pt idx="359696">
                  <c:v>4.4553000000000002E-2</c:v>
                </c:pt>
                <c:pt idx="359697">
                  <c:v>4.4554000000000003E-2</c:v>
                </c:pt>
                <c:pt idx="359698">
                  <c:v>4.4554999999999997E-2</c:v>
                </c:pt>
                <c:pt idx="359699">
                  <c:v>4.4555999999999998E-2</c:v>
                </c:pt>
                <c:pt idx="359700">
                  <c:v>4.4558E-2</c:v>
                </c:pt>
                <c:pt idx="359701">
                  <c:v>4.4559000000000001E-2</c:v>
                </c:pt>
                <c:pt idx="359702">
                  <c:v>4.4560000000000002E-2</c:v>
                </c:pt>
                <c:pt idx="359703">
                  <c:v>4.4561999999999997E-2</c:v>
                </c:pt>
                <c:pt idx="359704">
                  <c:v>4.4563999999999999E-2</c:v>
                </c:pt>
                <c:pt idx="359705">
                  <c:v>4.4566000000000001E-2</c:v>
                </c:pt>
                <c:pt idx="359706">
                  <c:v>4.4568000000000003E-2</c:v>
                </c:pt>
                <c:pt idx="359707">
                  <c:v>4.4569999999999999E-2</c:v>
                </c:pt>
                <c:pt idx="359708">
                  <c:v>4.4572000000000001E-2</c:v>
                </c:pt>
                <c:pt idx="359709">
                  <c:v>4.4574999999999997E-2</c:v>
                </c:pt>
                <c:pt idx="359710">
                  <c:v>4.4576999999999999E-2</c:v>
                </c:pt>
                <c:pt idx="359711">
                  <c:v>4.4579000000000001E-2</c:v>
                </c:pt>
                <c:pt idx="359712">
                  <c:v>4.4581999999999997E-2</c:v>
                </c:pt>
                <c:pt idx="359713">
                  <c:v>4.4585E-2</c:v>
                </c:pt>
                <c:pt idx="359714">
                  <c:v>4.4587000000000002E-2</c:v>
                </c:pt>
                <c:pt idx="359715">
                  <c:v>4.4589999999999998E-2</c:v>
                </c:pt>
                <c:pt idx="359716">
                  <c:v>4.4593000000000001E-2</c:v>
                </c:pt>
                <c:pt idx="359717">
                  <c:v>4.4595999999999997E-2</c:v>
                </c:pt>
                <c:pt idx="359718">
                  <c:v>4.4599E-2</c:v>
                </c:pt>
                <c:pt idx="359719">
                  <c:v>4.4602000000000003E-2</c:v>
                </c:pt>
                <c:pt idx="359720">
                  <c:v>4.4604999999999999E-2</c:v>
                </c:pt>
                <c:pt idx="359721">
                  <c:v>4.4609000000000003E-2</c:v>
                </c:pt>
                <c:pt idx="359722">
                  <c:v>4.4611999999999999E-2</c:v>
                </c:pt>
                <c:pt idx="359723">
                  <c:v>4.4615000000000002E-2</c:v>
                </c:pt>
                <c:pt idx="359724">
                  <c:v>4.4617999999999998E-2</c:v>
                </c:pt>
                <c:pt idx="359725">
                  <c:v>4.4621000000000001E-2</c:v>
                </c:pt>
                <c:pt idx="359726">
                  <c:v>4.4624999999999998E-2</c:v>
                </c:pt>
                <c:pt idx="359727">
                  <c:v>4.4628000000000001E-2</c:v>
                </c:pt>
                <c:pt idx="359728">
                  <c:v>4.4630999999999997E-2</c:v>
                </c:pt>
                <c:pt idx="359729">
                  <c:v>4.4634E-2</c:v>
                </c:pt>
                <c:pt idx="359730">
                  <c:v>4.4637999999999997E-2</c:v>
                </c:pt>
                <c:pt idx="359731">
                  <c:v>4.4641E-2</c:v>
                </c:pt>
                <c:pt idx="359732">
                  <c:v>4.4644000000000003E-2</c:v>
                </c:pt>
                <c:pt idx="359733">
                  <c:v>4.4648E-2</c:v>
                </c:pt>
                <c:pt idx="359734">
                  <c:v>4.4651000000000003E-2</c:v>
                </c:pt>
                <c:pt idx="359735">
                  <c:v>4.4653999999999999E-2</c:v>
                </c:pt>
                <c:pt idx="359736">
                  <c:v>4.4657000000000002E-2</c:v>
                </c:pt>
                <c:pt idx="359737">
                  <c:v>4.4659999999999998E-2</c:v>
                </c:pt>
                <c:pt idx="359738">
                  <c:v>4.4663000000000001E-2</c:v>
                </c:pt>
                <c:pt idx="359739">
                  <c:v>4.4665999999999997E-2</c:v>
                </c:pt>
                <c:pt idx="359740">
                  <c:v>4.4669E-2</c:v>
                </c:pt>
                <c:pt idx="359741">
                  <c:v>4.4671000000000002E-2</c:v>
                </c:pt>
                <c:pt idx="359742">
                  <c:v>4.4673999999999998E-2</c:v>
                </c:pt>
                <c:pt idx="359743">
                  <c:v>4.4677000000000001E-2</c:v>
                </c:pt>
                <c:pt idx="359744">
                  <c:v>4.4679000000000003E-2</c:v>
                </c:pt>
                <c:pt idx="359745">
                  <c:v>4.4681999999999999E-2</c:v>
                </c:pt>
                <c:pt idx="359746">
                  <c:v>4.4684000000000001E-2</c:v>
                </c:pt>
                <c:pt idx="359747">
                  <c:v>4.4685999999999997E-2</c:v>
                </c:pt>
                <c:pt idx="359748">
                  <c:v>4.4687999999999999E-2</c:v>
                </c:pt>
                <c:pt idx="359749">
                  <c:v>4.4690000000000001E-2</c:v>
                </c:pt>
                <c:pt idx="359750">
                  <c:v>4.4692000000000003E-2</c:v>
                </c:pt>
                <c:pt idx="359751">
                  <c:v>4.4693999999999998E-2</c:v>
                </c:pt>
                <c:pt idx="359752">
                  <c:v>4.4694999999999999E-2</c:v>
                </c:pt>
                <c:pt idx="359753">
                  <c:v>4.4697000000000001E-2</c:v>
                </c:pt>
                <c:pt idx="359754">
                  <c:v>4.4698000000000002E-2</c:v>
                </c:pt>
                <c:pt idx="359755">
                  <c:v>4.4699000000000003E-2</c:v>
                </c:pt>
                <c:pt idx="359756">
                  <c:v>4.4699999999999997E-2</c:v>
                </c:pt>
                <c:pt idx="359757">
                  <c:v>4.4700999999999998E-2</c:v>
                </c:pt>
                <c:pt idx="359758">
                  <c:v>4.4701999999999999E-2</c:v>
                </c:pt>
                <c:pt idx="359759">
                  <c:v>4.4703E-2</c:v>
                </c:pt>
                <c:pt idx="359760">
                  <c:v>4.4703E-2</c:v>
                </c:pt>
                <c:pt idx="359761">
                  <c:v>4.4703E-2</c:v>
                </c:pt>
                <c:pt idx="359762">
                  <c:v>4.4704000000000001E-2</c:v>
                </c:pt>
                <c:pt idx="359763">
                  <c:v>4.4704000000000001E-2</c:v>
                </c:pt>
                <c:pt idx="359764">
                  <c:v>4.4704000000000001E-2</c:v>
                </c:pt>
                <c:pt idx="359765">
                  <c:v>4.4703E-2</c:v>
                </c:pt>
                <c:pt idx="359766">
                  <c:v>4.4703E-2</c:v>
                </c:pt>
                <c:pt idx="359767">
                  <c:v>4.4703E-2</c:v>
                </c:pt>
                <c:pt idx="359768">
                  <c:v>4.4701999999999999E-2</c:v>
                </c:pt>
                <c:pt idx="359769">
                  <c:v>4.4701999999999999E-2</c:v>
                </c:pt>
                <c:pt idx="359770">
                  <c:v>4.4700999999999998E-2</c:v>
                </c:pt>
                <c:pt idx="359771">
                  <c:v>4.4699999999999997E-2</c:v>
                </c:pt>
                <c:pt idx="359772">
                  <c:v>4.4699000000000003E-2</c:v>
                </c:pt>
                <c:pt idx="359773">
                  <c:v>4.4697000000000001E-2</c:v>
                </c:pt>
                <c:pt idx="359774">
                  <c:v>4.4696E-2</c:v>
                </c:pt>
                <c:pt idx="359775">
                  <c:v>4.4694999999999999E-2</c:v>
                </c:pt>
                <c:pt idx="359776">
                  <c:v>4.4692999999999997E-2</c:v>
                </c:pt>
                <c:pt idx="359777">
                  <c:v>4.4692000000000003E-2</c:v>
                </c:pt>
                <c:pt idx="359778">
                  <c:v>4.4690000000000001E-2</c:v>
                </c:pt>
                <c:pt idx="359779">
                  <c:v>4.4689E-2</c:v>
                </c:pt>
                <c:pt idx="359780">
                  <c:v>4.4686999999999998E-2</c:v>
                </c:pt>
                <c:pt idx="359781">
                  <c:v>4.4685999999999997E-2</c:v>
                </c:pt>
                <c:pt idx="359782">
                  <c:v>4.4684000000000001E-2</c:v>
                </c:pt>
                <c:pt idx="359783">
                  <c:v>4.4681999999999999E-2</c:v>
                </c:pt>
                <c:pt idx="359784">
                  <c:v>4.4679999999999997E-2</c:v>
                </c:pt>
                <c:pt idx="359785">
                  <c:v>4.4678000000000002E-2</c:v>
                </c:pt>
                <c:pt idx="359786">
                  <c:v>4.4676E-2</c:v>
                </c:pt>
                <c:pt idx="359787">
                  <c:v>4.4674999999999999E-2</c:v>
                </c:pt>
                <c:pt idx="359788">
                  <c:v>4.4672999999999997E-2</c:v>
                </c:pt>
                <c:pt idx="359789">
                  <c:v>4.4671000000000002E-2</c:v>
                </c:pt>
                <c:pt idx="359790">
                  <c:v>4.4670000000000001E-2</c:v>
                </c:pt>
                <c:pt idx="359791">
                  <c:v>4.4667999999999999E-2</c:v>
                </c:pt>
                <c:pt idx="359792">
                  <c:v>4.4665999999999997E-2</c:v>
                </c:pt>
                <c:pt idx="359793">
                  <c:v>4.4665000000000003E-2</c:v>
                </c:pt>
                <c:pt idx="359794">
                  <c:v>4.4663000000000001E-2</c:v>
                </c:pt>
                <c:pt idx="359795">
                  <c:v>4.4662E-2</c:v>
                </c:pt>
                <c:pt idx="359796">
                  <c:v>4.4659999999999998E-2</c:v>
                </c:pt>
                <c:pt idx="359797">
                  <c:v>4.4658999999999997E-2</c:v>
                </c:pt>
                <c:pt idx="359798">
                  <c:v>4.4658000000000003E-2</c:v>
                </c:pt>
                <c:pt idx="359799">
                  <c:v>4.4656000000000001E-2</c:v>
                </c:pt>
                <c:pt idx="359800">
                  <c:v>4.4655E-2</c:v>
                </c:pt>
                <c:pt idx="359801">
                  <c:v>4.4653999999999999E-2</c:v>
                </c:pt>
                <c:pt idx="359802">
                  <c:v>4.4653999999999999E-2</c:v>
                </c:pt>
                <c:pt idx="359803">
                  <c:v>4.4652999999999998E-2</c:v>
                </c:pt>
                <c:pt idx="359804">
                  <c:v>4.4651999999999997E-2</c:v>
                </c:pt>
                <c:pt idx="359805">
                  <c:v>4.4651999999999997E-2</c:v>
                </c:pt>
                <c:pt idx="359806">
                  <c:v>4.4651000000000003E-2</c:v>
                </c:pt>
                <c:pt idx="359807">
                  <c:v>4.4650000000000002E-2</c:v>
                </c:pt>
                <c:pt idx="359808">
                  <c:v>4.4650000000000002E-2</c:v>
                </c:pt>
                <c:pt idx="359809">
                  <c:v>4.4650000000000002E-2</c:v>
                </c:pt>
                <c:pt idx="359810">
                  <c:v>4.4650000000000002E-2</c:v>
                </c:pt>
                <c:pt idx="359811">
                  <c:v>4.4650000000000002E-2</c:v>
                </c:pt>
                <c:pt idx="359812">
                  <c:v>4.4650000000000002E-2</c:v>
                </c:pt>
                <c:pt idx="359813">
                  <c:v>4.4650000000000002E-2</c:v>
                </c:pt>
                <c:pt idx="359814">
                  <c:v>4.4650000000000002E-2</c:v>
                </c:pt>
                <c:pt idx="359815">
                  <c:v>4.4651000000000003E-2</c:v>
                </c:pt>
                <c:pt idx="359816">
                  <c:v>4.4651000000000003E-2</c:v>
                </c:pt>
                <c:pt idx="359817">
                  <c:v>4.4651999999999997E-2</c:v>
                </c:pt>
                <c:pt idx="359818">
                  <c:v>4.4651999999999997E-2</c:v>
                </c:pt>
                <c:pt idx="359819">
                  <c:v>4.4652999999999998E-2</c:v>
                </c:pt>
                <c:pt idx="359820">
                  <c:v>4.4653999999999999E-2</c:v>
                </c:pt>
                <c:pt idx="359821">
                  <c:v>4.4653999999999999E-2</c:v>
                </c:pt>
                <c:pt idx="359822">
                  <c:v>4.4655E-2</c:v>
                </c:pt>
                <c:pt idx="359823">
                  <c:v>4.4656000000000001E-2</c:v>
                </c:pt>
                <c:pt idx="359824">
                  <c:v>4.4657000000000002E-2</c:v>
                </c:pt>
                <c:pt idx="359825">
                  <c:v>4.4658000000000003E-2</c:v>
                </c:pt>
                <c:pt idx="359826">
                  <c:v>4.4658999999999997E-2</c:v>
                </c:pt>
                <c:pt idx="359827">
                  <c:v>4.4659999999999998E-2</c:v>
                </c:pt>
                <c:pt idx="359828">
                  <c:v>4.4660999999999999E-2</c:v>
                </c:pt>
                <c:pt idx="359829">
                  <c:v>4.4663000000000001E-2</c:v>
                </c:pt>
                <c:pt idx="359830">
                  <c:v>4.4664000000000002E-2</c:v>
                </c:pt>
                <c:pt idx="359831">
                  <c:v>4.4665000000000003E-2</c:v>
                </c:pt>
                <c:pt idx="359832">
                  <c:v>4.4665999999999997E-2</c:v>
                </c:pt>
                <c:pt idx="359833">
                  <c:v>4.4666999999999998E-2</c:v>
                </c:pt>
                <c:pt idx="359834">
                  <c:v>4.4667999999999999E-2</c:v>
                </c:pt>
                <c:pt idx="359835">
                  <c:v>4.4669E-2</c:v>
                </c:pt>
                <c:pt idx="359836">
                  <c:v>4.4671000000000002E-2</c:v>
                </c:pt>
                <c:pt idx="359837">
                  <c:v>4.4672000000000003E-2</c:v>
                </c:pt>
                <c:pt idx="359838">
                  <c:v>4.4672999999999997E-2</c:v>
                </c:pt>
                <c:pt idx="359839">
                  <c:v>4.4673999999999998E-2</c:v>
                </c:pt>
                <c:pt idx="359840">
                  <c:v>4.4674999999999999E-2</c:v>
                </c:pt>
                <c:pt idx="359841">
                  <c:v>4.4676E-2</c:v>
                </c:pt>
                <c:pt idx="359842">
                  <c:v>4.4677000000000001E-2</c:v>
                </c:pt>
                <c:pt idx="359843">
                  <c:v>4.4678000000000002E-2</c:v>
                </c:pt>
                <c:pt idx="359844">
                  <c:v>4.4679000000000003E-2</c:v>
                </c:pt>
                <c:pt idx="359845">
                  <c:v>4.4679999999999997E-2</c:v>
                </c:pt>
                <c:pt idx="359846">
                  <c:v>4.4680999999999998E-2</c:v>
                </c:pt>
                <c:pt idx="359847">
                  <c:v>4.4681999999999999E-2</c:v>
                </c:pt>
                <c:pt idx="359848">
                  <c:v>4.4683E-2</c:v>
                </c:pt>
                <c:pt idx="359849">
                  <c:v>4.4684000000000001E-2</c:v>
                </c:pt>
                <c:pt idx="359850">
                  <c:v>4.4685000000000002E-2</c:v>
                </c:pt>
                <c:pt idx="359851">
                  <c:v>4.4685999999999997E-2</c:v>
                </c:pt>
                <c:pt idx="359852">
                  <c:v>4.4685999999999997E-2</c:v>
                </c:pt>
                <c:pt idx="359853">
                  <c:v>4.4686999999999998E-2</c:v>
                </c:pt>
                <c:pt idx="359854">
                  <c:v>4.4687999999999999E-2</c:v>
                </c:pt>
                <c:pt idx="359855">
                  <c:v>4.4687999999999999E-2</c:v>
                </c:pt>
                <c:pt idx="359856">
                  <c:v>4.4689E-2</c:v>
                </c:pt>
                <c:pt idx="359857">
                  <c:v>4.4689E-2</c:v>
                </c:pt>
                <c:pt idx="359858">
                  <c:v>4.4690000000000001E-2</c:v>
                </c:pt>
                <c:pt idx="359859">
                  <c:v>4.4690000000000001E-2</c:v>
                </c:pt>
                <c:pt idx="359860">
                  <c:v>4.4691000000000002E-2</c:v>
                </c:pt>
                <c:pt idx="359861">
                  <c:v>4.4691000000000002E-2</c:v>
                </c:pt>
                <c:pt idx="359862">
                  <c:v>4.4692000000000003E-2</c:v>
                </c:pt>
                <c:pt idx="359863">
                  <c:v>4.4692000000000003E-2</c:v>
                </c:pt>
                <c:pt idx="359864">
                  <c:v>4.4692000000000003E-2</c:v>
                </c:pt>
                <c:pt idx="359865">
                  <c:v>4.4692000000000003E-2</c:v>
                </c:pt>
                <c:pt idx="359866">
                  <c:v>4.4692000000000003E-2</c:v>
                </c:pt>
                <c:pt idx="359867">
                  <c:v>4.4692999999999997E-2</c:v>
                </c:pt>
                <c:pt idx="359868">
                  <c:v>4.4692999999999997E-2</c:v>
                </c:pt>
                <c:pt idx="359869">
                  <c:v>4.4692999999999997E-2</c:v>
                </c:pt>
                <c:pt idx="359870">
                  <c:v>4.4692999999999997E-2</c:v>
                </c:pt>
                <c:pt idx="359871">
                  <c:v>4.4692999999999997E-2</c:v>
                </c:pt>
                <c:pt idx="359872">
                  <c:v>4.4692999999999997E-2</c:v>
                </c:pt>
                <c:pt idx="359873">
                  <c:v>4.4692999999999997E-2</c:v>
                </c:pt>
                <c:pt idx="359874">
                  <c:v>4.4692999999999997E-2</c:v>
                </c:pt>
                <c:pt idx="359875">
                  <c:v>4.4692999999999997E-2</c:v>
                </c:pt>
                <c:pt idx="359876">
                  <c:v>4.4692999999999997E-2</c:v>
                </c:pt>
                <c:pt idx="359877">
                  <c:v>4.4692999999999997E-2</c:v>
                </c:pt>
                <c:pt idx="359878">
                  <c:v>4.4692999999999997E-2</c:v>
                </c:pt>
                <c:pt idx="359879">
                  <c:v>4.4692000000000003E-2</c:v>
                </c:pt>
                <c:pt idx="359880">
                  <c:v>4.4692000000000003E-2</c:v>
                </c:pt>
                <c:pt idx="359881">
                  <c:v>4.4692000000000003E-2</c:v>
                </c:pt>
                <c:pt idx="359882">
                  <c:v>4.4692000000000003E-2</c:v>
                </c:pt>
                <c:pt idx="359883">
                  <c:v>4.4692000000000003E-2</c:v>
                </c:pt>
                <c:pt idx="359884">
                  <c:v>4.4691000000000002E-2</c:v>
                </c:pt>
                <c:pt idx="359885">
                  <c:v>4.4691000000000002E-2</c:v>
                </c:pt>
                <c:pt idx="359886">
                  <c:v>4.4691000000000002E-2</c:v>
                </c:pt>
                <c:pt idx="359887">
                  <c:v>4.4691000000000002E-2</c:v>
                </c:pt>
                <c:pt idx="359888">
                  <c:v>4.4690000000000001E-2</c:v>
                </c:pt>
                <c:pt idx="359889">
                  <c:v>4.4690000000000001E-2</c:v>
                </c:pt>
                <c:pt idx="359890">
                  <c:v>4.4689E-2</c:v>
                </c:pt>
                <c:pt idx="359891">
                  <c:v>4.4689E-2</c:v>
                </c:pt>
                <c:pt idx="359892">
                  <c:v>4.4687999999999999E-2</c:v>
                </c:pt>
                <c:pt idx="359893">
                  <c:v>4.4687999999999999E-2</c:v>
                </c:pt>
                <c:pt idx="359894">
                  <c:v>4.4687999999999999E-2</c:v>
                </c:pt>
                <c:pt idx="359895">
                  <c:v>4.4686999999999998E-2</c:v>
                </c:pt>
                <c:pt idx="359896">
                  <c:v>4.4686999999999998E-2</c:v>
                </c:pt>
                <c:pt idx="359897">
                  <c:v>4.4685999999999997E-2</c:v>
                </c:pt>
                <c:pt idx="359898">
                  <c:v>4.4685999999999997E-2</c:v>
                </c:pt>
                <c:pt idx="359899">
                  <c:v>4.4685000000000002E-2</c:v>
                </c:pt>
                <c:pt idx="359900">
                  <c:v>4.4685000000000002E-2</c:v>
                </c:pt>
                <c:pt idx="359901">
                  <c:v>4.4684000000000001E-2</c:v>
                </c:pt>
                <c:pt idx="359902">
                  <c:v>4.4684000000000001E-2</c:v>
                </c:pt>
                <c:pt idx="359903">
                  <c:v>4.4683E-2</c:v>
                </c:pt>
                <c:pt idx="359904">
                  <c:v>4.4683E-2</c:v>
                </c:pt>
                <c:pt idx="359905">
                  <c:v>4.4681999999999999E-2</c:v>
                </c:pt>
                <c:pt idx="359906">
                  <c:v>4.4681999999999999E-2</c:v>
                </c:pt>
                <c:pt idx="359907">
                  <c:v>4.4681999999999999E-2</c:v>
                </c:pt>
                <c:pt idx="359908">
                  <c:v>4.4680999999999998E-2</c:v>
                </c:pt>
                <c:pt idx="359909">
                  <c:v>4.4680999999999998E-2</c:v>
                </c:pt>
                <c:pt idx="359910">
                  <c:v>4.4680999999999998E-2</c:v>
                </c:pt>
                <c:pt idx="359911">
                  <c:v>4.4679999999999997E-2</c:v>
                </c:pt>
                <c:pt idx="359912">
                  <c:v>4.4679999999999997E-2</c:v>
                </c:pt>
                <c:pt idx="359913">
                  <c:v>4.4679000000000003E-2</c:v>
                </c:pt>
                <c:pt idx="359914">
                  <c:v>4.4679000000000003E-2</c:v>
                </c:pt>
                <c:pt idx="359915">
                  <c:v>4.4678000000000002E-2</c:v>
                </c:pt>
                <c:pt idx="359916">
                  <c:v>4.4678000000000002E-2</c:v>
                </c:pt>
                <c:pt idx="359917">
                  <c:v>4.4678000000000002E-2</c:v>
                </c:pt>
                <c:pt idx="359918">
                  <c:v>4.4678000000000002E-2</c:v>
                </c:pt>
                <c:pt idx="359919">
                  <c:v>4.4677000000000001E-2</c:v>
                </c:pt>
                <c:pt idx="359920">
                  <c:v>4.4677000000000001E-2</c:v>
                </c:pt>
                <c:pt idx="359921">
                  <c:v>4.4677000000000001E-2</c:v>
                </c:pt>
                <c:pt idx="359922">
                  <c:v>4.4677000000000001E-2</c:v>
                </c:pt>
                <c:pt idx="359923">
                  <c:v>4.4677000000000001E-2</c:v>
                </c:pt>
                <c:pt idx="359924">
                  <c:v>4.4677000000000001E-2</c:v>
                </c:pt>
                <c:pt idx="359925">
                  <c:v>4.4676E-2</c:v>
                </c:pt>
                <c:pt idx="359926">
                  <c:v>4.4676E-2</c:v>
                </c:pt>
                <c:pt idx="359927">
                  <c:v>4.4676E-2</c:v>
                </c:pt>
                <c:pt idx="359928">
                  <c:v>4.4676E-2</c:v>
                </c:pt>
                <c:pt idx="359929">
                  <c:v>4.4676E-2</c:v>
                </c:pt>
                <c:pt idx="359930">
                  <c:v>4.4676E-2</c:v>
                </c:pt>
                <c:pt idx="359931">
                  <c:v>4.4676E-2</c:v>
                </c:pt>
                <c:pt idx="359932">
                  <c:v>4.4677000000000001E-2</c:v>
                </c:pt>
                <c:pt idx="359933">
                  <c:v>4.4677000000000001E-2</c:v>
                </c:pt>
                <c:pt idx="359934">
                  <c:v>4.4677000000000001E-2</c:v>
                </c:pt>
                <c:pt idx="359935">
                  <c:v>4.4677000000000001E-2</c:v>
                </c:pt>
                <c:pt idx="359936">
                  <c:v>4.4677000000000001E-2</c:v>
                </c:pt>
                <c:pt idx="359937">
                  <c:v>4.4677000000000001E-2</c:v>
                </c:pt>
                <c:pt idx="359938">
                  <c:v>4.4677000000000001E-2</c:v>
                </c:pt>
                <c:pt idx="359939">
                  <c:v>4.4677000000000001E-2</c:v>
                </c:pt>
                <c:pt idx="359940">
                  <c:v>4.4677000000000001E-2</c:v>
                </c:pt>
                <c:pt idx="359941">
                  <c:v>4.4677000000000001E-2</c:v>
                </c:pt>
                <c:pt idx="359942">
                  <c:v>4.4677000000000001E-2</c:v>
                </c:pt>
                <c:pt idx="359943">
                  <c:v>4.4677000000000001E-2</c:v>
                </c:pt>
                <c:pt idx="359944">
                  <c:v>4.4677000000000001E-2</c:v>
                </c:pt>
                <c:pt idx="359945">
                  <c:v>4.4677000000000001E-2</c:v>
                </c:pt>
                <c:pt idx="359946">
                  <c:v>4.4677000000000001E-2</c:v>
                </c:pt>
                <c:pt idx="359947">
                  <c:v>4.4677000000000001E-2</c:v>
                </c:pt>
                <c:pt idx="359948">
                  <c:v>4.4677000000000001E-2</c:v>
                </c:pt>
                <c:pt idx="359949">
                  <c:v>4.4677000000000001E-2</c:v>
                </c:pt>
                <c:pt idx="359950">
                  <c:v>4.4677000000000001E-2</c:v>
                </c:pt>
                <c:pt idx="359951">
                  <c:v>4.4676E-2</c:v>
                </c:pt>
                <c:pt idx="359952">
                  <c:v>4.4676E-2</c:v>
                </c:pt>
                <c:pt idx="359953">
                  <c:v>4.4676E-2</c:v>
                </c:pt>
                <c:pt idx="359954">
                  <c:v>4.4676E-2</c:v>
                </c:pt>
                <c:pt idx="359955">
                  <c:v>4.4674999999999999E-2</c:v>
                </c:pt>
                <c:pt idx="359956">
                  <c:v>4.4674999999999999E-2</c:v>
                </c:pt>
                <c:pt idx="359957">
                  <c:v>4.4673999999999998E-2</c:v>
                </c:pt>
                <c:pt idx="359958">
                  <c:v>4.4673999999999998E-2</c:v>
                </c:pt>
                <c:pt idx="359959">
                  <c:v>4.4672999999999997E-2</c:v>
                </c:pt>
                <c:pt idx="359960">
                  <c:v>4.4672000000000003E-2</c:v>
                </c:pt>
                <c:pt idx="359961">
                  <c:v>4.4671000000000002E-2</c:v>
                </c:pt>
                <c:pt idx="359962">
                  <c:v>4.4670000000000001E-2</c:v>
                </c:pt>
                <c:pt idx="359963">
                  <c:v>4.4670000000000001E-2</c:v>
                </c:pt>
                <c:pt idx="359964">
                  <c:v>4.4669E-2</c:v>
                </c:pt>
                <c:pt idx="359965">
                  <c:v>4.4667999999999999E-2</c:v>
                </c:pt>
                <c:pt idx="359966">
                  <c:v>4.4666999999999998E-2</c:v>
                </c:pt>
                <c:pt idx="359967">
                  <c:v>4.4665999999999997E-2</c:v>
                </c:pt>
                <c:pt idx="359968">
                  <c:v>4.4665000000000003E-2</c:v>
                </c:pt>
                <c:pt idx="359969">
                  <c:v>4.4663000000000001E-2</c:v>
                </c:pt>
                <c:pt idx="359970">
                  <c:v>4.4662E-2</c:v>
                </c:pt>
                <c:pt idx="359971">
                  <c:v>4.4660999999999999E-2</c:v>
                </c:pt>
                <c:pt idx="359972">
                  <c:v>4.4658999999999997E-2</c:v>
                </c:pt>
                <c:pt idx="359973">
                  <c:v>4.4658000000000003E-2</c:v>
                </c:pt>
                <c:pt idx="359974">
                  <c:v>4.4657000000000002E-2</c:v>
                </c:pt>
                <c:pt idx="359975">
                  <c:v>4.4655E-2</c:v>
                </c:pt>
                <c:pt idx="359976">
                  <c:v>4.4653999999999999E-2</c:v>
                </c:pt>
                <c:pt idx="359977">
                  <c:v>4.4652999999999998E-2</c:v>
                </c:pt>
                <c:pt idx="359978">
                  <c:v>4.4651000000000003E-2</c:v>
                </c:pt>
                <c:pt idx="359979">
                  <c:v>4.4650000000000002E-2</c:v>
                </c:pt>
                <c:pt idx="359980">
                  <c:v>4.4648E-2</c:v>
                </c:pt>
                <c:pt idx="359981">
                  <c:v>4.4646999999999999E-2</c:v>
                </c:pt>
                <c:pt idx="359982">
                  <c:v>4.4644999999999997E-2</c:v>
                </c:pt>
                <c:pt idx="359983">
                  <c:v>4.4644000000000003E-2</c:v>
                </c:pt>
                <c:pt idx="359984">
                  <c:v>4.4642000000000001E-2</c:v>
                </c:pt>
                <c:pt idx="359985">
                  <c:v>4.4639999999999999E-2</c:v>
                </c:pt>
                <c:pt idx="359986">
                  <c:v>4.4638999999999998E-2</c:v>
                </c:pt>
                <c:pt idx="359987">
                  <c:v>4.4637000000000003E-2</c:v>
                </c:pt>
                <c:pt idx="359988">
                  <c:v>4.4636000000000002E-2</c:v>
                </c:pt>
                <c:pt idx="359989">
                  <c:v>4.4635000000000001E-2</c:v>
                </c:pt>
                <c:pt idx="359990">
                  <c:v>4.4632999999999999E-2</c:v>
                </c:pt>
                <c:pt idx="359991">
                  <c:v>4.4631999999999998E-2</c:v>
                </c:pt>
                <c:pt idx="359992">
                  <c:v>4.4630999999999997E-2</c:v>
                </c:pt>
                <c:pt idx="359993">
                  <c:v>4.4629000000000002E-2</c:v>
                </c:pt>
                <c:pt idx="359994">
                  <c:v>4.4628000000000001E-2</c:v>
                </c:pt>
                <c:pt idx="359995">
                  <c:v>4.4625999999999999E-2</c:v>
                </c:pt>
                <c:pt idx="359996">
                  <c:v>4.4624999999999998E-2</c:v>
                </c:pt>
                <c:pt idx="359997">
                  <c:v>4.4623999999999997E-2</c:v>
                </c:pt>
                <c:pt idx="359998">
                  <c:v>4.4622000000000002E-2</c:v>
                </c:pt>
                <c:pt idx="359999">
                  <c:v>4.4621000000000001E-2</c:v>
                </c:pt>
                <c:pt idx="360000">
                  <c:v>4.462E-2</c:v>
                </c:pt>
                <c:pt idx="360001">
                  <c:v>4.4618999999999999E-2</c:v>
                </c:pt>
                <c:pt idx="360002">
                  <c:v>4.4617999999999998E-2</c:v>
                </c:pt>
                <c:pt idx="360003">
                  <c:v>4.4616999999999997E-2</c:v>
                </c:pt>
                <c:pt idx="360004">
                  <c:v>4.4616000000000003E-2</c:v>
                </c:pt>
                <c:pt idx="360005">
                  <c:v>4.4615000000000002E-2</c:v>
                </c:pt>
                <c:pt idx="360006">
                  <c:v>4.4613E-2</c:v>
                </c:pt>
                <c:pt idx="360007">
                  <c:v>4.4611999999999999E-2</c:v>
                </c:pt>
                <c:pt idx="360008">
                  <c:v>4.4610999999999998E-2</c:v>
                </c:pt>
                <c:pt idx="360009">
                  <c:v>4.4609999999999997E-2</c:v>
                </c:pt>
                <c:pt idx="360010">
                  <c:v>4.4609000000000003E-2</c:v>
                </c:pt>
                <c:pt idx="360011">
                  <c:v>4.4608000000000002E-2</c:v>
                </c:pt>
                <c:pt idx="360012">
                  <c:v>4.4607000000000001E-2</c:v>
                </c:pt>
                <c:pt idx="360013">
                  <c:v>4.4606E-2</c:v>
                </c:pt>
                <c:pt idx="360014">
                  <c:v>4.4604999999999999E-2</c:v>
                </c:pt>
                <c:pt idx="360015">
                  <c:v>4.4603999999999998E-2</c:v>
                </c:pt>
                <c:pt idx="360016">
                  <c:v>4.4602999999999997E-2</c:v>
                </c:pt>
                <c:pt idx="360017">
                  <c:v>4.4602000000000003E-2</c:v>
                </c:pt>
                <c:pt idx="360018">
                  <c:v>4.4601000000000002E-2</c:v>
                </c:pt>
                <c:pt idx="360019">
                  <c:v>4.4600000000000001E-2</c:v>
                </c:pt>
                <c:pt idx="360020">
                  <c:v>4.4599E-2</c:v>
                </c:pt>
                <c:pt idx="360021">
                  <c:v>4.4597999999999999E-2</c:v>
                </c:pt>
                <c:pt idx="360022">
                  <c:v>4.4596999999999998E-2</c:v>
                </c:pt>
                <c:pt idx="360023">
                  <c:v>4.4596999999999998E-2</c:v>
                </c:pt>
                <c:pt idx="360024">
                  <c:v>4.4595999999999997E-2</c:v>
                </c:pt>
                <c:pt idx="360025">
                  <c:v>4.4595000000000003E-2</c:v>
                </c:pt>
                <c:pt idx="360026">
                  <c:v>4.4594000000000002E-2</c:v>
                </c:pt>
                <c:pt idx="360027">
                  <c:v>4.4593000000000001E-2</c:v>
                </c:pt>
                <c:pt idx="360028">
                  <c:v>4.4592E-2</c:v>
                </c:pt>
                <c:pt idx="360029">
                  <c:v>4.4592E-2</c:v>
                </c:pt>
                <c:pt idx="360030">
                  <c:v>4.4590999999999999E-2</c:v>
                </c:pt>
                <c:pt idx="360031">
                  <c:v>4.4589999999999998E-2</c:v>
                </c:pt>
                <c:pt idx="360032">
                  <c:v>4.4588999999999997E-2</c:v>
                </c:pt>
                <c:pt idx="360033">
                  <c:v>4.4588000000000003E-2</c:v>
                </c:pt>
                <c:pt idx="360034">
                  <c:v>4.4587000000000002E-2</c:v>
                </c:pt>
                <c:pt idx="360035">
                  <c:v>4.4587000000000002E-2</c:v>
                </c:pt>
                <c:pt idx="360036">
                  <c:v>4.4586000000000001E-2</c:v>
                </c:pt>
                <c:pt idx="360037">
                  <c:v>4.4586000000000001E-2</c:v>
                </c:pt>
                <c:pt idx="360038">
                  <c:v>4.4585E-2</c:v>
                </c:pt>
                <c:pt idx="360039">
                  <c:v>4.4583999999999999E-2</c:v>
                </c:pt>
                <c:pt idx="360040">
                  <c:v>4.4583999999999999E-2</c:v>
                </c:pt>
                <c:pt idx="360041">
                  <c:v>4.4582999999999998E-2</c:v>
                </c:pt>
                <c:pt idx="360042">
                  <c:v>4.4582999999999998E-2</c:v>
                </c:pt>
                <c:pt idx="360043">
                  <c:v>4.4581999999999997E-2</c:v>
                </c:pt>
                <c:pt idx="360044">
                  <c:v>4.4581999999999997E-2</c:v>
                </c:pt>
                <c:pt idx="360045">
                  <c:v>4.4581000000000003E-2</c:v>
                </c:pt>
                <c:pt idx="360046">
                  <c:v>4.4581000000000003E-2</c:v>
                </c:pt>
                <c:pt idx="360047">
                  <c:v>4.4581000000000003E-2</c:v>
                </c:pt>
                <c:pt idx="360048">
                  <c:v>4.4581000000000003E-2</c:v>
                </c:pt>
                <c:pt idx="360049">
                  <c:v>4.4581000000000003E-2</c:v>
                </c:pt>
                <c:pt idx="360050">
                  <c:v>4.4581000000000003E-2</c:v>
                </c:pt>
                <c:pt idx="360051">
                  <c:v>4.4581000000000003E-2</c:v>
                </c:pt>
                <c:pt idx="360052">
                  <c:v>4.4581000000000003E-2</c:v>
                </c:pt>
                <c:pt idx="360053">
                  <c:v>4.4581000000000003E-2</c:v>
                </c:pt>
                <c:pt idx="360054">
                  <c:v>4.4581000000000003E-2</c:v>
                </c:pt>
                <c:pt idx="360055">
                  <c:v>4.4581000000000003E-2</c:v>
                </c:pt>
                <c:pt idx="360056">
                  <c:v>4.4581000000000003E-2</c:v>
                </c:pt>
                <c:pt idx="360057">
                  <c:v>4.4581000000000003E-2</c:v>
                </c:pt>
                <c:pt idx="360058">
                  <c:v>4.4581999999999997E-2</c:v>
                </c:pt>
                <c:pt idx="360059">
                  <c:v>4.4581999999999997E-2</c:v>
                </c:pt>
                <c:pt idx="360060">
                  <c:v>4.4581999999999997E-2</c:v>
                </c:pt>
                <c:pt idx="360061">
                  <c:v>4.4582999999999998E-2</c:v>
                </c:pt>
                <c:pt idx="360062">
                  <c:v>4.4582999999999998E-2</c:v>
                </c:pt>
                <c:pt idx="360063">
                  <c:v>4.4583999999999999E-2</c:v>
                </c:pt>
                <c:pt idx="360064">
                  <c:v>4.4583999999999999E-2</c:v>
                </c:pt>
                <c:pt idx="360065">
                  <c:v>4.4585E-2</c:v>
                </c:pt>
                <c:pt idx="360066">
                  <c:v>4.4585E-2</c:v>
                </c:pt>
                <c:pt idx="360067">
                  <c:v>4.4586000000000001E-2</c:v>
                </c:pt>
                <c:pt idx="360068">
                  <c:v>4.4587000000000002E-2</c:v>
                </c:pt>
                <c:pt idx="360069">
                  <c:v>4.4587000000000002E-2</c:v>
                </c:pt>
                <c:pt idx="360070">
                  <c:v>4.4588000000000003E-2</c:v>
                </c:pt>
                <c:pt idx="360071">
                  <c:v>4.4588999999999997E-2</c:v>
                </c:pt>
                <c:pt idx="360072">
                  <c:v>4.4589999999999998E-2</c:v>
                </c:pt>
                <c:pt idx="360073">
                  <c:v>4.4590999999999999E-2</c:v>
                </c:pt>
                <c:pt idx="360074">
                  <c:v>4.4592E-2</c:v>
                </c:pt>
                <c:pt idx="360075">
                  <c:v>4.4593000000000001E-2</c:v>
                </c:pt>
                <c:pt idx="360076">
                  <c:v>4.4593000000000001E-2</c:v>
                </c:pt>
                <c:pt idx="360077">
                  <c:v>4.4594000000000002E-2</c:v>
                </c:pt>
                <c:pt idx="360078">
                  <c:v>4.4595000000000003E-2</c:v>
                </c:pt>
                <c:pt idx="360079">
                  <c:v>4.4595999999999997E-2</c:v>
                </c:pt>
                <c:pt idx="360080">
                  <c:v>4.4596999999999998E-2</c:v>
                </c:pt>
                <c:pt idx="360081">
                  <c:v>4.4596999999999998E-2</c:v>
                </c:pt>
                <c:pt idx="360082">
                  <c:v>4.4597999999999999E-2</c:v>
                </c:pt>
                <c:pt idx="360083">
                  <c:v>4.4599E-2</c:v>
                </c:pt>
                <c:pt idx="360084">
                  <c:v>4.4600000000000001E-2</c:v>
                </c:pt>
                <c:pt idx="360085">
                  <c:v>4.4601000000000002E-2</c:v>
                </c:pt>
                <c:pt idx="360086">
                  <c:v>4.4602000000000003E-2</c:v>
                </c:pt>
                <c:pt idx="360087">
                  <c:v>4.4602999999999997E-2</c:v>
                </c:pt>
                <c:pt idx="360088">
                  <c:v>4.4602999999999997E-2</c:v>
                </c:pt>
                <c:pt idx="360089">
                  <c:v>4.4603999999999998E-2</c:v>
                </c:pt>
                <c:pt idx="360090">
                  <c:v>4.4604999999999999E-2</c:v>
                </c:pt>
                <c:pt idx="360091">
                  <c:v>4.4604999999999999E-2</c:v>
                </c:pt>
                <c:pt idx="360092">
                  <c:v>4.4606E-2</c:v>
                </c:pt>
                <c:pt idx="360093">
                  <c:v>4.4607000000000001E-2</c:v>
                </c:pt>
                <c:pt idx="360094">
                  <c:v>4.4607000000000001E-2</c:v>
                </c:pt>
                <c:pt idx="360095">
                  <c:v>4.4608000000000002E-2</c:v>
                </c:pt>
                <c:pt idx="360096">
                  <c:v>4.4609000000000003E-2</c:v>
                </c:pt>
                <c:pt idx="360097">
                  <c:v>4.4609000000000003E-2</c:v>
                </c:pt>
                <c:pt idx="360098">
                  <c:v>4.4609999999999997E-2</c:v>
                </c:pt>
                <c:pt idx="360099">
                  <c:v>4.4609999999999997E-2</c:v>
                </c:pt>
                <c:pt idx="360100">
                  <c:v>4.4610999999999998E-2</c:v>
                </c:pt>
                <c:pt idx="360101">
                  <c:v>4.4610999999999998E-2</c:v>
                </c:pt>
                <c:pt idx="360102">
                  <c:v>4.4611999999999999E-2</c:v>
                </c:pt>
                <c:pt idx="360103">
                  <c:v>4.4611999999999999E-2</c:v>
                </c:pt>
                <c:pt idx="360104">
                  <c:v>4.4611999999999999E-2</c:v>
                </c:pt>
                <c:pt idx="360105">
                  <c:v>4.4613E-2</c:v>
                </c:pt>
                <c:pt idx="360106">
                  <c:v>4.4613E-2</c:v>
                </c:pt>
                <c:pt idx="360107">
                  <c:v>4.4613E-2</c:v>
                </c:pt>
                <c:pt idx="360108">
                  <c:v>4.4614000000000001E-2</c:v>
                </c:pt>
                <c:pt idx="360109">
                  <c:v>4.4614000000000001E-2</c:v>
                </c:pt>
                <c:pt idx="360110">
                  <c:v>4.4614000000000001E-2</c:v>
                </c:pt>
                <c:pt idx="360111">
                  <c:v>4.4614000000000001E-2</c:v>
                </c:pt>
                <c:pt idx="360112">
                  <c:v>4.4614000000000001E-2</c:v>
                </c:pt>
                <c:pt idx="360113">
                  <c:v>4.4614000000000001E-2</c:v>
                </c:pt>
                <c:pt idx="360114">
                  <c:v>4.4615000000000002E-2</c:v>
                </c:pt>
                <c:pt idx="360115">
                  <c:v>4.4615000000000002E-2</c:v>
                </c:pt>
                <c:pt idx="360116">
                  <c:v>4.4615000000000002E-2</c:v>
                </c:pt>
                <c:pt idx="360117">
                  <c:v>4.4615000000000002E-2</c:v>
                </c:pt>
                <c:pt idx="360118">
                  <c:v>4.4615000000000002E-2</c:v>
                </c:pt>
                <c:pt idx="360119">
                  <c:v>4.4615000000000002E-2</c:v>
                </c:pt>
                <c:pt idx="360120">
                  <c:v>4.4615000000000002E-2</c:v>
                </c:pt>
                <c:pt idx="360121">
                  <c:v>4.4615000000000002E-2</c:v>
                </c:pt>
                <c:pt idx="360122">
                  <c:v>4.4615000000000002E-2</c:v>
                </c:pt>
                <c:pt idx="360123">
                  <c:v>4.4615000000000002E-2</c:v>
                </c:pt>
                <c:pt idx="360124">
                  <c:v>4.4615000000000002E-2</c:v>
                </c:pt>
                <c:pt idx="360125">
                  <c:v>4.4615000000000002E-2</c:v>
                </c:pt>
                <c:pt idx="360126">
                  <c:v>4.4615000000000002E-2</c:v>
                </c:pt>
                <c:pt idx="360127">
                  <c:v>4.4615000000000002E-2</c:v>
                </c:pt>
                <c:pt idx="360128">
                  <c:v>4.4615000000000002E-2</c:v>
                </c:pt>
                <c:pt idx="360129">
                  <c:v>4.4615000000000002E-2</c:v>
                </c:pt>
                <c:pt idx="360130">
                  <c:v>4.4615000000000002E-2</c:v>
                </c:pt>
                <c:pt idx="360131">
                  <c:v>4.4615000000000002E-2</c:v>
                </c:pt>
                <c:pt idx="360132">
                  <c:v>4.4615000000000002E-2</c:v>
                </c:pt>
                <c:pt idx="360133">
                  <c:v>4.4615000000000002E-2</c:v>
                </c:pt>
                <c:pt idx="360134">
                  <c:v>4.4615000000000002E-2</c:v>
                </c:pt>
                <c:pt idx="360135">
                  <c:v>4.4615000000000002E-2</c:v>
                </c:pt>
                <c:pt idx="360136">
                  <c:v>4.4616000000000003E-2</c:v>
                </c:pt>
                <c:pt idx="360137">
                  <c:v>4.4616000000000003E-2</c:v>
                </c:pt>
                <c:pt idx="360138">
                  <c:v>4.4616000000000003E-2</c:v>
                </c:pt>
                <c:pt idx="360139">
                  <c:v>4.4616000000000003E-2</c:v>
                </c:pt>
                <c:pt idx="360140">
                  <c:v>4.4616000000000003E-2</c:v>
                </c:pt>
                <c:pt idx="360141">
                  <c:v>4.4616999999999997E-2</c:v>
                </c:pt>
                <c:pt idx="360142">
                  <c:v>4.4616999999999997E-2</c:v>
                </c:pt>
                <c:pt idx="360143">
                  <c:v>4.4617999999999998E-2</c:v>
                </c:pt>
                <c:pt idx="360144">
                  <c:v>4.4617999999999998E-2</c:v>
                </c:pt>
                <c:pt idx="360145">
                  <c:v>4.4618999999999999E-2</c:v>
                </c:pt>
                <c:pt idx="360146">
                  <c:v>4.4618999999999999E-2</c:v>
                </c:pt>
                <c:pt idx="360147">
                  <c:v>4.462E-2</c:v>
                </c:pt>
                <c:pt idx="360148">
                  <c:v>4.4621000000000001E-2</c:v>
                </c:pt>
                <c:pt idx="360149">
                  <c:v>4.4621000000000001E-2</c:v>
                </c:pt>
                <c:pt idx="360150">
                  <c:v>4.4622000000000002E-2</c:v>
                </c:pt>
                <c:pt idx="360151">
                  <c:v>4.4623000000000003E-2</c:v>
                </c:pt>
                <c:pt idx="360152">
                  <c:v>4.4623999999999997E-2</c:v>
                </c:pt>
                <c:pt idx="360153">
                  <c:v>4.4624999999999998E-2</c:v>
                </c:pt>
                <c:pt idx="360154">
                  <c:v>4.4625999999999999E-2</c:v>
                </c:pt>
                <c:pt idx="360155">
                  <c:v>4.4627E-2</c:v>
                </c:pt>
                <c:pt idx="360156">
                  <c:v>4.4629000000000002E-2</c:v>
                </c:pt>
                <c:pt idx="360157">
                  <c:v>4.4630000000000003E-2</c:v>
                </c:pt>
                <c:pt idx="360158">
                  <c:v>4.4630999999999997E-2</c:v>
                </c:pt>
                <c:pt idx="360159">
                  <c:v>4.4632999999999999E-2</c:v>
                </c:pt>
                <c:pt idx="360160">
                  <c:v>4.4634E-2</c:v>
                </c:pt>
                <c:pt idx="360161">
                  <c:v>4.4635000000000001E-2</c:v>
                </c:pt>
                <c:pt idx="360162">
                  <c:v>4.4637000000000003E-2</c:v>
                </c:pt>
                <c:pt idx="360163">
                  <c:v>4.4638999999999998E-2</c:v>
                </c:pt>
                <c:pt idx="360164">
                  <c:v>4.4639999999999999E-2</c:v>
                </c:pt>
                <c:pt idx="360165">
                  <c:v>4.4642000000000001E-2</c:v>
                </c:pt>
                <c:pt idx="360166">
                  <c:v>4.4644000000000003E-2</c:v>
                </c:pt>
                <c:pt idx="360167">
                  <c:v>4.4645999999999998E-2</c:v>
                </c:pt>
                <c:pt idx="360168">
                  <c:v>4.4646999999999999E-2</c:v>
                </c:pt>
                <c:pt idx="360169">
                  <c:v>4.4649000000000001E-2</c:v>
                </c:pt>
                <c:pt idx="360170">
                  <c:v>4.4651000000000003E-2</c:v>
                </c:pt>
                <c:pt idx="360171">
                  <c:v>4.4652999999999998E-2</c:v>
                </c:pt>
                <c:pt idx="360172">
                  <c:v>4.4655E-2</c:v>
                </c:pt>
                <c:pt idx="360173">
                  <c:v>4.4656000000000001E-2</c:v>
                </c:pt>
                <c:pt idx="360174">
                  <c:v>4.4658000000000003E-2</c:v>
                </c:pt>
                <c:pt idx="360175">
                  <c:v>4.4659999999999998E-2</c:v>
                </c:pt>
                <c:pt idx="360176">
                  <c:v>4.4662E-2</c:v>
                </c:pt>
                <c:pt idx="360177">
                  <c:v>4.4664000000000002E-2</c:v>
                </c:pt>
                <c:pt idx="360178">
                  <c:v>4.4665999999999997E-2</c:v>
                </c:pt>
                <c:pt idx="360179">
                  <c:v>4.4667999999999999E-2</c:v>
                </c:pt>
                <c:pt idx="360180">
                  <c:v>4.4670000000000001E-2</c:v>
                </c:pt>
                <c:pt idx="360181">
                  <c:v>4.4671000000000002E-2</c:v>
                </c:pt>
                <c:pt idx="360182">
                  <c:v>4.4672999999999997E-2</c:v>
                </c:pt>
                <c:pt idx="360183">
                  <c:v>4.4674999999999999E-2</c:v>
                </c:pt>
                <c:pt idx="360184">
                  <c:v>4.4676E-2</c:v>
                </c:pt>
                <c:pt idx="360185">
                  <c:v>4.4678000000000002E-2</c:v>
                </c:pt>
                <c:pt idx="360186">
                  <c:v>4.4679999999999997E-2</c:v>
                </c:pt>
                <c:pt idx="360187">
                  <c:v>4.4680999999999998E-2</c:v>
                </c:pt>
                <c:pt idx="360188">
                  <c:v>4.4683E-2</c:v>
                </c:pt>
                <c:pt idx="360189">
                  <c:v>4.4684000000000001E-2</c:v>
                </c:pt>
                <c:pt idx="360190">
                  <c:v>4.4685999999999997E-2</c:v>
                </c:pt>
                <c:pt idx="360191">
                  <c:v>4.4686999999999998E-2</c:v>
                </c:pt>
                <c:pt idx="360192">
                  <c:v>4.4689E-2</c:v>
                </c:pt>
                <c:pt idx="360193">
                  <c:v>4.4690000000000001E-2</c:v>
                </c:pt>
                <c:pt idx="360194">
                  <c:v>4.4691000000000002E-2</c:v>
                </c:pt>
                <c:pt idx="360195">
                  <c:v>4.4692000000000003E-2</c:v>
                </c:pt>
                <c:pt idx="360196">
                  <c:v>4.4692999999999997E-2</c:v>
                </c:pt>
                <c:pt idx="360197">
                  <c:v>4.4693999999999998E-2</c:v>
                </c:pt>
                <c:pt idx="360198">
                  <c:v>4.4696E-2</c:v>
                </c:pt>
                <c:pt idx="360199">
                  <c:v>4.4697000000000001E-2</c:v>
                </c:pt>
                <c:pt idx="360200">
                  <c:v>4.4698000000000002E-2</c:v>
                </c:pt>
                <c:pt idx="360201">
                  <c:v>4.4699000000000003E-2</c:v>
                </c:pt>
                <c:pt idx="360202">
                  <c:v>4.4699999999999997E-2</c:v>
                </c:pt>
                <c:pt idx="360203">
                  <c:v>4.4699999999999997E-2</c:v>
                </c:pt>
                <c:pt idx="360204">
                  <c:v>4.4700999999999998E-2</c:v>
                </c:pt>
                <c:pt idx="360205">
                  <c:v>4.4701999999999999E-2</c:v>
                </c:pt>
                <c:pt idx="360206">
                  <c:v>4.4701999999999999E-2</c:v>
                </c:pt>
                <c:pt idx="360207">
                  <c:v>4.4703E-2</c:v>
                </c:pt>
                <c:pt idx="360208">
                  <c:v>4.4704000000000001E-2</c:v>
                </c:pt>
                <c:pt idx="360209">
                  <c:v>4.4704000000000001E-2</c:v>
                </c:pt>
                <c:pt idx="360210">
                  <c:v>4.4705000000000002E-2</c:v>
                </c:pt>
                <c:pt idx="360211">
                  <c:v>4.4705000000000002E-2</c:v>
                </c:pt>
                <c:pt idx="360212">
                  <c:v>4.4706000000000003E-2</c:v>
                </c:pt>
                <c:pt idx="360213">
                  <c:v>4.4706000000000003E-2</c:v>
                </c:pt>
                <c:pt idx="360214">
                  <c:v>4.4706000000000003E-2</c:v>
                </c:pt>
                <c:pt idx="360215">
                  <c:v>4.4706999999999997E-2</c:v>
                </c:pt>
                <c:pt idx="360216">
                  <c:v>4.4706999999999997E-2</c:v>
                </c:pt>
                <c:pt idx="360217">
                  <c:v>4.4706999999999997E-2</c:v>
                </c:pt>
                <c:pt idx="360218">
                  <c:v>4.4706999999999997E-2</c:v>
                </c:pt>
                <c:pt idx="360219">
                  <c:v>4.4706999999999997E-2</c:v>
                </c:pt>
                <c:pt idx="360220">
                  <c:v>4.4706999999999997E-2</c:v>
                </c:pt>
                <c:pt idx="360221">
                  <c:v>4.4706999999999997E-2</c:v>
                </c:pt>
                <c:pt idx="360222">
                  <c:v>4.4706999999999997E-2</c:v>
                </c:pt>
                <c:pt idx="360223">
                  <c:v>4.4706999999999997E-2</c:v>
                </c:pt>
                <c:pt idx="360224">
                  <c:v>4.4706999999999997E-2</c:v>
                </c:pt>
                <c:pt idx="360225">
                  <c:v>4.4706999999999997E-2</c:v>
                </c:pt>
                <c:pt idx="360226">
                  <c:v>4.4706999999999997E-2</c:v>
                </c:pt>
                <c:pt idx="360227">
                  <c:v>4.4706999999999997E-2</c:v>
                </c:pt>
                <c:pt idx="360228">
                  <c:v>4.4706000000000003E-2</c:v>
                </c:pt>
                <c:pt idx="360229">
                  <c:v>4.4706000000000003E-2</c:v>
                </c:pt>
                <c:pt idx="360230">
                  <c:v>4.4706000000000003E-2</c:v>
                </c:pt>
                <c:pt idx="360231">
                  <c:v>4.4705000000000002E-2</c:v>
                </c:pt>
                <c:pt idx="360232">
                  <c:v>4.4705000000000002E-2</c:v>
                </c:pt>
                <c:pt idx="360233">
                  <c:v>4.4704000000000001E-2</c:v>
                </c:pt>
                <c:pt idx="360234">
                  <c:v>4.4704000000000001E-2</c:v>
                </c:pt>
                <c:pt idx="360235">
                  <c:v>4.4703E-2</c:v>
                </c:pt>
                <c:pt idx="360236">
                  <c:v>4.4701999999999999E-2</c:v>
                </c:pt>
                <c:pt idx="360237">
                  <c:v>4.4701999999999999E-2</c:v>
                </c:pt>
                <c:pt idx="360238">
                  <c:v>4.4700999999999998E-2</c:v>
                </c:pt>
                <c:pt idx="360239">
                  <c:v>4.4699999999999997E-2</c:v>
                </c:pt>
                <c:pt idx="360240">
                  <c:v>4.4699000000000003E-2</c:v>
                </c:pt>
                <c:pt idx="360241">
                  <c:v>4.4699000000000003E-2</c:v>
                </c:pt>
                <c:pt idx="360242">
                  <c:v>4.4698000000000002E-2</c:v>
                </c:pt>
                <c:pt idx="360243">
                  <c:v>4.4697000000000001E-2</c:v>
                </c:pt>
                <c:pt idx="360244">
                  <c:v>4.4694999999999999E-2</c:v>
                </c:pt>
                <c:pt idx="360245">
                  <c:v>4.4693999999999998E-2</c:v>
                </c:pt>
                <c:pt idx="360246">
                  <c:v>4.4692999999999997E-2</c:v>
                </c:pt>
                <c:pt idx="360247">
                  <c:v>4.4692000000000003E-2</c:v>
                </c:pt>
                <c:pt idx="360248">
                  <c:v>4.4691000000000002E-2</c:v>
                </c:pt>
                <c:pt idx="360249">
                  <c:v>4.4690000000000001E-2</c:v>
                </c:pt>
                <c:pt idx="360250">
                  <c:v>4.4689E-2</c:v>
                </c:pt>
                <c:pt idx="360251">
                  <c:v>4.4687999999999999E-2</c:v>
                </c:pt>
                <c:pt idx="360252">
                  <c:v>4.4686999999999998E-2</c:v>
                </c:pt>
                <c:pt idx="360253">
                  <c:v>4.4685000000000002E-2</c:v>
                </c:pt>
                <c:pt idx="360254">
                  <c:v>4.4684000000000001E-2</c:v>
                </c:pt>
                <c:pt idx="360255">
                  <c:v>4.4683E-2</c:v>
                </c:pt>
                <c:pt idx="360256">
                  <c:v>4.4680999999999998E-2</c:v>
                </c:pt>
                <c:pt idx="360257">
                  <c:v>4.4679999999999997E-2</c:v>
                </c:pt>
                <c:pt idx="360258">
                  <c:v>4.4679000000000003E-2</c:v>
                </c:pt>
                <c:pt idx="360259">
                  <c:v>4.4677000000000001E-2</c:v>
                </c:pt>
                <c:pt idx="360260">
                  <c:v>4.4676E-2</c:v>
                </c:pt>
                <c:pt idx="360261">
                  <c:v>4.4674999999999999E-2</c:v>
                </c:pt>
                <c:pt idx="360262">
                  <c:v>4.4673999999999998E-2</c:v>
                </c:pt>
                <c:pt idx="360263">
                  <c:v>4.4672000000000003E-2</c:v>
                </c:pt>
                <c:pt idx="360264">
                  <c:v>4.4671000000000002E-2</c:v>
                </c:pt>
                <c:pt idx="360265">
                  <c:v>4.4670000000000001E-2</c:v>
                </c:pt>
                <c:pt idx="360266">
                  <c:v>4.4669E-2</c:v>
                </c:pt>
                <c:pt idx="360267">
                  <c:v>4.4666999999999998E-2</c:v>
                </c:pt>
                <c:pt idx="360268">
                  <c:v>4.4665999999999997E-2</c:v>
                </c:pt>
                <c:pt idx="360269">
                  <c:v>4.4665000000000003E-2</c:v>
                </c:pt>
                <c:pt idx="360270">
                  <c:v>4.4664000000000002E-2</c:v>
                </c:pt>
                <c:pt idx="360271">
                  <c:v>4.4663000000000001E-2</c:v>
                </c:pt>
                <c:pt idx="360272">
                  <c:v>4.4662E-2</c:v>
                </c:pt>
                <c:pt idx="360273">
                  <c:v>4.4662E-2</c:v>
                </c:pt>
                <c:pt idx="360274">
                  <c:v>4.4660999999999999E-2</c:v>
                </c:pt>
                <c:pt idx="360275">
                  <c:v>4.4659999999999998E-2</c:v>
                </c:pt>
                <c:pt idx="360276">
                  <c:v>4.4658999999999997E-2</c:v>
                </c:pt>
                <c:pt idx="360277">
                  <c:v>4.4658000000000003E-2</c:v>
                </c:pt>
                <c:pt idx="360278">
                  <c:v>4.4658000000000003E-2</c:v>
                </c:pt>
                <c:pt idx="360279">
                  <c:v>4.4657000000000002E-2</c:v>
                </c:pt>
                <c:pt idx="360280">
                  <c:v>4.4657000000000002E-2</c:v>
                </c:pt>
                <c:pt idx="360281">
                  <c:v>4.4656000000000001E-2</c:v>
                </c:pt>
                <c:pt idx="360282">
                  <c:v>4.4656000000000001E-2</c:v>
                </c:pt>
                <c:pt idx="360283">
                  <c:v>4.4656000000000001E-2</c:v>
                </c:pt>
                <c:pt idx="360284">
                  <c:v>4.4656000000000001E-2</c:v>
                </c:pt>
                <c:pt idx="360285">
                  <c:v>4.4656000000000001E-2</c:v>
                </c:pt>
                <c:pt idx="360286">
                  <c:v>4.4655E-2</c:v>
                </c:pt>
                <c:pt idx="360287">
                  <c:v>4.4655E-2</c:v>
                </c:pt>
                <c:pt idx="360288">
                  <c:v>4.4655E-2</c:v>
                </c:pt>
                <c:pt idx="360289">
                  <c:v>4.4655E-2</c:v>
                </c:pt>
                <c:pt idx="360290">
                  <c:v>4.4656000000000001E-2</c:v>
                </c:pt>
                <c:pt idx="360291">
                  <c:v>4.4656000000000001E-2</c:v>
                </c:pt>
                <c:pt idx="360292">
                  <c:v>4.4656000000000001E-2</c:v>
                </c:pt>
                <c:pt idx="360293">
                  <c:v>4.4657000000000002E-2</c:v>
                </c:pt>
                <c:pt idx="360294">
                  <c:v>4.4657000000000002E-2</c:v>
                </c:pt>
                <c:pt idx="360295">
                  <c:v>4.4658000000000003E-2</c:v>
                </c:pt>
                <c:pt idx="360296">
                  <c:v>4.4658000000000003E-2</c:v>
                </c:pt>
                <c:pt idx="360297">
                  <c:v>4.4658999999999997E-2</c:v>
                </c:pt>
                <c:pt idx="360298">
                  <c:v>4.4659999999999998E-2</c:v>
                </c:pt>
                <c:pt idx="360299">
                  <c:v>4.4659999999999998E-2</c:v>
                </c:pt>
                <c:pt idx="360300">
                  <c:v>4.4660999999999999E-2</c:v>
                </c:pt>
                <c:pt idx="360301">
                  <c:v>4.4662E-2</c:v>
                </c:pt>
                <c:pt idx="360302">
                  <c:v>4.4663000000000001E-2</c:v>
                </c:pt>
                <c:pt idx="360303">
                  <c:v>4.4664000000000002E-2</c:v>
                </c:pt>
                <c:pt idx="360304">
                  <c:v>4.4665000000000003E-2</c:v>
                </c:pt>
                <c:pt idx="360305">
                  <c:v>4.4665999999999997E-2</c:v>
                </c:pt>
                <c:pt idx="360306">
                  <c:v>4.4666999999999998E-2</c:v>
                </c:pt>
                <c:pt idx="360307">
                  <c:v>4.4667999999999999E-2</c:v>
                </c:pt>
                <c:pt idx="360308">
                  <c:v>4.4669E-2</c:v>
                </c:pt>
                <c:pt idx="360309">
                  <c:v>4.4671000000000002E-2</c:v>
                </c:pt>
                <c:pt idx="360310">
                  <c:v>4.4672000000000003E-2</c:v>
                </c:pt>
                <c:pt idx="360311">
                  <c:v>4.4672999999999997E-2</c:v>
                </c:pt>
                <c:pt idx="360312">
                  <c:v>4.4673999999999998E-2</c:v>
                </c:pt>
                <c:pt idx="360313">
                  <c:v>4.4676E-2</c:v>
                </c:pt>
                <c:pt idx="360314">
                  <c:v>4.4677000000000001E-2</c:v>
                </c:pt>
                <c:pt idx="360315">
                  <c:v>4.4679000000000003E-2</c:v>
                </c:pt>
                <c:pt idx="360316">
                  <c:v>4.4679999999999997E-2</c:v>
                </c:pt>
                <c:pt idx="360317">
                  <c:v>4.4681999999999999E-2</c:v>
                </c:pt>
                <c:pt idx="360318">
                  <c:v>4.4683E-2</c:v>
                </c:pt>
                <c:pt idx="360319">
                  <c:v>4.4685000000000002E-2</c:v>
                </c:pt>
                <c:pt idx="360320">
                  <c:v>4.4686999999999998E-2</c:v>
                </c:pt>
                <c:pt idx="360321">
                  <c:v>4.4689E-2</c:v>
                </c:pt>
                <c:pt idx="360322">
                  <c:v>4.4690000000000001E-2</c:v>
                </c:pt>
                <c:pt idx="360323">
                  <c:v>4.4692000000000003E-2</c:v>
                </c:pt>
                <c:pt idx="360324">
                  <c:v>4.4693999999999998E-2</c:v>
                </c:pt>
                <c:pt idx="360325">
                  <c:v>4.4696E-2</c:v>
                </c:pt>
                <c:pt idx="360326">
                  <c:v>4.4698000000000002E-2</c:v>
                </c:pt>
                <c:pt idx="360327">
                  <c:v>4.4699999999999997E-2</c:v>
                </c:pt>
                <c:pt idx="360328">
                  <c:v>4.4701999999999999E-2</c:v>
                </c:pt>
                <c:pt idx="360329">
                  <c:v>4.4704000000000001E-2</c:v>
                </c:pt>
                <c:pt idx="360330">
                  <c:v>4.4706000000000003E-2</c:v>
                </c:pt>
                <c:pt idx="360331">
                  <c:v>4.4708999999999999E-2</c:v>
                </c:pt>
                <c:pt idx="360332">
                  <c:v>4.4711000000000001E-2</c:v>
                </c:pt>
                <c:pt idx="360333">
                  <c:v>4.4713999999999997E-2</c:v>
                </c:pt>
                <c:pt idx="360334">
                  <c:v>4.4715999999999999E-2</c:v>
                </c:pt>
                <c:pt idx="360335">
                  <c:v>4.4718000000000001E-2</c:v>
                </c:pt>
                <c:pt idx="360336">
                  <c:v>4.4720999999999997E-2</c:v>
                </c:pt>
                <c:pt idx="360337">
                  <c:v>4.4722999999999999E-2</c:v>
                </c:pt>
                <c:pt idx="360338">
                  <c:v>4.4726000000000002E-2</c:v>
                </c:pt>
                <c:pt idx="360339">
                  <c:v>4.4728999999999998E-2</c:v>
                </c:pt>
                <c:pt idx="360340">
                  <c:v>4.4732000000000001E-2</c:v>
                </c:pt>
                <c:pt idx="360341">
                  <c:v>4.4734000000000003E-2</c:v>
                </c:pt>
                <c:pt idx="360342">
                  <c:v>4.4736999999999999E-2</c:v>
                </c:pt>
                <c:pt idx="360343">
                  <c:v>4.4740000000000002E-2</c:v>
                </c:pt>
                <c:pt idx="360344">
                  <c:v>4.4742999999999998E-2</c:v>
                </c:pt>
                <c:pt idx="360345">
                  <c:v>4.4746000000000001E-2</c:v>
                </c:pt>
                <c:pt idx="360346">
                  <c:v>4.4748999999999997E-2</c:v>
                </c:pt>
                <c:pt idx="360347">
                  <c:v>4.4752E-2</c:v>
                </c:pt>
                <c:pt idx="360348">
                  <c:v>4.4755000000000003E-2</c:v>
                </c:pt>
                <c:pt idx="360349">
                  <c:v>4.4757999999999999E-2</c:v>
                </c:pt>
                <c:pt idx="360350">
                  <c:v>4.4761000000000002E-2</c:v>
                </c:pt>
                <c:pt idx="360351">
                  <c:v>4.4764999999999999E-2</c:v>
                </c:pt>
                <c:pt idx="360352">
                  <c:v>4.4768000000000002E-2</c:v>
                </c:pt>
                <c:pt idx="360353">
                  <c:v>4.4770999999999998E-2</c:v>
                </c:pt>
                <c:pt idx="360354">
                  <c:v>4.4774000000000001E-2</c:v>
                </c:pt>
                <c:pt idx="360355">
                  <c:v>4.4776999999999997E-2</c:v>
                </c:pt>
                <c:pt idx="360356">
                  <c:v>4.4781000000000001E-2</c:v>
                </c:pt>
                <c:pt idx="360357">
                  <c:v>4.4783999999999997E-2</c:v>
                </c:pt>
                <c:pt idx="360358">
                  <c:v>4.4787E-2</c:v>
                </c:pt>
                <c:pt idx="360359">
                  <c:v>4.4790000000000003E-2</c:v>
                </c:pt>
                <c:pt idx="360360">
                  <c:v>4.4792999999999999E-2</c:v>
                </c:pt>
                <c:pt idx="360361">
                  <c:v>4.4796000000000002E-2</c:v>
                </c:pt>
                <c:pt idx="360362">
                  <c:v>4.4798999999999999E-2</c:v>
                </c:pt>
                <c:pt idx="360363">
                  <c:v>4.4802000000000002E-2</c:v>
                </c:pt>
                <c:pt idx="360364">
                  <c:v>4.4804999999999998E-2</c:v>
                </c:pt>
                <c:pt idx="360365">
                  <c:v>4.4807E-2</c:v>
                </c:pt>
                <c:pt idx="360366">
                  <c:v>4.4810000000000003E-2</c:v>
                </c:pt>
                <c:pt idx="360367">
                  <c:v>4.4812999999999999E-2</c:v>
                </c:pt>
                <c:pt idx="360368">
                  <c:v>4.4816000000000002E-2</c:v>
                </c:pt>
                <c:pt idx="360369">
                  <c:v>4.4817999999999997E-2</c:v>
                </c:pt>
                <c:pt idx="360370">
                  <c:v>4.4819999999999999E-2</c:v>
                </c:pt>
                <c:pt idx="360371">
                  <c:v>4.4823000000000002E-2</c:v>
                </c:pt>
                <c:pt idx="360372">
                  <c:v>4.4824999999999997E-2</c:v>
                </c:pt>
                <c:pt idx="360373">
                  <c:v>4.4826999999999999E-2</c:v>
                </c:pt>
                <c:pt idx="360374">
                  <c:v>4.4829000000000001E-2</c:v>
                </c:pt>
                <c:pt idx="360375">
                  <c:v>4.4831000000000003E-2</c:v>
                </c:pt>
                <c:pt idx="360376">
                  <c:v>4.4832999999999998E-2</c:v>
                </c:pt>
                <c:pt idx="360377">
                  <c:v>4.4835E-2</c:v>
                </c:pt>
                <c:pt idx="360378">
                  <c:v>4.4837000000000002E-2</c:v>
                </c:pt>
                <c:pt idx="360379">
                  <c:v>4.4838999999999997E-2</c:v>
                </c:pt>
                <c:pt idx="360380">
                  <c:v>4.4839999999999998E-2</c:v>
                </c:pt>
                <c:pt idx="360381">
                  <c:v>4.4842E-2</c:v>
                </c:pt>
                <c:pt idx="360382">
                  <c:v>4.4843000000000001E-2</c:v>
                </c:pt>
                <c:pt idx="360383">
                  <c:v>4.4844000000000002E-2</c:v>
                </c:pt>
                <c:pt idx="360384">
                  <c:v>4.4845000000000003E-2</c:v>
                </c:pt>
                <c:pt idx="360385">
                  <c:v>4.4845999999999997E-2</c:v>
                </c:pt>
                <c:pt idx="360386">
                  <c:v>4.4846999999999998E-2</c:v>
                </c:pt>
                <c:pt idx="360387">
                  <c:v>4.4847999999999999E-2</c:v>
                </c:pt>
                <c:pt idx="360388">
                  <c:v>4.4849E-2</c:v>
                </c:pt>
                <c:pt idx="360389">
                  <c:v>4.4850000000000001E-2</c:v>
                </c:pt>
                <c:pt idx="360390">
                  <c:v>4.4850000000000001E-2</c:v>
                </c:pt>
                <c:pt idx="360391">
                  <c:v>4.4851000000000002E-2</c:v>
                </c:pt>
                <c:pt idx="360392">
                  <c:v>4.4851000000000002E-2</c:v>
                </c:pt>
                <c:pt idx="360393">
                  <c:v>4.4852000000000003E-2</c:v>
                </c:pt>
                <c:pt idx="360394">
                  <c:v>4.4852000000000003E-2</c:v>
                </c:pt>
                <c:pt idx="360395">
                  <c:v>4.4852000000000003E-2</c:v>
                </c:pt>
                <c:pt idx="360396">
                  <c:v>4.4852000000000003E-2</c:v>
                </c:pt>
                <c:pt idx="360397">
                  <c:v>4.4852000000000003E-2</c:v>
                </c:pt>
                <c:pt idx="360398">
                  <c:v>4.4852000000000003E-2</c:v>
                </c:pt>
                <c:pt idx="360399">
                  <c:v>4.4852000000000003E-2</c:v>
                </c:pt>
                <c:pt idx="360400">
                  <c:v>4.4852000000000003E-2</c:v>
                </c:pt>
                <c:pt idx="360401">
                  <c:v>4.4851000000000002E-2</c:v>
                </c:pt>
                <c:pt idx="360402">
                  <c:v>4.4851000000000002E-2</c:v>
                </c:pt>
                <c:pt idx="360403">
                  <c:v>4.4851000000000002E-2</c:v>
                </c:pt>
                <c:pt idx="360404">
                  <c:v>4.4850000000000001E-2</c:v>
                </c:pt>
                <c:pt idx="360405">
                  <c:v>4.4849E-2</c:v>
                </c:pt>
                <c:pt idx="360406">
                  <c:v>4.4849E-2</c:v>
                </c:pt>
                <c:pt idx="360407">
                  <c:v>4.4847999999999999E-2</c:v>
                </c:pt>
                <c:pt idx="360408">
                  <c:v>4.4846999999999998E-2</c:v>
                </c:pt>
                <c:pt idx="360409">
                  <c:v>4.4845999999999997E-2</c:v>
                </c:pt>
                <c:pt idx="360410">
                  <c:v>4.4845000000000003E-2</c:v>
                </c:pt>
                <c:pt idx="360411">
                  <c:v>4.4844000000000002E-2</c:v>
                </c:pt>
                <c:pt idx="360412">
                  <c:v>4.4842E-2</c:v>
                </c:pt>
                <c:pt idx="360413">
                  <c:v>4.4840999999999999E-2</c:v>
                </c:pt>
                <c:pt idx="360414">
                  <c:v>4.4839999999999998E-2</c:v>
                </c:pt>
                <c:pt idx="360415">
                  <c:v>4.4838999999999997E-2</c:v>
                </c:pt>
                <c:pt idx="360416">
                  <c:v>4.4837000000000002E-2</c:v>
                </c:pt>
                <c:pt idx="360417">
                  <c:v>4.4836000000000001E-2</c:v>
                </c:pt>
                <c:pt idx="360418">
                  <c:v>4.4833999999999999E-2</c:v>
                </c:pt>
                <c:pt idx="360419">
                  <c:v>4.4831999999999997E-2</c:v>
                </c:pt>
                <c:pt idx="360420">
                  <c:v>4.4831000000000003E-2</c:v>
                </c:pt>
                <c:pt idx="360421">
                  <c:v>4.4829000000000001E-2</c:v>
                </c:pt>
                <c:pt idx="360422">
                  <c:v>4.4826999999999999E-2</c:v>
                </c:pt>
                <c:pt idx="360423">
                  <c:v>4.4825999999999998E-2</c:v>
                </c:pt>
                <c:pt idx="360424">
                  <c:v>4.4824000000000003E-2</c:v>
                </c:pt>
                <c:pt idx="360425">
                  <c:v>4.4822000000000001E-2</c:v>
                </c:pt>
                <c:pt idx="360426">
                  <c:v>4.4819999999999999E-2</c:v>
                </c:pt>
                <c:pt idx="360427">
                  <c:v>4.4818999999999998E-2</c:v>
                </c:pt>
                <c:pt idx="360428">
                  <c:v>4.4817000000000003E-2</c:v>
                </c:pt>
                <c:pt idx="360429">
                  <c:v>4.4815000000000001E-2</c:v>
                </c:pt>
                <c:pt idx="360430">
                  <c:v>4.4812999999999999E-2</c:v>
                </c:pt>
                <c:pt idx="360431">
                  <c:v>4.4810999999999997E-2</c:v>
                </c:pt>
                <c:pt idx="360432">
                  <c:v>4.4809000000000002E-2</c:v>
                </c:pt>
                <c:pt idx="360433">
                  <c:v>4.4808000000000001E-2</c:v>
                </c:pt>
                <c:pt idx="360434">
                  <c:v>4.4805999999999999E-2</c:v>
                </c:pt>
                <c:pt idx="360435">
                  <c:v>4.4803999999999997E-2</c:v>
                </c:pt>
                <c:pt idx="360436">
                  <c:v>4.4803000000000003E-2</c:v>
                </c:pt>
                <c:pt idx="360437">
                  <c:v>4.4801000000000001E-2</c:v>
                </c:pt>
                <c:pt idx="360438">
                  <c:v>4.48E-2</c:v>
                </c:pt>
                <c:pt idx="360439">
                  <c:v>4.4797999999999998E-2</c:v>
                </c:pt>
                <c:pt idx="360440">
                  <c:v>4.4796999999999997E-2</c:v>
                </c:pt>
                <c:pt idx="360441">
                  <c:v>4.4795000000000001E-2</c:v>
                </c:pt>
                <c:pt idx="360442">
                  <c:v>4.4794E-2</c:v>
                </c:pt>
                <c:pt idx="360443">
                  <c:v>4.4792999999999999E-2</c:v>
                </c:pt>
                <c:pt idx="360444">
                  <c:v>4.4790999999999997E-2</c:v>
                </c:pt>
                <c:pt idx="360445">
                  <c:v>4.4790000000000003E-2</c:v>
                </c:pt>
                <c:pt idx="360446">
                  <c:v>4.4790000000000003E-2</c:v>
                </c:pt>
                <c:pt idx="360447">
                  <c:v>4.4789000000000002E-2</c:v>
                </c:pt>
                <c:pt idx="360448">
                  <c:v>4.4788000000000001E-2</c:v>
                </c:pt>
                <c:pt idx="360449">
                  <c:v>4.4788000000000001E-2</c:v>
                </c:pt>
                <c:pt idx="360450">
                  <c:v>4.4787E-2</c:v>
                </c:pt>
                <c:pt idx="360451">
                  <c:v>4.4787E-2</c:v>
                </c:pt>
                <c:pt idx="360452">
                  <c:v>4.4787E-2</c:v>
                </c:pt>
                <c:pt idx="360453">
                  <c:v>4.4787E-2</c:v>
                </c:pt>
                <c:pt idx="360454">
                  <c:v>4.4787E-2</c:v>
                </c:pt>
                <c:pt idx="360455">
                  <c:v>4.4787E-2</c:v>
                </c:pt>
                <c:pt idx="360456">
                  <c:v>4.4787E-2</c:v>
                </c:pt>
                <c:pt idx="360457">
                  <c:v>4.4788000000000001E-2</c:v>
                </c:pt>
                <c:pt idx="360458">
                  <c:v>4.4789000000000002E-2</c:v>
                </c:pt>
                <c:pt idx="360459">
                  <c:v>4.4789000000000002E-2</c:v>
                </c:pt>
                <c:pt idx="360460">
                  <c:v>4.4790000000000003E-2</c:v>
                </c:pt>
                <c:pt idx="360461">
                  <c:v>4.4791999999999998E-2</c:v>
                </c:pt>
                <c:pt idx="360462">
                  <c:v>4.4792999999999999E-2</c:v>
                </c:pt>
                <c:pt idx="360463">
                  <c:v>4.4794E-2</c:v>
                </c:pt>
                <c:pt idx="360464">
                  <c:v>4.4795000000000001E-2</c:v>
                </c:pt>
                <c:pt idx="360465">
                  <c:v>4.4796999999999997E-2</c:v>
                </c:pt>
                <c:pt idx="360466">
                  <c:v>4.4798999999999999E-2</c:v>
                </c:pt>
                <c:pt idx="360467">
                  <c:v>4.48E-2</c:v>
                </c:pt>
                <c:pt idx="360468">
                  <c:v>4.4802000000000002E-2</c:v>
                </c:pt>
                <c:pt idx="360469">
                  <c:v>4.4803999999999997E-2</c:v>
                </c:pt>
                <c:pt idx="360470">
                  <c:v>4.4807E-2</c:v>
                </c:pt>
                <c:pt idx="360471">
                  <c:v>4.4809000000000002E-2</c:v>
                </c:pt>
                <c:pt idx="360472">
                  <c:v>4.4810999999999997E-2</c:v>
                </c:pt>
                <c:pt idx="360473">
                  <c:v>4.4814E-2</c:v>
                </c:pt>
                <c:pt idx="360474">
                  <c:v>4.4816000000000002E-2</c:v>
                </c:pt>
                <c:pt idx="360475">
                  <c:v>4.4818999999999998E-2</c:v>
                </c:pt>
                <c:pt idx="360476">
                  <c:v>4.4822000000000001E-2</c:v>
                </c:pt>
                <c:pt idx="360477">
                  <c:v>4.4824000000000003E-2</c:v>
                </c:pt>
                <c:pt idx="360478">
                  <c:v>4.4826999999999999E-2</c:v>
                </c:pt>
                <c:pt idx="360479">
                  <c:v>4.4830000000000002E-2</c:v>
                </c:pt>
                <c:pt idx="360480">
                  <c:v>4.4832999999999998E-2</c:v>
                </c:pt>
                <c:pt idx="360481">
                  <c:v>4.4836000000000001E-2</c:v>
                </c:pt>
                <c:pt idx="360482">
                  <c:v>4.4838999999999997E-2</c:v>
                </c:pt>
                <c:pt idx="360483">
                  <c:v>4.4842E-2</c:v>
                </c:pt>
                <c:pt idx="360484">
                  <c:v>4.4845999999999997E-2</c:v>
                </c:pt>
                <c:pt idx="360485">
                  <c:v>4.4849E-2</c:v>
                </c:pt>
                <c:pt idx="360486">
                  <c:v>4.4852000000000003E-2</c:v>
                </c:pt>
                <c:pt idx="360487">
                  <c:v>4.4854999999999999E-2</c:v>
                </c:pt>
                <c:pt idx="360488">
                  <c:v>4.4858000000000002E-2</c:v>
                </c:pt>
                <c:pt idx="360489">
                  <c:v>4.4861999999999999E-2</c:v>
                </c:pt>
                <c:pt idx="360490">
                  <c:v>4.4865000000000002E-2</c:v>
                </c:pt>
                <c:pt idx="360491">
                  <c:v>4.4867999999999998E-2</c:v>
                </c:pt>
                <c:pt idx="360492">
                  <c:v>4.4871000000000001E-2</c:v>
                </c:pt>
                <c:pt idx="360493">
                  <c:v>4.4873999999999997E-2</c:v>
                </c:pt>
                <c:pt idx="360494">
                  <c:v>4.4877E-2</c:v>
                </c:pt>
                <c:pt idx="360495">
                  <c:v>4.4880000000000003E-2</c:v>
                </c:pt>
                <c:pt idx="360496">
                  <c:v>4.4882999999999999E-2</c:v>
                </c:pt>
                <c:pt idx="360497">
                  <c:v>4.4886000000000002E-2</c:v>
                </c:pt>
                <c:pt idx="360498">
                  <c:v>4.4888999999999998E-2</c:v>
                </c:pt>
                <c:pt idx="360499">
                  <c:v>4.4892000000000001E-2</c:v>
                </c:pt>
                <c:pt idx="360500">
                  <c:v>4.4894999999999997E-2</c:v>
                </c:pt>
                <c:pt idx="360501">
                  <c:v>4.4896999999999999E-2</c:v>
                </c:pt>
                <c:pt idx="360502">
                  <c:v>4.4900000000000002E-2</c:v>
                </c:pt>
                <c:pt idx="360503">
                  <c:v>4.4901999999999997E-2</c:v>
                </c:pt>
                <c:pt idx="360504">
                  <c:v>4.4905E-2</c:v>
                </c:pt>
                <c:pt idx="360505">
                  <c:v>4.4907000000000002E-2</c:v>
                </c:pt>
                <c:pt idx="360506">
                  <c:v>4.4908999999999998E-2</c:v>
                </c:pt>
                <c:pt idx="360507">
                  <c:v>4.4911E-2</c:v>
                </c:pt>
                <c:pt idx="360508">
                  <c:v>4.4913000000000002E-2</c:v>
                </c:pt>
                <c:pt idx="360509">
                  <c:v>4.4914999999999997E-2</c:v>
                </c:pt>
                <c:pt idx="360510">
                  <c:v>4.4916999999999999E-2</c:v>
                </c:pt>
                <c:pt idx="360511">
                  <c:v>4.4919000000000001E-2</c:v>
                </c:pt>
                <c:pt idx="360512">
                  <c:v>4.4920000000000002E-2</c:v>
                </c:pt>
                <c:pt idx="360513">
                  <c:v>4.4921000000000003E-2</c:v>
                </c:pt>
                <c:pt idx="360514">
                  <c:v>4.4921999999999997E-2</c:v>
                </c:pt>
                <c:pt idx="360515">
                  <c:v>4.4922999999999998E-2</c:v>
                </c:pt>
                <c:pt idx="360516">
                  <c:v>4.4923999999999999E-2</c:v>
                </c:pt>
                <c:pt idx="360517">
                  <c:v>4.4925E-2</c:v>
                </c:pt>
                <c:pt idx="360518">
                  <c:v>4.4926000000000001E-2</c:v>
                </c:pt>
                <c:pt idx="360519">
                  <c:v>4.4926000000000001E-2</c:v>
                </c:pt>
                <c:pt idx="360520">
                  <c:v>4.4927000000000002E-2</c:v>
                </c:pt>
                <c:pt idx="360521">
                  <c:v>4.4927000000000002E-2</c:v>
                </c:pt>
                <c:pt idx="360522">
                  <c:v>4.4927000000000002E-2</c:v>
                </c:pt>
                <c:pt idx="360523">
                  <c:v>4.4927000000000002E-2</c:v>
                </c:pt>
                <c:pt idx="360524">
                  <c:v>4.4926000000000001E-2</c:v>
                </c:pt>
                <c:pt idx="360525">
                  <c:v>4.4926000000000001E-2</c:v>
                </c:pt>
                <c:pt idx="360526">
                  <c:v>4.4925E-2</c:v>
                </c:pt>
                <c:pt idx="360527">
                  <c:v>4.4925E-2</c:v>
                </c:pt>
                <c:pt idx="360528">
                  <c:v>4.4923999999999999E-2</c:v>
                </c:pt>
                <c:pt idx="360529">
                  <c:v>4.4922999999999998E-2</c:v>
                </c:pt>
                <c:pt idx="360530">
                  <c:v>4.4921999999999997E-2</c:v>
                </c:pt>
                <c:pt idx="360531">
                  <c:v>4.4921000000000003E-2</c:v>
                </c:pt>
                <c:pt idx="360532">
                  <c:v>4.4920000000000002E-2</c:v>
                </c:pt>
                <c:pt idx="360533">
                  <c:v>4.4919000000000001E-2</c:v>
                </c:pt>
                <c:pt idx="360534">
                  <c:v>4.4916999999999999E-2</c:v>
                </c:pt>
                <c:pt idx="360535">
                  <c:v>4.4914999999999997E-2</c:v>
                </c:pt>
                <c:pt idx="360536">
                  <c:v>4.4914000000000003E-2</c:v>
                </c:pt>
                <c:pt idx="360537">
                  <c:v>4.4912000000000001E-2</c:v>
                </c:pt>
                <c:pt idx="360538">
                  <c:v>4.4909999999999999E-2</c:v>
                </c:pt>
                <c:pt idx="360539">
                  <c:v>4.4908000000000003E-2</c:v>
                </c:pt>
                <c:pt idx="360540">
                  <c:v>4.4906000000000001E-2</c:v>
                </c:pt>
                <c:pt idx="360541">
                  <c:v>4.4903999999999999E-2</c:v>
                </c:pt>
                <c:pt idx="360542">
                  <c:v>4.4901999999999997E-2</c:v>
                </c:pt>
                <c:pt idx="360543">
                  <c:v>4.4900000000000002E-2</c:v>
                </c:pt>
                <c:pt idx="360544">
                  <c:v>4.4898E-2</c:v>
                </c:pt>
                <c:pt idx="360545">
                  <c:v>4.4895999999999998E-2</c:v>
                </c:pt>
                <c:pt idx="360546">
                  <c:v>4.4894000000000003E-2</c:v>
                </c:pt>
                <c:pt idx="360547">
                  <c:v>4.4891E-2</c:v>
                </c:pt>
                <c:pt idx="360548">
                  <c:v>4.4888999999999998E-2</c:v>
                </c:pt>
                <c:pt idx="360549">
                  <c:v>4.4887000000000003E-2</c:v>
                </c:pt>
                <c:pt idx="360550">
                  <c:v>4.4884E-2</c:v>
                </c:pt>
                <c:pt idx="360551">
                  <c:v>4.4881999999999998E-2</c:v>
                </c:pt>
                <c:pt idx="360552">
                  <c:v>4.4879000000000002E-2</c:v>
                </c:pt>
                <c:pt idx="360553">
                  <c:v>4.4877E-2</c:v>
                </c:pt>
                <c:pt idx="360554">
                  <c:v>4.4874999999999998E-2</c:v>
                </c:pt>
                <c:pt idx="360555">
                  <c:v>4.4873000000000003E-2</c:v>
                </c:pt>
                <c:pt idx="360556">
                  <c:v>4.487E-2</c:v>
                </c:pt>
                <c:pt idx="360557">
                  <c:v>4.4867999999999998E-2</c:v>
                </c:pt>
                <c:pt idx="360558">
                  <c:v>4.4866000000000003E-2</c:v>
                </c:pt>
                <c:pt idx="360559">
                  <c:v>4.4863E-2</c:v>
                </c:pt>
                <c:pt idx="360560">
                  <c:v>4.4860999999999998E-2</c:v>
                </c:pt>
                <c:pt idx="360561">
                  <c:v>4.4859000000000003E-2</c:v>
                </c:pt>
                <c:pt idx="360562">
                  <c:v>4.4856E-2</c:v>
                </c:pt>
                <c:pt idx="360563">
                  <c:v>4.4853999999999998E-2</c:v>
                </c:pt>
                <c:pt idx="360564">
                  <c:v>4.4852000000000003E-2</c:v>
                </c:pt>
                <c:pt idx="360565">
                  <c:v>4.4850000000000001E-2</c:v>
                </c:pt>
                <c:pt idx="360566">
                  <c:v>4.4847999999999999E-2</c:v>
                </c:pt>
                <c:pt idx="360567">
                  <c:v>4.4846999999999998E-2</c:v>
                </c:pt>
                <c:pt idx="360568">
                  <c:v>4.4845000000000003E-2</c:v>
                </c:pt>
                <c:pt idx="360569">
                  <c:v>4.4843000000000001E-2</c:v>
                </c:pt>
                <c:pt idx="360570">
                  <c:v>4.4840999999999999E-2</c:v>
                </c:pt>
                <c:pt idx="360571">
                  <c:v>4.4839999999999998E-2</c:v>
                </c:pt>
                <c:pt idx="360572">
                  <c:v>4.4838000000000003E-2</c:v>
                </c:pt>
                <c:pt idx="360573">
                  <c:v>4.4836000000000001E-2</c:v>
                </c:pt>
                <c:pt idx="360574">
                  <c:v>4.4835E-2</c:v>
                </c:pt>
                <c:pt idx="360575">
                  <c:v>4.4833999999999999E-2</c:v>
                </c:pt>
                <c:pt idx="360576">
                  <c:v>4.4832999999999998E-2</c:v>
                </c:pt>
                <c:pt idx="360577">
                  <c:v>4.4831999999999997E-2</c:v>
                </c:pt>
                <c:pt idx="360578">
                  <c:v>4.4831000000000003E-2</c:v>
                </c:pt>
                <c:pt idx="360579">
                  <c:v>4.4830000000000002E-2</c:v>
                </c:pt>
                <c:pt idx="360580">
                  <c:v>4.4829000000000001E-2</c:v>
                </c:pt>
                <c:pt idx="360581">
                  <c:v>4.4828E-2</c:v>
                </c:pt>
                <c:pt idx="360582">
                  <c:v>4.4826999999999999E-2</c:v>
                </c:pt>
                <c:pt idx="360583">
                  <c:v>4.4826999999999999E-2</c:v>
                </c:pt>
                <c:pt idx="360584">
                  <c:v>4.4825999999999998E-2</c:v>
                </c:pt>
                <c:pt idx="360585">
                  <c:v>4.4824999999999997E-2</c:v>
                </c:pt>
                <c:pt idx="360586">
                  <c:v>4.4824999999999997E-2</c:v>
                </c:pt>
                <c:pt idx="360587">
                  <c:v>4.4824999999999997E-2</c:v>
                </c:pt>
                <c:pt idx="360588">
                  <c:v>4.4824999999999997E-2</c:v>
                </c:pt>
                <c:pt idx="360589">
                  <c:v>4.4824999999999997E-2</c:v>
                </c:pt>
                <c:pt idx="360590">
                  <c:v>4.4824000000000003E-2</c:v>
                </c:pt>
                <c:pt idx="360591">
                  <c:v>4.4824999999999997E-2</c:v>
                </c:pt>
                <c:pt idx="360592">
                  <c:v>4.4824999999999997E-2</c:v>
                </c:pt>
                <c:pt idx="360593">
                  <c:v>4.4824999999999997E-2</c:v>
                </c:pt>
                <c:pt idx="360594">
                  <c:v>4.4824999999999997E-2</c:v>
                </c:pt>
                <c:pt idx="360595">
                  <c:v>4.4824999999999997E-2</c:v>
                </c:pt>
                <c:pt idx="360596">
                  <c:v>4.4824999999999997E-2</c:v>
                </c:pt>
                <c:pt idx="360597">
                  <c:v>4.4824999999999997E-2</c:v>
                </c:pt>
                <c:pt idx="360598">
                  <c:v>4.4824999999999997E-2</c:v>
                </c:pt>
                <c:pt idx="360599">
                  <c:v>4.4825999999999998E-2</c:v>
                </c:pt>
                <c:pt idx="360600">
                  <c:v>4.4825999999999998E-2</c:v>
                </c:pt>
                <c:pt idx="360601">
                  <c:v>4.4826999999999999E-2</c:v>
                </c:pt>
                <c:pt idx="360602">
                  <c:v>4.4826999999999999E-2</c:v>
                </c:pt>
                <c:pt idx="360603">
                  <c:v>4.4828E-2</c:v>
                </c:pt>
                <c:pt idx="360604">
                  <c:v>4.4828E-2</c:v>
                </c:pt>
                <c:pt idx="360605">
                  <c:v>4.4829000000000001E-2</c:v>
                </c:pt>
                <c:pt idx="360606">
                  <c:v>4.4829000000000001E-2</c:v>
                </c:pt>
                <c:pt idx="360607">
                  <c:v>4.4829000000000001E-2</c:v>
                </c:pt>
                <c:pt idx="360608">
                  <c:v>4.4830000000000002E-2</c:v>
                </c:pt>
                <c:pt idx="360609">
                  <c:v>4.4830000000000002E-2</c:v>
                </c:pt>
                <c:pt idx="360610">
                  <c:v>4.4831000000000003E-2</c:v>
                </c:pt>
                <c:pt idx="360611">
                  <c:v>4.4831999999999997E-2</c:v>
                </c:pt>
                <c:pt idx="360612">
                  <c:v>4.4831999999999997E-2</c:v>
                </c:pt>
                <c:pt idx="360613">
                  <c:v>4.4832999999999998E-2</c:v>
                </c:pt>
                <c:pt idx="360614">
                  <c:v>4.4832999999999998E-2</c:v>
                </c:pt>
                <c:pt idx="360615">
                  <c:v>4.4833999999999999E-2</c:v>
                </c:pt>
                <c:pt idx="360616">
                  <c:v>4.4833999999999999E-2</c:v>
                </c:pt>
                <c:pt idx="360617">
                  <c:v>4.4835E-2</c:v>
                </c:pt>
                <c:pt idx="360618">
                  <c:v>4.4835E-2</c:v>
                </c:pt>
                <c:pt idx="360619">
                  <c:v>4.4836000000000001E-2</c:v>
                </c:pt>
                <c:pt idx="360620">
                  <c:v>4.4836000000000001E-2</c:v>
                </c:pt>
                <c:pt idx="360621">
                  <c:v>4.4837000000000002E-2</c:v>
                </c:pt>
                <c:pt idx="360622">
                  <c:v>4.4837000000000002E-2</c:v>
                </c:pt>
                <c:pt idx="360623">
                  <c:v>4.4838000000000003E-2</c:v>
                </c:pt>
                <c:pt idx="360624">
                  <c:v>4.4838000000000003E-2</c:v>
                </c:pt>
                <c:pt idx="360625">
                  <c:v>4.4838999999999997E-2</c:v>
                </c:pt>
                <c:pt idx="360626">
                  <c:v>4.4839999999999998E-2</c:v>
                </c:pt>
                <c:pt idx="360627">
                  <c:v>4.4839999999999998E-2</c:v>
                </c:pt>
                <c:pt idx="360628">
                  <c:v>4.4839999999999998E-2</c:v>
                </c:pt>
                <c:pt idx="360629">
                  <c:v>4.4840999999999999E-2</c:v>
                </c:pt>
                <c:pt idx="360630">
                  <c:v>4.4840999999999999E-2</c:v>
                </c:pt>
                <c:pt idx="360631">
                  <c:v>4.4842E-2</c:v>
                </c:pt>
                <c:pt idx="360632">
                  <c:v>4.4842E-2</c:v>
                </c:pt>
                <c:pt idx="360633">
                  <c:v>4.4842E-2</c:v>
                </c:pt>
                <c:pt idx="360634">
                  <c:v>4.4843000000000001E-2</c:v>
                </c:pt>
                <c:pt idx="360635">
                  <c:v>4.4843000000000001E-2</c:v>
                </c:pt>
                <c:pt idx="360636">
                  <c:v>4.4844000000000002E-2</c:v>
                </c:pt>
                <c:pt idx="360637">
                  <c:v>4.4844000000000002E-2</c:v>
                </c:pt>
                <c:pt idx="360638">
                  <c:v>4.4845000000000003E-2</c:v>
                </c:pt>
                <c:pt idx="360639">
                  <c:v>4.4845000000000003E-2</c:v>
                </c:pt>
                <c:pt idx="360640">
                  <c:v>4.4845999999999997E-2</c:v>
                </c:pt>
                <c:pt idx="360641">
                  <c:v>4.4845999999999997E-2</c:v>
                </c:pt>
                <c:pt idx="360642">
                  <c:v>4.4845999999999997E-2</c:v>
                </c:pt>
                <c:pt idx="360643">
                  <c:v>4.4846999999999998E-2</c:v>
                </c:pt>
                <c:pt idx="360644">
                  <c:v>4.4846999999999998E-2</c:v>
                </c:pt>
                <c:pt idx="360645">
                  <c:v>4.4846999999999998E-2</c:v>
                </c:pt>
                <c:pt idx="360646">
                  <c:v>4.4847999999999999E-2</c:v>
                </c:pt>
                <c:pt idx="360647">
                  <c:v>4.4847999999999999E-2</c:v>
                </c:pt>
                <c:pt idx="360648">
                  <c:v>4.4849E-2</c:v>
                </c:pt>
                <c:pt idx="360649">
                  <c:v>4.4849E-2</c:v>
                </c:pt>
                <c:pt idx="360650">
                  <c:v>4.4850000000000001E-2</c:v>
                </c:pt>
                <c:pt idx="360651">
                  <c:v>4.4850000000000001E-2</c:v>
                </c:pt>
                <c:pt idx="360652">
                  <c:v>4.4850000000000001E-2</c:v>
                </c:pt>
                <c:pt idx="360653">
                  <c:v>4.4850000000000001E-2</c:v>
                </c:pt>
                <c:pt idx="360654">
                  <c:v>4.4851000000000002E-2</c:v>
                </c:pt>
                <c:pt idx="360655">
                  <c:v>4.4851000000000002E-2</c:v>
                </c:pt>
                <c:pt idx="360656">
                  <c:v>4.4851000000000002E-2</c:v>
                </c:pt>
                <c:pt idx="360657">
                  <c:v>4.4852000000000003E-2</c:v>
                </c:pt>
                <c:pt idx="360658">
                  <c:v>4.4852000000000003E-2</c:v>
                </c:pt>
                <c:pt idx="360659">
                  <c:v>4.4852000000000003E-2</c:v>
                </c:pt>
                <c:pt idx="360660">
                  <c:v>4.4852999999999997E-2</c:v>
                </c:pt>
                <c:pt idx="360661">
                  <c:v>4.4852999999999997E-2</c:v>
                </c:pt>
                <c:pt idx="360662">
                  <c:v>4.4852999999999997E-2</c:v>
                </c:pt>
                <c:pt idx="360663">
                  <c:v>4.4853999999999998E-2</c:v>
                </c:pt>
                <c:pt idx="360664">
                  <c:v>4.4853999999999998E-2</c:v>
                </c:pt>
                <c:pt idx="360665">
                  <c:v>4.4853999999999998E-2</c:v>
                </c:pt>
                <c:pt idx="360666">
                  <c:v>4.4853999999999998E-2</c:v>
                </c:pt>
                <c:pt idx="360667">
                  <c:v>4.4854999999999999E-2</c:v>
                </c:pt>
                <c:pt idx="360668">
                  <c:v>4.4854999999999999E-2</c:v>
                </c:pt>
                <c:pt idx="360669">
                  <c:v>4.4854999999999999E-2</c:v>
                </c:pt>
                <c:pt idx="360670">
                  <c:v>4.4856E-2</c:v>
                </c:pt>
                <c:pt idx="360671">
                  <c:v>4.4856E-2</c:v>
                </c:pt>
                <c:pt idx="360672">
                  <c:v>4.4856E-2</c:v>
                </c:pt>
                <c:pt idx="360673">
                  <c:v>4.4857000000000001E-2</c:v>
                </c:pt>
                <c:pt idx="360674">
                  <c:v>4.4857000000000001E-2</c:v>
                </c:pt>
                <c:pt idx="360675">
                  <c:v>4.4858000000000002E-2</c:v>
                </c:pt>
                <c:pt idx="360676">
                  <c:v>4.4858000000000002E-2</c:v>
                </c:pt>
                <c:pt idx="360677">
                  <c:v>4.4858000000000002E-2</c:v>
                </c:pt>
                <c:pt idx="360678">
                  <c:v>4.4859000000000003E-2</c:v>
                </c:pt>
                <c:pt idx="360679">
                  <c:v>4.4859000000000003E-2</c:v>
                </c:pt>
                <c:pt idx="360680">
                  <c:v>4.4859000000000003E-2</c:v>
                </c:pt>
                <c:pt idx="360681">
                  <c:v>4.4859999999999997E-2</c:v>
                </c:pt>
                <c:pt idx="360682">
                  <c:v>4.4860999999999998E-2</c:v>
                </c:pt>
                <c:pt idx="360683">
                  <c:v>4.4860999999999998E-2</c:v>
                </c:pt>
                <c:pt idx="360684">
                  <c:v>4.4861999999999999E-2</c:v>
                </c:pt>
                <c:pt idx="360685">
                  <c:v>4.4863E-2</c:v>
                </c:pt>
                <c:pt idx="360686">
                  <c:v>4.4863E-2</c:v>
                </c:pt>
                <c:pt idx="360687">
                  <c:v>4.4864000000000001E-2</c:v>
                </c:pt>
                <c:pt idx="360688">
                  <c:v>4.4864000000000001E-2</c:v>
                </c:pt>
                <c:pt idx="360689">
                  <c:v>4.4865000000000002E-2</c:v>
                </c:pt>
                <c:pt idx="360690">
                  <c:v>4.4866000000000003E-2</c:v>
                </c:pt>
                <c:pt idx="360691">
                  <c:v>4.4866000000000003E-2</c:v>
                </c:pt>
                <c:pt idx="360692">
                  <c:v>4.4866999999999997E-2</c:v>
                </c:pt>
                <c:pt idx="360693">
                  <c:v>4.4867999999999998E-2</c:v>
                </c:pt>
                <c:pt idx="360694">
                  <c:v>4.4868999999999999E-2</c:v>
                </c:pt>
                <c:pt idx="360695">
                  <c:v>4.487E-2</c:v>
                </c:pt>
                <c:pt idx="360696">
                  <c:v>4.4871000000000001E-2</c:v>
                </c:pt>
                <c:pt idx="360697">
                  <c:v>4.4872000000000002E-2</c:v>
                </c:pt>
                <c:pt idx="360698">
                  <c:v>4.4873000000000003E-2</c:v>
                </c:pt>
                <c:pt idx="360699">
                  <c:v>4.4873999999999997E-2</c:v>
                </c:pt>
                <c:pt idx="360700">
                  <c:v>4.4874999999999998E-2</c:v>
                </c:pt>
                <c:pt idx="360701">
                  <c:v>4.4875999999999999E-2</c:v>
                </c:pt>
                <c:pt idx="360702">
                  <c:v>4.4877E-2</c:v>
                </c:pt>
                <c:pt idx="360703">
                  <c:v>4.4878000000000001E-2</c:v>
                </c:pt>
                <c:pt idx="360704">
                  <c:v>4.4879000000000002E-2</c:v>
                </c:pt>
                <c:pt idx="360705">
                  <c:v>4.4880000000000003E-2</c:v>
                </c:pt>
                <c:pt idx="360706">
                  <c:v>4.4880999999999997E-2</c:v>
                </c:pt>
                <c:pt idx="360707">
                  <c:v>4.4882999999999999E-2</c:v>
                </c:pt>
                <c:pt idx="360708">
                  <c:v>4.4884E-2</c:v>
                </c:pt>
                <c:pt idx="360709">
                  <c:v>4.4885000000000001E-2</c:v>
                </c:pt>
                <c:pt idx="360710">
                  <c:v>4.4886000000000002E-2</c:v>
                </c:pt>
                <c:pt idx="360711">
                  <c:v>4.4887000000000003E-2</c:v>
                </c:pt>
                <c:pt idx="360712">
                  <c:v>4.4888999999999998E-2</c:v>
                </c:pt>
                <c:pt idx="360713">
                  <c:v>4.4889999999999999E-2</c:v>
                </c:pt>
                <c:pt idx="360714">
                  <c:v>4.4891E-2</c:v>
                </c:pt>
                <c:pt idx="360715">
                  <c:v>4.4892000000000001E-2</c:v>
                </c:pt>
                <c:pt idx="360716">
                  <c:v>4.4894000000000003E-2</c:v>
                </c:pt>
                <c:pt idx="360717">
                  <c:v>4.4894999999999997E-2</c:v>
                </c:pt>
                <c:pt idx="360718">
                  <c:v>4.4896999999999999E-2</c:v>
                </c:pt>
                <c:pt idx="360719">
                  <c:v>4.4898E-2</c:v>
                </c:pt>
                <c:pt idx="360720">
                  <c:v>4.4899000000000001E-2</c:v>
                </c:pt>
                <c:pt idx="360721">
                  <c:v>4.4901000000000003E-2</c:v>
                </c:pt>
                <c:pt idx="360722">
                  <c:v>4.4901999999999997E-2</c:v>
                </c:pt>
                <c:pt idx="360723">
                  <c:v>4.4903999999999999E-2</c:v>
                </c:pt>
                <c:pt idx="360724">
                  <c:v>4.4905E-2</c:v>
                </c:pt>
                <c:pt idx="360725">
                  <c:v>4.4906000000000001E-2</c:v>
                </c:pt>
                <c:pt idx="360726">
                  <c:v>4.4908000000000003E-2</c:v>
                </c:pt>
                <c:pt idx="360727">
                  <c:v>4.4908999999999998E-2</c:v>
                </c:pt>
                <c:pt idx="360728">
                  <c:v>4.4911E-2</c:v>
                </c:pt>
                <c:pt idx="360729">
                  <c:v>4.4912000000000001E-2</c:v>
                </c:pt>
                <c:pt idx="360730">
                  <c:v>4.4914000000000003E-2</c:v>
                </c:pt>
                <c:pt idx="360731">
                  <c:v>4.4914999999999997E-2</c:v>
                </c:pt>
                <c:pt idx="360732">
                  <c:v>4.4916999999999999E-2</c:v>
                </c:pt>
                <c:pt idx="360733">
                  <c:v>4.4918E-2</c:v>
                </c:pt>
                <c:pt idx="360734">
                  <c:v>4.4919000000000001E-2</c:v>
                </c:pt>
                <c:pt idx="360735">
                  <c:v>4.4921000000000003E-2</c:v>
                </c:pt>
                <c:pt idx="360736">
                  <c:v>4.4921999999999997E-2</c:v>
                </c:pt>
                <c:pt idx="360737">
                  <c:v>4.4923999999999999E-2</c:v>
                </c:pt>
                <c:pt idx="360738">
                  <c:v>4.4925E-2</c:v>
                </c:pt>
                <c:pt idx="360739">
                  <c:v>4.4926000000000001E-2</c:v>
                </c:pt>
                <c:pt idx="360740">
                  <c:v>4.4928000000000003E-2</c:v>
                </c:pt>
                <c:pt idx="360741">
                  <c:v>4.4928999999999997E-2</c:v>
                </c:pt>
                <c:pt idx="360742">
                  <c:v>4.4930999999999999E-2</c:v>
                </c:pt>
                <c:pt idx="360743">
                  <c:v>4.4932E-2</c:v>
                </c:pt>
                <c:pt idx="360744">
                  <c:v>4.4933000000000001E-2</c:v>
                </c:pt>
                <c:pt idx="360745">
                  <c:v>4.4935000000000003E-2</c:v>
                </c:pt>
                <c:pt idx="360746">
                  <c:v>4.4935999999999997E-2</c:v>
                </c:pt>
                <c:pt idx="360747">
                  <c:v>4.4936999999999998E-2</c:v>
                </c:pt>
                <c:pt idx="360748">
                  <c:v>4.4937999999999999E-2</c:v>
                </c:pt>
                <c:pt idx="360749">
                  <c:v>4.4939E-2</c:v>
                </c:pt>
                <c:pt idx="360750">
                  <c:v>4.4941000000000002E-2</c:v>
                </c:pt>
                <c:pt idx="360751">
                  <c:v>4.4942000000000003E-2</c:v>
                </c:pt>
                <c:pt idx="360752">
                  <c:v>4.4942999999999997E-2</c:v>
                </c:pt>
                <c:pt idx="360753">
                  <c:v>4.4943999999999998E-2</c:v>
                </c:pt>
                <c:pt idx="360754">
                  <c:v>4.4944999999999999E-2</c:v>
                </c:pt>
                <c:pt idx="360755">
                  <c:v>4.4946E-2</c:v>
                </c:pt>
                <c:pt idx="360756">
                  <c:v>4.4947000000000001E-2</c:v>
                </c:pt>
                <c:pt idx="360757">
                  <c:v>4.4948000000000002E-2</c:v>
                </c:pt>
                <c:pt idx="360758">
                  <c:v>4.4949000000000003E-2</c:v>
                </c:pt>
                <c:pt idx="360759">
                  <c:v>4.4949000000000003E-2</c:v>
                </c:pt>
                <c:pt idx="360760">
                  <c:v>4.4949999999999997E-2</c:v>
                </c:pt>
                <c:pt idx="360761">
                  <c:v>4.4950999999999998E-2</c:v>
                </c:pt>
                <c:pt idx="360762">
                  <c:v>4.4950999999999998E-2</c:v>
                </c:pt>
                <c:pt idx="360763">
                  <c:v>4.4951999999999999E-2</c:v>
                </c:pt>
                <c:pt idx="360764">
                  <c:v>4.4953E-2</c:v>
                </c:pt>
                <c:pt idx="360765">
                  <c:v>4.4953E-2</c:v>
                </c:pt>
                <c:pt idx="360766">
                  <c:v>4.4954000000000001E-2</c:v>
                </c:pt>
                <c:pt idx="360767">
                  <c:v>4.4954000000000001E-2</c:v>
                </c:pt>
                <c:pt idx="360768">
                  <c:v>4.4954000000000001E-2</c:v>
                </c:pt>
                <c:pt idx="360769">
                  <c:v>4.4955000000000002E-2</c:v>
                </c:pt>
                <c:pt idx="360770">
                  <c:v>4.4955000000000002E-2</c:v>
                </c:pt>
                <c:pt idx="360771">
                  <c:v>4.4955000000000002E-2</c:v>
                </c:pt>
                <c:pt idx="360772">
                  <c:v>4.4955000000000002E-2</c:v>
                </c:pt>
                <c:pt idx="360773">
                  <c:v>4.4955000000000002E-2</c:v>
                </c:pt>
                <c:pt idx="360774">
                  <c:v>4.4955000000000002E-2</c:v>
                </c:pt>
                <c:pt idx="360775">
                  <c:v>4.4955000000000002E-2</c:v>
                </c:pt>
                <c:pt idx="360776">
                  <c:v>4.4955000000000002E-2</c:v>
                </c:pt>
                <c:pt idx="360777">
                  <c:v>4.4955000000000002E-2</c:v>
                </c:pt>
                <c:pt idx="360778">
                  <c:v>4.4955000000000002E-2</c:v>
                </c:pt>
                <c:pt idx="360779">
                  <c:v>4.4955000000000002E-2</c:v>
                </c:pt>
                <c:pt idx="360780">
                  <c:v>4.4955000000000002E-2</c:v>
                </c:pt>
                <c:pt idx="360781">
                  <c:v>4.4954000000000001E-2</c:v>
                </c:pt>
                <c:pt idx="360782">
                  <c:v>4.4954000000000001E-2</c:v>
                </c:pt>
                <c:pt idx="360783">
                  <c:v>4.4954000000000001E-2</c:v>
                </c:pt>
                <c:pt idx="360784">
                  <c:v>4.4953E-2</c:v>
                </c:pt>
                <c:pt idx="360785">
                  <c:v>4.4953E-2</c:v>
                </c:pt>
                <c:pt idx="360786">
                  <c:v>4.4951999999999999E-2</c:v>
                </c:pt>
                <c:pt idx="360787">
                  <c:v>4.4951999999999999E-2</c:v>
                </c:pt>
                <c:pt idx="360788">
                  <c:v>4.4950999999999998E-2</c:v>
                </c:pt>
                <c:pt idx="360789">
                  <c:v>4.4950999999999998E-2</c:v>
                </c:pt>
                <c:pt idx="360790">
                  <c:v>4.4949999999999997E-2</c:v>
                </c:pt>
                <c:pt idx="360791">
                  <c:v>4.4949000000000003E-2</c:v>
                </c:pt>
                <c:pt idx="360792">
                  <c:v>4.4949000000000003E-2</c:v>
                </c:pt>
                <c:pt idx="360793">
                  <c:v>4.4948000000000002E-2</c:v>
                </c:pt>
                <c:pt idx="360794">
                  <c:v>4.4947000000000001E-2</c:v>
                </c:pt>
                <c:pt idx="360795">
                  <c:v>4.4946E-2</c:v>
                </c:pt>
                <c:pt idx="360796">
                  <c:v>4.4946E-2</c:v>
                </c:pt>
                <c:pt idx="360797">
                  <c:v>4.4944999999999999E-2</c:v>
                </c:pt>
                <c:pt idx="360798">
                  <c:v>4.4943999999999998E-2</c:v>
                </c:pt>
                <c:pt idx="360799">
                  <c:v>4.4942999999999997E-2</c:v>
                </c:pt>
                <c:pt idx="360800">
                  <c:v>4.4942000000000003E-2</c:v>
                </c:pt>
                <c:pt idx="360801">
                  <c:v>4.4942000000000003E-2</c:v>
                </c:pt>
                <c:pt idx="360802">
                  <c:v>4.4941000000000002E-2</c:v>
                </c:pt>
                <c:pt idx="360803">
                  <c:v>4.4940000000000001E-2</c:v>
                </c:pt>
                <c:pt idx="360804">
                  <c:v>4.4939E-2</c:v>
                </c:pt>
                <c:pt idx="360805">
                  <c:v>4.4937999999999999E-2</c:v>
                </c:pt>
                <c:pt idx="360806">
                  <c:v>4.4937999999999999E-2</c:v>
                </c:pt>
                <c:pt idx="360807">
                  <c:v>4.4936999999999998E-2</c:v>
                </c:pt>
                <c:pt idx="360808">
                  <c:v>4.4935999999999997E-2</c:v>
                </c:pt>
                <c:pt idx="360809">
                  <c:v>4.4935000000000003E-2</c:v>
                </c:pt>
                <c:pt idx="360810">
                  <c:v>4.4934000000000002E-2</c:v>
                </c:pt>
                <c:pt idx="360811">
                  <c:v>4.4933000000000001E-2</c:v>
                </c:pt>
                <c:pt idx="360812">
                  <c:v>4.4933000000000001E-2</c:v>
                </c:pt>
                <c:pt idx="360813">
                  <c:v>4.4932E-2</c:v>
                </c:pt>
                <c:pt idx="360814">
                  <c:v>4.4930999999999999E-2</c:v>
                </c:pt>
                <c:pt idx="360815">
                  <c:v>4.4929999999999998E-2</c:v>
                </c:pt>
                <c:pt idx="360816">
                  <c:v>4.4929999999999998E-2</c:v>
                </c:pt>
                <c:pt idx="360817">
                  <c:v>4.4928999999999997E-2</c:v>
                </c:pt>
                <c:pt idx="360818">
                  <c:v>4.4928000000000003E-2</c:v>
                </c:pt>
                <c:pt idx="360819">
                  <c:v>4.4927000000000002E-2</c:v>
                </c:pt>
                <c:pt idx="360820">
                  <c:v>4.4927000000000002E-2</c:v>
                </c:pt>
                <c:pt idx="360821">
                  <c:v>4.4926000000000001E-2</c:v>
                </c:pt>
                <c:pt idx="360822">
                  <c:v>4.4926000000000001E-2</c:v>
                </c:pt>
                <c:pt idx="360823">
                  <c:v>4.4925E-2</c:v>
                </c:pt>
                <c:pt idx="360824">
                  <c:v>4.4925E-2</c:v>
                </c:pt>
                <c:pt idx="360825">
                  <c:v>4.4923999999999999E-2</c:v>
                </c:pt>
                <c:pt idx="360826">
                  <c:v>4.4923999999999999E-2</c:v>
                </c:pt>
                <c:pt idx="360827">
                  <c:v>4.4922999999999998E-2</c:v>
                </c:pt>
                <c:pt idx="360828">
                  <c:v>4.4922999999999998E-2</c:v>
                </c:pt>
                <c:pt idx="360829">
                  <c:v>4.4921999999999997E-2</c:v>
                </c:pt>
                <c:pt idx="360830">
                  <c:v>4.4921999999999997E-2</c:v>
                </c:pt>
                <c:pt idx="360831">
                  <c:v>4.4921000000000003E-2</c:v>
                </c:pt>
                <c:pt idx="360832">
                  <c:v>4.4921000000000003E-2</c:v>
                </c:pt>
                <c:pt idx="360833">
                  <c:v>4.4921000000000003E-2</c:v>
                </c:pt>
                <c:pt idx="360834">
                  <c:v>4.4921000000000003E-2</c:v>
                </c:pt>
                <c:pt idx="360835">
                  <c:v>4.4921000000000003E-2</c:v>
                </c:pt>
                <c:pt idx="360836">
                  <c:v>4.4921000000000003E-2</c:v>
                </c:pt>
                <c:pt idx="360837">
                  <c:v>4.4921000000000003E-2</c:v>
                </c:pt>
                <c:pt idx="360838">
                  <c:v>4.4921000000000003E-2</c:v>
                </c:pt>
                <c:pt idx="360839">
                  <c:v>4.4921000000000003E-2</c:v>
                </c:pt>
                <c:pt idx="360840">
                  <c:v>4.4921000000000003E-2</c:v>
                </c:pt>
                <c:pt idx="360841">
                  <c:v>4.4921000000000003E-2</c:v>
                </c:pt>
                <c:pt idx="360842">
                  <c:v>4.4921000000000003E-2</c:v>
                </c:pt>
                <c:pt idx="360843">
                  <c:v>4.4921000000000003E-2</c:v>
                </c:pt>
                <c:pt idx="360844">
                  <c:v>4.4921000000000003E-2</c:v>
                </c:pt>
                <c:pt idx="360845">
                  <c:v>4.4921999999999997E-2</c:v>
                </c:pt>
                <c:pt idx="360846">
                  <c:v>4.4921999999999997E-2</c:v>
                </c:pt>
                <c:pt idx="360847">
                  <c:v>4.4922999999999998E-2</c:v>
                </c:pt>
                <c:pt idx="360848">
                  <c:v>4.4922999999999998E-2</c:v>
                </c:pt>
                <c:pt idx="360849">
                  <c:v>4.4923999999999999E-2</c:v>
                </c:pt>
                <c:pt idx="360850">
                  <c:v>4.4923999999999999E-2</c:v>
                </c:pt>
                <c:pt idx="360851">
                  <c:v>4.4925E-2</c:v>
                </c:pt>
                <c:pt idx="360852">
                  <c:v>4.4926000000000001E-2</c:v>
                </c:pt>
                <c:pt idx="360853">
                  <c:v>4.4926000000000001E-2</c:v>
                </c:pt>
                <c:pt idx="360854">
                  <c:v>4.4927000000000002E-2</c:v>
                </c:pt>
                <c:pt idx="360855">
                  <c:v>4.4928000000000003E-2</c:v>
                </c:pt>
                <c:pt idx="360856">
                  <c:v>4.4928999999999997E-2</c:v>
                </c:pt>
                <c:pt idx="360857">
                  <c:v>4.4929999999999998E-2</c:v>
                </c:pt>
                <c:pt idx="360858">
                  <c:v>4.4930999999999999E-2</c:v>
                </c:pt>
                <c:pt idx="360859">
                  <c:v>4.4932E-2</c:v>
                </c:pt>
                <c:pt idx="360860">
                  <c:v>4.4933000000000001E-2</c:v>
                </c:pt>
                <c:pt idx="360861">
                  <c:v>4.4934000000000002E-2</c:v>
                </c:pt>
                <c:pt idx="360862">
                  <c:v>4.4935000000000003E-2</c:v>
                </c:pt>
                <c:pt idx="360863">
                  <c:v>4.4935999999999997E-2</c:v>
                </c:pt>
                <c:pt idx="360864">
                  <c:v>4.4937999999999999E-2</c:v>
                </c:pt>
                <c:pt idx="360865">
                  <c:v>4.4939E-2</c:v>
                </c:pt>
                <c:pt idx="360866">
                  <c:v>4.4940000000000001E-2</c:v>
                </c:pt>
                <c:pt idx="360867">
                  <c:v>4.4941000000000002E-2</c:v>
                </c:pt>
                <c:pt idx="360868">
                  <c:v>4.4942999999999997E-2</c:v>
                </c:pt>
                <c:pt idx="360869">
                  <c:v>4.4943999999999998E-2</c:v>
                </c:pt>
                <c:pt idx="360870">
                  <c:v>4.4946E-2</c:v>
                </c:pt>
                <c:pt idx="360871">
                  <c:v>4.4947000000000001E-2</c:v>
                </c:pt>
                <c:pt idx="360872">
                  <c:v>4.4949000000000003E-2</c:v>
                </c:pt>
                <c:pt idx="360873">
                  <c:v>4.4950999999999998E-2</c:v>
                </c:pt>
                <c:pt idx="360874">
                  <c:v>4.4951999999999999E-2</c:v>
                </c:pt>
                <c:pt idx="360875">
                  <c:v>4.4954000000000001E-2</c:v>
                </c:pt>
                <c:pt idx="360876">
                  <c:v>4.4955000000000002E-2</c:v>
                </c:pt>
                <c:pt idx="360877">
                  <c:v>4.4956999999999997E-2</c:v>
                </c:pt>
                <c:pt idx="360878">
                  <c:v>4.4957999999999998E-2</c:v>
                </c:pt>
                <c:pt idx="360879">
                  <c:v>4.496E-2</c:v>
                </c:pt>
                <c:pt idx="360880">
                  <c:v>4.4962000000000002E-2</c:v>
                </c:pt>
                <c:pt idx="360881">
                  <c:v>4.4963000000000003E-2</c:v>
                </c:pt>
                <c:pt idx="360882">
                  <c:v>4.4964999999999998E-2</c:v>
                </c:pt>
                <c:pt idx="360883">
                  <c:v>4.4967E-2</c:v>
                </c:pt>
                <c:pt idx="360884">
                  <c:v>4.4968000000000001E-2</c:v>
                </c:pt>
                <c:pt idx="360885">
                  <c:v>4.4970000000000003E-2</c:v>
                </c:pt>
                <c:pt idx="360886">
                  <c:v>4.4970999999999997E-2</c:v>
                </c:pt>
                <c:pt idx="360887">
                  <c:v>4.4972999999999999E-2</c:v>
                </c:pt>
                <c:pt idx="360888">
                  <c:v>4.4974E-2</c:v>
                </c:pt>
                <c:pt idx="360889">
                  <c:v>4.4976000000000002E-2</c:v>
                </c:pt>
                <c:pt idx="360890">
                  <c:v>4.4977000000000003E-2</c:v>
                </c:pt>
                <c:pt idx="360891">
                  <c:v>4.4978999999999998E-2</c:v>
                </c:pt>
                <c:pt idx="360892">
                  <c:v>4.4979999999999999E-2</c:v>
                </c:pt>
                <c:pt idx="360893">
                  <c:v>4.4981E-2</c:v>
                </c:pt>
                <c:pt idx="360894">
                  <c:v>4.4983000000000002E-2</c:v>
                </c:pt>
                <c:pt idx="360895">
                  <c:v>4.4984000000000003E-2</c:v>
                </c:pt>
                <c:pt idx="360896">
                  <c:v>4.4984999999999997E-2</c:v>
                </c:pt>
                <c:pt idx="360897">
                  <c:v>4.4985999999999998E-2</c:v>
                </c:pt>
                <c:pt idx="360898">
                  <c:v>4.4986999999999999E-2</c:v>
                </c:pt>
                <c:pt idx="360899">
                  <c:v>4.4988E-2</c:v>
                </c:pt>
                <c:pt idx="360900">
                  <c:v>4.4989000000000001E-2</c:v>
                </c:pt>
                <c:pt idx="360901">
                  <c:v>4.4990000000000002E-2</c:v>
                </c:pt>
                <c:pt idx="360902">
                  <c:v>4.4990000000000002E-2</c:v>
                </c:pt>
                <c:pt idx="360903">
                  <c:v>4.4991000000000003E-2</c:v>
                </c:pt>
                <c:pt idx="360904">
                  <c:v>4.4991999999999997E-2</c:v>
                </c:pt>
                <c:pt idx="360905">
                  <c:v>4.4991999999999997E-2</c:v>
                </c:pt>
                <c:pt idx="360906">
                  <c:v>4.4991999999999997E-2</c:v>
                </c:pt>
                <c:pt idx="360907">
                  <c:v>4.4992999999999998E-2</c:v>
                </c:pt>
                <c:pt idx="360908">
                  <c:v>4.4992999999999998E-2</c:v>
                </c:pt>
                <c:pt idx="360909">
                  <c:v>4.4992999999999998E-2</c:v>
                </c:pt>
                <c:pt idx="360910">
                  <c:v>4.4992999999999998E-2</c:v>
                </c:pt>
                <c:pt idx="360911">
                  <c:v>4.4991999999999997E-2</c:v>
                </c:pt>
                <c:pt idx="360912">
                  <c:v>4.4991999999999997E-2</c:v>
                </c:pt>
                <c:pt idx="360913">
                  <c:v>4.4991000000000003E-2</c:v>
                </c:pt>
                <c:pt idx="360914">
                  <c:v>4.4991000000000003E-2</c:v>
                </c:pt>
                <c:pt idx="360915">
                  <c:v>4.4990000000000002E-2</c:v>
                </c:pt>
                <c:pt idx="360916">
                  <c:v>4.4989000000000001E-2</c:v>
                </c:pt>
                <c:pt idx="360917">
                  <c:v>4.4989000000000001E-2</c:v>
                </c:pt>
                <c:pt idx="360918">
                  <c:v>4.4988E-2</c:v>
                </c:pt>
                <c:pt idx="360919">
                  <c:v>4.4986999999999999E-2</c:v>
                </c:pt>
                <c:pt idx="360920">
                  <c:v>4.4985999999999998E-2</c:v>
                </c:pt>
                <c:pt idx="360921">
                  <c:v>4.4984000000000003E-2</c:v>
                </c:pt>
                <c:pt idx="360922">
                  <c:v>4.4983000000000002E-2</c:v>
                </c:pt>
                <c:pt idx="360923">
                  <c:v>4.4982000000000001E-2</c:v>
                </c:pt>
                <c:pt idx="360924">
                  <c:v>4.4979999999999999E-2</c:v>
                </c:pt>
                <c:pt idx="360925">
                  <c:v>4.4977999999999997E-2</c:v>
                </c:pt>
                <c:pt idx="360926">
                  <c:v>4.4977000000000003E-2</c:v>
                </c:pt>
                <c:pt idx="360927">
                  <c:v>4.4975000000000001E-2</c:v>
                </c:pt>
                <c:pt idx="360928">
                  <c:v>4.4972999999999999E-2</c:v>
                </c:pt>
                <c:pt idx="360929">
                  <c:v>4.4970999999999997E-2</c:v>
                </c:pt>
                <c:pt idx="360930">
                  <c:v>4.4969000000000002E-2</c:v>
                </c:pt>
                <c:pt idx="360931">
                  <c:v>4.4967E-2</c:v>
                </c:pt>
                <c:pt idx="360932">
                  <c:v>4.4964999999999998E-2</c:v>
                </c:pt>
                <c:pt idx="360933">
                  <c:v>4.4963000000000003E-2</c:v>
                </c:pt>
                <c:pt idx="360934">
                  <c:v>4.4961000000000001E-2</c:v>
                </c:pt>
                <c:pt idx="360935">
                  <c:v>4.4958999999999999E-2</c:v>
                </c:pt>
                <c:pt idx="360936">
                  <c:v>4.4956999999999997E-2</c:v>
                </c:pt>
                <c:pt idx="360937">
                  <c:v>4.4955000000000002E-2</c:v>
                </c:pt>
                <c:pt idx="360938">
                  <c:v>4.4953E-2</c:v>
                </c:pt>
                <c:pt idx="360939">
                  <c:v>4.4950999999999998E-2</c:v>
                </c:pt>
                <c:pt idx="360940">
                  <c:v>4.4948000000000002E-2</c:v>
                </c:pt>
                <c:pt idx="360941">
                  <c:v>4.4947000000000001E-2</c:v>
                </c:pt>
                <c:pt idx="360942">
                  <c:v>4.4944999999999999E-2</c:v>
                </c:pt>
                <c:pt idx="360943">
                  <c:v>4.4942999999999997E-2</c:v>
                </c:pt>
                <c:pt idx="360944">
                  <c:v>4.4941000000000002E-2</c:v>
                </c:pt>
                <c:pt idx="360945">
                  <c:v>4.4939E-2</c:v>
                </c:pt>
                <c:pt idx="360946">
                  <c:v>4.4936999999999998E-2</c:v>
                </c:pt>
                <c:pt idx="360947">
                  <c:v>4.4935000000000003E-2</c:v>
                </c:pt>
                <c:pt idx="360948">
                  <c:v>4.4933000000000001E-2</c:v>
                </c:pt>
                <c:pt idx="360949">
                  <c:v>4.4930999999999999E-2</c:v>
                </c:pt>
                <c:pt idx="360950">
                  <c:v>4.4929999999999998E-2</c:v>
                </c:pt>
                <c:pt idx="360951">
                  <c:v>4.4928000000000003E-2</c:v>
                </c:pt>
                <c:pt idx="360952">
                  <c:v>4.4927000000000002E-2</c:v>
                </c:pt>
                <c:pt idx="360953">
                  <c:v>4.4926000000000001E-2</c:v>
                </c:pt>
                <c:pt idx="360954">
                  <c:v>4.4923999999999999E-2</c:v>
                </c:pt>
                <c:pt idx="360955">
                  <c:v>4.4922999999999998E-2</c:v>
                </c:pt>
                <c:pt idx="360956">
                  <c:v>4.4921999999999997E-2</c:v>
                </c:pt>
                <c:pt idx="360957">
                  <c:v>4.4921000000000003E-2</c:v>
                </c:pt>
                <c:pt idx="360958">
                  <c:v>4.4921000000000003E-2</c:v>
                </c:pt>
                <c:pt idx="360959">
                  <c:v>4.4920000000000002E-2</c:v>
                </c:pt>
                <c:pt idx="360960">
                  <c:v>4.4919000000000001E-2</c:v>
                </c:pt>
                <c:pt idx="360961">
                  <c:v>4.4919000000000001E-2</c:v>
                </c:pt>
                <c:pt idx="360962">
                  <c:v>4.4918E-2</c:v>
                </c:pt>
                <c:pt idx="360963">
                  <c:v>4.4918E-2</c:v>
                </c:pt>
                <c:pt idx="360964">
                  <c:v>4.4918E-2</c:v>
                </c:pt>
                <c:pt idx="360965">
                  <c:v>4.4918E-2</c:v>
                </c:pt>
                <c:pt idx="360966">
                  <c:v>4.4918E-2</c:v>
                </c:pt>
                <c:pt idx="360967">
                  <c:v>4.4919000000000001E-2</c:v>
                </c:pt>
                <c:pt idx="360968">
                  <c:v>4.4919000000000001E-2</c:v>
                </c:pt>
                <c:pt idx="360969">
                  <c:v>4.4920000000000002E-2</c:v>
                </c:pt>
                <c:pt idx="360970">
                  <c:v>4.4920000000000002E-2</c:v>
                </c:pt>
                <c:pt idx="360971">
                  <c:v>4.4921000000000003E-2</c:v>
                </c:pt>
                <c:pt idx="360972">
                  <c:v>4.4921999999999997E-2</c:v>
                </c:pt>
                <c:pt idx="360973">
                  <c:v>4.4921999999999997E-2</c:v>
                </c:pt>
                <c:pt idx="360974">
                  <c:v>4.4923999999999999E-2</c:v>
                </c:pt>
                <c:pt idx="360975">
                  <c:v>4.4925E-2</c:v>
                </c:pt>
                <c:pt idx="360976">
                  <c:v>4.4926000000000001E-2</c:v>
                </c:pt>
                <c:pt idx="360977">
                  <c:v>4.4928000000000003E-2</c:v>
                </c:pt>
                <c:pt idx="360978">
                  <c:v>4.4928999999999997E-2</c:v>
                </c:pt>
                <c:pt idx="360979">
                  <c:v>4.4930999999999999E-2</c:v>
                </c:pt>
                <c:pt idx="360980">
                  <c:v>4.4933000000000001E-2</c:v>
                </c:pt>
                <c:pt idx="360981">
                  <c:v>4.4934000000000002E-2</c:v>
                </c:pt>
                <c:pt idx="360982">
                  <c:v>4.4935999999999997E-2</c:v>
                </c:pt>
                <c:pt idx="360983">
                  <c:v>4.4937999999999999E-2</c:v>
                </c:pt>
                <c:pt idx="360984">
                  <c:v>4.4940000000000001E-2</c:v>
                </c:pt>
                <c:pt idx="360985">
                  <c:v>4.4942000000000003E-2</c:v>
                </c:pt>
                <c:pt idx="360986">
                  <c:v>4.4943999999999998E-2</c:v>
                </c:pt>
                <c:pt idx="360987">
                  <c:v>4.4946E-2</c:v>
                </c:pt>
                <c:pt idx="360988">
                  <c:v>4.4948000000000002E-2</c:v>
                </c:pt>
                <c:pt idx="360989">
                  <c:v>4.4950999999999998E-2</c:v>
                </c:pt>
                <c:pt idx="360990">
                  <c:v>4.4953E-2</c:v>
                </c:pt>
                <c:pt idx="360991">
                  <c:v>4.4955000000000002E-2</c:v>
                </c:pt>
                <c:pt idx="360992">
                  <c:v>4.4957999999999998E-2</c:v>
                </c:pt>
                <c:pt idx="360993">
                  <c:v>4.496E-2</c:v>
                </c:pt>
                <c:pt idx="360994">
                  <c:v>4.4962000000000002E-2</c:v>
                </c:pt>
                <c:pt idx="360995">
                  <c:v>4.4963999999999997E-2</c:v>
                </c:pt>
                <c:pt idx="360996">
                  <c:v>4.4965999999999999E-2</c:v>
                </c:pt>
                <c:pt idx="360997">
                  <c:v>4.4968000000000001E-2</c:v>
                </c:pt>
                <c:pt idx="360998">
                  <c:v>4.4970999999999997E-2</c:v>
                </c:pt>
                <c:pt idx="360999">
                  <c:v>4.4972999999999999E-2</c:v>
                </c:pt>
                <c:pt idx="361000">
                  <c:v>4.4975000000000001E-2</c:v>
                </c:pt>
                <c:pt idx="361001">
                  <c:v>4.4977000000000003E-2</c:v>
                </c:pt>
                <c:pt idx="361002">
                  <c:v>4.4978999999999998E-2</c:v>
                </c:pt>
                <c:pt idx="361003">
                  <c:v>4.4981E-2</c:v>
                </c:pt>
                <c:pt idx="361004">
                  <c:v>4.4982000000000001E-2</c:v>
                </c:pt>
                <c:pt idx="361005">
                  <c:v>4.4984000000000003E-2</c:v>
                </c:pt>
                <c:pt idx="361006">
                  <c:v>4.4984999999999997E-2</c:v>
                </c:pt>
                <c:pt idx="361007">
                  <c:v>4.4986999999999999E-2</c:v>
                </c:pt>
                <c:pt idx="361008">
                  <c:v>4.4988E-2</c:v>
                </c:pt>
                <c:pt idx="361009">
                  <c:v>4.4989000000000001E-2</c:v>
                </c:pt>
                <c:pt idx="361010">
                  <c:v>4.4991000000000003E-2</c:v>
                </c:pt>
                <c:pt idx="361011">
                  <c:v>4.4991999999999997E-2</c:v>
                </c:pt>
                <c:pt idx="361012">
                  <c:v>4.4992999999999998E-2</c:v>
                </c:pt>
                <c:pt idx="361013">
                  <c:v>4.4993999999999999E-2</c:v>
                </c:pt>
                <c:pt idx="361014">
                  <c:v>4.4993999999999999E-2</c:v>
                </c:pt>
                <c:pt idx="361015">
                  <c:v>4.4995E-2</c:v>
                </c:pt>
                <c:pt idx="361016">
                  <c:v>4.4996000000000001E-2</c:v>
                </c:pt>
                <c:pt idx="361017">
                  <c:v>4.4996000000000001E-2</c:v>
                </c:pt>
                <c:pt idx="361018">
                  <c:v>4.4996000000000001E-2</c:v>
                </c:pt>
                <c:pt idx="361019">
                  <c:v>4.4996000000000001E-2</c:v>
                </c:pt>
                <c:pt idx="361020">
                  <c:v>4.4996000000000001E-2</c:v>
                </c:pt>
                <c:pt idx="361021">
                  <c:v>4.4996000000000001E-2</c:v>
                </c:pt>
                <c:pt idx="361022">
                  <c:v>4.4996000000000001E-2</c:v>
                </c:pt>
                <c:pt idx="361023">
                  <c:v>4.4996000000000001E-2</c:v>
                </c:pt>
                <c:pt idx="361024">
                  <c:v>4.4996000000000001E-2</c:v>
                </c:pt>
                <c:pt idx="361025">
                  <c:v>4.4996000000000001E-2</c:v>
                </c:pt>
                <c:pt idx="361026">
                  <c:v>4.4995E-2</c:v>
                </c:pt>
                <c:pt idx="361027">
                  <c:v>4.4995E-2</c:v>
                </c:pt>
                <c:pt idx="361028">
                  <c:v>4.4993999999999999E-2</c:v>
                </c:pt>
                <c:pt idx="361029">
                  <c:v>4.4993999999999999E-2</c:v>
                </c:pt>
                <c:pt idx="361030">
                  <c:v>4.4992999999999998E-2</c:v>
                </c:pt>
                <c:pt idx="361031">
                  <c:v>4.4991999999999997E-2</c:v>
                </c:pt>
                <c:pt idx="361032">
                  <c:v>4.4991000000000003E-2</c:v>
                </c:pt>
                <c:pt idx="361033">
                  <c:v>4.4990000000000002E-2</c:v>
                </c:pt>
                <c:pt idx="361034">
                  <c:v>4.4989000000000001E-2</c:v>
                </c:pt>
                <c:pt idx="361035">
                  <c:v>4.4988E-2</c:v>
                </c:pt>
                <c:pt idx="361036">
                  <c:v>4.4988E-2</c:v>
                </c:pt>
                <c:pt idx="361037">
                  <c:v>4.4986999999999999E-2</c:v>
                </c:pt>
                <c:pt idx="361038">
                  <c:v>4.4985999999999998E-2</c:v>
                </c:pt>
                <c:pt idx="361039">
                  <c:v>4.4984999999999997E-2</c:v>
                </c:pt>
                <c:pt idx="361040">
                  <c:v>4.4983000000000002E-2</c:v>
                </c:pt>
                <c:pt idx="361041">
                  <c:v>4.4982000000000001E-2</c:v>
                </c:pt>
                <c:pt idx="361042">
                  <c:v>4.4981E-2</c:v>
                </c:pt>
                <c:pt idx="361043">
                  <c:v>4.4979999999999999E-2</c:v>
                </c:pt>
                <c:pt idx="361044">
                  <c:v>4.4978999999999998E-2</c:v>
                </c:pt>
                <c:pt idx="361045">
                  <c:v>4.4977999999999997E-2</c:v>
                </c:pt>
                <c:pt idx="361046">
                  <c:v>4.4977000000000003E-2</c:v>
                </c:pt>
                <c:pt idx="361047">
                  <c:v>4.4975000000000001E-2</c:v>
                </c:pt>
                <c:pt idx="361048">
                  <c:v>4.4974E-2</c:v>
                </c:pt>
                <c:pt idx="361049">
                  <c:v>4.4972999999999999E-2</c:v>
                </c:pt>
                <c:pt idx="361050">
                  <c:v>4.4971999999999998E-2</c:v>
                </c:pt>
                <c:pt idx="361051">
                  <c:v>4.4970999999999997E-2</c:v>
                </c:pt>
                <c:pt idx="361052">
                  <c:v>4.4970000000000003E-2</c:v>
                </c:pt>
                <c:pt idx="361053">
                  <c:v>4.4969000000000002E-2</c:v>
                </c:pt>
                <c:pt idx="361054">
                  <c:v>4.4968000000000001E-2</c:v>
                </c:pt>
                <c:pt idx="361055">
                  <c:v>4.4967E-2</c:v>
                </c:pt>
                <c:pt idx="361056">
                  <c:v>4.4965999999999999E-2</c:v>
                </c:pt>
                <c:pt idx="361057">
                  <c:v>4.4964999999999998E-2</c:v>
                </c:pt>
                <c:pt idx="361058">
                  <c:v>4.4963999999999997E-2</c:v>
                </c:pt>
                <c:pt idx="361059">
                  <c:v>4.4963999999999997E-2</c:v>
                </c:pt>
                <c:pt idx="361060">
                  <c:v>4.4963000000000003E-2</c:v>
                </c:pt>
                <c:pt idx="361061">
                  <c:v>4.4962000000000002E-2</c:v>
                </c:pt>
                <c:pt idx="361062">
                  <c:v>4.4961000000000001E-2</c:v>
                </c:pt>
                <c:pt idx="361063">
                  <c:v>4.496E-2</c:v>
                </c:pt>
                <c:pt idx="361064">
                  <c:v>4.496E-2</c:v>
                </c:pt>
                <c:pt idx="361065">
                  <c:v>4.4958999999999999E-2</c:v>
                </c:pt>
                <c:pt idx="361066">
                  <c:v>4.4957999999999998E-2</c:v>
                </c:pt>
                <c:pt idx="361067">
                  <c:v>4.4956999999999997E-2</c:v>
                </c:pt>
                <c:pt idx="361068">
                  <c:v>4.4956000000000003E-2</c:v>
                </c:pt>
                <c:pt idx="361069">
                  <c:v>4.4956000000000003E-2</c:v>
                </c:pt>
                <c:pt idx="361070">
                  <c:v>4.4955000000000002E-2</c:v>
                </c:pt>
                <c:pt idx="361071">
                  <c:v>4.4955000000000002E-2</c:v>
                </c:pt>
                <c:pt idx="361072">
                  <c:v>4.4954000000000001E-2</c:v>
                </c:pt>
                <c:pt idx="361073">
                  <c:v>4.4953E-2</c:v>
                </c:pt>
                <c:pt idx="361074">
                  <c:v>4.4953E-2</c:v>
                </c:pt>
                <c:pt idx="361075">
                  <c:v>4.4951999999999999E-2</c:v>
                </c:pt>
                <c:pt idx="361076">
                  <c:v>4.4951999999999999E-2</c:v>
                </c:pt>
                <c:pt idx="361077">
                  <c:v>4.4950999999999998E-2</c:v>
                </c:pt>
                <c:pt idx="361078">
                  <c:v>4.4949999999999997E-2</c:v>
                </c:pt>
                <c:pt idx="361079">
                  <c:v>4.4949999999999997E-2</c:v>
                </c:pt>
                <c:pt idx="361080">
                  <c:v>4.4949000000000003E-2</c:v>
                </c:pt>
                <c:pt idx="361081">
                  <c:v>4.4949000000000003E-2</c:v>
                </c:pt>
                <c:pt idx="361082">
                  <c:v>4.4948000000000002E-2</c:v>
                </c:pt>
                <c:pt idx="361083">
                  <c:v>4.4948000000000002E-2</c:v>
                </c:pt>
                <c:pt idx="361084">
                  <c:v>4.4947000000000001E-2</c:v>
                </c:pt>
                <c:pt idx="361085">
                  <c:v>4.4947000000000001E-2</c:v>
                </c:pt>
                <c:pt idx="361086">
                  <c:v>4.4947000000000001E-2</c:v>
                </c:pt>
                <c:pt idx="361087">
                  <c:v>4.4946E-2</c:v>
                </c:pt>
                <c:pt idx="361088">
                  <c:v>4.4946E-2</c:v>
                </c:pt>
                <c:pt idx="361089">
                  <c:v>4.4944999999999999E-2</c:v>
                </c:pt>
                <c:pt idx="361090">
                  <c:v>4.4944999999999999E-2</c:v>
                </c:pt>
                <c:pt idx="361091">
                  <c:v>4.4944999999999999E-2</c:v>
                </c:pt>
                <c:pt idx="361092">
                  <c:v>4.4943999999999998E-2</c:v>
                </c:pt>
                <c:pt idx="361093">
                  <c:v>4.4943999999999998E-2</c:v>
                </c:pt>
                <c:pt idx="361094">
                  <c:v>4.4943999999999998E-2</c:v>
                </c:pt>
                <c:pt idx="361095">
                  <c:v>4.4943999999999998E-2</c:v>
                </c:pt>
                <c:pt idx="361096">
                  <c:v>4.4943999999999998E-2</c:v>
                </c:pt>
                <c:pt idx="361097">
                  <c:v>4.4943999999999998E-2</c:v>
                </c:pt>
                <c:pt idx="361098">
                  <c:v>4.4943999999999998E-2</c:v>
                </c:pt>
                <c:pt idx="361099">
                  <c:v>4.4943999999999998E-2</c:v>
                </c:pt>
                <c:pt idx="361100">
                  <c:v>4.4943999999999998E-2</c:v>
                </c:pt>
                <c:pt idx="361101">
                  <c:v>4.4943999999999998E-2</c:v>
                </c:pt>
                <c:pt idx="361102">
                  <c:v>4.4943999999999998E-2</c:v>
                </c:pt>
                <c:pt idx="361103">
                  <c:v>4.4944999999999999E-2</c:v>
                </c:pt>
                <c:pt idx="361104">
                  <c:v>4.4944999999999999E-2</c:v>
                </c:pt>
                <c:pt idx="361105">
                  <c:v>4.4946E-2</c:v>
                </c:pt>
                <c:pt idx="361106">
                  <c:v>4.4946E-2</c:v>
                </c:pt>
                <c:pt idx="361107">
                  <c:v>4.4947000000000001E-2</c:v>
                </c:pt>
                <c:pt idx="361108">
                  <c:v>4.4948000000000002E-2</c:v>
                </c:pt>
                <c:pt idx="361109">
                  <c:v>4.4948000000000002E-2</c:v>
                </c:pt>
                <c:pt idx="361110">
                  <c:v>4.4949000000000003E-2</c:v>
                </c:pt>
                <c:pt idx="361111">
                  <c:v>4.4949999999999997E-2</c:v>
                </c:pt>
                <c:pt idx="361112">
                  <c:v>4.4950999999999998E-2</c:v>
                </c:pt>
                <c:pt idx="361113">
                  <c:v>4.4951999999999999E-2</c:v>
                </c:pt>
                <c:pt idx="361114">
                  <c:v>4.4953E-2</c:v>
                </c:pt>
                <c:pt idx="361115">
                  <c:v>4.4954000000000001E-2</c:v>
                </c:pt>
                <c:pt idx="361116">
                  <c:v>4.4955000000000002E-2</c:v>
                </c:pt>
                <c:pt idx="361117">
                  <c:v>4.4956000000000003E-2</c:v>
                </c:pt>
                <c:pt idx="361118">
                  <c:v>4.4956999999999997E-2</c:v>
                </c:pt>
                <c:pt idx="361119">
                  <c:v>4.4958999999999999E-2</c:v>
                </c:pt>
                <c:pt idx="361120">
                  <c:v>4.496E-2</c:v>
                </c:pt>
                <c:pt idx="361121">
                  <c:v>4.4962000000000002E-2</c:v>
                </c:pt>
                <c:pt idx="361122">
                  <c:v>4.4963000000000003E-2</c:v>
                </c:pt>
                <c:pt idx="361123">
                  <c:v>4.4964999999999998E-2</c:v>
                </c:pt>
                <c:pt idx="361124">
                  <c:v>4.4965999999999999E-2</c:v>
                </c:pt>
                <c:pt idx="361125">
                  <c:v>4.4968000000000001E-2</c:v>
                </c:pt>
                <c:pt idx="361126">
                  <c:v>4.4969000000000002E-2</c:v>
                </c:pt>
                <c:pt idx="361127">
                  <c:v>4.4970999999999997E-2</c:v>
                </c:pt>
                <c:pt idx="361128">
                  <c:v>4.4972999999999999E-2</c:v>
                </c:pt>
                <c:pt idx="361129">
                  <c:v>4.4975000000000001E-2</c:v>
                </c:pt>
                <c:pt idx="361130">
                  <c:v>4.4976000000000002E-2</c:v>
                </c:pt>
                <c:pt idx="361131">
                  <c:v>4.4977999999999997E-2</c:v>
                </c:pt>
                <c:pt idx="361132">
                  <c:v>4.4979999999999999E-2</c:v>
                </c:pt>
                <c:pt idx="361133">
                  <c:v>4.4982000000000001E-2</c:v>
                </c:pt>
                <c:pt idx="361134">
                  <c:v>4.4984000000000003E-2</c:v>
                </c:pt>
                <c:pt idx="361135">
                  <c:v>4.4984999999999997E-2</c:v>
                </c:pt>
                <c:pt idx="361136">
                  <c:v>4.4986999999999999E-2</c:v>
                </c:pt>
                <c:pt idx="361137">
                  <c:v>4.4989000000000001E-2</c:v>
                </c:pt>
                <c:pt idx="361138">
                  <c:v>4.4991000000000003E-2</c:v>
                </c:pt>
                <c:pt idx="361139">
                  <c:v>4.4992999999999998E-2</c:v>
                </c:pt>
                <c:pt idx="361140">
                  <c:v>4.4993999999999999E-2</c:v>
                </c:pt>
                <c:pt idx="361141">
                  <c:v>4.4996000000000001E-2</c:v>
                </c:pt>
                <c:pt idx="361142">
                  <c:v>4.4998000000000003E-2</c:v>
                </c:pt>
                <c:pt idx="361143">
                  <c:v>4.4999999999999998E-2</c:v>
                </c:pt>
                <c:pt idx="361144">
                  <c:v>4.5000999999999999E-2</c:v>
                </c:pt>
                <c:pt idx="361145">
                  <c:v>4.5003000000000001E-2</c:v>
                </c:pt>
                <c:pt idx="361146">
                  <c:v>4.5005000000000003E-2</c:v>
                </c:pt>
                <c:pt idx="361147">
                  <c:v>4.5005999999999997E-2</c:v>
                </c:pt>
                <c:pt idx="361148">
                  <c:v>4.5007999999999999E-2</c:v>
                </c:pt>
                <c:pt idx="361149">
                  <c:v>4.5009E-2</c:v>
                </c:pt>
                <c:pt idx="361150">
                  <c:v>4.5010000000000001E-2</c:v>
                </c:pt>
                <c:pt idx="361151">
                  <c:v>4.5012000000000003E-2</c:v>
                </c:pt>
                <c:pt idx="361152">
                  <c:v>4.5012999999999997E-2</c:v>
                </c:pt>
                <c:pt idx="361153">
                  <c:v>4.5014999999999999E-2</c:v>
                </c:pt>
                <c:pt idx="361154">
                  <c:v>4.5016E-2</c:v>
                </c:pt>
                <c:pt idx="361155">
                  <c:v>4.5017000000000001E-2</c:v>
                </c:pt>
                <c:pt idx="361156">
                  <c:v>4.5018000000000002E-2</c:v>
                </c:pt>
                <c:pt idx="361157">
                  <c:v>4.5019000000000003E-2</c:v>
                </c:pt>
                <c:pt idx="361158">
                  <c:v>4.5019999999999998E-2</c:v>
                </c:pt>
                <c:pt idx="361159">
                  <c:v>4.5020999999999999E-2</c:v>
                </c:pt>
                <c:pt idx="361160">
                  <c:v>4.5022E-2</c:v>
                </c:pt>
                <c:pt idx="361161">
                  <c:v>4.5023000000000001E-2</c:v>
                </c:pt>
                <c:pt idx="361162">
                  <c:v>4.5023000000000001E-2</c:v>
                </c:pt>
                <c:pt idx="361163">
                  <c:v>4.5024000000000002E-2</c:v>
                </c:pt>
                <c:pt idx="361164">
                  <c:v>4.5025000000000003E-2</c:v>
                </c:pt>
                <c:pt idx="361165">
                  <c:v>4.5025000000000003E-2</c:v>
                </c:pt>
                <c:pt idx="361166">
                  <c:v>4.5025999999999997E-2</c:v>
                </c:pt>
                <c:pt idx="361167">
                  <c:v>4.5025999999999997E-2</c:v>
                </c:pt>
                <c:pt idx="361168">
                  <c:v>4.5026999999999998E-2</c:v>
                </c:pt>
                <c:pt idx="361169">
                  <c:v>4.5026999999999998E-2</c:v>
                </c:pt>
                <c:pt idx="361170">
                  <c:v>4.5026999999999998E-2</c:v>
                </c:pt>
                <c:pt idx="361171">
                  <c:v>4.5027999999999999E-2</c:v>
                </c:pt>
                <c:pt idx="361172">
                  <c:v>4.5027999999999999E-2</c:v>
                </c:pt>
                <c:pt idx="361173">
                  <c:v>4.5027999999999999E-2</c:v>
                </c:pt>
                <c:pt idx="361174">
                  <c:v>4.5027999999999999E-2</c:v>
                </c:pt>
                <c:pt idx="361175">
                  <c:v>4.5027999999999999E-2</c:v>
                </c:pt>
                <c:pt idx="361176">
                  <c:v>4.5029E-2</c:v>
                </c:pt>
                <c:pt idx="361177">
                  <c:v>4.5029E-2</c:v>
                </c:pt>
                <c:pt idx="361178">
                  <c:v>4.5029E-2</c:v>
                </c:pt>
                <c:pt idx="361179">
                  <c:v>4.5029E-2</c:v>
                </c:pt>
                <c:pt idx="361180">
                  <c:v>4.5029E-2</c:v>
                </c:pt>
                <c:pt idx="361181">
                  <c:v>4.5029E-2</c:v>
                </c:pt>
                <c:pt idx="361182">
                  <c:v>4.5029E-2</c:v>
                </c:pt>
                <c:pt idx="361183">
                  <c:v>4.5029E-2</c:v>
                </c:pt>
                <c:pt idx="361184">
                  <c:v>4.5029E-2</c:v>
                </c:pt>
                <c:pt idx="361185">
                  <c:v>4.5029E-2</c:v>
                </c:pt>
                <c:pt idx="361186">
                  <c:v>4.5027999999999999E-2</c:v>
                </c:pt>
                <c:pt idx="361187">
                  <c:v>4.5027999999999999E-2</c:v>
                </c:pt>
                <c:pt idx="361188">
                  <c:v>4.5027999999999999E-2</c:v>
                </c:pt>
                <c:pt idx="361189">
                  <c:v>4.5027999999999999E-2</c:v>
                </c:pt>
                <c:pt idx="361190">
                  <c:v>4.5027999999999999E-2</c:v>
                </c:pt>
                <c:pt idx="361191">
                  <c:v>4.5027999999999999E-2</c:v>
                </c:pt>
                <c:pt idx="361192">
                  <c:v>4.5027999999999999E-2</c:v>
                </c:pt>
                <c:pt idx="361193">
                  <c:v>4.5027999999999999E-2</c:v>
                </c:pt>
                <c:pt idx="361194">
                  <c:v>4.5027999999999999E-2</c:v>
                </c:pt>
                <c:pt idx="361195">
                  <c:v>4.5027999999999999E-2</c:v>
                </c:pt>
                <c:pt idx="361196">
                  <c:v>4.5027999999999999E-2</c:v>
                </c:pt>
                <c:pt idx="361197">
                  <c:v>4.5027999999999999E-2</c:v>
                </c:pt>
                <c:pt idx="361198">
                  <c:v>4.5027999999999999E-2</c:v>
                </c:pt>
                <c:pt idx="361199">
                  <c:v>4.5027999999999999E-2</c:v>
                </c:pt>
                <c:pt idx="361200">
                  <c:v>4.5027999999999999E-2</c:v>
                </c:pt>
                <c:pt idx="361201">
                  <c:v>4.5027999999999999E-2</c:v>
                </c:pt>
                <c:pt idx="361202">
                  <c:v>4.5027999999999999E-2</c:v>
                </c:pt>
                <c:pt idx="361203">
                  <c:v>4.5027999999999999E-2</c:v>
                </c:pt>
                <c:pt idx="361204">
                  <c:v>4.5029E-2</c:v>
                </c:pt>
                <c:pt idx="361205">
                  <c:v>4.5029E-2</c:v>
                </c:pt>
                <c:pt idx="361206">
                  <c:v>4.5029E-2</c:v>
                </c:pt>
                <c:pt idx="361207">
                  <c:v>4.5029E-2</c:v>
                </c:pt>
                <c:pt idx="361208">
                  <c:v>4.5029E-2</c:v>
                </c:pt>
                <c:pt idx="361209">
                  <c:v>4.5029E-2</c:v>
                </c:pt>
                <c:pt idx="361210">
                  <c:v>4.5029E-2</c:v>
                </c:pt>
                <c:pt idx="361211">
                  <c:v>4.5029E-2</c:v>
                </c:pt>
                <c:pt idx="361212">
                  <c:v>4.5029E-2</c:v>
                </c:pt>
                <c:pt idx="361213">
                  <c:v>4.5030000000000001E-2</c:v>
                </c:pt>
                <c:pt idx="361214">
                  <c:v>4.5030000000000001E-2</c:v>
                </c:pt>
                <c:pt idx="361215">
                  <c:v>4.5030000000000001E-2</c:v>
                </c:pt>
                <c:pt idx="361216">
                  <c:v>4.5030000000000001E-2</c:v>
                </c:pt>
                <c:pt idx="361217">
                  <c:v>4.5030000000000001E-2</c:v>
                </c:pt>
                <c:pt idx="361218">
                  <c:v>4.5030000000000001E-2</c:v>
                </c:pt>
                <c:pt idx="361219">
                  <c:v>4.5031000000000002E-2</c:v>
                </c:pt>
                <c:pt idx="361220">
                  <c:v>4.5031000000000002E-2</c:v>
                </c:pt>
                <c:pt idx="361221">
                  <c:v>4.5031000000000002E-2</c:v>
                </c:pt>
                <c:pt idx="361222">
                  <c:v>4.5031000000000002E-2</c:v>
                </c:pt>
                <c:pt idx="361223">
                  <c:v>4.5032000000000003E-2</c:v>
                </c:pt>
                <c:pt idx="361224">
                  <c:v>4.5032000000000003E-2</c:v>
                </c:pt>
                <c:pt idx="361225">
                  <c:v>4.5032000000000003E-2</c:v>
                </c:pt>
                <c:pt idx="361226">
                  <c:v>4.5032999999999997E-2</c:v>
                </c:pt>
                <c:pt idx="361227">
                  <c:v>4.5032999999999997E-2</c:v>
                </c:pt>
                <c:pt idx="361228">
                  <c:v>4.5032999999999997E-2</c:v>
                </c:pt>
                <c:pt idx="361229">
                  <c:v>4.5033999999999998E-2</c:v>
                </c:pt>
                <c:pt idx="361230">
                  <c:v>4.5033999999999998E-2</c:v>
                </c:pt>
                <c:pt idx="361231">
                  <c:v>4.5033999999999998E-2</c:v>
                </c:pt>
                <c:pt idx="361232">
                  <c:v>4.5033999999999998E-2</c:v>
                </c:pt>
                <c:pt idx="361233">
                  <c:v>4.5034999999999999E-2</c:v>
                </c:pt>
                <c:pt idx="361234">
                  <c:v>4.5034999999999999E-2</c:v>
                </c:pt>
                <c:pt idx="361235">
                  <c:v>4.5034999999999999E-2</c:v>
                </c:pt>
                <c:pt idx="361236">
                  <c:v>4.5036E-2</c:v>
                </c:pt>
                <c:pt idx="361237">
                  <c:v>4.5036E-2</c:v>
                </c:pt>
                <c:pt idx="361238">
                  <c:v>4.5037000000000001E-2</c:v>
                </c:pt>
                <c:pt idx="361239">
                  <c:v>4.5037000000000001E-2</c:v>
                </c:pt>
                <c:pt idx="361240">
                  <c:v>4.5037000000000001E-2</c:v>
                </c:pt>
                <c:pt idx="361241">
                  <c:v>4.5037000000000001E-2</c:v>
                </c:pt>
                <c:pt idx="361242">
                  <c:v>4.5037000000000001E-2</c:v>
                </c:pt>
                <c:pt idx="361243">
                  <c:v>4.5037000000000001E-2</c:v>
                </c:pt>
                <c:pt idx="361244">
                  <c:v>4.5038000000000002E-2</c:v>
                </c:pt>
                <c:pt idx="361245">
                  <c:v>4.5038000000000002E-2</c:v>
                </c:pt>
                <c:pt idx="361246">
                  <c:v>4.5038000000000002E-2</c:v>
                </c:pt>
                <c:pt idx="361247">
                  <c:v>4.5038000000000002E-2</c:v>
                </c:pt>
                <c:pt idx="361248">
                  <c:v>4.5038000000000002E-2</c:v>
                </c:pt>
                <c:pt idx="361249">
                  <c:v>4.5039000000000003E-2</c:v>
                </c:pt>
                <c:pt idx="361250">
                  <c:v>4.5039000000000003E-2</c:v>
                </c:pt>
                <c:pt idx="361251">
                  <c:v>4.5039000000000003E-2</c:v>
                </c:pt>
                <c:pt idx="361252">
                  <c:v>4.5039000000000003E-2</c:v>
                </c:pt>
                <c:pt idx="361253">
                  <c:v>4.5038000000000002E-2</c:v>
                </c:pt>
                <c:pt idx="361254">
                  <c:v>4.5038000000000002E-2</c:v>
                </c:pt>
                <c:pt idx="361255">
                  <c:v>4.5038000000000002E-2</c:v>
                </c:pt>
                <c:pt idx="361256">
                  <c:v>4.5038000000000002E-2</c:v>
                </c:pt>
                <c:pt idx="361257">
                  <c:v>4.5038000000000002E-2</c:v>
                </c:pt>
                <c:pt idx="361258">
                  <c:v>4.5038000000000002E-2</c:v>
                </c:pt>
                <c:pt idx="361259">
                  <c:v>4.5038000000000002E-2</c:v>
                </c:pt>
                <c:pt idx="361260">
                  <c:v>4.5038000000000002E-2</c:v>
                </c:pt>
                <c:pt idx="361261">
                  <c:v>4.5037000000000001E-2</c:v>
                </c:pt>
                <c:pt idx="361262">
                  <c:v>4.5037000000000001E-2</c:v>
                </c:pt>
                <c:pt idx="361263">
                  <c:v>4.5037000000000001E-2</c:v>
                </c:pt>
                <c:pt idx="361264">
                  <c:v>4.5037000000000001E-2</c:v>
                </c:pt>
                <c:pt idx="361265">
                  <c:v>4.5036E-2</c:v>
                </c:pt>
                <c:pt idx="361266">
                  <c:v>4.5036E-2</c:v>
                </c:pt>
                <c:pt idx="361267">
                  <c:v>4.5034999999999999E-2</c:v>
                </c:pt>
                <c:pt idx="361268">
                  <c:v>4.5034999999999999E-2</c:v>
                </c:pt>
                <c:pt idx="361269">
                  <c:v>4.5034999999999999E-2</c:v>
                </c:pt>
                <c:pt idx="361270">
                  <c:v>4.5034999999999999E-2</c:v>
                </c:pt>
                <c:pt idx="361271">
                  <c:v>4.5033999999999998E-2</c:v>
                </c:pt>
                <c:pt idx="361272">
                  <c:v>4.5033999999999998E-2</c:v>
                </c:pt>
                <c:pt idx="361273">
                  <c:v>4.5033999999999998E-2</c:v>
                </c:pt>
                <c:pt idx="361274">
                  <c:v>4.5033999999999998E-2</c:v>
                </c:pt>
                <c:pt idx="361275">
                  <c:v>4.5032999999999997E-2</c:v>
                </c:pt>
                <c:pt idx="361276">
                  <c:v>4.5032999999999997E-2</c:v>
                </c:pt>
                <c:pt idx="361277">
                  <c:v>4.5032999999999997E-2</c:v>
                </c:pt>
                <c:pt idx="361278">
                  <c:v>4.5032000000000003E-2</c:v>
                </c:pt>
                <c:pt idx="361279">
                  <c:v>4.5032000000000003E-2</c:v>
                </c:pt>
                <c:pt idx="361280">
                  <c:v>4.5032000000000003E-2</c:v>
                </c:pt>
                <c:pt idx="361281">
                  <c:v>4.5032000000000003E-2</c:v>
                </c:pt>
                <c:pt idx="361282">
                  <c:v>4.5032000000000003E-2</c:v>
                </c:pt>
                <c:pt idx="361283">
                  <c:v>4.5032000000000003E-2</c:v>
                </c:pt>
                <c:pt idx="361284">
                  <c:v>4.5032000000000003E-2</c:v>
                </c:pt>
                <c:pt idx="361285">
                  <c:v>4.5032000000000003E-2</c:v>
                </c:pt>
                <c:pt idx="361286">
                  <c:v>4.5032000000000003E-2</c:v>
                </c:pt>
                <c:pt idx="361287">
                  <c:v>4.5032000000000003E-2</c:v>
                </c:pt>
                <c:pt idx="361288">
                  <c:v>4.5032000000000003E-2</c:v>
                </c:pt>
                <c:pt idx="361289">
                  <c:v>4.5032000000000003E-2</c:v>
                </c:pt>
                <c:pt idx="361290">
                  <c:v>4.5032000000000003E-2</c:v>
                </c:pt>
                <c:pt idx="361291">
                  <c:v>4.5032000000000003E-2</c:v>
                </c:pt>
                <c:pt idx="361292">
                  <c:v>4.5032000000000003E-2</c:v>
                </c:pt>
                <c:pt idx="361293">
                  <c:v>4.5032999999999997E-2</c:v>
                </c:pt>
                <c:pt idx="361294">
                  <c:v>4.5032999999999997E-2</c:v>
                </c:pt>
                <c:pt idx="361295">
                  <c:v>4.5033999999999998E-2</c:v>
                </c:pt>
                <c:pt idx="361296">
                  <c:v>4.5033999999999998E-2</c:v>
                </c:pt>
                <c:pt idx="361297">
                  <c:v>4.5033999999999998E-2</c:v>
                </c:pt>
                <c:pt idx="361298">
                  <c:v>4.5034999999999999E-2</c:v>
                </c:pt>
                <c:pt idx="361299">
                  <c:v>4.5034999999999999E-2</c:v>
                </c:pt>
                <c:pt idx="361300">
                  <c:v>4.5036E-2</c:v>
                </c:pt>
                <c:pt idx="361301">
                  <c:v>4.5036E-2</c:v>
                </c:pt>
                <c:pt idx="361302">
                  <c:v>4.5037000000000001E-2</c:v>
                </c:pt>
                <c:pt idx="361303">
                  <c:v>4.5038000000000002E-2</c:v>
                </c:pt>
                <c:pt idx="361304">
                  <c:v>4.5038000000000002E-2</c:v>
                </c:pt>
                <c:pt idx="361305">
                  <c:v>4.5039000000000003E-2</c:v>
                </c:pt>
                <c:pt idx="361306">
                  <c:v>4.5039999999999997E-2</c:v>
                </c:pt>
                <c:pt idx="361307">
                  <c:v>4.5040999999999998E-2</c:v>
                </c:pt>
                <c:pt idx="361308">
                  <c:v>4.5041999999999999E-2</c:v>
                </c:pt>
                <c:pt idx="361309">
                  <c:v>4.5043E-2</c:v>
                </c:pt>
                <c:pt idx="361310">
                  <c:v>4.5044000000000001E-2</c:v>
                </c:pt>
                <c:pt idx="361311">
                  <c:v>4.5045000000000002E-2</c:v>
                </c:pt>
                <c:pt idx="361312">
                  <c:v>4.5046000000000003E-2</c:v>
                </c:pt>
                <c:pt idx="361313">
                  <c:v>4.5046999999999997E-2</c:v>
                </c:pt>
                <c:pt idx="361314">
                  <c:v>4.5047999999999998E-2</c:v>
                </c:pt>
                <c:pt idx="361315">
                  <c:v>4.5048999999999999E-2</c:v>
                </c:pt>
                <c:pt idx="361316">
                  <c:v>4.505E-2</c:v>
                </c:pt>
                <c:pt idx="361317">
                  <c:v>4.5051000000000001E-2</c:v>
                </c:pt>
                <c:pt idx="361318">
                  <c:v>4.5052000000000002E-2</c:v>
                </c:pt>
                <c:pt idx="361319">
                  <c:v>4.5053999999999997E-2</c:v>
                </c:pt>
                <c:pt idx="361320">
                  <c:v>4.5054999999999998E-2</c:v>
                </c:pt>
                <c:pt idx="361321">
                  <c:v>4.5055999999999999E-2</c:v>
                </c:pt>
                <c:pt idx="361322">
                  <c:v>4.5057E-2</c:v>
                </c:pt>
                <c:pt idx="361323">
                  <c:v>4.5059000000000002E-2</c:v>
                </c:pt>
                <c:pt idx="361324">
                  <c:v>4.5060000000000003E-2</c:v>
                </c:pt>
                <c:pt idx="361325">
                  <c:v>4.5060999999999997E-2</c:v>
                </c:pt>
                <c:pt idx="361326">
                  <c:v>4.5061999999999998E-2</c:v>
                </c:pt>
                <c:pt idx="361327">
                  <c:v>4.5062999999999999E-2</c:v>
                </c:pt>
                <c:pt idx="361328">
                  <c:v>4.5065000000000001E-2</c:v>
                </c:pt>
                <c:pt idx="361329">
                  <c:v>4.5066000000000002E-2</c:v>
                </c:pt>
                <c:pt idx="361330">
                  <c:v>4.5067999999999997E-2</c:v>
                </c:pt>
                <c:pt idx="361331">
                  <c:v>4.5068999999999998E-2</c:v>
                </c:pt>
                <c:pt idx="361332">
                  <c:v>4.5069999999999999E-2</c:v>
                </c:pt>
                <c:pt idx="361333">
                  <c:v>4.5072000000000001E-2</c:v>
                </c:pt>
                <c:pt idx="361334">
                  <c:v>4.5073000000000002E-2</c:v>
                </c:pt>
                <c:pt idx="361335">
                  <c:v>4.5074000000000003E-2</c:v>
                </c:pt>
                <c:pt idx="361336">
                  <c:v>4.5074999999999997E-2</c:v>
                </c:pt>
                <c:pt idx="361337">
                  <c:v>4.5076999999999999E-2</c:v>
                </c:pt>
                <c:pt idx="361338">
                  <c:v>4.5078E-2</c:v>
                </c:pt>
                <c:pt idx="361339">
                  <c:v>4.5079000000000001E-2</c:v>
                </c:pt>
                <c:pt idx="361340">
                  <c:v>4.5081000000000003E-2</c:v>
                </c:pt>
                <c:pt idx="361341">
                  <c:v>4.5081999999999997E-2</c:v>
                </c:pt>
                <c:pt idx="361342">
                  <c:v>4.5083999999999999E-2</c:v>
                </c:pt>
                <c:pt idx="361343">
                  <c:v>4.5085E-2</c:v>
                </c:pt>
                <c:pt idx="361344">
                  <c:v>4.5086000000000001E-2</c:v>
                </c:pt>
                <c:pt idx="361345">
                  <c:v>4.5088000000000003E-2</c:v>
                </c:pt>
                <c:pt idx="361346">
                  <c:v>4.5088999999999997E-2</c:v>
                </c:pt>
                <c:pt idx="361347">
                  <c:v>4.5089999999999998E-2</c:v>
                </c:pt>
                <c:pt idx="361348">
                  <c:v>4.5090999999999999E-2</c:v>
                </c:pt>
                <c:pt idx="361349">
                  <c:v>4.5092E-2</c:v>
                </c:pt>
                <c:pt idx="361350">
                  <c:v>4.5094000000000002E-2</c:v>
                </c:pt>
                <c:pt idx="361351">
                  <c:v>4.5095000000000003E-2</c:v>
                </c:pt>
                <c:pt idx="361352">
                  <c:v>4.5095999999999997E-2</c:v>
                </c:pt>
                <c:pt idx="361353">
                  <c:v>4.5096999999999998E-2</c:v>
                </c:pt>
                <c:pt idx="361354">
                  <c:v>4.5097999999999999E-2</c:v>
                </c:pt>
                <c:pt idx="361355">
                  <c:v>4.5099E-2</c:v>
                </c:pt>
                <c:pt idx="361356">
                  <c:v>4.5100000000000001E-2</c:v>
                </c:pt>
                <c:pt idx="361357">
                  <c:v>4.5101000000000002E-2</c:v>
                </c:pt>
                <c:pt idx="361358">
                  <c:v>4.5102000000000003E-2</c:v>
                </c:pt>
                <c:pt idx="361359">
                  <c:v>4.5102999999999997E-2</c:v>
                </c:pt>
                <c:pt idx="361360">
                  <c:v>4.5103999999999998E-2</c:v>
                </c:pt>
                <c:pt idx="361361">
                  <c:v>4.5104999999999999E-2</c:v>
                </c:pt>
                <c:pt idx="361362">
                  <c:v>4.5106E-2</c:v>
                </c:pt>
                <c:pt idx="361363">
                  <c:v>4.5106E-2</c:v>
                </c:pt>
                <c:pt idx="361364">
                  <c:v>4.5107000000000001E-2</c:v>
                </c:pt>
                <c:pt idx="361365">
                  <c:v>4.5108000000000002E-2</c:v>
                </c:pt>
                <c:pt idx="361366">
                  <c:v>4.5108000000000002E-2</c:v>
                </c:pt>
                <c:pt idx="361367">
                  <c:v>4.5109000000000003E-2</c:v>
                </c:pt>
                <c:pt idx="361368">
                  <c:v>4.5109999999999997E-2</c:v>
                </c:pt>
                <c:pt idx="361369">
                  <c:v>4.5109999999999997E-2</c:v>
                </c:pt>
                <c:pt idx="361370">
                  <c:v>4.5109999999999997E-2</c:v>
                </c:pt>
                <c:pt idx="361371">
                  <c:v>4.5110999999999998E-2</c:v>
                </c:pt>
                <c:pt idx="361372">
                  <c:v>4.5110999999999998E-2</c:v>
                </c:pt>
                <c:pt idx="361373">
                  <c:v>4.5110999999999998E-2</c:v>
                </c:pt>
                <c:pt idx="361374">
                  <c:v>4.5110999999999998E-2</c:v>
                </c:pt>
                <c:pt idx="361375">
                  <c:v>4.5111999999999999E-2</c:v>
                </c:pt>
                <c:pt idx="361376">
                  <c:v>4.5111999999999999E-2</c:v>
                </c:pt>
                <c:pt idx="361377">
                  <c:v>4.5111999999999999E-2</c:v>
                </c:pt>
                <c:pt idx="361378">
                  <c:v>4.5111999999999999E-2</c:v>
                </c:pt>
                <c:pt idx="361379">
                  <c:v>4.5111999999999999E-2</c:v>
                </c:pt>
                <c:pt idx="361380">
                  <c:v>4.5111999999999999E-2</c:v>
                </c:pt>
                <c:pt idx="361381">
                  <c:v>4.5111999999999999E-2</c:v>
                </c:pt>
                <c:pt idx="361382">
                  <c:v>4.5111999999999999E-2</c:v>
                </c:pt>
                <c:pt idx="361383">
                  <c:v>4.5110999999999998E-2</c:v>
                </c:pt>
                <c:pt idx="361384">
                  <c:v>4.5110999999999998E-2</c:v>
                </c:pt>
                <c:pt idx="361385">
                  <c:v>4.5110999999999998E-2</c:v>
                </c:pt>
                <c:pt idx="361386">
                  <c:v>4.5109999999999997E-2</c:v>
                </c:pt>
                <c:pt idx="361387">
                  <c:v>4.5109999999999997E-2</c:v>
                </c:pt>
                <c:pt idx="361388">
                  <c:v>4.5109999999999997E-2</c:v>
                </c:pt>
                <c:pt idx="361389">
                  <c:v>4.5109999999999997E-2</c:v>
                </c:pt>
                <c:pt idx="361390">
                  <c:v>4.5109000000000003E-2</c:v>
                </c:pt>
                <c:pt idx="361391">
                  <c:v>4.5109000000000003E-2</c:v>
                </c:pt>
                <c:pt idx="361392">
                  <c:v>4.5109000000000003E-2</c:v>
                </c:pt>
                <c:pt idx="361393">
                  <c:v>4.5108000000000002E-2</c:v>
                </c:pt>
                <c:pt idx="361394">
                  <c:v>4.5108000000000002E-2</c:v>
                </c:pt>
                <c:pt idx="361395">
                  <c:v>4.5107000000000001E-2</c:v>
                </c:pt>
                <c:pt idx="361396">
                  <c:v>4.5106E-2</c:v>
                </c:pt>
                <c:pt idx="361397">
                  <c:v>4.5106E-2</c:v>
                </c:pt>
                <c:pt idx="361398">
                  <c:v>4.5106E-2</c:v>
                </c:pt>
                <c:pt idx="361399">
                  <c:v>4.5104999999999999E-2</c:v>
                </c:pt>
                <c:pt idx="361400">
                  <c:v>4.5104999999999999E-2</c:v>
                </c:pt>
                <c:pt idx="361401">
                  <c:v>4.5103999999999998E-2</c:v>
                </c:pt>
                <c:pt idx="361402">
                  <c:v>4.5103999999999998E-2</c:v>
                </c:pt>
                <c:pt idx="361403">
                  <c:v>4.5102999999999997E-2</c:v>
                </c:pt>
                <c:pt idx="361404">
                  <c:v>4.5102999999999997E-2</c:v>
                </c:pt>
                <c:pt idx="361405">
                  <c:v>4.5102999999999997E-2</c:v>
                </c:pt>
                <c:pt idx="361406">
                  <c:v>4.5102000000000003E-2</c:v>
                </c:pt>
                <c:pt idx="361407">
                  <c:v>4.5102000000000003E-2</c:v>
                </c:pt>
                <c:pt idx="361408">
                  <c:v>4.5101000000000002E-2</c:v>
                </c:pt>
                <c:pt idx="361409">
                  <c:v>4.5101000000000002E-2</c:v>
                </c:pt>
                <c:pt idx="361410">
                  <c:v>4.5101000000000002E-2</c:v>
                </c:pt>
                <c:pt idx="361411">
                  <c:v>4.5100000000000001E-2</c:v>
                </c:pt>
                <c:pt idx="361412">
                  <c:v>4.5100000000000001E-2</c:v>
                </c:pt>
                <c:pt idx="361413">
                  <c:v>4.5100000000000001E-2</c:v>
                </c:pt>
                <c:pt idx="361414">
                  <c:v>4.5100000000000001E-2</c:v>
                </c:pt>
                <c:pt idx="361415">
                  <c:v>4.5100000000000001E-2</c:v>
                </c:pt>
                <c:pt idx="361416">
                  <c:v>4.5099E-2</c:v>
                </c:pt>
                <c:pt idx="361417">
                  <c:v>4.5099E-2</c:v>
                </c:pt>
                <c:pt idx="361418">
                  <c:v>4.5099E-2</c:v>
                </c:pt>
                <c:pt idx="361419">
                  <c:v>4.5099E-2</c:v>
                </c:pt>
                <c:pt idx="361420">
                  <c:v>4.5099E-2</c:v>
                </c:pt>
                <c:pt idx="361421">
                  <c:v>4.5097999999999999E-2</c:v>
                </c:pt>
                <c:pt idx="361422">
                  <c:v>4.5097999999999999E-2</c:v>
                </c:pt>
                <c:pt idx="361423">
                  <c:v>4.5097999999999999E-2</c:v>
                </c:pt>
                <c:pt idx="361424">
                  <c:v>4.5097999999999999E-2</c:v>
                </c:pt>
                <c:pt idx="361425">
                  <c:v>4.5097999999999999E-2</c:v>
                </c:pt>
                <c:pt idx="361426">
                  <c:v>4.5097999999999999E-2</c:v>
                </c:pt>
                <c:pt idx="361427">
                  <c:v>4.5097999999999999E-2</c:v>
                </c:pt>
                <c:pt idx="361428">
                  <c:v>4.5097999999999999E-2</c:v>
                </c:pt>
                <c:pt idx="361429">
                  <c:v>4.5097999999999999E-2</c:v>
                </c:pt>
                <c:pt idx="361430">
                  <c:v>4.5097999999999999E-2</c:v>
                </c:pt>
                <c:pt idx="361431">
                  <c:v>4.5097999999999999E-2</c:v>
                </c:pt>
                <c:pt idx="361432">
                  <c:v>4.5097999999999999E-2</c:v>
                </c:pt>
                <c:pt idx="361433">
                  <c:v>4.5097999999999999E-2</c:v>
                </c:pt>
                <c:pt idx="361434">
                  <c:v>4.5097999999999999E-2</c:v>
                </c:pt>
                <c:pt idx="361435">
                  <c:v>4.5097999999999999E-2</c:v>
                </c:pt>
                <c:pt idx="361436">
                  <c:v>4.5097999999999999E-2</c:v>
                </c:pt>
                <c:pt idx="361437">
                  <c:v>4.5096999999999998E-2</c:v>
                </c:pt>
                <c:pt idx="361438">
                  <c:v>4.5096999999999998E-2</c:v>
                </c:pt>
                <c:pt idx="361439">
                  <c:v>4.5096999999999998E-2</c:v>
                </c:pt>
                <c:pt idx="361440">
                  <c:v>4.5096999999999998E-2</c:v>
                </c:pt>
                <c:pt idx="361441">
                  <c:v>4.5095999999999997E-2</c:v>
                </c:pt>
                <c:pt idx="361442">
                  <c:v>4.5095999999999997E-2</c:v>
                </c:pt>
                <c:pt idx="361443">
                  <c:v>4.5095999999999997E-2</c:v>
                </c:pt>
                <c:pt idx="361444">
                  <c:v>4.5095000000000003E-2</c:v>
                </c:pt>
                <c:pt idx="361445">
                  <c:v>4.5095000000000003E-2</c:v>
                </c:pt>
                <c:pt idx="361446">
                  <c:v>4.5094000000000002E-2</c:v>
                </c:pt>
                <c:pt idx="361447">
                  <c:v>4.5094000000000002E-2</c:v>
                </c:pt>
                <c:pt idx="361448">
                  <c:v>4.5093000000000001E-2</c:v>
                </c:pt>
                <c:pt idx="361449">
                  <c:v>4.5093000000000001E-2</c:v>
                </c:pt>
                <c:pt idx="361450">
                  <c:v>4.5092E-2</c:v>
                </c:pt>
                <c:pt idx="361451">
                  <c:v>4.5092E-2</c:v>
                </c:pt>
                <c:pt idx="361452">
                  <c:v>4.5090999999999999E-2</c:v>
                </c:pt>
                <c:pt idx="361453">
                  <c:v>4.5089999999999998E-2</c:v>
                </c:pt>
                <c:pt idx="361454">
                  <c:v>4.5088999999999997E-2</c:v>
                </c:pt>
                <c:pt idx="361455">
                  <c:v>4.5088000000000003E-2</c:v>
                </c:pt>
                <c:pt idx="361456">
                  <c:v>4.5088000000000003E-2</c:v>
                </c:pt>
                <c:pt idx="361457">
                  <c:v>4.5087000000000002E-2</c:v>
                </c:pt>
                <c:pt idx="361458">
                  <c:v>4.5086000000000001E-2</c:v>
                </c:pt>
                <c:pt idx="361459">
                  <c:v>4.5085E-2</c:v>
                </c:pt>
                <c:pt idx="361460">
                  <c:v>4.5083999999999999E-2</c:v>
                </c:pt>
                <c:pt idx="361461">
                  <c:v>4.5082999999999998E-2</c:v>
                </c:pt>
                <c:pt idx="361462">
                  <c:v>4.5081999999999997E-2</c:v>
                </c:pt>
                <c:pt idx="361463">
                  <c:v>4.5081000000000003E-2</c:v>
                </c:pt>
                <c:pt idx="361464">
                  <c:v>4.5080000000000002E-2</c:v>
                </c:pt>
                <c:pt idx="361465">
                  <c:v>4.5079000000000001E-2</c:v>
                </c:pt>
                <c:pt idx="361466">
                  <c:v>4.5078E-2</c:v>
                </c:pt>
                <c:pt idx="361467">
                  <c:v>4.5075999999999998E-2</c:v>
                </c:pt>
                <c:pt idx="361468">
                  <c:v>4.5074999999999997E-2</c:v>
                </c:pt>
                <c:pt idx="361469">
                  <c:v>4.5074000000000003E-2</c:v>
                </c:pt>
                <c:pt idx="361470">
                  <c:v>4.5073000000000002E-2</c:v>
                </c:pt>
                <c:pt idx="361471">
                  <c:v>4.5072000000000001E-2</c:v>
                </c:pt>
                <c:pt idx="361472">
                  <c:v>4.5071E-2</c:v>
                </c:pt>
                <c:pt idx="361473">
                  <c:v>4.5068999999999998E-2</c:v>
                </c:pt>
                <c:pt idx="361474">
                  <c:v>4.5067999999999997E-2</c:v>
                </c:pt>
                <c:pt idx="361475">
                  <c:v>4.5067000000000003E-2</c:v>
                </c:pt>
                <c:pt idx="361476">
                  <c:v>4.5065000000000001E-2</c:v>
                </c:pt>
                <c:pt idx="361477">
                  <c:v>4.5064E-2</c:v>
                </c:pt>
                <c:pt idx="361478">
                  <c:v>4.5062999999999999E-2</c:v>
                </c:pt>
                <c:pt idx="361479">
                  <c:v>4.5060999999999997E-2</c:v>
                </c:pt>
                <c:pt idx="361480">
                  <c:v>4.5060000000000003E-2</c:v>
                </c:pt>
                <c:pt idx="361481">
                  <c:v>4.5059000000000002E-2</c:v>
                </c:pt>
                <c:pt idx="361482">
                  <c:v>4.5057E-2</c:v>
                </c:pt>
                <c:pt idx="361483">
                  <c:v>4.5055999999999999E-2</c:v>
                </c:pt>
                <c:pt idx="361484">
                  <c:v>4.5054999999999998E-2</c:v>
                </c:pt>
                <c:pt idx="361485">
                  <c:v>4.5053999999999997E-2</c:v>
                </c:pt>
                <c:pt idx="361486">
                  <c:v>4.5052000000000002E-2</c:v>
                </c:pt>
                <c:pt idx="361487">
                  <c:v>4.5051000000000001E-2</c:v>
                </c:pt>
                <c:pt idx="361488">
                  <c:v>4.505E-2</c:v>
                </c:pt>
                <c:pt idx="361489">
                  <c:v>4.5047999999999998E-2</c:v>
                </c:pt>
                <c:pt idx="361490">
                  <c:v>4.5046999999999997E-2</c:v>
                </c:pt>
                <c:pt idx="361491">
                  <c:v>4.5046000000000003E-2</c:v>
                </c:pt>
                <c:pt idx="361492">
                  <c:v>4.5045000000000002E-2</c:v>
                </c:pt>
                <c:pt idx="361493">
                  <c:v>4.5044000000000001E-2</c:v>
                </c:pt>
                <c:pt idx="361494">
                  <c:v>4.5043E-2</c:v>
                </c:pt>
                <c:pt idx="361495">
                  <c:v>4.5041999999999999E-2</c:v>
                </c:pt>
                <c:pt idx="361496">
                  <c:v>4.5040999999999998E-2</c:v>
                </c:pt>
                <c:pt idx="361497">
                  <c:v>4.5039999999999997E-2</c:v>
                </c:pt>
                <c:pt idx="361498">
                  <c:v>4.5039000000000003E-2</c:v>
                </c:pt>
                <c:pt idx="361499">
                  <c:v>4.5038000000000002E-2</c:v>
                </c:pt>
                <c:pt idx="361500">
                  <c:v>4.5037000000000001E-2</c:v>
                </c:pt>
                <c:pt idx="361501">
                  <c:v>4.5036E-2</c:v>
                </c:pt>
                <c:pt idx="361502">
                  <c:v>4.5034999999999999E-2</c:v>
                </c:pt>
                <c:pt idx="361503">
                  <c:v>4.5033999999999998E-2</c:v>
                </c:pt>
                <c:pt idx="361504">
                  <c:v>4.5033999999999998E-2</c:v>
                </c:pt>
                <c:pt idx="361505">
                  <c:v>4.5032999999999997E-2</c:v>
                </c:pt>
                <c:pt idx="361506">
                  <c:v>4.5032999999999997E-2</c:v>
                </c:pt>
                <c:pt idx="361507">
                  <c:v>4.5032000000000003E-2</c:v>
                </c:pt>
                <c:pt idx="361508">
                  <c:v>4.5032000000000003E-2</c:v>
                </c:pt>
                <c:pt idx="361509">
                  <c:v>4.5031000000000002E-2</c:v>
                </c:pt>
                <c:pt idx="361510">
                  <c:v>4.5031000000000002E-2</c:v>
                </c:pt>
                <c:pt idx="361511">
                  <c:v>4.5030000000000001E-2</c:v>
                </c:pt>
                <c:pt idx="361512">
                  <c:v>4.5030000000000001E-2</c:v>
                </c:pt>
                <c:pt idx="361513">
                  <c:v>4.5030000000000001E-2</c:v>
                </c:pt>
                <c:pt idx="361514">
                  <c:v>4.5029E-2</c:v>
                </c:pt>
                <c:pt idx="361515">
                  <c:v>4.5029E-2</c:v>
                </c:pt>
                <c:pt idx="361516">
                  <c:v>4.5029E-2</c:v>
                </c:pt>
                <c:pt idx="361517">
                  <c:v>4.5029E-2</c:v>
                </c:pt>
                <c:pt idx="361518">
                  <c:v>4.5029E-2</c:v>
                </c:pt>
                <c:pt idx="361519">
                  <c:v>4.5029E-2</c:v>
                </c:pt>
                <c:pt idx="361520">
                  <c:v>4.5029E-2</c:v>
                </c:pt>
                <c:pt idx="361521">
                  <c:v>4.5029E-2</c:v>
                </c:pt>
                <c:pt idx="361522">
                  <c:v>4.5030000000000001E-2</c:v>
                </c:pt>
                <c:pt idx="361523">
                  <c:v>4.5030000000000001E-2</c:v>
                </c:pt>
                <c:pt idx="361524">
                  <c:v>4.5030000000000001E-2</c:v>
                </c:pt>
                <c:pt idx="361525">
                  <c:v>4.5030000000000001E-2</c:v>
                </c:pt>
                <c:pt idx="361526">
                  <c:v>4.5030000000000001E-2</c:v>
                </c:pt>
                <c:pt idx="361527">
                  <c:v>4.5031000000000002E-2</c:v>
                </c:pt>
                <c:pt idx="361528">
                  <c:v>4.5031000000000002E-2</c:v>
                </c:pt>
                <c:pt idx="361529">
                  <c:v>4.5032000000000003E-2</c:v>
                </c:pt>
                <c:pt idx="361530">
                  <c:v>4.5032000000000003E-2</c:v>
                </c:pt>
                <c:pt idx="361531">
                  <c:v>4.5032999999999997E-2</c:v>
                </c:pt>
                <c:pt idx="361532">
                  <c:v>4.5033999999999998E-2</c:v>
                </c:pt>
                <c:pt idx="361533">
                  <c:v>4.5033999999999998E-2</c:v>
                </c:pt>
                <c:pt idx="361534">
                  <c:v>4.5034999999999999E-2</c:v>
                </c:pt>
                <c:pt idx="361535">
                  <c:v>4.5034999999999999E-2</c:v>
                </c:pt>
                <c:pt idx="361536">
                  <c:v>4.5036E-2</c:v>
                </c:pt>
                <c:pt idx="361537">
                  <c:v>4.5037000000000001E-2</c:v>
                </c:pt>
                <c:pt idx="361538">
                  <c:v>4.5037000000000001E-2</c:v>
                </c:pt>
                <c:pt idx="361539">
                  <c:v>4.5038000000000002E-2</c:v>
                </c:pt>
                <c:pt idx="361540">
                  <c:v>4.5039000000000003E-2</c:v>
                </c:pt>
                <c:pt idx="361541">
                  <c:v>4.5039999999999997E-2</c:v>
                </c:pt>
                <c:pt idx="361542">
                  <c:v>4.5040999999999998E-2</c:v>
                </c:pt>
                <c:pt idx="361543">
                  <c:v>4.5041999999999999E-2</c:v>
                </c:pt>
                <c:pt idx="361544">
                  <c:v>4.5043E-2</c:v>
                </c:pt>
                <c:pt idx="361545">
                  <c:v>4.5044000000000001E-2</c:v>
                </c:pt>
                <c:pt idx="361546">
                  <c:v>4.5045000000000002E-2</c:v>
                </c:pt>
                <c:pt idx="361547">
                  <c:v>4.5046000000000003E-2</c:v>
                </c:pt>
                <c:pt idx="361548">
                  <c:v>4.5046999999999997E-2</c:v>
                </c:pt>
                <c:pt idx="361549">
                  <c:v>4.5046999999999997E-2</c:v>
                </c:pt>
                <c:pt idx="361550">
                  <c:v>4.5047999999999998E-2</c:v>
                </c:pt>
                <c:pt idx="361551">
                  <c:v>4.5048999999999999E-2</c:v>
                </c:pt>
                <c:pt idx="361552">
                  <c:v>4.5051000000000001E-2</c:v>
                </c:pt>
                <c:pt idx="361553">
                  <c:v>4.5052000000000002E-2</c:v>
                </c:pt>
                <c:pt idx="361554">
                  <c:v>4.5053000000000003E-2</c:v>
                </c:pt>
                <c:pt idx="361555">
                  <c:v>4.5053999999999997E-2</c:v>
                </c:pt>
                <c:pt idx="361556">
                  <c:v>4.5054999999999998E-2</c:v>
                </c:pt>
                <c:pt idx="361557">
                  <c:v>4.5055999999999999E-2</c:v>
                </c:pt>
                <c:pt idx="361558">
                  <c:v>4.5057E-2</c:v>
                </c:pt>
                <c:pt idx="361559">
                  <c:v>4.5058000000000001E-2</c:v>
                </c:pt>
                <c:pt idx="361560">
                  <c:v>4.5059000000000002E-2</c:v>
                </c:pt>
                <c:pt idx="361561">
                  <c:v>4.5059000000000002E-2</c:v>
                </c:pt>
                <c:pt idx="361562">
                  <c:v>4.5060000000000003E-2</c:v>
                </c:pt>
                <c:pt idx="361563">
                  <c:v>4.5060999999999997E-2</c:v>
                </c:pt>
                <c:pt idx="361564">
                  <c:v>4.5061999999999998E-2</c:v>
                </c:pt>
                <c:pt idx="361565">
                  <c:v>4.5062999999999999E-2</c:v>
                </c:pt>
                <c:pt idx="361566">
                  <c:v>4.5064E-2</c:v>
                </c:pt>
                <c:pt idx="361567">
                  <c:v>4.5065000000000001E-2</c:v>
                </c:pt>
                <c:pt idx="361568">
                  <c:v>4.5066000000000002E-2</c:v>
                </c:pt>
                <c:pt idx="361569">
                  <c:v>4.5067000000000003E-2</c:v>
                </c:pt>
                <c:pt idx="361570">
                  <c:v>4.5067000000000003E-2</c:v>
                </c:pt>
                <c:pt idx="361571">
                  <c:v>4.5067999999999997E-2</c:v>
                </c:pt>
                <c:pt idx="361572">
                  <c:v>4.5068999999999998E-2</c:v>
                </c:pt>
                <c:pt idx="361573">
                  <c:v>4.5068999999999998E-2</c:v>
                </c:pt>
                <c:pt idx="361574">
                  <c:v>4.5069999999999999E-2</c:v>
                </c:pt>
                <c:pt idx="361575">
                  <c:v>4.5071E-2</c:v>
                </c:pt>
                <c:pt idx="361576">
                  <c:v>4.5071E-2</c:v>
                </c:pt>
                <c:pt idx="361577">
                  <c:v>4.5072000000000001E-2</c:v>
                </c:pt>
                <c:pt idx="361578">
                  <c:v>4.5072000000000001E-2</c:v>
                </c:pt>
                <c:pt idx="361579">
                  <c:v>4.5073000000000002E-2</c:v>
                </c:pt>
                <c:pt idx="361580">
                  <c:v>4.5073000000000002E-2</c:v>
                </c:pt>
                <c:pt idx="361581">
                  <c:v>4.5074000000000003E-2</c:v>
                </c:pt>
                <c:pt idx="361582">
                  <c:v>4.5074000000000003E-2</c:v>
                </c:pt>
                <c:pt idx="361583">
                  <c:v>4.5074999999999997E-2</c:v>
                </c:pt>
                <c:pt idx="361584">
                  <c:v>4.5074999999999997E-2</c:v>
                </c:pt>
                <c:pt idx="361585">
                  <c:v>4.5074999999999997E-2</c:v>
                </c:pt>
                <c:pt idx="361586">
                  <c:v>4.5075999999999998E-2</c:v>
                </c:pt>
                <c:pt idx="361587">
                  <c:v>4.5075999999999998E-2</c:v>
                </c:pt>
                <c:pt idx="361588">
                  <c:v>4.5075999999999998E-2</c:v>
                </c:pt>
                <c:pt idx="361589">
                  <c:v>4.5076999999999999E-2</c:v>
                </c:pt>
                <c:pt idx="361590">
                  <c:v>4.5076999999999999E-2</c:v>
                </c:pt>
                <c:pt idx="361591">
                  <c:v>4.5076999999999999E-2</c:v>
                </c:pt>
                <c:pt idx="361592">
                  <c:v>4.5078E-2</c:v>
                </c:pt>
                <c:pt idx="361593">
                  <c:v>4.5078E-2</c:v>
                </c:pt>
                <c:pt idx="361594">
                  <c:v>4.5078E-2</c:v>
                </c:pt>
                <c:pt idx="361595">
                  <c:v>4.5078E-2</c:v>
                </c:pt>
                <c:pt idx="361596">
                  <c:v>4.5079000000000001E-2</c:v>
                </c:pt>
                <c:pt idx="361597">
                  <c:v>4.5079000000000001E-2</c:v>
                </c:pt>
                <c:pt idx="361598">
                  <c:v>4.5079000000000001E-2</c:v>
                </c:pt>
                <c:pt idx="361599">
                  <c:v>4.5080000000000002E-2</c:v>
                </c:pt>
                <c:pt idx="361600">
                  <c:v>4.5080000000000002E-2</c:v>
                </c:pt>
                <c:pt idx="361601">
                  <c:v>4.5080000000000002E-2</c:v>
                </c:pt>
                <c:pt idx="361602">
                  <c:v>4.5081000000000003E-2</c:v>
                </c:pt>
                <c:pt idx="361603">
                  <c:v>4.5081000000000003E-2</c:v>
                </c:pt>
                <c:pt idx="361604">
                  <c:v>4.5081999999999997E-2</c:v>
                </c:pt>
                <c:pt idx="361605">
                  <c:v>4.5081999999999997E-2</c:v>
                </c:pt>
                <c:pt idx="361606">
                  <c:v>4.5081999999999997E-2</c:v>
                </c:pt>
                <c:pt idx="361607">
                  <c:v>4.5082999999999998E-2</c:v>
                </c:pt>
                <c:pt idx="361608">
                  <c:v>4.5082999999999998E-2</c:v>
                </c:pt>
                <c:pt idx="361609">
                  <c:v>4.5082999999999998E-2</c:v>
                </c:pt>
                <c:pt idx="361610">
                  <c:v>4.5083999999999999E-2</c:v>
                </c:pt>
                <c:pt idx="361611">
                  <c:v>4.5085E-2</c:v>
                </c:pt>
                <c:pt idx="361612">
                  <c:v>4.5085E-2</c:v>
                </c:pt>
                <c:pt idx="361613">
                  <c:v>4.5086000000000001E-2</c:v>
                </c:pt>
                <c:pt idx="361614">
                  <c:v>4.5087000000000002E-2</c:v>
                </c:pt>
                <c:pt idx="361615">
                  <c:v>4.5088000000000003E-2</c:v>
                </c:pt>
                <c:pt idx="361616">
                  <c:v>4.5088000000000003E-2</c:v>
                </c:pt>
                <c:pt idx="361617">
                  <c:v>4.5088999999999997E-2</c:v>
                </c:pt>
                <c:pt idx="361618">
                  <c:v>4.5089999999999998E-2</c:v>
                </c:pt>
                <c:pt idx="361619">
                  <c:v>4.5090999999999999E-2</c:v>
                </c:pt>
                <c:pt idx="361620">
                  <c:v>4.5092E-2</c:v>
                </c:pt>
                <c:pt idx="361621">
                  <c:v>4.5093000000000001E-2</c:v>
                </c:pt>
                <c:pt idx="361622">
                  <c:v>4.5094000000000002E-2</c:v>
                </c:pt>
                <c:pt idx="361623">
                  <c:v>4.5095000000000003E-2</c:v>
                </c:pt>
                <c:pt idx="361624">
                  <c:v>4.5095999999999997E-2</c:v>
                </c:pt>
                <c:pt idx="361625">
                  <c:v>4.5097999999999999E-2</c:v>
                </c:pt>
                <c:pt idx="361626">
                  <c:v>4.5099E-2</c:v>
                </c:pt>
                <c:pt idx="361627">
                  <c:v>4.5100000000000001E-2</c:v>
                </c:pt>
                <c:pt idx="361628">
                  <c:v>4.5102000000000003E-2</c:v>
                </c:pt>
                <c:pt idx="361629">
                  <c:v>4.5102999999999997E-2</c:v>
                </c:pt>
                <c:pt idx="361630">
                  <c:v>4.5103999999999998E-2</c:v>
                </c:pt>
                <c:pt idx="361631">
                  <c:v>4.5106E-2</c:v>
                </c:pt>
                <c:pt idx="361632">
                  <c:v>4.5107000000000001E-2</c:v>
                </c:pt>
                <c:pt idx="361633">
                  <c:v>4.5109000000000003E-2</c:v>
                </c:pt>
                <c:pt idx="361634">
                  <c:v>4.5109999999999997E-2</c:v>
                </c:pt>
                <c:pt idx="361635">
                  <c:v>4.5111999999999999E-2</c:v>
                </c:pt>
                <c:pt idx="361636">
                  <c:v>4.5114000000000001E-2</c:v>
                </c:pt>
                <c:pt idx="361637">
                  <c:v>4.5115000000000002E-2</c:v>
                </c:pt>
                <c:pt idx="361638">
                  <c:v>4.5116999999999997E-2</c:v>
                </c:pt>
                <c:pt idx="361639">
                  <c:v>4.5117999999999998E-2</c:v>
                </c:pt>
                <c:pt idx="361640">
                  <c:v>4.512E-2</c:v>
                </c:pt>
                <c:pt idx="361641">
                  <c:v>4.5121000000000001E-2</c:v>
                </c:pt>
                <c:pt idx="361642">
                  <c:v>4.5123000000000003E-2</c:v>
                </c:pt>
                <c:pt idx="361643">
                  <c:v>4.5123999999999997E-2</c:v>
                </c:pt>
                <c:pt idx="361644">
                  <c:v>4.5124999999999998E-2</c:v>
                </c:pt>
                <c:pt idx="361645">
                  <c:v>4.5127E-2</c:v>
                </c:pt>
                <c:pt idx="361646">
                  <c:v>4.5128000000000001E-2</c:v>
                </c:pt>
                <c:pt idx="361647">
                  <c:v>4.5129000000000002E-2</c:v>
                </c:pt>
                <c:pt idx="361648">
                  <c:v>4.5130999999999998E-2</c:v>
                </c:pt>
                <c:pt idx="361649">
                  <c:v>4.5131999999999999E-2</c:v>
                </c:pt>
                <c:pt idx="361650">
                  <c:v>4.5133E-2</c:v>
                </c:pt>
                <c:pt idx="361651">
                  <c:v>4.5134000000000001E-2</c:v>
                </c:pt>
                <c:pt idx="361652">
                  <c:v>4.5135000000000002E-2</c:v>
                </c:pt>
                <c:pt idx="361653">
                  <c:v>4.5135000000000002E-2</c:v>
                </c:pt>
                <c:pt idx="361654">
                  <c:v>4.5136000000000003E-2</c:v>
                </c:pt>
                <c:pt idx="361655">
                  <c:v>4.5136000000000003E-2</c:v>
                </c:pt>
                <c:pt idx="361656">
                  <c:v>4.5136999999999997E-2</c:v>
                </c:pt>
                <c:pt idx="361657">
                  <c:v>4.5136999999999997E-2</c:v>
                </c:pt>
                <c:pt idx="361658">
                  <c:v>4.5137999999999998E-2</c:v>
                </c:pt>
                <c:pt idx="361659">
                  <c:v>4.5137999999999998E-2</c:v>
                </c:pt>
                <c:pt idx="361660">
                  <c:v>4.5137999999999998E-2</c:v>
                </c:pt>
                <c:pt idx="361661">
                  <c:v>4.5137999999999998E-2</c:v>
                </c:pt>
                <c:pt idx="361662">
                  <c:v>4.5137999999999998E-2</c:v>
                </c:pt>
                <c:pt idx="361663">
                  <c:v>4.5137999999999998E-2</c:v>
                </c:pt>
                <c:pt idx="361664">
                  <c:v>4.5137999999999998E-2</c:v>
                </c:pt>
                <c:pt idx="361665">
                  <c:v>4.5136999999999997E-2</c:v>
                </c:pt>
                <c:pt idx="361666">
                  <c:v>4.5136999999999997E-2</c:v>
                </c:pt>
                <c:pt idx="361667">
                  <c:v>4.5136999999999997E-2</c:v>
                </c:pt>
                <c:pt idx="361668">
                  <c:v>4.5136000000000003E-2</c:v>
                </c:pt>
                <c:pt idx="361669">
                  <c:v>4.5136000000000003E-2</c:v>
                </c:pt>
                <c:pt idx="361670">
                  <c:v>4.5135000000000002E-2</c:v>
                </c:pt>
                <c:pt idx="361671">
                  <c:v>4.5135000000000002E-2</c:v>
                </c:pt>
                <c:pt idx="361672">
                  <c:v>4.5134000000000001E-2</c:v>
                </c:pt>
                <c:pt idx="361673">
                  <c:v>4.5134000000000001E-2</c:v>
                </c:pt>
                <c:pt idx="361674">
                  <c:v>4.5133E-2</c:v>
                </c:pt>
                <c:pt idx="361675">
                  <c:v>4.5131999999999999E-2</c:v>
                </c:pt>
                <c:pt idx="361676">
                  <c:v>4.5131999999999999E-2</c:v>
                </c:pt>
                <c:pt idx="361677">
                  <c:v>4.5130999999999998E-2</c:v>
                </c:pt>
                <c:pt idx="361678">
                  <c:v>4.5130000000000003E-2</c:v>
                </c:pt>
                <c:pt idx="361679">
                  <c:v>4.5130000000000003E-2</c:v>
                </c:pt>
                <c:pt idx="361680">
                  <c:v>4.5129000000000002E-2</c:v>
                </c:pt>
                <c:pt idx="361681">
                  <c:v>4.5128000000000001E-2</c:v>
                </c:pt>
                <c:pt idx="361682">
                  <c:v>4.5128000000000001E-2</c:v>
                </c:pt>
                <c:pt idx="361683">
                  <c:v>4.5128000000000001E-2</c:v>
                </c:pt>
                <c:pt idx="361684">
                  <c:v>4.5127E-2</c:v>
                </c:pt>
                <c:pt idx="361685">
                  <c:v>4.5127E-2</c:v>
                </c:pt>
                <c:pt idx="361686">
                  <c:v>4.5125999999999999E-2</c:v>
                </c:pt>
                <c:pt idx="361687">
                  <c:v>4.5125999999999999E-2</c:v>
                </c:pt>
                <c:pt idx="361688">
                  <c:v>4.5125999999999999E-2</c:v>
                </c:pt>
                <c:pt idx="361689">
                  <c:v>4.5125999999999999E-2</c:v>
                </c:pt>
                <c:pt idx="361690">
                  <c:v>4.5125999999999999E-2</c:v>
                </c:pt>
                <c:pt idx="361691">
                  <c:v>4.5125999999999999E-2</c:v>
                </c:pt>
                <c:pt idx="361692">
                  <c:v>4.5125999999999999E-2</c:v>
                </c:pt>
                <c:pt idx="361693">
                  <c:v>4.5125999999999999E-2</c:v>
                </c:pt>
                <c:pt idx="361694">
                  <c:v>4.5125999999999999E-2</c:v>
                </c:pt>
                <c:pt idx="361695">
                  <c:v>4.5127E-2</c:v>
                </c:pt>
                <c:pt idx="361696">
                  <c:v>4.5127E-2</c:v>
                </c:pt>
                <c:pt idx="361697">
                  <c:v>4.5128000000000001E-2</c:v>
                </c:pt>
                <c:pt idx="361698">
                  <c:v>4.5128000000000001E-2</c:v>
                </c:pt>
                <c:pt idx="361699">
                  <c:v>4.5129000000000002E-2</c:v>
                </c:pt>
                <c:pt idx="361700">
                  <c:v>4.5130000000000003E-2</c:v>
                </c:pt>
                <c:pt idx="361701">
                  <c:v>4.5130000000000003E-2</c:v>
                </c:pt>
                <c:pt idx="361702">
                  <c:v>4.5130999999999998E-2</c:v>
                </c:pt>
                <c:pt idx="361703">
                  <c:v>4.5131999999999999E-2</c:v>
                </c:pt>
                <c:pt idx="361704">
                  <c:v>4.5133E-2</c:v>
                </c:pt>
                <c:pt idx="361705">
                  <c:v>4.5134000000000001E-2</c:v>
                </c:pt>
                <c:pt idx="361706">
                  <c:v>4.5135000000000002E-2</c:v>
                </c:pt>
                <c:pt idx="361707">
                  <c:v>4.5136999999999997E-2</c:v>
                </c:pt>
                <c:pt idx="361708">
                  <c:v>4.5137999999999998E-2</c:v>
                </c:pt>
                <c:pt idx="361709">
                  <c:v>4.5138999999999999E-2</c:v>
                </c:pt>
                <c:pt idx="361710">
                  <c:v>4.514E-2</c:v>
                </c:pt>
                <c:pt idx="361711">
                  <c:v>4.5142000000000002E-2</c:v>
                </c:pt>
                <c:pt idx="361712">
                  <c:v>4.5143000000000003E-2</c:v>
                </c:pt>
                <c:pt idx="361713">
                  <c:v>4.5143999999999997E-2</c:v>
                </c:pt>
                <c:pt idx="361714">
                  <c:v>4.5144999999999998E-2</c:v>
                </c:pt>
                <c:pt idx="361715">
                  <c:v>4.5145999999999999E-2</c:v>
                </c:pt>
                <c:pt idx="361716">
                  <c:v>4.5148000000000001E-2</c:v>
                </c:pt>
                <c:pt idx="361717">
                  <c:v>4.5149000000000002E-2</c:v>
                </c:pt>
                <c:pt idx="361718">
                  <c:v>4.5150999999999997E-2</c:v>
                </c:pt>
                <c:pt idx="361719">
                  <c:v>4.5151999999999998E-2</c:v>
                </c:pt>
                <c:pt idx="361720">
                  <c:v>4.5152999999999999E-2</c:v>
                </c:pt>
                <c:pt idx="361721">
                  <c:v>4.5154E-2</c:v>
                </c:pt>
                <c:pt idx="361722">
                  <c:v>4.5156000000000002E-2</c:v>
                </c:pt>
                <c:pt idx="361723">
                  <c:v>4.5157000000000003E-2</c:v>
                </c:pt>
                <c:pt idx="361724">
                  <c:v>4.5157999999999997E-2</c:v>
                </c:pt>
                <c:pt idx="361725">
                  <c:v>4.5158999999999998E-2</c:v>
                </c:pt>
                <c:pt idx="361726">
                  <c:v>4.5159999999999999E-2</c:v>
                </c:pt>
                <c:pt idx="361727">
                  <c:v>4.5161E-2</c:v>
                </c:pt>
                <c:pt idx="361728">
                  <c:v>4.5162000000000001E-2</c:v>
                </c:pt>
                <c:pt idx="361729">
                  <c:v>4.5163000000000002E-2</c:v>
                </c:pt>
                <c:pt idx="361730">
                  <c:v>4.5164000000000003E-2</c:v>
                </c:pt>
                <c:pt idx="361731">
                  <c:v>4.5164999999999997E-2</c:v>
                </c:pt>
                <c:pt idx="361732">
                  <c:v>4.5164999999999997E-2</c:v>
                </c:pt>
                <c:pt idx="361733">
                  <c:v>4.5165999999999998E-2</c:v>
                </c:pt>
                <c:pt idx="361734">
                  <c:v>4.5166999999999999E-2</c:v>
                </c:pt>
                <c:pt idx="361735">
                  <c:v>4.5166999999999999E-2</c:v>
                </c:pt>
                <c:pt idx="361736">
                  <c:v>4.5168E-2</c:v>
                </c:pt>
                <c:pt idx="361737">
                  <c:v>4.5168E-2</c:v>
                </c:pt>
                <c:pt idx="361738">
                  <c:v>4.5169000000000001E-2</c:v>
                </c:pt>
                <c:pt idx="361739">
                  <c:v>4.5169000000000001E-2</c:v>
                </c:pt>
                <c:pt idx="361740">
                  <c:v>4.5169000000000001E-2</c:v>
                </c:pt>
                <c:pt idx="361741">
                  <c:v>4.5169000000000001E-2</c:v>
                </c:pt>
                <c:pt idx="361742">
                  <c:v>4.5170000000000002E-2</c:v>
                </c:pt>
                <c:pt idx="361743">
                  <c:v>4.5170000000000002E-2</c:v>
                </c:pt>
                <c:pt idx="361744">
                  <c:v>4.5170000000000002E-2</c:v>
                </c:pt>
                <c:pt idx="361745">
                  <c:v>4.5170000000000002E-2</c:v>
                </c:pt>
                <c:pt idx="361746">
                  <c:v>4.5170000000000002E-2</c:v>
                </c:pt>
                <c:pt idx="361747">
                  <c:v>4.5169000000000001E-2</c:v>
                </c:pt>
                <c:pt idx="361748">
                  <c:v>4.5169000000000001E-2</c:v>
                </c:pt>
                <c:pt idx="361749">
                  <c:v>4.5169000000000001E-2</c:v>
                </c:pt>
                <c:pt idx="361750">
                  <c:v>4.5168E-2</c:v>
                </c:pt>
                <c:pt idx="361751">
                  <c:v>4.5168E-2</c:v>
                </c:pt>
                <c:pt idx="361752">
                  <c:v>4.5166999999999999E-2</c:v>
                </c:pt>
                <c:pt idx="361753">
                  <c:v>4.5166999999999999E-2</c:v>
                </c:pt>
                <c:pt idx="361754">
                  <c:v>4.5165999999999998E-2</c:v>
                </c:pt>
                <c:pt idx="361755">
                  <c:v>4.5165999999999998E-2</c:v>
                </c:pt>
                <c:pt idx="361756">
                  <c:v>4.5164999999999997E-2</c:v>
                </c:pt>
                <c:pt idx="361757">
                  <c:v>4.5164000000000003E-2</c:v>
                </c:pt>
                <c:pt idx="361758">
                  <c:v>4.5163000000000002E-2</c:v>
                </c:pt>
                <c:pt idx="361759">
                  <c:v>4.5162000000000001E-2</c:v>
                </c:pt>
                <c:pt idx="361760">
                  <c:v>4.5161E-2</c:v>
                </c:pt>
                <c:pt idx="361761">
                  <c:v>4.5159999999999999E-2</c:v>
                </c:pt>
                <c:pt idx="361762">
                  <c:v>4.5158999999999998E-2</c:v>
                </c:pt>
                <c:pt idx="361763">
                  <c:v>4.5157999999999997E-2</c:v>
                </c:pt>
                <c:pt idx="361764">
                  <c:v>4.5156000000000002E-2</c:v>
                </c:pt>
                <c:pt idx="361765">
                  <c:v>4.5155000000000001E-2</c:v>
                </c:pt>
                <c:pt idx="361766">
                  <c:v>4.5154E-2</c:v>
                </c:pt>
                <c:pt idx="361767">
                  <c:v>4.5152999999999999E-2</c:v>
                </c:pt>
                <c:pt idx="361768">
                  <c:v>4.5150999999999997E-2</c:v>
                </c:pt>
                <c:pt idx="361769">
                  <c:v>4.5150000000000003E-2</c:v>
                </c:pt>
                <c:pt idx="361770">
                  <c:v>4.5148000000000001E-2</c:v>
                </c:pt>
                <c:pt idx="361771">
                  <c:v>4.5147E-2</c:v>
                </c:pt>
                <c:pt idx="361772">
                  <c:v>4.5144999999999998E-2</c:v>
                </c:pt>
                <c:pt idx="361773">
                  <c:v>4.5143999999999997E-2</c:v>
                </c:pt>
                <c:pt idx="361774">
                  <c:v>4.5142000000000002E-2</c:v>
                </c:pt>
                <c:pt idx="361775">
                  <c:v>4.5141000000000001E-2</c:v>
                </c:pt>
                <c:pt idx="361776">
                  <c:v>4.5138999999999999E-2</c:v>
                </c:pt>
                <c:pt idx="361777">
                  <c:v>4.5137999999999998E-2</c:v>
                </c:pt>
                <c:pt idx="361778">
                  <c:v>4.5136000000000003E-2</c:v>
                </c:pt>
                <c:pt idx="361779">
                  <c:v>4.5135000000000002E-2</c:v>
                </c:pt>
                <c:pt idx="361780">
                  <c:v>4.5133E-2</c:v>
                </c:pt>
                <c:pt idx="361781">
                  <c:v>4.5130999999999998E-2</c:v>
                </c:pt>
                <c:pt idx="361782">
                  <c:v>4.5130000000000003E-2</c:v>
                </c:pt>
                <c:pt idx="361783">
                  <c:v>4.5128000000000001E-2</c:v>
                </c:pt>
                <c:pt idx="361784">
                  <c:v>4.5127E-2</c:v>
                </c:pt>
                <c:pt idx="361785">
                  <c:v>4.5124999999999998E-2</c:v>
                </c:pt>
                <c:pt idx="361786">
                  <c:v>4.5123999999999997E-2</c:v>
                </c:pt>
                <c:pt idx="361787">
                  <c:v>4.5122000000000002E-2</c:v>
                </c:pt>
                <c:pt idx="361788">
                  <c:v>4.5121000000000001E-2</c:v>
                </c:pt>
                <c:pt idx="361789">
                  <c:v>4.512E-2</c:v>
                </c:pt>
                <c:pt idx="361790">
                  <c:v>4.5118999999999999E-2</c:v>
                </c:pt>
                <c:pt idx="361791">
                  <c:v>4.5116999999999997E-2</c:v>
                </c:pt>
                <c:pt idx="361792">
                  <c:v>4.5116000000000003E-2</c:v>
                </c:pt>
                <c:pt idx="361793">
                  <c:v>4.5115000000000002E-2</c:v>
                </c:pt>
                <c:pt idx="361794">
                  <c:v>4.5114000000000001E-2</c:v>
                </c:pt>
                <c:pt idx="361795">
                  <c:v>4.5113E-2</c:v>
                </c:pt>
                <c:pt idx="361796">
                  <c:v>4.5111999999999999E-2</c:v>
                </c:pt>
                <c:pt idx="361797">
                  <c:v>4.5110999999999998E-2</c:v>
                </c:pt>
                <c:pt idx="361798">
                  <c:v>4.5109999999999997E-2</c:v>
                </c:pt>
                <c:pt idx="361799">
                  <c:v>4.5109000000000003E-2</c:v>
                </c:pt>
                <c:pt idx="361800">
                  <c:v>4.5109000000000003E-2</c:v>
                </c:pt>
                <c:pt idx="361801">
                  <c:v>4.5108000000000002E-2</c:v>
                </c:pt>
                <c:pt idx="361802">
                  <c:v>4.5108000000000002E-2</c:v>
                </c:pt>
                <c:pt idx="361803">
                  <c:v>4.5107000000000001E-2</c:v>
                </c:pt>
                <c:pt idx="361804">
                  <c:v>4.5107000000000001E-2</c:v>
                </c:pt>
                <c:pt idx="361805">
                  <c:v>4.5107000000000001E-2</c:v>
                </c:pt>
                <c:pt idx="361806">
                  <c:v>4.5107000000000001E-2</c:v>
                </c:pt>
                <c:pt idx="361807">
                  <c:v>4.5106E-2</c:v>
                </c:pt>
                <c:pt idx="361808">
                  <c:v>4.5106E-2</c:v>
                </c:pt>
                <c:pt idx="361809">
                  <c:v>4.5106E-2</c:v>
                </c:pt>
                <c:pt idx="361810">
                  <c:v>4.5107000000000001E-2</c:v>
                </c:pt>
                <c:pt idx="361811">
                  <c:v>4.5107000000000001E-2</c:v>
                </c:pt>
                <c:pt idx="361812">
                  <c:v>4.5107000000000001E-2</c:v>
                </c:pt>
                <c:pt idx="361813">
                  <c:v>4.5108000000000002E-2</c:v>
                </c:pt>
                <c:pt idx="361814">
                  <c:v>4.5108000000000002E-2</c:v>
                </c:pt>
                <c:pt idx="361815">
                  <c:v>4.5109000000000003E-2</c:v>
                </c:pt>
                <c:pt idx="361816">
                  <c:v>4.5109000000000003E-2</c:v>
                </c:pt>
                <c:pt idx="361817">
                  <c:v>4.5109999999999997E-2</c:v>
                </c:pt>
                <c:pt idx="361818">
                  <c:v>4.5110999999999998E-2</c:v>
                </c:pt>
                <c:pt idx="361819">
                  <c:v>4.5110999999999998E-2</c:v>
                </c:pt>
                <c:pt idx="361820">
                  <c:v>4.5111999999999999E-2</c:v>
                </c:pt>
                <c:pt idx="361821">
                  <c:v>4.5113E-2</c:v>
                </c:pt>
                <c:pt idx="361822">
                  <c:v>4.5114000000000001E-2</c:v>
                </c:pt>
                <c:pt idx="361823">
                  <c:v>4.5115000000000002E-2</c:v>
                </c:pt>
                <c:pt idx="361824">
                  <c:v>4.5116000000000003E-2</c:v>
                </c:pt>
                <c:pt idx="361825">
                  <c:v>4.5116999999999997E-2</c:v>
                </c:pt>
                <c:pt idx="361826">
                  <c:v>4.5117999999999998E-2</c:v>
                </c:pt>
                <c:pt idx="361827">
                  <c:v>4.5118999999999999E-2</c:v>
                </c:pt>
                <c:pt idx="361828">
                  <c:v>4.5118999999999999E-2</c:v>
                </c:pt>
                <c:pt idx="361829">
                  <c:v>4.512E-2</c:v>
                </c:pt>
                <c:pt idx="361830">
                  <c:v>4.5121000000000001E-2</c:v>
                </c:pt>
                <c:pt idx="361831">
                  <c:v>4.5122000000000002E-2</c:v>
                </c:pt>
                <c:pt idx="361832">
                  <c:v>4.5123000000000003E-2</c:v>
                </c:pt>
                <c:pt idx="361833">
                  <c:v>4.5123999999999997E-2</c:v>
                </c:pt>
                <c:pt idx="361834">
                  <c:v>4.5124999999999998E-2</c:v>
                </c:pt>
                <c:pt idx="361835">
                  <c:v>4.5124999999999998E-2</c:v>
                </c:pt>
                <c:pt idx="361836">
                  <c:v>4.5125999999999999E-2</c:v>
                </c:pt>
                <c:pt idx="361837">
                  <c:v>4.5127E-2</c:v>
                </c:pt>
                <c:pt idx="361838">
                  <c:v>4.5128000000000001E-2</c:v>
                </c:pt>
                <c:pt idx="361839">
                  <c:v>4.5128000000000001E-2</c:v>
                </c:pt>
                <c:pt idx="361840">
                  <c:v>4.5129000000000002E-2</c:v>
                </c:pt>
                <c:pt idx="361841">
                  <c:v>4.5129000000000002E-2</c:v>
                </c:pt>
                <c:pt idx="361842">
                  <c:v>4.5129000000000002E-2</c:v>
                </c:pt>
                <c:pt idx="361843">
                  <c:v>4.5130000000000003E-2</c:v>
                </c:pt>
                <c:pt idx="361844">
                  <c:v>4.5130000000000003E-2</c:v>
                </c:pt>
                <c:pt idx="361845">
                  <c:v>4.5130000000000003E-2</c:v>
                </c:pt>
                <c:pt idx="361846">
                  <c:v>4.5130999999999998E-2</c:v>
                </c:pt>
                <c:pt idx="361847">
                  <c:v>4.5130999999999998E-2</c:v>
                </c:pt>
                <c:pt idx="361848">
                  <c:v>4.5130999999999998E-2</c:v>
                </c:pt>
                <c:pt idx="361849">
                  <c:v>4.5130999999999998E-2</c:v>
                </c:pt>
                <c:pt idx="361850">
                  <c:v>4.5130999999999998E-2</c:v>
                </c:pt>
                <c:pt idx="361851">
                  <c:v>4.5130999999999998E-2</c:v>
                </c:pt>
                <c:pt idx="361852">
                  <c:v>4.5130000000000003E-2</c:v>
                </c:pt>
                <c:pt idx="361853">
                  <c:v>4.5130000000000003E-2</c:v>
                </c:pt>
                <c:pt idx="361854">
                  <c:v>4.5130000000000003E-2</c:v>
                </c:pt>
                <c:pt idx="361855">
                  <c:v>4.5129000000000002E-2</c:v>
                </c:pt>
                <c:pt idx="361856">
                  <c:v>4.5129000000000002E-2</c:v>
                </c:pt>
                <c:pt idx="361857">
                  <c:v>4.5129000000000002E-2</c:v>
                </c:pt>
                <c:pt idx="361858">
                  <c:v>4.5128000000000001E-2</c:v>
                </c:pt>
                <c:pt idx="361859">
                  <c:v>4.5128000000000001E-2</c:v>
                </c:pt>
                <c:pt idx="361860">
                  <c:v>4.5127E-2</c:v>
                </c:pt>
                <c:pt idx="361861">
                  <c:v>4.5127E-2</c:v>
                </c:pt>
                <c:pt idx="361862">
                  <c:v>4.5125999999999999E-2</c:v>
                </c:pt>
                <c:pt idx="361863">
                  <c:v>4.5125999999999999E-2</c:v>
                </c:pt>
                <c:pt idx="361864">
                  <c:v>4.5124999999999998E-2</c:v>
                </c:pt>
                <c:pt idx="361865">
                  <c:v>4.5123999999999997E-2</c:v>
                </c:pt>
                <c:pt idx="361866">
                  <c:v>4.5123999999999997E-2</c:v>
                </c:pt>
                <c:pt idx="361867">
                  <c:v>4.5123000000000003E-2</c:v>
                </c:pt>
                <c:pt idx="361868">
                  <c:v>4.5123000000000003E-2</c:v>
                </c:pt>
                <c:pt idx="361869">
                  <c:v>4.5122000000000002E-2</c:v>
                </c:pt>
                <c:pt idx="361870">
                  <c:v>4.5122000000000002E-2</c:v>
                </c:pt>
                <c:pt idx="361871">
                  <c:v>4.5121000000000001E-2</c:v>
                </c:pt>
                <c:pt idx="361872">
                  <c:v>4.5121000000000001E-2</c:v>
                </c:pt>
                <c:pt idx="361873">
                  <c:v>4.512E-2</c:v>
                </c:pt>
                <c:pt idx="361874">
                  <c:v>4.512E-2</c:v>
                </c:pt>
                <c:pt idx="361875">
                  <c:v>4.5118999999999999E-2</c:v>
                </c:pt>
                <c:pt idx="361876">
                  <c:v>4.5118999999999999E-2</c:v>
                </c:pt>
                <c:pt idx="361877">
                  <c:v>4.5118999999999999E-2</c:v>
                </c:pt>
                <c:pt idx="361878">
                  <c:v>4.5117999999999998E-2</c:v>
                </c:pt>
                <c:pt idx="361879">
                  <c:v>4.5117999999999998E-2</c:v>
                </c:pt>
                <c:pt idx="361880">
                  <c:v>4.5117999999999998E-2</c:v>
                </c:pt>
                <c:pt idx="361881">
                  <c:v>4.5117999999999998E-2</c:v>
                </c:pt>
                <c:pt idx="361882">
                  <c:v>4.5117999999999998E-2</c:v>
                </c:pt>
                <c:pt idx="361883">
                  <c:v>4.5117999999999998E-2</c:v>
                </c:pt>
                <c:pt idx="361884">
                  <c:v>4.5117999999999998E-2</c:v>
                </c:pt>
                <c:pt idx="361885">
                  <c:v>4.5117999999999998E-2</c:v>
                </c:pt>
                <c:pt idx="361886">
                  <c:v>4.5117999999999998E-2</c:v>
                </c:pt>
                <c:pt idx="361887">
                  <c:v>4.5117999999999998E-2</c:v>
                </c:pt>
                <c:pt idx="361888">
                  <c:v>4.5117999999999998E-2</c:v>
                </c:pt>
                <c:pt idx="361889">
                  <c:v>4.5118999999999999E-2</c:v>
                </c:pt>
                <c:pt idx="361890">
                  <c:v>4.5118999999999999E-2</c:v>
                </c:pt>
                <c:pt idx="361891">
                  <c:v>4.5118999999999999E-2</c:v>
                </c:pt>
                <c:pt idx="361892">
                  <c:v>4.5118999999999999E-2</c:v>
                </c:pt>
                <c:pt idx="361893">
                  <c:v>4.512E-2</c:v>
                </c:pt>
                <c:pt idx="361894">
                  <c:v>4.512E-2</c:v>
                </c:pt>
                <c:pt idx="361895">
                  <c:v>4.5121000000000001E-2</c:v>
                </c:pt>
                <c:pt idx="361896">
                  <c:v>4.5122000000000002E-2</c:v>
                </c:pt>
                <c:pt idx="361897">
                  <c:v>4.5122000000000002E-2</c:v>
                </c:pt>
                <c:pt idx="361898">
                  <c:v>4.5123000000000003E-2</c:v>
                </c:pt>
                <c:pt idx="361899">
                  <c:v>4.5123000000000003E-2</c:v>
                </c:pt>
                <c:pt idx="361900">
                  <c:v>4.5123000000000003E-2</c:v>
                </c:pt>
                <c:pt idx="361901">
                  <c:v>4.5123999999999997E-2</c:v>
                </c:pt>
                <c:pt idx="361902">
                  <c:v>4.5124999999999998E-2</c:v>
                </c:pt>
                <c:pt idx="361903">
                  <c:v>4.5124999999999998E-2</c:v>
                </c:pt>
                <c:pt idx="361904">
                  <c:v>4.5125999999999999E-2</c:v>
                </c:pt>
                <c:pt idx="361905">
                  <c:v>4.5125999999999999E-2</c:v>
                </c:pt>
                <c:pt idx="361906">
                  <c:v>4.5127E-2</c:v>
                </c:pt>
                <c:pt idx="361907">
                  <c:v>4.5128000000000001E-2</c:v>
                </c:pt>
                <c:pt idx="361908">
                  <c:v>4.5128000000000001E-2</c:v>
                </c:pt>
                <c:pt idx="361909">
                  <c:v>4.5129000000000002E-2</c:v>
                </c:pt>
                <c:pt idx="361910">
                  <c:v>4.5129000000000002E-2</c:v>
                </c:pt>
                <c:pt idx="361911">
                  <c:v>4.5129000000000002E-2</c:v>
                </c:pt>
                <c:pt idx="361912">
                  <c:v>4.5130000000000003E-2</c:v>
                </c:pt>
                <c:pt idx="361913">
                  <c:v>4.5130000000000003E-2</c:v>
                </c:pt>
                <c:pt idx="361914">
                  <c:v>4.5130000000000003E-2</c:v>
                </c:pt>
                <c:pt idx="361915">
                  <c:v>4.5130999999999998E-2</c:v>
                </c:pt>
                <c:pt idx="361916">
                  <c:v>4.5130999999999998E-2</c:v>
                </c:pt>
                <c:pt idx="361917">
                  <c:v>4.5130999999999998E-2</c:v>
                </c:pt>
                <c:pt idx="361918">
                  <c:v>4.5130999999999998E-2</c:v>
                </c:pt>
                <c:pt idx="361919">
                  <c:v>4.5130999999999998E-2</c:v>
                </c:pt>
                <c:pt idx="361920">
                  <c:v>4.5131999999999999E-2</c:v>
                </c:pt>
                <c:pt idx="361921">
                  <c:v>4.5131999999999999E-2</c:v>
                </c:pt>
                <c:pt idx="361922">
                  <c:v>4.5130999999999998E-2</c:v>
                </c:pt>
                <c:pt idx="361923">
                  <c:v>4.5130999999999998E-2</c:v>
                </c:pt>
                <c:pt idx="361924">
                  <c:v>4.5130999999999998E-2</c:v>
                </c:pt>
                <c:pt idx="361925">
                  <c:v>4.5130999999999998E-2</c:v>
                </c:pt>
                <c:pt idx="361926">
                  <c:v>4.5130000000000003E-2</c:v>
                </c:pt>
                <c:pt idx="361927">
                  <c:v>4.5130000000000003E-2</c:v>
                </c:pt>
                <c:pt idx="361928">
                  <c:v>4.5130000000000003E-2</c:v>
                </c:pt>
                <c:pt idx="361929">
                  <c:v>4.5129000000000002E-2</c:v>
                </c:pt>
                <c:pt idx="361930">
                  <c:v>4.5129000000000002E-2</c:v>
                </c:pt>
                <c:pt idx="361931">
                  <c:v>4.5128000000000001E-2</c:v>
                </c:pt>
                <c:pt idx="361932">
                  <c:v>4.5128000000000001E-2</c:v>
                </c:pt>
                <c:pt idx="361933">
                  <c:v>4.5127E-2</c:v>
                </c:pt>
                <c:pt idx="361934">
                  <c:v>4.5125999999999999E-2</c:v>
                </c:pt>
                <c:pt idx="361935">
                  <c:v>4.5125999999999999E-2</c:v>
                </c:pt>
                <c:pt idx="361936">
                  <c:v>4.5124999999999998E-2</c:v>
                </c:pt>
                <c:pt idx="361937">
                  <c:v>4.5123999999999997E-2</c:v>
                </c:pt>
                <c:pt idx="361938">
                  <c:v>4.5123000000000003E-2</c:v>
                </c:pt>
                <c:pt idx="361939">
                  <c:v>4.5122000000000002E-2</c:v>
                </c:pt>
                <c:pt idx="361940">
                  <c:v>4.5121000000000001E-2</c:v>
                </c:pt>
                <c:pt idx="361941">
                  <c:v>4.512E-2</c:v>
                </c:pt>
                <c:pt idx="361942">
                  <c:v>4.5118999999999999E-2</c:v>
                </c:pt>
                <c:pt idx="361943">
                  <c:v>4.5118999999999999E-2</c:v>
                </c:pt>
                <c:pt idx="361944">
                  <c:v>4.5117999999999998E-2</c:v>
                </c:pt>
                <c:pt idx="361945">
                  <c:v>4.5116000000000003E-2</c:v>
                </c:pt>
                <c:pt idx="361946">
                  <c:v>4.5115000000000002E-2</c:v>
                </c:pt>
                <c:pt idx="361947">
                  <c:v>4.5114000000000001E-2</c:v>
                </c:pt>
                <c:pt idx="361948">
                  <c:v>4.5113E-2</c:v>
                </c:pt>
                <c:pt idx="361949">
                  <c:v>4.5111999999999999E-2</c:v>
                </c:pt>
                <c:pt idx="361950">
                  <c:v>4.5110999999999998E-2</c:v>
                </c:pt>
                <c:pt idx="361951">
                  <c:v>4.5109999999999997E-2</c:v>
                </c:pt>
                <c:pt idx="361952">
                  <c:v>4.5109000000000003E-2</c:v>
                </c:pt>
                <c:pt idx="361953">
                  <c:v>4.5108000000000002E-2</c:v>
                </c:pt>
                <c:pt idx="361954">
                  <c:v>4.5108000000000002E-2</c:v>
                </c:pt>
                <c:pt idx="361955">
                  <c:v>4.5107000000000001E-2</c:v>
                </c:pt>
                <c:pt idx="361956">
                  <c:v>4.5106E-2</c:v>
                </c:pt>
                <c:pt idx="361957">
                  <c:v>4.5104999999999999E-2</c:v>
                </c:pt>
                <c:pt idx="361958">
                  <c:v>4.5103999999999998E-2</c:v>
                </c:pt>
                <c:pt idx="361959">
                  <c:v>4.5103999999999998E-2</c:v>
                </c:pt>
                <c:pt idx="361960">
                  <c:v>4.5102999999999997E-2</c:v>
                </c:pt>
                <c:pt idx="361961">
                  <c:v>4.5102000000000003E-2</c:v>
                </c:pt>
                <c:pt idx="361962">
                  <c:v>4.5102000000000003E-2</c:v>
                </c:pt>
                <c:pt idx="361963">
                  <c:v>4.5101000000000002E-2</c:v>
                </c:pt>
                <c:pt idx="361964">
                  <c:v>4.5101000000000002E-2</c:v>
                </c:pt>
                <c:pt idx="361965">
                  <c:v>4.5101000000000002E-2</c:v>
                </c:pt>
                <c:pt idx="361966">
                  <c:v>4.5100000000000001E-2</c:v>
                </c:pt>
                <c:pt idx="361967">
                  <c:v>4.5100000000000001E-2</c:v>
                </c:pt>
                <c:pt idx="361968">
                  <c:v>4.5100000000000001E-2</c:v>
                </c:pt>
                <c:pt idx="361969">
                  <c:v>4.5100000000000001E-2</c:v>
                </c:pt>
                <c:pt idx="361970">
                  <c:v>4.5100000000000001E-2</c:v>
                </c:pt>
                <c:pt idx="361971">
                  <c:v>4.5100000000000001E-2</c:v>
                </c:pt>
                <c:pt idx="361972">
                  <c:v>4.5100000000000001E-2</c:v>
                </c:pt>
                <c:pt idx="361973">
                  <c:v>4.5100000000000001E-2</c:v>
                </c:pt>
                <c:pt idx="361974">
                  <c:v>4.5100000000000001E-2</c:v>
                </c:pt>
                <c:pt idx="361975">
                  <c:v>4.5101000000000002E-2</c:v>
                </c:pt>
                <c:pt idx="361976">
                  <c:v>4.5101000000000002E-2</c:v>
                </c:pt>
                <c:pt idx="361977">
                  <c:v>4.5102000000000003E-2</c:v>
                </c:pt>
                <c:pt idx="361978">
                  <c:v>4.5102000000000003E-2</c:v>
                </c:pt>
                <c:pt idx="361979">
                  <c:v>4.5102999999999997E-2</c:v>
                </c:pt>
                <c:pt idx="361980">
                  <c:v>4.5103999999999998E-2</c:v>
                </c:pt>
                <c:pt idx="361981">
                  <c:v>4.5103999999999998E-2</c:v>
                </c:pt>
                <c:pt idx="361982">
                  <c:v>4.5104999999999999E-2</c:v>
                </c:pt>
                <c:pt idx="361983">
                  <c:v>4.5106E-2</c:v>
                </c:pt>
                <c:pt idx="361984">
                  <c:v>4.5106E-2</c:v>
                </c:pt>
                <c:pt idx="361985">
                  <c:v>4.5107000000000001E-2</c:v>
                </c:pt>
                <c:pt idx="361986">
                  <c:v>4.5108000000000002E-2</c:v>
                </c:pt>
                <c:pt idx="361987">
                  <c:v>4.5109000000000003E-2</c:v>
                </c:pt>
                <c:pt idx="361988">
                  <c:v>4.5109999999999997E-2</c:v>
                </c:pt>
                <c:pt idx="361989">
                  <c:v>4.5110999999999998E-2</c:v>
                </c:pt>
                <c:pt idx="361990">
                  <c:v>4.5111999999999999E-2</c:v>
                </c:pt>
                <c:pt idx="361991">
                  <c:v>4.5113E-2</c:v>
                </c:pt>
                <c:pt idx="361992">
                  <c:v>4.5114000000000001E-2</c:v>
                </c:pt>
                <c:pt idx="361993">
                  <c:v>4.5114000000000001E-2</c:v>
                </c:pt>
                <c:pt idx="361994">
                  <c:v>4.5115000000000002E-2</c:v>
                </c:pt>
                <c:pt idx="361995">
                  <c:v>4.5116000000000003E-2</c:v>
                </c:pt>
                <c:pt idx="361996">
                  <c:v>4.5116999999999997E-2</c:v>
                </c:pt>
                <c:pt idx="361997">
                  <c:v>4.5117999999999998E-2</c:v>
                </c:pt>
                <c:pt idx="361998">
                  <c:v>4.5117999999999998E-2</c:v>
                </c:pt>
                <c:pt idx="361999">
                  <c:v>4.5118999999999999E-2</c:v>
                </c:pt>
                <c:pt idx="362000">
                  <c:v>4.512E-2</c:v>
                </c:pt>
                <c:pt idx="362001">
                  <c:v>4.5121000000000001E-2</c:v>
                </c:pt>
                <c:pt idx="362002">
                  <c:v>4.5121000000000001E-2</c:v>
                </c:pt>
                <c:pt idx="362003">
                  <c:v>4.5122000000000002E-2</c:v>
                </c:pt>
                <c:pt idx="362004">
                  <c:v>4.5123000000000003E-2</c:v>
                </c:pt>
                <c:pt idx="362005">
                  <c:v>4.5123000000000003E-2</c:v>
                </c:pt>
                <c:pt idx="362006">
                  <c:v>4.5123999999999997E-2</c:v>
                </c:pt>
                <c:pt idx="362007">
                  <c:v>4.5123999999999997E-2</c:v>
                </c:pt>
                <c:pt idx="362008">
                  <c:v>4.5123999999999997E-2</c:v>
                </c:pt>
                <c:pt idx="362009">
                  <c:v>4.5124999999999998E-2</c:v>
                </c:pt>
                <c:pt idx="362010">
                  <c:v>4.5124999999999998E-2</c:v>
                </c:pt>
                <c:pt idx="362011">
                  <c:v>4.5125999999999999E-2</c:v>
                </c:pt>
                <c:pt idx="362012">
                  <c:v>4.5125999999999999E-2</c:v>
                </c:pt>
                <c:pt idx="362013">
                  <c:v>4.5125999999999999E-2</c:v>
                </c:pt>
                <c:pt idx="362014">
                  <c:v>4.5125999999999999E-2</c:v>
                </c:pt>
                <c:pt idx="362015">
                  <c:v>4.5127E-2</c:v>
                </c:pt>
                <c:pt idx="362016">
                  <c:v>4.5127E-2</c:v>
                </c:pt>
                <c:pt idx="362017">
                  <c:v>4.5127E-2</c:v>
                </c:pt>
                <c:pt idx="362018">
                  <c:v>4.5127E-2</c:v>
                </c:pt>
                <c:pt idx="362019">
                  <c:v>4.5125999999999999E-2</c:v>
                </c:pt>
                <c:pt idx="362020">
                  <c:v>4.5125999999999999E-2</c:v>
                </c:pt>
                <c:pt idx="362021">
                  <c:v>4.5125999999999999E-2</c:v>
                </c:pt>
                <c:pt idx="362022">
                  <c:v>4.5125999999999999E-2</c:v>
                </c:pt>
                <c:pt idx="362023">
                  <c:v>4.5125999999999999E-2</c:v>
                </c:pt>
                <c:pt idx="362024">
                  <c:v>4.5125999999999999E-2</c:v>
                </c:pt>
                <c:pt idx="362025">
                  <c:v>4.5125999999999999E-2</c:v>
                </c:pt>
                <c:pt idx="362026">
                  <c:v>4.5125999999999999E-2</c:v>
                </c:pt>
                <c:pt idx="362027">
                  <c:v>4.5124999999999998E-2</c:v>
                </c:pt>
                <c:pt idx="362028">
                  <c:v>4.5124999999999998E-2</c:v>
                </c:pt>
                <c:pt idx="362029">
                  <c:v>4.5124999999999998E-2</c:v>
                </c:pt>
                <c:pt idx="362030">
                  <c:v>4.5123999999999997E-2</c:v>
                </c:pt>
                <c:pt idx="362031">
                  <c:v>4.5123999999999997E-2</c:v>
                </c:pt>
                <c:pt idx="362032">
                  <c:v>4.5123000000000003E-2</c:v>
                </c:pt>
                <c:pt idx="362033">
                  <c:v>4.5123000000000003E-2</c:v>
                </c:pt>
                <c:pt idx="362034">
                  <c:v>4.5122000000000002E-2</c:v>
                </c:pt>
                <c:pt idx="362035">
                  <c:v>4.5122000000000002E-2</c:v>
                </c:pt>
                <c:pt idx="362036">
                  <c:v>4.5122000000000002E-2</c:v>
                </c:pt>
                <c:pt idx="362037">
                  <c:v>4.5121000000000001E-2</c:v>
                </c:pt>
                <c:pt idx="362038">
                  <c:v>4.5121000000000001E-2</c:v>
                </c:pt>
                <c:pt idx="362039">
                  <c:v>4.512E-2</c:v>
                </c:pt>
                <c:pt idx="362040">
                  <c:v>4.5118999999999999E-2</c:v>
                </c:pt>
                <c:pt idx="362041">
                  <c:v>4.5118999999999999E-2</c:v>
                </c:pt>
                <c:pt idx="362042">
                  <c:v>4.5117999999999998E-2</c:v>
                </c:pt>
                <c:pt idx="362043">
                  <c:v>4.5116999999999997E-2</c:v>
                </c:pt>
                <c:pt idx="362044">
                  <c:v>4.5116999999999997E-2</c:v>
                </c:pt>
                <c:pt idx="362045">
                  <c:v>4.5116000000000003E-2</c:v>
                </c:pt>
                <c:pt idx="362046">
                  <c:v>4.5115000000000002E-2</c:v>
                </c:pt>
                <c:pt idx="362047">
                  <c:v>4.5115000000000002E-2</c:v>
                </c:pt>
                <c:pt idx="362048">
                  <c:v>4.5114000000000001E-2</c:v>
                </c:pt>
                <c:pt idx="362049">
                  <c:v>4.5113E-2</c:v>
                </c:pt>
                <c:pt idx="362050">
                  <c:v>4.5113E-2</c:v>
                </c:pt>
                <c:pt idx="362051">
                  <c:v>4.5111999999999999E-2</c:v>
                </c:pt>
                <c:pt idx="362052">
                  <c:v>4.5110999999999998E-2</c:v>
                </c:pt>
                <c:pt idx="362053">
                  <c:v>4.5109999999999997E-2</c:v>
                </c:pt>
                <c:pt idx="362054">
                  <c:v>4.5109000000000003E-2</c:v>
                </c:pt>
                <c:pt idx="362055">
                  <c:v>4.5108000000000002E-2</c:v>
                </c:pt>
                <c:pt idx="362056">
                  <c:v>4.5108000000000002E-2</c:v>
                </c:pt>
                <c:pt idx="362057">
                  <c:v>4.5107000000000001E-2</c:v>
                </c:pt>
                <c:pt idx="362058">
                  <c:v>4.5106E-2</c:v>
                </c:pt>
                <c:pt idx="362059">
                  <c:v>4.5104999999999999E-2</c:v>
                </c:pt>
                <c:pt idx="362060">
                  <c:v>4.5104999999999999E-2</c:v>
                </c:pt>
                <c:pt idx="362061">
                  <c:v>4.5103999999999998E-2</c:v>
                </c:pt>
                <c:pt idx="362062">
                  <c:v>4.5102999999999997E-2</c:v>
                </c:pt>
                <c:pt idx="362063">
                  <c:v>4.5102000000000003E-2</c:v>
                </c:pt>
                <c:pt idx="362064">
                  <c:v>4.5101000000000002E-2</c:v>
                </c:pt>
                <c:pt idx="362065">
                  <c:v>4.5101000000000002E-2</c:v>
                </c:pt>
                <c:pt idx="362066">
                  <c:v>4.5100000000000001E-2</c:v>
                </c:pt>
                <c:pt idx="362067">
                  <c:v>4.5099E-2</c:v>
                </c:pt>
                <c:pt idx="362068">
                  <c:v>4.5097999999999999E-2</c:v>
                </c:pt>
                <c:pt idx="362069">
                  <c:v>4.5097999999999999E-2</c:v>
                </c:pt>
                <c:pt idx="362070">
                  <c:v>4.5096999999999998E-2</c:v>
                </c:pt>
                <c:pt idx="362071">
                  <c:v>4.5095999999999997E-2</c:v>
                </c:pt>
                <c:pt idx="362072">
                  <c:v>4.5095999999999997E-2</c:v>
                </c:pt>
                <c:pt idx="362073">
                  <c:v>4.5095000000000003E-2</c:v>
                </c:pt>
                <c:pt idx="362074">
                  <c:v>4.5094000000000002E-2</c:v>
                </c:pt>
                <c:pt idx="362075">
                  <c:v>4.5094000000000002E-2</c:v>
                </c:pt>
                <c:pt idx="362076">
                  <c:v>4.5093000000000001E-2</c:v>
                </c:pt>
                <c:pt idx="362077">
                  <c:v>4.5092E-2</c:v>
                </c:pt>
                <c:pt idx="362078">
                  <c:v>4.5092E-2</c:v>
                </c:pt>
                <c:pt idx="362079">
                  <c:v>4.5090999999999999E-2</c:v>
                </c:pt>
                <c:pt idx="362080">
                  <c:v>4.5090999999999999E-2</c:v>
                </c:pt>
                <c:pt idx="362081">
                  <c:v>4.5089999999999998E-2</c:v>
                </c:pt>
                <c:pt idx="362082">
                  <c:v>4.5089999999999998E-2</c:v>
                </c:pt>
                <c:pt idx="362083">
                  <c:v>4.5088999999999997E-2</c:v>
                </c:pt>
                <c:pt idx="362084">
                  <c:v>4.5088999999999997E-2</c:v>
                </c:pt>
                <c:pt idx="362085">
                  <c:v>4.5088999999999997E-2</c:v>
                </c:pt>
                <c:pt idx="362086">
                  <c:v>4.5088000000000003E-2</c:v>
                </c:pt>
                <c:pt idx="362087">
                  <c:v>4.5088000000000003E-2</c:v>
                </c:pt>
                <c:pt idx="362088">
                  <c:v>4.5087000000000002E-2</c:v>
                </c:pt>
                <c:pt idx="362089">
                  <c:v>4.5087000000000002E-2</c:v>
                </c:pt>
                <c:pt idx="362090">
                  <c:v>4.5086000000000001E-2</c:v>
                </c:pt>
                <c:pt idx="362091">
                  <c:v>4.5086000000000001E-2</c:v>
                </c:pt>
                <c:pt idx="362092">
                  <c:v>4.5086000000000001E-2</c:v>
                </c:pt>
                <c:pt idx="362093">
                  <c:v>4.5085E-2</c:v>
                </c:pt>
                <c:pt idx="362094">
                  <c:v>4.5085E-2</c:v>
                </c:pt>
                <c:pt idx="362095">
                  <c:v>4.5085E-2</c:v>
                </c:pt>
                <c:pt idx="362096">
                  <c:v>4.5085E-2</c:v>
                </c:pt>
                <c:pt idx="362097">
                  <c:v>4.5083999999999999E-2</c:v>
                </c:pt>
                <c:pt idx="362098">
                  <c:v>4.5083999999999999E-2</c:v>
                </c:pt>
                <c:pt idx="362099">
                  <c:v>4.5083999999999999E-2</c:v>
                </c:pt>
                <c:pt idx="362100">
                  <c:v>4.5082999999999998E-2</c:v>
                </c:pt>
                <c:pt idx="362101">
                  <c:v>4.5082999999999998E-2</c:v>
                </c:pt>
                <c:pt idx="362102">
                  <c:v>4.5082999999999998E-2</c:v>
                </c:pt>
                <c:pt idx="362103">
                  <c:v>4.5082999999999998E-2</c:v>
                </c:pt>
                <c:pt idx="362104">
                  <c:v>4.5082999999999998E-2</c:v>
                </c:pt>
                <c:pt idx="362105">
                  <c:v>4.5082999999999998E-2</c:v>
                </c:pt>
                <c:pt idx="362106">
                  <c:v>4.5081999999999997E-2</c:v>
                </c:pt>
                <c:pt idx="362107">
                  <c:v>4.5081999999999997E-2</c:v>
                </c:pt>
                <c:pt idx="362108">
                  <c:v>4.5081999999999997E-2</c:v>
                </c:pt>
                <c:pt idx="362109">
                  <c:v>4.5081999999999997E-2</c:v>
                </c:pt>
                <c:pt idx="362110">
                  <c:v>4.5081999999999997E-2</c:v>
                </c:pt>
                <c:pt idx="362111">
                  <c:v>4.5081999999999997E-2</c:v>
                </c:pt>
                <c:pt idx="362112">
                  <c:v>4.5081999999999997E-2</c:v>
                </c:pt>
                <c:pt idx="362113">
                  <c:v>4.5081999999999997E-2</c:v>
                </c:pt>
                <c:pt idx="362114">
                  <c:v>4.5081999999999997E-2</c:v>
                </c:pt>
                <c:pt idx="362115">
                  <c:v>4.5081999999999997E-2</c:v>
                </c:pt>
                <c:pt idx="362116">
                  <c:v>4.5081999999999997E-2</c:v>
                </c:pt>
                <c:pt idx="362117">
                  <c:v>4.5082999999999998E-2</c:v>
                </c:pt>
                <c:pt idx="362118">
                  <c:v>4.5082999999999998E-2</c:v>
                </c:pt>
                <c:pt idx="362119">
                  <c:v>4.5082999999999998E-2</c:v>
                </c:pt>
                <c:pt idx="362120">
                  <c:v>4.5083999999999999E-2</c:v>
                </c:pt>
                <c:pt idx="362121">
                  <c:v>4.5083999999999999E-2</c:v>
                </c:pt>
                <c:pt idx="362122">
                  <c:v>4.5083999999999999E-2</c:v>
                </c:pt>
                <c:pt idx="362123">
                  <c:v>4.5085E-2</c:v>
                </c:pt>
                <c:pt idx="362124">
                  <c:v>4.5085E-2</c:v>
                </c:pt>
                <c:pt idx="362125">
                  <c:v>4.5085E-2</c:v>
                </c:pt>
                <c:pt idx="362126">
                  <c:v>4.5086000000000001E-2</c:v>
                </c:pt>
                <c:pt idx="362127">
                  <c:v>4.5086000000000001E-2</c:v>
                </c:pt>
                <c:pt idx="362128">
                  <c:v>4.5087000000000002E-2</c:v>
                </c:pt>
                <c:pt idx="362129">
                  <c:v>4.5088000000000003E-2</c:v>
                </c:pt>
                <c:pt idx="362130">
                  <c:v>4.5088000000000003E-2</c:v>
                </c:pt>
                <c:pt idx="362131">
                  <c:v>4.5088999999999997E-2</c:v>
                </c:pt>
                <c:pt idx="362132">
                  <c:v>4.5089999999999998E-2</c:v>
                </c:pt>
                <c:pt idx="362133">
                  <c:v>4.5089999999999998E-2</c:v>
                </c:pt>
                <c:pt idx="362134">
                  <c:v>4.5090999999999999E-2</c:v>
                </c:pt>
                <c:pt idx="362135">
                  <c:v>4.5092E-2</c:v>
                </c:pt>
                <c:pt idx="362136">
                  <c:v>4.5092E-2</c:v>
                </c:pt>
                <c:pt idx="362137">
                  <c:v>4.5093000000000001E-2</c:v>
                </c:pt>
                <c:pt idx="362138">
                  <c:v>4.5094000000000002E-2</c:v>
                </c:pt>
                <c:pt idx="362139">
                  <c:v>4.5095000000000003E-2</c:v>
                </c:pt>
                <c:pt idx="362140">
                  <c:v>4.5095999999999997E-2</c:v>
                </c:pt>
                <c:pt idx="362141">
                  <c:v>4.5096999999999998E-2</c:v>
                </c:pt>
                <c:pt idx="362142">
                  <c:v>4.5097999999999999E-2</c:v>
                </c:pt>
                <c:pt idx="362143">
                  <c:v>4.5099E-2</c:v>
                </c:pt>
                <c:pt idx="362144">
                  <c:v>4.5099E-2</c:v>
                </c:pt>
                <c:pt idx="362145">
                  <c:v>4.5100000000000001E-2</c:v>
                </c:pt>
                <c:pt idx="362146">
                  <c:v>4.5101000000000002E-2</c:v>
                </c:pt>
                <c:pt idx="362147">
                  <c:v>4.5102000000000003E-2</c:v>
                </c:pt>
                <c:pt idx="362148">
                  <c:v>4.5102000000000003E-2</c:v>
                </c:pt>
                <c:pt idx="362149">
                  <c:v>4.5102999999999997E-2</c:v>
                </c:pt>
                <c:pt idx="362150">
                  <c:v>4.5103999999999998E-2</c:v>
                </c:pt>
                <c:pt idx="362151">
                  <c:v>4.5104999999999999E-2</c:v>
                </c:pt>
                <c:pt idx="362152">
                  <c:v>4.5106E-2</c:v>
                </c:pt>
                <c:pt idx="362153">
                  <c:v>4.5106E-2</c:v>
                </c:pt>
                <c:pt idx="362154">
                  <c:v>4.5107000000000001E-2</c:v>
                </c:pt>
                <c:pt idx="362155">
                  <c:v>4.5108000000000002E-2</c:v>
                </c:pt>
                <c:pt idx="362156">
                  <c:v>4.5109000000000003E-2</c:v>
                </c:pt>
                <c:pt idx="362157">
                  <c:v>4.5109000000000003E-2</c:v>
                </c:pt>
                <c:pt idx="362158">
                  <c:v>4.5109999999999997E-2</c:v>
                </c:pt>
                <c:pt idx="362159">
                  <c:v>4.5109999999999997E-2</c:v>
                </c:pt>
                <c:pt idx="362160">
                  <c:v>4.5110999999999998E-2</c:v>
                </c:pt>
                <c:pt idx="362161">
                  <c:v>4.5110999999999998E-2</c:v>
                </c:pt>
                <c:pt idx="362162">
                  <c:v>4.5111999999999999E-2</c:v>
                </c:pt>
                <c:pt idx="362163">
                  <c:v>4.5111999999999999E-2</c:v>
                </c:pt>
                <c:pt idx="362164">
                  <c:v>4.5113E-2</c:v>
                </c:pt>
                <c:pt idx="362165">
                  <c:v>4.5113E-2</c:v>
                </c:pt>
                <c:pt idx="362166">
                  <c:v>4.5114000000000001E-2</c:v>
                </c:pt>
                <c:pt idx="362167">
                  <c:v>4.5114000000000001E-2</c:v>
                </c:pt>
                <c:pt idx="362168">
                  <c:v>4.5114000000000001E-2</c:v>
                </c:pt>
                <c:pt idx="362169">
                  <c:v>4.5114000000000001E-2</c:v>
                </c:pt>
                <c:pt idx="362170">
                  <c:v>4.5115000000000002E-2</c:v>
                </c:pt>
                <c:pt idx="362171">
                  <c:v>4.5115000000000002E-2</c:v>
                </c:pt>
                <c:pt idx="362172">
                  <c:v>4.5115000000000002E-2</c:v>
                </c:pt>
                <c:pt idx="362173">
                  <c:v>4.5115000000000002E-2</c:v>
                </c:pt>
                <c:pt idx="362174">
                  <c:v>4.5115000000000002E-2</c:v>
                </c:pt>
                <c:pt idx="362175">
                  <c:v>4.5116000000000003E-2</c:v>
                </c:pt>
                <c:pt idx="362176">
                  <c:v>4.5116000000000003E-2</c:v>
                </c:pt>
                <c:pt idx="362177">
                  <c:v>4.5116000000000003E-2</c:v>
                </c:pt>
                <c:pt idx="362178">
                  <c:v>4.5116000000000003E-2</c:v>
                </c:pt>
                <c:pt idx="362179">
                  <c:v>4.5116000000000003E-2</c:v>
                </c:pt>
                <c:pt idx="362180">
                  <c:v>4.5116000000000003E-2</c:v>
                </c:pt>
                <c:pt idx="362181">
                  <c:v>4.5116000000000003E-2</c:v>
                </c:pt>
                <c:pt idx="362182">
                  <c:v>4.5116000000000003E-2</c:v>
                </c:pt>
                <c:pt idx="362183">
                  <c:v>4.5116000000000003E-2</c:v>
                </c:pt>
                <c:pt idx="362184">
                  <c:v>4.5116000000000003E-2</c:v>
                </c:pt>
                <c:pt idx="362185">
                  <c:v>4.5116000000000003E-2</c:v>
                </c:pt>
                <c:pt idx="362186">
                  <c:v>4.5116000000000003E-2</c:v>
                </c:pt>
                <c:pt idx="362187">
                  <c:v>4.5116000000000003E-2</c:v>
                </c:pt>
                <c:pt idx="362188">
                  <c:v>4.5116000000000003E-2</c:v>
                </c:pt>
                <c:pt idx="362189">
                  <c:v>4.5116000000000003E-2</c:v>
                </c:pt>
                <c:pt idx="362190">
                  <c:v>4.5116000000000003E-2</c:v>
                </c:pt>
                <c:pt idx="362191">
                  <c:v>4.5116000000000003E-2</c:v>
                </c:pt>
                <c:pt idx="362192">
                  <c:v>4.5116000000000003E-2</c:v>
                </c:pt>
                <c:pt idx="362193">
                  <c:v>4.5116000000000003E-2</c:v>
                </c:pt>
                <c:pt idx="362194">
                  <c:v>4.5116000000000003E-2</c:v>
                </c:pt>
                <c:pt idx="362195">
                  <c:v>4.5116000000000003E-2</c:v>
                </c:pt>
                <c:pt idx="362196">
                  <c:v>4.5116000000000003E-2</c:v>
                </c:pt>
                <c:pt idx="362197">
                  <c:v>4.5116000000000003E-2</c:v>
                </c:pt>
                <c:pt idx="362198">
                  <c:v>4.5116000000000003E-2</c:v>
                </c:pt>
                <c:pt idx="362199">
                  <c:v>4.5116000000000003E-2</c:v>
                </c:pt>
                <c:pt idx="362200">
                  <c:v>4.5116000000000003E-2</c:v>
                </c:pt>
                <c:pt idx="362201">
                  <c:v>4.5116000000000003E-2</c:v>
                </c:pt>
                <c:pt idx="362202">
                  <c:v>4.5116000000000003E-2</c:v>
                </c:pt>
                <c:pt idx="362203">
                  <c:v>4.5116000000000003E-2</c:v>
                </c:pt>
                <c:pt idx="362204">
                  <c:v>4.5115000000000002E-2</c:v>
                </c:pt>
                <c:pt idx="362205">
                  <c:v>4.5115000000000002E-2</c:v>
                </c:pt>
                <c:pt idx="362206">
                  <c:v>4.5115000000000002E-2</c:v>
                </c:pt>
                <c:pt idx="362207">
                  <c:v>4.5115000000000002E-2</c:v>
                </c:pt>
                <c:pt idx="362208">
                  <c:v>4.5115000000000002E-2</c:v>
                </c:pt>
                <c:pt idx="362209">
                  <c:v>4.5115000000000002E-2</c:v>
                </c:pt>
                <c:pt idx="362210">
                  <c:v>4.5115000000000002E-2</c:v>
                </c:pt>
                <c:pt idx="362211">
                  <c:v>4.5115000000000002E-2</c:v>
                </c:pt>
                <c:pt idx="362212">
                  <c:v>4.5115000000000002E-2</c:v>
                </c:pt>
                <c:pt idx="362213">
                  <c:v>4.5115000000000002E-2</c:v>
                </c:pt>
                <c:pt idx="362214">
                  <c:v>4.5115000000000002E-2</c:v>
                </c:pt>
                <c:pt idx="362215">
                  <c:v>4.5115000000000002E-2</c:v>
                </c:pt>
                <c:pt idx="362216">
                  <c:v>4.5115000000000002E-2</c:v>
                </c:pt>
                <c:pt idx="362217">
                  <c:v>4.5114000000000001E-2</c:v>
                </c:pt>
                <c:pt idx="362218">
                  <c:v>4.5114000000000001E-2</c:v>
                </c:pt>
                <c:pt idx="362219">
                  <c:v>4.5114000000000001E-2</c:v>
                </c:pt>
                <c:pt idx="362220">
                  <c:v>4.5114000000000001E-2</c:v>
                </c:pt>
                <c:pt idx="362221">
                  <c:v>4.5114000000000001E-2</c:v>
                </c:pt>
                <c:pt idx="362222">
                  <c:v>4.5114000000000001E-2</c:v>
                </c:pt>
                <c:pt idx="362223">
                  <c:v>4.5114000000000001E-2</c:v>
                </c:pt>
                <c:pt idx="362224">
                  <c:v>4.5114000000000001E-2</c:v>
                </c:pt>
                <c:pt idx="362225">
                  <c:v>4.5114000000000001E-2</c:v>
                </c:pt>
                <c:pt idx="362226">
                  <c:v>4.5114000000000001E-2</c:v>
                </c:pt>
                <c:pt idx="362227">
                  <c:v>4.5113E-2</c:v>
                </c:pt>
                <c:pt idx="362228">
                  <c:v>4.5113E-2</c:v>
                </c:pt>
                <c:pt idx="362229">
                  <c:v>4.5113E-2</c:v>
                </c:pt>
                <c:pt idx="362230">
                  <c:v>4.5113E-2</c:v>
                </c:pt>
                <c:pt idx="362231">
                  <c:v>4.5111999999999999E-2</c:v>
                </c:pt>
                <c:pt idx="362232">
                  <c:v>4.5111999999999999E-2</c:v>
                </c:pt>
                <c:pt idx="362233">
                  <c:v>4.5111999999999999E-2</c:v>
                </c:pt>
                <c:pt idx="362234">
                  <c:v>4.5111999999999999E-2</c:v>
                </c:pt>
                <c:pt idx="362235">
                  <c:v>4.5111999999999999E-2</c:v>
                </c:pt>
                <c:pt idx="362236">
                  <c:v>4.5110999999999998E-2</c:v>
                </c:pt>
                <c:pt idx="362237">
                  <c:v>4.5110999999999998E-2</c:v>
                </c:pt>
                <c:pt idx="362238">
                  <c:v>4.5110999999999998E-2</c:v>
                </c:pt>
                <c:pt idx="362239">
                  <c:v>4.5109999999999997E-2</c:v>
                </c:pt>
                <c:pt idx="362240">
                  <c:v>4.5109999999999997E-2</c:v>
                </c:pt>
                <c:pt idx="362241">
                  <c:v>4.5109000000000003E-2</c:v>
                </c:pt>
                <c:pt idx="362242">
                  <c:v>4.5109000000000003E-2</c:v>
                </c:pt>
                <c:pt idx="362243">
                  <c:v>4.5108000000000002E-2</c:v>
                </c:pt>
                <c:pt idx="362244">
                  <c:v>4.5108000000000002E-2</c:v>
                </c:pt>
                <c:pt idx="362245">
                  <c:v>4.5108000000000002E-2</c:v>
                </c:pt>
                <c:pt idx="362246">
                  <c:v>4.5107000000000001E-2</c:v>
                </c:pt>
                <c:pt idx="362247">
                  <c:v>4.5107000000000001E-2</c:v>
                </c:pt>
                <c:pt idx="362248">
                  <c:v>4.5106E-2</c:v>
                </c:pt>
                <c:pt idx="362249">
                  <c:v>4.5106E-2</c:v>
                </c:pt>
                <c:pt idx="362250">
                  <c:v>4.5104999999999999E-2</c:v>
                </c:pt>
                <c:pt idx="362251">
                  <c:v>4.5103999999999998E-2</c:v>
                </c:pt>
                <c:pt idx="362252">
                  <c:v>4.5103999999999998E-2</c:v>
                </c:pt>
                <c:pt idx="362253">
                  <c:v>4.5102999999999997E-2</c:v>
                </c:pt>
                <c:pt idx="362254">
                  <c:v>4.5102000000000003E-2</c:v>
                </c:pt>
                <c:pt idx="362255">
                  <c:v>4.5102000000000003E-2</c:v>
                </c:pt>
                <c:pt idx="362256">
                  <c:v>4.5101000000000002E-2</c:v>
                </c:pt>
                <c:pt idx="362257">
                  <c:v>4.5100000000000001E-2</c:v>
                </c:pt>
                <c:pt idx="362258">
                  <c:v>4.5100000000000001E-2</c:v>
                </c:pt>
                <c:pt idx="362259">
                  <c:v>4.5099E-2</c:v>
                </c:pt>
                <c:pt idx="362260">
                  <c:v>4.5097999999999999E-2</c:v>
                </c:pt>
                <c:pt idx="362261">
                  <c:v>4.5097999999999999E-2</c:v>
                </c:pt>
                <c:pt idx="362262">
                  <c:v>4.5096999999999998E-2</c:v>
                </c:pt>
                <c:pt idx="362263">
                  <c:v>4.5095999999999997E-2</c:v>
                </c:pt>
                <c:pt idx="362264">
                  <c:v>4.5095000000000003E-2</c:v>
                </c:pt>
                <c:pt idx="362265">
                  <c:v>4.5094000000000002E-2</c:v>
                </c:pt>
                <c:pt idx="362266">
                  <c:v>4.5094000000000002E-2</c:v>
                </c:pt>
                <c:pt idx="362267">
                  <c:v>4.5093000000000001E-2</c:v>
                </c:pt>
                <c:pt idx="362268">
                  <c:v>4.5092E-2</c:v>
                </c:pt>
                <c:pt idx="362269">
                  <c:v>4.5092E-2</c:v>
                </c:pt>
                <c:pt idx="362270">
                  <c:v>4.5090999999999999E-2</c:v>
                </c:pt>
                <c:pt idx="362271">
                  <c:v>4.5089999999999998E-2</c:v>
                </c:pt>
                <c:pt idx="362272">
                  <c:v>4.5089999999999998E-2</c:v>
                </c:pt>
                <c:pt idx="362273">
                  <c:v>4.5088999999999997E-2</c:v>
                </c:pt>
                <c:pt idx="362274">
                  <c:v>4.5088000000000003E-2</c:v>
                </c:pt>
                <c:pt idx="362275">
                  <c:v>4.5088000000000003E-2</c:v>
                </c:pt>
                <c:pt idx="362276">
                  <c:v>4.5087000000000002E-2</c:v>
                </c:pt>
                <c:pt idx="362277">
                  <c:v>4.5086000000000001E-2</c:v>
                </c:pt>
                <c:pt idx="362278">
                  <c:v>4.5086000000000001E-2</c:v>
                </c:pt>
                <c:pt idx="362279">
                  <c:v>4.5085E-2</c:v>
                </c:pt>
                <c:pt idx="362280">
                  <c:v>4.5085E-2</c:v>
                </c:pt>
                <c:pt idx="362281">
                  <c:v>4.5085E-2</c:v>
                </c:pt>
                <c:pt idx="362282">
                  <c:v>4.5083999999999999E-2</c:v>
                </c:pt>
                <c:pt idx="362283">
                  <c:v>4.5083999999999999E-2</c:v>
                </c:pt>
                <c:pt idx="362284">
                  <c:v>4.5083999999999999E-2</c:v>
                </c:pt>
                <c:pt idx="362285">
                  <c:v>4.5082999999999998E-2</c:v>
                </c:pt>
                <c:pt idx="362286">
                  <c:v>4.5082999999999998E-2</c:v>
                </c:pt>
                <c:pt idx="362287">
                  <c:v>4.5082999999999998E-2</c:v>
                </c:pt>
                <c:pt idx="362288">
                  <c:v>4.5082999999999998E-2</c:v>
                </c:pt>
                <c:pt idx="362289">
                  <c:v>4.5081999999999997E-2</c:v>
                </c:pt>
                <c:pt idx="362290">
                  <c:v>4.5081999999999997E-2</c:v>
                </c:pt>
                <c:pt idx="362291">
                  <c:v>4.5081999999999997E-2</c:v>
                </c:pt>
                <c:pt idx="362292">
                  <c:v>4.5081999999999997E-2</c:v>
                </c:pt>
                <c:pt idx="362293">
                  <c:v>4.5081999999999997E-2</c:v>
                </c:pt>
                <c:pt idx="362294">
                  <c:v>4.5082999999999998E-2</c:v>
                </c:pt>
                <c:pt idx="362295">
                  <c:v>4.5082999999999998E-2</c:v>
                </c:pt>
                <c:pt idx="362296">
                  <c:v>4.5082999999999998E-2</c:v>
                </c:pt>
                <c:pt idx="362297">
                  <c:v>4.5082999999999998E-2</c:v>
                </c:pt>
                <c:pt idx="362298">
                  <c:v>4.5083999999999999E-2</c:v>
                </c:pt>
                <c:pt idx="362299">
                  <c:v>4.5083999999999999E-2</c:v>
                </c:pt>
                <c:pt idx="362300">
                  <c:v>4.5083999999999999E-2</c:v>
                </c:pt>
                <c:pt idx="362301">
                  <c:v>4.5083999999999999E-2</c:v>
                </c:pt>
                <c:pt idx="362302">
                  <c:v>4.5085E-2</c:v>
                </c:pt>
                <c:pt idx="362303">
                  <c:v>4.5085E-2</c:v>
                </c:pt>
                <c:pt idx="362304">
                  <c:v>4.5086000000000001E-2</c:v>
                </c:pt>
                <c:pt idx="362305">
                  <c:v>4.5086000000000001E-2</c:v>
                </c:pt>
                <c:pt idx="362306">
                  <c:v>4.5087000000000002E-2</c:v>
                </c:pt>
                <c:pt idx="362307">
                  <c:v>4.5088000000000003E-2</c:v>
                </c:pt>
                <c:pt idx="362308">
                  <c:v>4.5088000000000003E-2</c:v>
                </c:pt>
                <c:pt idx="362309">
                  <c:v>4.5088999999999997E-2</c:v>
                </c:pt>
                <c:pt idx="362310">
                  <c:v>4.5089999999999998E-2</c:v>
                </c:pt>
                <c:pt idx="362311">
                  <c:v>4.5089999999999998E-2</c:v>
                </c:pt>
                <c:pt idx="362312">
                  <c:v>4.5090999999999999E-2</c:v>
                </c:pt>
                <c:pt idx="362313">
                  <c:v>4.5092E-2</c:v>
                </c:pt>
                <c:pt idx="362314">
                  <c:v>4.5093000000000001E-2</c:v>
                </c:pt>
                <c:pt idx="362315">
                  <c:v>4.5093000000000001E-2</c:v>
                </c:pt>
                <c:pt idx="362316">
                  <c:v>4.5094000000000002E-2</c:v>
                </c:pt>
                <c:pt idx="362317">
                  <c:v>4.5095000000000003E-2</c:v>
                </c:pt>
                <c:pt idx="362318">
                  <c:v>4.5095999999999997E-2</c:v>
                </c:pt>
                <c:pt idx="362319">
                  <c:v>4.5096999999999998E-2</c:v>
                </c:pt>
                <c:pt idx="362320">
                  <c:v>4.5097999999999999E-2</c:v>
                </c:pt>
                <c:pt idx="362321">
                  <c:v>4.5099E-2</c:v>
                </c:pt>
                <c:pt idx="362322">
                  <c:v>4.5100000000000001E-2</c:v>
                </c:pt>
                <c:pt idx="362323">
                  <c:v>4.5101000000000002E-2</c:v>
                </c:pt>
                <c:pt idx="362324">
                  <c:v>4.5101000000000002E-2</c:v>
                </c:pt>
                <c:pt idx="362325">
                  <c:v>4.5102000000000003E-2</c:v>
                </c:pt>
                <c:pt idx="362326">
                  <c:v>4.5102999999999997E-2</c:v>
                </c:pt>
                <c:pt idx="362327">
                  <c:v>4.5103999999999998E-2</c:v>
                </c:pt>
                <c:pt idx="362328">
                  <c:v>4.5104999999999999E-2</c:v>
                </c:pt>
                <c:pt idx="362329">
                  <c:v>4.5106E-2</c:v>
                </c:pt>
                <c:pt idx="362330">
                  <c:v>4.5107000000000001E-2</c:v>
                </c:pt>
                <c:pt idx="362331">
                  <c:v>4.5108000000000002E-2</c:v>
                </c:pt>
                <c:pt idx="362332">
                  <c:v>4.5108000000000002E-2</c:v>
                </c:pt>
                <c:pt idx="362333">
                  <c:v>4.5109000000000003E-2</c:v>
                </c:pt>
                <c:pt idx="362334">
                  <c:v>4.5109999999999997E-2</c:v>
                </c:pt>
                <c:pt idx="362335">
                  <c:v>4.5109999999999997E-2</c:v>
                </c:pt>
                <c:pt idx="362336">
                  <c:v>4.5110999999999998E-2</c:v>
                </c:pt>
                <c:pt idx="362337">
                  <c:v>4.5111999999999999E-2</c:v>
                </c:pt>
                <c:pt idx="362338">
                  <c:v>4.5111999999999999E-2</c:v>
                </c:pt>
                <c:pt idx="362339">
                  <c:v>4.5113E-2</c:v>
                </c:pt>
                <c:pt idx="362340">
                  <c:v>4.5113E-2</c:v>
                </c:pt>
                <c:pt idx="362341">
                  <c:v>4.5114000000000001E-2</c:v>
                </c:pt>
                <c:pt idx="362342">
                  <c:v>4.5114000000000001E-2</c:v>
                </c:pt>
                <c:pt idx="362343">
                  <c:v>4.5114000000000001E-2</c:v>
                </c:pt>
                <c:pt idx="362344">
                  <c:v>4.5114000000000001E-2</c:v>
                </c:pt>
                <c:pt idx="362345">
                  <c:v>4.5115000000000002E-2</c:v>
                </c:pt>
                <c:pt idx="362346">
                  <c:v>4.5115000000000002E-2</c:v>
                </c:pt>
                <c:pt idx="362347">
                  <c:v>4.5114000000000001E-2</c:v>
                </c:pt>
                <c:pt idx="362348">
                  <c:v>4.5114000000000001E-2</c:v>
                </c:pt>
                <c:pt idx="362349">
                  <c:v>4.5114000000000001E-2</c:v>
                </c:pt>
                <c:pt idx="362350">
                  <c:v>4.5114000000000001E-2</c:v>
                </c:pt>
                <c:pt idx="362351">
                  <c:v>4.5114000000000001E-2</c:v>
                </c:pt>
                <c:pt idx="362352">
                  <c:v>4.5113E-2</c:v>
                </c:pt>
                <c:pt idx="362353">
                  <c:v>4.5113E-2</c:v>
                </c:pt>
                <c:pt idx="362354">
                  <c:v>4.5111999999999999E-2</c:v>
                </c:pt>
                <c:pt idx="362355">
                  <c:v>4.5111999999999999E-2</c:v>
                </c:pt>
                <c:pt idx="362356">
                  <c:v>4.5110999999999998E-2</c:v>
                </c:pt>
                <c:pt idx="362357">
                  <c:v>4.5109999999999997E-2</c:v>
                </c:pt>
                <c:pt idx="362358">
                  <c:v>4.5109000000000003E-2</c:v>
                </c:pt>
                <c:pt idx="362359">
                  <c:v>4.5109000000000003E-2</c:v>
                </c:pt>
                <c:pt idx="362360">
                  <c:v>4.5108000000000002E-2</c:v>
                </c:pt>
                <c:pt idx="362361">
                  <c:v>4.5106E-2</c:v>
                </c:pt>
                <c:pt idx="362362">
                  <c:v>4.5104999999999999E-2</c:v>
                </c:pt>
                <c:pt idx="362363">
                  <c:v>4.5103999999999998E-2</c:v>
                </c:pt>
                <c:pt idx="362364">
                  <c:v>4.5102999999999997E-2</c:v>
                </c:pt>
                <c:pt idx="362365">
                  <c:v>4.5102000000000003E-2</c:v>
                </c:pt>
                <c:pt idx="362366">
                  <c:v>4.5101000000000002E-2</c:v>
                </c:pt>
                <c:pt idx="362367">
                  <c:v>4.5100000000000001E-2</c:v>
                </c:pt>
                <c:pt idx="362368">
                  <c:v>4.5097999999999999E-2</c:v>
                </c:pt>
                <c:pt idx="362369">
                  <c:v>4.5096999999999998E-2</c:v>
                </c:pt>
                <c:pt idx="362370">
                  <c:v>4.5095999999999997E-2</c:v>
                </c:pt>
                <c:pt idx="362371">
                  <c:v>4.5094000000000002E-2</c:v>
                </c:pt>
                <c:pt idx="362372">
                  <c:v>4.5093000000000001E-2</c:v>
                </c:pt>
                <c:pt idx="362373">
                  <c:v>4.5090999999999999E-2</c:v>
                </c:pt>
                <c:pt idx="362374">
                  <c:v>4.5089999999999998E-2</c:v>
                </c:pt>
                <c:pt idx="362375">
                  <c:v>4.5088000000000003E-2</c:v>
                </c:pt>
                <c:pt idx="362376">
                  <c:v>4.5087000000000002E-2</c:v>
                </c:pt>
                <c:pt idx="362377">
                  <c:v>4.5085E-2</c:v>
                </c:pt>
                <c:pt idx="362378">
                  <c:v>4.5083999999999999E-2</c:v>
                </c:pt>
                <c:pt idx="362379">
                  <c:v>4.5082999999999998E-2</c:v>
                </c:pt>
                <c:pt idx="362380">
                  <c:v>4.5081000000000003E-2</c:v>
                </c:pt>
                <c:pt idx="362381">
                  <c:v>4.5080000000000002E-2</c:v>
                </c:pt>
                <c:pt idx="362382">
                  <c:v>4.5078E-2</c:v>
                </c:pt>
                <c:pt idx="362383">
                  <c:v>4.5076999999999999E-2</c:v>
                </c:pt>
                <c:pt idx="362384">
                  <c:v>4.5074999999999997E-2</c:v>
                </c:pt>
                <c:pt idx="362385">
                  <c:v>4.5074000000000003E-2</c:v>
                </c:pt>
                <c:pt idx="362386">
                  <c:v>4.5073000000000002E-2</c:v>
                </c:pt>
                <c:pt idx="362387">
                  <c:v>4.5072000000000001E-2</c:v>
                </c:pt>
                <c:pt idx="362388">
                  <c:v>4.5071E-2</c:v>
                </c:pt>
                <c:pt idx="362389">
                  <c:v>4.5068999999999998E-2</c:v>
                </c:pt>
                <c:pt idx="362390">
                  <c:v>4.5067999999999997E-2</c:v>
                </c:pt>
                <c:pt idx="362391">
                  <c:v>4.5067000000000003E-2</c:v>
                </c:pt>
                <c:pt idx="362392">
                  <c:v>4.5066000000000002E-2</c:v>
                </c:pt>
                <c:pt idx="362393">
                  <c:v>4.5065000000000001E-2</c:v>
                </c:pt>
                <c:pt idx="362394">
                  <c:v>4.5064E-2</c:v>
                </c:pt>
                <c:pt idx="362395">
                  <c:v>4.5062999999999999E-2</c:v>
                </c:pt>
                <c:pt idx="362396">
                  <c:v>4.5061999999999998E-2</c:v>
                </c:pt>
                <c:pt idx="362397">
                  <c:v>4.5060999999999997E-2</c:v>
                </c:pt>
                <c:pt idx="362398">
                  <c:v>4.5060999999999997E-2</c:v>
                </c:pt>
                <c:pt idx="362399">
                  <c:v>4.5060000000000003E-2</c:v>
                </c:pt>
                <c:pt idx="362400">
                  <c:v>4.5059000000000002E-2</c:v>
                </c:pt>
                <c:pt idx="362401">
                  <c:v>4.5059000000000002E-2</c:v>
                </c:pt>
                <c:pt idx="362402">
                  <c:v>4.5058000000000001E-2</c:v>
                </c:pt>
                <c:pt idx="362403">
                  <c:v>4.5058000000000001E-2</c:v>
                </c:pt>
                <c:pt idx="362404">
                  <c:v>4.5057E-2</c:v>
                </c:pt>
                <c:pt idx="362405">
                  <c:v>4.5057E-2</c:v>
                </c:pt>
                <c:pt idx="362406">
                  <c:v>4.5055999999999999E-2</c:v>
                </c:pt>
                <c:pt idx="362407">
                  <c:v>4.5055999999999999E-2</c:v>
                </c:pt>
                <c:pt idx="362408">
                  <c:v>4.5055999999999999E-2</c:v>
                </c:pt>
                <c:pt idx="362409">
                  <c:v>4.5054999999999998E-2</c:v>
                </c:pt>
                <c:pt idx="362410">
                  <c:v>4.5054999999999998E-2</c:v>
                </c:pt>
                <c:pt idx="362411">
                  <c:v>4.5054999999999998E-2</c:v>
                </c:pt>
                <c:pt idx="362412">
                  <c:v>4.5054999999999998E-2</c:v>
                </c:pt>
                <c:pt idx="362413">
                  <c:v>4.5054999999999998E-2</c:v>
                </c:pt>
                <c:pt idx="362414">
                  <c:v>4.5054999999999998E-2</c:v>
                </c:pt>
                <c:pt idx="362415">
                  <c:v>4.5054999999999998E-2</c:v>
                </c:pt>
                <c:pt idx="362416">
                  <c:v>4.5055999999999999E-2</c:v>
                </c:pt>
                <c:pt idx="362417">
                  <c:v>4.5055999999999999E-2</c:v>
                </c:pt>
                <c:pt idx="362418">
                  <c:v>4.5055999999999999E-2</c:v>
                </c:pt>
                <c:pt idx="362419">
                  <c:v>4.5055999999999999E-2</c:v>
                </c:pt>
                <c:pt idx="362420">
                  <c:v>4.5057E-2</c:v>
                </c:pt>
                <c:pt idx="362421">
                  <c:v>4.5057E-2</c:v>
                </c:pt>
                <c:pt idx="362422">
                  <c:v>4.5058000000000001E-2</c:v>
                </c:pt>
                <c:pt idx="362423">
                  <c:v>4.5058000000000001E-2</c:v>
                </c:pt>
                <c:pt idx="362424">
                  <c:v>4.5059000000000002E-2</c:v>
                </c:pt>
                <c:pt idx="362425">
                  <c:v>4.5060000000000003E-2</c:v>
                </c:pt>
                <c:pt idx="362426">
                  <c:v>4.5060999999999997E-2</c:v>
                </c:pt>
                <c:pt idx="362427">
                  <c:v>4.5061999999999998E-2</c:v>
                </c:pt>
                <c:pt idx="362428">
                  <c:v>4.5062999999999999E-2</c:v>
                </c:pt>
                <c:pt idx="362429">
                  <c:v>4.5062999999999999E-2</c:v>
                </c:pt>
                <c:pt idx="362430">
                  <c:v>4.5064E-2</c:v>
                </c:pt>
                <c:pt idx="362431">
                  <c:v>4.5066000000000002E-2</c:v>
                </c:pt>
                <c:pt idx="362432">
                  <c:v>4.5067000000000003E-2</c:v>
                </c:pt>
                <c:pt idx="362433">
                  <c:v>4.5067999999999997E-2</c:v>
                </c:pt>
                <c:pt idx="362434">
                  <c:v>4.5068999999999998E-2</c:v>
                </c:pt>
                <c:pt idx="362435">
                  <c:v>4.5071E-2</c:v>
                </c:pt>
                <c:pt idx="362436">
                  <c:v>4.5072000000000001E-2</c:v>
                </c:pt>
                <c:pt idx="362437">
                  <c:v>4.5074000000000003E-2</c:v>
                </c:pt>
                <c:pt idx="362438">
                  <c:v>4.5074999999999997E-2</c:v>
                </c:pt>
                <c:pt idx="362439">
                  <c:v>4.5076999999999999E-2</c:v>
                </c:pt>
                <c:pt idx="362440">
                  <c:v>4.5078E-2</c:v>
                </c:pt>
                <c:pt idx="362441">
                  <c:v>4.5080000000000002E-2</c:v>
                </c:pt>
                <c:pt idx="362442">
                  <c:v>4.5081000000000003E-2</c:v>
                </c:pt>
                <c:pt idx="362443">
                  <c:v>4.5082999999999998E-2</c:v>
                </c:pt>
                <c:pt idx="362444">
                  <c:v>4.5083999999999999E-2</c:v>
                </c:pt>
                <c:pt idx="362445">
                  <c:v>4.5086000000000001E-2</c:v>
                </c:pt>
                <c:pt idx="362446">
                  <c:v>4.5087000000000002E-2</c:v>
                </c:pt>
                <c:pt idx="362447">
                  <c:v>4.5088999999999997E-2</c:v>
                </c:pt>
                <c:pt idx="362448">
                  <c:v>4.5089999999999998E-2</c:v>
                </c:pt>
                <c:pt idx="362449">
                  <c:v>4.5090999999999999E-2</c:v>
                </c:pt>
                <c:pt idx="362450">
                  <c:v>4.5093000000000001E-2</c:v>
                </c:pt>
                <c:pt idx="362451">
                  <c:v>4.5094000000000002E-2</c:v>
                </c:pt>
                <c:pt idx="362452">
                  <c:v>4.5094000000000002E-2</c:v>
                </c:pt>
                <c:pt idx="362453">
                  <c:v>4.5095000000000003E-2</c:v>
                </c:pt>
                <c:pt idx="362454">
                  <c:v>4.5095000000000003E-2</c:v>
                </c:pt>
                <c:pt idx="362455">
                  <c:v>4.5095999999999997E-2</c:v>
                </c:pt>
                <c:pt idx="362456">
                  <c:v>4.5095999999999997E-2</c:v>
                </c:pt>
                <c:pt idx="362457">
                  <c:v>4.5095000000000003E-2</c:v>
                </c:pt>
                <c:pt idx="362458">
                  <c:v>4.5095000000000003E-2</c:v>
                </c:pt>
                <c:pt idx="362459">
                  <c:v>4.5094000000000002E-2</c:v>
                </c:pt>
                <c:pt idx="362460">
                  <c:v>4.5093000000000001E-2</c:v>
                </c:pt>
                <c:pt idx="362461">
                  <c:v>4.5092E-2</c:v>
                </c:pt>
                <c:pt idx="362462">
                  <c:v>4.5089999999999998E-2</c:v>
                </c:pt>
                <c:pt idx="362463">
                  <c:v>4.5087000000000002E-2</c:v>
                </c:pt>
                <c:pt idx="362464">
                  <c:v>4.5083999999999999E-2</c:v>
                </c:pt>
                <c:pt idx="362465">
                  <c:v>4.5081000000000003E-2</c:v>
                </c:pt>
                <c:pt idx="362466">
                  <c:v>4.5076999999999999E-2</c:v>
                </c:pt>
                <c:pt idx="362467">
                  <c:v>4.5072000000000001E-2</c:v>
                </c:pt>
                <c:pt idx="362468">
                  <c:v>4.5067000000000003E-2</c:v>
                </c:pt>
                <c:pt idx="362469">
                  <c:v>4.5060999999999997E-2</c:v>
                </c:pt>
                <c:pt idx="362470">
                  <c:v>4.5054999999999998E-2</c:v>
                </c:pt>
                <c:pt idx="362471">
                  <c:v>4.5047999999999998E-2</c:v>
                </c:pt>
                <c:pt idx="362472">
                  <c:v>4.5040999999999998E-2</c:v>
                </c:pt>
                <c:pt idx="362473">
                  <c:v>4.5032000000000003E-2</c:v>
                </c:pt>
                <c:pt idx="362474">
                  <c:v>4.5023000000000001E-2</c:v>
                </c:pt>
                <c:pt idx="362475">
                  <c:v>4.5012999999999997E-2</c:v>
                </c:pt>
                <c:pt idx="362476">
                  <c:v>4.5002E-2</c:v>
                </c:pt>
                <c:pt idx="362477">
                  <c:v>4.4990000000000002E-2</c:v>
                </c:pt>
                <c:pt idx="362478">
                  <c:v>4.4977999999999997E-2</c:v>
                </c:pt>
                <c:pt idx="362479">
                  <c:v>4.4963999999999997E-2</c:v>
                </c:pt>
                <c:pt idx="362480">
                  <c:v>4.4949999999999997E-2</c:v>
                </c:pt>
                <c:pt idx="362481">
                  <c:v>4.4935000000000003E-2</c:v>
                </c:pt>
                <c:pt idx="362482">
                  <c:v>4.4919000000000001E-2</c:v>
                </c:pt>
                <c:pt idx="362483">
                  <c:v>4.4901999999999997E-2</c:v>
                </c:pt>
                <c:pt idx="362484">
                  <c:v>4.4884E-2</c:v>
                </c:pt>
                <c:pt idx="362485">
                  <c:v>4.4865000000000002E-2</c:v>
                </c:pt>
                <c:pt idx="362486">
                  <c:v>4.4845999999999997E-2</c:v>
                </c:pt>
                <c:pt idx="362487">
                  <c:v>4.4824999999999997E-2</c:v>
                </c:pt>
                <c:pt idx="362488">
                  <c:v>4.4803000000000003E-2</c:v>
                </c:pt>
                <c:pt idx="362489">
                  <c:v>4.4781000000000001E-2</c:v>
                </c:pt>
                <c:pt idx="362490">
                  <c:v>4.4756999999999998E-2</c:v>
                </c:pt>
                <c:pt idx="362491">
                  <c:v>4.4733000000000002E-2</c:v>
                </c:pt>
                <c:pt idx="362492">
                  <c:v>4.4707999999999998E-2</c:v>
                </c:pt>
                <c:pt idx="362493">
                  <c:v>4.4681999999999999E-2</c:v>
                </c:pt>
                <c:pt idx="362494">
                  <c:v>4.4655E-2</c:v>
                </c:pt>
                <c:pt idx="362495">
                  <c:v>4.4628000000000001E-2</c:v>
                </c:pt>
                <c:pt idx="362496">
                  <c:v>4.4600000000000001E-2</c:v>
                </c:pt>
                <c:pt idx="362497">
                  <c:v>4.4569999999999999E-2</c:v>
                </c:pt>
                <c:pt idx="362498">
                  <c:v>4.4540000000000003E-2</c:v>
                </c:pt>
                <c:pt idx="362499">
                  <c:v>4.4510000000000001E-2</c:v>
                </c:pt>
                <c:pt idx="362500">
                  <c:v>4.4477999999999997E-2</c:v>
                </c:pt>
                <c:pt idx="362501">
                  <c:v>4.4445999999999999E-2</c:v>
                </c:pt>
                <c:pt idx="362502">
                  <c:v>4.4414000000000002E-2</c:v>
                </c:pt>
                <c:pt idx="362503">
                  <c:v>4.4380999999999997E-2</c:v>
                </c:pt>
                <c:pt idx="362504">
                  <c:v>4.4346999999999998E-2</c:v>
                </c:pt>
                <c:pt idx="362505">
                  <c:v>4.4312999999999998E-2</c:v>
                </c:pt>
                <c:pt idx="362506">
                  <c:v>4.4278999999999999E-2</c:v>
                </c:pt>
                <c:pt idx="362507">
                  <c:v>4.4243999999999999E-2</c:v>
                </c:pt>
                <c:pt idx="362508">
                  <c:v>4.4208999999999998E-2</c:v>
                </c:pt>
                <c:pt idx="362509">
                  <c:v>4.4172999999999997E-2</c:v>
                </c:pt>
                <c:pt idx="362510">
                  <c:v>4.4137999999999997E-2</c:v>
                </c:pt>
                <c:pt idx="362511">
                  <c:v>4.4102000000000002E-2</c:v>
                </c:pt>
                <c:pt idx="362512">
                  <c:v>4.4066000000000001E-2</c:v>
                </c:pt>
                <c:pt idx="362513">
                  <c:v>4.4028999999999999E-2</c:v>
                </c:pt>
                <c:pt idx="362514">
                  <c:v>4.3992999999999997E-2</c:v>
                </c:pt>
                <c:pt idx="362515">
                  <c:v>4.3957000000000003E-2</c:v>
                </c:pt>
                <c:pt idx="362516">
                  <c:v>4.3921000000000002E-2</c:v>
                </c:pt>
                <c:pt idx="362517">
                  <c:v>4.3885E-2</c:v>
                </c:pt>
                <c:pt idx="362518">
                  <c:v>4.3848999999999999E-2</c:v>
                </c:pt>
                <c:pt idx="362519">
                  <c:v>4.3813999999999999E-2</c:v>
                </c:pt>
                <c:pt idx="362520">
                  <c:v>4.3777999999999997E-2</c:v>
                </c:pt>
                <c:pt idx="362521">
                  <c:v>4.3742999999999997E-2</c:v>
                </c:pt>
                <c:pt idx="362522">
                  <c:v>4.3707999999999997E-2</c:v>
                </c:pt>
                <c:pt idx="362523">
                  <c:v>4.3673999999999998E-2</c:v>
                </c:pt>
                <c:pt idx="362524">
                  <c:v>4.3639999999999998E-2</c:v>
                </c:pt>
                <c:pt idx="362525">
                  <c:v>4.3605999999999999E-2</c:v>
                </c:pt>
                <c:pt idx="362526">
                  <c:v>4.3573000000000001E-2</c:v>
                </c:pt>
                <c:pt idx="362527">
                  <c:v>4.3541000000000003E-2</c:v>
                </c:pt>
                <c:pt idx="362528">
                  <c:v>4.3508999999999999E-2</c:v>
                </c:pt>
                <c:pt idx="362529">
                  <c:v>4.3477000000000002E-2</c:v>
                </c:pt>
                <c:pt idx="362530">
                  <c:v>4.3447E-2</c:v>
                </c:pt>
                <c:pt idx="362531">
                  <c:v>4.3416999999999997E-2</c:v>
                </c:pt>
                <c:pt idx="362532">
                  <c:v>4.3387000000000002E-2</c:v>
                </c:pt>
                <c:pt idx="362533">
                  <c:v>4.3358000000000001E-2</c:v>
                </c:pt>
                <c:pt idx="362534">
                  <c:v>4.333E-2</c:v>
                </c:pt>
                <c:pt idx="362535">
                  <c:v>4.3303000000000001E-2</c:v>
                </c:pt>
                <c:pt idx="362536">
                  <c:v>4.3276000000000002E-2</c:v>
                </c:pt>
                <c:pt idx="362537">
                  <c:v>4.3250999999999998E-2</c:v>
                </c:pt>
                <c:pt idx="362538">
                  <c:v>4.3226000000000001E-2</c:v>
                </c:pt>
                <c:pt idx="362539">
                  <c:v>4.3201999999999997E-2</c:v>
                </c:pt>
                <c:pt idx="362540">
                  <c:v>4.3178000000000001E-2</c:v>
                </c:pt>
                <c:pt idx="362541">
                  <c:v>4.3156E-2</c:v>
                </c:pt>
                <c:pt idx="362542">
                  <c:v>4.3135E-2</c:v>
                </c:pt>
                <c:pt idx="362543">
                  <c:v>4.3114E-2</c:v>
                </c:pt>
                <c:pt idx="362544">
                  <c:v>4.3094E-2</c:v>
                </c:pt>
                <c:pt idx="362545">
                  <c:v>4.3075000000000002E-2</c:v>
                </c:pt>
                <c:pt idx="362546">
                  <c:v>4.3056999999999998E-2</c:v>
                </c:pt>
                <c:pt idx="362547">
                  <c:v>4.3039000000000001E-2</c:v>
                </c:pt>
                <c:pt idx="362548">
                  <c:v>4.3021999999999998E-2</c:v>
                </c:pt>
                <c:pt idx="362549">
                  <c:v>4.3006999999999997E-2</c:v>
                </c:pt>
                <c:pt idx="362550">
                  <c:v>4.2992000000000002E-2</c:v>
                </c:pt>
                <c:pt idx="362551">
                  <c:v>4.2978000000000002E-2</c:v>
                </c:pt>
                <c:pt idx="362552">
                  <c:v>4.2965000000000003E-2</c:v>
                </c:pt>
                <c:pt idx="362553">
                  <c:v>4.2951999999999997E-2</c:v>
                </c:pt>
                <c:pt idx="362554">
                  <c:v>4.2939999999999999E-2</c:v>
                </c:pt>
                <c:pt idx="362555">
                  <c:v>4.2930000000000003E-2</c:v>
                </c:pt>
                <c:pt idx="362556">
                  <c:v>4.2918999999999999E-2</c:v>
                </c:pt>
                <c:pt idx="362557">
                  <c:v>4.2909999999999997E-2</c:v>
                </c:pt>
                <c:pt idx="362558">
                  <c:v>4.2901000000000002E-2</c:v>
                </c:pt>
                <c:pt idx="362559">
                  <c:v>4.2893000000000001E-2</c:v>
                </c:pt>
                <c:pt idx="362560">
                  <c:v>4.2885E-2</c:v>
                </c:pt>
                <c:pt idx="362561">
                  <c:v>4.2877999999999999E-2</c:v>
                </c:pt>
                <c:pt idx="362562">
                  <c:v>4.2872E-2</c:v>
                </c:pt>
                <c:pt idx="362563">
                  <c:v>4.2866000000000001E-2</c:v>
                </c:pt>
                <c:pt idx="362564">
                  <c:v>4.2861000000000003E-2</c:v>
                </c:pt>
                <c:pt idx="362565">
                  <c:v>4.2856999999999999E-2</c:v>
                </c:pt>
                <c:pt idx="362566">
                  <c:v>4.2853000000000002E-2</c:v>
                </c:pt>
                <c:pt idx="362567">
                  <c:v>4.2848999999999998E-2</c:v>
                </c:pt>
                <c:pt idx="362568">
                  <c:v>4.2846000000000002E-2</c:v>
                </c:pt>
                <c:pt idx="362569">
                  <c:v>4.2842999999999999E-2</c:v>
                </c:pt>
                <c:pt idx="362570">
                  <c:v>4.2840999999999997E-2</c:v>
                </c:pt>
                <c:pt idx="362571">
                  <c:v>4.2839000000000002E-2</c:v>
                </c:pt>
                <c:pt idx="362572">
                  <c:v>4.2837E-2</c:v>
                </c:pt>
                <c:pt idx="362573">
                  <c:v>4.2834999999999998E-2</c:v>
                </c:pt>
                <c:pt idx="362574">
                  <c:v>4.2833999999999997E-2</c:v>
                </c:pt>
                <c:pt idx="362575">
                  <c:v>4.2833000000000003E-2</c:v>
                </c:pt>
                <c:pt idx="362576">
                  <c:v>4.2832000000000002E-2</c:v>
                </c:pt>
                <c:pt idx="362577">
                  <c:v>4.2832000000000002E-2</c:v>
                </c:pt>
                <c:pt idx="362578">
                  <c:v>4.2831000000000001E-2</c:v>
                </c:pt>
                <c:pt idx="362579">
                  <c:v>4.283E-2</c:v>
                </c:pt>
                <c:pt idx="362580">
                  <c:v>4.283E-2</c:v>
                </c:pt>
                <c:pt idx="362581">
                  <c:v>4.2828999999999999E-2</c:v>
                </c:pt>
                <c:pt idx="362582">
                  <c:v>4.2828999999999999E-2</c:v>
                </c:pt>
                <c:pt idx="362583">
                  <c:v>4.2827999999999998E-2</c:v>
                </c:pt>
                <c:pt idx="362584">
                  <c:v>4.2826999999999997E-2</c:v>
                </c:pt>
                <c:pt idx="362585">
                  <c:v>4.2826000000000003E-2</c:v>
                </c:pt>
                <c:pt idx="362586">
                  <c:v>4.2826000000000003E-2</c:v>
                </c:pt>
                <c:pt idx="362587">
                  <c:v>4.2824000000000001E-2</c:v>
                </c:pt>
                <c:pt idx="362588">
                  <c:v>4.2823E-2</c:v>
                </c:pt>
                <c:pt idx="362589">
                  <c:v>4.2821999999999999E-2</c:v>
                </c:pt>
                <c:pt idx="362590">
                  <c:v>4.2819999999999997E-2</c:v>
                </c:pt>
                <c:pt idx="362591">
                  <c:v>4.2818000000000002E-2</c:v>
                </c:pt>
                <c:pt idx="362592">
                  <c:v>4.2816E-2</c:v>
                </c:pt>
                <c:pt idx="362593">
                  <c:v>4.2812999999999997E-2</c:v>
                </c:pt>
                <c:pt idx="362594">
                  <c:v>4.2810000000000001E-2</c:v>
                </c:pt>
                <c:pt idx="362595">
                  <c:v>4.2806999999999998E-2</c:v>
                </c:pt>
                <c:pt idx="362596">
                  <c:v>4.2803000000000001E-2</c:v>
                </c:pt>
                <c:pt idx="362597">
                  <c:v>4.2798999999999997E-2</c:v>
                </c:pt>
                <c:pt idx="362598">
                  <c:v>4.2795E-2</c:v>
                </c:pt>
                <c:pt idx="362599">
                  <c:v>4.2790000000000002E-2</c:v>
                </c:pt>
                <c:pt idx="362600">
                  <c:v>4.2784999999999997E-2</c:v>
                </c:pt>
                <c:pt idx="362601">
                  <c:v>4.2779999999999999E-2</c:v>
                </c:pt>
                <c:pt idx="362602">
                  <c:v>4.2774E-2</c:v>
                </c:pt>
                <c:pt idx="362603">
                  <c:v>4.2768E-2</c:v>
                </c:pt>
                <c:pt idx="362604">
                  <c:v>4.2761E-2</c:v>
                </c:pt>
                <c:pt idx="362605">
                  <c:v>4.2754E-2</c:v>
                </c:pt>
                <c:pt idx="362606">
                  <c:v>4.2747E-2</c:v>
                </c:pt>
                <c:pt idx="362607">
                  <c:v>4.2738999999999999E-2</c:v>
                </c:pt>
                <c:pt idx="362608">
                  <c:v>4.2730999999999998E-2</c:v>
                </c:pt>
                <c:pt idx="362609">
                  <c:v>4.2722999999999997E-2</c:v>
                </c:pt>
                <c:pt idx="362610">
                  <c:v>4.2714000000000002E-2</c:v>
                </c:pt>
                <c:pt idx="362611">
                  <c:v>4.2705E-2</c:v>
                </c:pt>
                <c:pt idx="362612">
                  <c:v>4.2694999999999997E-2</c:v>
                </c:pt>
                <c:pt idx="362613">
                  <c:v>4.2686000000000002E-2</c:v>
                </c:pt>
                <c:pt idx="362614">
                  <c:v>4.2674999999999998E-2</c:v>
                </c:pt>
                <c:pt idx="362615">
                  <c:v>4.2665000000000002E-2</c:v>
                </c:pt>
                <c:pt idx="362616">
                  <c:v>4.2653999999999997E-2</c:v>
                </c:pt>
                <c:pt idx="362617">
                  <c:v>4.2643E-2</c:v>
                </c:pt>
                <c:pt idx="362618">
                  <c:v>4.2632000000000003E-2</c:v>
                </c:pt>
                <c:pt idx="362619">
                  <c:v>4.2620999999999999E-2</c:v>
                </c:pt>
                <c:pt idx="362620">
                  <c:v>4.2609000000000001E-2</c:v>
                </c:pt>
                <c:pt idx="362621">
                  <c:v>4.2597000000000003E-2</c:v>
                </c:pt>
                <c:pt idx="362622">
                  <c:v>4.2584999999999998E-2</c:v>
                </c:pt>
                <c:pt idx="362623">
                  <c:v>4.2573E-2</c:v>
                </c:pt>
                <c:pt idx="362624">
                  <c:v>4.2561000000000002E-2</c:v>
                </c:pt>
                <c:pt idx="362625">
                  <c:v>4.2548000000000002E-2</c:v>
                </c:pt>
                <c:pt idx="362626">
                  <c:v>4.2535999999999997E-2</c:v>
                </c:pt>
                <c:pt idx="362627">
                  <c:v>4.2523999999999999E-2</c:v>
                </c:pt>
                <c:pt idx="362628">
                  <c:v>4.2511E-2</c:v>
                </c:pt>
                <c:pt idx="362629">
                  <c:v>4.2498000000000001E-2</c:v>
                </c:pt>
                <c:pt idx="362630">
                  <c:v>4.2486000000000003E-2</c:v>
                </c:pt>
                <c:pt idx="362631">
                  <c:v>4.2472999999999997E-2</c:v>
                </c:pt>
                <c:pt idx="362632">
                  <c:v>4.2459999999999998E-2</c:v>
                </c:pt>
                <c:pt idx="362633">
                  <c:v>4.2448E-2</c:v>
                </c:pt>
                <c:pt idx="362634">
                  <c:v>4.2436000000000001E-2</c:v>
                </c:pt>
                <c:pt idx="362635">
                  <c:v>4.2423000000000002E-2</c:v>
                </c:pt>
                <c:pt idx="362636">
                  <c:v>4.2410999999999997E-2</c:v>
                </c:pt>
                <c:pt idx="362637">
                  <c:v>4.2398999999999999E-2</c:v>
                </c:pt>
                <c:pt idx="362638">
                  <c:v>4.2387000000000001E-2</c:v>
                </c:pt>
                <c:pt idx="362639">
                  <c:v>4.2375000000000003E-2</c:v>
                </c:pt>
                <c:pt idx="362640">
                  <c:v>4.2363999999999999E-2</c:v>
                </c:pt>
                <c:pt idx="362641">
                  <c:v>4.2352000000000001E-2</c:v>
                </c:pt>
                <c:pt idx="362642">
                  <c:v>4.2340999999999997E-2</c:v>
                </c:pt>
                <c:pt idx="362643">
                  <c:v>4.2328999999999999E-2</c:v>
                </c:pt>
                <c:pt idx="362644">
                  <c:v>4.2318000000000001E-2</c:v>
                </c:pt>
                <c:pt idx="362645">
                  <c:v>4.2307999999999998E-2</c:v>
                </c:pt>
                <c:pt idx="362646">
                  <c:v>4.2297000000000001E-2</c:v>
                </c:pt>
                <c:pt idx="362647">
                  <c:v>4.2286999999999998E-2</c:v>
                </c:pt>
                <c:pt idx="362648">
                  <c:v>4.2277000000000002E-2</c:v>
                </c:pt>
                <c:pt idx="362649">
                  <c:v>4.2266999999999999E-2</c:v>
                </c:pt>
                <c:pt idx="362650">
                  <c:v>4.2257000000000003E-2</c:v>
                </c:pt>
                <c:pt idx="362651">
                  <c:v>4.2248000000000001E-2</c:v>
                </c:pt>
                <c:pt idx="362652">
                  <c:v>4.2238999999999999E-2</c:v>
                </c:pt>
                <c:pt idx="362653">
                  <c:v>4.2229999999999997E-2</c:v>
                </c:pt>
                <c:pt idx="362654">
                  <c:v>4.2221000000000002E-2</c:v>
                </c:pt>
                <c:pt idx="362655">
                  <c:v>4.2213000000000001E-2</c:v>
                </c:pt>
                <c:pt idx="362656">
                  <c:v>4.2204999999999999E-2</c:v>
                </c:pt>
                <c:pt idx="362657">
                  <c:v>4.2196999999999998E-2</c:v>
                </c:pt>
                <c:pt idx="362658">
                  <c:v>4.2188999999999997E-2</c:v>
                </c:pt>
                <c:pt idx="362659">
                  <c:v>4.2181999999999997E-2</c:v>
                </c:pt>
                <c:pt idx="362660">
                  <c:v>4.2174999999999997E-2</c:v>
                </c:pt>
                <c:pt idx="362661">
                  <c:v>4.2167999999999997E-2</c:v>
                </c:pt>
                <c:pt idx="362662">
                  <c:v>4.2161999999999998E-2</c:v>
                </c:pt>
                <c:pt idx="362663">
                  <c:v>4.2154999999999998E-2</c:v>
                </c:pt>
                <c:pt idx="362664">
                  <c:v>4.2148999999999999E-2</c:v>
                </c:pt>
                <c:pt idx="362665">
                  <c:v>4.2143E-2</c:v>
                </c:pt>
                <c:pt idx="362666">
                  <c:v>4.2137000000000001E-2</c:v>
                </c:pt>
                <c:pt idx="362667">
                  <c:v>4.2132000000000003E-2</c:v>
                </c:pt>
                <c:pt idx="362668">
                  <c:v>4.2125999999999997E-2</c:v>
                </c:pt>
                <c:pt idx="362669">
                  <c:v>4.2120999999999999E-2</c:v>
                </c:pt>
                <c:pt idx="362670">
                  <c:v>4.2117000000000002E-2</c:v>
                </c:pt>
                <c:pt idx="362671">
                  <c:v>4.2111999999999997E-2</c:v>
                </c:pt>
                <c:pt idx="362672">
                  <c:v>4.2108E-2</c:v>
                </c:pt>
                <c:pt idx="362673">
                  <c:v>4.2104000000000003E-2</c:v>
                </c:pt>
                <c:pt idx="362674">
                  <c:v>4.2099999999999999E-2</c:v>
                </c:pt>
                <c:pt idx="362675">
                  <c:v>4.2096000000000001E-2</c:v>
                </c:pt>
                <c:pt idx="362676">
                  <c:v>4.2091999999999997E-2</c:v>
                </c:pt>
                <c:pt idx="362677">
                  <c:v>4.2088E-2</c:v>
                </c:pt>
                <c:pt idx="362678">
                  <c:v>4.2084999999999997E-2</c:v>
                </c:pt>
                <c:pt idx="362679">
                  <c:v>4.2082000000000001E-2</c:v>
                </c:pt>
                <c:pt idx="362680">
                  <c:v>4.2078999999999998E-2</c:v>
                </c:pt>
                <c:pt idx="362681">
                  <c:v>4.2076000000000002E-2</c:v>
                </c:pt>
                <c:pt idx="362682">
                  <c:v>4.2074E-2</c:v>
                </c:pt>
                <c:pt idx="362683">
                  <c:v>4.2070999999999997E-2</c:v>
                </c:pt>
                <c:pt idx="362684">
                  <c:v>4.2069000000000002E-2</c:v>
                </c:pt>
                <c:pt idx="362685">
                  <c:v>4.2067E-2</c:v>
                </c:pt>
                <c:pt idx="362686">
                  <c:v>4.2064999999999998E-2</c:v>
                </c:pt>
                <c:pt idx="362687">
                  <c:v>4.2063000000000003E-2</c:v>
                </c:pt>
                <c:pt idx="362688">
                  <c:v>4.2061000000000001E-2</c:v>
                </c:pt>
                <c:pt idx="362689">
                  <c:v>4.2058999999999999E-2</c:v>
                </c:pt>
                <c:pt idx="362690">
                  <c:v>4.2056999999999997E-2</c:v>
                </c:pt>
                <c:pt idx="362691">
                  <c:v>4.2056000000000003E-2</c:v>
                </c:pt>
                <c:pt idx="362692">
                  <c:v>4.2054000000000001E-2</c:v>
                </c:pt>
                <c:pt idx="362693">
                  <c:v>4.2053E-2</c:v>
                </c:pt>
                <c:pt idx="362694">
                  <c:v>4.2051999999999999E-2</c:v>
                </c:pt>
                <c:pt idx="362695">
                  <c:v>4.2050999999999998E-2</c:v>
                </c:pt>
                <c:pt idx="362696">
                  <c:v>4.2049999999999997E-2</c:v>
                </c:pt>
                <c:pt idx="362697">
                  <c:v>4.2049999999999997E-2</c:v>
                </c:pt>
                <c:pt idx="362698">
                  <c:v>4.2049000000000003E-2</c:v>
                </c:pt>
                <c:pt idx="362699">
                  <c:v>4.2048000000000002E-2</c:v>
                </c:pt>
                <c:pt idx="362700">
                  <c:v>4.2048000000000002E-2</c:v>
                </c:pt>
                <c:pt idx="362701">
                  <c:v>4.2047000000000001E-2</c:v>
                </c:pt>
                <c:pt idx="362702">
                  <c:v>4.2047000000000001E-2</c:v>
                </c:pt>
                <c:pt idx="362703">
                  <c:v>4.2046E-2</c:v>
                </c:pt>
                <c:pt idx="362704">
                  <c:v>4.2046E-2</c:v>
                </c:pt>
                <c:pt idx="362705">
                  <c:v>4.2046E-2</c:v>
                </c:pt>
                <c:pt idx="362706">
                  <c:v>4.2046E-2</c:v>
                </c:pt>
                <c:pt idx="362707">
                  <c:v>4.2046E-2</c:v>
                </c:pt>
                <c:pt idx="362708">
                  <c:v>4.2047000000000001E-2</c:v>
                </c:pt>
                <c:pt idx="362709">
                  <c:v>4.2047000000000001E-2</c:v>
                </c:pt>
                <c:pt idx="362710">
                  <c:v>4.2047000000000001E-2</c:v>
                </c:pt>
                <c:pt idx="362711">
                  <c:v>4.2047000000000001E-2</c:v>
                </c:pt>
                <c:pt idx="362712">
                  <c:v>4.2047000000000001E-2</c:v>
                </c:pt>
                <c:pt idx="362713">
                  <c:v>4.2048000000000002E-2</c:v>
                </c:pt>
                <c:pt idx="362714">
                  <c:v>4.2048000000000002E-2</c:v>
                </c:pt>
                <c:pt idx="362715">
                  <c:v>4.2049000000000003E-2</c:v>
                </c:pt>
                <c:pt idx="362716">
                  <c:v>4.2049000000000003E-2</c:v>
                </c:pt>
                <c:pt idx="362717">
                  <c:v>4.2049999999999997E-2</c:v>
                </c:pt>
                <c:pt idx="362718">
                  <c:v>4.2049999999999997E-2</c:v>
                </c:pt>
                <c:pt idx="362719">
                  <c:v>4.2050999999999998E-2</c:v>
                </c:pt>
                <c:pt idx="362720">
                  <c:v>4.2050999999999998E-2</c:v>
                </c:pt>
                <c:pt idx="362721">
                  <c:v>4.2051999999999999E-2</c:v>
                </c:pt>
                <c:pt idx="362722">
                  <c:v>4.2053E-2</c:v>
                </c:pt>
                <c:pt idx="362723">
                  <c:v>4.2053E-2</c:v>
                </c:pt>
                <c:pt idx="362724">
                  <c:v>4.2054000000000001E-2</c:v>
                </c:pt>
                <c:pt idx="362725">
                  <c:v>4.2054000000000001E-2</c:v>
                </c:pt>
                <c:pt idx="362726">
                  <c:v>4.2055000000000002E-2</c:v>
                </c:pt>
                <c:pt idx="362727">
                  <c:v>4.2055000000000002E-2</c:v>
                </c:pt>
                <c:pt idx="362728">
                  <c:v>4.2056000000000003E-2</c:v>
                </c:pt>
                <c:pt idx="362729">
                  <c:v>4.2056999999999997E-2</c:v>
                </c:pt>
                <c:pt idx="362730">
                  <c:v>4.2056999999999997E-2</c:v>
                </c:pt>
                <c:pt idx="362731">
                  <c:v>4.2057999999999998E-2</c:v>
                </c:pt>
                <c:pt idx="362732">
                  <c:v>4.2057999999999998E-2</c:v>
                </c:pt>
                <c:pt idx="362733">
                  <c:v>4.2058999999999999E-2</c:v>
                </c:pt>
                <c:pt idx="362734">
                  <c:v>4.2058999999999999E-2</c:v>
                </c:pt>
                <c:pt idx="362735">
                  <c:v>4.2058999999999999E-2</c:v>
                </c:pt>
                <c:pt idx="362736">
                  <c:v>4.2058999999999999E-2</c:v>
                </c:pt>
                <c:pt idx="362737">
                  <c:v>4.206E-2</c:v>
                </c:pt>
                <c:pt idx="362738">
                  <c:v>4.206E-2</c:v>
                </c:pt>
                <c:pt idx="362739">
                  <c:v>4.206E-2</c:v>
                </c:pt>
                <c:pt idx="362740">
                  <c:v>4.206E-2</c:v>
                </c:pt>
                <c:pt idx="362741">
                  <c:v>4.206E-2</c:v>
                </c:pt>
                <c:pt idx="362742">
                  <c:v>4.206E-2</c:v>
                </c:pt>
                <c:pt idx="362743">
                  <c:v>4.206E-2</c:v>
                </c:pt>
                <c:pt idx="362744">
                  <c:v>4.206E-2</c:v>
                </c:pt>
                <c:pt idx="362745">
                  <c:v>4.206E-2</c:v>
                </c:pt>
                <c:pt idx="362746">
                  <c:v>4.206E-2</c:v>
                </c:pt>
                <c:pt idx="362747">
                  <c:v>4.2058999999999999E-2</c:v>
                </c:pt>
                <c:pt idx="362748">
                  <c:v>4.2058999999999999E-2</c:v>
                </c:pt>
                <c:pt idx="362749">
                  <c:v>4.2057999999999998E-2</c:v>
                </c:pt>
                <c:pt idx="362750">
                  <c:v>4.2057999999999998E-2</c:v>
                </c:pt>
                <c:pt idx="362751">
                  <c:v>4.2057999999999998E-2</c:v>
                </c:pt>
                <c:pt idx="362752">
                  <c:v>4.2056999999999997E-2</c:v>
                </c:pt>
                <c:pt idx="362753">
                  <c:v>4.2056999999999997E-2</c:v>
                </c:pt>
                <c:pt idx="362754">
                  <c:v>4.2056000000000003E-2</c:v>
                </c:pt>
                <c:pt idx="362755">
                  <c:v>4.2056000000000003E-2</c:v>
                </c:pt>
                <c:pt idx="362756">
                  <c:v>4.2055000000000002E-2</c:v>
                </c:pt>
                <c:pt idx="362757">
                  <c:v>4.2054000000000001E-2</c:v>
                </c:pt>
                <c:pt idx="362758">
                  <c:v>4.2053E-2</c:v>
                </c:pt>
                <c:pt idx="362759">
                  <c:v>4.2051999999999999E-2</c:v>
                </c:pt>
                <c:pt idx="362760">
                  <c:v>4.2050999999999998E-2</c:v>
                </c:pt>
                <c:pt idx="362761">
                  <c:v>4.2050999999999998E-2</c:v>
                </c:pt>
                <c:pt idx="362762">
                  <c:v>4.2049999999999997E-2</c:v>
                </c:pt>
                <c:pt idx="362763">
                  <c:v>4.2049000000000003E-2</c:v>
                </c:pt>
                <c:pt idx="362764">
                  <c:v>4.2048000000000002E-2</c:v>
                </c:pt>
                <c:pt idx="362765">
                  <c:v>4.2047000000000001E-2</c:v>
                </c:pt>
                <c:pt idx="362766">
                  <c:v>4.2046E-2</c:v>
                </c:pt>
                <c:pt idx="362767">
                  <c:v>4.2044999999999999E-2</c:v>
                </c:pt>
                <c:pt idx="362768">
                  <c:v>4.2043999999999998E-2</c:v>
                </c:pt>
                <c:pt idx="362769">
                  <c:v>4.2042000000000003E-2</c:v>
                </c:pt>
                <c:pt idx="362770">
                  <c:v>4.2041000000000002E-2</c:v>
                </c:pt>
                <c:pt idx="362771">
                  <c:v>4.2040000000000001E-2</c:v>
                </c:pt>
                <c:pt idx="362772">
                  <c:v>4.2037999999999999E-2</c:v>
                </c:pt>
                <c:pt idx="362773">
                  <c:v>4.2036999999999998E-2</c:v>
                </c:pt>
                <c:pt idx="362774">
                  <c:v>4.2035999999999997E-2</c:v>
                </c:pt>
                <c:pt idx="362775">
                  <c:v>4.2034000000000002E-2</c:v>
                </c:pt>
                <c:pt idx="362776">
                  <c:v>4.2033000000000001E-2</c:v>
                </c:pt>
                <c:pt idx="362777">
                  <c:v>4.2032E-2</c:v>
                </c:pt>
                <c:pt idx="362778">
                  <c:v>4.2029999999999998E-2</c:v>
                </c:pt>
                <c:pt idx="362779">
                  <c:v>4.2028999999999997E-2</c:v>
                </c:pt>
                <c:pt idx="362780">
                  <c:v>4.2027000000000002E-2</c:v>
                </c:pt>
                <c:pt idx="362781">
                  <c:v>4.2025E-2</c:v>
                </c:pt>
                <c:pt idx="362782">
                  <c:v>4.2023999999999999E-2</c:v>
                </c:pt>
                <c:pt idx="362783">
                  <c:v>4.2021999999999997E-2</c:v>
                </c:pt>
                <c:pt idx="362784">
                  <c:v>4.2020000000000002E-2</c:v>
                </c:pt>
                <c:pt idx="362785">
                  <c:v>4.2018E-2</c:v>
                </c:pt>
                <c:pt idx="362786">
                  <c:v>4.2015999999999998E-2</c:v>
                </c:pt>
                <c:pt idx="362787">
                  <c:v>4.2014999999999997E-2</c:v>
                </c:pt>
                <c:pt idx="362788">
                  <c:v>4.2013000000000002E-2</c:v>
                </c:pt>
                <c:pt idx="362789">
                  <c:v>4.2011E-2</c:v>
                </c:pt>
                <c:pt idx="362790">
                  <c:v>4.2008999999999998E-2</c:v>
                </c:pt>
                <c:pt idx="362791">
                  <c:v>4.2006000000000002E-2</c:v>
                </c:pt>
                <c:pt idx="362792">
                  <c:v>4.2004E-2</c:v>
                </c:pt>
                <c:pt idx="362793">
                  <c:v>4.2001999999999998E-2</c:v>
                </c:pt>
                <c:pt idx="362794">
                  <c:v>4.1999000000000002E-2</c:v>
                </c:pt>
                <c:pt idx="362795">
                  <c:v>4.1997E-2</c:v>
                </c:pt>
                <c:pt idx="362796">
                  <c:v>4.1993999999999997E-2</c:v>
                </c:pt>
                <c:pt idx="362797">
                  <c:v>4.1992000000000002E-2</c:v>
                </c:pt>
                <c:pt idx="362798">
                  <c:v>4.1988999999999999E-2</c:v>
                </c:pt>
                <c:pt idx="362799">
                  <c:v>4.1986999999999997E-2</c:v>
                </c:pt>
                <c:pt idx="362800">
                  <c:v>4.1984E-2</c:v>
                </c:pt>
                <c:pt idx="362801">
                  <c:v>4.1980999999999997E-2</c:v>
                </c:pt>
                <c:pt idx="362802">
                  <c:v>4.1979000000000002E-2</c:v>
                </c:pt>
                <c:pt idx="362803">
                  <c:v>4.1975999999999999E-2</c:v>
                </c:pt>
                <c:pt idx="362804">
                  <c:v>4.1973000000000003E-2</c:v>
                </c:pt>
                <c:pt idx="362805">
                  <c:v>4.197E-2</c:v>
                </c:pt>
                <c:pt idx="362806">
                  <c:v>4.1966000000000003E-2</c:v>
                </c:pt>
                <c:pt idx="362807">
                  <c:v>4.1963E-2</c:v>
                </c:pt>
                <c:pt idx="362808">
                  <c:v>4.1959999999999997E-2</c:v>
                </c:pt>
                <c:pt idx="362809">
                  <c:v>4.1957000000000001E-2</c:v>
                </c:pt>
                <c:pt idx="362810">
                  <c:v>4.1953999999999998E-2</c:v>
                </c:pt>
                <c:pt idx="362811">
                  <c:v>4.1950000000000001E-2</c:v>
                </c:pt>
                <c:pt idx="362812">
                  <c:v>4.1946999999999998E-2</c:v>
                </c:pt>
                <c:pt idx="362813">
                  <c:v>4.1944000000000002E-2</c:v>
                </c:pt>
                <c:pt idx="362814">
                  <c:v>4.1939999999999998E-2</c:v>
                </c:pt>
                <c:pt idx="362815">
                  <c:v>4.1937000000000002E-2</c:v>
                </c:pt>
                <c:pt idx="362816">
                  <c:v>4.1932999999999998E-2</c:v>
                </c:pt>
                <c:pt idx="362817">
                  <c:v>4.1930000000000002E-2</c:v>
                </c:pt>
                <c:pt idx="362818">
                  <c:v>4.1925999999999998E-2</c:v>
                </c:pt>
                <c:pt idx="362819">
                  <c:v>4.1922000000000001E-2</c:v>
                </c:pt>
                <c:pt idx="362820">
                  <c:v>4.1918999999999998E-2</c:v>
                </c:pt>
                <c:pt idx="362821">
                  <c:v>4.1915000000000001E-2</c:v>
                </c:pt>
                <c:pt idx="362822">
                  <c:v>4.1911999999999998E-2</c:v>
                </c:pt>
                <c:pt idx="362823">
                  <c:v>4.1908000000000001E-2</c:v>
                </c:pt>
                <c:pt idx="362824">
                  <c:v>4.1904999999999998E-2</c:v>
                </c:pt>
                <c:pt idx="362825">
                  <c:v>4.1902000000000002E-2</c:v>
                </c:pt>
                <c:pt idx="362826">
                  <c:v>4.1897999999999998E-2</c:v>
                </c:pt>
                <c:pt idx="362827">
                  <c:v>4.1895000000000002E-2</c:v>
                </c:pt>
                <c:pt idx="362828">
                  <c:v>4.1890999999999998E-2</c:v>
                </c:pt>
                <c:pt idx="362829">
                  <c:v>4.1888000000000002E-2</c:v>
                </c:pt>
                <c:pt idx="362830">
                  <c:v>4.1883999999999998E-2</c:v>
                </c:pt>
                <c:pt idx="362831">
                  <c:v>4.1881000000000002E-2</c:v>
                </c:pt>
                <c:pt idx="362832">
                  <c:v>4.1877999999999999E-2</c:v>
                </c:pt>
                <c:pt idx="362833">
                  <c:v>4.1875000000000002E-2</c:v>
                </c:pt>
                <c:pt idx="362834">
                  <c:v>4.1871999999999999E-2</c:v>
                </c:pt>
                <c:pt idx="362835">
                  <c:v>4.1869000000000003E-2</c:v>
                </c:pt>
                <c:pt idx="362836">
                  <c:v>4.1866E-2</c:v>
                </c:pt>
                <c:pt idx="362837">
                  <c:v>4.1862999999999997E-2</c:v>
                </c:pt>
                <c:pt idx="362838">
                  <c:v>4.1860000000000001E-2</c:v>
                </c:pt>
                <c:pt idx="362839">
                  <c:v>4.1857999999999999E-2</c:v>
                </c:pt>
                <c:pt idx="362840">
                  <c:v>4.1855000000000003E-2</c:v>
                </c:pt>
                <c:pt idx="362841">
                  <c:v>4.1852E-2</c:v>
                </c:pt>
                <c:pt idx="362842">
                  <c:v>4.1849999999999998E-2</c:v>
                </c:pt>
                <c:pt idx="362843">
                  <c:v>4.1847000000000002E-2</c:v>
                </c:pt>
                <c:pt idx="362844">
                  <c:v>4.1845E-2</c:v>
                </c:pt>
                <c:pt idx="362845">
                  <c:v>4.1842999999999998E-2</c:v>
                </c:pt>
                <c:pt idx="362846">
                  <c:v>4.1841000000000003E-2</c:v>
                </c:pt>
                <c:pt idx="362847">
                  <c:v>4.1839000000000001E-2</c:v>
                </c:pt>
                <c:pt idx="362848">
                  <c:v>4.1836999999999999E-2</c:v>
                </c:pt>
                <c:pt idx="362849">
                  <c:v>4.1834999999999997E-2</c:v>
                </c:pt>
                <c:pt idx="362850">
                  <c:v>4.1834000000000003E-2</c:v>
                </c:pt>
                <c:pt idx="362851">
                  <c:v>4.1832000000000001E-2</c:v>
                </c:pt>
                <c:pt idx="362852">
                  <c:v>4.1829999999999999E-2</c:v>
                </c:pt>
                <c:pt idx="362853">
                  <c:v>4.1828999999999998E-2</c:v>
                </c:pt>
                <c:pt idx="362854">
                  <c:v>4.1827999999999997E-2</c:v>
                </c:pt>
                <c:pt idx="362855">
                  <c:v>4.1826000000000002E-2</c:v>
                </c:pt>
                <c:pt idx="362856">
                  <c:v>4.1825000000000001E-2</c:v>
                </c:pt>
                <c:pt idx="362857">
                  <c:v>4.1824E-2</c:v>
                </c:pt>
                <c:pt idx="362858">
                  <c:v>4.1822999999999999E-2</c:v>
                </c:pt>
                <c:pt idx="362859">
                  <c:v>4.1821999999999998E-2</c:v>
                </c:pt>
                <c:pt idx="362860">
                  <c:v>4.1821999999999998E-2</c:v>
                </c:pt>
                <c:pt idx="362861">
                  <c:v>4.1820999999999997E-2</c:v>
                </c:pt>
                <c:pt idx="362862">
                  <c:v>4.1820000000000003E-2</c:v>
                </c:pt>
                <c:pt idx="362863">
                  <c:v>4.1819000000000002E-2</c:v>
                </c:pt>
                <c:pt idx="362864">
                  <c:v>4.1819000000000002E-2</c:v>
                </c:pt>
                <c:pt idx="362865">
                  <c:v>4.1818000000000001E-2</c:v>
                </c:pt>
                <c:pt idx="362866">
                  <c:v>4.1818000000000001E-2</c:v>
                </c:pt>
                <c:pt idx="362867">
                  <c:v>4.1817E-2</c:v>
                </c:pt>
                <c:pt idx="362868">
                  <c:v>4.1817E-2</c:v>
                </c:pt>
                <c:pt idx="362869">
                  <c:v>4.1817E-2</c:v>
                </c:pt>
                <c:pt idx="362870">
                  <c:v>4.1817E-2</c:v>
                </c:pt>
                <c:pt idx="362871">
                  <c:v>4.1815999999999999E-2</c:v>
                </c:pt>
                <c:pt idx="362872">
                  <c:v>4.1815999999999999E-2</c:v>
                </c:pt>
                <c:pt idx="362873">
                  <c:v>4.1815999999999999E-2</c:v>
                </c:pt>
                <c:pt idx="362874">
                  <c:v>4.1815999999999999E-2</c:v>
                </c:pt>
                <c:pt idx="362875">
                  <c:v>4.1815999999999999E-2</c:v>
                </c:pt>
                <c:pt idx="362876">
                  <c:v>4.1814999999999998E-2</c:v>
                </c:pt>
                <c:pt idx="362877">
                  <c:v>4.1814999999999998E-2</c:v>
                </c:pt>
                <c:pt idx="362878">
                  <c:v>4.1814999999999998E-2</c:v>
                </c:pt>
                <c:pt idx="362879">
                  <c:v>4.1813999999999997E-2</c:v>
                </c:pt>
                <c:pt idx="362880">
                  <c:v>4.1813999999999997E-2</c:v>
                </c:pt>
                <c:pt idx="362881">
                  <c:v>4.1813999999999997E-2</c:v>
                </c:pt>
                <c:pt idx="362882">
                  <c:v>4.1813000000000003E-2</c:v>
                </c:pt>
                <c:pt idx="362883">
                  <c:v>4.1813000000000003E-2</c:v>
                </c:pt>
                <c:pt idx="362884">
                  <c:v>4.1812000000000002E-2</c:v>
                </c:pt>
                <c:pt idx="362885">
                  <c:v>4.1811000000000001E-2</c:v>
                </c:pt>
                <c:pt idx="362886">
                  <c:v>4.1811000000000001E-2</c:v>
                </c:pt>
                <c:pt idx="362887">
                  <c:v>4.181E-2</c:v>
                </c:pt>
                <c:pt idx="362888">
                  <c:v>4.1808999999999999E-2</c:v>
                </c:pt>
                <c:pt idx="362889">
                  <c:v>4.1807999999999998E-2</c:v>
                </c:pt>
                <c:pt idx="362890">
                  <c:v>4.1806999999999997E-2</c:v>
                </c:pt>
                <c:pt idx="362891">
                  <c:v>4.1806000000000003E-2</c:v>
                </c:pt>
                <c:pt idx="362892">
                  <c:v>4.1804000000000001E-2</c:v>
                </c:pt>
                <c:pt idx="362893">
                  <c:v>4.1803E-2</c:v>
                </c:pt>
                <c:pt idx="362894">
                  <c:v>4.1801999999999999E-2</c:v>
                </c:pt>
                <c:pt idx="362895">
                  <c:v>4.1799999999999997E-2</c:v>
                </c:pt>
                <c:pt idx="362896">
                  <c:v>4.1799000000000003E-2</c:v>
                </c:pt>
                <c:pt idx="362897">
                  <c:v>4.1797000000000001E-2</c:v>
                </c:pt>
                <c:pt idx="362898">
                  <c:v>4.1794999999999999E-2</c:v>
                </c:pt>
                <c:pt idx="362899">
                  <c:v>4.1792999999999997E-2</c:v>
                </c:pt>
                <c:pt idx="362900">
                  <c:v>4.1791000000000002E-2</c:v>
                </c:pt>
                <c:pt idx="362901">
                  <c:v>4.1789E-2</c:v>
                </c:pt>
                <c:pt idx="362902">
                  <c:v>4.1785999999999997E-2</c:v>
                </c:pt>
                <c:pt idx="362903">
                  <c:v>4.1784000000000002E-2</c:v>
                </c:pt>
                <c:pt idx="362904">
                  <c:v>4.1780999999999999E-2</c:v>
                </c:pt>
                <c:pt idx="362905">
                  <c:v>4.1778999999999997E-2</c:v>
                </c:pt>
                <c:pt idx="362906">
                  <c:v>4.1776000000000001E-2</c:v>
                </c:pt>
                <c:pt idx="362907">
                  <c:v>4.1772999999999998E-2</c:v>
                </c:pt>
                <c:pt idx="362908">
                  <c:v>4.1770000000000002E-2</c:v>
                </c:pt>
                <c:pt idx="362909">
                  <c:v>4.1766999999999999E-2</c:v>
                </c:pt>
                <c:pt idx="362910">
                  <c:v>4.1764000000000003E-2</c:v>
                </c:pt>
                <c:pt idx="362911">
                  <c:v>4.1761E-2</c:v>
                </c:pt>
                <c:pt idx="362912">
                  <c:v>4.1758000000000003E-2</c:v>
                </c:pt>
                <c:pt idx="362913">
                  <c:v>4.1753999999999999E-2</c:v>
                </c:pt>
                <c:pt idx="362914">
                  <c:v>4.1751000000000003E-2</c:v>
                </c:pt>
                <c:pt idx="362915">
                  <c:v>4.1748E-2</c:v>
                </c:pt>
                <c:pt idx="362916">
                  <c:v>4.1744000000000003E-2</c:v>
                </c:pt>
                <c:pt idx="362917">
                  <c:v>4.1741E-2</c:v>
                </c:pt>
                <c:pt idx="362918">
                  <c:v>4.1737000000000003E-2</c:v>
                </c:pt>
                <c:pt idx="362919">
                  <c:v>4.1734E-2</c:v>
                </c:pt>
                <c:pt idx="362920">
                  <c:v>4.1730000000000003E-2</c:v>
                </c:pt>
                <c:pt idx="362921">
                  <c:v>4.1725999999999999E-2</c:v>
                </c:pt>
                <c:pt idx="362922">
                  <c:v>4.1723000000000003E-2</c:v>
                </c:pt>
                <c:pt idx="362923">
                  <c:v>4.1718999999999999E-2</c:v>
                </c:pt>
                <c:pt idx="362924">
                  <c:v>4.1715000000000002E-2</c:v>
                </c:pt>
                <c:pt idx="362925">
                  <c:v>4.1710999999999998E-2</c:v>
                </c:pt>
                <c:pt idx="362926">
                  <c:v>4.1708000000000002E-2</c:v>
                </c:pt>
                <c:pt idx="362927">
                  <c:v>4.1703999999999998E-2</c:v>
                </c:pt>
                <c:pt idx="362928">
                  <c:v>4.1700000000000001E-2</c:v>
                </c:pt>
                <c:pt idx="362929">
                  <c:v>4.1696999999999998E-2</c:v>
                </c:pt>
                <c:pt idx="362930">
                  <c:v>4.1693000000000001E-2</c:v>
                </c:pt>
                <c:pt idx="362931">
                  <c:v>4.1688999999999997E-2</c:v>
                </c:pt>
                <c:pt idx="362932">
                  <c:v>4.1686000000000001E-2</c:v>
                </c:pt>
                <c:pt idx="362933">
                  <c:v>4.1681999999999997E-2</c:v>
                </c:pt>
                <c:pt idx="362934">
                  <c:v>4.1679000000000001E-2</c:v>
                </c:pt>
                <c:pt idx="362935">
                  <c:v>4.1674999999999997E-2</c:v>
                </c:pt>
                <c:pt idx="362936">
                  <c:v>4.1672000000000001E-2</c:v>
                </c:pt>
                <c:pt idx="362937">
                  <c:v>4.1668999999999998E-2</c:v>
                </c:pt>
                <c:pt idx="362938">
                  <c:v>4.1665000000000001E-2</c:v>
                </c:pt>
                <c:pt idx="362939">
                  <c:v>4.1661999999999998E-2</c:v>
                </c:pt>
                <c:pt idx="362940">
                  <c:v>4.1659000000000002E-2</c:v>
                </c:pt>
                <c:pt idx="362941">
                  <c:v>4.1655999999999999E-2</c:v>
                </c:pt>
                <c:pt idx="362942">
                  <c:v>4.1653999999999997E-2</c:v>
                </c:pt>
                <c:pt idx="362943">
                  <c:v>4.1651000000000001E-2</c:v>
                </c:pt>
                <c:pt idx="362944">
                  <c:v>4.1647999999999998E-2</c:v>
                </c:pt>
                <c:pt idx="362945">
                  <c:v>4.1646000000000002E-2</c:v>
                </c:pt>
                <c:pt idx="362946">
                  <c:v>4.1642999999999999E-2</c:v>
                </c:pt>
                <c:pt idx="362947">
                  <c:v>4.1640999999999997E-2</c:v>
                </c:pt>
                <c:pt idx="362948">
                  <c:v>4.1639000000000002E-2</c:v>
                </c:pt>
                <c:pt idx="362949">
                  <c:v>4.1637E-2</c:v>
                </c:pt>
                <c:pt idx="362950">
                  <c:v>4.1634999999999998E-2</c:v>
                </c:pt>
                <c:pt idx="362951">
                  <c:v>4.1633999999999997E-2</c:v>
                </c:pt>
                <c:pt idx="362952">
                  <c:v>4.1632000000000002E-2</c:v>
                </c:pt>
                <c:pt idx="362953">
                  <c:v>4.1631000000000001E-2</c:v>
                </c:pt>
                <c:pt idx="362954">
                  <c:v>4.163E-2</c:v>
                </c:pt>
                <c:pt idx="362955">
                  <c:v>4.1628999999999999E-2</c:v>
                </c:pt>
                <c:pt idx="362956">
                  <c:v>4.1627999999999998E-2</c:v>
                </c:pt>
                <c:pt idx="362957">
                  <c:v>4.1627999999999998E-2</c:v>
                </c:pt>
                <c:pt idx="362958">
                  <c:v>4.1626999999999997E-2</c:v>
                </c:pt>
                <c:pt idx="362959">
                  <c:v>4.1626999999999997E-2</c:v>
                </c:pt>
                <c:pt idx="362960">
                  <c:v>4.1626999999999997E-2</c:v>
                </c:pt>
                <c:pt idx="362961">
                  <c:v>4.1626999999999997E-2</c:v>
                </c:pt>
                <c:pt idx="362962">
                  <c:v>4.1627999999999998E-2</c:v>
                </c:pt>
                <c:pt idx="362963">
                  <c:v>4.1628999999999999E-2</c:v>
                </c:pt>
                <c:pt idx="362964">
                  <c:v>4.163E-2</c:v>
                </c:pt>
                <c:pt idx="362965">
                  <c:v>4.1631000000000001E-2</c:v>
                </c:pt>
                <c:pt idx="362966">
                  <c:v>4.1633000000000003E-2</c:v>
                </c:pt>
                <c:pt idx="362967">
                  <c:v>4.1633999999999997E-2</c:v>
                </c:pt>
                <c:pt idx="362968">
                  <c:v>4.1635999999999999E-2</c:v>
                </c:pt>
                <c:pt idx="362969">
                  <c:v>4.1638000000000001E-2</c:v>
                </c:pt>
                <c:pt idx="362970">
                  <c:v>4.1640000000000003E-2</c:v>
                </c:pt>
                <c:pt idx="362971">
                  <c:v>4.1642999999999999E-2</c:v>
                </c:pt>
                <c:pt idx="362972">
                  <c:v>4.1645000000000001E-2</c:v>
                </c:pt>
                <c:pt idx="362973">
                  <c:v>4.1647999999999998E-2</c:v>
                </c:pt>
                <c:pt idx="362974">
                  <c:v>4.1651000000000001E-2</c:v>
                </c:pt>
                <c:pt idx="362975">
                  <c:v>4.1654999999999998E-2</c:v>
                </c:pt>
                <c:pt idx="362976">
                  <c:v>4.1658000000000001E-2</c:v>
                </c:pt>
                <c:pt idx="362977">
                  <c:v>4.1661999999999998E-2</c:v>
                </c:pt>
                <c:pt idx="362978">
                  <c:v>4.1666000000000002E-2</c:v>
                </c:pt>
                <c:pt idx="362979">
                  <c:v>4.1669999999999999E-2</c:v>
                </c:pt>
                <c:pt idx="362980">
                  <c:v>4.1674000000000003E-2</c:v>
                </c:pt>
                <c:pt idx="362981">
                  <c:v>4.1678E-2</c:v>
                </c:pt>
                <c:pt idx="362982">
                  <c:v>4.1682999999999998E-2</c:v>
                </c:pt>
                <c:pt idx="362983">
                  <c:v>4.1687000000000002E-2</c:v>
                </c:pt>
                <c:pt idx="362984">
                  <c:v>4.1692E-2</c:v>
                </c:pt>
                <c:pt idx="362985">
                  <c:v>4.1696999999999998E-2</c:v>
                </c:pt>
                <c:pt idx="362986">
                  <c:v>4.1702000000000003E-2</c:v>
                </c:pt>
                <c:pt idx="362987">
                  <c:v>4.1707000000000001E-2</c:v>
                </c:pt>
                <c:pt idx="362988">
                  <c:v>4.1711999999999999E-2</c:v>
                </c:pt>
                <c:pt idx="362989">
                  <c:v>4.1717999999999998E-2</c:v>
                </c:pt>
                <c:pt idx="362990">
                  <c:v>4.1723000000000003E-2</c:v>
                </c:pt>
                <c:pt idx="362991">
                  <c:v>4.1728000000000001E-2</c:v>
                </c:pt>
                <c:pt idx="362992">
                  <c:v>4.1732999999999999E-2</c:v>
                </c:pt>
                <c:pt idx="362993">
                  <c:v>4.1738999999999998E-2</c:v>
                </c:pt>
                <c:pt idx="362994">
                  <c:v>4.1744000000000003E-2</c:v>
                </c:pt>
                <c:pt idx="362995">
                  <c:v>4.1749000000000001E-2</c:v>
                </c:pt>
                <c:pt idx="362996">
                  <c:v>4.1755E-2</c:v>
                </c:pt>
                <c:pt idx="362997">
                  <c:v>4.1759999999999999E-2</c:v>
                </c:pt>
                <c:pt idx="362998">
                  <c:v>4.1764999999999997E-2</c:v>
                </c:pt>
                <c:pt idx="362999">
                  <c:v>4.1770000000000002E-2</c:v>
                </c:pt>
                <c:pt idx="363000">
                  <c:v>4.1776000000000001E-2</c:v>
                </c:pt>
                <c:pt idx="363001">
                  <c:v>4.1780999999999999E-2</c:v>
                </c:pt>
                <c:pt idx="363002">
                  <c:v>4.1785999999999997E-2</c:v>
                </c:pt>
                <c:pt idx="363003">
                  <c:v>4.1791000000000002E-2</c:v>
                </c:pt>
                <c:pt idx="363004">
                  <c:v>4.1794999999999999E-2</c:v>
                </c:pt>
                <c:pt idx="363005">
                  <c:v>4.1799999999999997E-2</c:v>
                </c:pt>
                <c:pt idx="363006">
                  <c:v>4.1805000000000002E-2</c:v>
                </c:pt>
                <c:pt idx="363007">
                  <c:v>4.1808999999999999E-2</c:v>
                </c:pt>
                <c:pt idx="363008">
                  <c:v>4.1813000000000003E-2</c:v>
                </c:pt>
                <c:pt idx="363009">
                  <c:v>4.1817E-2</c:v>
                </c:pt>
                <c:pt idx="363010">
                  <c:v>4.1820999999999997E-2</c:v>
                </c:pt>
                <c:pt idx="363011">
                  <c:v>4.1825000000000001E-2</c:v>
                </c:pt>
                <c:pt idx="363012">
                  <c:v>4.1828999999999998E-2</c:v>
                </c:pt>
                <c:pt idx="363013">
                  <c:v>4.1832000000000001E-2</c:v>
                </c:pt>
                <c:pt idx="363014">
                  <c:v>4.1835999999999998E-2</c:v>
                </c:pt>
                <c:pt idx="363015">
                  <c:v>4.1839000000000001E-2</c:v>
                </c:pt>
                <c:pt idx="363016">
                  <c:v>4.1841999999999997E-2</c:v>
                </c:pt>
                <c:pt idx="363017">
                  <c:v>4.1843999999999999E-2</c:v>
                </c:pt>
                <c:pt idx="363018">
                  <c:v>4.1847000000000002E-2</c:v>
                </c:pt>
                <c:pt idx="363019">
                  <c:v>4.1848999999999997E-2</c:v>
                </c:pt>
                <c:pt idx="363020">
                  <c:v>4.1850999999999999E-2</c:v>
                </c:pt>
                <c:pt idx="363021">
                  <c:v>4.1853000000000001E-2</c:v>
                </c:pt>
                <c:pt idx="363022">
                  <c:v>4.1855000000000003E-2</c:v>
                </c:pt>
                <c:pt idx="363023">
                  <c:v>4.1855999999999997E-2</c:v>
                </c:pt>
                <c:pt idx="363024">
                  <c:v>4.1857999999999999E-2</c:v>
                </c:pt>
                <c:pt idx="363025">
                  <c:v>4.1859E-2</c:v>
                </c:pt>
                <c:pt idx="363026">
                  <c:v>4.1860000000000001E-2</c:v>
                </c:pt>
                <c:pt idx="363027">
                  <c:v>4.1861000000000002E-2</c:v>
                </c:pt>
                <c:pt idx="363028">
                  <c:v>4.1861000000000002E-2</c:v>
                </c:pt>
                <c:pt idx="363029">
                  <c:v>4.1861000000000002E-2</c:v>
                </c:pt>
                <c:pt idx="363030">
                  <c:v>4.1861000000000002E-2</c:v>
                </c:pt>
                <c:pt idx="363031">
                  <c:v>4.1861000000000002E-2</c:v>
                </c:pt>
                <c:pt idx="363032">
                  <c:v>4.1861000000000002E-2</c:v>
                </c:pt>
                <c:pt idx="363033">
                  <c:v>4.1861000000000002E-2</c:v>
                </c:pt>
                <c:pt idx="363034">
                  <c:v>4.1860000000000001E-2</c:v>
                </c:pt>
                <c:pt idx="363035">
                  <c:v>4.1860000000000001E-2</c:v>
                </c:pt>
                <c:pt idx="363036">
                  <c:v>4.1859E-2</c:v>
                </c:pt>
                <c:pt idx="363037">
                  <c:v>4.1857999999999999E-2</c:v>
                </c:pt>
                <c:pt idx="363038">
                  <c:v>4.1856999999999998E-2</c:v>
                </c:pt>
                <c:pt idx="363039">
                  <c:v>4.1855999999999997E-2</c:v>
                </c:pt>
                <c:pt idx="363040">
                  <c:v>4.1854000000000002E-2</c:v>
                </c:pt>
                <c:pt idx="363041">
                  <c:v>4.1852E-2</c:v>
                </c:pt>
                <c:pt idx="363042">
                  <c:v>4.1850999999999999E-2</c:v>
                </c:pt>
                <c:pt idx="363043">
                  <c:v>4.1848999999999997E-2</c:v>
                </c:pt>
                <c:pt idx="363044">
                  <c:v>4.1847000000000002E-2</c:v>
                </c:pt>
                <c:pt idx="363045">
                  <c:v>4.1845E-2</c:v>
                </c:pt>
                <c:pt idx="363046">
                  <c:v>4.1841999999999997E-2</c:v>
                </c:pt>
                <c:pt idx="363047">
                  <c:v>4.1840000000000002E-2</c:v>
                </c:pt>
                <c:pt idx="363048">
                  <c:v>4.1838E-2</c:v>
                </c:pt>
                <c:pt idx="363049">
                  <c:v>4.1834999999999997E-2</c:v>
                </c:pt>
                <c:pt idx="363050">
                  <c:v>4.1832000000000001E-2</c:v>
                </c:pt>
                <c:pt idx="363051">
                  <c:v>4.1829999999999999E-2</c:v>
                </c:pt>
                <c:pt idx="363052">
                  <c:v>4.1827000000000003E-2</c:v>
                </c:pt>
                <c:pt idx="363053">
                  <c:v>4.1824E-2</c:v>
                </c:pt>
                <c:pt idx="363054">
                  <c:v>4.1820999999999997E-2</c:v>
                </c:pt>
                <c:pt idx="363055">
                  <c:v>4.1818000000000001E-2</c:v>
                </c:pt>
                <c:pt idx="363056">
                  <c:v>4.1814999999999998E-2</c:v>
                </c:pt>
                <c:pt idx="363057">
                  <c:v>4.1812000000000002E-2</c:v>
                </c:pt>
                <c:pt idx="363058">
                  <c:v>4.1808999999999999E-2</c:v>
                </c:pt>
                <c:pt idx="363059">
                  <c:v>4.1806000000000003E-2</c:v>
                </c:pt>
                <c:pt idx="363060">
                  <c:v>4.1803E-2</c:v>
                </c:pt>
                <c:pt idx="363061">
                  <c:v>4.1799000000000003E-2</c:v>
                </c:pt>
                <c:pt idx="363062">
                  <c:v>4.1796E-2</c:v>
                </c:pt>
                <c:pt idx="363063">
                  <c:v>4.1792999999999997E-2</c:v>
                </c:pt>
                <c:pt idx="363064">
                  <c:v>4.1790000000000001E-2</c:v>
                </c:pt>
                <c:pt idx="363065">
                  <c:v>4.1785999999999997E-2</c:v>
                </c:pt>
                <c:pt idx="363066">
                  <c:v>4.1783000000000001E-2</c:v>
                </c:pt>
                <c:pt idx="363067">
                  <c:v>4.1779999999999998E-2</c:v>
                </c:pt>
                <c:pt idx="363068">
                  <c:v>4.1777000000000002E-2</c:v>
                </c:pt>
                <c:pt idx="363069">
                  <c:v>4.1773999999999999E-2</c:v>
                </c:pt>
                <c:pt idx="363070">
                  <c:v>4.1771000000000003E-2</c:v>
                </c:pt>
                <c:pt idx="363071">
                  <c:v>4.1768E-2</c:v>
                </c:pt>
                <c:pt idx="363072">
                  <c:v>4.1764999999999997E-2</c:v>
                </c:pt>
                <c:pt idx="363073">
                  <c:v>4.1762000000000001E-2</c:v>
                </c:pt>
                <c:pt idx="363074">
                  <c:v>4.1758999999999998E-2</c:v>
                </c:pt>
                <c:pt idx="363075">
                  <c:v>4.1756000000000001E-2</c:v>
                </c:pt>
                <c:pt idx="363076">
                  <c:v>4.1753999999999999E-2</c:v>
                </c:pt>
                <c:pt idx="363077">
                  <c:v>4.1751000000000003E-2</c:v>
                </c:pt>
                <c:pt idx="363078">
                  <c:v>4.1748E-2</c:v>
                </c:pt>
                <c:pt idx="363079">
                  <c:v>4.1745999999999998E-2</c:v>
                </c:pt>
                <c:pt idx="363080">
                  <c:v>4.1743000000000002E-2</c:v>
                </c:pt>
                <c:pt idx="363081">
                  <c:v>4.1741E-2</c:v>
                </c:pt>
                <c:pt idx="363082">
                  <c:v>4.1738999999999998E-2</c:v>
                </c:pt>
                <c:pt idx="363083">
                  <c:v>4.1737000000000003E-2</c:v>
                </c:pt>
                <c:pt idx="363084">
                  <c:v>4.1735000000000001E-2</c:v>
                </c:pt>
                <c:pt idx="363085">
                  <c:v>4.1732999999999999E-2</c:v>
                </c:pt>
                <c:pt idx="363086">
                  <c:v>4.1730999999999997E-2</c:v>
                </c:pt>
                <c:pt idx="363087">
                  <c:v>4.1729000000000002E-2</c:v>
                </c:pt>
                <c:pt idx="363088">
                  <c:v>4.1727E-2</c:v>
                </c:pt>
                <c:pt idx="363089">
                  <c:v>4.1724999999999998E-2</c:v>
                </c:pt>
                <c:pt idx="363090">
                  <c:v>4.1723000000000003E-2</c:v>
                </c:pt>
                <c:pt idx="363091">
                  <c:v>4.1722000000000002E-2</c:v>
                </c:pt>
                <c:pt idx="363092">
                  <c:v>4.172E-2</c:v>
                </c:pt>
                <c:pt idx="363093">
                  <c:v>4.1718999999999999E-2</c:v>
                </c:pt>
                <c:pt idx="363094">
                  <c:v>4.1716999999999997E-2</c:v>
                </c:pt>
                <c:pt idx="363095">
                  <c:v>4.1716000000000003E-2</c:v>
                </c:pt>
                <c:pt idx="363096">
                  <c:v>4.1715000000000002E-2</c:v>
                </c:pt>
                <c:pt idx="363097">
                  <c:v>4.1713E-2</c:v>
                </c:pt>
                <c:pt idx="363098">
                  <c:v>4.1711999999999999E-2</c:v>
                </c:pt>
                <c:pt idx="363099">
                  <c:v>4.1710999999999998E-2</c:v>
                </c:pt>
                <c:pt idx="363100">
                  <c:v>4.1709999999999997E-2</c:v>
                </c:pt>
                <c:pt idx="363101">
                  <c:v>4.1709000000000003E-2</c:v>
                </c:pt>
                <c:pt idx="363102">
                  <c:v>4.1708000000000002E-2</c:v>
                </c:pt>
                <c:pt idx="363103">
                  <c:v>4.1707000000000001E-2</c:v>
                </c:pt>
                <c:pt idx="363104">
                  <c:v>4.1706E-2</c:v>
                </c:pt>
                <c:pt idx="363105">
                  <c:v>4.1704999999999999E-2</c:v>
                </c:pt>
                <c:pt idx="363106">
                  <c:v>4.1704999999999999E-2</c:v>
                </c:pt>
                <c:pt idx="363107">
                  <c:v>4.1703999999999998E-2</c:v>
                </c:pt>
                <c:pt idx="363108">
                  <c:v>4.1702999999999997E-2</c:v>
                </c:pt>
                <c:pt idx="363109">
                  <c:v>4.1702000000000003E-2</c:v>
                </c:pt>
                <c:pt idx="363110">
                  <c:v>4.1701000000000002E-2</c:v>
                </c:pt>
                <c:pt idx="363111">
                  <c:v>4.1701000000000002E-2</c:v>
                </c:pt>
                <c:pt idx="363112">
                  <c:v>4.1700000000000001E-2</c:v>
                </c:pt>
                <c:pt idx="363113">
                  <c:v>4.1699E-2</c:v>
                </c:pt>
                <c:pt idx="363114">
                  <c:v>4.1697999999999999E-2</c:v>
                </c:pt>
                <c:pt idx="363115">
                  <c:v>4.1696999999999998E-2</c:v>
                </c:pt>
                <c:pt idx="363116">
                  <c:v>4.1695999999999997E-2</c:v>
                </c:pt>
                <c:pt idx="363117">
                  <c:v>4.1695999999999997E-2</c:v>
                </c:pt>
                <c:pt idx="363118">
                  <c:v>4.1695000000000003E-2</c:v>
                </c:pt>
                <c:pt idx="363119">
                  <c:v>4.1694000000000002E-2</c:v>
                </c:pt>
                <c:pt idx="363120">
                  <c:v>4.1693000000000001E-2</c:v>
                </c:pt>
                <c:pt idx="363121">
                  <c:v>4.1692E-2</c:v>
                </c:pt>
                <c:pt idx="363122">
                  <c:v>4.1690999999999999E-2</c:v>
                </c:pt>
                <c:pt idx="363123">
                  <c:v>4.1689999999999998E-2</c:v>
                </c:pt>
                <c:pt idx="363124">
                  <c:v>4.1688999999999997E-2</c:v>
                </c:pt>
                <c:pt idx="363125">
                  <c:v>4.1688000000000003E-2</c:v>
                </c:pt>
                <c:pt idx="363126">
                  <c:v>4.1687000000000002E-2</c:v>
                </c:pt>
                <c:pt idx="363127">
                  <c:v>4.1685E-2</c:v>
                </c:pt>
                <c:pt idx="363128">
                  <c:v>4.1683999999999999E-2</c:v>
                </c:pt>
                <c:pt idx="363129">
                  <c:v>4.1682999999999998E-2</c:v>
                </c:pt>
                <c:pt idx="363130">
                  <c:v>4.1681999999999997E-2</c:v>
                </c:pt>
                <c:pt idx="363131">
                  <c:v>4.1680000000000002E-2</c:v>
                </c:pt>
                <c:pt idx="363132">
                  <c:v>4.1679000000000001E-2</c:v>
                </c:pt>
                <c:pt idx="363133">
                  <c:v>4.1676999999999999E-2</c:v>
                </c:pt>
                <c:pt idx="363134">
                  <c:v>4.1675999999999998E-2</c:v>
                </c:pt>
                <c:pt idx="363135">
                  <c:v>4.1674000000000003E-2</c:v>
                </c:pt>
                <c:pt idx="363136">
                  <c:v>4.1672000000000001E-2</c:v>
                </c:pt>
                <c:pt idx="363137">
                  <c:v>4.1671E-2</c:v>
                </c:pt>
                <c:pt idx="363138">
                  <c:v>4.1668999999999998E-2</c:v>
                </c:pt>
                <c:pt idx="363139">
                  <c:v>4.1667000000000003E-2</c:v>
                </c:pt>
                <c:pt idx="363140">
                  <c:v>4.1665000000000001E-2</c:v>
                </c:pt>
                <c:pt idx="363141">
                  <c:v>4.1662999999999999E-2</c:v>
                </c:pt>
                <c:pt idx="363142">
                  <c:v>4.1660999999999997E-2</c:v>
                </c:pt>
                <c:pt idx="363143">
                  <c:v>4.1660000000000003E-2</c:v>
                </c:pt>
                <c:pt idx="363144">
                  <c:v>4.1658000000000001E-2</c:v>
                </c:pt>
                <c:pt idx="363145">
                  <c:v>4.1654999999999998E-2</c:v>
                </c:pt>
                <c:pt idx="363146">
                  <c:v>4.1653000000000003E-2</c:v>
                </c:pt>
                <c:pt idx="363147">
                  <c:v>4.1651000000000001E-2</c:v>
                </c:pt>
                <c:pt idx="363148">
                  <c:v>4.1648999999999999E-2</c:v>
                </c:pt>
                <c:pt idx="363149">
                  <c:v>4.1647000000000003E-2</c:v>
                </c:pt>
                <c:pt idx="363150">
                  <c:v>4.1645000000000001E-2</c:v>
                </c:pt>
                <c:pt idx="363151">
                  <c:v>4.1642999999999999E-2</c:v>
                </c:pt>
                <c:pt idx="363152">
                  <c:v>4.1640999999999997E-2</c:v>
                </c:pt>
                <c:pt idx="363153">
                  <c:v>4.1639000000000002E-2</c:v>
                </c:pt>
                <c:pt idx="363154">
                  <c:v>4.1637E-2</c:v>
                </c:pt>
                <c:pt idx="363155">
                  <c:v>4.1634999999999998E-2</c:v>
                </c:pt>
                <c:pt idx="363156">
                  <c:v>4.1633000000000003E-2</c:v>
                </c:pt>
                <c:pt idx="363157">
                  <c:v>4.1631000000000001E-2</c:v>
                </c:pt>
                <c:pt idx="363158">
                  <c:v>4.1628999999999999E-2</c:v>
                </c:pt>
                <c:pt idx="363159">
                  <c:v>4.1626999999999997E-2</c:v>
                </c:pt>
                <c:pt idx="363160">
                  <c:v>4.1625000000000002E-2</c:v>
                </c:pt>
                <c:pt idx="363161">
                  <c:v>4.1623E-2</c:v>
                </c:pt>
                <c:pt idx="363162">
                  <c:v>4.1621999999999999E-2</c:v>
                </c:pt>
                <c:pt idx="363163">
                  <c:v>4.1619999999999997E-2</c:v>
                </c:pt>
                <c:pt idx="363164">
                  <c:v>4.1618000000000002E-2</c:v>
                </c:pt>
                <c:pt idx="363165">
                  <c:v>4.1617000000000001E-2</c:v>
                </c:pt>
                <c:pt idx="363166">
                  <c:v>4.1616E-2</c:v>
                </c:pt>
                <c:pt idx="363167">
                  <c:v>4.1613999999999998E-2</c:v>
                </c:pt>
                <c:pt idx="363168">
                  <c:v>4.1612999999999997E-2</c:v>
                </c:pt>
                <c:pt idx="363169">
                  <c:v>4.1611000000000002E-2</c:v>
                </c:pt>
                <c:pt idx="363170">
                  <c:v>4.1610000000000001E-2</c:v>
                </c:pt>
                <c:pt idx="363171">
                  <c:v>4.1609E-2</c:v>
                </c:pt>
                <c:pt idx="363172">
                  <c:v>4.1607999999999999E-2</c:v>
                </c:pt>
                <c:pt idx="363173">
                  <c:v>4.1606999999999998E-2</c:v>
                </c:pt>
                <c:pt idx="363174">
                  <c:v>4.1605999999999997E-2</c:v>
                </c:pt>
                <c:pt idx="363175">
                  <c:v>4.1605999999999997E-2</c:v>
                </c:pt>
                <c:pt idx="363176">
                  <c:v>4.1605000000000003E-2</c:v>
                </c:pt>
                <c:pt idx="363177">
                  <c:v>4.1604000000000002E-2</c:v>
                </c:pt>
                <c:pt idx="363178">
                  <c:v>4.1604000000000002E-2</c:v>
                </c:pt>
                <c:pt idx="363179">
                  <c:v>4.1603000000000001E-2</c:v>
                </c:pt>
                <c:pt idx="363180">
                  <c:v>4.1603000000000001E-2</c:v>
                </c:pt>
                <c:pt idx="363181">
                  <c:v>4.1603000000000001E-2</c:v>
                </c:pt>
                <c:pt idx="363182">
                  <c:v>4.1602E-2</c:v>
                </c:pt>
                <c:pt idx="363183">
                  <c:v>4.1602E-2</c:v>
                </c:pt>
                <c:pt idx="363184">
                  <c:v>4.1602E-2</c:v>
                </c:pt>
                <c:pt idx="363185">
                  <c:v>4.1602E-2</c:v>
                </c:pt>
                <c:pt idx="363186">
                  <c:v>4.1602E-2</c:v>
                </c:pt>
                <c:pt idx="363187">
                  <c:v>4.1602E-2</c:v>
                </c:pt>
                <c:pt idx="363188">
                  <c:v>4.1602E-2</c:v>
                </c:pt>
                <c:pt idx="363189">
                  <c:v>4.1602E-2</c:v>
                </c:pt>
                <c:pt idx="363190">
                  <c:v>4.1603000000000001E-2</c:v>
                </c:pt>
                <c:pt idx="363191">
                  <c:v>4.1603000000000001E-2</c:v>
                </c:pt>
                <c:pt idx="363192">
                  <c:v>4.1603000000000001E-2</c:v>
                </c:pt>
                <c:pt idx="363193">
                  <c:v>4.1603000000000001E-2</c:v>
                </c:pt>
                <c:pt idx="363194">
                  <c:v>4.1604000000000002E-2</c:v>
                </c:pt>
                <c:pt idx="363195">
                  <c:v>4.1604000000000002E-2</c:v>
                </c:pt>
                <c:pt idx="363196">
                  <c:v>4.1604000000000002E-2</c:v>
                </c:pt>
                <c:pt idx="363197">
                  <c:v>4.1605000000000003E-2</c:v>
                </c:pt>
                <c:pt idx="363198">
                  <c:v>4.1605000000000003E-2</c:v>
                </c:pt>
                <c:pt idx="363199">
                  <c:v>4.1605000000000003E-2</c:v>
                </c:pt>
                <c:pt idx="363200">
                  <c:v>4.1605999999999997E-2</c:v>
                </c:pt>
                <c:pt idx="363201">
                  <c:v>4.1605999999999997E-2</c:v>
                </c:pt>
                <c:pt idx="363202">
                  <c:v>4.1606999999999998E-2</c:v>
                </c:pt>
                <c:pt idx="363203">
                  <c:v>4.1606999999999998E-2</c:v>
                </c:pt>
                <c:pt idx="363204">
                  <c:v>4.1607999999999999E-2</c:v>
                </c:pt>
                <c:pt idx="363205">
                  <c:v>4.1607999999999999E-2</c:v>
                </c:pt>
                <c:pt idx="363206">
                  <c:v>4.1607999999999999E-2</c:v>
                </c:pt>
                <c:pt idx="363207">
                  <c:v>4.1607999999999999E-2</c:v>
                </c:pt>
                <c:pt idx="363208">
                  <c:v>4.1609E-2</c:v>
                </c:pt>
                <c:pt idx="363209">
                  <c:v>4.1609E-2</c:v>
                </c:pt>
                <c:pt idx="363210">
                  <c:v>4.1609E-2</c:v>
                </c:pt>
                <c:pt idx="363211">
                  <c:v>4.1610000000000001E-2</c:v>
                </c:pt>
                <c:pt idx="363212">
                  <c:v>4.1610000000000001E-2</c:v>
                </c:pt>
                <c:pt idx="363213">
                  <c:v>4.1610000000000001E-2</c:v>
                </c:pt>
                <c:pt idx="363214">
                  <c:v>4.1611000000000002E-2</c:v>
                </c:pt>
                <c:pt idx="363215">
                  <c:v>4.1611000000000002E-2</c:v>
                </c:pt>
                <c:pt idx="363216">
                  <c:v>4.1611000000000002E-2</c:v>
                </c:pt>
                <c:pt idx="363217">
                  <c:v>4.1611000000000002E-2</c:v>
                </c:pt>
                <c:pt idx="363218">
                  <c:v>4.1611000000000002E-2</c:v>
                </c:pt>
                <c:pt idx="363219">
                  <c:v>4.1611000000000002E-2</c:v>
                </c:pt>
                <c:pt idx="363220">
                  <c:v>4.1611000000000002E-2</c:v>
                </c:pt>
                <c:pt idx="363221">
                  <c:v>4.1612000000000003E-2</c:v>
                </c:pt>
                <c:pt idx="363222">
                  <c:v>4.1612000000000003E-2</c:v>
                </c:pt>
                <c:pt idx="363223">
                  <c:v>4.1612000000000003E-2</c:v>
                </c:pt>
                <c:pt idx="363224">
                  <c:v>4.1612000000000003E-2</c:v>
                </c:pt>
                <c:pt idx="363225">
                  <c:v>4.1612000000000003E-2</c:v>
                </c:pt>
                <c:pt idx="363226">
                  <c:v>4.1612999999999997E-2</c:v>
                </c:pt>
                <c:pt idx="363227">
                  <c:v>4.1612999999999997E-2</c:v>
                </c:pt>
                <c:pt idx="363228">
                  <c:v>4.1612999999999997E-2</c:v>
                </c:pt>
                <c:pt idx="363229">
                  <c:v>4.1612999999999997E-2</c:v>
                </c:pt>
                <c:pt idx="363230">
                  <c:v>4.1612999999999997E-2</c:v>
                </c:pt>
                <c:pt idx="363231">
                  <c:v>4.1612999999999997E-2</c:v>
                </c:pt>
                <c:pt idx="363232">
                  <c:v>4.1612999999999997E-2</c:v>
                </c:pt>
                <c:pt idx="363233">
                  <c:v>4.1613999999999998E-2</c:v>
                </c:pt>
                <c:pt idx="363234">
                  <c:v>4.1613999999999998E-2</c:v>
                </c:pt>
                <c:pt idx="363235">
                  <c:v>4.1613999999999998E-2</c:v>
                </c:pt>
                <c:pt idx="363236">
                  <c:v>4.1613999999999998E-2</c:v>
                </c:pt>
                <c:pt idx="363237">
                  <c:v>4.1614999999999999E-2</c:v>
                </c:pt>
                <c:pt idx="363238">
                  <c:v>4.1614999999999999E-2</c:v>
                </c:pt>
                <c:pt idx="363239">
                  <c:v>4.1614999999999999E-2</c:v>
                </c:pt>
                <c:pt idx="363240">
                  <c:v>4.1616E-2</c:v>
                </c:pt>
                <c:pt idx="363241">
                  <c:v>4.1616E-2</c:v>
                </c:pt>
                <c:pt idx="363242">
                  <c:v>4.1616E-2</c:v>
                </c:pt>
                <c:pt idx="363243">
                  <c:v>4.1617000000000001E-2</c:v>
                </c:pt>
                <c:pt idx="363244">
                  <c:v>4.1617000000000001E-2</c:v>
                </c:pt>
                <c:pt idx="363245">
                  <c:v>4.1618000000000002E-2</c:v>
                </c:pt>
                <c:pt idx="363246">
                  <c:v>4.1618000000000002E-2</c:v>
                </c:pt>
                <c:pt idx="363247">
                  <c:v>4.1619000000000003E-2</c:v>
                </c:pt>
                <c:pt idx="363248">
                  <c:v>4.1619000000000003E-2</c:v>
                </c:pt>
                <c:pt idx="363249">
                  <c:v>4.1619999999999997E-2</c:v>
                </c:pt>
                <c:pt idx="363250">
                  <c:v>4.1619999999999997E-2</c:v>
                </c:pt>
                <c:pt idx="363251">
                  <c:v>4.1620999999999998E-2</c:v>
                </c:pt>
                <c:pt idx="363252">
                  <c:v>4.1620999999999998E-2</c:v>
                </c:pt>
                <c:pt idx="363253">
                  <c:v>4.1621999999999999E-2</c:v>
                </c:pt>
                <c:pt idx="363254">
                  <c:v>4.1621999999999999E-2</c:v>
                </c:pt>
                <c:pt idx="363255">
                  <c:v>4.1623E-2</c:v>
                </c:pt>
                <c:pt idx="363256">
                  <c:v>4.1623E-2</c:v>
                </c:pt>
                <c:pt idx="363257">
                  <c:v>4.1624000000000001E-2</c:v>
                </c:pt>
                <c:pt idx="363258">
                  <c:v>4.1624000000000001E-2</c:v>
                </c:pt>
                <c:pt idx="363259">
                  <c:v>4.1625000000000002E-2</c:v>
                </c:pt>
                <c:pt idx="363260">
                  <c:v>4.1625000000000002E-2</c:v>
                </c:pt>
                <c:pt idx="363261">
                  <c:v>4.1626000000000003E-2</c:v>
                </c:pt>
                <c:pt idx="363262">
                  <c:v>4.1626000000000003E-2</c:v>
                </c:pt>
                <c:pt idx="363263">
                  <c:v>4.1626000000000003E-2</c:v>
                </c:pt>
                <c:pt idx="363264">
                  <c:v>4.1626999999999997E-2</c:v>
                </c:pt>
                <c:pt idx="363265">
                  <c:v>4.1626999999999997E-2</c:v>
                </c:pt>
                <c:pt idx="363266">
                  <c:v>4.1626999999999997E-2</c:v>
                </c:pt>
                <c:pt idx="363267">
                  <c:v>4.1626999999999997E-2</c:v>
                </c:pt>
                <c:pt idx="363268">
                  <c:v>4.1626999999999997E-2</c:v>
                </c:pt>
                <c:pt idx="363269">
                  <c:v>4.1627999999999998E-2</c:v>
                </c:pt>
                <c:pt idx="363270">
                  <c:v>4.1627999999999998E-2</c:v>
                </c:pt>
                <c:pt idx="363271">
                  <c:v>4.1627999999999998E-2</c:v>
                </c:pt>
                <c:pt idx="363272">
                  <c:v>4.1627999999999998E-2</c:v>
                </c:pt>
                <c:pt idx="363273">
                  <c:v>4.1627999999999998E-2</c:v>
                </c:pt>
                <c:pt idx="363274">
                  <c:v>4.1627999999999998E-2</c:v>
                </c:pt>
                <c:pt idx="363275">
                  <c:v>4.1627999999999998E-2</c:v>
                </c:pt>
                <c:pt idx="363276">
                  <c:v>4.1626999999999997E-2</c:v>
                </c:pt>
                <c:pt idx="363277">
                  <c:v>4.1626999999999997E-2</c:v>
                </c:pt>
                <c:pt idx="363278">
                  <c:v>4.1626000000000003E-2</c:v>
                </c:pt>
                <c:pt idx="363279">
                  <c:v>4.1626000000000003E-2</c:v>
                </c:pt>
                <c:pt idx="363280">
                  <c:v>4.1626000000000003E-2</c:v>
                </c:pt>
                <c:pt idx="363281">
                  <c:v>4.1625000000000002E-2</c:v>
                </c:pt>
                <c:pt idx="363282">
                  <c:v>4.1625000000000002E-2</c:v>
                </c:pt>
                <c:pt idx="363283">
                  <c:v>4.1624000000000001E-2</c:v>
                </c:pt>
                <c:pt idx="363284">
                  <c:v>4.1623E-2</c:v>
                </c:pt>
                <c:pt idx="363285">
                  <c:v>4.1623E-2</c:v>
                </c:pt>
                <c:pt idx="363286">
                  <c:v>4.1621999999999999E-2</c:v>
                </c:pt>
                <c:pt idx="363287">
                  <c:v>4.1620999999999998E-2</c:v>
                </c:pt>
                <c:pt idx="363288">
                  <c:v>4.1619999999999997E-2</c:v>
                </c:pt>
                <c:pt idx="363289">
                  <c:v>4.1619000000000003E-2</c:v>
                </c:pt>
                <c:pt idx="363290">
                  <c:v>4.1618000000000002E-2</c:v>
                </c:pt>
                <c:pt idx="363291">
                  <c:v>4.1617000000000001E-2</c:v>
                </c:pt>
                <c:pt idx="363292">
                  <c:v>4.1616E-2</c:v>
                </c:pt>
                <c:pt idx="363293">
                  <c:v>4.1614999999999999E-2</c:v>
                </c:pt>
                <c:pt idx="363294">
                  <c:v>4.1613999999999998E-2</c:v>
                </c:pt>
                <c:pt idx="363295">
                  <c:v>4.1612000000000003E-2</c:v>
                </c:pt>
                <c:pt idx="363296">
                  <c:v>4.1611000000000002E-2</c:v>
                </c:pt>
                <c:pt idx="363297">
                  <c:v>4.1610000000000001E-2</c:v>
                </c:pt>
                <c:pt idx="363298">
                  <c:v>4.1607999999999999E-2</c:v>
                </c:pt>
                <c:pt idx="363299">
                  <c:v>4.1606999999999998E-2</c:v>
                </c:pt>
                <c:pt idx="363300">
                  <c:v>4.1605000000000003E-2</c:v>
                </c:pt>
                <c:pt idx="363301">
                  <c:v>4.1604000000000002E-2</c:v>
                </c:pt>
                <c:pt idx="363302">
                  <c:v>4.1602E-2</c:v>
                </c:pt>
                <c:pt idx="363303">
                  <c:v>4.1599999999999998E-2</c:v>
                </c:pt>
                <c:pt idx="363304">
                  <c:v>4.1598999999999997E-2</c:v>
                </c:pt>
                <c:pt idx="363305">
                  <c:v>4.1597000000000002E-2</c:v>
                </c:pt>
                <c:pt idx="363306">
                  <c:v>4.1596000000000001E-2</c:v>
                </c:pt>
                <c:pt idx="363307">
                  <c:v>4.1593999999999999E-2</c:v>
                </c:pt>
                <c:pt idx="363308">
                  <c:v>4.1591999999999997E-2</c:v>
                </c:pt>
                <c:pt idx="363309">
                  <c:v>4.1591000000000003E-2</c:v>
                </c:pt>
                <c:pt idx="363310">
                  <c:v>4.1589000000000001E-2</c:v>
                </c:pt>
                <c:pt idx="363311">
                  <c:v>4.1586999999999999E-2</c:v>
                </c:pt>
                <c:pt idx="363312">
                  <c:v>4.1584999999999997E-2</c:v>
                </c:pt>
                <c:pt idx="363313">
                  <c:v>4.1584000000000003E-2</c:v>
                </c:pt>
                <c:pt idx="363314">
                  <c:v>4.1582000000000001E-2</c:v>
                </c:pt>
                <c:pt idx="363315">
                  <c:v>4.1579999999999999E-2</c:v>
                </c:pt>
                <c:pt idx="363316">
                  <c:v>4.1578999999999998E-2</c:v>
                </c:pt>
                <c:pt idx="363317">
                  <c:v>4.1577000000000003E-2</c:v>
                </c:pt>
                <c:pt idx="363318">
                  <c:v>4.1576000000000002E-2</c:v>
                </c:pt>
                <c:pt idx="363319">
                  <c:v>4.1574E-2</c:v>
                </c:pt>
                <c:pt idx="363320">
                  <c:v>4.1572999999999999E-2</c:v>
                </c:pt>
                <c:pt idx="363321">
                  <c:v>4.1570999999999997E-2</c:v>
                </c:pt>
                <c:pt idx="363322">
                  <c:v>4.1570000000000003E-2</c:v>
                </c:pt>
                <c:pt idx="363323">
                  <c:v>4.1568000000000001E-2</c:v>
                </c:pt>
                <c:pt idx="363324">
                  <c:v>4.1567E-2</c:v>
                </c:pt>
                <c:pt idx="363325">
                  <c:v>4.1564999999999998E-2</c:v>
                </c:pt>
                <c:pt idx="363326">
                  <c:v>4.1563999999999997E-2</c:v>
                </c:pt>
                <c:pt idx="363327">
                  <c:v>4.1563000000000003E-2</c:v>
                </c:pt>
                <c:pt idx="363328">
                  <c:v>4.1562000000000002E-2</c:v>
                </c:pt>
                <c:pt idx="363329">
                  <c:v>4.1561000000000001E-2</c:v>
                </c:pt>
                <c:pt idx="363330">
                  <c:v>4.156E-2</c:v>
                </c:pt>
                <c:pt idx="363331">
                  <c:v>4.1558999999999999E-2</c:v>
                </c:pt>
                <c:pt idx="363332">
                  <c:v>4.1557999999999998E-2</c:v>
                </c:pt>
                <c:pt idx="363333">
                  <c:v>4.1556999999999997E-2</c:v>
                </c:pt>
                <c:pt idx="363334">
                  <c:v>4.1556000000000003E-2</c:v>
                </c:pt>
                <c:pt idx="363335">
                  <c:v>4.1555000000000002E-2</c:v>
                </c:pt>
                <c:pt idx="363336">
                  <c:v>4.1555000000000002E-2</c:v>
                </c:pt>
                <c:pt idx="363337">
                  <c:v>4.1554000000000001E-2</c:v>
                </c:pt>
                <c:pt idx="363338">
                  <c:v>4.1554000000000001E-2</c:v>
                </c:pt>
                <c:pt idx="363339">
                  <c:v>4.1553E-2</c:v>
                </c:pt>
                <c:pt idx="363340">
                  <c:v>4.1553E-2</c:v>
                </c:pt>
                <c:pt idx="363341">
                  <c:v>4.1553E-2</c:v>
                </c:pt>
                <c:pt idx="363342">
                  <c:v>4.1551999999999999E-2</c:v>
                </c:pt>
                <c:pt idx="363343">
                  <c:v>4.1551999999999999E-2</c:v>
                </c:pt>
                <c:pt idx="363344">
                  <c:v>4.1551999999999999E-2</c:v>
                </c:pt>
                <c:pt idx="363345">
                  <c:v>4.1551999999999999E-2</c:v>
                </c:pt>
                <c:pt idx="363346">
                  <c:v>4.1551999999999999E-2</c:v>
                </c:pt>
                <c:pt idx="363347">
                  <c:v>4.1551999999999999E-2</c:v>
                </c:pt>
                <c:pt idx="363348">
                  <c:v>4.1551999999999999E-2</c:v>
                </c:pt>
                <c:pt idx="363349">
                  <c:v>4.1551999999999999E-2</c:v>
                </c:pt>
                <c:pt idx="363350">
                  <c:v>4.1553E-2</c:v>
                </c:pt>
                <c:pt idx="363351">
                  <c:v>4.1553E-2</c:v>
                </c:pt>
                <c:pt idx="363352">
                  <c:v>4.1553E-2</c:v>
                </c:pt>
                <c:pt idx="363353">
                  <c:v>4.1554000000000001E-2</c:v>
                </c:pt>
                <c:pt idx="363354">
                  <c:v>4.1554000000000001E-2</c:v>
                </c:pt>
                <c:pt idx="363355">
                  <c:v>4.1555000000000002E-2</c:v>
                </c:pt>
                <c:pt idx="363356">
                  <c:v>4.1556000000000003E-2</c:v>
                </c:pt>
                <c:pt idx="363357">
                  <c:v>4.1556000000000003E-2</c:v>
                </c:pt>
                <c:pt idx="363358">
                  <c:v>4.1556999999999997E-2</c:v>
                </c:pt>
                <c:pt idx="363359">
                  <c:v>4.1556999999999997E-2</c:v>
                </c:pt>
                <c:pt idx="363360">
                  <c:v>4.1557999999999998E-2</c:v>
                </c:pt>
                <c:pt idx="363361">
                  <c:v>4.1558999999999999E-2</c:v>
                </c:pt>
                <c:pt idx="363362">
                  <c:v>4.156E-2</c:v>
                </c:pt>
                <c:pt idx="363363">
                  <c:v>4.156E-2</c:v>
                </c:pt>
                <c:pt idx="363364">
                  <c:v>4.1561000000000001E-2</c:v>
                </c:pt>
                <c:pt idx="363365">
                  <c:v>4.1562000000000002E-2</c:v>
                </c:pt>
                <c:pt idx="363366">
                  <c:v>4.1563000000000003E-2</c:v>
                </c:pt>
                <c:pt idx="363367">
                  <c:v>4.1563999999999997E-2</c:v>
                </c:pt>
                <c:pt idx="363368">
                  <c:v>4.1564999999999998E-2</c:v>
                </c:pt>
                <c:pt idx="363369">
                  <c:v>4.1564999999999998E-2</c:v>
                </c:pt>
                <c:pt idx="363370">
                  <c:v>4.1565999999999999E-2</c:v>
                </c:pt>
                <c:pt idx="363371">
                  <c:v>4.1567E-2</c:v>
                </c:pt>
                <c:pt idx="363372">
                  <c:v>4.1568000000000001E-2</c:v>
                </c:pt>
                <c:pt idx="363373">
                  <c:v>4.1568000000000001E-2</c:v>
                </c:pt>
                <c:pt idx="363374">
                  <c:v>4.1569000000000002E-2</c:v>
                </c:pt>
                <c:pt idx="363375">
                  <c:v>4.1570000000000003E-2</c:v>
                </c:pt>
                <c:pt idx="363376">
                  <c:v>4.1570999999999997E-2</c:v>
                </c:pt>
                <c:pt idx="363377">
                  <c:v>4.1571999999999998E-2</c:v>
                </c:pt>
                <c:pt idx="363378">
                  <c:v>4.1571999999999998E-2</c:v>
                </c:pt>
                <c:pt idx="363379">
                  <c:v>4.1572999999999999E-2</c:v>
                </c:pt>
                <c:pt idx="363380">
                  <c:v>4.1574E-2</c:v>
                </c:pt>
                <c:pt idx="363381">
                  <c:v>4.1574E-2</c:v>
                </c:pt>
                <c:pt idx="363382">
                  <c:v>4.1575000000000001E-2</c:v>
                </c:pt>
                <c:pt idx="363383">
                  <c:v>4.1575000000000001E-2</c:v>
                </c:pt>
                <c:pt idx="363384">
                  <c:v>4.1576000000000002E-2</c:v>
                </c:pt>
                <c:pt idx="363385">
                  <c:v>4.1577000000000003E-2</c:v>
                </c:pt>
                <c:pt idx="363386">
                  <c:v>4.1577000000000003E-2</c:v>
                </c:pt>
                <c:pt idx="363387">
                  <c:v>4.1577999999999997E-2</c:v>
                </c:pt>
                <c:pt idx="363388">
                  <c:v>4.1578999999999998E-2</c:v>
                </c:pt>
                <c:pt idx="363389">
                  <c:v>4.1578999999999998E-2</c:v>
                </c:pt>
                <c:pt idx="363390">
                  <c:v>4.1579999999999999E-2</c:v>
                </c:pt>
                <c:pt idx="363391">
                  <c:v>4.1579999999999999E-2</c:v>
                </c:pt>
                <c:pt idx="363392">
                  <c:v>4.1581E-2</c:v>
                </c:pt>
                <c:pt idx="363393">
                  <c:v>4.1582000000000001E-2</c:v>
                </c:pt>
                <c:pt idx="363394">
                  <c:v>4.1582000000000001E-2</c:v>
                </c:pt>
                <c:pt idx="363395">
                  <c:v>4.1583000000000002E-2</c:v>
                </c:pt>
                <c:pt idx="363396">
                  <c:v>4.1583000000000002E-2</c:v>
                </c:pt>
                <c:pt idx="363397">
                  <c:v>4.1584000000000003E-2</c:v>
                </c:pt>
                <c:pt idx="363398">
                  <c:v>4.1584999999999997E-2</c:v>
                </c:pt>
                <c:pt idx="363399">
                  <c:v>4.1584999999999997E-2</c:v>
                </c:pt>
                <c:pt idx="363400">
                  <c:v>4.1585999999999998E-2</c:v>
                </c:pt>
                <c:pt idx="363401">
                  <c:v>4.1586999999999999E-2</c:v>
                </c:pt>
                <c:pt idx="363402">
                  <c:v>4.1588E-2</c:v>
                </c:pt>
                <c:pt idx="363403">
                  <c:v>4.1589000000000001E-2</c:v>
                </c:pt>
                <c:pt idx="363404">
                  <c:v>4.1590000000000002E-2</c:v>
                </c:pt>
                <c:pt idx="363405">
                  <c:v>4.1591000000000003E-2</c:v>
                </c:pt>
                <c:pt idx="363406">
                  <c:v>4.1591999999999997E-2</c:v>
                </c:pt>
                <c:pt idx="363407">
                  <c:v>4.1592999999999998E-2</c:v>
                </c:pt>
                <c:pt idx="363408">
                  <c:v>4.1593999999999999E-2</c:v>
                </c:pt>
                <c:pt idx="363409">
                  <c:v>4.1595E-2</c:v>
                </c:pt>
                <c:pt idx="363410">
                  <c:v>4.1596000000000001E-2</c:v>
                </c:pt>
                <c:pt idx="363411">
                  <c:v>4.1598000000000003E-2</c:v>
                </c:pt>
                <c:pt idx="363412">
                  <c:v>4.1598999999999997E-2</c:v>
                </c:pt>
                <c:pt idx="363413">
                  <c:v>4.1600999999999999E-2</c:v>
                </c:pt>
                <c:pt idx="363414">
                  <c:v>4.1602E-2</c:v>
                </c:pt>
                <c:pt idx="363415">
                  <c:v>4.1604000000000002E-2</c:v>
                </c:pt>
                <c:pt idx="363416">
                  <c:v>4.1605000000000003E-2</c:v>
                </c:pt>
                <c:pt idx="363417">
                  <c:v>4.1606999999999998E-2</c:v>
                </c:pt>
                <c:pt idx="363418">
                  <c:v>4.1607999999999999E-2</c:v>
                </c:pt>
                <c:pt idx="363419">
                  <c:v>4.1610000000000001E-2</c:v>
                </c:pt>
                <c:pt idx="363420">
                  <c:v>4.1612000000000003E-2</c:v>
                </c:pt>
                <c:pt idx="363421">
                  <c:v>4.1612999999999997E-2</c:v>
                </c:pt>
                <c:pt idx="363422">
                  <c:v>4.1614999999999999E-2</c:v>
                </c:pt>
                <c:pt idx="363423">
                  <c:v>4.1617000000000001E-2</c:v>
                </c:pt>
                <c:pt idx="363424">
                  <c:v>4.1619000000000003E-2</c:v>
                </c:pt>
                <c:pt idx="363425">
                  <c:v>4.1620999999999998E-2</c:v>
                </c:pt>
                <c:pt idx="363426">
                  <c:v>4.1623E-2</c:v>
                </c:pt>
                <c:pt idx="363427">
                  <c:v>4.1625000000000002E-2</c:v>
                </c:pt>
                <c:pt idx="363428">
                  <c:v>4.1626000000000003E-2</c:v>
                </c:pt>
                <c:pt idx="363429">
                  <c:v>4.1627999999999998E-2</c:v>
                </c:pt>
                <c:pt idx="363430">
                  <c:v>4.163E-2</c:v>
                </c:pt>
                <c:pt idx="363431">
                  <c:v>4.1632000000000002E-2</c:v>
                </c:pt>
                <c:pt idx="363432">
                  <c:v>4.1633000000000003E-2</c:v>
                </c:pt>
                <c:pt idx="363433">
                  <c:v>4.1634999999999998E-2</c:v>
                </c:pt>
                <c:pt idx="363434">
                  <c:v>4.1637E-2</c:v>
                </c:pt>
                <c:pt idx="363435">
                  <c:v>4.1639000000000002E-2</c:v>
                </c:pt>
                <c:pt idx="363436">
                  <c:v>4.1640999999999997E-2</c:v>
                </c:pt>
                <c:pt idx="363437">
                  <c:v>4.1641999999999998E-2</c:v>
                </c:pt>
                <c:pt idx="363438">
                  <c:v>4.1644E-2</c:v>
                </c:pt>
                <c:pt idx="363439">
                  <c:v>4.1645000000000001E-2</c:v>
                </c:pt>
                <c:pt idx="363440">
                  <c:v>4.1647000000000003E-2</c:v>
                </c:pt>
                <c:pt idx="363441">
                  <c:v>4.1647999999999998E-2</c:v>
                </c:pt>
                <c:pt idx="363442">
                  <c:v>4.1648999999999999E-2</c:v>
                </c:pt>
                <c:pt idx="363443">
                  <c:v>4.1651000000000001E-2</c:v>
                </c:pt>
                <c:pt idx="363444">
                  <c:v>4.1652000000000002E-2</c:v>
                </c:pt>
                <c:pt idx="363445">
                  <c:v>4.1653000000000003E-2</c:v>
                </c:pt>
                <c:pt idx="363446">
                  <c:v>4.1653999999999997E-2</c:v>
                </c:pt>
                <c:pt idx="363447">
                  <c:v>4.1654999999999998E-2</c:v>
                </c:pt>
                <c:pt idx="363448">
                  <c:v>4.1655999999999999E-2</c:v>
                </c:pt>
                <c:pt idx="363449">
                  <c:v>4.1657E-2</c:v>
                </c:pt>
                <c:pt idx="363450">
                  <c:v>4.1657E-2</c:v>
                </c:pt>
                <c:pt idx="363451">
                  <c:v>4.1658000000000001E-2</c:v>
                </c:pt>
                <c:pt idx="363452">
                  <c:v>4.1658000000000001E-2</c:v>
                </c:pt>
                <c:pt idx="363453">
                  <c:v>4.1659000000000002E-2</c:v>
                </c:pt>
                <c:pt idx="363454">
                  <c:v>4.1659000000000002E-2</c:v>
                </c:pt>
                <c:pt idx="363455">
                  <c:v>4.1659000000000002E-2</c:v>
                </c:pt>
                <c:pt idx="363456">
                  <c:v>4.1659000000000002E-2</c:v>
                </c:pt>
                <c:pt idx="363457">
                  <c:v>4.1659000000000002E-2</c:v>
                </c:pt>
                <c:pt idx="363458">
                  <c:v>4.1659000000000002E-2</c:v>
                </c:pt>
                <c:pt idx="363459">
                  <c:v>4.1659000000000002E-2</c:v>
                </c:pt>
                <c:pt idx="363460">
                  <c:v>4.1659000000000002E-2</c:v>
                </c:pt>
                <c:pt idx="363461">
                  <c:v>4.1659000000000002E-2</c:v>
                </c:pt>
                <c:pt idx="363462">
                  <c:v>4.1658000000000001E-2</c:v>
                </c:pt>
                <c:pt idx="363463">
                  <c:v>4.1658000000000001E-2</c:v>
                </c:pt>
                <c:pt idx="363464">
                  <c:v>4.1657E-2</c:v>
                </c:pt>
                <c:pt idx="363465">
                  <c:v>4.1655999999999999E-2</c:v>
                </c:pt>
                <c:pt idx="363466">
                  <c:v>4.1654999999999998E-2</c:v>
                </c:pt>
                <c:pt idx="363467">
                  <c:v>4.1653999999999997E-2</c:v>
                </c:pt>
                <c:pt idx="363468">
                  <c:v>4.1653000000000003E-2</c:v>
                </c:pt>
                <c:pt idx="363469">
                  <c:v>4.1652000000000002E-2</c:v>
                </c:pt>
                <c:pt idx="363470">
                  <c:v>4.1651000000000001E-2</c:v>
                </c:pt>
                <c:pt idx="363471">
                  <c:v>4.165E-2</c:v>
                </c:pt>
                <c:pt idx="363472">
                  <c:v>4.1647999999999998E-2</c:v>
                </c:pt>
                <c:pt idx="363473">
                  <c:v>4.1647000000000003E-2</c:v>
                </c:pt>
                <c:pt idx="363474">
                  <c:v>4.1646000000000002E-2</c:v>
                </c:pt>
                <c:pt idx="363475">
                  <c:v>4.1644E-2</c:v>
                </c:pt>
                <c:pt idx="363476">
                  <c:v>4.1641999999999998E-2</c:v>
                </c:pt>
                <c:pt idx="363477">
                  <c:v>4.1640999999999997E-2</c:v>
                </c:pt>
                <c:pt idx="363478">
                  <c:v>4.1639000000000002E-2</c:v>
                </c:pt>
                <c:pt idx="363479">
                  <c:v>4.1637E-2</c:v>
                </c:pt>
                <c:pt idx="363480">
                  <c:v>4.1635999999999999E-2</c:v>
                </c:pt>
                <c:pt idx="363481">
                  <c:v>4.1633999999999997E-2</c:v>
                </c:pt>
                <c:pt idx="363482">
                  <c:v>4.1632000000000002E-2</c:v>
                </c:pt>
                <c:pt idx="363483">
                  <c:v>4.163E-2</c:v>
                </c:pt>
                <c:pt idx="363484">
                  <c:v>4.1628999999999999E-2</c:v>
                </c:pt>
                <c:pt idx="363485">
                  <c:v>4.1626999999999997E-2</c:v>
                </c:pt>
                <c:pt idx="363486">
                  <c:v>4.1625000000000002E-2</c:v>
                </c:pt>
                <c:pt idx="363487">
                  <c:v>4.1623E-2</c:v>
                </c:pt>
                <c:pt idx="363488">
                  <c:v>4.1620999999999998E-2</c:v>
                </c:pt>
                <c:pt idx="363489">
                  <c:v>4.1619000000000003E-2</c:v>
                </c:pt>
                <c:pt idx="363490">
                  <c:v>4.1617000000000001E-2</c:v>
                </c:pt>
                <c:pt idx="363491">
                  <c:v>4.1614999999999999E-2</c:v>
                </c:pt>
                <c:pt idx="363492">
                  <c:v>4.1613999999999998E-2</c:v>
                </c:pt>
                <c:pt idx="363493">
                  <c:v>4.1612000000000003E-2</c:v>
                </c:pt>
                <c:pt idx="363494">
                  <c:v>4.1610000000000001E-2</c:v>
                </c:pt>
                <c:pt idx="363495">
                  <c:v>4.1609E-2</c:v>
                </c:pt>
                <c:pt idx="363496">
                  <c:v>4.1606999999999998E-2</c:v>
                </c:pt>
                <c:pt idx="363497">
                  <c:v>4.1605000000000003E-2</c:v>
                </c:pt>
                <c:pt idx="363498">
                  <c:v>4.1604000000000002E-2</c:v>
                </c:pt>
                <c:pt idx="363499">
                  <c:v>4.1602E-2</c:v>
                </c:pt>
                <c:pt idx="363500">
                  <c:v>4.1600999999999999E-2</c:v>
                </c:pt>
                <c:pt idx="363501">
                  <c:v>4.1598999999999997E-2</c:v>
                </c:pt>
                <c:pt idx="363502">
                  <c:v>4.1598000000000003E-2</c:v>
                </c:pt>
                <c:pt idx="363503">
                  <c:v>4.1597000000000002E-2</c:v>
                </c:pt>
                <c:pt idx="363504">
                  <c:v>4.1596000000000001E-2</c:v>
                </c:pt>
                <c:pt idx="363505">
                  <c:v>4.1595E-2</c:v>
                </c:pt>
                <c:pt idx="363506">
                  <c:v>4.1593999999999999E-2</c:v>
                </c:pt>
                <c:pt idx="363507">
                  <c:v>4.1592999999999998E-2</c:v>
                </c:pt>
                <c:pt idx="363508">
                  <c:v>4.1592999999999998E-2</c:v>
                </c:pt>
                <c:pt idx="363509">
                  <c:v>4.1591999999999997E-2</c:v>
                </c:pt>
                <c:pt idx="363510">
                  <c:v>4.1591000000000003E-2</c:v>
                </c:pt>
                <c:pt idx="363511">
                  <c:v>4.1591000000000003E-2</c:v>
                </c:pt>
                <c:pt idx="363512">
                  <c:v>4.1590000000000002E-2</c:v>
                </c:pt>
                <c:pt idx="363513">
                  <c:v>4.1590000000000002E-2</c:v>
                </c:pt>
                <c:pt idx="363514">
                  <c:v>4.1590000000000002E-2</c:v>
                </c:pt>
                <c:pt idx="363515">
                  <c:v>4.1590000000000002E-2</c:v>
                </c:pt>
                <c:pt idx="363516">
                  <c:v>4.1590000000000002E-2</c:v>
                </c:pt>
                <c:pt idx="363517">
                  <c:v>4.1590000000000002E-2</c:v>
                </c:pt>
                <c:pt idx="363518">
                  <c:v>4.1590000000000002E-2</c:v>
                </c:pt>
                <c:pt idx="363519">
                  <c:v>4.1591000000000003E-2</c:v>
                </c:pt>
                <c:pt idx="363520">
                  <c:v>4.1591000000000003E-2</c:v>
                </c:pt>
                <c:pt idx="363521">
                  <c:v>4.1591999999999997E-2</c:v>
                </c:pt>
                <c:pt idx="363522">
                  <c:v>4.1592999999999998E-2</c:v>
                </c:pt>
                <c:pt idx="363523">
                  <c:v>4.1592999999999998E-2</c:v>
                </c:pt>
                <c:pt idx="363524">
                  <c:v>4.1593999999999999E-2</c:v>
                </c:pt>
                <c:pt idx="363525">
                  <c:v>4.1595E-2</c:v>
                </c:pt>
                <c:pt idx="363526">
                  <c:v>4.1596000000000001E-2</c:v>
                </c:pt>
                <c:pt idx="363527">
                  <c:v>4.1597000000000002E-2</c:v>
                </c:pt>
                <c:pt idx="363528">
                  <c:v>4.1598000000000003E-2</c:v>
                </c:pt>
                <c:pt idx="363529">
                  <c:v>4.1599999999999998E-2</c:v>
                </c:pt>
                <c:pt idx="363530">
                  <c:v>4.1600999999999999E-2</c:v>
                </c:pt>
                <c:pt idx="363531">
                  <c:v>4.1603000000000001E-2</c:v>
                </c:pt>
                <c:pt idx="363532">
                  <c:v>4.1604000000000002E-2</c:v>
                </c:pt>
                <c:pt idx="363533">
                  <c:v>4.1605999999999997E-2</c:v>
                </c:pt>
                <c:pt idx="363534">
                  <c:v>4.1606999999999998E-2</c:v>
                </c:pt>
                <c:pt idx="363535">
                  <c:v>4.1609E-2</c:v>
                </c:pt>
                <c:pt idx="363536">
                  <c:v>4.1610000000000001E-2</c:v>
                </c:pt>
                <c:pt idx="363537">
                  <c:v>4.1612000000000003E-2</c:v>
                </c:pt>
                <c:pt idx="363538">
                  <c:v>4.1613999999999998E-2</c:v>
                </c:pt>
                <c:pt idx="363539">
                  <c:v>4.1616E-2</c:v>
                </c:pt>
                <c:pt idx="363540">
                  <c:v>4.1618000000000002E-2</c:v>
                </c:pt>
                <c:pt idx="363541">
                  <c:v>4.1619000000000003E-2</c:v>
                </c:pt>
                <c:pt idx="363542">
                  <c:v>4.1620999999999998E-2</c:v>
                </c:pt>
                <c:pt idx="363543">
                  <c:v>4.1623E-2</c:v>
                </c:pt>
                <c:pt idx="363544">
                  <c:v>4.1625000000000002E-2</c:v>
                </c:pt>
                <c:pt idx="363545">
                  <c:v>4.1626999999999997E-2</c:v>
                </c:pt>
                <c:pt idx="363546">
                  <c:v>4.1627999999999998E-2</c:v>
                </c:pt>
                <c:pt idx="363547">
                  <c:v>4.163E-2</c:v>
                </c:pt>
                <c:pt idx="363548">
                  <c:v>4.1632000000000002E-2</c:v>
                </c:pt>
                <c:pt idx="363549">
                  <c:v>4.1633000000000003E-2</c:v>
                </c:pt>
                <c:pt idx="363550">
                  <c:v>4.1634999999999998E-2</c:v>
                </c:pt>
                <c:pt idx="363551">
                  <c:v>4.1637E-2</c:v>
                </c:pt>
                <c:pt idx="363552">
                  <c:v>4.1638000000000001E-2</c:v>
                </c:pt>
                <c:pt idx="363553">
                  <c:v>4.1640000000000003E-2</c:v>
                </c:pt>
                <c:pt idx="363554">
                  <c:v>4.1640999999999997E-2</c:v>
                </c:pt>
                <c:pt idx="363555">
                  <c:v>4.1642999999999999E-2</c:v>
                </c:pt>
                <c:pt idx="363556">
                  <c:v>4.1644E-2</c:v>
                </c:pt>
                <c:pt idx="363557">
                  <c:v>4.1645000000000001E-2</c:v>
                </c:pt>
                <c:pt idx="363558">
                  <c:v>4.1646000000000002E-2</c:v>
                </c:pt>
                <c:pt idx="363559">
                  <c:v>4.1647000000000003E-2</c:v>
                </c:pt>
                <c:pt idx="363560">
                  <c:v>4.1647999999999998E-2</c:v>
                </c:pt>
                <c:pt idx="363561">
                  <c:v>4.1648999999999999E-2</c:v>
                </c:pt>
                <c:pt idx="363562">
                  <c:v>4.165E-2</c:v>
                </c:pt>
                <c:pt idx="363563">
                  <c:v>4.165E-2</c:v>
                </c:pt>
                <c:pt idx="363564">
                  <c:v>4.1651000000000001E-2</c:v>
                </c:pt>
                <c:pt idx="363565">
                  <c:v>4.1651000000000001E-2</c:v>
                </c:pt>
                <c:pt idx="363566">
                  <c:v>4.1651000000000001E-2</c:v>
                </c:pt>
                <c:pt idx="363567">
                  <c:v>4.1652000000000002E-2</c:v>
                </c:pt>
                <c:pt idx="363568">
                  <c:v>4.1652000000000002E-2</c:v>
                </c:pt>
                <c:pt idx="363569">
                  <c:v>4.1651000000000001E-2</c:v>
                </c:pt>
                <c:pt idx="363570">
                  <c:v>4.1651000000000001E-2</c:v>
                </c:pt>
                <c:pt idx="363571">
                  <c:v>4.1651000000000001E-2</c:v>
                </c:pt>
                <c:pt idx="363572">
                  <c:v>4.165E-2</c:v>
                </c:pt>
                <c:pt idx="363573">
                  <c:v>4.165E-2</c:v>
                </c:pt>
                <c:pt idx="363574">
                  <c:v>4.1648999999999999E-2</c:v>
                </c:pt>
                <c:pt idx="363575">
                  <c:v>4.1647999999999998E-2</c:v>
                </c:pt>
                <c:pt idx="363576">
                  <c:v>4.1647000000000003E-2</c:v>
                </c:pt>
                <c:pt idx="363577">
                  <c:v>4.1646000000000002E-2</c:v>
                </c:pt>
                <c:pt idx="363578">
                  <c:v>4.1645000000000001E-2</c:v>
                </c:pt>
                <c:pt idx="363579">
                  <c:v>4.1644E-2</c:v>
                </c:pt>
                <c:pt idx="363580">
                  <c:v>4.1642999999999999E-2</c:v>
                </c:pt>
                <c:pt idx="363581">
                  <c:v>4.1640999999999997E-2</c:v>
                </c:pt>
                <c:pt idx="363582">
                  <c:v>4.1639000000000002E-2</c:v>
                </c:pt>
                <c:pt idx="363583">
                  <c:v>4.1638000000000001E-2</c:v>
                </c:pt>
                <c:pt idx="363584">
                  <c:v>4.1635999999999999E-2</c:v>
                </c:pt>
                <c:pt idx="363585">
                  <c:v>4.1633999999999997E-2</c:v>
                </c:pt>
                <c:pt idx="363586">
                  <c:v>4.1632000000000002E-2</c:v>
                </c:pt>
                <c:pt idx="363587">
                  <c:v>4.163E-2</c:v>
                </c:pt>
                <c:pt idx="363588">
                  <c:v>4.1626999999999997E-2</c:v>
                </c:pt>
                <c:pt idx="363589">
                  <c:v>4.1625000000000002E-2</c:v>
                </c:pt>
                <c:pt idx="363590">
                  <c:v>4.1623E-2</c:v>
                </c:pt>
                <c:pt idx="363591">
                  <c:v>4.1619999999999997E-2</c:v>
                </c:pt>
                <c:pt idx="363592">
                  <c:v>4.1618000000000002E-2</c:v>
                </c:pt>
                <c:pt idx="363593">
                  <c:v>4.1614999999999999E-2</c:v>
                </c:pt>
                <c:pt idx="363594">
                  <c:v>4.1612999999999997E-2</c:v>
                </c:pt>
                <c:pt idx="363595">
                  <c:v>4.1610000000000001E-2</c:v>
                </c:pt>
                <c:pt idx="363596">
                  <c:v>4.1606999999999998E-2</c:v>
                </c:pt>
                <c:pt idx="363597">
                  <c:v>4.1605000000000003E-2</c:v>
                </c:pt>
                <c:pt idx="363598">
                  <c:v>4.1602E-2</c:v>
                </c:pt>
                <c:pt idx="363599">
                  <c:v>4.1598999999999997E-2</c:v>
                </c:pt>
                <c:pt idx="363600">
                  <c:v>4.1597000000000002E-2</c:v>
                </c:pt>
                <c:pt idx="363601">
                  <c:v>4.1593999999999999E-2</c:v>
                </c:pt>
                <c:pt idx="363602">
                  <c:v>4.1591000000000003E-2</c:v>
                </c:pt>
                <c:pt idx="363603">
                  <c:v>4.1588E-2</c:v>
                </c:pt>
                <c:pt idx="363604">
                  <c:v>4.1585999999999998E-2</c:v>
                </c:pt>
                <c:pt idx="363605">
                  <c:v>4.1583000000000002E-2</c:v>
                </c:pt>
                <c:pt idx="363606">
                  <c:v>4.1579999999999999E-2</c:v>
                </c:pt>
                <c:pt idx="363607">
                  <c:v>4.1577000000000003E-2</c:v>
                </c:pt>
                <c:pt idx="363608">
                  <c:v>4.1575000000000001E-2</c:v>
                </c:pt>
                <c:pt idx="363609">
                  <c:v>4.1571999999999998E-2</c:v>
                </c:pt>
                <c:pt idx="363610">
                  <c:v>4.1570000000000003E-2</c:v>
                </c:pt>
                <c:pt idx="363611">
                  <c:v>4.1567E-2</c:v>
                </c:pt>
                <c:pt idx="363612">
                  <c:v>4.1564999999999998E-2</c:v>
                </c:pt>
                <c:pt idx="363613">
                  <c:v>4.1563000000000003E-2</c:v>
                </c:pt>
                <c:pt idx="363614">
                  <c:v>4.1561000000000001E-2</c:v>
                </c:pt>
                <c:pt idx="363615">
                  <c:v>4.1558999999999999E-2</c:v>
                </c:pt>
                <c:pt idx="363616">
                  <c:v>4.1556999999999997E-2</c:v>
                </c:pt>
                <c:pt idx="363617">
                  <c:v>4.1555000000000002E-2</c:v>
                </c:pt>
                <c:pt idx="363618">
                  <c:v>4.1553E-2</c:v>
                </c:pt>
                <c:pt idx="363619">
                  <c:v>4.1550999999999998E-2</c:v>
                </c:pt>
                <c:pt idx="363620">
                  <c:v>4.1549999999999997E-2</c:v>
                </c:pt>
                <c:pt idx="363621">
                  <c:v>4.1548000000000002E-2</c:v>
                </c:pt>
                <c:pt idx="363622">
                  <c:v>4.1547000000000001E-2</c:v>
                </c:pt>
                <c:pt idx="363623">
                  <c:v>4.1546E-2</c:v>
                </c:pt>
                <c:pt idx="363624">
                  <c:v>4.1544999999999999E-2</c:v>
                </c:pt>
                <c:pt idx="363625">
                  <c:v>4.1543999999999998E-2</c:v>
                </c:pt>
                <c:pt idx="363626">
                  <c:v>4.1543999999999998E-2</c:v>
                </c:pt>
                <c:pt idx="363627">
                  <c:v>4.1542999999999997E-2</c:v>
                </c:pt>
                <c:pt idx="363628">
                  <c:v>4.1542000000000003E-2</c:v>
                </c:pt>
                <c:pt idx="363629">
                  <c:v>4.1542000000000003E-2</c:v>
                </c:pt>
                <c:pt idx="363630">
                  <c:v>4.1541000000000002E-2</c:v>
                </c:pt>
                <c:pt idx="363631">
                  <c:v>4.1541000000000002E-2</c:v>
                </c:pt>
                <c:pt idx="363632">
                  <c:v>4.1541000000000002E-2</c:v>
                </c:pt>
                <c:pt idx="363633">
                  <c:v>4.1541000000000002E-2</c:v>
                </c:pt>
                <c:pt idx="363634">
                  <c:v>4.1541000000000002E-2</c:v>
                </c:pt>
                <c:pt idx="363635">
                  <c:v>4.1542000000000003E-2</c:v>
                </c:pt>
                <c:pt idx="363636">
                  <c:v>4.1542000000000003E-2</c:v>
                </c:pt>
                <c:pt idx="363637">
                  <c:v>4.1542999999999997E-2</c:v>
                </c:pt>
                <c:pt idx="363638">
                  <c:v>4.1542999999999997E-2</c:v>
                </c:pt>
                <c:pt idx="363639">
                  <c:v>4.1543999999999998E-2</c:v>
                </c:pt>
                <c:pt idx="363640">
                  <c:v>4.1544999999999999E-2</c:v>
                </c:pt>
                <c:pt idx="363641">
                  <c:v>4.1546E-2</c:v>
                </c:pt>
                <c:pt idx="363642">
                  <c:v>4.1547000000000001E-2</c:v>
                </c:pt>
                <c:pt idx="363643">
                  <c:v>4.1548000000000002E-2</c:v>
                </c:pt>
                <c:pt idx="363644">
                  <c:v>4.1549000000000003E-2</c:v>
                </c:pt>
                <c:pt idx="363645">
                  <c:v>4.1549999999999997E-2</c:v>
                </c:pt>
                <c:pt idx="363646">
                  <c:v>4.1550999999999998E-2</c:v>
                </c:pt>
                <c:pt idx="363647">
                  <c:v>4.1553E-2</c:v>
                </c:pt>
                <c:pt idx="363648">
                  <c:v>4.1554000000000001E-2</c:v>
                </c:pt>
                <c:pt idx="363649">
                  <c:v>4.1556000000000003E-2</c:v>
                </c:pt>
                <c:pt idx="363650">
                  <c:v>4.1556999999999997E-2</c:v>
                </c:pt>
                <c:pt idx="363651">
                  <c:v>4.1558999999999999E-2</c:v>
                </c:pt>
                <c:pt idx="363652">
                  <c:v>4.1561000000000001E-2</c:v>
                </c:pt>
                <c:pt idx="363653">
                  <c:v>4.1562000000000002E-2</c:v>
                </c:pt>
                <c:pt idx="363654">
                  <c:v>4.1563999999999997E-2</c:v>
                </c:pt>
                <c:pt idx="363655">
                  <c:v>4.1564999999999998E-2</c:v>
                </c:pt>
                <c:pt idx="363656">
                  <c:v>4.1567E-2</c:v>
                </c:pt>
                <c:pt idx="363657">
                  <c:v>4.1569000000000002E-2</c:v>
                </c:pt>
                <c:pt idx="363658">
                  <c:v>4.1570999999999997E-2</c:v>
                </c:pt>
                <c:pt idx="363659">
                  <c:v>4.1572999999999999E-2</c:v>
                </c:pt>
                <c:pt idx="363660">
                  <c:v>4.1574E-2</c:v>
                </c:pt>
                <c:pt idx="363661">
                  <c:v>4.1576000000000002E-2</c:v>
                </c:pt>
                <c:pt idx="363662">
                  <c:v>4.1577999999999997E-2</c:v>
                </c:pt>
                <c:pt idx="363663">
                  <c:v>4.1578999999999998E-2</c:v>
                </c:pt>
                <c:pt idx="363664">
                  <c:v>4.1581E-2</c:v>
                </c:pt>
                <c:pt idx="363665">
                  <c:v>4.1583000000000002E-2</c:v>
                </c:pt>
                <c:pt idx="363666">
                  <c:v>4.1584000000000003E-2</c:v>
                </c:pt>
                <c:pt idx="363667">
                  <c:v>4.1585999999999998E-2</c:v>
                </c:pt>
                <c:pt idx="363668">
                  <c:v>4.1586999999999999E-2</c:v>
                </c:pt>
                <c:pt idx="363669">
                  <c:v>4.1589000000000001E-2</c:v>
                </c:pt>
                <c:pt idx="363670">
                  <c:v>4.1590000000000002E-2</c:v>
                </c:pt>
                <c:pt idx="363671">
                  <c:v>4.1591999999999997E-2</c:v>
                </c:pt>
                <c:pt idx="363672">
                  <c:v>4.1592999999999998E-2</c:v>
                </c:pt>
                <c:pt idx="363673">
                  <c:v>4.1595E-2</c:v>
                </c:pt>
                <c:pt idx="363674">
                  <c:v>4.1596000000000001E-2</c:v>
                </c:pt>
                <c:pt idx="363675">
                  <c:v>4.1597000000000002E-2</c:v>
                </c:pt>
                <c:pt idx="363676">
                  <c:v>4.1598000000000003E-2</c:v>
                </c:pt>
                <c:pt idx="363677">
                  <c:v>4.1598999999999997E-2</c:v>
                </c:pt>
                <c:pt idx="363678">
                  <c:v>4.1599999999999998E-2</c:v>
                </c:pt>
                <c:pt idx="363679">
                  <c:v>4.1600999999999999E-2</c:v>
                </c:pt>
                <c:pt idx="363680">
                  <c:v>4.1602E-2</c:v>
                </c:pt>
                <c:pt idx="363681">
                  <c:v>4.1602E-2</c:v>
                </c:pt>
                <c:pt idx="363682">
                  <c:v>4.1603000000000001E-2</c:v>
                </c:pt>
                <c:pt idx="363683">
                  <c:v>4.1604000000000002E-2</c:v>
                </c:pt>
                <c:pt idx="363684">
                  <c:v>4.1604000000000002E-2</c:v>
                </c:pt>
                <c:pt idx="363685">
                  <c:v>4.1605000000000003E-2</c:v>
                </c:pt>
                <c:pt idx="363686">
                  <c:v>4.1605000000000003E-2</c:v>
                </c:pt>
                <c:pt idx="363687">
                  <c:v>4.1605000000000003E-2</c:v>
                </c:pt>
                <c:pt idx="363688">
                  <c:v>4.1605000000000003E-2</c:v>
                </c:pt>
                <c:pt idx="363689">
                  <c:v>4.1605999999999997E-2</c:v>
                </c:pt>
                <c:pt idx="363690">
                  <c:v>4.1605999999999997E-2</c:v>
                </c:pt>
                <c:pt idx="363691">
                  <c:v>4.1605999999999997E-2</c:v>
                </c:pt>
                <c:pt idx="363692">
                  <c:v>4.1605999999999997E-2</c:v>
                </c:pt>
                <c:pt idx="363693">
                  <c:v>4.1605999999999997E-2</c:v>
                </c:pt>
                <c:pt idx="363694">
                  <c:v>4.1605000000000003E-2</c:v>
                </c:pt>
                <c:pt idx="363695">
                  <c:v>4.1605000000000003E-2</c:v>
                </c:pt>
                <c:pt idx="363696">
                  <c:v>4.1605000000000003E-2</c:v>
                </c:pt>
                <c:pt idx="363697">
                  <c:v>4.1605000000000003E-2</c:v>
                </c:pt>
                <c:pt idx="363698">
                  <c:v>4.1604000000000002E-2</c:v>
                </c:pt>
                <c:pt idx="363699">
                  <c:v>4.1604000000000002E-2</c:v>
                </c:pt>
                <c:pt idx="363700">
                  <c:v>4.1603000000000001E-2</c:v>
                </c:pt>
                <c:pt idx="363701">
                  <c:v>4.1603000000000001E-2</c:v>
                </c:pt>
                <c:pt idx="363702">
                  <c:v>4.1602E-2</c:v>
                </c:pt>
                <c:pt idx="363703">
                  <c:v>4.1600999999999999E-2</c:v>
                </c:pt>
                <c:pt idx="363704">
                  <c:v>4.1600999999999999E-2</c:v>
                </c:pt>
                <c:pt idx="363705">
                  <c:v>4.1599999999999998E-2</c:v>
                </c:pt>
                <c:pt idx="363706">
                  <c:v>4.1598999999999997E-2</c:v>
                </c:pt>
                <c:pt idx="363707">
                  <c:v>4.1598999999999997E-2</c:v>
                </c:pt>
                <c:pt idx="363708">
                  <c:v>4.1598000000000003E-2</c:v>
                </c:pt>
                <c:pt idx="363709">
                  <c:v>4.1597000000000002E-2</c:v>
                </c:pt>
                <c:pt idx="363710">
                  <c:v>4.1596000000000001E-2</c:v>
                </c:pt>
                <c:pt idx="363711">
                  <c:v>4.1595E-2</c:v>
                </c:pt>
                <c:pt idx="363712">
                  <c:v>4.1593999999999999E-2</c:v>
                </c:pt>
                <c:pt idx="363713">
                  <c:v>4.1592999999999998E-2</c:v>
                </c:pt>
                <c:pt idx="363714">
                  <c:v>4.1591999999999997E-2</c:v>
                </c:pt>
                <c:pt idx="363715">
                  <c:v>4.1591000000000003E-2</c:v>
                </c:pt>
                <c:pt idx="363716">
                  <c:v>4.1591000000000003E-2</c:v>
                </c:pt>
                <c:pt idx="363717">
                  <c:v>4.1590000000000002E-2</c:v>
                </c:pt>
                <c:pt idx="363718">
                  <c:v>4.1589000000000001E-2</c:v>
                </c:pt>
                <c:pt idx="363719">
                  <c:v>4.1588E-2</c:v>
                </c:pt>
                <c:pt idx="363720">
                  <c:v>4.1586999999999999E-2</c:v>
                </c:pt>
                <c:pt idx="363721">
                  <c:v>4.1585999999999998E-2</c:v>
                </c:pt>
                <c:pt idx="363722">
                  <c:v>4.1584000000000003E-2</c:v>
                </c:pt>
                <c:pt idx="363723">
                  <c:v>4.1583000000000002E-2</c:v>
                </c:pt>
                <c:pt idx="363724">
                  <c:v>4.1582000000000001E-2</c:v>
                </c:pt>
                <c:pt idx="363725">
                  <c:v>4.1581E-2</c:v>
                </c:pt>
                <c:pt idx="363726">
                  <c:v>4.1579999999999999E-2</c:v>
                </c:pt>
                <c:pt idx="363727">
                  <c:v>4.1577999999999997E-2</c:v>
                </c:pt>
                <c:pt idx="363728">
                  <c:v>4.1577000000000003E-2</c:v>
                </c:pt>
                <c:pt idx="363729">
                  <c:v>4.1576000000000002E-2</c:v>
                </c:pt>
                <c:pt idx="363730">
                  <c:v>4.1574E-2</c:v>
                </c:pt>
                <c:pt idx="363731">
                  <c:v>4.1572999999999999E-2</c:v>
                </c:pt>
                <c:pt idx="363732">
                  <c:v>4.1571999999999998E-2</c:v>
                </c:pt>
                <c:pt idx="363733">
                  <c:v>4.1570000000000003E-2</c:v>
                </c:pt>
                <c:pt idx="363734">
                  <c:v>4.1568000000000001E-2</c:v>
                </c:pt>
                <c:pt idx="363735">
                  <c:v>4.1567E-2</c:v>
                </c:pt>
                <c:pt idx="363736">
                  <c:v>4.1564999999999998E-2</c:v>
                </c:pt>
                <c:pt idx="363737">
                  <c:v>4.1563000000000003E-2</c:v>
                </c:pt>
                <c:pt idx="363738">
                  <c:v>4.1561000000000001E-2</c:v>
                </c:pt>
                <c:pt idx="363739">
                  <c:v>4.156E-2</c:v>
                </c:pt>
                <c:pt idx="363740">
                  <c:v>4.1557999999999998E-2</c:v>
                </c:pt>
                <c:pt idx="363741">
                  <c:v>4.1556000000000003E-2</c:v>
                </c:pt>
                <c:pt idx="363742">
                  <c:v>4.1554000000000001E-2</c:v>
                </c:pt>
                <c:pt idx="363743">
                  <c:v>4.1551999999999999E-2</c:v>
                </c:pt>
                <c:pt idx="363744">
                  <c:v>4.1549999999999997E-2</c:v>
                </c:pt>
                <c:pt idx="363745">
                  <c:v>4.1548000000000002E-2</c:v>
                </c:pt>
                <c:pt idx="363746">
                  <c:v>4.1544999999999999E-2</c:v>
                </c:pt>
                <c:pt idx="363747">
                  <c:v>4.1542999999999997E-2</c:v>
                </c:pt>
                <c:pt idx="363748">
                  <c:v>4.1540000000000001E-2</c:v>
                </c:pt>
                <c:pt idx="363749">
                  <c:v>4.1537999999999999E-2</c:v>
                </c:pt>
                <c:pt idx="363750">
                  <c:v>4.1535000000000002E-2</c:v>
                </c:pt>
                <c:pt idx="363751">
                  <c:v>4.1533E-2</c:v>
                </c:pt>
                <c:pt idx="363752">
                  <c:v>4.1529999999999997E-2</c:v>
                </c:pt>
                <c:pt idx="363753">
                  <c:v>4.1528000000000002E-2</c:v>
                </c:pt>
                <c:pt idx="363754">
                  <c:v>4.1524999999999999E-2</c:v>
                </c:pt>
                <c:pt idx="363755">
                  <c:v>4.1522000000000003E-2</c:v>
                </c:pt>
                <c:pt idx="363756">
                  <c:v>4.1519E-2</c:v>
                </c:pt>
                <c:pt idx="363757">
                  <c:v>4.1515999999999997E-2</c:v>
                </c:pt>
                <c:pt idx="363758">
                  <c:v>4.1513000000000001E-2</c:v>
                </c:pt>
                <c:pt idx="363759">
                  <c:v>4.1509999999999998E-2</c:v>
                </c:pt>
                <c:pt idx="363760">
                  <c:v>4.1507000000000002E-2</c:v>
                </c:pt>
                <c:pt idx="363761">
                  <c:v>4.1503999999999999E-2</c:v>
                </c:pt>
                <c:pt idx="363762">
                  <c:v>4.1501000000000003E-2</c:v>
                </c:pt>
                <c:pt idx="363763">
                  <c:v>4.1498E-2</c:v>
                </c:pt>
                <c:pt idx="363764">
                  <c:v>4.1494999999999997E-2</c:v>
                </c:pt>
                <c:pt idx="363765">
                  <c:v>4.1492000000000001E-2</c:v>
                </c:pt>
                <c:pt idx="363766">
                  <c:v>4.1488999999999998E-2</c:v>
                </c:pt>
                <c:pt idx="363767">
                  <c:v>4.1486000000000002E-2</c:v>
                </c:pt>
                <c:pt idx="363768">
                  <c:v>4.1482999999999999E-2</c:v>
                </c:pt>
                <c:pt idx="363769">
                  <c:v>4.1480000000000003E-2</c:v>
                </c:pt>
                <c:pt idx="363770">
                  <c:v>4.1477E-2</c:v>
                </c:pt>
                <c:pt idx="363771">
                  <c:v>4.1473999999999997E-2</c:v>
                </c:pt>
                <c:pt idx="363772">
                  <c:v>4.1471000000000001E-2</c:v>
                </c:pt>
                <c:pt idx="363773">
                  <c:v>4.1467999999999998E-2</c:v>
                </c:pt>
                <c:pt idx="363774">
                  <c:v>4.1465000000000002E-2</c:v>
                </c:pt>
                <c:pt idx="363775">
                  <c:v>4.1461999999999999E-2</c:v>
                </c:pt>
                <c:pt idx="363776">
                  <c:v>4.1459000000000003E-2</c:v>
                </c:pt>
                <c:pt idx="363777">
                  <c:v>4.1456E-2</c:v>
                </c:pt>
                <c:pt idx="363778">
                  <c:v>4.1452999999999997E-2</c:v>
                </c:pt>
                <c:pt idx="363779">
                  <c:v>4.1451000000000002E-2</c:v>
                </c:pt>
                <c:pt idx="363780">
                  <c:v>4.1447999999999999E-2</c:v>
                </c:pt>
                <c:pt idx="363781">
                  <c:v>4.1445000000000003E-2</c:v>
                </c:pt>
                <c:pt idx="363782">
                  <c:v>4.1443000000000001E-2</c:v>
                </c:pt>
                <c:pt idx="363783">
                  <c:v>4.1439999999999998E-2</c:v>
                </c:pt>
                <c:pt idx="363784">
                  <c:v>4.1438000000000003E-2</c:v>
                </c:pt>
                <c:pt idx="363785">
                  <c:v>4.1435E-2</c:v>
                </c:pt>
                <c:pt idx="363786">
                  <c:v>4.1432999999999998E-2</c:v>
                </c:pt>
                <c:pt idx="363787">
                  <c:v>4.1431000000000003E-2</c:v>
                </c:pt>
                <c:pt idx="363788">
                  <c:v>4.1429000000000001E-2</c:v>
                </c:pt>
                <c:pt idx="363789">
                  <c:v>4.1426999999999999E-2</c:v>
                </c:pt>
                <c:pt idx="363790">
                  <c:v>4.1424999999999997E-2</c:v>
                </c:pt>
                <c:pt idx="363791">
                  <c:v>4.1423000000000001E-2</c:v>
                </c:pt>
                <c:pt idx="363792">
                  <c:v>4.1420999999999999E-2</c:v>
                </c:pt>
                <c:pt idx="363793">
                  <c:v>4.1419999999999998E-2</c:v>
                </c:pt>
                <c:pt idx="363794">
                  <c:v>4.1418000000000003E-2</c:v>
                </c:pt>
                <c:pt idx="363795">
                  <c:v>4.1417000000000002E-2</c:v>
                </c:pt>
                <c:pt idx="363796">
                  <c:v>4.1415E-2</c:v>
                </c:pt>
                <c:pt idx="363797">
                  <c:v>4.1413999999999999E-2</c:v>
                </c:pt>
                <c:pt idx="363798">
                  <c:v>4.1412999999999998E-2</c:v>
                </c:pt>
                <c:pt idx="363799">
                  <c:v>4.1411999999999997E-2</c:v>
                </c:pt>
                <c:pt idx="363800">
                  <c:v>4.1411000000000003E-2</c:v>
                </c:pt>
                <c:pt idx="363801">
                  <c:v>4.1411000000000003E-2</c:v>
                </c:pt>
                <c:pt idx="363802">
                  <c:v>4.1410000000000002E-2</c:v>
                </c:pt>
                <c:pt idx="363803">
                  <c:v>4.1409000000000001E-2</c:v>
                </c:pt>
                <c:pt idx="363804">
                  <c:v>4.1409000000000001E-2</c:v>
                </c:pt>
                <c:pt idx="363805">
                  <c:v>4.1409000000000001E-2</c:v>
                </c:pt>
                <c:pt idx="363806">
                  <c:v>4.1409000000000001E-2</c:v>
                </c:pt>
                <c:pt idx="363807">
                  <c:v>4.1408E-2</c:v>
                </c:pt>
                <c:pt idx="363808">
                  <c:v>4.1409000000000001E-2</c:v>
                </c:pt>
                <c:pt idx="363809">
                  <c:v>4.1409000000000001E-2</c:v>
                </c:pt>
                <c:pt idx="363810">
                  <c:v>4.1409000000000001E-2</c:v>
                </c:pt>
                <c:pt idx="363811">
                  <c:v>4.1410000000000002E-2</c:v>
                </c:pt>
                <c:pt idx="363812">
                  <c:v>4.1410000000000002E-2</c:v>
                </c:pt>
                <c:pt idx="363813">
                  <c:v>4.1411000000000003E-2</c:v>
                </c:pt>
                <c:pt idx="363814">
                  <c:v>4.1411999999999997E-2</c:v>
                </c:pt>
                <c:pt idx="363815">
                  <c:v>4.1412999999999998E-2</c:v>
                </c:pt>
                <c:pt idx="363816">
                  <c:v>4.1413999999999999E-2</c:v>
                </c:pt>
                <c:pt idx="363817">
                  <c:v>4.1415E-2</c:v>
                </c:pt>
                <c:pt idx="363818">
                  <c:v>4.1416000000000001E-2</c:v>
                </c:pt>
                <c:pt idx="363819">
                  <c:v>4.1418000000000003E-2</c:v>
                </c:pt>
                <c:pt idx="363820">
                  <c:v>4.1418999999999997E-2</c:v>
                </c:pt>
                <c:pt idx="363821">
                  <c:v>4.1420999999999999E-2</c:v>
                </c:pt>
                <c:pt idx="363822">
                  <c:v>4.1423000000000001E-2</c:v>
                </c:pt>
                <c:pt idx="363823">
                  <c:v>4.1424999999999997E-2</c:v>
                </c:pt>
                <c:pt idx="363824">
                  <c:v>4.1426999999999999E-2</c:v>
                </c:pt>
                <c:pt idx="363825">
                  <c:v>4.1429000000000001E-2</c:v>
                </c:pt>
                <c:pt idx="363826">
                  <c:v>4.1431000000000003E-2</c:v>
                </c:pt>
                <c:pt idx="363827">
                  <c:v>4.1432999999999998E-2</c:v>
                </c:pt>
                <c:pt idx="363828">
                  <c:v>4.1435E-2</c:v>
                </c:pt>
                <c:pt idx="363829">
                  <c:v>4.1437000000000002E-2</c:v>
                </c:pt>
                <c:pt idx="363830">
                  <c:v>4.1439999999999998E-2</c:v>
                </c:pt>
                <c:pt idx="363831">
                  <c:v>4.1442E-2</c:v>
                </c:pt>
                <c:pt idx="363832">
                  <c:v>4.1445000000000003E-2</c:v>
                </c:pt>
                <c:pt idx="363833">
                  <c:v>4.1446999999999998E-2</c:v>
                </c:pt>
                <c:pt idx="363834">
                  <c:v>4.1450000000000001E-2</c:v>
                </c:pt>
                <c:pt idx="363835">
                  <c:v>4.1452999999999997E-2</c:v>
                </c:pt>
                <c:pt idx="363836">
                  <c:v>4.1456E-2</c:v>
                </c:pt>
                <c:pt idx="363837">
                  <c:v>4.1458000000000002E-2</c:v>
                </c:pt>
                <c:pt idx="363838">
                  <c:v>4.1460999999999998E-2</c:v>
                </c:pt>
                <c:pt idx="363839">
                  <c:v>4.1464000000000001E-2</c:v>
                </c:pt>
                <c:pt idx="363840">
                  <c:v>4.1466999999999997E-2</c:v>
                </c:pt>
                <c:pt idx="363841">
                  <c:v>4.147E-2</c:v>
                </c:pt>
                <c:pt idx="363842">
                  <c:v>4.1472000000000002E-2</c:v>
                </c:pt>
                <c:pt idx="363843">
                  <c:v>4.1474999999999998E-2</c:v>
                </c:pt>
                <c:pt idx="363844">
                  <c:v>4.1478000000000001E-2</c:v>
                </c:pt>
                <c:pt idx="363845">
                  <c:v>4.1480999999999997E-2</c:v>
                </c:pt>
                <c:pt idx="363846">
                  <c:v>4.1482999999999999E-2</c:v>
                </c:pt>
                <c:pt idx="363847">
                  <c:v>4.1486000000000002E-2</c:v>
                </c:pt>
                <c:pt idx="363848">
                  <c:v>4.1488999999999998E-2</c:v>
                </c:pt>
                <c:pt idx="363849">
                  <c:v>4.1491E-2</c:v>
                </c:pt>
                <c:pt idx="363850">
                  <c:v>4.1494000000000003E-2</c:v>
                </c:pt>
                <c:pt idx="363851">
                  <c:v>4.1495999999999998E-2</c:v>
                </c:pt>
                <c:pt idx="363852">
                  <c:v>4.1499000000000001E-2</c:v>
                </c:pt>
                <c:pt idx="363853">
                  <c:v>4.1501000000000003E-2</c:v>
                </c:pt>
                <c:pt idx="363854">
                  <c:v>4.1502999999999998E-2</c:v>
                </c:pt>
                <c:pt idx="363855">
                  <c:v>4.1505E-2</c:v>
                </c:pt>
                <c:pt idx="363856">
                  <c:v>4.1507000000000002E-2</c:v>
                </c:pt>
                <c:pt idx="363857">
                  <c:v>4.1508999999999997E-2</c:v>
                </c:pt>
                <c:pt idx="363858">
                  <c:v>4.1510999999999999E-2</c:v>
                </c:pt>
                <c:pt idx="363859">
                  <c:v>4.1513000000000001E-2</c:v>
                </c:pt>
                <c:pt idx="363860">
                  <c:v>4.1515000000000003E-2</c:v>
                </c:pt>
                <c:pt idx="363861">
                  <c:v>4.1515999999999997E-2</c:v>
                </c:pt>
                <c:pt idx="363862">
                  <c:v>4.1516999999999998E-2</c:v>
                </c:pt>
                <c:pt idx="363863">
                  <c:v>4.1519E-2</c:v>
                </c:pt>
                <c:pt idx="363864">
                  <c:v>4.1520000000000001E-2</c:v>
                </c:pt>
                <c:pt idx="363865">
                  <c:v>4.1521000000000002E-2</c:v>
                </c:pt>
                <c:pt idx="363866">
                  <c:v>4.1521000000000002E-2</c:v>
                </c:pt>
                <c:pt idx="363867">
                  <c:v>4.1522000000000003E-2</c:v>
                </c:pt>
                <c:pt idx="363868">
                  <c:v>4.1522000000000003E-2</c:v>
                </c:pt>
                <c:pt idx="363869">
                  <c:v>4.1522999999999997E-2</c:v>
                </c:pt>
                <c:pt idx="363870">
                  <c:v>4.1522999999999997E-2</c:v>
                </c:pt>
                <c:pt idx="363871">
                  <c:v>4.1522999999999997E-2</c:v>
                </c:pt>
                <c:pt idx="363872">
                  <c:v>4.1522999999999997E-2</c:v>
                </c:pt>
                <c:pt idx="363873">
                  <c:v>4.1522999999999997E-2</c:v>
                </c:pt>
                <c:pt idx="363874">
                  <c:v>4.1522999999999997E-2</c:v>
                </c:pt>
                <c:pt idx="363875">
                  <c:v>4.1522000000000003E-2</c:v>
                </c:pt>
                <c:pt idx="363876">
                  <c:v>4.1521000000000002E-2</c:v>
                </c:pt>
                <c:pt idx="363877">
                  <c:v>4.1520000000000001E-2</c:v>
                </c:pt>
                <c:pt idx="363878">
                  <c:v>4.1519E-2</c:v>
                </c:pt>
                <c:pt idx="363879">
                  <c:v>4.1517999999999999E-2</c:v>
                </c:pt>
                <c:pt idx="363880">
                  <c:v>4.1515999999999997E-2</c:v>
                </c:pt>
                <c:pt idx="363881">
                  <c:v>4.1515000000000003E-2</c:v>
                </c:pt>
                <c:pt idx="363882">
                  <c:v>4.1513000000000001E-2</c:v>
                </c:pt>
                <c:pt idx="363883">
                  <c:v>4.1512E-2</c:v>
                </c:pt>
                <c:pt idx="363884">
                  <c:v>4.1509999999999998E-2</c:v>
                </c:pt>
                <c:pt idx="363885">
                  <c:v>4.1507000000000002E-2</c:v>
                </c:pt>
                <c:pt idx="363886">
                  <c:v>4.1505E-2</c:v>
                </c:pt>
                <c:pt idx="363887">
                  <c:v>4.1501999999999997E-2</c:v>
                </c:pt>
                <c:pt idx="363888">
                  <c:v>4.1500000000000002E-2</c:v>
                </c:pt>
                <c:pt idx="363889">
                  <c:v>4.1496999999999999E-2</c:v>
                </c:pt>
                <c:pt idx="363890">
                  <c:v>4.1494000000000003E-2</c:v>
                </c:pt>
                <c:pt idx="363891">
                  <c:v>4.1491E-2</c:v>
                </c:pt>
                <c:pt idx="363892">
                  <c:v>4.1487000000000003E-2</c:v>
                </c:pt>
                <c:pt idx="363893">
                  <c:v>4.1484E-2</c:v>
                </c:pt>
                <c:pt idx="363894">
                  <c:v>4.1480999999999997E-2</c:v>
                </c:pt>
                <c:pt idx="363895">
                  <c:v>4.1477E-2</c:v>
                </c:pt>
                <c:pt idx="363896">
                  <c:v>4.1473000000000003E-2</c:v>
                </c:pt>
                <c:pt idx="363897">
                  <c:v>4.1468999999999999E-2</c:v>
                </c:pt>
                <c:pt idx="363898">
                  <c:v>4.1465000000000002E-2</c:v>
                </c:pt>
                <c:pt idx="363899">
                  <c:v>4.1460999999999998E-2</c:v>
                </c:pt>
                <c:pt idx="363900">
                  <c:v>4.1457000000000001E-2</c:v>
                </c:pt>
                <c:pt idx="363901">
                  <c:v>4.1452999999999997E-2</c:v>
                </c:pt>
                <c:pt idx="363902">
                  <c:v>4.1447999999999999E-2</c:v>
                </c:pt>
                <c:pt idx="363903">
                  <c:v>4.1444000000000002E-2</c:v>
                </c:pt>
                <c:pt idx="363904">
                  <c:v>4.1439999999999998E-2</c:v>
                </c:pt>
                <c:pt idx="363905">
                  <c:v>4.1436000000000001E-2</c:v>
                </c:pt>
                <c:pt idx="363906">
                  <c:v>4.1431000000000003E-2</c:v>
                </c:pt>
                <c:pt idx="363907">
                  <c:v>4.1426999999999999E-2</c:v>
                </c:pt>
                <c:pt idx="363908">
                  <c:v>4.1422E-2</c:v>
                </c:pt>
                <c:pt idx="363909">
                  <c:v>4.1418000000000003E-2</c:v>
                </c:pt>
                <c:pt idx="363910">
                  <c:v>4.1413999999999999E-2</c:v>
                </c:pt>
                <c:pt idx="363911">
                  <c:v>4.1409000000000001E-2</c:v>
                </c:pt>
                <c:pt idx="363912">
                  <c:v>4.1404999999999997E-2</c:v>
                </c:pt>
                <c:pt idx="363913">
                  <c:v>4.1401E-2</c:v>
                </c:pt>
                <c:pt idx="363914">
                  <c:v>4.1396000000000002E-2</c:v>
                </c:pt>
                <c:pt idx="363915">
                  <c:v>4.1391999999999998E-2</c:v>
                </c:pt>
                <c:pt idx="363916">
                  <c:v>4.1388000000000001E-2</c:v>
                </c:pt>
                <c:pt idx="363917">
                  <c:v>4.1383999999999997E-2</c:v>
                </c:pt>
                <c:pt idx="363918">
                  <c:v>4.1381000000000001E-2</c:v>
                </c:pt>
                <c:pt idx="363919">
                  <c:v>4.1376999999999997E-2</c:v>
                </c:pt>
                <c:pt idx="363920">
                  <c:v>4.1373E-2</c:v>
                </c:pt>
                <c:pt idx="363921">
                  <c:v>4.1369999999999997E-2</c:v>
                </c:pt>
                <c:pt idx="363922">
                  <c:v>4.1366E-2</c:v>
                </c:pt>
                <c:pt idx="363923">
                  <c:v>4.1362999999999997E-2</c:v>
                </c:pt>
                <c:pt idx="363924">
                  <c:v>4.1360000000000001E-2</c:v>
                </c:pt>
                <c:pt idx="363925">
                  <c:v>4.1356999999999998E-2</c:v>
                </c:pt>
                <c:pt idx="363926">
                  <c:v>4.1354000000000002E-2</c:v>
                </c:pt>
                <c:pt idx="363927">
                  <c:v>4.1350999999999999E-2</c:v>
                </c:pt>
                <c:pt idx="363928">
                  <c:v>4.1348999999999997E-2</c:v>
                </c:pt>
                <c:pt idx="363929">
                  <c:v>4.1347000000000002E-2</c:v>
                </c:pt>
                <c:pt idx="363930">
                  <c:v>4.1345E-2</c:v>
                </c:pt>
                <c:pt idx="363931">
                  <c:v>4.1342999999999998E-2</c:v>
                </c:pt>
                <c:pt idx="363932">
                  <c:v>4.1341000000000003E-2</c:v>
                </c:pt>
                <c:pt idx="363933">
                  <c:v>4.1339000000000001E-2</c:v>
                </c:pt>
                <c:pt idx="363934">
                  <c:v>4.1338E-2</c:v>
                </c:pt>
                <c:pt idx="363935">
                  <c:v>4.1336999999999999E-2</c:v>
                </c:pt>
                <c:pt idx="363936">
                  <c:v>4.1335999999999998E-2</c:v>
                </c:pt>
                <c:pt idx="363937">
                  <c:v>4.1334999999999997E-2</c:v>
                </c:pt>
                <c:pt idx="363938">
                  <c:v>4.1334000000000003E-2</c:v>
                </c:pt>
                <c:pt idx="363939">
                  <c:v>4.1334000000000003E-2</c:v>
                </c:pt>
                <c:pt idx="363940">
                  <c:v>4.1333000000000002E-2</c:v>
                </c:pt>
                <c:pt idx="363941">
                  <c:v>4.1333000000000002E-2</c:v>
                </c:pt>
                <c:pt idx="363942">
                  <c:v>4.1334000000000003E-2</c:v>
                </c:pt>
                <c:pt idx="363943">
                  <c:v>4.1334000000000003E-2</c:v>
                </c:pt>
                <c:pt idx="363944">
                  <c:v>4.1334000000000003E-2</c:v>
                </c:pt>
                <c:pt idx="363945">
                  <c:v>4.1334999999999997E-2</c:v>
                </c:pt>
                <c:pt idx="363946">
                  <c:v>4.1335999999999998E-2</c:v>
                </c:pt>
                <c:pt idx="363947">
                  <c:v>4.1336999999999999E-2</c:v>
                </c:pt>
                <c:pt idx="363948">
                  <c:v>4.1338E-2</c:v>
                </c:pt>
                <c:pt idx="363949">
                  <c:v>4.1339000000000001E-2</c:v>
                </c:pt>
                <c:pt idx="363950">
                  <c:v>4.1341000000000003E-2</c:v>
                </c:pt>
                <c:pt idx="363951">
                  <c:v>4.1341999999999997E-2</c:v>
                </c:pt>
                <c:pt idx="363952">
                  <c:v>4.1343999999999999E-2</c:v>
                </c:pt>
                <c:pt idx="363953">
                  <c:v>4.1346000000000001E-2</c:v>
                </c:pt>
                <c:pt idx="363954">
                  <c:v>4.1348000000000003E-2</c:v>
                </c:pt>
                <c:pt idx="363955">
                  <c:v>4.1349999999999998E-2</c:v>
                </c:pt>
                <c:pt idx="363956">
                  <c:v>4.1353000000000001E-2</c:v>
                </c:pt>
                <c:pt idx="363957">
                  <c:v>4.1355000000000003E-2</c:v>
                </c:pt>
                <c:pt idx="363958">
                  <c:v>4.1357999999999999E-2</c:v>
                </c:pt>
                <c:pt idx="363959">
                  <c:v>4.1360000000000001E-2</c:v>
                </c:pt>
                <c:pt idx="363960">
                  <c:v>4.1362999999999997E-2</c:v>
                </c:pt>
                <c:pt idx="363961">
                  <c:v>4.1364999999999999E-2</c:v>
                </c:pt>
                <c:pt idx="363962">
                  <c:v>4.1368000000000002E-2</c:v>
                </c:pt>
                <c:pt idx="363963">
                  <c:v>4.1370999999999998E-2</c:v>
                </c:pt>
                <c:pt idx="363964">
                  <c:v>4.1374000000000001E-2</c:v>
                </c:pt>
                <c:pt idx="363965">
                  <c:v>4.1376999999999997E-2</c:v>
                </c:pt>
                <c:pt idx="363966">
                  <c:v>4.138E-2</c:v>
                </c:pt>
                <c:pt idx="363967">
                  <c:v>4.1383000000000003E-2</c:v>
                </c:pt>
                <c:pt idx="363968">
                  <c:v>4.1385999999999999E-2</c:v>
                </c:pt>
                <c:pt idx="363969">
                  <c:v>4.1389000000000002E-2</c:v>
                </c:pt>
                <c:pt idx="363970">
                  <c:v>4.1391999999999998E-2</c:v>
                </c:pt>
                <c:pt idx="363971">
                  <c:v>4.1395000000000001E-2</c:v>
                </c:pt>
                <c:pt idx="363972">
                  <c:v>4.1397999999999997E-2</c:v>
                </c:pt>
                <c:pt idx="363973">
                  <c:v>4.1401E-2</c:v>
                </c:pt>
                <c:pt idx="363974">
                  <c:v>4.1404000000000003E-2</c:v>
                </c:pt>
                <c:pt idx="363975">
                  <c:v>4.1406999999999999E-2</c:v>
                </c:pt>
                <c:pt idx="363976">
                  <c:v>4.1410000000000002E-2</c:v>
                </c:pt>
                <c:pt idx="363977">
                  <c:v>4.1412999999999998E-2</c:v>
                </c:pt>
                <c:pt idx="363978">
                  <c:v>4.1415E-2</c:v>
                </c:pt>
                <c:pt idx="363979">
                  <c:v>4.1418000000000003E-2</c:v>
                </c:pt>
                <c:pt idx="363980">
                  <c:v>4.1419999999999998E-2</c:v>
                </c:pt>
                <c:pt idx="363981">
                  <c:v>4.1423000000000001E-2</c:v>
                </c:pt>
                <c:pt idx="363982">
                  <c:v>4.1424999999999997E-2</c:v>
                </c:pt>
                <c:pt idx="363983">
                  <c:v>4.1426999999999999E-2</c:v>
                </c:pt>
                <c:pt idx="363984">
                  <c:v>4.1429000000000001E-2</c:v>
                </c:pt>
                <c:pt idx="363985">
                  <c:v>4.1431000000000003E-2</c:v>
                </c:pt>
                <c:pt idx="363986">
                  <c:v>4.1431999999999997E-2</c:v>
                </c:pt>
                <c:pt idx="363987">
                  <c:v>4.1433999999999999E-2</c:v>
                </c:pt>
                <c:pt idx="363988">
                  <c:v>4.1436000000000001E-2</c:v>
                </c:pt>
                <c:pt idx="363989">
                  <c:v>4.1437000000000002E-2</c:v>
                </c:pt>
                <c:pt idx="363990">
                  <c:v>4.1438000000000003E-2</c:v>
                </c:pt>
                <c:pt idx="363991">
                  <c:v>4.1438999999999997E-2</c:v>
                </c:pt>
                <c:pt idx="363992">
                  <c:v>4.1439999999999998E-2</c:v>
                </c:pt>
                <c:pt idx="363993">
                  <c:v>4.1439999999999998E-2</c:v>
                </c:pt>
                <c:pt idx="363994">
                  <c:v>4.1440999999999999E-2</c:v>
                </c:pt>
                <c:pt idx="363995">
                  <c:v>4.1440999999999999E-2</c:v>
                </c:pt>
                <c:pt idx="363996">
                  <c:v>4.1440999999999999E-2</c:v>
                </c:pt>
                <c:pt idx="363997">
                  <c:v>4.1440999999999999E-2</c:v>
                </c:pt>
                <c:pt idx="363998">
                  <c:v>4.1440999999999999E-2</c:v>
                </c:pt>
                <c:pt idx="363999">
                  <c:v>4.1440999999999999E-2</c:v>
                </c:pt>
                <c:pt idx="364000">
                  <c:v>4.1439999999999998E-2</c:v>
                </c:pt>
                <c:pt idx="364001">
                  <c:v>4.1439999999999998E-2</c:v>
                </c:pt>
                <c:pt idx="364002">
                  <c:v>4.1438999999999997E-2</c:v>
                </c:pt>
                <c:pt idx="364003">
                  <c:v>4.1438000000000003E-2</c:v>
                </c:pt>
                <c:pt idx="364004">
                  <c:v>4.1437000000000002E-2</c:v>
                </c:pt>
                <c:pt idx="364005">
                  <c:v>4.1436000000000001E-2</c:v>
                </c:pt>
                <c:pt idx="364006">
                  <c:v>4.1433999999999999E-2</c:v>
                </c:pt>
                <c:pt idx="364007">
                  <c:v>4.1432999999999998E-2</c:v>
                </c:pt>
                <c:pt idx="364008">
                  <c:v>4.1431000000000003E-2</c:v>
                </c:pt>
                <c:pt idx="364009">
                  <c:v>4.1430000000000002E-2</c:v>
                </c:pt>
                <c:pt idx="364010">
                  <c:v>4.1428E-2</c:v>
                </c:pt>
                <c:pt idx="364011">
                  <c:v>4.1425999999999998E-2</c:v>
                </c:pt>
                <c:pt idx="364012">
                  <c:v>4.1424000000000002E-2</c:v>
                </c:pt>
                <c:pt idx="364013">
                  <c:v>4.1422E-2</c:v>
                </c:pt>
                <c:pt idx="364014">
                  <c:v>4.1419999999999998E-2</c:v>
                </c:pt>
                <c:pt idx="364015">
                  <c:v>4.1418000000000003E-2</c:v>
                </c:pt>
                <c:pt idx="364016">
                  <c:v>4.1415E-2</c:v>
                </c:pt>
                <c:pt idx="364017">
                  <c:v>4.1412999999999998E-2</c:v>
                </c:pt>
                <c:pt idx="364018">
                  <c:v>4.1411000000000003E-2</c:v>
                </c:pt>
                <c:pt idx="364019">
                  <c:v>4.1408E-2</c:v>
                </c:pt>
                <c:pt idx="364020">
                  <c:v>4.1405999999999998E-2</c:v>
                </c:pt>
                <c:pt idx="364021">
                  <c:v>4.1404000000000003E-2</c:v>
                </c:pt>
                <c:pt idx="364022">
                  <c:v>4.1401E-2</c:v>
                </c:pt>
                <c:pt idx="364023">
                  <c:v>4.1398999999999998E-2</c:v>
                </c:pt>
                <c:pt idx="364024">
                  <c:v>4.1397000000000003E-2</c:v>
                </c:pt>
                <c:pt idx="364025">
                  <c:v>4.1394E-2</c:v>
                </c:pt>
                <c:pt idx="364026">
                  <c:v>4.1391999999999998E-2</c:v>
                </c:pt>
                <c:pt idx="364027">
                  <c:v>4.1390000000000003E-2</c:v>
                </c:pt>
                <c:pt idx="364028">
                  <c:v>4.1388000000000001E-2</c:v>
                </c:pt>
                <c:pt idx="364029">
                  <c:v>4.1384999999999998E-2</c:v>
                </c:pt>
                <c:pt idx="364030">
                  <c:v>4.1383000000000003E-2</c:v>
                </c:pt>
                <c:pt idx="364031">
                  <c:v>4.1381000000000001E-2</c:v>
                </c:pt>
                <c:pt idx="364032">
                  <c:v>4.1378999999999999E-2</c:v>
                </c:pt>
                <c:pt idx="364033">
                  <c:v>4.1376999999999997E-2</c:v>
                </c:pt>
                <c:pt idx="364034">
                  <c:v>4.1376000000000003E-2</c:v>
                </c:pt>
                <c:pt idx="364035">
                  <c:v>4.1374000000000001E-2</c:v>
                </c:pt>
                <c:pt idx="364036">
                  <c:v>4.1373E-2</c:v>
                </c:pt>
                <c:pt idx="364037">
                  <c:v>4.1370999999999998E-2</c:v>
                </c:pt>
                <c:pt idx="364038">
                  <c:v>4.1369999999999997E-2</c:v>
                </c:pt>
                <c:pt idx="364039">
                  <c:v>4.1369000000000003E-2</c:v>
                </c:pt>
                <c:pt idx="364040">
                  <c:v>4.1367000000000001E-2</c:v>
                </c:pt>
                <c:pt idx="364041">
                  <c:v>4.1366E-2</c:v>
                </c:pt>
                <c:pt idx="364042">
                  <c:v>4.1364999999999999E-2</c:v>
                </c:pt>
                <c:pt idx="364043">
                  <c:v>4.1364999999999999E-2</c:v>
                </c:pt>
                <c:pt idx="364044">
                  <c:v>4.1363999999999998E-2</c:v>
                </c:pt>
                <c:pt idx="364045">
                  <c:v>4.1363999999999998E-2</c:v>
                </c:pt>
                <c:pt idx="364046">
                  <c:v>4.1362999999999997E-2</c:v>
                </c:pt>
                <c:pt idx="364047">
                  <c:v>4.1362999999999997E-2</c:v>
                </c:pt>
                <c:pt idx="364048">
                  <c:v>4.1362999999999997E-2</c:v>
                </c:pt>
                <c:pt idx="364049">
                  <c:v>4.1362999999999997E-2</c:v>
                </c:pt>
                <c:pt idx="364050">
                  <c:v>4.1362999999999997E-2</c:v>
                </c:pt>
                <c:pt idx="364051">
                  <c:v>4.1363999999999998E-2</c:v>
                </c:pt>
                <c:pt idx="364052">
                  <c:v>4.1363999999999998E-2</c:v>
                </c:pt>
                <c:pt idx="364053">
                  <c:v>4.1363999999999998E-2</c:v>
                </c:pt>
                <c:pt idx="364054">
                  <c:v>4.1364999999999999E-2</c:v>
                </c:pt>
                <c:pt idx="364055">
                  <c:v>4.1366E-2</c:v>
                </c:pt>
                <c:pt idx="364056">
                  <c:v>4.1366E-2</c:v>
                </c:pt>
                <c:pt idx="364057">
                  <c:v>4.1367000000000001E-2</c:v>
                </c:pt>
                <c:pt idx="364058">
                  <c:v>4.1368000000000002E-2</c:v>
                </c:pt>
                <c:pt idx="364059">
                  <c:v>4.1369999999999997E-2</c:v>
                </c:pt>
                <c:pt idx="364060">
                  <c:v>4.1370999999999998E-2</c:v>
                </c:pt>
                <c:pt idx="364061">
                  <c:v>4.1371999999999999E-2</c:v>
                </c:pt>
                <c:pt idx="364062">
                  <c:v>4.1373E-2</c:v>
                </c:pt>
                <c:pt idx="364063">
                  <c:v>4.1375000000000002E-2</c:v>
                </c:pt>
                <c:pt idx="364064">
                  <c:v>4.1376000000000003E-2</c:v>
                </c:pt>
                <c:pt idx="364065">
                  <c:v>4.1377999999999998E-2</c:v>
                </c:pt>
                <c:pt idx="364066">
                  <c:v>4.1378999999999999E-2</c:v>
                </c:pt>
                <c:pt idx="364067">
                  <c:v>4.1381000000000001E-2</c:v>
                </c:pt>
                <c:pt idx="364068">
                  <c:v>4.1382000000000002E-2</c:v>
                </c:pt>
                <c:pt idx="364069">
                  <c:v>4.1383999999999997E-2</c:v>
                </c:pt>
                <c:pt idx="364070">
                  <c:v>4.1385999999999999E-2</c:v>
                </c:pt>
                <c:pt idx="364071">
                  <c:v>4.1387E-2</c:v>
                </c:pt>
                <c:pt idx="364072">
                  <c:v>4.1389000000000002E-2</c:v>
                </c:pt>
                <c:pt idx="364073">
                  <c:v>4.1390999999999997E-2</c:v>
                </c:pt>
                <c:pt idx="364074">
                  <c:v>4.1391999999999998E-2</c:v>
                </c:pt>
                <c:pt idx="364075">
                  <c:v>4.1394E-2</c:v>
                </c:pt>
                <c:pt idx="364076">
                  <c:v>4.1395000000000001E-2</c:v>
                </c:pt>
                <c:pt idx="364077">
                  <c:v>4.1397000000000003E-2</c:v>
                </c:pt>
                <c:pt idx="364078">
                  <c:v>4.1397999999999997E-2</c:v>
                </c:pt>
                <c:pt idx="364079">
                  <c:v>4.1399999999999999E-2</c:v>
                </c:pt>
                <c:pt idx="364080">
                  <c:v>4.1401E-2</c:v>
                </c:pt>
                <c:pt idx="364081">
                  <c:v>4.1403000000000002E-2</c:v>
                </c:pt>
                <c:pt idx="364082">
                  <c:v>4.1404000000000003E-2</c:v>
                </c:pt>
                <c:pt idx="364083">
                  <c:v>4.1404999999999997E-2</c:v>
                </c:pt>
                <c:pt idx="364084">
                  <c:v>4.1405999999999998E-2</c:v>
                </c:pt>
                <c:pt idx="364085">
                  <c:v>4.1406999999999999E-2</c:v>
                </c:pt>
                <c:pt idx="364086">
                  <c:v>4.1408E-2</c:v>
                </c:pt>
                <c:pt idx="364087">
                  <c:v>4.1409000000000001E-2</c:v>
                </c:pt>
                <c:pt idx="364088">
                  <c:v>4.1410000000000002E-2</c:v>
                </c:pt>
                <c:pt idx="364089">
                  <c:v>4.1411000000000003E-2</c:v>
                </c:pt>
                <c:pt idx="364090">
                  <c:v>4.1411000000000003E-2</c:v>
                </c:pt>
                <c:pt idx="364091">
                  <c:v>4.1411999999999997E-2</c:v>
                </c:pt>
                <c:pt idx="364092">
                  <c:v>4.1411999999999997E-2</c:v>
                </c:pt>
                <c:pt idx="364093">
                  <c:v>4.1412999999999998E-2</c:v>
                </c:pt>
                <c:pt idx="364094">
                  <c:v>4.1412999999999998E-2</c:v>
                </c:pt>
                <c:pt idx="364095">
                  <c:v>4.1412999999999998E-2</c:v>
                </c:pt>
                <c:pt idx="364096">
                  <c:v>4.1413999999999999E-2</c:v>
                </c:pt>
                <c:pt idx="364097">
                  <c:v>4.1413999999999999E-2</c:v>
                </c:pt>
                <c:pt idx="364098">
                  <c:v>4.1412999999999998E-2</c:v>
                </c:pt>
                <c:pt idx="364099">
                  <c:v>4.1412999999999998E-2</c:v>
                </c:pt>
                <c:pt idx="364100">
                  <c:v>4.1412999999999998E-2</c:v>
                </c:pt>
                <c:pt idx="364101">
                  <c:v>4.1411999999999997E-2</c:v>
                </c:pt>
                <c:pt idx="364102">
                  <c:v>4.1411999999999997E-2</c:v>
                </c:pt>
                <c:pt idx="364103">
                  <c:v>4.1411000000000003E-2</c:v>
                </c:pt>
                <c:pt idx="364104">
                  <c:v>4.1411000000000003E-2</c:v>
                </c:pt>
                <c:pt idx="364105">
                  <c:v>4.1410000000000002E-2</c:v>
                </c:pt>
                <c:pt idx="364106">
                  <c:v>4.1409000000000001E-2</c:v>
                </c:pt>
                <c:pt idx="364107">
                  <c:v>4.1408E-2</c:v>
                </c:pt>
                <c:pt idx="364108">
                  <c:v>4.1406999999999999E-2</c:v>
                </c:pt>
                <c:pt idx="364109">
                  <c:v>4.1405999999999998E-2</c:v>
                </c:pt>
                <c:pt idx="364110">
                  <c:v>4.1404999999999997E-2</c:v>
                </c:pt>
                <c:pt idx="364111">
                  <c:v>4.1404000000000003E-2</c:v>
                </c:pt>
                <c:pt idx="364112">
                  <c:v>4.1402000000000001E-2</c:v>
                </c:pt>
                <c:pt idx="364113">
                  <c:v>4.1401E-2</c:v>
                </c:pt>
                <c:pt idx="364114">
                  <c:v>4.1399999999999999E-2</c:v>
                </c:pt>
                <c:pt idx="364115">
                  <c:v>4.1397999999999997E-2</c:v>
                </c:pt>
                <c:pt idx="364116">
                  <c:v>4.1397000000000003E-2</c:v>
                </c:pt>
                <c:pt idx="364117">
                  <c:v>4.1396000000000002E-2</c:v>
                </c:pt>
                <c:pt idx="364118">
                  <c:v>4.1394E-2</c:v>
                </c:pt>
                <c:pt idx="364119">
                  <c:v>4.1392999999999999E-2</c:v>
                </c:pt>
                <c:pt idx="364120">
                  <c:v>4.1390999999999997E-2</c:v>
                </c:pt>
                <c:pt idx="364121">
                  <c:v>4.1390000000000003E-2</c:v>
                </c:pt>
                <c:pt idx="364122">
                  <c:v>4.1388000000000001E-2</c:v>
                </c:pt>
                <c:pt idx="364123">
                  <c:v>4.1385999999999999E-2</c:v>
                </c:pt>
                <c:pt idx="364124">
                  <c:v>4.1384999999999998E-2</c:v>
                </c:pt>
                <c:pt idx="364125">
                  <c:v>4.1383000000000003E-2</c:v>
                </c:pt>
                <c:pt idx="364126">
                  <c:v>4.1381000000000001E-2</c:v>
                </c:pt>
                <c:pt idx="364127">
                  <c:v>4.138E-2</c:v>
                </c:pt>
                <c:pt idx="364128">
                  <c:v>4.1377999999999998E-2</c:v>
                </c:pt>
                <c:pt idx="364129">
                  <c:v>4.1376999999999997E-2</c:v>
                </c:pt>
                <c:pt idx="364130">
                  <c:v>4.1375000000000002E-2</c:v>
                </c:pt>
                <c:pt idx="364131">
                  <c:v>4.1374000000000001E-2</c:v>
                </c:pt>
                <c:pt idx="364132">
                  <c:v>4.1371999999999999E-2</c:v>
                </c:pt>
                <c:pt idx="364133">
                  <c:v>4.1370999999999998E-2</c:v>
                </c:pt>
                <c:pt idx="364134">
                  <c:v>4.1369999999999997E-2</c:v>
                </c:pt>
                <c:pt idx="364135">
                  <c:v>4.1368000000000002E-2</c:v>
                </c:pt>
                <c:pt idx="364136">
                  <c:v>4.1367000000000001E-2</c:v>
                </c:pt>
                <c:pt idx="364137">
                  <c:v>4.1364999999999999E-2</c:v>
                </c:pt>
                <c:pt idx="364138">
                  <c:v>4.1363999999999998E-2</c:v>
                </c:pt>
                <c:pt idx="364139">
                  <c:v>4.1362999999999997E-2</c:v>
                </c:pt>
                <c:pt idx="364140">
                  <c:v>4.1362000000000003E-2</c:v>
                </c:pt>
                <c:pt idx="364141">
                  <c:v>4.1361000000000002E-2</c:v>
                </c:pt>
                <c:pt idx="364142">
                  <c:v>4.1360000000000001E-2</c:v>
                </c:pt>
                <c:pt idx="364143">
                  <c:v>4.1357999999999999E-2</c:v>
                </c:pt>
                <c:pt idx="364144">
                  <c:v>4.1356999999999998E-2</c:v>
                </c:pt>
                <c:pt idx="364145">
                  <c:v>4.1355999999999997E-2</c:v>
                </c:pt>
                <c:pt idx="364146">
                  <c:v>4.1355000000000003E-2</c:v>
                </c:pt>
                <c:pt idx="364147">
                  <c:v>4.1354000000000002E-2</c:v>
                </c:pt>
                <c:pt idx="364148">
                  <c:v>4.1353000000000001E-2</c:v>
                </c:pt>
                <c:pt idx="364149">
                  <c:v>4.1352E-2</c:v>
                </c:pt>
                <c:pt idx="364150">
                  <c:v>4.1350999999999999E-2</c:v>
                </c:pt>
                <c:pt idx="364151">
                  <c:v>4.1350999999999999E-2</c:v>
                </c:pt>
                <c:pt idx="364152">
                  <c:v>4.1349999999999998E-2</c:v>
                </c:pt>
                <c:pt idx="364153">
                  <c:v>4.1348999999999997E-2</c:v>
                </c:pt>
                <c:pt idx="364154">
                  <c:v>4.1348000000000003E-2</c:v>
                </c:pt>
                <c:pt idx="364155">
                  <c:v>4.1347000000000002E-2</c:v>
                </c:pt>
                <c:pt idx="364156">
                  <c:v>4.1346000000000001E-2</c:v>
                </c:pt>
                <c:pt idx="364157">
                  <c:v>4.1346000000000001E-2</c:v>
                </c:pt>
                <c:pt idx="364158">
                  <c:v>4.1345E-2</c:v>
                </c:pt>
                <c:pt idx="364159">
                  <c:v>4.1343999999999999E-2</c:v>
                </c:pt>
                <c:pt idx="364160">
                  <c:v>4.1342999999999998E-2</c:v>
                </c:pt>
                <c:pt idx="364161">
                  <c:v>4.1341999999999997E-2</c:v>
                </c:pt>
                <c:pt idx="364162">
                  <c:v>4.1341000000000003E-2</c:v>
                </c:pt>
                <c:pt idx="364163">
                  <c:v>4.1340000000000002E-2</c:v>
                </c:pt>
                <c:pt idx="364164">
                  <c:v>4.1340000000000002E-2</c:v>
                </c:pt>
                <c:pt idx="364165">
                  <c:v>4.1339000000000001E-2</c:v>
                </c:pt>
                <c:pt idx="364166">
                  <c:v>4.1338E-2</c:v>
                </c:pt>
                <c:pt idx="364167">
                  <c:v>4.1336999999999999E-2</c:v>
                </c:pt>
                <c:pt idx="364168">
                  <c:v>4.1335999999999998E-2</c:v>
                </c:pt>
                <c:pt idx="364169">
                  <c:v>4.1334999999999997E-2</c:v>
                </c:pt>
                <c:pt idx="364170">
                  <c:v>4.1333000000000002E-2</c:v>
                </c:pt>
                <c:pt idx="364171">
                  <c:v>4.1332000000000001E-2</c:v>
                </c:pt>
                <c:pt idx="364172">
                  <c:v>4.1331E-2</c:v>
                </c:pt>
                <c:pt idx="364173">
                  <c:v>4.1329999999999999E-2</c:v>
                </c:pt>
                <c:pt idx="364174">
                  <c:v>4.1328999999999998E-2</c:v>
                </c:pt>
                <c:pt idx="364175">
                  <c:v>4.1327000000000003E-2</c:v>
                </c:pt>
                <c:pt idx="364176">
                  <c:v>4.1326000000000002E-2</c:v>
                </c:pt>
                <c:pt idx="364177">
                  <c:v>4.1325000000000001E-2</c:v>
                </c:pt>
                <c:pt idx="364178">
                  <c:v>4.1324E-2</c:v>
                </c:pt>
                <c:pt idx="364179">
                  <c:v>4.1321999999999998E-2</c:v>
                </c:pt>
                <c:pt idx="364180">
                  <c:v>4.1320999999999997E-2</c:v>
                </c:pt>
                <c:pt idx="364181">
                  <c:v>4.1319000000000002E-2</c:v>
                </c:pt>
                <c:pt idx="364182">
                  <c:v>4.1318000000000001E-2</c:v>
                </c:pt>
                <c:pt idx="364183">
                  <c:v>4.1315999999999999E-2</c:v>
                </c:pt>
                <c:pt idx="364184">
                  <c:v>4.1314999999999998E-2</c:v>
                </c:pt>
                <c:pt idx="364185">
                  <c:v>4.1313000000000002E-2</c:v>
                </c:pt>
                <c:pt idx="364186">
                  <c:v>4.1312000000000001E-2</c:v>
                </c:pt>
                <c:pt idx="364187">
                  <c:v>4.1309999999999999E-2</c:v>
                </c:pt>
                <c:pt idx="364188">
                  <c:v>4.1308999999999998E-2</c:v>
                </c:pt>
                <c:pt idx="364189">
                  <c:v>4.1307000000000003E-2</c:v>
                </c:pt>
                <c:pt idx="364190">
                  <c:v>4.1306000000000002E-2</c:v>
                </c:pt>
                <c:pt idx="364191">
                  <c:v>4.1304E-2</c:v>
                </c:pt>
                <c:pt idx="364192">
                  <c:v>4.1302999999999999E-2</c:v>
                </c:pt>
                <c:pt idx="364193">
                  <c:v>4.1300999999999997E-2</c:v>
                </c:pt>
                <c:pt idx="364194">
                  <c:v>4.1300000000000003E-2</c:v>
                </c:pt>
                <c:pt idx="364195">
                  <c:v>4.1298000000000001E-2</c:v>
                </c:pt>
                <c:pt idx="364196">
                  <c:v>4.1297E-2</c:v>
                </c:pt>
                <c:pt idx="364197">
                  <c:v>4.1294999999999998E-2</c:v>
                </c:pt>
                <c:pt idx="364198">
                  <c:v>4.1293999999999997E-2</c:v>
                </c:pt>
                <c:pt idx="364199">
                  <c:v>4.1293000000000003E-2</c:v>
                </c:pt>
                <c:pt idx="364200">
                  <c:v>4.1291000000000001E-2</c:v>
                </c:pt>
                <c:pt idx="364201">
                  <c:v>4.129E-2</c:v>
                </c:pt>
                <c:pt idx="364202">
                  <c:v>4.1288999999999999E-2</c:v>
                </c:pt>
                <c:pt idx="364203">
                  <c:v>4.1287999999999998E-2</c:v>
                </c:pt>
                <c:pt idx="364204">
                  <c:v>4.1286999999999997E-2</c:v>
                </c:pt>
                <c:pt idx="364205">
                  <c:v>4.1286000000000003E-2</c:v>
                </c:pt>
                <c:pt idx="364206">
                  <c:v>4.1285000000000002E-2</c:v>
                </c:pt>
                <c:pt idx="364207">
                  <c:v>4.1284000000000001E-2</c:v>
                </c:pt>
                <c:pt idx="364208">
                  <c:v>4.1283E-2</c:v>
                </c:pt>
                <c:pt idx="364209">
                  <c:v>4.1281999999999999E-2</c:v>
                </c:pt>
                <c:pt idx="364210">
                  <c:v>4.1281999999999999E-2</c:v>
                </c:pt>
                <c:pt idx="364211">
                  <c:v>4.1280999999999998E-2</c:v>
                </c:pt>
                <c:pt idx="364212">
                  <c:v>4.1280999999999998E-2</c:v>
                </c:pt>
                <c:pt idx="364213">
                  <c:v>4.1280999999999998E-2</c:v>
                </c:pt>
                <c:pt idx="364214">
                  <c:v>4.1279999999999997E-2</c:v>
                </c:pt>
                <c:pt idx="364215">
                  <c:v>4.1279999999999997E-2</c:v>
                </c:pt>
                <c:pt idx="364216">
                  <c:v>4.1279999999999997E-2</c:v>
                </c:pt>
                <c:pt idx="364217">
                  <c:v>4.1279999999999997E-2</c:v>
                </c:pt>
                <c:pt idx="364218">
                  <c:v>4.1279999999999997E-2</c:v>
                </c:pt>
                <c:pt idx="364219">
                  <c:v>4.1279999999999997E-2</c:v>
                </c:pt>
                <c:pt idx="364220">
                  <c:v>4.1279999999999997E-2</c:v>
                </c:pt>
                <c:pt idx="364221">
                  <c:v>4.1279999999999997E-2</c:v>
                </c:pt>
                <c:pt idx="364222">
                  <c:v>4.1280999999999998E-2</c:v>
                </c:pt>
                <c:pt idx="364223">
                  <c:v>4.1280999999999998E-2</c:v>
                </c:pt>
                <c:pt idx="364224">
                  <c:v>4.1281999999999999E-2</c:v>
                </c:pt>
                <c:pt idx="364225">
                  <c:v>4.1283E-2</c:v>
                </c:pt>
                <c:pt idx="364226">
                  <c:v>4.1283E-2</c:v>
                </c:pt>
                <c:pt idx="364227">
                  <c:v>4.1284000000000001E-2</c:v>
                </c:pt>
                <c:pt idx="364228">
                  <c:v>4.1285000000000002E-2</c:v>
                </c:pt>
                <c:pt idx="364229">
                  <c:v>4.1286000000000003E-2</c:v>
                </c:pt>
                <c:pt idx="364230">
                  <c:v>4.1286000000000003E-2</c:v>
                </c:pt>
                <c:pt idx="364231">
                  <c:v>4.1286999999999997E-2</c:v>
                </c:pt>
                <c:pt idx="364232">
                  <c:v>4.1287999999999998E-2</c:v>
                </c:pt>
                <c:pt idx="364233">
                  <c:v>4.129E-2</c:v>
                </c:pt>
                <c:pt idx="364234">
                  <c:v>4.1291000000000001E-2</c:v>
                </c:pt>
                <c:pt idx="364235">
                  <c:v>4.1292000000000002E-2</c:v>
                </c:pt>
                <c:pt idx="364236">
                  <c:v>4.1293000000000003E-2</c:v>
                </c:pt>
                <c:pt idx="364237">
                  <c:v>4.1293999999999997E-2</c:v>
                </c:pt>
                <c:pt idx="364238">
                  <c:v>4.1294999999999998E-2</c:v>
                </c:pt>
                <c:pt idx="364239">
                  <c:v>4.1295999999999999E-2</c:v>
                </c:pt>
                <c:pt idx="364240">
                  <c:v>4.1297E-2</c:v>
                </c:pt>
                <c:pt idx="364241">
                  <c:v>4.1298000000000001E-2</c:v>
                </c:pt>
                <c:pt idx="364242">
                  <c:v>4.1299000000000002E-2</c:v>
                </c:pt>
                <c:pt idx="364243">
                  <c:v>4.1300000000000003E-2</c:v>
                </c:pt>
                <c:pt idx="364244">
                  <c:v>4.1300999999999997E-2</c:v>
                </c:pt>
                <c:pt idx="364245">
                  <c:v>4.1301999999999998E-2</c:v>
                </c:pt>
                <c:pt idx="364246">
                  <c:v>4.1302999999999999E-2</c:v>
                </c:pt>
                <c:pt idx="364247">
                  <c:v>4.1304E-2</c:v>
                </c:pt>
                <c:pt idx="364248">
                  <c:v>4.1305000000000001E-2</c:v>
                </c:pt>
                <c:pt idx="364249">
                  <c:v>4.1305000000000001E-2</c:v>
                </c:pt>
                <c:pt idx="364250">
                  <c:v>4.1306000000000002E-2</c:v>
                </c:pt>
                <c:pt idx="364251">
                  <c:v>4.1306000000000002E-2</c:v>
                </c:pt>
                <c:pt idx="364252">
                  <c:v>4.1306000000000002E-2</c:v>
                </c:pt>
                <c:pt idx="364253">
                  <c:v>4.1307000000000003E-2</c:v>
                </c:pt>
                <c:pt idx="364254">
                  <c:v>4.1307000000000003E-2</c:v>
                </c:pt>
                <c:pt idx="364255">
                  <c:v>4.1307000000000003E-2</c:v>
                </c:pt>
                <c:pt idx="364256">
                  <c:v>4.1307000000000003E-2</c:v>
                </c:pt>
                <c:pt idx="364257">
                  <c:v>4.1307000000000003E-2</c:v>
                </c:pt>
                <c:pt idx="364258">
                  <c:v>4.1307000000000003E-2</c:v>
                </c:pt>
                <c:pt idx="364259">
                  <c:v>4.1306000000000002E-2</c:v>
                </c:pt>
                <c:pt idx="364260">
                  <c:v>4.1306000000000002E-2</c:v>
                </c:pt>
                <c:pt idx="364261">
                  <c:v>4.1306000000000002E-2</c:v>
                </c:pt>
                <c:pt idx="364262">
                  <c:v>4.1305000000000001E-2</c:v>
                </c:pt>
                <c:pt idx="364263">
                  <c:v>4.1304E-2</c:v>
                </c:pt>
                <c:pt idx="364264">
                  <c:v>4.1302999999999999E-2</c:v>
                </c:pt>
                <c:pt idx="364265">
                  <c:v>4.1301999999999998E-2</c:v>
                </c:pt>
                <c:pt idx="364266">
                  <c:v>4.1300999999999997E-2</c:v>
                </c:pt>
                <c:pt idx="364267">
                  <c:v>4.1300000000000003E-2</c:v>
                </c:pt>
                <c:pt idx="364268">
                  <c:v>4.1299000000000002E-2</c:v>
                </c:pt>
                <c:pt idx="364269">
                  <c:v>4.1298000000000001E-2</c:v>
                </c:pt>
                <c:pt idx="364270">
                  <c:v>4.1297E-2</c:v>
                </c:pt>
                <c:pt idx="364271">
                  <c:v>4.1295999999999999E-2</c:v>
                </c:pt>
                <c:pt idx="364272">
                  <c:v>4.1293999999999997E-2</c:v>
                </c:pt>
                <c:pt idx="364273">
                  <c:v>4.1293000000000003E-2</c:v>
                </c:pt>
                <c:pt idx="364274">
                  <c:v>4.1291000000000001E-2</c:v>
                </c:pt>
                <c:pt idx="364275">
                  <c:v>4.129E-2</c:v>
                </c:pt>
                <c:pt idx="364276">
                  <c:v>4.1287999999999998E-2</c:v>
                </c:pt>
                <c:pt idx="364277">
                  <c:v>4.1286000000000003E-2</c:v>
                </c:pt>
                <c:pt idx="364278">
                  <c:v>4.1284000000000001E-2</c:v>
                </c:pt>
                <c:pt idx="364279">
                  <c:v>4.1283E-2</c:v>
                </c:pt>
                <c:pt idx="364280">
                  <c:v>4.1280999999999998E-2</c:v>
                </c:pt>
                <c:pt idx="364281">
                  <c:v>4.1279000000000003E-2</c:v>
                </c:pt>
                <c:pt idx="364282">
                  <c:v>4.1277000000000001E-2</c:v>
                </c:pt>
                <c:pt idx="364283">
                  <c:v>4.1276E-2</c:v>
                </c:pt>
                <c:pt idx="364284">
                  <c:v>4.1273999999999998E-2</c:v>
                </c:pt>
                <c:pt idx="364285">
                  <c:v>4.1272000000000003E-2</c:v>
                </c:pt>
                <c:pt idx="364286">
                  <c:v>4.1270000000000001E-2</c:v>
                </c:pt>
                <c:pt idx="364287">
                  <c:v>4.1267999999999999E-2</c:v>
                </c:pt>
                <c:pt idx="364288">
                  <c:v>4.1265999999999997E-2</c:v>
                </c:pt>
                <c:pt idx="364289">
                  <c:v>4.1264000000000002E-2</c:v>
                </c:pt>
                <c:pt idx="364290">
                  <c:v>4.1262E-2</c:v>
                </c:pt>
                <c:pt idx="364291">
                  <c:v>4.1260999999999999E-2</c:v>
                </c:pt>
                <c:pt idx="364292">
                  <c:v>4.1258999999999997E-2</c:v>
                </c:pt>
                <c:pt idx="364293">
                  <c:v>4.1257000000000002E-2</c:v>
                </c:pt>
                <c:pt idx="364294">
                  <c:v>4.1255E-2</c:v>
                </c:pt>
                <c:pt idx="364295">
                  <c:v>4.1253999999999999E-2</c:v>
                </c:pt>
                <c:pt idx="364296">
                  <c:v>4.1251999999999997E-2</c:v>
                </c:pt>
                <c:pt idx="364297">
                  <c:v>4.1250000000000002E-2</c:v>
                </c:pt>
                <c:pt idx="364298">
                  <c:v>4.1248E-2</c:v>
                </c:pt>
                <c:pt idx="364299">
                  <c:v>4.1246999999999999E-2</c:v>
                </c:pt>
                <c:pt idx="364300">
                  <c:v>4.1244999999999997E-2</c:v>
                </c:pt>
                <c:pt idx="364301">
                  <c:v>4.1243000000000002E-2</c:v>
                </c:pt>
                <c:pt idx="364302">
                  <c:v>4.1242000000000001E-2</c:v>
                </c:pt>
                <c:pt idx="364303">
                  <c:v>4.1239999999999999E-2</c:v>
                </c:pt>
                <c:pt idx="364304">
                  <c:v>4.1238999999999998E-2</c:v>
                </c:pt>
                <c:pt idx="364305">
                  <c:v>4.1237000000000003E-2</c:v>
                </c:pt>
                <c:pt idx="364306">
                  <c:v>4.1236000000000002E-2</c:v>
                </c:pt>
                <c:pt idx="364307">
                  <c:v>4.1234E-2</c:v>
                </c:pt>
                <c:pt idx="364308">
                  <c:v>4.1232999999999999E-2</c:v>
                </c:pt>
                <c:pt idx="364309">
                  <c:v>4.1231999999999998E-2</c:v>
                </c:pt>
                <c:pt idx="364310">
                  <c:v>4.1230000000000003E-2</c:v>
                </c:pt>
                <c:pt idx="364311">
                  <c:v>4.1229000000000002E-2</c:v>
                </c:pt>
                <c:pt idx="364312">
                  <c:v>4.1227E-2</c:v>
                </c:pt>
                <c:pt idx="364313">
                  <c:v>4.1225999999999999E-2</c:v>
                </c:pt>
                <c:pt idx="364314">
                  <c:v>4.1224999999999998E-2</c:v>
                </c:pt>
                <c:pt idx="364315">
                  <c:v>4.1223999999999997E-2</c:v>
                </c:pt>
                <c:pt idx="364316">
                  <c:v>4.1223000000000003E-2</c:v>
                </c:pt>
                <c:pt idx="364317">
                  <c:v>4.1222000000000002E-2</c:v>
                </c:pt>
                <c:pt idx="364318">
                  <c:v>4.1221000000000001E-2</c:v>
                </c:pt>
                <c:pt idx="364319">
                  <c:v>4.1221000000000001E-2</c:v>
                </c:pt>
                <c:pt idx="364320">
                  <c:v>4.122E-2</c:v>
                </c:pt>
                <c:pt idx="364321">
                  <c:v>4.1218999999999999E-2</c:v>
                </c:pt>
                <c:pt idx="364322">
                  <c:v>4.1217999999999998E-2</c:v>
                </c:pt>
                <c:pt idx="364323">
                  <c:v>4.1217999999999998E-2</c:v>
                </c:pt>
                <c:pt idx="364324">
                  <c:v>4.1216999999999997E-2</c:v>
                </c:pt>
                <c:pt idx="364325">
                  <c:v>4.1216999999999997E-2</c:v>
                </c:pt>
                <c:pt idx="364326">
                  <c:v>4.1216999999999997E-2</c:v>
                </c:pt>
                <c:pt idx="364327">
                  <c:v>4.1216000000000003E-2</c:v>
                </c:pt>
                <c:pt idx="364328">
                  <c:v>4.1216000000000003E-2</c:v>
                </c:pt>
                <c:pt idx="364329">
                  <c:v>4.1216000000000003E-2</c:v>
                </c:pt>
                <c:pt idx="364330">
                  <c:v>4.1216999999999997E-2</c:v>
                </c:pt>
                <c:pt idx="364331">
                  <c:v>4.1216999999999997E-2</c:v>
                </c:pt>
                <c:pt idx="364332">
                  <c:v>4.1216999999999997E-2</c:v>
                </c:pt>
                <c:pt idx="364333">
                  <c:v>4.1216999999999997E-2</c:v>
                </c:pt>
                <c:pt idx="364334">
                  <c:v>4.1217999999999998E-2</c:v>
                </c:pt>
                <c:pt idx="364335">
                  <c:v>4.1217999999999998E-2</c:v>
                </c:pt>
                <c:pt idx="364336">
                  <c:v>4.1218999999999999E-2</c:v>
                </c:pt>
                <c:pt idx="364337">
                  <c:v>4.122E-2</c:v>
                </c:pt>
                <c:pt idx="364338">
                  <c:v>4.122E-2</c:v>
                </c:pt>
                <c:pt idx="364339">
                  <c:v>4.1221000000000001E-2</c:v>
                </c:pt>
                <c:pt idx="364340">
                  <c:v>4.1223000000000003E-2</c:v>
                </c:pt>
                <c:pt idx="364341">
                  <c:v>4.1223999999999997E-2</c:v>
                </c:pt>
                <c:pt idx="364342">
                  <c:v>4.1224999999999998E-2</c:v>
                </c:pt>
                <c:pt idx="364343">
                  <c:v>4.1225999999999999E-2</c:v>
                </c:pt>
                <c:pt idx="364344">
                  <c:v>4.1228000000000001E-2</c:v>
                </c:pt>
                <c:pt idx="364345">
                  <c:v>4.1229000000000002E-2</c:v>
                </c:pt>
                <c:pt idx="364346">
                  <c:v>4.1230000000000003E-2</c:v>
                </c:pt>
                <c:pt idx="364347">
                  <c:v>4.1231999999999998E-2</c:v>
                </c:pt>
                <c:pt idx="364348">
                  <c:v>4.1232999999999999E-2</c:v>
                </c:pt>
                <c:pt idx="364349">
                  <c:v>4.1235000000000001E-2</c:v>
                </c:pt>
                <c:pt idx="364350">
                  <c:v>4.1237000000000003E-2</c:v>
                </c:pt>
                <c:pt idx="364351">
                  <c:v>4.1237999999999997E-2</c:v>
                </c:pt>
                <c:pt idx="364352">
                  <c:v>4.1239999999999999E-2</c:v>
                </c:pt>
                <c:pt idx="364353">
                  <c:v>4.1242000000000001E-2</c:v>
                </c:pt>
                <c:pt idx="364354">
                  <c:v>4.1244000000000003E-2</c:v>
                </c:pt>
                <c:pt idx="364355">
                  <c:v>4.1245999999999998E-2</c:v>
                </c:pt>
                <c:pt idx="364356">
                  <c:v>4.1246999999999999E-2</c:v>
                </c:pt>
                <c:pt idx="364357">
                  <c:v>4.1249000000000001E-2</c:v>
                </c:pt>
                <c:pt idx="364358">
                  <c:v>4.1251000000000003E-2</c:v>
                </c:pt>
                <c:pt idx="364359">
                  <c:v>4.1251999999999997E-2</c:v>
                </c:pt>
                <c:pt idx="364360">
                  <c:v>4.1253999999999999E-2</c:v>
                </c:pt>
                <c:pt idx="364361">
                  <c:v>4.1256000000000001E-2</c:v>
                </c:pt>
                <c:pt idx="364362">
                  <c:v>4.1257000000000002E-2</c:v>
                </c:pt>
                <c:pt idx="364363">
                  <c:v>4.1258999999999997E-2</c:v>
                </c:pt>
                <c:pt idx="364364">
                  <c:v>4.1259999999999998E-2</c:v>
                </c:pt>
                <c:pt idx="364365">
                  <c:v>4.1262E-2</c:v>
                </c:pt>
                <c:pt idx="364366">
                  <c:v>4.1263000000000001E-2</c:v>
                </c:pt>
                <c:pt idx="364367">
                  <c:v>4.1265000000000003E-2</c:v>
                </c:pt>
                <c:pt idx="364368">
                  <c:v>4.1265999999999997E-2</c:v>
                </c:pt>
                <c:pt idx="364369">
                  <c:v>4.1266999999999998E-2</c:v>
                </c:pt>
                <c:pt idx="364370">
                  <c:v>4.1267999999999999E-2</c:v>
                </c:pt>
                <c:pt idx="364371">
                  <c:v>4.1269E-2</c:v>
                </c:pt>
                <c:pt idx="364372">
                  <c:v>4.1270000000000001E-2</c:v>
                </c:pt>
                <c:pt idx="364373">
                  <c:v>4.1271000000000002E-2</c:v>
                </c:pt>
                <c:pt idx="364374">
                  <c:v>4.1271000000000002E-2</c:v>
                </c:pt>
                <c:pt idx="364375">
                  <c:v>4.1272000000000003E-2</c:v>
                </c:pt>
                <c:pt idx="364376">
                  <c:v>4.1272999999999997E-2</c:v>
                </c:pt>
                <c:pt idx="364377">
                  <c:v>4.1273999999999998E-2</c:v>
                </c:pt>
                <c:pt idx="364378">
                  <c:v>4.1273999999999998E-2</c:v>
                </c:pt>
                <c:pt idx="364379">
                  <c:v>4.1273999999999998E-2</c:v>
                </c:pt>
                <c:pt idx="364380">
                  <c:v>4.1274999999999999E-2</c:v>
                </c:pt>
                <c:pt idx="364381">
                  <c:v>4.1274999999999999E-2</c:v>
                </c:pt>
                <c:pt idx="364382">
                  <c:v>4.1274999999999999E-2</c:v>
                </c:pt>
                <c:pt idx="364383">
                  <c:v>4.1274999999999999E-2</c:v>
                </c:pt>
                <c:pt idx="364384">
                  <c:v>4.1274999999999999E-2</c:v>
                </c:pt>
                <c:pt idx="364385">
                  <c:v>4.1274999999999999E-2</c:v>
                </c:pt>
                <c:pt idx="364386">
                  <c:v>4.1274999999999999E-2</c:v>
                </c:pt>
                <c:pt idx="364387">
                  <c:v>4.1274999999999999E-2</c:v>
                </c:pt>
                <c:pt idx="364388">
                  <c:v>4.1274999999999999E-2</c:v>
                </c:pt>
                <c:pt idx="364389">
                  <c:v>4.1274999999999999E-2</c:v>
                </c:pt>
                <c:pt idx="364390">
                  <c:v>4.1274999999999999E-2</c:v>
                </c:pt>
                <c:pt idx="364391">
                  <c:v>4.1274999999999999E-2</c:v>
                </c:pt>
                <c:pt idx="364392">
                  <c:v>4.1273999999999998E-2</c:v>
                </c:pt>
                <c:pt idx="364393">
                  <c:v>4.1273999999999998E-2</c:v>
                </c:pt>
                <c:pt idx="364394">
                  <c:v>4.1273999999999998E-2</c:v>
                </c:pt>
                <c:pt idx="364395">
                  <c:v>4.1272999999999997E-2</c:v>
                </c:pt>
                <c:pt idx="364396">
                  <c:v>4.1272999999999997E-2</c:v>
                </c:pt>
                <c:pt idx="364397">
                  <c:v>4.1272999999999997E-2</c:v>
                </c:pt>
                <c:pt idx="364398">
                  <c:v>4.1272999999999997E-2</c:v>
                </c:pt>
                <c:pt idx="364399">
                  <c:v>4.1272999999999997E-2</c:v>
                </c:pt>
                <c:pt idx="364400">
                  <c:v>4.1272000000000003E-2</c:v>
                </c:pt>
                <c:pt idx="364401">
                  <c:v>4.1272000000000003E-2</c:v>
                </c:pt>
                <c:pt idx="364402">
                  <c:v>4.1272000000000003E-2</c:v>
                </c:pt>
                <c:pt idx="364403">
                  <c:v>4.1272000000000003E-2</c:v>
                </c:pt>
                <c:pt idx="364404">
                  <c:v>4.1272000000000003E-2</c:v>
                </c:pt>
                <c:pt idx="364405">
                  <c:v>4.1271000000000002E-2</c:v>
                </c:pt>
                <c:pt idx="364406">
                  <c:v>4.1271000000000002E-2</c:v>
                </c:pt>
                <c:pt idx="364407">
                  <c:v>4.1271000000000002E-2</c:v>
                </c:pt>
                <c:pt idx="364408">
                  <c:v>4.1271000000000002E-2</c:v>
                </c:pt>
                <c:pt idx="364409">
                  <c:v>4.1271000000000002E-2</c:v>
                </c:pt>
                <c:pt idx="364410">
                  <c:v>4.1271000000000002E-2</c:v>
                </c:pt>
                <c:pt idx="364411">
                  <c:v>4.1271000000000002E-2</c:v>
                </c:pt>
                <c:pt idx="364412">
                  <c:v>4.1271000000000002E-2</c:v>
                </c:pt>
                <c:pt idx="364413">
                  <c:v>4.1271000000000002E-2</c:v>
                </c:pt>
                <c:pt idx="364414">
                  <c:v>4.1270000000000001E-2</c:v>
                </c:pt>
                <c:pt idx="364415">
                  <c:v>4.1270000000000001E-2</c:v>
                </c:pt>
                <c:pt idx="364416">
                  <c:v>4.1270000000000001E-2</c:v>
                </c:pt>
                <c:pt idx="364417">
                  <c:v>4.1270000000000001E-2</c:v>
                </c:pt>
                <c:pt idx="364418">
                  <c:v>4.1270000000000001E-2</c:v>
                </c:pt>
                <c:pt idx="364419">
                  <c:v>4.1270000000000001E-2</c:v>
                </c:pt>
                <c:pt idx="364420">
                  <c:v>4.1270000000000001E-2</c:v>
                </c:pt>
                <c:pt idx="364421">
                  <c:v>4.1270000000000001E-2</c:v>
                </c:pt>
                <c:pt idx="364422">
                  <c:v>4.1270000000000001E-2</c:v>
                </c:pt>
                <c:pt idx="364423">
                  <c:v>4.1271000000000002E-2</c:v>
                </c:pt>
                <c:pt idx="364424">
                  <c:v>4.1271000000000002E-2</c:v>
                </c:pt>
                <c:pt idx="364425">
                  <c:v>4.1271000000000002E-2</c:v>
                </c:pt>
                <c:pt idx="364426">
                  <c:v>4.1271000000000002E-2</c:v>
                </c:pt>
                <c:pt idx="364427">
                  <c:v>4.1271000000000002E-2</c:v>
                </c:pt>
                <c:pt idx="364428">
                  <c:v>4.1271000000000002E-2</c:v>
                </c:pt>
                <c:pt idx="364429">
                  <c:v>4.1271000000000002E-2</c:v>
                </c:pt>
                <c:pt idx="364430">
                  <c:v>4.1271000000000002E-2</c:v>
                </c:pt>
                <c:pt idx="364431">
                  <c:v>4.1271000000000002E-2</c:v>
                </c:pt>
                <c:pt idx="364432">
                  <c:v>4.1271000000000002E-2</c:v>
                </c:pt>
                <c:pt idx="364433">
                  <c:v>4.1271000000000002E-2</c:v>
                </c:pt>
                <c:pt idx="364434">
                  <c:v>4.1271000000000002E-2</c:v>
                </c:pt>
                <c:pt idx="364435">
                  <c:v>4.1271000000000002E-2</c:v>
                </c:pt>
                <c:pt idx="364436">
                  <c:v>4.1271000000000002E-2</c:v>
                </c:pt>
                <c:pt idx="364437">
                  <c:v>4.1271000000000002E-2</c:v>
                </c:pt>
                <c:pt idx="364438">
                  <c:v>4.1271000000000002E-2</c:v>
                </c:pt>
                <c:pt idx="364439">
                  <c:v>4.1271000000000002E-2</c:v>
                </c:pt>
                <c:pt idx="364440">
                  <c:v>4.1271000000000002E-2</c:v>
                </c:pt>
                <c:pt idx="364441">
                  <c:v>4.1270000000000001E-2</c:v>
                </c:pt>
                <c:pt idx="364442">
                  <c:v>4.1270000000000001E-2</c:v>
                </c:pt>
                <c:pt idx="364443">
                  <c:v>4.1270000000000001E-2</c:v>
                </c:pt>
                <c:pt idx="364444">
                  <c:v>4.1270000000000001E-2</c:v>
                </c:pt>
                <c:pt idx="364445">
                  <c:v>4.1270000000000001E-2</c:v>
                </c:pt>
                <c:pt idx="364446">
                  <c:v>4.1270000000000001E-2</c:v>
                </c:pt>
                <c:pt idx="364447">
                  <c:v>4.1270000000000001E-2</c:v>
                </c:pt>
                <c:pt idx="364448">
                  <c:v>4.1270000000000001E-2</c:v>
                </c:pt>
                <c:pt idx="364449">
                  <c:v>4.1270000000000001E-2</c:v>
                </c:pt>
                <c:pt idx="364450">
                  <c:v>4.1270000000000001E-2</c:v>
                </c:pt>
                <c:pt idx="364451">
                  <c:v>4.1270000000000001E-2</c:v>
                </c:pt>
                <c:pt idx="364452">
                  <c:v>4.1270000000000001E-2</c:v>
                </c:pt>
                <c:pt idx="364453">
                  <c:v>4.1270000000000001E-2</c:v>
                </c:pt>
                <c:pt idx="364454">
                  <c:v>4.1270000000000001E-2</c:v>
                </c:pt>
                <c:pt idx="364455">
                  <c:v>4.1270000000000001E-2</c:v>
                </c:pt>
                <c:pt idx="364456">
                  <c:v>4.1270000000000001E-2</c:v>
                </c:pt>
                <c:pt idx="364457">
                  <c:v>4.1270000000000001E-2</c:v>
                </c:pt>
                <c:pt idx="364458">
                  <c:v>4.1270000000000001E-2</c:v>
                </c:pt>
                <c:pt idx="364459">
                  <c:v>4.1270000000000001E-2</c:v>
                </c:pt>
                <c:pt idx="364460">
                  <c:v>4.1270000000000001E-2</c:v>
                </c:pt>
                <c:pt idx="364461">
                  <c:v>4.1270000000000001E-2</c:v>
                </c:pt>
                <c:pt idx="364462">
                  <c:v>4.1269E-2</c:v>
                </c:pt>
                <c:pt idx="364463">
                  <c:v>4.1269E-2</c:v>
                </c:pt>
                <c:pt idx="364464">
                  <c:v>4.1269E-2</c:v>
                </c:pt>
                <c:pt idx="364465">
                  <c:v>4.1269E-2</c:v>
                </c:pt>
                <c:pt idx="364466">
                  <c:v>4.1269E-2</c:v>
                </c:pt>
                <c:pt idx="364467">
                  <c:v>4.1269E-2</c:v>
                </c:pt>
                <c:pt idx="364468">
                  <c:v>4.1269E-2</c:v>
                </c:pt>
                <c:pt idx="364469">
                  <c:v>4.1269E-2</c:v>
                </c:pt>
                <c:pt idx="364470">
                  <c:v>4.1269E-2</c:v>
                </c:pt>
                <c:pt idx="364471">
                  <c:v>4.1269E-2</c:v>
                </c:pt>
                <c:pt idx="364472">
                  <c:v>4.1267999999999999E-2</c:v>
                </c:pt>
                <c:pt idx="364473">
                  <c:v>4.1267999999999999E-2</c:v>
                </c:pt>
                <c:pt idx="364474">
                  <c:v>4.1267999999999999E-2</c:v>
                </c:pt>
                <c:pt idx="364475">
                  <c:v>4.1267999999999999E-2</c:v>
                </c:pt>
                <c:pt idx="364476">
                  <c:v>4.1266999999999998E-2</c:v>
                </c:pt>
                <c:pt idx="364477">
                  <c:v>4.1266999999999998E-2</c:v>
                </c:pt>
                <c:pt idx="364478">
                  <c:v>4.1266999999999998E-2</c:v>
                </c:pt>
                <c:pt idx="364479">
                  <c:v>4.1265999999999997E-2</c:v>
                </c:pt>
                <c:pt idx="364480">
                  <c:v>4.1265999999999997E-2</c:v>
                </c:pt>
                <c:pt idx="364481">
                  <c:v>4.1265000000000003E-2</c:v>
                </c:pt>
                <c:pt idx="364482">
                  <c:v>4.1265000000000003E-2</c:v>
                </c:pt>
                <c:pt idx="364483">
                  <c:v>4.1265000000000003E-2</c:v>
                </c:pt>
                <c:pt idx="364484">
                  <c:v>4.1264000000000002E-2</c:v>
                </c:pt>
                <c:pt idx="364485">
                  <c:v>4.1263000000000001E-2</c:v>
                </c:pt>
                <c:pt idx="364486">
                  <c:v>4.1263000000000001E-2</c:v>
                </c:pt>
                <c:pt idx="364487">
                  <c:v>4.1262E-2</c:v>
                </c:pt>
                <c:pt idx="364488">
                  <c:v>4.1260999999999999E-2</c:v>
                </c:pt>
                <c:pt idx="364489">
                  <c:v>4.1260999999999999E-2</c:v>
                </c:pt>
                <c:pt idx="364490">
                  <c:v>4.1259999999999998E-2</c:v>
                </c:pt>
                <c:pt idx="364491">
                  <c:v>4.1258999999999997E-2</c:v>
                </c:pt>
                <c:pt idx="364492">
                  <c:v>4.1258000000000003E-2</c:v>
                </c:pt>
                <c:pt idx="364493">
                  <c:v>4.1258000000000003E-2</c:v>
                </c:pt>
                <c:pt idx="364494">
                  <c:v>4.1257000000000002E-2</c:v>
                </c:pt>
                <c:pt idx="364495">
                  <c:v>4.1256000000000001E-2</c:v>
                </c:pt>
                <c:pt idx="364496">
                  <c:v>4.1255E-2</c:v>
                </c:pt>
                <c:pt idx="364497">
                  <c:v>4.1253999999999999E-2</c:v>
                </c:pt>
                <c:pt idx="364498">
                  <c:v>4.1252999999999998E-2</c:v>
                </c:pt>
                <c:pt idx="364499">
                  <c:v>4.1251999999999997E-2</c:v>
                </c:pt>
                <c:pt idx="364500">
                  <c:v>4.1251000000000003E-2</c:v>
                </c:pt>
                <c:pt idx="364501">
                  <c:v>4.1250000000000002E-2</c:v>
                </c:pt>
                <c:pt idx="364502">
                  <c:v>4.1249000000000001E-2</c:v>
                </c:pt>
                <c:pt idx="364503">
                  <c:v>4.1248E-2</c:v>
                </c:pt>
                <c:pt idx="364504">
                  <c:v>4.1246999999999999E-2</c:v>
                </c:pt>
                <c:pt idx="364505">
                  <c:v>4.1245999999999998E-2</c:v>
                </c:pt>
                <c:pt idx="364506">
                  <c:v>4.1244999999999997E-2</c:v>
                </c:pt>
                <c:pt idx="364507">
                  <c:v>4.1244000000000003E-2</c:v>
                </c:pt>
                <c:pt idx="364508">
                  <c:v>4.1243000000000002E-2</c:v>
                </c:pt>
                <c:pt idx="364509">
                  <c:v>4.1242000000000001E-2</c:v>
                </c:pt>
                <c:pt idx="364510">
                  <c:v>4.1241E-2</c:v>
                </c:pt>
                <c:pt idx="364511">
                  <c:v>4.1238999999999998E-2</c:v>
                </c:pt>
                <c:pt idx="364512">
                  <c:v>4.1237999999999997E-2</c:v>
                </c:pt>
                <c:pt idx="364513">
                  <c:v>4.1237000000000003E-2</c:v>
                </c:pt>
                <c:pt idx="364514">
                  <c:v>4.1237000000000003E-2</c:v>
                </c:pt>
                <c:pt idx="364515">
                  <c:v>4.1236000000000002E-2</c:v>
                </c:pt>
                <c:pt idx="364516">
                  <c:v>4.1235000000000001E-2</c:v>
                </c:pt>
                <c:pt idx="364517">
                  <c:v>4.1234E-2</c:v>
                </c:pt>
                <c:pt idx="364518">
                  <c:v>4.1234E-2</c:v>
                </c:pt>
                <c:pt idx="364519">
                  <c:v>4.1232999999999999E-2</c:v>
                </c:pt>
                <c:pt idx="364520">
                  <c:v>4.1231999999999998E-2</c:v>
                </c:pt>
                <c:pt idx="364521">
                  <c:v>4.1231999999999998E-2</c:v>
                </c:pt>
                <c:pt idx="364522">
                  <c:v>4.1230999999999997E-2</c:v>
                </c:pt>
                <c:pt idx="364523">
                  <c:v>4.1230999999999997E-2</c:v>
                </c:pt>
                <c:pt idx="364524">
                  <c:v>4.1230000000000003E-2</c:v>
                </c:pt>
                <c:pt idx="364525">
                  <c:v>4.1230000000000003E-2</c:v>
                </c:pt>
                <c:pt idx="364526">
                  <c:v>4.1229000000000002E-2</c:v>
                </c:pt>
                <c:pt idx="364527">
                  <c:v>4.1229000000000002E-2</c:v>
                </c:pt>
                <c:pt idx="364528">
                  <c:v>4.1229000000000002E-2</c:v>
                </c:pt>
                <c:pt idx="364529">
                  <c:v>4.1229000000000002E-2</c:v>
                </c:pt>
                <c:pt idx="364530">
                  <c:v>4.1229000000000002E-2</c:v>
                </c:pt>
                <c:pt idx="364531">
                  <c:v>4.1229000000000002E-2</c:v>
                </c:pt>
                <c:pt idx="364532">
                  <c:v>4.1229000000000002E-2</c:v>
                </c:pt>
                <c:pt idx="364533">
                  <c:v>4.1229000000000002E-2</c:v>
                </c:pt>
                <c:pt idx="364534">
                  <c:v>4.1230000000000003E-2</c:v>
                </c:pt>
                <c:pt idx="364535">
                  <c:v>4.1230000000000003E-2</c:v>
                </c:pt>
                <c:pt idx="364536">
                  <c:v>4.1230000000000003E-2</c:v>
                </c:pt>
                <c:pt idx="364537">
                  <c:v>4.1230999999999997E-2</c:v>
                </c:pt>
                <c:pt idx="364538">
                  <c:v>4.1230999999999997E-2</c:v>
                </c:pt>
                <c:pt idx="364539">
                  <c:v>4.1231999999999998E-2</c:v>
                </c:pt>
                <c:pt idx="364540">
                  <c:v>4.1232999999999999E-2</c:v>
                </c:pt>
                <c:pt idx="364541">
                  <c:v>4.1232999999999999E-2</c:v>
                </c:pt>
                <c:pt idx="364542">
                  <c:v>4.1234E-2</c:v>
                </c:pt>
                <c:pt idx="364543">
                  <c:v>4.1235000000000001E-2</c:v>
                </c:pt>
                <c:pt idx="364544">
                  <c:v>4.1236000000000002E-2</c:v>
                </c:pt>
                <c:pt idx="364545">
                  <c:v>4.1237000000000003E-2</c:v>
                </c:pt>
                <c:pt idx="364546">
                  <c:v>4.1237999999999997E-2</c:v>
                </c:pt>
                <c:pt idx="364547">
                  <c:v>4.1237999999999997E-2</c:v>
                </c:pt>
                <c:pt idx="364548">
                  <c:v>4.1238999999999998E-2</c:v>
                </c:pt>
                <c:pt idx="364549">
                  <c:v>4.1239999999999999E-2</c:v>
                </c:pt>
                <c:pt idx="364550">
                  <c:v>4.1241E-2</c:v>
                </c:pt>
                <c:pt idx="364551">
                  <c:v>4.1243000000000002E-2</c:v>
                </c:pt>
                <c:pt idx="364552">
                  <c:v>4.1244000000000003E-2</c:v>
                </c:pt>
                <c:pt idx="364553">
                  <c:v>4.1244999999999997E-2</c:v>
                </c:pt>
                <c:pt idx="364554">
                  <c:v>4.1245999999999998E-2</c:v>
                </c:pt>
                <c:pt idx="364555">
                  <c:v>4.1246999999999999E-2</c:v>
                </c:pt>
                <c:pt idx="364556">
                  <c:v>4.1248E-2</c:v>
                </c:pt>
                <c:pt idx="364557">
                  <c:v>4.1249000000000001E-2</c:v>
                </c:pt>
                <c:pt idx="364558">
                  <c:v>4.1250000000000002E-2</c:v>
                </c:pt>
                <c:pt idx="364559">
                  <c:v>4.1251000000000003E-2</c:v>
                </c:pt>
                <c:pt idx="364560">
                  <c:v>4.1251999999999997E-2</c:v>
                </c:pt>
                <c:pt idx="364561">
                  <c:v>4.1252999999999998E-2</c:v>
                </c:pt>
                <c:pt idx="364562">
                  <c:v>4.1253999999999999E-2</c:v>
                </c:pt>
                <c:pt idx="364563">
                  <c:v>4.1255E-2</c:v>
                </c:pt>
                <c:pt idx="364564">
                  <c:v>4.1256000000000001E-2</c:v>
                </c:pt>
                <c:pt idx="364565">
                  <c:v>4.1257000000000002E-2</c:v>
                </c:pt>
                <c:pt idx="364566">
                  <c:v>4.1258000000000003E-2</c:v>
                </c:pt>
                <c:pt idx="364567">
                  <c:v>4.1258000000000003E-2</c:v>
                </c:pt>
                <c:pt idx="364568">
                  <c:v>4.1258999999999997E-2</c:v>
                </c:pt>
                <c:pt idx="364569">
                  <c:v>4.1259999999999998E-2</c:v>
                </c:pt>
                <c:pt idx="364570">
                  <c:v>4.1259999999999998E-2</c:v>
                </c:pt>
                <c:pt idx="364571">
                  <c:v>4.1260999999999999E-2</c:v>
                </c:pt>
                <c:pt idx="364572">
                  <c:v>4.1260999999999999E-2</c:v>
                </c:pt>
                <c:pt idx="364573">
                  <c:v>4.1262E-2</c:v>
                </c:pt>
                <c:pt idx="364574">
                  <c:v>4.1262E-2</c:v>
                </c:pt>
                <c:pt idx="364575">
                  <c:v>4.1262E-2</c:v>
                </c:pt>
                <c:pt idx="364576">
                  <c:v>4.1263000000000001E-2</c:v>
                </c:pt>
                <c:pt idx="364577">
                  <c:v>4.1263000000000001E-2</c:v>
                </c:pt>
                <c:pt idx="364578">
                  <c:v>4.1263000000000001E-2</c:v>
                </c:pt>
                <c:pt idx="364579">
                  <c:v>4.1263000000000001E-2</c:v>
                </c:pt>
                <c:pt idx="364580">
                  <c:v>4.1263000000000001E-2</c:v>
                </c:pt>
                <c:pt idx="364581">
                  <c:v>4.1263000000000001E-2</c:v>
                </c:pt>
                <c:pt idx="364582">
                  <c:v>4.1263000000000001E-2</c:v>
                </c:pt>
                <c:pt idx="364583">
                  <c:v>4.1263000000000001E-2</c:v>
                </c:pt>
                <c:pt idx="364584">
                  <c:v>4.1263000000000001E-2</c:v>
                </c:pt>
                <c:pt idx="364585">
                  <c:v>4.1263000000000001E-2</c:v>
                </c:pt>
                <c:pt idx="364586">
                  <c:v>4.1262E-2</c:v>
                </c:pt>
                <c:pt idx="364587">
                  <c:v>4.1262E-2</c:v>
                </c:pt>
                <c:pt idx="364588">
                  <c:v>4.1262E-2</c:v>
                </c:pt>
                <c:pt idx="364589">
                  <c:v>4.1260999999999999E-2</c:v>
                </c:pt>
                <c:pt idx="364590">
                  <c:v>4.1260999999999999E-2</c:v>
                </c:pt>
                <c:pt idx="364591">
                  <c:v>4.1259999999999998E-2</c:v>
                </c:pt>
                <c:pt idx="364592">
                  <c:v>4.1259999999999998E-2</c:v>
                </c:pt>
                <c:pt idx="364593">
                  <c:v>4.1258999999999997E-2</c:v>
                </c:pt>
                <c:pt idx="364594">
                  <c:v>4.1258000000000003E-2</c:v>
                </c:pt>
                <c:pt idx="364595">
                  <c:v>4.1257000000000002E-2</c:v>
                </c:pt>
                <c:pt idx="364596">
                  <c:v>4.1257000000000002E-2</c:v>
                </c:pt>
                <c:pt idx="364597">
                  <c:v>4.1256000000000001E-2</c:v>
                </c:pt>
                <c:pt idx="364598">
                  <c:v>4.1255E-2</c:v>
                </c:pt>
                <c:pt idx="364599">
                  <c:v>4.1253999999999999E-2</c:v>
                </c:pt>
                <c:pt idx="364600">
                  <c:v>4.1252999999999998E-2</c:v>
                </c:pt>
                <c:pt idx="364601">
                  <c:v>4.1251999999999997E-2</c:v>
                </c:pt>
                <c:pt idx="364602">
                  <c:v>4.1251000000000003E-2</c:v>
                </c:pt>
                <c:pt idx="364603">
                  <c:v>4.1250000000000002E-2</c:v>
                </c:pt>
                <c:pt idx="364604">
                  <c:v>4.1249000000000001E-2</c:v>
                </c:pt>
                <c:pt idx="364605">
                  <c:v>4.1248E-2</c:v>
                </c:pt>
                <c:pt idx="364606">
                  <c:v>4.1246999999999999E-2</c:v>
                </c:pt>
                <c:pt idx="364607">
                  <c:v>4.1244999999999997E-2</c:v>
                </c:pt>
                <c:pt idx="364608">
                  <c:v>4.1244000000000003E-2</c:v>
                </c:pt>
                <c:pt idx="364609">
                  <c:v>4.1243000000000002E-2</c:v>
                </c:pt>
                <c:pt idx="364610">
                  <c:v>4.1242000000000001E-2</c:v>
                </c:pt>
                <c:pt idx="364611">
                  <c:v>4.1241E-2</c:v>
                </c:pt>
                <c:pt idx="364612">
                  <c:v>4.1238999999999998E-2</c:v>
                </c:pt>
                <c:pt idx="364613">
                  <c:v>4.1237999999999997E-2</c:v>
                </c:pt>
                <c:pt idx="364614">
                  <c:v>4.1237000000000003E-2</c:v>
                </c:pt>
                <c:pt idx="364615">
                  <c:v>4.1236000000000002E-2</c:v>
                </c:pt>
                <c:pt idx="364616">
                  <c:v>4.1234E-2</c:v>
                </c:pt>
                <c:pt idx="364617">
                  <c:v>4.1232999999999999E-2</c:v>
                </c:pt>
                <c:pt idx="364618">
                  <c:v>4.1230999999999997E-2</c:v>
                </c:pt>
                <c:pt idx="364619">
                  <c:v>4.1230000000000003E-2</c:v>
                </c:pt>
                <c:pt idx="364620">
                  <c:v>4.1229000000000002E-2</c:v>
                </c:pt>
                <c:pt idx="364621">
                  <c:v>4.1227E-2</c:v>
                </c:pt>
                <c:pt idx="364622">
                  <c:v>4.1225999999999999E-2</c:v>
                </c:pt>
                <c:pt idx="364623">
                  <c:v>4.1224999999999998E-2</c:v>
                </c:pt>
                <c:pt idx="364624">
                  <c:v>4.1223999999999997E-2</c:v>
                </c:pt>
                <c:pt idx="364625">
                  <c:v>4.1222000000000002E-2</c:v>
                </c:pt>
                <c:pt idx="364626">
                  <c:v>4.1221000000000001E-2</c:v>
                </c:pt>
                <c:pt idx="364627">
                  <c:v>4.122E-2</c:v>
                </c:pt>
                <c:pt idx="364628">
                  <c:v>4.1218999999999999E-2</c:v>
                </c:pt>
                <c:pt idx="364629">
                  <c:v>4.1216999999999997E-2</c:v>
                </c:pt>
                <c:pt idx="364630">
                  <c:v>4.1216000000000003E-2</c:v>
                </c:pt>
                <c:pt idx="364631">
                  <c:v>4.1215000000000002E-2</c:v>
                </c:pt>
                <c:pt idx="364632">
                  <c:v>4.1214000000000001E-2</c:v>
                </c:pt>
                <c:pt idx="364633">
                  <c:v>4.1211999999999999E-2</c:v>
                </c:pt>
                <c:pt idx="364634">
                  <c:v>4.1210999999999998E-2</c:v>
                </c:pt>
                <c:pt idx="364635">
                  <c:v>4.1209999999999997E-2</c:v>
                </c:pt>
                <c:pt idx="364636">
                  <c:v>4.1209000000000003E-2</c:v>
                </c:pt>
                <c:pt idx="364637">
                  <c:v>4.1208000000000002E-2</c:v>
                </c:pt>
                <c:pt idx="364638">
                  <c:v>4.1207000000000001E-2</c:v>
                </c:pt>
                <c:pt idx="364639">
                  <c:v>4.1206E-2</c:v>
                </c:pt>
                <c:pt idx="364640">
                  <c:v>4.1204999999999999E-2</c:v>
                </c:pt>
                <c:pt idx="364641">
                  <c:v>4.1203999999999998E-2</c:v>
                </c:pt>
                <c:pt idx="364642">
                  <c:v>4.1202999999999997E-2</c:v>
                </c:pt>
                <c:pt idx="364643">
                  <c:v>4.1202000000000003E-2</c:v>
                </c:pt>
                <c:pt idx="364644">
                  <c:v>4.1201000000000002E-2</c:v>
                </c:pt>
                <c:pt idx="364645">
                  <c:v>4.1201000000000002E-2</c:v>
                </c:pt>
                <c:pt idx="364646">
                  <c:v>4.1200000000000001E-2</c:v>
                </c:pt>
                <c:pt idx="364647">
                  <c:v>4.1199E-2</c:v>
                </c:pt>
                <c:pt idx="364648">
                  <c:v>4.1199E-2</c:v>
                </c:pt>
                <c:pt idx="364649">
                  <c:v>4.1197999999999999E-2</c:v>
                </c:pt>
                <c:pt idx="364650">
                  <c:v>4.1196999999999998E-2</c:v>
                </c:pt>
                <c:pt idx="364651">
                  <c:v>4.1196999999999998E-2</c:v>
                </c:pt>
                <c:pt idx="364652">
                  <c:v>4.1196000000000003E-2</c:v>
                </c:pt>
                <c:pt idx="364653">
                  <c:v>4.1195000000000002E-2</c:v>
                </c:pt>
                <c:pt idx="364654">
                  <c:v>4.1195000000000002E-2</c:v>
                </c:pt>
                <c:pt idx="364655">
                  <c:v>4.1194000000000001E-2</c:v>
                </c:pt>
                <c:pt idx="364656">
                  <c:v>4.1194000000000001E-2</c:v>
                </c:pt>
                <c:pt idx="364657">
                  <c:v>4.1194000000000001E-2</c:v>
                </c:pt>
                <c:pt idx="364658">
                  <c:v>4.1194000000000001E-2</c:v>
                </c:pt>
                <c:pt idx="364659">
                  <c:v>4.1193E-2</c:v>
                </c:pt>
                <c:pt idx="364660">
                  <c:v>4.1193E-2</c:v>
                </c:pt>
                <c:pt idx="364661">
                  <c:v>4.1193E-2</c:v>
                </c:pt>
                <c:pt idx="364662">
                  <c:v>4.1193E-2</c:v>
                </c:pt>
                <c:pt idx="364663">
                  <c:v>4.1191999999999999E-2</c:v>
                </c:pt>
                <c:pt idx="364664">
                  <c:v>4.1191999999999999E-2</c:v>
                </c:pt>
                <c:pt idx="364665">
                  <c:v>4.1191999999999999E-2</c:v>
                </c:pt>
                <c:pt idx="364666">
                  <c:v>4.1191999999999999E-2</c:v>
                </c:pt>
                <c:pt idx="364667">
                  <c:v>4.1191999999999999E-2</c:v>
                </c:pt>
                <c:pt idx="364668">
                  <c:v>4.1191999999999999E-2</c:v>
                </c:pt>
                <c:pt idx="364669">
                  <c:v>4.1191999999999999E-2</c:v>
                </c:pt>
                <c:pt idx="364670">
                  <c:v>4.1191999999999999E-2</c:v>
                </c:pt>
                <c:pt idx="364671">
                  <c:v>4.1191999999999999E-2</c:v>
                </c:pt>
                <c:pt idx="364672">
                  <c:v>4.1191999999999999E-2</c:v>
                </c:pt>
                <c:pt idx="364673">
                  <c:v>4.1193E-2</c:v>
                </c:pt>
                <c:pt idx="364674">
                  <c:v>4.1193E-2</c:v>
                </c:pt>
                <c:pt idx="364675">
                  <c:v>4.1193E-2</c:v>
                </c:pt>
                <c:pt idx="364676">
                  <c:v>4.1193E-2</c:v>
                </c:pt>
                <c:pt idx="364677">
                  <c:v>4.1193E-2</c:v>
                </c:pt>
                <c:pt idx="364678">
                  <c:v>4.1193E-2</c:v>
                </c:pt>
                <c:pt idx="364679">
                  <c:v>4.1193E-2</c:v>
                </c:pt>
                <c:pt idx="364680">
                  <c:v>4.1194000000000001E-2</c:v>
                </c:pt>
                <c:pt idx="364681">
                  <c:v>4.1194000000000001E-2</c:v>
                </c:pt>
                <c:pt idx="364682">
                  <c:v>4.1194000000000001E-2</c:v>
                </c:pt>
                <c:pt idx="364683">
                  <c:v>4.1194000000000001E-2</c:v>
                </c:pt>
                <c:pt idx="364684">
                  <c:v>4.1195000000000002E-2</c:v>
                </c:pt>
                <c:pt idx="364685">
                  <c:v>4.1195000000000002E-2</c:v>
                </c:pt>
                <c:pt idx="364686">
                  <c:v>4.1195000000000002E-2</c:v>
                </c:pt>
                <c:pt idx="364687">
                  <c:v>4.1195000000000002E-2</c:v>
                </c:pt>
                <c:pt idx="364688">
                  <c:v>4.1196000000000003E-2</c:v>
                </c:pt>
                <c:pt idx="364689">
                  <c:v>4.1196000000000003E-2</c:v>
                </c:pt>
                <c:pt idx="364690">
                  <c:v>4.1196000000000003E-2</c:v>
                </c:pt>
                <c:pt idx="364691">
                  <c:v>4.1196000000000003E-2</c:v>
                </c:pt>
                <c:pt idx="364692">
                  <c:v>4.1196999999999998E-2</c:v>
                </c:pt>
                <c:pt idx="364693">
                  <c:v>4.1196999999999998E-2</c:v>
                </c:pt>
                <c:pt idx="364694">
                  <c:v>4.1196999999999998E-2</c:v>
                </c:pt>
                <c:pt idx="364695">
                  <c:v>4.1196999999999998E-2</c:v>
                </c:pt>
                <c:pt idx="364696">
                  <c:v>4.1197999999999999E-2</c:v>
                </c:pt>
                <c:pt idx="364697">
                  <c:v>4.1197999999999999E-2</c:v>
                </c:pt>
                <c:pt idx="364698">
                  <c:v>4.1197999999999999E-2</c:v>
                </c:pt>
                <c:pt idx="364699">
                  <c:v>4.1197999999999999E-2</c:v>
                </c:pt>
                <c:pt idx="364700">
                  <c:v>4.1197999999999999E-2</c:v>
                </c:pt>
                <c:pt idx="364701">
                  <c:v>4.1197999999999999E-2</c:v>
                </c:pt>
                <c:pt idx="364702">
                  <c:v>4.1199E-2</c:v>
                </c:pt>
                <c:pt idx="364703">
                  <c:v>4.1199E-2</c:v>
                </c:pt>
                <c:pt idx="364704">
                  <c:v>4.1199E-2</c:v>
                </c:pt>
                <c:pt idx="364705">
                  <c:v>4.1199E-2</c:v>
                </c:pt>
                <c:pt idx="364706">
                  <c:v>4.1199E-2</c:v>
                </c:pt>
                <c:pt idx="364707">
                  <c:v>4.1200000000000001E-2</c:v>
                </c:pt>
                <c:pt idx="364708">
                  <c:v>4.1200000000000001E-2</c:v>
                </c:pt>
                <c:pt idx="364709">
                  <c:v>4.1200000000000001E-2</c:v>
                </c:pt>
                <c:pt idx="364710">
                  <c:v>4.1200000000000001E-2</c:v>
                </c:pt>
                <c:pt idx="364711">
                  <c:v>4.1200000000000001E-2</c:v>
                </c:pt>
                <c:pt idx="364712">
                  <c:v>4.1200000000000001E-2</c:v>
                </c:pt>
                <c:pt idx="364713">
                  <c:v>4.1200000000000001E-2</c:v>
                </c:pt>
                <c:pt idx="364714">
                  <c:v>4.1200000000000001E-2</c:v>
                </c:pt>
                <c:pt idx="364715">
                  <c:v>4.1200000000000001E-2</c:v>
                </c:pt>
                <c:pt idx="364716">
                  <c:v>4.1200000000000001E-2</c:v>
                </c:pt>
                <c:pt idx="364717">
                  <c:v>4.1201000000000002E-2</c:v>
                </c:pt>
                <c:pt idx="364718">
                  <c:v>4.1201000000000002E-2</c:v>
                </c:pt>
                <c:pt idx="364719">
                  <c:v>4.1201000000000002E-2</c:v>
                </c:pt>
                <c:pt idx="364720">
                  <c:v>4.1201000000000002E-2</c:v>
                </c:pt>
                <c:pt idx="364721">
                  <c:v>4.1201000000000002E-2</c:v>
                </c:pt>
                <c:pt idx="364722">
                  <c:v>4.1201000000000002E-2</c:v>
                </c:pt>
                <c:pt idx="364723">
                  <c:v>4.1201000000000002E-2</c:v>
                </c:pt>
                <c:pt idx="364724">
                  <c:v>4.1201000000000002E-2</c:v>
                </c:pt>
                <c:pt idx="364725">
                  <c:v>4.1201000000000002E-2</c:v>
                </c:pt>
                <c:pt idx="364726">
                  <c:v>4.1201000000000002E-2</c:v>
                </c:pt>
                <c:pt idx="364727">
                  <c:v>4.1201000000000002E-2</c:v>
                </c:pt>
                <c:pt idx="364728">
                  <c:v>4.1201000000000002E-2</c:v>
                </c:pt>
                <c:pt idx="364729">
                  <c:v>4.1202000000000003E-2</c:v>
                </c:pt>
                <c:pt idx="364730">
                  <c:v>4.1202000000000003E-2</c:v>
                </c:pt>
                <c:pt idx="364731">
                  <c:v>4.1202000000000003E-2</c:v>
                </c:pt>
                <c:pt idx="364732">
                  <c:v>4.1202000000000003E-2</c:v>
                </c:pt>
                <c:pt idx="364733">
                  <c:v>4.1202000000000003E-2</c:v>
                </c:pt>
                <c:pt idx="364734">
                  <c:v>4.1202000000000003E-2</c:v>
                </c:pt>
                <c:pt idx="364735">
                  <c:v>4.1202000000000003E-2</c:v>
                </c:pt>
                <c:pt idx="364736">
                  <c:v>4.1202000000000003E-2</c:v>
                </c:pt>
                <c:pt idx="364737">
                  <c:v>4.1201000000000002E-2</c:v>
                </c:pt>
                <c:pt idx="364738">
                  <c:v>4.1201000000000002E-2</c:v>
                </c:pt>
                <c:pt idx="364739">
                  <c:v>4.1201000000000002E-2</c:v>
                </c:pt>
                <c:pt idx="364740">
                  <c:v>4.1201000000000002E-2</c:v>
                </c:pt>
                <c:pt idx="364741">
                  <c:v>4.1201000000000002E-2</c:v>
                </c:pt>
                <c:pt idx="364742">
                  <c:v>4.1201000000000002E-2</c:v>
                </c:pt>
                <c:pt idx="364743">
                  <c:v>4.1201000000000002E-2</c:v>
                </c:pt>
                <c:pt idx="364744">
                  <c:v>4.1201000000000002E-2</c:v>
                </c:pt>
                <c:pt idx="364745">
                  <c:v>4.1201000000000002E-2</c:v>
                </c:pt>
                <c:pt idx="364746">
                  <c:v>4.1201000000000002E-2</c:v>
                </c:pt>
                <c:pt idx="364747">
                  <c:v>4.1200000000000001E-2</c:v>
                </c:pt>
                <c:pt idx="364748">
                  <c:v>4.1200000000000001E-2</c:v>
                </c:pt>
                <c:pt idx="364749">
                  <c:v>4.1200000000000001E-2</c:v>
                </c:pt>
                <c:pt idx="364750">
                  <c:v>4.1199E-2</c:v>
                </c:pt>
                <c:pt idx="364751">
                  <c:v>4.1199E-2</c:v>
                </c:pt>
                <c:pt idx="364752">
                  <c:v>4.1199E-2</c:v>
                </c:pt>
                <c:pt idx="364753">
                  <c:v>4.1199E-2</c:v>
                </c:pt>
                <c:pt idx="364754">
                  <c:v>4.1197999999999999E-2</c:v>
                </c:pt>
                <c:pt idx="364755">
                  <c:v>4.1197999999999999E-2</c:v>
                </c:pt>
                <c:pt idx="364756">
                  <c:v>4.1196999999999998E-2</c:v>
                </c:pt>
                <c:pt idx="364757">
                  <c:v>4.1196999999999998E-2</c:v>
                </c:pt>
                <c:pt idx="364758">
                  <c:v>4.1196000000000003E-2</c:v>
                </c:pt>
                <c:pt idx="364759">
                  <c:v>4.1196000000000003E-2</c:v>
                </c:pt>
                <c:pt idx="364760">
                  <c:v>4.1195000000000002E-2</c:v>
                </c:pt>
                <c:pt idx="364761">
                  <c:v>4.1194000000000001E-2</c:v>
                </c:pt>
                <c:pt idx="364762">
                  <c:v>4.1194000000000001E-2</c:v>
                </c:pt>
                <c:pt idx="364763">
                  <c:v>4.1193E-2</c:v>
                </c:pt>
                <c:pt idx="364764">
                  <c:v>4.1191999999999999E-2</c:v>
                </c:pt>
                <c:pt idx="364765">
                  <c:v>4.1191999999999999E-2</c:v>
                </c:pt>
                <c:pt idx="364766">
                  <c:v>4.1190999999999998E-2</c:v>
                </c:pt>
                <c:pt idx="364767">
                  <c:v>4.1189999999999997E-2</c:v>
                </c:pt>
                <c:pt idx="364768">
                  <c:v>4.1189000000000003E-2</c:v>
                </c:pt>
                <c:pt idx="364769">
                  <c:v>4.1188000000000002E-2</c:v>
                </c:pt>
                <c:pt idx="364770">
                  <c:v>4.1187000000000001E-2</c:v>
                </c:pt>
                <c:pt idx="364771">
                  <c:v>4.1186E-2</c:v>
                </c:pt>
                <c:pt idx="364772">
                  <c:v>4.1184999999999999E-2</c:v>
                </c:pt>
                <c:pt idx="364773">
                  <c:v>4.1183999999999998E-2</c:v>
                </c:pt>
                <c:pt idx="364774">
                  <c:v>4.1182999999999997E-2</c:v>
                </c:pt>
                <c:pt idx="364775">
                  <c:v>4.1182000000000003E-2</c:v>
                </c:pt>
                <c:pt idx="364776">
                  <c:v>4.1181000000000002E-2</c:v>
                </c:pt>
                <c:pt idx="364777">
                  <c:v>4.1180000000000001E-2</c:v>
                </c:pt>
                <c:pt idx="364778">
                  <c:v>4.1179E-2</c:v>
                </c:pt>
                <c:pt idx="364779">
                  <c:v>4.1177999999999999E-2</c:v>
                </c:pt>
                <c:pt idx="364780">
                  <c:v>4.1176999999999998E-2</c:v>
                </c:pt>
                <c:pt idx="364781">
                  <c:v>4.1175999999999997E-2</c:v>
                </c:pt>
                <c:pt idx="364782">
                  <c:v>4.1175000000000003E-2</c:v>
                </c:pt>
                <c:pt idx="364783">
                  <c:v>4.1173000000000001E-2</c:v>
                </c:pt>
                <c:pt idx="364784">
                  <c:v>4.1172E-2</c:v>
                </c:pt>
                <c:pt idx="364785">
                  <c:v>4.1170999999999999E-2</c:v>
                </c:pt>
                <c:pt idx="364786">
                  <c:v>4.1169999999999998E-2</c:v>
                </c:pt>
                <c:pt idx="364787">
                  <c:v>4.1168999999999997E-2</c:v>
                </c:pt>
                <c:pt idx="364788">
                  <c:v>4.1168000000000003E-2</c:v>
                </c:pt>
                <c:pt idx="364789">
                  <c:v>4.1166000000000001E-2</c:v>
                </c:pt>
                <c:pt idx="364790">
                  <c:v>4.1165E-2</c:v>
                </c:pt>
                <c:pt idx="364791">
                  <c:v>4.1163999999999999E-2</c:v>
                </c:pt>
                <c:pt idx="364792">
                  <c:v>4.1162999999999998E-2</c:v>
                </c:pt>
                <c:pt idx="364793">
                  <c:v>4.1161000000000003E-2</c:v>
                </c:pt>
                <c:pt idx="364794">
                  <c:v>4.1160000000000002E-2</c:v>
                </c:pt>
                <c:pt idx="364795">
                  <c:v>4.1159000000000001E-2</c:v>
                </c:pt>
                <c:pt idx="364796">
                  <c:v>4.1158E-2</c:v>
                </c:pt>
                <c:pt idx="364797">
                  <c:v>4.1156999999999999E-2</c:v>
                </c:pt>
                <c:pt idx="364798">
                  <c:v>4.1154999999999997E-2</c:v>
                </c:pt>
                <c:pt idx="364799">
                  <c:v>4.1154000000000003E-2</c:v>
                </c:pt>
                <c:pt idx="364800">
                  <c:v>4.1153000000000002E-2</c:v>
                </c:pt>
                <c:pt idx="364801">
                  <c:v>4.1152000000000001E-2</c:v>
                </c:pt>
                <c:pt idx="364802">
                  <c:v>4.1151E-2</c:v>
                </c:pt>
                <c:pt idx="364803">
                  <c:v>4.1149999999999999E-2</c:v>
                </c:pt>
                <c:pt idx="364804">
                  <c:v>4.1148999999999998E-2</c:v>
                </c:pt>
                <c:pt idx="364805">
                  <c:v>4.1147999999999997E-2</c:v>
                </c:pt>
                <c:pt idx="364806">
                  <c:v>4.1147000000000003E-2</c:v>
                </c:pt>
                <c:pt idx="364807">
                  <c:v>4.1146000000000002E-2</c:v>
                </c:pt>
                <c:pt idx="364808">
                  <c:v>4.1145000000000001E-2</c:v>
                </c:pt>
                <c:pt idx="364809">
                  <c:v>4.1144E-2</c:v>
                </c:pt>
                <c:pt idx="364810">
                  <c:v>4.1144E-2</c:v>
                </c:pt>
                <c:pt idx="364811">
                  <c:v>4.1142999999999999E-2</c:v>
                </c:pt>
                <c:pt idx="364812">
                  <c:v>4.1141999999999998E-2</c:v>
                </c:pt>
                <c:pt idx="364813">
                  <c:v>4.1140999999999997E-2</c:v>
                </c:pt>
                <c:pt idx="364814">
                  <c:v>4.1140999999999997E-2</c:v>
                </c:pt>
                <c:pt idx="364815">
                  <c:v>4.1140000000000003E-2</c:v>
                </c:pt>
                <c:pt idx="364816">
                  <c:v>4.1139000000000002E-2</c:v>
                </c:pt>
                <c:pt idx="364817">
                  <c:v>4.1138000000000001E-2</c:v>
                </c:pt>
                <c:pt idx="364818">
                  <c:v>4.1138000000000001E-2</c:v>
                </c:pt>
                <c:pt idx="364819">
                  <c:v>4.1137E-2</c:v>
                </c:pt>
                <c:pt idx="364820">
                  <c:v>4.1137E-2</c:v>
                </c:pt>
                <c:pt idx="364821">
                  <c:v>4.1135999999999999E-2</c:v>
                </c:pt>
                <c:pt idx="364822">
                  <c:v>4.1135999999999999E-2</c:v>
                </c:pt>
                <c:pt idx="364823">
                  <c:v>4.1134999999999998E-2</c:v>
                </c:pt>
                <c:pt idx="364824">
                  <c:v>4.1134999999999998E-2</c:v>
                </c:pt>
                <c:pt idx="364825">
                  <c:v>4.1134999999999998E-2</c:v>
                </c:pt>
                <c:pt idx="364826">
                  <c:v>4.1133999999999997E-2</c:v>
                </c:pt>
                <c:pt idx="364827">
                  <c:v>4.1133999999999997E-2</c:v>
                </c:pt>
                <c:pt idx="364828">
                  <c:v>4.1133000000000003E-2</c:v>
                </c:pt>
                <c:pt idx="364829">
                  <c:v>4.1133000000000003E-2</c:v>
                </c:pt>
                <c:pt idx="364830">
                  <c:v>4.1133000000000003E-2</c:v>
                </c:pt>
                <c:pt idx="364831">
                  <c:v>4.1132000000000002E-2</c:v>
                </c:pt>
                <c:pt idx="364832">
                  <c:v>4.1132000000000002E-2</c:v>
                </c:pt>
                <c:pt idx="364833">
                  <c:v>4.1132000000000002E-2</c:v>
                </c:pt>
                <c:pt idx="364834">
                  <c:v>4.1132000000000002E-2</c:v>
                </c:pt>
                <c:pt idx="364835">
                  <c:v>4.1132000000000002E-2</c:v>
                </c:pt>
                <c:pt idx="364836">
                  <c:v>4.1132000000000002E-2</c:v>
                </c:pt>
                <c:pt idx="364837">
                  <c:v>4.1132000000000002E-2</c:v>
                </c:pt>
                <c:pt idx="364838">
                  <c:v>4.1132000000000002E-2</c:v>
                </c:pt>
                <c:pt idx="364839">
                  <c:v>4.1132000000000002E-2</c:v>
                </c:pt>
                <c:pt idx="364840">
                  <c:v>4.1131000000000001E-2</c:v>
                </c:pt>
                <c:pt idx="364841">
                  <c:v>4.1131000000000001E-2</c:v>
                </c:pt>
                <c:pt idx="364842">
                  <c:v>4.1131000000000001E-2</c:v>
                </c:pt>
                <c:pt idx="364843">
                  <c:v>4.1131000000000001E-2</c:v>
                </c:pt>
                <c:pt idx="364844">
                  <c:v>4.1132000000000002E-2</c:v>
                </c:pt>
                <c:pt idx="364845">
                  <c:v>4.1132000000000002E-2</c:v>
                </c:pt>
                <c:pt idx="364846">
                  <c:v>4.1132000000000002E-2</c:v>
                </c:pt>
                <c:pt idx="364847">
                  <c:v>4.1132000000000002E-2</c:v>
                </c:pt>
                <c:pt idx="364848">
                  <c:v>4.1133000000000003E-2</c:v>
                </c:pt>
                <c:pt idx="364849">
                  <c:v>4.1133000000000003E-2</c:v>
                </c:pt>
                <c:pt idx="364850">
                  <c:v>4.1133000000000003E-2</c:v>
                </c:pt>
                <c:pt idx="364851">
                  <c:v>4.1133000000000003E-2</c:v>
                </c:pt>
                <c:pt idx="364852">
                  <c:v>4.1133999999999997E-2</c:v>
                </c:pt>
                <c:pt idx="364853">
                  <c:v>4.1133999999999997E-2</c:v>
                </c:pt>
                <c:pt idx="364854">
                  <c:v>4.1134999999999998E-2</c:v>
                </c:pt>
                <c:pt idx="364855">
                  <c:v>4.1134999999999998E-2</c:v>
                </c:pt>
                <c:pt idx="364856">
                  <c:v>4.1135999999999999E-2</c:v>
                </c:pt>
                <c:pt idx="364857">
                  <c:v>4.1135999999999999E-2</c:v>
                </c:pt>
                <c:pt idx="364858">
                  <c:v>4.1137E-2</c:v>
                </c:pt>
                <c:pt idx="364859">
                  <c:v>4.1137E-2</c:v>
                </c:pt>
                <c:pt idx="364860">
                  <c:v>4.1138000000000001E-2</c:v>
                </c:pt>
                <c:pt idx="364861">
                  <c:v>4.1139000000000002E-2</c:v>
                </c:pt>
                <c:pt idx="364862">
                  <c:v>4.1139000000000002E-2</c:v>
                </c:pt>
                <c:pt idx="364863">
                  <c:v>4.1140000000000003E-2</c:v>
                </c:pt>
                <c:pt idx="364864">
                  <c:v>4.1140999999999997E-2</c:v>
                </c:pt>
                <c:pt idx="364865">
                  <c:v>4.1141999999999998E-2</c:v>
                </c:pt>
                <c:pt idx="364866">
                  <c:v>4.1141999999999998E-2</c:v>
                </c:pt>
                <c:pt idx="364867">
                  <c:v>4.1142999999999999E-2</c:v>
                </c:pt>
                <c:pt idx="364868">
                  <c:v>4.1144E-2</c:v>
                </c:pt>
                <c:pt idx="364869">
                  <c:v>4.1145000000000001E-2</c:v>
                </c:pt>
                <c:pt idx="364870">
                  <c:v>4.1146000000000002E-2</c:v>
                </c:pt>
                <c:pt idx="364871">
                  <c:v>4.1147000000000003E-2</c:v>
                </c:pt>
                <c:pt idx="364872">
                  <c:v>4.1147999999999997E-2</c:v>
                </c:pt>
                <c:pt idx="364873">
                  <c:v>4.1148999999999998E-2</c:v>
                </c:pt>
                <c:pt idx="364874">
                  <c:v>4.1149999999999999E-2</c:v>
                </c:pt>
                <c:pt idx="364875">
                  <c:v>4.1151E-2</c:v>
                </c:pt>
                <c:pt idx="364876">
                  <c:v>4.1152000000000001E-2</c:v>
                </c:pt>
                <c:pt idx="364877">
                  <c:v>4.1153000000000002E-2</c:v>
                </c:pt>
                <c:pt idx="364878">
                  <c:v>4.1154000000000003E-2</c:v>
                </c:pt>
                <c:pt idx="364879">
                  <c:v>4.1154999999999997E-2</c:v>
                </c:pt>
                <c:pt idx="364880">
                  <c:v>4.1155999999999998E-2</c:v>
                </c:pt>
                <c:pt idx="364881">
                  <c:v>4.1156999999999999E-2</c:v>
                </c:pt>
                <c:pt idx="364882">
                  <c:v>4.1159000000000001E-2</c:v>
                </c:pt>
                <c:pt idx="364883">
                  <c:v>4.1160000000000002E-2</c:v>
                </c:pt>
                <c:pt idx="364884">
                  <c:v>4.1161000000000003E-2</c:v>
                </c:pt>
                <c:pt idx="364885">
                  <c:v>4.1161999999999997E-2</c:v>
                </c:pt>
                <c:pt idx="364886">
                  <c:v>4.1162999999999998E-2</c:v>
                </c:pt>
                <c:pt idx="364887">
                  <c:v>4.1163999999999999E-2</c:v>
                </c:pt>
                <c:pt idx="364888">
                  <c:v>4.1165E-2</c:v>
                </c:pt>
                <c:pt idx="364889">
                  <c:v>4.1166000000000001E-2</c:v>
                </c:pt>
                <c:pt idx="364890">
                  <c:v>4.1168000000000003E-2</c:v>
                </c:pt>
                <c:pt idx="364891">
                  <c:v>4.1168999999999997E-2</c:v>
                </c:pt>
                <c:pt idx="364892">
                  <c:v>4.1169999999999998E-2</c:v>
                </c:pt>
                <c:pt idx="364893">
                  <c:v>4.1170999999999999E-2</c:v>
                </c:pt>
                <c:pt idx="364894">
                  <c:v>4.1173000000000001E-2</c:v>
                </c:pt>
                <c:pt idx="364895">
                  <c:v>4.1174000000000002E-2</c:v>
                </c:pt>
                <c:pt idx="364896">
                  <c:v>4.1175000000000003E-2</c:v>
                </c:pt>
                <c:pt idx="364897">
                  <c:v>4.1176999999999998E-2</c:v>
                </c:pt>
                <c:pt idx="364898">
                  <c:v>4.1177999999999999E-2</c:v>
                </c:pt>
                <c:pt idx="364899">
                  <c:v>4.1179E-2</c:v>
                </c:pt>
                <c:pt idx="364900">
                  <c:v>4.1180000000000001E-2</c:v>
                </c:pt>
                <c:pt idx="364901">
                  <c:v>4.1182000000000003E-2</c:v>
                </c:pt>
                <c:pt idx="364902">
                  <c:v>4.1182999999999997E-2</c:v>
                </c:pt>
                <c:pt idx="364903">
                  <c:v>4.1184999999999999E-2</c:v>
                </c:pt>
                <c:pt idx="364904">
                  <c:v>4.1186E-2</c:v>
                </c:pt>
                <c:pt idx="364905">
                  <c:v>4.1188000000000002E-2</c:v>
                </c:pt>
                <c:pt idx="364906">
                  <c:v>4.1189000000000003E-2</c:v>
                </c:pt>
                <c:pt idx="364907">
                  <c:v>4.1190999999999998E-2</c:v>
                </c:pt>
                <c:pt idx="364908">
                  <c:v>4.1191999999999999E-2</c:v>
                </c:pt>
                <c:pt idx="364909">
                  <c:v>4.1194000000000001E-2</c:v>
                </c:pt>
                <c:pt idx="364910">
                  <c:v>4.1195000000000002E-2</c:v>
                </c:pt>
                <c:pt idx="364911">
                  <c:v>4.1196999999999998E-2</c:v>
                </c:pt>
                <c:pt idx="364912">
                  <c:v>4.1197999999999999E-2</c:v>
                </c:pt>
                <c:pt idx="364913">
                  <c:v>4.1200000000000001E-2</c:v>
                </c:pt>
                <c:pt idx="364914">
                  <c:v>4.1202000000000003E-2</c:v>
                </c:pt>
                <c:pt idx="364915">
                  <c:v>4.1202999999999997E-2</c:v>
                </c:pt>
                <c:pt idx="364916">
                  <c:v>4.1204999999999999E-2</c:v>
                </c:pt>
                <c:pt idx="364917">
                  <c:v>4.1207000000000001E-2</c:v>
                </c:pt>
                <c:pt idx="364918">
                  <c:v>4.1209000000000003E-2</c:v>
                </c:pt>
                <c:pt idx="364919">
                  <c:v>4.1209999999999997E-2</c:v>
                </c:pt>
                <c:pt idx="364920">
                  <c:v>4.1211999999999999E-2</c:v>
                </c:pt>
                <c:pt idx="364921">
                  <c:v>4.1214000000000001E-2</c:v>
                </c:pt>
                <c:pt idx="364922">
                  <c:v>4.1215000000000002E-2</c:v>
                </c:pt>
                <c:pt idx="364923">
                  <c:v>4.1216999999999997E-2</c:v>
                </c:pt>
                <c:pt idx="364924">
                  <c:v>4.1217999999999998E-2</c:v>
                </c:pt>
                <c:pt idx="364925">
                  <c:v>4.122E-2</c:v>
                </c:pt>
                <c:pt idx="364926">
                  <c:v>4.1222000000000002E-2</c:v>
                </c:pt>
                <c:pt idx="364927">
                  <c:v>4.1223000000000003E-2</c:v>
                </c:pt>
                <c:pt idx="364928">
                  <c:v>4.1224999999999998E-2</c:v>
                </c:pt>
                <c:pt idx="364929">
                  <c:v>4.1225999999999999E-2</c:v>
                </c:pt>
                <c:pt idx="364930">
                  <c:v>4.1228000000000001E-2</c:v>
                </c:pt>
                <c:pt idx="364931">
                  <c:v>4.1229000000000002E-2</c:v>
                </c:pt>
                <c:pt idx="364932">
                  <c:v>4.1230999999999997E-2</c:v>
                </c:pt>
                <c:pt idx="364933">
                  <c:v>4.1231999999999998E-2</c:v>
                </c:pt>
                <c:pt idx="364934">
                  <c:v>4.1232999999999999E-2</c:v>
                </c:pt>
                <c:pt idx="364935">
                  <c:v>4.1234E-2</c:v>
                </c:pt>
                <c:pt idx="364936">
                  <c:v>4.1235000000000001E-2</c:v>
                </c:pt>
                <c:pt idx="364937">
                  <c:v>4.1236000000000002E-2</c:v>
                </c:pt>
                <c:pt idx="364938">
                  <c:v>4.1237000000000003E-2</c:v>
                </c:pt>
                <c:pt idx="364939">
                  <c:v>4.1237999999999997E-2</c:v>
                </c:pt>
                <c:pt idx="364940">
                  <c:v>4.1238999999999998E-2</c:v>
                </c:pt>
                <c:pt idx="364941">
                  <c:v>4.1239999999999999E-2</c:v>
                </c:pt>
                <c:pt idx="364942">
                  <c:v>4.1241E-2</c:v>
                </c:pt>
                <c:pt idx="364943">
                  <c:v>4.1241E-2</c:v>
                </c:pt>
                <c:pt idx="364944">
                  <c:v>4.1242000000000001E-2</c:v>
                </c:pt>
                <c:pt idx="364945">
                  <c:v>4.1242000000000001E-2</c:v>
                </c:pt>
                <c:pt idx="364946">
                  <c:v>4.1242000000000001E-2</c:v>
                </c:pt>
                <c:pt idx="364947">
                  <c:v>4.1242000000000001E-2</c:v>
                </c:pt>
                <c:pt idx="364948">
                  <c:v>4.1242000000000001E-2</c:v>
                </c:pt>
                <c:pt idx="364949">
                  <c:v>4.1242000000000001E-2</c:v>
                </c:pt>
                <c:pt idx="364950">
                  <c:v>4.1242000000000001E-2</c:v>
                </c:pt>
                <c:pt idx="364951">
                  <c:v>4.1242000000000001E-2</c:v>
                </c:pt>
                <c:pt idx="364952">
                  <c:v>4.1241E-2</c:v>
                </c:pt>
                <c:pt idx="364953">
                  <c:v>4.1241E-2</c:v>
                </c:pt>
                <c:pt idx="364954">
                  <c:v>4.1239999999999999E-2</c:v>
                </c:pt>
                <c:pt idx="364955">
                  <c:v>4.1238999999999998E-2</c:v>
                </c:pt>
                <c:pt idx="364956">
                  <c:v>4.1238999999999998E-2</c:v>
                </c:pt>
                <c:pt idx="364957">
                  <c:v>4.1237999999999997E-2</c:v>
                </c:pt>
                <c:pt idx="364958">
                  <c:v>4.1236000000000002E-2</c:v>
                </c:pt>
                <c:pt idx="364959">
                  <c:v>4.1235000000000001E-2</c:v>
                </c:pt>
                <c:pt idx="364960">
                  <c:v>4.1234E-2</c:v>
                </c:pt>
                <c:pt idx="364961">
                  <c:v>4.1231999999999998E-2</c:v>
                </c:pt>
                <c:pt idx="364962">
                  <c:v>4.1230999999999997E-2</c:v>
                </c:pt>
                <c:pt idx="364963">
                  <c:v>4.1229000000000002E-2</c:v>
                </c:pt>
                <c:pt idx="364964">
                  <c:v>4.1228000000000001E-2</c:v>
                </c:pt>
                <c:pt idx="364965">
                  <c:v>4.1225999999999999E-2</c:v>
                </c:pt>
                <c:pt idx="364966">
                  <c:v>4.1223999999999997E-2</c:v>
                </c:pt>
                <c:pt idx="364967">
                  <c:v>4.1222000000000002E-2</c:v>
                </c:pt>
                <c:pt idx="364968">
                  <c:v>4.122E-2</c:v>
                </c:pt>
                <c:pt idx="364969">
                  <c:v>4.1216999999999997E-2</c:v>
                </c:pt>
                <c:pt idx="364970">
                  <c:v>4.1215000000000002E-2</c:v>
                </c:pt>
                <c:pt idx="364971">
                  <c:v>4.1213E-2</c:v>
                </c:pt>
                <c:pt idx="364972">
                  <c:v>4.1209999999999997E-2</c:v>
                </c:pt>
                <c:pt idx="364973">
                  <c:v>4.1208000000000002E-2</c:v>
                </c:pt>
                <c:pt idx="364974">
                  <c:v>4.1204999999999999E-2</c:v>
                </c:pt>
                <c:pt idx="364975">
                  <c:v>4.1202999999999997E-2</c:v>
                </c:pt>
                <c:pt idx="364976">
                  <c:v>4.1200000000000001E-2</c:v>
                </c:pt>
                <c:pt idx="364977">
                  <c:v>4.1197999999999999E-2</c:v>
                </c:pt>
                <c:pt idx="364978">
                  <c:v>4.1195000000000002E-2</c:v>
                </c:pt>
                <c:pt idx="364979">
                  <c:v>4.1193E-2</c:v>
                </c:pt>
                <c:pt idx="364980">
                  <c:v>4.1189999999999997E-2</c:v>
                </c:pt>
                <c:pt idx="364981">
                  <c:v>4.1187000000000001E-2</c:v>
                </c:pt>
                <c:pt idx="364982">
                  <c:v>4.1183999999999998E-2</c:v>
                </c:pt>
                <c:pt idx="364983">
                  <c:v>4.1182000000000003E-2</c:v>
                </c:pt>
                <c:pt idx="364984">
                  <c:v>4.1179E-2</c:v>
                </c:pt>
                <c:pt idx="364985">
                  <c:v>4.1176999999999998E-2</c:v>
                </c:pt>
                <c:pt idx="364986">
                  <c:v>4.1174000000000002E-2</c:v>
                </c:pt>
                <c:pt idx="364987">
                  <c:v>4.1172E-2</c:v>
                </c:pt>
                <c:pt idx="364988">
                  <c:v>4.1169999999999998E-2</c:v>
                </c:pt>
                <c:pt idx="364989">
                  <c:v>4.1167000000000002E-2</c:v>
                </c:pt>
                <c:pt idx="364990">
                  <c:v>4.1165E-2</c:v>
                </c:pt>
                <c:pt idx="364991">
                  <c:v>4.1162999999999998E-2</c:v>
                </c:pt>
                <c:pt idx="364992">
                  <c:v>4.1161000000000003E-2</c:v>
                </c:pt>
                <c:pt idx="364993">
                  <c:v>4.1159000000000001E-2</c:v>
                </c:pt>
                <c:pt idx="364994">
                  <c:v>4.1156999999999999E-2</c:v>
                </c:pt>
                <c:pt idx="364995">
                  <c:v>4.1154999999999997E-2</c:v>
                </c:pt>
                <c:pt idx="364996">
                  <c:v>4.1153000000000002E-2</c:v>
                </c:pt>
                <c:pt idx="364997">
                  <c:v>4.1152000000000001E-2</c:v>
                </c:pt>
                <c:pt idx="364998">
                  <c:v>4.1149999999999999E-2</c:v>
                </c:pt>
                <c:pt idx="364999">
                  <c:v>4.1148999999999998E-2</c:v>
                </c:pt>
                <c:pt idx="365000">
                  <c:v>4.1147999999999997E-2</c:v>
                </c:pt>
                <c:pt idx="365001">
                  <c:v>4.1147000000000003E-2</c:v>
                </c:pt>
                <c:pt idx="365002">
                  <c:v>4.1146000000000002E-2</c:v>
                </c:pt>
                <c:pt idx="365003">
                  <c:v>4.1145000000000001E-2</c:v>
                </c:pt>
                <c:pt idx="365004">
                  <c:v>4.1144E-2</c:v>
                </c:pt>
                <c:pt idx="365005">
                  <c:v>4.1144E-2</c:v>
                </c:pt>
                <c:pt idx="365006">
                  <c:v>4.1142999999999999E-2</c:v>
                </c:pt>
                <c:pt idx="365007">
                  <c:v>4.1142999999999999E-2</c:v>
                </c:pt>
                <c:pt idx="365008">
                  <c:v>4.1141999999999998E-2</c:v>
                </c:pt>
                <c:pt idx="365009">
                  <c:v>4.1141999999999998E-2</c:v>
                </c:pt>
                <c:pt idx="365010">
                  <c:v>4.1141999999999998E-2</c:v>
                </c:pt>
                <c:pt idx="365011">
                  <c:v>4.1142999999999999E-2</c:v>
                </c:pt>
                <c:pt idx="365012">
                  <c:v>4.1142999999999999E-2</c:v>
                </c:pt>
                <c:pt idx="365013">
                  <c:v>4.1142999999999999E-2</c:v>
                </c:pt>
                <c:pt idx="365014">
                  <c:v>4.1144E-2</c:v>
                </c:pt>
                <c:pt idx="365015">
                  <c:v>4.1144E-2</c:v>
                </c:pt>
                <c:pt idx="365016">
                  <c:v>4.1145000000000001E-2</c:v>
                </c:pt>
                <c:pt idx="365017">
                  <c:v>4.1145000000000001E-2</c:v>
                </c:pt>
                <c:pt idx="365018">
                  <c:v>4.1146000000000002E-2</c:v>
                </c:pt>
                <c:pt idx="365019">
                  <c:v>4.1147000000000003E-2</c:v>
                </c:pt>
                <c:pt idx="365020">
                  <c:v>4.1147999999999997E-2</c:v>
                </c:pt>
                <c:pt idx="365021">
                  <c:v>4.1148999999999998E-2</c:v>
                </c:pt>
                <c:pt idx="365022">
                  <c:v>4.1149999999999999E-2</c:v>
                </c:pt>
                <c:pt idx="365023">
                  <c:v>4.1151E-2</c:v>
                </c:pt>
                <c:pt idx="365024">
                  <c:v>4.1152000000000001E-2</c:v>
                </c:pt>
                <c:pt idx="365025">
                  <c:v>4.1153000000000002E-2</c:v>
                </c:pt>
                <c:pt idx="365026">
                  <c:v>4.1154000000000003E-2</c:v>
                </c:pt>
                <c:pt idx="365027">
                  <c:v>4.1154999999999997E-2</c:v>
                </c:pt>
                <c:pt idx="365028">
                  <c:v>4.1155999999999998E-2</c:v>
                </c:pt>
                <c:pt idx="365029">
                  <c:v>4.1156999999999999E-2</c:v>
                </c:pt>
                <c:pt idx="365030">
                  <c:v>4.1158E-2</c:v>
                </c:pt>
                <c:pt idx="365031">
                  <c:v>4.1159000000000001E-2</c:v>
                </c:pt>
                <c:pt idx="365032">
                  <c:v>4.1160000000000002E-2</c:v>
                </c:pt>
                <c:pt idx="365033">
                  <c:v>4.1161000000000003E-2</c:v>
                </c:pt>
                <c:pt idx="365034">
                  <c:v>4.1162999999999998E-2</c:v>
                </c:pt>
                <c:pt idx="365035">
                  <c:v>4.1163999999999999E-2</c:v>
                </c:pt>
                <c:pt idx="365036">
                  <c:v>4.1165E-2</c:v>
                </c:pt>
                <c:pt idx="365037">
                  <c:v>4.1165E-2</c:v>
                </c:pt>
                <c:pt idx="365038">
                  <c:v>4.1166000000000001E-2</c:v>
                </c:pt>
                <c:pt idx="365039">
                  <c:v>4.1167000000000002E-2</c:v>
                </c:pt>
                <c:pt idx="365040">
                  <c:v>4.1168000000000003E-2</c:v>
                </c:pt>
                <c:pt idx="365041">
                  <c:v>4.1168000000000003E-2</c:v>
                </c:pt>
                <c:pt idx="365042">
                  <c:v>4.1168999999999997E-2</c:v>
                </c:pt>
                <c:pt idx="365043">
                  <c:v>4.1168999999999997E-2</c:v>
                </c:pt>
                <c:pt idx="365044">
                  <c:v>4.1169999999999998E-2</c:v>
                </c:pt>
                <c:pt idx="365045">
                  <c:v>4.1169999999999998E-2</c:v>
                </c:pt>
                <c:pt idx="365046">
                  <c:v>4.1169999999999998E-2</c:v>
                </c:pt>
                <c:pt idx="365047">
                  <c:v>4.1169999999999998E-2</c:v>
                </c:pt>
                <c:pt idx="365048">
                  <c:v>4.1170999999999999E-2</c:v>
                </c:pt>
                <c:pt idx="365049">
                  <c:v>4.1170999999999999E-2</c:v>
                </c:pt>
                <c:pt idx="365050">
                  <c:v>4.1169999999999998E-2</c:v>
                </c:pt>
                <c:pt idx="365051">
                  <c:v>4.1169999999999998E-2</c:v>
                </c:pt>
                <c:pt idx="365052">
                  <c:v>4.1169999999999998E-2</c:v>
                </c:pt>
                <c:pt idx="365053">
                  <c:v>4.1168999999999997E-2</c:v>
                </c:pt>
                <c:pt idx="365054">
                  <c:v>4.1168999999999997E-2</c:v>
                </c:pt>
                <c:pt idx="365055">
                  <c:v>4.1168000000000003E-2</c:v>
                </c:pt>
                <c:pt idx="365056">
                  <c:v>4.1167000000000002E-2</c:v>
                </c:pt>
                <c:pt idx="365057">
                  <c:v>4.1167000000000002E-2</c:v>
                </c:pt>
                <c:pt idx="365058">
                  <c:v>4.1166000000000001E-2</c:v>
                </c:pt>
                <c:pt idx="365059">
                  <c:v>4.1165E-2</c:v>
                </c:pt>
                <c:pt idx="365060">
                  <c:v>4.1163999999999999E-2</c:v>
                </c:pt>
                <c:pt idx="365061">
                  <c:v>4.1162999999999998E-2</c:v>
                </c:pt>
                <c:pt idx="365062">
                  <c:v>4.1161999999999997E-2</c:v>
                </c:pt>
                <c:pt idx="365063">
                  <c:v>4.1160000000000002E-2</c:v>
                </c:pt>
                <c:pt idx="365064">
                  <c:v>4.1159000000000001E-2</c:v>
                </c:pt>
                <c:pt idx="365065">
                  <c:v>4.1158E-2</c:v>
                </c:pt>
                <c:pt idx="365066">
                  <c:v>4.1155999999999998E-2</c:v>
                </c:pt>
                <c:pt idx="365067">
                  <c:v>4.1154999999999997E-2</c:v>
                </c:pt>
                <c:pt idx="365068">
                  <c:v>4.1153000000000002E-2</c:v>
                </c:pt>
                <c:pt idx="365069">
                  <c:v>4.1152000000000001E-2</c:v>
                </c:pt>
                <c:pt idx="365070">
                  <c:v>4.1149999999999999E-2</c:v>
                </c:pt>
                <c:pt idx="365071">
                  <c:v>4.1148999999999998E-2</c:v>
                </c:pt>
                <c:pt idx="365072">
                  <c:v>4.1147000000000003E-2</c:v>
                </c:pt>
                <c:pt idx="365073">
                  <c:v>4.1145000000000001E-2</c:v>
                </c:pt>
                <c:pt idx="365074">
                  <c:v>4.1144E-2</c:v>
                </c:pt>
                <c:pt idx="365075">
                  <c:v>4.1141999999999998E-2</c:v>
                </c:pt>
                <c:pt idx="365076">
                  <c:v>4.1140000000000003E-2</c:v>
                </c:pt>
                <c:pt idx="365077">
                  <c:v>4.1139000000000002E-2</c:v>
                </c:pt>
                <c:pt idx="365078">
                  <c:v>4.1137E-2</c:v>
                </c:pt>
                <c:pt idx="365079">
                  <c:v>4.1135999999999999E-2</c:v>
                </c:pt>
                <c:pt idx="365080">
                  <c:v>4.1133999999999997E-2</c:v>
                </c:pt>
                <c:pt idx="365081">
                  <c:v>4.1133000000000003E-2</c:v>
                </c:pt>
                <c:pt idx="365082">
                  <c:v>4.1131000000000001E-2</c:v>
                </c:pt>
                <c:pt idx="365083">
                  <c:v>4.113E-2</c:v>
                </c:pt>
                <c:pt idx="365084">
                  <c:v>4.1128999999999999E-2</c:v>
                </c:pt>
                <c:pt idx="365085">
                  <c:v>4.1126999999999997E-2</c:v>
                </c:pt>
                <c:pt idx="365086">
                  <c:v>4.1126000000000003E-2</c:v>
                </c:pt>
                <c:pt idx="365087">
                  <c:v>4.1125000000000002E-2</c:v>
                </c:pt>
                <c:pt idx="365088">
                  <c:v>4.1124000000000001E-2</c:v>
                </c:pt>
                <c:pt idx="365089">
                  <c:v>4.1123E-2</c:v>
                </c:pt>
                <c:pt idx="365090">
                  <c:v>4.1121999999999999E-2</c:v>
                </c:pt>
                <c:pt idx="365091">
                  <c:v>4.1120999999999998E-2</c:v>
                </c:pt>
                <c:pt idx="365092">
                  <c:v>4.1119999999999997E-2</c:v>
                </c:pt>
                <c:pt idx="365093">
                  <c:v>4.1119999999999997E-2</c:v>
                </c:pt>
                <c:pt idx="365094">
                  <c:v>4.1119000000000003E-2</c:v>
                </c:pt>
                <c:pt idx="365095">
                  <c:v>4.1119000000000003E-2</c:v>
                </c:pt>
                <c:pt idx="365096">
                  <c:v>4.1118000000000002E-2</c:v>
                </c:pt>
                <c:pt idx="365097">
                  <c:v>4.1118000000000002E-2</c:v>
                </c:pt>
                <c:pt idx="365098">
                  <c:v>4.1118000000000002E-2</c:v>
                </c:pt>
                <c:pt idx="365099">
                  <c:v>4.1117000000000001E-2</c:v>
                </c:pt>
                <c:pt idx="365100">
                  <c:v>4.1117000000000001E-2</c:v>
                </c:pt>
                <c:pt idx="365101">
                  <c:v>4.1117000000000001E-2</c:v>
                </c:pt>
                <c:pt idx="365102">
                  <c:v>4.1117000000000001E-2</c:v>
                </c:pt>
                <c:pt idx="365103">
                  <c:v>4.1118000000000002E-2</c:v>
                </c:pt>
                <c:pt idx="365104">
                  <c:v>4.1118000000000002E-2</c:v>
                </c:pt>
                <c:pt idx="365105">
                  <c:v>4.1118000000000002E-2</c:v>
                </c:pt>
                <c:pt idx="365106">
                  <c:v>4.1119000000000003E-2</c:v>
                </c:pt>
                <c:pt idx="365107">
                  <c:v>4.1119000000000003E-2</c:v>
                </c:pt>
                <c:pt idx="365108">
                  <c:v>4.1119999999999997E-2</c:v>
                </c:pt>
                <c:pt idx="365109">
                  <c:v>4.1119999999999997E-2</c:v>
                </c:pt>
                <c:pt idx="365110">
                  <c:v>4.1120999999999998E-2</c:v>
                </c:pt>
                <c:pt idx="365111">
                  <c:v>4.1120999999999998E-2</c:v>
                </c:pt>
                <c:pt idx="365112">
                  <c:v>4.1121999999999999E-2</c:v>
                </c:pt>
                <c:pt idx="365113">
                  <c:v>4.1123E-2</c:v>
                </c:pt>
                <c:pt idx="365114">
                  <c:v>4.1123E-2</c:v>
                </c:pt>
                <c:pt idx="365115">
                  <c:v>4.1124000000000001E-2</c:v>
                </c:pt>
                <c:pt idx="365116">
                  <c:v>4.1125000000000002E-2</c:v>
                </c:pt>
                <c:pt idx="365117">
                  <c:v>4.1126000000000003E-2</c:v>
                </c:pt>
                <c:pt idx="365118">
                  <c:v>4.1126000000000003E-2</c:v>
                </c:pt>
                <c:pt idx="365119">
                  <c:v>4.1126999999999997E-2</c:v>
                </c:pt>
                <c:pt idx="365120">
                  <c:v>4.1127999999999998E-2</c:v>
                </c:pt>
                <c:pt idx="365121">
                  <c:v>4.1127999999999998E-2</c:v>
                </c:pt>
                <c:pt idx="365122">
                  <c:v>4.1128999999999999E-2</c:v>
                </c:pt>
                <c:pt idx="365123">
                  <c:v>4.1128999999999999E-2</c:v>
                </c:pt>
                <c:pt idx="365124">
                  <c:v>4.113E-2</c:v>
                </c:pt>
                <c:pt idx="365125">
                  <c:v>4.113E-2</c:v>
                </c:pt>
                <c:pt idx="365126">
                  <c:v>4.113E-2</c:v>
                </c:pt>
                <c:pt idx="365127">
                  <c:v>4.1131000000000001E-2</c:v>
                </c:pt>
                <c:pt idx="365128">
                  <c:v>4.1131000000000001E-2</c:v>
                </c:pt>
                <c:pt idx="365129">
                  <c:v>4.1132000000000002E-2</c:v>
                </c:pt>
                <c:pt idx="365130">
                  <c:v>4.1132000000000002E-2</c:v>
                </c:pt>
                <c:pt idx="365131">
                  <c:v>4.1132000000000002E-2</c:v>
                </c:pt>
                <c:pt idx="365132">
                  <c:v>4.1132000000000002E-2</c:v>
                </c:pt>
                <c:pt idx="365133">
                  <c:v>4.1132000000000002E-2</c:v>
                </c:pt>
                <c:pt idx="365134">
                  <c:v>4.1132000000000002E-2</c:v>
                </c:pt>
                <c:pt idx="365135">
                  <c:v>4.1131000000000001E-2</c:v>
                </c:pt>
                <c:pt idx="365136">
                  <c:v>4.1131000000000001E-2</c:v>
                </c:pt>
                <c:pt idx="365137">
                  <c:v>4.1131000000000001E-2</c:v>
                </c:pt>
                <c:pt idx="365138">
                  <c:v>4.113E-2</c:v>
                </c:pt>
                <c:pt idx="365139">
                  <c:v>4.113E-2</c:v>
                </c:pt>
                <c:pt idx="365140">
                  <c:v>4.113E-2</c:v>
                </c:pt>
                <c:pt idx="365141">
                  <c:v>4.1128999999999999E-2</c:v>
                </c:pt>
                <c:pt idx="365142">
                  <c:v>4.1127999999999998E-2</c:v>
                </c:pt>
                <c:pt idx="365143">
                  <c:v>4.1127999999999998E-2</c:v>
                </c:pt>
                <c:pt idx="365144">
                  <c:v>4.1126999999999997E-2</c:v>
                </c:pt>
                <c:pt idx="365145">
                  <c:v>4.1126000000000003E-2</c:v>
                </c:pt>
                <c:pt idx="365146">
                  <c:v>4.1125000000000002E-2</c:v>
                </c:pt>
                <c:pt idx="365147">
                  <c:v>4.1124000000000001E-2</c:v>
                </c:pt>
                <c:pt idx="365148">
                  <c:v>4.1123E-2</c:v>
                </c:pt>
                <c:pt idx="365149">
                  <c:v>4.1121999999999999E-2</c:v>
                </c:pt>
                <c:pt idx="365150">
                  <c:v>4.1120999999999998E-2</c:v>
                </c:pt>
                <c:pt idx="365151">
                  <c:v>4.1119999999999997E-2</c:v>
                </c:pt>
                <c:pt idx="365152">
                  <c:v>4.1119000000000003E-2</c:v>
                </c:pt>
                <c:pt idx="365153">
                  <c:v>4.1118000000000002E-2</c:v>
                </c:pt>
                <c:pt idx="365154">
                  <c:v>4.1117000000000001E-2</c:v>
                </c:pt>
                <c:pt idx="365155">
                  <c:v>4.1116E-2</c:v>
                </c:pt>
                <c:pt idx="365156">
                  <c:v>4.1114999999999999E-2</c:v>
                </c:pt>
                <c:pt idx="365157">
                  <c:v>4.1113999999999998E-2</c:v>
                </c:pt>
                <c:pt idx="365158">
                  <c:v>4.1112000000000003E-2</c:v>
                </c:pt>
                <c:pt idx="365159">
                  <c:v>4.1111000000000002E-2</c:v>
                </c:pt>
                <c:pt idx="365160">
                  <c:v>4.1110000000000001E-2</c:v>
                </c:pt>
                <c:pt idx="365161">
                  <c:v>4.1109E-2</c:v>
                </c:pt>
                <c:pt idx="365162">
                  <c:v>4.1107999999999999E-2</c:v>
                </c:pt>
                <c:pt idx="365163">
                  <c:v>4.1106999999999998E-2</c:v>
                </c:pt>
                <c:pt idx="365164">
                  <c:v>4.1105999999999997E-2</c:v>
                </c:pt>
                <c:pt idx="365165">
                  <c:v>4.1105000000000003E-2</c:v>
                </c:pt>
                <c:pt idx="365166">
                  <c:v>4.1104000000000002E-2</c:v>
                </c:pt>
                <c:pt idx="365167">
                  <c:v>4.1104000000000002E-2</c:v>
                </c:pt>
                <c:pt idx="365168">
                  <c:v>4.1103000000000001E-2</c:v>
                </c:pt>
                <c:pt idx="365169">
                  <c:v>4.1102E-2</c:v>
                </c:pt>
                <c:pt idx="365170">
                  <c:v>4.1100999999999999E-2</c:v>
                </c:pt>
                <c:pt idx="365171">
                  <c:v>4.1099999999999998E-2</c:v>
                </c:pt>
                <c:pt idx="365172">
                  <c:v>4.1099999999999998E-2</c:v>
                </c:pt>
                <c:pt idx="365173">
                  <c:v>4.1098999999999997E-2</c:v>
                </c:pt>
                <c:pt idx="365174">
                  <c:v>4.1098999999999997E-2</c:v>
                </c:pt>
                <c:pt idx="365175">
                  <c:v>4.1098000000000003E-2</c:v>
                </c:pt>
                <c:pt idx="365176">
                  <c:v>4.1098000000000003E-2</c:v>
                </c:pt>
                <c:pt idx="365177">
                  <c:v>4.1098000000000003E-2</c:v>
                </c:pt>
                <c:pt idx="365178">
                  <c:v>4.1098000000000003E-2</c:v>
                </c:pt>
                <c:pt idx="365179">
                  <c:v>4.1098000000000003E-2</c:v>
                </c:pt>
                <c:pt idx="365180">
                  <c:v>4.1097000000000002E-2</c:v>
                </c:pt>
                <c:pt idx="365181">
                  <c:v>4.1097000000000002E-2</c:v>
                </c:pt>
                <c:pt idx="365182">
                  <c:v>4.1097000000000002E-2</c:v>
                </c:pt>
                <c:pt idx="365183">
                  <c:v>4.1097000000000002E-2</c:v>
                </c:pt>
                <c:pt idx="365184">
                  <c:v>4.1097000000000002E-2</c:v>
                </c:pt>
                <c:pt idx="365185">
                  <c:v>4.1097000000000002E-2</c:v>
                </c:pt>
                <c:pt idx="365186">
                  <c:v>4.1098000000000003E-2</c:v>
                </c:pt>
                <c:pt idx="365187">
                  <c:v>4.1098000000000003E-2</c:v>
                </c:pt>
                <c:pt idx="365188">
                  <c:v>4.1098000000000003E-2</c:v>
                </c:pt>
                <c:pt idx="365189">
                  <c:v>4.1098999999999997E-2</c:v>
                </c:pt>
                <c:pt idx="365190">
                  <c:v>4.1098999999999997E-2</c:v>
                </c:pt>
                <c:pt idx="365191">
                  <c:v>4.1099999999999998E-2</c:v>
                </c:pt>
                <c:pt idx="365192">
                  <c:v>4.1099999999999998E-2</c:v>
                </c:pt>
                <c:pt idx="365193">
                  <c:v>4.1100999999999999E-2</c:v>
                </c:pt>
                <c:pt idx="365194">
                  <c:v>4.1100999999999999E-2</c:v>
                </c:pt>
                <c:pt idx="365195">
                  <c:v>4.1102E-2</c:v>
                </c:pt>
                <c:pt idx="365196">
                  <c:v>4.1103000000000001E-2</c:v>
                </c:pt>
                <c:pt idx="365197">
                  <c:v>4.1103000000000001E-2</c:v>
                </c:pt>
                <c:pt idx="365198">
                  <c:v>4.1104000000000002E-2</c:v>
                </c:pt>
                <c:pt idx="365199">
                  <c:v>4.1105000000000003E-2</c:v>
                </c:pt>
                <c:pt idx="365200">
                  <c:v>4.1105999999999997E-2</c:v>
                </c:pt>
                <c:pt idx="365201">
                  <c:v>4.1106999999999998E-2</c:v>
                </c:pt>
                <c:pt idx="365202">
                  <c:v>4.1107999999999999E-2</c:v>
                </c:pt>
                <c:pt idx="365203">
                  <c:v>4.1109E-2</c:v>
                </c:pt>
                <c:pt idx="365204">
                  <c:v>4.1110000000000001E-2</c:v>
                </c:pt>
                <c:pt idx="365205">
                  <c:v>4.1110000000000001E-2</c:v>
                </c:pt>
                <c:pt idx="365206">
                  <c:v>4.1111000000000002E-2</c:v>
                </c:pt>
                <c:pt idx="365207">
                  <c:v>4.1112000000000003E-2</c:v>
                </c:pt>
                <c:pt idx="365208">
                  <c:v>4.1112999999999997E-2</c:v>
                </c:pt>
                <c:pt idx="365209">
                  <c:v>4.1113999999999998E-2</c:v>
                </c:pt>
                <c:pt idx="365210">
                  <c:v>4.1114999999999999E-2</c:v>
                </c:pt>
                <c:pt idx="365211">
                  <c:v>4.1117000000000001E-2</c:v>
                </c:pt>
                <c:pt idx="365212">
                  <c:v>4.1118000000000002E-2</c:v>
                </c:pt>
                <c:pt idx="365213">
                  <c:v>4.1119000000000003E-2</c:v>
                </c:pt>
                <c:pt idx="365214">
                  <c:v>4.1119999999999997E-2</c:v>
                </c:pt>
                <c:pt idx="365215">
                  <c:v>4.1120999999999998E-2</c:v>
                </c:pt>
                <c:pt idx="365216">
                  <c:v>4.1120999999999998E-2</c:v>
                </c:pt>
                <c:pt idx="365217">
                  <c:v>4.1121999999999999E-2</c:v>
                </c:pt>
                <c:pt idx="365218">
                  <c:v>4.1123E-2</c:v>
                </c:pt>
                <c:pt idx="365219">
                  <c:v>4.1124000000000001E-2</c:v>
                </c:pt>
                <c:pt idx="365220">
                  <c:v>4.1125000000000002E-2</c:v>
                </c:pt>
                <c:pt idx="365221">
                  <c:v>4.1126000000000003E-2</c:v>
                </c:pt>
                <c:pt idx="365222">
                  <c:v>4.1126999999999997E-2</c:v>
                </c:pt>
                <c:pt idx="365223">
                  <c:v>4.1127999999999998E-2</c:v>
                </c:pt>
                <c:pt idx="365224">
                  <c:v>4.1128999999999999E-2</c:v>
                </c:pt>
                <c:pt idx="365225">
                  <c:v>4.1128999999999999E-2</c:v>
                </c:pt>
                <c:pt idx="365226">
                  <c:v>4.113E-2</c:v>
                </c:pt>
                <c:pt idx="365227">
                  <c:v>4.1131000000000001E-2</c:v>
                </c:pt>
                <c:pt idx="365228">
                  <c:v>4.1131000000000001E-2</c:v>
                </c:pt>
                <c:pt idx="365229">
                  <c:v>4.1132000000000002E-2</c:v>
                </c:pt>
                <c:pt idx="365230">
                  <c:v>4.1132000000000002E-2</c:v>
                </c:pt>
                <c:pt idx="365231">
                  <c:v>4.1133000000000003E-2</c:v>
                </c:pt>
                <c:pt idx="365232">
                  <c:v>4.1133000000000003E-2</c:v>
                </c:pt>
                <c:pt idx="365233">
                  <c:v>4.1133999999999997E-2</c:v>
                </c:pt>
                <c:pt idx="365234">
                  <c:v>4.1133999999999997E-2</c:v>
                </c:pt>
                <c:pt idx="365235">
                  <c:v>4.1133999999999997E-2</c:v>
                </c:pt>
                <c:pt idx="365236">
                  <c:v>4.1133999999999997E-2</c:v>
                </c:pt>
                <c:pt idx="365237">
                  <c:v>4.1134999999999998E-2</c:v>
                </c:pt>
                <c:pt idx="365238">
                  <c:v>4.1134999999999998E-2</c:v>
                </c:pt>
                <c:pt idx="365239">
                  <c:v>4.1134999999999998E-2</c:v>
                </c:pt>
                <c:pt idx="365240">
                  <c:v>4.1134999999999998E-2</c:v>
                </c:pt>
                <c:pt idx="365241">
                  <c:v>4.1134999999999998E-2</c:v>
                </c:pt>
                <c:pt idx="365242">
                  <c:v>4.1134999999999998E-2</c:v>
                </c:pt>
                <c:pt idx="365243">
                  <c:v>4.1134999999999998E-2</c:v>
                </c:pt>
                <c:pt idx="365244">
                  <c:v>4.1134999999999998E-2</c:v>
                </c:pt>
                <c:pt idx="365245">
                  <c:v>4.1134999999999998E-2</c:v>
                </c:pt>
                <c:pt idx="365246">
                  <c:v>4.1134999999999998E-2</c:v>
                </c:pt>
                <c:pt idx="365247">
                  <c:v>4.1134999999999998E-2</c:v>
                </c:pt>
                <c:pt idx="365248">
                  <c:v>4.1134999999999998E-2</c:v>
                </c:pt>
                <c:pt idx="365249">
                  <c:v>4.1133999999999997E-2</c:v>
                </c:pt>
                <c:pt idx="365250">
                  <c:v>4.1133999999999997E-2</c:v>
                </c:pt>
                <c:pt idx="365251">
                  <c:v>4.1133999999999997E-2</c:v>
                </c:pt>
                <c:pt idx="365252">
                  <c:v>4.1133999999999997E-2</c:v>
                </c:pt>
                <c:pt idx="365253">
                  <c:v>4.1133999999999997E-2</c:v>
                </c:pt>
                <c:pt idx="365254">
                  <c:v>4.1133000000000003E-2</c:v>
                </c:pt>
                <c:pt idx="365255">
                  <c:v>4.1133000000000003E-2</c:v>
                </c:pt>
                <c:pt idx="365256">
                  <c:v>4.1133000000000003E-2</c:v>
                </c:pt>
                <c:pt idx="365257">
                  <c:v>4.1133000000000003E-2</c:v>
                </c:pt>
                <c:pt idx="365258">
                  <c:v>4.1133000000000003E-2</c:v>
                </c:pt>
                <c:pt idx="365259">
                  <c:v>4.1133000000000003E-2</c:v>
                </c:pt>
                <c:pt idx="365260">
                  <c:v>4.1133000000000003E-2</c:v>
                </c:pt>
                <c:pt idx="365261">
                  <c:v>4.1133000000000003E-2</c:v>
                </c:pt>
                <c:pt idx="365262">
                  <c:v>4.1133000000000003E-2</c:v>
                </c:pt>
                <c:pt idx="365263">
                  <c:v>4.1133000000000003E-2</c:v>
                </c:pt>
                <c:pt idx="365264">
                  <c:v>4.1133000000000003E-2</c:v>
                </c:pt>
                <c:pt idx="365265">
                  <c:v>4.1133000000000003E-2</c:v>
                </c:pt>
                <c:pt idx="365266">
                  <c:v>4.1133000000000003E-2</c:v>
                </c:pt>
                <c:pt idx="365267">
                  <c:v>4.1133000000000003E-2</c:v>
                </c:pt>
                <c:pt idx="365268">
                  <c:v>4.1133000000000003E-2</c:v>
                </c:pt>
                <c:pt idx="365269">
                  <c:v>4.1133999999999997E-2</c:v>
                </c:pt>
                <c:pt idx="365270">
                  <c:v>4.1133999999999997E-2</c:v>
                </c:pt>
                <c:pt idx="365271">
                  <c:v>4.1133999999999997E-2</c:v>
                </c:pt>
                <c:pt idx="365272">
                  <c:v>4.1134999999999998E-2</c:v>
                </c:pt>
                <c:pt idx="365273">
                  <c:v>4.1134999999999998E-2</c:v>
                </c:pt>
                <c:pt idx="365274">
                  <c:v>4.1134999999999998E-2</c:v>
                </c:pt>
                <c:pt idx="365275">
                  <c:v>4.1135999999999999E-2</c:v>
                </c:pt>
                <c:pt idx="365276">
                  <c:v>4.1135999999999999E-2</c:v>
                </c:pt>
                <c:pt idx="365277">
                  <c:v>4.1135999999999999E-2</c:v>
                </c:pt>
                <c:pt idx="365278">
                  <c:v>4.1137E-2</c:v>
                </c:pt>
                <c:pt idx="365279">
                  <c:v>4.1137E-2</c:v>
                </c:pt>
                <c:pt idx="365280">
                  <c:v>4.1138000000000001E-2</c:v>
                </c:pt>
                <c:pt idx="365281">
                  <c:v>4.1138000000000001E-2</c:v>
                </c:pt>
                <c:pt idx="365282">
                  <c:v>4.1139000000000002E-2</c:v>
                </c:pt>
                <c:pt idx="365283">
                  <c:v>4.1139000000000002E-2</c:v>
                </c:pt>
                <c:pt idx="365284">
                  <c:v>4.1140000000000003E-2</c:v>
                </c:pt>
                <c:pt idx="365285">
                  <c:v>4.1140000000000003E-2</c:v>
                </c:pt>
                <c:pt idx="365286">
                  <c:v>4.1140999999999997E-2</c:v>
                </c:pt>
                <c:pt idx="365287">
                  <c:v>4.1140999999999997E-2</c:v>
                </c:pt>
                <c:pt idx="365288">
                  <c:v>4.1140999999999997E-2</c:v>
                </c:pt>
                <c:pt idx="365289">
                  <c:v>4.1141999999999998E-2</c:v>
                </c:pt>
                <c:pt idx="365290">
                  <c:v>4.1141999999999998E-2</c:v>
                </c:pt>
                <c:pt idx="365291">
                  <c:v>4.1142999999999999E-2</c:v>
                </c:pt>
                <c:pt idx="365292">
                  <c:v>4.1142999999999999E-2</c:v>
                </c:pt>
                <c:pt idx="365293">
                  <c:v>4.1144E-2</c:v>
                </c:pt>
                <c:pt idx="365294">
                  <c:v>4.1144E-2</c:v>
                </c:pt>
                <c:pt idx="365295">
                  <c:v>4.1145000000000001E-2</c:v>
                </c:pt>
                <c:pt idx="365296">
                  <c:v>4.1145000000000001E-2</c:v>
                </c:pt>
                <c:pt idx="365297">
                  <c:v>4.1145000000000001E-2</c:v>
                </c:pt>
                <c:pt idx="365298">
                  <c:v>4.1146000000000002E-2</c:v>
                </c:pt>
                <c:pt idx="365299">
                  <c:v>4.1146000000000002E-2</c:v>
                </c:pt>
                <c:pt idx="365300">
                  <c:v>4.1146000000000002E-2</c:v>
                </c:pt>
                <c:pt idx="365301">
                  <c:v>4.1146000000000002E-2</c:v>
                </c:pt>
                <c:pt idx="365302">
                  <c:v>4.1146000000000002E-2</c:v>
                </c:pt>
                <c:pt idx="365303">
                  <c:v>4.1147000000000003E-2</c:v>
                </c:pt>
                <c:pt idx="365304">
                  <c:v>4.1147000000000003E-2</c:v>
                </c:pt>
                <c:pt idx="365305">
                  <c:v>4.1147000000000003E-2</c:v>
                </c:pt>
                <c:pt idx="365306">
                  <c:v>4.1147000000000003E-2</c:v>
                </c:pt>
                <c:pt idx="365307">
                  <c:v>4.1147000000000003E-2</c:v>
                </c:pt>
                <c:pt idx="365308">
                  <c:v>4.1147000000000003E-2</c:v>
                </c:pt>
                <c:pt idx="365309">
                  <c:v>4.1147000000000003E-2</c:v>
                </c:pt>
                <c:pt idx="365310">
                  <c:v>4.1146000000000002E-2</c:v>
                </c:pt>
                <c:pt idx="365311">
                  <c:v>4.1146000000000002E-2</c:v>
                </c:pt>
                <c:pt idx="365312">
                  <c:v>4.1146000000000002E-2</c:v>
                </c:pt>
                <c:pt idx="365313">
                  <c:v>4.1145000000000001E-2</c:v>
                </c:pt>
                <c:pt idx="365314">
                  <c:v>4.1145000000000001E-2</c:v>
                </c:pt>
                <c:pt idx="365315">
                  <c:v>4.1145000000000001E-2</c:v>
                </c:pt>
                <c:pt idx="365316">
                  <c:v>4.1145000000000001E-2</c:v>
                </c:pt>
                <c:pt idx="365317">
                  <c:v>4.1144E-2</c:v>
                </c:pt>
                <c:pt idx="365318">
                  <c:v>4.1144E-2</c:v>
                </c:pt>
                <c:pt idx="365319">
                  <c:v>4.1142999999999999E-2</c:v>
                </c:pt>
                <c:pt idx="365320">
                  <c:v>4.1142999999999999E-2</c:v>
                </c:pt>
                <c:pt idx="365321">
                  <c:v>4.1141999999999998E-2</c:v>
                </c:pt>
                <c:pt idx="365322">
                  <c:v>4.1141999999999998E-2</c:v>
                </c:pt>
                <c:pt idx="365323">
                  <c:v>4.1140999999999997E-2</c:v>
                </c:pt>
                <c:pt idx="365324">
                  <c:v>4.1140000000000003E-2</c:v>
                </c:pt>
                <c:pt idx="365325">
                  <c:v>4.1140000000000003E-2</c:v>
                </c:pt>
                <c:pt idx="365326">
                  <c:v>4.1139000000000002E-2</c:v>
                </c:pt>
                <c:pt idx="365327">
                  <c:v>4.1139000000000002E-2</c:v>
                </c:pt>
                <c:pt idx="365328">
                  <c:v>4.1138000000000001E-2</c:v>
                </c:pt>
                <c:pt idx="365329">
                  <c:v>4.1137E-2</c:v>
                </c:pt>
                <c:pt idx="365330">
                  <c:v>4.1137E-2</c:v>
                </c:pt>
                <c:pt idx="365331">
                  <c:v>4.1135999999999999E-2</c:v>
                </c:pt>
                <c:pt idx="365332">
                  <c:v>4.1134999999999998E-2</c:v>
                </c:pt>
                <c:pt idx="365333">
                  <c:v>4.1134999999999998E-2</c:v>
                </c:pt>
                <c:pt idx="365334">
                  <c:v>4.1133999999999997E-2</c:v>
                </c:pt>
                <c:pt idx="365335">
                  <c:v>4.1133000000000003E-2</c:v>
                </c:pt>
                <c:pt idx="365336">
                  <c:v>4.1133000000000003E-2</c:v>
                </c:pt>
                <c:pt idx="365337">
                  <c:v>4.1132000000000002E-2</c:v>
                </c:pt>
                <c:pt idx="365338">
                  <c:v>4.1132000000000002E-2</c:v>
                </c:pt>
                <c:pt idx="365339">
                  <c:v>4.1131000000000001E-2</c:v>
                </c:pt>
                <c:pt idx="365340">
                  <c:v>4.1131000000000001E-2</c:v>
                </c:pt>
                <c:pt idx="365341">
                  <c:v>4.113E-2</c:v>
                </c:pt>
                <c:pt idx="365342">
                  <c:v>4.113E-2</c:v>
                </c:pt>
                <c:pt idx="365343">
                  <c:v>4.1128999999999999E-2</c:v>
                </c:pt>
                <c:pt idx="365344">
                  <c:v>4.1128999999999999E-2</c:v>
                </c:pt>
                <c:pt idx="365345">
                  <c:v>4.1127999999999998E-2</c:v>
                </c:pt>
                <c:pt idx="365346">
                  <c:v>4.1127999999999998E-2</c:v>
                </c:pt>
                <c:pt idx="365347">
                  <c:v>4.1126999999999997E-2</c:v>
                </c:pt>
                <c:pt idx="365348">
                  <c:v>4.1126999999999997E-2</c:v>
                </c:pt>
                <c:pt idx="365349">
                  <c:v>4.1126999999999997E-2</c:v>
                </c:pt>
                <c:pt idx="365350">
                  <c:v>4.1126000000000003E-2</c:v>
                </c:pt>
                <c:pt idx="365351">
                  <c:v>4.1126000000000003E-2</c:v>
                </c:pt>
                <c:pt idx="365352">
                  <c:v>4.1126000000000003E-2</c:v>
                </c:pt>
                <c:pt idx="365353">
                  <c:v>4.1126000000000003E-2</c:v>
                </c:pt>
                <c:pt idx="365354">
                  <c:v>4.1126000000000003E-2</c:v>
                </c:pt>
                <c:pt idx="365355">
                  <c:v>4.1126000000000003E-2</c:v>
                </c:pt>
                <c:pt idx="365356">
                  <c:v>4.1126000000000003E-2</c:v>
                </c:pt>
                <c:pt idx="365357">
                  <c:v>4.1126000000000003E-2</c:v>
                </c:pt>
                <c:pt idx="365358">
                  <c:v>4.1126000000000003E-2</c:v>
                </c:pt>
                <c:pt idx="365359">
                  <c:v>4.1126000000000003E-2</c:v>
                </c:pt>
                <c:pt idx="365360">
                  <c:v>4.1126000000000003E-2</c:v>
                </c:pt>
                <c:pt idx="365361">
                  <c:v>4.1126000000000003E-2</c:v>
                </c:pt>
                <c:pt idx="365362">
                  <c:v>4.1126999999999997E-2</c:v>
                </c:pt>
                <c:pt idx="365363">
                  <c:v>4.1126999999999997E-2</c:v>
                </c:pt>
                <c:pt idx="365364">
                  <c:v>4.1126999999999997E-2</c:v>
                </c:pt>
                <c:pt idx="365365">
                  <c:v>4.1127999999999998E-2</c:v>
                </c:pt>
                <c:pt idx="365366">
                  <c:v>4.1127999999999998E-2</c:v>
                </c:pt>
                <c:pt idx="365367">
                  <c:v>4.1128999999999999E-2</c:v>
                </c:pt>
                <c:pt idx="365368">
                  <c:v>4.1128999999999999E-2</c:v>
                </c:pt>
                <c:pt idx="365369">
                  <c:v>4.1128999999999999E-2</c:v>
                </c:pt>
                <c:pt idx="365370">
                  <c:v>4.113E-2</c:v>
                </c:pt>
                <c:pt idx="365371">
                  <c:v>4.113E-2</c:v>
                </c:pt>
                <c:pt idx="365372">
                  <c:v>4.1131000000000001E-2</c:v>
                </c:pt>
                <c:pt idx="365373">
                  <c:v>4.1132000000000002E-2</c:v>
                </c:pt>
                <c:pt idx="365374">
                  <c:v>4.1132000000000002E-2</c:v>
                </c:pt>
                <c:pt idx="365375">
                  <c:v>4.1133000000000003E-2</c:v>
                </c:pt>
                <c:pt idx="365376">
                  <c:v>4.1133999999999997E-2</c:v>
                </c:pt>
                <c:pt idx="365377">
                  <c:v>4.1134999999999998E-2</c:v>
                </c:pt>
                <c:pt idx="365378">
                  <c:v>4.1134999999999998E-2</c:v>
                </c:pt>
                <c:pt idx="365379">
                  <c:v>4.1135999999999999E-2</c:v>
                </c:pt>
                <c:pt idx="365380">
                  <c:v>4.1137E-2</c:v>
                </c:pt>
                <c:pt idx="365381">
                  <c:v>4.1138000000000001E-2</c:v>
                </c:pt>
                <c:pt idx="365382">
                  <c:v>4.1138000000000001E-2</c:v>
                </c:pt>
                <c:pt idx="365383">
                  <c:v>4.1139000000000002E-2</c:v>
                </c:pt>
                <c:pt idx="365384">
                  <c:v>4.1140000000000003E-2</c:v>
                </c:pt>
                <c:pt idx="365385">
                  <c:v>4.1140999999999997E-2</c:v>
                </c:pt>
                <c:pt idx="365386">
                  <c:v>4.1141999999999998E-2</c:v>
                </c:pt>
                <c:pt idx="365387">
                  <c:v>4.1141999999999998E-2</c:v>
                </c:pt>
                <c:pt idx="365388">
                  <c:v>4.1142999999999999E-2</c:v>
                </c:pt>
                <c:pt idx="365389">
                  <c:v>4.1144E-2</c:v>
                </c:pt>
                <c:pt idx="365390">
                  <c:v>4.1145000000000001E-2</c:v>
                </c:pt>
                <c:pt idx="365391">
                  <c:v>4.1146000000000002E-2</c:v>
                </c:pt>
                <c:pt idx="365392">
                  <c:v>4.1147000000000003E-2</c:v>
                </c:pt>
                <c:pt idx="365393">
                  <c:v>4.1147000000000003E-2</c:v>
                </c:pt>
                <c:pt idx="365394">
                  <c:v>4.1147999999999997E-2</c:v>
                </c:pt>
                <c:pt idx="365395">
                  <c:v>4.1148999999999998E-2</c:v>
                </c:pt>
                <c:pt idx="365396">
                  <c:v>4.1149999999999999E-2</c:v>
                </c:pt>
                <c:pt idx="365397">
                  <c:v>4.1151E-2</c:v>
                </c:pt>
                <c:pt idx="365398">
                  <c:v>4.1151E-2</c:v>
                </c:pt>
                <c:pt idx="365399">
                  <c:v>4.1152000000000001E-2</c:v>
                </c:pt>
                <c:pt idx="365400">
                  <c:v>4.1153000000000002E-2</c:v>
                </c:pt>
                <c:pt idx="365401">
                  <c:v>4.1154000000000003E-2</c:v>
                </c:pt>
                <c:pt idx="365402">
                  <c:v>4.1154999999999997E-2</c:v>
                </c:pt>
                <c:pt idx="365403">
                  <c:v>4.1154999999999997E-2</c:v>
                </c:pt>
                <c:pt idx="365404">
                  <c:v>4.1155999999999998E-2</c:v>
                </c:pt>
                <c:pt idx="365405">
                  <c:v>4.1156999999999999E-2</c:v>
                </c:pt>
                <c:pt idx="365406">
                  <c:v>4.1156999999999999E-2</c:v>
                </c:pt>
                <c:pt idx="365407">
                  <c:v>4.1158E-2</c:v>
                </c:pt>
                <c:pt idx="365408">
                  <c:v>4.1159000000000001E-2</c:v>
                </c:pt>
                <c:pt idx="365409">
                  <c:v>4.1160000000000002E-2</c:v>
                </c:pt>
                <c:pt idx="365410">
                  <c:v>4.1160000000000002E-2</c:v>
                </c:pt>
                <c:pt idx="365411">
                  <c:v>4.1161000000000003E-2</c:v>
                </c:pt>
                <c:pt idx="365412">
                  <c:v>4.1161999999999997E-2</c:v>
                </c:pt>
                <c:pt idx="365413">
                  <c:v>4.1162999999999998E-2</c:v>
                </c:pt>
                <c:pt idx="365414">
                  <c:v>4.1162999999999998E-2</c:v>
                </c:pt>
                <c:pt idx="365415">
                  <c:v>4.1163999999999999E-2</c:v>
                </c:pt>
                <c:pt idx="365416">
                  <c:v>4.1163999999999999E-2</c:v>
                </c:pt>
                <c:pt idx="365417">
                  <c:v>4.1165E-2</c:v>
                </c:pt>
                <c:pt idx="365418">
                  <c:v>4.1165E-2</c:v>
                </c:pt>
                <c:pt idx="365419">
                  <c:v>4.1166000000000001E-2</c:v>
                </c:pt>
                <c:pt idx="365420">
                  <c:v>4.1167000000000002E-2</c:v>
                </c:pt>
                <c:pt idx="365421">
                  <c:v>4.1167000000000002E-2</c:v>
                </c:pt>
                <c:pt idx="365422">
                  <c:v>4.1168000000000003E-2</c:v>
                </c:pt>
                <c:pt idx="365423">
                  <c:v>4.1168000000000003E-2</c:v>
                </c:pt>
                <c:pt idx="365424">
                  <c:v>4.1168999999999997E-2</c:v>
                </c:pt>
                <c:pt idx="365425">
                  <c:v>4.1168999999999997E-2</c:v>
                </c:pt>
                <c:pt idx="365426">
                  <c:v>4.1169999999999998E-2</c:v>
                </c:pt>
                <c:pt idx="365427">
                  <c:v>4.1169999999999998E-2</c:v>
                </c:pt>
                <c:pt idx="365428">
                  <c:v>4.1169999999999998E-2</c:v>
                </c:pt>
                <c:pt idx="365429">
                  <c:v>4.1170999999999999E-2</c:v>
                </c:pt>
                <c:pt idx="365430">
                  <c:v>4.1170999999999999E-2</c:v>
                </c:pt>
                <c:pt idx="365431">
                  <c:v>4.1170999999999999E-2</c:v>
                </c:pt>
                <c:pt idx="365432">
                  <c:v>4.1172E-2</c:v>
                </c:pt>
                <c:pt idx="365433">
                  <c:v>4.1172E-2</c:v>
                </c:pt>
                <c:pt idx="365434">
                  <c:v>4.1173000000000001E-2</c:v>
                </c:pt>
                <c:pt idx="365435">
                  <c:v>4.1173000000000001E-2</c:v>
                </c:pt>
                <c:pt idx="365436">
                  <c:v>4.1173000000000001E-2</c:v>
                </c:pt>
                <c:pt idx="365437">
                  <c:v>4.1173000000000001E-2</c:v>
                </c:pt>
                <c:pt idx="365438">
                  <c:v>4.1174000000000002E-2</c:v>
                </c:pt>
                <c:pt idx="365439">
                  <c:v>4.1174000000000002E-2</c:v>
                </c:pt>
                <c:pt idx="365440">
                  <c:v>4.1174000000000002E-2</c:v>
                </c:pt>
                <c:pt idx="365441">
                  <c:v>4.1174000000000002E-2</c:v>
                </c:pt>
                <c:pt idx="365442">
                  <c:v>4.1174000000000002E-2</c:v>
                </c:pt>
                <c:pt idx="365443">
                  <c:v>4.1174000000000002E-2</c:v>
                </c:pt>
                <c:pt idx="365444">
                  <c:v>4.1174000000000002E-2</c:v>
                </c:pt>
                <c:pt idx="365445">
                  <c:v>4.1174000000000002E-2</c:v>
                </c:pt>
                <c:pt idx="365446">
                  <c:v>4.1174000000000002E-2</c:v>
                </c:pt>
                <c:pt idx="365447">
                  <c:v>4.1174000000000002E-2</c:v>
                </c:pt>
                <c:pt idx="365448">
                  <c:v>4.1174000000000002E-2</c:v>
                </c:pt>
                <c:pt idx="365449">
                  <c:v>4.1174000000000002E-2</c:v>
                </c:pt>
                <c:pt idx="365450">
                  <c:v>4.1174000000000002E-2</c:v>
                </c:pt>
                <c:pt idx="365451">
                  <c:v>4.1174000000000002E-2</c:v>
                </c:pt>
                <c:pt idx="365452">
                  <c:v>4.1174000000000002E-2</c:v>
                </c:pt>
                <c:pt idx="365453">
                  <c:v>4.1173000000000001E-2</c:v>
                </c:pt>
                <c:pt idx="365454">
                  <c:v>4.1173000000000001E-2</c:v>
                </c:pt>
                <c:pt idx="365455">
                  <c:v>4.1173000000000001E-2</c:v>
                </c:pt>
                <c:pt idx="365456">
                  <c:v>4.1173000000000001E-2</c:v>
                </c:pt>
                <c:pt idx="365457">
                  <c:v>4.1173000000000001E-2</c:v>
                </c:pt>
                <c:pt idx="365458">
                  <c:v>4.1173000000000001E-2</c:v>
                </c:pt>
                <c:pt idx="365459">
                  <c:v>4.1173000000000001E-2</c:v>
                </c:pt>
                <c:pt idx="365460">
                  <c:v>4.1173000000000001E-2</c:v>
                </c:pt>
                <c:pt idx="365461">
                  <c:v>4.1173000000000001E-2</c:v>
                </c:pt>
                <c:pt idx="365462">
                  <c:v>4.1173000000000001E-2</c:v>
                </c:pt>
                <c:pt idx="365463">
                  <c:v>4.1173000000000001E-2</c:v>
                </c:pt>
                <c:pt idx="365464">
                  <c:v>4.1173000000000001E-2</c:v>
                </c:pt>
                <c:pt idx="365465">
                  <c:v>4.1173000000000001E-2</c:v>
                </c:pt>
                <c:pt idx="365466">
                  <c:v>4.1173000000000001E-2</c:v>
                </c:pt>
                <c:pt idx="365467">
                  <c:v>4.1173000000000001E-2</c:v>
                </c:pt>
                <c:pt idx="365468">
                  <c:v>4.1173000000000001E-2</c:v>
                </c:pt>
                <c:pt idx="365469">
                  <c:v>4.1173000000000001E-2</c:v>
                </c:pt>
                <c:pt idx="365470">
                  <c:v>4.1173000000000001E-2</c:v>
                </c:pt>
                <c:pt idx="365471">
                  <c:v>4.1173000000000001E-2</c:v>
                </c:pt>
                <c:pt idx="365472">
                  <c:v>4.1173000000000001E-2</c:v>
                </c:pt>
                <c:pt idx="365473">
                  <c:v>4.1174000000000002E-2</c:v>
                </c:pt>
                <c:pt idx="365474">
                  <c:v>4.1174000000000002E-2</c:v>
                </c:pt>
                <c:pt idx="365475">
                  <c:v>4.1174000000000002E-2</c:v>
                </c:pt>
                <c:pt idx="365476">
                  <c:v>4.1174000000000002E-2</c:v>
                </c:pt>
                <c:pt idx="365477">
                  <c:v>4.1175000000000003E-2</c:v>
                </c:pt>
                <c:pt idx="365478">
                  <c:v>4.1175000000000003E-2</c:v>
                </c:pt>
                <c:pt idx="365479">
                  <c:v>4.1175000000000003E-2</c:v>
                </c:pt>
                <c:pt idx="365480">
                  <c:v>4.1175999999999997E-2</c:v>
                </c:pt>
                <c:pt idx="365481">
                  <c:v>4.1175999999999997E-2</c:v>
                </c:pt>
                <c:pt idx="365482">
                  <c:v>4.1176999999999998E-2</c:v>
                </c:pt>
                <c:pt idx="365483">
                  <c:v>4.1177999999999999E-2</c:v>
                </c:pt>
                <c:pt idx="365484">
                  <c:v>4.1177999999999999E-2</c:v>
                </c:pt>
                <c:pt idx="365485">
                  <c:v>4.1179E-2</c:v>
                </c:pt>
                <c:pt idx="365486">
                  <c:v>4.1179E-2</c:v>
                </c:pt>
                <c:pt idx="365487">
                  <c:v>4.1180000000000001E-2</c:v>
                </c:pt>
                <c:pt idx="365488">
                  <c:v>4.1180000000000001E-2</c:v>
                </c:pt>
                <c:pt idx="365489">
                  <c:v>4.1181000000000002E-2</c:v>
                </c:pt>
                <c:pt idx="365490">
                  <c:v>4.1181000000000002E-2</c:v>
                </c:pt>
                <c:pt idx="365491">
                  <c:v>4.1182000000000003E-2</c:v>
                </c:pt>
                <c:pt idx="365492">
                  <c:v>4.1182999999999997E-2</c:v>
                </c:pt>
                <c:pt idx="365493">
                  <c:v>4.1182999999999997E-2</c:v>
                </c:pt>
                <c:pt idx="365494">
                  <c:v>4.1183999999999998E-2</c:v>
                </c:pt>
                <c:pt idx="365495">
                  <c:v>4.1184999999999999E-2</c:v>
                </c:pt>
                <c:pt idx="365496">
                  <c:v>4.1184999999999999E-2</c:v>
                </c:pt>
                <c:pt idx="365497">
                  <c:v>4.1186E-2</c:v>
                </c:pt>
                <c:pt idx="365498">
                  <c:v>4.1186E-2</c:v>
                </c:pt>
                <c:pt idx="365499">
                  <c:v>4.1186E-2</c:v>
                </c:pt>
                <c:pt idx="365500">
                  <c:v>4.1187000000000001E-2</c:v>
                </c:pt>
                <c:pt idx="365501">
                  <c:v>4.1187000000000001E-2</c:v>
                </c:pt>
                <c:pt idx="365502">
                  <c:v>4.1188000000000002E-2</c:v>
                </c:pt>
                <c:pt idx="365503">
                  <c:v>4.1188000000000002E-2</c:v>
                </c:pt>
                <c:pt idx="365504">
                  <c:v>4.1188000000000002E-2</c:v>
                </c:pt>
                <c:pt idx="365505">
                  <c:v>4.1189000000000003E-2</c:v>
                </c:pt>
                <c:pt idx="365506">
                  <c:v>4.1189000000000003E-2</c:v>
                </c:pt>
                <c:pt idx="365507">
                  <c:v>4.1189000000000003E-2</c:v>
                </c:pt>
                <c:pt idx="365508">
                  <c:v>4.1189000000000003E-2</c:v>
                </c:pt>
                <c:pt idx="365509">
                  <c:v>4.1189000000000003E-2</c:v>
                </c:pt>
                <c:pt idx="365510">
                  <c:v>4.1189000000000003E-2</c:v>
                </c:pt>
                <c:pt idx="365511">
                  <c:v>4.1189000000000003E-2</c:v>
                </c:pt>
                <c:pt idx="365512">
                  <c:v>4.1189000000000003E-2</c:v>
                </c:pt>
                <c:pt idx="365513">
                  <c:v>4.1189000000000003E-2</c:v>
                </c:pt>
                <c:pt idx="365514">
                  <c:v>4.1189000000000003E-2</c:v>
                </c:pt>
                <c:pt idx="365515">
                  <c:v>4.1189000000000003E-2</c:v>
                </c:pt>
                <c:pt idx="365516">
                  <c:v>4.1189000000000003E-2</c:v>
                </c:pt>
                <c:pt idx="365517">
                  <c:v>4.1189000000000003E-2</c:v>
                </c:pt>
                <c:pt idx="365518">
                  <c:v>4.1188000000000002E-2</c:v>
                </c:pt>
                <c:pt idx="365519">
                  <c:v>4.1188000000000002E-2</c:v>
                </c:pt>
                <c:pt idx="365520">
                  <c:v>4.1188000000000002E-2</c:v>
                </c:pt>
                <c:pt idx="365521">
                  <c:v>4.1187000000000001E-2</c:v>
                </c:pt>
                <c:pt idx="365522">
                  <c:v>4.1187000000000001E-2</c:v>
                </c:pt>
                <c:pt idx="365523">
                  <c:v>4.1186E-2</c:v>
                </c:pt>
                <c:pt idx="365524">
                  <c:v>4.1186E-2</c:v>
                </c:pt>
                <c:pt idx="365525">
                  <c:v>4.1184999999999999E-2</c:v>
                </c:pt>
                <c:pt idx="365526">
                  <c:v>4.1184999999999999E-2</c:v>
                </c:pt>
                <c:pt idx="365527">
                  <c:v>4.1184999999999999E-2</c:v>
                </c:pt>
                <c:pt idx="365528">
                  <c:v>4.1183999999999998E-2</c:v>
                </c:pt>
                <c:pt idx="365529">
                  <c:v>4.1183999999999998E-2</c:v>
                </c:pt>
                <c:pt idx="365530">
                  <c:v>4.1183999999999998E-2</c:v>
                </c:pt>
                <c:pt idx="365531">
                  <c:v>4.1182999999999997E-2</c:v>
                </c:pt>
                <c:pt idx="365532">
                  <c:v>4.1182999999999997E-2</c:v>
                </c:pt>
                <c:pt idx="365533">
                  <c:v>4.1182000000000003E-2</c:v>
                </c:pt>
                <c:pt idx="365534">
                  <c:v>4.1182000000000003E-2</c:v>
                </c:pt>
                <c:pt idx="365535">
                  <c:v>4.1181000000000002E-2</c:v>
                </c:pt>
                <c:pt idx="365536">
                  <c:v>4.1181000000000002E-2</c:v>
                </c:pt>
                <c:pt idx="365537">
                  <c:v>4.1180000000000001E-2</c:v>
                </c:pt>
                <c:pt idx="365538">
                  <c:v>4.1180000000000001E-2</c:v>
                </c:pt>
                <c:pt idx="365539">
                  <c:v>4.1180000000000001E-2</c:v>
                </c:pt>
                <c:pt idx="365540">
                  <c:v>4.1179E-2</c:v>
                </c:pt>
                <c:pt idx="365541">
                  <c:v>4.1179E-2</c:v>
                </c:pt>
                <c:pt idx="365542">
                  <c:v>4.1179E-2</c:v>
                </c:pt>
                <c:pt idx="365543">
                  <c:v>4.1179E-2</c:v>
                </c:pt>
                <c:pt idx="365544">
                  <c:v>4.1177999999999999E-2</c:v>
                </c:pt>
                <c:pt idx="365545">
                  <c:v>4.1177999999999999E-2</c:v>
                </c:pt>
                <c:pt idx="365546">
                  <c:v>4.1177999999999999E-2</c:v>
                </c:pt>
                <c:pt idx="365547">
                  <c:v>4.1177999999999999E-2</c:v>
                </c:pt>
                <c:pt idx="365548">
                  <c:v>4.1176999999999998E-2</c:v>
                </c:pt>
                <c:pt idx="365549">
                  <c:v>4.1176999999999998E-2</c:v>
                </c:pt>
                <c:pt idx="365550">
                  <c:v>4.1176999999999998E-2</c:v>
                </c:pt>
                <c:pt idx="365551">
                  <c:v>4.1176999999999998E-2</c:v>
                </c:pt>
                <c:pt idx="365552">
                  <c:v>4.1177999999999999E-2</c:v>
                </c:pt>
                <c:pt idx="365553">
                  <c:v>4.1177999999999999E-2</c:v>
                </c:pt>
                <c:pt idx="365554">
                  <c:v>4.1177999999999999E-2</c:v>
                </c:pt>
                <c:pt idx="365555">
                  <c:v>4.1177999999999999E-2</c:v>
                </c:pt>
                <c:pt idx="365556">
                  <c:v>4.1177999999999999E-2</c:v>
                </c:pt>
                <c:pt idx="365557">
                  <c:v>4.1177999999999999E-2</c:v>
                </c:pt>
                <c:pt idx="365558">
                  <c:v>4.1177999999999999E-2</c:v>
                </c:pt>
                <c:pt idx="365559">
                  <c:v>4.1177999999999999E-2</c:v>
                </c:pt>
                <c:pt idx="365560">
                  <c:v>4.1177999999999999E-2</c:v>
                </c:pt>
                <c:pt idx="365561">
                  <c:v>4.1177999999999999E-2</c:v>
                </c:pt>
                <c:pt idx="365562">
                  <c:v>4.1177999999999999E-2</c:v>
                </c:pt>
                <c:pt idx="365563">
                  <c:v>4.1177999999999999E-2</c:v>
                </c:pt>
                <c:pt idx="365564">
                  <c:v>4.1179E-2</c:v>
                </c:pt>
                <c:pt idx="365565">
                  <c:v>4.1179E-2</c:v>
                </c:pt>
                <c:pt idx="365566">
                  <c:v>4.1179E-2</c:v>
                </c:pt>
                <c:pt idx="365567">
                  <c:v>4.1179E-2</c:v>
                </c:pt>
                <c:pt idx="365568">
                  <c:v>4.1179E-2</c:v>
                </c:pt>
                <c:pt idx="365569">
                  <c:v>4.1179E-2</c:v>
                </c:pt>
                <c:pt idx="365570">
                  <c:v>4.1179E-2</c:v>
                </c:pt>
                <c:pt idx="365571">
                  <c:v>4.1179E-2</c:v>
                </c:pt>
                <c:pt idx="365572">
                  <c:v>4.1179E-2</c:v>
                </c:pt>
                <c:pt idx="365573">
                  <c:v>4.1179E-2</c:v>
                </c:pt>
                <c:pt idx="365574">
                  <c:v>4.1179E-2</c:v>
                </c:pt>
                <c:pt idx="365575">
                  <c:v>4.1179E-2</c:v>
                </c:pt>
                <c:pt idx="365576">
                  <c:v>4.1179E-2</c:v>
                </c:pt>
                <c:pt idx="365577">
                  <c:v>4.1179E-2</c:v>
                </c:pt>
                <c:pt idx="365578">
                  <c:v>4.1179E-2</c:v>
                </c:pt>
                <c:pt idx="365579">
                  <c:v>4.1179E-2</c:v>
                </c:pt>
                <c:pt idx="365580">
                  <c:v>4.1179E-2</c:v>
                </c:pt>
                <c:pt idx="365581">
                  <c:v>4.1179E-2</c:v>
                </c:pt>
                <c:pt idx="365582">
                  <c:v>4.1177999999999999E-2</c:v>
                </c:pt>
                <c:pt idx="365583">
                  <c:v>4.1177999999999999E-2</c:v>
                </c:pt>
                <c:pt idx="365584">
                  <c:v>4.1177999999999999E-2</c:v>
                </c:pt>
                <c:pt idx="365585">
                  <c:v>4.1177999999999999E-2</c:v>
                </c:pt>
                <c:pt idx="365586">
                  <c:v>4.1176999999999998E-2</c:v>
                </c:pt>
                <c:pt idx="365587">
                  <c:v>4.1176999999999998E-2</c:v>
                </c:pt>
                <c:pt idx="365588">
                  <c:v>4.1176999999999998E-2</c:v>
                </c:pt>
                <c:pt idx="365589">
                  <c:v>4.1175999999999997E-2</c:v>
                </c:pt>
                <c:pt idx="365590">
                  <c:v>4.1175999999999997E-2</c:v>
                </c:pt>
                <c:pt idx="365591">
                  <c:v>4.1175999999999997E-2</c:v>
                </c:pt>
                <c:pt idx="365592">
                  <c:v>4.1175000000000003E-2</c:v>
                </c:pt>
                <c:pt idx="365593">
                  <c:v>4.1175000000000003E-2</c:v>
                </c:pt>
                <c:pt idx="365594">
                  <c:v>4.1174000000000002E-2</c:v>
                </c:pt>
                <c:pt idx="365595">
                  <c:v>4.1173000000000001E-2</c:v>
                </c:pt>
                <c:pt idx="365596">
                  <c:v>4.1173000000000001E-2</c:v>
                </c:pt>
                <c:pt idx="365597">
                  <c:v>4.1172E-2</c:v>
                </c:pt>
                <c:pt idx="365598">
                  <c:v>4.1172E-2</c:v>
                </c:pt>
                <c:pt idx="365599">
                  <c:v>4.1170999999999999E-2</c:v>
                </c:pt>
                <c:pt idx="365600">
                  <c:v>4.1170999999999999E-2</c:v>
                </c:pt>
                <c:pt idx="365601">
                  <c:v>4.1169999999999998E-2</c:v>
                </c:pt>
                <c:pt idx="365602">
                  <c:v>4.1169999999999998E-2</c:v>
                </c:pt>
                <c:pt idx="365603">
                  <c:v>4.1168999999999997E-2</c:v>
                </c:pt>
                <c:pt idx="365604">
                  <c:v>4.1168000000000003E-2</c:v>
                </c:pt>
                <c:pt idx="365605">
                  <c:v>4.1168000000000003E-2</c:v>
                </c:pt>
                <c:pt idx="365606">
                  <c:v>4.1167000000000002E-2</c:v>
                </c:pt>
                <c:pt idx="365607">
                  <c:v>4.1166000000000001E-2</c:v>
                </c:pt>
                <c:pt idx="365608">
                  <c:v>4.1166000000000001E-2</c:v>
                </c:pt>
                <c:pt idx="365609">
                  <c:v>4.1165E-2</c:v>
                </c:pt>
                <c:pt idx="365610">
                  <c:v>4.1163999999999999E-2</c:v>
                </c:pt>
                <c:pt idx="365611">
                  <c:v>4.1163999999999999E-2</c:v>
                </c:pt>
                <c:pt idx="365612">
                  <c:v>4.1162999999999998E-2</c:v>
                </c:pt>
                <c:pt idx="365613">
                  <c:v>4.1162999999999998E-2</c:v>
                </c:pt>
                <c:pt idx="365614">
                  <c:v>4.1161999999999997E-2</c:v>
                </c:pt>
                <c:pt idx="365615">
                  <c:v>4.1161999999999997E-2</c:v>
                </c:pt>
                <c:pt idx="365616">
                  <c:v>4.1161000000000003E-2</c:v>
                </c:pt>
                <c:pt idx="365617">
                  <c:v>4.1161000000000003E-2</c:v>
                </c:pt>
                <c:pt idx="365618">
                  <c:v>4.1160000000000002E-2</c:v>
                </c:pt>
                <c:pt idx="365619">
                  <c:v>4.1160000000000002E-2</c:v>
                </c:pt>
                <c:pt idx="365620">
                  <c:v>4.1160000000000002E-2</c:v>
                </c:pt>
                <c:pt idx="365621">
                  <c:v>4.1159000000000001E-2</c:v>
                </c:pt>
                <c:pt idx="365622">
                  <c:v>4.1159000000000001E-2</c:v>
                </c:pt>
                <c:pt idx="365623">
                  <c:v>4.1159000000000001E-2</c:v>
                </c:pt>
                <c:pt idx="365624">
                  <c:v>4.1159000000000001E-2</c:v>
                </c:pt>
                <c:pt idx="365625">
                  <c:v>4.1159000000000001E-2</c:v>
                </c:pt>
                <c:pt idx="365626">
                  <c:v>4.1158E-2</c:v>
                </c:pt>
                <c:pt idx="365627">
                  <c:v>4.1158E-2</c:v>
                </c:pt>
                <c:pt idx="365628">
                  <c:v>4.1158E-2</c:v>
                </c:pt>
                <c:pt idx="365629">
                  <c:v>4.1158E-2</c:v>
                </c:pt>
                <c:pt idx="365630">
                  <c:v>4.1158E-2</c:v>
                </c:pt>
                <c:pt idx="365631">
                  <c:v>4.1158E-2</c:v>
                </c:pt>
                <c:pt idx="365632">
                  <c:v>4.1158E-2</c:v>
                </c:pt>
                <c:pt idx="365633">
                  <c:v>4.1159000000000001E-2</c:v>
                </c:pt>
                <c:pt idx="365634">
                  <c:v>4.1159000000000001E-2</c:v>
                </c:pt>
                <c:pt idx="365635">
                  <c:v>4.1159000000000001E-2</c:v>
                </c:pt>
                <c:pt idx="365636">
                  <c:v>4.1159000000000001E-2</c:v>
                </c:pt>
                <c:pt idx="365637">
                  <c:v>4.1160000000000002E-2</c:v>
                </c:pt>
                <c:pt idx="365638">
                  <c:v>4.1160000000000002E-2</c:v>
                </c:pt>
                <c:pt idx="365639">
                  <c:v>4.1161000000000003E-2</c:v>
                </c:pt>
                <c:pt idx="365640">
                  <c:v>4.1161000000000003E-2</c:v>
                </c:pt>
                <c:pt idx="365641">
                  <c:v>4.1161000000000003E-2</c:v>
                </c:pt>
                <c:pt idx="365642">
                  <c:v>4.1161999999999997E-2</c:v>
                </c:pt>
                <c:pt idx="365643">
                  <c:v>4.1162999999999998E-2</c:v>
                </c:pt>
                <c:pt idx="365644">
                  <c:v>4.1162999999999998E-2</c:v>
                </c:pt>
                <c:pt idx="365645">
                  <c:v>4.1163999999999999E-2</c:v>
                </c:pt>
                <c:pt idx="365646">
                  <c:v>4.1165E-2</c:v>
                </c:pt>
                <c:pt idx="365647">
                  <c:v>4.1166000000000001E-2</c:v>
                </c:pt>
                <c:pt idx="365648">
                  <c:v>4.1167000000000002E-2</c:v>
                </c:pt>
                <c:pt idx="365649">
                  <c:v>4.1168000000000003E-2</c:v>
                </c:pt>
                <c:pt idx="365650">
                  <c:v>4.1168000000000003E-2</c:v>
                </c:pt>
                <c:pt idx="365651">
                  <c:v>4.1168999999999997E-2</c:v>
                </c:pt>
                <c:pt idx="365652">
                  <c:v>4.1169999999999998E-2</c:v>
                </c:pt>
                <c:pt idx="365653">
                  <c:v>4.1170999999999999E-2</c:v>
                </c:pt>
                <c:pt idx="365654">
                  <c:v>4.1172E-2</c:v>
                </c:pt>
                <c:pt idx="365655">
                  <c:v>4.1173000000000001E-2</c:v>
                </c:pt>
                <c:pt idx="365656">
                  <c:v>4.1175000000000003E-2</c:v>
                </c:pt>
                <c:pt idx="365657">
                  <c:v>4.1175999999999997E-2</c:v>
                </c:pt>
                <c:pt idx="365658">
                  <c:v>4.1176999999999998E-2</c:v>
                </c:pt>
                <c:pt idx="365659">
                  <c:v>4.1177999999999999E-2</c:v>
                </c:pt>
                <c:pt idx="365660">
                  <c:v>4.1180000000000001E-2</c:v>
                </c:pt>
                <c:pt idx="365661">
                  <c:v>4.1181000000000002E-2</c:v>
                </c:pt>
                <c:pt idx="365662">
                  <c:v>4.1182000000000003E-2</c:v>
                </c:pt>
                <c:pt idx="365663">
                  <c:v>4.1182999999999997E-2</c:v>
                </c:pt>
                <c:pt idx="365664">
                  <c:v>4.1184999999999999E-2</c:v>
                </c:pt>
                <c:pt idx="365665">
                  <c:v>4.1186E-2</c:v>
                </c:pt>
                <c:pt idx="365666">
                  <c:v>4.1187000000000001E-2</c:v>
                </c:pt>
                <c:pt idx="365667">
                  <c:v>4.1189000000000003E-2</c:v>
                </c:pt>
                <c:pt idx="365668">
                  <c:v>4.1189999999999997E-2</c:v>
                </c:pt>
                <c:pt idx="365669">
                  <c:v>4.1191999999999999E-2</c:v>
                </c:pt>
                <c:pt idx="365670">
                  <c:v>4.1193E-2</c:v>
                </c:pt>
                <c:pt idx="365671">
                  <c:v>4.1195000000000002E-2</c:v>
                </c:pt>
                <c:pt idx="365672">
                  <c:v>4.1196000000000003E-2</c:v>
                </c:pt>
                <c:pt idx="365673">
                  <c:v>4.1197999999999999E-2</c:v>
                </c:pt>
                <c:pt idx="365674">
                  <c:v>4.1199E-2</c:v>
                </c:pt>
                <c:pt idx="365675">
                  <c:v>4.1201000000000002E-2</c:v>
                </c:pt>
                <c:pt idx="365676">
                  <c:v>4.1202000000000003E-2</c:v>
                </c:pt>
                <c:pt idx="365677">
                  <c:v>4.1203999999999998E-2</c:v>
                </c:pt>
                <c:pt idx="365678">
                  <c:v>4.1206E-2</c:v>
                </c:pt>
                <c:pt idx="365679">
                  <c:v>4.1207000000000001E-2</c:v>
                </c:pt>
                <c:pt idx="365680">
                  <c:v>4.1209000000000003E-2</c:v>
                </c:pt>
                <c:pt idx="365681">
                  <c:v>4.1209999999999997E-2</c:v>
                </c:pt>
                <c:pt idx="365682">
                  <c:v>4.1211999999999999E-2</c:v>
                </c:pt>
                <c:pt idx="365683">
                  <c:v>4.1214000000000001E-2</c:v>
                </c:pt>
                <c:pt idx="365684">
                  <c:v>4.1215000000000002E-2</c:v>
                </c:pt>
                <c:pt idx="365685">
                  <c:v>4.1216999999999997E-2</c:v>
                </c:pt>
                <c:pt idx="365686">
                  <c:v>4.1217999999999998E-2</c:v>
                </c:pt>
                <c:pt idx="365687">
                  <c:v>4.122E-2</c:v>
                </c:pt>
                <c:pt idx="365688">
                  <c:v>4.1221000000000001E-2</c:v>
                </c:pt>
                <c:pt idx="365689">
                  <c:v>4.1223000000000003E-2</c:v>
                </c:pt>
                <c:pt idx="365690">
                  <c:v>4.1223999999999997E-2</c:v>
                </c:pt>
                <c:pt idx="365691">
                  <c:v>4.1225999999999999E-2</c:v>
                </c:pt>
                <c:pt idx="365692">
                  <c:v>4.1227E-2</c:v>
                </c:pt>
                <c:pt idx="365693">
                  <c:v>4.1229000000000002E-2</c:v>
                </c:pt>
                <c:pt idx="365694">
                  <c:v>4.1230000000000003E-2</c:v>
                </c:pt>
                <c:pt idx="365695">
                  <c:v>4.1230999999999997E-2</c:v>
                </c:pt>
                <c:pt idx="365696">
                  <c:v>4.1232999999999999E-2</c:v>
                </c:pt>
                <c:pt idx="365697">
                  <c:v>4.1234E-2</c:v>
                </c:pt>
                <c:pt idx="365698">
                  <c:v>4.1235000000000001E-2</c:v>
                </c:pt>
                <c:pt idx="365699">
                  <c:v>4.1236000000000002E-2</c:v>
                </c:pt>
                <c:pt idx="365700">
                  <c:v>4.1237000000000003E-2</c:v>
                </c:pt>
                <c:pt idx="365701">
                  <c:v>4.1237999999999997E-2</c:v>
                </c:pt>
                <c:pt idx="365702">
                  <c:v>4.1238999999999998E-2</c:v>
                </c:pt>
                <c:pt idx="365703">
                  <c:v>4.1239999999999999E-2</c:v>
                </c:pt>
                <c:pt idx="365704">
                  <c:v>4.1241E-2</c:v>
                </c:pt>
                <c:pt idx="365705">
                  <c:v>4.1242000000000001E-2</c:v>
                </c:pt>
                <c:pt idx="365706">
                  <c:v>4.1243000000000002E-2</c:v>
                </c:pt>
                <c:pt idx="365707">
                  <c:v>4.1244000000000003E-2</c:v>
                </c:pt>
                <c:pt idx="365708">
                  <c:v>4.1244999999999997E-2</c:v>
                </c:pt>
                <c:pt idx="365709">
                  <c:v>4.1244999999999997E-2</c:v>
                </c:pt>
                <c:pt idx="365710">
                  <c:v>4.1245999999999998E-2</c:v>
                </c:pt>
                <c:pt idx="365711">
                  <c:v>4.1245999999999998E-2</c:v>
                </c:pt>
                <c:pt idx="365712">
                  <c:v>4.1246999999999999E-2</c:v>
                </c:pt>
                <c:pt idx="365713">
                  <c:v>4.1246999999999999E-2</c:v>
                </c:pt>
                <c:pt idx="365714">
                  <c:v>4.1246999999999999E-2</c:v>
                </c:pt>
                <c:pt idx="365715">
                  <c:v>4.1248E-2</c:v>
                </c:pt>
                <c:pt idx="365716">
                  <c:v>4.1248E-2</c:v>
                </c:pt>
                <c:pt idx="365717">
                  <c:v>4.1248E-2</c:v>
                </c:pt>
                <c:pt idx="365718">
                  <c:v>4.1248E-2</c:v>
                </c:pt>
                <c:pt idx="365719">
                  <c:v>4.1248E-2</c:v>
                </c:pt>
                <c:pt idx="365720">
                  <c:v>4.1248E-2</c:v>
                </c:pt>
                <c:pt idx="365721">
                  <c:v>4.1248E-2</c:v>
                </c:pt>
                <c:pt idx="365722">
                  <c:v>4.1248E-2</c:v>
                </c:pt>
                <c:pt idx="365723">
                  <c:v>4.1248E-2</c:v>
                </c:pt>
                <c:pt idx="365724">
                  <c:v>4.1246999999999999E-2</c:v>
                </c:pt>
                <c:pt idx="365725">
                  <c:v>4.1246999999999999E-2</c:v>
                </c:pt>
                <c:pt idx="365726">
                  <c:v>4.1246999999999999E-2</c:v>
                </c:pt>
                <c:pt idx="365727">
                  <c:v>4.1245999999999998E-2</c:v>
                </c:pt>
                <c:pt idx="365728">
                  <c:v>4.1245999999999998E-2</c:v>
                </c:pt>
                <c:pt idx="365729">
                  <c:v>4.1244999999999997E-2</c:v>
                </c:pt>
                <c:pt idx="365730">
                  <c:v>4.1244999999999997E-2</c:v>
                </c:pt>
                <c:pt idx="365731">
                  <c:v>4.1244000000000003E-2</c:v>
                </c:pt>
                <c:pt idx="365732">
                  <c:v>4.1243000000000002E-2</c:v>
                </c:pt>
                <c:pt idx="365733">
                  <c:v>4.1242000000000001E-2</c:v>
                </c:pt>
                <c:pt idx="365734">
                  <c:v>4.1241E-2</c:v>
                </c:pt>
                <c:pt idx="365735">
                  <c:v>4.1241E-2</c:v>
                </c:pt>
                <c:pt idx="365736">
                  <c:v>4.1239999999999999E-2</c:v>
                </c:pt>
                <c:pt idx="365737">
                  <c:v>4.1238999999999998E-2</c:v>
                </c:pt>
                <c:pt idx="365738">
                  <c:v>4.1237999999999997E-2</c:v>
                </c:pt>
                <c:pt idx="365739">
                  <c:v>4.1237000000000003E-2</c:v>
                </c:pt>
                <c:pt idx="365740">
                  <c:v>4.1236000000000002E-2</c:v>
                </c:pt>
                <c:pt idx="365741">
                  <c:v>4.1235000000000001E-2</c:v>
                </c:pt>
                <c:pt idx="365742">
                  <c:v>4.1232999999999999E-2</c:v>
                </c:pt>
                <c:pt idx="365743">
                  <c:v>4.1231999999999998E-2</c:v>
                </c:pt>
                <c:pt idx="365744">
                  <c:v>4.1230999999999997E-2</c:v>
                </c:pt>
                <c:pt idx="365745">
                  <c:v>4.1229000000000002E-2</c:v>
                </c:pt>
                <c:pt idx="365746">
                  <c:v>4.1228000000000001E-2</c:v>
                </c:pt>
                <c:pt idx="365747">
                  <c:v>4.1227E-2</c:v>
                </c:pt>
                <c:pt idx="365748">
                  <c:v>4.1224999999999998E-2</c:v>
                </c:pt>
                <c:pt idx="365749">
                  <c:v>4.1223999999999997E-2</c:v>
                </c:pt>
                <c:pt idx="365750">
                  <c:v>4.1222000000000002E-2</c:v>
                </c:pt>
                <c:pt idx="365751">
                  <c:v>4.1221000000000001E-2</c:v>
                </c:pt>
                <c:pt idx="365752">
                  <c:v>4.122E-2</c:v>
                </c:pt>
                <c:pt idx="365753">
                  <c:v>4.1217999999999998E-2</c:v>
                </c:pt>
                <c:pt idx="365754">
                  <c:v>4.1216999999999997E-2</c:v>
                </c:pt>
                <c:pt idx="365755">
                  <c:v>4.1215000000000002E-2</c:v>
                </c:pt>
                <c:pt idx="365756">
                  <c:v>4.1213E-2</c:v>
                </c:pt>
                <c:pt idx="365757">
                  <c:v>4.1211999999999999E-2</c:v>
                </c:pt>
                <c:pt idx="365758">
                  <c:v>4.1209999999999997E-2</c:v>
                </c:pt>
                <c:pt idx="365759">
                  <c:v>4.1209000000000003E-2</c:v>
                </c:pt>
                <c:pt idx="365760">
                  <c:v>4.1207000000000001E-2</c:v>
                </c:pt>
                <c:pt idx="365761">
                  <c:v>4.1206E-2</c:v>
                </c:pt>
                <c:pt idx="365762">
                  <c:v>4.1203999999999998E-2</c:v>
                </c:pt>
                <c:pt idx="365763">
                  <c:v>4.1202999999999997E-2</c:v>
                </c:pt>
                <c:pt idx="365764">
                  <c:v>4.1201000000000002E-2</c:v>
                </c:pt>
                <c:pt idx="365765">
                  <c:v>4.1200000000000001E-2</c:v>
                </c:pt>
                <c:pt idx="365766">
                  <c:v>4.1197999999999999E-2</c:v>
                </c:pt>
                <c:pt idx="365767">
                  <c:v>4.1196999999999998E-2</c:v>
                </c:pt>
                <c:pt idx="365768">
                  <c:v>4.1195000000000002E-2</c:v>
                </c:pt>
                <c:pt idx="365769">
                  <c:v>4.1194000000000001E-2</c:v>
                </c:pt>
                <c:pt idx="365770">
                  <c:v>4.1193E-2</c:v>
                </c:pt>
                <c:pt idx="365771">
                  <c:v>4.1190999999999998E-2</c:v>
                </c:pt>
                <c:pt idx="365772">
                  <c:v>4.1189999999999997E-2</c:v>
                </c:pt>
                <c:pt idx="365773">
                  <c:v>4.1189000000000003E-2</c:v>
                </c:pt>
                <c:pt idx="365774">
                  <c:v>4.1188000000000002E-2</c:v>
                </c:pt>
                <c:pt idx="365775">
                  <c:v>4.1186E-2</c:v>
                </c:pt>
                <c:pt idx="365776">
                  <c:v>4.1184999999999999E-2</c:v>
                </c:pt>
                <c:pt idx="365777">
                  <c:v>4.1183999999999998E-2</c:v>
                </c:pt>
                <c:pt idx="365778">
                  <c:v>4.1182999999999997E-2</c:v>
                </c:pt>
                <c:pt idx="365779">
                  <c:v>4.1182000000000003E-2</c:v>
                </c:pt>
                <c:pt idx="365780">
                  <c:v>4.1181000000000002E-2</c:v>
                </c:pt>
                <c:pt idx="365781">
                  <c:v>4.1180000000000001E-2</c:v>
                </c:pt>
                <c:pt idx="365782">
                  <c:v>4.1180000000000001E-2</c:v>
                </c:pt>
                <c:pt idx="365783">
                  <c:v>4.1179E-2</c:v>
                </c:pt>
                <c:pt idx="365784">
                  <c:v>4.1177999999999999E-2</c:v>
                </c:pt>
                <c:pt idx="365785">
                  <c:v>4.1176999999999998E-2</c:v>
                </c:pt>
                <c:pt idx="365786">
                  <c:v>4.1176999999999998E-2</c:v>
                </c:pt>
                <c:pt idx="365787">
                  <c:v>4.1175999999999997E-2</c:v>
                </c:pt>
                <c:pt idx="365788">
                  <c:v>4.1175999999999997E-2</c:v>
                </c:pt>
                <c:pt idx="365789">
                  <c:v>4.1175999999999997E-2</c:v>
                </c:pt>
                <c:pt idx="365790">
                  <c:v>4.1175000000000003E-2</c:v>
                </c:pt>
                <c:pt idx="365791">
                  <c:v>4.1175000000000003E-2</c:v>
                </c:pt>
                <c:pt idx="365792">
                  <c:v>4.1175000000000003E-2</c:v>
                </c:pt>
                <c:pt idx="365793">
                  <c:v>4.1174000000000002E-2</c:v>
                </c:pt>
                <c:pt idx="365794">
                  <c:v>4.1174000000000002E-2</c:v>
                </c:pt>
                <c:pt idx="365795">
                  <c:v>4.1174000000000002E-2</c:v>
                </c:pt>
                <c:pt idx="365796">
                  <c:v>4.1174000000000002E-2</c:v>
                </c:pt>
                <c:pt idx="365797">
                  <c:v>4.1174000000000002E-2</c:v>
                </c:pt>
                <c:pt idx="365798">
                  <c:v>4.1174000000000002E-2</c:v>
                </c:pt>
                <c:pt idx="365799">
                  <c:v>4.1174000000000002E-2</c:v>
                </c:pt>
                <c:pt idx="365800">
                  <c:v>4.1175000000000003E-2</c:v>
                </c:pt>
                <c:pt idx="365801">
                  <c:v>4.1175000000000003E-2</c:v>
                </c:pt>
                <c:pt idx="365802">
                  <c:v>4.1175000000000003E-2</c:v>
                </c:pt>
                <c:pt idx="365803">
                  <c:v>4.1175999999999997E-2</c:v>
                </c:pt>
                <c:pt idx="365804">
                  <c:v>4.1175999999999997E-2</c:v>
                </c:pt>
                <c:pt idx="365805">
                  <c:v>4.1175999999999997E-2</c:v>
                </c:pt>
                <c:pt idx="365806">
                  <c:v>4.1176999999999998E-2</c:v>
                </c:pt>
                <c:pt idx="365807">
                  <c:v>4.1177999999999999E-2</c:v>
                </c:pt>
                <c:pt idx="365808">
                  <c:v>4.1177999999999999E-2</c:v>
                </c:pt>
                <c:pt idx="365809">
                  <c:v>4.1179E-2</c:v>
                </c:pt>
                <c:pt idx="365810">
                  <c:v>4.1180000000000001E-2</c:v>
                </c:pt>
                <c:pt idx="365811">
                  <c:v>4.1181000000000002E-2</c:v>
                </c:pt>
                <c:pt idx="365812">
                  <c:v>4.1182000000000003E-2</c:v>
                </c:pt>
                <c:pt idx="365813">
                  <c:v>4.1182999999999997E-2</c:v>
                </c:pt>
                <c:pt idx="365814">
                  <c:v>4.1183999999999998E-2</c:v>
                </c:pt>
                <c:pt idx="365815">
                  <c:v>4.1186E-2</c:v>
                </c:pt>
                <c:pt idx="365816">
                  <c:v>4.1187000000000001E-2</c:v>
                </c:pt>
                <c:pt idx="365817">
                  <c:v>4.1188000000000002E-2</c:v>
                </c:pt>
                <c:pt idx="365818">
                  <c:v>4.1189000000000003E-2</c:v>
                </c:pt>
                <c:pt idx="365819">
                  <c:v>4.1190999999999998E-2</c:v>
                </c:pt>
                <c:pt idx="365820">
                  <c:v>4.1191999999999999E-2</c:v>
                </c:pt>
                <c:pt idx="365821">
                  <c:v>4.1194000000000001E-2</c:v>
                </c:pt>
                <c:pt idx="365822">
                  <c:v>4.1196000000000003E-2</c:v>
                </c:pt>
                <c:pt idx="365823">
                  <c:v>4.1197999999999999E-2</c:v>
                </c:pt>
                <c:pt idx="365824">
                  <c:v>4.1199E-2</c:v>
                </c:pt>
                <c:pt idx="365825">
                  <c:v>4.1201000000000002E-2</c:v>
                </c:pt>
                <c:pt idx="365826">
                  <c:v>4.1202999999999997E-2</c:v>
                </c:pt>
                <c:pt idx="365827">
                  <c:v>4.1204999999999999E-2</c:v>
                </c:pt>
                <c:pt idx="365828">
                  <c:v>4.1207000000000001E-2</c:v>
                </c:pt>
                <c:pt idx="365829">
                  <c:v>4.1209000000000003E-2</c:v>
                </c:pt>
                <c:pt idx="365830">
                  <c:v>4.1210999999999998E-2</c:v>
                </c:pt>
                <c:pt idx="365831">
                  <c:v>4.1213E-2</c:v>
                </c:pt>
                <c:pt idx="365832">
                  <c:v>4.1215000000000002E-2</c:v>
                </c:pt>
                <c:pt idx="365833">
                  <c:v>4.1217999999999998E-2</c:v>
                </c:pt>
                <c:pt idx="365834">
                  <c:v>4.122E-2</c:v>
                </c:pt>
                <c:pt idx="365835">
                  <c:v>4.1222000000000002E-2</c:v>
                </c:pt>
                <c:pt idx="365836">
                  <c:v>4.1224999999999998E-2</c:v>
                </c:pt>
                <c:pt idx="365837">
                  <c:v>4.1227E-2</c:v>
                </c:pt>
                <c:pt idx="365838">
                  <c:v>4.1229000000000002E-2</c:v>
                </c:pt>
                <c:pt idx="365839">
                  <c:v>4.1231999999999998E-2</c:v>
                </c:pt>
                <c:pt idx="365840">
                  <c:v>4.1234E-2</c:v>
                </c:pt>
                <c:pt idx="365841">
                  <c:v>4.1236000000000002E-2</c:v>
                </c:pt>
                <c:pt idx="365842">
                  <c:v>4.1237999999999997E-2</c:v>
                </c:pt>
                <c:pt idx="365843">
                  <c:v>4.1241E-2</c:v>
                </c:pt>
                <c:pt idx="365844">
                  <c:v>4.1243000000000002E-2</c:v>
                </c:pt>
                <c:pt idx="365845">
                  <c:v>4.1244999999999997E-2</c:v>
                </c:pt>
                <c:pt idx="365846">
                  <c:v>4.1248E-2</c:v>
                </c:pt>
                <c:pt idx="365847">
                  <c:v>4.1250000000000002E-2</c:v>
                </c:pt>
                <c:pt idx="365848">
                  <c:v>4.1251999999999997E-2</c:v>
                </c:pt>
                <c:pt idx="365849">
                  <c:v>4.1253999999999999E-2</c:v>
                </c:pt>
                <c:pt idx="365850">
                  <c:v>4.1256000000000001E-2</c:v>
                </c:pt>
                <c:pt idx="365851">
                  <c:v>4.1258000000000003E-2</c:v>
                </c:pt>
                <c:pt idx="365852">
                  <c:v>4.1259999999999998E-2</c:v>
                </c:pt>
                <c:pt idx="365853">
                  <c:v>4.1262E-2</c:v>
                </c:pt>
                <c:pt idx="365854">
                  <c:v>4.1264000000000002E-2</c:v>
                </c:pt>
                <c:pt idx="365855">
                  <c:v>4.1265000000000003E-2</c:v>
                </c:pt>
                <c:pt idx="365856">
                  <c:v>4.1266999999999998E-2</c:v>
                </c:pt>
                <c:pt idx="365857">
                  <c:v>4.1269E-2</c:v>
                </c:pt>
                <c:pt idx="365858">
                  <c:v>4.1270000000000001E-2</c:v>
                </c:pt>
                <c:pt idx="365859">
                  <c:v>4.1272000000000003E-2</c:v>
                </c:pt>
                <c:pt idx="365860">
                  <c:v>4.1272999999999997E-2</c:v>
                </c:pt>
                <c:pt idx="365861">
                  <c:v>4.1273999999999998E-2</c:v>
                </c:pt>
                <c:pt idx="365862">
                  <c:v>4.1274999999999999E-2</c:v>
                </c:pt>
                <c:pt idx="365863">
                  <c:v>4.1276E-2</c:v>
                </c:pt>
                <c:pt idx="365864">
                  <c:v>4.1277000000000001E-2</c:v>
                </c:pt>
                <c:pt idx="365865">
                  <c:v>4.1277000000000001E-2</c:v>
                </c:pt>
                <c:pt idx="365866">
                  <c:v>4.1278000000000002E-2</c:v>
                </c:pt>
                <c:pt idx="365867">
                  <c:v>4.1278000000000002E-2</c:v>
                </c:pt>
                <c:pt idx="365868">
                  <c:v>4.1279000000000003E-2</c:v>
                </c:pt>
                <c:pt idx="365869">
                  <c:v>4.1279000000000003E-2</c:v>
                </c:pt>
                <c:pt idx="365870">
                  <c:v>4.1279000000000003E-2</c:v>
                </c:pt>
                <c:pt idx="365871">
                  <c:v>4.1279999999999997E-2</c:v>
                </c:pt>
                <c:pt idx="365872">
                  <c:v>4.1279999999999997E-2</c:v>
                </c:pt>
                <c:pt idx="365873">
                  <c:v>4.1279000000000003E-2</c:v>
                </c:pt>
                <c:pt idx="365874">
                  <c:v>4.1279000000000003E-2</c:v>
                </c:pt>
                <c:pt idx="365875">
                  <c:v>4.1279000000000003E-2</c:v>
                </c:pt>
                <c:pt idx="365876">
                  <c:v>4.1278000000000002E-2</c:v>
                </c:pt>
                <c:pt idx="365877">
                  <c:v>4.1278000000000002E-2</c:v>
                </c:pt>
                <c:pt idx="365878">
                  <c:v>4.1277000000000001E-2</c:v>
                </c:pt>
                <c:pt idx="365879">
                  <c:v>4.1277000000000001E-2</c:v>
                </c:pt>
                <c:pt idx="365880">
                  <c:v>4.1276E-2</c:v>
                </c:pt>
                <c:pt idx="365881">
                  <c:v>4.1276E-2</c:v>
                </c:pt>
                <c:pt idx="365882">
                  <c:v>4.1274999999999999E-2</c:v>
                </c:pt>
                <c:pt idx="365883">
                  <c:v>4.1274999999999999E-2</c:v>
                </c:pt>
                <c:pt idx="365884">
                  <c:v>4.1273999999999998E-2</c:v>
                </c:pt>
                <c:pt idx="365885">
                  <c:v>4.1273999999999998E-2</c:v>
                </c:pt>
                <c:pt idx="365886">
                  <c:v>4.1272999999999997E-2</c:v>
                </c:pt>
                <c:pt idx="365887">
                  <c:v>4.1272999999999997E-2</c:v>
                </c:pt>
                <c:pt idx="365888">
                  <c:v>4.1272000000000003E-2</c:v>
                </c:pt>
                <c:pt idx="365889">
                  <c:v>4.1272000000000003E-2</c:v>
                </c:pt>
                <c:pt idx="365890">
                  <c:v>4.1272000000000003E-2</c:v>
                </c:pt>
                <c:pt idx="365891">
                  <c:v>4.1272000000000003E-2</c:v>
                </c:pt>
                <c:pt idx="365892">
                  <c:v>4.1272000000000003E-2</c:v>
                </c:pt>
                <c:pt idx="365893">
                  <c:v>4.1272000000000003E-2</c:v>
                </c:pt>
                <c:pt idx="365894">
                  <c:v>4.1272999999999997E-2</c:v>
                </c:pt>
                <c:pt idx="365895">
                  <c:v>4.1273999999999998E-2</c:v>
                </c:pt>
                <c:pt idx="365896">
                  <c:v>4.1274999999999999E-2</c:v>
                </c:pt>
                <c:pt idx="365897">
                  <c:v>4.1276E-2</c:v>
                </c:pt>
                <c:pt idx="365898">
                  <c:v>4.1278000000000002E-2</c:v>
                </c:pt>
                <c:pt idx="365899">
                  <c:v>4.1279999999999997E-2</c:v>
                </c:pt>
                <c:pt idx="365900">
                  <c:v>4.1281999999999999E-2</c:v>
                </c:pt>
                <c:pt idx="365901">
                  <c:v>4.1285000000000002E-2</c:v>
                </c:pt>
                <c:pt idx="365902">
                  <c:v>4.1288999999999999E-2</c:v>
                </c:pt>
                <c:pt idx="365903">
                  <c:v>4.1293000000000003E-2</c:v>
                </c:pt>
                <c:pt idx="365904">
                  <c:v>4.1297E-2</c:v>
                </c:pt>
                <c:pt idx="365905">
                  <c:v>4.1301999999999998E-2</c:v>
                </c:pt>
                <c:pt idx="365906">
                  <c:v>4.1307999999999997E-2</c:v>
                </c:pt>
                <c:pt idx="365907">
                  <c:v>4.1313999999999997E-2</c:v>
                </c:pt>
                <c:pt idx="365908">
                  <c:v>4.1320000000000003E-2</c:v>
                </c:pt>
                <c:pt idx="365909">
                  <c:v>4.1327999999999997E-2</c:v>
                </c:pt>
                <c:pt idx="365910">
                  <c:v>4.1335999999999998E-2</c:v>
                </c:pt>
                <c:pt idx="365911">
                  <c:v>4.1343999999999999E-2</c:v>
                </c:pt>
                <c:pt idx="365912">
                  <c:v>4.1354000000000002E-2</c:v>
                </c:pt>
                <c:pt idx="365913">
                  <c:v>4.1363999999999998E-2</c:v>
                </c:pt>
                <c:pt idx="365914">
                  <c:v>4.1375000000000002E-2</c:v>
                </c:pt>
                <c:pt idx="365915">
                  <c:v>4.1387E-2</c:v>
                </c:pt>
                <c:pt idx="365916">
                  <c:v>4.1399999999999999E-2</c:v>
                </c:pt>
                <c:pt idx="365917">
                  <c:v>4.1412999999999998E-2</c:v>
                </c:pt>
                <c:pt idx="365918">
                  <c:v>4.1426999999999999E-2</c:v>
                </c:pt>
                <c:pt idx="365919">
                  <c:v>4.1443000000000001E-2</c:v>
                </c:pt>
                <c:pt idx="365920">
                  <c:v>4.1459000000000003E-2</c:v>
                </c:pt>
                <c:pt idx="365921">
                  <c:v>4.1474999999999998E-2</c:v>
                </c:pt>
                <c:pt idx="365922">
                  <c:v>4.1493000000000002E-2</c:v>
                </c:pt>
                <c:pt idx="365923">
                  <c:v>4.1512E-2</c:v>
                </c:pt>
                <c:pt idx="365924">
                  <c:v>4.1530999999999998E-2</c:v>
                </c:pt>
                <c:pt idx="365925">
                  <c:v>4.1551999999999999E-2</c:v>
                </c:pt>
                <c:pt idx="365926">
                  <c:v>4.1572999999999999E-2</c:v>
                </c:pt>
                <c:pt idx="365927">
                  <c:v>4.1596000000000001E-2</c:v>
                </c:pt>
                <c:pt idx="365928">
                  <c:v>4.1619000000000003E-2</c:v>
                </c:pt>
                <c:pt idx="365929">
                  <c:v>4.1642999999999999E-2</c:v>
                </c:pt>
                <c:pt idx="365930">
                  <c:v>4.1667999999999997E-2</c:v>
                </c:pt>
                <c:pt idx="365931">
                  <c:v>4.1694000000000002E-2</c:v>
                </c:pt>
                <c:pt idx="365932">
                  <c:v>4.1721000000000001E-2</c:v>
                </c:pt>
                <c:pt idx="365933">
                  <c:v>4.1748E-2</c:v>
                </c:pt>
                <c:pt idx="365934">
                  <c:v>4.1777000000000002E-2</c:v>
                </c:pt>
                <c:pt idx="365935">
                  <c:v>4.1806000000000003E-2</c:v>
                </c:pt>
                <c:pt idx="365936">
                  <c:v>4.1835999999999998E-2</c:v>
                </c:pt>
                <c:pt idx="365937">
                  <c:v>4.1866E-2</c:v>
                </c:pt>
                <c:pt idx="365938">
                  <c:v>4.1897999999999998E-2</c:v>
                </c:pt>
                <c:pt idx="365939">
                  <c:v>4.1930000000000002E-2</c:v>
                </c:pt>
                <c:pt idx="365940">
                  <c:v>4.1963E-2</c:v>
                </c:pt>
                <c:pt idx="365941">
                  <c:v>4.1997E-2</c:v>
                </c:pt>
                <c:pt idx="365942">
                  <c:v>4.2030999999999999E-2</c:v>
                </c:pt>
                <c:pt idx="365943">
                  <c:v>4.2064999999999998E-2</c:v>
                </c:pt>
                <c:pt idx="365944">
                  <c:v>4.2099999999999999E-2</c:v>
                </c:pt>
                <c:pt idx="365945">
                  <c:v>4.2136E-2</c:v>
                </c:pt>
                <c:pt idx="365946">
                  <c:v>4.2172000000000001E-2</c:v>
                </c:pt>
                <c:pt idx="365947">
                  <c:v>4.2209000000000003E-2</c:v>
                </c:pt>
                <c:pt idx="365948">
                  <c:v>4.2244999999999998E-2</c:v>
                </c:pt>
                <c:pt idx="365949">
                  <c:v>4.2283000000000001E-2</c:v>
                </c:pt>
                <c:pt idx="365950">
                  <c:v>4.2320000000000003E-2</c:v>
                </c:pt>
                <c:pt idx="365951">
                  <c:v>4.2358E-2</c:v>
                </c:pt>
                <c:pt idx="365952">
                  <c:v>4.2396000000000003E-2</c:v>
                </c:pt>
                <c:pt idx="365953">
                  <c:v>4.2433999999999999E-2</c:v>
                </c:pt>
                <c:pt idx="365954">
                  <c:v>4.2472000000000003E-2</c:v>
                </c:pt>
                <c:pt idx="365955">
                  <c:v>4.2511E-2</c:v>
                </c:pt>
                <c:pt idx="365956">
                  <c:v>4.2548999999999997E-2</c:v>
                </c:pt>
                <c:pt idx="365957">
                  <c:v>4.2587E-2</c:v>
                </c:pt>
                <c:pt idx="365958">
                  <c:v>4.2625000000000003E-2</c:v>
                </c:pt>
                <c:pt idx="365959">
                  <c:v>4.2663E-2</c:v>
                </c:pt>
                <c:pt idx="365960">
                  <c:v>4.2700000000000002E-2</c:v>
                </c:pt>
                <c:pt idx="365961">
                  <c:v>4.2737999999999998E-2</c:v>
                </c:pt>
                <c:pt idx="365962">
                  <c:v>4.2775000000000001E-2</c:v>
                </c:pt>
                <c:pt idx="365963">
                  <c:v>4.2812000000000003E-2</c:v>
                </c:pt>
                <c:pt idx="365964">
                  <c:v>4.2848999999999998E-2</c:v>
                </c:pt>
                <c:pt idx="365965">
                  <c:v>4.2885E-2</c:v>
                </c:pt>
                <c:pt idx="365966">
                  <c:v>4.2921000000000001E-2</c:v>
                </c:pt>
                <c:pt idx="365967">
                  <c:v>4.2956000000000001E-2</c:v>
                </c:pt>
                <c:pt idx="365968">
                  <c:v>4.2991000000000001E-2</c:v>
                </c:pt>
                <c:pt idx="365969">
                  <c:v>4.3025000000000001E-2</c:v>
                </c:pt>
                <c:pt idx="365970">
                  <c:v>4.3057999999999999E-2</c:v>
                </c:pt>
                <c:pt idx="365971">
                  <c:v>4.3090999999999997E-2</c:v>
                </c:pt>
                <c:pt idx="365972">
                  <c:v>4.3123000000000002E-2</c:v>
                </c:pt>
                <c:pt idx="365973">
                  <c:v>4.3154999999999999E-2</c:v>
                </c:pt>
                <c:pt idx="365974">
                  <c:v>4.3186000000000002E-2</c:v>
                </c:pt>
                <c:pt idx="365975">
                  <c:v>4.3215999999999997E-2</c:v>
                </c:pt>
                <c:pt idx="365976">
                  <c:v>4.3244999999999999E-2</c:v>
                </c:pt>
                <c:pt idx="365977">
                  <c:v>4.3272999999999999E-2</c:v>
                </c:pt>
                <c:pt idx="365978">
                  <c:v>4.3300999999999999E-2</c:v>
                </c:pt>
                <c:pt idx="365979">
                  <c:v>4.3326999999999997E-2</c:v>
                </c:pt>
                <c:pt idx="365980">
                  <c:v>4.3353000000000003E-2</c:v>
                </c:pt>
                <c:pt idx="365981">
                  <c:v>4.3378E-2</c:v>
                </c:pt>
                <c:pt idx="365982">
                  <c:v>4.3402000000000003E-2</c:v>
                </c:pt>
                <c:pt idx="365983">
                  <c:v>4.3423999999999997E-2</c:v>
                </c:pt>
                <c:pt idx="365984">
                  <c:v>4.3445999999999999E-2</c:v>
                </c:pt>
                <c:pt idx="365985">
                  <c:v>4.3468E-2</c:v>
                </c:pt>
                <c:pt idx="365986">
                  <c:v>4.3487999999999999E-2</c:v>
                </c:pt>
                <c:pt idx="365987">
                  <c:v>4.3506999999999997E-2</c:v>
                </c:pt>
                <c:pt idx="365988">
                  <c:v>4.3525000000000001E-2</c:v>
                </c:pt>
                <c:pt idx="365989">
                  <c:v>4.3542999999999998E-2</c:v>
                </c:pt>
                <c:pt idx="365990">
                  <c:v>4.3559E-2</c:v>
                </c:pt>
                <c:pt idx="365991">
                  <c:v>4.3575000000000003E-2</c:v>
                </c:pt>
                <c:pt idx="365992">
                  <c:v>4.3589000000000003E-2</c:v>
                </c:pt>
                <c:pt idx="365993">
                  <c:v>4.3603000000000003E-2</c:v>
                </c:pt>
                <c:pt idx="365994">
                  <c:v>4.3615000000000001E-2</c:v>
                </c:pt>
                <c:pt idx="365995">
                  <c:v>4.3626999999999999E-2</c:v>
                </c:pt>
                <c:pt idx="365996">
                  <c:v>4.3638000000000003E-2</c:v>
                </c:pt>
                <c:pt idx="365997">
                  <c:v>4.3647999999999999E-2</c:v>
                </c:pt>
                <c:pt idx="365998">
                  <c:v>4.3657000000000001E-2</c:v>
                </c:pt>
                <c:pt idx="365999">
                  <c:v>4.3666000000000003E-2</c:v>
                </c:pt>
                <c:pt idx="366000">
                  <c:v>4.3673999999999998E-2</c:v>
                </c:pt>
                <c:pt idx="366001">
                  <c:v>4.3680999999999998E-2</c:v>
                </c:pt>
                <c:pt idx="366002">
                  <c:v>4.3686999999999997E-2</c:v>
                </c:pt>
                <c:pt idx="366003">
                  <c:v>4.3692000000000002E-2</c:v>
                </c:pt>
                <c:pt idx="366004">
                  <c:v>4.3697E-2</c:v>
                </c:pt>
                <c:pt idx="366005">
                  <c:v>4.3700999999999997E-2</c:v>
                </c:pt>
                <c:pt idx="366006">
                  <c:v>4.3705000000000001E-2</c:v>
                </c:pt>
                <c:pt idx="366007">
                  <c:v>4.3707999999999997E-2</c:v>
                </c:pt>
                <c:pt idx="366008">
                  <c:v>4.3709999999999999E-2</c:v>
                </c:pt>
                <c:pt idx="366009">
                  <c:v>4.3713000000000002E-2</c:v>
                </c:pt>
                <c:pt idx="366010">
                  <c:v>4.3714000000000003E-2</c:v>
                </c:pt>
                <c:pt idx="366011">
                  <c:v>4.3714999999999997E-2</c:v>
                </c:pt>
                <c:pt idx="366012">
                  <c:v>4.3715999999999998E-2</c:v>
                </c:pt>
                <c:pt idx="366013">
                  <c:v>4.3716999999999999E-2</c:v>
                </c:pt>
                <c:pt idx="366014">
                  <c:v>4.3716999999999999E-2</c:v>
                </c:pt>
                <c:pt idx="366015">
                  <c:v>4.3716999999999999E-2</c:v>
                </c:pt>
                <c:pt idx="366016">
                  <c:v>4.3715999999999998E-2</c:v>
                </c:pt>
                <c:pt idx="366017">
                  <c:v>4.3714999999999997E-2</c:v>
                </c:pt>
                <c:pt idx="366018">
                  <c:v>4.3714999999999997E-2</c:v>
                </c:pt>
                <c:pt idx="366019">
                  <c:v>4.3714000000000003E-2</c:v>
                </c:pt>
                <c:pt idx="366020">
                  <c:v>4.3713000000000002E-2</c:v>
                </c:pt>
                <c:pt idx="366021">
                  <c:v>4.3712000000000001E-2</c:v>
                </c:pt>
                <c:pt idx="366022">
                  <c:v>4.3711E-2</c:v>
                </c:pt>
                <c:pt idx="366023">
                  <c:v>4.3709999999999999E-2</c:v>
                </c:pt>
                <c:pt idx="366024">
                  <c:v>4.3708999999999998E-2</c:v>
                </c:pt>
                <c:pt idx="366025">
                  <c:v>4.3707999999999997E-2</c:v>
                </c:pt>
                <c:pt idx="366026">
                  <c:v>4.3707000000000003E-2</c:v>
                </c:pt>
                <c:pt idx="366027">
                  <c:v>4.3706000000000002E-2</c:v>
                </c:pt>
                <c:pt idx="366028">
                  <c:v>4.3705000000000001E-2</c:v>
                </c:pt>
                <c:pt idx="366029">
                  <c:v>4.3705000000000001E-2</c:v>
                </c:pt>
                <c:pt idx="366030">
                  <c:v>4.3705000000000001E-2</c:v>
                </c:pt>
                <c:pt idx="366031">
                  <c:v>4.3705000000000001E-2</c:v>
                </c:pt>
                <c:pt idx="366032">
                  <c:v>4.3705000000000001E-2</c:v>
                </c:pt>
                <c:pt idx="366033">
                  <c:v>4.3705000000000001E-2</c:v>
                </c:pt>
                <c:pt idx="366034">
                  <c:v>4.3706000000000002E-2</c:v>
                </c:pt>
                <c:pt idx="366035">
                  <c:v>4.3707000000000003E-2</c:v>
                </c:pt>
                <c:pt idx="366036">
                  <c:v>4.3707999999999997E-2</c:v>
                </c:pt>
                <c:pt idx="366037">
                  <c:v>4.3709999999999999E-2</c:v>
                </c:pt>
                <c:pt idx="366038">
                  <c:v>4.3712000000000001E-2</c:v>
                </c:pt>
                <c:pt idx="366039">
                  <c:v>4.3714000000000003E-2</c:v>
                </c:pt>
                <c:pt idx="366040">
                  <c:v>4.3715999999999998E-2</c:v>
                </c:pt>
                <c:pt idx="366041">
                  <c:v>4.3719000000000001E-2</c:v>
                </c:pt>
                <c:pt idx="366042">
                  <c:v>4.3721999999999997E-2</c:v>
                </c:pt>
                <c:pt idx="366043">
                  <c:v>4.3726000000000001E-2</c:v>
                </c:pt>
                <c:pt idx="366044">
                  <c:v>4.3728999999999997E-2</c:v>
                </c:pt>
                <c:pt idx="366045">
                  <c:v>4.3734000000000002E-2</c:v>
                </c:pt>
                <c:pt idx="366046">
                  <c:v>4.3737999999999999E-2</c:v>
                </c:pt>
                <c:pt idx="366047">
                  <c:v>4.3742999999999997E-2</c:v>
                </c:pt>
                <c:pt idx="366048">
                  <c:v>4.3748000000000002E-2</c:v>
                </c:pt>
                <c:pt idx="366049">
                  <c:v>4.3754000000000001E-2</c:v>
                </c:pt>
                <c:pt idx="366050">
                  <c:v>4.376E-2</c:v>
                </c:pt>
                <c:pt idx="366051">
                  <c:v>4.3765999999999999E-2</c:v>
                </c:pt>
                <c:pt idx="366052">
                  <c:v>4.3771999999999998E-2</c:v>
                </c:pt>
                <c:pt idx="366053">
                  <c:v>4.3778999999999998E-2</c:v>
                </c:pt>
                <c:pt idx="366054">
                  <c:v>4.3785999999999999E-2</c:v>
                </c:pt>
                <c:pt idx="366055">
                  <c:v>4.3792999999999999E-2</c:v>
                </c:pt>
                <c:pt idx="366056">
                  <c:v>4.3799999999999999E-2</c:v>
                </c:pt>
                <c:pt idx="366057">
                  <c:v>4.3808E-2</c:v>
                </c:pt>
                <c:pt idx="366058">
                  <c:v>4.3816000000000001E-2</c:v>
                </c:pt>
                <c:pt idx="366059">
                  <c:v>4.3825000000000003E-2</c:v>
                </c:pt>
                <c:pt idx="366060">
                  <c:v>4.3832999999999997E-2</c:v>
                </c:pt>
                <c:pt idx="366061">
                  <c:v>4.3841999999999999E-2</c:v>
                </c:pt>
                <c:pt idx="366062">
                  <c:v>4.3851000000000001E-2</c:v>
                </c:pt>
                <c:pt idx="366063">
                  <c:v>4.3860000000000003E-2</c:v>
                </c:pt>
                <c:pt idx="366064">
                  <c:v>4.3868999999999998E-2</c:v>
                </c:pt>
                <c:pt idx="366065">
                  <c:v>4.3878E-2</c:v>
                </c:pt>
                <c:pt idx="366066">
                  <c:v>4.3888000000000003E-2</c:v>
                </c:pt>
                <c:pt idx="366067">
                  <c:v>4.3896999999999999E-2</c:v>
                </c:pt>
                <c:pt idx="366068">
                  <c:v>4.3907000000000002E-2</c:v>
                </c:pt>
                <c:pt idx="366069">
                  <c:v>4.3916999999999998E-2</c:v>
                </c:pt>
                <c:pt idx="366070">
                  <c:v>4.3927000000000001E-2</c:v>
                </c:pt>
                <c:pt idx="366071">
                  <c:v>4.3936999999999997E-2</c:v>
                </c:pt>
                <c:pt idx="366072">
                  <c:v>4.3947E-2</c:v>
                </c:pt>
                <c:pt idx="366073">
                  <c:v>4.3957000000000003E-2</c:v>
                </c:pt>
                <c:pt idx="366074">
                  <c:v>4.3968E-2</c:v>
                </c:pt>
                <c:pt idx="366075">
                  <c:v>4.3978000000000003E-2</c:v>
                </c:pt>
                <c:pt idx="366076">
                  <c:v>4.3987999999999999E-2</c:v>
                </c:pt>
                <c:pt idx="366077">
                  <c:v>4.3998000000000002E-2</c:v>
                </c:pt>
                <c:pt idx="366078">
                  <c:v>4.4007999999999999E-2</c:v>
                </c:pt>
                <c:pt idx="366079">
                  <c:v>4.4018000000000002E-2</c:v>
                </c:pt>
                <c:pt idx="366080">
                  <c:v>4.4027999999999998E-2</c:v>
                </c:pt>
                <c:pt idx="366081">
                  <c:v>4.4038000000000001E-2</c:v>
                </c:pt>
                <c:pt idx="366082">
                  <c:v>4.4047999999999997E-2</c:v>
                </c:pt>
                <c:pt idx="366083">
                  <c:v>4.4058E-2</c:v>
                </c:pt>
                <c:pt idx="366084">
                  <c:v>4.4067000000000002E-2</c:v>
                </c:pt>
                <c:pt idx="366085">
                  <c:v>4.4076999999999998E-2</c:v>
                </c:pt>
                <c:pt idx="366086">
                  <c:v>4.4086E-2</c:v>
                </c:pt>
                <c:pt idx="366087">
                  <c:v>4.4095000000000002E-2</c:v>
                </c:pt>
                <c:pt idx="366088">
                  <c:v>4.4103999999999997E-2</c:v>
                </c:pt>
                <c:pt idx="366089">
                  <c:v>4.4112999999999999E-2</c:v>
                </c:pt>
                <c:pt idx="366090">
                  <c:v>4.4122000000000001E-2</c:v>
                </c:pt>
                <c:pt idx="366091">
                  <c:v>4.4130000000000003E-2</c:v>
                </c:pt>
                <c:pt idx="366092">
                  <c:v>4.4138999999999998E-2</c:v>
                </c:pt>
                <c:pt idx="366093">
                  <c:v>4.4146999999999999E-2</c:v>
                </c:pt>
                <c:pt idx="366094">
                  <c:v>4.4155E-2</c:v>
                </c:pt>
                <c:pt idx="366095">
                  <c:v>4.4162E-2</c:v>
                </c:pt>
                <c:pt idx="366096">
                  <c:v>4.4170000000000001E-2</c:v>
                </c:pt>
                <c:pt idx="366097">
                  <c:v>4.4177000000000001E-2</c:v>
                </c:pt>
                <c:pt idx="366098">
                  <c:v>4.4184000000000001E-2</c:v>
                </c:pt>
                <c:pt idx="366099">
                  <c:v>4.419E-2</c:v>
                </c:pt>
                <c:pt idx="366100">
                  <c:v>4.4195999999999999E-2</c:v>
                </c:pt>
                <c:pt idx="366101">
                  <c:v>4.4201999999999998E-2</c:v>
                </c:pt>
                <c:pt idx="366102">
                  <c:v>4.4207999999999997E-2</c:v>
                </c:pt>
                <c:pt idx="366103">
                  <c:v>4.4214000000000003E-2</c:v>
                </c:pt>
                <c:pt idx="366104">
                  <c:v>4.4219000000000001E-2</c:v>
                </c:pt>
                <c:pt idx="366105">
                  <c:v>4.4223999999999999E-2</c:v>
                </c:pt>
                <c:pt idx="366106">
                  <c:v>4.4228999999999997E-2</c:v>
                </c:pt>
                <c:pt idx="366107">
                  <c:v>4.4233000000000001E-2</c:v>
                </c:pt>
                <c:pt idx="366108">
                  <c:v>4.4236999999999999E-2</c:v>
                </c:pt>
                <c:pt idx="366109">
                  <c:v>4.4241000000000003E-2</c:v>
                </c:pt>
                <c:pt idx="366110">
                  <c:v>4.4243999999999999E-2</c:v>
                </c:pt>
                <c:pt idx="366111">
                  <c:v>4.4247000000000002E-2</c:v>
                </c:pt>
                <c:pt idx="366112">
                  <c:v>4.4249999999999998E-2</c:v>
                </c:pt>
                <c:pt idx="366113">
                  <c:v>4.4252E-2</c:v>
                </c:pt>
                <c:pt idx="366114">
                  <c:v>4.4254000000000002E-2</c:v>
                </c:pt>
                <c:pt idx="366115">
                  <c:v>4.4256999999999998E-2</c:v>
                </c:pt>
                <c:pt idx="366116">
                  <c:v>4.4257999999999999E-2</c:v>
                </c:pt>
                <c:pt idx="366117">
                  <c:v>4.4260000000000001E-2</c:v>
                </c:pt>
                <c:pt idx="366118">
                  <c:v>4.4261000000000002E-2</c:v>
                </c:pt>
                <c:pt idx="366119">
                  <c:v>4.4262000000000003E-2</c:v>
                </c:pt>
                <c:pt idx="366120">
                  <c:v>4.4262999999999997E-2</c:v>
                </c:pt>
                <c:pt idx="366121">
                  <c:v>4.4262999999999997E-2</c:v>
                </c:pt>
                <c:pt idx="366122">
                  <c:v>4.4262999999999997E-2</c:v>
                </c:pt>
                <c:pt idx="366123">
                  <c:v>4.4262999999999997E-2</c:v>
                </c:pt>
                <c:pt idx="366124">
                  <c:v>4.4262999999999997E-2</c:v>
                </c:pt>
                <c:pt idx="366125">
                  <c:v>4.4262000000000003E-2</c:v>
                </c:pt>
                <c:pt idx="366126">
                  <c:v>4.4262000000000003E-2</c:v>
                </c:pt>
                <c:pt idx="366127">
                  <c:v>4.4261000000000002E-2</c:v>
                </c:pt>
                <c:pt idx="366128">
                  <c:v>4.4260000000000001E-2</c:v>
                </c:pt>
                <c:pt idx="366129">
                  <c:v>4.4259E-2</c:v>
                </c:pt>
                <c:pt idx="366130">
                  <c:v>4.4257999999999999E-2</c:v>
                </c:pt>
                <c:pt idx="366131">
                  <c:v>4.4256999999999998E-2</c:v>
                </c:pt>
                <c:pt idx="366132">
                  <c:v>4.4255000000000003E-2</c:v>
                </c:pt>
                <c:pt idx="366133">
                  <c:v>4.4254000000000002E-2</c:v>
                </c:pt>
                <c:pt idx="366134">
                  <c:v>4.4252E-2</c:v>
                </c:pt>
                <c:pt idx="366135">
                  <c:v>4.4249999999999998E-2</c:v>
                </c:pt>
                <c:pt idx="366136">
                  <c:v>4.4248999999999997E-2</c:v>
                </c:pt>
                <c:pt idx="366137">
                  <c:v>4.4247000000000002E-2</c:v>
                </c:pt>
                <c:pt idx="366138">
                  <c:v>4.4245E-2</c:v>
                </c:pt>
                <c:pt idx="366139">
                  <c:v>4.4242999999999998E-2</c:v>
                </c:pt>
                <c:pt idx="366140">
                  <c:v>4.4241999999999997E-2</c:v>
                </c:pt>
                <c:pt idx="366141">
                  <c:v>4.4240000000000002E-2</c:v>
                </c:pt>
                <c:pt idx="366142">
                  <c:v>4.4238E-2</c:v>
                </c:pt>
                <c:pt idx="366143">
                  <c:v>4.4235999999999998E-2</c:v>
                </c:pt>
                <c:pt idx="366144">
                  <c:v>4.4234000000000002E-2</c:v>
                </c:pt>
                <c:pt idx="366145">
                  <c:v>4.4232E-2</c:v>
                </c:pt>
                <c:pt idx="366146">
                  <c:v>4.4230999999999999E-2</c:v>
                </c:pt>
                <c:pt idx="366147">
                  <c:v>4.4228999999999997E-2</c:v>
                </c:pt>
                <c:pt idx="366148">
                  <c:v>4.4227000000000002E-2</c:v>
                </c:pt>
                <c:pt idx="366149">
                  <c:v>4.4226000000000001E-2</c:v>
                </c:pt>
                <c:pt idx="366150">
                  <c:v>4.4223999999999999E-2</c:v>
                </c:pt>
                <c:pt idx="366151">
                  <c:v>4.4222999999999998E-2</c:v>
                </c:pt>
                <c:pt idx="366152">
                  <c:v>4.4221999999999997E-2</c:v>
                </c:pt>
                <c:pt idx="366153">
                  <c:v>4.4221000000000003E-2</c:v>
                </c:pt>
                <c:pt idx="366154">
                  <c:v>4.4219000000000001E-2</c:v>
                </c:pt>
                <c:pt idx="366155">
                  <c:v>4.4218E-2</c:v>
                </c:pt>
                <c:pt idx="366156">
                  <c:v>4.4216999999999999E-2</c:v>
                </c:pt>
                <c:pt idx="366157">
                  <c:v>4.4215999999999998E-2</c:v>
                </c:pt>
                <c:pt idx="366158">
                  <c:v>4.4215999999999998E-2</c:v>
                </c:pt>
                <c:pt idx="366159">
                  <c:v>4.4214999999999997E-2</c:v>
                </c:pt>
                <c:pt idx="366160">
                  <c:v>4.4214000000000003E-2</c:v>
                </c:pt>
                <c:pt idx="366161">
                  <c:v>4.4214000000000003E-2</c:v>
                </c:pt>
                <c:pt idx="366162">
                  <c:v>4.4214000000000003E-2</c:v>
                </c:pt>
                <c:pt idx="366163">
                  <c:v>4.4214000000000003E-2</c:v>
                </c:pt>
                <c:pt idx="366164">
                  <c:v>4.4214000000000003E-2</c:v>
                </c:pt>
                <c:pt idx="366165">
                  <c:v>4.4214000000000003E-2</c:v>
                </c:pt>
                <c:pt idx="366166">
                  <c:v>4.4214000000000003E-2</c:v>
                </c:pt>
                <c:pt idx="366167">
                  <c:v>4.4214000000000003E-2</c:v>
                </c:pt>
                <c:pt idx="366168">
                  <c:v>4.4214000000000003E-2</c:v>
                </c:pt>
                <c:pt idx="366169">
                  <c:v>4.4214000000000003E-2</c:v>
                </c:pt>
                <c:pt idx="366170">
                  <c:v>4.4214999999999997E-2</c:v>
                </c:pt>
                <c:pt idx="366171">
                  <c:v>4.4214999999999997E-2</c:v>
                </c:pt>
                <c:pt idx="366172">
                  <c:v>4.4215999999999998E-2</c:v>
                </c:pt>
                <c:pt idx="366173">
                  <c:v>4.4216999999999999E-2</c:v>
                </c:pt>
                <c:pt idx="366174">
                  <c:v>4.4216999999999999E-2</c:v>
                </c:pt>
                <c:pt idx="366175">
                  <c:v>4.4218E-2</c:v>
                </c:pt>
                <c:pt idx="366176">
                  <c:v>4.4219000000000001E-2</c:v>
                </c:pt>
                <c:pt idx="366177">
                  <c:v>4.4220000000000002E-2</c:v>
                </c:pt>
                <c:pt idx="366178">
                  <c:v>4.4221000000000003E-2</c:v>
                </c:pt>
                <c:pt idx="366179">
                  <c:v>4.4221999999999997E-2</c:v>
                </c:pt>
                <c:pt idx="366180">
                  <c:v>4.4222999999999998E-2</c:v>
                </c:pt>
                <c:pt idx="366181">
                  <c:v>4.4223999999999999E-2</c:v>
                </c:pt>
                <c:pt idx="366182">
                  <c:v>4.4225E-2</c:v>
                </c:pt>
                <c:pt idx="366183">
                  <c:v>4.4226000000000001E-2</c:v>
                </c:pt>
                <c:pt idx="366184">
                  <c:v>4.4227000000000002E-2</c:v>
                </c:pt>
                <c:pt idx="366185">
                  <c:v>4.4228000000000003E-2</c:v>
                </c:pt>
                <c:pt idx="366186">
                  <c:v>4.4228999999999997E-2</c:v>
                </c:pt>
                <c:pt idx="366187">
                  <c:v>4.4229999999999998E-2</c:v>
                </c:pt>
                <c:pt idx="366188">
                  <c:v>4.4230999999999999E-2</c:v>
                </c:pt>
                <c:pt idx="366189">
                  <c:v>4.4232E-2</c:v>
                </c:pt>
                <c:pt idx="366190">
                  <c:v>4.4233000000000001E-2</c:v>
                </c:pt>
                <c:pt idx="366191">
                  <c:v>4.4233000000000001E-2</c:v>
                </c:pt>
                <c:pt idx="366192">
                  <c:v>4.4234000000000002E-2</c:v>
                </c:pt>
                <c:pt idx="366193">
                  <c:v>4.4234999999999997E-2</c:v>
                </c:pt>
                <c:pt idx="366194">
                  <c:v>4.4234999999999997E-2</c:v>
                </c:pt>
                <c:pt idx="366195">
                  <c:v>4.4235999999999998E-2</c:v>
                </c:pt>
                <c:pt idx="366196">
                  <c:v>4.4236999999999999E-2</c:v>
                </c:pt>
                <c:pt idx="366197">
                  <c:v>4.4236999999999999E-2</c:v>
                </c:pt>
                <c:pt idx="366198">
                  <c:v>4.4238E-2</c:v>
                </c:pt>
                <c:pt idx="366199">
                  <c:v>4.4238E-2</c:v>
                </c:pt>
                <c:pt idx="366200">
                  <c:v>4.4239000000000001E-2</c:v>
                </c:pt>
                <c:pt idx="366201">
                  <c:v>4.4239000000000001E-2</c:v>
                </c:pt>
                <c:pt idx="366202">
                  <c:v>4.4239000000000001E-2</c:v>
                </c:pt>
                <c:pt idx="366203">
                  <c:v>4.4239000000000001E-2</c:v>
                </c:pt>
                <c:pt idx="366204">
                  <c:v>4.4239000000000001E-2</c:v>
                </c:pt>
                <c:pt idx="366205">
                  <c:v>4.4240000000000002E-2</c:v>
                </c:pt>
                <c:pt idx="366206">
                  <c:v>4.4240000000000002E-2</c:v>
                </c:pt>
                <c:pt idx="366207">
                  <c:v>4.4240000000000002E-2</c:v>
                </c:pt>
                <c:pt idx="366208">
                  <c:v>4.4240000000000002E-2</c:v>
                </c:pt>
                <c:pt idx="366209">
                  <c:v>4.4240000000000002E-2</c:v>
                </c:pt>
                <c:pt idx="366210">
                  <c:v>4.4240000000000002E-2</c:v>
                </c:pt>
                <c:pt idx="366211">
                  <c:v>4.4240000000000002E-2</c:v>
                </c:pt>
                <c:pt idx="366212">
                  <c:v>4.4240000000000002E-2</c:v>
                </c:pt>
                <c:pt idx="366213">
                  <c:v>4.4240000000000002E-2</c:v>
                </c:pt>
                <c:pt idx="366214">
                  <c:v>4.4241000000000003E-2</c:v>
                </c:pt>
                <c:pt idx="366215">
                  <c:v>4.4241000000000003E-2</c:v>
                </c:pt>
                <c:pt idx="366216">
                  <c:v>4.4241000000000003E-2</c:v>
                </c:pt>
                <c:pt idx="366217">
                  <c:v>4.4241000000000003E-2</c:v>
                </c:pt>
                <c:pt idx="366218">
                  <c:v>4.4241000000000003E-2</c:v>
                </c:pt>
                <c:pt idx="366219">
                  <c:v>4.4241000000000003E-2</c:v>
                </c:pt>
                <c:pt idx="366220">
                  <c:v>4.4241000000000003E-2</c:v>
                </c:pt>
                <c:pt idx="366221">
                  <c:v>4.4241999999999997E-2</c:v>
                </c:pt>
                <c:pt idx="366222">
                  <c:v>4.4241999999999997E-2</c:v>
                </c:pt>
                <c:pt idx="366223">
                  <c:v>4.4242999999999998E-2</c:v>
                </c:pt>
                <c:pt idx="366224">
                  <c:v>4.4242999999999998E-2</c:v>
                </c:pt>
                <c:pt idx="366225">
                  <c:v>4.4243999999999999E-2</c:v>
                </c:pt>
                <c:pt idx="366226">
                  <c:v>4.4245E-2</c:v>
                </c:pt>
                <c:pt idx="366227">
                  <c:v>4.4246000000000001E-2</c:v>
                </c:pt>
                <c:pt idx="366228">
                  <c:v>4.4246000000000001E-2</c:v>
                </c:pt>
                <c:pt idx="366229">
                  <c:v>4.4247000000000002E-2</c:v>
                </c:pt>
                <c:pt idx="366230">
                  <c:v>4.4248000000000003E-2</c:v>
                </c:pt>
                <c:pt idx="366231">
                  <c:v>4.4249999999999998E-2</c:v>
                </c:pt>
                <c:pt idx="366232">
                  <c:v>4.4250999999999999E-2</c:v>
                </c:pt>
                <c:pt idx="366233">
                  <c:v>4.4252E-2</c:v>
                </c:pt>
                <c:pt idx="366234">
                  <c:v>4.4254000000000002E-2</c:v>
                </c:pt>
                <c:pt idx="366235">
                  <c:v>4.4255999999999997E-2</c:v>
                </c:pt>
                <c:pt idx="366236">
                  <c:v>4.4257999999999999E-2</c:v>
                </c:pt>
                <c:pt idx="366237">
                  <c:v>4.4259E-2</c:v>
                </c:pt>
                <c:pt idx="366238">
                  <c:v>4.4261000000000002E-2</c:v>
                </c:pt>
                <c:pt idx="366239">
                  <c:v>4.4262999999999997E-2</c:v>
                </c:pt>
                <c:pt idx="366240">
                  <c:v>4.4266E-2</c:v>
                </c:pt>
                <c:pt idx="366241">
                  <c:v>4.4268000000000002E-2</c:v>
                </c:pt>
                <c:pt idx="366242">
                  <c:v>4.4269999999999997E-2</c:v>
                </c:pt>
                <c:pt idx="366243">
                  <c:v>4.4273E-2</c:v>
                </c:pt>
                <c:pt idx="366244">
                  <c:v>4.4276000000000003E-2</c:v>
                </c:pt>
                <c:pt idx="366245">
                  <c:v>4.4277999999999998E-2</c:v>
                </c:pt>
                <c:pt idx="366246">
                  <c:v>4.4281000000000001E-2</c:v>
                </c:pt>
                <c:pt idx="366247">
                  <c:v>4.4283999999999997E-2</c:v>
                </c:pt>
                <c:pt idx="366248">
                  <c:v>4.4287E-2</c:v>
                </c:pt>
                <c:pt idx="366249">
                  <c:v>4.4290999999999997E-2</c:v>
                </c:pt>
                <c:pt idx="366250">
                  <c:v>4.4294E-2</c:v>
                </c:pt>
                <c:pt idx="366251">
                  <c:v>4.4297000000000003E-2</c:v>
                </c:pt>
                <c:pt idx="366252">
                  <c:v>4.4301E-2</c:v>
                </c:pt>
                <c:pt idx="366253">
                  <c:v>4.4304000000000003E-2</c:v>
                </c:pt>
                <c:pt idx="366254">
                  <c:v>4.4308E-2</c:v>
                </c:pt>
                <c:pt idx="366255">
                  <c:v>4.4311000000000003E-2</c:v>
                </c:pt>
                <c:pt idx="366256">
                  <c:v>4.4315E-2</c:v>
                </c:pt>
                <c:pt idx="366257">
                  <c:v>4.4318999999999997E-2</c:v>
                </c:pt>
                <c:pt idx="366258">
                  <c:v>4.4323000000000001E-2</c:v>
                </c:pt>
                <c:pt idx="366259">
                  <c:v>4.4326999999999998E-2</c:v>
                </c:pt>
                <c:pt idx="366260">
                  <c:v>4.4332000000000003E-2</c:v>
                </c:pt>
                <c:pt idx="366261">
                  <c:v>4.4336E-2</c:v>
                </c:pt>
                <c:pt idx="366262">
                  <c:v>4.4339999999999997E-2</c:v>
                </c:pt>
                <c:pt idx="366263">
                  <c:v>4.4344000000000001E-2</c:v>
                </c:pt>
                <c:pt idx="366264">
                  <c:v>4.4347999999999999E-2</c:v>
                </c:pt>
                <c:pt idx="366265">
                  <c:v>4.4352999999999997E-2</c:v>
                </c:pt>
                <c:pt idx="366266">
                  <c:v>4.4357000000000001E-2</c:v>
                </c:pt>
                <c:pt idx="366267">
                  <c:v>4.4361999999999999E-2</c:v>
                </c:pt>
                <c:pt idx="366268">
                  <c:v>4.4366000000000003E-2</c:v>
                </c:pt>
                <c:pt idx="366269">
                  <c:v>4.4371000000000001E-2</c:v>
                </c:pt>
                <c:pt idx="366270">
                  <c:v>4.4374999999999998E-2</c:v>
                </c:pt>
                <c:pt idx="366271">
                  <c:v>4.4380000000000003E-2</c:v>
                </c:pt>
                <c:pt idx="366272">
                  <c:v>4.4384E-2</c:v>
                </c:pt>
                <c:pt idx="366273">
                  <c:v>4.4388999999999998E-2</c:v>
                </c:pt>
                <c:pt idx="366274">
                  <c:v>4.4393000000000002E-2</c:v>
                </c:pt>
                <c:pt idx="366275">
                  <c:v>4.4398E-2</c:v>
                </c:pt>
                <c:pt idx="366276">
                  <c:v>4.4401999999999997E-2</c:v>
                </c:pt>
                <c:pt idx="366277">
                  <c:v>4.4406000000000001E-2</c:v>
                </c:pt>
                <c:pt idx="366278">
                  <c:v>4.4410999999999999E-2</c:v>
                </c:pt>
                <c:pt idx="366279">
                  <c:v>4.4415000000000003E-2</c:v>
                </c:pt>
                <c:pt idx="366280">
                  <c:v>4.4420000000000001E-2</c:v>
                </c:pt>
                <c:pt idx="366281">
                  <c:v>4.4423999999999998E-2</c:v>
                </c:pt>
                <c:pt idx="366282">
                  <c:v>4.4428000000000002E-2</c:v>
                </c:pt>
                <c:pt idx="366283">
                  <c:v>4.4433E-2</c:v>
                </c:pt>
                <c:pt idx="366284">
                  <c:v>4.4436999999999997E-2</c:v>
                </c:pt>
                <c:pt idx="366285">
                  <c:v>4.4441000000000001E-2</c:v>
                </c:pt>
                <c:pt idx="366286">
                  <c:v>4.4444999999999998E-2</c:v>
                </c:pt>
                <c:pt idx="366287">
                  <c:v>4.4448000000000001E-2</c:v>
                </c:pt>
                <c:pt idx="366288">
                  <c:v>4.4451999999999998E-2</c:v>
                </c:pt>
                <c:pt idx="366289">
                  <c:v>4.4456000000000002E-2</c:v>
                </c:pt>
                <c:pt idx="366290">
                  <c:v>4.4458999999999999E-2</c:v>
                </c:pt>
                <c:pt idx="366291">
                  <c:v>4.4463000000000003E-2</c:v>
                </c:pt>
                <c:pt idx="366292">
                  <c:v>4.4465999999999999E-2</c:v>
                </c:pt>
                <c:pt idx="366293">
                  <c:v>4.4470000000000003E-2</c:v>
                </c:pt>
                <c:pt idx="366294">
                  <c:v>4.4472999999999999E-2</c:v>
                </c:pt>
                <c:pt idx="366295">
                  <c:v>4.4476000000000002E-2</c:v>
                </c:pt>
                <c:pt idx="366296">
                  <c:v>4.4478999999999998E-2</c:v>
                </c:pt>
                <c:pt idx="366297">
                  <c:v>4.4482000000000001E-2</c:v>
                </c:pt>
                <c:pt idx="366298">
                  <c:v>4.4484000000000003E-2</c:v>
                </c:pt>
                <c:pt idx="366299">
                  <c:v>4.4486999999999999E-2</c:v>
                </c:pt>
                <c:pt idx="366300">
                  <c:v>4.4489000000000001E-2</c:v>
                </c:pt>
                <c:pt idx="366301">
                  <c:v>4.4491000000000003E-2</c:v>
                </c:pt>
                <c:pt idx="366302">
                  <c:v>4.4492999999999998E-2</c:v>
                </c:pt>
                <c:pt idx="366303">
                  <c:v>4.4495E-2</c:v>
                </c:pt>
                <c:pt idx="366304">
                  <c:v>4.4497000000000002E-2</c:v>
                </c:pt>
                <c:pt idx="366305">
                  <c:v>4.4498999999999997E-2</c:v>
                </c:pt>
                <c:pt idx="366306">
                  <c:v>4.4500999999999999E-2</c:v>
                </c:pt>
                <c:pt idx="366307">
                  <c:v>4.4502E-2</c:v>
                </c:pt>
                <c:pt idx="366308">
                  <c:v>4.4503000000000001E-2</c:v>
                </c:pt>
                <c:pt idx="366309">
                  <c:v>4.4504000000000002E-2</c:v>
                </c:pt>
                <c:pt idx="366310">
                  <c:v>4.4505000000000003E-2</c:v>
                </c:pt>
                <c:pt idx="366311">
                  <c:v>4.4505999999999997E-2</c:v>
                </c:pt>
                <c:pt idx="366312">
                  <c:v>4.4505999999999997E-2</c:v>
                </c:pt>
                <c:pt idx="366313">
                  <c:v>4.4506999999999998E-2</c:v>
                </c:pt>
                <c:pt idx="366314">
                  <c:v>4.4507999999999999E-2</c:v>
                </c:pt>
                <c:pt idx="366315">
                  <c:v>4.4507999999999999E-2</c:v>
                </c:pt>
                <c:pt idx="366316">
                  <c:v>4.4507999999999999E-2</c:v>
                </c:pt>
                <c:pt idx="366317">
                  <c:v>4.4507999999999999E-2</c:v>
                </c:pt>
                <c:pt idx="366318">
                  <c:v>4.4507999999999999E-2</c:v>
                </c:pt>
                <c:pt idx="366319">
                  <c:v>4.4507999999999999E-2</c:v>
                </c:pt>
                <c:pt idx="366320">
                  <c:v>4.4507999999999999E-2</c:v>
                </c:pt>
                <c:pt idx="366321">
                  <c:v>4.4507999999999999E-2</c:v>
                </c:pt>
                <c:pt idx="366322">
                  <c:v>4.4506999999999998E-2</c:v>
                </c:pt>
                <c:pt idx="366323">
                  <c:v>4.4506999999999998E-2</c:v>
                </c:pt>
                <c:pt idx="366324">
                  <c:v>4.4506999999999998E-2</c:v>
                </c:pt>
                <c:pt idx="366325">
                  <c:v>4.4505999999999997E-2</c:v>
                </c:pt>
                <c:pt idx="366326">
                  <c:v>4.4505999999999997E-2</c:v>
                </c:pt>
                <c:pt idx="366327">
                  <c:v>4.4505000000000003E-2</c:v>
                </c:pt>
                <c:pt idx="366328">
                  <c:v>4.4505000000000003E-2</c:v>
                </c:pt>
                <c:pt idx="366329">
                  <c:v>4.4504000000000002E-2</c:v>
                </c:pt>
                <c:pt idx="366330">
                  <c:v>4.4504000000000002E-2</c:v>
                </c:pt>
                <c:pt idx="366331">
                  <c:v>4.4503000000000001E-2</c:v>
                </c:pt>
                <c:pt idx="366332">
                  <c:v>4.4503000000000001E-2</c:v>
                </c:pt>
                <c:pt idx="366333">
                  <c:v>4.4502E-2</c:v>
                </c:pt>
                <c:pt idx="366334">
                  <c:v>4.4500999999999999E-2</c:v>
                </c:pt>
                <c:pt idx="366335">
                  <c:v>4.4500999999999999E-2</c:v>
                </c:pt>
                <c:pt idx="366336">
                  <c:v>4.4499999999999998E-2</c:v>
                </c:pt>
                <c:pt idx="366337">
                  <c:v>4.4499999999999998E-2</c:v>
                </c:pt>
                <c:pt idx="366338">
                  <c:v>4.4499999999999998E-2</c:v>
                </c:pt>
                <c:pt idx="366339">
                  <c:v>4.4498999999999997E-2</c:v>
                </c:pt>
                <c:pt idx="366340">
                  <c:v>4.4498999999999997E-2</c:v>
                </c:pt>
                <c:pt idx="366341">
                  <c:v>4.4498999999999997E-2</c:v>
                </c:pt>
                <c:pt idx="366342">
                  <c:v>4.4498999999999997E-2</c:v>
                </c:pt>
                <c:pt idx="366343">
                  <c:v>4.4498999999999997E-2</c:v>
                </c:pt>
                <c:pt idx="366344">
                  <c:v>4.4498999999999997E-2</c:v>
                </c:pt>
                <c:pt idx="366345">
                  <c:v>4.4498999999999997E-2</c:v>
                </c:pt>
                <c:pt idx="366346">
                  <c:v>4.4498999999999997E-2</c:v>
                </c:pt>
                <c:pt idx="366347">
                  <c:v>4.4499999999999998E-2</c:v>
                </c:pt>
                <c:pt idx="366348">
                  <c:v>4.4499999999999998E-2</c:v>
                </c:pt>
                <c:pt idx="366349">
                  <c:v>4.4499999999999998E-2</c:v>
                </c:pt>
                <c:pt idx="366350">
                  <c:v>4.4500999999999999E-2</c:v>
                </c:pt>
                <c:pt idx="366351">
                  <c:v>4.4502E-2</c:v>
                </c:pt>
                <c:pt idx="366352">
                  <c:v>4.4503000000000001E-2</c:v>
                </c:pt>
                <c:pt idx="366353">
                  <c:v>4.4503000000000001E-2</c:v>
                </c:pt>
                <c:pt idx="366354">
                  <c:v>4.4504000000000002E-2</c:v>
                </c:pt>
                <c:pt idx="366355">
                  <c:v>4.4505000000000003E-2</c:v>
                </c:pt>
                <c:pt idx="366356">
                  <c:v>4.4505999999999997E-2</c:v>
                </c:pt>
                <c:pt idx="366357">
                  <c:v>4.4506999999999998E-2</c:v>
                </c:pt>
                <c:pt idx="366358">
                  <c:v>4.4507999999999999E-2</c:v>
                </c:pt>
                <c:pt idx="366359">
                  <c:v>4.4510000000000001E-2</c:v>
                </c:pt>
                <c:pt idx="366360">
                  <c:v>4.4511000000000002E-2</c:v>
                </c:pt>
                <c:pt idx="366361">
                  <c:v>4.4512000000000003E-2</c:v>
                </c:pt>
                <c:pt idx="366362">
                  <c:v>4.4513999999999998E-2</c:v>
                </c:pt>
                <c:pt idx="366363">
                  <c:v>4.4514999999999999E-2</c:v>
                </c:pt>
                <c:pt idx="366364">
                  <c:v>4.4517000000000001E-2</c:v>
                </c:pt>
                <c:pt idx="366365">
                  <c:v>4.4518000000000002E-2</c:v>
                </c:pt>
                <c:pt idx="366366">
                  <c:v>4.4519999999999997E-2</c:v>
                </c:pt>
                <c:pt idx="366367">
                  <c:v>4.4520999999999998E-2</c:v>
                </c:pt>
                <c:pt idx="366368">
                  <c:v>4.4523E-2</c:v>
                </c:pt>
                <c:pt idx="366369">
                  <c:v>4.4524000000000001E-2</c:v>
                </c:pt>
                <c:pt idx="366370">
                  <c:v>4.4526000000000003E-2</c:v>
                </c:pt>
                <c:pt idx="366371">
                  <c:v>4.4526999999999997E-2</c:v>
                </c:pt>
                <c:pt idx="366372">
                  <c:v>4.4528999999999999E-2</c:v>
                </c:pt>
                <c:pt idx="366373">
                  <c:v>4.4531000000000001E-2</c:v>
                </c:pt>
                <c:pt idx="366374">
                  <c:v>4.4532000000000002E-2</c:v>
                </c:pt>
                <c:pt idx="366375">
                  <c:v>4.4533999999999997E-2</c:v>
                </c:pt>
                <c:pt idx="366376">
                  <c:v>4.4535999999999999E-2</c:v>
                </c:pt>
                <c:pt idx="366377">
                  <c:v>4.4537E-2</c:v>
                </c:pt>
                <c:pt idx="366378">
                  <c:v>4.4539000000000002E-2</c:v>
                </c:pt>
                <c:pt idx="366379">
                  <c:v>4.4540000000000003E-2</c:v>
                </c:pt>
                <c:pt idx="366380">
                  <c:v>4.4540999999999997E-2</c:v>
                </c:pt>
                <c:pt idx="366381">
                  <c:v>4.4542999999999999E-2</c:v>
                </c:pt>
                <c:pt idx="366382">
                  <c:v>4.4544E-2</c:v>
                </c:pt>
                <c:pt idx="366383">
                  <c:v>4.4545000000000001E-2</c:v>
                </c:pt>
                <c:pt idx="366384">
                  <c:v>4.4546000000000002E-2</c:v>
                </c:pt>
                <c:pt idx="366385">
                  <c:v>4.4547000000000003E-2</c:v>
                </c:pt>
                <c:pt idx="366386">
                  <c:v>4.4548999999999998E-2</c:v>
                </c:pt>
                <c:pt idx="366387">
                  <c:v>4.4549999999999999E-2</c:v>
                </c:pt>
                <c:pt idx="366388">
                  <c:v>4.4551E-2</c:v>
                </c:pt>
                <c:pt idx="366389">
                  <c:v>4.4551E-2</c:v>
                </c:pt>
                <c:pt idx="366390">
                  <c:v>4.4552000000000001E-2</c:v>
                </c:pt>
                <c:pt idx="366391">
                  <c:v>4.4553000000000002E-2</c:v>
                </c:pt>
                <c:pt idx="366392">
                  <c:v>4.4553000000000002E-2</c:v>
                </c:pt>
                <c:pt idx="366393">
                  <c:v>4.4553000000000002E-2</c:v>
                </c:pt>
                <c:pt idx="366394">
                  <c:v>4.4554000000000003E-2</c:v>
                </c:pt>
                <c:pt idx="366395">
                  <c:v>4.4554000000000003E-2</c:v>
                </c:pt>
                <c:pt idx="366396">
                  <c:v>4.4554000000000003E-2</c:v>
                </c:pt>
                <c:pt idx="366397">
                  <c:v>4.4554000000000003E-2</c:v>
                </c:pt>
                <c:pt idx="366398">
                  <c:v>4.4554000000000003E-2</c:v>
                </c:pt>
                <c:pt idx="366399">
                  <c:v>4.4553000000000002E-2</c:v>
                </c:pt>
                <c:pt idx="366400">
                  <c:v>4.4553000000000002E-2</c:v>
                </c:pt>
                <c:pt idx="366401">
                  <c:v>4.4552000000000001E-2</c:v>
                </c:pt>
                <c:pt idx="366402">
                  <c:v>4.4552000000000001E-2</c:v>
                </c:pt>
                <c:pt idx="366403">
                  <c:v>4.4551E-2</c:v>
                </c:pt>
                <c:pt idx="366404">
                  <c:v>4.4549999999999999E-2</c:v>
                </c:pt>
                <c:pt idx="366405">
                  <c:v>4.4548999999999998E-2</c:v>
                </c:pt>
                <c:pt idx="366406">
                  <c:v>4.4547000000000003E-2</c:v>
                </c:pt>
                <c:pt idx="366407">
                  <c:v>4.4546000000000002E-2</c:v>
                </c:pt>
                <c:pt idx="366408">
                  <c:v>4.4545000000000001E-2</c:v>
                </c:pt>
                <c:pt idx="366409">
                  <c:v>4.4542999999999999E-2</c:v>
                </c:pt>
                <c:pt idx="366410">
                  <c:v>4.4541999999999998E-2</c:v>
                </c:pt>
                <c:pt idx="366411">
                  <c:v>4.4540000000000003E-2</c:v>
                </c:pt>
                <c:pt idx="366412">
                  <c:v>4.4538000000000001E-2</c:v>
                </c:pt>
                <c:pt idx="366413">
                  <c:v>4.4535999999999999E-2</c:v>
                </c:pt>
                <c:pt idx="366414">
                  <c:v>4.4533999999999997E-2</c:v>
                </c:pt>
                <c:pt idx="366415">
                  <c:v>4.4532000000000002E-2</c:v>
                </c:pt>
                <c:pt idx="366416">
                  <c:v>4.4528999999999999E-2</c:v>
                </c:pt>
                <c:pt idx="366417">
                  <c:v>4.4526999999999997E-2</c:v>
                </c:pt>
                <c:pt idx="366418">
                  <c:v>4.4525000000000002E-2</c:v>
                </c:pt>
                <c:pt idx="366419">
                  <c:v>4.4521999999999999E-2</c:v>
                </c:pt>
                <c:pt idx="366420">
                  <c:v>4.4519999999999997E-2</c:v>
                </c:pt>
                <c:pt idx="366421">
                  <c:v>4.4517000000000001E-2</c:v>
                </c:pt>
                <c:pt idx="366422">
                  <c:v>4.4514999999999999E-2</c:v>
                </c:pt>
                <c:pt idx="366423">
                  <c:v>4.4512000000000003E-2</c:v>
                </c:pt>
                <c:pt idx="366424">
                  <c:v>4.4510000000000001E-2</c:v>
                </c:pt>
                <c:pt idx="366425">
                  <c:v>4.4506999999999998E-2</c:v>
                </c:pt>
                <c:pt idx="366426">
                  <c:v>4.4504000000000002E-2</c:v>
                </c:pt>
                <c:pt idx="366427">
                  <c:v>4.4502E-2</c:v>
                </c:pt>
                <c:pt idx="366428">
                  <c:v>4.4498999999999997E-2</c:v>
                </c:pt>
                <c:pt idx="366429">
                  <c:v>4.4496000000000001E-2</c:v>
                </c:pt>
                <c:pt idx="366430">
                  <c:v>4.4493999999999999E-2</c:v>
                </c:pt>
                <c:pt idx="366431">
                  <c:v>4.4491000000000003E-2</c:v>
                </c:pt>
                <c:pt idx="366432">
                  <c:v>4.4489000000000001E-2</c:v>
                </c:pt>
                <c:pt idx="366433">
                  <c:v>4.4485999999999998E-2</c:v>
                </c:pt>
                <c:pt idx="366434">
                  <c:v>4.4484000000000003E-2</c:v>
                </c:pt>
                <c:pt idx="366435">
                  <c:v>4.4482000000000001E-2</c:v>
                </c:pt>
                <c:pt idx="366436">
                  <c:v>4.4479999999999999E-2</c:v>
                </c:pt>
                <c:pt idx="366437">
                  <c:v>4.4477000000000003E-2</c:v>
                </c:pt>
                <c:pt idx="366438">
                  <c:v>4.4475000000000001E-2</c:v>
                </c:pt>
                <c:pt idx="366439">
                  <c:v>4.4472999999999999E-2</c:v>
                </c:pt>
                <c:pt idx="366440">
                  <c:v>4.4470999999999997E-2</c:v>
                </c:pt>
                <c:pt idx="366441">
                  <c:v>4.4470000000000003E-2</c:v>
                </c:pt>
                <c:pt idx="366442">
                  <c:v>4.4468000000000001E-2</c:v>
                </c:pt>
                <c:pt idx="366443">
                  <c:v>4.4467E-2</c:v>
                </c:pt>
                <c:pt idx="366444">
                  <c:v>4.4464999999999998E-2</c:v>
                </c:pt>
                <c:pt idx="366445">
                  <c:v>4.4463999999999997E-2</c:v>
                </c:pt>
                <c:pt idx="366446">
                  <c:v>4.4463000000000003E-2</c:v>
                </c:pt>
                <c:pt idx="366447">
                  <c:v>4.4462000000000002E-2</c:v>
                </c:pt>
                <c:pt idx="366448">
                  <c:v>4.4462000000000002E-2</c:v>
                </c:pt>
                <c:pt idx="366449">
                  <c:v>4.4461000000000001E-2</c:v>
                </c:pt>
                <c:pt idx="366450">
                  <c:v>4.446E-2</c:v>
                </c:pt>
                <c:pt idx="366451">
                  <c:v>4.446E-2</c:v>
                </c:pt>
                <c:pt idx="366452">
                  <c:v>4.4458999999999999E-2</c:v>
                </c:pt>
                <c:pt idx="366453">
                  <c:v>4.4458999999999999E-2</c:v>
                </c:pt>
                <c:pt idx="366454">
                  <c:v>4.4458999999999999E-2</c:v>
                </c:pt>
                <c:pt idx="366455">
                  <c:v>4.4458999999999999E-2</c:v>
                </c:pt>
                <c:pt idx="366456">
                  <c:v>4.446E-2</c:v>
                </c:pt>
                <c:pt idx="366457">
                  <c:v>4.446E-2</c:v>
                </c:pt>
                <c:pt idx="366458">
                  <c:v>4.4461000000000001E-2</c:v>
                </c:pt>
                <c:pt idx="366459">
                  <c:v>4.4461000000000001E-2</c:v>
                </c:pt>
                <c:pt idx="366460">
                  <c:v>4.4462000000000002E-2</c:v>
                </c:pt>
                <c:pt idx="366461">
                  <c:v>4.4463000000000003E-2</c:v>
                </c:pt>
                <c:pt idx="366462">
                  <c:v>4.4463999999999997E-2</c:v>
                </c:pt>
                <c:pt idx="366463">
                  <c:v>4.4463999999999997E-2</c:v>
                </c:pt>
                <c:pt idx="366464">
                  <c:v>4.4464999999999998E-2</c:v>
                </c:pt>
                <c:pt idx="366465">
                  <c:v>4.4467E-2</c:v>
                </c:pt>
                <c:pt idx="366466">
                  <c:v>4.4468000000000001E-2</c:v>
                </c:pt>
                <c:pt idx="366467">
                  <c:v>4.4469000000000002E-2</c:v>
                </c:pt>
                <c:pt idx="366468">
                  <c:v>4.4470999999999997E-2</c:v>
                </c:pt>
                <c:pt idx="366469">
                  <c:v>4.4471999999999998E-2</c:v>
                </c:pt>
                <c:pt idx="366470">
                  <c:v>4.4474E-2</c:v>
                </c:pt>
                <c:pt idx="366471">
                  <c:v>4.4475000000000001E-2</c:v>
                </c:pt>
                <c:pt idx="366472">
                  <c:v>4.4477000000000003E-2</c:v>
                </c:pt>
                <c:pt idx="366473">
                  <c:v>4.4477999999999997E-2</c:v>
                </c:pt>
                <c:pt idx="366474">
                  <c:v>4.4479999999999999E-2</c:v>
                </c:pt>
                <c:pt idx="366475">
                  <c:v>4.4481E-2</c:v>
                </c:pt>
                <c:pt idx="366476">
                  <c:v>4.4483000000000002E-2</c:v>
                </c:pt>
                <c:pt idx="366477">
                  <c:v>4.4484999999999997E-2</c:v>
                </c:pt>
                <c:pt idx="366478">
                  <c:v>4.4485999999999998E-2</c:v>
                </c:pt>
                <c:pt idx="366479">
                  <c:v>4.4488E-2</c:v>
                </c:pt>
                <c:pt idx="366480">
                  <c:v>4.4490000000000002E-2</c:v>
                </c:pt>
                <c:pt idx="366481">
                  <c:v>4.4491999999999997E-2</c:v>
                </c:pt>
                <c:pt idx="366482">
                  <c:v>4.4492999999999998E-2</c:v>
                </c:pt>
                <c:pt idx="366483">
                  <c:v>4.4495E-2</c:v>
                </c:pt>
                <c:pt idx="366484">
                  <c:v>4.4497000000000002E-2</c:v>
                </c:pt>
                <c:pt idx="366485">
                  <c:v>4.4498000000000003E-2</c:v>
                </c:pt>
                <c:pt idx="366486">
                  <c:v>4.4499999999999998E-2</c:v>
                </c:pt>
                <c:pt idx="366487">
                  <c:v>4.4502E-2</c:v>
                </c:pt>
                <c:pt idx="366488">
                  <c:v>4.4503000000000001E-2</c:v>
                </c:pt>
                <c:pt idx="366489">
                  <c:v>4.4505000000000003E-2</c:v>
                </c:pt>
                <c:pt idx="366490">
                  <c:v>4.4505999999999997E-2</c:v>
                </c:pt>
                <c:pt idx="366491">
                  <c:v>4.4507999999999999E-2</c:v>
                </c:pt>
                <c:pt idx="366492">
                  <c:v>4.4509E-2</c:v>
                </c:pt>
                <c:pt idx="366493">
                  <c:v>4.4511000000000002E-2</c:v>
                </c:pt>
                <c:pt idx="366494">
                  <c:v>4.4512000000000003E-2</c:v>
                </c:pt>
                <c:pt idx="366495">
                  <c:v>4.4513999999999998E-2</c:v>
                </c:pt>
                <c:pt idx="366496">
                  <c:v>4.4514999999999999E-2</c:v>
                </c:pt>
                <c:pt idx="366497">
                  <c:v>4.4517000000000001E-2</c:v>
                </c:pt>
                <c:pt idx="366498">
                  <c:v>4.4518000000000002E-2</c:v>
                </c:pt>
                <c:pt idx="366499">
                  <c:v>4.4519000000000003E-2</c:v>
                </c:pt>
                <c:pt idx="366500">
                  <c:v>4.4519999999999997E-2</c:v>
                </c:pt>
                <c:pt idx="366501">
                  <c:v>4.4520999999999998E-2</c:v>
                </c:pt>
                <c:pt idx="366502">
                  <c:v>4.4521999999999999E-2</c:v>
                </c:pt>
                <c:pt idx="366503">
                  <c:v>4.4523E-2</c:v>
                </c:pt>
                <c:pt idx="366504">
                  <c:v>4.4525000000000002E-2</c:v>
                </c:pt>
                <c:pt idx="366505">
                  <c:v>4.4526000000000003E-2</c:v>
                </c:pt>
                <c:pt idx="366506">
                  <c:v>4.4526999999999997E-2</c:v>
                </c:pt>
                <c:pt idx="366507">
                  <c:v>4.4526999999999997E-2</c:v>
                </c:pt>
                <c:pt idx="366508">
                  <c:v>4.4527999999999998E-2</c:v>
                </c:pt>
                <c:pt idx="366509">
                  <c:v>4.4528999999999999E-2</c:v>
                </c:pt>
                <c:pt idx="366510">
                  <c:v>4.453E-2</c:v>
                </c:pt>
                <c:pt idx="366511">
                  <c:v>4.453E-2</c:v>
                </c:pt>
                <c:pt idx="366512">
                  <c:v>4.4531000000000001E-2</c:v>
                </c:pt>
                <c:pt idx="366513">
                  <c:v>4.4531000000000001E-2</c:v>
                </c:pt>
                <c:pt idx="366514">
                  <c:v>4.4532000000000002E-2</c:v>
                </c:pt>
                <c:pt idx="366515">
                  <c:v>4.4532000000000002E-2</c:v>
                </c:pt>
                <c:pt idx="366516">
                  <c:v>4.4533000000000003E-2</c:v>
                </c:pt>
                <c:pt idx="366517">
                  <c:v>4.4533000000000003E-2</c:v>
                </c:pt>
                <c:pt idx="366518">
                  <c:v>4.4533999999999997E-2</c:v>
                </c:pt>
                <c:pt idx="366519">
                  <c:v>4.4533999999999997E-2</c:v>
                </c:pt>
                <c:pt idx="366520">
                  <c:v>4.4533999999999997E-2</c:v>
                </c:pt>
                <c:pt idx="366521">
                  <c:v>4.4534999999999998E-2</c:v>
                </c:pt>
                <c:pt idx="366522">
                  <c:v>4.4534999999999998E-2</c:v>
                </c:pt>
                <c:pt idx="366523">
                  <c:v>4.4534999999999998E-2</c:v>
                </c:pt>
                <c:pt idx="366524">
                  <c:v>4.4534999999999998E-2</c:v>
                </c:pt>
                <c:pt idx="366525">
                  <c:v>4.4534999999999998E-2</c:v>
                </c:pt>
                <c:pt idx="366526">
                  <c:v>4.4534999999999998E-2</c:v>
                </c:pt>
                <c:pt idx="366527">
                  <c:v>4.4535999999999999E-2</c:v>
                </c:pt>
                <c:pt idx="366528">
                  <c:v>4.4535999999999999E-2</c:v>
                </c:pt>
                <c:pt idx="366529">
                  <c:v>4.4535999999999999E-2</c:v>
                </c:pt>
                <c:pt idx="366530">
                  <c:v>4.4535999999999999E-2</c:v>
                </c:pt>
                <c:pt idx="366531">
                  <c:v>4.4535999999999999E-2</c:v>
                </c:pt>
                <c:pt idx="366532">
                  <c:v>4.4535999999999999E-2</c:v>
                </c:pt>
                <c:pt idx="366533">
                  <c:v>4.4535999999999999E-2</c:v>
                </c:pt>
                <c:pt idx="366534">
                  <c:v>4.4535999999999999E-2</c:v>
                </c:pt>
                <c:pt idx="366535">
                  <c:v>4.4535999999999999E-2</c:v>
                </c:pt>
                <c:pt idx="366536">
                  <c:v>4.4537E-2</c:v>
                </c:pt>
                <c:pt idx="366537">
                  <c:v>4.4537E-2</c:v>
                </c:pt>
                <c:pt idx="366538">
                  <c:v>4.4537E-2</c:v>
                </c:pt>
                <c:pt idx="366539">
                  <c:v>4.4537E-2</c:v>
                </c:pt>
                <c:pt idx="366540">
                  <c:v>4.4537E-2</c:v>
                </c:pt>
                <c:pt idx="366541">
                  <c:v>4.4538000000000001E-2</c:v>
                </c:pt>
                <c:pt idx="366542">
                  <c:v>4.4538000000000001E-2</c:v>
                </c:pt>
                <c:pt idx="366543">
                  <c:v>4.4538000000000001E-2</c:v>
                </c:pt>
                <c:pt idx="366544">
                  <c:v>4.4539000000000002E-2</c:v>
                </c:pt>
                <c:pt idx="366545">
                  <c:v>4.4539000000000002E-2</c:v>
                </c:pt>
                <c:pt idx="366546">
                  <c:v>4.4539000000000002E-2</c:v>
                </c:pt>
                <c:pt idx="366547">
                  <c:v>4.4540000000000003E-2</c:v>
                </c:pt>
                <c:pt idx="366548">
                  <c:v>4.4540000000000003E-2</c:v>
                </c:pt>
                <c:pt idx="366549">
                  <c:v>4.4540999999999997E-2</c:v>
                </c:pt>
                <c:pt idx="366550">
                  <c:v>4.4540999999999997E-2</c:v>
                </c:pt>
                <c:pt idx="366551">
                  <c:v>4.4541999999999998E-2</c:v>
                </c:pt>
                <c:pt idx="366552">
                  <c:v>4.4542999999999999E-2</c:v>
                </c:pt>
                <c:pt idx="366553">
                  <c:v>4.4544E-2</c:v>
                </c:pt>
                <c:pt idx="366554">
                  <c:v>4.4544E-2</c:v>
                </c:pt>
                <c:pt idx="366555">
                  <c:v>4.4545000000000001E-2</c:v>
                </c:pt>
                <c:pt idx="366556">
                  <c:v>4.4546000000000002E-2</c:v>
                </c:pt>
                <c:pt idx="366557">
                  <c:v>4.4547000000000003E-2</c:v>
                </c:pt>
                <c:pt idx="366558">
                  <c:v>4.4547999999999997E-2</c:v>
                </c:pt>
                <c:pt idx="366559">
                  <c:v>4.4548999999999998E-2</c:v>
                </c:pt>
                <c:pt idx="366560">
                  <c:v>4.4549999999999999E-2</c:v>
                </c:pt>
                <c:pt idx="366561">
                  <c:v>4.4551E-2</c:v>
                </c:pt>
                <c:pt idx="366562">
                  <c:v>4.4553000000000002E-2</c:v>
                </c:pt>
                <c:pt idx="366563">
                  <c:v>4.4554000000000003E-2</c:v>
                </c:pt>
                <c:pt idx="366564">
                  <c:v>4.4555999999999998E-2</c:v>
                </c:pt>
                <c:pt idx="366565">
                  <c:v>4.4556999999999999E-2</c:v>
                </c:pt>
                <c:pt idx="366566">
                  <c:v>4.4559000000000001E-2</c:v>
                </c:pt>
                <c:pt idx="366567">
                  <c:v>4.4560000000000002E-2</c:v>
                </c:pt>
                <c:pt idx="366568">
                  <c:v>4.4561999999999997E-2</c:v>
                </c:pt>
                <c:pt idx="366569">
                  <c:v>4.4562999999999998E-2</c:v>
                </c:pt>
                <c:pt idx="366570">
                  <c:v>4.4565E-2</c:v>
                </c:pt>
                <c:pt idx="366571">
                  <c:v>4.4567000000000002E-2</c:v>
                </c:pt>
                <c:pt idx="366572">
                  <c:v>4.4568999999999998E-2</c:v>
                </c:pt>
                <c:pt idx="366573">
                  <c:v>4.4571E-2</c:v>
                </c:pt>
                <c:pt idx="366574">
                  <c:v>4.4573000000000002E-2</c:v>
                </c:pt>
                <c:pt idx="366575">
                  <c:v>4.4574999999999997E-2</c:v>
                </c:pt>
                <c:pt idx="366576">
                  <c:v>4.4576999999999999E-2</c:v>
                </c:pt>
                <c:pt idx="366577">
                  <c:v>4.4579000000000001E-2</c:v>
                </c:pt>
                <c:pt idx="366578">
                  <c:v>4.4581999999999997E-2</c:v>
                </c:pt>
                <c:pt idx="366579">
                  <c:v>4.4583999999999999E-2</c:v>
                </c:pt>
                <c:pt idx="366580">
                  <c:v>4.4586000000000001E-2</c:v>
                </c:pt>
                <c:pt idx="366581">
                  <c:v>4.4588000000000003E-2</c:v>
                </c:pt>
                <c:pt idx="366582">
                  <c:v>4.4590999999999999E-2</c:v>
                </c:pt>
                <c:pt idx="366583">
                  <c:v>4.4593000000000001E-2</c:v>
                </c:pt>
                <c:pt idx="366584">
                  <c:v>4.4595999999999997E-2</c:v>
                </c:pt>
                <c:pt idx="366585">
                  <c:v>4.4597999999999999E-2</c:v>
                </c:pt>
                <c:pt idx="366586">
                  <c:v>4.4601000000000002E-2</c:v>
                </c:pt>
                <c:pt idx="366587">
                  <c:v>4.4602999999999997E-2</c:v>
                </c:pt>
                <c:pt idx="366588">
                  <c:v>4.4606E-2</c:v>
                </c:pt>
                <c:pt idx="366589">
                  <c:v>4.4609000000000003E-2</c:v>
                </c:pt>
                <c:pt idx="366590">
                  <c:v>4.4610999999999998E-2</c:v>
                </c:pt>
                <c:pt idx="366591">
                  <c:v>4.4614000000000001E-2</c:v>
                </c:pt>
                <c:pt idx="366592">
                  <c:v>4.4616999999999997E-2</c:v>
                </c:pt>
                <c:pt idx="366593">
                  <c:v>4.4618999999999999E-2</c:v>
                </c:pt>
                <c:pt idx="366594">
                  <c:v>4.4622000000000002E-2</c:v>
                </c:pt>
                <c:pt idx="366595">
                  <c:v>4.4623999999999997E-2</c:v>
                </c:pt>
                <c:pt idx="366596">
                  <c:v>4.4627E-2</c:v>
                </c:pt>
                <c:pt idx="366597">
                  <c:v>4.4630000000000003E-2</c:v>
                </c:pt>
                <c:pt idx="366598">
                  <c:v>4.4632999999999999E-2</c:v>
                </c:pt>
                <c:pt idx="366599">
                  <c:v>4.4635000000000001E-2</c:v>
                </c:pt>
                <c:pt idx="366600">
                  <c:v>4.4637999999999997E-2</c:v>
                </c:pt>
                <c:pt idx="366601">
                  <c:v>4.4639999999999999E-2</c:v>
                </c:pt>
                <c:pt idx="366602">
                  <c:v>4.4643000000000002E-2</c:v>
                </c:pt>
                <c:pt idx="366603">
                  <c:v>4.4644999999999997E-2</c:v>
                </c:pt>
                <c:pt idx="366604">
                  <c:v>4.4648E-2</c:v>
                </c:pt>
                <c:pt idx="366605">
                  <c:v>4.4650000000000002E-2</c:v>
                </c:pt>
                <c:pt idx="366606">
                  <c:v>4.4652999999999998E-2</c:v>
                </c:pt>
                <c:pt idx="366607">
                  <c:v>4.4655E-2</c:v>
                </c:pt>
                <c:pt idx="366608">
                  <c:v>4.4657000000000002E-2</c:v>
                </c:pt>
                <c:pt idx="366609">
                  <c:v>4.4659999999999998E-2</c:v>
                </c:pt>
                <c:pt idx="366610">
                  <c:v>4.4662E-2</c:v>
                </c:pt>
                <c:pt idx="366611">
                  <c:v>4.4664000000000002E-2</c:v>
                </c:pt>
                <c:pt idx="366612">
                  <c:v>4.4665999999999997E-2</c:v>
                </c:pt>
                <c:pt idx="366613">
                  <c:v>4.4669E-2</c:v>
                </c:pt>
                <c:pt idx="366614">
                  <c:v>4.4670000000000001E-2</c:v>
                </c:pt>
                <c:pt idx="366615">
                  <c:v>4.4672000000000003E-2</c:v>
                </c:pt>
                <c:pt idx="366616">
                  <c:v>4.4673999999999998E-2</c:v>
                </c:pt>
                <c:pt idx="366617">
                  <c:v>4.4676E-2</c:v>
                </c:pt>
                <c:pt idx="366618">
                  <c:v>4.4678000000000002E-2</c:v>
                </c:pt>
                <c:pt idx="366619">
                  <c:v>4.4679000000000003E-2</c:v>
                </c:pt>
                <c:pt idx="366620">
                  <c:v>4.4680999999999998E-2</c:v>
                </c:pt>
                <c:pt idx="366621">
                  <c:v>4.4681999999999999E-2</c:v>
                </c:pt>
                <c:pt idx="366622">
                  <c:v>4.4684000000000001E-2</c:v>
                </c:pt>
                <c:pt idx="366623">
                  <c:v>4.4685000000000002E-2</c:v>
                </c:pt>
                <c:pt idx="366624">
                  <c:v>4.4686999999999998E-2</c:v>
                </c:pt>
                <c:pt idx="366625">
                  <c:v>4.4687999999999999E-2</c:v>
                </c:pt>
                <c:pt idx="366626">
                  <c:v>4.4689E-2</c:v>
                </c:pt>
                <c:pt idx="366627">
                  <c:v>4.4690000000000001E-2</c:v>
                </c:pt>
                <c:pt idx="366628">
                  <c:v>4.4691000000000002E-2</c:v>
                </c:pt>
                <c:pt idx="366629">
                  <c:v>4.4691000000000002E-2</c:v>
                </c:pt>
                <c:pt idx="366630">
                  <c:v>4.4692000000000003E-2</c:v>
                </c:pt>
                <c:pt idx="366631">
                  <c:v>4.4692999999999997E-2</c:v>
                </c:pt>
                <c:pt idx="366632">
                  <c:v>4.4692999999999997E-2</c:v>
                </c:pt>
                <c:pt idx="366633">
                  <c:v>4.4693999999999998E-2</c:v>
                </c:pt>
                <c:pt idx="366634">
                  <c:v>4.4694999999999999E-2</c:v>
                </c:pt>
                <c:pt idx="366635">
                  <c:v>4.4694999999999999E-2</c:v>
                </c:pt>
                <c:pt idx="366636">
                  <c:v>4.4694999999999999E-2</c:v>
                </c:pt>
                <c:pt idx="366637">
                  <c:v>4.4694999999999999E-2</c:v>
                </c:pt>
                <c:pt idx="366638">
                  <c:v>4.4694999999999999E-2</c:v>
                </c:pt>
                <c:pt idx="366639">
                  <c:v>4.4694999999999999E-2</c:v>
                </c:pt>
                <c:pt idx="366640">
                  <c:v>4.4694999999999999E-2</c:v>
                </c:pt>
                <c:pt idx="366641">
                  <c:v>4.4694999999999999E-2</c:v>
                </c:pt>
                <c:pt idx="366642">
                  <c:v>4.4694999999999999E-2</c:v>
                </c:pt>
                <c:pt idx="366643">
                  <c:v>4.4694999999999999E-2</c:v>
                </c:pt>
                <c:pt idx="366644">
                  <c:v>4.4693999999999998E-2</c:v>
                </c:pt>
                <c:pt idx="366645">
                  <c:v>4.4693999999999998E-2</c:v>
                </c:pt>
                <c:pt idx="366646">
                  <c:v>4.4692999999999997E-2</c:v>
                </c:pt>
                <c:pt idx="366647">
                  <c:v>4.4692999999999997E-2</c:v>
                </c:pt>
                <c:pt idx="366648">
                  <c:v>4.4692000000000003E-2</c:v>
                </c:pt>
                <c:pt idx="366649">
                  <c:v>4.4691000000000002E-2</c:v>
                </c:pt>
                <c:pt idx="366650">
                  <c:v>4.4691000000000002E-2</c:v>
                </c:pt>
                <c:pt idx="366651">
                  <c:v>4.4690000000000001E-2</c:v>
                </c:pt>
                <c:pt idx="366652">
                  <c:v>4.4689E-2</c:v>
                </c:pt>
                <c:pt idx="366653">
                  <c:v>4.4687999999999999E-2</c:v>
                </c:pt>
                <c:pt idx="366654">
                  <c:v>4.4686999999999998E-2</c:v>
                </c:pt>
                <c:pt idx="366655">
                  <c:v>4.4685999999999997E-2</c:v>
                </c:pt>
                <c:pt idx="366656">
                  <c:v>4.4684000000000001E-2</c:v>
                </c:pt>
                <c:pt idx="366657">
                  <c:v>4.4683E-2</c:v>
                </c:pt>
                <c:pt idx="366658">
                  <c:v>4.4681999999999999E-2</c:v>
                </c:pt>
                <c:pt idx="366659">
                  <c:v>4.4680999999999998E-2</c:v>
                </c:pt>
                <c:pt idx="366660">
                  <c:v>4.4679999999999997E-2</c:v>
                </c:pt>
                <c:pt idx="366661">
                  <c:v>4.4678000000000002E-2</c:v>
                </c:pt>
                <c:pt idx="366662">
                  <c:v>4.4677000000000001E-2</c:v>
                </c:pt>
                <c:pt idx="366663">
                  <c:v>4.4676E-2</c:v>
                </c:pt>
                <c:pt idx="366664">
                  <c:v>4.4673999999999998E-2</c:v>
                </c:pt>
                <c:pt idx="366665">
                  <c:v>4.4672999999999997E-2</c:v>
                </c:pt>
                <c:pt idx="366666">
                  <c:v>4.4671000000000002E-2</c:v>
                </c:pt>
                <c:pt idx="366667">
                  <c:v>4.4670000000000001E-2</c:v>
                </c:pt>
                <c:pt idx="366668">
                  <c:v>4.4669E-2</c:v>
                </c:pt>
                <c:pt idx="366669">
                  <c:v>4.4666999999999998E-2</c:v>
                </c:pt>
                <c:pt idx="366670">
                  <c:v>4.4665999999999997E-2</c:v>
                </c:pt>
                <c:pt idx="366671">
                  <c:v>4.4665000000000003E-2</c:v>
                </c:pt>
                <c:pt idx="366672">
                  <c:v>4.4663000000000001E-2</c:v>
                </c:pt>
                <c:pt idx="366673">
                  <c:v>4.4662E-2</c:v>
                </c:pt>
                <c:pt idx="366674">
                  <c:v>4.4659999999999998E-2</c:v>
                </c:pt>
                <c:pt idx="366675">
                  <c:v>4.4658999999999997E-2</c:v>
                </c:pt>
                <c:pt idx="366676">
                  <c:v>4.4658000000000003E-2</c:v>
                </c:pt>
                <c:pt idx="366677">
                  <c:v>4.4656000000000001E-2</c:v>
                </c:pt>
                <c:pt idx="366678">
                  <c:v>4.4655E-2</c:v>
                </c:pt>
                <c:pt idx="366679">
                  <c:v>4.4653999999999999E-2</c:v>
                </c:pt>
                <c:pt idx="366680">
                  <c:v>4.4652999999999998E-2</c:v>
                </c:pt>
                <c:pt idx="366681">
                  <c:v>4.4651999999999997E-2</c:v>
                </c:pt>
                <c:pt idx="366682">
                  <c:v>4.4651000000000003E-2</c:v>
                </c:pt>
                <c:pt idx="366683">
                  <c:v>4.4650000000000002E-2</c:v>
                </c:pt>
                <c:pt idx="366684">
                  <c:v>4.4649000000000001E-2</c:v>
                </c:pt>
                <c:pt idx="366685">
                  <c:v>4.4648E-2</c:v>
                </c:pt>
                <c:pt idx="366686">
                  <c:v>4.4646999999999999E-2</c:v>
                </c:pt>
                <c:pt idx="366687">
                  <c:v>4.4645999999999998E-2</c:v>
                </c:pt>
                <c:pt idx="366688">
                  <c:v>4.4644999999999997E-2</c:v>
                </c:pt>
                <c:pt idx="366689">
                  <c:v>4.4644999999999997E-2</c:v>
                </c:pt>
                <c:pt idx="366690">
                  <c:v>4.4644000000000003E-2</c:v>
                </c:pt>
                <c:pt idx="366691">
                  <c:v>4.4644000000000003E-2</c:v>
                </c:pt>
                <c:pt idx="366692">
                  <c:v>4.4643000000000002E-2</c:v>
                </c:pt>
                <c:pt idx="366693">
                  <c:v>4.4643000000000002E-2</c:v>
                </c:pt>
                <c:pt idx="366694">
                  <c:v>4.4642000000000001E-2</c:v>
                </c:pt>
                <c:pt idx="366695">
                  <c:v>4.4642000000000001E-2</c:v>
                </c:pt>
                <c:pt idx="366696">
                  <c:v>4.4642000000000001E-2</c:v>
                </c:pt>
                <c:pt idx="366697">
                  <c:v>4.4641E-2</c:v>
                </c:pt>
                <c:pt idx="366698">
                  <c:v>4.4641E-2</c:v>
                </c:pt>
                <c:pt idx="366699">
                  <c:v>4.4641E-2</c:v>
                </c:pt>
                <c:pt idx="366700">
                  <c:v>4.4641E-2</c:v>
                </c:pt>
                <c:pt idx="366701">
                  <c:v>4.4641E-2</c:v>
                </c:pt>
                <c:pt idx="366702">
                  <c:v>4.4641E-2</c:v>
                </c:pt>
                <c:pt idx="366703">
                  <c:v>4.4641E-2</c:v>
                </c:pt>
                <c:pt idx="366704">
                  <c:v>4.4641E-2</c:v>
                </c:pt>
                <c:pt idx="366705">
                  <c:v>4.4642000000000001E-2</c:v>
                </c:pt>
                <c:pt idx="366706">
                  <c:v>4.4642000000000001E-2</c:v>
                </c:pt>
                <c:pt idx="366707">
                  <c:v>4.4642000000000001E-2</c:v>
                </c:pt>
                <c:pt idx="366708">
                  <c:v>4.4642000000000001E-2</c:v>
                </c:pt>
                <c:pt idx="366709">
                  <c:v>4.4643000000000002E-2</c:v>
                </c:pt>
                <c:pt idx="366710">
                  <c:v>4.4643000000000002E-2</c:v>
                </c:pt>
                <c:pt idx="366711">
                  <c:v>4.4643000000000002E-2</c:v>
                </c:pt>
                <c:pt idx="366712">
                  <c:v>4.4644000000000003E-2</c:v>
                </c:pt>
                <c:pt idx="366713">
                  <c:v>4.4644000000000003E-2</c:v>
                </c:pt>
                <c:pt idx="366714">
                  <c:v>4.4644999999999997E-2</c:v>
                </c:pt>
                <c:pt idx="366715">
                  <c:v>4.4645999999999998E-2</c:v>
                </c:pt>
                <c:pt idx="366716">
                  <c:v>4.4645999999999998E-2</c:v>
                </c:pt>
                <c:pt idx="366717">
                  <c:v>4.4646999999999999E-2</c:v>
                </c:pt>
                <c:pt idx="366718">
                  <c:v>4.4648E-2</c:v>
                </c:pt>
                <c:pt idx="366719">
                  <c:v>4.4649000000000001E-2</c:v>
                </c:pt>
                <c:pt idx="366720">
                  <c:v>4.4649000000000001E-2</c:v>
                </c:pt>
                <c:pt idx="366721">
                  <c:v>4.4650000000000002E-2</c:v>
                </c:pt>
                <c:pt idx="366722">
                  <c:v>4.4651000000000003E-2</c:v>
                </c:pt>
                <c:pt idx="366723">
                  <c:v>4.4651000000000003E-2</c:v>
                </c:pt>
                <c:pt idx="366724">
                  <c:v>4.4651999999999997E-2</c:v>
                </c:pt>
                <c:pt idx="366725">
                  <c:v>4.4652999999999998E-2</c:v>
                </c:pt>
                <c:pt idx="366726">
                  <c:v>4.4653999999999999E-2</c:v>
                </c:pt>
                <c:pt idx="366727">
                  <c:v>4.4655E-2</c:v>
                </c:pt>
                <c:pt idx="366728">
                  <c:v>4.4656000000000001E-2</c:v>
                </c:pt>
                <c:pt idx="366729">
                  <c:v>4.4657000000000002E-2</c:v>
                </c:pt>
                <c:pt idx="366730">
                  <c:v>4.4658000000000003E-2</c:v>
                </c:pt>
                <c:pt idx="366731">
                  <c:v>4.4658999999999997E-2</c:v>
                </c:pt>
                <c:pt idx="366732">
                  <c:v>4.4659999999999998E-2</c:v>
                </c:pt>
                <c:pt idx="366733">
                  <c:v>4.4660999999999999E-2</c:v>
                </c:pt>
                <c:pt idx="366734">
                  <c:v>4.4662E-2</c:v>
                </c:pt>
                <c:pt idx="366735">
                  <c:v>4.4663000000000001E-2</c:v>
                </c:pt>
                <c:pt idx="366736">
                  <c:v>4.4665000000000003E-2</c:v>
                </c:pt>
                <c:pt idx="366737">
                  <c:v>4.4665999999999997E-2</c:v>
                </c:pt>
                <c:pt idx="366738">
                  <c:v>4.4666999999999998E-2</c:v>
                </c:pt>
                <c:pt idx="366739">
                  <c:v>4.4667999999999999E-2</c:v>
                </c:pt>
                <c:pt idx="366740">
                  <c:v>4.4670000000000001E-2</c:v>
                </c:pt>
                <c:pt idx="366741">
                  <c:v>4.4671000000000002E-2</c:v>
                </c:pt>
                <c:pt idx="366742">
                  <c:v>4.4672000000000003E-2</c:v>
                </c:pt>
                <c:pt idx="366743">
                  <c:v>4.4673999999999998E-2</c:v>
                </c:pt>
                <c:pt idx="366744">
                  <c:v>4.4674999999999999E-2</c:v>
                </c:pt>
                <c:pt idx="366745">
                  <c:v>4.4676E-2</c:v>
                </c:pt>
                <c:pt idx="366746">
                  <c:v>4.4678000000000002E-2</c:v>
                </c:pt>
                <c:pt idx="366747">
                  <c:v>4.4679000000000003E-2</c:v>
                </c:pt>
                <c:pt idx="366748">
                  <c:v>4.4680999999999998E-2</c:v>
                </c:pt>
                <c:pt idx="366749">
                  <c:v>4.4681999999999999E-2</c:v>
                </c:pt>
                <c:pt idx="366750">
                  <c:v>4.4684000000000001E-2</c:v>
                </c:pt>
                <c:pt idx="366751">
                  <c:v>4.4685000000000002E-2</c:v>
                </c:pt>
                <c:pt idx="366752">
                  <c:v>4.4686999999999998E-2</c:v>
                </c:pt>
                <c:pt idx="366753">
                  <c:v>4.4687999999999999E-2</c:v>
                </c:pt>
                <c:pt idx="366754">
                  <c:v>4.4690000000000001E-2</c:v>
                </c:pt>
                <c:pt idx="366755">
                  <c:v>4.4691000000000002E-2</c:v>
                </c:pt>
                <c:pt idx="366756">
                  <c:v>4.4692999999999997E-2</c:v>
                </c:pt>
                <c:pt idx="366757">
                  <c:v>4.4693999999999998E-2</c:v>
                </c:pt>
                <c:pt idx="366758">
                  <c:v>4.4696E-2</c:v>
                </c:pt>
                <c:pt idx="366759">
                  <c:v>4.4697000000000001E-2</c:v>
                </c:pt>
                <c:pt idx="366760">
                  <c:v>4.4699000000000003E-2</c:v>
                </c:pt>
                <c:pt idx="366761">
                  <c:v>4.4699999999999997E-2</c:v>
                </c:pt>
                <c:pt idx="366762">
                  <c:v>4.4701999999999999E-2</c:v>
                </c:pt>
                <c:pt idx="366763">
                  <c:v>4.4703E-2</c:v>
                </c:pt>
                <c:pt idx="366764">
                  <c:v>4.4705000000000002E-2</c:v>
                </c:pt>
                <c:pt idx="366765">
                  <c:v>4.4706000000000003E-2</c:v>
                </c:pt>
                <c:pt idx="366766">
                  <c:v>4.4706999999999997E-2</c:v>
                </c:pt>
                <c:pt idx="366767">
                  <c:v>4.4707999999999998E-2</c:v>
                </c:pt>
                <c:pt idx="366768">
                  <c:v>4.471E-2</c:v>
                </c:pt>
                <c:pt idx="366769">
                  <c:v>4.4711000000000001E-2</c:v>
                </c:pt>
                <c:pt idx="366770">
                  <c:v>4.4712000000000002E-2</c:v>
                </c:pt>
                <c:pt idx="366771">
                  <c:v>4.4713000000000003E-2</c:v>
                </c:pt>
                <c:pt idx="366772">
                  <c:v>4.4713999999999997E-2</c:v>
                </c:pt>
                <c:pt idx="366773">
                  <c:v>4.4714999999999998E-2</c:v>
                </c:pt>
                <c:pt idx="366774">
                  <c:v>4.4715999999999999E-2</c:v>
                </c:pt>
                <c:pt idx="366775">
                  <c:v>4.4717E-2</c:v>
                </c:pt>
                <c:pt idx="366776">
                  <c:v>4.4718000000000001E-2</c:v>
                </c:pt>
                <c:pt idx="366777">
                  <c:v>4.4719000000000002E-2</c:v>
                </c:pt>
                <c:pt idx="366778">
                  <c:v>4.4719000000000002E-2</c:v>
                </c:pt>
                <c:pt idx="366779">
                  <c:v>4.4720000000000003E-2</c:v>
                </c:pt>
                <c:pt idx="366780">
                  <c:v>4.4720000000000003E-2</c:v>
                </c:pt>
                <c:pt idx="366781">
                  <c:v>4.4720999999999997E-2</c:v>
                </c:pt>
                <c:pt idx="366782">
                  <c:v>4.4720999999999997E-2</c:v>
                </c:pt>
                <c:pt idx="366783">
                  <c:v>4.4721999999999998E-2</c:v>
                </c:pt>
                <c:pt idx="366784">
                  <c:v>4.4721999999999998E-2</c:v>
                </c:pt>
                <c:pt idx="366785">
                  <c:v>4.4721999999999998E-2</c:v>
                </c:pt>
                <c:pt idx="366786">
                  <c:v>4.4721999999999998E-2</c:v>
                </c:pt>
                <c:pt idx="366787">
                  <c:v>4.4721999999999998E-2</c:v>
                </c:pt>
                <c:pt idx="366788">
                  <c:v>4.4721999999999998E-2</c:v>
                </c:pt>
                <c:pt idx="366789">
                  <c:v>4.4721999999999998E-2</c:v>
                </c:pt>
                <c:pt idx="366790">
                  <c:v>4.4721999999999998E-2</c:v>
                </c:pt>
                <c:pt idx="366791">
                  <c:v>4.4721999999999998E-2</c:v>
                </c:pt>
                <c:pt idx="366792">
                  <c:v>4.4720999999999997E-2</c:v>
                </c:pt>
                <c:pt idx="366793">
                  <c:v>4.4720999999999997E-2</c:v>
                </c:pt>
                <c:pt idx="366794">
                  <c:v>4.4720000000000003E-2</c:v>
                </c:pt>
                <c:pt idx="366795">
                  <c:v>4.4720000000000003E-2</c:v>
                </c:pt>
                <c:pt idx="366796">
                  <c:v>4.4719000000000002E-2</c:v>
                </c:pt>
                <c:pt idx="366797">
                  <c:v>4.4718000000000001E-2</c:v>
                </c:pt>
                <c:pt idx="366798">
                  <c:v>4.4717E-2</c:v>
                </c:pt>
                <c:pt idx="366799">
                  <c:v>4.4717E-2</c:v>
                </c:pt>
                <c:pt idx="366800">
                  <c:v>4.4715999999999999E-2</c:v>
                </c:pt>
                <c:pt idx="366801">
                  <c:v>4.4714999999999998E-2</c:v>
                </c:pt>
                <c:pt idx="366802">
                  <c:v>4.4713999999999997E-2</c:v>
                </c:pt>
                <c:pt idx="366803">
                  <c:v>4.4712000000000002E-2</c:v>
                </c:pt>
                <c:pt idx="366804">
                  <c:v>4.4711000000000001E-2</c:v>
                </c:pt>
                <c:pt idx="366805">
                  <c:v>4.471E-2</c:v>
                </c:pt>
                <c:pt idx="366806">
                  <c:v>4.4707999999999998E-2</c:v>
                </c:pt>
                <c:pt idx="366807">
                  <c:v>4.4706999999999997E-2</c:v>
                </c:pt>
                <c:pt idx="366808">
                  <c:v>4.4706000000000003E-2</c:v>
                </c:pt>
                <c:pt idx="366809">
                  <c:v>4.4704000000000001E-2</c:v>
                </c:pt>
                <c:pt idx="366810">
                  <c:v>4.4703E-2</c:v>
                </c:pt>
                <c:pt idx="366811">
                  <c:v>4.4700999999999998E-2</c:v>
                </c:pt>
                <c:pt idx="366812">
                  <c:v>4.4699999999999997E-2</c:v>
                </c:pt>
                <c:pt idx="366813">
                  <c:v>4.4698000000000002E-2</c:v>
                </c:pt>
                <c:pt idx="366814">
                  <c:v>4.4697000000000001E-2</c:v>
                </c:pt>
                <c:pt idx="366815">
                  <c:v>4.4694999999999999E-2</c:v>
                </c:pt>
                <c:pt idx="366816">
                  <c:v>4.4692999999999997E-2</c:v>
                </c:pt>
                <c:pt idx="366817">
                  <c:v>4.4692000000000003E-2</c:v>
                </c:pt>
                <c:pt idx="366818">
                  <c:v>4.4690000000000001E-2</c:v>
                </c:pt>
                <c:pt idx="366819">
                  <c:v>4.4687999999999999E-2</c:v>
                </c:pt>
                <c:pt idx="366820">
                  <c:v>4.4686999999999998E-2</c:v>
                </c:pt>
                <c:pt idx="366821">
                  <c:v>4.4685000000000002E-2</c:v>
                </c:pt>
                <c:pt idx="366822">
                  <c:v>4.4684000000000001E-2</c:v>
                </c:pt>
                <c:pt idx="366823">
                  <c:v>4.4681999999999999E-2</c:v>
                </c:pt>
                <c:pt idx="366824">
                  <c:v>4.4679999999999997E-2</c:v>
                </c:pt>
                <c:pt idx="366825">
                  <c:v>4.4679000000000003E-2</c:v>
                </c:pt>
                <c:pt idx="366826">
                  <c:v>4.4677000000000001E-2</c:v>
                </c:pt>
                <c:pt idx="366827">
                  <c:v>4.4676E-2</c:v>
                </c:pt>
                <c:pt idx="366828">
                  <c:v>4.4673999999999998E-2</c:v>
                </c:pt>
                <c:pt idx="366829">
                  <c:v>4.4672000000000003E-2</c:v>
                </c:pt>
                <c:pt idx="366830">
                  <c:v>4.4671000000000002E-2</c:v>
                </c:pt>
                <c:pt idx="366831">
                  <c:v>4.4669E-2</c:v>
                </c:pt>
                <c:pt idx="366832">
                  <c:v>4.4667999999999999E-2</c:v>
                </c:pt>
                <c:pt idx="366833">
                  <c:v>4.4666999999999998E-2</c:v>
                </c:pt>
                <c:pt idx="366834">
                  <c:v>4.4665000000000003E-2</c:v>
                </c:pt>
                <c:pt idx="366835">
                  <c:v>4.4664000000000002E-2</c:v>
                </c:pt>
                <c:pt idx="366836">
                  <c:v>4.4663000000000001E-2</c:v>
                </c:pt>
                <c:pt idx="366837">
                  <c:v>4.4662E-2</c:v>
                </c:pt>
                <c:pt idx="366838">
                  <c:v>4.4659999999999998E-2</c:v>
                </c:pt>
                <c:pt idx="366839">
                  <c:v>4.4658999999999997E-2</c:v>
                </c:pt>
                <c:pt idx="366840">
                  <c:v>4.4658000000000003E-2</c:v>
                </c:pt>
                <c:pt idx="366841">
                  <c:v>4.4657000000000002E-2</c:v>
                </c:pt>
                <c:pt idx="366842">
                  <c:v>4.4656000000000001E-2</c:v>
                </c:pt>
                <c:pt idx="366843">
                  <c:v>4.4655E-2</c:v>
                </c:pt>
                <c:pt idx="366844">
                  <c:v>4.4653999999999999E-2</c:v>
                </c:pt>
                <c:pt idx="366845">
                  <c:v>4.4652999999999998E-2</c:v>
                </c:pt>
                <c:pt idx="366846">
                  <c:v>4.4651999999999997E-2</c:v>
                </c:pt>
                <c:pt idx="366847">
                  <c:v>4.4651000000000003E-2</c:v>
                </c:pt>
                <c:pt idx="366848">
                  <c:v>4.4650000000000002E-2</c:v>
                </c:pt>
                <c:pt idx="366849">
                  <c:v>4.4650000000000002E-2</c:v>
                </c:pt>
                <c:pt idx="366850">
                  <c:v>4.4649000000000001E-2</c:v>
                </c:pt>
                <c:pt idx="366851">
                  <c:v>4.4648E-2</c:v>
                </c:pt>
                <c:pt idx="366852">
                  <c:v>4.4646999999999999E-2</c:v>
                </c:pt>
                <c:pt idx="366853">
                  <c:v>4.4645999999999998E-2</c:v>
                </c:pt>
                <c:pt idx="366854">
                  <c:v>4.4645999999999998E-2</c:v>
                </c:pt>
                <c:pt idx="366855">
                  <c:v>4.4644999999999997E-2</c:v>
                </c:pt>
                <c:pt idx="366856">
                  <c:v>4.4644999999999997E-2</c:v>
                </c:pt>
                <c:pt idx="366857">
                  <c:v>4.4644000000000003E-2</c:v>
                </c:pt>
                <c:pt idx="366858">
                  <c:v>4.4644000000000003E-2</c:v>
                </c:pt>
                <c:pt idx="366859">
                  <c:v>4.4643000000000002E-2</c:v>
                </c:pt>
                <c:pt idx="366860">
                  <c:v>4.4643000000000002E-2</c:v>
                </c:pt>
                <c:pt idx="366861">
                  <c:v>4.4642000000000001E-2</c:v>
                </c:pt>
                <c:pt idx="366862">
                  <c:v>4.4642000000000001E-2</c:v>
                </c:pt>
                <c:pt idx="366863">
                  <c:v>4.4641E-2</c:v>
                </c:pt>
                <c:pt idx="366864">
                  <c:v>4.4641E-2</c:v>
                </c:pt>
                <c:pt idx="366865">
                  <c:v>4.4639999999999999E-2</c:v>
                </c:pt>
                <c:pt idx="366866">
                  <c:v>4.4639999999999999E-2</c:v>
                </c:pt>
                <c:pt idx="366867">
                  <c:v>4.4639999999999999E-2</c:v>
                </c:pt>
                <c:pt idx="366868">
                  <c:v>4.4638999999999998E-2</c:v>
                </c:pt>
                <c:pt idx="366869">
                  <c:v>4.4638999999999998E-2</c:v>
                </c:pt>
                <c:pt idx="366870">
                  <c:v>4.4638999999999998E-2</c:v>
                </c:pt>
                <c:pt idx="366871">
                  <c:v>4.4637999999999997E-2</c:v>
                </c:pt>
                <c:pt idx="366872">
                  <c:v>4.4637999999999997E-2</c:v>
                </c:pt>
                <c:pt idx="366873">
                  <c:v>4.4637000000000003E-2</c:v>
                </c:pt>
                <c:pt idx="366874">
                  <c:v>4.4637000000000003E-2</c:v>
                </c:pt>
                <c:pt idx="366875">
                  <c:v>4.4637000000000003E-2</c:v>
                </c:pt>
                <c:pt idx="366876">
                  <c:v>4.4636000000000002E-2</c:v>
                </c:pt>
                <c:pt idx="366877">
                  <c:v>4.4636000000000002E-2</c:v>
                </c:pt>
                <c:pt idx="366878">
                  <c:v>4.4635000000000001E-2</c:v>
                </c:pt>
                <c:pt idx="366879">
                  <c:v>4.4635000000000001E-2</c:v>
                </c:pt>
                <c:pt idx="366880">
                  <c:v>4.4635000000000001E-2</c:v>
                </c:pt>
                <c:pt idx="366881">
                  <c:v>4.4635000000000001E-2</c:v>
                </c:pt>
                <c:pt idx="366882">
                  <c:v>4.4634E-2</c:v>
                </c:pt>
                <c:pt idx="366883">
                  <c:v>4.4634E-2</c:v>
                </c:pt>
                <c:pt idx="366884">
                  <c:v>4.4634E-2</c:v>
                </c:pt>
                <c:pt idx="366885">
                  <c:v>4.4632999999999999E-2</c:v>
                </c:pt>
                <c:pt idx="366886">
                  <c:v>4.4632999999999999E-2</c:v>
                </c:pt>
                <c:pt idx="366887">
                  <c:v>4.4632999999999999E-2</c:v>
                </c:pt>
                <c:pt idx="366888">
                  <c:v>4.4631999999999998E-2</c:v>
                </c:pt>
                <c:pt idx="366889">
                  <c:v>4.4631999999999998E-2</c:v>
                </c:pt>
                <c:pt idx="366890">
                  <c:v>4.4631999999999998E-2</c:v>
                </c:pt>
                <c:pt idx="366891">
                  <c:v>4.4631999999999998E-2</c:v>
                </c:pt>
                <c:pt idx="366892">
                  <c:v>4.4631999999999998E-2</c:v>
                </c:pt>
                <c:pt idx="366893">
                  <c:v>4.4631999999999998E-2</c:v>
                </c:pt>
                <c:pt idx="366894">
                  <c:v>4.4631999999999998E-2</c:v>
                </c:pt>
                <c:pt idx="366895">
                  <c:v>4.4631999999999998E-2</c:v>
                </c:pt>
                <c:pt idx="366896">
                  <c:v>4.4630999999999997E-2</c:v>
                </c:pt>
                <c:pt idx="366897">
                  <c:v>4.4630999999999997E-2</c:v>
                </c:pt>
                <c:pt idx="366898">
                  <c:v>4.4630999999999997E-2</c:v>
                </c:pt>
                <c:pt idx="366899">
                  <c:v>4.4630999999999997E-2</c:v>
                </c:pt>
                <c:pt idx="366900">
                  <c:v>4.4630999999999997E-2</c:v>
                </c:pt>
                <c:pt idx="366901">
                  <c:v>4.4630999999999997E-2</c:v>
                </c:pt>
                <c:pt idx="366902">
                  <c:v>4.4630999999999997E-2</c:v>
                </c:pt>
                <c:pt idx="366903">
                  <c:v>4.4630999999999997E-2</c:v>
                </c:pt>
                <c:pt idx="366904">
                  <c:v>4.4630999999999997E-2</c:v>
                </c:pt>
                <c:pt idx="366905">
                  <c:v>4.4631999999999998E-2</c:v>
                </c:pt>
                <c:pt idx="366906">
                  <c:v>4.4631999999999998E-2</c:v>
                </c:pt>
                <c:pt idx="366907">
                  <c:v>4.4631999999999998E-2</c:v>
                </c:pt>
                <c:pt idx="366908">
                  <c:v>4.4631999999999998E-2</c:v>
                </c:pt>
                <c:pt idx="366909">
                  <c:v>4.4631999999999998E-2</c:v>
                </c:pt>
                <c:pt idx="366910">
                  <c:v>4.4631999999999998E-2</c:v>
                </c:pt>
                <c:pt idx="366911">
                  <c:v>4.4631999999999998E-2</c:v>
                </c:pt>
                <c:pt idx="366912">
                  <c:v>4.4632999999999999E-2</c:v>
                </c:pt>
                <c:pt idx="366913">
                  <c:v>4.4632999999999999E-2</c:v>
                </c:pt>
                <c:pt idx="366914">
                  <c:v>4.4632999999999999E-2</c:v>
                </c:pt>
                <c:pt idx="366915">
                  <c:v>4.4632999999999999E-2</c:v>
                </c:pt>
                <c:pt idx="366916">
                  <c:v>4.4634E-2</c:v>
                </c:pt>
                <c:pt idx="366917">
                  <c:v>4.4634E-2</c:v>
                </c:pt>
                <c:pt idx="366918">
                  <c:v>4.4634E-2</c:v>
                </c:pt>
                <c:pt idx="366919">
                  <c:v>4.4635000000000001E-2</c:v>
                </c:pt>
                <c:pt idx="366920">
                  <c:v>4.4635000000000001E-2</c:v>
                </c:pt>
                <c:pt idx="366921">
                  <c:v>4.4635000000000001E-2</c:v>
                </c:pt>
                <c:pt idx="366922">
                  <c:v>4.4635000000000001E-2</c:v>
                </c:pt>
                <c:pt idx="366923">
                  <c:v>4.4635000000000001E-2</c:v>
                </c:pt>
                <c:pt idx="366924">
                  <c:v>4.4636000000000002E-2</c:v>
                </c:pt>
                <c:pt idx="366925">
                  <c:v>4.4636000000000002E-2</c:v>
                </c:pt>
                <c:pt idx="366926">
                  <c:v>4.4636000000000002E-2</c:v>
                </c:pt>
                <c:pt idx="366927">
                  <c:v>4.4636000000000002E-2</c:v>
                </c:pt>
                <c:pt idx="366928">
                  <c:v>4.4637000000000003E-2</c:v>
                </c:pt>
                <c:pt idx="366929">
                  <c:v>4.4637000000000003E-2</c:v>
                </c:pt>
                <c:pt idx="366930">
                  <c:v>4.4637000000000003E-2</c:v>
                </c:pt>
                <c:pt idx="366931">
                  <c:v>4.4637000000000003E-2</c:v>
                </c:pt>
                <c:pt idx="366932">
                  <c:v>4.4637000000000003E-2</c:v>
                </c:pt>
                <c:pt idx="366933">
                  <c:v>4.4637000000000003E-2</c:v>
                </c:pt>
                <c:pt idx="366934">
                  <c:v>4.4637000000000003E-2</c:v>
                </c:pt>
                <c:pt idx="366935">
                  <c:v>4.4637000000000003E-2</c:v>
                </c:pt>
                <c:pt idx="366936">
                  <c:v>4.4637000000000003E-2</c:v>
                </c:pt>
                <c:pt idx="366937">
                  <c:v>4.4637000000000003E-2</c:v>
                </c:pt>
                <c:pt idx="366938">
                  <c:v>4.4637000000000003E-2</c:v>
                </c:pt>
                <c:pt idx="366939">
                  <c:v>4.4637000000000003E-2</c:v>
                </c:pt>
                <c:pt idx="366940">
                  <c:v>4.4637000000000003E-2</c:v>
                </c:pt>
                <c:pt idx="366941">
                  <c:v>4.4637000000000003E-2</c:v>
                </c:pt>
                <c:pt idx="366942">
                  <c:v>4.4637000000000003E-2</c:v>
                </c:pt>
                <c:pt idx="366943">
                  <c:v>4.4637000000000003E-2</c:v>
                </c:pt>
                <c:pt idx="366944">
                  <c:v>4.4636000000000002E-2</c:v>
                </c:pt>
                <c:pt idx="366945">
                  <c:v>4.4636000000000002E-2</c:v>
                </c:pt>
                <c:pt idx="366946">
                  <c:v>4.4635000000000001E-2</c:v>
                </c:pt>
                <c:pt idx="366947">
                  <c:v>4.4635000000000001E-2</c:v>
                </c:pt>
                <c:pt idx="366948">
                  <c:v>4.4634E-2</c:v>
                </c:pt>
                <c:pt idx="366949">
                  <c:v>4.4634E-2</c:v>
                </c:pt>
                <c:pt idx="366950">
                  <c:v>4.4632999999999999E-2</c:v>
                </c:pt>
                <c:pt idx="366951">
                  <c:v>4.4632999999999999E-2</c:v>
                </c:pt>
                <c:pt idx="366952">
                  <c:v>4.4631999999999998E-2</c:v>
                </c:pt>
                <c:pt idx="366953">
                  <c:v>4.4630999999999997E-2</c:v>
                </c:pt>
                <c:pt idx="366954">
                  <c:v>4.4630999999999997E-2</c:v>
                </c:pt>
                <c:pt idx="366955">
                  <c:v>4.4630000000000003E-2</c:v>
                </c:pt>
                <c:pt idx="366956">
                  <c:v>4.4629000000000002E-2</c:v>
                </c:pt>
                <c:pt idx="366957">
                  <c:v>4.4628000000000001E-2</c:v>
                </c:pt>
                <c:pt idx="366958">
                  <c:v>4.4627E-2</c:v>
                </c:pt>
                <c:pt idx="366959">
                  <c:v>4.4625999999999999E-2</c:v>
                </c:pt>
                <c:pt idx="366960">
                  <c:v>4.4624999999999998E-2</c:v>
                </c:pt>
                <c:pt idx="366961">
                  <c:v>4.4623999999999997E-2</c:v>
                </c:pt>
                <c:pt idx="366962">
                  <c:v>4.4623000000000003E-2</c:v>
                </c:pt>
                <c:pt idx="366963">
                  <c:v>4.4622000000000002E-2</c:v>
                </c:pt>
                <c:pt idx="366964">
                  <c:v>4.4621000000000001E-2</c:v>
                </c:pt>
                <c:pt idx="366965">
                  <c:v>4.462E-2</c:v>
                </c:pt>
                <c:pt idx="366966">
                  <c:v>4.4618999999999999E-2</c:v>
                </c:pt>
                <c:pt idx="366967">
                  <c:v>4.4617999999999998E-2</c:v>
                </c:pt>
                <c:pt idx="366968">
                  <c:v>4.4616999999999997E-2</c:v>
                </c:pt>
                <c:pt idx="366969">
                  <c:v>4.4616000000000003E-2</c:v>
                </c:pt>
                <c:pt idx="366970">
                  <c:v>4.4614000000000001E-2</c:v>
                </c:pt>
                <c:pt idx="366971">
                  <c:v>4.4613E-2</c:v>
                </c:pt>
                <c:pt idx="366972">
                  <c:v>4.4611999999999999E-2</c:v>
                </c:pt>
                <c:pt idx="366973">
                  <c:v>4.4610999999999998E-2</c:v>
                </c:pt>
                <c:pt idx="366974">
                  <c:v>4.4609999999999997E-2</c:v>
                </c:pt>
                <c:pt idx="366975">
                  <c:v>4.4609000000000003E-2</c:v>
                </c:pt>
                <c:pt idx="366976">
                  <c:v>4.4608000000000002E-2</c:v>
                </c:pt>
                <c:pt idx="366977">
                  <c:v>4.4607000000000001E-2</c:v>
                </c:pt>
                <c:pt idx="366978">
                  <c:v>4.4606E-2</c:v>
                </c:pt>
                <c:pt idx="366979">
                  <c:v>4.4604999999999999E-2</c:v>
                </c:pt>
                <c:pt idx="366980">
                  <c:v>4.4603999999999998E-2</c:v>
                </c:pt>
                <c:pt idx="366981">
                  <c:v>4.4603999999999998E-2</c:v>
                </c:pt>
                <c:pt idx="366982">
                  <c:v>4.4602999999999997E-2</c:v>
                </c:pt>
                <c:pt idx="366983">
                  <c:v>4.4602000000000003E-2</c:v>
                </c:pt>
                <c:pt idx="366984">
                  <c:v>4.4602000000000003E-2</c:v>
                </c:pt>
                <c:pt idx="366985">
                  <c:v>4.4601000000000002E-2</c:v>
                </c:pt>
                <c:pt idx="366986">
                  <c:v>4.4601000000000002E-2</c:v>
                </c:pt>
                <c:pt idx="366987">
                  <c:v>4.4600000000000001E-2</c:v>
                </c:pt>
                <c:pt idx="366988">
                  <c:v>4.4600000000000001E-2</c:v>
                </c:pt>
                <c:pt idx="366989">
                  <c:v>4.4600000000000001E-2</c:v>
                </c:pt>
                <c:pt idx="366990">
                  <c:v>4.4600000000000001E-2</c:v>
                </c:pt>
                <c:pt idx="366991">
                  <c:v>4.4600000000000001E-2</c:v>
                </c:pt>
                <c:pt idx="366992">
                  <c:v>4.4600000000000001E-2</c:v>
                </c:pt>
                <c:pt idx="366993">
                  <c:v>4.4600000000000001E-2</c:v>
                </c:pt>
                <c:pt idx="366994">
                  <c:v>4.4600000000000001E-2</c:v>
                </c:pt>
                <c:pt idx="366995">
                  <c:v>4.4600000000000001E-2</c:v>
                </c:pt>
                <c:pt idx="366996">
                  <c:v>4.4601000000000002E-2</c:v>
                </c:pt>
                <c:pt idx="366997">
                  <c:v>4.4601000000000002E-2</c:v>
                </c:pt>
                <c:pt idx="366998">
                  <c:v>4.4602000000000003E-2</c:v>
                </c:pt>
                <c:pt idx="366999">
                  <c:v>4.4602999999999997E-2</c:v>
                </c:pt>
                <c:pt idx="367000">
                  <c:v>4.4603999999999998E-2</c:v>
                </c:pt>
                <c:pt idx="367001">
                  <c:v>4.4604999999999999E-2</c:v>
                </c:pt>
                <c:pt idx="367002">
                  <c:v>4.4606E-2</c:v>
                </c:pt>
                <c:pt idx="367003">
                  <c:v>4.4607000000000001E-2</c:v>
                </c:pt>
                <c:pt idx="367004">
                  <c:v>4.4608000000000002E-2</c:v>
                </c:pt>
                <c:pt idx="367005">
                  <c:v>4.4609999999999997E-2</c:v>
                </c:pt>
                <c:pt idx="367006">
                  <c:v>4.4610999999999998E-2</c:v>
                </c:pt>
                <c:pt idx="367007">
                  <c:v>4.4611999999999999E-2</c:v>
                </c:pt>
                <c:pt idx="367008">
                  <c:v>4.4614000000000001E-2</c:v>
                </c:pt>
                <c:pt idx="367009">
                  <c:v>4.4616000000000003E-2</c:v>
                </c:pt>
                <c:pt idx="367010">
                  <c:v>4.4617999999999998E-2</c:v>
                </c:pt>
                <c:pt idx="367011">
                  <c:v>4.462E-2</c:v>
                </c:pt>
                <c:pt idx="367012">
                  <c:v>4.4622000000000002E-2</c:v>
                </c:pt>
                <c:pt idx="367013">
                  <c:v>4.4623999999999997E-2</c:v>
                </c:pt>
                <c:pt idx="367014">
                  <c:v>4.4625999999999999E-2</c:v>
                </c:pt>
                <c:pt idx="367015">
                  <c:v>4.4628000000000001E-2</c:v>
                </c:pt>
                <c:pt idx="367016">
                  <c:v>4.4630000000000003E-2</c:v>
                </c:pt>
                <c:pt idx="367017">
                  <c:v>4.4631999999999998E-2</c:v>
                </c:pt>
                <c:pt idx="367018">
                  <c:v>4.4634E-2</c:v>
                </c:pt>
                <c:pt idx="367019">
                  <c:v>4.4636000000000002E-2</c:v>
                </c:pt>
                <c:pt idx="367020">
                  <c:v>4.4638999999999998E-2</c:v>
                </c:pt>
                <c:pt idx="367021">
                  <c:v>4.4641E-2</c:v>
                </c:pt>
                <c:pt idx="367022">
                  <c:v>4.4643000000000002E-2</c:v>
                </c:pt>
                <c:pt idx="367023">
                  <c:v>4.4645999999999998E-2</c:v>
                </c:pt>
                <c:pt idx="367024">
                  <c:v>4.4648E-2</c:v>
                </c:pt>
                <c:pt idx="367025">
                  <c:v>4.4651000000000003E-2</c:v>
                </c:pt>
                <c:pt idx="367026">
                  <c:v>4.4652999999999998E-2</c:v>
                </c:pt>
                <c:pt idx="367027">
                  <c:v>4.4655E-2</c:v>
                </c:pt>
                <c:pt idx="367028">
                  <c:v>4.4657000000000002E-2</c:v>
                </c:pt>
                <c:pt idx="367029">
                  <c:v>4.4659999999999998E-2</c:v>
                </c:pt>
                <c:pt idx="367030">
                  <c:v>4.4662E-2</c:v>
                </c:pt>
                <c:pt idx="367031">
                  <c:v>4.4664000000000002E-2</c:v>
                </c:pt>
                <c:pt idx="367032">
                  <c:v>4.4665999999999997E-2</c:v>
                </c:pt>
                <c:pt idx="367033">
                  <c:v>4.4669E-2</c:v>
                </c:pt>
                <c:pt idx="367034">
                  <c:v>4.4671000000000002E-2</c:v>
                </c:pt>
                <c:pt idx="367035">
                  <c:v>4.4672999999999997E-2</c:v>
                </c:pt>
                <c:pt idx="367036">
                  <c:v>4.4674999999999999E-2</c:v>
                </c:pt>
                <c:pt idx="367037">
                  <c:v>4.4677000000000001E-2</c:v>
                </c:pt>
                <c:pt idx="367038">
                  <c:v>4.4679000000000003E-2</c:v>
                </c:pt>
                <c:pt idx="367039">
                  <c:v>4.4679999999999997E-2</c:v>
                </c:pt>
                <c:pt idx="367040">
                  <c:v>4.4681999999999999E-2</c:v>
                </c:pt>
                <c:pt idx="367041">
                  <c:v>4.4683E-2</c:v>
                </c:pt>
                <c:pt idx="367042">
                  <c:v>4.4685000000000002E-2</c:v>
                </c:pt>
                <c:pt idx="367043">
                  <c:v>4.4685999999999997E-2</c:v>
                </c:pt>
                <c:pt idx="367044">
                  <c:v>4.4687999999999999E-2</c:v>
                </c:pt>
                <c:pt idx="367045">
                  <c:v>4.4689E-2</c:v>
                </c:pt>
                <c:pt idx="367046">
                  <c:v>4.4691000000000002E-2</c:v>
                </c:pt>
                <c:pt idx="367047">
                  <c:v>4.4692000000000003E-2</c:v>
                </c:pt>
                <c:pt idx="367048">
                  <c:v>4.4692999999999997E-2</c:v>
                </c:pt>
                <c:pt idx="367049">
                  <c:v>4.4692999999999997E-2</c:v>
                </c:pt>
                <c:pt idx="367050">
                  <c:v>4.4693999999999998E-2</c:v>
                </c:pt>
                <c:pt idx="367051">
                  <c:v>4.4694999999999999E-2</c:v>
                </c:pt>
                <c:pt idx="367052">
                  <c:v>4.4694999999999999E-2</c:v>
                </c:pt>
                <c:pt idx="367053">
                  <c:v>4.4696E-2</c:v>
                </c:pt>
                <c:pt idx="367054">
                  <c:v>4.4696E-2</c:v>
                </c:pt>
                <c:pt idx="367055">
                  <c:v>4.4696E-2</c:v>
                </c:pt>
                <c:pt idx="367056">
                  <c:v>4.4697000000000001E-2</c:v>
                </c:pt>
                <c:pt idx="367057">
                  <c:v>4.4697000000000001E-2</c:v>
                </c:pt>
                <c:pt idx="367058">
                  <c:v>4.4697000000000001E-2</c:v>
                </c:pt>
                <c:pt idx="367059">
                  <c:v>4.4697000000000001E-2</c:v>
                </c:pt>
                <c:pt idx="367060">
                  <c:v>4.4696E-2</c:v>
                </c:pt>
                <c:pt idx="367061">
                  <c:v>4.4696E-2</c:v>
                </c:pt>
                <c:pt idx="367062">
                  <c:v>4.4696E-2</c:v>
                </c:pt>
                <c:pt idx="367063">
                  <c:v>4.4694999999999999E-2</c:v>
                </c:pt>
                <c:pt idx="367064">
                  <c:v>4.4693999999999998E-2</c:v>
                </c:pt>
                <c:pt idx="367065">
                  <c:v>4.4693999999999998E-2</c:v>
                </c:pt>
                <c:pt idx="367066">
                  <c:v>4.4692999999999997E-2</c:v>
                </c:pt>
                <c:pt idx="367067">
                  <c:v>4.4692000000000003E-2</c:v>
                </c:pt>
                <c:pt idx="367068">
                  <c:v>4.4691000000000002E-2</c:v>
                </c:pt>
                <c:pt idx="367069">
                  <c:v>4.4691000000000002E-2</c:v>
                </c:pt>
                <c:pt idx="367070">
                  <c:v>4.4690000000000001E-2</c:v>
                </c:pt>
                <c:pt idx="367071">
                  <c:v>4.4689E-2</c:v>
                </c:pt>
                <c:pt idx="367072">
                  <c:v>4.4686999999999998E-2</c:v>
                </c:pt>
                <c:pt idx="367073">
                  <c:v>4.4685999999999997E-2</c:v>
                </c:pt>
                <c:pt idx="367074">
                  <c:v>4.4685000000000002E-2</c:v>
                </c:pt>
                <c:pt idx="367075">
                  <c:v>4.4683E-2</c:v>
                </c:pt>
                <c:pt idx="367076">
                  <c:v>4.4681999999999999E-2</c:v>
                </c:pt>
                <c:pt idx="367077">
                  <c:v>4.4680999999999998E-2</c:v>
                </c:pt>
                <c:pt idx="367078">
                  <c:v>4.4679000000000003E-2</c:v>
                </c:pt>
                <c:pt idx="367079">
                  <c:v>4.4678000000000002E-2</c:v>
                </c:pt>
                <c:pt idx="367080">
                  <c:v>4.4677000000000001E-2</c:v>
                </c:pt>
                <c:pt idx="367081">
                  <c:v>4.4674999999999999E-2</c:v>
                </c:pt>
                <c:pt idx="367082">
                  <c:v>4.4673999999999998E-2</c:v>
                </c:pt>
                <c:pt idx="367083">
                  <c:v>4.4672000000000003E-2</c:v>
                </c:pt>
                <c:pt idx="367084">
                  <c:v>4.4671000000000002E-2</c:v>
                </c:pt>
                <c:pt idx="367085">
                  <c:v>4.4669E-2</c:v>
                </c:pt>
                <c:pt idx="367086">
                  <c:v>4.4666999999999998E-2</c:v>
                </c:pt>
                <c:pt idx="367087">
                  <c:v>4.4665999999999997E-2</c:v>
                </c:pt>
                <c:pt idx="367088">
                  <c:v>4.4664000000000002E-2</c:v>
                </c:pt>
                <c:pt idx="367089">
                  <c:v>4.4663000000000001E-2</c:v>
                </c:pt>
                <c:pt idx="367090">
                  <c:v>4.4660999999999999E-2</c:v>
                </c:pt>
                <c:pt idx="367091">
                  <c:v>4.4659999999999998E-2</c:v>
                </c:pt>
                <c:pt idx="367092">
                  <c:v>4.4658000000000003E-2</c:v>
                </c:pt>
                <c:pt idx="367093">
                  <c:v>4.4657000000000002E-2</c:v>
                </c:pt>
                <c:pt idx="367094">
                  <c:v>4.4656000000000001E-2</c:v>
                </c:pt>
                <c:pt idx="367095">
                  <c:v>4.4653999999999999E-2</c:v>
                </c:pt>
                <c:pt idx="367096">
                  <c:v>4.4652999999999998E-2</c:v>
                </c:pt>
                <c:pt idx="367097">
                  <c:v>4.4651000000000003E-2</c:v>
                </c:pt>
                <c:pt idx="367098">
                  <c:v>4.4650000000000002E-2</c:v>
                </c:pt>
                <c:pt idx="367099">
                  <c:v>4.4649000000000001E-2</c:v>
                </c:pt>
                <c:pt idx="367100">
                  <c:v>4.4646999999999999E-2</c:v>
                </c:pt>
                <c:pt idx="367101">
                  <c:v>4.4645999999999998E-2</c:v>
                </c:pt>
                <c:pt idx="367102">
                  <c:v>4.4644999999999997E-2</c:v>
                </c:pt>
                <c:pt idx="367103">
                  <c:v>4.4644000000000003E-2</c:v>
                </c:pt>
                <c:pt idx="367104">
                  <c:v>4.4643000000000002E-2</c:v>
                </c:pt>
                <c:pt idx="367105">
                  <c:v>4.4642000000000001E-2</c:v>
                </c:pt>
                <c:pt idx="367106">
                  <c:v>4.4641E-2</c:v>
                </c:pt>
                <c:pt idx="367107">
                  <c:v>4.4639999999999999E-2</c:v>
                </c:pt>
                <c:pt idx="367108">
                  <c:v>4.4637999999999997E-2</c:v>
                </c:pt>
                <c:pt idx="367109">
                  <c:v>4.4637000000000003E-2</c:v>
                </c:pt>
                <c:pt idx="367110">
                  <c:v>4.4636000000000002E-2</c:v>
                </c:pt>
                <c:pt idx="367111">
                  <c:v>4.4635000000000001E-2</c:v>
                </c:pt>
                <c:pt idx="367112">
                  <c:v>4.4634E-2</c:v>
                </c:pt>
                <c:pt idx="367113">
                  <c:v>4.4632999999999999E-2</c:v>
                </c:pt>
                <c:pt idx="367114">
                  <c:v>4.4632999999999999E-2</c:v>
                </c:pt>
                <c:pt idx="367115">
                  <c:v>4.4631999999999998E-2</c:v>
                </c:pt>
                <c:pt idx="367116">
                  <c:v>4.4630999999999997E-2</c:v>
                </c:pt>
                <c:pt idx="367117">
                  <c:v>4.4630000000000003E-2</c:v>
                </c:pt>
                <c:pt idx="367118">
                  <c:v>4.4630000000000003E-2</c:v>
                </c:pt>
                <c:pt idx="367119">
                  <c:v>4.4629000000000002E-2</c:v>
                </c:pt>
                <c:pt idx="367120">
                  <c:v>4.4628000000000001E-2</c:v>
                </c:pt>
                <c:pt idx="367121">
                  <c:v>4.4627E-2</c:v>
                </c:pt>
                <c:pt idx="367122">
                  <c:v>4.4627E-2</c:v>
                </c:pt>
                <c:pt idx="367123">
                  <c:v>4.4625999999999999E-2</c:v>
                </c:pt>
                <c:pt idx="367124">
                  <c:v>4.4625999999999999E-2</c:v>
                </c:pt>
                <c:pt idx="367125">
                  <c:v>4.4624999999999998E-2</c:v>
                </c:pt>
                <c:pt idx="367126">
                  <c:v>4.4624999999999998E-2</c:v>
                </c:pt>
                <c:pt idx="367127">
                  <c:v>4.4623999999999997E-2</c:v>
                </c:pt>
                <c:pt idx="367128">
                  <c:v>4.4623999999999997E-2</c:v>
                </c:pt>
                <c:pt idx="367129">
                  <c:v>4.4623999999999997E-2</c:v>
                </c:pt>
                <c:pt idx="367130">
                  <c:v>4.4623000000000003E-2</c:v>
                </c:pt>
                <c:pt idx="367131">
                  <c:v>4.4623000000000003E-2</c:v>
                </c:pt>
                <c:pt idx="367132">
                  <c:v>4.4623000000000003E-2</c:v>
                </c:pt>
                <c:pt idx="367133">
                  <c:v>4.4622000000000002E-2</c:v>
                </c:pt>
                <c:pt idx="367134">
                  <c:v>4.4622000000000002E-2</c:v>
                </c:pt>
                <c:pt idx="367135">
                  <c:v>4.4622000000000002E-2</c:v>
                </c:pt>
                <c:pt idx="367136">
                  <c:v>4.4622000000000002E-2</c:v>
                </c:pt>
                <c:pt idx="367137">
                  <c:v>4.4622000000000002E-2</c:v>
                </c:pt>
                <c:pt idx="367138">
                  <c:v>4.4622000000000002E-2</c:v>
                </c:pt>
                <c:pt idx="367139">
                  <c:v>4.4623000000000003E-2</c:v>
                </c:pt>
                <c:pt idx="367140">
                  <c:v>4.4623000000000003E-2</c:v>
                </c:pt>
                <c:pt idx="367141">
                  <c:v>4.4623000000000003E-2</c:v>
                </c:pt>
                <c:pt idx="367142">
                  <c:v>4.4623999999999997E-2</c:v>
                </c:pt>
                <c:pt idx="367143">
                  <c:v>4.4623999999999997E-2</c:v>
                </c:pt>
                <c:pt idx="367144">
                  <c:v>4.4623999999999997E-2</c:v>
                </c:pt>
                <c:pt idx="367145">
                  <c:v>4.4624999999999998E-2</c:v>
                </c:pt>
                <c:pt idx="367146">
                  <c:v>4.4624999999999998E-2</c:v>
                </c:pt>
                <c:pt idx="367147">
                  <c:v>4.4625999999999999E-2</c:v>
                </c:pt>
                <c:pt idx="367148">
                  <c:v>4.4627E-2</c:v>
                </c:pt>
                <c:pt idx="367149">
                  <c:v>4.4627E-2</c:v>
                </c:pt>
                <c:pt idx="367150">
                  <c:v>4.4628000000000001E-2</c:v>
                </c:pt>
                <c:pt idx="367151">
                  <c:v>4.4629000000000002E-2</c:v>
                </c:pt>
                <c:pt idx="367152">
                  <c:v>4.4630000000000003E-2</c:v>
                </c:pt>
                <c:pt idx="367153">
                  <c:v>4.4630999999999997E-2</c:v>
                </c:pt>
                <c:pt idx="367154">
                  <c:v>4.4632999999999999E-2</c:v>
                </c:pt>
                <c:pt idx="367155">
                  <c:v>4.4634E-2</c:v>
                </c:pt>
                <c:pt idx="367156">
                  <c:v>4.4635000000000001E-2</c:v>
                </c:pt>
                <c:pt idx="367157">
                  <c:v>4.4636000000000002E-2</c:v>
                </c:pt>
                <c:pt idx="367158">
                  <c:v>4.4637000000000003E-2</c:v>
                </c:pt>
                <c:pt idx="367159">
                  <c:v>4.4638999999999998E-2</c:v>
                </c:pt>
                <c:pt idx="367160">
                  <c:v>4.4639999999999999E-2</c:v>
                </c:pt>
                <c:pt idx="367161">
                  <c:v>4.4642000000000001E-2</c:v>
                </c:pt>
                <c:pt idx="367162">
                  <c:v>4.4643000000000002E-2</c:v>
                </c:pt>
                <c:pt idx="367163">
                  <c:v>4.4644999999999997E-2</c:v>
                </c:pt>
                <c:pt idx="367164">
                  <c:v>4.4646999999999999E-2</c:v>
                </c:pt>
                <c:pt idx="367165">
                  <c:v>4.4649000000000001E-2</c:v>
                </c:pt>
                <c:pt idx="367166">
                  <c:v>4.4650000000000002E-2</c:v>
                </c:pt>
                <c:pt idx="367167">
                  <c:v>4.4651999999999997E-2</c:v>
                </c:pt>
                <c:pt idx="367168">
                  <c:v>4.4653999999999999E-2</c:v>
                </c:pt>
                <c:pt idx="367169">
                  <c:v>4.4656000000000001E-2</c:v>
                </c:pt>
                <c:pt idx="367170">
                  <c:v>4.4658000000000003E-2</c:v>
                </c:pt>
                <c:pt idx="367171">
                  <c:v>4.4659999999999998E-2</c:v>
                </c:pt>
                <c:pt idx="367172">
                  <c:v>4.4662E-2</c:v>
                </c:pt>
                <c:pt idx="367173">
                  <c:v>4.4664000000000002E-2</c:v>
                </c:pt>
                <c:pt idx="367174">
                  <c:v>4.4665999999999997E-2</c:v>
                </c:pt>
                <c:pt idx="367175">
                  <c:v>4.4667999999999999E-2</c:v>
                </c:pt>
                <c:pt idx="367176">
                  <c:v>4.4670000000000001E-2</c:v>
                </c:pt>
                <c:pt idx="367177">
                  <c:v>4.4672000000000003E-2</c:v>
                </c:pt>
                <c:pt idx="367178">
                  <c:v>4.4674999999999999E-2</c:v>
                </c:pt>
                <c:pt idx="367179">
                  <c:v>4.4677000000000001E-2</c:v>
                </c:pt>
                <c:pt idx="367180">
                  <c:v>4.4679000000000003E-2</c:v>
                </c:pt>
                <c:pt idx="367181">
                  <c:v>4.4680999999999998E-2</c:v>
                </c:pt>
                <c:pt idx="367182">
                  <c:v>4.4683E-2</c:v>
                </c:pt>
                <c:pt idx="367183">
                  <c:v>4.4685999999999997E-2</c:v>
                </c:pt>
                <c:pt idx="367184">
                  <c:v>4.4687999999999999E-2</c:v>
                </c:pt>
                <c:pt idx="367185">
                  <c:v>4.4690000000000001E-2</c:v>
                </c:pt>
                <c:pt idx="367186">
                  <c:v>4.4692999999999997E-2</c:v>
                </c:pt>
                <c:pt idx="367187">
                  <c:v>4.4694999999999999E-2</c:v>
                </c:pt>
                <c:pt idx="367188">
                  <c:v>4.4697000000000001E-2</c:v>
                </c:pt>
                <c:pt idx="367189">
                  <c:v>4.4699999999999997E-2</c:v>
                </c:pt>
                <c:pt idx="367190">
                  <c:v>4.4701999999999999E-2</c:v>
                </c:pt>
                <c:pt idx="367191">
                  <c:v>4.4705000000000002E-2</c:v>
                </c:pt>
                <c:pt idx="367192">
                  <c:v>4.4706999999999997E-2</c:v>
                </c:pt>
                <c:pt idx="367193">
                  <c:v>4.4708999999999999E-2</c:v>
                </c:pt>
                <c:pt idx="367194">
                  <c:v>4.4712000000000002E-2</c:v>
                </c:pt>
                <c:pt idx="367195">
                  <c:v>4.4713999999999997E-2</c:v>
                </c:pt>
                <c:pt idx="367196">
                  <c:v>4.4715999999999999E-2</c:v>
                </c:pt>
                <c:pt idx="367197">
                  <c:v>4.4719000000000002E-2</c:v>
                </c:pt>
                <c:pt idx="367198">
                  <c:v>4.4720999999999997E-2</c:v>
                </c:pt>
                <c:pt idx="367199">
                  <c:v>4.4724E-2</c:v>
                </c:pt>
                <c:pt idx="367200">
                  <c:v>4.4726000000000002E-2</c:v>
                </c:pt>
                <c:pt idx="367201">
                  <c:v>4.4728999999999998E-2</c:v>
                </c:pt>
                <c:pt idx="367202">
                  <c:v>4.4731E-2</c:v>
                </c:pt>
                <c:pt idx="367203">
                  <c:v>4.4733000000000002E-2</c:v>
                </c:pt>
                <c:pt idx="367204">
                  <c:v>4.4734999999999997E-2</c:v>
                </c:pt>
                <c:pt idx="367205">
                  <c:v>4.4738E-2</c:v>
                </c:pt>
                <c:pt idx="367206">
                  <c:v>4.4740000000000002E-2</c:v>
                </c:pt>
                <c:pt idx="367207">
                  <c:v>4.4741999999999997E-2</c:v>
                </c:pt>
                <c:pt idx="367208">
                  <c:v>4.4745E-2</c:v>
                </c:pt>
                <c:pt idx="367209">
                  <c:v>4.4747000000000002E-2</c:v>
                </c:pt>
                <c:pt idx="367210">
                  <c:v>4.4749999999999998E-2</c:v>
                </c:pt>
                <c:pt idx="367211">
                  <c:v>4.4752E-2</c:v>
                </c:pt>
                <c:pt idx="367212">
                  <c:v>4.4754000000000002E-2</c:v>
                </c:pt>
                <c:pt idx="367213">
                  <c:v>4.4755999999999997E-2</c:v>
                </c:pt>
                <c:pt idx="367214">
                  <c:v>4.4759E-2</c:v>
                </c:pt>
                <c:pt idx="367215">
                  <c:v>4.4761000000000002E-2</c:v>
                </c:pt>
                <c:pt idx="367216">
                  <c:v>4.4762999999999997E-2</c:v>
                </c:pt>
                <c:pt idx="367217">
                  <c:v>4.4764999999999999E-2</c:v>
                </c:pt>
                <c:pt idx="367218">
                  <c:v>4.4767000000000001E-2</c:v>
                </c:pt>
                <c:pt idx="367219">
                  <c:v>4.4769000000000003E-2</c:v>
                </c:pt>
                <c:pt idx="367220">
                  <c:v>4.4771999999999999E-2</c:v>
                </c:pt>
                <c:pt idx="367221">
                  <c:v>4.4774000000000001E-2</c:v>
                </c:pt>
                <c:pt idx="367222">
                  <c:v>4.4776000000000003E-2</c:v>
                </c:pt>
                <c:pt idx="367223">
                  <c:v>4.4777999999999998E-2</c:v>
                </c:pt>
                <c:pt idx="367224">
                  <c:v>4.478E-2</c:v>
                </c:pt>
                <c:pt idx="367225">
                  <c:v>4.4782000000000002E-2</c:v>
                </c:pt>
                <c:pt idx="367226">
                  <c:v>4.4783999999999997E-2</c:v>
                </c:pt>
                <c:pt idx="367227">
                  <c:v>4.4785999999999999E-2</c:v>
                </c:pt>
                <c:pt idx="367228">
                  <c:v>4.4788000000000001E-2</c:v>
                </c:pt>
                <c:pt idx="367229">
                  <c:v>4.4790000000000003E-2</c:v>
                </c:pt>
                <c:pt idx="367230">
                  <c:v>4.4791999999999998E-2</c:v>
                </c:pt>
                <c:pt idx="367231">
                  <c:v>4.4794E-2</c:v>
                </c:pt>
                <c:pt idx="367232">
                  <c:v>4.4796000000000002E-2</c:v>
                </c:pt>
                <c:pt idx="367233">
                  <c:v>4.4797999999999998E-2</c:v>
                </c:pt>
                <c:pt idx="367234">
                  <c:v>4.48E-2</c:v>
                </c:pt>
                <c:pt idx="367235">
                  <c:v>4.4802000000000002E-2</c:v>
                </c:pt>
                <c:pt idx="367236">
                  <c:v>4.4803000000000003E-2</c:v>
                </c:pt>
                <c:pt idx="367237">
                  <c:v>4.4804999999999998E-2</c:v>
                </c:pt>
                <c:pt idx="367238">
                  <c:v>4.4807E-2</c:v>
                </c:pt>
                <c:pt idx="367239">
                  <c:v>4.4808000000000001E-2</c:v>
                </c:pt>
                <c:pt idx="367240">
                  <c:v>4.4810000000000003E-2</c:v>
                </c:pt>
                <c:pt idx="367241">
                  <c:v>4.4810999999999997E-2</c:v>
                </c:pt>
                <c:pt idx="367242">
                  <c:v>4.4812999999999999E-2</c:v>
                </c:pt>
                <c:pt idx="367243">
                  <c:v>4.4814E-2</c:v>
                </c:pt>
                <c:pt idx="367244">
                  <c:v>4.4816000000000002E-2</c:v>
                </c:pt>
                <c:pt idx="367245">
                  <c:v>4.4817000000000003E-2</c:v>
                </c:pt>
                <c:pt idx="367246">
                  <c:v>4.4817999999999997E-2</c:v>
                </c:pt>
                <c:pt idx="367247">
                  <c:v>4.4819999999999999E-2</c:v>
                </c:pt>
                <c:pt idx="367248">
                  <c:v>4.4821E-2</c:v>
                </c:pt>
                <c:pt idx="367249">
                  <c:v>4.4822000000000001E-2</c:v>
                </c:pt>
                <c:pt idx="367250">
                  <c:v>4.4823000000000002E-2</c:v>
                </c:pt>
                <c:pt idx="367251">
                  <c:v>4.4824000000000003E-2</c:v>
                </c:pt>
                <c:pt idx="367252">
                  <c:v>4.4824999999999997E-2</c:v>
                </c:pt>
                <c:pt idx="367253">
                  <c:v>4.4824999999999997E-2</c:v>
                </c:pt>
                <c:pt idx="367254">
                  <c:v>4.4825999999999998E-2</c:v>
                </c:pt>
                <c:pt idx="367255">
                  <c:v>4.4826999999999999E-2</c:v>
                </c:pt>
                <c:pt idx="367256">
                  <c:v>4.4828E-2</c:v>
                </c:pt>
                <c:pt idx="367257">
                  <c:v>4.4828E-2</c:v>
                </c:pt>
                <c:pt idx="367258">
                  <c:v>4.4829000000000001E-2</c:v>
                </c:pt>
                <c:pt idx="367259">
                  <c:v>4.4829000000000001E-2</c:v>
                </c:pt>
                <c:pt idx="367260">
                  <c:v>4.4829000000000001E-2</c:v>
                </c:pt>
                <c:pt idx="367261">
                  <c:v>4.4830000000000002E-2</c:v>
                </c:pt>
                <c:pt idx="367262">
                  <c:v>4.4830000000000002E-2</c:v>
                </c:pt>
                <c:pt idx="367263">
                  <c:v>4.4830000000000002E-2</c:v>
                </c:pt>
                <c:pt idx="367264">
                  <c:v>4.4830000000000002E-2</c:v>
                </c:pt>
                <c:pt idx="367265">
                  <c:v>4.4829000000000001E-2</c:v>
                </c:pt>
                <c:pt idx="367266">
                  <c:v>4.4829000000000001E-2</c:v>
                </c:pt>
                <c:pt idx="367267">
                  <c:v>4.4829000000000001E-2</c:v>
                </c:pt>
                <c:pt idx="367268">
                  <c:v>4.4829000000000001E-2</c:v>
                </c:pt>
                <c:pt idx="367269">
                  <c:v>4.4828E-2</c:v>
                </c:pt>
                <c:pt idx="367270">
                  <c:v>4.4828E-2</c:v>
                </c:pt>
                <c:pt idx="367271">
                  <c:v>4.4826999999999999E-2</c:v>
                </c:pt>
                <c:pt idx="367272">
                  <c:v>4.4825999999999998E-2</c:v>
                </c:pt>
                <c:pt idx="367273">
                  <c:v>4.4824999999999997E-2</c:v>
                </c:pt>
                <c:pt idx="367274">
                  <c:v>4.4824000000000003E-2</c:v>
                </c:pt>
                <c:pt idx="367275">
                  <c:v>4.4823000000000002E-2</c:v>
                </c:pt>
                <c:pt idx="367276">
                  <c:v>4.4822000000000001E-2</c:v>
                </c:pt>
                <c:pt idx="367277">
                  <c:v>4.4821E-2</c:v>
                </c:pt>
                <c:pt idx="367278">
                  <c:v>4.4819999999999999E-2</c:v>
                </c:pt>
                <c:pt idx="367279">
                  <c:v>4.4817999999999997E-2</c:v>
                </c:pt>
                <c:pt idx="367280">
                  <c:v>4.4817000000000003E-2</c:v>
                </c:pt>
                <c:pt idx="367281">
                  <c:v>4.4815000000000001E-2</c:v>
                </c:pt>
                <c:pt idx="367282">
                  <c:v>4.4814E-2</c:v>
                </c:pt>
                <c:pt idx="367283">
                  <c:v>4.4811999999999998E-2</c:v>
                </c:pt>
                <c:pt idx="367284">
                  <c:v>4.4810000000000003E-2</c:v>
                </c:pt>
                <c:pt idx="367285">
                  <c:v>4.4808000000000001E-2</c:v>
                </c:pt>
                <c:pt idx="367286">
                  <c:v>4.4805999999999999E-2</c:v>
                </c:pt>
                <c:pt idx="367287">
                  <c:v>4.4803999999999997E-2</c:v>
                </c:pt>
                <c:pt idx="367288">
                  <c:v>4.4802000000000002E-2</c:v>
                </c:pt>
                <c:pt idx="367289">
                  <c:v>4.48E-2</c:v>
                </c:pt>
                <c:pt idx="367290">
                  <c:v>4.4797999999999998E-2</c:v>
                </c:pt>
                <c:pt idx="367291">
                  <c:v>4.4796000000000002E-2</c:v>
                </c:pt>
                <c:pt idx="367292">
                  <c:v>4.4794E-2</c:v>
                </c:pt>
                <c:pt idx="367293">
                  <c:v>4.4791999999999998E-2</c:v>
                </c:pt>
                <c:pt idx="367294">
                  <c:v>4.4790000000000003E-2</c:v>
                </c:pt>
                <c:pt idx="367295">
                  <c:v>4.4788000000000001E-2</c:v>
                </c:pt>
                <c:pt idx="367296">
                  <c:v>4.4785999999999999E-2</c:v>
                </c:pt>
                <c:pt idx="367297">
                  <c:v>4.4783999999999997E-2</c:v>
                </c:pt>
                <c:pt idx="367298">
                  <c:v>4.4782000000000002E-2</c:v>
                </c:pt>
                <c:pt idx="367299">
                  <c:v>4.478E-2</c:v>
                </c:pt>
                <c:pt idx="367300">
                  <c:v>4.4777999999999998E-2</c:v>
                </c:pt>
                <c:pt idx="367301">
                  <c:v>4.4776000000000003E-2</c:v>
                </c:pt>
                <c:pt idx="367302">
                  <c:v>4.4774000000000001E-2</c:v>
                </c:pt>
                <c:pt idx="367303">
                  <c:v>4.4771999999999999E-2</c:v>
                </c:pt>
                <c:pt idx="367304">
                  <c:v>4.4769999999999997E-2</c:v>
                </c:pt>
                <c:pt idx="367305">
                  <c:v>4.4769000000000003E-2</c:v>
                </c:pt>
                <c:pt idx="367306">
                  <c:v>4.4767000000000001E-2</c:v>
                </c:pt>
                <c:pt idx="367307">
                  <c:v>4.4764999999999999E-2</c:v>
                </c:pt>
                <c:pt idx="367308">
                  <c:v>4.4763999999999998E-2</c:v>
                </c:pt>
                <c:pt idx="367309">
                  <c:v>4.4762000000000003E-2</c:v>
                </c:pt>
                <c:pt idx="367310">
                  <c:v>4.4761000000000002E-2</c:v>
                </c:pt>
                <c:pt idx="367311">
                  <c:v>4.4760000000000001E-2</c:v>
                </c:pt>
                <c:pt idx="367312">
                  <c:v>4.4759E-2</c:v>
                </c:pt>
                <c:pt idx="367313">
                  <c:v>4.4757999999999999E-2</c:v>
                </c:pt>
                <c:pt idx="367314">
                  <c:v>4.4756999999999998E-2</c:v>
                </c:pt>
                <c:pt idx="367315">
                  <c:v>4.4756999999999998E-2</c:v>
                </c:pt>
                <c:pt idx="367316">
                  <c:v>4.4755999999999997E-2</c:v>
                </c:pt>
                <c:pt idx="367317">
                  <c:v>4.4755999999999997E-2</c:v>
                </c:pt>
                <c:pt idx="367318">
                  <c:v>4.4755999999999997E-2</c:v>
                </c:pt>
                <c:pt idx="367319">
                  <c:v>4.4755999999999997E-2</c:v>
                </c:pt>
                <c:pt idx="367320">
                  <c:v>4.4755999999999997E-2</c:v>
                </c:pt>
                <c:pt idx="367321">
                  <c:v>4.4755999999999997E-2</c:v>
                </c:pt>
                <c:pt idx="367322">
                  <c:v>4.4755999999999997E-2</c:v>
                </c:pt>
                <c:pt idx="367323">
                  <c:v>4.4756999999999998E-2</c:v>
                </c:pt>
                <c:pt idx="367324">
                  <c:v>4.4756999999999998E-2</c:v>
                </c:pt>
                <c:pt idx="367325">
                  <c:v>4.4757999999999999E-2</c:v>
                </c:pt>
                <c:pt idx="367326">
                  <c:v>4.4759E-2</c:v>
                </c:pt>
                <c:pt idx="367327">
                  <c:v>4.4760000000000001E-2</c:v>
                </c:pt>
                <c:pt idx="367328">
                  <c:v>4.4762000000000003E-2</c:v>
                </c:pt>
                <c:pt idx="367329">
                  <c:v>4.4762999999999997E-2</c:v>
                </c:pt>
                <c:pt idx="367330">
                  <c:v>4.4764999999999999E-2</c:v>
                </c:pt>
                <c:pt idx="367331">
                  <c:v>4.4767000000000001E-2</c:v>
                </c:pt>
                <c:pt idx="367332">
                  <c:v>4.4768000000000002E-2</c:v>
                </c:pt>
                <c:pt idx="367333">
                  <c:v>4.4769999999999997E-2</c:v>
                </c:pt>
                <c:pt idx="367334">
                  <c:v>4.4771999999999999E-2</c:v>
                </c:pt>
                <c:pt idx="367335">
                  <c:v>4.4775000000000002E-2</c:v>
                </c:pt>
                <c:pt idx="367336">
                  <c:v>4.4776999999999997E-2</c:v>
                </c:pt>
                <c:pt idx="367337">
                  <c:v>4.478E-2</c:v>
                </c:pt>
                <c:pt idx="367338">
                  <c:v>4.4782000000000002E-2</c:v>
                </c:pt>
                <c:pt idx="367339">
                  <c:v>4.4784999999999998E-2</c:v>
                </c:pt>
                <c:pt idx="367340">
                  <c:v>4.4788000000000001E-2</c:v>
                </c:pt>
                <c:pt idx="367341">
                  <c:v>4.4790999999999997E-2</c:v>
                </c:pt>
                <c:pt idx="367342">
                  <c:v>4.4794E-2</c:v>
                </c:pt>
                <c:pt idx="367343">
                  <c:v>4.4796999999999997E-2</c:v>
                </c:pt>
                <c:pt idx="367344">
                  <c:v>4.48E-2</c:v>
                </c:pt>
                <c:pt idx="367345">
                  <c:v>4.4803999999999997E-2</c:v>
                </c:pt>
                <c:pt idx="367346">
                  <c:v>4.4807E-2</c:v>
                </c:pt>
                <c:pt idx="367347">
                  <c:v>4.4810000000000003E-2</c:v>
                </c:pt>
                <c:pt idx="367348">
                  <c:v>4.4814E-2</c:v>
                </c:pt>
                <c:pt idx="367349">
                  <c:v>4.4817000000000003E-2</c:v>
                </c:pt>
                <c:pt idx="367350">
                  <c:v>4.4821E-2</c:v>
                </c:pt>
                <c:pt idx="367351">
                  <c:v>4.4824999999999997E-2</c:v>
                </c:pt>
                <c:pt idx="367352">
                  <c:v>4.4828E-2</c:v>
                </c:pt>
                <c:pt idx="367353">
                  <c:v>4.4831999999999997E-2</c:v>
                </c:pt>
                <c:pt idx="367354">
                  <c:v>4.4836000000000001E-2</c:v>
                </c:pt>
                <c:pt idx="367355">
                  <c:v>4.4838999999999997E-2</c:v>
                </c:pt>
                <c:pt idx="367356">
                  <c:v>4.4843000000000001E-2</c:v>
                </c:pt>
                <c:pt idx="367357">
                  <c:v>4.4846999999999998E-2</c:v>
                </c:pt>
                <c:pt idx="367358">
                  <c:v>4.4850000000000001E-2</c:v>
                </c:pt>
                <c:pt idx="367359">
                  <c:v>4.4853999999999998E-2</c:v>
                </c:pt>
                <c:pt idx="367360">
                  <c:v>4.4857000000000001E-2</c:v>
                </c:pt>
                <c:pt idx="367361">
                  <c:v>4.4860999999999998E-2</c:v>
                </c:pt>
                <c:pt idx="367362">
                  <c:v>4.4864000000000001E-2</c:v>
                </c:pt>
                <c:pt idx="367363">
                  <c:v>4.4867999999999998E-2</c:v>
                </c:pt>
                <c:pt idx="367364">
                  <c:v>4.4871000000000001E-2</c:v>
                </c:pt>
                <c:pt idx="367365">
                  <c:v>4.4874999999999998E-2</c:v>
                </c:pt>
                <c:pt idx="367366">
                  <c:v>4.4878000000000001E-2</c:v>
                </c:pt>
                <c:pt idx="367367">
                  <c:v>4.4880999999999997E-2</c:v>
                </c:pt>
                <c:pt idx="367368">
                  <c:v>4.4884E-2</c:v>
                </c:pt>
                <c:pt idx="367369">
                  <c:v>4.4887000000000003E-2</c:v>
                </c:pt>
                <c:pt idx="367370">
                  <c:v>4.4889999999999999E-2</c:v>
                </c:pt>
                <c:pt idx="367371">
                  <c:v>4.4893000000000002E-2</c:v>
                </c:pt>
                <c:pt idx="367372">
                  <c:v>4.4895999999999998E-2</c:v>
                </c:pt>
                <c:pt idx="367373">
                  <c:v>4.4899000000000001E-2</c:v>
                </c:pt>
                <c:pt idx="367374">
                  <c:v>4.4901000000000003E-2</c:v>
                </c:pt>
                <c:pt idx="367375">
                  <c:v>4.4903999999999999E-2</c:v>
                </c:pt>
                <c:pt idx="367376">
                  <c:v>4.4906000000000001E-2</c:v>
                </c:pt>
                <c:pt idx="367377">
                  <c:v>4.4908999999999998E-2</c:v>
                </c:pt>
                <c:pt idx="367378">
                  <c:v>4.4911E-2</c:v>
                </c:pt>
                <c:pt idx="367379">
                  <c:v>4.4913000000000002E-2</c:v>
                </c:pt>
                <c:pt idx="367380">
                  <c:v>4.4914999999999997E-2</c:v>
                </c:pt>
                <c:pt idx="367381">
                  <c:v>4.4915999999999998E-2</c:v>
                </c:pt>
                <c:pt idx="367382">
                  <c:v>4.4918E-2</c:v>
                </c:pt>
                <c:pt idx="367383">
                  <c:v>4.4919000000000001E-2</c:v>
                </c:pt>
                <c:pt idx="367384">
                  <c:v>4.4921000000000003E-2</c:v>
                </c:pt>
                <c:pt idx="367385">
                  <c:v>4.4921999999999997E-2</c:v>
                </c:pt>
                <c:pt idx="367386">
                  <c:v>4.4922999999999998E-2</c:v>
                </c:pt>
                <c:pt idx="367387">
                  <c:v>4.4923999999999999E-2</c:v>
                </c:pt>
                <c:pt idx="367388">
                  <c:v>4.4925E-2</c:v>
                </c:pt>
                <c:pt idx="367389">
                  <c:v>4.4926000000000001E-2</c:v>
                </c:pt>
                <c:pt idx="367390">
                  <c:v>4.4926000000000001E-2</c:v>
                </c:pt>
                <c:pt idx="367391">
                  <c:v>4.4926000000000001E-2</c:v>
                </c:pt>
                <c:pt idx="367392">
                  <c:v>4.4927000000000002E-2</c:v>
                </c:pt>
                <c:pt idx="367393">
                  <c:v>4.4927000000000002E-2</c:v>
                </c:pt>
                <c:pt idx="367394">
                  <c:v>4.4926000000000001E-2</c:v>
                </c:pt>
                <c:pt idx="367395">
                  <c:v>4.4926000000000001E-2</c:v>
                </c:pt>
                <c:pt idx="367396">
                  <c:v>4.4926000000000001E-2</c:v>
                </c:pt>
                <c:pt idx="367397">
                  <c:v>4.4925E-2</c:v>
                </c:pt>
                <c:pt idx="367398">
                  <c:v>4.4925E-2</c:v>
                </c:pt>
                <c:pt idx="367399">
                  <c:v>4.4923999999999999E-2</c:v>
                </c:pt>
                <c:pt idx="367400">
                  <c:v>4.4923999999999999E-2</c:v>
                </c:pt>
                <c:pt idx="367401">
                  <c:v>4.4922999999999998E-2</c:v>
                </c:pt>
                <c:pt idx="367402">
                  <c:v>4.4921000000000003E-2</c:v>
                </c:pt>
                <c:pt idx="367403">
                  <c:v>4.4920000000000002E-2</c:v>
                </c:pt>
                <c:pt idx="367404">
                  <c:v>4.4919000000000001E-2</c:v>
                </c:pt>
                <c:pt idx="367405">
                  <c:v>4.4916999999999999E-2</c:v>
                </c:pt>
                <c:pt idx="367406">
                  <c:v>4.4915999999999998E-2</c:v>
                </c:pt>
                <c:pt idx="367407">
                  <c:v>4.4914000000000003E-2</c:v>
                </c:pt>
                <c:pt idx="367408">
                  <c:v>4.4913000000000002E-2</c:v>
                </c:pt>
                <c:pt idx="367409">
                  <c:v>4.4911E-2</c:v>
                </c:pt>
                <c:pt idx="367410">
                  <c:v>4.4908999999999998E-2</c:v>
                </c:pt>
                <c:pt idx="367411">
                  <c:v>4.4907000000000002E-2</c:v>
                </c:pt>
                <c:pt idx="367412">
                  <c:v>4.4905E-2</c:v>
                </c:pt>
                <c:pt idx="367413">
                  <c:v>4.4902999999999998E-2</c:v>
                </c:pt>
                <c:pt idx="367414">
                  <c:v>4.4901000000000003E-2</c:v>
                </c:pt>
                <c:pt idx="367415">
                  <c:v>4.4899000000000001E-2</c:v>
                </c:pt>
                <c:pt idx="367416">
                  <c:v>4.4896999999999999E-2</c:v>
                </c:pt>
                <c:pt idx="367417">
                  <c:v>4.4894999999999997E-2</c:v>
                </c:pt>
                <c:pt idx="367418">
                  <c:v>4.4893000000000002E-2</c:v>
                </c:pt>
                <c:pt idx="367419">
                  <c:v>4.4889999999999999E-2</c:v>
                </c:pt>
                <c:pt idx="367420">
                  <c:v>4.4887999999999997E-2</c:v>
                </c:pt>
                <c:pt idx="367421">
                  <c:v>4.4886000000000002E-2</c:v>
                </c:pt>
                <c:pt idx="367422">
                  <c:v>4.4884E-2</c:v>
                </c:pt>
                <c:pt idx="367423">
                  <c:v>4.4880999999999997E-2</c:v>
                </c:pt>
                <c:pt idx="367424">
                  <c:v>4.4879000000000002E-2</c:v>
                </c:pt>
                <c:pt idx="367425">
                  <c:v>4.4877E-2</c:v>
                </c:pt>
                <c:pt idx="367426">
                  <c:v>4.4874999999999998E-2</c:v>
                </c:pt>
                <c:pt idx="367427">
                  <c:v>4.4872000000000002E-2</c:v>
                </c:pt>
                <c:pt idx="367428">
                  <c:v>4.487E-2</c:v>
                </c:pt>
                <c:pt idx="367429">
                  <c:v>4.4867999999999998E-2</c:v>
                </c:pt>
                <c:pt idx="367430">
                  <c:v>4.4865000000000002E-2</c:v>
                </c:pt>
                <c:pt idx="367431">
                  <c:v>4.4863E-2</c:v>
                </c:pt>
                <c:pt idx="367432">
                  <c:v>4.4860999999999998E-2</c:v>
                </c:pt>
                <c:pt idx="367433">
                  <c:v>4.4859000000000003E-2</c:v>
                </c:pt>
                <c:pt idx="367434">
                  <c:v>4.4857000000000001E-2</c:v>
                </c:pt>
                <c:pt idx="367435">
                  <c:v>4.4854999999999999E-2</c:v>
                </c:pt>
                <c:pt idx="367436">
                  <c:v>4.4852999999999997E-2</c:v>
                </c:pt>
                <c:pt idx="367437">
                  <c:v>4.4851000000000002E-2</c:v>
                </c:pt>
                <c:pt idx="367438">
                  <c:v>4.4849E-2</c:v>
                </c:pt>
                <c:pt idx="367439">
                  <c:v>4.4846999999999998E-2</c:v>
                </c:pt>
                <c:pt idx="367440">
                  <c:v>4.4845000000000003E-2</c:v>
                </c:pt>
                <c:pt idx="367441">
                  <c:v>4.4843000000000001E-2</c:v>
                </c:pt>
                <c:pt idx="367442">
                  <c:v>4.4840999999999999E-2</c:v>
                </c:pt>
                <c:pt idx="367443">
                  <c:v>4.4838999999999997E-2</c:v>
                </c:pt>
                <c:pt idx="367444">
                  <c:v>4.4838000000000003E-2</c:v>
                </c:pt>
                <c:pt idx="367445">
                  <c:v>4.4836000000000001E-2</c:v>
                </c:pt>
                <c:pt idx="367446">
                  <c:v>4.4835E-2</c:v>
                </c:pt>
                <c:pt idx="367447">
                  <c:v>4.4833999999999999E-2</c:v>
                </c:pt>
                <c:pt idx="367448">
                  <c:v>4.4831999999999997E-2</c:v>
                </c:pt>
                <c:pt idx="367449">
                  <c:v>4.4831000000000003E-2</c:v>
                </c:pt>
                <c:pt idx="367450">
                  <c:v>4.4830000000000002E-2</c:v>
                </c:pt>
                <c:pt idx="367451">
                  <c:v>4.4828E-2</c:v>
                </c:pt>
                <c:pt idx="367452">
                  <c:v>4.4826999999999999E-2</c:v>
                </c:pt>
                <c:pt idx="367453">
                  <c:v>4.4825999999999998E-2</c:v>
                </c:pt>
                <c:pt idx="367454">
                  <c:v>4.4824999999999997E-2</c:v>
                </c:pt>
                <c:pt idx="367455">
                  <c:v>4.4824000000000003E-2</c:v>
                </c:pt>
                <c:pt idx="367456">
                  <c:v>4.4824000000000003E-2</c:v>
                </c:pt>
                <c:pt idx="367457">
                  <c:v>4.4823000000000002E-2</c:v>
                </c:pt>
                <c:pt idx="367458">
                  <c:v>4.4822000000000001E-2</c:v>
                </c:pt>
                <c:pt idx="367459">
                  <c:v>4.4822000000000001E-2</c:v>
                </c:pt>
                <c:pt idx="367460">
                  <c:v>4.4821E-2</c:v>
                </c:pt>
                <c:pt idx="367461">
                  <c:v>4.4821E-2</c:v>
                </c:pt>
                <c:pt idx="367462">
                  <c:v>4.4821E-2</c:v>
                </c:pt>
                <c:pt idx="367463">
                  <c:v>4.4819999999999999E-2</c:v>
                </c:pt>
                <c:pt idx="367464">
                  <c:v>4.4819999999999999E-2</c:v>
                </c:pt>
                <c:pt idx="367465">
                  <c:v>4.4819999999999999E-2</c:v>
                </c:pt>
                <c:pt idx="367466">
                  <c:v>4.4819999999999999E-2</c:v>
                </c:pt>
                <c:pt idx="367467">
                  <c:v>4.4819999999999999E-2</c:v>
                </c:pt>
                <c:pt idx="367468">
                  <c:v>4.4821E-2</c:v>
                </c:pt>
                <c:pt idx="367469">
                  <c:v>4.4821E-2</c:v>
                </c:pt>
                <c:pt idx="367470">
                  <c:v>4.4821E-2</c:v>
                </c:pt>
                <c:pt idx="367471">
                  <c:v>4.4822000000000001E-2</c:v>
                </c:pt>
                <c:pt idx="367472">
                  <c:v>4.4822000000000001E-2</c:v>
                </c:pt>
                <c:pt idx="367473">
                  <c:v>4.4823000000000002E-2</c:v>
                </c:pt>
                <c:pt idx="367474">
                  <c:v>4.4824000000000003E-2</c:v>
                </c:pt>
                <c:pt idx="367475">
                  <c:v>4.4824000000000003E-2</c:v>
                </c:pt>
                <c:pt idx="367476">
                  <c:v>4.4824999999999997E-2</c:v>
                </c:pt>
                <c:pt idx="367477">
                  <c:v>4.4825999999999998E-2</c:v>
                </c:pt>
                <c:pt idx="367478">
                  <c:v>4.4826999999999999E-2</c:v>
                </c:pt>
                <c:pt idx="367479">
                  <c:v>4.4828E-2</c:v>
                </c:pt>
                <c:pt idx="367480">
                  <c:v>4.4829000000000001E-2</c:v>
                </c:pt>
                <c:pt idx="367481">
                  <c:v>4.4830000000000002E-2</c:v>
                </c:pt>
                <c:pt idx="367482">
                  <c:v>4.4831000000000003E-2</c:v>
                </c:pt>
                <c:pt idx="367483">
                  <c:v>4.4832999999999998E-2</c:v>
                </c:pt>
                <c:pt idx="367484">
                  <c:v>4.4833999999999999E-2</c:v>
                </c:pt>
                <c:pt idx="367485">
                  <c:v>4.4835E-2</c:v>
                </c:pt>
                <c:pt idx="367486">
                  <c:v>4.4836000000000001E-2</c:v>
                </c:pt>
                <c:pt idx="367487">
                  <c:v>4.4837000000000002E-2</c:v>
                </c:pt>
                <c:pt idx="367488">
                  <c:v>4.4838999999999997E-2</c:v>
                </c:pt>
                <c:pt idx="367489">
                  <c:v>4.4839999999999998E-2</c:v>
                </c:pt>
                <c:pt idx="367490">
                  <c:v>4.4840999999999999E-2</c:v>
                </c:pt>
                <c:pt idx="367491">
                  <c:v>4.4843000000000001E-2</c:v>
                </c:pt>
                <c:pt idx="367492">
                  <c:v>4.4844000000000002E-2</c:v>
                </c:pt>
                <c:pt idx="367493">
                  <c:v>4.4845000000000003E-2</c:v>
                </c:pt>
                <c:pt idx="367494">
                  <c:v>4.4845999999999997E-2</c:v>
                </c:pt>
                <c:pt idx="367495">
                  <c:v>4.4847999999999999E-2</c:v>
                </c:pt>
                <c:pt idx="367496">
                  <c:v>4.4849E-2</c:v>
                </c:pt>
                <c:pt idx="367497">
                  <c:v>4.4850000000000001E-2</c:v>
                </c:pt>
                <c:pt idx="367498">
                  <c:v>4.4851000000000002E-2</c:v>
                </c:pt>
                <c:pt idx="367499">
                  <c:v>4.4852000000000003E-2</c:v>
                </c:pt>
                <c:pt idx="367500">
                  <c:v>4.4852000000000003E-2</c:v>
                </c:pt>
                <c:pt idx="367501">
                  <c:v>4.4852999999999997E-2</c:v>
                </c:pt>
                <c:pt idx="367502">
                  <c:v>4.4853999999999998E-2</c:v>
                </c:pt>
                <c:pt idx="367503">
                  <c:v>4.4854999999999999E-2</c:v>
                </c:pt>
                <c:pt idx="367504">
                  <c:v>4.4854999999999999E-2</c:v>
                </c:pt>
                <c:pt idx="367505">
                  <c:v>4.4856E-2</c:v>
                </c:pt>
                <c:pt idx="367506">
                  <c:v>4.4856E-2</c:v>
                </c:pt>
                <c:pt idx="367507">
                  <c:v>4.4857000000000001E-2</c:v>
                </c:pt>
                <c:pt idx="367508">
                  <c:v>4.4857000000000001E-2</c:v>
                </c:pt>
                <c:pt idx="367509">
                  <c:v>4.4857000000000001E-2</c:v>
                </c:pt>
                <c:pt idx="367510">
                  <c:v>4.4857000000000001E-2</c:v>
                </c:pt>
                <c:pt idx="367511">
                  <c:v>4.4857000000000001E-2</c:v>
                </c:pt>
                <c:pt idx="367512">
                  <c:v>4.4857000000000001E-2</c:v>
                </c:pt>
                <c:pt idx="367513">
                  <c:v>4.4856E-2</c:v>
                </c:pt>
                <c:pt idx="367514">
                  <c:v>4.4856E-2</c:v>
                </c:pt>
                <c:pt idx="367515">
                  <c:v>4.4856E-2</c:v>
                </c:pt>
                <c:pt idx="367516">
                  <c:v>4.4854999999999999E-2</c:v>
                </c:pt>
                <c:pt idx="367517">
                  <c:v>4.4854999999999999E-2</c:v>
                </c:pt>
                <c:pt idx="367518">
                  <c:v>4.4853999999999998E-2</c:v>
                </c:pt>
                <c:pt idx="367519">
                  <c:v>4.4852999999999997E-2</c:v>
                </c:pt>
                <c:pt idx="367520">
                  <c:v>4.4852999999999997E-2</c:v>
                </c:pt>
                <c:pt idx="367521">
                  <c:v>4.4852000000000003E-2</c:v>
                </c:pt>
                <c:pt idx="367522">
                  <c:v>4.4851000000000002E-2</c:v>
                </c:pt>
                <c:pt idx="367523">
                  <c:v>4.4850000000000001E-2</c:v>
                </c:pt>
                <c:pt idx="367524">
                  <c:v>4.4849E-2</c:v>
                </c:pt>
                <c:pt idx="367525">
                  <c:v>4.4847999999999999E-2</c:v>
                </c:pt>
                <c:pt idx="367526">
                  <c:v>4.4846999999999998E-2</c:v>
                </c:pt>
                <c:pt idx="367527">
                  <c:v>4.4845999999999997E-2</c:v>
                </c:pt>
                <c:pt idx="367528">
                  <c:v>4.4844000000000002E-2</c:v>
                </c:pt>
                <c:pt idx="367529">
                  <c:v>4.4843000000000001E-2</c:v>
                </c:pt>
                <c:pt idx="367530">
                  <c:v>4.4842E-2</c:v>
                </c:pt>
                <c:pt idx="367531">
                  <c:v>4.4840999999999999E-2</c:v>
                </c:pt>
                <c:pt idx="367532">
                  <c:v>4.4839999999999998E-2</c:v>
                </c:pt>
                <c:pt idx="367533">
                  <c:v>4.4838999999999997E-2</c:v>
                </c:pt>
                <c:pt idx="367534">
                  <c:v>4.4838000000000003E-2</c:v>
                </c:pt>
                <c:pt idx="367535">
                  <c:v>4.4837000000000002E-2</c:v>
                </c:pt>
                <c:pt idx="367536">
                  <c:v>4.4836000000000001E-2</c:v>
                </c:pt>
                <c:pt idx="367537">
                  <c:v>4.4835E-2</c:v>
                </c:pt>
                <c:pt idx="367538">
                  <c:v>4.4833999999999999E-2</c:v>
                </c:pt>
                <c:pt idx="367539">
                  <c:v>4.4832999999999998E-2</c:v>
                </c:pt>
                <c:pt idx="367540">
                  <c:v>4.4831999999999997E-2</c:v>
                </c:pt>
                <c:pt idx="367541">
                  <c:v>4.4831999999999997E-2</c:v>
                </c:pt>
                <c:pt idx="367542">
                  <c:v>4.4831000000000003E-2</c:v>
                </c:pt>
                <c:pt idx="367543">
                  <c:v>4.4831000000000003E-2</c:v>
                </c:pt>
                <c:pt idx="367544">
                  <c:v>4.4830000000000002E-2</c:v>
                </c:pt>
                <c:pt idx="367545">
                  <c:v>4.4830000000000002E-2</c:v>
                </c:pt>
                <c:pt idx="367546">
                  <c:v>4.4829000000000001E-2</c:v>
                </c:pt>
                <c:pt idx="367547">
                  <c:v>4.4829000000000001E-2</c:v>
                </c:pt>
                <c:pt idx="367548">
                  <c:v>4.4829000000000001E-2</c:v>
                </c:pt>
                <c:pt idx="367549">
                  <c:v>4.4829000000000001E-2</c:v>
                </c:pt>
                <c:pt idx="367550">
                  <c:v>4.4829000000000001E-2</c:v>
                </c:pt>
                <c:pt idx="367551">
                  <c:v>4.4830000000000002E-2</c:v>
                </c:pt>
                <c:pt idx="367552">
                  <c:v>4.4830000000000002E-2</c:v>
                </c:pt>
                <c:pt idx="367553">
                  <c:v>4.4830000000000002E-2</c:v>
                </c:pt>
                <c:pt idx="367554">
                  <c:v>4.4831000000000003E-2</c:v>
                </c:pt>
                <c:pt idx="367555">
                  <c:v>4.4831000000000003E-2</c:v>
                </c:pt>
                <c:pt idx="367556">
                  <c:v>4.4831999999999997E-2</c:v>
                </c:pt>
                <c:pt idx="367557">
                  <c:v>4.4832999999999998E-2</c:v>
                </c:pt>
                <c:pt idx="367558">
                  <c:v>4.4833999999999999E-2</c:v>
                </c:pt>
                <c:pt idx="367559">
                  <c:v>4.4835E-2</c:v>
                </c:pt>
                <c:pt idx="367560">
                  <c:v>4.4836000000000001E-2</c:v>
                </c:pt>
                <c:pt idx="367561">
                  <c:v>4.4837000000000002E-2</c:v>
                </c:pt>
                <c:pt idx="367562">
                  <c:v>4.4838000000000003E-2</c:v>
                </c:pt>
                <c:pt idx="367563">
                  <c:v>4.4839999999999998E-2</c:v>
                </c:pt>
                <c:pt idx="367564">
                  <c:v>4.4840999999999999E-2</c:v>
                </c:pt>
                <c:pt idx="367565">
                  <c:v>4.4843000000000001E-2</c:v>
                </c:pt>
                <c:pt idx="367566">
                  <c:v>4.4844000000000002E-2</c:v>
                </c:pt>
                <c:pt idx="367567">
                  <c:v>4.4845999999999997E-2</c:v>
                </c:pt>
                <c:pt idx="367568">
                  <c:v>4.4847999999999999E-2</c:v>
                </c:pt>
                <c:pt idx="367569">
                  <c:v>4.4850000000000001E-2</c:v>
                </c:pt>
                <c:pt idx="367570">
                  <c:v>4.4851000000000002E-2</c:v>
                </c:pt>
                <c:pt idx="367571">
                  <c:v>4.4852999999999997E-2</c:v>
                </c:pt>
                <c:pt idx="367572">
                  <c:v>4.4854999999999999E-2</c:v>
                </c:pt>
                <c:pt idx="367573">
                  <c:v>4.4857000000000001E-2</c:v>
                </c:pt>
                <c:pt idx="367574">
                  <c:v>4.4859999999999997E-2</c:v>
                </c:pt>
                <c:pt idx="367575">
                  <c:v>4.4861999999999999E-2</c:v>
                </c:pt>
                <c:pt idx="367576">
                  <c:v>4.4864000000000001E-2</c:v>
                </c:pt>
                <c:pt idx="367577">
                  <c:v>4.4866000000000003E-2</c:v>
                </c:pt>
                <c:pt idx="367578">
                  <c:v>4.4868999999999999E-2</c:v>
                </c:pt>
                <c:pt idx="367579">
                  <c:v>4.4871000000000001E-2</c:v>
                </c:pt>
                <c:pt idx="367580">
                  <c:v>4.4873000000000003E-2</c:v>
                </c:pt>
                <c:pt idx="367581">
                  <c:v>4.4875999999999999E-2</c:v>
                </c:pt>
                <c:pt idx="367582">
                  <c:v>4.4878000000000001E-2</c:v>
                </c:pt>
                <c:pt idx="367583">
                  <c:v>4.4880999999999997E-2</c:v>
                </c:pt>
                <c:pt idx="367584">
                  <c:v>4.4882999999999999E-2</c:v>
                </c:pt>
                <c:pt idx="367585">
                  <c:v>4.4886000000000002E-2</c:v>
                </c:pt>
                <c:pt idx="367586">
                  <c:v>4.4887999999999997E-2</c:v>
                </c:pt>
                <c:pt idx="367587">
                  <c:v>4.4891E-2</c:v>
                </c:pt>
                <c:pt idx="367588">
                  <c:v>4.4894000000000003E-2</c:v>
                </c:pt>
                <c:pt idx="367589">
                  <c:v>4.4895999999999998E-2</c:v>
                </c:pt>
                <c:pt idx="367590">
                  <c:v>4.4899000000000001E-2</c:v>
                </c:pt>
                <c:pt idx="367591">
                  <c:v>4.4901000000000003E-2</c:v>
                </c:pt>
                <c:pt idx="367592">
                  <c:v>4.4903999999999999E-2</c:v>
                </c:pt>
                <c:pt idx="367593">
                  <c:v>4.4906000000000001E-2</c:v>
                </c:pt>
                <c:pt idx="367594">
                  <c:v>4.4908999999999998E-2</c:v>
                </c:pt>
                <c:pt idx="367595">
                  <c:v>4.4911E-2</c:v>
                </c:pt>
                <c:pt idx="367596">
                  <c:v>4.4914000000000003E-2</c:v>
                </c:pt>
                <c:pt idx="367597">
                  <c:v>4.4915999999999998E-2</c:v>
                </c:pt>
                <c:pt idx="367598">
                  <c:v>4.4919000000000001E-2</c:v>
                </c:pt>
                <c:pt idx="367599">
                  <c:v>4.4921000000000003E-2</c:v>
                </c:pt>
                <c:pt idx="367600">
                  <c:v>4.4922999999999998E-2</c:v>
                </c:pt>
                <c:pt idx="367601">
                  <c:v>4.4926000000000001E-2</c:v>
                </c:pt>
                <c:pt idx="367602">
                  <c:v>4.4928000000000003E-2</c:v>
                </c:pt>
                <c:pt idx="367603">
                  <c:v>4.4929999999999998E-2</c:v>
                </c:pt>
                <c:pt idx="367604">
                  <c:v>4.4932E-2</c:v>
                </c:pt>
                <c:pt idx="367605">
                  <c:v>4.4934000000000002E-2</c:v>
                </c:pt>
                <c:pt idx="367606">
                  <c:v>4.4935999999999997E-2</c:v>
                </c:pt>
                <c:pt idx="367607">
                  <c:v>4.4937999999999999E-2</c:v>
                </c:pt>
                <c:pt idx="367608">
                  <c:v>4.4940000000000001E-2</c:v>
                </c:pt>
                <c:pt idx="367609">
                  <c:v>4.4942000000000003E-2</c:v>
                </c:pt>
                <c:pt idx="367610">
                  <c:v>4.4943999999999998E-2</c:v>
                </c:pt>
                <c:pt idx="367611">
                  <c:v>4.4944999999999999E-2</c:v>
                </c:pt>
                <c:pt idx="367612">
                  <c:v>4.4947000000000001E-2</c:v>
                </c:pt>
                <c:pt idx="367613">
                  <c:v>4.4949000000000003E-2</c:v>
                </c:pt>
                <c:pt idx="367614">
                  <c:v>4.4949999999999997E-2</c:v>
                </c:pt>
                <c:pt idx="367615">
                  <c:v>4.4950999999999998E-2</c:v>
                </c:pt>
                <c:pt idx="367616">
                  <c:v>4.4953E-2</c:v>
                </c:pt>
                <c:pt idx="367617">
                  <c:v>4.4954000000000001E-2</c:v>
                </c:pt>
                <c:pt idx="367618">
                  <c:v>4.4955000000000002E-2</c:v>
                </c:pt>
                <c:pt idx="367619">
                  <c:v>4.4956000000000003E-2</c:v>
                </c:pt>
                <c:pt idx="367620">
                  <c:v>4.4956999999999997E-2</c:v>
                </c:pt>
                <c:pt idx="367621">
                  <c:v>4.4957999999999998E-2</c:v>
                </c:pt>
                <c:pt idx="367622">
                  <c:v>4.4958999999999999E-2</c:v>
                </c:pt>
                <c:pt idx="367623">
                  <c:v>4.4958999999999999E-2</c:v>
                </c:pt>
                <c:pt idx="367624">
                  <c:v>4.496E-2</c:v>
                </c:pt>
                <c:pt idx="367625">
                  <c:v>4.496E-2</c:v>
                </c:pt>
                <c:pt idx="367626">
                  <c:v>4.4961000000000001E-2</c:v>
                </c:pt>
                <c:pt idx="367627">
                  <c:v>4.4961000000000001E-2</c:v>
                </c:pt>
                <c:pt idx="367628">
                  <c:v>4.4961000000000001E-2</c:v>
                </c:pt>
                <c:pt idx="367629">
                  <c:v>4.4961000000000001E-2</c:v>
                </c:pt>
                <c:pt idx="367630">
                  <c:v>4.4961000000000001E-2</c:v>
                </c:pt>
                <c:pt idx="367631">
                  <c:v>4.4961000000000001E-2</c:v>
                </c:pt>
                <c:pt idx="367632">
                  <c:v>4.4961000000000001E-2</c:v>
                </c:pt>
                <c:pt idx="367633">
                  <c:v>4.4961000000000001E-2</c:v>
                </c:pt>
                <c:pt idx="367634">
                  <c:v>4.4961000000000001E-2</c:v>
                </c:pt>
                <c:pt idx="367635">
                  <c:v>4.496E-2</c:v>
                </c:pt>
                <c:pt idx="367636">
                  <c:v>4.496E-2</c:v>
                </c:pt>
                <c:pt idx="367637">
                  <c:v>4.4958999999999999E-2</c:v>
                </c:pt>
                <c:pt idx="367638">
                  <c:v>4.4957999999999998E-2</c:v>
                </c:pt>
                <c:pt idx="367639">
                  <c:v>4.4957999999999998E-2</c:v>
                </c:pt>
                <c:pt idx="367640">
                  <c:v>4.4956999999999997E-2</c:v>
                </c:pt>
                <c:pt idx="367641">
                  <c:v>4.4956000000000003E-2</c:v>
                </c:pt>
                <c:pt idx="367642">
                  <c:v>4.4955000000000002E-2</c:v>
                </c:pt>
                <c:pt idx="367643">
                  <c:v>4.4953E-2</c:v>
                </c:pt>
                <c:pt idx="367644">
                  <c:v>4.4951999999999999E-2</c:v>
                </c:pt>
                <c:pt idx="367645">
                  <c:v>4.4950999999999998E-2</c:v>
                </c:pt>
                <c:pt idx="367646">
                  <c:v>4.4949999999999997E-2</c:v>
                </c:pt>
                <c:pt idx="367647">
                  <c:v>4.4948000000000002E-2</c:v>
                </c:pt>
                <c:pt idx="367648">
                  <c:v>4.4947000000000001E-2</c:v>
                </c:pt>
                <c:pt idx="367649">
                  <c:v>4.4944999999999999E-2</c:v>
                </c:pt>
                <c:pt idx="367650">
                  <c:v>4.4943999999999998E-2</c:v>
                </c:pt>
                <c:pt idx="367651">
                  <c:v>4.4942000000000003E-2</c:v>
                </c:pt>
                <c:pt idx="367652">
                  <c:v>4.4940000000000001E-2</c:v>
                </c:pt>
                <c:pt idx="367653">
                  <c:v>4.4937999999999999E-2</c:v>
                </c:pt>
                <c:pt idx="367654">
                  <c:v>4.4935999999999997E-2</c:v>
                </c:pt>
                <c:pt idx="367655">
                  <c:v>4.4935000000000003E-2</c:v>
                </c:pt>
                <c:pt idx="367656">
                  <c:v>4.4933000000000001E-2</c:v>
                </c:pt>
                <c:pt idx="367657">
                  <c:v>4.4930999999999999E-2</c:v>
                </c:pt>
                <c:pt idx="367658">
                  <c:v>4.4928999999999997E-2</c:v>
                </c:pt>
                <c:pt idx="367659">
                  <c:v>4.4927000000000002E-2</c:v>
                </c:pt>
                <c:pt idx="367660">
                  <c:v>4.4925E-2</c:v>
                </c:pt>
                <c:pt idx="367661">
                  <c:v>4.4922999999999998E-2</c:v>
                </c:pt>
                <c:pt idx="367662">
                  <c:v>4.4921000000000003E-2</c:v>
                </c:pt>
                <c:pt idx="367663">
                  <c:v>4.4919000000000001E-2</c:v>
                </c:pt>
                <c:pt idx="367664">
                  <c:v>4.4916999999999999E-2</c:v>
                </c:pt>
                <c:pt idx="367665">
                  <c:v>4.4914999999999997E-2</c:v>
                </c:pt>
                <c:pt idx="367666">
                  <c:v>4.4913000000000002E-2</c:v>
                </c:pt>
                <c:pt idx="367667">
                  <c:v>4.4911E-2</c:v>
                </c:pt>
                <c:pt idx="367668">
                  <c:v>4.4908999999999998E-2</c:v>
                </c:pt>
                <c:pt idx="367669">
                  <c:v>4.4908000000000003E-2</c:v>
                </c:pt>
                <c:pt idx="367670">
                  <c:v>4.4906000000000001E-2</c:v>
                </c:pt>
                <c:pt idx="367671">
                  <c:v>4.4903999999999999E-2</c:v>
                </c:pt>
                <c:pt idx="367672">
                  <c:v>4.4902999999999998E-2</c:v>
                </c:pt>
                <c:pt idx="367673">
                  <c:v>4.4901000000000003E-2</c:v>
                </c:pt>
                <c:pt idx="367674">
                  <c:v>4.4900000000000002E-2</c:v>
                </c:pt>
                <c:pt idx="367675">
                  <c:v>4.4898E-2</c:v>
                </c:pt>
                <c:pt idx="367676">
                  <c:v>4.4896999999999999E-2</c:v>
                </c:pt>
                <c:pt idx="367677">
                  <c:v>4.4895999999999998E-2</c:v>
                </c:pt>
                <c:pt idx="367678">
                  <c:v>4.4894999999999997E-2</c:v>
                </c:pt>
                <c:pt idx="367679">
                  <c:v>4.4894000000000003E-2</c:v>
                </c:pt>
                <c:pt idx="367680">
                  <c:v>4.4893000000000002E-2</c:v>
                </c:pt>
                <c:pt idx="367681">
                  <c:v>4.4893000000000002E-2</c:v>
                </c:pt>
                <c:pt idx="367682">
                  <c:v>4.4892000000000001E-2</c:v>
                </c:pt>
                <c:pt idx="367683">
                  <c:v>4.4892000000000001E-2</c:v>
                </c:pt>
                <c:pt idx="367684">
                  <c:v>4.4892000000000001E-2</c:v>
                </c:pt>
                <c:pt idx="367685">
                  <c:v>4.4891E-2</c:v>
                </c:pt>
                <c:pt idx="367686">
                  <c:v>4.4891E-2</c:v>
                </c:pt>
                <c:pt idx="367687">
                  <c:v>4.4891E-2</c:v>
                </c:pt>
                <c:pt idx="367688">
                  <c:v>4.4891E-2</c:v>
                </c:pt>
                <c:pt idx="367689">
                  <c:v>4.4892000000000001E-2</c:v>
                </c:pt>
                <c:pt idx="367690">
                  <c:v>4.4892000000000001E-2</c:v>
                </c:pt>
                <c:pt idx="367691">
                  <c:v>4.4893000000000002E-2</c:v>
                </c:pt>
                <c:pt idx="367692">
                  <c:v>4.4893000000000002E-2</c:v>
                </c:pt>
                <c:pt idx="367693">
                  <c:v>4.4894000000000003E-2</c:v>
                </c:pt>
                <c:pt idx="367694">
                  <c:v>4.4894999999999997E-2</c:v>
                </c:pt>
                <c:pt idx="367695">
                  <c:v>4.4895999999999998E-2</c:v>
                </c:pt>
                <c:pt idx="367696">
                  <c:v>4.4898E-2</c:v>
                </c:pt>
                <c:pt idx="367697">
                  <c:v>4.4899000000000001E-2</c:v>
                </c:pt>
                <c:pt idx="367698">
                  <c:v>4.4900000000000002E-2</c:v>
                </c:pt>
                <c:pt idx="367699">
                  <c:v>4.4901999999999997E-2</c:v>
                </c:pt>
                <c:pt idx="367700">
                  <c:v>4.4902999999999998E-2</c:v>
                </c:pt>
                <c:pt idx="367701">
                  <c:v>4.4905E-2</c:v>
                </c:pt>
                <c:pt idx="367702">
                  <c:v>4.4907000000000002E-2</c:v>
                </c:pt>
                <c:pt idx="367703">
                  <c:v>4.4908000000000003E-2</c:v>
                </c:pt>
                <c:pt idx="367704">
                  <c:v>4.4909999999999999E-2</c:v>
                </c:pt>
                <c:pt idx="367705">
                  <c:v>4.4913000000000002E-2</c:v>
                </c:pt>
                <c:pt idx="367706">
                  <c:v>4.4914999999999997E-2</c:v>
                </c:pt>
                <c:pt idx="367707">
                  <c:v>4.4916999999999999E-2</c:v>
                </c:pt>
                <c:pt idx="367708">
                  <c:v>4.4919000000000001E-2</c:v>
                </c:pt>
                <c:pt idx="367709">
                  <c:v>4.4921000000000003E-2</c:v>
                </c:pt>
                <c:pt idx="367710">
                  <c:v>4.4922999999999998E-2</c:v>
                </c:pt>
                <c:pt idx="367711">
                  <c:v>4.4925E-2</c:v>
                </c:pt>
                <c:pt idx="367712">
                  <c:v>4.4927000000000002E-2</c:v>
                </c:pt>
                <c:pt idx="367713">
                  <c:v>4.4928999999999997E-2</c:v>
                </c:pt>
                <c:pt idx="367714">
                  <c:v>4.4932E-2</c:v>
                </c:pt>
                <c:pt idx="367715">
                  <c:v>4.4934000000000002E-2</c:v>
                </c:pt>
                <c:pt idx="367716">
                  <c:v>4.4935999999999997E-2</c:v>
                </c:pt>
                <c:pt idx="367717">
                  <c:v>4.4937999999999999E-2</c:v>
                </c:pt>
                <c:pt idx="367718">
                  <c:v>4.4940000000000001E-2</c:v>
                </c:pt>
                <c:pt idx="367719">
                  <c:v>4.4942999999999997E-2</c:v>
                </c:pt>
                <c:pt idx="367720">
                  <c:v>4.4944999999999999E-2</c:v>
                </c:pt>
                <c:pt idx="367721">
                  <c:v>4.4946E-2</c:v>
                </c:pt>
                <c:pt idx="367722">
                  <c:v>4.4948000000000002E-2</c:v>
                </c:pt>
                <c:pt idx="367723">
                  <c:v>4.4949999999999997E-2</c:v>
                </c:pt>
                <c:pt idx="367724">
                  <c:v>4.4951999999999999E-2</c:v>
                </c:pt>
                <c:pt idx="367725">
                  <c:v>4.4954000000000001E-2</c:v>
                </c:pt>
                <c:pt idx="367726">
                  <c:v>4.4955000000000002E-2</c:v>
                </c:pt>
                <c:pt idx="367727">
                  <c:v>4.4956999999999997E-2</c:v>
                </c:pt>
                <c:pt idx="367728">
                  <c:v>4.4958999999999999E-2</c:v>
                </c:pt>
                <c:pt idx="367729">
                  <c:v>4.496E-2</c:v>
                </c:pt>
                <c:pt idx="367730">
                  <c:v>4.4961000000000001E-2</c:v>
                </c:pt>
                <c:pt idx="367731">
                  <c:v>4.4963000000000003E-2</c:v>
                </c:pt>
                <c:pt idx="367732">
                  <c:v>4.4963999999999997E-2</c:v>
                </c:pt>
                <c:pt idx="367733">
                  <c:v>4.4964999999999998E-2</c:v>
                </c:pt>
                <c:pt idx="367734">
                  <c:v>4.4965999999999999E-2</c:v>
                </c:pt>
                <c:pt idx="367735">
                  <c:v>4.4967E-2</c:v>
                </c:pt>
                <c:pt idx="367736">
                  <c:v>4.4967E-2</c:v>
                </c:pt>
                <c:pt idx="367737">
                  <c:v>4.4968000000000001E-2</c:v>
                </c:pt>
                <c:pt idx="367738">
                  <c:v>4.4969000000000002E-2</c:v>
                </c:pt>
                <c:pt idx="367739">
                  <c:v>4.4969000000000002E-2</c:v>
                </c:pt>
                <c:pt idx="367740">
                  <c:v>4.4970000000000003E-2</c:v>
                </c:pt>
                <c:pt idx="367741">
                  <c:v>4.4970000000000003E-2</c:v>
                </c:pt>
                <c:pt idx="367742">
                  <c:v>4.4970999999999997E-2</c:v>
                </c:pt>
                <c:pt idx="367743">
                  <c:v>4.4970999999999997E-2</c:v>
                </c:pt>
                <c:pt idx="367744">
                  <c:v>4.4970999999999997E-2</c:v>
                </c:pt>
                <c:pt idx="367745">
                  <c:v>4.4970999999999997E-2</c:v>
                </c:pt>
                <c:pt idx="367746">
                  <c:v>4.4970999999999997E-2</c:v>
                </c:pt>
                <c:pt idx="367747">
                  <c:v>4.4970999999999997E-2</c:v>
                </c:pt>
                <c:pt idx="367748">
                  <c:v>4.4970000000000003E-2</c:v>
                </c:pt>
                <c:pt idx="367749">
                  <c:v>4.4970000000000003E-2</c:v>
                </c:pt>
                <c:pt idx="367750">
                  <c:v>4.4970000000000003E-2</c:v>
                </c:pt>
                <c:pt idx="367751">
                  <c:v>4.4970000000000003E-2</c:v>
                </c:pt>
                <c:pt idx="367752">
                  <c:v>4.4970000000000003E-2</c:v>
                </c:pt>
                <c:pt idx="367753">
                  <c:v>4.4969000000000002E-2</c:v>
                </c:pt>
                <c:pt idx="367754">
                  <c:v>4.4969000000000002E-2</c:v>
                </c:pt>
                <c:pt idx="367755">
                  <c:v>4.4968000000000001E-2</c:v>
                </c:pt>
                <c:pt idx="367756">
                  <c:v>4.4968000000000001E-2</c:v>
                </c:pt>
                <c:pt idx="367757">
                  <c:v>4.4967E-2</c:v>
                </c:pt>
                <c:pt idx="367758">
                  <c:v>4.4965999999999999E-2</c:v>
                </c:pt>
                <c:pt idx="367759">
                  <c:v>4.4965999999999999E-2</c:v>
                </c:pt>
                <c:pt idx="367760">
                  <c:v>4.4964999999999998E-2</c:v>
                </c:pt>
                <c:pt idx="367761">
                  <c:v>4.4963999999999997E-2</c:v>
                </c:pt>
                <c:pt idx="367762">
                  <c:v>4.4963999999999997E-2</c:v>
                </c:pt>
                <c:pt idx="367763">
                  <c:v>4.4963000000000003E-2</c:v>
                </c:pt>
                <c:pt idx="367764">
                  <c:v>4.4962000000000002E-2</c:v>
                </c:pt>
                <c:pt idx="367765">
                  <c:v>4.4962000000000002E-2</c:v>
                </c:pt>
                <c:pt idx="367766">
                  <c:v>4.4961000000000001E-2</c:v>
                </c:pt>
                <c:pt idx="367767">
                  <c:v>4.496E-2</c:v>
                </c:pt>
                <c:pt idx="367768">
                  <c:v>4.4958999999999999E-2</c:v>
                </c:pt>
                <c:pt idx="367769">
                  <c:v>4.4957999999999998E-2</c:v>
                </c:pt>
                <c:pt idx="367770">
                  <c:v>4.4957999999999998E-2</c:v>
                </c:pt>
                <c:pt idx="367771">
                  <c:v>4.4956999999999997E-2</c:v>
                </c:pt>
                <c:pt idx="367772">
                  <c:v>4.4956000000000003E-2</c:v>
                </c:pt>
                <c:pt idx="367773">
                  <c:v>4.4955000000000002E-2</c:v>
                </c:pt>
                <c:pt idx="367774">
                  <c:v>4.4955000000000002E-2</c:v>
                </c:pt>
                <c:pt idx="367775">
                  <c:v>4.4954000000000001E-2</c:v>
                </c:pt>
                <c:pt idx="367776">
                  <c:v>4.4953E-2</c:v>
                </c:pt>
                <c:pt idx="367777">
                  <c:v>4.4951999999999999E-2</c:v>
                </c:pt>
                <c:pt idx="367778">
                  <c:v>4.4950999999999998E-2</c:v>
                </c:pt>
                <c:pt idx="367779">
                  <c:v>4.4949999999999997E-2</c:v>
                </c:pt>
                <c:pt idx="367780">
                  <c:v>4.4949999999999997E-2</c:v>
                </c:pt>
                <c:pt idx="367781">
                  <c:v>4.4949000000000003E-2</c:v>
                </c:pt>
                <c:pt idx="367782">
                  <c:v>4.4948000000000002E-2</c:v>
                </c:pt>
                <c:pt idx="367783">
                  <c:v>4.4947000000000001E-2</c:v>
                </c:pt>
                <c:pt idx="367784">
                  <c:v>4.4946E-2</c:v>
                </c:pt>
                <c:pt idx="367785">
                  <c:v>4.4944999999999999E-2</c:v>
                </c:pt>
                <c:pt idx="367786">
                  <c:v>4.4943999999999998E-2</c:v>
                </c:pt>
                <c:pt idx="367787">
                  <c:v>4.4943999999999998E-2</c:v>
                </c:pt>
                <c:pt idx="367788">
                  <c:v>4.4942999999999997E-2</c:v>
                </c:pt>
                <c:pt idx="367789">
                  <c:v>4.4942000000000003E-2</c:v>
                </c:pt>
                <c:pt idx="367790">
                  <c:v>4.4941000000000002E-2</c:v>
                </c:pt>
                <c:pt idx="367791">
                  <c:v>4.4940000000000001E-2</c:v>
                </c:pt>
                <c:pt idx="367792">
                  <c:v>4.4939E-2</c:v>
                </c:pt>
                <c:pt idx="367793">
                  <c:v>4.4939E-2</c:v>
                </c:pt>
                <c:pt idx="367794">
                  <c:v>4.4937999999999999E-2</c:v>
                </c:pt>
                <c:pt idx="367795">
                  <c:v>4.4936999999999998E-2</c:v>
                </c:pt>
                <c:pt idx="367796">
                  <c:v>4.4935999999999997E-2</c:v>
                </c:pt>
                <c:pt idx="367797">
                  <c:v>4.4935999999999997E-2</c:v>
                </c:pt>
                <c:pt idx="367798">
                  <c:v>4.4935000000000003E-2</c:v>
                </c:pt>
                <c:pt idx="367799">
                  <c:v>4.4934000000000002E-2</c:v>
                </c:pt>
                <c:pt idx="367800">
                  <c:v>4.4934000000000002E-2</c:v>
                </c:pt>
                <c:pt idx="367801">
                  <c:v>4.4933000000000001E-2</c:v>
                </c:pt>
                <c:pt idx="367802">
                  <c:v>4.4933000000000001E-2</c:v>
                </c:pt>
                <c:pt idx="367803">
                  <c:v>4.4932E-2</c:v>
                </c:pt>
                <c:pt idx="367804">
                  <c:v>4.4930999999999999E-2</c:v>
                </c:pt>
                <c:pt idx="367805">
                  <c:v>4.4930999999999999E-2</c:v>
                </c:pt>
                <c:pt idx="367806">
                  <c:v>4.4929999999999998E-2</c:v>
                </c:pt>
                <c:pt idx="367807">
                  <c:v>4.4929999999999998E-2</c:v>
                </c:pt>
                <c:pt idx="367808">
                  <c:v>4.4928999999999997E-2</c:v>
                </c:pt>
                <c:pt idx="367809">
                  <c:v>4.4928999999999997E-2</c:v>
                </c:pt>
                <c:pt idx="367810">
                  <c:v>4.4928999999999997E-2</c:v>
                </c:pt>
                <c:pt idx="367811">
                  <c:v>4.4928999999999997E-2</c:v>
                </c:pt>
                <c:pt idx="367812">
                  <c:v>4.4928000000000003E-2</c:v>
                </c:pt>
                <c:pt idx="367813">
                  <c:v>4.4928000000000003E-2</c:v>
                </c:pt>
                <c:pt idx="367814">
                  <c:v>4.4928000000000003E-2</c:v>
                </c:pt>
                <c:pt idx="367815">
                  <c:v>4.4928000000000003E-2</c:v>
                </c:pt>
                <c:pt idx="367816">
                  <c:v>4.4927000000000002E-2</c:v>
                </c:pt>
                <c:pt idx="367817">
                  <c:v>4.4927000000000002E-2</c:v>
                </c:pt>
                <c:pt idx="367818">
                  <c:v>4.4927000000000002E-2</c:v>
                </c:pt>
                <c:pt idx="367819">
                  <c:v>4.4927000000000002E-2</c:v>
                </c:pt>
                <c:pt idx="367820">
                  <c:v>4.4927000000000002E-2</c:v>
                </c:pt>
                <c:pt idx="367821">
                  <c:v>4.4928000000000003E-2</c:v>
                </c:pt>
                <c:pt idx="367822">
                  <c:v>4.4928000000000003E-2</c:v>
                </c:pt>
                <c:pt idx="367823">
                  <c:v>4.4928000000000003E-2</c:v>
                </c:pt>
                <c:pt idx="367824">
                  <c:v>4.4928000000000003E-2</c:v>
                </c:pt>
                <c:pt idx="367825">
                  <c:v>4.4928000000000003E-2</c:v>
                </c:pt>
                <c:pt idx="367826">
                  <c:v>4.4928999999999997E-2</c:v>
                </c:pt>
                <c:pt idx="367827">
                  <c:v>4.4928999999999997E-2</c:v>
                </c:pt>
                <c:pt idx="367828">
                  <c:v>4.4928999999999997E-2</c:v>
                </c:pt>
                <c:pt idx="367829">
                  <c:v>4.4929999999999998E-2</c:v>
                </c:pt>
                <c:pt idx="367830">
                  <c:v>4.4929999999999998E-2</c:v>
                </c:pt>
                <c:pt idx="367831">
                  <c:v>4.4929999999999998E-2</c:v>
                </c:pt>
                <c:pt idx="367832">
                  <c:v>4.4930999999999999E-2</c:v>
                </c:pt>
                <c:pt idx="367833">
                  <c:v>4.4932E-2</c:v>
                </c:pt>
                <c:pt idx="367834">
                  <c:v>4.4932E-2</c:v>
                </c:pt>
                <c:pt idx="367835">
                  <c:v>4.4933000000000001E-2</c:v>
                </c:pt>
                <c:pt idx="367836">
                  <c:v>4.4933000000000001E-2</c:v>
                </c:pt>
                <c:pt idx="367837">
                  <c:v>4.4934000000000002E-2</c:v>
                </c:pt>
                <c:pt idx="367838">
                  <c:v>4.4934000000000002E-2</c:v>
                </c:pt>
                <c:pt idx="367839">
                  <c:v>4.4935000000000003E-2</c:v>
                </c:pt>
                <c:pt idx="367840">
                  <c:v>4.4935999999999997E-2</c:v>
                </c:pt>
                <c:pt idx="367841">
                  <c:v>4.4935999999999997E-2</c:v>
                </c:pt>
                <c:pt idx="367842">
                  <c:v>4.4936999999999998E-2</c:v>
                </c:pt>
                <c:pt idx="367843">
                  <c:v>4.4937999999999999E-2</c:v>
                </c:pt>
                <c:pt idx="367844">
                  <c:v>4.4939E-2</c:v>
                </c:pt>
                <c:pt idx="367845">
                  <c:v>4.4939E-2</c:v>
                </c:pt>
                <c:pt idx="367846">
                  <c:v>4.4940000000000001E-2</c:v>
                </c:pt>
                <c:pt idx="367847">
                  <c:v>4.4941000000000002E-2</c:v>
                </c:pt>
                <c:pt idx="367848">
                  <c:v>4.4942000000000003E-2</c:v>
                </c:pt>
                <c:pt idx="367849">
                  <c:v>4.4942999999999997E-2</c:v>
                </c:pt>
                <c:pt idx="367850">
                  <c:v>4.4942999999999997E-2</c:v>
                </c:pt>
                <c:pt idx="367851">
                  <c:v>4.4943999999999998E-2</c:v>
                </c:pt>
                <c:pt idx="367852">
                  <c:v>4.4944999999999999E-2</c:v>
                </c:pt>
                <c:pt idx="367853">
                  <c:v>4.4946E-2</c:v>
                </c:pt>
                <c:pt idx="367854">
                  <c:v>4.4947000000000001E-2</c:v>
                </c:pt>
                <c:pt idx="367855">
                  <c:v>4.4947000000000001E-2</c:v>
                </c:pt>
                <c:pt idx="367856">
                  <c:v>4.4948000000000002E-2</c:v>
                </c:pt>
                <c:pt idx="367857">
                  <c:v>4.4949000000000003E-2</c:v>
                </c:pt>
                <c:pt idx="367858">
                  <c:v>4.4949999999999997E-2</c:v>
                </c:pt>
                <c:pt idx="367859">
                  <c:v>4.4950999999999998E-2</c:v>
                </c:pt>
                <c:pt idx="367860">
                  <c:v>4.4951999999999999E-2</c:v>
                </c:pt>
                <c:pt idx="367861">
                  <c:v>4.4953E-2</c:v>
                </c:pt>
                <c:pt idx="367862">
                  <c:v>4.4953E-2</c:v>
                </c:pt>
                <c:pt idx="367863">
                  <c:v>4.4954000000000001E-2</c:v>
                </c:pt>
                <c:pt idx="367864">
                  <c:v>4.4955000000000002E-2</c:v>
                </c:pt>
                <c:pt idx="367865">
                  <c:v>4.4956000000000003E-2</c:v>
                </c:pt>
                <c:pt idx="367866">
                  <c:v>4.4956999999999997E-2</c:v>
                </c:pt>
                <c:pt idx="367867">
                  <c:v>4.4957999999999998E-2</c:v>
                </c:pt>
                <c:pt idx="367868">
                  <c:v>4.4957999999999998E-2</c:v>
                </c:pt>
                <c:pt idx="367869">
                  <c:v>4.4958999999999999E-2</c:v>
                </c:pt>
                <c:pt idx="367870">
                  <c:v>4.496E-2</c:v>
                </c:pt>
                <c:pt idx="367871">
                  <c:v>4.4961000000000001E-2</c:v>
                </c:pt>
                <c:pt idx="367872">
                  <c:v>4.4962000000000002E-2</c:v>
                </c:pt>
                <c:pt idx="367873">
                  <c:v>4.4962000000000002E-2</c:v>
                </c:pt>
                <c:pt idx="367874">
                  <c:v>4.4963000000000003E-2</c:v>
                </c:pt>
                <c:pt idx="367875">
                  <c:v>4.4963000000000003E-2</c:v>
                </c:pt>
                <c:pt idx="367876">
                  <c:v>4.4963999999999997E-2</c:v>
                </c:pt>
                <c:pt idx="367877">
                  <c:v>4.4964999999999998E-2</c:v>
                </c:pt>
                <c:pt idx="367878">
                  <c:v>4.4964999999999998E-2</c:v>
                </c:pt>
                <c:pt idx="367879">
                  <c:v>4.4965999999999999E-2</c:v>
                </c:pt>
                <c:pt idx="367880">
                  <c:v>4.4965999999999999E-2</c:v>
                </c:pt>
                <c:pt idx="367881">
                  <c:v>4.4967E-2</c:v>
                </c:pt>
                <c:pt idx="367882">
                  <c:v>4.4967E-2</c:v>
                </c:pt>
                <c:pt idx="367883">
                  <c:v>4.4968000000000001E-2</c:v>
                </c:pt>
                <c:pt idx="367884">
                  <c:v>4.4968000000000001E-2</c:v>
                </c:pt>
                <c:pt idx="367885">
                  <c:v>4.4968000000000001E-2</c:v>
                </c:pt>
                <c:pt idx="367886">
                  <c:v>4.4969000000000002E-2</c:v>
                </c:pt>
                <c:pt idx="367887">
                  <c:v>4.4969000000000002E-2</c:v>
                </c:pt>
                <c:pt idx="367888">
                  <c:v>4.4969000000000002E-2</c:v>
                </c:pt>
                <c:pt idx="367889">
                  <c:v>4.4969000000000002E-2</c:v>
                </c:pt>
                <c:pt idx="367890">
                  <c:v>4.4970000000000003E-2</c:v>
                </c:pt>
                <c:pt idx="367891">
                  <c:v>4.4970000000000003E-2</c:v>
                </c:pt>
                <c:pt idx="367892">
                  <c:v>4.4970000000000003E-2</c:v>
                </c:pt>
                <c:pt idx="367893">
                  <c:v>4.4970000000000003E-2</c:v>
                </c:pt>
                <c:pt idx="367894">
                  <c:v>4.4970000000000003E-2</c:v>
                </c:pt>
                <c:pt idx="367895">
                  <c:v>4.4970000000000003E-2</c:v>
                </c:pt>
                <c:pt idx="367896">
                  <c:v>4.4970000000000003E-2</c:v>
                </c:pt>
                <c:pt idx="367897">
                  <c:v>4.4970000000000003E-2</c:v>
                </c:pt>
                <c:pt idx="367898">
                  <c:v>4.4970000000000003E-2</c:v>
                </c:pt>
                <c:pt idx="367899">
                  <c:v>4.4970000000000003E-2</c:v>
                </c:pt>
                <c:pt idx="367900">
                  <c:v>4.4970000000000003E-2</c:v>
                </c:pt>
                <c:pt idx="367901">
                  <c:v>4.4969000000000002E-2</c:v>
                </c:pt>
                <c:pt idx="367902">
                  <c:v>4.4969000000000002E-2</c:v>
                </c:pt>
                <c:pt idx="367903">
                  <c:v>4.4969000000000002E-2</c:v>
                </c:pt>
                <c:pt idx="367904">
                  <c:v>4.4969000000000002E-2</c:v>
                </c:pt>
                <c:pt idx="367905">
                  <c:v>4.4969000000000002E-2</c:v>
                </c:pt>
                <c:pt idx="367906">
                  <c:v>4.4968000000000001E-2</c:v>
                </c:pt>
                <c:pt idx="367907">
                  <c:v>4.4968000000000001E-2</c:v>
                </c:pt>
                <c:pt idx="367908">
                  <c:v>4.4967E-2</c:v>
                </c:pt>
                <c:pt idx="367909">
                  <c:v>4.4967E-2</c:v>
                </c:pt>
                <c:pt idx="367910">
                  <c:v>4.4965999999999999E-2</c:v>
                </c:pt>
                <c:pt idx="367911">
                  <c:v>4.4965999999999999E-2</c:v>
                </c:pt>
                <c:pt idx="367912">
                  <c:v>4.4965999999999999E-2</c:v>
                </c:pt>
                <c:pt idx="367913">
                  <c:v>4.4964999999999998E-2</c:v>
                </c:pt>
                <c:pt idx="367914">
                  <c:v>4.4964999999999998E-2</c:v>
                </c:pt>
                <c:pt idx="367915">
                  <c:v>4.4963999999999997E-2</c:v>
                </c:pt>
                <c:pt idx="367916">
                  <c:v>4.4963999999999997E-2</c:v>
                </c:pt>
                <c:pt idx="367917">
                  <c:v>4.4963000000000003E-2</c:v>
                </c:pt>
                <c:pt idx="367918">
                  <c:v>4.4963000000000003E-2</c:v>
                </c:pt>
                <c:pt idx="367919">
                  <c:v>4.4962000000000002E-2</c:v>
                </c:pt>
                <c:pt idx="367920">
                  <c:v>4.4962000000000002E-2</c:v>
                </c:pt>
                <c:pt idx="367921">
                  <c:v>4.4961000000000001E-2</c:v>
                </c:pt>
                <c:pt idx="367922">
                  <c:v>4.4961000000000001E-2</c:v>
                </c:pt>
                <c:pt idx="367923">
                  <c:v>4.496E-2</c:v>
                </c:pt>
                <c:pt idx="367924">
                  <c:v>4.496E-2</c:v>
                </c:pt>
                <c:pt idx="367925">
                  <c:v>4.4958999999999999E-2</c:v>
                </c:pt>
                <c:pt idx="367926">
                  <c:v>4.4958999999999999E-2</c:v>
                </c:pt>
                <c:pt idx="367927">
                  <c:v>4.4957999999999998E-2</c:v>
                </c:pt>
                <c:pt idx="367928">
                  <c:v>4.4957999999999998E-2</c:v>
                </c:pt>
                <c:pt idx="367929">
                  <c:v>4.4957999999999998E-2</c:v>
                </c:pt>
                <c:pt idx="367930">
                  <c:v>4.4956999999999997E-2</c:v>
                </c:pt>
                <c:pt idx="367931">
                  <c:v>4.4956999999999997E-2</c:v>
                </c:pt>
                <c:pt idx="367932">
                  <c:v>4.4956999999999997E-2</c:v>
                </c:pt>
                <c:pt idx="367933">
                  <c:v>4.4956000000000003E-2</c:v>
                </c:pt>
                <c:pt idx="367934">
                  <c:v>4.4956000000000003E-2</c:v>
                </c:pt>
                <c:pt idx="367935">
                  <c:v>4.4956000000000003E-2</c:v>
                </c:pt>
                <c:pt idx="367936">
                  <c:v>4.4956000000000003E-2</c:v>
                </c:pt>
                <c:pt idx="367937">
                  <c:v>4.4956000000000003E-2</c:v>
                </c:pt>
                <c:pt idx="367938">
                  <c:v>4.4956000000000003E-2</c:v>
                </c:pt>
                <c:pt idx="367939">
                  <c:v>4.4956000000000003E-2</c:v>
                </c:pt>
                <c:pt idx="367940">
                  <c:v>4.4956000000000003E-2</c:v>
                </c:pt>
                <c:pt idx="367941">
                  <c:v>4.4956000000000003E-2</c:v>
                </c:pt>
                <c:pt idx="367942">
                  <c:v>4.4956000000000003E-2</c:v>
                </c:pt>
                <c:pt idx="367943">
                  <c:v>4.4956999999999997E-2</c:v>
                </c:pt>
                <c:pt idx="367944">
                  <c:v>4.4956999999999997E-2</c:v>
                </c:pt>
                <c:pt idx="367945">
                  <c:v>4.4956999999999997E-2</c:v>
                </c:pt>
                <c:pt idx="367946">
                  <c:v>4.4956999999999997E-2</c:v>
                </c:pt>
                <c:pt idx="367947">
                  <c:v>4.4957999999999998E-2</c:v>
                </c:pt>
                <c:pt idx="367948">
                  <c:v>4.4957999999999998E-2</c:v>
                </c:pt>
                <c:pt idx="367949">
                  <c:v>4.4958999999999999E-2</c:v>
                </c:pt>
                <c:pt idx="367950">
                  <c:v>4.496E-2</c:v>
                </c:pt>
                <c:pt idx="367951">
                  <c:v>4.496E-2</c:v>
                </c:pt>
                <c:pt idx="367952">
                  <c:v>4.4961000000000001E-2</c:v>
                </c:pt>
                <c:pt idx="367953">
                  <c:v>4.4962000000000002E-2</c:v>
                </c:pt>
                <c:pt idx="367954">
                  <c:v>4.4963000000000003E-2</c:v>
                </c:pt>
                <c:pt idx="367955">
                  <c:v>4.4963999999999997E-2</c:v>
                </c:pt>
                <c:pt idx="367956">
                  <c:v>4.4963999999999997E-2</c:v>
                </c:pt>
                <c:pt idx="367957">
                  <c:v>4.4964999999999998E-2</c:v>
                </c:pt>
                <c:pt idx="367958">
                  <c:v>4.4965999999999999E-2</c:v>
                </c:pt>
                <c:pt idx="367959">
                  <c:v>4.4967E-2</c:v>
                </c:pt>
                <c:pt idx="367960">
                  <c:v>4.4968000000000001E-2</c:v>
                </c:pt>
                <c:pt idx="367961">
                  <c:v>4.4969000000000002E-2</c:v>
                </c:pt>
                <c:pt idx="367962">
                  <c:v>4.4970000000000003E-2</c:v>
                </c:pt>
                <c:pt idx="367963">
                  <c:v>4.4971999999999998E-2</c:v>
                </c:pt>
                <c:pt idx="367964">
                  <c:v>4.4972999999999999E-2</c:v>
                </c:pt>
                <c:pt idx="367965">
                  <c:v>4.4974E-2</c:v>
                </c:pt>
                <c:pt idx="367966">
                  <c:v>4.4975000000000001E-2</c:v>
                </c:pt>
                <c:pt idx="367967">
                  <c:v>4.4976000000000002E-2</c:v>
                </c:pt>
                <c:pt idx="367968">
                  <c:v>4.4977999999999997E-2</c:v>
                </c:pt>
                <c:pt idx="367969">
                  <c:v>4.4978999999999998E-2</c:v>
                </c:pt>
                <c:pt idx="367970">
                  <c:v>4.4979999999999999E-2</c:v>
                </c:pt>
                <c:pt idx="367971">
                  <c:v>4.4981E-2</c:v>
                </c:pt>
                <c:pt idx="367972">
                  <c:v>4.4982000000000001E-2</c:v>
                </c:pt>
                <c:pt idx="367973">
                  <c:v>4.4984000000000003E-2</c:v>
                </c:pt>
                <c:pt idx="367974">
                  <c:v>4.4984999999999997E-2</c:v>
                </c:pt>
                <c:pt idx="367975">
                  <c:v>4.4985999999999998E-2</c:v>
                </c:pt>
                <c:pt idx="367976">
                  <c:v>4.4986999999999999E-2</c:v>
                </c:pt>
                <c:pt idx="367977">
                  <c:v>4.4989000000000001E-2</c:v>
                </c:pt>
                <c:pt idx="367978">
                  <c:v>4.4990000000000002E-2</c:v>
                </c:pt>
                <c:pt idx="367979">
                  <c:v>4.4991000000000003E-2</c:v>
                </c:pt>
                <c:pt idx="367980">
                  <c:v>4.4991999999999997E-2</c:v>
                </c:pt>
                <c:pt idx="367981">
                  <c:v>4.4992999999999998E-2</c:v>
                </c:pt>
                <c:pt idx="367982">
                  <c:v>4.4993999999999999E-2</c:v>
                </c:pt>
                <c:pt idx="367983">
                  <c:v>4.4995E-2</c:v>
                </c:pt>
                <c:pt idx="367984">
                  <c:v>4.4996000000000001E-2</c:v>
                </c:pt>
                <c:pt idx="367985">
                  <c:v>4.4997000000000002E-2</c:v>
                </c:pt>
                <c:pt idx="367986">
                  <c:v>4.4998000000000003E-2</c:v>
                </c:pt>
                <c:pt idx="367987">
                  <c:v>4.4998999999999997E-2</c:v>
                </c:pt>
                <c:pt idx="367988">
                  <c:v>4.4999999999999998E-2</c:v>
                </c:pt>
                <c:pt idx="367989">
                  <c:v>4.4999999999999998E-2</c:v>
                </c:pt>
                <c:pt idx="367990">
                  <c:v>4.5000999999999999E-2</c:v>
                </c:pt>
                <c:pt idx="367991">
                  <c:v>4.5002E-2</c:v>
                </c:pt>
                <c:pt idx="367992">
                  <c:v>4.5002E-2</c:v>
                </c:pt>
                <c:pt idx="367993">
                  <c:v>4.5003000000000001E-2</c:v>
                </c:pt>
                <c:pt idx="367994">
                  <c:v>4.5003000000000001E-2</c:v>
                </c:pt>
                <c:pt idx="367995">
                  <c:v>4.5003000000000001E-2</c:v>
                </c:pt>
                <c:pt idx="367996">
                  <c:v>4.5004000000000002E-2</c:v>
                </c:pt>
                <c:pt idx="367997">
                  <c:v>4.5004000000000002E-2</c:v>
                </c:pt>
                <c:pt idx="367998">
                  <c:v>4.5005000000000003E-2</c:v>
                </c:pt>
                <c:pt idx="367999">
                  <c:v>4.5005000000000003E-2</c:v>
                </c:pt>
                <c:pt idx="368000">
                  <c:v>4.5005000000000003E-2</c:v>
                </c:pt>
                <c:pt idx="368001">
                  <c:v>4.5005000000000003E-2</c:v>
                </c:pt>
                <c:pt idx="368002">
                  <c:v>4.5005000000000003E-2</c:v>
                </c:pt>
                <c:pt idx="368003">
                  <c:v>4.5005000000000003E-2</c:v>
                </c:pt>
                <c:pt idx="368004">
                  <c:v>4.5005000000000003E-2</c:v>
                </c:pt>
                <c:pt idx="368005">
                  <c:v>4.5005000000000003E-2</c:v>
                </c:pt>
                <c:pt idx="368006">
                  <c:v>4.5005000000000003E-2</c:v>
                </c:pt>
                <c:pt idx="368007">
                  <c:v>4.5005000000000003E-2</c:v>
                </c:pt>
                <c:pt idx="368008">
                  <c:v>4.5005000000000003E-2</c:v>
                </c:pt>
                <c:pt idx="368009">
                  <c:v>4.5005000000000003E-2</c:v>
                </c:pt>
                <c:pt idx="368010">
                  <c:v>4.5005000000000003E-2</c:v>
                </c:pt>
                <c:pt idx="368011">
                  <c:v>4.5005000000000003E-2</c:v>
                </c:pt>
                <c:pt idx="368012">
                  <c:v>4.5005000000000003E-2</c:v>
                </c:pt>
                <c:pt idx="368013">
                  <c:v>4.5005000000000003E-2</c:v>
                </c:pt>
                <c:pt idx="368014">
                  <c:v>4.5005000000000003E-2</c:v>
                </c:pt>
                <c:pt idx="368015">
                  <c:v>4.5005000000000003E-2</c:v>
                </c:pt>
                <c:pt idx="368016">
                  <c:v>4.5005000000000003E-2</c:v>
                </c:pt>
                <c:pt idx="368017">
                  <c:v>4.5005000000000003E-2</c:v>
                </c:pt>
                <c:pt idx="368018">
                  <c:v>4.5005000000000003E-2</c:v>
                </c:pt>
                <c:pt idx="368019">
                  <c:v>4.5005999999999997E-2</c:v>
                </c:pt>
                <c:pt idx="368020">
                  <c:v>4.5005999999999997E-2</c:v>
                </c:pt>
                <c:pt idx="368021">
                  <c:v>4.5005999999999997E-2</c:v>
                </c:pt>
                <c:pt idx="368022">
                  <c:v>4.5006999999999998E-2</c:v>
                </c:pt>
                <c:pt idx="368023">
                  <c:v>4.5006999999999998E-2</c:v>
                </c:pt>
                <c:pt idx="368024">
                  <c:v>4.5007999999999999E-2</c:v>
                </c:pt>
                <c:pt idx="368025">
                  <c:v>4.5007999999999999E-2</c:v>
                </c:pt>
                <c:pt idx="368026">
                  <c:v>4.5009E-2</c:v>
                </c:pt>
                <c:pt idx="368027">
                  <c:v>4.5010000000000001E-2</c:v>
                </c:pt>
                <c:pt idx="368028">
                  <c:v>4.5010000000000001E-2</c:v>
                </c:pt>
                <c:pt idx="368029">
                  <c:v>4.5011000000000002E-2</c:v>
                </c:pt>
                <c:pt idx="368030">
                  <c:v>4.5012000000000003E-2</c:v>
                </c:pt>
                <c:pt idx="368031">
                  <c:v>4.5012999999999997E-2</c:v>
                </c:pt>
                <c:pt idx="368032">
                  <c:v>4.5013999999999998E-2</c:v>
                </c:pt>
                <c:pt idx="368033">
                  <c:v>4.5014999999999999E-2</c:v>
                </c:pt>
                <c:pt idx="368034">
                  <c:v>4.5017000000000001E-2</c:v>
                </c:pt>
                <c:pt idx="368035">
                  <c:v>4.5018000000000002E-2</c:v>
                </c:pt>
                <c:pt idx="368036">
                  <c:v>4.5019000000000003E-2</c:v>
                </c:pt>
                <c:pt idx="368037">
                  <c:v>4.5020999999999999E-2</c:v>
                </c:pt>
                <c:pt idx="368038">
                  <c:v>4.5022E-2</c:v>
                </c:pt>
                <c:pt idx="368039">
                  <c:v>4.5023000000000001E-2</c:v>
                </c:pt>
                <c:pt idx="368040">
                  <c:v>4.5025000000000003E-2</c:v>
                </c:pt>
                <c:pt idx="368041">
                  <c:v>4.5025999999999997E-2</c:v>
                </c:pt>
                <c:pt idx="368042">
                  <c:v>4.5027999999999999E-2</c:v>
                </c:pt>
                <c:pt idx="368043">
                  <c:v>4.5030000000000001E-2</c:v>
                </c:pt>
                <c:pt idx="368044">
                  <c:v>4.5031000000000002E-2</c:v>
                </c:pt>
                <c:pt idx="368045">
                  <c:v>4.5032999999999997E-2</c:v>
                </c:pt>
                <c:pt idx="368046">
                  <c:v>4.5034999999999999E-2</c:v>
                </c:pt>
                <c:pt idx="368047">
                  <c:v>4.5036E-2</c:v>
                </c:pt>
                <c:pt idx="368048">
                  <c:v>4.5038000000000002E-2</c:v>
                </c:pt>
                <c:pt idx="368049">
                  <c:v>4.5039999999999997E-2</c:v>
                </c:pt>
                <c:pt idx="368050">
                  <c:v>4.5040999999999998E-2</c:v>
                </c:pt>
                <c:pt idx="368051">
                  <c:v>4.5043E-2</c:v>
                </c:pt>
                <c:pt idx="368052">
                  <c:v>4.5045000000000002E-2</c:v>
                </c:pt>
                <c:pt idx="368053">
                  <c:v>4.5046000000000003E-2</c:v>
                </c:pt>
                <c:pt idx="368054">
                  <c:v>4.5047999999999998E-2</c:v>
                </c:pt>
                <c:pt idx="368055">
                  <c:v>4.5048999999999999E-2</c:v>
                </c:pt>
                <c:pt idx="368056">
                  <c:v>4.5051000000000001E-2</c:v>
                </c:pt>
                <c:pt idx="368057">
                  <c:v>4.5053000000000003E-2</c:v>
                </c:pt>
                <c:pt idx="368058">
                  <c:v>4.5053999999999997E-2</c:v>
                </c:pt>
                <c:pt idx="368059">
                  <c:v>4.5054999999999998E-2</c:v>
                </c:pt>
                <c:pt idx="368060">
                  <c:v>4.5057E-2</c:v>
                </c:pt>
                <c:pt idx="368061">
                  <c:v>4.5058000000000001E-2</c:v>
                </c:pt>
                <c:pt idx="368062">
                  <c:v>4.5059000000000002E-2</c:v>
                </c:pt>
                <c:pt idx="368063">
                  <c:v>4.5060000000000003E-2</c:v>
                </c:pt>
                <c:pt idx="368064">
                  <c:v>4.5060999999999997E-2</c:v>
                </c:pt>
                <c:pt idx="368065">
                  <c:v>4.5061999999999998E-2</c:v>
                </c:pt>
                <c:pt idx="368066">
                  <c:v>4.5062999999999999E-2</c:v>
                </c:pt>
                <c:pt idx="368067">
                  <c:v>4.5064E-2</c:v>
                </c:pt>
                <c:pt idx="368068">
                  <c:v>4.5064E-2</c:v>
                </c:pt>
                <c:pt idx="368069">
                  <c:v>4.5065000000000001E-2</c:v>
                </c:pt>
                <c:pt idx="368070">
                  <c:v>4.5066000000000002E-2</c:v>
                </c:pt>
                <c:pt idx="368071">
                  <c:v>4.5066000000000002E-2</c:v>
                </c:pt>
                <c:pt idx="368072">
                  <c:v>4.5066000000000002E-2</c:v>
                </c:pt>
                <c:pt idx="368073">
                  <c:v>4.5067000000000003E-2</c:v>
                </c:pt>
                <c:pt idx="368074">
                  <c:v>4.5067000000000003E-2</c:v>
                </c:pt>
                <c:pt idx="368075">
                  <c:v>4.5067000000000003E-2</c:v>
                </c:pt>
                <c:pt idx="368076">
                  <c:v>4.5067000000000003E-2</c:v>
                </c:pt>
                <c:pt idx="368077">
                  <c:v>4.5067000000000003E-2</c:v>
                </c:pt>
                <c:pt idx="368078">
                  <c:v>4.5067000000000003E-2</c:v>
                </c:pt>
                <c:pt idx="368079">
                  <c:v>4.5066000000000002E-2</c:v>
                </c:pt>
                <c:pt idx="368080">
                  <c:v>4.5066000000000002E-2</c:v>
                </c:pt>
                <c:pt idx="368081">
                  <c:v>4.5066000000000002E-2</c:v>
                </c:pt>
                <c:pt idx="368082">
                  <c:v>4.5066000000000002E-2</c:v>
                </c:pt>
                <c:pt idx="368083">
                  <c:v>4.5065000000000001E-2</c:v>
                </c:pt>
                <c:pt idx="368084">
                  <c:v>4.5065000000000001E-2</c:v>
                </c:pt>
                <c:pt idx="368085">
                  <c:v>4.5064E-2</c:v>
                </c:pt>
                <c:pt idx="368086">
                  <c:v>4.5062999999999999E-2</c:v>
                </c:pt>
                <c:pt idx="368087">
                  <c:v>4.5061999999999998E-2</c:v>
                </c:pt>
                <c:pt idx="368088">
                  <c:v>4.5061999999999998E-2</c:v>
                </c:pt>
                <c:pt idx="368089">
                  <c:v>4.5060999999999997E-2</c:v>
                </c:pt>
                <c:pt idx="368090">
                  <c:v>4.5060000000000003E-2</c:v>
                </c:pt>
                <c:pt idx="368091">
                  <c:v>4.5059000000000002E-2</c:v>
                </c:pt>
                <c:pt idx="368092">
                  <c:v>4.5058000000000001E-2</c:v>
                </c:pt>
                <c:pt idx="368093">
                  <c:v>4.5057E-2</c:v>
                </c:pt>
                <c:pt idx="368094">
                  <c:v>4.5055999999999999E-2</c:v>
                </c:pt>
                <c:pt idx="368095">
                  <c:v>4.5054999999999998E-2</c:v>
                </c:pt>
                <c:pt idx="368096">
                  <c:v>4.5053999999999997E-2</c:v>
                </c:pt>
                <c:pt idx="368097">
                  <c:v>4.5053000000000003E-2</c:v>
                </c:pt>
                <c:pt idx="368098">
                  <c:v>4.5052000000000002E-2</c:v>
                </c:pt>
                <c:pt idx="368099">
                  <c:v>4.5051000000000001E-2</c:v>
                </c:pt>
                <c:pt idx="368100">
                  <c:v>4.505E-2</c:v>
                </c:pt>
                <c:pt idx="368101">
                  <c:v>4.5048999999999999E-2</c:v>
                </c:pt>
                <c:pt idx="368102">
                  <c:v>4.5047999999999998E-2</c:v>
                </c:pt>
                <c:pt idx="368103">
                  <c:v>4.5046999999999997E-2</c:v>
                </c:pt>
                <c:pt idx="368104">
                  <c:v>4.5046000000000003E-2</c:v>
                </c:pt>
                <c:pt idx="368105">
                  <c:v>4.5045000000000002E-2</c:v>
                </c:pt>
                <c:pt idx="368106">
                  <c:v>4.5045000000000002E-2</c:v>
                </c:pt>
                <c:pt idx="368107">
                  <c:v>4.5044000000000001E-2</c:v>
                </c:pt>
                <c:pt idx="368108">
                  <c:v>4.5043E-2</c:v>
                </c:pt>
                <c:pt idx="368109">
                  <c:v>4.5041999999999999E-2</c:v>
                </c:pt>
                <c:pt idx="368110">
                  <c:v>4.5040999999999998E-2</c:v>
                </c:pt>
                <c:pt idx="368111">
                  <c:v>4.5039999999999997E-2</c:v>
                </c:pt>
                <c:pt idx="368112">
                  <c:v>4.5039999999999997E-2</c:v>
                </c:pt>
                <c:pt idx="368113">
                  <c:v>4.5039000000000003E-2</c:v>
                </c:pt>
                <c:pt idx="368114">
                  <c:v>4.5038000000000002E-2</c:v>
                </c:pt>
                <c:pt idx="368115">
                  <c:v>4.5038000000000002E-2</c:v>
                </c:pt>
                <c:pt idx="368116">
                  <c:v>4.5038000000000002E-2</c:v>
                </c:pt>
                <c:pt idx="368117">
                  <c:v>4.5037000000000001E-2</c:v>
                </c:pt>
                <c:pt idx="368118">
                  <c:v>4.5037000000000001E-2</c:v>
                </c:pt>
                <c:pt idx="368119">
                  <c:v>4.5036E-2</c:v>
                </c:pt>
                <c:pt idx="368120">
                  <c:v>4.5036E-2</c:v>
                </c:pt>
                <c:pt idx="368121">
                  <c:v>4.5036E-2</c:v>
                </c:pt>
                <c:pt idx="368122">
                  <c:v>4.5034999999999999E-2</c:v>
                </c:pt>
                <c:pt idx="368123">
                  <c:v>4.5034999999999999E-2</c:v>
                </c:pt>
                <c:pt idx="368124">
                  <c:v>4.5034999999999999E-2</c:v>
                </c:pt>
                <c:pt idx="368125">
                  <c:v>4.5034999999999999E-2</c:v>
                </c:pt>
                <c:pt idx="368126">
                  <c:v>4.5034999999999999E-2</c:v>
                </c:pt>
                <c:pt idx="368127">
                  <c:v>4.5034999999999999E-2</c:v>
                </c:pt>
                <c:pt idx="368128">
                  <c:v>4.5034999999999999E-2</c:v>
                </c:pt>
                <c:pt idx="368129">
                  <c:v>4.5034999999999999E-2</c:v>
                </c:pt>
                <c:pt idx="368130">
                  <c:v>4.5034999999999999E-2</c:v>
                </c:pt>
                <c:pt idx="368131">
                  <c:v>4.5034999999999999E-2</c:v>
                </c:pt>
                <c:pt idx="368132">
                  <c:v>4.5034999999999999E-2</c:v>
                </c:pt>
                <c:pt idx="368133">
                  <c:v>4.5034999999999999E-2</c:v>
                </c:pt>
                <c:pt idx="368134">
                  <c:v>4.5034999999999999E-2</c:v>
                </c:pt>
                <c:pt idx="368135">
                  <c:v>4.5036E-2</c:v>
                </c:pt>
                <c:pt idx="368136">
                  <c:v>4.5036E-2</c:v>
                </c:pt>
                <c:pt idx="368137">
                  <c:v>4.5036E-2</c:v>
                </c:pt>
                <c:pt idx="368138">
                  <c:v>4.5036E-2</c:v>
                </c:pt>
                <c:pt idx="368139">
                  <c:v>4.5037000000000001E-2</c:v>
                </c:pt>
                <c:pt idx="368140">
                  <c:v>4.5037000000000001E-2</c:v>
                </c:pt>
                <c:pt idx="368141">
                  <c:v>4.5037000000000001E-2</c:v>
                </c:pt>
                <c:pt idx="368142">
                  <c:v>4.5037000000000001E-2</c:v>
                </c:pt>
                <c:pt idx="368143">
                  <c:v>4.5037000000000001E-2</c:v>
                </c:pt>
                <c:pt idx="368144">
                  <c:v>4.5038000000000002E-2</c:v>
                </c:pt>
                <c:pt idx="368145">
                  <c:v>4.5038000000000002E-2</c:v>
                </c:pt>
                <c:pt idx="368146">
                  <c:v>4.5038000000000002E-2</c:v>
                </c:pt>
                <c:pt idx="368147">
                  <c:v>4.5038000000000002E-2</c:v>
                </c:pt>
                <c:pt idx="368148">
                  <c:v>4.5038000000000002E-2</c:v>
                </c:pt>
                <c:pt idx="368149">
                  <c:v>4.5038000000000002E-2</c:v>
                </c:pt>
                <c:pt idx="368150">
                  <c:v>4.5038000000000002E-2</c:v>
                </c:pt>
                <c:pt idx="368151">
                  <c:v>4.5038000000000002E-2</c:v>
                </c:pt>
                <c:pt idx="368152">
                  <c:v>4.5038000000000002E-2</c:v>
                </c:pt>
                <c:pt idx="368153">
                  <c:v>4.5038000000000002E-2</c:v>
                </c:pt>
                <c:pt idx="368154">
                  <c:v>4.5038000000000002E-2</c:v>
                </c:pt>
                <c:pt idx="368155">
                  <c:v>4.5038000000000002E-2</c:v>
                </c:pt>
                <c:pt idx="368156">
                  <c:v>4.5038000000000002E-2</c:v>
                </c:pt>
                <c:pt idx="368157">
                  <c:v>4.5038000000000002E-2</c:v>
                </c:pt>
                <c:pt idx="368158">
                  <c:v>4.5038000000000002E-2</c:v>
                </c:pt>
                <c:pt idx="368159">
                  <c:v>4.5037000000000001E-2</c:v>
                </c:pt>
                <c:pt idx="368160">
                  <c:v>4.5037000000000001E-2</c:v>
                </c:pt>
                <c:pt idx="368161">
                  <c:v>4.5037000000000001E-2</c:v>
                </c:pt>
                <c:pt idx="368162">
                  <c:v>4.5037000000000001E-2</c:v>
                </c:pt>
                <c:pt idx="368163">
                  <c:v>4.5036E-2</c:v>
                </c:pt>
                <c:pt idx="368164">
                  <c:v>4.5036E-2</c:v>
                </c:pt>
                <c:pt idx="368165">
                  <c:v>4.5036E-2</c:v>
                </c:pt>
                <c:pt idx="368166">
                  <c:v>4.5036E-2</c:v>
                </c:pt>
                <c:pt idx="368167">
                  <c:v>4.5034999999999999E-2</c:v>
                </c:pt>
                <c:pt idx="368168">
                  <c:v>4.5034999999999999E-2</c:v>
                </c:pt>
                <c:pt idx="368169">
                  <c:v>4.5034999999999999E-2</c:v>
                </c:pt>
                <c:pt idx="368170">
                  <c:v>4.5033999999999998E-2</c:v>
                </c:pt>
                <c:pt idx="368171">
                  <c:v>4.5033999999999998E-2</c:v>
                </c:pt>
                <c:pt idx="368172">
                  <c:v>4.5033999999999998E-2</c:v>
                </c:pt>
                <c:pt idx="368173">
                  <c:v>4.5033999999999998E-2</c:v>
                </c:pt>
                <c:pt idx="368174">
                  <c:v>4.5033999999999998E-2</c:v>
                </c:pt>
                <c:pt idx="368175">
                  <c:v>4.5032999999999997E-2</c:v>
                </c:pt>
                <c:pt idx="368176">
                  <c:v>4.5032999999999997E-2</c:v>
                </c:pt>
                <c:pt idx="368177">
                  <c:v>4.5032999999999997E-2</c:v>
                </c:pt>
                <c:pt idx="368178">
                  <c:v>4.5032999999999997E-2</c:v>
                </c:pt>
                <c:pt idx="368179">
                  <c:v>4.5032999999999997E-2</c:v>
                </c:pt>
                <c:pt idx="368180">
                  <c:v>4.5032999999999997E-2</c:v>
                </c:pt>
                <c:pt idx="368181">
                  <c:v>4.5033999999999998E-2</c:v>
                </c:pt>
                <c:pt idx="368182">
                  <c:v>4.5033999999999998E-2</c:v>
                </c:pt>
                <c:pt idx="368183">
                  <c:v>4.5033999999999998E-2</c:v>
                </c:pt>
                <c:pt idx="368184">
                  <c:v>4.5034999999999999E-2</c:v>
                </c:pt>
                <c:pt idx="368185">
                  <c:v>4.5034999999999999E-2</c:v>
                </c:pt>
                <c:pt idx="368186">
                  <c:v>4.5036E-2</c:v>
                </c:pt>
                <c:pt idx="368187">
                  <c:v>4.5037000000000001E-2</c:v>
                </c:pt>
                <c:pt idx="368188">
                  <c:v>4.5037000000000001E-2</c:v>
                </c:pt>
                <c:pt idx="368189">
                  <c:v>4.5038000000000002E-2</c:v>
                </c:pt>
                <c:pt idx="368190">
                  <c:v>4.5039000000000003E-2</c:v>
                </c:pt>
                <c:pt idx="368191">
                  <c:v>4.5039999999999997E-2</c:v>
                </c:pt>
                <c:pt idx="368192">
                  <c:v>4.5040999999999998E-2</c:v>
                </c:pt>
                <c:pt idx="368193">
                  <c:v>4.5041999999999999E-2</c:v>
                </c:pt>
                <c:pt idx="368194">
                  <c:v>4.5043E-2</c:v>
                </c:pt>
                <c:pt idx="368195">
                  <c:v>4.5045000000000002E-2</c:v>
                </c:pt>
                <c:pt idx="368196">
                  <c:v>4.5046000000000003E-2</c:v>
                </c:pt>
                <c:pt idx="368197">
                  <c:v>4.5047999999999998E-2</c:v>
                </c:pt>
                <c:pt idx="368198">
                  <c:v>4.505E-2</c:v>
                </c:pt>
                <c:pt idx="368199">
                  <c:v>4.5051000000000001E-2</c:v>
                </c:pt>
                <c:pt idx="368200">
                  <c:v>4.5053000000000003E-2</c:v>
                </c:pt>
                <c:pt idx="368201">
                  <c:v>4.5054999999999998E-2</c:v>
                </c:pt>
                <c:pt idx="368202">
                  <c:v>4.5057E-2</c:v>
                </c:pt>
                <c:pt idx="368203">
                  <c:v>4.5059000000000002E-2</c:v>
                </c:pt>
                <c:pt idx="368204">
                  <c:v>4.5060999999999997E-2</c:v>
                </c:pt>
                <c:pt idx="368205">
                  <c:v>4.5062999999999999E-2</c:v>
                </c:pt>
                <c:pt idx="368206">
                  <c:v>4.5065000000000001E-2</c:v>
                </c:pt>
                <c:pt idx="368207">
                  <c:v>4.5067000000000003E-2</c:v>
                </c:pt>
                <c:pt idx="368208">
                  <c:v>4.5069999999999999E-2</c:v>
                </c:pt>
                <c:pt idx="368209">
                  <c:v>4.5072000000000001E-2</c:v>
                </c:pt>
                <c:pt idx="368210">
                  <c:v>4.5074000000000003E-2</c:v>
                </c:pt>
                <c:pt idx="368211">
                  <c:v>4.5076999999999999E-2</c:v>
                </c:pt>
                <c:pt idx="368212">
                  <c:v>4.5079000000000001E-2</c:v>
                </c:pt>
                <c:pt idx="368213">
                  <c:v>4.5081999999999997E-2</c:v>
                </c:pt>
                <c:pt idx="368214">
                  <c:v>4.5083999999999999E-2</c:v>
                </c:pt>
                <c:pt idx="368215">
                  <c:v>4.5086000000000001E-2</c:v>
                </c:pt>
                <c:pt idx="368216">
                  <c:v>4.5088999999999997E-2</c:v>
                </c:pt>
                <c:pt idx="368217">
                  <c:v>4.5090999999999999E-2</c:v>
                </c:pt>
                <c:pt idx="368218">
                  <c:v>4.5093000000000001E-2</c:v>
                </c:pt>
                <c:pt idx="368219">
                  <c:v>4.5095999999999997E-2</c:v>
                </c:pt>
                <c:pt idx="368220">
                  <c:v>4.5097999999999999E-2</c:v>
                </c:pt>
                <c:pt idx="368221">
                  <c:v>4.5100000000000001E-2</c:v>
                </c:pt>
                <c:pt idx="368222">
                  <c:v>4.5102999999999997E-2</c:v>
                </c:pt>
                <c:pt idx="368223">
                  <c:v>4.5104999999999999E-2</c:v>
                </c:pt>
                <c:pt idx="368224">
                  <c:v>4.5107000000000001E-2</c:v>
                </c:pt>
                <c:pt idx="368225">
                  <c:v>4.5109000000000003E-2</c:v>
                </c:pt>
                <c:pt idx="368226">
                  <c:v>4.5110999999999998E-2</c:v>
                </c:pt>
                <c:pt idx="368227">
                  <c:v>4.5113E-2</c:v>
                </c:pt>
                <c:pt idx="368228">
                  <c:v>4.5114000000000001E-2</c:v>
                </c:pt>
                <c:pt idx="368229">
                  <c:v>4.5116000000000003E-2</c:v>
                </c:pt>
                <c:pt idx="368230">
                  <c:v>4.5117999999999998E-2</c:v>
                </c:pt>
                <c:pt idx="368231">
                  <c:v>4.5118999999999999E-2</c:v>
                </c:pt>
                <c:pt idx="368232">
                  <c:v>4.5121000000000001E-2</c:v>
                </c:pt>
                <c:pt idx="368233">
                  <c:v>4.5122000000000002E-2</c:v>
                </c:pt>
                <c:pt idx="368234">
                  <c:v>4.5123000000000003E-2</c:v>
                </c:pt>
                <c:pt idx="368235">
                  <c:v>4.5123999999999997E-2</c:v>
                </c:pt>
                <c:pt idx="368236">
                  <c:v>4.5125999999999999E-2</c:v>
                </c:pt>
                <c:pt idx="368237">
                  <c:v>4.5125999999999999E-2</c:v>
                </c:pt>
                <c:pt idx="368238">
                  <c:v>4.5127E-2</c:v>
                </c:pt>
                <c:pt idx="368239">
                  <c:v>4.5128000000000001E-2</c:v>
                </c:pt>
                <c:pt idx="368240">
                  <c:v>4.5128000000000001E-2</c:v>
                </c:pt>
                <c:pt idx="368241">
                  <c:v>4.5129000000000002E-2</c:v>
                </c:pt>
                <c:pt idx="368242">
                  <c:v>4.5129000000000002E-2</c:v>
                </c:pt>
                <c:pt idx="368243">
                  <c:v>4.5129000000000002E-2</c:v>
                </c:pt>
                <c:pt idx="368244">
                  <c:v>4.5130000000000003E-2</c:v>
                </c:pt>
                <c:pt idx="368245">
                  <c:v>4.5130000000000003E-2</c:v>
                </c:pt>
                <c:pt idx="368246">
                  <c:v>4.5130000000000003E-2</c:v>
                </c:pt>
                <c:pt idx="368247">
                  <c:v>4.5130000000000003E-2</c:v>
                </c:pt>
                <c:pt idx="368248">
                  <c:v>4.5129000000000002E-2</c:v>
                </c:pt>
                <c:pt idx="368249">
                  <c:v>4.5129000000000002E-2</c:v>
                </c:pt>
                <c:pt idx="368250">
                  <c:v>4.5129000000000002E-2</c:v>
                </c:pt>
                <c:pt idx="368251">
                  <c:v>4.5128000000000001E-2</c:v>
                </c:pt>
                <c:pt idx="368252">
                  <c:v>4.5127E-2</c:v>
                </c:pt>
                <c:pt idx="368253">
                  <c:v>4.5125999999999999E-2</c:v>
                </c:pt>
                <c:pt idx="368254">
                  <c:v>4.5125999999999999E-2</c:v>
                </c:pt>
                <c:pt idx="368255">
                  <c:v>4.5124999999999998E-2</c:v>
                </c:pt>
                <c:pt idx="368256">
                  <c:v>4.5123999999999997E-2</c:v>
                </c:pt>
                <c:pt idx="368257">
                  <c:v>4.5123000000000003E-2</c:v>
                </c:pt>
                <c:pt idx="368258">
                  <c:v>4.5122000000000002E-2</c:v>
                </c:pt>
                <c:pt idx="368259">
                  <c:v>4.5121000000000001E-2</c:v>
                </c:pt>
                <c:pt idx="368260">
                  <c:v>4.512E-2</c:v>
                </c:pt>
                <c:pt idx="368261">
                  <c:v>4.5118999999999999E-2</c:v>
                </c:pt>
                <c:pt idx="368262">
                  <c:v>4.5116999999999997E-2</c:v>
                </c:pt>
                <c:pt idx="368263">
                  <c:v>4.5116000000000003E-2</c:v>
                </c:pt>
                <c:pt idx="368264">
                  <c:v>4.5114000000000001E-2</c:v>
                </c:pt>
                <c:pt idx="368265">
                  <c:v>4.5113E-2</c:v>
                </c:pt>
                <c:pt idx="368266">
                  <c:v>4.5111999999999999E-2</c:v>
                </c:pt>
                <c:pt idx="368267">
                  <c:v>4.5109999999999997E-2</c:v>
                </c:pt>
                <c:pt idx="368268">
                  <c:v>4.5109000000000003E-2</c:v>
                </c:pt>
                <c:pt idx="368269">
                  <c:v>4.5108000000000002E-2</c:v>
                </c:pt>
                <c:pt idx="368270">
                  <c:v>4.5106E-2</c:v>
                </c:pt>
                <c:pt idx="368271">
                  <c:v>4.5104999999999999E-2</c:v>
                </c:pt>
                <c:pt idx="368272">
                  <c:v>4.5102999999999997E-2</c:v>
                </c:pt>
                <c:pt idx="368273">
                  <c:v>4.5102000000000003E-2</c:v>
                </c:pt>
                <c:pt idx="368274">
                  <c:v>4.5100000000000001E-2</c:v>
                </c:pt>
                <c:pt idx="368275">
                  <c:v>4.5099E-2</c:v>
                </c:pt>
                <c:pt idx="368276">
                  <c:v>4.5097999999999999E-2</c:v>
                </c:pt>
                <c:pt idx="368277">
                  <c:v>4.5095999999999997E-2</c:v>
                </c:pt>
                <c:pt idx="368278">
                  <c:v>4.5095000000000003E-2</c:v>
                </c:pt>
                <c:pt idx="368279">
                  <c:v>4.5094000000000002E-2</c:v>
                </c:pt>
                <c:pt idx="368280">
                  <c:v>4.5092E-2</c:v>
                </c:pt>
                <c:pt idx="368281">
                  <c:v>4.5090999999999999E-2</c:v>
                </c:pt>
                <c:pt idx="368282">
                  <c:v>4.5089999999999998E-2</c:v>
                </c:pt>
                <c:pt idx="368283">
                  <c:v>4.5088999999999997E-2</c:v>
                </c:pt>
                <c:pt idx="368284">
                  <c:v>4.5088000000000003E-2</c:v>
                </c:pt>
                <c:pt idx="368285">
                  <c:v>4.5086000000000001E-2</c:v>
                </c:pt>
                <c:pt idx="368286">
                  <c:v>4.5085E-2</c:v>
                </c:pt>
                <c:pt idx="368287">
                  <c:v>4.5083999999999999E-2</c:v>
                </c:pt>
                <c:pt idx="368288">
                  <c:v>4.5082999999999998E-2</c:v>
                </c:pt>
                <c:pt idx="368289">
                  <c:v>4.5081999999999997E-2</c:v>
                </c:pt>
                <c:pt idx="368290">
                  <c:v>4.5081999999999997E-2</c:v>
                </c:pt>
                <c:pt idx="368291">
                  <c:v>4.5081000000000003E-2</c:v>
                </c:pt>
                <c:pt idx="368292">
                  <c:v>4.5080000000000002E-2</c:v>
                </c:pt>
                <c:pt idx="368293">
                  <c:v>4.5080000000000002E-2</c:v>
                </c:pt>
                <c:pt idx="368294">
                  <c:v>4.5079000000000001E-2</c:v>
                </c:pt>
                <c:pt idx="368295">
                  <c:v>4.5078E-2</c:v>
                </c:pt>
                <c:pt idx="368296">
                  <c:v>4.5078E-2</c:v>
                </c:pt>
                <c:pt idx="368297">
                  <c:v>4.5076999999999999E-2</c:v>
                </c:pt>
                <c:pt idx="368298">
                  <c:v>4.5076999999999999E-2</c:v>
                </c:pt>
                <c:pt idx="368299">
                  <c:v>4.5075999999999998E-2</c:v>
                </c:pt>
                <c:pt idx="368300">
                  <c:v>4.5075999999999998E-2</c:v>
                </c:pt>
                <c:pt idx="368301">
                  <c:v>4.5075999999999998E-2</c:v>
                </c:pt>
                <c:pt idx="368302">
                  <c:v>4.5075999999999998E-2</c:v>
                </c:pt>
                <c:pt idx="368303">
                  <c:v>4.5074999999999997E-2</c:v>
                </c:pt>
                <c:pt idx="368304">
                  <c:v>4.5074999999999997E-2</c:v>
                </c:pt>
                <c:pt idx="368305">
                  <c:v>4.5074999999999997E-2</c:v>
                </c:pt>
                <c:pt idx="368306">
                  <c:v>4.5074999999999997E-2</c:v>
                </c:pt>
                <c:pt idx="368307">
                  <c:v>4.5074999999999997E-2</c:v>
                </c:pt>
                <c:pt idx="368308">
                  <c:v>4.5074999999999997E-2</c:v>
                </c:pt>
                <c:pt idx="368309">
                  <c:v>4.5074999999999997E-2</c:v>
                </c:pt>
                <c:pt idx="368310">
                  <c:v>4.5074999999999997E-2</c:v>
                </c:pt>
                <c:pt idx="368311">
                  <c:v>4.5074999999999997E-2</c:v>
                </c:pt>
                <c:pt idx="368312">
                  <c:v>4.5074999999999997E-2</c:v>
                </c:pt>
                <c:pt idx="368313">
                  <c:v>4.5074999999999997E-2</c:v>
                </c:pt>
                <c:pt idx="368314">
                  <c:v>4.5074999999999997E-2</c:v>
                </c:pt>
                <c:pt idx="368315">
                  <c:v>4.5075999999999998E-2</c:v>
                </c:pt>
                <c:pt idx="368316">
                  <c:v>4.5075999999999998E-2</c:v>
                </c:pt>
                <c:pt idx="368317">
                  <c:v>4.5075999999999998E-2</c:v>
                </c:pt>
                <c:pt idx="368318">
                  <c:v>4.5075999999999998E-2</c:v>
                </c:pt>
                <c:pt idx="368319">
                  <c:v>4.5075999999999998E-2</c:v>
                </c:pt>
                <c:pt idx="368320">
                  <c:v>4.5075999999999998E-2</c:v>
                </c:pt>
                <c:pt idx="368321">
                  <c:v>4.5075999999999998E-2</c:v>
                </c:pt>
                <c:pt idx="368322">
                  <c:v>4.5075999999999998E-2</c:v>
                </c:pt>
                <c:pt idx="368323">
                  <c:v>4.5076999999999999E-2</c:v>
                </c:pt>
                <c:pt idx="368324">
                  <c:v>4.5076999999999999E-2</c:v>
                </c:pt>
                <c:pt idx="368325">
                  <c:v>4.5076999999999999E-2</c:v>
                </c:pt>
                <c:pt idx="368326">
                  <c:v>4.5076999999999999E-2</c:v>
                </c:pt>
                <c:pt idx="368327">
                  <c:v>4.5076999999999999E-2</c:v>
                </c:pt>
                <c:pt idx="368328">
                  <c:v>4.5076999999999999E-2</c:v>
                </c:pt>
                <c:pt idx="368329">
                  <c:v>4.5076999999999999E-2</c:v>
                </c:pt>
                <c:pt idx="368330">
                  <c:v>4.5076999999999999E-2</c:v>
                </c:pt>
                <c:pt idx="368331">
                  <c:v>4.5076999999999999E-2</c:v>
                </c:pt>
                <c:pt idx="368332">
                  <c:v>4.5076999999999999E-2</c:v>
                </c:pt>
                <c:pt idx="368333">
                  <c:v>4.5076999999999999E-2</c:v>
                </c:pt>
                <c:pt idx="368334">
                  <c:v>4.5075999999999998E-2</c:v>
                </c:pt>
                <c:pt idx="368335">
                  <c:v>4.5075999999999998E-2</c:v>
                </c:pt>
                <c:pt idx="368336">
                  <c:v>4.5075999999999998E-2</c:v>
                </c:pt>
                <c:pt idx="368337">
                  <c:v>4.5075999999999998E-2</c:v>
                </c:pt>
                <c:pt idx="368338">
                  <c:v>4.5075999999999998E-2</c:v>
                </c:pt>
                <c:pt idx="368339">
                  <c:v>4.5075999999999998E-2</c:v>
                </c:pt>
                <c:pt idx="368340">
                  <c:v>4.5074999999999997E-2</c:v>
                </c:pt>
                <c:pt idx="368341">
                  <c:v>4.5074999999999997E-2</c:v>
                </c:pt>
                <c:pt idx="368342">
                  <c:v>4.5074999999999997E-2</c:v>
                </c:pt>
                <c:pt idx="368343">
                  <c:v>4.5074000000000003E-2</c:v>
                </c:pt>
                <c:pt idx="368344">
                  <c:v>4.5074000000000003E-2</c:v>
                </c:pt>
                <c:pt idx="368345">
                  <c:v>4.5073000000000002E-2</c:v>
                </c:pt>
                <c:pt idx="368346">
                  <c:v>4.5073000000000002E-2</c:v>
                </c:pt>
                <c:pt idx="368347">
                  <c:v>4.5072000000000001E-2</c:v>
                </c:pt>
                <c:pt idx="368348">
                  <c:v>4.5072000000000001E-2</c:v>
                </c:pt>
                <c:pt idx="368349">
                  <c:v>4.5072000000000001E-2</c:v>
                </c:pt>
                <c:pt idx="368350">
                  <c:v>4.5071E-2</c:v>
                </c:pt>
                <c:pt idx="368351">
                  <c:v>4.5071E-2</c:v>
                </c:pt>
                <c:pt idx="368352">
                  <c:v>4.5069999999999999E-2</c:v>
                </c:pt>
                <c:pt idx="368353">
                  <c:v>4.5069999999999999E-2</c:v>
                </c:pt>
                <c:pt idx="368354">
                  <c:v>4.5068999999999998E-2</c:v>
                </c:pt>
                <c:pt idx="368355">
                  <c:v>4.5067999999999997E-2</c:v>
                </c:pt>
                <c:pt idx="368356">
                  <c:v>4.5067999999999997E-2</c:v>
                </c:pt>
                <c:pt idx="368357">
                  <c:v>4.5067000000000003E-2</c:v>
                </c:pt>
                <c:pt idx="368358">
                  <c:v>4.5066000000000002E-2</c:v>
                </c:pt>
                <c:pt idx="368359">
                  <c:v>4.5066000000000002E-2</c:v>
                </c:pt>
                <c:pt idx="368360">
                  <c:v>4.5065000000000001E-2</c:v>
                </c:pt>
                <c:pt idx="368361">
                  <c:v>4.5064E-2</c:v>
                </c:pt>
                <c:pt idx="368362">
                  <c:v>4.5064E-2</c:v>
                </c:pt>
                <c:pt idx="368363">
                  <c:v>4.5062999999999999E-2</c:v>
                </c:pt>
                <c:pt idx="368364">
                  <c:v>4.5062999999999999E-2</c:v>
                </c:pt>
                <c:pt idx="368365">
                  <c:v>4.5061999999999998E-2</c:v>
                </c:pt>
                <c:pt idx="368366">
                  <c:v>4.5060999999999997E-2</c:v>
                </c:pt>
                <c:pt idx="368367">
                  <c:v>4.5060999999999997E-2</c:v>
                </c:pt>
                <c:pt idx="368368">
                  <c:v>4.5060000000000003E-2</c:v>
                </c:pt>
                <c:pt idx="368369">
                  <c:v>4.5060000000000003E-2</c:v>
                </c:pt>
                <c:pt idx="368370">
                  <c:v>4.5059000000000002E-2</c:v>
                </c:pt>
                <c:pt idx="368371">
                  <c:v>4.5058000000000001E-2</c:v>
                </c:pt>
                <c:pt idx="368372">
                  <c:v>4.5058000000000001E-2</c:v>
                </c:pt>
                <c:pt idx="368373">
                  <c:v>4.5058000000000001E-2</c:v>
                </c:pt>
                <c:pt idx="368374">
                  <c:v>4.5057E-2</c:v>
                </c:pt>
                <c:pt idx="368375">
                  <c:v>4.5057E-2</c:v>
                </c:pt>
                <c:pt idx="368376">
                  <c:v>4.5057E-2</c:v>
                </c:pt>
                <c:pt idx="368377">
                  <c:v>4.5055999999999999E-2</c:v>
                </c:pt>
                <c:pt idx="368378">
                  <c:v>4.5055999999999999E-2</c:v>
                </c:pt>
                <c:pt idx="368379">
                  <c:v>4.5055999999999999E-2</c:v>
                </c:pt>
                <c:pt idx="368380">
                  <c:v>4.5054999999999998E-2</c:v>
                </c:pt>
                <c:pt idx="368381">
                  <c:v>4.5054999999999998E-2</c:v>
                </c:pt>
                <c:pt idx="368382">
                  <c:v>4.5054999999999998E-2</c:v>
                </c:pt>
                <c:pt idx="368383">
                  <c:v>4.5054999999999998E-2</c:v>
                </c:pt>
                <c:pt idx="368384">
                  <c:v>4.5054999999999998E-2</c:v>
                </c:pt>
                <c:pt idx="368385">
                  <c:v>4.5054999999999998E-2</c:v>
                </c:pt>
                <c:pt idx="368386">
                  <c:v>4.5054999999999998E-2</c:v>
                </c:pt>
                <c:pt idx="368387">
                  <c:v>4.5054999999999998E-2</c:v>
                </c:pt>
                <c:pt idx="368388">
                  <c:v>4.5054999999999998E-2</c:v>
                </c:pt>
                <c:pt idx="368389">
                  <c:v>4.5055999999999999E-2</c:v>
                </c:pt>
                <c:pt idx="368390">
                  <c:v>4.5055999999999999E-2</c:v>
                </c:pt>
                <c:pt idx="368391">
                  <c:v>4.5055999999999999E-2</c:v>
                </c:pt>
                <c:pt idx="368392">
                  <c:v>4.5055999999999999E-2</c:v>
                </c:pt>
                <c:pt idx="368393">
                  <c:v>4.5057E-2</c:v>
                </c:pt>
                <c:pt idx="368394">
                  <c:v>4.5057E-2</c:v>
                </c:pt>
                <c:pt idx="368395">
                  <c:v>4.5057E-2</c:v>
                </c:pt>
                <c:pt idx="368396">
                  <c:v>4.5058000000000001E-2</c:v>
                </c:pt>
                <c:pt idx="368397">
                  <c:v>4.5058000000000001E-2</c:v>
                </c:pt>
                <c:pt idx="368398">
                  <c:v>4.5059000000000002E-2</c:v>
                </c:pt>
                <c:pt idx="368399">
                  <c:v>4.5060000000000003E-2</c:v>
                </c:pt>
                <c:pt idx="368400">
                  <c:v>4.5060000000000003E-2</c:v>
                </c:pt>
                <c:pt idx="368401">
                  <c:v>4.5060999999999997E-2</c:v>
                </c:pt>
                <c:pt idx="368402">
                  <c:v>4.5061999999999998E-2</c:v>
                </c:pt>
                <c:pt idx="368403">
                  <c:v>4.5061999999999998E-2</c:v>
                </c:pt>
                <c:pt idx="368404">
                  <c:v>4.5062999999999999E-2</c:v>
                </c:pt>
                <c:pt idx="368405">
                  <c:v>4.5064E-2</c:v>
                </c:pt>
                <c:pt idx="368406">
                  <c:v>4.5065000000000001E-2</c:v>
                </c:pt>
                <c:pt idx="368407">
                  <c:v>4.5066000000000002E-2</c:v>
                </c:pt>
                <c:pt idx="368408">
                  <c:v>4.5067000000000003E-2</c:v>
                </c:pt>
                <c:pt idx="368409">
                  <c:v>4.5067999999999997E-2</c:v>
                </c:pt>
                <c:pt idx="368410">
                  <c:v>4.5068999999999998E-2</c:v>
                </c:pt>
                <c:pt idx="368411">
                  <c:v>4.5069999999999999E-2</c:v>
                </c:pt>
                <c:pt idx="368412">
                  <c:v>4.5071E-2</c:v>
                </c:pt>
                <c:pt idx="368413">
                  <c:v>4.5072000000000001E-2</c:v>
                </c:pt>
                <c:pt idx="368414">
                  <c:v>4.5073000000000002E-2</c:v>
                </c:pt>
                <c:pt idx="368415">
                  <c:v>4.5074000000000003E-2</c:v>
                </c:pt>
                <c:pt idx="368416">
                  <c:v>4.5074999999999997E-2</c:v>
                </c:pt>
                <c:pt idx="368417">
                  <c:v>4.5075999999999998E-2</c:v>
                </c:pt>
                <c:pt idx="368418">
                  <c:v>4.5076999999999999E-2</c:v>
                </c:pt>
                <c:pt idx="368419">
                  <c:v>4.5079000000000001E-2</c:v>
                </c:pt>
                <c:pt idx="368420">
                  <c:v>4.5080000000000002E-2</c:v>
                </c:pt>
                <c:pt idx="368421">
                  <c:v>4.5081000000000003E-2</c:v>
                </c:pt>
                <c:pt idx="368422">
                  <c:v>4.5081999999999997E-2</c:v>
                </c:pt>
                <c:pt idx="368423">
                  <c:v>4.5083999999999999E-2</c:v>
                </c:pt>
                <c:pt idx="368424">
                  <c:v>4.5085E-2</c:v>
                </c:pt>
                <c:pt idx="368425">
                  <c:v>4.5086000000000001E-2</c:v>
                </c:pt>
                <c:pt idx="368426">
                  <c:v>4.5087000000000002E-2</c:v>
                </c:pt>
                <c:pt idx="368427">
                  <c:v>4.5088000000000003E-2</c:v>
                </c:pt>
                <c:pt idx="368428">
                  <c:v>4.5089999999999998E-2</c:v>
                </c:pt>
                <c:pt idx="368429">
                  <c:v>4.5090999999999999E-2</c:v>
                </c:pt>
                <c:pt idx="368430">
                  <c:v>4.5092E-2</c:v>
                </c:pt>
                <c:pt idx="368431">
                  <c:v>4.5093000000000001E-2</c:v>
                </c:pt>
                <c:pt idx="368432">
                  <c:v>4.5095000000000003E-2</c:v>
                </c:pt>
                <c:pt idx="368433">
                  <c:v>4.5095999999999997E-2</c:v>
                </c:pt>
                <c:pt idx="368434">
                  <c:v>4.5096999999999998E-2</c:v>
                </c:pt>
                <c:pt idx="368435">
                  <c:v>4.5097999999999999E-2</c:v>
                </c:pt>
                <c:pt idx="368436">
                  <c:v>4.5099E-2</c:v>
                </c:pt>
                <c:pt idx="368437">
                  <c:v>4.5100000000000001E-2</c:v>
                </c:pt>
                <c:pt idx="368438">
                  <c:v>4.5101000000000002E-2</c:v>
                </c:pt>
                <c:pt idx="368439">
                  <c:v>4.5102000000000003E-2</c:v>
                </c:pt>
                <c:pt idx="368440">
                  <c:v>4.5102999999999997E-2</c:v>
                </c:pt>
                <c:pt idx="368441">
                  <c:v>4.5103999999999998E-2</c:v>
                </c:pt>
                <c:pt idx="368442">
                  <c:v>4.5104999999999999E-2</c:v>
                </c:pt>
                <c:pt idx="368443">
                  <c:v>4.5106E-2</c:v>
                </c:pt>
                <c:pt idx="368444">
                  <c:v>4.5107000000000001E-2</c:v>
                </c:pt>
                <c:pt idx="368445">
                  <c:v>4.5108000000000002E-2</c:v>
                </c:pt>
                <c:pt idx="368446">
                  <c:v>4.5109000000000003E-2</c:v>
                </c:pt>
                <c:pt idx="368447">
                  <c:v>4.5109999999999997E-2</c:v>
                </c:pt>
                <c:pt idx="368448">
                  <c:v>4.5110999999999998E-2</c:v>
                </c:pt>
                <c:pt idx="368449">
                  <c:v>4.5111999999999999E-2</c:v>
                </c:pt>
                <c:pt idx="368450">
                  <c:v>4.5111999999999999E-2</c:v>
                </c:pt>
                <c:pt idx="368451">
                  <c:v>4.5113E-2</c:v>
                </c:pt>
                <c:pt idx="368452">
                  <c:v>4.5113E-2</c:v>
                </c:pt>
                <c:pt idx="368453">
                  <c:v>4.5114000000000001E-2</c:v>
                </c:pt>
                <c:pt idx="368454">
                  <c:v>4.5115000000000002E-2</c:v>
                </c:pt>
                <c:pt idx="368455">
                  <c:v>4.5115000000000002E-2</c:v>
                </c:pt>
                <c:pt idx="368456">
                  <c:v>4.5116000000000003E-2</c:v>
                </c:pt>
                <c:pt idx="368457">
                  <c:v>4.5116000000000003E-2</c:v>
                </c:pt>
                <c:pt idx="368458">
                  <c:v>4.5116999999999997E-2</c:v>
                </c:pt>
                <c:pt idx="368459">
                  <c:v>4.5116999999999997E-2</c:v>
                </c:pt>
                <c:pt idx="368460">
                  <c:v>4.5117999999999998E-2</c:v>
                </c:pt>
                <c:pt idx="368461">
                  <c:v>4.5117999999999998E-2</c:v>
                </c:pt>
                <c:pt idx="368462">
                  <c:v>4.5117999999999998E-2</c:v>
                </c:pt>
                <c:pt idx="368463">
                  <c:v>4.5118999999999999E-2</c:v>
                </c:pt>
                <c:pt idx="368464">
                  <c:v>4.5118999999999999E-2</c:v>
                </c:pt>
                <c:pt idx="368465">
                  <c:v>4.5118999999999999E-2</c:v>
                </c:pt>
                <c:pt idx="368466">
                  <c:v>4.5118999999999999E-2</c:v>
                </c:pt>
                <c:pt idx="368467">
                  <c:v>4.512E-2</c:v>
                </c:pt>
                <c:pt idx="368468">
                  <c:v>4.512E-2</c:v>
                </c:pt>
                <c:pt idx="368469">
                  <c:v>4.512E-2</c:v>
                </c:pt>
                <c:pt idx="368470">
                  <c:v>4.5121000000000001E-2</c:v>
                </c:pt>
                <c:pt idx="368471">
                  <c:v>4.5121000000000001E-2</c:v>
                </c:pt>
                <c:pt idx="368472">
                  <c:v>4.5121000000000001E-2</c:v>
                </c:pt>
                <c:pt idx="368473">
                  <c:v>4.5121000000000001E-2</c:v>
                </c:pt>
                <c:pt idx="368474">
                  <c:v>4.5121000000000001E-2</c:v>
                </c:pt>
                <c:pt idx="368475">
                  <c:v>4.5121000000000001E-2</c:v>
                </c:pt>
                <c:pt idx="368476">
                  <c:v>4.5122000000000002E-2</c:v>
                </c:pt>
                <c:pt idx="368477">
                  <c:v>4.5122000000000002E-2</c:v>
                </c:pt>
                <c:pt idx="368478">
                  <c:v>4.5122000000000002E-2</c:v>
                </c:pt>
                <c:pt idx="368479">
                  <c:v>4.5123000000000003E-2</c:v>
                </c:pt>
                <c:pt idx="368480">
                  <c:v>4.5123000000000003E-2</c:v>
                </c:pt>
                <c:pt idx="368481">
                  <c:v>4.5123000000000003E-2</c:v>
                </c:pt>
                <c:pt idx="368482">
                  <c:v>4.5123999999999997E-2</c:v>
                </c:pt>
                <c:pt idx="368483">
                  <c:v>4.5123999999999997E-2</c:v>
                </c:pt>
                <c:pt idx="368484">
                  <c:v>4.5123999999999997E-2</c:v>
                </c:pt>
                <c:pt idx="368485">
                  <c:v>4.5124999999999998E-2</c:v>
                </c:pt>
                <c:pt idx="368486">
                  <c:v>4.5124999999999998E-2</c:v>
                </c:pt>
                <c:pt idx="368487">
                  <c:v>4.5124999999999998E-2</c:v>
                </c:pt>
                <c:pt idx="368488">
                  <c:v>4.5125999999999999E-2</c:v>
                </c:pt>
                <c:pt idx="368489">
                  <c:v>4.5125999999999999E-2</c:v>
                </c:pt>
                <c:pt idx="368490">
                  <c:v>4.5125999999999999E-2</c:v>
                </c:pt>
                <c:pt idx="368491">
                  <c:v>4.5127E-2</c:v>
                </c:pt>
                <c:pt idx="368492">
                  <c:v>4.5127E-2</c:v>
                </c:pt>
                <c:pt idx="368493">
                  <c:v>4.5128000000000001E-2</c:v>
                </c:pt>
                <c:pt idx="368494">
                  <c:v>4.5128000000000001E-2</c:v>
                </c:pt>
                <c:pt idx="368495">
                  <c:v>4.5129000000000002E-2</c:v>
                </c:pt>
                <c:pt idx="368496">
                  <c:v>4.5129000000000002E-2</c:v>
                </c:pt>
                <c:pt idx="368497">
                  <c:v>4.5130000000000003E-2</c:v>
                </c:pt>
                <c:pt idx="368498">
                  <c:v>4.5130000000000003E-2</c:v>
                </c:pt>
                <c:pt idx="368499">
                  <c:v>4.5130999999999998E-2</c:v>
                </c:pt>
                <c:pt idx="368500">
                  <c:v>4.5130999999999998E-2</c:v>
                </c:pt>
                <c:pt idx="368501">
                  <c:v>4.5130999999999998E-2</c:v>
                </c:pt>
                <c:pt idx="368502">
                  <c:v>4.5131999999999999E-2</c:v>
                </c:pt>
                <c:pt idx="368503">
                  <c:v>4.5131999999999999E-2</c:v>
                </c:pt>
                <c:pt idx="368504">
                  <c:v>4.5133E-2</c:v>
                </c:pt>
                <c:pt idx="368505">
                  <c:v>4.5133E-2</c:v>
                </c:pt>
                <c:pt idx="368506">
                  <c:v>4.5134000000000001E-2</c:v>
                </c:pt>
                <c:pt idx="368507">
                  <c:v>4.5134000000000001E-2</c:v>
                </c:pt>
                <c:pt idx="368508">
                  <c:v>4.5134000000000001E-2</c:v>
                </c:pt>
                <c:pt idx="368509">
                  <c:v>4.5134000000000001E-2</c:v>
                </c:pt>
                <c:pt idx="368510">
                  <c:v>4.5135000000000002E-2</c:v>
                </c:pt>
                <c:pt idx="368511">
                  <c:v>4.5135000000000002E-2</c:v>
                </c:pt>
                <c:pt idx="368512">
                  <c:v>4.5135000000000002E-2</c:v>
                </c:pt>
                <c:pt idx="368513">
                  <c:v>4.5135000000000002E-2</c:v>
                </c:pt>
                <c:pt idx="368514">
                  <c:v>4.5135000000000002E-2</c:v>
                </c:pt>
                <c:pt idx="368515">
                  <c:v>4.5135000000000002E-2</c:v>
                </c:pt>
                <c:pt idx="368516">
                  <c:v>4.5136000000000003E-2</c:v>
                </c:pt>
                <c:pt idx="368517">
                  <c:v>4.5136000000000003E-2</c:v>
                </c:pt>
                <c:pt idx="368518">
                  <c:v>4.5136000000000003E-2</c:v>
                </c:pt>
                <c:pt idx="368519">
                  <c:v>4.5136000000000003E-2</c:v>
                </c:pt>
                <c:pt idx="368520">
                  <c:v>4.5135000000000002E-2</c:v>
                </c:pt>
                <c:pt idx="368521">
                  <c:v>4.5135000000000002E-2</c:v>
                </c:pt>
                <c:pt idx="368522">
                  <c:v>4.5135000000000002E-2</c:v>
                </c:pt>
                <c:pt idx="368523">
                  <c:v>4.5135000000000002E-2</c:v>
                </c:pt>
                <c:pt idx="368524">
                  <c:v>4.5135000000000002E-2</c:v>
                </c:pt>
                <c:pt idx="368525">
                  <c:v>4.5135000000000002E-2</c:v>
                </c:pt>
                <c:pt idx="368526">
                  <c:v>4.5135000000000002E-2</c:v>
                </c:pt>
                <c:pt idx="368527">
                  <c:v>4.5135000000000002E-2</c:v>
                </c:pt>
                <c:pt idx="368528">
                  <c:v>4.5135000000000002E-2</c:v>
                </c:pt>
                <c:pt idx="368529">
                  <c:v>4.5134000000000001E-2</c:v>
                </c:pt>
                <c:pt idx="368530">
                  <c:v>4.5134000000000001E-2</c:v>
                </c:pt>
                <c:pt idx="368531">
                  <c:v>4.5134000000000001E-2</c:v>
                </c:pt>
                <c:pt idx="368532">
                  <c:v>4.5134000000000001E-2</c:v>
                </c:pt>
                <c:pt idx="368533">
                  <c:v>4.5134000000000001E-2</c:v>
                </c:pt>
                <c:pt idx="368534">
                  <c:v>4.5133E-2</c:v>
                </c:pt>
                <c:pt idx="368535">
                  <c:v>4.5133E-2</c:v>
                </c:pt>
                <c:pt idx="368536">
                  <c:v>4.5133E-2</c:v>
                </c:pt>
                <c:pt idx="368537">
                  <c:v>4.5133E-2</c:v>
                </c:pt>
                <c:pt idx="368538">
                  <c:v>4.5133E-2</c:v>
                </c:pt>
                <c:pt idx="368539">
                  <c:v>4.5133E-2</c:v>
                </c:pt>
                <c:pt idx="368540">
                  <c:v>4.5133E-2</c:v>
                </c:pt>
                <c:pt idx="368541">
                  <c:v>4.5133E-2</c:v>
                </c:pt>
                <c:pt idx="368542">
                  <c:v>4.5133E-2</c:v>
                </c:pt>
                <c:pt idx="368543">
                  <c:v>4.5133E-2</c:v>
                </c:pt>
                <c:pt idx="368544">
                  <c:v>4.5134000000000001E-2</c:v>
                </c:pt>
                <c:pt idx="368545">
                  <c:v>4.5134000000000001E-2</c:v>
                </c:pt>
                <c:pt idx="368546">
                  <c:v>4.5134000000000001E-2</c:v>
                </c:pt>
                <c:pt idx="368547">
                  <c:v>4.5134000000000001E-2</c:v>
                </c:pt>
                <c:pt idx="368548">
                  <c:v>4.5135000000000002E-2</c:v>
                </c:pt>
                <c:pt idx="368549">
                  <c:v>4.5135000000000002E-2</c:v>
                </c:pt>
                <c:pt idx="368550">
                  <c:v>4.5136000000000003E-2</c:v>
                </c:pt>
                <c:pt idx="368551">
                  <c:v>4.5136000000000003E-2</c:v>
                </c:pt>
                <c:pt idx="368552">
                  <c:v>4.5136999999999997E-2</c:v>
                </c:pt>
                <c:pt idx="368553">
                  <c:v>4.5137999999999998E-2</c:v>
                </c:pt>
                <c:pt idx="368554">
                  <c:v>4.5137999999999998E-2</c:v>
                </c:pt>
                <c:pt idx="368555">
                  <c:v>4.5138999999999999E-2</c:v>
                </c:pt>
                <c:pt idx="368556">
                  <c:v>4.514E-2</c:v>
                </c:pt>
                <c:pt idx="368557">
                  <c:v>4.5141000000000001E-2</c:v>
                </c:pt>
                <c:pt idx="368558">
                  <c:v>4.5142000000000002E-2</c:v>
                </c:pt>
                <c:pt idx="368559">
                  <c:v>4.5142000000000002E-2</c:v>
                </c:pt>
                <c:pt idx="368560">
                  <c:v>4.5143000000000003E-2</c:v>
                </c:pt>
                <c:pt idx="368561">
                  <c:v>4.5144999999999998E-2</c:v>
                </c:pt>
                <c:pt idx="368562">
                  <c:v>4.5145999999999999E-2</c:v>
                </c:pt>
                <c:pt idx="368563">
                  <c:v>4.5147E-2</c:v>
                </c:pt>
                <c:pt idx="368564">
                  <c:v>4.5148000000000001E-2</c:v>
                </c:pt>
                <c:pt idx="368565">
                  <c:v>4.5149000000000002E-2</c:v>
                </c:pt>
                <c:pt idx="368566">
                  <c:v>4.5150000000000003E-2</c:v>
                </c:pt>
                <c:pt idx="368567">
                  <c:v>4.5150999999999997E-2</c:v>
                </c:pt>
                <c:pt idx="368568">
                  <c:v>4.5151999999999998E-2</c:v>
                </c:pt>
                <c:pt idx="368569">
                  <c:v>4.5152999999999999E-2</c:v>
                </c:pt>
                <c:pt idx="368570">
                  <c:v>4.5155000000000001E-2</c:v>
                </c:pt>
                <c:pt idx="368571">
                  <c:v>4.5156000000000002E-2</c:v>
                </c:pt>
                <c:pt idx="368572">
                  <c:v>4.5157000000000003E-2</c:v>
                </c:pt>
                <c:pt idx="368573">
                  <c:v>4.5157999999999997E-2</c:v>
                </c:pt>
                <c:pt idx="368574">
                  <c:v>4.5158999999999998E-2</c:v>
                </c:pt>
                <c:pt idx="368575">
                  <c:v>4.5159999999999999E-2</c:v>
                </c:pt>
                <c:pt idx="368576">
                  <c:v>4.5161E-2</c:v>
                </c:pt>
                <c:pt idx="368577">
                  <c:v>4.5162000000000001E-2</c:v>
                </c:pt>
                <c:pt idx="368578">
                  <c:v>4.5163000000000002E-2</c:v>
                </c:pt>
                <c:pt idx="368579">
                  <c:v>4.5164000000000003E-2</c:v>
                </c:pt>
                <c:pt idx="368580">
                  <c:v>4.5164999999999997E-2</c:v>
                </c:pt>
                <c:pt idx="368581">
                  <c:v>4.5165999999999998E-2</c:v>
                </c:pt>
                <c:pt idx="368582">
                  <c:v>4.5165999999999998E-2</c:v>
                </c:pt>
                <c:pt idx="368583">
                  <c:v>4.5166999999999999E-2</c:v>
                </c:pt>
                <c:pt idx="368584">
                  <c:v>4.5168E-2</c:v>
                </c:pt>
                <c:pt idx="368585">
                  <c:v>4.5168E-2</c:v>
                </c:pt>
                <c:pt idx="368586">
                  <c:v>4.5169000000000001E-2</c:v>
                </c:pt>
                <c:pt idx="368587">
                  <c:v>4.5170000000000002E-2</c:v>
                </c:pt>
                <c:pt idx="368588">
                  <c:v>4.5170000000000002E-2</c:v>
                </c:pt>
                <c:pt idx="368589">
                  <c:v>4.5170000000000002E-2</c:v>
                </c:pt>
                <c:pt idx="368590">
                  <c:v>4.5170000000000002E-2</c:v>
                </c:pt>
                <c:pt idx="368591">
                  <c:v>4.5171000000000003E-2</c:v>
                </c:pt>
                <c:pt idx="368592">
                  <c:v>4.5171000000000003E-2</c:v>
                </c:pt>
                <c:pt idx="368593">
                  <c:v>4.5171000000000003E-2</c:v>
                </c:pt>
                <c:pt idx="368594">
                  <c:v>4.5170000000000002E-2</c:v>
                </c:pt>
                <c:pt idx="368595">
                  <c:v>4.5170000000000002E-2</c:v>
                </c:pt>
                <c:pt idx="368596">
                  <c:v>4.5170000000000002E-2</c:v>
                </c:pt>
                <c:pt idx="368597">
                  <c:v>4.5170000000000002E-2</c:v>
                </c:pt>
                <c:pt idx="368598">
                  <c:v>4.5170000000000002E-2</c:v>
                </c:pt>
                <c:pt idx="368599">
                  <c:v>4.5170000000000002E-2</c:v>
                </c:pt>
                <c:pt idx="368600">
                  <c:v>4.5169000000000001E-2</c:v>
                </c:pt>
                <c:pt idx="368601">
                  <c:v>4.5169000000000001E-2</c:v>
                </c:pt>
                <c:pt idx="368602">
                  <c:v>4.5168E-2</c:v>
                </c:pt>
                <c:pt idx="368603">
                  <c:v>4.5166999999999999E-2</c:v>
                </c:pt>
                <c:pt idx="368604">
                  <c:v>4.5166999999999999E-2</c:v>
                </c:pt>
                <c:pt idx="368605">
                  <c:v>4.5165999999999998E-2</c:v>
                </c:pt>
                <c:pt idx="368606">
                  <c:v>4.5164999999999997E-2</c:v>
                </c:pt>
                <c:pt idx="368607">
                  <c:v>4.5164000000000003E-2</c:v>
                </c:pt>
                <c:pt idx="368608">
                  <c:v>4.5164000000000003E-2</c:v>
                </c:pt>
                <c:pt idx="368609">
                  <c:v>4.5163000000000002E-2</c:v>
                </c:pt>
                <c:pt idx="368610">
                  <c:v>4.5162000000000001E-2</c:v>
                </c:pt>
                <c:pt idx="368611">
                  <c:v>4.5161E-2</c:v>
                </c:pt>
                <c:pt idx="368612">
                  <c:v>4.5159999999999999E-2</c:v>
                </c:pt>
                <c:pt idx="368613">
                  <c:v>4.5158999999999998E-2</c:v>
                </c:pt>
                <c:pt idx="368614">
                  <c:v>4.5157999999999997E-2</c:v>
                </c:pt>
                <c:pt idx="368615">
                  <c:v>4.5157000000000003E-2</c:v>
                </c:pt>
                <c:pt idx="368616">
                  <c:v>4.5156000000000002E-2</c:v>
                </c:pt>
                <c:pt idx="368617">
                  <c:v>4.5155000000000001E-2</c:v>
                </c:pt>
                <c:pt idx="368618">
                  <c:v>4.5154E-2</c:v>
                </c:pt>
                <c:pt idx="368619">
                  <c:v>4.5151999999999998E-2</c:v>
                </c:pt>
                <c:pt idx="368620">
                  <c:v>4.5150999999999997E-2</c:v>
                </c:pt>
                <c:pt idx="368621">
                  <c:v>4.5150000000000003E-2</c:v>
                </c:pt>
                <c:pt idx="368622">
                  <c:v>4.5149000000000002E-2</c:v>
                </c:pt>
                <c:pt idx="368623">
                  <c:v>4.5148000000000001E-2</c:v>
                </c:pt>
                <c:pt idx="368624">
                  <c:v>4.5147E-2</c:v>
                </c:pt>
                <c:pt idx="368625">
                  <c:v>4.5145999999999999E-2</c:v>
                </c:pt>
                <c:pt idx="368626">
                  <c:v>4.5144999999999998E-2</c:v>
                </c:pt>
                <c:pt idx="368627">
                  <c:v>4.5143999999999997E-2</c:v>
                </c:pt>
                <c:pt idx="368628">
                  <c:v>4.5143000000000003E-2</c:v>
                </c:pt>
                <c:pt idx="368629">
                  <c:v>4.5142000000000002E-2</c:v>
                </c:pt>
                <c:pt idx="368630">
                  <c:v>4.5141000000000001E-2</c:v>
                </c:pt>
                <c:pt idx="368631">
                  <c:v>4.514E-2</c:v>
                </c:pt>
                <c:pt idx="368632">
                  <c:v>4.5138999999999999E-2</c:v>
                </c:pt>
                <c:pt idx="368633">
                  <c:v>4.5137999999999998E-2</c:v>
                </c:pt>
                <c:pt idx="368634">
                  <c:v>4.5136999999999997E-2</c:v>
                </c:pt>
                <c:pt idx="368635">
                  <c:v>4.5136000000000003E-2</c:v>
                </c:pt>
                <c:pt idx="368636">
                  <c:v>4.5135000000000002E-2</c:v>
                </c:pt>
                <c:pt idx="368637">
                  <c:v>4.5135000000000002E-2</c:v>
                </c:pt>
                <c:pt idx="368638">
                  <c:v>4.5134000000000001E-2</c:v>
                </c:pt>
                <c:pt idx="368639">
                  <c:v>4.5133E-2</c:v>
                </c:pt>
                <c:pt idx="368640">
                  <c:v>4.5131999999999999E-2</c:v>
                </c:pt>
                <c:pt idx="368641">
                  <c:v>4.5131999999999999E-2</c:v>
                </c:pt>
                <c:pt idx="368642">
                  <c:v>4.5130999999999998E-2</c:v>
                </c:pt>
                <c:pt idx="368643">
                  <c:v>4.5130999999999998E-2</c:v>
                </c:pt>
                <c:pt idx="368644">
                  <c:v>4.5130000000000003E-2</c:v>
                </c:pt>
                <c:pt idx="368645">
                  <c:v>4.5130000000000003E-2</c:v>
                </c:pt>
                <c:pt idx="368646">
                  <c:v>4.5130000000000003E-2</c:v>
                </c:pt>
                <c:pt idx="368647">
                  <c:v>4.5129000000000002E-2</c:v>
                </c:pt>
                <c:pt idx="368648">
                  <c:v>4.5129000000000002E-2</c:v>
                </c:pt>
                <c:pt idx="368649">
                  <c:v>4.5129000000000002E-2</c:v>
                </c:pt>
                <c:pt idx="368650">
                  <c:v>4.5129000000000002E-2</c:v>
                </c:pt>
                <c:pt idx="368651">
                  <c:v>4.5129000000000002E-2</c:v>
                </c:pt>
                <c:pt idx="368652">
                  <c:v>4.5129000000000002E-2</c:v>
                </c:pt>
                <c:pt idx="368653">
                  <c:v>4.5129000000000002E-2</c:v>
                </c:pt>
                <c:pt idx="368654">
                  <c:v>4.5129000000000002E-2</c:v>
                </c:pt>
                <c:pt idx="368655">
                  <c:v>4.5129000000000002E-2</c:v>
                </c:pt>
                <c:pt idx="368656">
                  <c:v>4.5129000000000002E-2</c:v>
                </c:pt>
                <c:pt idx="368657">
                  <c:v>4.5130000000000003E-2</c:v>
                </c:pt>
                <c:pt idx="368658">
                  <c:v>4.5130000000000003E-2</c:v>
                </c:pt>
                <c:pt idx="368659">
                  <c:v>4.5130999999999998E-2</c:v>
                </c:pt>
                <c:pt idx="368660">
                  <c:v>4.5130999999999998E-2</c:v>
                </c:pt>
                <c:pt idx="368661">
                  <c:v>4.5130999999999998E-2</c:v>
                </c:pt>
                <c:pt idx="368662">
                  <c:v>4.5131999999999999E-2</c:v>
                </c:pt>
                <c:pt idx="368663">
                  <c:v>4.5133E-2</c:v>
                </c:pt>
                <c:pt idx="368664">
                  <c:v>4.5133E-2</c:v>
                </c:pt>
                <c:pt idx="368665">
                  <c:v>4.5134000000000001E-2</c:v>
                </c:pt>
                <c:pt idx="368666">
                  <c:v>4.5135000000000002E-2</c:v>
                </c:pt>
                <c:pt idx="368667">
                  <c:v>4.5135000000000002E-2</c:v>
                </c:pt>
                <c:pt idx="368668">
                  <c:v>4.5136000000000003E-2</c:v>
                </c:pt>
                <c:pt idx="368669">
                  <c:v>4.5136999999999997E-2</c:v>
                </c:pt>
                <c:pt idx="368670">
                  <c:v>4.5137999999999998E-2</c:v>
                </c:pt>
                <c:pt idx="368671">
                  <c:v>4.5138999999999999E-2</c:v>
                </c:pt>
                <c:pt idx="368672">
                  <c:v>4.514E-2</c:v>
                </c:pt>
                <c:pt idx="368673">
                  <c:v>4.5141000000000001E-2</c:v>
                </c:pt>
                <c:pt idx="368674">
                  <c:v>4.5142000000000002E-2</c:v>
                </c:pt>
                <c:pt idx="368675">
                  <c:v>4.5142000000000002E-2</c:v>
                </c:pt>
                <c:pt idx="368676">
                  <c:v>4.5143000000000003E-2</c:v>
                </c:pt>
                <c:pt idx="368677">
                  <c:v>4.5143999999999997E-2</c:v>
                </c:pt>
                <c:pt idx="368678">
                  <c:v>4.5144999999999998E-2</c:v>
                </c:pt>
                <c:pt idx="368679">
                  <c:v>4.5145999999999999E-2</c:v>
                </c:pt>
                <c:pt idx="368680">
                  <c:v>4.5147E-2</c:v>
                </c:pt>
                <c:pt idx="368681">
                  <c:v>4.5148000000000001E-2</c:v>
                </c:pt>
                <c:pt idx="368682">
                  <c:v>4.5150000000000003E-2</c:v>
                </c:pt>
                <c:pt idx="368683">
                  <c:v>4.5150000000000003E-2</c:v>
                </c:pt>
                <c:pt idx="368684">
                  <c:v>4.5150999999999997E-2</c:v>
                </c:pt>
                <c:pt idx="368685">
                  <c:v>4.5151999999999998E-2</c:v>
                </c:pt>
                <c:pt idx="368686">
                  <c:v>4.5152999999999999E-2</c:v>
                </c:pt>
                <c:pt idx="368687">
                  <c:v>4.5154E-2</c:v>
                </c:pt>
                <c:pt idx="368688">
                  <c:v>4.5155000000000001E-2</c:v>
                </c:pt>
                <c:pt idx="368689">
                  <c:v>4.5156000000000002E-2</c:v>
                </c:pt>
                <c:pt idx="368690">
                  <c:v>4.5157000000000003E-2</c:v>
                </c:pt>
                <c:pt idx="368691">
                  <c:v>4.5157999999999997E-2</c:v>
                </c:pt>
                <c:pt idx="368692">
                  <c:v>4.5158999999999998E-2</c:v>
                </c:pt>
                <c:pt idx="368693">
                  <c:v>4.5158999999999998E-2</c:v>
                </c:pt>
                <c:pt idx="368694">
                  <c:v>4.5159999999999999E-2</c:v>
                </c:pt>
                <c:pt idx="368695">
                  <c:v>4.5161E-2</c:v>
                </c:pt>
                <c:pt idx="368696">
                  <c:v>4.5161E-2</c:v>
                </c:pt>
                <c:pt idx="368697">
                  <c:v>4.5162000000000001E-2</c:v>
                </c:pt>
                <c:pt idx="368698">
                  <c:v>4.5163000000000002E-2</c:v>
                </c:pt>
                <c:pt idx="368699">
                  <c:v>4.5163000000000002E-2</c:v>
                </c:pt>
                <c:pt idx="368700">
                  <c:v>4.5164000000000003E-2</c:v>
                </c:pt>
                <c:pt idx="368701">
                  <c:v>4.5164000000000003E-2</c:v>
                </c:pt>
                <c:pt idx="368702">
                  <c:v>4.5164999999999997E-2</c:v>
                </c:pt>
                <c:pt idx="368703">
                  <c:v>4.5164999999999997E-2</c:v>
                </c:pt>
                <c:pt idx="368704">
                  <c:v>4.5164999999999997E-2</c:v>
                </c:pt>
                <c:pt idx="368705">
                  <c:v>4.5165999999999998E-2</c:v>
                </c:pt>
                <c:pt idx="368706">
                  <c:v>4.5165999999999998E-2</c:v>
                </c:pt>
                <c:pt idx="368707">
                  <c:v>4.5165999999999998E-2</c:v>
                </c:pt>
                <c:pt idx="368708">
                  <c:v>4.5165999999999998E-2</c:v>
                </c:pt>
                <c:pt idx="368709">
                  <c:v>4.5165999999999998E-2</c:v>
                </c:pt>
                <c:pt idx="368710">
                  <c:v>4.5165999999999998E-2</c:v>
                </c:pt>
                <c:pt idx="368711">
                  <c:v>4.5165999999999998E-2</c:v>
                </c:pt>
                <c:pt idx="368712">
                  <c:v>4.5165999999999998E-2</c:v>
                </c:pt>
                <c:pt idx="368713">
                  <c:v>4.5165999999999998E-2</c:v>
                </c:pt>
                <c:pt idx="368714">
                  <c:v>4.5165999999999998E-2</c:v>
                </c:pt>
                <c:pt idx="368715">
                  <c:v>4.5165999999999998E-2</c:v>
                </c:pt>
                <c:pt idx="368716">
                  <c:v>4.5164999999999997E-2</c:v>
                </c:pt>
                <c:pt idx="368717">
                  <c:v>4.5164999999999997E-2</c:v>
                </c:pt>
                <c:pt idx="368718">
                  <c:v>4.5164999999999997E-2</c:v>
                </c:pt>
                <c:pt idx="368719">
                  <c:v>4.5164000000000003E-2</c:v>
                </c:pt>
                <c:pt idx="368720">
                  <c:v>4.5164000000000003E-2</c:v>
                </c:pt>
                <c:pt idx="368721">
                  <c:v>4.5163000000000002E-2</c:v>
                </c:pt>
                <c:pt idx="368722">
                  <c:v>4.5163000000000002E-2</c:v>
                </c:pt>
                <c:pt idx="368723">
                  <c:v>4.5162000000000001E-2</c:v>
                </c:pt>
                <c:pt idx="368724">
                  <c:v>4.5162000000000001E-2</c:v>
                </c:pt>
                <c:pt idx="368725">
                  <c:v>4.5161E-2</c:v>
                </c:pt>
                <c:pt idx="368726">
                  <c:v>4.5161E-2</c:v>
                </c:pt>
                <c:pt idx="368727">
                  <c:v>4.5159999999999999E-2</c:v>
                </c:pt>
                <c:pt idx="368728">
                  <c:v>4.5159999999999999E-2</c:v>
                </c:pt>
                <c:pt idx="368729">
                  <c:v>4.5158999999999998E-2</c:v>
                </c:pt>
                <c:pt idx="368730">
                  <c:v>4.5158999999999998E-2</c:v>
                </c:pt>
                <c:pt idx="368731">
                  <c:v>4.5157999999999997E-2</c:v>
                </c:pt>
                <c:pt idx="368732">
                  <c:v>4.5157000000000003E-2</c:v>
                </c:pt>
                <c:pt idx="368733">
                  <c:v>4.5157000000000003E-2</c:v>
                </c:pt>
                <c:pt idx="368734">
                  <c:v>4.5156000000000002E-2</c:v>
                </c:pt>
                <c:pt idx="368735">
                  <c:v>4.5156000000000002E-2</c:v>
                </c:pt>
                <c:pt idx="368736">
                  <c:v>4.5155000000000001E-2</c:v>
                </c:pt>
                <c:pt idx="368737">
                  <c:v>4.5155000000000001E-2</c:v>
                </c:pt>
                <c:pt idx="368738">
                  <c:v>4.5155000000000001E-2</c:v>
                </c:pt>
                <c:pt idx="368739">
                  <c:v>4.5154E-2</c:v>
                </c:pt>
                <c:pt idx="368740">
                  <c:v>4.5154E-2</c:v>
                </c:pt>
                <c:pt idx="368741">
                  <c:v>4.5154E-2</c:v>
                </c:pt>
                <c:pt idx="368742">
                  <c:v>4.5154E-2</c:v>
                </c:pt>
                <c:pt idx="368743">
                  <c:v>4.5152999999999999E-2</c:v>
                </c:pt>
                <c:pt idx="368744">
                  <c:v>4.5152999999999999E-2</c:v>
                </c:pt>
                <c:pt idx="368745">
                  <c:v>4.5152999999999999E-2</c:v>
                </c:pt>
                <c:pt idx="368746">
                  <c:v>4.5152999999999999E-2</c:v>
                </c:pt>
                <c:pt idx="368747">
                  <c:v>4.5152999999999999E-2</c:v>
                </c:pt>
                <c:pt idx="368748">
                  <c:v>4.5152999999999999E-2</c:v>
                </c:pt>
                <c:pt idx="368749">
                  <c:v>4.5152999999999999E-2</c:v>
                </c:pt>
                <c:pt idx="368750">
                  <c:v>4.5152999999999999E-2</c:v>
                </c:pt>
                <c:pt idx="368751">
                  <c:v>4.5154E-2</c:v>
                </c:pt>
                <c:pt idx="368752">
                  <c:v>4.5154E-2</c:v>
                </c:pt>
                <c:pt idx="368753">
                  <c:v>4.5154E-2</c:v>
                </c:pt>
                <c:pt idx="368754">
                  <c:v>4.5155000000000001E-2</c:v>
                </c:pt>
                <c:pt idx="368755">
                  <c:v>4.5155000000000001E-2</c:v>
                </c:pt>
                <c:pt idx="368756">
                  <c:v>4.5155000000000001E-2</c:v>
                </c:pt>
                <c:pt idx="368757">
                  <c:v>4.5156000000000002E-2</c:v>
                </c:pt>
                <c:pt idx="368758">
                  <c:v>4.5156000000000002E-2</c:v>
                </c:pt>
                <c:pt idx="368759">
                  <c:v>4.5156000000000002E-2</c:v>
                </c:pt>
                <c:pt idx="368760">
                  <c:v>4.5157000000000003E-2</c:v>
                </c:pt>
                <c:pt idx="368761">
                  <c:v>4.5157999999999997E-2</c:v>
                </c:pt>
                <c:pt idx="368762">
                  <c:v>4.5157999999999997E-2</c:v>
                </c:pt>
                <c:pt idx="368763">
                  <c:v>4.5158999999999998E-2</c:v>
                </c:pt>
                <c:pt idx="368764">
                  <c:v>4.5158999999999998E-2</c:v>
                </c:pt>
                <c:pt idx="368765">
                  <c:v>4.5159999999999999E-2</c:v>
                </c:pt>
                <c:pt idx="368766">
                  <c:v>4.5159999999999999E-2</c:v>
                </c:pt>
                <c:pt idx="368767">
                  <c:v>4.5161E-2</c:v>
                </c:pt>
                <c:pt idx="368768">
                  <c:v>4.5161E-2</c:v>
                </c:pt>
                <c:pt idx="368769">
                  <c:v>4.5161E-2</c:v>
                </c:pt>
                <c:pt idx="368770">
                  <c:v>4.5162000000000001E-2</c:v>
                </c:pt>
                <c:pt idx="368771">
                  <c:v>4.5162000000000001E-2</c:v>
                </c:pt>
                <c:pt idx="368772">
                  <c:v>4.5163000000000002E-2</c:v>
                </c:pt>
                <c:pt idx="368773">
                  <c:v>4.5163000000000002E-2</c:v>
                </c:pt>
                <c:pt idx="368774">
                  <c:v>4.5163000000000002E-2</c:v>
                </c:pt>
                <c:pt idx="368775">
                  <c:v>4.5163000000000002E-2</c:v>
                </c:pt>
                <c:pt idx="368776">
                  <c:v>4.5164000000000003E-2</c:v>
                </c:pt>
                <c:pt idx="368777">
                  <c:v>4.5164000000000003E-2</c:v>
                </c:pt>
                <c:pt idx="368778">
                  <c:v>4.5164000000000003E-2</c:v>
                </c:pt>
                <c:pt idx="368779">
                  <c:v>4.5164000000000003E-2</c:v>
                </c:pt>
                <c:pt idx="368780">
                  <c:v>4.5163000000000002E-2</c:v>
                </c:pt>
                <c:pt idx="368781">
                  <c:v>4.5163000000000002E-2</c:v>
                </c:pt>
                <c:pt idx="368782">
                  <c:v>4.5163000000000002E-2</c:v>
                </c:pt>
                <c:pt idx="368783">
                  <c:v>4.5163000000000002E-2</c:v>
                </c:pt>
                <c:pt idx="368784">
                  <c:v>4.5163000000000002E-2</c:v>
                </c:pt>
                <c:pt idx="368785">
                  <c:v>4.5162000000000001E-2</c:v>
                </c:pt>
                <c:pt idx="368786">
                  <c:v>4.5162000000000001E-2</c:v>
                </c:pt>
                <c:pt idx="368787">
                  <c:v>4.5162000000000001E-2</c:v>
                </c:pt>
                <c:pt idx="368788">
                  <c:v>4.5161E-2</c:v>
                </c:pt>
                <c:pt idx="368789">
                  <c:v>4.5159999999999999E-2</c:v>
                </c:pt>
                <c:pt idx="368790">
                  <c:v>4.5159999999999999E-2</c:v>
                </c:pt>
                <c:pt idx="368791">
                  <c:v>4.5158999999999998E-2</c:v>
                </c:pt>
                <c:pt idx="368792">
                  <c:v>4.5157999999999997E-2</c:v>
                </c:pt>
                <c:pt idx="368793">
                  <c:v>4.5157000000000003E-2</c:v>
                </c:pt>
                <c:pt idx="368794">
                  <c:v>4.5156000000000002E-2</c:v>
                </c:pt>
                <c:pt idx="368795">
                  <c:v>4.5155000000000001E-2</c:v>
                </c:pt>
                <c:pt idx="368796">
                  <c:v>4.5154E-2</c:v>
                </c:pt>
                <c:pt idx="368797">
                  <c:v>4.5154E-2</c:v>
                </c:pt>
                <c:pt idx="368798">
                  <c:v>4.5152999999999999E-2</c:v>
                </c:pt>
                <c:pt idx="368799">
                  <c:v>4.5151999999999998E-2</c:v>
                </c:pt>
                <c:pt idx="368800">
                  <c:v>4.5150000000000003E-2</c:v>
                </c:pt>
                <c:pt idx="368801">
                  <c:v>4.5149000000000002E-2</c:v>
                </c:pt>
                <c:pt idx="368802">
                  <c:v>4.5148000000000001E-2</c:v>
                </c:pt>
                <c:pt idx="368803">
                  <c:v>4.5147E-2</c:v>
                </c:pt>
                <c:pt idx="368804">
                  <c:v>4.5144999999999998E-2</c:v>
                </c:pt>
                <c:pt idx="368805">
                  <c:v>4.5143999999999997E-2</c:v>
                </c:pt>
                <c:pt idx="368806">
                  <c:v>4.5143000000000003E-2</c:v>
                </c:pt>
                <c:pt idx="368807">
                  <c:v>4.5142000000000002E-2</c:v>
                </c:pt>
                <c:pt idx="368808">
                  <c:v>4.5141000000000001E-2</c:v>
                </c:pt>
                <c:pt idx="368809">
                  <c:v>4.5138999999999999E-2</c:v>
                </c:pt>
                <c:pt idx="368810">
                  <c:v>4.5137999999999998E-2</c:v>
                </c:pt>
                <c:pt idx="368811">
                  <c:v>4.5136999999999997E-2</c:v>
                </c:pt>
                <c:pt idx="368812">
                  <c:v>4.5136000000000003E-2</c:v>
                </c:pt>
                <c:pt idx="368813">
                  <c:v>4.5134000000000001E-2</c:v>
                </c:pt>
                <c:pt idx="368814">
                  <c:v>4.5133E-2</c:v>
                </c:pt>
                <c:pt idx="368815">
                  <c:v>4.5131999999999999E-2</c:v>
                </c:pt>
                <c:pt idx="368816">
                  <c:v>4.5130999999999998E-2</c:v>
                </c:pt>
                <c:pt idx="368817">
                  <c:v>4.5129000000000002E-2</c:v>
                </c:pt>
                <c:pt idx="368818">
                  <c:v>4.5128000000000001E-2</c:v>
                </c:pt>
                <c:pt idx="368819">
                  <c:v>4.5127E-2</c:v>
                </c:pt>
                <c:pt idx="368820">
                  <c:v>4.5125999999999999E-2</c:v>
                </c:pt>
                <c:pt idx="368821">
                  <c:v>4.5124999999999998E-2</c:v>
                </c:pt>
                <c:pt idx="368822">
                  <c:v>4.5123999999999997E-2</c:v>
                </c:pt>
                <c:pt idx="368823">
                  <c:v>4.5123000000000003E-2</c:v>
                </c:pt>
                <c:pt idx="368824">
                  <c:v>4.5122000000000002E-2</c:v>
                </c:pt>
                <c:pt idx="368825">
                  <c:v>4.5121000000000001E-2</c:v>
                </c:pt>
                <c:pt idx="368826">
                  <c:v>4.512E-2</c:v>
                </c:pt>
                <c:pt idx="368827">
                  <c:v>4.5118999999999999E-2</c:v>
                </c:pt>
                <c:pt idx="368828">
                  <c:v>4.5118999999999999E-2</c:v>
                </c:pt>
                <c:pt idx="368829">
                  <c:v>4.5117999999999998E-2</c:v>
                </c:pt>
                <c:pt idx="368830">
                  <c:v>4.5116999999999997E-2</c:v>
                </c:pt>
                <c:pt idx="368831">
                  <c:v>4.5116999999999997E-2</c:v>
                </c:pt>
                <c:pt idx="368832">
                  <c:v>4.5116000000000003E-2</c:v>
                </c:pt>
                <c:pt idx="368833">
                  <c:v>4.5116000000000003E-2</c:v>
                </c:pt>
                <c:pt idx="368834">
                  <c:v>4.5116000000000003E-2</c:v>
                </c:pt>
                <c:pt idx="368835">
                  <c:v>4.5115000000000002E-2</c:v>
                </c:pt>
                <c:pt idx="368836">
                  <c:v>4.5115000000000002E-2</c:v>
                </c:pt>
                <c:pt idx="368837">
                  <c:v>4.5115000000000002E-2</c:v>
                </c:pt>
                <c:pt idx="368838">
                  <c:v>4.5115000000000002E-2</c:v>
                </c:pt>
                <c:pt idx="368839">
                  <c:v>4.5114000000000001E-2</c:v>
                </c:pt>
                <c:pt idx="368840">
                  <c:v>4.5114000000000001E-2</c:v>
                </c:pt>
                <c:pt idx="368841">
                  <c:v>4.5114000000000001E-2</c:v>
                </c:pt>
                <c:pt idx="368842">
                  <c:v>4.5115000000000002E-2</c:v>
                </c:pt>
                <c:pt idx="368843">
                  <c:v>4.5115000000000002E-2</c:v>
                </c:pt>
                <c:pt idx="368844">
                  <c:v>4.5115000000000002E-2</c:v>
                </c:pt>
                <c:pt idx="368845">
                  <c:v>4.5115000000000002E-2</c:v>
                </c:pt>
                <c:pt idx="368846">
                  <c:v>4.5116000000000003E-2</c:v>
                </c:pt>
                <c:pt idx="368847">
                  <c:v>4.5116000000000003E-2</c:v>
                </c:pt>
                <c:pt idx="368848">
                  <c:v>4.5116999999999997E-2</c:v>
                </c:pt>
                <c:pt idx="368849">
                  <c:v>4.5116999999999997E-2</c:v>
                </c:pt>
                <c:pt idx="368850">
                  <c:v>4.5117999999999998E-2</c:v>
                </c:pt>
                <c:pt idx="368851">
                  <c:v>4.5117999999999998E-2</c:v>
                </c:pt>
                <c:pt idx="368852">
                  <c:v>4.5118999999999999E-2</c:v>
                </c:pt>
                <c:pt idx="368853">
                  <c:v>4.512E-2</c:v>
                </c:pt>
                <c:pt idx="368854">
                  <c:v>4.5121000000000001E-2</c:v>
                </c:pt>
                <c:pt idx="368855">
                  <c:v>4.5122000000000002E-2</c:v>
                </c:pt>
                <c:pt idx="368856">
                  <c:v>4.5122000000000002E-2</c:v>
                </c:pt>
                <c:pt idx="368857">
                  <c:v>4.5123000000000003E-2</c:v>
                </c:pt>
                <c:pt idx="368858">
                  <c:v>4.5123999999999997E-2</c:v>
                </c:pt>
                <c:pt idx="368859">
                  <c:v>4.5124999999999998E-2</c:v>
                </c:pt>
                <c:pt idx="368860">
                  <c:v>4.5125999999999999E-2</c:v>
                </c:pt>
                <c:pt idx="368861">
                  <c:v>4.5127E-2</c:v>
                </c:pt>
                <c:pt idx="368862">
                  <c:v>4.5128000000000001E-2</c:v>
                </c:pt>
                <c:pt idx="368863">
                  <c:v>4.5129000000000002E-2</c:v>
                </c:pt>
                <c:pt idx="368864">
                  <c:v>4.5130000000000003E-2</c:v>
                </c:pt>
                <c:pt idx="368865">
                  <c:v>4.5130999999999998E-2</c:v>
                </c:pt>
                <c:pt idx="368866">
                  <c:v>4.5131999999999999E-2</c:v>
                </c:pt>
                <c:pt idx="368867">
                  <c:v>4.5131999999999999E-2</c:v>
                </c:pt>
                <c:pt idx="368868">
                  <c:v>4.5133E-2</c:v>
                </c:pt>
                <c:pt idx="368869">
                  <c:v>4.5134000000000001E-2</c:v>
                </c:pt>
                <c:pt idx="368870">
                  <c:v>4.5135000000000002E-2</c:v>
                </c:pt>
                <c:pt idx="368871">
                  <c:v>4.5136000000000003E-2</c:v>
                </c:pt>
                <c:pt idx="368872">
                  <c:v>4.5136999999999997E-2</c:v>
                </c:pt>
                <c:pt idx="368873">
                  <c:v>4.5137999999999998E-2</c:v>
                </c:pt>
                <c:pt idx="368874">
                  <c:v>4.5137999999999998E-2</c:v>
                </c:pt>
                <c:pt idx="368875">
                  <c:v>4.5138999999999999E-2</c:v>
                </c:pt>
                <c:pt idx="368876">
                  <c:v>4.5138999999999999E-2</c:v>
                </c:pt>
                <c:pt idx="368877">
                  <c:v>4.514E-2</c:v>
                </c:pt>
                <c:pt idx="368878">
                  <c:v>4.5141000000000001E-2</c:v>
                </c:pt>
                <c:pt idx="368879">
                  <c:v>4.5141000000000001E-2</c:v>
                </c:pt>
                <c:pt idx="368880">
                  <c:v>4.5142000000000002E-2</c:v>
                </c:pt>
                <c:pt idx="368881">
                  <c:v>4.5142000000000002E-2</c:v>
                </c:pt>
                <c:pt idx="368882">
                  <c:v>4.5143000000000003E-2</c:v>
                </c:pt>
                <c:pt idx="368883">
                  <c:v>4.5143000000000003E-2</c:v>
                </c:pt>
                <c:pt idx="368884">
                  <c:v>4.5143000000000003E-2</c:v>
                </c:pt>
                <c:pt idx="368885">
                  <c:v>4.5143999999999997E-2</c:v>
                </c:pt>
                <c:pt idx="368886">
                  <c:v>4.5143999999999997E-2</c:v>
                </c:pt>
                <c:pt idx="368887">
                  <c:v>4.5143999999999997E-2</c:v>
                </c:pt>
                <c:pt idx="368888">
                  <c:v>4.5143999999999997E-2</c:v>
                </c:pt>
                <c:pt idx="368889">
                  <c:v>4.5143999999999997E-2</c:v>
                </c:pt>
                <c:pt idx="368890">
                  <c:v>4.5143999999999997E-2</c:v>
                </c:pt>
                <c:pt idx="368891">
                  <c:v>4.5143999999999997E-2</c:v>
                </c:pt>
                <c:pt idx="368892">
                  <c:v>4.5143999999999997E-2</c:v>
                </c:pt>
                <c:pt idx="368893">
                  <c:v>4.5143999999999997E-2</c:v>
                </c:pt>
                <c:pt idx="368894">
                  <c:v>4.5143000000000003E-2</c:v>
                </c:pt>
                <c:pt idx="368895">
                  <c:v>4.5143000000000003E-2</c:v>
                </c:pt>
                <c:pt idx="368896">
                  <c:v>4.5143000000000003E-2</c:v>
                </c:pt>
                <c:pt idx="368897">
                  <c:v>4.5142000000000002E-2</c:v>
                </c:pt>
                <c:pt idx="368898">
                  <c:v>4.5142000000000002E-2</c:v>
                </c:pt>
                <c:pt idx="368899">
                  <c:v>4.5141000000000001E-2</c:v>
                </c:pt>
                <c:pt idx="368900">
                  <c:v>4.5141000000000001E-2</c:v>
                </c:pt>
                <c:pt idx="368901">
                  <c:v>4.5141000000000001E-2</c:v>
                </c:pt>
                <c:pt idx="368902">
                  <c:v>4.514E-2</c:v>
                </c:pt>
                <c:pt idx="368903">
                  <c:v>4.514E-2</c:v>
                </c:pt>
                <c:pt idx="368904">
                  <c:v>4.5138999999999999E-2</c:v>
                </c:pt>
                <c:pt idx="368905">
                  <c:v>4.5138999999999999E-2</c:v>
                </c:pt>
                <c:pt idx="368906">
                  <c:v>4.5138999999999999E-2</c:v>
                </c:pt>
                <c:pt idx="368907">
                  <c:v>4.5137999999999998E-2</c:v>
                </c:pt>
                <c:pt idx="368908">
                  <c:v>4.5137999999999998E-2</c:v>
                </c:pt>
                <c:pt idx="368909">
                  <c:v>4.5136999999999997E-2</c:v>
                </c:pt>
                <c:pt idx="368910">
                  <c:v>4.5136000000000003E-2</c:v>
                </c:pt>
                <c:pt idx="368911">
                  <c:v>4.5136000000000003E-2</c:v>
                </c:pt>
                <c:pt idx="368912">
                  <c:v>4.5136000000000003E-2</c:v>
                </c:pt>
                <c:pt idx="368913">
                  <c:v>4.5135000000000002E-2</c:v>
                </c:pt>
                <c:pt idx="368914">
                  <c:v>4.5135000000000002E-2</c:v>
                </c:pt>
                <c:pt idx="368915">
                  <c:v>4.5135000000000002E-2</c:v>
                </c:pt>
                <c:pt idx="368916">
                  <c:v>4.5134000000000001E-2</c:v>
                </c:pt>
                <c:pt idx="368917">
                  <c:v>4.5134000000000001E-2</c:v>
                </c:pt>
                <c:pt idx="368918">
                  <c:v>4.5134000000000001E-2</c:v>
                </c:pt>
                <c:pt idx="368919">
                  <c:v>4.5134000000000001E-2</c:v>
                </c:pt>
                <c:pt idx="368920">
                  <c:v>4.5134000000000001E-2</c:v>
                </c:pt>
                <c:pt idx="368921">
                  <c:v>4.5134000000000001E-2</c:v>
                </c:pt>
                <c:pt idx="368922">
                  <c:v>4.5134000000000001E-2</c:v>
                </c:pt>
                <c:pt idx="368923">
                  <c:v>4.5134000000000001E-2</c:v>
                </c:pt>
                <c:pt idx="368924">
                  <c:v>4.5134000000000001E-2</c:v>
                </c:pt>
                <c:pt idx="368925">
                  <c:v>4.5134000000000001E-2</c:v>
                </c:pt>
                <c:pt idx="368926">
                  <c:v>4.5135000000000002E-2</c:v>
                </c:pt>
                <c:pt idx="368927">
                  <c:v>4.5135000000000002E-2</c:v>
                </c:pt>
                <c:pt idx="368928">
                  <c:v>4.5136000000000003E-2</c:v>
                </c:pt>
                <c:pt idx="368929">
                  <c:v>4.5136000000000003E-2</c:v>
                </c:pt>
                <c:pt idx="368930">
                  <c:v>4.5136999999999997E-2</c:v>
                </c:pt>
                <c:pt idx="368931">
                  <c:v>4.5136999999999997E-2</c:v>
                </c:pt>
                <c:pt idx="368932">
                  <c:v>4.5137999999999998E-2</c:v>
                </c:pt>
                <c:pt idx="368933">
                  <c:v>4.5138999999999999E-2</c:v>
                </c:pt>
                <c:pt idx="368934">
                  <c:v>4.514E-2</c:v>
                </c:pt>
                <c:pt idx="368935">
                  <c:v>4.514E-2</c:v>
                </c:pt>
                <c:pt idx="368936">
                  <c:v>4.5141000000000001E-2</c:v>
                </c:pt>
                <c:pt idx="368937">
                  <c:v>4.5142000000000002E-2</c:v>
                </c:pt>
                <c:pt idx="368938">
                  <c:v>4.5143000000000003E-2</c:v>
                </c:pt>
                <c:pt idx="368939">
                  <c:v>4.5144999999999998E-2</c:v>
                </c:pt>
                <c:pt idx="368940">
                  <c:v>4.5145999999999999E-2</c:v>
                </c:pt>
                <c:pt idx="368941">
                  <c:v>4.5147E-2</c:v>
                </c:pt>
                <c:pt idx="368942">
                  <c:v>4.5148000000000001E-2</c:v>
                </c:pt>
                <c:pt idx="368943">
                  <c:v>4.5149000000000002E-2</c:v>
                </c:pt>
                <c:pt idx="368944">
                  <c:v>4.5150999999999997E-2</c:v>
                </c:pt>
                <c:pt idx="368945">
                  <c:v>4.5151999999999998E-2</c:v>
                </c:pt>
                <c:pt idx="368946">
                  <c:v>4.5152999999999999E-2</c:v>
                </c:pt>
                <c:pt idx="368947">
                  <c:v>4.5154E-2</c:v>
                </c:pt>
                <c:pt idx="368948">
                  <c:v>4.5156000000000002E-2</c:v>
                </c:pt>
                <c:pt idx="368949">
                  <c:v>4.5157000000000003E-2</c:v>
                </c:pt>
                <c:pt idx="368950">
                  <c:v>4.5157999999999997E-2</c:v>
                </c:pt>
                <c:pt idx="368951">
                  <c:v>4.5159999999999999E-2</c:v>
                </c:pt>
                <c:pt idx="368952">
                  <c:v>4.5161E-2</c:v>
                </c:pt>
                <c:pt idx="368953">
                  <c:v>4.5162000000000001E-2</c:v>
                </c:pt>
                <c:pt idx="368954">
                  <c:v>4.5163000000000002E-2</c:v>
                </c:pt>
                <c:pt idx="368955">
                  <c:v>4.5164999999999997E-2</c:v>
                </c:pt>
                <c:pt idx="368956">
                  <c:v>4.5165999999999998E-2</c:v>
                </c:pt>
                <c:pt idx="368957">
                  <c:v>4.5166999999999999E-2</c:v>
                </c:pt>
                <c:pt idx="368958">
                  <c:v>4.5168E-2</c:v>
                </c:pt>
                <c:pt idx="368959">
                  <c:v>4.5169000000000001E-2</c:v>
                </c:pt>
                <c:pt idx="368960">
                  <c:v>4.5170000000000002E-2</c:v>
                </c:pt>
                <c:pt idx="368961">
                  <c:v>4.5171000000000003E-2</c:v>
                </c:pt>
                <c:pt idx="368962">
                  <c:v>4.5171000000000003E-2</c:v>
                </c:pt>
                <c:pt idx="368963">
                  <c:v>4.5171999999999997E-2</c:v>
                </c:pt>
                <c:pt idx="368964">
                  <c:v>4.5172999999999998E-2</c:v>
                </c:pt>
                <c:pt idx="368965">
                  <c:v>4.5172999999999998E-2</c:v>
                </c:pt>
                <c:pt idx="368966">
                  <c:v>4.5173999999999999E-2</c:v>
                </c:pt>
                <c:pt idx="368967">
                  <c:v>4.5173999999999999E-2</c:v>
                </c:pt>
                <c:pt idx="368968">
                  <c:v>4.5173999999999999E-2</c:v>
                </c:pt>
                <c:pt idx="368969">
                  <c:v>4.5175E-2</c:v>
                </c:pt>
                <c:pt idx="368970">
                  <c:v>4.5175E-2</c:v>
                </c:pt>
                <c:pt idx="368971">
                  <c:v>4.5175E-2</c:v>
                </c:pt>
                <c:pt idx="368972">
                  <c:v>4.5175E-2</c:v>
                </c:pt>
                <c:pt idx="368973">
                  <c:v>4.5173999999999999E-2</c:v>
                </c:pt>
                <c:pt idx="368974">
                  <c:v>4.5173999999999999E-2</c:v>
                </c:pt>
                <c:pt idx="368975">
                  <c:v>4.5173999999999999E-2</c:v>
                </c:pt>
                <c:pt idx="368976">
                  <c:v>4.5172999999999998E-2</c:v>
                </c:pt>
                <c:pt idx="368977">
                  <c:v>4.5172999999999998E-2</c:v>
                </c:pt>
                <c:pt idx="368978">
                  <c:v>4.5171999999999997E-2</c:v>
                </c:pt>
                <c:pt idx="368979">
                  <c:v>4.5171000000000003E-2</c:v>
                </c:pt>
                <c:pt idx="368980">
                  <c:v>4.5170000000000002E-2</c:v>
                </c:pt>
                <c:pt idx="368981">
                  <c:v>4.5169000000000001E-2</c:v>
                </c:pt>
                <c:pt idx="368982">
                  <c:v>4.5168E-2</c:v>
                </c:pt>
                <c:pt idx="368983">
                  <c:v>4.5166999999999999E-2</c:v>
                </c:pt>
                <c:pt idx="368984">
                  <c:v>4.5165999999999998E-2</c:v>
                </c:pt>
                <c:pt idx="368985">
                  <c:v>4.5164999999999997E-2</c:v>
                </c:pt>
                <c:pt idx="368986">
                  <c:v>4.5163000000000002E-2</c:v>
                </c:pt>
                <c:pt idx="368987">
                  <c:v>4.5162000000000001E-2</c:v>
                </c:pt>
                <c:pt idx="368988">
                  <c:v>4.5161E-2</c:v>
                </c:pt>
                <c:pt idx="368989">
                  <c:v>4.5158999999999998E-2</c:v>
                </c:pt>
                <c:pt idx="368990">
                  <c:v>4.5157000000000003E-2</c:v>
                </c:pt>
                <c:pt idx="368991">
                  <c:v>4.5156000000000002E-2</c:v>
                </c:pt>
                <c:pt idx="368992">
                  <c:v>4.5154E-2</c:v>
                </c:pt>
                <c:pt idx="368993">
                  <c:v>4.5151999999999998E-2</c:v>
                </c:pt>
                <c:pt idx="368994">
                  <c:v>4.5150999999999997E-2</c:v>
                </c:pt>
                <c:pt idx="368995">
                  <c:v>4.5149000000000002E-2</c:v>
                </c:pt>
                <c:pt idx="368996">
                  <c:v>4.5147E-2</c:v>
                </c:pt>
                <c:pt idx="368997">
                  <c:v>4.5145999999999999E-2</c:v>
                </c:pt>
                <c:pt idx="368998">
                  <c:v>4.5143999999999997E-2</c:v>
                </c:pt>
                <c:pt idx="368999">
                  <c:v>4.5143000000000003E-2</c:v>
                </c:pt>
                <c:pt idx="369000">
                  <c:v>4.5141000000000001E-2</c:v>
                </c:pt>
                <c:pt idx="369001">
                  <c:v>4.514E-2</c:v>
                </c:pt>
                <c:pt idx="369002">
                  <c:v>4.5137999999999998E-2</c:v>
                </c:pt>
                <c:pt idx="369003">
                  <c:v>4.5136000000000003E-2</c:v>
                </c:pt>
                <c:pt idx="369004">
                  <c:v>4.5135000000000002E-2</c:v>
                </c:pt>
                <c:pt idx="369005">
                  <c:v>4.5133E-2</c:v>
                </c:pt>
                <c:pt idx="369006">
                  <c:v>4.5131999999999999E-2</c:v>
                </c:pt>
                <c:pt idx="369007">
                  <c:v>4.5130999999999998E-2</c:v>
                </c:pt>
                <c:pt idx="369008">
                  <c:v>4.5130000000000003E-2</c:v>
                </c:pt>
                <c:pt idx="369009">
                  <c:v>4.5129000000000002E-2</c:v>
                </c:pt>
                <c:pt idx="369010">
                  <c:v>4.5128000000000001E-2</c:v>
                </c:pt>
                <c:pt idx="369011">
                  <c:v>4.5127E-2</c:v>
                </c:pt>
                <c:pt idx="369012">
                  <c:v>4.5125999999999999E-2</c:v>
                </c:pt>
                <c:pt idx="369013">
                  <c:v>4.5124999999999998E-2</c:v>
                </c:pt>
                <c:pt idx="369014">
                  <c:v>4.5123999999999997E-2</c:v>
                </c:pt>
                <c:pt idx="369015">
                  <c:v>4.5123999999999997E-2</c:v>
                </c:pt>
                <c:pt idx="369016">
                  <c:v>4.5123000000000003E-2</c:v>
                </c:pt>
                <c:pt idx="369017">
                  <c:v>4.5123000000000003E-2</c:v>
                </c:pt>
                <c:pt idx="369018">
                  <c:v>4.5122000000000002E-2</c:v>
                </c:pt>
                <c:pt idx="369019">
                  <c:v>4.5122000000000002E-2</c:v>
                </c:pt>
                <c:pt idx="369020">
                  <c:v>4.5122000000000002E-2</c:v>
                </c:pt>
                <c:pt idx="369021">
                  <c:v>4.5122000000000002E-2</c:v>
                </c:pt>
                <c:pt idx="369022">
                  <c:v>4.5122000000000002E-2</c:v>
                </c:pt>
                <c:pt idx="369023">
                  <c:v>4.5122000000000002E-2</c:v>
                </c:pt>
                <c:pt idx="369024">
                  <c:v>4.5122000000000002E-2</c:v>
                </c:pt>
                <c:pt idx="369025">
                  <c:v>4.5122000000000002E-2</c:v>
                </c:pt>
                <c:pt idx="369026">
                  <c:v>4.5123000000000003E-2</c:v>
                </c:pt>
                <c:pt idx="369027">
                  <c:v>4.5123000000000003E-2</c:v>
                </c:pt>
                <c:pt idx="369028">
                  <c:v>4.5123000000000003E-2</c:v>
                </c:pt>
                <c:pt idx="369029">
                  <c:v>4.5123999999999997E-2</c:v>
                </c:pt>
                <c:pt idx="369030">
                  <c:v>4.5123999999999997E-2</c:v>
                </c:pt>
                <c:pt idx="369031">
                  <c:v>4.5124999999999998E-2</c:v>
                </c:pt>
                <c:pt idx="369032">
                  <c:v>4.5125999999999999E-2</c:v>
                </c:pt>
                <c:pt idx="369033">
                  <c:v>4.5125999999999999E-2</c:v>
                </c:pt>
                <c:pt idx="369034">
                  <c:v>4.5127E-2</c:v>
                </c:pt>
                <c:pt idx="369035">
                  <c:v>4.5128000000000001E-2</c:v>
                </c:pt>
                <c:pt idx="369036">
                  <c:v>4.5129000000000002E-2</c:v>
                </c:pt>
                <c:pt idx="369037">
                  <c:v>4.5130000000000003E-2</c:v>
                </c:pt>
                <c:pt idx="369038">
                  <c:v>4.5130999999999998E-2</c:v>
                </c:pt>
                <c:pt idx="369039">
                  <c:v>4.5131999999999999E-2</c:v>
                </c:pt>
                <c:pt idx="369040">
                  <c:v>4.5133E-2</c:v>
                </c:pt>
                <c:pt idx="369041">
                  <c:v>4.5134000000000001E-2</c:v>
                </c:pt>
                <c:pt idx="369042">
                  <c:v>4.5135000000000002E-2</c:v>
                </c:pt>
                <c:pt idx="369043">
                  <c:v>4.5136000000000003E-2</c:v>
                </c:pt>
                <c:pt idx="369044">
                  <c:v>4.5136999999999997E-2</c:v>
                </c:pt>
                <c:pt idx="369045">
                  <c:v>4.5137999999999998E-2</c:v>
                </c:pt>
                <c:pt idx="369046">
                  <c:v>4.5138999999999999E-2</c:v>
                </c:pt>
                <c:pt idx="369047">
                  <c:v>4.5141000000000001E-2</c:v>
                </c:pt>
                <c:pt idx="369048">
                  <c:v>4.5142000000000002E-2</c:v>
                </c:pt>
                <c:pt idx="369049">
                  <c:v>4.5143000000000003E-2</c:v>
                </c:pt>
                <c:pt idx="369050">
                  <c:v>4.5143999999999997E-2</c:v>
                </c:pt>
                <c:pt idx="369051">
                  <c:v>4.5144999999999998E-2</c:v>
                </c:pt>
                <c:pt idx="369052">
                  <c:v>4.5145999999999999E-2</c:v>
                </c:pt>
                <c:pt idx="369053">
                  <c:v>4.5147E-2</c:v>
                </c:pt>
                <c:pt idx="369054">
                  <c:v>4.5148000000000001E-2</c:v>
                </c:pt>
                <c:pt idx="369055">
                  <c:v>4.5149000000000002E-2</c:v>
                </c:pt>
                <c:pt idx="369056">
                  <c:v>4.5150000000000003E-2</c:v>
                </c:pt>
                <c:pt idx="369057">
                  <c:v>4.5150999999999997E-2</c:v>
                </c:pt>
                <c:pt idx="369058">
                  <c:v>4.5151999999999998E-2</c:v>
                </c:pt>
                <c:pt idx="369059">
                  <c:v>4.5152999999999999E-2</c:v>
                </c:pt>
                <c:pt idx="369060">
                  <c:v>4.5154E-2</c:v>
                </c:pt>
                <c:pt idx="369061">
                  <c:v>4.5154E-2</c:v>
                </c:pt>
                <c:pt idx="369062">
                  <c:v>4.5155000000000001E-2</c:v>
                </c:pt>
                <c:pt idx="369063">
                  <c:v>4.5156000000000002E-2</c:v>
                </c:pt>
                <c:pt idx="369064">
                  <c:v>4.5156000000000002E-2</c:v>
                </c:pt>
                <c:pt idx="369065">
                  <c:v>4.5157000000000003E-2</c:v>
                </c:pt>
                <c:pt idx="369066">
                  <c:v>4.5157999999999997E-2</c:v>
                </c:pt>
                <c:pt idx="369067">
                  <c:v>4.5157999999999997E-2</c:v>
                </c:pt>
                <c:pt idx="369068">
                  <c:v>4.5158999999999998E-2</c:v>
                </c:pt>
                <c:pt idx="369069">
                  <c:v>4.5158999999999998E-2</c:v>
                </c:pt>
                <c:pt idx="369070">
                  <c:v>4.5159999999999999E-2</c:v>
                </c:pt>
                <c:pt idx="369071">
                  <c:v>4.5159999999999999E-2</c:v>
                </c:pt>
                <c:pt idx="369072">
                  <c:v>4.5161E-2</c:v>
                </c:pt>
                <c:pt idx="369073">
                  <c:v>4.5161E-2</c:v>
                </c:pt>
                <c:pt idx="369074">
                  <c:v>4.5161E-2</c:v>
                </c:pt>
                <c:pt idx="369075">
                  <c:v>4.5161E-2</c:v>
                </c:pt>
                <c:pt idx="369076">
                  <c:v>4.5161E-2</c:v>
                </c:pt>
                <c:pt idx="369077">
                  <c:v>4.5162000000000001E-2</c:v>
                </c:pt>
                <c:pt idx="369078">
                  <c:v>4.5162000000000001E-2</c:v>
                </c:pt>
                <c:pt idx="369079">
                  <c:v>4.5162000000000001E-2</c:v>
                </c:pt>
                <c:pt idx="369080">
                  <c:v>4.5162000000000001E-2</c:v>
                </c:pt>
                <c:pt idx="369081">
                  <c:v>4.5162000000000001E-2</c:v>
                </c:pt>
                <c:pt idx="369082">
                  <c:v>4.5162000000000001E-2</c:v>
                </c:pt>
                <c:pt idx="369083">
                  <c:v>4.5162000000000001E-2</c:v>
                </c:pt>
                <c:pt idx="369084">
                  <c:v>4.5162000000000001E-2</c:v>
                </c:pt>
                <c:pt idx="369085">
                  <c:v>4.5162000000000001E-2</c:v>
                </c:pt>
                <c:pt idx="369086">
                  <c:v>4.5162000000000001E-2</c:v>
                </c:pt>
                <c:pt idx="369087">
                  <c:v>4.5162000000000001E-2</c:v>
                </c:pt>
                <c:pt idx="369088">
                  <c:v>4.5162000000000001E-2</c:v>
                </c:pt>
                <c:pt idx="369089">
                  <c:v>4.5162000000000001E-2</c:v>
                </c:pt>
                <c:pt idx="369090">
                  <c:v>4.5162000000000001E-2</c:v>
                </c:pt>
                <c:pt idx="369091">
                  <c:v>4.5162000000000001E-2</c:v>
                </c:pt>
                <c:pt idx="369092">
                  <c:v>4.5162000000000001E-2</c:v>
                </c:pt>
                <c:pt idx="369093">
                  <c:v>4.5162000000000001E-2</c:v>
                </c:pt>
                <c:pt idx="369094">
                  <c:v>4.5161E-2</c:v>
                </c:pt>
                <c:pt idx="369095">
                  <c:v>4.5161E-2</c:v>
                </c:pt>
                <c:pt idx="369096">
                  <c:v>4.5161E-2</c:v>
                </c:pt>
                <c:pt idx="369097">
                  <c:v>4.5161E-2</c:v>
                </c:pt>
                <c:pt idx="369098">
                  <c:v>4.5159999999999999E-2</c:v>
                </c:pt>
                <c:pt idx="369099">
                  <c:v>4.5159999999999999E-2</c:v>
                </c:pt>
                <c:pt idx="369100">
                  <c:v>4.5159999999999999E-2</c:v>
                </c:pt>
                <c:pt idx="369101">
                  <c:v>4.5158999999999998E-2</c:v>
                </c:pt>
                <c:pt idx="369102">
                  <c:v>4.5158999999999998E-2</c:v>
                </c:pt>
                <c:pt idx="369103">
                  <c:v>4.5158999999999998E-2</c:v>
                </c:pt>
                <c:pt idx="369104">
                  <c:v>4.5158999999999998E-2</c:v>
                </c:pt>
                <c:pt idx="369105">
                  <c:v>4.5157999999999997E-2</c:v>
                </c:pt>
                <c:pt idx="369106">
                  <c:v>4.5157999999999997E-2</c:v>
                </c:pt>
                <c:pt idx="369107">
                  <c:v>4.5157999999999997E-2</c:v>
                </c:pt>
                <c:pt idx="369108">
                  <c:v>4.5157000000000003E-2</c:v>
                </c:pt>
                <c:pt idx="369109">
                  <c:v>4.5157000000000003E-2</c:v>
                </c:pt>
                <c:pt idx="369110">
                  <c:v>4.5156000000000002E-2</c:v>
                </c:pt>
                <c:pt idx="369111">
                  <c:v>4.5156000000000002E-2</c:v>
                </c:pt>
                <c:pt idx="369112">
                  <c:v>4.5156000000000002E-2</c:v>
                </c:pt>
                <c:pt idx="369113">
                  <c:v>4.5155000000000001E-2</c:v>
                </c:pt>
                <c:pt idx="369114">
                  <c:v>4.5155000000000001E-2</c:v>
                </c:pt>
                <c:pt idx="369115">
                  <c:v>4.5154E-2</c:v>
                </c:pt>
                <c:pt idx="369116">
                  <c:v>4.5154E-2</c:v>
                </c:pt>
                <c:pt idx="369117">
                  <c:v>4.5152999999999999E-2</c:v>
                </c:pt>
                <c:pt idx="369118">
                  <c:v>4.5152999999999999E-2</c:v>
                </c:pt>
                <c:pt idx="369119">
                  <c:v>4.5151999999999998E-2</c:v>
                </c:pt>
                <c:pt idx="369120">
                  <c:v>4.5151999999999998E-2</c:v>
                </c:pt>
                <c:pt idx="369121">
                  <c:v>4.5150999999999997E-2</c:v>
                </c:pt>
                <c:pt idx="369122">
                  <c:v>4.5150000000000003E-2</c:v>
                </c:pt>
                <c:pt idx="369123">
                  <c:v>4.5149000000000002E-2</c:v>
                </c:pt>
                <c:pt idx="369124">
                  <c:v>4.5149000000000002E-2</c:v>
                </c:pt>
                <c:pt idx="369125">
                  <c:v>4.5148000000000001E-2</c:v>
                </c:pt>
                <c:pt idx="369126">
                  <c:v>4.5147E-2</c:v>
                </c:pt>
                <c:pt idx="369127">
                  <c:v>4.5145999999999999E-2</c:v>
                </c:pt>
                <c:pt idx="369128">
                  <c:v>4.5144999999999998E-2</c:v>
                </c:pt>
                <c:pt idx="369129">
                  <c:v>4.5144999999999998E-2</c:v>
                </c:pt>
                <c:pt idx="369130">
                  <c:v>4.5143999999999997E-2</c:v>
                </c:pt>
                <c:pt idx="369131">
                  <c:v>4.5142000000000002E-2</c:v>
                </c:pt>
                <c:pt idx="369132">
                  <c:v>4.5141000000000001E-2</c:v>
                </c:pt>
                <c:pt idx="369133">
                  <c:v>4.514E-2</c:v>
                </c:pt>
                <c:pt idx="369134">
                  <c:v>4.5138999999999999E-2</c:v>
                </c:pt>
                <c:pt idx="369135">
                  <c:v>4.5137999999999998E-2</c:v>
                </c:pt>
                <c:pt idx="369136">
                  <c:v>4.5136999999999997E-2</c:v>
                </c:pt>
                <c:pt idx="369137">
                  <c:v>4.5135000000000002E-2</c:v>
                </c:pt>
                <c:pt idx="369138">
                  <c:v>4.5134000000000001E-2</c:v>
                </c:pt>
                <c:pt idx="369139">
                  <c:v>4.5133E-2</c:v>
                </c:pt>
                <c:pt idx="369140">
                  <c:v>4.5131999999999999E-2</c:v>
                </c:pt>
                <c:pt idx="369141">
                  <c:v>4.5130000000000003E-2</c:v>
                </c:pt>
                <c:pt idx="369142">
                  <c:v>4.5129000000000002E-2</c:v>
                </c:pt>
                <c:pt idx="369143">
                  <c:v>4.5127E-2</c:v>
                </c:pt>
                <c:pt idx="369144">
                  <c:v>4.5125999999999999E-2</c:v>
                </c:pt>
                <c:pt idx="369145">
                  <c:v>4.5123999999999997E-2</c:v>
                </c:pt>
                <c:pt idx="369146">
                  <c:v>4.5123000000000003E-2</c:v>
                </c:pt>
                <c:pt idx="369147">
                  <c:v>4.5121000000000001E-2</c:v>
                </c:pt>
                <c:pt idx="369148">
                  <c:v>4.512E-2</c:v>
                </c:pt>
                <c:pt idx="369149">
                  <c:v>4.5117999999999998E-2</c:v>
                </c:pt>
                <c:pt idx="369150">
                  <c:v>4.5116999999999997E-2</c:v>
                </c:pt>
                <c:pt idx="369151">
                  <c:v>4.5115000000000002E-2</c:v>
                </c:pt>
                <c:pt idx="369152">
                  <c:v>4.5114000000000001E-2</c:v>
                </c:pt>
                <c:pt idx="369153">
                  <c:v>4.5111999999999999E-2</c:v>
                </c:pt>
                <c:pt idx="369154">
                  <c:v>4.5109999999999997E-2</c:v>
                </c:pt>
                <c:pt idx="369155">
                  <c:v>4.5109000000000003E-2</c:v>
                </c:pt>
                <c:pt idx="369156">
                  <c:v>4.5107000000000001E-2</c:v>
                </c:pt>
                <c:pt idx="369157">
                  <c:v>4.5106E-2</c:v>
                </c:pt>
                <c:pt idx="369158">
                  <c:v>4.5103999999999998E-2</c:v>
                </c:pt>
                <c:pt idx="369159">
                  <c:v>4.5102999999999997E-2</c:v>
                </c:pt>
                <c:pt idx="369160">
                  <c:v>4.5101000000000002E-2</c:v>
                </c:pt>
                <c:pt idx="369161">
                  <c:v>4.5100000000000001E-2</c:v>
                </c:pt>
                <c:pt idx="369162">
                  <c:v>4.5099E-2</c:v>
                </c:pt>
                <c:pt idx="369163">
                  <c:v>4.5096999999999998E-2</c:v>
                </c:pt>
                <c:pt idx="369164">
                  <c:v>4.5095999999999997E-2</c:v>
                </c:pt>
                <c:pt idx="369165">
                  <c:v>4.5095000000000003E-2</c:v>
                </c:pt>
                <c:pt idx="369166">
                  <c:v>4.5094000000000002E-2</c:v>
                </c:pt>
                <c:pt idx="369167">
                  <c:v>4.5092E-2</c:v>
                </c:pt>
                <c:pt idx="369168">
                  <c:v>4.5090999999999999E-2</c:v>
                </c:pt>
                <c:pt idx="369169">
                  <c:v>4.5089999999999998E-2</c:v>
                </c:pt>
                <c:pt idx="369170">
                  <c:v>4.5088999999999997E-2</c:v>
                </c:pt>
                <c:pt idx="369171">
                  <c:v>4.5088000000000003E-2</c:v>
                </c:pt>
                <c:pt idx="369172">
                  <c:v>4.5087000000000002E-2</c:v>
                </c:pt>
                <c:pt idx="369173">
                  <c:v>4.5087000000000002E-2</c:v>
                </c:pt>
                <c:pt idx="369174">
                  <c:v>4.5086000000000001E-2</c:v>
                </c:pt>
                <c:pt idx="369175">
                  <c:v>4.5086000000000001E-2</c:v>
                </c:pt>
                <c:pt idx="369176">
                  <c:v>4.5085E-2</c:v>
                </c:pt>
                <c:pt idx="369177">
                  <c:v>4.5085E-2</c:v>
                </c:pt>
                <c:pt idx="369178">
                  <c:v>4.5083999999999999E-2</c:v>
                </c:pt>
                <c:pt idx="369179">
                  <c:v>4.5083999999999999E-2</c:v>
                </c:pt>
                <c:pt idx="369180">
                  <c:v>4.5082999999999998E-2</c:v>
                </c:pt>
                <c:pt idx="369181">
                  <c:v>4.5082999999999998E-2</c:v>
                </c:pt>
                <c:pt idx="369182">
                  <c:v>4.5082999999999998E-2</c:v>
                </c:pt>
                <c:pt idx="369183">
                  <c:v>4.5082999999999998E-2</c:v>
                </c:pt>
                <c:pt idx="369184">
                  <c:v>4.5083999999999999E-2</c:v>
                </c:pt>
                <c:pt idx="369185">
                  <c:v>4.5083999999999999E-2</c:v>
                </c:pt>
                <c:pt idx="369186">
                  <c:v>4.5083999999999999E-2</c:v>
                </c:pt>
                <c:pt idx="369187">
                  <c:v>4.5085E-2</c:v>
                </c:pt>
                <c:pt idx="369188">
                  <c:v>4.5085E-2</c:v>
                </c:pt>
                <c:pt idx="369189">
                  <c:v>4.5086000000000001E-2</c:v>
                </c:pt>
                <c:pt idx="369190">
                  <c:v>4.5087000000000002E-2</c:v>
                </c:pt>
                <c:pt idx="369191">
                  <c:v>4.5088000000000003E-2</c:v>
                </c:pt>
                <c:pt idx="369192">
                  <c:v>4.5088000000000003E-2</c:v>
                </c:pt>
                <c:pt idx="369193">
                  <c:v>4.5088999999999997E-2</c:v>
                </c:pt>
                <c:pt idx="369194">
                  <c:v>4.5089999999999998E-2</c:v>
                </c:pt>
                <c:pt idx="369195">
                  <c:v>4.5092E-2</c:v>
                </c:pt>
                <c:pt idx="369196">
                  <c:v>4.5093000000000001E-2</c:v>
                </c:pt>
                <c:pt idx="369197">
                  <c:v>4.5094000000000002E-2</c:v>
                </c:pt>
                <c:pt idx="369198">
                  <c:v>4.5095999999999997E-2</c:v>
                </c:pt>
                <c:pt idx="369199">
                  <c:v>4.5096999999999998E-2</c:v>
                </c:pt>
                <c:pt idx="369200">
                  <c:v>4.5099E-2</c:v>
                </c:pt>
                <c:pt idx="369201">
                  <c:v>4.5101000000000002E-2</c:v>
                </c:pt>
                <c:pt idx="369202">
                  <c:v>4.5102000000000003E-2</c:v>
                </c:pt>
                <c:pt idx="369203">
                  <c:v>4.5103999999999998E-2</c:v>
                </c:pt>
                <c:pt idx="369204">
                  <c:v>4.5106E-2</c:v>
                </c:pt>
                <c:pt idx="369205">
                  <c:v>4.5107000000000001E-2</c:v>
                </c:pt>
                <c:pt idx="369206">
                  <c:v>4.5109000000000003E-2</c:v>
                </c:pt>
                <c:pt idx="369207">
                  <c:v>4.5110999999999998E-2</c:v>
                </c:pt>
                <c:pt idx="369208">
                  <c:v>4.5113E-2</c:v>
                </c:pt>
                <c:pt idx="369209">
                  <c:v>4.5115000000000002E-2</c:v>
                </c:pt>
                <c:pt idx="369210">
                  <c:v>4.5116999999999997E-2</c:v>
                </c:pt>
                <c:pt idx="369211">
                  <c:v>4.5118999999999999E-2</c:v>
                </c:pt>
                <c:pt idx="369212">
                  <c:v>4.5121000000000001E-2</c:v>
                </c:pt>
                <c:pt idx="369213">
                  <c:v>4.5122000000000002E-2</c:v>
                </c:pt>
                <c:pt idx="369214">
                  <c:v>4.5123999999999997E-2</c:v>
                </c:pt>
                <c:pt idx="369215">
                  <c:v>4.5125999999999999E-2</c:v>
                </c:pt>
                <c:pt idx="369216">
                  <c:v>4.5127E-2</c:v>
                </c:pt>
                <c:pt idx="369217">
                  <c:v>4.5129000000000002E-2</c:v>
                </c:pt>
                <c:pt idx="369218">
                  <c:v>4.5130000000000003E-2</c:v>
                </c:pt>
                <c:pt idx="369219">
                  <c:v>4.5131999999999999E-2</c:v>
                </c:pt>
                <c:pt idx="369220">
                  <c:v>4.5133E-2</c:v>
                </c:pt>
                <c:pt idx="369221">
                  <c:v>4.5135000000000002E-2</c:v>
                </c:pt>
                <c:pt idx="369222">
                  <c:v>4.5136000000000003E-2</c:v>
                </c:pt>
                <c:pt idx="369223">
                  <c:v>4.5136999999999997E-2</c:v>
                </c:pt>
                <c:pt idx="369224">
                  <c:v>4.5137999999999998E-2</c:v>
                </c:pt>
                <c:pt idx="369225">
                  <c:v>4.5137999999999998E-2</c:v>
                </c:pt>
                <c:pt idx="369226">
                  <c:v>4.5138999999999999E-2</c:v>
                </c:pt>
                <c:pt idx="369227">
                  <c:v>4.514E-2</c:v>
                </c:pt>
                <c:pt idx="369228">
                  <c:v>4.514E-2</c:v>
                </c:pt>
                <c:pt idx="369229">
                  <c:v>4.514E-2</c:v>
                </c:pt>
                <c:pt idx="369230">
                  <c:v>4.514E-2</c:v>
                </c:pt>
                <c:pt idx="369231">
                  <c:v>4.514E-2</c:v>
                </c:pt>
                <c:pt idx="369232">
                  <c:v>4.514E-2</c:v>
                </c:pt>
                <c:pt idx="369233">
                  <c:v>4.514E-2</c:v>
                </c:pt>
                <c:pt idx="369234">
                  <c:v>4.514E-2</c:v>
                </c:pt>
                <c:pt idx="369235">
                  <c:v>4.5138999999999999E-2</c:v>
                </c:pt>
                <c:pt idx="369236">
                  <c:v>4.5137999999999998E-2</c:v>
                </c:pt>
                <c:pt idx="369237">
                  <c:v>4.5136999999999997E-2</c:v>
                </c:pt>
                <c:pt idx="369238">
                  <c:v>4.5136000000000003E-2</c:v>
                </c:pt>
                <c:pt idx="369239">
                  <c:v>4.5135000000000002E-2</c:v>
                </c:pt>
                <c:pt idx="369240">
                  <c:v>4.5134000000000001E-2</c:v>
                </c:pt>
                <c:pt idx="369241">
                  <c:v>4.5131999999999999E-2</c:v>
                </c:pt>
                <c:pt idx="369242">
                  <c:v>4.5130000000000003E-2</c:v>
                </c:pt>
                <c:pt idx="369243">
                  <c:v>4.5129000000000002E-2</c:v>
                </c:pt>
                <c:pt idx="369244">
                  <c:v>4.5127E-2</c:v>
                </c:pt>
                <c:pt idx="369245">
                  <c:v>4.5124999999999998E-2</c:v>
                </c:pt>
                <c:pt idx="369246">
                  <c:v>4.5123000000000003E-2</c:v>
                </c:pt>
                <c:pt idx="369247">
                  <c:v>4.512E-2</c:v>
                </c:pt>
                <c:pt idx="369248">
                  <c:v>4.5117999999999998E-2</c:v>
                </c:pt>
                <c:pt idx="369249">
                  <c:v>4.5115000000000002E-2</c:v>
                </c:pt>
                <c:pt idx="369250">
                  <c:v>4.5113E-2</c:v>
                </c:pt>
                <c:pt idx="369251">
                  <c:v>4.5109999999999997E-2</c:v>
                </c:pt>
                <c:pt idx="369252">
                  <c:v>4.5107000000000001E-2</c:v>
                </c:pt>
                <c:pt idx="369253">
                  <c:v>4.5103999999999998E-2</c:v>
                </c:pt>
                <c:pt idx="369254">
                  <c:v>4.5101000000000002E-2</c:v>
                </c:pt>
                <c:pt idx="369255">
                  <c:v>4.5097999999999999E-2</c:v>
                </c:pt>
                <c:pt idx="369256">
                  <c:v>4.5095000000000003E-2</c:v>
                </c:pt>
                <c:pt idx="369257">
                  <c:v>4.5092E-2</c:v>
                </c:pt>
                <c:pt idx="369258">
                  <c:v>4.5088999999999997E-2</c:v>
                </c:pt>
                <c:pt idx="369259">
                  <c:v>4.5085E-2</c:v>
                </c:pt>
                <c:pt idx="369260">
                  <c:v>4.5081999999999997E-2</c:v>
                </c:pt>
                <c:pt idx="369261">
                  <c:v>4.5078E-2</c:v>
                </c:pt>
                <c:pt idx="369262">
                  <c:v>4.5074999999999997E-2</c:v>
                </c:pt>
                <c:pt idx="369263">
                  <c:v>4.5072000000000001E-2</c:v>
                </c:pt>
                <c:pt idx="369264">
                  <c:v>4.5067999999999997E-2</c:v>
                </c:pt>
                <c:pt idx="369265">
                  <c:v>4.5065000000000001E-2</c:v>
                </c:pt>
                <c:pt idx="369266">
                  <c:v>4.5060999999999997E-2</c:v>
                </c:pt>
                <c:pt idx="369267">
                  <c:v>4.5058000000000001E-2</c:v>
                </c:pt>
                <c:pt idx="369268">
                  <c:v>4.5054999999999998E-2</c:v>
                </c:pt>
                <c:pt idx="369269">
                  <c:v>4.5052000000000002E-2</c:v>
                </c:pt>
                <c:pt idx="369270">
                  <c:v>4.5048999999999999E-2</c:v>
                </c:pt>
                <c:pt idx="369271">
                  <c:v>4.5045000000000002E-2</c:v>
                </c:pt>
                <c:pt idx="369272">
                  <c:v>4.5041999999999999E-2</c:v>
                </c:pt>
                <c:pt idx="369273">
                  <c:v>4.5039000000000003E-2</c:v>
                </c:pt>
                <c:pt idx="369274">
                  <c:v>4.5036E-2</c:v>
                </c:pt>
                <c:pt idx="369275">
                  <c:v>4.5032999999999997E-2</c:v>
                </c:pt>
                <c:pt idx="369276">
                  <c:v>4.5031000000000002E-2</c:v>
                </c:pt>
                <c:pt idx="369277">
                  <c:v>4.5027999999999999E-2</c:v>
                </c:pt>
                <c:pt idx="369278">
                  <c:v>4.5025999999999997E-2</c:v>
                </c:pt>
                <c:pt idx="369279">
                  <c:v>4.5023000000000001E-2</c:v>
                </c:pt>
                <c:pt idx="369280">
                  <c:v>4.5020999999999999E-2</c:v>
                </c:pt>
                <c:pt idx="369281">
                  <c:v>4.5019000000000003E-2</c:v>
                </c:pt>
                <c:pt idx="369282">
                  <c:v>4.5017000000000001E-2</c:v>
                </c:pt>
                <c:pt idx="369283">
                  <c:v>4.5014999999999999E-2</c:v>
                </c:pt>
                <c:pt idx="369284">
                  <c:v>4.5012999999999997E-2</c:v>
                </c:pt>
                <c:pt idx="369285">
                  <c:v>4.5012000000000003E-2</c:v>
                </c:pt>
                <c:pt idx="369286">
                  <c:v>4.5010000000000001E-2</c:v>
                </c:pt>
                <c:pt idx="369287">
                  <c:v>4.5009E-2</c:v>
                </c:pt>
                <c:pt idx="369288">
                  <c:v>4.5007999999999999E-2</c:v>
                </c:pt>
                <c:pt idx="369289">
                  <c:v>4.5006999999999998E-2</c:v>
                </c:pt>
                <c:pt idx="369290">
                  <c:v>4.5005999999999997E-2</c:v>
                </c:pt>
                <c:pt idx="369291">
                  <c:v>4.5005000000000003E-2</c:v>
                </c:pt>
                <c:pt idx="369292">
                  <c:v>4.5005000000000003E-2</c:v>
                </c:pt>
                <c:pt idx="369293">
                  <c:v>4.5005000000000003E-2</c:v>
                </c:pt>
                <c:pt idx="369294">
                  <c:v>4.5005000000000003E-2</c:v>
                </c:pt>
                <c:pt idx="369295">
                  <c:v>4.5005000000000003E-2</c:v>
                </c:pt>
                <c:pt idx="369296">
                  <c:v>4.5005000000000003E-2</c:v>
                </c:pt>
                <c:pt idx="369297">
                  <c:v>4.5005000000000003E-2</c:v>
                </c:pt>
                <c:pt idx="369298">
                  <c:v>4.5005999999999997E-2</c:v>
                </c:pt>
                <c:pt idx="369299">
                  <c:v>4.5006999999999998E-2</c:v>
                </c:pt>
                <c:pt idx="369300">
                  <c:v>4.5006999999999998E-2</c:v>
                </c:pt>
                <c:pt idx="369301">
                  <c:v>4.5009E-2</c:v>
                </c:pt>
                <c:pt idx="369302">
                  <c:v>4.5010000000000001E-2</c:v>
                </c:pt>
                <c:pt idx="369303">
                  <c:v>4.5011000000000002E-2</c:v>
                </c:pt>
                <c:pt idx="369304">
                  <c:v>4.5012999999999997E-2</c:v>
                </c:pt>
                <c:pt idx="369305">
                  <c:v>4.5014999999999999E-2</c:v>
                </c:pt>
                <c:pt idx="369306">
                  <c:v>4.5016E-2</c:v>
                </c:pt>
                <c:pt idx="369307">
                  <c:v>4.5018000000000002E-2</c:v>
                </c:pt>
                <c:pt idx="369308">
                  <c:v>4.5019999999999998E-2</c:v>
                </c:pt>
                <c:pt idx="369309">
                  <c:v>4.5022E-2</c:v>
                </c:pt>
                <c:pt idx="369310">
                  <c:v>4.5024000000000002E-2</c:v>
                </c:pt>
                <c:pt idx="369311">
                  <c:v>4.5025999999999997E-2</c:v>
                </c:pt>
                <c:pt idx="369312">
                  <c:v>4.5027999999999999E-2</c:v>
                </c:pt>
                <c:pt idx="369313">
                  <c:v>4.5030000000000001E-2</c:v>
                </c:pt>
                <c:pt idx="369314">
                  <c:v>4.5032999999999997E-2</c:v>
                </c:pt>
                <c:pt idx="369315">
                  <c:v>4.5034999999999999E-2</c:v>
                </c:pt>
                <c:pt idx="369316">
                  <c:v>4.5037000000000001E-2</c:v>
                </c:pt>
                <c:pt idx="369317">
                  <c:v>4.5039000000000003E-2</c:v>
                </c:pt>
                <c:pt idx="369318">
                  <c:v>4.5039999999999997E-2</c:v>
                </c:pt>
                <c:pt idx="369319">
                  <c:v>4.5041999999999999E-2</c:v>
                </c:pt>
                <c:pt idx="369320">
                  <c:v>4.5043E-2</c:v>
                </c:pt>
                <c:pt idx="369321">
                  <c:v>4.5044000000000001E-2</c:v>
                </c:pt>
                <c:pt idx="369322">
                  <c:v>4.5045000000000002E-2</c:v>
                </c:pt>
                <c:pt idx="369323">
                  <c:v>4.5045000000000002E-2</c:v>
                </c:pt>
                <c:pt idx="369324">
                  <c:v>4.5046000000000003E-2</c:v>
                </c:pt>
                <c:pt idx="369325">
                  <c:v>4.5045000000000002E-2</c:v>
                </c:pt>
                <c:pt idx="369326">
                  <c:v>4.5045000000000002E-2</c:v>
                </c:pt>
                <c:pt idx="369327">
                  <c:v>4.5044000000000001E-2</c:v>
                </c:pt>
                <c:pt idx="369328">
                  <c:v>4.5043E-2</c:v>
                </c:pt>
                <c:pt idx="369329">
                  <c:v>4.5040999999999998E-2</c:v>
                </c:pt>
                <c:pt idx="369330">
                  <c:v>4.5038000000000002E-2</c:v>
                </c:pt>
                <c:pt idx="369331">
                  <c:v>4.5034999999999999E-2</c:v>
                </c:pt>
                <c:pt idx="369332">
                  <c:v>4.5031000000000002E-2</c:v>
                </c:pt>
                <c:pt idx="369333">
                  <c:v>4.5026999999999998E-2</c:v>
                </c:pt>
                <c:pt idx="369334">
                  <c:v>4.5020999999999999E-2</c:v>
                </c:pt>
                <c:pt idx="369335">
                  <c:v>4.5014999999999999E-2</c:v>
                </c:pt>
                <c:pt idx="369336">
                  <c:v>4.5009E-2</c:v>
                </c:pt>
                <c:pt idx="369337">
                  <c:v>4.5000999999999999E-2</c:v>
                </c:pt>
                <c:pt idx="369338">
                  <c:v>4.4992999999999998E-2</c:v>
                </c:pt>
                <c:pt idx="369339">
                  <c:v>4.4984000000000003E-2</c:v>
                </c:pt>
                <c:pt idx="369340">
                  <c:v>4.4974E-2</c:v>
                </c:pt>
                <c:pt idx="369341">
                  <c:v>4.4963000000000003E-2</c:v>
                </c:pt>
                <c:pt idx="369342">
                  <c:v>4.4950999999999998E-2</c:v>
                </c:pt>
                <c:pt idx="369343">
                  <c:v>4.4937999999999999E-2</c:v>
                </c:pt>
                <c:pt idx="369344">
                  <c:v>4.4923999999999999E-2</c:v>
                </c:pt>
                <c:pt idx="369345">
                  <c:v>4.4908999999999998E-2</c:v>
                </c:pt>
                <c:pt idx="369346">
                  <c:v>4.4893000000000002E-2</c:v>
                </c:pt>
                <c:pt idx="369347">
                  <c:v>4.4877E-2</c:v>
                </c:pt>
                <c:pt idx="369348">
                  <c:v>4.4859000000000003E-2</c:v>
                </c:pt>
                <c:pt idx="369349">
                  <c:v>4.4839999999999998E-2</c:v>
                </c:pt>
                <c:pt idx="369350">
                  <c:v>4.4819999999999999E-2</c:v>
                </c:pt>
                <c:pt idx="369351">
                  <c:v>4.4798999999999999E-2</c:v>
                </c:pt>
                <c:pt idx="369352">
                  <c:v>4.4776999999999997E-2</c:v>
                </c:pt>
                <c:pt idx="369353">
                  <c:v>4.4755000000000003E-2</c:v>
                </c:pt>
                <c:pt idx="369354">
                  <c:v>4.4731E-2</c:v>
                </c:pt>
                <c:pt idx="369355">
                  <c:v>4.4706000000000003E-2</c:v>
                </c:pt>
                <c:pt idx="369356">
                  <c:v>4.4679999999999997E-2</c:v>
                </c:pt>
                <c:pt idx="369357">
                  <c:v>4.4652999999999998E-2</c:v>
                </c:pt>
                <c:pt idx="369358">
                  <c:v>4.4624999999999998E-2</c:v>
                </c:pt>
                <c:pt idx="369359">
                  <c:v>4.4596999999999998E-2</c:v>
                </c:pt>
                <c:pt idx="369360">
                  <c:v>4.4568000000000003E-2</c:v>
                </c:pt>
                <c:pt idx="369361">
                  <c:v>4.4537E-2</c:v>
                </c:pt>
                <c:pt idx="369362">
                  <c:v>4.4506999999999998E-2</c:v>
                </c:pt>
                <c:pt idx="369363">
                  <c:v>4.4475000000000001E-2</c:v>
                </c:pt>
                <c:pt idx="369364">
                  <c:v>4.4442000000000002E-2</c:v>
                </c:pt>
                <c:pt idx="369365">
                  <c:v>4.4408999999999997E-2</c:v>
                </c:pt>
                <c:pt idx="369366">
                  <c:v>4.4375999999999999E-2</c:v>
                </c:pt>
                <c:pt idx="369367">
                  <c:v>4.4340999999999998E-2</c:v>
                </c:pt>
                <c:pt idx="369368">
                  <c:v>4.4306999999999999E-2</c:v>
                </c:pt>
                <c:pt idx="369369">
                  <c:v>4.4270999999999998E-2</c:v>
                </c:pt>
                <c:pt idx="369370">
                  <c:v>4.4235999999999998E-2</c:v>
                </c:pt>
                <c:pt idx="369371">
                  <c:v>4.4199000000000002E-2</c:v>
                </c:pt>
                <c:pt idx="369372">
                  <c:v>4.4163000000000001E-2</c:v>
                </c:pt>
                <c:pt idx="369373">
                  <c:v>4.4127E-2</c:v>
                </c:pt>
                <c:pt idx="369374">
                  <c:v>4.4089999999999997E-2</c:v>
                </c:pt>
                <c:pt idx="369375">
                  <c:v>4.4053000000000002E-2</c:v>
                </c:pt>
                <c:pt idx="369376">
                  <c:v>4.4016E-2</c:v>
                </c:pt>
                <c:pt idx="369377">
                  <c:v>4.3978999999999997E-2</c:v>
                </c:pt>
                <c:pt idx="369378">
                  <c:v>4.3942000000000002E-2</c:v>
                </c:pt>
                <c:pt idx="369379">
                  <c:v>4.3905E-2</c:v>
                </c:pt>
                <c:pt idx="369380">
                  <c:v>4.3867999999999997E-2</c:v>
                </c:pt>
                <c:pt idx="369381">
                  <c:v>4.3831000000000002E-2</c:v>
                </c:pt>
                <c:pt idx="369382">
                  <c:v>4.3794E-2</c:v>
                </c:pt>
                <c:pt idx="369383">
                  <c:v>4.3757999999999998E-2</c:v>
                </c:pt>
                <c:pt idx="369384">
                  <c:v>4.3721999999999997E-2</c:v>
                </c:pt>
                <c:pt idx="369385">
                  <c:v>4.3686999999999997E-2</c:v>
                </c:pt>
                <c:pt idx="369386">
                  <c:v>4.3652000000000003E-2</c:v>
                </c:pt>
                <c:pt idx="369387">
                  <c:v>4.3617000000000003E-2</c:v>
                </c:pt>
                <c:pt idx="369388">
                  <c:v>4.3582999999999997E-2</c:v>
                </c:pt>
                <c:pt idx="369389">
                  <c:v>4.3549999999999998E-2</c:v>
                </c:pt>
                <c:pt idx="369390">
                  <c:v>4.3517E-2</c:v>
                </c:pt>
                <c:pt idx="369391">
                  <c:v>4.3484000000000002E-2</c:v>
                </c:pt>
                <c:pt idx="369392">
                  <c:v>4.3451999999999998E-2</c:v>
                </c:pt>
                <c:pt idx="369393">
                  <c:v>4.3421000000000001E-2</c:v>
                </c:pt>
                <c:pt idx="369394">
                  <c:v>4.3390999999999999E-2</c:v>
                </c:pt>
                <c:pt idx="369395">
                  <c:v>4.3361999999999998E-2</c:v>
                </c:pt>
                <c:pt idx="369396">
                  <c:v>4.3333000000000003E-2</c:v>
                </c:pt>
                <c:pt idx="369397">
                  <c:v>4.3305000000000003E-2</c:v>
                </c:pt>
                <c:pt idx="369398">
                  <c:v>4.3277999999999997E-2</c:v>
                </c:pt>
                <c:pt idx="369399">
                  <c:v>4.3251999999999999E-2</c:v>
                </c:pt>
                <c:pt idx="369400">
                  <c:v>4.3227000000000002E-2</c:v>
                </c:pt>
                <c:pt idx="369401">
                  <c:v>4.3202999999999998E-2</c:v>
                </c:pt>
                <c:pt idx="369402">
                  <c:v>4.3179000000000002E-2</c:v>
                </c:pt>
                <c:pt idx="369403">
                  <c:v>4.3156E-2</c:v>
                </c:pt>
                <c:pt idx="369404">
                  <c:v>4.3135E-2</c:v>
                </c:pt>
                <c:pt idx="369405">
                  <c:v>4.3114E-2</c:v>
                </c:pt>
                <c:pt idx="369406">
                  <c:v>4.3094E-2</c:v>
                </c:pt>
                <c:pt idx="369407">
                  <c:v>4.3075000000000002E-2</c:v>
                </c:pt>
                <c:pt idx="369408">
                  <c:v>4.3056999999999998E-2</c:v>
                </c:pt>
                <c:pt idx="369409">
                  <c:v>4.3040000000000002E-2</c:v>
                </c:pt>
                <c:pt idx="369410">
                  <c:v>4.3022999999999999E-2</c:v>
                </c:pt>
                <c:pt idx="369411">
                  <c:v>4.3007999999999998E-2</c:v>
                </c:pt>
                <c:pt idx="369412">
                  <c:v>4.2993000000000003E-2</c:v>
                </c:pt>
                <c:pt idx="369413">
                  <c:v>4.2979999999999997E-2</c:v>
                </c:pt>
                <c:pt idx="369414">
                  <c:v>4.2966999999999998E-2</c:v>
                </c:pt>
                <c:pt idx="369415">
                  <c:v>4.2955E-2</c:v>
                </c:pt>
                <c:pt idx="369416">
                  <c:v>4.2943000000000002E-2</c:v>
                </c:pt>
                <c:pt idx="369417">
                  <c:v>4.2932999999999999E-2</c:v>
                </c:pt>
                <c:pt idx="369418">
                  <c:v>4.2923000000000003E-2</c:v>
                </c:pt>
                <c:pt idx="369419">
                  <c:v>4.2914000000000001E-2</c:v>
                </c:pt>
                <c:pt idx="369420">
                  <c:v>4.2906E-2</c:v>
                </c:pt>
                <c:pt idx="369421">
                  <c:v>4.2897999999999999E-2</c:v>
                </c:pt>
                <c:pt idx="369422">
                  <c:v>4.2890999999999999E-2</c:v>
                </c:pt>
                <c:pt idx="369423">
                  <c:v>4.2885E-2</c:v>
                </c:pt>
                <c:pt idx="369424">
                  <c:v>4.2879E-2</c:v>
                </c:pt>
                <c:pt idx="369425">
                  <c:v>4.2874000000000002E-2</c:v>
                </c:pt>
                <c:pt idx="369426">
                  <c:v>4.2868999999999997E-2</c:v>
                </c:pt>
                <c:pt idx="369427">
                  <c:v>4.2865E-2</c:v>
                </c:pt>
                <c:pt idx="369428">
                  <c:v>4.2861000000000003E-2</c:v>
                </c:pt>
                <c:pt idx="369429">
                  <c:v>4.2858E-2</c:v>
                </c:pt>
                <c:pt idx="369430">
                  <c:v>4.2854999999999997E-2</c:v>
                </c:pt>
                <c:pt idx="369431">
                  <c:v>4.2852000000000001E-2</c:v>
                </c:pt>
                <c:pt idx="369432">
                  <c:v>4.2849999999999999E-2</c:v>
                </c:pt>
                <c:pt idx="369433">
                  <c:v>4.2847999999999997E-2</c:v>
                </c:pt>
                <c:pt idx="369434">
                  <c:v>4.2847000000000003E-2</c:v>
                </c:pt>
                <c:pt idx="369435">
                  <c:v>4.2845000000000001E-2</c:v>
                </c:pt>
                <c:pt idx="369436">
                  <c:v>4.2844E-2</c:v>
                </c:pt>
                <c:pt idx="369437">
                  <c:v>4.2842999999999999E-2</c:v>
                </c:pt>
                <c:pt idx="369438">
                  <c:v>4.2840999999999997E-2</c:v>
                </c:pt>
                <c:pt idx="369439">
                  <c:v>4.2840000000000003E-2</c:v>
                </c:pt>
                <c:pt idx="369440">
                  <c:v>4.2839000000000002E-2</c:v>
                </c:pt>
                <c:pt idx="369441">
                  <c:v>4.2838000000000001E-2</c:v>
                </c:pt>
                <c:pt idx="369442">
                  <c:v>4.2837E-2</c:v>
                </c:pt>
                <c:pt idx="369443">
                  <c:v>4.2837E-2</c:v>
                </c:pt>
                <c:pt idx="369444">
                  <c:v>4.2835999999999999E-2</c:v>
                </c:pt>
                <c:pt idx="369445">
                  <c:v>4.2833999999999997E-2</c:v>
                </c:pt>
                <c:pt idx="369446">
                  <c:v>4.2833000000000003E-2</c:v>
                </c:pt>
                <c:pt idx="369447">
                  <c:v>4.2832000000000002E-2</c:v>
                </c:pt>
                <c:pt idx="369448">
                  <c:v>4.283E-2</c:v>
                </c:pt>
                <c:pt idx="369449">
                  <c:v>4.2827999999999998E-2</c:v>
                </c:pt>
                <c:pt idx="369450">
                  <c:v>4.2826000000000003E-2</c:v>
                </c:pt>
                <c:pt idx="369451">
                  <c:v>4.2823E-2</c:v>
                </c:pt>
                <c:pt idx="369452">
                  <c:v>4.2820999999999998E-2</c:v>
                </c:pt>
                <c:pt idx="369453">
                  <c:v>4.2818000000000002E-2</c:v>
                </c:pt>
                <c:pt idx="369454">
                  <c:v>4.2814999999999999E-2</c:v>
                </c:pt>
                <c:pt idx="369455">
                  <c:v>4.2811000000000002E-2</c:v>
                </c:pt>
                <c:pt idx="369456">
                  <c:v>4.2806999999999998E-2</c:v>
                </c:pt>
                <c:pt idx="369457">
                  <c:v>4.2803000000000001E-2</c:v>
                </c:pt>
                <c:pt idx="369458">
                  <c:v>4.2798999999999997E-2</c:v>
                </c:pt>
                <c:pt idx="369459">
                  <c:v>4.2793999999999999E-2</c:v>
                </c:pt>
                <c:pt idx="369460">
                  <c:v>4.2789000000000001E-2</c:v>
                </c:pt>
                <c:pt idx="369461">
                  <c:v>4.2783000000000002E-2</c:v>
                </c:pt>
                <c:pt idx="369462">
                  <c:v>4.2777000000000003E-2</c:v>
                </c:pt>
                <c:pt idx="369463">
                  <c:v>4.2771000000000003E-2</c:v>
                </c:pt>
                <c:pt idx="369464">
                  <c:v>4.2764000000000003E-2</c:v>
                </c:pt>
                <c:pt idx="369465">
                  <c:v>4.2757000000000003E-2</c:v>
                </c:pt>
                <c:pt idx="369466">
                  <c:v>4.2749000000000002E-2</c:v>
                </c:pt>
                <c:pt idx="369467">
                  <c:v>4.2742000000000002E-2</c:v>
                </c:pt>
                <c:pt idx="369468">
                  <c:v>4.2734000000000001E-2</c:v>
                </c:pt>
                <c:pt idx="369469">
                  <c:v>4.2724999999999999E-2</c:v>
                </c:pt>
                <c:pt idx="369470">
                  <c:v>4.2716999999999998E-2</c:v>
                </c:pt>
                <c:pt idx="369471">
                  <c:v>4.2708000000000003E-2</c:v>
                </c:pt>
                <c:pt idx="369472">
                  <c:v>4.2698E-2</c:v>
                </c:pt>
                <c:pt idx="369473">
                  <c:v>4.2688999999999998E-2</c:v>
                </c:pt>
                <c:pt idx="369474">
                  <c:v>4.2679000000000002E-2</c:v>
                </c:pt>
                <c:pt idx="369475">
                  <c:v>4.2667999999999998E-2</c:v>
                </c:pt>
                <c:pt idx="369476">
                  <c:v>4.2658000000000001E-2</c:v>
                </c:pt>
                <c:pt idx="369477">
                  <c:v>4.2646999999999997E-2</c:v>
                </c:pt>
                <c:pt idx="369478">
                  <c:v>4.2637000000000001E-2</c:v>
                </c:pt>
                <c:pt idx="369479">
                  <c:v>4.2625999999999997E-2</c:v>
                </c:pt>
                <c:pt idx="369480">
                  <c:v>4.2615E-2</c:v>
                </c:pt>
                <c:pt idx="369481">
                  <c:v>4.2603000000000002E-2</c:v>
                </c:pt>
                <c:pt idx="369482">
                  <c:v>4.2591999999999998E-2</c:v>
                </c:pt>
                <c:pt idx="369483">
                  <c:v>4.258E-2</c:v>
                </c:pt>
                <c:pt idx="369484">
                  <c:v>4.2568000000000002E-2</c:v>
                </c:pt>
                <c:pt idx="369485">
                  <c:v>4.2555999999999997E-2</c:v>
                </c:pt>
                <c:pt idx="369486">
                  <c:v>4.2543999999999998E-2</c:v>
                </c:pt>
                <c:pt idx="369487">
                  <c:v>4.2532E-2</c:v>
                </c:pt>
                <c:pt idx="369488">
                  <c:v>4.2520000000000002E-2</c:v>
                </c:pt>
                <c:pt idx="369489">
                  <c:v>4.2507999999999997E-2</c:v>
                </c:pt>
                <c:pt idx="369490">
                  <c:v>4.2495999999999999E-2</c:v>
                </c:pt>
                <c:pt idx="369491">
                  <c:v>4.2484000000000001E-2</c:v>
                </c:pt>
                <c:pt idx="369492">
                  <c:v>4.2472000000000003E-2</c:v>
                </c:pt>
                <c:pt idx="369493">
                  <c:v>4.2459999999999998E-2</c:v>
                </c:pt>
                <c:pt idx="369494">
                  <c:v>4.2448E-2</c:v>
                </c:pt>
                <c:pt idx="369495">
                  <c:v>4.2437000000000002E-2</c:v>
                </c:pt>
                <c:pt idx="369496">
                  <c:v>4.2424999999999997E-2</c:v>
                </c:pt>
                <c:pt idx="369497">
                  <c:v>4.2412999999999999E-2</c:v>
                </c:pt>
                <c:pt idx="369498">
                  <c:v>4.2401000000000001E-2</c:v>
                </c:pt>
                <c:pt idx="369499">
                  <c:v>4.2389999999999997E-2</c:v>
                </c:pt>
                <c:pt idx="369500">
                  <c:v>4.2379E-2</c:v>
                </c:pt>
                <c:pt idx="369501">
                  <c:v>4.2367000000000002E-2</c:v>
                </c:pt>
                <c:pt idx="369502">
                  <c:v>4.2355999999999998E-2</c:v>
                </c:pt>
                <c:pt idx="369503">
                  <c:v>4.2346000000000002E-2</c:v>
                </c:pt>
                <c:pt idx="369504">
                  <c:v>4.2334999999999998E-2</c:v>
                </c:pt>
                <c:pt idx="369505">
                  <c:v>4.2324000000000001E-2</c:v>
                </c:pt>
                <c:pt idx="369506">
                  <c:v>4.2313999999999997E-2</c:v>
                </c:pt>
                <c:pt idx="369507">
                  <c:v>4.2304000000000001E-2</c:v>
                </c:pt>
                <c:pt idx="369508">
                  <c:v>4.2293999999999998E-2</c:v>
                </c:pt>
                <c:pt idx="369509">
                  <c:v>4.2284000000000002E-2</c:v>
                </c:pt>
                <c:pt idx="369510">
                  <c:v>4.2273999999999999E-2</c:v>
                </c:pt>
                <c:pt idx="369511">
                  <c:v>4.2264999999999997E-2</c:v>
                </c:pt>
                <c:pt idx="369512">
                  <c:v>4.2256000000000002E-2</c:v>
                </c:pt>
                <c:pt idx="369513">
                  <c:v>4.2247E-2</c:v>
                </c:pt>
                <c:pt idx="369514">
                  <c:v>4.2237999999999998E-2</c:v>
                </c:pt>
                <c:pt idx="369515">
                  <c:v>4.2229999999999997E-2</c:v>
                </c:pt>
                <c:pt idx="369516">
                  <c:v>4.2221000000000002E-2</c:v>
                </c:pt>
                <c:pt idx="369517">
                  <c:v>4.2213000000000001E-2</c:v>
                </c:pt>
                <c:pt idx="369518">
                  <c:v>4.2206E-2</c:v>
                </c:pt>
                <c:pt idx="369519">
                  <c:v>4.2197999999999999E-2</c:v>
                </c:pt>
                <c:pt idx="369520">
                  <c:v>4.2189999999999998E-2</c:v>
                </c:pt>
                <c:pt idx="369521">
                  <c:v>4.2182999999999998E-2</c:v>
                </c:pt>
                <c:pt idx="369522">
                  <c:v>4.2175999999999998E-2</c:v>
                </c:pt>
                <c:pt idx="369523">
                  <c:v>4.2168999999999998E-2</c:v>
                </c:pt>
                <c:pt idx="369524">
                  <c:v>4.2162999999999999E-2</c:v>
                </c:pt>
                <c:pt idx="369525">
                  <c:v>4.2155999999999999E-2</c:v>
                </c:pt>
                <c:pt idx="369526">
                  <c:v>4.215E-2</c:v>
                </c:pt>
                <c:pt idx="369527">
                  <c:v>4.2145000000000002E-2</c:v>
                </c:pt>
                <c:pt idx="369528">
                  <c:v>4.2139000000000003E-2</c:v>
                </c:pt>
                <c:pt idx="369529">
                  <c:v>4.2133999999999998E-2</c:v>
                </c:pt>
                <c:pt idx="369530">
                  <c:v>4.2127999999999999E-2</c:v>
                </c:pt>
                <c:pt idx="369531">
                  <c:v>4.2123000000000001E-2</c:v>
                </c:pt>
                <c:pt idx="369532">
                  <c:v>4.2118000000000003E-2</c:v>
                </c:pt>
                <c:pt idx="369533">
                  <c:v>4.2113999999999999E-2</c:v>
                </c:pt>
                <c:pt idx="369534">
                  <c:v>4.2109000000000001E-2</c:v>
                </c:pt>
                <c:pt idx="369535">
                  <c:v>4.2104999999999997E-2</c:v>
                </c:pt>
                <c:pt idx="369536">
                  <c:v>4.2101E-2</c:v>
                </c:pt>
                <c:pt idx="369537">
                  <c:v>4.2097000000000002E-2</c:v>
                </c:pt>
                <c:pt idx="369538">
                  <c:v>4.2093999999999999E-2</c:v>
                </c:pt>
                <c:pt idx="369539">
                  <c:v>4.2090000000000002E-2</c:v>
                </c:pt>
                <c:pt idx="369540">
                  <c:v>4.2086999999999999E-2</c:v>
                </c:pt>
                <c:pt idx="369541">
                  <c:v>4.2084000000000003E-2</c:v>
                </c:pt>
                <c:pt idx="369542">
                  <c:v>4.2081E-2</c:v>
                </c:pt>
                <c:pt idx="369543">
                  <c:v>4.2077999999999997E-2</c:v>
                </c:pt>
                <c:pt idx="369544">
                  <c:v>4.2075000000000001E-2</c:v>
                </c:pt>
                <c:pt idx="369545">
                  <c:v>4.2072999999999999E-2</c:v>
                </c:pt>
                <c:pt idx="369546">
                  <c:v>4.2070000000000003E-2</c:v>
                </c:pt>
                <c:pt idx="369547">
                  <c:v>4.2068000000000001E-2</c:v>
                </c:pt>
                <c:pt idx="369548">
                  <c:v>4.2065999999999999E-2</c:v>
                </c:pt>
                <c:pt idx="369549">
                  <c:v>4.2063999999999997E-2</c:v>
                </c:pt>
                <c:pt idx="369550">
                  <c:v>4.2063000000000003E-2</c:v>
                </c:pt>
                <c:pt idx="369551">
                  <c:v>4.2061000000000001E-2</c:v>
                </c:pt>
                <c:pt idx="369552">
                  <c:v>4.2058999999999999E-2</c:v>
                </c:pt>
                <c:pt idx="369553">
                  <c:v>4.2057999999999998E-2</c:v>
                </c:pt>
                <c:pt idx="369554">
                  <c:v>4.2056000000000003E-2</c:v>
                </c:pt>
                <c:pt idx="369555">
                  <c:v>4.2055000000000002E-2</c:v>
                </c:pt>
                <c:pt idx="369556">
                  <c:v>4.2054000000000001E-2</c:v>
                </c:pt>
                <c:pt idx="369557">
                  <c:v>4.2051999999999999E-2</c:v>
                </c:pt>
                <c:pt idx="369558">
                  <c:v>4.2050999999999998E-2</c:v>
                </c:pt>
                <c:pt idx="369559">
                  <c:v>4.2049999999999997E-2</c:v>
                </c:pt>
                <c:pt idx="369560">
                  <c:v>4.2049000000000003E-2</c:v>
                </c:pt>
                <c:pt idx="369561">
                  <c:v>4.2048000000000002E-2</c:v>
                </c:pt>
                <c:pt idx="369562">
                  <c:v>4.2047000000000001E-2</c:v>
                </c:pt>
                <c:pt idx="369563">
                  <c:v>4.2046E-2</c:v>
                </c:pt>
                <c:pt idx="369564">
                  <c:v>4.2046E-2</c:v>
                </c:pt>
                <c:pt idx="369565">
                  <c:v>4.2044999999999999E-2</c:v>
                </c:pt>
                <c:pt idx="369566">
                  <c:v>4.2043999999999998E-2</c:v>
                </c:pt>
                <c:pt idx="369567">
                  <c:v>4.2042999999999997E-2</c:v>
                </c:pt>
                <c:pt idx="369568">
                  <c:v>4.2042000000000003E-2</c:v>
                </c:pt>
                <c:pt idx="369569">
                  <c:v>4.2041000000000002E-2</c:v>
                </c:pt>
                <c:pt idx="369570">
                  <c:v>4.2041000000000002E-2</c:v>
                </c:pt>
                <c:pt idx="369571">
                  <c:v>4.2040000000000001E-2</c:v>
                </c:pt>
                <c:pt idx="369572">
                  <c:v>4.2039E-2</c:v>
                </c:pt>
                <c:pt idx="369573">
                  <c:v>4.2037999999999999E-2</c:v>
                </c:pt>
                <c:pt idx="369574">
                  <c:v>4.2037999999999999E-2</c:v>
                </c:pt>
                <c:pt idx="369575">
                  <c:v>4.2036999999999998E-2</c:v>
                </c:pt>
                <c:pt idx="369576">
                  <c:v>4.2035999999999997E-2</c:v>
                </c:pt>
                <c:pt idx="369577">
                  <c:v>4.2035000000000003E-2</c:v>
                </c:pt>
                <c:pt idx="369578">
                  <c:v>4.2034000000000002E-2</c:v>
                </c:pt>
                <c:pt idx="369579">
                  <c:v>4.2033000000000001E-2</c:v>
                </c:pt>
                <c:pt idx="369580">
                  <c:v>4.2033000000000001E-2</c:v>
                </c:pt>
                <c:pt idx="369581">
                  <c:v>4.2032E-2</c:v>
                </c:pt>
                <c:pt idx="369582">
                  <c:v>4.2030999999999999E-2</c:v>
                </c:pt>
                <c:pt idx="369583">
                  <c:v>4.2029999999999998E-2</c:v>
                </c:pt>
                <c:pt idx="369584">
                  <c:v>4.2028999999999997E-2</c:v>
                </c:pt>
                <c:pt idx="369585">
                  <c:v>4.2028000000000003E-2</c:v>
                </c:pt>
                <c:pt idx="369586">
                  <c:v>4.2027000000000002E-2</c:v>
                </c:pt>
                <c:pt idx="369587">
                  <c:v>4.2027000000000002E-2</c:v>
                </c:pt>
                <c:pt idx="369588">
                  <c:v>4.2026000000000001E-2</c:v>
                </c:pt>
                <c:pt idx="369589">
                  <c:v>4.2025E-2</c:v>
                </c:pt>
                <c:pt idx="369590">
                  <c:v>4.2023999999999999E-2</c:v>
                </c:pt>
                <c:pt idx="369591">
                  <c:v>4.2022999999999998E-2</c:v>
                </c:pt>
                <c:pt idx="369592">
                  <c:v>4.2021999999999997E-2</c:v>
                </c:pt>
                <c:pt idx="369593">
                  <c:v>4.2021000000000003E-2</c:v>
                </c:pt>
                <c:pt idx="369594">
                  <c:v>4.2021000000000003E-2</c:v>
                </c:pt>
                <c:pt idx="369595">
                  <c:v>4.2020000000000002E-2</c:v>
                </c:pt>
                <c:pt idx="369596">
                  <c:v>4.2019000000000001E-2</c:v>
                </c:pt>
                <c:pt idx="369597">
                  <c:v>4.2019000000000001E-2</c:v>
                </c:pt>
                <c:pt idx="369598">
                  <c:v>4.2018E-2</c:v>
                </c:pt>
                <c:pt idx="369599">
                  <c:v>4.2016999999999999E-2</c:v>
                </c:pt>
                <c:pt idx="369600">
                  <c:v>4.2016999999999999E-2</c:v>
                </c:pt>
                <c:pt idx="369601">
                  <c:v>4.2015999999999998E-2</c:v>
                </c:pt>
                <c:pt idx="369602">
                  <c:v>4.2015999999999998E-2</c:v>
                </c:pt>
                <c:pt idx="369603">
                  <c:v>4.2014999999999997E-2</c:v>
                </c:pt>
                <c:pt idx="369604">
                  <c:v>4.2014999999999997E-2</c:v>
                </c:pt>
                <c:pt idx="369605">
                  <c:v>4.2014999999999997E-2</c:v>
                </c:pt>
                <c:pt idx="369606">
                  <c:v>4.2014999999999997E-2</c:v>
                </c:pt>
                <c:pt idx="369607">
                  <c:v>4.2014000000000003E-2</c:v>
                </c:pt>
                <c:pt idx="369608">
                  <c:v>4.2014000000000003E-2</c:v>
                </c:pt>
                <c:pt idx="369609">
                  <c:v>4.2014000000000003E-2</c:v>
                </c:pt>
                <c:pt idx="369610">
                  <c:v>4.2014999999999997E-2</c:v>
                </c:pt>
                <c:pt idx="369611">
                  <c:v>4.2014999999999997E-2</c:v>
                </c:pt>
                <c:pt idx="369612">
                  <c:v>4.2014999999999997E-2</c:v>
                </c:pt>
                <c:pt idx="369613">
                  <c:v>4.2014999999999997E-2</c:v>
                </c:pt>
                <c:pt idx="369614">
                  <c:v>4.2014999999999997E-2</c:v>
                </c:pt>
                <c:pt idx="369615">
                  <c:v>4.2014999999999997E-2</c:v>
                </c:pt>
                <c:pt idx="369616">
                  <c:v>4.2015999999999998E-2</c:v>
                </c:pt>
                <c:pt idx="369617">
                  <c:v>4.2015999999999998E-2</c:v>
                </c:pt>
                <c:pt idx="369618">
                  <c:v>4.2016999999999999E-2</c:v>
                </c:pt>
                <c:pt idx="369619">
                  <c:v>4.2016999999999999E-2</c:v>
                </c:pt>
                <c:pt idx="369620">
                  <c:v>4.2018E-2</c:v>
                </c:pt>
                <c:pt idx="369621">
                  <c:v>4.2018E-2</c:v>
                </c:pt>
                <c:pt idx="369622">
                  <c:v>4.2019000000000001E-2</c:v>
                </c:pt>
                <c:pt idx="369623">
                  <c:v>4.2019000000000001E-2</c:v>
                </c:pt>
                <c:pt idx="369624">
                  <c:v>4.2020000000000002E-2</c:v>
                </c:pt>
                <c:pt idx="369625">
                  <c:v>4.2021000000000003E-2</c:v>
                </c:pt>
                <c:pt idx="369626">
                  <c:v>4.2021000000000003E-2</c:v>
                </c:pt>
                <c:pt idx="369627">
                  <c:v>4.2021999999999997E-2</c:v>
                </c:pt>
                <c:pt idx="369628">
                  <c:v>4.2021999999999997E-2</c:v>
                </c:pt>
                <c:pt idx="369629">
                  <c:v>4.2021999999999997E-2</c:v>
                </c:pt>
                <c:pt idx="369630">
                  <c:v>4.2022999999999998E-2</c:v>
                </c:pt>
                <c:pt idx="369631">
                  <c:v>4.2022999999999998E-2</c:v>
                </c:pt>
                <c:pt idx="369632">
                  <c:v>4.2023999999999999E-2</c:v>
                </c:pt>
                <c:pt idx="369633">
                  <c:v>4.2023999999999999E-2</c:v>
                </c:pt>
                <c:pt idx="369634">
                  <c:v>4.2023999999999999E-2</c:v>
                </c:pt>
                <c:pt idx="369635">
                  <c:v>4.2023999999999999E-2</c:v>
                </c:pt>
                <c:pt idx="369636">
                  <c:v>4.2023999999999999E-2</c:v>
                </c:pt>
                <c:pt idx="369637">
                  <c:v>4.2023999999999999E-2</c:v>
                </c:pt>
                <c:pt idx="369638">
                  <c:v>4.2023999999999999E-2</c:v>
                </c:pt>
                <c:pt idx="369639">
                  <c:v>4.2022999999999998E-2</c:v>
                </c:pt>
                <c:pt idx="369640">
                  <c:v>4.2022999999999998E-2</c:v>
                </c:pt>
                <c:pt idx="369641">
                  <c:v>4.2021999999999997E-2</c:v>
                </c:pt>
                <c:pt idx="369642">
                  <c:v>4.2021000000000003E-2</c:v>
                </c:pt>
                <c:pt idx="369643">
                  <c:v>4.2021000000000003E-2</c:v>
                </c:pt>
                <c:pt idx="369644">
                  <c:v>4.2020000000000002E-2</c:v>
                </c:pt>
                <c:pt idx="369645">
                  <c:v>4.2018E-2</c:v>
                </c:pt>
                <c:pt idx="369646">
                  <c:v>4.2016999999999999E-2</c:v>
                </c:pt>
                <c:pt idx="369647">
                  <c:v>4.2015999999999998E-2</c:v>
                </c:pt>
                <c:pt idx="369648">
                  <c:v>4.2014000000000003E-2</c:v>
                </c:pt>
                <c:pt idx="369649">
                  <c:v>4.2012000000000001E-2</c:v>
                </c:pt>
                <c:pt idx="369650">
                  <c:v>4.2009999999999999E-2</c:v>
                </c:pt>
                <c:pt idx="369651">
                  <c:v>4.2007999999999997E-2</c:v>
                </c:pt>
                <c:pt idx="369652">
                  <c:v>4.2005000000000001E-2</c:v>
                </c:pt>
                <c:pt idx="369653">
                  <c:v>4.2002999999999999E-2</c:v>
                </c:pt>
                <c:pt idx="369654">
                  <c:v>4.2000000000000003E-2</c:v>
                </c:pt>
                <c:pt idx="369655">
                  <c:v>4.1998000000000001E-2</c:v>
                </c:pt>
                <c:pt idx="369656">
                  <c:v>4.1994999999999998E-2</c:v>
                </c:pt>
                <c:pt idx="369657">
                  <c:v>4.1992000000000002E-2</c:v>
                </c:pt>
                <c:pt idx="369658">
                  <c:v>4.1988999999999999E-2</c:v>
                </c:pt>
                <c:pt idx="369659">
                  <c:v>4.1985000000000001E-2</c:v>
                </c:pt>
                <c:pt idx="369660">
                  <c:v>4.1981999999999998E-2</c:v>
                </c:pt>
                <c:pt idx="369661">
                  <c:v>4.1978000000000001E-2</c:v>
                </c:pt>
                <c:pt idx="369662">
                  <c:v>4.1973999999999997E-2</c:v>
                </c:pt>
                <c:pt idx="369663">
                  <c:v>4.197E-2</c:v>
                </c:pt>
                <c:pt idx="369664">
                  <c:v>4.1966999999999997E-2</c:v>
                </c:pt>
                <c:pt idx="369665">
                  <c:v>4.1963E-2</c:v>
                </c:pt>
                <c:pt idx="369666">
                  <c:v>4.1959000000000003E-2</c:v>
                </c:pt>
                <c:pt idx="369667">
                  <c:v>4.1953999999999998E-2</c:v>
                </c:pt>
                <c:pt idx="369668">
                  <c:v>4.1950000000000001E-2</c:v>
                </c:pt>
                <c:pt idx="369669">
                  <c:v>4.1945999999999997E-2</c:v>
                </c:pt>
                <c:pt idx="369670">
                  <c:v>4.1942E-2</c:v>
                </c:pt>
                <c:pt idx="369671">
                  <c:v>4.1938000000000003E-2</c:v>
                </c:pt>
                <c:pt idx="369672">
                  <c:v>4.1932999999999998E-2</c:v>
                </c:pt>
                <c:pt idx="369673">
                  <c:v>4.1929000000000001E-2</c:v>
                </c:pt>
                <c:pt idx="369674">
                  <c:v>4.1924999999999997E-2</c:v>
                </c:pt>
                <c:pt idx="369675">
                  <c:v>4.1919999999999999E-2</c:v>
                </c:pt>
                <c:pt idx="369676">
                  <c:v>4.1916000000000002E-2</c:v>
                </c:pt>
                <c:pt idx="369677">
                  <c:v>4.1911999999999998E-2</c:v>
                </c:pt>
                <c:pt idx="369678">
                  <c:v>4.1908000000000001E-2</c:v>
                </c:pt>
                <c:pt idx="369679">
                  <c:v>4.1903999999999997E-2</c:v>
                </c:pt>
                <c:pt idx="369680">
                  <c:v>4.19E-2</c:v>
                </c:pt>
                <c:pt idx="369681">
                  <c:v>4.1896000000000003E-2</c:v>
                </c:pt>
                <c:pt idx="369682">
                  <c:v>4.1891999999999999E-2</c:v>
                </c:pt>
                <c:pt idx="369683">
                  <c:v>4.1888000000000002E-2</c:v>
                </c:pt>
                <c:pt idx="369684">
                  <c:v>4.1884999999999999E-2</c:v>
                </c:pt>
                <c:pt idx="369685">
                  <c:v>4.1881000000000002E-2</c:v>
                </c:pt>
                <c:pt idx="369686">
                  <c:v>4.1876999999999998E-2</c:v>
                </c:pt>
                <c:pt idx="369687">
                  <c:v>4.1874000000000001E-2</c:v>
                </c:pt>
                <c:pt idx="369688">
                  <c:v>4.1870999999999998E-2</c:v>
                </c:pt>
                <c:pt idx="369689">
                  <c:v>4.1868000000000002E-2</c:v>
                </c:pt>
                <c:pt idx="369690">
                  <c:v>4.1864999999999999E-2</c:v>
                </c:pt>
                <c:pt idx="369691">
                  <c:v>4.1862000000000003E-2</c:v>
                </c:pt>
                <c:pt idx="369692">
                  <c:v>4.1859E-2</c:v>
                </c:pt>
                <c:pt idx="369693">
                  <c:v>4.1856999999999998E-2</c:v>
                </c:pt>
                <c:pt idx="369694">
                  <c:v>4.1854000000000002E-2</c:v>
                </c:pt>
                <c:pt idx="369695">
                  <c:v>4.1852E-2</c:v>
                </c:pt>
                <c:pt idx="369696">
                  <c:v>4.1849999999999998E-2</c:v>
                </c:pt>
                <c:pt idx="369697">
                  <c:v>4.1848000000000003E-2</c:v>
                </c:pt>
                <c:pt idx="369698">
                  <c:v>4.1846000000000001E-2</c:v>
                </c:pt>
                <c:pt idx="369699">
                  <c:v>4.1843999999999999E-2</c:v>
                </c:pt>
                <c:pt idx="369700">
                  <c:v>4.1841999999999997E-2</c:v>
                </c:pt>
                <c:pt idx="369701">
                  <c:v>4.1841000000000003E-2</c:v>
                </c:pt>
                <c:pt idx="369702">
                  <c:v>4.1840000000000002E-2</c:v>
                </c:pt>
                <c:pt idx="369703">
                  <c:v>4.1839000000000001E-2</c:v>
                </c:pt>
                <c:pt idx="369704">
                  <c:v>4.1838E-2</c:v>
                </c:pt>
                <c:pt idx="369705">
                  <c:v>4.1836999999999999E-2</c:v>
                </c:pt>
                <c:pt idx="369706">
                  <c:v>4.1835999999999998E-2</c:v>
                </c:pt>
                <c:pt idx="369707">
                  <c:v>4.1834999999999997E-2</c:v>
                </c:pt>
                <c:pt idx="369708">
                  <c:v>4.1834999999999997E-2</c:v>
                </c:pt>
                <c:pt idx="369709">
                  <c:v>4.1834000000000003E-2</c:v>
                </c:pt>
                <c:pt idx="369710">
                  <c:v>4.1834000000000003E-2</c:v>
                </c:pt>
                <c:pt idx="369711">
                  <c:v>4.1833000000000002E-2</c:v>
                </c:pt>
                <c:pt idx="369712">
                  <c:v>4.1833000000000002E-2</c:v>
                </c:pt>
                <c:pt idx="369713">
                  <c:v>4.1833000000000002E-2</c:v>
                </c:pt>
                <c:pt idx="369714">
                  <c:v>4.1833000000000002E-2</c:v>
                </c:pt>
                <c:pt idx="369715">
                  <c:v>4.1833000000000002E-2</c:v>
                </c:pt>
                <c:pt idx="369716">
                  <c:v>4.1833000000000002E-2</c:v>
                </c:pt>
                <c:pt idx="369717">
                  <c:v>4.1834000000000003E-2</c:v>
                </c:pt>
                <c:pt idx="369718">
                  <c:v>4.1834000000000003E-2</c:v>
                </c:pt>
                <c:pt idx="369719">
                  <c:v>4.1834000000000003E-2</c:v>
                </c:pt>
                <c:pt idx="369720">
                  <c:v>4.1834999999999997E-2</c:v>
                </c:pt>
                <c:pt idx="369721">
                  <c:v>4.1834999999999997E-2</c:v>
                </c:pt>
                <c:pt idx="369722">
                  <c:v>4.1834999999999997E-2</c:v>
                </c:pt>
                <c:pt idx="369723">
                  <c:v>4.1835999999999998E-2</c:v>
                </c:pt>
                <c:pt idx="369724">
                  <c:v>4.1835999999999998E-2</c:v>
                </c:pt>
                <c:pt idx="369725">
                  <c:v>4.1836999999999999E-2</c:v>
                </c:pt>
                <c:pt idx="369726">
                  <c:v>4.1836999999999999E-2</c:v>
                </c:pt>
                <c:pt idx="369727">
                  <c:v>4.1838E-2</c:v>
                </c:pt>
                <c:pt idx="369728">
                  <c:v>4.1839000000000001E-2</c:v>
                </c:pt>
                <c:pt idx="369729">
                  <c:v>4.1839000000000001E-2</c:v>
                </c:pt>
                <c:pt idx="369730">
                  <c:v>4.1840000000000002E-2</c:v>
                </c:pt>
                <c:pt idx="369731">
                  <c:v>4.1840000000000002E-2</c:v>
                </c:pt>
                <c:pt idx="369732">
                  <c:v>4.1841000000000003E-2</c:v>
                </c:pt>
                <c:pt idx="369733">
                  <c:v>4.1841000000000003E-2</c:v>
                </c:pt>
                <c:pt idx="369734">
                  <c:v>4.1841000000000003E-2</c:v>
                </c:pt>
                <c:pt idx="369735">
                  <c:v>4.1841999999999997E-2</c:v>
                </c:pt>
                <c:pt idx="369736">
                  <c:v>4.1841999999999997E-2</c:v>
                </c:pt>
                <c:pt idx="369737">
                  <c:v>4.1842999999999998E-2</c:v>
                </c:pt>
                <c:pt idx="369738">
                  <c:v>4.1842999999999998E-2</c:v>
                </c:pt>
                <c:pt idx="369739">
                  <c:v>4.1842999999999998E-2</c:v>
                </c:pt>
                <c:pt idx="369740">
                  <c:v>4.1843999999999999E-2</c:v>
                </c:pt>
                <c:pt idx="369741">
                  <c:v>4.1843999999999999E-2</c:v>
                </c:pt>
                <c:pt idx="369742">
                  <c:v>4.1843999999999999E-2</c:v>
                </c:pt>
                <c:pt idx="369743">
                  <c:v>4.1843999999999999E-2</c:v>
                </c:pt>
                <c:pt idx="369744">
                  <c:v>4.1843999999999999E-2</c:v>
                </c:pt>
                <c:pt idx="369745">
                  <c:v>4.1842999999999998E-2</c:v>
                </c:pt>
                <c:pt idx="369746">
                  <c:v>4.1842999999999998E-2</c:v>
                </c:pt>
                <c:pt idx="369747">
                  <c:v>4.1842999999999998E-2</c:v>
                </c:pt>
                <c:pt idx="369748">
                  <c:v>4.1842999999999998E-2</c:v>
                </c:pt>
                <c:pt idx="369749">
                  <c:v>4.1841999999999997E-2</c:v>
                </c:pt>
                <c:pt idx="369750">
                  <c:v>4.1841999999999997E-2</c:v>
                </c:pt>
                <c:pt idx="369751">
                  <c:v>4.1841000000000003E-2</c:v>
                </c:pt>
                <c:pt idx="369752">
                  <c:v>4.1841000000000003E-2</c:v>
                </c:pt>
                <c:pt idx="369753">
                  <c:v>4.1840000000000002E-2</c:v>
                </c:pt>
                <c:pt idx="369754">
                  <c:v>4.1839000000000001E-2</c:v>
                </c:pt>
                <c:pt idx="369755">
                  <c:v>4.1838E-2</c:v>
                </c:pt>
                <c:pt idx="369756">
                  <c:v>4.1836999999999999E-2</c:v>
                </c:pt>
                <c:pt idx="369757">
                  <c:v>4.1834999999999997E-2</c:v>
                </c:pt>
                <c:pt idx="369758">
                  <c:v>4.1834000000000003E-2</c:v>
                </c:pt>
                <c:pt idx="369759">
                  <c:v>4.1833000000000002E-2</c:v>
                </c:pt>
                <c:pt idx="369760">
                  <c:v>4.1831E-2</c:v>
                </c:pt>
                <c:pt idx="369761">
                  <c:v>4.1829999999999999E-2</c:v>
                </c:pt>
                <c:pt idx="369762">
                  <c:v>4.1827999999999997E-2</c:v>
                </c:pt>
                <c:pt idx="369763">
                  <c:v>4.1826000000000002E-2</c:v>
                </c:pt>
                <c:pt idx="369764">
                  <c:v>4.1825000000000001E-2</c:v>
                </c:pt>
                <c:pt idx="369765">
                  <c:v>4.1822999999999999E-2</c:v>
                </c:pt>
                <c:pt idx="369766">
                  <c:v>4.1820000000000003E-2</c:v>
                </c:pt>
                <c:pt idx="369767">
                  <c:v>4.1818000000000001E-2</c:v>
                </c:pt>
                <c:pt idx="369768">
                  <c:v>4.1815999999999999E-2</c:v>
                </c:pt>
                <c:pt idx="369769">
                  <c:v>4.1813999999999997E-2</c:v>
                </c:pt>
                <c:pt idx="369770">
                  <c:v>4.1811000000000001E-2</c:v>
                </c:pt>
                <c:pt idx="369771">
                  <c:v>4.1808999999999999E-2</c:v>
                </c:pt>
                <c:pt idx="369772">
                  <c:v>4.1806000000000003E-2</c:v>
                </c:pt>
                <c:pt idx="369773">
                  <c:v>4.1804000000000001E-2</c:v>
                </c:pt>
                <c:pt idx="369774">
                  <c:v>4.1800999999999998E-2</c:v>
                </c:pt>
                <c:pt idx="369775">
                  <c:v>4.1799000000000003E-2</c:v>
                </c:pt>
                <c:pt idx="369776">
                  <c:v>4.1796E-2</c:v>
                </c:pt>
                <c:pt idx="369777">
                  <c:v>4.1792999999999997E-2</c:v>
                </c:pt>
                <c:pt idx="369778">
                  <c:v>4.1790000000000001E-2</c:v>
                </c:pt>
                <c:pt idx="369779">
                  <c:v>4.1786999999999998E-2</c:v>
                </c:pt>
                <c:pt idx="369780">
                  <c:v>4.1784000000000002E-2</c:v>
                </c:pt>
                <c:pt idx="369781">
                  <c:v>4.1780999999999999E-2</c:v>
                </c:pt>
                <c:pt idx="369782">
                  <c:v>4.1778000000000003E-2</c:v>
                </c:pt>
                <c:pt idx="369783">
                  <c:v>4.1775E-2</c:v>
                </c:pt>
                <c:pt idx="369784">
                  <c:v>4.1771999999999997E-2</c:v>
                </c:pt>
                <c:pt idx="369785">
                  <c:v>4.1769000000000001E-2</c:v>
                </c:pt>
                <c:pt idx="369786">
                  <c:v>4.1766999999999999E-2</c:v>
                </c:pt>
                <c:pt idx="369787">
                  <c:v>4.1764000000000003E-2</c:v>
                </c:pt>
                <c:pt idx="369788">
                  <c:v>4.1761E-2</c:v>
                </c:pt>
                <c:pt idx="369789">
                  <c:v>4.1757000000000002E-2</c:v>
                </c:pt>
                <c:pt idx="369790">
                  <c:v>4.1753999999999999E-2</c:v>
                </c:pt>
                <c:pt idx="369791">
                  <c:v>4.1751000000000003E-2</c:v>
                </c:pt>
                <c:pt idx="369792">
                  <c:v>4.1748E-2</c:v>
                </c:pt>
                <c:pt idx="369793">
                  <c:v>4.1744999999999997E-2</c:v>
                </c:pt>
                <c:pt idx="369794">
                  <c:v>4.1742000000000001E-2</c:v>
                </c:pt>
                <c:pt idx="369795">
                  <c:v>4.1738999999999998E-2</c:v>
                </c:pt>
                <c:pt idx="369796">
                  <c:v>4.1736000000000002E-2</c:v>
                </c:pt>
                <c:pt idx="369797">
                  <c:v>4.1734E-2</c:v>
                </c:pt>
                <c:pt idx="369798">
                  <c:v>4.1730999999999997E-2</c:v>
                </c:pt>
                <c:pt idx="369799">
                  <c:v>4.1728000000000001E-2</c:v>
                </c:pt>
                <c:pt idx="369800">
                  <c:v>4.1724999999999998E-2</c:v>
                </c:pt>
                <c:pt idx="369801">
                  <c:v>4.1722000000000002E-2</c:v>
                </c:pt>
                <c:pt idx="369802">
                  <c:v>4.172E-2</c:v>
                </c:pt>
                <c:pt idx="369803">
                  <c:v>4.1716999999999997E-2</c:v>
                </c:pt>
                <c:pt idx="369804">
                  <c:v>4.1714000000000001E-2</c:v>
                </c:pt>
                <c:pt idx="369805">
                  <c:v>4.1711999999999999E-2</c:v>
                </c:pt>
                <c:pt idx="369806">
                  <c:v>4.1709000000000003E-2</c:v>
                </c:pt>
                <c:pt idx="369807">
                  <c:v>4.1707000000000001E-2</c:v>
                </c:pt>
                <c:pt idx="369808">
                  <c:v>4.1704999999999999E-2</c:v>
                </c:pt>
                <c:pt idx="369809">
                  <c:v>4.1702000000000003E-2</c:v>
                </c:pt>
                <c:pt idx="369810">
                  <c:v>4.1700000000000001E-2</c:v>
                </c:pt>
                <c:pt idx="369811">
                  <c:v>4.1697999999999999E-2</c:v>
                </c:pt>
                <c:pt idx="369812">
                  <c:v>4.1695999999999997E-2</c:v>
                </c:pt>
                <c:pt idx="369813">
                  <c:v>4.1694000000000002E-2</c:v>
                </c:pt>
                <c:pt idx="369814">
                  <c:v>4.1692E-2</c:v>
                </c:pt>
                <c:pt idx="369815">
                  <c:v>4.1689999999999998E-2</c:v>
                </c:pt>
                <c:pt idx="369816">
                  <c:v>4.1688999999999997E-2</c:v>
                </c:pt>
                <c:pt idx="369817">
                  <c:v>4.1687000000000002E-2</c:v>
                </c:pt>
                <c:pt idx="369818">
                  <c:v>4.1686000000000001E-2</c:v>
                </c:pt>
                <c:pt idx="369819">
                  <c:v>4.1683999999999999E-2</c:v>
                </c:pt>
                <c:pt idx="369820">
                  <c:v>4.1682999999999998E-2</c:v>
                </c:pt>
                <c:pt idx="369821">
                  <c:v>4.1681999999999997E-2</c:v>
                </c:pt>
                <c:pt idx="369822">
                  <c:v>4.1681000000000003E-2</c:v>
                </c:pt>
                <c:pt idx="369823">
                  <c:v>4.1680000000000002E-2</c:v>
                </c:pt>
                <c:pt idx="369824">
                  <c:v>4.1680000000000002E-2</c:v>
                </c:pt>
                <c:pt idx="369825">
                  <c:v>4.1679000000000001E-2</c:v>
                </c:pt>
                <c:pt idx="369826">
                  <c:v>4.1678E-2</c:v>
                </c:pt>
                <c:pt idx="369827">
                  <c:v>4.1678E-2</c:v>
                </c:pt>
                <c:pt idx="369828">
                  <c:v>4.1678E-2</c:v>
                </c:pt>
                <c:pt idx="369829">
                  <c:v>4.1678E-2</c:v>
                </c:pt>
                <c:pt idx="369830">
                  <c:v>4.1678E-2</c:v>
                </c:pt>
                <c:pt idx="369831">
                  <c:v>4.1678E-2</c:v>
                </c:pt>
                <c:pt idx="369832">
                  <c:v>4.1678E-2</c:v>
                </c:pt>
                <c:pt idx="369833">
                  <c:v>4.1679000000000001E-2</c:v>
                </c:pt>
                <c:pt idx="369834">
                  <c:v>4.1680000000000002E-2</c:v>
                </c:pt>
                <c:pt idx="369835">
                  <c:v>4.1680000000000002E-2</c:v>
                </c:pt>
                <c:pt idx="369836">
                  <c:v>4.1681000000000003E-2</c:v>
                </c:pt>
                <c:pt idx="369837">
                  <c:v>4.1682999999999998E-2</c:v>
                </c:pt>
                <c:pt idx="369838">
                  <c:v>4.1683999999999999E-2</c:v>
                </c:pt>
                <c:pt idx="369839">
                  <c:v>4.1685E-2</c:v>
                </c:pt>
                <c:pt idx="369840">
                  <c:v>4.1687000000000002E-2</c:v>
                </c:pt>
                <c:pt idx="369841">
                  <c:v>4.1688000000000003E-2</c:v>
                </c:pt>
                <c:pt idx="369842">
                  <c:v>4.1689999999999998E-2</c:v>
                </c:pt>
                <c:pt idx="369843">
                  <c:v>4.1692E-2</c:v>
                </c:pt>
                <c:pt idx="369844">
                  <c:v>4.1695000000000003E-2</c:v>
                </c:pt>
                <c:pt idx="369845">
                  <c:v>4.1696999999999998E-2</c:v>
                </c:pt>
                <c:pt idx="369846">
                  <c:v>4.1699E-2</c:v>
                </c:pt>
                <c:pt idx="369847">
                  <c:v>4.1702000000000003E-2</c:v>
                </c:pt>
                <c:pt idx="369848">
                  <c:v>4.1704999999999999E-2</c:v>
                </c:pt>
                <c:pt idx="369849">
                  <c:v>4.1708000000000002E-2</c:v>
                </c:pt>
                <c:pt idx="369850">
                  <c:v>4.1709999999999997E-2</c:v>
                </c:pt>
                <c:pt idx="369851">
                  <c:v>4.1713E-2</c:v>
                </c:pt>
                <c:pt idx="369852">
                  <c:v>4.1716999999999997E-2</c:v>
                </c:pt>
                <c:pt idx="369853">
                  <c:v>4.172E-2</c:v>
                </c:pt>
                <c:pt idx="369854">
                  <c:v>4.1723000000000003E-2</c:v>
                </c:pt>
                <c:pt idx="369855">
                  <c:v>4.1727E-2</c:v>
                </c:pt>
                <c:pt idx="369856">
                  <c:v>4.1730000000000003E-2</c:v>
                </c:pt>
                <c:pt idx="369857">
                  <c:v>4.1734E-2</c:v>
                </c:pt>
                <c:pt idx="369858">
                  <c:v>4.1737999999999997E-2</c:v>
                </c:pt>
                <c:pt idx="369859">
                  <c:v>4.1742000000000001E-2</c:v>
                </c:pt>
                <c:pt idx="369860">
                  <c:v>4.1745999999999998E-2</c:v>
                </c:pt>
                <c:pt idx="369861">
                  <c:v>4.1749000000000001E-2</c:v>
                </c:pt>
                <c:pt idx="369862">
                  <c:v>4.1752999999999998E-2</c:v>
                </c:pt>
                <c:pt idx="369863">
                  <c:v>4.1757000000000002E-2</c:v>
                </c:pt>
                <c:pt idx="369864">
                  <c:v>4.1761E-2</c:v>
                </c:pt>
                <c:pt idx="369865">
                  <c:v>4.1764999999999997E-2</c:v>
                </c:pt>
                <c:pt idx="369866">
                  <c:v>4.1769000000000001E-2</c:v>
                </c:pt>
                <c:pt idx="369867">
                  <c:v>4.1772999999999998E-2</c:v>
                </c:pt>
                <c:pt idx="369868">
                  <c:v>4.1777000000000002E-2</c:v>
                </c:pt>
                <c:pt idx="369869">
                  <c:v>4.1780999999999999E-2</c:v>
                </c:pt>
                <c:pt idx="369870">
                  <c:v>4.1785000000000003E-2</c:v>
                </c:pt>
                <c:pt idx="369871">
                  <c:v>4.1789E-2</c:v>
                </c:pt>
                <c:pt idx="369872">
                  <c:v>4.1792999999999997E-2</c:v>
                </c:pt>
                <c:pt idx="369873">
                  <c:v>4.1797000000000001E-2</c:v>
                </c:pt>
                <c:pt idx="369874">
                  <c:v>4.1799999999999997E-2</c:v>
                </c:pt>
                <c:pt idx="369875">
                  <c:v>4.1804000000000001E-2</c:v>
                </c:pt>
                <c:pt idx="369876">
                  <c:v>4.1806999999999997E-2</c:v>
                </c:pt>
                <c:pt idx="369877">
                  <c:v>4.1811000000000001E-2</c:v>
                </c:pt>
                <c:pt idx="369878">
                  <c:v>4.1813999999999997E-2</c:v>
                </c:pt>
                <c:pt idx="369879">
                  <c:v>4.1817E-2</c:v>
                </c:pt>
                <c:pt idx="369880">
                  <c:v>4.1820999999999997E-2</c:v>
                </c:pt>
                <c:pt idx="369881">
                  <c:v>4.1824E-2</c:v>
                </c:pt>
                <c:pt idx="369882">
                  <c:v>4.1826000000000002E-2</c:v>
                </c:pt>
                <c:pt idx="369883">
                  <c:v>4.1828999999999998E-2</c:v>
                </c:pt>
                <c:pt idx="369884">
                  <c:v>4.1832000000000001E-2</c:v>
                </c:pt>
                <c:pt idx="369885">
                  <c:v>4.1834000000000003E-2</c:v>
                </c:pt>
                <c:pt idx="369886">
                  <c:v>4.1835999999999998E-2</c:v>
                </c:pt>
                <c:pt idx="369887">
                  <c:v>4.1838E-2</c:v>
                </c:pt>
                <c:pt idx="369888">
                  <c:v>4.1840000000000002E-2</c:v>
                </c:pt>
                <c:pt idx="369889">
                  <c:v>4.1841999999999997E-2</c:v>
                </c:pt>
                <c:pt idx="369890">
                  <c:v>4.1842999999999998E-2</c:v>
                </c:pt>
                <c:pt idx="369891">
                  <c:v>4.1845E-2</c:v>
                </c:pt>
                <c:pt idx="369892">
                  <c:v>4.1846000000000001E-2</c:v>
                </c:pt>
                <c:pt idx="369893">
                  <c:v>4.1847000000000002E-2</c:v>
                </c:pt>
                <c:pt idx="369894">
                  <c:v>4.1848000000000003E-2</c:v>
                </c:pt>
                <c:pt idx="369895">
                  <c:v>4.1848000000000003E-2</c:v>
                </c:pt>
                <c:pt idx="369896">
                  <c:v>4.1848999999999997E-2</c:v>
                </c:pt>
                <c:pt idx="369897">
                  <c:v>4.1848999999999997E-2</c:v>
                </c:pt>
                <c:pt idx="369898">
                  <c:v>4.1848999999999997E-2</c:v>
                </c:pt>
                <c:pt idx="369899">
                  <c:v>4.1848999999999997E-2</c:v>
                </c:pt>
                <c:pt idx="369900">
                  <c:v>4.1848000000000003E-2</c:v>
                </c:pt>
                <c:pt idx="369901">
                  <c:v>4.1848000000000003E-2</c:v>
                </c:pt>
                <c:pt idx="369902">
                  <c:v>4.1847000000000002E-2</c:v>
                </c:pt>
                <c:pt idx="369903">
                  <c:v>4.1847000000000002E-2</c:v>
                </c:pt>
                <c:pt idx="369904">
                  <c:v>4.1846000000000001E-2</c:v>
                </c:pt>
                <c:pt idx="369905">
                  <c:v>4.1845E-2</c:v>
                </c:pt>
                <c:pt idx="369906">
                  <c:v>4.1842999999999998E-2</c:v>
                </c:pt>
                <c:pt idx="369907">
                  <c:v>4.1841999999999997E-2</c:v>
                </c:pt>
                <c:pt idx="369908">
                  <c:v>4.1840000000000002E-2</c:v>
                </c:pt>
                <c:pt idx="369909">
                  <c:v>4.1838E-2</c:v>
                </c:pt>
                <c:pt idx="369910">
                  <c:v>4.1835999999999998E-2</c:v>
                </c:pt>
                <c:pt idx="369911">
                  <c:v>4.1834000000000003E-2</c:v>
                </c:pt>
                <c:pt idx="369912">
                  <c:v>4.1832000000000001E-2</c:v>
                </c:pt>
                <c:pt idx="369913">
                  <c:v>4.1829999999999999E-2</c:v>
                </c:pt>
                <c:pt idx="369914">
                  <c:v>4.1827999999999997E-2</c:v>
                </c:pt>
                <c:pt idx="369915">
                  <c:v>4.1825000000000001E-2</c:v>
                </c:pt>
                <c:pt idx="369916">
                  <c:v>4.1822999999999999E-2</c:v>
                </c:pt>
                <c:pt idx="369917">
                  <c:v>4.1820000000000003E-2</c:v>
                </c:pt>
                <c:pt idx="369918">
                  <c:v>4.1817E-2</c:v>
                </c:pt>
                <c:pt idx="369919">
                  <c:v>4.1814999999999998E-2</c:v>
                </c:pt>
                <c:pt idx="369920">
                  <c:v>4.1812000000000002E-2</c:v>
                </c:pt>
                <c:pt idx="369921">
                  <c:v>4.1808999999999999E-2</c:v>
                </c:pt>
                <c:pt idx="369922">
                  <c:v>4.1806000000000003E-2</c:v>
                </c:pt>
                <c:pt idx="369923">
                  <c:v>4.1803E-2</c:v>
                </c:pt>
                <c:pt idx="369924">
                  <c:v>4.1799999999999997E-2</c:v>
                </c:pt>
                <c:pt idx="369925">
                  <c:v>4.1797000000000001E-2</c:v>
                </c:pt>
                <c:pt idx="369926">
                  <c:v>4.1793999999999998E-2</c:v>
                </c:pt>
                <c:pt idx="369927">
                  <c:v>4.1791000000000002E-2</c:v>
                </c:pt>
                <c:pt idx="369928">
                  <c:v>4.1787999999999999E-2</c:v>
                </c:pt>
                <c:pt idx="369929">
                  <c:v>4.1785000000000003E-2</c:v>
                </c:pt>
                <c:pt idx="369930">
                  <c:v>4.1782E-2</c:v>
                </c:pt>
                <c:pt idx="369931">
                  <c:v>4.1778999999999997E-2</c:v>
                </c:pt>
                <c:pt idx="369932">
                  <c:v>4.1776000000000001E-2</c:v>
                </c:pt>
                <c:pt idx="369933">
                  <c:v>4.1772999999999998E-2</c:v>
                </c:pt>
                <c:pt idx="369934">
                  <c:v>4.1770000000000002E-2</c:v>
                </c:pt>
                <c:pt idx="369935">
                  <c:v>4.1766999999999999E-2</c:v>
                </c:pt>
                <c:pt idx="369936">
                  <c:v>4.1764000000000003E-2</c:v>
                </c:pt>
                <c:pt idx="369937">
                  <c:v>4.1762000000000001E-2</c:v>
                </c:pt>
                <c:pt idx="369938">
                  <c:v>4.1758999999999998E-2</c:v>
                </c:pt>
                <c:pt idx="369939">
                  <c:v>4.1757000000000002E-2</c:v>
                </c:pt>
                <c:pt idx="369940">
                  <c:v>4.1753999999999999E-2</c:v>
                </c:pt>
                <c:pt idx="369941">
                  <c:v>4.1751999999999997E-2</c:v>
                </c:pt>
                <c:pt idx="369942">
                  <c:v>4.1749000000000001E-2</c:v>
                </c:pt>
                <c:pt idx="369943">
                  <c:v>4.1746999999999999E-2</c:v>
                </c:pt>
                <c:pt idx="369944">
                  <c:v>4.1744999999999997E-2</c:v>
                </c:pt>
                <c:pt idx="369945">
                  <c:v>4.1742000000000001E-2</c:v>
                </c:pt>
                <c:pt idx="369946">
                  <c:v>4.1739999999999999E-2</c:v>
                </c:pt>
                <c:pt idx="369947">
                  <c:v>4.1737999999999997E-2</c:v>
                </c:pt>
                <c:pt idx="369948">
                  <c:v>4.1736000000000002E-2</c:v>
                </c:pt>
                <c:pt idx="369949">
                  <c:v>4.1735000000000001E-2</c:v>
                </c:pt>
                <c:pt idx="369950">
                  <c:v>4.1732999999999999E-2</c:v>
                </c:pt>
                <c:pt idx="369951">
                  <c:v>4.1730999999999997E-2</c:v>
                </c:pt>
                <c:pt idx="369952">
                  <c:v>4.1730000000000003E-2</c:v>
                </c:pt>
                <c:pt idx="369953">
                  <c:v>4.1728000000000001E-2</c:v>
                </c:pt>
                <c:pt idx="369954">
                  <c:v>4.1727E-2</c:v>
                </c:pt>
                <c:pt idx="369955">
                  <c:v>4.1724999999999998E-2</c:v>
                </c:pt>
                <c:pt idx="369956">
                  <c:v>4.1723999999999997E-2</c:v>
                </c:pt>
                <c:pt idx="369957">
                  <c:v>4.1723000000000003E-2</c:v>
                </c:pt>
                <c:pt idx="369958">
                  <c:v>4.1722000000000002E-2</c:v>
                </c:pt>
                <c:pt idx="369959">
                  <c:v>4.1721000000000001E-2</c:v>
                </c:pt>
                <c:pt idx="369960">
                  <c:v>4.172E-2</c:v>
                </c:pt>
                <c:pt idx="369961">
                  <c:v>4.1718999999999999E-2</c:v>
                </c:pt>
                <c:pt idx="369962">
                  <c:v>4.1717999999999998E-2</c:v>
                </c:pt>
                <c:pt idx="369963">
                  <c:v>4.1716999999999997E-2</c:v>
                </c:pt>
                <c:pt idx="369964">
                  <c:v>4.1716999999999997E-2</c:v>
                </c:pt>
                <c:pt idx="369965">
                  <c:v>4.1716000000000003E-2</c:v>
                </c:pt>
                <c:pt idx="369966">
                  <c:v>4.1715000000000002E-2</c:v>
                </c:pt>
                <c:pt idx="369967">
                  <c:v>4.1715000000000002E-2</c:v>
                </c:pt>
                <c:pt idx="369968">
                  <c:v>4.1714000000000001E-2</c:v>
                </c:pt>
                <c:pt idx="369969">
                  <c:v>4.1714000000000001E-2</c:v>
                </c:pt>
                <c:pt idx="369970">
                  <c:v>4.1714000000000001E-2</c:v>
                </c:pt>
                <c:pt idx="369971">
                  <c:v>4.1713E-2</c:v>
                </c:pt>
                <c:pt idx="369972">
                  <c:v>4.1713E-2</c:v>
                </c:pt>
                <c:pt idx="369973">
                  <c:v>4.1713E-2</c:v>
                </c:pt>
                <c:pt idx="369974">
                  <c:v>4.1713E-2</c:v>
                </c:pt>
                <c:pt idx="369975">
                  <c:v>4.1713E-2</c:v>
                </c:pt>
                <c:pt idx="369976">
                  <c:v>4.1713E-2</c:v>
                </c:pt>
                <c:pt idx="369977">
                  <c:v>4.1713E-2</c:v>
                </c:pt>
                <c:pt idx="369978">
                  <c:v>4.1713E-2</c:v>
                </c:pt>
                <c:pt idx="369979">
                  <c:v>4.1713E-2</c:v>
                </c:pt>
                <c:pt idx="369980">
                  <c:v>4.1711999999999999E-2</c:v>
                </c:pt>
                <c:pt idx="369981">
                  <c:v>4.1711999999999999E-2</c:v>
                </c:pt>
                <c:pt idx="369982">
                  <c:v>4.1711999999999999E-2</c:v>
                </c:pt>
                <c:pt idx="369983">
                  <c:v>4.1711999999999999E-2</c:v>
                </c:pt>
                <c:pt idx="369984">
                  <c:v>4.1711999999999999E-2</c:v>
                </c:pt>
                <c:pt idx="369985">
                  <c:v>4.1711999999999999E-2</c:v>
                </c:pt>
                <c:pt idx="369986">
                  <c:v>4.1711999999999999E-2</c:v>
                </c:pt>
                <c:pt idx="369987">
                  <c:v>4.1711999999999999E-2</c:v>
                </c:pt>
                <c:pt idx="369988">
                  <c:v>4.1711999999999999E-2</c:v>
                </c:pt>
                <c:pt idx="369989">
                  <c:v>4.1711999999999999E-2</c:v>
                </c:pt>
                <c:pt idx="369990">
                  <c:v>4.1710999999999998E-2</c:v>
                </c:pt>
                <c:pt idx="369991">
                  <c:v>4.1710999999999998E-2</c:v>
                </c:pt>
                <c:pt idx="369992">
                  <c:v>4.1710999999999998E-2</c:v>
                </c:pt>
                <c:pt idx="369993">
                  <c:v>4.1709999999999997E-2</c:v>
                </c:pt>
                <c:pt idx="369994">
                  <c:v>4.1709999999999997E-2</c:v>
                </c:pt>
                <c:pt idx="369995">
                  <c:v>4.1709000000000003E-2</c:v>
                </c:pt>
                <c:pt idx="369996">
                  <c:v>4.1708000000000002E-2</c:v>
                </c:pt>
                <c:pt idx="369997">
                  <c:v>4.1708000000000002E-2</c:v>
                </c:pt>
                <c:pt idx="369998">
                  <c:v>4.1707000000000001E-2</c:v>
                </c:pt>
                <c:pt idx="369999">
                  <c:v>4.1706E-2</c:v>
                </c:pt>
                <c:pt idx="370000">
                  <c:v>4.1704999999999999E-2</c:v>
                </c:pt>
                <c:pt idx="370001">
                  <c:v>4.1703999999999998E-2</c:v>
                </c:pt>
                <c:pt idx="370002">
                  <c:v>4.1702999999999997E-2</c:v>
                </c:pt>
                <c:pt idx="370003">
                  <c:v>4.1701000000000002E-2</c:v>
                </c:pt>
                <c:pt idx="370004">
                  <c:v>4.1700000000000001E-2</c:v>
                </c:pt>
                <c:pt idx="370005">
                  <c:v>4.1697999999999999E-2</c:v>
                </c:pt>
                <c:pt idx="370006">
                  <c:v>4.1696999999999998E-2</c:v>
                </c:pt>
                <c:pt idx="370007">
                  <c:v>4.1695000000000003E-2</c:v>
                </c:pt>
                <c:pt idx="370008">
                  <c:v>4.1694000000000002E-2</c:v>
                </c:pt>
                <c:pt idx="370009">
                  <c:v>4.1692E-2</c:v>
                </c:pt>
                <c:pt idx="370010">
                  <c:v>4.1689999999999998E-2</c:v>
                </c:pt>
                <c:pt idx="370011">
                  <c:v>4.1688000000000003E-2</c:v>
                </c:pt>
                <c:pt idx="370012">
                  <c:v>4.1686000000000001E-2</c:v>
                </c:pt>
                <c:pt idx="370013">
                  <c:v>4.1683999999999999E-2</c:v>
                </c:pt>
                <c:pt idx="370014">
                  <c:v>4.1681000000000003E-2</c:v>
                </c:pt>
                <c:pt idx="370015">
                  <c:v>4.1679000000000001E-2</c:v>
                </c:pt>
                <c:pt idx="370016">
                  <c:v>4.1676999999999999E-2</c:v>
                </c:pt>
                <c:pt idx="370017">
                  <c:v>4.1674000000000003E-2</c:v>
                </c:pt>
                <c:pt idx="370018">
                  <c:v>4.1672000000000001E-2</c:v>
                </c:pt>
                <c:pt idx="370019">
                  <c:v>4.1668999999999998E-2</c:v>
                </c:pt>
                <c:pt idx="370020">
                  <c:v>4.1667000000000003E-2</c:v>
                </c:pt>
                <c:pt idx="370021">
                  <c:v>4.1664E-2</c:v>
                </c:pt>
                <c:pt idx="370022">
                  <c:v>4.1660999999999997E-2</c:v>
                </c:pt>
                <c:pt idx="370023">
                  <c:v>4.1659000000000002E-2</c:v>
                </c:pt>
                <c:pt idx="370024">
                  <c:v>4.1655999999999999E-2</c:v>
                </c:pt>
                <c:pt idx="370025">
                  <c:v>4.1653000000000003E-2</c:v>
                </c:pt>
                <c:pt idx="370026">
                  <c:v>4.165E-2</c:v>
                </c:pt>
                <c:pt idx="370027">
                  <c:v>4.1647000000000003E-2</c:v>
                </c:pt>
                <c:pt idx="370028">
                  <c:v>4.1644E-2</c:v>
                </c:pt>
                <c:pt idx="370029">
                  <c:v>4.1640999999999997E-2</c:v>
                </c:pt>
                <c:pt idx="370030">
                  <c:v>4.1638000000000001E-2</c:v>
                </c:pt>
                <c:pt idx="370031">
                  <c:v>4.1635999999999999E-2</c:v>
                </c:pt>
                <c:pt idx="370032">
                  <c:v>4.1633000000000003E-2</c:v>
                </c:pt>
                <c:pt idx="370033">
                  <c:v>4.163E-2</c:v>
                </c:pt>
                <c:pt idx="370034">
                  <c:v>4.1626999999999997E-2</c:v>
                </c:pt>
                <c:pt idx="370035">
                  <c:v>4.1625000000000002E-2</c:v>
                </c:pt>
                <c:pt idx="370036">
                  <c:v>4.1621999999999999E-2</c:v>
                </c:pt>
                <c:pt idx="370037">
                  <c:v>4.1619000000000003E-2</c:v>
                </c:pt>
                <c:pt idx="370038">
                  <c:v>4.1617000000000001E-2</c:v>
                </c:pt>
                <c:pt idx="370039">
                  <c:v>4.1613999999999998E-2</c:v>
                </c:pt>
                <c:pt idx="370040">
                  <c:v>4.1611000000000002E-2</c:v>
                </c:pt>
                <c:pt idx="370041">
                  <c:v>4.1609E-2</c:v>
                </c:pt>
                <c:pt idx="370042">
                  <c:v>4.1606999999999998E-2</c:v>
                </c:pt>
                <c:pt idx="370043">
                  <c:v>4.1605000000000003E-2</c:v>
                </c:pt>
                <c:pt idx="370044">
                  <c:v>4.1603000000000001E-2</c:v>
                </c:pt>
                <c:pt idx="370045">
                  <c:v>4.1600999999999999E-2</c:v>
                </c:pt>
                <c:pt idx="370046">
                  <c:v>4.1598999999999997E-2</c:v>
                </c:pt>
                <c:pt idx="370047">
                  <c:v>4.1597000000000002E-2</c:v>
                </c:pt>
                <c:pt idx="370048">
                  <c:v>4.1595E-2</c:v>
                </c:pt>
                <c:pt idx="370049">
                  <c:v>4.1592999999999998E-2</c:v>
                </c:pt>
                <c:pt idx="370050">
                  <c:v>4.1591999999999997E-2</c:v>
                </c:pt>
                <c:pt idx="370051">
                  <c:v>4.1590000000000002E-2</c:v>
                </c:pt>
                <c:pt idx="370052">
                  <c:v>4.1589000000000001E-2</c:v>
                </c:pt>
                <c:pt idx="370053">
                  <c:v>4.1586999999999999E-2</c:v>
                </c:pt>
                <c:pt idx="370054">
                  <c:v>4.1585999999999998E-2</c:v>
                </c:pt>
                <c:pt idx="370055">
                  <c:v>4.1584999999999997E-2</c:v>
                </c:pt>
                <c:pt idx="370056">
                  <c:v>4.1584000000000003E-2</c:v>
                </c:pt>
                <c:pt idx="370057">
                  <c:v>4.1583000000000002E-2</c:v>
                </c:pt>
                <c:pt idx="370058">
                  <c:v>4.1583000000000002E-2</c:v>
                </c:pt>
                <c:pt idx="370059">
                  <c:v>4.1582000000000001E-2</c:v>
                </c:pt>
                <c:pt idx="370060">
                  <c:v>4.1581E-2</c:v>
                </c:pt>
                <c:pt idx="370061">
                  <c:v>4.1581E-2</c:v>
                </c:pt>
                <c:pt idx="370062">
                  <c:v>4.1579999999999999E-2</c:v>
                </c:pt>
                <c:pt idx="370063">
                  <c:v>4.1579999999999999E-2</c:v>
                </c:pt>
                <c:pt idx="370064">
                  <c:v>4.1579999999999999E-2</c:v>
                </c:pt>
                <c:pt idx="370065">
                  <c:v>4.1579999999999999E-2</c:v>
                </c:pt>
                <c:pt idx="370066">
                  <c:v>4.1578999999999998E-2</c:v>
                </c:pt>
                <c:pt idx="370067">
                  <c:v>4.1579999999999999E-2</c:v>
                </c:pt>
                <c:pt idx="370068">
                  <c:v>4.1579999999999999E-2</c:v>
                </c:pt>
                <c:pt idx="370069">
                  <c:v>4.1579999999999999E-2</c:v>
                </c:pt>
                <c:pt idx="370070">
                  <c:v>4.1579999999999999E-2</c:v>
                </c:pt>
                <c:pt idx="370071">
                  <c:v>4.1579999999999999E-2</c:v>
                </c:pt>
                <c:pt idx="370072">
                  <c:v>4.1581E-2</c:v>
                </c:pt>
                <c:pt idx="370073">
                  <c:v>4.1581E-2</c:v>
                </c:pt>
                <c:pt idx="370074">
                  <c:v>4.1581E-2</c:v>
                </c:pt>
                <c:pt idx="370075">
                  <c:v>4.1582000000000001E-2</c:v>
                </c:pt>
                <c:pt idx="370076">
                  <c:v>4.1582000000000001E-2</c:v>
                </c:pt>
                <c:pt idx="370077">
                  <c:v>4.1583000000000002E-2</c:v>
                </c:pt>
                <c:pt idx="370078">
                  <c:v>4.1584000000000003E-2</c:v>
                </c:pt>
                <c:pt idx="370079">
                  <c:v>4.1584999999999997E-2</c:v>
                </c:pt>
                <c:pt idx="370080">
                  <c:v>4.1584999999999997E-2</c:v>
                </c:pt>
                <c:pt idx="370081">
                  <c:v>4.1585999999999998E-2</c:v>
                </c:pt>
                <c:pt idx="370082">
                  <c:v>4.1586999999999999E-2</c:v>
                </c:pt>
                <c:pt idx="370083">
                  <c:v>4.1588E-2</c:v>
                </c:pt>
                <c:pt idx="370084">
                  <c:v>4.1589000000000001E-2</c:v>
                </c:pt>
                <c:pt idx="370085">
                  <c:v>4.1590000000000002E-2</c:v>
                </c:pt>
                <c:pt idx="370086">
                  <c:v>4.1591000000000003E-2</c:v>
                </c:pt>
                <c:pt idx="370087">
                  <c:v>4.1591999999999997E-2</c:v>
                </c:pt>
                <c:pt idx="370088">
                  <c:v>4.1592999999999998E-2</c:v>
                </c:pt>
                <c:pt idx="370089">
                  <c:v>4.1593999999999999E-2</c:v>
                </c:pt>
                <c:pt idx="370090">
                  <c:v>4.1595E-2</c:v>
                </c:pt>
                <c:pt idx="370091">
                  <c:v>4.1596000000000001E-2</c:v>
                </c:pt>
                <c:pt idx="370092">
                  <c:v>4.1598000000000003E-2</c:v>
                </c:pt>
                <c:pt idx="370093">
                  <c:v>4.1598999999999997E-2</c:v>
                </c:pt>
                <c:pt idx="370094">
                  <c:v>4.1599999999999998E-2</c:v>
                </c:pt>
                <c:pt idx="370095">
                  <c:v>4.1600999999999999E-2</c:v>
                </c:pt>
                <c:pt idx="370096">
                  <c:v>4.1602E-2</c:v>
                </c:pt>
                <c:pt idx="370097">
                  <c:v>4.1603000000000001E-2</c:v>
                </c:pt>
                <c:pt idx="370098">
                  <c:v>4.1605000000000003E-2</c:v>
                </c:pt>
                <c:pt idx="370099">
                  <c:v>4.1605999999999997E-2</c:v>
                </c:pt>
                <c:pt idx="370100">
                  <c:v>4.1606999999999998E-2</c:v>
                </c:pt>
                <c:pt idx="370101">
                  <c:v>4.1607999999999999E-2</c:v>
                </c:pt>
                <c:pt idx="370102">
                  <c:v>4.1610000000000001E-2</c:v>
                </c:pt>
                <c:pt idx="370103">
                  <c:v>4.1611000000000002E-2</c:v>
                </c:pt>
                <c:pt idx="370104">
                  <c:v>4.1612000000000003E-2</c:v>
                </c:pt>
                <c:pt idx="370105">
                  <c:v>4.1613999999999998E-2</c:v>
                </c:pt>
                <c:pt idx="370106">
                  <c:v>4.1614999999999999E-2</c:v>
                </c:pt>
                <c:pt idx="370107">
                  <c:v>4.1616E-2</c:v>
                </c:pt>
                <c:pt idx="370108">
                  <c:v>4.1618000000000002E-2</c:v>
                </c:pt>
                <c:pt idx="370109">
                  <c:v>4.1619000000000003E-2</c:v>
                </c:pt>
                <c:pt idx="370110">
                  <c:v>4.1619999999999997E-2</c:v>
                </c:pt>
                <c:pt idx="370111">
                  <c:v>4.1620999999999998E-2</c:v>
                </c:pt>
                <c:pt idx="370112">
                  <c:v>4.1623E-2</c:v>
                </c:pt>
                <c:pt idx="370113">
                  <c:v>4.1624000000000001E-2</c:v>
                </c:pt>
                <c:pt idx="370114">
                  <c:v>4.1625000000000002E-2</c:v>
                </c:pt>
                <c:pt idx="370115">
                  <c:v>4.1626000000000003E-2</c:v>
                </c:pt>
                <c:pt idx="370116">
                  <c:v>4.1627999999999998E-2</c:v>
                </c:pt>
                <c:pt idx="370117">
                  <c:v>4.1628999999999999E-2</c:v>
                </c:pt>
                <c:pt idx="370118">
                  <c:v>4.163E-2</c:v>
                </c:pt>
                <c:pt idx="370119">
                  <c:v>4.1631000000000001E-2</c:v>
                </c:pt>
                <c:pt idx="370120">
                  <c:v>4.1632000000000002E-2</c:v>
                </c:pt>
                <c:pt idx="370121">
                  <c:v>4.1633999999999997E-2</c:v>
                </c:pt>
                <c:pt idx="370122">
                  <c:v>4.1634999999999998E-2</c:v>
                </c:pt>
                <c:pt idx="370123">
                  <c:v>4.1635999999999999E-2</c:v>
                </c:pt>
                <c:pt idx="370124">
                  <c:v>4.1637E-2</c:v>
                </c:pt>
                <c:pt idx="370125">
                  <c:v>4.1638000000000001E-2</c:v>
                </c:pt>
                <c:pt idx="370126">
                  <c:v>4.1639000000000002E-2</c:v>
                </c:pt>
                <c:pt idx="370127">
                  <c:v>4.1640000000000003E-2</c:v>
                </c:pt>
                <c:pt idx="370128">
                  <c:v>4.1640999999999997E-2</c:v>
                </c:pt>
                <c:pt idx="370129">
                  <c:v>4.1641999999999998E-2</c:v>
                </c:pt>
                <c:pt idx="370130">
                  <c:v>4.1642999999999999E-2</c:v>
                </c:pt>
                <c:pt idx="370131">
                  <c:v>4.1642999999999999E-2</c:v>
                </c:pt>
                <c:pt idx="370132">
                  <c:v>4.1644E-2</c:v>
                </c:pt>
                <c:pt idx="370133">
                  <c:v>4.1645000000000001E-2</c:v>
                </c:pt>
                <c:pt idx="370134">
                  <c:v>4.1645000000000001E-2</c:v>
                </c:pt>
                <c:pt idx="370135">
                  <c:v>4.1646000000000002E-2</c:v>
                </c:pt>
                <c:pt idx="370136">
                  <c:v>4.1646000000000002E-2</c:v>
                </c:pt>
                <c:pt idx="370137">
                  <c:v>4.1647000000000003E-2</c:v>
                </c:pt>
                <c:pt idx="370138">
                  <c:v>4.1647000000000003E-2</c:v>
                </c:pt>
                <c:pt idx="370139">
                  <c:v>4.1647999999999998E-2</c:v>
                </c:pt>
                <c:pt idx="370140">
                  <c:v>4.1647999999999998E-2</c:v>
                </c:pt>
                <c:pt idx="370141">
                  <c:v>4.1647999999999998E-2</c:v>
                </c:pt>
                <c:pt idx="370142">
                  <c:v>4.1648999999999999E-2</c:v>
                </c:pt>
                <c:pt idx="370143">
                  <c:v>4.1648999999999999E-2</c:v>
                </c:pt>
                <c:pt idx="370144">
                  <c:v>4.1647999999999998E-2</c:v>
                </c:pt>
                <c:pt idx="370145">
                  <c:v>4.1647999999999998E-2</c:v>
                </c:pt>
                <c:pt idx="370146">
                  <c:v>4.1647999999999998E-2</c:v>
                </c:pt>
                <c:pt idx="370147">
                  <c:v>4.1647999999999998E-2</c:v>
                </c:pt>
                <c:pt idx="370148">
                  <c:v>4.1647999999999998E-2</c:v>
                </c:pt>
                <c:pt idx="370149">
                  <c:v>4.1647000000000003E-2</c:v>
                </c:pt>
                <c:pt idx="370150">
                  <c:v>4.1647000000000003E-2</c:v>
                </c:pt>
                <c:pt idx="370151">
                  <c:v>4.1647000000000003E-2</c:v>
                </c:pt>
                <c:pt idx="370152">
                  <c:v>4.1646000000000002E-2</c:v>
                </c:pt>
                <c:pt idx="370153">
                  <c:v>4.1645000000000001E-2</c:v>
                </c:pt>
                <c:pt idx="370154">
                  <c:v>4.1645000000000001E-2</c:v>
                </c:pt>
                <c:pt idx="370155">
                  <c:v>4.1644E-2</c:v>
                </c:pt>
                <c:pt idx="370156">
                  <c:v>4.1642999999999999E-2</c:v>
                </c:pt>
                <c:pt idx="370157">
                  <c:v>4.1641999999999998E-2</c:v>
                </c:pt>
                <c:pt idx="370158">
                  <c:v>4.1640999999999997E-2</c:v>
                </c:pt>
                <c:pt idx="370159">
                  <c:v>4.1640000000000003E-2</c:v>
                </c:pt>
                <c:pt idx="370160">
                  <c:v>4.1638000000000001E-2</c:v>
                </c:pt>
                <c:pt idx="370161">
                  <c:v>4.1637E-2</c:v>
                </c:pt>
                <c:pt idx="370162">
                  <c:v>4.1635999999999999E-2</c:v>
                </c:pt>
                <c:pt idx="370163">
                  <c:v>4.1634999999999998E-2</c:v>
                </c:pt>
                <c:pt idx="370164">
                  <c:v>4.1633000000000003E-2</c:v>
                </c:pt>
                <c:pt idx="370165">
                  <c:v>4.1632000000000002E-2</c:v>
                </c:pt>
                <c:pt idx="370166">
                  <c:v>4.163E-2</c:v>
                </c:pt>
                <c:pt idx="370167">
                  <c:v>4.1628999999999999E-2</c:v>
                </c:pt>
                <c:pt idx="370168">
                  <c:v>4.1626999999999997E-2</c:v>
                </c:pt>
                <c:pt idx="370169">
                  <c:v>4.1625000000000002E-2</c:v>
                </c:pt>
                <c:pt idx="370170">
                  <c:v>4.1624000000000001E-2</c:v>
                </c:pt>
                <c:pt idx="370171">
                  <c:v>4.1621999999999999E-2</c:v>
                </c:pt>
                <c:pt idx="370172">
                  <c:v>4.1619999999999997E-2</c:v>
                </c:pt>
                <c:pt idx="370173">
                  <c:v>4.1618000000000002E-2</c:v>
                </c:pt>
                <c:pt idx="370174">
                  <c:v>4.1617000000000001E-2</c:v>
                </c:pt>
                <c:pt idx="370175">
                  <c:v>4.1614999999999999E-2</c:v>
                </c:pt>
                <c:pt idx="370176">
                  <c:v>4.1612999999999997E-2</c:v>
                </c:pt>
                <c:pt idx="370177">
                  <c:v>4.1611000000000002E-2</c:v>
                </c:pt>
                <c:pt idx="370178">
                  <c:v>4.1609E-2</c:v>
                </c:pt>
                <c:pt idx="370179">
                  <c:v>4.1606999999999998E-2</c:v>
                </c:pt>
                <c:pt idx="370180">
                  <c:v>4.1605999999999997E-2</c:v>
                </c:pt>
                <c:pt idx="370181">
                  <c:v>4.1604000000000002E-2</c:v>
                </c:pt>
                <c:pt idx="370182">
                  <c:v>4.1602E-2</c:v>
                </c:pt>
                <c:pt idx="370183">
                  <c:v>4.1599999999999998E-2</c:v>
                </c:pt>
                <c:pt idx="370184">
                  <c:v>4.1598999999999997E-2</c:v>
                </c:pt>
                <c:pt idx="370185">
                  <c:v>4.1597000000000002E-2</c:v>
                </c:pt>
                <c:pt idx="370186">
                  <c:v>4.1595E-2</c:v>
                </c:pt>
                <c:pt idx="370187">
                  <c:v>4.1593999999999999E-2</c:v>
                </c:pt>
                <c:pt idx="370188">
                  <c:v>4.1591999999999997E-2</c:v>
                </c:pt>
                <c:pt idx="370189">
                  <c:v>4.1591000000000003E-2</c:v>
                </c:pt>
                <c:pt idx="370190">
                  <c:v>4.1590000000000002E-2</c:v>
                </c:pt>
                <c:pt idx="370191">
                  <c:v>4.1588E-2</c:v>
                </c:pt>
                <c:pt idx="370192">
                  <c:v>4.1586999999999999E-2</c:v>
                </c:pt>
                <c:pt idx="370193">
                  <c:v>4.1585999999999998E-2</c:v>
                </c:pt>
                <c:pt idx="370194">
                  <c:v>4.1584000000000003E-2</c:v>
                </c:pt>
                <c:pt idx="370195">
                  <c:v>4.1583000000000002E-2</c:v>
                </c:pt>
                <c:pt idx="370196">
                  <c:v>4.1583000000000002E-2</c:v>
                </c:pt>
                <c:pt idx="370197">
                  <c:v>4.1582000000000001E-2</c:v>
                </c:pt>
                <c:pt idx="370198">
                  <c:v>4.1581E-2</c:v>
                </c:pt>
                <c:pt idx="370199">
                  <c:v>4.1581E-2</c:v>
                </c:pt>
                <c:pt idx="370200">
                  <c:v>4.1579999999999999E-2</c:v>
                </c:pt>
                <c:pt idx="370201">
                  <c:v>4.1578999999999998E-2</c:v>
                </c:pt>
                <c:pt idx="370202">
                  <c:v>4.1578999999999998E-2</c:v>
                </c:pt>
                <c:pt idx="370203">
                  <c:v>4.1578999999999998E-2</c:v>
                </c:pt>
                <c:pt idx="370204">
                  <c:v>4.1577999999999997E-2</c:v>
                </c:pt>
                <c:pt idx="370205">
                  <c:v>4.1577999999999997E-2</c:v>
                </c:pt>
                <c:pt idx="370206">
                  <c:v>4.1577999999999997E-2</c:v>
                </c:pt>
                <c:pt idx="370207">
                  <c:v>4.1577999999999997E-2</c:v>
                </c:pt>
                <c:pt idx="370208">
                  <c:v>4.1577999999999997E-2</c:v>
                </c:pt>
                <c:pt idx="370209">
                  <c:v>4.1578999999999998E-2</c:v>
                </c:pt>
                <c:pt idx="370210">
                  <c:v>4.1578999999999998E-2</c:v>
                </c:pt>
                <c:pt idx="370211">
                  <c:v>4.1578999999999998E-2</c:v>
                </c:pt>
                <c:pt idx="370212">
                  <c:v>4.1579999999999999E-2</c:v>
                </c:pt>
                <c:pt idx="370213">
                  <c:v>4.1579999999999999E-2</c:v>
                </c:pt>
                <c:pt idx="370214">
                  <c:v>4.1581E-2</c:v>
                </c:pt>
                <c:pt idx="370215">
                  <c:v>4.1581E-2</c:v>
                </c:pt>
                <c:pt idx="370216">
                  <c:v>4.1582000000000001E-2</c:v>
                </c:pt>
                <c:pt idx="370217">
                  <c:v>4.1583000000000002E-2</c:v>
                </c:pt>
                <c:pt idx="370218">
                  <c:v>4.1584000000000003E-2</c:v>
                </c:pt>
                <c:pt idx="370219">
                  <c:v>4.1584000000000003E-2</c:v>
                </c:pt>
                <c:pt idx="370220">
                  <c:v>4.1584999999999997E-2</c:v>
                </c:pt>
                <c:pt idx="370221">
                  <c:v>4.1585999999999998E-2</c:v>
                </c:pt>
                <c:pt idx="370222">
                  <c:v>4.1586999999999999E-2</c:v>
                </c:pt>
                <c:pt idx="370223">
                  <c:v>4.1588E-2</c:v>
                </c:pt>
                <c:pt idx="370224">
                  <c:v>4.1589000000000001E-2</c:v>
                </c:pt>
                <c:pt idx="370225">
                  <c:v>4.1590000000000002E-2</c:v>
                </c:pt>
                <c:pt idx="370226">
                  <c:v>4.1591000000000003E-2</c:v>
                </c:pt>
                <c:pt idx="370227">
                  <c:v>4.1591999999999997E-2</c:v>
                </c:pt>
                <c:pt idx="370228">
                  <c:v>4.1592999999999998E-2</c:v>
                </c:pt>
                <c:pt idx="370229">
                  <c:v>4.1595E-2</c:v>
                </c:pt>
                <c:pt idx="370230">
                  <c:v>4.1596000000000001E-2</c:v>
                </c:pt>
                <c:pt idx="370231">
                  <c:v>4.1597000000000002E-2</c:v>
                </c:pt>
                <c:pt idx="370232">
                  <c:v>4.1598000000000003E-2</c:v>
                </c:pt>
                <c:pt idx="370233">
                  <c:v>4.1598999999999997E-2</c:v>
                </c:pt>
                <c:pt idx="370234">
                  <c:v>4.1599999999999998E-2</c:v>
                </c:pt>
                <c:pt idx="370235">
                  <c:v>4.1600999999999999E-2</c:v>
                </c:pt>
                <c:pt idx="370236">
                  <c:v>4.1602E-2</c:v>
                </c:pt>
                <c:pt idx="370237">
                  <c:v>4.1603000000000001E-2</c:v>
                </c:pt>
                <c:pt idx="370238">
                  <c:v>4.1604000000000002E-2</c:v>
                </c:pt>
                <c:pt idx="370239">
                  <c:v>4.1605000000000003E-2</c:v>
                </c:pt>
                <c:pt idx="370240">
                  <c:v>4.1605999999999997E-2</c:v>
                </c:pt>
                <c:pt idx="370241">
                  <c:v>4.1606999999999998E-2</c:v>
                </c:pt>
                <c:pt idx="370242">
                  <c:v>4.1607999999999999E-2</c:v>
                </c:pt>
                <c:pt idx="370243">
                  <c:v>4.1609E-2</c:v>
                </c:pt>
                <c:pt idx="370244">
                  <c:v>4.1610000000000001E-2</c:v>
                </c:pt>
                <c:pt idx="370245">
                  <c:v>4.1611000000000002E-2</c:v>
                </c:pt>
                <c:pt idx="370246">
                  <c:v>4.1612000000000003E-2</c:v>
                </c:pt>
                <c:pt idx="370247">
                  <c:v>4.1612999999999997E-2</c:v>
                </c:pt>
                <c:pt idx="370248">
                  <c:v>4.1613999999999998E-2</c:v>
                </c:pt>
                <c:pt idx="370249">
                  <c:v>4.1614999999999999E-2</c:v>
                </c:pt>
                <c:pt idx="370250">
                  <c:v>4.1614999999999999E-2</c:v>
                </c:pt>
                <c:pt idx="370251">
                  <c:v>4.1616E-2</c:v>
                </c:pt>
                <c:pt idx="370252">
                  <c:v>4.1617000000000001E-2</c:v>
                </c:pt>
                <c:pt idx="370253">
                  <c:v>4.1618000000000002E-2</c:v>
                </c:pt>
                <c:pt idx="370254">
                  <c:v>4.1618000000000002E-2</c:v>
                </c:pt>
                <c:pt idx="370255">
                  <c:v>4.1619000000000003E-2</c:v>
                </c:pt>
                <c:pt idx="370256">
                  <c:v>4.1619999999999997E-2</c:v>
                </c:pt>
                <c:pt idx="370257">
                  <c:v>4.1620999999999998E-2</c:v>
                </c:pt>
                <c:pt idx="370258">
                  <c:v>4.1620999999999998E-2</c:v>
                </c:pt>
                <c:pt idx="370259">
                  <c:v>4.1621999999999999E-2</c:v>
                </c:pt>
                <c:pt idx="370260">
                  <c:v>4.1623E-2</c:v>
                </c:pt>
                <c:pt idx="370261">
                  <c:v>4.1623E-2</c:v>
                </c:pt>
                <c:pt idx="370262">
                  <c:v>4.1624000000000001E-2</c:v>
                </c:pt>
                <c:pt idx="370263">
                  <c:v>4.1624000000000001E-2</c:v>
                </c:pt>
                <c:pt idx="370264">
                  <c:v>4.1625000000000002E-2</c:v>
                </c:pt>
                <c:pt idx="370265">
                  <c:v>4.1626000000000003E-2</c:v>
                </c:pt>
                <c:pt idx="370266">
                  <c:v>4.1626000000000003E-2</c:v>
                </c:pt>
                <c:pt idx="370267">
                  <c:v>4.1626999999999997E-2</c:v>
                </c:pt>
                <c:pt idx="370268">
                  <c:v>4.1627999999999998E-2</c:v>
                </c:pt>
                <c:pt idx="370269">
                  <c:v>4.1627999999999998E-2</c:v>
                </c:pt>
                <c:pt idx="370270">
                  <c:v>4.1628999999999999E-2</c:v>
                </c:pt>
                <c:pt idx="370271">
                  <c:v>4.1628999999999999E-2</c:v>
                </c:pt>
                <c:pt idx="370272">
                  <c:v>4.163E-2</c:v>
                </c:pt>
                <c:pt idx="370273">
                  <c:v>4.163E-2</c:v>
                </c:pt>
                <c:pt idx="370274">
                  <c:v>4.1631000000000001E-2</c:v>
                </c:pt>
                <c:pt idx="370275">
                  <c:v>4.1631000000000001E-2</c:v>
                </c:pt>
                <c:pt idx="370276">
                  <c:v>4.1631000000000001E-2</c:v>
                </c:pt>
                <c:pt idx="370277">
                  <c:v>4.1632000000000002E-2</c:v>
                </c:pt>
                <c:pt idx="370278">
                  <c:v>4.1632000000000002E-2</c:v>
                </c:pt>
                <c:pt idx="370279">
                  <c:v>4.1633000000000003E-2</c:v>
                </c:pt>
                <c:pt idx="370280">
                  <c:v>4.1633000000000003E-2</c:v>
                </c:pt>
                <c:pt idx="370281">
                  <c:v>4.1633999999999997E-2</c:v>
                </c:pt>
                <c:pt idx="370282">
                  <c:v>4.1633999999999997E-2</c:v>
                </c:pt>
                <c:pt idx="370283">
                  <c:v>4.1633999999999997E-2</c:v>
                </c:pt>
                <c:pt idx="370284">
                  <c:v>4.1634999999999998E-2</c:v>
                </c:pt>
                <c:pt idx="370285">
                  <c:v>4.1634999999999998E-2</c:v>
                </c:pt>
                <c:pt idx="370286">
                  <c:v>4.1634999999999998E-2</c:v>
                </c:pt>
                <c:pt idx="370287">
                  <c:v>4.1634999999999998E-2</c:v>
                </c:pt>
                <c:pt idx="370288">
                  <c:v>4.1634999999999998E-2</c:v>
                </c:pt>
                <c:pt idx="370289">
                  <c:v>4.1634999999999998E-2</c:v>
                </c:pt>
                <c:pt idx="370290">
                  <c:v>4.1635999999999999E-2</c:v>
                </c:pt>
                <c:pt idx="370291">
                  <c:v>4.1635999999999999E-2</c:v>
                </c:pt>
                <c:pt idx="370292">
                  <c:v>4.1635999999999999E-2</c:v>
                </c:pt>
                <c:pt idx="370293">
                  <c:v>4.1635999999999999E-2</c:v>
                </c:pt>
                <c:pt idx="370294">
                  <c:v>4.1635999999999999E-2</c:v>
                </c:pt>
                <c:pt idx="370295">
                  <c:v>4.1635999999999999E-2</c:v>
                </c:pt>
                <c:pt idx="370296">
                  <c:v>4.1634999999999998E-2</c:v>
                </c:pt>
                <c:pt idx="370297">
                  <c:v>4.1634999999999998E-2</c:v>
                </c:pt>
                <c:pt idx="370298">
                  <c:v>4.1634999999999998E-2</c:v>
                </c:pt>
                <c:pt idx="370299">
                  <c:v>4.1634999999999998E-2</c:v>
                </c:pt>
                <c:pt idx="370300">
                  <c:v>4.1633999999999997E-2</c:v>
                </c:pt>
                <c:pt idx="370301">
                  <c:v>4.1633999999999997E-2</c:v>
                </c:pt>
                <c:pt idx="370302">
                  <c:v>4.1633999999999997E-2</c:v>
                </c:pt>
                <c:pt idx="370303">
                  <c:v>4.1633000000000003E-2</c:v>
                </c:pt>
                <c:pt idx="370304">
                  <c:v>4.1633000000000003E-2</c:v>
                </c:pt>
                <c:pt idx="370305">
                  <c:v>4.1633000000000003E-2</c:v>
                </c:pt>
                <c:pt idx="370306">
                  <c:v>4.1632000000000002E-2</c:v>
                </c:pt>
                <c:pt idx="370307">
                  <c:v>4.1632000000000002E-2</c:v>
                </c:pt>
                <c:pt idx="370308">
                  <c:v>4.1631000000000001E-2</c:v>
                </c:pt>
                <c:pt idx="370309">
                  <c:v>4.163E-2</c:v>
                </c:pt>
                <c:pt idx="370310">
                  <c:v>4.163E-2</c:v>
                </c:pt>
                <c:pt idx="370311">
                  <c:v>4.1628999999999999E-2</c:v>
                </c:pt>
                <c:pt idx="370312">
                  <c:v>4.1627999999999998E-2</c:v>
                </c:pt>
                <c:pt idx="370313">
                  <c:v>4.1627999999999998E-2</c:v>
                </c:pt>
                <c:pt idx="370314">
                  <c:v>4.1626999999999997E-2</c:v>
                </c:pt>
                <c:pt idx="370315">
                  <c:v>4.1626999999999997E-2</c:v>
                </c:pt>
                <c:pt idx="370316">
                  <c:v>4.1626000000000003E-2</c:v>
                </c:pt>
                <c:pt idx="370317">
                  <c:v>4.1625000000000002E-2</c:v>
                </c:pt>
                <c:pt idx="370318">
                  <c:v>4.1625000000000002E-2</c:v>
                </c:pt>
                <c:pt idx="370319">
                  <c:v>4.1624000000000001E-2</c:v>
                </c:pt>
                <c:pt idx="370320">
                  <c:v>4.1623E-2</c:v>
                </c:pt>
                <c:pt idx="370321">
                  <c:v>4.1623E-2</c:v>
                </c:pt>
                <c:pt idx="370322">
                  <c:v>4.1621999999999999E-2</c:v>
                </c:pt>
                <c:pt idx="370323">
                  <c:v>4.1620999999999998E-2</c:v>
                </c:pt>
                <c:pt idx="370324">
                  <c:v>4.1620999999999998E-2</c:v>
                </c:pt>
                <c:pt idx="370325">
                  <c:v>4.1619999999999997E-2</c:v>
                </c:pt>
                <c:pt idx="370326">
                  <c:v>4.1619999999999997E-2</c:v>
                </c:pt>
                <c:pt idx="370327">
                  <c:v>4.1619999999999997E-2</c:v>
                </c:pt>
                <c:pt idx="370328">
                  <c:v>4.1619000000000003E-2</c:v>
                </c:pt>
                <c:pt idx="370329">
                  <c:v>4.1619000000000003E-2</c:v>
                </c:pt>
                <c:pt idx="370330">
                  <c:v>4.1618000000000002E-2</c:v>
                </c:pt>
                <c:pt idx="370331">
                  <c:v>4.1618000000000002E-2</c:v>
                </c:pt>
                <c:pt idx="370332">
                  <c:v>4.1618000000000002E-2</c:v>
                </c:pt>
                <c:pt idx="370333">
                  <c:v>4.1618000000000002E-2</c:v>
                </c:pt>
                <c:pt idx="370334">
                  <c:v>4.1617000000000001E-2</c:v>
                </c:pt>
                <c:pt idx="370335">
                  <c:v>4.1617000000000001E-2</c:v>
                </c:pt>
                <c:pt idx="370336">
                  <c:v>4.1617000000000001E-2</c:v>
                </c:pt>
                <c:pt idx="370337">
                  <c:v>4.1617000000000001E-2</c:v>
                </c:pt>
                <c:pt idx="370338">
                  <c:v>4.1618000000000002E-2</c:v>
                </c:pt>
                <c:pt idx="370339">
                  <c:v>4.1618000000000002E-2</c:v>
                </c:pt>
                <c:pt idx="370340">
                  <c:v>4.1618000000000002E-2</c:v>
                </c:pt>
                <c:pt idx="370341">
                  <c:v>4.1619000000000003E-2</c:v>
                </c:pt>
                <c:pt idx="370342">
                  <c:v>4.1619000000000003E-2</c:v>
                </c:pt>
                <c:pt idx="370343">
                  <c:v>4.1619000000000003E-2</c:v>
                </c:pt>
                <c:pt idx="370344">
                  <c:v>4.1619999999999997E-2</c:v>
                </c:pt>
                <c:pt idx="370345">
                  <c:v>4.1619999999999997E-2</c:v>
                </c:pt>
                <c:pt idx="370346">
                  <c:v>4.1620999999999998E-2</c:v>
                </c:pt>
                <c:pt idx="370347">
                  <c:v>4.1621999999999999E-2</c:v>
                </c:pt>
                <c:pt idx="370348">
                  <c:v>4.1621999999999999E-2</c:v>
                </c:pt>
                <c:pt idx="370349">
                  <c:v>4.1623E-2</c:v>
                </c:pt>
                <c:pt idx="370350">
                  <c:v>4.1624000000000001E-2</c:v>
                </c:pt>
                <c:pt idx="370351">
                  <c:v>4.1625000000000002E-2</c:v>
                </c:pt>
                <c:pt idx="370352">
                  <c:v>4.1626000000000003E-2</c:v>
                </c:pt>
                <c:pt idx="370353">
                  <c:v>4.1626999999999997E-2</c:v>
                </c:pt>
                <c:pt idx="370354">
                  <c:v>4.1627999999999998E-2</c:v>
                </c:pt>
                <c:pt idx="370355">
                  <c:v>4.1628999999999999E-2</c:v>
                </c:pt>
                <c:pt idx="370356">
                  <c:v>4.163E-2</c:v>
                </c:pt>
                <c:pt idx="370357">
                  <c:v>4.1631000000000001E-2</c:v>
                </c:pt>
                <c:pt idx="370358">
                  <c:v>4.1632000000000002E-2</c:v>
                </c:pt>
                <c:pt idx="370359">
                  <c:v>4.1633000000000003E-2</c:v>
                </c:pt>
                <c:pt idx="370360">
                  <c:v>4.1633999999999997E-2</c:v>
                </c:pt>
                <c:pt idx="370361">
                  <c:v>4.1635999999999999E-2</c:v>
                </c:pt>
                <c:pt idx="370362">
                  <c:v>4.1637E-2</c:v>
                </c:pt>
                <c:pt idx="370363">
                  <c:v>4.1638000000000001E-2</c:v>
                </c:pt>
                <c:pt idx="370364">
                  <c:v>4.1639000000000002E-2</c:v>
                </c:pt>
                <c:pt idx="370365">
                  <c:v>4.1640000000000003E-2</c:v>
                </c:pt>
                <c:pt idx="370366">
                  <c:v>4.1640999999999997E-2</c:v>
                </c:pt>
                <c:pt idx="370367">
                  <c:v>4.1641999999999998E-2</c:v>
                </c:pt>
                <c:pt idx="370368">
                  <c:v>4.1642999999999999E-2</c:v>
                </c:pt>
                <c:pt idx="370369">
                  <c:v>4.1644E-2</c:v>
                </c:pt>
                <c:pt idx="370370">
                  <c:v>4.1644E-2</c:v>
                </c:pt>
                <c:pt idx="370371">
                  <c:v>4.1645000000000001E-2</c:v>
                </c:pt>
                <c:pt idx="370372">
                  <c:v>4.1646000000000002E-2</c:v>
                </c:pt>
                <c:pt idx="370373">
                  <c:v>4.1647000000000003E-2</c:v>
                </c:pt>
                <c:pt idx="370374">
                  <c:v>4.1647000000000003E-2</c:v>
                </c:pt>
                <c:pt idx="370375">
                  <c:v>4.1647999999999998E-2</c:v>
                </c:pt>
                <c:pt idx="370376">
                  <c:v>4.1648999999999999E-2</c:v>
                </c:pt>
                <c:pt idx="370377">
                  <c:v>4.1648999999999999E-2</c:v>
                </c:pt>
                <c:pt idx="370378">
                  <c:v>4.1648999999999999E-2</c:v>
                </c:pt>
                <c:pt idx="370379">
                  <c:v>4.165E-2</c:v>
                </c:pt>
                <c:pt idx="370380">
                  <c:v>4.165E-2</c:v>
                </c:pt>
                <c:pt idx="370381">
                  <c:v>4.165E-2</c:v>
                </c:pt>
                <c:pt idx="370382">
                  <c:v>4.165E-2</c:v>
                </c:pt>
                <c:pt idx="370383">
                  <c:v>4.165E-2</c:v>
                </c:pt>
                <c:pt idx="370384">
                  <c:v>4.165E-2</c:v>
                </c:pt>
                <c:pt idx="370385">
                  <c:v>4.1651000000000001E-2</c:v>
                </c:pt>
                <c:pt idx="370386">
                  <c:v>4.1651000000000001E-2</c:v>
                </c:pt>
                <c:pt idx="370387">
                  <c:v>4.1651000000000001E-2</c:v>
                </c:pt>
                <c:pt idx="370388">
                  <c:v>4.1651000000000001E-2</c:v>
                </c:pt>
                <c:pt idx="370389">
                  <c:v>4.165E-2</c:v>
                </c:pt>
                <c:pt idx="370390">
                  <c:v>4.165E-2</c:v>
                </c:pt>
                <c:pt idx="370391">
                  <c:v>4.165E-2</c:v>
                </c:pt>
                <c:pt idx="370392">
                  <c:v>4.165E-2</c:v>
                </c:pt>
                <c:pt idx="370393">
                  <c:v>4.1648999999999999E-2</c:v>
                </c:pt>
                <c:pt idx="370394">
                  <c:v>4.1648999999999999E-2</c:v>
                </c:pt>
                <c:pt idx="370395">
                  <c:v>4.1648999999999999E-2</c:v>
                </c:pt>
                <c:pt idx="370396">
                  <c:v>4.1648999999999999E-2</c:v>
                </c:pt>
                <c:pt idx="370397">
                  <c:v>4.1647999999999998E-2</c:v>
                </c:pt>
                <c:pt idx="370398">
                  <c:v>4.1647999999999998E-2</c:v>
                </c:pt>
                <c:pt idx="370399">
                  <c:v>4.1647999999999998E-2</c:v>
                </c:pt>
                <c:pt idx="370400">
                  <c:v>4.1647000000000003E-2</c:v>
                </c:pt>
                <c:pt idx="370401">
                  <c:v>4.1647000000000003E-2</c:v>
                </c:pt>
                <c:pt idx="370402">
                  <c:v>4.1647000000000003E-2</c:v>
                </c:pt>
                <c:pt idx="370403">
                  <c:v>4.1646000000000002E-2</c:v>
                </c:pt>
                <c:pt idx="370404">
                  <c:v>4.1646000000000002E-2</c:v>
                </c:pt>
                <c:pt idx="370405">
                  <c:v>4.1646000000000002E-2</c:v>
                </c:pt>
                <c:pt idx="370406">
                  <c:v>4.1645000000000001E-2</c:v>
                </c:pt>
                <c:pt idx="370407">
                  <c:v>4.1645000000000001E-2</c:v>
                </c:pt>
                <c:pt idx="370408">
                  <c:v>4.1645000000000001E-2</c:v>
                </c:pt>
                <c:pt idx="370409">
                  <c:v>4.1644E-2</c:v>
                </c:pt>
                <c:pt idx="370410">
                  <c:v>4.1644E-2</c:v>
                </c:pt>
                <c:pt idx="370411">
                  <c:v>4.1644E-2</c:v>
                </c:pt>
                <c:pt idx="370412">
                  <c:v>4.1644E-2</c:v>
                </c:pt>
                <c:pt idx="370413">
                  <c:v>4.1642999999999999E-2</c:v>
                </c:pt>
                <c:pt idx="370414">
                  <c:v>4.1642999999999999E-2</c:v>
                </c:pt>
                <c:pt idx="370415">
                  <c:v>4.1642999999999999E-2</c:v>
                </c:pt>
                <c:pt idx="370416">
                  <c:v>4.1641999999999998E-2</c:v>
                </c:pt>
                <c:pt idx="370417">
                  <c:v>4.1641999999999998E-2</c:v>
                </c:pt>
                <c:pt idx="370418">
                  <c:v>4.1641999999999998E-2</c:v>
                </c:pt>
                <c:pt idx="370419">
                  <c:v>4.1641999999999998E-2</c:v>
                </c:pt>
                <c:pt idx="370420">
                  <c:v>4.1640999999999997E-2</c:v>
                </c:pt>
                <c:pt idx="370421">
                  <c:v>4.1640999999999997E-2</c:v>
                </c:pt>
                <c:pt idx="370422">
                  <c:v>4.1640999999999997E-2</c:v>
                </c:pt>
                <c:pt idx="370423">
                  <c:v>4.1640999999999997E-2</c:v>
                </c:pt>
                <c:pt idx="370424">
                  <c:v>4.1640000000000003E-2</c:v>
                </c:pt>
                <c:pt idx="370425">
                  <c:v>4.1640000000000003E-2</c:v>
                </c:pt>
                <c:pt idx="370426">
                  <c:v>4.1639000000000002E-2</c:v>
                </c:pt>
                <c:pt idx="370427">
                  <c:v>4.1639000000000002E-2</c:v>
                </c:pt>
                <c:pt idx="370428">
                  <c:v>4.1638000000000001E-2</c:v>
                </c:pt>
                <c:pt idx="370429">
                  <c:v>4.1637E-2</c:v>
                </c:pt>
                <c:pt idx="370430">
                  <c:v>4.1637E-2</c:v>
                </c:pt>
                <c:pt idx="370431">
                  <c:v>4.1635999999999999E-2</c:v>
                </c:pt>
                <c:pt idx="370432">
                  <c:v>4.1635999999999999E-2</c:v>
                </c:pt>
                <c:pt idx="370433">
                  <c:v>4.1634999999999998E-2</c:v>
                </c:pt>
                <c:pt idx="370434">
                  <c:v>4.1633999999999997E-2</c:v>
                </c:pt>
                <c:pt idx="370435">
                  <c:v>4.1633000000000003E-2</c:v>
                </c:pt>
                <c:pt idx="370436">
                  <c:v>4.1632000000000002E-2</c:v>
                </c:pt>
                <c:pt idx="370437">
                  <c:v>4.1631000000000001E-2</c:v>
                </c:pt>
                <c:pt idx="370438">
                  <c:v>4.163E-2</c:v>
                </c:pt>
                <c:pt idx="370439">
                  <c:v>4.1628999999999999E-2</c:v>
                </c:pt>
                <c:pt idx="370440">
                  <c:v>4.1627999999999998E-2</c:v>
                </c:pt>
                <c:pt idx="370441">
                  <c:v>4.1626999999999997E-2</c:v>
                </c:pt>
                <c:pt idx="370442">
                  <c:v>4.1625000000000002E-2</c:v>
                </c:pt>
                <c:pt idx="370443">
                  <c:v>4.1624000000000001E-2</c:v>
                </c:pt>
                <c:pt idx="370444">
                  <c:v>4.1623E-2</c:v>
                </c:pt>
                <c:pt idx="370445">
                  <c:v>4.1620999999999998E-2</c:v>
                </c:pt>
                <c:pt idx="370446">
                  <c:v>4.1619999999999997E-2</c:v>
                </c:pt>
                <c:pt idx="370447">
                  <c:v>4.1618000000000002E-2</c:v>
                </c:pt>
                <c:pt idx="370448">
                  <c:v>4.1616E-2</c:v>
                </c:pt>
                <c:pt idx="370449">
                  <c:v>4.1614999999999999E-2</c:v>
                </c:pt>
                <c:pt idx="370450">
                  <c:v>4.1612999999999997E-2</c:v>
                </c:pt>
                <c:pt idx="370451">
                  <c:v>4.1611000000000002E-2</c:v>
                </c:pt>
                <c:pt idx="370452">
                  <c:v>4.1609E-2</c:v>
                </c:pt>
                <c:pt idx="370453">
                  <c:v>4.1606999999999998E-2</c:v>
                </c:pt>
                <c:pt idx="370454">
                  <c:v>4.1605000000000003E-2</c:v>
                </c:pt>
                <c:pt idx="370455">
                  <c:v>4.1604000000000002E-2</c:v>
                </c:pt>
                <c:pt idx="370456">
                  <c:v>4.1602E-2</c:v>
                </c:pt>
                <c:pt idx="370457">
                  <c:v>4.1599999999999998E-2</c:v>
                </c:pt>
                <c:pt idx="370458">
                  <c:v>4.1598000000000003E-2</c:v>
                </c:pt>
                <c:pt idx="370459">
                  <c:v>4.1596000000000001E-2</c:v>
                </c:pt>
                <c:pt idx="370460">
                  <c:v>4.1592999999999998E-2</c:v>
                </c:pt>
                <c:pt idx="370461">
                  <c:v>4.1591000000000003E-2</c:v>
                </c:pt>
                <c:pt idx="370462">
                  <c:v>4.1589000000000001E-2</c:v>
                </c:pt>
                <c:pt idx="370463">
                  <c:v>4.1586999999999999E-2</c:v>
                </c:pt>
                <c:pt idx="370464">
                  <c:v>4.1584999999999997E-2</c:v>
                </c:pt>
                <c:pt idx="370465">
                  <c:v>4.1583000000000002E-2</c:v>
                </c:pt>
                <c:pt idx="370466">
                  <c:v>4.1581E-2</c:v>
                </c:pt>
                <c:pt idx="370467">
                  <c:v>4.1578999999999998E-2</c:v>
                </c:pt>
                <c:pt idx="370468">
                  <c:v>4.1577000000000003E-2</c:v>
                </c:pt>
                <c:pt idx="370469">
                  <c:v>4.1575000000000001E-2</c:v>
                </c:pt>
                <c:pt idx="370470">
                  <c:v>4.1572999999999999E-2</c:v>
                </c:pt>
                <c:pt idx="370471">
                  <c:v>4.1570999999999997E-2</c:v>
                </c:pt>
                <c:pt idx="370472">
                  <c:v>4.1569000000000002E-2</c:v>
                </c:pt>
                <c:pt idx="370473">
                  <c:v>4.1567E-2</c:v>
                </c:pt>
                <c:pt idx="370474">
                  <c:v>4.1564999999999998E-2</c:v>
                </c:pt>
                <c:pt idx="370475">
                  <c:v>4.1563000000000003E-2</c:v>
                </c:pt>
                <c:pt idx="370476">
                  <c:v>4.1561000000000001E-2</c:v>
                </c:pt>
                <c:pt idx="370477">
                  <c:v>4.156E-2</c:v>
                </c:pt>
                <c:pt idx="370478">
                  <c:v>4.1557999999999998E-2</c:v>
                </c:pt>
                <c:pt idx="370479">
                  <c:v>4.1556999999999997E-2</c:v>
                </c:pt>
                <c:pt idx="370480">
                  <c:v>4.1555000000000002E-2</c:v>
                </c:pt>
                <c:pt idx="370481">
                  <c:v>4.1554000000000001E-2</c:v>
                </c:pt>
                <c:pt idx="370482">
                  <c:v>4.1551999999999999E-2</c:v>
                </c:pt>
                <c:pt idx="370483">
                  <c:v>4.1550999999999998E-2</c:v>
                </c:pt>
                <c:pt idx="370484">
                  <c:v>4.1549999999999997E-2</c:v>
                </c:pt>
                <c:pt idx="370485">
                  <c:v>4.1549000000000003E-2</c:v>
                </c:pt>
                <c:pt idx="370486">
                  <c:v>4.1548000000000002E-2</c:v>
                </c:pt>
                <c:pt idx="370487">
                  <c:v>4.1546E-2</c:v>
                </c:pt>
                <c:pt idx="370488">
                  <c:v>4.1546E-2</c:v>
                </c:pt>
                <c:pt idx="370489">
                  <c:v>4.1544999999999999E-2</c:v>
                </c:pt>
                <c:pt idx="370490">
                  <c:v>4.1543999999999998E-2</c:v>
                </c:pt>
                <c:pt idx="370491">
                  <c:v>4.1543999999999998E-2</c:v>
                </c:pt>
                <c:pt idx="370492">
                  <c:v>4.1542999999999997E-2</c:v>
                </c:pt>
                <c:pt idx="370493">
                  <c:v>4.1542999999999997E-2</c:v>
                </c:pt>
                <c:pt idx="370494">
                  <c:v>4.1542000000000003E-2</c:v>
                </c:pt>
                <c:pt idx="370495">
                  <c:v>4.1542000000000003E-2</c:v>
                </c:pt>
                <c:pt idx="370496">
                  <c:v>4.1542000000000003E-2</c:v>
                </c:pt>
                <c:pt idx="370497">
                  <c:v>4.1542000000000003E-2</c:v>
                </c:pt>
                <c:pt idx="370498">
                  <c:v>4.1542000000000003E-2</c:v>
                </c:pt>
                <c:pt idx="370499">
                  <c:v>4.1542000000000003E-2</c:v>
                </c:pt>
                <c:pt idx="370500">
                  <c:v>4.1542000000000003E-2</c:v>
                </c:pt>
                <c:pt idx="370501">
                  <c:v>4.1542000000000003E-2</c:v>
                </c:pt>
                <c:pt idx="370502">
                  <c:v>4.1542000000000003E-2</c:v>
                </c:pt>
                <c:pt idx="370503">
                  <c:v>4.1542999999999997E-2</c:v>
                </c:pt>
                <c:pt idx="370504">
                  <c:v>4.1542999999999997E-2</c:v>
                </c:pt>
                <c:pt idx="370505">
                  <c:v>4.1543999999999998E-2</c:v>
                </c:pt>
                <c:pt idx="370506">
                  <c:v>4.1544999999999999E-2</c:v>
                </c:pt>
                <c:pt idx="370507">
                  <c:v>4.1544999999999999E-2</c:v>
                </c:pt>
                <c:pt idx="370508">
                  <c:v>4.1546E-2</c:v>
                </c:pt>
                <c:pt idx="370509">
                  <c:v>4.1547000000000001E-2</c:v>
                </c:pt>
                <c:pt idx="370510">
                  <c:v>4.1548000000000002E-2</c:v>
                </c:pt>
                <c:pt idx="370511">
                  <c:v>4.1548000000000002E-2</c:v>
                </c:pt>
                <c:pt idx="370512">
                  <c:v>4.1549999999999997E-2</c:v>
                </c:pt>
                <c:pt idx="370513">
                  <c:v>4.1550999999999998E-2</c:v>
                </c:pt>
                <c:pt idx="370514">
                  <c:v>4.1551999999999999E-2</c:v>
                </c:pt>
                <c:pt idx="370515">
                  <c:v>4.1553E-2</c:v>
                </c:pt>
                <c:pt idx="370516">
                  <c:v>4.1554000000000001E-2</c:v>
                </c:pt>
                <c:pt idx="370517">
                  <c:v>4.1556000000000003E-2</c:v>
                </c:pt>
                <c:pt idx="370518">
                  <c:v>4.1556999999999997E-2</c:v>
                </c:pt>
                <c:pt idx="370519">
                  <c:v>4.1557999999999998E-2</c:v>
                </c:pt>
                <c:pt idx="370520">
                  <c:v>4.1558999999999999E-2</c:v>
                </c:pt>
                <c:pt idx="370521">
                  <c:v>4.1561000000000001E-2</c:v>
                </c:pt>
                <c:pt idx="370522">
                  <c:v>4.1562000000000002E-2</c:v>
                </c:pt>
                <c:pt idx="370523">
                  <c:v>4.1563999999999997E-2</c:v>
                </c:pt>
                <c:pt idx="370524">
                  <c:v>4.1564999999999998E-2</c:v>
                </c:pt>
                <c:pt idx="370525">
                  <c:v>4.1567E-2</c:v>
                </c:pt>
                <c:pt idx="370526">
                  <c:v>4.1568000000000001E-2</c:v>
                </c:pt>
                <c:pt idx="370527">
                  <c:v>4.1570000000000003E-2</c:v>
                </c:pt>
                <c:pt idx="370528">
                  <c:v>4.1570999999999997E-2</c:v>
                </c:pt>
                <c:pt idx="370529">
                  <c:v>4.1572999999999999E-2</c:v>
                </c:pt>
                <c:pt idx="370530">
                  <c:v>4.1574E-2</c:v>
                </c:pt>
                <c:pt idx="370531">
                  <c:v>4.1576000000000002E-2</c:v>
                </c:pt>
                <c:pt idx="370532">
                  <c:v>4.1577000000000003E-2</c:v>
                </c:pt>
                <c:pt idx="370533">
                  <c:v>4.1577999999999997E-2</c:v>
                </c:pt>
                <c:pt idx="370534">
                  <c:v>4.1579999999999999E-2</c:v>
                </c:pt>
                <c:pt idx="370535">
                  <c:v>4.1581E-2</c:v>
                </c:pt>
                <c:pt idx="370536">
                  <c:v>4.1583000000000002E-2</c:v>
                </c:pt>
                <c:pt idx="370537">
                  <c:v>4.1584000000000003E-2</c:v>
                </c:pt>
                <c:pt idx="370538">
                  <c:v>4.1585999999999998E-2</c:v>
                </c:pt>
                <c:pt idx="370539">
                  <c:v>4.1586999999999999E-2</c:v>
                </c:pt>
                <c:pt idx="370540">
                  <c:v>4.1589000000000001E-2</c:v>
                </c:pt>
                <c:pt idx="370541">
                  <c:v>4.1590000000000002E-2</c:v>
                </c:pt>
                <c:pt idx="370542">
                  <c:v>4.1591000000000003E-2</c:v>
                </c:pt>
                <c:pt idx="370543">
                  <c:v>4.1591999999999997E-2</c:v>
                </c:pt>
                <c:pt idx="370544">
                  <c:v>4.1592999999999998E-2</c:v>
                </c:pt>
                <c:pt idx="370545">
                  <c:v>4.1595E-2</c:v>
                </c:pt>
                <c:pt idx="370546">
                  <c:v>4.1596000000000001E-2</c:v>
                </c:pt>
                <c:pt idx="370547">
                  <c:v>4.1597000000000002E-2</c:v>
                </c:pt>
                <c:pt idx="370548">
                  <c:v>4.1598000000000003E-2</c:v>
                </c:pt>
                <c:pt idx="370549">
                  <c:v>4.1598999999999997E-2</c:v>
                </c:pt>
                <c:pt idx="370550">
                  <c:v>4.1599999999999998E-2</c:v>
                </c:pt>
                <c:pt idx="370551">
                  <c:v>4.1600999999999999E-2</c:v>
                </c:pt>
                <c:pt idx="370552">
                  <c:v>4.1600999999999999E-2</c:v>
                </c:pt>
                <c:pt idx="370553">
                  <c:v>4.1602E-2</c:v>
                </c:pt>
                <c:pt idx="370554">
                  <c:v>4.1603000000000001E-2</c:v>
                </c:pt>
                <c:pt idx="370555">
                  <c:v>4.1603000000000001E-2</c:v>
                </c:pt>
                <c:pt idx="370556">
                  <c:v>4.1604000000000002E-2</c:v>
                </c:pt>
                <c:pt idx="370557">
                  <c:v>4.1604000000000002E-2</c:v>
                </c:pt>
                <c:pt idx="370558">
                  <c:v>4.1604000000000002E-2</c:v>
                </c:pt>
                <c:pt idx="370559">
                  <c:v>4.1605000000000003E-2</c:v>
                </c:pt>
                <c:pt idx="370560">
                  <c:v>4.1605000000000003E-2</c:v>
                </c:pt>
                <c:pt idx="370561">
                  <c:v>4.1605000000000003E-2</c:v>
                </c:pt>
                <c:pt idx="370562">
                  <c:v>4.1605000000000003E-2</c:v>
                </c:pt>
                <c:pt idx="370563">
                  <c:v>4.1605000000000003E-2</c:v>
                </c:pt>
                <c:pt idx="370564">
                  <c:v>4.1605000000000003E-2</c:v>
                </c:pt>
                <c:pt idx="370565">
                  <c:v>4.1605000000000003E-2</c:v>
                </c:pt>
                <c:pt idx="370566">
                  <c:v>4.1604000000000002E-2</c:v>
                </c:pt>
                <c:pt idx="370567">
                  <c:v>4.1604000000000002E-2</c:v>
                </c:pt>
                <c:pt idx="370568">
                  <c:v>4.1604000000000002E-2</c:v>
                </c:pt>
                <c:pt idx="370569">
                  <c:v>4.1603000000000001E-2</c:v>
                </c:pt>
                <c:pt idx="370570">
                  <c:v>4.1602E-2</c:v>
                </c:pt>
                <c:pt idx="370571">
                  <c:v>4.1602E-2</c:v>
                </c:pt>
                <c:pt idx="370572">
                  <c:v>4.1600999999999999E-2</c:v>
                </c:pt>
                <c:pt idx="370573">
                  <c:v>4.1600999999999999E-2</c:v>
                </c:pt>
                <c:pt idx="370574">
                  <c:v>4.1599999999999998E-2</c:v>
                </c:pt>
                <c:pt idx="370575">
                  <c:v>4.1598999999999997E-2</c:v>
                </c:pt>
                <c:pt idx="370576">
                  <c:v>4.1598000000000003E-2</c:v>
                </c:pt>
                <c:pt idx="370577">
                  <c:v>4.1597000000000002E-2</c:v>
                </c:pt>
                <c:pt idx="370578">
                  <c:v>4.1596000000000001E-2</c:v>
                </c:pt>
                <c:pt idx="370579">
                  <c:v>4.1595E-2</c:v>
                </c:pt>
                <c:pt idx="370580">
                  <c:v>4.1593999999999999E-2</c:v>
                </c:pt>
                <c:pt idx="370581">
                  <c:v>4.1591999999999997E-2</c:v>
                </c:pt>
                <c:pt idx="370582">
                  <c:v>4.1591000000000003E-2</c:v>
                </c:pt>
                <c:pt idx="370583">
                  <c:v>4.1590000000000002E-2</c:v>
                </c:pt>
                <c:pt idx="370584">
                  <c:v>4.1589000000000001E-2</c:v>
                </c:pt>
                <c:pt idx="370585">
                  <c:v>4.1586999999999999E-2</c:v>
                </c:pt>
                <c:pt idx="370586">
                  <c:v>4.1585999999999998E-2</c:v>
                </c:pt>
                <c:pt idx="370587">
                  <c:v>4.1584999999999997E-2</c:v>
                </c:pt>
                <c:pt idx="370588">
                  <c:v>4.1583000000000002E-2</c:v>
                </c:pt>
                <c:pt idx="370589">
                  <c:v>4.1582000000000001E-2</c:v>
                </c:pt>
                <c:pt idx="370590">
                  <c:v>4.1579999999999999E-2</c:v>
                </c:pt>
                <c:pt idx="370591">
                  <c:v>4.1578999999999998E-2</c:v>
                </c:pt>
                <c:pt idx="370592">
                  <c:v>4.1577000000000003E-2</c:v>
                </c:pt>
                <c:pt idx="370593">
                  <c:v>4.1575000000000001E-2</c:v>
                </c:pt>
                <c:pt idx="370594">
                  <c:v>4.1574E-2</c:v>
                </c:pt>
                <c:pt idx="370595">
                  <c:v>4.1571999999999998E-2</c:v>
                </c:pt>
                <c:pt idx="370596">
                  <c:v>4.1570999999999997E-2</c:v>
                </c:pt>
                <c:pt idx="370597">
                  <c:v>4.1569000000000002E-2</c:v>
                </c:pt>
                <c:pt idx="370598">
                  <c:v>4.1568000000000001E-2</c:v>
                </c:pt>
                <c:pt idx="370599">
                  <c:v>4.1565999999999999E-2</c:v>
                </c:pt>
                <c:pt idx="370600">
                  <c:v>4.1564999999999998E-2</c:v>
                </c:pt>
                <c:pt idx="370601">
                  <c:v>4.1563000000000003E-2</c:v>
                </c:pt>
                <c:pt idx="370602">
                  <c:v>4.1561000000000001E-2</c:v>
                </c:pt>
                <c:pt idx="370603">
                  <c:v>4.156E-2</c:v>
                </c:pt>
                <c:pt idx="370604">
                  <c:v>4.1557999999999998E-2</c:v>
                </c:pt>
                <c:pt idx="370605">
                  <c:v>4.1556000000000003E-2</c:v>
                </c:pt>
                <c:pt idx="370606">
                  <c:v>4.1555000000000002E-2</c:v>
                </c:pt>
                <c:pt idx="370607">
                  <c:v>4.1553E-2</c:v>
                </c:pt>
                <c:pt idx="370608">
                  <c:v>4.1551999999999999E-2</c:v>
                </c:pt>
                <c:pt idx="370609">
                  <c:v>4.1549999999999997E-2</c:v>
                </c:pt>
                <c:pt idx="370610">
                  <c:v>4.1549000000000003E-2</c:v>
                </c:pt>
                <c:pt idx="370611">
                  <c:v>4.1547000000000001E-2</c:v>
                </c:pt>
                <c:pt idx="370612">
                  <c:v>4.1546E-2</c:v>
                </c:pt>
                <c:pt idx="370613">
                  <c:v>4.1543999999999998E-2</c:v>
                </c:pt>
                <c:pt idx="370614">
                  <c:v>4.1542000000000003E-2</c:v>
                </c:pt>
                <c:pt idx="370615">
                  <c:v>4.1541000000000002E-2</c:v>
                </c:pt>
                <c:pt idx="370616">
                  <c:v>4.1539E-2</c:v>
                </c:pt>
                <c:pt idx="370617">
                  <c:v>4.1537999999999999E-2</c:v>
                </c:pt>
                <c:pt idx="370618">
                  <c:v>4.1535999999999997E-2</c:v>
                </c:pt>
                <c:pt idx="370619">
                  <c:v>4.1535000000000002E-2</c:v>
                </c:pt>
                <c:pt idx="370620">
                  <c:v>4.1533E-2</c:v>
                </c:pt>
                <c:pt idx="370621">
                  <c:v>4.1531999999999999E-2</c:v>
                </c:pt>
                <c:pt idx="370622">
                  <c:v>4.1529999999999997E-2</c:v>
                </c:pt>
                <c:pt idx="370623">
                  <c:v>4.1529000000000003E-2</c:v>
                </c:pt>
                <c:pt idx="370624">
                  <c:v>4.1527000000000001E-2</c:v>
                </c:pt>
                <c:pt idx="370625">
                  <c:v>4.1524999999999999E-2</c:v>
                </c:pt>
                <c:pt idx="370626">
                  <c:v>4.1523999999999998E-2</c:v>
                </c:pt>
                <c:pt idx="370627">
                  <c:v>4.1522000000000003E-2</c:v>
                </c:pt>
                <c:pt idx="370628">
                  <c:v>4.1520000000000001E-2</c:v>
                </c:pt>
                <c:pt idx="370629">
                  <c:v>4.1519E-2</c:v>
                </c:pt>
                <c:pt idx="370630">
                  <c:v>4.1516999999999998E-2</c:v>
                </c:pt>
                <c:pt idx="370631">
                  <c:v>4.1515000000000003E-2</c:v>
                </c:pt>
                <c:pt idx="370632">
                  <c:v>4.1514000000000002E-2</c:v>
                </c:pt>
                <c:pt idx="370633">
                  <c:v>4.1512E-2</c:v>
                </c:pt>
                <c:pt idx="370634">
                  <c:v>4.1509999999999998E-2</c:v>
                </c:pt>
                <c:pt idx="370635">
                  <c:v>4.1508000000000003E-2</c:v>
                </c:pt>
                <c:pt idx="370636">
                  <c:v>4.1506000000000001E-2</c:v>
                </c:pt>
                <c:pt idx="370637">
                  <c:v>4.1503999999999999E-2</c:v>
                </c:pt>
                <c:pt idx="370638">
                  <c:v>4.1501999999999997E-2</c:v>
                </c:pt>
                <c:pt idx="370639">
                  <c:v>4.1500000000000002E-2</c:v>
                </c:pt>
                <c:pt idx="370640">
                  <c:v>4.1498E-2</c:v>
                </c:pt>
                <c:pt idx="370641">
                  <c:v>4.1495999999999998E-2</c:v>
                </c:pt>
                <c:pt idx="370642">
                  <c:v>4.1494000000000003E-2</c:v>
                </c:pt>
                <c:pt idx="370643">
                  <c:v>4.1492000000000001E-2</c:v>
                </c:pt>
                <c:pt idx="370644">
                  <c:v>4.1489999999999999E-2</c:v>
                </c:pt>
                <c:pt idx="370645">
                  <c:v>4.1487999999999997E-2</c:v>
                </c:pt>
                <c:pt idx="370646">
                  <c:v>4.1486000000000002E-2</c:v>
                </c:pt>
                <c:pt idx="370647">
                  <c:v>4.1484E-2</c:v>
                </c:pt>
                <c:pt idx="370648">
                  <c:v>4.1481999999999998E-2</c:v>
                </c:pt>
                <c:pt idx="370649">
                  <c:v>4.1480000000000003E-2</c:v>
                </c:pt>
                <c:pt idx="370650">
                  <c:v>4.1477E-2</c:v>
                </c:pt>
                <c:pt idx="370651">
                  <c:v>4.1474999999999998E-2</c:v>
                </c:pt>
                <c:pt idx="370652">
                  <c:v>4.1473000000000003E-2</c:v>
                </c:pt>
                <c:pt idx="370653">
                  <c:v>4.1471000000000001E-2</c:v>
                </c:pt>
                <c:pt idx="370654">
                  <c:v>4.1468999999999999E-2</c:v>
                </c:pt>
                <c:pt idx="370655">
                  <c:v>4.1466999999999997E-2</c:v>
                </c:pt>
                <c:pt idx="370656">
                  <c:v>4.1465000000000002E-2</c:v>
                </c:pt>
                <c:pt idx="370657">
                  <c:v>4.1463E-2</c:v>
                </c:pt>
                <c:pt idx="370658">
                  <c:v>4.1460999999999998E-2</c:v>
                </c:pt>
                <c:pt idx="370659">
                  <c:v>4.1459000000000003E-2</c:v>
                </c:pt>
                <c:pt idx="370660">
                  <c:v>4.1457000000000001E-2</c:v>
                </c:pt>
                <c:pt idx="370661">
                  <c:v>4.1454999999999999E-2</c:v>
                </c:pt>
                <c:pt idx="370662">
                  <c:v>4.1452999999999997E-2</c:v>
                </c:pt>
                <c:pt idx="370663">
                  <c:v>4.1451000000000002E-2</c:v>
                </c:pt>
                <c:pt idx="370664">
                  <c:v>4.1449E-2</c:v>
                </c:pt>
                <c:pt idx="370665">
                  <c:v>4.1446999999999998E-2</c:v>
                </c:pt>
                <c:pt idx="370666">
                  <c:v>4.1445999999999997E-2</c:v>
                </c:pt>
                <c:pt idx="370667">
                  <c:v>4.1444000000000002E-2</c:v>
                </c:pt>
                <c:pt idx="370668">
                  <c:v>4.1443000000000001E-2</c:v>
                </c:pt>
                <c:pt idx="370669">
                  <c:v>4.1442E-2</c:v>
                </c:pt>
                <c:pt idx="370670">
                  <c:v>4.1439999999999998E-2</c:v>
                </c:pt>
                <c:pt idx="370671">
                  <c:v>4.1438999999999997E-2</c:v>
                </c:pt>
                <c:pt idx="370672">
                  <c:v>4.1438000000000003E-2</c:v>
                </c:pt>
                <c:pt idx="370673">
                  <c:v>4.1437000000000002E-2</c:v>
                </c:pt>
                <c:pt idx="370674">
                  <c:v>4.1436000000000001E-2</c:v>
                </c:pt>
                <c:pt idx="370675">
                  <c:v>4.1435E-2</c:v>
                </c:pt>
                <c:pt idx="370676">
                  <c:v>4.1433999999999999E-2</c:v>
                </c:pt>
                <c:pt idx="370677">
                  <c:v>4.1432999999999998E-2</c:v>
                </c:pt>
                <c:pt idx="370678">
                  <c:v>4.1432999999999998E-2</c:v>
                </c:pt>
                <c:pt idx="370679">
                  <c:v>4.1431999999999997E-2</c:v>
                </c:pt>
                <c:pt idx="370680">
                  <c:v>4.1431999999999997E-2</c:v>
                </c:pt>
                <c:pt idx="370681">
                  <c:v>4.1431999999999997E-2</c:v>
                </c:pt>
                <c:pt idx="370682">
                  <c:v>4.1431999999999997E-2</c:v>
                </c:pt>
                <c:pt idx="370683">
                  <c:v>4.1431999999999997E-2</c:v>
                </c:pt>
                <c:pt idx="370684">
                  <c:v>4.1431999999999997E-2</c:v>
                </c:pt>
                <c:pt idx="370685">
                  <c:v>4.1431999999999997E-2</c:v>
                </c:pt>
                <c:pt idx="370686">
                  <c:v>4.1431999999999997E-2</c:v>
                </c:pt>
                <c:pt idx="370687">
                  <c:v>4.1431999999999997E-2</c:v>
                </c:pt>
                <c:pt idx="370688">
                  <c:v>4.1432999999999998E-2</c:v>
                </c:pt>
                <c:pt idx="370689">
                  <c:v>4.1432999999999998E-2</c:v>
                </c:pt>
                <c:pt idx="370690">
                  <c:v>4.1433999999999999E-2</c:v>
                </c:pt>
                <c:pt idx="370691">
                  <c:v>4.1435E-2</c:v>
                </c:pt>
                <c:pt idx="370692">
                  <c:v>4.1436000000000001E-2</c:v>
                </c:pt>
                <c:pt idx="370693">
                  <c:v>4.1437000000000002E-2</c:v>
                </c:pt>
                <c:pt idx="370694">
                  <c:v>4.1438000000000003E-2</c:v>
                </c:pt>
                <c:pt idx="370695">
                  <c:v>4.1438999999999997E-2</c:v>
                </c:pt>
                <c:pt idx="370696">
                  <c:v>4.1439999999999998E-2</c:v>
                </c:pt>
                <c:pt idx="370697">
                  <c:v>4.1440999999999999E-2</c:v>
                </c:pt>
                <c:pt idx="370698">
                  <c:v>4.1443000000000001E-2</c:v>
                </c:pt>
                <c:pt idx="370699">
                  <c:v>4.1444000000000002E-2</c:v>
                </c:pt>
                <c:pt idx="370700">
                  <c:v>4.1445000000000003E-2</c:v>
                </c:pt>
                <c:pt idx="370701">
                  <c:v>4.1446999999999998E-2</c:v>
                </c:pt>
                <c:pt idx="370702">
                  <c:v>4.1449E-2</c:v>
                </c:pt>
                <c:pt idx="370703">
                  <c:v>4.1450000000000001E-2</c:v>
                </c:pt>
                <c:pt idx="370704">
                  <c:v>4.1452000000000003E-2</c:v>
                </c:pt>
                <c:pt idx="370705">
                  <c:v>4.1453999999999998E-2</c:v>
                </c:pt>
                <c:pt idx="370706">
                  <c:v>4.1454999999999999E-2</c:v>
                </c:pt>
                <c:pt idx="370707">
                  <c:v>4.1457000000000001E-2</c:v>
                </c:pt>
                <c:pt idx="370708">
                  <c:v>4.1459000000000003E-2</c:v>
                </c:pt>
                <c:pt idx="370709">
                  <c:v>4.1459999999999997E-2</c:v>
                </c:pt>
                <c:pt idx="370710">
                  <c:v>4.1461999999999999E-2</c:v>
                </c:pt>
                <c:pt idx="370711">
                  <c:v>4.1464000000000001E-2</c:v>
                </c:pt>
                <c:pt idx="370712">
                  <c:v>4.1465000000000002E-2</c:v>
                </c:pt>
                <c:pt idx="370713">
                  <c:v>4.1466999999999997E-2</c:v>
                </c:pt>
                <c:pt idx="370714">
                  <c:v>4.1468999999999999E-2</c:v>
                </c:pt>
                <c:pt idx="370715">
                  <c:v>4.1471000000000001E-2</c:v>
                </c:pt>
                <c:pt idx="370716">
                  <c:v>4.1472000000000002E-2</c:v>
                </c:pt>
                <c:pt idx="370717">
                  <c:v>4.1473999999999997E-2</c:v>
                </c:pt>
                <c:pt idx="370718">
                  <c:v>4.1474999999999998E-2</c:v>
                </c:pt>
                <c:pt idx="370719">
                  <c:v>4.1477E-2</c:v>
                </c:pt>
                <c:pt idx="370720">
                  <c:v>4.1478000000000001E-2</c:v>
                </c:pt>
                <c:pt idx="370721">
                  <c:v>4.1479000000000002E-2</c:v>
                </c:pt>
                <c:pt idx="370722">
                  <c:v>4.1480000000000003E-2</c:v>
                </c:pt>
                <c:pt idx="370723">
                  <c:v>4.1481999999999998E-2</c:v>
                </c:pt>
                <c:pt idx="370724">
                  <c:v>4.1482999999999999E-2</c:v>
                </c:pt>
                <c:pt idx="370725">
                  <c:v>4.1484E-2</c:v>
                </c:pt>
                <c:pt idx="370726">
                  <c:v>4.1485000000000001E-2</c:v>
                </c:pt>
                <c:pt idx="370727">
                  <c:v>4.1486000000000002E-2</c:v>
                </c:pt>
                <c:pt idx="370728">
                  <c:v>4.1487000000000003E-2</c:v>
                </c:pt>
                <c:pt idx="370729">
                  <c:v>4.1487999999999997E-2</c:v>
                </c:pt>
                <c:pt idx="370730">
                  <c:v>4.1487999999999997E-2</c:v>
                </c:pt>
                <c:pt idx="370731">
                  <c:v>4.1488999999999998E-2</c:v>
                </c:pt>
                <c:pt idx="370732">
                  <c:v>4.1488999999999998E-2</c:v>
                </c:pt>
                <c:pt idx="370733">
                  <c:v>4.1488999999999998E-2</c:v>
                </c:pt>
                <c:pt idx="370734">
                  <c:v>4.1489999999999999E-2</c:v>
                </c:pt>
                <c:pt idx="370735">
                  <c:v>4.1489999999999999E-2</c:v>
                </c:pt>
                <c:pt idx="370736">
                  <c:v>4.1489999999999999E-2</c:v>
                </c:pt>
                <c:pt idx="370737">
                  <c:v>4.1489999999999999E-2</c:v>
                </c:pt>
                <c:pt idx="370738">
                  <c:v>4.1489999999999999E-2</c:v>
                </c:pt>
                <c:pt idx="370739">
                  <c:v>4.1489999999999999E-2</c:v>
                </c:pt>
                <c:pt idx="370740">
                  <c:v>4.1489999999999999E-2</c:v>
                </c:pt>
                <c:pt idx="370741">
                  <c:v>4.1489999999999999E-2</c:v>
                </c:pt>
                <c:pt idx="370742">
                  <c:v>4.1488999999999998E-2</c:v>
                </c:pt>
                <c:pt idx="370743">
                  <c:v>4.1487999999999997E-2</c:v>
                </c:pt>
                <c:pt idx="370744">
                  <c:v>4.1487999999999997E-2</c:v>
                </c:pt>
                <c:pt idx="370745">
                  <c:v>4.1487000000000003E-2</c:v>
                </c:pt>
                <c:pt idx="370746">
                  <c:v>4.1486000000000002E-2</c:v>
                </c:pt>
                <c:pt idx="370747">
                  <c:v>4.1485000000000001E-2</c:v>
                </c:pt>
                <c:pt idx="370748">
                  <c:v>4.1484E-2</c:v>
                </c:pt>
                <c:pt idx="370749">
                  <c:v>4.1482999999999999E-2</c:v>
                </c:pt>
                <c:pt idx="370750">
                  <c:v>4.1481999999999998E-2</c:v>
                </c:pt>
                <c:pt idx="370751">
                  <c:v>4.1480000000000003E-2</c:v>
                </c:pt>
                <c:pt idx="370752">
                  <c:v>4.1479000000000002E-2</c:v>
                </c:pt>
                <c:pt idx="370753">
                  <c:v>4.1477E-2</c:v>
                </c:pt>
                <c:pt idx="370754">
                  <c:v>4.1474999999999998E-2</c:v>
                </c:pt>
                <c:pt idx="370755">
                  <c:v>4.1473000000000003E-2</c:v>
                </c:pt>
                <c:pt idx="370756">
                  <c:v>4.1471000000000001E-2</c:v>
                </c:pt>
                <c:pt idx="370757">
                  <c:v>4.1468999999999999E-2</c:v>
                </c:pt>
                <c:pt idx="370758">
                  <c:v>4.1466999999999997E-2</c:v>
                </c:pt>
                <c:pt idx="370759">
                  <c:v>4.1465000000000002E-2</c:v>
                </c:pt>
                <c:pt idx="370760">
                  <c:v>4.1461999999999999E-2</c:v>
                </c:pt>
                <c:pt idx="370761">
                  <c:v>4.1459999999999997E-2</c:v>
                </c:pt>
                <c:pt idx="370762">
                  <c:v>4.1458000000000002E-2</c:v>
                </c:pt>
                <c:pt idx="370763">
                  <c:v>4.1454999999999999E-2</c:v>
                </c:pt>
                <c:pt idx="370764">
                  <c:v>4.1452000000000003E-2</c:v>
                </c:pt>
                <c:pt idx="370765">
                  <c:v>4.1449E-2</c:v>
                </c:pt>
                <c:pt idx="370766">
                  <c:v>4.1445999999999997E-2</c:v>
                </c:pt>
                <c:pt idx="370767">
                  <c:v>4.1443000000000001E-2</c:v>
                </c:pt>
                <c:pt idx="370768">
                  <c:v>4.1439999999999998E-2</c:v>
                </c:pt>
                <c:pt idx="370769">
                  <c:v>4.1437000000000002E-2</c:v>
                </c:pt>
                <c:pt idx="370770">
                  <c:v>4.1433999999999999E-2</c:v>
                </c:pt>
                <c:pt idx="370771">
                  <c:v>4.1431000000000003E-2</c:v>
                </c:pt>
                <c:pt idx="370772">
                  <c:v>4.1428E-2</c:v>
                </c:pt>
                <c:pt idx="370773">
                  <c:v>4.1424000000000002E-2</c:v>
                </c:pt>
                <c:pt idx="370774">
                  <c:v>4.1420999999999999E-2</c:v>
                </c:pt>
                <c:pt idx="370775">
                  <c:v>4.1418000000000003E-2</c:v>
                </c:pt>
                <c:pt idx="370776">
                  <c:v>4.1415E-2</c:v>
                </c:pt>
                <c:pt idx="370777">
                  <c:v>4.1411000000000003E-2</c:v>
                </c:pt>
                <c:pt idx="370778">
                  <c:v>4.1408E-2</c:v>
                </c:pt>
                <c:pt idx="370779">
                  <c:v>4.1404999999999997E-2</c:v>
                </c:pt>
                <c:pt idx="370780">
                  <c:v>4.1401E-2</c:v>
                </c:pt>
                <c:pt idx="370781">
                  <c:v>4.1397999999999997E-2</c:v>
                </c:pt>
                <c:pt idx="370782">
                  <c:v>4.1395000000000001E-2</c:v>
                </c:pt>
                <c:pt idx="370783">
                  <c:v>4.1391999999999998E-2</c:v>
                </c:pt>
                <c:pt idx="370784">
                  <c:v>4.1389000000000002E-2</c:v>
                </c:pt>
                <c:pt idx="370785">
                  <c:v>4.1385999999999999E-2</c:v>
                </c:pt>
                <c:pt idx="370786">
                  <c:v>4.1383000000000003E-2</c:v>
                </c:pt>
                <c:pt idx="370787">
                  <c:v>4.138E-2</c:v>
                </c:pt>
                <c:pt idx="370788">
                  <c:v>4.1376999999999997E-2</c:v>
                </c:pt>
                <c:pt idx="370789">
                  <c:v>4.1375000000000002E-2</c:v>
                </c:pt>
                <c:pt idx="370790">
                  <c:v>4.1371999999999999E-2</c:v>
                </c:pt>
                <c:pt idx="370791">
                  <c:v>4.1369999999999997E-2</c:v>
                </c:pt>
                <c:pt idx="370792">
                  <c:v>4.1367000000000001E-2</c:v>
                </c:pt>
                <c:pt idx="370793">
                  <c:v>4.1364999999999999E-2</c:v>
                </c:pt>
                <c:pt idx="370794">
                  <c:v>4.1362999999999997E-2</c:v>
                </c:pt>
                <c:pt idx="370795">
                  <c:v>4.1361000000000002E-2</c:v>
                </c:pt>
                <c:pt idx="370796">
                  <c:v>4.1359E-2</c:v>
                </c:pt>
                <c:pt idx="370797">
                  <c:v>4.1357999999999999E-2</c:v>
                </c:pt>
                <c:pt idx="370798">
                  <c:v>4.1355999999999997E-2</c:v>
                </c:pt>
                <c:pt idx="370799">
                  <c:v>4.1355000000000003E-2</c:v>
                </c:pt>
                <c:pt idx="370800">
                  <c:v>4.1354000000000002E-2</c:v>
                </c:pt>
                <c:pt idx="370801">
                  <c:v>4.1353000000000001E-2</c:v>
                </c:pt>
                <c:pt idx="370802">
                  <c:v>4.1352E-2</c:v>
                </c:pt>
                <c:pt idx="370803">
                  <c:v>4.1350999999999999E-2</c:v>
                </c:pt>
                <c:pt idx="370804">
                  <c:v>4.1349999999999998E-2</c:v>
                </c:pt>
                <c:pt idx="370805">
                  <c:v>4.1349999999999998E-2</c:v>
                </c:pt>
                <c:pt idx="370806">
                  <c:v>4.1348999999999997E-2</c:v>
                </c:pt>
                <c:pt idx="370807">
                  <c:v>4.1348999999999997E-2</c:v>
                </c:pt>
                <c:pt idx="370808">
                  <c:v>4.1348999999999997E-2</c:v>
                </c:pt>
                <c:pt idx="370809">
                  <c:v>4.1348999999999997E-2</c:v>
                </c:pt>
                <c:pt idx="370810">
                  <c:v>4.1348999999999997E-2</c:v>
                </c:pt>
                <c:pt idx="370811">
                  <c:v>4.1349999999999998E-2</c:v>
                </c:pt>
                <c:pt idx="370812">
                  <c:v>4.1349999999999998E-2</c:v>
                </c:pt>
                <c:pt idx="370813">
                  <c:v>4.1350999999999999E-2</c:v>
                </c:pt>
                <c:pt idx="370814">
                  <c:v>4.1350999999999999E-2</c:v>
                </c:pt>
                <c:pt idx="370815">
                  <c:v>4.1352E-2</c:v>
                </c:pt>
                <c:pt idx="370816">
                  <c:v>4.1353000000000001E-2</c:v>
                </c:pt>
                <c:pt idx="370817">
                  <c:v>4.1354000000000002E-2</c:v>
                </c:pt>
                <c:pt idx="370818">
                  <c:v>4.1355000000000003E-2</c:v>
                </c:pt>
                <c:pt idx="370819">
                  <c:v>4.1356999999999998E-2</c:v>
                </c:pt>
                <c:pt idx="370820">
                  <c:v>4.1357999999999999E-2</c:v>
                </c:pt>
                <c:pt idx="370821">
                  <c:v>4.1360000000000001E-2</c:v>
                </c:pt>
                <c:pt idx="370822">
                  <c:v>4.1361000000000002E-2</c:v>
                </c:pt>
                <c:pt idx="370823">
                  <c:v>4.1362999999999997E-2</c:v>
                </c:pt>
                <c:pt idx="370824">
                  <c:v>4.1364999999999999E-2</c:v>
                </c:pt>
                <c:pt idx="370825">
                  <c:v>4.1367000000000001E-2</c:v>
                </c:pt>
                <c:pt idx="370826">
                  <c:v>4.1368000000000002E-2</c:v>
                </c:pt>
                <c:pt idx="370827">
                  <c:v>4.1369999999999997E-2</c:v>
                </c:pt>
                <c:pt idx="370828">
                  <c:v>4.1371999999999999E-2</c:v>
                </c:pt>
                <c:pt idx="370829">
                  <c:v>4.1374000000000001E-2</c:v>
                </c:pt>
                <c:pt idx="370830">
                  <c:v>4.1376000000000003E-2</c:v>
                </c:pt>
                <c:pt idx="370831">
                  <c:v>4.1378999999999999E-2</c:v>
                </c:pt>
                <c:pt idx="370832">
                  <c:v>4.1381000000000001E-2</c:v>
                </c:pt>
                <c:pt idx="370833">
                  <c:v>4.1383000000000003E-2</c:v>
                </c:pt>
                <c:pt idx="370834">
                  <c:v>4.1384999999999998E-2</c:v>
                </c:pt>
                <c:pt idx="370835">
                  <c:v>4.1388000000000001E-2</c:v>
                </c:pt>
                <c:pt idx="370836">
                  <c:v>4.1390000000000003E-2</c:v>
                </c:pt>
                <c:pt idx="370837">
                  <c:v>4.1391999999999998E-2</c:v>
                </c:pt>
                <c:pt idx="370838">
                  <c:v>4.1394E-2</c:v>
                </c:pt>
                <c:pt idx="370839">
                  <c:v>4.1396000000000002E-2</c:v>
                </c:pt>
                <c:pt idx="370840">
                  <c:v>4.1398999999999998E-2</c:v>
                </c:pt>
                <c:pt idx="370841">
                  <c:v>4.1401E-2</c:v>
                </c:pt>
                <c:pt idx="370842">
                  <c:v>4.1403000000000002E-2</c:v>
                </c:pt>
                <c:pt idx="370843">
                  <c:v>4.1404999999999997E-2</c:v>
                </c:pt>
                <c:pt idx="370844">
                  <c:v>4.1406999999999999E-2</c:v>
                </c:pt>
                <c:pt idx="370845">
                  <c:v>4.1410000000000002E-2</c:v>
                </c:pt>
                <c:pt idx="370846">
                  <c:v>4.1411999999999997E-2</c:v>
                </c:pt>
                <c:pt idx="370847">
                  <c:v>4.1413999999999999E-2</c:v>
                </c:pt>
                <c:pt idx="370848">
                  <c:v>4.1416000000000001E-2</c:v>
                </c:pt>
                <c:pt idx="370849">
                  <c:v>4.1417000000000002E-2</c:v>
                </c:pt>
                <c:pt idx="370850">
                  <c:v>4.1418999999999997E-2</c:v>
                </c:pt>
                <c:pt idx="370851">
                  <c:v>4.1420999999999999E-2</c:v>
                </c:pt>
                <c:pt idx="370852">
                  <c:v>4.1422E-2</c:v>
                </c:pt>
                <c:pt idx="370853">
                  <c:v>4.1424000000000002E-2</c:v>
                </c:pt>
                <c:pt idx="370854">
                  <c:v>4.1425999999999998E-2</c:v>
                </c:pt>
                <c:pt idx="370855">
                  <c:v>4.1426999999999999E-2</c:v>
                </c:pt>
                <c:pt idx="370856">
                  <c:v>4.1428E-2</c:v>
                </c:pt>
                <c:pt idx="370857">
                  <c:v>4.1430000000000002E-2</c:v>
                </c:pt>
                <c:pt idx="370858">
                  <c:v>4.1431000000000003E-2</c:v>
                </c:pt>
                <c:pt idx="370859">
                  <c:v>4.1431999999999997E-2</c:v>
                </c:pt>
                <c:pt idx="370860">
                  <c:v>4.1432999999999998E-2</c:v>
                </c:pt>
                <c:pt idx="370861">
                  <c:v>4.1433999999999999E-2</c:v>
                </c:pt>
                <c:pt idx="370862">
                  <c:v>4.1435E-2</c:v>
                </c:pt>
                <c:pt idx="370863">
                  <c:v>4.1435E-2</c:v>
                </c:pt>
                <c:pt idx="370864">
                  <c:v>4.1436000000000001E-2</c:v>
                </c:pt>
                <c:pt idx="370865">
                  <c:v>4.1437000000000002E-2</c:v>
                </c:pt>
                <c:pt idx="370866">
                  <c:v>4.1437000000000002E-2</c:v>
                </c:pt>
                <c:pt idx="370867">
                  <c:v>4.1438000000000003E-2</c:v>
                </c:pt>
                <c:pt idx="370868">
                  <c:v>4.1438000000000003E-2</c:v>
                </c:pt>
                <c:pt idx="370869">
                  <c:v>4.1438000000000003E-2</c:v>
                </c:pt>
                <c:pt idx="370870">
                  <c:v>4.1438000000000003E-2</c:v>
                </c:pt>
                <c:pt idx="370871">
                  <c:v>4.1438000000000003E-2</c:v>
                </c:pt>
                <c:pt idx="370872">
                  <c:v>4.1438000000000003E-2</c:v>
                </c:pt>
                <c:pt idx="370873">
                  <c:v>4.1438000000000003E-2</c:v>
                </c:pt>
                <c:pt idx="370874">
                  <c:v>4.1438000000000003E-2</c:v>
                </c:pt>
                <c:pt idx="370875">
                  <c:v>4.1438000000000003E-2</c:v>
                </c:pt>
                <c:pt idx="370876">
                  <c:v>4.1437000000000002E-2</c:v>
                </c:pt>
                <c:pt idx="370877">
                  <c:v>4.1437000000000002E-2</c:v>
                </c:pt>
                <c:pt idx="370878">
                  <c:v>4.1437000000000002E-2</c:v>
                </c:pt>
                <c:pt idx="370879">
                  <c:v>4.1436000000000001E-2</c:v>
                </c:pt>
                <c:pt idx="370880">
                  <c:v>4.1436000000000001E-2</c:v>
                </c:pt>
                <c:pt idx="370881">
                  <c:v>4.1435E-2</c:v>
                </c:pt>
                <c:pt idx="370882">
                  <c:v>4.1433999999999999E-2</c:v>
                </c:pt>
                <c:pt idx="370883">
                  <c:v>4.1433999999999999E-2</c:v>
                </c:pt>
                <c:pt idx="370884">
                  <c:v>4.1432999999999998E-2</c:v>
                </c:pt>
                <c:pt idx="370885">
                  <c:v>4.1431999999999997E-2</c:v>
                </c:pt>
                <c:pt idx="370886">
                  <c:v>4.1431000000000003E-2</c:v>
                </c:pt>
                <c:pt idx="370887">
                  <c:v>4.1430000000000002E-2</c:v>
                </c:pt>
                <c:pt idx="370888">
                  <c:v>4.1429000000000001E-2</c:v>
                </c:pt>
                <c:pt idx="370889">
                  <c:v>4.1428E-2</c:v>
                </c:pt>
                <c:pt idx="370890">
                  <c:v>4.1428E-2</c:v>
                </c:pt>
                <c:pt idx="370891">
                  <c:v>4.1426999999999999E-2</c:v>
                </c:pt>
                <c:pt idx="370892">
                  <c:v>4.1425999999999998E-2</c:v>
                </c:pt>
                <c:pt idx="370893">
                  <c:v>4.1424999999999997E-2</c:v>
                </c:pt>
                <c:pt idx="370894">
                  <c:v>4.1424000000000002E-2</c:v>
                </c:pt>
                <c:pt idx="370895">
                  <c:v>4.1423000000000001E-2</c:v>
                </c:pt>
                <c:pt idx="370896">
                  <c:v>4.1420999999999999E-2</c:v>
                </c:pt>
                <c:pt idx="370897">
                  <c:v>4.1419999999999998E-2</c:v>
                </c:pt>
                <c:pt idx="370898">
                  <c:v>4.1418999999999997E-2</c:v>
                </c:pt>
                <c:pt idx="370899">
                  <c:v>4.1418000000000003E-2</c:v>
                </c:pt>
                <c:pt idx="370900">
                  <c:v>4.1417000000000002E-2</c:v>
                </c:pt>
                <c:pt idx="370901">
                  <c:v>4.1416000000000001E-2</c:v>
                </c:pt>
                <c:pt idx="370902">
                  <c:v>4.1415E-2</c:v>
                </c:pt>
                <c:pt idx="370903">
                  <c:v>4.1413999999999999E-2</c:v>
                </c:pt>
                <c:pt idx="370904">
                  <c:v>4.1412999999999998E-2</c:v>
                </c:pt>
                <c:pt idx="370905">
                  <c:v>4.1411999999999997E-2</c:v>
                </c:pt>
                <c:pt idx="370906">
                  <c:v>4.1411000000000003E-2</c:v>
                </c:pt>
                <c:pt idx="370907">
                  <c:v>4.1410000000000002E-2</c:v>
                </c:pt>
                <c:pt idx="370908">
                  <c:v>4.1409000000000001E-2</c:v>
                </c:pt>
                <c:pt idx="370909">
                  <c:v>4.1408E-2</c:v>
                </c:pt>
                <c:pt idx="370910">
                  <c:v>4.1406999999999999E-2</c:v>
                </c:pt>
                <c:pt idx="370911">
                  <c:v>4.1405999999999998E-2</c:v>
                </c:pt>
                <c:pt idx="370912">
                  <c:v>4.1404999999999997E-2</c:v>
                </c:pt>
                <c:pt idx="370913">
                  <c:v>4.1404999999999997E-2</c:v>
                </c:pt>
                <c:pt idx="370914">
                  <c:v>4.1404000000000003E-2</c:v>
                </c:pt>
                <c:pt idx="370915">
                  <c:v>4.1403000000000002E-2</c:v>
                </c:pt>
                <c:pt idx="370916">
                  <c:v>4.1403000000000002E-2</c:v>
                </c:pt>
                <c:pt idx="370917">
                  <c:v>4.1402000000000001E-2</c:v>
                </c:pt>
                <c:pt idx="370918">
                  <c:v>4.1401E-2</c:v>
                </c:pt>
                <c:pt idx="370919">
                  <c:v>4.1401E-2</c:v>
                </c:pt>
                <c:pt idx="370920">
                  <c:v>4.1399999999999999E-2</c:v>
                </c:pt>
                <c:pt idx="370921">
                  <c:v>4.1399999999999999E-2</c:v>
                </c:pt>
                <c:pt idx="370922">
                  <c:v>4.1398999999999998E-2</c:v>
                </c:pt>
                <c:pt idx="370923">
                  <c:v>4.1398999999999998E-2</c:v>
                </c:pt>
                <c:pt idx="370924">
                  <c:v>4.1398999999999998E-2</c:v>
                </c:pt>
                <c:pt idx="370925">
                  <c:v>4.1397999999999997E-2</c:v>
                </c:pt>
                <c:pt idx="370926">
                  <c:v>4.1397999999999997E-2</c:v>
                </c:pt>
                <c:pt idx="370927">
                  <c:v>4.1397999999999997E-2</c:v>
                </c:pt>
                <c:pt idx="370928">
                  <c:v>4.1397999999999997E-2</c:v>
                </c:pt>
                <c:pt idx="370929">
                  <c:v>4.1397999999999997E-2</c:v>
                </c:pt>
                <c:pt idx="370930">
                  <c:v>4.1397999999999997E-2</c:v>
                </c:pt>
                <c:pt idx="370931">
                  <c:v>4.1397999999999997E-2</c:v>
                </c:pt>
                <c:pt idx="370932">
                  <c:v>4.1397999999999997E-2</c:v>
                </c:pt>
                <c:pt idx="370933">
                  <c:v>4.1397999999999997E-2</c:v>
                </c:pt>
                <c:pt idx="370934">
                  <c:v>4.1397999999999997E-2</c:v>
                </c:pt>
                <c:pt idx="370935">
                  <c:v>4.1397999999999997E-2</c:v>
                </c:pt>
                <c:pt idx="370936">
                  <c:v>4.1397999999999997E-2</c:v>
                </c:pt>
                <c:pt idx="370937">
                  <c:v>4.1398999999999998E-2</c:v>
                </c:pt>
                <c:pt idx="370938">
                  <c:v>4.1398999999999998E-2</c:v>
                </c:pt>
                <c:pt idx="370939">
                  <c:v>4.1398999999999998E-2</c:v>
                </c:pt>
                <c:pt idx="370940">
                  <c:v>4.1399999999999999E-2</c:v>
                </c:pt>
                <c:pt idx="370941">
                  <c:v>4.1399999999999999E-2</c:v>
                </c:pt>
                <c:pt idx="370942">
                  <c:v>4.1399999999999999E-2</c:v>
                </c:pt>
                <c:pt idx="370943">
                  <c:v>4.1399999999999999E-2</c:v>
                </c:pt>
                <c:pt idx="370944">
                  <c:v>4.1399999999999999E-2</c:v>
                </c:pt>
                <c:pt idx="370945">
                  <c:v>4.1401E-2</c:v>
                </c:pt>
                <c:pt idx="370946">
                  <c:v>4.1401E-2</c:v>
                </c:pt>
                <c:pt idx="370947">
                  <c:v>4.1401E-2</c:v>
                </c:pt>
                <c:pt idx="370948">
                  <c:v>4.1401E-2</c:v>
                </c:pt>
                <c:pt idx="370949">
                  <c:v>4.1401E-2</c:v>
                </c:pt>
                <c:pt idx="370950">
                  <c:v>4.1402000000000001E-2</c:v>
                </c:pt>
                <c:pt idx="370951">
                  <c:v>4.1402000000000001E-2</c:v>
                </c:pt>
                <c:pt idx="370952">
                  <c:v>4.1402000000000001E-2</c:v>
                </c:pt>
                <c:pt idx="370953">
                  <c:v>4.1402000000000001E-2</c:v>
                </c:pt>
                <c:pt idx="370954">
                  <c:v>4.1402000000000001E-2</c:v>
                </c:pt>
                <c:pt idx="370955">
                  <c:v>4.1402000000000001E-2</c:v>
                </c:pt>
                <c:pt idx="370956">
                  <c:v>4.1402000000000001E-2</c:v>
                </c:pt>
                <c:pt idx="370957">
                  <c:v>4.1401E-2</c:v>
                </c:pt>
                <c:pt idx="370958">
                  <c:v>4.1401E-2</c:v>
                </c:pt>
                <c:pt idx="370959">
                  <c:v>4.1401E-2</c:v>
                </c:pt>
                <c:pt idx="370960">
                  <c:v>4.1401E-2</c:v>
                </c:pt>
                <c:pt idx="370961">
                  <c:v>4.1399999999999999E-2</c:v>
                </c:pt>
                <c:pt idx="370962">
                  <c:v>4.1399999999999999E-2</c:v>
                </c:pt>
                <c:pt idx="370963">
                  <c:v>4.1399999999999999E-2</c:v>
                </c:pt>
                <c:pt idx="370964">
                  <c:v>4.1398999999999998E-2</c:v>
                </c:pt>
                <c:pt idx="370965">
                  <c:v>4.1398999999999998E-2</c:v>
                </c:pt>
                <c:pt idx="370966">
                  <c:v>4.1397999999999997E-2</c:v>
                </c:pt>
                <c:pt idx="370967">
                  <c:v>4.1397000000000003E-2</c:v>
                </c:pt>
                <c:pt idx="370968">
                  <c:v>4.1397000000000003E-2</c:v>
                </c:pt>
                <c:pt idx="370969">
                  <c:v>4.1396000000000002E-2</c:v>
                </c:pt>
                <c:pt idx="370970">
                  <c:v>4.1395000000000001E-2</c:v>
                </c:pt>
                <c:pt idx="370971">
                  <c:v>4.1394E-2</c:v>
                </c:pt>
                <c:pt idx="370972">
                  <c:v>4.1392999999999999E-2</c:v>
                </c:pt>
                <c:pt idx="370973">
                  <c:v>4.1392999999999999E-2</c:v>
                </c:pt>
                <c:pt idx="370974">
                  <c:v>4.1391999999999998E-2</c:v>
                </c:pt>
                <c:pt idx="370975">
                  <c:v>4.1390999999999997E-2</c:v>
                </c:pt>
                <c:pt idx="370976">
                  <c:v>4.1390000000000003E-2</c:v>
                </c:pt>
                <c:pt idx="370977">
                  <c:v>4.1389000000000002E-2</c:v>
                </c:pt>
                <c:pt idx="370978">
                  <c:v>4.1387E-2</c:v>
                </c:pt>
                <c:pt idx="370979">
                  <c:v>4.1385999999999999E-2</c:v>
                </c:pt>
                <c:pt idx="370980">
                  <c:v>4.1384999999999998E-2</c:v>
                </c:pt>
                <c:pt idx="370981">
                  <c:v>4.1383999999999997E-2</c:v>
                </c:pt>
                <c:pt idx="370982">
                  <c:v>4.1382000000000002E-2</c:v>
                </c:pt>
                <c:pt idx="370983">
                  <c:v>4.1381000000000001E-2</c:v>
                </c:pt>
                <c:pt idx="370984">
                  <c:v>4.138E-2</c:v>
                </c:pt>
                <c:pt idx="370985">
                  <c:v>4.1378999999999999E-2</c:v>
                </c:pt>
                <c:pt idx="370986">
                  <c:v>4.1376999999999997E-2</c:v>
                </c:pt>
                <c:pt idx="370987">
                  <c:v>4.1376000000000003E-2</c:v>
                </c:pt>
                <c:pt idx="370988">
                  <c:v>4.1375000000000002E-2</c:v>
                </c:pt>
                <c:pt idx="370989">
                  <c:v>4.1373E-2</c:v>
                </c:pt>
                <c:pt idx="370990">
                  <c:v>4.1371999999999999E-2</c:v>
                </c:pt>
                <c:pt idx="370991">
                  <c:v>4.1369999999999997E-2</c:v>
                </c:pt>
                <c:pt idx="370992">
                  <c:v>4.1369000000000003E-2</c:v>
                </c:pt>
                <c:pt idx="370993">
                  <c:v>4.1367000000000001E-2</c:v>
                </c:pt>
                <c:pt idx="370994">
                  <c:v>4.1366E-2</c:v>
                </c:pt>
                <c:pt idx="370995">
                  <c:v>4.1364999999999999E-2</c:v>
                </c:pt>
                <c:pt idx="370996">
                  <c:v>4.1362999999999997E-2</c:v>
                </c:pt>
                <c:pt idx="370997">
                  <c:v>4.1362000000000003E-2</c:v>
                </c:pt>
                <c:pt idx="370998">
                  <c:v>4.1360000000000001E-2</c:v>
                </c:pt>
                <c:pt idx="370999">
                  <c:v>4.1359E-2</c:v>
                </c:pt>
                <c:pt idx="371000">
                  <c:v>4.1357999999999999E-2</c:v>
                </c:pt>
                <c:pt idx="371001">
                  <c:v>4.1355999999999997E-2</c:v>
                </c:pt>
                <c:pt idx="371002">
                  <c:v>4.1354000000000002E-2</c:v>
                </c:pt>
                <c:pt idx="371003">
                  <c:v>4.1353000000000001E-2</c:v>
                </c:pt>
                <c:pt idx="371004">
                  <c:v>4.1350999999999999E-2</c:v>
                </c:pt>
                <c:pt idx="371005">
                  <c:v>4.1349999999999998E-2</c:v>
                </c:pt>
                <c:pt idx="371006">
                  <c:v>4.1348999999999997E-2</c:v>
                </c:pt>
                <c:pt idx="371007">
                  <c:v>4.1347000000000002E-2</c:v>
                </c:pt>
                <c:pt idx="371008">
                  <c:v>4.1346000000000001E-2</c:v>
                </c:pt>
                <c:pt idx="371009">
                  <c:v>4.1343999999999999E-2</c:v>
                </c:pt>
                <c:pt idx="371010">
                  <c:v>4.1342999999999998E-2</c:v>
                </c:pt>
                <c:pt idx="371011">
                  <c:v>4.1341999999999997E-2</c:v>
                </c:pt>
                <c:pt idx="371012">
                  <c:v>4.1340000000000002E-2</c:v>
                </c:pt>
                <c:pt idx="371013">
                  <c:v>4.1338E-2</c:v>
                </c:pt>
                <c:pt idx="371014">
                  <c:v>4.1336999999999999E-2</c:v>
                </c:pt>
                <c:pt idx="371015">
                  <c:v>4.1334999999999997E-2</c:v>
                </c:pt>
                <c:pt idx="371016">
                  <c:v>4.1334000000000003E-2</c:v>
                </c:pt>
                <c:pt idx="371017">
                  <c:v>4.1332000000000001E-2</c:v>
                </c:pt>
                <c:pt idx="371018">
                  <c:v>4.1331E-2</c:v>
                </c:pt>
                <c:pt idx="371019">
                  <c:v>4.1328999999999998E-2</c:v>
                </c:pt>
                <c:pt idx="371020">
                  <c:v>4.1327999999999997E-2</c:v>
                </c:pt>
                <c:pt idx="371021">
                  <c:v>4.1326000000000002E-2</c:v>
                </c:pt>
                <c:pt idx="371022">
                  <c:v>4.1325000000000001E-2</c:v>
                </c:pt>
                <c:pt idx="371023">
                  <c:v>4.1322999999999999E-2</c:v>
                </c:pt>
                <c:pt idx="371024">
                  <c:v>4.1321999999999998E-2</c:v>
                </c:pt>
                <c:pt idx="371025">
                  <c:v>4.1320000000000003E-2</c:v>
                </c:pt>
                <c:pt idx="371026">
                  <c:v>4.1318000000000001E-2</c:v>
                </c:pt>
                <c:pt idx="371027">
                  <c:v>4.1315999999999999E-2</c:v>
                </c:pt>
                <c:pt idx="371028">
                  <c:v>4.1314999999999998E-2</c:v>
                </c:pt>
                <c:pt idx="371029">
                  <c:v>4.1313000000000002E-2</c:v>
                </c:pt>
                <c:pt idx="371030">
                  <c:v>4.1312000000000001E-2</c:v>
                </c:pt>
                <c:pt idx="371031">
                  <c:v>4.1309999999999999E-2</c:v>
                </c:pt>
                <c:pt idx="371032">
                  <c:v>4.1307999999999997E-2</c:v>
                </c:pt>
                <c:pt idx="371033">
                  <c:v>4.1307000000000003E-2</c:v>
                </c:pt>
                <c:pt idx="371034">
                  <c:v>4.1305000000000001E-2</c:v>
                </c:pt>
                <c:pt idx="371035">
                  <c:v>4.1304E-2</c:v>
                </c:pt>
                <c:pt idx="371036">
                  <c:v>4.1301999999999998E-2</c:v>
                </c:pt>
                <c:pt idx="371037">
                  <c:v>4.1300000000000003E-2</c:v>
                </c:pt>
                <c:pt idx="371038">
                  <c:v>4.1299000000000002E-2</c:v>
                </c:pt>
                <c:pt idx="371039">
                  <c:v>4.1297E-2</c:v>
                </c:pt>
                <c:pt idx="371040">
                  <c:v>4.1295999999999999E-2</c:v>
                </c:pt>
                <c:pt idx="371041">
                  <c:v>4.1293999999999997E-2</c:v>
                </c:pt>
                <c:pt idx="371042">
                  <c:v>4.1293000000000003E-2</c:v>
                </c:pt>
                <c:pt idx="371043">
                  <c:v>4.1291000000000001E-2</c:v>
                </c:pt>
                <c:pt idx="371044">
                  <c:v>4.129E-2</c:v>
                </c:pt>
                <c:pt idx="371045">
                  <c:v>4.1288999999999999E-2</c:v>
                </c:pt>
                <c:pt idx="371046">
                  <c:v>4.1286999999999997E-2</c:v>
                </c:pt>
                <c:pt idx="371047">
                  <c:v>4.1286000000000003E-2</c:v>
                </c:pt>
                <c:pt idx="371048">
                  <c:v>4.1285000000000002E-2</c:v>
                </c:pt>
                <c:pt idx="371049">
                  <c:v>4.1284000000000001E-2</c:v>
                </c:pt>
                <c:pt idx="371050">
                  <c:v>4.1281999999999999E-2</c:v>
                </c:pt>
                <c:pt idx="371051">
                  <c:v>4.1280999999999998E-2</c:v>
                </c:pt>
                <c:pt idx="371052">
                  <c:v>4.1279999999999997E-2</c:v>
                </c:pt>
                <c:pt idx="371053">
                  <c:v>4.1279999999999997E-2</c:v>
                </c:pt>
                <c:pt idx="371054">
                  <c:v>4.1279000000000003E-2</c:v>
                </c:pt>
                <c:pt idx="371055">
                  <c:v>4.1278000000000002E-2</c:v>
                </c:pt>
                <c:pt idx="371056">
                  <c:v>4.1278000000000002E-2</c:v>
                </c:pt>
                <c:pt idx="371057">
                  <c:v>4.1277000000000001E-2</c:v>
                </c:pt>
                <c:pt idx="371058">
                  <c:v>4.1277000000000001E-2</c:v>
                </c:pt>
                <c:pt idx="371059">
                  <c:v>4.1276E-2</c:v>
                </c:pt>
                <c:pt idx="371060">
                  <c:v>4.1276E-2</c:v>
                </c:pt>
                <c:pt idx="371061">
                  <c:v>4.1276E-2</c:v>
                </c:pt>
                <c:pt idx="371062">
                  <c:v>4.1276E-2</c:v>
                </c:pt>
                <c:pt idx="371063">
                  <c:v>4.1274999999999999E-2</c:v>
                </c:pt>
                <c:pt idx="371064">
                  <c:v>4.1276E-2</c:v>
                </c:pt>
                <c:pt idx="371065">
                  <c:v>4.1276E-2</c:v>
                </c:pt>
                <c:pt idx="371066">
                  <c:v>4.1276E-2</c:v>
                </c:pt>
                <c:pt idx="371067">
                  <c:v>4.1276E-2</c:v>
                </c:pt>
                <c:pt idx="371068">
                  <c:v>4.1277000000000001E-2</c:v>
                </c:pt>
                <c:pt idx="371069">
                  <c:v>4.1278000000000002E-2</c:v>
                </c:pt>
                <c:pt idx="371070">
                  <c:v>4.1278000000000002E-2</c:v>
                </c:pt>
                <c:pt idx="371071">
                  <c:v>4.1279000000000003E-2</c:v>
                </c:pt>
                <c:pt idx="371072">
                  <c:v>4.1279000000000003E-2</c:v>
                </c:pt>
                <c:pt idx="371073">
                  <c:v>4.1279999999999997E-2</c:v>
                </c:pt>
                <c:pt idx="371074">
                  <c:v>4.1280999999999998E-2</c:v>
                </c:pt>
                <c:pt idx="371075">
                  <c:v>4.1281999999999999E-2</c:v>
                </c:pt>
                <c:pt idx="371076">
                  <c:v>4.1283E-2</c:v>
                </c:pt>
                <c:pt idx="371077">
                  <c:v>4.1284000000000001E-2</c:v>
                </c:pt>
                <c:pt idx="371078">
                  <c:v>4.1285000000000002E-2</c:v>
                </c:pt>
                <c:pt idx="371079">
                  <c:v>4.1286999999999997E-2</c:v>
                </c:pt>
                <c:pt idx="371080">
                  <c:v>4.1287999999999998E-2</c:v>
                </c:pt>
                <c:pt idx="371081">
                  <c:v>4.1288999999999999E-2</c:v>
                </c:pt>
                <c:pt idx="371082">
                  <c:v>4.129E-2</c:v>
                </c:pt>
                <c:pt idx="371083">
                  <c:v>4.1292000000000002E-2</c:v>
                </c:pt>
                <c:pt idx="371084">
                  <c:v>4.1293000000000003E-2</c:v>
                </c:pt>
                <c:pt idx="371085">
                  <c:v>4.1293999999999997E-2</c:v>
                </c:pt>
                <c:pt idx="371086">
                  <c:v>4.1295999999999999E-2</c:v>
                </c:pt>
                <c:pt idx="371087">
                  <c:v>4.1297E-2</c:v>
                </c:pt>
                <c:pt idx="371088">
                  <c:v>4.1298000000000001E-2</c:v>
                </c:pt>
                <c:pt idx="371089">
                  <c:v>4.1300000000000003E-2</c:v>
                </c:pt>
                <c:pt idx="371090">
                  <c:v>4.1300999999999997E-2</c:v>
                </c:pt>
                <c:pt idx="371091">
                  <c:v>4.1302999999999999E-2</c:v>
                </c:pt>
                <c:pt idx="371092">
                  <c:v>4.1304E-2</c:v>
                </c:pt>
                <c:pt idx="371093">
                  <c:v>4.1305000000000001E-2</c:v>
                </c:pt>
                <c:pt idx="371094">
                  <c:v>4.1307000000000003E-2</c:v>
                </c:pt>
                <c:pt idx="371095">
                  <c:v>4.1307999999999997E-2</c:v>
                </c:pt>
                <c:pt idx="371096">
                  <c:v>4.1308999999999998E-2</c:v>
                </c:pt>
                <c:pt idx="371097">
                  <c:v>4.1309999999999999E-2</c:v>
                </c:pt>
                <c:pt idx="371098">
                  <c:v>4.1311E-2</c:v>
                </c:pt>
                <c:pt idx="371099">
                  <c:v>4.1312000000000001E-2</c:v>
                </c:pt>
                <c:pt idx="371100">
                  <c:v>4.1313999999999997E-2</c:v>
                </c:pt>
                <c:pt idx="371101">
                  <c:v>4.1314999999999998E-2</c:v>
                </c:pt>
                <c:pt idx="371102">
                  <c:v>4.1315999999999999E-2</c:v>
                </c:pt>
                <c:pt idx="371103">
                  <c:v>4.1317E-2</c:v>
                </c:pt>
                <c:pt idx="371104">
                  <c:v>4.1318000000000001E-2</c:v>
                </c:pt>
                <c:pt idx="371105">
                  <c:v>4.1318000000000001E-2</c:v>
                </c:pt>
                <c:pt idx="371106">
                  <c:v>4.1319000000000002E-2</c:v>
                </c:pt>
                <c:pt idx="371107">
                  <c:v>4.1320000000000003E-2</c:v>
                </c:pt>
                <c:pt idx="371108">
                  <c:v>4.1320000000000003E-2</c:v>
                </c:pt>
                <c:pt idx="371109">
                  <c:v>4.1320999999999997E-2</c:v>
                </c:pt>
                <c:pt idx="371110">
                  <c:v>4.1320999999999997E-2</c:v>
                </c:pt>
                <c:pt idx="371111">
                  <c:v>4.1321999999999998E-2</c:v>
                </c:pt>
                <c:pt idx="371112">
                  <c:v>4.1321999999999998E-2</c:v>
                </c:pt>
                <c:pt idx="371113">
                  <c:v>4.1321999999999998E-2</c:v>
                </c:pt>
                <c:pt idx="371114">
                  <c:v>4.1322999999999999E-2</c:v>
                </c:pt>
                <c:pt idx="371115">
                  <c:v>4.1322999999999999E-2</c:v>
                </c:pt>
                <c:pt idx="371116">
                  <c:v>4.1322999999999999E-2</c:v>
                </c:pt>
                <c:pt idx="371117">
                  <c:v>4.1322999999999999E-2</c:v>
                </c:pt>
                <c:pt idx="371118">
                  <c:v>4.1322999999999999E-2</c:v>
                </c:pt>
                <c:pt idx="371119">
                  <c:v>4.1321999999999998E-2</c:v>
                </c:pt>
                <c:pt idx="371120">
                  <c:v>4.1321999999999998E-2</c:v>
                </c:pt>
                <c:pt idx="371121">
                  <c:v>4.1321999999999998E-2</c:v>
                </c:pt>
                <c:pt idx="371122">
                  <c:v>4.1320999999999997E-2</c:v>
                </c:pt>
                <c:pt idx="371123">
                  <c:v>4.1320999999999997E-2</c:v>
                </c:pt>
                <c:pt idx="371124">
                  <c:v>4.1320000000000003E-2</c:v>
                </c:pt>
                <c:pt idx="371125">
                  <c:v>4.1320000000000003E-2</c:v>
                </c:pt>
                <c:pt idx="371126">
                  <c:v>4.1319000000000002E-2</c:v>
                </c:pt>
                <c:pt idx="371127">
                  <c:v>4.1318000000000001E-2</c:v>
                </c:pt>
                <c:pt idx="371128">
                  <c:v>4.1318000000000001E-2</c:v>
                </c:pt>
                <c:pt idx="371129">
                  <c:v>4.1317E-2</c:v>
                </c:pt>
                <c:pt idx="371130">
                  <c:v>4.1315999999999999E-2</c:v>
                </c:pt>
                <c:pt idx="371131">
                  <c:v>4.1314999999999998E-2</c:v>
                </c:pt>
                <c:pt idx="371132">
                  <c:v>4.1313999999999997E-2</c:v>
                </c:pt>
                <c:pt idx="371133">
                  <c:v>4.1312000000000001E-2</c:v>
                </c:pt>
                <c:pt idx="371134">
                  <c:v>4.1311E-2</c:v>
                </c:pt>
                <c:pt idx="371135">
                  <c:v>4.1309999999999999E-2</c:v>
                </c:pt>
                <c:pt idx="371136">
                  <c:v>4.1308999999999998E-2</c:v>
                </c:pt>
                <c:pt idx="371137">
                  <c:v>4.1307999999999997E-2</c:v>
                </c:pt>
                <c:pt idx="371138">
                  <c:v>4.1306000000000002E-2</c:v>
                </c:pt>
                <c:pt idx="371139">
                  <c:v>4.1305000000000001E-2</c:v>
                </c:pt>
                <c:pt idx="371140">
                  <c:v>4.1304E-2</c:v>
                </c:pt>
                <c:pt idx="371141">
                  <c:v>4.1302999999999999E-2</c:v>
                </c:pt>
                <c:pt idx="371142">
                  <c:v>4.1300999999999997E-2</c:v>
                </c:pt>
                <c:pt idx="371143">
                  <c:v>4.1300000000000003E-2</c:v>
                </c:pt>
                <c:pt idx="371144">
                  <c:v>4.1298000000000001E-2</c:v>
                </c:pt>
                <c:pt idx="371145">
                  <c:v>4.1297E-2</c:v>
                </c:pt>
                <c:pt idx="371146">
                  <c:v>4.1295999999999999E-2</c:v>
                </c:pt>
                <c:pt idx="371147">
                  <c:v>4.1294999999999998E-2</c:v>
                </c:pt>
                <c:pt idx="371148">
                  <c:v>4.1293000000000003E-2</c:v>
                </c:pt>
                <c:pt idx="371149">
                  <c:v>4.1292000000000002E-2</c:v>
                </c:pt>
                <c:pt idx="371150">
                  <c:v>4.1291000000000001E-2</c:v>
                </c:pt>
                <c:pt idx="371151">
                  <c:v>4.129E-2</c:v>
                </c:pt>
                <c:pt idx="371152">
                  <c:v>4.1288999999999999E-2</c:v>
                </c:pt>
                <c:pt idx="371153">
                  <c:v>4.1287999999999998E-2</c:v>
                </c:pt>
                <c:pt idx="371154">
                  <c:v>4.1286999999999997E-2</c:v>
                </c:pt>
                <c:pt idx="371155">
                  <c:v>4.1285000000000002E-2</c:v>
                </c:pt>
                <c:pt idx="371156">
                  <c:v>4.1284000000000001E-2</c:v>
                </c:pt>
                <c:pt idx="371157">
                  <c:v>4.1283E-2</c:v>
                </c:pt>
                <c:pt idx="371158">
                  <c:v>4.1283E-2</c:v>
                </c:pt>
                <c:pt idx="371159">
                  <c:v>4.1281999999999999E-2</c:v>
                </c:pt>
                <c:pt idx="371160">
                  <c:v>4.1280999999999998E-2</c:v>
                </c:pt>
                <c:pt idx="371161">
                  <c:v>4.1279999999999997E-2</c:v>
                </c:pt>
                <c:pt idx="371162">
                  <c:v>4.1279999999999997E-2</c:v>
                </c:pt>
                <c:pt idx="371163">
                  <c:v>4.1279000000000003E-2</c:v>
                </c:pt>
                <c:pt idx="371164">
                  <c:v>4.1279000000000003E-2</c:v>
                </c:pt>
                <c:pt idx="371165">
                  <c:v>4.1278000000000002E-2</c:v>
                </c:pt>
                <c:pt idx="371166">
                  <c:v>4.1278000000000002E-2</c:v>
                </c:pt>
                <c:pt idx="371167">
                  <c:v>4.1277000000000001E-2</c:v>
                </c:pt>
                <c:pt idx="371168">
                  <c:v>4.1277000000000001E-2</c:v>
                </c:pt>
                <c:pt idx="371169">
                  <c:v>4.1276E-2</c:v>
                </c:pt>
                <c:pt idx="371170">
                  <c:v>4.1276E-2</c:v>
                </c:pt>
                <c:pt idx="371171">
                  <c:v>4.1276E-2</c:v>
                </c:pt>
                <c:pt idx="371172">
                  <c:v>4.1276E-2</c:v>
                </c:pt>
                <c:pt idx="371173">
                  <c:v>4.1276E-2</c:v>
                </c:pt>
                <c:pt idx="371174">
                  <c:v>4.1276E-2</c:v>
                </c:pt>
                <c:pt idx="371175">
                  <c:v>4.1276E-2</c:v>
                </c:pt>
                <c:pt idx="371176">
                  <c:v>4.1276E-2</c:v>
                </c:pt>
                <c:pt idx="371177">
                  <c:v>4.1276E-2</c:v>
                </c:pt>
                <c:pt idx="371178">
                  <c:v>4.1276E-2</c:v>
                </c:pt>
                <c:pt idx="371179">
                  <c:v>4.1276E-2</c:v>
                </c:pt>
                <c:pt idx="371180">
                  <c:v>4.1276E-2</c:v>
                </c:pt>
                <c:pt idx="371181">
                  <c:v>4.1276E-2</c:v>
                </c:pt>
                <c:pt idx="371182">
                  <c:v>4.1276E-2</c:v>
                </c:pt>
                <c:pt idx="371183">
                  <c:v>4.1276E-2</c:v>
                </c:pt>
                <c:pt idx="371184">
                  <c:v>4.1276E-2</c:v>
                </c:pt>
                <c:pt idx="371185">
                  <c:v>4.1276E-2</c:v>
                </c:pt>
                <c:pt idx="371186">
                  <c:v>4.1276E-2</c:v>
                </c:pt>
                <c:pt idx="371187">
                  <c:v>4.1276E-2</c:v>
                </c:pt>
                <c:pt idx="371188">
                  <c:v>4.1276E-2</c:v>
                </c:pt>
                <c:pt idx="371189">
                  <c:v>4.1276E-2</c:v>
                </c:pt>
                <c:pt idx="371190">
                  <c:v>4.1276E-2</c:v>
                </c:pt>
                <c:pt idx="371191">
                  <c:v>4.1276E-2</c:v>
                </c:pt>
                <c:pt idx="371192">
                  <c:v>4.1276E-2</c:v>
                </c:pt>
                <c:pt idx="371193">
                  <c:v>4.1276E-2</c:v>
                </c:pt>
                <c:pt idx="371194">
                  <c:v>4.1276E-2</c:v>
                </c:pt>
                <c:pt idx="371195">
                  <c:v>4.1276E-2</c:v>
                </c:pt>
                <c:pt idx="371196">
                  <c:v>4.1276E-2</c:v>
                </c:pt>
                <c:pt idx="371197">
                  <c:v>4.1276E-2</c:v>
                </c:pt>
                <c:pt idx="371198">
                  <c:v>4.1274999999999999E-2</c:v>
                </c:pt>
                <c:pt idx="371199">
                  <c:v>4.1274999999999999E-2</c:v>
                </c:pt>
                <c:pt idx="371200">
                  <c:v>4.1274999999999999E-2</c:v>
                </c:pt>
                <c:pt idx="371201">
                  <c:v>4.1274999999999999E-2</c:v>
                </c:pt>
                <c:pt idx="371202">
                  <c:v>4.1273999999999998E-2</c:v>
                </c:pt>
                <c:pt idx="371203">
                  <c:v>4.1273999999999998E-2</c:v>
                </c:pt>
                <c:pt idx="371204">
                  <c:v>4.1272999999999997E-2</c:v>
                </c:pt>
                <c:pt idx="371205">
                  <c:v>4.1272999999999997E-2</c:v>
                </c:pt>
                <c:pt idx="371206">
                  <c:v>4.1272000000000003E-2</c:v>
                </c:pt>
                <c:pt idx="371207">
                  <c:v>4.1272000000000003E-2</c:v>
                </c:pt>
                <c:pt idx="371208">
                  <c:v>4.1271000000000002E-2</c:v>
                </c:pt>
                <c:pt idx="371209">
                  <c:v>4.1271000000000002E-2</c:v>
                </c:pt>
                <c:pt idx="371210">
                  <c:v>4.1270000000000001E-2</c:v>
                </c:pt>
                <c:pt idx="371211">
                  <c:v>4.1270000000000001E-2</c:v>
                </c:pt>
                <c:pt idx="371212">
                  <c:v>4.1269E-2</c:v>
                </c:pt>
                <c:pt idx="371213">
                  <c:v>4.1267999999999999E-2</c:v>
                </c:pt>
                <c:pt idx="371214">
                  <c:v>4.1267999999999999E-2</c:v>
                </c:pt>
                <c:pt idx="371215">
                  <c:v>4.1266999999999998E-2</c:v>
                </c:pt>
                <c:pt idx="371216">
                  <c:v>4.1265999999999997E-2</c:v>
                </c:pt>
                <c:pt idx="371217">
                  <c:v>4.1265999999999997E-2</c:v>
                </c:pt>
                <c:pt idx="371218">
                  <c:v>4.1265000000000003E-2</c:v>
                </c:pt>
                <c:pt idx="371219">
                  <c:v>4.1264000000000002E-2</c:v>
                </c:pt>
                <c:pt idx="371220">
                  <c:v>4.1264000000000002E-2</c:v>
                </c:pt>
                <c:pt idx="371221">
                  <c:v>4.1263000000000001E-2</c:v>
                </c:pt>
                <c:pt idx="371222">
                  <c:v>4.1263000000000001E-2</c:v>
                </c:pt>
                <c:pt idx="371223">
                  <c:v>4.1262E-2</c:v>
                </c:pt>
                <c:pt idx="371224">
                  <c:v>4.1260999999999999E-2</c:v>
                </c:pt>
                <c:pt idx="371225">
                  <c:v>4.1260999999999999E-2</c:v>
                </c:pt>
                <c:pt idx="371226">
                  <c:v>4.1259999999999998E-2</c:v>
                </c:pt>
                <c:pt idx="371227">
                  <c:v>4.1259999999999998E-2</c:v>
                </c:pt>
                <c:pt idx="371228">
                  <c:v>4.1258999999999997E-2</c:v>
                </c:pt>
                <c:pt idx="371229">
                  <c:v>4.1258999999999997E-2</c:v>
                </c:pt>
                <c:pt idx="371230">
                  <c:v>4.1258000000000003E-2</c:v>
                </c:pt>
                <c:pt idx="371231">
                  <c:v>4.1258000000000003E-2</c:v>
                </c:pt>
                <c:pt idx="371232">
                  <c:v>4.1258000000000003E-2</c:v>
                </c:pt>
                <c:pt idx="371233">
                  <c:v>4.1258000000000003E-2</c:v>
                </c:pt>
                <c:pt idx="371234">
                  <c:v>4.1258000000000003E-2</c:v>
                </c:pt>
                <c:pt idx="371235">
                  <c:v>4.1258000000000003E-2</c:v>
                </c:pt>
                <c:pt idx="371236">
                  <c:v>4.1258000000000003E-2</c:v>
                </c:pt>
                <c:pt idx="371237">
                  <c:v>4.1257000000000002E-2</c:v>
                </c:pt>
                <c:pt idx="371238">
                  <c:v>4.1258000000000003E-2</c:v>
                </c:pt>
                <c:pt idx="371239">
                  <c:v>4.1258000000000003E-2</c:v>
                </c:pt>
                <c:pt idx="371240">
                  <c:v>4.1258000000000003E-2</c:v>
                </c:pt>
                <c:pt idx="371241">
                  <c:v>4.1258000000000003E-2</c:v>
                </c:pt>
                <c:pt idx="371242">
                  <c:v>4.1258999999999997E-2</c:v>
                </c:pt>
                <c:pt idx="371243">
                  <c:v>4.1258999999999997E-2</c:v>
                </c:pt>
                <c:pt idx="371244">
                  <c:v>4.1259999999999998E-2</c:v>
                </c:pt>
                <c:pt idx="371245">
                  <c:v>4.1259999999999998E-2</c:v>
                </c:pt>
                <c:pt idx="371246">
                  <c:v>4.1260999999999999E-2</c:v>
                </c:pt>
                <c:pt idx="371247">
                  <c:v>4.1260999999999999E-2</c:v>
                </c:pt>
                <c:pt idx="371248">
                  <c:v>4.1262E-2</c:v>
                </c:pt>
                <c:pt idx="371249">
                  <c:v>4.1263000000000001E-2</c:v>
                </c:pt>
                <c:pt idx="371250">
                  <c:v>4.1264000000000002E-2</c:v>
                </c:pt>
                <c:pt idx="371251">
                  <c:v>4.1265000000000003E-2</c:v>
                </c:pt>
                <c:pt idx="371252">
                  <c:v>4.1265000000000003E-2</c:v>
                </c:pt>
                <c:pt idx="371253">
                  <c:v>4.1266999999999998E-2</c:v>
                </c:pt>
                <c:pt idx="371254">
                  <c:v>4.1267999999999999E-2</c:v>
                </c:pt>
                <c:pt idx="371255">
                  <c:v>4.1269E-2</c:v>
                </c:pt>
                <c:pt idx="371256">
                  <c:v>4.1270000000000001E-2</c:v>
                </c:pt>
                <c:pt idx="371257">
                  <c:v>4.1271000000000002E-2</c:v>
                </c:pt>
                <c:pt idx="371258">
                  <c:v>4.1272000000000003E-2</c:v>
                </c:pt>
                <c:pt idx="371259">
                  <c:v>4.1273999999999998E-2</c:v>
                </c:pt>
                <c:pt idx="371260">
                  <c:v>4.1274999999999999E-2</c:v>
                </c:pt>
                <c:pt idx="371261">
                  <c:v>4.1276E-2</c:v>
                </c:pt>
                <c:pt idx="371262">
                  <c:v>4.1277000000000001E-2</c:v>
                </c:pt>
                <c:pt idx="371263">
                  <c:v>4.1278000000000002E-2</c:v>
                </c:pt>
                <c:pt idx="371264">
                  <c:v>4.1279999999999997E-2</c:v>
                </c:pt>
                <c:pt idx="371265">
                  <c:v>4.1280999999999998E-2</c:v>
                </c:pt>
                <c:pt idx="371266">
                  <c:v>4.1281999999999999E-2</c:v>
                </c:pt>
                <c:pt idx="371267">
                  <c:v>4.1283E-2</c:v>
                </c:pt>
                <c:pt idx="371268">
                  <c:v>4.1285000000000002E-2</c:v>
                </c:pt>
                <c:pt idx="371269">
                  <c:v>4.1286000000000003E-2</c:v>
                </c:pt>
                <c:pt idx="371270">
                  <c:v>4.1286999999999997E-2</c:v>
                </c:pt>
                <c:pt idx="371271">
                  <c:v>4.1287999999999998E-2</c:v>
                </c:pt>
                <c:pt idx="371272">
                  <c:v>4.1288999999999999E-2</c:v>
                </c:pt>
                <c:pt idx="371273">
                  <c:v>4.129E-2</c:v>
                </c:pt>
                <c:pt idx="371274">
                  <c:v>4.1291000000000001E-2</c:v>
                </c:pt>
                <c:pt idx="371275">
                  <c:v>4.1292000000000002E-2</c:v>
                </c:pt>
                <c:pt idx="371276">
                  <c:v>4.1293000000000003E-2</c:v>
                </c:pt>
                <c:pt idx="371277">
                  <c:v>4.1293999999999997E-2</c:v>
                </c:pt>
                <c:pt idx="371278">
                  <c:v>4.1294999999999998E-2</c:v>
                </c:pt>
                <c:pt idx="371279">
                  <c:v>4.1295999999999999E-2</c:v>
                </c:pt>
                <c:pt idx="371280">
                  <c:v>4.1297E-2</c:v>
                </c:pt>
                <c:pt idx="371281">
                  <c:v>4.1297E-2</c:v>
                </c:pt>
                <c:pt idx="371282">
                  <c:v>4.1298000000000001E-2</c:v>
                </c:pt>
                <c:pt idx="371283">
                  <c:v>4.1299000000000002E-2</c:v>
                </c:pt>
                <c:pt idx="371284">
                  <c:v>4.1299000000000002E-2</c:v>
                </c:pt>
                <c:pt idx="371285">
                  <c:v>4.1300000000000003E-2</c:v>
                </c:pt>
                <c:pt idx="371286">
                  <c:v>4.1300000000000003E-2</c:v>
                </c:pt>
                <c:pt idx="371287">
                  <c:v>4.1300000000000003E-2</c:v>
                </c:pt>
                <c:pt idx="371288">
                  <c:v>4.1300999999999997E-2</c:v>
                </c:pt>
                <c:pt idx="371289">
                  <c:v>4.1300999999999997E-2</c:v>
                </c:pt>
                <c:pt idx="371290">
                  <c:v>4.1301999999999998E-2</c:v>
                </c:pt>
                <c:pt idx="371291">
                  <c:v>4.1301999999999998E-2</c:v>
                </c:pt>
                <c:pt idx="371292">
                  <c:v>4.1301999999999998E-2</c:v>
                </c:pt>
                <c:pt idx="371293">
                  <c:v>4.1301999999999998E-2</c:v>
                </c:pt>
                <c:pt idx="371294">
                  <c:v>4.1302999999999999E-2</c:v>
                </c:pt>
                <c:pt idx="371295">
                  <c:v>4.1302999999999999E-2</c:v>
                </c:pt>
                <c:pt idx="371296">
                  <c:v>4.1302999999999999E-2</c:v>
                </c:pt>
                <c:pt idx="371297">
                  <c:v>4.1302999999999999E-2</c:v>
                </c:pt>
                <c:pt idx="371298">
                  <c:v>4.1302999999999999E-2</c:v>
                </c:pt>
                <c:pt idx="371299">
                  <c:v>4.1302999999999999E-2</c:v>
                </c:pt>
                <c:pt idx="371300">
                  <c:v>4.1302999999999999E-2</c:v>
                </c:pt>
                <c:pt idx="371301">
                  <c:v>4.1302999999999999E-2</c:v>
                </c:pt>
                <c:pt idx="371302">
                  <c:v>4.1302999999999999E-2</c:v>
                </c:pt>
                <c:pt idx="371303">
                  <c:v>4.1302999999999999E-2</c:v>
                </c:pt>
                <c:pt idx="371304">
                  <c:v>4.1302999999999999E-2</c:v>
                </c:pt>
                <c:pt idx="371305">
                  <c:v>4.1302999999999999E-2</c:v>
                </c:pt>
                <c:pt idx="371306">
                  <c:v>4.1302999999999999E-2</c:v>
                </c:pt>
                <c:pt idx="371307">
                  <c:v>4.1302999999999999E-2</c:v>
                </c:pt>
                <c:pt idx="371308">
                  <c:v>4.1302999999999999E-2</c:v>
                </c:pt>
                <c:pt idx="371309">
                  <c:v>4.1302999999999999E-2</c:v>
                </c:pt>
                <c:pt idx="371310">
                  <c:v>4.1302999999999999E-2</c:v>
                </c:pt>
                <c:pt idx="371311">
                  <c:v>4.1302999999999999E-2</c:v>
                </c:pt>
                <c:pt idx="371312">
                  <c:v>4.1302999999999999E-2</c:v>
                </c:pt>
                <c:pt idx="371313">
                  <c:v>4.1302999999999999E-2</c:v>
                </c:pt>
                <c:pt idx="371314">
                  <c:v>4.1302999999999999E-2</c:v>
                </c:pt>
                <c:pt idx="371315">
                  <c:v>4.1302999999999999E-2</c:v>
                </c:pt>
                <c:pt idx="371316">
                  <c:v>4.1302999999999999E-2</c:v>
                </c:pt>
                <c:pt idx="371317">
                  <c:v>4.1302999999999999E-2</c:v>
                </c:pt>
                <c:pt idx="371318">
                  <c:v>4.1304E-2</c:v>
                </c:pt>
                <c:pt idx="371319">
                  <c:v>4.1304E-2</c:v>
                </c:pt>
                <c:pt idx="371320">
                  <c:v>4.1304E-2</c:v>
                </c:pt>
                <c:pt idx="371321">
                  <c:v>4.1304E-2</c:v>
                </c:pt>
                <c:pt idx="371322">
                  <c:v>4.1304E-2</c:v>
                </c:pt>
                <c:pt idx="371323">
                  <c:v>4.1304E-2</c:v>
                </c:pt>
                <c:pt idx="371324">
                  <c:v>4.1304E-2</c:v>
                </c:pt>
                <c:pt idx="371325">
                  <c:v>4.1304E-2</c:v>
                </c:pt>
                <c:pt idx="371326">
                  <c:v>4.1305000000000001E-2</c:v>
                </c:pt>
                <c:pt idx="371327">
                  <c:v>4.1305000000000001E-2</c:v>
                </c:pt>
                <c:pt idx="371328">
                  <c:v>4.1305000000000001E-2</c:v>
                </c:pt>
                <c:pt idx="371329">
                  <c:v>4.1305000000000001E-2</c:v>
                </c:pt>
                <c:pt idx="371330">
                  <c:v>4.1305000000000001E-2</c:v>
                </c:pt>
                <c:pt idx="371331">
                  <c:v>4.1305000000000001E-2</c:v>
                </c:pt>
                <c:pt idx="371332">
                  <c:v>4.1306000000000002E-2</c:v>
                </c:pt>
                <c:pt idx="371333">
                  <c:v>4.1306000000000002E-2</c:v>
                </c:pt>
                <c:pt idx="371334">
                  <c:v>4.1306000000000002E-2</c:v>
                </c:pt>
                <c:pt idx="371335">
                  <c:v>4.1306000000000002E-2</c:v>
                </c:pt>
                <c:pt idx="371336">
                  <c:v>4.1306000000000002E-2</c:v>
                </c:pt>
                <c:pt idx="371337">
                  <c:v>4.1306000000000002E-2</c:v>
                </c:pt>
                <c:pt idx="371338">
                  <c:v>4.1306000000000002E-2</c:v>
                </c:pt>
                <c:pt idx="371339">
                  <c:v>4.1307000000000003E-2</c:v>
                </c:pt>
                <c:pt idx="371340">
                  <c:v>4.1307000000000003E-2</c:v>
                </c:pt>
                <c:pt idx="371341">
                  <c:v>4.1307000000000003E-2</c:v>
                </c:pt>
                <c:pt idx="371342">
                  <c:v>4.1307000000000003E-2</c:v>
                </c:pt>
                <c:pt idx="371343">
                  <c:v>4.1307000000000003E-2</c:v>
                </c:pt>
                <c:pt idx="371344">
                  <c:v>4.1307000000000003E-2</c:v>
                </c:pt>
                <c:pt idx="371345">
                  <c:v>4.1306000000000002E-2</c:v>
                </c:pt>
                <c:pt idx="371346">
                  <c:v>4.1306000000000002E-2</c:v>
                </c:pt>
                <c:pt idx="371347">
                  <c:v>4.1306000000000002E-2</c:v>
                </c:pt>
                <c:pt idx="371348">
                  <c:v>4.1306000000000002E-2</c:v>
                </c:pt>
                <c:pt idx="371349">
                  <c:v>4.1306000000000002E-2</c:v>
                </c:pt>
                <c:pt idx="371350">
                  <c:v>4.1306000000000002E-2</c:v>
                </c:pt>
                <c:pt idx="371351">
                  <c:v>4.1306000000000002E-2</c:v>
                </c:pt>
                <c:pt idx="371352">
                  <c:v>4.1306000000000002E-2</c:v>
                </c:pt>
                <c:pt idx="371353">
                  <c:v>4.1306000000000002E-2</c:v>
                </c:pt>
                <c:pt idx="371354">
                  <c:v>4.1306000000000002E-2</c:v>
                </c:pt>
                <c:pt idx="371355">
                  <c:v>4.1305000000000001E-2</c:v>
                </c:pt>
                <c:pt idx="371356">
                  <c:v>4.1305000000000001E-2</c:v>
                </c:pt>
                <c:pt idx="371357">
                  <c:v>4.1305000000000001E-2</c:v>
                </c:pt>
                <c:pt idx="371358">
                  <c:v>4.1304E-2</c:v>
                </c:pt>
                <c:pt idx="371359">
                  <c:v>4.1304E-2</c:v>
                </c:pt>
                <c:pt idx="371360">
                  <c:v>4.1304E-2</c:v>
                </c:pt>
                <c:pt idx="371361">
                  <c:v>4.1304E-2</c:v>
                </c:pt>
                <c:pt idx="371362">
                  <c:v>4.1302999999999999E-2</c:v>
                </c:pt>
                <c:pt idx="371363">
                  <c:v>4.1302999999999999E-2</c:v>
                </c:pt>
                <c:pt idx="371364">
                  <c:v>4.1302999999999999E-2</c:v>
                </c:pt>
                <c:pt idx="371365">
                  <c:v>4.1301999999999998E-2</c:v>
                </c:pt>
                <c:pt idx="371366">
                  <c:v>4.1301999999999998E-2</c:v>
                </c:pt>
                <c:pt idx="371367">
                  <c:v>4.1300999999999997E-2</c:v>
                </c:pt>
                <c:pt idx="371368">
                  <c:v>4.1300999999999997E-2</c:v>
                </c:pt>
                <c:pt idx="371369">
                  <c:v>4.1300000000000003E-2</c:v>
                </c:pt>
                <c:pt idx="371370">
                  <c:v>4.1300000000000003E-2</c:v>
                </c:pt>
                <c:pt idx="371371">
                  <c:v>4.1299000000000002E-2</c:v>
                </c:pt>
                <c:pt idx="371372">
                  <c:v>4.1299000000000002E-2</c:v>
                </c:pt>
                <c:pt idx="371373">
                  <c:v>4.1298000000000001E-2</c:v>
                </c:pt>
                <c:pt idx="371374">
                  <c:v>4.1298000000000001E-2</c:v>
                </c:pt>
                <c:pt idx="371375">
                  <c:v>4.1297E-2</c:v>
                </c:pt>
                <c:pt idx="371376">
                  <c:v>4.1295999999999999E-2</c:v>
                </c:pt>
                <c:pt idx="371377">
                  <c:v>4.1294999999999998E-2</c:v>
                </c:pt>
                <c:pt idx="371378">
                  <c:v>4.1294999999999998E-2</c:v>
                </c:pt>
                <c:pt idx="371379">
                  <c:v>4.1293999999999997E-2</c:v>
                </c:pt>
                <c:pt idx="371380">
                  <c:v>4.1293000000000003E-2</c:v>
                </c:pt>
                <c:pt idx="371381">
                  <c:v>4.1292000000000002E-2</c:v>
                </c:pt>
                <c:pt idx="371382">
                  <c:v>4.1291000000000001E-2</c:v>
                </c:pt>
                <c:pt idx="371383">
                  <c:v>4.129E-2</c:v>
                </c:pt>
                <c:pt idx="371384">
                  <c:v>4.1288999999999999E-2</c:v>
                </c:pt>
                <c:pt idx="371385">
                  <c:v>4.1287999999999998E-2</c:v>
                </c:pt>
                <c:pt idx="371386">
                  <c:v>4.1287999999999998E-2</c:v>
                </c:pt>
                <c:pt idx="371387">
                  <c:v>4.1286000000000003E-2</c:v>
                </c:pt>
                <c:pt idx="371388">
                  <c:v>4.1285000000000002E-2</c:v>
                </c:pt>
                <c:pt idx="371389">
                  <c:v>4.1284000000000001E-2</c:v>
                </c:pt>
                <c:pt idx="371390">
                  <c:v>4.1283E-2</c:v>
                </c:pt>
                <c:pt idx="371391">
                  <c:v>4.1281999999999999E-2</c:v>
                </c:pt>
                <c:pt idx="371392">
                  <c:v>4.1280999999999998E-2</c:v>
                </c:pt>
                <c:pt idx="371393">
                  <c:v>4.1279000000000003E-2</c:v>
                </c:pt>
                <c:pt idx="371394">
                  <c:v>4.1278000000000002E-2</c:v>
                </c:pt>
                <c:pt idx="371395">
                  <c:v>4.1277000000000001E-2</c:v>
                </c:pt>
                <c:pt idx="371396">
                  <c:v>4.1276E-2</c:v>
                </c:pt>
                <c:pt idx="371397">
                  <c:v>4.1273999999999998E-2</c:v>
                </c:pt>
                <c:pt idx="371398">
                  <c:v>4.1272999999999997E-2</c:v>
                </c:pt>
                <c:pt idx="371399">
                  <c:v>4.1272000000000003E-2</c:v>
                </c:pt>
                <c:pt idx="371400">
                  <c:v>4.1270000000000001E-2</c:v>
                </c:pt>
                <c:pt idx="371401">
                  <c:v>4.1269E-2</c:v>
                </c:pt>
                <c:pt idx="371402">
                  <c:v>4.1266999999999998E-2</c:v>
                </c:pt>
                <c:pt idx="371403">
                  <c:v>4.1265999999999997E-2</c:v>
                </c:pt>
                <c:pt idx="371404">
                  <c:v>4.1264000000000002E-2</c:v>
                </c:pt>
                <c:pt idx="371405">
                  <c:v>4.1263000000000001E-2</c:v>
                </c:pt>
                <c:pt idx="371406">
                  <c:v>4.1260999999999999E-2</c:v>
                </c:pt>
                <c:pt idx="371407">
                  <c:v>4.1259999999999998E-2</c:v>
                </c:pt>
                <c:pt idx="371408">
                  <c:v>4.1258000000000003E-2</c:v>
                </c:pt>
                <c:pt idx="371409">
                  <c:v>4.1257000000000002E-2</c:v>
                </c:pt>
                <c:pt idx="371410">
                  <c:v>4.1255E-2</c:v>
                </c:pt>
                <c:pt idx="371411">
                  <c:v>4.1253999999999999E-2</c:v>
                </c:pt>
                <c:pt idx="371412">
                  <c:v>4.1251999999999997E-2</c:v>
                </c:pt>
                <c:pt idx="371413">
                  <c:v>4.1251000000000003E-2</c:v>
                </c:pt>
                <c:pt idx="371414">
                  <c:v>4.1249000000000001E-2</c:v>
                </c:pt>
                <c:pt idx="371415">
                  <c:v>4.1248E-2</c:v>
                </c:pt>
                <c:pt idx="371416">
                  <c:v>4.1245999999999998E-2</c:v>
                </c:pt>
                <c:pt idx="371417">
                  <c:v>4.1244999999999997E-2</c:v>
                </c:pt>
                <c:pt idx="371418">
                  <c:v>4.1243000000000002E-2</c:v>
                </c:pt>
                <c:pt idx="371419">
                  <c:v>4.1242000000000001E-2</c:v>
                </c:pt>
                <c:pt idx="371420">
                  <c:v>4.1239999999999999E-2</c:v>
                </c:pt>
                <c:pt idx="371421">
                  <c:v>4.1238999999999998E-2</c:v>
                </c:pt>
                <c:pt idx="371422">
                  <c:v>4.1237999999999997E-2</c:v>
                </c:pt>
                <c:pt idx="371423">
                  <c:v>4.1236000000000002E-2</c:v>
                </c:pt>
                <c:pt idx="371424">
                  <c:v>4.1235000000000001E-2</c:v>
                </c:pt>
                <c:pt idx="371425">
                  <c:v>4.1234E-2</c:v>
                </c:pt>
                <c:pt idx="371426">
                  <c:v>4.1231999999999998E-2</c:v>
                </c:pt>
                <c:pt idx="371427">
                  <c:v>4.1230999999999997E-2</c:v>
                </c:pt>
                <c:pt idx="371428">
                  <c:v>4.1230000000000003E-2</c:v>
                </c:pt>
                <c:pt idx="371429">
                  <c:v>4.1229000000000002E-2</c:v>
                </c:pt>
                <c:pt idx="371430">
                  <c:v>4.1228000000000001E-2</c:v>
                </c:pt>
                <c:pt idx="371431">
                  <c:v>4.1227E-2</c:v>
                </c:pt>
                <c:pt idx="371432">
                  <c:v>4.1225999999999999E-2</c:v>
                </c:pt>
                <c:pt idx="371433">
                  <c:v>4.1224999999999998E-2</c:v>
                </c:pt>
                <c:pt idx="371434">
                  <c:v>4.1223999999999997E-2</c:v>
                </c:pt>
                <c:pt idx="371435">
                  <c:v>4.1223000000000003E-2</c:v>
                </c:pt>
                <c:pt idx="371436">
                  <c:v>4.1222000000000002E-2</c:v>
                </c:pt>
                <c:pt idx="371437">
                  <c:v>4.1221000000000001E-2</c:v>
                </c:pt>
                <c:pt idx="371438">
                  <c:v>4.122E-2</c:v>
                </c:pt>
                <c:pt idx="371439">
                  <c:v>4.122E-2</c:v>
                </c:pt>
                <c:pt idx="371440">
                  <c:v>4.1218999999999999E-2</c:v>
                </c:pt>
                <c:pt idx="371441">
                  <c:v>4.1217999999999998E-2</c:v>
                </c:pt>
                <c:pt idx="371442">
                  <c:v>4.1217999999999998E-2</c:v>
                </c:pt>
                <c:pt idx="371443">
                  <c:v>4.1216999999999997E-2</c:v>
                </c:pt>
                <c:pt idx="371444">
                  <c:v>4.1216999999999997E-2</c:v>
                </c:pt>
                <c:pt idx="371445">
                  <c:v>4.1216000000000003E-2</c:v>
                </c:pt>
                <c:pt idx="371446">
                  <c:v>4.1216000000000003E-2</c:v>
                </c:pt>
                <c:pt idx="371447">
                  <c:v>4.1215000000000002E-2</c:v>
                </c:pt>
                <c:pt idx="371448">
                  <c:v>4.1215000000000002E-2</c:v>
                </c:pt>
                <c:pt idx="371449">
                  <c:v>4.1214000000000001E-2</c:v>
                </c:pt>
                <c:pt idx="371450">
                  <c:v>4.1214000000000001E-2</c:v>
                </c:pt>
                <c:pt idx="371451">
                  <c:v>4.1214000000000001E-2</c:v>
                </c:pt>
                <c:pt idx="371452">
                  <c:v>4.1213E-2</c:v>
                </c:pt>
                <c:pt idx="371453">
                  <c:v>4.1213E-2</c:v>
                </c:pt>
                <c:pt idx="371454">
                  <c:v>4.1213E-2</c:v>
                </c:pt>
                <c:pt idx="371455">
                  <c:v>4.1213E-2</c:v>
                </c:pt>
                <c:pt idx="371456">
                  <c:v>4.1211999999999999E-2</c:v>
                </c:pt>
                <c:pt idx="371457">
                  <c:v>4.1211999999999999E-2</c:v>
                </c:pt>
                <c:pt idx="371458">
                  <c:v>4.1211999999999999E-2</c:v>
                </c:pt>
                <c:pt idx="371459">
                  <c:v>4.1211999999999999E-2</c:v>
                </c:pt>
                <c:pt idx="371460">
                  <c:v>4.1210999999999998E-2</c:v>
                </c:pt>
                <c:pt idx="371461">
                  <c:v>4.1210999999999998E-2</c:v>
                </c:pt>
                <c:pt idx="371462">
                  <c:v>4.1210999999999998E-2</c:v>
                </c:pt>
                <c:pt idx="371463">
                  <c:v>4.1209999999999997E-2</c:v>
                </c:pt>
                <c:pt idx="371464">
                  <c:v>4.1209999999999997E-2</c:v>
                </c:pt>
                <c:pt idx="371465">
                  <c:v>4.1209999999999997E-2</c:v>
                </c:pt>
                <c:pt idx="371466">
                  <c:v>4.1209999999999997E-2</c:v>
                </c:pt>
                <c:pt idx="371467">
                  <c:v>4.1209000000000003E-2</c:v>
                </c:pt>
                <c:pt idx="371468">
                  <c:v>4.1209000000000003E-2</c:v>
                </c:pt>
                <c:pt idx="371469">
                  <c:v>4.1209000000000003E-2</c:v>
                </c:pt>
                <c:pt idx="371470">
                  <c:v>4.1209000000000003E-2</c:v>
                </c:pt>
                <c:pt idx="371471">
                  <c:v>4.1208000000000002E-2</c:v>
                </c:pt>
                <c:pt idx="371472">
                  <c:v>4.1208000000000002E-2</c:v>
                </c:pt>
                <c:pt idx="371473">
                  <c:v>4.1207000000000001E-2</c:v>
                </c:pt>
                <c:pt idx="371474">
                  <c:v>4.1207000000000001E-2</c:v>
                </c:pt>
                <c:pt idx="371475">
                  <c:v>4.1206E-2</c:v>
                </c:pt>
                <c:pt idx="371476">
                  <c:v>4.1206E-2</c:v>
                </c:pt>
                <c:pt idx="371477">
                  <c:v>4.1206E-2</c:v>
                </c:pt>
                <c:pt idx="371478">
                  <c:v>4.1204999999999999E-2</c:v>
                </c:pt>
                <c:pt idx="371479">
                  <c:v>4.1204999999999999E-2</c:v>
                </c:pt>
                <c:pt idx="371480">
                  <c:v>4.1203999999999998E-2</c:v>
                </c:pt>
                <c:pt idx="371481">
                  <c:v>4.1203999999999998E-2</c:v>
                </c:pt>
                <c:pt idx="371482">
                  <c:v>4.1203999999999998E-2</c:v>
                </c:pt>
                <c:pt idx="371483">
                  <c:v>4.1202999999999997E-2</c:v>
                </c:pt>
                <c:pt idx="371484">
                  <c:v>4.1202999999999997E-2</c:v>
                </c:pt>
                <c:pt idx="371485">
                  <c:v>4.1202000000000003E-2</c:v>
                </c:pt>
                <c:pt idx="371486">
                  <c:v>4.1201000000000002E-2</c:v>
                </c:pt>
                <c:pt idx="371487">
                  <c:v>4.1201000000000002E-2</c:v>
                </c:pt>
                <c:pt idx="371488">
                  <c:v>4.1201000000000002E-2</c:v>
                </c:pt>
                <c:pt idx="371489">
                  <c:v>4.1200000000000001E-2</c:v>
                </c:pt>
                <c:pt idx="371490">
                  <c:v>4.1200000000000001E-2</c:v>
                </c:pt>
                <c:pt idx="371491">
                  <c:v>4.1199E-2</c:v>
                </c:pt>
                <c:pt idx="371492">
                  <c:v>4.1199E-2</c:v>
                </c:pt>
                <c:pt idx="371493">
                  <c:v>4.1199E-2</c:v>
                </c:pt>
                <c:pt idx="371494">
                  <c:v>4.1197999999999999E-2</c:v>
                </c:pt>
                <c:pt idx="371495">
                  <c:v>4.1197999999999999E-2</c:v>
                </c:pt>
                <c:pt idx="371496">
                  <c:v>4.1196999999999998E-2</c:v>
                </c:pt>
                <c:pt idx="371497">
                  <c:v>4.1196999999999998E-2</c:v>
                </c:pt>
                <c:pt idx="371498">
                  <c:v>4.1196000000000003E-2</c:v>
                </c:pt>
                <c:pt idx="371499">
                  <c:v>4.1196000000000003E-2</c:v>
                </c:pt>
                <c:pt idx="371500">
                  <c:v>4.1196000000000003E-2</c:v>
                </c:pt>
                <c:pt idx="371501">
                  <c:v>4.1196000000000003E-2</c:v>
                </c:pt>
                <c:pt idx="371502">
                  <c:v>4.1195000000000002E-2</c:v>
                </c:pt>
                <c:pt idx="371503">
                  <c:v>4.1195000000000002E-2</c:v>
                </c:pt>
                <c:pt idx="371504">
                  <c:v>4.1195000000000002E-2</c:v>
                </c:pt>
                <c:pt idx="371505">
                  <c:v>4.1195000000000002E-2</c:v>
                </c:pt>
                <c:pt idx="371506">
                  <c:v>4.1195000000000002E-2</c:v>
                </c:pt>
                <c:pt idx="371507">
                  <c:v>4.1195000000000002E-2</c:v>
                </c:pt>
                <c:pt idx="371508">
                  <c:v>4.1194000000000001E-2</c:v>
                </c:pt>
                <c:pt idx="371509">
                  <c:v>4.1194000000000001E-2</c:v>
                </c:pt>
                <c:pt idx="371510">
                  <c:v>4.1194000000000001E-2</c:v>
                </c:pt>
                <c:pt idx="371511">
                  <c:v>4.1194000000000001E-2</c:v>
                </c:pt>
                <c:pt idx="371512">
                  <c:v>4.1194000000000001E-2</c:v>
                </c:pt>
                <c:pt idx="371513">
                  <c:v>4.1194000000000001E-2</c:v>
                </c:pt>
                <c:pt idx="371514">
                  <c:v>4.1195000000000002E-2</c:v>
                </c:pt>
                <c:pt idx="371515">
                  <c:v>4.1195000000000002E-2</c:v>
                </c:pt>
                <c:pt idx="371516">
                  <c:v>4.1195000000000002E-2</c:v>
                </c:pt>
                <c:pt idx="371517">
                  <c:v>4.1195000000000002E-2</c:v>
                </c:pt>
                <c:pt idx="371518">
                  <c:v>4.1196000000000003E-2</c:v>
                </c:pt>
                <c:pt idx="371519">
                  <c:v>4.1196000000000003E-2</c:v>
                </c:pt>
                <c:pt idx="371520">
                  <c:v>4.1196000000000003E-2</c:v>
                </c:pt>
                <c:pt idx="371521">
                  <c:v>4.1196000000000003E-2</c:v>
                </c:pt>
                <c:pt idx="371522">
                  <c:v>4.1196999999999998E-2</c:v>
                </c:pt>
                <c:pt idx="371523">
                  <c:v>4.1196999999999998E-2</c:v>
                </c:pt>
                <c:pt idx="371524">
                  <c:v>4.1197999999999999E-2</c:v>
                </c:pt>
                <c:pt idx="371525">
                  <c:v>4.1197999999999999E-2</c:v>
                </c:pt>
                <c:pt idx="371526">
                  <c:v>4.1199E-2</c:v>
                </c:pt>
                <c:pt idx="371527">
                  <c:v>4.1199E-2</c:v>
                </c:pt>
                <c:pt idx="371528">
                  <c:v>4.1200000000000001E-2</c:v>
                </c:pt>
                <c:pt idx="371529">
                  <c:v>4.1200000000000001E-2</c:v>
                </c:pt>
                <c:pt idx="371530">
                  <c:v>4.1201000000000002E-2</c:v>
                </c:pt>
                <c:pt idx="371531">
                  <c:v>4.1201000000000002E-2</c:v>
                </c:pt>
                <c:pt idx="371532">
                  <c:v>4.1202000000000003E-2</c:v>
                </c:pt>
                <c:pt idx="371533">
                  <c:v>4.1202000000000003E-2</c:v>
                </c:pt>
                <c:pt idx="371534">
                  <c:v>4.1202999999999997E-2</c:v>
                </c:pt>
                <c:pt idx="371535">
                  <c:v>4.1202999999999997E-2</c:v>
                </c:pt>
                <c:pt idx="371536">
                  <c:v>4.1203999999999998E-2</c:v>
                </c:pt>
                <c:pt idx="371537">
                  <c:v>4.1203999999999998E-2</c:v>
                </c:pt>
                <c:pt idx="371538">
                  <c:v>4.1204999999999999E-2</c:v>
                </c:pt>
                <c:pt idx="371539">
                  <c:v>4.1206E-2</c:v>
                </c:pt>
                <c:pt idx="371540">
                  <c:v>4.1206E-2</c:v>
                </c:pt>
                <c:pt idx="371541">
                  <c:v>4.1207000000000001E-2</c:v>
                </c:pt>
                <c:pt idx="371542">
                  <c:v>4.1207000000000001E-2</c:v>
                </c:pt>
                <c:pt idx="371543">
                  <c:v>4.1207000000000001E-2</c:v>
                </c:pt>
                <c:pt idx="371544">
                  <c:v>4.1208000000000002E-2</c:v>
                </c:pt>
                <c:pt idx="371545">
                  <c:v>4.1208000000000002E-2</c:v>
                </c:pt>
                <c:pt idx="371546">
                  <c:v>4.1208000000000002E-2</c:v>
                </c:pt>
                <c:pt idx="371547">
                  <c:v>4.1209000000000003E-2</c:v>
                </c:pt>
                <c:pt idx="371548">
                  <c:v>4.1209000000000003E-2</c:v>
                </c:pt>
                <c:pt idx="371549">
                  <c:v>4.1209000000000003E-2</c:v>
                </c:pt>
                <c:pt idx="371550">
                  <c:v>4.1209999999999997E-2</c:v>
                </c:pt>
                <c:pt idx="371551">
                  <c:v>4.1209999999999997E-2</c:v>
                </c:pt>
                <c:pt idx="371552">
                  <c:v>4.1209999999999997E-2</c:v>
                </c:pt>
                <c:pt idx="371553">
                  <c:v>4.1209999999999997E-2</c:v>
                </c:pt>
                <c:pt idx="371554">
                  <c:v>4.1210999999999998E-2</c:v>
                </c:pt>
                <c:pt idx="371555">
                  <c:v>4.1210999999999998E-2</c:v>
                </c:pt>
                <c:pt idx="371556">
                  <c:v>4.1210999999999998E-2</c:v>
                </c:pt>
                <c:pt idx="371557">
                  <c:v>4.1210999999999998E-2</c:v>
                </c:pt>
                <c:pt idx="371558">
                  <c:v>4.1210999999999998E-2</c:v>
                </c:pt>
                <c:pt idx="371559">
                  <c:v>4.1210999999999998E-2</c:v>
                </c:pt>
                <c:pt idx="371560">
                  <c:v>4.1210999999999998E-2</c:v>
                </c:pt>
                <c:pt idx="371561">
                  <c:v>4.1210999999999998E-2</c:v>
                </c:pt>
                <c:pt idx="371562">
                  <c:v>4.1210999999999998E-2</c:v>
                </c:pt>
                <c:pt idx="371563">
                  <c:v>4.1209999999999997E-2</c:v>
                </c:pt>
                <c:pt idx="371564">
                  <c:v>4.1209999999999997E-2</c:v>
                </c:pt>
                <c:pt idx="371565">
                  <c:v>4.1209999999999997E-2</c:v>
                </c:pt>
                <c:pt idx="371566">
                  <c:v>4.1209999999999997E-2</c:v>
                </c:pt>
                <c:pt idx="371567">
                  <c:v>4.1209000000000003E-2</c:v>
                </c:pt>
                <c:pt idx="371568">
                  <c:v>4.1209000000000003E-2</c:v>
                </c:pt>
                <c:pt idx="371569">
                  <c:v>4.1209000000000003E-2</c:v>
                </c:pt>
                <c:pt idx="371570">
                  <c:v>4.1208000000000002E-2</c:v>
                </c:pt>
                <c:pt idx="371571">
                  <c:v>4.1208000000000002E-2</c:v>
                </c:pt>
                <c:pt idx="371572">
                  <c:v>4.1207000000000001E-2</c:v>
                </c:pt>
                <c:pt idx="371573">
                  <c:v>4.1207000000000001E-2</c:v>
                </c:pt>
                <c:pt idx="371574">
                  <c:v>4.1206E-2</c:v>
                </c:pt>
                <c:pt idx="371575">
                  <c:v>4.1206E-2</c:v>
                </c:pt>
                <c:pt idx="371576">
                  <c:v>4.1204999999999999E-2</c:v>
                </c:pt>
                <c:pt idx="371577">
                  <c:v>4.1204999999999999E-2</c:v>
                </c:pt>
                <c:pt idx="371578">
                  <c:v>4.1203999999999998E-2</c:v>
                </c:pt>
                <c:pt idx="371579">
                  <c:v>4.1202999999999997E-2</c:v>
                </c:pt>
                <c:pt idx="371580">
                  <c:v>4.1202999999999997E-2</c:v>
                </c:pt>
                <c:pt idx="371581">
                  <c:v>4.1202000000000003E-2</c:v>
                </c:pt>
                <c:pt idx="371582">
                  <c:v>4.1201000000000002E-2</c:v>
                </c:pt>
                <c:pt idx="371583">
                  <c:v>4.1200000000000001E-2</c:v>
                </c:pt>
                <c:pt idx="371584">
                  <c:v>4.1199E-2</c:v>
                </c:pt>
                <c:pt idx="371585">
                  <c:v>4.1199E-2</c:v>
                </c:pt>
                <c:pt idx="371586">
                  <c:v>4.1197999999999999E-2</c:v>
                </c:pt>
                <c:pt idx="371587">
                  <c:v>4.1196999999999998E-2</c:v>
                </c:pt>
                <c:pt idx="371588">
                  <c:v>4.1196000000000003E-2</c:v>
                </c:pt>
                <c:pt idx="371589">
                  <c:v>4.1195000000000002E-2</c:v>
                </c:pt>
                <c:pt idx="371590">
                  <c:v>4.1194000000000001E-2</c:v>
                </c:pt>
                <c:pt idx="371591">
                  <c:v>4.1193E-2</c:v>
                </c:pt>
                <c:pt idx="371592">
                  <c:v>4.1191999999999999E-2</c:v>
                </c:pt>
                <c:pt idx="371593">
                  <c:v>4.1190999999999998E-2</c:v>
                </c:pt>
                <c:pt idx="371594">
                  <c:v>4.1189999999999997E-2</c:v>
                </c:pt>
                <c:pt idx="371595">
                  <c:v>4.1189000000000003E-2</c:v>
                </c:pt>
                <c:pt idx="371596">
                  <c:v>4.1188000000000002E-2</c:v>
                </c:pt>
                <c:pt idx="371597">
                  <c:v>4.1187000000000001E-2</c:v>
                </c:pt>
                <c:pt idx="371598">
                  <c:v>4.1186E-2</c:v>
                </c:pt>
                <c:pt idx="371599">
                  <c:v>4.1184999999999999E-2</c:v>
                </c:pt>
                <c:pt idx="371600">
                  <c:v>4.1183999999999998E-2</c:v>
                </c:pt>
                <c:pt idx="371601">
                  <c:v>4.1182000000000003E-2</c:v>
                </c:pt>
                <c:pt idx="371602">
                  <c:v>4.1181000000000002E-2</c:v>
                </c:pt>
                <c:pt idx="371603">
                  <c:v>4.1180000000000001E-2</c:v>
                </c:pt>
                <c:pt idx="371604">
                  <c:v>4.1179E-2</c:v>
                </c:pt>
                <c:pt idx="371605">
                  <c:v>4.1176999999999998E-2</c:v>
                </c:pt>
                <c:pt idx="371606">
                  <c:v>4.1175999999999997E-2</c:v>
                </c:pt>
                <c:pt idx="371607">
                  <c:v>4.1175000000000003E-2</c:v>
                </c:pt>
                <c:pt idx="371608">
                  <c:v>4.1173000000000001E-2</c:v>
                </c:pt>
                <c:pt idx="371609">
                  <c:v>4.1172E-2</c:v>
                </c:pt>
                <c:pt idx="371610">
                  <c:v>4.1170999999999999E-2</c:v>
                </c:pt>
                <c:pt idx="371611">
                  <c:v>4.1169999999999998E-2</c:v>
                </c:pt>
                <c:pt idx="371612">
                  <c:v>4.1168000000000003E-2</c:v>
                </c:pt>
                <c:pt idx="371613">
                  <c:v>4.1167000000000002E-2</c:v>
                </c:pt>
                <c:pt idx="371614">
                  <c:v>4.1165E-2</c:v>
                </c:pt>
                <c:pt idx="371615">
                  <c:v>4.1163999999999999E-2</c:v>
                </c:pt>
                <c:pt idx="371616">
                  <c:v>4.1162999999999998E-2</c:v>
                </c:pt>
                <c:pt idx="371617">
                  <c:v>4.1161000000000003E-2</c:v>
                </c:pt>
                <c:pt idx="371618">
                  <c:v>4.1160000000000002E-2</c:v>
                </c:pt>
                <c:pt idx="371619">
                  <c:v>4.1159000000000001E-2</c:v>
                </c:pt>
                <c:pt idx="371620">
                  <c:v>4.1158E-2</c:v>
                </c:pt>
                <c:pt idx="371621">
                  <c:v>4.1156999999999999E-2</c:v>
                </c:pt>
                <c:pt idx="371622">
                  <c:v>4.1154999999999997E-2</c:v>
                </c:pt>
                <c:pt idx="371623">
                  <c:v>4.1154000000000003E-2</c:v>
                </c:pt>
                <c:pt idx="371624">
                  <c:v>4.1153000000000002E-2</c:v>
                </c:pt>
                <c:pt idx="371625">
                  <c:v>4.1152000000000001E-2</c:v>
                </c:pt>
                <c:pt idx="371626">
                  <c:v>4.1151E-2</c:v>
                </c:pt>
                <c:pt idx="371627">
                  <c:v>4.1149999999999999E-2</c:v>
                </c:pt>
                <c:pt idx="371628">
                  <c:v>4.1148999999999998E-2</c:v>
                </c:pt>
                <c:pt idx="371629">
                  <c:v>4.1147999999999997E-2</c:v>
                </c:pt>
                <c:pt idx="371630">
                  <c:v>4.1147000000000003E-2</c:v>
                </c:pt>
                <c:pt idx="371631">
                  <c:v>4.1147000000000003E-2</c:v>
                </c:pt>
                <c:pt idx="371632">
                  <c:v>4.1146000000000002E-2</c:v>
                </c:pt>
                <c:pt idx="371633">
                  <c:v>4.1146000000000002E-2</c:v>
                </c:pt>
                <c:pt idx="371634">
                  <c:v>4.1145000000000001E-2</c:v>
                </c:pt>
                <c:pt idx="371635">
                  <c:v>4.1145000000000001E-2</c:v>
                </c:pt>
                <c:pt idx="371636">
                  <c:v>4.1144E-2</c:v>
                </c:pt>
                <c:pt idx="371637">
                  <c:v>4.1144E-2</c:v>
                </c:pt>
                <c:pt idx="371638">
                  <c:v>4.1142999999999999E-2</c:v>
                </c:pt>
                <c:pt idx="371639">
                  <c:v>4.1142999999999999E-2</c:v>
                </c:pt>
                <c:pt idx="371640">
                  <c:v>4.1142999999999999E-2</c:v>
                </c:pt>
                <c:pt idx="371641">
                  <c:v>4.1142999999999999E-2</c:v>
                </c:pt>
                <c:pt idx="371642">
                  <c:v>4.1142999999999999E-2</c:v>
                </c:pt>
                <c:pt idx="371643">
                  <c:v>4.1144E-2</c:v>
                </c:pt>
                <c:pt idx="371644">
                  <c:v>4.1144E-2</c:v>
                </c:pt>
                <c:pt idx="371645">
                  <c:v>4.1144E-2</c:v>
                </c:pt>
                <c:pt idx="371646">
                  <c:v>4.1145000000000001E-2</c:v>
                </c:pt>
                <c:pt idx="371647">
                  <c:v>4.1145000000000001E-2</c:v>
                </c:pt>
                <c:pt idx="371648">
                  <c:v>4.1145000000000001E-2</c:v>
                </c:pt>
                <c:pt idx="371649">
                  <c:v>4.1146000000000002E-2</c:v>
                </c:pt>
                <c:pt idx="371650">
                  <c:v>4.1146000000000002E-2</c:v>
                </c:pt>
                <c:pt idx="371651">
                  <c:v>4.1147000000000003E-2</c:v>
                </c:pt>
                <c:pt idx="371652">
                  <c:v>4.1147999999999997E-2</c:v>
                </c:pt>
                <c:pt idx="371653">
                  <c:v>4.1147999999999997E-2</c:v>
                </c:pt>
                <c:pt idx="371654">
                  <c:v>4.1148999999999998E-2</c:v>
                </c:pt>
                <c:pt idx="371655">
                  <c:v>4.1149999999999999E-2</c:v>
                </c:pt>
                <c:pt idx="371656">
                  <c:v>4.1151E-2</c:v>
                </c:pt>
                <c:pt idx="371657">
                  <c:v>4.1152000000000001E-2</c:v>
                </c:pt>
                <c:pt idx="371658">
                  <c:v>4.1153000000000002E-2</c:v>
                </c:pt>
                <c:pt idx="371659">
                  <c:v>4.1154000000000003E-2</c:v>
                </c:pt>
                <c:pt idx="371660">
                  <c:v>4.1154000000000003E-2</c:v>
                </c:pt>
                <c:pt idx="371661">
                  <c:v>4.1154999999999997E-2</c:v>
                </c:pt>
                <c:pt idx="371662">
                  <c:v>4.1155999999999998E-2</c:v>
                </c:pt>
                <c:pt idx="371663">
                  <c:v>4.1156999999999999E-2</c:v>
                </c:pt>
                <c:pt idx="371664">
                  <c:v>4.1158E-2</c:v>
                </c:pt>
                <c:pt idx="371665">
                  <c:v>4.1158E-2</c:v>
                </c:pt>
                <c:pt idx="371666">
                  <c:v>4.1159000000000001E-2</c:v>
                </c:pt>
                <c:pt idx="371667">
                  <c:v>4.1160000000000002E-2</c:v>
                </c:pt>
                <c:pt idx="371668">
                  <c:v>4.1161000000000003E-2</c:v>
                </c:pt>
                <c:pt idx="371669">
                  <c:v>4.1161999999999997E-2</c:v>
                </c:pt>
                <c:pt idx="371670">
                  <c:v>4.1162999999999998E-2</c:v>
                </c:pt>
                <c:pt idx="371671">
                  <c:v>4.1162999999999998E-2</c:v>
                </c:pt>
                <c:pt idx="371672">
                  <c:v>4.1163999999999999E-2</c:v>
                </c:pt>
                <c:pt idx="371673">
                  <c:v>4.1163999999999999E-2</c:v>
                </c:pt>
                <c:pt idx="371674">
                  <c:v>4.1165E-2</c:v>
                </c:pt>
                <c:pt idx="371675">
                  <c:v>4.1165E-2</c:v>
                </c:pt>
                <c:pt idx="371676">
                  <c:v>4.1166000000000001E-2</c:v>
                </c:pt>
                <c:pt idx="371677">
                  <c:v>4.1166000000000001E-2</c:v>
                </c:pt>
                <c:pt idx="371678">
                  <c:v>4.1166000000000001E-2</c:v>
                </c:pt>
                <c:pt idx="371679">
                  <c:v>4.1167000000000002E-2</c:v>
                </c:pt>
                <c:pt idx="371680">
                  <c:v>4.1167000000000002E-2</c:v>
                </c:pt>
                <c:pt idx="371681">
                  <c:v>4.1167000000000002E-2</c:v>
                </c:pt>
                <c:pt idx="371682">
                  <c:v>4.1167000000000002E-2</c:v>
                </c:pt>
                <c:pt idx="371683">
                  <c:v>4.1167000000000002E-2</c:v>
                </c:pt>
                <c:pt idx="371684">
                  <c:v>4.1167000000000002E-2</c:v>
                </c:pt>
                <c:pt idx="371685">
                  <c:v>4.1167000000000002E-2</c:v>
                </c:pt>
                <c:pt idx="371686">
                  <c:v>4.1167000000000002E-2</c:v>
                </c:pt>
                <c:pt idx="371687">
                  <c:v>4.1166000000000001E-2</c:v>
                </c:pt>
                <c:pt idx="371688">
                  <c:v>4.1166000000000001E-2</c:v>
                </c:pt>
                <c:pt idx="371689">
                  <c:v>4.1166000000000001E-2</c:v>
                </c:pt>
                <c:pt idx="371690">
                  <c:v>4.1166000000000001E-2</c:v>
                </c:pt>
                <c:pt idx="371691">
                  <c:v>4.1165E-2</c:v>
                </c:pt>
                <c:pt idx="371692">
                  <c:v>4.1165E-2</c:v>
                </c:pt>
                <c:pt idx="371693">
                  <c:v>4.1163999999999999E-2</c:v>
                </c:pt>
                <c:pt idx="371694">
                  <c:v>4.1163999999999999E-2</c:v>
                </c:pt>
                <c:pt idx="371695">
                  <c:v>4.1162999999999998E-2</c:v>
                </c:pt>
                <c:pt idx="371696">
                  <c:v>4.1162999999999998E-2</c:v>
                </c:pt>
                <c:pt idx="371697">
                  <c:v>4.1161999999999997E-2</c:v>
                </c:pt>
                <c:pt idx="371698">
                  <c:v>4.1161000000000003E-2</c:v>
                </c:pt>
                <c:pt idx="371699">
                  <c:v>4.1160000000000002E-2</c:v>
                </c:pt>
                <c:pt idx="371700">
                  <c:v>4.1160000000000002E-2</c:v>
                </c:pt>
                <c:pt idx="371701">
                  <c:v>4.1159000000000001E-2</c:v>
                </c:pt>
                <c:pt idx="371702">
                  <c:v>4.1159000000000001E-2</c:v>
                </c:pt>
                <c:pt idx="371703">
                  <c:v>4.1158E-2</c:v>
                </c:pt>
                <c:pt idx="371704">
                  <c:v>4.1156999999999999E-2</c:v>
                </c:pt>
                <c:pt idx="371705">
                  <c:v>4.1156999999999999E-2</c:v>
                </c:pt>
                <c:pt idx="371706">
                  <c:v>4.1155999999999998E-2</c:v>
                </c:pt>
                <c:pt idx="371707">
                  <c:v>4.1154999999999997E-2</c:v>
                </c:pt>
                <c:pt idx="371708">
                  <c:v>4.1154000000000003E-2</c:v>
                </c:pt>
                <c:pt idx="371709">
                  <c:v>4.1154000000000003E-2</c:v>
                </c:pt>
                <c:pt idx="371710">
                  <c:v>4.1153000000000002E-2</c:v>
                </c:pt>
                <c:pt idx="371711">
                  <c:v>4.1153000000000002E-2</c:v>
                </c:pt>
                <c:pt idx="371712">
                  <c:v>4.1152000000000001E-2</c:v>
                </c:pt>
                <c:pt idx="371713">
                  <c:v>4.1152000000000001E-2</c:v>
                </c:pt>
                <c:pt idx="371714">
                  <c:v>4.1151E-2</c:v>
                </c:pt>
                <c:pt idx="371715">
                  <c:v>4.1151E-2</c:v>
                </c:pt>
                <c:pt idx="371716">
                  <c:v>4.1151E-2</c:v>
                </c:pt>
                <c:pt idx="371717">
                  <c:v>4.1149999999999999E-2</c:v>
                </c:pt>
                <c:pt idx="371718">
                  <c:v>4.1149999999999999E-2</c:v>
                </c:pt>
                <c:pt idx="371719">
                  <c:v>4.1149999999999999E-2</c:v>
                </c:pt>
                <c:pt idx="371720">
                  <c:v>4.1149999999999999E-2</c:v>
                </c:pt>
                <c:pt idx="371721">
                  <c:v>4.1149999999999999E-2</c:v>
                </c:pt>
                <c:pt idx="371722">
                  <c:v>4.1149999999999999E-2</c:v>
                </c:pt>
                <c:pt idx="371723">
                  <c:v>4.1149999999999999E-2</c:v>
                </c:pt>
                <c:pt idx="371724">
                  <c:v>4.1149999999999999E-2</c:v>
                </c:pt>
                <c:pt idx="371725">
                  <c:v>4.1149999999999999E-2</c:v>
                </c:pt>
                <c:pt idx="371726">
                  <c:v>4.1149999999999999E-2</c:v>
                </c:pt>
                <c:pt idx="371727">
                  <c:v>4.1151E-2</c:v>
                </c:pt>
                <c:pt idx="371728">
                  <c:v>4.1151E-2</c:v>
                </c:pt>
                <c:pt idx="371729">
                  <c:v>4.1151E-2</c:v>
                </c:pt>
                <c:pt idx="371730">
                  <c:v>4.1152000000000001E-2</c:v>
                </c:pt>
                <c:pt idx="371731">
                  <c:v>4.1152000000000001E-2</c:v>
                </c:pt>
                <c:pt idx="371732">
                  <c:v>4.1153000000000002E-2</c:v>
                </c:pt>
                <c:pt idx="371733">
                  <c:v>4.1153000000000002E-2</c:v>
                </c:pt>
                <c:pt idx="371734">
                  <c:v>4.1154000000000003E-2</c:v>
                </c:pt>
                <c:pt idx="371735">
                  <c:v>4.1154999999999997E-2</c:v>
                </c:pt>
                <c:pt idx="371736">
                  <c:v>4.1155999999999998E-2</c:v>
                </c:pt>
                <c:pt idx="371737">
                  <c:v>4.1155999999999998E-2</c:v>
                </c:pt>
                <c:pt idx="371738">
                  <c:v>4.1156999999999999E-2</c:v>
                </c:pt>
                <c:pt idx="371739">
                  <c:v>4.1158E-2</c:v>
                </c:pt>
                <c:pt idx="371740">
                  <c:v>4.1159000000000001E-2</c:v>
                </c:pt>
                <c:pt idx="371741">
                  <c:v>4.1160000000000002E-2</c:v>
                </c:pt>
                <c:pt idx="371742">
                  <c:v>4.1161000000000003E-2</c:v>
                </c:pt>
                <c:pt idx="371743">
                  <c:v>4.1161999999999997E-2</c:v>
                </c:pt>
                <c:pt idx="371744">
                  <c:v>4.1162999999999998E-2</c:v>
                </c:pt>
                <c:pt idx="371745">
                  <c:v>4.1163999999999999E-2</c:v>
                </c:pt>
                <c:pt idx="371746">
                  <c:v>4.1165E-2</c:v>
                </c:pt>
                <c:pt idx="371747">
                  <c:v>4.1166000000000001E-2</c:v>
                </c:pt>
                <c:pt idx="371748">
                  <c:v>4.1167000000000002E-2</c:v>
                </c:pt>
                <c:pt idx="371749">
                  <c:v>4.1168000000000003E-2</c:v>
                </c:pt>
                <c:pt idx="371750">
                  <c:v>4.1168999999999997E-2</c:v>
                </c:pt>
                <c:pt idx="371751">
                  <c:v>4.1169999999999998E-2</c:v>
                </c:pt>
                <c:pt idx="371752">
                  <c:v>4.1170999999999999E-2</c:v>
                </c:pt>
                <c:pt idx="371753">
                  <c:v>4.1172E-2</c:v>
                </c:pt>
                <c:pt idx="371754">
                  <c:v>4.1173000000000001E-2</c:v>
                </c:pt>
                <c:pt idx="371755">
                  <c:v>4.1174000000000002E-2</c:v>
                </c:pt>
                <c:pt idx="371756">
                  <c:v>4.1175000000000003E-2</c:v>
                </c:pt>
                <c:pt idx="371757">
                  <c:v>4.1175999999999997E-2</c:v>
                </c:pt>
                <c:pt idx="371758">
                  <c:v>4.1176999999999998E-2</c:v>
                </c:pt>
                <c:pt idx="371759">
                  <c:v>4.1177999999999999E-2</c:v>
                </c:pt>
                <c:pt idx="371760">
                  <c:v>4.1180000000000001E-2</c:v>
                </c:pt>
                <c:pt idx="371761">
                  <c:v>4.1181000000000002E-2</c:v>
                </c:pt>
                <c:pt idx="371762">
                  <c:v>4.1182000000000003E-2</c:v>
                </c:pt>
                <c:pt idx="371763">
                  <c:v>4.1182999999999997E-2</c:v>
                </c:pt>
                <c:pt idx="371764">
                  <c:v>4.1183999999999998E-2</c:v>
                </c:pt>
                <c:pt idx="371765">
                  <c:v>4.1184999999999999E-2</c:v>
                </c:pt>
                <c:pt idx="371766">
                  <c:v>4.1186E-2</c:v>
                </c:pt>
                <c:pt idx="371767">
                  <c:v>4.1187000000000001E-2</c:v>
                </c:pt>
                <c:pt idx="371768">
                  <c:v>4.1188000000000002E-2</c:v>
                </c:pt>
                <c:pt idx="371769">
                  <c:v>4.1189000000000003E-2</c:v>
                </c:pt>
                <c:pt idx="371770">
                  <c:v>4.1189999999999997E-2</c:v>
                </c:pt>
                <c:pt idx="371771">
                  <c:v>4.1191999999999999E-2</c:v>
                </c:pt>
                <c:pt idx="371772">
                  <c:v>4.1193E-2</c:v>
                </c:pt>
                <c:pt idx="371773">
                  <c:v>4.1194000000000001E-2</c:v>
                </c:pt>
                <c:pt idx="371774">
                  <c:v>4.1195000000000002E-2</c:v>
                </c:pt>
                <c:pt idx="371775">
                  <c:v>4.1196000000000003E-2</c:v>
                </c:pt>
                <c:pt idx="371776">
                  <c:v>4.1196999999999998E-2</c:v>
                </c:pt>
                <c:pt idx="371777">
                  <c:v>4.1199E-2</c:v>
                </c:pt>
                <c:pt idx="371778">
                  <c:v>4.1200000000000001E-2</c:v>
                </c:pt>
                <c:pt idx="371779">
                  <c:v>4.1201000000000002E-2</c:v>
                </c:pt>
                <c:pt idx="371780">
                  <c:v>4.1202000000000003E-2</c:v>
                </c:pt>
                <c:pt idx="371781">
                  <c:v>4.1202999999999997E-2</c:v>
                </c:pt>
                <c:pt idx="371782">
                  <c:v>4.1203999999999998E-2</c:v>
                </c:pt>
                <c:pt idx="371783">
                  <c:v>4.1204999999999999E-2</c:v>
                </c:pt>
                <c:pt idx="371784">
                  <c:v>4.1206E-2</c:v>
                </c:pt>
                <c:pt idx="371785">
                  <c:v>4.1207000000000001E-2</c:v>
                </c:pt>
                <c:pt idx="371786">
                  <c:v>4.1209000000000003E-2</c:v>
                </c:pt>
                <c:pt idx="371787">
                  <c:v>4.1209999999999997E-2</c:v>
                </c:pt>
                <c:pt idx="371788">
                  <c:v>4.1210999999999998E-2</c:v>
                </c:pt>
                <c:pt idx="371789">
                  <c:v>4.1211999999999999E-2</c:v>
                </c:pt>
                <c:pt idx="371790">
                  <c:v>4.1213E-2</c:v>
                </c:pt>
                <c:pt idx="371791">
                  <c:v>4.1214000000000001E-2</c:v>
                </c:pt>
                <c:pt idx="371792">
                  <c:v>4.1214000000000001E-2</c:v>
                </c:pt>
                <c:pt idx="371793">
                  <c:v>4.1215000000000002E-2</c:v>
                </c:pt>
                <c:pt idx="371794">
                  <c:v>4.1216000000000003E-2</c:v>
                </c:pt>
                <c:pt idx="371795">
                  <c:v>4.1216999999999997E-2</c:v>
                </c:pt>
                <c:pt idx="371796">
                  <c:v>4.1217999999999998E-2</c:v>
                </c:pt>
                <c:pt idx="371797">
                  <c:v>4.1218999999999999E-2</c:v>
                </c:pt>
                <c:pt idx="371798">
                  <c:v>4.122E-2</c:v>
                </c:pt>
                <c:pt idx="371799">
                  <c:v>4.1221000000000001E-2</c:v>
                </c:pt>
                <c:pt idx="371800">
                  <c:v>4.1222000000000002E-2</c:v>
                </c:pt>
                <c:pt idx="371801">
                  <c:v>4.1222000000000002E-2</c:v>
                </c:pt>
                <c:pt idx="371802">
                  <c:v>4.1223000000000003E-2</c:v>
                </c:pt>
                <c:pt idx="371803">
                  <c:v>4.1223000000000003E-2</c:v>
                </c:pt>
                <c:pt idx="371804">
                  <c:v>4.1223999999999997E-2</c:v>
                </c:pt>
                <c:pt idx="371805">
                  <c:v>4.1224999999999998E-2</c:v>
                </c:pt>
                <c:pt idx="371806">
                  <c:v>4.1224999999999998E-2</c:v>
                </c:pt>
                <c:pt idx="371807">
                  <c:v>4.1225999999999999E-2</c:v>
                </c:pt>
                <c:pt idx="371808">
                  <c:v>4.1225999999999999E-2</c:v>
                </c:pt>
                <c:pt idx="371809">
                  <c:v>4.1227E-2</c:v>
                </c:pt>
                <c:pt idx="371810">
                  <c:v>4.1227E-2</c:v>
                </c:pt>
                <c:pt idx="371811">
                  <c:v>4.1228000000000001E-2</c:v>
                </c:pt>
                <c:pt idx="371812">
                  <c:v>4.1228000000000001E-2</c:v>
                </c:pt>
                <c:pt idx="371813">
                  <c:v>4.1228000000000001E-2</c:v>
                </c:pt>
                <c:pt idx="371814">
                  <c:v>4.1229000000000002E-2</c:v>
                </c:pt>
                <c:pt idx="371815">
                  <c:v>4.1229000000000002E-2</c:v>
                </c:pt>
                <c:pt idx="371816">
                  <c:v>4.1229000000000002E-2</c:v>
                </c:pt>
                <c:pt idx="371817">
                  <c:v>4.1229000000000002E-2</c:v>
                </c:pt>
                <c:pt idx="371818">
                  <c:v>4.1229000000000002E-2</c:v>
                </c:pt>
                <c:pt idx="371819">
                  <c:v>4.1229000000000002E-2</c:v>
                </c:pt>
                <c:pt idx="371820">
                  <c:v>4.1230000000000003E-2</c:v>
                </c:pt>
                <c:pt idx="371821">
                  <c:v>4.1230000000000003E-2</c:v>
                </c:pt>
                <c:pt idx="371822">
                  <c:v>4.1230000000000003E-2</c:v>
                </c:pt>
                <c:pt idx="371823">
                  <c:v>4.1229000000000002E-2</c:v>
                </c:pt>
                <c:pt idx="371824">
                  <c:v>4.1229000000000002E-2</c:v>
                </c:pt>
                <c:pt idx="371825">
                  <c:v>4.1229000000000002E-2</c:v>
                </c:pt>
                <c:pt idx="371826">
                  <c:v>4.1229000000000002E-2</c:v>
                </c:pt>
                <c:pt idx="371827">
                  <c:v>4.1228000000000001E-2</c:v>
                </c:pt>
                <c:pt idx="371828">
                  <c:v>4.1228000000000001E-2</c:v>
                </c:pt>
                <c:pt idx="371829">
                  <c:v>4.1228000000000001E-2</c:v>
                </c:pt>
                <c:pt idx="371830">
                  <c:v>4.1227E-2</c:v>
                </c:pt>
                <c:pt idx="371831">
                  <c:v>4.1227E-2</c:v>
                </c:pt>
                <c:pt idx="371832">
                  <c:v>4.1227E-2</c:v>
                </c:pt>
                <c:pt idx="371833">
                  <c:v>4.1225999999999999E-2</c:v>
                </c:pt>
                <c:pt idx="371834">
                  <c:v>4.1225999999999999E-2</c:v>
                </c:pt>
                <c:pt idx="371835">
                  <c:v>4.1224999999999998E-2</c:v>
                </c:pt>
                <c:pt idx="371836">
                  <c:v>4.1223999999999997E-2</c:v>
                </c:pt>
                <c:pt idx="371837">
                  <c:v>4.1223000000000003E-2</c:v>
                </c:pt>
                <c:pt idx="371838">
                  <c:v>4.1223000000000003E-2</c:v>
                </c:pt>
                <c:pt idx="371839">
                  <c:v>4.1222000000000002E-2</c:v>
                </c:pt>
                <c:pt idx="371840">
                  <c:v>4.1221000000000001E-2</c:v>
                </c:pt>
                <c:pt idx="371841">
                  <c:v>4.122E-2</c:v>
                </c:pt>
                <c:pt idx="371842">
                  <c:v>4.1218999999999999E-2</c:v>
                </c:pt>
                <c:pt idx="371843">
                  <c:v>4.1218999999999999E-2</c:v>
                </c:pt>
                <c:pt idx="371844">
                  <c:v>4.1217999999999998E-2</c:v>
                </c:pt>
                <c:pt idx="371845">
                  <c:v>4.1216999999999997E-2</c:v>
                </c:pt>
                <c:pt idx="371846">
                  <c:v>4.1216000000000003E-2</c:v>
                </c:pt>
                <c:pt idx="371847">
                  <c:v>4.1215000000000002E-2</c:v>
                </c:pt>
                <c:pt idx="371848">
                  <c:v>4.1214000000000001E-2</c:v>
                </c:pt>
                <c:pt idx="371849">
                  <c:v>4.1213E-2</c:v>
                </c:pt>
                <c:pt idx="371850">
                  <c:v>4.1211999999999999E-2</c:v>
                </c:pt>
                <c:pt idx="371851">
                  <c:v>4.1210999999999998E-2</c:v>
                </c:pt>
                <c:pt idx="371852">
                  <c:v>4.1209999999999997E-2</c:v>
                </c:pt>
                <c:pt idx="371853">
                  <c:v>4.1209000000000003E-2</c:v>
                </c:pt>
                <c:pt idx="371854">
                  <c:v>4.1208000000000002E-2</c:v>
                </c:pt>
                <c:pt idx="371855">
                  <c:v>4.1207000000000001E-2</c:v>
                </c:pt>
                <c:pt idx="371856">
                  <c:v>4.1207000000000001E-2</c:v>
                </c:pt>
                <c:pt idx="371857">
                  <c:v>4.1206E-2</c:v>
                </c:pt>
                <c:pt idx="371858">
                  <c:v>4.1204999999999999E-2</c:v>
                </c:pt>
                <c:pt idx="371859">
                  <c:v>4.1203999999999998E-2</c:v>
                </c:pt>
                <c:pt idx="371860">
                  <c:v>4.1202999999999997E-2</c:v>
                </c:pt>
                <c:pt idx="371861">
                  <c:v>4.1202000000000003E-2</c:v>
                </c:pt>
                <c:pt idx="371862">
                  <c:v>4.1201000000000002E-2</c:v>
                </c:pt>
                <c:pt idx="371863">
                  <c:v>4.1200000000000001E-2</c:v>
                </c:pt>
                <c:pt idx="371864">
                  <c:v>4.1199E-2</c:v>
                </c:pt>
                <c:pt idx="371865">
                  <c:v>4.1199E-2</c:v>
                </c:pt>
                <c:pt idx="371866">
                  <c:v>4.1197999999999999E-2</c:v>
                </c:pt>
                <c:pt idx="371867">
                  <c:v>4.1196999999999998E-2</c:v>
                </c:pt>
                <c:pt idx="371868">
                  <c:v>4.1196999999999998E-2</c:v>
                </c:pt>
                <c:pt idx="371869">
                  <c:v>4.1196000000000003E-2</c:v>
                </c:pt>
                <c:pt idx="371870">
                  <c:v>4.1195000000000002E-2</c:v>
                </c:pt>
                <c:pt idx="371871">
                  <c:v>4.1195000000000002E-2</c:v>
                </c:pt>
                <c:pt idx="371872">
                  <c:v>4.1194000000000001E-2</c:v>
                </c:pt>
                <c:pt idx="371873">
                  <c:v>4.1194000000000001E-2</c:v>
                </c:pt>
                <c:pt idx="371874">
                  <c:v>4.1193E-2</c:v>
                </c:pt>
                <c:pt idx="371875">
                  <c:v>4.1193E-2</c:v>
                </c:pt>
                <c:pt idx="371876">
                  <c:v>4.1191999999999999E-2</c:v>
                </c:pt>
                <c:pt idx="371877">
                  <c:v>4.1191999999999999E-2</c:v>
                </c:pt>
                <c:pt idx="371878">
                  <c:v>4.1191999999999999E-2</c:v>
                </c:pt>
                <c:pt idx="371879">
                  <c:v>4.1190999999999998E-2</c:v>
                </c:pt>
                <c:pt idx="371880">
                  <c:v>4.1190999999999998E-2</c:v>
                </c:pt>
                <c:pt idx="371881">
                  <c:v>4.1190999999999998E-2</c:v>
                </c:pt>
                <c:pt idx="371882">
                  <c:v>4.1189999999999997E-2</c:v>
                </c:pt>
                <c:pt idx="371883">
                  <c:v>4.1189999999999997E-2</c:v>
                </c:pt>
                <c:pt idx="371884">
                  <c:v>4.1189999999999997E-2</c:v>
                </c:pt>
                <c:pt idx="371885">
                  <c:v>4.1189999999999997E-2</c:v>
                </c:pt>
                <c:pt idx="371886">
                  <c:v>4.1189000000000003E-2</c:v>
                </c:pt>
                <c:pt idx="371887">
                  <c:v>4.1189000000000003E-2</c:v>
                </c:pt>
                <c:pt idx="371888">
                  <c:v>4.1189000000000003E-2</c:v>
                </c:pt>
                <c:pt idx="371889">
                  <c:v>4.1189000000000003E-2</c:v>
                </c:pt>
                <c:pt idx="371890">
                  <c:v>4.1189000000000003E-2</c:v>
                </c:pt>
                <c:pt idx="371891">
                  <c:v>4.1188000000000002E-2</c:v>
                </c:pt>
                <c:pt idx="371892">
                  <c:v>4.1188000000000002E-2</c:v>
                </c:pt>
                <c:pt idx="371893">
                  <c:v>4.1188000000000002E-2</c:v>
                </c:pt>
                <c:pt idx="371894">
                  <c:v>4.1188000000000002E-2</c:v>
                </c:pt>
                <c:pt idx="371895">
                  <c:v>4.1188000000000002E-2</c:v>
                </c:pt>
                <c:pt idx="371896">
                  <c:v>4.1187000000000001E-2</c:v>
                </c:pt>
                <c:pt idx="371897">
                  <c:v>4.1187000000000001E-2</c:v>
                </c:pt>
                <c:pt idx="371898">
                  <c:v>4.1187000000000001E-2</c:v>
                </c:pt>
                <c:pt idx="371899">
                  <c:v>4.1186E-2</c:v>
                </c:pt>
                <c:pt idx="371900">
                  <c:v>4.1186E-2</c:v>
                </c:pt>
                <c:pt idx="371901">
                  <c:v>4.1186E-2</c:v>
                </c:pt>
                <c:pt idx="371902">
                  <c:v>4.1186E-2</c:v>
                </c:pt>
                <c:pt idx="371903">
                  <c:v>4.1184999999999999E-2</c:v>
                </c:pt>
                <c:pt idx="371904">
                  <c:v>4.1184999999999999E-2</c:v>
                </c:pt>
                <c:pt idx="371905">
                  <c:v>4.1183999999999998E-2</c:v>
                </c:pt>
                <c:pt idx="371906">
                  <c:v>4.1183999999999998E-2</c:v>
                </c:pt>
                <c:pt idx="371907">
                  <c:v>4.1182999999999997E-2</c:v>
                </c:pt>
                <c:pt idx="371908">
                  <c:v>4.1182999999999997E-2</c:v>
                </c:pt>
                <c:pt idx="371909">
                  <c:v>4.1182000000000003E-2</c:v>
                </c:pt>
                <c:pt idx="371910">
                  <c:v>4.1181000000000002E-2</c:v>
                </c:pt>
                <c:pt idx="371911">
                  <c:v>4.1180000000000001E-2</c:v>
                </c:pt>
                <c:pt idx="371912">
                  <c:v>4.1179E-2</c:v>
                </c:pt>
                <c:pt idx="371913">
                  <c:v>4.1179E-2</c:v>
                </c:pt>
                <c:pt idx="371914">
                  <c:v>4.1177999999999999E-2</c:v>
                </c:pt>
                <c:pt idx="371915">
                  <c:v>4.1176999999999998E-2</c:v>
                </c:pt>
                <c:pt idx="371916">
                  <c:v>4.1175999999999997E-2</c:v>
                </c:pt>
                <c:pt idx="371917">
                  <c:v>4.1175000000000003E-2</c:v>
                </c:pt>
                <c:pt idx="371918">
                  <c:v>4.1173000000000001E-2</c:v>
                </c:pt>
                <c:pt idx="371919">
                  <c:v>4.1172E-2</c:v>
                </c:pt>
                <c:pt idx="371920">
                  <c:v>4.1170999999999999E-2</c:v>
                </c:pt>
                <c:pt idx="371921">
                  <c:v>4.1168999999999997E-2</c:v>
                </c:pt>
                <c:pt idx="371922">
                  <c:v>4.1168000000000003E-2</c:v>
                </c:pt>
                <c:pt idx="371923">
                  <c:v>4.1167000000000002E-2</c:v>
                </c:pt>
                <c:pt idx="371924">
                  <c:v>4.1165E-2</c:v>
                </c:pt>
                <c:pt idx="371925">
                  <c:v>4.1163999999999999E-2</c:v>
                </c:pt>
                <c:pt idx="371926">
                  <c:v>4.1161999999999997E-2</c:v>
                </c:pt>
                <c:pt idx="371927">
                  <c:v>4.1160000000000002E-2</c:v>
                </c:pt>
                <c:pt idx="371928">
                  <c:v>4.1159000000000001E-2</c:v>
                </c:pt>
                <c:pt idx="371929">
                  <c:v>4.1156999999999999E-2</c:v>
                </c:pt>
                <c:pt idx="371930">
                  <c:v>4.1154999999999997E-2</c:v>
                </c:pt>
                <c:pt idx="371931">
                  <c:v>4.1153000000000002E-2</c:v>
                </c:pt>
                <c:pt idx="371932">
                  <c:v>4.1151E-2</c:v>
                </c:pt>
                <c:pt idx="371933">
                  <c:v>4.1149999999999999E-2</c:v>
                </c:pt>
                <c:pt idx="371934">
                  <c:v>4.1147999999999997E-2</c:v>
                </c:pt>
                <c:pt idx="371935">
                  <c:v>4.1146000000000002E-2</c:v>
                </c:pt>
                <c:pt idx="371936">
                  <c:v>4.1144E-2</c:v>
                </c:pt>
                <c:pt idx="371937">
                  <c:v>4.1141999999999998E-2</c:v>
                </c:pt>
                <c:pt idx="371938">
                  <c:v>4.1140000000000003E-2</c:v>
                </c:pt>
                <c:pt idx="371939">
                  <c:v>4.1139000000000002E-2</c:v>
                </c:pt>
                <c:pt idx="371940">
                  <c:v>4.1137E-2</c:v>
                </c:pt>
                <c:pt idx="371941">
                  <c:v>4.1134999999999998E-2</c:v>
                </c:pt>
                <c:pt idx="371942">
                  <c:v>4.1133000000000003E-2</c:v>
                </c:pt>
                <c:pt idx="371943">
                  <c:v>4.1132000000000002E-2</c:v>
                </c:pt>
                <c:pt idx="371944">
                  <c:v>4.113E-2</c:v>
                </c:pt>
                <c:pt idx="371945">
                  <c:v>4.1127999999999998E-2</c:v>
                </c:pt>
                <c:pt idx="371946">
                  <c:v>4.1126999999999997E-2</c:v>
                </c:pt>
                <c:pt idx="371947">
                  <c:v>4.1125000000000002E-2</c:v>
                </c:pt>
                <c:pt idx="371948">
                  <c:v>4.1124000000000001E-2</c:v>
                </c:pt>
                <c:pt idx="371949">
                  <c:v>4.1121999999999999E-2</c:v>
                </c:pt>
                <c:pt idx="371950">
                  <c:v>4.1120999999999998E-2</c:v>
                </c:pt>
                <c:pt idx="371951">
                  <c:v>4.1119999999999997E-2</c:v>
                </c:pt>
                <c:pt idx="371952">
                  <c:v>4.1119000000000003E-2</c:v>
                </c:pt>
                <c:pt idx="371953">
                  <c:v>4.1118000000000002E-2</c:v>
                </c:pt>
                <c:pt idx="371954">
                  <c:v>4.1117000000000001E-2</c:v>
                </c:pt>
                <c:pt idx="371955">
                  <c:v>4.1116E-2</c:v>
                </c:pt>
                <c:pt idx="371956">
                  <c:v>4.1114999999999999E-2</c:v>
                </c:pt>
                <c:pt idx="371957">
                  <c:v>4.1113999999999998E-2</c:v>
                </c:pt>
                <c:pt idx="371958">
                  <c:v>4.1112999999999997E-2</c:v>
                </c:pt>
                <c:pt idx="371959">
                  <c:v>4.1112999999999997E-2</c:v>
                </c:pt>
                <c:pt idx="371960">
                  <c:v>4.1112000000000003E-2</c:v>
                </c:pt>
                <c:pt idx="371961">
                  <c:v>4.1112000000000003E-2</c:v>
                </c:pt>
                <c:pt idx="371962">
                  <c:v>4.1112000000000003E-2</c:v>
                </c:pt>
                <c:pt idx="371963">
                  <c:v>4.1112000000000003E-2</c:v>
                </c:pt>
                <c:pt idx="371964">
                  <c:v>4.1111000000000002E-2</c:v>
                </c:pt>
                <c:pt idx="371965">
                  <c:v>4.1111000000000002E-2</c:v>
                </c:pt>
                <c:pt idx="371966">
                  <c:v>4.1111000000000002E-2</c:v>
                </c:pt>
                <c:pt idx="371967">
                  <c:v>4.1111000000000002E-2</c:v>
                </c:pt>
                <c:pt idx="371968">
                  <c:v>4.1111000000000002E-2</c:v>
                </c:pt>
                <c:pt idx="371969">
                  <c:v>4.1112000000000003E-2</c:v>
                </c:pt>
                <c:pt idx="371970">
                  <c:v>4.1112000000000003E-2</c:v>
                </c:pt>
                <c:pt idx="371971">
                  <c:v>4.1112000000000003E-2</c:v>
                </c:pt>
                <c:pt idx="371972">
                  <c:v>4.1112999999999997E-2</c:v>
                </c:pt>
                <c:pt idx="371973">
                  <c:v>4.1112999999999997E-2</c:v>
                </c:pt>
                <c:pt idx="371974">
                  <c:v>4.1113999999999998E-2</c:v>
                </c:pt>
                <c:pt idx="371975">
                  <c:v>4.1113999999999998E-2</c:v>
                </c:pt>
                <c:pt idx="371976">
                  <c:v>4.1114999999999999E-2</c:v>
                </c:pt>
                <c:pt idx="371977">
                  <c:v>4.1114999999999999E-2</c:v>
                </c:pt>
                <c:pt idx="371978">
                  <c:v>4.1116E-2</c:v>
                </c:pt>
                <c:pt idx="371979">
                  <c:v>4.1116E-2</c:v>
                </c:pt>
                <c:pt idx="371980">
                  <c:v>4.1117000000000001E-2</c:v>
                </c:pt>
                <c:pt idx="371981">
                  <c:v>4.1117000000000001E-2</c:v>
                </c:pt>
                <c:pt idx="371982">
                  <c:v>4.1118000000000002E-2</c:v>
                </c:pt>
                <c:pt idx="371983">
                  <c:v>4.1119000000000003E-2</c:v>
                </c:pt>
                <c:pt idx="371984">
                  <c:v>4.1119000000000003E-2</c:v>
                </c:pt>
                <c:pt idx="371985">
                  <c:v>4.1119999999999997E-2</c:v>
                </c:pt>
                <c:pt idx="371986">
                  <c:v>4.1119999999999997E-2</c:v>
                </c:pt>
                <c:pt idx="371987">
                  <c:v>4.1120999999999998E-2</c:v>
                </c:pt>
                <c:pt idx="371988">
                  <c:v>4.1120999999999998E-2</c:v>
                </c:pt>
                <c:pt idx="371989">
                  <c:v>4.1121999999999999E-2</c:v>
                </c:pt>
                <c:pt idx="371990">
                  <c:v>4.1121999999999999E-2</c:v>
                </c:pt>
                <c:pt idx="371991">
                  <c:v>4.1123E-2</c:v>
                </c:pt>
                <c:pt idx="371992">
                  <c:v>4.1123E-2</c:v>
                </c:pt>
                <c:pt idx="371993">
                  <c:v>4.1123E-2</c:v>
                </c:pt>
                <c:pt idx="371994">
                  <c:v>4.1123E-2</c:v>
                </c:pt>
                <c:pt idx="371995">
                  <c:v>4.1124000000000001E-2</c:v>
                </c:pt>
                <c:pt idx="371996">
                  <c:v>4.1124000000000001E-2</c:v>
                </c:pt>
                <c:pt idx="371997">
                  <c:v>4.1124000000000001E-2</c:v>
                </c:pt>
                <c:pt idx="371998">
                  <c:v>4.1124000000000001E-2</c:v>
                </c:pt>
                <c:pt idx="371999">
                  <c:v>4.1124000000000001E-2</c:v>
                </c:pt>
                <c:pt idx="372000">
                  <c:v>4.1124000000000001E-2</c:v>
                </c:pt>
                <c:pt idx="372001">
                  <c:v>4.1124000000000001E-2</c:v>
                </c:pt>
                <c:pt idx="372002">
                  <c:v>4.1124000000000001E-2</c:v>
                </c:pt>
                <c:pt idx="372003">
                  <c:v>4.1124000000000001E-2</c:v>
                </c:pt>
                <c:pt idx="372004">
                  <c:v>4.1124000000000001E-2</c:v>
                </c:pt>
                <c:pt idx="372005">
                  <c:v>4.1124000000000001E-2</c:v>
                </c:pt>
                <c:pt idx="372006">
                  <c:v>4.1124000000000001E-2</c:v>
                </c:pt>
                <c:pt idx="372007">
                  <c:v>4.1124000000000001E-2</c:v>
                </c:pt>
                <c:pt idx="372008">
                  <c:v>4.1124000000000001E-2</c:v>
                </c:pt>
                <c:pt idx="372009">
                  <c:v>4.1124000000000001E-2</c:v>
                </c:pt>
                <c:pt idx="372010">
                  <c:v>4.1123E-2</c:v>
                </c:pt>
                <c:pt idx="372011">
                  <c:v>4.1123E-2</c:v>
                </c:pt>
                <c:pt idx="372012">
                  <c:v>4.1123E-2</c:v>
                </c:pt>
                <c:pt idx="372013">
                  <c:v>4.1123E-2</c:v>
                </c:pt>
                <c:pt idx="372014">
                  <c:v>4.1121999999999999E-2</c:v>
                </c:pt>
                <c:pt idx="372015">
                  <c:v>4.1121999999999999E-2</c:v>
                </c:pt>
                <c:pt idx="372016">
                  <c:v>4.1121999999999999E-2</c:v>
                </c:pt>
                <c:pt idx="372017">
                  <c:v>4.1121999999999999E-2</c:v>
                </c:pt>
                <c:pt idx="372018">
                  <c:v>4.1120999999999998E-2</c:v>
                </c:pt>
                <c:pt idx="372019">
                  <c:v>4.1120999999999998E-2</c:v>
                </c:pt>
                <c:pt idx="372020">
                  <c:v>4.1120999999999998E-2</c:v>
                </c:pt>
                <c:pt idx="372021">
                  <c:v>4.1120999999999998E-2</c:v>
                </c:pt>
                <c:pt idx="372022">
                  <c:v>4.1120999999999998E-2</c:v>
                </c:pt>
                <c:pt idx="372023">
                  <c:v>4.1120999999999998E-2</c:v>
                </c:pt>
                <c:pt idx="372024">
                  <c:v>4.1120999999999998E-2</c:v>
                </c:pt>
                <c:pt idx="372025">
                  <c:v>4.1119999999999997E-2</c:v>
                </c:pt>
                <c:pt idx="372026">
                  <c:v>4.1119999999999997E-2</c:v>
                </c:pt>
                <c:pt idx="372027">
                  <c:v>4.1119999999999997E-2</c:v>
                </c:pt>
                <c:pt idx="372028">
                  <c:v>4.1119999999999997E-2</c:v>
                </c:pt>
                <c:pt idx="372029">
                  <c:v>4.1119999999999997E-2</c:v>
                </c:pt>
                <c:pt idx="372030">
                  <c:v>4.1119999999999997E-2</c:v>
                </c:pt>
                <c:pt idx="372031">
                  <c:v>4.1119999999999997E-2</c:v>
                </c:pt>
                <c:pt idx="372032">
                  <c:v>4.1119999999999997E-2</c:v>
                </c:pt>
                <c:pt idx="372033">
                  <c:v>4.1119999999999997E-2</c:v>
                </c:pt>
                <c:pt idx="372034">
                  <c:v>4.1119999999999997E-2</c:v>
                </c:pt>
                <c:pt idx="372035">
                  <c:v>4.1119999999999997E-2</c:v>
                </c:pt>
                <c:pt idx="372036">
                  <c:v>4.1119999999999997E-2</c:v>
                </c:pt>
                <c:pt idx="372037">
                  <c:v>4.1119999999999997E-2</c:v>
                </c:pt>
                <c:pt idx="372038">
                  <c:v>4.1119000000000003E-2</c:v>
                </c:pt>
                <c:pt idx="372039">
                  <c:v>4.1119000000000003E-2</c:v>
                </c:pt>
                <c:pt idx="372040">
                  <c:v>4.1119000000000003E-2</c:v>
                </c:pt>
                <c:pt idx="372041">
                  <c:v>4.1119999999999997E-2</c:v>
                </c:pt>
                <c:pt idx="372042">
                  <c:v>4.1119999999999997E-2</c:v>
                </c:pt>
                <c:pt idx="372043">
                  <c:v>4.1119999999999997E-2</c:v>
                </c:pt>
                <c:pt idx="372044">
                  <c:v>4.1119999999999997E-2</c:v>
                </c:pt>
                <c:pt idx="372045">
                  <c:v>4.1119999999999997E-2</c:v>
                </c:pt>
                <c:pt idx="372046">
                  <c:v>4.1119999999999997E-2</c:v>
                </c:pt>
                <c:pt idx="372047">
                  <c:v>4.1119999999999997E-2</c:v>
                </c:pt>
                <c:pt idx="372048">
                  <c:v>4.1119999999999997E-2</c:v>
                </c:pt>
                <c:pt idx="372049">
                  <c:v>4.1119999999999997E-2</c:v>
                </c:pt>
                <c:pt idx="372050">
                  <c:v>4.1119999999999997E-2</c:v>
                </c:pt>
                <c:pt idx="372051">
                  <c:v>4.1120999999999998E-2</c:v>
                </c:pt>
                <c:pt idx="372052">
                  <c:v>4.1120999999999998E-2</c:v>
                </c:pt>
                <c:pt idx="372053">
                  <c:v>4.1120999999999998E-2</c:v>
                </c:pt>
                <c:pt idx="372054">
                  <c:v>4.1120999999999998E-2</c:v>
                </c:pt>
                <c:pt idx="372055">
                  <c:v>4.1120999999999998E-2</c:v>
                </c:pt>
                <c:pt idx="372056">
                  <c:v>4.1121999999999999E-2</c:v>
                </c:pt>
                <c:pt idx="372057">
                  <c:v>4.1121999999999999E-2</c:v>
                </c:pt>
                <c:pt idx="372058">
                  <c:v>4.1121999999999999E-2</c:v>
                </c:pt>
                <c:pt idx="372059">
                  <c:v>4.1121999999999999E-2</c:v>
                </c:pt>
                <c:pt idx="372060">
                  <c:v>4.1123E-2</c:v>
                </c:pt>
                <c:pt idx="372061">
                  <c:v>4.1123E-2</c:v>
                </c:pt>
                <c:pt idx="372062">
                  <c:v>4.1123E-2</c:v>
                </c:pt>
                <c:pt idx="372063">
                  <c:v>4.1123E-2</c:v>
                </c:pt>
                <c:pt idx="372064">
                  <c:v>4.1124000000000001E-2</c:v>
                </c:pt>
                <c:pt idx="372065">
                  <c:v>4.1124000000000001E-2</c:v>
                </c:pt>
                <c:pt idx="372066">
                  <c:v>4.1124000000000001E-2</c:v>
                </c:pt>
                <c:pt idx="372067">
                  <c:v>4.1125000000000002E-2</c:v>
                </c:pt>
                <c:pt idx="372068">
                  <c:v>4.1125000000000002E-2</c:v>
                </c:pt>
                <c:pt idx="372069">
                  <c:v>4.1126000000000003E-2</c:v>
                </c:pt>
                <c:pt idx="372070">
                  <c:v>4.1126000000000003E-2</c:v>
                </c:pt>
                <c:pt idx="372071">
                  <c:v>4.1126000000000003E-2</c:v>
                </c:pt>
                <c:pt idx="372072">
                  <c:v>4.1126999999999997E-2</c:v>
                </c:pt>
                <c:pt idx="372073">
                  <c:v>4.1126999999999997E-2</c:v>
                </c:pt>
                <c:pt idx="372074">
                  <c:v>4.1127999999999998E-2</c:v>
                </c:pt>
                <c:pt idx="372075">
                  <c:v>4.1127999999999998E-2</c:v>
                </c:pt>
                <c:pt idx="372076">
                  <c:v>4.1128999999999999E-2</c:v>
                </c:pt>
                <c:pt idx="372077">
                  <c:v>4.1128999999999999E-2</c:v>
                </c:pt>
                <c:pt idx="372078">
                  <c:v>4.113E-2</c:v>
                </c:pt>
                <c:pt idx="372079">
                  <c:v>4.113E-2</c:v>
                </c:pt>
                <c:pt idx="372080">
                  <c:v>4.1131000000000001E-2</c:v>
                </c:pt>
                <c:pt idx="372081">
                  <c:v>4.1132000000000002E-2</c:v>
                </c:pt>
                <c:pt idx="372082">
                  <c:v>4.1132000000000002E-2</c:v>
                </c:pt>
                <c:pt idx="372083">
                  <c:v>4.1133000000000003E-2</c:v>
                </c:pt>
                <c:pt idx="372084">
                  <c:v>4.1133000000000003E-2</c:v>
                </c:pt>
                <c:pt idx="372085">
                  <c:v>4.1133999999999997E-2</c:v>
                </c:pt>
                <c:pt idx="372086">
                  <c:v>4.1133999999999997E-2</c:v>
                </c:pt>
                <c:pt idx="372087">
                  <c:v>4.1134999999999998E-2</c:v>
                </c:pt>
                <c:pt idx="372088">
                  <c:v>4.1135999999999999E-2</c:v>
                </c:pt>
                <c:pt idx="372089">
                  <c:v>4.1135999999999999E-2</c:v>
                </c:pt>
                <c:pt idx="372090">
                  <c:v>4.1137E-2</c:v>
                </c:pt>
                <c:pt idx="372091">
                  <c:v>4.1138000000000001E-2</c:v>
                </c:pt>
                <c:pt idx="372092">
                  <c:v>4.1138000000000001E-2</c:v>
                </c:pt>
                <c:pt idx="372093">
                  <c:v>4.1139000000000002E-2</c:v>
                </c:pt>
                <c:pt idx="372094">
                  <c:v>4.1139000000000002E-2</c:v>
                </c:pt>
                <c:pt idx="372095">
                  <c:v>4.1140000000000003E-2</c:v>
                </c:pt>
                <c:pt idx="372096">
                  <c:v>4.1140000000000003E-2</c:v>
                </c:pt>
                <c:pt idx="372097">
                  <c:v>4.1140000000000003E-2</c:v>
                </c:pt>
                <c:pt idx="372098">
                  <c:v>4.1140999999999997E-2</c:v>
                </c:pt>
                <c:pt idx="372099">
                  <c:v>4.1140999999999997E-2</c:v>
                </c:pt>
                <c:pt idx="372100">
                  <c:v>4.1140999999999997E-2</c:v>
                </c:pt>
                <c:pt idx="372101">
                  <c:v>4.1141999999999998E-2</c:v>
                </c:pt>
                <c:pt idx="372102">
                  <c:v>4.1141999999999998E-2</c:v>
                </c:pt>
                <c:pt idx="372103">
                  <c:v>4.1141999999999998E-2</c:v>
                </c:pt>
                <c:pt idx="372104">
                  <c:v>4.1141999999999998E-2</c:v>
                </c:pt>
                <c:pt idx="372105">
                  <c:v>4.1141999999999998E-2</c:v>
                </c:pt>
                <c:pt idx="372106">
                  <c:v>4.1141999999999998E-2</c:v>
                </c:pt>
                <c:pt idx="372107">
                  <c:v>4.1141999999999998E-2</c:v>
                </c:pt>
                <c:pt idx="372108">
                  <c:v>4.1141999999999998E-2</c:v>
                </c:pt>
                <c:pt idx="372109">
                  <c:v>4.1141999999999998E-2</c:v>
                </c:pt>
                <c:pt idx="372110">
                  <c:v>4.1141999999999998E-2</c:v>
                </c:pt>
                <c:pt idx="372111">
                  <c:v>4.1141999999999998E-2</c:v>
                </c:pt>
                <c:pt idx="372112">
                  <c:v>4.1141999999999998E-2</c:v>
                </c:pt>
                <c:pt idx="372113">
                  <c:v>4.1140999999999997E-2</c:v>
                </c:pt>
                <c:pt idx="372114">
                  <c:v>4.1140999999999997E-2</c:v>
                </c:pt>
                <c:pt idx="372115">
                  <c:v>4.1140999999999997E-2</c:v>
                </c:pt>
                <c:pt idx="372116">
                  <c:v>4.1140000000000003E-2</c:v>
                </c:pt>
                <c:pt idx="372117">
                  <c:v>4.1140000000000003E-2</c:v>
                </c:pt>
                <c:pt idx="372118">
                  <c:v>4.1139000000000002E-2</c:v>
                </c:pt>
                <c:pt idx="372119">
                  <c:v>4.1139000000000002E-2</c:v>
                </c:pt>
                <c:pt idx="372120">
                  <c:v>4.1138000000000001E-2</c:v>
                </c:pt>
                <c:pt idx="372121">
                  <c:v>4.1138000000000001E-2</c:v>
                </c:pt>
                <c:pt idx="372122">
                  <c:v>4.1137E-2</c:v>
                </c:pt>
                <c:pt idx="372123">
                  <c:v>4.1135999999999999E-2</c:v>
                </c:pt>
                <c:pt idx="372124">
                  <c:v>4.1135999999999999E-2</c:v>
                </c:pt>
                <c:pt idx="372125">
                  <c:v>4.1134999999999998E-2</c:v>
                </c:pt>
                <c:pt idx="372126">
                  <c:v>4.1133999999999997E-2</c:v>
                </c:pt>
                <c:pt idx="372127">
                  <c:v>4.1133999999999997E-2</c:v>
                </c:pt>
                <c:pt idx="372128">
                  <c:v>4.1133000000000003E-2</c:v>
                </c:pt>
                <c:pt idx="372129">
                  <c:v>4.1132000000000002E-2</c:v>
                </c:pt>
                <c:pt idx="372130">
                  <c:v>4.1131000000000001E-2</c:v>
                </c:pt>
                <c:pt idx="372131">
                  <c:v>4.1131000000000001E-2</c:v>
                </c:pt>
                <c:pt idx="372132">
                  <c:v>4.113E-2</c:v>
                </c:pt>
                <c:pt idx="372133">
                  <c:v>4.1128999999999999E-2</c:v>
                </c:pt>
                <c:pt idx="372134">
                  <c:v>4.1127999999999998E-2</c:v>
                </c:pt>
                <c:pt idx="372135">
                  <c:v>4.1126999999999997E-2</c:v>
                </c:pt>
                <c:pt idx="372136">
                  <c:v>4.1126999999999997E-2</c:v>
                </c:pt>
                <c:pt idx="372137">
                  <c:v>4.1126000000000003E-2</c:v>
                </c:pt>
                <c:pt idx="372138">
                  <c:v>4.1126000000000003E-2</c:v>
                </c:pt>
                <c:pt idx="372139">
                  <c:v>4.1125000000000002E-2</c:v>
                </c:pt>
                <c:pt idx="372140">
                  <c:v>4.1124000000000001E-2</c:v>
                </c:pt>
                <c:pt idx="372141">
                  <c:v>4.1124000000000001E-2</c:v>
                </c:pt>
                <c:pt idx="372142">
                  <c:v>4.1123E-2</c:v>
                </c:pt>
                <c:pt idx="372143">
                  <c:v>4.1121999999999999E-2</c:v>
                </c:pt>
                <c:pt idx="372144">
                  <c:v>4.1121999999999999E-2</c:v>
                </c:pt>
                <c:pt idx="372145">
                  <c:v>4.1120999999999998E-2</c:v>
                </c:pt>
                <c:pt idx="372146">
                  <c:v>4.1120999999999998E-2</c:v>
                </c:pt>
                <c:pt idx="372147">
                  <c:v>4.1119999999999997E-2</c:v>
                </c:pt>
                <c:pt idx="372148">
                  <c:v>4.1119999999999997E-2</c:v>
                </c:pt>
                <c:pt idx="372149">
                  <c:v>4.1119999999999997E-2</c:v>
                </c:pt>
                <c:pt idx="372150">
                  <c:v>4.1119000000000003E-2</c:v>
                </c:pt>
                <c:pt idx="372151">
                  <c:v>4.1119000000000003E-2</c:v>
                </c:pt>
                <c:pt idx="372152">
                  <c:v>4.1119000000000003E-2</c:v>
                </c:pt>
                <c:pt idx="372153">
                  <c:v>4.1119000000000003E-2</c:v>
                </c:pt>
                <c:pt idx="372154">
                  <c:v>4.1119000000000003E-2</c:v>
                </c:pt>
                <c:pt idx="372155">
                  <c:v>4.1118000000000002E-2</c:v>
                </c:pt>
                <c:pt idx="372156">
                  <c:v>4.1118000000000002E-2</c:v>
                </c:pt>
                <c:pt idx="372157">
                  <c:v>4.1118000000000002E-2</c:v>
                </c:pt>
                <c:pt idx="372158">
                  <c:v>4.1119000000000003E-2</c:v>
                </c:pt>
                <c:pt idx="372159">
                  <c:v>4.1119000000000003E-2</c:v>
                </c:pt>
                <c:pt idx="372160">
                  <c:v>4.1119000000000003E-2</c:v>
                </c:pt>
                <c:pt idx="372161">
                  <c:v>4.1119000000000003E-2</c:v>
                </c:pt>
                <c:pt idx="372162">
                  <c:v>4.1119999999999997E-2</c:v>
                </c:pt>
                <c:pt idx="372163">
                  <c:v>4.1119999999999997E-2</c:v>
                </c:pt>
                <c:pt idx="372164">
                  <c:v>4.1120999999999998E-2</c:v>
                </c:pt>
                <c:pt idx="372165">
                  <c:v>4.1120999999999998E-2</c:v>
                </c:pt>
                <c:pt idx="372166">
                  <c:v>4.1121999999999999E-2</c:v>
                </c:pt>
                <c:pt idx="372167">
                  <c:v>4.1121999999999999E-2</c:v>
                </c:pt>
                <c:pt idx="372168">
                  <c:v>4.1123E-2</c:v>
                </c:pt>
                <c:pt idx="372169">
                  <c:v>4.1123E-2</c:v>
                </c:pt>
                <c:pt idx="372170">
                  <c:v>4.1124000000000001E-2</c:v>
                </c:pt>
                <c:pt idx="372171">
                  <c:v>4.1125000000000002E-2</c:v>
                </c:pt>
                <c:pt idx="372172">
                  <c:v>4.1125000000000002E-2</c:v>
                </c:pt>
                <c:pt idx="372173">
                  <c:v>4.1126000000000003E-2</c:v>
                </c:pt>
                <c:pt idx="372174">
                  <c:v>4.1126999999999997E-2</c:v>
                </c:pt>
                <c:pt idx="372175">
                  <c:v>4.1127999999999998E-2</c:v>
                </c:pt>
                <c:pt idx="372176">
                  <c:v>4.1127999999999998E-2</c:v>
                </c:pt>
                <c:pt idx="372177">
                  <c:v>4.1128999999999999E-2</c:v>
                </c:pt>
                <c:pt idx="372178">
                  <c:v>4.113E-2</c:v>
                </c:pt>
                <c:pt idx="372179">
                  <c:v>4.1131000000000001E-2</c:v>
                </c:pt>
                <c:pt idx="372180">
                  <c:v>4.1131000000000001E-2</c:v>
                </c:pt>
                <c:pt idx="372181">
                  <c:v>4.1132000000000002E-2</c:v>
                </c:pt>
                <c:pt idx="372182">
                  <c:v>4.1133000000000003E-2</c:v>
                </c:pt>
                <c:pt idx="372183">
                  <c:v>4.1133999999999997E-2</c:v>
                </c:pt>
                <c:pt idx="372184">
                  <c:v>4.1133999999999997E-2</c:v>
                </c:pt>
                <c:pt idx="372185">
                  <c:v>4.1134999999999998E-2</c:v>
                </c:pt>
                <c:pt idx="372186">
                  <c:v>4.1135999999999999E-2</c:v>
                </c:pt>
                <c:pt idx="372187">
                  <c:v>4.1135999999999999E-2</c:v>
                </c:pt>
                <c:pt idx="372188">
                  <c:v>4.1137E-2</c:v>
                </c:pt>
                <c:pt idx="372189">
                  <c:v>4.1137E-2</c:v>
                </c:pt>
                <c:pt idx="372190">
                  <c:v>4.1138000000000001E-2</c:v>
                </c:pt>
                <c:pt idx="372191">
                  <c:v>4.1138000000000001E-2</c:v>
                </c:pt>
                <c:pt idx="372192">
                  <c:v>4.1138000000000001E-2</c:v>
                </c:pt>
                <c:pt idx="372193">
                  <c:v>4.1139000000000002E-2</c:v>
                </c:pt>
                <c:pt idx="372194">
                  <c:v>4.1139000000000002E-2</c:v>
                </c:pt>
                <c:pt idx="372195">
                  <c:v>4.1139000000000002E-2</c:v>
                </c:pt>
                <c:pt idx="372196">
                  <c:v>4.1139000000000002E-2</c:v>
                </c:pt>
                <c:pt idx="372197">
                  <c:v>4.1139000000000002E-2</c:v>
                </c:pt>
                <c:pt idx="372198">
                  <c:v>4.1139000000000002E-2</c:v>
                </c:pt>
                <c:pt idx="372199">
                  <c:v>4.1139000000000002E-2</c:v>
                </c:pt>
                <c:pt idx="372200">
                  <c:v>4.1139000000000002E-2</c:v>
                </c:pt>
                <c:pt idx="372201">
                  <c:v>4.1139000000000002E-2</c:v>
                </c:pt>
                <c:pt idx="372202">
                  <c:v>4.1139000000000002E-2</c:v>
                </c:pt>
                <c:pt idx="372203">
                  <c:v>4.1138000000000001E-2</c:v>
                </c:pt>
                <c:pt idx="372204">
                  <c:v>4.1138000000000001E-2</c:v>
                </c:pt>
                <c:pt idx="372205">
                  <c:v>4.1137E-2</c:v>
                </c:pt>
                <c:pt idx="372206">
                  <c:v>4.1137E-2</c:v>
                </c:pt>
                <c:pt idx="372207">
                  <c:v>4.1135999999999999E-2</c:v>
                </c:pt>
                <c:pt idx="372208">
                  <c:v>4.1134999999999998E-2</c:v>
                </c:pt>
                <c:pt idx="372209">
                  <c:v>4.1134999999999998E-2</c:v>
                </c:pt>
                <c:pt idx="372210">
                  <c:v>4.1133999999999997E-2</c:v>
                </c:pt>
                <c:pt idx="372211">
                  <c:v>4.1133000000000003E-2</c:v>
                </c:pt>
                <c:pt idx="372212">
                  <c:v>4.1132000000000002E-2</c:v>
                </c:pt>
                <c:pt idx="372213">
                  <c:v>4.1131000000000001E-2</c:v>
                </c:pt>
                <c:pt idx="372214">
                  <c:v>4.113E-2</c:v>
                </c:pt>
                <c:pt idx="372215">
                  <c:v>4.113E-2</c:v>
                </c:pt>
                <c:pt idx="372216">
                  <c:v>4.1128999999999999E-2</c:v>
                </c:pt>
                <c:pt idx="372217">
                  <c:v>4.1127999999999998E-2</c:v>
                </c:pt>
                <c:pt idx="372218">
                  <c:v>4.1126999999999997E-2</c:v>
                </c:pt>
                <c:pt idx="372219">
                  <c:v>4.1126000000000003E-2</c:v>
                </c:pt>
                <c:pt idx="372220">
                  <c:v>4.1125000000000002E-2</c:v>
                </c:pt>
                <c:pt idx="372221">
                  <c:v>4.1124000000000001E-2</c:v>
                </c:pt>
                <c:pt idx="372222">
                  <c:v>4.1124000000000001E-2</c:v>
                </c:pt>
                <c:pt idx="372223">
                  <c:v>4.1123E-2</c:v>
                </c:pt>
                <c:pt idx="372224">
                  <c:v>4.1121999999999999E-2</c:v>
                </c:pt>
                <c:pt idx="372225">
                  <c:v>4.1120999999999998E-2</c:v>
                </c:pt>
                <c:pt idx="372226">
                  <c:v>4.1119999999999997E-2</c:v>
                </c:pt>
                <c:pt idx="372227">
                  <c:v>4.1119999999999997E-2</c:v>
                </c:pt>
                <c:pt idx="372228">
                  <c:v>4.1119000000000003E-2</c:v>
                </c:pt>
                <c:pt idx="372229">
                  <c:v>4.1119000000000003E-2</c:v>
                </c:pt>
                <c:pt idx="372230">
                  <c:v>4.1119000000000003E-2</c:v>
                </c:pt>
                <c:pt idx="372231">
                  <c:v>4.1119000000000003E-2</c:v>
                </c:pt>
                <c:pt idx="372232">
                  <c:v>4.1118000000000002E-2</c:v>
                </c:pt>
                <c:pt idx="372233">
                  <c:v>4.1119000000000003E-2</c:v>
                </c:pt>
                <c:pt idx="372234">
                  <c:v>4.1119000000000003E-2</c:v>
                </c:pt>
                <c:pt idx="372235">
                  <c:v>4.1119000000000003E-2</c:v>
                </c:pt>
                <c:pt idx="372236">
                  <c:v>4.1119000000000003E-2</c:v>
                </c:pt>
                <c:pt idx="372237">
                  <c:v>4.1119000000000003E-2</c:v>
                </c:pt>
                <c:pt idx="372238">
                  <c:v>4.1119999999999997E-2</c:v>
                </c:pt>
                <c:pt idx="372239">
                  <c:v>4.1119999999999997E-2</c:v>
                </c:pt>
                <c:pt idx="372240">
                  <c:v>4.1120999999999998E-2</c:v>
                </c:pt>
                <c:pt idx="372241">
                  <c:v>4.1121999999999999E-2</c:v>
                </c:pt>
                <c:pt idx="372242">
                  <c:v>4.1123E-2</c:v>
                </c:pt>
                <c:pt idx="372243">
                  <c:v>4.1124000000000001E-2</c:v>
                </c:pt>
                <c:pt idx="372244">
                  <c:v>4.1125000000000002E-2</c:v>
                </c:pt>
                <c:pt idx="372245">
                  <c:v>4.1126999999999997E-2</c:v>
                </c:pt>
                <c:pt idx="372246">
                  <c:v>4.1127999999999998E-2</c:v>
                </c:pt>
                <c:pt idx="372247">
                  <c:v>4.113E-2</c:v>
                </c:pt>
                <c:pt idx="372248">
                  <c:v>4.1131000000000001E-2</c:v>
                </c:pt>
                <c:pt idx="372249">
                  <c:v>4.1133000000000003E-2</c:v>
                </c:pt>
                <c:pt idx="372250">
                  <c:v>4.1134999999999998E-2</c:v>
                </c:pt>
                <c:pt idx="372251">
                  <c:v>4.1137E-2</c:v>
                </c:pt>
                <c:pt idx="372252">
                  <c:v>4.1139000000000002E-2</c:v>
                </c:pt>
                <c:pt idx="372253">
                  <c:v>4.1140999999999997E-2</c:v>
                </c:pt>
                <c:pt idx="372254">
                  <c:v>4.1144E-2</c:v>
                </c:pt>
                <c:pt idx="372255">
                  <c:v>4.1146000000000002E-2</c:v>
                </c:pt>
                <c:pt idx="372256">
                  <c:v>4.1147999999999997E-2</c:v>
                </c:pt>
                <c:pt idx="372257">
                  <c:v>4.1151E-2</c:v>
                </c:pt>
                <c:pt idx="372258">
                  <c:v>4.1153000000000002E-2</c:v>
                </c:pt>
                <c:pt idx="372259">
                  <c:v>4.1155999999999998E-2</c:v>
                </c:pt>
                <c:pt idx="372260">
                  <c:v>4.1159000000000001E-2</c:v>
                </c:pt>
                <c:pt idx="372261">
                  <c:v>4.1161000000000003E-2</c:v>
                </c:pt>
                <c:pt idx="372262">
                  <c:v>4.1163999999999999E-2</c:v>
                </c:pt>
                <c:pt idx="372263">
                  <c:v>4.1166000000000001E-2</c:v>
                </c:pt>
                <c:pt idx="372264">
                  <c:v>4.1168999999999997E-2</c:v>
                </c:pt>
                <c:pt idx="372265">
                  <c:v>4.1172E-2</c:v>
                </c:pt>
                <c:pt idx="372266">
                  <c:v>4.1174000000000002E-2</c:v>
                </c:pt>
                <c:pt idx="372267">
                  <c:v>4.1176999999999998E-2</c:v>
                </c:pt>
                <c:pt idx="372268">
                  <c:v>4.1180000000000001E-2</c:v>
                </c:pt>
                <c:pt idx="372269">
                  <c:v>4.1182000000000003E-2</c:v>
                </c:pt>
                <c:pt idx="372270">
                  <c:v>4.1184999999999999E-2</c:v>
                </c:pt>
                <c:pt idx="372271">
                  <c:v>4.1187000000000001E-2</c:v>
                </c:pt>
                <c:pt idx="372272">
                  <c:v>4.1189000000000003E-2</c:v>
                </c:pt>
                <c:pt idx="372273">
                  <c:v>4.1191999999999999E-2</c:v>
                </c:pt>
                <c:pt idx="372274">
                  <c:v>4.1194000000000001E-2</c:v>
                </c:pt>
                <c:pt idx="372275">
                  <c:v>4.1196000000000003E-2</c:v>
                </c:pt>
                <c:pt idx="372276">
                  <c:v>4.1197999999999999E-2</c:v>
                </c:pt>
                <c:pt idx="372277">
                  <c:v>4.1200000000000001E-2</c:v>
                </c:pt>
                <c:pt idx="372278">
                  <c:v>4.1202000000000003E-2</c:v>
                </c:pt>
                <c:pt idx="372279">
                  <c:v>4.1202999999999997E-2</c:v>
                </c:pt>
                <c:pt idx="372280">
                  <c:v>4.1204999999999999E-2</c:v>
                </c:pt>
                <c:pt idx="372281">
                  <c:v>4.1207000000000001E-2</c:v>
                </c:pt>
                <c:pt idx="372282">
                  <c:v>4.1208000000000002E-2</c:v>
                </c:pt>
                <c:pt idx="372283">
                  <c:v>4.1209000000000003E-2</c:v>
                </c:pt>
                <c:pt idx="372284">
                  <c:v>4.1209999999999997E-2</c:v>
                </c:pt>
                <c:pt idx="372285">
                  <c:v>4.1210999999999998E-2</c:v>
                </c:pt>
                <c:pt idx="372286">
                  <c:v>4.1211999999999999E-2</c:v>
                </c:pt>
                <c:pt idx="372287">
                  <c:v>4.1213E-2</c:v>
                </c:pt>
                <c:pt idx="372288">
                  <c:v>4.1213E-2</c:v>
                </c:pt>
                <c:pt idx="372289">
                  <c:v>4.1214000000000001E-2</c:v>
                </c:pt>
                <c:pt idx="372290">
                  <c:v>4.1214000000000001E-2</c:v>
                </c:pt>
                <c:pt idx="372291">
                  <c:v>4.1214000000000001E-2</c:v>
                </c:pt>
                <c:pt idx="372292">
                  <c:v>4.1215000000000002E-2</c:v>
                </c:pt>
                <c:pt idx="372293">
                  <c:v>4.1215000000000002E-2</c:v>
                </c:pt>
                <c:pt idx="372294">
                  <c:v>4.1214000000000001E-2</c:v>
                </c:pt>
                <c:pt idx="372295">
                  <c:v>4.1214000000000001E-2</c:v>
                </c:pt>
                <c:pt idx="372296">
                  <c:v>4.1214000000000001E-2</c:v>
                </c:pt>
                <c:pt idx="372297">
                  <c:v>4.1213E-2</c:v>
                </c:pt>
                <c:pt idx="372298">
                  <c:v>4.1213E-2</c:v>
                </c:pt>
                <c:pt idx="372299">
                  <c:v>4.1211999999999999E-2</c:v>
                </c:pt>
                <c:pt idx="372300">
                  <c:v>4.1210999999999998E-2</c:v>
                </c:pt>
                <c:pt idx="372301">
                  <c:v>4.1210999999999998E-2</c:v>
                </c:pt>
                <c:pt idx="372302">
                  <c:v>4.1209999999999997E-2</c:v>
                </c:pt>
                <c:pt idx="372303">
                  <c:v>4.1209000000000003E-2</c:v>
                </c:pt>
                <c:pt idx="372304">
                  <c:v>4.1208000000000002E-2</c:v>
                </c:pt>
                <c:pt idx="372305">
                  <c:v>4.1207000000000001E-2</c:v>
                </c:pt>
                <c:pt idx="372306">
                  <c:v>4.1206E-2</c:v>
                </c:pt>
                <c:pt idx="372307">
                  <c:v>4.1203999999999998E-2</c:v>
                </c:pt>
                <c:pt idx="372308">
                  <c:v>4.1202999999999997E-2</c:v>
                </c:pt>
                <c:pt idx="372309">
                  <c:v>4.1202000000000003E-2</c:v>
                </c:pt>
                <c:pt idx="372310">
                  <c:v>4.1200000000000001E-2</c:v>
                </c:pt>
                <c:pt idx="372311">
                  <c:v>4.1199E-2</c:v>
                </c:pt>
                <c:pt idx="372312">
                  <c:v>4.1197999999999999E-2</c:v>
                </c:pt>
                <c:pt idx="372313">
                  <c:v>4.1196000000000003E-2</c:v>
                </c:pt>
                <c:pt idx="372314">
                  <c:v>4.1195000000000002E-2</c:v>
                </c:pt>
                <c:pt idx="372315">
                  <c:v>4.1194000000000001E-2</c:v>
                </c:pt>
                <c:pt idx="372316">
                  <c:v>4.1191999999999999E-2</c:v>
                </c:pt>
                <c:pt idx="372317">
                  <c:v>4.1190999999999998E-2</c:v>
                </c:pt>
                <c:pt idx="372318">
                  <c:v>4.1189000000000003E-2</c:v>
                </c:pt>
                <c:pt idx="372319">
                  <c:v>4.1188000000000002E-2</c:v>
                </c:pt>
                <c:pt idx="372320">
                  <c:v>4.1186E-2</c:v>
                </c:pt>
                <c:pt idx="372321">
                  <c:v>4.1184999999999999E-2</c:v>
                </c:pt>
                <c:pt idx="372322">
                  <c:v>4.1183999999999998E-2</c:v>
                </c:pt>
                <c:pt idx="372323">
                  <c:v>4.1182999999999997E-2</c:v>
                </c:pt>
                <c:pt idx="372324">
                  <c:v>4.1181000000000002E-2</c:v>
                </c:pt>
                <c:pt idx="372325">
                  <c:v>4.1180000000000001E-2</c:v>
                </c:pt>
                <c:pt idx="372326">
                  <c:v>4.1179E-2</c:v>
                </c:pt>
                <c:pt idx="372327">
                  <c:v>4.1177999999999999E-2</c:v>
                </c:pt>
                <c:pt idx="372328">
                  <c:v>4.1176999999999998E-2</c:v>
                </c:pt>
                <c:pt idx="372329">
                  <c:v>4.1175999999999997E-2</c:v>
                </c:pt>
                <c:pt idx="372330">
                  <c:v>4.1175999999999997E-2</c:v>
                </c:pt>
                <c:pt idx="372331">
                  <c:v>4.1175000000000003E-2</c:v>
                </c:pt>
                <c:pt idx="372332">
                  <c:v>4.1174000000000002E-2</c:v>
                </c:pt>
                <c:pt idx="372333">
                  <c:v>4.1173000000000001E-2</c:v>
                </c:pt>
                <c:pt idx="372334">
                  <c:v>4.1172E-2</c:v>
                </c:pt>
                <c:pt idx="372335">
                  <c:v>4.1172E-2</c:v>
                </c:pt>
                <c:pt idx="372336">
                  <c:v>4.1170999999999999E-2</c:v>
                </c:pt>
                <c:pt idx="372337">
                  <c:v>4.1170999999999999E-2</c:v>
                </c:pt>
                <c:pt idx="372338">
                  <c:v>4.1170999999999999E-2</c:v>
                </c:pt>
                <c:pt idx="372339">
                  <c:v>4.1170999999999999E-2</c:v>
                </c:pt>
                <c:pt idx="372340">
                  <c:v>4.1169999999999998E-2</c:v>
                </c:pt>
                <c:pt idx="372341">
                  <c:v>4.1169999999999998E-2</c:v>
                </c:pt>
                <c:pt idx="372342">
                  <c:v>4.1169999999999998E-2</c:v>
                </c:pt>
                <c:pt idx="372343">
                  <c:v>4.1169999999999998E-2</c:v>
                </c:pt>
                <c:pt idx="372344">
                  <c:v>4.1169999999999998E-2</c:v>
                </c:pt>
                <c:pt idx="372345">
                  <c:v>4.1169999999999998E-2</c:v>
                </c:pt>
                <c:pt idx="372346">
                  <c:v>4.1169999999999998E-2</c:v>
                </c:pt>
                <c:pt idx="372347">
                  <c:v>4.1169999999999998E-2</c:v>
                </c:pt>
                <c:pt idx="372348">
                  <c:v>4.1170999999999999E-2</c:v>
                </c:pt>
                <c:pt idx="372349">
                  <c:v>4.1170999999999999E-2</c:v>
                </c:pt>
                <c:pt idx="372350">
                  <c:v>4.1170999999999999E-2</c:v>
                </c:pt>
                <c:pt idx="372351">
                  <c:v>4.1172E-2</c:v>
                </c:pt>
                <c:pt idx="372352">
                  <c:v>4.1172E-2</c:v>
                </c:pt>
                <c:pt idx="372353">
                  <c:v>4.1173000000000001E-2</c:v>
                </c:pt>
                <c:pt idx="372354">
                  <c:v>4.1173000000000001E-2</c:v>
                </c:pt>
                <c:pt idx="372355">
                  <c:v>4.1174000000000002E-2</c:v>
                </c:pt>
                <c:pt idx="372356">
                  <c:v>4.1174000000000002E-2</c:v>
                </c:pt>
                <c:pt idx="372357">
                  <c:v>4.1175000000000003E-2</c:v>
                </c:pt>
                <c:pt idx="372358">
                  <c:v>4.1175999999999997E-2</c:v>
                </c:pt>
                <c:pt idx="372359">
                  <c:v>4.1175999999999997E-2</c:v>
                </c:pt>
                <c:pt idx="372360">
                  <c:v>4.1176999999999998E-2</c:v>
                </c:pt>
                <c:pt idx="372361">
                  <c:v>4.1177999999999999E-2</c:v>
                </c:pt>
                <c:pt idx="372362">
                  <c:v>4.1179E-2</c:v>
                </c:pt>
                <c:pt idx="372363">
                  <c:v>4.1179E-2</c:v>
                </c:pt>
                <c:pt idx="372364">
                  <c:v>4.1180000000000001E-2</c:v>
                </c:pt>
                <c:pt idx="372365">
                  <c:v>4.1181000000000002E-2</c:v>
                </c:pt>
                <c:pt idx="372366">
                  <c:v>4.1181000000000002E-2</c:v>
                </c:pt>
                <c:pt idx="372367">
                  <c:v>4.1182000000000003E-2</c:v>
                </c:pt>
                <c:pt idx="372368">
                  <c:v>4.1182999999999997E-2</c:v>
                </c:pt>
                <c:pt idx="372369">
                  <c:v>4.1182999999999997E-2</c:v>
                </c:pt>
                <c:pt idx="372370">
                  <c:v>4.1183999999999998E-2</c:v>
                </c:pt>
                <c:pt idx="372371">
                  <c:v>4.1184999999999999E-2</c:v>
                </c:pt>
                <c:pt idx="372372">
                  <c:v>4.1184999999999999E-2</c:v>
                </c:pt>
                <c:pt idx="372373">
                  <c:v>4.1186E-2</c:v>
                </c:pt>
                <c:pt idx="372374">
                  <c:v>4.1186E-2</c:v>
                </c:pt>
                <c:pt idx="372375">
                  <c:v>4.1187000000000001E-2</c:v>
                </c:pt>
                <c:pt idx="372376">
                  <c:v>4.1187000000000001E-2</c:v>
                </c:pt>
                <c:pt idx="372377">
                  <c:v>4.1188000000000002E-2</c:v>
                </c:pt>
                <c:pt idx="372378">
                  <c:v>4.1188000000000002E-2</c:v>
                </c:pt>
                <c:pt idx="372379">
                  <c:v>4.1188000000000002E-2</c:v>
                </c:pt>
                <c:pt idx="372380">
                  <c:v>4.1188000000000002E-2</c:v>
                </c:pt>
                <c:pt idx="372381">
                  <c:v>4.1189000000000003E-2</c:v>
                </c:pt>
                <c:pt idx="372382">
                  <c:v>4.1189000000000003E-2</c:v>
                </c:pt>
                <c:pt idx="372383">
                  <c:v>4.1189000000000003E-2</c:v>
                </c:pt>
                <c:pt idx="372384">
                  <c:v>4.1189000000000003E-2</c:v>
                </c:pt>
                <c:pt idx="372385">
                  <c:v>4.1189000000000003E-2</c:v>
                </c:pt>
                <c:pt idx="372386">
                  <c:v>4.1189000000000003E-2</c:v>
                </c:pt>
                <c:pt idx="372387">
                  <c:v>4.1189000000000003E-2</c:v>
                </c:pt>
                <c:pt idx="372388">
                  <c:v>4.1189000000000003E-2</c:v>
                </c:pt>
                <c:pt idx="372389">
                  <c:v>4.1188000000000002E-2</c:v>
                </c:pt>
                <c:pt idx="372390">
                  <c:v>4.1188000000000002E-2</c:v>
                </c:pt>
                <c:pt idx="372391">
                  <c:v>4.1187000000000001E-2</c:v>
                </c:pt>
                <c:pt idx="372392">
                  <c:v>4.1187000000000001E-2</c:v>
                </c:pt>
                <c:pt idx="372393">
                  <c:v>4.1186E-2</c:v>
                </c:pt>
                <c:pt idx="372394">
                  <c:v>4.1186E-2</c:v>
                </c:pt>
                <c:pt idx="372395">
                  <c:v>4.1184999999999999E-2</c:v>
                </c:pt>
                <c:pt idx="372396">
                  <c:v>4.1183999999999998E-2</c:v>
                </c:pt>
                <c:pt idx="372397">
                  <c:v>4.1183999999999998E-2</c:v>
                </c:pt>
                <c:pt idx="372398">
                  <c:v>4.1182999999999997E-2</c:v>
                </c:pt>
                <c:pt idx="372399">
                  <c:v>4.1182000000000003E-2</c:v>
                </c:pt>
                <c:pt idx="372400">
                  <c:v>4.1181000000000002E-2</c:v>
                </c:pt>
                <c:pt idx="372401">
                  <c:v>4.1180000000000001E-2</c:v>
                </c:pt>
                <c:pt idx="372402">
                  <c:v>4.1179E-2</c:v>
                </c:pt>
                <c:pt idx="372403">
                  <c:v>4.1177999999999999E-2</c:v>
                </c:pt>
                <c:pt idx="372404">
                  <c:v>4.1176999999999998E-2</c:v>
                </c:pt>
                <c:pt idx="372405">
                  <c:v>4.1175999999999997E-2</c:v>
                </c:pt>
                <c:pt idx="372406">
                  <c:v>4.1175000000000003E-2</c:v>
                </c:pt>
                <c:pt idx="372407">
                  <c:v>4.1174000000000002E-2</c:v>
                </c:pt>
                <c:pt idx="372408">
                  <c:v>4.1172E-2</c:v>
                </c:pt>
                <c:pt idx="372409">
                  <c:v>4.1170999999999999E-2</c:v>
                </c:pt>
                <c:pt idx="372410">
                  <c:v>4.1169999999999998E-2</c:v>
                </c:pt>
                <c:pt idx="372411">
                  <c:v>4.1168999999999997E-2</c:v>
                </c:pt>
                <c:pt idx="372412">
                  <c:v>4.1168000000000003E-2</c:v>
                </c:pt>
                <c:pt idx="372413">
                  <c:v>4.1166000000000001E-2</c:v>
                </c:pt>
                <c:pt idx="372414">
                  <c:v>4.1165E-2</c:v>
                </c:pt>
                <c:pt idx="372415">
                  <c:v>4.1163999999999999E-2</c:v>
                </c:pt>
                <c:pt idx="372416">
                  <c:v>4.1161999999999997E-2</c:v>
                </c:pt>
                <c:pt idx="372417">
                  <c:v>4.1161000000000003E-2</c:v>
                </c:pt>
                <c:pt idx="372418">
                  <c:v>4.1160000000000002E-2</c:v>
                </c:pt>
                <c:pt idx="372419">
                  <c:v>4.1159000000000001E-2</c:v>
                </c:pt>
                <c:pt idx="372420">
                  <c:v>4.1158E-2</c:v>
                </c:pt>
                <c:pt idx="372421">
                  <c:v>4.1156999999999999E-2</c:v>
                </c:pt>
                <c:pt idx="372422">
                  <c:v>4.1155999999999998E-2</c:v>
                </c:pt>
                <c:pt idx="372423">
                  <c:v>4.1154999999999997E-2</c:v>
                </c:pt>
                <c:pt idx="372424">
                  <c:v>4.1153000000000002E-2</c:v>
                </c:pt>
                <c:pt idx="372425">
                  <c:v>4.1152000000000001E-2</c:v>
                </c:pt>
                <c:pt idx="372426">
                  <c:v>4.1151E-2</c:v>
                </c:pt>
                <c:pt idx="372427">
                  <c:v>4.1149999999999999E-2</c:v>
                </c:pt>
                <c:pt idx="372428">
                  <c:v>4.1148999999999998E-2</c:v>
                </c:pt>
                <c:pt idx="372429">
                  <c:v>4.1147999999999997E-2</c:v>
                </c:pt>
                <c:pt idx="372430">
                  <c:v>4.1147999999999997E-2</c:v>
                </c:pt>
                <c:pt idx="372431">
                  <c:v>4.1147000000000003E-2</c:v>
                </c:pt>
                <c:pt idx="372432">
                  <c:v>4.1146000000000002E-2</c:v>
                </c:pt>
                <c:pt idx="372433">
                  <c:v>4.1145000000000001E-2</c:v>
                </c:pt>
                <c:pt idx="372434">
                  <c:v>4.1145000000000001E-2</c:v>
                </c:pt>
                <c:pt idx="372435">
                  <c:v>4.1144E-2</c:v>
                </c:pt>
                <c:pt idx="372436">
                  <c:v>4.1144E-2</c:v>
                </c:pt>
                <c:pt idx="372437">
                  <c:v>4.1142999999999999E-2</c:v>
                </c:pt>
                <c:pt idx="372438">
                  <c:v>4.1141999999999998E-2</c:v>
                </c:pt>
                <c:pt idx="372439">
                  <c:v>4.1141999999999998E-2</c:v>
                </c:pt>
                <c:pt idx="372440">
                  <c:v>4.1141999999999998E-2</c:v>
                </c:pt>
                <c:pt idx="372441">
                  <c:v>4.1140999999999997E-2</c:v>
                </c:pt>
                <c:pt idx="372442">
                  <c:v>4.1140999999999997E-2</c:v>
                </c:pt>
                <c:pt idx="372443">
                  <c:v>4.1140999999999997E-2</c:v>
                </c:pt>
                <c:pt idx="372444">
                  <c:v>4.1140999999999997E-2</c:v>
                </c:pt>
                <c:pt idx="372445">
                  <c:v>4.1140999999999997E-2</c:v>
                </c:pt>
                <c:pt idx="372446">
                  <c:v>4.1140999999999997E-2</c:v>
                </c:pt>
                <c:pt idx="372447">
                  <c:v>4.1140999999999997E-2</c:v>
                </c:pt>
                <c:pt idx="372448">
                  <c:v>4.1140999999999997E-2</c:v>
                </c:pt>
                <c:pt idx="372449">
                  <c:v>4.1140999999999997E-2</c:v>
                </c:pt>
                <c:pt idx="372450">
                  <c:v>4.1140999999999997E-2</c:v>
                </c:pt>
                <c:pt idx="372451">
                  <c:v>4.1140999999999997E-2</c:v>
                </c:pt>
                <c:pt idx="372452">
                  <c:v>4.1141999999999998E-2</c:v>
                </c:pt>
                <c:pt idx="372453">
                  <c:v>4.1141999999999998E-2</c:v>
                </c:pt>
                <c:pt idx="372454">
                  <c:v>4.1141999999999998E-2</c:v>
                </c:pt>
                <c:pt idx="372455">
                  <c:v>4.1142999999999999E-2</c:v>
                </c:pt>
                <c:pt idx="372456">
                  <c:v>4.1142999999999999E-2</c:v>
                </c:pt>
                <c:pt idx="372457">
                  <c:v>4.1144E-2</c:v>
                </c:pt>
                <c:pt idx="372458">
                  <c:v>4.1144E-2</c:v>
                </c:pt>
                <c:pt idx="372459">
                  <c:v>4.1144E-2</c:v>
                </c:pt>
                <c:pt idx="372460">
                  <c:v>4.1145000000000001E-2</c:v>
                </c:pt>
                <c:pt idx="372461">
                  <c:v>4.1145000000000001E-2</c:v>
                </c:pt>
                <c:pt idx="372462">
                  <c:v>4.1146000000000002E-2</c:v>
                </c:pt>
                <c:pt idx="372463">
                  <c:v>4.1146000000000002E-2</c:v>
                </c:pt>
                <c:pt idx="372464">
                  <c:v>4.1147000000000003E-2</c:v>
                </c:pt>
                <c:pt idx="372465">
                  <c:v>4.1147000000000003E-2</c:v>
                </c:pt>
                <c:pt idx="372466">
                  <c:v>4.1147999999999997E-2</c:v>
                </c:pt>
                <c:pt idx="372467">
                  <c:v>4.1148999999999998E-2</c:v>
                </c:pt>
                <c:pt idx="372468">
                  <c:v>4.1148999999999998E-2</c:v>
                </c:pt>
                <c:pt idx="372469">
                  <c:v>4.1149999999999999E-2</c:v>
                </c:pt>
                <c:pt idx="372470">
                  <c:v>4.1151E-2</c:v>
                </c:pt>
                <c:pt idx="372471">
                  <c:v>4.1151E-2</c:v>
                </c:pt>
                <c:pt idx="372472">
                  <c:v>4.1152000000000001E-2</c:v>
                </c:pt>
                <c:pt idx="372473">
                  <c:v>4.1152000000000001E-2</c:v>
                </c:pt>
                <c:pt idx="372474">
                  <c:v>4.1153000000000002E-2</c:v>
                </c:pt>
                <c:pt idx="372475">
                  <c:v>4.1154000000000003E-2</c:v>
                </c:pt>
                <c:pt idx="372476">
                  <c:v>4.1154000000000003E-2</c:v>
                </c:pt>
                <c:pt idx="372477">
                  <c:v>4.1154999999999997E-2</c:v>
                </c:pt>
                <c:pt idx="372478">
                  <c:v>4.1155999999999998E-2</c:v>
                </c:pt>
                <c:pt idx="372479">
                  <c:v>4.1156999999999999E-2</c:v>
                </c:pt>
                <c:pt idx="372480">
                  <c:v>4.1156999999999999E-2</c:v>
                </c:pt>
                <c:pt idx="372481">
                  <c:v>4.1158E-2</c:v>
                </c:pt>
                <c:pt idx="372482">
                  <c:v>4.1159000000000001E-2</c:v>
                </c:pt>
                <c:pt idx="372483">
                  <c:v>4.1159000000000001E-2</c:v>
                </c:pt>
                <c:pt idx="372484">
                  <c:v>4.1160000000000002E-2</c:v>
                </c:pt>
                <c:pt idx="372485">
                  <c:v>4.1161000000000003E-2</c:v>
                </c:pt>
                <c:pt idx="372486">
                  <c:v>4.1161000000000003E-2</c:v>
                </c:pt>
                <c:pt idx="372487">
                  <c:v>4.1161999999999997E-2</c:v>
                </c:pt>
                <c:pt idx="372488">
                  <c:v>4.1162999999999998E-2</c:v>
                </c:pt>
                <c:pt idx="372489">
                  <c:v>4.1163999999999999E-2</c:v>
                </c:pt>
                <c:pt idx="372490">
                  <c:v>4.1163999999999999E-2</c:v>
                </c:pt>
                <c:pt idx="372491">
                  <c:v>4.1165E-2</c:v>
                </c:pt>
                <c:pt idx="372492">
                  <c:v>4.1166000000000001E-2</c:v>
                </c:pt>
                <c:pt idx="372493">
                  <c:v>4.1167000000000002E-2</c:v>
                </c:pt>
                <c:pt idx="372494">
                  <c:v>4.1167000000000002E-2</c:v>
                </c:pt>
                <c:pt idx="372495">
                  <c:v>4.1168000000000003E-2</c:v>
                </c:pt>
                <c:pt idx="372496">
                  <c:v>4.1168000000000003E-2</c:v>
                </c:pt>
                <c:pt idx="372497">
                  <c:v>4.1168999999999997E-2</c:v>
                </c:pt>
                <c:pt idx="372498">
                  <c:v>4.1169999999999998E-2</c:v>
                </c:pt>
                <c:pt idx="372499">
                  <c:v>4.1169999999999998E-2</c:v>
                </c:pt>
                <c:pt idx="372500">
                  <c:v>4.1170999999999999E-2</c:v>
                </c:pt>
                <c:pt idx="372501">
                  <c:v>4.1170999999999999E-2</c:v>
                </c:pt>
                <c:pt idx="372502">
                  <c:v>4.1172E-2</c:v>
                </c:pt>
                <c:pt idx="372503">
                  <c:v>4.1173000000000001E-2</c:v>
                </c:pt>
                <c:pt idx="372504">
                  <c:v>4.1173000000000001E-2</c:v>
                </c:pt>
                <c:pt idx="372505">
                  <c:v>4.1174000000000002E-2</c:v>
                </c:pt>
                <c:pt idx="372506">
                  <c:v>4.1174000000000002E-2</c:v>
                </c:pt>
                <c:pt idx="372507">
                  <c:v>4.1175000000000003E-2</c:v>
                </c:pt>
                <c:pt idx="372508">
                  <c:v>4.1175000000000003E-2</c:v>
                </c:pt>
                <c:pt idx="372509">
                  <c:v>4.1175000000000003E-2</c:v>
                </c:pt>
                <c:pt idx="372510">
                  <c:v>4.1175999999999997E-2</c:v>
                </c:pt>
                <c:pt idx="372511">
                  <c:v>4.1175999999999997E-2</c:v>
                </c:pt>
                <c:pt idx="372512">
                  <c:v>4.1176999999999998E-2</c:v>
                </c:pt>
                <c:pt idx="372513">
                  <c:v>4.1176999999999998E-2</c:v>
                </c:pt>
                <c:pt idx="372514">
                  <c:v>4.1176999999999998E-2</c:v>
                </c:pt>
                <c:pt idx="372515">
                  <c:v>4.1177999999999999E-2</c:v>
                </c:pt>
                <c:pt idx="372516">
                  <c:v>4.1177999999999999E-2</c:v>
                </c:pt>
                <c:pt idx="372517">
                  <c:v>4.1177999999999999E-2</c:v>
                </c:pt>
                <c:pt idx="372518">
                  <c:v>4.1179E-2</c:v>
                </c:pt>
                <c:pt idx="372519">
                  <c:v>4.1179E-2</c:v>
                </c:pt>
                <c:pt idx="372520">
                  <c:v>4.1179E-2</c:v>
                </c:pt>
                <c:pt idx="372521">
                  <c:v>4.1179E-2</c:v>
                </c:pt>
                <c:pt idx="372522">
                  <c:v>4.1179E-2</c:v>
                </c:pt>
                <c:pt idx="372523">
                  <c:v>4.1180000000000001E-2</c:v>
                </c:pt>
                <c:pt idx="372524">
                  <c:v>4.1180000000000001E-2</c:v>
                </c:pt>
                <c:pt idx="372525">
                  <c:v>4.1180000000000001E-2</c:v>
                </c:pt>
                <c:pt idx="372526">
                  <c:v>4.1181000000000002E-2</c:v>
                </c:pt>
                <c:pt idx="372527">
                  <c:v>4.1181000000000002E-2</c:v>
                </c:pt>
                <c:pt idx="372528">
                  <c:v>4.1181000000000002E-2</c:v>
                </c:pt>
                <c:pt idx="372529">
                  <c:v>4.1182000000000003E-2</c:v>
                </c:pt>
                <c:pt idx="372530">
                  <c:v>4.1182000000000003E-2</c:v>
                </c:pt>
                <c:pt idx="372531">
                  <c:v>4.1182000000000003E-2</c:v>
                </c:pt>
                <c:pt idx="372532">
                  <c:v>4.1182000000000003E-2</c:v>
                </c:pt>
                <c:pt idx="372533">
                  <c:v>4.1182999999999997E-2</c:v>
                </c:pt>
                <c:pt idx="372534">
                  <c:v>4.1182999999999997E-2</c:v>
                </c:pt>
                <c:pt idx="372535">
                  <c:v>4.1182999999999997E-2</c:v>
                </c:pt>
                <c:pt idx="372536">
                  <c:v>4.1183999999999998E-2</c:v>
                </c:pt>
                <c:pt idx="372537">
                  <c:v>4.1183999999999998E-2</c:v>
                </c:pt>
                <c:pt idx="372538">
                  <c:v>4.1184999999999999E-2</c:v>
                </c:pt>
                <c:pt idx="372539">
                  <c:v>4.1186E-2</c:v>
                </c:pt>
                <c:pt idx="372540">
                  <c:v>4.1186E-2</c:v>
                </c:pt>
                <c:pt idx="372541">
                  <c:v>4.1187000000000001E-2</c:v>
                </c:pt>
                <c:pt idx="372542">
                  <c:v>4.1187000000000001E-2</c:v>
                </c:pt>
                <c:pt idx="372543">
                  <c:v>4.1188000000000002E-2</c:v>
                </c:pt>
                <c:pt idx="372544">
                  <c:v>4.1188000000000002E-2</c:v>
                </c:pt>
                <c:pt idx="372545">
                  <c:v>4.1189000000000003E-2</c:v>
                </c:pt>
                <c:pt idx="372546">
                  <c:v>4.1189999999999997E-2</c:v>
                </c:pt>
                <c:pt idx="372547">
                  <c:v>4.1190999999999998E-2</c:v>
                </c:pt>
                <c:pt idx="372548">
                  <c:v>4.1191999999999999E-2</c:v>
                </c:pt>
                <c:pt idx="372549">
                  <c:v>4.1193E-2</c:v>
                </c:pt>
                <c:pt idx="372550">
                  <c:v>4.1193E-2</c:v>
                </c:pt>
                <c:pt idx="372551">
                  <c:v>4.1194000000000001E-2</c:v>
                </c:pt>
                <c:pt idx="372552">
                  <c:v>4.1195000000000002E-2</c:v>
                </c:pt>
                <c:pt idx="372553">
                  <c:v>4.1196000000000003E-2</c:v>
                </c:pt>
                <c:pt idx="372554">
                  <c:v>4.1196999999999998E-2</c:v>
                </c:pt>
                <c:pt idx="372555">
                  <c:v>4.1197999999999999E-2</c:v>
                </c:pt>
                <c:pt idx="372556">
                  <c:v>4.1199E-2</c:v>
                </c:pt>
                <c:pt idx="372557">
                  <c:v>4.1200000000000001E-2</c:v>
                </c:pt>
                <c:pt idx="372558">
                  <c:v>4.1202000000000003E-2</c:v>
                </c:pt>
                <c:pt idx="372559">
                  <c:v>4.1202999999999997E-2</c:v>
                </c:pt>
                <c:pt idx="372560">
                  <c:v>4.1203999999999998E-2</c:v>
                </c:pt>
                <c:pt idx="372561">
                  <c:v>4.1204999999999999E-2</c:v>
                </c:pt>
                <c:pt idx="372562">
                  <c:v>4.1207000000000001E-2</c:v>
                </c:pt>
                <c:pt idx="372563">
                  <c:v>4.1208000000000002E-2</c:v>
                </c:pt>
                <c:pt idx="372564">
                  <c:v>4.1209000000000003E-2</c:v>
                </c:pt>
                <c:pt idx="372565">
                  <c:v>4.1209999999999997E-2</c:v>
                </c:pt>
                <c:pt idx="372566">
                  <c:v>4.1210999999999998E-2</c:v>
                </c:pt>
                <c:pt idx="372567">
                  <c:v>4.1211999999999999E-2</c:v>
                </c:pt>
                <c:pt idx="372568">
                  <c:v>4.1214000000000001E-2</c:v>
                </c:pt>
                <c:pt idx="372569">
                  <c:v>4.1215000000000002E-2</c:v>
                </c:pt>
                <c:pt idx="372570">
                  <c:v>4.1216000000000003E-2</c:v>
                </c:pt>
                <c:pt idx="372571">
                  <c:v>4.1216999999999997E-2</c:v>
                </c:pt>
                <c:pt idx="372572">
                  <c:v>4.1217999999999998E-2</c:v>
                </c:pt>
                <c:pt idx="372573">
                  <c:v>4.122E-2</c:v>
                </c:pt>
                <c:pt idx="372574">
                  <c:v>4.1221000000000001E-2</c:v>
                </c:pt>
                <c:pt idx="372575">
                  <c:v>4.1222000000000002E-2</c:v>
                </c:pt>
                <c:pt idx="372576">
                  <c:v>4.1223000000000003E-2</c:v>
                </c:pt>
                <c:pt idx="372577">
                  <c:v>4.1223999999999997E-2</c:v>
                </c:pt>
                <c:pt idx="372578">
                  <c:v>4.1224999999999998E-2</c:v>
                </c:pt>
                <c:pt idx="372579">
                  <c:v>4.1225999999999999E-2</c:v>
                </c:pt>
                <c:pt idx="372580">
                  <c:v>4.1227E-2</c:v>
                </c:pt>
                <c:pt idx="372581">
                  <c:v>4.1228000000000001E-2</c:v>
                </c:pt>
                <c:pt idx="372582">
                  <c:v>4.1228000000000001E-2</c:v>
                </c:pt>
                <c:pt idx="372583">
                  <c:v>4.1229000000000002E-2</c:v>
                </c:pt>
                <c:pt idx="372584">
                  <c:v>4.1230000000000003E-2</c:v>
                </c:pt>
                <c:pt idx="372585">
                  <c:v>4.1230999999999997E-2</c:v>
                </c:pt>
                <c:pt idx="372586">
                  <c:v>4.1231999999999998E-2</c:v>
                </c:pt>
                <c:pt idx="372587">
                  <c:v>4.1231999999999998E-2</c:v>
                </c:pt>
                <c:pt idx="372588">
                  <c:v>4.1232999999999999E-2</c:v>
                </c:pt>
                <c:pt idx="372589">
                  <c:v>4.1234E-2</c:v>
                </c:pt>
                <c:pt idx="372590">
                  <c:v>4.1234E-2</c:v>
                </c:pt>
                <c:pt idx="372591">
                  <c:v>4.1234E-2</c:v>
                </c:pt>
                <c:pt idx="372592">
                  <c:v>4.1235000000000001E-2</c:v>
                </c:pt>
                <c:pt idx="372593">
                  <c:v>4.1235000000000001E-2</c:v>
                </c:pt>
                <c:pt idx="372594">
                  <c:v>4.1235000000000001E-2</c:v>
                </c:pt>
                <c:pt idx="372595">
                  <c:v>4.1236000000000002E-2</c:v>
                </c:pt>
                <c:pt idx="372596">
                  <c:v>4.1236000000000002E-2</c:v>
                </c:pt>
                <c:pt idx="372597">
                  <c:v>4.1236000000000002E-2</c:v>
                </c:pt>
                <c:pt idx="372598">
                  <c:v>4.1236000000000002E-2</c:v>
                </c:pt>
                <c:pt idx="372599">
                  <c:v>4.1236000000000002E-2</c:v>
                </c:pt>
                <c:pt idx="372600">
                  <c:v>4.1236000000000002E-2</c:v>
                </c:pt>
                <c:pt idx="372601">
                  <c:v>4.1236000000000002E-2</c:v>
                </c:pt>
                <c:pt idx="372602">
                  <c:v>4.1236000000000002E-2</c:v>
                </c:pt>
                <c:pt idx="372603">
                  <c:v>4.1236000000000002E-2</c:v>
                </c:pt>
                <c:pt idx="372604">
                  <c:v>4.1236000000000002E-2</c:v>
                </c:pt>
                <c:pt idx="372605">
                  <c:v>4.1235000000000001E-2</c:v>
                </c:pt>
                <c:pt idx="372606">
                  <c:v>4.1235000000000001E-2</c:v>
                </c:pt>
                <c:pt idx="372607">
                  <c:v>4.1235000000000001E-2</c:v>
                </c:pt>
                <c:pt idx="372608">
                  <c:v>4.1234E-2</c:v>
                </c:pt>
                <c:pt idx="372609">
                  <c:v>4.1234E-2</c:v>
                </c:pt>
                <c:pt idx="372610">
                  <c:v>4.1232999999999999E-2</c:v>
                </c:pt>
                <c:pt idx="372611">
                  <c:v>4.1232999999999999E-2</c:v>
                </c:pt>
                <c:pt idx="372612">
                  <c:v>4.1231999999999998E-2</c:v>
                </c:pt>
                <c:pt idx="372613">
                  <c:v>4.1231999999999998E-2</c:v>
                </c:pt>
                <c:pt idx="372614">
                  <c:v>4.1230999999999997E-2</c:v>
                </c:pt>
                <c:pt idx="372615">
                  <c:v>4.1230000000000003E-2</c:v>
                </c:pt>
                <c:pt idx="372616">
                  <c:v>4.1229000000000002E-2</c:v>
                </c:pt>
                <c:pt idx="372617">
                  <c:v>4.1228000000000001E-2</c:v>
                </c:pt>
                <c:pt idx="372618">
                  <c:v>4.1228000000000001E-2</c:v>
                </c:pt>
                <c:pt idx="372619">
                  <c:v>4.1227E-2</c:v>
                </c:pt>
                <c:pt idx="372620">
                  <c:v>4.1225999999999999E-2</c:v>
                </c:pt>
                <c:pt idx="372621">
                  <c:v>4.1224999999999998E-2</c:v>
                </c:pt>
                <c:pt idx="372622">
                  <c:v>4.1223999999999997E-2</c:v>
                </c:pt>
                <c:pt idx="372623">
                  <c:v>4.1223000000000003E-2</c:v>
                </c:pt>
                <c:pt idx="372624">
                  <c:v>4.1222000000000002E-2</c:v>
                </c:pt>
                <c:pt idx="372625">
                  <c:v>4.1221000000000001E-2</c:v>
                </c:pt>
                <c:pt idx="372626">
                  <c:v>4.1218999999999999E-2</c:v>
                </c:pt>
                <c:pt idx="372627">
                  <c:v>4.1217999999999998E-2</c:v>
                </c:pt>
                <c:pt idx="372628">
                  <c:v>4.1216999999999997E-2</c:v>
                </c:pt>
                <c:pt idx="372629">
                  <c:v>4.1216000000000003E-2</c:v>
                </c:pt>
                <c:pt idx="372630">
                  <c:v>4.1215000000000002E-2</c:v>
                </c:pt>
                <c:pt idx="372631">
                  <c:v>4.1214000000000001E-2</c:v>
                </c:pt>
                <c:pt idx="372632">
                  <c:v>4.1213E-2</c:v>
                </c:pt>
                <c:pt idx="372633">
                  <c:v>4.1210999999999998E-2</c:v>
                </c:pt>
                <c:pt idx="372634">
                  <c:v>4.1209999999999997E-2</c:v>
                </c:pt>
                <c:pt idx="372635">
                  <c:v>4.1209000000000003E-2</c:v>
                </c:pt>
                <c:pt idx="372636">
                  <c:v>4.1208000000000002E-2</c:v>
                </c:pt>
                <c:pt idx="372637">
                  <c:v>4.1206E-2</c:v>
                </c:pt>
                <c:pt idx="372638">
                  <c:v>4.1204999999999999E-2</c:v>
                </c:pt>
                <c:pt idx="372639">
                  <c:v>4.1203999999999998E-2</c:v>
                </c:pt>
                <c:pt idx="372640">
                  <c:v>4.1202999999999997E-2</c:v>
                </c:pt>
                <c:pt idx="372641">
                  <c:v>4.1202000000000003E-2</c:v>
                </c:pt>
                <c:pt idx="372642">
                  <c:v>4.1200000000000001E-2</c:v>
                </c:pt>
                <c:pt idx="372643">
                  <c:v>4.1199E-2</c:v>
                </c:pt>
                <c:pt idx="372644">
                  <c:v>4.1197999999999999E-2</c:v>
                </c:pt>
                <c:pt idx="372645">
                  <c:v>4.1196999999999998E-2</c:v>
                </c:pt>
                <c:pt idx="372646">
                  <c:v>4.1196000000000003E-2</c:v>
                </c:pt>
                <c:pt idx="372647">
                  <c:v>4.1196000000000003E-2</c:v>
                </c:pt>
                <c:pt idx="372648">
                  <c:v>4.1195000000000002E-2</c:v>
                </c:pt>
                <c:pt idx="372649">
                  <c:v>4.1194000000000001E-2</c:v>
                </c:pt>
                <c:pt idx="372650">
                  <c:v>4.1193E-2</c:v>
                </c:pt>
                <c:pt idx="372651">
                  <c:v>4.1191999999999999E-2</c:v>
                </c:pt>
                <c:pt idx="372652">
                  <c:v>4.1191999999999999E-2</c:v>
                </c:pt>
                <c:pt idx="372653">
                  <c:v>4.1190999999999998E-2</c:v>
                </c:pt>
                <c:pt idx="372654">
                  <c:v>4.1190999999999998E-2</c:v>
                </c:pt>
                <c:pt idx="372655">
                  <c:v>4.1190999999999998E-2</c:v>
                </c:pt>
                <c:pt idx="372656">
                  <c:v>4.1190999999999998E-2</c:v>
                </c:pt>
                <c:pt idx="372657">
                  <c:v>4.1190999999999998E-2</c:v>
                </c:pt>
                <c:pt idx="372658">
                  <c:v>4.1190999999999998E-2</c:v>
                </c:pt>
                <c:pt idx="372659">
                  <c:v>4.1190999999999998E-2</c:v>
                </c:pt>
                <c:pt idx="372660">
                  <c:v>4.1190999999999998E-2</c:v>
                </c:pt>
                <c:pt idx="372661">
                  <c:v>4.1190999999999998E-2</c:v>
                </c:pt>
                <c:pt idx="372662">
                  <c:v>4.1191999999999999E-2</c:v>
                </c:pt>
                <c:pt idx="372663">
                  <c:v>4.1191999999999999E-2</c:v>
                </c:pt>
                <c:pt idx="372664">
                  <c:v>4.1193E-2</c:v>
                </c:pt>
                <c:pt idx="372665">
                  <c:v>4.1194000000000001E-2</c:v>
                </c:pt>
                <c:pt idx="372666">
                  <c:v>4.1195000000000002E-2</c:v>
                </c:pt>
                <c:pt idx="372667">
                  <c:v>4.1196000000000003E-2</c:v>
                </c:pt>
                <c:pt idx="372668">
                  <c:v>4.1197999999999999E-2</c:v>
                </c:pt>
                <c:pt idx="372669">
                  <c:v>4.1199E-2</c:v>
                </c:pt>
                <c:pt idx="372670">
                  <c:v>4.1200000000000001E-2</c:v>
                </c:pt>
                <c:pt idx="372671">
                  <c:v>4.1202000000000003E-2</c:v>
                </c:pt>
                <c:pt idx="372672">
                  <c:v>4.1203999999999998E-2</c:v>
                </c:pt>
                <c:pt idx="372673">
                  <c:v>4.1204999999999999E-2</c:v>
                </c:pt>
                <c:pt idx="372674">
                  <c:v>4.1207000000000001E-2</c:v>
                </c:pt>
                <c:pt idx="372675">
                  <c:v>4.1209000000000003E-2</c:v>
                </c:pt>
                <c:pt idx="372676">
                  <c:v>4.1211999999999999E-2</c:v>
                </c:pt>
                <c:pt idx="372677">
                  <c:v>4.1214000000000001E-2</c:v>
                </c:pt>
                <c:pt idx="372678">
                  <c:v>4.1216000000000003E-2</c:v>
                </c:pt>
                <c:pt idx="372679">
                  <c:v>4.1218999999999999E-2</c:v>
                </c:pt>
                <c:pt idx="372680">
                  <c:v>4.1221000000000001E-2</c:v>
                </c:pt>
                <c:pt idx="372681">
                  <c:v>4.1223999999999997E-2</c:v>
                </c:pt>
                <c:pt idx="372682">
                  <c:v>4.1225999999999999E-2</c:v>
                </c:pt>
                <c:pt idx="372683">
                  <c:v>4.1229000000000002E-2</c:v>
                </c:pt>
                <c:pt idx="372684">
                  <c:v>4.1231999999999998E-2</c:v>
                </c:pt>
                <c:pt idx="372685">
                  <c:v>4.1234E-2</c:v>
                </c:pt>
                <c:pt idx="372686">
                  <c:v>4.1237000000000003E-2</c:v>
                </c:pt>
                <c:pt idx="372687">
                  <c:v>4.1239999999999999E-2</c:v>
                </c:pt>
                <c:pt idx="372688">
                  <c:v>4.1243000000000002E-2</c:v>
                </c:pt>
                <c:pt idx="372689">
                  <c:v>4.1245999999999998E-2</c:v>
                </c:pt>
                <c:pt idx="372690">
                  <c:v>4.1248E-2</c:v>
                </c:pt>
                <c:pt idx="372691">
                  <c:v>4.1251000000000003E-2</c:v>
                </c:pt>
                <c:pt idx="372692">
                  <c:v>4.1253999999999999E-2</c:v>
                </c:pt>
                <c:pt idx="372693">
                  <c:v>4.1257000000000002E-2</c:v>
                </c:pt>
                <c:pt idx="372694">
                  <c:v>4.1259999999999998E-2</c:v>
                </c:pt>
                <c:pt idx="372695">
                  <c:v>4.1262E-2</c:v>
                </c:pt>
                <c:pt idx="372696">
                  <c:v>4.1265000000000003E-2</c:v>
                </c:pt>
                <c:pt idx="372697">
                  <c:v>4.1266999999999998E-2</c:v>
                </c:pt>
                <c:pt idx="372698">
                  <c:v>4.1270000000000001E-2</c:v>
                </c:pt>
                <c:pt idx="372699">
                  <c:v>4.1272000000000003E-2</c:v>
                </c:pt>
                <c:pt idx="372700">
                  <c:v>4.1273999999999998E-2</c:v>
                </c:pt>
                <c:pt idx="372701">
                  <c:v>4.1277000000000001E-2</c:v>
                </c:pt>
                <c:pt idx="372702">
                  <c:v>4.1279000000000003E-2</c:v>
                </c:pt>
                <c:pt idx="372703">
                  <c:v>4.1280999999999998E-2</c:v>
                </c:pt>
                <c:pt idx="372704">
                  <c:v>4.1283E-2</c:v>
                </c:pt>
                <c:pt idx="372705">
                  <c:v>4.1285000000000002E-2</c:v>
                </c:pt>
                <c:pt idx="372706">
                  <c:v>4.1286000000000003E-2</c:v>
                </c:pt>
                <c:pt idx="372707">
                  <c:v>4.1287999999999998E-2</c:v>
                </c:pt>
                <c:pt idx="372708">
                  <c:v>4.1288999999999999E-2</c:v>
                </c:pt>
                <c:pt idx="372709">
                  <c:v>4.129E-2</c:v>
                </c:pt>
                <c:pt idx="372710">
                  <c:v>4.1291000000000001E-2</c:v>
                </c:pt>
                <c:pt idx="372711">
                  <c:v>4.1292000000000002E-2</c:v>
                </c:pt>
                <c:pt idx="372712">
                  <c:v>4.1293000000000003E-2</c:v>
                </c:pt>
                <c:pt idx="372713">
                  <c:v>4.1293999999999997E-2</c:v>
                </c:pt>
                <c:pt idx="372714">
                  <c:v>4.1294999999999998E-2</c:v>
                </c:pt>
                <c:pt idx="372715">
                  <c:v>4.1294999999999998E-2</c:v>
                </c:pt>
                <c:pt idx="372716">
                  <c:v>4.1294999999999998E-2</c:v>
                </c:pt>
                <c:pt idx="372717">
                  <c:v>4.1295999999999999E-2</c:v>
                </c:pt>
                <c:pt idx="372718">
                  <c:v>4.1294999999999998E-2</c:v>
                </c:pt>
                <c:pt idx="372719">
                  <c:v>4.1294999999999998E-2</c:v>
                </c:pt>
                <c:pt idx="372720">
                  <c:v>4.1294999999999998E-2</c:v>
                </c:pt>
                <c:pt idx="372721">
                  <c:v>4.1294999999999998E-2</c:v>
                </c:pt>
                <c:pt idx="372722">
                  <c:v>4.1293999999999997E-2</c:v>
                </c:pt>
                <c:pt idx="372723">
                  <c:v>4.1293999999999997E-2</c:v>
                </c:pt>
                <c:pt idx="372724">
                  <c:v>4.1293000000000003E-2</c:v>
                </c:pt>
                <c:pt idx="372725">
                  <c:v>4.1292000000000002E-2</c:v>
                </c:pt>
                <c:pt idx="372726">
                  <c:v>4.1291000000000001E-2</c:v>
                </c:pt>
                <c:pt idx="372727">
                  <c:v>4.129E-2</c:v>
                </c:pt>
                <c:pt idx="372728">
                  <c:v>4.1288999999999999E-2</c:v>
                </c:pt>
                <c:pt idx="372729">
                  <c:v>4.1287999999999998E-2</c:v>
                </c:pt>
                <c:pt idx="372730">
                  <c:v>4.1286999999999997E-2</c:v>
                </c:pt>
                <c:pt idx="372731">
                  <c:v>4.1286000000000003E-2</c:v>
                </c:pt>
                <c:pt idx="372732">
                  <c:v>4.1284000000000001E-2</c:v>
                </c:pt>
                <c:pt idx="372733">
                  <c:v>4.1283E-2</c:v>
                </c:pt>
                <c:pt idx="372734">
                  <c:v>4.1280999999999998E-2</c:v>
                </c:pt>
                <c:pt idx="372735">
                  <c:v>4.1279999999999997E-2</c:v>
                </c:pt>
                <c:pt idx="372736">
                  <c:v>4.1279000000000003E-2</c:v>
                </c:pt>
                <c:pt idx="372737">
                  <c:v>4.1277000000000001E-2</c:v>
                </c:pt>
                <c:pt idx="372738">
                  <c:v>4.1276E-2</c:v>
                </c:pt>
                <c:pt idx="372739">
                  <c:v>4.1273999999999998E-2</c:v>
                </c:pt>
                <c:pt idx="372740">
                  <c:v>4.1272999999999997E-2</c:v>
                </c:pt>
                <c:pt idx="372741">
                  <c:v>4.1272000000000003E-2</c:v>
                </c:pt>
                <c:pt idx="372742">
                  <c:v>4.1270000000000001E-2</c:v>
                </c:pt>
                <c:pt idx="372743">
                  <c:v>4.1269E-2</c:v>
                </c:pt>
                <c:pt idx="372744">
                  <c:v>4.1267999999999999E-2</c:v>
                </c:pt>
                <c:pt idx="372745">
                  <c:v>4.1266999999999998E-2</c:v>
                </c:pt>
                <c:pt idx="372746">
                  <c:v>4.1265999999999997E-2</c:v>
                </c:pt>
                <c:pt idx="372747">
                  <c:v>4.1265000000000003E-2</c:v>
                </c:pt>
                <c:pt idx="372748">
                  <c:v>4.1264000000000002E-2</c:v>
                </c:pt>
                <c:pt idx="372749">
                  <c:v>4.1264000000000002E-2</c:v>
                </c:pt>
                <c:pt idx="372750">
                  <c:v>4.1264000000000002E-2</c:v>
                </c:pt>
                <c:pt idx="372751">
                  <c:v>4.1263000000000001E-2</c:v>
                </c:pt>
                <c:pt idx="372752">
                  <c:v>4.1263000000000001E-2</c:v>
                </c:pt>
                <c:pt idx="372753">
                  <c:v>4.1264000000000002E-2</c:v>
                </c:pt>
                <c:pt idx="372754">
                  <c:v>4.1264000000000002E-2</c:v>
                </c:pt>
                <c:pt idx="372755">
                  <c:v>4.1265000000000003E-2</c:v>
                </c:pt>
                <c:pt idx="372756">
                  <c:v>4.1265999999999997E-2</c:v>
                </c:pt>
                <c:pt idx="372757">
                  <c:v>4.1266999999999998E-2</c:v>
                </c:pt>
                <c:pt idx="372758">
                  <c:v>4.1269E-2</c:v>
                </c:pt>
                <c:pt idx="372759">
                  <c:v>4.1271000000000002E-2</c:v>
                </c:pt>
                <c:pt idx="372760">
                  <c:v>4.1273999999999998E-2</c:v>
                </c:pt>
                <c:pt idx="372761">
                  <c:v>4.1277000000000001E-2</c:v>
                </c:pt>
                <c:pt idx="372762">
                  <c:v>4.1279999999999997E-2</c:v>
                </c:pt>
                <c:pt idx="372763">
                  <c:v>4.1284000000000001E-2</c:v>
                </c:pt>
                <c:pt idx="372764">
                  <c:v>4.1287999999999998E-2</c:v>
                </c:pt>
                <c:pt idx="372765">
                  <c:v>4.1293000000000003E-2</c:v>
                </c:pt>
                <c:pt idx="372766">
                  <c:v>4.1298000000000001E-2</c:v>
                </c:pt>
                <c:pt idx="372767">
                  <c:v>4.1304E-2</c:v>
                </c:pt>
                <c:pt idx="372768">
                  <c:v>4.1309999999999999E-2</c:v>
                </c:pt>
                <c:pt idx="372769">
                  <c:v>4.1317E-2</c:v>
                </c:pt>
                <c:pt idx="372770">
                  <c:v>4.1325000000000001E-2</c:v>
                </c:pt>
                <c:pt idx="372771">
                  <c:v>4.1333000000000002E-2</c:v>
                </c:pt>
                <c:pt idx="372772">
                  <c:v>4.1341999999999997E-2</c:v>
                </c:pt>
                <c:pt idx="372773">
                  <c:v>4.1352E-2</c:v>
                </c:pt>
                <c:pt idx="372774">
                  <c:v>4.1362000000000003E-2</c:v>
                </c:pt>
                <c:pt idx="372775">
                  <c:v>4.1374000000000001E-2</c:v>
                </c:pt>
                <c:pt idx="372776">
                  <c:v>4.1384999999999998E-2</c:v>
                </c:pt>
                <c:pt idx="372777">
                  <c:v>4.1397999999999997E-2</c:v>
                </c:pt>
                <c:pt idx="372778">
                  <c:v>4.1411000000000003E-2</c:v>
                </c:pt>
                <c:pt idx="372779">
                  <c:v>4.1424999999999997E-2</c:v>
                </c:pt>
                <c:pt idx="372780">
                  <c:v>4.1439999999999998E-2</c:v>
                </c:pt>
                <c:pt idx="372781">
                  <c:v>4.1456E-2</c:v>
                </c:pt>
                <c:pt idx="372782">
                  <c:v>4.1472000000000002E-2</c:v>
                </c:pt>
                <c:pt idx="372783">
                  <c:v>4.1489999999999999E-2</c:v>
                </c:pt>
                <c:pt idx="372784">
                  <c:v>4.1508000000000003E-2</c:v>
                </c:pt>
                <c:pt idx="372785">
                  <c:v>4.1527000000000001E-2</c:v>
                </c:pt>
                <c:pt idx="372786">
                  <c:v>4.1547000000000001E-2</c:v>
                </c:pt>
                <c:pt idx="372787">
                  <c:v>4.1568000000000001E-2</c:v>
                </c:pt>
                <c:pt idx="372788">
                  <c:v>4.1589000000000001E-2</c:v>
                </c:pt>
                <c:pt idx="372789">
                  <c:v>4.1612000000000003E-2</c:v>
                </c:pt>
                <c:pt idx="372790">
                  <c:v>4.1634999999999998E-2</c:v>
                </c:pt>
                <c:pt idx="372791">
                  <c:v>4.1659000000000002E-2</c:v>
                </c:pt>
                <c:pt idx="372792">
                  <c:v>4.1683999999999999E-2</c:v>
                </c:pt>
                <c:pt idx="372793">
                  <c:v>4.1709000000000003E-2</c:v>
                </c:pt>
                <c:pt idx="372794">
                  <c:v>4.1736000000000002E-2</c:v>
                </c:pt>
                <c:pt idx="372795">
                  <c:v>4.1763000000000002E-2</c:v>
                </c:pt>
                <c:pt idx="372796">
                  <c:v>4.1791000000000002E-2</c:v>
                </c:pt>
                <c:pt idx="372797">
                  <c:v>4.1820000000000003E-2</c:v>
                </c:pt>
                <c:pt idx="372798">
                  <c:v>4.1849999999999998E-2</c:v>
                </c:pt>
                <c:pt idx="372799">
                  <c:v>4.1880000000000001E-2</c:v>
                </c:pt>
                <c:pt idx="372800">
                  <c:v>4.1910999999999997E-2</c:v>
                </c:pt>
                <c:pt idx="372801">
                  <c:v>4.1942E-2</c:v>
                </c:pt>
                <c:pt idx="372802">
                  <c:v>4.1973999999999997E-2</c:v>
                </c:pt>
                <c:pt idx="372803">
                  <c:v>4.2007000000000003E-2</c:v>
                </c:pt>
                <c:pt idx="372804">
                  <c:v>4.2040000000000001E-2</c:v>
                </c:pt>
                <c:pt idx="372805">
                  <c:v>4.2074E-2</c:v>
                </c:pt>
                <c:pt idx="372806">
                  <c:v>4.2108E-2</c:v>
                </c:pt>
                <c:pt idx="372807">
                  <c:v>4.2143E-2</c:v>
                </c:pt>
                <c:pt idx="372808">
                  <c:v>4.2178E-2</c:v>
                </c:pt>
                <c:pt idx="372809">
                  <c:v>4.2214000000000002E-2</c:v>
                </c:pt>
                <c:pt idx="372810">
                  <c:v>4.2250000000000003E-2</c:v>
                </c:pt>
                <c:pt idx="372811">
                  <c:v>4.2285999999999997E-2</c:v>
                </c:pt>
                <c:pt idx="372812">
                  <c:v>4.2321999999999999E-2</c:v>
                </c:pt>
                <c:pt idx="372813">
                  <c:v>4.2359000000000001E-2</c:v>
                </c:pt>
                <c:pt idx="372814">
                  <c:v>4.2395000000000002E-2</c:v>
                </c:pt>
                <c:pt idx="372815">
                  <c:v>4.2431999999999997E-2</c:v>
                </c:pt>
                <c:pt idx="372816">
                  <c:v>4.2469E-2</c:v>
                </c:pt>
                <c:pt idx="372817">
                  <c:v>4.2506000000000002E-2</c:v>
                </c:pt>
                <c:pt idx="372818">
                  <c:v>4.2542999999999997E-2</c:v>
                </c:pt>
                <c:pt idx="372819">
                  <c:v>4.258E-2</c:v>
                </c:pt>
                <c:pt idx="372820">
                  <c:v>4.2617000000000002E-2</c:v>
                </c:pt>
                <c:pt idx="372821">
                  <c:v>4.2653999999999997E-2</c:v>
                </c:pt>
                <c:pt idx="372822">
                  <c:v>4.2691E-2</c:v>
                </c:pt>
                <c:pt idx="372823">
                  <c:v>4.2727000000000001E-2</c:v>
                </c:pt>
                <c:pt idx="372824">
                  <c:v>4.2763000000000002E-2</c:v>
                </c:pt>
                <c:pt idx="372825">
                  <c:v>4.2798999999999997E-2</c:v>
                </c:pt>
                <c:pt idx="372826">
                  <c:v>4.2833999999999997E-2</c:v>
                </c:pt>
                <c:pt idx="372827">
                  <c:v>4.2869999999999998E-2</c:v>
                </c:pt>
                <c:pt idx="372828">
                  <c:v>4.2903999999999998E-2</c:v>
                </c:pt>
                <c:pt idx="372829">
                  <c:v>4.2938999999999998E-2</c:v>
                </c:pt>
                <c:pt idx="372830">
                  <c:v>4.2972999999999997E-2</c:v>
                </c:pt>
                <c:pt idx="372831">
                  <c:v>4.3006000000000003E-2</c:v>
                </c:pt>
                <c:pt idx="372832">
                  <c:v>4.3039000000000001E-2</c:v>
                </c:pt>
                <c:pt idx="372833">
                  <c:v>4.3071999999999999E-2</c:v>
                </c:pt>
                <c:pt idx="372834">
                  <c:v>4.3103000000000002E-2</c:v>
                </c:pt>
                <c:pt idx="372835">
                  <c:v>4.3133999999999999E-2</c:v>
                </c:pt>
                <c:pt idx="372836">
                  <c:v>4.3165000000000002E-2</c:v>
                </c:pt>
                <c:pt idx="372837">
                  <c:v>4.3194999999999997E-2</c:v>
                </c:pt>
                <c:pt idx="372838">
                  <c:v>4.3223999999999999E-2</c:v>
                </c:pt>
                <c:pt idx="372839">
                  <c:v>4.3251999999999999E-2</c:v>
                </c:pt>
                <c:pt idx="372840">
                  <c:v>4.3278999999999998E-2</c:v>
                </c:pt>
                <c:pt idx="372841">
                  <c:v>4.3305999999999997E-2</c:v>
                </c:pt>
                <c:pt idx="372842">
                  <c:v>4.3333000000000003E-2</c:v>
                </c:pt>
                <c:pt idx="372843">
                  <c:v>4.3358000000000001E-2</c:v>
                </c:pt>
                <c:pt idx="372844">
                  <c:v>4.3382999999999998E-2</c:v>
                </c:pt>
                <c:pt idx="372845">
                  <c:v>4.3406E-2</c:v>
                </c:pt>
                <c:pt idx="372846">
                  <c:v>4.3429000000000002E-2</c:v>
                </c:pt>
                <c:pt idx="372847">
                  <c:v>4.3451999999999998E-2</c:v>
                </c:pt>
                <c:pt idx="372848">
                  <c:v>4.3472999999999998E-2</c:v>
                </c:pt>
                <c:pt idx="372849">
                  <c:v>4.3492999999999997E-2</c:v>
                </c:pt>
                <c:pt idx="372850">
                  <c:v>4.3513000000000003E-2</c:v>
                </c:pt>
                <c:pt idx="372851">
                  <c:v>4.3532000000000001E-2</c:v>
                </c:pt>
                <c:pt idx="372852">
                  <c:v>4.3549999999999998E-2</c:v>
                </c:pt>
                <c:pt idx="372853">
                  <c:v>4.3567000000000002E-2</c:v>
                </c:pt>
                <c:pt idx="372854">
                  <c:v>4.3583999999999998E-2</c:v>
                </c:pt>
                <c:pt idx="372855">
                  <c:v>4.36E-2</c:v>
                </c:pt>
                <c:pt idx="372856">
                  <c:v>4.3615000000000001E-2</c:v>
                </c:pt>
                <c:pt idx="372857">
                  <c:v>4.3629000000000001E-2</c:v>
                </c:pt>
                <c:pt idx="372858">
                  <c:v>4.3642E-2</c:v>
                </c:pt>
                <c:pt idx="372859">
                  <c:v>4.3654999999999999E-2</c:v>
                </c:pt>
                <c:pt idx="372860">
                  <c:v>4.3666999999999997E-2</c:v>
                </c:pt>
                <c:pt idx="372861">
                  <c:v>4.3678000000000002E-2</c:v>
                </c:pt>
                <c:pt idx="372862">
                  <c:v>4.3687999999999998E-2</c:v>
                </c:pt>
                <c:pt idx="372863">
                  <c:v>4.3698000000000001E-2</c:v>
                </c:pt>
                <c:pt idx="372864">
                  <c:v>4.3707000000000003E-2</c:v>
                </c:pt>
                <c:pt idx="372865">
                  <c:v>4.3715999999999998E-2</c:v>
                </c:pt>
                <c:pt idx="372866">
                  <c:v>4.3723999999999999E-2</c:v>
                </c:pt>
                <c:pt idx="372867">
                  <c:v>4.3730999999999999E-2</c:v>
                </c:pt>
                <c:pt idx="372868">
                  <c:v>4.3737999999999999E-2</c:v>
                </c:pt>
                <c:pt idx="372869">
                  <c:v>4.3743999999999998E-2</c:v>
                </c:pt>
                <c:pt idx="372870">
                  <c:v>4.3749000000000003E-2</c:v>
                </c:pt>
                <c:pt idx="372871">
                  <c:v>4.3754000000000001E-2</c:v>
                </c:pt>
                <c:pt idx="372872">
                  <c:v>4.3758999999999999E-2</c:v>
                </c:pt>
                <c:pt idx="372873">
                  <c:v>4.3763000000000003E-2</c:v>
                </c:pt>
                <c:pt idx="372874">
                  <c:v>4.3767E-2</c:v>
                </c:pt>
                <c:pt idx="372875">
                  <c:v>4.3770000000000003E-2</c:v>
                </c:pt>
                <c:pt idx="372876">
                  <c:v>4.3772999999999999E-2</c:v>
                </c:pt>
                <c:pt idx="372877">
                  <c:v>4.3776000000000002E-2</c:v>
                </c:pt>
                <c:pt idx="372878">
                  <c:v>4.3777999999999997E-2</c:v>
                </c:pt>
                <c:pt idx="372879">
                  <c:v>4.3779999999999999E-2</c:v>
                </c:pt>
                <c:pt idx="372880">
                  <c:v>4.3782000000000001E-2</c:v>
                </c:pt>
                <c:pt idx="372881">
                  <c:v>4.3783000000000002E-2</c:v>
                </c:pt>
                <c:pt idx="372882">
                  <c:v>4.3784999999999998E-2</c:v>
                </c:pt>
                <c:pt idx="372883">
                  <c:v>4.3785999999999999E-2</c:v>
                </c:pt>
                <c:pt idx="372884">
                  <c:v>4.3787E-2</c:v>
                </c:pt>
                <c:pt idx="372885">
                  <c:v>4.3787E-2</c:v>
                </c:pt>
                <c:pt idx="372886">
                  <c:v>4.3788000000000001E-2</c:v>
                </c:pt>
                <c:pt idx="372887">
                  <c:v>4.3789000000000002E-2</c:v>
                </c:pt>
                <c:pt idx="372888">
                  <c:v>4.3789000000000002E-2</c:v>
                </c:pt>
                <c:pt idx="372889">
                  <c:v>4.3790000000000003E-2</c:v>
                </c:pt>
                <c:pt idx="372890">
                  <c:v>4.3790000000000003E-2</c:v>
                </c:pt>
                <c:pt idx="372891">
                  <c:v>4.3790999999999997E-2</c:v>
                </c:pt>
                <c:pt idx="372892">
                  <c:v>4.3790999999999997E-2</c:v>
                </c:pt>
                <c:pt idx="372893">
                  <c:v>4.3791999999999998E-2</c:v>
                </c:pt>
                <c:pt idx="372894">
                  <c:v>4.3791999999999998E-2</c:v>
                </c:pt>
                <c:pt idx="372895">
                  <c:v>4.3792999999999999E-2</c:v>
                </c:pt>
                <c:pt idx="372896">
                  <c:v>4.3794E-2</c:v>
                </c:pt>
                <c:pt idx="372897">
                  <c:v>4.3795000000000001E-2</c:v>
                </c:pt>
                <c:pt idx="372898">
                  <c:v>4.3796000000000002E-2</c:v>
                </c:pt>
                <c:pt idx="372899">
                  <c:v>4.3797000000000003E-2</c:v>
                </c:pt>
                <c:pt idx="372900">
                  <c:v>4.3797999999999997E-2</c:v>
                </c:pt>
                <c:pt idx="372901">
                  <c:v>4.3799999999999999E-2</c:v>
                </c:pt>
                <c:pt idx="372902">
                  <c:v>4.3802000000000001E-2</c:v>
                </c:pt>
                <c:pt idx="372903">
                  <c:v>4.3804000000000003E-2</c:v>
                </c:pt>
                <c:pt idx="372904">
                  <c:v>4.3805999999999998E-2</c:v>
                </c:pt>
                <c:pt idx="372905">
                  <c:v>4.3808E-2</c:v>
                </c:pt>
                <c:pt idx="372906">
                  <c:v>4.3810000000000002E-2</c:v>
                </c:pt>
                <c:pt idx="372907">
                  <c:v>4.3812999999999998E-2</c:v>
                </c:pt>
                <c:pt idx="372908">
                  <c:v>4.3816000000000001E-2</c:v>
                </c:pt>
                <c:pt idx="372909">
                  <c:v>4.3818999999999997E-2</c:v>
                </c:pt>
                <c:pt idx="372910">
                  <c:v>4.3822E-2</c:v>
                </c:pt>
                <c:pt idx="372911">
                  <c:v>4.3825999999999997E-2</c:v>
                </c:pt>
                <c:pt idx="372912">
                  <c:v>4.3829E-2</c:v>
                </c:pt>
                <c:pt idx="372913">
                  <c:v>4.3832999999999997E-2</c:v>
                </c:pt>
                <c:pt idx="372914">
                  <c:v>4.3838000000000002E-2</c:v>
                </c:pt>
                <c:pt idx="372915">
                  <c:v>4.3841999999999999E-2</c:v>
                </c:pt>
                <c:pt idx="372916">
                  <c:v>4.3846999999999997E-2</c:v>
                </c:pt>
                <c:pt idx="372917">
                  <c:v>4.3852000000000002E-2</c:v>
                </c:pt>
                <c:pt idx="372918">
                  <c:v>4.3857E-2</c:v>
                </c:pt>
                <c:pt idx="372919">
                  <c:v>4.3861999999999998E-2</c:v>
                </c:pt>
                <c:pt idx="372920">
                  <c:v>4.3867000000000003E-2</c:v>
                </c:pt>
                <c:pt idx="372921">
                  <c:v>4.3873000000000002E-2</c:v>
                </c:pt>
                <c:pt idx="372922">
                  <c:v>4.3879000000000001E-2</c:v>
                </c:pt>
                <c:pt idx="372923">
                  <c:v>4.3885E-2</c:v>
                </c:pt>
                <c:pt idx="372924">
                  <c:v>4.3890999999999999E-2</c:v>
                </c:pt>
                <c:pt idx="372925">
                  <c:v>4.3896999999999999E-2</c:v>
                </c:pt>
                <c:pt idx="372926">
                  <c:v>4.3903999999999999E-2</c:v>
                </c:pt>
                <c:pt idx="372927">
                  <c:v>4.3910999999999999E-2</c:v>
                </c:pt>
                <c:pt idx="372928">
                  <c:v>4.3917999999999999E-2</c:v>
                </c:pt>
                <c:pt idx="372929">
                  <c:v>4.3924999999999999E-2</c:v>
                </c:pt>
                <c:pt idx="372930">
                  <c:v>4.3931999999999999E-2</c:v>
                </c:pt>
                <c:pt idx="372931">
                  <c:v>4.3938999999999999E-2</c:v>
                </c:pt>
                <c:pt idx="372932">
                  <c:v>4.3945999999999999E-2</c:v>
                </c:pt>
                <c:pt idx="372933">
                  <c:v>4.3954E-2</c:v>
                </c:pt>
                <c:pt idx="372934">
                  <c:v>4.3961E-2</c:v>
                </c:pt>
                <c:pt idx="372935">
                  <c:v>4.3969000000000001E-2</c:v>
                </c:pt>
                <c:pt idx="372936">
                  <c:v>4.3977000000000002E-2</c:v>
                </c:pt>
                <c:pt idx="372937">
                  <c:v>4.3984000000000002E-2</c:v>
                </c:pt>
                <c:pt idx="372938">
                  <c:v>4.3992000000000003E-2</c:v>
                </c:pt>
                <c:pt idx="372939">
                  <c:v>4.3999999999999997E-2</c:v>
                </c:pt>
                <c:pt idx="372940">
                  <c:v>4.4007999999999999E-2</c:v>
                </c:pt>
                <c:pt idx="372941">
                  <c:v>4.4016E-2</c:v>
                </c:pt>
                <c:pt idx="372942">
                  <c:v>4.4024000000000001E-2</c:v>
                </c:pt>
                <c:pt idx="372943">
                  <c:v>4.4032000000000002E-2</c:v>
                </c:pt>
                <c:pt idx="372944">
                  <c:v>4.4040000000000003E-2</c:v>
                </c:pt>
                <c:pt idx="372945">
                  <c:v>4.4047999999999997E-2</c:v>
                </c:pt>
                <c:pt idx="372946">
                  <c:v>4.4055999999999998E-2</c:v>
                </c:pt>
                <c:pt idx="372947">
                  <c:v>4.4063999999999999E-2</c:v>
                </c:pt>
                <c:pt idx="372948">
                  <c:v>4.4072E-2</c:v>
                </c:pt>
                <c:pt idx="372949">
                  <c:v>4.4080000000000001E-2</c:v>
                </c:pt>
                <c:pt idx="372950">
                  <c:v>4.4088000000000002E-2</c:v>
                </c:pt>
                <c:pt idx="372951">
                  <c:v>4.4096000000000003E-2</c:v>
                </c:pt>
                <c:pt idx="372952">
                  <c:v>4.4103000000000003E-2</c:v>
                </c:pt>
                <c:pt idx="372953">
                  <c:v>4.4110999999999997E-2</c:v>
                </c:pt>
                <c:pt idx="372954">
                  <c:v>4.4117999999999997E-2</c:v>
                </c:pt>
                <c:pt idx="372955">
                  <c:v>4.4125999999999999E-2</c:v>
                </c:pt>
                <c:pt idx="372956">
                  <c:v>4.4132999999999999E-2</c:v>
                </c:pt>
                <c:pt idx="372957">
                  <c:v>4.4139999999999999E-2</c:v>
                </c:pt>
                <c:pt idx="372958">
                  <c:v>4.4146999999999999E-2</c:v>
                </c:pt>
                <c:pt idx="372959">
                  <c:v>4.4153999999999999E-2</c:v>
                </c:pt>
                <c:pt idx="372960">
                  <c:v>4.4160999999999999E-2</c:v>
                </c:pt>
                <c:pt idx="372961">
                  <c:v>4.4167999999999999E-2</c:v>
                </c:pt>
                <c:pt idx="372962">
                  <c:v>4.4173999999999998E-2</c:v>
                </c:pt>
                <c:pt idx="372963">
                  <c:v>4.4180999999999998E-2</c:v>
                </c:pt>
                <c:pt idx="372964">
                  <c:v>4.4186999999999997E-2</c:v>
                </c:pt>
                <c:pt idx="372965">
                  <c:v>4.4193000000000003E-2</c:v>
                </c:pt>
                <c:pt idx="372966">
                  <c:v>4.4198000000000001E-2</c:v>
                </c:pt>
                <c:pt idx="372967">
                  <c:v>4.4204E-2</c:v>
                </c:pt>
                <c:pt idx="372968">
                  <c:v>4.4208999999999998E-2</c:v>
                </c:pt>
                <c:pt idx="372969">
                  <c:v>4.4214000000000003E-2</c:v>
                </c:pt>
                <c:pt idx="372970">
                  <c:v>4.4219000000000001E-2</c:v>
                </c:pt>
                <c:pt idx="372971">
                  <c:v>4.4223999999999999E-2</c:v>
                </c:pt>
                <c:pt idx="372972">
                  <c:v>4.4228999999999997E-2</c:v>
                </c:pt>
                <c:pt idx="372973">
                  <c:v>4.4233000000000001E-2</c:v>
                </c:pt>
                <c:pt idx="372974">
                  <c:v>4.4236999999999999E-2</c:v>
                </c:pt>
                <c:pt idx="372975">
                  <c:v>4.4241000000000003E-2</c:v>
                </c:pt>
                <c:pt idx="372976">
                  <c:v>4.4245E-2</c:v>
                </c:pt>
                <c:pt idx="372977">
                  <c:v>4.4248000000000003E-2</c:v>
                </c:pt>
                <c:pt idx="372978">
                  <c:v>4.4252E-2</c:v>
                </c:pt>
                <c:pt idx="372979">
                  <c:v>4.4255000000000003E-2</c:v>
                </c:pt>
                <c:pt idx="372980">
                  <c:v>4.4256999999999998E-2</c:v>
                </c:pt>
                <c:pt idx="372981">
                  <c:v>4.4260000000000001E-2</c:v>
                </c:pt>
                <c:pt idx="372982">
                  <c:v>4.4262000000000003E-2</c:v>
                </c:pt>
                <c:pt idx="372983">
                  <c:v>4.4264999999999999E-2</c:v>
                </c:pt>
                <c:pt idx="372984">
                  <c:v>4.4267000000000001E-2</c:v>
                </c:pt>
                <c:pt idx="372985">
                  <c:v>4.4269000000000003E-2</c:v>
                </c:pt>
                <c:pt idx="372986">
                  <c:v>4.4269999999999997E-2</c:v>
                </c:pt>
                <c:pt idx="372987">
                  <c:v>4.4270999999999998E-2</c:v>
                </c:pt>
                <c:pt idx="372988">
                  <c:v>4.4273E-2</c:v>
                </c:pt>
                <c:pt idx="372989">
                  <c:v>4.4273E-2</c:v>
                </c:pt>
                <c:pt idx="372990">
                  <c:v>4.4274000000000001E-2</c:v>
                </c:pt>
                <c:pt idx="372991">
                  <c:v>4.4275000000000002E-2</c:v>
                </c:pt>
                <c:pt idx="372992">
                  <c:v>4.4275000000000002E-2</c:v>
                </c:pt>
                <c:pt idx="372993">
                  <c:v>4.4275000000000002E-2</c:v>
                </c:pt>
                <c:pt idx="372994">
                  <c:v>4.4276000000000003E-2</c:v>
                </c:pt>
                <c:pt idx="372995">
                  <c:v>4.4276000000000003E-2</c:v>
                </c:pt>
                <c:pt idx="372996">
                  <c:v>4.4275000000000002E-2</c:v>
                </c:pt>
                <c:pt idx="372997">
                  <c:v>4.4275000000000002E-2</c:v>
                </c:pt>
                <c:pt idx="372998">
                  <c:v>4.4275000000000002E-2</c:v>
                </c:pt>
                <c:pt idx="372999">
                  <c:v>4.4274000000000001E-2</c:v>
                </c:pt>
                <c:pt idx="373000">
                  <c:v>4.4273E-2</c:v>
                </c:pt>
                <c:pt idx="373001">
                  <c:v>4.4271999999999999E-2</c:v>
                </c:pt>
                <c:pt idx="373002">
                  <c:v>4.4270999999999998E-2</c:v>
                </c:pt>
                <c:pt idx="373003">
                  <c:v>4.4269999999999997E-2</c:v>
                </c:pt>
                <c:pt idx="373004">
                  <c:v>4.4269000000000003E-2</c:v>
                </c:pt>
                <c:pt idx="373005">
                  <c:v>4.4268000000000002E-2</c:v>
                </c:pt>
                <c:pt idx="373006">
                  <c:v>4.4267000000000001E-2</c:v>
                </c:pt>
                <c:pt idx="373007">
                  <c:v>4.4264999999999999E-2</c:v>
                </c:pt>
                <c:pt idx="373008">
                  <c:v>4.4263999999999998E-2</c:v>
                </c:pt>
                <c:pt idx="373009">
                  <c:v>4.4262000000000003E-2</c:v>
                </c:pt>
                <c:pt idx="373010">
                  <c:v>4.4261000000000002E-2</c:v>
                </c:pt>
                <c:pt idx="373011">
                  <c:v>4.4259E-2</c:v>
                </c:pt>
                <c:pt idx="373012">
                  <c:v>4.4256999999999998E-2</c:v>
                </c:pt>
                <c:pt idx="373013">
                  <c:v>4.4255999999999997E-2</c:v>
                </c:pt>
                <c:pt idx="373014">
                  <c:v>4.4254000000000002E-2</c:v>
                </c:pt>
                <c:pt idx="373015">
                  <c:v>4.4252E-2</c:v>
                </c:pt>
                <c:pt idx="373016">
                  <c:v>4.4249999999999998E-2</c:v>
                </c:pt>
                <c:pt idx="373017">
                  <c:v>4.4248999999999997E-2</c:v>
                </c:pt>
                <c:pt idx="373018">
                  <c:v>4.4247000000000002E-2</c:v>
                </c:pt>
                <c:pt idx="373019">
                  <c:v>4.4245E-2</c:v>
                </c:pt>
                <c:pt idx="373020">
                  <c:v>4.4243999999999999E-2</c:v>
                </c:pt>
                <c:pt idx="373021">
                  <c:v>4.4241999999999997E-2</c:v>
                </c:pt>
                <c:pt idx="373022">
                  <c:v>4.4240000000000002E-2</c:v>
                </c:pt>
                <c:pt idx="373023">
                  <c:v>4.4239000000000001E-2</c:v>
                </c:pt>
                <c:pt idx="373024">
                  <c:v>4.4236999999999999E-2</c:v>
                </c:pt>
                <c:pt idx="373025">
                  <c:v>4.4234999999999997E-2</c:v>
                </c:pt>
                <c:pt idx="373026">
                  <c:v>4.4234000000000002E-2</c:v>
                </c:pt>
                <c:pt idx="373027">
                  <c:v>4.4232E-2</c:v>
                </c:pt>
                <c:pt idx="373028">
                  <c:v>4.4229999999999998E-2</c:v>
                </c:pt>
                <c:pt idx="373029">
                  <c:v>4.4228999999999997E-2</c:v>
                </c:pt>
                <c:pt idx="373030">
                  <c:v>4.4228000000000003E-2</c:v>
                </c:pt>
                <c:pt idx="373031">
                  <c:v>4.4226000000000001E-2</c:v>
                </c:pt>
                <c:pt idx="373032">
                  <c:v>4.4225E-2</c:v>
                </c:pt>
                <c:pt idx="373033">
                  <c:v>4.4223999999999999E-2</c:v>
                </c:pt>
                <c:pt idx="373034">
                  <c:v>4.4221999999999997E-2</c:v>
                </c:pt>
                <c:pt idx="373035">
                  <c:v>4.4221000000000003E-2</c:v>
                </c:pt>
                <c:pt idx="373036">
                  <c:v>4.4220000000000002E-2</c:v>
                </c:pt>
                <c:pt idx="373037">
                  <c:v>4.4218E-2</c:v>
                </c:pt>
                <c:pt idx="373038">
                  <c:v>4.4216999999999999E-2</c:v>
                </c:pt>
                <c:pt idx="373039">
                  <c:v>4.4215999999999998E-2</c:v>
                </c:pt>
                <c:pt idx="373040">
                  <c:v>4.4214999999999997E-2</c:v>
                </c:pt>
                <c:pt idx="373041">
                  <c:v>4.4214000000000003E-2</c:v>
                </c:pt>
                <c:pt idx="373042">
                  <c:v>4.4213000000000002E-2</c:v>
                </c:pt>
                <c:pt idx="373043">
                  <c:v>4.4213000000000002E-2</c:v>
                </c:pt>
                <c:pt idx="373044">
                  <c:v>4.4212000000000001E-2</c:v>
                </c:pt>
                <c:pt idx="373045">
                  <c:v>4.4211E-2</c:v>
                </c:pt>
                <c:pt idx="373046">
                  <c:v>4.4209999999999999E-2</c:v>
                </c:pt>
                <c:pt idx="373047">
                  <c:v>4.4208999999999998E-2</c:v>
                </c:pt>
                <c:pt idx="373048">
                  <c:v>4.4208999999999998E-2</c:v>
                </c:pt>
                <c:pt idx="373049">
                  <c:v>4.4207999999999997E-2</c:v>
                </c:pt>
                <c:pt idx="373050">
                  <c:v>4.4207000000000003E-2</c:v>
                </c:pt>
                <c:pt idx="373051">
                  <c:v>4.4207000000000003E-2</c:v>
                </c:pt>
                <c:pt idx="373052">
                  <c:v>4.4206000000000002E-2</c:v>
                </c:pt>
                <c:pt idx="373053">
                  <c:v>4.4206000000000002E-2</c:v>
                </c:pt>
                <c:pt idx="373054">
                  <c:v>4.4205000000000001E-2</c:v>
                </c:pt>
                <c:pt idx="373055">
                  <c:v>4.4205000000000001E-2</c:v>
                </c:pt>
                <c:pt idx="373056">
                  <c:v>4.4204E-2</c:v>
                </c:pt>
                <c:pt idx="373057">
                  <c:v>4.4204E-2</c:v>
                </c:pt>
                <c:pt idx="373058">
                  <c:v>4.4204E-2</c:v>
                </c:pt>
                <c:pt idx="373059">
                  <c:v>4.4202999999999999E-2</c:v>
                </c:pt>
                <c:pt idx="373060">
                  <c:v>4.4202999999999999E-2</c:v>
                </c:pt>
                <c:pt idx="373061">
                  <c:v>4.4202999999999999E-2</c:v>
                </c:pt>
                <c:pt idx="373062">
                  <c:v>4.4202999999999999E-2</c:v>
                </c:pt>
                <c:pt idx="373063">
                  <c:v>4.4201999999999998E-2</c:v>
                </c:pt>
                <c:pt idx="373064">
                  <c:v>4.4201999999999998E-2</c:v>
                </c:pt>
                <c:pt idx="373065">
                  <c:v>4.4201999999999998E-2</c:v>
                </c:pt>
                <c:pt idx="373066">
                  <c:v>4.4202999999999999E-2</c:v>
                </c:pt>
                <c:pt idx="373067">
                  <c:v>4.4202999999999999E-2</c:v>
                </c:pt>
                <c:pt idx="373068">
                  <c:v>4.4202999999999999E-2</c:v>
                </c:pt>
                <c:pt idx="373069">
                  <c:v>4.4202999999999999E-2</c:v>
                </c:pt>
                <c:pt idx="373070">
                  <c:v>4.4202999999999999E-2</c:v>
                </c:pt>
                <c:pt idx="373071">
                  <c:v>4.4204E-2</c:v>
                </c:pt>
                <c:pt idx="373072">
                  <c:v>4.4204E-2</c:v>
                </c:pt>
                <c:pt idx="373073">
                  <c:v>4.4204E-2</c:v>
                </c:pt>
                <c:pt idx="373074">
                  <c:v>4.4205000000000001E-2</c:v>
                </c:pt>
                <c:pt idx="373075">
                  <c:v>4.4205000000000001E-2</c:v>
                </c:pt>
                <c:pt idx="373076">
                  <c:v>4.4206000000000002E-2</c:v>
                </c:pt>
                <c:pt idx="373077">
                  <c:v>4.4207000000000003E-2</c:v>
                </c:pt>
                <c:pt idx="373078">
                  <c:v>4.4207999999999997E-2</c:v>
                </c:pt>
                <c:pt idx="373079">
                  <c:v>4.4208999999999998E-2</c:v>
                </c:pt>
                <c:pt idx="373080">
                  <c:v>4.4209999999999999E-2</c:v>
                </c:pt>
                <c:pt idx="373081">
                  <c:v>4.4211E-2</c:v>
                </c:pt>
                <c:pt idx="373082">
                  <c:v>4.4212000000000001E-2</c:v>
                </c:pt>
                <c:pt idx="373083">
                  <c:v>4.4213000000000002E-2</c:v>
                </c:pt>
                <c:pt idx="373084">
                  <c:v>4.4214999999999997E-2</c:v>
                </c:pt>
                <c:pt idx="373085">
                  <c:v>4.4215999999999998E-2</c:v>
                </c:pt>
                <c:pt idx="373086">
                  <c:v>4.4218E-2</c:v>
                </c:pt>
                <c:pt idx="373087">
                  <c:v>4.4219000000000001E-2</c:v>
                </c:pt>
                <c:pt idx="373088">
                  <c:v>4.4221000000000003E-2</c:v>
                </c:pt>
                <c:pt idx="373089">
                  <c:v>4.4222999999999998E-2</c:v>
                </c:pt>
                <c:pt idx="373090">
                  <c:v>4.4225E-2</c:v>
                </c:pt>
                <c:pt idx="373091">
                  <c:v>4.4227000000000002E-2</c:v>
                </c:pt>
                <c:pt idx="373092">
                  <c:v>4.4229999999999998E-2</c:v>
                </c:pt>
                <c:pt idx="373093">
                  <c:v>4.4232E-2</c:v>
                </c:pt>
                <c:pt idx="373094">
                  <c:v>4.4234000000000002E-2</c:v>
                </c:pt>
                <c:pt idx="373095">
                  <c:v>4.4236999999999999E-2</c:v>
                </c:pt>
                <c:pt idx="373096">
                  <c:v>4.4239000000000001E-2</c:v>
                </c:pt>
                <c:pt idx="373097">
                  <c:v>4.4241999999999997E-2</c:v>
                </c:pt>
                <c:pt idx="373098">
                  <c:v>4.4245E-2</c:v>
                </c:pt>
                <c:pt idx="373099">
                  <c:v>4.4247000000000002E-2</c:v>
                </c:pt>
                <c:pt idx="373100">
                  <c:v>4.4250999999999999E-2</c:v>
                </c:pt>
                <c:pt idx="373101">
                  <c:v>4.4254000000000002E-2</c:v>
                </c:pt>
                <c:pt idx="373102">
                  <c:v>4.4256999999999998E-2</c:v>
                </c:pt>
                <c:pt idx="373103">
                  <c:v>4.4260000000000001E-2</c:v>
                </c:pt>
                <c:pt idx="373104">
                  <c:v>4.4263999999999998E-2</c:v>
                </c:pt>
                <c:pt idx="373105">
                  <c:v>4.4267000000000001E-2</c:v>
                </c:pt>
                <c:pt idx="373106">
                  <c:v>4.4270999999999998E-2</c:v>
                </c:pt>
                <c:pt idx="373107">
                  <c:v>4.4274000000000001E-2</c:v>
                </c:pt>
                <c:pt idx="373108">
                  <c:v>4.4277999999999998E-2</c:v>
                </c:pt>
                <c:pt idx="373109">
                  <c:v>4.4282000000000002E-2</c:v>
                </c:pt>
                <c:pt idx="373110">
                  <c:v>4.4284999999999998E-2</c:v>
                </c:pt>
                <c:pt idx="373111">
                  <c:v>4.4289000000000002E-2</c:v>
                </c:pt>
                <c:pt idx="373112">
                  <c:v>4.4292999999999999E-2</c:v>
                </c:pt>
                <c:pt idx="373113">
                  <c:v>4.4297000000000003E-2</c:v>
                </c:pt>
                <c:pt idx="373114">
                  <c:v>4.4302000000000001E-2</c:v>
                </c:pt>
                <c:pt idx="373115">
                  <c:v>4.4305999999999998E-2</c:v>
                </c:pt>
                <c:pt idx="373116">
                  <c:v>4.4310000000000002E-2</c:v>
                </c:pt>
                <c:pt idx="373117">
                  <c:v>4.4313999999999999E-2</c:v>
                </c:pt>
                <c:pt idx="373118">
                  <c:v>4.4318000000000003E-2</c:v>
                </c:pt>
                <c:pt idx="373119">
                  <c:v>4.4323000000000001E-2</c:v>
                </c:pt>
                <c:pt idx="373120">
                  <c:v>4.4326999999999998E-2</c:v>
                </c:pt>
                <c:pt idx="373121">
                  <c:v>4.4331000000000002E-2</c:v>
                </c:pt>
                <c:pt idx="373122">
                  <c:v>4.4336E-2</c:v>
                </c:pt>
                <c:pt idx="373123">
                  <c:v>4.4339999999999997E-2</c:v>
                </c:pt>
                <c:pt idx="373124">
                  <c:v>4.4344000000000001E-2</c:v>
                </c:pt>
                <c:pt idx="373125">
                  <c:v>4.4349E-2</c:v>
                </c:pt>
                <c:pt idx="373126">
                  <c:v>4.4352999999999997E-2</c:v>
                </c:pt>
                <c:pt idx="373127">
                  <c:v>4.4358000000000002E-2</c:v>
                </c:pt>
                <c:pt idx="373128">
                  <c:v>4.4361999999999999E-2</c:v>
                </c:pt>
                <c:pt idx="373129">
                  <c:v>4.4366000000000003E-2</c:v>
                </c:pt>
                <c:pt idx="373130">
                  <c:v>4.4371000000000001E-2</c:v>
                </c:pt>
                <c:pt idx="373131">
                  <c:v>4.4374999999999998E-2</c:v>
                </c:pt>
                <c:pt idx="373132">
                  <c:v>4.4379000000000002E-2</c:v>
                </c:pt>
                <c:pt idx="373133">
                  <c:v>4.4384E-2</c:v>
                </c:pt>
                <c:pt idx="373134">
                  <c:v>4.4387999999999997E-2</c:v>
                </c:pt>
                <c:pt idx="373135">
                  <c:v>4.4392000000000001E-2</c:v>
                </c:pt>
                <c:pt idx="373136">
                  <c:v>4.4396999999999999E-2</c:v>
                </c:pt>
                <c:pt idx="373137">
                  <c:v>4.4401000000000003E-2</c:v>
                </c:pt>
                <c:pt idx="373138">
                  <c:v>4.4405E-2</c:v>
                </c:pt>
                <c:pt idx="373139">
                  <c:v>4.4408999999999997E-2</c:v>
                </c:pt>
                <c:pt idx="373140">
                  <c:v>4.4413000000000001E-2</c:v>
                </c:pt>
                <c:pt idx="373141">
                  <c:v>4.4416999999999998E-2</c:v>
                </c:pt>
                <c:pt idx="373142">
                  <c:v>4.4421000000000002E-2</c:v>
                </c:pt>
                <c:pt idx="373143">
                  <c:v>4.4424999999999999E-2</c:v>
                </c:pt>
                <c:pt idx="373144">
                  <c:v>4.4429000000000003E-2</c:v>
                </c:pt>
                <c:pt idx="373145">
                  <c:v>4.4433E-2</c:v>
                </c:pt>
                <c:pt idx="373146">
                  <c:v>4.4436999999999997E-2</c:v>
                </c:pt>
                <c:pt idx="373147">
                  <c:v>4.4441000000000001E-2</c:v>
                </c:pt>
                <c:pt idx="373148">
                  <c:v>4.4444999999999998E-2</c:v>
                </c:pt>
                <c:pt idx="373149">
                  <c:v>4.4449000000000002E-2</c:v>
                </c:pt>
                <c:pt idx="373150">
                  <c:v>4.4451999999999998E-2</c:v>
                </c:pt>
                <c:pt idx="373151">
                  <c:v>4.4456000000000002E-2</c:v>
                </c:pt>
                <c:pt idx="373152">
                  <c:v>4.4458999999999999E-2</c:v>
                </c:pt>
                <c:pt idx="373153">
                  <c:v>4.4463000000000003E-2</c:v>
                </c:pt>
                <c:pt idx="373154">
                  <c:v>4.4465999999999999E-2</c:v>
                </c:pt>
                <c:pt idx="373155">
                  <c:v>4.4470000000000003E-2</c:v>
                </c:pt>
                <c:pt idx="373156">
                  <c:v>4.4472999999999999E-2</c:v>
                </c:pt>
                <c:pt idx="373157">
                  <c:v>4.4476000000000002E-2</c:v>
                </c:pt>
                <c:pt idx="373158">
                  <c:v>4.4478999999999998E-2</c:v>
                </c:pt>
                <c:pt idx="373159">
                  <c:v>4.4482000000000001E-2</c:v>
                </c:pt>
                <c:pt idx="373160">
                  <c:v>4.4484999999999997E-2</c:v>
                </c:pt>
                <c:pt idx="373161">
                  <c:v>4.4488E-2</c:v>
                </c:pt>
                <c:pt idx="373162">
                  <c:v>4.4491000000000003E-2</c:v>
                </c:pt>
                <c:pt idx="373163">
                  <c:v>4.4493999999999999E-2</c:v>
                </c:pt>
                <c:pt idx="373164">
                  <c:v>4.4496000000000001E-2</c:v>
                </c:pt>
                <c:pt idx="373165">
                  <c:v>4.4498999999999997E-2</c:v>
                </c:pt>
                <c:pt idx="373166">
                  <c:v>4.4500999999999999E-2</c:v>
                </c:pt>
                <c:pt idx="373167">
                  <c:v>4.4503000000000001E-2</c:v>
                </c:pt>
                <c:pt idx="373168">
                  <c:v>4.4505000000000003E-2</c:v>
                </c:pt>
                <c:pt idx="373169">
                  <c:v>4.4506999999999998E-2</c:v>
                </c:pt>
                <c:pt idx="373170">
                  <c:v>4.4509E-2</c:v>
                </c:pt>
                <c:pt idx="373171">
                  <c:v>4.4511000000000002E-2</c:v>
                </c:pt>
                <c:pt idx="373172">
                  <c:v>4.4512000000000003E-2</c:v>
                </c:pt>
                <c:pt idx="373173">
                  <c:v>4.4513999999999998E-2</c:v>
                </c:pt>
                <c:pt idx="373174">
                  <c:v>4.4514999999999999E-2</c:v>
                </c:pt>
                <c:pt idx="373175">
                  <c:v>4.4516E-2</c:v>
                </c:pt>
                <c:pt idx="373176">
                  <c:v>4.4517000000000001E-2</c:v>
                </c:pt>
                <c:pt idx="373177">
                  <c:v>4.4518000000000002E-2</c:v>
                </c:pt>
                <c:pt idx="373178">
                  <c:v>4.4519000000000003E-2</c:v>
                </c:pt>
                <c:pt idx="373179">
                  <c:v>4.4519000000000003E-2</c:v>
                </c:pt>
                <c:pt idx="373180">
                  <c:v>4.4519999999999997E-2</c:v>
                </c:pt>
                <c:pt idx="373181">
                  <c:v>4.4519999999999997E-2</c:v>
                </c:pt>
                <c:pt idx="373182">
                  <c:v>4.4520999999999998E-2</c:v>
                </c:pt>
                <c:pt idx="373183">
                  <c:v>4.4520999999999998E-2</c:v>
                </c:pt>
                <c:pt idx="373184">
                  <c:v>4.4520999999999998E-2</c:v>
                </c:pt>
                <c:pt idx="373185">
                  <c:v>4.4520999999999998E-2</c:v>
                </c:pt>
                <c:pt idx="373186">
                  <c:v>4.4519999999999997E-2</c:v>
                </c:pt>
                <c:pt idx="373187">
                  <c:v>4.4519999999999997E-2</c:v>
                </c:pt>
                <c:pt idx="373188">
                  <c:v>4.4519000000000003E-2</c:v>
                </c:pt>
                <c:pt idx="373189">
                  <c:v>4.4519000000000003E-2</c:v>
                </c:pt>
                <c:pt idx="373190">
                  <c:v>4.4518000000000002E-2</c:v>
                </c:pt>
                <c:pt idx="373191">
                  <c:v>4.4517000000000001E-2</c:v>
                </c:pt>
                <c:pt idx="373192">
                  <c:v>4.4516E-2</c:v>
                </c:pt>
                <c:pt idx="373193">
                  <c:v>4.4514999999999999E-2</c:v>
                </c:pt>
                <c:pt idx="373194">
                  <c:v>4.4513999999999998E-2</c:v>
                </c:pt>
                <c:pt idx="373195">
                  <c:v>4.4512999999999997E-2</c:v>
                </c:pt>
                <c:pt idx="373196">
                  <c:v>4.4512000000000003E-2</c:v>
                </c:pt>
                <c:pt idx="373197">
                  <c:v>4.4511000000000002E-2</c:v>
                </c:pt>
                <c:pt idx="373198">
                  <c:v>4.4509E-2</c:v>
                </c:pt>
                <c:pt idx="373199">
                  <c:v>4.4507999999999999E-2</c:v>
                </c:pt>
                <c:pt idx="373200">
                  <c:v>4.4506999999999998E-2</c:v>
                </c:pt>
                <c:pt idx="373201">
                  <c:v>4.4505000000000003E-2</c:v>
                </c:pt>
                <c:pt idx="373202">
                  <c:v>4.4504000000000002E-2</c:v>
                </c:pt>
                <c:pt idx="373203">
                  <c:v>4.4503000000000001E-2</c:v>
                </c:pt>
                <c:pt idx="373204">
                  <c:v>4.4500999999999999E-2</c:v>
                </c:pt>
                <c:pt idx="373205">
                  <c:v>4.4499999999999998E-2</c:v>
                </c:pt>
                <c:pt idx="373206">
                  <c:v>4.4498999999999997E-2</c:v>
                </c:pt>
                <c:pt idx="373207">
                  <c:v>4.4498000000000003E-2</c:v>
                </c:pt>
                <c:pt idx="373208">
                  <c:v>4.4497000000000002E-2</c:v>
                </c:pt>
                <c:pt idx="373209">
                  <c:v>4.4496000000000001E-2</c:v>
                </c:pt>
                <c:pt idx="373210">
                  <c:v>4.4495E-2</c:v>
                </c:pt>
                <c:pt idx="373211">
                  <c:v>4.4493999999999999E-2</c:v>
                </c:pt>
                <c:pt idx="373212">
                  <c:v>4.4492999999999998E-2</c:v>
                </c:pt>
                <c:pt idx="373213">
                  <c:v>4.4491999999999997E-2</c:v>
                </c:pt>
                <c:pt idx="373214">
                  <c:v>4.4491000000000003E-2</c:v>
                </c:pt>
                <c:pt idx="373215">
                  <c:v>4.4490000000000002E-2</c:v>
                </c:pt>
                <c:pt idx="373216">
                  <c:v>4.4489000000000001E-2</c:v>
                </c:pt>
                <c:pt idx="373217">
                  <c:v>4.4489000000000001E-2</c:v>
                </c:pt>
                <c:pt idx="373218">
                  <c:v>4.4489000000000001E-2</c:v>
                </c:pt>
                <c:pt idx="373219">
                  <c:v>4.4489000000000001E-2</c:v>
                </c:pt>
                <c:pt idx="373220">
                  <c:v>4.4488E-2</c:v>
                </c:pt>
                <c:pt idx="373221">
                  <c:v>4.4489000000000001E-2</c:v>
                </c:pt>
                <c:pt idx="373222">
                  <c:v>4.4489000000000001E-2</c:v>
                </c:pt>
                <c:pt idx="373223">
                  <c:v>4.4489000000000001E-2</c:v>
                </c:pt>
                <c:pt idx="373224">
                  <c:v>4.4489000000000001E-2</c:v>
                </c:pt>
                <c:pt idx="373225">
                  <c:v>4.4489000000000001E-2</c:v>
                </c:pt>
                <c:pt idx="373226">
                  <c:v>4.4490000000000002E-2</c:v>
                </c:pt>
                <c:pt idx="373227">
                  <c:v>4.4491000000000003E-2</c:v>
                </c:pt>
                <c:pt idx="373228">
                  <c:v>4.4491000000000003E-2</c:v>
                </c:pt>
                <c:pt idx="373229">
                  <c:v>4.4491999999999997E-2</c:v>
                </c:pt>
                <c:pt idx="373230">
                  <c:v>4.4492999999999998E-2</c:v>
                </c:pt>
                <c:pt idx="373231">
                  <c:v>4.4495E-2</c:v>
                </c:pt>
                <c:pt idx="373232">
                  <c:v>4.4496000000000001E-2</c:v>
                </c:pt>
                <c:pt idx="373233">
                  <c:v>4.4497000000000002E-2</c:v>
                </c:pt>
                <c:pt idx="373234">
                  <c:v>4.4498999999999997E-2</c:v>
                </c:pt>
                <c:pt idx="373235">
                  <c:v>4.4499999999999998E-2</c:v>
                </c:pt>
                <c:pt idx="373236">
                  <c:v>4.4502E-2</c:v>
                </c:pt>
                <c:pt idx="373237">
                  <c:v>4.4503000000000001E-2</c:v>
                </c:pt>
                <c:pt idx="373238">
                  <c:v>4.4505000000000003E-2</c:v>
                </c:pt>
                <c:pt idx="373239">
                  <c:v>4.4506999999999998E-2</c:v>
                </c:pt>
                <c:pt idx="373240">
                  <c:v>4.4507999999999999E-2</c:v>
                </c:pt>
                <c:pt idx="373241">
                  <c:v>4.4510000000000001E-2</c:v>
                </c:pt>
                <c:pt idx="373242">
                  <c:v>4.4512000000000003E-2</c:v>
                </c:pt>
                <c:pt idx="373243">
                  <c:v>4.4513999999999998E-2</c:v>
                </c:pt>
                <c:pt idx="373244">
                  <c:v>4.4516E-2</c:v>
                </c:pt>
                <c:pt idx="373245">
                  <c:v>4.4518000000000002E-2</c:v>
                </c:pt>
                <c:pt idx="373246">
                  <c:v>4.4519999999999997E-2</c:v>
                </c:pt>
                <c:pt idx="373247">
                  <c:v>4.4521999999999999E-2</c:v>
                </c:pt>
                <c:pt idx="373248">
                  <c:v>4.4524000000000001E-2</c:v>
                </c:pt>
                <c:pt idx="373249">
                  <c:v>4.4526000000000003E-2</c:v>
                </c:pt>
                <c:pt idx="373250">
                  <c:v>4.4527999999999998E-2</c:v>
                </c:pt>
                <c:pt idx="373251">
                  <c:v>4.453E-2</c:v>
                </c:pt>
                <c:pt idx="373252">
                  <c:v>4.4532000000000002E-2</c:v>
                </c:pt>
                <c:pt idx="373253">
                  <c:v>4.4533000000000003E-2</c:v>
                </c:pt>
                <c:pt idx="373254">
                  <c:v>4.4534999999999998E-2</c:v>
                </c:pt>
                <c:pt idx="373255">
                  <c:v>4.4537E-2</c:v>
                </c:pt>
                <c:pt idx="373256">
                  <c:v>4.4539000000000002E-2</c:v>
                </c:pt>
                <c:pt idx="373257">
                  <c:v>4.4540000000000003E-2</c:v>
                </c:pt>
                <c:pt idx="373258">
                  <c:v>4.4541999999999998E-2</c:v>
                </c:pt>
                <c:pt idx="373259">
                  <c:v>4.4542999999999999E-2</c:v>
                </c:pt>
                <c:pt idx="373260">
                  <c:v>4.4544E-2</c:v>
                </c:pt>
                <c:pt idx="373261">
                  <c:v>4.4545000000000001E-2</c:v>
                </c:pt>
                <c:pt idx="373262">
                  <c:v>4.4546000000000002E-2</c:v>
                </c:pt>
                <c:pt idx="373263">
                  <c:v>4.4547000000000003E-2</c:v>
                </c:pt>
                <c:pt idx="373264">
                  <c:v>4.4547999999999997E-2</c:v>
                </c:pt>
                <c:pt idx="373265">
                  <c:v>4.4548999999999998E-2</c:v>
                </c:pt>
                <c:pt idx="373266">
                  <c:v>4.4549999999999999E-2</c:v>
                </c:pt>
                <c:pt idx="373267">
                  <c:v>4.4551E-2</c:v>
                </c:pt>
                <c:pt idx="373268">
                  <c:v>4.4551E-2</c:v>
                </c:pt>
                <c:pt idx="373269">
                  <c:v>4.4551E-2</c:v>
                </c:pt>
                <c:pt idx="373270">
                  <c:v>4.4551E-2</c:v>
                </c:pt>
                <c:pt idx="373271">
                  <c:v>4.4551E-2</c:v>
                </c:pt>
                <c:pt idx="373272">
                  <c:v>4.4551E-2</c:v>
                </c:pt>
                <c:pt idx="373273">
                  <c:v>4.4551E-2</c:v>
                </c:pt>
                <c:pt idx="373274">
                  <c:v>4.4551E-2</c:v>
                </c:pt>
                <c:pt idx="373275">
                  <c:v>4.4549999999999999E-2</c:v>
                </c:pt>
                <c:pt idx="373276">
                  <c:v>4.4549999999999999E-2</c:v>
                </c:pt>
                <c:pt idx="373277">
                  <c:v>4.4548999999999998E-2</c:v>
                </c:pt>
                <c:pt idx="373278">
                  <c:v>4.4548999999999998E-2</c:v>
                </c:pt>
                <c:pt idx="373279">
                  <c:v>4.4547999999999997E-2</c:v>
                </c:pt>
                <c:pt idx="373280">
                  <c:v>4.4547000000000003E-2</c:v>
                </c:pt>
                <c:pt idx="373281">
                  <c:v>4.4546000000000002E-2</c:v>
                </c:pt>
                <c:pt idx="373282">
                  <c:v>4.4545000000000001E-2</c:v>
                </c:pt>
                <c:pt idx="373283">
                  <c:v>4.4542999999999999E-2</c:v>
                </c:pt>
                <c:pt idx="373284">
                  <c:v>4.4541999999999998E-2</c:v>
                </c:pt>
                <c:pt idx="373285">
                  <c:v>4.4540000000000003E-2</c:v>
                </c:pt>
                <c:pt idx="373286">
                  <c:v>4.4539000000000002E-2</c:v>
                </c:pt>
                <c:pt idx="373287">
                  <c:v>4.4537E-2</c:v>
                </c:pt>
                <c:pt idx="373288">
                  <c:v>4.4534999999999998E-2</c:v>
                </c:pt>
                <c:pt idx="373289">
                  <c:v>4.4533999999999997E-2</c:v>
                </c:pt>
                <c:pt idx="373290">
                  <c:v>4.4532000000000002E-2</c:v>
                </c:pt>
                <c:pt idx="373291">
                  <c:v>4.453E-2</c:v>
                </c:pt>
                <c:pt idx="373292">
                  <c:v>4.4527999999999998E-2</c:v>
                </c:pt>
                <c:pt idx="373293">
                  <c:v>4.4526000000000003E-2</c:v>
                </c:pt>
                <c:pt idx="373294">
                  <c:v>4.4524000000000001E-2</c:v>
                </c:pt>
                <c:pt idx="373295">
                  <c:v>4.4521999999999999E-2</c:v>
                </c:pt>
                <c:pt idx="373296">
                  <c:v>4.4519000000000003E-2</c:v>
                </c:pt>
                <c:pt idx="373297">
                  <c:v>4.4517000000000001E-2</c:v>
                </c:pt>
                <c:pt idx="373298">
                  <c:v>4.4514999999999999E-2</c:v>
                </c:pt>
                <c:pt idx="373299">
                  <c:v>4.4512000000000003E-2</c:v>
                </c:pt>
                <c:pt idx="373300">
                  <c:v>4.4510000000000001E-2</c:v>
                </c:pt>
                <c:pt idx="373301">
                  <c:v>4.4507999999999999E-2</c:v>
                </c:pt>
                <c:pt idx="373302">
                  <c:v>4.4505999999999997E-2</c:v>
                </c:pt>
                <c:pt idx="373303">
                  <c:v>4.4504000000000002E-2</c:v>
                </c:pt>
                <c:pt idx="373304">
                  <c:v>4.4502E-2</c:v>
                </c:pt>
                <c:pt idx="373305">
                  <c:v>4.4498999999999997E-2</c:v>
                </c:pt>
                <c:pt idx="373306">
                  <c:v>4.4497000000000002E-2</c:v>
                </c:pt>
                <c:pt idx="373307">
                  <c:v>4.4495E-2</c:v>
                </c:pt>
                <c:pt idx="373308">
                  <c:v>4.4492999999999998E-2</c:v>
                </c:pt>
                <c:pt idx="373309">
                  <c:v>4.4491000000000003E-2</c:v>
                </c:pt>
                <c:pt idx="373310">
                  <c:v>4.4489000000000001E-2</c:v>
                </c:pt>
                <c:pt idx="373311">
                  <c:v>4.4486999999999999E-2</c:v>
                </c:pt>
                <c:pt idx="373312">
                  <c:v>4.4484999999999997E-2</c:v>
                </c:pt>
                <c:pt idx="373313">
                  <c:v>4.4484000000000003E-2</c:v>
                </c:pt>
                <c:pt idx="373314">
                  <c:v>4.4482000000000001E-2</c:v>
                </c:pt>
                <c:pt idx="373315">
                  <c:v>4.4481E-2</c:v>
                </c:pt>
                <c:pt idx="373316">
                  <c:v>4.4478999999999998E-2</c:v>
                </c:pt>
                <c:pt idx="373317">
                  <c:v>4.4477999999999997E-2</c:v>
                </c:pt>
                <c:pt idx="373318">
                  <c:v>4.4477000000000003E-2</c:v>
                </c:pt>
                <c:pt idx="373319">
                  <c:v>4.4476000000000002E-2</c:v>
                </c:pt>
                <c:pt idx="373320">
                  <c:v>4.4475000000000001E-2</c:v>
                </c:pt>
                <c:pt idx="373321">
                  <c:v>4.4474E-2</c:v>
                </c:pt>
                <c:pt idx="373322">
                  <c:v>4.4474E-2</c:v>
                </c:pt>
                <c:pt idx="373323">
                  <c:v>4.4472999999999999E-2</c:v>
                </c:pt>
                <c:pt idx="373324">
                  <c:v>4.4472999999999999E-2</c:v>
                </c:pt>
                <c:pt idx="373325">
                  <c:v>4.4472999999999999E-2</c:v>
                </c:pt>
                <c:pt idx="373326">
                  <c:v>4.4472999999999999E-2</c:v>
                </c:pt>
                <c:pt idx="373327">
                  <c:v>4.4472999999999999E-2</c:v>
                </c:pt>
                <c:pt idx="373328">
                  <c:v>4.4472999999999999E-2</c:v>
                </c:pt>
                <c:pt idx="373329">
                  <c:v>4.4472999999999999E-2</c:v>
                </c:pt>
                <c:pt idx="373330">
                  <c:v>4.4474E-2</c:v>
                </c:pt>
                <c:pt idx="373331">
                  <c:v>4.4474E-2</c:v>
                </c:pt>
                <c:pt idx="373332">
                  <c:v>4.4475000000000001E-2</c:v>
                </c:pt>
                <c:pt idx="373333">
                  <c:v>4.4476000000000002E-2</c:v>
                </c:pt>
                <c:pt idx="373334">
                  <c:v>4.4477000000000003E-2</c:v>
                </c:pt>
                <c:pt idx="373335">
                  <c:v>4.4477999999999997E-2</c:v>
                </c:pt>
                <c:pt idx="373336">
                  <c:v>4.4478999999999998E-2</c:v>
                </c:pt>
                <c:pt idx="373337">
                  <c:v>4.4481E-2</c:v>
                </c:pt>
                <c:pt idx="373338">
                  <c:v>4.4482000000000001E-2</c:v>
                </c:pt>
                <c:pt idx="373339">
                  <c:v>4.4484000000000003E-2</c:v>
                </c:pt>
                <c:pt idx="373340">
                  <c:v>4.4485999999999998E-2</c:v>
                </c:pt>
                <c:pt idx="373341">
                  <c:v>4.4486999999999999E-2</c:v>
                </c:pt>
                <c:pt idx="373342">
                  <c:v>4.4489000000000001E-2</c:v>
                </c:pt>
                <c:pt idx="373343">
                  <c:v>4.4491000000000003E-2</c:v>
                </c:pt>
                <c:pt idx="373344">
                  <c:v>4.4492999999999998E-2</c:v>
                </c:pt>
                <c:pt idx="373345">
                  <c:v>4.4495E-2</c:v>
                </c:pt>
                <c:pt idx="373346">
                  <c:v>4.4497000000000002E-2</c:v>
                </c:pt>
                <c:pt idx="373347">
                  <c:v>4.4498999999999997E-2</c:v>
                </c:pt>
                <c:pt idx="373348">
                  <c:v>4.4502E-2</c:v>
                </c:pt>
                <c:pt idx="373349">
                  <c:v>4.4504000000000002E-2</c:v>
                </c:pt>
                <c:pt idx="373350">
                  <c:v>4.4505999999999997E-2</c:v>
                </c:pt>
                <c:pt idx="373351">
                  <c:v>4.4509E-2</c:v>
                </c:pt>
                <c:pt idx="373352">
                  <c:v>4.4511000000000002E-2</c:v>
                </c:pt>
                <c:pt idx="373353">
                  <c:v>4.4512999999999997E-2</c:v>
                </c:pt>
                <c:pt idx="373354">
                  <c:v>4.4514999999999999E-2</c:v>
                </c:pt>
                <c:pt idx="373355">
                  <c:v>4.4518000000000002E-2</c:v>
                </c:pt>
                <c:pt idx="373356">
                  <c:v>4.4519999999999997E-2</c:v>
                </c:pt>
                <c:pt idx="373357">
                  <c:v>4.4521999999999999E-2</c:v>
                </c:pt>
                <c:pt idx="373358">
                  <c:v>4.4524000000000001E-2</c:v>
                </c:pt>
                <c:pt idx="373359">
                  <c:v>4.4526000000000003E-2</c:v>
                </c:pt>
                <c:pt idx="373360">
                  <c:v>4.4528999999999999E-2</c:v>
                </c:pt>
                <c:pt idx="373361">
                  <c:v>4.4531000000000001E-2</c:v>
                </c:pt>
                <c:pt idx="373362">
                  <c:v>4.4533000000000003E-2</c:v>
                </c:pt>
                <c:pt idx="373363">
                  <c:v>4.4534999999999998E-2</c:v>
                </c:pt>
                <c:pt idx="373364">
                  <c:v>4.4537E-2</c:v>
                </c:pt>
                <c:pt idx="373365">
                  <c:v>4.4538000000000001E-2</c:v>
                </c:pt>
                <c:pt idx="373366">
                  <c:v>4.4540000000000003E-2</c:v>
                </c:pt>
                <c:pt idx="373367">
                  <c:v>4.4541999999999998E-2</c:v>
                </c:pt>
                <c:pt idx="373368">
                  <c:v>4.4542999999999999E-2</c:v>
                </c:pt>
                <c:pt idx="373369">
                  <c:v>4.4545000000000001E-2</c:v>
                </c:pt>
                <c:pt idx="373370">
                  <c:v>4.4546000000000002E-2</c:v>
                </c:pt>
                <c:pt idx="373371">
                  <c:v>4.4547999999999997E-2</c:v>
                </c:pt>
                <c:pt idx="373372">
                  <c:v>4.4548999999999998E-2</c:v>
                </c:pt>
                <c:pt idx="373373">
                  <c:v>4.4549999999999999E-2</c:v>
                </c:pt>
                <c:pt idx="373374">
                  <c:v>4.4552000000000001E-2</c:v>
                </c:pt>
                <c:pt idx="373375">
                  <c:v>4.4553000000000002E-2</c:v>
                </c:pt>
                <c:pt idx="373376">
                  <c:v>4.4553000000000002E-2</c:v>
                </c:pt>
                <c:pt idx="373377">
                  <c:v>4.4554000000000003E-2</c:v>
                </c:pt>
                <c:pt idx="373378">
                  <c:v>4.4554999999999997E-2</c:v>
                </c:pt>
                <c:pt idx="373379">
                  <c:v>4.4555999999999998E-2</c:v>
                </c:pt>
                <c:pt idx="373380">
                  <c:v>4.4555999999999998E-2</c:v>
                </c:pt>
                <c:pt idx="373381">
                  <c:v>4.4556999999999999E-2</c:v>
                </c:pt>
                <c:pt idx="373382">
                  <c:v>4.4556999999999999E-2</c:v>
                </c:pt>
                <c:pt idx="373383">
                  <c:v>4.4556999999999999E-2</c:v>
                </c:pt>
                <c:pt idx="373384">
                  <c:v>4.4558E-2</c:v>
                </c:pt>
                <c:pt idx="373385">
                  <c:v>4.4558E-2</c:v>
                </c:pt>
                <c:pt idx="373386">
                  <c:v>4.4558E-2</c:v>
                </c:pt>
                <c:pt idx="373387">
                  <c:v>4.4558E-2</c:v>
                </c:pt>
                <c:pt idx="373388">
                  <c:v>4.4558E-2</c:v>
                </c:pt>
                <c:pt idx="373389">
                  <c:v>4.4558E-2</c:v>
                </c:pt>
                <c:pt idx="373390">
                  <c:v>4.4558E-2</c:v>
                </c:pt>
                <c:pt idx="373391">
                  <c:v>4.4556999999999999E-2</c:v>
                </c:pt>
                <c:pt idx="373392">
                  <c:v>4.4556999999999999E-2</c:v>
                </c:pt>
                <c:pt idx="373393">
                  <c:v>4.4556999999999999E-2</c:v>
                </c:pt>
                <c:pt idx="373394">
                  <c:v>4.4555999999999998E-2</c:v>
                </c:pt>
                <c:pt idx="373395">
                  <c:v>4.4555999999999998E-2</c:v>
                </c:pt>
                <c:pt idx="373396">
                  <c:v>4.4555999999999998E-2</c:v>
                </c:pt>
                <c:pt idx="373397">
                  <c:v>4.4554999999999997E-2</c:v>
                </c:pt>
                <c:pt idx="373398">
                  <c:v>4.4554999999999997E-2</c:v>
                </c:pt>
                <c:pt idx="373399">
                  <c:v>4.4554999999999997E-2</c:v>
                </c:pt>
                <c:pt idx="373400">
                  <c:v>4.4554000000000003E-2</c:v>
                </c:pt>
                <c:pt idx="373401">
                  <c:v>4.4554000000000003E-2</c:v>
                </c:pt>
                <c:pt idx="373402">
                  <c:v>4.4553000000000002E-2</c:v>
                </c:pt>
                <c:pt idx="373403">
                  <c:v>4.4553000000000002E-2</c:v>
                </c:pt>
                <c:pt idx="373404">
                  <c:v>4.4552000000000001E-2</c:v>
                </c:pt>
                <c:pt idx="373405">
                  <c:v>4.4552000000000001E-2</c:v>
                </c:pt>
                <c:pt idx="373406">
                  <c:v>4.4552000000000001E-2</c:v>
                </c:pt>
                <c:pt idx="373407">
                  <c:v>4.4552000000000001E-2</c:v>
                </c:pt>
                <c:pt idx="373408">
                  <c:v>4.4551E-2</c:v>
                </c:pt>
                <c:pt idx="373409">
                  <c:v>4.4551E-2</c:v>
                </c:pt>
                <c:pt idx="373410">
                  <c:v>4.4551E-2</c:v>
                </c:pt>
                <c:pt idx="373411">
                  <c:v>4.4551E-2</c:v>
                </c:pt>
                <c:pt idx="373412">
                  <c:v>4.4551E-2</c:v>
                </c:pt>
                <c:pt idx="373413">
                  <c:v>4.4551E-2</c:v>
                </c:pt>
                <c:pt idx="373414">
                  <c:v>4.4552000000000001E-2</c:v>
                </c:pt>
                <c:pt idx="373415">
                  <c:v>4.4552000000000001E-2</c:v>
                </c:pt>
                <c:pt idx="373416">
                  <c:v>4.4552000000000001E-2</c:v>
                </c:pt>
                <c:pt idx="373417">
                  <c:v>4.4553000000000002E-2</c:v>
                </c:pt>
                <c:pt idx="373418">
                  <c:v>4.4554000000000003E-2</c:v>
                </c:pt>
                <c:pt idx="373419">
                  <c:v>4.4554999999999997E-2</c:v>
                </c:pt>
                <c:pt idx="373420">
                  <c:v>4.4555999999999998E-2</c:v>
                </c:pt>
                <c:pt idx="373421">
                  <c:v>4.4556999999999999E-2</c:v>
                </c:pt>
                <c:pt idx="373422">
                  <c:v>4.4558E-2</c:v>
                </c:pt>
                <c:pt idx="373423">
                  <c:v>4.4559000000000001E-2</c:v>
                </c:pt>
                <c:pt idx="373424">
                  <c:v>4.4560000000000002E-2</c:v>
                </c:pt>
                <c:pt idx="373425">
                  <c:v>4.4561999999999997E-2</c:v>
                </c:pt>
                <c:pt idx="373426">
                  <c:v>4.4562999999999998E-2</c:v>
                </c:pt>
                <c:pt idx="373427">
                  <c:v>4.4565E-2</c:v>
                </c:pt>
                <c:pt idx="373428">
                  <c:v>4.4567000000000002E-2</c:v>
                </c:pt>
                <c:pt idx="373429">
                  <c:v>4.4568999999999998E-2</c:v>
                </c:pt>
                <c:pt idx="373430">
                  <c:v>4.4571E-2</c:v>
                </c:pt>
                <c:pt idx="373431">
                  <c:v>4.4573000000000002E-2</c:v>
                </c:pt>
                <c:pt idx="373432">
                  <c:v>4.4574999999999997E-2</c:v>
                </c:pt>
                <c:pt idx="373433">
                  <c:v>4.4576999999999999E-2</c:v>
                </c:pt>
                <c:pt idx="373434">
                  <c:v>4.4580000000000002E-2</c:v>
                </c:pt>
                <c:pt idx="373435">
                  <c:v>4.4581999999999997E-2</c:v>
                </c:pt>
                <c:pt idx="373436">
                  <c:v>4.4585E-2</c:v>
                </c:pt>
                <c:pt idx="373437">
                  <c:v>4.4587000000000002E-2</c:v>
                </c:pt>
                <c:pt idx="373438">
                  <c:v>4.4589999999999998E-2</c:v>
                </c:pt>
                <c:pt idx="373439">
                  <c:v>4.4593000000000001E-2</c:v>
                </c:pt>
                <c:pt idx="373440">
                  <c:v>4.4595000000000003E-2</c:v>
                </c:pt>
                <c:pt idx="373441">
                  <c:v>4.4597999999999999E-2</c:v>
                </c:pt>
                <c:pt idx="373442">
                  <c:v>4.4601000000000002E-2</c:v>
                </c:pt>
                <c:pt idx="373443">
                  <c:v>4.4603999999999998E-2</c:v>
                </c:pt>
                <c:pt idx="373444">
                  <c:v>4.4607000000000001E-2</c:v>
                </c:pt>
                <c:pt idx="373445">
                  <c:v>4.4609999999999997E-2</c:v>
                </c:pt>
                <c:pt idx="373446">
                  <c:v>4.4613E-2</c:v>
                </c:pt>
                <c:pt idx="373447">
                  <c:v>4.4616000000000003E-2</c:v>
                </c:pt>
                <c:pt idx="373448">
                  <c:v>4.4617999999999998E-2</c:v>
                </c:pt>
                <c:pt idx="373449">
                  <c:v>4.4621000000000001E-2</c:v>
                </c:pt>
                <c:pt idx="373450">
                  <c:v>4.4623999999999997E-2</c:v>
                </c:pt>
                <c:pt idx="373451">
                  <c:v>4.4625999999999999E-2</c:v>
                </c:pt>
                <c:pt idx="373452">
                  <c:v>4.4629000000000002E-2</c:v>
                </c:pt>
                <c:pt idx="373453">
                  <c:v>4.4631999999999998E-2</c:v>
                </c:pt>
                <c:pt idx="373454">
                  <c:v>4.4634E-2</c:v>
                </c:pt>
                <c:pt idx="373455">
                  <c:v>4.4637000000000003E-2</c:v>
                </c:pt>
                <c:pt idx="373456">
                  <c:v>4.4638999999999998E-2</c:v>
                </c:pt>
                <c:pt idx="373457">
                  <c:v>4.4642000000000001E-2</c:v>
                </c:pt>
                <c:pt idx="373458">
                  <c:v>4.4644000000000003E-2</c:v>
                </c:pt>
                <c:pt idx="373459">
                  <c:v>4.4645999999999998E-2</c:v>
                </c:pt>
                <c:pt idx="373460">
                  <c:v>4.4648E-2</c:v>
                </c:pt>
                <c:pt idx="373461">
                  <c:v>4.4650000000000002E-2</c:v>
                </c:pt>
                <c:pt idx="373462">
                  <c:v>4.4651999999999997E-2</c:v>
                </c:pt>
                <c:pt idx="373463">
                  <c:v>4.4652999999999998E-2</c:v>
                </c:pt>
                <c:pt idx="373464">
                  <c:v>4.4655E-2</c:v>
                </c:pt>
                <c:pt idx="373465">
                  <c:v>4.4657000000000002E-2</c:v>
                </c:pt>
                <c:pt idx="373466">
                  <c:v>4.4658000000000003E-2</c:v>
                </c:pt>
                <c:pt idx="373467">
                  <c:v>4.4659999999999998E-2</c:v>
                </c:pt>
                <c:pt idx="373468">
                  <c:v>4.4660999999999999E-2</c:v>
                </c:pt>
                <c:pt idx="373469">
                  <c:v>4.4662E-2</c:v>
                </c:pt>
                <c:pt idx="373470">
                  <c:v>4.4663000000000001E-2</c:v>
                </c:pt>
                <c:pt idx="373471">
                  <c:v>4.4664000000000002E-2</c:v>
                </c:pt>
                <c:pt idx="373472">
                  <c:v>4.4665000000000003E-2</c:v>
                </c:pt>
                <c:pt idx="373473">
                  <c:v>4.4665000000000003E-2</c:v>
                </c:pt>
                <c:pt idx="373474">
                  <c:v>4.4665999999999997E-2</c:v>
                </c:pt>
                <c:pt idx="373475">
                  <c:v>4.4665999999999997E-2</c:v>
                </c:pt>
                <c:pt idx="373476">
                  <c:v>4.4666999999999998E-2</c:v>
                </c:pt>
                <c:pt idx="373477">
                  <c:v>4.4666999999999998E-2</c:v>
                </c:pt>
                <c:pt idx="373478">
                  <c:v>4.4667999999999999E-2</c:v>
                </c:pt>
                <c:pt idx="373479">
                  <c:v>4.4667999999999999E-2</c:v>
                </c:pt>
                <c:pt idx="373480">
                  <c:v>4.4667999999999999E-2</c:v>
                </c:pt>
                <c:pt idx="373481">
                  <c:v>4.4667999999999999E-2</c:v>
                </c:pt>
                <c:pt idx="373482">
                  <c:v>4.4667999999999999E-2</c:v>
                </c:pt>
                <c:pt idx="373483">
                  <c:v>4.4667999999999999E-2</c:v>
                </c:pt>
                <c:pt idx="373484">
                  <c:v>4.4667999999999999E-2</c:v>
                </c:pt>
                <c:pt idx="373485">
                  <c:v>4.4667999999999999E-2</c:v>
                </c:pt>
                <c:pt idx="373486">
                  <c:v>4.4667999999999999E-2</c:v>
                </c:pt>
                <c:pt idx="373487">
                  <c:v>4.4667999999999999E-2</c:v>
                </c:pt>
                <c:pt idx="373488">
                  <c:v>4.4667999999999999E-2</c:v>
                </c:pt>
                <c:pt idx="373489">
                  <c:v>4.4666999999999998E-2</c:v>
                </c:pt>
                <c:pt idx="373490">
                  <c:v>4.4666999999999998E-2</c:v>
                </c:pt>
                <c:pt idx="373491">
                  <c:v>4.4666999999999998E-2</c:v>
                </c:pt>
                <c:pt idx="373492">
                  <c:v>4.4666999999999998E-2</c:v>
                </c:pt>
                <c:pt idx="373493">
                  <c:v>4.4666999999999998E-2</c:v>
                </c:pt>
                <c:pt idx="373494">
                  <c:v>4.4665999999999997E-2</c:v>
                </c:pt>
                <c:pt idx="373495">
                  <c:v>4.4665999999999997E-2</c:v>
                </c:pt>
                <c:pt idx="373496">
                  <c:v>4.4665000000000003E-2</c:v>
                </c:pt>
                <c:pt idx="373497">
                  <c:v>4.4665000000000003E-2</c:v>
                </c:pt>
                <c:pt idx="373498">
                  <c:v>4.4665000000000003E-2</c:v>
                </c:pt>
                <c:pt idx="373499">
                  <c:v>4.4664000000000002E-2</c:v>
                </c:pt>
                <c:pt idx="373500">
                  <c:v>4.4664000000000002E-2</c:v>
                </c:pt>
                <c:pt idx="373501">
                  <c:v>4.4664000000000002E-2</c:v>
                </c:pt>
                <c:pt idx="373502">
                  <c:v>4.4664000000000002E-2</c:v>
                </c:pt>
                <c:pt idx="373503">
                  <c:v>4.4663000000000001E-2</c:v>
                </c:pt>
                <c:pt idx="373504">
                  <c:v>4.4663000000000001E-2</c:v>
                </c:pt>
                <c:pt idx="373505">
                  <c:v>4.4663000000000001E-2</c:v>
                </c:pt>
                <c:pt idx="373506">
                  <c:v>4.4662E-2</c:v>
                </c:pt>
                <c:pt idx="373507">
                  <c:v>4.4662E-2</c:v>
                </c:pt>
                <c:pt idx="373508">
                  <c:v>4.4662E-2</c:v>
                </c:pt>
                <c:pt idx="373509">
                  <c:v>4.4662E-2</c:v>
                </c:pt>
                <c:pt idx="373510">
                  <c:v>4.4660999999999999E-2</c:v>
                </c:pt>
                <c:pt idx="373511">
                  <c:v>4.4660999999999999E-2</c:v>
                </c:pt>
                <c:pt idx="373512">
                  <c:v>4.4660999999999999E-2</c:v>
                </c:pt>
                <c:pt idx="373513">
                  <c:v>4.4660999999999999E-2</c:v>
                </c:pt>
                <c:pt idx="373514">
                  <c:v>4.4660999999999999E-2</c:v>
                </c:pt>
                <c:pt idx="373515">
                  <c:v>4.4660999999999999E-2</c:v>
                </c:pt>
                <c:pt idx="373516">
                  <c:v>4.4660999999999999E-2</c:v>
                </c:pt>
                <c:pt idx="373517">
                  <c:v>4.4660999999999999E-2</c:v>
                </c:pt>
                <c:pt idx="373518">
                  <c:v>4.4660999999999999E-2</c:v>
                </c:pt>
                <c:pt idx="373519">
                  <c:v>4.4659999999999998E-2</c:v>
                </c:pt>
                <c:pt idx="373520">
                  <c:v>4.4659999999999998E-2</c:v>
                </c:pt>
                <c:pt idx="373521">
                  <c:v>4.4659999999999998E-2</c:v>
                </c:pt>
                <c:pt idx="373522">
                  <c:v>4.4659999999999998E-2</c:v>
                </c:pt>
                <c:pt idx="373523">
                  <c:v>4.4659999999999998E-2</c:v>
                </c:pt>
                <c:pt idx="373524">
                  <c:v>4.4659999999999998E-2</c:v>
                </c:pt>
                <c:pt idx="373525">
                  <c:v>4.4659999999999998E-2</c:v>
                </c:pt>
                <c:pt idx="373526">
                  <c:v>4.4659999999999998E-2</c:v>
                </c:pt>
                <c:pt idx="373527">
                  <c:v>4.4659999999999998E-2</c:v>
                </c:pt>
                <c:pt idx="373528">
                  <c:v>4.4659999999999998E-2</c:v>
                </c:pt>
                <c:pt idx="373529">
                  <c:v>4.4659999999999998E-2</c:v>
                </c:pt>
                <c:pt idx="373530">
                  <c:v>4.4659999999999998E-2</c:v>
                </c:pt>
                <c:pt idx="373531">
                  <c:v>4.4659999999999998E-2</c:v>
                </c:pt>
                <c:pt idx="373532">
                  <c:v>4.4659999999999998E-2</c:v>
                </c:pt>
                <c:pt idx="373533">
                  <c:v>4.4659999999999998E-2</c:v>
                </c:pt>
                <c:pt idx="373534">
                  <c:v>4.4659999999999998E-2</c:v>
                </c:pt>
                <c:pt idx="373535">
                  <c:v>4.4659999999999998E-2</c:v>
                </c:pt>
                <c:pt idx="373536">
                  <c:v>4.4659999999999998E-2</c:v>
                </c:pt>
                <c:pt idx="373537">
                  <c:v>4.4659999999999998E-2</c:v>
                </c:pt>
                <c:pt idx="373538">
                  <c:v>4.4659999999999998E-2</c:v>
                </c:pt>
                <c:pt idx="373539">
                  <c:v>4.4659999999999998E-2</c:v>
                </c:pt>
                <c:pt idx="373540">
                  <c:v>4.4659999999999998E-2</c:v>
                </c:pt>
                <c:pt idx="373541">
                  <c:v>4.4659999999999998E-2</c:v>
                </c:pt>
                <c:pt idx="373542">
                  <c:v>4.4659999999999998E-2</c:v>
                </c:pt>
                <c:pt idx="373543">
                  <c:v>4.4659999999999998E-2</c:v>
                </c:pt>
                <c:pt idx="373544">
                  <c:v>4.4658999999999997E-2</c:v>
                </c:pt>
                <c:pt idx="373545">
                  <c:v>4.4658999999999997E-2</c:v>
                </c:pt>
                <c:pt idx="373546">
                  <c:v>4.4658999999999997E-2</c:v>
                </c:pt>
                <c:pt idx="373547">
                  <c:v>4.4658999999999997E-2</c:v>
                </c:pt>
                <c:pt idx="373548">
                  <c:v>4.4658999999999997E-2</c:v>
                </c:pt>
                <c:pt idx="373549">
                  <c:v>4.4658999999999997E-2</c:v>
                </c:pt>
                <c:pt idx="373550">
                  <c:v>4.4658000000000003E-2</c:v>
                </c:pt>
                <c:pt idx="373551">
                  <c:v>4.4658000000000003E-2</c:v>
                </c:pt>
                <c:pt idx="373552">
                  <c:v>4.4658000000000003E-2</c:v>
                </c:pt>
                <c:pt idx="373553">
                  <c:v>4.4657000000000002E-2</c:v>
                </c:pt>
                <c:pt idx="373554">
                  <c:v>4.4657000000000002E-2</c:v>
                </c:pt>
                <c:pt idx="373555">
                  <c:v>4.4657000000000002E-2</c:v>
                </c:pt>
                <c:pt idx="373556">
                  <c:v>4.4656000000000001E-2</c:v>
                </c:pt>
                <c:pt idx="373557">
                  <c:v>4.4656000000000001E-2</c:v>
                </c:pt>
                <c:pt idx="373558">
                  <c:v>4.4655E-2</c:v>
                </c:pt>
                <c:pt idx="373559">
                  <c:v>4.4655E-2</c:v>
                </c:pt>
                <c:pt idx="373560">
                  <c:v>4.4655E-2</c:v>
                </c:pt>
                <c:pt idx="373561">
                  <c:v>4.4653999999999999E-2</c:v>
                </c:pt>
                <c:pt idx="373562">
                  <c:v>4.4653999999999999E-2</c:v>
                </c:pt>
                <c:pt idx="373563">
                  <c:v>4.4652999999999998E-2</c:v>
                </c:pt>
                <c:pt idx="373564">
                  <c:v>4.4652999999999998E-2</c:v>
                </c:pt>
                <c:pt idx="373565">
                  <c:v>4.4651999999999997E-2</c:v>
                </c:pt>
                <c:pt idx="373566">
                  <c:v>4.4651999999999997E-2</c:v>
                </c:pt>
                <c:pt idx="373567">
                  <c:v>4.4651000000000003E-2</c:v>
                </c:pt>
                <c:pt idx="373568">
                  <c:v>4.4650000000000002E-2</c:v>
                </c:pt>
                <c:pt idx="373569">
                  <c:v>4.4650000000000002E-2</c:v>
                </c:pt>
                <c:pt idx="373570">
                  <c:v>4.4650000000000002E-2</c:v>
                </c:pt>
                <c:pt idx="373571">
                  <c:v>4.4649000000000001E-2</c:v>
                </c:pt>
                <c:pt idx="373572">
                  <c:v>4.4649000000000001E-2</c:v>
                </c:pt>
                <c:pt idx="373573">
                  <c:v>4.4648E-2</c:v>
                </c:pt>
                <c:pt idx="373574">
                  <c:v>4.4648E-2</c:v>
                </c:pt>
                <c:pt idx="373575">
                  <c:v>4.4646999999999999E-2</c:v>
                </c:pt>
                <c:pt idx="373576">
                  <c:v>4.4646999999999999E-2</c:v>
                </c:pt>
                <c:pt idx="373577">
                  <c:v>4.4646999999999999E-2</c:v>
                </c:pt>
                <c:pt idx="373578">
                  <c:v>4.4645999999999998E-2</c:v>
                </c:pt>
                <c:pt idx="373579">
                  <c:v>4.4645999999999998E-2</c:v>
                </c:pt>
                <c:pt idx="373580">
                  <c:v>4.4645999999999998E-2</c:v>
                </c:pt>
                <c:pt idx="373581">
                  <c:v>4.4644999999999997E-2</c:v>
                </c:pt>
                <c:pt idx="373582">
                  <c:v>4.4644999999999997E-2</c:v>
                </c:pt>
                <c:pt idx="373583">
                  <c:v>4.4644999999999997E-2</c:v>
                </c:pt>
                <c:pt idx="373584">
                  <c:v>4.4644999999999997E-2</c:v>
                </c:pt>
                <c:pt idx="373585">
                  <c:v>4.4644999999999997E-2</c:v>
                </c:pt>
                <c:pt idx="373586">
                  <c:v>4.4644999999999997E-2</c:v>
                </c:pt>
                <c:pt idx="373587">
                  <c:v>4.4644999999999997E-2</c:v>
                </c:pt>
                <c:pt idx="373588">
                  <c:v>4.4644999999999997E-2</c:v>
                </c:pt>
                <c:pt idx="373589">
                  <c:v>4.4644999999999997E-2</c:v>
                </c:pt>
                <c:pt idx="373590">
                  <c:v>4.4644999999999997E-2</c:v>
                </c:pt>
                <c:pt idx="373591">
                  <c:v>4.4644999999999997E-2</c:v>
                </c:pt>
                <c:pt idx="373592">
                  <c:v>4.4645999999999998E-2</c:v>
                </c:pt>
                <c:pt idx="373593">
                  <c:v>4.4645999999999998E-2</c:v>
                </c:pt>
                <c:pt idx="373594">
                  <c:v>4.4645999999999998E-2</c:v>
                </c:pt>
                <c:pt idx="373595">
                  <c:v>4.4646999999999999E-2</c:v>
                </c:pt>
                <c:pt idx="373596">
                  <c:v>4.4646999999999999E-2</c:v>
                </c:pt>
                <c:pt idx="373597">
                  <c:v>4.4648E-2</c:v>
                </c:pt>
                <c:pt idx="373598">
                  <c:v>4.4648E-2</c:v>
                </c:pt>
                <c:pt idx="373599">
                  <c:v>4.4649000000000001E-2</c:v>
                </c:pt>
                <c:pt idx="373600">
                  <c:v>4.4649000000000001E-2</c:v>
                </c:pt>
                <c:pt idx="373601">
                  <c:v>4.4650000000000002E-2</c:v>
                </c:pt>
                <c:pt idx="373602">
                  <c:v>4.4650000000000002E-2</c:v>
                </c:pt>
                <c:pt idx="373603">
                  <c:v>4.4651000000000003E-2</c:v>
                </c:pt>
                <c:pt idx="373604">
                  <c:v>4.4651000000000003E-2</c:v>
                </c:pt>
                <c:pt idx="373605">
                  <c:v>4.4651999999999997E-2</c:v>
                </c:pt>
                <c:pt idx="373606">
                  <c:v>4.4652999999999998E-2</c:v>
                </c:pt>
                <c:pt idx="373607">
                  <c:v>4.4653999999999999E-2</c:v>
                </c:pt>
                <c:pt idx="373608">
                  <c:v>4.4655E-2</c:v>
                </c:pt>
                <c:pt idx="373609">
                  <c:v>4.4656000000000001E-2</c:v>
                </c:pt>
                <c:pt idx="373610">
                  <c:v>4.4656000000000001E-2</c:v>
                </c:pt>
                <c:pt idx="373611">
                  <c:v>4.4657000000000002E-2</c:v>
                </c:pt>
                <c:pt idx="373612">
                  <c:v>4.4658000000000003E-2</c:v>
                </c:pt>
                <c:pt idx="373613">
                  <c:v>4.4658999999999997E-2</c:v>
                </c:pt>
                <c:pt idx="373614">
                  <c:v>4.4659999999999998E-2</c:v>
                </c:pt>
                <c:pt idx="373615">
                  <c:v>4.4660999999999999E-2</c:v>
                </c:pt>
                <c:pt idx="373616">
                  <c:v>4.4660999999999999E-2</c:v>
                </c:pt>
                <c:pt idx="373617">
                  <c:v>4.4662E-2</c:v>
                </c:pt>
                <c:pt idx="373618">
                  <c:v>4.4663000000000001E-2</c:v>
                </c:pt>
                <c:pt idx="373619">
                  <c:v>4.4664000000000002E-2</c:v>
                </c:pt>
                <c:pt idx="373620">
                  <c:v>4.4665999999999997E-2</c:v>
                </c:pt>
                <c:pt idx="373621">
                  <c:v>4.4666999999999998E-2</c:v>
                </c:pt>
                <c:pt idx="373622">
                  <c:v>4.4666999999999998E-2</c:v>
                </c:pt>
                <c:pt idx="373623">
                  <c:v>4.4667999999999999E-2</c:v>
                </c:pt>
                <c:pt idx="373624">
                  <c:v>4.4669E-2</c:v>
                </c:pt>
                <c:pt idx="373625">
                  <c:v>4.4670000000000001E-2</c:v>
                </c:pt>
                <c:pt idx="373626">
                  <c:v>4.4671000000000002E-2</c:v>
                </c:pt>
                <c:pt idx="373627">
                  <c:v>4.4672000000000003E-2</c:v>
                </c:pt>
                <c:pt idx="373628">
                  <c:v>4.4672999999999997E-2</c:v>
                </c:pt>
                <c:pt idx="373629">
                  <c:v>4.4673999999999998E-2</c:v>
                </c:pt>
                <c:pt idx="373630">
                  <c:v>4.4674999999999999E-2</c:v>
                </c:pt>
                <c:pt idx="373631">
                  <c:v>4.4676E-2</c:v>
                </c:pt>
                <c:pt idx="373632">
                  <c:v>4.4678000000000002E-2</c:v>
                </c:pt>
                <c:pt idx="373633">
                  <c:v>4.4679000000000003E-2</c:v>
                </c:pt>
                <c:pt idx="373634">
                  <c:v>4.4679999999999997E-2</c:v>
                </c:pt>
                <c:pt idx="373635">
                  <c:v>4.4680999999999998E-2</c:v>
                </c:pt>
                <c:pt idx="373636">
                  <c:v>4.4681999999999999E-2</c:v>
                </c:pt>
                <c:pt idx="373637">
                  <c:v>4.4683E-2</c:v>
                </c:pt>
                <c:pt idx="373638">
                  <c:v>4.4684000000000001E-2</c:v>
                </c:pt>
                <c:pt idx="373639">
                  <c:v>4.4685000000000002E-2</c:v>
                </c:pt>
                <c:pt idx="373640">
                  <c:v>4.4685999999999997E-2</c:v>
                </c:pt>
                <c:pt idx="373641">
                  <c:v>4.4686999999999998E-2</c:v>
                </c:pt>
                <c:pt idx="373642">
                  <c:v>4.4687999999999999E-2</c:v>
                </c:pt>
                <c:pt idx="373643">
                  <c:v>4.4689E-2</c:v>
                </c:pt>
                <c:pt idx="373644">
                  <c:v>4.4690000000000001E-2</c:v>
                </c:pt>
                <c:pt idx="373645">
                  <c:v>4.4691000000000002E-2</c:v>
                </c:pt>
                <c:pt idx="373646">
                  <c:v>4.4692000000000003E-2</c:v>
                </c:pt>
                <c:pt idx="373647">
                  <c:v>4.4692000000000003E-2</c:v>
                </c:pt>
                <c:pt idx="373648">
                  <c:v>4.4692999999999997E-2</c:v>
                </c:pt>
                <c:pt idx="373649">
                  <c:v>4.4693999999999998E-2</c:v>
                </c:pt>
                <c:pt idx="373650">
                  <c:v>4.4694999999999999E-2</c:v>
                </c:pt>
                <c:pt idx="373651">
                  <c:v>4.4696E-2</c:v>
                </c:pt>
                <c:pt idx="373652">
                  <c:v>4.4696E-2</c:v>
                </c:pt>
                <c:pt idx="373653">
                  <c:v>4.4697000000000001E-2</c:v>
                </c:pt>
                <c:pt idx="373654">
                  <c:v>4.4698000000000002E-2</c:v>
                </c:pt>
                <c:pt idx="373655">
                  <c:v>4.4698000000000002E-2</c:v>
                </c:pt>
                <c:pt idx="373656">
                  <c:v>4.4699000000000003E-2</c:v>
                </c:pt>
                <c:pt idx="373657">
                  <c:v>4.4699999999999997E-2</c:v>
                </c:pt>
                <c:pt idx="373658">
                  <c:v>4.4699999999999997E-2</c:v>
                </c:pt>
                <c:pt idx="373659">
                  <c:v>4.4699999999999997E-2</c:v>
                </c:pt>
                <c:pt idx="373660">
                  <c:v>4.4700999999999998E-2</c:v>
                </c:pt>
                <c:pt idx="373661">
                  <c:v>4.4700999999999998E-2</c:v>
                </c:pt>
                <c:pt idx="373662">
                  <c:v>4.4700999999999998E-2</c:v>
                </c:pt>
                <c:pt idx="373663">
                  <c:v>4.4700999999999998E-2</c:v>
                </c:pt>
                <c:pt idx="373664">
                  <c:v>4.4700999999999998E-2</c:v>
                </c:pt>
                <c:pt idx="373665">
                  <c:v>4.4700999999999998E-2</c:v>
                </c:pt>
                <c:pt idx="373666">
                  <c:v>4.4700999999999998E-2</c:v>
                </c:pt>
                <c:pt idx="373667">
                  <c:v>4.4699999999999997E-2</c:v>
                </c:pt>
                <c:pt idx="373668">
                  <c:v>4.4699999999999997E-2</c:v>
                </c:pt>
                <c:pt idx="373669">
                  <c:v>4.4699999999999997E-2</c:v>
                </c:pt>
                <c:pt idx="373670">
                  <c:v>4.4699000000000003E-2</c:v>
                </c:pt>
                <c:pt idx="373671">
                  <c:v>4.4699000000000003E-2</c:v>
                </c:pt>
                <c:pt idx="373672">
                  <c:v>4.4698000000000002E-2</c:v>
                </c:pt>
                <c:pt idx="373673">
                  <c:v>4.4697000000000001E-2</c:v>
                </c:pt>
                <c:pt idx="373674">
                  <c:v>4.4696E-2</c:v>
                </c:pt>
                <c:pt idx="373675">
                  <c:v>4.4694999999999999E-2</c:v>
                </c:pt>
                <c:pt idx="373676">
                  <c:v>4.4693999999999998E-2</c:v>
                </c:pt>
                <c:pt idx="373677">
                  <c:v>4.4692999999999997E-2</c:v>
                </c:pt>
                <c:pt idx="373678">
                  <c:v>4.4692000000000003E-2</c:v>
                </c:pt>
                <c:pt idx="373679">
                  <c:v>4.4691000000000002E-2</c:v>
                </c:pt>
                <c:pt idx="373680">
                  <c:v>4.4689E-2</c:v>
                </c:pt>
                <c:pt idx="373681">
                  <c:v>4.4687999999999999E-2</c:v>
                </c:pt>
                <c:pt idx="373682">
                  <c:v>4.4685999999999997E-2</c:v>
                </c:pt>
                <c:pt idx="373683">
                  <c:v>4.4685000000000002E-2</c:v>
                </c:pt>
                <c:pt idx="373684">
                  <c:v>4.4683E-2</c:v>
                </c:pt>
                <c:pt idx="373685">
                  <c:v>4.4680999999999998E-2</c:v>
                </c:pt>
                <c:pt idx="373686">
                  <c:v>4.4679000000000003E-2</c:v>
                </c:pt>
                <c:pt idx="373687">
                  <c:v>4.4678000000000002E-2</c:v>
                </c:pt>
                <c:pt idx="373688">
                  <c:v>4.4676E-2</c:v>
                </c:pt>
                <c:pt idx="373689">
                  <c:v>4.4673999999999998E-2</c:v>
                </c:pt>
                <c:pt idx="373690">
                  <c:v>4.4672000000000003E-2</c:v>
                </c:pt>
                <c:pt idx="373691">
                  <c:v>4.4670000000000001E-2</c:v>
                </c:pt>
                <c:pt idx="373692">
                  <c:v>4.4667999999999999E-2</c:v>
                </c:pt>
                <c:pt idx="373693">
                  <c:v>4.4665999999999997E-2</c:v>
                </c:pt>
                <c:pt idx="373694">
                  <c:v>4.4664000000000002E-2</c:v>
                </c:pt>
                <c:pt idx="373695">
                  <c:v>4.4662E-2</c:v>
                </c:pt>
                <c:pt idx="373696">
                  <c:v>4.4659999999999998E-2</c:v>
                </c:pt>
                <c:pt idx="373697">
                  <c:v>4.4657000000000002E-2</c:v>
                </c:pt>
                <c:pt idx="373698">
                  <c:v>4.4655E-2</c:v>
                </c:pt>
                <c:pt idx="373699">
                  <c:v>4.4652999999999998E-2</c:v>
                </c:pt>
                <c:pt idx="373700">
                  <c:v>4.4651000000000003E-2</c:v>
                </c:pt>
                <c:pt idx="373701">
                  <c:v>4.4649000000000001E-2</c:v>
                </c:pt>
                <c:pt idx="373702">
                  <c:v>4.4646999999999999E-2</c:v>
                </c:pt>
                <c:pt idx="373703">
                  <c:v>4.4644999999999997E-2</c:v>
                </c:pt>
                <c:pt idx="373704">
                  <c:v>4.4643000000000002E-2</c:v>
                </c:pt>
                <c:pt idx="373705">
                  <c:v>4.4641E-2</c:v>
                </c:pt>
                <c:pt idx="373706">
                  <c:v>4.4638999999999998E-2</c:v>
                </c:pt>
                <c:pt idx="373707">
                  <c:v>4.4637999999999997E-2</c:v>
                </c:pt>
                <c:pt idx="373708">
                  <c:v>4.4636000000000002E-2</c:v>
                </c:pt>
                <c:pt idx="373709">
                  <c:v>4.4634E-2</c:v>
                </c:pt>
                <c:pt idx="373710">
                  <c:v>4.4631999999999998E-2</c:v>
                </c:pt>
                <c:pt idx="373711">
                  <c:v>4.4630000000000003E-2</c:v>
                </c:pt>
                <c:pt idx="373712">
                  <c:v>4.4629000000000002E-2</c:v>
                </c:pt>
                <c:pt idx="373713">
                  <c:v>4.4627E-2</c:v>
                </c:pt>
                <c:pt idx="373714">
                  <c:v>4.4625999999999999E-2</c:v>
                </c:pt>
                <c:pt idx="373715">
                  <c:v>4.4624999999999998E-2</c:v>
                </c:pt>
                <c:pt idx="373716">
                  <c:v>4.4623000000000003E-2</c:v>
                </c:pt>
                <c:pt idx="373717">
                  <c:v>4.4622000000000002E-2</c:v>
                </c:pt>
                <c:pt idx="373718">
                  <c:v>4.4621000000000001E-2</c:v>
                </c:pt>
                <c:pt idx="373719">
                  <c:v>4.4618999999999999E-2</c:v>
                </c:pt>
                <c:pt idx="373720">
                  <c:v>4.4617999999999998E-2</c:v>
                </c:pt>
                <c:pt idx="373721">
                  <c:v>4.4616999999999997E-2</c:v>
                </c:pt>
                <c:pt idx="373722">
                  <c:v>4.4616000000000003E-2</c:v>
                </c:pt>
                <c:pt idx="373723">
                  <c:v>4.4615000000000002E-2</c:v>
                </c:pt>
                <c:pt idx="373724">
                  <c:v>4.4615000000000002E-2</c:v>
                </c:pt>
                <c:pt idx="373725">
                  <c:v>4.4614000000000001E-2</c:v>
                </c:pt>
                <c:pt idx="373726">
                  <c:v>4.4613E-2</c:v>
                </c:pt>
                <c:pt idx="373727">
                  <c:v>4.4613E-2</c:v>
                </c:pt>
                <c:pt idx="373728">
                  <c:v>4.4611999999999999E-2</c:v>
                </c:pt>
                <c:pt idx="373729">
                  <c:v>4.4611999999999999E-2</c:v>
                </c:pt>
                <c:pt idx="373730">
                  <c:v>4.4610999999999998E-2</c:v>
                </c:pt>
                <c:pt idx="373731">
                  <c:v>4.4610999999999998E-2</c:v>
                </c:pt>
                <c:pt idx="373732">
                  <c:v>4.4610999999999998E-2</c:v>
                </c:pt>
                <c:pt idx="373733">
                  <c:v>4.4609999999999997E-2</c:v>
                </c:pt>
                <c:pt idx="373734">
                  <c:v>4.4609999999999997E-2</c:v>
                </c:pt>
                <c:pt idx="373735">
                  <c:v>4.4609999999999997E-2</c:v>
                </c:pt>
                <c:pt idx="373736">
                  <c:v>4.4609999999999997E-2</c:v>
                </c:pt>
                <c:pt idx="373737">
                  <c:v>4.4609999999999997E-2</c:v>
                </c:pt>
                <c:pt idx="373738">
                  <c:v>4.4609999999999997E-2</c:v>
                </c:pt>
                <c:pt idx="373739">
                  <c:v>4.4610999999999998E-2</c:v>
                </c:pt>
                <c:pt idx="373740">
                  <c:v>4.4610999999999998E-2</c:v>
                </c:pt>
                <c:pt idx="373741">
                  <c:v>4.4610999999999998E-2</c:v>
                </c:pt>
                <c:pt idx="373742">
                  <c:v>4.4610999999999998E-2</c:v>
                </c:pt>
                <c:pt idx="373743">
                  <c:v>4.4610999999999998E-2</c:v>
                </c:pt>
                <c:pt idx="373744">
                  <c:v>4.4611999999999999E-2</c:v>
                </c:pt>
                <c:pt idx="373745">
                  <c:v>4.4611999999999999E-2</c:v>
                </c:pt>
                <c:pt idx="373746">
                  <c:v>4.4613E-2</c:v>
                </c:pt>
                <c:pt idx="373747">
                  <c:v>4.4613E-2</c:v>
                </c:pt>
                <c:pt idx="373748">
                  <c:v>4.4614000000000001E-2</c:v>
                </c:pt>
                <c:pt idx="373749">
                  <c:v>4.4614000000000001E-2</c:v>
                </c:pt>
                <c:pt idx="373750">
                  <c:v>4.4615000000000002E-2</c:v>
                </c:pt>
                <c:pt idx="373751">
                  <c:v>4.4616000000000003E-2</c:v>
                </c:pt>
                <c:pt idx="373752">
                  <c:v>4.4616000000000003E-2</c:v>
                </c:pt>
                <c:pt idx="373753">
                  <c:v>4.4616999999999997E-2</c:v>
                </c:pt>
                <c:pt idx="373754">
                  <c:v>4.4616999999999997E-2</c:v>
                </c:pt>
                <c:pt idx="373755">
                  <c:v>4.4617999999999998E-2</c:v>
                </c:pt>
                <c:pt idx="373756">
                  <c:v>4.4617999999999998E-2</c:v>
                </c:pt>
                <c:pt idx="373757">
                  <c:v>4.4618999999999999E-2</c:v>
                </c:pt>
                <c:pt idx="373758">
                  <c:v>4.462E-2</c:v>
                </c:pt>
                <c:pt idx="373759">
                  <c:v>4.462E-2</c:v>
                </c:pt>
                <c:pt idx="373760">
                  <c:v>4.4621000000000001E-2</c:v>
                </c:pt>
                <c:pt idx="373761">
                  <c:v>4.4622000000000002E-2</c:v>
                </c:pt>
                <c:pt idx="373762">
                  <c:v>4.4623000000000003E-2</c:v>
                </c:pt>
                <c:pt idx="373763">
                  <c:v>4.4623000000000003E-2</c:v>
                </c:pt>
                <c:pt idx="373764">
                  <c:v>4.4623999999999997E-2</c:v>
                </c:pt>
                <c:pt idx="373765">
                  <c:v>4.4624999999999998E-2</c:v>
                </c:pt>
                <c:pt idx="373766">
                  <c:v>4.4624999999999998E-2</c:v>
                </c:pt>
                <c:pt idx="373767">
                  <c:v>4.4625999999999999E-2</c:v>
                </c:pt>
                <c:pt idx="373768">
                  <c:v>4.4625999999999999E-2</c:v>
                </c:pt>
                <c:pt idx="373769">
                  <c:v>4.4627E-2</c:v>
                </c:pt>
                <c:pt idx="373770">
                  <c:v>4.4628000000000001E-2</c:v>
                </c:pt>
                <c:pt idx="373771">
                  <c:v>4.4628000000000001E-2</c:v>
                </c:pt>
                <c:pt idx="373772">
                  <c:v>4.4629000000000002E-2</c:v>
                </c:pt>
                <c:pt idx="373773">
                  <c:v>4.4630000000000003E-2</c:v>
                </c:pt>
                <c:pt idx="373774">
                  <c:v>4.4630000000000003E-2</c:v>
                </c:pt>
                <c:pt idx="373775">
                  <c:v>4.4630999999999997E-2</c:v>
                </c:pt>
                <c:pt idx="373776">
                  <c:v>4.4630999999999997E-2</c:v>
                </c:pt>
                <c:pt idx="373777">
                  <c:v>4.4631999999999998E-2</c:v>
                </c:pt>
                <c:pt idx="373778">
                  <c:v>4.4631999999999998E-2</c:v>
                </c:pt>
                <c:pt idx="373779">
                  <c:v>4.4631999999999998E-2</c:v>
                </c:pt>
                <c:pt idx="373780">
                  <c:v>4.4632999999999999E-2</c:v>
                </c:pt>
                <c:pt idx="373781">
                  <c:v>4.4632999999999999E-2</c:v>
                </c:pt>
                <c:pt idx="373782">
                  <c:v>4.4632999999999999E-2</c:v>
                </c:pt>
                <c:pt idx="373783">
                  <c:v>4.4634E-2</c:v>
                </c:pt>
                <c:pt idx="373784">
                  <c:v>4.4634E-2</c:v>
                </c:pt>
                <c:pt idx="373785">
                  <c:v>4.4634E-2</c:v>
                </c:pt>
                <c:pt idx="373786">
                  <c:v>4.4634E-2</c:v>
                </c:pt>
                <c:pt idx="373787">
                  <c:v>4.4635000000000001E-2</c:v>
                </c:pt>
                <c:pt idx="373788">
                  <c:v>4.4635000000000001E-2</c:v>
                </c:pt>
                <c:pt idx="373789">
                  <c:v>4.4635000000000001E-2</c:v>
                </c:pt>
                <c:pt idx="373790">
                  <c:v>4.4635000000000001E-2</c:v>
                </c:pt>
                <c:pt idx="373791">
                  <c:v>4.4635000000000001E-2</c:v>
                </c:pt>
                <c:pt idx="373792">
                  <c:v>4.4634E-2</c:v>
                </c:pt>
                <c:pt idx="373793">
                  <c:v>4.4634E-2</c:v>
                </c:pt>
                <c:pt idx="373794">
                  <c:v>4.4634E-2</c:v>
                </c:pt>
                <c:pt idx="373795">
                  <c:v>4.4634E-2</c:v>
                </c:pt>
                <c:pt idx="373796">
                  <c:v>4.4634E-2</c:v>
                </c:pt>
                <c:pt idx="373797">
                  <c:v>4.4634E-2</c:v>
                </c:pt>
                <c:pt idx="373798">
                  <c:v>4.4634E-2</c:v>
                </c:pt>
                <c:pt idx="373799">
                  <c:v>4.4634E-2</c:v>
                </c:pt>
                <c:pt idx="373800">
                  <c:v>4.4632999999999999E-2</c:v>
                </c:pt>
                <c:pt idx="373801">
                  <c:v>4.4632999999999999E-2</c:v>
                </c:pt>
                <c:pt idx="373802">
                  <c:v>4.4631999999999998E-2</c:v>
                </c:pt>
                <c:pt idx="373803">
                  <c:v>4.4631999999999998E-2</c:v>
                </c:pt>
                <c:pt idx="373804">
                  <c:v>4.4630999999999997E-2</c:v>
                </c:pt>
                <c:pt idx="373805">
                  <c:v>4.4630999999999997E-2</c:v>
                </c:pt>
                <c:pt idx="373806">
                  <c:v>4.4630000000000003E-2</c:v>
                </c:pt>
                <c:pt idx="373807">
                  <c:v>4.4629000000000002E-2</c:v>
                </c:pt>
                <c:pt idx="373808">
                  <c:v>4.4629000000000002E-2</c:v>
                </c:pt>
                <c:pt idx="373809">
                  <c:v>4.4628000000000001E-2</c:v>
                </c:pt>
                <c:pt idx="373810">
                  <c:v>4.4627E-2</c:v>
                </c:pt>
                <c:pt idx="373811">
                  <c:v>4.4625999999999999E-2</c:v>
                </c:pt>
                <c:pt idx="373812">
                  <c:v>4.4624999999999998E-2</c:v>
                </c:pt>
                <c:pt idx="373813">
                  <c:v>4.4623999999999997E-2</c:v>
                </c:pt>
                <c:pt idx="373814">
                  <c:v>4.4623000000000003E-2</c:v>
                </c:pt>
                <c:pt idx="373815">
                  <c:v>4.4622000000000002E-2</c:v>
                </c:pt>
                <c:pt idx="373816">
                  <c:v>4.4621000000000001E-2</c:v>
                </c:pt>
                <c:pt idx="373817">
                  <c:v>4.462E-2</c:v>
                </c:pt>
                <c:pt idx="373818">
                  <c:v>4.4617999999999998E-2</c:v>
                </c:pt>
                <c:pt idx="373819">
                  <c:v>4.4616999999999997E-2</c:v>
                </c:pt>
                <c:pt idx="373820">
                  <c:v>4.4616000000000003E-2</c:v>
                </c:pt>
                <c:pt idx="373821">
                  <c:v>4.4614000000000001E-2</c:v>
                </c:pt>
                <c:pt idx="373822">
                  <c:v>4.4613E-2</c:v>
                </c:pt>
                <c:pt idx="373823">
                  <c:v>4.4610999999999998E-2</c:v>
                </c:pt>
                <c:pt idx="373824">
                  <c:v>4.4609999999999997E-2</c:v>
                </c:pt>
                <c:pt idx="373825">
                  <c:v>4.4608000000000002E-2</c:v>
                </c:pt>
                <c:pt idx="373826">
                  <c:v>4.4606E-2</c:v>
                </c:pt>
                <c:pt idx="373827">
                  <c:v>4.4604999999999999E-2</c:v>
                </c:pt>
                <c:pt idx="373828">
                  <c:v>4.4602999999999997E-2</c:v>
                </c:pt>
                <c:pt idx="373829">
                  <c:v>4.4601000000000002E-2</c:v>
                </c:pt>
                <c:pt idx="373830">
                  <c:v>4.4600000000000001E-2</c:v>
                </c:pt>
                <c:pt idx="373831">
                  <c:v>4.4597999999999999E-2</c:v>
                </c:pt>
                <c:pt idx="373832">
                  <c:v>4.4595999999999997E-2</c:v>
                </c:pt>
                <c:pt idx="373833">
                  <c:v>4.4594000000000002E-2</c:v>
                </c:pt>
                <c:pt idx="373834">
                  <c:v>4.4592E-2</c:v>
                </c:pt>
                <c:pt idx="373835">
                  <c:v>4.4590999999999999E-2</c:v>
                </c:pt>
                <c:pt idx="373836">
                  <c:v>4.4588999999999997E-2</c:v>
                </c:pt>
                <c:pt idx="373837">
                  <c:v>4.4587000000000002E-2</c:v>
                </c:pt>
                <c:pt idx="373838">
                  <c:v>4.4585E-2</c:v>
                </c:pt>
                <c:pt idx="373839">
                  <c:v>4.4582999999999998E-2</c:v>
                </c:pt>
                <c:pt idx="373840">
                  <c:v>4.4581999999999997E-2</c:v>
                </c:pt>
                <c:pt idx="373841">
                  <c:v>4.4580000000000002E-2</c:v>
                </c:pt>
                <c:pt idx="373842">
                  <c:v>4.4578E-2</c:v>
                </c:pt>
                <c:pt idx="373843">
                  <c:v>4.4576999999999999E-2</c:v>
                </c:pt>
                <c:pt idx="373844">
                  <c:v>4.4574999999999997E-2</c:v>
                </c:pt>
                <c:pt idx="373845">
                  <c:v>4.4574000000000003E-2</c:v>
                </c:pt>
                <c:pt idx="373846">
                  <c:v>4.4572000000000001E-2</c:v>
                </c:pt>
                <c:pt idx="373847">
                  <c:v>4.4571E-2</c:v>
                </c:pt>
                <c:pt idx="373848">
                  <c:v>4.4569999999999999E-2</c:v>
                </c:pt>
                <c:pt idx="373849">
                  <c:v>4.4568000000000003E-2</c:v>
                </c:pt>
                <c:pt idx="373850">
                  <c:v>4.4567000000000002E-2</c:v>
                </c:pt>
                <c:pt idx="373851">
                  <c:v>4.4566000000000001E-2</c:v>
                </c:pt>
                <c:pt idx="373852">
                  <c:v>4.4565E-2</c:v>
                </c:pt>
                <c:pt idx="373853">
                  <c:v>4.4563999999999999E-2</c:v>
                </c:pt>
                <c:pt idx="373854">
                  <c:v>4.4563999999999999E-2</c:v>
                </c:pt>
                <c:pt idx="373855">
                  <c:v>4.4562999999999998E-2</c:v>
                </c:pt>
                <c:pt idx="373856">
                  <c:v>4.4562999999999998E-2</c:v>
                </c:pt>
                <c:pt idx="373857">
                  <c:v>4.4561999999999997E-2</c:v>
                </c:pt>
                <c:pt idx="373858">
                  <c:v>4.4561999999999997E-2</c:v>
                </c:pt>
                <c:pt idx="373859">
                  <c:v>4.4561999999999997E-2</c:v>
                </c:pt>
                <c:pt idx="373860">
                  <c:v>4.4561000000000003E-2</c:v>
                </c:pt>
                <c:pt idx="373861">
                  <c:v>4.4561000000000003E-2</c:v>
                </c:pt>
                <c:pt idx="373862">
                  <c:v>4.4561000000000003E-2</c:v>
                </c:pt>
                <c:pt idx="373863">
                  <c:v>4.4561999999999997E-2</c:v>
                </c:pt>
                <c:pt idx="373864">
                  <c:v>4.4561999999999997E-2</c:v>
                </c:pt>
                <c:pt idx="373865">
                  <c:v>4.4562999999999998E-2</c:v>
                </c:pt>
                <c:pt idx="373866">
                  <c:v>4.4562999999999998E-2</c:v>
                </c:pt>
                <c:pt idx="373867">
                  <c:v>4.4563999999999999E-2</c:v>
                </c:pt>
                <c:pt idx="373868">
                  <c:v>4.4565E-2</c:v>
                </c:pt>
                <c:pt idx="373869">
                  <c:v>4.4566000000000001E-2</c:v>
                </c:pt>
                <c:pt idx="373870">
                  <c:v>4.4567000000000002E-2</c:v>
                </c:pt>
                <c:pt idx="373871">
                  <c:v>4.4568000000000003E-2</c:v>
                </c:pt>
                <c:pt idx="373872">
                  <c:v>4.4569999999999999E-2</c:v>
                </c:pt>
                <c:pt idx="373873">
                  <c:v>4.4571E-2</c:v>
                </c:pt>
                <c:pt idx="373874">
                  <c:v>4.4573000000000002E-2</c:v>
                </c:pt>
                <c:pt idx="373875">
                  <c:v>4.4574000000000003E-2</c:v>
                </c:pt>
                <c:pt idx="373876">
                  <c:v>4.4575999999999998E-2</c:v>
                </c:pt>
                <c:pt idx="373877">
                  <c:v>4.4578E-2</c:v>
                </c:pt>
                <c:pt idx="373878">
                  <c:v>4.4580000000000002E-2</c:v>
                </c:pt>
                <c:pt idx="373879">
                  <c:v>4.4581999999999997E-2</c:v>
                </c:pt>
                <c:pt idx="373880">
                  <c:v>4.4583999999999999E-2</c:v>
                </c:pt>
                <c:pt idx="373881">
                  <c:v>4.4587000000000002E-2</c:v>
                </c:pt>
                <c:pt idx="373882">
                  <c:v>4.4588999999999997E-2</c:v>
                </c:pt>
                <c:pt idx="373883">
                  <c:v>4.4590999999999999E-2</c:v>
                </c:pt>
                <c:pt idx="373884">
                  <c:v>4.4594000000000002E-2</c:v>
                </c:pt>
                <c:pt idx="373885">
                  <c:v>4.4595999999999997E-2</c:v>
                </c:pt>
                <c:pt idx="373886">
                  <c:v>4.4599E-2</c:v>
                </c:pt>
                <c:pt idx="373887">
                  <c:v>4.4602000000000003E-2</c:v>
                </c:pt>
                <c:pt idx="373888">
                  <c:v>4.4603999999999998E-2</c:v>
                </c:pt>
                <c:pt idx="373889">
                  <c:v>4.4607000000000001E-2</c:v>
                </c:pt>
                <c:pt idx="373890">
                  <c:v>4.4609999999999997E-2</c:v>
                </c:pt>
                <c:pt idx="373891">
                  <c:v>4.4613E-2</c:v>
                </c:pt>
                <c:pt idx="373892">
                  <c:v>4.4616000000000003E-2</c:v>
                </c:pt>
                <c:pt idx="373893">
                  <c:v>4.4618999999999999E-2</c:v>
                </c:pt>
                <c:pt idx="373894">
                  <c:v>4.4621000000000001E-2</c:v>
                </c:pt>
                <c:pt idx="373895">
                  <c:v>4.4623999999999997E-2</c:v>
                </c:pt>
                <c:pt idx="373896">
                  <c:v>4.4627E-2</c:v>
                </c:pt>
                <c:pt idx="373897">
                  <c:v>4.4630000000000003E-2</c:v>
                </c:pt>
                <c:pt idx="373898">
                  <c:v>4.4631999999999998E-2</c:v>
                </c:pt>
                <c:pt idx="373899">
                  <c:v>4.4635000000000001E-2</c:v>
                </c:pt>
                <c:pt idx="373900">
                  <c:v>4.4637999999999997E-2</c:v>
                </c:pt>
                <c:pt idx="373901">
                  <c:v>4.4641E-2</c:v>
                </c:pt>
                <c:pt idx="373902">
                  <c:v>4.4643000000000002E-2</c:v>
                </c:pt>
                <c:pt idx="373903">
                  <c:v>4.4645999999999998E-2</c:v>
                </c:pt>
                <c:pt idx="373904">
                  <c:v>4.4648E-2</c:v>
                </c:pt>
                <c:pt idx="373905">
                  <c:v>4.4650000000000002E-2</c:v>
                </c:pt>
                <c:pt idx="373906">
                  <c:v>4.4651999999999997E-2</c:v>
                </c:pt>
                <c:pt idx="373907">
                  <c:v>4.4653999999999999E-2</c:v>
                </c:pt>
                <c:pt idx="373908">
                  <c:v>4.4656000000000001E-2</c:v>
                </c:pt>
                <c:pt idx="373909">
                  <c:v>4.4658000000000003E-2</c:v>
                </c:pt>
                <c:pt idx="373910">
                  <c:v>4.4659999999999998E-2</c:v>
                </c:pt>
                <c:pt idx="373911">
                  <c:v>4.4662E-2</c:v>
                </c:pt>
                <c:pt idx="373912">
                  <c:v>4.4663000000000001E-2</c:v>
                </c:pt>
                <c:pt idx="373913">
                  <c:v>4.4665000000000003E-2</c:v>
                </c:pt>
                <c:pt idx="373914">
                  <c:v>4.4665999999999997E-2</c:v>
                </c:pt>
                <c:pt idx="373915">
                  <c:v>4.4666999999999998E-2</c:v>
                </c:pt>
                <c:pt idx="373916">
                  <c:v>4.4667999999999999E-2</c:v>
                </c:pt>
                <c:pt idx="373917">
                  <c:v>4.4669E-2</c:v>
                </c:pt>
                <c:pt idx="373918">
                  <c:v>4.4670000000000001E-2</c:v>
                </c:pt>
                <c:pt idx="373919">
                  <c:v>4.4670000000000001E-2</c:v>
                </c:pt>
                <c:pt idx="373920">
                  <c:v>4.4671000000000002E-2</c:v>
                </c:pt>
                <c:pt idx="373921">
                  <c:v>4.4671000000000002E-2</c:v>
                </c:pt>
                <c:pt idx="373922">
                  <c:v>4.4671000000000002E-2</c:v>
                </c:pt>
                <c:pt idx="373923">
                  <c:v>4.4671000000000002E-2</c:v>
                </c:pt>
                <c:pt idx="373924">
                  <c:v>4.4671000000000002E-2</c:v>
                </c:pt>
                <c:pt idx="373925">
                  <c:v>4.4671000000000002E-2</c:v>
                </c:pt>
                <c:pt idx="373926">
                  <c:v>4.4671000000000002E-2</c:v>
                </c:pt>
                <c:pt idx="373927">
                  <c:v>4.4670000000000001E-2</c:v>
                </c:pt>
                <c:pt idx="373928">
                  <c:v>4.4670000000000001E-2</c:v>
                </c:pt>
                <c:pt idx="373929">
                  <c:v>4.4669E-2</c:v>
                </c:pt>
                <c:pt idx="373930">
                  <c:v>4.4667999999999999E-2</c:v>
                </c:pt>
                <c:pt idx="373931">
                  <c:v>4.4666999999999998E-2</c:v>
                </c:pt>
                <c:pt idx="373932">
                  <c:v>4.4665999999999997E-2</c:v>
                </c:pt>
                <c:pt idx="373933">
                  <c:v>4.4665000000000003E-2</c:v>
                </c:pt>
                <c:pt idx="373934">
                  <c:v>4.4664000000000002E-2</c:v>
                </c:pt>
                <c:pt idx="373935">
                  <c:v>4.4662E-2</c:v>
                </c:pt>
                <c:pt idx="373936">
                  <c:v>4.4660999999999999E-2</c:v>
                </c:pt>
                <c:pt idx="373937">
                  <c:v>4.4659999999999998E-2</c:v>
                </c:pt>
                <c:pt idx="373938">
                  <c:v>4.4658000000000003E-2</c:v>
                </c:pt>
                <c:pt idx="373939">
                  <c:v>4.4657000000000002E-2</c:v>
                </c:pt>
                <c:pt idx="373940">
                  <c:v>4.4655E-2</c:v>
                </c:pt>
                <c:pt idx="373941">
                  <c:v>4.4653999999999999E-2</c:v>
                </c:pt>
                <c:pt idx="373942">
                  <c:v>4.4651999999999997E-2</c:v>
                </c:pt>
                <c:pt idx="373943">
                  <c:v>4.4650000000000002E-2</c:v>
                </c:pt>
                <c:pt idx="373944">
                  <c:v>4.4649000000000001E-2</c:v>
                </c:pt>
                <c:pt idx="373945">
                  <c:v>4.4646999999999999E-2</c:v>
                </c:pt>
                <c:pt idx="373946">
                  <c:v>4.4645999999999998E-2</c:v>
                </c:pt>
                <c:pt idx="373947">
                  <c:v>4.4644000000000003E-2</c:v>
                </c:pt>
                <c:pt idx="373948">
                  <c:v>4.4643000000000002E-2</c:v>
                </c:pt>
                <c:pt idx="373949">
                  <c:v>4.4641E-2</c:v>
                </c:pt>
                <c:pt idx="373950">
                  <c:v>4.4639999999999999E-2</c:v>
                </c:pt>
                <c:pt idx="373951">
                  <c:v>4.4638999999999998E-2</c:v>
                </c:pt>
                <c:pt idx="373952">
                  <c:v>4.4637000000000003E-2</c:v>
                </c:pt>
                <c:pt idx="373953">
                  <c:v>4.4636000000000002E-2</c:v>
                </c:pt>
                <c:pt idx="373954">
                  <c:v>4.4635000000000001E-2</c:v>
                </c:pt>
                <c:pt idx="373955">
                  <c:v>4.4632999999999999E-2</c:v>
                </c:pt>
                <c:pt idx="373956">
                  <c:v>4.4631999999999998E-2</c:v>
                </c:pt>
                <c:pt idx="373957">
                  <c:v>4.4630999999999997E-2</c:v>
                </c:pt>
                <c:pt idx="373958">
                  <c:v>4.4630999999999997E-2</c:v>
                </c:pt>
                <c:pt idx="373959">
                  <c:v>4.4630000000000003E-2</c:v>
                </c:pt>
                <c:pt idx="373960">
                  <c:v>4.4629000000000002E-2</c:v>
                </c:pt>
                <c:pt idx="373961">
                  <c:v>4.4629000000000002E-2</c:v>
                </c:pt>
                <c:pt idx="373962">
                  <c:v>4.4628000000000001E-2</c:v>
                </c:pt>
                <c:pt idx="373963">
                  <c:v>4.4628000000000001E-2</c:v>
                </c:pt>
                <c:pt idx="373964">
                  <c:v>4.4627E-2</c:v>
                </c:pt>
                <c:pt idx="373965">
                  <c:v>4.4627E-2</c:v>
                </c:pt>
                <c:pt idx="373966">
                  <c:v>4.4627E-2</c:v>
                </c:pt>
                <c:pt idx="373967">
                  <c:v>4.4627E-2</c:v>
                </c:pt>
                <c:pt idx="373968">
                  <c:v>4.4627E-2</c:v>
                </c:pt>
                <c:pt idx="373969">
                  <c:v>4.4627E-2</c:v>
                </c:pt>
                <c:pt idx="373970">
                  <c:v>4.4627E-2</c:v>
                </c:pt>
                <c:pt idx="373971">
                  <c:v>4.4627E-2</c:v>
                </c:pt>
                <c:pt idx="373972">
                  <c:v>4.4628000000000001E-2</c:v>
                </c:pt>
                <c:pt idx="373973">
                  <c:v>4.4628000000000001E-2</c:v>
                </c:pt>
                <c:pt idx="373974">
                  <c:v>4.4629000000000002E-2</c:v>
                </c:pt>
                <c:pt idx="373975">
                  <c:v>4.4629000000000002E-2</c:v>
                </c:pt>
                <c:pt idx="373976">
                  <c:v>4.4630000000000003E-2</c:v>
                </c:pt>
                <c:pt idx="373977">
                  <c:v>4.4630999999999997E-2</c:v>
                </c:pt>
                <c:pt idx="373978">
                  <c:v>4.4630999999999997E-2</c:v>
                </c:pt>
                <c:pt idx="373979">
                  <c:v>4.4631999999999998E-2</c:v>
                </c:pt>
                <c:pt idx="373980">
                  <c:v>4.4632999999999999E-2</c:v>
                </c:pt>
                <c:pt idx="373981">
                  <c:v>4.4634E-2</c:v>
                </c:pt>
                <c:pt idx="373982">
                  <c:v>4.4635000000000001E-2</c:v>
                </c:pt>
                <c:pt idx="373983">
                  <c:v>4.4636000000000002E-2</c:v>
                </c:pt>
                <c:pt idx="373984">
                  <c:v>4.4637000000000003E-2</c:v>
                </c:pt>
                <c:pt idx="373985">
                  <c:v>4.4637999999999997E-2</c:v>
                </c:pt>
                <c:pt idx="373986">
                  <c:v>4.4638999999999998E-2</c:v>
                </c:pt>
                <c:pt idx="373987">
                  <c:v>4.4639999999999999E-2</c:v>
                </c:pt>
                <c:pt idx="373988">
                  <c:v>4.4641E-2</c:v>
                </c:pt>
                <c:pt idx="373989">
                  <c:v>4.4642000000000001E-2</c:v>
                </c:pt>
                <c:pt idx="373990">
                  <c:v>4.4643000000000002E-2</c:v>
                </c:pt>
                <c:pt idx="373991">
                  <c:v>4.4644000000000003E-2</c:v>
                </c:pt>
                <c:pt idx="373992">
                  <c:v>4.4644999999999997E-2</c:v>
                </c:pt>
                <c:pt idx="373993">
                  <c:v>4.4645999999999998E-2</c:v>
                </c:pt>
                <c:pt idx="373994">
                  <c:v>4.4648E-2</c:v>
                </c:pt>
                <c:pt idx="373995">
                  <c:v>4.4649000000000001E-2</c:v>
                </c:pt>
                <c:pt idx="373996">
                  <c:v>4.4650000000000002E-2</c:v>
                </c:pt>
                <c:pt idx="373997">
                  <c:v>4.4651000000000003E-2</c:v>
                </c:pt>
                <c:pt idx="373998">
                  <c:v>4.4651999999999997E-2</c:v>
                </c:pt>
                <c:pt idx="373999">
                  <c:v>4.4652999999999998E-2</c:v>
                </c:pt>
                <c:pt idx="374000">
                  <c:v>4.4653999999999999E-2</c:v>
                </c:pt>
                <c:pt idx="374001">
                  <c:v>4.4655E-2</c:v>
                </c:pt>
                <c:pt idx="374002">
                  <c:v>4.4656000000000001E-2</c:v>
                </c:pt>
                <c:pt idx="374003">
                  <c:v>4.4657000000000002E-2</c:v>
                </c:pt>
                <c:pt idx="374004">
                  <c:v>4.4658000000000003E-2</c:v>
                </c:pt>
                <c:pt idx="374005">
                  <c:v>4.4658999999999997E-2</c:v>
                </c:pt>
                <c:pt idx="374006">
                  <c:v>4.4659999999999998E-2</c:v>
                </c:pt>
                <c:pt idx="374007">
                  <c:v>4.4660999999999999E-2</c:v>
                </c:pt>
                <c:pt idx="374008">
                  <c:v>4.4662E-2</c:v>
                </c:pt>
                <c:pt idx="374009">
                  <c:v>4.4663000000000001E-2</c:v>
                </c:pt>
                <c:pt idx="374010">
                  <c:v>4.4664000000000002E-2</c:v>
                </c:pt>
                <c:pt idx="374011">
                  <c:v>4.4665000000000003E-2</c:v>
                </c:pt>
                <c:pt idx="374012">
                  <c:v>4.4665000000000003E-2</c:v>
                </c:pt>
                <c:pt idx="374013">
                  <c:v>4.4665999999999997E-2</c:v>
                </c:pt>
                <c:pt idx="374014">
                  <c:v>4.4666999999999998E-2</c:v>
                </c:pt>
                <c:pt idx="374015">
                  <c:v>4.4667999999999999E-2</c:v>
                </c:pt>
                <c:pt idx="374016">
                  <c:v>4.4667999999999999E-2</c:v>
                </c:pt>
                <c:pt idx="374017">
                  <c:v>4.4669E-2</c:v>
                </c:pt>
                <c:pt idx="374018">
                  <c:v>4.4670000000000001E-2</c:v>
                </c:pt>
                <c:pt idx="374019">
                  <c:v>4.4671000000000002E-2</c:v>
                </c:pt>
                <c:pt idx="374020">
                  <c:v>4.4672000000000003E-2</c:v>
                </c:pt>
                <c:pt idx="374021">
                  <c:v>4.4672999999999997E-2</c:v>
                </c:pt>
                <c:pt idx="374022">
                  <c:v>4.4672999999999997E-2</c:v>
                </c:pt>
                <c:pt idx="374023">
                  <c:v>4.4673999999999998E-2</c:v>
                </c:pt>
                <c:pt idx="374024">
                  <c:v>4.4674999999999999E-2</c:v>
                </c:pt>
                <c:pt idx="374025">
                  <c:v>4.4674999999999999E-2</c:v>
                </c:pt>
                <c:pt idx="374026">
                  <c:v>4.4676E-2</c:v>
                </c:pt>
                <c:pt idx="374027">
                  <c:v>4.4677000000000001E-2</c:v>
                </c:pt>
                <c:pt idx="374028">
                  <c:v>4.4678000000000002E-2</c:v>
                </c:pt>
                <c:pt idx="374029">
                  <c:v>4.4678000000000002E-2</c:v>
                </c:pt>
                <c:pt idx="374030">
                  <c:v>4.4679000000000003E-2</c:v>
                </c:pt>
                <c:pt idx="374031">
                  <c:v>4.4679999999999997E-2</c:v>
                </c:pt>
                <c:pt idx="374032">
                  <c:v>4.4680999999999998E-2</c:v>
                </c:pt>
                <c:pt idx="374033">
                  <c:v>4.4680999999999998E-2</c:v>
                </c:pt>
                <c:pt idx="374034">
                  <c:v>4.4681999999999999E-2</c:v>
                </c:pt>
                <c:pt idx="374035">
                  <c:v>4.4683E-2</c:v>
                </c:pt>
                <c:pt idx="374036">
                  <c:v>4.4684000000000001E-2</c:v>
                </c:pt>
                <c:pt idx="374037">
                  <c:v>4.4684000000000001E-2</c:v>
                </c:pt>
                <c:pt idx="374038">
                  <c:v>4.4685000000000002E-2</c:v>
                </c:pt>
                <c:pt idx="374039">
                  <c:v>4.4685999999999997E-2</c:v>
                </c:pt>
                <c:pt idx="374040">
                  <c:v>4.4686999999999998E-2</c:v>
                </c:pt>
                <c:pt idx="374041">
                  <c:v>4.4687999999999999E-2</c:v>
                </c:pt>
                <c:pt idx="374042">
                  <c:v>4.4687999999999999E-2</c:v>
                </c:pt>
                <c:pt idx="374043">
                  <c:v>4.4689E-2</c:v>
                </c:pt>
                <c:pt idx="374044">
                  <c:v>4.4690000000000001E-2</c:v>
                </c:pt>
                <c:pt idx="374045">
                  <c:v>4.4691000000000002E-2</c:v>
                </c:pt>
                <c:pt idx="374046">
                  <c:v>4.4692000000000003E-2</c:v>
                </c:pt>
                <c:pt idx="374047">
                  <c:v>4.4693999999999998E-2</c:v>
                </c:pt>
                <c:pt idx="374048">
                  <c:v>4.4694999999999999E-2</c:v>
                </c:pt>
                <c:pt idx="374049">
                  <c:v>4.4696E-2</c:v>
                </c:pt>
                <c:pt idx="374050">
                  <c:v>4.4697000000000001E-2</c:v>
                </c:pt>
                <c:pt idx="374051">
                  <c:v>4.4698000000000002E-2</c:v>
                </c:pt>
                <c:pt idx="374052">
                  <c:v>4.4699999999999997E-2</c:v>
                </c:pt>
                <c:pt idx="374053">
                  <c:v>4.4700999999999998E-2</c:v>
                </c:pt>
                <c:pt idx="374054">
                  <c:v>4.4703E-2</c:v>
                </c:pt>
                <c:pt idx="374055">
                  <c:v>4.4705000000000002E-2</c:v>
                </c:pt>
                <c:pt idx="374056">
                  <c:v>4.4706000000000003E-2</c:v>
                </c:pt>
                <c:pt idx="374057">
                  <c:v>4.4707999999999998E-2</c:v>
                </c:pt>
                <c:pt idx="374058">
                  <c:v>4.471E-2</c:v>
                </c:pt>
                <c:pt idx="374059">
                  <c:v>4.4712000000000002E-2</c:v>
                </c:pt>
                <c:pt idx="374060">
                  <c:v>4.4713999999999997E-2</c:v>
                </c:pt>
                <c:pt idx="374061">
                  <c:v>4.4715999999999999E-2</c:v>
                </c:pt>
                <c:pt idx="374062">
                  <c:v>4.4719000000000002E-2</c:v>
                </c:pt>
                <c:pt idx="374063">
                  <c:v>4.4720999999999997E-2</c:v>
                </c:pt>
                <c:pt idx="374064">
                  <c:v>4.4724E-2</c:v>
                </c:pt>
                <c:pt idx="374065">
                  <c:v>4.4726000000000002E-2</c:v>
                </c:pt>
                <c:pt idx="374066">
                  <c:v>4.4728999999999998E-2</c:v>
                </c:pt>
                <c:pt idx="374067">
                  <c:v>4.4732000000000001E-2</c:v>
                </c:pt>
                <c:pt idx="374068">
                  <c:v>4.4734999999999997E-2</c:v>
                </c:pt>
                <c:pt idx="374069">
                  <c:v>4.4738E-2</c:v>
                </c:pt>
                <c:pt idx="374070">
                  <c:v>4.4741000000000003E-2</c:v>
                </c:pt>
                <c:pt idx="374071">
                  <c:v>4.4743999999999999E-2</c:v>
                </c:pt>
                <c:pt idx="374072">
                  <c:v>4.4747000000000002E-2</c:v>
                </c:pt>
                <c:pt idx="374073">
                  <c:v>4.4749999999999998E-2</c:v>
                </c:pt>
                <c:pt idx="374074">
                  <c:v>4.4754000000000002E-2</c:v>
                </c:pt>
                <c:pt idx="374075">
                  <c:v>4.4756999999999998E-2</c:v>
                </c:pt>
                <c:pt idx="374076">
                  <c:v>4.4761000000000002E-2</c:v>
                </c:pt>
                <c:pt idx="374077">
                  <c:v>4.4763999999999998E-2</c:v>
                </c:pt>
                <c:pt idx="374078">
                  <c:v>4.4768000000000002E-2</c:v>
                </c:pt>
                <c:pt idx="374079">
                  <c:v>4.4771999999999999E-2</c:v>
                </c:pt>
                <c:pt idx="374080">
                  <c:v>4.4776000000000003E-2</c:v>
                </c:pt>
                <c:pt idx="374081">
                  <c:v>4.478E-2</c:v>
                </c:pt>
                <c:pt idx="374082">
                  <c:v>4.4783000000000003E-2</c:v>
                </c:pt>
                <c:pt idx="374083">
                  <c:v>4.4787E-2</c:v>
                </c:pt>
                <c:pt idx="374084">
                  <c:v>4.4790999999999997E-2</c:v>
                </c:pt>
                <c:pt idx="374085">
                  <c:v>4.4795000000000001E-2</c:v>
                </c:pt>
                <c:pt idx="374086">
                  <c:v>4.4798999999999999E-2</c:v>
                </c:pt>
                <c:pt idx="374087">
                  <c:v>4.4802000000000002E-2</c:v>
                </c:pt>
                <c:pt idx="374088">
                  <c:v>4.4805999999999999E-2</c:v>
                </c:pt>
                <c:pt idx="374089">
                  <c:v>4.4810000000000003E-2</c:v>
                </c:pt>
                <c:pt idx="374090">
                  <c:v>4.4814E-2</c:v>
                </c:pt>
                <c:pt idx="374091">
                  <c:v>4.4817999999999997E-2</c:v>
                </c:pt>
                <c:pt idx="374092">
                  <c:v>4.4822000000000001E-2</c:v>
                </c:pt>
                <c:pt idx="374093">
                  <c:v>4.4824999999999997E-2</c:v>
                </c:pt>
                <c:pt idx="374094">
                  <c:v>4.4829000000000001E-2</c:v>
                </c:pt>
                <c:pt idx="374095">
                  <c:v>4.4831999999999997E-2</c:v>
                </c:pt>
                <c:pt idx="374096">
                  <c:v>4.4835E-2</c:v>
                </c:pt>
                <c:pt idx="374097">
                  <c:v>4.4838000000000003E-2</c:v>
                </c:pt>
                <c:pt idx="374098">
                  <c:v>4.4842E-2</c:v>
                </c:pt>
                <c:pt idx="374099">
                  <c:v>4.4845000000000003E-2</c:v>
                </c:pt>
                <c:pt idx="374100">
                  <c:v>4.4847999999999999E-2</c:v>
                </c:pt>
                <c:pt idx="374101">
                  <c:v>4.4850000000000001E-2</c:v>
                </c:pt>
                <c:pt idx="374102">
                  <c:v>4.4852999999999997E-2</c:v>
                </c:pt>
                <c:pt idx="374103">
                  <c:v>4.4856E-2</c:v>
                </c:pt>
                <c:pt idx="374104">
                  <c:v>4.4858000000000002E-2</c:v>
                </c:pt>
                <c:pt idx="374105">
                  <c:v>4.4859999999999997E-2</c:v>
                </c:pt>
                <c:pt idx="374106">
                  <c:v>4.4861999999999999E-2</c:v>
                </c:pt>
                <c:pt idx="374107">
                  <c:v>4.4864000000000001E-2</c:v>
                </c:pt>
                <c:pt idx="374108">
                  <c:v>4.4865000000000002E-2</c:v>
                </c:pt>
                <c:pt idx="374109">
                  <c:v>4.4866999999999997E-2</c:v>
                </c:pt>
                <c:pt idx="374110">
                  <c:v>4.4867999999999998E-2</c:v>
                </c:pt>
                <c:pt idx="374111">
                  <c:v>4.4868999999999999E-2</c:v>
                </c:pt>
                <c:pt idx="374112">
                  <c:v>4.487E-2</c:v>
                </c:pt>
                <c:pt idx="374113">
                  <c:v>4.4871000000000001E-2</c:v>
                </c:pt>
                <c:pt idx="374114">
                  <c:v>4.4871000000000001E-2</c:v>
                </c:pt>
                <c:pt idx="374115">
                  <c:v>4.4872000000000002E-2</c:v>
                </c:pt>
                <c:pt idx="374116">
                  <c:v>4.4872000000000002E-2</c:v>
                </c:pt>
                <c:pt idx="374117">
                  <c:v>4.4871000000000001E-2</c:v>
                </c:pt>
                <c:pt idx="374118">
                  <c:v>4.4871000000000001E-2</c:v>
                </c:pt>
                <c:pt idx="374119">
                  <c:v>4.4871000000000001E-2</c:v>
                </c:pt>
                <c:pt idx="374120">
                  <c:v>4.487E-2</c:v>
                </c:pt>
                <c:pt idx="374121">
                  <c:v>4.4868999999999999E-2</c:v>
                </c:pt>
                <c:pt idx="374122">
                  <c:v>4.4867999999999998E-2</c:v>
                </c:pt>
                <c:pt idx="374123">
                  <c:v>4.4866999999999997E-2</c:v>
                </c:pt>
                <c:pt idx="374124">
                  <c:v>4.4866000000000003E-2</c:v>
                </c:pt>
                <c:pt idx="374125">
                  <c:v>4.4864000000000001E-2</c:v>
                </c:pt>
                <c:pt idx="374126">
                  <c:v>4.4863E-2</c:v>
                </c:pt>
                <c:pt idx="374127">
                  <c:v>4.4860999999999998E-2</c:v>
                </c:pt>
                <c:pt idx="374128">
                  <c:v>4.4859000000000003E-2</c:v>
                </c:pt>
                <c:pt idx="374129">
                  <c:v>4.4857000000000001E-2</c:v>
                </c:pt>
                <c:pt idx="374130">
                  <c:v>4.4854999999999999E-2</c:v>
                </c:pt>
                <c:pt idx="374131">
                  <c:v>4.4852999999999997E-2</c:v>
                </c:pt>
                <c:pt idx="374132">
                  <c:v>4.4850000000000001E-2</c:v>
                </c:pt>
                <c:pt idx="374133">
                  <c:v>4.4847999999999999E-2</c:v>
                </c:pt>
                <c:pt idx="374134">
                  <c:v>4.4845000000000003E-2</c:v>
                </c:pt>
                <c:pt idx="374135">
                  <c:v>4.4843000000000001E-2</c:v>
                </c:pt>
                <c:pt idx="374136">
                  <c:v>4.4839999999999998E-2</c:v>
                </c:pt>
                <c:pt idx="374137">
                  <c:v>4.4837000000000002E-2</c:v>
                </c:pt>
                <c:pt idx="374138">
                  <c:v>4.4835E-2</c:v>
                </c:pt>
                <c:pt idx="374139">
                  <c:v>4.4831999999999997E-2</c:v>
                </c:pt>
                <c:pt idx="374140">
                  <c:v>4.4829000000000001E-2</c:v>
                </c:pt>
                <c:pt idx="374141">
                  <c:v>4.4825999999999998E-2</c:v>
                </c:pt>
                <c:pt idx="374142">
                  <c:v>4.4823000000000002E-2</c:v>
                </c:pt>
                <c:pt idx="374143">
                  <c:v>4.4819999999999999E-2</c:v>
                </c:pt>
                <c:pt idx="374144">
                  <c:v>4.4817000000000003E-2</c:v>
                </c:pt>
                <c:pt idx="374145">
                  <c:v>4.4814E-2</c:v>
                </c:pt>
                <c:pt idx="374146">
                  <c:v>4.4811999999999998E-2</c:v>
                </c:pt>
                <c:pt idx="374147">
                  <c:v>4.4809000000000002E-2</c:v>
                </c:pt>
                <c:pt idx="374148">
                  <c:v>4.4805999999999999E-2</c:v>
                </c:pt>
                <c:pt idx="374149">
                  <c:v>4.4803999999999997E-2</c:v>
                </c:pt>
                <c:pt idx="374150">
                  <c:v>4.4801000000000001E-2</c:v>
                </c:pt>
                <c:pt idx="374151">
                  <c:v>4.4798999999999999E-2</c:v>
                </c:pt>
                <c:pt idx="374152">
                  <c:v>4.4796000000000002E-2</c:v>
                </c:pt>
                <c:pt idx="374153">
                  <c:v>4.4794E-2</c:v>
                </c:pt>
                <c:pt idx="374154">
                  <c:v>4.4790999999999997E-2</c:v>
                </c:pt>
                <c:pt idx="374155">
                  <c:v>4.4789000000000002E-2</c:v>
                </c:pt>
                <c:pt idx="374156">
                  <c:v>4.4787E-2</c:v>
                </c:pt>
                <c:pt idx="374157">
                  <c:v>4.4784999999999998E-2</c:v>
                </c:pt>
                <c:pt idx="374158">
                  <c:v>4.4783000000000003E-2</c:v>
                </c:pt>
                <c:pt idx="374159">
                  <c:v>4.4781000000000001E-2</c:v>
                </c:pt>
                <c:pt idx="374160">
                  <c:v>4.478E-2</c:v>
                </c:pt>
                <c:pt idx="374161">
                  <c:v>4.4777999999999998E-2</c:v>
                </c:pt>
                <c:pt idx="374162">
                  <c:v>4.4776999999999997E-2</c:v>
                </c:pt>
                <c:pt idx="374163">
                  <c:v>4.4776000000000003E-2</c:v>
                </c:pt>
                <c:pt idx="374164">
                  <c:v>4.4774000000000001E-2</c:v>
                </c:pt>
                <c:pt idx="374165">
                  <c:v>4.4773E-2</c:v>
                </c:pt>
                <c:pt idx="374166">
                  <c:v>4.4771999999999999E-2</c:v>
                </c:pt>
                <c:pt idx="374167">
                  <c:v>4.4771999999999999E-2</c:v>
                </c:pt>
                <c:pt idx="374168">
                  <c:v>4.4770999999999998E-2</c:v>
                </c:pt>
                <c:pt idx="374169">
                  <c:v>4.4770999999999998E-2</c:v>
                </c:pt>
                <c:pt idx="374170">
                  <c:v>4.4769999999999997E-2</c:v>
                </c:pt>
                <c:pt idx="374171">
                  <c:v>4.4769999999999997E-2</c:v>
                </c:pt>
                <c:pt idx="374172">
                  <c:v>4.4769999999999997E-2</c:v>
                </c:pt>
                <c:pt idx="374173">
                  <c:v>4.4769999999999997E-2</c:v>
                </c:pt>
                <c:pt idx="374174">
                  <c:v>4.4770999999999998E-2</c:v>
                </c:pt>
                <c:pt idx="374175">
                  <c:v>4.4770999999999998E-2</c:v>
                </c:pt>
                <c:pt idx="374176">
                  <c:v>4.4770999999999998E-2</c:v>
                </c:pt>
                <c:pt idx="374177">
                  <c:v>4.4771999999999999E-2</c:v>
                </c:pt>
                <c:pt idx="374178">
                  <c:v>4.4771999999999999E-2</c:v>
                </c:pt>
                <c:pt idx="374179">
                  <c:v>4.4773E-2</c:v>
                </c:pt>
                <c:pt idx="374180">
                  <c:v>4.4774000000000001E-2</c:v>
                </c:pt>
                <c:pt idx="374181">
                  <c:v>4.4775000000000002E-2</c:v>
                </c:pt>
                <c:pt idx="374182">
                  <c:v>4.4776000000000003E-2</c:v>
                </c:pt>
                <c:pt idx="374183">
                  <c:v>4.4777999999999998E-2</c:v>
                </c:pt>
                <c:pt idx="374184">
                  <c:v>4.4778999999999999E-2</c:v>
                </c:pt>
                <c:pt idx="374185">
                  <c:v>4.4781000000000001E-2</c:v>
                </c:pt>
                <c:pt idx="374186">
                  <c:v>4.4782000000000002E-2</c:v>
                </c:pt>
                <c:pt idx="374187">
                  <c:v>4.4783999999999997E-2</c:v>
                </c:pt>
                <c:pt idx="374188">
                  <c:v>4.4785999999999999E-2</c:v>
                </c:pt>
                <c:pt idx="374189">
                  <c:v>4.4787E-2</c:v>
                </c:pt>
                <c:pt idx="374190">
                  <c:v>4.4789000000000002E-2</c:v>
                </c:pt>
                <c:pt idx="374191">
                  <c:v>4.4790999999999997E-2</c:v>
                </c:pt>
                <c:pt idx="374192">
                  <c:v>4.4792999999999999E-2</c:v>
                </c:pt>
                <c:pt idx="374193">
                  <c:v>4.4796000000000002E-2</c:v>
                </c:pt>
                <c:pt idx="374194">
                  <c:v>4.4797999999999998E-2</c:v>
                </c:pt>
                <c:pt idx="374195">
                  <c:v>4.48E-2</c:v>
                </c:pt>
                <c:pt idx="374196">
                  <c:v>4.4803000000000003E-2</c:v>
                </c:pt>
                <c:pt idx="374197">
                  <c:v>4.4804999999999998E-2</c:v>
                </c:pt>
                <c:pt idx="374198">
                  <c:v>4.4808000000000001E-2</c:v>
                </c:pt>
                <c:pt idx="374199">
                  <c:v>4.4810000000000003E-2</c:v>
                </c:pt>
                <c:pt idx="374200">
                  <c:v>4.4812999999999999E-2</c:v>
                </c:pt>
                <c:pt idx="374201">
                  <c:v>4.4815000000000001E-2</c:v>
                </c:pt>
                <c:pt idx="374202">
                  <c:v>4.4817999999999997E-2</c:v>
                </c:pt>
                <c:pt idx="374203">
                  <c:v>4.4821E-2</c:v>
                </c:pt>
                <c:pt idx="374204">
                  <c:v>4.4823000000000002E-2</c:v>
                </c:pt>
                <c:pt idx="374205">
                  <c:v>4.4825999999999998E-2</c:v>
                </c:pt>
                <c:pt idx="374206">
                  <c:v>4.4829000000000001E-2</c:v>
                </c:pt>
                <c:pt idx="374207">
                  <c:v>4.4831999999999997E-2</c:v>
                </c:pt>
                <c:pt idx="374208">
                  <c:v>4.4835E-2</c:v>
                </c:pt>
                <c:pt idx="374209">
                  <c:v>4.4838000000000003E-2</c:v>
                </c:pt>
                <c:pt idx="374210">
                  <c:v>4.4840999999999999E-2</c:v>
                </c:pt>
                <c:pt idx="374211">
                  <c:v>4.4843000000000001E-2</c:v>
                </c:pt>
                <c:pt idx="374212">
                  <c:v>4.4845999999999997E-2</c:v>
                </c:pt>
                <c:pt idx="374213">
                  <c:v>4.4849E-2</c:v>
                </c:pt>
                <c:pt idx="374214">
                  <c:v>4.4851000000000002E-2</c:v>
                </c:pt>
                <c:pt idx="374215">
                  <c:v>4.4853999999999998E-2</c:v>
                </c:pt>
                <c:pt idx="374216">
                  <c:v>4.4857000000000001E-2</c:v>
                </c:pt>
                <c:pt idx="374217">
                  <c:v>4.4859999999999997E-2</c:v>
                </c:pt>
                <c:pt idx="374218">
                  <c:v>4.4861999999999999E-2</c:v>
                </c:pt>
                <c:pt idx="374219">
                  <c:v>4.4865000000000002E-2</c:v>
                </c:pt>
                <c:pt idx="374220">
                  <c:v>4.4867999999999998E-2</c:v>
                </c:pt>
                <c:pt idx="374221">
                  <c:v>4.487E-2</c:v>
                </c:pt>
                <c:pt idx="374222">
                  <c:v>4.4873000000000003E-2</c:v>
                </c:pt>
                <c:pt idx="374223">
                  <c:v>4.4874999999999998E-2</c:v>
                </c:pt>
                <c:pt idx="374224">
                  <c:v>4.4877E-2</c:v>
                </c:pt>
                <c:pt idx="374225">
                  <c:v>4.4879000000000002E-2</c:v>
                </c:pt>
                <c:pt idx="374226">
                  <c:v>4.4880999999999997E-2</c:v>
                </c:pt>
                <c:pt idx="374227">
                  <c:v>4.4882999999999999E-2</c:v>
                </c:pt>
                <c:pt idx="374228">
                  <c:v>4.4885000000000001E-2</c:v>
                </c:pt>
                <c:pt idx="374229">
                  <c:v>4.4887000000000003E-2</c:v>
                </c:pt>
                <c:pt idx="374230">
                  <c:v>4.4888999999999998E-2</c:v>
                </c:pt>
                <c:pt idx="374231">
                  <c:v>4.4889999999999999E-2</c:v>
                </c:pt>
                <c:pt idx="374232">
                  <c:v>4.4892000000000001E-2</c:v>
                </c:pt>
                <c:pt idx="374233">
                  <c:v>4.4893000000000002E-2</c:v>
                </c:pt>
                <c:pt idx="374234">
                  <c:v>4.4894000000000003E-2</c:v>
                </c:pt>
                <c:pt idx="374235">
                  <c:v>4.4894999999999997E-2</c:v>
                </c:pt>
                <c:pt idx="374236">
                  <c:v>4.4895999999999998E-2</c:v>
                </c:pt>
                <c:pt idx="374237">
                  <c:v>4.4896999999999999E-2</c:v>
                </c:pt>
                <c:pt idx="374238">
                  <c:v>4.4896999999999999E-2</c:v>
                </c:pt>
                <c:pt idx="374239">
                  <c:v>4.4898E-2</c:v>
                </c:pt>
                <c:pt idx="374240">
                  <c:v>4.4898E-2</c:v>
                </c:pt>
                <c:pt idx="374241">
                  <c:v>4.4898E-2</c:v>
                </c:pt>
                <c:pt idx="374242">
                  <c:v>4.4899000000000001E-2</c:v>
                </c:pt>
                <c:pt idx="374243">
                  <c:v>4.4899000000000001E-2</c:v>
                </c:pt>
                <c:pt idx="374244">
                  <c:v>4.4898E-2</c:v>
                </c:pt>
                <c:pt idx="374245">
                  <c:v>4.4898E-2</c:v>
                </c:pt>
                <c:pt idx="374246">
                  <c:v>4.4898E-2</c:v>
                </c:pt>
                <c:pt idx="374247">
                  <c:v>4.4896999999999999E-2</c:v>
                </c:pt>
                <c:pt idx="374248">
                  <c:v>4.4895999999999998E-2</c:v>
                </c:pt>
                <c:pt idx="374249">
                  <c:v>4.4894999999999997E-2</c:v>
                </c:pt>
                <c:pt idx="374250">
                  <c:v>4.4894000000000003E-2</c:v>
                </c:pt>
                <c:pt idx="374251">
                  <c:v>4.4893000000000002E-2</c:v>
                </c:pt>
                <c:pt idx="374252">
                  <c:v>4.4892000000000001E-2</c:v>
                </c:pt>
                <c:pt idx="374253">
                  <c:v>4.4889999999999999E-2</c:v>
                </c:pt>
                <c:pt idx="374254">
                  <c:v>4.4888999999999998E-2</c:v>
                </c:pt>
                <c:pt idx="374255">
                  <c:v>4.4887999999999997E-2</c:v>
                </c:pt>
                <c:pt idx="374256">
                  <c:v>4.4886000000000002E-2</c:v>
                </c:pt>
                <c:pt idx="374257">
                  <c:v>4.4884E-2</c:v>
                </c:pt>
                <c:pt idx="374258">
                  <c:v>4.4882999999999999E-2</c:v>
                </c:pt>
                <c:pt idx="374259">
                  <c:v>4.4880999999999997E-2</c:v>
                </c:pt>
                <c:pt idx="374260">
                  <c:v>4.4879000000000002E-2</c:v>
                </c:pt>
                <c:pt idx="374261">
                  <c:v>4.4877E-2</c:v>
                </c:pt>
                <c:pt idx="374262">
                  <c:v>4.4874999999999998E-2</c:v>
                </c:pt>
                <c:pt idx="374263">
                  <c:v>4.4873000000000003E-2</c:v>
                </c:pt>
                <c:pt idx="374264">
                  <c:v>4.4871000000000001E-2</c:v>
                </c:pt>
                <c:pt idx="374265">
                  <c:v>4.4868999999999999E-2</c:v>
                </c:pt>
                <c:pt idx="374266">
                  <c:v>4.4866999999999997E-2</c:v>
                </c:pt>
                <c:pt idx="374267">
                  <c:v>4.4865000000000002E-2</c:v>
                </c:pt>
                <c:pt idx="374268">
                  <c:v>4.4863E-2</c:v>
                </c:pt>
                <c:pt idx="374269">
                  <c:v>4.4860999999999998E-2</c:v>
                </c:pt>
                <c:pt idx="374270">
                  <c:v>4.4859000000000003E-2</c:v>
                </c:pt>
                <c:pt idx="374271">
                  <c:v>4.4857000000000001E-2</c:v>
                </c:pt>
                <c:pt idx="374272">
                  <c:v>4.4853999999999998E-2</c:v>
                </c:pt>
                <c:pt idx="374273">
                  <c:v>4.4852000000000003E-2</c:v>
                </c:pt>
                <c:pt idx="374274">
                  <c:v>4.4851000000000002E-2</c:v>
                </c:pt>
                <c:pt idx="374275">
                  <c:v>4.4849E-2</c:v>
                </c:pt>
                <c:pt idx="374276">
                  <c:v>4.4846999999999998E-2</c:v>
                </c:pt>
                <c:pt idx="374277">
                  <c:v>4.4845000000000003E-2</c:v>
                </c:pt>
                <c:pt idx="374278">
                  <c:v>4.4844000000000002E-2</c:v>
                </c:pt>
                <c:pt idx="374279">
                  <c:v>4.4842E-2</c:v>
                </c:pt>
                <c:pt idx="374280">
                  <c:v>4.4840999999999999E-2</c:v>
                </c:pt>
                <c:pt idx="374281">
                  <c:v>4.4838999999999997E-2</c:v>
                </c:pt>
                <c:pt idx="374282">
                  <c:v>4.4838000000000003E-2</c:v>
                </c:pt>
                <c:pt idx="374283">
                  <c:v>4.4836000000000001E-2</c:v>
                </c:pt>
                <c:pt idx="374284">
                  <c:v>4.4835E-2</c:v>
                </c:pt>
                <c:pt idx="374285">
                  <c:v>4.4833999999999999E-2</c:v>
                </c:pt>
                <c:pt idx="374286">
                  <c:v>4.4832999999999998E-2</c:v>
                </c:pt>
                <c:pt idx="374287">
                  <c:v>4.4831999999999997E-2</c:v>
                </c:pt>
                <c:pt idx="374288">
                  <c:v>4.4831000000000003E-2</c:v>
                </c:pt>
                <c:pt idx="374289">
                  <c:v>4.4830000000000002E-2</c:v>
                </c:pt>
                <c:pt idx="374290">
                  <c:v>4.4829000000000001E-2</c:v>
                </c:pt>
                <c:pt idx="374291">
                  <c:v>4.4829000000000001E-2</c:v>
                </c:pt>
                <c:pt idx="374292">
                  <c:v>4.4828E-2</c:v>
                </c:pt>
                <c:pt idx="374293">
                  <c:v>4.4828E-2</c:v>
                </c:pt>
                <c:pt idx="374294">
                  <c:v>4.4826999999999999E-2</c:v>
                </c:pt>
                <c:pt idx="374295">
                  <c:v>4.4826999999999999E-2</c:v>
                </c:pt>
                <c:pt idx="374296">
                  <c:v>4.4825999999999998E-2</c:v>
                </c:pt>
                <c:pt idx="374297">
                  <c:v>4.4825999999999998E-2</c:v>
                </c:pt>
                <c:pt idx="374298">
                  <c:v>4.4825999999999998E-2</c:v>
                </c:pt>
                <c:pt idx="374299">
                  <c:v>4.4825999999999998E-2</c:v>
                </c:pt>
                <c:pt idx="374300">
                  <c:v>4.4824999999999997E-2</c:v>
                </c:pt>
                <c:pt idx="374301">
                  <c:v>4.4824999999999997E-2</c:v>
                </c:pt>
                <c:pt idx="374302">
                  <c:v>4.4824999999999997E-2</c:v>
                </c:pt>
                <c:pt idx="374303">
                  <c:v>4.4824999999999997E-2</c:v>
                </c:pt>
                <c:pt idx="374304">
                  <c:v>4.4825999999999998E-2</c:v>
                </c:pt>
                <c:pt idx="374305">
                  <c:v>4.4825999999999998E-2</c:v>
                </c:pt>
                <c:pt idx="374306">
                  <c:v>4.4824999999999997E-2</c:v>
                </c:pt>
                <c:pt idx="374307">
                  <c:v>4.4824999999999997E-2</c:v>
                </c:pt>
                <c:pt idx="374308">
                  <c:v>4.4824999999999997E-2</c:v>
                </c:pt>
                <c:pt idx="374309">
                  <c:v>4.4825999999999998E-2</c:v>
                </c:pt>
                <c:pt idx="374310">
                  <c:v>4.4825999999999998E-2</c:v>
                </c:pt>
                <c:pt idx="374311">
                  <c:v>4.4825999999999998E-2</c:v>
                </c:pt>
                <c:pt idx="374312">
                  <c:v>4.4825999999999998E-2</c:v>
                </c:pt>
                <c:pt idx="374313">
                  <c:v>4.4825999999999998E-2</c:v>
                </c:pt>
                <c:pt idx="374314">
                  <c:v>4.4825999999999998E-2</c:v>
                </c:pt>
                <c:pt idx="374315">
                  <c:v>4.4825999999999998E-2</c:v>
                </c:pt>
                <c:pt idx="374316">
                  <c:v>4.4825999999999998E-2</c:v>
                </c:pt>
                <c:pt idx="374317">
                  <c:v>4.4825999999999998E-2</c:v>
                </c:pt>
                <c:pt idx="374318">
                  <c:v>4.4825999999999998E-2</c:v>
                </c:pt>
                <c:pt idx="374319">
                  <c:v>4.4825999999999998E-2</c:v>
                </c:pt>
                <c:pt idx="374320">
                  <c:v>4.4824999999999997E-2</c:v>
                </c:pt>
                <c:pt idx="374321">
                  <c:v>4.4824999999999997E-2</c:v>
                </c:pt>
                <c:pt idx="374322">
                  <c:v>4.4824999999999997E-2</c:v>
                </c:pt>
                <c:pt idx="374323">
                  <c:v>4.4824999999999997E-2</c:v>
                </c:pt>
                <c:pt idx="374324">
                  <c:v>4.4824999999999997E-2</c:v>
                </c:pt>
                <c:pt idx="374325">
                  <c:v>4.4824000000000003E-2</c:v>
                </c:pt>
                <c:pt idx="374326">
                  <c:v>4.4824000000000003E-2</c:v>
                </c:pt>
                <c:pt idx="374327">
                  <c:v>4.4824000000000003E-2</c:v>
                </c:pt>
                <c:pt idx="374328">
                  <c:v>4.4823000000000002E-2</c:v>
                </c:pt>
                <c:pt idx="374329">
                  <c:v>4.4823000000000002E-2</c:v>
                </c:pt>
                <c:pt idx="374330">
                  <c:v>4.4822000000000001E-2</c:v>
                </c:pt>
                <c:pt idx="374331">
                  <c:v>4.4822000000000001E-2</c:v>
                </c:pt>
                <c:pt idx="374332">
                  <c:v>4.4821E-2</c:v>
                </c:pt>
                <c:pt idx="374333">
                  <c:v>4.4821E-2</c:v>
                </c:pt>
                <c:pt idx="374334">
                  <c:v>4.4819999999999999E-2</c:v>
                </c:pt>
                <c:pt idx="374335">
                  <c:v>4.4818999999999998E-2</c:v>
                </c:pt>
                <c:pt idx="374336">
                  <c:v>4.4818999999999998E-2</c:v>
                </c:pt>
                <c:pt idx="374337">
                  <c:v>4.4817999999999997E-2</c:v>
                </c:pt>
                <c:pt idx="374338">
                  <c:v>4.4817999999999997E-2</c:v>
                </c:pt>
                <c:pt idx="374339">
                  <c:v>4.4817000000000003E-2</c:v>
                </c:pt>
                <c:pt idx="374340">
                  <c:v>4.4817000000000003E-2</c:v>
                </c:pt>
                <c:pt idx="374341">
                  <c:v>4.4816000000000002E-2</c:v>
                </c:pt>
                <c:pt idx="374342">
                  <c:v>4.4815000000000001E-2</c:v>
                </c:pt>
                <c:pt idx="374343">
                  <c:v>4.4814E-2</c:v>
                </c:pt>
                <c:pt idx="374344">
                  <c:v>4.4814E-2</c:v>
                </c:pt>
                <c:pt idx="374345">
                  <c:v>4.4812999999999999E-2</c:v>
                </c:pt>
                <c:pt idx="374346">
                  <c:v>4.4811999999999998E-2</c:v>
                </c:pt>
                <c:pt idx="374347">
                  <c:v>4.4811999999999998E-2</c:v>
                </c:pt>
                <c:pt idx="374348">
                  <c:v>4.4810999999999997E-2</c:v>
                </c:pt>
                <c:pt idx="374349">
                  <c:v>4.4810999999999997E-2</c:v>
                </c:pt>
                <c:pt idx="374350">
                  <c:v>4.4810000000000003E-2</c:v>
                </c:pt>
                <c:pt idx="374351">
                  <c:v>4.4810000000000003E-2</c:v>
                </c:pt>
                <c:pt idx="374352">
                  <c:v>4.4809000000000002E-2</c:v>
                </c:pt>
                <c:pt idx="374353">
                  <c:v>4.4809000000000002E-2</c:v>
                </c:pt>
                <c:pt idx="374354">
                  <c:v>4.4808000000000001E-2</c:v>
                </c:pt>
                <c:pt idx="374355">
                  <c:v>4.4807E-2</c:v>
                </c:pt>
                <c:pt idx="374356">
                  <c:v>4.4807E-2</c:v>
                </c:pt>
                <c:pt idx="374357">
                  <c:v>4.4807E-2</c:v>
                </c:pt>
                <c:pt idx="374358">
                  <c:v>4.4805999999999999E-2</c:v>
                </c:pt>
                <c:pt idx="374359">
                  <c:v>4.4805999999999999E-2</c:v>
                </c:pt>
                <c:pt idx="374360">
                  <c:v>4.4805999999999999E-2</c:v>
                </c:pt>
                <c:pt idx="374361">
                  <c:v>4.4805999999999999E-2</c:v>
                </c:pt>
                <c:pt idx="374362">
                  <c:v>4.4804999999999998E-2</c:v>
                </c:pt>
                <c:pt idx="374363">
                  <c:v>4.4804999999999998E-2</c:v>
                </c:pt>
                <c:pt idx="374364">
                  <c:v>4.4804999999999998E-2</c:v>
                </c:pt>
                <c:pt idx="374365">
                  <c:v>4.4804999999999998E-2</c:v>
                </c:pt>
                <c:pt idx="374366">
                  <c:v>4.4803999999999997E-2</c:v>
                </c:pt>
                <c:pt idx="374367">
                  <c:v>4.4803999999999997E-2</c:v>
                </c:pt>
                <c:pt idx="374368">
                  <c:v>4.4803999999999997E-2</c:v>
                </c:pt>
                <c:pt idx="374369">
                  <c:v>4.4803999999999997E-2</c:v>
                </c:pt>
                <c:pt idx="374370">
                  <c:v>4.4803999999999997E-2</c:v>
                </c:pt>
                <c:pt idx="374371">
                  <c:v>4.4803999999999997E-2</c:v>
                </c:pt>
                <c:pt idx="374372">
                  <c:v>4.4803999999999997E-2</c:v>
                </c:pt>
                <c:pt idx="374373">
                  <c:v>4.4803999999999997E-2</c:v>
                </c:pt>
                <c:pt idx="374374">
                  <c:v>4.4803999999999997E-2</c:v>
                </c:pt>
                <c:pt idx="374375">
                  <c:v>4.4803999999999997E-2</c:v>
                </c:pt>
                <c:pt idx="374376">
                  <c:v>4.4804999999999998E-2</c:v>
                </c:pt>
                <c:pt idx="374377">
                  <c:v>4.4804999999999998E-2</c:v>
                </c:pt>
                <c:pt idx="374378">
                  <c:v>4.4804999999999998E-2</c:v>
                </c:pt>
                <c:pt idx="374379">
                  <c:v>4.4804999999999998E-2</c:v>
                </c:pt>
                <c:pt idx="374380">
                  <c:v>4.4804999999999998E-2</c:v>
                </c:pt>
                <c:pt idx="374381">
                  <c:v>4.4804999999999998E-2</c:v>
                </c:pt>
                <c:pt idx="374382">
                  <c:v>4.4805999999999999E-2</c:v>
                </c:pt>
                <c:pt idx="374383">
                  <c:v>4.4805999999999999E-2</c:v>
                </c:pt>
                <c:pt idx="374384">
                  <c:v>4.4807E-2</c:v>
                </c:pt>
                <c:pt idx="374385">
                  <c:v>4.4807E-2</c:v>
                </c:pt>
                <c:pt idx="374386">
                  <c:v>4.4808000000000001E-2</c:v>
                </c:pt>
                <c:pt idx="374387">
                  <c:v>4.4808000000000001E-2</c:v>
                </c:pt>
                <c:pt idx="374388">
                  <c:v>4.4809000000000002E-2</c:v>
                </c:pt>
                <c:pt idx="374389">
                  <c:v>4.4809000000000002E-2</c:v>
                </c:pt>
                <c:pt idx="374390">
                  <c:v>4.4810000000000003E-2</c:v>
                </c:pt>
                <c:pt idx="374391">
                  <c:v>4.4810000000000003E-2</c:v>
                </c:pt>
                <c:pt idx="374392">
                  <c:v>4.4810999999999997E-2</c:v>
                </c:pt>
                <c:pt idx="374393">
                  <c:v>4.4810999999999997E-2</c:v>
                </c:pt>
                <c:pt idx="374394">
                  <c:v>4.4811999999999998E-2</c:v>
                </c:pt>
                <c:pt idx="374395">
                  <c:v>4.4812999999999999E-2</c:v>
                </c:pt>
                <c:pt idx="374396">
                  <c:v>4.4814E-2</c:v>
                </c:pt>
                <c:pt idx="374397">
                  <c:v>4.4815000000000001E-2</c:v>
                </c:pt>
                <c:pt idx="374398">
                  <c:v>4.4816000000000002E-2</c:v>
                </c:pt>
                <c:pt idx="374399">
                  <c:v>4.4817000000000003E-2</c:v>
                </c:pt>
                <c:pt idx="374400">
                  <c:v>4.4817000000000003E-2</c:v>
                </c:pt>
                <c:pt idx="374401">
                  <c:v>4.4817999999999997E-2</c:v>
                </c:pt>
                <c:pt idx="374402">
                  <c:v>4.4818999999999998E-2</c:v>
                </c:pt>
                <c:pt idx="374403">
                  <c:v>4.4819999999999999E-2</c:v>
                </c:pt>
                <c:pt idx="374404">
                  <c:v>4.4822000000000001E-2</c:v>
                </c:pt>
                <c:pt idx="374405">
                  <c:v>4.4823000000000002E-2</c:v>
                </c:pt>
                <c:pt idx="374406">
                  <c:v>4.4824000000000003E-2</c:v>
                </c:pt>
                <c:pt idx="374407">
                  <c:v>4.4824999999999997E-2</c:v>
                </c:pt>
                <c:pt idx="374408">
                  <c:v>4.4826999999999999E-2</c:v>
                </c:pt>
                <c:pt idx="374409">
                  <c:v>4.4828E-2</c:v>
                </c:pt>
                <c:pt idx="374410">
                  <c:v>4.4830000000000002E-2</c:v>
                </c:pt>
                <c:pt idx="374411">
                  <c:v>4.4831000000000003E-2</c:v>
                </c:pt>
                <c:pt idx="374412">
                  <c:v>4.4831999999999997E-2</c:v>
                </c:pt>
                <c:pt idx="374413">
                  <c:v>4.4833999999999999E-2</c:v>
                </c:pt>
                <c:pt idx="374414">
                  <c:v>4.4835E-2</c:v>
                </c:pt>
                <c:pt idx="374415">
                  <c:v>4.4837000000000002E-2</c:v>
                </c:pt>
                <c:pt idx="374416">
                  <c:v>4.4838000000000003E-2</c:v>
                </c:pt>
                <c:pt idx="374417">
                  <c:v>4.4839999999999998E-2</c:v>
                </c:pt>
                <c:pt idx="374418">
                  <c:v>4.4842E-2</c:v>
                </c:pt>
                <c:pt idx="374419">
                  <c:v>4.4843000000000001E-2</c:v>
                </c:pt>
                <c:pt idx="374420">
                  <c:v>4.4845000000000003E-2</c:v>
                </c:pt>
                <c:pt idx="374421">
                  <c:v>4.4846999999999998E-2</c:v>
                </c:pt>
                <c:pt idx="374422">
                  <c:v>4.4849E-2</c:v>
                </c:pt>
                <c:pt idx="374423">
                  <c:v>4.4850000000000001E-2</c:v>
                </c:pt>
                <c:pt idx="374424">
                  <c:v>4.4852000000000003E-2</c:v>
                </c:pt>
                <c:pt idx="374425">
                  <c:v>4.4853999999999998E-2</c:v>
                </c:pt>
                <c:pt idx="374426">
                  <c:v>4.4854999999999999E-2</c:v>
                </c:pt>
                <c:pt idx="374427">
                  <c:v>4.4857000000000001E-2</c:v>
                </c:pt>
                <c:pt idx="374428">
                  <c:v>4.4859000000000003E-2</c:v>
                </c:pt>
                <c:pt idx="374429">
                  <c:v>4.4860999999999998E-2</c:v>
                </c:pt>
                <c:pt idx="374430">
                  <c:v>4.4863E-2</c:v>
                </c:pt>
                <c:pt idx="374431">
                  <c:v>4.4865000000000002E-2</c:v>
                </c:pt>
                <c:pt idx="374432">
                  <c:v>4.4866000000000003E-2</c:v>
                </c:pt>
                <c:pt idx="374433">
                  <c:v>4.4867999999999998E-2</c:v>
                </c:pt>
                <c:pt idx="374434">
                  <c:v>4.487E-2</c:v>
                </c:pt>
                <c:pt idx="374435">
                  <c:v>4.4871000000000001E-2</c:v>
                </c:pt>
                <c:pt idx="374436">
                  <c:v>4.4873000000000003E-2</c:v>
                </c:pt>
                <c:pt idx="374437">
                  <c:v>4.4873999999999997E-2</c:v>
                </c:pt>
                <c:pt idx="374438">
                  <c:v>4.4875999999999999E-2</c:v>
                </c:pt>
                <c:pt idx="374439">
                  <c:v>4.4877E-2</c:v>
                </c:pt>
                <c:pt idx="374440">
                  <c:v>4.4879000000000002E-2</c:v>
                </c:pt>
                <c:pt idx="374441">
                  <c:v>4.4880000000000003E-2</c:v>
                </c:pt>
                <c:pt idx="374442">
                  <c:v>4.4881999999999998E-2</c:v>
                </c:pt>
                <c:pt idx="374443">
                  <c:v>4.4882999999999999E-2</c:v>
                </c:pt>
                <c:pt idx="374444">
                  <c:v>4.4885000000000001E-2</c:v>
                </c:pt>
                <c:pt idx="374445">
                  <c:v>4.4886000000000002E-2</c:v>
                </c:pt>
                <c:pt idx="374446">
                  <c:v>4.4887000000000003E-2</c:v>
                </c:pt>
                <c:pt idx="374447">
                  <c:v>4.4887999999999997E-2</c:v>
                </c:pt>
                <c:pt idx="374448">
                  <c:v>4.4888999999999998E-2</c:v>
                </c:pt>
                <c:pt idx="374449">
                  <c:v>4.4889999999999999E-2</c:v>
                </c:pt>
                <c:pt idx="374450">
                  <c:v>4.4891E-2</c:v>
                </c:pt>
                <c:pt idx="374451">
                  <c:v>4.4892000000000001E-2</c:v>
                </c:pt>
                <c:pt idx="374452">
                  <c:v>4.4893000000000002E-2</c:v>
                </c:pt>
                <c:pt idx="374453">
                  <c:v>4.4894000000000003E-2</c:v>
                </c:pt>
                <c:pt idx="374454">
                  <c:v>4.4894999999999997E-2</c:v>
                </c:pt>
                <c:pt idx="374455">
                  <c:v>4.4895999999999998E-2</c:v>
                </c:pt>
                <c:pt idx="374456">
                  <c:v>4.4895999999999998E-2</c:v>
                </c:pt>
                <c:pt idx="374457">
                  <c:v>4.4896999999999999E-2</c:v>
                </c:pt>
                <c:pt idx="374458">
                  <c:v>4.4896999999999999E-2</c:v>
                </c:pt>
                <c:pt idx="374459">
                  <c:v>4.4898E-2</c:v>
                </c:pt>
                <c:pt idx="374460">
                  <c:v>4.4898E-2</c:v>
                </c:pt>
                <c:pt idx="374461">
                  <c:v>4.4899000000000001E-2</c:v>
                </c:pt>
                <c:pt idx="374462">
                  <c:v>4.4899000000000001E-2</c:v>
                </c:pt>
                <c:pt idx="374463">
                  <c:v>4.4899000000000001E-2</c:v>
                </c:pt>
                <c:pt idx="374464">
                  <c:v>4.4900000000000002E-2</c:v>
                </c:pt>
                <c:pt idx="374465">
                  <c:v>4.4900000000000002E-2</c:v>
                </c:pt>
                <c:pt idx="374466">
                  <c:v>4.4901000000000003E-2</c:v>
                </c:pt>
                <c:pt idx="374467">
                  <c:v>4.4901000000000003E-2</c:v>
                </c:pt>
                <c:pt idx="374468">
                  <c:v>4.4901000000000003E-2</c:v>
                </c:pt>
                <c:pt idx="374469">
                  <c:v>4.4901000000000003E-2</c:v>
                </c:pt>
                <c:pt idx="374470">
                  <c:v>4.4901999999999997E-2</c:v>
                </c:pt>
                <c:pt idx="374471">
                  <c:v>4.4901999999999997E-2</c:v>
                </c:pt>
                <c:pt idx="374472">
                  <c:v>4.4901999999999997E-2</c:v>
                </c:pt>
                <c:pt idx="374473">
                  <c:v>4.4901999999999997E-2</c:v>
                </c:pt>
                <c:pt idx="374474">
                  <c:v>4.4901999999999997E-2</c:v>
                </c:pt>
                <c:pt idx="374475">
                  <c:v>4.4901999999999997E-2</c:v>
                </c:pt>
                <c:pt idx="374476">
                  <c:v>4.4902999999999998E-2</c:v>
                </c:pt>
                <c:pt idx="374477">
                  <c:v>4.4902999999999998E-2</c:v>
                </c:pt>
                <c:pt idx="374478">
                  <c:v>4.4902999999999998E-2</c:v>
                </c:pt>
                <c:pt idx="374479">
                  <c:v>4.4902999999999998E-2</c:v>
                </c:pt>
                <c:pt idx="374480">
                  <c:v>4.4903999999999999E-2</c:v>
                </c:pt>
                <c:pt idx="374481">
                  <c:v>4.4903999999999999E-2</c:v>
                </c:pt>
                <c:pt idx="374482">
                  <c:v>4.4903999999999999E-2</c:v>
                </c:pt>
                <c:pt idx="374483">
                  <c:v>4.4903999999999999E-2</c:v>
                </c:pt>
                <c:pt idx="374484">
                  <c:v>4.4903999999999999E-2</c:v>
                </c:pt>
                <c:pt idx="374485">
                  <c:v>4.4905E-2</c:v>
                </c:pt>
                <c:pt idx="374486">
                  <c:v>4.4905E-2</c:v>
                </c:pt>
                <c:pt idx="374487">
                  <c:v>4.4905E-2</c:v>
                </c:pt>
                <c:pt idx="374488">
                  <c:v>4.4906000000000001E-2</c:v>
                </c:pt>
                <c:pt idx="374489">
                  <c:v>4.4906000000000001E-2</c:v>
                </c:pt>
                <c:pt idx="374490">
                  <c:v>4.4907000000000002E-2</c:v>
                </c:pt>
                <c:pt idx="374491">
                  <c:v>4.4907000000000002E-2</c:v>
                </c:pt>
                <c:pt idx="374492">
                  <c:v>4.4908000000000003E-2</c:v>
                </c:pt>
                <c:pt idx="374493">
                  <c:v>4.4908000000000003E-2</c:v>
                </c:pt>
                <c:pt idx="374494">
                  <c:v>4.4908999999999998E-2</c:v>
                </c:pt>
                <c:pt idx="374495">
                  <c:v>4.4908999999999998E-2</c:v>
                </c:pt>
                <c:pt idx="374496">
                  <c:v>4.4909999999999999E-2</c:v>
                </c:pt>
                <c:pt idx="374497">
                  <c:v>4.4909999999999999E-2</c:v>
                </c:pt>
                <c:pt idx="374498">
                  <c:v>4.4911E-2</c:v>
                </c:pt>
                <c:pt idx="374499">
                  <c:v>4.4911E-2</c:v>
                </c:pt>
                <c:pt idx="374500">
                  <c:v>4.4912000000000001E-2</c:v>
                </c:pt>
                <c:pt idx="374501">
                  <c:v>4.4913000000000002E-2</c:v>
                </c:pt>
                <c:pt idx="374502">
                  <c:v>4.4914000000000003E-2</c:v>
                </c:pt>
                <c:pt idx="374503">
                  <c:v>4.4914000000000003E-2</c:v>
                </c:pt>
                <c:pt idx="374504">
                  <c:v>4.4914999999999997E-2</c:v>
                </c:pt>
                <c:pt idx="374505">
                  <c:v>4.4915999999999998E-2</c:v>
                </c:pt>
                <c:pt idx="374506">
                  <c:v>4.4915999999999998E-2</c:v>
                </c:pt>
                <c:pt idx="374507">
                  <c:v>4.4916999999999999E-2</c:v>
                </c:pt>
                <c:pt idx="374508">
                  <c:v>4.4918E-2</c:v>
                </c:pt>
                <c:pt idx="374509">
                  <c:v>4.4918E-2</c:v>
                </c:pt>
                <c:pt idx="374510">
                  <c:v>4.4919000000000001E-2</c:v>
                </c:pt>
                <c:pt idx="374511">
                  <c:v>4.4920000000000002E-2</c:v>
                </c:pt>
                <c:pt idx="374512">
                  <c:v>4.4920000000000002E-2</c:v>
                </c:pt>
                <c:pt idx="374513">
                  <c:v>4.4921000000000003E-2</c:v>
                </c:pt>
                <c:pt idx="374514">
                  <c:v>4.4921999999999997E-2</c:v>
                </c:pt>
                <c:pt idx="374515">
                  <c:v>4.4921999999999997E-2</c:v>
                </c:pt>
                <c:pt idx="374516">
                  <c:v>4.4922999999999998E-2</c:v>
                </c:pt>
                <c:pt idx="374517">
                  <c:v>4.4922999999999998E-2</c:v>
                </c:pt>
                <c:pt idx="374518">
                  <c:v>4.4923999999999999E-2</c:v>
                </c:pt>
                <c:pt idx="374519">
                  <c:v>4.4923999999999999E-2</c:v>
                </c:pt>
                <c:pt idx="374520">
                  <c:v>4.4925E-2</c:v>
                </c:pt>
                <c:pt idx="374521">
                  <c:v>4.4925E-2</c:v>
                </c:pt>
                <c:pt idx="374522">
                  <c:v>4.4925E-2</c:v>
                </c:pt>
                <c:pt idx="374523">
                  <c:v>4.4926000000000001E-2</c:v>
                </c:pt>
                <c:pt idx="374524">
                  <c:v>4.4926000000000001E-2</c:v>
                </c:pt>
                <c:pt idx="374525">
                  <c:v>4.4926000000000001E-2</c:v>
                </c:pt>
                <c:pt idx="374526">
                  <c:v>4.4927000000000002E-2</c:v>
                </c:pt>
                <c:pt idx="374527">
                  <c:v>4.4927000000000002E-2</c:v>
                </c:pt>
                <c:pt idx="374528">
                  <c:v>4.4927000000000002E-2</c:v>
                </c:pt>
                <c:pt idx="374529">
                  <c:v>4.4927000000000002E-2</c:v>
                </c:pt>
                <c:pt idx="374530">
                  <c:v>4.4927000000000002E-2</c:v>
                </c:pt>
                <c:pt idx="374531">
                  <c:v>4.4927000000000002E-2</c:v>
                </c:pt>
                <c:pt idx="374532">
                  <c:v>4.4927000000000002E-2</c:v>
                </c:pt>
                <c:pt idx="374533">
                  <c:v>4.4927000000000002E-2</c:v>
                </c:pt>
                <c:pt idx="374534">
                  <c:v>4.4926000000000001E-2</c:v>
                </c:pt>
                <c:pt idx="374535">
                  <c:v>4.4926000000000001E-2</c:v>
                </c:pt>
                <c:pt idx="374536">
                  <c:v>4.4926000000000001E-2</c:v>
                </c:pt>
                <c:pt idx="374537">
                  <c:v>4.4926000000000001E-2</c:v>
                </c:pt>
                <c:pt idx="374538">
                  <c:v>4.4926000000000001E-2</c:v>
                </c:pt>
                <c:pt idx="374539">
                  <c:v>4.4925E-2</c:v>
                </c:pt>
                <c:pt idx="374540">
                  <c:v>4.4925E-2</c:v>
                </c:pt>
                <c:pt idx="374541">
                  <c:v>4.4925E-2</c:v>
                </c:pt>
                <c:pt idx="374542">
                  <c:v>4.4923999999999999E-2</c:v>
                </c:pt>
                <c:pt idx="374543">
                  <c:v>4.4923999999999999E-2</c:v>
                </c:pt>
                <c:pt idx="374544">
                  <c:v>4.4922999999999998E-2</c:v>
                </c:pt>
                <c:pt idx="374545">
                  <c:v>4.4922999999999998E-2</c:v>
                </c:pt>
                <c:pt idx="374546">
                  <c:v>4.4921999999999997E-2</c:v>
                </c:pt>
                <c:pt idx="374547">
                  <c:v>4.4921999999999997E-2</c:v>
                </c:pt>
                <c:pt idx="374548">
                  <c:v>4.4921000000000003E-2</c:v>
                </c:pt>
                <c:pt idx="374549">
                  <c:v>4.4921000000000003E-2</c:v>
                </c:pt>
                <c:pt idx="374550">
                  <c:v>4.4920000000000002E-2</c:v>
                </c:pt>
                <c:pt idx="374551">
                  <c:v>4.4920000000000002E-2</c:v>
                </c:pt>
                <c:pt idx="374552">
                  <c:v>4.4919000000000001E-2</c:v>
                </c:pt>
                <c:pt idx="374553">
                  <c:v>4.4919000000000001E-2</c:v>
                </c:pt>
                <c:pt idx="374554">
                  <c:v>4.4918E-2</c:v>
                </c:pt>
                <c:pt idx="374555">
                  <c:v>4.4918E-2</c:v>
                </c:pt>
                <c:pt idx="374556">
                  <c:v>4.4916999999999999E-2</c:v>
                </c:pt>
                <c:pt idx="374557">
                  <c:v>4.4915999999999998E-2</c:v>
                </c:pt>
                <c:pt idx="374558">
                  <c:v>4.4915999999999998E-2</c:v>
                </c:pt>
                <c:pt idx="374559">
                  <c:v>4.4914999999999997E-2</c:v>
                </c:pt>
                <c:pt idx="374560">
                  <c:v>4.4914999999999997E-2</c:v>
                </c:pt>
                <c:pt idx="374561">
                  <c:v>4.4914999999999997E-2</c:v>
                </c:pt>
                <c:pt idx="374562">
                  <c:v>4.4914000000000003E-2</c:v>
                </c:pt>
                <c:pt idx="374563">
                  <c:v>4.4914000000000003E-2</c:v>
                </c:pt>
                <c:pt idx="374564">
                  <c:v>4.4913000000000002E-2</c:v>
                </c:pt>
                <c:pt idx="374565">
                  <c:v>4.4913000000000002E-2</c:v>
                </c:pt>
                <c:pt idx="374566">
                  <c:v>4.4912000000000001E-2</c:v>
                </c:pt>
                <c:pt idx="374567">
                  <c:v>4.4912000000000001E-2</c:v>
                </c:pt>
                <c:pt idx="374568">
                  <c:v>4.4911E-2</c:v>
                </c:pt>
                <c:pt idx="374569">
                  <c:v>4.4911E-2</c:v>
                </c:pt>
                <c:pt idx="374570">
                  <c:v>4.4911E-2</c:v>
                </c:pt>
                <c:pt idx="374571">
                  <c:v>4.4909999999999999E-2</c:v>
                </c:pt>
                <c:pt idx="374572">
                  <c:v>4.4909999999999999E-2</c:v>
                </c:pt>
                <c:pt idx="374573">
                  <c:v>4.4909999999999999E-2</c:v>
                </c:pt>
                <c:pt idx="374574">
                  <c:v>4.4909999999999999E-2</c:v>
                </c:pt>
                <c:pt idx="374575">
                  <c:v>4.4908999999999998E-2</c:v>
                </c:pt>
                <c:pt idx="374576">
                  <c:v>4.4908999999999998E-2</c:v>
                </c:pt>
                <c:pt idx="374577">
                  <c:v>4.4908999999999998E-2</c:v>
                </c:pt>
                <c:pt idx="374578">
                  <c:v>4.4908000000000003E-2</c:v>
                </c:pt>
                <c:pt idx="374579">
                  <c:v>4.4908000000000003E-2</c:v>
                </c:pt>
                <c:pt idx="374580">
                  <c:v>4.4908000000000003E-2</c:v>
                </c:pt>
                <c:pt idx="374581">
                  <c:v>4.4908000000000003E-2</c:v>
                </c:pt>
                <c:pt idx="374582">
                  <c:v>4.4908000000000003E-2</c:v>
                </c:pt>
                <c:pt idx="374583">
                  <c:v>4.4908000000000003E-2</c:v>
                </c:pt>
                <c:pt idx="374584">
                  <c:v>4.4908000000000003E-2</c:v>
                </c:pt>
                <c:pt idx="374585">
                  <c:v>4.4908000000000003E-2</c:v>
                </c:pt>
                <c:pt idx="374586">
                  <c:v>4.4908000000000003E-2</c:v>
                </c:pt>
                <c:pt idx="374587">
                  <c:v>4.4908000000000003E-2</c:v>
                </c:pt>
                <c:pt idx="374588">
                  <c:v>4.4908000000000003E-2</c:v>
                </c:pt>
                <c:pt idx="374589">
                  <c:v>4.4908000000000003E-2</c:v>
                </c:pt>
                <c:pt idx="374590">
                  <c:v>4.4908000000000003E-2</c:v>
                </c:pt>
                <c:pt idx="374591">
                  <c:v>4.4908999999999998E-2</c:v>
                </c:pt>
                <c:pt idx="374592">
                  <c:v>4.4908999999999998E-2</c:v>
                </c:pt>
                <c:pt idx="374593">
                  <c:v>4.4908999999999998E-2</c:v>
                </c:pt>
                <c:pt idx="374594">
                  <c:v>4.4909999999999999E-2</c:v>
                </c:pt>
                <c:pt idx="374595">
                  <c:v>4.4909999999999999E-2</c:v>
                </c:pt>
                <c:pt idx="374596">
                  <c:v>4.4911E-2</c:v>
                </c:pt>
                <c:pt idx="374597">
                  <c:v>4.4911E-2</c:v>
                </c:pt>
                <c:pt idx="374598">
                  <c:v>4.4912000000000001E-2</c:v>
                </c:pt>
                <c:pt idx="374599">
                  <c:v>4.4913000000000002E-2</c:v>
                </c:pt>
                <c:pt idx="374600">
                  <c:v>4.4913000000000002E-2</c:v>
                </c:pt>
                <c:pt idx="374601">
                  <c:v>4.4914000000000003E-2</c:v>
                </c:pt>
                <c:pt idx="374602">
                  <c:v>4.4914999999999997E-2</c:v>
                </c:pt>
                <c:pt idx="374603">
                  <c:v>4.4914999999999997E-2</c:v>
                </c:pt>
                <c:pt idx="374604">
                  <c:v>4.4915999999999998E-2</c:v>
                </c:pt>
                <c:pt idx="374605">
                  <c:v>4.4916999999999999E-2</c:v>
                </c:pt>
                <c:pt idx="374606">
                  <c:v>4.4918E-2</c:v>
                </c:pt>
                <c:pt idx="374607">
                  <c:v>4.4919000000000001E-2</c:v>
                </c:pt>
                <c:pt idx="374608">
                  <c:v>4.4920000000000002E-2</c:v>
                </c:pt>
                <c:pt idx="374609">
                  <c:v>4.4921000000000003E-2</c:v>
                </c:pt>
                <c:pt idx="374610">
                  <c:v>4.4921999999999997E-2</c:v>
                </c:pt>
                <c:pt idx="374611">
                  <c:v>4.4922999999999998E-2</c:v>
                </c:pt>
                <c:pt idx="374612">
                  <c:v>4.4923999999999999E-2</c:v>
                </c:pt>
                <c:pt idx="374613">
                  <c:v>4.4925E-2</c:v>
                </c:pt>
                <c:pt idx="374614">
                  <c:v>4.4926000000000001E-2</c:v>
                </c:pt>
                <c:pt idx="374615">
                  <c:v>4.4927000000000002E-2</c:v>
                </c:pt>
                <c:pt idx="374616">
                  <c:v>4.4928000000000003E-2</c:v>
                </c:pt>
                <c:pt idx="374617">
                  <c:v>4.4928999999999997E-2</c:v>
                </c:pt>
                <c:pt idx="374618">
                  <c:v>4.4929999999999998E-2</c:v>
                </c:pt>
                <c:pt idx="374619">
                  <c:v>4.4930999999999999E-2</c:v>
                </c:pt>
                <c:pt idx="374620">
                  <c:v>4.4933000000000001E-2</c:v>
                </c:pt>
                <c:pt idx="374621">
                  <c:v>4.4934000000000002E-2</c:v>
                </c:pt>
                <c:pt idx="374622">
                  <c:v>4.4935000000000003E-2</c:v>
                </c:pt>
                <c:pt idx="374623">
                  <c:v>4.4935999999999997E-2</c:v>
                </c:pt>
                <c:pt idx="374624">
                  <c:v>4.4936999999999998E-2</c:v>
                </c:pt>
                <c:pt idx="374625">
                  <c:v>4.4937999999999999E-2</c:v>
                </c:pt>
                <c:pt idx="374626">
                  <c:v>4.4939E-2</c:v>
                </c:pt>
                <c:pt idx="374627">
                  <c:v>4.4940000000000001E-2</c:v>
                </c:pt>
                <c:pt idx="374628">
                  <c:v>4.4941000000000002E-2</c:v>
                </c:pt>
                <c:pt idx="374629">
                  <c:v>4.4942000000000003E-2</c:v>
                </c:pt>
                <c:pt idx="374630">
                  <c:v>4.4942999999999997E-2</c:v>
                </c:pt>
                <c:pt idx="374631">
                  <c:v>4.4943999999999998E-2</c:v>
                </c:pt>
                <c:pt idx="374632">
                  <c:v>4.4943999999999998E-2</c:v>
                </c:pt>
                <c:pt idx="374633">
                  <c:v>4.4944999999999999E-2</c:v>
                </c:pt>
                <c:pt idx="374634">
                  <c:v>4.4946E-2</c:v>
                </c:pt>
                <c:pt idx="374635">
                  <c:v>4.4947000000000001E-2</c:v>
                </c:pt>
                <c:pt idx="374636">
                  <c:v>4.4948000000000002E-2</c:v>
                </c:pt>
                <c:pt idx="374637">
                  <c:v>4.4948000000000002E-2</c:v>
                </c:pt>
                <c:pt idx="374638">
                  <c:v>4.4949000000000003E-2</c:v>
                </c:pt>
                <c:pt idx="374639">
                  <c:v>4.4949999999999997E-2</c:v>
                </c:pt>
                <c:pt idx="374640">
                  <c:v>4.4949999999999997E-2</c:v>
                </c:pt>
                <c:pt idx="374641">
                  <c:v>4.4950999999999998E-2</c:v>
                </c:pt>
                <c:pt idx="374642">
                  <c:v>4.4951999999999999E-2</c:v>
                </c:pt>
                <c:pt idx="374643">
                  <c:v>4.4953E-2</c:v>
                </c:pt>
                <c:pt idx="374644">
                  <c:v>4.4953E-2</c:v>
                </c:pt>
                <c:pt idx="374645">
                  <c:v>4.4954000000000001E-2</c:v>
                </c:pt>
                <c:pt idx="374646">
                  <c:v>4.4954000000000001E-2</c:v>
                </c:pt>
                <c:pt idx="374647">
                  <c:v>4.4955000000000002E-2</c:v>
                </c:pt>
                <c:pt idx="374648">
                  <c:v>4.4955000000000002E-2</c:v>
                </c:pt>
                <c:pt idx="374649">
                  <c:v>4.4955000000000002E-2</c:v>
                </c:pt>
                <c:pt idx="374650">
                  <c:v>4.4956000000000003E-2</c:v>
                </c:pt>
                <c:pt idx="374651">
                  <c:v>4.4956000000000003E-2</c:v>
                </c:pt>
                <c:pt idx="374652">
                  <c:v>4.4956999999999997E-2</c:v>
                </c:pt>
                <c:pt idx="374653">
                  <c:v>4.4956999999999997E-2</c:v>
                </c:pt>
                <c:pt idx="374654">
                  <c:v>4.4956999999999997E-2</c:v>
                </c:pt>
                <c:pt idx="374655">
                  <c:v>4.4957999999999998E-2</c:v>
                </c:pt>
                <c:pt idx="374656">
                  <c:v>4.4957999999999998E-2</c:v>
                </c:pt>
                <c:pt idx="374657">
                  <c:v>4.4957999999999998E-2</c:v>
                </c:pt>
                <c:pt idx="374658">
                  <c:v>4.4958999999999999E-2</c:v>
                </c:pt>
                <c:pt idx="374659">
                  <c:v>4.4958999999999999E-2</c:v>
                </c:pt>
                <c:pt idx="374660">
                  <c:v>4.4958999999999999E-2</c:v>
                </c:pt>
                <c:pt idx="374661">
                  <c:v>4.4958999999999999E-2</c:v>
                </c:pt>
                <c:pt idx="374662">
                  <c:v>4.4958999999999999E-2</c:v>
                </c:pt>
                <c:pt idx="374663">
                  <c:v>4.4958999999999999E-2</c:v>
                </c:pt>
                <c:pt idx="374664">
                  <c:v>4.4958999999999999E-2</c:v>
                </c:pt>
                <c:pt idx="374665">
                  <c:v>4.496E-2</c:v>
                </c:pt>
                <c:pt idx="374666">
                  <c:v>4.496E-2</c:v>
                </c:pt>
                <c:pt idx="374667">
                  <c:v>4.496E-2</c:v>
                </c:pt>
                <c:pt idx="374668">
                  <c:v>4.496E-2</c:v>
                </c:pt>
                <c:pt idx="374669">
                  <c:v>4.496E-2</c:v>
                </c:pt>
                <c:pt idx="374670">
                  <c:v>4.496E-2</c:v>
                </c:pt>
                <c:pt idx="374671">
                  <c:v>4.496E-2</c:v>
                </c:pt>
                <c:pt idx="374672">
                  <c:v>4.496E-2</c:v>
                </c:pt>
                <c:pt idx="374673">
                  <c:v>4.496E-2</c:v>
                </c:pt>
                <c:pt idx="374674">
                  <c:v>4.496E-2</c:v>
                </c:pt>
                <c:pt idx="374675">
                  <c:v>4.496E-2</c:v>
                </c:pt>
                <c:pt idx="374676">
                  <c:v>4.4958999999999999E-2</c:v>
                </c:pt>
                <c:pt idx="374677">
                  <c:v>4.4958999999999999E-2</c:v>
                </c:pt>
                <c:pt idx="374678">
                  <c:v>4.4958999999999999E-2</c:v>
                </c:pt>
                <c:pt idx="374679">
                  <c:v>4.4958999999999999E-2</c:v>
                </c:pt>
                <c:pt idx="374680">
                  <c:v>4.4958999999999999E-2</c:v>
                </c:pt>
                <c:pt idx="374681">
                  <c:v>4.4957999999999998E-2</c:v>
                </c:pt>
                <c:pt idx="374682">
                  <c:v>4.4957999999999998E-2</c:v>
                </c:pt>
                <c:pt idx="374683">
                  <c:v>4.4957999999999998E-2</c:v>
                </c:pt>
                <c:pt idx="374684">
                  <c:v>4.4956999999999997E-2</c:v>
                </c:pt>
                <c:pt idx="374685">
                  <c:v>4.4956999999999997E-2</c:v>
                </c:pt>
                <c:pt idx="374686">
                  <c:v>4.4956000000000003E-2</c:v>
                </c:pt>
                <c:pt idx="374687">
                  <c:v>4.4956000000000003E-2</c:v>
                </c:pt>
                <c:pt idx="374688">
                  <c:v>4.4955000000000002E-2</c:v>
                </c:pt>
                <c:pt idx="374689">
                  <c:v>4.4955000000000002E-2</c:v>
                </c:pt>
                <c:pt idx="374690">
                  <c:v>4.4954000000000001E-2</c:v>
                </c:pt>
                <c:pt idx="374691">
                  <c:v>4.4954000000000001E-2</c:v>
                </c:pt>
                <c:pt idx="374692">
                  <c:v>4.4953E-2</c:v>
                </c:pt>
                <c:pt idx="374693">
                  <c:v>4.4951999999999999E-2</c:v>
                </c:pt>
                <c:pt idx="374694">
                  <c:v>4.4950999999999998E-2</c:v>
                </c:pt>
                <c:pt idx="374695">
                  <c:v>4.4950999999999998E-2</c:v>
                </c:pt>
                <c:pt idx="374696">
                  <c:v>4.4949999999999997E-2</c:v>
                </c:pt>
                <c:pt idx="374697">
                  <c:v>4.4949000000000003E-2</c:v>
                </c:pt>
                <c:pt idx="374698">
                  <c:v>4.4948000000000002E-2</c:v>
                </c:pt>
                <c:pt idx="374699">
                  <c:v>4.4947000000000001E-2</c:v>
                </c:pt>
                <c:pt idx="374700">
                  <c:v>4.4946E-2</c:v>
                </c:pt>
                <c:pt idx="374701">
                  <c:v>4.4946E-2</c:v>
                </c:pt>
                <c:pt idx="374702">
                  <c:v>4.4944999999999999E-2</c:v>
                </c:pt>
                <c:pt idx="374703">
                  <c:v>4.4943999999999998E-2</c:v>
                </c:pt>
                <c:pt idx="374704">
                  <c:v>4.4942999999999997E-2</c:v>
                </c:pt>
                <c:pt idx="374705">
                  <c:v>4.4942000000000003E-2</c:v>
                </c:pt>
                <c:pt idx="374706">
                  <c:v>4.4941000000000002E-2</c:v>
                </c:pt>
                <c:pt idx="374707">
                  <c:v>4.4940000000000001E-2</c:v>
                </c:pt>
                <c:pt idx="374708">
                  <c:v>4.4939E-2</c:v>
                </c:pt>
                <c:pt idx="374709">
                  <c:v>4.4937999999999999E-2</c:v>
                </c:pt>
                <c:pt idx="374710">
                  <c:v>4.4937999999999999E-2</c:v>
                </c:pt>
                <c:pt idx="374711">
                  <c:v>4.4936999999999998E-2</c:v>
                </c:pt>
                <c:pt idx="374712">
                  <c:v>4.4935999999999997E-2</c:v>
                </c:pt>
                <c:pt idx="374713">
                  <c:v>4.4935999999999997E-2</c:v>
                </c:pt>
                <c:pt idx="374714">
                  <c:v>4.4935000000000003E-2</c:v>
                </c:pt>
                <c:pt idx="374715">
                  <c:v>4.4935000000000003E-2</c:v>
                </c:pt>
                <c:pt idx="374716">
                  <c:v>4.4934000000000002E-2</c:v>
                </c:pt>
                <c:pt idx="374717">
                  <c:v>4.4933000000000001E-2</c:v>
                </c:pt>
                <c:pt idx="374718">
                  <c:v>4.4933000000000001E-2</c:v>
                </c:pt>
                <c:pt idx="374719">
                  <c:v>4.4933000000000001E-2</c:v>
                </c:pt>
                <c:pt idx="374720">
                  <c:v>4.4932E-2</c:v>
                </c:pt>
                <c:pt idx="374721">
                  <c:v>4.4932E-2</c:v>
                </c:pt>
                <c:pt idx="374722">
                  <c:v>4.4932E-2</c:v>
                </c:pt>
                <c:pt idx="374723">
                  <c:v>4.4932E-2</c:v>
                </c:pt>
                <c:pt idx="374724">
                  <c:v>4.4932E-2</c:v>
                </c:pt>
                <c:pt idx="374725">
                  <c:v>4.4932E-2</c:v>
                </c:pt>
                <c:pt idx="374726">
                  <c:v>4.4932E-2</c:v>
                </c:pt>
                <c:pt idx="374727">
                  <c:v>4.4932E-2</c:v>
                </c:pt>
                <c:pt idx="374728">
                  <c:v>4.4932E-2</c:v>
                </c:pt>
                <c:pt idx="374729">
                  <c:v>4.4933000000000001E-2</c:v>
                </c:pt>
                <c:pt idx="374730">
                  <c:v>4.4933000000000001E-2</c:v>
                </c:pt>
                <c:pt idx="374731">
                  <c:v>4.4933000000000001E-2</c:v>
                </c:pt>
                <c:pt idx="374732">
                  <c:v>4.4934000000000002E-2</c:v>
                </c:pt>
                <c:pt idx="374733">
                  <c:v>4.4935000000000003E-2</c:v>
                </c:pt>
                <c:pt idx="374734">
                  <c:v>4.4935000000000003E-2</c:v>
                </c:pt>
                <c:pt idx="374735">
                  <c:v>4.4935999999999997E-2</c:v>
                </c:pt>
                <c:pt idx="374736">
                  <c:v>4.4936999999999998E-2</c:v>
                </c:pt>
                <c:pt idx="374737">
                  <c:v>4.4937999999999999E-2</c:v>
                </c:pt>
                <c:pt idx="374738">
                  <c:v>4.4939E-2</c:v>
                </c:pt>
                <c:pt idx="374739">
                  <c:v>4.4940000000000001E-2</c:v>
                </c:pt>
                <c:pt idx="374740">
                  <c:v>4.4941000000000002E-2</c:v>
                </c:pt>
                <c:pt idx="374741">
                  <c:v>4.4942000000000003E-2</c:v>
                </c:pt>
                <c:pt idx="374742">
                  <c:v>4.4942999999999997E-2</c:v>
                </c:pt>
                <c:pt idx="374743">
                  <c:v>4.4943999999999998E-2</c:v>
                </c:pt>
                <c:pt idx="374744">
                  <c:v>4.4946E-2</c:v>
                </c:pt>
                <c:pt idx="374745">
                  <c:v>4.4947000000000001E-2</c:v>
                </c:pt>
                <c:pt idx="374746">
                  <c:v>4.4948000000000002E-2</c:v>
                </c:pt>
                <c:pt idx="374747">
                  <c:v>4.4949999999999997E-2</c:v>
                </c:pt>
                <c:pt idx="374748">
                  <c:v>4.4950999999999998E-2</c:v>
                </c:pt>
                <c:pt idx="374749">
                  <c:v>4.4953E-2</c:v>
                </c:pt>
                <c:pt idx="374750">
                  <c:v>4.4954000000000001E-2</c:v>
                </c:pt>
                <c:pt idx="374751">
                  <c:v>4.4956000000000003E-2</c:v>
                </c:pt>
                <c:pt idx="374752">
                  <c:v>4.4956999999999997E-2</c:v>
                </c:pt>
                <c:pt idx="374753">
                  <c:v>4.4957999999999998E-2</c:v>
                </c:pt>
                <c:pt idx="374754">
                  <c:v>4.496E-2</c:v>
                </c:pt>
                <c:pt idx="374755">
                  <c:v>4.4961000000000001E-2</c:v>
                </c:pt>
                <c:pt idx="374756">
                  <c:v>4.4963000000000003E-2</c:v>
                </c:pt>
                <c:pt idx="374757">
                  <c:v>4.4963999999999997E-2</c:v>
                </c:pt>
                <c:pt idx="374758">
                  <c:v>4.4965999999999999E-2</c:v>
                </c:pt>
                <c:pt idx="374759">
                  <c:v>4.4967E-2</c:v>
                </c:pt>
                <c:pt idx="374760">
                  <c:v>4.4969000000000002E-2</c:v>
                </c:pt>
                <c:pt idx="374761">
                  <c:v>4.4970000000000003E-2</c:v>
                </c:pt>
                <c:pt idx="374762">
                  <c:v>4.4971999999999998E-2</c:v>
                </c:pt>
                <c:pt idx="374763">
                  <c:v>4.4972999999999999E-2</c:v>
                </c:pt>
                <c:pt idx="374764">
                  <c:v>4.4974E-2</c:v>
                </c:pt>
                <c:pt idx="374765">
                  <c:v>4.4976000000000002E-2</c:v>
                </c:pt>
                <c:pt idx="374766">
                  <c:v>4.4977000000000003E-2</c:v>
                </c:pt>
                <c:pt idx="374767">
                  <c:v>4.4977999999999997E-2</c:v>
                </c:pt>
                <c:pt idx="374768">
                  <c:v>4.4978999999999998E-2</c:v>
                </c:pt>
                <c:pt idx="374769">
                  <c:v>4.4979999999999999E-2</c:v>
                </c:pt>
                <c:pt idx="374770">
                  <c:v>4.4982000000000001E-2</c:v>
                </c:pt>
                <c:pt idx="374771">
                  <c:v>4.4983000000000002E-2</c:v>
                </c:pt>
                <c:pt idx="374772">
                  <c:v>4.4984000000000003E-2</c:v>
                </c:pt>
                <c:pt idx="374773">
                  <c:v>4.4984999999999997E-2</c:v>
                </c:pt>
                <c:pt idx="374774">
                  <c:v>4.4985999999999998E-2</c:v>
                </c:pt>
                <c:pt idx="374775">
                  <c:v>4.4986999999999999E-2</c:v>
                </c:pt>
                <c:pt idx="374776">
                  <c:v>4.4986999999999999E-2</c:v>
                </c:pt>
                <c:pt idx="374777">
                  <c:v>4.4988E-2</c:v>
                </c:pt>
                <c:pt idx="374778">
                  <c:v>4.4989000000000001E-2</c:v>
                </c:pt>
                <c:pt idx="374779">
                  <c:v>4.4990000000000002E-2</c:v>
                </c:pt>
                <c:pt idx="374780">
                  <c:v>4.4990000000000002E-2</c:v>
                </c:pt>
                <c:pt idx="374781">
                  <c:v>4.4991000000000003E-2</c:v>
                </c:pt>
                <c:pt idx="374782">
                  <c:v>4.4991000000000003E-2</c:v>
                </c:pt>
                <c:pt idx="374783">
                  <c:v>4.4991999999999997E-2</c:v>
                </c:pt>
                <c:pt idx="374784">
                  <c:v>4.4992999999999998E-2</c:v>
                </c:pt>
                <c:pt idx="374785">
                  <c:v>4.4992999999999998E-2</c:v>
                </c:pt>
                <c:pt idx="374786">
                  <c:v>4.4992999999999998E-2</c:v>
                </c:pt>
                <c:pt idx="374787">
                  <c:v>4.4993999999999999E-2</c:v>
                </c:pt>
                <c:pt idx="374788">
                  <c:v>4.4993999999999999E-2</c:v>
                </c:pt>
                <c:pt idx="374789">
                  <c:v>4.4993999999999999E-2</c:v>
                </c:pt>
                <c:pt idx="374790">
                  <c:v>4.4993999999999999E-2</c:v>
                </c:pt>
                <c:pt idx="374791">
                  <c:v>4.4993999999999999E-2</c:v>
                </c:pt>
                <c:pt idx="374792">
                  <c:v>4.4993999999999999E-2</c:v>
                </c:pt>
                <c:pt idx="374793">
                  <c:v>4.4993999999999999E-2</c:v>
                </c:pt>
                <c:pt idx="374794">
                  <c:v>4.4993999999999999E-2</c:v>
                </c:pt>
                <c:pt idx="374795">
                  <c:v>4.4993999999999999E-2</c:v>
                </c:pt>
                <c:pt idx="374796">
                  <c:v>4.4993999999999999E-2</c:v>
                </c:pt>
                <c:pt idx="374797">
                  <c:v>4.4993999999999999E-2</c:v>
                </c:pt>
                <c:pt idx="374798">
                  <c:v>4.4992999999999998E-2</c:v>
                </c:pt>
                <c:pt idx="374799">
                  <c:v>4.4992999999999998E-2</c:v>
                </c:pt>
                <c:pt idx="374800">
                  <c:v>4.4991999999999997E-2</c:v>
                </c:pt>
                <c:pt idx="374801">
                  <c:v>4.4991999999999997E-2</c:v>
                </c:pt>
                <c:pt idx="374802">
                  <c:v>4.4991999999999997E-2</c:v>
                </c:pt>
                <c:pt idx="374803">
                  <c:v>4.4991000000000003E-2</c:v>
                </c:pt>
                <c:pt idx="374804">
                  <c:v>4.4990000000000002E-2</c:v>
                </c:pt>
                <c:pt idx="374805">
                  <c:v>4.4990000000000002E-2</c:v>
                </c:pt>
                <c:pt idx="374806">
                  <c:v>4.4990000000000002E-2</c:v>
                </c:pt>
                <c:pt idx="374807">
                  <c:v>4.4989000000000001E-2</c:v>
                </c:pt>
                <c:pt idx="374808">
                  <c:v>4.4988E-2</c:v>
                </c:pt>
                <c:pt idx="374809">
                  <c:v>4.4988E-2</c:v>
                </c:pt>
                <c:pt idx="374810">
                  <c:v>4.4986999999999999E-2</c:v>
                </c:pt>
                <c:pt idx="374811">
                  <c:v>4.4985999999999998E-2</c:v>
                </c:pt>
                <c:pt idx="374812">
                  <c:v>4.4985999999999998E-2</c:v>
                </c:pt>
                <c:pt idx="374813">
                  <c:v>4.4984999999999997E-2</c:v>
                </c:pt>
                <c:pt idx="374814">
                  <c:v>4.4984000000000003E-2</c:v>
                </c:pt>
                <c:pt idx="374815">
                  <c:v>4.4983000000000002E-2</c:v>
                </c:pt>
                <c:pt idx="374816">
                  <c:v>4.4982000000000001E-2</c:v>
                </c:pt>
                <c:pt idx="374817">
                  <c:v>4.4982000000000001E-2</c:v>
                </c:pt>
                <c:pt idx="374818">
                  <c:v>4.4981E-2</c:v>
                </c:pt>
                <c:pt idx="374819">
                  <c:v>4.4979999999999999E-2</c:v>
                </c:pt>
                <c:pt idx="374820">
                  <c:v>4.4978999999999998E-2</c:v>
                </c:pt>
                <c:pt idx="374821">
                  <c:v>4.4978999999999998E-2</c:v>
                </c:pt>
                <c:pt idx="374822">
                  <c:v>4.4977999999999997E-2</c:v>
                </c:pt>
                <c:pt idx="374823">
                  <c:v>4.4977000000000003E-2</c:v>
                </c:pt>
                <c:pt idx="374824">
                  <c:v>4.4976000000000002E-2</c:v>
                </c:pt>
                <c:pt idx="374825">
                  <c:v>4.4975000000000001E-2</c:v>
                </c:pt>
                <c:pt idx="374826">
                  <c:v>4.4974E-2</c:v>
                </c:pt>
                <c:pt idx="374827">
                  <c:v>4.4974E-2</c:v>
                </c:pt>
                <c:pt idx="374828">
                  <c:v>4.4972999999999999E-2</c:v>
                </c:pt>
                <c:pt idx="374829">
                  <c:v>4.4971999999999998E-2</c:v>
                </c:pt>
                <c:pt idx="374830">
                  <c:v>4.4971999999999998E-2</c:v>
                </c:pt>
                <c:pt idx="374831">
                  <c:v>4.4970999999999997E-2</c:v>
                </c:pt>
                <c:pt idx="374832">
                  <c:v>4.4970999999999997E-2</c:v>
                </c:pt>
                <c:pt idx="374833">
                  <c:v>4.4970000000000003E-2</c:v>
                </c:pt>
                <c:pt idx="374834">
                  <c:v>4.4970000000000003E-2</c:v>
                </c:pt>
                <c:pt idx="374835">
                  <c:v>4.4969000000000002E-2</c:v>
                </c:pt>
                <c:pt idx="374836">
                  <c:v>4.4969000000000002E-2</c:v>
                </c:pt>
                <c:pt idx="374837">
                  <c:v>4.4968000000000001E-2</c:v>
                </c:pt>
                <c:pt idx="374838">
                  <c:v>4.4968000000000001E-2</c:v>
                </c:pt>
                <c:pt idx="374839">
                  <c:v>4.4968000000000001E-2</c:v>
                </c:pt>
                <c:pt idx="374840">
                  <c:v>4.4967E-2</c:v>
                </c:pt>
                <c:pt idx="374841">
                  <c:v>4.4967E-2</c:v>
                </c:pt>
                <c:pt idx="374842">
                  <c:v>4.4967E-2</c:v>
                </c:pt>
                <c:pt idx="374843">
                  <c:v>4.4967E-2</c:v>
                </c:pt>
                <c:pt idx="374844">
                  <c:v>4.4967E-2</c:v>
                </c:pt>
                <c:pt idx="374845">
                  <c:v>4.4967E-2</c:v>
                </c:pt>
                <c:pt idx="374846">
                  <c:v>4.4967E-2</c:v>
                </c:pt>
                <c:pt idx="374847">
                  <c:v>4.4967E-2</c:v>
                </c:pt>
                <c:pt idx="374848">
                  <c:v>4.4967E-2</c:v>
                </c:pt>
                <c:pt idx="374849">
                  <c:v>4.4967E-2</c:v>
                </c:pt>
                <c:pt idx="374850">
                  <c:v>4.4967E-2</c:v>
                </c:pt>
                <c:pt idx="374851">
                  <c:v>4.4968000000000001E-2</c:v>
                </c:pt>
                <c:pt idx="374852">
                  <c:v>4.4968000000000001E-2</c:v>
                </c:pt>
                <c:pt idx="374853">
                  <c:v>4.4968000000000001E-2</c:v>
                </c:pt>
                <c:pt idx="374854">
                  <c:v>4.4969000000000002E-2</c:v>
                </c:pt>
                <c:pt idx="374855">
                  <c:v>4.4969000000000002E-2</c:v>
                </c:pt>
                <c:pt idx="374856">
                  <c:v>4.4970000000000003E-2</c:v>
                </c:pt>
                <c:pt idx="374857">
                  <c:v>4.4970000000000003E-2</c:v>
                </c:pt>
                <c:pt idx="374858">
                  <c:v>4.4970999999999997E-2</c:v>
                </c:pt>
                <c:pt idx="374859">
                  <c:v>4.4970999999999997E-2</c:v>
                </c:pt>
                <c:pt idx="374860">
                  <c:v>4.4971999999999998E-2</c:v>
                </c:pt>
                <c:pt idx="374861">
                  <c:v>4.4971999999999998E-2</c:v>
                </c:pt>
                <c:pt idx="374862">
                  <c:v>4.4972999999999999E-2</c:v>
                </c:pt>
                <c:pt idx="374863">
                  <c:v>4.4974E-2</c:v>
                </c:pt>
                <c:pt idx="374864">
                  <c:v>4.4975000000000001E-2</c:v>
                </c:pt>
                <c:pt idx="374865">
                  <c:v>4.4976000000000002E-2</c:v>
                </c:pt>
                <c:pt idx="374866">
                  <c:v>4.4976000000000002E-2</c:v>
                </c:pt>
                <c:pt idx="374867">
                  <c:v>4.4977000000000003E-2</c:v>
                </c:pt>
                <c:pt idx="374868">
                  <c:v>4.4977999999999997E-2</c:v>
                </c:pt>
                <c:pt idx="374869">
                  <c:v>4.4978999999999998E-2</c:v>
                </c:pt>
                <c:pt idx="374870">
                  <c:v>4.4979999999999999E-2</c:v>
                </c:pt>
                <c:pt idx="374871">
                  <c:v>4.4981E-2</c:v>
                </c:pt>
                <c:pt idx="374872">
                  <c:v>4.4983000000000002E-2</c:v>
                </c:pt>
                <c:pt idx="374873">
                  <c:v>4.4984000000000003E-2</c:v>
                </c:pt>
                <c:pt idx="374874">
                  <c:v>4.4984999999999997E-2</c:v>
                </c:pt>
                <c:pt idx="374875">
                  <c:v>4.4985999999999998E-2</c:v>
                </c:pt>
                <c:pt idx="374876">
                  <c:v>4.4988E-2</c:v>
                </c:pt>
                <c:pt idx="374877">
                  <c:v>4.4989000000000001E-2</c:v>
                </c:pt>
                <c:pt idx="374878">
                  <c:v>4.4991000000000003E-2</c:v>
                </c:pt>
                <c:pt idx="374879">
                  <c:v>4.4991999999999997E-2</c:v>
                </c:pt>
                <c:pt idx="374880">
                  <c:v>4.4993999999999999E-2</c:v>
                </c:pt>
                <c:pt idx="374881">
                  <c:v>4.4995E-2</c:v>
                </c:pt>
                <c:pt idx="374882">
                  <c:v>4.4997000000000002E-2</c:v>
                </c:pt>
                <c:pt idx="374883">
                  <c:v>4.4998999999999997E-2</c:v>
                </c:pt>
                <c:pt idx="374884">
                  <c:v>4.4999999999999998E-2</c:v>
                </c:pt>
                <c:pt idx="374885">
                  <c:v>4.5002E-2</c:v>
                </c:pt>
                <c:pt idx="374886">
                  <c:v>4.5004000000000002E-2</c:v>
                </c:pt>
                <c:pt idx="374887">
                  <c:v>4.5005999999999997E-2</c:v>
                </c:pt>
                <c:pt idx="374888">
                  <c:v>4.5006999999999998E-2</c:v>
                </c:pt>
                <c:pt idx="374889">
                  <c:v>4.5009E-2</c:v>
                </c:pt>
                <c:pt idx="374890">
                  <c:v>4.5011000000000002E-2</c:v>
                </c:pt>
                <c:pt idx="374891">
                  <c:v>4.5012999999999997E-2</c:v>
                </c:pt>
                <c:pt idx="374892">
                  <c:v>4.5014999999999999E-2</c:v>
                </c:pt>
                <c:pt idx="374893">
                  <c:v>4.5017000000000001E-2</c:v>
                </c:pt>
                <c:pt idx="374894">
                  <c:v>4.5019000000000003E-2</c:v>
                </c:pt>
                <c:pt idx="374895">
                  <c:v>4.5020999999999999E-2</c:v>
                </c:pt>
                <c:pt idx="374896">
                  <c:v>4.5023000000000001E-2</c:v>
                </c:pt>
                <c:pt idx="374897">
                  <c:v>4.5025000000000003E-2</c:v>
                </c:pt>
                <c:pt idx="374898">
                  <c:v>4.5026999999999998E-2</c:v>
                </c:pt>
                <c:pt idx="374899">
                  <c:v>4.5029E-2</c:v>
                </c:pt>
                <c:pt idx="374900">
                  <c:v>4.5031000000000002E-2</c:v>
                </c:pt>
                <c:pt idx="374901">
                  <c:v>4.5032999999999997E-2</c:v>
                </c:pt>
                <c:pt idx="374902">
                  <c:v>4.5034999999999999E-2</c:v>
                </c:pt>
                <c:pt idx="374903">
                  <c:v>4.5036E-2</c:v>
                </c:pt>
                <c:pt idx="374904">
                  <c:v>4.5038000000000002E-2</c:v>
                </c:pt>
                <c:pt idx="374905">
                  <c:v>4.5039999999999997E-2</c:v>
                </c:pt>
                <c:pt idx="374906">
                  <c:v>4.5041999999999999E-2</c:v>
                </c:pt>
                <c:pt idx="374907">
                  <c:v>4.5043E-2</c:v>
                </c:pt>
                <c:pt idx="374908">
                  <c:v>4.5045000000000002E-2</c:v>
                </c:pt>
                <c:pt idx="374909">
                  <c:v>4.5046000000000003E-2</c:v>
                </c:pt>
                <c:pt idx="374910">
                  <c:v>4.5047999999999998E-2</c:v>
                </c:pt>
                <c:pt idx="374911">
                  <c:v>4.5048999999999999E-2</c:v>
                </c:pt>
                <c:pt idx="374912">
                  <c:v>4.5051000000000001E-2</c:v>
                </c:pt>
                <c:pt idx="374913">
                  <c:v>4.5052000000000002E-2</c:v>
                </c:pt>
                <c:pt idx="374914">
                  <c:v>4.5053999999999997E-2</c:v>
                </c:pt>
                <c:pt idx="374915">
                  <c:v>4.5054999999999998E-2</c:v>
                </c:pt>
                <c:pt idx="374916">
                  <c:v>4.5055999999999999E-2</c:v>
                </c:pt>
                <c:pt idx="374917">
                  <c:v>4.5057E-2</c:v>
                </c:pt>
                <c:pt idx="374918">
                  <c:v>4.5058000000000001E-2</c:v>
                </c:pt>
                <c:pt idx="374919">
                  <c:v>4.5059000000000002E-2</c:v>
                </c:pt>
                <c:pt idx="374920">
                  <c:v>4.5060000000000003E-2</c:v>
                </c:pt>
                <c:pt idx="374921">
                  <c:v>4.5060999999999997E-2</c:v>
                </c:pt>
                <c:pt idx="374922">
                  <c:v>4.5061999999999998E-2</c:v>
                </c:pt>
                <c:pt idx="374923">
                  <c:v>4.5061999999999998E-2</c:v>
                </c:pt>
                <c:pt idx="374924">
                  <c:v>4.5062999999999999E-2</c:v>
                </c:pt>
                <c:pt idx="374925">
                  <c:v>4.5064E-2</c:v>
                </c:pt>
                <c:pt idx="374926">
                  <c:v>4.5064E-2</c:v>
                </c:pt>
                <c:pt idx="374927">
                  <c:v>4.5065000000000001E-2</c:v>
                </c:pt>
                <c:pt idx="374928">
                  <c:v>4.5065000000000001E-2</c:v>
                </c:pt>
                <c:pt idx="374929">
                  <c:v>4.5066000000000002E-2</c:v>
                </c:pt>
                <c:pt idx="374930">
                  <c:v>4.5066000000000002E-2</c:v>
                </c:pt>
                <c:pt idx="374931">
                  <c:v>4.5066000000000002E-2</c:v>
                </c:pt>
                <c:pt idx="374932">
                  <c:v>4.5066000000000002E-2</c:v>
                </c:pt>
                <c:pt idx="374933">
                  <c:v>4.5066000000000002E-2</c:v>
                </c:pt>
                <c:pt idx="374934">
                  <c:v>4.5066000000000002E-2</c:v>
                </c:pt>
                <c:pt idx="374935">
                  <c:v>4.5067000000000003E-2</c:v>
                </c:pt>
                <c:pt idx="374936">
                  <c:v>4.5067000000000003E-2</c:v>
                </c:pt>
                <c:pt idx="374937">
                  <c:v>4.5067000000000003E-2</c:v>
                </c:pt>
                <c:pt idx="374938">
                  <c:v>4.5067000000000003E-2</c:v>
                </c:pt>
                <c:pt idx="374939">
                  <c:v>4.5067000000000003E-2</c:v>
                </c:pt>
                <c:pt idx="374940">
                  <c:v>4.5067000000000003E-2</c:v>
                </c:pt>
                <c:pt idx="374941">
                  <c:v>4.5067000000000003E-2</c:v>
                </c:pt>
                <c:pt idx="374942">
                  <c:v>4.5066000000000002E-2</c:v>
                </c:pt>
                <c:pt idx="374943">
                  <c:v>4.5066000000000002E-2</c:v>
                </c:pt>
                <c:pt idx="374944">
                  <c:v>4.5066000000000002E-2</c:v>
                </c:pt>
                <c:pt idx="374945">
                  <c:v>4.5066000000000002E-2</c:v>
                </c:pt>
                <c:pt idx="374946">
                  <c:v>4.5066000000000002E-2</c:v>
                </c:pt>
                <c:pt idx="374947">
                  <c:v>4.5066000000000002E-2</c:v>
                </c:pt>
                <c:pt idx="374948">
                  <c:v>4.5066000000000002E-2</c:v>
                </c:pt>
                <c:pt idx="374949">
                  <c:v>4.5066000000000002E-2</c:v>
                </c:pt>
                <c:pt idx="374950">
                  <c:v>4.5066000000000002E-2</c:v>
                </c:pt>
                <c:pt idx="374951">
                  <c:v>4.5066000000000002E-2</c:v>
                </c:pt>
                <c:pt idx="374952">
                  <c:v>4.5066000000000002E-2</c:v>
                </c:pt>
                <c:pt idx="374953">
                  <c:v>4.5066000000000002E-2</c:v>
                </c:pt>
                <c:pt idx="374954">
                  <c:v>4.5066000000000002E-2</c:v>
                </c:pt>
                <c:pt idx="374955">
                  <c:v>4.5066000000000002E-2</c:v>
                </c:pt>
                <c:pt idx="374956">
                  <c:v>4.5065000000000001E-2</c:v>
                </c:pt>
                <c:pt idx="374957">
                  <c:v>4.5066000000000002E-2</c:v>
                </c:pt>
                <c:pt idx="374958">
                  <c:v>4.5066000000000002E-2</c:v>
                </c:pt>
                <c:pt idx="374959">
                  <c:v>4.5066000000000002E-2</c:v>
                </c:pt>
                <c:pt idx="374960">
                  <c:v>4.5066000000000002E-2</c:v>
                </c:pt>
                <c:pt idx="374961">
                  <c:v>4.5066000000000002E-2</c:v>
                </c:pt>
                <c:pt idx="374962">
                  <c:v>4.5066000000000002E-2</c:v>
                </c:pt>
                <c:pt idx="374963">
                  <c:v>4.5066000000000002E-2</c:v>
                </c:pt>
                <c:pt idx="374964">
                  <c:v>4.5066000000000002E-2</c:v>
                </c:pt>
                <c:pt idx="374965">
                  <c:v>4.5066000000000002E-2</c:v>
                </c:pt>
                <c:pt idx="374966">
                  <c:v>4.5066000000000002E-2</c:v>
                </c:pt>
                <c:pt idx="374967">
                  <c:v>4.5067000000000003E-2</c:v>
                </c:pt>
                <c:pt idx="374968">
                  <c:v>4.5067000000000003E-2</c:v>
                </c:pt>
                <c:pt idx="374969">
                  <c:v>4.5067000000000003E-2</c:v>
                </c:pt>
                <c:pt idx="374970">
                  <c:v>4.5067000000000003E-2</c:v>
                </c:pt>
                <c:pt idx="374971">
                  <c:v>4.5067999999999997E-2</c:v>
                </c:pt>
                <c:pt idx="374972">
                  <c:v>4.5067999999999997E-2</c:v>
                </c:pt>
                <c:pt idx="374973">
                  <c:v>4.5067999999999997E-2</c:v>
                </c:pt>
                <c:pt idx="374974">
                  <c:v>4.5068999999999998E-2</c:v>
                </c:pt>
                <c:pt idx="374975">
                  <c:v>4.5068999999999998E-2</c:v>
                </c:pt>
                <c:pt idx="374976">
                  <c:v>4.5068999999999998E-2</c:v>
                </c:pt>
                <c:pt idx="374977">
                  <c:v>4.5068999999999998E-2</c:v>
                </c:pt>
                <c:pt idx="374978">
                  <c:v>4.5069999999999999E-2</c:v>
                </c:pt>
                <c:pt idx="374979">
                  <c:v>4.5069999999999999E-2</c:v>
                </c:pt>
                <c:pt idx="374980">
                  <c:v>4.5069999999999999E-2</c:v>
                </c:pt>
                <c:pt idx="374981">
                  <c:v>4.5069999999999999E-2</c:v>
                </c:pt>
                <c:pt idx="374982">
                  <c:v>4.5071E-2</c:v>
                </c:pt>
                <c:pt idx="374983">
                  <c:v>4.5071E-2</c:v>
                </c:pt>
                <c:pt idx="374984">
                  <c:v>4.5072000000000001E-2</c:v>
                </c:pt>
                <c:pt idx="374985">
                  <c:v>4.5072000000000001E-2</c:v>
                </c:pt>
                <c:pt idx="374986">
                  <c:v>4.5072000000000001E-2</c:v>
                </c:pt>
                <c:pt idx="374987">
                  <c:v>4.5073000000000002E-2</c:v>
                </c:pt>
                <c:pt idx="374988">
                  <c:v>4.5073000000000002E-2</c:v>
                </c:pt>
                <c:pt idx="374989">
                  <c:v>4.5073000000000002E-2</c:v>
                </c:pt>
                <c:pt idx="374990">
                  <c:v>4.5073000000000002E-2</c:v>
                </c:pt>
                <c:pt idx="374991">
                  <c:v>4.5074000000000003E-2</c:v>
                </c:pt>
                <c:pt idx="374992">
                  <c:v>4.5074000000000003E-2</c:v>
                </c:pt>
                <c:pt idx="374993">
                  <c:v>4.5074000000000003E-2</c:v>
                </c:pt>
                <c:pt idx="374994">
                  <c:v>4.5074999999999997E-2</c:v>
                </c:pt>
                <c:pt idx="374995">
                  <c:v>4.5074999999999997E-2</c:v>
                </c:pt>
                <c:pt idx="374996">
                  <c:v>4.5074999999999997E-2</c:v>
                </c:pt>
                <c:pt idx="374997">
                  <c:v>4.5075999999999998E-2</c:v>
                </c:pt>
                <c:pt idx="374998">
                  <c:v>4.5075999999999998E-2</c:v>
                </c:pt>
                <c:pt idx="374999">
                  <c:v>4.5075999999999998E-2</c:v>
                </c:pt>
                <c:pt idx="375000">
                  <c:v>4.5076999999999999E-2</c:v>
                </c:pt>
                <c:pt idx="375001">
                  <c:v>4.5076999999999999E-2</c:v>
                </c:pt>
                <c:pt idx="375002">
                  <c:v>4.5076999999999999E-2</c:v>
                </c:pt>
                <c:pt idx="375003">
                  <c:v>4.5076999999999999E-2</c:v>
                </c:pt>
                <c:pt idx="375004">
                  <c:v>4.5076999999999999E-2</c:v>
                </c:pt>
                <c:pt idx="375005">
                  <c:v>4.5078E-2</c:v>
                </c:pt>
                <c:pt idx="375006">
                  <c:v>4.5078E-2</c:v>
                </c:pt>
                <c:pt idx="375007">
                  <c:v>4.5078E-2</c:v>
                </c:pt>
                <c:pt idx="375008">
                  <c:v>4.5078E-2</c:v>
                </c:pt>
                <c:pt idx="375009">
                  <c:v>4.5079000000000001E-2</c:v>
                </c:pt>
                <c:pt idx="375010">
                  <c:v>4.5079000000000001E-2</c:v>
                </c:pt>
                <c:pt idx="375011">
                  <c:v>4.5079000000000001E-2</c:v>
                </c:pt>
                <c:pt idx="375012">
                  <c:v>4.5079000000000001E-2</c:v>
                </c:pt>
                <c:pt idx="375013">
                  <c:v>4.5079000000000001E-2</c:v>
                </c:pt>
                <c:pt idx="375014">
                  <c:v>4.5079000000000001E-2</c:v>
                </c:pt>
                <c:pt idx="375015">
                  <c:v>4.5079000000000001E-2</c:v>
                </c:pt>
                <c:pt idx="375016">
                  <c:v>4.5079000000000001E-2</c:v>
                </c:pt>
                <c:pt idx="375017">
                  <c:v>4.5079000000000001E-2</c:v>
                </c:pt>
                <c:pt idx="375018">
                  <c:v>4.5079000000000001E-2</c:v>
                </c:pt>
                <c:pt idx="375019">
                  <c:v>4.5079000000000001E-2</c:v>
                </c:pt>
                <c:pt idx="375020">
                  <c:v>4.5079000000000001E-2</c:v>
                </c:pt>
                <c:pt idx="375021">
                  <c:v>4.5079000000000001E-2</c:v>
                </c:pt>
                <c:pt idx="375022">
                  <c:v>4.5079000000000001E-2</c:v>
                </c:pt>
                <c:pt idx="375023">
                  <c:v>4.5079000000000001E-2</c:v>
                </c:pt>
                <c:pt idx="375024">
                  <c:v>4.5079000000000001E-2</c:v>
                </c:pt>
                <c:pt idx="375025">
                  <c:v>4.5079000000000001E-2</c:v>
                </c:pt>
                <c:pt idx="375026">
                  <c:v>4.5079000000000001E-2</c:v>
                </c:pt>
                <c:pt idx="375027">
                  <c:v>4.5078E-2</c:v>
                </c:pt>
                <c:pt idx="375028">
                  <c:v>4.5078E-2</c:v>
                </c:pt>
                <c:pt idx="375029">
                  <c:v>4.5078E-2</c:v>
                </c:pt>
                <c:pt idx="375030">
                  <c:v>4.5078E-2</c:v>
                </c:pt>
                <c:pt idx="375031">
                  <c:v>4.5078E-2</c:v>
                </c:pt>
                <c:pt idx="375032">
                  <c:v>4.5076999999999999E-2</c:v>
                </c:pt>
                <c:pt idx="375033">
                  <c:v>4.5076999999999999E-2</c:v>
                </c:pt>
                <c:pt idx="375034">
                  <c:v>4.5076999999999999E-2</c:v>
                </c:pt>
                <c:pt idx="375035">
                  <c:v>4.5075999999999998E-2</c:v>
                </c:pt>
                <c:pt idx="375036">
                  <c:v>4.5075999999999998E-2</c:v>
                </c:pt>
                <c:pt idx="375037">
                  <c:v>4.5074999999999997E-2</c:v>
                </c:pt>
                <c:pt idx="375038">
                  <c:v>4.5074999999999997E-2</c:v>
                </c:pt>
                <c:pt idx="375039">
                  <c:v>4.5074999999999997E-2</c:v>
                </c:pt>
                <c:pt idx="375040">
                  <c:v>4.5074000000000003E-2</c:v>
                </c:pt>
                <c:pt idx="375041">
                  <c:v>4.5074000000000003E-2</c:v>
                </c:pt>
                <c:pt idx="375042">
                  <c:v>4.5074000000000003E-2</c:v>
                </c:pt>
                <c:pt idx="375043">
                  <c:v>4.5073000000000002E-2</c:v>
                </c:pt>
                <c:pt idx="375044">
                  <c:v>4.5073000000000002E-2</c:v>
                </c:pt>
                <c:pt idx="375045">
                  <c:v>4.5072000000000001E-2</c:v>
                </c:pt>
                <c:pt idx="375046">
                  <c:v>4.5072000000000001E-2</c:v>
                </c:pt>
                <c:pt idx="375047">
                  <c:v>4.5071E-2</c:v>
                </c:pt>
                <c:pt idx="375048">
                  <c:v>4.5071E-2</c:v>
                </c:pt>
                <c:pt idx="375049">
                  <c:v>4.5069999999999999E-2</c:v>
                </c:pt>
                <c:pt idx="375050">
                  <c:v>4.5069999999999999E-2</c:v>
                </c:pt>
                <c:pt idx="375051">
                  <c:v>4.5068999999999998E-2</c:v>
                </c:pt>
                <c:pt idx="375052">
                  <c:v>4.5068999999999998E-2</c:v>
                </c:pt>
                <c:pt idx="375053">
                  <c:v>4.5068999999999998E-2</c:v>
                </c:pt>
                <c:pt idx="375054">
                  <c:v>4.5067999999999997E-2</c:v>
                </c:pt>
                <c:pt idx="375055">
                  <c:v>4.5067999999999997E-2</c:v>
                </c:pt>
                <c:pt idx="375056">
                  <c:v>4.5067999999999997E-2</c:v>
                </c:pt>
                <c:pt idx="375057">
                  <c:v>4.5067999999999997E-2</c:v>
                </c:pt>
                <c:pt idx="375058">
                  <c:v>4.5067000000000003E-2</c:v>
                </c:pt>
                <c:pt idx="375059">
                  <c:v>4.5067000000000003E-2</c:v>
                </c:pt>
                <c:pt idx="375060">
                  <c:v>4.5067000000000003E-2</c:v>
                </c:pt>
                <c:pt idx="375061">
                  <c:v>4.5067000000000003E-2</c:v>
                </c:pt>
                <c:pt idx="375062">
                  <c:v>4.5066000000000002E-2</c:v>
                </c:pt>
                <c:pt idx="375063">
                  <c:v>4.5066000000000002E-2</c:v>
                </c:pt>
                <c:pt idx="375064">
                  <c:v>4.5067000000000003E-2</c:v>
                </c:pt>
                <c:pt idx="375065">
                  <c:v>4.5067000000000003E-2</c:v>
                </c:pt>
                <c:pt idx="375066">
                  <c:v>4.5067000000000003E-2</c:v>
                </c:pt>
                <c:pt idx="375067">
                  <c:v>4.5067000000000003E-2</c:v>
                </c:pt>
                <c:pt idx="375068">
                  <c:v>4.5067000000000003E-2</c:v>
                </c:pt>
                <c:pt idx="375069">
                  <c:v>4.5067999999999997E-2</c:v>
                </c:pt>
                <c:pt idx="375070">
                  <c:v>4.5067999999999997E-2</c:v>
                </c:pt>
                <c:pt idx="375071">
                  <c:v>4.5067999999999997E-2</c:v>
                </c:pt>
                <c:pt idx="375072">
                  <c:v>4.5068999999999998E-2</c:v>
                </c:pt>
                <c:pt idx="375073">
                  <c:v>4.5068999999999998E-2</c:v>
                </c:pt>
                <c:pt idx="375074">
                  <c:v>4.5069999999999999E-2</c:v>
                </c:pt>
                <c:pt idx="375075">
                  <c:v>4.5069999999999999E-2</c:v>
                </c:pt>
                <c:pt idx="375076">
                  <c:v>4.5071E-2</c:v>
                </c:pt>
                <c:pt idx="375077">
                  <c:v>4.5072000000000001E-2</c:v>
                </c:pt>
                <c:pt idx="375078">
                  <c:v>4.5073000000000002E-2</c:v>
                </c:pt>
                <c:pt idx="375079">
                  <c:v>4.5074000000000003E-2</c:v>
                </c:pt>
                <c:pt idx="375080">
                  <c:v>4.5074000000000003E-2</c:v>
                </c:pt>
                <c:pt idx="375081">
                  <c:v>4.5074999999999997E-2</c:v>
                </c:pt>
                <c:pt idx="375082">
                  <c:v>4.5075999999999998E-2</c:v>
                </c:pt>
                <c:pt idx="375083">
                  <c:v>4.5076999999999999E-2</c:v>
                </c:pt>
                <c:pt idx="375084">
                  <c:v>4.5078E-2</c:v>
                </c:pt>
                <c:pt idx="375085">
                  <c:v>4.5079000000000001E-2</c:v>
                </c:pt>
                <c:pt idx="375086">
                  <c:v>4.5080000000000002E-2</c:v>
                </c:pt>
                <c:pt idx="375087">
                  <c:v>4.5081999999999997E-2</c:v>
                </c:pt>
                <c:pt idx="375088">
                  <c:v>4.5082999999999998E-2</c:v>
                </c:pt>
                <c:pt idx="375089">
                  <c:v>4.5083999999999999E-2</c:v>
                </c:pt>
                <c:pt idx="375090">
                  <c:v>4.5086000000000001E-2</c:v>
                </c:pt>
                <c:pt idx="375091">
                  <c:v>4.5087000000000002E-2</c:v>
                </c:pt>
                <c:pt idx="375092">
                  <c:v>4.5088000000000003E-2</c:v>
                </c:pt>
                <c:pt idx="375093">
                  <c:v>4.5089999999999998E-2</c:v>
                </c:pt>
                <c:pt idx="375094">
                  <c:v>4.5090999999999999E-2</c:v>
                </c:pt>
                <c:pt idx="375095">
                  <c:v>4.5092E-2</c:v>
                </c:pt>
                <c:pt idx="375096">
                  <c:v>4.5094000000000002E-2</c:v>
                </c:pt>
                <c:pt idx="375097">
                  <c:v>4.5095000000000003E-2</c:v>
                </c:pt>
                <c:pt idx="375098">
                  <c:v>4.5096999999999998E-2</c:v>
                </c:pt>
                <c:pt idx="375099">
                  <c:v>4.5097999999999999E-2</c:v>
                </c:pt>
                <c:pt idx="375100">
                  <c:v>4.5100000000000001E-2</c:v>
                </c:pt>
                <c:pt idx="375101">
                  <c:v>4.5101000000000002E-2</c:v>
                </c:pt>
                <c:pt idx="375102">
                  <c:v>4.5102999999999997E-2</c:v>
                </c:pt>
                <c:pt idx="375103">
                  <c:v>4.5103999999999998E-2</c:v>
                </c:pt>
                <c:pt idx="375104">
                  <c:v>4.5106E-2</c:v>
                </c:pt>
                <c:pt idx="375105">
                  <c:v>4.5107000000000001E-2</c:v>
                </c:pt>
                <c:pt idx="375106">
                  <c:v>4.5109000000000003E-2</c:v>
                </c:pt>
                <c:pt idx="375107">
                  <c:v>4.5109999999999997E-2</c:v>
                </c:pt>
                <c:pt idx="375108">
                  <c:v>4.5110999999999998E-2</c:v>
                </c:pt>
                <c:pt idx="375109">
                  <c:v>4.5113E-2</c:v>
                </c:pt>
                <c:pt idx="375110">
                  <c:v>4.5114000000000001E-2</c:v>
                </c:pt>
                <c:pt idx="375111">
                  <c:v>4.5116000000000003E-2</c:v>
                </c:pt>
                <c:pt idx="375112">
                  <c:v>4.5116999999999997E-2</c:v>
                </c:pt>
                <c:pt idx="375113">
                  <c:v>4.5118999999999999E-2</c:v>
                </c:pt>
                <c:pt idx="375114">
                  <c:v>4.512E-2</c:v>
                </c:pt>
                <c:pt idx="375115">
                  <c:v>4.5121000000000001E-2</c:v>
                </c:pt>
                <c:pt idx="375116">
                  <c:v>4.5123000000000003E-2</c:v>
                </c:pt>
                <c:pt idx="375117">
                  <c:v>4.5123999999999997E-2</c:v>
                </c:pt>
                <c:pt idx="375118">
                  <c:v>4.5124999999999998E-2</c:v>
                </c:pt>
                <c:pt idx="375119">
                  <c:v>4.5125999999999999E-2</c:v>
                </c:pt>
                <c:pt idx="375120">
                  <c:v>4.5128000000000001E-2</c:v>
                </c:pt>
                <c:pt idx="375121">
                  <c:v>4.5129000000000002E-2</c:v>
                </c:pt>
                <c:pt idx="375122">
                  <c:v>4.5130000000000003E-2</c:v>
                </c:pt>
                <c:pt idx="375123">
                  <c:v>4.5130999999999998E-2</c:v>
                </c:pt>
                <c:pt idx="375124">
                  <c:v>4.5131999999999999E-2</c:v>
                </c:pt>
                <c:pt idx="375125">
                  <c:v>4.5133E-2</c:v>
                </c:pt>
                <c:pt idx="375126">
                  <c:v>4.5134000000000001E-2</c:v>
                </c:pt>
                <c:pt idx="375127">
                  <c:v>4.5135000000000002E-2</c:v>
                </c:pt>
                <c:pt idx="375128">
                  <c:v>4.5136000000000003E-2</c:v>
                </c:pt>
                <c:pt idx="375129">
                  <c:v>4.5136000000000003E-2</c:v>
                </c:pt>
                <c:pt idx="375130">
                  <c:v>4.5136999999999997E-2</c:v>
                </c:pt>
                <c:pt idx="375131">
                  <c:v>4.5136999999999997E-2</c:v>
                </c:pt>
                <c:pt idx="375132">
                  <c:v>4.5137999999999998E-2</c:v>
                </c:pt>
                <c:pt idx="375133">
                  <c:v>4.5137999999999998E-2</c:v>
                </c:pt>
                <c:pt idx="375134">
                  <c:v>4.5138999999999999E-2</c:v>
                </c:pt>
                <c:pt idx="375135">
                  <c:v>4.5138999999999999E-2</c:v>
                </c:pt>
                <c:pt idx="375136">
                  <c:v>4.514E-2</c:v>
                </c:pt>
                <c:pt idx="375137">
                  <c:v>4.514E-2</c:v>
                </c:pt>
                <c:pt idx="375138">
                  <c:v>4.514E-2</c:v>
                </c:pt>
                <c:pt idx="375139">
                  <c:v>4.514E-2</c:v>
                </c:pt>
                <c:pt idx="375140">
                  <c:v>4.514E-2</c:v>
                </c:pt>
                <c:pt idx="375141">
                  <c:v>4.514E-2</c:v>
                </c:pt>
                <c:pt idx="375142">
                  <c:v>4.514E-2</c:v>
                </c:pt>
                <c:pt idx="375143">
                  <c:v>4.5138999999999999E-2</c:v>
                </c:pt>
                <c:pt idx="375144">
                  <c:v>4.5138999999999999E-2</c:v>
                </c:pt>
                <c:pt idx="375145">
                  <c:v>4.5138999999999999E-2</c:v>
                </c:pt>
                <c:pt idx="375146">
                  <c:v>4.5137999999999998E-2</c:v>
                </c:pt>
                <c:pt idx="375147">
                  <c:v>4.5137999999999998E-2</c:v>
                </c:pt>
                <c:pt idx="375148">
                  <c:v>4.5136999999999997E-2</c:v>
                </c:pt>
                <c:pt idx="375149">
                  <c:v>4.5136999999999997E-2</c:v>
                </c:pt>
                <c:pt idx="375150">
                  <c:v>4.5136000000000003E-2</c:v>
                </c:pt>
                <c:pt idx="375151">
                  <c:v>4.5135000000000002E-2</c:v>
                </c:pt>
                <c:pt idx="375152">
                  <c:v>4.5134000000000001E-2</c:v>
                </c:pt>
                <c:pt idx="375153">
                  <c:v>4.5134000000000001E-2</c:v>
                </c:pt>
                <c:pt idx="375154">
                  <c:v>4.5133E-2</c:v>
                </c:pt>
                <c:pt idx="375155">
                  <c:v>4.5130999999999998E-2</c:v>
                </c:pt>
                <c:pt idx="375156">
                  <c:v>4.5130000000000003E-2</c:v>
                </c:pt>
                <c:pt idx="375157">
                  <c:v>4.5129000000000002E-2</c:v>
                </c:pt>
                <c:pt idx="375158">
                  <c:v>4.5128000000000001E-2</c:v>
                </c:pt>
                <c:pt idx="375159">
                  <c:v>4.5127E-2</c:v>
                </c:pt>
                <c:pt idx="375160">
                  <c:v>4.5125999999999999E-2</c:v>
                </c:pt>
                <c:pt idx="375161">
                  <c:v>4.5124999999999998E-2</c:v>
                </c:pt>
                <c:pt idx="375162">
                  <c:v>4.5123999999999997E-2</c:v>
                </c:pt>
                <c:pt idx="375163">
                  <c:v>4.5122000000000002E-2</c:v>
                </c:pt>
                <c:pt idx="375164">
                  <c:v>4.5121000000000001E-2</c:v>
                </c:pt>
                <c:pt idx="375165">
                  <c:v>4.512E-2</c:v>
                </c:pt>
                <c:pt idx="375166">
                  <c:v>4.5117999999999998E-2</c:v>
                </c:pt>
                <c:pt idx="375167">
                  <c:v>4.5116999999999997E-2</c:v>
                </c:pt>
                <c:pt idx="375168">
                  <c:v>4.5116000000000003E-2</c:v>
                </c:pt>
                <c:pt idx="375169">
                  <c:v>4.5114000000000001E-2</c:v>
                </c:pt>
                <c:pt idx="375170">
                  <c:v>4.5113E-2</c:v>
                </c:pt>
                <c:pt idx="375171">
                  <c:v>4.5111999999999999E-2</c:v>
                </c:pt>
                <c:pt idx="375172">
                  <c:v>4.5110999999999998E-2</c:v>
                </c:pt>
                <c:pt idx="375173">
                  <c:v>4.5109000000000003E-2</c:v>
                </c:pt>
                <c:pt idx="375174">
                  <c:v>4.5108000000000002E-2</c:v>
                </c:pt>
                <c:pt idx="375175">
                  <c:v>4.5107000000000001E-2</c:v>
                </c:pt>
                <c:pt idx="375176">
                  <c:v>4.5106E-2</c:v>
                </c:pt>
                <c:pt idx="375177">
                  <c:v>4.5103999999999998E-2</c:v>
                </c:pt>
                <c:pt idx="375178">
                  <c:v>4.5102999999999997E-2</c:v>
                </c:pt>
                <c:pt idx="375179">
                  <c:v>4.5102000000000003E-2</c:v>
                </c:pt>
                <c:pt idx="375180">
                  <c:v>4.5101000000000002E-2</c:v>
                </c:pt>
                <c:pt idx="375181">
                  <c:v>4.5100000000000001E-2</c:v>
                </c:pt>
                <c:pt idx="375182">
                  <c:v>4.5099E-2</c:v>
                </c:pt>
                <c:pt idx="375183">
                  <c:v>4.5097999999999999E-2</c:v>
                </c:pt>
                <c:pt idx="375184">
                  <c:v>4.5096999999999998E-2</c:v>
                </c:pt>
                <c:pt idx="375185">
                  <c:v>4.5095999999999997E-2</c:v>
                </c:pt>
                <c:pt idx="375186">
                  <c:v>4.5095000000000003E-2</c:v>
                </c:pt>
                <c:pt idx="375187">
                  <c:v>4.5094000000000002E-2</c:v>
                </c:pt>
                <c:pt idx="375188">
                  <c:v>4.5093000000000001E-2</c:v>
                </c:pt>
                <c:pt idx="375189">
                  <c:v>4.5092E-2</c:v>
                </c:pt>
                <c:pt idx="375190">
                  <c:v>4.5092E-2</c:v>
                </c:pt>
                <c:pt idx="375191">
                  <c:v>4.5090999999999999E-2</c:v>
                </c:pt>
                <c:pt idx="375192">
                  <c:v>4.5089999999999998E-2</c:v>
                </c:pt>
                <c:pt idx="375193">
                  <c:v>4.5088999999999997E-2</c:v>
                </c:pt>
                <c:pt idx="375194">
                  <c:v>4.5088999999999997E-2</c:v>
                </c:pt>
                <c:pt idx="375195">
                  <c:v>4.5088000000000003E-2</c:v>
                </c:pt>
                <c:pt idx="375196">
                  <c:v>4.5087000000000002E-2</c:v>
                </c:pt>
                <c:pt idx="375197">
                  <c:v>4.5087000000000002E-2</c:v>
                </c:pt>
                <c:pt idx="375198">
                  <c:v>4.5086000000000001E-2</c:v>
                </c:pt>
                <c:pt idx="375199">
                  <c:v>4.5085E-2</c:v>
                </c:pt>
                <c:pt idx="375200">
                  <c:v>4.5085E-2</c:v>
                </c:pt>
                <c:pt idx="375201">
                  <c:v>4.5083999999999999E-2</c:v>
                </c:pt>
                <c:pt idx="375202">
                  <c:v>4.5082999999999998E-2</c:v>
                </c:pt>
                <c:pt idx="375203">
                  <c:v>4.5082999999999998E-2</c:v>
                </c:pt>
                <c:pt idx="375204">
                  <c:v>4.5081999999999997E-2</c:v>
                </c:pt>
                <c:pt idx="375205">
                  <c:v>4.5081000000000003E-2</c:v>
                </c:pt>
                <c:pt idx="375206">
                  <c:v>4.5081000000000003E-2</c:v>
                </c:pt>
                <c:pt idx="375207">
                  <c:v>4.5080000000000002E-2</c:v>
                </c:pt>
                <c:pt idx="375208">
                  <c:v>4.5080000000000002E-2</c:v>
                </c:pt>
                <c:pt idx="375209">
                  <c:v>4.5079000000000001E-2</c:v>
                </c:pt>
                <c:pt idx="375210">
                  <c:v>4.5078E-2</c:v>
                </c:pt>
                <c:pt idx="375211">
                  <c:v>4.5078E-2</c:v>
                </c:pt>
                <c:pt idx="375212">
                  <c:v>4.5076999999999999E-2</c:v>
                </c:pt>
                <c:pt idx="375213">
                  <c:v>4.5075999999999998E-2</c:v>
                </c:pt>
                <c:pt idx="375214">
                  <c:v>4.5074999999999997E-2</c:v>
                </c:pt>
                <c:pt idx="375215">
                  <c:v>4.5074000000000003E-2</c:v>
                </c:pt>
                <c:pt idx="375216">
                  <c:v>4.5073000000000002E-2</c:v>
                </c:pt>
                <c:pt idx="375217">
                  <c:v>4.5073000000000002E-2</c:v>
                </c:pt>
                <c:pt idx="375218">
                  <c:v>4.5072000000000001E-2</c:v>
                </c:pt>
                <c:pt idx="375219">
                  <c:v>4.5071E-2</c:v>
                </c:pt>
                <c:pt idx="375220">
                  <c:v>4.5069999999999999E-2</c:v>
                </c:pt>
                <c:pt idx="375221">
                  <c:v>4.5068999999999998E-2</c:v>
                </c:pt>
                <c:pt idx="375222">
                  <c:v>4.5067999999999997E-2</c:v>
                </c:pt>
                <c:pt idx="375223">
                  <c:v>4.5067000000000003E-2</c:v>
                </c:pt>
                <c:pt idx="375224">
                  <c:v>4.5066000000000002E-2</c:v>
                </c:pt>
                <c:pt idx="375225">
                  <c:v>4.5065000000000001E-2</c:v>
                </c:pt>
                <c:pt idx="375226">
                  <c:v>4.5064E-2</c:v>
                </c:pt>
                <c:pt idx="375227">
                  <c:v>4.5062999999999999E-2</c:v>
                </c:pt>
                <c:pt idx="375228">
                  <c:v>4.5061999999999998E-2</c:v>
                </c:pt>
                <c:pt idx="375229">
                  <c:v>4.5060999999999997E-2</c:v>
                </c:pt>
                <c:pt idx="375230">
                  <c:v>4.5059000000000002E-2</c:v>
                </c:pt>
                <c:pt idx="375231">
                  <c:v>4.5058000000000001E-2</c:v>
                </c:pt>
                <c:pt idx="375232">
                  <c:v>4.5057E-2</c:v>
                </c:pt>
                <c:pt idx="375233">
                  <c:v>4.5055999999999999E-2</c:v>
                </c:pt>
                <c:pt idx="375234">
                  <c:v>4.5054999999999998E-2</c:v>
                </c:pt>
                <c:pt idx="375235">
                  <c:v>4.5053999999999997E-2</c:v>
                </c:pt>
                <c:pt idx="375236">
                  <c:v>4.5052000000000002E-2</c:v>
                </c:pt>
                <c:pt idx="375237">
                  <c:v>4.5051000000000001E-2</c:v>
                </c:pt>
                <c:pt idx="375238">
                  <c:v>4.505E-2</c:v>
                </c:pt>
                <c:pt idx="375239">
                  <c:v>4.5048999999999999E-2</c:v>
                </c:pt>
                <c:pt idx="375240">
                  <c:v>4.5047999999999998E-2</c:v>
                </c:pt>
                <c:pt idx="375241">
                  <c:v>4.5046999999999997E-2</c:v>
                </c:pt>
                <c:pt idx="375242">
                  <c:v>4.5046000000000003E-2</c:v>
                </c:pt>
                <c:pt idx="375243">
                  <c:v>4.5045000000000002E-2</c:v>
                </c:pt>
                <c:pt idx="375244">
                  <c:v>4.5044000000000001E-2</c:v>
                </c:pt>
                <c:pt idx="375245">
                  <c:v>4.5043E-2</c:v>
                </c:pt>
                <c:pt idx="375246">
                  <c:v>4.5041999999999999E-2</c:v>
                </c:pt>
                <c:pt idx="375247">
                  <c:v>4.5040999999999998E-2</c:v>
                </c:pt>
                <c:pt idx="375248">
                  <c:v>4.5039999999999997E-2</c:v>
                </c:pt>
                <c:pt idx="375249">
                  <c:v>4.5039999999999997E-2</c:v>
                </c:pt>
                <c:pt idx="375250">
                  <c:v>4.5039000000000003E-2</c:v>
                </c:pt>
                <c:pt idx="375251">
                  <c:v>4.5038000000000002E-2</c:v>
                </c:pt>
                <c:pt idx="375252">
                  <c:v>4.5038000000000002E-2</c:v>
                </c:pt>
                <c:pt idx="375253">
                  <c:v>4.5038000000000002E-2</c:v>
                </c:pt>
                <c:pt idx="375254">
                  <c:v>4.5037000000000001E-2</c:v>
                </c:pt>
                <c:pt idx="375255">
                  <c:v>4.5037000000000001E-2</c:v>
                </c:pt>
                <c:pt idx="375256">
                  <c:v>4.5037000000000001E-2</c:v>
                </c:pt>
                <c:pt idx="375257">
                  <c:v>4.5037000000000001E-2</c:v>
                </c:pt>
                <c:pt idx="375258">
                  <c:v>4.5037000000000001E-2</c:v>
                </c:pt>
                <c:pt idx="375259">
                  <c:v>4.5037000000000001E-2</c:v>
                </c:pt>
                <c:pt idx="375260">
                  <c:v>4.5037000000000001E-2</c:v>
                </c:pt>
                <c:pt idx="375261">
                  <c:v>4.5037000000000001E-2</c:v>
                </c:pt>
                <c:pt idx="375262">
                  <c:v>4.5037000000000001E-2</c:v>
                </c:pt>
                <c:pt idx="375263">
                  <c:v>4.5038000000000002E-2</c:v>
                </c:pt>
                <c:pt idx="375264">
                  <c:v>4.5038000000000002E-2</c:v>
                </c:pt>
                <c:pt idx="375265">
                  <c:v>4.5039000000000003E-2</c:v>
                </c:pt>
                <c:pt idx="375266">
                  <c:v>4.5039999999999997E-2</c:v>
                </c:pt>
                <c:pt idx="375267">
                  <c:v>4.5039999999999997E-2</c:v>
                </c:pt>
                <c:pt idx="375268">
                  <c:v>4.5040999999999998E-2</c:v>
                </c:pt>
                <c:pt idx="375269">
                  <c:v>4.5041999999999999E-2</c:v>
                </c:pt>
                <c:pt idx="375270">
                  <c:v>4.5041999999999999E-2</c:v>
                </c:pt>
                <c:pt idx="375271">
                  <c:v>4.5043E-2</c:v>
                </c:pt>
                <c:pt idx="375272">
                  <c:v>4.5044000000000001E-2</c:v>
                </c:pt>
                <c:pt idx="375273">
                  <c:v>4.5045000000000002E-2</c:v>
                </c:pt>
                <c:pt idx="375274">
                  <c:v>4.5046000000000003E-2</c:v>
                </c:pt>
                <c:pt idx="375275">
                  <c:v>4.5046999999999997E-2</c:v>
                </c:pt>
                <c:pt idx="375276">
                  <c:v>4.5047999999999998E-2</c:v>
                </c:pt>
                <c:pt idx="375277">
                  <c:v>4.5048999999999999E-2</c:v>
                </c:pt>
                <c:pt idx="375278">
                  <c:v>4.505E-2</c:v>
                </c:pt>
                <c:pt idx="375279">
                  <c:v>4.5051000000000001E-2</c:v>
                </c:pt>
                <c:pt idx="375280">
                  <c:v>4.5053000000000003E-2</c:v>
                </c:pt>
                <c:pt idx="375281">
                  <c:v>4.5053999999999997E-2</c:v>
                </c:pt>
                <c:pt idx="375282">
                  <c:v>4.5054999999999998E-2</c:v>
                </c:pt>
                <c:pt idx="375283">
                  <c:v>4.5055999999999999E-2</c:v>
                </c:pt>
                <c:pt idx="375284">
                  <c:v>4.5057E-2</c:v>
                </c:pt>
                <c:pt idx="375285">
                  <c:v>4.5058000000000001E-2</c:v>
                </c:pt>
                <c:pt idx="375286">
                  <c:v>4.5059000000000002E-2</c:v>
                </c:pt>
                <c:pt idx="375287">
                  <c:v>4.5060000000000003E-2</c:v>
                </c:pt>
                <c:pt idx="375288">
                  <c:v>4.5060999999999997E-2</c:v>
                </c:pt>
                <c:pt idx="375289">
                  <c:v>4.5061999999999998E-2</c:v>
                </c:pt>
                <c:pt idx="375290">
                  <c:v>4.5062999999999999E-2</c:v>
                </c:pt>
                <c:pt idx="375291">
                  <c:v>4.5065000000000001E-2</c:v>
                </c:pt>
                <c:pt idx="375292">
                  <c:v>4.5065000000000001E-2</c:v>
                </c:pt>
                <c:pt idx="375293">
                  <c:v>4.5066000000000002E-2</c:v>
                </c:pt>
                <c:pt idx="375294">
                  <c:v>4.5067000000000003E-2</c:v>
                </c:pt>
                <c:pt idx="375295">
                  <c:v>4.5067999999999997E-2</c:v>
                </c:pt>
                <c:pt idx="375296">
                  <c:v>4.5068999999999998E-2</c:v>
                </c:pt>
                <c:pt idx="375297">
                  <c:v>4.5068999999999998E-2</c:v>
                </c:pt>
                <c:pt idx="375298">
                  <c:v>4.5069999999999999E-2</c:v>
                </c:pt>
                <c:pt idx="375299">
                  <c:v>4.5071E-2</c:v>
                </c:pt>
                <c:pt idx="375300">
                  <c:v>4.5071E-2</c:v>
                </c:pt>
                <c:pt idx="375301">
                  <c:v>4.5072000000000001E-2</c:v>
                </c:pt>
                <c:pt idx="375302">
                  <c:v>4.5073000000000002E-2</c:v>
                </c:pt>
                <c:pt idx="375303">
                  <c:v>4.5073000000000002E-2</c:v>
                </c:pt>
                <c:pt idx="375304">
                  <c:v>4.5074000000000003E-2</c:v>
                </c:pt>
                <c:pt idx="375305">
                  <c:v>4.5074000000000003E-2</c:v>
                </c:pt>
                <c:pt idx="375306">
                  <c:v>4.5074000000000003E-2</c:v>
                </c:pt>
                <c:pt idx="375307">
                  <c:v>4.5074999999999997E-2</c:v>
                </c:pt>
                <c:pt idx="375308">
                  <c:v>4.5074999999999997E-2</c:v>
                </c:pt>
                <c:pt idx="375309">
                  <c:v>4.5074999999999997E-2</c:v>
                </c:pt>
                <c:pt idx="375310">
                  <c:v>4.5074999999999997E-2</c:v>
                </c:pt>
                <c:pt idx="375311">
                  <c:v>4.5075999999999998E-2</c:v>
                </c:pt>
                <c:pt idx="375312">
                  <c:v>4.5075999999999998E-2</c:v>
                </c:pt>
                <c:pt idx="375313">
                  <c:v>4.5075999999999998E-2</c:v>
                </c:pt>
                <c:pt idx="375314">
                  <c:v>4.5076999999999999E-2</c:v>
                </c:pt>
                <c:pt idx="375315">
                  <c:v>4.5076999999999999E-2</c:v>
                </c:pt>
                <c:pt idx="375316">
                  <c:v>4.5076999999999999E-2</c:v>
                </c:pt>
                <c:pt idx="375317">
                  <c:v>4.5076999999999999E-2</c:v>
                </c:pt>
                <c:pt idx="375318">
                  <c:v>4.5076999999999999E-2</c:v>
                </c:pt>
                <c:pt idx="375319">
                  <c:v>4.5076999999999999E-2</c:v>
                </c:pt>
                <c:pt idx="375320">
                  <c:v>4.5076999999999999E-2</c:v>
                </c:pt>
                <c:pt idx="375321">
                  <c:v>4.5076999999999999E-2</c:v>
                </c:pt>
                <c:pt idx="375322">
                  <c:v>4.5076999999999999E-2</c:v>
                </c:pt>
                <c:pt idx="375323">
                  <c:v>4.5078E-2</c:v>
                </c:pt>
                <c:pt idx="375324">
                  <c:v>4.5078E-2</c:v>
                </c:pt>
                <c:pt idx="375325">
                  <c:v>4.5078E-2</c:v>
                </c:pt>
                <c:pt idx="375326">
                  <c:v>4.5078E-2</c:v>
                </c:pt>
                <c:pt idx="375327">
                  <c:v>4.5079000000000001E-2</c:v>
                </c:pt>
                <c:pt idx="375328">
                  <c:v>4.5079000000000001E-2</c:v>
                </c:pt>
                <c:pt idx="375329">
                  <c:v>4.5079000000000001E-2</c:v>
                </c:pt>
                <c:pt idx="375330">
                  <c:v>4.5079000000000001E-2</c:v>
                </c:pt>
                <c:pt idx="375331">
                  <c:v>4.5079000000000001E-2</c:v>
                </c:pt>
                <c:pt idx="375332">
                  <c:v>4.5080000000000002E-2</c:v>
                </c:pt>
                <c:pt idx="375333">
                  <c:v>4.5080000000000002E-2</c:v>
                </c:pt>
                <c:pt idx="375334">
                  <c:v>4.5080000000000002E-2</c:v>
                </c:pt>
                <c:pt idx="375335">
                  <c:v>4.5081000000000003E-2</c:v>
                </c:pt>
                <c:pt idx="375336">
                  <c:v>4.5081000000000003E-2</c:v>
                </c:pt>
                <c:pt idx="375337">
                  <c:v>4.5081999999999997E-2</c:v>
                </c:pt>
                <c:pt idx="375338">
                  <c:v>4.5081999999999997E-2</c:v>
                </c:pt>
                <c:pt idx="375339">
                  <c:v>4.5082999999999998E-2</c:v>
                </c:pt>
                <c:pt idx="375340">
                  <c:v>4.5082999999999998E-2</c:v>
                </c:pt>
                <c:pt idx="375341">
                  <c:v>4.5083999999999999E-2</c:v>
                </c:pt>
                <c:pt idx="375342">
                  <c:v>4.5083999999999999E-2</c:v>
                </c:pt>
                <c:pt idx="375343">
                  <c:v>4.5083999999999999E-2</c:v>
                </c:pt>
                <c:pt idx="375344">
                  <c:v>4.5085E-2</c:v>
                </c:pt>
                <c:pt idx="375345">
                  <c:v>4.5086000000000001E-2</c:v>
                </c:pt>
                <c:pt idx="375346">
                  <c:v>4.5086000000000001E-2</c:v>
                </c:pt>
                <c:pt idx="375347">
                  <c:v>4.5087000000000002E-2</c:v>
                </c:pt>
                <c:pt idx="375348">
                  <c:v>4.5088000000000003E-2</c:v>
                </c:pt>
                <c:pt idx="375349">
                  <c:v>4.5088999999999997E-2</c:v>
                </c:pt>
                <c:pt idx="375350">
                  <c:v>4.5088999999999997E-2</c:v>
                </c:pt>
                <c:pt idx="375351">
                  <c:v>4.5089999999999998E-2</c:v>
                </c:pt>
                <c:pt idx="375352">
                  <c:v>4.5090999999999999E-2</c:v>
                </c:pt>
                <c:pt idx="375353">
                  <c:v>4.5090999999999999E-2</c:v>
                </c:pt>
                <c:pt idx="375354">
                  <c:v>4.5092E-2</c:v>
                </c:pt>
                <c:pt idx="375355">
                  <c:v>4.5093000000000001E-2</c:v>
                </c:pt>
                <c:pt idx="375356">
                  <c:v>4.5094000000000002E-2</c:v>
                </c:pt>
                <c:pt idx="375357">
                  <c:v>4.5094000000000002E-2</c:v>
                </c:pt>
                <c:pt idx="375358">
                  <c:v>4.5095000000000003E-2</c:v>
                </c:pt>
                <c:pt idx="375359">
                  <c:v>4.5095999999999997E-2</c:v>
                </c:pt>
                <c:pt idx="375360">
                  <c:v>4.5096999999999998E-2</c:v>
                </c:pt>
                <c:pt idx="375361">
                  <c:v>4.5097999999999999E-2</c:v>
                </c:pt>
                <c:pt idx="375362">
                  <c:v>4.5099E-2</c:v>
                </c:pt>
                <c:pt idx="375363">
                  <c:v>4.5100000000000001E-2</c:v>
                </c:pt>
                <c:pt idx="375364">
                  <c:v>4.5101000000000002E-2</c:v>
                </c:pt>
                <c:pt idx="375365">
                  <c:v>4.5102000000000003E-2</c:v>
                </c:pt>
                <c:pt idx="375366">
                  <c:v>4.5102999999999997E-2</c:v>
                </c:pt>
                <c:pt idx="375367">
                  <c:v>4.5103999999999998E-2</c:v>
                </c:pt>
                <c:pt idx="375368">
                  <c:v>4.5103999999999998E-2</c:v>
                </c:pt>
                <c:pt idx="375369">
                  <c:v>4.5104999999999999E-2</c:v>
                </c:pt>
                <c:pt idx="375370">
                  <c:v>4.5107000000000001E-2</c:v>
                </c:pt>
                <c:pt idx="375371">
                  <c:v>4.5108000000000002E-2</c:v>
                </c:pt>
                <c:pt idx="375372">
                  <c:v>4.5109000000000003E-2</c:v>
                </c:pt>
                <c:pt idx="375373">
                  <c:v>4.5109999999999997E-2</c:v>
                </c:pt>
                <c:pt idx="375374">
                  <c:v>4.5110999999999998E-2</c:v>
                </c:pt>
                <c:pt idx="375375">
                  <c:v>4.5111999999999999E-2</c:v>
                </c:pt>
                <c:pt idx="375376">
                  <c:v>4.5113E-2</c:v>
                </c:pt>
                <c:pt idx="375377">
                  <c:v>4.5113E-2</c:v>
                </c:pt>
                <c:pt idx="375378">
                  <c:v>4.5114000000000001E-2</c:v>
                </c:pt>
                <c:pt idx="375379">
                  <c:v>4.5115000000000002E-2</c:v>
                </c:pt>
                <c:pt idx="375380">
                  <c:v>4.5116000000000003E-2</c:v>
                </c:pt>
                <c:pt idx="375381">
                  <c:v>4.5116999999999997E-2</c:v>
                </c:pt>
                <c:pt idx="375382">
                  <c:v>4.5117999999999998E-2</c:v>
                </c:pt>
                <c:pt idx="375383">
                  <c:v>4.5118999999999999E-2</c:v>
                </c:pt>
                <c:pt idx="375384">
                  <c:v>4.512E-2</c:v>
                </c:pt>
                <c:pt idx="375385">
                  <c:v>4.5121000000000001E-2</c:v>
                </c:pt>
                <c:pt idx="375386">
                  <c:v>4.5122000000000002E-2</c:v>
                </c:pt>
                <c:pt idx="375387">
                  <c:v>4.5123000000000003E-2</c:v>
                </c:pt>
                <c:pt idx="375388">
                  <c:v>4.5123000000000003E-2</c:v>
                </c:pt>
                <c:pt idx="375389">
                  <c:v>4.5123999999999997E-2</c:v>
                </c:pt>
                <c:pt idx="375390">
                  <c:v>4.5124999999999998E-2</c:v>
                </c:pt>
                <c:pt idx="375391">
                  <c:v>4.5125999999999999E-2</c:v>
                </c:pt>
                <c:pt idx="375392">
                  <c:v>4.5125999999999999E-2</c:v>
                </c:pt>
                <c:pt idx="375393">
                  <c:v>4.5127E-2</c:v>
                </c:pt>
                <c:pt idx="375394">
                  <c:v>4.5128000000000001E-2</c:v>
                </c:pt>
                <c:pt idx="375395">
                  <c:v>4.5129000000000002E-2</c:v>
                </c:pt>
                <c:pt idx="375396">
                  <c:v>4.5129000000000002E-2</c:v>
                </c:pt>
                <c:pt idx="375397">
                  <c:v>4.5130000000000003E-2</c:v>
                </c:pt>
                <c:pt idx="375398">
                  <c:v>4.5130000000000003E-2</c:v>
                </c:pt>
                <c:pt idx="375399">
                  <c:v>4.5130999999999998E-2</c:v>
                </c:pt>
                <c:pt idx="375400">
                  <c:v>4.5130999999999998E-2</c:v>
                </c:pt>
                <c:pt idx="375401">
                  <c:v>4.5130999999999998E-2</c:v>
                </c:pt>
                <c:pt idx="375402">
                  <c:v>4.5131999999999999E-2</c:v>
                </c:pt>
                <c:pt idx="375403">
                  <c:v>4.5131999999999999E-2</c:v>
                </c:pt>
                <c:pt idx="375404">
                  <c:v>4.5131999999999999E-2</c:v>
                </c:pt>
                <c:pt idx="375405">
                  <c:v>4.5131999999999999E-2</c:v>
                </c:pt>
                <c:pt idx="375406">
                  <c:v>4.5133E-2</c:v>
                </c:pt>
                <c:pt idx="375407">
                  <c:v>4.5133E-2</c:v>
                </c:pt>
                <c:pt idx="375408">
                  <c:v>4.5133E-2</c:v>
                </c:pt>
                <c:pt idx="375409">
                  <c:v>4.5133E-2</c:v>
                </c:pt>
                <c:pt idx="375410">
                  <c:v>4.5133E-2</c:v>
                </c:pt>
                <c:pt idx="375411">
                  <c:v>4.5133E-2</c:v>
                </c:pt>
                <c:pt idx="375412">
                  <c:v>4.5133E-2</c:v>
                </c:pt>
                <c:pt idx="375413">
                  <c:v>4.5131999999999999E-2</c:v>
                </c:pt>
                <c:pt idx="375414">
                  <c:v>4.5131999999999999E-2</c:v>
                </c:pt>
                <c:pt idx="375415">
                  <c:v>4.5131999999999999E-2</c:v>
                </c:pt>
                <c:pt idx="375416">
                  <c:v>4.5131999999999999E-2</c:v>
                </c:pt>
                <c:pt idx="375417">
                  <c:v>4.5131999999999999E-2</c:v>
                </c:pt>
                <c:pt idx="375418">
                  <c:v>4.5130999999999998E-2</c:v>
                </c:pt>
                <c:pt idx="375419">
                  <c:v>4.5130999999999998E-2</c:v>
                </c:pt>
                <c:pt idx="375420">
                  <c:v>4.5130999999999998E-2</c:v>
                </c:pt>
                <c:pt idx="375421">
                  <c:v>4.5130999999999998E-2</c:v>
                </c:pt>
                <c:pt idx="375422">
                  <c:v>4.5130000000000003E-2</c:v>
                </c:pt>
                <c:pt idx="375423">
                  <c:v>4.5130000000000003E-2</c:v>
                </c:pt>
                <c:pt idx="375424">
                  <c:v>4.5130000000000003E-2</c:v>
                </c:pt>
                <c:pt idx="375425">
                  <c:v>4.5129000000000002E-2</c:v>
                </c:pt>
                <c:pt idx="375426">
                  <c:v>4.5129000000000002E-2</c:v>
                </c:pt>
                <c:pt idx="375427">
                  <c:v>4.5128000000000001E-2</c:v>
                </c:pt>
                <c:pt idx="375428">
                  <c:v>4.5128000000000001E-2</c:v>
                </c:pt>
                <c:pt idx="375429">
                  <c:v>4.5128000000000001E-2</c:v>
                </c:pt>
                <c:pt idx="375430">
                  <c:v>4.5128000000000001E-2</c:v>
                </c:pt>
                <c:pt idx="375431">
                  <c:v>4.5128000000000001E-2</c:v>
                </c:pt>
                <c:pt idx="375432">
                  <c:v>4.5128000000000001E-2</c:v>
                </c:pt>
                <c:pt idx="375433">
                  <c:v>4.5127E-2</c:v>
                </c:pt>
                <c:pt idx="375434">
                  <c:v>4.5127E-2</c:v>
                </c:pt>
                <c:pt idx="375435">
                  <c:v>4.5127E-2</c:v>
                </c:pt>
                <c:pt idx="375436">
                  <c:v>4.5127E-2</c:v>
                </c:pt>
                <c:pt idx="375437">
                  <c:v>4.5127E-2</c:v>
                </c:pt>
                <c:pt idx="375438">
                  <c:v>4.5127E-2</c:v>
                </c:pt>
                <c:pt idx="375439">
                  <c:v>4.5127E-2</c:v>
                </c:pt>
                <c:pt idx="375440">
                  <c:v>4.5127E-2</c:v>
                </c:pt>
                <c:pt idx="375441">
                  <c:v>4.5127E-2</c:v>
                </c:pt>
                <c:pt idx="375442">
                  <c:v>4.5128000000000001E-2</c:v>
                </c:pt>
                <c:pt idx="375443">
                  <c:v>4.5128000000000001E-2</c:v>
                </c:pt>
                <c:pt idx="375444">
                  <c:v>4.5128000000000001E-2</c:v>
                </c:pt>
                <c:pt idx="375445">
                  <c:v>4.5129000000000002E-2</c:v>
                </c:pt>
                <c:pt idx="375446">
                  <c:v>4.5129000000000002E-2</c:v>
                </c:pt>
                <c:pt idx="375447">
                  <c:v>4.5129000000000002E-2</c:v>
                </c:pt>
                <c:pt idx="375448">
                  <c:v>4.5130000000000003E-2</c:v>
                </c:pt>
                <c:pt idx="375449">
                  <c:v>4.5130000000000003E-2</c:v>
                </c:pt>
                <c:pt idx="375450">
                  <c:v>4.5130999999999998E-2</c:v>
                </c:pt>
                <c:pt idx="375451">
                  <c:v>4.5130999999999998E-2</c:v>
                </c:pt>
                <c:pt idx="375452">
                  <c:v>4.5131999999999999E-2</c:v>
                </c:pt>
                <c:pt idx="375453">
                  <c:v>4.5133E-2</c:v>
                </c:pt>
                <c:pt idx="375454">
                  <c:v>4.5134000000000001E-2</c:v>
                </c:pt>
                <c:pt idx="375455">
                  <c:v>4.5134000000000001E-2</c:v>
                </c:pt>
                <c:pt idx="375456">
                  <c:v>4.5135000000000002E-2</c:v>
                </c:pt>
                <c:pt idx="375457">
                  <c:v>4.5136000000000003E-2</c:v>
                </c:pt>
                <c:pt idx="375458">
                  <c:v>4.5136999999999997E-2</c:v>
                </c:pt>
                <c:pt idx="375459">
                  <c:v>4.5136999999999997E-2</c:v>
                </c:pt>
                <c:pt idx="375460">
                  <c:v>4.5137999999999998E-2</c:v>
                </c:pt>
                <c:pt idx="375461">
                  <c:v>4.5138999999999999E-2</c:v>
                </c:pt>
                <c:pt idx="375462">
                  <c:v>4.514E-2</c:v>
                </c:pt>
                <c:pt idx="375463">
                  <c:v>4.514E-2</c:v>
                </c:pt>
                <c:pt idx="375464">
                  <c:v>4.5141000000000001E-2</c:v>
                </c:pt>
                <c:pt idx="375465">
                  <c:v>4.5142000000000002E-2</c:v>
                </c:pt>
                <c:pt idx="375466">
                  <c:v>4.5143000000000003E-2</c:v>
                </c:pt>
                <c:pt idx="375467">
                  <c:v>4.5143999999999997E-2</c:v>
                </c:pt>
                <c:pt idx="375468">
                  <c:v>4.5144999999999998E-2</c:v>
                </c:pt>
                <c:pt idx="375469">
                  <c:v>4.5144999999999998E-2</c:v>
                </c:pt>
                <c:pt idx="375470">
                  <c:v>4.5145999999999999E-2</c:v>
                </c:pt>
                <c:pt idx="375471">
                  <c:v>4.5145999999999999E-2</c:v>
                </c:pt>
                <c:pt idx="375472">
                  <c:v>4.5147E-2</c:v>
                </c:pt>
                <c:pt idx="375473">
                  <c:v>4.5148000000000001E-2</c:v>
                </c:pt>
                <c:pt idx="375474">
                  <c:v>4.5148000000000001E-2</c:v>
                </c:pt>
                <c:pt idx="375475">
                  <c:v>4.5149000000000002E-2</c:v>
                </c:pt>
                <c:pt idx="375476">
                  <c:v>4.5149000000000002E-2</c:v>
                </c:pt>
                <c:pt idx="375477">
                  <c:v>4.5150000000000003E-2</c:v>
                </c:pt>
                <c:pt idx="375478">
                  <c:v>4.5150999999999997E-2</c:v>
                </c:pt>
                <c:pt idx="375479">
                  <c:v>4.5150999999999997E-2</c:v>
                </c:pt>
                <c:pt idx="375480">
                  <c:v>4.5150999999999997E-2</c:v>
                </c:pt>
                <c:pt idx="375481">
                  <c:v>4.5151999999999998E-2</c:v>
                </c:pt>
                <c:pt idx="375482">
                  <c:v>4.5151999999999998E-2</c:v>
                </c:pt>
                <c:pt idx="375483">
                  <c:v>4.5151999999999998E-2</c:v>
                </c:pt>
                <c:pt idx="375484">
                  <c:v>4.5152999999999999E-2</c:v>
                </c:pt>
                <c:pt idx="375485">
                  <c:v>4.5152999999999999E-2</c:v>
                </c:pt>
                <c:pt idx="375486">
                  <c:v>4.5152999999999999E-2</c:v>
                </c:pt>
                <c:pt idx="375487">
                  <c:v>4.5152999999999999E-2</c:v>
                </c:pt>
                <c:pt idx="375488">
                  <c:v>4.5154E-2</c:v>
                </c:pt>
                <c:pt idx="375489">
                  <c:v>4.5154E-2</c:v>
                </c:pt>
                <c:pt idx="375490">
                  <c:v>4.5154E-2</c:v>
                </c:pt>
                <c:pt idx="375491">
                  <c:v>4.5154E-2</c:v>
                </c:pt>
                <c:pt idx="375492">
                  <c:v>4.5154E-2</c:v>
                </c:pt>
                <c:pt idx="375493">
                  <c:v>4.5154E-2</c:v>
                </c:pt>
                <c:pt idx="375494">
                  <c:v>4.5154E-2</c:v>
                </c:pt>
                <c:pt idx="375495">
                  <c:v>4.5154E-2</c:v>
                </c:pt>
                <c:pt idx="375496">
                  <c:v>4.5154E-2</c:v>
                </c:pt>
                <c:pt idx="375497">
                  <c:v>4.5154E-2</c:v>
                </c:pt>
                <c:pt idx="375498">
                  <c:v>4.5154E-2</c:v>
                </c:pt>
                <c:pt idx="375499">
                  <c:v>4.5154E-2</c:v>
                </c:pt>
                <c:pt idx="375500">
                  <c:v>4.5154E-2</c:v>
                </c:pt>
                <c:pt idx="375501">
                  <c:v>4.5154E-2</c:v>
                </c:pt>
                <c:pt idx="375502">
                  <c:v>4.5155000000000001E-2</c:v>
                </c:pt>
                <c:pt idx="375503">
                  <c:v>4.5155000000000001E-2</c:v>
                </c:pt>
                <c:pt idx="375504">
                  <c:v>4.5155000000000001E-2</c:v>
                </c:pt>
                <c:pt idx="375505">
                  <c:v>4.5154E-2</c:v>
                </c:pt>
                <c:pt idx="375506">
                  <c:v>4.5154E-2</c:v>
                </c:pt>
                <c:pt idx="375507">
                  <c:v>4.5154E-2</c:v>
                </c:pt>
                <c:pt idx="375508">
                  <c:v>4.5154E-2</c:v>
                </c:pt>
                <c:pt idx="375509">
                  <c:v>4.5154E-2</c:v>
                </c:pt>
                <c:pt idx="375510">
                  <c:v>4.5154E-2</c:v>
                </c:pt>
                <c:pt idx="375511">
                  <c:v>4.5154E-2</c:v>
                </c:pt>
                <c:pt idx="375512">
                  <c:v>4.5154E-2</c:v>
                </c:pt>
                <c:pt idx="375513">
                  <c:v>4.5154E-2</c:v>
                </c:pt>
                <c:pt idx="375514">
                  <c:v>4.5155000000000001E-2</c:v>
                </c:pt>
                <c:pt idx="375515">
                  <c:v>4.5155000000000001E-2</c:v>
                </c:pt>
                <c:pt idx="375516">
                  <c:v>4.5155000000000001E-2</c:v>
                </c:pt>
                <c:pt idx="375517">
                  <c:v>4.5154E-2</c:v>
                </c:pt>
                <c:pt idx="375518">
                  <c:v>4.5154E-2</c:v>
                </c:pt>
                <c:pt idx="375519">
                  <c:v>4.5154E-2</c:v>
                </c:pt>
                <c:pt idx="375520">
                  <c:v>4.5154E-2</c:v>
                </c:pt>
                <c:pt idx="375521">
                  <c:v>4.5154E-2</c:v>
                </c:pt>
                <c:pt idx="375522">
                  <c:v>4.5154E-2</c:v>
                </c:pt>
                <c:pt idx="375523">
                  <c:v>4.5154E-2</c:v>
                </c:pt>
                <c:pt idx="375524">
                  <c:v>4.5154E-2</c:v>
                </c:pt>
                <c:pt idx="375525">
                  <c:v>4.5154E-2</c:v>
                </c:pt>
                <c:pt idx="375526">
                  <c:v>4.5154E-2</c:v>
                </c:pt>
                <c:pt idx="375527">
                  <c:v>4.5154E-2</c:v>
                </c:pt>
                <c:pt idx="375528">
                  <c:v>4.5154E-2</c:v>
                </c:pt>
                <c:pt idx="375529">
                  <c:v>4.5154E-2</c:v>
                </c:pt>
                <c:pt idx="375530">
                  <c:v>4.5154E-2</c:v>
                </c:pt>
                <c:pt idx="375531">
                  <c:v>4.5152999999999999E-2</c:v>
                </c:pt>
                <c:pt idx="375532">
                  <c:v>4.5152999999999999E-2</c:v>
                </c:pt>
                <c:pt idx="375533">
                  <c:v>4.5152999999999999E-2</c:v>
                </c:pt>
                <c:pt idx="375534">
                  <c:v>4.5152999999999999E-2</c:v>
                </c:pt>
                <c:pt idx="375535">
                  <c:v>4.5152999999999999E-2</c:v>
                </c:pt>
                <c:pt idx="375536">
                  <c:v>4.5151999999999998E-2</c:v>
                </c:pt>
                <c:pt idx="375537">
                  <c:v>4.5151999999999998E-2</c:v>
                </c:pt>
                <c:pt idx="375538">
                  <c:v>4.5151999999999998E-2</c:v>
                </c:pt>
                <c:pt idx="375539">
                  <c:v>4.5151999999999998E-2</c:v>
                </c:pt>
                <c:pt idx="375540">
                  <c:v>4.5150999999999997E-2</c:v>
                </c:pt>
                <c:pt idx="375541">
                  <c:v>4.5150999999999997E-2</c:v>
                </c:pt>
                <c:pt idx="375542">
                  <c:v>4.5150999999999997E-2</c:v>
                </c:pt>
                <c:pt idx="375543">
                  <c:v>4.5150000000000003E-2</c:v>
                </c:pt>
                <c:pt idx="375544">
                  <c:v>4.5150000000000003E-2</c:v>
                </c:pt>
                <c:pt idx="375545">
                  <c:v>4.5149000000000002E-2</c:v>
                </c:pt>
                <c:pt idx="375546">
                  <c:v>4.5149000000000002E-2</c:v>
                </c:pt>
                <c:pt idx="375547">
                  <c:v>4.5149000000000002E-2</c:v>
                </c:pt>
                <c:pt idx="375548">
                  <c:v>4.5148000000000001E-2</c:v>
                </c:pt>
                <c:pt idx="375549">
                  <c:v>4.5148000000000001E-2</c:v>
                </c:pt>
                <c:pt idx="375550">
                  <c:v>4.5147E-2</c:v>
                </c:pt>
                <c:pt idx="375551">
                  <c:v>4.5147E-2</c:v>
                </c:pt>
                <c:pt idx="375552">
                  <c:v>4.5145999999999999E-2</c:v>
                </c:pt>
                <c:pt idx="375553">
                  <c:v>4.5145999999999999E-2</c:v>
                </c:pt>
                <c:pt idx="375554">
                  <c:v>4.5144999999999998E-2</c:v>
                </c:pt>
                <c:pt idx="375555">
                  <c:v>4.5144999999999998E-2</c:v>
                </c:pt>
                <c:pt idx="375556">
                  <c:v>4.5143999999999997E-2</c:v>
                </c:pt>
                <c:pt idx="375557">
                  <c:v>4.5143999999999997E-2</c:v>
                </c:pt>
                <c:pt idx="375558">
                  <c:v>4.5143000000000003E-2</c:v>
                </c:pt>
                <c:pt idx="375559">
                  <c:v>4.5143000000000003E-2</c:v>
                </c:pt>
                <c:pt idx="375560">
                  <c:v>4.5142000000000002E-2</c:v>
                </c:pt>
                <c:pt idx="375561">
                  <c:v>4.5142000000000002E-2</c:v>
                </c:pt>
                <c:pt idx="375562">
                  <c:v>4.5141000000000001E-2</c:v>
                </c:pt>
                <c:pt idx="375563">
                  <c:v>4.5141000000000001E-2</c:v>
                </c:pt>
                <c:pt idx="375564">
                  <c:v>4.514E-2</c:v>
                </c:pt>
                <c:pt idx="375565">
                  <c:v>4.514E-2</c:v>
                </c:pt>
                <c:pt idx="375566">
                  <c:v>4.5138999999999999E-2</c:v>
                </c:pt>
                <c:pt idx="375567">
                  <c:v>4.5138999999999999E-2</c:v>
                </c:pt>
                <c:pt idx="375568">
                  <c:v>4.5137999999999998E-2</c:v>
                </c:pt>
                <c:pt idx="375569">
                  <c:v>4.5137999999999998E-2</c:v>
                </c:pt>
                <c:pt idx="375570">
                  <c:v>4.5136999999999997E-2</c:v>
                </c:pt>
                <c:pt idx="375571">
                  <c:v>4.5136999999999997E-2</c:v>
                </c:pt>
                <c:pt idx="375572">
                  <c:v>4.5136000000000003E-2</c:v>
                </c:pt>
                <c:pt idx="375573">
                  <c:v>4.5136000000000003E-2</c:v>
                </c:pt>
                <c:pt idx="375574">
                  <c:v>4.5136000000000003E-2</c:v>
                </c:pt>
                <c:pt idx="375575">
                  <c:v>4.5135000000000002E-2</c:v>
                </c:pt>
                <c:pt idx="375576">
                  <c:v>4.5135000000000002E-2</c:v>
                </c:pt>
                <c:pt idx="375577">
                  <c:v>4.5134000000000001E-2</c:v>
                </c:pt>
                <c:pt idx="375578">
                  <c:v>4.5134000000000001E-2</c:v>
                </c:pt>
                <c:pt idx="375579">
                  <c:v>4.5133E-2</c:v>
                </c:pt>
                <c:pt idx="375580">
                  <c:v>4.5133E-2</c:v>
                </c:pt>
                <c:pt idx="375581">
                  <c:v>4.5133E-2</c:v>
                </c:pt>
                <c:pt idx="375582">
                  <c:v>4.5133E-2</c:v>
                </c:pt>
                <c:pt idx="375583">
                  <c:v>4.5133E-2</c:v>
                </c:pt>
                <c:pt idx="375584">
                  <c:v>4.5131999999999999E-2</c:v>
                </c:pt>
                <c:pt idx="375585">
                  <c:v>4.5131999999999999E-2</c:v>
                </c:pt>
                <c:pt idx="375586">
                  <c:v>4.5131999999999999E-2</c:v>
                </c:pt>
                <c:pt idx="375587">
                  <c:v>4.5131999999999999E-2</c:v>
                </c:pt>
                <c:pt idx="375588">
                  <c:v>4.5131999999999999E-2</c:v>
                </c:pt>
                <c:pt idx="375589">
                  <c:v>4.5130999999999998E-2</c:v>
                </c:pt>
                <c:pt idx="375590">
                  <c:v>4.5130999999999998E-2</c:v>
                </c:pt>
                <c:pt idx="375591">
                  <c:v>4.5130999999999998E-2</c:v>
                </c:pt>
                <c:pt idx="375592">
                  <c:v>4.5130999999999998E-2</c:v>
                </c:pt>
                <c:pt idx="375593">
                  <c:v>4.5130999999999998E-2</c:v>
                </c:pt>
                <c:pt idx="375594">
                  <c:v>4.5130999999999998E-2</c:v>
                </c:pt>
                <c:pt idx="375595">
                  <c:v>4.5130999999999998E-2</c:v>
                </c:pt>
                <c:pt idx="375596">
                  <c:v>4.5131999999999999E-2</c:v>
                </c:pt>
                <c:pt idx="375597">
                  <c:v>4.5131999999999999E-2</c:v>
                </c:pt>
                <c:pt idx="375598">
                  <c:v>4.5131999999999999E-2</c:v>
                </c:pt>
                <c:pt idx="375599">
                  <c:v>4.5131999999999999E-2</c:v>
                </c:pt>
                <c:pt idx="375600">
                  <c:v>4.5131999999999999E-2</c:v>
                </c:pt>
                <c:pt idx="375601">
                  <c:v>4.5131999999999999E-2</c:v>
                </c:pt>
                <c:pt idx="375602">
                  <c:v>4.5133E-2</c:v>
                </c:pt>
                <c:pt idx="375603">
                  <c:v>4.5133E-2</c:v>
                </c:pt>
                <c:pt idx="375604">
                  <c:v>4.5133E-2</c:v>
                </c:pt>
                <c:pt idx="375605">
                  <c:v>4.5134000000000001E-2</c:v>
                </c:pt>
                <c:pt idx="375606">
                  <c:v>4.5134000000000001E-2</c:v>
                </c:pt>
                <c:pt idx="375607">
                  <c:v>4.5135000000000002E-2</c:v>
                </c:pt>
                <c:pt idx="375608">
                  <c:v>4.5135000000000002E-2</c:v>
                </c:pt>
                <c:pt idx="375609">
                  <c:v>4.5136000000000003E-2</c:v>
                </c:pt>
                <c:pt idx="375610">
                  <c:v>4.5136999999999997E-2</c:v>
                </c:pt>
                <c:pt idx="375611">
                  <c:v>4.5136999999999997E-2</c:v>
                </c:pt>
                <c:pt idx="375612">
                  <c:v>4.5137999999999998E-2</c:v>
                </c:pt>
                <c:pt idx="375613">
                  <c:v>4.5137999999999998E-2</c:v>
                </c:pt>
                <c:pt idx="375614">
                  <c:v>4.5138999999999999E-2</c:v>
                </c:pt>
                <c:pt idx="375615">
                  <c:v>4.514E-2</c:v>
                </c:pt>
                <c:pt idx="375616">
                  <c:v>4.5141000000000001E-2</c:v>
                </c:pt>
                <c:pt idx="375617">
                  <c:v>4.5142000000000002E-2</c:v>
                </c:pt>
                <c:pt idx="375618">
                  <c:v>4.5142000000000002E-2</c:v>
                </c:pt>
                <c:pt idx="375619">
                  <c:v>4.5143000000000003E-2</c:v>
                </c:pt>
                <c:pt idx="375620">
                  <c:v>4.5143999999999997E-2</c:v>
                </c:pt>
                <c:pt idx="375621">
                  <c:v>4.5144999999999998E-2</c:v>
                </c:pt>
                <c:pt idx="375622">
                  <c:v>4.5145999999999999E-2</c:v>
                </c:pt>
                <c:pt idx="375623">
                  <c:v>4.5147E-2</c:v>
                </c:pt>
                <c:pt idx="375624">
                  <c:v>4.5148000000000001E-2</c:v>
                </c:pt>
                <c:pt idx="375625">
                  <c:v>4.5149000000000002E-2</c:v>
                </c:pt>
                <c:pt idx="375626">
                  <c:v>4.5150999999999997E-2</c:v>
                </c:pt>
                <c:pt idx="375627">
                  <c:v>4.5151999999999998E-2</c:v>
                </c:pt>
                <c:pt idx="375628">
                  <c:v>4.5152999999999999E-2</c:v>
                </c:pt>
                <c:pt idx="375629">
                  <c:v>4.5154E-2</c:v>
                </c:pt>
                <c:pt idx="375630">
                  <c:v>4.5155000000000001E-2</c:v>
                </c:pt>
                <c:pt idx="375631">
                  <c:v>4.5156000000000002E-2</c:v>
                </c:pt>
                <c:pt idx="375632">
                  <c:v>4.5157999999999997E-2</c:v>
                </c:pt>
                <c:pt idx="375633">
                  <c:v>4.5158999999999998E-2</c:v>
                </c:pt>
                <c:pt idx="375634">
                  <c:v>4.5159999999999999E-2</c:v>
                </c:pt>
                <c:pt idx="375635">
                  <c:v>4.5161E-2</c:v>
                </c:pt>
                <c:pt idx="375636">
                  <c:v>4.5162000000000001E-2</c:v>
                </c:pt>
                <c:pt idx="375637">
                  <c:v>4.5163000000000002E-2</c:v>
                </c:pt>
                <c:pt idx="375638">
                  <c:v>4.5164000000000003E-2</c:v>
                </c:pt>
                <c:pt idx="375639">
                  <c:v>4.5164000000000003E-2</c:v>
                </c:pt>
                <c:pt idx="375640">
                  <c:v>4.5164999999999997E-2</c:v>
                </c:pt>
                <c:pt idx="375641">
                  <c:v>4.5165999999999998E-2</c:v>
                </c:pt>
                <c:pt idx="375642">
                  <c:v>4.5166999999999999E-2</c:v>
                </c:pt>
                <c:pt idx="375643">
                  <c:v>4.5168E-2</c:v>
                </c:pt>
                <c:pt idx="375644">
                  <c:v>4.5169000000000001E-2</c:v>
                </c:pt>
                <c:pt idx="375645">
                  <c:v>4.5169000000000001E-2</c:v>
                </c:pt>
                <c:pt idx="375646">
                  <c:v>4.5170000000000002E-2</c:v>
                </c:pt>
                <c:pt idx="375647">
                  <c:v>4.5170000000000002E-2</c:v>
                </c:pt>
                <c:pt idx="375648">
                  <c:v>4.5170000000000002E-2</c:v>
                </c:pt>
                <c:pt idx="375649">
                  <c:v>4.5171000000000003E-2</c:v>
                </c:pt>
                <c:pt idx="375650">
                  <c:v>4.5171000000000003E-2</c:v>
                </c:pt>
                <c:pt idx="375651">
                  <c:v>4.5171000000000003E-2</c:v>
                </c:pt>
                <c:pt idx="375652">
                  <c:v>4.5171000000000003E-2</c:v>
                </c:pt>
                <c:pt idx="375653">
                  <c:v>4.5171000000000003E-2</c:v>
                </c:pt>
                <c:pt idx="375654">
                  <c:v>4.5171000000000003E-2</c:v>
                </c:pt>
                <c:pt idx="375655">
                  <c:v>4.5171000000000003E-2</c:v>
                </c:pt>
                <c:pt idx="375656">
                  <c:v>4.5170000000000002E-2</c:v>
                </c:pt>
                <c:pt idx="375657">
                  <c:v>4.5170000000000002E-2</c:v>
                </c:pt>
                <c:pt idx="375658">
                  <c:v>4.5169000000000001E-2</c:v>
                </c:pt>
                <c:pt idx="375659">
                  <c:v>4.5169000000000001E-2</c:v>
                </c:pt>
                <c:pt idx="375660">
                  <c:v>4.5168E-2</c:v>
                </c:pt>
                <c:pt idx="375661">
                  <c:v>4.5166999999999999E-2</c:v>
                </c:pt>
                <c:pt idx="375662">
                  <c:v>4.5165999999999998E-2</c:v>
                </c:pt>
                <c:pt idx="375663">
                  <c:v>4.5164999999999997E-2</c:v>
                </c:pt>
                <c:pt idx="375664">
                  <c:v>4.5164000000000003E-2</c:v>
                </c:pt>
                <c:pt idx="375665">
                  <c:v>4.5163000000000002E-2</c:v>
                </c:pt>
                <c:pt idx="375666">
                  <c:v>4.5162000000000001E-2</c:v>
                </c:pt>
                <c:pt idx="375667">
                  <c:v>4.5161E-2</c:v>
                </c:pt>
                <c:pt idx="375668">
                  <c:v>4.5158999999999998E-2</c:v>
                </c:pt>
                <c:pt idx="375669">
                  <c:v>4.5157999999999997E-2</c:v>
                </c:pt>
                <c:pt idx="375670">
                  <c:v>4.5156000000000002E-2</c:v>
                </c:pt>
                <c:pt idx="375671">
                  <c:v>4.5155000000000001E-2</c:v>
                </c:pt>
                <c:pt idx="375672">
                  <c:v>4.5152999999999999E-2</c:v>
                </c:pt>
                <c:pt idx="375673">
                  <c:v>4.5150999999999997E-2</c:v>
                </c:pt>
                <c:pt idx="375674">
                  <c:v>4.5150000000000003E-2</c:v>
                </c:pt>
                <c:pt idx="375675">
                  <c:v>4.5148000000000001E-2</c:v>
                </c:pt>
                <c:pt idx="375676">
                  <c:v>4.5145999999999999E-2</c:v>
                </c:pt>
                <c:pt idx="375677">
                  <c:v>4.5144999999999998E-2</c:v>
                </c:pt>
                <c:pt idx="375678">
                  <c:v>4.5143000000000003E-2</c:v>
                </c:pt>
                <c:pt idx="375679">
                  <c:v>4.5141000000000001E-2</c:v>
                </c:pt>
                <c:pt idx="375680">
                  <c:v>4.5138999999999999E-2</c:v>
                </c:pt>
                <c:pt idx="375681">
                  <c:v>4.5136999999999997E-2</c:v>
                </c:pt>
                <c:pt idx="375682">
                  <c:v>4.5135000000000002E-2</c:v>
                </c:pt>
                <c:pt idx="375683">
                  <c:v>4.5133E-2</c:v>
                </c:pt>
                <c:pt idx="375684">
                  <c:v>4.5130999999999998E-2</c:v>
                </c:pt>
                <c:pt idx="375685">
                  <c:v>4.5129000000000002E-2</c:v>
                </c:pt>
                <c:pt idx="375686">
                  <c:v>4.5127E-2</c:v>
                </c:pt>
                <c:pt idx="375687">
                  <c:v>4.5125999999999999E-2</c:v>
                </c:pt>
                <c:pt idx="375688">
                  <c:v>4.5123999999999997E-2</c:v>
                </c:pt>
                <c:pt idx="375689">
                  <c:v>4.5122000000000002E-2</c:v>
                </c:pt>
                <c:pt idx="375690">
                  <c:v>4.512E-2</c:v>
                </c:pt>
                <c:pt idx="375691">
                  <c:v>4.5118999999999999E-2</c:v>
                </c:pt>
                <c:pt idx="375692">
                  <c:v>4.5116999999999997E-2</c:v>
                </c:pt>
                <c:pt idx="375693">
                  <c:v>4.5115000000000002E-2</c:v>
                </c:pt>
                <c:pt idx="375694">
                  <c:v>4.5114000000000001E-2</c:v>
                </c:pt>
                <c:pt idx="375695">
                  <c:v>4.5111999999999999E-2</c:v>
                </c:pt>
                <c:pt idx="375696">
                  <c:v>4.5109999999999997E-2</c:v>
                </c:pt>
                <c:pt idx="375697">
                  <c:v>4.5109000000000003E-2</c:v>
                </c:pt>
                <c:pt idx="375698">
                  <c:v>4.5108000000000002E-2</c:v>
                </c:pt>
                <c:pt idx="375699">
                  <c:v>4.5106E-2</c:v>
                </c:pt>
                <c:pt idx="375700">
                  <c:v>4.5104999999999999E-2</c:v>
                </c:pt>
                <c:pt idx="375701">
                  <c:v>4.5103999999999998E-2</c:v>
                </c:pt>
                <c:pt idx="375702">
                  <c:v>4.5102999999999997E-2</c:v>
                </c:pt>
                <c:pt idx="375703">
                  <c:v>4.5102000000000003E-2</c:v>
                </c:pt>
                <c:pt idx="375704">
                  <c:v>4.5101000000000002E-2</c:v>
                </c:pt>
                <c:pt idx="375705">
                  <c:v>4.5100000000000001E-2</c:v>
                </c:pt>
                <c:pt idx="375706">
                  <c:v>4.5099E-2</c:v>
                </c:pt>
                <c:pt idx="375707">
                  <c:v>4.5099E-2</c:v>
                </c:pt>
                <c:pt idx="375708">
                  <c:v>4.5097999999999999E-2</c:v>
                </c:pt>
                <c:pt idx="375709">
                  <c:v>4.5096999999999998E-2</c:v>
                </c:pt>
                <c:pt idx="375710">
                  <c:v>4.5096999999999998E-2</c:v>
                </c:pt>
                <c:pt idx="375711">
                  <c:v>4.5096999999999998E-2</c:v>
                </c:pt>
                <c:pt idx="375712">
                  <c:v>4.5095999999999997E-2</c:v>
                </c:pt>
                <c:pt idx="375713">
                  <c:v>4.5095999999999997E-2</c:v>
                </c:pt>
                <c:pt idx="375714">
                  <c:v>4.5095999999999997E-2</c:v>
                </c:pt>
                <c:pt idx="375715">
                  <c:v>4.5095999999999997E-2</c:v>
                </c:pt>
                <c:pt idx="375716">
                  <c:v>4.5095999999999997E-2</c:v>
                </c:pt>
                <c:pt idx="375717">
                  <c:v>4.5095999999999997E-2</c:v>
                </c:pt>
                <c:pt idx="375718">
                  <c:v>4.5095999999999997E-2</c:v>
                </c:pt>
                <c:pt idx="375719">
                  <c:v>4.5095999999999997E-2</c:v>
                </c:pt>
                <c:pt idx="375720">
                  <c:v>4.5095999999999997E-2</c:v>
                </c:pt>
                <c:pt idx="375721">
                  <c:v>4.5095999999999997E-2</c:v>
                </c:pt>
                <c:pt idx="375722">
                  <c:v>4.5095999999999997E-2</c:v>
                </c:pt>
                <c:pt idx="375723">
                  <c:v>4.5096999999999998E-2</c:v>
                </c:pt>
                <c:pt idx="375724">
                  <c:v>4.5096999999999998E-2</c:v>
                </c:pt>
                <c:pt idx="375725">
                  <c:v>4.5096999999999998E-2</c:v>
                </c:pt>
                <c:pt idx="375726">
                  <c:v>4.5097999999999999E-2</c:v>
                </c:pt>
                <c:pt idx="375727">
                  <c:v>4.5097999999999999E-2</c:v>
                </c:pt>
                <c:pt idx="375728">
                  <c:v>4.5099E-2</c:v>
                </c:pt>
                <c:pt idx="375729">
                  <c:v>4.5099E-2</c:v>
                </c:pt>
                <c:pt idx="375730">
                  <c:v>4.5099E-2</c:v>
                </c:pt>
                <c:pt idx="375731">
                  <c:v>4.5100000000000001E-2</c:v>
                </c:pt>
                <c:pt idx="375732">
                  <c:v>4.5100000000000001E-2</c:v>
                </c:pt>
                <c:pt idx="375733">
                  <c:v>4.5101000000000002E-2</c:v>
                </c:pt>
                <c:pt idx="375734">
                  <c:v>4.5101000000000002E-2</c:v>
                </c:pt>
                <c:pt idx="375735">
                  <c:v>4.5102000000000003E-2</c:v>
                </c:pt>
                <c:pt idx="375736">
                  <c:v>4.5102000000000003E-2</c:v>
                </c:pt>
                <c:pt idx="375737">
                  <c:v>4.5102999999999997E-2</c:v>
                </c:pt>
                <c:pt idx="375738">
                  <c:v>4.5102999999999997E-2</c:v>
                </c:pt>
                <c:pt idx="375739">
                  <c:v>4.5103999999999998E-2</c:v>
                </c:pt>
                <c:pt idx="375740">
                  <c:v>4.5103999999999998E-2</c:v>
                </c:pt>
                <c:pt idx="375741">
                  <c:v>4.5104999999999999E-2</c:v>
                </c:pt>
                <c:pt idx="375742">
                  <c:v>4.5104999999999999E-2</c:v>
                </c:pt>
                <c:pt idx="375743">
                  <c:v>4.5104999999999999E-2</c:v>
                </c:pt>
                <c:pt idx="375744">
                  <c:v>4.5106E-2</c:v>
                </c:pt>
                <c:pt idx="375745">
                  <c:v>4.5106E-2</c:v>
                </c:pt>
                <c:pt idx="375746">
                  <c:v>4.5106E-2</c:v>
                </c:pt>
                <c:pt idx="375747">
                  <c:v>4.5107000000000001E-2</c:v>
                </c:pt>
                <c:pt idx="375748">
                  <c:v>4.5107000000000001E-2</c:v>
                </c:pt>
                <c:pt idx="375749">
                  <c:v>4.5107000000000001E-2</c:v>
                </c:pt>
                <c:pt idx="375750">
                  <c:v>4.5108000000000002E-2</c:v>
                </c:pt>
                <c:pt idx="375751">
                  <c:v>4.5108000000000002E-2</c:v>
                </c:pt>
                <c:pt idx="375752">
                  <c:v>4.5108000000000002E-2</c:v>
                </c:pt>
                <c:pt idx="375753">
                  <c:v>4.5108000000000002E-2</c:v>
                </c:pt>
                <c:pt idx="375754">
                  <c:v>4.5108000000000002E-2</c:v>
                </c:pt>
                <c:pt idx="375755">
                  <c:v>4.5108000000000002E-2</c:v>
                </c:pt>
                <c:pt idx="375756">
                  <c:v>4.5108000000000002E-2</c:v>
                </c:pt>
                <c:pt idx="375757">
                  <c:v>4.5108000000000002E-2</c:v>
                </c:pt>
                <c:pt idx="375758">
                  <c:v>4.5109000000000003E-2</c:v>
                </c:pt>
                <c:pt idx="375759">
                  <c:v>4.5109000000000003E-2</c:v>
                </c:pt>
                <c:pt idx="375760">
                  <c:v>4.5109000000000003E-2</c:v>
                </c:pt>
                <c:pt idx="375761">
                  <c:v>4.5109000000000003E-2</c:v>
                </c:pt>
                <c:pt idx="375762">
                  <c:v>4.5109000000000003E-2</c:v>
                </c:pt>
                <c:pt idx="375763">
                  <c:v>4.5109000000000003E-2</c:v>
                </c:pt>
                <c:pt idx="375764">
                  <c:v>4.5108000000000002E-2</c:v>
                </c:pt>
                <c:pt idx="375765">
                  <c:v>4.5108000000000002E-2</c:v>
                </c:pt>
                <c:pt idx="375766">
                  <c:v>4.5108000000000002E-2</c:v>
                </c:pt>
                <c:pt idx="375767">
                  <c:v>4.5108000000000002E-2</c:v>
                </c:pt>
                <c:pt idx="375768">
                  <c:v>4.5108000000000002E-2</c:v>
                </c:pt>
                <c:pt idx="375769">
                  <c:v>4.5107000000000001E-2</c:v>
                </c:pt>
                <c:pt idx="375770">
                  <c:v>4.5107000000000001E-2</c:v>
                </c:pt>
                <c:pt idx="375771">
                  <c:v>4.5107000000000001E-2</c:v>
                </c:pt>
                <c:pt idx="375772">
                  <c:v>4.5107000000000001E-2</c:v>
                </c:pt>
                <c:pt idx="375773">
                  <c:v>4.5107000000000001E-2</c:v>
                </c:pt>
                <c:pt idx="375774">
                  <c:v>4.5106E-2</c:v>
                </c:pt>
                <c:pt idx="375775">
                  <c:v>4.5106E-2</c:v>
                </c:pt>
                <c:pt idx="375776">
                  <c:v>4.5106E-2</c:v>
                </c:pt>
                <c:pt idx="375777">
                  <c:v>4.5104999999999999E-2</c:v>
                </c:pt>
                <c:pt idx="375778">
                  <c:v>4.5104999999999999E-2</c:v>
                </c:pt>
                <c:pt idx="375779">
                  <c:v>4.5103999999999998E-2</c:v>
                </c:pt>
                <c:pt idx="375780">
                  <c:v>4.5103999999999998E-2</c:v>
                </c:pt>
                <c:pt idx="375781">
                  <c:v>4.5103999999999998E-2</c:v>
                </c:pt>
                <c:pt idx="375782">
                  <c:v>4.5102999999999997E-2</c:v>
                </c:pt>
                <c:pt idx="375783">
                  <c:v>4.5102999999999997E-2</c:v>
                </c:pt>
                <c:pt idx="375784">
                  <c:v>4.5102999999999997E-2</c:v>
                </c:pt>
                <c:pt idx="375785">
                  <c:v>4.5102999999999997E-2</c:v>
                </c:pt>
                <c:pt idx="375786">
                  <c:v>4.5102000000000003E-2</c:v>
                </c:pt>
                <c:pt idx="375787">
                  <c:v>4.5102000000000003E-2</c:v>
                </c:pt>
                <c:pt idx="375788">
                  <c:v>4.5102000000000003E-2</c:v>
                </c:pt>
                <c:pt idx="375789">
                  <c:v>4.5101000000000002E-2</c:v>
                </c:pt>
                <c:pt idx="375790">
                  <c:v>4.5101000000000002E-2</c:v>
                </c:pt>
                <c:pt idx="375791">
                  <c:v>4.5101000000000002E-2</c:v>
                </c:pt>
                <c:pt idx="375792">
                  <c:v>4.5101000000000002E-2</c:v>
                </c:pt>
                <c:pt idx="375793">
                  <c:v>4.5101000000000002E-2</c:v>
                </c:pt>
                <c:pt idx="375794">
                  <c:v>4.5101000000000002E-2</c:v>
                </c:pt>
                <c:pt idx="375795">
                  <c:v>4.5101000000000002E-2</c:v>
                </c:pt>
                <c:pt idx="375796">
                  <c:v>4.5101000000000002E-2</c:v>
                </c:pt>
                <c:pt idx="375797">
                  <c:v>4.5101000000000002E-2</c:v>
                </c:pt>
                <c:pt idx="375798">
                  <c:v>4.5101000000000002E-2</c:v>
                </c:pt>
                <c:pt idx="375799">
                  <c:v>4.5101000000000002E-2</c:v>
                </c:pt>
                <c:pt idx="375800">
                  <c:v>4.5101000000000002E-2</c:v>
                </c:pt>
                <c:pt idx="375801">
                  <c:v>4.5101000000000002E-2</c:v>
                </c:pt>
                <c:pt idx="375802">
                  <c:v>4.5101000000000002E-2</c:v>
                </c:pt>
                <c:pt idx="375803">
                  <c:v>4.5101000000000002E-2</c:v>
                </c:pt>
                <c:pt idx="375804">
                  <c:v>4.5102000000000003E-2</c:v>
                </c:pt>
                <c:pt idx="375805">
                  <c:v>4.5102000000000003E-2</c:v>
                </c:pt>
                <c:pt idx="375806">
                  <c:v>4.5102999999999997E-2</c:v>
                </c:pt>
                <c:pt idx="375807">
                  <c:v>4.5102999999999997E-2</c:v>
                </c:pt>
                <c:pt idx="375808">
                  <c:v>4.5103999999999998E-2</c:v>
                </c:pt>
                <c:pt idx="375809">
                  <c:v>4.5103999999999998E-2</c:v>
                </c:pt>
                <c:pt idx="375810">
                  <c:v>4.5104999999999999E-2</c:v>
                </c:pt>
                <c:pt idx="375811">
                  <c:v>4.5104999999999999E-2</c:v>
                </c:pt>
                <c:pt idx="375812">
                  <c:v>4.5106E-2</c:v>
                </c:pt>
                <c:pt idx="375813">
                  <c:v>4.5106E-2</c:v>
                </c:pt>
                <c:pt idx="375814">
                  <c:v>4.5107000000000001E-2</c:v>
                </c:pt>
                <c:pt idx="375815">
                  <c:v>4.5107000000000001E-2</c:v>
                </c:pt>
                <c:pt idx="375816">
                  <c:v>4.5108000000000002E-2</c:v>
                </c:pt>
                <c:pt idx="375817">
                  <c:v>4.5109000000000003E-2</c:v>
                </c:pt>
                <c:pt idx="375818">
                  <c:v>4.5109000000000003E-2</c:v>
                </c:pt>
                <c:pt idx="375819">
                  <c:v>4.5109999999999997E-2</c:v>
                </c:pt>
                <c:pt idx="375820">
                  <c:v>4.5110999999999998E-2</c:v>
                </c:pt>
                <c:pt idx="375821">
                  <c:v>4.5111999999999999E-2</c:v>
                </c:pt>
                <c:pt idx="375822">
                  <c:v>4.5111999999999999E-2</c:v>
                </c:pt>
                <c:pt idx="375823">
                  <c:v>4.5113E-2</c:v>
                </c:pt>
                <c:pt idx="375824">
                  <c:v>4.5113E-2</c:v>
                </c:pt>
                <c:pt idx="375825">
                  <c:v>4.5114000000000001E-2</c:v>
                </c:pt>
                <c:pt idx="375826">
                  <c:v>4.5115000000000002E-2</c:v>
                </c:pt>
                <c:pt idx="375827">
                  <c:v>4.5115000000000002E-2</c:v>
                </c:pt>
                <c:pt idx="375828">
                  <c:v>4.5116000000000003E-2</c:v>
                </c:pt>
                <c:pt idx="375829">
                  <c:v>4.5116999999999997E-2</c:v>
                </c:pt>
                <c:pt idx="375830">
                  <c:v>4.5116999999999997E-2</c:v>
                </c:pt>
                <c:pt idx="375831">
                  <c:v>4.5117999999999998E-2</c:v>
                </c:pt>
                <c:pt idx="375832">
                  <c:v>4.5118999999999999E-2</c:v>
                </c:pt>
                <c:pt idx="375833">
                  <c:v>4.5118999999999999E-2</c:v>
                </c:pt>
                <c:pt idx="375834">
                  <c:v>4.512E-2</c:v>
                </c:pt>
                <c:pt idx="375835">
                  <c:v>4.512E-2</c:v>
                </c:pt>
                <c:pt idx="375836">
                  <c:v>4.5121000000000001E-2</c:v>
                </c:pt>
                <c:pt idx="375837">
                  <c:v>4.5121000000000001E-2</c:v>
                </c:pt>
                <c:pt idx="375838">
                  <c:v>4.5122000000000002E-2</c:v>
                </c:pt>
                <c:pt idx="375839">
                  <c:v>4.5122000000000002E-2</c:v>
                </c:pt>
                <c:pt idx="375840">
                  <c:v>4.5123000000000003E-2</c:v>
                </c:pt>
                <c:pt idx="375841">
                  <c:v>4.5123000000000003E-2</c:v>
                </c:pt>
                <c:pt idx="375842">
                  <c:v>4.5123999999999997E-2</c:v>
                </c:pt>
                <c:pt idx="375843">
                  <c:v>4.5123999999999997E-2</c:v>
                </c:pt>
                <c:pt idx="375844">
                  <c:v>4.5124999999999998E-2</c:v>
                </c:pt>
                <c:pt idx="375845">
                  <c:v>4.5124999999999998E-2</c:v>
                </c:pt>
                <c:pt idx="375846">
                  <c:v>4.5125999999999999E-2</c:v>
                </c:pt>
                <c:pt idx="375847">
                  <c:v>4.5125999999999999E-2</c:v>
                </c:pt>
                <c:pt idx="375848">
                  <c:v>4.5127E-2</c:v>
                </c:pt>
                <c:pt idx="375849">
                  <c:v>4.5127E-2</c:v>
                </c:pt>
                <c:pt idx="375850">
                  <c:v>4.5127E-2</c:v>
                </c:pt>
                <c:pt idx="375851">
                  <c:v>4.5128000000000001E-2</c:v>
                </c:pt>
                <c:pt idx="375852">
                  <c:v>4.5128000000000001E-2</c:v>
                </c:pt>
                <c:pt idx="375853">
                  <c:v>4.5129000000000002E-2</c:v>
                </c:pt>
                <c:pt idx="375854">
                  <c:v>4.5129000000000002E-2</c:v>
                </c:pt>
                <c:pt idx="375855">
                  <c:v>4.5130000000000003E-2</c:v>
                </c:pt>
                <c:pt idx="375856">
                  <c:v>4.5130000000000003E-2</c:v>
                </c:pt>
                <c:pt idx="375857">
                  <c:v>4.5130000000000003E-2</c:v>
                </c:pt>
                <c:pt idx="375858">
                  <c:v>4.5130999999999998E-2</c:v>
                </c:pt>
                <c:pt idx="375859">
                  <c:v>4.5130999999999998E-2</c:v>
                </c:pt>
                <c:pt idx="375860">
                  <c:v>4.5130999999999998E-2</c:v>
                </c:pt>
                <c:pt idx="375861">
                  <c:v>4.5131999999999999E-2</c:v>
                </c:pt>
                <c:pt idx="375862">
                  <c:v>4.5131999999999999E-2</c:v>
                </c:pt>
                <c:pt idx="375863">
                  <c:v>4.5131999999999999E-2</c:v>
                </c:pt>
                <c:pt idx="375864">
                  <c:v>4.5133E-2</c:v>
                </c:pt>
                <c:pt idx="375865">
                  <c:v>4.5133E-2</c:v>
                </c:pt>
                <c:pt idx="375866">
                  <c:v>4.5134000000000001E-2</c:v>
                </c:pt>
                <c:pt idx="375867">
                  <c:v>4.5134000000000001E-2</c:v>
                </c:pt>
                <c:pt idx="375868">
                  <c:v>4.5134000000000001E-2</c:v>
                </c:pt>
                <c:pt idx="375869">
                  <c:v>4.5134000000000001E-2</c:v>
                </c:pt>
                <c:pt idx="375870">
                  <c:v>4.5134000000000001E-2</c:v>
                </c:pt>
                <c:pt idx="375871">
                  <c:v>4.5135000000000002E-2</c:v>
                </c:pt>
                <c:pt idx="375872">
                  <c:v>4.5135000000000002E-2</c:v>
                </c:pt>
                <c:pt idx="375873">
                  <c:v>4.5135000000000002E-2</c:v>
                </c:pt>
                <c:pt idx="375874">
                  <c:v>4.5135000000000002E-2</c:v>
                </c:pt>
                <c:pt idx="375875">
                  <c:v>4.5135000000000002E-2</c:v>
                </c:pt>
                <c:pt idx="375876">
                  <c:v>4.5135000000000002E-2</c:v>
                </c:pt>
                <c:pt idx="375877">
                  <c:v>4.5135000000000002E-2</c:v>
                </c:pt>
                <c:pt idx="375878">
                  <c:v>4.5135000000000002E-2</c:v>
                </c:pt>
                <c:pt idx="375879">
                  <c:v>4.5135000000000002E-2</c:v>
                </c:pt>
                <c:pt idx="375880">
                  <c:v>4.5135000000000002E-2</c:v>
                </c:pt>
                <c:pt idx="375881">
                  <c:v>4.5135000000000002E-2</c:v>
                </c:pt>
                <c:pt idx="375882">
                  <c:v>4.5135000000000002E-2</c:v>
                </c:pt>
                <c:pt idx="375883">
                  <c:v>4.5134000000000001E-2</c:v>
                </c:pt>
                <c:pt idx="375884">
                  <c:v>4.5134000000000001E-2</c:v>
                </c:pt>
                <c:pt idx="375885">
                  <c:v>4.5134000000000001E-2</c:v>
                </c:pt>
                <c:pt idx="375886">
                  <c:v>4.5134000000000001E-2</c:v>
                </c:pt>
                <c:pt idx="375887">
                  <c:v>4.5134000000000001E-2</c:v>
                </c:pt>
                <c:pt idx="375888">
                  <c:v>4.5134000000000001E-2</c:v>
                </c:pt>
                <c:pt idx="375889">
                  <c:v>4.5134000000000001E-2</c:v>
                </c:pt>
                <c:pt idx="375890">
                  <c:v>4.5133E-2</c:v>
                </c:pt>
                <c:pt idx="375891">
                  <c:v>4.5133E-2</c:v>
                </c:pt>
                <c:pt idx="375892">
                  <c:v>4.5133E-2</c:v>
                </c:pt>
                <c:pt idx="375893">
                  <c:v>4.5133E-2</c:v>
                </c:pt>
                <c:pt idx="375894">
                  <c:v>4.5131999999999999E-2</c:v>
                </c:pt>
                <c:pt idx="375895">
                  <c:v>4.5131999999999999E-2</c:v>
                </c:pt>
                <c:pt idx="375896">
                  <c:v>4.5131999999999999E-2</c:v>
                </c:pt>
                <c:pt idx="375897">
                  <c:v>4.5131999999999999E-2</c:v>
                </c:pt>
                <c:pt idx="375898">
                  <c:v>4.5130999999999998E-2</c:v>
                </c:pt>
                <c:pt idx="375899">
                  <c:v>4.5130999999999998E-2</c:v>
                </c:pt>
                <c:pt idx="375900">
                  <c:v>4.5130999999999998E-2</c:v>
                </c:pt>
                <c:pt idx="375901">
                  <c:v>4.5130999999999998E-2</c:v>
                </c:pt>
                <c:pt idx="375902">
                  <c:v>4.5130999999999998E-2</c:v>
                </c:pt>
                <c:pt idx="375903">
                  <c:v>4.5130999999999998E-2</c:v>
                </c:pt>
                <c:pt idx="375904">
                  <c:v>4.5130999999999998E-2</c:v>
                </c:pt>
                <c:pt idx="375905">
                  <c:v>4.5130999999999998E-2</c:v>
                </c:pt>
                <c:pt idx="375906">
                  <c:v>4.5130000000000003E-2</c:v>
                </c:pt>
                <c:pt idx="375907">
                  <c:v>4.5130000000000003E-2</c:v>
                </c:pt>
                <c:pt idx="375908">
                  <c:v>4.5130000000000003E-2</c:v>
                </c:pt>
                <c:pt idx="375909">
                  <c:v>4.5130000000000003E-2</c:v>
                </c:pt>
                <c:pt idx="375910">
                  <c:v>4.5130000000000003E-2</c:v>
                </c:pt>
                <c:pt idx="375911">
                  <c:v>4.5130000000000003E-2</c:v>
                </c:pt>
                <c:pt idx="375912">
                  <c:v>4.5130999999999998E-2</c:v>
                </c:pt>
                <c:pt idx="375913">
                  <c:v>4.5130999999999998E-2</c:v>
                </c:pt>
                <c:pt idx="375914">
                  <c:v>4.5130999999999998E-2</c:v>
                </c:pt>
                <c:pt idx="375915">
                  <c:v>4.5130999999999998E-2</c:v>
                </c:pt>
                <c:pt idx="375916">
                  <c:v>4.5130999999999998E-2</c:v>
                </c:pt>
                <c:pt idx="375917">
                  <c:v>4.5130999999999998E-2</c:v>
                </c:pt>
                <c:pt idx="375918">
                  <c:v>4.5130999999999998E-2</c:v>
                </c:pt>
                <c:pt idx="375919">
                  <c:v>4.5130999999999998E-2</c:v>
                </c:pt>
                <c:pt idx="375920">
                  <c:v>4.5131999999999999E-2</c:v>
                </c:pt>
                <c:pt idx="375921">
                  <c:v>4.5131999999999999E-2</c:v>
                </c:pt>
                <c:pt idx="375922">
                  <c:v>4.5131999999999999E-2</c:v>
                </c:pt>
                <c:pt idx="375923">
                  <c:v>4.5133E-2</c:v>
                </c:pt>
                <c:pt idx="375924">
                  <c:v>4.5133E-2</c:v>
                </c:pt>
                <c:pt idx="375925">
                  <c:v>4.5133E-2</c:v>
                </c:pt>
                <c:pt idx="375926">
                  <c:v>4.5134000000000001E-2</c:v>
                </c:pt>
                <c:pt idx="375927">
                  <c:v>4.5134000000000001E-2</c:v>
                </c:pt>
                <c:pt idx="375928">
                  <c:v>4.5134000000000001E-2</c:v>
                </c:pt>
                <c:pt idx="375929">
                  <c:v>4.5135000000000002E-2</c:v>
                </c:pt>
                <c:pt idx="375930">
                  <c:v>4.5135000000000002E-2</c:v>
                </c:pt>
                <c:pt idx="375931">
                  <c:v>4.5135000000000002E-2</c:v>
                </c:pt>
                <c:pt idx="375932">
                  <c:v>4.5136000000000003E-2</c:v>
                </c:pt>
                <c:pt idx="375933">
                  <c:v>4.5136000000000003E-2</c:v>
                </c:pt>
                <c:pt idx="375934">
                  <c:v>4.5136999999999997E-2</c:v>
                </c:pt>
                <c:pt idx="375935">
                  <c:v>4.5136999999999997E-2</c:v>
                </c:pt>
                <c:pt idx="375936">
                  <c:v>4.5137999999999998E-2</c:v>
                </c:pt>
                <c:pt idx="375937">
                  <c:v>4.5137999999999998E-2</c:v>
                </c:pt>
                <c:pt idx="375938">
                  <c:v>4.5137999999999998E-2</c:v>
                </c:pt>
                <c:pt idx="375939">
                  <c:v>4.5138999999999999E-2</c:v>
                </c:pt>
                <c:pt idx="375940">
                  <c:v>4.5138999999999999E-2</c:v>
                </c:pt>
                <c:pt idx="375941">
                  <c:v>4.514E-2</c:v>
                </c:pt>
                <c:pt idx="375942">
                  <c:v>4.514E-2</c:v>
                </c:pt>
                <c:pt idx="375943">
                  <c:v>4.514E-2</c:v>
                </c:pt>
                <c:pt idx="375944">
                  <c:v>4.5141000000000001E-2</c:v>
                </c:pt>
                <c:pt idx="375945">
                  <c:v>4.5141000000000001E-2</c:v>
                </c:pt>
                <c:pt idx="375946">
                  <c:v>4.5142000000000002E-2</c:v>
                </c:pt>
                <c:pt idx="375947">
                  <c:v>4.5142000000000002E-2</c:v>
                </c:pt>
                <c:pt idx="375948">
                  <c:v>4.5142000000000002E-2</c:v>
                </c:pt>
                <c:pt idx="375949">
                  <c:v>4.5143000000000003E-2</c:v>
                </c:pt>
                <c:pt idx="375950">
                  <c:v>4.5143000000000003E-2</c:v>
                </c:pt>
                <c:pt idx="375951">
                  <c:v>4.5143000000000003E-2</c:v>
                </c:pt>
                <c:pt idx="375952">
                  <c:v>4.5143999999999997E-2</c:v>
                </c:pt>
                <c:pt idx="375953">
                  <c:v>4.5143999999999997E-2</c:v>
                </c:pt>
                <c:pt idx="375954">
                  <c:v>4.5143999999999997E-2</c:v>
                </c:pt>
                <c:pt idx="375955">
                  <c:v>4.5143999999999997E-2</c:v>
                </c:pt>
                <c:pt idx="375956">
                  <c:v>4.5143999999999997E-2</c:v>
                </c:pt>
                <c:pt idx="375957">
                  <c:v>4.5143999999999997E-2</c:v>
                </c:pt>
                <c:pt idx="375958">
                  <c:v>4.5143999999999997E-2</c:v>
                </c:pt>
                <c:pt idx="375959">
                  <c:v>4.5143999999999997E-2</c:v>
                </c:pt>
                <c:pt idx="375960">
                  <c:v>4.5143999999999997E-2</c:v>
                </c:pt>
                <c:pt idx="375961">
                  <c:v>4.5143999999999997E-2</c:v>
                </c:pt>
                <c:pt idx="375962">
                  <c:v>4.5143999999999997E-2</c:v>
                </c:pt>
                <c:pt idx="375963">
                  <c:v>4.5143999999999997E-2</c:v>
                </c:pt>
                <c:pt idx="375964">
                  <c:v>4.5143000000000003E-2</c:v>
                </c:pt>
                <c:pt idx="375965">
                  <c:v>4.5143000000000003E-2</c:v>
                </c:pt>
                <c:pt idx="375966">
                  <c:v>4.5142000000000002E-2</c:v>
                </c:pt>
                <c:pt idx="375967">
                  <c:v>4.5142000000000002E-2</c:v>
                </c:pt>
                <c:pt idx="375968">
                  <c:v>4.5141000000000001E-2</c:v>
                </c:pt>
                <c:pt idx="375969">
                  <c:v>4.514E-2</c:v>
                </c:pt>
                <c:pt idx="375970">
                  <c:v>4.514E-2</c:v>
                </c:pt>
                <c:pt idx="375971">
                  <c:v>4.5138999999999999E-2</c:v>
                </c:pt>
                <c:pt idx="375972">
                  <c:v>4.5137999999999998E-2</c:v>
                </c:pt>
                <c:pt idx="375973">
                  <c:v>4.5136999999999997E-2</c:v>
                </c:pt>
                <c:pt idx="375974">
                  <c:v>4.5136000000000003E-2</c:v>
                </c:pt>
                <c:pt idx="375975">
                  <c:v>4.5135000000000002E-2</c:v>
                </c:pt>
                <c:pt idx="375976">
                  <c:v>4.5133E-2</c:v>
                </c:pt>
                <c:pt idx="375977">
                  <c:v>4.5131999999999999E-2</c:v>
                </c:pt>
                <c:pt idx="375978">
                  <c:v>4.5130999999999998E-2</c:v>
                </c:pt>
                <c:pt idx="375979">
                  <c:v>4.5129000000000002E-2</c:v>
                </c:pt>
                <c:pt idx="375980">
                  <c:v>4.5127E-2</c:v>
                </c:pt>
                <c:pt idx="375981">
                  <c:v>4.5125999999999999E-2</c:v>
                </c:pt>
                <c:pt idx="375982">
                  <c:v>4.5123999999999997E-2</c:v>
                </c:pt>
                <c:pt idx="375983">
                  <c:v>4.5123000000000003E-2</c:v>
                </c:pt>
                <c:pt idx="375984">
                  <c:v>4.5121000000000001E-2</c:v>
                </c:pt>
                <c:pt idx="375985">
                  <c:v>4.5118999999999999E-2</c:v>
                </c:pt>
                <c:pt idx="375986">
                  <c:v>4.5116999999999997E-2</c:v>
                </c:pt>
                <c:pt idx="375987">
                  <c:v>4.5115000000000002E-2</c:v>
                </c:pt>
                <c:pt idx="375988">
                  <c:v>4.5113E-2</c:v>
                </c:pt>
                <c:pt idx="375989">
                  <c:v>4.5110999999999998E-2</c:v>
                </c:pt>
                <c:pt idx="375990">
                  <c:v>4.5108000000000002E-2</c:v>
                </c:pt>
                <c:pt idx="375991">
                  <c:v>4.5106E-2</c:v>
                </c:pt>
                <c:pt idx="375992">
                  <c:v>4.5103999999999998E-2</c:v>
                </c:pt>
                <c:pt idx="375993">
                  <c:v>4.5102000000000003E-2</c:v>
                </c:pt>
                <c:pt idx="375994">
                  <c:v>4.5099E-2</c:v>
                </c:pt>
                <c:pt idx="375995">
                  <c:v>4.5096999999999998E-2</c:v>
                </c:pt>
                <c:pt idx="375996">
                  <c:v>4.5095000000000003E-2</c:v>
                </c:pt>
                <c:pt idx="375997">
                  <c:v>4.5092E-2</c:v>
                </c:pt>
                <c:pt idx="375998">
                  <c:v>4.5089999999999998E-2</c:v>
                </c:pt>
                <c:pt idx="375999">
                  <c:v>4.5087000000000002E-2</c:v>
                </c:pt>
                <c:pt idx="376000">
                  <c:v>4.5085E-2</c:v>
                </c:pt>
                <c:pt idx="376001">
                  <c:v>4.5082999999999998E-2</c:v>
                </c:pt>
                <c:pt idx="376002">
                  <c:v>4.5080000000000002E-2</c:v>
                </c:pt>
                <c:pt idx="376003">
                  <c:v>4.5078E-2</c:v>
                </c:pt>
                <c:pt idx="376004">
                  <c:v>4.5074999999999997E-2</c:v>
                </c:pt>
                <c:pt idx="376005">
                  <c:v>4.5073000000000002E-2</c:v>
                </c:pt>
                <c:pt idx="376006">
                  <c:v>4.5071E-2</c:v>
                </c:pt>
                <c:pt idx="376007">
                  <c:v>4.5068999999999998E-2</c:v>
                </c:pt>
                <c:pt idx="376008">
                  <c:v>4.5067000000000003E-2</c:v>
                </c:pt>
                <c:pt idx="376009">
                  <c:v>4.5064E-2</c:v>
                </c:pt>
                <c:pt idx="376010">
                  <c:v>4.5061999999999998E-2</c:v>
                </c:pt>
                <c:pt idx="376011">
                  <c:v>4.5060000000000003E-2</c:v>
                </c:pt>
                <c:pt idx="376012">
                  <c:v>4.5058000000000001E-2</c:v>
                </c:pt>
                <c:pt idx="376013">
                  <c:v>4.5055999999999999E-2</c:v>
                </c:pt>
                <c:pt idx="376014">
                  <c:v>4.5053999999999997E-2</c:v>
                </c:pt>
                <c:pt idx="376015">
                  <c:v>4.5052000000000002E-2</c:v>
                </c:pt>
                <c:pt idx="376016">
                  <c:v>4.5051000000000001E-2</c:v>
                </c:pt>
                <c:pt idx="376017">
                  <c:v>4.5048999999999999E-2</c:v>
                </c:pt>
                <c:pt idx="376018">
                  <c:v>4.5047999999999998E-2</c:v>
                </c:pt>
                <c:pt idx="376019">
                  <c:v>4.5046000000000003E-2</c:v>
                </c:pt>
                <c:pt idx="376020">
                  <c:v>4.5045000000000002E-2</c:v>
                </c:pt>
                <c:pt idx="376021">
                  <c:v>4.5044000000000001E-2</c:v>
                </c:pt>
                <c:pt idx="376022">
                  <c:v>4.5043E-2</c:v>
                </c:pt>
                <c:pt idx="376023">
                  <c:v>4.5041999999999999E-2</c:v>
                </c:pt>
                <c:pt idx="376024">
                  <c:v>4.5040999999999998E-2</c:v>
                </c:pt>
                <c:pt idx="376025">
                  <c:v>4.5039999999999997E-2</c:v>
                </c:pt>
                <c:pt idx="376026">
                  <c:v>4.5039000000000003E-2</c:v>
                </c:pt>
                <c:pt idx="376027">
                  <c:v>4.5038000000000002E-2</c:v>
                </c:pt>
                <c:pt idx="376028">
                  <c:v>4.5038000000000002E-2</c:v>
                </c:pt>
                <c:pt idx="376029">
                  <c:v>4.5038000000000002E-2</c:v>
                </c:pt>
                <c:pt idx="376030">
                  <c:v>4.5038000000000002E-2</c:v>
                </c:pt>
                <c:pt idx="376031">
                  <c:v>4.5038000000000002E-2</c:v>
                </c:pt>
                <c:pt idx="376032">
                  <c:v>4.5038000000000002E-2</c:v>
                </c:pt>
                <c:pt idx="376033">
                  <c:v>4.5038000000000002E-2</c:v>
                </c:pt>
                <c:pt idx="376034">
                  <c:v>4.5038000000000002E-2</c:v>
                </c:pt>
                <c:pt idx="376035">
                  <c:v>4.5038000000000002E-2</c:v>
                </c:pt>
                <c:pt idx="376036">
                  <c:v>4.5039000000000003E-2</c:v>
                </c:pt>
                <c:pt idx="376037">
                  <c:v>4.5039000000000003E-2</c:v>
                </c:pt>
                <c:pt idx="376038">
                  <c:v>4.5039999999999997E-2</c:v>
                </c:pt>
                <c:pt idx="376039">
                  <c:v>4.5040999999999998E-2</c:v>
                </c:pt>
                <c:pt idx="376040">
                  <c:v>4.5041999999999999E-2</c:v>
                </c:pt>
                <c:pt idx="376041">
                  <c:v>4.5043E-2</c:v>
                </c:pt>
                <c:pt idx="376042">
                  <c:v>4.5044000000000001E-2</c:v>
                </c:pt>
                <c:pt idx="376043">
                  <c:v>4.5046000000000003E-2</c:v>
                </c:pt>
                <c:pt idx="376044">
                  <c:v>4.5046999999999997E-2</c:v>
                </c:pt>
                <c:pt idx="376045">
                  <c:v>4.5048999999999999E-2</c:v>
                </c:pt>
                <c:pt idx="376046">
                  <c:v>4.505E-2</c:v>
                </c:pt>
                <c:pt idx="376047">
                  <c:v>4.5052000000000002E-2</c:v>
                </c:pt>
                <c:pt idx="376048">
                  <c:v>4.5053999999999997E-2</c:v>
                </c:pt>
                <c:pt idx="376049">
                  <c:v>4.5055999999999999E-2</c:v>
                </c:pt>
                <c:pt idx="376050">
                  <c:v>4.5058000000000001E-2</c:v>
                </c:pt>
                <c:pt idx="376051">
                  <c:v>4.5060000000000003E-2</c:v>
                </c:pt>
                <c:pt idx="376052">
                  <c:v>4.5062999999999999E-2</c:v>
                </c:pt>
                <c:pt idx="376053">
                  <c:v>4.5065000000000001E-2</c:v>
                </c:pt>
                <c:pt idx="376054">
                  <c:v>4.5067999999999997E-2</c:v>
                </c:pt>
                <c:pt idx="376055">
                  <c:v>4.5069999999999999E-2</c:v>
                </c:pt>
                <c:pt idx="376056">
                  <c:v>4.5073000000000002E-2</c:v>
                </c:pt>
                <c:pt idx="376057">
                  <c:v>4.5074999999999997E-2</c:v>
                </c:pt>
                <c:pt idx="376058">
                  <c:v>4.5078E-2</c:v>
                </c:pt>
                <c:pt idx="376059">
                  <c:v>4.5081000000000003E-2</c:v>
                </c:pt>
                <c:pt idx="376060">
                  <c:v>4.5083999999999999E-2</c:v>
                </c:pt>
                <c:pt idx="376061">
                  <c:v>4.5087000000000002E-2</c:v>
                </c:pt>
                <c:pt idx="376062">
                  <c:v>4.5088999999999997E-2</c:v>
                </c:pt>
                <c:pt idx="376063">
                  <c:v>4.5092E-2</c:v>
                </c:pt>
                <c:pt idx="376064">
                  <c:v>4.5095000000000003E-2</c:v>
                </c:pt>
                <c:pt idx="376065">
                  <c:v>4.5099E-2</c:v>
                </c:pt>
                <c:pt idx="376066">
                  <c:v>4.5102000000000003E-2</c:v>
                </c:pt>
                <c:pt idx="376067">
                  <c:v>4.5104999999999999E-2</c:v>
                </c:pt>
                <c:pt idx="376068">
                  <c:v>4.5108000000000002E-2</c:v>
                </c:pt>
                <c:pt idx="376069">
                  <c:v>4.5109999999999997E-2</c:v>
                </c:pt>
                <c:pt idx="376070">
                  <c:v>4.5113E-2</c:v>
                </c:pt>
                <c:pt idx="376071">
                  <c:v>4.5116000000000003E-2</c:v>
                </c:pt>
                <c:pt idx="376072">
                  <c:v>4.5118999999999999E-2</c:v>
                </c:pt>
                <c:pt idx="376073">
                  <c:v>4.5121000000000001E-2</c:v>
                </c:pt>
                <c:pt idx="376074">
                  <c:v>4.5123999999999997E-2</c:v>
                </c:pt>
                <c:pt idx="376075">
                  <c:v>4.5127E-2</c:v>
                </c:pt>
                <c:pt idx="376076">
                  <c:v>4.5129000000000002E-2</c:v>
                </c:pt>
                <c:pt idx="376077">
                  <c:v>4.5131999999999999E-2</c:v>
                </c:pt>
                <c:pt idx="376078">
                  <c:v>4.5134000000000001E-2</c:v>
                </c:pt>
                <c:pt idx="376079">
                  <c:v>4.5136000000000003E-2</c:v>
                </c:pt>
                <c:pt idx="376080">
                  <c:v>4.5137999999999998E-2</c:v>
                </c:pt>
                <c:pt idx="376081">
                  <c:v>4.514E-2</c:v>
                </c:pt>
                <c:pt idx="376082">
                  <c:v>4.5142000000000002E-2</c:v>
                </c:pt>
                <c:pt idx="376083">
                  <c:v>4.5143000000000003E-2</c:v>
                </c:pt>
                <c:pt idx="376084">
                  <c:v>4.5143999999999997E-2</c:v>
                </c:pt>
                <c:pt idx="376085">
                  <c:v>4.5145999999999999E-2</c:v>
                </c:pt>
                <c:pt idx="376086">
                  <c:v>4.5147E-2</c:v>
                </c:pt>
                <c:pt idx="376087">
                  <c:v>4.5148000000000001E-2</c:v>
                </c:pt>
                <c:pt idx="376088">
                  <c:v>4.5148000000000001E-2</c:v>
                </c:pt>
                <c:pt idx="376089">
                  <c:v>4.5149000000000002E-2</c:v>
                </c:pt>
                <c:pt idx="376090">
                  <c:v>4.5149000000000002E-2</c:v>
                </c:pt>
                <c:pt idx="376091">
                  <c:v>4.5149000000000002E-2</c:v>
                </c:pt>
                <c:pt idx="376092">
                  <c:v>4.5149000000000002E-2</c:v>
                </c:pt>
                <c:pt idx="376093">
                  <c:v>4.5149000000000002E-2</c:v>
                </c:pt>
                <c:pt idx="376094">
                  <c:v>4.5149000000000002E-2</c:v>
                </c:pt>
                <c:pt idx="376095">
                  <c:v>4.5148000000000001E-2</c:v>
                </c:pt>
                <c:pt idx="376096">
                  <c:v>4.5147E-2</c:v>
                </c:pt>
                <c:pt idx="376097">
                  <c:v>4.5145999999999999E-2</c:v>
                </c:pt>
                <c:pt idx="376098">
                  <c:v>4.5143999999999997E-2</c:v>
                </c:pt>
                <c:pt idx="376099">
                  <c:v>4.5143000000000003E-2</c:v>
                </c:pt>
                <c:pt idx="376100">
                  <c:v>4.5141000000000001E-2</c:v>
                </c:pt>
                <c:pt idx="376101">
                  <c:v>4.514E-2</c:v>
                </c:pt>
                <c:pt idx="376102">
                  <c:v>4.5137999999999998E-2</c:v>
                </c:pt>
                <c:pt idx="376103">
                  <c:v>4.5135000000000002E-2</c:v>
                </c:pt>
                <c:pt idx="376104">
                  <c:v>4.5133E-2</c:v>
                </c:pt>
                <c:pt idx="376105">
                  <c:v>4.5130000000000003E-2</c:v>
                </c:pt>
                <c:pt idx="376106">
                  <c:v>4.5128000000000001E-2</c:v>
                </c:pt>
                <c:pt idx="376107">
                  <c:v>4.5124999999999998E-2</c:v>
                </c:pt>
                <c:pt idx="376108">
                  <c:v>4.5122000000000002E-2</c:v>
                </c:pt>
                <c:pt idx="376109">
                  <c:v>4.5118999999999999E-2</c:v>
                </c:pt>
                <c:pt idx="376110">
                  <c:v>4.5115000000000002E-2</c:v>
                </c:pt>
                <c:pt idx="376111">
                  <c:v>4.5111999999999999E-2</c:v>
                </c:pt>
                <c:pt idx="376112">
                  <c:v>4.5109000000000003E-2</c:v>
                </c:pt>
                <c:pt idx="376113">
                  <c:v>4.5106E-2</c:v>
                </c:pt>
                <c:pt idx="376114">
                  <c:v>4.5102000000000003E-2</c:v>
                </c:pt>
                <c:pt idx="376115">
                  <c:v>4.5097999999999999E-2</c:v>
                </c:pt>
                <c:pt idx="376116">
                  <c:v>4.5095000000000003E-2</c:v>
                </c:pt>
                <c:pt idx="376117">
                  <c:v>4.5090999999999999E-2</c:v>
                </c:pt>
                <c:pt idx="376118">
                  <c:v>4.5087000000000002E-2</c:v>
                </c:pt>
                <c:pt idx="376119">
                  <c:v>4.5082999999999998E-2</c:v>
                </c:pt>
                <c:pt idx="376120">
                  <c:v>4.5080000000000002E-2</c:v>
                </c:pt>
                <c:pt idx="376121">
                  <c:v>4.5075999999999998E-2</c:v>
                </c:pt>
                <c:pt idx="376122">
                  <c:v>4.5072000000000001E-2</c:v>
                </c:pt>
                <c:pt idx="376123">
                  <c:v>4.5068999999999998E-2</c:v>
                </c:pt>
                <c:pt idx="376124">
                  <c:v>4.5065000000000001E-2</c:v>
                </c:pt>
                <c:pt idx="376125">
                  <c:v>4.5061999999999998E-2</c:v>
                </c:pt>
                <c:pt idx="376126">
                  <c:v>4.5059000000000002E-2</c:v>
                </c:pt>
                <c:pt idx="376127">
                  <c:v>4.5054999999999998E-2</c:v>
                </c:pt>
                <c:pt idx="376128">
                  <c:v>4.5052000000000002E-2</c:v>
                </c:pt>
                <c:pt idx="376129">
                  <c:v>4.5048999999999999E-2</c:v>
                </c:pt>
                <c:pt idx="376130">
                  <c:v>4.5045000000000002E-2</c:v>
                </c:pt>
                <c:pt idx="376131">
                  <c:v>4.5041999999999999E-2</c:v>
                </c:pt>
                <c:pt idx="376132">
                  <c:v>4.5039999999999997E-2</c:v>
                </c:pt>
                <c:pt idx="376133">
                  <c:v>4.5037000000000001E-2</c:v>
                </c:pt>
                <c:pt idx="376134">
                  <c:v>4.5033999999999998E-2</c:v>
                </c:pt>
                <c:pt idx="376135">
                  <c:v>4.5032000000000003E-2</c:v>
                </c:pt>
                <c:pt idx="376136">
                  <c:v>4.5030000000000001E-2</c:v>
                </c:pt>
                <c:pt idx="376137">
                  <c:v>4.5027999999999999E-2</c:v>
                </c:pt>
                <c:pt idx="376138">
                  <c:v>4.5025999999999997E-2</c:v>
                </c:pt>
                <c:pt idx="376139">
                  <c:v>4.5024000000000002E-2</c:v>
                </c:pt>
                <c:pt idx="376140">
                  <c:v>4.5022E-2</c:v>
                </c:pt>
                <c:pt idx="376141">
                  <c:v>4.5020999999999999E-2</c:v>
                </c:pt>
                <c:pt idx="376142">
                  <c:v>4.5019000000000003E-2</c:v>
                </c:pt>
                <c:pt idx="376143">
                  <c:v>4.5018000000000002E-2</c:v>
                </c:pt>
                <c:pt idx="376144">
                  <c:v>4.5017000000000001E-2</c:v>
                </c:pt>
                <c:pt idx="376145">
                  <c:v>4.5016E-2</c:v>
                </c:pt>
                <c:pt idx="376146">
                  <c:v>4.5014999999999999E-2</c:v>
                </c:pt>
                <c:pt idx="376147">
                  <c:v>4.5014999999999999E-2</c:v>
                </c:pt>
                <c:pt idx="376148">
                  <c:v>4.5014999999999999E-2</c:v>
                </c:pt>
                <c:pt idx="376149">
                  <c:v>4.5013999999999998E-2</c:v>
                </c:pt>
                <c:pt idx="376150">
                  <c:v>4.5013999999999998E-2</c:v>
                </c:pt>
                <c:pt idx="376151">
                  <c:v>4.5013999999999998E-2</c:v>
                </c:pt>
                <c:pt idx="376152">
                  <c:v>4.5014999999999999E-2</c:v>
                </c:pt>
                <c:pt idx="376153">
                  <c:v>4.5014999999999999E-2</c:v>
                </c:pt>
                <c:pt idx="376154">
                  <c:v>4.5014999999999999E-2</c:v>
                </c:pt>
                <c:pt idx="376155">
                  <c:v>4.5016E-2</c:v>
                </c:pt>
                <c:pt idx="376156">
                  <c:v>4.5016E-2</c:v>
                </c:pt>
                <c:pt idx="376157">
                  <c:v>4.5017000000000001E-2</c:v>
                </c:pt>
                <c:pt idx="376158">
                  <c:v>4.5018000000000002E-2</c:v>
                </c:pt>
                <c:pt idx="376159">
                  <c:v>4.5019000000000003E-2</c:v>
                </c:pt>
                <c:pt idx="376160">
                  <c:v>4.5019999999999998E-2</c:v>
                </c:pt>
                <c:pt idx="376161">
                  <c:v>4.5022E-2</c:v>
                </c:pt>
                <c:pt idx="376162">
                  <c:v>4.5023000000000001E-2</c:v>
                </c:pt>
                <c:pt idx="376163">
                  <c:v>4.5024000000000002E-2</c:v>
                </c:pt>
                <c:pt idx="376164">
                  <c:v>4.5025000000000003E-2</c:v>
                </c:pt>
                <c:pt idx="376165">
                  <c:v>4.5026999999999998E-2</c:v>
                </c:pt>
                <c:pt idx="376166">
                  <c:v>4.5027999999999999E-2</c:v>
                </c:pt>
                <c:pt idx="376167">
                  <c:v>4.5029E-2</c:v>
                </c:pt>
                <c:pt idx="376168">
                  <c:v>4.5031000000000002E-2</c:v>
                </c:pt>
                <c:pt idx="376169">
                  <c:v>4.5032000000000003E-2</c:v>
                </c:pt>
                <c:pt idx="376170">
                  <c:v>4.5033999999999998E-2</c:v>
                </c:pt>
                <c:pt idx="376171">
                  <c:v>4.5034999999999999E-2</c:v>
                </c:pt>
                <c:pt idx="376172">
                  <c:v>4.5036E-2</c:v>
                </c:pt>
                <c:pt idx="376173">
                  <c:v>4.5038000000000002E-2</c:v>
                </c:pt>
                <c:pt idx="376174">
                  <c:v>4.5039000000000003E-2</c:v>
                </c:pt>
                <c:pt idx="376175">
                  <c:v>4.5039999999999997E-2</c:v>
                </c:pt>
                <c:pt idx="376176">
                  <c:v>4.5040999999999998E-2</c:v>
                </c:pt>
                <c:pt idx="376177">
                  <c:v>4.5041999999999999E-2</c:v>
                </c:pt>
                <c:pt idx="376178">
                  <c:v>4.5043E-2</c:v>
                </c:pt>
                <c:pt idx="376179">
                  <c:v>4.5044000000000001E-2</c:v>
                </c:pt>
                <c:pt idx="376180">
                  <c:v>4.5044000000000001E-2</c:v>
                </c:pt>
                <c:pt idx="376181">
                  <c:v>4.5045000000000002E-2</c:v>
                </c:pt>
                <c:pt idx="376182">
                  <c:v>4.5045000000000002E-2</c:v>
                </c:pt>
                <c:pt idx="376183">
                  <c:v>4.5045000000000002E-2</c:v>
                </c:pt>
                <c:pt idx="376184">
                  <c:v>4.5045000000000002E-2</c:v>
                </c:pt>
                <c:pt idx="376185">
                  <c:v>4.5044000000000001E-2</c:v>
                </c:pt>
                <c:pt idx="376186">
                  <c:v>4.5043E-2</c:v>
                </c:pt>
                <c:pt idx="376187">
                  <c:v>4.5041999999999999E-2</c:v>
                </c:pt>
                <c:pt idx="376188">
                  <c:v>4.5039999999999997E-2</c:v>
                </c:pt>
                <c:pt idx="376189">
                  <c:v>4.5038000000000002E-2</c:v>
                </c:pt>
                <c:pt idx="376190">
                  <c:v>4.5036E-2</c:v>
                </c:pt>
                <c:pt idx="376191">
                  <c:v>4.5032999999999997E-2</c:v>
                </c:pt>
                <c:pt idx="376192">
                  <c:v>4.5030000000000001E-2</c:v>
                </c:pt>
                <c:pt idx="376193">
                  <c:v>4.5026999999999998E-2</c:v>
                </c:pt>
                <c:pt idx="376194">
                  <c:v>4.5023000000000001E-2</c:v>
                </c:pt>
                <c:pt idx="376195">
                  <c:v>4.5018000000000002E-2</c:v>
                </c:pt>
                <c:pt idx="376196">
                  <c:v>4.5012999999999997E-2</c:v>
                </c:pt>
                <c:pt idx="376197">
                  <c:v>4.5006999999999998E-2</c:v>
                </c:pt>
                <c:pt idx="376198">
                  <c:v>4.5000999999999999E-2</c:v>
                </c:pt>
                <c:pt idx="376199">
                  <c:v>4.4993999999999999E-2</c:v>
                </c:pt>
                <c:pt idx="376200">
                  <c:v>4.4985999999999998E-2</c:v>
                </c:pt>
                <c:pt idx="376201">
                  <c:v>4.4977999999999997E-2</c:v>
                </c:pt>
                <c:pt idx="376202">
                  <c:v>4.4968000000000001E-2</c:v>
                </c:pt>
                <c:pt idx="376203">
                  <c:v>4.4958999999999999E-2</c:v>
                </c:pt>
                <c:pt idx="376204">
                  <c:v>4.4948000000000002E-2</c:v>
                </c:pt>
                <c:pt idx="376205">
                  <c:v>4.4936999999999998E-2</c:v>
                </c:pt>
                <c:pt idx="376206">
                  <c:v>4.4925E-2</c:v>
                </c:pt>
                <c:pt idx="376207">
                  <c:v>4.4912000000000001E-2</c:v>
                </c:pt>
                <c:pt idx="376208">
                  <c:v>4.4898E-2</c:v>
                </c:pt>
                <c:pt idx="376209">
                  <c:v>4.4884E-2</c:v>
                </c:pt>
                <c:pt idx="376210">
                  <c:v>4.4867999999999998E-2</c:v>
                </c:pt>
                <c:pt idx="376211">
                  <c:v>4.4852000000000003E-2</c:v>
                </c:pt>
                <c:pt idx="376212">
                  <c:v>4.4835E-2</c:v>
                </c:pt>
                <c:pt idx="376213">
                  <c:v>4.4817000000000003E-2</c:v>
                </c:pt>
                <c:pt idx="376214">
                  <c:v>4.4797999999999998E-2</c:v>
                </c:pt>
                <c:pt idx="376215">
                  <c:v>4.4777999999999998E-2</c:v>
                </c:pt>
                <c:pt idx="376216">
                  <c:v>4.4757999999999999E-2</c:v>
                </c:pt>
                <c:pt idx="376217">
                  <c:v>4.4736999999999999E-2</c:v>
                </c:pt>
                <c:pt idx="376218">
                  <c:v>4.4713999999999997E-2</c:v>
                </c:pt>
                <c:pt idx="376219">
                  <c:v>4.4691000000000002E-2</c:v>
                </c:pt>
                <c:pt idx="376220">
                  <c:v>4.4666999999999998E-2</c:v>
                </c:pt>
                <c:pt idx="376221">
                  <c:v>4.4643000000000002E-2</c:v>
                </c:pt>
                <c:pt idx="376222">
                  <c:v>4.4616999999999997E-2</c:v>
                </c:pt>
                <c:pt idx="376223">
                  <c:v>4.4590999999999999E-2</c:v>
                </c:pt>
                <c:pt idx="376224">
                  <c:v>4.4563999999999999E-2</c:v>
                </c:pt>
                <c:pt idx="376225">
                  <c:v>4.4535999999999999E-2</c:v>
                </c:pt>
                <c:pt idx="376226">
                  <c:v>4.4506999999999998E-2</c:v>
                </c:pt>
                <c:pt idx="376227">
                  <c:v>4.4477999999999997E-2</c:v>
                </c:pt>
                <c:pt idx="376228">
                  <c:v>4.4449000000000002E-2</c:v>
                </c:pt>
                <c:pt idx="376229">
                  <c:v>4.4417999999999999E-2</c:v>
                </c:pt>
                <c:pt idx="376230">
                  <c:v>4.4387000000000003E-2</c:v>
                </c:pt>
                <c:pt idx="376231">
                  <c:v>4.4356E-2</c:v>
                </c:pt>
                <c:pt idx="376232">
                  <c:v>4.4324000000000002E-2</c:v>
                </c:pt>
                <c:pt idx="376233">
                  <c:v>4.4290999999999997E-2</c:v>
                </c:pt>
                <c:pt idx="376234">
                  <c:v>4.4257999999999999E-2</c:v>
                </c:pt>
                <c:pt idx="376235">
                  <c:v>4.4225E-2</c:v>
                </c:pt>
                <c:pt idx="376236">
                  <c:v>4.4191000000000001E-2</c:v>
                </c:pt>
                <c:pt idx="376237">
                  <c:v>4.4157000000000002E-2</c:v>
                </c:pt>
                <c:pt idx="376238">
                  <c:v>4.4123000000000002E-2</c:v>
                </c:pt>
                <c:pt idx="376239">
                  <c:v>4.4089000000000003E-2</c:v>
                </c:pt>
                <c:pt idx="376240">
                  <c:v>4.4054000000000003E-2</c:v>
                </c:pt>
                <c:pt idx="376241">
                  <c:v>4.4019999999999997E-2</c:v>
                </c:pt>
                <c:pt idx="376242">
                  <c:v>4.3985000000000003E-2</c:v>
                </c:pt>
                <c:pt idx="376243">
                  <c:v>4.3950000000000003E-2</c:v>
                </c:pt>
                <c:pt idx="376244">
                  <c:v>4.3915999999999997E-2</c:v>
                </c:pt>
                <c:pt idx="376245">
                  <c:v>4.3881000000000003E-2</c:v>
                </c:pt>
                <c:pt idx="376246">
                  <c:v>4.3846000000000003E-2</c:v>
                </c:pt>
                <c:pt idx="376247">
                  <c:v>4.3811999999999997E-2</c:v>
                </c:pt>
                <c:pt idx="376248">
                  <c:v>4.3777999999999997E-2</c:v>
                </c:pt>
                <c:pt idx="376249">
                  <c:v>4.3743999999999998E-2</c:v>
                </c:pt>
                <c:pt idx="376250">
                  <c:v>4.3709999999999999E-2</c:v>
                </c:pt>
                <c:pt idx="376251">
                  <c:v>4.3677000000000001E-2</c:v>
                </c:pt>
                <c:pt idx="376252">
                  <c:v>4.3644000000000002E-2</c:v>
                </c:pt>
                <c:pt idx="376253">
                  <c:v>4.3611999999999998E-2</c:v>
                </c:pt>
                <c:pt idx="376254">
                  <c:v>4.3580000000000001E-2</c:v>
                </c:pt>
                <c:pt idx="376255">
                  <c:v>4.3548999999999997E-2</c:v>
                </c:pt>
                <c:pt idx="376256">
                  <c:v>4.3518000000000001E-2</c:v>
                </c:pt>
                <c:pt idx="376257">
                  <c:v>4.3487999999999999E-2</c:v>
                </c:pt>
                <c:pt idx="376258">
                  <c:v>4.3457999999999997E-2</c:v>
                </c:pt>
                <c:pt idx="376259">
                  <c:v>4.3429000000000002E-2</c:v>
                </c:pt>
                <c:pt idx="376260">
                  <c:v>4.3401000000000002E-2</c:v>
                </c:pt>
                <c:pt idx="376261">
                  <c:v>4.3373000000000002E-2</c:v>
                </c:pt>
                <c:pt idx="376262">
                  <c:v>4.3346000000000003E-2</c:v>
                </c:pt>
                <c:pt idx="376263">
                  <c:v>4.3319999999999997E-2</c:v>
                </c:pt>
                <c:pt idx="376264">
                  <c:v>4.3295E-2</c:v>
                </c:pt>
                <c:pt idx="376265">
                  <c:v>4.3270000000000003E-2</c:v>
                </c:pt>
                <c:pt idx="376266">
                  <c:v>4.3246E-2</c:v>
                </c:pt>
                <c:pt idx="376267">
                  <c:v>4.3222999999999998E-2</c:v>
                </c:pt>
                <c:pt idx="376268">
                  <c:v>4.3201000000000003E-2</c:v>
                </c:pt>
                <c:pt idx="376269">
                  <c:v>4.3180000000000003E-2</c:v>
                </c:pt>
                <c:pt idx="376270">
                  <c:v>4.3159000000000003E-2</c:v>
                </c:pt>
                <c:pt idx="376271">
                  <c:v>4.3138999999999997E-2</c:v>
                </c:pt>
                <c:pt idx="376272">
                  <c:v>4.3119999999999999E-2</c:v>
                </c:pt>
                <c:pt idx="376273">
                  <c:v>4.3102000000000001E-2</c:v>
                </c:pt>
                <c:pt idx="376274">
                  <c:v>4.3084999999999998E-2</c:v>
                </c:pt>
                <c:pt idx="376275">
                  <c:v>4.3069000000000003E-2</c:v>
                </c:pt>
                <c:pt idx="376276">
                  <c:v>4.3053000000000001E-2</c:v>
                </c:pt>
                <c:pt idx="376277">
                  <c:v>4.3039000000000001E-2</c:v>
                </c:pt>
                <c:pt idx="376278">
                  <c:v>4.3025000000000001E-2</c:v>
                </c:pt>
                <c:pt idx="376279">
                  <c:v>4.3012000000000002E-2</c:v>
                </c:pt>
                <c:pt idx="376280">
                  <c:v>4.2999000000000002E-2</c:v>
                </c:pt>
                <c:pt idx="376281">
                  <c:v>4.2987999999999998E-2</c:v>
                </c:pt>
                <c:pt idx="376282">
                  <c:v>4.2977000000000001E-2</c:v>
                </c:pt>
                <c:pt idx="376283">
                  <c:v>4.2966999999999998E-2</c:v>
                </c:pt>
                <c:pt idx="376284">
                  <c:v>4.2957000000000002E-2</c:v>
                </c:pt>
                <c:pt idx="376285">
                  <c:v>4.2949000000000001E-2</c:v>
                </c:pt>
                <c:pt idx="376286">
                  <c:v>4.2941E-2</c:v>
                </c:pt>
                <c:pt idx="376287">
                  <c:v>4.2932999999999999E-2</c:v>
                </c:pt>
                <c:pt idx="376288">
                  <c:v>4.2925999999999999E-2</c:v>
                </c:pt>
                <c:pt idx="376289">
                  <c:v>4.292E-2</c:v>
                </c:pt>
                <c:pt idx="376290">
                  <c:v>4.2915000000000002E-2</c:v>
                </c:pt>
                <c:pt idx="376291">
                  <c:v>4.2909999999999997E-2</c:v>
                </c:pt>
                <c:pt idx="376292">
                  <c:v>4.2904999999999999E-2</c:v>
                </c:pt>
                <c:pt idx="376293">
                  <c:v>4.2901000000000002E-2</c:v>
                </c:pt>
                <c:pt idx="376294">
                  <c:v>4.2896999999999998E-2</c:v>
                </c:pt>
                <c:pt idx="376295">
                  <c:v>4.2893000000000001E-2</c:v>
                </c:pt>
                <c:pt idx="376296">
                  <c:v>4.2889999999999998E-2</c:v>
                </c:pt>
                <c:pt idx="376297">
                  <c:v>4.2888000000000003E-2</c:v>
                </c:pt>
                <c:pt idx="376298">
                  <c:v>4.2885E-2</c:v>
                </c:pt>
                <c:pt idx="376299">
                  <c:v>4.2882999999999998E-2</c:v>
                </c:pt>
                <c:pt idx="376300">
                  <c:v>4.2882000000000003E-2</c:v>
                </c:pt>
                <c:pt idx="376301">
                  <c:v>4.2880000000000001E-2</c:v>
                </c:pt>
                <c:pt idx="376302">
                  <c:v>4.2879E-2</c:v>
                </c:pt>
                <c:pt idx="376303">
                  <c:v>4.2876999999999998E-2</c:v>
                </c:pt>
                <c:pt idx="376304">
                  <c:v>4.2875999999999997E-2</c:v>
                </c:pt>
                <c:pt idx="376305">
                  <c:v>4.2875000000000003E-2</c:v>
                </c:pt>
                <c:pt idx="376306">
                  <c:v>4.2874000000000002E-2</c:v>
                </c:pt>
                <c:pt idx="376307">
                  <c:v>4.2872E-2</c:v>
                </c:pt>
                <c:pt idx="376308">
                  <c:v>4.2870999999999999E-2</c:v>
                </c:pt>
                <c:pt idx="376309">
                  <c:v>4.2869999999999998E-2</c:v>
                </c:pt>
                <c:pt idx="376310">
                  <c:v>4.2868999999999997E-2</c:v>
                </c:pt>
                <c:pt idx="376311">
                  <c:v>4.2867000000000002E-2</c:v>
                </c:pt>
                <c:pt idx="376312">
                  <c:v>4.2866000000000001E-2</c:v>
                </c:pt>
                <c:pt idx="376313">
                  <c:v>4.2863999999999999E-2</c:v>
                </c:pt>
                <c:pt idx="376314">
                  <c:v>4.2861999999999997E-2</c:v>
                </c:pt>
                <c:pt idx="376315">
                  <c:v>4.2860000000000002E-2</c:v>
                </c:pt>
                <c:pt idx="376316">
                  <c:v>4.2858E-2</c:v>
                </c:pt>
                <c:pt idx="376317">
                  <c:v>4.2854999999999997E-2</c:v>
                </c:pt>
                <c:pt idx="376318">
                  <c:v>4.2852000000000001E-2</c:v>
                </c:pt>
                <c:pt idx="376319">
                  <c:v>4.2847999999999997E-2</c:v>
                </c:pt>
                <c:pt idx="376320">
                  <c:v>4.2845000000000001E-2</c:v>
                </c:pt>
                <c:pt idx="376321">
                  <c:v>4.2840999999999997E-2</c:v>
                </c:pt>
                <c:pt idx="376322">
                  <c:v>4.2837E-2</c:v>
                </c:pt>
                <c:pt idx="376323">
                  <c:v>4.2832000000000002E-2</c:v>
                </c:pt>
                <c:pt idx="376324">
                  <c:v>4.2826999999999997E-2</c:v>
                </c:pt>
                <c:pt idx="376325">
                  <c:v>4.2821999999999999E-2</c:v>
                </c:pt>
                <c:pt idx="376326">
                  <c:v>4.2816E-2</c:v>
                </c:pt>
                <c:pt idx="376327">
                  <c:v>4.2810000000000001E-2</c:v>
                </c:pt>
                <c:pt idx="376328">
                  <c:v>4.2803000000000001E-2</c:v>
                </c:pt>
                <c:pt idx="376329">
                  <c:v>4.2796000000000001E-2</c:v>
                </c:pt>
                <c:pt idx="376330">
                  <c:v>4.2789000000000001E-2</c:v>
                </c:pt>
                <c:pt idx="376331">
                  <c:v>4.2781E-2</c:v>
                </c:pt>
                <c:pt idx="376332">
                  <c:v>4.2772999999999999E-2</c:v>
                </c:pt>
                <c:pt idx="376333">
                  <c:v>4.2764000000000003E-2</c:v>
                </c:pt>
                <c:pt idx="376334">
                  <c:v>4.2756000000000002E-2</c:v>
                </c:pt>
                <c:pt idx="376335">
                  <c:v>4.2745999999999999E-2</c:v>
                </c:pt>
                <c:pt idx="376336">
                  <c:v>4.2736999999999997E-2</c:v>
                </c:pt>
                <c:pt idx="376337">
                  <c:v>4.2727000000000001E-2</c:v>
                </c:pt>
                <c:pt idx="376338">
                  <c:v>4.2716999999999998E-2</c:v>
                </c:pt>
                <c:pt idx="376339">
                  <c:v>4.2706000000000001E-2</c:v>
                </c:pt>
                <c:pt idx="376340">
                  <c:v>4.2694999999999997E-2</c:v>
                </c:pt>
                <c:pt idx="376341">
                  <c:v>4.2684E-2</c:v>
                </c:pt>
                <c:pt idx="376342">
                  <c:v>4.2672000000000002E-2</c:v>
                </c:pt>
                <c:pt idx="376343">
                  <c:v>4.2659999999999997E-2</c:v>
                </c:pt>
                <c:pt idx="376344">
                  <c:v>4.2647999999999998E-2</c:v>
                </c:pt>
                <c:pt idx="376345">
                  <c:v>4.2636E-2</c:v>
                </c:pt>
                <c:pt idx="376346">
                  <c:v>4.2623000000000001E-2</c:v>
                </c:pt>
                <c:pt idx="376347">
                  <c:v>4.2611000000000003E-2</c:v>
                </c:pt>
                <c:pt idx="376348">
                  <c:v>4.2597999999999997E-2</c:v>
                </c:pt>
                <c:pt idx="376349">
                  <c:v>4.2584999999999998E-2</c:v>
                </c:pt>
                <c:pt idx="376350">
                  <c:v>4.2570999999999998E-2</c:v>
                </c:pt>
                <c:pt idx="376351">
                  <c:v>4.2557999999999999E-2</c:v>
                </c:pt>
                <c:pt idx="376352">
                  <c:v>4.2544999999999999E-2</c:v>
                </c:pt>
                <c:pt idx="376353">
                  <c:v>4.2530999999999999E-2</c:v>
                </c:pt>
                <c:pt idx="376354">
                  <c:v>4.2516999999999999E-2</c:v>
                </c:pt>
                <c:pt idx="376355">
                  <c:v>4.2504E-2</c:v>
                </c:pt>
                <c:pt idx="376356">
                  <c:v>4.249E-2</c:v>
                </c:pt>
                <c:pt idx="376357">
                  <c:v>4.2476E-2</c:v>
                </c:pt>
                <c:pt idx="376358">
                  <c:v>4.2463000000000001E-2</c:v>
                </c:pt>
                <c:pt idx="376359">
                  <c:v>4.2449000000000001E-2</c:v>
                </c:pt>
                <c:pt idx="376360">
                  <c:v>4.2436000000000001E-2</c:v>
                </c:pt>
                <c:pt idx="376361">
                  <c:v>4.2422000000000001E-2</c:v>
                </c:pt>
                <c:pt idx="376362">
                  <c:v>4.2409000000000002E-2</c:v>
                </c:pt>
                <c:pt idx="376363">
                  <c:v>4.2395000000000002E-2</c:v>
                </c:pt>
                <c:pt idx="376364">
                  <c:v>4.2382000000000003E-2</c:v>
                </c:pt>
                <c:pt idx="376365">
                  <c:v>4.2368999999999997E-2</c:v>
                </c:pt>
                <c:pt idx="376366">
                  <c:v>4.2355999999999998E-2</c:v>
                </c:pt>
                <c:pt idx="376367">
                  <c:v>4.2344E-2</c:v>
                </c:pt>
                <c:pt idx="376368">
                  <c:v>4.2331000000000001E-2</c:v>
                </c:pt>
                <c:pt idx="376369">
                  <c:v>4.2319000000000002E-2</c:v>
                </c:pt>
                <c:pt idx="376370">
                  <c:v>4.2306999999999997E-2</c:v>
                </c:pt>
                <c:pt idx="376371">
                  <c:v>4.2294999999999999E-2</c:v>
                </c:pt>
                <c:pt idx="376372">
                  <c:v>4.2284000000000002E-2</c:v>
                </c:pt>
                <c:pt idx="376373">
                  <c:v>4.2271999999999997E-2</c:v>
                </c:pt>
                <c:pt idx="376374">
                  <c:v>4.2261E-2</c:v>
                </c:pt>
                <c:pt idx="376375">
                  <c:v>4.2250999999999997E-2</c:v>
                </c:pt>
                <c:pt idx="376376">
                  <c:v>4.224E-2</c:v>
                </c:pt>
                <c:pt idx="376377">
                  <c:v>4.2229999999999997E-2</c:v>
                </c:pt>
                <c:pt idx="376378">
                  <c:v>4.2220000000000001E-2</c:v>
                </c:pt>
                <c:pt idx="376379">
                  <c:v>4.2209999999999998E-2</c:v>
                </c:pt>
                <c:pt idx="376380">
                  <c:v>4.2201000000000002E-2</c:v>
                </c:pt>
                <c:pt idx="376381">
                  <c:v>4.2192E-2</c:v>
                </c:pt>
                <c:pt idx="376382">
                  <c:v>4.2182999999999998E-2</c:v>
                </c:pt>
                <c:pt idx="376383">
                  <c:v>4.2174999999999997E-2</c:v>
                </c:pt>
                <c:pt idx="376384">
                  <c:v>4.2167000000000003E-2</c:v>
                </c:pt>
                <c:pt idx="376385">
                  <c:v>4.2159000000000002E-2</c:v>
                </c:pt>
                <c:pt idx="376386">
                  <c:v>4.2152000000000002E-2</c:v>
                </c:pt>
                <c:pt idx="376387">
                  <c:v>4.2145000000000002E-2</c:v>
                </c:pt>
                <c:pt idx="376388">
                  <c:v>4.2138000000000002E-2</c:v>
                </c:pt>
                <c:pt idx="376389">
                  <c:v>4.2131000000000002E-2</c:v>
                </c:pt>
                <c:pt idx="376390">
                  <c:v>4.2125000000000003E-2</c:v>
                </c:pt>
                <c:pt idx="376391">
                  <c:v>4.2118999999999997E-2</c:v>
                </c:pt>
                <c:pt idx="376392">
                  <c:v>4.2113999999999999E-2</c:v>
                </c:pt>
                <c:pt idx="376393">
                  <c:v>4.2108E-2</c:v>
                </c:pt>
                <c:pt idx="376394">
                  <c:v>4.2103000000000002E-2</c:v>
                </c:pt>
                <c:pt idx="376395">
                  <c:v>4.2098999999999998E-2</c:v>
                </c:pt>
                <c:pt idx="376396">
                  <c:v>4.2095E-2</c:v>
                </c:pt>
                <c:pt idx="376397">
                  <c:v>4.2090000000000002E-2</c:v>
                </c:pt>
                <c:pt idx="376398">
                  <c:v>4.2086999999999999E-2</c:v>
                </c:pt>
                <c:pt idx="376399">
                  <c:v>4.2083000000000002E-2</c:v>
                </c:pt>
                <c:pt idx="376400">
                  <c:v>4.2079999999999999E-2</c:v>
                </c:pt>
                <c:pt idx="376401">
                  <c:v>4.2076000000000002E-2</c:v>
                </c:pt>
                <c:pt idx="376402">
                  <c:v>4.2074E-2</c:v>
                </c:pt>
                <c:pt idx="376403">
                  <c:v>4.2070999999999997E-2</c:v>
                </c:pt>
                <c:pt idx="376404">
                  <c:v>4.2069000000000002E-2</c:v>
                </c:pt>
                <c:pt idx="376405">
                  <c:v>4.2067E-2</c:v>
                </c:pt>
                <c:pt idx="376406">
                  <c:v>4.2064999999999998E-2</c:v>
                </c:pt>
                <c:pt idx="376407">
                  <c:v>4.2063000000000003E-2</c:v>
                </c:pt>
                <c:pt idx="376408">
                  <c:v>4.2062000000000002E-2</c:v>
                </c:pt>
                <c:pt idx="376409">
                  <c:v>4.2061000000000001E-2</c:v>
                </c:pt>
                <c:pt idx="376410">
                  <c:v>4.206E-2</c:v>
                </c:pt>
                <c:pt idx="376411">
                  <c:v>4.2058999999999999E-2</c:v>
                </c:pt>
                <c:pt idx="376412">
                  <c:v>4.2057999999999998E-2</c:v>
                </c:pt>
                <c:pt idx="376413">
                  <c:v>4.2057999999999998E-2</c:v>
                </c:pt>
                <c:pt idx="376414">
                  <c:v>4.2056999999999997E-2</c:v>
                </c:pt>
                <c:pt idx="376415">
                  <c:v>4.2056999999999997E-2</c:v>
                </c:pt>
                <c:pt idx="376416">
                  <c:v>4.2056999999999997E-2</c:v>
                </c:pt>
                <c:pt idx="376417">
                  <c:v>4.2056999999999997E-2</c:v>
                </c:pt>
                <c:pt idx="376418">
                  <c:v>4.2057999999999998E-2</c:v>
                </c:pt>
                <c:pt idx="376419">
                  <c:v>4.2057999999999998E-2</c:v>
                </c:pt>
                <c:pt idx="376420">
                  <c:v>4.2058999999999999E-2</c:v>
                </c:pt>
                <c:pt idx="376421">
                  <c:v>4.2058999999999999E-2</c:v>
                </c:pt>
                <c:pt idx="376422">
                  <c:v>4.206E-2</c:v>
                </c:pt>
                <c:pt idx="376423">
                  <c:v>4.206E-2</c:v>
                </c:pt>
                <c:pt idx="376424">
                  <c:v>4.2061000000000001E-2</c:v>
                </c:pt>
                <c:pt idx="376425">
                  <c:v>4.2062000000000002E-2</c:v>
                </c:pt>
                <c:pt idx="376426">
                  <c:v>4.2063000000000003E-2</c:v>
                </c:pt>
                <c:pt idx="376427">
                  <c:v>4.2063999999999997E-2</c:v>
                </c:pt>
                <c:pt idx="376428">
                  <c:v>4.2064999999999998E-2</c:v>
                </c:pt>
                <c:pt idx="376429">
                  <c:v>4.2065999999999999E-2</c:v>
                </c:pt>
                <c:pt idx="376430">
                  <c:v>4.2067E-2</c:v>
                </c:pt>
                <c:pt idx="376431">
                  <c:v>4.2068000000000001E-2</c:v>
                </c:pt>
                <c:pt idx="376432">
                  <c:v>4.2069000000000002E-2</c:v>
                </c:pt>
                <c:pt idx="376433">
                  <c:v>4.2070000000000003E-2</c:v>
                </c:pt>
                <c:pt idx="376434">
                  <c:v>4.2070999999999997E-2</c:v>
                </c:pt>
                <c:pt idx="376435">
                  <c:v>4.2071999999999998E-2</c:v>
                </c:pt>
                <c:pt idx="376436">
                  <c:v>4.2072999999999999E-2</c:v>
                </c:pt>
                <c:pt idx="376437">
                  <c:v>4.2074E-2</c:v>
                </c:pt>
                <c:pt idx="376438">
                  <c:v>4.2075000000000001E-2</c:v>
                </c:pt>
                <c:pt idx="376439">
                  <c:v>4.2075000000000001E-2</c:v>
                </c:pt>
                <c:pt idx="376440">
                  <c:v>4.2076000000000002E-2</c:v>
                </c:pt>
                <c:pt idx="376441">
                  <c:v>4.2077000000000003E-2</c:v>
                </c:pt>
                <c:pt idx="376442">
                  <c:v>4.2077999999999997E-2</c:v>
                </c:pt>
                <c:pt idx="376443">
                  <c:v>4.2077999999999997E-2</c:v>
                </c:pt>
                <c:pt idx="376444">
                  <c:v>4.2078999999999998E-2</c:v>
                </c:pt>
                <c:pt idx="376445">
                  <c:v>4.2078999999999998E-2</c:v>
                </c:pt>
                <c:pt idx="376446">
                  <c:v>4.2078999999999998E-2</c:v>
                </c:pt>
                <c:pt idx="376447">
                  <c:v>4.2078999999999998E-2</c:v>
                </c:pt>
                <c:pt idx="376448">
                  <c:v>4.2078999999999998E-2</c:v>
                </c:pt>
                <c:pt idx="376449">
                  <c:v>4.2078999999999998E-2</c:v>
                </c:pt>
                <c:pt idx="376450">
                  <c:v>4.2078999999999998E-2</c:v>
                </c:pt>
                <c:pt idx="376451">
                  <c:v>4.2077999999999997E-2</c:v>
                </c:pt>
                <c:pt idx="376452">
                  <c:v>4.2077999999999997E-2</c:v>
                </c:pt>
                <c:pt idx="376453">
                  <c:v>4.2077999999999997E-2</c:v>
                </c:pt>
                <c:pt idx="376454">
                  <c:v>4.2077000000000003E-2</c:v>
                </c:pt>
                <c:pt idx="376455">
                  <c:v>4.2076000000000002E-2</c:v>
                </c:pt>
                <c:pt idx="376456">
                  <c:v>4.2075000000000001E-2</c:v>
                </c:pt>
                <c:pt idx="376457">
                  <c:v>4.2074E-2</c:v>
                </c:pt>
                <c:pt idx="376458">
                  <c:v>4.2072999999999999E-2</c:v>
                </c:pt>
                <c:pt idx="376459">
                  <c:v>4.2071999999999998E-2</c:v>
                </c:pt>
                <c:pt idx="376460">
                  <c:v>4.2070999999999997E-2</c:v>
                </c:pt>
                <c:pt idx="376461">
                  <c:v>4.2070000000000003E-2</c:v>
                </c:pt>
                <c:pt idx="376462">
                  <c:v>4.2068000000000001E-2</c:v>
                </c:pt>
                <c:pt idx="376463">
                  <c:v>4.2067E-2</c:v>
                </c:pt>
                <c:pt idx="376464">
                  <c:v>4.2064999999999998E-2</c:v>
                </c:pt>
                <c:pt idx="376465">
                  <c:v>4.2063999999999997E-2</c:v>
                </c:pt>
                <c:pt idx="376466">
                  <c:v>4.2062000000000002E-2</c:v>
                </c:pt>
                <c:pt idx="376467">
                  <c:v>4.206E-2</c:v>
                </c:pt>
                <c:pt idx="376468">
                  <c:v>4.2058999999999999E-2</c:v>
                </c:pt>
                <c:pt idx="376469">
                  <c:v>4.2056999999999997E-2</c:v>
                </c:pt>
                <c:pt idx="376470">
                  <c:v>4.2055000000000002E-2</c:v>
                </c:pt>
                <c:pt idx="376471">
                  <c:v>4.2053E-2</c:v>
                </c:pt>
                <c:pt idx="376472">
                  <c:v>4.2050999999999998E-2</c:v>
                </c:pt>
                <c:pt idx="376473">
                  <c:v>4.2049000000000003E-2</c:v>
                </c:pt>
                <c:pt idx="376474">
                  <c:v>4.2047000000000001E-2</c:v>
                </c:pt>
                <c:pt idx="376475">
                  <c:v>4.2044999999999999E-2</c:v>
                </c:pt>
                <c:pt idx="376476">
                  <c:v>4.2042999999999997E-2</c:v>
                </c:pt>
                <c:pt idx="376477">
                  <c:v>4.2041000000000002E-2</c:v>
                </c:pt>
                <c:pt idx="376478">
                  <c:v>4.2039E-2</c:v>
                </c:pt>
                <c:pt idx="376479">
                  <c:v>4.2036999999999998E-2</c:v>
                </c:pt>
                <c:pt idx="376480">
                  <c:v>4.2035000000000003E-2</c:v>
                </c:pt>
                <c:pt idx="376481">
                  <c:v>4.2033000000000001E-2</c:v>
                </c:pt>
                <c:pt idx="376482">
                  <c:v>4.2030999999999999E-2</c:v>
                </c:pt>
                <c:pt idx="376483">
                  <c:v>4.2028999999999997E-2</c:v>
                </c:pt>
                <c:pt idx="376484">
                  <c:v>4.2027000000000002E-2</c:v>
                </c:pt>
                <c:pt idx="376485">
                  <c:v>4.2026000000000001E-2</c:v>
                </c:pt>
                <c:pt idx="376486">
                  <c:v>4.2023999999999999E-2</c:v>
                </c:pt>
                <c:pt idx="376487">
                  <c:v>4.2021999999999997E-2</c:v>
                </c:pt>
                <c:pt idx="376488">
                  <c:v>4.2021000000000003E-2</c:v>
                </c:pt>
                <c:pt idx="376489">
                  <c:v>4.2020000000000002E-2</c:v>
                </c:pt>
                <c:pt idx="376490">
                  <c:v>4.2018E-2</c:v>
                </c:pt>
                <c:pt idx="376491">
                  <c:v>4.2016999999999999E-2</c:v>
                </c:pt>
                <c:pt idx="376492">
                  <c:v>4.2015999999999998E-2</c:v>
                </c:pt>
                <c:pt idx="376493">
                  <c:v>4.2014999999999997E-2</c:v>
                </c:pt>
                <c:pt idx="376494">
                  <c:v>4.2014000000000003E-2</c:v>
                </c:pt>
                <c:pt idx="376495">
                  <c:v>4.2013000000000002E-2</c:v>
                </c:pt>
                <c:pt idx="376496">
                  <c:v>4.2012000000000001E-2</c:v>
                </c:pt>
                <c:pt idx="376497">
                  <c:v>4.2011E-2</c:v>
                </c:pt>
                <c:pt idx="376498">
                  <c:v>4.2009999999999999E-2</c:v>
                </c:pt>
                <c:pt idx="376499">
                  <c:v>4.2009999999999999E-2</c:v>
                </c:pt>
                <c:pt idx="376500">
                  <c:v>4.2008999999999998E-2</c:v>
                </c:pt>
                <c:pt idx="376501">
                  <c:v>4.2008999999999998E-2</c:v>
                </c:pt>
                <c:pt idx="376502">
                  <c:v>4.2007999999999997E-2</c:v>
                </c:pt>
                <c:pt idx="376503">
                  <c:v>4.2007999999999997E-2</c:v>
                </c:pt>
                <c:pt idx="376504">
                  <c:v>4.2007000000000003E-2</c:v>
                </c:pt>
                <c:pt idx="376505">
                  <c:v>4.2007000000000003E-2</c:v>
                </c:pt>
                <c:pt idx="376506">
                  <c:v>4.2006000000000002E-2</c:v>
                </c:pt>
                <c:pt idx="376507">
                  <c:v>4.2006000000000002E-2</c:v>
                </c:pt>
                <c:pt idx="376508">
                  <c:v>4.2005000000000001E-2</c:v>
                </c:pt>
                <c:pt idx="376509">
                  <c:v>4.2005000000000001E-2</c:v>
                </c:pt>
                <c:pt idx="376510">
                  <c:v>4.2005000000000001E-2</c:v>
                </c:pt>
                <c:pt idx="376511">
                  <c:v>4.2004E-2</c:v>
                </c:pt>
                <c:pt idx="376512">
                  <c:v>4.2004E-2</c:v>
                </c:pt>
                <c:pt idx="376513">
                  <c:v>4.2004E-2</c:v>
                </c:pt>
                <c:pt idx="376514">
                  <c:v>4.2002999999999999E-2</c:v>
                </c:pt>
                <c:pt idx="376515">
                  <c:v>4.2002999999999999E-2</c:v>
                </c:pt>
                <c:pt idx="376516">
                  <c:v>4.2001999999999998E-2</c:v>
                </c:pt>
                <c:pt idx="376517">
                  <c:v>4.2000999999999997E-2</c:v>
                </c:pt>
                <c:pt idx="376518">
                  <c:v>4.2000000000000003E-2</c:v>
                </c:pt>
                <c:pt idx="376519">
                  <c:v>4.1999000000000002E-2</c:v>
                </c:pt>
                <c:pt idx="376520">
                  <c:v>4.1998000000000001E-2</c:v>
                </c:pt>
                <c:pt idx="376521">
                  <c:v>4.1997E-2</c:v>
                </c:pt>
                <c:pt idx="376522">
                  <c:v>4.1995999999999999E-2</c:v>
                </c:pt>
                <c:pt idx="376523">
                  <c:v>4.1994999999999998E-2</c:v>
                </c:pt>
                <c:pt idx="376524">
                  <c:v>4.1993999999999997E-2</c:v>
                </c:pt>
                <c:pt idx="376525">
                  <c:v>4.1992000000000002E-2</c:v>
                </c:pt>
                <c:pt idx="376526">
                  <c:v>4.199E-2</c:v>
                </c:pt>
                <c:pt idx="376527">
                  <c:v>4.1988999999999999E-2</c:v>
                </c:pt>
                <c:pt idx="376528">
                  <c:v>4.1986999999999997E-2</c:v>
                </c:pt>
                <c:pt idx="376529">
                  <c:v>4.1985000000000001E-2</c:v>
                </c:pt>
                <c:pt idx="376530">
                  <c:v>4.1981999999999998E-2</c:v>
                </c:pt>
                <c:pt idx="376531">
                  <c:v>4.1980000000000003E-2</c:v>
                </c:pt>
                <c:pt idx="376532">
                  <c:v>4.1978000000000001E-2</c:v>
                </c:pt>
                <c:pt idx="376533">
                  <c:v>4.1974999999999998E-2</c:v>
                </c:pt>
                <c:pt idx="376534">
                  <c:v>4.1972000000000002E-2</c:v>
                </c:pt>
                <c:pt idx="376535">
                  <c:v>4.197E-2</c:v>
                </c:pt>
                <c:pt idx="376536">
                  <c:v>4.1966999999999997E-2</c:v>
                </c:pt>
                <c:pt idx="376537">
                  <c:v>4.1964000000000001E-2</c:v>
                </c:pt>
                <c:pt idx="376538">
                  <c:v>4.1960999999999998E-2</c:v>
                </c:pt>
                <c:pt idx="376539">
                  <c:v>4.1958000000000002E-2</c:v>
                </c:pt>
                <c:pt idx="376540">
                  <c:v>4.1953999999999998E-2</c:v>
                </c:pt>
                <c:pt idx="376541">
                  <c:v>4.1951000000000002E-2</c:v>
                </c:pt>
                <c:pt idx="376542">
                  <c:v>4.1946999999999998E-2</c:v>
                </c:pt>
                <c:pt idx="376543">
                  <c:v>4.1943000000000001E-2</c:v>
                </c:pt>
                <c:pt idx="376544">
                  <c:v>4.1939999999999998E-2</c:v>
                </c:pt>
                <c:pt idx="376545">
                  <c:v>4.1936000000000001E-2</c:v>
                </c:pt>
                <c:pt idx="376546">
                  <c:v>4.1931999999999997E-2</c:v>
                </c:pt>
                <c:pt idx="376547">
                  <c:v>4.1928E-2</c:v>
                </c:pt>
                <c:pt idx="376548">
                  <c:v>4.1924000000000003E-2</c:v>
                </c:pt>
                <c:pt idx="376549">
                  <c:v>4.1921E-2</c:v>
                </c:pt>
                <c:pt idx="376550">
                  <c:v>4.1917000000000003E-2</c:v>
                </c:pt>
                <c:pt idx="376551">
                  <c:v>4.1912999999999999E-2</c:v>
                </c:pt>
                <c:pt idx="376552">
                  <c:v>4.1909000000000002E-2</c:v>
                </c:pt>
                <c:pt idx="376553">
                  <c:v>4.1903999999999997E-2</c:v>
                </c:pt>
                <c:pt idx="376554">
                  <c:v>4.19E-2</c:v>
                </c:pt>
                <c:pt idx="376555">
                  <c:v>4.1896000000000003E-2</c:v>
                </c:pt>
                <c:pt idx="376556">
                  <c:v>4.1891999999999999E-2</c:v>
                </c:pt>
                <c:pt idx="376557">
                  <c:v>4.1889000000000003E-2</c:v>
                </c:pt>
                <c:pt idx="376558">
                  <c:v>4.1884999999999999E-2</c:v>
                </c:pt>
                <c:pt idx="376559">
                  <c:v>4.1881000000000002E-2</c:v>
                </c:pt>
                <c:pt idx="376560">
                  <c:v>4.1876999999999998E-2</c:v>
                </c:pt>
                <c:pt idx="376561">
                  <c:v>4.1874000000000001E-2</c:v>
                </c:pt>
                <c:pt idx="376562">
                  <c:v>4.1869999999999997E-2</c:v>
                </c:pt>
                <c:pt idx="376563">
                  <c:v>4.1866E-2</c:v>
                </c:pt>
                <c:pt idx="376564">
                  <c:v>4.1862999999999997E-2</c:v>
                </c:pt>
                <c:pt idx="376565">
                  <c:v>4.1859E-2</c:v>
                </c:pt>
                <c:pt idx="376566">
                  <c:v>4.1855999999999997E-2</c:v>
                </c:pt>
                <c:pt idx="376567">
                  <c:v>4.1853000000000001E-2</c:v>
                </c:pt>
                <c:pt idx="376568">
                  <c:v>4.1849999999999998E-2</c:v>
                </c:pt>
                <c:pt idx="376569">
                  <c:v>4.1847000000000002E-2</c:v>
                </c:pt>
                <c:pt idx="376570">
                  <c:v>4.1843999999999999E-2</c:v>
                </c:pt>
                <c:pt idx="376571">
                  <c:v>4.1841000000000003E-2</c:v>
                </c:pt>
                <c:pt idx="376572">
                  <c:v>4.1839000000000001E-2</c:v>
                </c:pt>
                <c:pt idx="376573">
                  <c:v>4.1835999999999998E-2</c:v>
                </c:pt>
                <c:pt idx="376574">
                  <c:v>4.1834000000000003E-2</c:v>
                </c:pt>
                <c:pt idx="376575">
                  <c:v>4.1832000000000001E-2</c:v>
                </c:pt>
                <c:pt idx="376576">
                  <c:v>4.1828999999999998E-2</c:v>
                </c:pt>
                <c:pt idx="376577">
                  <c:v>4.1827999999999997E-2</c:v>
                </c:pt>
                <c:pt idx="376578">
                  <c:v>4.1826000000000002E-2</c:v>
                </c:pt>
                <c:pt idx="376579">
                  <c:v>4.1824E-2</c:v>
                </c:pt>
                <c:pt idx="376580">
                  <c:v>4.1822999999999999E-2</c:v>
                </c:pt>
                <c:pt idx="376581">
                  <c:v>4.1820999999999997E-2</c:v>
                </c:pt>
                <c:pt idx="376582">
                  <c:v>4.1820000000000003E-2</c:v>
                </c:pt>
                <c:pt idx="376583">
                  <c:v>4.1819000000000002E-2</c:v>
                </c:pt>
                <c:pt idx="376584">
                  <c:v>4.1818000000000001E-2</c:v>
                </c:pt>
                <c:pt idx="376585">
                  <c:v>4.1817E-2</c:v>
                </c:pt>
                <c:pt idx="376586">
                  <c:v>4.1817E-2</c:v>
                </c:pt>
                <c:pt idx="376587">
                  <c:v>4.1815999999999999E-2</c:v>
                </c:pt>
                <c:pt idx="376588">
                  <c:v>4.1815999999999999E-2</c:v>
                </c:pt>
                <c:pt idx="376589">
                  <c:v>4.1814999999999998E-2</c:v>
                </c:pt>
                <c:pt idx="376590">
                  <c:v>4.1814999999999998E-2</c:v>
                </c:pt>
                <c:pt idx="376591">
                  <c:v>4.1814999999999998E-2</c:v>
                </c:pt>
                <c:pt idx="376592">
                  <c:v>4.1814999999999998E-2</c:v>
                </c:pt>
                <c:pt idx="376593">
                  <c:v>4.1814999999999998E-2</c:v>
                </c:pt>
                <c:pt idx="376594">
                  <c:v>4.1814999999999998E-2</c:v>
                </c:pt>
                <c:pt idx="376595">
                  <c:v>4.1814999999999998E-2</c:v>
                </c:pt>
                <c:pt idx="376596">
                  <c:v>4.1815999999999999E-2</c:v>
                </c:pt>
                <c:pt idx="376597">
                  <c:v>4.1815999999999999E-2</c:v>
                </c:pt>
                <c:pt idx="376598">
                  <c:v>4.1815999999999999E-2</c:v>
                </c:pt>
                <c:pt idx="376599">
                  <c:v>4.1817E-2</c:v>
                </c:pt>
                <c:pt idx="376600">
                  <c:v>4.1817E-2</c:v>
                </c:pt>
                <c:pt idx="376601">
                  <c:v>4.1818000000000001E-2</c:v>
                </c:pt>
                <c:pt idx="376602">
                  <c:v>4.1818000000000001E-2</c:v>
                </c:pt>
                <c:pt idx="376603">
                  <c:v>4.1819000000000002E-2</c:v>
                </c:pt>
                <c:pt idx="376604">
                  <c:v>4.1819000000000002E-2</c:v>
                </c:pt>
                <c:pt idx="376605">
                  <c:v>4.1820000000000003E-2</c:v>
                </c:pt>
                <c:pt idx="376606">
                  <c:v>4.1820999999999997E-2</c:v>
                </c:pt>
                <c:pt idx="376607">
                  <c:v>4.1821999999999998E-2</c:v>
                </c:pt>
                <c:pt idx="376608">
                  <c:v>4.1821999999999998E-2</c:v>
                </c:pt>
                <c:pt idx="376609">
                  <c:v>4.1822999999999999E-2</c:v>
                </c:pt>
                <c:pt idx="376610">
                  <c:v>4.1824E-2</c:v>
                </c:pt>
                <c:pt idx="376611">
                  <c:v>4.1824E-2</c:v>
                </c:pt>
                <c:pt idx="376612">
                  <c:v>4.1825000000000001E-2</c:v>
                </c:pt>
                <c:pt idx="376613">
                  <c:v>4.1825000000000001E-2</c:v>
                </c:pt>
                <c:pt idx="376614">
                  <c:v>4.1826000000000002E-2</c:v>
                </c:pt>
                <c:pt idx="376615">
                  <c:v>4.1827000000000003E-2</c:v>
                </c:pt>
                <c:pt idx="376616">
                  <c:v>4.1827000000000003E-2</c:v>
                </c:pt>
                <c:pt idx="376617">
                  <c:v>4.1827999999999997E-2</c:v>
                </c:pt>
                <c:pt idx="376618">
                  <c:v>4.1827999999999997E-2</c:v>
                </c:pt>
                <c:pt idx="376619">
                  <c:v>4.1828999999999998E-2</c:v>
                </c:pt>
                <c:pt idx="376620">
                  <c:v>4.1828999999999998E-2</c:v>
                </c:pt>
                <c:pt idx="376621">
                  <c:v>4.1828999999999998E-2</c:v>
                </c:pt>
                <c:pt idx="376622">
                  <c:v>4.1828999999999998E-2</c:v>
                </c:pt>
                <c:pt idx="376623">
                  <c:v>4.1829999999999999E-2</c:v>
                </c:pt>
                <c:pt idx="376624">
                  <c:v>4.1829999999999999E-2</c:v>
                </c:pt>
                <c:pt idx="376625">
                  <c:v>4.1829999999999999E-2</c:v>
                </c:pt>
                <c:pt idx="376626">
                  <c:v>4.1828999999999998E-2</c:v>
                </c:pt>
                <c:pt idx="376627">
                  <c:v>4.1828999999999998E-2</c:v>
                </c:pt>
                <c:pt idx="376628">
                  <c:v>4.1828999999999998E-2</c:v>
                </c:pt>
                <c:pt idx="376629">
                  <c:v>4.1828999999999998E-2</c:v>
                </c:pt>
                <c:pt idx="376630">
                  <c:v>4.1828999999999998E-2</c:v>
                </c:pt>
                <c:pt idx="376631">
                  <c:v>4.1827999999999997E-2</c:v>
                </c:pt>
                <c:pt idx="376632">
                  <c:v>4.1827999999999997E-2</c:v>
                </c:pt>
                <c:pt idx="376633">
                  <c:v>4.1827000000000003E-2</c:v>
                </c:pt>
                <c:pt idx="376634">
                  <c:v>4.1826000000000002E-2</c:v>
                </c:pt>
                <c:pt idx="376635">
                  <c:v>4.1825000000000001E-2</c:v>
                </c:pt>
                <c:pt idx="376636">
                  <c:v>4.1824E-2</c:v>
                </c:pt>
                <c:pt idx="376637">
                  <c:v>4.1822999999999999E-2</c:v>
                </c:pt>
                <c:pt idx="376638">
                  <c:v>4.1821999999999998E-2</c:v>
                </c:pt>
                <c:pt idx="376639">
                  <c:v>4.1820000000000003E-2</c:v>
                </c:pt>
                <c:pt idx="376640">
                  <c:v>4.1819000000000002E-2</c:v>
                </c:pt>
                <c:pt idx="376641">
                  <c:v>4.1817E-2</c:v>
                </c:pt>
                <c:pt idx="376642">
                  <c:v>4.1815999999999999E-2</c:v>
                </c:pt>
                <c:pt idx="376643">
                  <c:v>4.1813999999999997E-2</c:v>
                </c:pt>
                <c:pt idx="376644">
                  <c:v>4.1812000000000002E-2</c:v>
                </c:pt>
                <c:pt idx="376645">
                  <c:v>4.181E-2</c:v>
                </c:pt>
                <c:pt idx="376646">
                  <c:v>4.1807999999999998E-2</c:v>
                </c:pt>
                <c:pt idx="376647">
                  <c:v>4.1805000000000002E-2</c:v>
                </c:pt>
                <c:pt idx="376648">
                  <c:v>4.1803E-2</c:v>
                </c:pt>
                <c:pt idx="376649">
                  <c:v>4.1799999999999997E-2</c:v>
                </c:pt>
                <c:pt idx="376650">
                  <c:v>4.1798000000000002E-2</c:v>
                </c:pt>
                <c:pt idx="376651">
                  <c:v>4.1794999999999999E-2</c:v>
                </c:pt>
                <c:pt idx="376652">
                  <c:v>4.1792000000000003E-2</c:v>
                </c:pt>
                <c:pt idx="376653">
                  <c:v>4.1789E-2</c:v>
                </c:pt>
                <c:pt idx="376654">
                  <c:v>4.1785999999999997E-2</c:v>
                </c:pt>
                <c:pt idx="376655">
                  <c:v>4.1783000000000001E-2</c:v>
                </c:pt>
                <c:pt idx="376656">
                  <c:v>4.1779999999999998E-2</c:v>
                </c:pt>
                <c:pt idx="376657">
                  <c:v>4.1777000000000002E-2</c:v>
                </c:pt>
                <c:pt idx="376658">
                  <c:v>4.1773999999999999E-2</c:v>
                </c:pt>
                <c:pt idx="376659">
                  <c:v>4.1770000000000002E-2</c:v>
                </c:pt>
                <c:pt idx="376660">
                  <c:v>4.1766999999999999E-2</c:v>
                </c:pt>
                <c:pt idx="376661">
                  <c:v>4.1763000000000002E-2</c:v>
                </c:pt>
                <c:pt idx="376662">
                  <c:v>4.1759999999999999E-2</c:v>
                </c:pt>
                <c:pt idx="376663">
                  <c:v>4.1756000000000001E-2</c:v>
                </c:pt>
                <c:pt idx="376664">
                  <c:v>4.1752999999999998E-2</c:v>
                </c:pt>
                <c:pt idx="376665">
                  <c:v>4.1750000000000002E-2</c:v>
                </c:pt>
                <c:pt idx="376666">
                  <c:v>4.1745999999999998E-2</c:v>
                </c:pt>
                <c:pt idx="376667">
                  <c:v>4.1743000000000002E-2</c:v>
                </c:pt>
                <c:pt idx="376668">
                  <c:v>4.1738999999999998E-2</c:v>
                </c:pt>
                <c:pt idx="376669">
                  <c:v>4.1736000000000002E-2</c:v>
                </c:pt>
                <c:pt idx="376670">
                  <c:v>4.1731999999999998E-2</c:v>
                </c:pt>
                <c:pt idx="376671">
                  <c:v>4.1729000000000002E-2</c:v>
                </c:pt>
                <c:pt idx="376672">
                  <c:v>4.1725999999999999E-2</c:v>
                </c:pt>
                <c:pt idx="376673">
                  <c:v>4.1723000000000003E-2</c:v>
                </c:pt>
                <c:pt idx="376674">
                  <c:v>4.1718999999999999E-2</c:v>
                </c:pt>
                <c:pt idx="376675">
                  <c:v>4.1716000000000003E-2</c:v>
                </c:pt>
                <c:pt idx="376676">
                  <c:v>4.1714000000000001E-2</c:v>
                </c:pt>
                <c:pt idx="376677">
                  <c:v>4.1710999999999998E-2</c:v>
                </c:pt>
                <c:pt idx="376678">
                  <c:v>4.1708000000000002E-2</c:v>
                </c:pt>
                <c:pt idx="376679">
                  <c:v>4.1706E-2</c:v>
                </c:pt>
                <c:pt idx="376680">
                  <c:v>4.1703999999999998E-2</c:v>
                </c:pt>
                <c:pt idx="376681">
                  <c:v>4.1701000000000002E-2</c:v>
                </c:pt>
                <c:pt idx="376682">
                  <c:v>4.1699E-2</c:v>
                </c:pt>
                <c:pt idx="376683">
                  <c:v>4.1696999999999998E-2</c:v>
                </c:pt>
                <c:pt idx="376684">
                  <c:v>4.1695000000000003E-2</c:v>
                </c:pt>
                <c:pt idx="376685">
                  <c:v>4.1694000000000002E-2</c:v>
                </c:pt>
                <c:pt idx="376686">
                  <c:v>4.1692E-2</c:v>
                </c:pt>
                <c:pt idx="376687">
                  <c:v>4.1690999999999999E-2</c:v>
                </c:pt>
                <c:pt idx="376688">
                  <c:v>4.1689999999999998E-2</c:v>
                </c:pt>
                <c:pt idx="376689">
                  <c:v>4.1688999999999997E-2</c:v>
                </c:pt>
                <c:pt idx="376690">
                  <c:v>4.1688999999999997E-2</c:v>
                </c:pt>
                <c:pt idx="376691">
                  <c:v>4.1688000000000003E-2</c:v>
                </c:pt>
                <c:pt idx="376692">
                  <c:v>4.1688000000000003E-2</c:v>
                </c:pt>
                <c:pt idx="376693">
                  <c:v>4.1688000000000003E-2</c:v>
                </c:pt>
                <c:pt idx="376694">
                  <c:v>4.1688000000000003E-2</c:v>
                </c:pt>
                <c:pt idx="376695">
                  <c:v>4.1688000000000003E-2</c:v>
                </c:pt>
                <c:pt idx="376696">
                  <c:v>4.1688999999999997E-2</c:v>
                </c:pt>
                <c:pt idx="376697">
                  <c:v>4.1689999999999998E-2</c:v>
                </c:pt>
                <c:pt idx="376698">
                  <c:v>4.1690999999999999E-2</c:v>
                </c:pt>
                <c:pt idx="376699">
                  <c:v>4.1692E-2</c:v>
                </c:pt>
                <c:pt idx="376700">
                  <c:v>4.1694000000000002E-2</c:v>
                </c:pt>
                <c:pt idx="376701">
                  <c:v>4.1695000000000003E-2</c:v>
                </c:pt>
                <c:pt idx="376702">
                  <c:v>4.1696999999999998E-2</c:v>
                </c:pt>
                <c:pt idx="376703">
                  <c:v>4.1699E-2</c:v>
                </c:pt>
                <c:pt idx="376704">
                  <c:v>4.1701000000000002E-2</c:v>
                </c:pt>
                <c:pt idx="376705">
                  <c:v>4.1703999999999998E-2</c:v>
                </c:pt>
                <c:pt idx="376706">
                  <c:v>4.1706E-2</c:v>
                </c:pt>
                <c:pt idx="376707">
                  <c:v>4.1709000000000003E-2</c:v>
                </c:pt>
                <c:pt idx="376708">
                  <c:v>4.1711999999999999E-2</c:v>
                </c:pt>
                <c:pt idx="376709">
                  <c:v>4.1715000000000002E-2</c:v>
                </c:pt>
                <c:pt idx="376710">
                  <c:v>4.1717999999999998E-2</c:v>
                </c:pt>
                <c:pt idx="376711">
                  <c:v>4.1721000000000001E-2</c:v>
                </c:pt>
                <c:pt idx="376712">
                  <c:v>4.1724999999999998E-2</c:v>
                </c:pt>
                <c:pt idx="376713">
                  <c:v>4.1729000000000002E-2</c:v>
                </c:pt>
                <c:pt idx="376714">
                  <c:v>4.1731999999999998E-2</c:v>
                </c:pt>
                <c:pt idx="376715">
                  <c:v>4.1736000000000002E-2</c:v>
                </c:pt>
                <c:pt idx="376716">
                  <c:v>4.1739999999999999E-2</c:v>
                </c:pt>
                <c:pt idx="376717">
                  <c:v>4.1744000000000003E-2</c:v>
                </c:pt>
                <c:pt idx="376718">
                  <c:v>4.1748E-2</c:v>
                </c:pt>
                <c:pt idx="376719">
                  <c:v>4.1751999999999997E-2</c:v>
                </c:pt>
                <c:pt idx="376720">
                  <c:v>4.1756000000000001E-2</c:v>
                </c:pt>
                <c:pt idx="376721">
                  <c:v>4.1761E-2</c:v>
                </c:pt>
                <c:pt idx="376722">
                  <c:v>4.1764999999999997E-2</c:v>
                </c:pt>
                <c:pt idx="376723">
                  <c:v>4.1769000000000001E-2</c:v>
                </c:pt>
                <c:pt idx="376724">
                  <c:v>4.1773999999999999E-2</c:v>
                </c:pt>
                <c:pt idx="376725">
                  <c:v>4.1778000000000003E-2</c:v>
                </c:pt>
                <c:pt idx="376726">
                  <c:v>4.1782E-2</c:v>
                </c:pt>
                <c:pt idx="376727">
                  <c:v>4.1786999999999998E-2</c:v>
                </c:pt>
                <c:pt idx="376728">
                  <c:v>4.1791000000000002E-2</c:v>
                </c:pt>
                <c:pt idx="376729">
                  <c:v>4.1794999999999999E-2</c:v>
                </c:pt>
                <c:pt idx="376730">
                  <c:v>4.1799000000000003E-2</c:v>
                </c:pt>
                <c:pt idx="376731">
                  <c:v>4.1803E-2</c:v>
                </c:pt>
                <c:pt idx="376732">
                  <c:v>4.1807999999999998E-2</c:v>
                </c:pt>
                <c:pt idx="376733">
                  <c:v>4.1812000000000002E-2</c:v>
                </c:pt>
                <c:pt idx="376734">
                  <c:v>4.1815999999999999E-2</c:v>
                </c:pt>
                <c:pt idx="376735">
                  <c:v>4.1819000000000002E-2</c:v>
                </c:pt>
                <c:pt idx="376736">
                  <c:v>4.1822999999999999E-2</c:v>
                </c:pt>
                <c:pt idx="376737">
                  <c:v>4.1827000000000003E-2</c:v>
                </c:pt>
                <c:pt idx="376738">
                  <c:v>4.1829999999999999E-2</c:v>
                </c:pt>
                <c:pt idx="376739">
                  <c:v>4.1834000000000003E-2</c:v>
                </c:pt>
                <c:pt idx="376740">
                  <c:v>4.1836999999999999E-2</c:v>
                </c:pt>
                <c:pt idx="376741">
                  <c:v>4.1840000000000002E-2</c:v>
                </c:pt>
                <c:pt idx="376742">
                  <c:v>4.1842999999999998E-2</c:v>
                </c:pt>
                <c:pt idx="376743">
                  <c:v>4.1846000000000001E-2</c:v>
                </c:pt>
                <c:pt idx="376744">
                  <c:v>4.1848000000000003E-2</c:v>
                </c:pt>
                <c:pt idx="376745">
                  <c:v>4.1850999999999999E-2</c:v>
                </c:pt>
                <c:pt idx="376746">
                  <c:v>4.1853000000000001E-2</c:v>
                </c:pt>
                <c:pt idx="376747">
                  <c:v>4.1855000000000003E-2</c:v>
                </c:pt>
                <c:pt idx="376748">
                  <c:v>4.1857999999999999E-2</c:v>
                </c:pt>
                <c:pt idx="376749">
                  <c:v>4.1859E-2</c:v>
                </c:pt>
                <c:pt idx="376750">
                  <c:v>4.1861000000000002E-2</c:v>
                </c:pt>
                <c:pt idx="376751">
                  <c:v>4.1862999999999997E-2</c:v>
                </c:pt>
                <c:pt idx="376752">
                  <c:v>4.1863999999999998E-2</c:v>
                </c:pt>
                <c:pt idx="376753">
                  <c:v>4.1864999999999999E-2</c:v>
                </c:pt>
                <c:pt idx="376754">
                  <c:v>4.1866E-2</c:v>
                </c:pt>
                <c:pt idx="376755">
                  <c:v>4.1866E-2</c:v>
                </c:pt>
                <c:pt idx="376756">
                  <c:v>4.1867000000000001E-2</c:v>
                </c:pt>
                <c:pt idx="376757">
                  <c:v>4.1867000000000001E-2</c:v>
                </c:pt>
                <c:pt idx="376758">
                  <c:v>4.1868000000000002E-2</c:v>
                </c:pt>
                <c:pt idx="376759">
                  <c:v>4.1868000000000002E-2</c:v>
                </c:pt>
                <c:pt idx="376760">
                  <c:v>4.1868000000000002E-2</c:v>
                </c:pt>
                <c:pt idx="376761">
                  <c:v>4.1868000000000002E-2</c:v>
                </c:pt>
                <c:pt idx="376762">
                  <c:v>4.1867000000000001E-2</c:v>
                </c:pt>
                <c:pt idx="376763">
                  <c:v>4.1866E-2</c:v>
                </c:pt>
                <c:pt idx="376764">
                  <c:v>4.1866E-2</c:v>
                </c:pt>
                <c:pt idx="376765">
                  <c:v>4.1864999999999999E-2</c:v>
                </c:pt>
                <c:pt idx="376766">
                  <c:v>4.1863999999999998E-2</c:v>
                </c:pt>
                <c:pt idx="376767">
                  <c:v>4.1862000000000003E-2</c:v>
                </c:pt>
                <c:pt idx="376768">
                  <c:v>4.1861000000000002E-2</c:v>
                </c:pt>
                <c:pt idx="376769">
                  <c:v>4.1859E-2</c:v>
                </c:pt>
                <c:pt idx="376770">
                  <c:v>4.1857999999999999E-2</c:v>
                </c:pt>
                <c:pt idx="376771">
                  <c:v>4.1855999999999997E-2</c:v>
                </c:pt>
                <c:pt idx="376772">
                  <c:v>4.1854000000000002E-2</c:v>
                </c:pt>
                <c:pt idx="376773">
                  <c:v>4.1852E-2</c:v>
                </c:pt>
                <c:pt idx="376774">
                  <c:v>4.1849999999999998E-2</c:v>
                </c:pt>
                <c:pt idx="376775">
                  <c:v>4.1848000000000003E-2</c:v>
                </c:pt>
                <c:pt idx="376776">
                  <c:v>4.1845E-2</c:v>
                </c:pt>
                <c:pt idx="376777">
                  <c:v>4.1842999999999998E-2</c:v>
                </c:pt>
                <c:pt idx="376778">
                  <c:v>4.1840000000000002E-2</c:v>
                </c:pt>
                <c:pt idx="376779">
                  <c:v>4.1838E-2</c:v>
                </c:pt>
                <c:pt idx="376780">
                  <c:v>4.1834999999999997E-2</c:v>
                </c:pt>
                <c:pt idx="376781">
                  <c:v>4.1832000000000001E-2</c:v>
                </c:pt>
                <c:pt idx="376782">
                  <c:v>4.1829999999999999E-2</c:v>
                </c:pt>
                <c:pt idx="376783">
                  <c:v>4.1827000000000003E-2</c:v>
                </c:pt>
                <c:pt idx="376784">
                  <c:v>4.1824E-2</c:v>
                </c:pt>
                <c:pt idx="376785">
                  <c:v>4.1820999999999997E-2</c:v>
                </c:pt>
                <c:pt idx="376786">
                  <c:v>4.1818000000000001E-2</c:v>
                </c:pt>
                <c:pt idx="376787">
                  <c:v>4.1814999999999998E-2</c:v>
                </c:pt>
                <c:pt idx="376788">
                  <c:v>4.1812000000000002E-2</c:v>
                </c:pt>
                <c:pt idx="376789">
                  <c:v>4.1808999999999999E-2</c:v>
                </c:pt>
                <c:pt idx="376790">
                  <c:v>4.1806000000000003E-2</c:v>
                </c:pt>
                <c:pt idx="376791">
                  <c:v>4.1803E-2</c:v>
                </c:pt>
                <c:pt idx="376792">
                  <c:v>4.1799999999999997E-2</c:v>
                </c:pt>
                <c:pt idx="376793">
                  <c:v>4.1797000000000001E-2</c:v>
                </c:pt>
                <c:pt idx="376794">
                  <c:v>4.1793999999999998E-2</c:v>
                </c:pt>
                <c:pt idx="376795">
                  <c:v>4.1791000000000002E-2</c:v>
                </c:pt>
                <c:pt idx="376796">
                  <c:v>4.1787999999999999E-2</c:v>
                </c:pt>
                <c:pt idx="376797">
                  <c:v>4.1785000000000003E-2</c:v>
                </c:pt>
                <c:pt idx="376798">
                  <c:v>4.1782E-2</c:v>
                </c:pt>
                <c:pt idx="376799">
                  <c:v>4.1778999999999997E-2</c:v>
                </c:pt>
                <c:pt idx="376800">
                  <c:v>4.1776000000000001E-2</c:v>
                </c:pt>
                <c:pt idx="376801">
                  <c:v>4.1772999999999998E-2</c:v>
                </c:pt>
                <c:pt idx="376802">
                  <c:v>4.1770000000000002E-2</c:v>
                </c:pt>
                <c:pt idx="376803">
                  <c:v>4.1766999999999999E-2</c:v>
                </c:pt>
                <c:pt idx="376804">
                  <c:v>4.1764999999999997E-2</c:v>
                </c:pt>
                <c:pt idx="376805">
                  <c:v>4.1762000000000001E-2</c:v>
                </c:pt>
                <c:pt idx="376806">
                  <c:v>4.1758999999999998E-2</c:v>
                </c:pt>
                <c:pt idx="376807">
                  <c:v>4.1757000000000002E-2</c:v>
                </c:pt>
                <c:pt idx="376808">
                  <c:v>4.1753999999999999E-2</c:v>
                </c:pt>
                <c:pt idx="376809">
                  <c:v>4.1751999999999997E-2</c:v>
                </c:pt>
                <c:pt idx="376810">
                  <c:v>4.1750000000000002E-2</c:v>
                </c:pt>
                <c:pt idx="376811">
                  <c:v>4.1746999999999999E-2</c:v>
                </c:pt>
                <c:pt idx="376812">
                  <c:v>4.1744999999999997E-2</c:v>
                </c:pt>
                <c:pt idx="376813">
                  <c:v>4.1742000000000001E-2</c:v>
                </c:pt>
                <c:pt idx="376814">
                  <c:v>4.1739999999999999E-2</c:v>
                </c:pt>
                <c:pt idx="376815">
                  <c:v>4.1737999999999997E-2</c:v>
                </c:pt>
                <c:pt idx="376816">
                  <c:v>4.1736000000000002E-2</c:v>
                </c:pt>
                <c:pt idx="376817">
                  <c:v>4.1734E-2</c:v>
                </c:pt>
                <c:pt idx="376818">
                  <c:v>4.1732999999999999E-2</c:v>
                </c:pt>
                <c:pt idx="376819">
                  <c:v>4.1730999999999997E-2</c:v>
                </c:pt>
                <c:pt idx="376820">
                  <c:v>4.1729000000000002E-2</c:v>
                </c:pt>
                <c:pt idx="376821">
                  <c:v>4.1728000000000001E-2</c:v>
                </c:pt>
                <c:pt idx="376822">
                  <c:v>4.1725999999999999E-2</c:v>
                </c:pt>
                <c:pt idx="376823">
                  <c:v>4.1723999999999997E-2</c:v>
                </c:pt>
                <c:pt idx="376824">
                  <c:v>4.1723000000000003E-2</c:v>
                </c:pt>
                <c:pt idx="376825">
                  <c:v>4.1721000000000001E-2</c:v>
                </c:pt>
                <c:pt idx="376826">
                  <c:v>4.172E-2</c:v>
                </c:pt>
                <c:pt idx="376827">
                  <c:v>4.1718999999999999E-2</c:v>
                </c:pt>
                <c:pt idx="376828">
                  <c:v>4.1716999999999997E-2</c:v>
                </c:pt>
                <c:pt idx="376829">
                  <c:v>4.1716000000000003E-2</c:v>
                </c:pt>
                <c:pt idx="376830">
                  <c:v>4.1715000000000002E-2</c:v>
                </c:pt>
                <c:pt idx="376831">
                  <c:v>4.1714000000000001E-2</c:v>
                </c:pt>
                <c:pt idx="376832">
                  <c:v>4.1713E-2</c:v>
                </c:pt>
                <c:pt idx="376833">
                  <c:v>4.1711999999999999E-2</c:v>
                </c:pt>
                <c:pt idx="376834">
                  <c:v>4.1710999999999998E-2</c:v>
                </c:pt>
                <c:pt idx="376835">
                  <c:v>4.1709999999999997E-2</c:v>
                </c:pt>
                <c:pt idx="376836">
                  <c:v>4.1709000000000003E-2</c:v>
                </c:pt>
                <c:pt idx="376837">
                  <c:v>4.1709000000000003E-2</c:v>
                </c:pt>
                <c:pt idx="376838">
                  <c:v>4.1708000000000002E-2</c:v>
                </c:pt>
                <c:pt idx="376839">
                  <c:v>4.1707000000000001E-2</c:v>
                </c:pt>
                <c:pt idx="376840">
                  <c:v>4.1706E-2</c:v>
                </c:pt>
                <c:pt idx="376841">
                  <c:v>4.1706E-2</c:v>
                </c:pt>
                <c:pt idx="376842">
                  <c:v>4.1704999999999999E-2</c:v>
                </c:pt>
                <c:pt idx="376843">
                  <c:v>4.1703999999999998E-2</c:v>
                </c:pt>
                <c:pt idx="376844">
                  <c:v>4.1703999999999998E-2</c:v>
                </c:pt>
                <c:pt idx="376845">
                  <c:v>4.1702999999999997E-2</c:v>
                </c:pt>
                <c:pt idx="376846">
                  <c:v>4.1702000000000003E-2</c:v>
                </c:pt>
                <c:pt idx="376847">
                  <c:v>4.1701000000000002E-2</c:v>
                </c:pt>
                <c:pt idx="376848">
                  <c:v>4.1701000000000002E-2</c:v>
                </c:pt>
                <c:pt idx="376849">
                  <c:v>4.1700000000000001E-2</c:v>
                </c:pt>
                <c:pt idx="376850">
                  <c:v>4.1699E-2</c:v>
                </c:pt>
                <c:pt idx="376851">
                  <c:v>4.1697999999999999E-2</c:v>
                </c:pt>
                <c:pt idx="376852">
                  <c:v>4.1697999999999999E-2</c:v>
                </c:pt>
                <c:pt idx="376853">
                  <c:v>4.1696999999999998E-2</c:v>
                </c:pt>
                <c:pt idx="376854">
                  <c:v>4.1695999999999997E-2</c:v>
                </c:pt>
                <c:pt idx="376855">
                  <c:v>4.1695000000000003E-2</c:v>
                </c:pt>
                <c:pt idx="376856">
                  <c:v>4.1695000000000003E-2</c:v>
                </c:pt>
                <c:pt idx="376857">
                  <c:v>4.1694000000000002E-2</c:v>
                </c:pt>
                <c:pt idx="376858">
                  <c:v>4.1693000000000001E-2</c:v>
                </c:pt>
                <c:pt idx="376859">
                  <c:v>4.1692E-2</c:v>
                </c:pt>
                <c:pt idx="376860">
                  <c:v>4.1690999999999999E-2</c:v>
                </c:pt>
                <c:pt idx="376861">
                  <c:v>4.1688999999999997E-2</c:v>
                </c:pt>
                <c:pt idx="376862">
                  <c:v>4.1688000000000003E-2</c:v>
                </c:pt>
                <c:pt idx="376863">
                  <c:v>4.1687000000000002E-2</c:v>
                </c:pt>
                <c:pt idx="376864">
                  <c:v>4.1686000000000001E-2</c:v>
                </c:pt>
                <c:pt idx="376865">
                  <c:v>4.1685E-2</c:v>
                </c:pt>
                <c:pt idx="376866">
                  <c:v>4.1683999999999999E-2</c:v>
                </c:pt>
                <c:pt idx="376867">
                  <c:v>4.1682999999999998E-2</c:v>
                </c:pt>
                <c:pt idx="376868">
                  <c:v>4.1681000000000003E-2</c:v>
                </c:pt>
                <c:pt idx="376869">
                  <c:v>4.1680000000000002E-2</c:v>
                </c:pt>
                <c:pt idx="376870">
                  <c:v>4.1678E-2</c:v>
                </c:pt>
                <c:pt idx="376871">
                  <c:v>4.1676999999999999E-2</c:v>
                </c:pt>
                <c:pt idx="376872">
                  <c:v>4.1674999999999997E-2</c:v>
                </c:pt>
                <c:pt idx="376873">
                  <c:v>4.1674000000000003E-2</c:v>
                </c:pt>
                <c:pt idx="376874">
                  <c:v>4.1672000000000001E-2</c:v>
                </c:pt>
                <c:pt idx="376875">
                  <c:v>4.1669999999999999E-2</c:v>
                </c:pt>
                <c:pt idx="376876">
                  <c:v>4.1668999999999998E-2</c:v>
                </c:pt>
                <c:pt idx="376877">
                  <c:v>4.1667000000000003E-2</c:v>
                </c:pt>
                <c:pt idx="376878">
                  <c:v>4.1666000000000002E-2</c:v>
                </c:pt>
                <c:pt idx="376879">
                  <c:v>4.1664E-2</c:v>
                </c:pt>
                <c:pt idx="376880">
                  <c:v>4.1661999999999998E-2</c:v>
                </c:pt>
                <c:pt idx="376881">
                  <c:v>4.1660000000000003E-2</c:v>
                </c:pt>
                <c:pt idx="376882">
                  <c:v>4.1658000000000001E-2</c:v>
                </c:pt>
                <c:pt idx="376883">
                  <c:v>4.1655999999999999E-2</c:v>
                </c:pt>
                <c:pt idx="376884">
                  <c:v>4.1654999999999998E-2</c:v>
                </c:pt>
                <c:pt idx="376885">
                  <c:v>4.1653000000000003E-2</c:v>
                </c:pt>
                <c:pt idx="376886">
                  <c:v>4.1651000000000001E-2</c:v>
                </c:pt>
                <c:pt idx="376887">
                  <c:v>4.1648999999999999E-2</c:v>
                </c:pt>
                <c:pt idx="376888">
                  <c:v>4.1647000000000003E-2</c:v>
                </c:pt>
                <c:pt idx="376889">
                  <c:v>4.1645000000000001E-2</c:v>
                </c:pt>
                <c:pt idx="376890">
                  <c:v>4.1644E-2</c:v>
                </c:pt>
                <c:pt idx="376891">
                  <c:v>4.1641999999999998E-2</c:v>
                </c:pt>
                <c:pt idx="376892">
                  <c:v>4.1640000000000003E-2</c:v>
                </c:pt>
                <c:pt idx="376893">
                  <c:v>4.1638000000000001E-2</c:v>
                </c:pt>
                <c:pt idx="376894">
                  <c:v>4.1635999999999999E-2</c:v>
                </c:pt>
                <c:pt idx="376895">
                  <c:v>4.1633999999999997E-2</c:v>
                </c:pt>
                <c:pt idx="376896">
                  <c:v>4.1632000000000002E-2</c:v>
                </c:pt>
                <c:pt idx="376897">
                  <c:v>4.1631000000000001E-2</c:v>
                </c:pt>
                <c:pt idx="376898">
                  <c:v>4.1628999999999999E-2</c:v>
                </c:pt>
                <c:pt idx="376899">
                  <c:v>4.1626999999999997E-2</c:v>
                </c:pt>
                <c:pt idx="376900">
                  <c:v>4.1625000000000002E-2</c:v>
                </c:pt>
                <c:pt idx="376901">
                  <c:v>4.1624000000000001E-2</c:v>
                </c:pt>
                <c:pt idx="376902">
                  <c:v>4.1621999999999999E-2</c:v>
                </c:pt>
                <c:pt idx="376903">
                  <c:v>4.1619999999999997E-2</c:v>
                </c:pt>
                <c:pt idx="376904">
                  <c:v>4.1619000000000003E-2</c:v>
                </c:pt>
                <c:pt idx="376905">
                  <c:v>4.1617000000000001E-2</c:v>
                </c:pt>
                <c:pt idx="376906">
                  <c:v>4.1614999999999999E-2</c:v>
                </c:pt>
                <c:pt idx="376907">
                  <c:v>4.1613999999999998E-2</c:v>
                </c:pt>
                <c:pt idx="376908">
                  <c:v>4.1612000000000003E-2</c:v>
                </c:pt>
                <c:pt idx="376909">
                  <c:v>4.1611000000000002E-2</c:v>
                </c:pt>
                <c:pt idx="376910">
                  <c:v>4.1609E-2</c:v>
                </c:pt>
                <c:pt idx="376911">
                  <c:v>4.1607999999999999E-2</c:v>
                </c:pt>
                <c:pt idx="376912">
                  <c:v>4.1606999999999998E-2</c:v>
                </c:pt>
                <c:pt idx="376913">
                  <c:v>4.1605000000000003E-2</c:v>
                </c:pt>
                <c:pt idx="376914">
                  <c:v>4.1604000000000002E-2</c:v>
                </c:pt>
                <c:pt idx="376915">
                  <c:v>4.1603000000000001E-2</c:v>
                </c:pt>
                <c:pt idx="376916">
                  <c:v>4.1600999999999999E-2</c:v>
                </c:pt>
                <c:pt idx="376917">
                  <c:v>4.1599999999999998E-2</c:v>
                </c:pt>
                <c:pt idx="376918">
                  <c:v>4.1598000000000003E-2</c:v>
                </c:pt>
                <c:pt idx="376919">
                  <c:v>4.1597000000000002E-2</c:v>
                </c:pt>
                <c:pt idx="376920">
                  <c:v>4.1596000000000001E-2</c:v>
                </c:pt>
                <c:pt idx="376921">
                  <c:v>4.1595E-2</c:v>
                </c:pt>
                <c:pt idx="376922">
                  <c:v>4.1593999999999999E-2</c:v>
                </c:pt>
                <c:pt idx="376923">
                  <c:v>4.1592999999999998E-2</c:v>
                </c:pt>
                <c:pt idx="376924">
                  <c:v>4.1591999999999997E-2</c:v>
                </c:pt>
                <c:pt idx="376925">
                  <c:v>4.1591000000000003E-2</c:v>
                </c:pt>
                <c:pt idx="376926">
                  <c:v>4.1590000000000002E-2</c:v>
                </c:pt>
                <c:pt idx="376927">
                  <c:v>4.1589000000000001E-2</c:v>
                </c:pt>
                <c:pt idx="376928">
                  <c:v>4.1588E-2</c:v>
                </c:pt>
                <c:pt idx="376929">
                  <c:v>4.1586999999999999E-2</c:v>
                </c:pt>
                <c:pt idx="376930">
                  <c:v>4.1585999999999998E-2</c:v>
                </c:pt>
                <c:pt idx="376931">
                  <c:v>4.1584999999999997E-2</c:v>
                </c:pt>
                <c:pt idx="376932">
                  <c:v>4.1584999999999997E-2</c:v>
                </c:pt>
                <c:pt idx="376933">
                  <c:v>4.1584000000000003E-2</c:v>
                </c:pt>
                <c:pt idx="376934">
                  <c:v>4.1584000000000003E-2</c:v>
                </c:pt>
                <c:pt idx="376935">
                  <c:v>4.1583000000000002E-2</c:v>
                </c:pt>
                <c:pt idx="376936">
                  <c:v>4.1583000000000002E-2</c:v>
                </c:pt>
                <c:pt idx="376937">
                  <c:v>4.1583000000000002E-2</c:v>
                </c:pt>
                <c:pt idx="376938">
                  <c:v>4.1582000000000001E-2</c:v>
                </c:pt>
                <c:pt idx="376939">
                  <c:v>4.1582000000000001E-2</c:v>
                </c:pt>
                <c:pt idx="376940">
                  <c:v>4.1582000000000001E-2</c:v>
                </c:pt>
                <c:pt idx="376941">
                  <c:v>4.1582000000000001E-2</c:v>
                </c:pt>
                <c:pt idx="376942">
                  <c:v>4.1582000000000001E-2</c:v>
                </c:pt>
                <c:pt idx="376943">
                  <c:v>4.1582000000000001E-2</c:v>
                </c:pt>
                <c:pt idx="376944">
                  <c:v>4.1582000000000001E-2</c:v>
                </c:pt>
                <c:pt idx="376945">
                  <c:v>4.1583000000000002E-2</c:v>
                </c:pt>
                <c:pt idx="376946">
                  <c:v>4.1583000000000002E-2</c:v>
                </c:pt>
                <c:pt idx="376947">
                  <c:v>4.1584000000000003E-2</c:v>
                </c:pt>
                <c:pt idx="376948">
                  <c:v>4.1584000000000003E-2</c:v>
                </c:pt>
                <c:pt idx="376949">
                  <c:v>4.1584999999999997E-2</c:v>
                </c:pt>
                <c:pt idx="376950">
                  <c:v>4.1585999999999998E-2</c:v>
                </c:pt>
                <c:pt idx="376951">
                  <c:v>4.1586999999999999E-2</c:v>
                </c:pt>
                <c:pt idx="376952">
                  <c:v>4.1588E-2</c:v>
                </c:pt>
                <c:pt idx="376953">
                  <c:v>4.1588E-2</c:v>
                </c:pt>
                <c:pt idx="376954">
                  <c:v>4.1589000000000001E-2</c:v>
                </c:pt>
                <c:pt idx="376955">
                  <c:v>4.1590000000000002E-2</c:v>
                </c:pt>
                <c:pt idx="376956">
                  <c:v>4.1591999999999997E-2</c:v>
                </c:pt>
                <c:pt idx="376957">
                  <c:v>4.1592999999999998E-2</c:v>
                </c:pt>
                <c:pt idx="376958">
                  <c:v>4.1593999999999999E-2</c:v>
                </c:pt>
                <c:pt idx="376959">
                  <c:v>4.1595E-2</c:v>
                </c:pt>
                <c:pt idx="376960">
                  <c:v>4.1597000000000002E-2</c:v>
                </c:pt>
                <c:pt idx="376961">
                  <c:v>4.1598000000000003E-2</c:v>
                </c:pt>
                <c:pt idx="376962">
                  <c:v>4.1599999999999998E-2</c:v>
                </c:pt>
                <c:pt idx="376963">
                  <c:v>4.1600999999999999E-2</c:v>
                </c:pt>
                <c:pt idx="376964">
                  <c:v>4.1603000000000001E-2</c:v>
                </c:pt>
                <c:pt idx="376965">
                  <c:v>4.1604000000000002E-2</c:v>
                </c:pt>
                <c:pt idx="376966">
                  <c:v>4.1605999999999997E-2</c:v>
                </c:pt>
                <c:pt idx="376967">
                  <c:v>4.1606999999999998E-2</c:v>
                </c:pt>
                <c:pt idx="376968">
                  <c:v>4.1609E-2</c:v>
                </c:pt>
                <c:pt idx="376969">
                  <c:v>4.1610000000000001E-2</c:v>
                </c:pt>
                <c:pt idx="376970">
                  <c:v>4.1612000000000003E-2</c:v>
                </c:pt>
                <c:pt idx="376971">
                  <c:v>4.1612999999999997E-2</c:v>
                </c:pt>
                <c:pt idx="376972">
                  <c:v>4.1614999999999999E-2</c:v>
                </c:pt>
                <c:pt idx="376973">
                  <c:v>4.1617000000000001E-2</c:v>
                </c:pt>
                <c:pt idx="376974">
                  <c:v>4.1618000000000002E-2</c:v>
                </c:pt>
                <c:pt idx="376975">
                  <c:v>4.1619999999999997E-2</c:v>
                </c:pt>
                <c:pt idx="376976">
                  <c:v>4.1620999999999998E-2</c:v>
                </c:pt>
                <c:pt idx="376977">
                  <c:v>4.1621999999999999E-2</c:v>
                </c:pt>
                <c:pt idx="376978">
                  <c:v>4.1624000000000001E-2</c:v>
                </c:pt>
                <c:pt idx="376979">
                  <c:v>4.1625000000000002E-2</c:v>
                </c:pt>
                <c:pt idx="376980">
                  <c:v>4.1626000000000003E-2</c:v>
                </c:pt>
                <c:pt idx="376981">
                  <c:v>4.1627999999999998E-2</c:v>
                </c:pt>
                <c:pt idx="376982">
                  <c:v>4.1628999999999999E-2</c:v>
                </c:pt>
                <c:pt idx="376983">
                  <c:v>4.163E-2</c:v>
                </c:pt>
                <c:pt idx="376984">
                  <c:v>4.1631000000000001E-2</c:v>
                </c:pt>
                <c:pt idx="376985">
                  <c:v>4.1632000000000002E-2</c:v>
                </c:pt>
                <c:pt idx="376986">
                  <c:v>4.1633000000000003E-2</c:v>
                </c:pt>
                <c:pt idx="376987">
                  <c:v>4.1633999999999997E-2</c:v>
                </c:pt>
                <c:pt idx="376988">
                  <c:v>4.1634999999999998E-2</c:v>
                </c:pt>
                <c:pt idx="376989">
                  <c:v>4.1635999999999999E-2</c:v>
                </c:pt>
                <c:pt idx="376990">
                  <c:v>4.1635999999999999E-2</c:v>
                </c:pt>
                <c:pt idx="376991">
                  <c:v>4.1637E-2</c:v>
                </c:pt>
                <c:pt idx="376992">
                  <c:v>4.1638000000000001E-2</c:v>
                </c:pt>
                <c:pt idx="376993">
                  <c:v>4.1638000000000001E-2</c:v>
                </c:pt>
                <c:pt idx="376994">
                  <c:v>4.1639000000000002E-2</c:v>
                </c:pt>
                <c:pt idx="376995">
                  <c:v>4.1639000000000002E-2</c:v>
                </c:pt>
                <c:pt idx="376996">
                  <c:v>4.1639000000000002E-2</c:v>
                </c:pt>
                <c:pt idx="376997">
                  <c:v>4.1640000000000003E-2</c:v>
                </c:pt>
                <c:pt idx="376998">
                  <c:v>4.1640000000000003E-2</c:v>
                </c:pt>
                <c:pt idx="376999">
                  <c:v>4.1640000000000003E-2</c:v>
                </c:pt>
                <c:pt idx="377000">
                  <c:v>4.1640000000000003E-2</c:v>
                </c:pt>
                <c:pt idx="377001">
                  <c:v>4.1640000000000003E-2</c:v>
                </c:pt>
                <c:pt idx="377002">
                  <c:v>4.1639000000000002E-2</c:v>
                </c:pt>
                <c:pt idx="377003">
                  <c:v>4.1639000000000002E-2</c:v>
                </c:pt>
                <c:pt idx="377004">
                  <c:v>4.1639000000000002E-2</c:v>
                </c:pt>
                <c:pt idx="377005">
                  <c:v>4.1639000000000002E-2</c:v>
                </c:pt>
                <c:pt idx="377006">
                  <c:v>4.1639000000000002E-2</c:v>
                </c:pt>
                <c:pt idx="377007">
                  <c:v>4.1638000000000001E-2</c:v>
                </c:pt>
                <c:pt idx="377008">
                  <c:v>4.1638000000000001E-2</c:v>
                </c:pt>
                <c:pt idx="377009">
                  <c:v>4.1637E-2</c:v>
                </c:pt>
                <c:pt idx="377010">
                  <c:v>4.1637E-2</c:v>
                </c:pt>
                <c:pt idx="377011">
                  <c:v>4.1635999999999999E-2</c:v>
                </c:pt>
                <c:pt idx="377012">
                  <c:v>4.1634999999999998E-2</c:v>
                </c:pt>
                <c:pt idx="377013">
                  <c:v>4.1633999999999997E-2</c:v>
                </c:pt>
                <c:pt idx="377014">
                  <c:v>4.1633999999999997E-2</c:v>
                </c:pt>
                <c:pt idx="377015">
                  <c:v>4.1633000000000003E-2</c:v>
                </c:pt>
                <c:pt idx="377016">
                  <c:v>4.1632000000000002E-2</c:v>
                </c:pt>
                <c:pt idx="377017">
                  <c:v>4.1631000000000001E-2</c:v>
                </c:pt>
                <c:pt idx="377018">
                  <c:v>4.163E-2</c:v>
                </c:pt>
                <c:pt idx="377019">
                  <c:v>4.1628999999999999E-2</c:v>
                </c:pt>
                <c:pt idx="377020">
                  <c:v>4.1627999999999998E-2</c:v>
                </c:pt>
                <c:pt idx="377021">
                  <c:v>4.1626999999999997E-2</c:v>
                </c:pt>
                <c:pt idx="377022">
                  <c:v>4.1626000000000003E-2</c:v>
                </c:pt>
                <c:pt idx="377023">
                  <c:v>4.1624000000000001E-2</c:v>
                </c:pt>
                <c:pt idx="377024">
                  <c:v>4.1623E-2</c:v>
                </c:pt>
                <c:pt idx="377025">
                  <c:v>4.1621999999999999E-2</c:v>
                </c:pt>
                <c:pt idx="377026">
                  <c:v>4.1619999999999997E-2</c:v>
                </c:pt>
                <c:pt idx="377027">
                  <c:v>4.1619000000000003E-2</c:v>
                </c:pt>
                <c:pt idx="377028">
                  <c:v>4.1618000000000002E-2</c:v>
                </c:pt>
                <c:pt idx="377029">
                  <c:v>4.1616E-2</c:v>
                </c:pt>
                <c:pt idx="377030">
                  <c:v>4.1614999999999999E-2</c:v>
                </c:pt>
                <c:pt idx="377031">
                  <c:v>4.1612999999999997E-2</c:v>
                </c:pt>
                <c:pt idx="377032">
                  <c:v>4.1612000000000003E-2</c:v>
                </c:pt>
                <c:pt idx="377033">
                  <c:v>4.1610000000000001E-2</c:v>
                </c:pt>
                <c:pt idx="377034">
                  <c:v>4.1607999999999999E-2</c:v>
                </c:pt>
                <c:pt idx="377035">
                  <c:v>4.1606999999999998E-2</c:v>
                </c:pt>
                <c:pt idx="377036">
                  <c:v>4.1605000000000003E-2</c:v>
                </c:pt>
                <c:pt idx="377037">
                  <c:v>4.1603000000000001E-2</c:v>
                </c:pt>
                <c:pt idx="377038">
                  <c:v>4.1600999999999999E-2</c:v>
                </c:pt>
                <c:pt idx="377039">
                  <c:v>4.1598999999999997E-2</c:v>
                </c:pt>
                <c:pt idx="377040">
                  <c:v>4.1597000000000002E-2</c:v>
                </c:pt>
                <c:pt idx="377041">
                  <c:v>4.1595E-2</c:v>
                </c:pt>
                <c:pt idx="377042">
                  <c:v>4.1593999999999999E-2</c:v>
                </c:pt>
                <c:pt idx="377043">
                  <c:v>4.1591999999999997E-2</c:v>
                </c:pt>
                <c:pt idx="377044">
                  <c:v>4.1590000000000002E-2</c:v>
                </c:pt>
                <c:pt idx="377045">
                  <c:v>4.1588E-2</c:v>
                </c:pt>
                <c:pt idx="377046">
                  <c:v>4.1584999999999997E-2</c:v>
                </c:pt>
                <c:pt idx="377047">
                  <c:v>4.1583000000000002E-2</c:v>
                </c:pt>
                <c:pt idx="377048">
                  <c:v>4.1581E-2</c:v>
                </c:pt>
                <c:pt idx="377049">
                  <c:v>4.1578999999999998E-2</c:v>
                </c:pt>
                <c:pt idx="377050">
                  <c:v>4.1577000000000003E-2</c:v>
                </c:pt>
                <c:pt idx="377051">
                  <c:v>4.1575000000000001E-2</c:v>
                </c:pt>
                <c:pt idx="377052">
                  <c:v>4.1572999999999999E-2</c:v>
                </c:pt>
                <c:pt idx="377053">
                  <c:v>4.1570999999999997E-2</c:v>
                </c:pt>
                <c:pt idx="377054">
                  <c:v>4.1569000000000002E-2</c:v>
                </c:pt>
                <c:pt idx="377055">
                  <c:v>4.1567E-2</c:v>
                </c:pt>
                <c:pt idx="377056">
                  <c:v>4.1564999999999998E-2</c:v>
                </c:pt>
                <c:pt idx="377057">
                  <c:v>4.1563000000000003E-2</c:v>
                </c:pt>
                <c:pt idx="377058">
                  <c:v>4.1561000000000001E-2</c:v>
                </c:pt>
                <c:pt idx="377059">
                  <c:v>4.1558999999999999E-2</c:v>
                </c:pt>
                <c:pt idx="377060">
                  <c:v>4.1556999999999997E-2</c:v>
                </c:pt>
                <c:pt idx="377061">
                  <c:v>4.1556000000000003E-2</c:v>
                </c:pt>
                <c:pt idx="377062">
                  <c:v>4.1554000000000001E-2</c:v>
                </c:pt>
                <c:pt idx="377063">
                  <c:v>4.1551999999999999E-2</c:v>
                </c:pt>
                <c:pt idx="377064">
                  <c:v>4.1550999999999998E-2</c:v>
                </c:pt>
                <c:pt idx="377065">
                  <c:v>4.1549000000000003E-2</c:v>
                </c:pt>
                <c:pt idx="377066">
                  <c:v>4.1548000000000002E-2</c:v>
                </c:pt>
                <c:pt idx="377067">
                  <c:v>4.1547000000000001E-2</c:v>
                </c:pt>
                <c:pt idx="377068">
                  <c:v>4.1544999999999999E-2</c:v>
                </c:pt>
                <c:pt idx="377069">
                  <c:v>4.1543999999999998E-2</c:v>
                </c:pt>
                <c:pt idx="377070">
                  <c:v>4.1542999999999997E-2</c:v>
                </c:pt>
                <c:pt idx="377071">
                  <c:v>4.1542000000000003E-2</c:v>
                </c:pt>
                <c:pt idx="377072">
                  <c:v>4.1541000000000002E-2</c:v>
                </c:pt>
                <c:pt idx="377073">
                  <c:v>4.1541000000000002E-2</c:v>
                </c:pt>
                <c:pt idx="377074">
                  <c:v>4.1540000000000001E-2</c:v>
                </c:pt>
                <c:pt idx="377075">
                  <c:v>4.1540000000000001E-2</c:v>
                </c:pt>
                <c:pt idx="377076">
                  <c:v>4.1539E-2</c:v>
                </c:pt>
                <c:pt idx="377077">
                  <c:v>4.1539E-2</c:v>
                </c:pt>
                <c:pt idx="377078">
                  <c:v>4.1539E-2</c:v>
                </c:pt>
                <c:pt idx="377079">
                  <c:v>4.1539E-2</c:v>
                </c:pt>
                <c:pt idx="377080">
                  <c:v>4.1539E-2</c:v>
                </c:pt>
                <c:pt idx="377081">
                  <c:v>4.1539E-2</c:v>
                </c:pt>
                <c:pt idx="377082">
                  <c:v>4.1539E-2</c:v>
                </c:pt>
                <c:pt idx="377083">
                  <c:v>4.1539E-2</c:v>
                </c:pt>
                <c:pt idx="377084">
                  <c:v>4.1540000000000001E-2</c:v>
                </c:pt>
                <c:pt idx="377085">
                  <c:v>4.1540000000000001E-2</c:v>
                </c:pt>
                <c:pt idx="377086">
                  <c:v>4.1541000000000002E-2</c:v>
                </c:pt>
                <c:pt idx="377087">
                  <c:v>4.1542000000000003E-2</c:v>
                </c:pt>
                <c:pt idx="377088">
                  <c:v>4.1542999999999997E-2</c:v>
                </c:pt>
                <c:pt idx="377089">
                  <c:v>4.1543999999999998E-2</c:v>
                </c:pt>
                <c:pt idx="377090">
                  <c:v>4.1544999999999999E-2</c:v>
                </c:pt>
                <c:pt idx="377091">
                  <c:v>4.1546E-2</c:v>
                </c:pt>
                <c:pt idx="377092">
                  <c:v>4.1547000000000001E-2</c:v>
                </c:pt>
                <c:pt idx="377093">
                  <c:v>4.1548000000000002E-2</c:v>
                </c:pt>
                <c:pt idx="377094">
                  <c:v>4.1549000000000003E-2</c:v>
                </c:pt>
                <c:pt idx="377095">
                  <c:v>4.1550999999999998E-2</c:v>
                </c:pt>
                <c:pt idx="377096">
                  <c:v>4.1551999999999999E-2</c:v>
                </c:pt>
                <c:pt idx="377097">
                  <c:v>4.1553E-2</c:v>
                </c:pt>
                <c:pt idx="377098">
                  <c:v>4.1555000000000002E-2</c:v>
                </c:pt>
                <c:pt idx="377099">
                  <c:v>4.1556999999999997E-2</c:v>
                </c:pt>
                <c:pt idx="377100">
                  <c:v>4.1557999999999998E-2</c:v>
                </c:pt>
                <c:pt idx="377101">
                  <c:v>4.156E-2</c:v>
                </c:pt>
                <c:pt idx="377102">
                  <c:v>4.1562000000000002E-2</c:v>
                </c:pt>
                <c:pt idx="377103">
                  <c:v>4.1563999999999997E-2</c:v>
                </c:pt>
                <c:pt idx="377104">
                  <c:v>4.1564999999999998E-2</c:v>
                </c:pt>
                <c:pt idx="377105">
                  <c:v>4.1567E-2</c:v>
                </c:pt>
                <c:pt idx="377106">
                  <c:v>4.1569000000000002E-2</c:v>
                </c:pt>
                <c:pt idx="377107">
                  <c:v>4.1570999999999997E-2</c:v>
                </c:pt>
                <c:pt idx="377108">
                  <c:v>4.1572999999999999E-2</c:v>
                </c:pt>
                <c:pt idx="377109">
                  <c:v>4.1575000000000001E-2</c:v>
                </c:pt>
                <c:pt idx="377110">
                  <c:v>4.1577000000000003E-2</c:v>
                </c:pt>
                <c:pt idx="377111">
                  <c:v>4.1578999999999998E-2</c:v>
                </c:pt>
                <c:pt idx="377112">
                  <c:v>4.1581E-2</c:v>
                </c:pt>
                <c:pt idx="377113">
                  <c:v>4.1583000000000002E-2</c:v>
                </c:pt>
                <c:pt idx="377114">
                  <c:v>4.1584999999999997E-2</c:v>
                </c:pt>
                <c:pt idx="377115">
                  <c:v>4.1586999999999999E-2</c:v>
                </c:pt>
                <c:pt idx="377116">
                  <c:v>4.1589000000000001E-2</c:v>
                </c:pt>
                <c:pt idx="377117">
                  <c:v>4.1591000000000003E-2</c:v>
                </c:pt>
                <c:pt idx="377118">
                  <c:v>4.1592999999999998E-2</c:v>
                </c:pt>
                <c:pt idx="377119">
                  <c:v>4.1595E-2</c:v>
                </c:pt>
                <c:pt idx="377120">
                  <c:v>4.1597000000000002E-2</c:v>
                </c:pt>
                <c:pt idx="377121">
                  <c:v>4.1598999999999997E-2</c:v>
                </c:pt>
                <c:pt idx="377122">
                  <c:v>4.1600999999999999E-2</c:v>
                </c:pt>
                <c:pt idx="377123">
                  <c:v>4.1603000000000001E-2</c:v>
                </c:pt>
                <c:pt idx="377124">
                  <c:v>4.1605000000000003E-2</c:v>
                </c:pt>
                <c:pt idx="377125">
                  <c:v>4.1606999999999998E-2</c:v>
                </c:pt>
                <c:pt idx="377126">
                  <c:v>4.1609E-2</c:v>
                </c:pt>
                <c:pt idx="377127">
                  <c:v>4.1611000000000002E-2</c:v>
                </c:pt>
                <c:pt idx="377128">
                  <c:v>4.1612999999999997E-2</c:v>
                </c:pt>
                <c:pt idx="377129">
                  <c:v>4.1614999999999999E-2</c:v>
                </c:pt>
                <c:pt idx="377130">
                  <c:v>4.1617000000000001E-2</c:v>
                </c:pt>
                <c:pt idx="377131">
                  <c:v>4.1618000000000002E-2</c:v>
                </c:pt>
                <c:pt idx="377132">
                  <c:v>4.1619999999999997E-2</c:v>
                </c:pt>
                <c:pt idx="377133">
                  <c:v>4.1621999999999999E-2</c:v>
                </c:pt>
                <c:pt idx="377134">
                  <c:v>4.1624000000000001E-2</c:v>
                </c:pt>
                <c:pt idx="377135">
                  <c:v>4.1626000000000003E-2</c:v>
                </c:pt>
                <c:pt idx="377136">
                  <c:v>4.1627999999999998E-2</c:v>
                </c:pt>
                <c:pt idx="377137">
                  <c:v>4.1628999999999999E-2</c:v>
                </c:pt>
                <c:pt idx="377138">
                  <c:v>4.1631000000000001E-2</c:v>
                </c:pt>
                <c:pt idx="377139">
                  <c:v>4.1633000000000003E-2</c:v>
                </c:pt>
                <c:pt idx="377140">
                  <c:v>4.1633999999999997E-2</c:v>
                </c:pt>
                <c:pt idx="377141">
                  <c:v>4.1635999999999999E-2</c:v>
                </c:pt>
                <c:pt idx="377142">
                  <c:v>4.1637E-2</c:v>
                </c:pt>
                <c:pt idx="377143">
                  <c:v>4.1639000000000002E-2</c:v>
                </c:pt>
                <c:pt idx="377144">
                  <c:v>4.1640000000000003E-2</c:v>
                </c:pt>
                <c:pt idx="377145">
                  <c:v>4.1641999999999998E-2</c:v>
                </c:pt>
                <c:pt idx="377146">
                  <c:v>4.1642999999999999E-2</c:v>
                </c:pt>
                <c:pt idx="377147">
                  <c:v>4.1644E-2</c:v>
                </c:pt>
                <c:pt idx="377148">
                  <c:v>4.1646000000000002E-2</c:v>
                </c:pt>
                <c:pt idx="377149">
                  <c:v>4.1647000000000003E-2</c:v>
                </c:pt>
                <c:pt idx="377150">
                  <c:v>4.1647999999999998E-2</c:v>
                </c:pt>
                <c:pt idx="377151">
                  <c:v>4.1648999999999999E-2</c:v>
                </c:pt>
                <c:pt idx="377152">
                  <c:v>4.165E-2</c:v>
                </c:pt>
                <c:pt idx="377153">
                  <c:v>4.1651000000000001E-2</c:v>
                </c:pt>
                <c:pt idx="377154">
                  <c:v>4.1652000000000002E-2</c:v>
                </c:pt>
                <c:pt idx="377155">
                  <c:v>4.1653000000000003E-2</c:v>
                </c:pt>
                <c:pt idx="377156">
                  <c:v>4.1653999999999997E-2</c:v>
                </c:pt>
                <c:pt idx="377157">
                  <c:v>4.1653999999999997E-2</c:v>
                </c:pt>
                <c:pt idx="377158">
                  <c:v>4.1654999999999998E-2</c:v>
                </c:pt>
                <c:pt idx="377159">
                  <c:v>4.1655999999999999E-2</c:v>
                </c:pt>
                <c:pt idx="377160">
                  <c:v>4.1655999999999999E-2</c:v>
                </c:pt>
                <c:pt idx="377161">
                  <c:v>4.1657E-2</c:v>
                </c:pt>
                <c:pt idx="377162">
                  <c:v>4.1657E-2</c:v>
                </c:pt>
                <c:pt idx="377163">
                  <c:v>4.1658000000000001E-2</c:v>
                </c:pt>
                <c:pt idx="377164">
                  <c:v>4.1658000000000001E-2</c:v>
                </c:pt>
                <c:pt idx="377165">
                  <c:v>4.1658000000000001E-2</c:v>
                </c:pt>
                <c:pt idx="377166">
                  <c:v>4.1658000000000001E-2</c:v>
                </c:pt>
                <c:pt idx="377167">
                  <c:v>4.1658000000000001E-2</c:v>
                </c:pt>
                <c:pt idx="377168">
                  <c:v>4.1659000000000002E-2</c:v>
                </c:pt>
                <c:pt idx="377169">
                  <c:v>4.1659000000000002E-2</c:v>
                </c:pt>
                <c:pt idx="377170">
                  <c:v>4.1659000000000002E-2</c:v>
                </c:pt>
                <c:pt idx="377171">
                  <c:v>4.1659000000000002E-2</c:v>
                </c:pt>
                <c:pt idx="377172">
                  <c:v>4.1658000000000001E-2</c:v>
                </c:pt>
                <c:pt idx="377173">
                  <c:v>4.1658000000000001E-2</c:v>
                </c:pt>
                <c:pt idx="377174">
                  <c:v>4.1658000000000001E-2</c:v>
                </c:pt>
                <c:pt idx="377175">
                  <c:v>4.1657E-2</c:v>
                </c:pt>
                <c:pt idx="377176">
                  <c:v>4.1657E-2</c:v>
                </c:pt>
                <c:pt idx="377177">
                  <c:v>4.1655999999999999E-2</c:v>
                </c:pt>
                <c:pt idx="377178">
                  <c:v>4.1654999999999998E-2</c:v>
                </c:pt>
                <c:pt idx="377179">
                  <c:v>4.1654999999999998E-2</c:v>
                </c:pt>
                <c:pt idx="377180">
                  <c:v>4.1653999999999997E-2</c:v>
                </c:pt>
                <c:pt idx="377181">
                  <c:v>4.1653000000000003E-2</c:v>
                </c:pt>
                <c:pt idx="377182">
                  <c:v>4.1652000000000002E-2</c:v>
                </c:pt>
                <c:pt idx="377183">
                  <c:v>4.1652000000000002E-2</c:v>
                </c:pt>
                <c:pt idx="377184">
                  <c:v>4.1651000000000001E-2</c:v>
                </c:pt>
                <c:pt idx="377185">
                  <c:v>4.165E-2</c:v>
                </c:pt>
                <c:pt idx="377186">
                  <c:v>4.1647999999999998E-2</c:v>
                </c:pt>
                <c:pt idx="377187">
                  <c:v>4.1647000000000003E-2</c:v>
                </c:pt>
                <c:pt idx="377188">
                  <c:v>4.1646000000000002E-2</c:v>
                </c:pt>
                <c:pt idx="377189">
                  <c:v>4.1644E-2</c:v>
                </c:pt>
                <c:pt idx="377190">
                  <c:v>4.1642999999999999E-2</c:v>
                </c:pt>
                <c:pt idx="377191">
                  <c:v>4.1641999999999998E-2</c:v>
                </c:pt>
                <c:pt idx="377192">
                  <c:v>4.1640000000000003E-2</c:v>
                </c:pt>
                <c:pt idx="377193">
                  <c:v>4.1639000000000002E-2</c:v>
                </c:pt>
                <c:pt idx="377194">
                  <c:v>4.1637E-2</c:v>
                </c:pt>
                <c:pt idx="377195">
                  <c:v>4.1635999999999999E-2</c:v>
                </c:pt>
                <c:pt idx="377196">
                  <c:v>4.1633999999999997E-2</c:v>
                </c:pt>
                <c:pt idx="377197">
                  <c:v>4.1633000000000003E-2</c:v>
                </c:pt>
                <c:pt idx="377198">
                  <c:v>4.1631000000000001E-2</c:v>
                </c:pt>
                <c:pt idx="377199">
                  <c:v>4.1628999999999999E-2</c:v>
                </c:pt>
                <c:pt idx="377200">
                  <c:v>4.1626999999999997E-2</c:v>
                </c:pt>
                <c:pt idx="377201">
                  <c:v>4.1626000000000003E-2</c:v>
                </c:pt>
                <c:pt idx="377202">
                  <c:v>4.1624000000000001E-2</c:v>
                </c:pt>
                <c:pt idx="377203">
                  <c:v>4.1621999999999999E-2</c:v>
                </c:pt>
                <c:pt idx="377204">
                  <c:v>4.1619999999999997E-2</c:v>
                </c:pt>
                <c:pt idx="377205">
                  <c:v>4.1619000000000003E-2</c:v>
                </c:pt>
                <c:pt idx="377206">
                  <c:v>4.1617000000000001E-2</c:v>
                </c:pt>
                <c:pt idx="377207">
                  <c:v>4.1614999999999999E-2</c:v>
                </c:pt>
                <c:pt idx="377208">
                  <c:v>4.1613999999999998E-2</c:v>
                </c:pt>
                <c:pt idx="377209">
                  <c:v>4.1612000000000003E-2</c:v>
                </c:pt>
                <c:pt idx="377210">
                  <c:v>4.1610000000000001E-2</c:v>
                </c:pt>
                <c:pt idx="377211">
                  <c:v>4.1609E-2</c:v>
                </c:pt>
                <c:pt idx="377212">
                  <c:v>4.1606999999999998E-2</c:v>
                </c:pt>
                <c:pt idx="377213">
                  <c:v>4.1605000000000003E-2</c:v>
                </c:pt>
                <c:pt idx="377214">
                  <c:v>4.1604000000000002E-2</c:v>
                </c:pt>
                <c:pt idx="377215">
                  <c:v>4.1603000000000001E-2</c:v>
                </c:pt>
                <c:pt idx="377216">
                  <c:v>4.1600999999999999E-2</c:v>
                </c:pt>
                <c:pt idx="377217">
                  <c:v>4.1599999999999998E-2</c:v>
                </c:pt>
                <c:pt idx="377218">
                  <c:v>4.1598999999999997E-2</c:v>
                </c:pt>
                <c:pt idx="377219">
                  <c:v>4.1598000000000003E-2</c:v>
                </c:pt>
                <c:pt idx="377220">
                  <c:v>4.1597000000000002E-2</c:v>
                </c:pt>
                <c:pt idx="377221">
                  <c:v>4.1595E-2</c:v>
                </c:pt>
                <c:pt idx="377222">
                  <c:v>4.1593999999999999E-2</c:v>
                </c:pt>
                <c:pt idx="377223">
                  <c:v>4.1593999999999999E-2</c:v>
                </c:pt>
                <c:pt idx="377224">
                  <c:v>4.1592999999999998E-2</c:v>
                </c:pt>
                <c:pt idx="377225">
                  <c:v>4.1591999999999997E-2</c:v>
                </c:pt>
                <c:pt idx="377226">
                  <c:v>4.1591000000000003E-2</c:v>
                </c:pt>
                <c:pt idx="377227">
                  <c:v>4.1591000000000003E-2</c:v>
                </c:pt>
                <c:pt idx="377228">
                  <c:v>4.1590000000000002E-2</c:v>
                </c:pt>
                <c:pt idx="377229">
                  <c:v>4.1590000000000002E-2</c:v>
                </c:pt>
                <c:pt idx="377230">
                  <c:v>4.1590000000000002E-2</c:v>
                </c:pt>
                <c:pt idx="377231">
                  <c:v>4.1590000000000002E-2</c:v>
                </c:pt>
                <c:pt idx="377232">
                  <c:v>4.1590000000000002E-2</c:v>
                </c:pt>
                <c:pt idx="377233">
                  <c:v>4.1590000000000002E-2</c:v>
                </c:pt>
                <c:pt idx="377234">
                  <c:v>4.1590000000000002E-2</c:v>
                </c:pt>
                <c:pt idx="377235">
                  <c:v>4.1590000000000002E-2</c:v>
                </c:pt>
                <c:pt idx="377236">
                  <c:v>4.1590000000000002E-2</c:v>
                </c:pt>
                <c:pt idx="377237">
                  <c:v>4.1591000000000003E-2</c:v>
                </c:pt>
                <c:pt idx="377238">
                  <c:v>4.1591000000000003E-2</c:v>
                </c:pt>
                <c:pt idx="377239">
                  <c:v>4.1591999999999997E-2</c:v>
                </c:pt>
                <c:pt idx="377240">
                  <c:v>4.1592999999999998E-2</c:v>
                </c:pt>
                <c:pt idx="377241">
                  <c:v>4.1593999999999999E-2</c:v>
                </c:pt>
                <c:pt idx="377242">
                  <c:v>4.1595E-2</c:v>
                </c:pt>
                <c:pt idx="377243">
                  <c:v>4.1596000000000001E-2</c:v>
                </c:pt>
                <c:pt idx="377244">
                  <c:v>4.1597000000000002E-2</c:v>
                </c:pt>
                <c:pt idx="377245">
                  <c:v>4.1598999999999997E-2</c:v>
                </c:pt>
                <c:pt idx="377246">
                  <c:v>4.1599999999999998E-2</c:v>
                </c:pt>
                <c:pt idx="377247">
                  <c:v>4.1600999999999999E-2</c:v>
                </c:pt>
                <c:pt idx="377248">
                  <c:v>4.1603000000000001E-2</c:v>
                </c:pt>
                <c:pt idx="377249">
                  <c:v>4.1604000000000002E-2</c:v>
                </c:pt>
                <c:pt idx="377250">
                  <c:v>4.1605999999999997E-2</c:v>
                </c:pt>
                <c:pt idx="377251">
                  <c:v>4.1607999999999999E-2</c:v>
                </c:pt>
                <c:pt idx="377252">
                  <c:v>4.1610000000000001E-2</c:v>
                </c:pt>
                <c:pt idx="377253">
                  <c:v>4.1611000000000002E-2</c:v>
                </c:pt>
                <c:pt idx="377254">
                  <c:v>4.1612999999999997E-2</c:v>
                </c:pt>
                <c:pt idx="377255">
                  <c:v>4.1614999999999999E-2</c:v>
                </c:pt>
                <c:pt idx="377256">
                  <c:v>4.1617000000000001E-2</c:v>
                </c:pt>
                <c:pt idx="377257">
                  <c:v>4.1619000000000003E-2</c:v>
                </c:pt>
                <c:pt idx="377258">
                  <c:v>4.1620999999999998E-2</c:v>
                </c:pt>
                <c:pt idx="377259">
                  <c:v>4.1623E-2</c:v>
                </c:pt>
                <c:pt idx="377260">
                  <c:v>4.1625000000000002E-2</c:v>
                </c:pt>
                <c:pt idx="377261">
                  <c:v>4.1626999999999997E-2</c:v>
                </c:pt>
                <c:pt idx="377262">
                  <c:v>4.1628999999999999E-2</c:v>
                </c:pt>
                <c:pt idx="377263">
                  <c:v>4.1631000000000001E-2</c:v>
                </c:pt>
                <c:pt idx="377264">
                  <c:v>4.1633000000000003E-2</c:v>
                </c:pt>
                <c:pt idx="377265">
                  <c:v>4.1634999999999998E-2</c:v>
                </c:pt>
                <c:pt idx="377266">
                  <c:v>4.1637E-2</c:v>
                </c:pt>
                <c:pt idx="377267">
                  <c:v>4.1638000000000001E-2</c:v>
                </c:pt>
                <c:pt idx="377268">
                  <c:v>4.1640000000000003E-2</c:v>
                </c:pt>
                <c:pt idx="377269">
                  <c:v>4.1641999999999998E-2</c:v>
                </c:pt>
                <c:pt idx="377270">
                  <c:v>4.1642999999999999E-2</c:v>
                </c:pt>
                <c:pt idx="377271">
                  <c:v>4.1645000000000001E-2</c:v>
                </c:pt>
                <c:pt idx="377272">
                  <c:v>4.1646000000000002E-2</c:v>
                </c:pt>
                <c:pt idx="377273">
                  <c:v>4.1647999999999998E-2</c:v>
                </c:pt>
                <c:pt idx="377274">
                  <c:v>4.1648999999999999E-2</c:v>
                </c:pt>
                <c:pt idx="377275">
                  <c:v>4.165E-2</c:v>
                </c:pt>
                <c:pt idx="377276">
                  <c:v>4.1651000000000001E-2</c:v>
                </c:pt>
                <c:pt idx="377277">
                  <c:v>4.1652000000000002E-2</c:v>
                </c:pt>
                <c:pt idx="377278">
                  <c:v>4.1653000000000003E-2</c:v>
                </c:pt>
                <c:pt idx="377279">
                  <c:v>4.1653999999999997E-2</c:v>
                </c:pt>
                <c:pt idx="377280">
                  <c:v>4.1654999999999998E-2</c:v>
                </c:pt>
                <c:pt idx="377281">
                  <c:v>4.1655999999999999E-2</c:v>
                </c:pt>
                <c:pt idx="377282">
                  <c:v>4.1655999999999999E-2</c:v>
                </c:pt>
                <c:pt idx="377283">
                  <c:v>4.1655999999999999E-2</c:v>
                </c:pt>
                <c:pt idx="377284">
                  <c:v>4.1657E-2</c:v>
                </c:pt>
                <c:pt idx="377285">
                  <c:v>4.1657E-2</c:v>
                </c:pt>
                <c:pt idx="377286">
                  <c:v>4.1657E-2</c:v>
                </c:pt>
                <c:pt idx="377287">
                  <c:v>4.1657E-2</c:v>
                </c:pt>
                <c:pt idx="377288">
                  <c:v>4.1657E-2</c:v>
                </c:pt>
                <c:pt idx="377289">
                  <c:v>4.1657E-2</c:v>
                </c:pt>
                <c:pt idx="377290">
                  <c:v>4.1655999999999999E-2</c:v>
                </c:pt>
                <c:pt idx="377291">
                  <c:v>4.1655999999999999E-2</c:v>
                </c:pt>
                <c:pt idx="377292">
                  <c:v>4.1655999999999999E-2</c:v>
                </c:pt>
                <c:pt idx="377293">
                  <c:v>4.1654999999999998E-2</c:v>
                </c:pt>
                <c:pt idx="377294">
                  <c:v>4.1653999999999997E-2</c:v>
                </c:pt>
                <c:pt idx="377295">
                  <c:v>4.1653000000000003E-2</c:v>
                </c:pt>
                <c:pt idx="377296">
                  <c:v>4.1652000000000002E-2</c:v>
                </c:pt>
                <c:pt idx="377297">
                  <c:v>4.1651000000000001E-2</c:v>
                </c:pt>
                <c:pt idx="377298">
                  <c:v>4.165E-2</c:v>
                </c:pt>
                <c:pt idx="377299">
                  <c:v>4.1648999999999999E-2</c:v>
                </c:pt>
                <c:pt idx="377300">
                  <c:v>4.1647000000000003E-2</c:v>
                </c:pt>
                <c:pt idx="377301">
                  <c:v>4.1646000000000002E-2</c:v>
                </c:pt>
                <c:pt idx="377302">
                  <c:v>4.1645000000000001E-2</c:v>
                </c:pt>
                <c:pt idx="377303">
                  <c:v>4.1642999999999999E-2</c:v>
                </c:pt>
                <c:pt idx="377304">
                  <c:v>4.1641999999999998E-2</c:v>
                </c:pt>
                <c:pt idx="377305">
                  <c:v>4.1640000000000003E-2</c:v>
                </c:pt>
                <c:pt idx="377306">
                  <c:v>4.1638000000000001E-2</c:v>
                </c:pt>
                <c:pt idx="377307">
                  <c:v>4.1635999999999999E-2</c:v>
                </c:pt>
                <c:pt idx="377308">
                  <c:v>4.1634999999999998E-2</c:v>
                </c:pt>
                <c:pt idx="377309">
                  <c:v>4.1633000000000003E-2</c:v>
                </c:pt>
                <c:pt idx="377310">
                  <c:v>4.1631000000000001E-2</c:v>
                </c:pt>
                <c:pt idx="377311">
                  <c:v>4.1628999999999999E-2</c:v>
                </c:pt>
                <c:pt idx="377312">
                  <c:v>4.1626999999999997E-2</c:v>
                </c:pt>
                <c:pt idx="377313">
                  <c:v>4.1626000000000003E-2</c:v>
                </c:pt>
                <c:pt idx="377314">
                  <c:v>4.1624000000000001E-2</c:v>
                </c:pt>
                <c:pt idx="377315">
                  <c:v>4.1621999999999999E-2</c:v>
                </c:pt>
                <c:pt idx="377316">
                  <c:v>4.1619999999999997E-2</c:v>
                </c:pt>
                <c:pt idx="377317">
                  <c:v>4.1618000000000002E-2</c:v>
                </c:pt>
                <c:pt idx="377318">
                  <c:v>4.1616E-2</c:v>
                </c:pt>
                <c:pt idx="377319">
                  <c:v>4.1613999999999998E-2</c:v>
                </c:pt>
                <c:pt idx="377320">
                  <c:v>4.1612000000000003E-2</c:v>
                </c:pt>
                <c:pt idx="377321">
                  <c:v>4.1611000000000002E-2</c:v>
                </c:pt>
                <c:pt idx="377322">
                  <c:v>4.1609E-2</c:v>
                </c:pt>
                <c:pt idx="377323">
                  <c:v>4.1606999999999998E-2</c:v>
                </c:pt>
                <c:pt idx="377324">
                  <c:v>4.1605999999999997E-2</c:v>
                </c:pt>
                <c:pt idx="377325">
                  <c:v>4.1604000000000002E-2</c:v>
                </c:pt>
                <c:pt idx="377326">
                  <c:v>4.1602E-2</c:v>
                </c:pt>
                <c:pt idx="377327">
                  <c:v>4.1600999999999999E-2</c:v>
                </c:pt>
                <c:pt idx="377328">
                  <c:v>4.1598999999999997E-2</c:v>
                </c:pt>
                <c:pt idx="377329">
                  <c:v>4.1598000000000003E-2</c:v>
                </c:pt>
                <c:pt idx="377330">
                  <c:v>4.1596000000000001E-2</c:v>
                </c:pt>
                <c:pt idx="377331">
                  <c:v>4.1595E-2</c:v>
                </c:pt>
                <c:pt idx="377332">
                  <c:v>4.1592999999999998E-2</c:v>
                </c:pt>
                <c:pt idx="377333">
                  <c:v>4.1591999999999997E-2</c:v>
                </c:pt>
                <c:pt idx="377334">
                  <c:v>4.1591000000000003E-2</c:v>
                </c:pt>
                <c:pt idx="377335">
                  <c:v>4.1590000000000002E-2</c:v>
                </c:pt>
                <c:pt idx="377336">
                  <c:v>4.1589000000000001E-2</c:v>
                </c:pt>
                <c:pt idx="377337">
                  <c:v>4.1588E-2</c:v>
                </c:pt>
                <c:pt idx="377338">
                  <c:v>4.1586999999999999E-2</c:v>
                </c:pt>
                <c:pt idx="377339">
                  <c:v>4.1585999999999998E-2</c:v>
                </c:pt>
                <c:pt idx="377340">
                  <c:v>4.1584999999999997E-2</c:v>
                </c:pt>
                <c:pt idx="377341">
                  <c:v>4.1584000000000003E-2</c:v>
                </c:pt>
                <c:pt idx="377342">
                  <c:v>4.1583000000000002E-2</c:v>
                </c:pt>
                <c:pt idx="377343">
                  <c:v>4.1582000000000001E-2</c:v>
                </c:pt>
                <c:pt idx="377344">
                  <c:v>4.1582000000000001E-2</c:v>
                </c:pt>
                <c:pt idx="377345">
                  <c:v>4.1581E-2</c:v>
                </c:pt>
                <c:pt idx="377346">
                  <c:v>4.1581E-2</c:v>
                </c:pt>
                <c:pt idx="377347">
                  <c:v>4.1579999999999999E-2</c:v>
                </c:pt>
                <c:pt idx="377348">
                  <c:v>4.1579999999999999E-2</c:v>
                </c:pt>
                <c:pt idx="377349">
                  <c:v>4.1578999999999998E-2</c:v>
                </c:pt>
                <c:pt idx="377350">
                  <c:v>4.1578999999999998E-2</c:v>
                </c:pt>
                <c:pt idx="377351">
                  <c:v>4.1578999999999998E-2</c:v>
                </c:pt>
                <c:pt idx="377352">
                  <c:v>4.1577999999999997E-2</c:v>
                </c:pt>
                <c:pt idx="377353">
                  <c:v>4.1577999999999997E-2</c:v>
                </c:pt>
                <c:pt idx="377354">
                  <c:v>4.1577999999999997E-2</c:v>
                </c:pt>
                <c:pt idx="377355">
                  <c:v>4.1577999999999997E-2</c:v>
                </c:pt>
                <c:pt idx="377356">
                  <c:v>4.1577000000000003E-2</c:v>
                </c:pt>
                <c:pt idx="377357">
                  <c:v>4.1577000000000003E-2</c:v>
                </c:pt>
                <c:pt idx="377358">
                  <c:v>4.1577000000000003E-2</c:v>
                </c:pt>
                <c:pt idx="377359">
                  <c:v>4.1577000000000003E-2</c:v>
                </c:pt>
                <c:pt idx="377360">
                  <c:v>4.1577999999999997E-2</c:v>
                </c:pt>
                <c:pt idx="377361">
                  <c:v>4.1577999999999997E-2</c:v>
                </c:pt>
                <c:pt idx="377362">
                  <c:v>4.1577999999999997E-2</c:v>
                </c:pt>
                <c:pt idx="377363">
                  <c:v>4.1577999999999997E-2</c:v>
                </c:pt>
                <c:pt idx="377364">
                  <c:v>4.1577999999999997E-2</c:v>
                </c:pt>
                <c:pt idx="377365">
                  <c:v>4.1577999999999997E-2</c:v>
                </c:pt>
                <c:pt idx="377366">
                  <c:v>4.1577999999999997E-2</c:v>
                </c:pt>
                <c:pt idx="377367">
                  <c:v>4.1577999999999997E-2</c:v>
                </c:pt>
                <c:pt idx="377368">
                  <c:v>4.1577999999999997E-2</c:v>
                </c:pt>
                <c:pt idx="377369">
                  <c:v>4.1577999999999997E-2</c:v>
                </c:pt>
                <c:pt idx="377370">
                  <c:v>4.1577999999999997E-2</c:v>
                </c:pt>
                <c:pt idx="377371">
                  <c:v>4.1578999999999998E-2</c:v>
                </c:pt>
                <c:pt idx="377372">
                  <c:v>4.1578999999999998E-2</c:v>
                </c:pt>
                <c:pt idx="377373">
                  <c:v>4.1578999999999998E-2</c:v>
                </c:pt>
                <c:pt idx="377374">
                  <c:v>4.1578999999999998E-2</c:v>
                </c:pt>
                <c:pt idx="377375">
                  <c:v>4.1578999999999998E-2</c:v>
                </c:pt>
                <c:pt idx="377376">
                  <c:v>4.1578999999999998E-2</c:v>
                </c:pt>
                <c:pt idx="377377">
                  <c:v>4.1578999999999998E-2</c:v>
                </c:pt>
                <c:pt idx="377378">
                  <c:v>4.1578999999999998E-2</c:v>
                </c:pt>
                <c:pt idx="377379">
                  <c:v>4.1578999999999998E-2</c:v>
                </c:pt>
                <c:pt idx="377380">
                  <c:v>4.1579999999999999E-2</c:v>
                </c:pt>
                <c:pt idx="377381">
                  <c:v>4.1579999999999999E-2</c:v>
                </c:pt>
                <c:pt idx="377382">
                  <c:v>4.1579999999999999E-2</c:v>
                </c:pt>
                <c:pt idx="377383">
                  <c:v>4.1579999999999999E-2</c:v>
                </c:pt>
                <c:pt idx="377384">
                  <c:v>4.1579999999999999E-2</c:v>
                </c:pt>
                <c:pt idx="377385">
                  <c:v>4.1579999999999999E-2</c:v>
                </c:pt>
                <c:pt idx="377386">
                  <c:v>4.1579999999999999E-2</c:v>
                </c:pt>
                <c:pt idx="377387">
                  <c:v>4.1579999999999999E-2</c:v>
                </c:pt>
                <c:pt idx="377388">
                  <c:v>4.1579999999999999E-2</c:v>
                </c:pt>
                <c:pt idx="377389">
                  <c:v>4.1579999999999999E-2</c:v>
                </c:pt>
                <c:pt idx="377390">
                  <c:v>4.1579999999999999E-2</c:v>
                </c:pt>
                <c:pt idx="377391">
                  <c:v>4.1579999999999999E-2</c:v>
                </c:pt>
                <c:pt idx="377392">
                  <c:v>4.1579999999999999E-2</c:v>
                </c:pt>
                <c:pt idx="377393">
                  <c:v>4.1579999999999999E-2</c:v>
                </c:pt>
                <c:pt idx="377394">
                  <c:v>4.1579999999999999E-2</c:v>
                </c:pt>
                <c:pt idx="377395">
                  <c:v>4.1579999999999999E-2</c:v>
                </c:pt>
                <c:pt idx="377396">
                  <c:v>4.1579999999999999E-2</c:v>
                </c:pt>
                <c:pt idx="377397">
                  <c:v>4.1579999999999999E-2</c:v>
                </c:pt>
                <c:pt idx="377398">
                  <c:v>4.1579999999999999E-2</c:v>
                </c:pt>
                <c:pt idx="377399">
                  <c:v>4.1579999999999999E-2</c:v>
                </c:pt>
                <c:pt idx="377400">
                  <c:v>4.1579999999999999E-2</c:v>
                </c:pt>
                <c:pt idx="377401">
                  <c:v>4.1578999999999998E-2</c:v>
                </c:pt>
                <c:pt idx="377402">
                  <c:v>4.1578999999999998E-2</c:v>
                </c:pt>
                <c:pt idx="377403">
                  <c:v>4.1578999999999998E-2</c:v>
                </c:pt>
                <c:pt idx="377404">
                  <c:v>4.1578999999999998E-2</c:v>
                </c:pt>
                <c:pt idx="377405">
                  <c:v>4.1578999999999998E-2</c:v>
                </c:pt>
                <c:pt idx="377406">
                  <c:v>4.1578999999999998E-2</c:v>
                </c:pt>
                <c:pt idx="377407">
                  <c:v>4.1578999999999998E-2</c:v>
                </c:pt>
                <c:pt idx="377408">
                  <c:v>4.1578999999999998E-2</c:v>
                </c:pt>
                <c:pt idx="377409">
                  <c:v>4.1578999999999998E-2</c:v>
                </c:pt>
                <c:pt idx="377410">
                  <c:v>4.1578999999999998E-2</c:v>
                </c:pt>
                <c:pt idx="377411">
                  <c:v>4.1578999999999998E-2</c:v>
                </c:pt>
                <c:pt idx="377412">
                  <c:v>4.1578999999999998E-2</c:v>
                </c:pt>
                <c:pt idx="377413">
                  <c:v>4.1578999999999998E-2</c:v>
                </c:pt>
                <c:pt idx="377414">
                  <c:v>4.1578999999999998E-2</c:v>
                </c:pt>
                <c:pt idx="377415">
                  <c:v>4.1578999999999998E-2</c:v>
                </c:pt>
                <c:pt idx="377416">
                  <c:v>4.1578999999999998E-2</c:v>
                </c:pt>
                <c:pt idx="377417">
                  <c:v>4.1578999999999998E-2</c:v>
                </c:pt>
                <c:pt idx="377418">
                  <c:v>4.1578999999999998E-2</c:v>
                </c:pt>
                <c:pt idx="377419">
                  <c:v>4.1578999999999998E-2</c:v>
                </c:pt>
                <c:pt idx="377420">
                  <c:v>4.1578999999999998E-2</c:v>
                </c:pt>
                <c:pt idx="377421">
                  <c:v>4.1579999999999999E-2</c:v>
                </c:pt>
                <c:pt idx="377422">
                  <c:v>4.1579999999999999E-2</c:v>
                </c:pt>
                <c:pt idx="377423">
                  <c:v>4.1579999999999999E-2</c:v>
                </c:pt>
                <c:pt idx="377424">
                  <c:v>4.1579999999999999E-2</c:v>
                </c:pt>
                <c:pt idx="377425">
                  <c:v>4.1579999999999999E-2</c:v>
                </c:pt>
                <c:pt idx="377426">
                  <c:v>4.1581E-2</c:v>
                </c:pt>
                <c:pt idx="377427">
                  <c:v>4.1581E-2</c:v>
                </c:pt>
                <c:pt idx="377428">
                  <c:v>4.1581E-2</c:v>
                </c:pt>
                <c:pt idx="377429">
                  <c:v>4.1582000000000001E-2</c:v>
                </c:pt>
                <c:pt idx="377430">
                  <c:v>4.1582000000000001E-2</c:v>
                </c:pt>
                <c:pt idx="377431">
                  <c:v>4.1582000000000001E-2</c:v>
                </c:pt>
                <c:pt idx="377432">
                  <c:v>4.1583000000000002E-2</c:v>
                </c:pt>
                <c:pt idx="377433">
                  <c:v>4.1583000000000002E-2</c:v>
                </c:pt>
                <c:pt idx="377434">
                  <c:v>4.1583000000000002E-2</c:v>
                </c:pt>
                <c:pt idx="377435">
                  <c:v>4.1583000000000002E-2</c:v>
                </c:pt>
                <c:pt idx="377436">
                  <c:v>4.1584000000000003E-2</c:v>
                </c:pt>
                <c:pt idx="377437">
                  <c:v>4.1584000000000003E-2</c:v>
                </c:pt>
                <c:pt idx="377438">
                  <c:v>4.1584000000000003E-2</c:v>
                </c:pt>
                <c:pt idx="377439">
                  <c:v>4.1584000000000003E-2</c:v>
                </c:pt>
                <c:pt idx="377440">
                  <c:v>4.1584000000000003E-2</c:v>
                </c:pt>
                <c:pt idx="377441">
                  <c:v>4.1584000000000003E-2</c:v>
                </c:pt>
                <c:pt idx="377442">
                  <c:v>4.1584999999999997E-2</c:v>
                </c:pt>
                <c:pt idx="377443">
                  <c:v>4.1584999999999997E-2</c:v>
                </c:pt>
                <c:pt idx="377444">
                  <c:v>4.1584999999999997E-2</c:v>
                </c:pt>
                <c:pt idx="377445">
                  <c:v>4.1584999999999997E-2</c:v>
                </c:pt>
                <c:pt idx="377446">
                  <c:v>4.1584000000000003E-2</c:v>
                </c:pt>
                <c:pt idx="377447">
                  <c:v>4.1584000000000003E-2</c:v>
                </c:pt>
                <c:pt idx="377448">
                  <c:v>4.1584000000000003E-2</c:v>
                </c:pt>
                <c:pt idx="377449">
                  <c:v>4.1584000000000003E-2</c:v>
                </c:pt>
                <c:pt idx="377450">
                  <c:v>4.1583000000000002E-2</c:v>
                </c:pt>
                <c:pt idx="377451">
                  <c:v>4.1583000000000002E-2</c:v>
                </c:pt>
                <c:pt idx="377452">
                  <c:v>4.1583000000000002E-2</c:v>
                </c:pt>
                <c:pt idx="377453">
                  <c:v>4.1582000000000001E-2</c:v>
                </c:pt>
                <c:pt idx="377454">
                  <c:v>4.1582000000000001E-2</c:v>
                </c:pt>
                <c:pt idx="377455">
                  <c:v>4.1581E-2</c:v>
                </c:pt>
                <c:pt idx="377456">
                  <c:v>4.1581E-2</c:v>
                </c:pt>
                <c:pt idx="377457">
                  <c:v>4.1579999999999999E-2</c:v>
                </c:pt>
                <c:pt idx="377458">
                  <c:v>4.1578999999999998E-2</c:v>
                </c:pt>
                <c:pt idx="377459">
                  <c:v>4.1577999999999997E-2</c:v>
                </c:pt>
                <c:pt idx="377460">
                  <c:v>4.1577000000000003E-2</c:v>
                </c:pt>
                <c:pt idx="377461">
                  <c:v>4.1576000000000002E-2</c:v>
                </c:pt>
                <c:pt idx="377462">
                  <c:v>4.1575000000000001E-2</c:v>
                </c:pt>
                <c:pt idx="377463">
                  <c:v>4.1574E-2</c:v>
                </c:pt>
                <c:pt idx="377464">
                  <c:v>4.1572999999999999E-2</c:v>
                </c:pt>
                <c:pt idx="377465">
                  <c:v>4.1571999999999998E-2</c:v>
                </c:pt>
                <c:pt idx="377466">
                  <c:v>4.1570999999999997E-2</c:v>
                </c:pt>
                <c:pt idx="377467">
                  <c:v>4.1569000000000002E-2</c:v>
                </c:pt>
                <c:pt idx="377468">
                  <c:v>4.1568000000000001E-2</c:v>
                </c:pt>
                <c:pt idx="377469">
                  <c:v>4.1565999999999999E-2</c:v>
                </c:pt>
                <c:pt idx="377470">
                  <c:v>4.1564999999999998E-2</c:v>
                </c:pt>
                <c:pt idx="377471">
                  <c:v>4.1563000000000003E-2</c:v>
                </c:pt>
                <c:pt idx="377472">
                  <c:v>4.1562000000000002E-2</c:v>
                </c:pt>
                <c:pt idx="377473">
                  <c:v>4.156E-2</c:v>
                </c:pt>
                <c:pt idx="377474">
                  <c:v>4.1557999999999998E-2</c:v>
                </c:pt>
                <c:pt idx="377475">
                  <c:v>4.1556000000000003E-2</c:v>
                </c:pt>
                <c:pt idx="377476">
                  <c:v>4.1555000000000002E-2</c:v>
                </c:pt>
                <c:pt idx="377477">
                  <c:v>4.1553E-2</c:v>
                </c:pt>
                <c:pt idx="377478">
                  <c:v>4.1550999999999998E-2</c:v>
                </c:pt>
                <c:pt idx="377479">
                  <c:v>4.1549000000000003E-2</c:v>
                </c:pt>
                <c:pt idx="377480">
                  <c:v>4.1546E-2</c:v>
                </c:pt>
                <c:pt idx="377481">
                  <c:v>4.1543999999999998E-2</c:v>
                </c:pt>
                <c:pt idx="377482">
                  <c:v>4.1542000000000003E-2</c:v>
                </c:pt>
                <c:pt idx="377483">
                  <c:v>4.1539E-2</c:v>
                </c:pt>
                <c:pt idx="377484">
                  <c:v>4.1536999999999998E-2</c:v>
                </c:pt>
                <c:pt idx="377485">
                  <c:v>4.1535000000000002E-2</c:v>
                </c:pt>
                <c:pt idx="377486">
                  <c:v>4.1531999999999999E-2</c:v>
                </c:pt>
                <c:pt idx="377487">
                  <c:v>4.1529999999999997E-2</c:v>
                </c:pt>
                <c:pt idx="377488">
                  <c:v>4.1527000000000001E-2</c:v>
                </c:pt>
                <c:pt idx="377489">
                  <c:v>4.1523999999999998E-2</c:v>
                </c:pt>
                <c:pt idx="377490">
                  <c:v>4.1522000000000003E-2</c:v>
                </c:pt>
                <c:pt idx="377491">
                  <c:v>4.1519E-2</c:v>
                </c:pt>
                <c:pt idx="377492">
                  <c:v>4.1515999999999997E-2</c:v>
                </c:pt>
                <c:pt idx="377493">
                  <c:v>4.1513000000000001E-2</c:v>
                </c:pt>
                <c:pt idx="377494">
                  <c:v>4.1509999999999998E-2</c:v>
                </c:pt>
                <c:pt idx="377495">
                  <c:v>4.1507000000000002E-2</c:v>
                </c:pt>
                <c:pt idx="377496">
                  <c:v>4.1503999999999999E-2</c:v>
                </c:pt>
                <c:pt idx="377497">
                  <c:v>4.1501000000000003E-2</c:v>
                </c:pt>
                <c:pt idx="377498">
                  <c:v>4.1498E-2</c:v>
                </c:pt>
                <c:pt idx="377499">
                  <c:v>4.1494999999999997E-2</c:v>
                </c:pt>
                <c:pt idx="377500">
                  <c:v>4.1492000000000001E-2</c:v>
                </c:pt>
                <c:pt idx="377501">
                  <c:v>4.1488999999999998E-2</c:v>
                </c:pt>
                <c:pt idx="377502">
                  <c:v>4.1486000000000002E-2</c:v>
                </c:pt>
                <c:pt idx="377503">
                  <c:v>4.1482999999999999E-2</c:v>
                </c:pt>
                <c:pt idx="377504">
                  <c:v>4.1480000000000003E-2</c:v>
                </c:pt>
                <c:pt idx="377505">
                  <c:v>4.1477E-2</c:v>
                </c:pt>
                <c:pt idx="377506">
                  <c:v>4.1473999999999997E-2</c:v>
                </c:pt>
                <c:pt idx="377507">
                  <c:v>4.147E-2</c:v>
                </c:pt>
                <c:pt idx="377508">
                  <c:v>4.1466999999999997E-2</c:v>
                </c:pt>
                <c:pt idx="377509">
                  <c:v>4.1464000000000001E-2</c:v>
                </c:pt>
                <c:pt idx="377510">
                  <c:v>4.1460999999999998E-2</c:v>
                </c:pt>
                <c:pt idx="377511">
                  <c:v>4.1459000000000003E-2</c:v>
                </c:pt>
                <c:pt idx="377512">
                  <c:v>4.1456E-2</c:v>
                </c:pt>
                <c:pt idx="377513">
                  <c:v>4.1452999999999997E-2</c:v>
                </c:pt>
                <c:pt idx="377514">
                  <c:v>4.1450000000000001E-2</c:v>
                </c:pt>
                <c:pt idx="377515">
                  <c:v>4.1447999999999999E-2</c:v>
                </c:pt>
                <c:pt idx="377516">
                  <c:v>4.1445000000000003E-2</c:v>
                </c:pt>
                <c:pt idx="377517">
                  <c:v>4.1442E-2</c:v>
                </c:pt>
                <c:pt idx="377518">
                  <c:v>4.1439999999999998E-2</c:v>
                </c:pt>
                <c:pt idx="377519">
                  <c:v>4.1437000000000002E-2</c:v>
                </c:pt>
                <c:pt idx="377520">
                  <c:v>4.1435E-2</c:v>
                </c:pt>
                <c:pt idx="377521">
                  <c:v>4.1431999999999997E-2</c:v>
                </c:pt>
                <c:pt idx="377522">
                  <c:v>4.1430000000000002E-2</c:v>
                </c:pt>
                <c:pt idx="377523">
                  <c:v>4.1428E-2</c:v>
                </c:pt>
                <c:pt idx="377524">
                  <c:v>4.1425999999999998E-2</c:v>
                </c:pt>
                <c:pt idx="377525">
                  <c:v>4.1424999999999997E-2</c:v>
                </c:pt>
                <c:pt idx="377526">
                  <c:v>4.1423000000000001E-2</c:v>
                </c:pt>
                <c:pt idx="377527">
                  <c:v>4.1420999999999999E-2</c:v>
                </c:pt>
                <c:pt idx="377528">
                  <c:v>4.1419999999999998E-2</c:v>
                </c:pt>
                <c:pt idx="377529">
                  <c:v>4.1418000000000003E-2</c:v>
                </c:pt>
                <c:pt idx="377530">
                  <c:v>4.1417000000000002E-2</c:v>
                </c:pt>
                <c:pt idx="377531">
                  <c:v>4.1416000000000001E-2</c:v>
                </c:pt>
                <c:pt idx="377532">
                  <c:v>4.1415E-2</c:v>
                </c:pt>
                <c:pt idx="377533">
                  <c:v>4.1413999999999999E-2</c:v>
                </c:pt>
                <c:pt idx="377534">
                  <c:v>4.1412999999999998E-2</c:v>
                </c:pt>
                <c:pt idx="377535">
                  <c:v>4.1412999999999998E-2</c:v>
                </c:pt>
                <c:pt idx="377536">
                  <c:v>4.1411999999999997E-2</c:v>
                </c:pt>
                <c:pt idx="377537">
                  <c:v>4.1411999999999997E-2</c:v>
                </c:pt>
                <c:pt idx="377538">
                  <c:v>4.1411999999999997E-2</c:v>
                </c:pt>
                <c:pt idx="377539">
                  <c:v>4.1411999999999997E-2</c:v>
                </c:pt>
                <c:pt idx="377540">
                  <c:v>4.1411999999999997E-2</c:v>
                </c:pt>
                <c:pt idx="377541">
                  <c:v>4.1411999999999997E-2</c:v>
                </c:pt>
                <c:pt idx="377542">
                  <c:v>4.1411999999999997E-2</c:v>
                </c:pt>
                <c:pt idx="377543">
                  <c:v>4.1412999999999998E-2</c:v>
                </c:pt>
                <c:pt idx="377544">
                  <c:v>4.1412999999999998E-2</c:v>
                </c:pt>
                <c:pt idx="377545">
                  <c:v>4.1413999999999999E-2</c:v>
                </c:pt>
                <c:pt idx="377546">
                  <c:v>4.1415E-2</c:v>
                </c:pt>
                <c:pt idx="377547">
                  <c:v>4.1416000000000001E-2</c:v>
                </c:pt>
                <c:pt idx="377548">
                  <c:v>4.1418000000000003E-2</c:v>
                </c:pt>
                <c:pt idx="377549">
                  <c:v>4.1418999999999997E-2</c:v>
                </c:pt>
                <c:pt idx="377550">
                  <c:v>4.1419999999999998E-2</c:v>
                </c:pt>
                <c:pt idx="377551">
                  <c:v>4.1422E-2</c:v>
                </c:pt>
                <c:pt idx="377552">
                  <c:v>4.1424000000000002E-2</c:v>
                </c:pt>
                <c:pt idx="377553">
                  <c:v>4.1424999999999997E-2</c:v>
                </c:pt>
                <c:pt idx="377554">
                  <c:v>4.1426999999999999E-2</c:v>
                </c:pt>
                <c:pt idx="377555">
                  <c:v>4.1429000000000001E-2</c:v>
                </c:pt>
                <c:pt idx="377556">
                  <c:v>4.1431000000000003E-2</c:v>
                </c:pt>
                <c:pt idx="377557">
                  <c:v>4.1432999999999998E-2</c:v>
                </c:pt>
                <c:pt idx="377558">
                  <c:v>4.1436000000000001E-2</c:v>
                </c:pt>
                <c:pt idx="377559">
                  <c:v>4.1438000000000003E-2</c:v>
                </c:pt>
                <c:pt idx="377560">
                  <c:v>4.1440999999999999E-2</c:v>
                </c:pt>
                <c:pt idx="377561">
                  <c:v>4.1443000000000001E-2</c:v>
                </c:pt>
                <c:pt idx="377562">
                  <c:v>4.1445999999999997E-2</c:v>
                </c:pt>
                <c:pt idx="377563">
                  <c:v>4.1447999999999999E-2</c:v>
                </c:pt>
                <c:pt idx="377564">
                  <c:v>4.1451000000000002E-2</c:v>
                </c:pt>
                <c:pt idx="377565">
                  <c:v>4.1452999999999997E-2</c:v>
                </c:pt>
                <c:pt idx="377566">
                  <c:v>4.1456E-2</c:v>
                </c:pt>
                <c:pt idx="377567">
                  <c:v>4.1459000000000003E-2</c:v>
                </c:pt>
                <c:pt idx="377568">
                  <c:v>4.1460999999999998E-2</c:v>
                </c:pt>
                <c:pt idx="377569">
                  <c:v>4.1464000000000001E-2</c:v>
                </c:pt>
                <c:pt idx="377570">
                  <c:v>4.1466999999999997E-2</c:v>
                </c:pt>
                <c:pt idx="377571">
                  <c:v>4.147E-2</c:v>
                </c:pt>
                <c:pt idx="377572">
                  <c:v>4.1472000000000002E-2</c:v>
                </c:pt>
                <c:pt idx="377573">
                  <c:v>4.1474999999999998E-2</c:v>
                </c:pt>
                <c:pt idx="377574">
                  <c:v>4.1478000000000001E-2</c:v>
                </c:pt>
                <c:pt idx="377575">
                  <c:v>4.1480000000000003E-2</c:v>
                </c:pt>
                <c:pt idx="377576">
                  <c:v>4.1482999999999999E-2</c:v>
                </c:pt>
                <c:pt idx="377577">
                  <c:v>4.1485000000000001E-2</c:v>
                </c:pt>
                <c:pt idx="377578">
                  <c:v>4.1487999999999997E-2</c:v>
                </c:pt>
                <c:pt idx="377579">
                  <c:v>4.1489999999999999E-2</c:v>
                </c:pt>
                <c:pt idx="377580">
                  <c:v>4.1493000000000002E-2</c:v>
                </c:pt>
                <c:pt idx="377581">
                  <c:v>4.1494999999999997E-2</c:v>
                </c:pt>
                <c:pt idx="377582">
                  <c:v>4.1496999999999999E-2</c:v>
                </c:pt>
                <c:pt idx="377583">
                  <c:v>4.1499000000000001E-2</c:v>
                </c:pt>
                <c:pt idx="377584">
                  <c:v>4.1501999999999997E-2</c:v>
                </c:pt>
                <c:pt idx="377585">
                  <c:v>4.1502999999999998E-2</c:v>
                </c:pt>
                <c:pt idx="377586">
                  <c:v>4.1505E-2</c:v>
                </c:pt>
                <c:pt idx="377587">
                  <c:v>4.1507000000000002E-2</c:v>
                </c:pt>
                <c:pt idx="377588">
                  <c:v>4.1508000000000003E-2</c:v>
                </c:pt>
                <c:pt idx="377589">
                  <c:v>4.1509999999999998E-2</c:v>
                </c:pt>
                <c:pt idx="377590">
                  <c:v>4.1510999999999999E-2</c:v>
                </c:pt>
                <c:pt idx="377591">
                  <c:v>4.1512E-2</c:v>
                </c:pt>
                <c:pt idx="377592">
                  <c:v>4.1513000000000001E-2</c:v>
                </c:pt>
                <c:pt idx="377593">
                  <c:v>4.1514000000000002E-2</c:v>
                </c:pt>
                <c:pt idx="377594">
                  <c:v>4.1515000000000003E-2</c:v>
                </c:pt>
                <c:pt idx="377595">
                  <c:v>4.1515999999999997E-2</c:v>
                </c:pt>
                <c:pt idx="377596">
                  <c:v>4.1515999999999997E-2</c:v>
                </c:pt>
                <c:pt idx="377597">
                  <c:v>4.1515999999999997E-2</c:v>
                </c:pt>
                <c:pt idx="377598">
                  <c:v>4.1515999999999997E-2</c:v>
                </c:pt>
                <c:pt idx="377599">
                  <c:v>4.1515999999999997E-2</c:v>
                </c:pt>
                <c:pt idx="377600">
                  <c:v>4.1515999999999997E-2</c:v>
                </c:pt>
                <c:pt idx="377601">
                  <c:v>4.1515999999999997E-2</c:v>
                </c:pt>
                <c:pt idx="377602">
                  <c:v>4.1515000000000003E-2</c:v>
                </c:pt>
                <c:pt idx="377603">
                  <c:v>4.1514000000000002E-2</c:v>
                </c:pt>
                <c:pt idx="377604">
                  <c:v>4.1513000000000001E-2</c:v>
                </c:pt>
                <c:pt idx="377605">
                  <c:v>4.1512E-2</c:v>
                </c:pt>
                <c:pt idx="377606">
                  <c:v>4.1510999999999999E-2</c:v>
                </c:pt>
                <c:pt idx="377607">
                  <c:v>4.1509999999999998E-2</c:v>
                </c:pt>
                <c:pt idx="377608">
                  <c:v>4.1508000000000003E-2</c:v>
                </c:pt>
                <c:pt idx="377609">
                  <c:v>4.1507000000000002E-2</c:v>
                </c:pt>
                <c:pt idx="377610">
                  <c:v>4.1505E-2</c:v>
                </c:pt>
                <c:pt idx="377611">
                  <c:v>4.1502999999999998E-2</c:v>
                </c:pt>
                <c:pt idx="377612">
                  <c:v>4.1501000000000003E-2</c:v>
                </c:pt>
                <c:pt idx="377613">
                  <c:v>4.1498E-2</c:v>
                </c:pt>
                <c:pt idx="377614">
                  <c:v>4.1495999999999998E-2</c:v>
                </c:pt>
                <c:pt idx="377615">
                  <c:v>4.1493000000000002E-2</c:v>
                </c:pt>
                <c:pt idx="377616">
                  <c:v>4.1491E-2</c:v>
                </c:pt>
                <c:pt idx="377617">
                  <c:v>4.1487999999999997E-2</c:v>
                </c:pt>
                <c:pt idx="377618">
                  <c:v>4.1485000000000001E-2</c:v>
                </c:pt>
                <c:pt idx="377619">
                  <c:v>4.1481999999999998E-2</c:v>
                </c:pt>
                <c:pt idx="377620">
                  <c:v>4.1479000000000002E-2</c:v>
                </c:pt>
                <c:pt idx="377621">
                  <c:v>4.1475999999999999E-2</c:v>
                </c:pt>
                <c:pt idx="377622">
                  <c:v>4.1473000000000003E-2</c:v>
                </c:pt>
                <c:pt idx="377623">
                  <c:v>4.1468999999999999E-2</c:v>
                </c:pt>
                <c:pt idx="377624">
                  <c:v>4.1466000000000003E-2</c:v>
                </c:pt>
                <c:pt idx="377625">
                  <c:v>4.1461999999999999E-2</c:v>
                </c:pt>
                <c:pt idx="377626">
                  <c:v>4.1459000000000003E-2</c:v>
                </c:pt>
                <c:pt idx="377627">
                  <c:v>4.1454999999999999E-2</c:v>
                </c:pt>
                <c:pt idx="377628">
                  <c:v>4.1452000000000003E-2</c:v>
                </c:pt>
                <c:pt idx="377629">
                  <c:v>4.1447999999999999E-2</c:v>
                </c:pt>
                <c:pt idx="377630">
                  <c:v>4.1445000000000003E-2</c:v>
                </c:pt>
                <c:pt idx="377631">
                  <c:v>4.1440999999999999E-2</c:v>
                </c:pt>
                <c:pt idx="377632">
                  <c:v>4.1437000000000002E-2</c:v>
                </c:pt>
                <c:pt idx="377633">
                  <c:v>4.1433999999999999E-2</c:v>
                </c:pt>
                <c:pt idx="377634">
                  <c:v>4.1430000000000002E-2</c:v>
                </c:pt>
                <c:pt idx="377635">
                  <c:v>4.1425999999999998E-2</c:v>
                </c:pt>
                <c:pt idx="377636">
                  <c:v>4.1423000000000001E-2</c:v>
                </c:pt>
                <c:pt idx="377637">
                  <c:v>4.1418999999999997E-2</c:v>
                </c:pt>
                <c:pt idx="377638">
                  <c:v>4.1416000000000001E-2</c:v>
                </c:pt>
                <c:pt idx="377639">
                  <c:v>4.1412999999999998E-2</c:v>
                </c:pt>
                <c:pt idx="377640">
                  <c:v>4.1409000000000001E-2</c:v>
                </c:pt>
                <c:pt idx="377641">
                  <c:v>4.1405999999999998E-2</c:v>
                </c:pt>
                <c:pt idx="377642">
                  <c:v>4.1403000000000002E-2</c:v>
                </c:pt>
                <c:pt idx="377643">
                  <c:v>4.1399999999999999E-2</c:v>
                </c:pt>
                <c:pt idx="377644">
                  <c:v>4.1397000000000003E-2</c:v>
                </c:pt>
                <c:pt idx="377645">
                  <c:v>4.1395000000000001E-2</c:v>
                </c:pt>
                <c:pt idx="377646">
                  <c:v>4.1391999999999998E-2</c:v>
                </c:pt>
                <c:pt idx="377647">
                  <c:v>4.1389000000000002E-2</c:v>
                </c:pt>
                <c:pt idx="377648">
                  <c:v>4.1387E-2</c:v>
                </c:pt>
                <c:pt idx="377649">
                  <c:v>4.1383999999999997E-2</c:v>
                </c:pt>
                <c:pt idx="377650">
                  <c:v>4.1382000000000002E-2</c:v>
                </c:pt>
                <c:pt idx="377651">
                  <c:v>4.138E-2</c:v>
                </c:pt>
                <c:pt idx="377652">
                  <c:v>4.1377999999999998E-2</c:v>
                </c:pt>
                <c:pt idx="377653">
                  <c:v>4.1376999999999997E-2</c:v>
                </c:pt>
                <c:pt idx="377654">
                  <c:v>4.1375000000000002E-2</c:v>
                </c:pt>
                <c:pt idx="377655">
                  <c:v>4.1374000000000001E-2</c:v>
                </c:pt>
                <c:pt idx="377656">
                  <c:v>4.1371999999999999E-2</c:v>
                </c:pt>
                <c:pt idx="377657">
                  <c:v>4.1370999999999998E-2</c:v>
                </c:pt>
                <c:pt idx="377658">
                  <c:v>4.1369999999999997E-2</c:v>
                </c:pt>
                <c:pt idx="377659">
                  <c:v>4.1369000000000003E-2</c:v>
                </c:pt>
                <c:pt idx="377660">
                  <c:v>4.1368000000000002E-2</c:v>
                </c:pt>
                <c:pt idx="377661">
                  <c:v>4.1368000000000002E-2</c:v>
                </c:pt>
                <c:pt idx="377662">
                  <c:v>4.1367000000000001E-2</c:v>
                </c:pt>
                <c:pt idx="377663">
                  <c:v>4.1367000000000001E-2</c:v>
                </c:pt>
                <c:pt idx="377664">
                  <c:v>4.1367000000000001E-2</c:v>
                </c:pt>
                <c:pt idx="377665">
                  <c:v>4.1367000000000001E-2</c:v>
                </c:pt>
                <c:pt idx="377666">
                  <c:v>4.1367000000000001E-2</c:v>
                </c:pt>
                <c:pt idx="377667">
                  <c:v>4.1368000000000002E-2</c:v>
                </c:pt>
                <c:pt idx="377668">
                  <c:v>4.1368000000000002E-2</c:v>
                </c:pt>
                <c:pt idx="377669">
                  <c:v>4.1369000000000003E-2</c:v>
                </c:pt>
                <c:pt idx="377670">
                  <c:v>4.1369000000000003E-2</c:v>
                </c:pt>
                <c:pt idx="377671">
                  <c:v>4.1369999999999997E-2</c:v>
                </c:pt>
                <c:pt idx="377672">
                  <c:v>4.1370999999999998E-2</c:v>
                </c:pt>
                <c:pt idx="377673">
                  <c:v>4.1371999999999999E-2</c:v>
                </c:pt>
                <c:pt idx="377674">
                  <c:v>4.1373E-2</c:v>
                </c:pt>
                <c:pt idx="377675">
                  <c:v>4.1374000000000001E-2</c:v>
                </c:pt>
                <c:pt idx="377676">
                  <c:v>4.1375000000000002E-2</c:v>
                </c:pt>
                <c:pt idx="377677">
                  <c:v>4.1376999999999997E-2</c:v>
                </c:pt>
                <c:pt idx="377678">
                  <c:v>4.1377999999999998E-2</c:v>
                </c:pt>
                <c:pt idx="377679">
                  <c:v>4.138E-2</c:v>
                </c:pt>
                <c:pt idx="377680">
                  <c:v>4.1381000000000001E-2</c:v>
                </c:pt>
                <c:pt idx="377681">
                  <c:v>4.1383000000000003E-2</c:v>
                </c:pt>
                <c:pt idx="377682">
                  <c:v>4.1383999999999997E-2</c:v>
                </c:pt>
                <c:pt idx="377683">
                  <c:v>4.1385999999999999E-2</c:v>
                </c:pt>
                <c:pt idx="377684">
                  <c:v>4.1387E-2</c:v>
                </c:pt>
                <c:pt idx="377685">
                  <c:v>4.1389000000000002E-2</c:v>
                </c:pt>
                <c:pt idx="377686">
                  <c:v>4.1390999999999997E-2</c:v>
                </c:pt>
                <c:pt idx="377687">
                  <c:v>4.1391999999999998E-2</c:v>
                </c:pt>
                <c:pt idx="377688">
                  <c:v>4.1394E-2</c:v>
                </c:pt>
                <c:pt idx="377689">
                  <c:v>4.1396000000000002E-2</c:v>
                </c:pt>
                <c:pt idx="377690">
                  <c:v>4.1397999999999997E-2</c:v>
                </c:pt>
                <c:pt idx="377691">
                  <c:v>4.1398999999999998E-2</c:v>
                </c:pt>
                <c:pt idx="377692">
                  <c:v>4.1401E-2</c:v>
                </c:pt>
                <c:pt idx="377693">
                  <c:v>4.1403000000000002E-2</c:v>
                </c:pt>
                <c:pt idx="377694">
                  <c:v>4.1404000000000003E-2</c:v>
                </c:pt>
                <c:pt idx="377695">
                  <c:v>4.1404999999999997E-2</c:v>
                </c:pt>
                <c:pt idx="377696">
                  <c:v>4.1406999999999999E-2</c:v>
                </c:pt>
                <c:pt idx="377697">
                  <c:v>4.1408E-2</c:v>
                </c:pt>
                <c:pt idx="377698">
                  <c:v>4.1410000000000002E-2</c:v>
                </c:pt>
                <c:pt idx="377699">
                  <c:v>4.1411000000000003E-2</c:v>
                </c:pt>
                <c:pt idx="377700">
                  <c:v>4.1411999999999997E-2</c:v>
                </c:pt>
                <c:pt idx="377701">
                  <c:v>4.1413999999999999E-2</c:v>
                </c:pt>
                <c:pt idx="377702">
                  <c:v>4.1415E-2</c:v>
                </c:pt>
                <c:pt idx="377703">
                  <c:v>4.1416000000000001E-2</c:v>
                </c:pt>
                <c:pt idx="377704">
                  <c:v>4.1417000000000002E-2</c:v>
                </c:pt>
                <c:pt idx="377705">
                  <c:v>4.1417000000000002E-2</c:v>
                </c:pt>
                <c:pt idx="377706">
                  <c:v>4.1418000000000003E-2</c:v>
                </c:pt>
                <c:pt idx="377707">
                  <c:v>4.1418999999999997E-2</c:v>
                </c:pt>
                <c:pt idx="377708">
                  <c:v>4.1418999999999997E-2</c:v>
                </c:pt>
                <c:pt idx="377709">
                  <c:v>4.1419999999999998E-2</c:v>
                </c:pt>
                <c:pt idx="377710">
                  <c:v>4.1420999999999999E-2</c:v>
                </c:pt>
                <c:pt idx="377711">
                  <c:v>4.1420999999999999E-2</c:v>
                </c:pt>
                <c:pt idx="377712">
                  <c:v>4.1422E-2</c:v>
                </c:pt>
                <c:pt idx="377713">
                  <c:v>4.1422E-2</c:v>
                </c:pt>
                <c:pt idx="377714">
                  <c:v>4.1422E-2</c:v>
                </c:pt>
                <c:pt idx="377715">
                  <c:v>4.1422E-2</c:v>
                </c:pt>
                <c:pt idx="377716">
                  <c:v>4.1422E-2</c:v>
                </c:pt>
                <c:pt idx="377717">
                  <c:v>4.1422E-2</c:v>
                </c:pt>
                <c:pt idx="377718">
                  <c:v>4.1422E-2</c:v>
                </c:pt>
                <c:pt idx="377719">
                  <c:v>4.1422E-2</c:v>
                </c:pt>
                <c:pt idx="377720">
                  <c:v>4.1420999999999999E-2</c:v>
                </c:pt>
                <c:pt idx="377721">
                  <c:v>4.1420999999999999E-2</c:v>
                </c:pt>
                <c:pt idx="377722">
                  <c:v>4.1420999999999999E-2</c:v>
                </c:pt>
                <c:pt idx="377723">
                  <c:v>4.1419999999999998E-2</c:v>
                </c:pt>
                <c:pt idx="377724">
                  <c:v>4.1419999999999998E-2</c:v>
                </c:pt>
                <c:pt idx="377725">
                  <c:v>4.1418999999999997E-2</c:v>
                </c:pt>
                <c:pt idx="377726">
                  <c:v>4.1418999999999997E-2</c:v>
                </c:pt>
                <c:pt idx="377727">
                  <c:v>4.1418000000000003E-2</c:v>
                </c:pt>
                <c:pt idx="377728">
                  <c:v>4.1417000000000002E-2</c:v>
                </c:pt>
                <c:pt idx="377729">
                  <c:v>4.1417000000000002E-2</c:v>
                </c:pt>
                <c:pt idx="377730">
                  <c:v>4.1416000000000001E-2</c:v>
                </c:pt>
                <c:pt idx="377731">
                  <c:v>4.1415E-2</c:v>
                </c:pt>
                <c:pt idx="377732">
                  <c:v>4.1413999999999999E-2</c:v>
                </c:pt>
                <c:pt idx="377733">
                  <c:v>4.1412999999999998E-2</c:v>
                </c:pt>
                <c:pt idx="377734">
                  <c:v>4.1412999999999998E-2</c:v>
                </c:pt>
                <c:pt idx="377735">
                  <c:v>4.1411999999999997E-2</c:v>
                </c:pt>
                <c:pt idx="377736">
                  <c:v>4.1411000000000003E-2</c:v>
                </c:pt>
                <c:pt idx="377737">
                  <c:v>4.1410000000000002E-2</c:v>
                </c:pt>
                <c:pt idx="377738">
                  <c:v>4.1409000000000001E-2</c:v>
                </c:pt>
                <c:pt idx="377739">
                  <c:v>4.1408E-2</c:v>
                </c:pt>
                <c:pt idx="377740">
                  <c:v>4.1406999999999999E-2</c:v>
                </c:pt>
                <c:pt idx="377741">
                  <c:v>4.1405999999999998E-2</c:v>
                </c:pt>
                <c:pt idx="377742">
                  <c:v>4.1405999999999998E-2</c:v>
                </c:pt>
                <c:pt idx="377743">
                  <c:v>4.1404999999999997E-2</c:v>
                </c:pt>
                <c:pt idx="377744">
                  <c:v>4.1404000000000003E-2</c:v>
                </c:pt>
                <c:pt idx="377745">
                  <c:v>4.1403000000000002E-2</c:v>
                </c:pt>
                <c:pt idx="377746">
                  <c:v>4.1402000000000001E-2</c:v>
                </c:pt>
                <c:pt idx="377747">
                  <c:v>4.1402000000000001E-2</c:v>
                </c:pt>
                <c:pt idx="377748">
                  <c:v>4.1401E-2</c:v>
                </c:pt>
                <c:pt idx="377749">
                  <c:v>4.1401E-2</c:v>
                </c:pt>
                <c:pt idx="377750">
                  <c:v>4.1399999999999999E-2</c:v>
                </c:pt>
                <c:pt idx="377751">
                  <c:v>4.1398999999999998E-2</c:v>
                </c:pt>
                <c:pt idx="377752">
                  <c:v>4.1398999999999998E-2</c:v>
                </c:pt>
                <c:pt idx="377753">
                  <c:v>4.1397999999999997E-2</c:v>
                </c:pt>
                <c:pt idx="377754">
                  <c:v>4.1397999999999997E-2</c:v>
                </c:pt>
                <c:pt idx="377755">
                  <c:v>4.1397999999999997E-2</c:v>
                </c:pt>
                <c:pt idx="377756">
                  <c:v>4.1397000000000003E-2</c:v>
                </c:pt>
                <c:pt idx="377757">
                  <c:v>4.1397000000000003E-2</c:v>
                </c:pt>
                <c:pt idx="377758">
                  <c:v>4.1397000000000003E-2</c:v>
                </c:pt>
                <c:pt idx="377759">
                  <c:v>4.1397000000000003E-2</c:v>
                </c:pt>
                <c:pt idx="377760">
                  <c:v>4.1397000000000003E-2</c:v>
                </c:pt>
                <c:pt idx="377761">
                  <c:v>4.1397000000000003E-2</c:v>
                </c:pt>
                <c:pt idx="377762">
                  <c:v>4.1397000000000003E-2</c:v>
                </c:pt>
                <c:pt idx="377763">
                  <c:v>4.1397000000000003E-2</c:v>
                </c:pt>
                <c:pt idx="377764">
                  <c:v>4.1397999999999997E-2</c:v>
                </c:pt>
                <c:pt idx="377765">
                  <c:v>4.1397999999999997E-2</c:v>
                </c:pt>
                <c:pt idx="377766">
                  <c:v>4.1397999999999997E-2</c:v>
                </c:pt>
                <c:pt idx="377767">
                  <c:v>4.1397999999999997E-2</c:v>
                </c:pt>
                <c:pt idx="377768">
                  <c:v>4.1398999999999998E-2</c:v>
                </c:pt>
                <c:pt idx="377769">
                  <c:v>4.1398999999999998E-2</c:v>
                </c:pt>
                <c:pt idx="377770">
                  <c:v>4.1399999999999999E-2</c:v>
                </c:pt>
                <c:pt idx="377771">
                  <c:v>4.1401E-2</c:v>
                </c:pt>
                <c:pt idx="377772">
                  <c:v>4.1401E-2</c:v>
                </c:pt>
                <c:pt idx="377773">
                  <c:v>4.1402000000000001E-2</c:v>
                </c:pt>
                <c:pt idx="377774">
                  <c:v>4.1403000000000002E-2</c:v>
                </c:pt>
                <c:pt idx="377775">
                  <c:v>4.1403000000000002E-2</c:v>
                </c:pt>
                <c:pt idx="377776">
                  <c:v>4.1404000000000003E-2</c:v>
                </c:pt>
                <c:pt idx="377777">
                  <c:v>4.1404999999999997E-2</c:v>
                </c:pt>
                <c:pt idx="377778">
                  <c:v>4.1405999999999998E-2</c:v>
                </c:pt>
                <c:pt idx="377779">
                  <c:v>4.1405999999999998E-2</c:v>
                </c:pt>
                <c:pt idx="377780">
                  <c:v>4.1406999999999999E-2</c:v>
                </c:pt>
                <c:pt idx="377781">
                  <c:v>4.1408E-2</c:v>
                </c:pt>
                <c:pt idx="377782">
                  <c:v>4.1409000000000001E-2</c:v>
                </c:pt>
                <c:pt idx="377783">
                  <c:v>4.1410000000000002E-2</c:v>
                </c:pt>
                <c:pt idx="377784">
                  <c:v>4.1411000000000003E-2</c:v>
                </c:pt>
                <c:pt idx="377785">
                  <c:v>4.1411999999999997E-2</c:v>
                </c:pt>
                <c:pt idx="377786">
                  <c:v>4.1412999999999998E-2</c:v>
                </c:pt>
                <c:pt idx="377787">
                  <c:v>4.1413999999999999E-2</c:v>
                </c:pt>
                <c:pt idx="377788">
                  <c:v>4.1413999999999999E-2</c:v>
                </c:pt>
                <c:pt idx="377789">
                  <c:v>4.1415E-2</c:v>
                </c:pt>
                <c:pt idx="377790">
                  <c:v>4.1416000000000001E-2</c:v>
                </c:pt>
                <c:pt idx="377791">
                  <c:v>4.1417000000000002E-2</c:v>
                </c:pt>
                <c:pt idx="377792">
                  <c:v>4.1418000000000003E-2</c:v>
                </c:pt>
                <c:pt idx="377793">
                  <c:v>4.1418000000000003E-2</c:v>
                </c:pt>
                <c:pt idx="377794">
                  <c:v>4.1418999999999997E-2</c:v>
                </c:pt>
                <c:pt idx="377795">
                  <c:v>4.1419999999999998E-2</c:v>
                </c:pt>
                <c:pt idx="377796">
                  <c:v>4.1420999999999999E-2</c:v>
                </c:pt>
                <c:pt idx="377797">
                  <c:v>4.1422E-2</c:v>
                </c:pt>
                <c:pt idx="377798">
                  <c:v>4.1422E-2</c:v>
                </c:pt>
                <c:pt idx="377799">
                  <c:v>4.1423000000000001E-2</c:v>
                </c:pt>
                <c:pt idx="377800">
                  <c:v>4.1423000000000001E-2</c:v>
                </c:pt>
                <c:pt idx="377801">
                  <c:v>4.1424000000000002E-2</c:v>
                </c:pt>
                <c:pt idx="377802">
                  <c:v>4.1424000000000002E-2</c:v>
                </c:pt>
                <c:pt idx="377803">
                  <c:v>4.1424999999999997E-2</c:v>
                </c:pt>
                <c:pt idx="377804">
                  <c:v>4.1424999999999997E-2</c:v>
                </c:pt>
                <c:pt idx="377805">
                  <c:v>4.1425999999999998E-2</c:v>
                </c:pt>
                <c:pt idx="377806">
                  <c:v>4.1425999999999998E-2</c:v>
                </c:pt>
                <c:pt idx="377807">
                  <c:v>4.1426999999999999E-2</c:v>
                </c:pt>
                <c:pt idx="377808">
                  <c:v>4.1426999999999999E-2</c:v>
                </c:pt>
                <c:pt idx="377809">
                  <c:v>4.1426999999999999E-2</c:v>
                </c:pt>
                <c:pt idx="377810">
                  <c:v>4.1426999999999999E-2</c:v>
                </c:pt>
                <c:pt idx="377811">
                  <c:v>4.1426999999999999E-2</c:v>
                </c:pt>
                <c:pt idx="377812">
                  <c:v>4.1426999999999999E-2</c:v>
                </c:pt>
                <c:pt idx="377813">
                  <c:v>4.1426999999999999E-2</c:v>
                </c:pt>
                <c:pt idx="377814">
                  <c:v>4.1426999999999999E-2</c:v>
                </c:pt>
                <c:pt idx="377815">
                  <c:v>4.1426999999999999E-2</c:v>
                </c:pt>
                <c:pt idx="377816">
                  <c:v>4.1426999999999999E-2</c:v>
                </c:pt>
                <c:pt idx="377817">
                  <c:v>4.1426999999999999E-2</c:v>
                </c:pt>
                <c:pt idx="377818">
                  <c:v>4.1425999999999998E-2</c:v>
                </c:pt>
                <c:pt idx="377819">
                  <c:v>4.1425999999999998E-2</c:v>
                </c:pt>
                <c:pt idx="377820">
                  <c:v>4.1424999999999997E-2</c:v>
                </c:pt>
                <c:pt idx="377821">
                  <c:v>4.1424999999999997E-2</c:v>
                </c:pt>
                <c:pt idx="377822">
                  <c:v>4.1424000000000002E-2</c:v>
                </c:pt>
                <c:pt idx="377823">
                  <c:v>4.1423000000000001E-2</c:v>
                </c:pt>
                <c:pt idx="377824">
                  <c:v>4.1422E-2</c:v>
                </c:pt>
                <c:pt idx="377825">
                  <c:v>4.1420999999999999E-2</c:v>
                </c:pt>
                <c:pt idx="377826">
                  <c:v>4.1419999999999998E-2</c:v>
                </c:pt>
                <c:pt idx="377827">
                  <c:v>4.1418999999999997E-2</c:v>
                </c:pt>
                <c:pt idx="377828">
                  <c:v>4.1418000000000003E-2</c:v>
                </c:pt>
                <c:pt idx="377829">
                  <c:v>4.1416000000000001E-2</c:v>
                </c:pt>
                <c:pt idx="377830">
                  <c:v>4.1415E-2</c:v>
                </c:pt>
                <c:pt idx="377831">
                  <c:v>4.1413999999999999E-2</c:v>
                </c:pt>
                <c:pt idx="377832">
                  <c:v>4.1411999999999997E-2</c:v>
                </c:pt>
                <c:pt idx="377833">
                  <c:v>4.1410000000000002E-2</c:v>
                </c:pt>
                <c:pt idx="377834">
                  <c:v>4.1408E-2</c:v>
                </c:pt>
                <c:pt idx="377835">
                  <c:v>4.1406999999999999E-2</c:v>
                </c:pt>
                <c:pt idx="377836">
                  <c:v>4.1404999999999997E-2</c:v>
                </c:pt>
                <c:pt idx="377837">
                  <c:v>4.1403000000000002E-2</c:v>
                </c:pt>
                <c:pt idx="377838">
                  <c:v>4.1399999999999999E-2</c:v>
                </c:pt>
                <c:pt idx="377839">
                  <c:v>4.1397999999999997E-2</c:v>
                </c:pt>
                <c:pt idx="377840">
                  <c:v>4.1396000000000002E-2</c:v>
                </c:pt>
                <c:pt idx="377841">
                  <c:v>4.1394E-2</c:v>
                </c:pt>
                <c:pt idx="377842">
                  <c:v>4.1391999999999998E-2</c:v>
                </c:pt>
                <c:pt idx="377843">
                  <c:v>4.1390000000000003E-2</c:v>
                </c:pt>
                <c:pt idx="377844">
                  <c:v>4.1387E-2</c:v>
                </c:pt>
                <c:pt idx="377845">
                  <c:v>4.1384999999999998E-2</c:v>
                </c:pt>
                <c:pt idx="377846">
                  <c:v>4.1382000000000002E-2</c:v>
                </c:pt>
                <c:pt idx="377847">
                  <c:v>4.138E-2</c:v>
                </c:pt>
                <c:pt idx="377848">
                  <c:v>4.1376999999999997E-2</c:v>
                </c:pt>
                <c:pt idx="377849">
                  <c:v>4.1374000000000001E-2</c:v>
                </c:pt>
                <c:pt idx="377850">
                  <c:v>4.1371999999999999E-2</c:v>
                </c:pt>
                <c:pt idx="377851">
                  <c:v>4.1369000000000003E-2</c:v>
                </c:pt>
                <c:pt idx="377852">
                  <c:v>4.1367000000000001E-2</c:v>
                </c:pt>
                <c:pt idx="377853">
                  <c:v>4.1363999999999998E-2</c:v>
                </c:pt>
                <c:pt idx="377854">
                  <c:v>4.1362000000000003E-2</c:v>
                </c:pt>
                <c:pt idx="377855">
                  <c:v>4.1359E-2</c:v>
                </c:pt>
                <c:pt idx="377856">
                  <c:v>4.1356999999999998E-2</c:v>
                </c:pt>
                <c:pt idx="377857">
                  <c:v>4.1354000000000002E-2</c:v>
                </c:pt>
                <c:pt idx="377858">
                  <c:v>4.1352E-2</c:v>
                </c:pt>
                <c:pt idx="377859">
                  <c:v>4.1349999999999998E-2</c:v>
                </c:pt>
                <c:pt idx="377860">
                  <c:v>4.1347000000000002E-2</c:v>
                </c:pt>
                <c:pt idx="377861">
                  <c:v>4.1345E-2</c:v>
                </c:pt>
                <c:pt idx="377862">
                  <c:v>4.1342999999999998E-2</c:v>
                </c:pt>
                <c:pt idx="377863">
                  <c:v>4.1341000000000003E-2</c:v>
                </c:pt>
                <c:pt idx="377864">
                  <c:v>4.1339000000000001E-2</c:v>
                </c:pt>
                <c:pt idx="377865">
                  <c:v>4.1336999999999999E-2</c:v>
                </c:pt>
                <c:pt idx="377866">
                  <c:v>4.1334999999999997E-2</c:v>
                </c:pt>
                <c:pt idx="377867">
                  <c:v>4.1333000000000002E-2</c:v>
                </c:pt>
                <c:pt idx="377868">
                  <c:v>4.1331E-2</c:v>
                </c:pt>
                <c:pt idx="377869">
                  <c:v>4.1328999999999998E-2</c:v>
                </c:pt>
                <c:pt idx="377870">
                  <c:v>4.1327999999999997E-2</c:v>
                </c:pt>
                <c:pt idx="377871">
                  <c:v>4.1326000000000002E-2</c:v>
                </c:pt>
                <c:pt idx="377872">
                  <c:v>4.1325000000000001E-2</c:v>
                </c:pt>
                <c:pt idx="377873">
                  <c:v>4.1324E-2</c:v>
                </c:pt>
                <c:pt idx="377874">
                  <c:v>4.1321999999999998E-2</c:v>
                </c:pt>
                <c:pt idx="377875">
                  <c:v>4.1320999999999997E-2</c:v>
                </c:pt>
                <c:pt idx="377876">
                  <c:v>4.1320000000000003E-2</c:v>
                </c:pt>
                <c:pt idx="377877">
                  <c:v>4.1320000000000003E-2</c:v>
                </c:pt>
                <c:pt idx="377878">
                  <c:v>4.1319000000000002E-2</c:v>
                </c:pt>
                <c:pt idx="377879">
                  <c:v>4.1318000000000001E-2</c:v>
                </c:pt>
                <c:pt idx="377880">
                  <c:v>4.1318000000000001E-2</c:v>
                </c:pt>
                <c:pt idx="377881">
                  <c:v>4.1317E-2</c:v>
                </c:pt>
                <c:pt idx="377882">
                  <c:v>4.1317E-2</c:v>
                </c:pt>
                <c:pt idx="377883">
                  <c:v>4.1315999999999999E-2</c:v>
                </c:pt>
                <c:pt idx="377884">
                  <c:v>4.1315999999999999E-2</c:v>
                </c:pt>
                <c:pt idx="377885">
                  <c:v>4.1315999999999999E-2</c:v>
                </c:pt>
                <c:pt idx="377886">
                  <c:v>4.1315999999999999E-2</c:v>
                </c:pt>
                <c:pt idx="377887">
                  <c:v>4.1315999999999999E-2</c:v>
                </c:pt>
                <c:pt idx="377888">
                  <c:v>4.1315999999999999E-2</c:v>
                </c:pt>
                <c:pt idx="377889">
                  <c:v>4.1317E-2</c:v>
                </c:pt>
                <c:pt idx="377890">
                  <c:v>4.1317E-2</c:v>
                </c:pt>
                <c:pt idx="377891">
                  <c:v>4.1317E-2</c:v>
                </c:pt>
                <c:pt idx="377892">
                  <c:v>4.1318000000000001E-2</c:v>
                </c:pt>
                <c:pt idx="377893">
                  <c:v>4.1318000000000001E-2</c:v>
                </c:pt>
                <c:pt idx="377894">
                  <c:v>4.1319000000000002E-2</c:v>
                </c:pt>
                <c:pt idx="377895">
                  <c:v>4.1319000000000002E-2</c:v>
                </c:pt>
                <c:pt idx="377896">
                  <c:v>4.1320000000000003E-2</c:v>
                </c:pt>
                <c:pt idx="377897">
                  <c:v>4.1320999999999997E-2</c:v>
                </c:pt>
                <c:pt idx="377898">
                  <c:v>4.1320999999999997E-2</c:v>
                </c:pt>
                <c:pt idx="377899">
                  <c:v>4.1321999999999998E-2</c:v>
                </c:pt>
                <c:pt idx="377900">
                  <c:v>4.1322999999999999E-2</c:v>
                </c:pt>
                <c:pt idx="377901">
                  <c:v>4.1324E-2</c:v>
                </c:pt>
                <c:pt idx="377902">
                  <c:v>4.1325000000000001E-2</c:v>
                </c:pt>
                <c:pt idx="377903">
                  <c:v>4.1325000000000001E-2</c:v>
                </c:pt>
                <c:pt idx="377904">
                  <c:v>4.1326000000000002E-2</c:v>
                </c:pt>
                <c:pt idx="377905">
                  <c:v>4.1327000000000003E-2</c:v>
                </c:pt>
                <c:pt idx="377906">
                  <c:v>4.1327000000000003E-2</c:v>
                </c:pt>
                <c:pt idx="377907">
                  <c:v>4.1327999999999997E-2</c:v>
                </c:pt>
                <c:pt idx="377908">
                  <c:v>4.1328999999999998E-2</c:v>
                </c:pt>
                <c:pt idx="377909">
                  <c:v>4.1328999999999998E-2</c:v>
                </c:pt>
                <c:pt idx="377910">
                  <c:v>4.1329999999999999E-2</c:v>
                </c:pt>
                <c:pt idx="377911">
                  <c:v>4.1331E-2</c:v>
                </c:pt>
                <c:pt idx="377912">
                  <c:v>4.1332000000000001E-2</c:v>
                </c:pt>
                <c:pt idx="377913">
                  <c:v>4.1332000000000001E-2</c:v>
                </c:pt>
                <c:pt idx="377914">
                  <c:v>4.1333000000000002E-2</c:v>
                </c:pt>
                <c:pt idx="377915">
                  <c:v>4.1333000000000002E-2</c:v>
                </c:pt>
                <c:pt idx="377916">
                  <c:v>4.1334000000000003E-2</c:v>
                </c:pt>
                <c:pt idx="377917">
                  <c:v>4.1334000000000003E-2</c:v>
                </c:pt>
                <c:pt idx="377918">
                  <c:v>4.1334000000000003E-2</c:v>
                </c:pt>
                <c:pt idx="377919">
                  <c:v>4.1334999999999997E-2</c:v>
                </c:pt>
                <c:pt idx="377920">
                  <c:v>4.1334999999999997E-2</c:v>
                </c:pt>
                <c:pt idx="377921">
                  <c:v>4.1334999999999997E-2</c:v>
                </c:pt>
                <c:pt idx="377922">
                  <c:v>4.1335999999999998E-2</c:v>
                </c:pt>
                <c:pt idx="377923">
                  <c:v>4.1335999999999998E-2</c:v>
                </c:pt>
                <c:pt idx="377924">
                  <c:v>4.1335999999999998E-2</c:v>
                </c:pt>
                <c:pt idx="377925">
                  <c:v>4.1335999999999998E-2</c:v>
                </c:pt>
                <c:pt idx="377926">
                  <c:v>4.1335999999999998E-2</c:v>
                </c:pt>
                <c:pt idx="377927">
                  <c:v>4.1335999999999998E-2</c:v>
                </c:pt>
                <c:pt idx="377928">
                  <c:v>4.1335999999999998E-2</c:v>
                </c:pt>
                <c:pt idx="377929">
                  <c:v>4.1335999999999998E-2</c:v>
                </c:pt>
                <c:pt idx="377930">
                  <c:v>4.1334999999999997E-2</c:v>
                </c:pt>
                <c:pt idx="377931">
                  <c:v>4.1334999999999997E-2</c:v>
                </c:pt>
                <c:pt idx="377932">
                  <c:v>4.1334999999999997E-2</c:v>
                </c:pt>
                <c:pt idx="377933">
                  <c:v>4.1334000000000003E-2</c:v>
                </c:pt>
                <c:pt idx="377934">
                  <c:v>4.1334000000000003E-2</c:v>
                </c:pt>
                <c:pt idx="377935">
                  <c:v>4.1334000000000003E-2</c:v>
                </c:pt>
                <c:pt idx="377936">
                  <c:v>4.1333000000000002E-2</c:v>
                </c:pt>
                <c:pt idx="377937">
                  <c:v>4.1333000000000002E-2</c:v>
                </c:pt>
                <c:pt idx="377938">
                  <c:v>4.1332000000000001E-2</c:v>
                </c:pt>
                <c:pt idx="377939">
                  <c:v>4.1332000000000001E-2</c:v>
                </c:pt>
                <c:pt idx="377940">
                  <c:v>4.1331E-2</c:v>
                </c:pt>
                <c:pt idx="377941">
                  <c:v>4.1329999999999999E-2</c:v>
                </c:pt>
                <c:pt idx="377942">
                  <c:v>4.1328999999999998E-2</c:v>
                </c:pt>
                <c:pt idx="377943">
                  <c:v>4.1327999999999997E-2</c:v>
                </c:pt>
                <c:pt idx="377944">
                  <c:v>4.1327000000000003E-2</c:v>
                </c:pt>
                <c:pt idx="377945">
                  <c:v>4.1327000000000003E-2</c:v>
                </c:pt>
                <c:pt idx="377946">
                  <c:v>4.1326000000000002E-2</c:v>
                </c:pt>
                <c:pt idx="377947">
                  <c:v>4.1325000000000001E-2</c:v>
                </c:pt>
                <c:pt idx="377948">
                  <c:v>4.1324E-2</c:v>
                </c:pt>
                <c:pt idx="377949">
                  <c:v>4.1322999999999999E-2</c:v>
                </c:pt>
                <c:pt idx="377950">
                  <c:v>4.1321999999999998E-2</c:v>
                </c:pt>
                <c:pt idx="377951">
                  <c:v>4.1320999999999997E-2</c:v>
                </c:pt>
                <c:pt idx="377952">
                  <c:v>4.1320000000000003E-2</c:v>
                </c:pt>
                <c:pt idx="377953">
                  <c:v>4.1319000000000002E-2</c:v>
                </c:pt>
                <c:pt idx="377954">
                  <c:v>4.1318000000000001E-2</c:v>
                </c:pt>
                <c:pt idx="377955">
                  <c:v>4.1315999999999999E-2</c:v>
                </c:pt>
                <c:pt idx="377956">
                  <c:v>4.1314999999999998E-2</c:v>
                </c:pt>
                <c:pt idx="377957">
                  <c:v>4.1313999999999997E-2</c:v>
                </c:pt>
                <c:pt idx="377958">
                  <c:v>4.1313000000000002E-2</c:v>
                </c:pt>
                <c:pt idx="377959">
                  <c:v>4.1312000000000001E-2</c:v>
                </c:pt>
                <c:pt idx="377960">
                  <c:v>4.1311E-2</c:v>
                </c:pt>
                <c:pt idx="377961">
                  <c:v>4.1309999999999999E-2</c:v>
                </c:pt>
                <c:pt idx="377962">
                  <c:v>4.1308999999999998E-2</c:v>
                </c:pt>
                <c:pt idx="377963">
                  <c:v>4.1307000000000003E-2</c:v>
                </c:pt>
                <c:pt idx="377964">
                  <c:v>4.1306000000000002E-2</c:v>
                </c:pt>
                <c:pt idx="377965">
                  <c:v>4.1305000000000001E-2</c:v>
                </c:pt>
                <c:pt idx="377966">
                  <c:v>4.1304E-2</c:v>
                </c:pt>
                <c:pt idx="377967">
                  <c:v>4.1301999999999998E-2</c:v>
                </c:pt>
                <c:pt idx="377968">
                  <c:v>4.1300999999999997E-2</c:v>
                </c:pt>
                <c:pt idx="377969">
                  <c:v>4.1300000000000003E-2</c:v>
                </c:pt>
                <c:pt idx="377970">
                  <c:v>4.1299000000000002E-2</c:v>
                </c:pt>
                <c:pt idx="377971">
                  <c:v>4.1298000000000001E-2</c:v>
                </c:pt>
                <c:pt idx="377972">
                  <c:v>4.1297E-2</c:v>
                </c:pt>
                <c:pt idx="377973">
                  <c:v>4.1295999999999999E-2</c:v>
                </c:pt>
                <c:pt idx="377974">
                  <c:v>4.1294999999999998E-2</c:v>
                </c:pt>
                <c:pt idx="377975">
                  <c:v>4.1293999999999997E-2</c:v>
                </c:pt>
                <c:pt idx="377976">
                  <c:v>4.1293000000000003E-2</c:v>
                </c:pt>
                <c:pt idx="377977">
                  <c:v>4.1292000000000002E-2</c:v>
                </c:pt>
                <c:pt idx="377978">
                  <c:v>4.1291000000000001E-2</c:v>
                </c:pt>
                <c:pt idx="377979">
                  <c:v>4.129E-2</c:v>
                </c:pt>
                <c:pt idx="377980">
                  <c:v>4.1288999999999999E-2</c:v>
                </c:pt>
                <c:pt idx="377981">
                  <c:v>4.1287999999999998E-2</c:v>
                </c:pt>
                <c:pt idx="377982">
                  <c:v>4.1286999999999997E-2</c:v>
                </c:pt>
                <c:pt idx="377983">
                  <c:v>4.1286000000000003E-2</c:v>
                </c:pt>
                <c:pt idx="377984">
                  <c:v>4.1285000000000002E-2</c:v>
                </c:pt>
                <c:pt idx="377985">
                  <c:v>4.1284000000000001E-2</c:v>
                </c:pt>
                <c:pt idx="377986">
                  <c:v>4.1283E-2</c:v>
                </c:pt>
                <c:pt idx="377987">
                  <c:v>4.1281999999999999E-2</c:v>
                </c:pt>
                <c:pt idx="377988">
                  <c:v>4.1280999999999998E-2</c:v>
                </c:pt>
                <c:pt idx="377989">
                  <c:v>4.1279999999999997E-2</c:v>
                </c:pt>
                <c:pt idx="377990">
                  <c:v>4.1279000000000003E-2</c:v>
                </c:pt>
                <c:pt idx="377991">
                  <c:v>4.1278000000000002E-2</c:v>
                </c:pt>
                <c:pt idx="377992">
                  <c:v>4.1277000000000001E-2</c:v>
                </c:pt>
                <c:pt idx="377993">
                  <c:v>4.1276E-2</c:v>
                </c:pt>
                <c:pt idx="377994">
                  <c:v>4.1274999999999999E-2</c:v>
                </c:pt>
                <c:pt idx="377995">
                  <c:v>4.1273999999999998E-2</c:v>
                </c:pt>
                <c:pt idx="377996">
                  <c:v>4.1273999999999998E-2</c:v>
                </c:pt>
                <c:pt idx="377997">
                  <c:v>4.1272999999999997E-2</c:v>
                </c:pt>
                <c:pt idx="377998">
                  <c:v>4.1272000000000003E-2</c:v>
                </c:pt>
                <c:pt idx="377999">
                  <c:v>4.1271000000000002E-2</c:v>
                </c:pt>
                <c:pt idx="378000">
                  <c:v>4.1270000000000001E-2</c:v>
                </c:pt>
                <c:pt idx="378001">
                  <c:v>4.1269E-2</c:v>
                </c:pt>
                <c:pt idx="378002">
                  <c:v>4.1267999999999999E-2</c:v>
                </c:pt>
                <c:pt idx="378003">
                  <c:v>4.1266999999999998E-2</c:v>
                </c:pt>
                <c:pt idx="378004">
                  <c:v>4.1265999999999997E-2</c:v>
                </c:pt>
                <c:pt idx="378005">
                  <c:v>4.1265000000000003E-2</c:v>
                </c:pt>
                <c:pt idx="378006">
                  <c:v>4.1264000000000002E-2</c:v>
                </c:pt>
                <c:pt idx="378007">
                  <c:v>4.1263000000000001E-2</c:v>
                </c:pt>
                <c:pt idx="378008">
                  <c:v>4.1262E-2</c:v>
                </c:pt>
                <c:pt idx="378009">
                  <c:v>4.1260999999999999E-2</c:v>
                </c:pt>
                <c:pt idx="378010">
                  <c:v>4.1259999999999998E-2</c:v>
                </c:pt>
                <c:pt idx="378011">
                  <c:v>4.1258999999999997E-2</c:v>
                </c:pt>
                <c:pt idx="378012">
                  <c:v>4.1258000000000003E-2</c:v>
                </c:pt>
                <c:pt idx="378013">
                  <c:v>4.1257000000000002E-2</c:v>
                </c:pt>
                <c:pt idx="378014">
                  <c:v>4.1256000000000001E-2</c:v>
                </c:pt>
                <c:pt idx="378015">
                  <c:v>4.1255E-2</c:v>
                </c:pt>
                <c:pt idx="378016">
                  <c:v>4.1255E-2</c:v>
                </c:pt>
                <c:pt idx="378017">
                  <c:v>4.1253999999999999E-2</c:v>
                </c:pt>
                <c:pt idx="378018">
                  <c:v>4.1252999999999998E-2</c:v>
                </c:pt>
                <c:pt idx="378019">
                  <c:v>4.1251999999999997E-2</c:v>
                </c:pt>
                <c:pt idx="378020">
                  <c:v>4.1251000000000003E-2</c:v>
                </c:pt>
                <c:pt idx="378021">
                  <c:v>4.1250000000000002E-2</c:v>
                </c:pt>
                <c:pt idx="378022">
                  <c:v>4.1249000000000001E-2</c:v>
                </c:pt>
                <c:pt idx="378023">
                  <c:v>4.1248E-2</c:v>
                </c:pt>
                <c:pt idx="378024">
                  <c:v>4.1246999999999999E-2</c:v>
                </c:pt>
                <c:pt idx="378025">
                  <c:v>4.1245999999999998E-2</c:v>
                </c:pt>
                <c:pt idx="378026">
                  <c:v>4.1244999999999997E-2</c:v>
                </c:pt>
                <c:pt idx="378027">
                  <c:v>4.1244000000000003E-2</c:v>
                </c:pt>
                <c:pt idx="378028">
                  <c:v>4.1243000000000002E-2</c:v>
                </c:pt>
                <c:pt idx="378029">
                  <c:v>4.1242000000000001E-2</c:v>
                </c:pt>
                <c:pt idx="378030">
                  <c:v>4.1241E-2</c:v>
                </c:pt>
                <c:pt idx="378031">
                  <c:v>4.1239999999999999E-2</c:v>
                </c:pt>
                <c:pt idx="378032">
                  <c:v>4.1239999999999999E-2</c:v>
                </c:pt>
                <c:pt idx="378033">
                  <c:v>4.1238999999999998E-2</c:v>
                </c:pt>
                <c:pt idx="378034">
                  <c:v>4.1237999999999997E-2</c:v>
                </c:pt>
                <c:pt idx="378035">
                  <c:v>4.1237000000000003E-2</c:v>
                </c:pt>
                <c:pt idx="378036">
                  <c:v>4.1236000000000002E-2</c:v>
                </c:pt>
                <c:pt idx="378037">
                  <c:v>4.1235000000000001E-2</c:v>
                </c:pt>
                <c:pt idx="378038">
                  <c:v>4.1234E-2</c:v>
                </c:pt>
                <c:pt idx="378039">
                  <c:v>4.1234E-2</c:v>
                </c:pt>
                <c:pt idx="378040">
                  <c:v>4.1232999999999999E-2</c:v>
                </c:pt>
                <c:pt idx="378041">
                  <c:v>4.1231999999999998E-2</c:v>
                </c:pt>
                <c:pt idx="378042">
                  <c:v>4.1231999999999998E-2</c:v>
                </c:pt>
                <c:pt idx="378043">
                  <c:v>4.1230999999999997E-2</c:v>
                </c:pt>
                <c:pt idx="378044">
                  <c:v>4.1230999999999997E-2</c:v>
                </c:pt>
                <c:pt idx="378045">
                  <c:v>4.1230000000000003E-2</c:v>
                </c:pt>
                <c:pt idx="378046">
                  <c:v>4.1230000000000003E-2</c:v>
                </c:pt>
                <c:pt idx="378047">
                  <c:v>4.1229000000000002E-2</c:v>
                </c:pt>
                <c:pt idx="378048">
                  <c:v>4.1229000000000002E-2</c:v>
                </c:pt>
                <c:pt idx="378049">
                  <c:v>4.1228000000000001E-2</c:v>
                </c:pt>
                <c:pt idx="378050">
                  <c:v>4.1228000000000001E-2</c:v>
                </c:pt>
                <c:pt idx="378051">
                  <c:v>4.1228000000000001E-2</c:v>
                </c:pt>
                <c:pt idx="378052">
                  <c:v>4.1227E-2</c:v>
                </c:pt>
                <c:pt idx="378053">
                  <c:v>4.1227E-2</c:v>
                </c:pt>
                <c:pt idx="378054">
                  <c:v>4.1227E-2</c:v>
                </c:pt>
                <c:pt idx="378055">
                  <c:v>4.1227E-2</c:v>
                </c:pt>
                <c:pt idx="378056">
                  <c:v>4.1227E-2</c:v>
                </c:pt>
                <c:pt idx="378057">
                  <c:v>4.1227E-2</c:v>
                </c:pt>
                <c:pt idx="378058">
                  <c:v>4.1227E-2</c:v>
                </c:pt>
                <c:pt idx="378059">
                  <c:v>4.1227E-2</c:v>
                </c:pt>
                <c:pt idx="378060">
                  <c:v>4.1228000000000001E-2</c:v>
                </c:pt>
                <c:pt idx="378061">
                  <c:v>4.1228000000000001E-2</c:v>
                </c:pt>
                <c:pt idx="378062">
                  <c:v>4.1228000000000001E-2</c:v>
                </c:pt>
                <c:pt idx="378063">
                  <c:v>4.1229000000000002E-2</c:v>
                </c:pt>
                <c:pt idx="378064">
                  <c:v>4.1229000000000002E-2</c:v>
                </c:pt>
                <c:pt idx="378065">
                  <c:v>4.1230000000000003E-2</c:v>
                </c:pt>
                <c:pt idx="378066">
                  <c:v>4.1230000000000003E-2</c:v>
                </c:pt>
                <c:pt idx="378067">
                  <c:v>4.1230999999999997E-2</c:v>
                </c:pt>
                <c:pt idx="378068">
                  <c:v>4.1231999999999998E-2</c:v>
                </c:pt>
                <c:pt idx="378069">
                  <c:v>4.1232999999999999E-2</c:v>
                </c:pt>
                <c:pt idx="378070">
                  <c:v>4.1234E-2</c:v>
                </c:pt>
                <c:pt idx="378071">
                  <c:v>4.1234E-2</c:v>
                </c:pt>
                <c:pt idx="378072">
                  <c:v>4.1235000000000001E-2</c:v>
                </c:pt>
                <c:pt idx="378073">
                  <c:v>4.1236000000000002E-2</c:v>
                </c:pt>
                <c:pt idx="378074">
                  <c:v>4.1237999999999997E-2</c:v>
                </c:pt>
                <c:pt idx="378075">
                  <c:v>4.1238999999999998E-2</c:v>
                </c:pt>
                <c:pt idx="378076">
                  <c:v>4.1239999999999999E-2</c:v>
                </c:pt>
                <c:pt idx="378077">
                  <c:v>4.1242000000000001E-2</c:v>
                </c:pt>
                <c:pt idx="378078">
                  <c:v>4.1243000000000002E-2</c:v>
                </c:pt>
                <c:pt idx="378079">
                  <c:v>4.1244999999999997E-2</c:v>
                </c:pt>
                <c:pt idx="378080">
                  <c:v>4.1245999999999998E-2</c:v>
                </c:pt>
                <c:pt idx="378081">
                  <c:v>4.1248E-2</c:v>
                </c:pt>
                <c:pt idx="378082">
                  <c:v>4.1249000000000001E-2</c:v>
                </c:pt>
                <c:pt idx="378083">
                  <c:v>4.1251000000000003E-2</c:v>
                </c:pt>
                <c:pt idx="378084">
                  <c:v>4.1252999999999998E-2</c:v>
                </c:pt>
                <c:pt idx="378085">
                  <c:v>4.1253999999999999E-2</c:v>
                </c:pt>
                <c:pt idx="378086">
                  <c:v>4.1256000000000001E-2</c:v>
                </c:pt>
                <c:pt idx="378087">
                  <c:v>4.1258000000000003E-2</c:v>
                </c:pt>
                <c:pt idx="378088">
                  <c:v>4.1259999999999998E-2</c:v>
                </c:pt>
                <c:pt idx="378089">
                  <c:v>4.1262E-2</c:v>
                </c:pt>
                <c:pt idx="378090">
                  <c:v>4.1264000000000002E-2</c:v>
                </c:pt>
                <c:pt idx="378091">
                  <c:v>4.1265999999999997E-2</c:v>
                </c:pt>
                <c:pt idx="378092">
                  <c:v>4.1266999999999998E-2</c:v>
                </c:pt>
                <c:pt idx="378093">
                  <c:v>4.1269E-2</c:v>
                </c:pt>
                <c:pt idx="378094">
                  <c:v>4.1271000000000002E-2</c:v>
                </c:pt>
                <c:pt idx="378095">
                  <c:v>4.1272999999999997E-2</c:v>
                </c:pt>
                <c:pt idx="378096">
                  <c:v>4.1274999999999999E-2</c:v>
                </c:pt>
                <c:pt idx="378097">
                  <c:v>4.1277000000000001E-2</c:v>
                </c:pt>
                <c:pt idx="378098">
                  <c:v>4.1279000000000003E-2</c:v>
                </c:pt>
                <c:pt idx="378099">
                  <c:v>4.1279999999999997E-2</c:v>
                </c:pt>
                <c:pt idx="378100">
                  <c:v>4.1281999999999999E-2</c:v>
                </c:pt>
                <c:pt idx="378101">
                  <c:v>4.1284000000000001E-2</c:v>
                </c:pt>
                <c:pt idx="378102">
                  <c:v>4.1286000000000003E-2</c:v>
                </c:pt>
                <c:pt idx="378103">
                  <c:v>4.1287999999999998E-2</c:v>
                </c:pt>
                <c:pt idx="378104">
                  <c:v>4.129E-2</c:v>
                </c:pt>
                <c:pt idx="378105">
                  <c:v>4.1291000000000001E-2</c:v>
                </c:pt>
                <c:pt idx="378106">
                  <c:v>4.1293000000000003E-2</c:v>
                </c:pt>
                <c:pt idx="378107">
                  <c:v>4.1293999999999997E-2</c:v>
                </c:pt>
                <c:pt idx="378108">
                  <c:v>4.1295999999999999E-2</c:v>
                </c:pt>
                <c:pt idx="378109">
                  <c:v>4.1297E-2</c:v>
                </c:pt>
                <c:pt idx="378110">
                  <c:v>4.1299000000000002E-2</c:v>
                </c:pt>
                <c:pt idx="378111">
                  <c:v>4.1300000000000003E-2</c:v>
                </c:pt>
                <c:pt idx="378112">
                  <c:v>4.1301999999999998E-2</c:v>
                </c:pt>
                <c:pt idx="378113">
                  <c:v>4.1302999999999999E-2</c:v>
                </c:pt>
                <c:pt idx="378114">
                  <c:v>4.1304E-2</c:v>
                </c:pt>
                <c:pt idx="378115">
                  <c:v>4.1305000000000001E-2</c:v>
                </c:pt>
                <c:pt idx="378116">
                  <c:v>4.1306000000000002E-2</c:v>
                </c:pt>
                <c:pt idx="378117">
                  <c:v>4.1307000000000003E-2</c:v>
                </c:pt>
                <c:pt idx="378118">
                  <c:v>4.1307999999999997E-2</c:v>
                </c:pt>
                <c:pt idx="378119">
                  <c:v>4.1308999999999998E-2</c:v>
                </c:pt>
                <c:pt idx="378120">
                  <c:v>4.1309999999999999E-2</c:v>
                </c:pt>
                <c:pt idx="378121">
                  <c:v>4.1309999999999999E-2</c:v>
                </c:pt>
                <c:pt idx="378122">
                  <c:v>4.1311E-2</c:v>
                </c:pt>
                <c:pt idx="378123">
                  <c:v>4.1311E-2</c:v>
                </c:pt>
                <c:pt idx="378124">
                  <c:v>4.1312000000000001E-2</c:v>
                </c:pt>
                <c:pt idx="378125">
                  <c:v>4.1312000000000001E-2</c:v>
                </c:pt>
                <c:pt idx="378126">
                  <c:v>4.1312000000000001E-2</c:v>
                </c:pt>
                <c:pt idx="378127">
                  <c:v>4.1312000000000001E-2</c:v>
                </c:pt>
                <c:pt idx="378128">
                  <c:v>4.1312000000000001E-2</c:v>
                </c:pt>
                <c:pt idx="378129">
                  <c:v>4.1312000000000001E-2</c:v>
                </c:pt>
                <c:pt idx="378130">
                  <c:v>4.1312000000000001E-2</c:v>
                </c:pt>
                <c:pt idx="378131">
                  <c:v>4.1312000000000001E-2</c:v>
                </c:pt>
                <c:pt idx="378132">
                  <c:v>4.1311E-2</c:v>
                </c:pt>
                <c:pt idx="378133">
                  <c:v>4.1311E-2</c:v>
                </c:pt>
                <c:pt idx="378134">
                  <c:v>4.1309999999999999E-2</c:v>
                </c:pt>
                <c:pt idx="378135">
                  <c:v>4.1309999999999999E-2</c:v>
                </c:pt>
                <c:pt idx="378136">
                  <c:v>4.1308999999999998E-2</c:v>
                </c:pt>
                <c:pt idx="378137">
                  <c:v>4.1307999999999997E-2</c:v>
                </c:pt>
                <c:pt idx="378138">
                  <c:v>4.1307000000000003E-2</c:v>
                </c:pt>
                <c:pt idx="378139">
                  <c:v>4.1306000000000002E-2</c:v>
                </c:pt>
                <c:pt idx="378140">
                  <c:v>4.1305000000000001E-2</c:v>
                </c:pt>
                <c:pt idx="378141">
                  <c:v>4.1304E-2</c:v>
                </c:pt>
                <c:pt idx="378142">
                  <c:v>4.1301999999999998E-2</c:v>
                </c:pt>
                <c:pt idx="378143">
                  <c:v>4.1300999999999997E-2</c:v>
                </c:pt>
                <c:pt idx="378144">
                  <c:v>4.1300000000000003E-2</c:v>
                </c:pt>
                <c:pt idx="378145">
                  <c:v>4.1298000000000001E-2</c:v>
                </c:pt>
                <c:pt idx="378146">
                  <c:v>4.1297E-2</c:v>
                </c:pt>
                <c:pt idx="378147">
                  <c:v>4.1294999999999998E-2</c:v>
                </c:pt>
                <c:pt idx="378148">
                  <c:v>4.1293999999999997E-2</c:v>
                </c:pt>
                <c:pt idx="378149">
                  <c:v>4.1292000000000002E-2</c:v>
                </c:pt>
                <c:pt idx="378150">
                  <c:v>4.1291000000000001E-2</c:v>
                </c:pt>
                <c:pt idx="378151">
                  <c:v>4.1288999999999999E-2</c:v>
                </c:pt>
                <c:pt idx="378152">
                  <c:v>4.1286999999999997E-2</c:v>
                </c:pt>
                <c:pt idx="378153">
                  <c:v>4.1285000000000002E-2</c:v>
                </c:pt>
                <c:pt idx="378154">
                  <c:v>4.1284000000000001E-2</c:v>
                </c:pt>
                <c:pt idx="378155">
                  <c:v>4.1281999999999999E-2</c:v>
                </c:pt>
                <c:pt idx="378156">
                  <c:v>4.1279999999999997E-2</c:v>
                </c:pt>
                <c:pt idx="378157">
                  <c:v>4.1279000000000003E-2</c:v>
                </c:pt>
                <c:pt idx="378158">
                  <c:v>4.1277000000000001E-2</c:v>
                </c:pt>
                <c:pt idx="378159">
                  <c:v>4.1274999999999999E-2</c:v>
                </c:pt>
                <c:pt idx="378160">
                  <c:v>4.1273999999999998E-2</c:v>
                </c:pt>
                <c:pt idx="378161">
                  <c:v>4.1272000000000003E-2</c:v>
                </c:pt>
                <c:pt idx="378162">
                  <c:v>4.1271000000000002E-2</c:v>
                </c:pt>
                <c:pt idx="378163">
                  <c:v>4.1269E-2</c:v>
                </c:pt>
                <c:pt idx="378164">
                  <c:v>4.1267999999999999E-2</c:v>
                </c:pt>
                <c:pt idx="378165">
                  <c:v>4.1266999999999998E-2</c:v>
                </c:pt>
                <c:pt idx="378166">
                  <c:v>4.1265000000000003E-2</c:v>
                </c:pt>
                <c:pt idx="378167">
                  <c:v>4.1264000000000002E-2</c:v>
                </c:pt>
                <c:pt idx="378168">
                  <c:v>4.1263000000000001E-2</c:v>
                </c:pt>
                <c:pt idx="378169">
                  <c:v>4.1262E-2</c:v>
                </c:pt>
                <c:pt idx="378170">
                  <c:v>4.1260999999999999E-2</c:v>
                </c:pt>
                <c:pt idx="378171">
                  <c:v>4.1259999999999998E-2</c:v>
                </c:pt>
                <c:pt idx="378172">
                  <c:v>4.1259999999999998E-2</c:v>
                </c:pt>
                <c:pt idx="378173">
                  <c:v>4.1258999999999997E-2</c:v>
                </c:pt>
                <c:pt idx="378174">
                  <c:v>4.1258999999999997E-2</c:v>
                </c:pt>
                <c:pt idx="378175">
                  <c:v>4.1258000000000003E-2</c:v>
                </c:pt>
                <c:pt idx="378176">
                  <c:v>4.1258000000000003E-2</c:v>
                </c:pt>
                <c:pt idx="378177">
                  <c:v>4.1257000000000002E-2</c:v>
                </c:pt>
                <c:pt idx="378178">
                  <c:v>4.1257000000000002E-2</c:v>
                </c:pt>
                <c:pt idx="378179">
                  <c:v>4.1257000000000002E-2</c:v>
                </c:pt>
                <c:pt idx="378180">
                  <c:v>4.1257000000000002E-2</c:v>
                </c:pt>
                <c:pt idx="378181">
                  <c:v>4.1257000000000002E-2</c:v>
                </c:pt>
                <c:pt idx="378182">
                  <c:v>4.1258000000000003E-2</c:v>
                </c:pt>
                <c:pt idx="378183">
                  <c:v>4.1258000000000003E-2</c:v>
                </c:pt>
                <c:pt idx="378184">
                  <c:v>4.1258000000000003E-2</c:v>
                </c:pt>
                <c:pt idx="378185">
                  <c:v>4.1258999999999997E-2</c:v>
                </c:pt>
                <c:pt idx="378186">
                  <c:v>4.1258999999999997E-2</c:v>
                </c:pt>
                <c:pt idx="378187">
                  <c:v>4.1259999999999998E-2</c:v>
                </c:pt>
                <c:pt idx="378188">
                  <c:v>4.1260999999999999E-2</c:v>
                </c:pt>
                <c:pt idx="378189">
                  <c:v>4.1260999999999999E-2</c:v>
                </c:pt>
                <c:pt idx="378190">
                  <c:v>4.1262E-2</c:v>
                </c:pt>
                <c:pt idx="378191">
                  <c:v>4.1263000000000001E-2</c:v>
                </c:pt>
                <c:pt idx="378192">
                  <c:v>4.1264000000000002E-2</c:v>
                </c:pt>
                <c:pt idx="378193">
                  <c:v>4.1265000000000003E-2</c:v>
                </c:pt>
                <c:pt idx="378194">
                  <c:v>4.1265999999999997E-2</c:v>
                </c:pt>
                <c:pt idx="378195">
                  <c:v>4.1266999999999998E-2</c:v>
                </c:pt>
                <c:pt idx="378196">
                  <c:v>4.1267999999999999E-2</c:v>
                </c:pt>
                <c:pt idx="378197">
                  <c:v>4.1270000000000001E-2</c:v>
                </c:pt>
                <c:pt idx="378198">
                  <c:v>4.1271000000000002E-2</c:v>
                </c:pt>
                <c:pt idx="378199">
                  <c:v>4.1272000000000003E-2</c:v>
                </c:pt>
                <c:pt idx="378200">
                  <c:v>4.1272999999999997E-2</c:v>
                </c:pt>
                <c:pt idx="378201">
                  <c:v>4.1273999999999998E-2</c:v>
                </c:pt>
                <c:pt idx="378202">
                  <c:v>4.1274999999999999E-2</c:v>
                </c:pt>
                <c:pt idx="378203">
                  <c:v>4.1276E-2</c:v>
                </c:pt>
                <c:pt idx="378204">
                  <c:v>4.1277000000000001E-2</c:v>
                </c:pt>
                <c:pt idx="378205">
                  <c:v>4.1278000000000002E-2</c:v>
                </c:pt>
                <c:pt idx="378206">
                  <c:v>4.1279000000000003E-2</c:v>
                </c:pt>
                <c:pt idx="378207">
                  <c:v>4.1280999999999998E-2</c:v>
                </c:pt>
                <c:pt idx="378208">
                  <c:v>4.1281999999999999E-2</c:v>
                </c:pt>
                <c:pt idx="378209">
                  <c:v>4.1283E-2</c:v>
                </c:pt>
                <c:pt idx="378210">
                  <c:v>4.1283E-2</c:v>
                </c:pt>
                <c:pt idx="378211">
                  <c:v>4.1284000000000001E-2</c:v>
                </c:pt>
                <c:pt idx="378212">
                  <c:v>4.1285000000000002E-2</c:v>
                </c:pt>
                <c:pt idx="378213">
                  <c:v>4.1286000000000003E-2</c:v>
                </c:pt>
                <c:pt idx="378214">
                  <c:v>4.1286000000000003E-2</c:v>
                </c:pt>
                <c:pt idx="378215">
                  <c:v>4.1286999999999997E-2</c:v>
                </c:pt>
                <c:pt idx="378216">
                  <c:v>4.1287999999999998E-2</c:v>
                </c:pt>
                <c:pt idx="378217">
                  <c:v>4.1287999999999998E-2</c:v>
                </c:pt>
                <c:pt idx="378218">
                  <c:v>4.1288999999999999E-2</c:v>
                </c:pt>
                <c:pt idx="378219">
                  <c:v>4.1288999999999999E-2</c:v>
                </c:pt>
                <c:pt idx="378220">
                  <c:v>4.1288999999999999E-2</c:v>
                </c:pt>
                <c:pt idx="378221">
                  <c:v>4.129E-2</c:v>
                </c:pt>
                <c:pt idx="378222">
                  <c:v>4.129E-2</c:v>
                </c:pt>
                <c:pt idx="378223">
                  <c:v>4.129E-2</c:v>
                </c:pt>
                <c:pt idx="378224">
                  <c:v>4.129E-2</c:v>
                </c:pt>
                <c:pt idx="378225">
                  <c:v>4.129E-2</c:v>
                </c:pt>
                <c:pt idx="378226">
                  <c:v>4.129E-2</c:v>
                </c:pt>
                <c:pt idx="378227">
                  <c:v>4.1288999999999999E-2</c:v>
                </c:pt>
                <c:pt idx="378228">
                  <c:v>4.1288999999999999E-2</c:v>
                </c:pt>
                <c:pt idx="378229">
                  <c:v>4.1288999999999999E-2</c:v>
                </c:pt>
                <c:pt idx="378230">
                  <c:v>4.1288999999999999E-2</c:v>
                </c:pt>
                <c:pt idx="378231">
                  <c:v>4.1287999999999998E-2</c:v>
                </c:pt>
                <c:pt idx="378232">
                  <c:v>4.1287999999999998E-2</c:v>
                </c:pt>
                <c:pt idx="378233">
                  <c:v>4.1286999999999997E-2</c:v>
                </c:pt>
                <c:pt idx="378234">
                  <c:v>4.1286999999999997E-2</c:v>
                </c:pt>
                <c:pt idx="378235">
                  <c:v>4.1286000000000003E-2</c:v>
                </c:pt>
                <c:pt idx="378236">
                  <c:v>4.1285000000000002E-2</c:v>
                </c:pt>
                <c:pt idx="378237">
                  <c:v>4.1284000000000001E-2</c:v>
                </c:pt>
                <c:pt idx="378238">
                  <c:v>4.1283E-2</c:v>
                </c:pt>
                <c:pt idx="378239">
                  <c:v>4.1283E-2</c:v>
                </c:pt>
                <c:pt idx="378240">
                  <c:v>4.1281999999999999E-2</c:v>
                </c:pt>
                <c:pt idx="378241">
                  <c:v>4.1280999999999998E-2</c:v>
                </c:pt>
                <c:pt idx="378242">
                  <c:v>4.1279999999999997E-2</c:v>
                </c:pt>
                <c:pt idx="378243">
                  <c:v>4.1279000000000003E-2</c:v>
                </c:pt>
                <c:pt idx="378244">
                  <c:v>4.1278000000000002E-2</c:v>
                </c:pt>
                <c:pt idx="378245">
                  <c:v>4.1277000000000001E-2</c:v>
                </c:pt>
                <c:pt idx="378246">
                  <c:v>4.1276E-2</c:v>
                </c:pt>
                <c:pt idx="378247">
                  <c:v>4.1274999999999999E-2</c:v>
                </c:pt>
                <c:pt idx="378248">
                  <c:v>4.1272999999999997E-2</c:v>
                </c:pt>
                <c:pt idx="378249">
                  <c:v>4.1272000000000003E-2</c:v>
                </c:pt>
                <c:pt idx="378250">
                  <c:v>4.1271000000000002E-2</c:v>
                </c:pt>
                <c:pt idx="378251">
                  <c:v>4.1270000000000001E-2</c:v>
                </c:pt>
                <c:pt idx="378252">
                  <c:v>4.1269E-2</c:v>
                </c:pt>
                <c:pt idx="378253">
                  <c:v>4.1267999999999999E-2</c:v>
                </c:pt>
                <c:pt idx="378254">
                  <c:v>4.1266999999999998E-2</c:v>
                </c:pt>
                <c:pt idx="378255">
                  <c:v>4.1265999999999997E-2</c:v>
                </c:pt>
                <c:pt idx="378256">
                  <c:v>4.1265000000000003E-2</c:v>
                </c:pt>
                <c:pt idx="378257">
                  <c:v>4.1264000000000002E-2</c:v>
                </c:pt>
                <c:pt idx="378258">
                  <c:v>4.1263000000000001E-2</c:v>
                </c:pt>
                <c:pt idx="378259">
                  <c:v>4.1262E-2</c:v>
                </c:pt>
                <c:pt idx="378260">
                  <c:v>4.1259999999999998E-2</c:v>
                </c:pt>
                <c:pt idx="378261">
                  <c:v>4.1259999999999998E-2</c:v>
                </c:pt>
                <c:pt idx="378262">
                  <c:v>4.1258999999999997E-2</c:v>
                </c:pt>
                <c:pt idx="378263">
                  <c:v>4.1258000000000003E-2</c:v>
                </c:pt>
                <c:pt idx="378264">
                  <c:v>4.1257000000000002E-2</c:v>
                </c:pt>
                <c:pt idx="378265">
                  <c:v>4.1256000000000001E-2</c:v>
                </c:pt>
                <c:pt idx="378266">
                  <c:v>4.1256000000000001E-2</c:v>
                </c:pt>
                <c:pt idx="378267">
                  <c:v>4.1255E-2</c:v>
                </c:pt>
                <c:pt idx="378268">
                  <c:v>4.1253999999999999E-2</c:v>
                </c:pt>
                <c:pt idx="378269">
                  <c:v>4.1253999999999999E-2</c:v>
                </c:pt>
                <c:pt idx="378270">
                  <c:v>4.1252999999999998E-2</c:v>
                </c:pt>
                <c:pt idx="378271">
                  <c:v>4.1251999999999997E-2</c:v>
                </c:pt>
                <c:pt idx="378272">
                  <c:v>4.1251999999999997E-2</c:v>
                </c:pt>
                <c:pt idx="378273">
                  <c:v>4.1251000000000003E-2</c:v>
                </c:pt>
                <c:pt idx="378274">
                  <c:v>4.1251000000000003E-2</c:v>
                </c:pt>
                <c:pt idx="378275">
                  <c:v>4.1251000000000003E-2</c:v>
                </c:pt>
                <c:pt idx="378276">
                  <c:v>4.1250000000000002E-2</c:v>
                </c:pt>
                <c:pt idx="378277">
                  <c:v>4.1250000000000002E-2</c:v>
                </c:pt>
                <c:pt idx="378278">
                  <c:v>4.1250000000000002E-2</c:v>
                </c:pt>
                <c:pt idx="378279">
                  <c:v>4.1250000000000002E-2</c:v>
                </c:pt>
                <c:pt idx="378280">
                  <c:v>4.1249000000000001E-2</c:v>
                </c:pt>
                <c:pt idx="378281">
                  <c:v>4.1249000000000001E-2</c:v>
                </c:pt>
                <c:pt idx="378282">
                  <c:v>4.1249000000000001E-2</c:v>
                </c:pt>
                <c:pt idx="378283">
                  <c:v>4.1249000000000001E-2</c:v>
                </c:pt>
                <c:pt idx="378284">
                  <c:v>4.1249000000000001E-2</c:v>
                </c:pt>
                <c:pt idx="378285">
                  <c:v>4.1248E-2</c:v>
                </c:pt>
                <c:pt idx="378286">
                  <c:v>4.1248E-2</c:v>
                </c:pt>
                <c:pt idx="378287">
                  <c:v>4.1248E-2</c:v>
                </c:pt>
                <c:pt idx="378288">
                  <c:v>4.1248E-2</c:v>
                </c:pt>
                <c:pt idx="378289">
                  <c:v>4.1248E-2</c:v>
                </c:pt>
                <c:pt idx="378290">
                  <c:v>4.1248E-2</c:v>
                </c:pt>
                <c:pt idx="378291">
                  <c:v>4.1248E-2</c:v>
                </c:pt>
                <c:pt idx="378292">
                  <c:v>4.1246999999999999E-2</c:v>
                </c:pt>
                <c:pt idx="378293">
                  <c:v>4.1246999999999999E-2</c:v>
                </c:pt>
                <c:pt idx="378294">
                  <c:v>4.1245999999999998E-2</c:v>
                </c:pt>
                <c:pt idx="378295">
                  <c:v>4.1245999999999998E-2</c:v>
                </c:pt>
                <c:pt idx="378296">
                  <c:v>4.1245999999999998E-2</c:v>
                </c:pt>
                <c:pt idx="378297">
                  <c:v>4.1244999999999997E-2</c:v>
                </c:pt>
                <c:pt idx="378298">
                  <c:v>4.1244999999999997E-2</c:v>
                </c:pt>
                <c:pt idx="378299">
                  <c:v>4.1244000000000003E-2</c:v>
                </c:pt>
                <c:pt idx="378300">
                  <c:v>4.1244000000000003E-2</c:v>
                </c:pt>
                <c:pt idx="378301">
                  <c:v>4.1243000000000002E-2</c:v>
                </c:pt>
                <c:pt idx="378302">
                  <c:v>4.1242000000000001E-2</c:v>
                </c:pt>
                <c:pt idx="378303">
                  <c:v>4.1242000000000001E-2</c:v>
                </c:pt>
                <c:pt idx="378304">
                  <c:v>4.1241E-2</c:v>
                </c:pt>
                <c:pt idx="378305">
                  <c:v>4.1239999999999999E-2</c:v>
                </c:pt>
                <c:pt idx="378306">
                  <c:v>4.1238999999999998E-2</c:v>
                </c:pt>
                <c:pt idx="378307">
                  <c:v>4.1237999999999997E-2</c:v>
                </c:pt>
                <c:pt idx="378308">
                  <c:v>4.1237000000000003E-2</c:v>
                </c:pt>
                <c:pt idx="378309">
                  <c:v>4.1235000000000001E-2</c:v>
                </c:pt>
                <c:pt idx="378310">
                  <c:v>4.1234E-2</c:v>
                </c:pt>
                <c:pt idx="378311">
                  <c:v>4.1232999999999999E-2</c:v>
                </c:pt>
                <c:pt idx="378312">
                  <c:v>4.1231999999999998E-2</c:v>
                </c:pt>
                <c:pt idx="378313">
                  <c:v>4.1230999999999997E-2</c:v>
                </c:pt>
                <c:pt idx="378314">
                  <c:v>4.1229000000000002E-2</c:v>
                </c:pt>
                <c:pt idx="378315">
                  <c:v>4.1228000000000001E-2</c:v>
                </c:pt>
                <c:pt idx="378316">
                  <c:v>4.1225999999999999E-2</c:v>
                </c:pt>
                <c:pt idx="378317">
                  <c:v>4.1224999999999998E-2</c:v>
                </c:pt>
                <c:pt idx="378318">
                  <c:v>4.1223000000000003E-2</c:v>
                </c:pt>
                <c:pt idx="378319">
                  <c:v>4.1221000000000001E-2</c:v>
                </c:pt>
                <c:pt idx="378320">
                  <c:v>4.122E-2</c:v>
                </c:pt>
                <c:pt idx="378321">
                  <c:v>4.1217999999999998E-2</c:v>
                </c:pt>
                <c:pt idx="378322">
                  <c:v>4.1216999999999997E-2</c:v>
                </c:pt>
                <c:pt idx="378323">
                  <c:v>4.1215000000000002E-2</c:v>
                </c:pt>
                <c:pt idx="378324">
                  <c:v>4.1214000000000001E-2</c:v>
                </c:pt>
                <c:pt idx="378325">
                  <c:v>4.1211999999999999E-2</c:v>
                </c:pt>
                <c:pt idx="378326">
                  <c:v>4.1209999999999997E-2</c:v>
                </c:pt>
                <c:pt idx="378327">
                  <c:v>4.1209000000000003E-2</c:v>
                </c:pt>
                <c:pt idx="378328">
                  <c:v>4.1207000000000001E-2</c:v>
                </c:pt>
                <c:pt idx="378329">
                  <c:v>4.1204999999999999E-2</c:v>
                </c:pt>
                <c:pt idx="378330">
                  <c:v>4.1202999999999997E-2</c:v>
                </c:pt>
                <c:pt idx="378331">
                  <c:v>4.1202000000000003E-2</c:v>
                </c:pt>
                <c:pt idx="378332">
                  <c:v>4.1200000000000001E-2</c:v>
                </c:pt>
                <c:pt idx="378333">
                  <c:v>4.1199E-2</c:v>
                </c:pt>
                <c:pt idx="378334">
                  <c:v>4.1196999999999998E-2</c:v>
                </c:pt>
                <c:pt idx="378335">
                  <c:v>4.1196000000000003E-2</c:v>
                </c:pt>
                <c:pt idx="378336">
                  <c:v>4.1195000000000002E-2</c:v>
                </c:pt>
                <c:pt idx="378337">
                  <c:v>4.1193E-2</c:v>
                </c:pt>
                <c:pt idx="378338">
                  <c:v>4.1191999999999999E-2</c:v>
                </c:pt>
                <c:pt idx="378339">
                  <c:v>4.1190999999999998E-2</c:v>
                </c:pt>
                <c:pt idx="378340">
                  <c:v>4.1189999999999997E-2</c:v>
                </c:pt>
                <c:pt idx="378341">
                  <c:v>4.1189000000000003E-2</c:v>
                </c:pt>
                <c:pt idx="378342">
                  <c:v>4.1187000000000001E-2</c:v>
                </c:pt>
                <c:pt idx="378343">
                  <c:v>4.1187000000000001E-2</c:v>
                </c:pt>
                <c:pt idx="378344">
                  <c:v>4.1186E-2</c:v>
                </c:pt>
                <c:pt idx="378345">
                  <c:v>4.1184999999999999E-2</c:v>
                </c:pt>
                <c:pt idx="378346">
                  <c:v>4.1183999999999998E-2</c:v>
                </c:pt>
                <c:pt idx="378347">
                  <c:v>4.1183999999999998E-2</c:v>
                </c:pt>
                <c:pt idx="378348">
                  <c:v>4.1183999999999998E-2</c:v>
                </c:pt>
                <c:pt idx="378349">
                  <c:v>4.1182999999999997E-2</c:v>
                </c:pt>
                <c:pt idx="378350">
                  <c:v>4.1182999999999997E-2</c:v>
                </c:pt>
                <c:pt idx="378351">
                  <c:v>4.1182999999999997E-2</c:v>
                </c:pt>
                <c:pt idx="378352">
                  <c:v>4.1182000000000003E-2</c:v>
                </c:pt>
                <c:pt idx="378353">
                  <c:v>4.1182000000000003E-2</c:v>
                </c:pt>
                <c:pt idx="378354">
                  <c:v>4.1182000000000003E-2</c:v>
                </c:pt>
                <c:pt idx="378355">
                  <c:v>4.1182999999999997E-2</c:v>
                </c:pt>
                <c:pt idx="378356">
                  <c:v>4.1182999999999997E-2</c:v>
                </c:pt>
                <c:pt idx="378357">
                  <c:v>4.1182999999999997E-2</c:v>
                </c:pt>
                <c:pt idx="378358">
                  <c:v>4.1183999999999998E-2</c:v>
                </c:pt>
                <c:pt idx="378359">
                  <c:v>4.1183999999999998E-2</c:v>
                </c:pt>
                <c:pt idx="378360">
                  <c:v>4.1184999999999999E-2</c:v>
                </c:pt>
                <c:pt idx="378361">
                  <c:v>4.1186E-2</c:v>
                </c:pt>
                <c:pt idx="378362">
                  <c:v>4.1186E-2</c:v>
                </c:pt>
                <c:pt idx="378363">
                  <c:v>4.1187000000000001E-2</c:v>
                </c:pt>
                <c:pt idx="378364">
                  <c:v>4.1188000000000002E-2</c:v>
                </c:pt>
                <c:pt idx="378365">
                  <c:v>4.1189000000000003E-2</c:v>
                </c:pt>
                <c:pt idx="378366">
                  <c:v>4.1189999999999997E-2</c:v>
                </c:pt>
                <c:pt idx="378367">
                  <c:v>4.1190999999999998E-2</c:v>
                </c:pt>
                <c:pt idx="378368">
                  <c:v>4.1191999999999999E-2</c:v>
                </c:pt>
                <c:pt idx="378369">
                  <c:v>4.1193E-2</c:v>
                </c:pt>
                <c:pt idx="378370">
                  <c:v>4.1194000000000001E-2</c:v>
                </c:pt>
                <c:pt idx="378371">
                  <c:v>4.1196000000000003E-2</c:v>
                </c:pt>
                <c:pt idx="378372">
                  <c:v>4.1196999999999998E-2</c:v>
                </c:pt>
                <c:pt idx="378373">
                  <c:v>4.1197999999999999E-2</c:v>
                </c:pt>
                <c:pt idx="378374">
                  <c:v>4.1199E-2</c:v>
                </c:pt>
                <c:pt idx="378375">
                  <c:v>4.1201000000000002E-2</c:v>
                </c:pt>
                <c:pt idx="378376">
                  <c:v>4.1202000000000003E-2</c:v>
                </c:pt>
                <c:pt idx="378377">
                  <c:v>4.1202999999999997E-2</c:v>
                </c:pt>
                <c:pt idx="378378">
                  <c:v>4.1203999999999998E-2</c:v>
                </c:pt>
                <c:pt idx="378379">
                  <c:v>4.1204999999999999E-2</c:v>
                </c:pt>
                <c:pt idx="378380">
                  <c:v>4.1206E-2</c:v>
                </c:pt>
                <c:pt idx="378381">
                  <c:v>4.1207000000000001E-2</c:v>
                </c:pt>
                <c:pt idx="378382">
                  <c:v>4.1209000000000003E-2</c:v>
                </c:pt>
                <c:pt idx="378383">
                  <c:v>4.1209999999999997E-2</c:v>
                </c:pt>
                <c:pt idx="378384">
                  <c:v>4.1210999999999998E-2</c:v>
                </c:pt>
                <c:pt idx="378385">
                  <c:v>4.1211999999999999E-2</c:v>
                </c:pt>
                <c:pt idx="378386">
                  <c:v>4.1211999999999999E-2</c:v>
                </c:pt>
                <c:pt idx="378387">
                  <c:v>4.1213E-2</c:v>
                </c:pt>
                <c:pt idx="378388">
                  <c:v>4.1214000000000001E-2</c:v>
                </c:pt>
                <c:pt idx="378389">
                  <c:v>4.1215000000000002E-2</c:v>
                </c:pt>
                <c:pt idx="378390">
                  <c:v>4.1215000000000002E-2</c:v>
                </c:pt>
                <c:pt idx="378391">
                  <c:v>4.1216000000000003E-2</c:v>
                </c:pt>
                <c:pt idx="378392">
                  <c:v>4.1216999999999997E-2</c:v>
                </c:pt>
                <c:pt idx="378393">
                  <c:v>4.1216999999999997E-2</c:v>
                </c:pt>
                <c:pt idx="378394">
                  <c:v>4.1217999999999998E-2</c:v>
                </c:pt>
                <c:pt idx="378395">
                  <c:v>4.1217999999999998E-2</c:v>
                </c:pt>
                <c:pt idx="378396">
                  <c:v>4.1217999999999998E-2</c:v>
                </c:pt>
                <c:pt idx="378397">
                  <c:v>4.1218999999999999E-2</c:v>
                </c:pt>
                <c:pt idx="378398">
                  <c:v>4.1218999999999999E-2</c:v>
                </c:pt>
                <c:pt idx="378399">
                  <c:v>4.1218999999999999E-2</c:v>
                </c:pt>
                <c:pt idx="378400">
                  <c:v>4.1218999999999999E-2</c:v>
                </c:pt>
                <c:pt idx="378401">
                  <c:v>4.1218999999999999E-2</c:v>
                </c:pt>
                <c:pt idx="378402">
                  <c:v>4.1217999999999998E-2</c:v>
                </c:pt>
                <c:pt idx="378403">
                  <c:v>4.1217999999999998E-2</c:v>
                </c:pt>
                <c:pt idx="378404">
                  <c:v>4.1217999999999998E-2</c:v>
                </c:pt>
                <c:pt idx="378405">
                  <c:v>4.1217999999999998E-2</c:v>
                </c:pt>
                <c:pt idx="378406">
                  <c:v>4.1217999999999998E-2</c:v>
                </c:pt>
                <c:pt idx="378407">
                  <c:v>4.1216999999999997E-2</c:v>
                </c:pt>
                <c:pt idx="378408">
                  <c:v>4.1216999999999997E-2</c:v>
                </c:pt>
                <c:pt idx="378409">
                  <c:v>4.1216999999999997E-2</c:v>
                </c:pt>
                <c:pt idx="378410">
                  <c:v>4.1216000000000003E-2</c:v>
                </c:pt>
                <c:pt idx="378411">
                  <c:v>4.1216000000000003E-2</c:v>
                </c:pt>
                <c:pt idx="378412">
                  <c:v>4.1215000000000002E-2</c:v>
                </c:pt>
                <c:pt idx="378413">
                  <c:v>4.1214000000000001E-2</c:v>
                </c:pt>
                <c:pt idx="378414">
                  <c:v>4.1214000000000001E-2</c:v>
                </c:pt>
                <c:pt idx="378415">
                  <c:v>4.1213E-2</c:v>
                </c:pt>
                <c:pt idx="378416">
                  <c:v>4.1211999999999999E-2</c:v>
                </c:pt>
                <c:pt idx="378417">
                  <c:v>4.1211999999999999E-2</c:v>
                </c:pt>
                <c:pt idx="378418">
                  <c:v>4.1210999999999998E-2</c:v>
                </c:pt>
                <c:pt idx="378419">
                  <c:v>4.1210999999999998E-2</c:v>
                </c:pt>
                <c:pt idx="378420">
                  <c:v>4.1209999999999997E-2</c:v>
                </c:pt>
                <c:pt idx="378421">
                  <c:v>4.1209000000000003E-2</c:v>
                </c:pt>
                <c:pt idx="378422">
                  <c:v>4.1208000000000002E-2</c:v>
                </c:pt>
                <c:pt idx="378423">
                  <c:v>4.1207000000000001E-2</c:v>
                </c:pt>
                <c:pt idx="378424">
                  <c:v>4.1207000000000001E-2</c:v>
                </c:pt>
                <c:pt idx="378425">
                  <c:v>4.1206E-2</c:v>
                </c:pt>
                <c:pt idx="378426">
                  <c:v>4.1204999999999999E-2</c:v>
                </c:pt>
                <c:pt idx="378427">
                  <c:v>4.1203999999999998E-2</c:v>
                </c:pt>
                <c:pt idx="378428">
                  <c:v>4.1203999999999998E-2</c:v>
                </c:pt>
                <c:pt idx="378429">
                  <c:v>4.1202999999999997E-2</c:v>
                </c:pt>
                <c:pt idx="378430">
                  <c:v>4.1202000000000003E-2</c:v>
                </c:pt>
                <c:pt idx="378431">
                  <c:v>4.1201000000000002E-2</c:v>
                </c:pt>
                <c:pt idx="378432">
                  <c:v>4.1201000000000002E-2</c:v>
                </c:pt>
                <c:pt idx="378433">
                  <c:v>4.1200000000000001E-2</c:v>
                </c:pt>
                <c:pt idx="378434">
                  <c:v>4.1199E-2</c:v>
                </c:pt>
                <c:pt idx="378435">
                  <c:v>4.1197999999999999E-2</c:v>
                </c:pt>
                <c:pt idx="378436">
                  <c:v>4.1196999999999998E-2</c:v>
                </c:pt>
                <c:pt idx="378437">
                  <c:v>4.1196000000000003E-2</c:v>
                </c:pt>
                <c:pt idx="378438">
                  <c:v>4.1196000000000003E-2</c:v>
                </c:pt>
                <c:pt idx="378439">
                  <c:v>4.1195000000000002E-2</c:v>
                </c:pt>
                <c:pt idx="378440">
                  <c:v>4.1194000000000001E-2</c:v>
                </c:pt>
                <c:pt idx="378441">
                  <c:v>4.1194000000000001E-2</c:v>
                </c:pt>
                <c:pt idx="378442">
                  <c:v>4.1193E-2</c:v>
                </c:pt>
                <c:pt idx="378443">
                  <c:v>4.1191999999999999E-2</c:v>
                </c:pt>
                <c:pt idx="378444">
                  <c:v>4.1190999999999998E-2</c:v>
                </c:pt>
                <c:pt idx="378445">
                  <c:v>4.1190999999999998E-2</c:v>
                </c:pt>
                <c:pt idx="378446">
                  <c:v>4.1189999999999997E-2</c:v>
                </c:pt>
                <c:pt idx="378447">
                  <c:v>4.1189000000000003E-2</c:v>
                </c:pt>
                <c:pt idx="378448">
                  <c:v>4.1188000000000002E-2</c:v>
                </c:pt>
                <c:pt idx="378449">
                  <c:v>4.1187000000000001E-2</c:v>
                </c:pt>
                <c:pt idx="378450">
                  <c:v>4.1186E-2</c:v>
                </c:pt>
                <c:pt idx="378451">
                  <c:v>4.1184999999999999E-2</c:v>
                </c:pt>
                <c:pt idx="378452">
                  <c:v>4.1184999999999999E-2</c:v>
                </c:pt>
                <c:pt idx="378453">
                  <c:v>4.1183999999999998E-2</c:v>
                </c:pt>
                <c:pt idx="378454">
                  <c:v>4.1182999999999997E-2</c:v>
                </c:pt>
                <c:pt idx="378455">
                  <c:v>4.1182000000000003E-2</c:v>
                </c:pt>
                <c:pt idx="378456">
                  <c:v>4.1181000000000002E-2</c:v>
                </c:pt>
                <c:pt idx="378457">
                  <c:v>4.1180000000000001E-2</c:v>
                </c:pt>
                <c:pt idx="378458">
                  <c:v>4.1179E-2</c:v>
                </c:pt>
                <c:pt idx="378459">
                  <c:v>4.1177999999999999E-2</c:v>
                </c:pt>
                <c:pt idx="378460">
                  <c:v>4.1176999999999998E-2</c:v>
                </c:pt>
                <c:pt idx="378461">
                  <c:v>4.1175999999999997E-2</c:v>
                </c:pt>
                <c:pt idx="378462">
                  <c:v>4.1175000000000003E-2</c:v>
                </c:pt>
                <c:pt idx="378463">
                  <c:v>4.1174000000000002E-2</c:v>
                </c:pt>
                <c:pt idx="378464">
                  <c:v>4.1172E-2</c:v>
                </c:pt>
                <c:pt idx="378465">
                  <c:v>4.1170999999999999E-2</c:v>
                </c:pt>
                <c:pt idx="378466">
                  <c:v>4.1169999999999998E-2</c:v>
                </c:pt>
                <c:pt idx="378467">
                  <c:v>4.1168999999999997E-2</c:v>
                </c:pt>
                <c:pt idx="378468">
                  <c:v>4.1168000000000003E-2</c:v>
                </c:pt>
                <c:pt idx="378469">
                  <c:v>4.1167000000000002E-2</c:v>
                </c:pt>
                <c:pt idx="378470">
                  <c:v>4.1165E-2</c:v>
                </c:pt>
                <c:pt idx="378471">
                  <c:v>4.1163999999999999E-2</c:v>
                </c:pt>
                <c:pt idx="378472">
                  <c:v>4.1162999999999998E-2</c:v>
                </c:pt>
                <c:pt idx="378473">
                  <c:v>4.1161000000000003E-2</c:v>
                </c:pt>
                <c:pt idx="378474">
                  <c:v>4.1160000000000002E-2</c:v>
                </c:pt>
                <c:pt idx="378475">
                  <c:v>4.1159000000000001E-2</c:v>
                </c:pt>
                <c:pt idx="378476">
                  <c:v>4.1158E-2</c:v>
                </c:pt>
                <c:pt idx="378477">
                  <c:v>4.1155999999999998E-2</c:v>
                </c:pt>
                <c:pt idx="378478">
                  <c:v>4.1154999999999997E-2</c:v>
                </c:pt>
                <c:pt idx="378479">
                  <c:v>4.1154000000000003E-2</c:v>
                </c:pt>
                <c:pt idx="378480">
                  <c:v>4.1153000000000002E-2</c:v>
                </c:pt>
                <c:pt idx="378481">
                  <c:v>4.1151E-2</c:v>
                </c:pt>
                <c:pt idx="378482">
                  <c:v>4.1149999999999999E-2</c:v>
                </c:pt>
                <c:pt idx="378483">
                  <c:v>4.1148999999999998E-2</c:v>
                </c:pt>
                <c:pt idx="378484">
                  <c:v>4.1147999999999997E-2</c:v>
                </c:pt>
                <c:pt idx="378485">
                  <c:v>4.1147000000000003E-2</c:v>
                </c:pt>
                <c:pt idx="378486">
                  <c:v>4.1146000000000002E-2</c:v>
                </c:pt>
                <c:pt idx="378487">
                  <c:v>4.1145000000000001E-2</c:v>
                </c:pt>
                <c:pt idx="378488">
                  <c:v>4.1144E-2</c:v>
                </c:pt>
                <c:pt idx="378489">
                  <c:v>4.1142999999999999E-2</c:v>
                </c:pt>
                <c:pt idx="378490">
                  <c:v>4.1141999999999998E-2</c:v>
                </c:pt>
                <c:pt idx="378491">
                  <c:v>4.1140999999999997E-2</c:v>
                </c:pt>
                <c:pt idx="378492">
                  <c:v>4.1140000000000003E-2</c:v>
                </c:pt>
                <c:pt idx="378493">
                  <c:v>4.1140000000000003E-2</c:v>
                </c:pt>
                <c:pt idx="378494">
                  <c:v>4.1139000000000002E-2</c:v>
                </c:pt>
                <c:pt idx="378495">
                  <c:v>4.1138000000000001E-2</c:v>
                </c:pt>
                <c:pt idx="378496">
                  <c:v>4.1138000000000001E-2</c:v>
                </c:pt>
                <c:pt idx="378497">
                  <c:v>4.1137E-2</c:v>
                </c:pt>
                <c:pt idx="378498">
                  <c:v>4.1137E-2</c:v>
                </c:pt>
                <c:pt idx="378499">
                  <c:v>4.1137E-2</c:v>
                </c:pt>
                <c:pt idx="378500">
                  <c:v>4.1135999999999999E-2</c:v>
                </c:pt>
                <c:pt idx="378501">
                  <c:v>4.1135999999999999E-2</c:v>
                </c:pt>
                <c:pt idx="378502">
                  <c:v>4.1135999999999999E-2</c:v>
                </c:pt>
                <c:pt idx="378503">
                  <c:v>4.1135999999999999E-2</c:v>
                </c:pt>
                <c:pt idx="378504">
                  <c:v>4.1135999999999999E-2</c:v>
                </c:pt>
                <c:pt idx="378505">
                  <c:v>4.1135999999999999E-2</c:v>
                </c:pt>
                <c:pt idx="378506">
                  <c:v>4.1135999999999999E-2</c:v>
                </c:pt>
                <c:pt idx="378507">
                  <c:v>4.1135999999999999E-2</c:v>
                </c:pt>
                <c:pt idx="378508">
                  <c:v>4.1135999999999999E-2</c:v>
                </c:pt>
                <c:pt idx="378509">
                  <c:v>4.1137E-2</c:v>
                </c:pt>
                <c:pt idx="378510">
                  <c:v>4.1137E-2</c:v>
                </c:pt>
                <c:pt idx="378511">
                  <c:v>4.1138000000000001E-2</c:v>
                </c:pt>
                <c:pt idx="378512">
                  <c:v>4.1139000000000002E-2</c:v>
                </c:pt>
                <c:pt idx="378513">
                  <c:v>4.1139000000000002E-2</c:v>
                </c:pt>
                <c:pt idx="378514">
                  <c:v>4.1140000000000003E-2</c:v>
                </c:pt>
                <c:pt idx="378515">
                  <c:v>4.1140999999999997E-2</c:v>
                </c:pt>
                <c:pt idx="378516">
                  <c:v>4.1141999999999998E-2</c:v>
                </c:pt>
                <c:pt idx="378517">
                  <c:v>4.1141999999999998E-2</c:v>
                </c:pt>
                <c:pt idx="378518">
                  <c:v>4.1142999999999999E-2</c:v>
                </c:pt>
                <c:pt idx="378519">
                  <c:v>4.1144E-2</c:v>
                </c:pt>
                <c:pt idx="378520">
                  <c:v>4.1145000000000001E-2</c:v>
                </c:pt>
                <c:pt idx="378521">
                  <c:v>4.1146000000000002E-2</c:v>
                </c:pt>
                <c:pt idx="378522">
                  <c:v>4.1147999999999997E-2</c:v>
                </c:pt>
                <c:pt idx="378523">
                  <c:v>4.1148999999999998E-2</c:v>
                </c:pt>
                <c:pt idx="378524">
                  <c:v>4.1149999999999999E-2</c:v>
                </c:pt>
                <c:pt idx="378525">
                  <c:v>4.1151E-2</c:v>
                </c:pt>
                <c:pt idx="378526">
                  <c:v>4.1153000000000002E-2</c:v>
                </c:pt>
                <c:pt idx="378527">
                  <c:v>4.1154000000000003E-2</c:v>
                </c:pt>
                <c:pt idx="378528">
                  <c:v>4.1154999999999997E-2</c:v>
                </c:pt>
                <c:pt idx="378529">
                  <c:v>4.1156999999999999E-2</c:v>
                </c:pt>
                <c:pt idx="378530">
                  <c:v>4.1158E-2</c:v>
                </c:pt>
                <c:pt idx="378531">
                  <c:v>4.1159000000000001E-2</c:v>
                </c:pt>
                <c:pt idx="378532">
                  <c:v>4.1160000000000002E-2</c:v>
                </c:pt>
                <c:pt idx="378533">
                  <c:v>4.1161999999999997E-2</c:v>
                </c:pt>
                <c:pt idx="378534">
                  <c:v>4.1162999999999998E-2</c:v>
                </c:pt>
                <c:pt idx="378535">
                  <c:v>4.1165E-2</c:v>
                </c:pt>
                <c:pt idx="378536">
                  <c:v>4.1166000000000001E-2</c:v>
                </c:pt>
                <c:pt idx="378537">
                  <c:v>4.1167000000000002E-2</c:v>
                </c:pt>
                <c:pt idx="378538">
                  <c:v>4.1168000000000003E-2</c:v>
                </c:pt>
                <c:pt idx="378539">
                  <c:v>4.1169999999999998E-2</c:v>
                </c:pt>
                <c:pt idx="378540">
                  <c:v>4.1170999999999999E-2</c:v>
                </c:pt>
                <c:pt idx="378541">
                  <c:v>4.1172E-2</c:v>
                </c:pt>
                <c:pt idx="378542">
                  <c:v>4.1173000000000001E-2</c:v>
                </c:pt>
                <c:pt idx="378543">
                  <c:v>4.1174000000000002E-2</c:v>
                </c:pt>
                <c:pt idx="378544">
                  <c:v>4.1174000000000002E-2</c:v>
                </c:pt>
                <c:pt idx="378545">
                  <c:v>4.1175000000000003E-2</c:v>
                </c:pt>
                <c:pt idx="378546">
                  <c:v>4.1175999999999997E-2</c:v>
                </c:pt>
                <c:pt idx="378547">
                  <c:v>4.1176999999999998E-2</c:v>
                </c:pt>
                <c:pt idx="378548">
                  <c:v>4.1177999999999999E-2</c:v>
                </c:pt>
                <c:pt idx="378549">
                  <c:v>4.1177999999999999E-2</c:v>
                </c:pt>
                <c:pt idx="378550">
                  <c:v>4.1179E-2</c:v>
                </c:pt>
                <c:pt idx="378551">
                  <c:v>4.1179E-2</c:v>
                </c:pt>
                <c:pt idx="378552">
                  <c:v>4.1179E-2</c:v>
                </c:pt>
                <c:pt idx="378553">
                  <c:v>4.1179E-2</c:v>
                </c:pt>
                <c:pt idx="378554">
                  <c:v>4.1179E-2</c:v>
                </c:pt>
                <c:pt idx="378555">
                  <c:v>4.1179E-2</c:v>
                </c:pt>
                <c:pt idx="378556">
                  <c:v>4.1179E-2</c:v>
                </c:pt>
                <c:pt idx="378557">
                  <c:v>4.1179E-2</c:v>
                </c:pt>
                <c:pt idx="378558">
                  <c:v>4.1179E-2</c:v>
                </c:pt>
                <c:pt idx="378559">
                  <c:v>4.1179E-2</c:v>
                </c:pt>
                <c:pt idx="378560">
                  <c:v>4.1179E-2</c:v>
                </c:pt>
                <c:pt idx="378561">
                  <c:v>4.1179E-2</c:v>
                </c:pt>
                <c:pt idx="378562">
                  <c:v>4.1177999999999999E-2</c:v>
                </c:pt>
                <c:pt idx="378563">
                  <c:v>4.1176999999999998E-2</c:v>
                </c:pt>
                <c:pt idx="378564">
                  <c:v>4.1176999999999998E-2</c:v>
                </c:pt>
                <c:pt idx="378565">
                  <c:v>4.1175999999999997E-2</c:v>
                </c:pt>
                <c:pt idx="378566">
                  <c:v>4.1175000000000003E-2</c:v>
                </c:pt>
                <c:pt idx="378567">
                  <c:v>4.1174000000000002E-2</c:v>
                </c:pt>
                <c:pt idx="378568">
                  <c:v>4.1174000000000002E-2</c:v>
                </c:pt>
                <c:pt idx="378569">
                  <c:v>4.1173000000000001E-2</c:v>
                </c:pt>
                <c:pt idx="378570">
                  <c:v>4.1172E-2</c:v>
                </c:pt>
                <c:pt idx="378571">
                  <c:v>4.1170999999999999E-2</c:v>
                </c:pt>
                <c:pt idx="378572">
                  <c:v>4.1169999999999998E-2</c:v>
                </c:pt>
                <c:pt idx="378573">
                  <c:v>4.1168999999999997E-2</c:v>
                </c:pt>
                <c:pt idx="378574">
                  <c:v>4.1168000000000003E-2</c:v>
                </c:pt>
                <c:pt idx="378575">
                  <c:v>4.1167000000000002E-2</c:v>
                </c:pt>
                <c:pt idx="378576">
                  <c:v>4.1166000000000001E-2</c:v>
                </c:pt>
                <c:pt idx="378577">
                  <c:v>4.1163999999999999E-2</c:v>
                </c:pt>
                <c:pt idx="378578">
                  <c:v>4.1162999999999998E-2</c:v>
                </c:pt>
                <c:pt idx="378579">
                  <c:v>4.1161999999999997E-2</c:v>
                </c:pt>
                <c:pt idx="378580">
                  <c:v>4.1161000000000003E-2</c:v>
                </c:pt>
                <c:pt idx="378581">
                  <c:v>4.1160000000000002E-2</c:v>
                </c:pt>
                <c:pt idx="378582">
                  <c:v>4.1159000000000001E-2</c:v>
                </c:pt>
                <c:pt idx="378583">
                  <c:v>4.1158E-2</c:v>
                </c:pt>
                <c:pt idx="378584">
                  <c:v>4.1156999999999999E-2</c:v>
                </c:pt>
                <c:pt idx="378585">
                  <c:v>4.1155999999999998E-2</c:v>
                </c:pt>
                <c:pt idx="378586">
                  <c:v>4.1154999999999997E-2</c:v>
                </c:pt>
                <c:pt idx="378587">
                  <c:v>4.1154000000000003E-2</c:v>
                </c:pt>
                <c:pt idx="378588">
                  <c:v>4.1153000000000002E-2</c:v>
                </c:pt>
                <c:pt idx="378589">
                  <c:v>4.1152000000000001E-2</c:v>
                </c:pt>
                <c:pt idx="378590">
                  <c:v>4.1151E-2</c:v>
                </c:pt>
                <c:pt idx="378591">
                  <c:v>4.1149999999999999E-2</c:v>
                </c:pt>
                <c:pt idx="378592">
                  <c:v>4.1149999999999999E-2</c:v>
                </c:pt>
                <c:pt idx="378593">
                  <c:v>4.1148999999999998E-2</c:v>
                </c:pt>
                <c:pt idx="378594">
                  <c:v>4.1147999999999997E-2</c:v>
                </c:pt>
                <c:pt idx="378595">
                  <c:v>4.1147999999999997E-2</c:v>
                </c:pt>
                <c:pt idx="378596">
                  <c:v>4.1147999999999997E-2</c:v>
                </c:pt>
                <c:pt idx="378597">
                  <c:v>4.1147000000000003E-2</c:v>
                </c:pt>
                <c:pt idx="378598">
                  <c:v>4.1147000000000003E-2</c:v>
                </c:pt>
                <c:pt idx="378599">
                  <c:v>4.1146000000000002E-2</c:v>
                </c:pt>
                <c:pt idx="378600">
                  <c:v>4.1146000000000002E-2</c:v>
                </c:pt>
                <c:pt idx="378601">
                  <c:v>4.1146000000000002E-2</c:v>
                </c:pt>
                <c:pt idx="378602">
                  <c:v>4.1146000000000002E-2</c:v>
                </c:pt>
                <c:pt idx="378603">
                  <c:v>4.1146000000000002E-2</c:v>
                </c:pt>
                <c:pt idx="378604">
                  <c:v>4.1146000000000002E-2</c:v>
                </c:pt>
                <c:pt idx="378605">
                  <c:v>4.1146000000000002E-2</c:v>
                </c:pt>
                <c:pt idx="378606">
                  <c:v>4.1146000000000002E-2</c:v>
                </c:pt>
                <c:pt idx="378607">
                  <c:v>4.1146000000000002E-2</c:v>
                </c:pt>
                <c:pt idx="378608">
                  <c:v>4.1147000000000003E-2</c:v>
                </c:pt>
                <c:pt idx="378609">
                  <c:v>4.1147000000000003E-2</c:v>
                </c:pt>
                <c:pt idx="378610">
                  <c:v>4.1147000000000003E-2</c:v>
                </c:pt>
                <c:pt idx="378611">
                  <c:v>4.1147999999999997E-2</c:v>
                </c:pt>
                <c:pt idx="378612">
                  <c:v>4.1147999999999997E-2</c:v>
                </c:pt>
                <c:pt idx="378613">
                  <c:v>4.1148999999999998E-2</c:v>
                </c:pt>
                <c:pt idx="378614">
                  <c:v>4.1148999999999998E-2</c:v>
                </c:pt>
                <c:pt idx="378615">
                  <c:v>4.1149999999999999E-2</c:v>
                </c:pt>
                <c:pt idx="378616">
                  <c:v>4.1151E-2</c:v>
                </c:pt>
                <c:pt idx="378617">
                  <c:v>4.1151E-2</c:v>
                </c:pt>
                <c:pt idx="378618">
                  <c:v>4.1152000000000001E-2</c:v>
                </c:pt>
                <c:pt idx="378619">
                  <c:v>4.1153000000000002E-2</c:v>
                </c:pt>
                <c:pt idx="378620">
                  <c:v>4.1154000000000003E-2</c:v>
                </c:pt>
                <c:pt idx="378621">
                  <c:v>4.1154999999999997E-2</c:v>
                </c:pt>
                <c:pt idx="378622">
                  <c:v>4.1154999999999997E-2</c:v>
                </c:pt>
                <c:pt idx="378623">
                  <c:v>4.1155999999999998E-2</c:v>
                </c:pt>
                <c:pt idx="378624">
                  <c:v>4.1156999999999999E-2</c:v>
                </c:pt>
                <c:pt idx="378625">
                  <c:v>4.1158E-2</c:v>
                </c:pt>
                <c:pt idx="378626">
                  <c:v>4.1159000000000001E-2</c:v>
                </c:pt>
                <c:pt idx="378627">
                  <c:v>4.1160000000000002E-2</c:v>
                </c:pt>
                <c:pt idx="378628">
                  <c:v>4.1161999999999997E-2</c:v>
                </c:pt>
                <c:pt idx="378629">
                  <c:v>4.1162999999999998E-2</c:v>
                </c:pt>
                <c:pt idx="378630">
                  <c:v>4.1163999999999999E-2</c:v>
                </c:pt>
                <c:pt idx="378631">
                  <c:v>4.1165E-2</c:v>
                </c:pt>
                <c:pt idx="378632">
                  <c:v>4.1167000000000002E-2</c:v>
                </c:pt>
                <c:pt idx="378633">
                  <c:v>4.1168000000000003E-2</c:v>
                </c:pt>
                <c:pt idx="378634">
                  <c:v>4.1168999999999997E-2</c:v>
                </c:pt>
                <c:pt idx="378635">
                  <c:v>4.1169999999999998E-2</c:v>
                </c:pt>
                <c:pt idx="378636">
                  <c:v>4.1172E-2</c:v>
                </c:pt>
                <c:pt idx="378637">
                  <c:v>4.1173000000000001E-2</c:v>
                </c:pt>
                <c:pt idx="378638">
                  <c:v>4.1174000000000002E-2</c:v>
                </c:pt>
                <c:pt idx="378639">
                  <c:v>4.1175999999999997E-2</c:v>
                </c:pt>
                <c:pt idx="378640">
                  <c:v>4.1176999999999998E-2</c:v>
                </c:pt>
                <c:pt idx="378641">
                  <c:v>4.1179E-2</c:v>
                </c:pt>
                <c:pt idx="378642">
                  <c:v>4.1180000000000001E-2</c:v>
                </c:pt>
                <c:pt idx="378643">
                  <c:v>4.1182000000000003E-2</c:v>
                </c:pt>
                <c:pt idx="378644">
                  <c:v>4.1182999999999997E-2</c:v>
                </c:pt>
                <c:pt idx="378645">
                  <c:v>4.1184999999999999E-2</c:v>
                </c:pt>
                <c:pt idx="378646">
                  <c:v>4.1186E-2</c:v>
                </c:pt>
                <c:pt idx="378647">
                  <c:v>4.1188000000000002E-2</c:v>
                </c:pt>
                <c:pt idx="378648">
                  <c:v>4.1189000000000003E-2</c:v>
                </c:pt>
                <c:pt idx="378649">
                  <c:v>4.1190999999999998E-2</c:v>
                </c:pt>
                <c:pt idx="378650">
                  <c:v>4.1191999999999999E-2</c:v>
                </c:pt>
                <c:pt idx="378651">
                  <c:v>4.1194000000000001E-2</c:v>
                </c:pt>
                <c:pt idx="378652">
                  <c:v>4.1195000000000002E-2</c:v>
                </c:pt>
                <c:pt idx="378653">
                  <c:v>4.1196999999999998E-2</c:v>
                </c:pt>
                <c:pt idx="378654">
                  <c:v>4.1199E-2</c:v>
                </c:pt>
                <c:pt idx="378655">
                  <c:v>4.1200000000000001E-2</c:v>
                </c:pt>
                <c:pt idx="378656">
                  <c:v>4.1202000000000003E-2</c:v>
                </c:pt>
                <c:pt idx="378657">
                  <c:v>4.1202999999999997E-2</c:v>
                </c:pt>
                <c:pt idx="378658">
                  <c:v>4.1203999999999998E-2</c:v>
                </c:pt>
                <c:pt idx="378659">
                  <c:v>4.1206E-2</c:v>
                </c:pt>
                <c:pt idx="378660">
                  <c:v>4.1207000000000001E-2</c:v>
                </c:pt>
                <c:pt idx="378661">
                  <c:v>4.1209000000000003E-2</c:v>
                </c:pt>
                <c:pt idx="378662">
                  <c:v>4.1209999999999997E-2</c:v>
                </c:pt>
                <c:pt idx="378663">
                  <c:v>4.1210999999999998E-2</c:v>
                </c:pt>
                <c:pt idx="378664">
                  <c:v>4.1213E-2</c:v>
                </c:pt>
                <c:pt idx="378665">
                  <c:v>4.1214000000000001E-2</c:v>
                </c:pt>
                <c:pt idx="378666">
                  <c:v>4.1215000000000002E-2</c:v>
                </c:pt>
                <c:pt idx="378667">
                  <c:v>4.1216999999999997E-2</c:v>
                </c:pt>
                <c:pt idx="378668">
                  <c:v>4.1217999999999998E-2</c:v>
                </c:pt>
                <c:pt idx="378669">
                  <c:v>4.1218999999999999E-2</c:v>
                </c:pt>
                <c:pt idx="378670">
                  <c:v>4.122E-2</c:v>
                </c:pt>
                <c:pt idx="378671">
                  <c:v>4.1221000000000001E-2</c:v>
                </c:pt>
                <c:pt idx="378672">
                  <c:v>4.1222000000000002E-2</c:v>
                </c:pt>
                <c:pt idx="378673">
                  <c:v>4.1222000000000002E-2</c:v>
                </c:pt>
                <c:pt idx="378674">
                  <c:v>4.1223000000000003E-2</c:v>
                </c:pt>
                <c:pt idx="378675">
                  <c:v>4.1223999999999997E-2</c:v>
                </c:pt>
                <c:pt idx="378676">
                  <c:v>4.1224999999999998E-2</c:v>
                </c:pt>
                <c:pt idx="378677">
                  <c:v>4.1225999999999999E-2</c:v>
                </c:pt>
                <c:pt idx="378678">
                  <c:v>4.1225999999999999E-2</c:v>
                </c:pt>
                <c:pt idx="378679">
                  <c:v>4.1227E-2</c:v>
                </c:pt>
                <c:pt idx="378680">
                  <c:v>4.1227E-2</c:v>
                </c:pt>
                <c:pt idx="378681">
                  <c:v>4.1227E-2</c:v>
                </c:pt>
                <c:pt idx="378682">
                  <c:v>4.1227E-2</c:v>
                </c:pt>
                <c:pt idx="378683">
                  <c:v>4.1227E-2</c:v>
                </c:pt>
                <c:pt idx="378684">
                  <c:v>4.1227E-2</c:v>
                </c:pt>
                <c:pt idx="378685">
                  <c:v>4.1227E-2</c:v>
                </c:pt>
                <c:pt idx="378686">
                  <c:v>4.1227E-2</c:v>
                </c:pt>
                <c:pt idx="378687">
                  <c:v>4.1227E-2</c:v>
                </c:pt>
                <c:pt idx="378688">
                  <c:v>4.1227E-2</c:v>
                </c:pt>
                <c:pt idx="378689">
                  <c:v>4.1225999999999999E-2</c:v>
                </c:pt>
                <c:pt idx="378690">
                  <c:v>4.1225999999999999E-2</c:v>
                </c:pt>
                <c:pt idx="378691">
                  <c:v>4.1224999999999998E-2</c:v>
                </c:pt>
                <c:pt idx="378692">
                  <c:v>4.1223999999999997E-2</c:v>
                </c:pt>
                <c:pt idx="378693">
                  <c:v>4.1223000000000003E-2</c:v>
                </c:pt>
                <c:pt idx="378694">
                  <c:v>4.1222000000000002E-2</c:v>
                </c:pt>
                <c:pt idx="378695">
                  <c:v>4.1221000000000001E-2</c:v>
                </c:pt>
                <c:pt idx="378696">
                  <c:v>4.122E-2</c:v>
                </c:pt>
                <c:pt idx="378697">
                  <c:v>4.1218999999999999E-2</c:v>
                </c:pt>
                <c:pt idx="378698">
                  <c:v>4.1217999999999998E-2</c:v>
                </c:pt>
                <c:pt idx="378699">
                  <c:v>4.1216999999999997E-2</c:v>
                </c:pt>
                <c:pt idx="378700">
                  <c:v>4.1215000000000002E-2</c:v>
                </c:pt>
                <c:pt idx="378701">
                  <c:v>4.1214000000000001E-2</c:v>
                </c:pt>
                <c:pt idx="378702">
                  <c:v>4.1211999999999999E-2</c:v>
                </c:pt>
                <c:pt idx="378703">
                  <c:v>4.1210999999999998E-2</c:v>
                </c:pt>
                <c:pt idx="378704">
                  <c:v>4.1209000000000003E-2</c:v>
                </c:pt>
                <c:pt idx="378705">
                  <c:v>4.1207000000000001E-2</c:v>
                </c:pt>
                <c:pt idx="378706">
                  <c:v>4.1204999999999999E-2</c:v>
                </c:pt>
                <c:pt idx="378707">
                  <c:v>4.1202999999999997E-2</c:v>
                </c:pt>
                <c:pt idx="378708">
                  <c:v>4.1202000000000003E-2</c:v>
                </c:pt>
                <c:pt idx="378709">
                  <c:v>4.1200000000000001E-2</c:v>
                </c:pt>
                <c:pt idx="378710">
                  <c:v>4.1197999999999999E-2</c:v>
                </c:pt>
                <c:pt idx="378711">
                  <c:v>4.1196000000000003E-2</c:v>
                </c:pt>
                <c:pt idx="378712">
                  <c:v>4.1194000000000001E-2</c:v>
                </c:pt>
                <c:pt idx="378713">
                  <c:v>4.1191999999999999E-2</c:v>
                </c:pt>
                <c:pt idx="378714">
                  <c:v>4.1189999999999997E-2</c:v>
                </c:pt>
                <c:pt idx="378715">
                  <c:v>4.1188000000000002E-2</c:v>
                </c:pt>
                <c:pt idx="378716">
                  <c:v>4.1186E-2</c:v>
                </c:pt>
                <c:pt idx="378717">
                  <c:v>4.1183999999999998E-2</c:v>
                </c:pt>
                <c:pt idx="378718">
                  <c:v>4.1182000000000003E-2</c:v>
                </c:pt>
                <c:pt idx="378719">
                  <c:v>4.1180000000000001E-2</c:v>
                </c:pt>
                <c:pt idx="378720">
                  <c:v>4.1177999999999999E-2</c:v>
                </c:pt>
                <c:pt idx="378721">
                  <c:v>4.1175999999999997E-2</c:v>
                </c:pt>
                <c:pt idx="378722">
                  <c:v>4.1175000000000003E-2</c:v>
                </c:pt>
                <c:pt idx="378723">
                  <c:v>4.1173000000000001E-2</c:v>
                </c:pt>
                <c:pt idx="378724">
                  <c:v>4.1170999999999999E-2</c:v>
                </c:pt>
                <c:pt idx="378725">
                  <c:v>4.1169999999999998E-2</c:v>
                </c:pt>
                <c:pt idx="378726">
                  <c:v>4.1168000000000003E-2</c:v>
                </c:pt>
                <c:pt idx="378727">
                  <c:v>4.1167000000000002E-2</c:v>
                </c:pt>
                <c:pt idx="378728">
                  <c:v>4.1165E-2</c:v>
                </c:pt>
                <c:pt idx="378729">
                  <c:v>4.1163999999999999E-2</c:v>
                </c:pt>
                <c:pt idx="378730">
                  <c:v>4.1162999999999998E-2</c:v>
                </c:pt>
                <c:pt idx="378731">
                  <c:v>4.1161000000000003E-2</c:v>
                </c:pt>
                <c:pt idx="378732">
                  <c:v>4.1160000000000002E-2</c:v>
                </c:pt>
                <c:pt idx="378733">
                  <c:v>4.1159000000000001E-2</c:v>
                </c:pt>
                <c:pt idx="378734">
                  <c:v>4.1159000000000001E-2</c:v>
                </c:pt>
                <c:pt idx="378735">
                  <c:v>4.1158E-2</c:v>
                </c:pt>
                <c:pt idx="378736">
                  <c:v>4.1156999999999999E-2</c:v>
                </c:pt>
                <c:pt idx="378737">
                  <c:v>4.1156999999999999E-2</c:v>
                </c:pt>
                <c:pt idx="378738">
                  <c:v>4.1155999999999998E-2</c:v>
                </c:pt>
                <c:pt idx="378739">
                  <c:v>4.1155999999999998E-2</c:v>
                </c:pt>
                <c:pt idx="378740">
                  <c:v>4.1154999999999997E-2</c:v>
                </c:pt>
                <c:pt idx="378741">
                  <c:v>4.1154999999999997E-2</c:v>
                </c:pt>
                <c:pt idx="378742">
                  <c:v>4.1154999999999997E-2</c:v>
                </c:pt>
                <c:pt idx="378743">
                  <c:v>4.1154000000000003E-2</c:v>
                </c:pt>
                <c:pt idx="378744">
                  <c:v>4.1154000000000003E-2</c:v>
                </c:pt>
                <c:pt idx="378745">
                  <c:v>4.1154000000000003E-2</c:v>
                </c:pt>
                <c:pt idx="378746">
                  <c:v>4.1154999999999997E-2</c:v>
                </c:pt>
                <c:pt idx="378747">
                  <c:v>4.1154999999999997E-2</c:v>
                </c:pt>
                <c:pt idx="378748">
                  <c:v>4.1154999999999997E-2</c:v>
                </c:pt>
                <c:pt idx="378749">
                  <c:v>4.1155999999999998E-2</c:v>
                </c:pt>
                <c:pt idx="378750">
                  <c:v>4.1155999999999998E-2</c:v>
                </c:pt>
                <c:pt idx="378751">
                  <c:v>4.1155999999999998E-2</c:v>
                </c:pt>
                <c:pt idx="378752">
                  <c:v>4.1156999999999999E-2</c:v>
                </c:pt>
                <c:pt idx="378753">
                  <c:v>4.1156999999999999E-2</c:v>
                </c:pt>
                <c:pt idx="378754">
                  <c:v>4.1158E-2</c:v>
                </c:pt>
                <c:pt idx="378755">
                  <c:v>4.1158E-2</c:v>
                </c:pt>
                <c:pt idx="378756">
                  <c:v>4.1159000000000001E-2</c:v>
                </c:pt>
                <c:pt idx="378757">
                  <c:v>4.1160000000000002E-2</c:v>
                </c:pt>
                <c:pt idx="378758">
                  <c:v>4.1161000000000003E-2</c:v>
                </c:pt>
                <c:pt idx="378759">
                  <c:v>4.1161000000000003E-2</c:v>
                </c:pt>
                <c:pt idx="378760">
                  <c:v>4.1161999999999997E-2</c:v>
                </c:pt>
                <c:pt idx="378761">
                  <c:v>4.1162999999999998E-2</c:v>
                </c:pt>
                <c:pt idx="378762">
                  <c:v>4.1162999999999998E-2</c:v>
                </c:pt>
                <c:pt idx="378763">
                  <c:v>4.1163999999999999E-2</c:v>
                </c:pt>
                <c:pt idx="378764">
                  <c:v>4.1163999999999999E-2</c:v>
                </c:pt>
                <c:pt idx="378765">
                  <c:v>4.1165E-2</c:v>
                </c:pt>
                <c:pt idx="378766">
                  <c:v>4.1166000000000001E-2</c:v>
                </c:pt>
                <c:pt idx="378767">
                  <c:v>4.1166000000000001E-2</c:v>
                </c:pt>
                <c:pt idx="378768">
                  <c:v>4.1167000000000002E-2</c:v>
                </c:pt>
                <c:pt idx="378769">
                  <c:v>4.1167000000000002E-2</c:v>
                </c:pt>
                <c:pt idx="378770">
                  <c:v>4.1168000000000003E-2</c:v>
                </c:pt>
                <c:pt idx="378771">
                  <c:v>4.1168000000000003E-2</c:v>
                </c:pt>
                <c:pt idx="378772">
                  <c:v>4.1168000000000003E-2</c:v>
                </c:pt>
                <c:pt idx="378773">
                  <c:v>4.1168999999999997E-2</c:v>
                </c:pt>
                <c:pt idx="378774">
                  <c:v>4.1168999999999997E-2</c:v>
                </c:pt>
                <c:pt idx="378775">
                  <c:v>4.1168999999999997E-2</c:v>
                </c:pt>
                <c:pt idx="378776">
                  <c:v>4.1168999999999997E-2</c:v>
                </c:pt>
                <c:pt idx="378777">
                  <c:v>4.1168999999999997E-2</c:v>
                </c:pt>
                <c:pt idx="378778">
                  <c:v>4.1168999999999997E-2</c:v>
                </c:pt>
                <c:pt idx="378779">
                  <c:v>4.1168000000000003E-2</c:v>
                </c:pt>
                <c:pt idx="378780">
                  <c:v>4.1168000000000003E-2</c:v>
                </c:pt>
                <c:pt idx="378781">
                  <c:v>4.1168000000000003E-2</c:v>
                </c:pt>
                <c:pt idx="378782">
                  <c:v>4.1167000000000002E-2</c:v>
                </c:pt>
                <c:pt idx="378783">
                  <c:v>4.1167000000000002E-2</c:v>
                </c:pt>
                <c:pt idx="378784">
                  <c:v>4.1166000000000001E-2</c:v>
                </c:pt>
                <c:pt idx="378785">
                  <c:v>4.1166000000000001E-2</c:v>
                </c:pt>
                <c:pt idx="378786">
                  <c:v>4.1165E-2</c:v>
                </c:pt>
                <c:pt idx="378787">
                  <c:v>4.1163999999999999E-2</c:v>
                </c:pt>
                <c:pt idx="378788">
                  <c:v>4.1162999999999998E-2</c:v>
                </c:pt>
                <c:pt idx="378789">
                  <c:v>4.1161999999999997E-2</c:v>
                </c:pt>
                <c:pt idx="378790">
                  <c:v>4.1161000000000003E-2</c:v>
                </c:pt>
                <c:pt idx="378791">
                  <c:v>4.1160000000000002E-2</c:v>
                </c:pt>
                <c:pt idx="378792">
                  <c:v>4.1159000000000001E-2</c:v>
                </c:pt>
                <c:pt idx="378793">
                  <c:v>4.1158E-2</c:v>
                </c:pt>
                <c:pt idx="378794">
                  <c:v>4.1156999999999999E-2</c:v>
                </c:pt>
                <c:pt idx="378795">
                  <c:v>4.1155999999999998E-2</c:v>
                </c:pt>
                <c:pt idx="378796">
                  <c:v>4.1154000000000003E-2</c:v>
                </c:pt>
                <c:pt idx="378797">
                  <c:v>4.1153000000000002E-2</c:v>
                </c:pt>
                <c:pt idx="378798">
                  <c:v>4.1151E-2</c:v>
                </c:pt>
                <c:pt idx="378799">
                  <c:v>4.1149999999999999E-2</c:v>
                </c:pt>
                <c:pt idx="378800">
                  <c:v>4.1148999999999998E-2</c:v>
                </c:pt>
                <c:pt idx="378801">
                  <c:v>4.1147000000000003E-2</c:v>
                </c:pt>
                <c:pt idx="378802">
                  <c:v>4.1146000000000002E-2</c:v>
                </c:pt>
                <c:pt idx="378803">
                  <c:v>4.1144E-2</c:v>
                </c:pt>
                <c:pt idx="378804">
                  <c:v>4.1142999999999999E-2</c:v>
                </c:pt>
                <c:pt idx="378805">
                  <c:v>4.1140999999999997E-2</c:v>
                </c:pt>
                <c:pt idx="378806">
                  <c:v>4.1140000000000003E-2</c:v>
                </c:pt>
                <c:pt idx="378807">
                  <c:v>4.1139000000000002E-2</c:v>
                </c:pt>
                <c:pt idx="378808">
                  <c:v>4.1137E-2</c:v>
                </c:pt>
                <c:pt idx="378809">
                  <c:v>4.1135999999999999E-2</c:v>
                </c:pt>
                <c:pt idx="378810">
                  <c:v>4.1134999999999998E-2</c:v>
                </c:pt>
                <c:pt idx="378811">
                  <c:v>4.1133000000000003E-2</c:v>
                </c:pt>
                <c:pt idx="378812">
                  <c:v>4.1132000000000002E-2</c:v>
                </c:pt>
                <c:pt idx="378813">
                  <c:v>4.1131000000000001E-2</c:v>
                </c:pt>
                <c:pt idx="378814">
                  <c:v>4.113E-2</c:v>
                </c:pt>
                <c:pt idx="378815">
                  <c:v>4.1128999999999999E-2</c:v>
                </c:pt>
                <c:pt idx="378816">
                  <c:v>4.1127999999999998E-2</c:v>
                </c:pt>
                <c:pt idx="378817">
                  <c:v>4.1126999999999997E-2</c:v>
                </c:pt>
                <c:pt idx="378818">
                  <c:v>4.1126000000000003E-2</c:v>
                </c:pt>
                <c:pt idx="378819">
                  <c:v>4.1126000000000003E-2</c:v>
                </c:pt>
                <c:pt idx="378820">
                  <c:v>4.1125000000000002E-2</c:v>
                </c:pt>
                <c:pt idx="378821">
                  <c:v>4.1124000000000001E-2</c:v>
                </c:pt>
                <c:pt idx="378822">
                  <c:v>4.1124000000000001E-2</c:v>
                </c:pt>
                <c:pt idx="378823">
                  <c:v>4.1123E-2</c:v>
                </c:pt>
                <c:pt idx="378824">
                  <c:v>4.1123E-2</c:v>
                </c:pt>
                <c:pt idx="378825">
                  <c:v>4.1123E-2</c:v>
                </c:pt>
                <c:pt idx="378826">
                  <c:v>4.1123E-2</c:v>
                </c:pt>
                <c:pt idx="378827">
                  <c:v>4.1123E-2</c:v>
                </c:pt>
                <c:pt idx="378828">
                  <c:v>4.1123E-2</c:v>
                </c:pt>
                <c:pt idx="378829">
                  <c:v>4.1123E-2</c:v>
                </c:pt>
                <c:pt idx="378830">
                  <c:v>4.1123E-2</c:v>
                </c:pt>
                <c:pt idx="378831">
                  <c:v>4.1123E-2</c:v>
                </c:pt>
                <c:pt idx="378832">
                  <c:v>4.1124000000000001E-2</c:v>
                </c:pt>
                <c:pt idx="378833">
                  <c:v>4.1124000000000001E-2</c:v>
                </c:pt>
                <c:pt idx="378834">
                  <c:v>4.1125000000000002E-2</c:v>
                </c:pt>
                <c:pt idx="378835">
                  <c:v>4.1125000000000002E-2</c:v>
                </c:pt>
                <c:pt idx="378836">
                  <c:v>4.1126000000000003E-2</c:v>
                </c:pt>
                <c:pt idx="378837">
                  <c:v>4.1126000000000003E-2</c:v>
                </c:pt>
                <c:pt idx="378838">
                  <c:v>4.1126999999999997E-2</c:v>
                </c:pt>
                <c:pt idx="378839">
                  <c:v>4.1127999999999998E-2</c:v>
                </c:pt>
                <c:pt idx="378840">
                  <c:v>4.1128999999999999E-2</c:v>
                </c:pt>
                <c:pt idx="378841">
                  <c:v>4.113E-2</c:v>
                </c:pt>
                <c:pt idx="378842">
                  <c:v>4.1131000000000001E-2</c:v>
                </c:pt>
                <c:pt idx="378843">
                  <c:v>4.1132000000000002E-2</c:v>
                </c:pt>
                <c:pt idx="378844">
                  <c:v>4.1133000000000003E-2</c:v>
                </c:pt>
                <c:pt idx="378845">
                  <c:v>4.1133999999999997E-2</c:v>
                </c:pt>
                <c:pt idx="378846">
                  <c:v>4.1134999999999998E-2</c:v>
                </c:pt>
                <c:pt idx="378847">
                  <c:v>4.1135999999999999E-2</c:v>
                </c:pt>
                <c:pt idx="378848">
                  <c:v>4.1137E-2</c:v>
                </c:pt>
                <c:pt idx="378849">
                  <c:v>4.1138000000000001E-2</c:v>
                </c:pt>
                <c:pt idx="378850">
                  <c:v>4.1139000000000002E-2</c:v>
                </c:pt>
                <c:pt idx="378851">
                  <c:v>4.1140999999999997E-2</c:v>
                </c:pt>
                <c:pt idx="378852">
                  <c:v>4.1141999999999998E-2</c:v>
                </c:pt>
                <c:pt idx="378853">
                  <c:v>4.1142999999999999E-2</c:v>
                </c:pt>
                <c:pt idx="378854">
                  <c:v>4.1144E-2</c:v>
                </c:pt>
                <c:pt idx="378855">
                  <c:v>4.1145000000000001E-2</c:v>
                </c:pt>
                <c:pt idx="378856">
                  <c:v>4.1146000000000002E-2</c:v>
                </c:pt>
                <c:pt idx="378857">
                  <c:v>4.1147000000000003E-2</c:v>
                </c:pt>
                <c:pt idx="378858">
                  <c:v>4.1147999999999997E-2</c:v>
                </c:pt>
                <c:pt idx="378859">
                  <c:v>4.1147999999999997E-2</c:v>
                </c:pt>
                <c:pt idx="378860">
                  <c:v>4.1148999999999998E-2</c:v>
                </c:pt>
                <c:pt idx="378861">
                  <c:v>4.1149999999999999E-2</c:v>
                </c:pt>
                <c:pt idx="378862">
                  <c:v>4.1149999999999999E-2</c:v>
                </c:pt>
                <c:pt idx="378863">
                  <c:v>4.1151E-2</c:v>
                </c:pt>
                <c:pt idx="378864">
                  <c:v>4.1152000000000001E-2</c:v>
                </c:pt>
                <c:pt idx="378865">
                  <c:v>4.1152000000000001E-2</c:v>
                </c:pt>
                <c:pt idx="378866">
                  <c:v>4.1153000000000002E-2</c:v>
                </c:pt>
                <c:pt idx="378867">
                  <c:v>4.1153000000000002E-2</c:v>
                </c:pt>
                <c:pt idx="378868">
                  <c:v>4.1153000000000002E-2</c:v>
                </c:pt>
                <c:pt idx="378869">
                  <c:v>4.1154000000000003E-2</c:v>
                </c:pt>
                <c:pt idx="378870">
                  <c:v>4.1154000000000003E-2</c:v>
                </c:pt>
                <c:pt idx="378871">
                  <c:v>4.1154000000000003E-2</c:v>
                </c:pt>
                <c:pt idx="378872">
                  <c:v>4.1154000000000003E-2</c:v>
                </c:pt>
                <c:pt idx="378873">
                  <c:v>4.1153000000000002E-2</c:v>
                </c:pt>
                <c:pt idx="378874">
                  <c:v>4.1153000000000002E-2</c:v>
                </c:pt>
                <c:pt idx="378875">
                  <c:v>4.1153000000000002E-2</c:v>
                </c:pt>
                <c:pt idx="378876">
                  <c:v>4.1153000000000002E-2</c:v>
                </c:pt>
                <c:pt idx="378877">
                  <c:v>4.1153000000000002E-2</c:v>
                </c:pt>
                <c:pt idx="378878">
                  <c:v>4.1152000000000001E-2</c:v>
                </c:pt>
                <c:pt idx="378879">
                  <c:v>4.1152000000000001E-2</c:v>
                </c:pt>
                <c:pt idx="378880">
                  <c:v>4.1151E-2</c:v>
                </c:pt>
                <c:pt idx="378881">
                  <c:v>4.1151E-2</c:v>
                </c:pt>
                <c:pt idx="378882">
                  <c:v>4.1149999999999999E-2</c:v>
                </c:pt>
                <c:pt idx="378883">
                  <c:v>4.1148999999999998E-2</c:v>
                </c:pt>
                <c:pt idx="378884">
                  <c:v>4.1147999999999997E-2</c:v>
                </c:pt>
                <c:pt idx="378885">
                  <c:v>4.1147999999999997E-2</c:v>
                </c:pt>
                <c:pt idx="378886">
                  <c:v>4.1147000000000003E-2</c:v>
                </c:pt>
                <c:pt idx="378887">
                  <c:v>4.1146000000000002E-2</c:v>
                </c:pt>
                <c:pt idx="378888">
                  <c:v>4.1145000000000001E-2</c:v>
                </c:pt>
                <c:pt idx="378889">
                  <c:v>4.1144E-2</c:v>
                </c:pt>
                <c:pt idx="378890">
                  <c:v>4.1142999999999999E-2</c:v>
                </c:pt>
                <c:pt idx="378891">
                  <c:v>4.1141999999999998E-2</c:v>
                </c:pt>
                <c:pt idx="378892">
                  <c:v>4.1140999999999997E-2</c:v>
                </c:pt>
                <c:pt idx="378893">
                  <c:v>4.1140000000000003E-2</c:v>
                </c:pt>
                <c:pt idx="378894">
                  <c:v>4.1139000000000002E-2</c:v>
                </c:pt>
                <c:pt idx="378895">
                  <c:v>4.1138000000000001E-2</c:v>
                </c:pt>
                <c:pt idx="378896">
                  <c:v>4.1137E-2</c:v>
                </c:pt>
                <c:pt idx="378897">
                  <c:v>4.1135999999999999E-2</c:v>
                </c:pt>
                <c:pt idx="378898">
                  <c:v>4.1134999999999998E-2</c:v>
                </c:pt>
                <c:pt idx="378899">
                  <c:v>4.1133999999999997E-2</c:v>
                </c:pt>
                <c:pt idx="378900">
                  <c:v>4.1133000000000003E-2</c:v>
                </c:pt>
                <c:pt idx="378901">
                  <c:v>4.1132000000000002E-2</c:v>
                </c:pt>
                <c:pt idx="378902">
                  <c:v>4.1131000000000001E-2</c:v>
                </c:pt>
                <c:pt idx="378903">
                  <c:v>4.113E-2</c:v>
                </c:pt>
                <c:pt idx="378904">
                  <c:v>4.1128999999999999E-2</c:v>
                </c:pt>
                <c:pt idx="378905">
                  <c:v>4.1127999999999998E-2</c:v>
                </c:pt>
                <c:pt idx="378906">
                  <c:v>4.1126999999999997E-2</c:v>
                </c:pt>
                <c:pt idx="378907">
                  <c:v>4.1126000000000003E-2</c:v>
                </c:pt>
                <c:pt idx="378908">
                  <c:v>4.1125000000000002E-2</c:v>
                </c:pt>
                <c:pt idx="378909">
                  <c:v>4.1124000000000001E-2</c:v>
                </c:pt>
                <c:pt idx="378910">
                  <c:v>4.1123E-2</c:v>
                </c:pt>
                <c:pt idx="378911">
                  <c:v>4.1121999999999999E-2</c:v>
                </c:pt>
                <c:pt idx="378912">
                  <c:v>4.1121999999999999E-2</c:v>
                </c:pt>
                <c:pt idx="378913">
                  <c:v>4.1120999999999998E-2</c:v>
                </c:pt>
                <c:pt idx="378914">
                  <c:v>4.1119999999999997E-2</c:v>
                </c:pt>
                <c:pt idx="378915">
                  <c:v>4.1119999999999997E-2</c:v>
                </c:pt>
                <c:pt idx="378916">
                  <c:v>4.1119000000000003E-2</c:v>
                </c:pt>
                <c:pt idx="378917">
                  <c:v>4.1119000000000003E-2</c:v>
                </c:pt>
                <c:pt idx="378918">
                  <c:v>4.1118000000000002E-2</c:v>
                </c:pt>
                <c:pt idx="378919">
                  <c:v>4.1118000000000002E-2</c:v>
                </c:pt>
                <c:pt idx="378920">
                  <c:v>4.1117000000000001E-2</c:v>
                </c:pt>
                <c:pt idx="378921">
                  <c:v>4.1117000000000001E-2</c:v>
                </c:pt>
                <c:pt idx="378922">
                  <c:v>4.1117000000000001E-2</c:v>
                </c:pt>
                <c:pt idx="378923">
                  <c:v>4.1117000000000001E-2</c:v>
                </c:pt>
                <c:pt idx="378924">
                  <c:v>4.1116E-2</c:v>
                </c:pt>
                <c:pt idx="378925">
                  <c:v>4.1116E-2</c:v>
                </c:pt>
                <c:pt idx="378926">
                  <c:v>4.1116E-2</c:v>
                </c:pt>
                <c:pt idx="378927">
                  <c:v>4.1116E-2</c:v>
                </c:pt>
                <c:pt idx="378928">
                  <c:v>4.1116E-2</c:v>
                </c:pt>
                <c:pt idx="378929">
                  <c:v>4.1116E-2</c:v>
                </c:pt>
                <c:pt idx="378930">
                  <c:v>4.1116E-2</c:v>
                </c:pt>
                <c:pt idx="378931">
                  <c:v>4.1116E-2</c:v>
                </c:pt>
                <c:pt idx="378932">
                  <c:v>4.1116E-2</c:v>
                </c:pt>
                <c:pt idx="378933">
                  <c:v>4.1116E-2</c:v>
                </c:pt>
                <c:pt idx="378934">
                  <c:v>4.1117000000000001E-2</c:v>
                </c:pt>
                <c:pt idx="378935">
                  <c:v>4.1117000000000001E-2</c:v>
                </c:pt>
                <c:pt idx="378936">
                  <c:v>4.1117000000000001E-2</c:v>
                </c:pt>
                <c:pt idx="378937">
                  <c:v>4.1118000000000002E-2</c:v>
                </c:pt>
                <c:pt idx="378938">
                  <c:v>4.1118000000000002E-2</c:v>
                </c:pt>
                <c:pt idx="378939">
                  <c:v>4.1118000000000002E-2</c:v>
                </c:pt>
                <c:pt idx="378940">
                  <c:v>4.1118000000000002E-2</c:v>
                </c:pt>
                <c:pt idx="378941">
                  <c:v>4.1118000000000002E-2</c:v>
                </c:pt>
                <c:pt idx="378942">
                  <c:v>4.1119000000000003E-2</c:v>
                </c:pt>
                <c:pt idx="378943">
                  <c:v>4.1119000000000003E-2</c:v>
                </c:pt>
                <c:pt idx="378944">
                  <c:v>4.1119000000000003E-2</c:v>
                </c:pt>
                <c:pt idx="378945">
                  <c:v>4.1119000000000003E-2</c:v>
                </c:pt>
                <c:pt idx="378946">
                  <c:v>4.1119999999999997E-2</c:v>
                </c:pt>
                <c:pt idx="378947">
                  <c:v>4.1119999999999997E-2</c:v>
                </c:pt>
                <c:pt idx="378948">
                  <c:v>4.1119999999999997E-2</c:v>
                </c:pt>
                <c:pt idx="378949">
                  <c:v>4.1119999999999997E-2</c:v>
                </c:pt>
                <c:pt idx="378950">
                  <c:v>4.1119999999999997E-2</c:v>
                </c:pt>
                <c:pt idx="378951">
                  <c:v>4.1119999999999997E-2</c:v>
                </c:pt>
                <c:pt idx="378952">
                  <c:v>4.1119999999999997E-2</c:v>
                </c:pt>
                <c:pt idx="378953">
                  <c:v>4.1119999999999997E-2</c:v>
                </c:pt>
                <c:pt idx="378954">
                  <c:v>4.1119999999999997E-2</c:v>
                </c:pt>
                <c:pt idx="378955">
                  <c:v>4.1119999999999997E-2</c:v>
                </c:pt>
                <c:pt idx="378956">
                  <c:v>4.1119999999999997E-2</c:v>
                </c:pt>
                <c:pt idx="378957">
                  <c:v>4.1119999999999997E-2</c:v>
                </c:pt>
                <c:pt idx="378958">
                  <c:v>4.1119000000000003E-2</c:v>
                </c:pt>
                <c:pt idx="378959">
                  <c:v>4.1119000000000003E-2</c:v>
                </c:pt>
                <c:pt idx="378960">
                  <c:v>4.1119000000000003E-2</c:v>
                </c:pt>
                <c:pt idx="378961">
                  <c:v>4.1119000000000003E-2</c:v>
                </c:pt>
                <c:pt idx="378962">
                  <c:v>4.1118000000000002E-2</c:v>
                </c:pt>
                <c:pt idx="378963">
                  <c:v>4.1118000000000002E-2</c:v>
                </c:pt>
                <c:pt idx="378964">
                  <c:v>4.1118000000000002E-2</c:v>
                </c:pt>
                <c:pt idx="378965">
                  <c:v>4.1117000000000001E-2</c:v>
                </c:pt>
                <c:pt idx="378966">
                  <c:v>4.1117000000000001E-2</c:v>
                </c:pt>
                <c:pt idx="378967">
                  <c:v>4.1116E-2</c:v>
                </c:pt>
                <c:pt idx="378968">
                  <c:v>4.1116E-2</c:v>
                </c:pt>
                <c:pt idx="378969">
                  <c:v>4.1114999999999999E-2</c:v>
                </c:pt>
                <c:pt idx="378970">
                  <c:v>4.1114999999999999E-2</c:v>
                </c:pt>
                <c:pt idx="378971">
                  <c:v>4.1113999999999998E-2</c:v>
                </c:pt>
                <c:pt idx="378972">
                  <c:v>4.1113999999999998E-2</c:v>
                </c:pt>
                <c:pt idx="378973">
                  <c:v>4.1112999999999997E-2</c:v>
                </c:pt>
                <c:pt idx="378974">
                  <c:v>4.1112999999999997E-2</c:v>
                </c:pt>
                <c:pt idx="378975">
                  <c:v>4.1112000000000003E-2</c:v>
                </c:pt>
                <c:pt idx="378976">
                  <c:v>4.1112000000000003E-2</c:v>
                </c:pt>
                <c:pt idx="378977">
                  <c:v>4.1111000000000002E-2</c:v>
                </c:pt>
                <c:pt idx="378978">
                  <c:v>4.1111000000000002E-2</c:v>
                </c:pt>
                <c:pt idx="378979">
                  <c:v>4.1110000000000001E-2</c:v>
                </c:pt>
                <c:pt idx="378980">
                  <c:v>4.1110000000000001E-2</c:v>
                </c:pt>
                <c:pt idx="378981">
                  <c:v>4.1110000000000001E-2</c:v>
                </c:pt>
                <c:pt idx="378982">
                  <c:v>4.1109E-2</c:v>
                </c:pt>
                <c:pt idx="378983">
                  <c:v>4.1109E-2</c:v>
                </c:pt>
                <c:pt idx="378984">
                  <c:v>4.1109E-2</c:v>
                </c:pt>
                <c:pt idx="378985">
                  <c:v>4.1109E-2</c:v>
                </c:pt>
                <c:pt idx="378986">
                  <c:v>4.1109E-2</c:v>
                </c:pt>
                <c:pt idx="378987">
                  <c:v>4.1109E-2</c:v>
                </c:pt>
                <c:pt idx="378988">
                  <c:v>4.1107999999999999E-2</c:v>
                </c:pt>
                <c:pt idx="378989">
                  <c:v>4.1107999999999999E-2</c:v>
                </c:pt>
                <c:pt idx="378990">
                  <c:v>4.1109E-2</c:v>
                </c:pt>
                <c:pt idx="378991">
                  <c:v>4.1109E-2</c:v>
                </c:pt>
                <c:pt idx="378992">
                  <c:v>4.1109E-2</c:v>
                </c:pt>
                <c:pt idx="378993">
                  <c:v>4.1110000000000001E-2</c:v>
                </c:pt>
                <c:pt idx="378994">
                  <c:v>4.1110000000000001E-2</c:v>
                </c:pt>
                <c:pt idx="378995">
                  <c:v>4.1111000000000002E-2</c:v>
                </c:pt>
                <c:pt idx="378996">
                  <c:v>4.1111000000000002E-2</c:v>
                </c:pt>
                <c:pt idx="378997">
                  <c:v>4.1112000000000003E-2</c:v>
                </c:pt>
                <c:pt idx="378998">
                  <c:v>4.1112999999999997E-2</c:v>
                </c:pt>
                <c:pt idx="378999">
                  <c:v>4.1112999999999997E-2</c:v>
                </c:pt>
                <c:pt idx="379000">
                  <c:v>4.1113999999999998E-2</c:v>
                </c:pt>
                <c:pt idx="379001">
                  <c:v>4.1114999999999999E-2</c:v>
                </c:pt>
                <c:pt idx="379002">
                  <c:v>4.1116E-2</c:v>
                </c:pt>
                <c:pt idx="379003">
                  <c:v>4.1117000000000001E-2</c:v>
                </c:pt>
                <c:pt idx="379004">
                  <c:v>4.1118000000000002E-2</c:v>
                </c:pt>
                <c:pt idx="379005">
                  <c:v>4.1119000000000003E-2</c:v>
                </c:pt>
                <c:pt idx="379006">
                  <c:v>4.1120999999999998E-2</c:v>
                </c:pt>
                <c:pt idx="379007">
                  <c:v>4.1121999999999999E-2</c:v>
                </c:pt>
                <c:pt idx="379008">
                  <c:v>4.1123E-2</c:v>
                </c:pt>
                <c:pt idx="379009">
                  <c:v>4.1125000000000002E-2</c:v>
                </c:pt>
                <c:pt idx="379010">
                  <c:v>4.1126000000000003E-2</c:v>
                </c:pt>
                <c:pt idx="379011">
                  <c:v>4.1126999999999997E-2</c:v>
                </c:pt>
                <c:pt idx="379012">
                  <c:v>4.1128999999999999E-2</c:v>
                </c:pt>
                <c:pt idx="379013">
                  <c:v>4.113E-2</c:v>
                </c:pt>
                <c:pt idx="379014">
                  <c:v>4.1132000000000002E-2</c:v>
                </c:pt>
                <c:pt idx="379015">
                  <c:v>4.1133000000000003E-2</c:v>
                </c:pt>
                <c:pt idx="379016">
                  <c:v>4.1133999999999997E-2</c:v>
                </c:pt>
                <c:pt idx="379017">
                  <c:v>4.1135999999999999E-2</c:v>
                </c:pt>
                <c:pt idx="379018">
                  <c:v>4.1137E-2</c:v>
                </c:pt>
                <c:pt idx="379019">
                  <c:v>4.1139000000000002E-2</c:v>
                </c:pt>
                <c:pt idx="379020">
                  <c:v>4.1140000000000003E-2</c:v>
                </c:pt>
                <c:pt idx="379021">
                  <c:v>4.1140999999999997E-2</c:v>
                </c:pt>
                <c:pt idx="379022">
                  <c:v>4.1142999999999999E-2</c:v>
                </c:pt>
                <c:pt idx="379023">
                  <c:v>4.1144E-2</c:v>
                </c:pt>
                <c:pt idx="379024">
                  <c:v>4.1145000000000001E-2</c:v>
                </c:pt>
                <c:pt idx="379025">
                  <c:v>4.1146000000000002E-2</c:v>
                </c:pt>
                <c:pt idx="379026">
                  <c:v>4.1147000000000003E-2</c:v>
                </c:pt>
                <c:pt idx="379027">
                  <c:v>4.1147999999999997E-2</c:v>
                </c:pt>
                <c:pt idx="379028">
                  <c:v>4.1148999999999998E-2</c:v>
                </c:pt>
                <c:pt idx="379029">
                  <c:v>4.1149999999999999E-2</c:v>
                </c:pt>
                <c:pt idx="379030">
                  <c:v>4.1151E-2</c:v>
                </c:pt>
                <c:pt idx="379031">
                  <c:v>4.1152000000000001E-2</c:v>
                </c:pt>
                <c:pt idx="379032">
                  <c:v>4.1152000000000001E-2</c:v>
                </c:pt>
                <c:pt idx="379033">
                  <c:v>4.1153000000000002E-2</c:v>
                </c:pt>
                <c:pt idx="379034">
                  <c:v>4.1153000000000002E-2</c:v>
                </c:pt>
                <c:pt idx="379035">
                  <c:v>4.1153000000000002E-2</c:v>
                </c:pt>
                <c:pt idx="379036">
                  <c:v>4.1154000000000003E-2</c:v>
                </c:pt>
                <c:pt idx="379037">
                  <c:v>4.1154000000000003E-2</c:v>
                </c:pt>
                <c:pt idx="379038">
                  <c:v>4.1154000000000003E-2</c:v>
                </c:pt>
                <c:pt idx="379039">
                  <c:v>4.1154000000000003E-2</c:v>
                </c:pt>
                <c:pt idx="379040">
                  <c:v>4.1154000000000003E-2</c:v>
                </c:pt>
                <c:pt idx="379041">
                  <c:v>4.1154000000000003E-2</c:v>
                </c:pt>
                <c:pt idx="379042">
                  <c:v>4.1154000000000003E-2</c:v>
                </c:pt>
                <c:pt idx="379043">
                  <c:v>4.1153000000000002E-2</c:v>
                </c:pt>
                <c:pt idx="379044">
                  <c:v>4.1153000000000002E-2</c:v>
                </c:pt>
                <c:pt idx="379045">
                  <c:v>4.1153000000000002E-2</c:v>
                </c:pt>
                <c:pt idx="379046">
                  <c:v>4.1152000000000001E-2</c:v>
                </c:pt>
                <c:pt idx="379047">
                  <c:v>4.1151E-2</c:v>
                </c:pt>
                <c:pt idx="379048">
                  <c:v>4.1151E-2</c:v>
                </c:pt>
                <c:pt idx="379049">
                  <c:v>4.1149999999999999E-2</c:v>
                </c:pt>
                <c:pt idx="379050">
                  <c:v>4.1148999999999998E-2</c:v>
                </c:pt>
                <c:pt idx="379051">
                  <c:v>4.1148999999999998E-2</c:v>
                </c:pt>
                <c:pt idx="379052">
                  <c:v>4.1147999999999997E-2</c:v>
                </c:pt>
                <c:pt idx="379053">
                  <c:v>4.1147000000000003E-2</c:v>
                </c:pt>
                <c:pt idx="379054">
                  <c:v>4.1146000000000002E-2</c:v>
                </c:pt>
                <c:pt idx="379055">
                  <c:v>4.1145000000000001E-2</c:v>
                </c:pt>
                <c:pt idx="379056">
                  <c:v>4.1145000000000001E-2</c:v>
                </c:pt>
                <c:pt idx="379057">
                  <c:v>4.1144E-2</c:v>
                </c:pt>
                <c:pt idx="379058">
                  <c:v>4.1142999999999999E-2</c:v>
                </c:pt>
                <c:pt idx="379059">
                  <c:v>4.1141999999999998E-2</c:v>
                </c:pt>
                <c:pt idx="379060">
                  <c:v>4.1140999999999997E-2</c:v>
                </c:pt>
                <c:pt idx="379061">
                  <c:v>4.1140000000000003E-2</c:v>
                </c:pt>
                <c:pt idx="379062">
                  <c:v>4.1139000000000002E-2</c:v>
                </c:pt>
                <c:pt idx="379063">
                  <c:v>4.1138000000000001E-2</c:v>
                </c:pt>
                <c:pt idx="379064">
                  <c:v>4.1137E-2</c:v>
                </c:pt>
                <c:pt idx="379065">
                  <c:v>4.1135999999999999E-2</c:v>
                </c:pt>
                <c:pt idx="379066">
                  <c:v>4.1135999999999999E-2</c:v>
                </c:pt>
                <c:pt idx="379067">
                  <c:v>4.1134999999999998E-2</c:v>
                </c:pt>
                <c:pt idx="379068">
                  <c:v>4.1133999999999997E-2</c:v>
                </c:pt>
                <c:pt idx="379069">
                  <c:v>4.1133000000000003E-2</c:v>
                </c:pt>
                <c:pt idx="379070">
                  <c:v>4.1132000000000002E-2</c:v>
                </c:pt>
                <c:pt idx="379071">
                  <c:v>4.1132000000000002E-2</c:v>
                </c:pt>
                <c:pt idx="379072">
                  <c:v>4.1131000000000001E-2</c:v>
                </c:pt>
                <c:pt idx="379073">
                  <c:v>4.1131000000000001E-2</c:v>
                </c:pt>
                <c:pt idx="379074">
                  <c:v>4.113E-2</c:v>
                </c:pt>
                <c:pt idx="379075">
                  <c:v>4.113E-2</c:v>
                </c:pt>
                <c:pt idx="379076">
                  <c:v>4.1128999999999999E-2</c:v>
                </c:pt>
                <c:pt idx="379077">
                  <c:v>4.1128999999999999E-2</c:v>
                </c:pt>
                <c:pt idx="379078">
                  <c:v>4.1128999999999999E-2</c:v>
                </c:pt>
                <c:pt idx="379079">
                  <c:v>4.1128999999999999E-2</c:v>
                </c:pt>
                <c:pt idx="379080">
                  <c:v>4.1128999999999999E-2</c:v>
                </c:pt>
                <c:pt idx="379081">
                  <c:v>4.1127999999999998E-2</c:v>
                </c:pt>
                <c:pt idx="379082">
                  <c:v>4.1127999999999998E-2</c:v>
                </c:pt>
                <c:pt idx="379083">
                  <c:v>4.1127999999999998E-2</c:v>
                </c:pt>
                <c:pt idx="379084">
                  <c:v>4.1127999999999998E-2</c:v>
                </c:pt>
                <c:pt idx="379085">
                  <c:v>4.1127999999999998E-2</c:v>
                </c:pt>
                <c:pt idx="379086">
                  <c:v>4.1128999999999999E-2</c:v>
                </c:pt>
                <c:pt idx="379087">
                  <c:v>4.1128999999999999E-2</c:v>
                </c:pt>
                <c:pt idx="379088">
                  <c:v>4.1128999999999999E-2</c:v>
                </c:pt>
                <c:pt idx="379089">
                  <c:v>4.113E-2</c:v>
                </c:pt>
                <c:pt idx="379090">
                  <c:v>4.113E-2</c:v>
                </c:pt>
                <c:pt idx="379091">
                  <c:v>4.1131000000000001E-2</c:v>
                </c:pt>
                <c:pt idx="379092">
                  <c:v>4.1131000000000001E-2</c:v>
                </c:pt>
                <c:pt idx="379093">
                  <c:v>4.1131000000000001E-2</c:v>
                </c:pt>
                <c:pt idx="379094">
                  <c:v>4.1132000000000002E-2</c:v>
                </c:pt>
                <c:pt idx="379095">
                  <c:v>4.1132000000000002E-2</c:v>
                </c:pt>
                <c:pt idx="379096">
                  <c:v>4.1133000000000003E-2</c:v>
                </c:pt>
                <c:pt idx="379097">
                  <c:v>4.1133999999999997E-2</c:v>
                </c:pt>
                <c:pt idx="379098">
                  <c:v>4.1133999999999997E-2</c:v>
                </c:pt>
                <c:pt idx="379099">
                  <c:v>4.1134999999999998E-2</c:v>
                </c:pt>
                <c:pt idx="379100">
                  <c:v>4.1135999999999999E-2</c:v>
                </c:pt>
                <c:pt idx="379101">
                  <c:v>4.1137E-2</c:v>
                </c:pt>
                <c:pt idx="379102">
                  <c:v>4.1138000000000001E-2</c:v>
                </c:pt>
                <c:pt idx="379103">
                  <c:v>4.1139000000000002E-2</c:v>
                </c:pt>
                <c:pt idx="379104">
                  <c:v>4.1139000000000002E-2</c:v>
                </c:pt>
                <c:pt idx="379105">
                  <c:v>4.1140000000000003E-2</c:v>
                </c:pt>
                <c:pt idx="379106">
                  <c:v>4.1140999999999997E-2</c:v>
                </c:pt>
                <c:pt idx="379107">
                  <c:v>4.1141999999999998E-2</c:v>
                </c:pt>
                <c:pt idx="379108">
                  <c:v>4.1142999999999999E-2</c:v>
                </c:pt>
                <c:pt idx="379109">
                  <c:v>4.1144E-2</c:v>
                </c:pt>
                <c:pt idx="379110">
                  <c:v>4.1145000000000001E-2</c:v>
                </c:pt>
                <c:pt idx="379111">
                  <c:v>4.1146000000000002E-2</c:v>
                </c:pt>
                <c:pt idx="379112">
                  <c:v>4.1147000000000003E-2</c:v>
                </c:pt>
                <c:pt idx="379113">
                  <c:v>4.1147999999999997E-2</c:v>
                </c:pt>
                <c:pt idx="379114">
                  <c:v>4.1148999999999998E-2</c:v>
                </c:pt>
                <c:pt idx="379115">
                  <c:v>4.1149999999999999E-2</c:v>
                </c:pt>
                <c:pt idx="379116">
                  <c:v>4.1151E-2</c:v>
                </c:pt>
                <c:pt idx="379117">
                  <c:v>4.1152000000000001E-2</c:v>
                </c:pt>
                <c:pt idx="379118">
                  <c:v>4.1153000000000002E-2</c:v>
                </c:pt>
                <c:pt idx="379119">
                  <c:v>4.1154000000000003E-2</c:v>
                </c:pt>
                <c:pt idx="379120">
                  <c:v>4.1154999999999997E-2</c:v>
                </c:pt>
                <c:pt idx="379121">
                  <c:v>4.1155999999999998E-2</c:v>
                </c:pt>
                <c:pt idx="379122">
                  <c:v>4.1156999999999999E-2</c:v>
                </c:pt>
                <c:pt idx="379123">
                  <c:v>4.1159000000000001E-2</c:v>
                </c:pt>
                <c:pt idx="379124">
                  <c:v>4.1160000000000002E-2</c:v>
                </c:pt>
                <c:pt idx="379125">
                  <c:v>4.1161000000000003E-2</c:v>
                </c:pt>
                <c:pt idx="379126">
                  <c:v>4.1161999999999997E-2</c:v>
                </c:pt>
                <c:pt idx="379127">
                  <c:v>4.1162999999999998E-2</c:v>
                </c:pt>
                <c:pt idx="379128">
                  <c:v>4.1163999999999999E-2</c:v>
                </c:pt>
                <c:pt idx="379129">
                  <c:v>4.1165E-2</c:v>
                </c:pt>
                <c:pt idx="379130">
                  <c:v>4.1166000000000001E-2</c:v>
                </c:pt>
                <c:pt idx="379131">
                  <c:v>4.1167000000000002E-2</c:v>
                </c:pt>
                <c:pt idx="379132">
                  <c:v>4.1168000000000003E-2</c:v>
                </c:pt>
                <c:pt idx="379133">
                  <c:v>4.1168999999999997E-2</c:v>
                </c:pt>
                <c:pt idx="379134">
                  <c:v>4.1169999999999998E-2</c:v>
                </c:pt>
                <c:pt idx="379135">
                  <c:v>4.1170999999999999E-2</c:v>
                </c:pt>
                <c:pt idx="379136">
                  <c:v>4.1172E-2</c:v>
                </c:pt>
                <c:pt idx="379137">
                  <c:v>4.1173000000000001E-2</c:v>
                </c:pt>
                <c:pt idx="379138">
                  <c:v>4.1174000000000002E-2</c:v>
                </c:pt>
                <c:pt idx="379139">
                  <c:v>4.1175000000000003E-2</c:v>
                </c:pt>
                <c:pt idx="379140">
                  <c:v>4.1175999999999997E-2</c:v>
                </c:pt>
                <c:pt idx="379141">
                  <c:v>4.1176999999999998E-2</c:v>
                </c:pt>
                <c:pt idx="379142">
                  <c:v>4.1177999999999999E-2</c:v>
                </c:pt>
                <c:pt idx="379143">
                  <c:v>4.1179E-2</c:v>
                </c:pt>
                <c:pt idx="379144">
                  <c:v>4.1180000000000001E-2</c:v>
                </c:pt>
                <c:pt idx="379145">
                  <c:v>4.1181000000000002E-2</c:v>
                </c:pt>
                <c:pt idx="379146">
                  <c:v>4.1182000000000003E-2</c:v>
                </c:pt>
                <c:pt idx="379147">
                  <c:v>4.1182999999999997E-2</c:v>
                </c:pt>
                <c:pt idx="379148">
                  <c:v>4.1183999999999998E-2</c:v>
                </c:pt>
                <c:pt idx="379149">
                  <c:v>4.1183999999999998E-2</c:v>
                </c:pt>
                <c:pt idx="379150">
                  <c:v>4.1184999999999999E-2</c:v>
                </c:pt>
                <c:pt idx="379151">
                  <c:v>4.1186E-2</c:v>
                </c:pt>
                <c:pt idx="379152">
                  <c:v>4.1186E-2</c:v>
                </c:pt>
                <c:pt idx="379153">
                  <c:v>4.1187000000000001E-2</c:v>
                </c:pt>
                <c:pt idx="379154">
                  <c:v>4.1187000000000001E-2</c:v>
                </c:pt>
                <c:pt idx="379155">
                  <c:v>4.1188000000000002E-2</c:v>
                </c:pt>
                <c:pt idx="379156">
                  <c:v>4.1188000000000002E-2</c:v>
                </c:pt>
                <c:pt idx="379157">
                  <c:v>4.1189000000000003E-2</c:v>
                </c:pt>
                <c:pt idx="379158">
                  <c:v>4.1189000000000003E-2</c:v>
                </c:pt>
                <c:pt idx="379159">
                  <c:v>4.1189999999999997E-2</c:v>
                </c:pt>
                <c:pt idx="379160">
                  <c:v>4.1189999999999997E-2</c:v>
                </c:pt>
                <c:pt idx="379161">
                  <c:v>4.1189999999999997E-2</c:v>
                </c:pt>
                <c:pt idx="379162">
                  <c:v>4.1189999999999997E-2</c:v>
                </c:pt>
                <c:pt idx="379163">
                  <c:v>4.1189999999999997E-2</c:v>
                </c:pt>
                <c:pt idx="379164">
                  <c:v>4.1189999999999997E-2</c:v>
                </c:pt>
                <c:pt idx="379165">
                  <c:v>4.1189999999999997E-2</c:v>
                </c:pt>
                <c:pt idx="379166">
                  <c:v>4.1189999999999997E-2</c:v>
                </c:pt>
                <c:pt idx="379167">
                  <c:v>4.1189999999999997E-2</c:v>
                </c:pt>
                <c:pt idx="379168">
                  <c:v>4.1189999999999997E-2</c:v>
                </c:pt>
                <c:pt idx="379169">
                  <c:v>4.1189999999999997E-2</c:v>
                </c:pt>
                <c:pt idx="379170">
                  <c:v>4.1189999999999997E-2</c:v>
                </c:pt>
                <c:pt idx="379171">
                  <c:v>4.1189999999999997E-2</c:v>
                </c:pt>
                <c:pt idx="379172">
                  <c:v>4.1189000000000003E-2</c:v>
                </c:pt>
                <c:pt idx="379173">
                  <c:v>4.1189000000000003E-2</c:v>
                </c:pt>
                <c:pt idx="379174">
                  <c:v>4.1188000000000002E-2</c:v>
                </c:pt>
                <c:pt idx="379175">
                  <c:v>4.1188000000000002E-2</c:v>
                </c:pt>
                <c:pt idx="379176">
                  <c:v>4.1187000000000001E-2</c:v>
                </c:pt>
                <c:pt idx="379177">
                  <c:v>4.1187000000000001E-2</c:v>
                </c:pt>
                <c:pt idx="379178">
                  <c:v>4.1186E-2</c:v>
                </c:pt>
                <c:pt idx="379179">
                  <c:v>4.1186E-2</c:v>
                </c:pt>
                <c:pt idx="379180">
                  <c:v>4.1184999999999999E-2</c:v>
                </c:pt>
                <c:pt idx="379181">
                  <c:v>4.1184999999999999E-2</c:v>
                </c:pt>
                <c:pt idx="379182">
                  <c:v>4.1184999999999999E-2</c:v>
                </c:pt>
                <c:pt idx="379183">
                  <c:v>4.1183999999999998E-2</c:v>
                </c:pt>
                <c:pt idx="379184">
                  <c:v>4.1183999999999998E-2</c:v>
                </c:pt>
                <c:pt idx="379185">
                  <c:v>4.1182999999999997E-2</c:v>
                </c:pt>
                <c:pt idx="379186">
                  <c:v>4.1182000000000003E-2</c:v>
                </c:pt>
                <c:pt idx="379187">
                  <c:v>4.1182000000000003E-2</c:v>
                </c:pt>
                <c:pt idx="379188">
                  <c:v>4.1181000000000002E-2</c:v>
                </c:pt>
                <c:pt idx="379189">
                  <c:v>4.1181000000000002E-2</c:v>
                </c:pt>
                <c:pt idx="379190">
                  <c:v>4.1180000000000001E-2</c:v>
                </c:pt>
                <c:pt idx="379191">
                  <c:v>4.1180000000000001E-2</c:v>
                </c:pt>
                <c:pt idx="379192">
                  <c:v>4.1179E-2</c:v>
                </c:pt>
                <c:pt idx="379193">
                  <c:v>4.1179E-2</c:v>
                </c:pt>
                <c:pt idx="379194">
                  <c:v>4.1179E-2</c:v>
                </c:pt>
                <c:pt idx="379195">
                  <c:v>4.1177999999999999E-2</c:v>
                </c:pt>
                <c:pt idx="379196">
                  <c:v>4.1177999999999999E-2</c:v>
                </c:pt>
                <c:pt idx="379197">
                  <c:v>4.1177999999999999E-2</c:v>
                </c:pt>
                <c:pt idx="379198">
                  <c:v>4.1176999999999998E-2</c:v>
                </c:pt>
                <c:pt idx="379199">
                  <c:v>4.1176999999999998E-2</c:v>
                </c:pt>
                <c:pt idx="379200">
                  <c:v>4.1176999999999998E-2</c:v>
                </c:pt>
                <c:pt idx="379201">
                  <c:v>4.1175999999999997E-2</c:v>
                </c:pt>
                <c:pt idx="379202">
                  <c:v>4.1175999999999997E-2</c:v>
                </c:pt>
                <c:pt idx="379203">
                  <c:v>4.1175999999999997E-2</c:v>
                </c:pt>
                <c:pt idx="379204">
                  <c:v>4.1175999999999997E-2</c:v>
                </c:pt>
                <c:pt idx="379205">
                  <c:v>4.1175999999999997E-2</c:v>
                </c:pt>
                <c:pt idx="379206">
                  <c:v>4.1175999999999997E-2</c:v>
                </c:pt>
                <c:pt idx="379207">
                  <c:v>4.1175999999999997E-2</c:v>
                </c:pt>
                <c:pt idx="379208">
                  <c:v>4.1175999999999997E-2</c:v>
                </c:pt>
                <c:pt idx="379209">
                  <c:v>4.1175999999999997E-2</c:v>
                </c:pt>
                <c:pt idx="379210">
                  <c:v>4.1175000000000003E-2</c:v>
                </c:pt>
                <c:pt idx="379211">
                  <c:v>4.1175000000000003E-2</c:v>
                </c:pt>
                <c:pt idx="379212">
                  <c:v>4.1175000000000003E-2</c:v>
                </c:pt>
                <c:pt idx="379213">
                  <c:v>4.1175000000000003E-2</c:v>
                </c:pt>
                <c:pt idx="379214">
                  <c:v>4.1175000000000003E-2</c:v>
                </c:pt>
                <c:pt idx="379215">
                  <c:v>4.1175000000000003E-2</c:v>
                </c:pt>
                <c:pt idx="379216">
                  <c:v>4.1175000000000003E-2</c:v>
                </c:pt>
                <c:pt idx="379217">
                  <c:v>4.1175000000000003E-2</c:v>
                </c:pt>
                <c:pt idx="379218">
                  <c:v>4.1175000000000003E-2</c:v>
                </c:pt>
                <c:pt idx="379219">
                  <c:v>4.1175000000000003E-2</c:v>
                </c:pt>
                <c:pt idx="379220">
                  <c:v>4.1175000000000003E-2</c:v>
                </c:pt>
                <c:pt idx="379221">
                  <c:v>4.1175000000000003E-2</c:v>
                </c:pt>
                <c:pt idx="379222">
                  <c:v>4.1175000000000003E-2</c:v>
                </c:pt>
                <c:pt idx="379223">
                  <c:v>4.1175000000000003E-2</c:v>
                </c:pt>
                <c:pt idx="379224">
                  <c:v>4.1175000000000003E-2</c:v>
                </c:pt>
                <c:pt idx="379225">
                  <c:v>4.1175000000000003E-2</c:v>
                </c:pt>
                <c:pt idx="379226">
                  <c:v>4.1175000000000003E-2</c:v>
                </c:pt>
                <c:pt idx="379227">
                  <c:v>4.1175000000000003E-2</c:v>
                </c:pt>
                <c:pt idx="379228">
                  <c:v>4.1174000000000002E-2</c:v>
                </c:pt>
                <c:pt idx="379229">
                  <c:v>4.1174000000000002E-2</c:v>
                </c:pt>
                <c:pt idx="379230">
                  <c:v>4.1174000000000002E-2</c:v>
                </c:pt>
                <c:pt idx="379231">
                  <c:v>4.1174000000000002E-2</c:v>
                </c:pt>
                <c:pt idx="379232">
                  <c:v>4.1174000000000002E-2</c:v>
                </c:pt>
                <c:pt idx="379233">
                  <c:v>4.1173000000000001E-2</c:v>
                </c:pt>
                <c:pt idx="379234">
                  <c:v>4.1173000000000001E-2</c:v>
                </c:pt>
                <c:pt idx="379235">
                  <c:v>4.1172E-2</c:v>
                </c:pt>
                <c:pt idx="379236">
                  <c:v>4.1172E-2</c:v>
                </c:pt>
                <c:pt idx="379237">
                  <c:v>4.1170999999999999E-2</c:v>
                </c:pt>
                <c:pt idx="379238">
                  <c:v>4.1169999999999998E-2</c:v>
                </c:pt>
                <c:pt idx="379239">
                  <c:v>4.1169999999999998E-2</c:v>
                </c:pt>
                <c:pt idx="379240">
                  <c:v>4.1168999999999997E-2</c:v>
                </c:pt>
                <c:pt idx="379241">
                  <c:v>4.1168999999999997E-2</c:v>
                </c:pt>
                <c:pt idx="379242">
                  <c:v>4.1168000000000003E-2</c:v>
                </c:pt>
                <c:pt idx="379243">
                  <c:v>4.1167000000000002E-2</c:v>
                </c:pt>
                <c:pt idx="379244">
                  <c:v>4.1166000000000001E-2</c:v>
                </c:pt>
                <c:pt idx="379245">
                  <c:v>4.1165E-2</c:v>
                </c:pt>
                <c:pt idx="379246">
                  <c:v>4.1163999999999999E-2</c:v>
                </c:pt>
                <c:pt idx="379247">
                  <c:v>4.1162999999999998E-2</c:v>
                </c:pt>
                <c:pt idx="379248">
                  <c:v>4.1161999999999997E-2</c:v>
                </c:pt>
                <c:pt idx="379249">
                  <c:v>4.1161000000000003E-2</c:v>
                </c:pt>
                <c:pt idx="379250">
                  <c:v>4.1160000000000002E-2</c:v>
                </c:pt>
                <c:pt idx="379251">
                  <c:v>4.1158E-2</c:v>
                </c:pt>
                <c:pt idx="379252">
                  <c:v>4.1156999999999999E-2</c:v>
                </c:pt>
                <c:pt idx="379253">
                  <c:v>4.1155999999999998E-2</c:v>
                </c:pt>
                <c:pt idx="379254">
                  <c:v>4.1154999999999997E-2</c:v>
                </c:pt>
                <c:pt idx="379255">
                  <c:v>4.1154000000000003E-2</c:v>
                </c:pt>
                <c:pt idx="379256">
                  <c:v>4.1152000000000001E-2</c:v>
                </c:pt>
                <c:pt idx="379257">
                  <c:v>4.1151E-2</c:v>
                </c:pt>
                <c:pt idx="379258">
                  <c:v>4.1148999999999998E-2</c:v>
                </c:pt>
                <c:pt idx="379259">
                  <c:v>4.1147999999999997E-2</c:v>
                </c:pt>
                <c:pt idx="379260">
                  <c:v>4.1147000000000003E-2</c:v>
                </c:pt>
                <c:pt idx="379261">
                  <c:v>4.1145000000000001E-2</c:v>
                </c:pt>
                <c:pt idx="379262">
                  <c:v>4.1144E-2</c:v>
                </c:pt>
                <c:pt idx="379263">
                  <c:v>4.1142999999999999E-2</c:v>
                </c:pt>
                <c:pt idx="379264">
                  <c:v>4.1140999999999997E-2</c:v>
                </c:pt>
                <c:pt idx="379265">
                  <c:v>4.1140000000000003E-2</c:v>
                </c:pt>
                <c:pt idx="379266">
                  <c:v>4.1139000000000002E-2</c:v>
                </c:pt>
                <c:pt idx="379267">
                  <c:v>4.1137E-2</c:v>
                </c:pt>
                <c:pt idx="379268">
                  <c:v>4.1135999999999999E-2</c:v>
                </c:pt>
                <c:pt idx="379269">
                  <c:v>4.1134999999999998E-2</c:v>
                </c:pt>
                <c:pt idx="379270">
                  <c:v>4.1133999999999997E-2</c:v>
                </c:pt>
                <c:pt idx="379271">
                  <c:v>4.1132000000000002E-2</c:v>
                </c:pt>
                <c:pt idx="379272">
                  <c:v>4.1131000000000001E-2</c:v>
                </c:pt>
                <c:pt idx="379273">
                  <c:v>4.113E-2</c:v>
                </c:pt>
                <c:pt idx="379274">
                  <c:v>4.1128999999999999E-2</c:v>
                </c:pt>
                <c:pt idx="379275">
                  <c:v>4.1128999999999999E-2</c:v>
                </c:pt>
                <c:pt idx="379276">
                  <c:v>4.1127999999999998E-2</c:v>
                </c:pt>
                <c:pt idx="379277">
                  <c:v>4.1126999999999997E-2</c:v>
                </c:pt>
                <c:pt idx="379278">
                  <c:v>4.1126000000000003E-2</c:v>
                </c:pt>
                <c:pt idx="379279">
                  <c:v>4.1126000000000003E-2</c:v>
                </c:pt>
                <c:pt idx="379280">
                  <c:v>4.1125000000000002E-2</c:v>
                </c:pt>
                <c:pt idx="379281">
                  <c:v>4.1125000000000002E-2</c:v>
                </c:pt>
                <c:pt idx="379282">
                  <c:v>4.1124000000000001E-2</c:v>
                </c:pt>
                <c:pt idx="379283">
                  <c:v>4.1124000000000001E-2</c:v>
                </c:pt>
                <c:pt idx="379284">
                  <c:v>4.1124000000000001E-2</c:v>
                </c:pt>
                <c:pt idx="379285">
                  <c:v>4.1124000000000001E-2</c:v>
                </c:pt>
                <c:pt idx="379286">
                  <c:v>4.1124000000000001E-2</c:v>
                </c:pt>
                <c:pt idx="379287">
                  <c:v>4.1124000000000001E-2</c:v>
                </c:pt>
                <c:pt idx="379288">
                  <c:v>4.1124000000000001E-2</c:v>
                </c:pt>
                <c:pt idx="379289">
                  <c:v>4.1125000000000002E-2</c:v>
                </c:pt>
                <c:pt idx="379290">
                  <c:v>4.1125000000000002E-2</c:v>
                </c:pt>
                <c:pt idx="379291">
                  <c:v>4.1125000000000002E-2</c:v>
                </c:pt>
                <c:pt idx="379292">
                  <c:v>4.1126000000000003E-2</c:v>
                </c:pt>
                <c:pt idx="379293">
                  <c:v>4.1126999999999997E-2</c:v>
                </c:pt>
                <c:pt idx="379294">
                  <c:v>4.1126999999999997E-2</c:v>
                </c:pt>
                <c:pt idx="379295">
                  <c:v>4.1127999999999998E-2</c:v>
                </c:pt>
                <c:pt idx="379296">
                  <c:v>4.1128999999999999E-2</c:v>
                </c:pt>
                <c:pt idx="379297">
                  <c:v>4.113E-2</c:v>
                </c:pt>
                <c:pt idx="379298">
                  <c:v>4.1131000000000001E-2</c:v>
                </c:pt>
                <c:pt idx="379299">
                  <c:v>4.1132000000000002E-2</c:v>
                </c:pt>
                <c:pt idx="379300">
                  <c:v>4.1133000000000003E-2</c:v>
                </c:pt>
                <c:pt idx="379301">
                  <c:v>4.1134999999999998E-2</c:v>
                </c:pt>
                <c:pt idx="379302">
                  <c:v>4.1135999999999999E-2</c:v>
                </c:pt>
                <c:pt idx="379303">
                  <c:v>4.1137E-2</c:v>
                </c:pt>
                <c:pt idx="379304">
                  <c:v>4.1139000000000002E-2</c:v>
                </c:pt>
                <c:pt idx="379305">
                  <c:v>4.1140000000000003E-2</c:v>
                </c:pt>
                <c:pt idx="379306">
                  <c:v>4.1141999999999998E-2</c:v>
                </c:pt>
                <c:pt idx="379307">
                  <c:v>4.1142999999999999E-2</c:v>
                </c:pt>
                <c:pt idx="379308">
                  <c:v>4.1145000000000001E-2</c:v>
                </c:pt>
                <c:pt idx="379309">
                  <c:v>4.1146000000000002E-2</c:v>
                </c:pt>
                <c:pt idx="379310">
                  <c:v>4.1147999999999997E-2</c:v>
                </c:pt>
                <c:pt idx="379311">
                  <c:v>4.1149999999999999E-2</c:v>
                </c:pt>
                <c:pt idx="379312">
                  <c:v>4.1152000000000001E-2</c:v>
                </c:pt>
                <c:pt idx="379313">
                  <c:v>4.1154000000000003E-2</c:v>
                </c:pt>
                <c:pt idx="379314">
                  <c:v>4.1155999999999998E-2</c:v>
                </c:pt>
                <c:pt idx="379315">
                  <c:v>4.1158E-2</c:v>
                </c:pt>
                <c:pt idx="379316">
                  <c:v>4.1159000000000001E-2</c:v>
                </c:pt>
                <c:pt idx="379317">
                  <c:v>4.1161000000000003E-2</c:v>
                </c:pt>
                <c:pt idx="379318">
                  <c:v>4.1162999999999998E-2</c:v>
                </c:pt>
                <c:pt idx="379319">
                  <c:v>4.1165E-2</c:v>
                </c:pt>
                <c:pt idx="379320">
                  <c:v>4.1167000000000002E-2</c:v>
                </c:pt>
                <c:pt idx="379321">
                  <c:v>4.1168999999999997E-2</c:v>
                </c:pt>
                <c:pt idx="379322">
                  <c:v>4.1170999999999999E-2</c:v>
                </c:pt>
                <c:pt idx="379323">
                  <c:v>4.1173000000000001E-2</c:v>
                </c:pt>
                <c:pt idx="379324">
                  <c:v>4.1175000000000003E-2</c:v>
                </c:pt>
                <c:pt idx="379325">
                  <c:v>4.1176999999999998E-2</c:v>
                </c:pt>
                <c:pt idx="379326">
                  <c:v>4.1179E-2</c:v>
                </c:pt>
                <c:pt idx="379327">
                  <c:v>4.1180000000000001E-2</c:v>
                </c:pt>
                <c:pt idx="379328">
                  <c:v>4.1182000000000003E-2</c:v>
                </c:pt>
                <c:pt idx="379329">
                  <c:v>4.1183999999999998E-2</c:v>
                </c:pt>
                <c:pt idx="379330">
                  <c:v>4.1186E-2</c:v>
                </c:pt>
                <c:pt idx="379331">
                  <c:v>4.1187000000000001E-2</c:v>
                </c:pt>
                <c:pt idx="379332">
                  <c:v>4.1189000000000003E-2</c:v>
                </c:pt>
                <c:pt idx="379333">
                  <c:v>4.1190999999999998E-2</c:v>
                </c:pt>
                <c:pt idx="379334">
                  <c:v>4.1193E-2</c:v>
                </c:pt>
                <c:pt idx="379335">
                  <c:v>4.1194000000000001E-2</c:v>
                </c:pt>
                <c:pt idx="379336">
                  <c:v>4.1196000000000003E-2</c:v>
                </c:pt>
                <c:pt idx="379337">
                  <c:v>4.1196999999999998E-2</c:v>
                </c:pt>
                <c:pt idx="379338">
                  <c:v>4.1199E-2</c:v>
                </c:pt>
                <c:pt idx="379339">
                  <c:v>4.1200000000000001E-2</c:v>
                </c:pt>
                <c:pt idx="379340">
                  <c:v>4.1201000000000002E-2</c:v>
                </c:pt>
                <c:pt idx="379341">
                  <c:v>4.1202999999999997E-2</c:v>
                </c:pt>
                <c:pt idx="379342">
                  <c:v>4.1203999999999998E-2</c:v>
                </c:pt>
                <c:pt idx="379343">
                  <c:v>4.1204999999999999E-2</c:v>
                </c:pt>
                <c:pt idx="379344">
                  <c:v>4.1206E-2</c:v>
                </c:pt>
                <c:pt idx="379345">
                  <c:v>4.1207000000000001E-2</c:v>
                </c:pt>
                <c:pt idx="379346">
                  <c:v>4.1208000000000002E-2</c:v>
                </c:pt>
                <c:pt idx="379347">
                  <c:v>4.1209000000000003E-2</c:v>
                </c:pt>
                <c:pt idx="379348">
                  <c:v>4.1209999999999997E-2</c:v>
                </c:pt>
                <c:pt idx="379349">
                  <c:v>4.1210999999999998E-2</c:v>
                </c:pt>
                <c:pt idx="379350">
                  <c:v>4.1210999999999998E-2</c:v>
                </c:pt>
                <c:pt idx="379351">
                  <c:v>4.1211999999999999E-2</c:v>
                </c:pt>
                <c:pt idx="379352">
                  <c:v>4.1211999999999999E-2</c:v>
                </c:pt>
                <c:pt idx="379353">
                  <c:v>4.1213E-2</c:v>
                </c:pt>
                <c:pt idx="379354">
                  <c:v>4.1213E-2</c:v>
                </c:pt>
                <c:pt idx="379355">
                  <c:v>4.1214000000000001E-2</c:v>
                </c:pt>
                <c:pt idx="379356">
                  <c:v>4.1214000000000001E-2</c:v>
                </c:pt>
                <c:pt idx="379357">
                  <c:v>4.1214000000000001E-2</c:v>
                </c:pt>
                <c:pt idx="379358">
                  <c:v>4.1214000000000001E-2</c:v>
                </c:pt>
                <c:pt idx="379359">
                  <c:v>4.1215000000000002E-2</c:v>
                </c:pt>
                <c:pt idx="379360">
                  <c:v>4.1215000000000002E-2</c:v>
                </c:pt>
                <c:pt idx="379361">
                  <c:v>4.1215000000000002E-2</c:v>
                </c:pt>
                <c:pt idx="379362">
                  <c:v>4.1215000000000002E-2</c:v>
                </c:pt>
                <c:pt idx="379363">
                  <c:v>4.1215000000000002E-2</c:v>
                </c:pt>
                <c:pt idx="379364">
                  <c:v>4.1214000000000001E-2</c:v>
                </c:pt>
                <c:pt idx="379365">
                  <c:v>4.1214000000000001E-2</c:v>
                </c:pt>
                <c:pt idx="379366">
                  <c:v>4.1214000000000001E-2</c:v>
                </c:pt>
                <c:pt idx="379367">
                  <c:v>4.1213E-2</c:v>
                </c:pt>
                <c:pt idx="379368">
                  <c:v>4.1213E-2</c:v>
                </c:pt>
                <c:pt idx="379369">
                  <c:v>4.1213E-2</c:v>
                </c:pt>
                <c:pt idx="379370">
                  <c:v>4.1211999999999999E-2</c:v>
                </c:pt>
                <c:pt idx="379371">
                  <c:v>4.1211999999999999E-2</c:v>
                </c:pt>
                <c:pt idx="379372">
                  <c:v>4.1210999999999998E-2</c:v>
                </c:pt>
                <c:pt idx="379373">
                  <c:v>4.1210999999999998E-2</c:v>
                </c:pt>
                <c:pt idx="379374">
                  <c:v>4.1209999999999997E-2</c:v>
                </c:pt>
                <c:pt idx="379375">
                  <c:v>4.1209999999999997E-2</c:v>
                </c:pt>
                <c:pt idx="379376">
                  <c:v>4.1209000000000003E-2</c:v>
                </c:pt>
                <c:pt idx="379377">
                  <c:v>4.1208000000000002E-2</c:v>
                </c:pt>
                <c:pt idx="379378">
                  <c:v>4.1207000000000001E-2</c:v>
                </c:pt>
                <c:pt idx="379379">
                  <c:v>4.1207000000000001E-2</c:v>
                </c:pt>
                <c:pt idx="379380">
                  <c:v>4.1206E-2</c:v>
                </c:pt>
                <c:pt idx="379381">
                  <c:v>4.1204999999999999E-2</c:v>
                </c:pt>
                <c:pt idx="379382">
                  <c:v>4.1203999999999998E-2</c:v>
                </c:pt>
                <c:pt idx="379383">
                  <c:v>4.1203999999999998E-2</c:v>
                </c:pt>
                <c:pt idx="379384">
                  <c:v>4.1202999999999997E-2</c:v>
                </c:pt>
                <c:pt idx="379385">
                  <c:v>4.1202000000000003E-2</c:v>
                </c:pt>
                <c:pt idx="379386">
                  <c:v>4.1201000000000002E-2</c:v>
                </c:pt>
                <c:pt idx="379387">
                  <c:v>4.1200000000000001E-2</c:v>
                </c:pt>
                <c:pt idx="379388">
                  <c:v>4.1200000000000001E-2</c:v>
                </c:pt>
                <c:pt idx="379389">
                  <c:v>4.1199E-2</c:v>
                </c:pt>
                <c:pt idx="379390">
                  <c:v>4.1197999999999999E-2</c:v>
                </c:pt>
                <c:pt idx="379391">
                  <c:v>4.1196999999999998E-2</c:v>
                </c:pt>
                <c:pt idx="379392">
                  <c:v>4.1196999999999998E-2</c:v>
                </c:pt>
                <c:pt idx="379393">
                  <c:v>4.1196000000000003E-2</c:v>
                </c:pt>
                <c:pt idx="379394">
                  <c:v>4.1195000000000002E-2</c:v>
                </c:pt>
                <c:pt idx="379395">
                  <c:v>4.1195000000000002E-2</c:v>
                </c:pt>
                <c:pt idx="379396">
                  <c:v>4.1194000000000001E-2</c:v>
                </c:pt>
                <c:pt idx="379397">
                  <c:v>4.1193E-2</c:v>
                </c:pt>
                <c:pt idx="379398">
                  <c:v>4.1193E-2</c:v>
                </c:pt>
                <c:pt idx="379399">
                  <c:v>4.1191999999999999E-2</c:v>
                </c:pt>
                <c:pt idx="379400">
                  <c:v>4.1191999999999999E-2</c:v>
                </c:pt>
                <c:pt idx="379401">
                  <c:v>4.1190999999999998E-2</c:v>
                </c:pt>
                <c:pt idx="379402">
                  <c:v>4.1190999999999998E-2</c:v>
                </c:pt>
                <c:pt idx="379403">
                  <c:v>4.1189999999999997E-2</c:v>
                </c:pt>
                <c:pt idx="379404">
                  <c:v>4.1189999999999997E-2</c:v>
                </c:pt>
                <c:pt idx="379405">
                  <c:v>4.1189999999999997E-2</c:v>
                </c:pt>
                <c:pt idx="379406">
                  <c:v>4.1189000000000003E-2</c:v>
                </c:pt>
                <c:pt idx="379407">
                  <c:v>4.1189000000000003E-2</c:v>
                </c:pt>
                <c:pt idx="379408">
                  <c:v>4.1189000000000003E-2</c:v>
                </c:pt>
                <c:pt idx="379409">
                  <c:v>4.1189000000000003E-2</c:v>
                </c:pt>
                <c:pt idx="379410">
                  <c:v>4.1189000000000003E-2</c:v>
                </c:pt>
                <c:pt idx="379411">
                  <c:v>4.1189000000000003E-2</c:v>
                </c:pt>
                <c:pt idx="379412">
                  <c:v>4.1188000000000002E-2</c:v>
                </c:pt>
                <c:pt idx="379413">
                  <c:v>4.1188000000000002E-2</c:v>
                </c:pt>
                <c:pt idx="379414">
                  <c:v>4.1188000000000002E-2</c:v>
                </c:pt>
                <c:pt idx="379415">
                  <c:v>4.1189000000000003E-2</c:v>
                </c:pt>
                <c:pt idx="379416">
                  <c:v>4.1189000000000003E-2</c:v>
                </c:pt>
                <c:pt idx="379417">
                  <c:v>4.1189000000000003E-2</c:v>
                </c:pt>
                <c:pt idx="379418">
                  <c:v>4.1189000000000003E-2</c:v>
                </c:pt>
                <c:pt idx="379419">
                  <c:v>4.1189999999999997E-2</c:v>
                </c:pt>
                <c:pt idx="379420">
                  <c:v>4.1189999999999997E-2</c:v>
                </c:pt>
                <c:pt idx="379421">
                  <c:v>4.1189999999999997E-2</c:v>
                </c:pt>
                <c:pt idx="379422">
                  <c:v>4.1190999999999998E-2</c:v>
                </c:pt>
                <c:pt idx="379423">
                  <c:v>4.1190999999999998E-2</c:v>
                </c:pt>
                <c:pt idx="379424">
                  <c:v>4.1191999999999999E-2</c:v>
                </c:pt>
                <c:pt idx="379425">
                  <c:v>4.1191999999999999E-2</c:v>
                </c:pt>
                <c:pt idx="379426">
                  <c:v>4.1193E-2</c:v>
                </c:pt>
                <c:pt idx="379427">
                  <c:v>4.1193E-2</c:v>
                </c:pt>
                <c:pt idx="379428">
                  <c:v>4.1194000000000001E-2</c:v>
                </c:pt>
                <c:pt idx="379429">
                  <c:v>4.1195000000000002E-2</c:v>
                </c:pt>
                <c:pt idx="379430">
                  <c:v>4.1196000000000003E-2</c:v>
                </c:pt>
                <c:pt idx="379431">
                  <c:v>4.1196000000000003E-2</c:v>
                </c:pt>
                <c:pt idx="379432">
                  <c:v>4.1196999999999998E-2</c:v>
                </c:pt>
                <c:pt idx="379433">
                  <c:v>4.1197999999999999E-2</c:v>
                </c:pt>
                <c:pt idx="379434">
                  <c:v>4.1197999999999999E-2</c:v>
                </c:pt>
                <c:pt idx="379435">
                  <c:v>4.1199E-2</c:v>
                </c:pt>
                <c:pt idx="379436">
                  <c:v>4.1200000000000001E-2</c:v>
                </c:pt>
                <c:pt idx="379437">
                  <c:v>4.1200000000000001E-2</c:v>
                </c:pt>
                <c:pt idx="379438">
                  <c:v>4.1201000000000002E-2</c:v>
                </c:pt>
                <c:pt idx="379439">
                  <c:v>4.1202000000000003E-2</c:v>
                </c:pt>
                <c:pt idx="379440">
                  <c:v>4.1202000000000003E-2</c:v>
                </c:pt>
                <c:pt idx="379441">
                  <c:v>4.1202999999999997E-2</c:v>
                </c:pt>
                <c:pt idx="379442">
                  <c:v>4.1203999999999998E-2</c:v>
                </c:pt>
                <c:pt idx="379443">
                  <c:v>4.1203999999999998E-2</c:v>
                </c:pt>
                <c:pt idx="379444">
                  <c:v>4.1204999999999999E-2</c:v>
                </c:pt>
                <c:pt idx="379445">
                  <c:v>4.1204999999999999E-2</c:v>
                </c:pt>
                <c:pt idx="379446">
                  <c:v>4.1206E-2</c:v>
                </c:pt>
                <c:pt idx="379447">
                  <c:v>4.1206E-2</c:v>
                </c:pt>
                <c:pt idx="379448">
                  <c:v>4.1206E-2</c:v>
                </c:pt>
                <c:pt idx="379449">
                  <c:v>4.1207000000000001E-2</c:v>
                </c:pt>
                <c:pt idx="379450">
                  <c:v>4.1207000000000001E-2</c:v>
                </c:pt>
                <c:pt idx="379451">
                  <c:v>4.1207000000000001E-2</c:v>
                </c:pt>
                <c:pt idx="379452">
                  <c:v>4.1207000000000001E-2</c:v>
                </c:pt>
                <c:pt idx="379453">
                  <c:v>4.1207000000000001E-2</c:v>
                </c:pt>
                <c:pt idx="379454">
                  <c:v>4.1207000000000001E-2</c:v>
                </c:pt>
                <c:pt idx="379455">
                  <c:v>4.1207000000000001E-2</c:v>
                </c:pt>
                <c:pt idx="379456">
                  <c:v>4.1207000000000001E-2</c:v>
                </c:pt>
                <c:pt idx="379457">
                  <c:v>4.1207000000000001E-2</c:v>
                </c:pt>
                <c:pt idx="379458">
                  <c:v>4.1207000000000001E-2</c:v>
                </c:pt>
                <c:pt idx="379459">
                  <c:v>4.1206E-2</c:v>
                </c:pt>
                <c:pt idx="379460">
                  <c:v>4.1206E-2</c:v>
                </c:pt>
                <c:pt idx="379461">
                  <c:v>4.1206E-2</c:v>
                </c:pt>
                <c:pt idx="379462">
                  <c:v>4.1204999999999999E-2</c:v>
                </c:pt>
                <c:pt idx="379463">
                  <c:v>4.1204999999999999E-2</c:v>
                </c:pt>
                <c:pt idx="379464">
                  <c:v>4.1203999999999998E-2</c:v>
                </c:pt>
                <c:pt idx="379465">
                  <c:v>4.1203999999999998E-2</c:v>
                </c:pt>
                <c:pt idx="379466">
                  <c:v>4.1202999999999997E-2</c:v>
                </c:pt>
                <c:pt idx="379467">
                  <c:v>4.1202999999999997E-2</c:v>
                </c:pt>
                <c:pt idx="379468">
                  <c:v>4.1202000000000003E-2</c:v>
                </c:pt>
                <c:pt idx="379469">
                  <c:v>4.1201000000000002E-2</c:v>
                </c:pt>
                <c:pt idx="379470">
                  <c:v>4.1200000000000001E-2</c:v>
                </c:pt>
                <c:pt idx="379471">
                  <c:v>4.1200000000000001E-2</c:v>
                </c:pt>
                <c:pt idx="379472">
                  <c:v>4.1199E-2</c:v>
                </c:pt>
                <c:pt idx="379473">
                  <c:v>4.1197999999999999E-2</c:v>
                </c:pt>
                <c:pt idx="379474">
                  <c:v>4.1196999999999998E-2</c:v>
                </c:pt>
                <c:pt idx="379475">
                  <c:v>4.1196999999999998E-2</c:v>
                </c:pt>
                <c:pt idx="379476">
                  <c:v>4.1196000000000003E-2</c:v>
                </c:pt>
                <c:pt idx="379477">
                  <c:v>4.1195000000000002E-2</c:v>
                </c:pt>
                <c:pt idx="379478">
                  <c:v>4.1194000000000001E-2</c:v>
                </c:pt>
                <c:pt idx="379479">
                  <c:v>4.1194000000000001E-2</c:v>
                </c:pt>
                <c:pt idx="379480">
                  <c:v>4.1193E-2</c:v>
                </c:pt>
                <c:pt idx="379481">
                  <c:v>4.1191999999999999E-2</c:v>
                </c:pt>
                <c:pt idx="379482">
                  <c:v>4.1190999999999998E-2</c:v>
                </c:pt>
                <c:pt idx="379483">
                  <c:v>4.1189999999999997E-2</c:v>
                </c:pt>
                <c:pt idx="379484">
                  <c:v>4.1189999999999997E-2</c:v>
                </c:pt>
                <c:pt idx="379485">
                  <c:v>4.1189000000000003E-2</c:v>
                </c:pt>
                <c:pt idx="379486">
                  <c:v>4.1188000000000002E-2</c:v>
                </c:pt>
                <c:pt idx="379487">
                  <c:v>4.1188000000000002E-2</c:v>
                </c:pt>
                <c:pt idx="379488">
                  <c:v>4.1187000000000001E-2</c:v>
                </c:pt>
                <c:pt idx="379489">
                  <c:v>4.1186E-2</c:v>
                </c:pt>
                <c:pt idx="379490">
                  <c:v>4.1186E-2</c:v>
                </c:pt>
                <c:pt idx="379491">
                  <c:v>4.1184999999999999E-2</c:v>
                </c:pt>
                <c:pt idx="379492">
                  <c:v>4.1184999999999999E-2</c:v>
                </c:pt>
                <c:pt idx="379493">
                  <c:v>4.1183999999999998E-2</c:v>
                </c:pt>
                <c:pt idx="379494">
                  <c:v>4.1182999999999997E-2</c:v>
                </c:pt>
                <c:pt idx="379495">
                  <c:v>4.1182999999999997E-2</c:v>
                </c:pt>
                <c:pt idx="379496">
                  <c:v>4.1182000000000003E-2</c:v>
                </c:pt>
                <c:pt idx="379497">
                  <c:v>4.1182000000000003E-2</c:v>
                </c:pt>
                <c:pt idx="379498">
                  <c:v>4.1182000000000003E-2</c:v>
                </c:pt>
                <c:pt idx="379499">
                  <c:v>4.1182000000000003E-2</c:v>
                </c:pt>
                <c:pt idx="379500">
                  <c:v>4.1181000000000002E-2</c:v>
                </c:pt>
                <c:pt idx="379501">
                  <c:v>4.1181000000000002E-2</c:v>
                </c:pt>
                <c:pt idx="379502">
                  <c:v>4.1181000000000002E-2</c:v>
                </c:pt>
                <c:pt idx="379503">
                  <c:v>4.1181000000000002E-2</c:v>
                </c:pt>
                <c:pt idx="379504">
                  <c:v>4.1181000000000002E-2</c:v>
                </c:pt>
                <c:pt idx="379505">
                  <c:v>4.1181000000000002E-2</c:v>
                </c:pt>
                <c:pt idx="379506">
                  <c:v>4.1181000000000002E-2</c:v>
                </c:pt>
                <c:pt idx="379507">
                  <c:v>4.1181000000000002E-2</c:v>
                </c:pt>
                <c:pt idx="379508">
                  <c:v>4.1181000000000002E-2</c:v>
                </c:pt>
                <c:pt idx="379509">
                  <c:v>4.1181000000000002E-2</c:v>
                </c:pt>
                <c:pt idx="379510">
                  <c:v>4.1181000000000002E-2</c:v>
                </c:pt>
                <c:pt idx="379511">
                  <c:v>4.1181000000000002E-2</c:v>
                </c:pt>
                <c:pt idx="379512">
                  <c:v>4.1182000000000003E-2</c:v>
                </c:pt>
                <c:pt idx="379513">
                  <c:v>4.1182000000000003E-2</c:v>
                </c:pt>
                <c:pt idx="379514">
                  <c:v>4.1182000000000003E-2</c:v>
                </c:pt>
                <c:pt idx="379515">
                  <c:v>4.1182999999999997E-2</c:v>
                </c:pt>
                <c:pt idx="379516">
                  <c:v>4.1182999999999997E-2</c:v>
                </c:pt>
                <c:pt idx="379517">
                  <c:v>4.1183999999999998E-2</c:v>
                </c:pt>
                <c:pt idx="379518">
                  <c:v>4.1183999999999998E-2</c:v>
                </c:pt>
                <c:pt idx="379519">
                  <c:v>4.1184999999999999E-2</c:v>
                </c:pt>
                <c:pt idx="379520">
                  <c:v>4.1186E-2</c:v>
                </c:pt>
                <c:pt idx="379521">
                  <c:v>4.1187000000000001E-2</c:v>
                </c:pt>
                <c:pt idx="379522">
                  <c:v>4.1187000000000001E-2</c:v>
                </c:pt>
                <c:pt idx="379523">
                  <c:v>4.1188000000000002E-2</c:v>
                </c:pt>
                <c:pt idx="379524">
                  <c:v>4.1189000000000003E-2</c:v>
                </c:pt>
                <c:pt idx="379525">
                  <c:v>4.1190999999999998E-2</c:v>
                </c:pt>
                <c:pt idx="379526">
                  <c:v>4.1191999999999999E-2</c:v>
                </c:pt>
                <c:pt idx="379527">
                  <c:v>4.1193E-2</c:v>
                </c:pt>
                <c:pt idx="379528">
                  <c:v>4.1194000000000001E-2</c:v>
                </c:pt>
                <c:pt idx="379529">
                  <c:v>4.1195000000000002E-2</c:v>
                </c:pt>
                <c:pt idx="379530">
                  <c:v>4.1196000000000003E-2</c:v>
                </c:pt>
                <c:pt idx="379531">
                  <c:v>4.1197999999999999E-2</c:v>
                </c:pt>
                <c:pt idx="379532">
                  <c:v>4.1199E-2</c:v>
                </c:pt>
                <c:pt idx="379533">
                  <c:v>4.1201000000000002E-2</c:v>
                </c:pt>
                <c:pt idx="379534">
                  <c:v>4.1202000000000003E-2</c:v>
                </c:pt>
                <c:pt idx="379535">
                  <c:v>4.1203999999999998E-2</c:v>
                </c:pt>
                <c:pt idx="379536">
                  <c:v>4.1206E-2</c:v>
                </c:pt>
                <c:pt idx="379537">
                  <c:v>4.1207000000000001E-2</c:v>
                </c:pt>
                <c:pt idx="379538">
                  <c:v>4.1209000000000003E-2</c:v>
                </c:pt>
                <c:pt idx="379539">
                  <c:v>4.1210999999999998E-2</c:v>
                </c:pt>
                <c:pt idx="379540">
                  <c:v>4.1213E-2</c:v>
                </c:pt>
                <c:pt idx="379541">
                  <c:v>4.1214000000000001E-2</c:v>
                </c:pt>
                <c:pt idx="379542">
                  <c:v>4.1216000000000003E-2</c:v>
                </c:pt>
                <c:pt idx="379543">
                  <c:v>4.1217999999999998E-2</c:v>
                </c:pt>
                <c:pt idx="379544">
                  <c:v>4.122E-2</c:v>
                </c:pt>
                <c:pt idx="379545">
                  <c:v>4.1222000000000002E-2</c:v>
                </c:pt>
                <c:pt idx="379546">
                  <c:v>4.1223999999999997E-2</c:v>
                </c:pt>
                <c:pt idx="379547">
                  <c:v>4.1227E-2</c:v>
                </c:pt>
                <c:pt idx="379548">
                  <c:v>4.1229000000000002E-2</c:v>
                </c:pt>
                <c:pt idx="379549">
                  <c:v>4.1230999999999997E-2</c:v>
                </c:pt>
                <c:pt idx="379550">
                  <c:v>4.1232999999999999E-2</c:v>
                </c:pt>
                <c:pt idx="379551">
                  <c:v>4.1235000000000001E-2</c:v>
                </c:pt>
                <c:pt idx="379552">
                  <c:v>4.1237000000000003E-2</c:v>
                </c:pt>
                <c:pt idx="379553">
                  <c:v>4.1238999999999998E-2</c:v>
                </c:pt>
                <c:pt idx="379554">
                  <c:v>4.1241E-2</c:v>
                </c:pt>
                <c:pt idx="379555">
                  <c:v>4.1243000000000002E-2</c:v>
                </c:pt>
                <c:pt idx="379556">
                  <c:v>4.1244999999999997E-2</c:v>
                </c:pt>
                <c:pt idx="379557">
                  <c:v>4.1246999999999999E-2</c:v>
                </c:pt>
                <c:pt idx="379558">
                  <c:v>4.1249000000000001E-2</c:v>
                </c:pt>
                <c:pt idx="379559">
                  <c:v>4.1251000000000003E-2</c:v>
                </c:pt>
                <c:pt idx="379560">
                  <c:v>4.1252999999999998E-2</c:v>
                </c:pt>
                <c:pt idx="379561">
                  <c:v>4.1255E-2</c:v>
                </c:pt>
                <c:pt idx="379562">
                  <c:v>4.1257000000000002E-2</c:v>
                </c:pt>
                <c:pt idx="379563">
                  <c:v>4.1258999999999997E-2</c:v>
                </c:pt>
                <c:pt idx="379564">
                  <c:v>4.1260999999999999E-2</c:v>
                </c:pt>
                <c:pt idx="379565">
                  <c:v>4.1262E-2</c:v>
                </c:pt>
                <c:pt idx="379566">
                  <c:v>4.1264000000000002E-2</c:v>
                </c:pt>
                <c:pt idx="379567">
                  <c:v>4.1265999999999997E-2</c:v>
                </c:pt>
                <c:pt idx="379568">
                  <c:v>4.1266999999999998E-2</c:v>
                </c:pt>
                <c:pt idx="379569">
                  <c:v>4.1269E-2</c:v>
                </c:pt>
                <c:pt idx="379570">
                  <c:v>4.1270000000000001E-2</c:v>
                </c:pt>
                <c:pt idx="379571">
                  <c:v>4.1272000000000003E-2</c:v>
                </c:pt>
                <c:pt idx="379572">
                  <c:v>4.1272999999999997E-2</c:v>
                </c:pt>
                <c:pt idx="379573">
                  <c:v>4.1273999999999998E-2</c:v>
                </c:pt>
                <c:pt idx="379574">
                  <c:v>4.1274999999999999E-2</c:v>
                </c:pt>
                <c:pt idx="379575">
                  <c:v>4.1276E-2</c:v>
                </c:pt>
                <c:pt idx="379576">
                  <c:v>4.1277000000000001E-2</c:v>
                </c:pt>
                <c:pt idx="379577">
                  <c:v>4.1278000000000002E-2</c:v>
                </c:pt>
                <c:pt idx="379578">
                  <c:v>4.1279000000000003E-2</c:v>
                </c:pt>
                <c:pt idx="379579">
                  <c:v>4.1279999999999997E-2</c:v>
                </c:pt>
                <c:pt idx="379580">
                  <c:v>4.1280999999999998E-2</c:v>
                </c:pt>
                <c:pt idx="379581">
                  <c:v>4.1280999999999998E-2</c:v>
                </c:pt>
                <c:pt idx="379582">
                  <c:v>4.1281999999999999E-2</c:v>
                </c:pt>
                <c:pt idx="379583">
                  <c:v>4.1283E-2</c:v>
                </c:pt>
                <c:pt idx="379584">
                  <c:v>4.1283E-2</c:v>
                </c:pt>
                <c:pt idx="379585">
                  <c:v>4.1283E-2</c:v>
                </c:pt>
                <c:pt idx="379586">
                  <c:v>4.1284000000000001E-2</c:v>
                </c:pt>
                <c:pt idx="379587">
                  <c:v>4.1284000000000001E-2</c:v>
                </c:pt>
                <c:pt idx="379588">
                  <c:v>4.1284000000000001E-2</c:v>
                </c:pt>
                <c:pt idx="379589">
                  <c:v>4.1284000000000001E-2</c:v>
                </c:pt>
                <c:pt idx="379590">
                  <c:v>4.1284000000000001E-2</c:v>
                </c:pt>
                <c:pt idx="379591">
                  <c:v>4.1284000000000001E-2</c:v>
                </c:pt>
                <c:pt idx="379592">
                  <c:v>4.1284000000000001E-2</c:v>
                </c:pt>
                <c:pt idx="379593">
                  <c:v>4.1284000000000001E-2</c:v>
                </c:pt>
                <c:pt idx="379594">
                  <c:v>4.1284000000000001E-2</c:v>
                </c:pt>
                <c:pt idx="379595">
                  <c:v>4.1283E-2</c:v>
                </c:pt>
                <c:pt idx="379596">
                  <c:v>4.1283E-2</c:v>
                </c:pt>
                <c:pt idx="379597">
                  <c:v>4.1283E-2</c:v>
                </c:pt>
                <c:pt idx="379598">
                  <c:v>4.1281999999999999E-2</c:v>
                </c:pt>
                <c:pt idx="379599">
                  <c:v>4.1281999999999999E-2</c:v>
                </c:pt>
                <c:pt idx="379600">
                  <c:v>4.1280999999999998E-2</c:v>
                </c:pt>
                <c:pt idx="379601">
                  <c:v>4.1279999999999997E-2</c:v>
                </c:pt>
                <c:pt idx="379602">
                  <c:v>4.1279999999999997E-2</c:v>
                </c:pt>
                <c:pt idx="379603">
                  <c:v>4.1279000000000003E-2</c:v>
                </c:pt>
                <c:pt idx="379604">
                  <c:v>4.1279000000000003E-2</c:v>
                </c:pt>
                <c:pt idx="379605">
                  <c:v>4.1278000000000002E-2</c:v>
                </c:pt>
                <c:pt idx="379606">
                  <c:v>4.1278000000000002E-2</c:v>
                </c:pt>
                <c:pt idx="379607">
                  <c:v>4.1277000000000001E-2</c:v>
                </c:pt>
                <c:pt idx="379608">
                  <c:v>4.1276E-2</c:v>
                </c:pt>
                <c:pt idx="379609">
                  <c:v>4.1276E-2</c:v>
                </c:pt>
                <c:pt idx="379610">
                  <c:v>4.1274999999999999E-2</c:v>
                </c:pt>
                <c:pt idx="379611">
                  <c:v>4.1273999999999998E-2</c:v>
                </c:pt>
                <c:pt idx="379612">
                  <c:v>4.1273999999999998E-2</c:v>
                </c:pt>
                <c:pt idx="379613">
                  <c:v>4.1272999999999997E-2</c:v>
                </c:pt>
                <c:pt idx="379614">
                  <c:v>4.1272999999999997E-2</c:v>
                </c:pt>
                <c:pt idx="379615">
                  <c:v>4.1272999999999997E-2</c:v>
                </c:pt>
                <c:pt idx="379616">
                  <c:v>4.1272999999999997E-2</c:v>
                </c:pt>
                <c:pt idx="379617">
                  <c:v>4.1272999999999997E-2</c:v>
                </c:pt>
                <c:pt idx="379618">
                  <c:v>4.1272999999999997E-2</c:v>
                </c:pt>
                <c:pt idx="379619">
                  <c:v>4.1272999999999997E-2</c:v>
                </c:pt>
                <c:pt idx="379620">
                  <c:v>4.1273999999999998E-2</c:v>
                </c:pt>
                <c:pt idx="379621">
                  <c:v>4.1274999999999999E-2</c:v>
                </c:pt>
                <c:pt idx="379622">
                  <c:v>4.1276E-2</c:v>
                </c:pt>
                <c:pt idx="379623">
                  <c:v>4.1277000000000001E-2</c:v>
                </c:pt>
                <c:pt idx="379624">
                  <c:v>4.1278000000000002E-2</c:v>
                </c:pt>
                <c:pt idx="379625">
                  <c:v>4.1279999999999997E-2</c:v>
                </c:pt>
                <c:pt idx="379626">
                  <c:v>4.1281999999999999E-2</c:v>
                </c:pt>
                <c:pt idx="379627">
                  <c:v>4.1285000000000002E-2</c:v>
                </c:pt>
                <c:pt idx="379628">
                  <c:v>4.1287999999999998E-2</c:v>
                </c:pt>
                <c:pt idx="379629">
                  <c:v>4.1292000000000002E-2</c:v>
                </c:pt>
                <c:pt idx="379630">
                  <c:v>4.1295999999999999E-2</c:v>
                </c:pt>
                <c:pt idx="379631">
                  <c:v>4.1300000000000003E-2</c:v>
                </c:pt>
                <c:pt idx="379632">
                  <c:v>4.1305000000000001E-2</c:v>
                </c:pt>
                <c:pt idx="379633">
                  <c:v>4.1309999999999999E-2</c:v>
                </c:pt>
                <c:pt idx="379634">
                  <c:v>4.1315999999999999E-2</c:v>
                </c:pt>
                <c:pt idx="379635">
                  <c:v>4.1322999999999999E-2</c:v>
                </c:pt>
                <c:pt idx="379636">
                  <c:v>4.1329999999999999E-2</c:v>
                </c:pt>
                <c:pt idx="379637">
                  <c:v>4.1338E-2</c:v>
                </c:pt>
                <c:pt idx="379638">
                  <c:v>4.1346000000000001E-2</c:v>
                </c:pt>
                <c:pt idx="379639">
                  <c:v>4.1355999999999997E-2</c:v>
                </c:pt>
                <c:pt idx="379640">
                  <c:v>4.1366E-2</c:v>
                </c:pt>
                <c:pt idx="379641">
                  <c:v>4.1376999999999997E-2</c:v>
                </c:pt>
                <c:pt idx="379642">
                  <c:v>4.1388000000000001E-2</c:v>
                </c:pt>
                <c:pt idx="379643">
                  <c:v>4.1401E-2</c:v>
                </c:pt>
                <c:pt idx="379644">
                  <c:v>4.1413999999999999E-2</c:v>
                </c:pt>
                <c:pt idx="379645">
                  <c:v>4.1428E-2</c:v>
                </c:pt>
                <c:pt idx="379646">
                  <c:v>4.1443000000000001E-2</c:v>
                </c:pt>
                <c:pt idx="379647">
                  <c:v>4.1458000000000002E-2</c:v>
                </c:pt>
                <c:pt idx="379648">
                  <c:v>4.1474999999999998E-2</c:v>
                </c:pt>
                <c:pt idx="379649">
                  <c:v>4.1492000000000001E-2</c:v>
                </c:pt>
                <c:pt idx="379650">
                  <c:v>4.1510999999999999E-2</c:v>
                </c:pt>
                <c:pt idx="379651">
                  <c:v>4.1529999999999997E-2</c:v>
                </c:pt>
                <c:pt idx="379652">
                  <c:v>4.1550999999999998E-2</c:v>
                </c:pt>
                <c:pt idx="379653">
                  <c:v>4.1571999999999998E-2</c:v>
                </c:pt>
                <c:pt idx="379654">
                  <c:v>4.1593999999999999E-2</c:v>
                </c:pt>
                <c:pt idx="379655">
                  <c:v>4.1617000000000001E-2</c:v>
                </c:pt>
                <c:pt idx="379656">
                  <c:v>4.1640999999999997E-2</c:v>
                </c:pt>
                <c:pt idx="379657">
                  <c:v>4.1666000000000002E-2</c:v>
                </c:pt>
                <c:pt idx="379658">
                  <c:v>4.1690999999999999E-2</c:v>
                </c:pt>
                <c:pt idx="379659">
                  <c:v>4.1717999999999998E-2</c:v>
                </c:pt>
                <c:pt idx="379660">
                  <c:v>4.1744999999999997E-2</c:v>
                </c:pt>
                <c:pt idx="379661">
                  <c:v>4.1772999999999998E-2</c:v>
                </c:pt>
                <c:pt idx="379662">
                  <c:v>4.1801999999999999E-2</c:v>
                </c:pt>
                <c:pt idx="379663">
                  <c:v>4.1832000000000001E-2</c:v>
                </c:pt>
                <c:pt idx="379664">
                  <c:v>4.1862999999999997E-2</c:v>
                </c:pt>
                <c:pt idx="379665">
                  <c:v>4.1895000000000002E-2</c:v>
                </c:pt>
                <c:pt idx="379666">
                  <c:v>4.1926999999999999E-2</c:v>
                </c:pt>
                <c:pt idx="379667">
                  <c:v>4.1959999999999997E-2</c:v>
                </c:pt>
                <c:pt idx="379668">
                  <c:v>4.1993000000000003E-2</c:v>
                </c:pt>
                <c:pt idx="379669">
                  <c:v>4.2027000000000002E-2</c:v>
                </c:pt>
                <c:pt idx="379670">
                  <c:v>4.2062000000000002E-2</c:v>
                </c:pt>
                <c:pt idx="379671">
                  <c:v>4.2097000000000002E-2</c:v>
                </c:pt>
                <c:pt idx="379672">
                  <c:v>4.2132000000000003E-2</c:v>
                </c:pt>
                <c:pt idx="379673">
                  <c:v>4.2168999999999998E-2</c:v>
                </c:pt>
                <c:pt idx="379674">
                  <c:v>4.2204999999999999E-2</c:v>
                </c:pt>
                <c:pt idx="379675">
                  <c:v>4.2242000000000002E-2</c:v>
                </c:pt>
                <c:pt idx="379676">
                  <c:v>4.2279999999999998E-2</c:v>
                </c:pt>
                <c:pt idx="379677">
                  <c:v>4.2317E-2</c:v>
                </c:pt>
                <c:pt idx="379678">
                  <c:v>4.2354999999999997E-2</c:v>
                </c:pt>
                <c:pt idx="379679">
                  <c:v>4.2393E-2</c:v>
                </c:pt>
                <c:pt idx="379680">
                  <c:v>4.2431000000000003E-2</c:v>
                </c:pt>
                <c:pt idx="379681">
                  <c:v>4.2470000000000001E-2</c:v>
                </c:pt>
                <c:pt idx="379682">
                  <c:v>4.2507999999999997E-2</c:v>
                </c:pt>
                <c:pt idx="379683">
                  <c:v>4.2546E-2</c:v>
                </c:pt>
                <c:pt idx="379684">
                  <c:v>4.2584999999999998E-2</c:v>
                </c:pt>
                <c:pt idx="379685">
                  <c:v>4.2623000000000001E-2</c:v>
                </c:pt>
                <c:pt idx="379686">
                  <c:v>4.2660999999999998E-2</c:v>
                </c:pt>
                <c:pt idx="379687">
                  <c:v>4.2699000000000001E-2</c:v>
                </c:pt>
                <c:pt idx="379688">
                  <c:v>4.2736999999999997E-2</c:v>
                </c:pt>
                <c:pt idx="379689">
                  <c:v>4.2775000000000001E-2</c:v>
                </c:pt>
                <c:pt idx="379690">
                  <c:v>4.2812000000000003E-2</c:v>
                </c:pt>
                <c:pt idx="379691">
                  <c:v>4.2848999999999998E-2</c:v>
                </c:pt>
                <c:pt idx="379692">
                  <c:v>4.2885E-2</c:v>
                </c:pt>
                <c:pt idx="379693">
                  <c:v>4.2921000000000001E-2</c:v>
                </c:pt>
                <c:pt idx="379694">
                  <c:v>4.2957000000000002E-2</c:v>
                </c:pt>
                <c:pt idx="379695">
                  <c:v>4.2992000000000002E-2</c:v>
                </c:pt>
                <c:pt idx="379696">
                  <c:v>4.3026000000000002E-2</c:v>
                </c:pt>
                <c:pt idx="379697">
                  <c:v>4.3060000000000001E-2</c:v>
                </c:pt>
                <c:pt idx="379698">
                  <c:v>4.3094E-2</c:v>
                </c:pt>
                <c:pt idx="379699">
                  <c:v>4.3125999999999998E-2</c:v>
                </c:pt>
                <c:pt idx="379700">
                  <c:v>4.3158000000000002E-2</c:v>
                </c:pt>
                <c:pt idx="379701">
                  <c:v>4.3189999999999999E-2</c:v>
                </c:pt>
                <c:pt idx="379702">
                  <c:v>4.3220000000000001E-2</c:v>
                </c:pt>
                <c:pt idx="379703">
                  <c:v>4.3249999999999997E-2</c:v>
                </c:pt>
                <c:pt idx="379704">
                  <c:v>4.3278999999999998E-2</c:v>
                </c:pt>
                <c:pt idx="379705">
                  <c:v>4.3306999999999998E-2</c:v>
                </c:pt>
                <c:pt idx="379706">
                  <c:v>4.3333999999999998E-2</c:v>
                </c:pt>
                <c:pt idx="379707">
                  <c:v>4.3360999999999997E-2</c:v>
                </c:pt>
                <c:pt idx="379708">
                  <c:v>4.3386000000000001E-2</c:v>
                </c:pt>
                <c:pt idx="379709">
                  <c:v>4.3410999999999998E-2</c:v>
                </c:pt>
                <c:pt idx="379710">
                  <c:v>4.3435000000000001E-2</c:v>
                </c:pt>
                <c:pt idx="379711">
                  <c:v>4.3457999999999997E-2</c:v>
                </c:pt>
                <c:pt idx="379712">
                  <c:v>4.3479999999999998E-2</c:v>
                </c:pt>
                <c:pt idx="379713">
                  <c:v>4.3500999999999998E-2</c:v>
                </c:pt>
                <c:pt idx="379714">
                  <c:v>4.3521999999999998E-2</c:v>
                </c:pt>
                <c:pt idx="379715">
                  <c:v>4.3541000000000003E-2</c:v>
                </c:pt>
                <c:pt idx="379716">
                  <c:v>4.3559E-2</c:v>
                </c:pt>
                <c:pt idx="379717">
                  <c:v>4.3576999999999998E-2</c:v>
                </c:pt>
                <c:pt idx="379718">
                  <c:v>4.3594000000000001E-2</c:v>
                </c:pt>
                <c:pt idx="379719">
                  <c:v>4.3609000000000002E-2</c:v>
                </c:pt>
                <c:pt idx="379720">
                  <c:v>4.3624000000000003E-2</c:v>
                </c:pt>
                <c:pt idx="379721">
                  <c:v>4.3638000000000003E-2</c:v>
                </c:pt>
                <c:pt idx="379722">
                  <c:v>4.3652000000000003E-2</c:v>
                </c:pt>
                <c:pt idx="379723">
                  <c:v>4.3664000000000001E-2</c:v>
                </c:pt>
                <c:pt idx="379724">
                  <c:v>4.3676E-2</c:v>
                </c:pt>
                <c:pt idx="379725">
                  <c:v>4.3686000000000003E-2</c:v>
                </c:pt>
                <c:pt idx="379726">
                  <c:v>4.3695999999999999E-2</c:v>
                </c:pt>
                <c:pt idx="379727">
                  <c:v>4.3705000000000001E-2</c:v>
                </c:pt>
                <c:pt idx="379728">
                  <c:v>4.3714000000000003E-2</c:v>
                </c:pt>
                <c:pt idx="379729">
                  <c:v>4.3721000000000003E-2</c:v>
                </c:pt>
                <c:pt idx="379730">
                  <c:v>4.3728000000000003E-2</c:v>
                </c:pt>
                <c:pt idx="379731">
                  <c:v>4.3735000000000003E-2</c:v>
                </c:pt>
                <c:pt idx="379732">
                  <c:v>4.3740000000000001E-2</c:v>
                </c:pt>
                <c:pt idx="379733">
                  <c:v>4.3744999999999999E-2</c:v>
                </c:pt>
                <c:pt idx="379734">
                  <c:v>4.3749999999999997E-2</c:v>
                </c:pt>
                <c:pt idx="379735">
                  <c:v>4.3754000000000001E-2</c:v>
                </c:pt>
                <c:pt idx="379736">
                  <c:v>4.3756999999999997E-2</c:v>
                </c:pt>
                <c:pt idx="379737">
                  <c:v>4.376E-2</c:v>
                </c:pt>
                <c:pt idx="379738">
                  <c:v>4.3763000000000003E-2</c:v>
                </c:pt>
                <c:pt idx="379739">
                  <c:v>4.3764999999999998E-2</c:v>
                </c:pt>
                <c:pt idx="379740">
                  <c:v>4.3765999999999999E-2</c:v>
                </c:pt>
                <c:pt idx="379741">
                  <c:v>4.3768000000000001E-2</c:v>
                </c:pt>
                <c:pt idx="379742">
                  <c:v>4.3768000000000001E-2</c:v>
                </c:pt>
                <c:pt idx="379743">
                  <c:v>4.3769000000000002E-2</c:v>
                </c:pt>
                <c:pt idx="379744">
                  <c:v>4.3769000000000002E-2</c:v>
                </c:pt>
                <c:pt idx="379745">
                  <c:v>4.3770000000000003E-2</c:v>
                </c:pt>
                <c:pt idx="379746">
                  <c:v>4.3770000000000003E-2</c:v>
                </c:pt>
                <c:pt idx="379747">
                  <c:v>4.3769000000000002E-2</c:v>
                </c:pt>
                <c:pt idx="379748">
                  <c:v>4.3769000000000002E-2</c:v>
                </c:pt>
                <c:pt idx="379749">
                  <c:v>4.3769000000000002E-2</c:v>
                </c:pt>
                <c:pt idx="379750">
                  <c:v>4.3768000000000001E-2</c:v>
                </c:pt>
                <c:pt idx="379751">
                  <c:v>4.3767E-2</c:v>
                </c:pt>
                <c:pt idx="379752">
                  <c:v>4.3767E-2</c:v>
                </c:pt>
                <c:pt idx="379753">
                  <c:v>4.3765999999999999E-2</c:v>
                </c:pt>
                <c:pt idx="379754">
                  <c:v>4.3764999999999998E-2</c:v>
                </c:pt>
                <c:pt idx="379755">
                  <c:v>4.3763999999999997E-2</c:v>
                </c:pt>
                <c:pt idx="379756">
                  <c:v>4.3763999999999997E-2</c:v>
                </c:pt>
                <c:pt idx="379757">
                  <c:v>4.3763999999999997E-2</c:v>
                </c:pt>
                <c:pt idx="379758">
                  <c:v>4.3763000000000003E-2</c:v>
                </c:pt>
                <c:pt idx="379759">
                  <c:v>4.3763000000000003E-2</c:v>
                </c:pt>
                <c:pt idx="379760">
                  <c:v>4.3763000000000003E-2</c:v>
                </c:pt>
                <c:pt idx="379761">
                  <c:v>4.3763000000000003E-2</c:v>
                </c:pt>
                <c:pt idx="379762">
                  <c:v>4.3763999999999997E-2</c:v>
                </c:pt>
                <c:pt idx="379763">
                  <c:v>4.3763999999999997E-2</c:v>
                </c:pt>
                <c:pt idx="379764">
                  <c:v>4.3764999999999998E-2</c:v>
                </c:pt>
                <c:pt idx="379765">
                  <c:v>4.3765999999999999E-2</c:v>
                </c:pt>
                <c:pt idx="379766">
                  <c:v>4.3767E-2</c:v>
                </c:pt>
                <c:pt idx="379767">
                  <c:v>4.3769000000000002E-2</c:v>
                </c:pt>
                <c:pt idx="379768">
                  <c:v>4.3770000000000003E-2</c:v>
                </c:pt>
                <c:pt idx="379769">
                  <c:v>4.3772999999999999E-2</c:v>
                </c:pt>
                <c:pt idx="379770">
                  <c:v>4.3775000000000001E-2</c:v>
                </c:pt>
                <c:pt idx="379771">
                  <c:v>4.3777999999999997E-2</c:v>
                </c:pt>
                <c:pt idx="379772">
                  <c:v>4.3781E-2</c:v>
                </c:pt>
                <c:pt idx="379773">
                  <c:v>4.3784000000000003E-2</c:v>
                </c:pt>
                <c:pt idx="379774">
                  <c:v>4.3788000000000001E-2</c:v>
                </c:pt>
                <c:pt idx="379775">
                  <c:v>4.3790999999999997E-2</c:v>
                </c:pt>
                <c:pt idx="379776">
                  <c:v>4.3795000000000001E-2</c:v>
                </c:pt>
                <c:pt idx="379777">
                  <c:v>4.3799999999999999E-2</c:v>
                </c:pt>
                <c:pt idx="379778">
                  <c:v>4.3804999999999997E-2</c:v>
                </c:pt>
                <c:pt idx="379779">
                  <c:v>4.3810000000000002E-2</c:v>
                </c:pt>
                <c:pt idx="379780">
                  <c:v>4.3815E-2</c:v>
                </c:pt>
                <c:pt idx="379781">
                  <c:v>4.3820999999999999E-2</c:v>
                </c:pt>
                <c:pt idx="379782">
                  <c:v>4.3826999999999998E-2</c:v>
                </c:pt>
                <c:pt idx="379783">
                  <c:v>4.3832999999999997E-2</c:v>
                </c:pt>
                <c:pt idx="379784">
                  <c:v>4.3839999999999997E-2</c:v>
                </c:pt>
                <c:pt idx="379785">
                  <c:v>4.3846000000000003E-2</c:v>
                </c:pt>
                <c:pt idx="379786">
                  <c:v>4.3853000000000003E-2</c:v>
                </c:pt>
                <c:pt idx="379787">
                  <c:v>4.3860000000000003E-2</c:v>
                </c:pt>
                <c:pt idx="379788">
                  <c:v>4.3867999999999997E-2</c:v>
                </c:pt>
                <c:pt idx="379789">
                  <c:v>4.3874999999999997E-2</c:v>
                </c:pt>
                <c:pt idx="379790">
                  <c:v>4.3882999999999998E-2</c:v>
                </c:pt>
                <c:pt idx="379791">
                  <c:v>4.3890999999999999E-2</c:v>
                </c:pt>
                <c:pt idx="379792">
                  <c:v>4.3899000000000001E-2</c:v>
                </c:pt>
                <c:pt idx="379793">
                  <c:v>4.3908000000000003E-2</c:v>
                </c:pt>
                <c:pt idx="379794">
                  <c:v>4.3915999999999997E-2</c:v>
                </c:pt>
                <c:pt idx="379795">
                  <c:v>4.3924999999999999E-2</c:v>
                </c:pt>
                <c:pt idx="379796">
                  <c:v>4.3934000000000001E-2</c:v>
                </c:pt>
                <c:pt idx="379797">
                  <c:v>4.3942000000000002E-2</c:v>
                </c:pt>
                <c:pt idx="379798">
                  <c:v>4.3950999999999997E-2</c:v>
                </c:pt>
                <c:pt idx="379799">
                  <c:v>4.3959999999999999E-2</c:v>
                </c:pt>
                <c:pt idx="379800">
                  <c:v>4.3969000000000001E-2</c:v>
                </c:pt>
                <c:pt idx="379801">
                  <c:v>4.3978000000000003E-2</c:v>
                </c:pt>
                <c:pt idx="379802">
                  <c:v>4.3986999999999998E-2</c:v>
                </c:pt>
                <c:pt idx="379803">
                  <c:v>4.3996E-2</c:v>
                </c:pt>
                <c:pt idx="379804">
                  <c:v>4.4005000000000002E-2</c:v>
                </c:pt>
                <c:pt idx="379805">
                  <c:v>4.4013999999999998E-2</c:v>
                </c:pt>
                <c:pt idx="379806">
                  <c:v>4.4023E-2</c:v>
                </c:pt>
                <c:pt idx="379807">
                  <c:v>4.4032000000000002E-2</c:v>
                </c:pt>
                <c:pt idx="379808">
                  <c:v>4.4040000000000003E-2</c:v>
                </c:pt>
                <c:pt idx="379809">
                  <c:v>4.4048999999999998E-2</c:v>
                </c:pt>
                <c:pt idx="379810">
                  <c:v>4.4058E-2</c:v>
                </c:pt>
                <c:pt idx="379811">
                  <c:v>4.4066000000000001E-2</c:v>
                </c:pt>
                <c:pt idx="379812">
                  <c:v>4.4074000000000002E-2</c:v>
                </c:pt>
                <c:pt idx="379813">
                  <c:v>4.4082999999999997E-2</c:v>
                </c:pt>
                <c:pt idx="379814">
                  <c:v>4.4090999999999998E-2</c:v>
                </c:pt>
                <c:pt idx="379815">
                  <c:v>4.4098999999999999E-2</c:v>
                </c:pt>
                <c:pt idx="379816">
                  <c:v>4.4107E-2</c:v>
                </c:pt>
                <c:pt idx="379817">
                  <c:v>4.4115000000000001E-2</c:v>
                </c:pt>
                <c:pt idx="379818">
                  <c:v>4.4122000000000001E-2</c:v>
                </c:pt>
                <c:pt idx="379819">
                  <c:v>4.4130000000000003E-2</c:v>
                </c:pt>
                <c:pt idx="379820">
                  <c:v>4.4137000000000003E-2</c:v>
                </c:pt>
                <c:pt idx="379821">
                  <c:v>4.4144000000000003E-2</c:v>
                </c:pt>
                <c:pt idx="379822">
                  <c:v>4.4151000000000003E-2</c:v>
                </c:pt>
                <c:pt idx="379823">
                  <c:v>4.4157000000000002E-2</c:v>
                </c:pt>
                <c:pt idx="379824">
                  <c:v>4.4164000000000002E-2</c:v>
                </c:pt>
                <c:pt idx="379825">
                  <c:v>4.4170000000000001E-2</c:v>
                </c:pt>
                <c:pt idx="379826">
                  <c:v>4.4176E-2</c:v>
                </c:pt>
                <c:pt idx="379827">
                  <c:v>4.4181999999999999E-2</c:v>
                </c:pt>
                <c:pt idx="379828">
                  <c:v>4.4186999999999997E-2</c:v>
                </c:pt>
                <c:pt idx="379829">
                  <c:v>4.4193000000000003E-2</c:v>
                </c:pt>
                <c:pt idx="379830">
                  <c:v>4.4198000000000001E-2</c:v>
                </c:pt>
                <c:pt idx="379831">
                  <c:v>4.4202999999999999E-2</c:v>
                </c:pt>
                <c:pt idx="379832">
                  <c:v>4.4207999999999997E-2</c:v>
                </c:pt>
                <c:pt idx="379833">
                  <c:v>4.4213000000000002E-2</c:v>
                </c:pt>
                <c:pt idx="379834">
                  <c:v>4.4216999999999999E-2</c:v>
                </c:pt>
                <c:pt idx="379835">
                  <c:v>4.4221000000000003E-2</c:v>
                </c:pt>
                <c:pt idx="379836">
                  <c:v>4.4225E-2</c:v>
                </c:pt>
                <c:pt idx="379837">
                  <c:v>4.4228999999999997E-2</c:v>
                </c:pt>
                <c:pt idx="379838">
                  <c:v>4.4233000000000001E-2</c:v>
                </c:pt>
                <c:pt idx="379839">
                  <c:v>4.4235999999999998E-2</c:v>
                </c:pt>
                <c:pt idx="379840">
                  <c:v>4.4239000000000001E-2</c:v>
                </c:pt>
                <c:pt idx="379841">
                  <c:v>4.4241999999999997E-2</c:v>
                </c:pt>
                <c:pt idx="379842">
                  <c:v>4.4245E-2</c:v>
                </c:pt>
                <c:pt idx="379843">
                  <c:v>4.4248000000000003E-2</c:v>
                </c:pt>
                <c:pt idx="379844">
                  <c:v>4.4249999999999998E-2</c:v>
                </c:pt>
                <c:pt idx="379845">
                  <c:v>4.4253000000000001E-2</c:v>
                </c:pt>
                <c:pt idx="379846">
                  <c:v>4.4255000000000003E-2</c:v>
                </c:pt>
                <c:pt idx="379847">
                  <c:v>4.4256999999999998E-2</c:v>
                </c:pt>
                <c:pt idx="379848">
                  <c:v>4.4257999999999999E-2</c:v>
                </c:pt>
                <c:pt idx="379849">
                  <c:v>4.4260000000000001E-2</c:v>
                </c:pt>
                <c:pt idx="379850">
                  <c:v>4.4261000000000002E-2</c:v>
                </c:pt>
                <c:pt idx="379851">
                  <c:v>4.4262999999999997E-2</c:v>
                </c:pt>
                <c:pt idx="379852">
                  <c:v>4.4263999999999998E-2</c:v>
                </c:pt>
                <c:pt idx="379853">
                  <c:v>4.4264999999999999E-2</c:v>
                </c:pt>
                <c:pt idx="379854">
                  <c:v>4.4266E-2</c:v>
                </c:pt>
                <c:pt idx="379855">
                  <c:v>4.4266E-2</c:v>
                </c:pt>
                <c:pt idx="379856">
                  <c:v>4.4267000000000001E-2</c:v>
                </c:pt>
                <c:pt idx="379857">
                  <c:v>4.4267000000000001E-2</c:v>
                </c:pt>
                <c:pt idx="379858">
                  <c:v>4.4267000000000001E-2</c:v>
                </c:pt>
                <c:pt idx="379859">
                  <c:v>4.4268000000000002E-2</c:v>
                </c:pt>
                <c:pt idx="379860">
                  <c:v>4.4268000000000002E-2</c:v>
                </c:pt>
                <c:pt idx="379861">
                  <c:v>4.4268000000000002E-2</c:v>
                </c:pt>
                <c:pt idx="379862">
                  <c:v>4.4267000000000001E-2</c:v>
                </c:pt>
                <c:pt idx="379863">
                  <c:v>4.4267000000000001E-2</c:v>
                </c:pt>
                <c:pt idx="379864">
                  <c:v>4.4267000000000001E-2</c:v>
                </c:pt>
                <c:pt idx="379865">
                  <c:v>4.4267000000000001E-2</c:v>
                </c:pt>
                <c:pt idx="379866">
                  <c:v>4.4266E-2</c:v>
                </c:pt>
                <c:pt idx="379867">
                  <c:v>4.4264999999999999E-2</c:v>
                </c:pt>
                <c:pt idx="379868">
                  <c:v>4.4264999999999999E-2</c:v>
                </c:pt>
                <c:pt idx="379869">
                  <c:v>4.4263999999999998E-2</c:v>
                </c:pt>
                <c:pt idx="379870">
                  <c:v>4.4262999999999997E-2</c:v>
                </c:pt>
                <c:pt idx="379871">
                  <c:v>4.4262000000000003E-2</c:v>
                </c:pt>
                <c:pt idx="379872">
                  <c:v>4.4261000000000002E-2</c:v>
                </c:pt>
                <c:pt idx="379873">
                  <c:v>4.4260000000000001E-2</c:v>
                </c:pt>
                <c:pt idx="379874">
                  <c:v>4.4259E-2</c:v>
                </c:pt>
                <c:pt idx="379875">
                  <c:v>4.4257999999999999E-2</c:v>
                </c:pt>
                <c:pt idx="379876">
                  <c:v>4.4256999999999998E-2</c:v>
                </c:pt>
                <c:pt idx="379877">
                  <c:v>4.4255999999999997E-2</c:v>
                </c:pt>
                <c:pt idx="379878">
                  <c:v>4.4254000000000002E-2</c:v>
                </c:pt>
                <c:pt idx="379879">
                  <c:v>4.4253000000000001E-2</c:v>
                </c:pt>
                <c:pt idx="379880">
                  <c:v>4.4252E-2</c:v>
                </c:pt>
                <c:pt idx="379881">
                  <c:v>4.4249999999999998E-2</c:v>
                </c:pt>
                <c:pt idx="379882">
                  <c:v>4.4248999999999997E-2</c:v>
                </c:pt>
                <c:pt idx="379883">
                  <c:v>4.4247000000000002E-2</c:v>
                </c:pt>
                <c:pt idx="379884">
                  <c:v>4.4246000000000001E-2</c:v>
                </c:pt>
                <c:pt idx="379885">
                  <c:v>4.4245E-2</c:v>
                </c:pt>
                <c:pt idx="379886">
                  <c:v>4.4242999999999998E-2</c:v>
                </c:pt>
                <c:pt idx="379887">
                  <c:v>4.4241999999999997E-2</c:v>
                </c:pt>
                <c:pt idx="379888">
                  <c:v>4.4241000000000003E-2</c:v>
                </c:pt>
                <c:pt idx="379889">
                  <c:v>4.4239000000000001E-2</c:v>
                </c:pt>
                <c:pt idx="379890">
                  <c:v>4.4238E-2</c:v>
                </c:pt>
                <c:pt idx="379891">
                  <c:v>4.4235999999999998E-2</c:v>
                </c:pt>
                <c:pt idx="379892">
                  <c:v>4.4234999999999997E-2</c:v>
                </c:pt>
                <c:pt idx="379893">
                  <c:v>4.4233000000000001E-2</c:v>
                </c:pt>
                <c:pt idx="379894">
                  <c:v>4.4232E-2</c:v>
                </c:pt>
                <c:pt idx="379895">
                  <c:v>4.4230999999999999E-2</c:v>
                </c:pt>
                <c:pt idx="379896">
                  <c:v>4.4228999999999997E-2</c:v>
                </c:pt>
                <c:pt idx="379897">
                  <c:v>4.4228000000000003E-2</c:v>
                </c:pt>
                <c:pt idx="379898">
                  <c:v>4.4227000000000002E-2</c:v>
                </c:pt>
                <c:pt idx="379899">
                  <c:v>4.4225E-2</c:v>
                </c:pt>
                <c:pt idx="379900">
                  <c:v>4.4223999999999999E-2</c:v>
                </c:pt>
                <c:pt idx="379901">
                  <c:v>4.4222999999999998E-2</c:v>
                </c:pt>
                <c:pt idx="379902">
                  <c:v>4.4221999999999997E-2</c:v>
                </c:pt>
                <c:pt idx="379903">
                  <c:v>4.4221000000000003E-2</c:v>
                </c:pt>
                <c:pt idx="379904">
                  <c:v>4.4220000000000002E-2</c:v>
                </c:pt>
                <c:pt idx="379905">
                  <c:v>4.4218E-2</c:v>
                </c:pt>
                <c:pt idx="379906">
                  <c:v>4.4216999999999999E-2</c:v>
                </c:pt>
                <c:pt idx="379907">
                  <c:v>4.4215999999999998E-2</c:v>
                </c:pt>
                <c:pt idx="379908">
                  <c:v>4.4214999999999997E-2</c:v>
                </c:pt>
                <c:pt idx="379909">
                  <c:v>4.4214000000000003E-2</c:v>
                </c:pt>
                <c:pt idx="379910">
                  <c:v>4.4214000000000003E-2</c:v>
                </c:pt>
                <c:pt idx="379911">
                  <c:v>4.4213000000000002E-2</c:v>
                </c:pt>
                <c:pt idx="379912">
                  <c:v>4.4212000000000001E-2</c:v>
                </c:pt>
                <c:pt idx="379913">
                  <c:v>4.4211E-2</c:v>
                </c:pt>
                <c:pt idx="379914">
                  <c:v>4.4211E-2</c:v>
                </c:pt>
                <c:pt idx="379915">
                  <c:v>4.4209999999999999E-2</c:v>
                </c:pt>
                <c:pt idx="379916">
                  <c:v>4.4208999999999998E-2</c:v>
                </c:pt>
                <c:pt idx="379917">
                  <c:v>4.4207999999999997E-2</c:v>
                </c:pt>
                <c:pt idx="379918">
                  <c:v>4.4207999999999997E-2</c:v>
                </c:pt>
                <c:pt idx="379919">
                  <c:v>4.4207000000000003E-2</c:v>
                </c:pt>
                <c:pt idx="379920">
                  <c:v>4.4207000000000003E-2</c:v>
                </c:pt>
                <c:pt idx="379921">
                  <c:v>4.4206000000000002E-2</c:v>
                </c:pt>
                <c:pt idx="379922">
                  <c:v>4.4206000000000002E-2</c:v>
                </c:pt>
                <c:pt idx="379923">
                  <c:v>4.4205000000000001E-2</c:v>
                </c:pt>
                <c:pt idx="379924">
                  <c:v>4.4205000000000001E-2</c:v>
                </c:pt>
                <c:pt idx="379925">
                  <c:v>4.4205000000000001E-2</c:v>
                </c:pt>
                <c:pt idx="379926">
                  <c:v>4.4204E-2</c:v>
                </c:pt>
                <c:pt idx="379927">
                  <c:v>4.4204E-2</c:v>
                </c:pt>
                <c:pt idx="379928">
                  <c:v>4.4204E-2</c:v>
                </c:pt>
                <c:pt idx="379929">
                  <c:v>4.4202999999999999E-2</c:v>
                </c:pt>
                <c:pt idx="379930">
                  <c:v>4.4202999999999999E-2</c:v>
                </c:pt>
                <c:pt idx="379931">
                  <c:v>4.4202999999999999E-2</c:v>
                </c:pt>
                <c:pt idx="379932">
                  <c:v>4.4202999999999999E-2</c:v>
                </c:pt>
                <c:pt idx="379933">
                  <c:v>4.4202999999999999E-2</c:v>
                </c:pt>
                <c:pt idx="379934">
                  <c:v>4.4202999999999999E-2</c:v>
                </c:pt>
                <c:pt idx="379935">
                  <c:v>4.4202999999999999E-2</c:v>
                </c:pt>
                <c:pt idx="379936">
                  <c:v>4.4202999999999999E-2</c:v>
                </c:pt>
                <c:pt idx="379937">
                  <c:v>4.4202999999999999E-2</c:v>
                </c:pt>
                <c:pt idx="379938">
                  <c:v>4.4202999999999999E-2</c:v>
                </c:pt>
                <c:pt idx="379939">
                  <c:v>4.4202999999999999E-2</c:v>
                </c:pt>
                <c:pt idx="379940">
                  <c:v>4.4202999999999999E-2</c:v>
                </c:pt>
                <c:pt idx="379941">
                  <c:v>4.4202999999999999E-2</c:v>
                </c:pt>
                <c:pt idx="379942">
                  <c:v>4.4204E-2</c:v>
                </c:pt>
                <c:pt idx="379943">
                  <c:v>4.4204E-2</c:v>
                </c:pt>
                <c:pt idx="379944">
                  <c:v>4.4205000000000001E-2</c:v>
                </c:pt>
                <c:pt idx="379945">
                  <c:v>4.4205000000000001E-2</c:v>
                </c:pt>
                <c:pt idx="379946">
                  <c:v>4.4206000000000002E-2</c:v>
                </c:pt>
                <c:pt idx="379947">
                  <c:v>4.4207000000000003E-2</c:v>
                </c:pt>
                <c:pt idx="379948">
                  <c:v>4.4207000000000003E-2</c:v>
                </c:pt>
                <c:pt idx="379949">
                  <c:v>4.4207999999999997E-2</c:v>
                </c:pt>
                <c:pt idx="379950">
                  <c:v>4.4208999999999998E-2</c:v>
                </c:pt>
                <c:pt idx="379951">
                  <c:v>4.4209999999999999E-2</c:v>
                </c:pt>
                <c:pt idx="379952">
                  <c:v>4.4211E-2</c:v>
                </c:pt>
                <c:pt idx="379953">
                  <c:v>4.4213000000000002E-2</c:v>
                </c:pt>
                <c:pt idx="379954">
                  <c:v>4.4214000000000003E-2</c:v>
                </c:pt>
                <c:pt idx="379955">
                  <c:v>4.4214999999999997E-2</c:v>
                </c:pt>
                <c:pt idx="379956">
                  <c:v>4.4216999999999999E-2</c:v>
                </c:pt>
                <c:pt idx="379957">
                  <c:v>4.4219000000000001E-2</c:v>
                </c:pt>
                <c:pt idx="379958">
                  <c:v>4.4220000000000002E-2</c:v>
                </c:pt>
                <c:pt idx="379959">
                  <c:v>4.4221999999999997E-2</c:v>
                </c:pt>
                <c:pt idx="379960">
                  <c:v>4.4223999999999999E-2</c:v>
                </c:pt>
                <c:pt idx="379961">
                  <c:v>4.4226000000000001E-2</c:v>
                </c:pt>
                <c:pt idx="379962">
                  <c:v>4.4228999999999997E-2</c:v>
                </c:pt>
                <c:pt idx="379963">
                  <c:v>4.4230999999999999E-2</c:v>
                </c:pt>
                <c:pt idx="379964">
                  <c:v>4.4233000000000001E-2</c:v>
                </c:pt>
                <c:pt idx="379965">
                  <c:v>4.4235999999999998E-2</c:v>
                </c:pt>
                <c:pt idx="379966">
                  <c:v>4.4238E-2</c:v>
                </c:pt>
                <c:pt idx="379967">
                  <c:v>4.4241000000000003E-2</c:v>
                </c:pt>
                <c:pt idx="379968">
                  <c:v>4.4243999999999999E-2</c:v>
                </c:pt>
                <c:pt idx="379969">
                  <c:v>4.4247000000000002E-2</c:v>
                </c:pt>
                <c:pt idx="379970">
                  <c:v>4.4250999999999999E-2</c:v>
                </c:pt>
                <c:pt idx="379971">
                  <c:v>4.4254000000000002E-2</c:v>
                </c:pt>
                <c:pt idx="379972">
                  <c:v>4.4256999999999998E-2</c:v>
                </c:pt>
                <c:pt idx="379973">
                  <c:v>4.4261000000000002E-2</c:v>
                </c:pt>
                <c:pt idx="379974">
                  <c:v>4.4263999999999998E-2</c:v>
                </c:pt>
                <c:pt idx="379975">
                  <c:v>4.4268000000000002E-2</c:v>
                </c:pt>
                <c:pt idx="379976">
                  <c:v>4.4271999999999999E-2</c:v>
                </c:pt>
                <c:pt idx="379977">
                  <c:v>4.4276000000000003E-2</c:v>
                </c:pt>
                <c:pt idx="379978">
                  <c:v>4.428E-2</c:v>
                </c:pt>
                <c:pt idx="379979">
                  <c:v>4.4283999999999997E-2</c:v>
                </c:pt>
                <c:pt idx="379980">
                  <c:v>4.4288000000000001E-2</c:v>
                </c:pt>
                <c:pt idx="379981">
                  <c:v>4.4292999999999999E-2</c:v>
                </c:pt>
                <c:pt idx="379982">
                  <c:v>4.4297000000000003E-2</c:v>
                </c:pt>
                <c:pt idx="379983">
                  <c:v>4.4302000000000001E-2</c:v>
                </c:pt>
                <c:pt idx="379984">
                  <c:v>4.4306999999999999E-2</c:v>
                </c:pt>
                <c:pt idx="379985">
                  <c:v>4.4311000000000003E-2</c:v>
                </c:pt>
                <c:pt idx="379986">
                  <c:v>4.4316000000000001E-2</c:v>
                </c:pt>
                <c:pt idx="379987">
                  <c:v>4.4320999999999999E-2</c:v>
                </c:pt>
                <c:pt idx="379988">
                  <c:v>4.4325000000000003E-2</c:v>
                </c:pt>
                <c:pt idx="379989">
                  <c:v>4.4330000000000001E-2</c:v>
                </c:pt>
                <c:pt idx="379990">
                  <c:v>4.4334999999999999E-2</c:v>
                </c:pt>
                <c:pt idx="379991">
                  <c:v>4.4339999999999997E-2</c:v>
                </c:pt>
                <c:pt idx="379992">
                  <c:v>4.4345000000000002E-2</c:v>
                </c:pt>
                <c:pt idx="379993">
                  <c:v>4.4350000000000001E-2</c:v>
                </c:pt>
                <c:pt idx="379994">
                  <c:v>4.4354999999999999E-2</c:v>
                </c:pt>
                <c:pt idx="379995">
                  <c:v>4.4359999999999997E-2</c:v>
                </c:pt>
                <c:pt idx="379996">
                  <c:v>4.4365000000000002E-2</c:v>
                </c:pt>
                <c:pt idx="379997">
                  <c:v>4.437E-2</c:v>
                </c:pt>
                <c:pt idx="379998">
                  <c:v>4.4374999999999998E-2</c:v>
                </c:pt>
                <c:pt idx="379999">
                  <c:v>4.4380000000000003E-2</c:v>
                </c:pt>
                <c:pt idx="380000">
                  <c:v>4.4385000000000001E-2</c:v>
                </c:pt>
                <c:pt idx="380001">
                  <c:v>4.4389999999999999E-2</c:v>
                </c:pt>
                <c:pt idx="380002">
                  <c:v>4.4394999999999997E-2</c:v>
                </c:pt>
                <c:pt idx="380003">
                  <c:v>4.4399000000000001E-2</c:v>
                </c:pt>
                <c:pt idx="380004">
                  <c:v>4.4403999999999999E-2</c:v>
                </c:pt>
                <c:pt idx="380005">
                  <c:v>4.4408999999999997E-2</c:v>
                </c:pt>
                <c:pt idx="380006">
                  <c:v>4.4414000000000002E-2</c:v>
                </c:pt>
                <c:pt idx="380007">
                  <c:v>4.4417999999999999E-2</c:v>
                </c:pt>
                <c:pt idx="380008">
                  <c:v>4.4422999999999997E-2</c:v>
                </c:pt>
                <c:pt idx="380009">
                  <c:v>4.4427000000000001E-2</c:v>
                </c:pt>
                <c:pt idx="380010">
                  <c:v>4.4430999999999998E-2</c:v>
                </c:pt>
                <c:pt idx="380011">
                  <c:v>4.4435000000000002E-2</c:v>
                </c:pt>
                <c:pt idx="380012">
                  <c:v>4.4438999999999999E-2</c:v>
                </c:pt>
                <c:pt idx="380013">
                  <c:v>4.4443000000000003E-2</c:v>
                </c:pt>
                <c:pt idx="380014">
                  <c:v>4.4447E-2</c:v>
                </c:pt>
                <c:pt idx="380015">
                  <c:v>4.4450999999999997E-2</c:v>
                </c:pt>
                <c:pt idx="380016">
                  <c:v>4.4454E-2</c:v>
                </c:pt>
                <c:pt idx="380017">
                  <c:v>4.4457999999999998E-2</c:v>
                </c:pt>
                <c:pt idx="380018">
                  <c:v>4.4462000000000002E-2</c:v>
                </c:pt>
                <c:pt idx="380019">
                  <c:v>4.4464999999999998E-2</c:v>
                </c:pt>
                <c:pt idx="380020">
                  <c:v>4.4468000000000001E-2</c:v>
                </c:pt>
                <c:pt idx="380021">
                  <c:v>4.4470999999999997E-2</c:v>
                </c:pt>
                <c:pt idx="380022">
                  <c:v>4.4474E-2</c:v>
                </c:pt>
                <c:pt idx="380023">
                  <c:v>4.4477000000000003E-2</c:v>
                </c:pt>
                <c:pt idx="380024">
                  <c:v>4.4479999999999999E-2</c:v>
                </c:pt>
                <c:pt idx="380025">
                  <c:v>4.4483000000000002E-2</c:v>
                </c:pt>
                <c:pt idx="380026">
                  <c:v>4.4484999999999997E-2</c:v>
                </c:pt>
                <c:pt idx="380027">
                  <c:v>4.4488E-2</c:v>
                </c:pt>
                <c:pt idx="380028">
                  <c:v>4.4490000000000002E-2</c:v>
                </c:pt>
                <c:pt idx="380029">
                  <c:v>4.4492999999999998E-2</c:v>
                </c:pt>
                <c:pt idx="380030">
                  <c:v>4.4495E-2</c:v>
                </c:pt>
                <c:pt idx="380031">
                  <c:v>4.4497000000000002E-2</c:v>
                </c:pt>
                <c:pt idx="380032">
                  <c:v>4.4498999999999997E-2</c:v>
                </c:pt>
                <c:pt idx="380033">
                  <c:v>4.4500999999999999E-2</c:v>
                </c:pt>
                <c:pt idx="380034">
                  <c:v>4.4503000000000001E-2</c:v>
                </c:pt>
                <c:pt idx="380035">
                  <c:v>4.4505000000000003E-2</c:v>
                </c:pt>
                <c:pt idx="380036">
                  <c:v>4.4505999999999997E-2</c:v>
                </c:pt>
                <c:pt idx="380037">
                  <c:v>4.4507999999999999E-2</c:v>
                </c:pt>
                <c:pt idx="380038">
                  <c:v>4.4510000000000001E-2</c:v>
                </c:pt>
                <c:pt idx="380039">
                  <c:v>4.4511000000000002E-2</c:v>
                </c:pt>
                <c:pt idx="380040">
                  <c:v>4.4512999999999997E-2</c:v>
                </c:pt>
                <c:pt idx="380041">
                  <c:v>4.4513999999999998E-2</c:v>
                </c:pt>
                <c:pt idx="380042">
                  <c:v>4.4514999999999999E-2</c:v>
                </c:pt>
                <c:pt idx="380043">
                  <c:v>4.4517000000000001E-2</c:v>
                </c:pt>
                <c:pt idx="380044">
                  <c:v>4.4518000000000002E-2</c:v>
                </c:pt>
                <c:pt idx="380045">
                  <c:v>4.4519000000000003E-2</c:v>
                </c:pt>
                <c:pt idx="380046">
                  <c:v>4.4519999999999997E-2</c:v>
                </c:pt>
                <c:pt idx="380047">
                  <c:v>4.4519999999999997E-2</c:v>
                </c:pt>
                <c:pt idx="380048">
                  <c:v>4.4520999999999998E-2</c:v>
                </c:pt>
                <c:pt idx="380049">
                  <c:v>4.4521999999999999E-2</c:v>
                </c:pt>
                <c:pt idx="380050">
                  <c:v>4.4523E-2</c:v>
                </c:pt>
                <c:pt idx="380051">
                  <c:v>4.4524000000000001E-2</c:v>
                </c:pt>
                <c:pt idx="380052">
                  <c:v>4.4524000000000001E-2</c:v>
                </c:pt>
                <c:pt idx="380053">
                  <c:v>4.4525000000000002E-2</c:v>
                </c:pt>
                <c:pt idx="380054">
                  <c:v>4.4525000000000002E-2</c:v>
                </c:pt>
                <c:pt idx="380055">
                  <c:v>4.4526000000000003E-2</c:v>
                </c:pt>
                <c:pt idx="380056">
                  <c:v>4.4526000000000003E-2</c:v>
                </c:pt>
                <c:pt idx="380057">
                  <c:v>4.4526000000000003E-2</c:v>
                </c:pt>
                <c:pt idx="380058">
                  <c:v>4.4526000000000003E-2</c:v>
                </c:pt>
                <c:pt idx="380059">
                  <c:v>4.4526999999999997E-2</c:v>
                </c:pt>
                <c:pt idx="380060">
                  <c:v>4.4526999999999997E-2</c:v>
                </c:pt>
                <c:pt idx="380061">
                  <c:v>4.4526999999999997E-2</c:v>
                </c:pt>
                <c:pt idx="380062">
                  <c:v>4.4526999999999997E-2</c:v>
                </c:pt>
                <c:pt idx="380063">
                  <c:v>4.4526999999999997E-2</c:v>
                </c:pt>
                <c:pt idx="380064">
                  <c:v>4.4526999999999997E-2</c:v>
                </c:pt>
                <c:pt idx="380065">
                  <c:v>4.4526999999999997E-2</c:v>
                </c:pt>
                <c:pt idx="380066">
                  <c:v>4.4526999999999997E-2</c:v>
                </c:pt>
                <c:pt idx="380067">
                  <c:v>4.4526999999999997E-2</c:v>
                </c:pt>
                <c:pt idx="380068">
                  <c:v>4.4526999999999997E-2</c:v>
                </c:pt>
                <c:pt idx="380069">
                  <c:v>4.4526999999999997E-2</c:v>
                </c:pt>
                <c:pt idx="380070">
                  <c:v>4.4526000000000003E-2</c:v>
                </c:pt>
                <c:pt idx="380071">
                  <c:v>4.4526000000000003E-2</c:v>
                </c:pt>
                <c:pt idx="380072">
                  <c:v>4.4526000000000003E-2</c:v>
                </c:pt>
                <c:pt idx="380073">
                  <c:v>4.4525000000000002E-2</c:v>
                </c:pt>
                <c:pt idx="380074">
                  <c:v>4.4525000000000002E-2</c:v>
                </c:pt>
                <c:pt idx="380075">
                  <c:v>4.4525000000000002E-2</c:v>
                </c:pt>
                <c:pt idx="380076">
                  <c:v>4.4525000000000002E-2</c:v>
                </c:pt>
                <c:pt idx="380077">
                  <c:v>4.4525000000000002E-2</c:v>
                </c:pt>
                <c:pt idx="380078">
                  <c:v>4.4524000000000001E-2</c:v>
                </c:pt>
                <c:pt idx="380079">
                  <c:v>4.4524000000000001E-2</c:v>
                </c:pt>
                <c:pt idx="380080">
                  <c:v>4.4524000000000001E-2</c:v>
                </c:pt>
                <c:pt idx="380081">
                  <c:v>4.4523E-2</c:v>
                </c:pt>
                <c:pt idx="380082">
                  <c:v>4.4523E-2</c:v>
                </c:pt>
                <c:pt idx="380083">
                  <c:v>4.4521999999999999E-2</c:v>
                </c:pt>
                <c:pt idx="380084">
                  <c:v>4.4521999999999999E-2</c:v>
                </c:pt>
                <c:pt idx="380085">
                  <c:v>4.4521999999999999E-2</c:v>
                </c:pt>
                <c:pt idx="380086">
                  <c:v>4.4521999999999999E-2</c:v>
                </c:pt>
                <c:pt idx="380087">
                  <c:v>4.4521999999999999E-2</c:v>
                </c:pt>
                <c:pt idx="380088">
                  <c:v>4.4520999999999998E-2</c:v>
                </c:pt>
                <c:pt idx="380089">
                  <c:v>4.4520999999999998E-2</c:v>
                </c:pt>
                <c:pt idx="380090">
                  <c:v>4.4520999999999998E-2</c:v>
                </c:pt>
                <c:pt idx="380091">
                  <c:v>4.4520999999999998E-2</c:v>
                </c:pt>
                <c:pt idx="380092">
                  <c:v>4.4520999999999998E-2</c:v>
                </c:pt>
                <c:pt idx="380093">
                  <c:v>4.4520999999999998E-2</c:v>
                </c:pt>
                <c:pt idx="380094">
                  <c:v>4.4519999999999997E-2</c:v>
                </c:pt>
                <c:pt idx="380095">
                  <c:v>4.4519999999999997E-2</c:v>
                </c:pt>
                <c:pt idx="380096">
                  <c:v>4.4519999999999997E-2</c:v>
                </c:pt>
                <c:pt idx="380097">
                  <c:v>4.4520999999999998E-2</c:v>
                </c:pt>
                <c:pt idx="380098">
                  <c:v>4.4520999999999998E-2</c:v>
                </c:pt>
                <c:pt idx="380099">
                  <c:v>4.4520999999999998E-2</c:v>
                </c:pt>
                <c:pt idx="380100">
                  <c:v>4.4520999999999998E-2</c:v>
                </c:pt>
                <c:pt idx="380101">
                  <c:v>4.4520999999999998E-2</c:v>
                </c:pt>
                <c:pt idx="380102">
                  <c:v>4.4521999999999999E-2</c:v>
                </c:pt>
                <c:pt idx="380103">
                  <c:v>4.4521999999999999E-2</c:v>
                </c:pt>
                <c:pt idx="380104">
                  <c:v>4.4521999999999999E-2</c:v>
                </c:pt>
                <c:pt idx="380105">
                  <c:v>4.4521999999999999E-2</c:v>
                </c:pt>
                <c:pt idx="380106">
                  <c:v>4.4523E-2</c:v>
                </c:pt>
                <c:pt idx="380107">
                  <c:v>4.4523E-2</c:v>
                </c:pt>
                <c:pt idx="380108">
                  <c:v>4.4524000000000001E-2</c:v>
                </c:pt>
                <c:pt idx="380109">
                  <c:v>4.4524000000000001E-2</c:v>
                </c:pt>
                <c:pt idx="380110">
                  <c:v>4.4525000000000002E-2</c:v>
                </c:pt>
                <c:pt idx="380111">
                  <c:v>4.4525000000000002E-2</c:v>
                </c:pt>
                <c:pt idx="380112">
                  <c:v>4.4526000000000003E-2</c:v>
                </c:pt>
                <c:pt idx="380113">
                  <c:v>4.4526999999999997E-2</c:v>
                </c:pt>
                <c:pt idx="380114">
                  <c:v>4.4526999999999997E-2</c:v>
                </c:pt>
                <c:pt idx="380115">
                  <c:v>4.4527999999999998E-2</c:v>
                </c:pt>
                <c:pt idx="380116">
                  <c:v>4.4528999999999999E-2</c:v>
                </c:pt>
                <c:pt idx="380117">
                  <c:v>4.4528999999999999E-2</c:v>
                </c:pt>
                <c:pt idx="380118">
                  <c:v>4.453E-2</c:v>
                </c:pt>
                <c:pt idx="380119">
                  <c:v>4.453E-2</c:v>
                </c:pt>
                <c:pt idx="380120">
                  <c:v>4.4531000000000001E-2</c:v>
                </c:pt>
                <c:pt idx="380121">
                  <c:v>4.4532000000000002E-2</c:v>
                </c:pt>
                <c:pt idx="380122">
                  <c:v>4.4533000000000003E-2</c:v>
                </c:pt>
                <c:pt idx="380123">
                  <c:v>4.4533000000000003E-2</c:v>
                </c:pt>
                <c:pt idx="380124">
                  <c:v>4.4533999999999997E-2</c:v>
                </c:pt>
                <c:pt idx="380125">
                  <c:v>4.4534999999999998E-2</c:v>
                </c:pt>
                <c:pt idx="380126">
                  <c:v>4.4534999999999998E-2</c:v>
                </c:pt>
                <c:pt idx="380127">
                  <c:v>4.4535999999999999E-2</c:v>
                </c:pt>
                <c:pt idx="380128">
                  <c:v>4.4535999999999999E-2</c:v>
                </c:pt>
                <c:pt idx="380129">
                  <c:v>4.4537E-2</c:v>
                </c:pt>
                <c:pt idx="380130">
                  <c:v>4.4537E-2</c:v>
                </c:pt>
                <c:pt idx="380131">
                  <c:v>4.4538000000000001E-2</c:v>
                </c:pt>
                <c:pt idx="380132">
                  <c:v>4.4538000000000001E-2</c:v>
                </c:pt>
                <c:pt idx="380133">
                  <c:v>4.4538000000000001E-2</c:v>
                </c:pt>
                <c:pt idx="380134">
                  <c:v>4.4539000000000002E-2</c:v>
                </c:pt>
                <c:pt idx="380135">
                  <c:v>4.4539000000000002E-2</c:v>
                </c:pt>
                <c:pt idx="380136">
                  <c:v>4.4539000000000002E-2</c:v>
                </c:pt>
                <c:pt idx="380137">
                  <c:v>4.4539000000000002E-2</c:v>
                </c:pt>
                <c:pt idx="380138">
                  <c:v>4.4539000000000002E-2</c:v>
                </c:pt>
                <c:pt idx="380139">
                  <c:v>4.4539000000000002E-2</c:v>
                </c:pt>
                <c:pt idx="380140">
                  <c:v>4.4539000000000002E-2</c:v>
                </c:pt>
                <c:pt idx="380141">
                  <c:v>4.4539000000000002E-2</c:v>
                </c:pt>
                <c:pt idx="380142">
                  <c:v>4.4539000000000002E-2</c:v>
                </c:pt>
                <c:pt idx="380143">
                  <c:v>4.4538000000000001E-2</c:v>
                </c:pt>
                <c:pt idx="380144">
                  <c:v>4.4538000000000001E-2</c:v>
                </c:pt>
                <c:pt idx="380145">
                  <c:v>4.4538000000000001E-2</c:v>
                </c:pt>
                <c:pt idx="380146">
                  <c:v>4.4537E-2</c:v>
                </c:pt>
                <c:pt idx="380147">
                  <c:v>4.4537E-2</c:v>
                </c:pt>
                <c:pt idx="380148">
                  <c:v>4.4535999999999999E-2</c:v>
                </c:pt>
                <c:pt idx="380149">
                  <c:v>4.4534999999999998E-2</c:v>
                </c:pt>
                <c:pt idx="380150">
                  <c:v>4.4534999999999998E-2</c:v>
                </c:pt>
                <c:pt idx="380151">
                  <c:v>4.4533999999999997E-2</c:v>
                </c:pt>
                <c:pt idx="380152">
                  <c:v>4.4533000000000003E-2</c:v>
                </c:pt>
                <c:pt idx="380153">
                  <c:v>4.4532000000000002E-2</c:v>
                </c:pt>
                <c:pt idx="380154">
                  <c:v>4.4531000000000001E-2</c:v>
                </c:pt>
                <c:pt idx="380155">
                  <c:v>4.453E-2</c:v>
                </c:pt>
                <c:pt idx="380156">
                  <c:v>4.4528999999999999E-2</c:v>
                </c:pt>
                <c:pt idx="380157">
                  <c:v>4.4526999999999997E-2</c:v>
                </c:pt>
                <c:pt idx="380158">
                  <c:v>4.4526000000000003E-2</c:v>
                </c:pt>
                <c:pt idx="380159">
                  <c:v>4.4525000000000002E-2</c:v>
                </c:pt>
                <c:pt idx="380160">
                  <c:v>4.4524000000000001E-2</c:v>
                </c:pt>
                <c:pt idx="380161">
                  <c:v>4.4521999999999999E-2</c:v>
                </c:pt>
                <c:pt idx="380162">
                  <c:v>4.4520999999999998E-2</c:v>
                </c:pt>
                <c:pt idx="380163">
                  <c:v>4.4519999999999997E-2</c:v>
                </c:pt>
                <c:pt idx="380164">
                  <c:v>4.4518000000000002E-2</c:v>
                </c:pt>
                <c:pt idx="380165">
                  <c:v>4.4517000000000001E-2</c:v>
                </c:pt>
                <c:pt idx="380166">
                  <c:v>4.4514999999999999E-2</c:v>
                </c:pt>
                <c:pt idx="380167">
                  <c:v>4.4513999999999998E-2</c:v>
                </c:pt>
                <c:pt idx="380168">
                  <c:v>4.4512000000000003E-2</c:v>
                </c:pt>
                <c:pt idx="380169">
                  <c:v>4.4511000000000002E-2</c:v>
                </c:pt>
                <c:pt idx="380170">
                  <c:v>4.4509E-2</c:v>
                </c:pt>
                <c:pt idx="380171">
                  <c:v>4.4507999999999999E-2</c:v>
                </c:pt>
                <c:pt idx="380172">
                  <c:v>4.4506999999999998E-2</c:v>
                </c:pt>
                <c:pt idx="380173">
                  <c:v>4.4505000000000003E-2</c:v>
                </c:pt>
                <c:pt idx="380174">
                  <c:v>4.4504000000000002E-2</c:v>
                </c:pt>
                <c:pt idx="380175">
                  <c:v>4.4502E-2</c:v>
                </c:pt>
                <c:pt idx="380176">
                  <c:v>4.4500999999999999E-2</c:v>
                </c:pt>
                <c:pt idx="380177">
                  <c:v>4.4498999999999997E-2</c:v>
                </c:pt>
                <c:pt idx="380178">
                  <c:v>4.4498000000000003E-2</c:v>
                </c:pt>
                <c:pt idx="380179">
                  <c:v>4.4497000000000002E-2</c:v>
                </c:pt>
                <c:pt idx="380180">
                  <c:v>4.4495E-2</c:v>
                </c:pt>
                <c:pt idx="380181">
                  <c:v>4.4493999999999999E-2</c:v>
                </c:pt>
                <c:pt idx="380182">
                  <c:v>4.4492999999999998E-2</c:v>
                </c:pt>
                <c:pt idx="380183">
                  <c:v>4.4491999999999997E-2</c:v>
                </c:pt>
                <c:pt idx="380184">
                  <c:v>4.4491000000000003E-2</c:v>
                </c:pt>
                <c:pt idx="380185">
                  <c:v>4.4490000000000002E-2</c:v>
                </c:pt>
                <c:pt idx="380186">
                  <c:v>4.4489000000000001E-2</c:v>
                </c:pt>
                <c:pt idx="380187">
                  <c:v>4.4488E-2</c:v>
                </c:pt>
                <c:pt idx="380188">
                  <c:v>4.4486999999999999E-2</c:v>
                </c:pt>
                <c:pt idx="380189">
                  <c:v>4.4485999999999998E-2</c:v>
                </c:pt>
                <c:pt idx="380190">
                  <c:v>4.4484999999999997E-2</c:v>
                </c:pt>
                <c:pt idx="380191">
                  <c:v>4.4484999999999997E-2</c:v>
                </c:pt>
                <c:pt idx="380192">
                  <c:v>4.4484000000000003E-2</c:v>
                </c:pt>
                <c:pt idx="380193">
                  <c:v>4.4484000000000003E-2</c:v>
                </c:pt>
                <c:pt idx="380194">
                  <c:v>4.4484000000000003E-2</c:v>
                </c:pt>
                <c:pt idx="380195">
                  <c:v>4.4483000000000002E-2</c:v>
                </c:pt>
                <c:pt idx="380196">
                  <c:v>4.4483000000000002E-2</c:v>
                </c:pt>
                <c:pt idx="380197">
                  <c:v>4.4483000000000002E-2</c:v>
                </c:pt>
                <c:pt idx="380198">
                  <c:v>4.4483000000000002E-2</c:v>
                </c:pt>
                <c:pt idx="380199">
                  <c:v>4.4483000000000002E-2</c:v>
                </c:pt>
                <c:pt idx="380200">
                  <c:v>4.4483000000000002E-2</c:v>
                </c:pt>
                <c:pt idx="380201">
                  <c:v>4.4483000000000002E-2</c:v>
                </c:pt>
                <c:pt idx="380202">
                  <c:v>4.4483000000000002E-2</c:v>
                </c:pt>
                <c:pt idx="380203">
                  <c:v>4.4483000000000002E-2</c:v>
                </c:pt>
                <c:pt idx="380204">
                  <c:v>4.4484000000000003E-2</c:v>
                </c:pt>
                <c:pt idx="380205">
                  <c:v>4.4484000000000003E-2</c:v>
                </c:pt>
                <c:pt idx="380206">
                  <c:v>4.4484999999999997E-2</c:v>
                </c:pt>
                <c:pt idx="380207">
                  <c:v>4.4485999999999998E-2</c:v>
                </c:pt>
                <c:pt idx="380208">
                  <c:v>4.4485999999999998E-2</c:v>
                </c:pt>
                <c:pt idx="380209">
                  <c:v>4.4486999999999999E-2</c:v>
                </c:pt>
                <c:pt idx="380210">
                  <c:v>4.4488E-2</c:v>
                </c:pt>
                <c:pt idx="380211">
                  <c:v>4.4489000000000001E-2</c:v>
                </c:pt>
                <c:pt idx="380212">
                  <c:v>4.4490000000000002E-2</c:v>
                </c:pt>
                <c:pt idx="380213">
                  <c:v>4.4491000000000003E-2</c:v>
                </c:pt>
                <c:pt idx="380214">
                  <c:v>4.4491999999999997E-2</c:v>
                </c:pt>
                <c:pt idx="380215">
                  <c:v>4.4492999999999998E-2</c:v>
                </c:pt>
                <c:pt idx="380216">
                  <c:v>4.4495E-2</c:v>
                </c:pt>
                <c:pt idx="380217">
                  <c:v>4.4496000000000001E-2</c:v>
                </c:pt>
                <c:pt idx="380218">
                  <c:v>4.4497000000000002E-2</c:v>
                </c:pt>
                <c:pt idx="380219">
                  <c:v>4.4498999999999997E-2</c:v>
                </c:pt>
                <c:pt idx="380220">
                  <c:v>4.4499999999999998E-2</c:v>
                </c:pt>
                <c:pt idx="380221">
                  <c:v>4.4502E-2</c:v>
                </c:pt>
                <c:pt idx="380222">
                  <c:v>4.4503000000000001E-2</c:v>
                </c:pt>
                <c:pt idx="380223">
                  <c:v>4.4505000000000003E-2</c:v>
                </c:pt>
                <c:pt idx="380224">
                  <c:v>4.4505999999999997E-2</c:v>
                </c:pt>
                <c:pt idx="380225">
                  <c:v>4.4507999999999999E-2</c:v>
                </c:pt>
                <c:pt idx="380226">
                  <c:v>4.4509E-2</c:v>
                </c:pt>
                <c:pt idx="380227">
                  <c:v>4.4511000000000002E-2</c:v>
                </c:pt>
                <c:pt idx="380228">
                  <c:v>4.4512999999999997E-2</c:v>
                </c:pt>
                <c:pt idx="380229">
                  <c:v>4.4513999999999998E-2</c:v>
                </c:pt>
                <c:pt idx="380230">
                  <c:v>4.4516E-2</c:v>
                </c:pt>
                <c:pt idx="380231">
                  <c:v>4.4518000000000002E-2</c:v>
                </c:pt>
                <c:pt idx="380232">
                  <c:v>4.4519000000000003E-2</c:v>
                </c:pt>
                <c:pt idx="380233">
                  <c:v>4.4520999999999998E-2</c:v>
                </c:pt>
                <c:pt idx="380234">
                  <c:v>4.4521999999999999E-2</c:v>
                </c:pt>
                <c:pt idx="380235">
                  <c:v>4.4524000000000001E-2</c:v>
                </c:pt>
                <c:pt idx="380236">
                  <c:v>4.4525000000000002E-2</c:v>
                </c:pt>
                <c:pt idx="380237">
                  <c:v>4.4526999999999997E-2</c:v>
                </c:pt>
                <c:pt idx="380238">
                  <c:v>4.4527999999999998E-2</c:v>
                </c:pt>
                <c:pt idx="380239">
                  <c:v>4.453E-2</c:v>
                </c:pt>
                <c:pt idx="380240">
                  <c:v>4.4531000000000001E-2</c:v>
                </c:pt>
                <c:pt idx="380241">
                  <c:v>4.4533000000000003E-2</c:v>
                </c:pt>
                <c:pt idx="380242">
                  <c:v>4.4533999999999997E-2</c:v>
                </c:pt>
                <c:pt idx="380243">
                  <c:v>4.4534999999999998E-2</c:v>
                </c:pt>
                <c:pt idx="380244">
                  <c:v>4.4535999999999999E-2</c:v>
                </c:pt>
                <c:pt idx="380245">
                  <c:v>4.4537E-2</c:v>
                </c:pt>
                <c:pt idx="380246">
                  <c:v>4.4538000000000001E-2</c:v>
                </c:pt>
                <c:pt idx="380247">
                  <c:v>4.4539000000000002E-2</c:v>
                </c:pt>
                <c:pt idx="380248">
                  <c:v>4.4540000000000003E-2</c:v>
                </c:pt>
                <c:pt idx="380249">
                  <c:v>4.4540999999999997E-2</c:v>
                </c:pt>
                <c:pt idx="380250">
                  <c:v>4.4541999999999998E-2</c:v>
                </c:pt>
                <c:pt idx="380251">
                  <c:v>4.4542999999999999E-2</c:v>
                </c:pt>
                <c:pt idx="380252">
                  <c:v>4.4544E-2</c:v>
                </c:pt>
                <c:pt idx="380253">
                  <c:v>4.4545000000000001E-2</c:v>
                </c:pt>
                <c:pt idx="380254">
                  <c:v>4.4546000000000002E-2</c:v>
                </c:pt>
                <c:pt idx="380255">
                  <c:v>4.4547000000000003E-2</c:v>
                </c:pt>
                <c:pt idx="380256">
                  <c:v>4.4547000000000003E-2</c:v>
                </c:pt>
                <c:pt idx="380257">
                  <c:v>4.4547999999999997E-2</c:v>
                </c:pt>
                <c:pt idx="380258">
                  <c:v>4.4548999999999998E-2</c:v>
                </c:pt>
                <c:pt idx="380259">
                  <c:v>4.4548999999999998E-2</c:v>
                </c:pt>
                <c:pt idx="380260">
                  <c:v>4.4549999999999999E-2</c:v>
                </c:pt>
                <c:pt idx="380261">
                  <c:v>4.4551E-2</c:v>
                </c:pt>
                <c:pt idx="380262">
                  <c:v>4.4551E-2</c:v>
                </c:pt>
                <c:pt idx="380263">
                  <c:v>4.4552000000000001E-2</c:v>
                </c:pt>
                <c:pt idx="380264">
                  <c:v>4.4553000000000002E-2</c:v>
                </c:pt>
                <c:pt idx="380265">
                  <c:v>4.4553000000000002E-2</c:v>
                </c:pt>
                <c:pt idx="380266">
                  <c:v>4.4554000000000003E-2</c:v>
                </c:pt>
                <c:pt idx="380267">
                  <c:v>4.4554000000000003E-2</c:v>
                </c:pt>
                <c:pt idx="380268">
                  <c:v>4.4554999999999997E-2</c:v>
                </c:pt>
                <c:pt idx="380269">
                  <c:v>4.4555999999999998E-2</c:v>
                </c:pt>
                <c:pt idx="380270">
                  <c:v>4.4555999999999998E-2</c:v>
                </c:pt>
                <c:pt idx="380271">
                  <c:v>4.4556999999999999E-2</c:v>
                </c:pt>
                <c:pt idx="380272">
                  <c:v>4.4556999999999999E-2</c:v>
                </c:pt>
                <c:pt idx="380273">
                  <c:v>4.4558E-2</c:v>
                </c:pt>
                <c:pt idx="380274">
                  <c:v>4.4559000000000001E-2</c:v>
                </c:pt>
                <c:pt idx="380275">
                  <c:v>4.4560000000000002E-2</c:v>
                </c:pt>
                <c:pt idx="380276">
                  <c:v>4.4561000000000003E-2</c:v>
                </c:pt>
                <c:pt idx="380277">
                  <c:v>4.4561999999999997E-2</c:v>
                </c:pt>
                <c:pt idx="380278">
                  <c:v>4.4562999999999998E-2</c:v>
                </c:pt>
                <c:pt idx="380279">
                  <c:v>4.4563999999999999E-2</c:v>
                </c:pt>
                <c:pt idx="380280">
                  <c:v>4.4565E-2</c:v>
                </c:pt>
                <c:pt idx="380281">
                  <c:v>4.4566000000000001E-2</c:v>
                </c:pt>
                <c:pt idx="380282">
                  <c:v>4.4567000000000002E-2</c:v>
                </c:pt>
                <c:pt idx="380283">
                  <c:v>4.4568000000000003E-2</c:v>
                </c:pt>
                <c:pt idx="380284">
                  <c:v>4.4568999999999998E-2</c:v>
                </c:pt>
                <c:pt idx="380285">
                  <c:v>4.4569999999999999E-2</c:v>
                </c:pt>
                <c:pt idx="380286">
                  <c:v>4.4572000000000001E-2</c:v>
                </c:pt>
                <c:pt idx="380287">
                  <c:v>4.4573000000000002E-2</c:v>
                </c:pt>
                <c:pt idx="380288">
                  <c:v>4.4574999999999997E-2</c:v>
                </c:pt>
                <c:pt idx="380289">
                  <c:v>4.4575999999999998E-2</c:v>
                </c:pt>
                <c:pt idx="380290">
                  <c:v>4.4578E-2</c:v>
                </c:pt>
                <c:pt idx="380291">
                  <c:v>4.4579000000000001E-2</c:v>
                </c:pt>
                <c:pt idx="380292">
                  <c:v>4.4581000000000003E-2</c:v>
                </c:pt>
                <c:pt idx="380293">
                  <c:v>4.4581999999999997E-2</c:v>
                </c:pt>
                <c:pt idx="380294">
                  <c:v>4.4583999999999999E-2</c:v>
                </c:pt>
                <c:pt idx="380295">
                  <c:v>4.4586000000000001E-2</c:v>
                </c:pt>
                <c:pt idx="380296">
                  <c:v>4.4587000000000002E-2</c:v>
                </c:pt>
                <c:pt idx="380297">
                  <c:v>4.4588999999999997E-2</c:v>
                </c:pt>
                <c:pt idx="380298">
                  <c:v>4.4590999999999999E-2</c:v>
                </c:pt>
                <c:pt idx="380299">
                  <c:v>4.4593000000000001E-2</c:v>
                </c:pt>
                <c:pt idx="380300">
                  <c:v>4.4595000000000003E-2</c:v>
                </c:pt>
                <c:pt idx="380301">
                  <c:v>4.4596999999999998E-2</c:v>
                </c:pt>
                <c:pt idx="380302">
                  <c:v>4.4599E-2</c:v>
                </c:pt>
                <c:pt idx="380303">
                  <c:v>4.4600000000000001E-2</c:v>
                </c:pt>
                <c:pt idx="380304">
                  <c:v>4.4602000000000003E-2</c:v>
                </c:pt>
                <c:pt idx="380305">
                  <c:v>4.4603999999999998E-2</c:v>
                </c:pt>
                <c:pt idx="380306">
                  <c:v>4.4606E-2</c:v>
                </c:pt>
                <c:pt idx="380307">
                  <c:v>4.4608000000000002E-2</c:v>
                </c:pt>
                <c:pt idx="380308">
                  <c:v>4.4609999999999997E-2</c:v>
                </c:pt>
                <c:pt idx="380309">
                  <c:v>4.4610999999999998E-2</c:v>
                </c:pt>
                <c:pt idx="380310">
                  <c:v>4.4613E-2</c:v>
                </c:pt>
                <c:pt idx="380311">
                  <c:v>4.4615000000000002E-2</c:v>
                </c:pt>
                <c:pt idx="380312">
                  <c:v>4.4616999999999997E-2</c:v>
                </c:pt>
                <c:pt idx="380313">
                  <c:v>4.4618999999999999E-2</c:v>
                </c:pt>
                <c:pt idx="380314">
                  <c:v>4.462E-2</c:v>
                </c:pt>
                <c:pt idx="380315">
                  <c:v>4.4622000000000002E-2</c:v>
                </c:pt>
                <c:pt idx="380316">
                  <c:v>4.4623999999999997E-2</c:v>
                </c:pt>
                <c:pt idx="380317">
                  <c:v>4.4624999999999998E-2</c:v>
                </c:pt>
                <c:pt idx="380318">
                  <c:v>4.4627E-2</c:v>
                </c:pt>
                <c:pt idx="380319">
                  <c:v>4.4628000000000001E-2</c:v>
                </c:pt>
                <c:pt idx="380320">
                  <c:v>4.4630000000000003E-2</c:v>
                </c:pt>
                <c:pt idx="380321">
                  <c:v>4.4630999999999997E-2</c:v>
                </c:pt>
                <c:pt idx="380322">
                  <c:v>4.4632999999999999E-2</c:v>
                </c:pt>
                <c:pt idx="380323">
                  <c:v>4.4634E-2</c:v>
                </c:pt>
                <c:pt idx="380324">
                  <c:v>4.4636000000000002E-2</c:v>
                </c:pt>
                <c:pt idx="380325">
                  <c:v>4.4637000000000003E-2</c:v>
                </c:pt>
                <c:pt idx="380326">
                  <c:v>4.4637999999999997E-2</c:v>
                </c:pt>
                <c:pt idx="380327">
                  <c:v>4.4639999999999999E-2</c:v>
                </c:pt>
                <c:pt idx="380328">
                  <c:v>4.4641E-2</c:v>
                </c:pt>
                <c:pt idx="380329">
                  <c:v>4.4642000000000001E-2</c:v>
                </c:pt>
                <c:pt idx="380330">
                  <c:v>4.4643000000000002E-2</c:v>
                </c:pt>
                <c:pt idx="380331">
                  <c:v>4.4644000000000003E-2</c:v>
                </c:pt>
                <c:pt idx="380332">
                  <c:v>4.4644999999999997E-2</c:v>
                </c:pt>
                <c:pt idx="380333">
                  <c:v>4.4646999999999999E-2</c:v>
                </c:pt>
                <c:pt idx="380334">
                  <c:v>4.4648E-2</c:v>
                </c:pt>
                <c:pt idx="380335">
                  <c:v>4.4649000000000001E-2</c:v>
                </c:pt>
                <c:pt idx="380336">
                  <c:v>4.4650000000000002E-2</c:v>
                </c:pt>
                <c:pt idx="380337">
                  <c:v>4.4651000000000003E-2</c:v>
                </c:pt>
                <c:pt idx="380338">
                  <c:v>4.4651999999999997E-2</c:v>
                </c:pt>
                <c:pt idx="380339">
                  <c:v>4.4652999999999998E-2</c:v>
                </c:pt>
                <c:pt idx="380340">
                  <c:v>4.4652999999999998E-2</c:v>
                </c:pt>
                <c:pt idx="380341">
                  <c:v>4.4653999999999999E-2</c:v>
                </c:pt>
                <c:pt idx="380342">
                  <c:v>4.4655E-2</c:v>
                </c:pt>
                <c:pt idx="380343">
                  <c:v>4.4656000000000001E-2</c:v>
                </c:pt>
                <c:pt idx="380344">
                  <c:v>4.4657000000000002E-2</c:v>
                </c:pt>
                <c:pt idx="380345">
                  <c:v>4.4658000000000003E-2</c:v>
                </c:pt>
                <c:pt idx="380346">
                  <c:v>4.4658000000000003E-2</c:v>
                </c:pt>
                <c:pt idx="380347">
                  <c:v>4.4658999999999997E-2</c:v>
                </c:pt>
                <c:pt idx="380348">
                  <c:v>4.4659999999999998E-2</c:v>
                </c:pt>
                <c:pt idx="380349">
                  <c:v>4.4660999999999999E-2</c:v>
                </c:pt>
                <c:pt idx="380350">
                  <c:v>4.4660999999999999E-2</c:v>
                </c:pt>
                <c:pt idx="380351">
                  <c:v>4.4662E-2</c:v>
                </c:pt>
                <c:pt idx="380352">
                  <c:v>4.4663000000000001E-2</c:v>
                </c:pt>
                <c:pt idx="380353">
                  <c:v>4.4663000000000001E-2</c:v>
                </c:pt>
                <c:pt idx="380354">
                  <c:v>4.4664000000000002E-2</c:v>
                </c:pt>
                <c:pt idx="380355">
                  <c:v>4.4664000000000002E-2</c:v>
                </c:pt>
                <c:pt idx="380356">
                  <c:v>4.4665000000000003E-2</c:v>
                </c:pt>
                <c:pt idx="380357">
                  <c:v>4.4665999999999997E-2</c:v>
                </c:pt>
                <c:pt idx="380358">
                  <c:v>4.4665999999999997E-2</c:v>
                </c:pt>
                <c:pt idx="380359">
                  <c:v>4.4666999999999998E-2</c:v>
                </c:pt>
                <c:pt idx="380360">
                  <c:v>4.4666999999999998E-2</c:v>
                </c:pt>
                <c:pt idx="380361">
                  <c:v>4.4667999999999999E-2</c:v>
                </c:pt>
                <c:pt idx="380362">
                  <c:v>4.4667999999999999E-2</c:v>
                </c:pt>
                <c:pt idx="380363">
                  <c:v>4.4669E-2</c:v>
                </c:pt>
                <c:pt idx="380364">
                  <c:v>4.4669E-2</c:v>
                </c:pt>
                <c:pt idx="380365">
                  <c:v>4.4669E-2</c:v>
                </c:pt>
                <c:pt idx="380366">
                  <c:v>4.4669E-2</c:v>
                </c:pt>
                <c:pt idx="380367">
                  <c:v>4.4670000000000001E-2</c:v>
                </c:pt>
                <c:pt idx="380368">
                  <c:v>4.4670000000000001E-2</c:v>
                </c:pt>
                <c:pt idx="380369">
                  <c:v>4.4670000000000001E-2</c:v>
                </c:pt>
                <c:pt idx="380370">
                  <c:v>4.4671000000000002E-2</c:v>
                </c:pt>
                <c:pt idx="380371">
                  <c:v>4.4671000000000002E-2</c:v>
                </c:pt>
                <c:pt idx="380372">
                  <c:v>4.4671000000000002E-2</c:v>
                </c:pt>
                <c:pt idx="380373">
                  <c:v>4.4671000000000002E-2</c:v>
                </c:pt>
                <c:pt idx="380374">
                  <c:v>4.4671000000000002E-2</c:v>
                </c:pt>
                <c:pt idx="380375">
                  <c:v>4.4671000000000002E-2</c:v>
                </c:pt>
                <c:pt idx="380376">
                  <c:v>4.4671000000000002E-2</c:v>
                </c:pt>
                <c:pt idx="380377">
                  <c:v>4.4671000000000002E-2</c:v>
                </c:pt>
                <c:pt idx="380378">
                  <c:v>4.4670000000000001E-2</c:v>
                </c:pt>
                <c:pt idx="380379">
                  <c:v>4.4670000000000001E-2</c:v>
                </c:pt>
                <c:pt idx="380380">
                  <c:v>4.4670000000000001E-2</c:v>
                </c:pt>
                <c:pt idx="380381">
                  <c:v>4.4670000000000001E-2</c:v>
                </c:pt>
                <c:pt idx="380382">
                  <c:v>4.4669E-2</c:v>
                </c:pt>
                <c:pt idx="380383">
                  <c:v>4.4669E-2</c:v>
                </c:pt>
                <c:pt idx="380384">
                  <c:v>4.4669E-2</c:v>
                </c:pt>
                <c:pt idx="380385">
                  <c:v>4.4667999999999999E-2</c:v>
                </c:pt>
                <c:pt idx="380386">
                  <c:v>4.4667999999999999E-2</c:v>
                </c:pt>
                <c:pt idx="380387">
                  <c:v>4.4666999999999998E-2</c:v>
                </c:pt>
                <c:pt idx="380388">
                  <c:v>4.4665999999999997E-2</c:v>
                </c:pt>
                <c:pt idx="380389">
                  <c:v>4.4665000000000003E-2</c:v>
                </c:pt>
                <c:pt idx="380390">
                  <c:v>4.4665000000000003E-2</c:v>
                </c:pt>
                <c:pt idx="380391">
                  <c:v>4.4664000000000002E-2</c:v>
                </c:pt>
                <c:pt idx="380392">
                  <c:v>4.4663000000000001E-2</c:v>
                </c:pt>
                <c:pt idx="380393">
                  <c:v>4.4662E-2</c:v>
                </c:pt>
                <c:pt idx="380394">
                  <c:v>4.4662E-2</c:v>
                </c:pt>
                <c:pt idx="380395">
                  <c:v>4.4660999999999999E-2</c:v>
                </c:pt>
                <c:pt idx="380396">
                  <c:v>4.4659999999999998E-2</c:v>
                </c:pt>
                <c:pt idx="380397">
                  <c:v>4.4658999999999997E-2</c:v>
                </c:pt>
                <c:pt idx="380398">
                  <c:v>4.4658000000000003E-2</c:v>
                </c:pt>
                <c:pt idx="380399">
                  <c:v>4.4657000000000002E-2</c:v>
                </c:pt>
                <c:pt idx="380400">
                  <c:v>4.4656000000000001E-2</c:v>
                </c:pt>
                <c:pt idx="380401">
                  <c:v>4.4655E-2</c:v>
                </c:pt>
                <c:pt idx="380402">
                  <c:v>4.4653999999999999E-2</c:v>
                </c:pt>
                <c:pt idx="380403">
                  <c:v>4.4652999999999998E-2</c:v>
                </c:pt>
                <c:pt idx="380404">
                  <c:v>4.4651999999999997E-2</c:v>
                </c:pt>
                <c:pt idx="380405">
                  <c:v>4.4651000000000003E-2</c:v>
                </c:pt>
                <c:pt idx="380406">
                  <c:v>4.4650000000000002E-2</c:v>
                </c:pt>
                <c:pt idx="380407">
                  <c:v>4.4649000000000001E-2</c:v>
                </c:pt>
                <c:pt idx="380408">
                  <c:v>4.4648E-2</c:v>
                </c:pt>
                <c:pt idx="380409">
                  <c:v>4.4646999999999999E-2</c:v>
                </c:pt>
                <c:pt idx="380410">
                  <c:v>4.4645999999999998E-2</c:v>
                </c:pt>
                <c:pt idx="380411">
                  <c:v>4.4644999999999997E-2</c:v>
                </c:pt>
                <c:pt idx="380412">
                  <c:v>4.4644000000000003E-2</c:v>
                </c:pt>
                <c:pt idx="380413">
                  <c:v>4.4643000000000002E-2</c:v>
                </c:pt>
                <c:pt idx="380414">
                  <c:v>4.4642000000000001E-2</c:v>
                </c:pt>
                <c:pt idx="380415">
                  <c:v>4.4641E-2</c:v>
                </c:pt>
                <c:pt idx="380416">
                  <c:v>4.4641E-2</c:v>
                </c:pt>
                <c:pt idx="380417">
                  <c:v>4.4639999999999999E-2</c:v>
                </c:pt>
                <c:pt idx="380418">
                  <c:v>4.4638999999999998E-2</c:v>
                </c:pt>
                <c:pt idx="380419">
                  <c:v>4.4638999999999998E-2</c:v>
                </c:pt>
                <c:pt idx="380420">
                  <c:v>4.4637999999999997E-2</c:v>
                </c:pt>
                <c:pt idx="380421">
                  <c:v>4.4637999999999997E-2</c:v>
                </c:pt>
                <c:pt idx="380422">
                  <c:v>4.4637000000000003E-2</c:v>
                </c:pt>
                <c:pt idx="380423">
                  <c:v>4.4637000000000003E-2</c:v>
                </c:pt>
                <c:pt idx="380424">
                  <c:v>4.4636000000000002E-2</c:v>
                </c:pt>
                <c:pt idx="380425">
                  <c:v>4.4636000000000002E-2</c:v>
                </c:pt>
                <c:pt idx="380426">
                  <c:v>4.4636000000000002E-2</c:v>
                </c:pt>
                <c:pt idx="380427">
                  <c:v>4.4636000000000002E-2</c:v>
                </c:pt>
                <c:pt idx="380428">
                  <c:v>4.4636000000000002E-2</c:v>
                </c:pt>
                <c:pt idx="380429">
                  <c:v>4.4636000000000002E-2</c:v>
                </c:pt>
                <c:pt idx="380430">
                  <c:v>4.4636000000000002E-2</c:v>
                </c:pt>
                <c:pt idx="380431">
                  <c:v>4.4636000000000002E-2</c:v>
                </c:pt>
                <c:pt idx="380432">
                  <c:v>4.4636000000000002E-2</c:v>
                </c:pt>
                <c:pt idx="380433">
                  <c:v>4.4636000000000002E-2</c:v>
                </c:pt>
                <c:pt idx="380434">
                  <c:v>4.4637000000000003E-2</c:v>
                </c:pt>
                <c:pt idx="380435">
                  <c:v>4.4637000000000003E-2</c:v>
                </c:pt>
                <c:pt idx="380436">
                  <c:v>4.4637000000000003E-2</c:v>
                </c:pt>
                <c:pt idx="380437">
                  <c:v>4.4637999999999997E-2</c:v>
                </c:pt>
                <c:pt idx="380438">
                  <c:v>4.4637999999999997E-2</c:v>
                </c:pt>
                <c:pt idx="380439">
                  <c:v>4.4638999999999998E-2</c:v>
                </c:pt>
                <c:pt idx="380440">
                  <c:v>4.4638999999999998E-2</c:v>
                </c:pt>
                <c:pt idx="380441">
                  <c:v>4.4639999999999999E-2</c:v>
                </c:pt>
                <c:pt idx="380442">
                  <c:v>4.4641E-2</c:v>
                </c:pt>
                <c:pt idx="380443">
                  <c:v>4.4642000000000001E-2</c:v>
                </c:pt>
                <c:pt idx="380444">
                  <c:v>4.4642000000000001E-2</c:v>
                </c:pt>
                <c:pt idx="380445">
                  <c:v>4.4643000000000002E-2</c:v>
                </c:pt>
                <c:pt idx="380446">
                  <c:v>4.4644000000000003E-2</c:v>
                </c:pt>
                <c:pt idx="380447">
                  <c:v>4.4644999999999997E-2</c:v>
                </c:pt>
                <c:pt idx="380448">
                  <c:v>4.4645999999999998E-2</c:v>
                </c:pt>
                <c:pt idx="380449">
                  <c:v>4.4646999999999999E-2</c:v>
                </c:pt>
                <c:pt idx="380450">
                  <c:v>4.4648E-2</c:v>
                </c:pt>
                <c:pt idx="380451">
                  <c:v>4.4649000000000001E-2</c:v>
                </c:pt>
                <c:pt idx="380452">
                  <c:v>4.4650000000000002E-2</c:v>
                </c:pt>
                <c:pt idx="380453">
                  <c:v>4.4651999999999997E-2</c:v>
                </c:pt>
                <c:pt idx="380454">
                  <c:v>4.4652999999999998E-2</c:v>
                </c:pt>
                <c:pt idx="380455">
                  <c:v>4.4653999999999999E-2</c:v>
                </c:pt>
                <c:pt idx="380456">
                  <c:v>4.4655E-2</c:v>
                </c:pt>
                <c:pt idx="380457">
                  <c:v>4.4656000000000001E-2</c:v>
                </c:pt>
                <c:pt idx="380458">
                  <c:v>4.4657000000000002E-2</c:v>
                </c:pt>
                <c:pt idx="380459">
                  <c:v>4.4658000000000003E-2</c:v>
                </c:pt>
                <c:pt idx="380460">
                  <c:v>4.4659999999999998E-2</c:v>
                </c:pt>
                <c:pt idx="380461">
                  <c:v>4.4660999999999999E-2</c:v>
                </c:pt>
                <c:pt idx="380462">
                  <c:v>4.4662E-2</c:v>
                </c:pt>
                <c:pt idx="380463">
                  <c:v>4.4663000000000001E-2</c:v>
                </c:pt>
                <c:pt idx="380464">
                  <c:v>4.4665000000000003E-2</c:v>
                </c:pt>
                <c:pt idx="380465">
                  <c:v>4.4665999999999997E-2</c:v>
                </c:pt>
                <c:pt idx="380466">
                  <c:v>4.4666999999999998E-2</c:v>
                </c:pt>
                <c:pt idx="380467">
                  <c:v>4.4667999999999999E-2</c:v>
                </c:pt>
                <c:pt idx="380468">
                  <c:v>4.4669E-2</c:v>
                </c:pt>
                <c:pt idx="380469">
                  <c:v>4.4670000000000001E-2</c:v>
                </c:pt>
                <c:pt idx="380470">
                  <c:v>4.4671000000000002E-2</c:v>
                </c:pt>
                <c:pt idx="380471">
                  <c:v>4.4672000000000003E-2</c:v>
                </c:pt>
                <c:pt idx="380472">
                  <c:v>4.4672999999999997E-2</c:v>
                </c:pt>
                <c:pt idx="380473">
                  <c:v>4.4673999999999998E-2</c:v>
                </c:pt>
                <c:pt idx="380474">
                  <c:v>4.4674999999999999E-2</c:v>
                </c:pt>
                <c:pt idx="380475">
                  <c:v>4.4676E-2</c:v>
                </c:pt>
                <c:pt idx="380476">
                  <c:v>4.4677000000000001E-2</c:v>
                </c:pt>
                <c:pt idx="380477">
                  <c:v>4.4677000000000001E-2</c:v>
                </c:pt>
                <c:pt idx="380478">
                  <c:v>4.4678000000000002E-2</c:v>
                </c:pt>
                <c:pt idx="380479">
                  <c:v>4.4679000000000003E-2</c:v>
                </c:pt>
                <c:pt idx="380480">
                  <c:v>4.4679000000000003E-2</c:v>
                </c:pt>
                <c:pt idx="380481">
                  <c:v>4.4679000000000003E-2</c:v>
                </c:pt>
                <c:pt idx="380482">
                  <c:v>4.4679999999999997E-2</c:v>
                </c:pt>
                <c:pt idx="380483">
                  <c:v>4.4679999999999997E-2</c:v>
                </c:pt>
                <c:pt idx="380484">
                  <c:v>4.4679999999999997E-2</c:v>
                </c:pt>
                <c:pt idx="380485">
                  <c:v>4.4680999999999998E-2</c:v>
                </c:pt>
                <c:pt idx="380486">
                  <c:v>4.4680999999999998E-2</c:v>
                </c:pt>
                <c:pt idx="380487">
                  <c:v>4.4680999999999998E-2</c:v>
                </c:pt>
                <c:pt idx="380488">
                  <c:v>4.4680999999999998E-2</c:v>
                </c:pt>
                <c:pt idx="380489">
                  <c:v>4.4680999999999998E-2</c:v>
                </c:pt>
                <c:pt idx="380490">
                  <c:v>4.4680999999999998E-2</c:v>
                </c:pt>
                <c:pt idx="380491">
                  <c:v>4.4680999999999998E-2</c:v>
                </c:pt>
                <c:pt idx="380492">
                  <c:v>4.4680999999999998E-2</c:v>
                </c:pt>
                <c:pt idx="380493">
                  <c:v>4.4679999999999997E-2</c:v>
                </c:pt>
                <c:pt idx="380494">
                  <c:v>4.4679999999999997E-2</c:v>
                </c:pt>
                <c:pt idx="380495">
                  <c:v>4.4679999999999997E-2</c:v>
                </c:pt>
                <c:pt idx="380496">
                  <c:v>4.4679000000000003E-2</c:v>
                </c:pt>
                <c:pt idx="380497">
                  <c:v>4.4679000000000003E-2</c:v>
                </c:pt>
                <c:pt idx="380498">
                  <c:v>4.4678000000000002E-2</c:v>
                </c:pt>
                <c:pt idx="380499">
                  <c:v>4.4678000000000002E-2</c:v>
                </c:pt>
                <c:pt idx="380500">
                  <c:v>4.4677000000000001E-2</c:v>
                </c:pt>
                <c:pt idx="380501">
                  <c:v>4.4677000000000001E-2</c:v>
                </c:pt>
                <c:pt idx="380502">
                  <c:v>4.4676E-2</c:v>
                </c:pt>
                <c:pt idx="380503">
                  <c:v>4.4676E-2</c:v>
                </c:pt>
                <c:pt idx="380504">
                  <c:v>4.4674999999999999E-2</c:v>
                </c:pt>
                <c:pt idx="380505">
                  <c:v>4.4673999999999998E-2</c:v>
                </c:pt>
                <c:pt idx="380506">
                  <c:v>4.4672999999999997E-2</c:v>
                </c:pt>
                <c:pt idx="380507">
                  <c:v>4.4672000000000003E-2</c:v>
                </c:pt>
                <c:pt idx="380508">
                  <c:v>4.4672000000000003E-2</c:v>
                </c:pt>
                <c:pt idx="380509">
                  <c:v>4.4671000000000002E-2</c:v>
                </c:pt>
                <c:pt idx="380510">
                  <c:v>4.4670000000000001E-2</c:v>
                </c:pt>
                <c:pt idx="380511">
                  <c:v>4.4669E-2</c:v>
                </c:pt>
                <c:pt idx="380512">
                  <c:v>4.4669E-2</c:v>
                </c:pt>
                <c:pt idx="380513">
                  <c:v>4.4667999999999999E-2</c:v>
                </c:pt>
                <c:pt idx="380514">
                  <c:v>4.4666999999999998E-2</c:v>
                </c:pt>
                <c:pt idx="380515">
                  <c:v>4.4665999999999997E-2</c:v>
                </c:pt>
                <c:pt idx="380516">
                  <c:v>4.4665000000000003E-2</c:v>
                </c:pt>
                <c:pt idx="380517">
                  <c:v>4.4664000000000002E-2</c:v>
                </c:pt>
                <c:pt idx="380518">
                  <c:v>4.4663000000000001E-2</c:v>
                </c:pt>
                <c:pt idx="380519">
                  <c:v>4.4662E-2</c:v>
                </c:pt>
                <c:pt idx="380520">
                  <c:v>4.4662E-2</c:v>
                </c:pt>
                <c:pt idx="380521">
                  <c:v>4.4660999999999999E-2</c:v>
                </c:pt>
                <c:pt idx="380522">
                  <c:v>4.4659999999999998E-2</c:v>
                </c:pt>
                <c:pt idx="380523">
                  <c:v>4.4659999999999998E-2</c:v>
                </c:pt>
                <c:pt idx="380524">
                  <c:v>4.4658999999999997E-2</c:v>
                </c:pt>
                <c:pt idx="380525">
                  <c:v>4.4658000000000003E-2</c:v>
                </c:pt>
                <c:pt idx="380526">
                  <c:v>4.4658000000000003E-2</c:v>
                </c:pt>
                <c:pt idx="380527">
                  <c:v>4.4657000000000002E-2</c:v>
                </c:pt>
                <c:pt idx="380528">
                  <c:v>4.4656000000000001E-2</c:v>
                </c:pt>
                <c:pt idx="380529">
                  <c:v>4.4655E-2</c:v>
                </c:pt>
                <c:pt idx="380530">
                  <c:v>4.4655E-2</c:v>
                </c:pt>
                <c:pt idx="380531">
                  <c:v>4.4653999999999999E-2</c:v>
                </c:pt>
                <c:pt idx="380532">
                  <c:v>4.4653999999999999E-2</c:v>
                </c:pt>
                <c:pt idx="380533">
                  <c:v>4.4652999999999998E-2</c:v>
                </c:pt>
                <c:pt idx="380534">
                  <c:v>4.4652999999999998E-2</c:v>
                </c:pt>
                <c:pt idx="380535">
                  <c:v>4.4652999999999998E-2</c:v>
                </c:pt>
                <c:pt idx="380536">
                  <c:v>4.4651999999999997E-2</c:v>
                </c:pt>
                <c:pt idx="380537">
                  <c:v>4.4651999999999997E-2</c:v>
                </c:pt>
                <c:pt idx="380538">
                  <c:v>4.4651999999999997E-2</c:v>
                </c:pt>
                <c:pt idx="380539">
                  <c:v>4.4651000000000003E-2</c:v>
                </c:pt>
                <c:pt idx="380540">
                  <c:v>4.4651000000000003E-2</c:v>
                </c:pt>
                <c:pt idx="380541">
                  <c:v>4.4651000000000003E-2</c:v>
                </c:pt>
                <c:pt idx="380542">
                  <c:v>4.4651000000000003E-2</c:v>
                </c:pt>
                <c:pt idx="380543">
                  <c:v>4.4651000000000003E-2</c:v>
                </c:pt>
                <c:pt idx="380544">
                  <c:v>4.4651000000000003E-2</c:v>
                </c:pt>
                <c:pt idx="380545">
                  <c:v>4.4651000000000003E-2</c:v>
                </c:pt>
                <c:pt idx="380546">
                  <c:v>4.4651000000000003E-2</c:v>
                </c:pt>
                <c:pt idx="380547">
                  <c:v>4.4651000000000003E-2</c:v>
                </c:pt>
                <c:pt idx="380548">
                  <c:v>4.4651000000000003E-2</c:v>
                </c:pt>
                <c:pt idx="380549">
                  <c:v>4.4651000000000003E-2</c:v>
                </c:pt>
                <c:pt idx="380550">
                  <c:v>4.4651000000000003E-2</c:v>
                </c:pt>
                <c:pt idx="380551">
                  <c:v>4.4651000000000003E-2</c:v>
                </c:pt>
                <c:pt idx="380552">
                  <c:v>4.4651999999999997E-2</c:v>
                </c:pt>
                <c:pt idx="380553">
                  <c:v>4.4651999999999997E-2</c:v>
                </c:pt>
                <c:pt idx="380554">
                  <c:v>4.4651999999999997E-2</c:v>
                </c:pt>
                <c:pt idx="380555">
                  <c:v>4.4651999999999997E-2</c:v>
                </c:pt>
                <c:pt idx="380556">
                  <c:v>4.4652999999999998E-2</c:v>
                </c:pt>
                <c:pt idx="380557">
                  <c:v>4.4652999999999998E-2</c:v>
                </c:pt>
                <c:pt idx="380558">
                  <c:v>4.4653999999999999E-2</c:v>
                </c:pt>
                <c:pt idx="380559">
                  <c:v>4.4653999999999999E-2</c:v>
                </c:pt>
                <c:pt idx="380560">
                  <c:v>4.4655E-2</c:v>
                </c:pt>
                <c:pt idx="380561">
                  <c:v>4.4655E-2</c:v>
                </c:pt>
                <c:pt idx="380562">
                  <c:v>4.4656000000000001E-2</c:v>
                </c:pt>
                <c:pt idx="380563">
                  <c:v>4.4656000000000001E-2</c:v>
                </c:pt>
                <c:pt idx="380564">
                  <c:v>4.4656000000000001E-2</c:v>
                </c:pt>
                <c:pt idx="380565">
                  <c:v>4.4657000000000002E-2</c:v>
                </c:pt>
                <c:pt idx="380566">
                  <c:v>4.4657000000000002E-2</c:v>
                </c:pt>
                <c:pt idx="380567">
                  <c:v>4.4658000000000003E-2</c:v>
                </c:pt>
                <c:pt idx="380568">
                  <c:v>4.4658000000000003E-2</c:v>
                </c:pt>
                <c:pt idx="380569">
                  <c:v>4.4658999999999997E-2</c:v>
                </c:pt>
                <c:pt idx="380570">
                  <c:v>4.4658999999999997E-2</c:v>
                </c:pt>
                <c:pt idx="380571">
                  <c:v>4.4658999999999997E-2</c:v>
                </c:pt>
                <c:pt idx="380572">
                  <c:v>4.4659999999999998E-2</c:v>
                </c:pt>
                <c:pt idx="380573">
                  <c:v>4.4659999999999998E-2</c:v>
                </c:pt>
                <c:pt idx="380574">
                  <c:v>4.4659999999999998E-2</c:v>
                </c:pt>
                <c:pt idx="380575">
                  <c:v>4.4660999999999999E-2</c:v>
                </c:pt>
                <c:pt idx="380576">
                  <c:v>4.4660999999999999E-2</c:v>
                </c:pt>
                <c:pt idx="380577">
                  <c:v>4.4660999999999999E-2</c:v>
                </c:pt>
                <c:pt idx="380578">
                  <c:v>4.4660999999999999E-2</c:v>
                </c:pt>
                <c:pt idx="380579">
                  <c:v>4.4660999999999999E-2</c:v>
                </c:pt>
                <c:pt idx="380580">
                  <c:v>4.4660999999999999E-2</c:v>
                </c:pt>
                <c:pt idx="380581">
                  <c:v>4.4660999999999999E-2</c:v>
                </c:pt>
                <c:pt idx="380582">
                  <c:v>4.4660999999999999E-2</c:v>
                </c:pt>
                <c:pt idx="380583">
                  <c:v>4.4660999999999999E-2</c:v>
                </c:pt>
                <c:pt idx="380584">
                  <c:v>4.4660999999999999E-2</c:v>
                </c:pt>
                <c:pt idx="380585">
                  <c:v>4.4660999999999999E-2</c:v>
                </c:pt>
                <c:pt idx="380586">
                  <c:v>4.4660999999999999E-2</c:v>
                </c:pt>
                <c:pt idx="380587">
                  <c:v>4.4659999999999998E-2</c:v>
                </c:pt>
                <c:pt idx="380588">
                  <c:v>4.4659999999999998E-2</c:v>
                </c:pt>
                <c:pt idx="380589">
                  <c:v>4.4658999999999997E-2</c:v>
                </c:pt>
                <c:pt idx="380590">
                  <c:v>4.4658999999999997E-2</c:v>
                </c:pt>
                <c:pt idx="380591">
                  <c:v>4.4658000000000003E-2</c:v>
                </c:pt>
                <c:pt idx="380592">
                  <c:v>4.4658000000000003E-2</c:v>
                </c:pt>
                <c:pt idx="380593">
                  <c:v>4.4657000000000002E-2</c:v>
                </c:pt>
                <c:pt idx="380594">
                  <c:v>4.4657000000000002E-2</c:v>
                </c:pt>
                <c:pt idx="380595">
                  <c:v>4.4656000000000001E-2</c:v>
                </c:pt>
                <c:pt idx="380596">
                  <c:v>4.4655E-2</c:v>
                </c:pt>
                <c:pt idx="380597">
                  <c:v>4.4653999999999999E-2</c:v>
                </c:pt>
                <c:pt idx="380598">
                  <c:v>4.4653999999999999E-2</c:v>
                </c:pt>
                <c:pt idx="380599">
                  <c:v>4.4652999999999998E-2</c:v>
                </c:pt>
                <c:pt idx="380600">
                  <c:v>4.4651999999999997E-2</c:v>
                </c:pt>
                <c:pt idx="380601">
                  <c:v>4.4651000000000003E-2</c:v>
                </c:pt>
                <c:pt idx="380602">
                  <c:v>4.4650000000000002E-2</c:v>
                </c:pt>
                <c:pt idx="380603">
                  <c:v>4.4648E-2</c:v>
                </c:pt>
                <c:pt idx="380604">
                  <c:v>4.4646999999999999E-2</c:v>
                </c:pt>
                <c:pt idx="380605">
                  <c:v>4.4645999999999998E-2</c:v>
                </c:pt>
                <c:pt idx="380606">
                  <c:v>4.4644999999999997E-2</c:v>
                </c:pt>
                <c:pt idx="380607">
                  <c:v>4.4644000000000003E-2</c:v>
                </c:pt>
                <c:pt idx="380608">
                  <c:v>4.4643000000000002E-2</c:v>
                </c:pt>
                <c:pt idx="380609">
                  <c:v>4.4642000000000001E-2</c:v>
                </c:pt>
                <c:pt idx="380610">
                  <c:v>4.4639999999999999E-2</c:v>
                </c:pt>
                <c:pt idx="380611">
                  <c:v>4.4638999999999998E-2</c:v>
                </c:pt>
                <c:pt idx="380612">
                  <c:v>4.4637999999999997E-2</c:v>
                </c:pt>
                <c:pt idx="380613">
                  <c:v>4.4636000000000002E-2</c:v>
                </c:pt>
                <c:pt idx="380614">
                  <c:v>4.4635000000000001E-2</c:v>
                </c:pt>
                <c:pt idx="380615">
                  <c:v>4.4634E-2</c:v>
                </c:pt>
                <c:pt idx="380616">
                  <c:v>4.4631999999999998E-2</c:v>
                </c:pt>
                <c:pt idx="380617">
                  <c:v>4.4630999999999997E-2</c:v>
                </c:pt>
                <c:pt idx="380618">
                  <c:v>4.4630000000000003E-2</c:v>
                </c:pt>
                <c:pt idx="380619">
                  <c:v>4.4629000000000002E-2</c:v>
                </c:pt>
                <c:pt idx="380620">
                  <c:v>4.4628000000000001E-2</c:v>
                </c:pt>
                <c:pt idx="380621">
                  <c:v>4.4625999999999999E-2</c:v>
                </c:pt>
                <c:pt idx="380622">
                  <c:v>4.4624999999999998E-2</c:v>
                </c:pt>
                <c:pt idx="380623">
                  <c:v>4.4623999999999997E-2</c:v>
                </c:pt>
                <c:pt idx="380624">
                  <c:v>4.4623000000000003E-2</c:v>
                </c:pt>
                <c:pt idx="380625">
                  <c:v>4.4622000000000002E-2</c:v>
                </c:pt>
                <c:pt idx="380626">
                  <c:v>4.4621000000000001E-2</c:v>
                </c:pt>
                <c:pt idx="380627">
                  <c:v>4.462E-2</c:v>
                </c:pt>
                <c:pt idx="380628">
                  <c:v>4.4618999999999999E-2</c:v>
                </c:pt>
                <c:pt idx="380629">
                  <c:v>4.4617999999999998E-2</c:v>
                </c:pt>
                <c:pt idx="380630">
                  <c:v>4.4616999999999997E-2</c:v>
                </c:pt>
                <c:pt idx="380631">
                  <c:v>4.4616000000000003E-2</c:v>
                </c:pt>
                <c:pt idx="380632">
                  <c:v>4.4616000000000003E-2</c:v>
                </c:pt>
                <c:pt idx="380633">
                  <c:v>4.4615000000000002E-2</c:v>
                </c:pt>
                <c:pt idx="380634">
                  <c:v>4.4614000000000001E-2</c:v>
                </c:pt>
                <c:pt idx="380635">
                  <c:v>4.4614000000000001E-2</c:v>
                </c:pt>
                <c:pt idx="380636">
                  <c:v>4.4613E-2</c:v>
                </c:pt>
                <c:pt idx="380637">
                  <c:v>4.4613E-2</c:v>
                </c:pt>
                <c:pt idx="380638">
                  <c:v>4.4613E-2</c:v>
                </c:pt>
                <c:pt idx="380639">
                  <c:v>4.4613E-2</c:v>
                </c:pt>
                <c:pt idx="380640">
                  <c:v>4.4613E-2</c:v>
                </c:pt>
                <c:pt idx="380641">
                  <c:v>4.4613E-2</c:v>
                </c:pt>
                <c:pt idx="380642">
                  <c:v>4.4613E-2</c:v>
                </c:pt>
                <c:pt idx="380643">
                  <c:v>4.4613E-2</c:v>
                </c:pt>
                <c:pt idx="380644">
                  <c:v>4.4613E-2</c:v>
                </c:pt>
                <c:pt idx="380645">
                  <c:v>4.4613E-2</c:v>
                </c:pt>
                <c:pt idx="380646">
                  <c:v>4.4613E-2</c:v>
                </c:pt>
                <c:pt idx="380647">
                  <c:v>4.4614000000000001E-2</c:v>
                </c:pt>
                <c:pt idx="380648">
                  <c:v>4.4614000000000001E-2</c:v>
                </c:pt>
                <c:pt idx="380649">
                  <c:v>4.4615000000000002E-2</c:v>
                </c:pt>
                <c:pt idx="380650">
                  <c:v>4.4615000000000002E-2</c:v>
                </c:pt>
                <c:pt idx="380651">
                  <c:v>4.4616000000000003E-2</c:v>
                </c:pt>
                <c:pt idx="380652">
                  <c:v>4.4616999999999997E-2</c:v>
                </c:pt>
                <c:pt idx="380653">
                  <c:v>4.4617999999999998E-2</c:v>
                </c:pt>
                <c:pt idx="380654">
                  <c:v>4.4618999999999999E-2</c:v>
                </c:pt>
                <c:pt idx="380655">
                  <c:v>4.4618999999999999E-2</c:v>
                </c:pt>
                <c:pt idx="380656">
                  <c:v>4.462E-2</c:v>
                </c:pt>
                <c:pt idx="380657">
                  <c:v>4.4621000000000001E-2</c:v>
                </c:pt>
                <c:pt idx="380658">
                  <c:v>4.4622000000000002E-2</c:v>
                </c:pt>
                <c:pt idx="380659">
                  <c:v>4.4623000000000003E-2</c:v>
                </c:pt>
                <c:pt idx="380660">
                  <c:v>4.4623999999999997E-2</c:v>
                </c:pt>
                <c:pt idx="380661">
                  <c:v>4.4624999999999998E-2</c:v>
                </c:pt>
                <c:pt idx="380662">
                  <c:v>4.4625999999999999E-2</c:v>
                </c:pt>
                <c:pt idx="380663">
                  <c:v>4.4627E-2</c:v>
                </c:pt>
                <c:pt idx="380664">
                  <c:v>4.4629000000000002E-2</c:v>
                </c:pt>
                <c:pt idx="380665">
                  <c:v>4.4630000000000003E-2</c:v>
                </c:pt>
                <c:pt idx="380666">
                  <c:v>4.4630999999999997E-2</c:v>
                </c:pt>
                <c:pt idx="380667">
                  <c:v>4.4631999999999998E-2</c:v>
                </c:pt>
                <c:pt idx="380668">
                  <c:v>4.4632999999999999E-2</c:v>
                </c:pt>
                <c:pt idx="380669">
                  <c:v>4.4634E-2</c:v>
                </c:pt>
                <c:pt idx="380670">
                  <c:v>4.4635000000000001E-2</c:v>
                </c:pt>
                <c:pt idx="380671">
                  <c:v>4.4636000000000002E-2</c:v>
                </c:pt>
                <c:pt idx="380672">
                  <c:v>4.4637000000000003E-2</c:v>
                </c:pt>
                <c:pt idx="380673">
                  <c:v>4.4637999999999997E-2</c:v>
                </c:pt>
                <c:pt idx="380674">
                  <c:v>4.4638999999999998E-2</c:v>
                </c:pt>
                <c:pt idx="380675">
                  <c:v>4.4638999999999998E-2</c:v>
                </c:pt>
                <c:pt idx="380676">
                  <c:v>4.4639999999999999E-2</c:v>
                </c:pt>
                <c:pt idx="380677">
                  <c:v>4.4641E-2</c:v>
                </c:pt>
                <c:pt idx="380678">
                  <c:v>4.4641E-2</c:v>
                </c:pt>
                <c:pt idx="380679">
                  <c:v>4.4642000000000001E-2</c:v>
                </c:pt>
                <c:pt idx="380680">
                  <c:v>4.4642000000000001E-2</c:v>
                </c:pt>
                <c:pt idx="380681">
                  <c:v>4.4643000000000002E-2</c:v>
                </c:pt>
                <c:pt idx="380682">
                  <c:v>4.4643000000000002E-2</c:v>
                </c:pt>
                <c:pt idx="380683">
                  <c:v>4.4643000000000002E-2</c:v>
                </c:pt>
                <c:pt idx="380684">
                  <c:v>4.4643000000000002E-2</c:v>
                </c:pt>
                <c:pt idx="380685">
                  <c:v>4.4643000000000002E-2</c:v>
                </c:pt>
                <c:pt idx="380686">
                  <c:v>4.4643000000000002E-2</c:v>
                </c:pt>
                <c:pt idx="380687">
                  <c:v>4.4643000000000002E-2</c:v>
                </c:pt>
                <c:pt idx="380688">
                  <c:v>4.4643000000000002E-2</c:v>
                </c:pt>
                <c:pt idx="380689">
                  <c:v>4.4643000000000002E-2</c:v>
                </c:pt>
                <c:pt idx="380690">
                  <c:v>4.4642000000000001E-2</c:v>
                </c:pt>
                <c:pt idx="380691">
                  <c:v>4.4642000000000001E-2</c:v>
                </c:pt>
                <c:pt idx="380692">
                  <c:v>4.4641E-2</c:v>
                </c:pt>
                <c:pt idx="380693">
                  <c:v>4.4639999999999999E-2</c:v>
                </c:pt>
                <c:pt idx="380694">
                  <c:v>4.4638999999999998E-2</c:v>
                </c:pt>
                <c:pt idx="380695">
                  <c:v>4.4637999999999997E-2</c:v>
                </c:pt>
                <c:pt idx="380696">
                  <c:v>4.4637000000000003E-2</c:v>
                </c:pt>
                <c:pt idx="380697">
                  <c:v>4.4636000000000002E-2</c:v>
                </c:pt>
                <c:pt idx="380698">
                  <c:v>4.4635000000000001E-2</c:v>
                </c:pt>
                <c:pt idx="380699">
                  <c:v>4.4634E-2</c:v>
                </c:pt>
                <c:pt idx="380700">
                  <c:v>4.4631999999999998E-2</c:v>
                </c:pt>
                <c:pt idx="380701">
                  <c:v>4.4630999999999997E-2</c:v>
                </c:pt>
                <c:pt idx="380702">
                  <c:v>4.4629000000000002E-2</c:v>
                </c:pt>
                <c:pt idx="380703">
                  <c:v>4.4628000000000001E-2</c:v>
                </c:pt>
                <c:pt idx="380704">
                  <c:v>4.4625999999999999E-2</c:v>
                </c:pt>
                <c:pt idx="380705">
                  <c:v>4.4623999999999997E-2</c:v>
                </c:pt>
                <c:pt idx="380706">
                  <c:v>4.4622000000000002E-2</c:v>
                </c:pt>
                <c:pt idx="380707">
                  <c:v>4.462E-2</c:v>
                </c:pt>
                <c:pt idx="380708">
                  <c:v>4.4618999999999999E-2</c:v>
                </c:pt>
                <c:pt idx="380709">
                  <c:v>4.4616999999999997E-2</c:v>
                </c:pt>
                <c:pt idx="380710">
                  <c:v>4.4615000000000002E-2</c:v>
                </c:pt>
                <c:pt idx="380711">
                  <c:v>4.4613E-2</c:v>
                </c:pt>
                <c:pt idx="380712">
                  <c:v>4.4610999999999998E-2</c:v>
                </c:pt>
                <c:pt idx="380713">
                  <c:v>4.4609000000000003E-2</c:v>
                </c:pt>
                <c:pt idx="380714">
                  <c:v>4.4607000000000001E-2</c:v>
                </c:pt>
                <c:pt idx="380715">
                  <c:v>4.4604999999999999E-2</c:v>
                </c:pt>
                <c:pt idx="380716">
                  <c:v>4.4602999999999997E-2</c:v>
                </c:pt>
                <c:pt idx="380717">
                  <c:v>4.4601000000000002E-2</c:v>
                </c:pt>
                <c:pt idx="380718">
                  <c:v>4.4599E-2</c:v>
                </c:pt>
                <c:pt idx="380719">
                  <c:v>4.4597999999999999E-2</c:v>
                </c:pt>
                <c:pt idx="380720">
                  <c:v>4.4595999999999997E-2</c:v>
                </c:pt>
                <c:pt idx="380721">
                  <c:v>4.4594000000000002E-2</c:v>
                </c:pt>
                <c:pt idx="380722">
                  <c:v>4.4593000000000001E-2</c:v>
                </c:pt>
                <c:pt idx="380723">
                  <c:v>4.4590999999999999E-2</c:v>
                </c:pt>
                <c:pt idx="380724">
                  <c:v>4.4589999999999998E-2</c:v>
                </c:pt>
                <c:pt idx="380725">
                  <c:v>4.4588999999999997E-2</c:v>
                </c:pt>
                <c:pt idx="380726">
                  <c:v>4.4587000000000002E-2</c:v>
                </c:pt>
                <c:pt idx="380727">
                  <c:v>4.4586000000000001E-2</c:v>
                </c:pt>
                <c:pt idx="380728">
                  <c:v>4.4585E-2</c:v>
                </c:pt>
                <c:pt idx="380729">
                  <c:v>4.4583999999999999E-2</c:v>
                </c:pt>
                <c:pt idx="380730">
                  <c:v>4.4582999999999998E-2</c:v>
                </c:pt>
                <c:pt idx="380731">
                  <c:v>4.4582999999999998E-2</c:v>
                </c:pt>
                <c:pt idx="380732">
                  <c:v>4.4581999999999997E-2</c:v>
                </c:pt>
                <c:pt idx="380733">
                  <c:v>4.4581999999999997E-2</c:v>
                </c:pt>
                <c:pt idx="380734">
                  <c:v>4.4581999999999997E-2</c:v>
                </c:pt>
                <c:pt idx="380735">
                  <c:v>4.4581999999999997E-2</c:v>
                </c:pt>
                <c:pt idx="380736">
                  <c:v>4.4581999999999997E-2</c:v>
                </c:pt>
                <c:pt idx="380737">
                  <c:v>4.4581999999999997E-2</c:v>
                </c:pt>
                <c:pt idx="380738">
                  <c:v>4.4582999999999998E-2</c:v>
                </c:pt>
                <c:pt idx="380739">
                  <c:v>4.4582999999999998E-2</c:v>
                </c:pt>
                <c:pt idx="380740">
                  <c:v>4.4583999999999999E-2</c:v>
                </c:pt>
                <c:pt idx="380741">
                  <c:v>4.4585E-2</c:v>
                </c:pt>
                <c:pt idx="380742">
                  <c:v>4.4586000000000001E-2</c:v>
                </c:pt>
                <c:pt idx="380743">
                  <c:v>4.4587000000000002E-2</c:v>
                </c:pt>
                <c:pt idx="380744">
                  <c:v>4.4588999999999997E-2</c:v>
                </c:pt>
                <c:pt idx="380745">
                  <c:v>4.4589999999999998E-2</c:v>
                </c:pt>
                <c:pt idx="380746">
                  <c:v>4.4592E-2</c:v>
                </c:pt>
                <c:pt idx="380747">
                  <c:v>4.4594000000000002E-2</c:v>
                </c:pt>
                <c:pt idx="380748">
                  <c:v>4.4595999999999997E-2</c:v>
                </c:pt>
                <c:pt idx="380749">
                  <c:v>4.4597999999999999E-2</c:v>
                </c:pt>
                <c:pt idx="380750">
                  <c:v>4.4600000000000001E-2</c:v>
                </c:pt>
                <c:pt idx="380751">
                  <c:v>4.4602000000000003E-2</c:v>
                </c:pt>
                <c:pt idx="380752">
                  <c:v>4.4603999999999998E-2</c:v>
                </c:pt>
                <c:pt idx="380753">
                  <c:v>4.4607000000000001E-2</c:v>
                </c:pt>
                <c:pt idx="380754">
                  <c:v>4.4609999999999997E-2</c:v>
                </c:pt>
                <c:pt idx="380755">
                  <c:v>4.4611999999999999E-2</c:v>
                </c:pt>
                <c:pt idx="380756">
                  <c:v>4.4615000000000002E-2</c:v>
                </c:pt>
                <c:pt idx="380757">
                  <c:v>4.4617999999999998E-2</c:v>
                </c:pt>
                <c:pt idx="380758">
                  <c:v>4.4621000000000001E-2</c:v>
                </c:pt>
                <c:pt idx="380759">
                  <c:v>4.4623999999999997E-2</c:v>
                </c:pt>
                <c:pt idx="380760">
                  <c:v>4.4627E-2</c:v>
                </c:pt>
                <c:pt idx="380761">
                  <c:v>4.4630000000000003E-2</c:v>
                </c:pt>
                <c:pt idx="380762">
                  <c:v>4.4632999999999999E-2</c:v>
                </c:pt>
                <c:pt idx="380763">
                  <c:v>4.4636000000000002E-2</c:v>
                </c:pt>
                <c:pt idx="380764">
                  <c:v>4.4638999999999998E-2</c:v>
                </c:pt>
                <c:pt idx="380765">
                  <c:v>4.4642000000000001E-2</c:v>
                </c:pt>
                <c:pt idx="380766">
                  <c:v>4.4644999999999997E-2</c:v>
                </c:pt>
                <c:pt idx="380767">
                  <c:v>4.4648E-2</c:v>
                </c:pt>
                <c:pt idx="380768">
                  <c:v>4.4651000000000003E-2</c:v>
                </c:pt>
                <c:pt idx="380769">
                  <c:v>4.4653999999999999E-2</c:v>
                </c:pt>
                <c:pt idx="380770">
                  <c:v>4.4657000000000002E-2</c:v>
                </c:pt>
                <c:pt idx="380771">
                  <c:v>4.4659999999999998E-2</c:v>
                </c:pt>
                <c:pt idx="380772">
                  <c:v>4.4662E-2</c:v>
                </c:pt>
                <c:pt idx="380773">
                  <c:v>4.4665000000000003E-2</c:v>
                </c:pt>
                <c:pt idx="380774">
                  <c:v>4.4667999999999999E-2</c:v>
                </c:pt>
                <c:pt idx="380775">
                  <c:v>4.4670000000000001E-2</c:v>
                </c:pt>
                <c:pt idx="380776">
                  <c:v>4.4672000000000003E-2</c:v>
                </c:pt>
                <c:pt idx="380777">
                  <c:v>4.4673999999999998E-2</c:v>
                </c:pt>
                <c:pt idx="380778">
                  <c:v>4.4677000000000001E-2</c:v>
                </c:pt>
                <c:pt idx="380779">
                  <c:v>4.4679000000000003E-2</c:v>
                </c:pt>
                <c:pt idx="380780">
                  <c:v>4.4680999999999998E-2</c:v>
                </c:pt>
                <c:pt idx="380781">
                  <c:v>4.4683E-2</c:v>
                </c:pt>
                <c:pt idx="380782">
                  <c:v>4.4684000000000001E-2</c:v>
                </c:pt>
                <c:pt idx="380783">
                  <c:v>4.4685999999999997E-2</c:v>
                </c:pt>
                <c:pt idx="380784">
                  <c:v>4.4686999999999998E-2</c:v>
                </c:pt>
                <c:pt idx="380785">
                  <c:v>4.4689E-2</c:v>
                </c:pt>
                <c:pt idx="380786">
                  <c:v>4.4690000000000001E-2</c:v>
                </c:pt>
                <c:pt idx="380787">
                  <c:v>4.4691000000000002E-2</c:v>
                </c:pt>
                <c:pt idx="380788">
                  <c:v>4.4692000000000003E-2</c:v>
                </c:pt>
                <c:pt idx="380789">
                  <c:v>4.4692999999999997E-2</c:v>
                </c:pt>
                <c:pt idx="380790">
                  <c:v>4.4692999999999997E-2</c:v>
                </c:pt>
                <c:pt idx="380791">
                  <c:v>4.4693999999999998E-2</c:v>
                </c:pt>
                <c:pt idx="380792">
                  <c:v>4.4694999999999999E-2</c:v>
                </c:pt>
                <c:pt idx="380793">
                  <c:v>4.4694999999999999E-2</c:v>
                </c:pt>
                <c:pt idx="380794">
                  <c:v>4.4696E-2</c:v>
                </c:pt>
                <c:pt idx="380795">
                  <c:v>4.4696E-2</c:v>
                </c:pt>
                <c:pt idx="380796">
                  <c:v>4.4696E-2</c:v>
                </c:pt>
                <c:pt idx="380797">
                  <c:v>4.4696E-2</c:v>
                </c:pt>
                <c:pt idx="380798">
                  <c:v>4.4696E-2</c:v>
                </c:pt>
                <c:pt idx="380799">
                  <c:v>4.4696E-2</c:v>
                </c:pt>
                <c:pt idx="380800">
                  <c:v>4.4696E-2</c:v>
                </c:pt>
                <c:pt idx="380801">
                  <c:v>4.4694999999999999E-2</c:v>
                </c:pt>
                <c:pt idx="380802">
                  <c:v>4.4694999999999999E-2</c:v>
                </c:pt>
                <c:pt idx="380803">
                  <c:v>4.4694999999999999E-2</c:v>
                </c:pt>
                <c:pt idx="380804">
                  <c:v>4.4693999999999998E-2</c:v>
                </c:pt>
                <c:pt idx="380805">
                  <c:v>4.4693999999999998E-2</c:v>
                </c:pt>
                <c:pt idx="380806">
                  <c:v>4.4692999999999997E-2</c:v>
                </c:pt>
                <c:pt idx="380807">
                  <c:v>4.4692999999999997E-2</c:v>
                </c:pt>
                <c:pt idx="380808">
                  <c:v>4.4692000000000003E-2</c:v>
                </c:pt>
                <c:pt idx="380809">
                  <c:v>4.4691000000000002E-2</c:v>
                </c:pt>
                <c:pt idx="380810">
                  <c:v>4.4691000000000002E-2</c:v>
                </c:pt>
                <c:pt idx="380811">
                  <c:v>4.4690000000000001E-2</c:v>
                </c:pt>
                <c:pt idx="380812">
                  <c:v>4.4689E-2</c:v>
                </c:pt>
                <c:pt idx="380813">
                  <c:v>4.4687999999999999E-2</c:v>
                </c:pt>
                <c:pt idx="380814">
                  <c:v>4.4687999999999999E-2</c:v>
                </c:pt>
                <c:pt idx="380815">
                  <c:v>4.4686999999999998E-2</c:v>
                </c:pt>
                <c:pt idx="380816">
                  <c:v>4.4685999999999997E-2</c:v>
                </c:pt>
                <c:pt idx="380817">
                  <c:v>4.4685000000000002E-2</c:v>
                </c:pt>
                <c:pt idx="380818">
                  <c:v>4.4685000000000002E-2</c:v>
                </c:pt>
                <c:pt idx="380819">
                  <c:v>4.4684000000000001E-2</c:v>
                </c:pt>
                <c:pt idx="380820">
                  <c:v>4.4683E-2</c:v>
                </c:pt>
                <c:pt idx="380821">
                  <c:v>4.4681999999999999E-2</c:v>
                </c:pt>
                <c:pt idx="380822">
                  <c:v>4.4680999999999998E-2</c:v>
                </c:pt>
                <c:pt idx="380823">
                  <c:v>4.4679999999999997E-2</c:v>
                </c:pt>
                <c:pt idx="380824">
                  <c:v>4.4679000000000003E-2</c:v>
                </c:pt>
                <c:pt idx="380825">
                  <c:v>4.4678000000000002E-2</c:v>
                </c:pt>
                <c:pt idx="380826">
                  <c:v>4.4678000000000002E-2</c:v>
                </c:pt>
                <c:pt idx="380827">
                  <c:v>4.4677000000000001E-2</c:v>
                </c:pt>
                <c:pt idx="380828">
                  <c:v>4.4676E-2</c:v>
                </c:pt>
                <c:pt idx="380829">
                  <c:v>4.4674999999999999E-2</c:v>
                </c:pt>
                <c:pt idx="380830">
                  <c:v>4.4674999999999999E-2</c:v>
                </c:pt>
                <c:pt idx="380831">
                  <c:v>4.4673999999999998E-2</c:v>
                </c:pt>
                <c:pt idx="380832">
                  <c:v>4.4672999999999997E-2</c:v>
                </c:pt>
                <c:pt idx="380833">
                  <c:v>4.4672000000000003E-2</c:v>
                </c:pt>
                <c:pt idx="380834">
                  <c:v>4.4671000000000002E-2</c:v>
                </c:pt>
                <c:pt idx="380835">
                  <c:v>4.4670000000000001E-2</c:v>
                </c:pt>
                <c:pt idx="380836">
                  <c:v>4.4670000000000001E-2</c:v>
                </c:pt>
                <c:pt idx="380837">
                  <c:v>4.4669E-2</c:v>
                </c:pt>
                <c:pt idx="380838">
                  <c:v>4.4667999999999999E-2</c:v>
                </c:pt>
                <c:pt idx="380839">
                  <c:v>4.4666999999999998E-2</c:v>
                </c:pt>
                <c:pt idx="380840">
                  <c:v>4.4666999999999998E-2</c:v>
                </c:pt>
                <c:pt idx="380841">
                  <c:v>4.4665999999999997E-2</c:v>
                </c:pt>
                <c:pt idx="380842">
                  <c:v>4.4665000000000003E-2</c:v>
                </c:pt>
                <c:pt idx="380843">
                  <c:v>4.4664000000000002E-2</c:v>
                </c:pt>
                <c:pt idx="380844">
                  <c:v>4.4663000000000001E-2</c:v>
                </c:pt>
                <c:pt idx="380845">
                  <c:v>4.4663000000000001E-2</c:v>
                </c:pt>
                <c:pt idx="380846">
                  <c:v>4.4662E-2</c:v>
                </c:pt>
                <c:pt idx="380847">
                  <c:v>4.4660999999999999E-2</c:v>
                </c:pt>
                <c:pt idx="380848">
                  <c:v>4.4659999999999998E-2</c:v>
                </c:pt>
                <c:pt idx="380849">
                  <c:v>4.4658999999999997E-2</c:v>
                </c:pt>
                <c:pt idx="380850">
                  <c:v>4.4658999999999997E-2</c:v>
                </c:pt>
                <c:pt idx="380851">
                  <c:v>4.4658000000000003E-2</c:v>
                </c:pt>
                <c:pt idx="380852">
                  <c:v>4.4657000000000002E-2</c:v>
                </c:pt>
                <c:pt idx="380853">
                  <c:v>4.4656000000000001E-2</c:v>
                </c:pt>
                <c:pt idx="380854">
                  <c:v>4.4656000000000001E-2</c:v>
                </c:pt>
                <c:pt idx="380855">
                  <c:v>4.4655E-2</c:v>
                </c:pt>
                <c:pt idx="380856">
                  <c:v>4.4653999999999999E-2</c:v>
                </c:pt>
                <c:pt idx="380857">
                  <c:v>4.4652999999999998E-2</c:v>
                </c:pt>
                <c:pt idx="380858">
                  <c:v>4.4651999999999997E-2</c:v>
                </c:pt>
                <c:pt idx="380859">
                  <c:v>4.4651999999999997E-2</c:v>
                </c:pt>
                <c:pt idx="380860">
                  <c:v>4.4651000000000003E-2</c:v>
                </c:pt>
                <c:pt idx="380861">
                  <c:v>4.4650000000000002E-2</c:v>
                </c:pt>
                <c:pt idx="380862">
                  <c:v>4.4650000000000002E-2</c:v>
                </c:pt>
                <c:pt idx="380863">
                  <c:v>4.4649000000000001E-2</c:v>
                </c:pt>
                <c:pt idx="380864">
                  <c:v>4.4648E-2</c:v>
                </c:pt>
                <c:pt idx="380865">
                  <c:v>4.4648E-2</c:v>
                </c:pt>
                <c:pt idx="380866">
                  <c:v>4.4646999999999999E-2</c:v>
                </c:pt>
                <c:pt idx="380867">
                  <c:v>4.4646999999999999E-2</c:v>
                </c:pt>
                <c:pt idx="380868">
                  <c:v>4.4645999999999998E-2</c:v>
                </c:pt>
                <c:pt idx="380869">
                  <c:v>4.4645999999999998E-2</c:v>
                </c:pt>
                <c:pt idx="380870">
                  <c:v>4.4644999999999997E-2</c:v>
                </c:pt>
                <c:pt idx="380871">
                  <c:v>4.4644999999999997E-2</c:v>
                </c:pt>
                <c:pt idx="380872">
                  <c:v>4.4644000000000003E-2</c:v>
                </c:pt>
                <c:pt idx="380873">
                  <c:v>4.4644000000000003E-2</c:v>
                </c:pt>
                <c:pt idx="380874">
                  <c:v>4.4644000000000003E-2</c:v>
                </c:pt>
                <c:pt idx="380875">
                  <c:v>4.4644000000000003E-2</c:v>
                </c:pt>
                <c:pt idx="380876">
                  <c:v>4.4644000000000003E-2</c:v>
                </c:pt>
                <c:pt idx="380877">
                  <c:v>4.4644000000000003E-2</c:v>
                </c:pt>
                <c:pt idx="380878">
                  <c:v>4.4644000000000003E-2</c:v>
                </c:pt>
                <c:pt idx="380879">
                  <c:v>4.4644000000000003E-2</c:v>
                </c:pt>
                <c:pt idx="380880">
                  <c:v>4.4644000000000003E-2</c:v>
                </c:pt>
                <c:pt idx="380881">
                  <c:v>4.4644000000000003E-2</c:v>
                </c:pt>
                <c:pt idx="380882">
                  <c:v>4.4644999999999997E-2</c:v>
                </c:pt>
                <c:pt idx="380883">
                  <c:v>4.4644999999999997E-2</c:v>
                </c:pt>
                <c:pt idx="380884">
                  <c:v>4.4644999999999997E-2</c:v>
                </c:pt>
                <c:pt idx="380885">
                  <c:v>4.4645999999999998E-2</c:v>
                </c:pt>
                <c:pt idx="380886">
                  <c:v>4.4646999999999999E-2</c:v>
                </c:pt>
                <c:pt idx="380887">
                  <c:v>4.4646999999999999E-2</c:v>
                </c:pt>
                <c:pt idx="380888">
                  <c:v>4.4648E-2</c:v>
                </c:pt>
                <c:pt idx="380889">
                  <c:v>4.4649000000000001E-2</c:v>
                </c:pt>
                <c:pt idx="380890">
                  <c:v>4.4650000000000002E-2</c:v>
                </c:pt>
                <c:pt idx="380891">
                  <c:v>4.4651000000000003E-2</c:v>
                </c:pt>
                <c:pt idx="380892">
                  <c:v>4.4651000000000003E-2</c:v>
                </c:pt>
                <c:pt idx="380893">
                  <c:v>4.4651999999999997E-2</c:v>
                </c:pt>
                <c:pt idx="380894">
                  <c:v>4.4652999999999998E-2</c:v>
                </c:pt>
                <c:pt idx="380895">
                  <c:v>4.4653999999999999E-2</c:v>
                </c:pt>
                <c:pt idx="380896">
                  <c:v>4.4656000000000001E-2</c:v>
                </c:pt>
                <c:pt idx="380897">
                  <c:v>4.4657000000000002E-2</c:v>
                </c:pt>
                <c:pt idx="380898">
                  <c:v>4.4658000000000003E-2</c:v>
                </c:pt>
                <c:pt idx="380899">
                  <c:v>4.4658999999999997E-2</c:v>
                </c:pt>
                <c:pt idx="380900">
                  <c:v>4.4660999999999999E-2</c:v>
                </c:pt>
                <c:pt idx="380901">
                  <c:v>4.4662E-2</c:v>
                </c:pt>
                <c:pt idx="380902">
                  <c:v>4.4664000000000002E-2</c:v>
                </c:pt>
                <c:pt idx="380903">
                  <c:v>4.4665000000000003E-2</c:v>
                </c:pt>
                <c:pt idx="380904">
                  <c:v>4.4666999999999998E-2</c:v>
                </c:pt>
                <c:pt idx="380905">
                  <c:v>4.4667999999999999E-2</c:v>
                </c:pt>
                <c:pt idx="380906">
                  <c:v>4.4670000000000001E-2</c:v>
                </c:pt>
                <c:pt idx="380907">
                  <c:v>4.4671000000000002E-2</c:v>
                </c:pt>
                <c:pt idx="380908">
                  <c:v>4.4672999999999997E-2</c:v>
                </c:pt>
                <c:pt idx="380909">
                  <c:v>4.4674999999999999E-2</c:v>
                </c:pt>
                <c:pt idx="380910">
                  <c:v>4.4676E-2</c:v>
                </c:pt>
                <c:pt idx="380911">
                  <c:v>4.4678000000000002E-2</c:v>
                </c:pt>
                <c:pt idx="380912">
                  <c:v>4.4679999999999997E-2</c:v>
                </c:pt>
                <c:pt idx="380913">
                  <c:v>4.4681999999999999E-2</c:v>
                </c:pt>
                <c:pt idx="380914">
                  <c:v>4.4684000000000001E-2</c:v>
                </c:pt>
                <c:pt idx="380915">
                  <c:v>4.4685999999999997E-2</c:v>
                </c:pt>
                <c:pt idx="380916">
                  <c:v>4.4687999999999999E-2</c:v>
                </c:pt>
                <c:pt idx="380917">
                  <c:v>4.4689E-2</c:v>
                </c:pt>
                <c:pt idx="380918">
                  <c:v>4.4691000000000002E-2</c:v>
                </c:pt>
                <c:pt idx="380919">
                  <c:v>4.4692999999999997E-2</c:v>
                </c:pt>
                <c:pt idx="380920">
                  <c:v>4.4696E-2</c:v>
                </c:pt>
                <c:pt idx="380921">
                  <c:v>4.4698000000000002E-2</c:v>
                </c:pt>
                <c:pt idx="380922">
                  <c:v>4.4699999999999997E-2</c:v>
                </c:pt>
                <c:pt idx="380923">
                  <c:v>4.4701999999999999E-2</c:v>
                </c:pt>
                <c:pt idx="380924">
                  <c:v>4.4704000000000001E-2</c:v>
                </c:pt>
                <c:pt idx="380925">
                  <c:v>4.4706999999999997E-2</c:v>
                </c:pt>
                <c:pt idx="380926">
                  <c:v>4.4708999999999999E-2</c:v>
                </c:pt>
                <c:pt idx="380927">
                  <c:v>4.4711000000000001E-2</c:v>
                </c:pt>
                <c:pt idx="380928">
                  <c:v>4.4713000000000003E-2</c:v>
                </c:pt>
                <c:pt idx="380929">
                  <c:v>4.4714999999999998E-2</c:v>
                </c:pt>
                <c:pt idx="380930">
                  <c:v>4.4718000000000001E-2</c:v>
                </c:pt>
                <c:pt idx="380931">
                  <c:v>4.4720000000000003E-2</c:v>
                </c:pt>
                <c:pt idx="380932">
                  <c:v>4.4721999999999998E-2</c:v>
                </c:pt>
                <c:pt idx="380933">
                  <c:v>4.4725000000000001E-2</c:v>
                </c:pt>
                <c:pt idx="380934">
                  <c:v>4.4727000000000003E-2</c:v>
                </c:pt>
                <c:pt idx="380935">
                  <c:v>4.4729999999999999E-2</c:v>
                </c:pt>
                <c:pt idx="380936">
                  <c:v>4.4733000000000002E-2</c:v>
                </c:pt>
                <c:pt idx="380937">
                  <c:v>4.4734999999999997E-2</c:v>
                </c:pt>
                <c:pt idx="380938">
                  <c:v>4.4738E-2</c:v>
                </c:pt>
                <c:pt idx="380939">
                  <c:v>4.4740000000000002E-2</c:v>
                </c:pt>
                <c:pt idx="380940">
                  <c:v>4.4742999999999998E-2</c:v>
                </c:pt>
                <c:pt idx="380941">
                  <c:v>4.4745E-2</c:v>
                </c:pt>
                <c:pt idx="380942">
                  <c:v>4.4748000000000003E-2</c:v>
                </c:pt>
                <c:pt idx="380943">
                  <c:v>4.4750999999999999E-2</c:v>
                </c:pt>
                <c:pt idx="380944">
                  <c:v>4.4754000000000002E-2</c:v>
                </c:pt>
                <c:pt idx="380945">
                  <c:v>4.4755999999999997E-2</c:v>
                </c:pt>
                <c:pt idx="380946">
                  <c:v>4.4759E-2</c:v>
                </c:pt>
                <c:pt idx="380947">
                  <c:v>4.4762000000000003E-2</c:v>
                </c:pt>
                <c:pt idx="380948">
                  <c:v>4.4764999999999999E-2</c:v>
                </c:pt>
                <c:pt idx="380949">
                  <c:v>4.4768000000000002E-2</c:v>
                </c:pt>
                <c:pt idx="380950">
                  <c:v>4.4770999999999998E-2</c:v>
                </c:pt>
                <c:pt idx="380951">
                  <c:v>4.4774000000000001E-2</c:v>
                </c:pt>
                <c:pt idx="380952">
                  <c:v>4.4776999999999997E-2</c:v>
                </c:pt>
                <c:pt idx="380953">
                  <c:v>4.4778999999999999E-2</c:v>
                </c:pt>
                <c:pt idx="380954">
                  <c:v>4.4782000000000002E-2</c:v>
                </c:pt>
                <c:pt idx="380955">
                  <c:v>4.4784999999999998E-2</c:v>
                </c:pt>
                <c:pt idx="380956">
                  <c:v>4.4788000000000001E-2</c:v>
                </c:pt>
                <c:pt idx="380957">
                  <c:v>4.4790999999999997E-2</c:v>
                </c:pt>
                <c:pt idx="380958">
                  <c:v>4.4794E-2</c:v>
                </c:pt>
                <c:pt idx="380959">
                  <c:v>4.4796999999999997E-2</c:v>
                </c:pt>
                <c:pt idx="380960">
                  <c:v>4.48E-2</c:v>
                </c:pt>
                <c:pt idx="380961">
                  <c:v>4.4803000000000003E-2</c:v>
                </c:pt>
                <c:pt idx="380962">
                  <c:v>4.4804999999999998E-2</c:v>
                </c:pt>
                <c:pt idx="380963">
                  <c:v>4.4808000000000001E-2</c:v>
                </c:pt>
                <c:pt idx="380964">
                  <c:v>4.4810999999999997E-2</c:v>
                </c:pt>
                <c:pt idx="380965">
                  <c:v>4.4812999999999999E-2</c:v>
                </c:pt>
                <c:pt idx="380966">
                  <c:v>4.4816000000000002E-2</c:v>
                </c:pt>
                <c:pt idx="380967">
                  <c:v>4.4817999999999997E-2</c:v>
                </c:pt>
                <c:pt idx="380968">
                  <c:v>4.4821E-2</c:v>
                </c:pt>
                <c:pt idx="380969">
                  <c:v>4.4823000000000002E-2</c:v>
                </c:pt>
                <c:pt idx="380970">
                  <c:v>4.4825999999999998E-2</c:v>
                </c:pt>
                <c:pt idx="380971">
                  <c:v>4.4828E-2</c:v>
                </c:pt>
                <c:pt idx="380972">
                  <c:v>4.4830000000000002E-2</c:v>
                </c:pt>
                <c:pt idx="380973">
                  <c:v>4.4831999999999997E-2</c:v>
                </c:pt>
                <c:pt idx="380974">
                  <c:v>4.4832999999999998E-2</c:v>
                </c:pt>
                <c:pt idx="380975">
                  <c:v>4.4835E-2</c:v>
                </c:pt>
                <c:pt idx="380976">
                  <c:v>4.4837000000000002E-2</c:v>
                </c:pt>
                <c:pt idx="380977">
                  <c:v>4.4838000000000003E-2</c:v>
                </c:pt>
                <c:pt idx="380978">
                  <c:v>4.4838999999999997E-2</c:v>
                </c:pt>
                <c:pt idx="380979">
                  <c:v>4.4840999999999999E-2</c:v>
                </c:pt>
                <c:pt idx="380980">
                  <c:v>4.4842E-2</c:v>
                </c:pt>
                <c:pt idx="380981">
                  <c:v>4.4843000000000001E-2</c:v>
                </c:pt>
                <c:pt idx="380982">
                  <c:v>4.4844000000000002E-2</c:v>
                </c:pt>
                <c:pt idx="380983">
                  <c:v>4.4844000000000002E-2</c:v>
                </c:pt>
                <c:pt idx="380984">
                  <c:v>4.4845000000000003E-2</c:v>
                </c:pt>
                <c:pt idx="380985">
                  <c:v>4.4845000000000003E-2</c:v>
                </c:pt>
                <c:pt idx="380986">
                  <c:v>4.4845000000000003E-2</c:v>
                </c:pt>
                <c:pt idx="380987">
                  <c:v>4.4845000000000003E-2</c:v>
                </c:pt>
                <c:pt idx="380988">
                  <c:v>4.4845000000000003E-2</c:v>
                </c:pt>
                <c:pt idx="380989">
                  <c:v>4.4845000000000003E-2</c:v>
                </c:pt>
                <c:pt idx="380990">
                  <c:v>4.4845000000000003E-2</c:v>
                </c:pt>
                <c:pt idx="380991">
                  <c:v>4.4844000000000002E-2</c:v>
                </c:pt>
                <c:pt idx="380992">
                  <c:v>4.4843000000000001E-2</c:v>
                </c:pt>
                <c:pt idx="380993">
                  <c:v>4.4843000000000001E-2</c:v>
                </c:pt>
                <c:pt idx="380994">
                  <c:v>4.4842E-2</c:v>
                </c:pt>
                <c:pt idx="380995">
                  <c:v>4.4840999999999999E-2</c:v>
                </c:pt>
                <c:pt idx="380996">
                  <c:v>4.4838999999999997E-2</c:v>
                </c:pt>
                <c:pt idx="380997">
                  <c:v>4.4838000000000003E-2</c:v>
                </c:pt>
                <c:pt idx="380998">
                  <c:v>4.4836000000000001E-2</c:v>
                </c:pt>
                <c:pt idx="380999">
                  <c:v>4.4833999999999999E-2</c:v>
                </c:pt>
                <c:pt idx="381000">
                  <c:v>4.4832999999999998E-2</c:v>
                </c:pt>
                <c:pt idx="381001">
                  <c:v>4.4831000000000003E-2</c:v>
                </c:pt>
                <c:pt idx="381002">
                  <c:v>4.4829000000000001E-2</c:v>
                </c:pt>
                <c:pt idx="381003">
                  <c:v>4.4826999999999999E-2</c:v>
                </c:pt>
                <c:pt idx="381004">
                  <c:v>4.4824999999999997E-2</c:v>
                </c:pt>
                <c:pt idx="381005">
                  <c:v>4.4822000000000001E-2</c:v>
                </c:pt>
                <c:pt idx="381006">
                  <c:v>4.4819999999999999E-2</c:v>
                </c:pt>
                <c:pt idx="381007">
                  <c:v>4.4817999999999997E-2</c:v>
                </c:pt>
                <c:pt idx="381008">
                  <c:v>4.4815000000000001E-2</c:v>
                </c:pt>
                <c:pt idx="381009">
                  <c:v>4.4812999999999999E-2</c:v>
                </c:pt>
                <c:pt idx="381010">
                  <c:v>4.4810000000000003E-2</c:v>
                </c:pt>
                <c:pt idx="381011">
                  <c:v>4.4807E-2</c:v>
                </c:pt>
                <c:pt idx="381012">
                  <c:v>4.4803999999999997E-2</c:v>
                </c:pt>
                <c:pt idx="381013">
                  <c:v>4.4802000000000002E-2</c:v>
                </c:pt>
                <c:pt idx="381014">
                  <c:v>4.4798999999999999E-2</c:v>
                </c:pt>
                <c:pt idx="381015">
                  <c:v>4.4796000000000002E-2</c:v>
                </c:pt>
                <c:pt idx="381016">
                  <c:v>4.4794E-2</c:v>
                </c:pt>
                <c:pt idx="381017">
                  <c:v>4.4790999999999997E-2</c:v>
                </c:pt>
                <c:pt idx="381018">
                  <c:v>4.4789000000000002E-2</c:v>
                </c:pt>
                <c:pt idx="381019">
                  <c:v>4.4785999999999999E-2</c:v>
                </c:pt>
                <c:pt idx="381020">
                  <c:v>4.4783000000000003E-2</c:v>
                </c:pt>
                <c:pt idx="381021">
                  <c:v>4.4781000000000001E-2</c:v>
                </c:pt>
                <c:pt idx="381022">
                  <c:v>4.4777999999999998E-2</c:v>
                </c:pt>
                <c:pt idx="381023">
                  <c:v>4.4776000000000003E-2</c:v>
                </c:pt>
                <c:pt idx="381024">
                  <c:v>4.4773E-2</c:v>
                </c:pt>
                <c:pt idx="381025">
                  <c:v>4.4770999999999998E-2</c:v>
                </c:pt>
                <c:pt idx="381026">
                  <c:v>4.4769000000000003E-2</c:v>
                </c:pt>
                <c:pt idx="381027">
                  <c:v>4.4767000000000001E-2</c:v>
                </c:pt>
                <c:pt idx="381028">
                  <c:v>4.4764999999999999E-2</c:v>
                </c:pt>
                <c:pt idx="381029">
                  <c:v>4.4763999999999998E-2</c:v>
                </c:pt>
                <c:pt idx="381030">
                  <c:v>4.4762000000000003E-2</c:v>
                </c:pt>
                <c:pt idx="381031">
                  <c:v>4.4760000000000001E-2</c:v>
                </c:pt>
                <c:pt idx="381032">
                  <c:v>4.4759E-2</c:v>
                </c:pt>
                <c:pt idx="381033">
                  <c:v>4.4757999999999999E-2</c:v>
                </c:pt>
                <c:pt idx="381034">
                  <c:v>4.4755999999999997E-2</c:v>
                </c:pt>
                <c:pt idx="381035">
                  <c:v>4.4755000000000003E-2</c:v>
                </c:pt>
                <c:pt idx="381036">
                  <c:v>4.4755000000000003E-2</c:v>
                </c:pt>
                <c:pt idx="381037">
                  <c:v>4.4754000000000002E-2</c:v>
                </c:pt>
                <c:pt idx="381038">
                  <c:v>4.4753000000000001E-2</c:v>
                </c:pt>
                <c:pt idx="381039">
                  <c:v>4.4753000000000001E-2</c:v>
                </c:pt>
                <c:pt idx="381040">
                  <c:v>4.4753000000000001E-2</c:v>
                </c:pt>
                <c:pt idx="381041">
                  <c:v>4.4753000000000001E-2</c:v>
                </c:pt>
                <c:pt idx="381042">
                  <c:v>4.4753000000000001E-2</c:v>
                </c:pt>
                <c:pt idx="381043">
                  <c:v>4.4754000000000002E-2</c:v>
                </c:pt>
                <c:pt idx="381044">
                  <c:v>4.4754000000000002E-2</c:v>
                </c:pt>
                <c:pt idx="381045">
                  <c:v>4.4755000000000003E-2</c:v>
                </c:pt>
                <c:pt idx="381046">
                  <c:v>4.4755999999999997E-2</c:v>
                </c:pt>
                <c:pt idx="381047">
                  <c:v>4.4756999999999998E-2</c:v>
                </c:pt>
                <c:pt idx="381048">
                  <c:v>4.4757999999999999E-2</c:v>
                </c:pt>
                <c:pt idx="381049">
                  <c:v>4.4760000000000001E-2</c:v>
                </c:pt>
                <c:pt idx="381050">
                  <c:v>4.4761000000000002E-2</c:v>
                </c:pt>
                <c:pt idx="381051">
                  <c:v>4.4762999999999997E-2</c:v>
                </c:pt>
                <c:pt idx="381052">
                  <c:v>4.4764999999999999E-2</c:v>
                </c:pt>
                <c:pt idx="381053">
                  <c:v>4.4767000000000001E-2</c:v>
                </c:pt>
                <c:pt idx="381054">
                  <c:v>4.4769999999999997E-2</c:v>
                </c:pt>
                <c:pt idx="381055">
                  <c:v>4.4771999999999999E-2</c:v>
                </c:pt>
                <c:pt idx="381056">
                  <c:v>4.4775000000000002E-2</c:v>
                </c:pt>
                <c:pt idx="381057">
                  <c:v>4.4776999999999997E-2</c:v>
                </c:pt>
                <c:pt idx="381058">
                  <c:v>4.478E-2</c:v>
                </c:pt>
                <c:pt idx="381059">
                  <c:v>4.4783000000000003E-2</c:v>
                </c:pt>
                <c:pt idx="381060">
                  <c:v>4.4785999999999999E-2</c:v>
                </c:pt>
                <c:pt idx="381061">
                  <c:v>4.4790000000000003E-2</c:v>
                </c:pt>
                <c:pt idx="381062">
                  <c:v>4.4792999999999999E-2</c:v>
                </c:pt>
                <c:pt idx="381063">
                  <c:v>4.4796999999999997E-2</c:v>
                </c:pt>
                <c:pt idx="381064">
                  <c:v>4.48E-2</c:v>
                </c:pt>
                <c:pt idx="381065">
                  <c:v>4.4803999999999997E-2</c:v>
                </c:pt>
                <c:pt idx="381066">
                  <c:v>4.4808000000000001E-2</c:v>
                </c:pt>
                <c:pt idx="381067">
                  <c:v>4.4811999999999998E-2</c:v>
                </c:pt>
                <c:pt idx="381068">
                  <c:v>4.4816000000000002E-2</c:v>
                </c:pt>
                <c:pt idx="381069">
                  <c:v>4.4819999999999999E-2</c:v>
                </c:pt>
                <c:pt idx="381070">
                  <c:v>4.4824000000000003E-2</c:v>
                </c:pt>
                <c:pt idx="381071">
                  <c:v>4.4828E-2</c:v>
                </c:pt>
                <c:pt idx="381072">
                  <c:v>4.4831999999999997E-2</c:v>
                </c:pt>
                <c:pt idx="381073">
                  <c:v>4.4836000000000001E-2</c:v>
                </c:pt>
                <c:pt idx="381074">
                  <c:v>4.4840999999999999E-2</c:v>
                </c:pt>
                <c:pt idx="381075">
                  <c:v>4.4845000000000003E-2</c:v>
                </c:pt>
                <c:pt idx="381076">
                  <c:v>4.4849E-2</c:v>
                </c:pt>
                <c:pt idx="381077">
                  <c:v>4.4853999999999998E-2</c:v>
                </c:pt>
                <c:pt idx="381078">
                  <c:v>4.4858000000000002E-2</c:v>
                </c:pt>
                <c:pt idx="381079">
                  <c:v>4.4861999999999999E-2</c:v>
                </c:pt>
                <c:pt idx="381080">
                  <c:v>4.4866000000000003E-2</c:v>
                </c:pt>
                <c:pt idx="381081">
                  <c:v>4.487E-2</c:v>
                </c:pt>
                <c:pt idx="381082">
                  <c:v>4.4874999999999998E-2</c:v>
                </c:pt>
                <c:pt idx="381083">
                  <c:v>4.4879000000000002E-2</c:v>
                </c:pt>
                <c:pt idx="381084">
                  <c:v>4.4882999999999999E-2</c:v>
                </c:pt>
                <c:pt idx="381085">
                  <c:v>4.4887000000000003E-2</c:v>
                </c:pt>
                <c:pt idx="381086">
                  <c:v>4.4889999999999999E-2</c:v>
                </c:pt>
                <c:pt idx="381087">
                  <c:v>4.4894000000000003E-2</c:v>
                </c:pt>
                <c:pt idx="381088">
                  <c:v>4.4898E-2</c:v>
                </c:pt>
                <c:pt idx="381089">
                  <c:v>4.4901999999999997E-2</c:v>
                </c:pt>
                <c:pt idx="381090">
                  <c:v>4.4905E-2</c:v>
                </c:pt>
                <c:pt idx="381091">
                  <c:v>4.4908999999999998E-2</c:v>
                </c:pt>
                <c:pt idx="381092">
                  <c:v>4.4912000000000001E-2</c:v>
                </c:pt>
                <c:pt idx="381093">
                  <c:v>4.4914999999999997E-2</c:v>
                </c:pt>
                <c:pt idx="381094">
                  <c:v>4.4918E-2</c:v>
                </c:pt>
                <c:pt idx="381095">
                  <c:v>4.4921000000000003E-2</c:v>
                </c:pt>
                <c:pt idx="381096">
                  <c:v>4.4923999999999999E-2</c:v>
                </c:pt>
                <c:pt idx="381097">
                  <c:v>4.4926000000000001E-2</c:v>
                </c:pt>
                <c:pt idx="381098">
                  <c:v>4.4928999999999997E-2</c:v>
                </c:pt>
                <c:pt idx="381099">
                  <c:v>4.4930999999999999E-2</c:v>
                </c:pt>
                <c:pt idx="381100">
                  <c:v>4.4934000000000002E-2</c:v>
                </c:pt>
                <c:pt idx="381101">
                  <c:v>4.4935999999999997E-2</c:v>
                </c:pt>
                <c:pt idx="381102">
                  <c:v>4.4937999999999999E-2</c:v>
                </c:pt>
                <c:pt idx="381103">
                  <c:v>4.4939E-2</c:v>
                </c:pt>
                <c:pt idx="381104">
                  <c:v>4.4941000000000002E-2</c:v>
                </c:pt>
                <c:pt idx="381105">
                  <c:v>4.4942000000000003E-2</c:v>
                </c:pt>
                <c:pt idx="381106">
                  <c:v>4.4943999999999998E-2</c:v>
                </c:pt>
                <c:pt idx="381107">
                  <c:v>4.4944999999999999E-2</c:v>
                </c:pt>
                <c:pt idx="381108">
                  <c:v>4.4946E-2</c:v>
                </c:pt>
                <c:pt idx="381109">
                  <c:v>4.4947000000000001E-2</c:v>
                </c:pt>
                <c:pt idx="381110">
                  <c:v>4.4947000000000001E-2</c:v>
                </c:pt>
                <c:pt idx="381111">
                  <c:v>4.4948000000000002E-2</c:v>
                </c:pt>
                <c:pt idx="381112">
                  <c:v>4.4949000000000003E-2</c:v>
                </c:pt>
                <c:pt idx="381113">
                  <c:v>4.4949000000000003E-2</c:v>
                </c:pt>
                <c:pt idx="381114">
                  <c:v>4.4949000000000003E-2</c:v>
                </c:pt>
                <c:pt idx="381115">
                  <c:v>4.4949000000000003E-2</c:v>
                </c:pt>
                <c:pt idx="381116">
                  <c:v>4.4949000000000003E-2</c:v>
                </c:pt>
                <c:pt idx="381117">
                  <c:v>4.4948000000000002E-2</c:v>
                </c:pt>
                <c:pt idx="381118">
                  <c:v>4.4948000000000002E-2</c:v>
                </c:pt>
                <c:pt idx="381119">
                  <c:v>4.4947000000000001E-2</c:v>
                </c:pt>
                <c:pt idx="381120">
                  <c:v>4.4946E-2</c:v>
                </c:pt>
                <c:pt idx="381121">
                  <c:v>4.4946E-2</c:v>
                </c:pt>
                <c:pt idx="381122">
                  <c:v>4.4944999999999999E-2</c:v>
                </c:pt>
                <c:pt idx="381123">
                  <c:v>4.4943999999999998E-2</c:v>
                </c:pt>
                <c:pt idx="381124">
                  <c:v>4.4942999999999997E-2</c:v>
                </c:pt>
                <c:pt idx="381125">
                  <c:v>4.4941000000000002E-2</c:v>
                </c:pt>
                <c:pt idx="381126">
                  <c:v>4.4940000000000001E-2</c:v>
                </c:pt>
                <c:pt idx="381127">
                  <c:v>4.4937999999999999E-2</c:v>
                </c:pt>
                <c:pt idx="381128">
                  <c:v>4.4935999999999997E-2</c:v>
                </c:pt>
                <c:pt idx="381129">
                  <c:v>4.4935000000000003E-2</c:v>
                </c:pt>
                <c:pt idx="381130">
                  <c:v>4.4933000000000001E-2</c:v>
                </c:pt>
                <c:pt idx="381131">
                  <c:v>4.4930999999999999E-2</c:v>
                </c:pt>
                <c:pt idx="381132">
                  <c:v>4.4928999999999997E-2</c:v>
                </c:pt>
                <c:pt idx="381133">
                  <c:v>4.4927000000000002E-2</c:v>
                </c:pt>
                <c:pt idx="381134">
                  <c:v>4.4925E-2</c:v>
                </c:pt>
                <c:pt idx="381135">
                  <c:v>4.4922999999999998E-2</c:v>
                </c:pt>
                <c:pt idx="381136">
                  <c:v>4.4921000000000003E-2</c:v>
                </c:pt>
                <c:pt idx="381137">
                  <c:v>4.4918E-2</c:v>
                </c:pt>
                <c:pt idx="381138">
                  <c:v>4.4915999999999998E-2</c:v>
                </c:pt>
                <c:pt idx="381139">
                  <c:v>4.4913000000000002E-2</c:v>
                </c:pt>
                <c:pt idx="381140">
                  <c:v>4.4911E-2</c:v>
                </c:pt>
                <c:pt idx="381141">
                  <c:v>4.4908000000000003E-2</c:v>
                </c:pt>
                <c:pt idx="381142">
                  <c:v>4.4906000000000001E-2</c:v>
                </c:pt>
                <c:pt idx="381143">
                  <c:v>4.4903999999999999E-2</c:v>
                </c:pt>
                <c:pt idx="381144">
                  <c:v>4.4901000000000003E-2</c:v>
                </c:pt>
                <c:pt idx="381145">
                  <c:v>4.4899000000000001E-2</c:v>
                </c:pt>
                <c:pt idx="381146">
                  <c:v>4.4895999999999998E-2</c:v>
                </c:pt>
                <c:pt idx="381147">
                  <c:v>4.4894000000000003E-2</c:v>
                </c:pt>
                <c:pt idx="381148">
                  <c:v>4.4892000000000001E-2</c:v>
                </c:pt>
                <c:pt idx="381149">
                  <c:v>4.4888999999999998E-2</c:v>
                </c:pt>
                <c:pt idx="381150">
                  <c:v>4.4887000000000003E-2</c:v>
                </c:pt>
                <c:pt idx="381151">
                  <c:v>4.4884E-2</c:v>
                </c:pt>
                <c:pt idx="381152">
                  <c:v>4.4881999999999998E-2</c:v>
                </c:pt>
                <c:pt idx="381153">
                  <c:v>4.4880000000000003E-2</c:v>
                </c:pt>
                <c:pt idx="381154">
                  <c:v>4.4878000000000001E-2</c:v>
                </c:pt>
                <c:pt idx="381155">
                  <c:v>4.4875999999999999E-2</c:v>
                </c:pt>
                <c:pt idx="381156">
                  <c:v>4.4873999999999997E-2</c:v>
                </c:pt>
                <c:pt idx="381157">
                  <c:v>4.4872000000000002E-2</c:v>
                </c:pt>
                <c:pt idx="381158">
                  <c:v>4.487E-2</c:v>
                </c:pt>
                <c:pt idx="381159">
                  <c:v>4.4867999999999998E-2</c:v>
                </c:pt>
                <c:pt idx="381160">
                  <c:v>4.4866999999999997E-2</c:v>
                </c:pt>
                <c:pt idx="381161">
                  <c:v>4.4865000000000002E-2</c:v>
                </c:pt>
                <c:pt idx="381162">
                  <c:v>4.4864000000000001E-2</c:v>
                </c:pt>
                <c:pt idx="381163">
                  <c:v>4.4861999999999999E-2</c:v>
                </c:pt>
                <c:pt idx="381164">
                  <c:v>4.4860999999999998E-2</c:v>
                </c:pt>
                <c:pt idx="381165">
                  <c:v>4.4859000000000003E-2</c:v>
                </c:pt>
                <c:pt idx="381166">
                  <c:v>4.4858000000000002E-2</c:v>
                </c:pt>
                <c:pt idx="381167">
                  <c:v>4.4857000000000001E-2</c:v>
                </c:pt>
                <c:pt idx="381168">
                  <c:v>4.4856E-2</c:v>
                </c:pt>
                <c:pt idx="381169">
                  <c:v>4.4856E-2</c:v>
                </c:pt>
                <c:pt idx="381170">
                  <c:v>4.4854999999999999E-2</c:v>
                </c:pt>
                <c:pt idx="381171">
                  <c:v>4.4854999999999999E-2</c:v>
                </c:pt>
                <c:pt idx="381172">
                  <c:v>4.4853999999999998E-2</c:v>
                </c:pt>
                <c:pt idx="381173">
                  <c:v>4.4853999999999998E-2</c:v>
                </c:pt>
                <c:pt idx="381174">
                  <c:v>4.4852999999999997E-2</c:v>
                </c:pt>
                <c:pt idx="381175">
                  <c:v>4.4852999999999997E-2</c:v>
                </c:pt>
                <c:pt idx="381176">
                  <c:v>4.4852999999999997E-2</c:v>
                </c:pt>
                <c:pt idx="381177">
                  <c:v>4.4852000000000003E-2</c:v>
                </c:pt>
                <c:pt idx="381178">
                  <c:v>4.4852000000000003E-2</c:v>
                </c:pt>
                <c:pt idx="381179">
                  <c:v>4.4852999999999997E-2</c:v>
                </c:pt>
                <c:pt idx="381180">
                  <c:v>4.4852999999999997E-2</c:v>
                </c:pt>
                <c:pt idx="381181">
                  <c:v>4.4852999999999997E-2</c:v>
                </c:pt>
                <c:pt idx="381182">
                  <c:v>4.4852999999999997E-2</c:v>
                </c:pt>
                <c:pt idx="381183">
                  <c:v>4.4853999999999998E-2</c:v>
                </c:pt>
                <c:pt idx="381184">
                  <c:v>4.4853999999999998E-2</c:v>
                </c:pt>
                <c:pt idx="381185">
                  <c:v>4.4853999999999998E-2</c:v>
                </c:pt>
                <c:pt idx="381186">
                  <c:v>4.4854999999999999E-2</c:v>
                </c:pt>
                <c:pt idx="381187">
                  <c:v>4.4854999999999999E-2</c:v>
                </c:pt>
                <c:pt idx="381188">
                  <c:v>4.4856E-2</c:v>
                </c:pt>
                <c:pt idx="381189">
                  <c:v>4.4856E-2</c:v>
                </c:pt>
                <c:pt idx="381190">
                  <c:v>4.4857000000000001E-2</c:v>
                </c:pt>
                <c:pt idx="381191">
                  <c:v>4.4857000000000001E-2</c:v>
                </c:pt>
                <c:pt idx="381192">
                  <c:v>4.4858000000000002E-2</c:v>
                </c:pt>
                <c:pt idx="381193">
                  <c:v>4.4858000000000002E-2</c:v>
                </c:pt>
                <c:pt idx="381194">
                  <c:v>4.4859000000000003E-2</c:v>
                </c:pt>
                <c:pt idx="381195">
                  <c:v>4.4859000000000003E-2</c:v>
                </c:pt>
                <c:pt idx="381196">
                  <c:v>4.4859999999999997E-2</c:v>
                </c:pt>
                <c:pt idx="381197">
                  <c:v>4.4859999999999997E-2</c:v>
                </c:pt>
                <c:pt idx="381198">
                  <c:v>4.4860999999999998E-2</c:v>
                </c:pt>
                <c:pt idx="381199">
                  <c:v>4.4860999999999998E-2</c:v>
                </c:pt>
                <c:pt idx="381200">
                  <c:v>4.4860999999999998E-2</c:v>
                </c:pt>
                <c:pt idx="381201">
                  <c:v>4.4861999999999999E-2</c:v>
                </c:pt>
                <c:pt idx="381202">
                  <c:v>4.4861999999999999E-2</c:v>
                </c:pt>
                <c:pt idx="381203">
                  <c:v>4.4861999999999999E-2</c:v>
                </c:pt>
                <c:pt idx="381204">
                  <c:v>4.4863E-2</c:v>
                </c:pt>
                <c:pt idx="381205">
                  <c:v>4.4863E-2</c:v>
                </c:pt>
                <c:pt idx="381206">
                  <c:v>4.4863E-2</c:v>
                </c:pt>
                <c:pt idx="381207">
                  <c:v>4.4863E-2</c:v>
                </c:pt>
                <c:pt idx="381208">
                  <c:v>4.4863E-2</c:v>
                </c:pt>
                <c:pt idx="381209">
                  <c:v>4.4863E-2</c:v>
                </c:pt>
                <c:pt idx="381210">
                  <c:v>4.4861999999999999E-2</c:v>
                </c:pt>
                <c:pt idx="381211">
                  <c:v>4.4861999999999999E-2</c:v>
                </c:pt>
                <c:pt idx="381212">
                  <c:v>4.4861999999999999E-2</c:v>
                </c:pt>
                <c:pt idx="381213">
                  <c:v>4.4860999999999998E-2</c:v>
                </c:pt>
                <c:pt idx="381214">
                  <c:v>4.4860999999999998E-2</c:v>
                </c:pt>
                <c:pt idx="381215">
                  <c:v>4.4859999999999997E-2</c:v>
                </c:pt>
                <c:pt idx="381216">
                  <c:v>4.4859999999999997E-2</c:v>
                </c:pt>
                <c:pt idx="381217">
                  <c:v>4.4859000000000003E-2</c:v>
                </c:pt>
                <c:pt idx="381218">
                  <c:v>4.4858000000000002E-2</c:v>
                </c:pt>
                <c:pt idx="381219">
                  <c:v>4.4857000000000001E-2</c:v>
                </c:pt>
                <c:pt idx="381220">
                  <c:v>4.4857000000000001E-2</c:v>
                </c:pt>
                <c:pt idx="381221">
                  <c:v>4.4856E-2</c:v>
                </c:pt>
                <c:pt idx="381222">
                  <c:v>4.4854999999999999E-2</c:v>
                </c:pt>
                <c:pt idx="381223">
                  <c:v>4.4853999999999998E-2</c:v>
                </c:pt>
                <c:pt idx="381224">
                  <c:v>4.4852000000000003E-2</c:v>
                </c:pt>
                <c:pt idx="381225">
                  <c:v>4.4851000000000002E-2</c:v>
                </c:pt>
                <c:pt idx="381226">
                  <c:v>4.4850000000000001E-2</c:v>
                </c:pt>
                <c:pt idx="381227">
                  <c:v>4.4849E-2</c:v>
                </c:pt>
                <c:pt idx="381228">
                  <c:v>4.4847999999999999E-2</c:v>
                </c:pt>
                <c:pt idx="381229">
                  <c:v>4.4846999999999998E-2</c:v>
                </c:pt>
                <c:pt idx="381230">
                  <c:v>4.4845999999999997E-2</c:v>
                </c:pt>
                <c:pt idx="381231">
                  <c:v>4.4844000000000002E-2</c:v>
                </c:pt>
                <c:pt idx="381232">
                  <c:v>4.4843000000000001E-2</c:v>
                </c:pt>
                <c:pt idx="381233">
                  <c:v>4.4842E-2</c:v>
                </c:pt>
                <c:pt idx="381234">
                  <c:v>4.4839999999999998E-2</c:v>
                </c:pt>
                <c:pt idx="381235">
                  <c:v>4.4838999999999997E-2</c:v>
                </c:pt>
                <c:pt idx="381236">
                  <c:v>4.4837000000000002E-2</c:v>
                </c:pt>
                <c:pt idx="381237">
                  <c:v>4.4836000000000001E-2</c:v>
                </c:pt>
                <c:pt idx="381238">
                  <c:v>4.4835E-2</c:v>
                </c:pt>
                <c:pt idx="381239">
                  <c:v>4.4833999999999999E-2</c:v>
                </c:pt>
                <c:pt idx="381240">
                  <c:v>4.4831999999999997E-2</c:v>
                </c:pt>
                <c:pt idx="381241">
                  <c:v>4.4831000000000003E-2</c:v>
                </c:pt>
                <c:pt idx="381242">
                  <c:v>4.4830000000000002E-2</c:v>
                </c:pt>
                <c:pt idx="381243">
                  <c:v>4.4829000000000001E-2</c:v>
                </c:pt>
                <c:pt idx="381244">
                  <c:v>4.4826999999999999E-2</c:v>
                </c:pt>
                <c:pt idx="381245">
                  <c:v>4.4825999999999998E-2</c:v>
                </c:pt>
                <c:pt idx="381246">
                  <c:v>4.4824999999999997E-2</c:v>
                </c:pt>
                <c:pt idx="381247">
                  <c:v>4.4824000000000003E-2</c:v>
                </c:pt>
                <c:pt idx="381248">
                  <c:v>4.4823000000000002E-2</c:v>
                </c:pt>
                <c:pt idx="381249">
                  <c:v>4.4822000000000001E-2</c:v>
                </c:pt>
                <c:pt idx="381250">
                  <c:v>4.4821E-2</c:v>
                </c:pt>
                <c:pt idx="381251">
                  <c:v>4.4819999999999999E-2</c:v>
                </c:pt>
                <c:pt idx="381252">
                  <c:v>4.4818999999999998E-2</c:v>
                </c:pt>
                <c:pt idx="381253">
                  <c:v>4.4817999999999997E-2</c:v>
                </c:pt>
                <c:pt idx="381254">
                  <c:v>4.4817999999999997E-2</c:v>
                </c:pt>
                <c:pt idx="381255">
                  <c:v>4.4817000000000003E-2</c:v>
                </c:pt>
                <c:pt idx="381256">
                  <c:v>4.4816000000000002E-2</c:v>
                </c:pt>
                <c:pt idx="381257">
                  <c:v>4.4816000000000002E-2</c:v>
                </c:pt>
                <c:pt idx="381258">
                  <c:v>4.4815000000000001E-2</c:v>
                </c:pt>
                <c:pt idx="381259">
                  <c:v>4.4815000000000001E-2</c:v>
                </c:pt>
                <c:pt idx="381260">
                  <c:v>4.4815000000000001E-2</c:v>
                </c:pt>
                <c:pt idx="381261">
                  <c:v>4.4814E-2</c:v>
                </c:pt>
                <c:pt idx="381262">
                  <c:v>4.4814E-2</c:v>
                </c:pt>
                <c:pt idx="381263">
                  <c:v>4.4815000000000001E-2</c:v>
                </c:pt>
                <c:pt idx="381264">
                  <c:v>4.4815000000000001E-2</c:v>
                </c:pt>
                <c:pt idx="381265">
                  <c:v>4.4815000000000001E-2</c:v>
                </c:pt>
                <c:pt idx="381266">
                  <c:v>4.4815000000000001E-2</c:v>
                </c:pt>
                <c:pt idx="381267">
                  <c:v>4.4816000000000002E-2</c:v>
                </c:pt>
                <c:pt idx="381268">
                  <c:v>4.4816000000000002E-2</c:v>
                </c:pt>
                <c:pt idx="381269">
                  <c:v>4.4816000000000002E-2</c:v>
                </c:pt>
                <c:pt idx="381270">
                  <c:v>4.4817000000000003E-2</c:v>
                </c:pt>
                <c:pt idx="381271">
                  <c:v>4.4817999999999997E-2</c:v>
                </c:pt>
                <c:pt idx="381272">
                  <c:v>4.4817999999999997E-2</c:v>
                </c:pt>
                <c:pt idx="381273">
                  <c:v>4.4818999999999998E-2</c:v>
                </c:pt>
                <c:pt idx="381274">
                  <c:v>4.4819999999999999E-2</c:v>
                </c:pt>
                <c:pt idx="381275">
                  <c:v>4.4822000000000001E-2</c:v>
                </c:pt>
                <c:pt idx="381276">
                  <c:v>4.4823000000000002E-2</c:v>
                </c:pt>
                <c:pt idx="381277">
                  <c:v>4.4824000000000003E-2</c:v>
                </c:pt>
                <c:pt idx="381278">
                  <c:v>4.4824999999999997E-2</c:v>
                </c:pt>
                <c:pt idx="381279">
                  <c:v>4.4826999999999999E-2</c:v>
                </c:pt>
                <c:pt idx="381280">
                  <c:v>4.4828E-2</c:v>
                </c:pt>
                <c:pt idx="381281">
                  <c:v>4.4829000000000001E-2</c:v>
                </c:pt>
                <c:pt idx="381282">
                  <c:v>4.4831000000000003E-2</c:v>
                </c:pt>
                <c:pt idx="381283">
                  <c:v>4.4831999999999997E-2</c:v>
                </c:pt>
                <c:pt idx="381284">
                  <c:v>4.4833999999999999E-2</c:v>
                </c:pt>
                <c:pt idx="381285">
                  <c:v>4.4835E-2</c:v>
                </c:pt>
                <c:pt idx="381286">
                  <c:v>4.4837000000000002E-2</c:v>
                </c:pt>
                <c:pt idx="381287">
                  <c:v>4.4838999999999997E-2</c:v>
                </c:pt>
                <c:pt idx="381288">
                  <c:v>4.4840999999999999E-2</c:v>
                </c:pt>
                <c:pt idx="381289">
                  <c:v>4.4842E-2</c:v>
                </c:pt>
                <c:pt idx="381290">
                  <c:v>4.4844000000000002E-2</c:v>
                </c:pt>
                <c:pt idx="381291">
                  <c:v>4.4845999999999997E-2</c:v>
                </c:pt>
                <c:pt idx="381292">
                  <c:v>4.4847999999999999E-2</c:v>
                </c:pt>
                <c:pt idx="381293">
                  <c:v>4.4849E-2</c:v>
                </c:pt>
                <c:pt idx="381294">
                  <c:v>4.4851000000000002E-2</c:v>
                </c:pt>
                <c:pt idx="381295">
                  <c:v>4.4852999999999997E-2</c:v>
                </c:pt>
                <c:pt idx="381296">
                  <c:v>4.4853999999999998E-2</c:v>
                </c:pt>
                <c:pt idx="381297">
                  <c:v>4.4856E-2</c:v>
                </c:pt>
                <c:pt idx="381298">
                  <c:v>4.4858000000000002E-2</c:v>
                </c:pt>
                <c:pt idx="381299">
                  <c:v>4.4859999999999997E-2</c:v>
                </c:pt>
                <c:pt idx="381300">
                  <c:v>4.4860999999999998E-2</c:v>
                </c:pt>
                <c:pt idx="381301">
                  <c:v>4.4863E-2</c:v>
                </c:pt>
                <c:pt idx="381302">
                  <c:v>4.4864000000000001E-2</c:v>
                </c:pt>
                <c:pt idx="381303">
                  <c:v>4.4866000000000003E-2</c:v>
                </c:pt>
                <c:pt idx="381304">
                  <c:v>4.4866999999999997E-2</c:v>
                </c:pt>
                <c:pt idx="381305">
                  <c:v>4.4868999999999999E-2</c:v>
                </c:pt>
                <c:pt idx="381306">
                  <c:v>4.487E-2</c:v>
                </c:pt>
                <c:pt idx="381307">
                  <c:v>4.4872000000000002E-2</c:v>
                </c:pt>
                <c:pt idx="381308">
                  <c:v>4.4873000000000003E-2</c:v>
                </c:pt>
                <c:pt idx="381309">
                  <c:v>4.4873999999999997E-2</c:v>
                </c:pt>
                <c:pt idx="381310">
                  <c:v>4.4875999999999999E-2</c:v>
                </c:pt>
                <c:pt idx="381311">
                  <c:v>4.4877E-2</c:v>
                </c:pt>
                <c:pt idx="381312">
                  <c:v>4.4878000000000001E-2</c:v>
                </c:pt>
                <c:pt idx="381313">
                  <c:v>4.4880000000000003E-2</c:v>
                </c:pt>
                <c:pt idx="381314">
                  <c:v>4.4880999999999997E-2</c:v>
                </c:pt>
                <c:pt idx="381315">
                  <c:v>4.4881999999999998E-2</c:v>
                </c:pt>
                <c:pt idx="381316">
                  <c:v>4.4882999999999999E-2</c:v>
                </c:pt>
                <c:pt idx="381317">
                  <c:v>4.4882999999999999E-2</c:v>
                </c:pt>
                <c:pt idx="381318">
                  <c:v>4.4884E-2</c:v>
                </c:pt>
                <c:pt idx="381319">
                  <c:v>4.4885000000000001E-2</c:v>
                </c:pt>
                <c:pt idx="381320">
                  <c:v>4.4886000000000002E-2</c:v>
                </c:pt>
                <c:pt idx="381321">
                  <c:v>4.4887000000000003E-2</c:v>
                </c:pt>
                <c:pt idx="381322">
                  <c:v>4.4887999999999997E-2</c:v>
                </c:pt>
                <c:pt idx="381323">
                  <c:v>4.4888999999999998E-2</c:v>
                </c:pt>
                <c:pt idx="381324">
                  <c:v>4.4889999999999999E-2</c:v>
                </c:pt>
                <c:pt idx="381325">
                  <c:v>4.4889999999999999E-2</c:v>
                </c:pt>
                <c:pt idx="381326">
                  <c:v>4.4891E-2</c:v>
                </c:pt>
                <c:pt idx="381327">
                  <c:v>4.4892000000000001E-2</c:v>
                </c:pt>
                <c:pt idx="381328">
                  <c:v>4.4892000000000001E-2</c:v>
                </c:pt>
                <c:pt idx="381329">
                  <c:v>4.4893000000000002E-2</c:v>
                </c:pt>
                <c:pt idx="381330">
                  <c:v>4.4893000000000002E-2</c:v>
                </c:pt>
                <c:pt idx="381331">
                  <c:v>4.4894000000000003E-2</c:v>
                </c:pt>
                <c:pt idx="381332">
                  <c:v>4.4894999999999997E-2</c:v>
                </c:pt>
                <c:pt idx="381333">
                  <c:v>4.4894999999999997E-2</c:v>
                </c:pt>
                <c:pt idx="381334">
                  <c:v>4.4895999999999998E-2</c:v>
                </c:pt>
                <c:pt idx="381335">
                  <c:v>4.4896999999999999E-2</c:v>
                </c:pt>
                <c:pt idx="381336">
                  <c:v>4.4896999999999999E-2</c:v>
                </c:pt>
                <c:pt idx="381337">
                  <c:v>4.4898E-2</c:v>
                </c:pt>
                <c:pt idx="381338">
                  <c:v>4.4898E-2</c:v>
                </c:pt>
                <c:pt idx="381339">
                  <c:v>4.4899000000000001E-2</c:v>
                </c:pt>
                <c:pt idx="381340">
                  <c:v>4.4899000000000001E-2</c:v>
                </c:pt>
                <c:pt idx="381341">
                  <c:v>4.4900000000000002E-2</c:v>
                </c:pt>
                <c:pt idx="381342">
                  <c:v>4.4901000000000003E-2</c:v>
                </c:pt>
                <c:pt idx="381343">
                  <c:v>4.4901000000000003E-2</c:v>
                </c:pt>
                <c:pt idx="381344">
                  <c:v>4.4901999999999997E-2</c:v>
                </c:pt>
                <c:pt idx="381345">
                  <c:v>4.4902999999999998E-2</c:v>
                </c:pt>
                <c:pt idx="381346">
                  <c:v>4.4902999999999998E-2</c:v>
                </c:pt>
                <c:pt idx="381347">
                  <c:v>4.4903999999999999E-2</c:v>
                </c:pt>
                <c:pt idx="381348">
                  <c:v>4.4905E-2</c:v>
                </c:pt>
                <c:pt idx="381349">
                  <c:v>4.4906000000000001E-2</c:v>
                </c:pt>
                <c:pt idx="381350">
                  <c:v>4.4906000000000001E-2</c:v>
                </c:pt>
                <c:pt idx="381351">
                  <c:v>4.4907000000000002E-2</c:v>
                </c:pt>
                <c:pt idx="381352">
                  <c:v>4.4908000000000003E-2</c:v>
                </c:pt>
                <c:pt idx="381353">
                  <c:v>4.4908999999999998E-2</c:v>
                </c:pt>
                <c:pt idx="381354">
                  <c:v>4.4908999999999998E-2</c:v>
                </c:pt>
                <c:pt idx="381355">
                  <c:v>4.4909999999999999E-2</c:v>
                </c:pt>
                <c:pt idx="381356">
                  <c:v>4.4911E-2</c:v>
                </c:pt>
                <c:pt idx="381357">
                  <c:v>4.4912000000000001E-2</c:v>
                </c:pt>
                <c:pt idx="381358">
                  <c:v>4.4913000000000002E-2</c:v>
                </c:pt>
                <c:pt idx="381359">
                  <c:v>4.4914000000000003E-2</c:v>
                </c:pt>
                <c:pt idx="381360">
                  <c:v>4.4914999999999997E-2</c:v>
                </c:pt>
                <c:pt idx="381361">
                  <c:v>4.4915999999999998E-2</c:v>
                </c:pt>
                <c:pt idx="381362">
                  <c:v>4.4916999999999999E-2</c:v>
                </c:pt>
                <c:pt idx="381363">
                  <c:v>4.4918E-2</c:v>
                </c:pt>
                <c:pt idx="381364">
                  <c:v>4.4919000000000001E-2</c:v>
                </c:pt>
                <c:pt idx="381365">
                  <c:v>4.4920000000000002E-2</c:v>
                </c:pt>
                <c:pt idx="381366">
                  <c:v>4.4921000000000003E-2</c:v>
                </c:pt>
                <c:pt idx="381367">
                  <c:v>4.4921999999999997E-2</c:v>
                </c:pt>
                <c:pt idx="381368">
                  <c:v>4.4922999999999998E-2</c:v>
                </c:pt>
                <c:pt idx="381369">
                  <c:v>4.4923999999999999E-2</c:v>
                </c:pt>
                <c:pt idx="381370">
                  <c:v>4.4925E-2</c:v>
                </c:pt>
                <c:pt idx="381371">
                  <c:v>4.4926000000000001E-2</c:v>
                </c:pt>
                <c:pt idx="381372">
                  <c:v>4.4927000000000002E-2</c:v>
                </c:pt>
                <c:pt idx="381373">
                  <c:v>4.4928000000000003E-2</c:v>
                </c:pt>
                <c:pt idx="381374">
                  <c:v>4.4928999999999997E-2</c:v>
                </c:pt>
                <c:pt idx="381375">
                  <c:v>4.4929999999999998E-2</c:v>
                </c:pt>
                <c:pt idx="381376">
                  <c:v>4.4929999999999998E-2</c:v>
                </c:pt>
                <c:pt idx="381377">
                  <c:v>4.4930999999999999E-2</c:v>
                </c:pt>
                <c:pt idx="381378">
                  <c:v>4.4932E-2</c:v>
                </c:pt>
                <c:pt idx="381379">
                  <c:v>4.4933000000000001E-2</c:v>
                </c:pt>
                <c:pt idx="381380">
                  <c:v>4.4934000000000002E-2</c:v>
                </c:pt>
                <c:pt idx="381381">
                  <c:v>4.4934000000000002E-2</c:v>
                </c:pt>
                <c:pt idx="381382">
                  <c:v>4.4935000000000003E-2</c:v>
                </c:pt>
                <c:pt idx="381383">
                  <c:v>4.4935999999999997E-2</c:v>
                </c:pt>
                <c:pt idx="381384">
                  <c:v>4.4935999999999997E-2</c:v>
                </c:pt>
                <c:pt idx="381385">
                  <c:v>4.4936999999999998E-2</c:v>
                </c:pt>
                <c:pt idx="381386">
                  <c:v>4.4936999999999998E-2</c:v>
                </c:pt>
                <c:pt idx="381387">
                  <c:v>4.4937999999999999E-2</c:v>
                </c:pt>
                <c:pt idx="381388">
                  <c:v>4.4937999999999999E-2</c:v>
                </c:pt>
                <c:pt idx="381389">
                  <c:v>4.4937999999999999E-2</c:v>
                </c:pt>
                <c:pt idx="381390">
                  <c:v>4.4939E-2</c:v>
                </c:pt>
                <c:pt idx="381391">
                  <c:v>4.4939E-2</c:v>
                </c:pt>
                <c:pt idx="381392">
                  <c:v>4.4939E-2</c:v>
                </c:pt>
                <c:pt idx="381393">
                  <c:v>4.4940000000000001E-2</c:v>
                </c:pt>
                <c:pt idx="381394">
                  <c:v>4.4940000000000001E-2</c:v>
                </c:pt>
                <c:pt idx="381395">
                  <c:v>4.4940000000000001E-2</c:v>
                </c:pt>
                <c:pt idx="381396">
                  <c:v>4.4940000000000001E-2</c:v>
                </c:pt>
                <c:pt idx="381397">
                  <c:v>4.4940000000000001E-2</c:v>
                </c:pt>
                <c:pt idx="381398">
                  <c:v>4.4940000000000001E-2</c:v>
                </c:pt>
                <c:pt idx="381399">
                  <c:v>4.4940000000000001E-2</c:v>
                </c:pt>
                <c:pt idx="381400">
                  <c:v>4.4940000000000001E-2</c:v>
                </c:pt>
                <c:pt idx="381401">
                  <c:v>4.4940000000000001E-2</c:v>
                </c:pt>
                <c:pt idx="381402">
                  <c:v>4.4939E-2</c:v>
                </c:pt>
                <c:pt idx="381403">
                  <c:v>4.4939E-2</c:v>
                </c:pt>
                <c:pt idx="381404">
                  <c:v>4.4939E-2</c:v>
                </c:pt>
                <c:pt idx="381405">
                  <c:v>4.4939E-2</c:v>
                </c:pt>
                <c:pt idx="381406">
                  <c:v>4.4939E-2</c:v>
                </c:pt>
                <c:pt idx="381407">
                  <c:v>4.4939E-2</c:v>
                </c:pt>
                <c:pt idx="381408">
                  <c:v>4.4937999999999999E-2</c:v>
                </c:pt>
                <c:pt idx="381409">
                  <c:v>4.4937999999999999E-2</c:v>
                </c:pt>
                <c:pt idx="381410">
                  <c:v>4.4936999999999998E-2</c:v>
                </c:pt>
                <c:pt idx="381411">
                  <c:v>4.4936999999999998E-2</c:v>
                </c:pt>
                <c:pt idx="381412">
                  <c:v>4.4936999999999998E-2</c:v>
                </c:pt>
                <c:pt idx="381413">
                  <c:v>4.4935999999999997E-2</c:v>
                </c:pt>
                <c:pt idx="381414">
                  <c:v>4.4935999999999997E-2</c:v>
                </c:pt>
                <c:pt idx="381415">
                  <c:v>4.4935999999999997E-2</c:v>
                </c:pt>
                <c:pt idx="381416">
                  <c:v>4.4935000000000003E-2</c:v>
                </c:pt>
                <c:pt idx="381417">
                  <c:v>4.4935000000000003E-2</c:v>
                </c:pt>
                <c:pt idx="381418">
                  <c:v>4.4935000000000003E-2</c:v>
                </c:pt>
                <c:pt idx="381419">
                  <c:v>4.4935000000000003E-2</c:v>
                </c:pt>
                <c:pt idx="381420">
                  <c:v>4.4934000000000002E-2</c:v>
                </c:pt>
                <c:pt idx="381421">
                  <c:v>4.4934000000000002E-2</c:v>
                </c:pt>
                <c:pt idx="381422">
                  <c:v>4.4933000000000001E-2</c:v>
                </c:pt>
                <c:pt idx="381423">
                  <c:v>4.4933000000000001E-2</c:v>
                </c:pt>
                <c:pt idx="381424">
                  <c:v>4.4933000000000001E-2</c:v>
                </c:pt>
                <c:pt idx="381425">
                  <c:v>4.4933000000000001E-2</c:v>
                </c:pt>
                <c:pt idx="381426">
                  <c:v>4.4932E-2</c:v>
                </c:pt>
                <c:pt idx="381427">
                  <c:v>4.4932E-2</c:v>
                </c:pt>
                <c:pt idx="381428">
                  <c:v>4.4932E-2</c:v>
                </c:pt>
                <c:pt idx="381429">
                  <c:v>4.4932E-2</c:v>
                </c:pt>
                <c:pt idx="381430">
                  <c:v>4.4932E-2</c:v>
                </c:pt>
                <c:pt idx="381431">
                  <c:v>4.4932E-2</c:v>
                </c:pt>
                <c:pt idx="381432">
                  <c:v>4.4932E-2</c:v>
                </c:pt>
                <c:pt idx="381433">
                  <c:v>4.4932E-2</c:v>
                </c:pt>
                <c:pt idx="381434">
                  <c:v>4.4930999999999999E-2</c:v>
                </c:pt>
                <c:pt idx="381435">
                  <c:v>4.4930999999999999E-2</c:v>
                </c:pt>
                <c:pt idx="381436">
                  <c:v>4.4930999999999999E-2</c:v>
                </c:pt>
                <c:pt idx="381437">
                  <c:v>4.4930999999999999E-2</c:v>
                </c:pt>
                <c:pt idx="381438">
                  <c:v>4.4930999999999999E-2</c:v>
                </c:pt>
                <c:pt idx="381439">
                  <c:v>4.4930999999999999E-2</c:v>
                </c:pt>
                <c:pt idx="381440">
                  <c:v>4.4932E-2</c:v>
                </c:pt>
                <c:pt idx="381441">
                  <c:v>4.4932E-2</c:v>
                </c:pt>
                <c:pt idx="381442">
                  <c:v>4.4932E-2</c:v>
                </c:pt>
                <c:pt idx="381443">
                  <c:v>4.4932E-2</c:v>
                </c:pt>
                <c:pt idx="381444">
                  <c:v>4.4932E-2</c:v>
                </c:pt>
                <c:pt idx="381445">
                  <c:v>4.4932E-2</c:v>
                </c:pt>
                <c:pt idx="381446">
                  <c:v>4.4932E-2</c:v>
                </c:pt>
                <c:pt idx="381447">
                  <c:v>4.4932E-2</c:v>
                </c:pt>
                <c:pt idx="381448">
                  <c:v>4.4932E-2</c:v>
                </c:pt>
                <c:pt idx="381449">
                  <c:v>4.4933000000000001E-2</c:v>
                </c:pt>
                <c:pt idx="381450">
                  <c:v>4.4933000000000001E-2</c:v>
                </c:pt>
                <c:pt idx="381451">
                  <c:v>4.4933000000000001E-2</c:v>
                </c:pt>
                <c:pt idx="381452">
                  <c:v>4.4934000000000002E-2</c:v>
                </c:pt>
                <c:pt idx="381453">
                  <c:v>4.4934000000000002E-2</c:v>
                </c:pt>
                <c:pt idx="381454">
                  <c:v>4.4934000000000002E-2</c:v>
                </c:pt>
                <c:pt idx="381455">
                  <c:v>4.4934000000000002E-2</c:v>
                </c:pt>
                <c:pt idx="381456">
                  <c:v>4.4935000000000003E-2</c:v>
                </c:pt>
                <c:pt idx="381457">
                  <c:v>4.4935000000000003E-2</c:v>
                </c:pt>
                <c:pt idx="381458">
                  <c:v>4.4935000000000003E-2</c:v>
                </c:pt>
                <c:pt idx="381459">
                  <c:v>4.4935000000000003E-2</c:v>
                </c:pt>
                <c:pt idx="381460">
                  <c:v>4.4935999999999997E-2</c:v>
                </c:pt>
                <c:pt idx="381461">
                  <c:v>4.4935999999999997E-2</c:v>
                </c:pt>
                <c:pt idx="381462">
                  <c:v>4.4935999999999997E-2</c:v>
                </c:pt>
                <c:pt idx="381463">
                  <c:v>4.4936999999999998E-2</c:v>
                </c:pt>
                <c:pt idx="381464">
                  <c:v>4.4936999999999998E-2</c:v>
                </c:pt>
                <c:pt idx="381465">
                  <c:v>4.4937999999999999E-2</c:v>
                </c:pt>
                <c:pt idx="381466">
                  <c:v>4.4937999999999999E-2</c:v>
                </c:pt>
                <c:pt idx="381467">
                  <c:v>4.4937999999999999E-2</c:v>
                </c:pt>
                <c:pt idx="381468">
                  <c:v>4.4939E-2</c:v>
                </c:pt>
                <c:pt idx="381469">
                  <c:v>4.4939E-2</c:v>
                </c:pt>
                <c:pt idx="381470">
                  <c:v>4.4939E-2</c:v>
                </c:pt>
                <c:pt idx="381471">
                  <c:v>4.4939E-2</c:v>
                </c:pt>
                <c:pt idx="381472">
                  <c:v>4.4940000000000001E-2</c:v>
                </c:pt>
                <c:pt idx="381473">
                  <c:v>4.4940000000000001E-2</c:v>
                </c:pt>
                <c:pt idx="381474">
                  <c:v>4.4940000000000001E-2</c:v>
                </c:pt>
                <c:pt idx="381475">
                  <c:v>4.4941000000000002E-2</c:v>
                </c:pt>
                <c:pt idx="381476">
                  <c:v>4.4941000000000002E-2</c:v>
                </c:pt>
                <c:pt idx="381477">
                  <c:v>4.4941000000000002E-2</c:v>
                </c:pt>
                <c:pt idx="381478">
                  <c:v>4.4942000000000003E-2</c:v>
                </c:pt>
                <c:pt idx="381479">
                  <c:v>4.4942000000000003E-2</c:v>
                </c:pt>
                <c:pt idx="381480">
                  <c:v>4.4942000000000003E-2</c:v>
                </c:pt>
                <c:pt idx="381481">
                  <c:v>4.4942000000000003E-2</c:v>
                </c:pt>
                <c:pt idx="381482">
                  <c:v>4.4942000000000003E-2</c:v>
                </c:pt>
                <c:pt idx="381483">
                  <c:v>4.4942999999999997E-2</c:v>
                </c:pt>
                <c:pt idx="381484">
                  <c:v>4.4942999999999997E-2</c:v>
                </c:pt>
                <c:pt idx="381485">
                  <c:v>4.4942999999999997E-2</c:v>
                </c:pt>
                <c:pt idx="381486">
                  <c:v>4.4942999999999997E-2</c:v>
                </c:pt>
                <c:pt idx="381487">
                  <c:v>4.4942999999999997E-2</c:v>
                </c:pt>
                <c:pt idx="381488">
                  <c:v>4.4943999999999998E-2</c:v>
                </c:pt>
                <c:pt idx="381489">
                  <c:v>4.4943999999999998E-2</c:v>
                </c:pt>
                <c:pt idx="381490">
                  <c:v>4.4943999999999998E-2</c:v>
                </c:pt>
                <c:pt idx="381491">
                  <c:v>4.4943999999999998E-2</c:v>
                </c:pt>
                <c:pt idx="381492">
                  <c:v>4.4943999999999998E-2</c:v>
                </c:pt>
                <c:pt idx="381493">
                  <c:v>4.4943999999999998E-2</c:v>
                </c:pt>
                <c:pt idx="381494">
                  <c:v>4.4943999999999998E-2</c:v>
                </c:pt>
                <c:pt idx="381495">
                  <c:v>4.4943999999999998E-2</c:v>
                </c:pt>
                <c:pt idx="381496">
                  <c:v>4.4942999999999997E-2</c:v>
                </c:pt>
                <c:pt idx="381497">
                  <c:v>4.4942999999999997E-2</c:v>
                </c:pt>
                <c:pt idx="381498">
                  <c:v>4.4942999999999997E-2</c:v>
                </c:pt>
                <c:pt idx="381499">
                  <c:v>4.4942999999999997E-2</c:v>
                </c:pt>
                <c:pt idx="381500">
                  <c:v>4.4942999999999997E-2</c:v>
                </c:pt>
                <c:pt idx="381501">
                  <c:v>4.4942999999999997E-2</c:v>
                </c:pt>
                <c:pt idx="381502">
                  <c:v>4.4942999999999997E-2</c:v>
                </c:pt>
                <c:pt idx="381503">
                  <c:v>4.4942999999999997E-2</c:v>
                </c:pt>
                <c:pt idx="381504">
                  <c:v>4.4942000000000003E-2</c:v>
                </c:pt>
                <c:pt idx="381505">
                  <c:v>4.4942000000000003E-2</c:v>
                </c:pt>
                <c:pt idx="381506">
                  <c:v>4.4942000000000003E-2</c:v>
                </c:pt>
                <c:pt idx="381507">
                  <c:v>4.4942000000000003E-2</c:v>
                </c:pt>
                <c:pt idx="381508">
                  <c:v>4.4941000000000002E-2</c:v>
                </c:pt>
                <c:pt idx="381509">
                  <c:v>4.4941000000000002E-2</c:v>
                </c:pt>
                <c:pt idx="381510">
                  <c:v>4.4941000000000002E-2</c:v>
                </c:pt>
                <c:pt idx="381511">
                  <c:v>4.4941000000000002E-2</c:v>
                </c:pt>
                <c:pt idx="381512">
                  <c:v>4.4940000000000001E-2</c:v>
                </c:pt>
                <c:pt idx="381513">
                  <c:v>4.4940000000000001E-2</c:v>
                </c:pt>
                <c:pt idx="381514">
                  <c:v>4.4940000000000001E-2</c:v>
                </c:pt>
                <c:pt idx="381515">
                  <c:v>4.4939E-2</c:v>
                </c:pt>
                <c:pt idx="381516">
                  <c:v>4.4939E-2</c:v>
                </c:pt>
                <c:pt idx="381517">
                  <c:v>4.4937999999999999E-2</c:v>
                </c:pt>
                <c:pt idx="381518">
                  <c:v>4.4937999999999999E-2</c:v>
                </c:pt>
                <c:pt idx="381519">
                  <c:v>4.4937999999999999E-2</c:v>
                </c:pt>
                <c:pt idx="381520">
                  <c:v>4.4936999999999998E-2</c:v>
                </c:pt>
                <c:pt idx="381521">
                  <c:v>4.4936999999999998E-2</c:v>
                </c:pt>
                <c:pt idx="381522">
                  <c:v>4.4936999999999998E-2</c:v>
                </c:pt>
                <c:pt idx="381523">
                  <c:v>4.4936999999999998E-2</c:v>
                </c:pt>
                <c:pt idx="381524">
                  <c:v>4.4935999999999997E-2</c:v>
                </c:pt>
                <c:pt idx="381525">
                  <c:v>4.4935999999999997E-2</c:v>
                </c:pt>
                <c:pt idx="381526">
                  <c:v>4.4935999999999997E-2</c:v>
                </c:pt>
                <c:pt idx="381527">
                  <c:v>4.4935000000000003E-2</c:v>
                </c:pt>
                <c:pt idx="381528">
                  <c:v>4.4935000000000003E-2</c:v>
                </c:pt>
                <c:pt idx="381529">
                  <c:v>4.4935000000000003E-2</c:v>
                </c:pt>
                <c:pt idx="381530">
                  <c:v>4.4935000000000003E-2</c:v>
                </c:pt>
                <c:pt idx="381531">
                  <c:v>4.4934000000000002E-2</c:v>
                </c:pt>
                <c:pt idx="381532">
                  <c:v>4.4934000000000002E-2</c:v>
                </c:pt>
                <c:pt idx="381533">
                  <c:v>4.4934000000000002E-2</c:v>
                </c:pt>
                <c:pt idx="381534">
                  <c:v>4.4934000000000002E-2</c:v>
                </c:pt>
                <c:pt idx="381535">
                  <c:v>4.4934000000000002E-2</c:v>
                </c:pt>
                <c:pt idx="381536">
                  <c:v>4.4934000000000002E-2</c:v>
                </c:pt>
                <c:pt idx="381537">
                  <c:v>4.4934000000000002E-2</c:v>
                </c:pt>
                <c:pt idx="381538">
                  <c:v>4.4934000000000002E-2</c:v>
                </c:pt>
                <c:pt idx="381539">
                  <c:v>4.4934000000000002E-2</c:v>
                </c:pt>
                <c:pt idx="381540">
                  <c:v>4.4934000000000002E-2</c:v>
                </c:pt>
                <c:pt idx="381541">
                  <c:v>4.4933000000000001E-2</c:v>
                </c:pt>
                <c:pt idx="381542">
                  <c:v>4.4933000000000001E-2</c:v>
                </c:pt>
                <c:pt idx="381543">
                  <c:v>4.4933000000000001E-2</c:v>
                </c:pt>
                <c:pt idx="381544">
                  <c:v>4.4933000000000001E-2</c:v>
                </c:pt>
                <c:pt idx="381545">
                  <c:v>4.4934000000000002E-2</c:v>
                </c:pt>
                <c:pt idx="381546">
                  <c:v>4.4934000000000002E-2</c:v>
                </c:pt>
                <c:pt idx="381547">
                  <c:v>4.4934000000000002E-2</c:v>
                </c:pt>
                <c:pt idx="381548">
                  <c:v>4.4934000000000002E-2</c:v>
                </c:pt>
                <c:pt idx="381549">
                  <c:v>4.4934000000000002E-2</c:v>
                </c:pt>
                <c:pt idx="381550">
                  <c:v>4.4934000000000002E-2</c:v>
                </c:pt>
                <c:pt idx="381551">
                  <c:v>4.4934000000000002E-2</c:v>
                </c:pt>
                <c:pt idx="381552">
                  <c:v>4.4934000000000002E-2</c:v>
                </c:pt>
                <c:pt idx="381553">
                  <c:v>4.4934000000000002E-2</c:v>
                </c:pt>
                <c:pt idx="381554">
                  <c:v>4.4934000000000002E-2</c:v>
                </c:pt>
                <c:pt idx="381555">
                  <c:v>4.4935000000000003E-2</c:v>
                </c:pt>
                <c:pt idx="381556">
                  <c:v>4.4935000000000003E-2</c:v>
                </c:pt>
                <c:pt idx="381557">
                  <c:v>4.4935000000000003E-2</c:v>
                </c:pt>
                <c:pt idx="381558">
                  <c:v>4.4935000000000003E-2</c:v>
                </c:pt>
                <c:pt idx="381559">
                  <c:v>4.4935999999999997E-2</c:v>
                </c:pt>
                <c:pt idx="381560">
                  <c:v>4.4935999999999997E-2</c:v>
                </c:pt>
                <c:pt idx="381561">
                  <c:v>4.4935999999999997E-2</c:v>
                </c:pt>
                <c:pt idx="381562">
                  <c:v>4.4935999999999997E-2</c:v>
                </c:pt>
                <c:pt idx="381563">
                  <c:v>4.4936999999999998E-2</c:v>
                </c:pt>
                <c:pt idx="381564">
                  <c:v>4.4936999999999998E-2</c:v>
                </c:pt>
                <c:pt idx="381565">
                  <c:v>4.4936999999999998E-2</c:v>
                </c:pt>
                <c:pt idx="381566">
                  <c:v>4.4937999999999999E-2</c:v>
                </c:pt>
                <c:pt idx="381567">
                  <c:v>4.4937999999999999E-2</c:v>
                </c:pt>
                <c:pt idx="381568">
                  <c:v>4.4937999999999999E-2</c:v>
                </c:pt>
                <c:pt idx="381569">
                  <c:v>4.4939E-2</c:v>
                </c:pt>
                <c:pt idx="381570">
                  <c:v>4.4939E-2</c:v>
                </c:pt>
                <c:pt idx="381571">
                  <c:v>4.4940000000000001E-2</c:v>
                </c:pt>
                <c:pt idx="381572">
                  <c:v>4.4940000000000001E-2</c:v>
                </c:pt>
                <c:pt idx="381573">
                  <c:v>4.4941000000000002E-2</c:v>
                </c:pt>
                <c:pt idx="381574">
                  <c:v>4.4941000000000002E-2</c:v>
                </c:pt>
                <c:pt idx="381575">
                  <c:v>4.4942000000000003E-2</c:v>
                </c:pt>
                <c:pt idx="381576">
                  <c:v>4.4942999999999997E-2</c:v>
                </c:pt>
                <c:pt idx="381577">
                  <c:v>4.4942999999999997E-2</c:v>
                </c:pt>
                <c:pt idx="381578">
                  <c:v>4.4943999999999998E-2</c:v>
                </c:pt>
                <c:pt idx="381579">
                  <c:v>4.4944999999999999E-2</c:v>
                </c:pt>
                <c:pt idx="381580">
                  <c:v>4.4946E-2</c:v>
                </c:pt>
                <c:pt idx="381581">
                  <c:v>4.4946E-2</c:v>
                </c:pt>
                <c:pt idx="381582">
                  <c:v>4.4947000000000001E-2</c:v>
                </c:pt>
                <c:pt idx="381583">
                  <c:v>4.4948000000000002E-2</c:v>
                </c:pt>
                <c:pt idx="381584">
                  <c:v>4.4949000000000003E-2</c:v>
                </c:pt>
                <c:pt idx="381585">
                  <c:v>4.4949999999999997E-2</c:v>
                </c:pt>
                <c:pt idx="381586">
                  <c:v>4.4950999999999998E-2</c:v>
                </c:pt>
                <c:pt idx="381587">
                  <c:v>4.4950999999999998E-2</c:v>
                </c:pt>
                <c:pt idx="381588">
                  <c:v>4.4951999999999999E-2</c:v>
                </c:pt>
                <c:pt idx="381589">
                  <c:v>4.4953E-2</c:v>
                </c:pt>
                <c:pt idx="381590">
                  <c:v>4.4954000000000001E-2</c:v>
                </c:pt>
                <c:pt idx="381591">
                  <c:v>4.4955000000000002E-2</c:v>
                </c:pt>
                <c:pt idx="381592">
                  <c:v>4.4956999999999997E-2</c:v>
                </c:pt>
                <c:pt idx="381593">
                  <c:v>4.4957999999999998E-2</c:v>
                </c:pt>
                <c:pt idx="381594">
                  <c:v>4.4958999999999999E-2</c:v>
                </c:pt>
                <c:pt idx="381595">
                  <c:v>4.496E-2</c:v>
                </c:pt>
                <c:pt idx="381596">
                  <c:v>4.4961000000000001E-2</c:v>
                </c:pt>
                <c:pt idx="381597">
                  <c:v>4.4962000000000002E-2</c:v>
                </c:pt>
                <c:pt idx="381598">
                  <c:v>4.4963000000000003E-2</c:v>
                </c:pt>
                <c:pt idx="381599">
                  <c:v>4.4963999999999997E-2</c:v>
                </c:pt>
                <c:pt idx="381600">
                  <c:v>4.4964999999999998E-2</c:v>
                </c:pt>
                <c:pt idx="381601">
                  <c:v>4.4965999999999999E-2</c:v>
                </c:pt>
                <c:pt idx="381602">
                  <c:v>4.4967E-2</c:v>
                </c:pt>
                <c:pt idx="381603">
                  <c:v>4.4968000000000001E-2</c:v>
                </c:pt>
                <c:pt idx="381604">
                  <c:v>4.4970000000000003E-2</c:v>
                </c:pt>
                <c:pt idx="381605">
                  <c:v>4.4970999999999997E-2</c:v>
                </c:pt>
                <c:pt idx="381606">
                  <c:v>4.4971999999999998E-2</c:v>
                </c:pt>
                <c:pt idx="381607">
                  <c:v>4.4972999999999999E-2</c:v>
                </c:pt>
                <c:pt idx="381608">
                  <c:v>4.4974E-2</c:v>
                </c:pt>
                <c:pt idx="381609">
                  <c:v>4.4975000000000001E-2</c:v>
                </c:pt>
                <c:pt idx="381610">
                  <c:v>4.4976000000000002E-2</c:v>
                </c:pt>
                <c:pt idx="381611">
                  <c:v>4.4976000000000002E-2</c:v>
                </c:pt>
                <c:pt idx="381612">
                  <c:v>4.4977000000000003E-2</c:v>
                </c:pt>
                <c:pt idx="381613">
                  <c:v>4.4977999999999997E-2</c:v>
                </c:pt>
                <c:pt idx="381614">
                  <c:v>4.4978999999999998E-2</c:v>
                </c:pt>
                <c:pt idx="381615">
                  <c:v>4.4979999999999999E-2</c:v>
                </c:pt>
                <c:pt idx="381616">
                  <c:v>4.4979999999999999E-2</c:v>
                </c:pt>
                <c:pt idx="381617">
                  <c:v>4.4981E-2</c:v>
                </c:pt>
                <c:pt idx="381618">
                  <c:v>4.4982000000000001E-2</c:v>
                </c:pt>
                <c:pt idx="381619">
                  <c:v>4.4982000000000001E-2</c:v>
                </c:pt>
                <c:pt idx="381620">
                  <c:v>4.4983000000000002E-2</c:v>
                </c:pt>
                <c:pt idx="381621">
                  <c:v>4.4983000000000002E-2</c:v>
                </c:pt>
                <c:pt idx="381622">
                  <c:v>4.4983000000000002E-2</c:v>
                </c:pt>
                <c:pt idx="381623">
                  <c:v>4.4983000000000002E-2</c:v>
                </c:pt>
                <c:pt idx="381624">
                  <c:v>4.4984000000000003E-2</c:v>
                </c:pt>
                <c:pt idx="381625">
                  <c:v>4.4984000000000003E-2</c:v>
                </c:pt>
                <c:pt idx="381626">
                  <c:v>4.4984000000000003E-2</c:v>
                </c:pt>
                <c:pt idx="381627">
                  <c:v>4.4984000000000003E-2</c:v>
                </c:pt>
                <c:pt idx="381628">
                  <c:v>4.4984000000000003E-2</c:v>
                </c:pt>
                <c:pt idx="381629">
                  <c:v>4.4984000000000003E-2</c:v>
                </c:pt>
                <c:pt idx="381630">
                  <c:v>4.4984000000000003E-2</c:v>
                </c:pt>
                <c:pt idx="381631">
                  <c:v>4.4984000000000003E-2</c:v>
                </c:pt>
                <c:pt idx="381632">
                  <c:v>4.4983000000000002E-2</c:v>
                </c:pt>
                <c:pt idx="381633">
                  <c:v>4.4983000000000002E-2</c:v>
                </c:pt>
                <c:pt idx="381634">
                  <c:v>4.4982000000000001E-2</c:v>
                </c:pt>
                <c:pt idx="381635">
                  <c:v>4.4982000000000001E-2</c:v>
                </c:pt>
                <c:pt idx="381636">
                  <c:v>4.4981E-2</c:v>
                </c:pt>
                <c:pt idx="381637">
                  <c:v>4.4981E-2</c:v>
                </c:pt>
                <c:pt idx="381638">
                  <c:v>4.4979999999999999E-2</c:v>
                </c:pt>
                <c:pt idx="381639">
                  <c:v>4.4978999999999998E-2</c:v>
                </c:pt>
                <c:pt idx="381640">
                  <c:v>4.4978999999999998E-2</c:v>
                </c:pt>
                <c:pt idx="381641">
                  <c:v>4.4977999999999997E-2</c:v>
                </c:pt>
                <c:pt idx="381642">
                  <c:v>4.4977000000000003E-2</c:v>
                </c:pt>
                <c:pt idx="381643">
                  <c:v>4.4976000000000002E-2</c:v>
                </c:pt>
                <c:pt idx="381644">
                  <c:v>4.4975000000000001E-2</c:v>
                </c:pt>
                <c:pt idx="381645">
                  <c:v>4.4974E-2</c:v>
                </c:pt>
                <c:pt idx="381646">
                  <c:v>4.4972999999999999E-2</c:v>
                </c:pt>
                <c:pt idx="381647">
                  <c:v>4.4971999999999998E-2</c:v>
                </c:pt>
                <c:pt idx="381648">
                  <c:v>4.4970999999999997E-2</c:v>
                </c:pt>
                <c:pt idx="381649">
                  <c:v>4.4970000000000003E-2</c:v>
                </c:pt>
                <c:pt idx="381650">
                  <c:v>4.4969000000000002E-2</c:v>
                </c:pt>
                <c:pt idx="381651">
                  <c:v>4.4968000000000001E-2</c:v>
                </c:pt>
                <c:pt idx="381652">
                  <c:v>4.4967E-2</c:v>
                </c:pt>
                <c:pt idx="381653">
                  <c:v>4.4965999999999999E-2</c:v>
                </c:pt>
                <c:pt idx="381654">
                  <c:v>4.4963999999999997E-2</c:v>
                </c:pt>
                <c:pt idx="381655">
                  <c:v>4.4963000000000003E-2</c:v>
                </c:pt>
                <c:pt idx="381656">
                  <c:v>4.4962000000000002E-2</c:v>
                </c:pt>
                <c:pt idx="381657">
                  <c:v>4.4961000000000001E-2</c:v>
                </c:pt>
                <c:pt idx="381658">
                  <c:v>4.4958999999999999E-2</c:v>
                </c:pt>
                <c:pt idx="381659">
                  <c:v>4.4957999999999998E-2</c:v>
                </c:pt>
                <c:pt idx="381660">
                  <c:v>4.4956999999999997E-2</c:v>
                </c:pt>
                <c:pt idx="381661">
                  <c:v>4.4956000000000003E-2</c:v>
                </c:pt>
                <c:pt idx="381662">
                  <c:v>4.4955000000000002E-2</c:v>
                </c:pt>
                <c:pt idx="381663">
                  <c:v>4.4954000000000001E-2</c:v>
                </c:pt>
                <c:pt idx="381664">
                  <c:v>4.4953E-2</c:v>
                </c:pt>
                <c:pt idx="381665">
                  <c:v>4.4950999999999998E-2</c:v>
                </c:pt>
                <c:pt idx="381666">
                  <c:v>4.4949999999999997E-2</c:v>
                </c:pt>
                <c:pt idx="381667">
                  <c:v>4.4949000000000003E-2</c:v>
                </c:pt>
                <c:pt idx="381668">
                  <c:v>4.4948000000000002E-2</c:v>
                </c:pt>
                <c:pt idx="381669">
                  <c:v>4.4947000000000001E-2</c:v>
                </c:pt>
                <c:pt idx="381670">
                  <c:v>4.4946E-2</c:v>
                </c:pt>
                <c:pt idx="381671">
                  <c:v>4.4944999999999999E-2</c:v>
                </c:pt>
                <c:pt idx="381672">
                  <c:v>4.4944999999999999E-2</c:v>
                </c:pt>
                <c:pt idx="381673">
                  <c:v>4.4943999999999998E-2</c:v>
                </c:pt>
                <c:pt idx="381674">
                  <c:v>4.4942999999999997E-2</c:v>
                </c:pt>
                <c:pt idx="381675">
                  <c:v>4.4942999999999997E-2</c:v>
                </c:pt>
                <c:pt idx="381676">
                  <c:v>4.4942000000000003E-2</c:v>
                </c:pt>
                <c:pt idx="381677">
                  <c:v>4.4942000000000003E-2</c:v>
                </c:pt>
                <c:pt idx="381678">
                  <c:v>4.4941000000000002E-2</c:v>
                </c:pt>
                <c:pt idx="381679">
                  <c:v>4.4940000000000001E-2</c:v>
                </c:pt>
                <c:pt idx="381680">
                  <c:v>4.4940000000000001E-2</c:v>
                </c:pt>
                <c:pt idx="381681">
                  <c:v>4.4940000000000001E-2</c:v>
                </c:pt>
                <c:pt idx="381682">
                  <c:v>4.4939E-2</c:v>
                </c:pt>
                <c:pt idx="381683">
                  <c:v>4.4939E-2</c:v>
                </c:pt>
                <c:pt idx="381684">
                  <c:v>4.4939E-2</c:v>
                </c:pt>
                <c:pt idx="381685">
                  <c:v>4.4939E-2</c:v>
                </c:pt>
                <c:pt idx="381686">
                  <c:v>4.4939E-2</c:v>
                </c:pt>
                <c:pt idx="381687">
                  <c:v>4.4939E-2</c:v>
                </c:pt>
                <c:pt idx="381688">
                  <c:v>4.4939E-2</c:v>
                </c:pt>
                <c:pt idx="381689">
                  <c:v>4.4939E-2</c:v>
                </c:pt>
                <c:pt idx="381690">
                  <c:v>4.4939E-2</c:v>
                </c:pt>
                <c:pt idx="381691">
                  <c:v>4.4939E-2</c:v>
                </c:pt>
                <c:pt idx="381692">
                  <c:v>4.4939E-2</c:v>
                </c:pt>
                <c:pt idx="381693">
                  <c:v>4.4940000000000001E-2</c:v>
                </c:pt>
                <c:pt idx="381694">
                  <c:v>4.4940000000000001E-2</c:v>
                </c:pt>
                <c:pt idx="381695">
                  <c:v>4.4940000000000001E-2</c:v>
                </c:pt>
                <c:pt idx="381696">
                  <c:v>4.4941000000000002E-2</c:v>
                </c:pt>
                <c:pt idx="381697">
                  <c:v>4.4941000000000002E-2</c:v>
                </c:pt>
                <c:pt idx="381698">
                  <c:v>4.4942000000000003E-2</c:v>
                </c:pt>
                <c:pt idx="381699">
                  <c:v>4.4942999999999997E-2</c:v>
                </c:pt>
                <c:pt idx="381700">
                  <c:v>4.4942999999999997E-2</c:v>
                </c:pt>
                <c:pt idx="381701">
                  <c:v>4.4943999999999998E-2</c:v>
                </c:pt>
                <c:pt idx="381702">
                  <c:v>4.4944999999999999E-2</c:v>
                </c:pt>
                <c:pt idx="381703">
                  <c:v>4.4944999999999999E-2</c:v>
                </c:pt>
                <c:pt idx="381704">
                  <c:v>4.4946E-2</c:v>
                </c:pt>
                <c:pt idx="381705">
                  <c:v>4.4947000000000001E-2</c:v>
                </c:pt>
                <c:pt idx="381706">
                  <c:v>4.4948000000000002E-2</c:v>
                </c:pt>
                <c:pt idx="381707">
                  <c:v>4.4949000000000003E-2</c:v>
                </c:pt>
                <c:pt idx="381708">
                  <c:v>4.4949999999999997E-2</c:v>
                </c:pt>
                <c:pt idx="381709">
                  <c:v>4.4950999999999998E-2</c:v>
                </c:pt>
                <c:pt idx="381710">
                  <c:v>4.4951999999999999E-2</c:v>
                </c:pt>
                <c:pt idx="381711">
                  <c:v>4.4953E-2</c:v>
                </c:pt>
                <c:pt idx="381712">
                  <c:v>4.4954000000000001E-2</c:v>
                </c:pt>
                <c:pt idx="381713">
                  <c:v>4.4955000000000002E-2</c:v>
                </c:pt>
                <c:pt idx="381714">
                  <c:v>4.4956000000000003E-2</c:v>
                </c:pt>
                <c:pt idx="381715">
                  <c:v>4.4956999999999997E-2</c:v>
                </c:pt>
                <c:pt idx="381716">
                  <c:v>4.4957999999999998E-2</c:v>
                </c:pt>
                <c:pt idx="381717">
                  <c:v>4.4958999999999999E-2</c:v>
                </c:pt>
                <c:pt idx="381718">
                  <c:v>4.4961000000000001E-2</c:v>
                </c:pt>
                <c:pt idx="381719">
                  <c:v>4.4962000000000002E-2</c:v>
                </c:pt>
                <c:pt idx="381720">
                  <c:v>4.4963000000000003E-2</c:v>
                </c:pt>
                <c:pt idx="381721">
                  <c:v>4.4963999999999997E-2</c:v>
                </c:pt>
                <c:pt idx="381722">
                  <c:v>4.4965999999999999E-2</c:v>
                </c:pt>
                <c:pt idx="381723">
                  <c:v>4.4967E-2</c:v>
                </c:pt>
                <c:pt idx="381724">
                  <c:v>4.4968000000000001E-2</c:v>
                </c:pt>
                <c:pt idx="381725">
                  <c:v>4.4969000000000002E-2</c:v>
                </c:pt>
                <c:pt idx="381726">
                  <c:v>4.4970999999999997E-2</c:v>
                </c:pt>
                <c:pt idx="381727">
                  <c:v>4.4971999999999998E-2</c:v>
                </c:pt>
                <c:pt idx="381728">
                  <c:v>4.4972999999999999E-2</c:v>
                </c:pt>
                <c:pt idx="381729">
                  <c:v>4.4974E-2</c:v>
                </c:pt>
                <c:pt idx="381730">
                  <c:v>4.4975000000000001E-2</c:v>
                </c:pt>
                <c:pt idx="381731">
                  <c:v>4.4977000000000003E-2</c:v>
                </c:pt>
                <c:pt idx="381732">
                  <c:v>4.4977999999999997E-2</c:v>
                </c:pt>
                <c:pt idx="381733">
                  <c:v>4.4978999999999998E-2</c:v>
                </c:pt>
                <c:pt idx="381734">
                  <c:v>4.4981E-2</c:v>
                </c:pt>
                <c:pt idx="381735">
                  <c:v>4.4982000000000001E-2</c:v>
                </c:pt>
                <c:pt idx="381736">
                  <c:v>4.4983000000000002E-2</c:v>
                </c:pt>
                <c:pt idx="381737">
                  <c:v>4.4984000000000003E-2</c:v>
                </c:pt>
                <c:pt idx="381738">
                  <c:v>4.4984999999999997E-2</c:v>
                </c:pt>
                <c:pt idx="381739">
                  <c:v>4.4986999999999999E-2</c:v>
                </c:pt>
                <c:pt idx="381740">
                  <c:v>4.4988E-2</c:v>
                </c:pt>
                <c:pt idx="381741">
                  <c:v>4.4989000000000001E-2</c:v>
                </c:pt>
                <c:pt idx="381742">
                  <c:v>4.4990000000000002E-2</c:v>
                </c:pt>
                <c:pt idx="381743">
                  <c:v>4.4991000000000003E-2</c:v>
                </c:pt>
                <c:pt idx="381744">
                  <c:v>4.4991999999999997E-2</c:v>
                </c:pt>
                <c:pt idx="381745">
                  <c:v>4.4993999999999999E-2</c:v>
                </c:pt>
                <c:pt idx="381746">
                  <c:v>4.4995E-2</c:v>
                </c:pt>
                <c:pt idx="381747">
                  <c:v>4.4996000000000001E-2</c:v>
                </c:pt>
                <c:pt idx="381748">
                  <c:v>4.4997000000000002E-2</c:v>
                </c:pt>
                <c:pt idx="381749">
                  <c:v>4.4998000000000003E-2</c:v>
                </c:pt>
                <c:pt idx="381750">
                  <c:v>4.4998999999999997E-2</c:v>
                </c:pt>
                <c:pt idx="381751">
                  <c:v>4.4999999999999998E-2</c:v>
                </c:pt>
                <c:pt idx="381752">
                  <c:v>4.4999999999999998E-2</c:v>
                </c:pt>
                <c:pt idx="381753">
                  <c:v>4.5000999999999999E-2</c:v>
                </c:pt>
                <c:pt idx="381754">
                  <c:v>4.5002E-2</c:v>
                </c:pt>
                <c:pt idx="381755">
                  <c:v>4.5003000000000001E-2</c:v>
                </c:pt>
                <c:pt idx="381756">
                  <c:v>4.5003000000000001E-2</c:v>
                </c:pt>
                <c:pt idx="381757">
                  <c:v>4.5004000000000002E-2</c:v>
                </c:pt>
                <c:pt idx="381758">
                  <c:v>4.5005000000000003E-2</c:v>
                </c:pt>
                <c:pt idx="381759">
                  <c:v>4.5005999999999997E-2</c:v>
                </c:pt>
                <c:pt idx="381760">
                  <c:v>4.5005999999999997E-2</c:v>
                </c:pt>
                <c:pt idx="381761">
                  <c:v>4.5006999999999998E-2</c:v>
                </c:pt>
                <c:pt idx="381762">
                  <c:v>4.5006999999999998E-2</c:v>
                </c:pt>
                <c:pt idx="381763">
                  <c:v>4.5006999999999998E-2</c:v>
                </c:pt>
                <c:pt idx="381764">
                  <c:v>4.5007999999999999E-2</c:v>
                </c:pt>
                <c:pt idx="381765">
                  <c:v>4.5007999999999999E-2</c:v>
                </c:pt>
                <c:pt idx="381766">
                  <c:v>4.5007999999999999E-2</c:v>
                </c:pt>
                <c:pt idx="381767">
                  <c:v>4.5009E-2</c:v>
                </c:pt>
                <c:pt idx="381768">
                  <c:v>4.5009E-2</c:v>
                </c:pt>
                <c:pt idx="381769">
                  <c:v>4.5009E-2</c:v>
                </c:pt>
                <c:pt idx="381770">
                  <c:v>4.5009E-2</c:v>
                </c:pt>
                <c:pt idx="381771">
                  <c:v>4.5010000000000001E-2</c:v>
                </c:pt>
                <c:pt idx="381772">
                  <c:v>4.5010000000000001E-2</c:v>
                </c:pt>
                <c:pt idx="381773">
                  <c:v>4.5010000000000001E-2</c:v>
                </c:pt>
                <c:pt idx="381774">
                  <c:v>4.5010000000000001E-2</c:v>
                </c:pt>
                <c:pt idx="381775">
                  <c:v>4.5010000000000001E-2</c:v>
                </c:pt>
                <c:pt idx="381776">
                  <c:v>4.5010000000000001E-2</c:v>
                </c:pt>
                <c:pt idx="381777">
                  <c:v>4.5010000000000001E-2</c:v>
                </c:pt>
                <c:pt idx="381778">
                  <c:v>4.5010000000000001E-2</c:v>
                </c:pt>
                <c:pt idx="381779">
                  <c:v>4.5010000000000001E-2</c:v>
                </c:pt>
                <c:pt idx="381780">
                  <c:v>4.5010000000000001E-2</c:v>
                </c:pt>
                <c:pt idx="381781">
                  <c:v>4.5010000000000001E-2</c:v>
                </c:pt>
                <c:pt idx="381782">
                  <c:v>4.5010000000000001E-2</c:v>
                </c:pt>
                <c:pt idx="381783">
                  <c:v>4.5010000000000001E-2</c:v>
                </c:pt>
                <c:pt idx="381784">
                  <c:v>4.5010000000000001E-2</c:v>
                </c:pt>
                <c:pt idx="381785">
                  <c:v>4.5011000000000002E-2</c:v>
                </c:pt>
                <c:pt idx="381786">
                  <c:v>4.5011000000000002E-2</c:v>
                </c:pt>
                <c:pt idx="381787">
                  <c:v>4.5011000000000002E-2</c:v>
                </c:pt>
                <c:pt idx="381788">
                  <c:v>4.5011000000000002E-2</c:v>
                </c:pt>
                <c:pt idx="381789">
                  <c:v>4.5011000000000002E-2</c:v>
                </c:pt>
                <c:pt idx="381790">
                  <c:v>4.5012000000000003E-2</c:v>
                </c:pt>
                <c:pt idx="381791">
                  <c:v>4.5012000000000003E-2</c:v>
                </c:pt>
                <c:pt idx="381792">
                  <c:v>4.5012999999999997E-2</c:v>
                </c:pt>
                <c:pt idx="381793">
                  <c:v>4.5012999999999997E-2</c:v>
                </c:pt>
                <c:pt idx="381794">
                  <c:v>4.5013999999999998E-2</c:v>
                </c:pt>
                <c:pt idx="381795">
                  <c:v>4.5013999999999998E-2</c:v>
                </c:pt>
                <c:pt idx="381796">
                  <c:v>4.5014999999999999E-2</c:v>
                </c:pt>
                <c:pt idx="381797">
                  <c:v>4.5014999999999999E-2</c:v>
                </c:pt>
                <c:pt idx="381798">
                  <c:v>4.5016E-2</c:v>
                </c:pt>
                <c:pt idx="381799">
                  <c:v>4.5017000000000001E-2</c:v>
                </c:pt>
                <c:pt idx="381800">
                  <c:v>4.5017000000000001E-2</c:v>
                </c:pt>
                <c:pt idx="381801">
                  <c:v>4.5018000000000002E-2</c:v>
                </c:pt>
                <c:pt idx="381802">
                  <c:v>4.5019000000000003E-2</c:v>
                </c:pt>
                <c:pt idx="381803">
                  <c:v>4.5019999999999998E-2</c:v>
                </c:pt>
                <c:pt idx="381804">
                  <c:v>4.5020999999999999E-2</c:v>
                </c:pt>
                <c:pt idx="381805">
                  <c:v>4.5022E-2</c:v>
                </c:pt>
                <c:pt idx="381806">
                  <c:v>4.5023000000000001E-2</c:v>
                </c:pt>
                <c:pt idx="381807">
                  <c:v>4.5024000000000002E-2</c:v>
                </c:pt>
                <c:pt idx="381808">
                  <c:v>4.5025000000000003E-2</c:v>
                </c:pt>
                <c:pt idx="381809">
                  <c:v>4.5026999999999998E-2</c:v>
                </c:pt>
                <c:pt idx="381810">
                  <c:v>4.5027999999999999E-2</c:v>
                </c:pt>
                <c:pt idx="381811">
                  <c:v>4.5029E-2</c:v>
                </c:pt>
                <c:pt idx="381812">
                  <c:v>4.5030000000000001E-2</c:v>
                </c:pt>
                <c:pt idx="381813">
                  <c:v>4.5031000000000002E-2</c:v>
                </c:pt>
                <c:pt idx="381814">
                  <c:v>4.5032999999999997E-2</c:v>
                </c:pt>
                <c:pt idx="381815">
                  <c:v>4.5033999999999998E-2</c:v>
                </c:pt>
                <c:pt idx="381816">
                  <c:v>4.5034999999999999E-2</c:v>
                </c:pt>
                <c:pt idx="381817">
                  <c:v>4.5037000000000001E-2</c:v>
                </c:pt>
                <c:pt idx="381818">
                  <c:v>4.5038000000000002E-2</c:v>
                </c:pt>
                <c:pt idx="381819">
                  <c:v>4.5039000000000003E-2</c:v>
                </c:pt>
                <c:pt idx="381820">
                  <c:v>4.5040999999999998E-2</c:v>
                </c:pt>
                <c:pt idx="381821">
                  <c:v>4.5041999999999999E-2</c:v>
                </c:pt>
                <c:pt idx="381822">
                  <c:v>4.5043E-2</c:v>
                </c:pt>
                <c:pt idx="381823">
                  <c:v>4.5044000000000001E-2</c:v>
                </c:pt>
                <c:pt idx="381824">
                  <c:v>4.5046000000000003E-2</c:v>
                </c:pt>
                <c:pt idx="381825">
                  <c:v>4.5046999999999997E-2</c:v>
                </c:pt>
                <c:pt idx="381826">
                  <c:v>4.5047999999999998E-2</c:v>
                </c:pt>
                <c:pt idx="381827">
                  <c:v>4.5048999999999999E-2</c:v>
                </c:pt>
                <c:pt idx="381828">
                  <c:v>4.5051000000000001E-2</c:v>
                </c:pt>
                <c:pt idx="381829">
                  <c:v>4.5052000000000002E-2</c:v>
                </c:pt>
                <c:pt idx="381830">
                  <c:v>4.5053000000000003E-2</c:v>
                </c:pt>
                <c:pt idx="381831">
                  <c:v>4.5053999999999997E-2</c:v>
                </c:pt>
                <c:pt idx="381832">
                  <c:v>4.5054999999999998E-2</c:v>
                </c:pt>
                <c:pt idx="381833">
                  <c:v>4.5055999999999999E-2</c:v>
                </c:pt>
                <c:pt idx="381834">
                  <c:v>4.5055999999999999E-2</c:v>
                </c:pt>
                <c:pt idx="381835">
                  <c:v>4.5057E-2</c:v>
                </c:pt>
                <c:pt idx="381836">
                  <c:v>4.5058000000000001E-2</c:v>
                </c:pt>
                <c:pt idx="381837">
                  <c:v>4.5059000000000002E-2</c:v>
                </c:pt>
                <c:pt idx="381838">
                  <c:v>4.5059000000000002E-2</c:v>
                </c:pt>
                <c:pt idx="381839">
                  <c:v>4.5060000000000003E-2</c:v>
                </c:pt>
                <c:pt idx="381840">
                  <c:v>4.5060999999999997E-2</c:v>
                </c:pt>
                <c:pt idx="381841">
                  <c:v>4.5060999999999997E-2</c:v>
                </c:pt>
                <c:pt idx="381842">
                  <c:v>4.5061999999999998E-2</c:v>
                </c:pt>
                <c:pt idx="381843">
                  <c:v>4.5061999999999998E-2</c:v>
                </c:pt>
                <c:pt idx="381844">
                  <c:v>4.5061999999999998E-2</c:v>
                </c:pt>
                <c:pt idx="381845">
                  <c:v>4.5062999999999999E-2</c:v>
                </c:pt>
                <c:pt idx="381846">
                  <c:v>4.5062999999999999E-2</c:v>
                </c:pt>
                <c:pt idx="381847">
                  <c:v>4.5062999999999999E-2</c:v>
                </c:pt>
                <c:pt idx="381848">
                  <c:v>4.5062999999999999E-2</c:v>
                </c:pt>
                <c:pt idx="381849">
                  <c:v>4.5062999999999999E-2</c:v>
                </c:pt>
                <c:pt idx="381850">
                  <c:v>4.5062999999999999E-2</c:v>
                </c:pt>
                <c:pt idx="381851">
                  <c:v>4.5062999999999999E-2</c:v>
                </c:pt>
                <c:pt idx="381852">
                  <c:v>4.5062999999999999E-2</c:v>
                </c:pt>
                <c:pt idx="381853">
                  <c:v>4.5062999999999999E-2</c:v>
                </c:pt>
                <c:pt idx="381854">
                  <c:v>4.5062999999999999E-2</c:v>
                </c:pt>
                <c:pt idx="381855">
                  <c:v>4.5062999999999999E-2</c:v>
                </c:pt>
                <c:pt idx="381856">
                  <c:v>4.5061999999999998E-2</c:v>
                </c:pt>
                <c:pt idx="381857">
                  <c:v>4.5061999999999998E-2</c:v>
                </c:pt>
                <c:pt idx="381858">
                  <c:v>4.5061999999999998E-2</c:v>
                </c:pt>
                <c:pt idx="381859">
                  <c:v>4.5060999999999997E-2</c:v>
                </c:pt>
                <c:pt idx="381860">
                  <c:v>4.5060999999999997E-2</c:v>
                </c:pt>
                <c:pt idx="381861">
                  <c:v>4.5060999999999997E-2</c:v>
                </c:pt>
                <c:pt idx="381862">
                  <c:v>4.5060999999999997E-2</c:v>
                </c:pt>
                <c:pt idx="381863">
                  <c:v>4.5060000000000003E-2</c:v>
                </c:pt>
                <c:pt idx="381864">
                  <c:v>4.5060000000000003E-2</c:v>
                </c:pt>
                <c:pt idx="381865">
                  <c:v>4.5060000000000003E-2</c:v>
                </c:pt>
                <c:pt idx="381866">
                  <c:v>4.5059000000000002E-2</c:v>
                </c:pt>
                <c:pt idx="381867">
                  <c:v>4.5059000000000002E-2</c:v>
                </c:pt>
                <c:pt idx="381868">
                  <c:v>4.5059000000000002E-2</c:v>
                </c:pt>
                <c:pt idx="381869">
                  <c:v>4.5058000000000001E-2</c:v>
                </c:pt>
                <c:pt idx="381870">
                  <c:v>4.5058000000000001E-2</c:v>
                </c:pt>
                <c:pt idx="381871">
                  <c:v>4.5058000000000001E-2</c:v>
                </c:pt>
                <c:pt idx="381872">
                  <c:v>4.5058000000000001E-2</c:v>
                </c:pt>
                <c:pt idx="381873">
                  <c:v>4.5057E-2</c:v>
                </c:pt>
                <c:pt idx="381874">
                  <c:v>4.5057E-2</c:v>
                </c:pt>
                <c:pt idx="381875">
                  <c:v>4.5057E-2</c:v>
                </c:pt>
                <c:pt idx="381876">
                  <c:v>4.5057E-2</c:v>
                </c:pt>
                <c:pt idx="381877">
                  <c:v>4.5057E-2</c:v>
                </c:pt>
                <c:pt idx="381878">
                  <c:v>4.5057E-2</c:v>
                </c:pt>
                <c:pt idx="381879">
                  <c:v>4.5057E-2</c:v>
                </c:pt>
                <c:pt idx="381880">
                  <c:v>4.5057E-2</c:v>
                </c:pt>
                <c:pt idx="381881">
                  <c:v>4.5057E-2</c:v>
                </c:pt>
                <c:pt idx="381882">
                  <c:v>4.5057E-2</c:v>
                </c:pt>
                <c:pt idx="381883">
                  <c:v>4.5057E-2</c:v>
                </c:pt>
                <c:pt idx="381884">
                  <c:v>4.5057E-2</c:v>
                </c:pt>
                <c:pt idx="381885">
                  <c:v>4.5057E-2</c:v>
                </c:pt>
                <c:pt idx="381886">
                  <c:v>4.5057E-2</c:v>
                </c:pt>
                <c:pt idx="381887">
                  <c:v>4.5058000000000001E-2</c:v>
                </c:pt>
                <c:pt idx="381888">
                  <c:v>4.5058000000000001E-2</c:v>
                </c:pt>
                <c:pt idx="381889">
                  <c:v>4.5058000000000001E-2</c:v>
                </c:pt>
                <c:pt idx="381890">
                  <c:v>4.5058000000000001E-2</c:v>
                </c:pt>
                <c:pt idx="381891">
                  <c:v>4.5059000000000002E-2</c:v>
                </c:pt>
                <c:pt idx="381892">
                  <c:v>4.5059000000000002E-2</c:v>
                </c:pt>
                <c:pt idx="381893">
                  <c:v>4.5059000000000002E-2</c:v>
                </c:pt>
                <c:pt idx="381894">
                  <c:v>4.5059000000000002E-2</c:v>
                </c:pt>
                <c:pt idx="381895">
                  <c:v>4.5060000000000003E-2</c:v>
                </c:pt>
                <c:pt idx="381896">
                  <c:v>4.5060000000000003E-2</c:v>
                </c:pt>
                <c:pt idx="381897">
                  <c:v>4.5060999999999997E-2</c:v>
                </c:pt>
                <c:pt idx="381898">
                  <c:v>4.5060999999999997E-2</c:v>
                </c:pt>
                <c:pt idx="381899">
                  <c:v>4.5061999999999998E-2</c:v>
                </c:pt>
                <c:pt idx="381900">
                  <c:v>4.5061999999999998E-2</c:v>
                </c:pt>
                <c:pt idx="381901">
                  <c:v>4.5062999999999999E-2</c:v>
                </c:pt>
                <c:pt idx="381902">
                  <c:v>4.5062999999999999E-2</c:v>
                </c:pt>
                <c:pt idx="381903">
                  <c:v>4.5064E-2</c:v>
                </c:pt>
                <c:pt idx="381904">
                  <c:v>4.5064E-2</c:v>
                </c:pt>
                <c:pt idx="381905">
                  <c:v>4.5064E-2</c:v>
                </c:pt>
                <c:pt idx="381906">
                  <c:v>4.5065000000000001E-2</c:v>
                </c:pt>
                <c:pt idx="381907">
                  <c:v>4.5066000000000002E-2</c:v>
                </c:pt>
                <c:pt idx="381908">
                  <c:v>4.5066000000000002E-2</c:v>
                </c:pt>
                <c:pt idx="381909">
                  <c:v>4.5067000000000003E-2</c:v>
                </c:pt>
                <c:pt idx="381910">
                  <c:v>4.5067000000000003E-2</c:v>
                </c:pt>
                <c:pt idx="381911">
                  <c:v>4.5067999999999997E-2</c:v>
                </c:pt>
                <c:pt idx="381912">
                  <c:v>4.5068999999999998E-2</c:v>
                </c:pt>
                <c:pt idx="381913">
                  <c:v>4.5068999999999998E-2</c:v>
                </c:pt>
                <c:pt idx="381914">
                  <c:v>4.5069999999999999E-2</c:v>
                </c:pt>
                <c:pt idx="381915">
                  <c:v>4.5069999999999999E-2</c:v>
                </c:pt>
                <c:pt idx="381916">
                  <c:v>4.5071E-2</c:v>
                </c:pt>
                <c:pt idx="381917">
                  <c:v>4.5071E-2</c:v>
                </c:pt>
                <c:pt idx="381918">
                  <c:v>4.5072000000000001E-2</c:v>
                </c:pt>
                <c:pt idx="381919">
                  <c:v>4.5072000000000001E-2</c:v>
                </c:pt>
                <c:pt idx="381920">
                  <c:v>4.5073000000000002E-2</c:v>
                </c:pt>
                <c:pt idx="381921">
                  <c:v>4.5073000000000002E-2</c:v>
                </c:pt>
                <c:pt idx="381922">
                  <c:v>4.5074000000000003E-2</c:v>
                </c:pt>
                <c:pt idx="381923">
                  <c:v>4.5074000000000003E-2</c:v>
                </c:pt>
                <c:pt idx="381924">
                  <c:v>4.5074999999999997E-2</c:v>
                </c:pt>
                <c:pt idx="381925">
                  <c:v>4.5074999999999997E-2</c:v>
                </c:pt>
                <c:pt idx="381926">
                  <c:v>4.5074999999999997E-2</c:v>
                </c:pt>
                <c:pt idx="381927">
                  <c:v>4.5075999999999998E-2</c:v>
                </c:pt>
                <c:pt idx="381928">
                  <c:v>4.5075999999999998E-2</c:v>
                </c:pt>
                <c:pt idx="381929">
                  <c:v>4.5075999999999998E-2</c:v>
                </c:pt>
                <c:pt idx="381930">
                  <c:v>4.5075999999999998E-2</c:v>
                </c:pt>
                <c:pt idx="381931">
                  <c:v>4.5076999999999999E-2</c:v>
                </c:pt>
                <c:pt idx="381932">
                  <c:v>4.5076999999999999E-2</c:v>
                </c:pt>
                <c:pt idx="381933">
                  <c:v>4.5076999999999999E-2</c:v>
                </c:pt>
                <c:pt idx="381934">
                  <c:v>4.5076999999999999E-2</c:v>
                </c:pt>
                <c:pt idx="381935">
                  <c:v>4.5078E-2</c:v>
                </c:pt>
                <c:pt idx="381936">
                  <c:v>4.5078E-2</c:v>
                </c:pt>
                <c:pt idx="381937">
                  <c:v>4.5078E-2</c:v>
                </c:pt>
                <c:pt idx="381938">
                  <c:v>4.5078E-2</c:v>
                </c:pt>
                <c:pt idx="381939">
                  <c:v>4.5078E-2</c:v>
                </c:pt>
                <c:pt idx="381940">
                  <c:v>4.5078E-2</c:v>
                </c:pt>
                <c:pt idx="381941">
                  <c:v>4.5078E-2</c:v>
                </c:pt>
                <c:pt idx="381942">
                  <c:v>4.5078E-2</c:v>
                </c:pt>
                <c:pt idx="381943">
                  <c:v>4.5078E-2</c:v>
                </c:pt>
                <c:pt idx="381944">
                  <c:v>4.5078E-2</c:v>
                </c:pt>
                <c:pt idx="381945">
                  <c:v>4.5076999999999999E-2</c:v>
                </c:pt>
                <c:pt idx="381946">
                  <c:v>4.5076999999999999E-2</c:v>
                </c:pt>
                <c:pt idx="381947">
                  <c:v>4.5076999999999999E-2</c:v>
                </c:pt>
                <c:pt idx="381948">
                  <c:v>4.5076999999999999E-2</c:v>
                </c:pt>
                <c:pt idx="381949">
                  <c:v>4.5076999999999999E-2</c:v>
                </c:pt>
                <c:pt idx="381950">
                  <c:v>4.5076999999999999E-2</c:v>
                </c:pt>
                <c:pt idx="381951">
                  <c:v>4.5075999999999998E-2</c:v>
                </c:pt>
                <c:pt idx="381952">
                  <c:v>4.5075999999999998E-2</c:v>
                </c:pt>
                <c:pt idx="381953">
                  <c:v>4.5075999999999998E-2</c:v>
                </c:pt>
                <c:pt idx="381954">
                  <c:v>4.5075999999999998E-2</c:v>
                </c:pt>
                <c:pt idx="381955">
                  <c:v>4.5074999999999997E-2</c:v>
                </c:pt>
                <c:pt idx="381956">
                  <c:v>4.5074999999999997E-2</c:v>
                </c:pt>
                <c:pt idx="381957">
                  <c:v>4.5074999999999997E-2</c:v>
                </c:pt>
                <c:pt idx="381958">
                  <c:v>4.5074999999999997E-2</c:v>
                </c:pt>
                <c:pt idx="381959">
                  <c:v>4.5074999999999997E-2</c:v>
                </c:pt>
                <c:pt idx="381960">
                  <c:v>4.5074999999999997E-2</c:v>
                </c:pt>
                <c:pt idx="381961">
                  <c:v>4.5074999999999997E-2</c:v>
                </c:pt>
                <c:pt idx="381962">
                  <c:v>4.5074000000000003E-2</c:v>
                </c:pt>
                <c:pt idx="381963">
                  <c:v>4.5074000000000003E-2</c:v>
                </c:pt>
                <c:pt idx="381964">
                  <c:v>4.5074000000000003E-2</c:v>
                </c:pt>
                <c:pt idx="381965">
                  <c:v>4.5074000000000003E-2</c:v>
                </c:pt>
                <c:pt idx="381966">
                  <c:v>4.5074000000000003E-2</c:v>
                </c:pt>
                <c:pt idx="381967">
                  <c:v>4.5074000000000003E-2</c:v>
                </c:pt>
                <c:pt idx="381968">
                  <c:v>4.5074000000000003E-2</c:v>
                </c:pt>
                <c:pt idx="381969">
                  <c:v>4.5074000000000003E-2</c:v>
                </c:pt>
                <c:pt idx="381970">
                  <c:v>4.5074999999999997E-2</c:v>
                </c:pt>
                <c:pt idx="381971">
                  <c:v>4.5074999999999997E-2</c:v>
                </c:pt>
                <c:pt idx="381972">
                  <c:v>4.5074999999999997E-2</c:v>
                </c:pt>
                <c:pt idx="381973">
                  <c:v>4.5074999999999997E-2</c:v>
                </c:pt>
                <c:pt idx="381974">
                  <c:v>4.5074999999999997E-2</c:v>
                </c:pt>
                <c:pt idx="381975">
                  <c:v>4.5075999999999998E-2</c:v>
                </c:pt>
                <c:pt idx="381976">
                  <c:v>4.5075999999999998E-2</c:v>
                </c:pt>
                <c:pt idx="381977">
                  <c:v>4.5076999999999999E-2</c:v>
                </c:pt>
                <c:pt idx="381978">
                  <c:v>4.5076999999999999E-2</c:v>
                </c:pt>
                <c:pt idx="381979">
                  <c:v>4.5078E-2</c:v>
                </c:pt>
                <c:pt idx="381980">
                  <c:v>4.5078E-2</c:v>
                </c:pt>
                <c:pt idx="381981">
                  <c:v>4.5079000000000001E-2</c:v>
                </c:pt>
                <c:pt idx="381982">
                  <c:v>4.5080000000000002E-2</c:v>
                </c:pt>
                <c:pt idx="381983">
                  <c:v>4.5081000000000003E-2</c:v>
                </c:pt>
                <c:pt idx="381984">
                  <c:v>4.5081000000000003E-2</c:v>
                </c:pt>
                <c:pt idx="381985">
                  <c:v>4.5081999999999997E-2</c:v>
                </c:pt>
                <c:pt idx="381986">
                  <c:v>4.5082999999999998E-2</c:v>
                </c:pt>
                <c:pt idx="381987">
                  <c:v>4.5083999999999999E-2</c:v>
                </c:pt>
                <c:pt idx="381988">
                  <c:v>4.5085E-2</c:v>
                </c:pt>
                <c:pt idx="381989">
                  <c:v>4.5086000000000001E-2</c:v>
                </c:pt>
                <c:pt idx="381990">
                  <c:v>4.5087000000000002E-2</c:v>
                </c:pt>
                <c:pt idx="381991">
                  <c:v>4.5088000000000003E-2</c:v>
                </c:pt>
                <c:pt idx="381992">
                  <c:v>4.5088999999999997E-2</c:v>
                </c:pt>
                <c:pt idx="381993">
                  <c:v>4.5089999999999998E-2</c:v>
                </c:pt>
                <c:pt idx="381994">
                  <c:v>4.5090999999999999E-2</c:v>
                </c:pt>
                <c:pt idx="381995">
                  <c:v>4.5092E-2</c:v>
                </c:pt>
                <c:pt idx="381996">
                  <c:v>4.5093000000000001E-2</c:v>
                </c:pt>
                <c:pt idx="381997">
                  <c:v>4.5094000000000002E-2</c:v>
                </c:pt>
                <c:pt idx="381998">
                  <c:v>4.5095000000000003E-2</c:v>
                </c:pt>
                <c:pt idx="381999">
                  <c:v>4.5095000000000003E-2</c:v>
                </c:pt>
                <c:pt idx="382000">
                  <c:v>4.5095999999999997E-2</c:v>
                </c:pt>
                <c:pt idx="382001">
                  <c:v>4.5096999999999998E-2</c:v>
                </c:pt>
                <c:pt idx="382002">
                  <c:v>4.5097999999999999E-2</c:v>
                </c:pt>
                <c:pt idx="382003">
                  <c:v>4.5099E-2</c:v>
                </c:pt>
                <c:pt idx="382004">
                  <c:v>4.5100000000000001E-2</c:v>
                </c:pt>
                <c:pt idx="382005">
                  <c:v>4.5101000000000002E-2</c:v>
                </c:pt>
                <c:pt idx="382006">
                  <c:v>4.5101000000000002E-2</c:v>
                </c:pt>
                <c:pt idx="382007">
                  <c:v>4.5102000000000003E-2</c:v>
                </c:pt>
                <c:pt idx="382008">
                  <c:v>4.5102000000000003E-2</c:v>
                </c:pt>
                <c:pt idx="382009">
                  <c:v>4.5102999999999997E-2</c:v>
                </c:pt>
                <c:pt idx="382010">
                  <c:v>4.5102999999999997E-2</c:v>
                </c:pt>
                <c:pt idx="382011">
                  <c:v>4.5102999999999997E-2</c:v>
                </c:pt>
                <c:pt idx="382012">
                  <c:v>4.5103999999999998E-2</c:v>
                </c:pt>
                <c:pt idx="382013">
                  <c:v>4.5103999999999998E-2</c:v>
                </c:pt>
                <c:pt idx="382014">
                  <c:v>4.5103999999999998E-2</c:v>
                </c:pt>
                <c:pt idx="382015">
                  <c:v>4.5103999999999998E-2</c:v>
                </c:pt>
                <c:pt idx="382016">
                  <c:v>4.5103999999999998E-2</c:v>
                </c:pt>
                <c:pt idx="382017">
                  <c:v>4.5103999999999998E-2</c:v>
                </c:pt>
                <c:pt idx="382018">
                  <c:v>4.5103999999999998E-2</c:v>
                </c:pt>
                <c:pt idx="382019">
                  <c:v>4.5103999999999998E-2</c:v>
                </c:pt>
                <c:pt idx="382020">
                  <c:v>4.5103999999999998E-2</c:v>
                </c:pt>
                <c:pt idx="382021">
                  <c:v>4.5102999999999997E-2</c:v>
                </c:pt>
                <c:pt idx="382022">
                  <c:v>4.5102999999999997E-2</c:v>
                </c:pt>
                <c:pt idx="382023">
                  <c:v>4.5102000000000003E-2</c:v>
                </c:pt>
                <c:pt idx="382024">
                  <c:v>4.5102000000000003E-2</c:v>
                </c:pt>
                <c:pt idx="382025">
                  <c:v>4.5101000000000002E-2</c:v>
                </c:pt>
                <c:pt idx="382026">
                  <c:v>4.5101000000000002E-2</c:v>
                </c:pt>
                <c:pt idx="382027">
                  <c:v>4.5100000000000001E-2</c:v>
                </c:pt>
                <c:pt idx="382028">
                  <c:v>4.5100000000000001E-2</c:v>
                </c:pt>
                <c:pt idx="382029">
                  <c:v>4.5099E-2</c:v>
                </c:pt>
                <c:pt idx="382030">
                  <c:v>4.5097999999999999E-2</c:v>
                </c:pt>
                <c:pt idx="382031">
                  <c:v>4.5097999999999999E-2</c:v>
                </c:pt>
                <c:pt idx="382032">
                  <c:v>4.5096999999999998E-2</c:v>
                </c:pt>
                <c:pt idx="382033">
                  <c:v>4.5095999999999997E-2</c:v>
                </c:pt>
                <c:pt idx="382034">
                  <c:v>4.5095000000000003E-2</c:v>
                </c:pt>
                <c:pt idx="382035">
                  <c:v>4.5094000000000002E-2</c:v>
                </c:pt>
                <c:pt idx="382036">
                  <c:v>4.5093000000000001E-2</c:v>
                </c:pt>
                <c:pt idx="382037">
                  <c:v>4.5092E-2</c:v>
                </c:pt>
                <c:pt idx="382038">
                  <c:v>4.5092E-2</c:v>
                </c:pt>
                <c:pt idx="382039">
                  <c:v>4.5090999999999999E-2</c:v>
                </c:pt>
                <c:pt idx="382040">
                  <c:v>4.5089999999999998E-2</c:v>
                </c:pt>
                <c:pt idx="382041">
                  <c:v>4.5089999999999998E-2</c:v>
                </c:pt>
                <c:pt idx="382042">
                  <c:v>4.5088999999999997E-2</c:v>
                </c:pt>
                <c:pt idx="382043">
                  <c:v>4.5088000000000003E-2</c:v>
                </c:pt>
                <c:pt idx="382044">
                  <c:v>4.5087000000000002E-2</c:v>
                </c:pt>
                <c:pt idx="382045">
                  <c:v>4.5087000000000002E-2</c:v>
                </c:pt>
                <c:pt idx="382046">
                  <c:v>4.5086000000000001E-2</c:v>
                </c:pt>
                <c:pt idx="382047">
                  <c:v>4.5085E-2</c:v>
                </c:pt>
                <c:pt idx="382048">
                  <c:v>4.5085E-2</c:v>
                </c:pt>
                <c:pt idx="382049">
                  <c:v>4.5083999999999999E-2</c:v>
                </c:pt>
                <c:pt idx="382050">
                  <c:v>4.5083999999999999E-2</c:v>
                </c:pt>
                <c:pt idx="382051">
                  <c:v>4.5082999999999998E-2</c:v>
                </c:pt>
                <c:pt idx="382052">
                  <c:v>4.5082999999999998E-2</c:v>
                </c:pt>
                <c:pt idx="382053">
                  <c:v>4.5081999999999997E-2</c:v>
                </c:pt>
                <c:pt idx="382054">
                  <c:v>4.5081999999999997E-2</c:v>
                </c:pt>
                <c:pt idx="382055">
                  <c:v>4.5081999999999997E-2</c:v>
                </c:pt>
                <c:pt idx="382056">
                  <c:v>4.5081000000000003E-2</c:v>
                </c:pt>
                <c:pt idx="382057">
                  <c:v>4.5081000000000003E-2</c:v>
                </c:pt>
                <c:pt idx="382058">
                  <c:v>4.5080000000000002E-2</c:v>
                </c:pt>
                <c:pt idx="382059">
                  <c:v>4.5080000000000002E-2</c:v>
                </c:pt>
                <c:pt idx="382060">
                  <c:v>4.5080000000000002E-2</c:v>
                </c:pt>
                <c:pt idx="382061">
                  <c:v>4.5080000000000002E-2</c:v>
                </c:pt>
                <c:pt idx="382062">
                  <c:v>4.5080000000000002E-2</c:v>
                </c:pt>
                <c:pt idx="382063">
                  <c:v>4.5079000000000001E-2</c:v>
                </c:pt>
                <c:pt idx="382064">
                  <c:v>4.5079000000000001E-2</c:v>
                </c:pt>
                <c:pt idx="382065">
                  <c:v>4.5079000000000001E-2</c:v>
                </c:pt>
                <c:pt idx="382066">
                  <c:v>4.5079000000000001E-2</c:v>
                </c:pt>
                <c:pt idx="382067">
                  <c:v>4.5079000000000001E-2</c:v>
                </c:pt>
                <c:pt idx="382068">
                  <c:v>4.5078E-2</c:v>
                </c:pt>
                <c:pt idx="382069">
                  <c:v>4.5078E-2</c:v>
                </c:pt>
                <c:pt idx="382070">
                  <c:v>4.5078E-2</c:v>
                </c:pt>
                <c:pt idx="382071">
                  <c:v>4.5078E-2</c:v>
                </c:pt>
                <c:pt idx="382072">
                  <c:v>4.5076999999999999E-2</c:v>
                </c:pt>
                <c:pt idx="382073">
                  <c:v>4.5076999999999999E-2</c:v>
                </c:pt>
                <c:pt idx="382074">
                  <c:v>4.5076999999999999E-2</c:v>
                </c:pt>
                <c:pt idx="382075">
                  <c:v>4.5076999999999999E-2</c:v>
                </c:pt>
                <c:pt idx="382076">
                  <c:v>4.5075999999999998E-2</c:v>
                </c:pt>
                <c:pt idx="382077">
                  <c:v>4.5075999999999998E-2</c:v>
                </c:pt>
                <c:pt idx="382078">
                  <c:v>4.5074999999999997E-2</c:v>
                </c:pt>
                <c:pt idx="382079">
                  <c:v>4.5074999999999997E-2</c:v>
                </c:pt>
                <c:pt idx="382080">
                  <c:v>4.5074000000000003E-2</c:v>
                </c:pt>
                <c:pt idx="382081">
                  <c:v>4.5073000000000002E-2</c:v>
                </c:pt>
                <c:pt idx="382082">
                  <c:v>4.5073000000000002E-2</c:v>
                </c:pt>
                <c:pt idx="382083">
                  <c:v>4.5072000000000001E-2</c:v>
                </c:pt>
                <c:pt idx="382084">
                  <c:v>4.5071E-2</c:v>
                </c:pt>
                <c:pt idx="382085">
                  <c:v>4.5069999999999999E-2</c:v>
                </c:pt>
                <c:pt idx="382086">
                  <c:v>4.5069999999999999E-2</c:v>
                </c:pt>
                <c:pt idx="382087">
                  <c:v>4.5068999999999998E-2</c:v>
                </c:pt>
                <c:pt idx="382088">
                  <c:v>4.5067999999999997E-2</c:v>
                </c:pt>
                <c:pt idx="382089">
                  <c:v>4.5067000000000003E-2</c:v>
                </c:pt>
                <c:pt idx="382090">
                  <c:v>4.5066000000000002E-2</c:v>
                </c:pt>
                <c:pt idx="382091">
                  <c:v>4.5064E-2</c:v>
                </c:pt>
                <c:pt idx="382092">
                  <c:v>4.5062999999999999E-2</c:v>
                </c:pt>
                <c:pt idx="382093">
                  <c:v>4.5061999999999998E-2</c:v>
                </c:pt>
                <c:pt idx="382094">
                  <c:v>4.5060000000000003E-2</c:v>
                </c:pt>
                <c:pt idx="382095">
                  <c:v>4.5059000000000002E-2</c:v>
                </c:pt>
                <c:pt idx="382096">
                  <c:v>4.5058000000000001E-2</c:v>
                </c:pt>
                <c:pt idx="382097">
                  <c:v>4.5055999999999999E-2</c:v>
                </c:pt>
                <c:pt idx="382098">
                  <c:v>4.5054999999999998E-2</c:v>
                </c:pt>
                <c:pt idx="382099">
                  <c:v>4.5053999999999997E-2</c:v>
                </c:pt>
                <c:pt idx="382100">
                  <c:v>4.5052000000000002E-2</c:v>
                </c:pt>
                <c:pt idx="382101">
                  <c:v>4.5051000000000001E-2</c:v>
                </c:pt>
                <c:pt idx="382102">
                  <c:v>4.5048999999999999E-2</c:v>
                </c:pt>
                <c:pt idx="382103">
                  <c:v>4.5047999999999998E-2</c:v>
                </c:pt>
                <c:pt idx="382104">
                  <c:v>4.5046000000000003E-2</c:v>
                </c:pt>
                <c:pt idx="382105">
                  <c:v>4.5044000000000001E-2</c:v>
                </c:pt>
                <c:pt idx="382106">
                  <c:v>4.5043E-2</c:v>
                </c:pt>
                <c:pt idx="382107">
                  <c:v>4.5040999999999998E-2</c:v>
                </c:pt>
                <c:pt idx="382108">
                  <c:v>4.5039999999999997E-2</c:v>
                </c:pt>
                <c:pt idx="382109">
                  <c:v>4.5038000000000002E-2</c:v>
                </c:pt>
                <c:pt idx="382110">
                  <c:v>4.5037000000000001E-2</c:v>
                </c:pt>
                <c:pt idx="382111">
                  <c:v>4.5036E-2</c:v>
                </c:pt>
                <c:pt idx="382112">
                  <c:v>4.5033999999999998E-2</c:v>
                </c:pt>
                <c:pt idx="382113">
                  <c:v>4.5032999999999997E-2</c:v>
                </c:pt>
                <c:pt idx="382114">
                  <c:v>4.5032000000000003E-2</c:v>
                </c:pt>
                <c:pt idx="382115">
                  <c:v>4.5030000000000001E-2</c:v>
                </c:pt>
                <c:pt idx="382116">
                  <c:v>4.5029E-2</c:v>
                </c:pt>
                <c:pt idx="382117">
                  <c:v>4.5027999999999999E-2</c:v>
                </c:pt>
                <c:pt idx="382118">
                  <c:v>4.5026999999999998E-2</c:v>
                </c:pt>
                <c:pt idx="382119">
                  <c:v>4.5025000000000003E-2</c:v>
                </c:pt>
                <c:pt idx="382120">
                  <c:v>4.5025000000000003E-2</c:v>
                </c:pt>
                <c:pt idx="382121">
                  <c:v>4.5024000000000002E-2</c:v>
                </c:pt>
                <c:pt idx="382122">
                  <c:v>4.5023000000000001E-2</c:v>
                </c:pt>
                <c:pt idx="382123">
                  <c:v>4.5022E-2</c:v>
                </c:pt>
                <c:pt idx="382124">
                  <c:v>4.5020999999999999E-2</c:v>
                </c:pt>
                <c:pt idx="382125">
                  <c:v>4.5020999999999999E-2</c:v>
                </c:pt>
                <c:pt idx="382126">
                  <c:v>4.5019999999999998E-2</c:v>
                </c:pt>
                <c:pt idx="382127">
                  <c:v>4.5019000000000003E-2</c:v>
                </c:pt>
                <c:pt idx="382128">
                  <c:v>4.5019000000000003E-2</c:v>
                </c:pt>
                <c:pt idx="382129">
                  <c:v>4.5018000000000002E-2</c:v>
                </c:pt>
                <c:pt idx="382130">
                  <c:v>4.5018000000000002E-2</c:v>
                </c:pt>
                <c:pt idx="382131">
                  <c:v>4.5017000000000001E-2</c:v>
                </c:pt>
                <c:pt idx="382132">
                  <c:v>4.5017000000000001E-2</c:v>
                </c:pt>
                <c:pt idx="382133">
                  <c:v>4.5017000000000001E-2</c:v>
                </c:pt>
                <c:pt idx="382134">
                  <c:v>4.5017000000000001E-2</c:v>
                </c:pt>
                <c:pt idx="382135">
                  <c:v>4.5017000000000001E-2</c:v>
                </c:pt>
                <c:pt idx="382136">
                  <c:v>4.5017000000000001E-2</c:v>
                </c:pt>
                <c:pt idx="382137">
                  <c:v>4.5017000000000001E-2</c:v>
                </c:pt>
                <c:pt idx="382138">
                  <c:v>4.5017000000000001E-2</c:v>
                </c:pt>
                <c:pt idx="382139">
                  <c:v>4.5017000000000001E-2</c:v>
                </c:pt>
                <c:pt idx="382140">
                  <c:v>4.5017000000000001E-2</c:v>
                </c:pt>
                <c:pt idx="382141">
                  <c:v>4.5018000000000002E-2</c:v>
                </c:pt>
                <c:pt idx="382142">
                  <c:v>4.5018000000000002E-2</c:v>
                </c:pt>
                <c:pt idx="382143">
                  <c:v>4.5019000000000003E-2</c:v>
                </c:pt>
                <c:pt idx="382144">
                  <c:v>4.5019000000000003E-2</c:v>
                </c:pt>
                <c:pt idx="382145">
                  <c:v>4.5019999999999998E-2</c:v>
                </c:pt>
                <c:pt idx="382146">
                  <c:v>4.5019999999999998E-2</c:v>
                </c:pt>
                <c:pt idx="382147">
                  <c:v>4.5020999999999999E-2</c:v>
                </c:pt>
                <c:pt idx="382148">
                  <c:v>4.5022E-2</c:v>
                </c:pt>
                <c:pt idx="382149">
                  <c:v>4.5022E-2</c:v>
                </c:pt>
                <c:pt idx="382150">
                  <c:v>4.5023000000000001E-2</c:v>
                </c:pt>
                <c:pt idx="382151">
                  <c:v>4.5023000000000001E-2</c:v>
                </c:pt>
                <c:pt idx="382152">
                  <c:v>4.5024000000000002E-2</c:v>
                </c:pt>
                <c:pt idx="382153">
                  <c:v>4.5025000000000003E-2</c:v>
                </c:pt>
                <c:pt idx="382154">
                  <c:v>4.5025999999999997E-2</c:v>
                </c:pt>
                <c:pt idx="382155">
                  <c:v>4.5025999999999997E-2</c:v>
                </c:pt>
                <c:pt idx="382156">
                  <c:v>4.5026999999999998E-2</c:v>
                </c:pt>
                <c:pt idx="382157">
                  <c:v>4.5027999999999999E-2</c:v>
                </c:pt>
                <c:pt idx="382158">
                  <c:v>4.5029E-2</c:v>
                </c:pt>
                <c:pt idx="382159">
                  <c:v>4.5030000000000001E-2</c:v>
                </c:pt>
                <c:pt idx="382160">
                  <c:v>4.5031000000000002E-2</c:v>
                </c:pt>
                <c:pt idx="382161">
                  <c:v>4.5031000000000002E-2</c:v>
                </c:pt>
                <c:pt idx="382162">
                  <c:v>4.5032000000000003E-2</c:v>
                </c:pt>
                <c:pt idx="382163">
                  <c:v>4.5032999999999997E-2</c:v>
                </c:pt>
                <c:pt idx="382164">
                  <c:v>4.5033999999999998E-2</c:v>
                </c:pt>
                <c:pt idx="382165">
                  <c:v>4.5034999999999999E-2</c:v>
                </c:pt>
                <c:pt idx="382166">
                  <c:v>4.5034999999999999E-2</c:v>
                </c:pt>
                <c:pt idx="382167">
                  <c:v>4.5036E-2</c:v>
                </c:pt>
                <c:pt idx="382168">
                  <c:v>4.5037000000000001E-2</c:v>
                </c:pt>
                <c:pt idx="382169">
                  <c:v>4.5038000000000002E-2</c:v>
                </c:pt>
                <c:pt idx="382170">
                  <c:v>4.5039000000000003E-2</c:v>
                </c:pt>
                <c:pt idx="382171">
                  <c:v>4.5039000000000003E-2</c:v>
                </c:pt>
                <c:pt idx="382172">
                  <c:v>4.5039999999999997E-2</c:v>
                </c:pt>
                <c:pt idx="382173">
                  <c:v>4.5040999999999998E-2</c:v>
                </c:pt>
                <c:pt idx="382174">
                  <c:v>4.5040999999999998E-2</c:v>
                </c:pt>
                <c:pt idx="382175">
                  <c:v>4.5041999999999999E-2</c:v>
                </c:pt>
                <c:pt idx="382176">
                  <c:v>4.5043E-2</c:v>
                </c:pt>
                <c:pt idx="382177">
                  <c:v>4.5043E-2</c:v>
                </c:pt>
                <c:pt idx="382178">
                  <c:v>4.5044000000000001E-2</c:v>
                </c:pt>
                <c:pt idx="382179">
                  <c:v>4.5045000000000002E-2</c:v>
                </c:pt>
                <c:pt idx="382180">
                  <c:v>4.5045000000000002E-2</c:v>
                </c:pt>
                <c:pt idx="382181">
                  <c:v>4.5046000000000003E-2</c:v>
                </c:pt>
                <c:pt idx="382182">
                  <c:v>4.5046999999999997E-2</c:v>
                </c:pt>
                <c:pt idx="382183">
                  <c:v>4.5046999999999997E-2</c:v>
                </c:pt>
                <c:pt idx="382184">
                  <c:v>4.5047999999999998E-2</c:v>
                </c:pt>
                <c:pt idx="382185">
                  <c:v>4.5047999999999998E-2</c:v>
                </c:pt>
                <c:pt idx="382186">
                  <c:v>4.5048999999999999E-2</c:v>
                </c:pt>
                <c:pt idx="382187">
                  <c:v>4.5048999999999999E-2</c:v>
                </c:pt>
                <c:pt idx="382188">
                  <c:v>4.505E-2</c:v>
                </c:pt>
                <c:pt idx="382189">
                  <c:v>4.505E-2</c:v>
                </c:pt>
                <c:pt idx="382190">
                  <c:v>4.5051000000000001E-2</c:v>
                </c:pt>
                <c:pt idx="382191">
                  <c:v>4.5052000000000002E-2</c:v>
                </c:pt>
                <c:pt idx="382192">
                  <c:v>4.5052000000000002E-2</c:v>
                </c:pt>
                <c:pt idx="382193">
                  <c:v>4.5053000000000003E-2</c:v>
                </c:pt>
                <c:pt idx="382194">
                  <c:v>4.5053999999999997E-2</c:v>
                </c:pt>
                <c:pt idx="382195">
                  <c:v>4.5053999999999997E-2</c:v>
                </c:pt>
                <c:pt idx="382196">
                  <c:v>4.5054999999999998E-2</c:v>
                </c:pt>
                <c:pt idx="382197">
                  <c:v>4.5054999999999998E-2</c:v>
                </c:pt>
                <c:pt idx="382198">
                  <c:v>4.5055999999999999E-2</c:v>
                </c:pt>
                <c:pt idx="382199">
                  <c:v>4.5057E-2</c:v>
                </c:pt>
                <c:pt idx="382200">
                  <c:v>4.5057E-2</c:v>
                </c:pt>
                <c:pt idx="382201">
                  <c:v>4.5058000000000001E-2</c:v>
                </c:pt>
                <c:pt idx="382202">
                  <c:v>4.5059000000000002E-2</c:v>
                </c:pt>
                <c:pt idx="382203">
                  <c:v>4.5059000000000002E-2</c:v>
                </c:pt>
                <c:pt idx="382204">
                  <c:v>4.5060000000000003E-2</c:v>
                </c:pt>
                <c:pt idx="382205">
                  <c:v>4.5060999999999997E-2</c:v>
                </c:pt>
                <c:pt idx="382206">
                  <c:v>4.5061999999999998E-2</c:v>
                </c:pt>
                <c:pt idx="382207">
                  <c:v>4.5062999999999999E-2</c:v>
                </c:pt>
                <c:pt idx="382208">
                  <c:v>4.5062999999999999E-2</c:v>
                </c:pt>
                <c:pt idx="382209">
                  <c:v>4.5064E-2</c:v>
                </c:pt>
                <c:pt idx="382210">
                  <c:v>4.5065000000000001E-2</c:v>
                </c:pt>
                <c:pt idx="382211">
                  <c:v>4.5066000000000002E-2</c:v>
                </c:pt>
                <c:pt idx="382212">
                  <c:v>4.5067000000000003E-2</c:v>
                </c:pt>
                <c:pt idx="382213">
                  <c:v>4.5067000000000003E-2</c:v>
                </c:pt>
                <c:pt idx="382214">
                  <c:v>4.5067999999999997E-2</c:v>
                </c:pt>
                <c:pt idx="382215">
                  <c:v>4.5068999999999998E-2</c:v>
                </c:pt>
                <c:pt idx="382216">
                  <c:v>4.5069999999999999E-2</c:v>
                </c:pt>
                <c:pt idx="382217">
                  <c:v>4.5071E-2</c:v>
                </c:pt>
                <c:pt idx="382218">
                  <c:v>4.5072000000000001E-2</c:v>
                </c:pt>
                <c:pt idx="382219">
                  <c:v>4.5073000000000002E-2</c:v>
                </c:pt>
                <c:pt idx="382220">
                  <c:v>4.5074000000000003E-2</c:v>
                </c:pt>
                <c:pt idx="382221">
                  <c:v>4.5074999999999997E-2</c:v>
                </c:pt>
                <c:pt idx="382222">
                  <c:v>4.5075999999999998E-2</c:v>
                </c:pt>
                <c:pt idx="382223">
                  <c:v>4.5076999999999999E-2</c:v>
                </c:pt>
                <c:pt idx="382224">
                  <c:v>4.5078E-2</c:v>
                </c:pt>
                <c:pt idx="382225">
                  <c:v>4.5079000000000001E-2</c:v>
                </c:pt>
                <c:pt idx="382226">
                  <c:v>4.5080000000000002E-2</c:v>
                </c:pt>
                <c:pt idx="382227">
                  <c:v>4.5081000000000003E-2</c:v>
                </c:pt>
                <c:pt idx="382228">
                  <c:v>4.5081999999999997E-2</c:v>
                </c:pt>
                <c:pt idx="382229">
                  <c:v>4.5082999999999998E-2</c:v>
                </c:pt>
                <c:pt idx="382230">
                  <c:v>4.5083999999999999E-2</c:v>
                </c:pt>
                <c:pt idx="382231">
                  <c:v>4.5085E-2</c:v>
                </c:pt>
                <c:pt idx="382232">
                  <c:v>4.5086000000000001E-2</c:v>
                </c:pt>
                <c:pt idx="382233">
                  <c:v>4.5086000000000001E-2</c:v>
                </c:pt>
                <c:pt idx="382234">
                  <c:v>4.5087000000000002E-2</c:v>
                </c:pt>
                <c:pt idx="382235">
                  <c:v>4.5088000000000003E-2</c:v>
                </c:pt>
                <c:pt idx="382236">
                  <c:v>4.5088999999999997E-2</c:v>
                </c:pt>
                <c:pt idx="382237">
                  <c:v>4.5088999999999997E-2</c:v>
                </c:pt>
                <c:pt idx="382238">
                  <c:v>4.5089999999999998E-2</c:v>
                </c:pt>
                <c:pt idx="382239">
                  <c:v>4.5090999999999999E-2</c:v>
                </c:pt>
                <c:pt idx="382240">
                  <c:v>4.5092E-2</c:v>
                </c:pt>
                <c:pt idx="382241">
                  <c:v>4.5092E-2</c:v>
                </c:pt>
                <c:pt idx="382242">
                  <c:v>4.5093000000000001E-2</c:v>
                </c:pt>
                <c:pt idx="382243">
                  <c:v>4.5093000000000001E-2</c:v>
                </c:pt>
                <c:pt idx="382244">
                  <c:v>4.5094000000000002E-2</c:v>
                </c:pt>
                <c:pt idx="382245">
                  <c:v>4.5094000000000002E-2</c:v>
                </c:pt>
                <c:pt idx="382246">
                  <c:v>4.5095000000000003E-2</c:v>
                </c:pt>
                <c:pt idx="382247">
                  <c:v>4.5095000000000003E-2</c:v>
                </c:pt>
                <c:pt idx="382248">
                  <c:v>4.5095999999999997E-2</c:v>
                </c:pt>
                <c:pt idx="382249">
                  <c:v>4.5095999999999997E-2</c:v>
                </c:pt>
                <c:pt idx="382250">
                  <c:v>4.5095999999999997E-2</c:v>
                </c:pt>
                <c:pt idx="382251">
                  <c:v>4.5096999999999998E-2</c:v>
                </c:pt>
                <c:pt idx="382252">
                  <c:v>4.5096999999999998E-2</c:v>
                </c:pt>
                <c:pt idx="382253">
                  <c:v>4.5097999999999999E-2</c:v>
                </c:pt>
                <c:pt idx="382254">
                  <c:v>4.5097999999999999E-2</c:v>
                </c:pt>
                <c:pt idx="382255">
                  <c:v>4.5097999999999999E-2</c:v>
                </c:pt>
                <c:pt idx="382256">
                  <c:v>4.5097999999999999E-2</c:v>
                </c:pt>
                <c:pt idx="382257">
                  <c:v>4.5099E-2</c:v>
                </c:pt>
                <c:pt idx="382258">
                  <c:v>4.5099E-2</c:v>
                </c:pt>
                <c:pt idx="382259">
                  <c:v>4.5099E-2</c:v>
                </c:pt>
                <c:pt idx="382260">
                  <c:v>4.5099E-2</c:v>
                </c:pt>
                <c:pt idx="382261">
                  <c:v>4.5099E-2</c:v>
                </c:pt>
                <c:pt idx="382262">
                  <c:v>4.5100000000000001E-2</c:v>
                </c:pt>
                <c:pt idx="382263">
                  <c:v>4.5100000000000001E-2</c:v>
                </c:pt>
                <c:pt idx="382264">
                  <c:v>4.5100000000000001E-2</c:v>
                </c:pt>
                <c:pt idx="382265">
                  <c:v>4.5101000000000002E-2</c:v>
                </c:pt>
                <c:pt idx="382266">
                  <c:v>4.5101000000000002E-2</c:v>
                </c:pt>
                <c:pt idx="382267">
                  <c:v>4.5101000000000002E-2</c:v>
                </c:pt>
                <c:pt idx="382268">
                  <c:v>4.5101000000000002E-2</c:v>
                </c:pt>
                <c:pt idx="382269">
                  <c:v>4.5101000000000002E-2</c:v>
                </c:pt>
                <c:pt idx="382270">
                  <c:v>4.5102000000000003E-2</c:v>
                </c:pt>
                <c:pt idx="382271">
                  <c:v>4.5102000000000003E-2</c:v>
                </c:pt>
                <c:pt idx="382272">
                  <c:v>4.5102000000000003E-2</c:v>
                </c:pt>
                <c:pt idx="382273">
                  <c:v>4.5102000000000003E-2</c:v>
                </c:pt>
                <c:pt idx="382274">
                  <c:v>4.5102999999999997E-2</c:v>
                </c:pt>
                <c:pt idx="382275">
                  <c:v>4.5102999999999997E-2</c:v>
                </c:pt>
                <c:pt idx="382276">
                  <c:v>4.5103999999999998E-2</c:v>
                </c:pt>
                <c:pt idx="382277">
                  <c:v>4.5103999999999998E-2</c:v>
                </c:pt>
                <c:pt idx="382278">
                  <c:v>4.5104999999999999E-2</c:v>
                </c:pt>
                <c:pt idx="382279">
                  <c:v>4.5104999999999999E-2</c:v>
                </c:pt>
                <c:pt idx="382280">
                  <c:v>4.5104999999999999E-2</c:v>
                </c:pt>
                <c:pt idx="382281">
                  <c:v>4.5106E-2</c:v>
                </c:pt>
                <c:pt idx="382282">
                  <c:v>4.5106E-2</c:v>
                </c:pt>
                <c:pt idx="382283">
                  <c:v>4.5107000000000001E-2</c:v>
                </c:pt>
                <c:pt idx="382284">
                  <c:v>4.5108000000000002E-2</c:v>
                </c:pt>
                <c:pt idx="382285">
                  <c:v>4.5108000000000002E-2</c:v>
                </c:pt>
                <c:pt idx="382286">
                  <c:v>4.5109000000000003E-2</c:v>
                </c:pt>
                <c:pt idx="382287">
                  <c:v>4.5109999999999997E-2</c:v>
                </c:pt>
                <c:pt idx="382288">
                  <c:v>4.5110999999999998E-2</c:v>
                </c:pt>
                <c:pt idx="382289">
                  <c:v>4.5111999999999999E-2</c:v>
                </c:pt>
                <c:pt idx="382290">
                  <c:v>4.5113E-2</c:v>
                </c:pt>
                <c:pt idx="382291">
                  <c:v>4.5114000000000001E-2</c:v>
                </c:pt>
                <c:pt idx="382292">
                  <c:v>4.5115000000000002E-2</c:v>
                </c:pt>
                <c:pt idx="382293">
                  <c:v>4.5116000000000003E-2</c:v>
                </c:pt>
                <c:pt idx="382294">
                  <c:v>4.5116999999999997E-2</c:v>
                </c:pt>
                <c:pt idx="382295">
                  <c:v>4.5117999999999998E-2</c:v>
                </c:pt>
                <c:pt idx="382296">
                  <c:v>4.5118999999999999E-2</c:v>
                </c:pt>
                <c:pt idx="382297">
                  <c:v>4.512E-2</c:v>
                </c:pt>
                <c:pt idx="382298">
                  <c:v>4.5122000000000002E-2</c:v>
                </c:pt>
                <c:pt idx="382299">
                  <c:v>4.5123000000000003E-2</c:v>
                </c:pt>
                <c:pt idx="382300">
                  <c:v>4.5124999999999998E-2</c:v>
                </c:pt>
                <c:pt idx="382301">
                  <c:v>4.5125999999999999E-2</c:v>
                </c:pt>
                <c:pt idx="382302">
                  <c:v>4.5127E-2</c:v>
                </c:pt>
                <c:pt idx="382303">
                  <c:v>4.5129000000000002E-2</c:v>
                </c:pt>
                <c:pt idx="382304">
                  <c:v>4.5130000000000003E-2</c:v>
                </c:pt>
                <c:pt idx="382305">
                  <c:v>4.5131999999999999E-2</c:v>
                </c:pt>
                <c:pt idx="382306">
                  <c:v>4.5134000000000001E-2</c:v>
                </c:pt>
                <c:pt idx="382307">
                  <c:v>4.5135000000000002E-2</c:v>
                </c:pt>
                <c:pt idx="382308">
                  <c:v>4.5136999999999997E-2</c:v>
                </c:pt>
                <c:pt idx="382309">
                  <c:v>4.5138999999999999E-2</c:v>
                </c:pt>
                <c:pt idx="382310">
                  <c:v>4.514E-2</c:v>
                </c:pt>
                <c:pt idx="382311">
                  <c:v>4.5142000000000002E-2</c:v>
                </c:pt>
                <c:pt idx="382312">
                  <c:v>4.5143999999999997E-2</c:v>
                </c:pt>
                <c:pt idx="382313">
                  <c:v>4.5144999999999998E-2</c:v>
                </c:pt>
                <c:pt idx="382314">
                  <c:v>4.5147E-2</c:v>
                </c:pt>
                <c:pt idx="382315">
                  <c:v>4.5148000000000001E-2</c:v>
                </c:pt>
                <c:pt idx="382316">
                  <c:v>4.5150000000000003E-2</c:v>
                </c:pt>
                <c:pt idx="382317">
                  <c:v>4.5150999999999997E-2</c:v>
                </c:pt>
                <c:pt idx="382318">
                  <c:v>4.5152999999999999E-2</c:v>
                </c:pt>
                <c:pt idx="382319">
                  <c:v>4.5154E-2</c:v>
                </c:pt>
                <c:pt idx="382320">
                  <c:v>4.5156000000000002E-2</c:v>
                </c:pt>
                <c:pt idx="382321">
                  <c:v>4.5157000000000003E-2</c:v>
                </c:pt>
                <c:pt idx="382322">
                  <c:v>4.5158999999999998E-2</c:v>
                </c:pt>
                <c:pt idx="382323">
                  <c:v>4.5159999999999999E-2</c:v>
                </c:pt>
                <c:pt idx="382324">
                  <c:v>4.5161E-2</c:v>
                </c:pt>
                <c:pt idx="382325">
                  <c:v>4.5162000000000001E-2</c:v>
                </c:pt>
                <c:pt idx="382326">
                  <c:v>4.5163000000000002E-2</c:v>
                </c:pt>
                <c:pt idx="382327">
                  <c:v>4.5164000000000003E-2</c:v>
                </c:pt>
                <c:pt idx="382328">
                  <c:v>4.5164000000000003E-2</c:v>
                </c:pt>
                <c:pt idx="382329">
                  <c:v>4.5164999999999997E-2</c:v>
                </c:pt>
                <c:pt idx="382330">
                  <c:v>4.5165999999999998E-2</c:v>
                </c:pt>
                <c:pt idx="382331">
                  <c:v>4.5165999999999998E-2</c:v>
                </c:pt>
                <c:pt idx="382332">
                  <c:v>4.5166999999999999E-2</c:v>
                </c:pt>
                <c:pt idx="382333">
                  <c:v>4.5166999999999999E-2</c:v>
                </c:pt>
                <c:pt idx="382334">
                  <c:v>4.5166999999999999E-2</c:v>
                </c:pt>
                <c:pt idx="382335">
                  <c:v>4.5166999999999999E-2</c:v>
                </c:pt>
                <c:pt idx="382336">
                  <c:v>4.5166999999999999E-2</c:v>
                </c:pt>
                <c:pt idx="382337">
                  <c:v>4.5166999999999999E-2</c:v>
                </c:pt>
                <c:pt idx="382338">
                  <c:v>4.5166999999999999E-2</c:v>
                </c:pt>
                <c:pt idx="382339">
                  <c:v>4.5166999999999999E-2</c:v>
                </c:pt>
                <c:pt idx="382340">
                  <c:v>4.5165999999999998E-2</c:v>
                </c:pt>
                <c:pt idx="382341">
                  <c:v>4.5165999999999998E-2</c:v>
                </c:pt>
                <c:pt idx="382342">
                  <c:v>4.5164999999999997E-2</c:v>
                </c:pt>
                <c:pt idx="382343">
                  <c:v>4.5164999999999997E-2</c:v>
                </c:pt>
                <c:pt idx="382344">
                  <c:v>4.5164000000000003E-2</c:v>
                </c:pt>
                <c:pt idx="382345">
                  <c:v>4.5163000000000002E-2</c:v>
                </c:pt>
                <c:pt idx="382346">
                  <c:v>4.5162000000000001E-2</c:v>
                </c:pt>
                <c:pt idx="382347">
                  <c:v>4.5161E-2</c:v>
                </c:pt>
                <c:pt idx="382348">
                  <c:v>4.5159999999999999E-2</c:v>
                </c:pt>
                <c:pt idx="382349">
                  <c:v>4.5158999999999998E-2</c:v>
                </c:pt>
                <c:pt idx="382350">
                  <c:v>4.5157999999999997E-2</c:v>
                </c:pt>
                <c:pt idx="382351">
                  <c:v>4.5157000000000003E-2</c:v>
                </c:pt>
                <c:pt idx="382352">
                  <c:v>4.5155000000000001E-2</c:v>
                </c:pt>
                <c:pt idx="382353">
                  <c:v>4.5154E-2</c:v>
                </c:pt>
                <c:pt idx="382354">
                  <c:v>4.5152999999999999E-2</c:v>
                </c:pt>
                <c:pt idx="382355">
                  <c:v>4.5150999999999997E-2</c:v>
                </c:pt>
                <c:pt idx="382356">
                  <c:v>4.5150000000000003E-2</c:v>
                </c:pt>
                <c:pt idx="382357">
                  <c:v>4.5149000000000002E-2</c:v>
                </c:pt>
                <c:pt idx="382358">
                  <c:v>4.5148000000000001E-2</c:v>
                </c:pt>
                <c:pt idx="382359">
                  <c:v>4.5145999999999999E-2</c:v>
                </c:pt>
                <c:pt idx="382360">
                  <c:v>4.5144999999999998E-2</c:v>
                </c:pt>
                <c:pt idx="382361">
                  <c:v>4.5143000000000003E-2</c:v>
                </c:pt>
                <c:pt idx="382362">
                  <c:v>4.5142000000000002E-2</c:v>
                </c:pt>
                <c:pt idx="382363">
                  <c:v>4.514E-2</c:v>
                </c:pt>
                <c:pt idx="382364">
                  <c:v>4.5138999999999999E-2</c:v>
                </c:pt>
                <c:pt idx="382365">
                  <c:v>4.5137999999999998E-2</c:v>
                </c:pt>
                <c:pt idx="382366">
                  <c:v>4.5136000000000003E-2</c:v>
                </c:pt>
                <c:pt idx="382367">
                  <c:v>4.5135000000000002E-2</c:v>
                </c:pt>
                <c:pt idx="382368">
                  <c:v>4.5134000000000001E-2</c:v>
                </c:pt>
                <c:pt idx="382369">
                  <c:v>4.5133E-2</c:v>
                </c:pt>
                <c:pt idx="382370">
                  <c:v>4.5131999999999999E-2</c:v>
                </c:pt>
                <c:pt idx="382371">
                  <c:v>4.5130999999999998E-2</c:v>
                </c:pt>
                <c:pt idx="382372">
                  <c:v>4.5130000000000003E-2</c:v>
                </c:pt>
                <c:pt idx="382373">
                  <c:v>4.5128000000000001E-2</c:v>
                </c:pt>
                <c:pt idx="382374">
                  <c:v>4.5127E-2</c:v>
                </c:pt>
                <c:pt idx="382375">
                  <c:v>4.5125999999999999E-2</c:v>
                </c:pt>
                <c:pt idx="382376">
                  <c:v>4.5125999999999999E-2</c:v>
                </c:pt>
                <c:pt idx="382377">
                  <c:v>4.5124999999999998E-2</c:v>
                </c:pt>
                <c:pt idx="382378">
                  <c:v>4.5123999999999997E-2</c:v>
                </c:pt>
                <c:pt idx="382379">
                  <c:v>4.5123000000000003E-2</c:v>
                </c:pt>
                <c:pt idx="382380">
                  <c:v>4.5123000000000003E-2</c:v>
                </c:pt>
                <c:pt idx="382381">
                  <c:v>4.5122000000000002E-2</c:v>
                </c:pt>
                <c:pt idx="382382">
                  <c:v>4.5122000000000002E-2</c:v>
                </c:pt>
                <c:pt idx="382383">
                  <c:v>4.5122000000000002E-2</c:v>
                </c:pt>
                <c:pt idx="382384">
                  <c:v>4.5121000000000001E-2</c:v>
                </c:pt>
                <c:pt idx="382385">
                  <c:v>4.5121000000000001E-2</c:v>
                </c:pt>
                <c:pt idx="382386">
                  <c:v>4.5121000000000001E-2</c:v>
                </c:pt>
                <c:pt idx="382387">
                  <c:v>4.512E-2</c:v>
                </c:pt>
                <c:pt idx="382388">
                  <c:v>4.512E-2</c:v>
                </c:pt>
                <c:pt idx="382389">
                  <c:v>4.512E-2</c:v>
                </c:pt>
                <c:pt idx="382390">
                  <c:v>4.512E-2</c:v>
                </c:pt>
                <c:pt idx="382391">
                  <c:v>4.512E-2</c:v>
                </c:pt>
                <c:pt idx="382392">
                  <c:v>4.512E-2</c:v>
                </c:pt>
                <c:pt idx="382393">
                  <c:v>4.5121000000000001E-2</c:v>
                </c:pt>
                <c:pt idx="382394">
                  <c:v>4.5121000000000001E-2</c:v>
                </c:pt>
                <c:pt idx="382395">
                  <c:v>4.5121000000000001E-2</c:v>
                </c:pt>
                <c:pt idx="382396">
                  <c:v>4.5121000000000001E-2</c:v>
                </c:pt>
                <c:pt idx="382397">
                  <c:v>4.5122000000000002E-2</c:v>
                </c:pt>
                <c:pt idx="382398">
                  <c:v>4.5122000000000002E-2</c:v>
                </c:pt>
                <c:pt idx="382399">
                  <c:v>4.5122000000000002E-2</c:v>
                </c:pt>
                <c:pt idx="382400">
                  <c:v>4.5123000000000003E-2</c:v>
                </c:pt>
                <c:pt idx="382401">
                  <c:v>4.5123000000000003E-2</c:v>
                </c:pt>
                <c:pt idx="382402">
                  <c:v>4.5123999999999997E-2</c:v>
                </c:pt>
                <c:pt idx="382403">
                  <c:v>4.5123999999999997E-2</c:v>
                </c:pt>
                <c:pt idx="382404">
                  <c:v>4.5124999999999998E-2</c:v>
                </c:pt>
                <c:pt idx="382405">
                  <c:v>4.5124999999999998E-2</c:v>
                </c:pt>
                <c:pt idx="382406">
                  <c:v>4.5125999999999999E-2</c:v>
                </c:pt>
                <c:pt idx="382407">
                  <c:v>4.5127E-2</c:v>
                </c:pt>
                <c:pt idx="382408">
                  <c:v>4.5127E-2</c:v>
                </c:pt>
                <c:pt idx="382409">
                  <c:v>4.5128000000000001E-2</c:v>
                </c:pt>
                <c:pt idx="382410">
                  <c:v>4.5128000000000001E-2</c:v>
                </c:pt>
                <c:pt idx="382411">
                  <c:v>4.5129000000000002E-2</c:v>
                </c:pt>
                <c:pt idx="382412">
                  <c:v>4.5129000000000002E-2</c:v>
                </c:pt>
                <c:pt idx="382413">
                  <c:v>4.5130000000000003E-2</c:v>
                </c:pt>
                <c:pt idx="382414">
                  <c:v>4.5130999999999998E-2</c:v>
                </c:pt>
                <c:pt idx="382415">
                  <c:v>4.5130999999999998E-2</c:v>
                </c:pt>
                <c:pt idx="382416">
                  <c:v>4.5131999999999999E-2</c:v>
                </c:pt>
                <c:pt idx="382417">
                  <c:v>4.5131999999999999E-2</c:v>
                </c:pt>
                <c:pt idx="382418">
                  <c:v>4.5133E-2</c:v>
                </c:pt>
                <c:pt idx="382419">
                  <c:v>4.5134000000000001E-2</c:v>
                </c:pt>
                <c:pt idx="382420">
                  <c:v>4.5134000000000001E-2</c:v>
                </c:pt>
                <c:pt idx="382421">
                  <c:v>4.5134000000000001E-2</c:v>
                </c:pt>
                <c:pt idx="382422">
                  <c:v>4.5135000000000002E-2</c:v>
                </c:pt>
                <c:pt idx="382423">
                  <c:v>4.5135000000000002E-2</c:v>
                </c:pt>
                <c:pt idx="382424">
                  <c:v>4.5136000000000003E-2</c:v>
                </c:pt>
                <c:pt idx="382425">
                  <c:v>4.5136000000000003E-2</c:v>
                </c:pt>
                <c:pt idx="382426">
                  <c:v>4.5136999999999997E-2</c:v>
                </c:pt>
                <c:pt idx="382427">
                  <c:v>4.5136999999999997E-2</c:v>
                </c:pt>
                <c:pt idx="382428">
                  <c:v>4.5137999999999998E-2</c:v>
                </c:pt>
                <c:pt idx="382429">
                  <c:v>4.5137999999999998E-2</c:v>
                </c:pt>
                <c:pt idx="382430">
                  <c:v>4.5138999999999999E-2</c:v>
                </c:pt>
                <c:pt idx="382431">
                  <c:v>4.5138999999999999E-2</c:v>
                </c:pt>
                <c:pt idx="382432">
                  <c:v>4.5138999999999999E-2</c:v>
                </c:pt>
                <c:pt idx="382433">
                  <c:v>4.5138999999999999E-2</c:v>
                </c:pt>
                <c:pt idx="382434">
                  <c:v>4.514E-2</c:v>
                </c:pt>
                <c:pt idx="382435">
                  <c:v>4.514E-2</c:v>
                </c:pt>
                <c:pt idx="382436">
                  <c:v>4.514E-2</c:v>
                </c:pt>
                <c:pt idx="382437">
                  <c:v>4.514E-2</c:v>
                </c:pt>
                <c:pt idx="382438">
                  <c:v>4.5141000000000001E-2</c:v>
                </c:pt>
                <c:pt idx="382439">
                  <c:v>4.5141000000000001E-2</c:v>
                </c:pt>
                <c:pt idx="382440">
                  <c:v>4.5142000000000002E-2</c:v>
                </c:pt>
                <c:pt idx="382441">
                  <c:v>4.5142000000000002E-2</c:v>
                </c:pt>
                <c:pt idx="382442">
                  <c:v>4.5142000000000002E-2</c:v>
                </c:pt>
                <c:pt idx="382443">
                  <c:v>4.5143000000000003E-2</c:v>
                </c:pt>
                <c:pt idx="382444">
                  <c:v>4.5143000000000003E-2</c:v>
                </c:pt>
                <c:pt idx="382445">
                  <c:v>4.5143000000000003E-2</c:v>
                </c:pt>
                <c:pt idx="382446">
                  <c:v>4.5143000000000003E-2</c:v>
                </c:pt>
                <c:pt idx="382447">
                  <c:v>4.5143999999999997E-2</c:v>
                </c:pt>
                <c:pt idx="382448">
                  <c:v>4.5143999999999997E-2</c:v>
                </c:pt>
                <c:pt idx="382449">
                  <c:v>4.5144999999999998E-2</c:v>
                </c:pt>
                <c:pt idx="382450">
                  <c:v>4.5144999999999998E-2</c:v>
                </c:pt>
                <c:pt idx="382451">
                  <c:v>4.5145999999999999E-2</c:v>
                </c:pt>
                <c:pt idx="382452">
                  <c:v>4.5145999999999999E-2</c:v>
                </c:pt>
                <c:pt idx="382453">
                  <c:v>4.5147E-2</c:v>
                </c:pt>
                <c:pt idx="382454">
                  <c:v>4.5147E-2</c:v>
                </c:pt>
                <c:pt idx="382455">
                  <c:v>4.5148000000000001E-2</c:v>
                </c:pt>
                <c:pt idx="382456">
                  <c:v>4.5148000000000001E-2</c:v>
                </c:pt>
                <c:pt idx="382457">
                  <c:v>4.5149000000000002E-2</c:v>
                </c:pt>
                <c:pt idx="382458">
                  <c:v>4.5149000000000002E-2</c:v>
                </c:pt>
                <c:pt idx="382459">
                  <c:v>4.5150000000000003E-2</c:v>
                </c:pt>
                <c:pt idx="382460">
                  <c:v>4.5150999999999997E-2</c:v>
                </c:pt>
                <c:pt idx="382461">
                  <c:v>4.5150999999999997E-2</c:v>
                </c:pt>
                <c:pt idx="382462">
                  <c:v>4.5151999999999998E-2</c:v>
                </c:pt>
                <c:pt idx="382463">
                  <c:v>4.5152999999999999E-2</c:v>
                </c:pt>
                <c:pt idx="382464">
                  <c:v>4.5152999999999999E-2</c:v>
                </c:pt>
                <c:pt idx="382465">
                  <c:v>4.5154E-2</c:v>
                </c:pt>
                <c:pt idx="382466">
                  <c:v>4.5155000000000001E-2</c:v>
                </c:pt>
                <c:pt idx="382467">
                  <c:v>4.5155000000000001E-2</c:v>
                </c:pt>
                <c:pt idx="382468">
                  <c:v>4.5156000000000002E-2</c:v>
                </c:pt>
                <c:pt idx="382469">
                  <c:v>4.5157000000000003E-2</c:v>
                </c:pt>
                <c:pt idx="382470">
                  <c:v>4.5157000000000003E-2</c:v>
                </c:pt>
                <c:pt idx="382471">
                  <c:v>4.5157999999999997E-2</c:v>
                </c:pt>
                <c:pt idx="382472">
                  <c:v>4.5158999999999998E-2</c:v>
                </c:pt>
                <c:pt idx="382473">
                  <c:v>4.5158999999999998E-2</c:v>
                </c:pt>
                <c:pt idx="382474">
                  <c:v>4.5159999999999999E-2</c:v>
                </c:pt>
                <c:pt idx="382475">
                  <c:v>4.5161E-2</c:v>
                </c:pt>
                <c:pt idx="382476">
                  <c:v>4.5162000000000001E-2</c:v>
                </c:pt>
                <c:pt idx="382477">
                  <c:v>4.5162000000000001E-2</c:v>
                </c:pt>
                <c:pt idx="382478">
                  <c:v>4.5163000000000002E-2</c:v>
                </c:pt>
                <c:pt idx="382479">
                  <c:v>4.5163000000000002E-2</c:v>
                </c:pt>
                <c:pt idx="382480">
                  <c:v>4.5164000000000003E-2</c:v>
                </c:pt>
                <c:pt idx="382481">
                  <c:v>4.5164000000000003E-2</c:v>
                </c:pt>
                <c:pt idx="382482">
                  <c:v>4.5164999999999997E-2</c:v>
                </c:pt>
                <c:pt idx="382483">
                  <c:v>4.5164999999999997E-2</c:v>
                </c:pt>
                <c:pt idx="382484">
                  <c:v>4.5165999999999998E-2</c:v>
                </c:pt>
                <c:pt idx="382485">
                  <c:v>4.5166999999999999E-2</c:v>
                </c:pt>
                <c:pt idx="382486">
                  <c:v>4.5166999999999999E-2</c:v>
                </c:pt>
                <c:pt idx="382487">
                  <c:v>4.5168E-2</c:v>
                </c:pt>
                <c:pt idx="382488">
                  <c:v>4.5168E-2</c:v>
                </c:pt>
                <c:pt idx="382489">
                  <c:v>4.5169000000000001E-2</c:v>
                </c:pt>
                <c:pt idx="382490">
                  <c:v>4.5169000000000001E-2</c:v>
                </c:pt>
                <c:pt idx="382491">
                  <c:v>4.5169000000000001E-2</c:v>
                </c:pt>
                <c:pt idx="382492">
                  <c:v>4.5169000000000001E-2</c:v>
                </c:pt>
                <c:pt idx="382493">
                  <c:v>4.5170000000000002E-2</c:v>
                </c:pt>
                <c:pt idx="382494">
                  <c:v>4.5170000000000002E-2</c:v>
                </c:pt>
                <c:pt idx="382495">
                  <c:v>4.5170000000000002E-2</c:v>
                </c:pt>
                <c:pt idx="382496">
                  <c:v>4.5170000000000002E-2</c:v>
                </c:pt>
                <c:pt idx="382497">
                  <c:v>4.5170000000000002E-2</c:v>
                </c:pt>
                <c:pt idx="382498">
                  <c:v>4.5171000000000003E-2</c:v>
                </c:pt>
                <c:pt idx="382499">
                  <c:v>4.5171000000000003E-2</c:v>
                </c:pt>
                <c:pt idx="382500">
                  <c:v>4.5171000000000003E-2</c:v>
                </c:pt>
                <c:pt idx="382501">
                  <c:v>4.5171000000000003E-2</c:v>
                </c:pt>
                <c:pt idx="382502">
                  <c:v>4.5171000000000003E-2</c:v>
                </c:pt>
                <c:pt idx="382503">
                  <c:v>4.5170000000000002E-2</c:v>
                </c:pt>
                <c:pt idx="382504">
                  <c:v>4.5170000000000002E-2</c:v>
                </c:pt>
                <c:pt idx="382505">
                  <c:v>4.5170000000000002E-2</c:v>
                </c:pt>
                <c:pt idx="382506">
                  <c:v>4.5169000000000001E-2</c:v>
                </c:pt>
                <c:pt idx="382507">
                  <c:v>4.5169000000000001E-2</c:v>
                </c:pt>
                <c:pt idx="382508">
                  <c:v>4.5169000000000001E-2</c:v>
                </c:pt>
                <c:pt idx="382509">
                  <c:v>4.5168E-2</c:v>
                </c:pt>
                <c:pt idx="382510">
                  <c:v>4.5168E-2</c:v>
                </c:pt>
                <c:pt idx="382511">
                  <c:v>4.5166999999999999E-2</c:v>
                </c:pt>
                <c:pt idx="382512">
                  <c:v>4.5166999999999999E-2</c:v>
                </c:pt>
                <c:pt idx="382513">
                  <c:v>4.5165999999999998E-2</c:v>
                </c:pt>
                <c:pt idx="382514">
                  <c:v>4.5165999999999998E-2</c:v>
                </c:pt>
                <c:pt idx="382515">
                  <c:v>4.5164999999999997E-2</c:v>
                </c:pt>
                <c:pt idx="382516">
                  <c:v>4.5164000000000003E-2</c:v>
                </c:pt>
                <c:pt idx="382517">
                  <c:v>4.5163000000000002E-2</c:v>
                </c:pt>
                <c:pt idx="382518">
                  <c:v>4.5162000000000001E-2</c:v>
                </c:pt>
                <c:pt idx="382519">
                  <c:v>4.5161E-2</c:v>
                </c:pt>
                <c:pt idx="382520">
                  <c:v>4.5159999999999999E-2</c:v>
                </c:pt>
                <c:pt idx="382521">
                  <c:v>4.5158999999999998E-2</c:v>
                </c:pt>
                <c:pt idx="382522">
                  <c:v>4.5157999999999997E-2</c:v>
                </c:pt>
                <c:pt idx="382523">
                  <c:v>4.5157000000000003E-2</c:v>
                </c:pt>
                <c:pt idx="382524">
                  <c:v>4.5156000000000002E-2</c:v>
                </c:pt>
                <c:pt idx="382525">
                  <c:v>4.5155000000000001E-2</c:v>
                </c:pt>
                <c:pt idx="382526">
                  <c:v>4.5152999999999999E-2</c:v>
                </c:pt>
                <c:pt idx="382527">
                  <c:v>4.5151999999999998E-2</c:v>
                </c:pt>
                <c:pt idx="382528">
                  <c:v>4.5150999999999997E-2</c:v>
                </c:pt>
                <c:pt idx="382529">
                  <c:v>4.5149000000000002E-2</c:v>
                </c:pt>
                <c:pt idx="382530">
                  <c:v>4.5148000000000001E-2</c:v>
                </c:pt>
                <c:pt idx="382531">
                  <c:v>4.5147E-2</c:v>
                </c:pt>
                <c:pt idx="382532">
                  <c:v>4.5144999999999998E-2</c:v>
                </c:pt>
                <c:pt idx="382533">
                  <c:v>4.5143999999999997E-2</c:v>
                </c:pt>
                <c:pt idx="382534">
                  <c:v>4.5143000000000003E-2</c:v>
                </c:pt>
                <c:pt idx="382535">
                  <c:v>4.5142000000000002E-2</c:v>
                </c:pt>
                <c:pt idx="382536">
                  <c:v>4.514E-2</c:v>
                </c:pt>
                <c:pt idx="382537">
                  <c:v>4.5138999999999999E-2</c:v>
                </c:pt>
                <c:pt idx="382538">
                  <c:v>4.5136999999999997E-2</c:v>
                </c:pt>
                <c:pt idx="382539">
                  <c:v>4.5136000000000003E-2</c:v>
                </c:pt>
                <c:pt idx="382540">
                  <c:v>4.5135000000000002E-2</c:v>
                </c:pt>
                <c:pt idx="382541">
                  <c:v>4.5133E-2</c:v>
                </c:pt>
                <c:pt idx="382542">
                  <c:v>4.5131999999999999E-2</c:v>
                </c:pt>
                <c:pt idx="382543">
                  <c:v>4.5130999999999998E-2</c:v>
                </c:pt>
                <c:pt idx="382544">
                  <c:v>4.5130000000000003E-2</c:v>
                </c:pt>
                <c:pt idx="382545">
                  <c:v>4.5129000000000002E-2</c:v>
                </c:pt>
                <c:pt idx="382546">
                  <c:v>4.5128000000000001E-2</c:v>
                </c:pt>
                <c:pt idx="382547">
                  <c:v>4.5127E-2</c:v>
                </c:pt>
                <c:pt idx="382548">
                  <c:v>4.5125999999999999E-2</c:v>
                </c:pt>
                <c:pt idx="382549">
                  <c:v>4.5124999999999998E-2</c:v>
                </c:pt>
                <c:pt idx="382550">
                  <c:v>4.5123999999999997E-2</c:v>
                </c:pt>
                <c:pt idx="382551">
                  <c:v>4.5123000000000003E-2</c:v>
                </c:pt>
                <c:pt idx="382552">
                  <c:v>4.5123000000000003E-2</c:v>
                </c:pt>
                <c:pt idx="382553">
                  <c:v>4.5122000000000002E-2</c:v>
                </c:pt>
                <c:pt idx="382554">
                  <c:v>4.5121000000000001E-2</c:v>
                </c:pt>
                <c:pt idx="382555">
                  <c:v>4.5121000000000001E-2</c:v>
                </c:pt>
                <c:pt idx="382556">
                  <c:v>4.512E-2</c:v>
                </c:pt>
                <c:pt idx="382557">
                  <c:v>4.512E-2</c:v>
                </c:pt>
                <c:pt idx="382558">
                  <c:v>4.512E-2</c:v>
                </c:pt>
                <c:pt idx="382559">
                  <c:v>4.512E-2</c:v>
                </c:pt>
                <c:pt idx="382560">
                  <c:v>4.5118999999999999E-2</c:v>
                </c:pt>
                <c:pt idx="382561">
                  <c:v>4.5118999999999999E-2</c:v>
                </c:pt>
                <c:pt idx="382562">
                  <c:v>4.5118999999999999E-2</c:v>
                </c:pt>
                <c:pt idx="382563">
                  <c:v>4.5118999999999999E-2</c:v>
                </c:pt>
                <c:pt idx="382564">
                  <c:v>4.5118999999999999E-2</c:v>
                </c:pt>
                <c:pt idx="382565">
                  <c:v>4.5118999999999999E-2</c:v>
                </c:pt>
                <c:pt idx="382566">
                  <c:v>4.512E-2</c:v>
                </c:pt>
                <c:pt idx="382567">
                  <c:v>4.512E-2</c:v>
                </c:pt>
                <c:pt idx="382568">
                  <c:v>4.512E-2</c:v>
                </c:pt>
                <c:pt idx="382569">
                  <c:v>4.5121000000000001E-2</c:v>
                </c:pt>
                <c:pt idx="382570">
                  <c:v>4.5122000000000002E-2</c:v>
                </c:pt>
                <c:pt idx="382571">
                  <c:v>4.5122000000000002E-2</c:v>
                </c:pt>
                <c:pt idx="382572">
                  <c:v>4.5123000000000003E-2</c:v>
                </c:pt>
                <c:pt idx="382573">
                  <c:v>4.5123000000000003E-2</c:v>
                </c:pt>
                <c:pt idx="382574">
                  <c:v>4.5123999999999997E-2</c:v>
                </c:pt>
                <c:pt idx="382575">
                  <c:v>4.5123999999999997E-2</c:v>
                </c:pt>
                <c:pt idx="382576">
                  <c:v>4.5124999999999998E-2</c:v>
                </c:pt>
                <c:pt idx="382577">
                  <c:v>4.5125999999999999E-2</c:v>
                </c:pt>
                <c:pt idx="382578">
                  <c:v>4.5127E-2</c:v>
                </c:pt>
                <c:pt idx="382579">
                  <c:v>4.5128000000000001E-2</c:v>
                </c:pt>
                <c:pt idx="382580">
                  <c:v>4.5129000000000002E-2</c:v>
                </c:pt>
                <c:pt idx="382581">
                  <c:v>4.5130000000000003E-2</c:v>
                </c:pt>
                <c:pt idx="382582">
                  <c:v>4.5130999999999998E-2</c:v>
                </c:pt>
                <c:pt idx="382583">
                  <c:v>4.5131999999999999E-2</c:v>
                </c:pt>
                <c:pt idx="382584">
                  <c:v>4.5131999999999999E-2</c:v>
                </c:pt>
                <c:pt idx="382585">
                  <c:v>4.5133E-2</c:v>
                </c:pt>
                <c:pt idx="382586">
                  <c:v>4.5134000000000001E-2</c:v>
                </c:pt>
                <c:pt idx="382587">
                  <c:v>4.5135000000000002E-2</c:v>
                </c:pt>
                <c:pt idx="382588">
                  <c:v>4.5136000000000003E-2</c:v>
                </c:pt>
                <c:pt idx="382589">
                  <c:v>4.5136999999999997E-2</c:v>
                </c:pt>
                <c:pt idx="382590">
                  <c:v>4.5137999999999998E-2</c:v>
                </c:pt>
                <c:pt idx="382591">
                  <c:v>4.5138999999999999E-2</c:v>
                </c:pt>
                <c:pt idx="382592">
                  <c:v>4.514E-2</c:v>
                </c:pt>
                <c:pt idx="382593">
                  <c:v>4.5142000000000002E-2</c:v>
                </c:pt>
                <c:pt idx="382594">
                  <c:v>4.5143000000000003E-2</c:v>
                </c:pt>
                <c:pt idx="382595">
                  <c:v>4.5143999999999997E-2</c:v>
                </c:pt>
                <c:pt idx="382596">
                  <c:v>4.5144999999999998E-2</c:v>
                </c:pt>
                <c:pt idx="382597">
                  <c:v>4.5144999999999998E-2</c:v>
                </c:pt>
                <c:pt idx="382598">
                  <c:v>4.5145999999999999E-2</c:v>
                </c:pt>
                <c:pt idx="382599">
                  <c:v>4.5147E-2</c:v>
                </c:pt>
                <c:pt idx="382600">
                  <c:v>4.5148000000000001E-2</c:v>
                </c:pt>
                <c:pt idx="382601">
                  <c:v>4.5149000000000002E-2</c:v>
                </c:pt>
                <c:pt idx="382602">
                  <c:v>4.5150000000000003E-2</c:v>
                </c:pt>
                <c:pt idx="382603">
                  <c:v>4.5150999999999997E-2</c:v>
                </c:pt>
                <c:pt idx="382604">
                  <c:v>4.5150999999999997E-2</c:v>
                </c:pt>
                <c:pt idx="382605">
                  <c:v>4.5151999999999998E-2</c:v>
                </c:pt>
                <c:pt idx="382606">
                  <c:v>4.5152999999999999E-2</c:v>
                </c:pt>
                <c:pt idx="382607">
                  <c:v>4.5154E-2</c:v>
                </c:pt>
                <c:pt idx="382608">
                  <c:v>4.5154E-2</c:v>
                </c:pt>
                <c:pt idx="382609">
                  <c:v>4.5155000000000001E-2</c:v>
                </c:pt>
                <c:pt idx="382610">
                  <c:v>4.5155000000000001E-2</c:v>
                </c:pt>
                <c:pt idx="382611">
                  <c:v>4.5155000000000001E-2</c:v>
                </c:pt>
                <c:pt idx="382612">
                  <c:v>4.5156000000000002E-2</c:v>
                </c:pt>
                <c:pt idx="382613">
                  <c:v>4.5156000000000002E-2</c:v>
                </c:pt>
                <c:pt idx="382614">
                  <c:v>4.5156000000000002E-2</c:v>
                </c:pt>
                <c:pt idx="382615">
                  <c:v>4.5156000000000002E-2</c:v>
                </c:pt>
                <c:pt idx="382616">
                  <c:v>4.5157000000000003E-2</c:v>
                </c:pt>
                <c:pt idx="382617">
                  <c:v>4.5157000000000003E-2</c:v>
                </c:pt>
                <c:pt idx="382618">
                  <c:v>4.5157000000000003E-2</c:v>
                </c:pt>
                <c:pt idx="382619">
                  <c:v>4.5156000000000002E-2</c:v>
                </c:pt>
                <c:pt idx="382620">
                  <c:v>4.5156000000000002E-2</c:v>
                </c:pt>
                <c:pt idx="382621">
                  <c:v>4.5156000000000002E-2</c:v>
                </c:pt>
                <c:pt idx="382622">
                  <c:v>4.5155000000000001E-2</c:v>
                </c:pt>
                <c:pt idx="382623">
                  <c:v>4.5155000000000001E-2</c:v>
                </c:pt>
                <c:pt idx="382624">
                  <c:v>4.5154E-2</c:v>
                </c:pt>
                <c:pt idx="382625">
                  <c:v>4.5154E-2</c:v>
                </c:pt>
                <c:pt idx="382626">
                  <c:v>4.5152999999999999E-2</c:v>
                </c:pt>
                <c:pt idx="382627">
                  <c:v>4.5151999999999998E-2</c:v>
                </c:pt>
                <c:pt idx="382628">
                  <c:v>4.5151999999999998E-2</c:v>
                </c:pt>
                <c:pt idx="382629">
                  <c:v>4.5150999999999997E-2</c:v>
                </c:pt>
                <c:pt idx="382630">
                  <c:v>4.5150000000000003E-2</c:v>
                </c:pt>
                <c:pt idx="382631">
                  <c:v>4.5149000000000002E-2</c:v>
                </c:pt>
                <c:pt idx="382632">
                  <c:v>4.5148000000000001E-2</c:v>
                </c:pt>
                <c:pt idx="382633">
                  <c:v>4.5147E-2</c:v>
                </c:pt>
                <c:pt idx="382634">
                  <c:v>4.5144999999999998E-2</c:v>
                </c:pt>
                <c:pt idx="382635">
                  <c:v>4.5143999999999997E-2</c:v>
                </c:pt>
                <c:pt idx="382636">
                  <c:v>4.5143000000000003E-2</c:v>
                </c:pt>
                <c:pt idx="382637">
                  <c:v>4.5141000000000001E-2</c:v>
                </c:pt>
                <c:pt idx="382638">
                  <c:v>4.514E-2</c:v>
                </c:pt>
                <c:pt idx="382639">
                  <c:v>4.5138999999999999E-2</c:v>
                </c:pt>
                <c:pt idx="382640">
                  <c:v>4.5136999999999997E-2</c:v>
                </c:pt>
                <c:pt idx="382641">
                  <c:v>4.5136000000000003E-2</c:v>
                </c:pt>
                <c:pt idx="382642">
                  <c:v>4.5135000000000002E-2</c:v>
                </c:pt>
                <c:pt idx="382643">
                  <c:v>4.5133E-2</c:v>
                </c:pt>
                <c:pt idx="382644">
                  <c:v>4.5130999999999998E-2</c:v>
                </c:pt>
                <c:pt idx="382645">
                  <c:v>4.5130000000000003E-2</c:v>
                </c:pt>
                <c:pt idx="382646">
                  <c:v>4.5128000000000001E-2</c:v>
                </c:pt>
                <c:pt idx="382647">
                  <c:v>4.5127E-2</c:v>
                </c:pt>
                <c:pt idx="382648">
                  <c:v>4.5124999999999998E-2</c:v>
                </c:pt>
                <c:pt idx="382649">
                  <c:v>4.5123999999999997E-2</c:v>
                </c:pt>
                <c:pt idx="382650">
                  <c:v>4.5122000000000002E-2</c:v>
                </c:pt>
                <c:pt idx="382651">
                  <c:v>4.5121000000000001E-2</c:v>
                </c:pt>
                <c:pt idx="382652">
                  <c:v>4.5118999999999999E-2</c:v>
                </c:pt>
                <c:pt idx="382653">
                  <c:v>4.5117999999999998E-2</c:v>
                </c:pt>
                <c:pt idx="382654">
                  <c:v>4.5116999999999997E-2</c:v>
                </c:pt>
                <c:pt idx="382655">
                  <c:v>4.5115000000000002E-2</c:v>
                </c:pt>
                <c:pt idx="382656">
                  <c:v>4.5114000000000001E-2</c:v>
                </c:pt>
                <c:pt idx="382657">
                  <c:v>4.5113E-2</c:v>
                </c:pt>
                <c:pt idx="382658">
                  <c:v>4.5110999999999998E-2</c:v>
                </c:pt>
                <c:pt idx="382659">
                  <c:v>4.5109999999999997E-2</c:v>
                </c:pt>
                <c:pt idx="382660">
                  <c:v>4.5109000000000003E-2</c:v>
                </c:pt>
                <c:pt idx="382661">
                  <c:v>4.5108000000000002E-2</c:v>
                </c:pt>
                <c:pt idx="382662">
                  <c:v>4.5107000000000001E-2</c:v>
                </c:pt>
                <c:pt idx="382663">
                  <c:v>4.5107000000000001E-2</c:v>
                </c:pt>
                <c:pt idx="382664">
                  <c:v>4.5106E-2</c:v>
                </c:pt>
                <c:pt idx="382665">
                  <c:v>4.5104999999999999E-2</c:v>
                </c:pt>
                <c:pt idx="382666">
                  <c:v>4.5104999999999999E-2</c:v>
                </c:pt>
                <c:pt idx="382667">
                  <c:v>4.5103999999999998E-2</c:v>
                </c:pt>
                <c:pt idx="382668">
                  <c:v>4.5102999999999997E-2</c:v>
                </c:pt>
                <c:pt idx="382669">
                  <c:v>4.5102999999999997E-2</c:v>
                </c:pt>
                <c:pt idx="382670">
                  <c:v>4.5102999999999997E-2</c:v>
                </c:pt>
                <c:pt idx="382671">
                  <c:v>4.5102000000000003E-2</c:v>
                </c:pt>
                <c:pt idx="382672">
                  <c:v>4.5102000000000003E-2</c:v>
                </c:pt>
                <c:pt idx="382673">
                  <c:v>4.5102000000000003E-2</c:v>
                </c:pt>
                <c:pt idx="382674">
                  <c:v>4.5102000000000003E-2</c:v>
                </c:pt>
                <c:pt idx="382675">
                  <c:v>4.5102999999999997E-2</c:v>
                </c:pt>
                <c:pt idx="382676">
                  <c:v>4.5102999999999997E-2</c:v>
                </c:pt>
                <c:pt idx="382677">
                  <c:v>4.5102999999999997E-2</c:v>
                </c:pt>
                <c:pt idx="382678">
                  <c:v>4.5102999999999997E-2</c:v>
                </c:pt>
                <c:pt idx="382679">
                  <c:v>4.5103999999999998E-2</c:v>
                </c:pt>
                <c:pt idx="382680">
                  <c:v>4.5103999999999998E-2</c:v>
                </c:pt>
                <c:pt idx="382681">
                  <c:v>4.5103999999999998E-2</c:v>
                </c:pt>
                <c:pt idx="382682">
                  <c:v>4.5104999999999999E-2</c:v>
                </c:pt>
                <c:pt idx="382683">
                  <c:v>4.5104999999999999E-2</c:v>
                </c:pt>
                <c:pt idx="382684">
                  <c:v>4.5106E-2</c:v>
                </c:pt>
                <c:pt idx="382685">
                  <c:v>4.5107000000000001E-2</c:v>
                </c:pt>
                <c:pt idx="382686">
                  <c:v>4.5108000000000002E-2</c:v>
                </c:pt>
                <c:pt idx="382687">
                  <c:v>4.5108000000000002E-2</c:v>
                </c:pt>
                <c:pt idx="382688">
                  <c:v>4.5109000000000003E-2</c:v>
                </c:pt>
                <c:pt idx="382689">
                  <c:v>4.5109999999999997E-2</c:v>
                </c:pt>
                <c:pt idx="382690">
                  <c:v>4.5110999999999998E-2</c:v>
                </c:pt>
                <c:pt idx="382691">
                  <c:v>4.5111999999999999E-2</c:v>
                </c:pt>
                <c:pt idx="382692">
                  <c:v>4.5111999999999999E-2</c:v>
                </c:pt>
                <c:pt idx="382693">
                  <c:v>4.5113E-2</c:v>
                </c:pt>
                <c:pt idx="382694">
                  <c:v>4.5114000000000001E-2</c:v>
                </c:pt>
                <c:pt idx="382695">
                  <c:v>4.5115000000000002E-2</c:v>
                </c:pt>
                <c:pt idx="382696">
                  <c:v>4.5116000000000003E-2</c:v>
                </c:pt>
                <c:pt idx="382697">
                  <c:v>4.5116999999999997E-2</c:v>
                </c:pt>
                <c:pt idx="382698">
                  <c:v>4.5117999999999998E-2</c:v>
                </c:pt>
                <c:pt idx="382699">
                  <c:v>4.5118999999999999E-2</c:v>
                </c:pt>
                <c:pt idx="382700">
                  <c:v>4.512E-2</c:v>
                </c:pt>
                <c:pt idx="382701">
                  <c:v>4.5121000000000001E-2</c:v>
                </c:pt>
                <c:pt idx="382702">
                  <c:v>4.5121000000000001E-2</c:v>
                </c:pt>
                <c:pt idx="382703">
                  <c:v>4.5122000000000002E-2</c:v>
                </c:pt>
                <c:pt idx="382704">
                  <c:v>4.5123000000000003E-2</c:v>
                </c:pt>
                <c:pt idx="382705">
                  <c:v>4.5123999999999997E-2</c:v>
                </c:pt>
                <c:pt idx="382706">
                  <c:v>4.5124999999999998E-2</c:v>
                </c:pt>
                <c:pt idx="382707">
                  <c:v>4.5124999999999998E-2</c:v>
                </c:pt>
                <c:pt idx="382708">
                  <c:v>4.5125999999999999E-2</c:v>
                </c:pt>
                <c:pt idx="382709">
                  <c:v>4.5127E-2</c:v>
                </c:pt>
                <c:pt idx="382710">
                  <c:v>4.5128000000000001E-2</c:v>
                </c:pt>
                <c:pt idx="382711">
                  <c:v>4.5129000000000002E-2</c:v>
                </c:pt>
                <c:pt idx="382712">
                  <c:v>4.5130000000000003E-2</c:v>
                </c:pt>
                <c:pt idx="382713">
                  <c:v>4.5130000000000003E-2</c:v>
                </c:pt>
                <c:pt idx="382714">
                  <c:v>4.5130999999999998E-2</c:v>
                </c:pt>
                <c:pt idx="382715">
                  <c:v>4.5130999999999998E-2</c:v>
                </c:pt>
                <c:pt idx="382716">
                  <c:v>4.5131999999999999E-2</c:v>
                </c:pt>
                <c:pt idx="382717">
                  <c:v>4.5131999999999999E-2</c:v>
                </c:pt>
                <c:pt idx="382718">
                  <c:v>4.5133E-2</c:v>
                </c:pt>
                <c:pt idx="382719">
                  <c:v>4.5134000000000001E-2</c:v>
                </c:pt>
                <c:pt idx="382720">
                  <c:v>4.5134000000000001E-2</c:v>
                </c:pt>
                <c:pt idx="382721">
                  <c:v>4.5135000000000002E-2</c:v>
                </c:pt>
                <c:pt idx="382722">
                  <c:v>4.5135000000000002E-2</c:v>
                </c:pt>
                <c:pt idx="382723">
                  <c:v>4.5136000000000003E-2</c:v>
                </c:pt>
                <c:pt idx="382724">
                  <c:v>4.5136000000000003E-2</c:v>
                </c:pt>
                <c:pt idx="382725">
                  <c:v>4.5136000000000003E-2</c:v>
                </c:pt>
                <c:pt idx="382726">
                  <c:v>4.5136000000000003E-2</c:v>
                </c:pt>
                <c:pt idx="382727">
                  <c:v>4.5136999999999997E-2</c:v>
                </c:pt>
                <c:pt idx="382728">
                  <c:v>4.5136999999999997E-2</c:v>
                </c:pt>
                <c:pt idx="382729">
                  <c:v>4.5136999999999997E-2</c:v>
                </c:pt>
                <c:pt idx="382730">
                  <c:v>4.5136999999999997E-2</c:v>
                </c:pt>
                <c:pt idx="382731">
                  <c:v>4.5136999999999997E-2</c:v>
                </c:pt>
                <c:pt idx="382732">
                  <c:v>4.5136999999999997E-2</c:v>
                </c:pt>
                <c:pt idx="382733">
                  <c:v>4.5137999999999998E-2</c:v>
                </c:pt>
                <c:pt idx="382734">
                  <c:v>4.5137999999999998E-2</c:v>
                </c:pt>
                <c:pt idx="382735">
                  <c:v>4.5137999999999998E-2</c:v>
                </c:pt>
                <c:pt idx="382736">
                  <c:v>4.5137999999999998E-2</c:v>
                </c:pt>
                <c:pt idx="382737">
                  <c:v>4.5137999999999998E-2</c:v>
                </c:pt>
                <c:pt idx="382738">
                  <c:v>4.5136999999999997E-2</c:v>
                </c:pt>
                <c:pt idx="382739">
                  <c:v>4.5136999999999997E-2</c:v>
                </c:pt>
                <c:pt idx="382740">
                  <c:v>4.5136999999999997E-2</c:v>
                </c:pt>
                <c:pt idx="382741">
                  <c:v>4.5136999999999997E-2</c:v>
                </c:pt>
                <c:pt idx="382742">
                  <c:v>4.5136000000000003E-2</c:v>
                </c:pt>
                <c:pt idx="382743">
                  <c:v>4.5136000000000003E-2</c:v>
                </c:pt>
                <c:pt idx="382744">
                  <c:v>4.5136000000000003E-2</c:v>
                </c:pt>
                <c:pt idx="382745">
                  <c:v>4.5136000000000003E-2</c:v>
                </c:pt>
                <c:pt idx="382746">
                  <c:v>4.5135000000000002E-2</c:v>
                </c:pt>
                <c:pt idx="382747">
                  <c:v>4.5135000000000002E-2</c:v>
                </c:pt>
                <c:pt idx="382748">
                  <c:v>4.5134000000000001E-2</c:v>
                </c:pt>
                <c:pt idx="382749">
                  <c:v>4.5134000000000001E-2</c:v>
                </c:pt>
                <c:pt idx="382750">
                  <c:v>4.5133E-2</c:v>
                </c:pt>
                <c:pt idx="382751">
                  <c:v>4.5133E-2</c:v>
                </c:pt>
                <c:pt idx="382752">
                  <c:v>4.5131999999999999E-2</c:v>
                </c:pt>
                <c:pt idx="382753">
                  <c:v>4.5131999999999999E-2</c:v>
                </c:pt>
                <c:pt idx="382754">
                  <c:v>4.5130999999999998E-2</c:v>
                </c:pt>
                <c:pt idx="382755">
                  <c:v>4.5130000000000003E-2</c:v>
                </c:pt>
                <c:pt idx="382756">
                  <c:v>4.5130000000000003E-2</c:v>
                </c:pt>
                <c:pt idx="382757">
                  <c:v>4.5129000000000002E-2</c:v>
                </c:pt>
                <c:pt idx="382758">
                  <c:v>4.5129000000000002E-2</c:v>
                </c:pt>
                <c:pt idx="382759">
                  <c:v>4.5128000000000001E-2</c:v>
                </c:pt>
                <c:pt idx="382760">
                  <c:v>4.5128000000000001E-2</c:v>
                </c:pt>
                <c:pt idx="382761">
                  <c:v>4.5127E-2</c:v>
                </c:pt>
                <c:pt idx="382762">
                  <c:v>4.5125999999999999E-2</c:v>
                </c:pt>
                <c:pt idx="382763">
                  <c:v>4.5125999999999999E-2</c:v>
                </c:pt>
                <c:pt idx="382764">
                  <c:v>4.5124999999999998E-2</c:v>
                </c:pt>
                <c:pt idx="382765">
                  <c:v>4.5123999999999997E-2</c:v>
                </c:pt>
                <c:pt idx="382766">
                  <c:v>4.5123999999999997E-2</c:v>
                </c:pt>
                <c:pt idx="382767">
                  <c:v>4.5123000000000003E-2</c:v>
                </c:pt>
                <c:pt idx="382768">
                  <c:v>4.5123000000000003E-2</c:v>
                </c:pt>
                <c:pt idx="382769">
                  <c:v>4.5122000000000002E-2</c:v>
                </c:pt>
                <c:pt idx="382770">
                  <c:v>4.5122000000000002E-2</c:v>
                </c:pt>
                <c:pt idx="382771">
                  <c:v>4.5121000000000001E-2</c:v>
                </c:pt>
                <c:pt idx="382772">
                  <c:v>4.5121000000000001E-2</c:v>
                </c:pt>
                <c:pt idx="382773">
                  <c:v>4.512E-2</c:v>
                </c:pt>
                <c:pt idx="382774">
                  <c:v>4.512E-2</c:v>
                </c:pt>
                <c:pt idx="382775">
                  <c:v>4.5118999999999999E-2</c:v>
                </c:pt>
                <c:pt idx="382776">
                  <c:v>4.5118999999999999E-2</c:v>
                </c:pt>
                <c:pt idx="382777">
                  <c:v>4.5117999999999998E-2</c:v>
                </c:pt>
                <c:pt idx="382778">
                  <c:v>4.5117999999999998E-2</c:v>
                </c:pt>
                <c:pt idx="382779">
                  <c:v>4.5117999999999998E-2</c:v>
                </c:pt>
                <c:pt idx="382780">
                  <c:v>4.5117999999999998E-2</c:v>
                </c:pt>
                <c:pt idx="382781">
                  <c:v>4.5116999999999997E-2</c:v>
                </c:pt>
                <c:pt idx="382782">
                  <c:v>4.5116999999999997E-2</c:v>
                </c:pt>
                <c:pt idx="382783">
                  <c:v>4.5116999999999997E-2</c:v>
                </c:pt>
                <c:pt idx="382784">
                  <c:v>4.5116999999999997E-2</c:v>
                </c:pt>
                <c:pt idx="382785">
                  <c:v>4.5116999999999997E-2</c:v>
                </c:pt>
                <c:pt idx="382786">
                  <c:v>4.5116999999999997E-2</c:v>
                </c:pt>
                <c:pt idx="382787">
                  <c:v>4.5116999999999997E-2</c:v>
                </c:pt>
                <c:pt idx="382788">
                  <c:v>4.5116999999999997E-2</c:v>
                </c:pt>
                <c:pt idx="382789">
                  <c:v>4.5116999999999997E-2</c:v>
                </c:pt>
                <c:pt idx="382790">
                  <c:v>4.5116999999999997E-2</c:v>
                </c:pt>
                <c:pt idx="382791">
                  <c:v>4.5116999999999997E-2</c:v>
                </c:pt>
                <c:pt idx="382792">
                  <c:v>4.5116999999999997E-2</c:v>
                </c:pt>
                <c:pt idx="382793">
                  <c:v>4.5117999999999998E-2</c:v>
                </c:pt>
                <c:pt idx="382794">
                  <c:v>4.5117999999999998E-2</c:v>
                </c:pt>
                <c:pt idx="382795">
                  <c:v>4.5117999999999998E-2</c:v>
                </c:pt>
                <c:pt idx="382796">
                  <c:v>4.5118999999999999E-2</c:v>
                </c:pt>
                <c:pt idx="382797">
                  <c:v>4.5118999999999999E-2</c:v>
                </c:pt>
                <c:pt idx="382798">
                  <c:v>4.5118999999999999E-2</c:v>
                </c:pt>
                <c:pt idx="382799">
                  <c:v>4.5118999999999999E-2</c:v>
                </c:pt>
                <c:pt idx="382800">
                  <c:v>4.512E-2</c:v>
                </c:pt>
                <c:pt idx="382801">
                  <c:v>4.512E-2</c:v>
                </c:pt>
                <c:pt idx="382802">
                  <c:v>4.5121000000000001E-2</c:v>
                </c:pt>
                <c:pt idx="382803">
                  <c:v>4.5121000000000001E-2</c:v>
                </c:pt>
                <c:pt idx="382804">
                  <c:v>4.5122000000000002E-2</c:v>
                </c:pt>
                <c:pt idx="382805">
                  <c:v>4.5122000000000002E-2</c:v>
                </c:pt>
                <c:pt idx="382806">
                  <c:v>4.5123000000000003E-2</c:v>
                </c:pt>
                <c:pt idx="382807">
                  <c:v>4.5123000000000003E-2</c:v>
                </c:pt>
                <c:pt idx="382808">
                  <c:v>4.5123999999999997E-2</c:v>
                </c:pt>
                <c:pt idx="382809">
                  <c:v>4.5123999999999997E-2</c:v>
                </c:pt>
                <c:pt idx="382810">
                  <c:v>4.5124999999999998E-2</c:v>
                </c:pt>
                <c:pt idx="382811">
                  <c:v>4.5124999999999998E-2</c:v>
                </c:pt>
                <c:pt idx="382812">
                  <c:v>4.5124999999999998E-2</c:v>
                </c:pt>
                <c:pt idx="382813">
                  <c:v>4.5125999999999999E-2</c:v>
                </c:pt>
                <c:pt idx="382814">
                  <c:v>4.5125999999999999E-2</c:v>
                </c:pt>
                <c:pt idx="382815">
                  <c:v>4.5127E-2</c:v>
                </c:pt>
                <c:pt idx="382816">
                  <c:v>4.5127E-2</c:v>
                </c:pt>
                <c:pt idx="382817">
                  <c:v>4.5127E-2</c:v>
                </c:pt>
                <c:pt idx="382818">
                  <c:v>4.5128000000000001E-2</c:v>
                </c:pt>
                <c:pt idx="382819">
                  <c:v>4.5128000000000001E-2</c:v>
                </c:pt>
                <c:pt idx="382820">
                  <c:v>4.5128000000000001E-2</c:v>
                </c:pt>
                <c:pt idx="382821">
                  <c:v>4.5128000000000001E-2</c:v>
                </c:pt>
                <c:pt idx="382822">
                  <c:v>4.5128000000000001E-2</c:v>
                </c:pt>
                <c:pt idx="382823">
                  <c:v>4.5128000000000001E-2</c:v>
                </c:pt>
                <c:pt idx="382824">
                  <c:v>4.5128000000000001E-2</c:v>
                </c:pt>
                <c:pt idx="382825">
                  <c:v>4.5127E-2</c:v>
                </c:pt>
                <c:pt idx="382826">
                  <c:v>4.5127E-2</c:v>
                </c:pt>
                <c:pt idx="382827">
                  <c:v>4.5127E-2</c:v>
                </c:pt>
                <c:pt idx="382828">
                  <c:v>4.5127E-2</c:v>
                </c:pt>
                <c:pt idx="382829">
                  <c:v>4.5125999999999999E-2</c:v>
                </c:pt>
                <c:pt idx="382830">
                  <c:v>4.5125999999999999E-2</c:v>
                </c:pt>
                <c:pt idx="382831">
                  <c:v>4.5124999999999998E-2</c:v>
                </c:pt>
                <c:pt idx="382832">
                  <c:v>4.5124999999999998E-2</c:v>
                </c:pt>
                <c:pt idx="382833">
                  <c:v>4.5123999999999997E-2</c:v>
                </c:pt>
                <c:pt idx="382834">
                  <c:v>4.5123000000000003E-2</c:v>
                </c:pt>
                <c:pt idx="382835">
                  <c:v>4.5122000000000002E-2</c:v>
                </c:pt>
                <c:pt idx="382836">
                  <c:v>4.5122000000000002E-2</c:v>
                </c:pt>
                <c:pt idx="382837">
                  <c:v>4.5121000000000001E-2</c:v>
                </c:pt>
                <c:pt idx="382838">
                  <c:v>4.512E-2</c:v>
                </c:pt>
                <c:pt idx="382839">
                  <c:v>4.5118999999999999E-2</c:v>
                </c:pt>
                <c:pt idx="382840">
                  <c:v>4.5117999999999998E-2</c:v>
                </c:pt>
                <c:pt idx="382841">
                  <c:v>4.5116999999999997E-2</c:v>
                </c:pt>
                <c:pt idx="382842">
                  <c:v>4.5115000000000002E-2</c:v>
                </c:pt>
                <c:pt idx="382843">
                  <c:v>4.5114000000000001E-2</c:v>
                </c:pt>
                <c:pt idx="382844">
                  <c:v>4.5113E-2</c:v>
                </c:pt>
                <c:pt idx="382845">
                  <c:v>4.5110999999999998E-2</c:v>
                </c:pt>
                <c:pt idx="382846">
                  <c:v>4.5109999999999997E-2</c:v>
                </c:pt>
                <c:pt idx="382847">
                  <c:v>4.5108000000000002E-2</c:v>
                </c:pt>
                <c:pt idx="382848">
                  <c:v>4.5107000000000001E-2</c:v>
                </c:pt>
                <c:pt idx="382849">
                  <c:v>4.5104999999999999E-2</c:v>
                </c:pt>
                <c:pt idx="382850">
                  <c:v>4.5103999999999998E-2</c:v>
                </c:pt>
                <c:pt idx="382851">
                  <c:v>4.5102000000000003E-2</c:v>
                </c:pt>
                <c:pt idx="382852">
                  <c:v>4.5100000000000001E-2</c:v>
                </c:pt>
                <c:pt idx="382853">
                  <c:v>4.5099E-2</c:v>
                </c:pt>
                <c:pt idx="382854">
                  <c:v>4.5096999999999998E-2</c:v>
                </c:pt>
                <c:pt idx="382855">
                  <c:v>4.5095000000000003E-2</c:v>
                </c:pt>
                <c:pt idx="382856">
                  <c:v>4.5094000000000002E-2</c:v>
                </c:pt>
                <c:pt idx="382857">
                  <c:v>4.5092E-2</c:v>
                </c:pt>
                <c:pt idx="382858">
                  <c:v>4.5089999999999998E-2</c:v>
                </c:pt>
                <c:pt idx="382859">
                  <c:v>4.5088999999999997E-2</c:v>
                </c:pt>
                <c:pt idx="382860">
                  <c:v>4.5087000000000002E-2</c:v>
                </c:pt>
                <c:pt idx="382861">
                  <c:v>4.5086000000000001E-2</c:v>
                </c:pt>
                <c:pt idx="382862">
                  <c:v>4.5083999999999999E-2</c:v>
                </c:pt>
                <c:pt idx="382863">
                  <c:v>4.5082999999999998E-2</c:v>
                </c:pt>
                <c:pt idx="382864">
                  <c:v>4.5081000000000003E-2</c:v>
                </c:pt>
                <c:pt idx="382865">
                  <c:v>4.5080000000000002E-2</c:v>
                </c:pt>
                <c:pt idx="382866">
                  <c:v>4.5078E-2</c:v>
                </c:pt>
                <c:pt idx="382867">
                  <c:v>4.5076999999999999E-2</c:v>
                </c:pt>
                <c:pt idx="382868">
                  <c:v>4.5075999999999998E-2</c:v>
                </c:pt>
                <c:pt idx="382869">
                  <c:v>4.5074999999999997E-2</c:v>
                </c:pt>
                <c:pt idx="382870">
                  <c:v>4.5074000000000003E-2</c:v>
                </c:pt>
                <c:pt idx="382871">
                  <c:v>4.5073000000000002E-2</c:v>
                </c:pt>
                <c:pt idx="382872">
                  <c:v>4.5072000000000001E-2</c:v>
                </c:pt>
                <c:pt idx="382873">
                  <c:v>4.5071E-2</c:v>
                </c:pt>
                <c:pt idx="382874">
                  <c:v>4.5069999999999999E-2</c:v>
                </c:pt>
                <c:pt idx="382875">
                  <c:v>4.5069999999999999E-2</c:v>
                </c:pt>
                <c:pt idx="382876">
                  <c:v>4.5068999999999998E-2</c:v>
                </c:pt>
                <c:pt idx="382877">
                  <c:v>4.5068999999999998E-2</c:v>
                </c:pt>
                <c:pt idx="382878">
                  <c:v>4.5067999999999997E-2</c:v>
                </c:pt>
                <c:pt idx="382879">
                  <c:v>4.5067999999999997E-2</c:v>
                </c:pt>
                <c:pt idx="382880">
                  <c:v>4.5067999999999997E-2</c:v>
                </c:pt>
                <c:pt idx="382881">
                  <c:v>4.5067999999999997E-2</c:v>
                </c:pt>
                <c:pt idx="382882">
                  <c:v>4.5067999999999997E-2</c:v>
                </c:pt>
                <c:pt idx="382883">
                  <c:v>4.5067999999999997E-2</c:v>
                </c:pt>
                <c:pt idx="382884">
                  <c:v>4.5067999999999997E-2</c:v>
                </c:pt>
                <c:pt idx="382885">
                  <c:v>4.5068999999999998E-2</c:v>
                </c:pt>
                <c:pt idx="382886">
                  <c:v>4.5068999999999998E-2</c:v>
                </c:pt>
                <c:pt idx="382887">
                  <c:v>4.5069999999999999E-2</c:v>
                </c:pt>
                <c:pt idx="382888">
                  <c:v>4.5069999999999999E-2</c:v>
                </c:pt>
                <c:pt idx="382889">
                  <c:v>4.5071E-2</c:v>
                </c:pt>
                <c:pt idx="382890">
                  <c:v>4.5072000000000001E-2</c:v>
                </c:pt>
                <c:pt idx="382891">
                  <c:v>4.5073000000000002E-2</c:v>
                </c:pt>
                <c:pt idx="382892">
                  <c:v>4.5073000000000002E-2</c:v>
                </c:pt>
                <c:pt idx="382893">
                  <c:v>4.5074000000000003E-2</c:v>
                </c:pt>
                <c:pt idx="382894">
                  <c:v>4.5074999999999997E-2</c:v>
                </c:pt>
                <c:pt idx="382895">
                  <c:v>4.5076999999999999E-2</c:v>
                </c:pt>
                <c:pt idx="382896">
                  <c:v>4.5078E-2</c:v>
                </c:pt>
                <c:pt idx="382897">
                  <c:v>4.5079000000000001E-2</c:v>
                </c:pt>
                <c:pt idx="382898">
                  <c:v>4.5080000000000002E-2</c:v>
                </c:pt>
                <c:pt idx="382899">
                  <c:v>4.5081999999999997E-2</c:v>
                </c:pt>
                <c:pt idx="382900">
                  <c:v>4.5082999999999998E-2</c:v>
                </c:pt>
                <c:pt idx="382901">
                  <c:v>4.5085E-2</c:v>
                </c:pt>
                <c:pt idx="382902">
                  <c:v>4.5086000000000001E-2</c:v>
                </c:pt>
                <c:pt idx="382903">
                  <c:v>4.5087000000000002E-2</c:v>
                </c:pt>
                <c:pt idx="382904">
                  <c:v>4.5088999999999997E-2</c:v>
                </c:pt>
                <c:pt idx="382905">
                  <c:v>4.5089999999999998E-2</c:v>
                </c:pt>
                <c:pt idx="382906">
                  <c:v>4.5090999999999999E-2</c:v>
                </c:pt>
                <c:pt idx="382907">
                  <c:v>4.5093000000000001E-2</c:v>
                </c:pt>
                <c:pt idx="382908">
                  <c:v>4.5094000000000002E-2</c:v>
                </c:pt>
                <c:pt idx="382909">
                  <c:v>4.5095999999999997E-2</c:v>
                </c:pt>
                <c:pt idx="382910">
                  <c:v>4.5096999999999998E-2</c:v>
                </c:pt>
                <c:pt idx="382911">
                  <c:v>4.5097999999999999E-2</c:v>
                </c:pt>
                <c:pt idx="382912">
                  <c:v>4.5100000000000001E-2</c:v>
                </c:pt>
                <c:pt idx="382913">
                  <c:v>4.5101000000000002E-2</c:v>
                </c:pt>
                <c:pt idx="382914">
                  <c:v>4.5102000000000003E-2</c:v>
                </c:pt>
                <c:pt idx="382915">
                  <c:v>4.5102999999999997E-2</c:v>
                </c:pt>
                <c:pt idx="382916">
                  <c:v>4.5103999999999998E-2</c:v>
                </c:pt>
                <c:pt idx="382917">
                  <c:v>4.5104999999999999E-2</c:v>
                </c:pt>
                <c:pt idx="382918">
                  <c:v>4.5106E-2</c:v>
                </c:pt>
                <c:pt idx="382919">
                  <c:v>4.5107000000000001E-2</c:v>
                </c:pt>
                <c:pt idx="382920">
                  <c:v>4.5108000000000002E-2</c:v>
                </c:pt>
                <c:pt idx="382921">
                  <c:v>4.5108000000000002E-2</c:v>
                </c:pt>
                <c:pt idx="382922">
                  <c:v>4.5109000000000003E-2</c:v>
                </c:pt>
                <c:pt idx="382923">
                  <c:v>4.5109999999999997E-2</c:v>
                </c:pt>
                <c:pt idx="382924">
                  <c:v>4.5109999999999997E-2</c:v>
                </c:pt>
                <c:pt idx="382925">
                  <c:v>4.5110999999999998E-2</c:v>
                </c:pt>
                <c:pt idx="382926">
                  <c:v>4.5110999999999998E-2</c:v>
                </c:pt>
                <c:pt idx="382927">
                  <c:v>4.5110999999999998E-2</c:v>
                </c:pt>
                <c:pt idx="382928">
                  <c:v>4.5111999999999999E-2</c:v>
                </c:pt>
                <c:pt idx="382929">
                  <c:v>4.5111999999999999E-2</c:v>
                </c:pt>
                <c:pt idx="382930">
                  <c:v>4.5111999999999999E-2</c:v>
                </c:pt>
                <c:pt idx="382931">
                  <c:v>4.5111999999999999E-2</c:v>
                </c:pt>
                <c:pt idx="382932">
                  <c:v>4.5111999999999999E-2</c:v>
                </c:pt>
                <c:pt idx="382933">
                  <c:v>4.5110999999999998E-2</c:v>
                </c:pt>
                <c:pt idx="382934">
                  <c:v>4.5110999999999998E-2</c:v>
                </c:pt>
                <c:pt idx="382935">
                  <c:v>4.5110999999999998E-2</c:v>
                </c:pt>
                <c:pt idx="382936">
                  <c:v>4.5109999999999997E-2</c:v>
                </c:pt>
                <c:pt idx="382937">
                  <c:v>4.5109999999999997E-2</c:v>
                </c:pt>
                <c:pt idx="382938">
                  <c:v>4.5109000000000003E-2</c:v>
                </c:pt>
                <c:pt idx="382939">
                  <c:v>4.5108000000000002E-2</c:v>
                </c:pt>
                <c:pt idx="382940">
                  <c:v>4.5107000000000001E-2</c:v>
                </c:pt>
                <c:pt idx="382941">
                  <c:v>4.5106E-2</c:v>
                </c:pt>
                <c:pt idx="382942">
                  <c:v>4.5104999999999999E-2</c:v>
                </c:pt>
                <c:pt idx="382943">
                  <c:v>4.5103999999999998E-2</c:v>
                </c:pt>
                <c:pt idx="382944">
                  <c:v>4.5102999999999997E-2</c:v>
                </c:pt>
                <c:pt idx="382945">
                  <c:v>4.5102000000000003E-2</c:v>
                </c:pt>
                <c:pt idx="382946">
                  <c:v>4.5101000000000002E-2</c:v>
                </c:pt>
                <c:pt idx="382947">
                  <c:v>4.5099E-2</c:v>
                </c:pt>
                <c:pt idx="382948">
                  <c:v>4.5097999999999999E-2</c:v>
                </c:pt>
                <c:pt idx="382949">
                  <c:v>4.5095999999999997E-2</c:v>
                </c:pt>
                <c:pt idx="382950">
                  <c:v>4.5095000000000003E-2</c:v>
                </c:pt>
                <c:pt idx="382951">
                  <c:v>4.5093000000000001E-2</c:v>
                </c:pt>
                <c:pt idx="382952">
                  <c:v>4.5090999999999999E-2</c:v>
                </c:pt>
                <c:pt idx="382953">
                  <c:v>4.5088999999999997E-2</c:v>
                </c:pt>
                <c:pt idx="382954">
                  <c:v>4.5088000000000003E-2</c:v>
                </c:pt>
                <c:pt idx="382955">
                  <c:v>4.5086000000000001E-2</c:v>
                </c:pt>
                <c:pt idx="382956">
                  <c:v>4.5083999999999999E-2</c:v>
                </c:pt>
                <c:pt idx="382957">
                  <c:v>4.5081999999999997E-2</c:v>
                </c:pt>
                <c:pt idx="382958">
                  <c:v>4.5080000000000002E-2</c:v>
                </c:pt>
                <c:pt idx="382959">
                  <c:v>4.5078E-2</c:v>
                </c:pt>
                <c:pt idx="382960">
                  <c:v>4.5075999999999998E-2</c:v>
                </c:pt>
                <c:pt idx="382961">
                  <c:v>4.5074000000000003E-2</c:v>
                </c:pt>
                <c:pt idx="382962">
                  <c:v>4.5071E-2</c:v>
                </c:pt>
                <c:pt idx="382963">
                  <c:v>4.5068999999999998E-2</c:v>
                </c:pt>
                <c:pt idx="382964">
                  <c:v>4.5067000000000003E-2</c:v>
                </c:pt>
                <c:pt idx="382965">
                  <c:v>4.5065000000000001E-2</c:v>
                </c:pt>
                <c:pt idx="382966">
                  <c:v>4.5061999999999998E-2</c:v>
                </c:pt>
                <c:pt idx="382967">
                  <c:v>4.5060000000000003E-2</c:v>
                </c:pt>
                <c:pt idx="382968">
                  <c:v>4.5058000000000001E-2</c:v>
                </c:pt>
                <c:pt idx="382969">
                  <c:v>4.5055999999999999E-2</c:v>
                </c:pt>
                <c:pt idx="382970">
                  <c:v>4.5053999999999997E-2</c:v>
                </c:pt>
                <c:pt idx="382971">
                  <c:v>4.5052000000000002E-2</c:v>
                </c:pt>
                <c:pt idx="382972">
                  <c:v>4.505E-2</c:v>
                </c:pt>
                <c:pt idx="382973">
                  <c:v>4.5046999999999997E-2</c:v>
                </c:pt>
                <c:pt idx="382974">
                  <c:v>4.5045000000000002E-2</c:v>
                </c:pt>
                <c:pt idx="382975">
                  <c:v>4.5043E-2</c:v>
                </c:pt>
                <c:pt idx="382976">
                  <c:v>4.5040999999999998E-2</c:v>
                </c:pt>
                <c:pt idx="382977">
                  <c:v>4.5039000000000003E-2</c:v>
                </c:pt>
                <c:pt idx="382978">
                  <c:v>4.5037000000000001E-2</c:v>
                </c:pt>
                <c:pt idx="382979">
                  <c:v>4.5034999999999999E-2</c:v>
                </c:pt>
                <c:pt idx="382980">
                  <c:v>4.5032999999999997E-2</c:v>
                </c:pt>
                <c:pt idx="382981">
                  <c:v>4.5031000000000002E-2</c:v>
                </c:pt>
                <c:pt idx="382982">
                  <c:v>4.5030000000000001E-2</c:v>
                </c:pt>
                <c:pt idx="382983">
                  <c:v>4.5027999999999999E-2</c:v>
                </c:pt>
                <c:pt idx="382984">
                  <c:v>4.5025999999999997E-2</c:v>
                </c:pt>
                <c:pt idx="382985">
                  <c:v>4.5025000000000003E-2</c:v>
                </c:pt>
                <c:pt idx="382986">
                  <c:v>4.5023000000000001E-2</c:v>
                </c:pt>
                <c:pt idx="382987">
                  <c:v>4.5022E-2</c:v>
                </c:pt>
                <c:pt idx="382988">
                  <c:v>4.5019999999999998E-2</c:v>
                </c:pt>
                <c:pt idx="382989">
                  <c:v>4.5019000000000003E-2</c:v>
                </c:pt>
                <c:pt idx="382990">
                  <c:v>4.5018000000000002E-2</c:v>
                </c:pt>
                <c:pt idx="382991">
                  <c:v>4.5017000000000001E-2</c:v>
                </c:pt>
                <c:pt idx="382992">
                  <c:v>4.5016E-2</c:v>
                </c:pt>
                <c:pt idx="382993">
                  <c:v>4.5014999999999999E-2</c:v>
                </c:pt>
                <c:pt idx="382994">
                  <c:v>4.5013999999999998E-2</c:v>
                </c:pt>
                <c:pt idx="382995">
                  <c:v>4.5012999999999997E-2</c:v>
                </c:pt>
                <c:pt idx="382996">
                  <c:v>4.5012999999999997E-2</c:v>
                </c:pt>
                <c:pt idx="382997">
                  <c:v>4.5012000000000003E-2</c:v>
                </c:pt>
                <c:pt idx="382998">
                  <c:v>4.5011000000000002E-2</c:v>
                </c:pt>
                <c:pt idx="382999">
                  <c:v>4.5011000000000002E-2</c:v>
                </c:pt>
                <c:pt idx="383000">
                  <c:v>4.5010000000000001E-2</c:v>
                </c:pt>
                <c:pt idx="383001">
                  <c:v>4.5010000000000001E-2</c:v>
                </c:pt>
                <c:pt idx="383002">
                  <c:v>4.5010000000000001E-2</c:v>
                </c:pt>
                <c:pt idx="383003">
                  <c:v>4.5010000000000001E-2</c:v>
                </c:pt>
                <c:pt idx="383004">
                  <c:v>4.5010000000000001E-2</c:v>
                </c:pt>
                <c:pt idx="383005">
                  <c:v>4.5010000000000001E-2</c:v>
                </c:pt>
                <c:pt idx="383006">
                  <c:v>4.5011000000000002E-2</c:v>
                </c:pt>
                <c:pt idx="383007">
                  <c:v>4.5011000000000002E-2</c:v>
                </c:pt>
                <c:pt idx="383008">
                  <c:v>4.5011000000000002E-2</c:v>
                </c:pt>
                <c:pt idx="383009">
                  <c:v>4.5011000000000002E-2</c:v>
                </c:pt>
                <c:pt idx="383010">
                  <c:v>4.5012000000000003E-2</c:v>
                </c:pt>
                <c:pt idx="383011">
                  <c:v>4.5012000000000003E-2</c:v>
                </c:pt>
                <c:pt idx="383012">
                  <c:v>4.5012999999999997E-2</c:v>
                </c:pt>
                <c:pt idx="383013">
                  <c:v>4.5012999999999997E-2</c:v>
                </c:pt>
                <c:pt idx="383014">
                  <c:v>4.5013999999999998E-2</c:v>
                </c:pt>
                <c:pt idx="383015">
                  <c:v>4.5014999999999999E-2</c:v>
                </c:pt>
                <c:pt idx="383016">
                  <c:v>4.5016E-2</c:v>
                </c:pt>
                <c:pt idx="383017">
                  <c:v>4.5017000000000001E-2</c:v>
                </c:pt>
                <c:pt idx="383018">
                  <c:v>4.5017000000000001E-2</c:v>
                </c:pt>
                <c:pt idx="383019">
                  <c:v>4.5018000000000002E-2</c:v>
                </c:pt>
                <c:pt idx="383020">
                  <c:v>4.5019000000000003E-2</c:v>
                </c:pt>
                <c:pt idx="383021">
                  <c:v>4.5019999999999998E-2</c:v>
                </c:pt>
                <c:pt idx="383022">
                  <c:v>4.5020999999999999E-2</c:v>
                </c:pt>
                <c:pt idx="383023">
                  <c:v>4.5022E-2</c:v>
                </c:pt>
                <c:pt idx="383024">
                  <c:v>4.5023000000000001E-2</c:v>
                </c:pt>
                <c:pt idx="383025">
                  <c:v>4.5024000000000002E-2</c:v>
                </c:pt>
                <c:pt idx="383026">
                  <c:v>4.5025000000000003E-2</c:v>
                </c:pt>
                <c:pt idx="383027">
                  <c:v>4.5025999999999997E-2</c:v>
                </c:pt>
                <c:pt idx="383028">
                  <c:v>4.5026999999999998E-2</c:v>
                </c:pt>
                <c:pt idx="383029">
                  <c:v>4.5027999999999999E-2</c:v>
                </c:pt>
                <c:pt idx="383030">
                  <c:v>4.5029E-2</c:v>
                </c:pt>
                <c:pt idx="383031">
                  <c:v>4.5030000000000001E-2</c:v>
                </c:pt>
                <c:pt idx="383032">
                  <c:v>4.5031000000000002E-2</c:v>
                </c:pt>
                <c:pt idx="383033">
                  <c:v>4.5032000000000003E-2</c:v>
                </c:pt>
                <c:pt idx="383034">
                  <c:v>4.5032000000000003E-2</c:v>
                </c:pt>
                <c:pt idx="383035">
                  <c:v>4.5032999999999997E-2</c:v>
                </c:pt>
                <c:pt idx="383036">
                  <c:v>4.5033999999999998E-2</c:v>
                </c:pt>
                <c:pt idx="383037">
                  <c:v>4.5034999999999999E-2</c:v>
                </c:pt>
                <c:pt idx="383038">
                  <c:v>4.5036E-2</c:v>
                </c:pt>
                <c:pt idx="383039">
                  <c:v>4.5036E-2</c:v>
                </c:pt>
                <c:pt idx="383040">
                  <c:v>4.5037000000000001E-2</c:v>
                </c:pt>
                <c:pt idx="383041">
                  <c:v>4.5038000000000002E-2</c:v>
                </c:pt>
                <c:pt idx="383042">
                  <c:v>4.5038000000000002E-2</c:v>
                </c:pt>
                <c:pt idx="383043">
                  <c:v>4.5038000000000002E-2</c:v>
                </c:pt>
                <c:pt idx="383044">
                  <c:v>4.5039000000000003E-2</c:v>
                </c:pt>
                <c:pt idx="383045">
                  <c:v>4.5039000000000003E-2</c:v>
                </c:pt>
                <c:pt idx="383046">
                  <c:v>4.5038000000000002E-2</c:v>
                </c:pt>
                <c:pt idx="383047">
                  <c:v>4.5038000000000002E-2</c:v>
                </c:pt>
                <c:pt idx="383048">
                  <c:v>4.5038000000000002E-2</c:v>
                </c:pt>
                <c:pt idx="383049">
                  <c:v>4.5037000000000001E-2</c:v>
                </c:pt>
                <c:pt idx="383050">
                  <c:v>4.5036E-2</c:v>
                </c:pt>
                <c:pt idx="383051">
                  <c:v>4.5034999999999999E-2</c:v>
                </c:pt>
                <c:pt idx="383052">
                  <c:v>4.5033999999999998E-2</c:v>
                </c:pt>
                <c:pt idx="383053">
                  <c:v>4.5032999999999997E-2</c:v>
                </c:pt>
                <c:pt idx="383054">
                  <c:v>4.5031000000000002E-2</c:v>
                </c:pt>
                <c:pt idx="383055">
                  <c:v>4.5027999999999999E-2</c:v>
                </c:pt>
                <c:pt idx="383056">
                  <c:v>4.5025999999999997E-2</c:v>
                </c:pt>
                <c:pt idx="383057">
                  <c:v>4.5023000000000001E-2</c:v>
                </c:pt>
                <c:pt idx="383058">
                  <c:v>4.5019000000000003E-2</c:v>
                </c:pt>
                <c:pt idx="383059">
                  <c:v>4.5014999999999999E-2</c:v>
                </c:pt>
                <c:pt idx="383060">
                  <c:v>4.5011000000000002E-2</c:v>
                </c:pt>
                <c:pt idx="383061">
                  <c:v>4.5005999999999997E-2</c:v>
                </c:pt>
                <c:pt idx="383062">
                  <c:v>4.5000999999999999E-2</c:v>
                </c:pt>
                <c:pt idx="383063">
                  <c:v>4.4995E-2</c:v>
                </c:pt>
                <c:pt idx="383064">
                  <c:v>4.4988E-2</c:v>
                </c:pt>
                <c:pt idx="383065">
                  <c:v>4.4981E-2</c:v>
                </c:pt>
                <c:pt idx="383066">
                  <c:v>4.4974E-2</c:v>
                </c:pt>
                <c:pt idx="383067">
                  <c:v>4.4964999999999998E-2</c:v>
                </c:pt>
                <c:pt idx="383068">
                  <c:v>4.4956000000000003E-2</c:v>
                </c:pt>
                <c:pt idx="383069">
                  <c:v>4.4946E-2</c:v>
                </c:pt>
                <c:pt idx="383070">
                  <c:v>4.4935999999999997E-2</c:v>
                </c:pt>
                <c:pt idx="383071">
                  <c:v>4.4925E-2</c:v>
                </c:pt>
                <c:pt idx="383072">
                  <c:v>4.4913000000000002E-2</c:v>
                </c:pt>
                <c:pt idx="383073">
                  <c:v>4.4900000000000002E-2</c:v>
                </c:pt>
                <c:pt idx="383074">
                  <c:v>4.4887000000000003E-2</c:v>
                </c:pt>
                <c:pt idx="383075">
                  <c:v>4.4872000000000002E-2</c:v>
                </c:pt>
                <c:pt idx="383076">
                  <c:v>4.4857000000000001E-2</c:v>
                </c:pt>
                <c:pt idx="383077">
                  <c:v>4.4840999999999999E-2</c:v>
                </c:pt>
                <c:pt idx="383078">
                  <c:v>4.4824999999999997E-2</c:v>
                </c:pt>
                <c:pt idx="383079">
                  <c:v>4.4807E-2</c:v>
                </c:pt>
                <c:pt idx="383080">
                  <c:v>4.4788000000000001E-2</c:v>
                </c:pt>
                <c:pt idx="383081">
                  <c:v>4.4769000000000003E-2</c:v>
                </c:pt>
                <c:pt idx="383082">
                  <c:v>4.4748999999999997E-2</c:v>
                </c:pt>
                <c:pt idx="383083">
                  <c:v>4.4727999999999997E-2</c:v>
                </c:pt>
                <c:pt idx="383084">
                  <c:v>4.4706999999999997E-2</c:v>
                </c:pt>
                <c:pt idx="383085">
                  <c:v>4.4684000000000001E-2</c:v>
                </c:pt>
                <c:pt idx="383086">
                  <c:v>4.4660999999999999E-2</c:v>
                </c:pt>
                <c:pt idx="383087">
                  <c:v>4.4637000000000003E-2</c:v>
                </c:pt>
                <c:pt idx="383088">
                  <c:v>4.4611999999999999E-2</c:v>
                </c:pt>
                <c:pt idx="383089">
                  <c:v>4.4586000000000001E-2</c:v>
                </c:pt>
                <c:pt idx="383090">
                  <c:v>4.4560000000000002E-2</c:v>
                </c:pt>
                <c:pt idx="383091">
                  <c:v>4.4533000000000003E-2</c:v>
                </c:pt>
                <c:pt idx="383092">
                  <c:v>4.4505000000000003E-2</c:v>
                </c:pt>
                <c:pt idx="383093">
                  <c:v>4.4477000000000003E-2</c:v>
                </c:pt>
                <c:pt idx="383094">
                  <c:v>4.4448000000000001E-2</c:v>
                </c:pt>
                <c:pt idx="383095">
                  <c:v>4.4417999999999999E-2</c:v>
                </c:pt>
                <c:pt idx="383096">
                  <c:v>4.4387999999999997E-2</c:v>
                </c:pt>
                <c:pt idx="383097">
                  <c:v>4.4357000000000001E-2</c:v>
                </c:pt>
                <c:pt idx="383098">
                  <c:v>4.4325999999999997E-2</c:v>
                </c:pt>
                <c:pt idx="383099">
                  <c:v>4.4295000000000001E-2</c:v>
                </c:pt>
                <c:pt idx="383100">
                  <c:v>4.4262999999999997E-2</c:v>
                </c:pt>
                <c:pt idx="383101">
                  <c:v>4.4229999999999998E-2</c:v>
                </c:pt>
                <c:pt idx="383102">
                  <c:v>4.4198000000000001E-2</c:v>
                </c:pt>
                <c:pt idx="383103">
                  <c:v>4.4164000000000002E-2</c:v>
                </c:pt>
                <c:pt idx="383104">
                  <c:v>4.4130999999999997E-2</c:v>
                </c:pt>
                <c:pt idx="383105">
                  <c:v>4.4097999999999998E-2</c:v>
                </c:pt>
                <c:pt idx="383106">
                  <c:v>4.4063999999999999E-2</c:v>
                </c:pt>
                <c:pt idx="383107">
                  <c:v>4.403E-2</c:v>
                </c:pt>
                <c:pt idx="383108">
                  <c:v>4.3996E-2</c:v>
                </c:pt>
                <c:pt idx="383109">
                  <c:v>4.3963000000000002E-2</c:v>
                </c:pt>
                <c:pt idx="383110">
                  <c:v>4.3929000000000003E-2</c:v>
                </c:pt>
                <c:pt idx="383111">
                  <c:v>4.3895000000000003E-2</c:v>
                </c:pt>
                <c:pt idx="383112">
                  <c:v>4.3861999999999998E-2</c:v>
                </c:pt>
                <c:pt idx="383113">
                  <c:v>4.3827999999999999E-2</c:v>
                </c:pt>
                <c:pt idx="383114">
                  <c:v>4.3795000000000001E-2</c:v>
                </c:pt>
                <c:pt idx="383115">
                  <c:v>4.3762000000000002E-2</c:v>
                </c:pt>
                <c:pt idx="383116">
                  <c:v>4.3728999999999997E-2</c:v>
                </c:pt>
                <c:pt idx="383117">
                  <c:v>4.3697E-2</c:v>
                </c:pt>
                <c:pt idx="383118">
                  <c:v>4.3664000000000001E-2</c:v>
                </c:pt>
                <c:pt idx="383119">
                  <c:v>4.3632999999999998E-2</c:v>
                </c:pt>
                <c:pt idx="383120">
                  <c:v>4.3602000000000002E-2</c:v>
                </c:pt>
                <c:pt idx="383121">
                  <c:v>4.3570999999999999E-2</c:v>
                </c:pt>
                <c:pt idx="383122">
                  <c:v>4.3541000000000003E-2</c:v>
                </c:pt>
                <c:pt idx="383123">
                  <c:v>4.3511000000000001E-2</c:v>
                </c:pt>
                <c:pt idx="383124">
                  <c:v>4.3482E-2</c:v>
                </c:pt>
                <c:pt idx="383125">
                  <c:v>4.3454E-2</c:v>
                </c:pt>
                <c:pt idx="383126">
                  <c:v>4.3425999999999999E-2</c:v>
                </c:pt>
                <c:pt idx="383127">
                  <c:v>4.3397999999999999E-2</c:v>
                </c:pt>
                <c:pt idx="383128">
                  <c:v>4.3372000000000001E-2</c:v>
                </c:pt>
                <c:pt idx="383129">
                  <c:v>4.3346000000000003E-2</c:v>
                </c:pt>
                <c:pt idx="383130">
                  <c:v>4.3319999999999997E-2</c:v>
                </c:pt>
                <c:pt idx="383131">
                  <c:v>4.3296000000000001E-2</c:v>
                </c:pt>
                <c:pt idx="383132">
                  <c:v>4.3271999999999998E-2</c:v>
                </c:pt>
                <c:pt idx="383133">
                  <c:v>4.3249000000000003E-2</c:v>
                </c:pt>
                <c:pt idx="383134">
                  <c:v>4.3227000000000002E-2</c:v>
                </c:pt>
                <c:pt idx="383135">
                  <c:v>4.3206000000000001E-2</c:v>
                </c:pt>
                <c:pt idx="383136">
                  <c:v>4.3185000000000001E-2</c:v>
                </c:pt>
                <c:pt idx="383137">
                  <c:v>4.3165000000000002E-2</c:v>
                </c:pt>
                <c:pt idx="383138">
                  <c:v>4.3145999999999997E-2</c:v>
                </c:pt>
                <c:pt idx="383139">
                  <c:v>4.3126999999999999E-2</c:v>
                </c:pt>
                <c:pt idx="383140">
                  <c:v>4.3110000000000002E-2</c:v>
                </c:pt>
                <c:pt idx="383141">
                  <c:v>4.3092999999999999E-2</c:v>
                </c:pt>
                <c:pt idx="383142">
                  <c:v>4.3076999999999997E-2</c:v>
                </c:pt>
                <c:pt idx="383143">
                  <c:v>4.3062000000000003E-2</c:v>
                </c:pt>
                <c:pt idx="383144">
                  <c:v>4.3047000000000002E-2</c:v>
                </c:pt>
                <c:pt idx="383145">
                  <c:v>4.3033000000000002E-2</c:v>
                </c:pt>
                <c:pt idx="383146">
                  <c:v>4.3020000000000003E-2</c:v>
                </c:pt>
                <c:pt idx="383147">
                  <c:v>4.3007999999999998E-2</c:v>
                </c:pt>
                <c:pt idx="383148">
                  <c:v>4.2995999999999999E-2</c:v>
                </c:pt>
                <c:pt idx="383149">
                  <c:v>4.2985000000000002E-2</c:v>
                </c:pt>
                <c:pt idx="383150">
                  <c:v>4.2973999999999998E-2</c:v>
                </c:pt>
                <c:pt idx="383151">
                  <c:v>4.2964000000000002E-2</c:v>
                </c:pt>
                <c:pt idx="383152">
                  <c:v>4.2955E-2</c:v>
                </c:pt>
                <c:pt idx="383153">
                  <c:v>4.2945999999999998E-2</c:v>
                </c:pt>
                <c:pt idx="383154">
                  <c:v>4.2937999999999997E-2</c:v>
                </c:pt>
                <c:pt idx="383155">
                  <c:v>4.2930999999999997E-2</c:v>
                </c:pt>
                <c:pt idx="383156">
                  <c:v>4.2923999999999997E-2</c:v>
                </c:pt>
                <c:pt idx="383157">
                  <c:v>4.2916999999999997E-2</c:v>
                </c:pt>
                <c:pt idx="383158">
                  <c:v>4.2910999999999998E-2</c:v>
                </c:pt>
                <c:pt idx="383159">
                  <c:v>4.2906E-2</c:v>
                </c:pt>
                <c:pt idx="383160">
                  <c:v>4.2900000000000001E-2</c:v>
                </c:pt>
                <c:pt idx="383161">
                  <c:v>4.2895000000000003E-2</c:v>
                </c:pt>
                <c:pt idx="383162">
                  <c:v>4.2890999999999999E-2</c:v>
                </c:pt>
                <c:pt idx="383163">
                  <c:v>4.2887000000000002E-2</c:v>
                </c:pt>
                <c:pt idx="383164">
                  <c:v>4.2882999999999998E-2</c:v>
                </c:pt>
                <c:pt idx="383165">
                  <c:v>4.2879E-2</c:v>
                </c:pt>
                <c:pt idx="383166">
                  <c:v>4.2875999999999997E-2</c:v>
                </c:pt>
                <c:pt idx="383167">
                  <c:v>4.2872E-2</c:v>
                </c:pt>
                <c:pt idx="383168">
                  <c:v>4.2868999999999997E-2</c:v>
                </c:pt>
                <c:pt idx="383169">
                  <c:v>4.2866000000000001E-2</c:v>
                </c:pt>
                <c:pt idx="383170">
                  <c:v>4.2863999999999999E-2</c:v>
                </c:pt>
                <c:pt idx="383171">
                  <c:v>4.2861000000000003E-2</c:v>
                </c:pt>
                <c:pt idx="383172">
                  <c:v>4.2858E-2</c:v>
                </c:pt>
                <c:pt idx="383173">
                  <c:v>4.2854999999999997E-2</c:v>
                </c:pt>
                <c:pt idx="383174">
                  <c:v>4.2853000000000002E-2</c:v>
                </c:pt>
                <c:pt idx="383175">
                  <c:v>4.2849999999999999E-2</c:v>
                </c:pt>
                <c:pt idx="383176">
                  <c:v>4.2847000000000003E-2</c:v>
                </c:pt>
                <c:pt idx="383177">
                  <c:v>4.2844E-2</c:v>
                </c:pt>
                <c:pt idx="383178">
                  <c:v>4.2840999999999997E-2</c:v>
                </c:pt>
                <c:pt idx="383179">
                  <c:v>4.2838000000000001E-2</c:v>
                </c:pt>
                <c:pt idx="383180">
                  <c:v>4.2833999999999997E-2</c:v>
                </c:pt>
                <c:pt idx="383181">
                  <c:v>4.2831000000000001E-2</c:v>
                </c:pt>
                <c:pt idx="383182">
                  <c:v>4.2826999999999997E-2</c:v>
                </c:pt>
                <c:pt idx="383183">
                  <c:v>4.2823E-2</c:v>
                </c:pt>
                <c:pt idx="383184">
                  <c:v>4.2819000000000003E-2</c:v>
                </c:pt>
                <c:pt idx="383185">
                  <c:v>4.2813999999999998E-2</c:v>
                </c:pt>
                <c:pt idx="383186">
                  <c:v>4.2810000000000001E-2</c:v>
                </c:pt>
                <c:pt idx="383187">
                  <c:v>4.2804000000000002E-2</c:v>
                </c:pt>
                <c:pt idx="383188">
                  <c:v>4.2798999999999997E-2</c:v>
                </c:pt>
                <c:pt idx="383189">
                  <c:v>4.2793999999999999E-2</c:v>
                </c:pt>
                <c:pt idx="383190">
                  <c:v>4.2788E-2</c:v>
                </c:pt>
                <c:pt idx="383191">
                  <c:v>4.2781E-2</c:v>
                </c:pt>
                <c:pt idx="383192">
                  <c:v>4.2775000000000001E-2</c:v>
                </c:pt>
                <c:pt idx="383193">
                  <c:v>4.2768E-2</c:v>
                </c:pt>
                <c:pt idx="383194">
                  <c:v>4.2761E-2</c:v>
                </c:pt>
                <c:pt idx="383195">
                  <c:v>4.2752999999999999E-2</c:v>
                </c:pt>
                <c:pt idx="383196">
                  <c:v>4.2745999999999999E-2</c:v>
                </c:pt>
                <c:pt idx="383197">
                  <c:v>4.2736999999999997E-2</c:v>
                </c:pt>
                <c:pt idx="383198">
                  <c:v>4.2729000000000003E-2</c:v>
                </c:pt>
                <c:pt idx="383199">
                  <c:v>4.2720000000000001E-2</c:v>
                </c:pt>
                <c:pt idx="383200">
                  <c:v>4.2710999999999999E-2</c:v>
                </c:pt>
                <c:pt idx="383201">
                  <c:v>4.2701999999999997E-2</c:v>
                </c:pt>
                <c:pt idx="383202">
                  <c:v>4.2692000000000001E-2</c:v>
                </c:pt>
                <c:pt idx="383203">
                  <c:v>4.2682999999999999E-2</c:v>
                </c:pt>
                <c:pt idx="383204">
                  <c:v>4.2673000000000003E-2</c:v>
                </c:pt>
                <c:pt idx="383205">
                  <c:v>4.2661999999999999E-2</c:v>
                </c:pt>
                <c:pt idx="383206">
                  <c:v>4.2652000000000002E-2</c:v>
                </c:pt>
                <c:pt idx="383207">
                  <c:v>4.2640999999999998E-2</c:v>
                </c:pt>
                <c:pt idx="383208">
                  <c:v>4.2630000000000001E-2</c:v>
                </c:pt>
                <c:pt idx="383209">
                  <c:v>4.2618999999999997E-2</c:v>
                </c:pt>
                <c:pt idx="383210">
                  <c:v>4.2608E-2</c:v>
                </c:pt>
                <c:pt idx="383211">
                  <c:v>4.2597000000000003E-2</c:v>
                </c:pt>
                <c:pt idx="383212">
                  <c:v>4.2584999999999998E-2</c:v>
                </c:pt>
                <c:pt idx="383213">
                  <c:v>4.2574000000000001E-2</c:v>
                </c:pt>
                <c:pt idx="383214">
                  <c:v>4.2562000000000003E-2</c:v>
                </c:pt>
                <c:pt idx="383215">
                  <c:v>4.2550999999999999E-2</c:v>
                </c:pt>
                <c:pt idx="383216">
                  <c:v>4.2539E-2</c:v>
                </c:pt>
                <c:pt idx="383217">
                  <c:v>4.2527000000000002E-2</c:v>
                </c:pt>
                <c:pt idx="383218">
                  <c:v>4.2515999999999998E-2</c:v>
                </c:pt>
                <c:pt idx="383219">
                  <c:v>4.2504E-2</c:v>
                </c:pt>
                <c:pt idx="383220">
                  <c:v>4.2492000000000002E-2</c:v>
                </c:pt>
                <c:pt idx="383221">
                  <c:v>4.2480999999999998E-2</c:v>
                </c:pt>
                <c:pt idx="383222">
                  <c:v>4.2469E-2</c:v>
                </c:pt>
                <c:pt idx="383223">
                  <c:v>4.2457000000000002E-2</c:v>
                </c:pt>
                <c:pt idx="383224">
                  <c:v>4.2445999999999998E-2</c:v>
                </c:pt>
                <c:pt idx="383225">
                  <c:v>4.2433999999999999E-2</c:v>
                </c:pt>
                <c:pt idx="383226">
                  <c:v>4.2423000000000002E-2</c:v>
                </c:pt>
                <c:pt idx="383227">
                  <c:v>4.2411999999999998E-2</c:v>
                </c:pt>
                <c:pt idx="383228">
                  <c:v>4.2401000000000001E-2</c:v>
                </c:pt>
                <c:pt idx="383229">
                  <c:v>4.2390999999999998E-2</c:v>
                </c:pt>
                <c:pt idx="383230">
                  <c:v>4.2380000000000001E-2</c:v>
                </c:pt>
                <c:pt idx="383231">
                  <c:v>4.2368999999999997E-2</c:v>
                </c:pt>
                <c:pt idx="383232">
                  <c:v>4.2359000000000001E-2</c:v>
                </c:pt>
                <c:pt idx="383233">
                  <c:v>4.2348999999999998E-2</c:v>
                </c:pt>
                <c:pt idx="383234">
                  <c:v>4.2339000000000002E-2</c:v>
                </c:pt>
                <c:pt idx="383235">
                  <c:v>4.2328999999999999E-2</c:v>
                </c:pt>
                <c:pt idx="383236">
                  <c:v>4.2319000000000002E-2</c:v>
                </c:pt>
                <c:pt idx="383237">
                  <c:v>4.231E-2</c:v>
                </c:pt>
                <c:pt idx="383238">
                  <c:v>4.2300999999999998E-2</c:v>
                </c:pt>
                <c:pt idx="383239">
                  <c:v>4.2292000000000003E-2</c:v>
                </c:pt>
                <c:pt idx="383240">
                  <c:v>4.2284000000000002E-2</c:v>
                </c:pt>
                <c:pt idx="383241">
                  <c:v>4.2275E-2</c:v>
                </c:pt>
                <c:pt idx="383242">
                  <c:v>4.2266999999999999E-2</c:v>
                </c:pt>
                <c:pt idx="383243">
                  <c:v>4.2258999999999998E-2</c:v>
                </c:pt>
                <c:pt idx="383244">
                  <c:v>4.2250999999999997E-2</c:v>
                </c:pt>
                <c:pt idx="383245">
                  <c:v>4.2243000000000003E-2</c:v>
                </c:pt>
                <c:pt idx="383246">
                  <c:v>4.2236000000000003E-2</c:v>
                </c:pt>
                <c:pt idx="383247">
                  <c:v>4.2229000000000003E-2</c:v>
                </c:pt>
                <c:pt idx="383248">
                  <c:v>4.2222000000000003E-2</c:v>
                </c:pt>
                <c:pt idx="383249">
                  <c:v>4.2215000000000003E-2</c:v>
                </c:pt>
                <c:pt idx="383250">
                  <c:v>4.2209000000000003E-2</c:v>
                </c:pt>
                <c:pt idx="383251">
                  <c:v>4.2202999999999997E-2</c:v>
                </c:pt>
                <c:pt idx="383252">
                  <c:v>4.2196999999999998E-2</c:v>
                </c:pt>
                <c:pt idx="383253">
                  <c:v>4.2190999999999999E-2</c:v>
                </c:pt>
                <c:pt idx="383254">
                  <c:v>4.2185E-2</c:v>
                </c:pt>
                <c:pt idx="383255">
                  <c:v>4.2180000000000002E-2</c:v>
                </c:pt>
                <c:pt idx="383256">
                  <c:v>4.2174999999999997E-2</c:v>
                </c:pt>
                <c:pt idx="383257">
                  <c:v>4.2168999999999998E-2</c:v>
                </c:pt>
                <c:pt idx="383258">
                  <c:v>4.2164E-2</c:v>
                </c:pt>
                <c:pt idx="383259">
                  <c:v>4.2160000000000003E-2</c:v>
                </c:pt>
                <c:pt idx="383260">
                  <c:v>4.2154999999999998E-2</c:v>
                </c:pt>
                <c:pt idx="383261">
                  <c:v>4.2151000000000001E-2</c:v>
                </c:pt>
                <c:pt idx="383262">
                  <c:v>4.2146999999999997E-2</c:v>
                </c:pt>
                <c:pt idx="383263">
                  <c:v>4.2143E-2</c:v>
                </c:pt>
                <c:pt idx="383264">
                  <c:v>4.2139000000000003E-2</c:v>
                </c:pt>
                <c:pt idx="383265">
                  <c:v>4.2136E-2</c:v>
                </c:pt>
                <c:pt idx="383266">
                  <c:v>4.2132000000000003E-2</c:v>
                </c:pt>
                <c:pt idx="383267">
                  <c:v>4.2129E-2</c:v>
                </c:pt>
                <c:pt idx="383268">
                  <c:v>4.2125000000000003E-2</c:v>
                </c:pt>
                <c:pt idx="383269">
                  <c:v>4.2122E-2</c:v>
                </c:pt>
                <c:pt idx="383270">
                  <c:v>4.2118999999999997E-2</c:v>
                </c:pt>
                <c:pt idx="383271">
                  <c:v>4.2116000000000001E-2</c:v>
                </c:pt>
                <c:pt idx="383272">
                  <c:v>4.2113999999999999E-2</c:v>
                </c:pt>
                <c:pt idx="383273">
                  <c:v>4.2111000000000003E-2</c:v>
                </c:pt>
                <c:pt idx="383274">
                  <c:v>4.2109000000000001E-2</c:v>
                </c:pt>
                <c:pt idx="383275">
                  <c:v>4.2105999999999998E-2</c:v>
                </c:pt>
                <c:pt idx="383276">
                  <c:v>4.2104000000000003E-2</c:v>
                </c:pt>
                <c:pt idx="383277">
                  <c:v>4.2102000000000001E-2</c:v>
                </c:pt>
                <c:pt idx="383278">
                  <c:v>4.2099999999999999E-2</c:v>
                </c:pt>
                <c:pt idx="383279">
                  <c:v>4.2097999999999997E-2</c:v>
                </c:pt>
                <c:pt idx="383280">
                  <c:v>4.2096000000000001E-2</c:v>
                </c:pt>
                <c:pt idx="383281">
                  <c:v>4.2093999999999999E-2</c:v>
                </c:pt>
                <c:pt idx="383282">
                  <c:v>4.2092999999999998E-2</c:v>
                </c:pt>
                <c:pt idx="383283">
                  <c:v>4.2091000000000003E-2</c:v>
                </c:pt>
                <c:pt idx="383284">
                  <c:v>4.2090000000000002E-2</c:v>
                </c:pt>
                <c:pt idx="383285">
                  <c:v>4.2088E-2</c:v>
                </c:pt>
                <c:pt idx="383286">
                  <c:v>4.2086999999999999E-2</c:v>
                </c:pt>
                <c:pt idx="383287">
                  <c:v>4.2085999999999998E-2</c:v>
                </c:pt>
                <c:pt idx="383288">
                  <c:v>4.2084999999999997E-2</c:v>
                </c:pt>
                <c:pt idx="383289">
                  <c:v>4.2084000000000003E-2</c:v>
                </c:pt>
                <c:pt idx="383290">
                  <c:v>4.2082000000000001E-2</c:v>
                </c:pt>
                <c:pt idx="383291">
                  <c:v>4.2081E-2</c:v>
                </c:pt>
                <c:pt idx="383292">
                  <c:v>4.2081E-2</c:v>
                </c:pt>
                <c:pt idx="383293">
                  <c:v>4.2079999999999999E-2</c:v>
                </c:pt>
                <c:pt idx="383294">
                  <c:v>4.2078999999999998E-2</c:v>
                </c:pt>
                <c:pt idx="383295">
                  <c:v>4.2077999999999997E-2</c:v>
                </c:pt>
                <c:pt idx="383296">
                  <c:v>4.2077999999999997E-2</c:v>
                </c:pt>
                <c:pt idx="383297">
                  <c:v>4.2077000000000003E-2</c:v>
                </c:pt>
                <c:pt idx="383298">
                  <c:v>4.2077000000000003E-2</c:v>
                </c:pt>
                <c:pt idx="383299">
                  <c:v>4.2076000000000002E-2</c:v>
                </c:pt>
                <c:pt idx="383300">
                  <c:v>4.2076000000000002E-2</c:v>
                </c:pt>
                <c:pt idx="383301">
                  <c:v>4.2076000000000002E-2</c:v>
                </c:pt>
                <c:pt idx="383302">
                  <c:v>4.2075000000000001E-2</c:v>
                </c:pt>
                <c:pt idx="383303">
                  <c:v>4.2075000000000001E-2</c:v>
                </c:pt>
                <c:pt idx="383304">
                  <c:v>4.2075000000000001E-2</c:v>
                </c:pt>
                <c:pt idx="383305">
                  <c:v>4.2074E-2</c:v>
                </c:pt>
                <c:pt idx="383306">
                  <c:v>4.2074E-2</c:v>
                </c:pt>
                <c:pt idx="383307">
                  <c:v>4.2074E-2</c:v>
                </c:pt>
                <c:pt idx="383308">
                  <c:v>4.2074E-2</c:v>
                </c:pt>
                <c:pt idx="383309">
                  <c:v>4.2074E-2</c:v>
                </c:pt>
                <c:pt idx="383310">
                  <c:v>4.2074E-2</c:v>
                </c:pt>
                <c:pt idx="383311">
                  <c:v>4.2074E-2</c:v>
                </c:pt>
                <c:pt idx="383312">
                  <c:v>4.2074E-2</c:v>
                </c:pt>
                <c:pt idx="383313">
                  <c:v>4.2074E-2</c:v>
                </c:pt>
                <c:pt idx="383314">
                  <c:v>4.2074E-2</c:v>
                </c:pt>
                <c:pt idx="383315">
                  <c:v>4.2074E-2</c:v>
                </c:pt>
                <c:pt idx="383316">
                  <c:v>4.2074E-2</c:v>
                </c:pt>
                <c:pt idx="383317">
                  <c:v>4.2074E-2</c:v>
                </c:pt>
                <c:pt idx="383318">
                  <c:v>4.2074E-2</c:v>
                </c:pt>
                <c:pt idx="383319">
                  <c:v>4.2074E-2</c:v>
                </c:pt>
                <c:pt idx="383320">
                  <c:v>4.2074E-2</c:v>
                </c:pt>
                <c:pt idx="383321">
                  <c:v>4.2074E-2</c:v>
                </c:pt>
                <c:pt idx="383322">
                  <c:v>4.2074E-2</c:v>
                </c:pt>
                <c:pt idx="383323">
                  <c:v>4.2074E-2</c:v>
                </c:pt>
                <c:pt idx="383324">
                  <c:v>4.2074E-2</c:v>
                </c:pt>
                <c:pt idx="383325">
                  <c:v>4.2074E-2</c:v>
                </c:pt>
                <c:pt idx="383326">
                  <c:v>4.2074E-2</c:v>
                </c:pt>
                <c:pt idx="383327">
                  <c:v>4.2074E-2</c:v>
                </c:pt>
                <c:pt idx="383328">
                  <c:v>4.2072999999999999E-2</c:v>
                </c:pt>
                <c:pt idx="383329">
                  <c:v>4.2072999999999999E-2</c:v>
                </c:pt>
                <c:pt idx="383330">
                  <c:v>4.2072999999999999E-2</c:v>
                </c:pt>
                <c:pt idx="383331">
                  <c:v>4.2071999999999998E-2</c:v>
                </c:pt>
                <c:pt idx="383332">
                  <c:v>4.2071999999999998E-2</c:v>
                </c:pt>
                <c:pt idx="383333">
                  <c:v>4.2071999999999998E-2</c:v>
                </c:pt>
                <c:pt idx="383334">
                  <c:v>4.2070999999999997E-2</c:v>
                </c:pt>
                <c:pt idx="383335">
                  <c:v>4.2070999999999997E-2</c:v>
                </c:pt>
                <c:pt idx="383336">
                  <c:v>4.2070000000000003E-2</c:v>
                </c:pt>
                <c:pt idx="383337">
                  <c:v>4.2070000000000003E-2</c:v>
                </c:pt>
                <c:pt idx="383338">
                  <c:v>4.2069000000000002E-2</c:v>
                </c:pt>
                <c:pt idx="383339">
                  <c:v>4.2068000000000001E-2</c:v>
                </c:pt>
                <c:pt idx="383340">
                  <c:v>4.2068000000000001E-2</c:v>
                </c:pt>
                <c:pt idx="383341">
                  <c:v>4.2067E-2</c:v>
                </c:pt>
                <c:pt idx="383342">
                  <c:v>4.2065999999999999E-2</c:v>
                </c:pt>
                <c:pt idx="383343">
                  <c:v>4.2064999999999998E-2</c:v>
                </c:pt>
                <c:pt idx="383344">
                  <c:v>4.2064999999999998E-2</c:v>
                </c:pt>
                <c:pt idx="383345">
                  <c:v>4.2063999999999997E-2</c:v>
                </c:pt>
                <c:pt idx="383346">
                  <c:v>4.2063000000000003E-2</c:v>
                </c:pt>
                <c:pt idx="383347">
                  <c:v>4.2062000000000002E-2</c:v>
                </c:pt>
                <c:pt idx="383348">
                  <c:v>4.2061000000000001E-2</c:v>
                </c:pt>
                <c:pt idx="383349">
                  <c:v>4.206E-2</c:v>
                </c:pt>
                <c:pt idx="383350">
                  <c:v>4.2058999999999999E-2</c:v>
                </c:pt>
                <c:pt idx="383351">
                  <c:v>4.2057999999999998E-2</c:v>
                </c:pt>
                <c:pt idx="383352">
                  <c:v>4.2056999999999997E-2</c:v>
                </c:pt>
                <c:pt idx="383353">
                  <c:v>4.2056000000000003E-2</c:v>
                </c:pt>
                <c:pt idx="383354">
                  <c:v>4.2055000000000002E-2</c:v>
                </c:pt>
                <c:pt idx="383355">
                  <c:v>4.2054000000000001E-2</c:v>
                </c:pt>
                <c:pt idx="383356">
                  <c:v>4.2053E-2</c:v>
                </c:pt>
                <c:pt idx="383357">
                  <c:v>4.2051999999999999E-2</c:v>
                </c:pt>
                <c:pt idx="383358">
                  <c:v>4.2050999999999998E-2</c:v>
                </c:pt>
                <c:pt idx="383359">
                  <c:v>4.2049999999999997E-2</c:v>
                </c:pt>
                <c:pt idx="383360">
                  <c:v>4.2049000000000003E-2</c:v>
                </c:pt>
                <c:pt idx="383361">
                  <c:v>4.2048000000000002E-2</c:v>
                </c:pt>
                <c:pt idx="383362">
                  <c:v>4.2047000000000001E-2</c:v>
                </c:pt>
                <c:pt idx="383363">
                  <c:v>4.2046E-2</c:v>
                </c:pt>
                <c:pt idx="383364">
                  <c:v>4.2043999999999998E-2</c:v>
                </c:pt>
                <c:pt idx="383365">
                  <c:v>4.2042999999999997E-2</c:v>
                </c:pt>
                <c:pt idx="383366">
                  <c:v>4.2042000000000003E-2</c:v>
                </c:pt>
                <c:pt idx="383367">
                  <c:v>4.2041000000000002E-2</c:v>
                </c:pt>
                <c:pt idx="383368">
                  <c:v>4.2040000000000001E-2</c:v>
                </c:pt>
                <c:pt idx="383369">
                  <c:v>4.2039E-2</c:v>
                </c:pt>
                <c:pt idx="383370">
                  <c:v>4.2037999999999999E-2</c:v>
                </c:pt>
                <c:pt idx="383371">
                  <c:v>4.2036999999999998E-2</c:v>
                </c:pt>
                <c:pt idx="383372">
                  <c:v>4.2035000000000003E-2</c:v>
                </c:pt>
                <c:pt idx="383373">
                  <c:v>4.2034000000000002E-2</c:v>
                </c:pt>
                <c:pt idx="383374">
                  <c:v>4.2033000000000001E-2</c:v>
                </c:pt>
                <c:pt idx="383375">
                  <c:v>4.2032E-2</c:v>
                </c:pt>
                <c:pt idx="383376">
                  <c:v>4.2029999999999998E-2</c:v>
                </c:pt>
                <c:pt idx="383377">
                  <c:v>4.2028999999999997E-2</c:v>
                </c:pt>
                <c:pt idx="383378">
                  <c:v>4.2028000000000003E-2</c:v>
                </c:pt>
                <c:pt idx="383379">
                  <c:v>4.2026000000000001E-2</c:v>
                </c:pt>
                <c:pt idx="383380">
                  <c:v>4.2025E-2</c:v>
                </c:pt>
                <c:pt idx="383381">
                  <c:v>4.2023999999999999E-2</c:v>
                </c:pt>
                <c:pt idx="383382">
                  <c:v>4.2021999999999997E-2</c:v>
                </c:pt>
                <c:pt idx="383383">
                  <c:v>4.2021000000000003E-2</c:v>
                </c:pt>
                <c:pt idx="383384">
                  <c:v>4.2019000000000001E-2</c:v>
                </c:pt>
                <c:pt idx="383385">
                  <c:v>4.2016999999999999E-2</c:v>
                </c:pt>
                <c:pt idx="383386">
                  <c:v>4.2015999999999998E-2</c:v>
                </c:pt>
                <c:pt idx="383387">
                  <c:v>4.2014000000000003E-2</c:v>
                </c:pt>
                <c:pt idx="383388">
                  <c:v>4.2012000000000001E-2</c:v>
                </c:pt>
                <c:pt idx="383389">
                  <c:v>4.2009999999999999E-2</c:v>
                </c:pt>
                <c:pt idx="383390">
                  <c:v>4.2007999999999997E-2</c:v>
                </c:pt>
                <c:pt idx="383391">
                  <c:v>4.2006000000000002E-2</c:v>
                </c:pt>
                <c:pt idx="383392">
                  <c:v>4.2005000000000001E-2</c:v>
                </c:pt>
                <c:pt idx="383393">
                  <c:v>4.2002999999999999E-2</c:v>
                </c:pt>
                <c:pt idx="383394">
                  <c:v>4.2000999999999997E-2</c:v>
                </c:pt>
                <c:pt idx="383395">
                  <c:v>4.1998000000000001E-2</c:v>
                </c:pt>
                <c:pt idx="383396">
                  <c:v>4.1995999999999999E-2</c:v>
                </c:pt>
                <c:pt idx="383397">
                  <c:v>4.1993999999999997E-2</c:v>
                </c:pt>
                <c:pt idx="383398">
                  <c:v>4.1991000000000001E-2</c:v>
                </c:pt>
                <c:pt idx="383399">
                  <c:v>4.1988999999999999E-2</c:v>
                </c:pt>
                <c:pt idx="383400">
                  <c:v>4.1986000000000002E-2</c:v>
                </c:pt>
                <c:pt idx="383401">
                  <c:v>4.1984E-2</c:v>
                </c:pt>
                <c:pt idx="383402">
                  <c:v>4.1980999999999997E-2</c:v>
                </c:pt>
                <c:pt idx="383403">
                  <c:v>4.1979000000000002E-2</c:v>
                </c:pt>
                <c:pt idx="383404">
                  <c:v>4.1975999999999999E-2</c:v>
                </c:pt>
                <c:pt idx="383405">
                  <c:v>4.1973000000000003E-2</c:v>
                </c:pt>
                <c:pt idx="383406">
                  <c:v>4.1971000000000001E-2</c:v>
                </c:pt>
                <c:pt idx="383407">
                  <c:v>4.1967999999999998E-2</c:v>
                </c:pt>
                <c:pt idx="383408">
                  <c:v>4.1965000000000002E-2</c:v>
                </c:pt>
                <c:pt idx="383409">
                  <c:v>4.1961999999999999E-2</c:v>
                </c:pt>
                <c:pt idx="383410">
                  <c:v>4.1959000000000003E-2</c:v>
                </c:pt>
                <c:pt idx="383411">
                  <c:v>4.1954999999999999E-2</c:v>
                </c:pt>
                <c:pt idx="383412">
                  <c:v>4.1952000000000003E-2</c:v>
                </c:pt>
                <c:pt idx="383413">
                  <c:v>4.1949E-2</c:v>
                </c:pt>
                <c:pt idx="383414">
                  <c:v>4.1945999999999997E-2</c:v>
                </c:pt>
                <c:pt idx="383415">
                  <c:v>4.1943000000000001E-2</c:v>
                </c:pt>
                <c:pt idx="383416">
                  <c:v>4.1939999999999998E-2</c:v>
                </c:pt>
                <c:pt idx="383417">
                  <c:v>4.1936000000000001E-2</c:v>
                </c:pt>
                <c:pt idx="383418">
                  <c:v>4.1932999999999998E-2</c:v>
                </c:pt>
                <c:pt idx="383419">
                  <c:v>4.1930000000000002E-2</c:v>
                </c:pt>
                <c:pt idx="383420">
                  <c:v>4.1925999999999998E-2</c:v>
                </c:pt>
                <c:pt idx="383421">
                  <c:v>4.1923000000000002E-2</c:v>
                </c:pt>
                <c:pt idx="383422">
                  <c:v>4.1918999999999998E-2</c:v>
                </c:pt>
                <c:pt idx="383423">
                  <c:v>4.1916000000000002E-2</c:v>
                </c:pt>
                <c:pt idx="383424">
                  <c:v>4.1911999999999998E-2</c:v>
                </c:pt>
                <c:pt idx="383425">
                  <c:v>4.1909000000000002E-2</c:v>
                </c:pt>
                <c:pt idx="383426">
                  <c:v>4.1905999999999999E-2</c:v>
                </c:pt>
                <c:pt idx="383427">
                  <c:v>4.1902000000000002E-2</c:v>
                </c:pt>
                <c:pt idx="383428">
                  <c:v>4.1898999999999999E-2</c:v>
                </c:pt>
                <c:pt idx="383429">
                  <c:v>4.1895000000000002E-2</c:v>
                </c:pt>
                <c:pt idx="383430">
                  <c:v>4.1891999999999999E-2</c:v>
                </c:pt>
                <c:pt idx="383431">
                  <c:v>4.1889000000000003E-2</c:v>
                </c:pt>
                <c:pt idx="383432">
                  <c:v>4.1884999999999999E-2</c:v>
                </c:pt>
                <c:pt idx="383433">
                  <c:v>4.1882000000000003E-2</c:v>
                </c:pt>
                <c:pt idx="383434">
                  <c:v>4.1879E-2</c:v>
                </c:pt>
                <c:pt idx="383435">
                  <c:v>4.1875000000000002E-2</c:v>
                </c:pt>
                <c:pt idx="383436">
                  <c:v>4.1871999999999999E-2</c:v>
                </c:pt>
                <c:pt idx="383437">
                  <c:v>4.1869000000000003E-2</c:v>
                </c:pt>
                <c:pt idx="383438">
                  <c:v>4.1866E-2</c:v>
                </c:pt>
                <c:pt idx="383439">
                  <c:v>4.1862999999999997E-2</c:v>
                </c:pt>
                <c:pt idx="383440">
                  <c:v>4.1860000000000001E-2</c:v>
                </c:pt>
                <c:pt idx="383441">
                  <c:v>4.1856999999999998E-2</c:v>
                </c:pt>
                <c:pt idx="383442">
                  <c:v>4.1854000000000002E-2</c:v>
                </c:pt>
                <c:pt idx="383443">
                  <c:v>4.1850999999999999E-2</c:v>
                </c:pt>
                <c:pt idx="383444">
                  <c:v>4.1848000000000003E-2</c:v>
                </c:pt>
                <c:pt idx="383445">
                  <c:v>4.1846000000000001E-2</c:v>
                </c:pt>
                <c:pt idx="383446">
                  <c:v>4.1842999999999998E-2</c:v>
                </c:pt>
                <c:pt idx="383447">
                  <c:v>4.1840000000000002E-2</c:v>
                </c:pt>
                <c:pt idx="383448">
                  <c:v>4.1838E-2</c:v>
                </c:pt>
                <c:pt idx="383449">
                  <c:v>4.1834999999999997E-2</c:v>
                </c:pt>
                <c:pt idx="383450">
                  <c:v>4.1833000000000002E-2</c:v>
                </c:pt>
                <c:pt idx="383451">
                  <c:v>4.1831E-2</c:v>
                </c:pt>
                <c:pt idx="383452">
                  <c:v>4.1828999999999998E-2</c:v>
                </c:pt>
                <c:pt idx="383453">
                  <c:v>4.1827000000000003E-2</c:v>
                </c:pt>
                <c:pt idx="383454">
                  <c:v>4.1825000000000001E-2</c:v>
                </c:pt>
                <c:pt idx="383455">
                  <c:v>4.1822999999999999E-2</c:v>
                </c:pt>
                <c:pt idx="383456">
                  <c:v>4.1820999999999997E-2</c:v>
                </c:pt>
                <c:pt idx="383457">
                  <c:v>4.1819000000000002E-2</c:v>
                </c:pt>
                <c:pt idx="383458">
                  <c:v>4.1818000000000001E-2</c:v>
                </c:pt>
                <c:pt idx="383459">
                  <c:v>4.1815999999999999E-2</c:v>
                </c:pt>
                <c:pt idx="383460">
                  <c:v>4.1814999999999998E-2</c:v>
                </c:pt>
                <c:pt idx="383461">
                  <c:v>4.1813000000000003E-2</c:v>
                </c:pt>
                <c:pt idx="383462">
                  <c:v>4.1812000000000002E-2</c:v>
                </c:pt>
                <c:pt idx="383463">
                  <c:v>4.1811000000000001E-2</c:v>
                </c:pt>
                <c:pt idx="383464">
                  <c:v>4.181E-2</c:v>
                </c:pt>
                <c:pt idx="383465">
                  <c:v>4.1808999999999999E-2</c:v>
                </c:pt>
                <c:pt idx="383466">
                  <c:v>4.1807999999999998E-2</c:v>
                </c:pt>
                <c:pt idx="383467">
                  <c:v>4.1806999999999997E-2</c:v>
                </c:pt>
                <c:pt idx="383468">
                  <c:v>4.1806000000000003E-2</c:v>
                </c:pt>
                <c:pt idx="383469">
                  <c:v>4.1805000000000002E-2</c:v>
                </c:pt>
                <c:pt idx="383470">
                  <c:v>4.1804000000000001E-2</c:v>
                </c:pt>
                <c:pt idx="383471">
                  <c:v>4.1804000000000001E-2</c:v>
                </c:pt>
                <c:pt idx="383472">
                  <c:v>4.1803E-2</c:v>
                </c:pt>
                <c:pt idx="383473">
                  <c:v>4.1803E-2</c:v>
                </c:pt>
                <c:pt idx="383474">
                  <c:v>4.1801999999999999E-2</c:v>
                </c:pt>
                <c:pt idx="383475">
                  <c:v>4.1801999999999999E-2</c:v>
                </c:pt>
                <c:pt idx="383476">
                  <c:v>4.1801999999999999E-2</c:v>
                </c:pt>
                <c:pt idx="383477">
                  <c:v>4.1801999999999999E-2</c:v>
                </c:pt>
                <c:pt idx="383478">
                  <c:v>4.1800999999999998E-2</c:v>
                </c:pt>
                <c:pt idx="383479">
                  <c:v>4.1800999999999998E-2</c:v>
                </c:pt>
                <c:pt idx="383480">
                  <c:v>4.1800999999999998E-2</c:v>
                </c:pt>
                <c:pt idx="383481">
                  <c:v>4.1799999999999997E-2</c:v>
                </c:pt>
                <c:pt idx="383482">
                  <c:v>4.1799999999999997E-2</c:v>
                </c:pt>
                <c:pt idx="383483">
                  <c:v>4.1799999999999997E-2</c:v>
                </c:pt>
                <c:pt idx="383484">
                  <c:v>4.1799999999999997E-2</c:v>
                </c:pt>
                <c:pt idx="383485">
                  <c:v>4.1799999999999997E-2</c:v>
                </c:pt>
                <c:pt idx="383486">
                  <c:v>4.1799999999999997E-2</c:v>
                </c:pt>
                <c:pt idx="383487">
                  <c:v>4.1799999999999997E-2</c:v>
                </c:pt>
                <c:pt idx="383488">
                  <c:v>4.1799999999999997E-2</c:v>
                </c:pt>
                <c:pt idx="383489">
                  <c:v>4.1799999999999997E-2</c:v>
                </c:pt>
                <c:pt idx="383490">
                  <c:v>4.1799999999999997E-2</c:v>
                </c:pt>
                <c:pt idx="383491">
                  <c:v>4.1799000000000003E-2</c:v>
                </c:pt>
                <c:pt idx="383492">
                  <c:v>4.1799000000000003E-2</c:v>
                </c:pt>
                <c:pt idx="383493">
                  <c:v>4.1799000000000003E-2</c:v>
                </c:pt>
                <c:pt idx="383494">
                  <c:v>4.1799000000000003E-2</c:v>
                </c:pt>
                <c:pt idx="383495">
                  <c:v>4.1799000000000003E-2</c:v>
                </c:pt>
                <c:pt idx="383496">
                  <c:v>4.1798000000000002E-2</c:v>
                </c:pt>
                <c:pt idx="383497">
                  <c:v>4.1798000000000002E-2</c:v>
                </c:pt>
                <c:pt idx="383498">
                  <c:v>4.1798000000000002E-2</c:v>
                </c:pt>
                <c:pt idx="383499">
                  <c:v>4.1797000000000001E-2</c:v>
                </c:pt>
                <c:pt idx="383500">
                  <c:v>4.1797000000000001E-2</c:v>
                </c:pt>
                <c:pt idx="383501">
                  <c:v>4.1796E-2</c:v>
                </c:pt>
                <c:pt idx="383502">
                  <c:v>4.1796E-2</c:v>
                </c:pt>
                <c:pt idx="383503">
                  <c:v>4.1794999999999999E-2</c:v>
                </c:pt>
                <c:pt idx="383504">
                  <c:v>4.1793999999999998E-2</c:v>
                </c:pt>
                <c:pt idx="383505">
                  <c:v>4.1792999999999997E-2</c:v>
                </c:pt>
                <c:pt idx="383506">
                  <c:v>4.1792000000000003E-2</c:v>
                </c:pt>
                <c:pt idx="383507">
                  <c:v>4.1792000000000003E-2</c:v>
                </c:pt>
                <c:pt idx="383508">
                  <c:v>4.1791000000000002E-2</c:v>
                </c:pt>
                <c:pt idx="383509">
                  <c:v>4.1790000000000001E-2</c:v>
                </c:pt>
                <c:pt idx="383510">
                  <c:v>4.1787999999999999E-2</c:v>
                </c:pt>
                <c:pt idx="383511">
                  <c:v>4.1786999999999998E-2</c:v>
                </c:pt>
                <c:pt idx="383512">
                  <c:v>4.1785999999999997E-2</c:v>
                </c:pt>
                <c:pt idx="383513">
                  <c:v>4.1785000000000003E-2</c:v>
                </c:pt>
                <c:pt idx="383514">
                  <c:v>4.1783000000000001E-2</c:v>
                </c:pt>
                <c:pt idx="383515">
                  <c:v>4.1780999999999999E-2</c:v>
                </c:pt>
                <c:pt idx="383516">
                  <c:v>4.1779999999999998E-2</c:v>
                </c:pt>
                <c:pt idx="383517">
                  <c:v>4.1778000000000003E-2</c:v>
                </c:pt>
                <c:pt idx="383518">
                  <c:v>4.1776000000000001E-2</c:v>
                </c:pt>
                <c:pt idx="383519">
                  <c:v>4.1773999999999999E-2</c:v>
                </c:pt>
                <c:pt idx="383520">
                  <c:v>4.1772999999999998E-2</c:v>
                </c:pt>
                <c:pt idx="383521">
                  <c:v>4.1771000000000003E-2</c:v>
                </c:pt>
                <c:pt idx="383522">
                  <c:v>4.1769000000000001E-2</c:v>
                </c:pt>
                <c:pt idx="383523">
                  <c:v>4.1766999999999999E-2</c:v>
                </c:pt>
                <c:pt idx="383524">
                  <c:v>4.1764000000000003E-2</c:v>
                </c:pt>
                <c:pt idx="383525">
                  <c:v>4.1762000000000001E-2</c:v>
                </c:pt>
                <c:pt idx="383526">
                  <c:v>4.1759999999999999E-2</c:v>
                </c:pt>
                <c:pt idx="383527">
                  <c:v>4.1757000000000002E-2</c:v>
                </c:pt>
                <c:pt idx="383528">
                  <c:v>4.1755E-2</c:v>
                </c:pt>
                <c:pt idx="383529">
                  <c:v>4.1751999999999997E-2</c:v>
                </c:pt>
                <c:pt idx="383530">
                  <c:v>4.1749000000000001E-2</c:v>
                </c:pt>
                <c:pt idx="383531">
                  <c:v>4.1746999999999999E-2</c:v>
                </c:pt>
                <c:pt idx="383532">
                  <c:v>4.1744000000000003E-2</c:v>
                </c:pt>
                <c:pt idx="383533">
                  <c:v>4.1741E-2</c:v>
                </c:pt>
                <c:pt idx="383534">
                  <c:v>4.1738999999999998E-2</c:v>
                </c:pt>
                <c:pt idx="383535">
                  <c:v>4.1736000000000002E-2</c:v>
                </c:pt>
                <c:pt idx="383536">
                  <c:v>4.1732999999999999E-2</c:v>
                </c:pt>
                <c:pt idx="383537">
                  <c:v>4.1730000000000003E-2</c:v>
                </c:pt>
                <c:pt idx="383538">
                  <c:v>4.1727E-2</c:v>
                </c:pt>
                <c:pt idx="383539">
                  <c:v>4.1724999999999998E-2</c:v>
                </c:pt>
                <c:pt idx="383540">
                  <c:v>4.1722000000000002E-2</c:v>
                </c:pt>
                <c:pt idx="383541">
                  <c:v>4.1718999999999999E-2</c:v>
                </c:pt>
                <c:pt idx="383542">
                  <c:v>4.1716000000000003E-2</c:v>
                </c:pt>
                <c:pt idx="383543">
                  <c:v>4.1714000000000001E-2</c:v>
                </c:pt>
                <c:pt idx="383544">
                  <c:v>4.1710999999999998E-2</c:v>
                </c:pt>
                <c:pt idx="383545">
                  <c:v>4.1708000000000002E-2</c:v>
                </c:pt>
                <c:pt idx="383546">
                  <c:v>4.1706E-2</c:v>
                </c:pt>
                <c:pt idx="383547">
                  <c:v>4.1703999999999998E-2</c:v>
                </c:pt>
                <c:pt idx="383548">
                  <c:v>4.1701000000000002E-2</c:v>
                </c:pt>
                <c:pt idx="383549">
                  <c:v>4.1699E-2</c:v>
                </c:pt>
                <c:pt idx="383550">
                  <c:v>4.1696999999999998E-2</c:v>
                </c:pt>
                <c:pt idx="383551">
                  <c:v>4.1695000000000003E-2</c:v>
                </c:pt>
                <c:pt idx="383552">
                  <c:v>4.1693000000000001E-2</c:v>
                </c:pt>
                <c:pt idx="383553">
                  <c:v>4.1690999999999999E-2</c:v>
                </c:pt>
                <c:pt idx="383554">
                  <c:v>4.1688999999999997E-2</c:v>
                </c:pt>
                <c:pt idx="383555">
                  <c:v>4.1688000000000003E-2</c:v>
                </c:pt>
                <c:pt idx="383556">
                  <c:v>4.1687000000000002E-2</c:v>
                </c:pt>
                <c:pt idx="383557">
                  <c:v>4.1686000000000001E-2</c:v>
                </c:pt>
                <c:pt idx="383558">
                  <c:v>4.1685E-2</c:v>
                </c:pt>
                <c:pt idx="383559">
                  <c:v>4.1683999999999999E-2</c:v>
                </c:pt>
                <c:pt idx="383560">
                  <c:v>4.1683999999999999E-2</c:v>
                </c:pt>
                <c:pt idx="383561">
                  <c:v>4.1682999999999998E-2</c:v>
                </c:pt>
                <c:pt idx="383562">
                  <c:v>4.1682999999999998E-2</c:v>
                </c:pt>
                <c:pt idx="383563">
                  <c:v>4.1682999999999998E-2</c:v>
                </c:pt>
                <c:pt idx="383564">
                  <c:v>4.1682999999999998E-2</c:v>
                </c:pt>
                <c:pt idx="383565">
                  <c:v>4.1683999999999999E-2</c:v>
                </c:pt>
                <c:pt idx="383566">
                  <c:v>4.1685E-2</c:v>
                </c:pt>
                <c:pt idx="383567">
                  <c:v>4.1686000000000001E-2</c:v>
                </c:pt>
                <c:pt idx="383568">
                  <c:v>4.1687000000000002E-2</c:v>
                </c:pt>
                <c:pt idx="383569">
                  <c:v>4.1688999999999997E-2</c:v>
                </c:pt>
                <c:pt idx="383570">
                  <c:v>4.1689999999999998E-2</c:v>
                </c:pt>
                <c:pt idx="383571">
                  <c:v>4.1692E-2</c:v>
                </c:pt>
                <c:pt idx="383572">
                  <c:v>4.1694000000000002E-2</c:v>
                </c:pt>
                <c:pt idx="383573">
                  <c:v>4.1695999999999997E-2</c:v>
                </c:pt>
                <c:pt idx="383574">
                  <c:v>4.1699E-2</c:v>
                </c:pt>
                <c:pt idx="383575">
                  <c:v>4.1701000000000002E-2</c:v>
                </c:pt>
                <c:pt idx="383576">
                  <c:v>4.1703999999999998E-2</c:v>
                </c:pt>
                <c:pt idx="383577">
                  <c:v>4.1707000000000001E-2</c:v>
                </c:pt>
                <c:pt idx="383578">
                  <c:v>4.1710999999999998E-2</c:v>
                </c:pt>
                <c:pt idx="383579">
                  <c:v>4.1714000000000001E-2</c:v>
                </c:pt>
                <c:pt idx="383580">
                  <c:v>4.1717999999999998E-2</c:v>
                </c:pt>
                <c:pt idx="383581">
                  <c:v>4.1722000000000002E-2</c:v>
                </c:pt>
                <c:pt idx="383582">
                  <c:v>4.1725999999999999E-2</c:v>
                </c:pt>
                <c:pt idx="383583">
                  <c:v>4.1730000000000003E-2</c:v>
                </c:pt>
                <c:pt idx="383584">
                  <c:v>4.1734E-2</c:v>
                </c:pt>
                <c:pt idx="383585">
                  <c:v>4.1738999999999998E-2</c:v>
                </c:pt>
                <c:pt idx="383586">
                  <c:v>4.1743000000000002E-2</c:v>
                </c:pt>
                <c:pt idx="383587">
                  <c:v>4.1746999999999999E-2</c:v>
                </c:pt>
                <c:pt idx="383588">
                  <c:v>4.1751999999999997E-2</c:v>
                </c:pt>
                <c:pt idx="383589">
                  <c:v>4.1757000000000002E-2</c:v>
                </c:pt>
                <c:pt idx="383590">
                  <c:v>4.1762000000000001E-2</c:v>
                </c:pt>
                <c:pt idx="383591">
                  <c:v>4.1766999999999999E-2</c:v>
                </c:pt>
                <c:pt idx="383592">
                  <c:v>4.1771999999999997E-2</c:v>
                </c:pt>
                <c:pt idx="383593">
                  <c:v>4.1777000000000002E-2</c:v>
                </c:pt>
                <c:pt idx="383594">
                  <c:v>4.1782E-2</c:v>
                </c:pt>
                <c:pt idx="383595">
                  <c:v>4.1786999999999998E-2</c:v>
                </c:pt>
                <c:pt idx="383596">
                  <c:v>4.1791000000000002E-2</c:v>
                </c:pt>
                <c:pt idx="383597">
                  <c:v>4.1796E-2</c:v>
                </c:pt>
                <c:pt idx="383598">
                  <c:v>4.1800999999999998E-2</c:v>
                </c:pt>
                <c:pt idx="383599">
                  <c:v>4.1806000000000003E-2</c:v>
                </c:pt>
                <c:pt idx="383600">
                  <c:v>4.181E-2</c:v>
                </c:pt>
                <c:pt idx="383601">
                  <c:v>4.1814999999999998E-2</c:v>
                </c:pt>
                <c:pt idx="383602">
                  <c:v>4.1820000000000003E-2</c:v>
                </c:pt>
                <c:pt idx="383603">
                  <c:v>4.1824E-2</c:v>
                </c:pt>
                <c:pt idx="383604">
                  <c:v>4.1828999999999998E-2</c:v>
                </c:pt>
                <c:pt idx="383605">
                  <c:v>4.1833000000000002E-2</c:v>
                </c:pt>
                <c:pt idx="383606">
                  <c:v>4.1836999999999999E-2</c:v>
                </c:pt>
                <c:pt idx="383607">
                  <c:v>4.1841000000000003E-2</c:v>
                </c:pt>
                <c:pt idx="383608">
                  <c:v>4.1843999999999999E-2</c:v>
                </c:pt>
                <c:pt idx="383609">
                  <c:v>4.1848000000000003E-2</c:v>
                </c:pt>
                <c:pt idx="383610">
                  <c:v>4.1850999999999999E-2</c:v>
                </c:pt>
                <c:pt idx="383611">
                  <c:v>4.1854000000000002E-2</c:v>
                </c:pt>
                <c:pt idx="383612">
                  <c:v>4.1856999999999998E-2</c:v>
                </c:pt>
                <c:pt idx="383613">
                  <c:v>4.1859E-2</c:v>
                </c:pt>
                <c:pt idx="383614">
                  <c:v>4.1862000000000003E-2</c:v>
                </c:pt>
                <c:pt idx="383615">
                  <c:v>4.1863999999999998E-2</c:v>
                </c:pt>
                <c:pt idx="383616">
                  <c:v>4.1866E-2</c:v>
                </c:pt>
                <c:pt idx="383617">
                  <c:v>4.1868000000000002E-2</c:v>
                </c:pt>
                <c:pt idx="383618">
                  <c:v>4.1869000000000003E-2</c:v>
                </c:pt>
                <c:pt idx="383619">
                  <c:v>4.1869999999999997E-2</c:v>
                </c:pt>
                <c:pt idx="383620">
                  <c:v>4.1870999999999998E-2</c:v>
                </c:pt>
                <c:pt idx="383621">
                  <c:v>4.1871999999999999E-2</c:v>
                </c:pt>
                <c:pt idx="383622">
                  <c:v>4.1871999999999999E-2</c:v>
                </c:pt>
                <c:pt idx="383623">
                  <c:v>4.1871999999999999E-2</c:v>
                </c:pt>
                <c:pt idx="383624">
                  <c:v>4.1871999999999999E-2</c:v>
                </c:pt>
                <c:pt idx="383625">
                  <c:v>4.1871999999999999E-2</c:v>
                </c:pt>
                <c:pt idx="383626">
                  <c:v>4.1870999999999998E-2</c:v>
                </c:pt>
                <c:pt idx="383627">
                  <c:v>4.1870999999999998E-2</c:v>
                </c:pt>
                <c:pt idx="383628">
                  <c:v>4.1869999999999997E-2</c:v>
                </c:pt>
                <c:pt idx="383629">
                  <c:v>4.1868000000000002E-2</c:v>
                </c:pt>
                <c:pt idx="383630">
                  <c:v>4.1867000000000001E-2</c:v>
                </c:pt>
                <c:pt idx="383631">
                  <c:v>4.1864999999999999E-2</c:v>
                </c:pt>
                <c:pt idx="383632">
                  <c:v>4.1862999999999997E-2</c:v>
                </c:pt>
                <c:pt idx="383633">
                  <c:v>4.1860000000000001E-2</c:v>
                </c:pt>
                <c:pt idx="383634">
                  <c:v>4.1857999999999999E-2</c:v>
                </c:pt>
                <c:pt idx="383635">
                  <c:v>4.1855000000000003E-2</c:v>
                </c:pt>
                <c:pt idx="383636">
                  <c:v>4.1852E-2</c:v>
                </c:pt>
                <c:pt idx="383637">
                  <c:v>4.1848999999999997E-2</c:v>
                </c:pt>
                <c:pt idx="383638">
                  <c:v>4.1846000000000001E-2</c:v>
                </c:pt>
                <c:pt idx="383639">
                  <c:v>4.1842999999999998E-2</c:v>
                </c:pt>
                <c:pt idx="383640">
                  <c:v>4.1840000000000002E-2</c:v>
                </c:pt>
                <c:pt idx="383641">
                  <c:v>4.1835999999999998E-2</c:v>
                </c:pt>
                <c:pt idx="383642">
                  <c:v>4.1833000000000002E-2</c:v>
                </c:pt>
                <c:pt idx="383643">
                  <c:v>4.1828999999999998E-2</c:v>
                </c:pt>
                <c:pt idx="383644">
                  <c:v>4.1825000000000001E-2</c:v>
                </c:pt>
                <c:pt idx="383645">
                  <c:v>4.1820999999999997E-2</c:v>
                </c:pt>
                <c:pt idx="383646">
                  <c:v>4.1817E-2</c:v>
                </c:pt>
                <c:pt idx="383647">
                  <c:v>4.1813000000000003E-2</c:v>
                </c:pt>
                <c:pt idx="383648">
                  <c:v>4.1808999999999999E-2</c:v>
                </c:pt>
                <c:pt idx="383649">
                  <c:v>4.1805000000000002E-2</c:v>
                </c:pt>
                <c:pt idx="383650">
                  <c:v>4.1800999999999998E-2</c:v>
                </c:pt>
                <c:pt idx="383651">
                  <c:v>4.1797000000000001E-2</c:v>
                </c:pt>
                <c:pt idx="383652">
                  <c:v>4.1793999999999998E-2</c:v>
                </c:pt>
                <c:pt idx="383653">
                  <c:v>4.1790000000000001E-2</c:v>
                </c:pt>
                <c:pt idx="383654">
                  <c:v>4.1785999999999997E-2</c:v>
                </c:pt>
                <c:pt idx="383655">
                  <c:v>4.1782E-2</c:v>
                </c:pt>
                <c:pt idx="383656">
                  <c:v>4.1778999999999997E-2</c:v>
                </c:pt>
                <c:pt idx="383657">
                  <c:v>4.1775E-2</c:v>
                </c:pt>
                <c:pt idx="383658">
                  <c:v>4.1771000000000003E-2</c:v>
                </c:pt>
                <c:pt idx="383659">
                  <c:v>4.1768E-2</c:v>
                </c:pt>
                <c:pt idx="383660">
                  <c:v>4.1764999999999997E-2</c:v>
                </c:pt>
                <c:pt idx="383661">
                  <c:v>4.1762000000000001E-2</c:v>
                </c:pt>
                <c:pt idx="383662">
                  <c:v>4.1758999999999998E-2</c:v>
                </c:pt>
                <c:pt idx="383663">
                  <c:v>4.1756000000000001E-2</c:v>
                </c:pt>
                <c:pt idx="383664">
                  <c:v>4.1753999999999999E-2</c:v>
                </c:pt>
                <c:pt idx="383665">
                  <c:v>4.1751000000000003E-2</c:v>
                </c:pt>
                <c:pt idx="383666">
                  <c:v>4.1749000000000001E-2</c:v>
                </c:pt>
                <c:pt idx="383667">
                  <c:v>4.1746999999999999E-2</c:v>
                </c:pt>
                <c:pt idx="383668">
                  <c:v>4.1744999999999997E-2</c:v>
                </c:pt>
                <c:pt idx="383669">
                  <c:v>4.1743000000000002E-2</c:v>
                </c:pt>
                <c:pt idx="383670">
                  <c:v>4.1741E-2</c:v>
                </c:pt>
                <c:pt idx="383671">
                  <c:v>4.1738999999999998E-2</c:v>
                </c:pt>
                <c:pt idx="383672">
                  <c:v>4.1737999999999997E-2</c:v>
                </c:pt>
                <c:pt idx="383673">
                  <c:v>4.1737000000000003E-2</c:v>
                </c:pt>
                <c:pt idx="383674">
                  <c:v>4.1736000000000002E-2</c:v>
                </c:pt>
                <c:pt idx="383675">
                  <c:v>4.1735000000000001E-2</c:v>
                </c:pt>
                <c:pt idx="383676">
                  <c:v>4.1734E-2</c:v>
                </c:pt>
                <c:pt idx="383677">
                  <c:v>4.1732999999999999E-2</c:v>
                </c:pt>
                <c:pt idx="383678">
                  <c:v>4.1732999999999999E-2</c:v>
                </c:pt>
                <c:pt idx="383679">
                  <c:v>4.1731999999999998E-2</c:v>
                </c:pt>
                <c:pt idx="383680">
                  <c:v>4.1731999999999998E-2</c:v>
                </c:pt>
                <c:pt idx="383681">
                  <c:v>4.1731999999999998E-2</c:v>
                </c:pt>
                <c:pt idx="383682">
                  <c:v>4.1730999999999997E-2</c:v>
                </c:pt>
                <c:pt idx="383683">
                  <c:v>4.1731999999999998E-2</c:v>
                </c:pt>
                <c:pt idx="383684">
                  <c:v>4.1731999999999998E-2</c:v>
                </c:pt>
                <c:pt idx="383685">
                  <c:v>4.1731999999999998E-2</c:v>
                </c:pt>
                <c:pt idx="383686">
                  <c:v>4.1731999999999998E-2</c:v>
                </c:pt>
                <c:pt idx="383687">
                  <c:v>4.1732999999999999E-2</c:v>
                </c:pt>
                <c:pt idx="383688">
                  <c:v>4.1732999999999999E-2</c:v>
                </c:pt>
                <c:pt idx="383689">
                  <c:v>4.1734E-2</c:v>
                </c:pt>
                <c:pt idx="383690">
                  <c:v>4.1734E-2</c:v>
                </c:pt>
                <c:pt idx="383691">
                  <c:v>4.1734E-2</c:v>
                </c:pt>
                <c:pt idx="383692">
                  <c:v>4.1735000000000001E-2</c:v>
                </c:pt>
                <c:pt idx="383693">
                  <c:v>4.1735000000000001E-2</c:v>
                </c:pt>
                <c:pt idx="383694">
                  <c:v>4.1736000000000002E-2</c:v>
                </c:pt>
                <c:pt idx="383695">
                  <c:v>4.1737000000000003E-2</c:v>
                </c:pt>
                <c:pt idx="383696">
                  <c:v>4.1737000000000003E-2</c:v>
                </c:pt>
                <c:pt idx="383697">
                  <c:v>4.1737999999999997E-2</c:v>
                </c:pt>
                <c:pt idx="383698">
                  <c:v>4.1738999999999998E-2</c:v>
                </c:pt>
                <c:pt idx="383699">
                  <c:v>4.1738999999999998E-2</c:v>
                </c:pt>
                <c:pt idx="383700">
                  <c:v>4.1739999999999999E-2</c:v>
                </c:pt>
                <c:pt idx="383701">
                  <c:v>4.1739999999999999E-2</c:v>
                </c:pt>
                <c:pt idx="383702">
                  <c:v>4.1741E-2</c:v>
                </c:pt>
                <c:pt idx="383703">
                  <c:v>4.1741E-2</c:v>
                </c:pt>
                <c:pt idx="383704">
                  <c:v>4.1741E-2</c:v>
                </c:pt>
                <c:pt idx="383705">
                  <c:v>4.1741E-2</c:v>
                </c:pt>
                <c:pt idx="383706">
                  <c:v>4.1742000000000001E-2</c:v>
                </c:pt>
                <c:pt idx="383707">
                  <c:v>4.1742000000000001E-2</c:v>
                </c:pt>
                <c:pt idx="383708">
                  <c:v>4.1742000000000001E-2</c:v>
                </c:pt>
                <c:pt idx="383709">
                  <c:v>4.1742000000000001E-2</c:v>
                </c:pt>
                <c:pt idx="383710">
                  <c:v>4.1742000000000001E-2</c:v>
                </c:pt>
                <c:pt idx="383711">
                  <c:v>4.1742000000000001E-2</c:v>
                </c:pt>
                <c:pt idx="383712">
                  <c:v>4.1742000000000001E-2</c:v>
                </c:pt>
                <c:pt idx="383713">
                  <c:v>4.1742000000000001E-2</c:v>
                </c:pt>
                <c:pt idx="383714">
                  <c:v>4.1741E-2</c:v>
                </c:pt>
                <c:pt idx="383715">
                  <c:v>4.1741E-2</c:v>
                </c:pt>
                <c:pt idx="383716">
                  <c:v>4.1739999999999999E-2</c:v>
                </c:pt>
                <c:pt idx="383717">
                  <c:v>4.1739999999999999E-2</c:v>
                </c:pt>
                <c:pt idx="383718">
                  <c:v>4.1738999999999998E-2</c:v>
                </c:pt>
                <c:pt idx="383719">
                  <c:v>4.1737999999999997E-2</c:v>
                </c:pt>
                <c:pt idx="383720">
                  <c:v>4.1737999999999997E-2</c:v>
                </c:pt>
                <c:pt idx="383721">
                  <c:v>4.1737000000000003E-2</c:v>
                </c:pt>
                <c:pt idx="383722">
                  <c:v>4.1736000000000002E-2</c:v>
                </c:pt>
                <c:pt idx="383723">
                  <c:v>4.1735000000000001E-2</c:v>
                </c:pt>
                <c:pt idx="383724">
                  <c:v>4.1734E-2</c:v>
                </c:pt>
                <c:pt idx="383725">
                  <c:v>4.1732999999999999E-2</c:v>
                </c:pt>
                <c:pt idx="383726">
                  <c:v>4.1730999999999997E-2</c:v>
                </c:pt>
                <c:pt idx="383727">
                  <c:v>4.1730000000000003E-2</c:v>
                </c:pt>
                <c:pt idx="383728">
                  <c:v>4.1729000000000002E-2</c:v>
                </c:pt>
                <c:pt idx="383729">
                  <c:v>4.1727E-2</c:v>
                </c:pt>
                <c:pt idx="383730">
                  <c:v>4.1725999999999999E-2</c:v>
                </c:pt>
                <c:pt idx="383731">
                  <c:v>4.1723999999999997E-2</c:v>
                </c:pt>
                <c:pt idx="383732">
                  <c:v>4.1723000000000003E-2</c:v>
                </c:pt>
                <c:pt idx="383733">
                  <c:v>4.1721000000000001E-2</c:v>
                </c:pt>
                <c:pt idx="383734">
                  <c:v>4.172E-2</c:v>
                </c:pt>
                <c:pt idx="383735">
                  <c:v>4.1717999999999998E-2</c:v>
                </c:pt>
                <c:pt idx="383736">
                  <c:v>4.1716000000000003E-2</c:v>
                </c:pt>
                <c:pt idx="383737">
                  <c:v>4.1714000000000001E-2</c:v>
                </c:pt>
                <c:pt idx="383738">
                  <c:v>4.1711999999999999E-2</c:v>
                </c:pt>
                <c:pt idx="383739">
                  <c:v>4.1709999999999997E-2</c:v>
                </c:pt>
                <c:pt idx="383740">
                  <c:v>4.1708000000000002E-2</c:v>
                </c:pt>
                <c:pt idx="383741">
                  <c:v>4.1706E-2</c:v>
                </c:pt>
                <c:pt idx="383742">
                  <c:v>4.1703999999999998E-2</c:v>
                </c:pt>
                <c:pt idx="383743">
                  <c:v>4.1702000000000003E-2</c:v>
                </c:pt>
                <c:pt idx="383744">
                  <c:v>4.1700000000000001E-2</c:v>
                </c:pt>
                <c:pt idx="383745">
                  <c:v>4.1697999999999999E-2</c:v>
                </c:pt>
                <c:pt idx="383746">
                  <c:v>4.1695999999999997E-2</c:v>
                </c:pt>
                <c:pt idx="383747">
                  <c:v>4.1694000000000002E-2</c:v>
                </c:pt>
                <c:pt idx="383748">
                  <c:v>4.1692E-2</c:v>
                </c:pt>
                <c:pt idx="383749">
                  <c:v>4.1689999999999998E-2</c:v>
                </c:pt>
                <c:pt idx="383750">
                  <c:v>4.1688000000000003E-2</c:v>
                </c:pt>
                <c:pt idx="383751">
                  <c:v>4.1686000000000001E-2</c:v>
                </c:pt>
                <c:pt idx="383752">
                  <c:v>4.1683999999999999E-2</c:v>
                </c:pt>
                <c:pt idx="383753">
                  <c:v>4.1681999999999997E-2</c:v>
                </c:pt>
                <c:pt idx="383754">
                  <c:v>4.1679000000000001E-2</c:v>
                </c:pt>
                <c:pt idx="383755">
                  <c:v>4.1676999999999999E-2</c:v>
                </c:pt>
                <c:pt idx="383756">
                  <c:v>4.1674999999999997E-2</c:v>
                </c:pt>
                <c:pt idx="383757">
                  <c:v>4.1673000000000002E-2</c:v>
                </c:pt>
                <c:pt idx="383758">
                  <c:v>4.1671E-2</c:v>
                </c:pt>
                <c:pt idx="383759">
                  <c:v>4.1668999999999998E-2</c:v>
                </c:pt>
                <c:pt idx="383760">
                  <c:v>4.1667000000000003E-2</c:v>
                </c:pt>
                <c:pt idx="383761">
                  <c:v>4.1665000000000001E-2</c:v>
                </c:pt>
                <c:pt idx="383762">
                  <c:v>4.1661999999999998E-2</c:v>
                </c:pt>
                <c:pt idx="383763">
                  <c:v>4.1660000000000003E-2</c:v>
                </c:pt>
                <c:pt idx="383764">
                  <c:v>4.1658000000000001E-2</c:v>
                </c:pt>
                <c:pt idx="383765">
                  <c:v>4.1655999999999999E-2</c:v>
                </c:pt>
                <c:pt idx="383766">
                  <c:v>4.1653999999999997E-2</c:v>
                </c:pt>
                <c:pt idx="383767">
                  <c:v>4.1651000000000001E-2</c:v>
                </c:pt>
                <c:pt idx="383768">
                  <c:v>4.1648999999999999E-2</c:v>
                </c:pt>
                <c:pt idx="383769">
                  <c:v>4.1647000000000003E-2</c:v>
                </c:pt>
                <c:pt idx="383770">
                  <c:v>4.1645000000000001E-2</c:v>
                </c:pt>
                <c:pt idx="383771">
                  <c:v>4.1642999999999999E-2</c:v>
                </c:pt>
                <c:pt idx="383772">
                  <c:v>4.1640999999999997E-2</c:v>
                </c:pt>
                <c:pt idx="383773">
                  <c:v>4.1639000000000002E-2</c:v>
                </c:pt>
                <c:pt idx="383774">
                  <c:v>4.1635999999999999E-2</c:v>
                </c:pt>
                <c:pt idx="383775">
                  <c:v>4.1633999999999997E-2</c:v>
                </c:pt>
                <c:pt idx="383776">
                  <c:v>4.1632000000000002E-2</c:v>
                </c:pt>
                <c:pt idx="383777">
                  <c:v>4.163E-2</c:v>
                </c:pt>
                <c:pt idx="383778">
                  <c:v>4.1627999999999998E-2</c:v>
                </c:pt>
                <c:pt idx="383779">
                  <c:v>4.1626000000000003E-2</c:v>
                </c:pt>
                <c:pt idx="383780">
                  <c:v>4.1624000000000001E-2</c:v>
                </c:pt>
                <c:pt idx="383781">
                  <c:v>4.1621999999999999E-2</c:v>
                </c:pt>
                <c:pt idx="383782">
                  <c:v>4.1619000000000003E-2</c:v>
                </c:pt>
                <c:pt idx="383783">
                  <c:v>4.1617000000000001E-2</c:v>
                </c:pt>
                <c:pt idx="383784">
                  <c:v>4.1614999999999999E-2</c:v>
                </c:pt>
                <c:pt idx="383785">
                  <c:v>4.1612999999999997E-2</c:v>
                </c:pt>
                <c:pt idx="383786">
                  <c:v>4.1611000000000002E-2</c:v>
                </c:pt>
                <c:pt idx="383787">
                  <c:v>4.1609E-2</c:v>
                </c:pt>
                <c:pt idx="383788">
                  <c:v>4.1606999999999998E-2</c:v>
                </c:pt>
                <c:pt idx="383789">
                  <c:v>4.1605000000000003E-2</c:v>
                </c:pt>
                <c:pt idx="383790">
                  <c:v>4.1604000000000002E-2</c:v>
                </c:pt>
                <c:pt idx="383791">
                  <c:v>4.1602E-2</c:v>
                </c:pt>
                <c:pt idx="383792">
                  <c:v>4.1599999999999998E-2</c:v>
                </c:pt>
                <c:pt idx="383793">
                  <c:v>4.1598999999999997E-2</c:v>
                </c:pt>
                <c:pt idx="383794">
                  <c:v>4.1597000000000002E-2</c:v>
                </c:pt>
                <c:pt idx="383795">
                  <c:v>4.1596000000000001E-2</c:v>
                </c:pt>
                <c:pt idx="383796">
                  <c:v>4.1595E-2</c:v>
                </c:pt>
                <c:pt idx="383797">
                  <c:v>4.1592999999999998E-2</c:v>
                </c:pt>
                <c:pt idx="383798">
                  <c:v>4.1591999999999997E-2</c:v>
                </c:pt>
                <c:pt idx="383799">
                  <c:v>4.1591000000000003E-2</c:v>
                </c:pt>
                <c:pt idx="383800">
                  <c:v>4.1590000000000002E-2</c:v>
                </c:pt>
                <c:pt idx="383801">
                  <c:v>4.1589000000000001E-2</c:v>
                </c:pt>
                <c:pt idx="383802">
                  <c:v>4.1588E-2</c:v>
                </c:pt>
                <c:pt idx="383803">
                  <c:v>4.1588E-2</c:v>
                </c:pt>
                <c:pt idx="383804">
                  <c:v>4.1586999999999999E-2</c:v>
                </c:pt>
                <c:pt idx="383805">
                  <c:v>4.1586999999999999E-2</c:v>
                </c:pt>
                <c:pt idx="383806">
                  <c:v>4.1586999999999999E-2</c:v>
                </c:pt>
                <c:pt idx="383807">
                  <c:v>4.1586999999999999E-2</c:v>
                </c:pt>
                <c:pt idx="383808">
                  <c:v>4.1586999999999999E-2</c:v>
                </c:pt>
                <c:pt idx="383809">
                  <c:v>4.1586999999999999E-2</c:v>
                </c:pt>
                <c:pt idx="383810">
                  <c:v>4.1586999999999999E-2</c:v>
                </c:pt>
                <c:pt idx="383811">
                  <c:v>4.1586999999999999E-2</c:v>
                </c:pt>
                <c:pt idx="383812">
                  <c:v>4.1588E-2</c:v>
                </c:pt>
                <c:pt idx="383813">
                  <c:v>4.1588E-2</c:v>
                </c:pt>
                <c:pt idx="383814">
                  <c:v>4.1589000000000001E-2</c:v>
                </c:pt>
                <c:pt idx="383815">
                  <c:v>4.1590000000000002E-2</c:v>
                </c:pt>
                <c:pt idx="383816">
                  <c:v>4.1591000000000003E-2</c:v>
                </c:pt>
                <c:pt idx="383817">
                  <c:v>4.1591999999999997E-2</c:v>
                </c:pt>
                <c:pt idx="383818">
                  <c:v>4.1593999999999999E-2</c:v>
                </c:pt>
                <c:pt idx="383819">
                  <c:v>4.1595E-2</c:v>
                </c:pt>
                <c:pt idx="383820">
                  <c:v>4.1596000000000001E-2</c:v>
                </c:pt>
                <c:pt idx="383821">
                  <c:v>4.1598000000000003E-2</c:v>
                </c:pt>
                <c:pt idx="383822">
                  <c:v>4.1599999999999998E-2</c:v>
                </c:pt>
                <c:pt idx="383823">
                  <c:v>4.1600999999999999E-2</c:v>
                </c:pt>
                <c:pt idx="383824">
                  <c:v>4.1603000000000001E-2</c:v>
                </c:pt>
                <c:pt idx="383825">
                  <c:v>4.1605000000000003E-2</c:v>
                </c:pt>
                <c:pt idx="383826">
                  <c:v>4.1606999999999998E-2</c:v>
                </c:pt>
                <c:pt idx="383827">
                  <c:v>4.1609E-2</c:v>
                </c:pt>
                <c:pt idx="383828">
                  <c:v>4.1612000000000003E-2</c:v>
                </c:pt>
                <c:pt idx="383829">
                  <c:v>4.1613999999999998E-2</c:v>
                </c:pt>
                <c:pt idx="383830">
                  <c:v>4.1616E-2</c:v>
                </c:pt>
                <c:pt idx="383831">
                  <c:v>4.1618000000000002E-2</c:v>
                </c:pt>
                <c:pt idx="383832">
                  <c:v>4.1620999999999998E-2</c:v>
                </c:pt>
                <c:pt idx="383833">
                  <c:v>4.1623E-2</c:v>
                </c:pt>
                <c:pt idx="383834">
                  <c:v>4.1625000000000002E-2</c:v>
                </c:pt>
                <c:pt idx="383835">
                  <c:v>4.1626999999999997E-2</c:v>
                </c:pt>
                <c:pt idx="383836">
                  <c:v>4.163E-2</c:v>
                </c:pt>
                <c:pt idx="383837">
                  <c:v>4.1632000000000002E-2</c:v>
                </c:pt>
                <c:pt idx="383838">
                  <c:v>4.1634999999999998E-2</c:v>
                </c:pt>
                <c:pt idx="383839">
                  <c:v>4.1637E-2</c:v>
                </c:pt>
                <c:pt idx="383840">
                  <c:v>4.1639000000000002E-2</c:v>
                </c:pt>
                <c:pt idx="383841">
                  <c:v>4.1640999999999997E-2</c:v>
                </c:pt>
                <c:pt idx="383842">
                  <c:v>4.1644E-2</c:v>
                </c:pt>
                <c:pt idx="383843">
                  <c:v>4.1646000000000002E-2</c:v>
                </c:pt>
                <c:pt idx="383844">
                  <c:v>4.1647999999999998E-2</c:v>
                </c:pt>
                <c:pt idx="383845">
                  <c:v>4.165E-2</c:v>
                </c:pt>
                <c:pt idx="383846">
                  <c:v>4.1651000000000001E-2</c:v>
                </c:pt>
                <c:pt idx="383847">
                  <c:v>4.1653000000000003E-2</c:v>
                </c:pt>
                <c:pt idx="383848">
                  <c:v>4.1654999999999998E-2</c:v>
                </c:pt>
                <c:pt idx="383849">
                  <c:v>4.1655999999999999E-2</c:v>
                </c:pt>
                <c:pt idx="383850">
                  <c:v>4.1658000000000001E-2</c:v>
                </c:pt>
                <c:pt idx="383851">
                  <c:v>4.1660000000000003E-2</c:v>
                </c:pt>
                <c:pt idx="383852">
                  <c:v>4.1660999999999997E-2</c:v>
                </c:pt>
                <c:pt idx="383853">
                  <c:v>4.1661999999999998E-2</c:v>
                </c:pt>
                <c:pt idx="383854">
                  <c:v>4.1662999999999999E-2</c:v>
                </c:pt>
                <c:pt idx="383855">
                  <c:v>4.1664E-2</c:v>
                </c:pt>
                <c:pt idx="383856">
                  <c:v>4.1665000000000001E-2</c:v>
                </c:pt>
                <c:pt idx="383857">
                  <c:v>4.1665000000000001E-2</c:v>
                </c:pt>
                <c:pt idx="383858">
                  <c:v>4.1666000000000002E-2</c:v>
                </c:pt>
                <c:pt idx="383859">
                  <c:v>4.1667000000000003E-2</c:v>
                </c:pt>
                <c:pt idx="383860">
                  <c:v>4.1667000000000003E-2</c:v>
                </c:pt>
                <c:pt idx="383861">
                  <c:v>4.1667000000000003E-2</c:v>
                </c:pt>
                <c:pt idx="383862">
                  <c:v>4.1667000000000003E-2</c:v>
                </c:pt>
                <c:pt idx="383863">
                  <c:v>4.1667000000000003E-2</c:v>
                </c:pt>
                <c:pt idx="383864">
                  <c:v>4.1667000000000003E-2</c:v>
                </c:pt>
                <c:pt idx="383865">
                  <c:v>4.1667000000000003E-2</c:v>
                </c:pt>
                <c:pt idx="383866">
                  <c:v>4.1667000000000003E-2</c:v>
                </c:pt>
                <c:pt idx="383867">
                  <c:v>4.1666000000000002E-2</c:v>
                </c:pt>
                <c:pt idx="383868">
                  <c:v>4.1666000000000002E-2</c:v>
                </c:pt>
                <c:pt idx="383869">
                  <c:v>4.1665000000000001E-2</c:v>
                </c:pt>
                <c:pt idx="383870">
                  <c:v>4.1664E-2</c:v>
                </c:pt>
                <c:pt idx="383871">
                  <c:v>4.1664E-2</c:v>
                </c:pt>
                <c:pt idx="383872">
                  <c:v>4.1662999999999999E-2</c:v>
                </c:pt>
                <c:pt idx="383873">
                  <c:v>4.1661999999999998E-2</c:v>
                </c:pt>
                <c:pt idx="383874">
                  <c:v>4.1660999999999997E-2</c:v>
                </c:pt>
                <c:pt idx="383875">
                  <c:v>4.1660000000000003E-2</c:v>
                </c:pt>
                <c:pt idx="383876">
                  <c:v>4.1658000000000001E-2</c:v>
                </c:pt>
                <c:pt idx="383877">
                  <c:v>4.1657E-2</c:v>
                </c:pt>
                <c:pt idx="383878">
                  <c:v>4.1655999999999999E-2</c:v>
                </c:pt>
                <c:pt idx="383879">
                  <c:v>4.1653999999999997E-2</c:v>
                </c:pt>
                <c:pt idx="383880">
                  <c:v>4.1653000000000003E-2</c:v>
                </c:pt>
                <c:pt idx="383881">
                  <c:v>4.1651000000000001E-2</c:v>
                </c:pt>
                <c:pt idx="383882">
                  <c:v>4.1648999999999999E-2</c:v>
                </c:pt>
                <c:pt idx="383883">
                  <c:v>4.1647999999999998E-2</c:v>
                </c:pt>
                <c:pt idx="383884">
                  <c:v>4.1646000000000002E-2</c:v>
                </c:pt>
                <c:pt idx="383885">
                  <c:v>4.1644E-2</c:v>
                </c:pt>
                <c:pt idx="383886">
                  <c:v>4.1642999999999999E-2</c:v>
                </c:pt>
                <c:pt idx="383887">
                  <c:v>4.1640999999999997E-2</c:v>
                </c:pt>
                <c:pt idx="383888">
                  <c:v>4.1639000000000002E-2</c:v>
                </c:pt>
                <c:pt idx="383889">
                  <c:v>4.1637E-2</c:v>
                </c:pt>
                <c:pt idx="383890">
                  <c:v>4.1634999999999998E-2</c:v>
                </c:pt>
                <c:pt idx="383891">
                  <c:v>4.1633000000000003E-2</c:v>
                </c:pt>
                <c:pt idx="383892">
                  <c:v>4.1631000000000001E-2</c:v>
                </c:pt>
                <c:pt idx="383893">
                  <c:v>4.1628999999999999E-2</c:v>
                </c:pt>
                <c:pt idx="383894">
                  <c:v>4.1626999999999997E-2</c:v>
                </c:pt>
                <c:pt idx="383895">
                  <c:v>4.1624000000000001E-2</c:v>
                </c:pt>
                <c:pt idx="383896">
                  <c:v>4.1621999999999999E-2</c:v>
                </c:pt>
                <c:pt idx="383897">
                  <c:v>4.1619999999999997E-2</c:v>
                </c:pt>
                <c:pt idx="383898">
                  <c:v>4.1618000000000002E-2</c:v>
                </c:pt>
                <c:pt idx="383899">
                  <c:v>4.1616E-2</c:v>
                </c:pt>
                <c:pt idx="383900">
                  <c:v>4.1613999999999998E-2</c:v>
                </c:pt>
                <c:pt idx="383901">
                  <c:v>4.1612000000000003E-2</c:v>
                </c:pt>
                <c:pt idx="383902">
                  <c:v>4.1610000000000001E-2</c:v>
                </c:pt>
                <c:pt idx="383903">
                  <c:v>4.1607999999999999E-2</c:v>
                </c:pt>
                <c:pt idx="383904">
                  <c:v>4.1605000000000003E-2</c:v>
                </c:pt>
                <c:pt idx="383905">
                  <c:v>4.1603000000000001E-2</c:v>
                </c:pt>
                <c:pt idx="383906">
                  <c:v>4.1600999999999999E-2</c:v>
                </c:pt>
                <c:pt idx="383907">
                  <c:v>4.1598999999999997E-2</c:v>
                </c:pt>
                <c:pt idx="383908">
                  <c:v>4.1597000000000002E-2</c:v>
                </c:pt>
                <c:pt idx="383909">
                  <c:v>4.1595E-2</c:v>
                </c:pt>
                <c:pt idx="383910">
                  <c:v>4.1592999999999998E-2</c:v>
                </c:pt>
                <c:pt idx="383911">
                  <c:v>4.1591000000000003E-2</c:v>
                </c:pt>
                <c:pt idx="383912">
                  <c:v>4.1589000000000001E-2</c:v>
                </c:pt>
                <c:pt idx="383913">
                  <c:v>4.1586999999999999E-2</c:v>
                </c:pt>
                <c:pt idx="383914">
                  <c:v>4.1584999999999997E-2</c:v>
                </c:pt>
                <c:pt idx="383915">
                  <c:v>4.1583000000000002E-2</c:v>
                </c:pt>
                <c:pt idx="383916">
                  <c:v>4.1582000000000001E-2</c:v>
                </c:pt>
                <c:pt idx="383917">
                  <c:v>4.1579999999999999E-2</c:v>
                </c:pt>
                <c:pt idx="383918">
                  <c:v>4.1577999999999997E-2</c:v>
                </c:pt>
                <c:pt idx="383919">
                  <c:v>4.1576000000000002E-2</c:v>
                </c:pt>
                <c:pt idx="383920">
                  <c:v>4.1575000000000001E-2</c:v>
                </c:pt>
                <c:pt idx="383921">
                  <c:v>4.1572999999999999E-2</c:v>
                </c:pt>
                <c:pt idx="383922">
                  <c:v>4.1571999999999998E-2</c:v>
                </c:pt>
                <c:pt idx="383923">
                  <c:v>4.1570999999999997E-2</c:v>
                </c:pt>
                <c:pt idx="383924">
                  <c:v>4.1569000000000002E-2</c:v>
                </c:pt>
                <c:pt idx="383925">
                  <c:v>4.1568000000000001E-2</c:v>
                </c:pt>
                <c:pt idx="383926">
                  <c:v>4.1567E-2</c:v>
                </c:pt>
                <c:pt idx="383927">
                  <c:v>4.1565999999999999E-2</c:v>
                </c:pt>
                <c:pt idx="383928">
                  <c:v>4.1564999999999998E-2</c:v>
                </c:pt>
                <c:pt idx="383929">
                  <c:v>4.1563999999999997E-2</c:v>
                </c:pt>
                <c:pt idx="383930">
                  <c:v>4.1563000000000003E-2</c:v>
                </c:pt>
                <c:pt idx="383931">
                  <c:v>4.1562000000000002E-2</c:v>
                </c:pt>
                <c:pt idx="383932">
                  <c:v>4.1561000000000001E-2</c:v>
                </c:pt>
                <c:pt idx="383933">
                  <c:v>4.1561000000000001E-2</c:v>
                </c:pt>
                <c:pt idx="383934">
                  <c:v>4.156E-2</c:v>
                </c:pt>
                <c:pt idx="383935">
                  <c:v>4.156E-2</c:v>
                </c:pt>
                <c:pt idx="383936">
                  <c:v>4.156E-2</c:v>
                </c:pt>
                <c:pt idx="383937">
                  <c:v>4.1558999999999999E-2</c:v>
                </c:pt>
                <c:pt idx="383938">
                  <c:v>4.1558999999999999E-2</c:v>
                </c:pt>
                <c:pt idx="383939">
                  <c:v>4.1558999999999999E-2</c:v>
                </c:pt>
                <c:pt idx="383940">
                  <c:v>4.1558999999999999E-2</c:v>
                </c:pt>
                <c:pt idx="383941">
                  <c:v>4.1557999999999998E-2</c:v>
                </c:pt>
                <c:pt idx="383942">
                  <c:v>4.1558999999999999E-2</c:v>
                </c:pt>
                <c:pt idx="383943">
                  <c:v>4.1558999999999999E-2</c:v>
                </c:pt>
                <c:pt idx="383944">
                  <c:v>4.1558999999999999E-2</c:v>
                </c:pt>
                <c:pt idx="383945">
                  <c:v>4.1558999999999999E-2</c:v>
                </c:pt>
                <c:pt idx="383946">
                  <c:v>4.156E-2</c:v>
                </c:pt>
                <c:pt idx="383947">
                  <c:v>4.156E-2</c:v>
                </c:pt>
                <c:pt idx="383948">
                  <c:v>4.156E-2</c:v>
                </c:pt>
                <c:pt idx="383949">
                  <c:v>4.1561000000000001E-2</c:v>
                </c:pt>
                <c:pt idx="383950">
                  <c:v>4.1561000000000001E-2</c:v>
                </c:pt>
                <c:pt idx="383951">
                  <c:v>4.1561000000000001E-2</c:v>
                </c:pt>
                <c:pt idx="383952">
                  <c:v>4.1562000000000002E-2</c:v>
                </c:pt>
                <c:pt idx="383953">
                  <c:v>4.1562000000000002E-2</c:v>
                </c:pt>
                <c:pt idx="383954">
                  <c:v>4.1563000000000003E-2</c:v>
                </c:pt>
                <c:pt idx="383955">
                  <c:v>4.1563999999999997E-2</c:v>
                </c:pt>
                <c:pt idx="383956">
                  <c:v>4.1564999999999998E-2</c:v>
                </c:pt>
                <c:pt idx="383957">
                  <c:v>4.1564999999999998E-2</c:v>
                </c:pt>
                <c:pt idx="383958">
                  <c:v>4.1565999999999999E-2</c:v>
                </c:pt>
                <c:pt idx="383959">
                  <c:v>4.1567E-2</c:v>
                </c:pt>
                <c:pt idx="383960">
                  <c:v>4.1567E-2</c:v>
                </c:pt>
                <c:pt idx="383961">
                  <c:v>4.1568000000000001E-2</c:v>
                </c:pt>
                <c:pt idx="383962">
                  <c:v>4.1569000000000002E-2</c:v>
                </c:pt>
                <c:pt idx="383963">
                  <c:v>4.1570000000000003E-2</c:v>
                </c:pt>
                <c:pt idx="383964">
                  <c:v>4.1570000000000003E-2</c:v>
                </c:pt>
                <c:pt idx="383965">
                  <c:v>4.1570999999999997E-2</c:v>
                </c:pt>
                <c:pt idx="383966">
                  <c:v>4.1571999999999998E-2</c:v>
                </c:pt>
                <c:pt idx="383967">
                  <c:v>4.1572999999999999E-2</c:v>
                </c:pt>
                <c:pt idx="383968">
                  <c:v>4.1574E-2</c:v>
                </c:pt>
                <c:pt idx="383969">
                  <c:v>4.1575000000000001E-2</c:v>
                </c:pt>
                <c:pt idx="383970">
                  <c:v>4.1575000000000001E-2</c:v>
                </c:pt>
                <c:pt idx="383971">
                  <c:v>4.1576000000000002E-2</c:v>
                </c:pt>
                <c:pt idx="383972">
                  <c:v>4.1577000000000003E-2</c:v>
                </c:pt>
                <c:pt idx="383973">
                  <c:v>4.1577999999999997E-2</c:v>
                </c:pt>
                <c:pt idx="383974">
                  <c:v>4.1578999999999998E-2</c:v>
                </c:pt>
                <c:pt idx="383975">
                  <c:v>4.1579999999999999E-2</c:v>
                </c:pt>
                <c:pt idx="383976">
                  <c:v>4.1581E-2</c:v>
                </c:pt>
                <c:pt idx="383977">
                  <c:v>4.1582000000000001E-2</c:v>
                </c:pt>
                <c:pt idx="383978">
                  <c:v>4.1583000000000002E-2</c:v>
                </c:pt>
                <c:pt idx="383979">
                  <c:v>4.1584000000000003E-2</c:v>
                </c:pt>
                <c:pt idx="383980">
                  <c:v>4.1584999999999997E-2</c:v>
                </c:pt>
                <c:pt idx="383981">
                  <c:v>4.1585999999999998E-2</c:v>
                </c:pt>
                <c:pt idx="383982">
                  <c:v>4.1588E-2</c:v>
                </c:pt>
                <c:pt idx="383983">
                  <c:v>4.1589000000000001E-2</c:v>
                </c:pt>
                <c:pt idx="383984">
                  <c:v>4.1590000000000002E-2</c:v>
                </c:pt>
                <c:pt idx="383985">
                  <c:v>4.1591000000000003E-2</c:v>
                </c:pt>
                <c:pt idx="383986">
                  <c:v>4.1592999999999998E-2</c:v>
                </c:pt>
                <c:pt idx="383987">
                  <c:v>4.1593999999999999E-2</c:v>
                </c:pt>
                <c:pt idx="383988">
                  <c:v>4.1596000000000001E-2</c:v>
                </c:pt>
                <c:pt idx="383989">
                  <c:v>4.1597000000000002E-2</c:v>
                </c:pt>
                <c:pt idx="383990">
                  <c:v>4.1598999999999997E-2</c:v>
                </c:pt>
                <c:pt idx="383991">
                  <c:v>4.1599999999999998E-2</c:v>
                </c:pt>
                <c:pt idx="383992">
                  <c:v>4.1602E-2</c:v>
                </c:pt>
                <c:pt idx="383993">
                  <c:v>4.1604000000000002E-2</c:v>
                </c:pt>
                <c:pt idx="383994">
                  <c:v>4.1605999999999997E-2</c:v>
                </c:pt>
                <c:pt idx="383995">
                  <c:v>4.1607999999999999E-2</c:v>
                </c:pt>
                <c:pt idx="383996">
                  <c:v>4.1610000000000001E-2</c:v>
                </c:pt>
                <c:pt idx="383997">
                  <c:v>4.1611000000000002E-2</c:v>
                </c:pt>
                <c:pt idx="383998">
                  <c:v>4.1612999999999997E-2</c:v>
                </c:pt>
                <c:pt idx="383999">
                  <c:v>4.1614999999999999E-2</c:v>
                </c:pt>
                <c:pt idx="384000">
                  <c:v>4.1617000000000001E-2</c:v>
                </c:pt>
                <c:pt idx="384001">
                  <c:v>4.1619000000000003E-2</c:v>
                </c:pt>
                <c:pt idx="384002">
                  <c:v>4.1621999999999999E-2</c:v>
                </c:pt>
                <c:pt idx="384003">
                  <c:v>4.1624000000000001E-2</c:v>
                </c:pt>
                <c:pt idx="384004">
                  <c:v>4.1626000000000003E-2</c:v>
                </c:pt>
                <c:pt idx="384005">
                  <c:v>4.1627999999999998E-2</c:v>
                </c:pt>
                <c:pt idx="384006">
                  <c:v>4.163E-2</c:v>
                </c:pt>
                <c:pt idx="384007">
                  <c:v>4.1633000000000003E-2</c:v>
                </c:pt>
                <c:pt idx="384008">
                  <c:v>4.1634999999999998E-2</c:v>
                </c:pt>
                <c:pt idx="384009">
                  <c:v>4.1637E-2</c:v>
                </c:pt>
                <c:pt idx="384010">
                  <c:v>4.1639000000000002E-2</c:v>
                </c:pt>
                <c:pt idx="384011">
                  <c:v>4.1640999999999997E-2</c:v>
                </c:pt>
                <c:pt idx="384012">
                  <c:v>4.1642999999999999E-2</c:v>
                </c:pt>
                <c:pt idx="384013">
                  <c:v>4.1645000000000001E-2</c:v>
                </c:pt>
                <c:pt idx="384014">
                  <c:v>4.1647000000000003E-2</c:v>
                </c:pt>
                <c:pt idx="384015">
                  <c:v>4.165E-2</c:v>
                </c:pt>
                <c:pt idx="384016">
                  <c:v>4.1652000000000002E-2</c:v>
                </c:pt>
                <c:pt idx="384017">
                  <c:v>4.1653000000000003E-2</c:v>
                </c:pt>
                <c:pt idx="384018">
                  <c:v>4.1654999999999998E-2</c:v>
                </c:pt>
                <c:pt idx="384019">
                  <c:v>4.1657E-2</c:v>
                </c:pt>
                <c:pt idx="384020">
                  <c:v>4.1659000000000002E-2</c:v>
                </c:pt>
                <c:pt idx="384021">
                  <c:v>4.1660000000000003E-2</c:v>
                </c:pt>
                <c:pt idx="384022">
                  <c:v>4.1661999999999998E-2</c:v>
                </c:pt>
                <c:pt idx="384023">
                  <c:v>4.1662999999999999E-2</c:v>
                </c:pt>
                <c:pt idx="384024">
                  <c:v>4.1664E-2</c:v>
                </c:pt>
                <c:pt idx="384025">
                  <c:v>4.1665000000000001E-2</c:v>
                </c:pt>
                <c:pt idx="384026">
                  <c:v>4.1667000000000003E-2</c:v>
                </c:pt>
                <c:pt idx="384027">
                  <c:v>4.1667999999999997E-2</c:v>
                </c:pt>
                <c:pt idx="384028">
                  <c:v>4.1668999999999998E-2</c:v>
                </c:pt>
                <c:pt idx="384029">
                  <c:v>4.1668999999999998E-2</c:v>
                </c:pt>
                <c:pt idx="384030">
                  <c:v>4.1669999999999999E-2</c:v>
                </c:pt>
                <c:pt idx="384031">
                  <c:v>4.1669999999999999E-2</c:v>
                </c:pt>
                <c:pt idx="384032">
                  <c:v>4.1671E-2</c:v>
                </c:pt>
                <c:pt idx="384033">
                  <c:v>4.1671E-2</c:v>
                </c:pt>
                <c:pt idx="384034">
                  <c:v>4.1671E-2</c:v>
                </c:pt>
                <c:pt idx="384035">
                  <c:v>4.1671E-2</c:v>
                </c:pt>
                <c:pt idx="384036">
                  <c:v>4.1669999999999999E-2</c:v>
                </c:pt>
                <c:pt idx="384037">
                  <c:v>4.1669999999999999E-2</c:v>
                </c:pt>
                <c:pt idx="384038">
                  <c:v>4.1669999999999999E-2</c:v>
                </c:pt>
                <c:pt idx="384039">
                  <c:v>4.1668999999999998E-2</c:v>
                </c:pt>
                <c:pt idx="384040">
                  <c:v>4.1668999999999998E-2</c:v>
                </c:pt>
                <c:pt idx="384041">
                  <c:v>4.1667999999999997E-2</c:v>
                </c:pt>
                <c:pt idx="384042">
                  <c:v>4.1667000000000003E-2</c:v>
                </c:pt>
                <c:pt idx="384043">
                  <c:v>4.1666000000000002E-2</c:v>
                </c:pt>
                <c:pt idx="384044">
                  <c:v>4.1665000000000001E-2</c:v>
                </c:pt>
                <c:pt idx="384045">
                  <c:v>4.1664E-2</c:v>
                </c:pt>
                <c:pt idx="384046">
                  <c:v>4.1661999999999998E-2</c:v>
                </c:pt>
                <c:pt idx="384047">
                  <c:v>4.1660999999999997E-2</c:v>
                </c:pt>
                <c:pt idx="384048">
                  <c:v>4.1659000000000002E-2</c:v>
                </c:pt>
                <c:pt idx="384049">
                  <c:v>4.1658000000000001E-2</c:v>
                </c:pt>
                <c:pt idx="384050">
                  <c:v>4.1655999999999999E-2</c:v>
                </c:pt>
                <c:pt idx="384051">
                  <c:v>4.1654999999999998E-2</c:v>
                </c:pt>
                <c:pt idx="384052">
                  <c:v>4.1653000000000003E-2</c:v>
                </c:pt>
                <c:pt idx="384053">
                  <c:v>4.1651000000000001E-2</c:v>
                </c:pt>
                <c:pt idx="384054">
                  <c:v>4.1648999999999999E-2</c:v>
                </c:pt>
                <c:pt idx="384055">
                  <c:v>4.1647000000000003E-2</c:v>
                </c:pt>
                <c:pt idx="384056">
                  <c:v>4.1645000000000001E-2</c:v>
                </c:pt>
                <c:pt idx="384057">
                  <c:v>4.1642999999999999E-2</c:v>
                </c:pt>
                <c:pt idx="384058">
                  <c:v>4.1640999999999997E-2</c:v>
                </c:pt>
                <c:pt idx="384059">
                  <c:v>4.1639000000000002E-2</c:v>
                </c:pt>
                <c:pt idx="384060">
                  <c:v>4.1637E-2</c:v>
                </c:pt>
                <c:pt idx="384061">
                  <c:v>4.1634999999999998E-2</c:v>
                </c:pt>
                <c:pt idx="384062">
                  <c:v>4.1633999999999997E-2</c:v>
                </c:pt>
                <c:pt idx="384063">
                  <c:v>4.1632000000000002E-2</c:v>
                </c:pt>
                <c:pt idx="384064">
                  <c:v>4.163E-2</c:v>
                </c:pt>
                <c:pt idx="384065">
                  <c:v>4.1627999999999998E-2</c:v>
                </c:pt>
                <c:pt idx="384066">
                  <c:v>4.1626000000000003E-2</c:v>
                </c:pt>
                <c:pt idx="384067">
                  <c:v>4.1624000000000001E-2</c:v>
                </c:pt>
                <c:pt idx="384068">
                  <c:v>4.1621999999999999E-2</c:v>
                </c:pt>
                <c:pt idx="384069">
                  <c:v>4.1619999999999997E-2</c:v>
                </c:pt>
                <c:pt idx="384070">
                  <c:v>4.1619000000000003E-2</c:v>
                </c:pt>
                <c:pt idx="384071">
                  <c:v>4.1617000000000001E-2</c:v>
                </c:pt>
                <c:pt idx="384072">
                  <c:v>4.1614999999999999E-2</c:v>
                </c:pt>
                <c:pt idx="384073">
                  <c:v>4.1613999999999998E-2</c:v>
                </c:pt>
                <c:pt idx="384074">
                  <c:v>4.1612000000000003E-2</c:v>
                </c:pt>
                <c:pt idx="384075">
                  <c:v>4.1611000000000002E-2</c:v>
                </c:pt>
                <c:pt idx="384076">
                  <c:v>4.1610000000000001E-2</c:v>
                </c:pt>
                <c:pt idx="384077">
                  <c:v>4.1607999999999999E-2</c:v>
                </c:pt>
                <c:pt idx="384078">
                  <c:v>4.1606999999999998E-2</c:v>
                </c:pt>
                <c:pt idx="384079">
                  <c:v>4.1605999999999997E-2</c:v>
                </c:pt>
                <c:pt idx="384080">
                  <c:v>4.1604000000000002E-2</c:v>
                </c:pt>
                <c:pt idx="384081">
                  <c:v>4.1603000000000001E-2</c:v>
                </c:pt>
                <c:pt idx="384082">
                  <c:v>4.1602E-2</c:v>
                </c:pt>
                <c:pt idx="384083">
                  <c:v>4.1600999999999999E-2</c:v>
                </c:pt>
                <c:pt idx="384084">
                  <c:v>4.1599999999999998E-2</c:v>
                </c:pt>
                <c:pt idx="384085">
                  <c:v>4.1599999999999998E-2</c:v>
                </c:pt>
                <c:pt idx="384086">
                  <c:v>4.1598999999999997E-2</c:v>
                </c:pt>
                <c:pt idx="384087">
                  <c:v>4.1598000000000003E-2</c:v>
                </c:pt>
                <c:pt idx="384088">
                  <c:v>4.1597000000000002E-2</c:v>
                </c:pt>
                <c:pt idx="384089">
                  <c:v>4.1597000000000002E-2</c:v>
                </c:pt>
                <c:pt idx="384090">
                  <c:v>4.1596000000000001E-2</c:v>
                </c:pt>
                <c:pt idx="384091">
                  <c:v>4.1596000000000001E-2</c:v>
                </c:pt>
                <c:pt idx="384092">
                  <c:v>4.1595E-2</c:v>
                </c:pt>
                <c:pt idx="384093">
                  <c:v>4.1595E-2</c:v>
                </c:pt>
                <c:pt idx="384094">
                  <c:v>4.1593999999999999E-2</c:v>
                </c:pt>
                <c:pt idx="384095">
                  <c:v>4.1593999999999999E-2</c:v>
                </c:pt>
                <c:pt idx="384096">
                  <c:v>4.1593999999999999E-2</c:v>
                </c:pt>
                <c:pt idx="384097">
                  <c:v>4.1593999999999999E-2</c:v>
                </c:pt>
                <c:pt idx="384098">
                  <c:v>4.1593999999999999E-2</c:v>
                </c:pt>
                <c:pt idx="384099">
                  <c:v>4.1593999999999999E-2</c:v>
                </c:pt>
                <c:pt idx="384100">
                  <c:v>4.1593999999999999E-2</c:v>
                </c:pt>
                <c:pt idx="384101">
                  <c:v>4.1593999999999999E-2</c:v>
                </c:pt>
                <c:pt idx="384102">
                  <c:v>4.1593999999999999E-2</c:v>
                </c:pt>
                <c:pt idx="384103">
                  <c:v>4.1595E-2</c:v>
                </c:pt>
                <c:pt idx="384104">
                  <c:v>4.1595E-2</c:v>
                </c:pt>
                <c:pt idx="384105">
                  <c:v>4.1595E-2</c:v>
                </c:pt>
                <c:pt idx="384106">
                  <c:v>4.1596000000000001E-2</c:v>
                </c:pt>
                <c:pt idx="384107">
                  <c:v>4.1596000000000001E-2</c:v>
                </c:pt>
                <c:pt idx="384108">
                  <c:v>4.1597000000000002E-2</c:v>
                </c:pt>
                <c:pt idx="384109">
                  <c:v>4.1598000000000003E-2</c:v>
                </c:pt>
                <c:pt idx="384110">
                  <c:v>4.1598000000000003E-2</c:v>
                </c:pt>
                <c:pt idx="384111">
                  <c:v>4.1598999999999997E-2</c:v>
                </c:pt>
                <c:pt idx="384112">
                  <c:v>4.1599999999999998E-2</c:v>
                </c:pt>
                <c:pt idx="384113">
                  <c:v>4.1600999999999999E-2</c:v>
                </c:pt>
                <c:pt idx="384114">
                  <c:v>4.1600999999999999E-2</c:v>
                </c:pt>
                <c:pt idx="384115">
                  <c:v>4.1602E-2</c:v>
                </c:pt>
                <c:pt idx="384116">
                  <c:v>4.1603000000000001E-2</c:v>
                </c:pt>
                <c:pt idx="384117">
                  <c:v>4.1604000000000002E-2</c:v>
                </c:pt>
                <c:pt idx="384118">
                  <c:v>4.1605000000000003E-2</c:v>
                </c:pt>
                <c:pt idx="384119">
                  <c:v>4.1605999999999997E-2</c:v>
                </c:pt>
                <c:pt idx="384120">
                  <c:v>4.1606999999999998E-2</c:v>
                </c:pt>
                <c:pt idx="384121">
                  <c:v>4.1609E-2</c:v>
                </c:pt>
                <c:pt idx="384122">
                  <c:v>4.1610000000000001E-2</c:v>
                </c:pt>
                <c:pt idx="384123">
                  <c:v>4.1611000000000002E-2</c:v>
                </c:pt>
                <c:pt idx="384124">
                  <c:v>4.1612000000000003E-2</c:v>
                </c:pt>
                <c:pt idx="384125">
                  <c:v>4.1612999999999997E-2</c:v>
                </c:pt>
                <c:pt idx="384126">
                  <c:v>4.1613999999999998E-2</c:v>
                </c:pt>
                <c:pt idx="384127">
                  <c:v>4.1616E-2</c:v>
                </c:pt>
                <c:pt idx="384128">
                  <c:v>4.1617000000000001E-2</c:v>
                </c:pt>
                <c:pt idx="384129">
                  <c:v>4.1618000000000002E-2</c:v>
                </c:pt>
                <c:pt idx="384130">
                  <c:v>4.1619000000000003E-2</c:v>
                </c:pt>
                <c:pt idx="384131">
                  <c:v>4.1619999999999997E-2</c:v>
                </c:pt>
                <c:pt idx="384132">
                  <c:v>4.1621999999999999E-2</c:v>
                </c:pt>
                <c:pt idx="384133">
                  <c:v>4.1623E-2</c:v>
                </c:pt>
                <c:pt idx="384134">
                  <c:v>4.1624000000000001E-2</c:v>
                </c:pt>
                <c:pt idx="384135">
                  <c:v>4.1625000000000002E-2</c:v>
                </c:pt>
                <c:pt idx="384136">
                  <c:v>4.1626000000000003E-2</c:v>
                </c:pt>
                <c:pt idx="384137">
                  <c:v>4.1626999999999997E-2</c:v>
                </c:pt>
                <c:pt idx="384138">
                  <c:v>4.1627999999999998E-2</c:v>
                </c:pt>
                <c:pt idx="384139">
                  <c:v>4.1628999999999999E-2</c:v>
                </c:pt>
                <c:pt idx="384140">
                  <c:v>4.163E-2</c:v>
                </c:pt>
                <c:pt idx="384141">
                  <c:v>4.1631000000000001E-2</c:v>
                </c:pt>
                <c:pt idx="384142">
                  <c:v>4.1632000000000002E-2</c:v>
                </c:pt>
                <c:pt idx="384143">
                  <c:v>4.1633000000000003E-2</c:v>
                </c:pt>
                <c:pt idx="384144">
                  <c:v>4.1633999999999997E-2</c:v>
                </c:pt>
                <c:pt idx="384145">
                  <c:v>4.1634999999999998E-2</c:v>
                </c:pt>
                <c:pt idx="384146">
                  <c:v>4.1635999999999999E-2</c:v>
                </c:pt>
                <c:pt idx="384147">
                  <c:v>4.1635999999999999E-2</c:v>
                </c:pt>
                <c:pt idx="384148">
                  <c:v>4.1637E-2</c:v>
                </c:pt>
                <c:pt idx="384149">
                  <c:v>4.1638000000000001E-2</c:v>
                </c:pt>
                <c:pt idx="384150">
                  <c:v>4.1638000000000001E-2</c:v>
                </c:pt>
                <c:pt idx="384151">
                  <c:v>4.1638000000000001E-2</c:v>
                </c:pt>
                <c:pt idx="384152">
                  <c:v>4.1639000000000002E-2</c:v>
                </c:pt>
                <c:pt idx="384153">
                  <c:v>4.1639000000000002E-2</c:v>
                </c:pt>
                <c:pt idx="384154">
                  <c:v>4.1639000000000002E-2</c:v>
                </c:pt>
                <c:pt idx="384155">
                  <c:v>4.1640000000000003E-2</c:v>
                </c:pt>
                <c:pt idx="384156">
                  <c:v>4.1640000000000003E-2</c:v>
                </c:pt>
                <c:pt idx="384157">
                  <c:v>4.1640000000000003E-2</c:v>
                </c:pt>
                <c:pt idx="384158">
                  <c:v>4.1640000000000003E-2</c:v>
                </c:pt>
                <c:pt idx="384159">
                  <c:v>4.1640000000000003E-2</c:v>
                </c:pt>
                <c:pt idx="384160">
                  <c:v>4.1640000000000003E-2</c:v>
                </c:pt>
                <c:pt idx="384161">
                  <c:v>4.1639000000000002E-2</c:v>
                </c:pt>
                <c:pt idx="384162">
                  <c:v>4.1639000000000002E-2</c:v>
                </c:pt>
                <c:pt idx="384163">
                  <c:v>4.1638000000000001E-2</c:v>
                </c:pt>
                <c:pt idx="384164">
                  <c:v>4.1638000000000001E-2</c:v>
                </c:pt>
                <c:pt idx="384165">
                  <c:v>4.1637E-2</c:v>
                </c:pt>
                <c:pt idx="384166">
                  <c:v>4.1635999999999999E-2</c:v>
                </c:pt>
                <c:pt idx="384167">
                  <c:v>4.1635999999999999E-2</c:v>
                </c:pt>
                <c:pt idx="384168">
                  <c:v>4.1634999999999998E-2</c:v>
                </c:pt>
                <c:pt idx="384169">
                  <c:v>4.1633999999999997E-2</c:v>
                </c:pt>
                <c:pt idx="384170">
                  <c:v>4.1633000000000003E-2</c:v>
                </c:pt>
                <c:pt idx="384171">
                  <c:v>4.1632000000000002E-2</c:v>
                </c:pt>
                <c:pt idx="384172">
                  <c:v>4.1631000000000001E-2</c:v>
                </c:pt>
                <c:pt idx="384173">
                  <c:v>4.1628999999999999E-2</c:v>
                </c:pt>
                <c:pt idx="384174">
                  <c:v>4.1627999999999998E-2</c:v>
                </c:pt>
                <c:pt idx="384175">
                  <c:v>4.1626000000000003E-2</c:v>
                </c:pt>
                <c:pt idx="384176">
                  <c:v>4.1625000000000002E-2</c:v>
                </c:pt>
                <c:pt idx="384177">
                  <c:v>4.1623E-2</c:v>
                </c:pt>
                <c:pt idx="384178">
                  <c:v>4.1620999999999998E-2</c:v>
                </c:pt>
                <c:pt idx="384179">
                  <c:v>4.1619999999999997E-2</c:v>
                </c:pt>
                <c:pt idx="384180">
                  <c:v>4.1618000000000002E-2</c:v>
                </c:pt>
                <c:pt idx="384181">
                  <c:v>4.1616E-2</c:v>
                </c:pt>
                <c:pt idx="384182">
                  <c:v>4.1613999999999998E-2</c:v>
                </c:pt>
                <c:pt idx="384183">
                  <c:v>4.1612000000000003E-2</c:v>
                </c:pt>
                <c:pt idx="384184">
                  <c:v>4.1610000000000001E-2</c:v>
                </c:pt>
                <c:pt idx="384185">
                  <c:v>4.1607999999999999E-2</c:v>
                </c:pt>
                <c:pt idx="384186">
                  <c:v>4.1605999999999997E-2</c:v>
                </c:pt>
                <c:pt idx="384187">
                  <c:v>4.1604000000000002E-2</c:v>
                </c:pt>
                <c:pt idx="384188">
                  <c:v>4.1600999999999999E-2</c:v>
                </c:pt>
                <c:pt idx="384189">
                  <c:v>4.1598999999999997E-2</c:v>
                </c:pt>
                <c:pt idx="384190">
                  <c:v>4.1597000000000002E-2</c:v>
                </c:pt>
                <c:pt idx="384191">
                  <c:v>4.1595E-2</c:v>
                </c:pt>
                <c:pt idx="384192">
                  <c:v>4.1592999999999998E-2</c:v>
                </c:pt>
                <c:pt idx="384193">
                  <c:v>4.1591000000000003E-2</c:v>
                </c:pt>
                <c:pt idx="384194">
                  <c:v>4.1588E-2</c:v>
                </c:pt>
                <c:pt idx="384195">
                  <c:v>4.1585999999999998E-2</c:v>
                </c:pt>
                <c:pt idx="384196">
                  <c:v>4.1584000000000003E-2</c:v>
                </c:pt>
                <c:pt idx="384197">
                  <c:v>4.1582000000000001E-2</c:v>
                </c:pt>
                <c:pt idx="384198">
                  <c:v>4.1578999999999998E-2</c:v>
                </c:pt>
                <c:pt idx="384199">
                  <c:v>4.1577000000000003E-2</c:v>
                </c:pt>
                <c:pt idx="384200">
                  <c:v>4.1575000000000001E-2</c:v>
                </c:pt>
                <c:pt idx="384201">
                  <c:v>4.1572999999999999E-2</c:v>
                </c:pt>
                <c:pt idx="384202">
                  <c:v>4.1570999999999997E-2</c:v>
                </c:pt>
                <c:pt idx="384203">
                  <c:v>4.1569000000000002E-2</c:v>
                </c:pt>
                <c:pt idx="384204">
                  <c:v>4.1568000000000001E-2</c:v>
                </c:pt>
                <c:pt idx="384205">
                  <c:v>4.1565999999999999E-2</c:v>
                </c:pt>
                <c:pt idx="384206">
                  <c:v>4.1563999999999997E-2</c:v>
                </c:pt>
                <c:pt idx="384207">
                  <c:v>4.1562000000000002E-2</c:v>
                </c:pt>
                <c:pt idx="384208">
                  <c:v>4.1561000000000001E-2</c:v>
                </c:pt>
                <c:pt idx="384209">
                  <c:v>4.1558999999999999E-2</c:v>
                </c:pt>
                <c:pt idx="384210">
                  <c:v>4.1556999999999997E-2</c:v>
                </c:pt>
                <c:pt idx="384211">
                  <c:v>4.1556000000000003E-2</c:v>
                </c:pt>
                <c:pt idx="384212">
                  <c:v>4.1554000000000001E-2</c:v>
                </c:pt>
                <c:pt idx="384213">
                  <c:v>4.1553E-2</c:v>
                </c:pt>
                <c:pt idx="384214">
                  <c:v>4.1551999999999999E-2</c:v>
                </c:pt>
                <c:pt idx="384215">
                  <c:v>4.1550999999999998E-2</c:v>
                </c:pt>
                <c:pt idx="384216">
                  <c:v>4.1549999999999997E-2</c:v>
                </c:pt>
                <c:pt idx="384217">
                  <c:v>4.1549000000000003E-2</c:v>
                </c:pt>
                <c:pt idx="384218">
                  <c:v>4.1548000000000002E-2</c:v>
                </c:pt>
                <c:pt idx="384219">
                  <c:v>4.1547000000000001E-2</c:v>
                </c:pt>
                <c:pt idx="384220">
                  <c:v>4.1546E-2</c:v>
                </c:pt>
                <c:pt idx="384221">
                  <c:v>4.1544999999999999E-2</c:v>
                </c:pt>
                <c:pt idx="384222">
                  <c:v>4.1544999999999999E-2</c:v>
                </c:pt>
                <c:pt idx="384223">
                  <c:v>4.1543999999999998E-2</c:v>
                </c:pt>
                <c:pt idx="384224">
                  <c:v>4.1543999999999998E-2</c:v>
                </c:pt>
                <c:pt idx="384225">
                  <c:v>4.1542999999999997E-2</c:v>
                </c:pt>
                <c:pt idx="384226">
                  <c:v>4.1542999999999997E-2</c:v>
                </c:pt>
                <c:pt idx="384227">
                  <c:v>4.1542999999999997E-2</c:v>
                </c:pt>
                <c:pt idx="384228">
                  <c:v>4.1542000000000003E-2</c:v>
                </c:pt>
                <c:pt idx="384229">
                  <c:v>4.1542000000000003E-2</c:v>
                </c:pt>
                <c:pt idx="384230">
                  <c:v>4.1542000000000003E-2</c:v>
                </c:pt>
                <c:pt idx="384231">
                  <c:v>4.1542000000000003E-2</c:v>
                </c:pt>
                <c:pt idx="384232">
                  <c:v>4.1542000000000003E-2</c:v>
                </c:pt>
                <c:pt idx="384233">
                  <c:v>4.1542000000000003E-2</c:v>
                </c:pt>
                <c:pt idx="384234">
                  <c:v>4.1542000000000003E-2</c:v>
                </c:pt>
                <c:pt idx="384235">
                  <c:v>4.1542000000000003E-2</c:v>
                </c:pt>
                <c:pt idx="384236">
                  <c:v>4.1542000000000003E-2</c:v>
                </c:pt>
                <c:pt idx="384237">
                  <c:v>4.1542999999999997E-2</c:v>
                </c:pt>
                <c:pt idx="384238">
                  <c:v>4.1542999999999997E-2</c:v>
                </c:pt>
                <c:pt idx="384239">
                  <c:v>4.1542999999999997E-2</c:v>
                </c:pt>
                <c:pt idx="384240">
                  <c:v>4.1543999999999998E-2</c:v>
                </c:pt>
                <c:pt idx="384241">
                  <c:v>4.1543999999999998E-2</c:v>
                </c:pt>
                <c:pt idx="384242">
                  <c:v>4.1544999999999999E-2</c:v>
                </c:pt>
                <c:pt idx="384243">
                  <c:v>4.1544999999999999E-2</c:v>
                </c:pt>
                <c:pt idx="384244">
                  <c:v>4.1546E-2</c:v>
                </c:pt>
                <c:pt idx="384245">
                  <c:v>4.1546E-2</c:v>
                </c:pt>
                <c:pt idx="384246">
                  <c:v>4.1547000000000001E-2</c:v>
                </c:pt>
                <c:pt idx="384247">
                  <c:v>4.1548000000000002E-2</c:v>
                </c:pt>
                <c:pt idx="384248">
                  <c:v>4.1548000000000002E-2</c:v>
                </c:pt>
                <c:pt idx="384249">
                  <c:v>4.1549000000000003E-2</c:v>
                </c:pt>
                <c:pt idx="384250">
                  <c:v>4.1549999999999997E-2</c:v>
                </c:pt>
                <c:pt idx="384251">
                  <c:v>4.1550999999999998E-2</c:v>
                </c:pt>
                <c:pt idx="384252">
                  <c:v>4.1551999999999999E-2</c:v>
                </c:pt>
                <c:pt idx="384253">
                  <c:v>4.1553E-2</c:v>
                </c:pt>
                <c:pt idx="384254">
                  <c:v>4.1554000000000001E-2</c:v>
                </c:pt>
                <c:pt idx="384255">
                  <c:v>4.1554000000000001E-2</c:v>
                </c:pt>
                <c:pt idx="384256">
                  <c:v>4.1555000000000002E-2</c:v>
                </c:pt>
                <c:pt idx="384257">
                  <c:v>4.1556000000000003E-2</c:v>
                </c:pt>
                <c:pt idx="384258">
                  <c:v>4.1556999999999997E-2</c:v>
                </c:pt>
                <c:pt idx="384259">
                  <c:v>4.1557999999999998E-2</c:v>
                </c:pt>
                <c:pt idx="384260">
                  <c:v>4.1558999999999999E-2</c:v>
                </c:pt>
                <c:pt idx="384261">
                  <c:v>4.156E-2</c:v>
                </c:pt>
                <c:pt idx="384262">
                  <c:v>4.1561000000000001E-2</c:v>
                </c:pt>
                <c:pt idx="384263">
                  <c:v>4.1562000000000002E-2</c:v>
                </c:pt>
                <c:pt idx="384264">
                  <c:v>4.1563000000000003E-2</c:v>
                </c:pt>
                <c:pt idx="384265">
                  <c:v>4.1563999999999997E-2</c:v>
                </c:pt>
                <c:pt idx="384266">
                  <c:v>4.1564999999999998E-2</c:v>
                </c:pt>
                <c:pt idx="384267">
                  <c:v>4.1565999999999999E-2</c:v>
                </c:pt>
                <c:pt idx="384268">
                  <c:v>4.1567E-2</c:v>
                </c:pt>
                <c:pt idx="384269">
                  <c:v>4.1568000000000001E-2</c:v>
                </c:pt>
                <c:pt idx="384270">
                  <c:v>4.1568000000000001E-2</c:v>
                </c:pt>
                <c:pt idx="384271">
                  <c:v>4.1569000000000002E-2</c:v>
                </c:pt>
                <c:pt idx="384272">
                  <c:v>4.1570000000000003E-2</c:v>
                </c:pt>
                <c:pt idx="384273">
                  <c:v>4.1570999999999997E-2</c:v>
                </c:pt>
                <c:pt idx="384274">
                  <c:v>4.1571999999999998E-2</c:v>
                </c:pt>
                <c:pt idx="384275">
                  <c:v>4.1572999999999999E-2</c:v>
                </c:pt>
                <c:pt idx="384276">
                  <c:v>4.1574E-2</c:v>
                </c:pt>
                <c:pt idx="384277">
                  <c:v>4.1575000000000001E-2</c:v>
                </c:pt>
                <c:pt idx="384278">
                  <c:v>4.1576000000000002E-2</c:v>
                </c:pt>
                <c:pt idx="384279">
                  <c:v>4.1577000000000003E-2</c:v>
                </c:pt>
                <c:pt idx="384280">
                  <c:v>4.1577000000000003E-2</c:v>
                </c:pt>
                <c:pt idx="384281">
                  <c:v>4.1577999999999997E-2</c:v>
                </c:pt>
                <c:pt idx="384282">
                  <c:v>4.1578999999999998E-2</c:v>
                </c:pt>
                <c:pt idx="384283">
                  <c:v>4.1579999999999999E-2</c:v>
                </c:pt>
                <c:pt idx="384284">
                  <c:v>4.1579999999999999E-2</c:v>
                </c:pt>
                <c:pt idx="384285">
                  <c:v>4.1581E-2</c:v>
                </c:pt>
                <c:pt idx="384286">
                  <c:v>4.1582000000000001E-2</c:v>
                </c:pt>
                <c:pt idx="384287">
                  <c:v>4.1583000000000002E-2</c:v>
                </c:pt>
                <c:pt idx="384288">
                  <c:v>4.1584000000000003E-2</c:v>
                </c:pt>
                <c:pt idx="384289">
                  <c:v>4.1584000000000003E-2</c:v>
                </c:pt>
                <c:pt idx="384290">
                  <c:v>4.1584999999999997E-2</c:v>
                </c:pt>
                <c:pt idx="384291">
                  <c:v>4.1584999999999997E-2</c:v>
                </c:pt>
                <c:pt idx="384292">
                  <c:v>4.1585999999999998E-2</c:v>
                </c:pt>
                <c:pt idx="384293">
                  <c:v>4.1586999999999999E-2</c:v>
                </c:pt>
                <c:pt idx="384294">
                  <c:v>4.1586999999999999E-2</c:v>
                </c:pt>
                <c:pt idx="384295">
                  <c:v>4.1588E-2</c:v>
                </c:pt>
                <c:pt idx="384296">
                  <c:v>4.1588E-2</c:v>
                </c:pt>
                <c:pt idx="384297">
                  <c:v>4.1589000000000001E-2</c:v>
                </c:pt>
                <c:pt idx="384298">
                  <c:v>4.1590000000000002E-2</c:v>
                </c:pt>
                <c:pt idx="384299">
                  <c:v>4.1590000000000002E-2</c:v>
                </c:pt>
                <c:pt idx="384300">
                  <c:v>4.1591000000000003E-2</c:v>
                </c:pt>
                <c:pt idx="384301">
                  <c:v>4.1591000000000003E-2</c:v>
                </c:pt>
                <c:pt idx="384302">
                  <c:v>4.1591000000000003E-2</c:v>
                </c:pt>
                <c:pt idx="384303">
                  <c:v>4.1591999999999997E-2</c:v>
                </c:pt>
                <c:pt idx="384304">
                  <c:v>4.1591999999999997E-2</c:v>
                </c:pt>
                <c:pt idx="384305">
                  <c:v>4.1591999999999997E-2</c:v>
                </c:pt>
                <c:pt idx="384306">
                  <c:v>4.1592999999999998E-2</c:v>
                </c:pt>
                <c:pt idx="384307">
                  <c:v>4.1592999999999998E-2</c:v>
                </c:pt>
                <c:pt idx="384308">
                  <c:v>4.1592999999999998E-2</c:v>
                </c:pt>
                <c:pt idx="384309">
                  <c:v>4.1593999999999999E-2</c:v>
                </c:pt>
                <c:pt idx="384310">
                  <c:v>4.1593999999999999E-2</c:v>
                </c:pt>
                <c:pt idx="384311">
                  <c:v>4.1593999999999999E-2</c:v>
                </c:pt>
                <c:pt idx="384312">
                  <c:v>4.1593999999999999E-2</c:v>
                </c:pt>
                <c:pt idx="384313">
                  <c:v>4.1593999999999999E-2</c:v>
                </c:pt>
                <c:pt idx="384314">
                  <c:v>4.1593999999999999E-2</c:v>
                </c:pt>
                <c:pt idx="384315">
                  <c:v>4.1593999999999999E-2</c:v>
                </c:pt>
                <c:pt idx="384316">
                  <c:v>4.1592999999999998E-2</c:v>
                </c:pt>
                <c:pt idx="384317">
                  <c:v>4.1592999999999998E-2</c:v>
                </c:pt>
                <c:pt idx="384318">
                  <c:v>4.1592999999999998E-2</c:v>
                </c:pt>
                <c:pt idx="384319">
                  <c:v>4.1592999999999998E-2</c:v>
                </c:pt>
                <c:pt idx="384320">
                  <c:v>4.1591999999999997E-2</c:v>
                </c:pt>
                <c:pt idx="384321">
                  <c:v>4.1591999999999997E-2</c:v>
                </c:pt>
                <c:pt idx="384322">
                  <c:v>4.1591000000000003E-2</c:v>
                </c:pt>
                <c:pt idx="384323">
                  <c:v>4.1591000000000003E-2</c:v>
                </c:pt>
                <c:pt idx="384324">
                  <c:v>4.1590000000000002E-2</c:v>
                </c:pt>
                <c:pt idx="384325">
                  <c:v>4.1589000000000001E-2</c:v>
                </c:pt>
                <c:pt idx="384326">
                  <c:v>4.1588E-2</c:v>
                </c:pt>
                <c:pt idx="384327">
                  <c:v>4.1586999999999999E-2</c:v>
                </c:pt>
                <c:pt idx="384328">
                  <c:v>4.1585999999999998E-2</c:v>
                </c:pt>
                <c:pt idx="384329">
                  <c:v>4.1584999999999997E-2</c:v>
                </c:pt>
                <c:pt idx="384330">
                  <c:v>4.1584000000000003E-2</c:v>
                </c:pt>
                <c:pt idx="384331">
                  <c:v>4.1583000000000002E-2</c:v>
                </c:pt>
                <c:pt idx="384332">
                  <c:v>4.1581E-2</c:v>
                </c:pt>
                <c:pt idx="384333">
                  <c:v>4.1579999999999999E-2</c:v>
                </c:pt>
                <c:pt idx="384334">
                  <c:v>4.1577999999999997E-2</c:v>
                </c:pt>
                <c:pt idx="384335">
                  <c:v>4.1576000000000002E-2</c:v>
                </c:pt>
                <c:pt idx="384336">
                  <c:v>4.1575000000000001E-2</c:v>
                </c:pt>
                <c:pt idx="384337">
                  <c:v>4.1572999999999999E-2</c:v>
                </c:pt>
                <c:pt idx="384338">
                  <c:v>4.1570999999999997E-2</c:v>
                </c:pt>
                <c:pt idx="384339">
                  <c:v>4.1569000000000002E-2</c:v>
                </c:pt>
                <c:pt idx="384340">
                  <c:v>4.1565999999999999E-2</c:v>
                </c:pt>
                <c:pt idx="384341">
                  <c:v>4.1563999999999997E-2</c:v>
                </c:pt>
                <c:pt idx="384342">
                  <c:v>4.1562000000000002E-2</c:v>
                </c:pt>
                <c:pt idx="384343">
                  <c:v>4.1558999999999999E-2</c:v>
                </c:pt>
                <c:pt idx="384344">
                  <c:v>4.1556999999999997E-2</c:v>
                </c:pt>
                <c:pt idx="384345">
                  <c:v>4.1554000000000001E-2</c:v>
                </c:pt>
                <c:pt idx="384346">
                  <c:v>4.1551999999999999E-2</c:v>
                </c:pt>
                <c:pt idx="384347">
                  <c:v>4.1549000000000003E-2</c:v>
                </c:pt>
                <c:pt idx="384348">
                  <c:v>4.1546E-2</c:v>
                </c:pt>
                <c:pt idx="384349">
                  <c:v>4.1542999999999997E-2</c:v>
                </c:pt>
                <c:pt idx="384350">
                  <c:v>4.1540000000000001E-2</c:v>
                </c:pt>
                <c:pt idx="384351">
                  <c:v>4.1536999999999998E-2</c:v>
                </c:pt>
                <c:pt idx="384352">
                  <c:v>4.1534000000000001E-2</c:v>
                </c:pt>
                <c:pt idx="384353">
                  <c:v>4.1530999999999998E-2</c:v>
                </c:pt>
                <c:pt idx="384354">
                  <c:v>4.1528000000000002E-2</c:v>
                </c:pt>
                <c:pt idx="384355">
                  <c:v>4.1524999999999999E-2</c:v>
                </c:pt>
                <c:pt idx="384356">
                  <c:v>4.1521000000000002E-2</c:v>
                </c:pt>
                <c:pt idx="384357">
                  <c:v>4.1517999999999999E-2</c:v>
                </c:pt>
                <c:pt idx="384358">
                  <c:v>4.1515000000000003E-2</c:v>
                </c:pt>
                <c:pt idx="384359">
                  <c:v>4.1512E-2</c:v>
                </c:pt>
                <c:pt idx="384360">
                  <c:v>4.1508999999999997E-2</c:v>
                </c:pt>
                <c:pt idx="384361">
                  <c:v>4.1505E-2</c:v>
                </c:pt>
                <c:pt idx="384362">
                  <c:v>4.1501999999999997E-2</c:v>
                </c:pt>
                <c:pt idx="384363">
                  <c:v>4.1499000000000001E-2</c:v>
                </c:pt>
                <c:pt idx="384364">
                  <c:v>4.1495999999999998E-2</c:v>
                </c:pt>
                <c:pt idx="384365">
                  <c:v>4.1492000000000001E-2</c:v>
                </c:pt>
                <c:pt idx="384366">
                  <c:v>4.1488999999999998E-2</c:v>
                </c:pt>
                <c:pt idx="384367">
                  <c:v>4.1486000000000002E-2</c:v>
                </c:pt>
                <c:pt idx="384368">
                  <c:v>4.1484E-2</c:v>
                </c:pt>
                <c:pt idx="384369">
                  <c:v>4.1480999999999997E-2</c:v>
                </c:pt>
                <c:pt idx="384370">
                  <c:v>4.1478000000000001E-2</c:v>
                </c:pt>
                <c:pt idx="384371">
                  <c:v>4.1474999999999998E-2</c:v>
                </c:pt>
                <c:pt idx="384372">
                  <c:v>4.1472000000000002E-2</c:v>
                </c:pt>
                <c:pt idx="384373">
                  <c:v>4.1468999999999999E-2</c:v>
                </c:pt>
                <c:pt idx="384374">
                  <c:v>4.1466999999999997E-2</c:v>
                </c:pt>
                <c:pt idx="384375">
                  <c:v>4.1464000000000001E-2</c:v>
                </c:pt>
                <c:pt idx="384376">
                  <c:v>4.1461999999999999E-2</c:v>
                </c:pt>
                <c:pt idx="384377">
                  <c:v>4.1459999999999997E-2</c:v>
                </c:pt>
                <c:pt idx="384378">
                  <c:v>4.1457000000000001E-2</c:v>
                </c:pt>
                <c:pt idx="384379">
                  <c:v>4.1454999999999999E-2</c:v>
                </c:pt>
                <c:pt idx="384380">
                  <c:v>4.1452999999999997E-2</c:v>
                </c:pt>
                <c:pt idx="384381">
                  <c:v>4.1452000000000003E-2</c:v>
                </c:pt>
                <c:pt idx="384382">
                  <c:v>4.1450000000000001E-2</c:v>
                </c:pt>
                <c:pt idx="384383">
                  <c:v>4.1447999999999999E-2</c:v>
                </c:pt>
                <c:pt idx="384384">
                  <c:v>4.1446999999999998E-2</c:v>
                </c:pt>
                <c:pt idx="384385">
                  <c:v>4.1445000000000003E-2</c:v>
                </c:pt>
                <c:pt idx="384386">
                  <c:v>4.1444000000000002E-2</c:v>
                </c:pt>
                <c:pt idx="384387">
                  <c:v>4.1442E-2</c:v>
                </c:pt>
                <c:pt idx="384388">
                  <c:v>4.1440999999999999E-2</c:v>
                </c:pt>
                <c:pt idx="384389">
                  <c:v>4.1439999999999998E-2</c:v>
                </c:pt>
                <c:pt idx="384390">
                  <c:v>4.1439999999999998E-2</c:v>
                </c:pt>
                <c:pt idx="384391">
                  <c:v>4.1438999999999997E-2</c:v>
                </c:pt>
                <c:pt idx="384392">
                  <c:v>4.1438000000000003E-2</c:v>
                </c:pt>
                <c:pt idx="384393">
                  <c:v>4.1438000000000003E-2</c:v>
                </c:pt>
                <c:pt idx="384394">
                  <c:v>4.1437000000000002E-2</c:v>
                </c:pt>
                <c:pt idx="384395">
                  <c:v>4.1437000000000002E-2</c:v>
                </c:pt>
                <c:pt idx="384396">
                  <c:v>4.1437000000000002E-2</c:v>
                </c:pt>
                <c:pt idx="384397">
                  <c:v>4.1437000000000002E-2</c:v>
                </c:pt>
                <c:pt idx="384398">
                  <c:v>4.1437000000000002E-2</c:v>
                </c:pt>
                <c:pt idx="384399">
                  <c:v>4.1437000000000002E-2</c:v>
                </c:pt>
                <c:pt idx="384400">
                  <c:v>4.1437000000000002E-2</c:v>
                </c:pt>
                <c:pt idx="384401">
                  <c:v>4.1437000000000002E-2</c:v>
                </c:pt>
                <c:pt idx="384402">
                  <c:v>4.1438000000000003E-2</c:v>
                </c:pt>
                <c:pt idx="384403">
                  <c:v>4.1438000000000003E-2</c:v>
                </c:pt>
                <c:pt idx="384404">
                  <c:v>4.1438999999999997E-2</c:v>
                </c:pt>
                <c:pt idx="384405">
                  <c:v>4.1439999999999998E-2</c:v>
                </c:pt>
                <c:pt idx="384406">
                  <c:v>4.1439999999999998E-2</c:v>
                </c:pt>
                <c:pt idx="384407">
                  <c:v>4.1440999999999999E-2</c:v>
                </c:pt>
                <c:pt idx="384408">
                  <c:v>4.1442E-2</c:v>
                </c:pt>
                <c:pt idx="384409">
                  <c:v>4.1443000000000001E-2</c:v>
                </c:pt>
                <c:pt idx="384410">
                  <c:v>4.1444000000000002E-2</c:v>
                </c:pt>
                <c:pt idx="384411">
                  <c:v>4.1445000000000003E-2</c:v>
                </c:pt>
                <c:pt idx="384412">
                  <c:v>4.1445999999999997E-2</c:v>
                </c:pt>
                <c:pt idx="384413">
                  <c:v>4.1446999999999998E-2</c:v>
                </c:pt>
                <c:pt idx="384414">
                  <c:v>4.1449E-2</c:v>
                </c:pt>
                <c:pt idx="384415">
                  <c:v>4.1450000000000001E-2</c:v>
                </c:pt>
                <c:pt idx="384416">
                  <c:v>4.1451000000000002E-2</c:v>
                </c:pt>
                <c:pt idx="384417">
                  <c:v>4.1452999999999997E-2</c:v>
                </c:pt>
                <c:pt idx="384418">
                  <c:v>4.1453999999999998E-2</c:v>
                </c:pt>
                <c:pt idx="384419">
                  <c:v>4.1454999999999999E-2</c:v>
                </c:pt>
                <c:pt idx="384420">
                  <c:v>4.1457000000000001E-2</c:v>
                </c:pt>
                <c:pt idx="384421">
                  <c:v>4.1458000000000002E-2</c:v>
                </c:pt>
                <c:pt idx="384422">
                  <c:v>4.1459999999999997E-2</c:v>
                </c:pt>
                <c:pt idx="384423">
                  <c:v>4.1460999999999998E-2</c:v>
                </c:pt>
                <c:pt idx="384424">
                  <c:v>4.1461999999999999E-2</c:v>
                </c:pt>
                <c:pt idx="384425">
                  <c:v>4.1464000000000001E-2</c:v>
                </c:pt>
                <c:pt idx="384426">
                  <c:v>4.1465000000000002E-2</c:v>
                </c:pt>
                <c:pt idx="384427">
                  <c:v>4.1466999999999997E-2</c:v>
                </c:pt>
                <c:pt idx="384428">
                  <c:v>4.1467999999999998E-2</c:v>
                </c:pt>
                <c:pt idx="384429">
                  <c:v>4.147E-2</c:v>
                </c:pt>
                <c:pt idx="384430">
                  <c:v>4.1471000000000001E-2</c:v>
                </c:pt>
                <c:pt idx="384431">
                  <c:v>4.1472000000000002E-2</c:v>
                </c:pt>
                <c:pt idx="384432">
                  <c:v>4.1473999999999997E-2</c:v>
                </c:pt>
                <c:pt idx="384433">
                  <c:v>4.1474999999999998E-2</c:v>
                </c:pt>
                <c:pt idx="384434">
                  <c:v>4.1475999999999999E-2</c:v>
                </c:pt>
                <c:pt idx="384435">
                  <c:v>4.1477E-2</c:v>
                </c:pt>
                <c:pt idx="384436">
                  <c:v>4.1479000000000002E-2</c:v>
                </c:pt>
                <c:pt idx="384437">
                  <c:v>4.1480000000000003E-2</c:v>
                </c:pt>
                <c:pt idx="384438">
                  <c:v>4.1480999999999997E-2</c:v>
                </c:pt>
                <c:pt idx="384439">
                  <c:v>4.1481999999999998E-2</c:v>
                </c:pt>
                <c:pt idx="384440">
                  <c:v>4.1482999999999999E-2</c:v>
                </c:pt>
                <c:pt idx="384441">
                  <c:v>4.1484E-2</c:v>
                </c:pt>
                <c:pt idx="384442">
                  <c:v>4.1485000000000001E-2</c:v>
                </c:pt>
                <c:pt idx="384443">
                  <c:v>4.1486000000000002E-2</c:v>
                </c:pt>
                <c:pt idx="384444">
                  <c:v>4.1487000000000003E-2</c:v>
                </c:pt>
                <c:pt idx="384445">
                  <c:v>4.1487000000000003E-2</c:v>
                </c:pt>
                <c:pt idx="384446">
                  <c:v>4.1487999999999997E-2</c:v>
                </c:pt>
                <c:pt idx="384447">
                  <c:v>4.1488999999999998E-2</c:v>
                </c:pt>
                <c:pt idx="384448">
                  <c:v>4.1488999999999998E-2</c:v>
                </c:pt>
                <c:pt idx="384449">
                  <c:v>4.1489999999999999E-2</c:v>
                </c:pt>
                <c:pt idx="384450">
                  <c:v>4.1491E-2</c:v>
                </c:pt>
                <c:pt idx="384451">
                  <c:v>4.1491E-2</c:v>
                </c:pt>
                <c:pt idx="384452">
                  <c:v>4.1491E-2</c:v>
                </c:pt>
                <c:pt idx="384453">
                  <c:v>4.1492000000000001E-2</c:v>
                </c:pt>
                <c:pt idx="384454">
                  <c:v>4.1492000000000001E-2</c:v>
                </c:pt>
                <c:pt idx="384455">
                  <c:v>4.1492000000000001E-2</c:v>
                </c:pt>
                <c:pt idx="384456">
                  <c:v>4.1492000000000001E-2</c:v>
                </c:pt>
                <c:pt idx="384457">
                  <c:v>4.1492000000000001E-2</c:v>
                </c:pt>
                <c:pt idx="384458">
                  <c:v>4.1492000000000001E-2</c:v>
                </c:pt>
                <c:pt idx="384459">
                  <c:v>4.1491E-2</c:v>
                </c:pt>
                <c:pt idx="384460">
                  <c:v>4.1491E-2</c:v>
                </c:pt>
                <c:pt idx="384461">
                  <c:v>4.1491E-2</c:v>
                </c:pt>
                <c:pt idx="384462">
                  <c:v>4.1491E-2</c:v>
                </c:pt>
                <c:pt idx="384463">
                  <c:v>4.1489999999999999E-2</c:v>
                </c:pt>
                <c:pt idx="384464">
                  <c:v>4.1489999999999999E-2</c:v>
                </c:pt>
                <c:pt idx="384465">
                  <c:v>4.1488999999999998E-2</c:v>
                </c:pt>
                <c:pt idx="384466">
                  <c:v>4.1487999999999997E-2</c:v>
                </c:pt>
                <c:pt idx="384467">
                  <c:v>4.1487000000000003E-2</c:v>
                </c:pt>
                <c:pt idx="384468">
                  <c:v>4.1486000000000002E-2</c:v>
                </c:pt>
                <c:pt idx="384469">
                  <c:v>4.1485000000000001E-2</c:v>
                </c:pt>
                <c:pt idx="384470">
                  <c:v>4.1484E-2</c:v>
                </c:pt>
                <c:pt idx="384471">
                  <c:v>4.1482999999999999E-2</c:v>
                </c:pt>
                <c:pt idx="384472">
                  <c:v>4.1481999999999998E-2</c:v>
                </c:pt>
                <c:pt idx="384473">
                  <c:v>4.1480999999999997E-2</c:v>
                </c:pt>
                <c:pt idx="384474">
                  <c:v>4.1479000000000002E-2</c:v>
                </c:pt>
                <c:pt idx="384475">
                  <c:v>4.1478000000000001E-2</c:v>
                </c:pt>
                <c:pt idx="384476">
                  <c:v>4.1477E-2</c:v>
                </c:pt>
                <c:pt idx="384477">
                  <c:v>4.1474999999999998E-2</c:v>
                </c:pt>
                <c:pt idx="384478">
                  <c:v>4.1473999999999997E-2</c:v>
                </c:pt>
                <c:pt idx="384479">
                  <c:v>4.1472000000000002E-2</c:v>
                </c:pt>
                <c:pt idx="384480">
                  <c:v>4.147E-2</c:v>
                </c:pt>
                <c:pt idx="384481">
                  <c:v>4.1467999999999998E-2</c:v>
                </c:pt>
                <c:pt idx="384482">
                  <c:v>4.1466000000000003E-2</c:v>
                </c:pt>
                <c:pt idx="384483">
                  <c:v>4.1464000000000001E-2</c:v>
                </c:pt>
                <c:pt idx="384484">
                  <c:v>4.1463E-2</c:v>
                </c:pt>
                <c:pt idx="384485">
                  <c:v>4.1460999999999998E-2</c:v>
                </c:pt>
                <c:pt idx="384486">
                  <c:v>4.1459000000000003E-2</c:v>
                </c:pt>
                <c:pt idx="384487">
                  <c:v>4.1457000000000001E-2</c:v>
                </c:pt>
                <c:pt idx="384488">
                  <c:v>4.1454999999999999E-2</c:v>
                </c:pt>
                <c:pt idx="384489">
                  <c:v>4.1452999999999997E-2</c:v>
                </c:pt>
                <c:pt idx="384490">
                  <c:v>4.1451000000000002E-2</c:v>
                </c:pt>
                <c:pt idx="384491">
                  <c:v>4.1447999999999999E-2</c:v>
                </c:pt>
                <c:pt idx="384492">
                  <c:v>4.1445999999999997E-2</c:v>
                </c:pt>
                <c:pt idx="384493">
                  <c:v>4.1444000000000002E-2</c:v>
                </c:pt>
                <c:pt idx="384494">
                  <c:v>4.1442E-2</c:v>
                </c:pt>
                <c:pt idx="384495">
                  <c:v>4.1439999999999998E-2</c:v>
                </c:pt>
                <c:pt idx="384496">
                  <c:v>4.1438000000000003E-2</c:v>
                </c:pt>
                <c:pt idx="384497">
                  <c:v>4.1435E-2</c:v>
                </c:pt>
                <c:pt idx="384498">
                  <c:v>4.1432999999999998E-2</c:v>
                </c:pt>
                <c:pt idx="384499">
                  <c:v>4.1431000000000003E-2</c:v>
                </c:pt>
                <c:pt idx="384500">
                  <c:v>4.1429000000000001E-2</c:v>
                </c:pt>
                <c:pt idx="384501">
                  <c:v>4.1426999999999999E-2</c:v>
                </c:pt>
                <c:pt idx="384502">
                  <c:v>4.1424999999999997E-2</c:v>
                </c:pt>
                <c:pt idx="384503">
                  <c:v>4.1423000000000001E-2</c:v>
                </c:pt>
                <c:pt idx="384504">
                  <c:v>4.1420999999999999E-2</c:v>
                </c:pt>
                <c:pt idx="384505">
                  <c:v>4.1418999999999997E-2</c:v>
                </c:pt>
                <c:pt idx="384506">
                  <c:v>4.1417000000000002E-2</c:v>
                </c:pt>
                <c:pt idx="384507">
                  <c:v>4.1415E-2</c:v>
                </c:pt>
                <c:pt idx="384508">
                  <c:v>4.1412999999999998E-2</c:v>
                </c:pt>
                <c:pt idx="384509">
                  <c:v>4.1411000000000003E-2</c:v>
                </c:pt>
                <c:pt idx="384510">
                  <c:v>4.1409000000000001E-2</c:v>
                </c:pt>
                <c:pt idx="384511">
                  <c:v>4.1406999999999999E-2</c:v>
                </c:pt>
                <c:pt idx="384512">
                  <c:v>4.1405999999999998E-2</c:v>
                </c:pt>
                <c:pt idx="384513">
                  <c:v>4.1404000000000003E-2</c:v>
                </c:pt>
                <c:pt idx="384514">
                  <c:v>4.1402000000000001E-2</c:v>
                </c:pt>
                <c:pt idx="384515">
                  <c:v>4.1401E-2</c:v>
                </c:pt>
                <c:pt idx="384516">
                  <c:v>4.1398999999999998E-2</c:v>
                </c:pt>
                <c:pt idx="384517">
                  <c:v>4.1397000000000003E-2</c:v>
                </c:pt>
                <c:pt idx="384518">
                  <c:v>4.1396000000000002E-2</c:v>
                </c:pt>
                <c:pt idx="384519">
                  <c:v>4.1395000000000001E-2</c:v>
                </c:pt>
                <c:pt idx="384520">
                  <c:v>4.1392999999999999E-2</c:v>
                </c:pt>
                <c:pt idx="384521">
                  <c:v>4.1391999999999998E-2</c:v>
                </c:pt>
                <c:pt idx="384522">
                  <c:v>4.1390999999999997E-2</c:v>
                </c:pt>
                <c:pt idx="384523">
                  <c:v>4.1390000000000003E-2</c:v>
                </c:pt>
                <c:pt idx="384524">
                  <c:v>4.1389000000000002E-2</c:v>
                </c:pt>
                <c:pt idx="384525">
                  <c:v>4.1387E-2</c:v>
                </c:pt>
                <c:pt idx="384526">
                  <c:v>4.1385999999999999E-2</c:v>
                </c:pt>
                <c:pt idx="384527">
                  <c:v>4.1384999999999998E-2</c:v>
                </c:pt>
                <c:pt idx="384528">
                  <c:v>4.1383999999999997E-2</c:v>
                </c:pt>
                <c:pt idx="384529">
                  <c:v>4.1383000000000003E-2</c:v>
                </c:pt>
                <c:pt idx="384530">
                  <c:v>4.1382000000000002E-2</c:v>
                </c:pt>
                <c:pt idx="384531">
                  <c:v>4.1382000000000002E-2</c:v>
                </c:pt>
                <c:pt idx="384532">
                  <c:v>4.1381000000000001E-2</c:v>
                </c:pt>
                <c:pt idx="384533">
                  <c:v>4.138E-2</c:v>
                </c:pt>
                <c:pt idx="384534">
                  <c:v>4.138E-2</c:v>
                </c:pt>
                <c:pt idx="384535">
                  <c:v>4.1378999999999999E-2</c:v>
                </c:pt>
                <c:pt idx="384536">
                  <c:v>4.1377999999999998E-2</c:v>
                </c:pt>
                <c:pt idx="384537">
                  <c:v>4.1377999999999998E-2</c:v>
                </c:pt>
                <c:pt idx="384538">
                  <c:v>4.1376999999999997E-2</c:v>
                </c:pt>
                <c:pt idx="384539">
                  <c:v>4.1376999999999997E-2</c:v>
                </c:pt>
                <c:pt idx="384540">
                  <c:v>4.1376000000000003E-2</c:v>
                </c:pt>
                <c:pt idx="384541">
                  <c:v>4.1376000000000003E-2</c:v>
                </c:pt>
                <c:pt idx="384542">
                  <c:v>4.1375000000000002E-2</c:v>
                </c:pt>
                <c:pt idx="384543">
                  <c:v>4.1375000000000002E-2</c:v>
                </c:pt>
                <c:pt idx="384544">
                  <c:v>4.1375000000000002E-2</c:v>
                </c:pt>
                <c:pt idx="384545">
                  <c:v>4.1375000000000002E-2</c:v>
                </c:pt>
                <c:pt idx="384546">
                  <c:v>4.1374000000000001E-2</c:v>
                </c:pt>
                <c:pt idx="384547">
                  <c:v>4.1374000000000001E-2</c:v>
                </c:pt>
                <c:pt idx="384548">
                  <c:v>4.1374000000000001E-2</c:v>
                </c:pt>
                <c:pt idx="384549">
                  <c:v>4.1374000000000001E-2</c:v>
                </c:pt>
                <c:pt idx="384550">
                  <c:v>4.1374000000000001E-2</c:v>
                </c:pt>
                <c:pt idx="384551">
                  <c:v>4.1374000000000001E-2</c:v>
                </c:pt>
                <c:pt idx="384552">
                  <c:v>4.1374000000000001E-2</c:v>
                </c:pt>
                <c:pt idx="384553">
                  <c:v>4.1374000000000001E-2</c:v>
                </c:pt>
                <c:pt idx="384554">
                  <c:v>4.1374000000000001E-2</c:v>
                </c:pt>
                <c:pt idx="384555">
                  <c:v>4.1374000000000001E-2</c:v>
                </c:pt>
                <c:pt idx="384556">
                  <c:v>4.1375000000000002E-2</c:v>
                </c:pt>
                <c:pt idx="384557">
                  <c:v>4.1375000000000002E-2</c:v>
                </c:pt>
                <c:pt idx="384558">
                  <c:v>4.1375000000000002E-2</c:v>
                </c:pt>
                <c:pt idx="384559">
                  <c:v>4.1376000000000003E-2</c:v>
                </c:pt>
                <c:pt idx="384560">
                  <c:v>4.1376000000000003E-2</c:v>
                </c:pt>
                <c:pt idx="384561">
                  <c:v>4.1376000000000003E-2</c:v>
                </c:pt>
                <c:pt idx="384562">
                  <c:v>4.1376999999999997E-2</c:v>
                </c:pt>
                <c:pt idx="384563">
                  <c:v>4.1376999999999997E-2</c:v>
                </c:pt>
                <c:pt idx="384564">
                  <c:v>4.1377999999999998E-2</c:v>
                </c:pt>
                <c:pt idx="384565">
                  <c:v>4.1378999999999999E-2</c:v>
                </c:pt>
                <c:pt idx="384566">
                  <c:v>4.1378999999999999E-2</c:v>
                </c:pt>
                <c:pt idx="384567">
                  <c:v>4.138E-2</c:v>
                </c:pt>
                <c:pt idx="384568">
                  <c:v>4.1381000000000001E-2</c:v>
                </c:pt>
                <c:pt idx="384569">
                  <c:v>4.1382000000000002E-2</c:v>
                </c:pt>
                <c:pt idx="384570">
                  <c:v>4.1382000000000002E-2</c:v>
                </c:pt>
                <c:pt idx="384571">
                  <c:v>4.1383000000000003E-2</c:v>
                </c:pt>
                <c:pt idx="384572">
                  <c:v>4.1383999999999997E-2</c:v>
                </c:pt>
                <c:pt idx="384573">
                  <c:v>4.1384999999999998E-2</c:v>
                </c:pt>
                <c:pt idx="384574">
                  <c:v>4.1385999999999999E-2</c:v>
                </c:pt>
                <c:pt idx="384575">
                  <c:v>4.1385999999999999E-2</c:v>
                </c:pt>
                <c:pt idx="384576">
                  <c:v>4.1387E-2</c:v>
                </c:pt>
                <c:pt idx="384577">
                  <c:v>4.1388000000000001E-2</c:v>
                </c:pt>
                <c:pt idx="384578">
                  <c:v>4.1389000000000002E-2</c:v>
                </c:pt>
                <c:pt idx="384579">
                  <c:v>4.1390000000000003E-2</c:v>
                </c:pt>
                <c:pt idx="384580">
                  <c:v>4.1390999999999997E-2</c:v>
                </c:pt>
                <c:pt idx="384581">
                  <c:v>4.1391999999999998E-2</c:v>
                </c:pt>
                <c:pt idx="384582">
                  <c:v>4.1392999999999999E-2</c:v>
                </c:pt>
                <c:pt idx="384583">
                  <c:v>4.1394E-2</c:v>
                </c:pt>
                <c:pt idx="384584">
                  <c:v>4.1395000000000001E-2</c:v>
                </c:pt>
                <c:pt idx="384585">
                  <c:v>4.1396000000000002E-2</c:v>
                </c:pt>
                <c:pt idx="384586">
                  <c:v>4.1397000000000003E-2</c:v>
                </c:pt>
                <c:pt idx="384587">
                  <c:v>4.1397999999999997E-2</c:v>
                </c:pt>
                <c:pt idx="384588">
                  <c:v>4.1397999999999997E-2</c:v>
                </c:pt>
                <c:pt idx="384589">
                  <c:v>4.1398999999999998E-2</c:v>
                </c:pt>
                <c:pt idx="384590">
                  <c:v>4.1399999999999999E-2</c:v>
                </c:pt>
                <c:pt idx="384591">
                  <c:v>4.1401E-2</c:v>
                </c:pt>
                <c:pt idx="384592">
                  <c:v>4.1402000000000001E-2</c:v>
                </c:pt>
                <c:pt idx="384593">
                  <c:v>4.1403000000000002E-2</c:v>
                </c:pt>
                <c:pt idx="384594">
                  <c:v>4.1404000000000003E-2</c:v>
                </c:pt>
                <c:pt idx="384595">
                  <c:v>4.1404000000000003E-2</c:v>
                </c:pt>
                <c:pt idx="384596">
                  <c:v>4.1404999999999997E-2</c:v>
                </c:pt>
                <c:pt idx="384597">
                  <c:v>4.1404999999999997E-2</c:v>
                </c:pt>
                <c:pt idx="384598">
                  <c:v>4.1405999999999998E-2</c:v>
                </c:pt>
                <c:pt idx="384599">
                  <c:v>4.1405999999999998E-2</c:v>
                </c:pt>
                <c:pt idx="384600">
                  <c:v>4.1406999999999999E-2</c:v>
                </c:pt>
                <c:pt idx="384601">
                  <c:v>4.1408E-2</c:v>
                </c:pt>
                <c:pt idx="384602">
                  <c:v>4.1408E-2</c:v>
                </c:pt>
                <c:pt idx="384603">
                  <c:v>4.1409000000000001E-2</c:v>
                </c:pt>
                <c:pt idx="384604">
                  <c:v>4.1409000000000001E-2</c:v>
                </c:pt>
                <c:pt idx="384605">
                  <c:v>4.1409000000000001E-2</c:v>
                </c:pt>
                <c:pt idx="384606">
                  <c:v>4.1410000000000002E-2</c:v>
                </c:pt>
                <c:pt idx="384607">
                  <c:v>4.1410000000000002E-2</c:v>
                </c:pt>
                <c:pt idx="384608">
                  <c:v>4.1410000000000002E-2</c:v>
                </c:pt>
                <c:pt idx="384609">
                  <c:v>4.1410000000000002E-2</c:v>
                </c:pt>
                <c:pt idx="384610">
                  <c:v>4.1411000000000003E-2</c:v>
                </c:pt>
                <c:pt idx="384611">
                  <c:v>4.1411000000000003E-2</c:v>
                </c:pt>
                <c:pt idx="384612">
                  <c:v>4.1411000000000003E-2</c:v>
                </c:pt>
                <c:pt idx="384613">
                  <c:v>4.1411000000000003E-2</c:v>
                </c:pt>
                <c:pt idx="384614">
                  <c:v>4.1411000000000003E-2</c:v>
                </c:pt>
                <c:pt idx="384615">
                  <c:v>4.1411000000000003E-2</c:v>
                </c:pt>
                <c:pt idx="384616">
                  <c:v>4.1411000000000003E-2</c:v>
                </c:pt>
                <c:pt idx="384617">
                  <c:v>4.1411999999999997E-2</c:v>
                </c:pt>
                <c:pt idx="384618">
                  <c:v>4.1411999999999997E-2</c:v>
                </c:pt>
                <c:pt idx="384619">
                  <c:v>4.1411999999999997E-2</c:v>
                </c:pt>
                <c:pt idx="384620">
                  <c:v>4.1411999999999997E-2</c:v>
                </c:pt>
                <c:pt idx="384621">
                  <c:v>4.1411000000000003E-2</c:v>
                </c:pt>
                <c:pt idx="384622">
                  <c:v>4.1411000000000003E-2</c:v>
                </c:pt>
                <c:pt idx="384623">
                  <c:v>4.1411000000000003E-2</c:v>
                </c:pt>
                <c:pt idx="384624">
                  <c:v>4.1411000000000003E-2</c:v>
                </c:pt>
                <c:pt idx="384625">
                  <c:v>4.1411000000000003E-2</c:v>
                </c:pt>
                <c:pt idx="384626">
                  <c:v>4.1411000000000003E-2</c:v>
                </c:pt>
                <c:pt idx="384627">
                  <c:v>4.1411000000000003E-2</c:v>
                </c:pt>
                <c:pt idx="384628">
                  <c:v>4.1411999999999997E-2</c:v>
                </c:pt>
                <c:pt idx="384629">
                  <c:v>4.1411999999999997E-2</c:v>
                </c:pt>
                <c:pt idx="384630">
                  <c:v>4.1411000000000003E-2</c:v>
                </c:pt>
                <c:pt idx="384631">
                  <c:v>4.1411000000000003E-2</c:v>
                </c:pt>
                <c:pt idx="384632">
                  <c:v>4.1411000000000003E-2</c:v>
                </c:pt>
                <c:pt idx="384633">
                  <c:v>4.1411000000000003E-2</c:v>
                </c:pt>
                <c:pt idx="384634">
                  <c:v>4.1411000000000003E-2</c:v>
                </c:pt>
                <c:pt idx="384635">
                  <c:v>4.1411000000000003E-2</c:v>
                </c:pt>
                <c:pt idx="384636">
                  <c:v>4.1411000000000003E-2</c:v>
                </c:pt>
                <c:pt idx="384637">
                  <c:v>4.1411000000000003E-2</c:v>
                </c:pt>
                <c:pt idx="384638">
                  <c:v>4.1411000000000003E-2</c:v>
                </c:pt>
                <c:pt idx="384639">
                  <c:v>4.1411000000000003E-2</c:v>
                </c:pt>
                <c:pt idx="384640">
                  <c:v>4.1411000000000003E-2</c:v>
                </c:pt>
                <c:pt idx="384641">
                  <c:v>4.1411000000000003E-2</c:v>
                </c:pt>
                <c:pt idx="384642">
                  <c:v>4.1411000000000003E-2</c:v>
                </c:pt>
                <c:pt idx="384643">
                  <c:v>4.1411000000000003E-2</c:v>
                </c:pt>
                <c:pt idx="384644">
                  <c:v>4.1411000000000003E-2</c:v>
                </c:pt>
                <c:pt idx="384645">
                  <c:v>4.1411000000000003E-2</c:v>
                </c:pt>
                <c:pt idx="384646">
                  <c:v>4.1411000000000003E-2</c:v>
                </c:pt>
                <c:pt idx="384647">
                  <c:v>4.1411000000000003E-2</c:v>
                </c:pt>
                <c:pt idx="384648">
                  <c:v>4.1411000000000003E-2</c:v>
                </c:pt>
                <c:pt idx="384649">
                  <c:v>4.1411000000000003E-2</c:v>
                </c:pt>
                <c:pt idx="384650">
                  <c:v>4.1411000000000003E-2</c:v>
                </c:pt>
                <c:pt idx="384651">
                  <c:v>4.1411000000000003E-2</c:v>
                </c:pt>
                <c:pt idx="384652">
                  <c:v>4.1411000000000003E-2</c:v>
                </c:pt>
                <c:pt idx="384653">
                  <c:v>4.1411000000000003E-2</c:v>
                </c:pt>
                <c:pt idx="384654">
                  <c:v>4.1411000000000003E-2</c:v>
                </c:pt>
                <c:pt idx="384655">
                  <c:v>4.1411000000000003E-2</c:v>
                </c:pt>
                <c:pt idx="384656">
                  <c:v>4.1411000000000003E-2</c:v>
                </c:pt>
                <c:pt idx="384657">
                  <c:v>4.1411000000000003E-2</c:v>
                </c:pt>
                <c:pt idx="384658">
                  <c:v>4.1411000000000003E-2</c:v>
                </c:pt>
                <c:pt idx="384659">
                  <c:v>4.1411000000000003E-2</c:v>
                </c:pt>
                <c:pt idx="384660">
                  <c:v>4.1411000000000003E-2</c:v>
                </c:pt>
                <c:pt idx="384661">
                  <c:v>4.1411000000000003E-2</c:v>
                </c:pt>
                <c:pt idx="384662">
                  <c:v>4.1411000000000003E-2</c:v>
                </c:pt>
                <c:pt idx="384663">
                  <c:v>4.1411000000000003E-2</c:v>
                </c:pt>
                <c:pt idx="384664">
                  <c:v>4.1410000000000002E-2</c:v>
                </c:pt>
                <c:pt idx="384665">
                  <c:v>4.1410000000000002E-2</c:v>
                </c:pt>
                <c:pt idx="384666">
                  <c:v>4.1410000000000002E-2</c:v>
                </c:pt>
                <c:pt idx="384667">
                  <c:v>4.1410000000000002E-2</c:v>
                </c:pt>
                <c:pt idx="384668">
                  <c:v>4.1409000000000001E-2</c:v>
                </c:pt>
                <c:pt idx="384669">
                  <c:v>4.1409000000000001E-2</c:v>
                </c:pt>
                <c:pt idx="384670">
                  <c:v>4.1409000000000001E-2</c:v>
                </c:pt>
                <c:pt idx="384671">
                  <c:v>4.1408E-2</c:v>
                </c:pt>
                <c:pt idx="384672">
                  <c:v>4.1408E-2</c:v>
                </c:pt>
                <c:pt idx="384673">
                  <c:v>4.1408E-2</c:v>
                </c:pt>
                <c:pt idx="384674">
                  <c:v>4.1406999999999999E-2</c:v>
                </c:pt>
                <c:pt idx="384675">
                  <c:v>4.1406999999999999E-2</c:v>
                </c:pt>
                <c:pt idx="384676">
                  <c:v>4.1405999999999998E-2</c:v>
                </c:pt>
                <c:pt idx="384677">
                  <c:v>4.1405999999999998E-2</c:v>
                </c:pt>
                <c:pt idx="384678">
                  <c:v>4.1404999999999997E-2</c:v>
                </c:pt>
                <c:pt idx="384679">
                  <c:v>4.1404000000000003E-2</c:v>
                </c:pt>
                <c:pt idx="384680">
                  <c:v>4.1403000000000002E-2</c:v>
                </c:pt>
                <c:pt idx="384681">
                  <c:v>4.1402000000000001E-2</c:v>
                </c:pt>
                <c:pt idx="384682">
                  <c:v>4.1401E-2</c:v>
                </c:pt>
                <c:pt idx="384683">
                  <c:v>4.1401E-2</c:v>
                </c:pt>
                <c:pt idx="384684">
                  <c:v>4.1399999999999999E-2</c:v>
                </c:pt>
                <c:pt idx="384685">
                  <c:v>4.1398999999999998E-2</c:v>
                </c:pt>
                <c:pt idx="384686">
                  <c:v>4.1397999999999997E-2</c:v>
                </c:pt>
                <c:pt idx="384687">
                  <c:v>4.1397000000000003E-2</c:v>
                </c:pt>
                <c:pt idx="384688">
                  <c:v>4.1395000000000001E-2</c:v>
                </c:pt>
                <c:pt idx="384689">
                  <c:v>4.1394E-2</c:v>
                </c:pt>
                <c:pt idx="384690">
                  <c:v>4.1392999999999999E-2</c:v>
                </c:pt>
                <c:pt idx="384691">
                  <c:v>4.1390999999999997E-2</c:v>
                </c:pt>
                <c:pt idx="384692">
                  <c:v>4.1390000000000003E-2</c:v>
                </c:pt>
                <c:pt idx="384693">
                  <c:v>4.1388000000000001E-2</c:v>
                </c:pt>
                <c:pt idx="384694">
                  <c:v>4.1387E-2</c:v>
                </c:pt>
                <c:pt idx="384695">
                  <c:v>4.1384999999999998E-2</c:v>
                </c:pt>
                <c:pt idx="384696">
                  <c:v>4.1383999999999997E-2</c:v>
                </c:pt>
                <c:pt idx="384697">
                  <c:v>4.1382000000000002E-2</c:v>
                </c:pt>
                <c:pt idx="384698">
                  <c:v>4.1381000000000001E-2</c:v>
                </c:pt>
                <c:pt idx="384699">
                  <c:v>4.1378999999999999E-2</c:v>
                </c:pt>
                <c:pt idx="384700">
                  <c:v>4.1377999999999998E-2</c:v>
                </c:pt>
                <c:pt idx="384701">
                  <c:v>4.1376000000000003E-2</c:v>
                </c:pt>
                <c:pt idx="384702">
                  <c:v>4.1374000000000001E-2</c:v>
                </c:pt>
                <c:pt idx="384703">
                  <c:v>4.1371999999999999E-2</c:v>
                </c:pt>
                <c:pt idx="384704">
                  <c:v>4.1369999999999997E-2</c:v>
                </c:pt>
                <c:pt idx="384705">
                  <c:v>4.1369000000000003E-2</c:v>
                </c:pt>
                <c:pt idx="384706">
                  <c:v>4.1367000000000001E-2</c:v>
                </c:pt>
                <c:pt idx="384707">
                  <c:v>4.1364999999999999E-2</c:v>
                </c:pt>
                <c:pt idx="384708">
                  <c:v>4.1362999999999997E-2</c:v>
                </c:pt>
                <c:pt idx="384709">
                  <c:v>4.1362000000000003E-2</c:v>
                </c:pt>
                <c:pt idx="384710">
                  <c:v>4.1360000000000001E-2</c:v>
                </c:pt>
                <c:pt idx="384711">
                  <c:v>4.1357999999999999E-2</c:v>
                </c:pt>
                <c:pt idx="384712">
                  <c:v>4.1355999999999997E-2</c:v>
                </c:pt>
                <c:pt idx="384713">
                  <c:v>4.1355000000000003E-2</c:v>
                </c:pt>
                <c:pt idx="384714">
                  <c:v>4.1353000000000001E-2</c:v>
                </c:pt>
                <c:pt idx="384715">
                  <c:v>4.1350999999999999E-2</c:v>
                </c:pt>
                <c:pt idx="384716">
                  <c:v>4.1349999999999998E-2</c:v>
                </c:pt>
                <c:pt idx="384717">
                  <c:v>4.1348000000000003E-2</c:v>
                </c:pt>
                <c:pt idx="384718">
                  <c:v>4.1347000000000002E-2</c:v>
                </c:pt>
                <c:pt idx="384719">
                  <c:v>4.1345E-2</c:v>
                </c:pt>
                <c:pt idx="384720">
                  <c:v>4.1343999999999999E-2</c:v>
                </c:pt>
                <c:pt idx="384721">
                  <c:v>4.1342999999999998E-2</c:v>
                </c:pt>
                <c:pt idx="384722">
                  <c:v>4.1341000000000003E-2</c:v>
                </c:pt>
                <c:pt idx="384723">
                  <c:v>4.1340000000000002E-2</c:v>
                </c:pt>
                <c:pt idx="384724">
                  <c:v>4.1339000000000001E-2</c:v>
                </c:pt>
                <c:pt idx="384725">
                  <c:v>4.1338E-2</c:v>
                </c:pt>
                <c:pt idx="384726">
                  <c:v>4.1336999999999999E-2</c:v>
                </c:pt>
                <c:pt idx="384727">
                  <c:v>4.1335999999999998E-2</c:v>
                </c:pt>
                <c:pt idx="384728">
                  <c:v>4.1334999999999997E-2</c:v>
                </c:pt>
                <c:pt idx="384729">
                  <c:v>4.1334000000000003E-2</c:v>
                </c:pt>
                <c:pt idx="384730">
                  <c:v>4.1334000000000003E-2</c:v>
                </c:pt>
                <c:pt idx="384731">
                  <c:v>4.1333000000000002E-2</c:v>
                </c:pt>
                <c:pt idx="384732">
                  <c:v>4.1333000000000002E-2</c:v>
                </c:pt>
                <c:pt idx="384733">
                  <c:v>4.1332000000000001E-2</c:v>
                </c:pt>
                <c:pt idx="384734">
                  <c:v>4.1332000000000001E-2</c:v>
                </c:pt>
                <c:pt idx="384735">
                  <c:v>4.1331E-2</c:v>
                </c:pt>
                <c:pt idx="384736">
                  <c:v>4.1331E-2</c:v>
                </c:pt>
                <c:pt idx="384737">
                  <c:v>4.1331E-2</c:v>
                </c:pt>
                <c:pt idx="384738">
                  <c:v>4.1331E-2</c:v>
                </c:pt>
                <c:pt idx="384739">
                  <c:v>4.1331E-2</c:v>
                </c:pt>
                <c:pt idx="384740">
                  <c:v>4.1331E-2</c:v>
                </c:pt>
                <c:pt idx="384741">
                  <c:v>4.1331E-2</c:v>
                </c:pt>
                <c:pt idx="384742">
                  <c:v>4.1331E-2</c:v>
                </c:pt>
                <c:pt idx="384743">
                  <c:v>4.1331E-2</c:v>
                </c:pt>
                <c:pt idx="384744">
                  <c:v>4.1332000000000001E-2</c:v>
                </c:pt>
                <c:pt idx="384745">
                  <c:v>4.1332000000000001E-2</c:v>
                </c:pt>
                <c:pt idx="384746">
                  <c:v>4.1333000000000002E-2</c:v>
                </c:pt>
                <c:pt idx="384747">
                  <c:v>4.1333000000000002E-2</c:v>
                </c:pt>
                <c:pt idx="384748">
                  <c:v>4.1333000000000002E-2</c:v>
                </c:pt>
                <c:pt idx="384749">
                  <c:v>4.1334000000000003E-2</c:v>
                </c:pt>
                <c:pt idx="384750">
                  <c:v>4.1334000000000003E-2</c:v>
                </c:pt>
                <c:pt idx="384751">
                  <c:v>4.1334999999999997E-2</c:v>
                </c:pt>
                <c:pt idx="384752">
                  <c:v>4.1334999999999997E-2</c:v>
                </c:pt>
                <c:pt idx="384753">
                  <c:v>4.1335999999999998E-2</c:v>
                </c:pt>
                <c:pt idx="384754">
                  <c:v>4.1335999999999998E-2</c:v>
                </c:pt>
                <c:pt idx="384755">
                  <c:v>4.1336999999999999E-2</c:v>
                </c:pt>
                <c:pt idx="384756">
                  <c:v>4.1336999999999999E-2</c:v>
                </c:pt>
                <c:pt idx="384757">
                  <c:v>4.1338E-2</c:v>
                </c:pt>
                <c:pt idx="384758">
                  <c:v>4.1338E-2</c:v>
                </c:pt>
                <c:pt idx="384759">
                  <c:v>4.1339000000000001E-2</c:v>
                </c:pt>
                <c:pt idx="384760">
                  <c:v>4.1339000000000001E-2</c:v>
                </c:pt>
                <c:pt idx="384761">
                  <c:v>4.1340000000000002E-2</c:v>
                </c:pt>
                <c:pt idx="384762">
                  <c:v>4.1340000000000002E-2</c:v>
                </c:pt>
                <c:pt idx="384763">
                  <c:v>4.1340000000000002E-2</c:v>
                </c:pt>
                <c:pt idx="384764">
                  <c:v>4.1340000000000002E-2</c:v>
                </c:pt>
                <c:pt idx="384765">
                  <c:v>4.1341000000000003E-2</c:v>
                </c:pt>
                <c:pt idx="384766">
                  <c:v>4.1341000000000003E-2</c:v>
                </c:pt>
                <c:pt idx="384767">
                  <c:v>4.1341000000000003E-2</c:v>
                </c:pt>
                <c:pt idx="384768">
                  <c:v>4.1341000000000003E-2</c:v>
                </c:pt>
                <c:pt idx="384769">
                  <c:v>4.1341000000000003E-2</c:v>
                </c:pt>
                <c:pt idx="384770">
                  <c:v>4.1341999999999997E-2</c:v>
                </c:pt>
                <c:pt idx="384771">
                  <c:v>4.1341000000000003E-2</c:v>
                </c:pt>
                <c:pt idx="384772">
                  <c:v>4.1341000000000003E-2</c:v>
                </c:pt>
                <c:pt idx="384773">
                  <c:v>4.1341000000000003E-2</c:v>
                </c:pt>
                <c:pt idx="384774">
                  <c:v>4.1341000000000003E-2</c:v>
                </c:pt>
                <c:pt idx="384775">
                  <c:v>4.1340000000000002E-2</c:v>
                </c:pt>
                <c:pt idx="384776">
                  <c:v>4.1340000000000002E-2</c:v>
                </c:pt>
                <c:pt idx="384777">
                  <c:v>4.1340000000000002E-2</c:v>
                </c:pt>
                <c:pt idx="384778">
                  <c:v>4.1339000000000001E-2</c:v>
                </c:pt>
                <c:pt idx="384779">
                  <c:v>4.1339000000000001E-2</c:v>
                </c:pt>
                <c:pt idx="384780">
                  <c:v>4.1338E-2</c:v>
                </c:pt>
                <c:pt idx="384781">
                  <c:v>4.1338E-2</c:v>
                </c:pt>
                <c:pt idx="384782">
                  <c:v>4.1336999999999999E-2</c:v>
                </c:pt>
                <c:pt idx="384783">
                  <c:v>4.1335999999999998E-2</c:v>
                </c:pt>
                <c:pt idx="384784">
                  <c:v>4.1334999999999997E-2</c:v>
                </c:pt>
                <c:pt idx="384785">
                  <c:v>4.1334000000000003E-2</c:v>
                </c:pt>
                <c:pt idx="384786">
                  <c:v>4.1333000000000002E-2</c:v>
                </c:pt>
                <c:pt idx="384787">
                  <c:v>4.1332000000000001E-2</c:v>
                </c:pt>
                <c:pt idx="384788">
                  <c:v>4.1331E-2</c:v>
                </c:pt>
                <c:pt idx="384789">
                  <c:v>4.1329999999999999E-2</c:v>
                </c:pt>
                <c:pt idx="384790">
                  <c:v>4.1328999999999998E-2</c:v>
                </c:pt>
                <c:pt idx="384791">
                  <c:v>4.1327999999999997E-2</c:v>
                </c:pt>
                <c:pt idx="384792">
                  <c:v>4.1327000000000003E-2</c:v>
                </c:pt>
                <c:pt idx="384793">
                  <c:v>4.1325000000000001E-2</c:v>
                </c:pt>
                <c:pt idx="384794">
                  <c:v>4.1324E-2</c:v>
                </c:pt>
                <c:pt idx="384795">
                  <c:v>4.1322999999999999E-2</c:v>
                </c:pt>
                <c:pt idx="384796">
                  <c:v>4.1320999999999997E-2</c:v>
                </c:pt>
                <c:pt idx="384797">
                  <c:v>4.1320000000000003E-2</c:v>
                </c:pt>
                <c:pt idx="384798">
                  <c:v>4.1318000000000001E-2</c:v>
                </c:pt>
                <c:pt idx="384799">
                  <c:v>4.1317E-2</c:v>
                </c:pt>
                <c:pt idx="384800">
                  <c:v>4.1314999999999998E-2</c:v>
                </c:pt>
                <c:pt idx="384801">
                  <c:v>4.1313000000000002E-2</c:v>
                </c:pt>
                <c:pt idx="384802">
                  <c:v>4.1312000000000001E-2</c:v>
                </c:pt>
                <c:pt idx="384803">
                  <c:v>4.1309999999999999E-2</c:v>
                </c:pt>
                <c:pt idx="384804">
                  <c:v>4.1308999999999998E-2</c:v>
                </c:pt>
                <c:pt idx="384805">
                  <c:v>4.1307000000000003E-2</c:v>
                </c:pt>
                <c:pt idx="384806">
                  <c:v>4.1306000000000002E-2</c:v>
                </c:pt>
                <c:pt idx="384807">
                  <c:v>4.1304E-2</c:v>
                </c:pt>
                <c:pt idx="384808">
                  <c:v>4.1301999999999998E-2</c:v>
                </c:pt>
                <c:pt idx="384809">
                  <c:v>4.1300999999999997E-2</c:v>
                </c:pt>
                <c:pt idx="384810">
                  <c:v>4.1299000000000002E-2</c:v>
                </c:pt>
                <c:pt idx="384811">
                  <c:v>4.1297E-2</c:v>
                </c:pt>
                <c:pt idx="384812">
                  <c:v>4.1295999999999999E-2</c:v>
                </c:pt>
                <c:pt idx="384813">
                  <c:v>4.1293999999999997E-2</c:v>
                </c:pt>
                <c:pt idx="384814">
                  <c:v>4.1293000000000003E-2</c:v>
                </c:pt>
                <c:pt idx="384815">
                  <c:v>4.1291000000000001E-2</c:v>
                </c:pt>
                <c:pt idx="384816">
                  <c:v>4.129E-2</c:v>
                </c:pt>
                <c:pt idx="384817">
                  <c:v>4.1287999999999998E-2</c:v>
                </c:pt>
                <c:pt idx="384818">
                  <c:v>4.1286999999999997E-2</c:v>
                </c:pt>
                <c:pt idx="384819">
                  <c:v>4.1286000000000003E-2</c:v>
                </c:pt>
                <c:pt idx="384820">
                  <c:v>4.1284000000000001E-2</c:v>
                </c:pt>
                <c:pt idx="384821">
                  <c:v>4.1283E-2</c:v>
                </c:pt>
                <c:pt idx="384822">
                  <c:v>4.1280999999999998E-2</c:v>
                </c:pt>
                <c:pt idx="384823">
                  <c:v>4.1279999999999997E-2</c:v>
                </c:pt>
                <c:pt idx="384824">
                  <c:v>4.1279000000000003E-2</c:v>
                </c:pt>
                <c:pt idx="384825">
                  <c:v>4.1278000000000002E-2</c:v>
                </c:pt>
                <c:pt idx="384826">
                  <c:v>4.1277000000000001E-2</c:v>
                </c:pt>
                <c:pt idx="384827">
                  <c:v>4.1276E-2</c:v>
                </c:pt>
                <c:pt idx="384828">
                  <c:v>4.1274999999999999E-2</c:v>
                </c:pt>
                <c:pt idx="384829">
                  <c:v>4.1273999999999998E-2</c:v>
                </c:pt>
                <c:pt idx="384830">
                  <c:v>4.1272999999999997E-2</c:v>
                </c:pt>
                <c:pt idx="384831">
                  <c:v>4.1272000000000003E-2</c:v>
                </c:pt>
                <c:pt idx="384832">
                  <c:v>4.1271000000000002E-2</c:v>
                </c:pt>
                <c:pt idx="384833">
                  <c:v>4.1270000000000001E-2</c:v>
                </c:pt>
                <c:pt idx="384834">
                  <c:v>4.1269E-2</c:v>
                </c:pt>
                <c:pt idx="384835">
                  <c:v>4.1269E-2</c:v>
                </c:pt>
                <c:pt idx="384836">
                  <c:v>4.1267999999999999E-2</c:v>
                </c:pt>
                <c:pt idx="384837">
                  <c:v>4.1267999999999999E-2</c:v>
                </c:pt>
                <c:pt idx="384838">
                  <c:v>4.1266999999999998E-2</c:v>
                </c:pt>
                <c:pt idx="384839">
                  <c:v>4.1266999999999998E-2</c:v>
                </c:pt>
                <c:pt idx="384840">
                  <c:v>4.1265999999999997E-2</c:v>
                </c:pt>
                <c:pt idx="384841">
                  <c:v>4.1265999999999997E-2</c:v>
                </c:pt>
                <c:pt idx="384842">
                  <c:v>4.1265999999999997E-2</c:v>
                </c:pt>
                <c:pt idx="384843">
                  <c:v>4.1265999999999997E-2</c:v>
                </c:pt>
                <c:pt idx="384844">
                  <c:v>4.1265000000000003E-2</c:v>
                </c:pt>
                <c:pt idx="384845">
                  <c:v>4.1265000000000003E-2</c:v>
                </c:pt>
                <c:pt idx="384846">
                  <c:v>4.1265000000000003E-2</c:v>
                </c:pt>
                <c:pt idx="384847">
                  <c:v>4.1265000000000003E-2</c:v>
                </c:pt>
                <c:pt idx="384848">
                  <c:v>4.1265000000000003E-2</c:v>
                </c:pt>
                <c:pt idx="384849">
                  <c:v>4.1265999999999997E-2</c:v>
                </c:pt>
                <c:pt idx="384850">
                  <c:v>4.1265999999999997E-2</c:v>
                </c:pt>
                <c:pt idx="384851">
                  <c:v>4.1265999999999997E-2</c:v>
                </c:pt>
                <c:pt idx="384852">
                  <c:v>4.1266999999999998E-2</c:v>
                </c:pt>
                <c:pt idx="384853">
                  <c:v>4.1266999999999998E-2</c:v>
                </c:pt>
                <c:pt idx="384854">
                  <c:v>4.1266999999999998E-2</c:v>
                </c:pt>
                <c:pt idx="384855">
                  <c:v>4.1267999999999999E-2</c:v>
                </c:pt>
                <c:pt idx="384856">
                  <c:v>4.1267999999999999E-2</c:v>
                </c:pt>
                <c:pt idx="384857">
                  <c:v>4.1269E-2</c:v>
                </c:pt>
                <c:pt idx="384858">
                  <c:v>4.1269E-2</c:v>
                </c:pt>
                <c:pt idx="384859">
                  <c:v>4.1270000000000001E-2</c:v>
                </c:pt>
                <c:pt idx="384860">
                  <c:v>4.1271000000000002E-2</c:v>
                </c:pt>
                <c:pt idx="384861">
                  <c:v>4.1271000000000002E-2</c:v>
                </c:pt>
                <c:pt idx="384862">
                  <c:v>4.1272000000000003E-2</c:v>
                </c:pt>
                <c:pt idx="384863">
                  <c:v>4.1272999999999997E-2</c:v>
                </c:pt>
                <c:pt idx="384864">
                  <c:v>4.1273999999999998E-2</c:v>
                </c:pt>
                <c:pt idx="384865">
                  <c:v>4.1273999999999998E-2</c:v>
                </c:pt>
                <c:pt idx="384866">
                  <c:v>4.1274999999999999E-2</c:v>
                </c:pt>
                <c:pt idx="384867">
                  <c:v>4.1276E-2</c:v>
                </c:pt>
                <c:pt idx="384868">
                  <c:v>4.1277000000000001E-2</c:v>
                </c:pt>
                <c:pt idx="384869">
                  <c:v>4.1277000000000001E-2</c:v>
                </c:pt>
                <c:pt idx="384870">
                  <c:v>4.1278000000000002E-2</c:v>
                </c:pt>
                <c:pt idx="384871">
                  <c:v>4.1279000000000003E-2</c:v>
                </c:pt>
                <c:pt idx="384872">
                  <c:v>4.1279000000000003E-2</c:v>
                </c:pt>
                <c:pt idx="384873">
                  <c:v>4.1279999999999997E-2</c:v>
                </c:pt>
                <c:pt idx="384874">
                  <c:v>4.1280999999999998E-2</c:v>
                </c:pt>
                <c:pt idx="384875">
                  <c:v>4.1280999999999998E-2</c:v>
                </c:pt>
                <c:pt idx="384876">
                  <c:v>4.1281999999999999E-2</c:v>
                </c:pt>
                <c:pt idx="384877">
                  <c:v>4.1281999999999999E-2</c:v>
                </c:pt>
                <c:pt idx="384878">
                  <c:v>4.1283E-2</c:v>
                </c:pt>
                <c:pt idx="384879">
                  <c:v>4.1283E-2</c:v>
                </c:pt>
                <c:pt idx="384880">
                  <c:v>4.1283E-2</c:v>
                </c:pt>
                <c:pt idx="384881">
                  <c:v>4.1283E-2</c:v>
                </c:pt>
                <c:pt idx="384882">
                  <c:v>4.1284000000000001E-2</c:v>
                </c:pt>
                <c:pt idx="384883">
                  <c:v>4.1284000000000001E-2</c:v>
                </c:pt>
                <c:pt idx="384884">
                  <c:v>4.1284000000000001E-2</c:v>
                </c:pt>
                <c:pt idx="384885">
                  <c:v>4.1284000000000001E-2</c:v>
                </c:pt>
                <c:pt idx="384886">
                  <c:v>4.1284000000000001E-2</c:v>
                </c:pt>
                <c:pt idx="384887">
                  <c:v>4.1284000000000001E-2</c:v>
                </c:pt>
                <c:pt idx="384888">
                  <c:v>4.1284000000000001E-2</c:v>
                </c:pt>
                <c:pt idx="384889">
                  <c:v>4.1283E-2</c:v>
                </c:pt>
                <c:pt idx="384890">
                  <c:v>4.1283E-2</c:v>
                </c:pt>
                <c:pt idx="384891">
                  <c:v>4.1283E-2</c:v>
                </c:pt>
                <c:pt idx="384892">
                  <c:v>4.1281999999999999E-2</c:v>
                </c:pt>
                <c:pt idx="384893">
                  <c:v>4.1281999999999999E-2</c:v>
                </c:pt>
                <c:pt idx="384894">
                  <c:v>4.1280999999999998E-2</c:v>
                </c:pt>
                <c:pt idx="384895">
                  <c:v>4.1279999999999997E-2</c:v>
                </c:pt>
                <c:pt idx="384896">
                  <c:v>4.1279999999999997E-2</c:v>
                </c:pt>
                <c:pt idx="384897">
                  <c:v>4.1279000000000003E-2</c:v>
                </c:pt>
                <c:pt idx="384898">
                  <c:v>4.1278000000000002E-2</c:v>
                </c:pt>
                <c:pt idx="384899">
                  <c:v>4.1278000000000002E-2</c:v>
                </c:pt>
                <c:pt idx="384900">
                  <c:v>4.1277000000000001E-2</c:v>
                </c:pt>
                <c:pt idx="384901">
                  <c:v>4.1276E-2</c:v>
                </c:pt>
                <c:pt idx="384902">
                  <c:v>4.1274999999999999E-2</c:v>
                </c:pt>
                <c:pt idx="384903">
                  <c:v>4.1273999999999998E-2</c:v>
                </c:pt>
                <c:pt idx="384904">
                  <c:v>4.1272000000000003E-2</c:v>
                </c:pt>
                <c:pt idx="384905">
                  <c:v>4.1271000000000002E-2</c:v>
                </c:pt>
                <c:pt idx="384906">
                  <c:v>4.1270000000000001E-2</c:v>
                </c:pt>
                <c:pt idx="384907">
                  <c:v>4.1269E-2</c:v>
                </c:pt>
                <c:pt idx="384908">
                  <c:v>4.1267999999999999E-2</c:v>
                </c:pt>
                <c:pt idx="384909">
                  <c:v>4.1266999999999998E-2</c:v>
                </c:pt>
                <c:pt idx="384910">
                  <c:v>4.1265000000000003E-2</c:v>
                </c:pt>
                <c:pt idx="384911">
                  <c:v>4.1264000000000002E-2</c:v>
                </c:pt>
                <c:pt idx="384912">
                  <c:v>4.1263000000000001E-2</c:v>
                </c:pt>
                <c:pt idx="384913">
                  <c:v>4.1262E-2</c:v>
                </c:pt>
                <c:pt idx="384914">
                  <c:v>4.1259999999999998E-2</c:v>
                </c:pt>
                <c:pt idx="384915">
                  <c:v>4.1258999999999997E-2</c:v>
                </c:pt>
                <c:pt idx="384916">
                  <c:v>4.1258000000000003E-2</c:v>
                </c:pt>
                <c:pt idx="384917">
                  <c:v>4.1256000000000001E-2</c:v>
                </c:pt>
                <c:pt idx="384918">
                  <c:v>4.1255E-2</c:v>
                </c:pt>
                <c:pt idx="384919">
                  <c:v>4.1253999999999999E-2</c:v>
                </c:pt>
                <c:pt idx="384920">
                  <c:v>4.1252999999999998E-2</c:v>
                </c:pt>
                <c:pt idx="384921">
                  <c:v>4.1251999999999997E-2</c:v>
                </c:pt>
                <c:pt idx="384922">
                  <c:v>4.1251000000000003E-2</c:v>
                </c:pt>
                <c:pt idx="384923">
                  <c:v>4.1249000000000001E-2</c:v>
                </c:pt>
                <c:pt idx="384924">
                  <c:v>4.1248E-2</c:v>
                </c:pt>
                <c:pt idx="384925">
                  <c:v>4.1246999999999999E-2</c:v>
                </c:pt>
                <c:pt idx="384926">
                  <c:v>4.1245999999999998E-2</c:v>
                </c:pt>
                <c:pt idx="384927">
                  <c:v>4.1244999999999997E-2</c:v>
                </c:pt>
                <c:pt idx="384928">
                  <c:v>4.1244000000000003E-2</c:v>
                </c:pt>
                <c:pt idx="384929">
                  <c:v>4.1243000000000002E-2</c:v>
                </c:pt>
                <c:pt idx="384930">
                  <c:v>4.1242000000000001E-2</c:v>
                </c:pt>
                <c:pt idx="384931">
                  <c:v>4.1241E-2</c:v>
                </c:pt>
                <c:pt idx="384932">
                  <c:v>4.1241E-2</c:v>
                </c:pt>
                <c:pt idx="384933">
                  <c:v>4.1239999999999999E-2</c:v>
                </c:pt>
                <c:pt idx="384934">
                  <c:v>4.1238999999999998E-2</c:v>
                </c:pt>
                <c:pt idx="384935">
                  <c:v>4.1238999999999998E-2</c:v>
                </c:pt>
                <c:pt idx="384936">
                  <c:v>4.1237999999999997E-2</c:v>
                </c:pt>
                <c:pt idx="384937">
                  <c:v>4.1237999999999997E-2</c:v>
                </c:pt>
                <c:pt idx="384938">
                  <c:v>4.1237000000000003E-2</c:v>
                </c:pt>
                <c:pt idx="384939">
                  <c:v>4.1237000000000003E-2</c:v>
                </c:pt>
                <c:pt idx="384940">
                  <c:v>4.1236000000000002E-2</c:v>
                </c:pt>
                <c:pt idx="384941">
                  <c:v>4.1236000000000002E-2</c:v>
                </c:pt>
                <c:pt idx="384942">
                  <c:v>4.1236000000000002E-2</c:v>
                </c:pt>
                <c:pt idx="384943">
                  <c:v>4.1236000000000002E-2</c:v>
                </c:pt>
                <c:pt idx="384944">
                  <c:v>4.1236000000000002E-2</c:v>
                </c:pt>
                <c:pt idx="384945">
                  <c:v>4.1236000000000002E-2</c:v>
                </c:pt>
                <c:pt idx="384946">
                  <c:v>4.1236000000000002E-2</c:v>
                </c:pt>
                <c:pt idx="384947">
                  <c:v>4.1236000000000002E-2</c:v>
                </c:pt>
                <c:pt idx="384948">
                  <c:v>4.1237000000000003E-2</c:v>
                </c:pt>
                <c:pt idx="384949">
                  <c:v>4.1237000000000003E-2</c:v>
                </c:pt>
                <c:pt idx="384950">
                  <c:v>4.1237000000000003E-2</c:v>
                </c:pt>
                <c:pt idx="384951">
                  <c:v>4.1237000000000003E-2</c:v>
                </c:pt>
                <c:pt idx="384952">
                  <c:v>4.1237999999999997E-2</c:v>
                </c:pt>
                <c:pt idx="384953">
                  <c:v>4.1237999999999997E-2</c:v>
                </c:pt>
                <c:pt idx="384954">
                  <c:v>4.1238999999999998E-2</c:v>
                </c:pt>
                <c:pt idx="384955">
                  <c:v>4.1239999999999999E-2</c:v>
                </c:pt>
                <c:pt idx="384956">
                  <c:v>4.1239999999999999E-2</c:v>
                </c:pt>
                <c:pt idx="384957">
                  <c:v>4.1241E-2</c:v>
                </c:pt>
                <c:pt idx="384958">
                  <c:v>4.1242000000000001E-2</c:v>
                </c:pt>
                <c:pt idx="384959">
                  <c:v>4.1243000000000002E-2</c:v>
                </c:pt>
                <c:pt idx="384960">
                  <c:v>4.1244000000000003E-2</c:v>
                </c:pt>
                <c:pt idx="384961">
                  <c:v>4.1244000000000003E-2</c:v>
                </c:pt>
                <c:pt idx="384962">
                  <c:v>4.1244999999999997E-2</c:v>
                </c:pt>
                <c:pt idx="384963">
                  <c:v>4.1245999999999998E-2</c:v>
                </c:pt>
                <c:pt idx="384964">
                  <c:v>4.1246999999999999E-2</c:v>
                </c:pt>
                <c:pt idx="384965">
                  <c:v>4.1249000000000001E-2</c:v>
                </c:pt>
                <c:pt idx="384966">
                  <c:v>4.1250000000000002E-2</c:v>
                </c:pt>
                <c:pt idx="384967">
                  <c:v>4.1251000000000003E-2</c:v>
                </c:pt>
                <c:pt idx="384968">
                  <c:v>4.1251999999999997E-2</c:v>
                </c:pt>
                <c:pt idx="384969">
                  <c:v>4.1253999999999999E-2</c:v>
                </c:pt>
                <c:pt idx="384970">
                  <c:v>4.1255E-2</c:v>
                </c:pt>
                <c:pt idx="384971">
                  <c:v>4.1256000000000001E-2</c:v>
                </c:pt>
                <c:pt idx="384972">
                  <c:v>4.1258000000000003E-2</c:v>
                </c:pt>
                <c:pt idx="384973">
                  <c:v>4.1258999999999997E-2</c:v>
                </c:pt>
                <c:pt idx="384974">
                  <c:v>4.1259999999999998E-2</c:v>
                </c:pt>
                <c:pt idx="384975">
                  <c:v>4.1262E-2</c:v>
                </c:pt>
                <c:pt idx="384976">
                  <c:v>4.1263000000000001E-2</c:v>
                </c:pt>
                <c:pt idx="384977">
                  <c:v>4.1265000000000003E-2</c:v>
                </c:pt>
                <c:pt idx="384978">
                  <c:v>4.1265999999999997E-2</c:v>
                </c:pt>
                <c:pt idx="384979">
                  <c:v>4.1267999999999999E-2</c:v>
                </c:pt>
                <c:pt idx="384980">
                  <c:v>4.1270000000000001E-2</c:v>
                </c:pt>
                <c:pt idx="384981">
                  <c:v>4.1271000000000002E-2</c:v>
                </c:pt>
                <c:pt idx="384982">
                  <c:v>4.1272999999999997E-2</c:v>
                </c:pt>
                <c:pt idx="384983">
                  <c:v>4.1273999999999998E-2</c:v>
                </c:pt>
                <c:pt idx="384984">
                  <c:v>4.1276E-2</c:v>
                </c:pt>
                <c:pt idx="384985">
                  <c:v>4.1277000000000001E-2</c:v>
                </c:pt>
                <c:pt idx="384986">
                  <c:v>4.1278000000000002E-2</c:v>
                </c:pt>
                <c:pt idx="384987">
                  <c:v>4.1279999999999997E-2</c:v>
                </c:pt>
                <c:pt idx="384988">
                  <c:v>4.1280999999999998E-2</c:v>
                </c:pt>
                <c:pt idx="384989">
                  <c:v>4.1283E-2</c:v>
                </c:pt>
                <c:pt idx="384990">
                  <c:v>4.1284000000000001E-2</c:v>
                </c:pt>
                <c:pt idx="384991">
                  <c:v>4.1286000000000003E-2</c:v>
                </c:pt>
                <c:pt idx="384992">
                  <c:v>4.1286999999999997E-2</c:v>
                </c:pt>
                <c:pt idx="384993">
                  <c:v>4.1287999999999998E-2</c:v>
                </c:pt>
                <c:pt idx="384994">
                  <c:v>4.129E-2</c:v>
                </c:pt>
                <c:pt idx="384995">
                  <c:v>4.1291000000000001E-2</c:v>
                </c:pt>
                <c:pt idx="384996">
                  <c:v>4.1292000000000002E-2</c:v>
                </c:pt>
                <c:pt idx="384997">
                  <c:v>4.1293000000000003E-2</c:v>
                </c:pt>
                <c:pt idx="384998">
                  <c:v>4.1293999999999997E-2</c:v>
                </c:pt>
                <c:pt idx="384999">
                  <c:v>4.1294999999999998E-2</c:v>
                </c:pt>
                <c:pt idx="385000">
                  <c:v>4.1295999999999999E-2</c:v>
                </c:pt>
                <c:pt idx="385001">
                  <c:v>4.1297E-2</c:v>
                </c:pt>
                <c:pt idx="385002">
                  <c:v>4.1299000000000002E-2</c:v>
                </c:pt>
                <c:pt idx="385003">
                  <c:v>4.1300000000000003E-2</c:v>
                </c:pt>
                <c:pt idx="385004">
                  <c:v>4.1300999999999997E-2</c:v>
                </c:pt>
                <c:pt idx="385005">
                  <c:v>4.1301999999999998E-2</c:v>
                </c:pt>
                <c:pt idx="385006">
                  <c:v>4.1301999999999998E-2</c:v>
                </c:pt>
                <c:pt idx="385007">
                  <c:v>4.1302999999999999E-2</c:v>
                </c:pt>
                <c:pt idx="385008">
                  <c:v>4.1304E-2</c:v>
                </c:pt>
                <c:pt idx="385009">
                  <c:v>4.1305000000000001E-2</c:v>
                </c:pt>
                <c:pt idx="385010">
                  <c:v>4.1305000000000001E-2</c:v>
                </c:pt>
                <c:pt idx="385011">
                  <c:v>4.1306000000000002E-2</c:v>
                </c:pt>
                <c:pt idx="385012">
                  <c:v>4.1307000000000003E-2</c:v>
                </c:pt>
                <c:pt idx="385013">
                  <c:v>4.1307000000000003E-2</c:v>
                </c:pt>
                <c:pt idx="385014">
                  <c:v>4.1307999999999997E-2</c:v>
                </c:pt>
                <c:pt idx="385015">
                  <c:v>4.1308999999999998E-2</c:v>
                </c:pt>
                <c:pt idx="385016">
                  <c:v>4.1309999999999999E-2</c:v>
                </c:pt>
                <c:pt idx="385017">
                  <c:v>4.1309999999999999E-2</c:v>
                </c:pt>
                <c:pt idx="385018">
                  <c:v>4.1311E-2</c:v>
                </c:pt>
                <c:pt idx="385019">
                  <c:v>4.1311E-2</c:v>
                </c:pt>
                <c:pt idx="385020">
                  <c:v>4.1312000000000001E-2</c:v>
                </c:pt>
                <c:pt idx="385021">
                  <c:v>4.1313000000000002E-2</c:v>
                </c:pt>
                <c:pt idx="385022">
                  <c:v>4.1313000000000002E-2</c:v>
                </c:pt>
                <c:pt idx="385023">
                  <c:v>4.1313999999999997E-2</c:v>
                </c:pt>
                <c:pt idx="385024">
                  <c:v>4.1313999999999997E-2</c:v>
                </c:pt>
                <c:pt idx="385025">
                  <c:v>4.1314999999999998E-2</c:v>
                </c:pt>
                <c:pt idx="385026">
                  <c:v>4.1315999999999999E-2</c:v>
                </c:pt>
                <c:pt idx="385027">
                  <c:v>4.1317E-2</c:v>
                </c:pt>
                <c:pt idx="385028">
                  <c:v>4.1317E-2</c:v>
                </c:pt>
                <c:pt idx="385029">
                  <c:v>4.1318000000000001E-2</c:v>
                </c:pt>
                <c:pt idx="385030">
                  <c:v>4.1319000000000002E-2</c:v>
                </c:pt>
                <c:pt idx="385031">
                  <c:v>4.1319000000000002E-2</c:v>
                </c:pt>
                <c:pt idx="385032">
                  <c:v>4.1320000000000003E-2</c:v>
                </c:pt>
                <c:pt idx="385033">
                  <c:v>4.1320999999999997E-2</c:v>
                </c:pt>
                <c:pt idx="385034">
                  <c:v>4.1321999999999998E-2</c:v>
                </c:pt>
                <c:pt idx="385035">
                  <c:v>4.1321999999999998E-2</c:v>
                </c:pt>
                <c:pt idx="385036">
                  <c:v>4.1322999999999999E-2</c:v>
                </c:pt>
                <c:pt idx="385037">
                  <c:v>4.1324E-2</c:v>
                </c:pt>
                <c:pt idx="385038">
                  <c:v>4.1325000000000001E-2</c:v>
                </c:pt>
                <c:pt idx="385039">
                  <c:v>4.1326000000000002E-2</c:v>
                </c:pt>
                <c:pt idx="385040">
                  <c:v>4.1327000000000003E-2</c:v>
                </c:pt>
                <c:pt idx="385041">
                  <c:v>4.1327999999999997E-2</c:v>
                </c:pt>
                <c:pt idx="385042">
                  <c:v>4.1328999999999998E-2</c:v>
                </c:pt>
                <c:pt idx="385043">
                  <c:v>4.1328999999999998E-2</c:v>
                </c:pt>
                <c:pt idx="385044">
                  <c:v>4.1329999999999999E-2</c:v>
                </c:pt>
                <c:pt idx="385045">
                  <c:v>4.1331E-2</c:v>
                </c:pt>
                <c:pt idx="385046">
                  <c:v>4.1332000000000001E-2</c:v>
                </c:pt>
                <c:pt idx="385047">
                  <c:v>4.1333000000000002E-2</c:v>
                </c:pt>
                <c:pt idx="385048">
                  <c:v>4.1334000000000003E-2</c:v>
                </c:pt>
                <c:pt idx="385049">
                  <c:v>4.1334999999999997E-2</c:v>
                </c:pt>
                <c:pt idx="385050">
                  <c:v>4.1335999999999998E-2</c:v>
                </c:pt>
                <c:pt idx="385051">
                  <c:v>4.1336999999999999E-2</c:v>
                </c:pt>
                <c:pt idx="385052">
                  <c:v>4.1338E-2</c:v>
                </c:pt>
                <c:pt idx="385053">
                  <c:v>4.1339000000000001E-2</c:v>
                </c:pt>
                <c:pt idx="385054">
                  <c:v>4.1339000000000001E-2</c:v>
                </c:pt>
                <c:pt idx="385055">
                  <c:v>4.1340000000000002E-2</c:v>
                </c:pt>
                <c:pt idx="385056">
                  <c:v>4.1341000000000003E-2</c:v>
                </c:pt>
                <c:pt idx="385057">
                  <c:v>4.1341999999999997E-2</c:v>
                </c:pt>
                <c:pt idx="385058">
                  <c:v>4.1341999999999997E-2</c:v>
                </c:pt>
                <c:pt idx="385059">
                  <c:v>4.1342999999999998E-2</c:v>
                </c:pt>
                <c:pt idx="385060">
                  <c:v>4.1343999999999999E-2</c:v>
                </c:pt>
                <c:pt idx="385061">
                  <c:v>4.1345E-2</c:v>
                </c:pt>
                <c:pt idx="385062">
                  <c:v>4.1345E-2</c:v>
                </c:pt>
                <c:pt idx="385063">
                  <c:v>4.1346000000000001E-2</c:v>
                </c:pt>
                <c:pt idx="385064">
                  <c:v>4.1347000000000002E-2</c:v>
                </c:pt>
                <c:pt idx="385065">
                  <c:v>4.1347000000000002E-2</c:v>
                </c:pt>
                <c:pt idx="385066">
                  <c:v>4.1347000000000002E-2</c:v>
                </c:pt>
                <c:pt idx="385067">
                  <c:v>4.1348000000000003E-2</c:v>
                </c:pt>
                <c:pt idx="385068">
                  <c:v>4.1348000000000003E-2</c:v>
                </c:pt>
                <c:pt idx="385069">
                  <c:v>4.1348000000000003E-2</c:v>
                </c:pt>
                <c:pt idx="385070">
                  <c:v>4.1348000000000003E-2</c:v>
                </c:pt>
                <c:pt idx="385071">
                  <c:v>4.1348999999999997E-2</c:v>
                </c:pt>
                <c:pt idx="385072">
                  <c:v>4.1348999999999997E-2</c:v>
                </c:pt>
                <c:pt idx="385073">
                  <c:v>4.1348999999999997E-2</c:v>
                </c:pt>
                <c:pt idx="385074">
                  <c:v>4.1348999999999997E-2</c:v>
                </c:pt>
                <c:pt idx="385075">
                  <c:v>4.1348999999999997E-2</c:v>
                </c:pt>
                <c:pt idx="385076">
                  <c:v>4.1348999999999997E-2</c:v>
                </c:pt>
                <c:pt idx="385077">
                  <c:v>4.1348999999999997E-2</c:v>
                </c:pt>
                <c:pt idx="385078">
                  <c:v>4.1348000000000003E-2</c:v>
                </c:pt>
                <c:pt idx="385079">
                  <c:v>4.1348000000000003E-2</c:v>
                </c:pt>
                <c:pt idx="385080">
                  <c:v>4.1347000000000002E-2</c:v>
                </c:pt>
                <c:pt idx="385081">
                  <c:v>4.1347000000000002E-2</c:v>
                </c:pt>
                <c:pt idx="385082">
                  <c:v>4.1346000000000001E-2</c:v>
                </c:pt>
                <c:pt idx="385083">
                  <c:v>4.1346000000000001E-2</c:v>
                </c:pt>
                <c:pt idx="385084">
                  <c:v>4.1345E-2</c:v>
                </c:pt>
                <c:pt idx="385085">
                  <c:v>4.1343999999999999E-2</c:v>
                </c:pt>
                <c:pt idx="385086">
                  <c:v>4.1343999999999999E-2</c:v>
                </c:pt>
                <c:pt idx="385087">
                  <c:v>4.1342999999999998E-2</c:v>
                </c:pt>
                <c:pt idx="385088">
                  <c:v>4.1341999999999997E-2</c:v>
                </c:pt>
                <c:pt idx="385089">
                  <c:v>4.1341000000000003E-2</c:v>
                </c:pt>
                <c:pt idx="385090">
                  <c:v>4.1340000000000002E-2</c:v>
                </c:pt>
                <c:pt idx="385091">
                  <c:v>4.1339000000000001E-2</c:v>
                </c:pt>
                <c:pt idx="385092">
                  <c:v>4.1338E-2</c:v>
                </c:pt>
                <c:pt idx="385093">
                  <c:v>4.1336999999999999E-2</c:v>
                </c:pt>
                <c:pt idx="385094">
                  <c:v>4.1334999999999997E-2</c:v>
                </c:pt>
                <c:pt idx="385095">
                  <c:v>4.1334000000000003E-2</c:v>
                </c:pt>
                <c:pt idx="385096">
                  <c:v>4.1333000000000002E-2</c:v>
                </c:pt>
                <c:pt idx="385097">
                  <c:v>4.1332000000000001E-2</c:v>
                </c:pt>
                <c:pt idx="385098">
                  <c:v>4.1331E-2</c:v>
                </c:pt>
                <c:pt idx="385099">
                  <c:v>4.1328999999999998E-2</c:v>
                </c:pt>
                <c:pt idx="385100">
                  <c:v>4.1327999999999997E-2</c:v>
                </c:pt>
                <c:pt idx="385101">
                  <c:v>4.1326000000000002E-2</c:v>
                </c:pt>
                <c:pt idx="385102">
                  <c:v>4.1325000000000001E-2</c:v>
                </c:pt>
                <c:pt idx="385103">
                  <c:v>4.1322999999999999E-2</c:v>
                </c:pt>
                <c:pt idx="385104">
                  <c:v>4.1321999999999998E-2</c:v>
                </c:pt>
                <c:pt idx="385105">
                  <c:v>4.1320000000000003E-2</c:v>
                </c:pt>
                <c:pt idx="385106">
                  <c:v>4.1318000000000001E-2</c:v>
                </c:pt>
                <c:pt idx="385107">
                  <c:v>4.1317E-2</c:v>
                </c:pt>
                <c:pt idx="385108">
                  <c:v>4.1314999999999998E-2</c:v>
                </c:pt>
                <c:pt idx="385109">
                  <c:v>4.1313000000000002E-2</c:v>
                </c:pt>
                <c:pt idx="385110">
                  <c:v>4.1312000000000001E-2</c:v>
                </c:pt>
                <c:pt idx="385111">
                  <c:v>4.1309999999999999E-2</c:v>
                </c:pt>
                <c:pt idx="385112">
                  <c:v>4.1307999999999997E-2</c:v>
                </c:pt>
                <c:pt idx="385113">
                  <c:v>4.1306000000000002E-2</c:v>
                </c:pt>
                <c:pt idx="385114">
                  <c:v>4.1305000000000001E-2</c:v>
                </c:pt>
                <c:pt idx="385115">
                  <c:v>4.1302999999999999E-2</c:v>
                </c:pt>
                <c:pt idx="385116">
                  <c:v>4.1300999999999997E-2</c:v>
                </c:pt>
                <c:pt idx="385117">
                  <c:v>4.1299000000000002E-2</c:v>
                </c:pt>
                <c:pt idx="385118">
                  <c:v>4.1297E-2</c:v>
                </c:pt>
                <c:pt idx="385119">
                  <c:v>4.1295999999999999E-2</c:v>
                </c:pt>
                <c:pt idx="385120">
                  <c:v>4.1293999999999997E-2</c:v>
                </c:pt>
                <c:pt idx="385121">
                  <c:v>4.1292000000000002E-2</c:v>
                </c:pt>
                <c:pt idx="385122">
                  <c:v>4.129E-2</c:v>
                </c:pt>
                <c:pt idx="385123">
                  <c:v>4.1288999999999999E-2</c:v>
                </c:pt>
                <c:pt idx="385124">
                  <c:v>4.1286999999999997E-2</c:v>
                </c:pt>
                <c:pt idx="385125">
                  <c:v>4.1285000000000002E-2</c:v>
                </c:pt>
                <c:pt idx="385126">
                  <c:v>4.1284000000000001E-2</c:v>
                </c:pt>
                <c:pt idx="385127">
                  <c:v>4.1281999999999999E-2</c:v>
                </c:pt>
                <c:pt idx="385128">
                  <c:v>4.1279999999999997E-2</c:v>
                </c:pt>
                <c:pt idx="385129">
                  <c:v>4.1279000000000003E-2</c:v>
                </c:pt>
                <c:pt idx="385130">
                  <c:v>4.1277000000000001E-2</c:v>
                </c:pt>
                <c:pt idx="385131">
                  <c:v>4.1276E-2</c:v>
                </c:pt>
                <c:pt idx="385132">
                  <c:v>4.1273999999999998E-2</c:v>
                </c:pt>
                <c:pt idx="385133">
                  <c:v>4.1272999999999997E-2</c:v>
                </c:pt>
                <c:pt idx="385134">
                  <c:v>4.1272000000000003E-2</c:v>
                </c:pt>
                <c:pt idx="385135">
                  <c:v>4.1270000000000001E-2</c:v>
                </c:pt>
                <c:pt idx="385136">
                  <c:v>4.1269E-2</c:v>
                </c:pt>
                <c:pt idx="385137">
                  <c:v>4.1267999999999999E-2</c:v>
                </c:pt>
                <c:pt idx="385138">
                  <c:v>4.1266999999999998E-2</c:v>
                </c:pt>
                <c:pt idx="385139">
                  <c:v>4.1265999999999997E-2</c:v>
                </c:pt>
                <c:pt idx="385140">
                  <c:v>4.1265000000000003E-2</c:v>
                </c:pt>
                <c:pt idx="385141">
                  <c:v>4.1264000000000002E-2</c:v>
                </c:pt>
                <c:pt idx="385142">
                  <c:v>4.1263000000000001E-2</c:v>
                </c:pt>
                <c:pt idx="385143">
                  <c:v>4.1262E-2</c:v>
                </c:pt>
                <c:pt idx="385144">
                  <c:v>4.1262E-2</c:v>
                </c:pt>
                <c:pt idx="385145">
                  <c:v>4.1260999999999999E-2</c:v>
                </c:pt>
                <c:pt idx="385146">
                  <c:v>4.1259999999999998E-2</c:v>
                </c:pt>
                <c:pt idx="385147">
                  <c:v>4.1259999999999998E-2</c:v>
                </c:pt>
                <c:pt idx="385148">
                  <c:v>4.1259999999999998E-2</c:v>
                </c:pt>
                <c:pt idx="385149">
                  <c:v>4.1258999999999997E-2</c:v>
                </c:pt>
                <c:pt idx="385150">
                  <c:v>4.1258999999999997E-2</c:v>
                </c:pt>
                <c:pt idx="385151">
                  <c:v>4.1258999999999997E-2</c:v>
                </c:pt>
                <c:pt idx="385152">
                  <c:v>4.1258000000000003E-2</c:v>
                </c:pt>
                <c:pt idx="385153">
                  <c:v>4.1258000000000003E-2</c:v>
                </c:pt>
                <c:pt idx="385154">
                  <c:v>4.1258999999999997E-2</c:v>
                </c:pt>
                <c:pt idx="385155">
                  <c:v>4.1258999999999997E-2</c:v>
                </c:pt>
                <c:pt idx="385156">
                  <c:v>4.1258999999999997E-2</c:v>
                </c:pt>
                <c:pt idx="385157">
                  <c:v>4.1258999999999997E-2</c:v>
                </c:pt>
                <c:pt idx="385158">
                  <c:v>4.1259999999999998E-2</c:v>
                </c:pt>
                <c:pt idx="385159">
                  <c:v>4.1259999999999998E-2</c:v>
                </c:pt>
                <c:pt idx="385160">
                  <c:v>4.1259999999999998E-2</c:v>
                </c:pt>
                <c:pt idx="385161">
                  <c:v>4.1260999999999999E-2</c:v>
                </c:pt>
                <c:pt idx="385162">
                  <c:v>4.1260999999999999E-2</c:v>
                </c:pt>
                <c:pt idx="385163">
                  <c:v>4.1262E-2</c:v>
                </c:pt>
                <c:pt idx="385164">
                  <c:v>4.1262E-2</c:v>
                </c:pt>
                <c:pt idx="385165">
                  <c:v>4.1263000000000001E-2</c:v>
                </c:pt>
                <c:pt idx="385166">
                  <c:v>4.1264000000000002E-2</c:v>
                </c:pt>
                <c:pt idx="385167">
                  <c:v>4.1264000000000002E-2</c:v>
                </c:pt>
                <c:pt idx="385168">
                  <c:v>4.1265000000000003E-2</c:v>
                </c:pt>
                <c:pt idx="385169">
                  <c:v>4.1265999999999997E-2</c:v>
                </c:pt>
                <c:pt idx="385170">
                  <c:v>4.1266999999999998E-2</c:v>
                </c:pt>
                <c:pt idx="385171">
                  <c:v>4.1266999999999998E-2</c:v>
                </c:pt>
                <c:pt idx="385172">
                  <c:v>4.1267999999999999E-2</c:v>
                </c:pt>
                <c:pt idx="385173">
                  <c:v>4.1269E-2</c:v>
                </c:pt>
                <c:pt idx="385174">
                  <c:v>4.1269E-2</c:v>
                </c:pt>
                <c:pt idx="385175">
                  <c:v>4.1270000000000001E-2</c:v>
                </c:pt>
                <c:pt idx="385176">
                  <c:v>4.1270000000000001E-2</c:v>
                </c:pt>
                <c:pt idx="385177">
                  <c:v>4.1271000000000002E-2</c:v>
                </c:pt>
                <c:pt idx="385178">
                  <c:v>4.1272000000000003E-2</c:v>
                </c:pt>
                <c:pt idx="385179">
                  <c:v>4.1272000000000003E-2</c:v>
                </c:pt>
                <c:pt idx="385180">
                  <c:v>4.1272999999999997E-2</c:v>
                </c:pt>
                <c:pt idx="385181">
                  <c:v>4.1272999999999997E-2</c:v>
                </c:pt>
                <c:pt idx="385182">
                  <c:v>4.1272999999999997E-2</c:v>
                </c:pt>
                <c:pt idx="385183">
                  <c:v>4.1272999999999997E-2</c:v>
                </c:pt>
                <c:pt idx="385184">
                  <c:v>4.1273999999999998E-2</c:v>
                </c:pt>
                <c:pt idx="385185">
                  <c:v>4.1273999999999998E-2</c:v>
                </c:pt>
                <c:pt idx="385186">
                  <c:v>4.1272999999999997E-2</c:v>
                </c:pt>
                <c:pt idx="385187">
                  <c:v>4.1272999999999997E-2</c:v>
                </c:pt>
                <c:pt idx="385188">
                  <c:v>4.1272999999999997E-2</c:v>
                </c:pt>
                <c:pt idx="385189">
                  <c:v>4.1272999999999997E-2</c:v>
                </c:pt>
                <c:pt idx="385190">
                  <c:v>4.1272999999999997E-2</c:v>
                </c:pt>
                <c:pt idx="385191">
                  <c:v>4.1272000000000003E-2</c:v>
                </c:pt>
                <c:pt idx="385192">
                  <c:v>4.1272000000000003E-2</c:v>
                </c:pt>
                <c:pt idx="385193">
                  <c:v>4.1271000000000002E-2</c:v>
                </c:pt>
                <c:pt idx="385194">
                  <c:v>4.1270000000000001E-2</c:v>
                </c:pt>
                <c:pt idx="385195">
                  <c:v>4.1270000000000001E-2</c:v>
                </c:pt>
                <c:pt idx="385196">
                  <c:v>4.1269E-2</c:v>
                </c:pt>
                <c:pt idx="385197">
                  <c:v>4.1267999999999999E-2</c:v>
                </c:pt>
                <c:pt idx="385198">
                  <c:v>4.1265999999999997E-2</c:v>
                </c:pt>
                <c:pt idx="385199">
                  <c:v>4.1265000000000003E-2</c:v>
                </c:pt>
                <c:pt idx="385200">
                  <c:v>4.1264000000000002E-2</c:v>
                </c:pt>
                <c:pt idx="385201">
                  <c:v>4.1263000000000001E-2</c:v>
                </c:pt>
                <c:pt idx="385202">
                  <c:v>4.1260999999999999E-2</c:v>
                </c:pt>
                <c:pt idx="385203">
                  <c:v>4.1259999999999998E-2</c:v>
                </c:pt>
                <c:pt idx="385204">
                  <c:v>4.1258000000000003E-2</c:v>
                </c:pt>
                <c:pt idx="385205">
                  <c:v>4.1256000000000001E-2</c:v>
                </c:pt>
                <c:pt idx="385206">
                  <c:v>4.1255E-2</c:v>
                </c:pt>
                <c:pt idx="385207">
                  <c:v>4.1252999999999998E-2</c:v>
                </c:pt>
                <c:pt idx="385208">
                  <c:v>4.1251000000000003E-2</c:v>
                </c:pt>
                <c:pt idx="385209">
                  <c:v>4.1248E-2</c:v>
                </c:pt>
                <c:pt idx="385210">
                  <c:v>4.1245999999999998E-2</c:v>
                </c:pt>
                <c:pt idx="385211">
                  <c:v>4.1244000000000003E-2</c:v>
                </c:pt>
                <c:pt idx="385212">
                  <c:v>4.1242000000000001E-2</c:v>
                </c:pt>
                <c:pt idx="385213">
                  <c:v>4.1239999999999999E-2</c:v>
                </c:pt>
                <c:pt idx="385214">
                  <c:v>4.1237000000000003E-2</c:v>
                </c:pt>
                <c:pt idx="385215">
                  <c:v>4.1235000000000001E-2</c:v>
                </c:pt>
                <c:pt idx="385216">
                  <c:v>4.1232999999999999E-2</c:v>
                </c:pt>
                <c:pt idx="385217">
                  <c:v>4.1230000000000003E-2</c:v>
                </c:pt>
                <c:pt idx="385218">
                  <c:v>4.1228000000000001E-2</c:v>
                </c:pt>
                <c:pt idx="385219">
                  <c:v>4.1224999999999998E-2</c:v>
                </c:pt>
                <c:pt idx="385220">
                  <c:v>4.1223000000000003E-2</c:v>
                </c:pt>
                <c:pt idx="385221">
                  <c:v>4.122E-2</c:v>
                </c:pt>
                <c:pt idx="385222">
                  <c:v>4.1216999999999997E-2</c:v>
                </c:pt>
                <c:pt idx="385223">
                  <c:v>4.1215000000000002E-2</c:v>
                </c:pt>
                <c:pt idx="385224">
                  <c:v>4.1211999999999999E-2</c:v>
                </c:pt>
                <c:pt idx="385225">
                  <c:v>4.1209999999999997E-2</c:v>
                </c:pt>
                <c:pt idx="385226">
                  <c:v>4.1207000000000001E-2</c:v>
                </c:pt>
                <c:pt idx="385227">
                  <c:v>4.1204999999999999E-2</c:v>
                </c:pt>
                <c:pt idx="385228">
                  <c:v>4.1202000000000003E-2</c:v>
                </c:pt>
                <c:pt idx="385229">
                  <c:v>4.1200000000000001E-2</c:v>
                </c:pt>
                <c:pt idx="385230">
                  <c:v>4.1196999999999998E-2</c:v>
                </c:pt>
                <c:pt idx="385231">
                  <c:v>4.1195000000000002E-2</c:v>
                </c:pt>
                <c:pt idx="385232">
                  <c:v>4.1191999999999999E-2</c:v>
                </c:pt>
                <c:pt idx="385233">
                  <c:v>4.1189999999999997E-2</c:v>
                </c:pt>
                <c:pt idx="385234">
                  <c:v>4.1187000000000001E-2</c:v>
                </c:pt>
                <c:pt idx="385235">
                  <c:v>4.1184999999999999E-2</c:v>
                </c:pt>
                <c:pt idx="385236">
                  <c:v>4.1182999999999997E-2</c:v>
                </c:pt>
                <c:pt idx="385237">
                  <c:v>4.1181000000000002E-2</c:v>
                </c:pt>
                <c:pt idx="385238">
                  <c:v>4.1179E-2</c:v>
                </c:pt>
                <c:pt idx="385239">
                  <c:v>4.1176999999999998E-2</c:v>
                </c:pt>
                <c:pt idx="385240">
                  <c:v>4.1175000000000003E-2</c:v>
                </c:pt>
                <c:pt idx="385241">
                  <c:v>4.1174000000000002E-2</c:v>
                </c:pt>
                <c:pt idx="385242">
                  <c:v>4.1172E-2</c:v>
                </c:pt>
                <c:pt idx="385243">
                  <c:v>4.1169999999999998E-2</c:v>
                </c:pt>
                <c:pt idx="385244">
                  <c:v>4.1168999999999997E-2</c:v>
                </c:pt>
                <c:pt idx="385245">
                  <c:v>4.1167000000000002E-2</c:v>
                </c:pt>
                <c:pt idx="385246">
                  <c:v>4.1166000000000001E-2</c:v>
                </c:pt>
                <c:pt idx="385247">
                  <c:v>4.1165E-2</c:v>
                </c:pt>
                <c:pt idx="385248">
                  <c:v>4.1163999999999999E-2</c:v>
                </c:pt>
                <c:pt idx="385249">
                  <c:v>4.1162999999999998E-2</c:v>
                </c:pt>
                <c:pt idx="385250">
                  <c:v>4.1161999999999997E-2</c:v>
                </c:pt>
                <c:pt idx="385251">
                  <c:v>4.1161999999999997E-2</c:v>
                </c:pt>
                <c:pt idx="385252">
                  <c:v>4.1161000000000003E-2</c:v>
                </c:pt>
                <c:pt idx="385253">
                  <c:v>4.1161000000000003E-2</c:v>
                </c:pt>
                <c:pt idx="385254">
                  <c:v>4.1161000000000003E-2</c:v>
                </c:pt>
                <c:pt idx="385255">
                  <c:v>4.1161000000000003E-2</c:v>
                </c:pt>
                <c:pt idx="385256">
                  <c:v>4.1160000000000002E-2</c:v>
                </c:pt>
                <c:pt idx="385257">
                  <c:v>4.1161000000000003E-2</c:v>
                </c:pt>
                <c:pt idx="385258">
                  <c:v>4.1161000000000003E-2</c:v>
                </c:pt>
                <c:pt idx="385259">
                  <c:v>4.1161000000000003E-2</c:v>
                </c:pt>
                <c:pt idx="385260">
                  <c:v>4.1161999999999997E-2</c:v>
                </c:pt>
                <c:pt idx="385261">
                  <c:v>4.1162999999999998E-2</c:v>
                </c:pt>
                <c:pt idx="385262">
                  <c:v>4.1162999999999998E-2</c:v>
                </c:pt>
                <c:pt idx="385263">
                  <c:v>4.1163999999999999E-2</c:v>
                </c:pt>
                <c:pt idx="385264">
                  <c:v>4.1165E-2</c:v>
                </c:pt>
                <c:pt idx="385265">
                  <c:v>4.1166000000000001E-2</c:v>
                </c:pt>
                <c:pt idx="385266">
                  <c:v>4.1168000000000003E-2</c:v>
                </c:pt>
                <c:pt idx="385267">
                  <c:v>4.1168999999999997E-2</c:v>
                </c:pt>
                <c:pt idx="385268">
                  <c:v>4.1169999999999998E-2</c:v>
                </c:pt>
                <c:pt idx="385269">
                  <c:v>4.1170999999999999E-2</c:v>
                </c:pt>
                <c:pt idx="385270">
                  <c:v>4.1173000000000001E-2</c:v>
                </c:pt>
                <c:pt idx="385271">
                  <c:v>4.1175000000000003E-2</c:v>
                </c:pt>
                <c:pt idx="385272">
                  <c:v>4.1175999999999997E-2</c:v>
                </c:pt>
                <c:pt idx="385273">
                  <c:v>4.1177999999999999E-2</c:v>
                </c:pt>
                <c:pt idx="385274">
                  <c:v>4.1180000000000001E-2</c:v>
                </c:pt>
                <c:pt idx="385275">
                  <c:v>4.1182000000000003E-2</c:v>
                </c:pt>
                <c:pt idx="385276">
                  <c:v>4.1183999999999998E-2</c:v>
                </c:pt>
                <c:pt idx="385277">
                  <c:v>4.1186E-2</c:v>
                </c:pt>
                <c:pt idx="385278">
                  <c:v>4.1187000000000001E-2</c:v>
                </c:pt>
                <c:pt idx="385279">
                  <c:v>4.1189000000000003E-2</c:v>
                </c:pt>
                <c:pt idx="385280">
                  <c:v>4.1190999999999998E-2</c:v>
                </c:pt>
                <c:pt idx="385281">
                  <c:v>4.1193E-2</c:v>
                </c:pt>
                <c:pt idx="385282">
                  <c:v>4.1195000000000002E-2</c:v>
                </c:pt>
                <c:pt idx="385283">
                  <c:v>4.1196999999999998E-2</c:v>
                </c:pt>
                <c:pt idx="385284">
                  <c:v>4.1197999999999999E-2</c:v>
                </c:pt>
                <c:pt idx="385285">
                  <c:v>4.1200000000000001E-2</c:v>
                </c:pt>
                <c:pt idx="385286">
                  <c:v>4.1202000000000003E-2</c:v>
                </c:pt>
                <c:pt idx="385287">
                  <c:v>4.1203999999999998E-2</c:v>
                </c:pt>
                <c:pt idx="385288">
                  <c:v>4.1204999999999999E-2</c:v>
                </c:pt>
                <c:pt idx="385289">
                  <c:v>4.1207000000000001E-2</c:v>
                </c:pt>
                <c:pt idx="385290">
                  <c:v>4.1208000000000002E-2</c:v>
                </c:pt>
                <c:pt idx="385291">
                  <c:v>4.1209999999999997E-2</c:v>
                </c:pt>
                <c:pt idx="385292">
                  <c:v>4.1210999999999998E-2</c:v>
                </c:pt>
                <c:pt idx="385293">
                  <c:v>4.1211999999999999E-2</c:v>
                </c:pt>
                <c:pt idx="385294">
                  <c:v>4.1213E-2</c:v>
                </c:pt>
                <c:pt idx="385295">
                  <c:v>4.1214000000000001E-2</c:v>
                </c:pt>
                <c:pt idx="385296">
                  <c:v>4.1215000000000002E-2</c:v>
                </c:pt>
                <c:pt idx="385297">
                  <c:v>4.1216000000000003E-2</c:v>
                </c:pt>
                <c:pt idx="385298">
                  <c:v>4.1216999999999997E-2</c:v>
                </c:pt>
                <c:pt idx="385299">
                  <c:v>4.1216999999999997E-2</c:v>
                </c:pt>
                <c:pt idx="385300">
                  <c:v>4.1217999999999998E-2</c:v>
                </c:pt>
                <c:pt idx="385301">
                  <c:v>4.1217999999999998E-2</c:v>
                </c:pt>
                <c:pt idx="385302">
                  <c:v>4.1217999999999998E-2</c:v>
                </c:pt>
                <c:pt idx="385303">
                  <c:v>4.1217999999999998E-2</c:v>
                </c:pt>
                <c:pt idx="385304">
                  <c:v>4.1217999999999998E-2</c:v>
                </c:pt>
                <c:pt idx="385305">
                  <c:v>4.1217999999999998E-2</c:v>
                </c:pt>
                <c:pt idx="385306">
                  <c:v>4.1217999999999998E-2</c:v>
                </c:pt>
                <c:pt idx="385307">
                  <c:v>4.1216999999999997E-2</c:v>
                </c:pt>
                <c:pt idx="385308">
                  <c:v>4.1216999999999997E-2</c:v>
                </c:pt>
                <c:pt idx="385309">
                  <c:v>4.1216999999999997E-2</c:v>
                </c:pt>
                <c:pt idx="385310">
                  <c:v>4.1216000000000003E-2</c:v>
                </c:pt>
                <c:pt idx="385311">
                  <c:v>4.1215000000000002E-2</c:v>
                </c:pt>
                <c:pt idx="385312">
                  <c:v>4.1214000000000001E-2</c:v>
                </c:pt>
                <c:pt idx="385313">
                  <c:v>4.1214000000000001E-2</c:v>
                </c:pt>
                <c:pt idx="385314">
                  <c:v>4.1213E-2</c:v>
                </c:pt>
                <c:pt idx="385315">
                  <c:v>4.1210999999999998E-2</c:v>
                </c:pt>
                <c:pt idx="385316">
                  <c:v>4.1209999999999997E-2</c:v>
                </c:pt>
                <c:pt idx="385317">
                  <c:v>4.1209000000000003E-2</c:v>
                </c:pt>
                <c:pt idx="385318">
                  <c:v>4.1208000000000002E-2</c:v>
                </c:pt>
                <c:pt idx="385319">
                  <c:v>4.1207000000000001E-2</c:v>
                </c:pt>
                <c:pt idx="385320">
                  <c:v>4.1204999999999999E-2</c:v>
                </c:pt>
                <c:pt idx="385321">
                  <c:v>4.1203999999999998E-2</c:v>
                </c:pt>
                <c:pt idx="385322">
                  <c:v>4.1202999999999997E-2</c:v>
                </c:pt>
                <c:pt idx="385323">
                  <c:v>4.1201000000000002E-2</c:v>
                </c:pt>
                <c:pt idx="385324">
                  <c:v>4.1200000000000001E-2</c:v>
                </c:pt>
                <c:pt idx="385325">
                  <c:v>4.1197999999999999E-2</c:v>
                </c:pt>
                <c:pt idx="385326">
                  <c:v>4.1196999999999998E-2</c:v>
                </c:pt>
                <c:pt idx="385327">
                  <c:v>4.1195000000000002E-2</c:v>
                </c:pt>
                <c:pt idx="385328">
                  <c:v>4.1194000000000001E-2</c:v>
                </c:pt>
                <c:pt idx="385329">
                  <c:v>4.1191999999999999E-2</c:v>
                </c:pt>
                <c:pt idx="385330">
                  <c:v>4.1190999999999998E-2</c:v>
                </c:pt>
                <c:pt idx="385331">
                  <c:v>4.1189000000000003E-2</c:v>
                </c:pt>
                <c:pt idx="385332">
                  <c:v>4.1188000000000002E-2</c:v>
                </c:pt>
                <c:pt idx="385333">
                  <c:v>4.1187000000000001E-2</c:v>
                </c:pt>
                <c:pt idx="385334">
                  <c:v>4.1186E-2</c:v>
                </c:pt>
                <c:pt idx="385335">
                  <c:v>4.1183999999999998E-2</c:v>
                </c:pt>
                <c:pt idx="385336">
                  <c:v>4.1182999999999997E-2</c:v>
                </c:pt>
                <c:pt idx="385337">
                  <c:v>4.1182000000000003E-2</c:v>
                </c:pt>
                <c:pt idx="385338">
                  <c:v>4.1181000000000002E-2</c:v>
                </c:pt>
                <c:pt idx="385339">
                  <c:v>4.1179E-2</c:v>
                </c:pt>
                <c:pt idx="385340">
                  <c:v>4.1177999999999999E-2</c:v>
                </c:pt>
                <c:pt idx="385341">
                  <c:v>4.1176999999999998E-2</c:v>
                </c:pt>
                <c:pt idx="385342">
                  <c:v>4.1175999999999997E-2</c:v>
                </c:pt>
                <c:pt idx="385343">
                  <c:v>4.1175000000000003E-2</c:v>
                </c:pt>
                <c:pt idx="385344">
                  <c:v>4.1175000000000003E-2</c:v>
                </c:pt>
                <c:pt idx="385345">
                  <c:v>4.1174000000000002E-2</c:v>
                </c:pt>
                <c:pt idx="385346">
                  <c:v>4.1173000000000001E-2</c:v>
                </c:pt>
                <c:pt idx="385347">
                  <c:v>4.1173000000000001E-2</c:v>
                </c:pt>
                <c:pt idx="385348">
                  <c:v>4.1172E-2</c:v>
                </c:pt>
                <c:pt idx="385349">
                  <c:v>4.1170999999999999E-2</c:v>
                </c:pt>
                <c:pt idx="385350">
                  <c:v>4.1170999999999999E-2</c:v>
                </c:pt>
                <c:pt idx="385351">
                  <c:v>4.1169999999999998E-2</c:v>
                </c:pt>
                <c:pt idx="385352">
                  <c:v>4.1168999999999997E-2</c:v>
                </c:pt>
                <c:pt idx="385353">
                  <c:v>4.1168999999999997E-2</c:v>
                </c:pt>
                <c:pt idx="385354">
                  <c:v>4.1168999999999997E-2</c:v>
                </c:pt>
                <c:pt idx="385355">
                  <c:v>4.1168000000000003E-2</c:v>
                </c:pt>
                <c:pt idx="385356">
                  <c:v>4.1168000000000003E-2</c:v>
                </c:pt>
                <c:pt idx="385357">
                  <c:v>4.1168000000000003E-2</c:v>
                </c:pt>
                <c:pt idx="385358">
                  <c:v>4.1167000000000002E-2</c:v>
                </c:pt>
                <c:pt idx="385359">
                  <c:v>4.1167000000000002E-2</c:v>
                </c:pt>
                <c:pt idx="385360">
                  <c:v>4.1167000000000002E-2</c:v>
                </c:pt>
                <c:pt idx="385361">
                  <c:v>4.1167000000000002E-2</c:v>
                </c:pt>
                <c:pt idx="385362">
                  <c:v>4.1166000000000001E-2</c:v>
                </c:pt>
                <c:pt idx="385363">
                  <c:v>4.1166000000000001E-2</c:v>
                </c:pt>
                <c:pt idx="385364">
                  <c:v>4.1166000000000001E-2</c:v>
                </c:pt>
                <c:pt idx="385365">
                  <c:v>4.1165E-2</c:v>
                </c:pt>
                <c:pt idx="385366">
                  <c:v>4.1165E-2</c:v>
                </c:pt>
                <c:pt idx="385367">
                  <c:v>4.1165E-2</c:v>
                </c:pt>
                <c:pt idx="385368">
                  <c:v>4.1165E-2</c:v>
                </c:pt>
                <c:pt idx="385369">
                  <c:v>4.1165E-2</c:v>
                </c:pt>
                <c:pt idx="385370">
                  <c:v>4.1163999999999999E-2</c:v>
                </c:pt>
                <c:pt idx="385371">
                  <c:v>4.1163999999999999E-2</c:v>
                </c:pt>
                <c:pt idx="385372">
                  <c:v>4.1162999999999998E-2</c:v>
                </c:pt>
                <c:pt idx="385373">
                  <c:v>4.1162999999999998E-2</c:v>
                </c:pt>
                <c:pt idx="385374">
                  <c:v>4.1161999999999997E-2</c:v>
                </c:pt>
                <c:pt idx="385375">
                  <c:v>4.1161999999999997E-2</c:v>
                </c:pt>
                <c:pt idx="385376">
                  <c:v>4.1161000000000003E-2</c:v>
                </c:pt>
                <c:pt idx="385377">
                  <c:v>4.1161000000000003E-2</c:v>
                </c:pt>
                <c:pt idx="385378">
                  <c:v>4.1160000000000002E-2</c:v>
                </c:pt>
                <c:pt idx="385379">
                  <c:v>4.1160000000000002E-2</c:v>
                </c:pt>
                <c:pt idx="385380">
                  <c:v>4.1159000000000001E-2</c:v>
                </c:pt>
                <c:pt idx="385381">
                  <c:v>4.1159000000000001E-2</c:v>
                </c:pt>
                <c:pt idx="385382">
                  <c:v>4.1158E-2</c:v>
                </c:pt>
                <c:pt idx="385383">
                  <c:v>4.1156999999999999E-2</c:v>
                </c:pt>
                <c:pt idx="385384">
                  <c:v>4.1155999999999998E-2</c:v>
                </c:pt>
                <c:pt idx="385385">
                  <c:v>4.1155999999999998E-2</c:v>
                </c:pt>
                <c:pt idx="385386">
                  <c:v>4.1154999999999997E-2</c:v>
                </c:pt>
                <c:pt idx="385387">
                  <c:v>4.1154000000000003E-2</c:v>
                </c:pt>
                <c:pt idx="385388">
                  <c:v>4.1153000000000002E-2</c:v>
                </c:pt>
                <c:pt idx="385389">
                  <c:v>4.1152000000000001E-2</c:v>
                </c:pt>
                <c:pt idx="385390">
                  <c:v>4.1151E-2</c:v>
                </c:pt>
                <c:pt idx="385391">
                  <c:v>4.1149999999999999E-2</c:v>
                </c:pt>
                <c:pt idx="385392">
                  <c:v>4.1148999999999998E-2</c:v>
                </c:pt>
                <c:pt idx="385393">
                  <c:v>4.1147999999999997E-2</c:v>
                </c:pt>
                <c:pt idx="385394">
                  <c:v>4.1147000000000003E-2</c:v>
                </c:pt>
                <c:pt idx="385395">
                  <c:v>4.1146000000000002E-2</c:v>
                </c:pt>
                <c:pt idx="385396">
                  <c:v>4.1145000000000001E-2</c:v>
                </c:pt>
                <c:pt idx="385397">
                  <c:v>4.1142999999999999E-2</c:v>
                </c:pt>
                <c:pt idx="385398">
                  <c:v>4.1141999999999998E-2</c:v>
                </c:pt>
                <c:pt idx="385399">
                  <c:v>4.1140999999999997E-2</c:v>
                </c:pt>
                <c:pt idx="385400">
                  <c:v>4.1140000000000003E-2</c:v>
                </c:pt>
                <c:pt idx="385401">
                  <c:v>4.1139000000000002E-2</c:v>
                </c:pt>
                <c:pt idx="385402">
                  <c:v>4.1138000000000001E-2</c:v>
                </c:pt>
                <c:pt idx="385403">
                  <c:v>4.1137E-2</c:v>
                </c:pt>
                <c:pt idx="385404">
                  <c:v>4.1135999999999999E-2</c:v>
                </c:pt>
                <c:pt idx="385405">
                  <c:v>4.1134999999999998E-2</c:v>
                </c:pt>
                <c:pt idx="385406">
                  <c:v>4.1133999999999997E-2</c:v>
                </c:pt>
                <c:pt idx="385407">
                  <c:v>4.1133000000000003E-2</c:v>
                </c:pt>
                <c:pt idx="385408">
                  <c:v>4.1132000000000002E-2</c:v>
                </c:pt>
                <c:pt idx="385409">
                  <c:v>4.1131000000000001E-2</c:v>
                </c:pt>
                <c:pt idx="385410">
                  <c:v>4.113E-2</c:v>
                </c:pt>
                <c:pt idx="385411">
                  <c:v>4.1128999999999999E-2</c:v>
                </c:pt>
                <c:pt idx="385412">
                  <c:v>4.1127999999999998E-2</c:v>
                </c:pt>
                <c:pt idx="385413">
                  <c:v>4.1126999999999997E-2</c:v>
                </c:pt>
                <c:pt idx="385414">
                  <c:v>4.1126999999999997E-2</c:v>
                </c:pt>
                <c:pt idx="385415">
                  <c:v>4.1126000000000003E-2</c:v>
                </c:pt>
                <c:pt idx="385416">
                  <c:v>4.1125000000000002E-2</c:v>
                </c:pt>
                <c:pt idx="385417">
                  <c:v>4.1125000000000002E-2</c:v>
                </c:pt>
                <c:pt idx="385418">
                  <c:v>4.1124000000000001E-2</c:v>
                </c:pt>
                <c:pt idx="385419">
                  <c:v>4.1124000000000001E-2</c:v>
                </c:pt>
                <c:pt idx="385420">
                  <c:v>4.1123E-2</c:v>
                </c:pt>
                <c:pt idx="385421">
                  <c:v>4.1123E-2</c:v>
                </c:pt>
                <c:pt idx="385422">
                  <c:v>4.1121999999999999E-2</c:v>
                </c:pt>
                <c:pt idx="385423">
                  <c:v>4.1121999999999999E-2</c:v>
                </c:pt>
                <c:pt idx="385424">
                  <c:v>4.1121999999999999E-2</c:v>
                </c:pt>
                <c:pt idx="385425">
                  <c:v>4.1121999999999999E-2</c:v>
                </c:pt>
                <c:pt idx="385426">
                  <c:v>4.1121999999999999E-2</c:v>
                </c:pt>
                <c:pt idx="385427">
                  <c:v>4.1121999999999999E-2</c:v>
                </c:pt>
                <c:pt idx="385428">
                  <c:v>4.1121999999999999E-2</c:v>
                </c:pt>
                <c:pt idx="385429">
                  <c:v>4.1121999999999999E-2</c:v>
                </c:pt>
                <c:pt idx="385430">
                  <c:v>4.1123E-2</c:v>
                </c:pt>
                <c:pt idx="385431">
                  <c:v>4.1123E-2</c:v>
                </c:pt>
                <c:pt idx="385432">
                  <c:v>4.1123E-2</c:v>
                </c:pt>
                <c:pt idx="385433">
                  <c:v>4.1124000000000001E-2</c:v>
                </c:pt>
                <c:pt idx="385434">
                  <c:v>4.1124000000000001E-2</c:v>
                </c:pt>
                <c:pt idx="385435">
                  <c:v>4.1125000000000002E-2</c:v>
                </c:pt>
                <c:pt idx="385436">
                  <c:v>4.1125000000000002E-2</c:v>
                </c:pt>
                <c:pt idx="385437">
                  <c:v>4.1126000000000003E-2</c:v>
                </c:pt>
                <c:pt idx="385438">
                  <c:v>4.1126999999999997E-2</c:v>
                </c:pt>
                <c:pt idx="385439">
                  <c:v>4.1127999999999998E-2</c:v>
                </c:pt>
                <c:pt idx="385440">
                  <c:v>4.1128999999999999E-2</c:v>
                </c:pt>
                <c:pt idx="385441">
                  <c:v>4.113E-2</c:v>
                </c:pt>
                <c:pt idx="385442">
                  <c:v>4.1131000000000001E-2</c:v>
                </c:pt>
                <c:pt idx="385443">
                  <c:v>4.1132000000000002E-2</c:v>
                </c:pt>
                <c:pt idx="385444">
                  <c:v>4.1133000000000003E-2</c:v>
                </c:pt>
                <c:pt idx="385445">
                  <c:v>4.1133999999999997E-2</c:v>
                </c:pt>
                <c:pt idx="385446">
                  <c:v>4.1134999999999998E-2</c:v>
                </c:pt>
                <c:pt idx="385447">
                  <c:v>4.1135999999999999E-2</c:v>
                </c:pt>
                <c:pt idx="385448">
                  <c:v>4.1138000000000001E-2</c:v>
                </c:pt>
                <c:pt idx="385449">
                  <c:v>4.1139000000000002E-2</c:v>
                </c:pt>
                <c:pt idx="385450">
                  <c:v>4.1140000000000003E-2</c:v>
                </c:pt>
                <c:pt idx="385451">
                  <c:v>4.1140999999999997E-2</c:v>
                </c:pt>
                <c:pt idx="385452">
                  <c:v>4.1142999999999999E-2</c:v>
                </c:pt>
                <c:pt idx="385453">
                  <c:v>4.1144E-2</c:v>
                </c:pt>
                <c:pt idx="385454">
                  <c:v>4.1145000000000001E-2</c:v>
                </c:pt>
                <c:pt idx="385455">
                  <c:v>4.1146000000000002E-2</c:v>
                </c:pt>
                <c:pt idx="385456">
                  <c:v>4.1147999999999997E-2</c:v>
                </c:pt>
                <c:pt idx="385457">
                  <c:v>4.1148999999999998E-2</c:v>
                </c:pt>
                <c:pt idx="385458">
                  <c:v>4.1149999999999999E-2</c:v>
                </c:pt>
                <c:pt idx="385459">
                  <c:v>4.1151E-2</c:v>
                </c:pt>
                <c:pt idx="385460">
                  <c:v>4.1152000000000001E-2</c:v>
                </c:pt>
                <c:pt idx="385461">
                  <c:v>4.1154000000000003E-2</c:v>
                </c:pt>
                <c:pt idx="385462">
                  <c:v>4.1154999999999997E-2</c:v>
                </c:pt>
                <c:pt idx="385463">
                  <c:v>4.1155999999999998E-2</c:v>
                </c:pt>
                <c:pt idx="385464">
                  <c:v>4.1156999999999999E-2</c:v>
                </c:pt>
                <c:pt idx="385465">
                  <c:v>4.1158E-2</c:v>
                </c:pt>
                <c:pt idx="385466">
                  <c:v>4.1159000000000001E-2</c:v>
                </c:pt>
                <c:pt idx="385467">
                  <c:v>4.1160000000000002E-2</c:v>
                </c:pt>
                <c:pt idx="385468">
                  <c:v>4.1161000000000003E-2</c:v>
                </c:pt>
                <c:pt idx="385469">
                  <c:v>4.1161999999999997E-2</c:v>
                </c:pt>
                <c:pt idx="385470">
                  <c:v>4.1162999999999998E-2</c:v>
                </c:pt>
                <c:pt idx="385471">
                  <c:v>4.1163999999999999E-2</c:v>
                </c:pt>
                <c:pt idx="385472">
                  <c:v>4.1165E-2</c:v>
                </c:pt>
                <c:pt idx="385473">
                  <c:v>4.1166000000000001E-2</c:v>
                </c:pt>
                <c:pt idx="385474">
                  <c:v>4.1167000000000002E-2</c:v>
                </c:pt>
                <c:pt idx="385475">
                  <c:v>4.1167000000000002E-2</c:v>
                </c:pt>
                <c:pt idx="385476">
                  <c:v>4.1168000000000003E-2</c:v>
                </c:pt>
                <c:pt idx="385477">
                  <c:v>4.1168999999999997E-2</c:v>
                </c:pt>
                <c:pt idx="385478">
                  <c:v>4.1169999999999998E-2</c:v>
                </c:pt>
                <c:pt idx="385479">
                  <c:v>4.1169999999999998E-2</c:v>
                </c:pt>
                <c:pt idx="385480">
                  <c:v>4.1170999999999999E-2</c:v>
                </c:pt>
                <c:pt idx="385481">
                  <c:v>4.1172E-2</c:v>
                </c:pt>
                <c:pt idx="385482">
                  <c:v>4.1172E-2</c:v>
                </c:pt>
                <c:pt idx="385483">
                  <c:v>4.1173000000000001E-2</c:v>
                </c:pt>
                <c:pt idx="385484">
                  <c:v>4.1174000000000002E-2</c:v>
                </c:pt>
                <c:pt idx="385485">
                  <c:v>4.1174000000000002E-2</c:v>
                </c:pt>
                <c:pt idx="385486">
                  <c:v>4.1175000000000003E-2</c:v>
                </c:pt>
                <c:pt idx="385487">
                  <c:v>4.1175999999999997E-2</c:v>
                </c:pt>
                <c:pt idx="385488">
                  <c:v>4.1175999999999997E-2</c:v>
                </c:pt>
                <c:pt idx="385489">
                  <c:v>4.1176999999999998E-2</c:v>
                </c:pt>
                <c:pt idx="385490">
                  <c:v>4.1177999999999999E-2</c:v>
                </c:pt>
                <c:pt idx="385491">
                  <c:v>4.1177999999999999E-2</c:v>
                </c:pt>
                <c:pt idx="385492">
                  <c:v>4.1179E-2</c:v>
                </c:pt>
                <c:pt idx="385493">
                  <c:v>4.1180000000000001E-2</c:v>
                </c:pt>
                <c:pt idx="385494">
                  <c:v>4.1180000000000001E-2</c:v>
                </c:pt>
                <c:pt idx="385495">
                  <c:v>4.1181000000000002E-2</c:v>
                </c:pt>
                <c:pt idx="385496">
                  <c:v>4.1182000000000003E-2</c:v>
                </c:pt>
                <c:pt idx="385497">
                  <c:v>4.1182999999999997E-2</c:v>
                </c:pt>
                <c:pt idx="385498">
                  <c:v>4.1183999999999998E-2</c:v>
                </c:pt>
                <c:pt idx="385499">
                  <c:v>4.1184999999999999E-2</c:v>
                </c:pt>
                <c:pt idx="385500">
                  <c:v>4.1186E-2</c:v>
                </c:pt>
                <c:pt idx="385501">
                  <c:v>4.1187000000000001E-2</c:v>
                </c:pt>
                <c:pt idx="385502">
                  <c:v>4.1188000000000002E-2</c:v>
                </c:pt>
                <c:pt idx="385503">
                  <c:v>4.1189000000000003E-2</c:v>
                </c:pt>
                <c:pt idx="385504">
                  <c:v>4.1189999999999997E-2</c:v>
                </c:pt>
                <c:pt idx="385505">
                  <c:v>4.1190999999999998E-2</c:v>
                </c:pt>
                <c:pt idx="385506">
                  <c:v>4.1191999999999999E-2</c:v>
                </c:pt>
                <c:pt idx="385507">
                  <c:v>4.1194000000000001E-2</c:v>
                </c:pt>
                <c:pt idx="385508">
                  <c:v>4.1195000000000002E-2</c:v>
                </c:pt>
                <c:pt idx="385509">
                  <c:v>4.1196000000000003E-2</c:v>
                </c:pt>
                <c:pt idx="385510">
                  <c:v>4.1197999999999999E-2</c:v>
                </c:pt>
                <c:pt idx="385511">
                  <c:v>4.1199E-2</c:v>
                </c:pt>
                <c:pt idx="385512">
                  <c:v>4.1200000000000001E-2</c:v>
                </c:pt>
                <c:pt idx="385513">
                  <c:v>4.1202000000000003E-2</c:v>
                </c:pt>
                <c:pt idx="385514">
                  <c:v>4.1202999999999997E-2</c:v>
                </c:pt>
                <c:pt idx="385515">
                  <c:v>4.1203999999999998E-2</c:v>
                </c:pt>
                <c:pt idx="385516">
                  <c:v>4.1206E-2</c:v>
                </c:pt>
                <c:pt idx="385517">
                  <c:v>4.1207000000000001E-2</c:v>
                </c:pt>
                <c:pt idx="385518">
                  <c:v>4.1209000000000003E-2</c:v>
                </c:pt>
                <c:pt idx="385519">
                  <c:v>4.1209999999999997E-2</c:v>
                </c:pt>
                <c:pt idx="385520">
                  <c:v>4.1211999999999999E-2</c:v>
                </c:pt>
                <c:pt idx="385521">
                  <c:v>4.1213E-2</c:v>
                </c:pt>
                <c:pt idx="385522">
                  <c:v>4.1215000000000002E-2</c:v>
                </c:pt>
                <c:pt idx="385523">
                  <c:v>4.1216000000000003E-2</c:v>
                </c:pt>
                <c:pt idx="385524">
                  <c:v>4.1216999999999997E-2</c:v>
                </c:pt>
                <c:pt idx="385525">
                  <c:v>4.1218999999999999E-2</c:v>
                </c:pt>
                <c:pt idx="385526">
                  <c:v>4.122E-2</c:v>
                </c:pt>
                <c:pt idx="385527">
                  <c:v>4.1221000000000001E-2</c:v>
                </c:pt>
                <c:pt idx="385528">
                  <c:v>4.1222000000000002E-2</c:v>
                </c:pt>
                <c:pt idx="385529">
                  <c:v>4.1223999999999997E-2</c:v>
                </c:pt>
                <c:pt idx="385530">
                  <c:v>4.1224999999999998E-2</c:v>
                </c:pt>
                <c:pt idx="385531">
                  <c:v>4.1225999999999999E-2</c:v>
                </c:pt>
                <c:pt idx="385532">
                  <c:v>4.1227E-2</c:v>
                </c:pt>
                <c:pt idx="385533">
                  <c:v>4.1228000000000001E-2</c:v>
                </c:pt>
                <c:pt idx="385534">
                  <c:v>4.1229000000000002E-2</c:v>
                </c:pt>
                <c:pt idx="385535">
                  <c:v>4.1230000000000003E-2</c:v>
                </c:pt>
                <c:pt idx="385536">
                  <c:v>4.1230999999999997E-2</c:v>
                </c:pt>
                <c:pt idx="385537">
                  <c:v>4.1231999999999998E-2</c:v>
                </c:pt>
                <c:pt idx="385538">
                  <c:v>4.1232999999999999E-2</c:v>
                </c:pt>
                <c:pt idx="385539">
                  <c:v>4.1232999999999999E-2</c:v>
                </c:pt>
                <c:pt idx="385540">
                  <c:v>4.1234E-2</c:v>
                </c:pt>
                <c:pt idx="385541">
                  <c:v>4.1234E-2</c:v>
                </c:pt>
                <c:pt idx="385542">
                  <c:v>4.1235000000000001E-2</c:v>
                </c:pt>
                <c:pt idx="385543">
                  <c:v>4.1235000000000001E-2</c:v>
                </c:pt>
                <c:pt idx="385544">
                  <c:v>4.1236000000000002E-2</c:v>
                </c:pt>
                <c:pt idx="385545">
                  <c:v>4.1236000000000002E-2</c:v>
                </c:pt>
                <c:pt idx="385546">
                  <c:v>4.1236000000000002E-2</c:v>
                </c:pt>
                <c:pt idx="385547">
                  <c:v>4.1236000000000002E-2</c:v>
                </c:pt>
                <c:pt idx="385548">
                  <c:v>4.1236000000000002E-2</c:v>
                </c:pt>
                <c:pt idx="385549">
                  <c:v>4.1236000000000002E-2</c:v>
                </c:pt>
                <c:pt idx="385550">
                  <c:v>4.1236000000000002E-2</c:v>
                </c:pt>
                <c:pt idx="385551">
                  <c:v>4.1236000000000002E-2</c:v>
                </c:pt>
                <c:pt idx="385552">
                  <c:v>4.1235000000000001E-2</c:v>
                </c:pt>
                <c:pt idx="385553">
                  <c:v>4.1235000000000001E-2</c:v>
                </c:pt>
                <c:pt idx="385554">
                  <c:v>4.1234E-2</c:v>
                </c:pt>
                <c:pt idx="385555">
                  <c:v>4.1234E-2</c:v>
                </c:pt>
                <c:pt idx="385556">
                  <c:v>4.1232999999999999E-2</c:v>
                </c:pt>
                <c:pt idx="385557">
                  <c:v>4.1232999999999999E-2</c:v>
                </c:pt>
                <c:pt idx="385558">
                  <c:v>4.1231999999999998E-2</c:v>
                </c:pt>
                <c:pt idx="385559">
                  <c:v>4.1230999999999997E-2</c:v>
                </c:pt>
                <c:pt idx="385560">
                  <c:v>4.1230000000000003E-2</c:v>
                </c:pt>
                <c:pt idx="385561">
                  <c:v>4.1229000000000002E-2</c:v>
                </c:pt>
                <c:pt idx="385562">
                  <c:v>4.1227E-2</c:v>
                </c:pt>
                <c:pt idx="385563">
                  <c:v>4.1225999999999999E-2</c:v>
                </c:pt>
                <c:pt idx="385564">
                  <c:v>4.1224999999999998E-2</c:v>
                </c:pt>
                <c:pt idx="385565">
                  <c:v>4.1223999999999997E-2</c:v>
                </c:pt>
                <c:pt idx="385566">
                  <c:v>4.1222000000000002E-2</c:v>
                </c:pt>
                <c:pt idx="385567">
                  <c:v>4.1221000000000001E-2</c:v>
                </c:pt>
                <c:pt idx="385568">
                  <c:v>4.122E-2</c:v>
                </c:pt>
                <c:pt idx="385569">
                  <c:v>4.1217999999999998E-2</c:v>
                </c:pt>
                <c:pt idx="385570">
                  <c:v>4.1216999999999997E-2</c:v>
                </c:pt>
                <c:pt idx="385571">
                  <c:v>4.1215000000000002E-2</c:v>
                </c:pt>
                <c:pt idx="385572">
                  <c:v>4.1213E-2</c:v>
                </c:pt>
                <c:pt idx="385573">
                  <c:v>4.1211999999999999E-2</c:v>
                </c:pt>
                <c:pt idx="385574">
                  <c:v>4.1209999999999997E-2</c:v>
                </c:pt>
                <c:pt idx="385575">
                  <c:v>4.1208000000000002E-2</c:v>
                </c:pt>
                <c:pt idx="385576">
                  <c:v>4.1207000000000001E-2</c:v>
                </c:pt>
                <c:pt idx="385577">
                  <c:v>4.1204999999999999E-2</c:v>
                </c:pt>
                <c:pt idx="385578">
                  <c:v>4.1203999999999998E-2</c:v>
                </c:pt>
                <c:pt idx="385579">
                  <c:v>4.1202000000000003E-2</c:v>
                </c:pt>
                <c:pt idx="385580">
                  <c:v>4.1201000000000002E-2</c:v>
                </c:pt>
                <c:pt idx="385581">
                  <c:v>4.1199E-2</c:v>
                </c:pt>
                <c:pt idx="385582">
                  <c:v>4.1197999999999999E-2</c:v>
                </c:pt>
                <c:pt idx="385583">
                  <c:v>4.1196000000000003E-2</c:v>
                </c:pt>
                <c:pt idx="385584">
                  <c:v>4.1195000000000002E-2</c:v>
                </c:pt>
                <c:pt idx="385585">
                  <c:v>4.1193E-2</c:v>
                </c:pt>
                <c:pt idx="385586">
                  <c:v>4.1191999999999999E-2</c:v>
                </c:pt>
                <c:pt idx="385587">
                  <c:v>4.1190999999999998E-2</c:v>
                </c:pt>
                <c:pt idx="385588">
                  <c:v>4.1189000000000003E-2</c:v>
                </c:pt>
                <c:pt idx="385589">
                  <c:v>4.1188000000000002E-2</c:v>
                </c:pt>
                <c:pt idx="385590">
                  <c:v>4.1187000000000001E-2</c:v>
                </c:pt>
                <c:pt idx="385591">
                  <c:v>4.1187000000000001E-2</c:v>
                </c:pt>
                <c:pt idx="385592">
                  <c:v>4.1186E-2</c:v>
                </c:pt>
                <c:pt idx="385593">
                  <c:v>4.1184999999999999E-2</c:v>
                </c:pt>
                <c:pt idx="385594">
                  <c:v>4.1183999999999998E-2</c:v>
                </c:pt>
                <c:pt idx="385595">
                  <c:v>4.1182999999999997E-2</c:v>
                </c:pt>
                <c:pt idx="385596">
                  <c:v>4.1182999999999997E-2</c:v>
                </c:pt>
                <c:pt idx="385597">
                  <c:v>4.1182000000000003E-2</c:v>
                </c:pt>
                <c:pt idx="385598">
                  <c:v>4.1182000000000003E-2</c:v>
                </c:pt>
                <c:pt idx="385599">
                  <c:v>4.1181000000000002E-2</c:v>
                </c:pt>
                <c:pt idx="385600">
                  <c:v>4.1181000000000002E-2</c:v>
                </c:pt>
                <c:pt idx="385601">
                  <c:v>4.1181000000000002E-2</c:v>
                </c:pt>
                <c:pt idx="385602">
                  <c:v>4.1181000000000002E-2</c:v>
                </c:pt>
                <c:pt idx="385603">
                  <c:v>4.1181000000000002E-2</c:v>
                </c:pt>
                <c:pt idx="385604">
                  <c:v>4.1181000000000002E-2</c:v>
                </c:pt>
                <c:pt idx="385605">
                  <c:v>4.1181000000000002E-2</c:v>
                </c:pt>
                <c:pt idx="385606">
                  <c:v>4.1181000000000002E-2</c:v>
                </c:pt>
                <c:pt idx="385607">
                  <c:v>4.1181000000000002E-2</c:v>
                </c:pt>
                <c:pt idx="385608">
                  <c:v>4.1182000000000003E-2</c:v>
                </c:pt>
                <c:pt idx="385609">
                  <c:v>4.1182000000000003E-2</c:v>
                </c:pt>
                <c:pt idx="385610">
                  <c:v>4.1182000000000003E-2</c:v>
                </c:pt>
                <c:pt idx="385611">
                  <c:v>4.1182000000000003E-2</c:v>
                </c:pt>
                <c:pt idx="385612">
                  <c:v>4.1182999999999997E-2</c:v>
                </c:pt>
                <c:pt idx="385613">
                  <c:v>4.1182999999999997E-2</c:v>
                </c:pt>
                <c:pt idx="385614">
                  <c:v>4.1183999999999998E-2</c:v>
                </c:pt>
                <c:pt idx="385615">
                  <c:v>4.1184999999999999E-2</c:v>
                </c:pt>
                <c:pt idx="385616">
                  <c:v>4.1184999999999999E-2</c:v>
                </c:pt>
                <c:pt idx="385617">
                  <c:v>4.1186E-2</c:v>
                </c:pt>
                <c:pt idx="385618">
                  <c:v>4.1186E-2</c:v>
                </c:pt>
                <c:pt idx="385619">
                  <c:v>4.1187000000000001E-2</c:v>
                </c:pt>
                <c:pt idx="385620">
                  <c:v>4.1187000000000001E-2</c:v>
                </c:pt>
                <c:pt idx="385621">
                  <c:v>4.1188000000000002E-2</c:v>
                </c:pt>
                <c:pt idx="385622">
                  <c:v>4.1188000000000002E-2</c:v>
                </c:pt>
                <c:pt idx="385623">
                  <c:v>4.1188000000000002E-2</c:v>
                </c:pt>
                <c:pt idx="385624">
                  <c:v>4.1189000000000003E-2</c:v>
                </c:pt>
                <c:pt idx="385625">
                  <c:v>4.1189000000000003E-2</c:v>
                </c:pt>
                <c:pt idx="385626">
                  <c:v>4.1189999999999997E-2</c:v>
                </c:pt>
                <c:pt idx="385627">
                  <c:v>4.1189999999999997E-2</c:v>
                </c:pt>
                <c:pt idx="385628">
                  <c:v>4.1189999999999997E-2</c:v>
                </c:pt>
                <c:pt idx="385629">
                  <c:v>4.1189999999999997E-2</c:v>
                </c:pt>
                <c:pt idx="385630">
                  <c:v>4.1190999999999998E-2</c:v>
                </c:pt>
                <c:pt idx="385631">
                  <c:v>4.1190999999999998E-2</c:v>
                </c:pt>
                <c:pt idx="385632">
                  <c:v>4.1189999999999997E-2</c:v>
                </c:pt>
                <c:pt idx="385633">
                  <c:v>4.1189999999999997E-2</c:v>
                </c:pt>
                <c:pt idx="385634">
                  <c:v>4.1189999999999997E-2</c:v>
                </c:pt>
                <c:pt idx="385635">
                  <c:v>4.1189999999999997E-2</c:v>
                </c:pt>
                <c:pt idx="385636">
                  <c:v>4.1189999999999997E-2</c:v>
                </c:pt>
                <c:pt idx="385637">
                  <c:v>4.1189000000000003E-2</c:v>
                </c:pt>
                <c:pt idx="385638">
                  <c:v>4.1189000000000003E-2</c:v>
                </c:pt>
                <c:pt idx="385639">
                  <c:v>4.1189000000000003E-2</c:v>
                </c:pt>
                <c:pt idx="385640">
                  <c:v>4.1188000000000002E-2</c:v>
                </c:pt>
                <c:pt idx="385641">
                  <c:v>4.1188000000000002E-2</c:v>
                </c:pt>
                <c:pt idx="385642">
                  <c:v>4.1187000000000001E-2</c:v>
                </c:pt>
                <c:pt idx="385643">
                  <c:v>4.1186E-2</c:v>
                </c:pt>
                <c:pt idx="385644">
                  <c:v>4.1186E-2</c:v>
                </c:pt>
                <c:pt idx="385645">
                  <c:v>4.1184999999999999E-2</c:v>
                </c:pt>
                <c:pt idx="385646">
                  <c:v>4.1183999999999998E-2</c:v>
                </c:pt>
                <c:pt idx="385647">
                  <c:v>4.1182999999999997E-2</c:v>
                </c:pt>
                <c:pt idx="385648">
                  <c:v>4.1182000000000003E-2</c:v>
                </c:pt>
                <c:pt idx="385649">
                  <c:v>4.1181000000000002E-2</c:v>
                </c:pt>
                <c:pt idx="385650">
                  <c:v>4.1181000000000002E-2</c:v>
                </c:pt>
                <c:pt idx="385651">
                  <c:v>4.1180000000000001E-2</c:v>
                </c:pt>
                <c:pt idx="385652">
                  <c:v>4.1179E-2</c:v>
                </c:pt>
                <c:pt idx="385653">
                  <c:v>4.1177999999999999E-2</c:v>
                </c:pt>
                <c:pt idx="385654">
                  <c:v>4.1176999999999998E-2</c:v>
                </c:pt>
                <c:pt idx="385655">
                  <c:v>4.1175999999999997E-2</c:v>
                </c:pt>
                <c:pt idx="385656">
                  <c:v>4.1174000000000002E-2</c:v>
                </c:pt>
                <c:pt idx="385657">
                  <c:v>4.1173000000000001E-2</c:v>
                </c:pt>
                <c:pt idx="385658">
                  <c:v>4.1172E-2</c:v>
                </c:pt>
                <c:pt idx="385659">
                  <c:v>4.1170999999999999E-2</c:v>
                </c:pt>
                <c:pt idx="385660">
                  <c:v>4.1169999999999998E-2</c:v>
                </c:pt>
                <c:pt idx="385661">
                  <c:v>4.1168999999999997E-2</c:v>
                </c:pt>
                <c:pt idx="385662">
                  <c:v>4.1168000000000003E-2</c:v>
                </c:pt>
                <c:pt idx="385663">
                  <c:v>4.1167000000000002E-2</c:v>
                </c:pt>
                <c:pt idx="385664">
                  <c:v>4.1167000000000002E-2</c:v>
                </c:pt>
                <c:pt idx="385665">
                  <c:v>4.1166000000000001E-2</c:v>
                </c:pt>
                <c:pt idx="385666">
                  <c:v>4.1165E-2</c:v>
                </c:pt>
                <c:pt idx="385667">
                  <c:v>4.1163999999999999E-2</c:v>
                </c:pt>
                <c:pt idx="385668">
                  <c:v>4.1162999999999998E-2</c:v>
                </c:pt>
                <c:pt idx="385669">
                  <c:v>4.1161999999999997E-2</c:v>
                </c:pt>
                <c:pt idx="385670">
                  <c:v>4.1161000000000003E-2</c:v>
                </c:pt>
                <c:pt idx="385671">
                  <c:v>4.1160000000000002E-2</c:v>
                </c:pt>
                <c:pt idx="385672">
                  <c:v>4.1159000000000001E-2</c:v>
                </c:pt>
                <c:pt idx="385673">
                  <c:v>4.1158E-2</c:v>
                </c:pt>
                <c:pt idx="385674">
                  <c:v>4.1158E-2</c:v>
                </c:pt>
                <c:pt idx="385675">
                  <c:v>4.1156999999999999E-2</c:v>
                </c:pt>
                <c:pt idx="385676">
                  <c:v>4.1155999999999998E-2</c:v>
                </c:pt>
                <c:pt idx="385677">
                  <c:v>4.1155999999999998E-2</c:v>
                </c:pt>
                <c:pt idx="385678">
                  <c:v>4.1154999999999997E-2</c:v>
                </c:pt>
                <c:pt idx="385679">
                  <c:v>4.1154000000000003E-2</c:v>
                </c:pt>
                <c:pt idx="385680">
                  <c:v>4.1153000000000002E-2</c:v>
                </c:pt>
                <c:pt idx="385681">
                  <c:v>4.1153000000000002E-2</c:v>
                </c:pt>
                <c:pt idx="385682">
                  <c:v>4.1152000000000001E-2</c:v>
                </c:pt>
                <c:pt idx="385683">
                  <c:v>4.1152000000000001E-2</c:v>
                </c:pt>
                <c:pt idx="385684">
                  <c:v>4.1151E-2</c:v>
                </c:pt>
                <c:pt idx="385685">
                  <c:v>4.1151E-2</c:v>
                </c:pt>
                <c:pt idx="385686">
                  <c:v>4.1149999999999999E-2</c:v>
                </c:pt>
                <c:pt idx="385687">
                  <c:v>4.1149999999999999E-2</c:v>
                </c:pt>
                <c:pt idx="385688">
                  <c:v>4.1148999999999998E-2</c:v>
                </c:pt>
                <c:pt idx="385689">
                  <c:v>4.1148999999999998E-2</c:v>
                </c:pt>
                <c:pt idx="385690">
                  <c:v>4.1147999999999997E-2</c:v>
                </c:pt>
                <c:pt idx="385691">
                  <c:v>4.1147999999999997E-2</c:v>
                </c:pt>
                <c:pt idx="385692">
                  <c:v>4.1147000000000003E-2</c:v>
                </c:pt>
                <c:pt idx="385693">
                  <c:v>4.1147000000000003E-2</c:v>
                </c:pt>
                <c:pt idx="385694">
                  <c:v>4.1147000000000003E-2</c:v>
                </c:pt>
                <c:pt idx="385695">
                  <c:v>4.1146000000000002E-2</c:v>
                </c:pt>
                <c:pt idx="385696">
                  <c:v>4.1146000000000002E-2</c:v>
                </c:pt>
                <c:pt idx="385697">
                  <c:v>4.1145000000000001E-2</c:v>
                </c:pt>
                <c:pt idx="385698">
                  <c:v>4.1145000000000001E-2</c:v>
                </c:pt>
                <c:pt idx="385699">
                  <c:v>4.1145000000000001E-2</c:v>
                </c:pt>
                <c:pt idx="385700">
                  <c:v>4.1144E-2</c:v>
                </c:pt>
                <c:pt idx="385701">
                  <c:v>4.1144E-2</c:v>
                </c:pt>
                <c:pt idx="385702">
                  <c:v>4.1142999999999999E-2</c:v>
                </c:pt>
                <c:pt idx="385703">
                  <c:v>4.1141999999999998E-2</c:v>
                </c:pt>
                <c:pt idx="385704">
                  <c:v>4.1141999999999998E-2</c:v>
                </c:pt>
                <c:pt idx="385705">
                  <c:v>4.1140999999999997E-2</c:v>
                </c:pt>
                <c:pt idx="385706">
                  <c:v>4.1140999999999997E-2</c:v>
                </c:pt>
                <c:pt idx="385707">
                  <c:v>4.1140000000000003E-2</c:v>
                </c:pt>
                <c:pt idx="385708">
                  <c:v>4.1139000000000002E-2</c:v>
                </c:pt>
                <c:pt idx="385709">
                  <c:v>4.1139000000000002E-2</c:v>
                </c:pt>
                <c:pt idx="385710">
                  <c:v>4.1138000000000001E-2</c:v>
                </c:pt>
                <c:pt idx="385711">
                  <c:v>4.1137E-2</c:v>
                </c:pt>
                <c:pt idx="385712">
                  <c:v>4.1137E-2</c:v>
                </c:pt>
                <c:pt idx="385713">
                  <c:v>4.1135999999999999E-2</c:v>
                </c:pt>
                <c:pt idx="385714">
                  <c:v>4.1134999999999998E-2</c:v>
                </c:pt>
                <c:pt idx="385715">
                  <c:v>4.1133999999999997E-2</c:v>
                </c:pt>
                <c:pt idx="385716">
                  <c:v>4.1133000000000003E-2</c:v>
                </c:pt>
                <c:pt idx="385717">
                  <c:v>4.1132000000000002E-2</c:v>
                </c:pt>
                <c:pt idx="385718">
                  <c:v>4.1131000000000001E-2</c:v>
                </c:pt>
                <c:pt idx="385719">
                  <c:v>4.113E-2</c:v>
                </c:pt>
                <c:pt idx="385720">
                  <c:v>4.1128999999999999E-2</c:v>
                </c:pt>
                <c:pt idx="385721">
                  <c:v>4.1127999999999998E-2</c:v>
                </c:pt>
                <c:pt idx="385722">
                  <c:v>4.1126999999999997E-2</c:v>
                </c:pt>
                <c:pt idx="385723">
                  <c:v>4.1126000000000003E-2</c:v>
                </c:pt>
                <c:pt idx="385724">
                  <c:v>4.1125000000000002E-2</c:v>
                </c:pt>
                <c:pt idx="385725">
                  <c:v>4.1124000000000001E-2</c:v>
                </c:pt>
                <c:pt idx="385726">
                  <c:v>4.1123E-2</c:v>
                </c:pt>
                <c:pt idx="385727">
                  <c:v>4.1120999999999998E-2</c:v>
                </c:pt>
                <c:pt idx="385728">
                  <c:v>4.1119999999999997E-2</c:v>
                </c:pt>
                <c:pt idx="385729">
                  <c:v>4.1119000000000003E-2</c:v>
                </c:pt>
                <c:pt idx="385730">
                  <c:v>4.1118000000000002E-2</c:v>
                </c:pt>
                <c:pt idx="385731">
                  <c:v>4.1117000000000001E-2</c:v>
                </c:pt>
                <c:pt idx="385732">
                  <c:v>4.1116E-2</c:v>
                </c:pt>
                <c:pt idx="385733">
                  <c:v>4.1114999999999999E-2</c:v>
                </c:pt>
                <c:pt idx="385734">
                  <c:v>4.1113999999999998E-2</c:v>
                </c:pt>
                <c:pt idx="385735">
                  <c:v>4.1112999999999997E-2</c:v>
                </c:pt>
                <c:pt idx="385736">
                  <c:v>4.1112000000000003E-2</c:v>
                </c:pt>
                <c:pt idx="385737">
                  <c:v>4.1111000000000002E-2</c:v>
                </c:pt>
                <c:pt idx="385738">
                  <c:v>4.1110000000000001E-2</c:v>
                </c:pt>
                <c:pt idx="385739">
                  <c:v>4.1109E-2</c:v>
                </c:pt>
                <c:pt idx="385740">
                  <c:v>4.1107999999999999E-2</c:v>
                </c:pt>
                <c:pt idx="385741">
                  <c:v>4.1106999999999998E-2</c:v>
                </c:pt>
                <c:pt idx="385742">
                  <c:v>4.1106999999999998E-2</c:v>
                </c:pt>
                <c:pt idx="385743">
                  <c:v>4.1105999999999997E-2</c:v>
                </c:pt>
                <c:pt idx="385744">
                  <c:v>4.1105000000000003E-2</c:v>
                </c:pt>
                <c:pt idx="385745">
                  <c:v>4.1105000000000003E-2</c:v>
                </c:pt>
                <c:pt idx="385746">
                  <c:v>4.1104000000000002E-2</c:v>
                </c:pt>
                <c:pt idx="385747">
                  <c:v>4.1104000000000002E-2</c:v>
                </c:pt>
                <c:pt idx="385748">
                  <c:v>4.1103000000000001E-2</c:v>
                </c:pt>
                <c:pt idx="385749">
                  <c:v>4.1103000000000001E-2</c:v>
                </c:pt>
                <c:pt idx="385750">
                  <c:v>4.1103000000000001E-2</c:v>
                </c:pt>
                <c:pt idx="385751">
                  <c:v>4.1102E-2</c:v>
                </c:pt>
                <c:pt idx="385752">
                  <c:v>4.1102E-2</c:v>
                </c:pt>
                <c:pt idx="385753">
                  <c:v>4.1102E-2</c:v>
                </c:pt>
                <c:pt idx="385754">
                  <c:v>4.1102E-2</c:v>
                </c:pt>
                <c:pt idx="385755">
                  <c:v>4.1102E-2</c:v>
                </c:pt>
                <c:pt idx="385756">
                  <c:v>4.1102E-2</c:v>
                </c:pt>
                <c:pt idx="385757">
                  <c:v>4.1103000000000001E-2</c:v>
                </c:pt>
                <c:pt idx="385758">
                  <c:v>4.1103000000000001E-2</c:v>
                </c:pt>
                <c:pt idx="385759">
                  <c:v>4.1103000000000001E-2</c:v>
                </c:pt>
                <c:pt idx="385760">
                  <c:v>4.1103000000000001E-2</c:v>
                </c:pt>
                <c:pt idx="385761">
                  <c:v>4.1104000000000002E-2</c:v>
                </c:pt>
                <c:pt idx="385762">
                  <c:v>4.1104000000000002E-2</c:v>
                </c:pt>
                <c:pt idx="385763">
                  <c:v>4.1105000000000003E-2</c:v>
                </c:pt>
                <c:pt idx="385764">
                  <c:v>4.1105000000000003E-2</c:v>
                </c:pt>
                <c:pt idx="385765">
                  <c:v>4.1105999999999997E-2</c:v>
                </c:pt>
                <c:pt idx="385766">
                  <c:v>4.1106999999999998E-2</c:v>
                </c:pt>
                <c:pt idx="385767">
                  <c:v>4.1106999999999998E-2</c:v>
                </c:pt>
                <c:pt idx="385768">
                  <c:v>4.1107999999999999E-2</c:v>
                </c:pt>
                <c:pt idx="385769">
                  <c:v>4.1109E-2</c:v>
                </c:pt>
                <c:pt idx="385770">
                  <c:v>4.1110000000000001E-2</c:v>
                </c:pt>
                <c:pt idx="385771">
                  <c:v>4.1111000000000002E-2</c:v>
                </c:pt>
                <c:pt idx="385772">
                  <c:v>4.1112000000000003E-2</c:v>
                </c:pt>
                <c:pt idx="385773">
                  <c:v>4.1112000000000003E-2</c:v>
                </c:pt>
                <c:pt idx="385774">
                  <c:v>4.1112999999999997E-2</c:v>
                </c:pt>
                <c:pt idx="385775">
                  <c:v>4.1113999999999998E-2</c:v>
                </c:pt>
                <c:pt idx="385776">
                  <c:v>4.1114999999999999E-2</c:v>
                </c:pt>
                <c:pt idx="385777">
                  <c:v>4.1116E-2</c:v>
                </c:pt>
                <c:pt idx="385778">
                  <c:v>4.1117000000000001E-2</c:v>
                </c:pt>
                <c:pt idx="385779">
                  <c:v>4.1118000000000002E-2</c:v>
                </c:pt>
                <c:pt idx="385780">
                  <c:v>4.1119999999999997E-2</c:v>
                </c:pt>
                <c:pt idx="385781">
                  <c:v>4.1120999999999998E-2</c:v>
                </c:pt>
                <c:pt idx="385782">
                  <c:v>4.1121999999999999E-2</c:v>
                </c:pt>
                <c:pt idx="385783">
                  <c:v>4.1123E-2</c:v>
                </c:pt>
                <c:pt idx="385784">
                  <c:v>4.1124000000000001E-2</c:v>
                </c:pt>
                <c:pt idx="385785">
                  <c:v>4.1125000000000002E-2</c:v>
                </c:pt>
                <c:pt idx="385786">
                  <c:v>4.1126000000000003E-2</c:v>
                </c:pt>
                <c:pt idx="385787">
                  <c:v>4.1126999999999997E-2</c:v>
                </c:pt>
                <c:pt idx="385788">
                  <c:v>4.1127999999999998E-2</c:v>
                </c:pt>
                <c:pt idx="385789">
                  <c:v>4.1128999999999999E-2</c:v>
                </c:pt>
                <c:pt idx="385790">
                  <c:v>4.113E-2</c:v>
                </c:pt>
                <c:pt idx="385791">
                  <c:v>4.1131000000000001E-2</c:v>
                </c:pt>
                <c:pt idx="385792">
                  <c:v>4.1132000000000002E-2</c:v>
                </c:pt>
                <c:pt idx="385793">
                  <c:v>4.1133000000000003E-2</c:v>
                </c:pt>
                <c:pt idx="385794">
                  <c:v>4.1133999999999997E-2</c:v>
                </c:pt>
                <c:pt idx="385795">
                  <c:v>4.1134999999999998E-2</c:v>
                </c:pt>
                <c:pt idx="385796">
                  <c:v>4.1135999999999999E-2</c:v>
                </c:pt>
                <c:pt idx="385797">
                  <c:v>4.1137E-2</c:v>
                </c:pt>
                <c:pt idx="385798">
                  <c:v>4.1138000000000001E-2</c:v>
                </c:pt>
                <c:pt idx="385799">
                  <c:v>4.1138000000000001E-2</c:v>
                </c:pt>
                <c:pt idx="385800">
                  <c:v>4.1139000000000002E-2</c:v>
                </c:pt>
                <c:pt idx="385801">
                  <c:v>4.1140000000000003E-2</c:v>
                </c:pt>
                <c:pt idx="385802">
                  <c:v>4.1140999999999997E-2</c:v>
                </c:pt>
                <c:pt idx="385803">
                  <c:v>4.1141999999999998E-2</c:v>
                </c:pt>
                <c:pt idx="385804">
                  <c:v>4.1142999999999999E-2</c:v>
                </c:pt>
                <c:pt idx="385805">
                  <c:v>4.1142999999999999E-2</c:v>
                </c:pt>
                <c:pt idx="385806">
                  <c:v>4.1144E-2</c:v>
                </c:pt>
                <c:pt idx="385807">
                  <c:v>4.1145000000000001E-2</c:v>
                </c:pt>
                <c:pt idx="385808">
                  <c:v>4.1145000000000001E-2</c:v>
                </c:pt>
                <c:pt idx="385809">
                  <c:v>4.1146000000000002E-2</c:v>
                </c:pt>
                <c:pt idx="385810">
                  <c:v>4.1146000000000002E-2</c:v>
                </c:pt>
                <c:pt idx="385811">
                  <c:v>4.1147000000000003E-2</c:v>
                </c:pt>
                <c:pt idx="385812">
                  <c:v>4.1147999999999997E-2</c:v>
                </c:pt>
                <c:pt idx="385813">
                  <c:v>4.1147999999999997E-2</c:v>
                </c:pt>
                <c:pt idx="385814">
                  <c:v>4.1148999999999998E-2</c:v>
                </c:pt>
                <c:pt idx="385815">
                  <c:v>4.1148999999999998E-2</c:v>
                </c:pt>
                <c:pt idx="385816">
                  <c:v>4.1149999999999999E-2</c:v>
                </c:pt>
                <c:pt idx="385817">
                  <c:v>4.1149999999999999E-2</c:v>
                </c:pt>
                <c:pt idx="385818">
                  <c:v>4.1151E-2</c:v>
                </c:pt>
                <c:pt idx="385819">
                  <c:v>4.1151E-2</c:v>
                </c:pt>
                <c:pt idx="385820">
                  <c:v>4.1152000000000001E-2</c:v>
                </c:pt>
                <c:pt idx="385821">
                  <c:v>4.1152000000000001E-2</c:v>
                </c:pt>
                <c:pt idx="385822">
                  <c:v>4.1152000000000001E-2</c:v>
                </c:pt>
                <c:pt idx="385823">
                  <c:v>4.1153000000000002E-2</c:v>
                </c:pt>
                <c:pt idx="385824">
                  <c:v>4.1153000000000002E-2</c:v>
                </c:pt>
                <c:pt idx="385825">
                  <c:v>4.1153000000000002E-2</c:v>
                </c:pt>
                <c:pt idx="385826">
                  <c:v>4.1154000000000003E-2</c:v>
                </c:pt>
                <c:pt idx="385827">
                  <c:v>4.1154000000000003E-2</c:v>
                </c:pt>
                <c:pt idx="385828">
                  <c:v>4.1154000000000003E-2</c:v>
                </c:pt>
                <c:pt idx="385829">
                  <c:v>4.1154999999999997E-2</c:v>
                </c:pt>
                <c:pt idx="385830">
                  <c:v>4.1154999999999997E-2</c:v>
                </c:pt>
                <c:pt idx="385831">
                  <c:v>4.1154999999999997E-2</c:v>
                </c:pt>
                <c:pt idx="385832">
                  <c:v>4.1154999999999997E-2</c:v>
                </c:pt>
                <c:pt idx="385833">
                  <c:v>4.1154999999999997E-2</c:v>
                </c:pt>
                <c:pt idx="385834">
                  <c:v>4.1154999999999997E-2</c:v>
                </c:pt>
                <c:pt idx="385835">
                  <c:v>4.1154999999999997E-2</c:v>
                </c:pt>
                <c:pt idx="385836">
                  <c:v>4.1154999999999997E-2</c:v>
                </c:pt>
                <c:pt idx="385837">
                  <c:v>4.1155999999999998E-2</c:v>
                </c:pt>
                <c:pt idx="385838">
                  <c:v>4.1155999999999998E-2</c:v>
                </c:pt>
                <c:pt idx="385839">
                  <c:v>4.1155999999999998E-2</c:v>
                </c:pt>
                <c:pt idx="385840">
                  <c:v>4.1155999999999998E-2</c:v>
                </c:pt>
                <c:pt idx="385841">
                  <c:v>4.1155999999999998E-2</c:v>
                </c:pt>
                <c:pt idx="385842">
                  <c:v>4.1155999999999998E-2</c:v>
                </c:pt>
                <c:pt idx="385843">
                  <c:v>4.1155999999999998E-2</c:v>
                </c:pt>
                <c:pt idx="385844">
                  <c:v>4.1155999999999998E-2</c:v>
                </c:pt>
                <c:pt idx="385845">
                  <c:v>4.1155999999999998E-2</c:v>
                </c:pt>
                <c:pt idx="385846">
                  <c:v>4.1154999999999997E-2</c:v>
                </c:pt>
                <c:pt idx="385847">
                  <c:v>4.1154999999999997E-2</c:v>
                </c:pt>
                <c:pt idx="385848">
                  <c:v>4.1154999999999997E-2</c:v>
                </c:pt>
                <c:pt idx="385849">
                  <c:v>4.1154999999999997E-2</c:v>
                </c:pt>
                <c:pt idx="385850">
                  <c:v>4.1154999999999997E-2</c:v>
                </c:pt>
                <c:pt idx="385851">
                  <c:v>4.1154999999999997E-2</c:v>
                </c:pt>
                <c:pt idx="385852">
                  <c:v>4.1154999999999997E-2</c:v>
                </c:pt>
                <c:pt idx="385853">
                  <c:v>4.1154999999999997E-2</c:v>
                </c:pt>
                <c:pt idx="385854">
                  <c:v>4.1154999999999997E-2</c:v>
                </c:pt>
                <c:pt idx="385855">
                  <c:v>4.1154999999999997E-2</c:v>
                </c:pt>
                <c:pt idx="385856">
                  <c:v>4.1154999999999997E-2</c:v>
                </c:pt>
                <c:pt idx="385857">
                  <c:v>4.1154000000000003E-2</c:v>
                </c:pt>
                <c:pt idx="385858">
                  <c:v>4.1154000000000003E-2</c:v>
                </c:pt>
                <c:pt idx="385859">
                  <c:v>4.1154000000000003E-2</c:v>
                </c:pt>
                <c:pt idx="385860">
                  <c:v>4.1154000000000003E-2</c:v>
                </c:pt>
                <c:pt idx="385861">
                  <c:v>4.1154000000000003E-2</c:v>
                </c:pt>
                <c:pt idx="385862">
                  <c:v>4.1154000000000003E-2</c:v>
                </c:pt>
                <c:pt idx="385863">
                  <c:v>4.1154000000000003E-2</c:v>
                </c:pt>
                <c:pt idx="385864">
                  <c:v>4.1154000000000003E-2</c:v>
                </c:pt>
                <c:pt idx="385865">
                  <c:v>4.1154000000000003E-2</c:v>
                </c:pt>
                <c:pt idx="385866">
                  <c:v>4.1154000000000003E-2</c:v>
                </c:pt>
                <c:pt idx="385867">
                  <c:v>4.1153000000000002E-2</c:v>
                </c:pt>
                <c:pt idx="385868">
                  <c:v>4.1153000000000002E-2</c:v>
                </c:pt>
                <c:pt idx="385869">
                  <c:v>4.1153000000000002E-2</c:v>
                </c:pt>
                <c:pt idx="385870">
                  <c:v>4.1153000000000002E-2</c:v>
                </c:pt>
                <c:pt idx="385871">
                  <c:v>4.1153000000000002E-2</c:v>
                </c:pt>
                <c:pt idx="385872">
                  <c:v>4.1154000000000003E-2</c:v>
                </c:pt>
                <c:pt idx="385873">
                  <c:v>4.1154000000000003E-2</c:v>
                </c:pt>
                <c:pt idx="385874">
                  <c:v>4.1154000000000003E-2</c:v>
                </c:pt>
                <c:pt idx="385875">
                  <c:v>4.1154000000000003E-2</c:v>
                </c:pt>
                <c:pt idx="385876">
                  <c:v>4.1154000000000003E-2</c:v>
                </c:pt>
                <c:pt idx="385877">
                  <c:v>4.1154000000000003E-2</c:v>
                </c:pt>
                <c:pt idx="385878">
                  <c:v>4.1154999999999997E-2</c:v>
                </c:pt>
                <c:pt idx="385879">
                  <c:v>4.1154999999999997E-2</c:v>
                </c:pt>
                <c:pt idx="385880">
                  <c:v>4.1154999999999997E-2</c:v>
                </c:pt>
                <c:pt idx="385881">
                  <c:v>4.1154999999999997E-2</c:v>
                </c:pt>
                <c:pt idx="385882">
                  <c:v>4.1155999999999998E-2</c:v>
                </c:pt>
                <c:pt idx="385883">
                  <c:v>4.1155999999999998E-2</c:v>
                </c:pt>
                <c:pt idx="385884">
                  <c:v>4.1155999999999998E-2</c:v>
                </c:pt>
                <c:pt idx="385885">
                  <c:v>4.1156999999999999E-2</c:v>
                </c:pt>
                <c:pt idx="385886">
                  <c:v>4.1156999999999999E-2</c:v>
                </c:pt>
                <c:pt idx="385887">
                  <c:v>4.1158E-2</c:v>
                </c:pt>
                <c:pt idx="385888">
                  <c:v>4.1158E-2</c:v>
                </c:pt>
                <c:pt idx="385889">
                  <c:v>4.1159000000000001E-2</c:v>
                </c:pt>
                <c:pt idx="385890">
                  <c:v>4.1159000000000001E-2</c:v>
                </c:pt>
                <c:pt idx="385891">
                  <c:v>4.1159000000000001E-2</c:v>
                </c:pt>
                <c:pt idx="385892">
                  <c:v>4.1160000000000002E-2</c:v>
                </c:pt>
                <c:pt idx="385893">
                  <c:v>4.1160000000000002E-2</c:v>
                </c:pt>
                <c:pt idx="385894">
                  <c:v>4.1161000000000003E-2</c:v>
                </c:pt>
                <c:pt idx="385895">
                  <c:v>4.1161000000000003E-2</c:v>
                </c:pt>
                <c:pt idx="385896">
                  <c:v>4.1161999999999997E-2</c:v>
                </c:pt>
                <c:pt idx="385897">
                  <c:v>4.1161999999999997E-2</c:v>
                </c:pt>
                <c:pt idx="385898">
                  <c:v>4.1162999999999998E-2</c:v>
                </c:pt>
                <c:pt idx="385899">
                  <c:v>4.1162999999999998E-2</c:v>
                </c:pt>
                <c:pt idx="385900">
                  <c:v>4.1163999999999999E-2</c:v>
                </c:pt>
                <c:pt idx="385901">
                  <c:v>4.1163999999999999E-2</c:v>
                </c:pt>
                <c:pt idx="385902">
                  <c:v>4.1163999999999999E-2</c:v>
                </c:pt>
                <c:pt idx="385903">
                  <c:v>4.1163999999999999E-2</c:v>
                </c:pt>
                <c:pt idx="385904">
                  <c:v>4.1165E-2</c:v>
                </c:pt>
                <c:pt idx="385905">
                  <c:v>4.1165E-2</c:v>
                </c:pt>
                <c:pt idx="385906">
                  <c:v>4.1165E-2</c:v>
                </c:pt>
                <c:pt idx="385907">
                  <c:v>4.1165E-2</c:v>
                </c:pt>
                <c:pt idx="385908">
                  <c:v>4.1165E-2</c:v>
                </c:pt>
                <c:pt idx="385909">
                  <c:v>4.1166000000000001E-2</c:v>
                </c:pt>
                <c:pt idx="385910">
                  <c:v>4.1166000000000001E-2</c:v>
                </c:pt>
                <c:pt idx="385911">
                  <c:v>4.1166000000000001E-2</c:v>
                </c:pt>
                <c:pt idx="385912">
                  <c:v>4.1166000000000001E-2</c:v>
                </c:pt>
                <c:pt idx="385913">
                  <c:v>4.1166000000000001E-2</c:v>
                </c:pt>
                <c:pt idx="385914">
                  <c:v>4.1165E-2</c:v>
                </c:pt>
                <c:pt idx="385915">
                  <c:v>4.1165E-2</c:v>
                </c:pt>
                <c:pt idx="385916">
                  <c:v>4.1165E-2</c:v>
                </c:pt>
                <c:pt idx="385917">
                  <c:v>4.1165E-2</c:v>
                </c:pt>
                <c:pt idx="385918">
                  <c:v>4.1163999999999999E-2</c:v>
                </c:pt>
                <c:pt idx="385919">
                  <c:v>4.1163999999999999E-2</c:v>
                </c:pt>
                <c:pt idx="385920">
                  <c:v>4.1163999999999999E-2</c:v>
                </c:pt>
                <c:pt idx="385921">
                  <c:v>4.1163999999999999E-2</c:v>
                </c:pt>
                <c:pt idx="385922">
                  <c:v>4.1162999999999998E-2</c:v>
                </c:pt>
                <c:pt idx="385923">
                  <c:v>4.1162999999999998E-2</c:v>
                </c:pt>
                <c:pt idx="385924">
                  <c:v>4.1162999999999998E-2</c:v>
                </c:pt>
                <c:pt idx="385925">
                  <c:v>4.1161999999999997E-2</c:v>
                </c:pt>
                <c:pt idx="385926">
                  <c:v>4.1161999999999997E-2</c:v>
                </c:pt>
                <c:pt idx="385927">
                  <c:v>4.1161000000000003E-2</c:v>
                </c:pt>
                <c:pt idx="385928">
                  <c:v>4.1161000000000003E-2</c:v>
                </c:pt>
                <c:pt idx="385929">
                  <c:v>4.1161000000000003E-2</c:v>
                </c:pt>
                <c:pt idx="385930">
                  <c:v>4.1160000000000002E-2</c:v>
                </c:pt>
                <c:pt idx="385931">
                  <c:v>4.1160000000000002E-2</c:v>
                </c:pt>
                <c:pt idx="385932">
                  <c:v>4.1160000000000002E-2</c:v>
                </c:pt>
                <c:pt idx="385933">
                  <c:v>4.1159000000000001E-2</c:v>
                </c:pt>
                <c:pt idx="385934">
                  <c:v>4.1159000000000001E-2</c:v>
                </c:pt>
                <c:pt idx="385935">
                  <c:v>4.1159000000000001E-2</c:v>
                </c:pt>
                <c:pt idx="385936">
                  <c:v>4.1159000000000001E-2</c:v>
                </c:pt>
                <c:pt idx="385937">
                  <c:v>4.1158E-2</c:v>
                </c:pt>
                <c:pt idx="385938">
                  <c:v>4.1158E-2</c:v>
                </c:pt>
                <c:pt idx="385939">
                  <c:v>4.1158E-2</c:v>
                </c:pt>
                <c:pt idx="385940">
                  <c:v>4.1158E-2</c:v>
                </c:pt>
                <c:pt idx="385941">
                  <c:v>4.1158E-2</c:v>
                </c:pt>
                <c:pt idx="385942">
                  <c:v>4.1158E-2</c:v>
                </c:pt>
                <c:pt idx="385943">
                  <c:v>4.1158E-2</c:v>
                </c:pt>
                <c:pt idx="385944">
                  <c:v>4.1158E-2</c:v>
                </c:pt>
                <c:pt idx="385945">
                  <c:v>4.1158E-2</c:v>
                </c:pt>
                <c:pt idx="385946">
                  <c:v>4.1158E-2</c:v>
                </c:pt>
                <c:pt idx="385947">
                  <c:v>4.1159000000000001E-2</c:v>
                </c:pt>
                <c:pt idx="385948">
                  <c:v>4.1159000000000001E-2</c:v>
                </c:pt>
                <c:pt idx="385949">
                  <c:v>4.1159000000000001E-2</c:v>
                </c:pt>
                <c:pt idx="385950">
                  <c:v>4.1159000000000001E-2</c:v>
                </c:pt>
                <c:pt idx="385951">
                  <c:v>4.1160000000000002E-2</c:v>
                </c:pt>
                <c:pt idx="385952">
                  <c:v>4.1160000000000002E-2</c:v>
                </c:pt>
                <c:pt idx="385953">
                  <c:v>4.1161000000000003E-2</c:v>
                </c:pt>
                <c:pt idx="385954">
                  <c:v>4.1161999999999997E-2</c:v>
                </c:pt>
                <c:pt idx="385955">
                  <c:v>4.1161999999999997E-2</c:v>
                </c:pt>
                <c:pt idx="385956">
                  <c:v>4.1162999999999998E-2</c:v>
                </c:pt>
                <c:pt idx="385957">
                  <c:v>4.1163999999999999E-2</c:v>
                </c:pt>
                <c:pt idx="385958">
                  <c:v>4.1165E-2</c:v>
                </c:pt>
                <c:pt idx="385959">
                  <c:v>4.1166000000000001E-2</c:v>
                </c:pt>
                <c:pt idx="385960">
                  <c:v>4.1166000000000001E-2</c:v>
                </c:pt>
                <c:pt idx="385961">
                  <c:v>4.1167000000000002E-2</c:v>
                </c:pt>
                <c:pt idx="385962">
                  <c:v>4.1168000000000003E-2</c:v>
                </c:pt>
                <c:pt idx="385963">
                  <c:v>4.1168999999999997E-2</c:v>
                </c:pt>
                <c:pt idx="385964">
                  <c:v>4.1169999999999998E-2</c:v>
                </c:pt>
                <c:pt idx="385965">
                  <c:v>4.1170999999999999E-2</c:v>
                </c:pt>
                <c:pt idx="385966">
                  <c:v>4.1172E-2</c:v>
                </c:pt>
                <c:pt idx="385967">
                  <c:v>4.1174000000000002E-2</c:v>
                </c:pt>
                <c:pt idx="385968">
                  <c:v>4.1175000000000003E-2</c:v>
                </c:pt>
                <c:pt idx="385969">
                  <c:v>4.1175999999999997E-2</c:v>
                </c:pt>
                <c:pt idx="385970">
                  <c:v>4.1176999999999998E-2</c:v>
                </c:pt>
                <c:pt idx="385971">
                  <c:v>4.1177999999999999E-2</c:v>
                </c:pt>
                <c:pt idx="385972">
                  <c:v>4.1179E-2</c:v>
                </c:pt>
                <c:pt idx="385973">
                  <c:v>4.1180000000000001E-2</c:v>
                </c:pt>
                <c:pt idx="385974">
                  <c:v>4.1181000000000002E-2</c:v>
                </c:pt>
                <c:pt idx="385975">
                  <c:v>4.1182000000000003E-2</c:v>
                </c:pt>
                <c:pt idx="385976">
                  <c:v>4.1182999999999997E-2</c:v>
                </c:pt>
                <c:pt idx="385977">
                  <c:v>4.1183999999999998E-2</c:v>
                </c:pt>
                <c:pt idx="385978">
                  <c:v>4.1184999999999999E-2</c:v>
                </c:pt>
                <c:pt idx="385979">
                  <c:v>4.1187000000000001E-2</c:v>
                </c:pt>
                <c:pt idx="385980">
                  <c:v>4.1188000000000002E-2</c:v>
                </c:pt>
                <c:pt idx="385981">
                  <c:v>4.1189000000000003E-2</c:v>
                </c:pt>
                <c:pt idx="385982">
                  <c:v>4.1189000000000003E-2</c:v>
                </c:pt>
                <c:pt idx="385983">
                  <c:v>4.1189999999999997E-2</c:v>
                </c:pt>
                <c:pt idx="385984">
                  <c:v>4.1190999999999998E-2</c:v>
                </c:pt>
                <c:pt idx="385985">
                  <c:v>4.1191999999999999E-2</c:v>
                </c:pt>
                <c:pt idx="385986">
                  <c:v>4.1191999999999999E-2</c:v>
                </c:pt>
                <c:pt idx="385987">
                  <c:v>4.1193E-2</c:v>
                </c:pt>
                <c:pt idx="385988">
                  <c:v>4.1194000000000001E-2</c:v>
                </c:pt>
                <c:pt idx="385989">
                  <c:v>4.1194000000000001E-2</c:v>
                </c:pt>
                <c:pt idx="385990">
                  <c:v>4.1195000000000002E-2</c:v>
                </c:pt>
                <c:pt idx="385991">
                  <c:v>4.1195000000000002E-2</c:v>
                </c:pt>
                <c:pt idx="385992">
                  <c:v>4.1196000000000003E-2</c:v>
                </c:pt>
                <c:pt idx="385993">
                  <c:v>4.1196000000000003E-2</c:v>
                </c:pt>
                <c:pt idx="385994">
                  <c:v>4.1196000000000003E-2</c:v>
                </c:pt>
                <c:pt idx="385995">
                  <c:v>4.1196999999999998E-2</c:v>
                </c:pt>
                <c:pt idx="385996">
                  <c:v>4.1196999999999998E-2</c:v>
                </c:pt>
                <c:pt idx="385997">
                  <c:v>4.1196999999999998E-2</c:v>
                </c:pt>
                <c:pt idx="385998">
                  <c:v>4.1196999999999998E-2</c:v>
                </c:pt>
                <c:pt idx="385999">
                  <c:v>4.1196999999999998E-2</c:v>
                </c:pt>
                <c:pt idx="386000">
                  <c:v>4.1196999999999998E-2</c:v>
                </c:pt>
                <c:pt idx="386001">
                  <c:v>4.1196999999999998E-2</c:v>
                </c:pt>
                <c:pt idx="386002">
                  <c:v>4.1196999999999998E-2</c:v>
                </c:pt>
                <c:pt idx="386003">
                  <c:v>4.1196000000000003E-2</c:v>
                </c:pt>
                <c:pt idx="386004">
                  <c:v>4.1196000000000003E-2</c:v>
                </c:pt>
                <c:pt idx="386005">
                  <c:v>4.1196000000000003E-2</c:v>
                </c:pt>
                <c:pt idx="386006">
                  <c:v>4.1196000000000003E-2</c:v>
                </c:pt>
                <c:pt idx="386007">
                  <c:v>4.1195000000000002E-2</c:v>
                </c:pt>
                <c:pt idx="386008">
                  <c:v>4.1195000000000002E-2</c:v>
                </c:pt>
                <c:pt idx="386009">
                  <c:v>4.1194000000000001E-2</c:v>
                </c:pt>
                <c:pt idx="386010">
                  <c:v>4.1193E-2</c:v>
                </c:pt>
                <c:pt idx="386011">
                  <c:v>4.1193E-2</c:v>
                </c:pt>
                <c:pt idx="386012">
                  <c:v>4.1191999999999999E-2</c:v>
                </c:pt>
                <c:pt idx="386013">
                  <c:v>4.1190999999999998E-2</c:v>
                </c:pt>
                <c:pt idx="386014">
                  <c:v>4.1190999999999998E-2</c:v>
                </c:pt>
                <c:pt idx="386015">
                  <c:v>4.1189999999999997E-2</c:v>
                </c:pt>
                <c:pt idx="386016">
                  <c:v>4.1189000000000003E-2</c:v>
                </c:pt>
                <c:pt idx="386017">
                  <c:v>4.1188000000000002E-2</c:v>
                </c:pt>
                <c:pt idx="386018">
                  <c:v>4.1188000000000002E-2</c:v>
                </c:pt>
                <c:pt idx="386019">
                  <c:v>4.1187000000000001E-2</c:v>
                </c:pt>
                <c:pt idx="386020">
                  <c:v>4.1186E-2</c:v>
                </c:pt>
                <c:pt idx="386021">
                  <c:v>4.1184999999999999E-2</c:v>
                </c:pt>
                <c:pt idx="386022">
                  <c:v>4.1183999999999998E-2</c:v>
                </c:pt>
                <c:pt idx="386023">
                  <c:v>4.1182999999999997E-2</c:v>
                </c:pt>
                <c:pt idx="386024">
                  <c:v>4.1182000000000003E-2</c:v>
                </c:pt>
                <c:pt idx="386025">
                  <c:v>4.1181000000000002E-2</c:v>
                </c:pt>
                <c:pt idx="386026">
                  <c:v>4.1180000000000001E-2</c:v>
                </c:pt>
                <c:pt idx="386027">
                  <c:v>4.1179E-2</c:v>
                </c:pt>
                <c:pt idx="386028">
                  <c:v>4.1177999999999999E-2</c:v>
                </c:pt>
                <c:pt idx="386029">
                  <c:v>4.1176999999999998E-2</c:v>
                </c:pt>
                <c:pt idx="386030">
                  <c:v>4.1175999999999997E-2</c:v>
                </c:pt>
                <c:pt idx="386031">
                  <c:v>4.1175000000000003E-2</c:v>
                </c:pt>
                <c:pt idx="386032">
                  <c:v>4.1174000000000002E-2</c:v>
                </c:pt>
                <c:pt idx="386033">
                  <c:v>4.1173000000000001E-2</c:v>
                </c:pt>
                <c:pt idx="386034">
                  <c:v>4.1172E-2</c:v>
                </c:pt>
                <c:pt idx="386035">
                  <c:v>4.1170999999999999E-2</c:v>
                </c:pt>
                <c:pt idx="386036">
                  <c:v>4.1170999999999999E-2</c:v>
                </c:pt>
                <c:pt idx="386037">
                  <c:v>4.1169999999999998E-2</c:v>
                </c:pt>
                <c:pt idx="386038">
                  <c:v>4.1168999999999997E-2</c:v>
                </c:pt>
                <c:pt idx="386039">
                  <c:v>4.1168000000000003E-2</c:v>
                </c:pt>
                <c:pt idx="386040">
                  <c:v>4.1168000000000003E-2</c:v>
                </c:pt>
                <c:pt idx="386041">
                  <c:v>4.1167000000000002E-2</c:v>
                </c:pt>
                <c:pt idx="386042">
                  <c:v>4.1166000000000001E-2</c:v>
                </c:pt>
                <c:pt idx="386043">
                  <c:v>4.1165E-2</c:v>
                </c:pt>
                <c:pt idx="386044">
                  <c:v>4.1165E-2</c:v>
                </c:pt>
                <c:pt idx="386045">
                  <c:v>4.1163999999999999E-2</c:v>
                </c:pt>
                <c:pt idx="386046">
                  <c:v>4.1162999999999998E-2</c:v>
                </c:pt>
                <c:pt idx="386047">
                  <c:v>4.1162999999999998E-2</c:v>
                </c:pt>
                <c:pt idx="386048">
                  <c:v>4.1161999999999997E-2</c:v>
                </c:pt>
                <c:pt idx="386049">
                  <c:v>4.1161999999999997E-2</c:v>
                </c:pt>
                <c:pt idx="386050">
                  <c:v>4.1161999999999997E-2</c:v>
                </c:pt>
                <c:pt idx="386051">
                  <c:v>4.1161000000000003E-2</c:v>
                </c:pt>
                <c:pt idx="386052">
                  <c:v>4.1161000000000003E-2</c:v>
                </c:pt>
                <c:pt idx="386053">
                  <c:v>4.1161000000000003E-2</c:v>
                </c:pt>
                <c:pt idx="386054">
                  <c:v>4.1161000000000003E-2</c:v>
                </c:pt>
                <c:pt idx="386055">
                  <c:v>4.1160000000000002E-2</c:v>
                </c:pt>
                <c:pt idx="386056">
                  <c:v>4.1160000000000002E-2</c:v>
                </c:pt>
                <c:pt idx="386057">
                  <c:v>4.1160000000000002E-2</c:v>
                </c:pt>
                <c:pt idx="386058">
                  <c:v>4.1160000000000002E-2</c:v>
                </c:pt>
                <c:pt idx="386059">
                  <c:v>4.1160000000000002E-2</c:v>
                </c:pt>
                <c:pt idx="386060">
                  <c:v>4.1160000000000002E-2</c:v>
                </c:pt>
                <c:pt idx="386061">
                  <c:v>4.1160000000000002E-2</c:v>
                </c:pt>
                <c:pt idx="386062">
                  <c:v>4.1161000000000003E-2</c:v>
                </c:pt>
                <c:pt idx="386063">
                  <c:v>4.1161000000000003E-2</c:v>
                </c:pt>
                <c:pt idx="386064">
                  <c:v>4.1161000000000003E-2</c:v>
                </c:pt>
                <c:pt idx="386065">
                  <c:v>4.1161000000000003E-2</c:v>
                </c:pt>
                <c:pt idx="386066">
                  <c:v>4.1161999999999997E-2</c:v>
                </c:pt>
                <c:pt idx="386067">
                  <c:v>4.1161999999999997E-2</c:v>
                </c:pt>
                <c:pt idx="386068">
                  <c:v>4.1161999999999997E-2</c:v>
                </c:pt>
                <c:pt idx="386069">
                  <c:v>4.1162999999999998E-2</c:v>
                </c:pt>
                <c:pt idx="386070">
                  <c:v>4.1162999999999998E-2</c:v>
                </c:pt>
                <c:pt idx="386071">
                  <c:v>4.1163999999999999E-2</c:v>
                </c:pt>
                <c:pt idx="386072">
                  <c:v>4.1163999999999999E-2</c:v>
                </c:pt>
                <c:pt idx="386073">
                  <c:v>4.1165E-2</c:v>
                </c:pt>
                <c:pt idx="386074">
                  <c:v>4.1165E-2</c:v>
                </c:pt>
                <c:pt idx="386075">
                  <c:v>4.1166000000000001E-2</c:v>
                </c:pt>
                <c:pt idx="386076">
                  <c:v>4.1167000000000002E-2</c:v>
                </c:pt>
                <c:pt idx="386077">
                  <c:v>4.1167000000000002E-2</c:v>
                </c:pt>
                <c:pt idx="386078">
                  <c:v>4.1168000000000003E-2</c:v>
                </c:pt>
                <c:pt idx="386079">
                  <c:v>4.1168000000000003E-2</c:v>
                </c:pt>
                <c:pt idx="386080">
                  <c:v>4.1168999999999997E-2</c:v>
                </c:pt>
                <c:pt idx="386081">
                  <c:v>4.1168999999999997E-2</c:v>
                </c:pt>
                <c:pt idx="386082">
                  <c:v>4.1169999999999998E-2</c:v>
                </c:pt>
                <c:pt idx="386083">
                  <c:v>4.1169999999999998E-2</c:v>
                </c:pt>
                <c:pt idx="386084">
                  <c:v>4.1170999999999999E-2</c:v>
                </c:pt>
                <c:pt idx="386085">
                  <c:v>4.1172E-2</c:v>
                </c:pt>
                <c:pt idx="386086">
                  <c:v>4.1172E-2</c:v>
                </c:pt>
                <c:pt idx="386087">
                  <c:v>4.1173000000000001E-2</c:v>
                </c:pt>
                <c:pt idx="386088">
                  <c:v>4.1173000000000001E-2</c:v>
                </c:pt>
                <c:pt idx="386089">
                  <c:v>4.1174000000000002E-2</c:v>
                </c:pt>
                <c:pt idx="386090">
                  <c:v>4.1174000000000002E-2</c:v>
                </c:pt>
                <c:pt idx="386091">
                  <c:v>4.1174000000000002E-2</c:v>
                </c:pt>
                <c:pt idx="386092">
                  <c:v>4.1175000000000003E-2</c:v>
                </c:pt>
                <c:pt idx="386093">
                  <c:v>4.1175000000000003E-2</c:v>
                </c:pt>
                <c:pt idx="386094">
                  <c:v>4.1175000000000003E-2</c:v>
                </c:pt>
                <c:pt idx="386095">
                  <c:v>4.1175000000000003E-2</c:v>
                </c:pt>
                <c:pt idx="386096">
                  <c:v>4.1175000000000003E-2</c:v>
                </c:pt>
                <c:pt idx="386097">
                  <c:v>4.1175999999999997E-2</c:v>
                </c:pt>
                <c:pt idx="386098">
                  <c:v>4.1175999999999997E-2</c:v>
                </c:pt>
                <c:pt idx="386099">
                  <c:v>4.1175999999999997E-2</c:v>
                </c:pt>
                <c:pt idx="386100">
                  <c:v>4.1175999999999997E-2</c:v>
                </c:pt>
                <c:pt idx="386101">
                  <c:v>4.1175999999999997E-2</c:v>
                </c:pt>
                <c:pt idx="386102">
                  <c:v>4.1175000000000003E-2</c:v>
                </c:pt>
                <c:pt idx="386103">
                  <c:v>4.1175000000000003E-2</c:v>
                </c:pt>
                <c:pt idx="386104">
                  <c:v>4.1175000000000003E-2</c:v>
                </c:pt>
                <c:pt idx="386105">
                  <c:v>4.1175000000000003E-2</c:v>
                </c:pt>
                <c:pt idx="386106">
                  <c:v>4.1174000000000002E-2</c:v>
                </c:pt>
                <c:pt idx="386107">
                  <c:v>4.1174000000000002E-2</c:v>
                </c:pt>
                <c:pt idx="386108">
                  <c:v>4.1174000000000002E-2</c:v>
                </c:pt>
                <c:pt idx="386109">
                  <c:v>4.1173000000000001E-2</c:v>
                </c:pt>
                <c:pt idx="386110">
                  <c:v>4.1173000000000001E-2</c:v>
                </c:pt>
                <c:pt idx="386111">
                  <c:v>4.1173000000000001E-2</c:v>
                </c:pt>
                <c:pt idx="386112">
                  <c:v>4.1172E-2</c:v>
                </c:pt>
                <c:pt idx="386113">
                  <c:v>4.1172E-2</c:v>
                </c:pt>
                <c:pt idx="386114">
                  <c:v>4.1170999999999999E-2</c:v>
                </c:pt>
                <c:pt idx="386115">
                  <c:v>4.1170999999999999E-2</c:v>
                </c:pt>
                <c:pt idx="386116">
                  <c:v>4.1169999999999998E-2</c:v>
                </c:pt>
                <c:pt idx="386117">
                  <c:v>4.1169999999999998E-2</c:v>
                </c:pt>
                <c:pt idx="386118">
                  <c:v>4.1168999999999997E-2</c:v>
                </c:pt>
                <c:pt idx="386119">
                  <c:v>4.1168999999999997E-2</c:v>
                </c:pt>
                <c:pt idx="386120">
                  <c:v>4.1168000000000003E-2</c:v>
                </c:pt>
                <c:pt idx="386121">
                  <c:v>4.1168000000000003E-2</c:v>
                </c:pt>
                <c:pt idx="386122">
                  <c:v>4.1167000000000002E-2</c:v>
                </c:pt>
                <c:pt idx="386123">
                  <c:v>4.1167000000000002E-2</c:v>
                </c:pt>
                <c:pt idx="386124">
                  <c:v>4.1166000000000001E-2</c:v>
                </c:pt>
                <c:pt idx="386125">
                  <c:v>4.1166000000000001E-2</c:v>
                </c:pt>
                <c:pt idx="386126">
                  <c:v>4.1165E-2</c:v>
                </c:pt>
                <c:pt idx="386127">
                  <c:v>4.1165E-2</c:v>
                </c:pt>
                <c:pt idx="386128">
                  <c:v>4.1163999999999999E-2</c:v>
                </c:pt>
                <c:pt idx="386129">
                  <c:v>4.1163999999999999E-2</c:v>
                </c:pt>
                <c:pt idx="386130">
                  <c:v>4.1162999999999998E-2</c:v>
                </c:pt>
                <c:pt idx="386131">
                  <c:v>4.1162999999999998E-2</c:v>
                </c:pt>
                <c:pt idx="386132">
                  <c:v>4.1162999999999998E-2</c:v>
                </c:pt>
                <c:pt idx="386133">
                  <c:v>4.1161999999999997E-2</c:v>
                </c:pt>
                <c:pt idx="386134">
                  <c:v>4.1161999999999997E-2</c:v>
                </c:pt>
                <c:pt idx="386135">
                  <c:v>4.1161999999999997E-2</c:v>
                </c:pt>
                <c:pt idx="386136">
                  <c:v>4.1161000000000003E-2</c:v>
                </c:pt>
                <c:pt idx="386137">
                  <c:v>4.1161000000000003E-2</c:v>
                </c:pt>
                <c:pt idx="386138">
                  <c:v>4.1161000000000003E-2</c:v>
                </c:pt>
                <c:pt idx="386139">
                  <c:v>4.1161000000000003E-2</c:v>
                </c:pt>
                <c:pt idx="386140">
                  <c:v>4.1160000000000002E-2</c:v>
                </c:pt>
                <c:pt idx="386141">
                  <c:v>4.1160000000000002E-2</c:v>
                </c:pt>
                <c:pt idx="386142">
                  <c:v>4.1160000000000002E-2</c:v>
                </c:pt>
                <c:pt idx="386143">
                  <c:v>4.1160000000000002E-2</c:v>
                </c:pt>
                <c:pt idx="386144">
                  <c:v>4.1160000000000002E-2</c:v>
                </c:pt>
                <c:pt idx="386145">
                  <c:v>4.1160000000000002E-2</c:v>
                </c:pt>
                <c:pt idx="386146">
                  <c:v>4.1160000000000002E-2</c:v>
                </c:pt>
                <c:pt idx="386147">
                  <c:v>4.1160000000000002E-2</c:v>
                </c:pt>
                <c:pt idx="386148">
                  <c:v>4.1160000000000002E-2</c:v>
                </c:pt>
                <c:pt idx="386149">
                  <c:v>4.1160000000000002E-2</c:v>
                </c:pt>
                <c:pt idx="386150">
                  <c:v>4.1160000000000002E-2</c:v>
                </c:pt>
                <c:pt idx="386151">
                  <c:v>4.1160000000000002E-2</c:v>
                </c:pt>
                <c:pt idx="386152">
                  <c:v>4.1160000000000002E-2</c:v>
                </c:pt>
                <c:pt idx="386153">
                  <c:v>4.1160000000000002E-2</c:v>
                </c:pt>
                <c:pt idx="386154">
                  <c:v>4.1160000000000002E-2</c:v>
                </c:pt>
                <c:pt idx="386155">
                  <c:v>4.1161000000000003E-2</c:v>
                </c:pt>
                <c:pt idx="386156">
                  <c:v>4.1161000000000003E-2</c:v>
                </c:pt>
                <c:pt idx="386157">
                  <c:v>4.1161000000000003E-2</c:v>
                </c:pt>
                <c:pt idx="386158">
                  <c:v>4.1161999999999997E-2</c:v>
                </c:pt>
                <c:pt idx="386159">
                  <c:v>4.1161999999999997E-2</c:v>
                </c:pt>
                <c:pt idx="386160">
                  <c:v>4.1161999999999997E-2</c:v>
                </c:pt>
                <c:pt idx="386161">
                  <c:v>4.1162999999999998E-2</c:v>
                </c:pt>
                <c:pt idx="386162">
                  <c:v>4.1162999999999998E-2</c:v>
                </c:pt>
                <c:pt idx="386163">
                  <c:v>4.1162999999999998E-2</c:v>
                </c:pt>
                <c:pt idx="386164">
                  <c:v>4.1163999999999999E-2</c:v>
                </c:pt>
                <c:pt idx="386165">
                  <c:v>4.1163999999999999E-2</c:v>
                </c:pt>
                <c:pt idx="386166">
                  <c:v>4.1165E-2</c:v>
                </c:pt>
                <c:pt idx="386167">
                  <c:v>4.1166000000000001E-2</c:v>
                </c:pt>
                <c:pt idx="386168">
                  <c:v>4.1166000000000001E-2</c:v>
                </c:pt>
                <c:pt idx="386169">
                  <c:v>4.1167000000000002E-2</c:v>
                </c:pt>
                <c:pt idx="386170">
                  <c:v>4.1168000000000003E-2</c:v>
                </c:pt>
                <c:pt idx="386171">
                  <c:v>4.1168000000000003E-2</c:v>
                </c:pt>
                <c:pt idx="386172">
                  <c:v>4.1168999999999997E-2</c:v>
                </c:pt>
                <c:pt idx="386173">
                  <c:v>4.1168999999999997E-2</c:v>
                </c:pt>
                <c:pt idx="386174">
                  <c:v>4.1169999999999998E-2</c:v>
                </c:pt>
                <c:pt idx="386175">
                  <c:v>4.1170999999999999E-2</c:v>
                </c:pt>
                <c:pt idx="386176">
                  <c:v>4.1170999999999999E-2</c:v>
                </c:pt>
                <c:pt idx="386177">
                  <c:v>4.1172E-2</c:v>
                </c:pt>
                <c:pt idx="386178">
                  <c:v>4.1173000000000001E-2</c:v>
                </c:pt>
                <c:pt idx="386179">
                  <c:v>4.1174000000000002E-2</c:v>
                </c:pt>
                <c:pt idx="386180">
                  <c:v>4.1175000000000003E-2</c:v>
                </c:pt>
                <c:pt idx="386181">
                  <c:v>4.1175000000000003E-2</c:v>
                </c:pt>
                <c:pt idx="386182">
                  <c:v>4.1175999999999997E-2</c:v>
                </c:pt>
                <c:pt idx="386183">
                  <c:v>4.1176999999999998E-2</c:v>
                </c:pt>
                <c:pt idx="386184">
                  <c:v>4.1177999999999999E-2</c:v>
                </c:pt>
                <c:pt idx="386185">
                  <c:v>4.1177999999999999E-2</c:v>
                </c:pt>
                <c:pt idx="386186">
                  <c:v>4.1179E-2</c:v>
                </c:pt>
                <c:pt idx="386187">
                  <c:v>4.1180000000000001E-2</c:v>
                </c:pt>
                <c:pt idx="386188">
                  <c:v>4.1180000000000001E-2</c:v>
                </c:pt>
                <c:pt idx="386189">
                  <c:v>4.1181000000000002E-2</c:v>
                </c:pt>
                <c:pt idx="386190">
                  <c:v>4.1182000000000003E-2</c:v>
                </c:pt>
                <c:pt idx="386191">
                  <c:v>4.1182000000000003E-2</c:v>
                </c:pt>
                <c:pt idx="386192">
                  <c:v>4.1182999999999997E-2</c:v>
                </c:pt>
                <c:pt idx="386193">
                  <c:v>4.1183999999999998E-2</c:v>
                </c:pt>
                <c:pt idx="386194">
                  <c:v>4.1183999999999998E-2</c:v>
                </c:pt>
                <c:pt idx="386195">
                  <c:v>4.1184999999999999E-2</c:v>
                </c:pt>
                <c:pt idx="386196">
                  <c:v>4.1184999999999999E-2</c:v>
                </c:pt>
                <c:pt idx="386197">
                  <c:v>4.1186E-2</c:v>
                </c:pt>
                <c:pt idx="386198">
                  <c:v>4.1186E-2</c:v>
                </c:pt>
                <c:pt idx="386199">
                  <c:v>4.1186E-2</c:v>
                </c:pt>
                <c:pt idx="386200">
                  <c:v>4.1187000000000001E-2</c:v>
                </c:pt>
                <c:pt idx="386201">
                  <c:v>4.1187000000000001E-2</c:v>
                </c:pt>
                <c:pt idx="386202">
                  <c:v>4.1187000000000001E-2</c:v>
                </c:pt>
                <c:pt idx="386203">
                  <c:v>4.1187000000000001E-2</c:v>
                </c:pt>
                <c:pt idx="386204">
                  <c:v>4.1188000000000002E-2</c:v>
                </c:pt>
                <c:pt idx="386205">
                  <c:v>4.1188000000000002E-2</c:v>
                </c:pt>
                <c:pt idx="386206">
                  <c:v>4.1188000000000002E-2</c:v>
                </c:pt>
                <c:pt idx="386207">
                  <c:v>4.1188000000000002E-2</c:v>
                </c:pt>
                <c:pt idx="386208">
                  <c:v>4.1188000000000002E-2</c:v>
                </c:pt>
                <c:pt idx="386209">
                  <c:v>4.1188000000000002E-2</c:v>
                </c:pt>
                <c:pt idx="386210">
                  <c:v>4.1187000000000001E-2</c:v>
                </c:pt>
                <c:pt idx="386211">
                  <c:v>4.1187000000000001E-2</c:v>
                </c:pt>
                <c:pt idx="386212">
                  <c:v>4.1187000000000001E-2</c:v>
                </c:pt>
                <c:pt idx="386213">
                  <c:v>4.1187000000000001E-2</c:v>
                </c:pt>
                <c:pt idx="386214">
                  <c:v>4.1187000000000001E-2</c:v>
                </c:pt>
                <c:pt idx="386215">
                  <c:v>4.1187000000000001E-2</c:v>
                </c:pt>
                <c:pt idx="386216">
                  <c:v>4.1186E-2</c:v>
                </c:pt>
                <c:pt idx="386217">
                  <c:v>4.1186E-2</c:v>
                </c:pt>
                <c:pt idx="386218">
                  <c:v>4.1186E-2</c:v>
                </c:pt>
                <c:pt idx="386219">
                  <c:v>4.1184999999999999E-2</c:v>
                </c:pt>
                <c:pt idx="386220">
                  <c:v>4.1184999999999999E-2</c:v>
                </c:pt>
                <c:pt idx="386221">
                  <c:v>4.1183999999999998E-2</c:v>
                </c:pt>
                <c:pt idx="386222">
                  <c:v>4.1183999999999998E-2</c:v>
                </c:pt>
                <c:pt idx="386223">
                  <c:v>4.1182999999999997E-2</c:v>
                </c:pt>
                <c:pt idx="386224">
                  <c:v>4.1182999999999997E-2</c:v>
                </c:pt>
                <c:pt idx="386225">
                  <c:v>4.1182000000000003E-2</c:v>
                </c:pt>
                <c:pt idx="386226">
                  <c:v>4.1182000000000003E-2</c:v>
                </c:pt>
                <c:pt idx="386227">
                  <c:v>4.1182000000000003E-2</c:v>
                </c:pt>
                <c:pt idx="386228">
                  <c:v>4.1181000000000002E-2</c:v>
                </c:pt>
                <c:pt idx="386229">
                  <c:v>4.1181000000000002E-2</c:v>
                </c:pt>
                <c:pt idx="386230">
                  <c:v>4.1180000000000001E-2</c:v>
                </c:pt>
                <c:pt idx="386231">
                  <c:v>4.1180000000000001E-2</c:v>
                </c:pt>
                <c:pt idx="386232">
                  <c:v>4.1179E-2</c:v>
                </c:pt>
                <c:pt idx="386233">
                  <c:v>4.1179E-2</c:v>
                </c:pt>
                <c:pt idx="386234">
                  <c:v>4.1177999999999999E-2</c:v>
                </c:pt>
                <c:pt idx="386235">
                  <c:v>4.1177999999999999E-2</c:v>
                </c:pt>
                <c:pt idx="386236">
                  <c:v>4.1176999999999998E-2</c:v>
                </c:pt>
                <c:pt idx="386237">
                  <c:v>4.1176999999999998E-2</c:v>
                </c:pt>
                <c:pt idx="386238">
                  <c:v>4.1176999999999998E-2</c:v>
                </c:pt>
                <c:pt idx="386239">
                  <c:v>4.1176999999999998E-2</c:v>
                </c:pt>
                <c:pt idx="386240">
                  <c:v>4.1175999999999997E-2</c:v>
                </c:pt>
                <c:pt idx="386241">
                  <c:v>4.1175999999999997E-2</c:v>
                </c:pt>
                <c:pt idx="386242">
                  <c:v>4.1175999999999997E-2</c:v>
                </c:pt>
                <c:pt idx="386243">
                  <c:v>4.1175999999999997E-2</c:v>
                </c:pt>
                <c:pt idx="386244">
                  <c:v>4.1175000000000003E-2</c:v>
                </c:pt>
                <c:pt idx="386245">
                  <c:v>4.1175000000000003E-2</c:v>
                </c:pt>
                <c:pt idx="386246">
                  <c:v>4.1175000000000003E-2</c:v>
                </c:pt>
                <c:pt idx="386247">
                  <c:v>4.1175000000000003E-2</c:v>
                </c:pt>
                <c:pt idx="386248">
                  <c:v>4.1175000000000003E-2</c:v>
                </c:pt>
                <c:pt idx="386249">
                  <c:v>4.1175000000000003E-2</c:v>
                </c:pt>
                <c:pt idx="386250">
                  <c:v>4.1175000000000003E-2</c:v>
                </c:pt>
                <c:pt idx="386251">
                  <c:v>4.1175000000000003E-2</c:v>
                </c:pt>
                <c:pt idx="386252">
                  <c:v>4.1175000000000003E-2</c:v>
                </c:pt>
                <c:pt idx="386253">
                  <c:v>4.1175000000000003E-2</c:v>
                </c:pt>
                <c:pt idx="386254">
                  <c:v>4.1175000000000003E-2</c:v>
                </c:pt>
                <c:pt idx="386255">
                  <c:v>4.1175000000000003E-2</c:v>
                </c:pt>
                <c:pt idx="386256">
                  <c:v>4.1175000000000003E-2</c:v>
                </c:pt>
                <c:pt idx="386257">
                  <c:v>4.1175000000000003E-2</c:v>
                </c:pt>
                <c:pt idx="386258">
                  <c:v>4.1175000000000003E-2</c:v>
                </c:pt>
                <c:pt idx="386259">
                  <c:v>4.1175000000000003E-2</c:v>
                </c:pt>
                <c:pt idx="386260">
                  <c:v>4.1175999999999997E-2</c:v>
                </c:pt>
                <c:pt idx="386261">
                  <c:v>4.1175999999999997E-2</c:v>
                </c:pt>
                <c:pt idx="386262">
                  <c:v>4.1175999999999997E-2</c:v>
                </c:pt>
                <c:pt idx="386263">
                  <c:v>4.1176999999999998E-2</c:v>
                </c:pt>
                <c:pt idx="386264">
                  <c:v>4.1176999999999998E-2</c:v>
                </c:pt>
                <c:pt idx="386265">
                  <c:v>4.1176999999999998E-2</c:v>
                </c:pt>
                <c:pt idx="386266">
                  <c:v>4.1177999999999999E-2</c:v>
                </c:pt>
                <c:pt idx="386267">
                  <c:v>4.1177999999999999E-2</c:v>
                </c:pt>
                <c:pt idx="386268">
                  <c:v>4.1177999999999999E-2</c:v>
                </c:pt>
                <c:pt idx="386269">
                  <c:v>4.1179E-2</c:v>
                </c:pt>
                <c:pt idx="386270">
                  <c:v>4.1179E-2</c:v>
                </c:pt>
                <c:pt idx="386271">
                  <c:v>4.1180000000000001E-2</c:v>
                </c:pt>
                <c:pt idx="386272">
                  <c:v>4.1181000000000002E-2</c:v>
                </c:pt>
                <c:pt idx="386273">
                  <c:v>4.1181000000000002E-2</c:v>
                </c:pt>
                <c:pt idx="386274">
                  <c:v>4.1182000000000003E-2</c:v>
                </c:pt>
                <c:pt idx="386275">
                  <c:v>4.1182999999999997E-2</c:v>
                </c:pt>
                <c:pt idx="386276">
                  <c:v>4.1183999999999998E-2</c:v>
                </c:pt>
                <c:pt idx="386277">
                  <c:v>4.1183999999999998E-2</c:v>
                </c:pt>
                <c:pt idx="386278">
                  <c:v>4.1184999999999999E-2</c:v>
                </c:pt>
                <c:pt idx="386279">
                  <c:v>4.1186E-2</c:v>
                </c:pt>
                <c:pt idx="386280">
                  <c:v>4.1186E-2</c:v>
                </c:pt>
                <c:pt idx="386281">
                  <c:v>4.1187000000000001E-2</c:v>
                </c:pt>
                <c:pt idx="386282">
                  <c:v>4.1188000000000002E-2</c:v>
                </c:pt>
                <c:pt idx="386283">
                  <c:v>4.1189000000000003E-2</c:v>
                </c:pt>
                <c:pt idx="386284">
                  <c:v>4.1189999999999997E-2</c:v>
                </c:pt>
                <c:pt idx="386285">
                  <c:v>4.1189999999999997E-2</c:v>
                </c:pt>
                <c:pt idx="386286">
                  <c:v>4.1190999999999998E-2</c:v>
                </c:pt>
                <c:pt idx="386287">
                  <c:v>4.1191999999999999E-2</c:v>
                </c:pt>
                <c:pt idx="386288">
                  <c:v>4.1193E-2</c:v>
                </c:pt>
                <c:pt idx="386289">
                  <c:v>4.1194000000000001E-2</c:v>
                </c:pt>
                <c:pt idx="386290">
                  <c:v>4.1195000000000002E-2</c:v>
                </c:pt>
                <c:pt idx="386291">
                  <c:v>4.1195000000000002E-2</c:v>
                </c:pt>
                <c:pt idx="386292">
                  <c:v>4.1196000000000003E-2</c:v>
                </c:pt>
                <c:pt idx="386293">
                  <c:v>4.1196999999999998E-2</c:v>
                </c:pt>
                <c:pt idx="386294">
                  <c:v>4.1197999999999999E-2</c:v>
                </c:pt>
                <c:pt idx="386295">
                  <c:v>4.1199E-2</c:v>
                </c:pt>
                <c:pt idx="386296">
                  <c:v>4.1200000000000001E-2</c:v>
                </c:pt>
                <c:pt idx="386297">
                  <c:v>4.1201000000000002E-2</c:v>
                </c:pt>
                <c:pt idx="386298">
                  <c:v>4.1201000000000002E-2</c:v>
                </c:pt>
                <c:pt idx="386299">
                  <c:v>4.1202000000000003E-2</c:v>
                </c:pt>
                <c:pt idx="386300">
                  <c:v>4.1202999999999997E-2</c:v>
                </c:pt>
                <c:pt idx="386301">
                  <c:v>4.1203999999999998E-2</c:v>
                </c:pt>
                <c:pt idx="386302">
                  <c:v>4.1203999999999998E-2</c:v>
                </c:pt>
                <c:pt idx="386303">
                  <c:v>4.1204999999999999E-2</c:v>
                </c:pt>
                <c:pt idx="386304">
                  <c:v>4.1206E-2</c:v>
                </c:pt>
                <c:pt idx="386305">
                  <c:v>4.1206E-2</c:v>
                </c:pt>
                <c:pt idx="386306">
                  <c:v>4.1207000000000001E-2</c:v>
                </c:pt>
                <c:pt idx="386307">
                  <c:v>4.1208000000000002E-2</c:v>
                </c:pt>
                <c:pt idx="386308">
                  <c:v>4.1208000000000002E-2</c:v>
                </c:pt>
                <c:pt idx="386309">
                  <c:v>4.1209000000000003E-2</c:v>
                </c:pt>
                <c:pt idx="386310">
                  <c:v>4.1209000000000003E-2</c:v>
                </c:pt>
                <c:pt idx="386311">
                  <c:v>4.1209999999999997E-2</c:v>
                </c:pt>
                <c:pt idx="386312">
                  <c:v>4.1209999999999997E-2</c:v>
                </c:pt>
                <c:pt idx="386313">
                  <c:v>4.1210999999999998E-2</c:v>
                </c:pt>
                <c:pt idx="386314">
                  <c:v>4.1210999999999998E-2</c:v>
                </c:pt>
                <c:pt idx="386315">
                  <c:v>4.1210999999999998E-2</c:v>
                </c:pt>
                <c:pt idx="386316">
                  <c:v>4.1210999999999998E-2</c:v>
                </c:pt>
                <c:pt idx="386317">
                  <c:v>4.1211999999999999E-2</c:v>
                </c:pt>
                <c:pt idx="386318">
                  <c:v>4.1211999999999999E-2</c:v>
                </c:pt>
                <c:pt idx="386319">
                  <c:v>4.1211999999999999E-2</c:v>
                </c:pt>
                <c:pt idx="386320">
                  <c:v>4.1211999999999999E-2</c:v>
                </c:pt>
                <c:pt idx="386321">
                  <c:v>4.1211999999999999E-2</c:v>
                </c:pt>
                <c:pt idx="386322">
                  <c:v>4.1211999999999999E-2</c:v>
                </c:pt>
                <c:pt idx="386323">
                  <c:v>4.1211999999999999E-2</c:v>
                </c:pt>
                <c:pt idx="386324">
                  <c:v>4.1211999999999999E-2</c:v>
                </c:pt>
                <c:pt idx="386325">
                  <c:v>4.1211999999999999E-2</c:v>
                </c:pt>
                <c:pt idx="386326">
                  <c:v>4.1210999999999998E-2</c:v>
                </c:pt>
                <c:pt idx="386327">
                  <c:v>4.1210999999999998E-2</c:v>
                </c:pt>
                <c:pt idx="386328">
                  <c:v>4.1210999999999998E-2</c:v>
                </c:pt>
                <c:pt idx="386329">
                  <c:v>4.1209999999999997E-2</c:v>
                </c:pt>
                <c:pt idx="386330">
                  <c:v>4.1209999999999997E-2</c:v>
                </c:pt>
                <c:pt idx="386331">
                  <c:v>4.1209000000000003E-2</c:v>
                </c:pt>
                <c:pt idx="386332">
                  <c:v>4.1208000000000002E-2</c:v>
                </c:pt>
                <c:pt idx="386333">
                  <c:v>4.1208000000000002E-2</c:v>
                </c:pt>
                <c:pt idx="386334">
                  <c:v>4.1207000000000001E-2</c:v>
                </c:pt>
                <c:pt idx="386335">
                  <c:v>4.1206E-2</c:v>
                </c:pt>
                <c:pt idx="386336">
                  <c:v>4.1204999999999999E-2</c:v>
                </c:pt>
                <c:pt idx="386337">
                  <c:v>4.1203999999999998E-2</c:v>
                </c:pt>
                <c:pt idx="386338">
                  <c:v>4.1202999999999997E-2</c:v>
                </c:pt>
                <c:pt idx="386339">
                  <c:v>4.1202000000000003E-2</c:v>
                </c:pt>
                <c:pt idx="386340">
                  <c:v>4.1201000000000002E-2</c:v>
                </c:pt>
                <c:pt idx="386341">
                  <c:v>4.1200000000000001E-2</c:v>
                </c:pt>
                <c:pt idx="386342">
                  <c:v>4.1199E-2</c:v>
                </c:pt>
                <c:pt idx="386343">
                  <c:v>4.1196999999999998E-2</c:v>
                </c:pt>
                <c:pt idx="386344">
                  <c:v>4.1196000000000003E-2</c:v>
                </c:pt>
                <c:pt idx="386345">
                  <c:v>4.1195000000000002E-2</c:v>
                </c:pt>
                <c:pt idx="386346">
                  <c:v>4.1193E-2</c:v>
                </c:pt>
                <c:pt idx="386347">
                  <c:v>4.1191999999999999E-2</c:v>
                </c:pt>
                <c:pt idx="386348">
                  <c:v>4.1189999999999997E-2</c:v>
                </c:pt>
                <c:pt idx="386349">
                  <c:v>4.1189000000000003E-2</c:v>
                </c:pt>
                <c:pt idx="386350">
                  <c:v>4.1187000000000001E-2</c:v>
                </c:pt>
                <c:pt idx="386351">
                  <c:v>4.1186E-2</c:v>
                </c:pt>
                <c:pt idx="386352">
                  <c:v>4.1183999999999998E-2</c:v>
                </c:pt>
                <c:pt idx="386353">
                  <c:v>4.1182000000000003E-2</c:v>
                </c:pt>
                <c:pt idx="386354">
                  <c:v>4.1181000000000002E-2</c:v>
                </c:pt>
                <c:pt idx="386355">
                  <c:v>4.1179E-2</c:v>
                </c:pt>
                <c:pt idx="386356">
                  <c:v>4.1177999999999999E-2</c:v>
                </c:pt>
                <c:pt idx="386357">
                  <c:v>4.1175999999999997E-2</c:v>
                </c:pt>
                <c:pt idx="386358">
                  <c:v>4.1175000000000003E-2</c:v>
                </c:pt>
                <c:pt idx="386359">
                  <c:v>4.1173000000000001E-2</c:v>
                </c:pt>
                <c:pt idx="386360">
                  <c:v>4.1170999999999999E-2</c:v>
                </c:pt>
                <c:pt idx="386361">
                  <c:v>4.1169999999999998E-2</c:v>
                </c:pt>
                <c:pt idx="386362">
                  <c:v>4.1168000000000003E-2</c:v>
                </c:pt>
                <c:pt idx="386363">
                  <c:v>4.1167000000000002E-2</c:v>
                </c:pt>
                <c:pt idx="386364">
                  <c:v>4.1165E-2</c:v>
                </c:pt>
                <c:pt idx="386365">
                  <c:v>4.1163999999999999E-2</c:v>
                </c:pt>
                <c:pt idx="386366">
                  <c:v>4.1162999999999998E-2</c:v>
                </c:pt>
                <c:pt idx="386367">
                  <c:v>4.1161000000000003E-2</c:v>
                </c:pt>
                <c:pt idx="386368">
                  <c:v>4.1160000000000002E-2</c:v>
                </c:pt>
                <c:pt idx="386369">
                  <c:v>4.1159000000000001E-2</c:v>
                </c:pt>
                <c:pt idx="386370">
                  <c:v>4.1158E-2</c:v>
                </c:pt>
                <c:pt idx="386371">
                  <c:v>4.1156999999999999E-2</c:v>
                </c:pt>
                <c:pt idx="386372">
                  <c:v>4.1155999999999998E-2</c:v>
                </c:pt>
                <c:pt idx="386373">
                  <c:v>4.1154999999999997E-2</c:v>
                </c:pt>
                <c:pt idx="386374">
                  <c:v>4.1154000000000003E-2</c:v>
                </c:pt>
                <c:pt idx="386375">
                  <c:v>4.1153000000000002E-2</c:v>
                </c:pt>
                <c:pt idx="386376">
                  <c:v>4.1152000000000001E-2</c:v>
                </c:pt>
                <c:pt idx="386377">
                  <c:v>4.1152000000000001E-2</c:v>
                </c:pt>
                <c:pt idx="386378">
                  <c:v>4.1151E-2</c:v>
                </c:pt>
                <c:pt idx="386379">
                  <c:v>4.1151E-2</c:v>
                </c:pt>
                <c:pt idx="386380">
                  <c:v>4.1151E-2</c:v>
                </c:pt>
                <c:pt idx="386381">
                  <c:v>4.1151E-2</c:v>
                </c:pt>
                <c:pt idx="386382">
                  <c:v>4.1151E-2</c:v>
                </c:pt>
                <c:pt idx="386383">
                  <c:v>4.1149999999999999E-2</c:v>
                </c:pt>
                <c:pt idx="386384">
                  <c:v>4.1151E-2</c:v>
                </c:pt>
                <c:pt idx="386385">
                  <c:v>4.1151E-2</c:v>
                </c:pt>
                <c:pt idx="386386">
                  <c:v>4.1151E-2</c:v>
                </c:pt>
                <c:pt idx="386387">
                  <c:v>4.1151E-2</c:v>
                </c:pt>
                <c:pt idx="386388">
                  <c:v>4.1152000000000001E-2</c:v>
                </c:pt>
                <c:pt idx="386389">
                  <c:v>4.1152000000000001E-2</c:v>
                </c:pt>
                <c:pt idx="386390">
                  <c:v>4.1153000000000002E-2</c:v>
                </c:pt>
                <c:pt idx="386391">
                  <c:v>4.1154000000000003E-2</c:v>
                </c:pt>
                <c:pt idx="386392">
                  <c:v>4.1154999999999997E-2</c:v>
                </c:pt>
                <c:pt idx="386393">
                  <c:v>4.1155999999999998E-2</c:v>
                </c:pt>
                <c:pt idx="386394">
                  <c:v>4.1156999999999999E-2</c:v>
                </c:pt>
                <c:pt idx="386395">
                  <c:v>4.1159000000000001E-2</c:v>
                </c:pt>
                <c:pt idx="386396">
                  <c:v>4.1160000000000002E-2</c:v>
                </c:pt>
                <c:pt idx="386397">
                  <c:v>4.1161999999999997E-2</c:v>
                </c:pt>
                <c:pt idx="386398">
                  <c:v>4.1162999999999998E-2</c:v>
                </c:pt>
                <c:pt idx="386399">
                  <c:v>4.1165E-2</c:v>
                </c:pt>
                <c:pt idx="386400">
                  <c:v>4.1167000000000002E-2</c:v>
                </c:pt>
                <c:pt idx="386401">
                  <c:v>4.1168999999999997E-2</c:v>
                </c:pt>
                <c:pt idx="386402">
                  <c:v>4.1170999999999999E-2</c:v>
                </c:pt>
                <c:pt idx="386403">
                  <c:v>4.1173000000000001E-2</c:v>
                </c:pt>
                <c:pt idx="386404">
                  <c:v>4.1175000000000003E-2</c:v>
                </c:pt>
                <c:pt idx="386405">
                  <c:v>4.1177999999999999E-2</c:v>
                </c:pt>
                <c:pt idx="386406">
                  <c:v>4.1180000000000001E-2</c:v>
                </c:pt>
                <c:pt idx="386407">
                  <c:v>4.1182000000000003E-2</c:v>
                </c:pt>
                <c:pt idx="386408">
                  <c:v>4.1184999999999999E-2</c:v>
                </c:pt>
                <c:pt idx="386409">
                  <c:v>4.1188000000000002E-2</c:v>
                </c:pt>
                <c:pt idx="386410">
                  <c:v>4.1189999999999997E-2</c:v>
                </c:pt>
                <c:pt idx="386411">
                  <c:v>4.1193E-2</c:v>
                </c:pt>
                <c:pt idx="386412">
                  <c:v>4.1196000000000003E-2</c:v>
                </c:pt>
                <c:pt idx="386413">
                  <c:v>4.1199E-2</c:v>
                </c:pt>
                <c:pt idx="386414">
                  <c:v>4.1202000000000003E-2</c:v>
                </c:pt>
                <c:pt idx="386415">
                  <c:v>4.1204999999999999E-2</c:v>
                </c:pt>
                <c:pt idx="386416">
                  <c:v>4.1208000000000002E-2</c:v>
                </c:pt>
                <c:pt idx="386417">
                  <c:v>4.1210999999999998E-2</c:v>
                </c:pt>
                <c:pt idx="386418">
                  <c:v>4.1214000000000001E-2</c:v>
                </c:pt>
                <c:pt idx="386419">
                  <c:v>4.1216000000000003E-2</c:v>
                </c:pt>
                <c:pt idx="386420">
                  <c:v>4.1218999999999999E-2</c:v>
                </c:pt>
                <c:pt idx="386421">
                  <c:v>4.1222000000000002E-2</c:v>
                </c:pt>
                <c:pt idx="386422">
                  <c:v>4.1224999999999998E-2</c:v>
                </c:pt>
                <c:pt idx="386423">
                  <c:v>4.1228000000000001E-2</c:v>
                </c:pt>
                <c:pt idx="386424">
                  <c:v>4.1230999999999997E-2</c:v>
                </c:pt>
                <c:pt idx="386425">
                  <c:v>4.1234E-2</c:v>
                </c:pt>
                <c:pt idx="386426">
                  <c:v>4.1237000000000003E-2</c:v>
                </c:pt>
                <c:pt idx="386427">
                  <c:v>4.1239999999999999E-2</c:v>
                </c:pt>
                <c:pt idx="386428">
                  <c:v>4.1242000000000001E-2</c:v>
                </c:pt>
                <c:pt idx="386429">
                  <c:v>4.1244999999999997E-2</c:v>
                </c:pt>
                <c:pt idx="386430">
                  <c:v>4.1246999999999999E-2</c:v>
                </c:pt>
                <c:pt idx="386431">
                  <c:v>4.1250000000000002E-2</c:v>
                </c:pt>
                <c:pt idx="386432">
                  <c:v>4.1251999999999997E-2</c:v>
                </c:pt>
                <c:pt idx="386433">
                  <c:v>4.1253999999999999E-2</c:v>
                </c:pt>
                <c:pt idx="386434">
                  <c:v>4.1256000000000001E-2</c:v>
                </c:pt>
                <c:pt idx="386435">
                  <c:v>4.1258000000000003E-2</c:v>
                </c:pt>
                <c:pt idx="386436">
                  <c:v>4.1259999999999998E-2</c:v>
                </c:pt>
                <c:pt idx="386437">
                  <c:v>4.1262E-2</c:v>
                </c:pt>
                <c:pt idx="386438">
                  <c:v>4.1264000000000002E-2</c:v>
                </c:pt>
                <c:pt idx="386439">
                  <c:v>4.1265000000000003E-2</c:v>
                </c:pt>
                <c:pt idx="386440">
                  <c:v>4.1266999999999998E-2</c:v>
                </c:pt>
                <c:pt idx="386441">
                  <c:v>4.1267999999999999E-2</c:v>
                </c:pt>
                <c:pt idx="386442">
                  <c:v>4.1269E-2</c:v>
                </c:pt>
                <c:pt idx="386443">
                  <c:v>4.1270000000000001E-2</c:v>
                </c:pt>
                <c:pt idx="386444">
                  <c:v>4.1271000000000002E-2</c:v>
                </c:pt>
                <c:pt idx="386445">
                  <c:v>4.1272000000000003E-2</c:v>
                </c:pt>
                <c:pt idx="386446">
                  <c:v>4.1272000000000003E-2</c:v>
                </c:pt>
                <c:pt idx="386447">
                  <c:v>4.1272999999999997E-2</c:v>
                </c:pt>
                <c:pt idx="386448">
                  <c:v>4.1272999999999997E-2</c:v>
                </c:pt>
                <c:pt idx="386449">
                  <c:v>4.1272999999999997E-2</c:v>
                </c:pt>
                <c:pt idx="386450">
                  <c:v>4.1272999999999997E-2</c:v>
                </c:pt>
                <c:pt idx="386451">
                  <c:v>4.1272999999999997E-2</c:v>
                </c:pt>
                <c:pt idx="386452">
                  <c:v>4.1272999999999997E-2</c:v>
                </c:pt>
                <c:pt idx="386453">
                  <c:v>4.1272999999999997E-2</c:v>
                </c:pt>
                <c:pt idx="386454">
                  <c:v>4.1272000000000003E-2</c:v>
                </c:pt>
                <c:pt idx="386455">
                  <c:v>4.1272000000000003E-2</c:v>
                </c:pt>
                <c:pt idx="386456">
                  <c:v>4.1271000000000002E-2</c:v>
                </c:pt>
                <c:pt idx="386457">
                  <c:v>4.1270000000000001E-2</c:v>
                </c:pt>
                <c:pt idx="386458">
                  <c:v>4.1269E-2</c:v>
                </c:pt>
                <c:pt idx="386459">
                  <c:v>4.1267999999999999E-2</c:v>
                </c:pt>
                <c:pt idx="386460">
                  <c:v>4.1266999999999998E-2</c:v>
                </c:pt>
                <c:pt idx="386461">
                  <c:v>4.1265999999999997E-2</c:v>
                </c:pt>
                <c:pt idx="386462">
                  <c:v>4.1265000000000003E-2</c:v>
                </c:pt>
                <c:pt idx="386463">
                  <c:v>4.1264000000000002E-2</c:v>
                </c:pt>
                <c:pt idx="386464">
                  <c:v>4.1263000000000001E-2</c:v>
                </c:pt>
                <c:pt idx="386465">
                  <c:v>4.1260999999999999E-2</c:v>
                </c:pt>
                <c:pt idx="386466">
                  <c:v>4.1259999999999998E-2</c:v>
                </c:pt>
                <c:pt idx="386467">
                  <c:v>4.1258000000000003E-2</c:v>
                </c:pt>
                <c:pt idx="386468">
                  <c:v>4.1257000000000002E-2</c:v>
                </c:pt>
                <c:pt idx="386469">
                  <c:v>4.1255E-2</c:v>
                </c:pt>
                <c:pt idx="386470">
                  <c:v>4.1252999999999998E-2</c:v>
                </c:pt>
                <c:pt idx="386471">
                  <c:v>4.1251999999999997E-2</c:v>
                </c:pt>
                <c:pt idx="386472">
                  <c:v>4.1251000000000003E-2</c:v>
                </c:pt>
                <c:pt idx="386473">
                  <c:v>4.1249000000000001E-2</c:v>
                </c:pt>
                <c:pt idx="386474">
                  <c:v>4.1248E-2</c:v>
                </c:pt>
                <c:pt idx="386475">
                  <c:v>4.1245999999999998E-2</c:v>
                </c:pt>
                <c:pt idx="386476">
                  <c:v>4.1244999999999997E-2</c:v>
                </c:pt>
                <c:pt idx="386477">
                  <c:v>4.1244000000000003E-2</c:v>
                </c:pt>
                <c:pt idx="386478">
                  <c:v>4.1242000000000001E-2</c:v>
                </c:pt>
                <c:pt idx="386479">
                  <c:v>4.1241E-2</c:v>
                </c:pt>
                <c:pt idx="386480">
                  <c:v>4.1239999999999999E-2</c:v>
                </c:pt>
                <c:pt idx="386481">
                  <c:v>4.1239999999999999E-2</c:v>
                </c:pt>
                <c:pt idx="386482">
                  <c:v>4.1238999999999998E-2</c:v>
                </c:pt>
                <c:pt idx="386483">
                  <c:v>4.1238999999999998E-2</c:v>
                </c:pt>
                <c:pt idx="386484">
                  <c:v>4.1238999999999998E-2</c:v>
                </c:pt>
                <c:pt idx="386485">
                  <c:v>4.1238999999999998E-2</c:v>
                </c:pt>
                <c:pt idx="386486">
                  <c:v>4.1238999999999998E-2</c:v>
                </c:pt>
                <c:pt idx="386487">
                  <c:v>4.1239999999999999E-2</c:v>
                </c:pt>
                <c:pt idx="386488">
                  <c:v>4.1241E-2</c:v>
                </c:pt>
                <c:pt idx="386489">
                  <c:v>4.1242000000000001E-2</c:v>
                </c:pt>
                <c:pt idx="386490">
                  <c:v>4.1244000000000003E-2</c:v>
                </c:pt>
                <c:pt idx="386491">
                  <c:v>4.1245999999999998E-2</c:v>
                </c:pt>
                <c:pt idx="386492">
                  <c:v>4.1249000000000001E-2</c:v>
                </c:pt>
                <c:pt idx="386493">
                  <c:v>4.1251999999999997E-2</c:v>
                </c:pt>
                <c:pt idx="386494">
                  <c:v>4.1255E-2</c:v>
                </c:pt>
                <c:pt idx="386495">
                  <c:v>4.1259999999999998E-2</c:v>
                </c:pt>
                <c:pt idx="386496">
                  <c:v>4.1264000000000002E-2</c:v>
                </c:pt>
                <c:pt idx="386497">
                  <c:v>4.1270000000000001E-2</c:v>
                </c:pt>
                <c:pt idx="386498">
                  <c:v>4.1276E-2</c:v>
                </c:pt>
                <c:pt idx="386499">
                  <c:v>4.1281999999999999E-2</c:v>
                </c:pt>
                <c:pt idx="386500">
                  <c:v>4.129E-2</c:v>
                </c:pt>
                <c:pt idx="386501">
                  <c:v>4.1297E-2</c:v>
                </c:pt>
                <c:pt idx="386502">
                  <c:v>4.1306000000000002E-2</c:v>
                </c:pt>
                <c:pt idx="386503">
                  <c:v>4.1314999999999998E-2</c:v>
                </c:pt>
                <c:pt idx="386504">
                  <c:v>4.1325000000000001E-2</c:v>
                </c:pt>
                <c:pt idx="386505">
                  <c:v>4.1335999999999998E-2</c:v>
                </c:pt>
                <c:pt idx="386506">
                  <c:v>4.1348000000000003E-2</c:v>
                </c:pt>
                <c:pt idx="386507">
                  <c:v>4.1360000000000001E-2</c:v>
                </c:pt>
                <c:pt idx="386508">
                  <c:v>4.1374000000000001E-2</c:v>
                </c:pt>
                <c:pt idx="386509">
                  <c:v>4.1388000000000001E-2</c:v>
                </c:pt>
                <c:pt idx="386510">
                  <c:v>4.1403000000000002E-2</c:v>
                </c:pt>
                <c:pt idx="386511">
                  <c:v>4.1418999999999997E-2</c:v>
                </c:pt>
                <c:pt idx="386512">
                  <c:v>4.1435E-2</c:v>
                </c:pt>
                <c:pt idx="386513">
                  <c:v>4.1452999999999997E-2</c:v>
                </c:pt>
                <c:pt idx="386514">
                  <c:v>4.1471000000000001E-2</c:v>
                </c:pt>
                <c:pt idx="386515">
                  <c:v>4.1489999999999999E-2</c:v>
                </c:pt>
                <c:pt idx="386516">
                  <c:v>4.1509999999999998E-2</c:v>
                </c:pt>
                <c:pt idx="386517">
                  <c:v>4.1531999999999999E-2</c:v>
                </c:pt>
                <c:pt idx="386518">
                  <c:v>4.1553E-2</c:v>
                </c:pt>
                <c:pt idx="386519">
                  <c:v>4.1576000000000002E-2</c:v>
                </c:pt>
                <c:pt idx="386520">
                  <c:v>4.1599999999999998E-2</c:v>
                </c:pt>
                <c:pt idx="386521">
                  <c:v>4.1625000000000002E-2</c:v>
                </c:pt>
                <c:pt idx="386522">
                  <c:v>4.165E-2</c:v>
                </c:pt>
                <c:pt idx="386523">
                  <c:v>4.1676999999999999E-2</c:v>
                </c:pt>
                <c:pt idx="386524">
                  <c:v>4.1703999999999998E-2</c:v>
                </c:pt>
                <c:pt idx="386525">
                  <c:v>4.1730999999999997E-2</c:v>
                </c:pt>
                <c:pt idx="386526">
                  <c:v>4.1759999999999999E-2</c:v>
                </c:pt>
                <c:pt idx="386527">
                  <c:v>4.1789E-2</c:v>
                </c:pt>
                <c:pt idx="386528">
                  <c:v>4.1820000000000003E-2</c:v>
                </c:pt>
                <c:pt idx="386529">
                  <c:v>4.1850999999999999E-2</c:v>
                </c:pt>
                <c:pt idx="386530">
                  <c:v>4.1882000000000003E-2</c:v>
                </c:pt>
                <c:pt idx="386531">
                  <c:v>4.1915000000000001E-2</c:v>
                </c:pt>
                <c:pt idx="386532">
                  <c:v>4.1947999999999999E-2</c:v>
                </c:pt>
                <c:pt idx="386533">
                  <c:v>4.1980999999999997E-2</c:v>
                </c:pt>
                <c:pt idx="386534">
                  <c:v>4.2014999999999997E-2</c:v>
                </c:pt>
                <c:pt idx="386535">
                  <c:v>4.2049999999999997E-2</c:v>
                </c:pt>
                <c:pt idx="386536">
                  <c:v>4.2084999999999997E-2</c:v>
                </c:pt>
                <c:pt idx="386537">
                  <c:v>4.2119999999999998E-2</c:v>
                </c:pt>
                <c:pt idx="386538">
                  <c:v>4.2155999999999999E-2</c:v>
                </c:pt>
                <c:pt idx="386539">
                  <c:v>4.2193000000000001E-2</c:v>
                </c:pt>
                <c:pt idx="386540">
                  <c:v>4.2229000000000003E-2</c:v>
                </c:pt>
                <c:pt idx="386541">
                  <c:v>4.2265999999999998E-2</c:v>
                </c:pt>
                <c:pt idx="386542">
                  <c:v>4.2303E-2</c:v>
                </c:pt>
                <c:pt idx="386543">
                  <c:v>4.2340999999999997E-2</c:v>
                </c:pt>
                <c:pt idx="386544">
                  <c:v>4.2377999999999999E-2</c:v>
                </c:pt>
                <c:pt idx="386545">
                  <c:v>4.2416000000000002E-2</c:v>
                </c:pt>
                <c:pt idx="386546">
                  <c:v>4.2453999999999999E-2</c:v>
                </c:pt>
                <c:pt idx="386547">
                  <c:v>4.2492000000000002E-2</c:v>
                </c:pt>
                <c:pt idx="386548">
                  <c:v>4.2528999999999997E-2</c:v>
                </c:pt>
                <c:pt idx="386549">
                  <c:v>4.2567000000000001E-2</c:v>
                </c:pt>
                <c:pt idx="386550">
                  <c:v>4.2604999999999997E-2</c:v>
                </c:pt>
                <c:pt idx="386551">
                  <c:v>4.2641999999999999E-2</c:v>
                </c:pt>
                <c:pt idx="386552">
                  <c:v>4.2679000000000002E-2</c:v>
                </c:pt>
                <c:pt idx="386553">
                  <c:v>4.2715999999999997E-2</c:v>
                </c:pt>
                <c:pt idx="386554">
                  <c:v>4.2752999999999999E-2</c:v>
                </c:pt>
                <c:pt idx="386555">
                  <c:v>4.2789000000000001E-2</c:v>
                </c:pt>
                <c:pt idx="386556">
                  <c:v>4.2826000000000003E-2</c:v>
                </c:pt>
                <c:pt idx="386557">
                  <c:v>4.2861000000000003E-2</c:v>
                </c:pt>
                <c:pt idx="386558">
                  <c:v>4.2896999999999998E-2</c:v>
                </c:pt>
                <c:pt idx="386559">
                  <c:v>4.2930999999999997E-2</c:v>
                </c:pt>
                <c:pt idx="386560">
                  <c:v>4.2965000000000003E-2</c:v>
                </c:pt>
                <c:pt idx="386561">
                  <c:v>4.2999000000000002E-2</c:v>
                </c:pt>
                <c:pt idx="386562">
                  <c:v>4.3032000000000001E-2</c:v>
                </c:pt>
                <c:pt idx="386563">
                  <c:v>4.3064999999999999E-2</c:v>
                </c:pt>
                <c:pt idx="386564">
                  <c:v>4.3096000000000002E-2</c:v>
                </c:pt>
                <c:pt idx="386565">
                  <c:v>4.3128E-2</c:v>
                </c:pt>
                <c:pt idx="386566">
                  <c:v>4.3158000000000002E-2</c:v>
                </c:pt>
                <c:pt idx="386567">
                  <c:v>4.3187999999999997E-2</c:v>
                </c:pt>
                <c:pt idx="386568">
                  <c:v>4.3216999999999998E-2</c:v>
                </c:pt>
                <c:pt idx="386569">
                  <c:v>4.3244999999999999E-2</c:v>
                </c:pt>
                <c:pt idx="386570">
                  <c:v>4.3272999999999999E-2</c:v>
                </c:pt>
                <c:pt idx="386571">
                  <c:v>4.3298999999999997E-2</c:v>
                </c:pt>
                <c:pt idx="386572">
                  <c:v>4.3325000000000002E-2</c:v>
                </c:pt>
                <c:pt idx="386573">
                  <c:v>4.335E-2</c:v>
                </c:pt>
                <c:pt idx="386574">
                  <c:v>4.3374000000000003E-2</c:v>
                </c:pt>
                <c:pt idx="386575">
                  <c:v>4.3396999999999998E-2</c:v>
                </c:pt>
                <c:pt idx="386576">
                  <c:v>4.3418999999999999E-2</c:v>
                </c:pt>
                <c:pt idx="386577">
                  <c:v>4.3441E-2</c:v>
                </c:pt>
                <c:pt idx="386578">
                  <c:v>4.3462000000000001E-2</c:v>
                </c:pt>
                <c:pt idx="386579">
                  <c:v>4.3480999999999999E-2</c:v>
                </c:pt>
                <c:pt idx="386580">
                  <c:v>4.3499999999999997E-2</c:v>
                </c:pt>
                <c:pt idx="386581">
                  <c:v>4.3518000000000001E-2</c:v>
                </c:pt>
                <c:pt idx="386582">
                  <c:v>4.3534999999999997E-2</c:v>
                </c:pt>
                <c:pt idx="386583">
                  <c:v>4.3552E-2</c:v>
                </c:pt>
                <c:pt idx="386584">
                  <c:v>4.3567000000000002E-2</c:v>
                </c:pt>
                <c:pt idx="386585">
                  <c:v>4.3582000000000003E-2</c:v>
                </c:pt>
                <c:pt idx="386586">
                  <c:v>4.3596000000000003E-2</c:v>
                </c:pt>
                <c:pt idx="386587">
                  <c:v>4.3609000000000002E-2</c:v>
                </c:pt>
                <c:pt idx="386588">
                  <c:v>4.3621E-2</c:v>
                </c:pt>
                <c:pt idx="386589">
                  <c:v>4.3631999999999997E-2</c:v>
                </c:pt>
                <c:pt idx="386590">
                  <c:v>4.3643000000000001E-2</c:v>
                </c:pt>
                <c:pt idx="386591">
                  <c:v>4.3652999999999997E-2</c:v>
                </c:pt>
                <c:pt idx="386592">
                  <c:v>4.3663E-2</c:v>
                </c:pt>
                <c:pt idx="386593">
                  <c:v>4.3671000000000001E-2</c:v>
                </c:pt>
                <c:pt idx="386594">
                  <c:v>4.3679000000000003E-2</c:v>
                </c:pt>
                <c:pt idx="386595">
                  <c:v>4.3686999999999997E-2</c:v>
                </c:pt>
                <c:pt idx="386596">
                  <c:v>4.3693000000000003E-2</c:v>
                </c:pt>
                <c:pt idx="386597">
                  <c:v>4.3699000000000002E-2</c:v>
                </c:pt>
                <c:pt idx="386598">
                  <c:v>4.3705000000000001E-2</c:v>
                </c:pt>
                <c:pt idx="386599">
                  <c:v>4.3709999999999999E-2</c:v>
                </c:pt>
                <c:pt idx="386600">
                  <c:v>4.3714999999999997E-2</c:v>
                </c:pt>
                <c:pt idx="386601">
                  <c:v>4.3719000000000001E-2</c:v>
                </c:pt>
                <c:pt idx="386602">
                  <c:v>4.3722999999999998E-2</c:v>
                </c:pt>
                <c:pt idx="386603">
                  <c:v>4.3726000000000001E-2</c:v>
                </c:pt>
                <c:pt idx="386604">
                  <c:v>4.3728999999999997E-2</c:v>
                </c:pt>
                <c:pt idx="386605">
                  <c:v>4.3732E-2</c:v>
                </c:pt>
                <c:pt idx="386606">
                  <c:v>4.3734000000000002E-2</c:v>
                </c:pt>
                <c:pt idx="386607">
                  <c:v>4.3735999999999997E-2</c:v>
                </c:pt>
                <c:pt idx="386608">
                  <c:v>4.3737999999999999E-2</c:v>
                </c:pt>
                <c:pt idx="386609">
                  <c:v>4.3740000000000001E-2</c:v>
                </c:pt>
                <c:pt idx="386610">
                  <c:v>4.3741000000000002E-2</c:v>
                </c:pt>
                <c:pt idx="386611">
                  <c:v>4.3742999999999997E-2</c:v>
                </c:pt>
                <c:pt idx="386612">
                  <c:v>4.3743999999999998E-2</c:v>
                </c:pt>
                <c:pt idx="386613">
                  <c:v>4.3744999999999999E-2</c:v>
                </c:pt>
                <c:pt idx="386614">
                  <c:v>4.3747000000000001E-2</c:v>
                </c:pt>
                <c:pt idx="386615">
                  <c:v>4.3748000000000002E-2</c:v>
                </c:pt>
                <c:pt idx="386616">
                  <c:v>4.3749000000000003E-2</c:v>
                </c:pt>
                <c:pt idx="386617">
                  <c:v>4.3749999999999997E-2</c:v>
                </c:pt>
                <c:pt idx="386618">
                  <c:v>4.3750999999999998E-2</c:v>
                </c:pt>
                <c:pt idx="386619">
                  <c:v>4.3751999999999999E-2</c:v>
                </c:pt>
                <c:pt idx="386620">
                  <c:v>4.3753E-2</c:v>
                </c:pt>
                <c:pt idx="386621">
                  <c:v>4.3755000000000002E-2</c:v>
                </c:pt>
                <c:pt idx="386622">
                  <c:v>4.3756000000000003E-2</c:v>
                </c:pt>
                <c:pt idx="386623">
                  <c:v>4.3757999999999998E-2</c:v>
                </c:pt>
                <c:pt idx="386624">
                  <c:v>4.3758999999999999E-2</c:v>
                </c:pt>
                <c:pt idx="386625">
                  <c:v>4.3761000000000001E-2</c:v>
                </c:pt>
                <c:pt idx="386626">
                  <c:v>4.3763000000000003E-2</c:v>
                </c:pt>
                <c:pt idx="386627">
                  <c:v>4.3765999999999999E-2</c:v>
                </c:pt>
                <c:pt idx="386628">
                  <c:v>4.3768000000000001E-2</c:v>
                </c:pt>
                <c:pt idx="386629">
                  <c:v>4.3770000000000003E-2</c:v>
                </c:pt>
                <c:pt idx="386630">
                  <c:v>4.3772999999999999E-2</c:v>
                </c:pt>
                <c:pt idx="386631">
                  <c:v>4.3776000000000002E-2</c:v>
                </c:pt>
                <c:pt idx="386632">
                  <c:v>4.3778999999999998E-2</c:v>
                </c:pt>
                <c:pt idx="386633">
                  <c:v>4.3782000000000001E-2</c:v>
                </c:pt>
                <c:pt idx="386634">
                  <c:v>4.3785999999999999E-2</c:v>
                </c:pt>
                <c:pt idx="386635">
                  <c:v>4.3789000000000002E-2</c:v>
                </c:pt>
                <c:pt idx="386636">
                  <c:v>4.3792999999999999E-2</c:v>
                </c:pt>
                <c:pt idx="386637">
                  <c:v>4.3797999999999997E-2</c:v>
                </c:pt>
                <c:pt idx="386638">
                  <c:v>4.3802000000000001E-2</c:v>
                </c:pt>
                <c:pt idx="386639">
                  <c:v>4.3806999999999999E-2</c:v>
                </c:pt>
                <c:pt idx="386640">
                  <c:v>4.3811999999999997E-2</c:v>
                </c:pt>
                <c:pt idx="386641">
                  <c:v>4.3816000000000001E-2</c:v>
                </c:pt>
                <c:pt idx="386642">
                  <c:v>4.3822E-2</c:v>
                </c:pt>
                <c:pt idx="386643">
                  <c:v>4.3826999999999998E-2</c:v>
                </c:pt>
                <c:pt idx="386644">
                  <c:v>4.3832000000000003E-2</c:v>
                </c:pt>
                <c:pt idx="386645">
                  <c:v>4.3838000000000002E-2</c:v>
                </c:pt>
                <c:pt idx="386646">
                  <c:v>4.3844000000000001E-2</c:v>
                </c:pt>
                <c:pt idx="386647">
                  <c:v>4.385E-2</c:v>
                </c:pt>
                <c:pt idx="386648">
                  <c:v>4.3855999999999999E-2</c:v>
                </c:pt>
                <c:pt idx="386649">
                  <c:v>4.3862999999999999E-2</c:v>
                </c:pt>
                <c:pt idx="386650">
                  <c:v>4.3868999999999998E-2</c:v>
                </c:pt>
                <c:pt idx="386651">
                  <c:v>4.3875999999999998E-2</c:v>
                </c:pt>
                <c:pt idx="386652">
                  <c:v>4.3882999999999998E-2</c:v>
                </c:pt>
                <c:pt idx="386653">
                  <c:v>4.3889999999999998E-2</c:v>
                </c:pt>
                <c:pt idx="386654">
                  <c:v>4.3896999999999999E-2</c:v>
                </c:pt>
                <c:pt idx="386655">
                  <c:v>4.3903999999999999E-2</c:v>
                </c:pt>
                <c:pt idx="386656">
                  <c:v>4.3910999999999999E-2</c:v>
                </c:pt>
                <c:pt idx="386657">
                  <c:v>4.3917999999999999E-2</c:v>
                </c:pt>
                <c:pt idx="386658">
                  <c:v>4.3926E-2</c:v>
                </c:pt>
                <c:pt idx="386659">
                  <c:v>4.3933E-2</c:v>
                </c:pt>
                <c:pt idx="386660">
                  <c:v>4.3941000000000001E-2</c:v>
                </c:pt>
                <c:pt idx="386661">
                  <c:v>4.3949000000000002E-2</c:v>
                </c:pt>
                <c:pt idx="386662">
                  <c:v>4.3956000000000002E-2</c:v>
                </c:pt>
                <c:pt idx="386663">
                  <c:v>4.3964000000000003E-2</c:v>
                </c:pt>
                <c:pt idx="386664">
                  <c:v>4.3971999999999997E-2</c:v>
                </c:pt>
                <c:pt idx="386665">
                  <c:v>4.3979999999999998E-2</c:v>
                </c:pt>
                <c:pt idx="386666">
                  <c:v>4.3987999999999999E-2</c:v>
                </c:pt>
                <c:pt idx="386667">
                  <c:v>4.3996E-2</c:v>
                </c:pt>
                <c:pt idx="386668">
                  <c:v>4.4003E-2</c:v>
                </c:pt>
                <c:pt idx="386669">
                  <c:v>4.4011000000000002E-2</c:v>
                </c:pt>
                <c:pt idx="386670">
                  <c:v>4.4019000000000003E-2</c:v>
                </c:pt>
                <c:pt idx="386671">
                  <c:v>4.4026999999999997E-2</c:v>
                </c:pt>
                <c:pt idx="386672">
                  <c:v>4.4034999999999998E-2</c:v>
                </c:pt>
                <c:pt idx="386673">
                  <c:v>4.4042999999999999E-2</c:v>
                </c:pt>
                <c:pt idx="386674">
                  <c:v>4.4051E-2</c:v>
                </c:pt>
                <c:pt idx="386675">
                  <c:v>4.4059000000000001E-2</c:v>
                </c:pt>
                <c:pt idx="386676">
                  <c:v>4.4067000000000002E-2</c:v>
                </c:pt>
                <c:pt idx="386677">
                  <c:v>4.4075000000000003E-2</c:v>
                </c:pt>
                <c:pt idx="386678">
                  <c:v>4.4082999999999997E-2</c:v>
                </c:pt>
                <c:pt idx="386679">
                  <c:v>4.4090999999999998E-2</c:v>
                </c:pt>
                <c:pt idx="386680">
                  <c:v>4.4097999999999998E-2</c:v>
                </c:pt>
                <c:pt idx="386681">
                  <c:v>4.4105999999999999E-2</c:v>
                </c:pt>
                <c:pt idx="386682">
                  <c:v>4.4114E-2</c:v>
                </c:pt>
                <c:pt idx="386683">
                  <c:v>4.4122000000000001E-2</c:v>
                </c:pt>
                <c:pt idx="386684">
                  <c:v>4.4129000000000002E-2</c:v>
                </c:pt>
                <c:pt idx="386685">
                  <c:v>4.4137000000000003E-2</c:v>
                </c:pt>
                <c:pt idx="386686">
                  <c:v>4.4144000000000003E-2</c:v>
                </c:pt>
                <c:pt idx="386687">
                  <c:v>4.4151000000000003E-2</c:v>
                </c:pt>
                <c:pt idx="386688">
                  <c:v>4.4158000000000003E-2</c:v>
                </c:pt>
                <c:pt idx="386689">
                  <c:v>4.4165000000000003E-2</c:v>
                </c:pt>
                <c:pt idx="386690">
                  <c:v>4.4172000000000003E-2</c:v>
                </c:pt>
                <c:pt idx="386691">
                  <c:v>4.4179000000000003E-2</c:v>
                </c:pt>
                <c:pt idx="386692">
                  <c:v>4.4185000000000002E-2</c:v>
                </c:pt>
                <c:pt idx="386693">
                  <c:v>4.4192000000000002E-2</c:v>
                </c:pt>
                <c:pt idx="386694">
                  <c:v>4.4198000000000001E-2</c:v>
                </c:pt>
                <c:pt idx="386695">
                  <c:v>4.4204E-2</c:v>
                </c:pt>
                <c:pt idx="386696">
                  <c:v>4.4209999999999999E-2</c:v>
                </c:pt>
                <c:pt idx="386697">
                  <c:v>4.4215999999999998E-2</c:v>
                </c:pt>
                <c:pt idx="386698">
                  <c:v>4.4221999999999997E-2</c:v>
                </c:pt>
                <c:pt idx="386699">
                  <c:v>4.4227000000000002E-2</c:v>
                </c:pt>
                <c:pt idx="386700">
                  <c:v>4.4233000000000001E-2</c:v>
                </c:pt>
                <c:pt idx="386701">
                  <c:v>4.4238E-2</c:v>
                </c:pt>
                <c:pt idx="386702">
                  <c:v>4.4241999999999997E-2</c:v>
                </c:pt>
                <c:pt idx="386703">
                  <c:v>4.4247000000000002E-2</c:v>
                </c:pt>
                <c:pt idx="386704">
                  <c:v>4.4250999999999999E-2</c:v>
                </c:pt>
                <c:pt idx="386705">
                  <c:v>4.4255999999999997E-2</c:v>
                </c:pt>
                <c:pt idx="386706">
                  <c:v>4.4260000000000001E-2</c:v>
                </c:pt>
                <c:pt idx="386707">
                  <c:v>4.4262999999999997E-2</c:v>
                </c:pt>
                <c:pt idx="386708">
                  <c:v>4.4267000000000001E-2</c:v>
                </c:pt>
                <c:pt idx="386709">
                  <c:v>4.4269999999999997E-2</c:v>
                </c:pt>
                <c:pt idx="386710">
                  <c:v>4.4274000000000001E-2</c:v>
                </c:pt>
                <c:pt idx="386711">
                  <c:v>4.4276999999999997E-2</c:v>
                </c:pt>
                <c:pt idx="386712">
                  <c:v>4.4278999999999999E-2</c:v>
                </c:pt>
                <c:pt idx="386713">
                  <c:v>4.4282000000000002E-2</c:v>
                </c:pt>
                <c:pt idx="386714">
                  <c:v>4.4283999999999997E-2</c:v>
                </c:pt>
                <c:pt idx="386715">
                  <c:v>4.4285999999999999E-2</c:v>
                </c:pt>
                <c:pt idx="386716">
                  <c:v>4.4287E-2</c:v>
                </c:pt>
                <c:pt idx="386717">
                  <c:v>4.4289000000000002E-2</c:v>
                </c:pt>
                <c:pt idx="386718">
                  <c:v>4.4290000000000003E-2</c:v>
                </c:pt>
                <c:pt idx="386719">
                  <c:v>4.4291999999999998E-2</c:v>
                </c:pt>
                <c:pt idx="386720">
                  <c:v>4.4292999999999999E-2</c:v>
                </c:pt>
                <c:pt idx="386721">
                  <c:v>4.4292999999999999E-2</c:v>
                </c:pt>
                <c:pt idx="386722">
                  <c:v>4.4294E-2</c:v>
                </c:pt>
                <c:pt idx="386723">
                  <c:v>4.4294E-2</c:v>
                </c:pt>
                <c:pt idx="386724">
                  <c:v>4.4295000000000001E-2</c:v>
                </c:pt>
                <c:pt idx="386725">
                  <c:v>4.4295000000000001E-2</c:v>
                </c:pt>
                <c:pt idx="386726">
                  <c:v>4.4294E-2</c:v>
                </c:pt>
                <c:pt idx="386727">
                  <c:v>4.4294E-2</c:v>
                </c:pt>
                <c:pt idx="386728">
                  <c:v>4.4294E-2</c:v>
                </c:pt>
                <c:pt idx="386729">
                  <c:v>4.4292999999999999E-2</c:v>
                </c:pt>
                <c:pt idx="386730">
                  <c:v>4.4292999999999999E-2</c:v>
                </c:pt>
                <c:pt idx="386731">
                  <c:v>4.4291999999999998E-2</c:v>
                </c:pt>
                <c:pt idx="386732">
                  <c:v>4.4290999999999997E-2</c:v>
                </c:pt>
                <c:pt idx="386733">
                  <c:v>4.4290000000000003E-2</c:v>
                </c:pt>
                <c:pt idx="386734">
                  <c:v>4.4289000000000002E-2</c:v>
                </c:pt>
                <c:pt idx="386735">
                  <c:v>4.4288000000000001E-2</c:v>
                </c:pt>
                <c:pt idx="386736">
                  <c:v>4.4287E-2</c:v>
                </c:pt>
                <c:pt idx="386737">
                  <c:v>4.4284999999999998E-2</c:v>
                </c:pt>
                <c:pt idx="386738">
                  <c:v>4.4283999999999997E-2</c:v>
                </c:pt>
                <c:pt idx="386739">
                  <c:v>4.4283000000000003E-2</c:v>
                </c:pt>
                <c:pt idx="386740">
                  <c:v>4.4281000000000001E-2</c:v>
                </c:pt>
                <c:pt idx="386741">
                  <c:v>4.428E-2</c:v>
                </c:pt>
                <c:pt idx="386742">
                  <c:v>4.4277999999999998E-2</c:v>
                </c:pt>
                <c:pt idx="386743">
                  <c:v>4.4276999999999997E-2</c:v>
                </c:pt>
                <c:pt idx="386744">
                  <c:v>4.4276000000000003E-2</c:v>
                </c:pt>
                <c:pt idx="386745">
                  <c:v>4.4274000000000001E-2</c:v>
                </c:pt>
                <c:pt idx="386746">
                  <c:v>4.4273E-2</c:v>
                </c:pt>
                <c:pt idx="386747">
                  <c:v>4.4270999999999998E-2</c:v>
                </c:pt>
                <c:pt idx="386748">
                  <c:v>4.4269999999999997E-2</c:v>
                </c:pt>
                <c:pt idx="386749">
                  <c:v>4.4268000000000002E-2</c:v>
                </c:pt>
                <c:pt idx="386750">
                  <c:v>4.4267000000000001E-2</c:v>
                </c:pt>
                <c:pt idx="386751">
                  <c:v>4.4264999999999999E-2</c:v>
                </c:pt>
                <c:pt idx="386752">
                  <c:v>4.4263999999999998E-2</c:v>
                </c:pt>
                <c:pt idx="386753">
                  <c:v>4.4262999999999997E-2</c:v>
                </c:pt>
                <c:pt idx="386754">
                  <c:v>4.4262000000000003E-2</c:v>
                </c:pt>
                <c:pt idx="386755">
                  <c:v>4.4261000000000002E-2</c:v>
                </c:pt>
                <c:pt idx="386756">
                  <c:v>4.4260000000000001E-2</c:v>
                </c:pt>
                <c:pt idx="386757">
                  <c:v>4.4259E-2</c:v>
                </c:pt>
                <c:pt idx="386758">
                  <c:v>4.4257999999999999E-2</c:v>
                </c:pt>
                <c:pt idx="386759">
                  <c:v>4.4256999999999998E-2</c:v>
                </c:pt>
                <c:pt idx="386760">
                  <c:v>4.4255999999999997E-2</c:v>
                </c:pt>
                <c:pt idx="386761">
                  <c:v>4.4255000000000003E-2</c:v>
                </c:pt>
                <c:pt idx="386762">
                  <c:v>4.4254000000000002E-2</c:v>
                </c:pt>
                <c:pt idx="386763">
                  <c:v>4.4253000000000001E-2</c:v>
                </c:pt>
                <c:pt idx="386764">
                  <c:v>4.4253000000000001E-2</c:v>
                </c:pt>
                <c:pt idx="386765">
                  <c:v>4.4252E-2</c:v>
                </c:pt>
                <c:pt idx="386766">
                  <c:v>4.4252E-2</c:v>
                </c:pt>
                <c:pt idx="386767">
                  <c:v>4.4252E-2</c:v>
                </c:pt>
                <c:pt idx="386768">
                  <c:v>4.4250999999999999E-2</c:v>
                </c:pt>
                <c:pt idx="386769">
                  <c:v>4.4250999999999999E-2</c:v>
                </c:pt>
                <c:pt idx="386770">
                  <c:v>4.4250999999999999E-2</c:v>
                </c:pt>
                <c:pt idx="386771">
                  <c:v>4.4250999999999999E-2</c:v>
                </c:pt>
                <c:pt idx="386772">
                  <c:v>4.4249999999999998E-2</c:v>
                </c:pt>
                <c:pt idx="386773">
                  <c:v>4.4249999999999998E-2</c:v>
                </c:pt>
                <c:pt idx="386774">
                  <c:v>4.4249999999999998E-2</c:v>
                </c:pt>
                <c:pt idx="386775">
                  <c:v>4.4249999999999998E-2</c:v>
                </c:pt>
                <c:pt idx="386776">
                  <c:v>4.4249999999999998E-2</c:v>
                </c:pt>
                <c:pt idx="386777">
                  <c:v>4.4249999999999998E-2</c:v>
                </c:pt>
                <c:pt idx="386778">
                  <c:v>4.4250999999999999E-2</c:v>
                </c:pt>
                <c:pt idx="386779">
                  <c:v>4.4250999999999999E-2</c:v>
                </c:pt>
                <c:pt idx="386780">
                  <c:v>4.4250999999999999E-2</c:v>
                </c:pt>
                <c:pt idx="386781">
                  <c:v>4.4252E-2</c:v>
                </c:pt>
                <c:pt idx="386782">
                  <c:v>4.4252E-2</c:v>
                </c:pt>
                <c:pt idx="386783">
                  <c:v>4.4252E-2</c:v>
                </c:pt>
                <c:pt idx="386784">
                  <c:v>4.4252E-2</c:v>
                </c:pt>
                <c:pt idx="386785">
                  <c:v>4.4253000000000001E-2</c:v>
                </c:pt>
                <c:pt idx="386786">
                  <c:v>4.4253000000000001E-2</c:v>
                </c:pt>
                <c:pt idx="386787">
                  <c:v>4.4253000000000001E-2</c:v>
                </c:pt>
                <c:pt idx="386788">
                  <c:v>4.4254000000000002E-2</c:v>
                </c:pt>
                <c:pt idx="386789">
                  <c:v>4.4254000000000002E-2</c:v>
                </c:pt>
                <c:pt idx="386790">
                  <c:v>4.4255000000000003E-2</c:v>
                </c:pt>
                <c:pt idx="386791">
                  <c:v>4.4255000000000003E-2</c:v>
                </c:pt>
                <c:pt idx="386792">
                  <c:v>4.4255999999999997E-2</c:v>
                </c:pt>
                <c:pt idx="386793">
                  <c:v>4.4255999999999997E-2</c:v>
                </c:pt>
                <c:pt idx="386794">
                  <c:v>4.4255999999999997E-2</c:v>
                </c:pt>
                <c:pt idx="386795">
                  <c:v>4.4256999999999998E-2</c:v>
                </c:pt>
                <c:pt idx="386796">
                  <c:v>4.4256999999999998E-2</c:v>
                </c:pt>
                <c:pt idx="386797">
                  <c:v>4.4257999999999999E-2</c:v>
                </c:pt>
                <c:pt idx="386798">
                  <c:v>4.4257999999999999E-2</c:v>
                </c:pt>
                <c:pt idx="386799">
                  <c:v>4.4259E-2</c:v>
                </c:pt>
                <c:pt idx="386800">
                  <c:v>4.4260000000000001E-2</c:v>
                </c:pt>
                <c:pt idx="386801">
                  <c:v>4.4260000000000001E-2</c:v>
                </c:pt>
                <c:pt idx="386802">
                  <c:v>4.4261000000000002E-2</c:v>
                </c:pt>
                <c:pt idx="386803">
                  <c:v>4.4262000000000003E-2</c:v>
                </c:pt>
                <c:pt idx="386804">
                  <c:v>4.4262999999999997E-2</c:v>
                </c:pt>
                <c:pt idx="386805">
                  <c:v>4.4262999999999997E-2</c:v>
                </c:pt>
                <c:pt idx="386806">
                  <c:v>4.4263999999999998E-2</c:v>
                </c:pt>
                <c:pt idx="386807">
                  <c:v>4.4264999999999999E-2</c:v>
                </c:pt>
                <c:pt idx="386808">
                  <c:v>4.4266E-2</c:v>
                </c:pt>
                <c:pt idx="386809">
                  <c:v>4.4267000000000001E-2</c:v>
                </c:pt>
                <c:pt idx="386810">
                  <c:v>4.4268000000000002E-2</c:v>
                </c:pt>
                <c:pt idx="386811">
                  <c:v>4.4269000000000003E-2</c:v>
                </c:pt>
                <c:pt idx="386812">
                  <c:v>4.4269999999999997E-2</c:v>
                </c:pt>
                <c:pt idx="386813">
                  <c:v>4.4270999999999998E-2</c:v>
                </c:pt>
                <c:pt idx="386814">
                  <c:v>4.4273E-2</c:v>
                </c:pt>
                <c:pt idx="386815">
                  <c:v>4.4274000000000001E-2</c:v>
                </c:pt>
                <c:pt idx="386816">
                  <c:v>4.4276000000000003E-2</c:v>
                </c:pt>
                <c:pt idx="386817">
                  <c:v>4.4276999999999997E-2</c:v>
                </c:pt>
                <c:pt idx="386818">
                  <c:v>4.4278999999999999E-2</c:v>
                </c:pt>
                <c:pt idx="386819">
                  <c:v>4.428E-2</c:v>
                </c:pt>
                <c:pt idx="386820">
                  <c:v>4.4282000000000002E-2</c:v>
                </c:pt>
                <c:pt idx="386821">
                  <c:v>4.4283999999999997E-2</c:v>
                </c:pt>
                <c:pt idx="386822">
                  <c:v>4.4285999999999999E-2</c:v>
                </c:pt>
                <c:pt idx="386823">
                  <c:v>4.4288000000000001E-2</c:v>
                </c:pt>
                <c:pt idx="386824">
                  <c:v>4.4290000000000003E-2</c:v>
                </c:pt>
                <c:pt idx="386825">
                  <c:v>4.4291999999999998E-2</c:v>
                </c:pt>
                <c:pt idx="386826">
                  <c:v>4.4295000000000001E-2</c:v>
                </c:pt>
                <c:pt idx="386827">
                  <c:v>4.4297000000000003E-2</c:v>
                </c:pt>
                <c:pt idx="386828">
                  <c:v>4.4299999999999999E-2</c:v>
                </c:pt>
                <c:pt idx="386829">
                  <c:v>4.4302000000000001E-2</c:v>
                </c:pt>
                <c:pt idx="386830">
                  <c:v>4.4304999999999997E-2</c:v>
                </c:pt>
                <c:pt idx="386831">
                  <c:v>4.4308E-2</c:v>
                </c:pt>
                <c:pt idx="386832">
                  <c:v>4.4311000000000003E-2</c:v>
                </c:pt>
                <c:pt idx="386833">
                  <c:v>4.4313999999999999E-2</c:v>
                </c:pt>
                <c:pt idx="386834">
                  <c:v>4.4317000000000002E-2</c:v>
                </c:pt>
                <c:pt idx="386835">
                  <c:v>4.4319999999999998E-2</c:v>
                </c:pt>
                <c:pt idx="386836">
                  <c:v>4.4323000000000001E-2</c:v>
                </c:pt>
                <c:pt idx="386837">
                  <c:v>4.4325999999999997E-2</c:v>
                </c:pt>
                <c:pt idx="386838">
                  <c:v>4.4330000000000001E-2</c:v>
                </c:pt>
                <c:pt idx="386839">
                  <c:v>4.4332999999999997E-2</c:v>
                </c:pt>
                <c:pt idx="386840">
                  <c:v>4.4337000000000001E-2</c:v>
                </c:pt>
                <c:pt idx="386841">
                  <c:v>4.4339999999999997E-2</c:v>
                </c:pt>
                <c:pt idx="386842">
                  <c:v>4.4344000000000001E-2</c:v>
                </c:pt>
                <c:pt idx="386843">
                  <c:v>4.4346999999999998E-2</c:v>
                </c:pt>
                <c:pt idx="386844">
                  <c:v>4.4351000000000002E-2</c:v>
                </c:pt>
                <c:pt idx="386845">
                  <c:v>4.4354999999999999E-2</c:v>
                </c:pt>
                <c:pt idx="386846">
                  <c:v>4.4358000000000002E-2</c:v>
                </c:pt>
                <c:pt idx="386847">
                  <c:v>4.4361999999999999E-2</c:v>
                </c:pt>
                <c:pt idx="386848">
                  <c:v>4.4366000000000003E-2</c:v>
                </c:pt>
                <c:pt idx="386849">
                  <c:v>4.437E-2</c:v>
                </c:pt>
                <c:pt idx="386850">
                  <c:v>4.4373999999999997E-2</c:v>
                </c:pt>
                <c:pt idx="386851">
                  <c:v>4.4378000000000001E-2</c:v>
                </c:pt>
                <c:pt idx="386852">
                  <c:v>4.4381999999999998E-2</c:v>
                </c:pt>
                <c:pt idx="386853">
                  <c:v>4.4386000000000002E-2</c:v>
                </c:pt>
                <c:pt idx="386854">
                  <c:v>4.4389999999999999E-2</c:v>
                </c:pt>
                <c:pt idx="386855">
                  <c:v>4.4393000000000002E-2</c:v>
                </c:pt>
                <c:pt idx="386856">
                  <c:v>4.4396999999999999E-2</c:v>
                </c:pt>
                <c:pt idx="386857">
                  <c:v>4.4401000000000003E-2</c:v>
                </c:pt>
                <c:pt idx="386858">
                  <c:v>4.4405E-2</c:v>
                </c:pt>
                <c:pt idx="386859">
                  <c:v>4.4408999999999997E-2</c:v>
                </c:pt>
                <c:pt idx="386860">
                  <c:v>4.4413000000000001E-2</c:v>
                </c:pt>
                <c:pt idx="386861">
                  <c:v>4.4415999999999997E-2</c:v>
                </c:pt>
                <c:pt idx="386862">
                  <c:v>4.4420000000000001E-2</c:v>
                </c:pt>
                <c:pt idx="386863">
                  <c:v>4.4423999999999998E-2</c:v>
                </c:pt>
                <c:pt idx="386864">
                  <c:v>4.4427000000000001E-2</c:v>
                </c:pt>
                <c:pt idx="386865">
                  <c:v>4.4430999999999998E-2</c:v>
                </c:pt>
                <c:pt idx="386866">
                  <c:v>4.4434000000000001E-2</c:v>
                </c:pt>
                <c:pt idx="386867">
                  <c:v>4.4437999999999998E-2</c:v>
                </c:pt>
                <c:pt idx="386868">
                  <c:v>4.4441000000000001E-2</c:v>
                </c:pt>
                <c:pt idx="386869">
                  <c:v>4.4443999999999997E-2</c:v>
                </c:pt>
                <c:pt idx="386870">
                  <c:v>4.4448000000000001E-2</c:v>
                </c:pt>
                <c:pt idx="386871">
                  <c:v>4.4450999999999997E-2</c:v>
                </c:pt>
                <c:pt idx="386872">
                  <c:v>4.4454E-2</c:v>
                </c:pt>
                <c:pt idx="386873">
                  <c:v>4.4457000000000003E-2</c:v>
                </c:pt>
                <c:pt idx="386874">
                  <c:v>4.446E-2</c:v>
                </c:pt>
                <c:pt idx="386875">
                  <c:v>4.4463000000000003E-2</c:v>
                </c:pt>
                <c:pt idx="386876">
                  <c:v>4.4464999999999998E-2</c:v>
                </c:pt>
                <c:pt idx="386877">
                  <c:v>4.4468000000000001E-2</c:v>
                </c:pt>
                <c:pt idx="386878">
                  <c:v>4.4470000000000003E-2</c:v>
                </c:pt>
                <c:pt idx="386879">
                  <c:v>4.4472999999999999E-2</c:v>
                </c:pt>
                <c:pt idx="386880">
                  <c:v>4.4475000000000001E-2</c:v>
                </c:pt>
                <c:pt idx="386881">
                  <c:v>4.4477000000000003E-2</c:v>
                </c:pt>
                <c:pt idx="386882">
                  <c:v>4.4478999999999998E-2</c:v>
                </c:pt>
                <c:pt idx="386883">
                  <c:v>4.4481E-2</c:v>
                </c:pt>
                <c:pt idx="386884">
                  <c:v>4.4482000000000001E-2</c:v>
                </c:pt>
                <c:pt idx="386885">
                  <c:v>4.4484000000000003E-2</c:v>
                </c:pt>
                <c:pt idx="386886">
                  <c:v>4.4485999999999998E-2</c:v>
                </c:pt>
                <c:pt idx="386887">
                  <c:v>4.4486999999999999E-2</c:v>
                </c:pt>
                <c:pt idx="386888">
                  <c:v>4.4488E-2</c:v>
                </c:pt>
                <c:pt idx="386889">
                  <c:v>4.4489000000000001E-2</c:v>
                </c:pt>
                <c:pt idx="386890">
                  <c:v>4.4490000000000002E-2</c:v>
                </c:pt>
                <c:pt idx="386891">
                  <c:v>4.4491000000000003E-2</c:v>
                </c:pt>
                <c:pt idx="386892">
                  <c:v>4.4491000000000003E-2</c:v>
                </c:pt>
                <c:pt idx="386893">
                  <c:v>4.4491999999999997E-2</c:v>
                </c:pt>
                <c:pt idx="386894">
                  <c:v>4.4491999999999997E-2</c:v>
                </c:pt>
                <c:pt idx="386895">
                  <c:v>4.4491999999999997E-2</c:v>
                </c:pt>
                <c:pt idx="386896">
                  <c:v>4.4492999999999998E-2</c:v>
                </c:pt>
                <c:pt idx="386897">
                  <c:v>4.4492999999999998E-2</c:v>
                </c:pt>
                <c:pt idx="386898">
                  <c:v>4.4492999999999998E-2</c:v>
                </c:pt>
                <c:pt idx="386899">
                  <c:v>4.4491999999999997E-2</c:v>
                </c:pt>
                <c:pt idx="386900">
                  <c:v>4.4491999999999997E-2</c:v>
                </c:pt>
                <c:pt idx="386901">
                  <c:v>4.4491000000000003E-2</c:v>
                </c:pt>
                <c:pt idx="386902">
                  <c:v>4.4491000000000003E-2</c:v>
                </c:pt>
                <c:pt idx="386903">
                  <c:v>4.4490000000000002E-2</c:v>
                </c:pt>
                <c:pt idx="386904">
                  <c:v>4.4489000000000001E-2</c:v>
                </c:pt>
                <c:pt idx="386905">
                  <c:v>4.4489000000000001E-2</c:v>
                </c:pt>
                <c:pt idx="386906">
                  <c:v>4.4488E-2</c:v>
                </c:pt>
                <c:pt idx="386907">
                  <c:v>4.4486999999999999E-2</c:v>
                </c:pt>
                <c:pt idx="386908">
                  <c:v>4.4485999999999998E-2</c:v>
                </c:pt>
                <c:pt idx="386909">
                  <c:v>4.4484999999999997E-2</c:v>
                </c:pt>
                <c:pt idx="386910">
                  <c:v>4.4484000000000003E-2</c:v>
                </c:pt>
                <c:pt idx="386911">
                  <c:v>4.4483000000000002E-2</c:v>
                </c:pt>
                <c:pt idx="386912">
                  <c:v>4.4482000000000001E-2</c:v>
                </c:pt>
                <c:pt idx="386913">
                  <c:v>4.4479999999999999E-2</c:v>
                </c:pt>
                <c:pt idx="386914">
                  <c:v>4.4478999999999998E-2</c:v>
                </c:pt>
                <c:pt idx="386915">
                  <c:v>4.4477999999999997E-2</c:v>
                </c:pt>
                <c:pt idx="386916">
                  <c:v>4.4477000000000003E-2</c:v>
                </c:pt>
                <c:pt idx="386917">
                  <c:v>4.4476000000000002E-2</c:v>
                </c:pt>
                <c:pt idx="386918">
                  <c:v>4.4475000000000001E-2</c:v>
                </c:pt>
                <c:pt idx="386919">
                  <c:v>4.4474E-2</c:v>
                </c:pt>
                <c:pt idx="386920">
                  <c:v>4.4472999999999999E-2</c:v>
                </c:pt>
                <c:pt idx="386921">
                  <c:v>4.4471999999999998E-2</c:v>
                </c:pt>
                <c:pt idx="386922">
                  <c:v>4.4471999999999998E-2</c:v>
                </c:pt>
                <c:pt idx="386923">
                  <c:v>4.4470999999999997E-2</c:v>
                </c:pt>
                <c:pt idx="386924">
                  <c:v>4.4470000000000003E-2</c:v>
                </c:pt>
                <c:pt idx="386925">
                  <c:v>4.4470000000000003E-2</c:v>
                </c:pt>
                <c:pt idx="386926">
                  <c:v>4.4469000000000002E-2</c:v>
                </c:pt>
                <c:pt idx="386927">
                  <c:v>4.4469000000000002E-2</c:v>
                </c:pt>
                <c:pt idx="386928">
                  <c:v>4.4469000000000002E-2</c:v>
                </c:pt>
                <c:pt idx="386929">
                  <c:v>4.4469000000000002E-2</c:v>
                </c:pt>
                <c:pt idx="386930">
                  <c:v>4.4469000000000002E-2</c:v>
                </c:pt>
                <c:pt idx="386931">
                  <c:v>4.4469000000000002E-2</c:v>
                </c:pt>
                <c:pt idx="386932">
                  <c:v>4.4469000000000002E-2</c:v>
                </c:pt>
                <c:pt idx="386933">
                  <c:v>4.4470000000000003E-2</c:v>
                </c:pt>
                <c:pt idx="386934">
                  <c:v>4.4470000000000003E-2</c:v>
                </c:pt>
                <c:pt idx="386935">
                  <c:v>4.4470999999999997E-2</c:v>
                </c:pt>
                <c:pt idx="386936">
                  <c:v>4.4471999999999998E-2</c:v>
                </c:pt>
                <c:pt idx="386937">
                  <c:v>4.4472999999999999E-2</c:v>
                </c:pt>
                <c:pt idx="386938">
                  <c:v>4.4474E-2</c:v>
                </c:pt>
                <c:pt idx="386939">
                  <c:v>4.4475000000000001E-2</c:v>
                </c:pt>
                <c:pt idx="386940">
                  <c:v>4.4476000000000002E-2</c:v>
                </c:pt>
                <c:pt idx="386941">
                  <c:v>4.4477999999999997E-2</c:v>
                </c:pt>
                <c:pt idx="386942">
                  <c:v>4.4478999999999998E-2</c:v>
                </c:pt>
                <c:pt idx="386943">
                  <c:v>4.4481E-2</c:v>
                </c:pt>
                <c:pt idx="386944">
                  <c:v>4.4483000000000002E-2</c:v>
                </c:pt>
                <c:pt idx="386945">
                  <c:v>4.4484999999999997E-2</c:v>
                </c:pt>
                <c:pt idx="386946">
                  <c:v>4.4486999999999999E-2</c:v>
                </c:pt>
                <c:pt idx="386947">
                  <c:v>4.4489000000000001E-2</c:v>
                </c:pt>
                <c:pt idx="386948">
                  <c:v>4.4491000000000003E-2</c:v>
                </c:pt>
                <c:pt idx="386949">
                  <c:v>4.4492999999999998E-2</c:v>
                </c:pt>
                <c:pt idx="386950">
                  <c:v>4.4495E-2</c:v>
                </c:pt>
                <c:pt idx="386951">
                  <c:v>4.4497000000000002E-2</c:v>
                </c:pt>
                <c:pt idx="386952">
                  <c:v>4.4498999999999997E-2</c:v>
                </c:pt>
                <c:pt idx="386953">
                  <c:v>4.4502E-2</c:v>
                </c:pt>
                <c:pt idx="386954">
                  <c:v>4.4504000000000002E-2</c:v>
                </c:pt>
                <c:pt idx="386955">
                  <c:v>4.4505999999999997E-2</c:v>
                </c:pt>
                <c:pt idx="386956">
                  <c:v>4.4509E-2</c:v>
                </c:pt>
                <c:pt idx="386957">
                  <c:v>4.4511000000000002E-2</c:v>
                </c:pt>
                <c:pt idx="386958">
                  <c:v>4.4513999999999998E-2</c:v>
                </c:pt>
                <c:pt idx="386959">
                  <c:v>4.4516E-2</c:v>
                </c:pt>
                <c:pt idx="386960">
                  <c:v>4.4518000000000002E-2</c:v>
                </c:pt>
                <c:pt idx="386961">
                  <c:v>4.4519999999999997E-2</c:v>
                </c:pt>
                <c:pt idx="386962">
                  <c:v>4.4521999999999999E-2</c:v>
                </c:pt>
                <c:pt idx="386963">
                  <c:v>4.4525000000000002E-2</c:v>
                </c:pt>
                <c:pt idx="386964">
                  <c:v>4.4526999999999997E-2</c:v>
                </c:pt>
                <c:pt idx="386965">
                  <c:v>4.4528999999999999E-2</c:v>
                </c:pt>
                <c:pt idx="386966">
                  <c:v>4.4531000000000001E-2</c:v>
                </c:pt>
                <c:pt idx="386967">
                  <c:v>4.4533000000000003E-2</c:v>
                </c:pt>
                <c:pt idx="386968">
                  <c:v>4.4534999999999998E-2</c:v>
                </c:pt>
                <c:pt idx="386969">
                  <c:v>4.4537E-2</c:v>
                </c:pt>
                <c:pt idx="386970">
                  <c:v>4.4538000000000001E-2</c:v>
                </c:pt>
                <c:pt idx="386971">
                  <c:v>4.4540000000000003E-2</c:v>
                </c:pt>
                <c:pt idx="386972">
                  <c:v>4.4540999999999997E-2</c:v>
                </c:pt>
                <c:pt idx="386973">
                  <c:v>4.4541999999999998E-2</c:v>
                </c:pt>
                <c:pt idx="386974">
                  <c:v>4.4544E-2</c:v>
                </c:pt>
                <c:pt idx="386975">
                  <c:v>4.4545000000000001E-2</c:v>
                </c:pt>
                <c:pt idx="386976">
                  <c:v>4.4546000000000002E-2</c:v>
                </c:pt>
                <c:pt idx="386977">
                  <c:v>4.4547000000000003E-2</c:v>
                </c:pt>
                <c:pt idx="386978">
                  <c:v>4.4547999999999997E-2</c:v>
                </c:pt>
                <c:pt idx="386979">
                  <c:v>4.4547999999999997E-2</c:v>
                </c:pt>
                <c:pt idx="386980">
                  <c:v>4.4548999999999998E-2</c:v>
                </c:pt>
                <c:pt idx="386981">
                  <c:v>4.4548999999999998E-2</c:v>
                </c:pt>
                <c:pt idx="386982">
                  <c:v>4.4548999999999998E-2</c:v>
                </c:pt>
                <c:pt idx="386983">
                  <c:v>4.4548999999999998E-2</c:v>
                </c:pt>
                <c:pt idx="386984">
                  <c:v>4.4548999999999998E-2</c:v>
                </c:pt>
                <c:pt idx="386985">
                  <c:v>4.4548999999999998E-2</c:v>
                </c:pt>
                <c:pt idx="386986">
                  <c:v>4.4548999999999998E-2</c:v>
                </c:pt>
                <c:pt idx="386987">
                  <c:v>4.4548999999999998E-2</c:v>
                </c:pt>
                <c:pt idx="386988">
                  <c:v>4.4547999999999997E-2</c:v>
                </c:pt>
                <c:pt idx="386989">
                  <c:v>4.4547999999999997E-2</c:v>
                </c:pt>
                <c:pt idx="386990">
                  <c:v>4.4547000000000003E-2</c:v>
                </c:pt>
                <c:pt idx="386991">
                  <c:v>4.4546000000000002E-2</c:v>
                </c:pt>
                <c:pt idx="386992">
                  <c:v>4.4545000000000001E-2</c:v>
                </c:pt>
                <c:pt idx="386993">
                  <c:v>4.4544E-2</c:v>
                </c:pt>
                <c:pt idx="386994">
                  <c:v>4.4542999999999999E-2</c:v>
                </c:pt>
                <c:pt idx="386995">
                  <c:v>4.4541999999999998E-2</c:v>
                </c:pt>
                <c:pt idx="386996">
                  <c:v>4.4540000000000003E-2</c:v>
                </c:pt>
                <c:pt idx="386997">
                  <c:v>4.4539000000000002E-2</c:v>
                </c:pt>
                <c:pt idx="386998">
                  <c:v>4.4537E-2</c:v>
                </c:pt>
                <c:pt idx="386999">
                  <c:v>4.4535999999999999E-2</c:v>
                </c:pt>
                <c:pt idx="387000">
                  <c:v>4.4533999999999997E-2</c:v>
                </c:pt>
                <c:pt idx="387001">
                  <c:v>4.4532000000000002E-2</c:v>
                </c:pt>
                <c:pt idx="387002">
                  <c:v>4.4531000000000001E-2</c:v>
                </c:pt>
                <c:pt idx="387003">
                  <c:v>4.4528999999999999E-2</c:v>
                </c:pt>
                <c:pt idx="387004">
                  <c:v>4.4526999999999997E-2</c:v>
                </c:pt>
                <c:pt idx="387005">
                  <c:v>4.4525000000000002E-2</c:v>
                </c:pt>
                <c:pt idx="387006">
                  <c:v>4.4521999999999999E-2</c:v>
                </c:pt>
                <c:pt idx="387007">
                  <c:v>4.4519999999999997E-2</c:v>
                </c:pt>
                <c:pt idx="387008">
                  <c:v>4.4518000000000002E-2</c:v>
                </c:pt>
                <c:pt idx="387009">
                  <c:v>4.4516E-2</c:v>
                </c:pt>
                <c:pt idx="387010">
                  <c:v>4.4512999999999997E-2</c:v>
                </c:pt>
                <c:pt idx="387011">
                  <c:v>4.4511000000000002E-2</c:v>
                </c:pt>
                <c:pt idx="387012">
                  <c:v>4.4509E-2</c:v>
                </c:pt>
                <c:pt idx="387013">
                  <c:v>4.4505999999999997E-2</c:v>
                </c:pt>
                <c:pt idx="387014">
                  <c:v>4.4504000000000002E-2</c:v>
                </c:pt>
                <c:pt idx="387015">
                  <c:v>4.4502E-2</c:v>
                </c:pt>
                <c:pt idx="387016">
                  <c:v>4.4498999999999997E-2</c:v>
                </c:pt>
                <c:pt idx="387017">
                  <c:v>4.4497000000000002E-2</c:v>
                </c:pt>
                <c:pt idx="387018">
                  <c:v>4.4493999999999999E-2</c:v>
                </c:pt>
                <c:pt idx="387019">
                  <c:v>4.4491999999999997E-2</c:v>
                </c:pt>
                <c:pt idx="387020">
                  <c:v>4.4489000000000001E-2</c:v>
                </c:pt>
                <c:pt idx="387021">
                  <c:v>4.4486999999999999E-2</c:v>
                </c:pt>
                <c:pt idx="387022">
                  <c:v>4.4484000000000003E-2</c:v>
                </c:pt>
                <c:pt idx="387023">
                  <c:v>4.4482000000000001E-2</c:v>
                </c:pt>
                <c:pt idx="387024">
                  <c:v>4.4478999999999998E-2</c:v>
                </c:pt>
                <c:pt idx="387025">
                  <c:v>4.4477000000000003E-2</c:v>
                </c:pt>
                <c:pt idx="387026">
                  <c:v>4.4475000000000001E-2</c:v>
                </c:pt>
                <c:pt idx="387027">
                  <c:v>4.4471999999999998E-2</c:v>
                </c:pt>
                <c:pt idx="387028">
                  <c:v>4.4470000000000003E-2</c:v>
                </c:pt>
                <c:pt idx="387029">
                  <c:v>4.4468000000000001E-2</c:v>
                </c:pt>
                <c:pt idx="387030">
                  <c:v>4.4465999999999999E-2</c:v>
                </c:pt>
                <c:pt idx="387031">
                  <c:v>4.4463000000000003E-2</c:v>
                </c:pt>
                <c:pt idx="387032">
                  <c:v>4.4461000000000001E-2</c:v>
                </c:pt>
                <c:pt idx="387033">
                  <c:v>4.4458999999999999E-2</c:v>
                </c:pt>
                <c:pt idx="387034">
                  <c:v>4.4457000000000003E-2</c:v>
                </c:pt>
                <c:pt idx="387035">
                  <c:v>4.4455000000000001E-2</c:v>
                </c:pt>
                <c:pt idx="387036">
                  <c:v>4.4452999999999999E-2</c:v>
                </c:pt>
                <c:pt idx="387037">
                  <c:v>4.4451999999999998E-2</c:v>
                </c:pt>
                <c:pt idx="387038">
                  <c:v>4.4450000000000003E-2</c:v>
                </c:pt>
                <c:pt idx="387039">
                  <c:v>4.4449000000000002E-2</c:v>
                </c:pt>
                <c:pt idx="387040">
                  <c:v>4.4447E-2</c:v>
                </c:pt>
                <c:pt idx="387041">
                  <c:v>4.4445999999999999E-2</c:v>
                </c:pt>
                <c:pt idx="387042">
                  <c:v>4.4444999999999998E-2</c:v>
                </c:pt>
                <c:pt idx="387043">
                  <c:v>4.4443000000000003E-2</c:v>
                </c:pt>
                <c:pt idx="387044">
                  <c:v>4.4442000000000002E-2</c:v>
                </c:pt>
                <c:pt idx="387045">
                  <c:v>4.4441000000000001E-2</c:v>
                </c:pt>
                <c:pt idx="387046">
                  <c:v>4.4441000000000001E-2</c:v>
                </c:pt>
                <c:pt idx="387047">
                  <c:v>4.444E-2</c:v>
                </c:pt>
                <c:pt idx="387048">
                  <c:v>4.444E-2</c:v>
                </c:pt>
                <c:pt idx="387049">
                  <c:v>4.4438999999999999E-2</c:v>
                </c:pt>
                <c:pt idx="387050">
                  <c:v>4.4438999999999999E-2</c:v>
                </c:pt>
                <c:pt idx="387051">
                  <c:v>4.4438999999999999E-2</c:v>
                </c:pt>
                <c:pt idx="387052">
                  <c:v>4.4438999999999999E-2</c:v>
                </c:pt>
                <c:pt idx="387053">
                  <c:v>4.4438999999999999E-2</c:v>
                </c:pt>
                <c:pt idx="387054">
                  <c:v>4.444E-2</c:v>
                </c:pt>
                <c:pt idx="387055">
                  <c:v>4.444E-2</c:v>
                </c:pt>
                <c:pt idx="387056">
                  <c:v>4.4441000000000001E-2</c:v>
                </c:pt>
                <c:pt idx="387057">
                  <c:v>4.4442000000000002E-2</c:v>
                </c:pt>
                <c:pt idx="387058">
                  <c:v>4.4443000000000003E-2</c:v>
                </c:pt>
                <c:pt idx="387059">
                  <c:v>4.4443999999999997E-2</c:v>
                </c:pt>
                <c:pt idx="387060">
                  <c:v>4.4444999999999998E-2</c:v>
                </c:pt>
                <c:pt idx="387061">
                  <c:v>4.4445999999999999E-2</c:v>
                </c:pt>
                <c:pt idx="387062">
                  <c:v>4.4448000000000001E-2</c:v>
                </c:pt>
                <c:pt idx="387063">
                  <c:v>4.4450000000000003E-2</c:v>
                </c:pt>
                <c:pt idx="387064">
                  <c:v>4.4450999999999997E-2</c:v>
                </c:pt>
                <c:pt idx="387065">
                  <c:v>4.4452999999999999E-2</c:v>
                </c:pt>
                <c:pt idx="387066">
                  <c:v>4.4455000000000001E-2</c:v>
                </c:pt>
                <c:pt idx="387067">
                  <c:v>4.4457000000000003E-2</c:v>
                </c:pt>
                <c:pt idx="387068">
                  <c:v>4.4458999999999999E-2</c:v>
                </c:pt>
                <c:pt idx="387069">
                  <c:v>4.4461000000000001E-2</c:v>
                </c:pt>
                <c:pt idx="387070">
                  <c:v>4.4463000000000003E-2</c:v>
                </c:pt>
                <c:pt idx="387071">
                  <c:v>4.4465999999999999E-2</c:v>
                </c:pt>
                <c:pt idx="387072">
                  <c:v>4.4468000000000001E-2</c:v>
                </c:pt>
                <c:pt idx="387073">
                  <c:v>4.4470999999999997E-2</c:v>
                </c:pt>
                <c:pt idx="387074">
                  <c:v>4.4472999999999999E-2</c:v>
                </c:pt>
                <c:pt idx="387075">
                  <c:v>4.4476000000000002E-2</c:v>
                </c:pt>
                <c:pt idx="387076">
                  <c:v>4.4478999999999998E-2</c:v>
                </c:pt>
                <c:pt idx="387077">
                  <c:v>4.4481E-2</c:v>
                </c:pt>
                <c:pt idx="387078">
                  <c:v>4.4484000000000003E-2</c:v>
                </c:pt>
                <c:pt idx="387079">
                  <c:v>4.4485999999999998E-2</c:v>
                </c:pt>
                <c:pt idx="387080">
                  <c:v>4.4489000000000001E-2</c:v>
                </c:pt>
                <c:pt idx="387081">
                  <c:v>4.4491999999999997E-2</c:v>
                </c:pt>
                <c:pt idx="387082">
                  <c:v>4.4495E-2</c:v>
                </c:pt>
                <c:pt idx="387083">
                  <c:v>4.4497000000000002E-2</c:v>
                </c:pt>
                <c:pt idx="387084">
                  <c:v>4.4499999999999998E-2</c:v>
                </c:pt>
                <c:pt idx="387085">
                  <c:v>4.4503000000000001E-2</c:v>
                </c:pt>
                <c:pt idx="387086">
                  <c:v>4.4505999999999997E-2</c:v>
                </c:pt>
                <c:pt idx="387087">
                  <c:v>4.4507999999999999E-2</c:v>
                </c:pt>
                <c:pt idx="387088">
                  <c:v>4.4511000000000002E-2</c:v>
                </c:pt>
                <c:pt idx="387089">
                  <c:v>4.4512999999999997E-2</c:v>
                </c:pt>
                <c:pt idx="387090">
                  <c:v>4.4514999999999999E-2</c:v>
                </c:pt>
                <c:pt idx="387091">
                  <c:v>4.4518000000000002E-2</c:v>
                </c:pt>
                <c:pt idx="387092">
                  <c:v>4.4519999999999997E-2</c:v>
                </c:pt>
                <c:pt idx="387093">
                  <c:v>4.4521999999999999E-2</c:v>
                </c:pt>
                <c:pt idx="387094">
                  <c:v>4.4524000000000001E-2</c:v>
                </c:pt>
                <c:pt idx="387095">
                  <c:v>4.4526000000000003E-2</c:v>
                </c:pt>
                <c:pt idx="387096">
                  <c:v>4.4527999999999998E-2</c:v>
                </c:pt>
                <c:pt idx="387097">
                  <c:v>4.453E-2</c:v>
                </c:pt>
                <c:pt idx="387098">
                  <c:v>4.4532000000000002E-2</c:v>
                </c:pt>
                <c:pt idx="387099">
                  <c:v>4.4533999999999997E-2</c:v>
                </c:pt>
                <c:pt idx="387100">
                  <c:v>4.4534999999999998E-2</c:v>
                </c:pt>
                <c:pt idx="387101">
                  <c:v>4.4537E-2</c:v>
                </c:pt>
                <c:pt idx="387102">
                  <c:v>4.4538000000000001E-2</c:v>
                </c:pt>
                <c:pt idx="387103">
                  <c:v>4.4539000000000002E-2</c:v>
                </c:pt>
                <c:pt idx="387104">
                  <c:v>4.4540999999999997E-2</c:v>
                </c:pt>
                <c:pt idx="387105">
                  <c:v>4.4541999999999998E-2</c:v>
                </c:pt>
                <c:pt idx="387106">
                  <c:v>4.4542999999999999E-2</c:v>
                </c:pt>
                <c:pt idx="387107">
                  <c:v>4.4544E-2</c:v>
                </c:pt>
                <c:pt idx="387108">
                  <c:v>4.4545000000000001E-2</c:v>
                </c:pt>
                <c:pt idx="387109">
                  <c:v>4.4546000000000002E-2</c:v>
                </c:pt>
                <c:pt idx="387110">
                  <c:v>4.4547000000000003E-2</c:v>
                </c:pt>
                <c:pt idx="387111">
                  <c:v>4.4547000000000003E-2</c:v>
                </c:pt>
                <c:pt idx="387112">
                  <c:v>4.4547999999999997E-2</c:v>
                </c:pt>
                <c:pt idx="387113">
                  <c:v>4.4547999999999997E-2</c:v>
                </c:pt>
                <c:pt idx="387114">
                  <c:v>4.4548999999999998E-2</c:v>
                </c:pt>
                <c:pt idx="387115">
                  <c:v>4.4548999999999998E-2</c:v>
                </c:pt>
                <c:pt idx="387116">
                  <c:v>4.4549999999999999E-2</c:v>
                </c:pt>
                <c:pt idx="387117">
                  <c:v>4.4549999999999999E-2</c:v>
                </c:pt>
                <c:pt idx="387118">
                  <c:v>4.4549999999999999E-2</c:v>
                </c:pt>
                <c:pt idx="387119">
                  <c:v>4.4549999999999999E-2</c:v>
                </c:pt>
                <c:pt idx="387120">
                  <c:v>4.4551E-2</c:v>
                </c:pt>
                <c:pt idx="387121">
                  <c:v>4.4551E-2</c:v>
                </c:pt>
                <c:pt idx="387122">
                  <c:v>4.4551E-2</c:v>
                </c:pt>
                <c:pt idx="387123">
                  <c:v>4.4551E-2</c:v>
                </c:pt>
                <c:pt idx="387124">
                  <c:v>4.4551E-2</c:v>
                </c:pt>
                <c:pt idx="387125">
                  <c:v>4.4551E-2</c:v>
                </c:pt>
                <c:pt idx="387126">
                  <c:v>4.4551E-2</c:v>
                </c:pt>
                <c:pt idx="387127">
                  <c:v>4.4551E-2</c:v>
                </c:pt>
                <c:pt idx="387128">
                  <c:v>4.4551E-2</c:v>
                </c:pt>
                <c:pt idx="387129">
                  <c:v>4.4551E-2</c:v>
                </c:pt>
                <c:pt idx="387130">
                  <c:v>4.4551E-2</c:v>
                </c:pt>
                <c:pt idx="387131">
                  <c:v>4.4552000000000001E-2</c:v>
                </c:pt>
                <c:pt idx="387132">
                  <c:v>4.4552000000000001E-2</c:v>
                </c:pt>
                <c:pt idx="387133">
                  <c:v>4.4552000000000001E-2</c:v>
                </c:pt>
                <c:pt idx="387134">
                  <c:v>4.4552000000000001E-2</c:v>
                </c:pt>
                <c:pt idx="387135">
                  <c:v>4.4553000000000002E-2</c:v>
                </c:pt>
                <c:pt idx="387136">
                  <c:v>4.4553000000000002E-2</c:v>
                </c:pt>
                <c:pt idx="387137">
                  <c:v>4.4553000000000002E-2</c:v>
                </c:pt>
                <c:pt idx="387138">
                  <c:v>4.4554000000000003E-2</c:v>
                </c:pt>
                <c:pt idx="387139">
                  <c:v>4.4554000000000003E-2</c:v>
                </c:pt>
                <c:pt idx="387140">
                  <c:v>4.4554999999999997E-2</c:v>
                </c:pt>
                <c:pt idx="387141">
                  <c:v>4.4554999999999997E-2</c:v>
                </c:pt>
                <c:pt idx="387142">
                  <c:v>4.4555999999999998E-2</c:v>
                </c:pt>
                <c:pt idx="387143">
                  <c:v>4.4556999999999999E-2</c:v>
                </c:pt>
                <c:pt idx="387144">
                  <c:v>4.4558E-2</c:v>
                </c:pt>
                <c:pt idx="387145">
                  <c:v>4.4559000000000001E-2</c:v>
                </c:pt>
                <c:pt idx="387146">
                  <c:v>4.4560000000000002E-2</c:v>
                </c:pt>
                <c:pt idx="387147">
                  <c:v>4.4561000000000003E-2</c:v>
                </c:pt>
                <c:pt idx="387148">
                  <c:v>4.4561999999999997E-2</c:v>
                </c:pt>
                <c:pt idx="387149">
                  <c:v>4.4562999999999998E-2</c:v>
                </c:pt>
                <c:pt idx="387150">
                  <c:v>4.4563999999999999E-2</c:v>
                </c:pt>
                <c:pt idx="387151">
                  <c:v>4.4566000000000001E-2</c:v>
                </c:pt>
                <c:pt idx="387152">
                  <c:v>4.4567000000000002E-2</c:v>
                </c:pt>
                <c:pt idx="387153">
                  <c:v>4.4568999999999998E-2</c:v>
                </c:pt>
                <c:pt idx="387154">
                  <c:v>4.4571E-2</c:v>
                </c:pt>
                <c:pt idx="387155">
                  <c:v>4.4572000000000001E-2</c:v>
                </c:pt>
                <c:pt idx="387156">
                  <c:v>4.4574000000000003E-2</c:v>
                </c:pt>
                <c:pt idx="387157">
                  <c:v>4.4575999999999998E-2</c:v>
                </c:pt>
                <c:pt idx="387158">
                  <c:v>4.4578E-2</c:v>
                </c:pt>
                <c:pt idx="387159">
                  <c:v>4.4580000000000002E-2</c:v>
                </c:pt>
                <c:pt idx="387160">
                  <c:v>4.4581999999999997E-2</c:v>
                </c:pt>
                <c:pt idx="387161">
                  <c:v>4.4583999999999999E-2</c:v>
                </c:pt>
                <c:pt idx="387162">
                  <c:v>4.4586000000000001E-2</c:v>
                </c:pt>
                <c:pt idx="387163">
                  <c:v>4.4588000000000003E-2</c:v>
                </c:pt>
                <c:pt idx="387164">
                  <c:v>4.4589999999999998E-2</c:v>
                </c:pt>
                <c:pt idx="387165">
                  <c:v>4.4593000000000001E-2</c:v>
                </c:pt>
                <c:pt idx="387166">
                  <c:v>4.4595000000000003E-2</c:v>
                </c:pt>
                <c:pt idx="387167">
                  <c:v>4.4596999999999998E-2</c:v>
                </c:pt>
                <c:pt idx="387168">
                  <c:v>4.4600000000000001E-2</c:v>
                </c:pt>
                <c:pt idx="387169">
                  <c:v>4.4602000000000003E-2</c:v>
                </c:pt>
                <c:pt idx="387170">
                  <c:v>4.4604999999999999E-2</c:v>
                </c:pt>
                <c:pt idx="387171">
                  <c:v>4.4607000000000001E-2</c:v>
                </c:pt>
                <c:pt idx="387172">
                  <c:v>4.4609000000000003E-2</c:v>
                </c:pt>
                <c:pt idx="387173">
                  <c:v>4.4610999999999998E-2</c:v>
                </c:pt>
                <c:pt idx="387174">
                  <c:v>4.4614000000000001E-2</c:v>
                </c:pt>
                <c:pt idx="387175">
                  <c:v>4.4616000000000003E-2</c:v>
                </c:pt>
                <c:pt idx="387176">
                  <c:v>4.4617999999999998E-2</c:v>
                </c:pt>
                <c:pt idx="387177">
                  <c:v>4.462E-2</c:v>
                </c:pt>
                <c:pt idx="387178">
                  <c:v>4.4622000000000002E-2</c:v>
                </c:pt>
                <c:pt idx="387179">
                  <c:v>4.4624999999999998E-2</c:v>
                </c:pt>
                <c:pt idx="387180">
                  <c:v>4.4627E-2</c:v>
                </c:pt>
                <c:pt idx="387181">
                  <c:v>4.4629000000000002E-2</c:v>
                </c:pt>
                <c:pt idx="387182">
                  <c:v>4.4630999999999997E-2</c:v>
                </c:pt>
                <c:pt idx="387183">
                  <c:v>4.4631999999999998E-2</c:v>
                </c:pt>
                <c:pt idx="387184">
                  <c:v>4.4634E-2</c:v>
                </c:pt>
                <c:pt idx="387185">
                  <c:v>4.4636000000000002E-2</c:v>
                </c:pt>
                <c:pt idx="387186">
                  <c:v>4.4637000000000003E-2</c:v>
                </c:pt>
                <c:pt idx="387187">
                  <c:v>4.4637999999999997E-2</c:v>
                </c:pt>
                <c:pt idx="387188">
                  <c:v>4.4639999999999999E-2</c:v>
                </c:pt>
                <c:pt idx="387189">
                  <c:v>4.4641E-2</c:v>
                </c:pt>
                <c:pt idx="387190">
                  <c:v>4.4642000000000001E-2</c:v>
                </c:pt>
                <c:pt idx="387191">
                  <c:v>4.4644000000000003E-2</c:v>
                </c:pt>
                <c:pt idx="387192">
                  <c:v>4.4644999999999997E-2</c:v>
                </c:pt>
                <c:pt idx="387193">
                  <c:v>4.4644999999999997E-2</c:v>
                </c:pt>
                <c:pt idx="387194">
                  <c:v>4.4645999999999998E-2</c:v>
                </c:pt>
                <c:pt idx="387195">
                  <c:v>4.4646999999999999E-2</c:v>
                </c:pt>
                <c:pt idx="387196">
                  <c:v>4.4646999999999999E-2</c:v>
                </c:pt>
                <c:pt idx="387197">
                  <c:v>4.4648E-2</c:v>
                </c:pt>
                <c:pt idx="387198">
                  <c:v>4.4648E-2</c:v>
                </c:pt>
                <c:pt idx="387199">
                  <c:v>4.4648E-2</c:v>
                </c:pt>
                <c:pt idx="387200">
                  <c:v>4.4648E-2</c:v>
                </c:pt>
                <c:pt idx="387201">
                  <c:v>4.4648E-2</c:v>
                </c:pt>
                <c:pt idx="387202">
                  <c:v>4.4649000000000001E-2</c:v>
                </c:pt>
                <c:pt idx="387203">
                  <c:v>4.4648E-2</c:v>
                </c:pt>
                <c:pt idx="387204">
                  <c:v>4.4648E-2</c:v>
                </c:pt>
                <c:pt idx="387205">
                  <c:v>4.4648E-2</c:v>
                </c:pt>
                <c:pt idx="387206">
                  <c:v>4.4648E-2</c:v>
                </c:pt>
                <c:pt idx="387207">
                  <c:v>4.4646999999999999E-2</c:v>
                </c:pt>
                <c:pt idx="387208">
                  <c:v>4.4645999999999998E-2</c:v>
                </c:pt>
                <c:pt idx="387209">
                  <c:v>4.4645999999999998E-2</c:v>
                </c:pt>
                <c:pt idx="387210">
                  <c:v>4.4644999999999997E-2</c:v>
                </c:pt>
                <c:pt idx="387211">
                  <c:v>4.4644000000000003E-2</c:v>
                </c:pt>
                <c:pt idx="387212">
                  <c:v>4.4644000000000003E-2</c:v>
                </c:pt>
                <c:pt idx="387213">
                  <c:v>4.4643000000000002E-2</c:v>
                </c:pt>
                <c:pt idx="387214">
                  <c:v>4.4642000000000001E-2</c:v>
                </c:pt>
                <c:pt idx="387215">
                  <c:v>4.4642000000000001E-2</c:v>
                </c:pt>
                <c:pt idx="387216">
                  <c:v>4.4641E-2</c:v>
                </c:pt>
                <c:pt idx="387217">
                  <c:v>4.4639999999999999E-2</c:v>
                </c:pt>
                <c:pt idx="387218">
                  <c:v>4.4638999999999998E-2</c:v>
                </c:pt>
                <c:pt idx="387219">
                  <c:v>4.4637999999999997E-2</c:v>
                </c:pt>
                <c:pt idx="387220">
                  <c:v>4.4637000000000003E-2</c:v>
                </c:pt>
                <c:pt idx="387221">
                  <c:v>4.4636000000000002E-2</c:v>
                </c:pt>
                <c:pt idx="387222">
                  <c:v>4.4636000000000002E-2</c:v>
                </c:pt>
                <c:pt idx="387223">
                  <c:v>4.4635000000000001E-2</c:v>
                </c:pt>
                <c:pt idx="387224">
                  <c:v>4.4634E-2</c:v>
                </c:pt>
                <c:pt idx="387225">
                  <c:v>4.4634E-2</c:v>
                </c:pt>
                <c:pt idx="387226">
                  <c:v>4.4632999999999999E-2</c:v>
                </c:pt>
                <c:pt idx="387227">
                  <c:v>4.4632999999999999E-2</c:v>
                </c:pt>
                <c:pt idx="387228">
                  <c:v>4.4632999999999999E-2</c:v>
                </c:pt>
                <c:pt idx="387229">
                  <c:v>4.4631999999999998E-2</c:v>
                </c:pt>
                <c:pt idx="387230">
                  <c:v>4.4631999999999998E-2</c:v>
                </c:pt>
                <c:pt idx="387231">
                  <c:v>4.4631999999999998E-2</c:v>
                </c:pt>
                <c:pt idx="387232">
                  <c:v>4.4630999999999997E-2</c:v>
                </c:pt>
                <c:pt idx="387233">
                  <c:v>4.4630999999999997E-2</c:v>
                </c:pt>
                <c:pt idx="387234">
                  <c:v>4.4630999999999997E-2</c:v>
                </c:pt>
                <c:pt idx="387235">
                  <c:v>4.4630999999999997E-2</c:v>
                </c:pt>
                <c:pt idx="387236">
                  <c:v>4.4631999999999998E-2</c:v>
                </c:pt>
                <c:pt idx="387237">
                  <c:v>4.4631999999999998E-2</c:v>
                </c:pt>
                <c:pt idx="387238">
                  <c:v>4.4631999999999998E-2</c:v>
                </c:pt>
                <c:pt idx="387239">
                  <c:v>4.4632999999999999E-2</c:v>
                </c:pt>
                <c:pt idx="387240">
                  <c:v>4.4634E-2</c:v>
                </c:pt>
                <c:pt idx="387241">
                  <c:v>4.4634E-2</c:v>
                </c:pt>
                <c:pt idx="387242">
                  <c:v>4.4635000000000001E-2</c:v>
                </c:pt>
                <c:pt idx="387243">
                  <c:v>4.4636000000000002E-2</c:v>
                </c:pt>
                <c:pt idx="387244">
                  <c:v>4.4636000000000002E-2</c:v>
                </c:pt>
                <c:pt idx="387245">
                  <c:v>4.4637000000000003E-2</c:v>
                </c:pt>
                <c:pt idx="387246">
                  <c:v>4.4637999999999997E-2</c:v>
                </c:pt>
                <c:pt idx="387247">
                  <c:v>4.4638999999999998E-2</c:v>
                </c:pt>
                <c:pt idx="387248">
                  <c:v>4.4641E-2</c:v>
                </c:pt>
                <c:pt idx="387249">
                  <c:v>4.4642000000000001E-2</c:v>
                </c:pt>
                <c:pt idx="387250">
                  <c:v>4.4643000000000002E-2</c:v>
                </c:pt>
                <c:pt idx="387251">
                  <c:v>4.4644999999999997E-2</c:v>
                </c:pt>
                <c:pt idx="387252">
                  <c:v>4.4645999999999998E-2</c:v>
                </c:pt>
                <c:pt idx="387253">
                  <c:v>4.4646999999999999E-2</c:v>
                </c:pt>
                <c:pt idx="387254">
                  <c:v>4.4649000000000001E-2</c:v>
                </c:pt>
                <c:pt idx="387255">
                  <c:v>4.4650000000000002E-2</c:v>
                </c:pt>
                <c:pt idx="387256">
                  <c:v>4.4651999999999997E-2</c:v>
                </c:pt>
                <c:pt idx="387257">
                  <c:v>4.4652999999999998E-2</c:v>
                </c:pt>
                <c:pt idx="387258">
                  <c:v>4.4653999999999999E-2</c:v>
                </c:pt>
                <c:pt idx="387259">
                  <c:v>4.4656000000000001E-2</c:v>
                </c:pt>
                <c:pt idx="387260">
                  <c:v>4.4658000000000003E-2</c:v>
                </c:pt>
                <c:pt idx="387261">
                  <c:v>4.4658999999999997E-2</c:v>
                </c:pt>
                <c:pt idx="387262">
                  <c:v>4.4660999999999999E-2</c:v>
                </c:pt>
                <c:pt idx="387263">
                  <c:v>4.4662E-2</c:v>
                </c:pt>
                <c:pt idx="387264">
                  <c:v>4.4664000000000002E-2</c:v>
                </c:pt>
                <c:pt idx="387265">
                  <c:v>4.4665000000000003E-2</c:v>
                </c:pt>
                <c:pt idx="387266">
                  <c:v>4.4665999999999997E-2</c:v>
                </c:pt>
                <c:pt idx="387267">
                  <c:v>4.4666999999999998E-2</c:v>
                </c:pt>
                <c:pt idx="387268">
                  <c:v>4.4669E-2</c:v>
                </c:pt>
                <c:pt idx="387269">
                  <c:v>4.4670000000000001E-2</c:v>
                </c:pt>
                <c:pt idx="387270">
                  <c:v>4.4671000000000002E-2</c:v>
                </c:pt>
                <c:pt idx="387271">
                  <c:v>4.4672000000000003E-2</c:v>
                </c:pt>
                <c:pt idx="387272">
                  <c:v>4.4672999999999997E-2</c:v>
                </c:pt>
                <c:pt idx="387273">
                  <c:v>4.4673999999999998E-2</c:v>
                </c:pt>
                <c:pt idx="387274">
                  <c:v>4.4674999999999999E-2</c:v>
                </c:pt>
                <c:pt idx="387275">
                  <c:v>4.4676E-2</c:v>
                </c:pt>
                <c:pt idx="387276">
                  <c:v>4.4676E-2</c:v>
                </c:pt>
                <c:pt idx="387277">
                  <c:v>4.4677000000000001E-2</c:v>
                </c:pt>
                <c:pt idx="387278">
                  <c:v>4.4677000000000001E-2</c:v>
                </c:pt>
                <c:pt idx="387279">
                  <c:v>4.4678000000000002E-2</c:v>
                </c:pt>
                <c:pt idx="387280">
                  <c:v>4.4678000000000002E-2</c:v>
                </c:pt>
                <c:pt idx="387281">
                  <c:v>4.4678000000000002E-2</c:v>
                </c:pt>
                <c:pt idx="387282">
                  <c:v>4.4679000000000003E-2</c:v>
                </c:pt>
                <c:pt idx="387283">
                  <c:v>4.4679000000000003E-2</c:v>
                </c:pt>
                <c:pt idx="387284">
                  <c:v>4.4679000000000003E-2</c:v>
                </c:pt>
                <c:pt idx="387285">
                  <c:v>4.4679000000000003E-2</c:v>
                </c:pt>
                <c:pt idx="387286">
                  <c:v>4.4679000000000003E-2</c:v>
                </c:pt>
                <c:pt idx="387287">
                  <c:v>4.4679000000000003E-2</c:v>
                </c:pt>
                <c:pt idx="387288">
                  <c:v>4.4678000000000002E-2</c:v>
                </c:pt>
                <c:pt idx="387289">
                  <c:v>4.4678000000000002E-2</c:v>
                </c:pt>
                <c:pt idx="387290">
                  <c:v>4.4677000000000001E-2</c:v>
                </c:pt>
                <c:pt idx="387291">
                  <c:v>4.4677000000000001E-2</c:v>
                </c:pt>
                <c:pt idx="387292">
                  <c:v>4.4676E-2</c:v>
                </c:pt>
                <c:pt idx="387293">
                  <c:v>4.4676E-2</c:v>
                </c:pt>
                <c:pt idx="387294">
                  <c:v>4.4674999999999999E-2</c:v>
                </c:pt>
                <c:pt idx="387295">
                  <c:v>4.4674999999999999E-2</c:v>
                </c:pt>
                <c:pt idx="387296">
                  <c:v>4.4673999999999998E-2</c:v>
                </c:pt>
                <c:pt idx="387297">
                  <c:v>4.4673999999999998E-2</c:v>
                </c:pt>
                <c:pt idx="387298">
                  <c:v>4.4672999999999997E-2</c:v>
                </c:pt>
                <c:pt idx="387299">
                  <c:v>4.4672000000000003E-2</c:v>
                </c:pt>
                <c:pt idx="387300">
                  <c:v>4.4672000000000003E-2</c:v>
                </c:pt>
                <c:pt idx="387301">
                  <c:v>4.4671000000000002E-2</c:v>
                </c:pt>
                <c:pt idx="387302">
                  <c:v>4.4670000000000001E-2</c:v>
                </c:pt>
                <c:pt idx="387303">
                  <c:v>4.4669E-2</c:v>
                </c:pt>
                <c:pt idx="387304">
                  <c:v>4.4669E-2</c:v>
                </c:pt>
                <c:pt idx="387305">
                  <c:v>4.4667999999999999E-2</c:v>
                </c:pt>
                <c:pt idx="387306">
                  <c:v>4.4666999999999998E-2</c:v>
                </c:pt>
                <c:pt idx="387307">
                  <c:v>4.4666999999999998E-2</c:v>
                </c:pt>
                <c:pt idx="387308">
                  <c:v>4.4665999999999997E-2</c:v>
                </c:pt>
                <c:pt idx="387309">
                  <c:v>4.4665999999999997E-2</c:v>
                </c:pt>
                <c:pt idx="387310">
                  <c:v>4.4665000000000003E-2</c:v>
                </c:pt>
                <c:pt idx="387311">
                  <c:v>4.4665000000000003E-2</c:v>
                </c:pt>
                <c:pt idx="387312">
                  <c:v>4.4665000000000003E-2</c:v>
                </c:pt>
                <c:pt idx="387313">
                  <c:v>4.4664000000000002E-2</c:v>
                </c:pt>
                <c:pt idx="387314">
                  <c:v>4.4664000000000002E-2</c:v>
                </c:pt>
                <c:pt idx="387315">
                  <c:v>4.4664000000000002E-2</c:v>
                </c:pt>
                <c:pt idx="387316">
                  <c:v>4.4664000000000002E-2</c:v>
                </c:pt>
                <c:pt idx="387317">
                  <c:v>4.4664000000000002E-2</c:v>
                </c:pt>
                <c:pt idx="387318">
                  <c:v>4.4664000000000002E-2</c:v>
                </c:pt>
                <c:pt idx="387319">
                  <c:v>4.4664000000000002E-2</c:v>
                </c:pt>
                <c:pt idx="387320">
                  <c:v>4.4664000000000002E-2</c:v>
                </c:pt>
                <c:pt idx="387321">
                  <c:v>4.4665000000000003E-2</c:v>
                </c:pt>
                <c:pt idx="387322">
                  <c:v>4.4665000000000003E-2</c:v>
                </c:pt>
                <c:pt idx="387323">
                  <c:v>4.4665999999999997E-2</c:v>
                </c:pt>
                <c:pt idx="387324">
                  <c:v>4.4665999999999997E-2</c:v>
                </c:pt>
                <c:pt idx="387325">
                  <c:v>4.4666999999999998E-2</c:v>
                </c:pt>
                <c:pt idx="387326">
                  <c:v>4.4667999999999999E-2</c:v>
                </c:pt>
                <c:pt idx="387327">
                  <c:v>4.4669E-2</c:v>
                </c:pt>
                <c:pt idx="387328">
                  <c:v>4.4670000000000001E-2</c:v>
                </c:pt>
                <c:pt idx="387329">
                  <c:v>4.4671000000000002E-2</c:v>
                </c:pt>
                <c:pt idx="387330">
                  <c:v>4.4672000000000003E-2</c:v>
                </c:pt>
                <c:pt idx="387331">
                  <c:v>4.4672999999999997E-2</c:v>
                </c:pt>
                <c:pt idx="387332">
                  <c:v>4.4674999999999999E-2</c:v>
                </c:pt>
                <c:pt idx="387333">
                  <c:v>4.4676E-2</c:v>
                </c:pt>
                <c:pt idx="387334">
                  <c:v>4.4678000000000002E-2</c:v>
                </c:pt>
                <c:pt idx="387335">
                  <c:v>4.4679000000000003E-2</c:v>
                </c:pt>
                <c:pt idx="387336">
                  <c:v>4.4680999999999998E-2</c:v>
                </c:pt>
                <c:pt idx="387337">
                  <c:v>4.4683E-2</c:v>
                </c:pt>
                <c:pt idx="387338">
                  <c:v>4.4684000000000001E-2</c:v>
                </c:pt>
                <c:pt idx="387339">
                  <c:v>4.4685999999999997E-2</c:v>
                </c:pt>
                <c:pt idx="387340">
                  <c:v>4.4687999999999999E-2</c:v>
                </c:pt>
                <c:pt idx="387341">
                  <c:v>4.4690000000000001E-2</c:v>
                </c:pt>
                <c:pt idx="387342">
                  <c:v>4.4691000000000002E-2</c:v>
                </c:pt>
                <c:pt idx="387343">
                  <c:v>4.4692999999999997E-2</c:v>
                </c:pt>
                <c:pt idx="387344">
                  <c:v>4.4694999999999999E-2</c:v>
                </c:pt>
                <c:pt idx="387345">
                  <c:v>4.4697000000000001E-2</c:v>
                </c:pt>
                <c:pt idx="387346">
                  <c:v>4.4699000000000003E-2</c:v>
                </c:pt>
                <c:pt idx="387347">
                  <c:v>4.4700999999999998E-2</c:v>
                </c:pt>
                <c:pt idx="387348">
                  <c:v>4.4703E-2</c:v>
                </c:pt>
                <c:pt idx="387349">
                  <c:v>4.4705000000000002E-2</c:v>
                </c:pt>
                <c:pt idx="387350">
                  <c:v>4.4706000000000003E-2</c:v>
                </c:pt>
                <c:pt idx="387351">
                  <c:v>4.4707999999999998E-2</c:v>
                </c:pt>
                <c:pt idx="387352">
                  <c:v>4.471E-2</c:v>
                </c:pt>
                <c:pt idx="387353">
                  <c:v>4.4711000000000001E-2</c:v>
                </c:pt>
                <c:pt idx="387354">
                  <c:v>4.4713000000000003E-2</c:v>
                </c:pt>
                <c:pt idx="387355">
                  <c:v>4.4714999999999998E-2</c:v>
                </c:pt>
                <c:pt idx="387356">
                  <c:v>4.4715999999999999E-2</c:v>
                </c:pt>
                <c:pt idx="387357">
                  <c:v>4.4718000000000001E-2</c:v>
                </c:pt>
                <c:pt idx="387358">
                  <c:v>4.4719000000000002E-2</c:v>
                </c:pt>
                <c:pt idx="387359">
                  <c:v>4.4720000000000003E-2</c:v>
                </c:pt>
                <c:pt idx="387360">
                  <c:v>4.4720999999999997E-2</c:v>
                </c:pt>
                <c:pt idx="387361">
                  <c:v>4.4721999999999998E-2</c:v>
                </c:pt>
                <c:pt idx="387362">
                  <c:v>4.4722999999999999E-2</c:v>
                </c:pt>
                <c:pt idx="387363">
                  <c:v>4.4724E-2</c:v>
                </c:pt>
                <c:pt idx="387364">
                  <c:v>4.4725000000000001E-2</c:v>
                </c:pt>
                <c:pt idx="387365">
                  <c:v>4.4725000000000001E-2</c:v>
                </c:pt>
                <c:pt idx="387366">
                  <c:v>4.4726000000000002E-2</c:v>
                </c:pt>
                <c:pt idx="387367">
                  <c:v>4.4727000000000003E-2</c:v>
                </c:pt>
                <c:pt idx="387368">
                  <c:v>4.4727000000000003E-2</c:v>
                </c:pt>
                <c:pt idx="387369">
                  <c:v>4.4727000000000003E-2</c:v>
                </c:pt>
                <c:pt idx="387370">
                  <c:v>4.4727999999999997E-2</c:v>
                </c:pt>
                <c:pt idx="387371">
                  <c:v>4.4727999999999997E-2</c:v>
                </c:pt>
                <c:pt idx="387372">
                  <c:v>4.4727000000000003E-2</c:v>
                </c:pt>
                <c:pt idx="387373">
                  <c:v>4.4727000000000003E-2</c:v>
                </c:pt>
                <c:pt idx="387374">
                  <c:v>4.4727000000000003E-2</c:v>
                </c:pt>
                <c:pt idx="387375">
                  <c:v>4.4727000000000003E-2</c:v>
                </c:pt>
                <c:pt idx="387376">
                  <c:v>4.4726000000000002E-2</c:v>
                </c:pt>
                <c:pt idx="387377">
                  <c:v>4.4726000000000002E-2</c:v>
                </c:pt>
                <c:pt idx="387378">
                  <c:v>4.4725000000000001E-2</c:v>
                </c:pt>
                <c:pt idx="387379">
                  <c:v>4.4724E-2</c:v>
                </c:pt>
                <c:pt idx="387380">
                  <c:v>4.4722999999999999E-2</c:v>
                </c:pt>
                <c:pt idx="387381">
                  <c:v>4.4721999999999998E-2</c:v>
                </c:pt>
                <c:pt idx="387382">
                  <c:v>4.4720999999999997E-2</c:v>
                </c:pt>
                <c:pt idx="387383">
                  <c:v>4.4720000000000003E-2</c:v>
                </c:pt>
                <c:pt idx="387384">
                  <c:v>4.4719000000000002E-2</c:v>
                </c:pt>
                <c:pt idx="387385">
                  <c:v>4.4718000000000001E-2</c:v>
                </c:pt>
                <c:pt idx="387386">
                  <c:v>4.4715999999999999E-2</c:v>
                </c:pt>
                <c:pt idx="387387">
                  <c:v>4.4714999999999998E-2</c:v>
                </c:pt>
                <c:pt idx="387388">
                  <c:v>4.4713000000000003E-2</c:v>
                </c:pt>
                <c:pt idx="387389">
                  <c:v>4.4712000000000002E-2</c:v>
                </c:pt>
                <c:pt idx="387390">
                  <c:v>4.471E-2</c:v>
                </c:pt>
                <c:pt idx="387391">
                  <c:v>4.4708999999999999E-2</c:v>
                </c:pt>
                <c:pt idx="387392">
                  <c:v>4.4706999999999997E-2</c:v>
                </c:pt>
                <c:pt idx="387393">
                  <c:v>4.4706000000000003E-2</c:v>
                </c:pt>
                <c:pt idx="387394">
                  <c:v>4.4704000000000001E-2</c:v>
                </c:pt>
                <c:pt idx="387395">
                  <c:v>4.4701999999999999E-2</c:v>
                </c:pt>
                <c:pt idx="387396">
                  <c:v>4.4699999999999997E-2</c:v>
                </c:pt>
                <c:pt idx="387397">
                  <c:v>4.4698000000000002E-2</c:v>
                </c:pt>
                <c:pt idx="387398">
                  <c:v>4.4696E-2</c:v>
                </c:pt>
                <c:pt idx="387399">
                  <c:v>4.4694999999999999E-2</c:v>
                </c:pt>
                <c:pt idx="387400">
                  <c:v>4.4692999999999997E-2</c:v>
                </c:pt>
                <c:pt idx="387401">
                  <c:v>4.4691000000000002E-2</c:v>
                </c:pt>
                <c:pt idx="387402">
                  <c:v>4.4689E-2</c:v>
                </c:pt>
                <c:pt idx="387403">
                  <c:v>4.4687999999999999E-2</c:v>
                </c:pt>
                <c:pt idx="387404">
                  <c:v>4.4685999999999997E-2</c:v>
                </c:pt>
                <c:pt idx="387405">
                  <c:v>4.4684000000000001E-2</c:v>
                </c:pt>
                <c:pt idx="387406">
                  <c:v>4.4681999999999999E-2</c:v>
                </c:pt>
                <c:pt idx="387407">
                  <c:v>4.4680999999999998E-2</c:v>
                </c:pt>
                <c:pt idx="387408">
                  <c:v>4.4679000000000003E-2</c:v>
                </c:pt>
                <c:pt idx="387409">
                  <c:v>4.4677000000000001E-2</c:v>
                </c:pt>
                <c:pt idx="387410">
                  <c:v>4.4676E-2</c:v>
                </c:pt>
                <c:pt idx="387411">
                  <c:v>4.4673999999999998E-2</c:v>
                </c:pt>
                <c:pt idx="387412">
                  <c:v>4.4672999999999997E-2</c:v>
                </c:pt>
                <c:pt idx="387413">
                  <c:v>4.4672000000000003E-2</c:v>
                </c:pt>
                <c:pt idx="387414">
                  <c:v>4.4671000000000002E-2</c:v>
                </c:pt>
                <c:pt idx="387415">
                  <c:v>4.4670000000000001E-2</c:v>
                </c:pt>
                <c:pt idx="387416">
                  <c:v>4.4667999999999999E-2</c:v>
                </c:pt>
                <c:pt idx="387417">
                  <c:v>4.4666999999999998E-2</c:v>
                </c:pt>
                <c:pt idx="387418">
                  <c:v>4.4665999999999997E-2</c:v>
                </c:pt>
                <c:pt idx="387419">
                  <c:v>4.4665000000000003E-2</c:v>
                </c:pt>
                <c:pt idx="387420">
                  <c:v>4.4664000000000002E-2</c:v>
                </c:pt>
                <c:pt idx="387421">
                  <c:v>4.4664000000000002E-2</c:v>
                </c:pt>
                <c:pt idx="387422">
                  <c:v>4.4663000000000001E-2</c:v>
                </c:pt>
                <c:pt idx="387423">
                  <c:v>4.4662E-2</c:v>
                </c:pt>
                <c:pt idx="387424">
                  <c:v>4.4662E-2</c:v>
                </c:pt>
                <c:pt idx="387425">
                  <c:v>4.4660999999999999E-2</c:v>
                </c:pt>
                <c:pt idx="387426">
                  <c:v>4.4660999999999999E-2</c:v>
                </c:pt>
                <c:pt idx="387427">
                  <c:v>4.4659999999999998E-2</c:v>
                </c:pt>
                <c:pt idx="387428">
                  <c:v>4.4659999999999998E-2</c:v>
                </c:pt>
                <c:pt idx="387429">
                  <c:v>4.4658999999999997E-2</c:v>
                </c:pt>
                <c:pt idx="387430">
                  <c:v>4.4658999999999997E-2</c:v>
                </c:pt>
                <c:pt idx="387431">
                  <c:v>4.4658999999999997E-2</c:v>
                </c:pt>
                <c:pt idx="387432">
                  <c:v>4.4658999999999997E-2</c:v>
                </c:pt>
                <c:pt idx="387433">
                  <c:v>4.4658000000000003E-2</c:v>
                </c:pt>
                <c:pt idx="387434">
                  <c:v>4.4658000000000003E-2</c:v>
                </c:pt>
                <c:pt idx="387435">
                  <c:v>4.4658000000000003E-2</c:v>
                </c:pt>
                <c:pt idx="387436">
                  <c:v>4.4658000000000003E-2</c:v>
                </c:pt>
                <c:pt idx="387437">
                  <c:v>4.4658000000000003E-2</c:v>
                </c:pt>
                <c:pt idx="387438">
                  <c:v>4.4658999999999997E-2</c:v>
                </c:pt>
                <c:pt idx="387439">
                  <c:v>4.4658999999999997E-2</c:v>
                </c:pt>
                <c:pt idx="387440">
                  <c:v>4.4658999999999997E-2</c:v>
                </c:pt>
                <c:pt idx="387441">
                  <c:v>4.4658999999999997E-2</c:v>
                </c:pt>
                <c:pt idx="387442">
                  <c:v>4.4658999999999997E-2</c:v>
                </c:pt>
                <c:pt idx="387443">
                  <c:v>4.4658999999999997E-2</c:v>
                </c:pt>
                <c:pt idx="387444">
                  <c:v>4.4658999999999997E-2</c:v>
                </c:pt>
                <c:pt idx="387445">
                  <c:v>4.4658999999999997E-2</c:v>
                </c:pt>
                <c:pt idx="387446">
                  <c:v>4.4658999999999997E-2</c:v>
                </c:pt>
                <c:pt idx="387447">
                  <c:v>4.4658999999999997E-2</c:v>
                </c:pt>
                <c:pt idx="387448">
                  <c:v>4.4658999999999997E-2</c:v>
                </c:pt>
                <c:pt idx="387449">
                  <c:v>4.4658999999999997E-2</c:v>
                </c:pt>
                <c:pt idx="387450">
                  <c:v>4.4658999999999997E-2</c:v>
                </c:pt>
                <c:pt idx="387451">
                  <c:v>4.4658999999999997E-2</c:v>
                </c:pt>
                <c:pt idx="387452">
                  <c:v>4.4658999999999997E-2</c:v>
                </c:pt>
                <c:pt idx="387453">
                  <c:v>4.4658999999999997E-2</c:v>
                </c:pt>
                <c:pt idx="387454">
                  <c:v>4.4658999999999997E-2</c:v>
                </c:pt>
                <c:pt idx="387455">
                  <c:v>4.4658999999999997E-2</c:v>
                </c:pt>
                <c:pt idx="387456">
                  <c:v>4.4658999999999997E-2</c:v>
                </c:pt>
                <c:pt idx="387457">
                  <c:v>4.4658999999999997E-2</c:v>
                </c:pt>
                <c:pt idx="387458">
                  <c:v>4.4658999999999997E-2</c:v>
                </c:pt>
                <c:pt idx="387459">
                  <c:v>4.4658000000000003E-2</c:v>
                </c:pt>
                <c:pt idx="387460">
                  <c:v>4.4658000000000003E-2</c:v>
                </c:pt>
                <c:pt idx="387461">
                  <c:v>4.4658000000000003E-2</c:v>
                </c:pt>
                <c:pt idx="387462">
                  <c:v>4.4658000000000003E-2</c:v>
                </c:pt>
                <c:pt idx="387463">
                  <c:v>4.4657000000000002E-2</c:v>
                </c:pt>
                <c:pt idx="387464">
                  <c:v>4.4657000000000002E-2</c:v>
                </c:pt>
                <c:pt idx="387465">
                  <c:v>4.4657000000000002E-2</c:v>
                </c:pt>
                <c:pt idx="387466">
                  <c:v>4.4656000000000001E-2</c:v>
                </c:pt>
                <c:pt idx="387467">
                  <c:v>4.4655E-2</c:v>
                </c:pt>
                <c:pt idx="387468">
                  <c:v>4.4655E-2</c:v>
                </c:pt>
                <c:pt idx="387469">
                  <c:v>4.4653999999999999E-2</c:v>
                </c:pt>
                <c:pt idx="387470">
                  <c:v>4.4653999999999999E-2</c:v>
                </c:pt>
                <c:pt idx="387471">
                  <c:v>4.4652999999999998E-2</c:v>
                </c:pt>
                <c:pt idx="387472">
                  <c:v>4.4651999999999997E-2</c:v>
                </c:pt>
                <c:pt idx="387473">
                  <c:v>4.4651999999999997E-2</c:v>
                </c:pt>
                <c:pt idx="387474">
                  <c:v>4.4651000000000003E-2</c:v>
                </c:pt>
                <c:pt idx="387475">
                  <c:v>4.4650000000000002E-2</c:v>
                </c:pt>
                <c:pt idx="387476">
                  <c:v>4.4649000000000001E-2</c:v>
                </c:pt>
                <c:pt idx="387477">
                  <c:v>4.4648E-2</c:v>
                </c:pt>
                <c:pt idx="387478">
                  <c:v>4.4646999999999999E-2</c:v>
                </c:pt>
                <c:pt idx="387479">
                  <c:v>4.4645999999999998E-2</c:v>
                </c:pt>
                <c:pt idx="387480">
                  <c:v>4.4644999999999997E-2</c:v>
                </c:pt>
                <c:pt idx="387481">
                  <c:v>4.4644000000000003E-2</c:v>
                </c:pt>
                <c:pt idx="387482">
                  <c:v>4.4643000000000002E-2</c:v>
                </c:pt>
                <c:pt idx="387483">
                  <c:v>4.4642000000000001E-2</c:v>
                </c:pt>
                <c:pt idx="387484">
                  <c:v>4.4641E-2</c:v>
                </c:pt>
                <c:pt idx="387485">
                  <c:v>4.4641E-2</c:v>
                </c:pt>
                <c:pt idx="387486">
                  <c:v>4.4639999999999999E-2</c:v>
                </c:pt>
                <c:pt idx="387487">
                  <c:v>4.4638999999999998E-2</c:v>
                </c:pt>
                <c:pt idx="387488">
                  <c:v>4.4637999999999997E-2</c:v>
                </c:pt>
                <c:pt idx="387489">
                  <c:v>4.4637000000000003E-2</c:v>
                </c:pt>
                <c:pt idx="387490">
                  <c:v>4.4635000000000001E-2</c:v>
                </c:pt>
                <c:pt idx="387491">
                  <c:v>4.4634E-2</c:v>
                </c:pt>
                <c:pt idx="387492">
                  <c:v>4.4632999999999999E-2</c:v>
                </c:pt>
                <c:pt idx="387493">
                  <c:v>4.4631999999999998E-2</c:v>
                </c:pt>
                <c:pt idx="387494">
                  <c:v>4.4630999999999997E-2</c:v>
                </c:pt>
                <c:pt idx="387495">
                  <c:v>4.4630999999999997E-2</c:v>
                </c:pt>
                <c:pt idx="387496">
                  <c:v>4.4630000000000003E-2</c:v>
                </c:pt>
                <c:pt idx="387497">
                  <c:v>4.4629000000000002E-2</c:v>
                </c:pt>
                <c:pt idx="387498">
                  <c:v>4.4628000000000001E-2</c:v>
                </c:pt>
                <c:pt idx="387499">
                  <c:v>4.4627E-2</c:v>
                </c:pt>
                <c:pt idx="387500">
                  <c:v>4.4627E-2</c:v>
                </c:pt>
                <c:pt idx="387501">
                  <c:v>4.4625999999999999E-2</c:v>
                </c:pt>
                <c:pt idx="387502">
                  <c:v>4.4624999999999998E-2</c:v>
                </c:pt>
                <c:pt idx="387503">
                  <c:v>4.4623999999999997E-2</c:v>
                </c:pt>
                <c:pt idx="387504">
                  <c:v>4.4623999999999997E-2</c:v>
                </c:pt>
                <c:pt idx="387505">
                  <c:v>4.4623000000000003E-2</c:v>
                </c:pt>
                <c:pt idx="387506">
                  <c:v>4.4623000000000003E-2</c:v>
                </c:pt>
                <c:pt idx="387507">
                  <c:v>4.4623000000000003E-2</c:v>
                </c:pt>
                <c:pt idx="387508">
                  <c:v>4.4623000000000003E-2</c:v>
                </c:pt>
                <c:pt idx="387509">
                  <c:v>4.4622000000000002E-2</c:v>
                </c:pt>
                <c:pt idx="387510">
                  <c:v>4.4622000000000002E-2</c:v>
                </c:pt>
                <c:pt idx="387511">
                  <c:v>4.4622000000000002E-2</c:v>
                </c:pt>
                <c:pt idx="387512">
                  <c:v>4.4622000000000002E-2</c:v>
                </c:pt>
                <c:pt idx="387513">
                  <c:v>4.4622000000000002E-2</c:v>
                </c:pt>
                <c:pt idx="387514">
                  <c:v>4.4622000000000002E-2</c:v>
                </c:pt>
                <c:pt idx="387515">
                  <c:v>4.4622000000000002E-2</c:v>
                </c:pt>
                <c:pt idx="387516">
                  <c:v>4.4622000000000002E-2</c:v>
                </c:pt>
                <c:pt idx="387517">
                  <c:v>4.4623000000000003E-2</c:v>
                </c:pt>
                <c:pt idx="387518">
                  <c:v>4.4623000000000003E-2</c:v>
                </c:pt>
                <c:pt idx="387519">
                  <c:v>4.4623999999999997E-2</c:v>
                </c:pt>
                <c:pt idx="387520">
                  <c:v>4.4623999999999997E-2</c:v>
                </c:pt>
                <c:pt idx="387521">
                  <c:v>4.4624999999999998E-2</c:v>
                </c:pt>
                <c:pt idx="387522">
                  <c:v>4.4624999999999998E-2</c:v>
                </c:pt>
                <c:pt idx="387523">
                  <c:v>4.4625999999999999E-2</c:v>
                </c:pt>
                <c:pt idx="387524">
                  <c:v>4.4625999999999999E-2</c:v>
                </c:pt>
                <c:pt idx="387525">
                  <c:v>4.4627E-2</c:v>
                </c:pt>
                <c:pt idx="387526">
                  <c:v>4.4628000000000001E-2</c:v>
                </c:pt>
                <c:pt idx="387527">
                  <c:v>4.4628000000000001E-2</c:v>
                </c:pt>
                <c:pt idx="387528">
                  <c:v>4.4629000000000002E-2</c:v>
                </c:pt>
                <c:pt idx="387529">
                  <c:v>4.4630000000000003E-2</c:v>
                </c:pt>
                <c:pt idx="387530">
                  <c:v>4.4630999999999997E-2</c:v>
                </c:pt>
                <c:pt idx="387531">
                  <c:v>4.4631999999999998E-2</c:v>
                </c:pt>
                <c:pt idx="387532">
                  <c:v>4.4632999999999999E-2</c:v>
                </c:pt>
                <c:pt idx="387533">
                  <c:v>4.4632999999999999E-2</c:v>
                </c:pt>
                <c:pt idx="387534">
                  <c:v>4.4634E-2</c:v>
                </c:pt>
                <c:pt idx="387535">
                  <c:v>4.4635000000000001E-2</c:v>
                </c:pt>
                <c:pt idx="387536">
                  <c:v>4.4636000000000002E-2</c:v>
                </c:pt>
                <c:pt idx="387537">
                  <c:v>4.4636000000000002E-2</c:v>
                </c:pt>
                <c:pt idx="387538">
                  <c:v>4.4637000000000003E-2</c:v>
                </c:pt>
                <c:pt idx="387539">
                  <c:v>4.4637999999999997E-2</c:v>
                </c:pt>
                <c:pt idx="387540">
                  <c:v>4.4637999999999997E-2</c:v>
                </c:pt>
                <c:pt idx="387541">
                  <c:v>4.4638999999999998E-2</c:v>
                </c:pt>
                <c:pt idx="387542">
                  <c:v>4.4639999999999999E-2</c:v>
                </c:pt>
                <c:pt idx="387543">
                  <c:v>4.4639999999999999E-2</c:v>
                </c:pt>
                <c:pt idx="387544">
                  <c:v>4.4641E-2</c:v>
                </c:pt>
                <c:pt idx="387545">
                  <c:v>4.4641E-2</c:v>
                </c:pt>
                <c:pt idx="387546">
                  <c:v>4.4642000000000001E-2</c:v>
                </c:pt>
                <c:pt idx="387547">
                  <c:v>4.4642000000000001E-2</c:v>
                </c:pt>
                <c:pt idx="387548">
                  <c:v>4.4642000000000001E-2</c:v>
                </c:pt>
                <c:pt idx="387549">
                  <c:v>4.4642000000000001E-2</c:v>
                </c:pt>
                <c:pt idx="387550">
                  <c:v>4.4642000000000001E-2</c:v>
                </c:pt>
                <c:pt idx="387551">
                  <c:v>4.4642000000000001E-2</c:v>
                </c:pt>
                <c:pt idx="387552">
                  <c:v>4.4642000000000001E-2</c:v>
                </c:pt>
                <c:pt idx="387553">
                  <c:v>4.4642000000000001E-2</c:v>
                </c:pt>
                <c:pt idx="387554">
                  <c:v>4.4642000000000001E-2</c:v>
                </c:pt>
                <c:pt idx="387555">
                  <c:v>4.4642000000000001E-2</c:v>
                </c:pt>
                <c:pt idx="387556">
                  <c:v>4.4642000000000001E-2</c:v>
                </c:pt>
                <c:pt idx="387557">
                  <c:v>4.4641E-2</c:v>
                </c:pt>
                <c:pt idx="387558">
                  <c:v>4.4641E-2</c:v>
                </c:pt>
                <c:pt idx="387559">
                  <c:v>4.4639999999999999E-2</c:v>
                </c:pt>
                <c:pt idx="387560">
                  <c:v>4.4638999999999998E-2</c:v>
                </c:pt>
                <c:pt idx="387561">
                  <c:v>4.4638999999999998E-2</c:v>
                </c:pt>
                <c:pt idx="387562">
                  <c:v>4.4637999999999997E-2</c:v>
                </c:pt>
                <c:pt idx="387563">
                  <c:v>4.4637000000000003E-2</c:v>
                </c:pt>
                <c:pt idx="387564">
                  <c:v>4.4636000000000002E-2</c:v>
                </c:pt>
                <c:pt idx="387565">
                  <c:v>4.4635000000000001E-2</c:v>
                </c:pt>
                <c:pt idx="387566">
                  <c:v>4.4634E-2</c:v>
                </c:pt>
                <c:pt idx="387567">
                  <c:v>4.4632999999999999E-2</c:v>
                </c:pt>
                <c:pt idx="387568">
                  <c:v>4.4631999999999998E-2</c:v>
                </c:pt>
                <c:pt idx="387569">
                  <c:v>4.4630000000000003E-2</c:v>
                </c:pt>
                <c:pt idx="387570">
                  <c:v>4.4629000000000002E-2</c:v>
                </c:pt>
                <c:pt idx="387571">
                  <c:v>4.4628000000000001E-2</c:v>
                </c:pt>
                <c:pt idx="387572">
                  <c:v>4.4625999999999999E-2</c:v>
                </c:pt>
                <c:pt idx="387573">
                  <c:v>4.4624999999999998E-2</c:v>
                </c:pt>
                <c:pt idx="387574">
                  <c:v>4.4623000000000003E-2</c:v>
                </c:pt>
                <c:pt idx="387575">
                  <c:v>4.4622000000000002E-2</c:v>
                </c:pt>
                <c:pt idx="387576">
                  <c:v>4.462E-2</c:v>
                </c:pt>
                <c:pt idx="387577">
                  <c:v>4.4618999999999999E-2</c:v>
                </c:pt>
                <c:pt idx="387578">
                  <c:v>4.4616999999999997E-2</c:v>
                </c:pt>
                <c:pt idx="387579">
                  <c:v>4.4616000000000003E-2</c:v>
                </c:pt>
                <c:pt idx="387580">
                  <c:v>4.4615000000000002E-2</c:v>
                </c:pt>
                <c:pt idx="387581">
                  <c:v>4.4613E-2</c:v>
                </c:pt>
                <c:pt idx="387582">
                  <c:v>4.4611999999999999E-2</c:v>
                </c:pt>
                <c:pt idx="387583">
                  <c:v>4.4610999999999998E-2</c:v>
                </c:pt>
                <c:pt idx="387584">
                  <c:v>4.4609000000000003E-2</c:v>
                </c:pt>
                <c:pt idx="387585">
                  <c:v>4.4608000000000002E-2</c:v>
                </c:pt>
                <c:pt idx="387586">
                  <c:v>4.4607000000000001E-2</c:v>
                </c:pt>
                <c:pt idx="387587">
                  <c:v>4.4604999999999999E-2</c:v>
                </c:pt>
                <c:pt idx="387588">
                  <c:v>4.4603999999999998E-2</c:v>
                </c:pt>
                <c:pt idx="387589">
                  <c:v>4.4603999999999998E-2</c:v>
                </c:pt>
                <c:pt idx="387590">
                  <c:v>4.4602999999999997E-2</c:v>
                </c:pt>
                <c:pt idx="387591">
                  <c:v>4.4602000000000003E-2</c:v>
                </c:pt>
                <c:pt idx="387592">
                  <c:v>4.4602000000000003E-2</c:v>
                </c:pt>
                <c:pt idx="387593">
                  <c:v>4.4601000000000002E-2</c:v>
                </c:pt>
                <c:pt idx="387594">
                  <c:v>4.4601000000000002E-2</c:v>
                </c:pt>
                <c:pt idx="387595">
                  <c:v>4.4600000000000001E-2</c:v>
                </c:pt>
                <c:pt idx="387596">
                  <c:v>4.4600000000000001E-2</c:v>
                </c:pt>
                <c:pt idx="387597">
                  <c:v>4.4600000000000001E-2</c:v>
                </c:pt>
                <c:pt idx="387598">
                  <c:v>4.4600000000000001E-2</c:v>
                </c:pt>
                <c:pt idx="387599">
                  <c:v>4.4600000000000001E-2</c:v>
                </c:pt>
                <c:pt idx="387600">
                  <c:v>4.4601000000000002E-2</c:v>
                </c:pt>
                <c:pt idx="387601">
                  <c:v>4.4602000000000003E-2</c:v>
                </c:pt>
                <c:pt idx="387602">
                  <c:v>4.4602999999999997E-2</c:v>
                </c:pt>
                <c:pt idx="387603">
                  <c:v>4.4602999999999997E-2</c:v>
                </c:pt>
                <c:pt idx="387604">
                  <c:v>4.4604999999999999E-2</c:v>
                </c:pt>
                <c:pt idx="387605">
                  <c:v>4.4606E-2</c:v>
                </c:pt>
                <c:pt idx="387606">
                  <c:v>4.4607000000000001E-2</c:v>
                </c:pt>
                <c:pt idx="387607">
                  <c:v>4.4608000000000002E-2</c:v>
                </c:pt>
                <c:pt idx="387608">
                  <c:v>4.4609999999999997E-2</c:v>
                </c:pt>
                <c:pt idx="387609">
                  <c:v>4.4611999999999999E-2</c:v>
                </c:pt>
                <c:pt idx="387610">
                  <c:v>4.4613E-2</c:v>
                </c:pt>
                <c:pt idx="387611">
                  <c:v>4.4615000000000002E-2</c:v>
                </c:pt>
                <c:pt idx="387612">
                  <c:v>4.4617999999999998E-2</c:v>
                </c:pt>
                <c:pt idx="387613">
                  <c:v>4.462E-2</c:v>
                </c:pt>
                <c:pt idx="387614">
                  <c:v>4.4622000000000002E-2</c:v>
                </c:pt>
                <c:pt idx="387615">
                  <c:v>4.4624999999999998E-2</c:v>
                </c:pt>
                <c:pt idx="387616">
                  <c:v>4.4627E-2</c:v>
                </c:pt>
                <c:pt idx="387617">
                  <c:v>4.4630000000000003E-2</c:v>
                </c:pt>
                <c:pt idx="387618">
                  <c:v>4.4632999999999999E-2</c:v>
                </c:pt>
                <c:pt idx="387619">
                  <c:v>4.4635000000000001E-2</c:v>
                </c:pt>
                <c:pt idx="387620">
                  <c:v>4.4637999999999997E-2</c:v>
                </c:pt>
                <c:pt idx="387621">
                  <c:v>4.4641E-2</c:v>
                </c:pt>
                <c:pt idx="387622">
                  <c:v>4.4644000000000003E-2</c:v>
                </c:pt>
                <c:pt idx="387623">
                  <c:v>4.4646999999999999E-2</c:v>
                </c:pt>
                <c:pt idx="387624">
                  <c:v>4.4650000000000002E-2</c:v>
                </c:pt>
                <c:pt idx="387625">
                  <c:v>4.4652999999999998E-2</c:v>
                </c:pt>
                <c:pt idx="387626">
                  <c:v>4.4656000000000001E-2</c:v>
                </c:pt>
                <c:pt idx="387627">
                  <c:v>4.4658999999999997E-2</c:v>
                </c:pt>
                <c:pt idx="387628">
                  <c:v>4.4662E-2</c:v>
                </c:pt>
                <c:pt idx="387629">
                  <c:v>4.4665000000000003E-2</c:v>
                </c:pt>
                <c:pt idx="387630">
                  <c:v>4.4667999999999999E-2</c:v>
                </c:pt>
                <c:pt idx="387631">
                  <c:v>4.4671000000000002E-2</c:v>
                </c:pt>
                <c:pt idx="387632">
                  <c:v>4.4673999999999998E-2</c:v>
                </c:pt>
                <c:pt idx="387633">
                  <c:v>4.4677000000000001E-2</c:v>
                </c:pt>
                <c:pt idx="387634">
                  <c:v>4.4679999999999997E-2</c:v>
                </c:pt>
                <c:pt idx="387635">
                  <c:v>4.4681999999999999E-2</c:v>
                </c:pt>
                <c:pt idx="387636">
                  <c:v>4.4685000000000002E-2</c:v>
                </c:pt>
                <c:pt idx="387637">
                  <c:v>4.4687999999999999E-2</c:v>
                </c:pt>
                <c:pt idx="387638">
                  <c:v>4.4690000000000001E-2</c:v>
                </c:pt>
                <c:pt idx="387639">
                  <c:v>4.4692000000000003E-2</c:v>
                </c:pt>
                <c:pt idx="387640">
                  <c:v>4.4694999999999999E-2</c:v>
                </c:pt>
                <c:pt idx="387641">
                  <c:v>4.4697000000000001E-2</c:v>
                </c:pt>
                <c:pt idx="387642">
                  <c:v>4.4699000000000003E-2</c:v>
                </c:pt>
                <c:pt idx="387643">
                  <c:v>4.4700999999999998E-2</c:v>
                </c:pt>
                <c:pt idx="387644">
                  <c:v>4.4701999999999999E-2</c:v>
                </c:pt>
                <c:pt idx="387645">
                  <c:v>4.4704000000000001E-2</c:v>
                </c:pt>
                <c:pt idx="387646">
                  <c:v>4.4705000000000002E-2</c:v>
                </c:pt>
                <c:pt idx="387647">
                  <c:v>4.4706999999999997E-2</c:v>
                </c:pt>
                <c:pt idx="387648">
                  <c:v>4.4707999999999998E-2</c:v>
                </c:pt>
                <c:pt idx="387649">
                  <c:v>4.4708999999999999E-2</c:v>
                </c:pt>
                <c:pt idx="387650">
                  <c:v>4.471E-2</c:v>
                </c:pt>
                <c:pt idx="387651">
                  <c:v>4.4711000000000001E-2</c:v>
                </c:pt>
                <c:pt idx="387652">
                  <c:v>4.4711000000000001E-2</c:v>
                </c:pt>
                <c:pt idx="387653">
                  <c:v>4.4712000000000002E-2</c:v>
                </c:pt>
                <c:pt idx="387654">
                  <c:v>4.4712000000000002E-2</c:v>
                </c:pt>
                <c:pt idx="387655">
                  <c:v>4.4712000000000002E-2</c:v>
                </c:pt>
                <c:pt idx="387656">
                  <c:v>4.4711000000000001E-2</c:v>
                </c:pt>
                <c:pt idx="387657">
                  <c:v>4.4711000000000001E-2</c:v>
                </c:pt>
                <c:pt idx="387658">
                  <c:v>4.4711000000000001E-2</c:v>
                </c:pt>
                <c:pt idx="387659">
                  <c:v>4.471E-2</c:v>
                </c:pt>
                <c:pt idx="387660">
                  <c:v>4.4708999999999999E-2</c:v>
                </c:pt>
                <c:pt idx="387661">
                  <c:v>4.4707999999999998E-2</c:v>
                </c:pt>
                <c:pt idx="387662">
                  <c:v>4.4706999999999997E-2</c:v>
                </c:pt>
                <c:pt idx="387663">
                  <c:v>4.4706000000000003E-2</c:v>
                </c:pt>
                <c:pt idx="387664">
                  <c:v>4.4705000000000002E-2</c:v>
                </c:pt>
                <c:pt idx="387665">
                  <c:v>4.4703E-2</c:v>
                </c:pt>
                <c:pt idx="387666">
                  <c:v>4.4700999999999998E-2</c:v>
                </c:pt>
                <c:pt idx="387667">
                  <c:v>4.4699000000000003E-2</c:v>
                </c:pt>
                <c:pt idx="387668">
                  <c:v>4.4697000000000001E-2</c:v>
                </c:pt>
                <c:pt idx="387669">
                  <c:v>4.4694999999999999E-2</c:v>
                </c:pt>
                <c:pt idx="387670">
                  <c:v>4.4692999999999997E-2</c:v>
                </c:pt>
                <c:pt idx="387671">
                  <c:v>4.4691000000000002E-2</c:v>
                </c:pt>
                <c:pt idx="387672">
                  <c:v>4.4689E-2</c:v>
                </c:pt>
                <c:pt idx="387673">
                  <c:v>4.4685999999999997E-2</c:v>
                </c:pt>
                <c:pt idx="387674">
                  <c:v>4.4684000000000001E-2</c:v>
                </c:pt>
                <c:pt idx="387675">
                  <c:v>4.4680999999999998E-2</c:v>
                </c:pt>
                <c:pt idx="387676">
                  <c:v>4.4678000000000002E-2</c:v>
                </c:pt>
                <c:pt idx="387677">
                  <c:v>4.4674999999999999E-2</c:v>
                </c:pt>
                <c:pt idx="387678">
                  <c:v>4.4672000000000003E-2</c:v>
                </c:pt>
                <c:pt idx="387679">
                  <c:v>4.4669E-2</c:v>
                </c:pt>
                <c:pt idx="387680">
                  <c:v>4.4665999999999997E-2</c:v>
                </c:pt>
                <c:pt idx="387681">
                  <c:v>4.4663000000000001E-2</c:v>
                </c:pt>
                <c:pt idx="387682">
                  <c:v>4.4660999999999999E-2</c:v>
                </c:pt>
                <c:pt idx="387683">
                  <c:v>4.4658000000000003E-2</c:v>
                </c:pt>
                <c:pt idx="387684">
                  <c:v>4.4655E-2</c:v>
                </c:pt>
                <c:pt idx="387685">
                  <c:v>4.4651999999999997E-2</c:v>
                </c:pt>
                <c:pt idx="387686">
                  <c:v>4.4649000000000001E-2</c:v>
                </c:pt>
                <c:pt idx="387687">
                  <c:v>4.4645999999999998E-2</c:v>
                </c:pt>
                <c:pt idx="387688">
                  <c:v>4.4643000000000002E-2</c:v>
                </c:pt>
                <c:pt idx="387689">
                  <c:v>4.4639999999999999E-2</c:v>
                </c:pt>
                <c:pt idx="387690">
                  <c:v>4.4637000000000003E-2</c:v>
                </c:pt>
                <c:pt idx="387691">
                  <c:v>4.4635000000000001E-2</c:v>
                </c:pt>
                <c:pt idx="387692">
                  <c:v>4.4631999999999998E-2</c:v>
                </c:pt>
                <c:pt idx="387693">
                  <c:v>4.4630000000000003E-2</c:v>
                </c:pt>
                <c:pt idx="387694">
                  <c:v>4.4627E-2</c:v>
                </c:pt>
                <c:pt idx="387695">
                  <c:v>4.4624999999999998E-2</c:v>
                </c:pt>
                <c:pt idx="387696">
                  <c:v>4.4623000000000003E-2</c:v>
                </c:pt>
                <c:pt idx="387697">
                  <c:v>4.4621000000000001E-2</c:v>
                </c:pt>
                <c:pt idx="387698">
                  <c:v>4.4618999999999999E-2</c:v>
                </c:pt>
                <c:pt idx="387699">
                  <c:v>4.4617999999999998E-2</c:v>
                </c:pt>
                <c:pt idx="387700">
                  <c:v>4.4616000000000003E-2</c:v>
                </c:pt>
                <c:pt idx="387701">
                  <c:v>4.4615000000000002E-2</c:v>
                </c:pt>
                <c:pt idx="387702">
                  <c:v>4.4613E-2</c:v>
                </c:pt>
                <c:pt idx="387703">
                  <c:v>4.4611999999999999E-2</c:v>
                </c:pt>
                <c:pt idx="387704">
                  <c:v>4.4610999999999998E-2</c:v>
                </c:pt>
                <c:pt idx="387705">
                  <c:v>4.4610999999999998E-2</c:v>
                </c:pt>
                <c:pt idx="387706">
                  <c:v>4.4609999999999997E-2</c:v>
                </c:pt>
                <c:pt idx="387707">
                  <c:v>4.4609999999999997E-2</c:v>
                </c:pt>
                <c:pt idx="387708">
                  <c:v>4.4609999999999997E-2</c:v>
                </c:pt>
                <c:pt idx="387709">
                  <c:v>4.4609999999999997E-2</c:v>
                </c:pt>
                <c:pt idx="387710">
                  <c:v>4.4610999999999998E-2</c:v>
                </c:pt>
                <c:pt idx="387711">
                  <c:v>4.4610999999999998E-2</c:v>
                </c:pt>
                <c:pt idx="387712">
                  <c:v>4.4611999999999999E-2</c:v>
                </c:pt>
                <c:pt idx="387713">
                  <c:v>4.4613E-2</c:v>
                </c:pt>
                <c:pt idx="387714">
                  <c:v>4.4614000000000001E-2</c:v>
                </c:pt>
                <c:pt idx="387715">
                  <c:v>4.4615000000000002E-2</c:v>
                </c:pt>
                <c:pt idx="387716">
                  <c:v>4.4616000000000003E-2</c:v>
                </c:pt>
                <c:pt idx="387717">
                  <c:v>4.4617999999999998E-2</c:v>
                </c:pt>
                <c:pt idx="387718">
                  <c:v>4.462E-2</c:v>
                </c:pt>
                <c:pt idx="387719">
                  <c:v>4.4622000000000002E-2</c:v>
                </c:pt>
                <c:pt idx="387720">
                  <c:v>4.4623999999999997E-2</c:v>
                </c:pt>
                <c:pt idx="387721">
                  <c:v>4.4627E-2</c:v>
                </c:pt>
                <c:pt idx="387722">
                  <c:v>4.4629000000000002E-2</c:v>
                </c:pt>
                <c:pt idx="387723">
                  <c:v>4.4631999999999998E-2</c:v>
                </c:pt>
                <c:pt idx="387724">
                  <c:v>4.4635000000000001E-2</c:v>
                </c:pt>
                <c:pt idx="387725">
                  <c:v>4.4637000000000003E-2</c:v>
                </c:pt>
                <c:pt idx="387726">
                  <c:v>4.4639999999999999E-2</c:v>
                </c:pt>
                <c:pt idx="387727">
                  <c:v>4.4643000000000002E-2</c:v>
                </c:pt>
                <c:pt idx="387728">
                  <c:v>4.4645999999999998E-2</c:v>
                </c:pt>
                <c:pt idx="387729">
                  <c:v>4.4649000000000001E-2</c:v>
                </c:pt>
                <c:pt idx="387730">
                  <c:v>4.4652999999999998E-2</c:v>
                </c:pt>
                <c:pt idx="387731">
                  <c:v>4.4656000000000001E-2</c:v>
                </c:pt>
                <c:pt idx="387732">
                  <c:v>4.4658999999999997E-2</c:v>
                </c:pt>
                <c:pt idx="387733">
                  <c:v>4.4663000000000001E-2</c:v>
                </c:pt>
                <c:pt idx="387734">
                  <c:v>4.4665999999999997E-2</c:v>
                </c:pt>
                <c:pt idx="387735">
                  <c:v>4.4669E-2</c:v>
                </c:pt>
                <c:pt idx="387736">
                  <c:v>4.4672999999999997E-2</c:v>
                </c:pt>
                <c:pt idx="387737">
                  <c:v>4.4676E-2</c:v>
                </c:pt>
                <c:pt idx="387738">
                  <c:v>4.4679000000000003E-2</c:v>
                </c:pt>
                <c:pt idx="387739">
                  <c:v>4.4681999999999999E-2</c:v>
                </c:pt>
                <c:pt idx="387740">
                  <c:v>4.4685000000000002E-2</c:v>
                </c:pt>
                <c:pt idx="387741">
                  <c:v>4.4687999999999999E-2</c:v>
                </c:pt>
                <c:pt idx="387742">
                  <c:v>4.4691000000000002E-2</c:v>
                </c:pt>
                <c:pt idx="387743">
                  <c:v>4.4693999999999998E-2</c:v>
                </c:pt>
                <c:pt idx="387744">
                  <c:v>4.4697000000000001E-2</c:v>
                </c:pt>
                <c:pt idx="387745">
                  <c:v>4.4699999999999997E-2</c:v>
                </c:pt>
                <c:pt idx="387746">
                  <c:v>4.4701999999999999E-2</c:v>
                </c:pt>
                <c:pt idx="387747">
                  <c:v>4.4705000000000002E-2</c:v>
                </c:pt>
                <c:pt idx="387748">
                  <c:v>4.4706999999999997E-2</c:v>
                </c:pt>
                <c:pt idx="387749">
                  <c:v>4.4708999999999999E-2</c:v>
                </c:pt>
                <c:pt idx="387750">
                  <c:v>4.4711000000000001E-2</c:v>
                </c:pt>
                <c:pt idx="387751">
                  <c:v>4.4713000000000003E-2</c:v>
                </c:pt>
                <c:pt idx="387752">
                  <c:v>4.4713999999999997E-2</c:v>
                </c:pt>
                <c:pt idx="387753">
                  <c:v>4.4715999999999999E-2</c:v>
                </c:pt>
                <c:pt idx="387754">
                  <c:v>4.4717E-2</c:v>
                </c:pt>
                <c:pt idx="387755">
                  <c:v>4.4719000000000002E-2</c:v>
                </c:pt>
                <c:pt idx="387756">
                  <c:v>4.4720000000000003E-2</c:v>
                </c:pt>
                <c:pt idx="387757">
                  <c:v>4.4720999999999997E-2</c:v>
                </c:pt>
                <c:pt idx="387758">
                  <c:v>4.4720999999999997E-2</c:v>
                </c:pt>
                <c:pt idx="387759">
                  <c:v>4.4721999999999998E-2</c:v>
                </c:pt>
                <c:pt idx="387760">
                  <c:v>4.4721999999999998E-2</c:v>
                </c:pt>
                <c:pt idx="387761">
                  <c:v>4.4721999999999998E-2</c:v>
                </c:pt>
                <c:pt idx="387762">
                  <c:v>4.4721999999999998E-2</c:v>
                </c:pt>
                <c:pt idx="387763">
                  <c:v>4.4721999999999998E-2</c:v>
                </c:pt>
                <c:pt idx="387764">
                  <c:v>4.4721999999999998E-2</c:v>
                </c:pt>
                <c:pt idx="387765">
                  <c:v>4.4721999999999998E-2</c:v>
                </c:pt>
                <c:pt idx="387766">
                  <c:v>4.4721999999999998E-2</c:v>
                </c:pt>
                <c:pt idx="387767">
                  <c:v>4.4721999999999998E-2</c:v>
                </c:pt>
                <c:pt idx="387768">
                  <c:v>4.4720999999999997E-2</c:v>
                </c:pt>
                <c:pt idx="387769">
                  <c:v>4.4720000000000003E-2</c:v>
                </c:pt>
                <c:pt idx="387770">
                  <c:v>4.4720000000000003E-2</c:v>
                </c:pt>
                <c:pt idx="387771">
                  <c:v>4.4719000000000002E-2</c:v>
                </c:pt>
                <c:pt idx="387772">
                  <c:v>4.4718000000000001E-2</c:v>
                </c:pt>
                <c:pt idx="387773">
                  <c:v>4.4717E-2</c:v>
                </c:pt>
                <c:pt idx="387774">
                  <c:v>4.4715999999999999E-2</c:v>
                </c:pt>
                <c:pt idx="387775">
                  <c:v>4.4714999999999998E-2</c:v>
                </c:pt>
                <c:pt idx="387776">
                  <c:v>4.4713999999999997E-2</c:v>
                </c:pt>
                <c:pt idx="387777">
                  <c:v>4.4713999999999997E-2</c:v>
                </c:pt>
                <c:pt idx="387778">
                  <c:v>4.4713000000000003E-2</c:v>
                </c:pt>
                <c:pt idx="387779">
                  <c:v>4.4712000000000002E-2</c:v>
                </c:pt>
                <c:pt idx="387780">
                  <c:v>4.4711000000000001E-2</c:v>
                </c:pt>
                <c:pt idx="387781">
                  <c:v>4.471E-2</c:v>
                </c:pt>
                <c:pt idx="387782">
                  <c:v>4.471E-2</c:v>
                </c:pt>
                <c:pt idx="387783">
                  <c:v>4.4708999999999999E-2</c:v>
                </c:pt>
                <c:pt idx="387784">
                  <c:v>4.4708999999999999E-2</c:v>
                </c:pt>
                <c:pt idx="387785">
                  <c:v>4.4707999999999998E-2</c:v>
                </c:pt>
                <c:pt idx="387786">
                  <c:v>4.4707999999999998E-2</c:v>
                </c:pt>
                <c:pt idx="387787">
                  <c:v>4.4707999999999998E-2</c:v>
                </c:pt>
                <c:pt idx="387788">
                  <c:v>4.4707999999999998E-2</c:v>
                </c:pt>
                <c:pt idx="387789">
                  <c:v>4.4707999999999998E-2</c:v>
                </c:pt>
                <c:pt idx="387790">
                  <c:v>4.4707999999999998E-2</c:v>
                </c:pt>
                <c:pt idx="387791">
                  <c:v>4.4708999999999999E-2</c:v>
                </c:pt>
                <c:pt idx="387792">
                  <c:v>4.4708999999999999E-2</c:v>
                </c:pt>
                <c:pt idx="387793">
                  <c:v>4.471E-2</c:v>
                </c:pt>
                <c:pt idx="387794">
                  <c:v>4.4711000000000001E-2</c:v>
                </c:pt>
                <c:pt idx="387795">
                  <c:v>4.4712000000000002E-2</c:v>
                </c:pt>
                <c:pt idx="387796">
                  <c:v>4.4713000000000003E-2</c:v>
                </c:pt>
                <c:pt idx="387797">
                  <c:v>4.4714999999999998E-2</c:v>
                </c:pt>
                <c:pt idx="387798">
                  <c:v>4.4715999999999999E-2</c:v>
                </c:pt>
                <c:pt idx="387799">
                  <c:v>4.4718000000000001E-2</c:v>
                </c:pt>
                <c:pt idx="387800">
                  <c:v>4.4720000000000003E-2</c:v>
                </c:pt>
                <c:pt idx="387801">
                  <c:v>4.4721999999999998E-2</c:v>
                </c:pt>
                <c:pt idx="387802">
                  <c:v>4.4725000000000001E-2</c:v>
                </c:pt>
                <c:pt idx="387803">
                  <c:v>4.4727000000000003E-2</c:v>
                </c:pt>
                <c:pt idx="387804">
                  <c:v>4.4729999999999999E-2</c:v>
                </c:pt>
                <c:pt idx="387805">
                  <c:v>4.4733000000000002E-2</c:v>
                </c:pt>
                <c:pt idx="387806">
                  <c:v>4.4734999999999997E-2</c:v>
                </c:pt>
                <c:pt idx="387807">
                  <c:v>4.4738E-2</c:v>
                </c:pt>
                <c:pt idx="387808">
                  <c:v>4.4741000000000003E-2</c:v>
                </c:pt>
                <c:pt idx="387809">
                  <c:v>4.4745E-2</c:v>
                </c:pt>
                <c:pt idx="387810">
                  <c:v>4.4748000000000003E-2</c:v>
                </c:pt>
                <c:pt idx="387811">
                  <c:v>4.4752E-2</c:v>
                </c:pt>
                <c:pt idx="387812">
                  <c:v>4.4755000000000003E-2</c:v>
                </c:pt>
                <c:pt idx="387813">
                  <c:v>4.4759E-2</c:v>
                </c:pt>
                <c:pt idx="387814">
                  <c:v>4.4762999999999997E-2</c:v>
                </c:pt>
                <c:pt idx="387815">
                  <c:v>4.4767000000000001E-2</c:v>
                </c:pt>
                <c:pt idx="387816">
                  <c:v>4.4770999999999998E-2</c:v>
                </c:pt>
                <c:pt idx="387817">
                  <c:v>4.4774000000000001E-2</c:v>
                </c:pt>
                <c:pt idx="387818">
                  <c:v>4.4777999999999998E-2</c:v>
                </c:pt>
                <c:pt idx="387819">
                  <c:v>4.4782000000000002E-2</c:v>
                </c:pt>
                <c:pt idx="387820">
                  <c:v>4.4785999999999999E-2</c:v>
                </c:pt>
                <c:pt idx="387821">
                  <c:v>4.4790000000000003E-2</c:v>
                </c:pt>
                <c:pt idx="387822">
                  <c:v>4.4794E-2</c:v>
                </c:pt>
                <c:pt idx="387823">
                  <c:v>4.4797999999999998E-2</c:v>
                </c:pt>
                <c:pt idx="387824">
                  <c:v>4.4802000000000002E-2</c:v>
                </c:pt>
                <c:pt idx="387825">
                  <c:v>4.4804999999999998E-2</c:v>
                </c:pt>
                <c:pt idx="387826">
                  <c:v>4.4809000000000002E-2</c:v>
                </c:pt>
                <c:pt idx="387827">
                  <c:v>4.4812999999999999E-2</c:v>
                </c:pt>
                <c:pt idx="387828">
                  <c:v>4.4816000000000002E-2</c:v>
                </c:pt>
                <c:pt idx="387829">
                  <c:v>4.4819999999999999E-2</c:v>
                </c:pt>
                <c:pt idx="387830">
                  <c:v>4.4823000000000002E-2</c:v>
                </c:pt>
                <c:pt idx="387831">
                  <c:v>4.4826999999999999E-2</c:v>
                </c:pt>
                <c:pt idx="387832">
                  <c:v>4.4830000000000002E-2</c:v>
                </c:pt>
                <c:pt idx="387833">
                  <c:v>4.4832999999999998E-2</c:v>
                </c:pt>
                <c:pt idx="387834">
                  <c:v>4.4836000000000001E-2</c:v>
                </c:pt>
                <c:pt idx="387835">
                  <c:v>4.4838999999999997E-2</c:v>
                </c:pt>
                <c:pt idx="387836">
                  <c:v>4.4840999999999999E-2</c:v>
                </c:pt>
                <c:pt idx="387837">
                  <c:v>4.4844000000000002E-2</c:v>
                </c:pt>
                <c:pt idx="387838">
                  <c:v>4.4845999999999997E-2</c:v>
                </c:pt>
                <c:pt idx="387839">
                  <c:v>4.4849E-2</c:v>
                </c:pt>
                <c:pt idx="387840">
                  <c:v>4.4851000000000002E-2</c:v>
                </c:pt>
                <c:pt idx="387841">
                  <c:v>4.4852999999999997E-2</c:v>
                </c:pt>
                <c:pt idx="387842">
                  <c:v>4.4853999999999998E-2</c:v>
                </c:pt>
                <c:pt idx="387843">
                  <c:v>4.4856E-2</c:v>
                </c:pt>
                <c:pt idx="387844">
                  <c:v>4.4857000000000001E-2</c:v>
                </c:pt>
                <c:pt idx="387845">
                  <c:v>4.4858000000000002E-2</c:v>
                </c:pt>
                <c:pt idx="387846">
                  <c:v>4.4859000000000003E-2</c:v>
                </c:pt>
                <c:pt idx="387847">
                  <c:v>4.4859999999999997E-2</c:v>
                </c:pt>
                <c:pt idx="387848">
                  <c:v>4.4859999999999997E-2</c:v>
                </c:pt>
                <c:pt idx="387849">
                  <c:v>4.4860999999999998E-2</c:v>
                </c:pt>
                <c:pt idx="387850">
                  <c:v>4.4860999999999998E-2</c:v>
                </c:pt>
                <c:pt idx="387851">
                  <c:v>4.4860999999999998E-2</c:v>
                </c:pt>
                <c:pt idx="387852">
                  <c:v>4.4860999999999998E-2</c:v>
                </c:pt>
                <c:pt idx="387853">
                  <c:v>4.4860999999999998E-2</c:v>
                </c:pt>
                <c:pt idx="387854">
                  <c:v>4.4859999999999997E-2</c:v>
                </c:pt>
                <c:pt idx="387855">
                  <c:v>4.4859000000000003E-2</c:v>
                </c:pt>
                <c:pt idx="387856">
                  <c:v>4.4858000000000002E-2</c:v>
                </c:pt>
                <c:pt idx="387857">
                  <c:v>4.4857000000000001E-2</c:v>
                </c:pt>
                <c:pt idx="387858">
                  <c:v>4.4856E-2</c:v>
                </c:pt>
                <c:pt idx="387859">
                  <c:v>4.4854999999999999E-2</c:v>
                </c:pt>
                <c:pt idx="387860">
                  <c:v>4.4852999999999997E-2</c:v>
                </c:pt>
                <c:pt idx="387861">
                  <c:v>4.4852000000000003E-2</c:v>
                </c:pt>
                <c:pt idx="387862">
                  <c:v>4.4850000000000001E-2</c:v>
                </c:pt>
                <c:pt idx="387863">
                  <c:v>4.4847999999999999E-2</c:v>
                </c:pt>
                <c:pt idx="387864">
                  <c:v>4.4845999999999997E-2</c:v>
                </c:pt>
                <c:pt idx="387865">
                  <c:v>4.4843000000000001E-2</c:v>
                </c:pt>
                <c:pt idx="387866">
                  <c:v>4.4840999999999999E-2</c:v>
                </c:pt>
                <c:pt idx="387867">
                  <c:v>4.4838000000000003E-2</c:v>
                </c:pt>
                <c:pt idx="387868">
                  <c:v>4.4836000000000001E-2</c:v>
                </c:pt>
                <c:pt idx="387869">
                  <c:v>4.4832999999999998E-2</c:v>
                </c:pt>
                <c:pt idx="387870">
                  <c:v>4.4830000000000002E-2</c:v>
                </c:pt>
                <c:pt idx="387871">
                  <c:v>4.4826999999999999E-2</c:v>
                </c:pt>
                <c:pt idx="387872">
                  <c:v>4.4824000000000003E-2</c:v>
                </c:pt>
                <c:pt idx="387873">
                  <c:v>4.4821E-2</c:v>
                </c:pt>
                <c:pt idx="387874">
                  <c:v>4.4817999999999997E-2</c:v>
                </c:pt>
                <c:pt idx="387875">
                  <c:v>4.4815000000000001E-2</c:v>
                </c:pt>
                <c:pt idx="387876">
                  <c:v>4.4811999999999998E-2</c:v>
                </c:pt>
                <c:pt idx="387877">
                  <c:v>4.4809000000000002E-2</c:v>
                </c:pt>
                <c:pt idx="387878">
                  <c:v>4.4805999999999999E-2</c:v>
                </c:pt>
                <c:pt idx="387879">
                  <c:v>4.4802000000000002E-2</c:v>
                </c:pt>
                <c:pt idx="387880">
                  <c:v>4.4798999999999999E-2</c:v>
                </c:pt>
                <c:pt idx="387881">
                  <c:v>4.4796000000000002E-2</c:v>
                </c:pt>
                <c:pt idx="387882">
                  <c:v>4.4792999999999999E-2</c:v>
                </c:pt>
                <c:pt idx="387883">
                  <c:v>4.4790000000000003E-2</c:v>
                </c:pt>
                <c:pt idx="387884">
                  <c:v>4.4787E-2</c:v>
                </c:pt>
                <c:pt idx="387885">
                  <c:v>4.4783999999999997E-2</c:v>
                </c:pt>
                <c:pt idx="387886">
                  <c:v>4.4781000000000001E-2</c:v>
                </c:pt>
                <c:pt idx="387887">
                  <c:v>4.4777999999999998E-2</c:v>
                </c:pt>
                <c:pt idx="387888">
                  <c:v>4.4776000000000003E-2</c:v>
                </c:pt>
                <c:pt idx="387889">
                  <c:v>4.4773E-2</c:v>
                </c:pt>
                <c:pt idx="387890">
                  <c:v>4.4769999999999997E-2</c:v>
                </c:pt>
                <c:pt idx="387891">
                  <c:v>4.4767000000000001E-2</c:v>
                </c:pt>
                <c:pt idx="387892">
                  <c:v>4.4764999999999999E-2</c:v>
                </c:pt>
                <c:pt idx="387893">
                  <c:v>4.4762999999999997E-2</c:v>
                </c:pt>
                <c:pt idx="387894">
                  <c:v>4.4761000000000002E-2</c:v>
                </c:pt>
                <c:pt idx="387895">
                  <c:v>4.4759E-2</c:v>
                </c:pt>
                <c:pt idx="387896">
                  <c:v>4.4756999999999998E-2</c:v>
                </c:pt>
                <c:pt idx="387897">
                  <c:v>4.4755000000000003E-2</c:v>
                </c:pt>
                <c:pt idx="387898">
                  <c:v>4.4753000000000001E-2</c:v>
                </c:pt>
                <c:pt idx="387899">
                  <c:v>4.4752E-2</c:v>
                </c:pt>
                <c:pt idx="387900">
                  <c:v>4.4750999999999999E-2</c:v>
                </c:pt>
                <c:pt idx="387901">
                  <c:v>4.4748999999999997E-2</c:v>
                </c:pt>
                <c:pt idx="387902">
                  <c:v>4.4748000000000003E-2</c:v>
                </c:pt>
                <c:pt idx="387903">
                  <c:v>4.4747000000000002E-2</c:v>
                </c:pt>
                <c:pt idx="387904">
                  <c:v>4.4747000000000002E-2</c:v>
                </c:pt>
                <c:pt idx="387905">
                  <c:v>4.4746000000000001E-2</c:v>
                </c:pt>
                <c:pt idx="387906">
                  <c:v>4.4746000000000001E-2</c:v>
                </c:pt>
                <c:pt idx="387907">
                  <c:v>4.4746000000000001E-2</c:v>
                </c:pt>
                <c:pt idx="387908">
                  <c:v>4.4746000000000001E-2</c:v>
                </c:pt>
                <c:pt idx="387909">
                  <c:v>4.4746000000000001E-2</c:v>
                </c:pt>
                <c:pt idx="387910">
                  <c:v>4.4747000000000002E-2</c:v>
                </c:pt>
                <c:pt idx="387911">
                  <c:v>4.4747000000000002E-2</c:v>
                </c:pt>
                <c:pt idx="387912">
                  <c:v>4.4748000000000003E-2</c:v>
                </c:pt>
                <c:pt idx="387913">
                  <c:v>4.4748999999999997E-2</c:v>
                </c:pt>
                <c:pt idx="387914">
                  <c:v>4.4749999999999998E-2</c:v>
                </c:pt>
                <c:pt idx="387915">
                  <c:v>4.4750999999999999E-2</c:v>
                </c:pt>
                <c:pt idx="387916">
                  <c:v>4.4752E-2</c:v>
                </c:pt>
                <c:pt idx="387917">
                  <c:v>4.4754000000000002E-2</c:v>
                </c:pt>
                <c:pt idx="387918">
                  <c:v>4.4755999999999997E-2</c:v>
                </c:pt>
                <c:pt idx="387919">
                  <c:v>4.4757999999999999E-2</c:v>
                </c:pt>
                <c:pt idx="387920">
                  <c:v>4.4760000000000001E-2</c:v>
                </c:pt>
                <c:pt idx="387921">
                  <c:v>4.4762000000000003E-2</c:v>
                </c:pt>
                <c:pt idx="387922">
                  <c:v>4.4763999999999998E-2</c:v>
                </c:pt>
                <c:pt idx="387923">
                  <c:v>4.4767000000000001E-2</c:v>
                </c:pt>
                <c:pt idx="387924">
                  <c:v>4.4769000000000003E-2</c:v>
                </c:pt>
                <c:pt idx="387925">
                  <c:v>4.4771999999999999E-2</c:v>
                </c:pt>
                <c:pt idx="387926">
                  <c:v>4.4774000000000001E-2</c:v>
                </c:pt>
                <c:pt idx="387927">
                  <c:v>4.4776999999999997E-2</c:v>
                </c:pt>
                <c:pt idx="387928">
                  <c:v>4.478E-2</c:v>
                </c:pt>
                <c:pt idx="387929">
                  <c:v>4.4783999999999997E-2</c:v>
                </c:pt>
                <c:pt idx="387930">
                  <c:v>4.4787E-2</c:v>
                </c:pt>
                <c:pt idx="387931">
                  <c:v>4.4790000000000003E-2</c:v>
                </c:pt>
                <c:pt idx="387932">
                  <c:v>4.4794E-2</c:v>
                </c:pt>
                <c:pt idx="387933">
                  <c:v>4.4797999999999998E-2</c:v>
                </c:pt>
                <c:pt idx="387934">
                  <c:v>4.4801000000000001E-2</c:v>
                </c:pt>
                <c:pt idx="387935">
                  <c:v>4.4804999999999998E-2</c:v>
                </c:pt>
                <c:pt idx="387936">
                  <c:v>4.4808000000000001E-2</c:v>
                </c:pt>
                <c:pt idx="387937">
                  <c:v>4.4811999999999998E-2</c:v>
                </c:pt>
                <c:pt idx="387938">
                  <c:v>4.4816000000000002E-2</c:v>
                </c:pt>
                <c:pt idx="387939">
                  <c:v>4.4819999999999999E-2</c:v>
                </c:pt>
                <c:pt idx="387940">
                  <c:v>4.4824000000000003E-2</c:v>
                </c:pt>
                <c:pt idx="387941">
                  <c:v>4.4828E-2</c:v>
                </c:pt>
                <c:pt idx="387942">
                  <c:v>4.4831000000000003E-2</c:v>
                </c:pt>
                <c:pt idx="387943">
                  <c:v>4.4835E-2</c:v>
                </c:pt>
                <c:pt idx="387944">
                  <c:v>4.4838999999999997E-2</c:v>
                </c:pt>
                <c:pt idx="387945">
                  <c:v>4.4843000000000001E-2</c:v>
                </c:pt>
                <c:pt idx="387946">
                  <c:v>4.4846999999999998E-2</c:v>
                </c:pt>
                <c:pt idx="387947">
                  <c:v>4.4851000000000002E-2</c:v>
                </c:pt>
                <c:pt idx="387948">
                  <c:v>4.4854999999999999E-2</c:v>
                </c:pt>
                <c:pt idx="387949">
                  <c:v>4.4858000000000002E-2</c:v>
                </c:pt>
                <c:pt idx="387950">
                  <c:v>4.4861999999999999E-2</c:v>
                </c:pt>
                <c:pt idx="387951">
                  <c:v>4.4866000000000003E-2</c:v>
                </c:pt>
                <c:pt idx="387952">
                  <c:v>4.4868999999999999E-2</c:v>
                </c:pt>
                <c:pt idx="387953">
                  <c:v>4.4873000000000003E-2</c:v>
                </c:pt>
                <c:pt idx="387954">
                  <c:v>4.4877E-2</c:v>
                </c:pt>
                <c:pt idx="387955">
                  <c:v>4.4880000000000003E-2</c:v>
                </c:pt>
                <c:pt idx="387956">
                  <c:v>4.4882999999999999E-2</c:v>
                </c:pt>
                <c:pt idx="387957">
                  <c:v>4.4887000000000003E-2</c:v>
                </c:pt>
                <c:pt idx="387958">
                  <c:v>4.4889999999999999E-2</c:v>
                </c:pt>
                <c:pt idx="387959">
                  <c:v>4.4893000000000002E-2</c:v>
                </c:pt>
                <c:pt idx="387960">
                  <c:v>4.4895999999999998E-2</c:v>
                </c:pt>
                <c:pt idx="387961">
                  <c:v>4.4898E-2</c:v>
                </c:pt>
                <c:pt idx="387962">
                  <c:v>4.4901000000000003E-2</c:v>
                </c:pt>
                <c:pt idx="387963">
                  <c:v>4.4902999999999998E-2</c:v>
                </c:pt>
                <c:pt idx="387964">
                  <c:v>4.4906000000000001E-2</c:v>
                </c:pt>
                <c:pt idx="387965">
                  <c:v>4.4908000000000003E-2</c:v>
                </c:pt>
                <c:pt idx="387966">
                  <c:v>4.4909999999999999E-2</c:v>
                </c:pt>
                <c:pt idx="387967">
                  <c:v>4.4912000000000001E-2</c:v>
                </c:pt>
                <c:pt idx="387968">
                  <c:v>4.4914000000000003E-2</c:v>
                </c:pt>
                <c:pt idx="387969">
                  <c:v>4.4915999999999998E-2</c:v>
                </c:pt>
                <c:pt idx="387970">
                  <c:v>4.4918E-2</c:v>
                </c:pt>
                <c:pt idx="387971">
                  <c:v>4.4919000000000001E-2</c:v>
                </c:pt>
                <c:pt idx="387972">
                  <c:v>4.4920000000000002E-2</c:v>
                </c:pt>
                <c:pt idx="387973">
                  <c:v>4.4921000000000003E-2</c:v>
                </c:pt>
                <c:pt idx="387974">
                  <c:v>4.4921999999999997E-2</c:v>
                </c:pt>
                <c:pt idx="387975">
                  <c:v>4.4922999999999998E-2</c:v>
                </c:pt>
                <c:pt idx="387976">
                  <c:v>4.4923999999999999E-2</c:v>
                </c:pt>
                <c:pt idx="387977">
                  <c:v>4.4925E-2</c:v>
                </c:pt>
                <c:pt idx="387978">
                  <c:v>4.4925E-2</c:v>
                </c:pt>
                <c:pt idx="387979">
                  <c:v>4.4926000000000001E-2</c:v>
                </c:pt>
                <c:pt idx="387980">
                  <c:v>4.4926000000000001E-2</c:v>
                </c:pt>
                <c:pt idx="387981">
                  <c:v>4.4926000000000001E-2</c:v>
                </c:pt>
                <c:pt idx="387982">
                  <c:v>4.4926000000000001E-2</c:v>
                </c:pt>
                <c:pt idx="387983">
                  <c:v>4.4926000000000001E-2</c:v>
                </c:pt>
                <c:pt idx="387984">
                  <c:v>4.4926000000000001E-2</c:v>
                </c:pt>
                <c:pt idx="387985">
                  <c:v>4.4925E-2</c:v>
                </c:pt>
                <c:pt idx="387986">
                  <c:v>4.4925E-2</c:v>
                </c:pt>
                <c:pt idx="387987">
                  <c:v>4.4923999999999999E-2</c:v>
                </c:pt>
                <c:pt idx="387988">
                  <c:v>4.4922999999999998E-2</c:v>
                </c:pt>
                <c:pt idx="387989">
                  <c:v>4.4922999999999998E-2</c:v>
                </c:pt>
                <c:pt idx="387990">
                  <c:v>4.4921999999999997E-2</c:v>
                </c:pt>
                <c:pt idx="387991">
                  <c:v>4.4921000000000003E-2</c:v>
                </c:pt>
                <c:pt idx="387992">
                  <c:v>4.4920000000000002E-2</c:v>
                </c:pt>
                <c:pt idx="387993">
                  <c:v>4.4919000000000001E-2</c:v>
                </c:pt>
                <c:pt idx="387994">
                  <c:v>4.4918E-2</c:v>
                </c:pt>
                <c:pt idx="387995">
                  <c:v>4.4916999999999999E-2</c:v>
                </c:pt>
                <c:pt idx="387996">
                  <c:v>4.4914999999999997E-2</c:v>
                </c:pt>
                <c:pt idx="387997">
                  <c:v>4.4914000000000003E-2</c:v>
                </c:pt>
                <c:pt idx="387998">
                  <c:v>4.4912000000000001E-2</c:v>
                </c:pt>
                <c:pt idx="387999">
                  <c:v>4.4911E-2</c:v>
                </c:pt>
                <c:pt idx="388000">
                  <c:v>4.4909999999999999E-2</c:v>
                </c:pt>
                <c:pt idx="388001">
                  <c:v>4.4908000000000003E-2</c:v>
                </c:pt>
                <c:pt idx="388002">
                  <c:v>4.4907000000000002E-2</c:v>
                </c:pt>
                <c:pt idx="388003">
                  <c:v>4.4905E-2</c:v>
                </c:pt>
                <c:pt idx="388004">
                  <c:v>4.4903999999999999E-2</c:v>
                </c:pt>
                <c:pt idx="388005">
                  <c:v>4.4901999999999997E-2</c:v>
                </c:pt>
                <c:pt idx="388006">
                  <c:v>4.4901000000000003E-2</c:v>
                </c:pt>
                <c:pt idx="388007">
                  <c:v>4.4899000000000001E-2</c:v>
                </c:pt>
                <c:pt idx="388008">
                  <c:v>4.4896999999999999E-2</c:v>
                </c:pt>
                <c:pt idx="388009">
                  <c:v>4.4894999999999997E-2</c:v>
                </c:pt>
                <c:pt idx="388010">
                  <c:v>4.4894000000000003E-2</c:v>
                </c:pt>
                <c:pt idx="388011">
                  <c:v>4.4892000000000001E-2</c:v>
                </c:pt>
                <c:pt idx="388012">
                  <c:v>4.4889999999999999E-2</c:v>
                </c:pt>
                <c:pt idx="388013">
                  <c:v>4.4888999999999998E-2</c:v>
                </c:pt>
                <c:pt idx="388014">
                  <c:v>4.4887000000000003E-2</c:v>
                </c:pt>
                <c:pt idx="388015">
                  <c:v>4.4885000000000001E-2</c:v>
                </c:pt>
                <c:pt idx="388016">
                  <c:v>4.4884E-2</c:v>
                </c:pt>
                <c:pt idx="388017">
                  <c:v>4.4881999999999998E-2</c:v>
                </c:pt>
                <c:pt idx="388018">
                  <c:v>4.4880000000000003E-2</c:v>
                </c:pt>
                <c:pt idx="388019">
                  <c:v>4.4878000000000001E-2</c:v>
                </c:pt>
                <c:pt idx="388020">
                  <c:v>4.4877E-2</c:v>
                </c:pt>
                <c:pt idx="388021">
                  <c:v>4.4874999999999998E-2</c:v>
                </c:pt>
                <c:pt idx="388022">
                  <c:v>4.4873999999999997E-2</c:v>
                </c:pt>
                <c:pt idx="388023">
                  <c:v>4.4872000000000002E-2</c:v>
                </c:pt>
                <c:pt idx="388024">
                  <c:v>4.487E-2</c:v>
                </c:pt>
                <c:pt idx="388025">
                  <c:v>4.4868999999999999E-2</c:v>
                </c:pt>
                <c:pt idx="388026">
                  <c:v>4.4867999999999998E-2</c:v>
                </c:pt>
                <c:pt idx="388027">
                  <c:v>4.4866000000000003E-2</c:v>
                </c:pt>
                <c:pt idx="388028">
                  <c:v>4.4865000000000002E-2</c:v>
                </c:pt>
                <c:pt idx="388029">
                  <c:v>4.4863E-2</c:v>
                </c:pt>
                <c:pt idx="388030">
                  <c:v>4.4861999999999999E-2</c:v>
                </c:pt>
                <c:pt idx="388031">
                  <c:v>4.4859999999999997E-2</c:v>
                </c:pt>
                <c:pt idx="388032">
                  <c:v>4.4859000000000003E-2</c:v>
                </c:pt>
                <c:pt idx="388033">
                  <c:v>4.4857000000000001E-2</c:v>
                </c:pt>
                <c:pt idx="388034">
                  <c:v>4.4856E-2</c:v>
                </c:pt>
                <c:pt idx="388035">
                  <c:v>4.4854999999999999E-2</c:v>
                </c:pt>
                <c:pt idx="388036">
                  <c:v>4.4853999999999998E-2</c:v>
                </c:pt>
                <c:pt idx="388037">
                  <c:v>4.4852000000000003E-2</c:v>
                </c:pt>
                <c:pt idx="388038">
                  <c:v>4.4851000000000002E-2</c:v>
                </c:pt>
                <c:pt idx="388039">
                  <c:v>4.4850000000000001E-2</c:v>
                </c:pt>
                <c:pt idx="388040">
                  <c:v>4.4849E-2</c:v>
                </c:pt>
                <c:pt idx="388041">
                  <c:v>4.4847999999999999E-2</c:v>
                </c:pt>
                <c:pt idx="388042">
                  <c:v>4.4846999999999998E-2</c:v>
                </c:pt>
                <c:pt idx="388043">
                  <c:v>4.4845999999999997E-2</c:v>
                </c:pt>
                <c:pt idx="388044">
                  <c:v>4.4845000000000003E-2</c:v>
                </c:pt>
                <c:pt idx="388045">
                  <c:v>4.4844000000000002E-2</c:v>
                </c:pt>
                <c:pt idx="388046">
                  <c:v>4.4843000000000001E-2</c:v>
                </c:pt>
                <c:pt idx="388047">
                  <c:v>4.4842E-2</c:v>
                </c:pt>
                <c:pt idx="388048">
                  <c:v>4.4840999999999999E-2</c:v>
                </c:pt>
                <c:pt idx="388049">
                  <c:v>4.4840999999999999E-2</c:v>
                </c:pt>
                <c:pt idx="388050">
                  <c:v>4.4839999999999998E-2</c:v>
                </c:pt>
                <c:pt idx="388051">
                  <c:v>4.4838999999999997E-2</c:v>
                </c:pt>
                <c:pt idx="388052">
                  <c:v>4.4838000000000003E-2</c:v>
                </c:pt>
                <c:pt idx="388053">
                  <c:v>4.4838000000000003E-2</c:v>
                </c:pt>
                <c:pt idx="388054">
                  <c:v>4.4837000000000002E-2</c:v>
                </c:pt>
                <c:pt idx="388055">
                  <c:v>4.4836000000000001E-2</c:v>
                </c:pt>
                <c:pt idx="388056">
                  <c:v>4.4836000000000001E-2</c:v>
                </c:pt>
                <c:pt idx="388057">
                  <c:v>4.4835E-2</c:v>
                </c:pt>
                <c:pt idx="388058">
                  <c:v>4.4835E-2</c:v>
                </c:pt>
                <c:pt idx="388059">
                  <c:v>4.4833999999999999E-2</c:v>
                </c:pt>
                <c:pt idx="388060">
                  <c:v>4.4833999999999999E-2</c:v>
                </c:pt>
                <c:pt idx="388061">
                  <c:v>4.4833999999999999E-2</c:v>
                </c:pt>
                <c:pt idx="388062">
                  <c:v>4.4832999999999998E-2</c:v>
                </c:pt>
                <c:pt idx="388063">
                  <c:v>4.4832999999999998E-2</c:v>
                </c:pt>
                <c:pt idx="388064">
                  <c:v>4.4832999999999998E-2</c:v>
                </c:pt>
                <c:pt idx="388065">
                  <c:v>4.4831999999999997E-2</c:v>
                </c:pt>
                <c:pt idx="388066">
                  <c:v>4.4831999999999997E-2</c:v>
                </c:pt>
                <c:pt idx="388067">
                  <c:v>4.4831999999999997E-2</c:v>
                </c:pt>
                <c:pt idx="388068">
                  <c:v>4.4831000000000003E-2</c:v>
                </c:pt>
                <c:pt idx="388069">
                  <c:v>4.4831000000000003E-2</c:v>
                </c:pt>
                <c:pt idx="388070">
                  <c:v>4.4831000000000003E-2</c:v>
                </c:pt>
                <c:pt idx="388071">
                  <c:v>4.4831000000000003E-2</c:v>
                </c:pt>
                <c:pt idx="388072">
                  <c:v>4.4831000000000003E-2</c:v>
                </c:pt>
                <c:pt idx="388073">
                  <c:v>4.4831000000000003E-2</c:v>
                </c:pt>
                <c:pt idx="388074">
                  <c:v>4.4831000000000003E-2</c:v>
                </c:pt>
                <c:pt idx="388075">
                  <c:v>4.4831000000000003E-2</c:v>
                </c:pt>
                <c:pt idx="388076">
                  <c:v>4.4831999999999997E-2</c:v>
                </c:pt>
                <c:pt idx="388077">
                  <c:v>4.4831999999999997E-2</c:v>
                </c:pt>
                <c:pt idx="388078">
                  <c:v>4.4831999999999997E-2</c:v>
                </c:pt>
                <c:pt idx="388079">
                  <c:v>4.4831999999999997E-2</c:v>
                </c:pt>
                <c:pt idx="388080">
                  <c:v>4.4831999999999997E-2</c:v>
                </c:pt>
                <c:pt idx="388081">
                  <c:v>4.4831999999999997E-2</c:v>
                </c:pt>
                <c:pt idx="388082">
                  <c:v>4.4831999999999997E-2</c:v>
                </c:pt>
                <c:pt idx="388083">
                  <c:v>4.4831999999999997E-2</c:v>
                </c:pt>
                <c:pt idx="388084">
                  <c:v>4.4832999999999998E-2</c:v>
                </c:pt>
                <c:pt idx="388085">
                  <c:v>4.4832999999999998E-2</c:v>
                </c:pt>
                <c:pt idx="388086">
                  <c:v>4.4832999999999998E-2</c:v>
                </c:pt>
                <c:pt idx="388087">
                  <c:v>4.4833999999999999E-2</c:v>
                </c:pt>
                <c:pt idx="388088">
                  <c:v>4.4833999999999999E-2</c:v>
                </c:pt>
                <c:pt idx="388089">
                  <c:v>4.4833999999999999E-2</c:v>
                </c:pt>
                <c:pt idx="388090">
                  <c:v>4.4835E-2</c:v>
                </c:pt>
                <c:pt idx="388091">
                  <c:v>4.4835E-2</c:v>
                </c:pt>
                <c:pt idx="388092">
                  <c:v>4.4835E-2</c:v>
                </c:pt>
                <c:pt idx="388093">
                  <c:v>4.4836000000000001E-2</c:v>
                </c:pt>
                <c:pt idx="388094">
                  <c:v>4.4836000000000001E-2</c:v>
                </c:pt>
                <c:pt idx="388095">
                  <c:v>4.4837000000000002E-2</c:v>
                </c:pt>
                <c:pt idx="388096">
                  <c:v>4.4837000000000002E-2</c:v>
                </c:pt>
                <c:pt idx="388097">
                  <c:v>4.4838000000000003E-2</c:v>
                </c:pt>
                <c:pt idx="388098">
                  <c:v>4.4838000000000003E-2</c:v>
                </c:pt>
                <c:pt idx="388099">
                  <c:v>4.4838999999999997E-2</c:v>
                </c:pt>
                <c:pt idx="388100">
                  <c:v>4.4838999999999997E-2</c:v>
                </c:pt>
                <c:pt idx="388101">
                  <c:v>4.4839999999999998E-2</c:v>
                </c:pt>
                <c:pt idx="388102">
                  <c:v>4.4839999999999998E-2</c:v>
                </c:pt>
                <c:pt idx="388103">
                  <c:v>4.4840999999999999E-2</c:v>
                </c:pt>
                <c:pt idx="388104">
                  <c:v>4.4840999999999999E-2</c:v>
                </c:pt>
                <c:pt idx="388105">
                  <c:v>4.4842E-2</c:v>
                </c:pt>
                <c:pt idx="388106">
                  <c:v>4.4842E-2</c:v>
                </c:pt>
                <c:pt idx="388107">
                  <c:v>4.4843000000000001E-2</c:v>
                </c:pt>
                <c:pt idx="388108">
                  <c:v>4.4843000000000001E-2</c:v>
                </c:pt>
                <c:pt idx="388109">
                  <c:v>4.4844000000000002E-2</c:v>
                </c:pt>
                <c:pt idx="388110">
                  <c:v>4.4844000000000002E-2</c:v>
                </c:pt>
                <c:pt idx="388111">
                  <c:v>4.4844000000000002E-2</c:v>
                </c:pt>
                <c:pt idx="388112">
                  <c:v>4.4845000000000003E-2</c:v>
                </c:pt>
                <c:pt idx="388113">
                  <c:v>4.4845000000000003E-2</c:v>
                </c:pt>
                <c:pt idx="388114">
                  <c:v>4.4845000000000003E-2</c:v>
                </c:pt>
                <c:pt idx="388115">
                  <c:v>4.4845999999999997E-2</c:v>
                </c:pt>
                <c:pt idx="388116">
                  <c:v>4.4845999999999997E-2</c:v>
                </c:pt>
                <c:pt idx="388117">
                  <c:v>4.4846999999999998E-2</c:v>
                </c:pt>
                <c:pt idx="388118">
                  <c:v>4.4846999999999998E-2</c:v>
                </c:pt>
                <c:pt idx="388119">
                  <c:v>4.4847999999999999E-2</c:v>
                </c:pt>
                <c:pt idx="388120">
                  <c:v>4.4847999999999999E-2</c:v>
                </c:pt>
                <c:pt idx="388121">
                  <c:v>4.4847999999999999E-2</c:v>
                </c:pt>
                <c:pt idx="388122">
                  <c:v>4.4849E-2</c:v>
                </c:pt>
                <c:pt idx="388123">
                  <c:v>4.4849E-2</c:v>
                </c:pt>
                <c:pt idx="388124">
                  <c:v>4.4849E-2</c:v>
                </c:pt>
                <c:pt idx="388125">
                  <c:v>4.4850000000000001E-2</c:v>
                </c:pt>
                <c:pt idx="388126">
                  <c:v>4.4850000000000001E-2</c:v>
                </c:pt>
                <c:pt idx="388127">
                  <c:v>4.4850000000000001E-2</c:v>
                </c:pt>
                <c:pt idx="388128">
                  <c:v>4.4850000000000001E-2</c:v>
                </c:pt>
                <c:pt idx="388129">
                  <c:v>4.4851000000000002E-2</c:v>
                </c:pt>
                <c:pt idx="388130">
                  <c:v>4.4851000000000002E-2</c:v>
                </c:pt>
                <c:pt idx="388131">
                  <c:v>4.4852000000000003E-2</c:v>
                </c:pt>
                <c:pt idx="388132">
                  <c:v>4.4852000000000003E-2</c:v>
                </c:pt>
                <c:pt idx="388133">
                  <c:v>4.4852000000000003E-2</c:v>
                </c:pt>
                <c:pt idx="388134">
                  <c:v>4.4852999999999997E-2</c:v>
                </c:pt>
                <c:pt idx="388135">
                  <c:v>4.4852999999999997E-2</c:v>
                </c:pt>
                <c:pt idx="388136">
                  <c:v>4.4852999999999997E-2</c:v>
                </c:pt>
                <c:pt idx="388137">
                  <c:v>4.4853999999999998E-2</c:v>
                </c:pt>
                <c:pt idx="388138">
                  <c:v>4.4853999999999998E-2</c:v>
                </c:pt>
                <c:pt idx="388139">
                  <c:v>4.4854999999999999E-2</c:v>
                </c:pt>
                <c:pt idx="388140">
                  <c:v>4.4854999999999999E-2</c:v>
                </c:pt>
                <c:pt idx="388141">
                  <c:v>4.4856E-2</c:v>
                </c:pt>
                <c:pt idx="388142">
                  <c:v>4.4856E-2</c:v>
                </c:pt>
                <c:pt idx="388143">
                  <c:v>4.4857000000000001E-2</c:v>
                </c:pt>
                <c:pt idx="388144">
                  <c:v>4.4858000000000002E-2</c:v>
                </c:pt>
                <c:pt idx="388145">
                  <c:v>4.4859000000000003E-2</c:v>
                </c:pt>
                <c:pt idx="388146">
                  <c:v>4.4859999999999997E-2</c:v>
                </c:pt>
                <c:pt idx="388147">
                  <c:v>4.4859999999999997E-2</c:v>
                </c:pt>
                <c:pt idx="388148">
                  <c:v>4.4860999999999998E-2</c:v>
                </c:pt>
                <c:pt idx="388149">
                  <c:v>4.4861999999999999E-2</c:v>
                </c:pt>
                <c:pt idx="388150">
                  <c:v>4.4863E-2</c:v>
                </c:pt>
                <c:pt idx="388151">
                  <c:v>4.4864000000000001E-2</c:v>
                </c:pt>
                <c:pt idx="388152">
                  <c:v>4.4865000000000002E-2</c:v>
                </c:pt>
                <c:pt idx="388153">
                  <c:v>4.4866000000000003E-2</c:v>
                </c:pt>
                <c:pt idx="388154">
                  <c:v>4.4867999999999998E-2</c:v>
                </c:pt>
                <c:pt idx="388155">
                  <c:v>4.4868999999999999E-2</c:v>
                </c:pt>
                <c:pt idx="388156">
                  <c:v>4.487E-2</c:v>
                </c:pt>
                <c:pt idx="388157">
                  <c:v>4.4872000000000002E-2</c:v>
                </c:pt>
                <c:pt idx="388158">
                  <c:v>4.4873000000000003E-2</c:v>
                </c:pt>
                <c:pt idx="388159">
                  <c:v>4.4873999999999997E-2</c:v>
                </c:pt>
                <c:pt idx="388160">
                  <c:v>4.4875999999999999E-2</c:v>
                </c:pt>
                <c:pt idx="388161">
                  <c:v>4.4877E-2</c:v>
                </c:pt>
                <c:pt idx="388162">
                  <c:v>4.4879000000000002E-2</c:v>
                </c:pt>
                <c:pt idx="388163">
                  <c:v>4.4880999999999997E-2</c:v>
                </c:pt>
                <c:pt idx="388164">
                  <c:v>4.4881999999999998E-2</c:v>
                </c:pt>
                <c:pt idx="388165">
                  <c:v>4.4884E-2</c:v>
                </c:pt>
                <c:pt idx="388166">
                  <c:v>4.4886000000000002E-2</c:v>
                </c:pt>
                <c:pt idx="388167">
                  <c:v>4.4887999999999997E-2</c:v>
                </c:pt>
                <c:pt idx="388168">
                  <c:v>4.4889999999999999E-2</c:v>
                </c:pt>
                <c:pt idx="388169">
                  <c:v>4.4892000000000001E-2</c:v>
                </c:pt>
                <c:pt idx="388170">
                  <c:v>4.4894000000000003E-2</c:v>
                </c:pt>
                <c:pt idx="388171">
                  <c:v>4.4895999999999998E-2</c:v>
                </c:pt>
                <c:pt idx="388172">
                  <c:v>4.4898E-2</c:v>
                </c:pt>
                <c:pt idx="388173">
                  <c:v>4.4900000000000002E-2</c:v>
                </c:pt>
                <c:pt idx="388174">
                  <c:v>4.4901999999999997E-2</c:v>
                </c:pt>
                <c:pt idx="388175">
                  <c:v>4.4903999999999999E-2</c:v>
                </c:pt>
                <c:pt idx="388176">
                  <c:v>4.4906000000000001E-2</c:v>
                </c:pt>
                <c:pt idx="388177">
                  <c:v>4.4908000000000003E-2</c:v>
                </c:pt>
                <c:pt idx="388178">
                  <c:v>4.4909999999999999E-2</c:v>
                </c:pt>
                <c:pt idx="388179">
                  <c:v>4.4912000000000001E-2</c:v>
                </c:pt>
                <c:pt idx="388180">
                  <c:v>4.4914000000000003E-2</c:v>
                </c:pt>
                <c:pt idx="388181">
                  <c:v>4.4915999999999998E-2</c:v>
                </c:pt>
                <c:pt idx="388182">
                  <c:v>4.4918E-2</c:v>
                </c:pt>
                <c:pt idx="388183">
                  <c:v>4.4920000000000002E-2</c:v>
                </c:pt>
                <c:pt idx="388184">
                  <c:v>4.4921000000000003E-2</c:v>
                </c:pt>
                <c:pt idx="388185">
                  <c:v>4.4922999999999998E-2</c:v>
                </c:pt>
                <c:pt idx="388186">
                  <c:v>4.4925E-2</c:v>
                </c:pt>
                <c:pt idx="388187">
                  <c:v>4.4926000000000001E-2</c:v>
                </c:pt>
                <c:pt idx="388188">
                  <c:v>4.4928000000000003E-2</c:v>
                </c:pt>
                <c:pt idx="388189">
                  <c:v>4.4929999999999998E-2</c:v>
                </c:pt>
                <c:pt idx="388190">
                  <c:v>4.4930999999999999E-2</c:v>
                </c:pt>
                <c:pt idx="388191">
                  <c:v>4.4933000000000001E-2</c:v>
                </c:pt>
                <c:pt idx="388192">
                  <c:v>4.4934000000000002E-2</c:v>
                </c:pt>
                <c:pt idx="388193">
                  <c:v>4.4935000000000003E-2</c:v>
                </c:pt>
                <c:pt idx="388194">
                  <c:v>4.4935999999999997E-2</c:v>
                </c:pt>
                <c:pt idx="388195">
                  <c:v>4.4936999999999998E-2</c:v>
                </c:pt>
                <c:pt idx="388196">
                  <c:v>4.4937999999999999E-2</c:v>
                </c:pt>
                <c:pt idx="388197">
                  <c:v>4.4939E-2</c:v>
                </c:pt>
                <c:pt idx="388198">
                  <c:v>4.4939E-2</c:v>
                </c:pt>
                <c:pt idx="388199">
                  <c:v>4.4940000000000001E-2</c:v>
                </c:pt>
                <c:pt idx="388200">
                  <c:v>4.4941000000000002E-2</c:v>
                </c:pt>
                <c:pt idx="388201">
                  <c:v>4.4941000000000002E-2</c:v>
                </c:pt>
                <c:pt idx="388202">
                  <c:v>4.4941000000000002E-2</c:v>
                </c:pt>
                <c:pt idx="388203">
                  <c:v>4.4942000000000003E-2</c:v>
                </c:pt>
                <c:pt idx="388204">
                  <c:v>4.4942000000000003E-2</c:v>
                </c:pt>
                <c:pt idx="388205">
                  <c:v>4.4942000000000003E-2</c:v>
                </c:pt>
                <c:pt idx="388206">
                  <c:v>4.4942000000000003E-2</c:v>
                </c:pt>
                <c:pt idx="388207">
                  <c:v>4.4942000000000003E-2</c:v>
                </c:pt>
                <c:pt idx="388208">
                  <c:v>4.4942000000000003E-2</c:v>
                </c:pt>
                <c:pt idx="388209">
                  <c:v>4.4941000000000002E-2</c:v>
                </c:pt>
                <c:pt idx="388210">
                  <c:v>4.4941000000000002E-2</c:v>
                </c:pt>
                <c:pt idx="388211">
                  <c:v>4.4941000000000002E-2</c:v>
                </c:pt>
                <c:pt idx="388212">
                  <c:v>4.4940000000000001E-2</c:v>
                </c:pt>
                <c:pt idx="388213">
                  <c:v>4.4940000000000001E-2</c:v>
                </c:pt>
                <c:pt idx="388214">
                  <c:v>4.4940000000000001E-2</c:v>
                </c:pt>
                <c:pt idx="388215">
                  <c:v>4.4939E-2</c:v>
                </c:pt>
                <c:pt idx="388216">
                  <c:v>4.4939E-2</c:v>
                </c:pt>
                <c:pt idx="388217">
                  <c:v>4.4937999999999999E-2</c:v>
                </c:pt>
                <c:pt idx="388218">
                  <c:v>4.4936999999999998E-2</c:v>
                </c:pt>
                <c:pt idx="388219">
                  <c:v>4.4936999999999998E-2</c:v>
                </c:pt>
                <c:pt idx="388220">
                  <c:v>4.4935999999999997E-2</c:v>
                </c:pt>
                <c:pt idx="388221">
                  <c:v>4.4935000000000003E-2</c:v>
                </c:pt>
                <c:pt idx="388222">
                  <c:v>4.4934000000000002E-2</c:v>
                </c:pt>
                <c:pt idx="388223">
                  <c:v>4.4934000000000002E-2</c:v>
                </c:pt>
                <c:pt idx="388224">
                  <c:v>4.4933000000000001E-2</c:v>
                </c:pt>
                <c:pt idx="388225">
                  <c:v>4.4932E-2</c:v>
                </c:pt>
                <c:pt idx="388226">
                  <c:v>4.4930999999999999E-2</c:v>
                </c:pt>
                <c:pt idx="388227">
                  <c:v>4.4930999999999999E-2</c:v>
                </c:pt>
                <c:pt idx="388228">
                  <c:v>4.4929999999999998E-2</c:v>
                </c:pt>
                <c:pt idx="388229">
                  <c:v>4.4928999999999997E-2</c:v>
                </c:pt>
                <c:pt idx="388230">
                  <c:v>4.4928000000000003E-2</c:v>
                </c:pt>
                <c:pt idx="388231">
                  <c:v>4.4928000000000003E-2</c:v>
                </c:pt>
                <c:pt idx="388232">
                  <c:v>4.4927000000000002E-2</c:v>
                </c:pt>
                <c:pt idx="388233">
                  <c:v>4.4926000000000001E-2</c:v>
                </c:pt>
                <c:pt idx="388234">
                  <c:v>4.4925E-2</c:v>
                </c:pt>
                <c:pt idx="388235">
                  <c:v>4.4925E-2</c:v>
                </c:pt>
                <c:pt idx="388236">
                  <c:v>4.4923999999999999E-2</c:v>
                </c:pt>
                <c:pt idx="388237">
                  <c:v>4.4923999999999999E-2</c:v>
                </c:pt>
                <c:pt idx="388238">
                  <c:v>4.4923999999999999E-2</c:v>
                </c:pt>
                <c:pt idx="388239">
                  <c:v>4.4922999999999998E-2</c:v>
                </c:pt>
                <c:pt idx="388240">
                  <c:v>4.4922999999999998E-2</c:v>
                </c:pt>
                <c:pt idx="388241">
                  <c:v>4.4921999999999997E-2</c:v>
                </c:pt>
                <c:pt idx="388242">
                  <c:v>4.4921999999999997E-2</c:v>
                </c:pt>
                <c:pt idx="388243">
                  <c:v>4.4921000000000003E-2</c:v>
                </c:pt>
                <c:pt idx="388244">
                  <c:v>4.4921000000000003E-2</c:v>
                </c:pt>
                <c:pt idx="388245">
                  <c:v>4.4921000000000003E-2</c:v>
                </c:pt>
                <c:pt idx="388246">
                  <c:v>4.4920000000000002E-2</c:v>
                </c:pt>
                <c:pt idx="388247">
                  <c:v>4.4920000000000002E-2</c:v>
                </c:pt>
                <c:pt idx="388248">
                  <c:v>4.4920000000000002E-2</c:v>
                </c:pt>
                <c:pt idx="388249">
                  <c:v>4.4920000000000002E-2</c:v>
                </c:pt>
                <c:pt idx="388250">
                  <c:v>4.4920000000000002E-2</c:v>
                </c:pt>
                <c:pt idx="388251">
                  <c:v>4.4920000000000002E-2</c:v>
                </c:pt>
                <c:pt idx="388252">
                  <c:v>4.4920000000000002E-2</c:v>
                </c:pt>
                <c:pt idx="388253">
                  <c:v>4.4920000000000002E-2</c:v>
                </c:pt>
                <c:pt idx="388254">
                  <c:v>4.4919000000000001E-2</c:v>
                </c:pt>
                <c:pt idx="388255">
                  <c:v>4.4919000000000001E-2</c:v>
                </c:pt>
                <c:pt idx="388256">
                  <c:v>4.4919000000000001E-2</c:v>
                </c:pt>
                <c:pt idx="388257">
                  <c:v>4.4919000000000001E-2</c:v>
                </c:pt>
                <c:pt idx="388258">
                  <c:v>4.4920000000000002E-2</c:v>
                </c:pt>
                <c:pt idx="388259">
                  <c:v>4.4920000000000002E-2</c:v>
                </c:pt>
                <c:pt idx="388260">
                  <c:v>4.4920000000000002E-2</c:v>
                </c:pt>
                <c:pt idx="388261">
                  <c:v>4.4920000000000002E-2</c:v>
                </c:pt>
                <c:pt idx="388262">
                  <c:v>4.4920000000000002E-2</c:v>
                </c:pt>
                <c:pt idx="388263">
                  <c:v>4.4921000000000003E-2</c:v>
                </c:pt>
                <c:pt idx="388264">
                  <c:v>4.4921000000000003E-2</c:v>
                </c:pt>
                <c:pt idx="388265">
                  <c:v>4.4921000000000003E-2</c:v>
                </c:pt>
                <c:pt idx="388266">
                  <c:v>4.4921000000000003E-2</c:v>
                </c:pt>
                <c:pt idx="388267">
                  <c:v>4.4921999999999997E-2</c:v>
                </c:pt>
                <c:pt idx="388268">
                  <c:v>4.4921999999999997E-2</c:v>
                </c:pt>
                <c:pt idx="388269">
                  <c:v>4.4921999999999997E-2</c:v>
                </c:pt>
                <c:pt idx="388270">
                  <c:v>4.4922999999999998E-2</c:v>
                </c:pt>
                <c:pt idx="388271">
                  <c:v>4.4922999999999998E-2</c:v>
                </c:pt>
                <c:pt idx="388272">
                  <c:v>4.4923999999999999E-2</c:v>
                </c:pt>
                <c:pt idx="388273">
                  <c:v>4.4923999999999999E-2</c:v>
                </c:pt>
                <c:pt idx="388274">
                  <c:v>4.4925E-2</c:v>
                </c:pt>
                <c:pt idx="388275">
                  <c:v>4.4925E-2</c:v>
                </c:pt>
                <c:pt idx="388276">
                  <c:v>4.4925E-2</c:v>
                </c:pt>
                <c:pt idx="388277">
                  <c:v>4.4926000000000001E-2</c:v>
                </c:pt>
                <c:pt idx="388278">
                  <c:v>4.4926000000000001E-2</c:v>
                </c:pt>
                <c:pt idx="388279">
                  <c:v>4.4927000000000002E-2</c:v>
                </c:pt>
                <c:pt idx="388280">
                  <c:v>4.4927000000000002E-2</c:v>
                </c:pt>
                <c:pt idx="388281">
                  <c:v>4.4928000000000003E-2</c:v>
                </c:pt>
                <c:pt idx="388282">
                  <c:v>4.4928999999999997E-2</c:v>
                </c:pt>
                <c:pt idx="388283">
                  <c:v>4.4928999999999997E-2</c:v>
                </c:pt>
                <c:pt idx="388284">
                  <c:v>4.4929999999999998E-2</c:v>
                </c:pt>
                <c:pt idx="388285">
                  <c:v>4.4930999999999999E-2</c:v>
                </c:pt>
                <c:pt idx="388286">
                  <c:v>4.4930999999999999E-2</c:v>
                </c:pt>
                <c:pt idx="388287">
                  <c:v>4.4932E-2</c:v>
                </c:pt>
                <c:pt idx="388288">
                  <c:v>4.4932E-2</c:v>
                </c:pt>
                <c:pt idx="388289">
                  <c:v>4.4933000000000001E-2</c:v>
                </c:pt>
                <c:pt idx="388290">
                  <c:v>4.4933000000000001E-2</c:v>
                </c:pt>
                <c:pt idx="388291">
                  <c:v>4.4934000000000002E-2</c:v>
                </c:pt>
                <c:pt idx="388292">
                  <c:v>4.4935000000000003E-2</c:v>
                </c:pt>
                <c:pt idx="388293">
                  <c:v>4.4935000000000003E-2</c:v>
                </c:pt>
                <c:pt idx="388294">
                  <c:v>4.4935999999999997E-2</c:v>
                </c:pt>
                <c:pt idx="388295">
                  <c:v>4.4935999999999997E-2</c:v>
                </c:pt>
                <c:pt idx="388296">
                  <c:v>4.4936999999999998E-2</c:v>
                </c:pt>
                <c:pt idx="388297">
                  <c:v>4.4937999999999999E-2</c:v>
                </c:pt>
                <c:pt idx="388298">
                  <c:v>4.4937999999999999E-2</c:v>
                </c:pt>
                <c:pt idx="388299">
                  <c:v>4.4939E-2</c:v>
                </c:pt>
                <c:pt idx="388300">
                  <c:v>4.4940000000000001E-2</c:v>
                </c:pt>
                <c:pt idx="388301">
                  <c:v>4.4940000000000001E-2</c:v>
                </c:pt>
                <c:pt idx="388302">
                  <c:v>4.4941000000000002E-2</c:v>
                </c:pt>
                <c:pt idx="388303">
                  <c:v>4.4941000000000002E-2</c:v>
                </c:pt>
                <c:pt idx="388304">
                  <c:v>4.4942000000000003E-2</c:v>
                </c:pt>
                <c:pt idx="388305">
                  <c:v>4.4942000000000003E-2</c:v>
                </c:pt>
                <c:pt idx="388306">
                  <c:v>4.4942999999999997E-2</c:v>
                </c:pt>
                <c:pt idx="388307">
                  <c:v>4.4943999999999998E-2</c:v>
                </c:pt>
                <c:pt idx="388308">
                  <c:v>4.4943999999999998E-2</c:v>
                </c:pt>
                <c:pt idx="388309">
                  <c:v>4.4944999999999999E-2</c:v>
                </c:pt>
                <c:pt idx="388310">
                  <c:v>4.4946E-2</c:v>
                </c:pt>
                <c:pt idx="388311">
                  <c:v>4.4946E-2</c:v>
                </c:pt>
                <c:pt idx="388312">
                  <c:v>4.4947000000000001E-2</c:v>
                </c:pt>
                <c:pt idx="388313">
                  <c:v>4.4947000000000001E-2</c:v>
                </c:pt>
                <c:pt idx="388314">
                  <c:v>4.4948000000000002E-2</c:v>
                </c:pt>
                <c:pt idx="388315">
                  <c:v>4.4948000000000002E-2</c:v>
                </c:pt>
                <c:pt idx="388316">
                  <c:v>4.4949000000000003E-2</c:v>
                </c:pt>
                <c:pt idx="388317">
                  <c:v>4.4949999999999997E-2</c:v>
                </c:pt>
                <c:pt idx="388318">
                  <c:v>4.4949999999999997E-2</c:v>
                </c:pt>
                <c:pt idx="388319">
                  <c:v>4.4950999999999998E-2</c:v>
                </c:pt>
                <c:pt idx="388320">
                  <c:v>4.4951999999999999E-2</c:v>
                </c:pt>
                <c:pt idx="388321">
                  <c:v>4.4951999999999999E-2</c:v>
                </c:pt>
                <c:pt idx="388322">
                  <c:v>4.4953E-2</c:v>
                </c:pt>
                <c:pt idx="388323">
                  <c:v>4.4954000000000001E-2</c:v>
                </c:pt>
                <c:pt idx="388324">
                  <c:v>4.4954000000000001E-2</c:v>
                </c:pt>
                <c:pt idx="388325">
                  <c:v>4.4955000000000002E-2</c:v>
                </c:pt>
                <c:pt idx="388326">
                  <c:v>4.4955000000000002E-2</c:v>
                </c:pt>
                <c:pt idx="388327">
                  <c:v>4.4956000000000003E-2</c:v>
                </c:pt>
                <c:pt idx="388328">
                  <c:v>4.4956000000000003E-2</c:v>
                </c:pt>
                <c:pt idx="388329">
                  <c:v>4.4956999999999997E-2</c:v>
                </c:pt>
                <c:pt idx="388330">
                  <c:v>4.4957999999999998E-2</c:v>
                </c:pt>
                <c:pt idx="388331">
                  <c:v>4.4957999999999998E-2</c:v>
                </c:pt>
                <c:pt idx="388332">
                  <c:v>4.4958999999999999E-2</c:v>
                </c:pt>
                <c:pt idx="388333">
                  <c:v>4.4958999999999999E-2</c:v>
                </c:pt>
                <c:pt idx="388334">
                  <c:v>4.496E-2</c:v>
                </c:pt>
                <c:pt idx="388335">
                  <c:v>4.496E-2</c:v>
                </c:pt>
                <c:pt idx="388336">
                  <c:v>4.4961000000000001E-2</c:v>
                </c:pt>
                <c:pt idx="388337">
                  <c:v>4.4961000000000001E-2</c:v>
                </c:pt>
                <c:pt idx="388338">
                  <c:v>4.4962000000000002E-2</c:v>
                </c:pt>
                <c:pt idx="388339">
                  <c:v>4.4962000000000002E-2</c:v>
                </c:pt>
                <c:pt idx="388340">
                  <c:v>4.4963000000000003E-2</c:v>
                </c:pt>
                <c:pt idx="388341">
                  <c:v>4.4963000000000003E-2</c:v>
                </c:pt>
                <c:pt idx="388342">
                  <c:v>4.4963000000000003E-2</c:v>
                </c:pt>
                <c:pt idx="388343">
                  <c:v>4.4963999999999997E-2</c:v>
                </c:pt>
                <c:pt idx="388344">
                  <c:v>4.4963999999999997E-2</c:v>
                </c:pt>
                <c:pt idx="388345">
                  <c:v>4.4964999999999998E-2</c:v>
                </c:pt>
                <c:pt idx="388346">
                  <c:v>4.4964999999999998E-2</c:v>
                </c:pt>
                <c:pt idx="388347">
                  <c:v>4.4964999999999998E-2</c:v>
                </c:pt>
                <c:pt idx="388348">
                  <c:v>4.4965999999999999E-2</c:v>
                </c:pt>
                <c:pt idx="388349">
                  <c:v>4.4965999999999999E-2</c:v>
                </c:pt>
                <c:pt idx="388350">
                  <c:v>4.4965999999999999E-2</c:v>
                </c:pt>
                <c:pt idx="388351">
                  <c:v>4.4965999999999999E-2</c:v>
                </c:pt>
                <c:pt idx="388352">
                  <c:v>4.4967E-2</c:v>
                </c:pt>
                <c:pt idx="388353">
                  <c:v>4.4967E-2</c:v>
                </c:pt>
                <c:pt idx="388354">
                  <c:v>4.4967E-2</c:v>
                </c:pt>
                <c:pt idx="388355">
                  <c:v>4.4967E-2</c:v>
                </c:pt>
                <c:pt idx="388356">
                  <c:v>4.4967E-2</c:v>
                </c:pt>
                <c:pt idx="388357">
                  <c:v>4.4968000000000001E-2</c:v>
                </c:pt>
                <c:pt idx="388358">
                  <c:v>4.4968000000000001E-2</c:v>
                </c:pt>
                <c:pt idx="388359">
                  <c:v>4.4968000000000001E-2</c:v>
                </c:pt>
                <c:pt idx="388360">
                  <c:v>4.4967E-2</c:v>
                </c:pt>
                <c:pt idx="388361">
                  <c:v>4.4967E-2</c:v>
                </c:pt>
                <c:pt idx="388362">
                  <c:v>4.4967E-2</c:v>
                </c:pt>
                <c:pt idx="388363">
                  <c:v>4.4967E-2</c:v>
                </c:pt>
                <c:pt idx="388364">
                  <c:v>4.4967E-2</c:v>
                </c:pt>
                <c:pt idx="388365">
                  <c:v>4.4967E-2</c:v>
                </c:pt>
                <c:pt idx="388366">
                  <c:v>4.4965999999999999E-2</c:v>
                </c:pt>
                <c:pt idx="388367">
                  <c:v>4.4965999999999999E-2</c:v>
                </c:pt>
                <c:pt idx="388368">
                  <c:v>4.4965999999999999E-2</c:v>
                </c:pt>
                <c:pt idx="388369">
                  <c:v>4.4964999999999998E-2</c:v>
                </c:pt>
                <c:pt idx="388370">
                  <c:v>4.4964999999999998E-2</c:v>
                </c:pt>
                <c:pt idx="388371">
                  <c:v>4.4963999999999997E-2</c:v>
                </c:pt>
                <c:pt idx="388372">
                  <c:v>4.4963999999999997E-2</c:v>
                </c:pt>
                <c:pt idx="388373">
                  <c:v>4.4963000000000003E-2</c:v>
                </c:pt>
                <c:pt idx="388374">
                  <c:v>4.4962000000000002E-2</c:v>
                </c:pt>
                <c:pt idx="388375">
                  <c:v>4.4962000000000002E-2</c:v>
                </c:pt>
                <c:pt idx="388376">
                  <c:v>4.4961000000000001E-2</c:v>
                </c:pt>
                <c:pt idx="388377">
                  <c:v>4.496E-2</c:v>
                </c:pt>
                <c:pt idx="388378">
                  <c:v>4.496E-2</c:v>
                </c:pt>
                <c:pt idx="388379">
                  <c:v>4.4958999999999999E-2</c:v>
                </c:pt>
                <c:pt idx="388380">
                  <c:v>4.4957999999999998E-2</c:v>
                </c:pt>
                <c:pt idx="388381">
                  <c:v>4.4957999999999998E-2</c:v>
                </c:pt>
                <c:pt idx="388382">
                  <c:v>4.4956999999999997E-2</c:v>
                </c:pt>
                <c:pt idx="388383">
                  <c:v>4.4956000000000003E-2</c:v>
                </c:pt>
                <c:pt idx="388384">
                  <c:v>4.4955000000000002E-2</c:v>
                </c:pt>
                <c:pt idx="388385">
                  <c:v>4.4954000000000001E-2</c:v>
                </c:pt>
                <c:pt idx="388386">
                  <c:v>4.4953E-2</c:v>
                </c:pt>
                <c:pt idx="388387">
                  <c:v>4.4951999999999999E-2</c:v>
                </c:pt>
                <c:pt idx="388388">
                  <c:v>4.4950999999999998E-2</c:v>
                </c:pt>
                <c:pt idx="388389">
                  <c:v>4.4949999999999997E-2</c:v>
                </c:pt>
                <c:pt idx="388390">
                  <c:v>4.4949000000000003E-2</c:v>
                </c:pt>
                <c:pt idx="388391">
                  <c:v>4.4948000000000002E-2</c:v>
                </c:pt>
                <c:pt idx="388392">
                  <c:v>4.4947000000000001E-2</c:v>
                </c:pt>
                <c:pt idx="388393">
                  <c:v>4.4946E-2</c:v>
                </c:pt>
                <c:pt idx="388394">
                  <c:v>4.4946E-2</c:v>
                </c:pt>
                <c:pt idx="388395">
                  <c:v>4.4944999999999999E-2</c:v>
                </c:pt>
                <c:pt idx="388396">
                  <c:v>4.4943999999999998E-2</c:v>
                </c:pt>
                <c:pt idx="388397">
                  <c:v>4.4942999999999997E-2</c:v>
                </c:pt>
                <c:pt idx="388398">
                  <c:v>4.4942000000000003E-2</c:v>
                </c:pt>
                <c:pt idx="388399">
                  <c:v>4.4941000000000002E-2</c:v>
                </c:pt>
                <c:pt idx="388400">
                  <c:v>4.4941000000000002E-2</c:v>
                </c:pt>
                <c:pt idx="388401">
                  <c:v>4.4940000000000001E-2</c:v>
                </c:pt>
                <c:pt idx="388402">
                  <c:v>4.4940000000000001E-2</c:v>
                </c:pt>
                <c:pt idx="388403">
                  <c:v>4.4939E-2</c:v>
                </c:pt>
                <c:pt idx="388404">
                  <c:v>4.4939E-2</c:v>
                </c:pt>
                <c:pt idx="388405">
                  <c:v>4.4937999999999999E-2</c:v>
                </c:pt>
                <c:pt idx="388406">
                  <c:v>4.4937999999999999E-2</c:v>
                </c:pt>
                <c:pt idx="388407">
                  <c:v>4.4936999999999998E-2</c:v>
                </c:pt>
                <c:pt idx="388408">
                  <c:v>4.4936999999999998E-2</c:v>
                </c:pt>
                <c:pt idx="388409">
                  <c:v>4.4936999999999998E-2</c:v>
                </c:pt>
                <c:pt idx="388410">
                  <c:v>4.4936999999999998E-2</c:v>
                </c:pt>
                <c:pt idx="388411">
                  <c:v>4.4936999999999998E-2</c:v>
                </c:pt>
                <c:pt idx="388412">
                  <c:v>4.4936999999999998E-2</c:v>
                </c:pt>
                <c:pt idx="388413">
                  <c:v>4.4936999999999998E-2</c:v>
                </c:pt>
                <c:pt idx="388414">
                  <c:v>4.4936999999999998E-2</c:v>
                </c:pt>
                <c:pt idx="388415">
                  <c:v>4.4936999999999998E-2</c:v>
                </c:pt>
                <c:pt idx="388416">
                  <c:v>4.4936999999999998E-2</c:v>
                </c:pt>
                <c:pt idx="388417">
                  <c:v>4.4936999999999998E-2</c:v>
                </c:pt>
                <c:pt idx="388418">
                  <c:v>4.4937999999999999E-2</c:v>
                </c:pt>
                <c:pt idx="388419">
                  <c:v>4.4937999999999999E-2</c:v>
                </c:pt>
                <c:pt idx="388420">
                  <c:v>4.4937999999999999E-2</c:v>
                </c:pt>
                <c:pt idx="388421">
                  <c:v>4.4939E-2</c:v>
                </c:pt>
                <c:pt idx="388422">
                  <c:v>4.4939E-2</c:v>
                </c:pt>
                <c:pt idx="388423">
                  <c:v>4.4940000000000001E-2</c:v>
                </c:pt>
                <c:pt idx="388424">
                  <c:v>4.4941000000000002E-2</c:v>
                </c:pt>
                <c:pt idx="388425">
                  <c:v>4.4941000000000002E-2</c:v>
                </c:pt>
                <c:pt idx="388426">
                  <c:v>4.4942000000000003E-2</c:v>
                </c:pt>
                <c:pt idx="388427">
                  <c:v>4.4942999999999997E-2</c:v>
                </c:pt>
                <c:pt idx="388428">
                  <c:v>4.4943999999999998E-2</c:v>
                </c:pt>
                <c:pt idx="388429">
                  <c:v>4.4943999999999998E-2</c:v>
                </c:pt>
                <c:pt idx="388430">
                  <c:v>4.4944999999999999E-2</c:v>
                </c:pt>
                <c:pt idx="388431">
                  <c:v>4.4946E-2</c:v>
                </c:pt>
                <c:pt idx="388432">
                  <c:v>4.4947000000000001E-2</c:v>
                </c:pt>
                <c:pt idx="388433">
                  <c:v>4.4948000000000002E-2</c:v>
                </c:pt>
                <c:pt idx="388434">
                  <c:v>4.4949000000000003E-2</c:v>
                </c:pt>
                <c:pt idx="388435">
                  <c:v>4.4949999999999997E-2</c:v>
                </c:pt>
                <c:pt idx="388436">
                  <c:v>4.4950999999999998E-2</c:v>
                </c:pt>
                <c:pt idx="388437">
                  <c:v>4.4951999999999999E-2</c:v>
                </c:pt>
                <c:pt idx="388438">
                  <c:v>4.4953E-2</c:v>
                </c:pt>
                <c:pt idx="388439">
                  <c:v>4.4954000000000001E-2</c:v>
                </c:pt>
                <c:pt idx="388440">
                  <c:v>4.4955000000000002E-2</c:v>
                </c:pt>
                <c:pt idx="388441">
                  <c:v>4.4956000000000003E-2</c:v>
                </c:pt>
                <c:pt idx="388442">
                  <c:v>4.4957999999999998E-2</c:v>
                </c:pt>
                <c:pt idx="388443">
                  <c:v>4.4958999999999999E-2</c:v>
                </c:pt>
                <c:pt idx="388444">
                  <c:v>4.496E-2</c:v>
                </c:pt>
                <c:pt idx="388445">
                  <c:v>4.4961000000000001E-2</c:v>
                </c:pt>
                <c:pt idx="388446">
                  <c:v>4.4962000000000002E-2</c:v>
                </c:pt>
                <c:pt idx="388447">
                  <c:v>4.4963999999999997E-2</c:v>
                </c:pt>
                <c:pt idx="388448">
                  <c:v>4.4964999999999998E-2</c:v>
                </c:pt>
                <c:pt idx="388449">
                  <c:v>4.4965999999999999E-2</c:v>
                </c:pt>
                <c:pt idx="388450">
                  <c:v>4.4968000000000001E-2</c:v>
                </c:pt>
                <c:pt idx="388451">
                  <c:v>4.4969000000000002E-2</c:v>
                </c:pt>
                <c:pt idx="388452">
                  <c:v>4.4970000000000003E-2</c:v>
                </c:pt>
                <c:pt idx="388453">
                  <c:v>4.4970999999999997E-2</c:v>
                </c:pt>
                <c:pt idx="388454">
                  <c:v>4.4972999999999999E-2</c:v>
                </c:pt>
                <c:pt idx="388455">
                  <c:v>4.4974E-2</c:v>
                </c:pt>
                <c:pt idx="388456">
                  <c:v>4.4975000000000001E-2</c:v>
                </c:pt>
                <c:pt idx="388457">
                  <c:v>4.4977000000000003E-2</c:v>
                </c:pt>
                <c:pt idx="388458">
                  <c:v>4.4977999999999997E-2</c:v>
                </c:pt>
                <c:pt idx="388459">
                  <c:v>4.4978999999999998E-2</c:v>
                </c:pt>
                <c:pt idx="388460">
                  <c:v>4.4981E-2</c:v>
                </c:pt>
                <c:pt idx="388461">
                  <c:v>4.4982000000000001E-2</c:v>
                </c:pt>
                <c:pt idx="388462">
                  <c:v>4.4984000000000003E-2</c:v>
                </c:pt>
                <c:pt idx="388463">
                  <c:v>4.4984999999999997E-2</c:v>
                </c:pt>
                <c:pt idx="388464">
                  <c:v>4.4985999999999998E-2</c:v>
                </c:pt>
                <c:pt idx="388465">
                  <c:v>4.4988E-2</c:v>
                </c:pt>
                <c:pt idx="388466">
                  <c:v>4.4989000000000001E-2</c:v>
                </c:pt>
                <c:pt idx="388467">
                  <c:v>4.4990000000000002E-2</c:v>
                </c:pt>
                <c:pt idx="388468">
                  <c:v>4.4991999999999997E-2</c:v>
                </c:pt>
                <c:pt idx="388469">
                  <c:v>4.4992999999999998E-2</c:v>
                </c:pt>
                <c:pt idx="388470">
                  <c:v>4.4993999999999999E-2</c:v>
                </c:pt>
                <c:pt idx="388471">
                  <c:v>4.4996000000000001E-2</c:v>
                </c:pt>
                <c:pt idx="388472">
                  <c:v>4.4997000000000002E-2</c:v>
                </c:pt>
                <c:pt idx="388473">
                  <c:v>4.4998000000000003E-2</c:v>
                </c:pt>
                <c:pt idx="388474">
                  <c:v>4.4999999999999998E-2</c:v>
                </c:pt>
                <c:pt idx="388475">
                  <c:v>4.5000999999999999E-2</c:v>
                </c:pt>
                <c:pt idx="388476">
                  <c:v>4.5002E-2</c:v>
                </c:pt>
                <c:pt idx="388477">
                  <c:v>4.5003000000000001E-2</c:v>
                </c:pt>
                <c:pt idx="388478">
                  <c:v>4.5004000000000002E-2</c:v>
                </c:pt>
                <c:pt idx="388479">
                  <c:v>4.5005000000000003E-2</c:v>
                </c:pt>
                <c:pt idx="388480">
                  <c:v>4.5005999999999997E-2</c:v>
                </c:pt>
                <c:pt idx="388481">
                  <c:v>4.5006999999999998E-2</c:v>
                </c:pt>
                <c:pt idx="388482">
                  <c:v>4.5007999999999999E-2</c:v>
                </c:pt>
                <c:pt idx="388483">
                  <c:v>4.5009E-2</c:v>
                </c:pt>
                <c:pt idx="388484">
                  <c:v>4.5010000000000001E-2</c:v>
                </c:pt>
                <c:pt idx="388485">
                  <c:v>4.5011000000000002E-2</c:v>
                </c:pt>
                <c:pt idx="388486">
                  <c:v>4.5012000000000003E-2</c:v>
                </c:pt>
                <c:pt idx="388487">
                  <c:v>4.5012000000000003E-2</c:v>
                </c:pt>
                <c:pt idx="388488">
                  <c:v>4.5012999999999997E-2</c:v>
                </c:pt>
                <c:pt idx="388489">
                  <c:v>4.5012999999999997E-2</c:v>
                </c:pt>
                <c:pt idx="388490">
                  <c:v>4.5013999999999998E-2</c:v>
                </c:pt>
                <c:pt idx="388491">
                  <c:v>4.5013999999999998E-2</c:v>
                </c:pt>
                <c:pt idx="388492">
                  <c:v>4.5013999999999998E-2</c:v>
                </c:pt>
                <c:pt idx="388493">
                  <c:v>4.5013999999999998E-2</c:v>
                </c:pt>
                <c:pt idx="388494">
                  <c:v>4.5014999999999999E-2</c:v>
                </c:pt>
                <c:pt idx="388495">
                  <c:v>4.5014999999999999E-2</c:v>
                </c:pt>
                <c:pt idx="388496">
                  <c:v>4.5014999999999999E-2</c:v>
                </c:pt>
                <c:pt idx="388497">
                  <c:v>4.5014999999999999E-2</c:v>
                </c:pt>
                <c:pt idx="388498">
                  <c:v>4.5014999999999999E-2</c:v>
                </c:pt>
                <c:pt idx="388499">
                  <c:v>4.5014999999999999E-2</c:v>
                </c:pt>
                <c:pt idx="388500">
                  <c:v>4.5014999999999999E-2</c:v>
                </c:pt>
                <c:pt idx="388501">
                  <c:v>4.5013999999999998E-2</c:v>
                </c:pt>
                <c:pt idx="388502">
                  <c:v>4.5013999999999998E-2</c:v>
                </c:pt>
                <c:pt idx="388503">
                  <c:v>4.5012999999999997E-2</c:v>
                </c:pt>
                <c:pt idx="388504">
                  <c:v>4.5012999999999997E-2</c:v>
                </c:pt>
                <c:pt idx="388505">
                  <c:v>4.5012000000000003E-2</c:v>
                </c:pt>
                <c:pt idx="388506">
                  <c:v>4.5012000000000003E-2</c:v>
                </c:pt>
                <c:pt idx="388507">
                  <c:v>4.5011000000000002E-2</c:v>
                </c:pt>
                <c:pt idx="388508">
                  <c:v>4.5011000000000002E-2</c:v>
                </c:pt>
                <c:pt idx="388509">
                  <c:v>4.5010000000000001E-2</c:v>
                </c:pt>
                <c:pt idx="388510">
                  <c:v>4.5009E-2</c:v>
                </c:pt>
                <c:pt idx="388511">
                  <c:v>4.5007999999999999E-2</c:v>
                </c:pt>
                <c:pt idx="388512">
                  <c:v>4.5006999999999998E-2</c:v>
                </c:pt>
                <c:pt idx="388513">
                  <c:v>4.5005999999999997E-2</c:v>
                </c:pt>
                <c:pt idx="388514">
                  <c:v>4.5005999999999997E-2</c:v>
                </c:pt>
                <c:pt idx="388515">
                  <c:v>4.5005000000000003E-2</c:v>
                </c:pt>
                <c:pt idx="388516">
                  <c:v>4.5004000000000002E-2</c:v>
                </c:pt>
                <c:pt idx="388517">
                  <c:v>4.5003000000000001E-2</c:v>
                </c:pt>
                <c:pt idx="388518">
                  <c:v>4.5002E-2</c:v>
                </c:pt>
                <c:pt idx="388519">
                  <c:v>4.5000999999999999E-2</c:v>
                </c:pt>
                <c:pt idx="388520">
                  <c:v>4.4999999999999998E-2</c:v>
                </c:pt>
                <c:pt idx="388521">
                  <c:v>4.4999999999999998E-2</c:v>
                </c:pt>
                <c:pt idx="388522">
                  <c:v>4.4998999999999997E-2</c:v>
                </c:pt>
                <c:pt idx="388523">
                  <c:v>4.4998000000000003E-2</c:v>
                </c:pt>
                <c:pt idx="388524">
                  <c:v>4.4997000000000002E-2</c:v>
                </c:pt>
                <c:pt idx="388525">
                  <c:v>4.4996000000000001E-2</c:v>
                </c:pt>
                <c:pt idx="388526">
                  <c:v>4.4995E-2</c:v>
                </c:pt>
                <c:pt idx="388527">
                  <c:v>4.4993999999999999E-2</c:v>
                </c:pt>
                <c:pt idx="388528">
                  <c:v>4.4993999999999999E-2</c:v>
                </c:pt>
                <c:pt idx="388529">
                  <c:v>4.4992999999999998E-2</c:v>
                </c:pt>
                <c:pt idx="388530">
                  <c:v>4.4991999999999997E-2</c:v>
                </c:pt>
                <c:pt idx="388531">
                  <c:v>4.4991999999999997E-2</c:v>
                </c:pt>
                <c:pt idx="388532">
                  <c:v>4.4991000000000003E-2</c:v>
                </c:pt>
                <c:pt idx="388533">
                  <c:v>4.4991000000000003E-2</c:v>
                </c:pt>
                <c:pt idx="388534">
                  <c:v>4.4990000000000002E-2</c:v>
                </c:pt>
                <c:pt idx="388535">
                  <c:v>4.4990000000000002E-2</c:v>
                </c:pt>
                <c:pt idx="388536">
                  <c:v>4.4990000000000002E-2</c:v>
                </c:pt>
                <c:pt idx="388537">
                  <c:v>4.4989000000000001E-2</c:v>
                </c:pt>
                <c:pt idx="388538">
                  <c:v>4.4989000000000001E-2</c:v>
                </c:pt>
                <c:pt idx="388539">
                  <c:v>4.4989000000000001E-2</c:v>
                </c:pt>
                <c:pt idx="388540">
                  <c:v>4.4989000000000001E-2</c:v>
                </c:pt>
                <c:pt idx="388541">
                  <c:v>4.4989000000000001E-2</c:v>
                </c:pt>
                <c:pt idx="388542">
                  <c:v>4.4989000000000001E-2</c:v>
                </c:pt>
                <c:pt idx="388543">
                  <c:v>4.4990000000000002E-2</c:v>
                </c:pt>
                <c:pt idx="388544">
                  <c:v>4.4990000000000002E-2</c:v>
                </c:pt>
                <c:pt idx="388545">
                  <c:v>4.4990000000000002E-2</c:v>
                </c:pt>
                <c:pt idx="388546">
                  <c:v>4.4991000000000003E-2</c:v>
                </c:pt>
                <c:pt idx="388547">
                  <c:v>4.4991000000000003E-2</c:v>
                </c:pt>
                <c:pt idx="388548">
                  <c:v>4.4991999999999997E-2</c:v>
                </c:pt>
                <c:pt idx="388549">
                  <c:v>4.4991999999999997E-2</c:v>
                </c:pt>
                <c:pt idx="388550">
                  <c:v>4.4992999999999998E-2</c:v>
                </c:pt>
                <c:pt idx="388551">
                  <c:v>4.4993999999999999E-2</c:v>
                </c:pt>
                <c:pt idx="388552">
                  <c:v>4.4993999999999999E-2</c:v>
                </c:pt>
                <c:pt idx="388553">
                  <c:v>4.4995E-2</c:v>
                </c:pt>
                <c:pt idx="388554">
                  <c:v>4.4996000000000001E-2</c:v>
                </c:pt>
                <c:pt idx="388555">
                  <c:v>4.4997000000000002E-2</c:v>
                </c:pt>
                <c:pt idx="388556">
                  <c:v>4.4998000000000003E-2</c:v>
                </c:pt>
                <c:pt idx="388557">
                  <c:v>4.4998999999999997E-2</c:v>
                </c:pt>
                <c:pt idx="388558">
                  <c:v>4.5000999999999999E-2</c:v>
                </c:pt>
                <c:pt idx="388559">
                  <c:v>4.5002E-2</c:v>
                </c:pt>
                <c:pt idx="388560">
                  <c:v>4.5003000000000001E-2</c:v>
                </c:pt>
                <c:pt idx="388561">
                  <c:v>4.5004000000000002E-2</c:v>
                </c:pt>
                <c:pt idx="388562">
                  <c:v>4.5005000000000003E-2</c:v>
                </c:pt>
                <c:pt idx="388563">
                  <c:v>4.5005999999999997E-2</c:v>
                </c:pt>
                <c:pt idx="388564">
                  <c:v>4.5006999999999998E-2</c:v>
                </c:pt>
                <c:pt idx="388565">
                  <c:v>4.5007999999999999E-2</c:v>
                </c:pt>
                <c:pt idx="388566">
                  <c:v>4.5009E-2</c:v>
                </c:pt>
                <c:pt idx="388567">
                  <c:v>4.5010000000000001E-2</c:v>
                </c:pt>
                <c:pt idx="388568">
                  <c:v>4.5012000000000003E-2</c:v>
                </c:pt>
                <c:pt idx="388569">
                  <c:v>4.5012999999999997E-2</c:v>
                </c:pt>
                <c:pt idx="388570">
                  <c:v>4.5012999999999997E-2</c:v>
                </c:pt>
                <c:pt idx="388571">
                  <c:v>4.5013999999999998E-2</c:v>
                </c:pt>
                <c:pt idx="388572">
                  <c:v>4.5014999999999999E-2</c:v>
                </c:pt>
                <c:pt idx="388573">
                  <c:v>4.5016E-2</c:v>
                </c:pt>
                <c:pt idx="388574">
                  <c:v>4.5016E-2</c:v>
                </c:pt>
                <c:pt idx="388575">
                  <c:v>4.5017000000000001E-2</c:v>
                </c:pt>
                <c:pt idx="388576">
                  <c:v>4.5018000000000002E-2</c:v>
                </c:pt>
                <c:pt idx="388577">
                  <c:v>4.5018000000000002E-2</c:v>
                </c:pt>
                <c:pt idx="388578">
                  <c:v>4.5019000000000003E-2</c:v>
                </c:pt>
                <c:pt idx="388579">
                  <c:v>4.5019000000000003E-2</c:v>
                </c:pt>
                <c:pt idx="388580">
                  <c:v>4.5019000000000003E-2</c:v>
                </c:pt>
                <c:pt idx="388581">
                  <c:v>4.5019999999999998E-2</c:v>
                </c:pt>
                <c:pt idx="388582">
                  <c:v>4.5019999999999998E-2</c:v>
                </c:pt>
                <c:pt idx="388583">
                  <c:v>4.5019000000000003E-2</c:v>
                </c:pt>
                <c:pt idx="388584">
                  <c:v>4.5019000000000003E-2</c:v>
                </c:pt>
                <c:pt idx="388585">
                  <c:v>4.5019000000000003E-2</c:v>
                </c:pt>
                <c:pt idx="388586">
                  <c:v>4.5019000000000003E-2</c:v>
                </c:pt>
                <c:pt idx="388587">
                  <c:v>4.5018000000000002E-2</c:v>
                </c:pt>
                <c:pt idx="388588">
                  <c:v>4.5018000000000002E-2</c:v>
                </c:pt>
                <c:pt idx="388589">
                  <c:v>4.5018000000000002E-2</c:v>
                </c:pt>
                <c:pt idx="388590">
                  <c:v>4.5017000000000001E-2</c:v>
                </c:pt>
                <c:pt idx="388591">
                  <c:v>4.5016E-2</c:v>
                </c:pt>
                <c:pt idx="388592">
                  <c:v>4.5016E-2</c:v>
                </c:pt>
                <c:pt idx="388593">
                  <c:v>4.5014999999999999E-2</c:v>
                </c:pt>
                <c:pt idx="388594">
                  <c:v>4.5013999999999998E-2</c:v>
                </c:pt>
                <c:pt idx="388595">
                  <c:v>4.5012999999999997E-2</c:v>
                </c:pt>
                <c:pt idx="388596">
                  <c:v>4.5012000000000003E-2</c:v>
                </c:pt>
                <c:pt idx="388597">
                  <c:v>4.5011000000000002E-2</c:v>
                </c:pt>
                <c:pt idx="388598">
                  <c:v>4.5010000000000001E-2</c:v>
                </c:pt>
                <c:pt idx="388599">
                  <c:v>4.5009E-2</c:v>
                </c:pt>
                <c:pt idx="388600">
                  <c:v>4.5007999999999999E-2</c:v>
                </c:pt>
                <c:pt idx="388601">
                  <c:v>4.5006999999999998E-2</c:v>
                </c:pt>
                <c:pt idx="388602">
                  <c:v>4.5005999999999997E-2</c:v>
                </c:pt>
                <c:pt idx="388603">
                  <c:v>4.5004000000000002E-2</c:v>
                </c:pt>
                <c:pt idx="388604">
                  <c:v>4.5003000000000001E-2</c:v>
                </c:pt>
                <c:pt idx="388605">
                  <c:v>4.5002E-2</c:v>
                </c:pt>
                <c:pt idx="388606">
                  <c:v>4.5000999999999999E-2</c:v>
                </c:pt>
                <c:pt idx="388607">
                  <c:v>4.4999999999999998E-2</c:v>
                </c:pt>
                <c:pt idx="388608">
                  <c:v>4.4998999999999997E-2</c:v>
                </c:pt>
                <c:pt idx="388609">
                  <c:v>4.4998000000000003E-2</c:v>
                </c:pt>
                <c:pt idx="388610">
                  <c:v>4.4997000000000002E-2</c:v>
                </c:pt>
                <c:pt idx="388611">
                  <c:v>4.4996000000000001E-2</c:v>
                </c:pt>
                <c:pt idx="388612">
                  <c:v>4.4995E-2</c:v>
                </c:pt>
                <c:pt idx="388613">
                  <c:v>4.4995E-2</c:v>
                </c:pt>
                <c:pt idx="388614">
                  <c:v>4.4993999999999999E-2</c:v>
                </c:pt>
                <c:pt idx="388615">
                  <c:v>4.4992999999999998E-2</c:v>
                </c:pt>
                <c:pt idx="388616">
                  <c:v>4.4992999999999998E-2</c:v>
                </c:pt>
                <c:pt idx="388617">
                  <c:v>4.4991999999999997E-2</c:v>
                </c:pt>
                <c:pt idx="388618">
                  <c:v>4.4991999999999997E-2</c:v>
                </c:pt>
                <c:pt idx="388619">
                  <c:v>4.4991000000000003E-2</c:v>
                </c:pt>
                <c:pt idx="388620">
                  <c:v>4.4991000000000003E-2</c:v>
                </c:pt>
                <c:pt idx="388621">
                  <c:v>4.4991000000000003E-2</c:v>
                </c:pt>
                <c:pt idx="388622">
                  <c:v>4.4990000000000002E-2</c:v>
                </c:pt>
                <c:pt idx="388623">
                  <c:v>4.4990000000000002E-2</c:v>
                </c:pt>
                <c:pt idx="388624">
                  <c:v>4.4990000000000002E-2</c:v>
                </c:pt>
                <c:pt idx="388625">
                  <c:v>4.4990000000000002E-2</c:v>
                </c:pt>
                <c:pt idx="388626">
                  <c:v>4.4991000000000003E-2</c:v>
                </c:pt>
                <c:pt idx="388627">
                  <c:v>4.4991000000000003E-2</c:v>
                </c:pt>
                <c:pt idx="388628">
                  <c:v>4.4991000000000003E-2</c:v>
                </c:pt>
                <c:pt idx="388629">
                  <c:v>4.4991000000000003E-2</c:v>
                </c:pt>
                <c:pt idx="388630">
                  <c:v>4.4991999999999997E-2</c:v>
                </c:pt>
                <c:pt idx="388631">
                  <c:v>4.4991999999999997E-2</c:v>
                </c:pt>
                <c:pt idx="388632">
                  <c:v>4.4992999999999998E-2</c:v>
                </c:pt>
                <c:pt idx="388633">
                  <c:v>4.4992999999999998E-2</c:v>
                </c:pt>
                <c:pt idx="388634">
                  <c:v>4.4993999999999999E-2</c:v>
                </c:pt>
                <c:pt idx="388635">
                  <c:v>4.4995E-2</c:v>
                </c:pt>
                <c:pt idx="388636">
                  <c:v>4.4995E-2</c:v>
                </c:pt>
                <c:pt idx="388637">
                  <c:v>4.4996000000000001E-2</c:v>
                </c:pt>
                <c:pt idx="388638">
                  <c:v>4.4997000000000002E-2</c:v>
                </c:pt>
                <c:pt idx="388639">
                  <c:v>4.4998000000000003E-2</c:v>
                </c:pt>
                <c:pt idx="388640">
                  <c:v>4.4998999999999997E-2</c:v>
                </c:pt>
                <c:pt idx="388641">
                  <c:v>4.4999999999999998E-2</c:v>
                </c:pt>
                <c:pt idx="388642">
                  <c:v>4.5000999999999999E-2</c:v>
                </c:pt>
                <c:pt idx="388643">
                  <c:v>4.5002E-2</c:v>
                </c:pt>
                <c:pt idx="388644">
                  <c:v>4.5003000000000001E-2</c:v>
                </c:pt>
                <c:pt idx="388645">
                  <c:v>4.5004000000000002E-2</c:v>
                </c:pt>
                <c:pt idx="388646">
                  <c:v>4.5005000000000003E-2</c:v>
                </c:pt>
                <c:pt idx="388647">
                  <c:v>4.5005999999999997E-2</c:v>
                </c:pt>
                <c:pt idx="388648">
                  <c:v>4.5006999999999998E-2</c:v>
                </c:pt>
                <c:pt idx="388649">
                  <c:v>4.5007999999999999E-2</c:v>
                </c:pt>
                <c:pt idx="388650">
                  <c:v>4.5009E-2</c:v>
                </c:pt>
                <c:pt idx="388651">
                  <c:v>4.5010000000000001E-2</c:v>
                </c:pt>
                <c:pt idx="388652">
                  <c:v>4.5011000000000002E-2</c:v>
                </c:pt>
                <c:pt idx="388653">
                  <c:v>4.5012000000000003E-2</c:v>
                </c:pt>
                <c:pt idx="388654">
                  <c:v>4.5012999999999997E-2</c:v>
                </c:pt>
                <c:pt idx="388655">
                  <c:v>4.5013999999999998E-2</c:v>
                </c:pt>
                <c:pt idx="388656">
                  <c:v>4.5014999999999999E-2</c:v>
                </c:pt>
                <c:pt idx="388657">
                  <c:v>4.5016E-2</c:v>
                </c:pt>
                <c:pt idx="388658">
                  <c:v>4.5017000000000001E-2</c:v>
                </c:pt>
                <c:pt idx="388659">
                  <c:v>4.5018000000000002E-2</c:v>
                </c:pt>
                <c:pt idx="388660">
                  <c:v>4.5019000000000003E-2</c:v>
                </c:pt>
                <c:pt idx="388661">
                  <c:v>4.5019999999999998E-2</c:v>
                </c:pt>
                <c:pt idx="388662">
                  <c:v>4.5020999999999999E-2</c:v>
                </c:pt>
                <c:pt idx="388663">
                  <c:v>4.5022E-2</c:v>
                </c:pt>
                <c:pt idx="388664">
                  <c:v>4.5023000000000001E-2</c:v>
                </c:pt>
                <c:pt idx="388665">
                  <c:v>4.5024000000000002E-2</c:v>
                </c:pt>
                <c:pt idx="388666">
                  <c:v>4.5024000000000002E-2</c:v>
                </c:pt>
                <c:pt idx="388667">
                  <c:v>4.5025000000000003E-2</c:v>
                </c:pt>
                <c:pt idx="388668">
                  <c:v>4.5025999999999997E-2</c:v>
                </c:pt>
                <c:pt idx="388669">
                  <c:v>4.5026999999999998E-2</c:v>
                </c:pt>
                <c:pt idx="388670">
                  <c:v>4.5026999999999998E-2</c:v>
                </c:pt>
                <c:pt idx="388671">
                  <c:v>4.5027999999999999E-2</c:v>
                </c:pt>
                <c:pt idx="388672">
                  <c:v>4.5029E-2</c:v>
                </c:pt>
                <c:pt idx="388673">
                  <c:v>4.5029E-2</c:v>
                </c:pt>
                <c:pt idx="388674">
                  <c:v>4.5030000000000001E-2</c:v>
                </c:pt>
                <c:pt idx="388675">
                  <c:v>4.5030000000000001E-2</c:v>
                </c:pt>
                <c:pt idx="388676">
                  <c:v>4.5030000000000001E-2</c:v>
                </c:pt>
                <c:pt idx="388677">
                  <c:v>4.5031000000000002E-2</c:v>
                </c:pt>
                <c:pt idx="388678">
                  <c:v>4.5031000000000002E-2</c:v>
                </c:pt>
                <c:pt idx="388679">
                  <c:v>4.5031000000000002E-2</c:v>
                </c:pt>
                <c:pt idx="388680">
                  <c:v>4.5031000000000002E-2</c:v>
                </c:pt>
                <c:pt idx="388681">
                  <c:v>4.5032000000000003E-2</c:v>
                </c:pt>
                <c:pt idx="388682">
                  <c:v>4.5032000000000003E-2</c:v>
                </c:pt>
                <c:pt idx="388683">
                  <c:v>4.5032000000000003E-2</c:v>
                </c:pt>
                <c:pt idx="388684">
                  <c:v>4.5032000000000003E-2</c:v>
                </c:pt>
                <c:pt idx="388685">
                  <c:v>4.5032000000000003E-2</c:v>
                </c:pt>
                <c:pt idx="388686">
                  <c:v>4.5032000000000003E-2</c:v>
                </c:pt>
                <c:pt idx="388687">
                  <c:v>4.5032000000000003E-2</c:v>
                </c:pt>
                <c:pt idx="388688">
                  <c:v>4.5032000000000003E-2</c:v>
                </c:pt>
                <c:pt idx="388689">
                  <c:v>4.5032000000000003E-2</c:v>
                </c:pt>
                <c:pt idx="388690">
                  <c:v>4.5031000000000002E-2</c:v>
                </c:pt>
                <c:pt idx="388691">
                  <c:v>4.5031000000000002E-2</c:v>
                </c:pt>
                <c:pt idx="388692">
                  <c:v>4.5031000000000002E-2</c:v>
                </c:pt>
                <c:pt idx="388693">
                  <c:v>4.5031000000000002E-2</c:v>
                </c:pt>
                <c:pt idx="388694">
                  <c:v>4.5030000000000001E-2</c:v>
                </c:pt>
                <c:pt idx="388695">
                  <c:v>4.5030000000000001E-2</c:v>
                </c:pt>
                <c:pt idx="388696">
                  <c:v>4.5030000000000001E-2</c:v>
                </c:pt>
                <c:pt idx="388697">
                  <c:v>4.5029E-2</c:v>
                </c:pt>
                <c:pt idx="388698">
                  <c:v>4.5029E-2</c:v>
                </c:pt>
                <c:pt idx="388699">
                  <c:v>4.5029E-2</c:v>
                </c:pt>
                <c:pt idx="388700">
                  <c:v>4.5027999999999999E-2</c:v>
                </c:pt>
                <c:pt idx="388701">
                  <c:v>4.5027999999999999E-2</c:v>
                </c:pt>
                <c:pt idx="388702">
                  <c:v>4.5026999999999998E-2</c:v>
                </c:pt>
                <c:pt idx="388703">
                  <c:v>4.5026999999999998E-2</c:v>
                </c:pt>
                <c:pt idx="388704">
                  <c:v>4.5025999999999997E-2</c:v>
                </c:pt>
                <c:pt idx="388705">
                  <c:v>4.5025999999999997E-2</c:v>
                </c:pt>
                <c:pt idx="388706">
                  <c:v>4.5025000000000003E-2</c:v>
                </c:pt>
                <c:pt idx="388707">
                  <c:v>4.5025000000000003E-2</c:v>
                </c:pt>
                <c:pt idx="388708">
                  <c:v>4.5025000000000003E-2</c:v>
                </c:pt>
                <c:pt idx="388709">
                  <c:v>4.5024000000000002E-2</c:v>
                </c:pt>
                <c:pt idx="388710">
                  <c:v>4.5024000000000002E-2</c:v>
                </c:pt>
                <c:pt idx="388711">
                  <c:v>4.5024000000000002E-2</c:v>
                </c:pt>
                <c:pt idx="388712">
                  <c:v>4.5023000000000001E-2</c:v>
                </c:pt>
                <c:pt idx="388713">
                  <c:v>4.5023000000000001E-2</c:v>
                </c:pt>
                <c:pt idx="388714">
                  <c:v>4.5022E-2</c:v>
                </c:pt>
                <c:pt idx="388715">
                  <c:v>4.5022E-2</c:v>
                </c:pt>
                <c:pt idx="388716">
                  <c:v>4.5022E-2</c:v>
                </c:pt>
                <c:pt idx="388717">
                  <c:v>4.5022E-2</c:v>
                </c:pt>
                <c:pt idx="388718">
                  <c:v>4.5022E-2</c:v>
                </c:pt>
                <c:pt idx="388719">
                  <c:v>4.5022E-2</c:v>
                </c:pt>
                <c:pt idx="388720">
                  <c:v>4.5022E-2</c:v>
                </c:pt>
                <c:pt idx="388721">
                  <c:v>4.5022E-2</c:v>
                </c:pt>
                <c:pt idx="388722">
                  <c:v>4.5022E-2</c:v>
                </c:pt>
                <c:pt idx="388723">
                  <c:v>4.5022E-2</c:v>
                </c:pt>
                <c:pt idx="388724">
                  <c:v>4.5022E-2</c:v>
                </c:pt>
                <c:pt idx="388725">
                  <c:v>4.5022E-2</c:v>
                </c:pt>
                <c:pt idx="388726">
                  <c:v>4.5022E-2</c:v>
                </c:pt>
                <c:pt idx="388727">
                  <c:v>4.5022E-2</c:v>
                </c:pt>
                <c:pt idx="388728">
                  <c:v>4.5022E-2</c:v>
                </c:pt>
                <c:pt idx="388729">
                  <c:v>4.5023000000000001E-2</c:v>
                </c:pt>
                <c:pt idx="388730">
                  <c:v>4.5023000000000001E-2</c:v>
                </c:pt>
                <c:pt idx="388731">
                  <c:v>4.5024000000000002E-2</c:v>
                </c:pt>
                <c:pt idx="388732">
                  <c:v>4.5024000000000002E-2</c:v>
                </c:pt>
                <c:pt idx="388733">
                  <c:v>4.5025000000000003E-2</c:v>
                </c:pt>
                <c:pt idx="388734">
                  <c:v>4.5025999999999997E-2</c:v>
                </c:pt>
                <c:pt idx="388735">
                  <c:v>4.5025999999999997E-2</c:v>
                </c:pt>
                <c:pt idx="388736">
                  <c:v>4.5026999999999998E-2</c:v>
                </c:pt>
                <c:pt idx="388737">
                  <c:v>4.5026999999999998E-2</c:v>
                </c:pt>
                <c:pt idx="388738">
                  <c:v>4.5027999999999999E-2</c:v>
                </c:pt>
                <c:pt idx="388739">
                  <c:v>4.5029E-2</c:v>
                </c:pt>
                <c:pt idx="388740">
                  <c:v>4.5030000000000001E-2</c:v>
                </c:pt>
                <c:pt idx="388741">
                  <c:v>4.5031000000000002E-2</c:v>
                </c:pt>
                <c:pt idx="388742">
                  <c:v>4.5031000000000002E-2</c:v>
                </c:pt>
                <c:pt idx="388743">
                  <c:v>4.5032000000000003E-2</c:v>
                </c:pt>
                <c:pt idx="388744">
                  <c:v>4.5032999999999997E-2</c:v>
                </c:pt>
                <c:pt idx="388745">
                  <c:v>4.5033999999999998E-2</c:v>
                </c:pt>
                <c:pt idx="388746">
                  <c:v>4.5034999999999999E-2</c:v>
                </c:pt>
                <c:pt idx="388747">
                  <c:v>4.5036E-2</c:v>
                </c:pt>
                <c:pt idx="388748">
                  <c:v>4.5037000000000001E-2</c:v>
                </c:pt>
                <c:pt idx="388749">
                  <c:v>4.5039000000000003E-2</c:v>
                </c:pt>
                <c:pt idx="388750">
                  <c:v>4.5039999999999997E-2</c:v>
                </c:pt>
                <c:pt idx="388751">
                  <c:v>4.5040999999999998E-2</c:v>
                </c:pt>
                <c:pt idx="388752">
                  <c:v>4.5041999999999999E-2</c:v>
                </c:pt>
                <c:pt idx="388753">
                  <c:v>4.5043E-2</c:v>
                </c:pt>
                <c:pt idx="388754">
                  <c:v>4.5045000000000002E-2</c:v>
                </c:pt>
                <c:pt idx="388755">
                  <c:v>4.5046000000000003E-2</c:v>
                </c:pt>
                <c:pt idx="388756">
                  <c:v>4.5046999999999997E-2</c:v>
                </c:pt>
                <c:pt idx="388757">
                  <c:v>4.5047999999999998E-2</c:v>
                </c:pt>
                <c:pt idx="388758">
                  <c:v>4.505E-2</c:v>
                </c:pt>
                <c:pt idx="388759">
                  <c:v>4.5051000000000001E-2</c:v>
                </c:pt>
                <c:pt idx="388760">
                  <c:v>4.5052000000000002E-2</c:v>
                </c:pt>
                <c:pt idx="388761">
                  <c:v>4.5053000000000003E-2</c:v>
                </c:pt>
                <c:pt idx="388762">
                  <c:v>4.5054999999999998E-2</c:v>
                </c:pt>
                <c:pt idx="388763">
                  <c:v>4.5055999999999999E-2</c:v>
                </c:pt>
                <c:pt idx="388764">
                  <c:v>4.5057E-2</c:v>
                </c:pt>
                <c:pt idx="388765">
                  <c:v>4.5058000000000001E-2</c:v>
                </c:pt>
                <c:pt idx="388766">
                  <c:v>4.5060000000000003E-2</c:v>
                </c:pt>
                <c:pt idx="388767">
                  <c:v>4.5060999999999997E-2</c:v>
                </c:pt>
                <c:pt idx="388768">
                  <c:v>4.5062999999999999E-2</c:v>
                </c:pt>
                <c:pt idx="388769">
                  <c:v>4.5064E-2</c:v>
                </c:pt>
                <c:pt idx="388770">
                  <c:v>4.5065000000000001E-2</c:v>
                </c:pt>
                <c:pt idx="388771">
                  <c:v>4.5066000000000002E-2</c:v>
                </c:pt>
                <c:pt idx="388772">
                  <c:v>4.5067000000000003E-2</c:v>
                </c:pt>
                <c:pt idx="388773">
                  <c:v>4.5068999999999998E-2</c:v>
                </c:pt>
                <c:pt idx="388774">
                  <c:v>4.5069999999999999E-2</c:v>
                </c:pt>
                <c:pt idx="388775">
                  <c:v>4.5071E-2</c:v>
                </c:pt>
                <c:pt idx="388776">
                  <c:v>4.5072000000000001E-2</c:v>
                </c:pt>
                <c:pt idx="388777">
                  <c:v>4.5074000000000003E-2</c:v>
                </c:pt>
                <c:pt idx="388778">
                  <c:v>4.5074999999999997E-2</c:v>
                </c:pt>
                <c:pt idx="388779">
                  <c:v>4.5075999999999998E-2</c:v>
                </c:pt>
                <c:pt idx="388780">
                  <c:v>4.5078E-2</c:v>
                </c:pt>
                <c:pt idx="388781">
                  <c:v>4.5079000000000001E-2</c:v>
                </c:pt>
                <c:pt idx="388782">
                  <c:v>4.5080000000000002E-2</c:v>
                </c:pt>
                <c:pt idx="388783">
                  <c:v>4.5081000000000003E-2</c:v>
                </c:pt>
                <c:pt idx="388784">
                  <c:v>4.5081999999999997E-2</c:v>
                </c:pt>
                <c:pt idx="388785">
                  <c:v>4.5082999999999998E-2</c:v>
                </c:pt>
                <c:pt idx="388786">
                  <c:v>4.5085E-2</c:v>
                </c:pt>
                <c:pt idx="388787">
                  <c:v>4.5086000000000001E-2</c:v>
                </c:pt>
                <c:pt idx="388788">
                  <c:v>4.5087000000000002E-2</c:v>
                </c:pt>
                <c:pt idx="388789">
                  <c:v>4.5088000000000003E-2</c:v>
                </c:pt>
                <c:pt idx="388790">
                  <c:v>4.5088999999999997E-2</c:v>
                </c:pt>
                <c:pt idx="388791">
                  <c:v>4.5089999999999998E-2</c:v>
                </c:pt>
                <c:pt idx="388792">
                  <c:v>4.5092E-2</c:v>
                </c:pt>
                <c:pt idx="388793">
                  <c:v>4.5093000000000001E-2</c:v>
                </c:pt>
                <c:pt idx="388794">
                  <c:v>4.5094000000000002E-2</c:v>
                </c:pt>
                <c:pt idx="388795">
                  <c:v>4.5095000000000003E-2</c:v>
                </c:pt>
                <c:pt idx="388796">
                  <c:v>4.5095999999999997E-2</c:v>
                </c:pt>
                <c:pt idx="388797">
                  <c:v>4.5096999999999998E-2</c:v>
                </c:pt>
                <c:pt idx="388798">
                  <c:v>4.5097999999999999E-2</c:v>
                </c:pt>
                <c:pt idx="388799">
                  <c:v>4.5099E-2</c:v>
                </c:pt>
                <c:pt idx="388800">
                  <c:v>4.5100000000000001E-2</c:v>
                </c:pt>
                <c:pt idx="388801">
                  <c:v>4.5102000000000003E-2</c:v>
                </c:pt>
                <c:pt idx="388802">
                  <c:v>4.5102999999999997E-2</c:v>
                </c:pt>
                <c:pt idx="388803">
                  <c:v>4.5103999999999998E-2</c:v>
                </c:pt>
                <c:pt idx="388804">
                  <c:v>4.5104999999999999E-2</c:v>
                </c:pt>
                <c:pt idx="388805">
                  <c:v>4.5106E-2</c:v>
                </c:pt>
                <c:pt idx="388806">
                  <c:v>4.5107000000000001E-2</c:v>
                </c:pt>
                <c:pt idx="388807">
                  <c:v>4.5108000000000002E-2</c:v>
                </c:pt>
                <c:pt idx="388808">
                  <c:v>4.5109000000000003E-2</c:v>
                </c:pt>
                <c:pt idx="388809">
                  <c:v>4.5109999999999997E-2</c:v>
                </c:pt>
                <c:pt idx="388810">
                  <c:v>4.5110999999999998E-2</c:v>
                </c:pt>
                <c:pt idx="388811">
                  <c:v>4.5113E-2</c:v>
                </c:pt>
                <c:pt idx="388812">
                  <c:v>4.5114000000000001E-2</c:v>
                </c:pt>
                <c:pt idx="388813">
                  <c:v>4.5115000000000002E-2</c:v>
                </c:pt>
                <c:pt idx="388814">
                  <c:v>4.5116000000000003E-2</c:v>
                </c:pt>
                <c:pt idx="388815">
                  <c:v>4.5116999999999997E-2</c:v>
                </c:pt>
                <c:pt idx="388816">
                  <c:v>4.5117999999999998E-2</c:v>
                </c:pt>
                <c:pt idx="388817">
                  <c:v>4.5118999999999999E-2</c:v>
                </c:pt>
                <c:pt idx="388818">
                  <c:v>4.512E-2</c:v>
                </c:pt>
                <c:pt idx="388819">
                  <c:v>4.5121000000000001E-2</c:v>
                </c:pt>
                <c:pt idx="388820">
                  <c:v>4.5122000000000002E-2</c:v>
                </c:pt>
                <c:pt idx="388821">
                  <c:v>4.5123000000000003E-2</c:v>
                </c:pt>
                <c:pt idx="388822">
                  <c:v>4.5123000000000003E-2</c:v>
                </c:pt>
                <c:pt idx="388823">
                  <c:v>4.5123999999999997E-2</c:v>
                </c:pt>
                <c:pt idx="388824">
                  <c:v>4.5124999999999998E-2</c:v>
                </c:pt>
                <c:pt idx="388825">
                  <c:v>4.5125999999999999E-2</c:v>
                </c:pt>
                <c:pt idx="388826">
                  <c:v>4.5127E-2</c:v>
                </c:pt>
                <c:pt idx="388827">
                  <c:v>4.5128000000000001E-2</c:v>
                </c:pt>
                <c:pt idx="388828">
                  <c:v>4.5128000000000001E-2</c:v>
                </c:pt>
                <c:pt idx="388829">
                  <c:v>4.5129000000000002E-2</c:v>
                </c:pt>
                <c:pt idx="388830">
                  <c:v>4.5129000000000002E-2</c:v>
                </c:pt>
                <c:pt idx="388831">
                  <c:v>4.5130000000000003E-2</c:v>
                </c:pt>
                <c:pt idx="388832">
                  <c:v>4.5130000000000003E-2</c:v>
                </c:pt>
                <c:pt idx="388833">
                  <c:v>4.5130000000000003E-2</c:v>
                </c:pt>
                <c:pt idx="388834">
                  <c:v>4.5130999999999998E-2</c:v>
                </c:pt>
                <c:pt idx="388835">
                  <c:v>4.5130999999999998E-2</c:v>
                </c:pt>
                <c:pt idx="388836">
                  <c:v>4.5130999999999998E-2</c:v>
                </c:pt>
                <c:pt idx="388837">
                  <c:v>4.5131999999999999E-2</c:v>
                </c:pt>
                <c:pt idx="388838">
                  <c:v>4.5131999999999999E-2</c:v>
                </c:pt>
                <c:pt idx="388839">
                  <c:v>4.5131999999999999E-2</c:v>
                </c:pt>
                <c:pt idx="388840">
                  <c:v>4.5131999999999999E-2</c:v>
                </c:pt>
                <c:pt idx="388841">
                  <c:v>4.5130999999999998E-2</c:v>
                </c:pt>
                <c:pt idx="388842">
                  <c:v>4.5130999999999998E-2</c:v>
                </c:pt>
                <c:pt idx="388843">
                  <c:v>4.5130999999999998E-2</c:v>
                </c:pt>
                <c:pt idx="388844">
                  <c:v>4.5130999999999998E-2</c:v>
                </c:pt>
                <c:pt idx="388845">
                  <c:v>4.5130000000000003E-2</c:v>
                </c:pt>
                <c:pt idx="388846">
                  <c:v>4.5130000000000003E-2</c:v>
                </c:pt>
                <c:pt idx="388847">
                  <c:v>4.5129000000000002E-2</c:v>
                </c:pt>
                <c:pt idx="388848">
                  <c:v>4.5129000000000002E-2</c:v>
                </c:pt>
                <c:pt idx="388849">
                  <c:v>4.5128000000000001E-2</c:v>
                </c:pt>
                <c:pt idx="388850">
                  <c:v>4.5128000000000001E-2</c:v>
                </c:pt>
                <c:pt idx="388851">
                  <c:v>4.5127E-2</c:v>
                </c:pt>
                <c:pt idx="388852">
                  <c:v>4.5125999999999999E-2</c:v>
                </c:pt>
                <c:pt idx="388853">
                  <c:v>4.5124999999999998E-2</c:v>
                </c:pt>
                <c:pt idx="388854">
                  <c:v>4.5123999999999997E-2</c:v>
                </c:pt>
                <c:pt idx="388855">
                  <c:v>4.5123000000000003E-2</c:v>
                </c:pt>
                <c:pt idx="388856">
                  <c:v>4.5122000000000002E-2</c:v>
                </c:pt>
                <c:pt idx="388857">
                  <c:v>4.5121000000000001E-2</c:v>
                </c:pt>
                <c:pt idx="388858">
                  <c:v>4.512E-2</c:v>
                </c:pt>
                <c:pt idx="388859">
                  <c:v>4.5118999999999999E-2</c:v>
                </c:pt>
                <c:pt idx="388860">
                  <c:v>4.5117999999999998E-2</c:v>
                </c:pt>
                <c:pt idx="388861">
                  <c:v>4.5116999999999997E-2</c:v>
                </c:pt>
                <c:pt idx="388862">
                  <c:v>4.5116000000000003E-2</c:v>
                </c:pt>
                <c:pt idx="388863">
                  <c:v>4.5115000000000002E-2</c:v>
                </c:pt>
                <c:pt idx="388864">
                  <c:v>4.5114000000000001E-2</c:v>
                </c:pt>
                <c:pt idx="388865">
                  <c:v>4.5113E-2</c:v>
                </c:pt>
                <c:pt idx="388866">
                  <c:v>4.5110999999999998E-2</c:v>
                </c:pt>
                <c:pt idx="388867">
                  <c:v>4.5109999999999997E-2</c:v>
                </c:pt>
                <c:pt idx="388868">
                  <c:v>4.5109000000000003E-2</c:v>
                </c:pt>
                <c:pt idx="388869">
                  <c:v>4.5108000000000002E-2</c:v>
                </c:pt>
                <c:pt idx="388870">
                  <c:v>4.5107000000000001E-2</c:v>
                </c:pt>
                <c:pt idx="388871">
                  <c:v>4.5106E-2</c:v>
                </c:pt>
                <c:pt idx="388872">
                  <c:v>4.5103999999999998E-2</c:v>
                </c:pt>
                <c:pt idx="388873">
                  <c:v>4.5102999999999997E-2</c:v>
                </c:pt>
                <c:pt idx="388874">
                  <c:v>4.5102000000000003E-2</c:v>
                </c:pt>
                <c:pt idx="388875">
                  <c:v>4.5101000000000002E-2</c:v>
                </c:pt>
                <c:pt idx="388876">
                  <c:v>4.5100000000000001E-2</c:v>
                </c:pt>
                <c:pt idx="388877">
                  <c:v>4.5099E-2</c:v>
                </c:pt>
                <c:pt idx="388878">
                  <c:v>4.5097999999999999E-2</c:v>
                </c:pt>
                <c:pt idx="388879">
                  <c:v>4.5096999999999998E-2</c:v>
                </c:pt>
                <c:pt idx="388880">
                  <c:v>4.5095999999999997E-2</c:v>
                </c:pt>
                <c:pt idx="388881">
                  <c:v>4.5095000000000003E-2</c:v>
                </c:pt>
                <c:pt idx="388882">
                  <c:v>4.5094000000000002E-2</c:v>
                </c:pt>
                <c:pt idx="388883">
                  <c:v>4.5093000000000001E-2</c:v>
                </c:pt>
                <c:pt idx="388884">
                  <c:v>4.5092E-2</c:v>
                </c:pt>
                <c:pt idx="388885">
                  <c:v>4.5090999999999999E-2</c:v>
                </c:pt>
                <c:pt idx="388886">
                  <c:v>4.5089999999999998E-2</c:v>
                </c:pt>
                <c:pt idx="388887">
                  <c:v>4.5089999999999998E-2</c:v>
                </c:pt>
                <c:pt idx="388888">
                  <c:v>4.5088999999999997E-2</c:v>
                </c:pt>
                <c:pt idx="388889">
                  <c:v>4.5088000000000003E-2</c:v>
                </c:pt>
                <c:pt idx="388890">
                  <c:v>4.5087000000000002E-2</c:v>
                </c:pt>
                <c:pt idx="388891">
                  <c:v>4.5086000000000001E-2</c:v>
                </c:pt>
                <c:pt idx="388892">
                  <c:v>4.5086000000000001E-2</c:v>
                </c:pt>
                <c:pt idx="388893">
                  <c:v>4.5085E-2</c:v>
                </c:pt>
                <c:pt idx="388894">
                  <c:v>4.5085E-2</c:v>
                </c:pt>
                <c:pt idx="388895">
                  <c:v>4.5083999999999999E-2</c:v>
                </c:pt>
                <c:pt idx="388896">
                  <c:v>4.5083999999999999E-2</c:v>
                </c:pt>
                <c:pt idx="388897">
                  <c:v>4.5083999999999999E-2</c:v>
                </c:pt>
                <c:pt idx="388898">
                  <c:v>4.5082999999999998E-2</c:v>
                </c:pt>
                <c:pt idx="388899">
                  <c:v>4.5082999999999998E-2</c:v>
                </c:pt>
                <c:pt idx="388900">
                  <c:v>4.5081999999999997E-2</c:v>
                </c:pt>
                <c:pt idx="388901">
                  <c:v>4.5081999999999997E-2</c:v>
                </c:pt>
                <c:pt idx="388902">
                  <c:v>4.5081999999999997E-2</c:v>
                </c:pt>
                <c:pt idx="388903">
                  <c:v>4.5081000000000003E-2</c:v>
                </c:pt>
                <c:pt idx="388904">
                  <c:v>4.5081000000000003E-2</c:v>
                </c:pt>
                <c:pt idx="388905">
                  <c:v>4.5081000000000003E-2</c:v>
                </c:pt>
                <c:pt idx="388906">
                  <c:v>4.5081000000000003E-2</c:v>
                </c:pt>
                <c:pt idx="388907">
                  <c:v>4.5081000000000003E-2</c:v>
                </c:pt>
                <c:pt idx="388908">
                  <c:v>4.5081000000000003E-2</c:v>
                </c:pt>
                <c:pt idx="388909">
                  <c:v>4.5081000000000003E-2</c:v>
                </c:pt>
                <c:pt idx="388910">
                  <c:v>4.5081000000000003E-2</c:v>
                </c:pt>
                <c:pt idx="388911">
                  <c:v>4.5081000000000003E-2</c:v>
                </c:pt>
                <c:pt idx="388912">
                  <c:v>4.5081000000000003E-2</c:v>
                </c:pt>
                <c:pt idx="388913">
                  <c:v>4.5081000000000003E-2</c:v>
                </c:pt>
                <c:pt idx="388914">
                  <c:v>4.5081000000000003E-2</c:v>
                </c:pt>
                <c:pt idx="388915">
                  <c:v>4.5081000000000003E-2</c:v>
                </c:pt>
                <c:pt idx="388916">
                  <c:v>4.5081000000000003E-2</c:v>
                </c:pt>
                <c:pt idx="388917">
                  <c:v>4.5081000000000003E-2</c:v>
                </c:pt>
                <c:pt idx="388918">
                  <c:v>4.5081000000000003E-2</c:v>
                </c:pt>
                <c:pt idx="388919">
                  <c:v>4.5081000000000003E-2</c:v>
                </c:pt>
                <c:pt idx="388920">
                  <c:v>4.5081000000000003E-2</c:v>
                </c:pt>
                <c:pt idx="388921">
                  <c:v>4.5081000000000003E-2</c:v>
                </c:pt>
                <c:pt idx="388922">
                  <c:v>4.5081999999999997E-2</c:v>
                </c:pt>
                <c:pt idx="388923">
                  <c:v>4.5081999999999997E-2</c:v>
                </c:pt>
                <c:pt idx="388924">
                  <c:v>4.5081999999999997E-2</c:v>
                </c:pt>
                <c:pt idx="388925">
                  <c:v>4.5081999999999997E-2</c:v>
                </c:pt>
                <c:pt idx="388926">
                  <c:v>4.5081999999999997E-2</c:v>
                </c:pt>
                <c:pt idx="388927">
                  <c:v>4.5081999999999997E-2</c:v>
                </c:pt>
                <c:pt idx="388928">
                  <c:v>4.5081999999999997E-2</c:v>
                </c:pt>
                <c:pt idx="388929">
                  <c:v>4.5081999999999997E-2</c:v>
                </c:pt>
                <c:pt idx="388930">
                  <c:v>4.5081999999999997E-2</c:v>
                </c:pt>
                <c:pt idx="388931">
                  <c:v>4.5081999999999997E-2</c:v>
                </c:pt>
                <c:pt idx="388932">
                  <c:v>4.5081999999999997E-2</c:v>
                </c:pt>
                <c:pt idx="388933">
                  <c:v>4.5081000000000003E-2</c:v>
                </c:pt>
                <c:pt idx="388934">
                  <c:v>4.5081000000000003E-2</c:v>
                </c:pt>
                <c:pt idx="388935">
                  <c:v>4.5081000000000003E-2</c:v>
                </c:pt>
                <c:pt idx="388936">
                  <c:v>4.5081000000000003E-2</c:v>
                </c:pt>
                <c:pt idx="388937">
                  <c:v>4.5080000000000002E-2</c:v>
                </c:pt>
                <c:pt idx="388938">
                  <c:v>4.5080000000000002E-2</c:v>
                </c:pt>
                <c:pt idx="388939">
                  <c:v>4.5080000000000002E-2</c:v>
                </c:pt>
                <c:pt idx="388940">
                  <c:v>4.5079000000000001E-2</c:v>
                </c:pt>
                <c:pt idx="388941">
                  <c:v>4.5079000000000001E-2</c:v>
                </c:pt>
                <c:pt idx="388942">
                  <c:v>4.5079000000000001E-2</c:v>
                </c:pt>
                <c:pt idx="388943">
                  <c:v>4.5078E-2</c:v>
                </c:pt>
                <c:pt idx="388944">
                  <c:v>4.5078E-2</c:v>
                </c:pt>
                <c:pt idx="388945">
                  <c:v>4.5076999999999999E-2</c:v>
                </c:pt>
                <c:pt idx="388946">
                  <c:v>4.5076999999999999E-2</c:v>
                </c:pt>
                <c:pt idx="388947">
                  <c:v>4.5075999999999998E-2</c:v>
                </c:pt>
                <c:pt idx="388948">
                  <c:v>4.5074999999999997E-2</c:v>
                </c:pt>
                <c:pt idx="388949">
                  <c:v>4.5074999999999997E-2</c:v>
                </c:pt>
                <c:pt idx="388950">
                  <c:v>4.5074000000000003E-2</c:v>
                </c:pt>
                <c:pt idx="388951">
                  <c:v>4.5073000000000002E-2</c:v>
                </c:pt>
                <c:pt idx="388952">
                  <c:v>4.5072000000000001E-2</c:v>
                </c:pt>
                <c:pt idx="388953">
                  <c:v>4.5072000000000001E-2</c:v>
                </c:pt>
                <c:pt idx="388954">
                  <c:v>4.5071E-2</c:v>
                </c:pt>
                <c:pt idx="388955">
                  <c:v>4.5071E-2</c:v>
                </c:pt>
                <c:pt idx="388956">
                  <c:v>4.5069999999999999E-2</c:v>
                </c:pt>
                <c:pt idx="388957">
                  <c:v>4.5068999999999998E-2</c:v>
                </c:pt>
                <c:pt idx="388958">
                  <c:v>4.5068999999999998E-2</c:v>
                </c:pt>
                <c:pt idx="388959">
                  <c:v>4.5067999999999997E-2</c:v>
                </c:pt>
                <c:pt idx="388960">
                  <c:v>4.5067000000000003E-2</c:v>
                </c:pt>
                <c:pt idx="388961">
                  <c:v>4.5067000000000003E-2</c:v>
                </c:pt>
                <c:pt idx="388962">
                  <c:v>4.5066000000000002E-2</c:v>
                </c:pt>
                <c:pt idx="388963">
                  <c:v>4.5066000000000002E-2</c:v>
                </c:pt>
                <c:pt idx="388964">
                  <c:v>4.5065000000000001E-2</c:v>
                </c:pt>
                <c:pt idx="388965">
                  <c:v>4.5065000000000001E-2</c:v>
                </c:pt>
                <c:pt idx="388966">
                  <c:v>4.5065000000000001E-2</c:v>
                </c:pt>
                <c:pt idx="388967">
                  <c:v>4.5064E-2</c:v>
                </c:pt>
                <c:pt idx="388968">
                  <c:v>4.5064E-2</c:v>
                </c:pt>
                <c:pt idx="388969">
                  <c:v>4.5064E-2</c:v>
                </c:pt>
                <c:pt idx="388970">
                  <c:v>4.5064E-2</c:v>
                </c:pt>
                <c:pt idx="388971">
                  <c:v>4.5064E-2</c:v>
                </c:pt>
                <c:pt idx="388972">
                  <c:v>4.5064E-2</c:v>
                </c:pt>
                <c:pt idx="388973">
                  <c:v>4.5064E-2</c:v>
                </c:pt>
                <c:pt idx="388974">
                  <c:v>4.5065000000000001E-2</c:v>
                </c:pt>
                <c:pt idx="388975">
                  <c:v>4.5065000000000001E-2</c:v>
                </c:pt>
                <c:pt idx="388976">
                  <c:v>4.5065000000000001E-2</c:v>
                </c:pt>
                <c:pt idx="388977">
                  <c:v>4.5066000000000002E-2</c:v>
                </c:pt>
                <c:pt idx="388978">
                  <c:v>4.5067000000000003E-2</c:v>
                </c:pt>
                <c:pt idx="388979">
                  <c:v>4.5067999999999997E-2</c:v>
                </c:pt>
                <c:pt idx="388980">
                  <c:v>4.5067999999999997E-2</c:v>
                </c:pt>
                <c:pt idx="388981">
                  <c:v>4.5068999999999998E-2</c:v>
                </c:pt>
                <c:pt idx="388982">
                  <c:v>4.5069999999999999E-2</c:v>
                </c:pt>
                <c:pt idx="388983">
                  <c:v>4.5071E-2</c:v>
                </c:pt>
                <c:pt idx="388984">
                  <c:v>4.5073000000000002E-2</c:v>
                </c:pt>
                <c:pt idx="388985">
                  <c:v>4.5074000000000003E-2</c:v>
                </c:pt>
                <c:pt idx="388986">
                  <c:v>4.5074999999999997E-2</c:v>
                </c:pt>
                <c:pt idx="388987">
                  <c:v>4.5076999999999999E-2</c:v>
                </c:pt>
                <c:pt idx="388988">
                  <c:v>4.5078E-2</c:v>
                </c:pt>
                <c:pt idx="388989">
                  <c:v>4.5080000000000002E-2</c:v>
                </c:pt>
                <c:pt idx="388990">
                  <c:v>4.5081999999999997E-2</c:v>
                </c:pt>
                <c:pt idx="388991">
                  <c:v>4.5083999999999999E-2</c:v>
                </c:pt>
                <c:pt idx="388992">
                  <c:v>4.5086000000000001E-2</c:v>
                </c:pt>
                <c:pt idx="388993">
                  <c:v>4.5087000000000002E-2</c:v>
                </c:pt>
                <c:pt idx="388994">
                  <c:v>4.5088999999999997E-2</c:v>
                </c:pt>
                <c:pt idx="388995">
                  <c:v>4.5090999999999999E-2</c:v>
                </c:pt>
                <c:pt idx="388996">
                  <c:v>4.5093000000000001E-2</c:v>
                </c:pt>
                <c:pt idx="388997">
                  <c:v>4.5095000000000003E-2</c:v>
                </c:pt>
                <c:pt idx="388998">
                  <c:v>4.5096999999999998E-2</c:v>
                </c:pt>
                <c:pt idx="388999">
                  <c:v>4.5099E-2</c:v>
                </c:pt>
                <c:pt idx="389000">
                  <c:v>4.5101000000000002E-2</c:v>
                </c:pt>
                <c:pt idx="389001">
                  <c:v>4.5102999999999997E-2</c:v>
                </c:pt>
                <c:pt idx="389002">
                  <c:v>4.5104999999999999E-2</c:v>
                </c:pt>
                <c:pt idx="389003">
                  <c:v>4.5107000000000001E-2</c:v>
                </c:pt>
                <c:pt idx="389004">
                  <c:v>4.5109000000000003E-2</c:v>
                </c:pt>
                <c:pt idx="389005">
                  <c:v>4.5109999999999997E-2</c:v>
                </c:pt>
                <c:pt idx="389006">
                  <c:v>4.5111999999999999E-2</c:v>
                </c:pt>
                <c:pt idx="389007">
                  <c:v>4.5114000000000001E-2</c:v>
                </c:pt>
                <c:pt idx="389008">
                  <c:v>4.5115000000000002E-2</c:v>
                </c:pt>
                <c:pt idx="389009">
                  <c:v>4.5116000000000003E-2</c:v>
                </c:pt>
                <c:pt idx="389010">
                  <c:v>4.5117999999999998E-2</c:v>
                </c:pt>
                <c:pt idx="389011">
                  <c:v>4.5118999999999999E-2</c:v>
                </c:pt>
                <c:pt idx="389012">
                  <c:v>4.512E-2</c:v>
                </c:pt>
                <c:pt idx="389013">
                  <c:v>4.5121000000000001E-2</c:v>
                </c:pt>
                <c:pt idx="389014">
                  <c:v>4.5122000000000002E-2</c:v>
                </c:pt>
                <c:pt idx="389015">
                  <c:v>4.5123000000000003E-2</c:v>
                </c:pt>
                <c:pt idx="389016">
                  <c:v>4.5123000000000003E-2</c:v>
                </c:pt>
                <c:pt idx="389017">
                  <c:v>4.5123999999999997E-2</c:v>
                </c:pt>
                <c:pt idx="389018">
                  <c:v>4.5123999999999997E-2</c:v>
                </c:pt>
                <c:pt idx="389019">
                  <c:v>4.5123999999999997E-2</c:v>
                </c:pt>
                <c:pt idx="389020">
                  <c:v>4.5123999999999997E-2</c:v>
                </c:pt>
                <c:pt idx="389021">
                  <c:v>4.5123000000000003E-2</c:v>
                </c:pt>
                <c:pt idx="389022">
                  <c:v>4.5123000000000003E-2</c:v>
                </c:pt>
                <c:pt idx="389023">
                  <c:v>4.5122000000000002E-2</c:v>
                </c:pt>
                <c:pt idx="389024">
                  <c:v>4.5122000000000002E-2</c:v>
                </c:pt>
                <c:pt idx="389025">
                  <c:v>4.5121000000000001E-2</c:v>
                </c:pt>
                <c:pt idx="389026">
                  <c:v>4.512E-2</c:v>
                </c:pt>
                <c:pt idx="389027">
                  <c:v>4.5118999999999999E-2</c:v>
                </c:pt>
                <c:pt idx="389028">
                  <c:v>4.5116999999999997E-2</c:v>
                </c:pt>
                <c:pt idx="389029">
                  <c:v>4.5116000000000003E-2</c:v>
                </c:pt>
                <c:pt idx="389030">
                  <c:v>4.5114000000000001E-2</c:v>
                </c:pt>
                <c:pt idx="389031">
                  <c:v>4.5111999999999999E-2</c:v>
                </c:pt>
                <c:pt idx="389032">
                  <c:v>4.5109999999999997E-2</c:v>
                </c:pt>
                <c:pt idx="389033">
                  <c:v>4.5108000000000002E-2</c:v>
                </c:pt>
                <c:pt idx="389034">
                  <c:v>4.5106E-2</c:v>
                </c:pt>
                <c:pt idx="389035">
                  <c:v>4.5103999999999998E-2</c:v>
                </c:pt>
                <c:pt idx="389036">
                  <c:v>4.5101000000000002E-2</c:v>
                </c:pt>
                <c:pt idx="389037">
                  <c:v>4.5099E-2</c:v>
                </c:pt>
                <c:pt idx="389038">
                  <c:v>4.5096999999999998E-2</c:v>
                </c:pt>
                <c:pt idx="389039">
                  <c:v>4.5094000000000002E-2</c:v>
                </c:pt>
                <c:pt idx="389040">
                  <c:v>4.5092E-2</c:v>
                </c:pt>
                <c:pt idx="389041">
                  <c:v>4.5088999999999997E-2</c:v>
                </c:pt>
                <c:pt idx="389042">
                  <c:v>4.5086000000000001E-2</c:v>
                </c:pt>
                <c:pt idx="389043">
                  <c:v>4.5083999999999999E-2</c:v>
                </c:pt>
                <c:pt idx="389044">
                  <c:v>4.5081000000000003E-2</c:v>
                </c:pt>
                <c:pt idx="389045">
                  <c:v>4.5078E-2</c:v>
                </c:pt>
                <c:pt idx="389046">
                  <c:v>4.5075999999999998E-2</c:v>
                </c:pt>
                <c:pt idx="389047">
                  <c:v>4.5073000000000002E-2</c:v>
                </c:pt>
                <c:pt idx="389048">
                  <c:v>4.5071E-2</c:v>
                </c:pt>
                <c:pt idx="389049">
                  <c:v>4.5067999999999997E-2</c:v>
                </c:pt>
                <c:pt idx="389050">
                  <c:v>4.5066000000000002E-2</c:v>
                </c:pt>
                <c:pt idx="389051">
                  <c:v>4.5064E-2</c:v>
                </c:pt>
                <c:pt idx="389052">
                  <c:v>4.5061999999999998E-2</c:v>
                </c:pt>
                <c:pt idx="389053">
                  <c:v>4.5060000000000003E-2</c:v>
                </c:pt>
                <c:pt idx="389054">
                  <c:v>4.5058000000000001E-2</c:v>
                </c:pt>
                <c:pt idx="389055">
                  <c:v>4.5055999999999999E-2</c:v>
                </c:pt>
                <c:pt idx="389056">
                  <c:v>4.5053999999999997E-2</c:v>
                </c:pt>
                <c:pt idx="389057">
                  <c:v>4.5052000000000002E-2</c:v>
                </c:pt>
                <c:pt idx="389058">
                  <c:v>4.5051000000000001E-2</c:v>
                </c:pt>
                <c:pt idx="389059">
                  <c:v>4.505E-2</c:v>
                </c:pt>
                <c:pt idx="389060">
                  <c:v>4.5048999999999999E-2</c:v>
                </c:pt>
                <c:pt idx="389061">
                  <c:v>4.5047999999999998E-2</c:v>
                </c:pt>
                <c:pt idx="389062">
                  <c:v>4.5046999999999997E-2</c:v>
                </c:pt>
                <c:pt idx="389063">
                  <c:v>4.5046999999999997E-2</c:v>
                </c:pt>
                <c:pt idx="389064">
                  <c:v>4.5046000000000003E-2</c:v>
                </c:pt>
                <c:pt idx="389065">
                  <c:v>4.5046000000000003E-2</c:v>
                </c:pt>
                <c:pt idx="389066">
                  <c:v>4.5046000000000003E-2</c:v>
                </c:pt>
                <c:pt idx="389067">
                  <c:v>4.5046000000000003E-2</c:v>
                </c:pt>
                <c:pt idx="389068">
                  <c:v>4.5046000000000003E-2</c:v>
                </c:pt>
                <c:pt idx="389069">
                  <c:v>4.5046000000000003E-2</c:v>
                </c:pt>
                <c:pt idx="389070">
                  <c:v>4.5046999999999997E-2</c:v>
                </c:pt>
                <c:pt idx="389071">
                  <c:v>4.5047999999999998E-2</c:v>
                </c:pt>
                <c:pt idx="389072">
                  <c:v>4.5048999999999999E-2</c:v>
                </c:pt>
                <c:pt idx="389073">
                  <c:v>4.505E-2</c:v>
                </c:pt>
                <c:pt idx="389074">
                  <c:v>4.5052000000000002E-2</c:v>
                </c:pt>
                <c:pt idx="389075">
                  <c:v>4.5053000000000003E-2</c:v>
                </c:pt>
                <c:pt idx="389076">
                  <c:v>4.5054999999999998E-2</c:v>
                </c:pt>
                <c:pt idx="389077">
                  <c:v>4.5057E-2</c:v>
                </c:pt>
                <c:pt idx="389078">
                  <c:v>4.5059000000000002E-2</c:v>
                </c:pt>
                <c:pt idx="389079">
                  <c:v>4.5060999999999997E-2</c:v>
                </c:pt>
                <c:pt idx="389080">
                  <c:v>4.5062999999999999E-2</c:v>
                </c:pt>
                <c:pt idx="389081">
                  <c:v>4.5065000000000001E-2</c:v>
                </c:pt>
                <c:pt idx="389082">
                  <c:v>4.5067999999999997E-2</c:v>
                </c:pt>
                <c:pt idx="389083">
                  <c:v>4.5071E-2</c:v>
                </c:pt>
                <c:pt idx="389084">
                  <c:v>4.5074000000000003E-2</c:v>
                </c:pt>
                <c:pt idx="389085">
                  <c:v>4.5075999999999998E-2</c:v>
                </c:pt>
                <c:pt idx="389086">
                  <c:v>4.5079000000000001E-2</c:v>
                </c:pt>
                <c:pt idx="389087">
                  <c:v>4.5081999999999997E-2</c:v>
                </c:pt>
                <c:pt idx="389088">
                  <c:v>4.5085E-2</c:v>
                </c:pt>
                <c:pt idx="389089">
                  <c:v>4.5088000000000003E-2</c:v>
                </c:pt>
                <c:pt idx="389090">
                  <c:v>4.5092E-2</c:v>
                </c:pt>
                <c:pt idx="389091">
                  <c:v>4.5095000000000003E-2</c:v>
                </c:pt>
                <c:pt idx="389092">
                  <c:v>4.5097999999999999E-2</c:v>
                </c:pt>
                <c:pt idx="389093">
                  <c:v>4.5101000000000002E-2</c:v>
                </c:pt>
                <c:pt idx="389094">
                  <c:v>4.5103999999999998E-2</c:v>
                </c:pt>
                <c:pt idx="389095">
                  <c:v>4.5108000000000002E-2</c:v>
                </c:pt>
                <c:pt idx="389096">
                  <c:v>4.5110999999999998E-2</c:v>
                </c:pt>
                <c:pt idx="389097">
                  <c:v>4.5114000000000001E-2</c:v>
                </c:pt>
                <c:pt idx="389098">
                  <c:v>4.5116999999999997E-2</c:v>
                </c:pt>
                <c:pt idx="389099">
                  <c:v>4.512E-2</c:v>
                </c:pt>
                <c:pt idx="389100">
                  <c:v>4.5123000000000003E-2</c:v>
                </c:pt>
                <c:pt idx="389101">
                  <c:v>4.5125999999999999E-2</c:v>
                </c:pt>
                <c:pt idx="389102">
                  <c:v>4.5129000000000002E-2</c:v>
                </c:pt>
                <c:pt idx="389103">
                  <c:v>4.5131999999999999E-2</c:v>
                </c:pt>
                <c:pt idx="389104">
                  <c:v>4.5134000000000001E-2</c:v>
                </c:pt>
                <c:pt idx="389105">
                  <c:v>4.5136999999999997E-2</c:v>
                </c:pt>
                <c:pt idx="389106">
                  <c:v>4.514E-2</c:v>
                </c:pt>
                <c:pt idx="389107">
                  <c:v>4.5142000000000002E-2</c:v>
                </c:pt>
                <c:pt idx="389108">
                  <c:v>4.5144999999999998E-2</c:v>
                </c:pt>
                <c:pt idx="389109">
                  <c:v>4.5147E-2</c:v>
                </c:pt>
                <c:pt idx="389110">
                  <c:v>4.5149000000000002E-2</c:v>
                </c:pt>
                <c:pt idx="389111">
                  <c:v>4.5150999999999997E-2</c:v>
                </c:pt>
                <c:pt idx="389112">
                  <c:v>4.5152999999999999E-2</c:v>
                </c:pt>
                <c:pt idx="389113">
                  <c:v>4.5154E-2</c:v>
                </c:pt>
                <c:pt idx="389114">
                  <c:v>4.5156000000000002E-2</c:v>
                </c:pt>
                <c:pt idx="389115">
                  <c:v>4.5157000000000003E-2</c:v>
                </c:pt>
                <c:pt idx="389116">
                  <c:v>4.5157999999999997E-2</c:v>
                </c:pt>
                <c:pt idx="389117">
                  <c:v>4.5158999999999998E-2</c:v>
                </c:pt>
                <c:pt idx="389118">
                  <c:v>4.5159999999999999E-2</c:v>
                </c:pt>
                <c:pt idx="389119">
                  <c:v>4.5161E-2</c:v>
                </c:pt>
                <c:pt idx="389120">
                  <c:v>4.5162000000000001E-2</c:v>
                </c:pt>
                <c:pt idx="389121">
                  <c:v>4.5163000000000002E-2</c:v>
                </c:pt>
                <c:pt idx="389122">
                  <c:v>4.5163000000000002E-2</c:v>
                </c:pt>
                <c:pt idx="389123">
                  <c:v>4.5164000000000003E-2</c:v>
                </c:pt>
                <c:pt idx="389124">
                  <c:v>4.5164000000000003E-2</c:v>
                </c:pt>
                <c:pt idx="389125">
                  <c:v>4.5164000000000003E-2</c:v>
                </c:pt>
                <c:pt idx="389126">
                  <c:v>4.5164000000000003E-2</c:v>
                </c:pt>
                <c:pt idx="389127">
                  <c:v>4.5164000000000003E-2</c:v>
                </c:pt>
                <c:pt idx="389128">
                  <c:v>4.5164000000000003E-2</c:v>
                </c:pt>
                <c:pt idx="389129">
                  <c:v>4.5163000000000002E-2</c:v>
                </c:pt>
                <c:pt idx="389130">
                  <c:v>4.5163000000000002E-2</c:v>
                </c:pt>
                <c:pt idx="389131">
                  <c:v>4.5163000000000002E-2</c:v>
                </c:pt>
                <c:pt idx="389132">
                  <c:v>4.5162000000000001E-2</c:v>
                </c:pt>
                <c:pt idx="389133">
                  <c:v>4.5162000000000001E-2</c:v>
                </c:pt>
                <c:pt idx="389134">
                  <c:v>4.5161E-2</c:v>
                </c:pt>
                <c:pt idx="389135">
                  <c:v>4.5159999999999999E-2</c:v>
                </c:pt>
                <c:pt idx="389136">
                  <c:v>4.5158999999999998E-2</c:v>
                </c:pt>
                <c:pt idx="389137">
                  <c:v>4.5157999999999997E-2</c:v>
                </c:pt>
                <c:pt idx="389138">
                  <c:v>4.5157000000000003E-2</c:v>
                </c:pt>
                <c:pt idx="389139">
                  <c:v>4.5156000000000002E-2</c:v>
                </c:pt>
                <c:pt idx="389140">
                  <c:v>4.5155000000000001E-2</c:v>
                </c:pt>
                <c:pt idx="389141">
                  <c:v>4.5155000000000001E-2</c:v>
                </c:pt>
                <c:pt idx="389142">
                  <c:v>4.5154E-2</c:v>
                </c:pt>
                <c:pt idx="389143">
                  <c:v>4.5152999999999999E-2</c:v>
                </c:pt>
                <c:pt idx="389144">
                  <c:v>4.5151999999999998E-2</c:v>
                </c:pt>
                <c:pt idx="389145">
                  <c:v>4.5150999999999997E-2</c:v>
                </c:pt>
                <c:pt idx="389146">
                  <c:v>4.5150000000000003E-2</c:v>
                </c:pt>
                <c:pt idx="389147">
                  <c:v>4.5150000000000003E-2</c:v>
                </c:pt>
                <c:pt idx="389148">
                  <c:v>4.5149000000000002E-2</c:v>
                </c:pt>
                <c:pt idx="389149">
                  <c:v>4.5148000000000001E-2</c:v>
                </c:pt>
                <c:pt idx="389150">
                  <c:v>4.5147E-2</c:v>
                </c:pt>
                <c:pt idx="389151">
                  <c:v>4.5147E-2</c:v>
                </c:pt>
                <c:pt idx="389152">
                  <c:v>4.5145999999999999E-2</c:v>
                </c:pt>
                <c:pt idx="389153">
                  <c:v>4.5145999999999999E-2</c:v>
                </c:pt>
                <c:pt idx="389154">
                  <c:v>4.5145999999999999E-2</c:v>
                </c:pt>
                <c:pt idx="389155">
                  <c:v>4.5145999999999999E-2</c:v>
                </c:pt>
                <c:pt idx="389156">
                  <c:v>4.5145999999999999E-2</c:v>
                </c:pt>
                <c:pt idx="389157">
                  <c:v>4.5145999999999999E-2</c:v>
                </c:pt>
                <c:pt idx="389158">
                  <c:v>4.5145999999999999E-2</c:v>
                </c:pt>
                <c:pt idx="389159">
                  <c:v>4.5145999999999999E-2</c:v>
                </c:pt>
                <c:pt idx="389160">
                  <c:v>4.5145999999999999E-2</c:v>
                </c:pt>
                <c:pt idx="389161">
                  <c:v>4.5145999999999999E-2</c:v>
                </c:pt>
                <c:pt idx="389162">
                  <c:v>4.5145999999999999E-2</c:v>
                </c:pt>
                <c:pt idx="389163">
                  <c:v>4.5147E-2</c:v>
                </c:pt>
                <c:pt idx="389164">
                  <c:v>4.5148000000000001E-2</c:v>
                </c:pt>
                <c:pt idx="389165">
                  <c:v>4.5148000000000001E-2</c:v>
                </c:pt>
                <c:pt idx="389166">
                  <c:v>4.5149000000000002E-2</c:v>
                </c:pt>
                <c:pt idx="389167">
                  <c:v>4.5150000000000003E-2</c:v>
                </c:pt>
                <c:pt idx="389168">
                  <c:v>4.5150999999999997E-2</c:v>
                </c:pt>
                <c:pt idx="389169">
                  <c:v>4.5151999999999998E-2</c:v>
                </c:pt>
                <c:pt idx="389170">
                  <c:v>4.5152999999999999E-2</c:v>
                </c:pt>
                <c:pt idx="389171">
                  <c:v>4.5154E-2</c:v>
                </c:pt>
                <c:pt idx="389172">
                  <c:v>4.5155000000000001E-2</c:v>
                </c:pt>
                <c:pt idx="389173">
                  <c:v>4.5156000000000002E-2</c:v>
                </c:pt>
                <c:pt idx="389174">
                  <c:v>4.5157999999999997E-2</c:v>
                </c:pt>
                <c:pt idx="389175">
                  <c:v>4.5158999999999998E-2</c:v>
                </c:pt>
                <c:pt idx="389176">
                  <c:v>4.5161E-2</c:v>
                </c:pt>
                <c:pt idx="389177">
                  <c:v>4.5162000000000001E-2</c:v>
                </c:pt>
                <c:pt idx="389178">
                  <c:v>4.5164000000000003E-2</c:v>
                </c:pt>
                <c:pt idx="389179">
                  <c:v>4.5164999999999997E-2</c:v>
                </c:pt>
                <c:pt idx="389180">
                  <c:v>4.5166999999999999E-2</c:v>
                </c:pt>
                <c:pt idx="389181">
                  <c:v>4.5168E-2</c:v>
                </c:pt>
                <c:pt idx="389182">
                  <c:v>4.5169000000000001E-2</c:v>
                </c:pt>
                <c:pt idx="389183">
                  <c:v>4.5171000000000003E-2</c:v>
                </c:pt>
                <c:pt idx="389184">
                  <c:v>4.5171999999999997E-2</c:v>
                </c:pt>
                <c:pt idx="389185">
                  <c:v>4.5173999999999999E-2</c:v>
                </c:pt>
                <c:pt idx="389186">
                  <c:v>4.5175E-2</c:v>
                </c:pt>
                <c:pt idx="389187">
                  <c:v>4.5176000000000001E-2</c:v>
                </c:pt>
                <c:pt idx="389188">
                  <c:v>4.5178000000000003E-2</c:v>
                </c:pt>
                <c:pt idx="389189">
                  <c:v>4.5178999999999997E-2</c:v>
                </c:pt>
                <c:pt idx="389190">
                  <c:v>4.5179999999999998E-2</c:v>
                </c:pt>
                <c:pt idx="389191">
                  <c:v>4.5180999999999999E-2</c:v>
                </c:pt>
                <c:pt idx="389192">
                  <c:v>4.5182E-2</c:v>
                </c:pt>
                <c:pt idx="389193">
                  <c:v>4.5183000000000001E-2</c:v>
                </c:pt>
                <c:pt idx="389194">
                  <c:v>4.5184000000000002E-2</c:v>
                </c:pt>
                <c:pt idx="389195">
                  <c:v>4.5185000000000003E-2</c:v>
                </c:pt>
                <c:pt idx="389196">
                  <c:v>4.5185999999999997E-2</c:v>
                </c:pt>
                <c:pt idx="389197">
                  <c:v>4.5185999999999997E-2</c:v>
                </c:pt>
                <c:pt idx="389198">
                  <c:v>4.5186999999999998E-2</c:v>
                </c:pt>
                <c:pt idx="389199">
                  <c:v>4.5186999999999998E-2</c:v>
                </c:pt>
                <c:pt idx="389200">
                  <c:v>4.5187999999999999E-2</c:v>
                </c:pt>
                <c:pt idx="389201">
                  <c:v>4.5187999999999999E-2</c:v>
                </c:pt>
                <c:pt idx="389202">
                  <c:v>4.5187999999999999E-2</c:v>
                </c:pt>
                <c:pt idx="389203">
                  <c:v>4.5187999999999999E-2</c:v>
                </c:pt>
                <c:pt idx="389204">
                  <c:v>4.5187999999999999E-2</c:v>
                </c:pt>
                <c:pt idx="389205">
                  <c:v>4.5187999999999999E-2</c:v>
                </c:pt>
                <c:pt idx="389206">
                  <c:v>4.5187999999999999E-2</c:v>
                </c:pt>
                <c:pt idx="389207">
                  <c:v>4.5186999999999998E-2</c:v>
                </c:pt>
                <c:pt idx="389208">
                  <c:v>4.5185999999999997E-2</c:v>
                </c:pt>
                <c:pt idx="389209">
                  <c:v>4.5185999999999997E-2</c:v>
                </c:pt>
                <c:pt idx="389210">
                  <c:v>4.5185000000000003E-2</c:v>
                </c:pt>
                <c:pt idx="389211">
                  <c:v>4.5184000000000002E-2</c:v>
                </c:pt>
                <c:pt idx="389212">
                  <c:v>4.5183000000000001E-2</c:v>
                </c:pt>
                <c:pt idx="389213">
                  <c:v>4.5182E-2</c:v>
                </c:pt>
                <c:pt idx="389214">
                  <c:v>4.5180999999999999E-2</c:v>
                </c:pt>
                <c:pt idx="389215">
                  <c:v>4.5179999999999998E-2</c:v>
                </c:pt>
                <c:pt idx="389216">
                  <c:v>4.5178999999999997E-2</c:v>
                </c:pt>
                <c:pt idx="389217">
                  <c:v>4.5177000000000002E-2</c:v>
                </c:pt>
                <c:pt idx="389218">
                  <c:v>4.5176000000000001E-2</c:v>
                </c:pt>
                <c:pt idx="389219">
                  <c:v>4.5173999999999999E-2</c:v>
                </c:pt>
                <c:pt idx="389220">
                  <c:v>4.5172999999999998E-2</c:v>
                </c:pt>
                <c:pt idx="389221">
                  <c:v>4.5171000000000003E-2</c:v>
                </c:pt>
                <c:pt idx="389222">
                  <c:v>4.5169000000000001E-2</c:v>
                </c:pt>
                <c:pt idx="389223">
                  <c:v>4.5168E-2</c:v>
                </c:pt>
                <c:pt idx="389224">
                  <c:v>4.5165999999999998E-2</c:v>
                </c:pt>
                <c:pt idx="389225">
                  <c:v>4.5164000000000003E-2</c:v>
                </c:pt>
                <c:pt idx="389226">
                  <c:v>4.5163000000000002E-2</c:v>
                </c:pt>
                <c:pt idx="389227">
                  <c:v>4.5161E-2</c:v>
                </c:pt>
                <c:pt idx="389228">
                  <c:v>4.5158999999999998E-2</c:v>
                </c:pt>
                <c:pt idx="389229">
                  <c:v>4.5157000000000003E-2</c:v>
                </c:pt>
                <c:pt idx="389230">
                  <c:v>4.5155000000000001E-2</c:v>
                </c:pt>
                <c:pt idx="389231">
                  <c:v>4.5152999999999999E-2</c:v>
                </c:pt>
                <c:pt idx="389232">
                  <c:v>4.5150999999999997E-2</c:v>
                </c:pt>
                <c:pt idx="389233">
                  <c:v>4.5150000000000003E-2</c:v>
                </c:pt>
                <c:pt idx="389234">
                  <c:v>4.5148000000000001E-2</c:v>
                </c:pt>
                <c:pt idx="389235">
                  <c:v>4.5145999999999999E-2</c:v>
                </c:pt>
                <c:pt idx="389236">
                  <c:v>4.5143999999999997E-2</c:v>
                </c:pt>
                <c:pt idx="389237">
                  <c:v>4.5143000000000003E-2</c:v>
                </c:pt>
                <c:pt idx="389238">
                  <c:v>4.5141000000000001E-2</c:v>
                </c:pt>
                <c:pt idx="389239">
                  <c:v>4.514E-2</c:v>
                </c:pt>
                <c:pt idx="389240">
                  <c:v>4.5137999999999998E-2</c:v>
                </c:pt>
                <c:pt idx="389241">
                  <c:v>4.5136999999999997E-2</c:v>
                </c:pt>
                <c:pt idx="389242">
                  <c:v>4.5135000000000002E-2</c:v>
                </c:pt>
                <c:pt idx="389243">
                  <c:v>4.5134000000000001E-2</c:v>
                </c:pt>
                <c:pt idx="389244">
                  <c:v>4.5133E-2</c:v>
                </c:pt>
                <c:pt idx="389245">
                  <c:v>4.5130999999999998E-2</c:v>
                </c:pt>
                <c:pt idx="389246">
                  <c:v>4.5130000000000003E-2</c:v>
                </c:pt>
                <c:pt idx="389247">
                  <c:v>4.5129000000000002E-2</c:v>
                </c:pt>
                <c:pt idx="389248">
                  <c:v>4.5129000000000002E-2</c:v>
                </c:pt>
                <c:pt idx="389249">
                  <c:v>4.5128000000000001E-2</c:v>
                </c:pt>
                <c:pt idx="389250">
                  <c:v>4.5127E-2</c:v>
                </c:pt>
                <c:pt idx="389251">
                  <c:v>4.5125999999999999E-2</c:v>
                </c:pt>
                <c:pt idx="389252">
                  <c:v>4.5125999999999999E-2</c:v>
                </c:pt>
                <c:pt idx="389253">
                  <c:v>4.5124999999999998E-2</c:v>
                </c:pt>
                <c:pt idx="389254">
                  <c:v>4.5124999999999998E-2</c:v>
                </c:pt>
                <c:pt idx="389255">
                  <c:v>4.5123999999999997E-2</c:v>
                </c:pt>
                <c:pt idx="389256">
                  <c:v>4.5123999999999997E-2</c:v>
                </c:pt>
                <c:pt idx="389257">
                  <c:v>4.5123000000000003E-2</c:v>
                </c:pt>
                <c:pt idx="389258">
                  <c:v>4.5123000000000003E-2</c:v>
                </c:pt>
                <c:pt idx="389259">
                  <c:v>4.5123000000000003E-2</c:v>
                </c:pt>
                <c:pt idx="389260">
                  <c:v>4.5123000000000003E-2</c:v>
                </c:pt>
                <c:pt idx="389261">
                  <c:v>4.5123000000000003E-2</c:v>
                </c:pt>
                <c:pt idx="389262">
                  <c:v>4.5123000000000003E-2</c:v>
                </c:pt>
                <c:pt idx="389263">
                  <c:v>4.5123000000000003E-2</c:v>
                </c:pt>
                <c:pt idx="389264">
                  <c:v>4.5123000000000003E-2</c:v>
                </c:pt>
                <c:pt idx="389265">
                  <c:v>4.5123999999999997E-2</c:v>
                </c:pt>
                <c:pt idx="389266">
                  <c:v>4.5123999999999997E-2</c:v>
                </c:pt>
                <c:pt idx="389267">
                  <c:v>4.5123999999999997E-2</c:v>
                </c:pt>
                <c:pt idx="389268">
                  <c:v>4.5123999999999997E-2</c:v>
                </c:pt>
                <c:pt idx="389269">
                  <c:v>4.5124999999999998E-2</c:v>
                </c:pt>
                <c:pt idx="389270">
                  <c:v>4.5124999999999998E-2</c:v>
                </c:pt>
                <c:pt idx="389271">
                  <c:v>4.5125999999999999E-2</c:v>
                </c:pt>
                <c:pt idx="389272">
                  <c:v>4.5125999999999999E-2</c:v>
                </c:pt>
                <c:pt idx="389273">
                  <c:v>4.5127E-2</c:v>
                </c:pt>
                <c:pt idx="389274">
                  <c:v>4.5127E-2</c:v>
                </c:pt>
                <c:pt idx="389275">
                  <c:v>4.5128000000000001E-2</c:v>
                </c:pt>
                <c:pt idx="389276">
                  <c:v>4.5128000000000001E-2</c:v>
                </c:pt>
                <c:pt idx="389277">
                  <c:v>4.5128000000000001E-2</c:v>
                </c:pt>
                <c:pt idx="389278">
                  <c:v>4.5129000000000002E-2</c:v>
                </c:pt>
                <c:pt idx="389279">
                  <c:v>4.5129000000000002E-2</c:v>
                </c:pt>
                <c:pt idx="389280">
                  <c:v>4.5130000000000003E-2</c:v>
                </c:pt>
                <c:pt idx="389281">
                  <c:v>4.5130000000000003E-2</c:v>
                </c:pt>
                <c:pt idx="389282">
                  <c:v>4.5130999999999998E-2</c:v>
                </c:pt>
                <c:pt idx="389283">
                  <c:v>4.5130999999999998E-2</c:v>
                </c:pt>
                <c:pt idx="389284">
                  <c:v>4.5131999999999999E-2</c:v>
                </c:pt>
                <c:pt idx="389285">
                  <c:v>4.5131999999999999E-2</c:v>
                </c:pt>
                <c:pt idx="389286">
                  <c:v>4.5133E-2</c:v>
                </c:pt>
                <c:pt idx="389287">
                  <c:v>4.5133E-2</c:v>
                </c:pt>
                <c:pt idx="389288">
                  <c:v>4.5133E-2</c:v>
                </c:pt>
                <c:pt idx="389289">
                  <c:v>4.5134000000000001E-2</c:v>
                </c:pt>
                <c:pt idx="389290">
                  <c:v>4.5134000000000001E-2</c:v>
                </c:pt>
                <c:pt idx="389291">
                  <c:v>4.5134000000000001E-2</c:v>
                </c:pt>
                <c:pt idx="389292">
                  <c:v>4.5135000000000002E-2</c:v>
                </c:pt>
                <c:pt idx="389293">
                  <c:v>4.5135000000000002E-2</c:v>
                </c:pt>
                <c:pt idx="389294">
                  <c:v>4.5135000000000002E-2</c:v>
                </c:pt>
                <c:pt idx="389295">
                  <c:v>4.5136000000000003E-2</c:v>
                </c:pt>
                <c:pt idx="389296">
                  <c:v>4.5136000000000003E-2</c:v>
                </c:pt>
                <c:pt idx="389297">
                  <c:v>4.5136999999999997E-2</c:v>
                </c:pt>
                <c:pt idx="389298">
                  <c:v>4.5136999999999997E-2</c:v>
                </c:pt>
                <c:pt idx="389299">
                  <c:v>4.5136999999999997E-2</c:v>
                </c:pt>
                <c:pt idx="389300">
                  <c:v>4.5136999999999997E-2</c:v>
                </c:pt>
                <c:pt idx="389301">
                  <c:v>4.5136999999999997E-2</c:v>
                </c:pt>
                <c:pt idx="389302">
                  <c:v>4.5136999999999997E-2</c:v>
                </c:pt>
                <c:pt idx="389303">
                  <c:v>4.5136999999999997E-2</c:v>
                </c:pt>
                <c:pt idx="389304">
                  <c:v>4.5137999999999998E-2</c:v>
                </c:pt>
                <c:pt idx="389305">
                  <c:v>4.5137999999999998E-2</c:v>
                </c:pt>
                <c:pt idx="389306">
                  <c:v>4.5137999999999998E-2</c:v>
                </c:pt>
                <c:pt idx="389307">
                  <c:v>4.5137999999999998E-2</c:v>
                </c:pt>
                <c:pt idx="389308">
                  <c:v>4.5137999999999998E-2</c:v>
                </c:pt>
                <c:pt idx="389309">
                  <c:v>4.5137999999999998E-2</c:v>
                </c:pt>
                <c:pt idx="389310">
                  <c:v>4.5138999999999999E-2</c:v>
                </c:pt>
                <c:pt idx="389311">
                  <c:v>4.5138999999999999E-2</c:v>
                </c:pt>
                <c:pt idx="389312">
                  <c:v>4.5138999999999999E-2</c:v>
                </c:pt>
                <c:pt idx="389313">
                  <c:v>4.5138999999999999E-2</c:v>
                </c:pt>
                <c:pt idx="389314">
                  <c:v>4.5138999999999999E-2</c:v>
                </c:pt>
                <c:pt idx="389315">
                  <c:v>4.5138999999999999E-2</c:v>
                </c:pt>
                <c:pt idx="389316">
                  <c:v>4.5138999999999999E-2</c:v>
                </c:pt>
                <c:pt idx="389317">
                  <c:v>4.5138999999999999E-2</c:v>
                </c:pt>
                <c:pt idx="389318">
                  <c:v>4.5138999999999999E-2</c:v>
                </c:pt>
                <c:pt idx="389319">
                  <c:v>4.5138999999999999E-2</c:v>
                </c:pt>
                <c:pt idx="389320">
                  <c:v>4.514E-2</c:v>
                </c:pt>
                <c:pt idx="389321">
                  <c:v>4.514E-2</c:v>
                </c:pt>
                <c:pt idx="389322">
                  <c:v>4.514E-2</c:v>
                </c:pt>
                <c:pt idx="389323">
                  <c:v>4.514E-2</c:v>
                </c:pt>
                <c:pt idx="389324">
                  <c:v>4.514E-2</c:v>
                </c:pt>
                <c:pt idx="389325">
                  <c:v>4.514E-2</c:v>
                </c:pt>
                <c:pt idx="389326">
                  <c:v>4.514E-2</c:v>
                </c:pt>
                <c:pt idx="389327">
                  <c:v>4.514E-2</c:v>
                </c:pt>
                <c:pt idx="389328">
                  <c:v>4.5141000000000001E-2</c:v>
                </c:pt>
                <c:pt idx="389329">
                  <c:v>4.5141000000000001E-2</c:v>
                </c:pt>
                <c:pt idx="389330">
                  <c:v>4.5141000000000001E-2</c:v>
                </c:pt>
                <c:pt idx="389331">
                  <c:v>4.5141000000000001E-2</c:v>
                </c:pt>
                <c:pt idx="389332">
                  <c:v>4.5142000000000002E-2</c:v>
                </c:pt>
                <c:pt idx="389333">
                  <c:v>4.5142000000000002E-2</c:v>
                </c:pt>
                <c:pt idx="389334">
                  <c:v>4.5142000000000002E-2</c:v>
                </c:pt>
                <c:pt idx="389335">
                  <c:v>4.5142000000000002E-2</c:v>
                </c:pt>
                <c:pt idx="389336">
                  <c:v>4.5142000000000002E-2</c:v>
                </c:pt>
                <c:pt idx="389337">
                  <c:v>4.5143000000000003E-2</c:v>
                </c:pt>
                <c:pt idx="389338">
                  <c:v>4.5143000000000003E-2</c:v>
                </c:pt>
                <c:pt idx="389339">
                  <c:v>4.5143000000000003E-2</c:v>
                </c:pt>
                <c:pt idx="389340">
                  <c:v>4.5143000000000003E-2</c:v>
                </c:pt>
                <c:pt idx="389341">
                  <c:v>4.5143999999999997E-2</c:v>
                </c:pt>
                <c:pt idx="389342">
                  <c:v>4.5143999999999997E-2</c:v>
                </c:pt>
                <c:pt idx="389343">
                  <c:v>4.5144999999999998E-2</c:v>
                </c:pt>
                <c:pt idx="389344">
                  <c:v>4.5144999999999998E-2</c:v>
                </c:pt>
                <c:pt idx="389345">
                  <c:v>4.5144999999999998E-2</c:v>
                </c:pt>
                <c:pt idx="389346">
                  <c:v>4.5145999999999999E-2</c:v>
                </c:pt>
                <c:pt idx="389347">
                  <c:v>4.5145999999999999E-2</c:v>
                </c:pt>
                <c:pt idx="389348">
                  <c:v>4.5145999999999999E-2</c:v>
                </c:pt>
                <c:pt idx="389349">
                  <c:v>4.5147E-2</c:v>
                </c:pt>
                <c:pt idx="389350">
                  <c:v>4.5147E-2</c:v>
                </c:pt>
                <c:pt idx="389351">
                  <c:v>4.5147E-2</c:v>
                </c:pt>
                <c:pt idx="389352">
                  <c:v>4.5148000000000001E-2</c:v>
                </c:pt>
                <c:pt idx="389353">
                  <c:v>4.5148000000000001E-2</c:v>
                </c:pt>
                <c:pt idx="389354">
                  <c:v>4.5149000000000002E-2</c:v>
                </c:pt>
                <c:pt idx="389355">
                  <c:v>4.5149000000000002E-2</c:v>
                </c:pt>
                <c:pt idx="389356">
                  <c:v>4.5150000000000003E-2</c:v>
                </c:pt>
                <c:pt idx="389357">
                  <c:v>4.5150000000000003E-2</c:v>
                </c:pt>
                <c:pt idx="389358">
                  <c:v>4.5150999999999997E-2</c:v>
                </c:pt>
                <c:pt idx="389359">
                  <c:v>4.5150999999999997E-2</c:v>
                </c:pt>
                <c:pt idx="389360">
                  <c:v>4.5150999999999997E-2</c:v>
                </c:pt>
                <c:pt idx="389361">
                  <c:v>4.5151999999999998E-2</c:v>
                </c:pt>
                <c:pt idx="389362">
                  <c:v>4.5151999999999998E-2</c:v>
                </c:pt>
                <c:pt idx="389363">
                  <c:v>4.5152999999999999E-2</c:v>
                </c:pt>
                <c:pt idx="389364">
                  <c:v>4.5152999999999999E-2</c:v>
                </c:pt>
                <c:pt idx="389365">
                  <c:v>4.5152999999999999E-2</c:v>
                </c:pt>
                <c:pt idx="389366">
                  <c:v>4.5154E-2</c:v>
                </c:pt>
                <c:pt idx="389367">
                  <c:v>4.5154E-2</c:v>
                </c:pt>
                <c:pt idx="389368">
                  <c:v>4.5155000000000001E-2</c:v>
                </c:pt>
                <c:pt idx="389369">
                  <c:v>4.5155000000000001E-2</c:v>
                </c:pt>
                <c:pt idx="389370">
                  <c:v>4.5155000000000001E-2</c:v>
                </c:pt>
                <c:pt idx="389371">
                  <c:v>4.5155000000000001E-2</c:v>
                </c:pt>
                <c:pt idx="389372">
                  <c:v>4.5155000000000001E-2</c:v>
                </c:pt>
                <c:pt idx="389373">
                  <c:v>4.5155000000000001E-2</c:v>
                </c:pt>
                <c:pt idx="389374">
                  <c:v>4.5155000000000001E-2</c:v>
                </c:pt>
                <c:pt idx="389375">
                  <c:v>4.5155000000000001E-2</c:v>
                </c:pt>
                <c:pt idx="389376">
                  <c:v>4.5156000000000002E-2</c:v>
                </c:pt>
                <c:pt idx="389377">
                  <c:v>4.5156000000000002E-2</c:v>
                </c:pt>
                <c:pt idx="389378">
                  <c:v>4.5156000000000002E-2</c:v>
                </c:pt>
                <c:pt idx="389379">
                  <c:v>4.5156000000000002E-2</c:v>
                </c:pt>
                <c:pt idx="389380">
                  <c:v>4.5156000000000002E-2</c:v>
                </c:pt>
                <c:pt idx="389381">
                  <c:v>4.5156000000000002E-2</c:v>
                </c:pt>
                <c:pt idx="389382">
                  <c:v>4.5155000000000001E-2</c:v>
                </c:pt>
                <c:pt idx="389383">
                  <c:v>4.5155000000000001E-2</c:v>
                </c:pt>
                <c:pt idx="389384">
                  <c:v>4.5155000000000001E-2</c:v>
                </c:pt>
                <c:pt idx="389385">
                  <c:v>4.5155000000000001E-2</c:v>
                </c:pt>
                <c:pt idx="389386">
                  <c:v>4.5154E-2</c:v>
                </c:pt>
                <c:pt idx="389387">
                  <c:v>4.5154E-2</c:v>
                </c:pt>
                <c:pt idx="389388">
                  <c:v>4.5154E-2</c:v>
                </c:pt>
                <c:pt idx="389389">
                  <c:v>4.5154E-2</c:v>
                </c:pt>
                <c:pt idx="389390">
                  <c:v>4.5154E-2</c:v>
                </c:pt>
                <c:pt idx="389391">
                  <c:v>4.5152999999999999E-2</c:v>
                </c:pt>
                <c:pt idx="389392">
                  <c:v>4.5152999999999999E-2</c:v>
                </c:pt>
                <c:pt idx="389393">
                  <c:v>4.5152999999999999E-2</c:v>
                </c:pt>
                <c:pt idx="389394">
                  <c:v>4.5151999999999998E-2</c:v>
                </c:pt>
                <c:pt idx="389395">
                  <c:v>4.5151999999999998E-2</c:v>
                </c:pt>
                <c:pt idx="389396">
                  <c:v>4.5151999999999998E-2</c:v>
                </c:pt>
                <c:pt idx="389397">
                  <c:v>4.5150999999999997E-2</c:v>
                </c:pt>
                <c:pt idx="389398">
                  <c:v>4.5150999999999997E-2</c:v>
                </c:pt>
                <c:pt idx="389399">
                  <c:v>4.5150999999999997E-2</c:v>
                </c:pt>
                <c:pt idx="389400">
                  <c:v>4.5150999999999997E-2</c:v>
                </c:pt>
                <c:pt idx="389401">
                  <c:v>4.5150999999999997E-2</c:v>
                </c:pt>
                <c:pt idx="389402">
                  <c:v>4.5150000000000003E-2</c:v>
                </c:pt>
                <c:pt idx="389403">
                  <c:v>4.5150000000000003E-2</c:v>
                </c:pt>
                <c:pt idx="389404">
                  <c:v>4.5150000000000003E-2</c:v>
                </c:pt>
                <c:pt idx="389405">
                  <c:v>4.5150000000000003E-2</c:v>
                </c:pt>
                <c:pt idx="389406">
                  <c:v>4.5150000000000003E-2</c:v>
                </c:pt>
                <c:pt idx="389407">
                  <c:v>4.5150000000000003E-2</c:v>
                </c:pt>
                <c:pt idx="389408">
                  <c:v>4.5150000000000003E-2</c:v>
                </c:pt>
                <c:pt idx="389409">
                  <c:v>4.5150000000000003E-2</c:v>
                </c:pt>
                <c:pt idx="389410">
                  <c:v>4.5150000000000003E-2</c:v>
                </c:pt>
                <c:pt idx="389411">
                  <c:v>4.5150000000000003E-2</c:v>
                </c:pt>
                <c:pt idx="389412">
                  <c:v>4.5150000000000003E-2</c:v>
                </c:pt>
                <c:pt idx="389413">
                  <c:v>4.5150000000000003E-2</c:v>
                </c:pt>
                <c:pt idx="389414">
                  <c:v>4.5150999999999997E-2</c:v>
                </c:pt>
                <c:pt idx="389415">
                  <c:v>4.5150999999999997E-2</c:v>
                </c:pt>
                <c:pt idx="389416">
                  <c:v>4.5150999999999997E-2</c:v>
                </c:pt>
                <c:pt idx="389417">
                  <c:v>4.5150999999999997E-2</c:v>
                </c:pt>
                <c:pt idx="389418">
                  <c:v>4.5151999999999998E-2</c:v>
                </c:pt>
                <c:pt idx="389419">
                  <c:v>4.5151999999999998E-2</c:v>
                </c:pt>
                <c:pt idx="389420">
                  <c:v>4.5151999999999998E-2</c:v>
                </c:pt>
                <c:pt idx="389421">
                  <c:v>4.5152999999999999E-2</c:v>
                </c:pt>
                <c:pt idx="389422">
                  <c:v>4.5152999999999999E-2</c:v>
                </c:pt>
                <c:pt idx="389423">
                  <c:v>4.5154E-2</c:v>
                </c:pt>
                <c:pt idx="389424">
                  <c:v>4.5154E-2</c:v>
                </c:pt>
                <c:pt idx="389425">
                  <c:v>4.5155000000000001E-2</c:v>
                </c:pt>
                <c:pt idx="389426">
                  <c:v>4.5155000000000001E-2</c:v>
                </c:pt>
                <c:pt idx="389427">
                  <c:v>4.5156000000000002E-2</c:v>
                </c:pt>
                <c:pt idx="389428">
                  <c:v>4.5156000000000002E-2</c:v>
                </c:pt>
                <c:pt idx="389429">
                  <c:v>4.5156000000000002E-2</c:v>
                </c:pt>
                <c:pt idx="389430">
                  <c:v>4.5157000000000003E-2</c:v>
                </c:pt>
                <c:pt idx="389431">
                  <c:v>4.5157000000000003E-2</c:v>
                </c:pt>
                <c:pt idx="389432">
                  <c:v>4.5157000000000003E-2</c:v>
                </c:pt>
                <c:pt idx="389433">
                  <c:v>4.5157999999999997E-2</c:v>
                </c:pt>
                <c:pt idx="389434">
                  <c:v>4.5157999999999997E-2</c:v>
                </c:pt>
                <c:pt idx="389435">
                  <c:v>4.5157999999999997E-2</c:v>
                </c:pt>
                <c:pt idx="389436">
                  <c:v>4.5158999999999998E-2</c:v>
                </c:pt>
                <c:pt idx="389437">
                  <c:v>4.5158999999999998E-2</c:v>
                </c:pt>
                <c:pt idx="389438">
                  <c:v>4.5158999999999998E-2</c:v>
                </c:pt>
                <c:pt idx="389439">
                  <c:v>4.5158999999999998E-2</c:v>
                </c:pt>
                <c:pt idx="389440">
                  <c:v>4.5158999999999998E-2</c:v>
                </c:pt>
                <c:pt idx="389441">
                  <c:v>4.5158999999999998E-2</c:v>
                </c:pt>
                <c:pt idx="389442">
                  <c:v>4.5157999999999997E-2</c:v>
                </c:pt>
                <c:pt idx="389443">
                  <c:v>4.5157999999999997E-2</c:v>
                </c:pt>
                <c:pt idx="389444">
                  <c:v>4.5157999999999997E-2</c:v>
                </c:pt>
                <c:pt idx="389445">
                  <c:v>4.5157000000000003E-2</c:v>
                </c:pt>
                <c:pt idx="389446">
                  <c:v>4.5156000000000002E-2</c:v>
                </c:pt>
                <c:pt idx="389447">
                  <c:v>4.5156000000000002E-2</c:v>
                </c:pt>
                <c:pt idx="389448">
                  <c:v>4.5155000000000001E-2</c:v>
                </c:pt>
                <c:pt idx="389449">
                  <c:v>4.5154E-2</c:v>
                </c:pt>
                <c:pt idx="389450">
                  <c:v>4.5152999999999999E-2</c:v>
                </c:pt>
                <c:pt idx="389451">
                  <c:v>4.5151999999999998E-2</c:v>
                </c:pt>
                <c:pt idx="389452">
                  <c:v>4.5150999999999997E-2</c:v>
                </c:pt>
                <c:pt idx="389453">
                  <c:v>4.5150000000000003E-2</c:v>
                </c:pt>
                <c:pt idx="389454">
                  <c:v>4.5149000000000002E-2</c:v>
                </c:pt>
                <c:pt idx="389455">
                  <c:v>4.5147E-2</c:v>
                </c:pt>
                <c:pt idx="389456">
                  <c:v>4.5145999999999999E-2</c:v>
                </c:pt>
                <c:pt idx="389457">
                  <c:v>4.5143999999999997E-2</c:v>
                </c:pt>
                <c:pt idx="389458">
                  <c:v>4.5142000000000002E-2</c:v>
                </c:pt>
                <c:pt idx="389459">
                  <c:v>4.5141000000000001E-2</c:v>
                </c:pt>
                <c:pt idx="389460">
                  <c:v>4.5138999999999999E-2</c:v>
                </c:pt>
                <c:pt idx="389461">
                  <c:v>4.5136999999999997E-2</c:v>
                </c:pt>
                <c:pt idx="389462">
                  <c:v>4.5135000000000002E-2</c:v>
                </c:pt>
                <c:pt idx="389463">
                  <c:v>4.5133E-2</c:v>
                </c:pt>
                <c:pt idx="389464">
                  <c:v>4.5130999999999998E-2</c:v>
                </c:pt>
                <c:pt idx="389465">
                  <c:v>4.5129000000000002E-2</c:v>
                </c:pt>
                <c:pt idx="389466">
                  <c:v>4.5127E-2</c:v>
                </c:pt>
                <c:pt idx="389467">
                  <c:v>4.5124999999999998E-2</c:v>
                </c:pt>
                <c:pt idx="389468">
                  <c:v>4.5122000000000002E-2</c:v>
                </c:pt>
                <c:pt idx="389469">
                  <c:v>4.512E-2</c:v>
                </c:pt>
                <c:pt idx="389470">
                  <c:v>4.5117999999999998E-2</c:v>
                </c:pt>
                <c:pt idx="389471">
                  <c:v>4.5115000000000002E-2</c:v>
                </c:pt>
                <c:pt idx="389472">
                  <c:v>4.5113E-2</c:v>
                </c:pt>
                <c:pt idx="389473">
                  <c:v>4.5110999999999998E-2</c:v>
                </c:pt>
                <c:pt idx="389474">
                  <c:v>4.5109000000000003E-2</c:v>
                </c:pt>
                <c:pt idx="389475">
                  <c:v>4.5106E-2</c:v>
                </c:pt>
                <c:pt idx="389476">
                  <c:v>4.5103999999999998E-2</c:v>
                </c:pt>
                <c:pt idx="389477">
                  <c:v>4.5101000000000002E-2</c:v>
                </c:pt>
                <c:pt idx="389478">
                  <c:v>4.5099E-2</c:v>
                </c:pt>
                <c:pt idx="389479">
                  <c:v>4.5096999999999998E-2</c:v>
                </c:pt>
                <c:pt idx="389480">
                  <c:v>4.5095000000000003E-2</c:v>
                </c:pt>
                <c:pt idx="389481">
                  <c:v>4.5092E-2</c:v>
                </c:pt>
                <c:pt idx="389482">
                  <c:v>4.5089999999999998E-2</c:v>
                </c:pt>
                <c:pt idx="389483">
                  <c:v>4.5088000000000003E-2</c:v>
                </c:pt>
                <c:pt idx="389484">
                  <c:v>4.5086000000000001E-2</c:v>
                </c:pt>
                <c:pt idx="389485">
                  <c:v>4.5085E-2</c:v>
                </c:pt>
                <c:pt idx="389486">
                  <c:v>4.5082999999999998E-2</c:v>
                </c:pt>
                <c:pt idx="389487">
                  <c:v>4.5081000000000003E-2</c:v>
                </c:pt>
                <c:pt idx="389488">
                  <c:v>4.5079000000000001E-2</c:v>
                </c:pt>
                <c:pt idx="389489">
                  <c:v>4.5076999999999999E-2</c:v>
                </c:pt>
                <c:pt idx="389490">
                  <c:v>4.5075999999999998E-2</c:v>
                </c:pt>
                <c:pt idx="389491">
                  <c:v>4.5074000000000003E-2</c:v>
                </c:pt>
                <c:pt idx="389492">
                  <c:v>4.5073000000000002E-2</c:v>
                </c:pt>
                <c:pt idx="389493">
                  <c:v>4.5072000000000001E-2</c:v>
                </c:pt>
                <c:pt idx="389494">
                  <c:v>4.5069999999999999E-2</c:v>
                </c:pt>
                <c:pt idx="389495">
                  <c:v>4.5068999999999998E-2</c:v>
                </c:pt>
                <c:pt idx="389496">
                  <c:v>4.5067999999999997E-2</c:v>
                </c:pt>
                <c:pt idx="389497">
                  <c:v>4.5067999999999997E-2</c:v>
                </c:pt>
                <c:pt idx="389498">
                  <c:v>4.5067000000000003E-2</c:v>
                </c:pt>
                <c:pt idx="389499">
                  <c:v>4.5066000000000002E-2</c:v>
                </c:pt>
                <c:pt idx="389500">
                  <c:v>4.5066000000000002E-2</c:v>
                </c:pt>
                <c:pt idx="389501">
                  <c:v>4.5065000000000001E-2</c:v>
                </c:pt>
                <c:pt idx="389502">
                  <c:v>4.5065000000000001E-2</c:v>
                </c:pt>
                <c:pt idx="389503">
                  <c:v>4.5064E-2</c:v>
                </c:pt>
                <c:pt idx="389504">
                  <c:v>4.5064E-2</c:v>
                </c:pt>
                <c:pt idx="389505">
                  <c:v>4.5064E-2</c:v>
                </c:pt>
                <c:pt idx="389506">
                  <c:v>4.5065000000000001E-2</c:v>
                </c:pt>
                <c:pt idx="389507">
                  <c:v>4.5065000000000001E-2</c:v>
                </c:pt>
                <c:pt idx="389508">
                  <c:v>4.5065000000000001E-2</c:v>
                </c:pt>
                <c:pt idx="389509">
                  <c:v>4.5066000000000002E-2</c:v>
                </c:pt>
                <c:pt idx="389510">
                  <c:v>4.5066000000000002E-2</c:v>
                </c:pt>
                <c:pt idx="389511">
                  <c:v>4.5067000000000003E-2</c:v>
                </c:pt>
                <c:pt idx="389512">
                  <c:v>4.5067999999999997E-2</c:v>
                </c:pt>
                <c:pt idx="389513">
                  <c:v>4.5068999999999998E-2</c:v>
                </c:pt>
                <c:pt idx="389514">
                  <c:v>4.5068999999999998E-2</c:v>
                </c:pt>
                <c:pt idx="389515">
                  <c:v>4.5069999999999999E-2</c:v>
                </c:pt>
                <c:pt idx="389516">
                  <c:v>4.5072000000000001E-2</c:v>
                </c:pt>
                <c:pt idx="389517">
                  <c:v>4.5073000000000002E-2</c:v>
                </c:pt>
                <c:pt idx="389518">
                  <c:v>4.5074000000000003E-2</c:v>
                </c:pt>
                <c:pt idx="389519">
                  <c:v>4.5075999999999998E-2</c:v>
                </c:pt>
                <c:pt idx="389520">
                  <c:v>4.5076999999999999E-2</c:v>
                </c:pt>
                <c:pt idx="389521">
                  <c:v>4.5079000000000001E-2</c:v>
                </c:pt>
                <c:pt idx="389522">
                  <c:v>4.5080000000000002E-2</c:v>
                </c:pt>
                <c:pt idx="389523">
                  <c:v>4.5081999999999997E-2</c:v>
                </c:pt>
                <c:pt idx="389524">
                  <c:v>4.5083999999999999E-2</c:v>
                </c:pt>
                <c:pt idx="389525">
                  <c:v>4.5085E-2</c:v>
                </c:pt>
                <c:pt idx="389526">
                  <c:v>4.5087000000000002E-2</c:v>
                </c:pt>
                <c:pt idx="389527">
                  <c:v>4.5088999999999997E-2</c:v>
                </c:pt>
                <c:pt idx="389528">
                  <c:v>4.5090999999999999E-2</c:v>
                </c:pt>
                <c:pt idx="389529">
                  <c:v>4.5093000000000001E-2</c:v>
                </c:pt>
                <c:pt idx="389530">
                  <c:v>4.5095000000000003E-2</c:v>
                </c:pt>
                <c:pt idx="389531">
                  <c:v>4.5096999999999998E-2</c:v>
                </c:pt>
                <c:pt idx="389532">
                  <c:v>4.5099E-2</c:v>
                </c:pt>
                <c:pt idx="389533">
                  <c:v>4.5101000000000002E-2</c:v>
                </c:pt>
                <c:pt idx="389534">
                  <c:v>4.5102999999999997E-2</c:v>
                </c:pt>
                <c:pt idx="389535">
                  <c:v>4.5104999999999999E-2</c:v>
                </c:pt>
                <c:pt idx="389536">
                  <c:v>4.5107000000000001E-2</c:v>
                </c:pt>
                <c:pt idx="389537">
                  <c:v>4.5109000000000003E-2</c:v>
                </c:pt>
                <c:pt idx="389538">
                  <c:v>4.5110999999999998E-2</c:v>
                </c:pt>
                <c:pt idx="389539">
                  <c:v>4.5113E-2</c:v>
                </c:pt>
                <c:pt idx="389540">
                  <c:v>4.5115000000000002E-2</c:v>
                </c:pt>
                <c:pt idx="389541">
                  <c:v>4.5116999999999997E-2</c:v>
                </c:pt>
                <c:pt idx="389542">
                  <c:v>4.5118999999999999E-2</c:v>
                </c:pt>
                <c:pt idx="389543">
                  <c:v>4.5121000000000001E-2</c:v>
                </c:pt>
                <c:pt idx="389544">
                  <c:v>4.5123000000000003E-2</c:v>
                </c:pt>
                <c:pt idx="389545">
                  <c:v>4.5124999999999998E-2</c:v>
                </c:pt>
                <c:pt idx="389546">
                  <c:v>4.5125999999999999E-2</c:v>
                </c:pt>
                <c:pt idx="389547">
                  <c:v>4.5128000000000001E-2</c:v>
                </c:pt>
                <c:pt idx="389548">
                  <c:v>4.5130000000000003E-2</c:v>
                </c:pt>
                <c:pt idx="389549">
                  <c:v>4.5131999999999999E-2</c:v>
                </c:pt>
                <c:pt idx="389550">
                  <c:v>4.5133E-2</c:v>
                </c:pt>
                <c:pt idx="389551">
                  <c:v>4.5135000000000002E-2</c:v>
                </c:pt>
                <c:pt idx="389552">
                  <c:v>4.5136999999999997E-2</c:v>
                </c:pt>
                <c:pt idx="389553">
                  <c:v>4.5137999999999998E-2</c:v>
                </c:pt>
                <c:pt idx="389554">
                  <c:v>4.514E-2</c:v>
                </c:pt>
                <c:pt idx="389555">
                  <c:v>4.5142000000000002E-2</c:v>
                </c:pt>
                <c:pt idx="389556">
                  <c:v>4.5143000000000003E-2</c:v>
                </c:pt>
                <c:pt idx="389557">
                  <c:v>4.5144999999999998E-2</c:v>
                </c:pt>
                <c:pt idx="389558">
                  <c:v>4.5145999999999999E-2</c:v>
                </c:pt>
                <c:pt idx="389559">
                  <c:v>4.5148000000000001E-2</c:v>
                </c:pt>
                <c:pt idx="389560">
                  <c:v>4.5149000000000002E-2</c:v>
                </c:pt>
                <c:pt idx="389561">
                  <c:v>4.5150000000000003E-2</c:v>
                </c:pt>
                <c:pt idx="389562">
                  <c:v>4.5151999999999998E-2</c:v>
                </c:pt>
                <c:pt idx="389563">
                  <c:v>4.5152999999999999E-2</c:v>
                </c:pt>
                <c:pt idx="389564">
                  <c:v>4.5154E-2</c:v>
                </c:pt>
                <c:pt idx="389565">
                  <c:v>4.5155000000000001E-2</c:v>
                </c:pt>
                <c:pt idx="389566">
                  <c:v>4.5157000000000003E-2</c:v>
                </c:pt>
                <c:pt idx="389567">
                  <c:v>4.5157999999999997E-2</c:v>
                </c:pt>
                <c:pt idx="389568">
                  <c:v>4.5158999999999998E-2</c:v>
                </c:pt>
                <c:pt idx="389569">
                  <c:v>4.5159999999999999E-2</c:v>
                </c:pt>
                <c:pt idx="389570">
                  <c:v>4.5161E-2</c:v>
                </c:pt>
                <c:pt idx="389571">
                  <c:v>4.5162000000000001E-2</c:v>
                </c:pt>
                <c:pt idx="389572">
                  <c:v>4.5163000000000002E-2</c:v>
                </c:pt>
                <c:pt idx="389573">
                  <c:v>4.5164000000000003E-2</c:v>
                </c:pt>
                <c:pt idx="389574">
                  <c:v>4.5164999999999997E-2</c:v>
                </c:pt>
                <c:pt idx="389575">
                  <c:v>4.5165999999999998E-2</c:v>
                </c:pt>
                <c:pt idx="389576">
                  <c:v>4.5166999999999999E-2</c:v>
                </c:pt>
                <c:pt idx="389577">
                  <c:v>4.5168E-2</c:v>
                </c:pt>
                <c:pt idx="389578">
                  <c:v>4.5169000000000001E-2</c:v>
                </c:pt>
                <c:pt idx="389579">
                  <c:v>4.5170000000000002E-2</c:v>
                </c:pt>
                <c:pt idx="389580">
                  <c:v>4.5171000000000003E-2</c:v>
                </c:pt>
                <c:pt idx="389581">
                  <c:v>4.5171000000000003E-2</c:v>
                </c:pt>
                <c:pt idx="389582">
                  <c:v>4.5171999999999997E-2</c:v>
                </c:pt>
                <c:pt idx="389583">
                  <c:v>4.5171999999999997E-2</c:v>
                </c:pt>
                <c:pt idx="389584">
                  <c:v>4.5172999999999998E-2</c:v>
                </c:pt>
                <c:pt idx="389585">
                  <c:v>4.5172999999999998E-2</c:v>
                </c:pt>
                <c:pt idx="389586">
                  <c:v>4.5173999999999999E-2</c:v>
                </c:pt>
                <c:pt idx="389587">
                  <c:v>4.5173999999999999E-2</c:v>
                </c:pt>
                <c:pt idx="389588">
                  <c:v>4.5175E-2</c:v>
                </c:pt>
                <c:pt idx="389589">
                  <c:v>4.5175E-2</c:v>
                </c:pt>
                <c:pt idx="389590">
                  <c:v>4.5176000000000001E-2</c:v>
                </c:pt>
                <c:pt idx="389591">
                  <c:v>4.5176000000000001E-2</c:v>
                </c:pt>
                <c:pt idx="389592">
                  <c:v>4.5176000000000001E-2</c:v>
                </c:pt>
                <c:pt idx="389593">
                  <c:v>4.5176000000000001E-2</c:v>
                </c:pt>
                <c:pt idx="389594">
                  <c:v>4.5176000000000001E-2</c:v>
                </c:pt>
                <c:pt idx="389595">
                  <c:v>4.5176000000000001E-2</c:v>
                </c:pt>
                <c:pt idx="389596">
                  <c:v>4.5176000000000001E-2</c:v>
                </c:pt>
                <c:pt idx="389597">
                  <c:v>4.5176000000000001E-2</c:v>
                </c:pt>
                <c:pt idx="389598">
                  <c:v>4.5176000000000001E-2</c:v>
                </c:pt>
                <c:pt idx="389599">
                  <c:v>4.5176000000000001E-2</c:v>
                </c:pt>
                <c:pt idx="389600">
                  <c:v>4.5176000000000001E-2</c:v>
                </c:pt>
                <c:pt idx="389601">
                  <c:v>4.5175E-2</c:v>
                </c:pt>
                <c:pt idx="389602">
                  <c:v>4.5175E-2</c:v>
                </c:pt>
                <c:pt idx="389603">
                  <c:v>4.5175E-2</c:v>
                </c:pt>
                <c:pt idx="389604">
                  <c:v>4.5173999999999999E-2</c:v>
                </c:pt>
                <c:pt idx="389605">
                  <c:v>4.5173999999999999E-2</c:v>
                </c:pt>
                <c:pt idx="389606">
                  <c:v>4.5172999999999998E-2</c:v>
                </c:pt>
                <c:pt idx="389607">
                  <c:v>4.5172999999999998E-2</c:v>
                </c:pt>
                <c:pt idx="389608">
                  <c:v>4.5171999999999997E-2</c:v>
                </c:pt>
                <c:pt idx="389609">
                  <c:v>4.5171000000000003E-2</c:v>
                </c:pt>
                <c:pt idx="389610">
                  <c:v>4.5170000000000002E-2</c:v>
                </c:pt>
                <c:pt idx="389611">
                  <c:v>4.5170000000000002E-2</c:v>
                </c:pt>
                <c:pt idx="389612">
                  <c:v>4.5169000000000001E-2</c:v>
                </c:pt>
                <c:pt idx="389613">
                  <c:v>4.5168E-2</c:v>
                </c:pt>
                <c:pt idx="389614">
                  <c:v>4.5166999999999999E-2</c:v>
                </c:pt>
                <c:pt idx="389615">
                  <c:v>4.5165999999999998E-2</c:v>
                </c:pt>
                <c:pt idx="389616">
                  <c:v>4.5164999999999997E-2</c:v>
                </c:pt>
                <c:pt idx="389617">
                  <c:v>4.5164000000000003E-2</c:v>
                </c:pt>
                <c:pt idx="389618">
                  <c:v>4.5163000000000002E-2</c:v>
                </c:pt>
                <c:pt idx="389619">
                  <c:v>4.5162000000000001E-2</c:v>
                </c:pt>
                <c:pt idx="389620">
                  <c:v>4.5159999999999999E-2</c:v>
                </c:pt>
                <c:pt idx="389621">
                  <c:v>4.5158999999999998E-2</c:v>
                </c:pt>
                <c:pt idx="389622">
                  <c:v>4.5157999999999997E-2</c:v>
                </c:pt>
                <c:pt idx="389623">
                  <c:v>4.5157000000000003E-2</c:v>
                </c:pt>
                <c:pt idx="389624">
                  <c:v>4.5156000000000002E-2</c:v>
                </c:pt>
                <c:pt idx="389625">
                  <c:v>4.5154E-2</c:v>
                </c:pt>
                <c:pt idx="389626">
                  <c:v>4.5152999999999999E-2</c:v>
                </c:pt>
                <c:pt idx="389627">
                  <c:v>4.5151999999999998E-2</c:v>
                </c:pt>
                <c:pt idx="389628">
                  <c:v>4.5150000000000003E-2</c:v>
                </c:pt>
                <c:pt idx="389629">
                  <c:v>4.5149000000000002E-2</c:v>
                </c:pt>
                <c:pt idx="389630">
                  <c:v>4.5147E-2</c:v>
                </c:pt>
                <c:pt idx="389631">
                  <c:v>4.5145999999999999E-2</c:v>
                </c:pt>
                <c:pt idx="389632">
                  <c:v>4.5143999999999997E-2</c:v>
                </c:pt>
                <c:pt idx="389633">
                  <c:v>4.5143000000000003E-2</c:v>
                </c:pt>
                <c:pt idx="389634">
                  <c:v>4.5141000000000001E-2</c:v>
                </c:pt>
                <c:pt idx="389635">
                  <c:v>4.514E-2</c:v>
                </c:pt>
                <c:pt idx="389636">
                  <c:v>4.5137999999999998E-2</c:v>
                </c:pt>
                <c:pt idx="389637">
                  <c:v>4.5136999999999997E-2</c:v>
                </c:pt>
                <c:pt idx="389638">
                  <c:v>4.5136000000000003E-2</c:v>
                </c:pt>
                <c:pt idx="389639">
                  <c:v>4.5134000000000001E-2</c:v>
                </c:pt>
                <c:pt idx="389640">
                  <c:v>4.5131999999999999E-2</c:v>
                </c:pt>
                <c:pt idx="389641">
                  <c:v>4.5130999999999998E-2</c:v>
                </c:pt>
                <c:pt idx="389642">
                  <c:v>4.5129000000000002E-2</c:v>
                </c:pt>
                <c:pt idx="389643">
                  <c:v>4.5128000000000001E-2</c:v>
                </c:pt>
                <c:pt idx="389644">
                  <c:v>4.5125999999999999E-2</c:v>
                </c:pt>
                <c:pt idx="389645">
                  <c:v>4.5124999999999998E-2</c:v>
                </c:pt>
                <c:pt idx="389646">
                  <c:v>4.5123000000000003E-2</c:v>
                </c:pt>
                <c:pt idx="389647">
                  <c:v>4.5122000000000002E-2</c:v>
                </c:pt>
                <c:pt idx="389648">
                  <c:v>4.512E-2</c:v>
                </c:pt>
                <c:pt idx="389649">
                  <c:v>4.5118999999999999E-2</c:v>
                </c:pt>
                <c:pt idx="389650">
                  <c:v>4.5117999999999998E-2</c:v>
                </c:pt>
                <c:pt idx="389651">
                  <c:v>4.5116000000000003E-2</c:v>
                </c:pt>
                <c:pt idx="389652">
                  <c:v>4.5115000000000002E-2</c:v>
                </c:pt>
                <c:pt idx="389653">
                  <c:v>4.5114000000000001E-2</c:v>
                </c:pt>
                <c:pt idx="389654">
                  <c:v>4.5111999999999999E-2</c:v>
                </c:pt>
                <c:pt idx="389655">
                  <c:v>4.5110999999999998E-2</c:v>
                </c:pt>
                <c:pt idx="389656">
                  <c:v>4.5109999999999997E-2</c:v>
                </c:pt>
                <c:pt idx="389657">
                  <c:v>4.5109000000000003E-2</c:v>
                </c:pt>
                <c:pt idx="389658">
                  <c:v>4.5108000000000002E-2</c:v>
                </c:pt>
                <c:pt idx="389659">
                  <c:v>4.5107000000000001E-2</c:v>
                </c:pt>
                <c:pt idx="389660">
                  <c:v>4.5106E-2</c:v>
                </c:pt>
                <c:pt idx="389661">
                  <c:v>4.5104999999999999E-2</c:v>
                </c:pt>
                <c:pt idx="389662">
                  <c:v>4.5103999999999998E-2</c:v>
                </c:pt>
                <c:pt idx="389663">
                  <c:v>4.5102999999999997E-2</c:v>
                </c:pt>
                <c:pt idx="389664">
                  <c:v>4.5102000000000003E-2</c:v>
                </c:pt>
                <c:pt idx="389665">
                  <c:v>4.5101000000000002E-2</c:v>
                </c:pt>
                <c:pt idx="389666">
                  <c:v>4.5101000000000002E-2</c:v>
                </c:pt>
                <c:pt idx="389667">
                  <c:v>4.5100000000000001E-2</c:v>
                </c:pt>
                <c:pt idx="389668">
                  <c:v>4.5100000000000001E-2</c:v>
                </c:pt>
                <c:pt idx="389669">
                  <c:v>4.5099E-2</c:v>
                </c:pt>
                <c:pt idx="389670">
                  <c:v>4.5099E-2</c:v>
                </c:pt>
                <c:pt idx="389671">
                  <c:v>4.5099E-2</c:v>
                </c:pt>
                <c:pt idx="389672">
                  <c:v>4.5099E-2</c:v>
                </c:pt>
                <c:pt idx="389673">
                  <c:v>4.5099E-2</c:v>
                </c:pt>
                <c:pt idx="389674">
                  <c:v>4.5099E-2</c:v>
                </c:pt>
                <c:pt idx="389675">
                  <c:v>4.5099E-2</c:v>
                </c:pt>
                <c:pt idx="389676">
                  <c:v>4.5099E-2</c:v>
                </c:pt>
                <c:pt idx="389677">
                  <c:v>4.5099E-2</c:v>
                </c:pt>
                <c:pt idx="389678">
                  <c:v>4.5099E-2</c:v>
                </c:pt>
                <c:pt idx="389679">
                  <c:v>4.5099E-2</c:v>
                </c:pt>
                <c:pt idx="389680">
                  <c:v>4.5099E-2</c:v>
                </c:pt>
                <c:pt idx="389681">
                  <c:v>4.5100000000000001E-2</c:v>
                </c:pt>
                <c:pt idx="389682">
                  <c:v>4.5100000000000001E-2</c:v>
                </c:pt>
                <c:pt idx="389683">
                  <c:v>4.5101000000000002E-2</c:v>
                </c:pt>
                <c:pt idx="389684">
                  <c:v>4.5101000000000002E-2</c:v>
                </c:pt>
                <c:pt idx="389685">
                  <c:v>4.5102000000000003E-2</c:v>
                </c:pt>
                <c:pt idx="389686">
                  <c:v>4.5102999999999997E-2</c:v>
                </c:pt>
                <c:pt idx="389687">
                  <c:v>4.5102999999999997E-2</c:v>
                </c:pt>
                <c:pt idx="389688">
                  <c:v>4.5103999999999998E-2</c:v>
                </c:pt>
                <c:pt idx="389689">
                  <c:v>4.5103999999999998E-2</c:v>
                </c:pt>
                <c:pt idx="389690">
                  <c:v>4.5104999999999999E-2</c:v>
                </c:pt>
                <c:pt idx="389691">
                  <c:v>4.5106E-2</c:v>
                </c:pt>
                <c:pt idx="389692">
                  <c:v>4.5107000000000001E-2</c:v>
                </c:pt>
                <c:pt idx="389693">
                  <c:v>4.5108000000000002E-2</c:v>
                </c:pt>
                <c:pt idx="389694">
                  <c:v>4.5109000000000003E-2</c:v>
                </c:pt>
                <c:pt idx="389695">
                  <c:v>4.5109999999999997E-2</c:v>
                </c:pt>
                <c:pt idx="389696">
                  <c:v>4.5110999999999998E-2</c:v>
                </c:pt>
                <c:pt idx="389697">
                  <c:v>4.5110999999999998E-2</c:v>
                </c:pt>
                <c:pt idx="389698">
                  <c:v>4.5111999999999999E-2</c:v>
                </c:pt>
                <c:pt idx="389699">
                  <c:v>4.5113E-2</c:v>
                </c:pt>
                <c:pt idx="389700">
                  <c:v>4.5114000000000001E-2</c:v>
                </c:pt>
                <c:pt idx="389701">
                  <c:v>4.5115000000000002E-2</c:v>
                </c:pt>
                <c:pt idx="389702">
                  <c:v>4.5115000000000002E-2</c:v>
                </c:pt>
                <c:pt idx="389703">
                  <c:v>4.5116000000000003E-2</c:v>
                </c:pt>
                <c:pt idx="389704">
                  <c:v>4.5116999999999997E-2</c:v>
                </c:pt>
                <c:pt idx="389705">
                  <c:v>4.5117999999999998E-2</c:v>
                </c:pt>
                <c:pt idx="389706">
                  <c:v>4.5118999999999999E-2</c:v>
                </c:pt>
                <c:pt idx="389707">
                  <c:v>4.5118999999999999E-2</c:v>
                </c:pt>
                <c:pt idx="389708">
                  <c:v>4.512E-2</c:v>
                </c:pt>
                <c:pt idx="389709">
                  <c:v>4.5121000000000001E-2</c:v>
                </c:pt>
                <c:pt idx="389710">
                  <c:v>4.5121000000000001E-2</c:v>
                </c:pt>
                <c:pt idx="389711">
                  <c:v>4.5122000000000002E-2</c:v>
                </c:pt>
                <c:pt idx="389712">
                  <c:v>4.5122000000000002E-2</c:v>
                </c:pt>
                <c:pt idx="389713">
                  <c:v>4.5122000000000002E-2</c:v>
                </c:pt>
                <c:pt idx="389714">
                  <c:v>4.5123000000000003E-2</c:v>
                </c:pt>
                <c:pt idx="389715">
                  <c:v>4.5123000000000003E-2</c:v>
                </c:pt>
                <c:pt idx="389716">
                  <c:v>4.5123000000000003E-2</c:v>
                </c:pt>
                <c:pt idx="389717">
                  <c:v>4.5123999999999997E-2</c:v>
                </c:pt>
                <c:pt idx="389718">
                  <c:v>4.5123999999999997E-2</c:v>
                </c:pt>
                <c:pt idx="389719">
                  <c:v>4.5123999999999997E-2</c:v>
                </c:pt>
                <c:pt idx="389720">
                  <c:v>4.5123999999999997E-2</c:v>
                </c:pt>
                <c:pt idx="389721">
                  <c:v>4.5123999999999997E-2</c:v>
                </c:pt>
                <c:pt idx="389722">
                  <c:v>4.5123999999999997E-2</c:v>
                </c:pt>
                <c:pt idx="389723">
                  <c:v>4.5123999999999997E-2</c:v>
                </c:pt>
                <c:pt idx="389724">
                  <c:v>4.5123999999999997E-2</c:v>
                </c:pt>
                <c:pt idx="389725">
                  <c:v>4.5123999999999997E-2</c:v>
                </c:pt>
                <c:pt idx="389726">
                  <c:v>4.5123999999999997E-2</c:v>
                </c:pt>
                <c:pt idx="389727">
                  <c:v>4.5123000000000003E-2</c:v>
                </c:pt>
                <c:pt idx="389728">
                  <c:v>4.5123000000000003E-2</c:v>
                </c:pt>
                <c:pt idx="389729">
                  <c:v>4.5123000000000003E-2</c:v>
                </c:pt>
                <c:pt idx="389730">
                  <c:v>4.5123000000000003E-2</c:v>
                </c:pt>
                <c:pt idx="389731">
                  <c:v>4.5122000000000002E-2</c:v>
                </c:pt>
                <c:pt idx="389732">
                  <c:v>4.5122000000000002E-2</c:v>
                </c:pt>
                <c:pt idx="389733">
                  <c:v>4.5122000000000002E-2</c:v>
                </c:pt>
                <c:pt idx="389734">
                  <c:v>4.5121000000000001E-2</c:v>
                </c:pt>
                <c:pt idx="389735">
                  <c:v>4.512E-2</c:v>
                </c:pt>
                <c:pt idx="389736">
                  <c:v>4.512E-2</c:v>
                </c:pt>
                <c:pt idx="389737">
                  <c:v>4.5118999999999999E-2</c:v>
                </c:pt>
                <c:pt idx="389738">
                  <c:v>4.5118999999999999E-2</c:v>
                </c:pt>
                <c:pt idx="389739">
                  <c:v>4.5117999999999998E-2</c:v>
                </c:pt>
                <c:pt idx="389740">
                  <c:v>4.5116999999999997E-2</c:v>
                </c:pt>
                <c:pt idx="389741">
                  <c:v>4.5116999999999997E-2</c:v>
                </c:pt>
                <c:pt idx="389742">
                  <c:v>4.5116000000000003E-2</c:v>
                </c:pt>
                <c:pt idx="389743">
                  <c:v>4.5116000000000003E-2</c:v>
                </c:pt>
                <c:pt idx="389744">
                  <c:v>4.5115000000000002E-2</c:v>
                </c:pt>
                <c:pt idx="389745">
                  <c:v>4.5114000000000001E-2</c:v>
                </c:pt>
                <c:pt idx="389746">
                  <c:v>4.5114000000000001E-2</c:v>
                </c:pt>
                <c:pt idx="389747">
                  <c:v>4.5113E-2</c:v>
                </c:pt>
                <c:pt idx="389748">
                  <c:v>4.5111999999999999E-2</c:v>
                </c:pt>
                <c:pt idx="389749">
                  <c:v>4.5111999999999999E-2</c:v>
                </c:pt>
                <c:pt idx="389750">
                  <c:v>4.5110999999999998E-2</c:v>
                </c:pt>
                <c:pt idx="389751">
                  <c:v>4.5109999999999997E-2</c:v>
                </c:pt>
                <c:pt idx="389752">
                  <c:v>4.5109999999999997E-2</c:v>
                </c:pt>
                <c:pt idx="389753">
                  <c:v>4.5109000000000003E-2</c:v>
                </c:pt>
                <c:pt idx="389754">
                  <c:v>4.5109000000000003E-2</c:v>
                </c:pt>
                <c:pt idx="389755">
                  <c:v>4.5108000000000002E-2</c:v>
                </c:pt>
                <c:pt idx="389756">
                  <c:v>4.5108000000000002E-2</c:v>
                </c:pt>
                <c:pt idx="389757">
                  <c:v>4.5107000000000001E-2</c:v>
                </c:pt>
                <c:pt idx="389758">
                  <c:v>4.5106E-2</c:v>
                </c:pt>
                <c:pt idx="389759">
                  <c:v>4.5106E-2</c:v>
                </c:pt>
                <c:pt idx="389760">
                  <c:v>4.5104999999999999E-2</c:v>
                </c:pt>
                <c:pt idx="389761">
                  <c:v>4.5104999999999999E-2</c:v>
                </c:pt>
                <c:pt idx="389762">
                  <c:v>4.5103999999999998E-2</c:v>
                </c:pt>
                <c:pt idx="389763">
                  <c:v>4.5103999999999998E-2</c:v>
                </c:pt>
                <c:pt idx="389764">
                  <c:v>4.5103999999999998E-2</c:v>
                </c:pt>
                <c:pt idx="389765">
                  <c:v>4.5102999999999997E-2</c:v>
                </c:pt>
                <c:pt idx="389766">
                  <c:v>4.5102999999999997E-2</c:v>
                </c:pt>
                <c:pt idx="389767">
                  <c:v>4.5102999999999997E-2</c:v>
                </c:pt>
                <c:pt idx="389768">
                  <c:v>4.5102999999999997E-2</c:v>
                </c:pt>
                <c:pt idx="389769">
                  <c:v>4.5102999999999997E-2</c:v>
                </c:pt>
                <c:pt idx="389770">
                  <c:v>4.5102999999999997E-2</c:v>
                </c:pt>
                <c:pt idx="389771">
                  <c:v>4.5102000000000003E-2</c:v>
                </c:pt>
                <c:pt idx="389772">
                  <c:v>4.5102000000000003E-2</c:v>
                </c:pt>
                <c:pt idx="389773">
                  <c:v>4.5102000000000003E-2</c:v>
                </c:pt>
                <c:pt idx="389774">
                  <c:v>4.5102000000000003E-2</c:v>
                </c:pt>
                <c:pt idx="389775">
                  <c:v>4.5102000000000003E-2</c:v>
                </c:pt>
                <c:pt idx="389776">
                  <c:v>4.5102000000000003E-2</c:v>
                </c:pt>
                <c:pt idx="389777">
                  <c:v>4.5102999999999997E-2</c:v>
                </c:pt>
                <c:pt idx="389778">
                  <c:v>4.5102999999999997E-2</c:v>
                </c:pt>
                <c:pt idx="389779">
                  <c:v>4.5102999999999997E-2</c:v>
                </c:pt>
                <c:pt idx="389780">
                  <c:v>4.5102999999999997E-2</c:v>
                </c:pt>
                <c:pt idx="389781">
                  <c:v>4.5103999999999998E-2</c:v>
                </c:pt>
                <c:pt idx="389782">
                  <c:v>4.5103999999999998E-2</c:v>
                </c:pt>
                <c:pt idx="389783">
                  <c:v>4.5103999999999998E-2</c:v>
                </c:pt>
                <c:pt idx="389784">
                  <c:v>4.5104999999999999E-2</c:v>
                </c:pt>
                <c:pt idx="389785">
                  <c:v>4.5104999999999999E-2</c:v>
                </c:pt>
                <c:pt idx="389786">
                  <c:v>4.5106E-2</c:v>
                </c:pt>
                <c:pt idx="389787">
                  <c:v>4.5106E-2</c:v>
                </c:pt>
                <c:pt idx="389788">
                  <c:v>4.5107000000000001E-2</c:v>
                </c:pt>
                <c:pt idx="389789">
                  <c:v>4.5107000000000001E-2</c:v>
                </c:pt>
                <c:pt idx="389790">
                  <c:v>4.5108000000000002E-2</c:v>
                </c:pt>
                <c:pt idx="389791">
                  <c:v>4.5109000000000003E-2</c:v>
                </c:pt>
                <c:pt idx="389792">
                  <c:v>4.5109999999999997E-2</c:v>
                </c:pt>
                <c:pt idx="389793">
                  <c:v>4.5109999999999997E-2</c:v>
                </c:pt>
                <c:pt idx="389794">
                  <c:v>4.5110999999999998E-2</c:v>
                </c:pt>
                <c:pt idx="389795">
                  <c:v>4.5110999999999998E-2</c:v>
                </c:pt>
                <c:pt idx="389796">
                  <c:v>4.5111999999999999E-2</c:v>
                </c:pt>
                <c:pt idx="389797">
                  <c:v>4.5113E-2</c:v>
                </c:pt>
                <c:pt idx="389798">
                  <c:v>4.5113E-2</c:v>
                </c:pt>
                <c:pt idx="389799">
                  <c:v>4.5114000000000001E-2</c:v>
                </c:pt>
                <c:pt idx="389800">
                  <c:v>4.5115000000000002E-2</c:v>
                </c:pt>
                <c:pt idx="389801">
                  <c:v>4.5116000000000003E-2</c:v>
                </c:pt>
                <c:pt idx="389802">
                  <c:v>4.5116000000000003E-2</c:v>
                </c:pt>
                <c:pt idx="389803">
                  <c:v>4.5116999999999997E-2</c:v>
                </c:pt>
                <c:pt idx="389804">
                  <c:v>4.5117999999999998E-2</c:v>
                </c:pt>
                <c:pt idx="389805">
                  <c:v>4.5117999999999998E-2</c:v>
                </c:pt>
                <c:pt idx="389806">
                  <c:v>4.5118999999999999E-2</c:v>
                </c:pt>
                <c:pt idx="389807">
                  <c:v>4.5118999999999999E-2</c:v>
                </c:pt>
                <c:pt idx="389808">
                  <c:v>4.5118999999999999E-2</c:v>
                </c:pt>
                <c:pt idx="389809">
                  <c:v>4.512E-2</c:v>
                </c:pt>
                <c:pt idx="389810">
                  <c:v>4.512E-2</c:v>
                </c:pt>
                <c:pt idx="389811">
                  <c:v>4.5121000000000001E-2</c:v>
                </c:pt>
                <c:pt idx="389812">
                  <c:v>4.5121000000000001E-2</c:v>
                </c:pt>
                <c:pt idx="389813">
                  <c:v>4.5121000000000001E-2</c:v>
                </c:pt>
                <c:pt idx="389814">
                  <c:v>4.5122000000000002E-2</c:v>
                </c:pt>
                <c:pt idx="389815">
                  <c:v>4.5122000000000002E-2</c:v>
                </c:pt>
                <c:pt idx="389816">
                  <c:v>4.5122000000000002E-2</c:v>
                </c:pt>
                <c:pt idx="389817">
                  <c:v>4.5122000000000002E-2</c:v>
                </c:pt>
                <c:pt idx="389818">
                  <c:v>4.5122000000000002E-2</c:v>
                </c:pt>
                <c:pt idx="389819">
                  <c:v>4.5122000000000002E-2</c:v>
                </c:pt>
                <c:pt idx="389820">
                  <c:v>4.5122000000000002E-2</c:v>
                </c:pt>
                <c:pt idx="389821">
                  <c:v>4.5121000000000001E-2</c:v>
                </c:pt>
                <c:pt idx="389822">
                  <c:v>4.5121000000000001E-2</c:v>
                </c:pt>
                <c:pt idx="389823">
                  <c:v>4.5121000000000001E-2</c:v>
                </c:pt>
                <c:pt idx="389824">
                  <c:v>4.5121000000000001E-2</c:v>
                </c:pt>
                <c:pt idx="389825">
                  <c:v>4.5121000000000001E-2</c:v>
                </c:pt>
                <c:pt idx="389826">
                  <c:v>4.512E-2</c:v>
                </c:pt>
                <c:pt idx="389827">
                  <c:v>4.512E-2</c:v>
                </c:pt>
                <c:pt idx="389828">
                  <c:v>4.5118999999999999E-2</c:v>
                </c:pt>
                <c:pt idx="389829">
                  <c:v>4.5118999999999999E-2</c:v>
                </c:pt>
                <c:pt idx="389830">
                  <c:v>4.5117999999999998E-2</c:v>
                </c:pt>
                <c:pt idx="389831">
                  <c:v>4.5116999999999997E-2</c:v>
                </c:pt>
                <c:pt idx="389832">
                  <c:v>4.5116000000000003E-2</c:v>
                </c:pt>
                <c:pt idx="389833">
                  <c:v>4.5116000000000003E-2</c:v>
                </c:pt>
                <c:pt idx="389834">
                  <c:v>4.5115000000000002E-2</c:v>
                </c:pt>
                <c:pt idx="389835">
                  <c:v>4.5114000000000001E-2</c:v>
                </c:pt>
                <c:pt idx="389836">
                  <c:v>4.5113E-2</c:v>
                </c:pt>
                <c:pt idx="389837">
                  <c:v>4.5113E-2</c:v>
                </c:pt>
                <c:pt idx="389838">
                  <c:v>4.5111999999999999E-2</c:v>
                </c:pt>
                <c:pt idx="389839">
                  <c:v>4.5110999999999998E-2</c:v>
                </c:pt>
                <c:pt idx="389840">
                  <c:v>4.5109999999999997E-2</c:v>
                </c:pt>
                <c:pt idx="389841">
                  <c:v>4.5109000000000003E-2</c:v>
                </c:pt>
                <c:pt idx="389842">
                  <c:v>4.5108000000000002E-2</c:v>
                </c:pt>
                <c:pt idx="389843">
                  <c:v>4.5107000000000001E-2</c:v>
                </c:pt>
                <c:pt idx="389844">
                  <c:v>4.5106E-2</c:v>
                </c:pt>
                <c:pt idx="389845">
                  <c:v>4.5103999999999998E-2</c:v>
                </c:pt>
                <c:pt idx="389846">
                  <c:v>4.5102999999999997E-2</c:v>
                </c:pt>
                <c:pt idx="389847">
                  <c:v>4.5102000000000003E-2</c:v>
                </c:pt>
                <c:pt idx="389848">
                  <c:v>4.5101000000000002E-2</c:v>
                </c:pt>
                <c:pt idx="389849">
                  <c:v>4.5100000000000001E-2</c:v>
                </c:pt>
                <c:pt idx="389850">
                  <c:v>4.5099E-2</c:v>
                </c:pt>
                <c:pt idx="389851">
                  <c:v>4.5097999999999999E-2</c:v>
                </c:pt>
                <c:pt idx="389852">
                  <c:v>4.5095999999999997E-2</c:v>
                </c:pt>
                <c:pt idx="389853">
                  <c:v>4.5095000000000003E-2</c:v>
                </c:pt>
                <c:pt idx="389854">
                  <c:v>4.5094000000000002E-2</c:v>
                </c:pt>
                <c:pt idx="389855">
                  <c:v>4.5092E-2</c:v>
                </c:pt>
                <c:pt idx="389856">
                  <c:v>4.5090999999999999E-2</c:v>
                </c:pt>
                <c:pt idx="389857">
                  <c:v>4.5089999999999998E-2</c:v>
                </c:pt>
                <c:pt idx="389858">
                  <c:v>4.5088999999999997E-2</c:v>
                </c:pt>
                <c:pt idx="389859">
                  <c:v>4.5087000000000002E-2</c:v>
                </c:pt>
                <c:pt idx="389860">
                  <c:v>4.5086000000000001E-2</c:v>
                </c:pt>
                <c:pt idx="389861">
                  <c:v>4.5085E-2</c:v>
                </c:pt>
                <c:pt idx="389862">
                  <c:v>4.5083999999999999E-2</c:v>
                </c:pt>
                <c:pt idx="389863">
                  <c:v>4.5081999999999997E-2</c:v>
                </c:pt>
                <c:pt idx="389864">
                  <c:v>4.5081000000000003E-2</c:v>
                </c:pt>
                <c:pt idx="389865">
                  <c:v>4.5080000000000002E-2</c:v>
                </c:pt>
                <c:pt idx="389866">
                  <c:v>4.5078E-2</c:v>
                </c:pt>
                <c:pt idx="389867">
                  <c:v>4.5076999999999999E-2</c:v>
                </c:pt>
                <c:pt idx="389868">
                  <c:v>4.5075999999999998E-2</c:v>
                </c:pt>
                <c:pt idx="389869">
                  <c:v>4.5074999999999997E-2</c:v>
                </c:pt>
                <c:pt idx="389870">
                  <c:v>4.5074000000000003E-2</c:v>
                </c:pt>
                <c:pt idx="389871">
                  <c:v>4.5073000000000002E-2</c:v>
                </c:pt>
                <c:pt idx="389872">
                  <c:v>4.5072000000000001E-2</c:v>
                </c:pt>
                <c:pt idx="389873">
                  <c:v>4.5071E-2</c:v>
                </c:pt>
                <c:pt idx="389874">
                  <c:v>4.5068999999999998E-2</c:v>
                </c:pt>
                <c:pt idx="389875">
                  <c:v>4.5067999999999997E-2</c:v>
                </c:pt>
                <c:pt idx="389876">
                  <c:v>4.5067000000000003E-2</c:v>
                </c:pt>
                <c:pt idx="389877">
                  <c:v>4.5066000000000002E-2</c:v>
                </c:pt>
                <c:pt idx="389878">
                  <c:v>4.5065000000000001E-2</c:v>
                </c:pt>
                <c:pt idx="389879">
                  <c:v>4.5064E-2</c:v>
                </c:pt>
                <c:pt idx="389880">
                  <c:v>4.5062999999999999E-2</c:v>
                </c:pt>
                <c:pt idx="389881">
                  <c:v>4.5062999999999999E-2</c:v>
                </c:pt>
                <c:pt idx="389882">
                  <c:v>4.5061999999999998E-2</c:v>
                </c:pt>
                <c:pt idx="389883">
                  <c:v>4.5060999999999997E-2</c:v>
                </c:pt>
                <c:pt idx="389884">
                  <c:v>4.5060999999999997E-2</c:v>
                </c:pt>
                <c:pt idx="389885">
                  <c:v>4.5060000000000003E-2</c:v>
                </c:pt>
                <c:pt idx="389886">
                  <c:v>4.5060000000000003E-2</c:v>
                </c:pt>
                <c:pt idx="389887">
                  <c:v>4.5059000000000002E-2</c:v>
                </c:pt>
                <c:pt idx="389888">
                  <c:v>4.5058000000000001E-2</c:v>
                </c:pt>
                <c:pt idx="389889">
                  <c:v>4.5058000000000001E-2</c:v>
                </c:pt>
                <c:pt idx="389890">
                  <c:v>4.5057E-2</c:v>
                </c:pt>
                <c:pt idx="389891">
                  <c:v>4.5057E-2</c:v>
                </c:pt>
                <c:pt idx="389892">
                  <c:v>4.5057E-2</c:v>
                </c:pt>
                <c:pt idx="389893">
                  <c:v>4.5057E-2</c:v>
                </c:pt>
                <c:pt idx="389894">
                  <c:v>4.5057E-2</c:v>
                </c:pt>
                <c:pt idx="389895">
                  <c:v>4.5057E-2</c:v>
                </c:pt>
                <c:pt idx="389896">
                  <c:v>4.5057E-2</c:v>
                </c:pt>
                <c:pt idx="389897">
                  <c:v>4.5057E-2</c:v>
                </c:pt>
                <c:pt idx="389898">
                  <c:v>4.5057E-2</c:v>
                </c:pt>
                <c:pt idx="389899">
                  <c:v>4.5057E-2</c:v>
                </c:pt>
                <c:pt idx="389900">
                  <c:v>4.5057E-2</c:v>
                </c:pt>
                <c:pt idx="389901">
                  <c:v>4.5058000000000001E-2</c:v>
                </c:pt>
                <c:pt idx="389902">
                  <c:v>4.5058000000000001E-2</c:v>
                </c:pt>
                <c:pt idx="389903">
                  <c:v>4.5058000000000001E-2</c:v>
                </c:pt>
                <c:pt idx="389904">
                  <c:v>4.5059000000000002E-2</c:v>
                </c:pt>
                <c:pt idx="389905">
                  <c:v>4.5059000000000002E-2</c:v>
                </c:pt>
                <c:pt idx="389906">
                  <c:v>4.5060000000000003E-2</c:v>
                </c:pt>
                <c:pt idx="389907">
                  <c:v>4.5060999999999997E-2</c:v>
                </c:pt>
                <c:pt idx="389908">
                  <c:v>4.5060999999999997E-2</c:v>
                </c:pt>
                <c:pt idx="389909">
                  <c:v>4.5061999999999998E-2</c:v>
                </c:pt>
                <c:pt idx="389910">
                  <c:v>4.5061999999999998E-2</c:v>
                </c:pt>
                <c:pt idx="389911">
                  <c:v>4.5062999999999999E-2</c:v>
                </c:pt>
                <c:pt idx="389912">
                  <c:v>4.5062999999999999E-2</c:v>
                </c:pt>
                <c:pt idx="389913">
                  <c:v>4.5062999999999999E-2</c:v>
                </c:pt>
                <c:pt idx="389914">
                  <c:v>4.5062999999999999E-2</c:v>
                </c:pt>
                <c:pt idx="389915">
                  <c:v>4.5062999999999999E-2</c:v>
                </c:pt>
                <c:pt idx="389916">
                  <c:v>4.5062999999999999E-2</c:v>
                </c:pt>
                <c:pt idx="389917">
                  <c:v>4.5062999999999999E-2</c:v>
                </c:pt>
                <c:pt idx="389918">
                  <c:v>4.5062999999999999E-2</c:v>
                </c:pt>
                <c:pt idx="389919">
                  <c:v>4.5061999999999998E-2</c:v>
                </c:pt>
                <c:pt idx="389920">
                  <c:v>4.5060999999999997E-2</c:v>
                </c:pt>
                <c:pt idx="389921">
                  <c:v>4.5060000000000003E-2</c:v>
                </c:pt>
                <c:pt idx="389922">
                  <c:v>4.5058000000000001E-2</c:v>
                </c:pt>
                <c:pt idx="389923">
                  <c:v>4.5055999999999999E-2</c:v>
                </c:pt>
                <c:pt idx="389924">
                  <c:v>4.5053000000000003E-2</c:v>
                </c:pt>
                <c:pt idx="389925">
                  <c:v>4.505E-2</c:v>
                </c:pt>
                <c:pt idx="389926">
                  <c:v>4.5046999999999997E-2</c:v>
                </c:pt>
                <c:pt idx="389927">
                  <c:v>4.5043E-2</c:v>
                </c:pt>
                <c:pt idx="389928">
                  <c:v>4.5038000000000002E-2</c:v>
                </c:pt>
                <c:pt idx="389929">
                  <c:v>4.5032999999999997E-2</c:v>
                </c:pt>
                <c:pt idx="389930">
                  <c:v>4.5026999999999998E-2</c:v>
                </c:pt>
                <c:pt idx="389931">
                  <c:v>4.5020999999999999E-2</c:v>
                </c:pt>
                <c:pt idx="389932">
                  <c:v>4.5013999999999998E-2</c:v>
                </c:pt>
                <c:pt idx="389933">
                  <c:v>4.5005999999999997E-2</c:v>
                </c:pt>
                <c:pt idx="389934">
                  <c:v>4.4998000000000003E-2</c:v>
                </c:pt>
                <c:pt idx="389935">
                  <c:v>4.4988E-2</c:v>
                </c:pt>
                <c:pt idx="389936">
                  <c:v>4.4977999999999997E-2</c:v>
                </c:pt>
                <c:pt idx="389937">
                  <c:v>4.4967E-2</c:v>
                </c:pt>
                <c:pt idx="389938">
                  <c:v>4.4955000000000002E-2</c:v>
                </c:pt>
                <c:pt idx="389939">
                  <c:v>4.4942000000000003E-2</c:v>
                </c:pt>
                <c:pt idx="389940">
                  <c:v>4.4928999999999997E-2</c:v>
                </c:pt>
                <c:pt idx="389941">
                  <c:v>4.4914000000000003E-2</c:v>
                </c:pt>
                <c:pt idx="389942">
                  <c:v>4.4899000000000001E-2</c:v>
                </c:pt>
                <c:pt idx="389943">
                  <c:v>4.4881999999999998E-2</c:v>
                </c:pt>
                <c:pt idx="389944">
                  <c:v>4.4865000000000002E-2</c:v>
                </c:pt>
                <c:pt idx="389945">
                  <c:v>4.4846999999999998E-2</c:v>
                </c:pt>
                <c:pt idx="389946">
                  <c:v>4.4826999999999999E-2</c:v>
                </c:pt>
                <c:pt idx="389947">
                  <c:v>4.4807E-2</c:v>
                </c:pt>
                <c:pt idx="389948">
                  <c:v>4.4785999999999999E-2</c:v>
                </c:pt>
                <c:pt idx="389949">
                  <c:v>4.4763999999999998E-2</c:v>
                </c:pt>
                <c:pt idx="389950">
                  <c:v>4.4740000000000002E-2</c:v>
                </c:pt>
                <c:pt idx="389951">
                  <c:v>4.4715999999999999E-2</c:v>
                </c:pt>
                <c:pt idx="389952">
                  <c:v>4.4691000000000002E-2</c:v>
                </c:pt>
                <c:pt idx="389953">
                  <c:v>4.4665999999999997E-2</c:v>
                </c:pt>
                <c:pt idx="389954">
                  <c:v>4.4638999999999998E-2</c:v>
                </c:pt>
                <c:pt idx="389955">
                  <c:v>4.4611999999999999E-2</c:v>
                </c:pt>
                <c:pt idx="389956">
                  <c:v>4.4582999999999998E-2</c:v>
                </c:pt>
                <c:pt idx="389957">
                  <c:v>4.4554000000000003E-2</c:v>
                </c:pt>
                <c:pt idx="389958">
                  <c:v>4.4524000000000001E-2</c:v>
                </c:pt>
                <c:pt idx="389959">
                  <c:v>4.4492999999999998E-2</c:v>
                </c:pt>
                <c:pt idx="389960">
                  <c:v>4.4462000000000002E-2</c:v>
                </c:pt>
                <c:pt idx="389961">
                  <c:v>4.4429999999999997E-2</c:v>
                </c:pt>
                <c:pt idx="389962">
                  <c:v>4.4396999999999999E-2</c:v>
                </c:pt>
                <c:pt idx="389963">
                  <c:v>4.4364000000000001E-2</c:v>
                </c:pt>
                <c:pt idx="389964">
                  <c:v>4.4330000000000001E-2</c:v>
                </c:pt>
                <c:pt idx="389965">
                  <c:v>4.4296000000000002E-2</c:v>
                </c:pt>
                <c:pt idx="389966">
                  <c:v>4.4261000000000002E-2</c:v>
                </c:pt>
                <c:pt idx="389967">
                  <c:v>4.4226000000000001E-2</c:v>
                </c:pt>
                <c:pt idx="389968">
                  <c:v>4.4191000000000001E-2</c:v>
                </c:pt>
                <c:pt idx="389969">
                  <c:v>4.4155E-2</c:v>
                </c:pt>
                <c:pt idx="389970">
                  <c:v>4.4118999999999998E-2</c:v>
                </c:pt>
                <c:pt idx="389971">
                  <c:v>4.4082999999999997E-2</c:v>
                </c:pt>
                <c:pt idx="389972">
                  <c:v>4.4047000000000003E-2</c:v>
                </c:pt>
                <c:pt idx="389973">
                  <c:v>4.4010000000000001E-2</c:v>
                </c:pt>
                <c:pt idx="389974">
                  <c:v>4.3973999999999999E-2</c:v>
                </c:pt>
                <c:pt idx="389975">
                  <c:v>4.3937999999999998E-2</c:v>
                </c:pt>
                <c:pt idx="389976">
                  <c:v>4.3901999999999997E-2</c:v>
                </c:pt>
                <c:pt idx="389977">
                  <c:v>4.3866000000000002E-2</c:v>
                </c:pt>
                <c:pt idx="389978">
                  <c:v>4.3831000000000002E-2</c:v>
                </c:pt>
                <c:pt idx="389979">
                  <c:v>4.3795000000000001E-2</c:v>
                </c:pt>
                <c:pt idx="389980">
                  <c:v>4.376E-2</c:v>
                </c:pt>
                <c:pt idx="389981">
                  <c:v>4.3725E-2</c:v>
                </c:pt>
                <c:pt idx="389982">
                  <c:v>4.3691000000000001E-2</c:v>
                </c:pt>
                <c:pt idx="389983">
                  <c:v>4.3657000000000001E-2</c:v>
                </c:pt>
                <c:pt idx="389984">
                  <c:v>4.3623000000000002E-2</c:v>
                </c:pt>
                <c:pt idx="389985">
                  <c:v>4.3590999999999998E-2</c:v>
                </c:pt>
                <c:pt idx="389986">
                  <c:v>4.3557999999999999E-2</c:v>
                </c:pt>
                <c:pt idx="389987">
                  <c:v>4.3526000000000002E-2</c:v>
                </c:pt>
                <c:pt idx="389988">
                  <c:v>4.3494999999999999E-2</c:v>
                </c:pt>
                <c:pt idx="389989">
                  <c:v>4.3464999999999997E-2</c:v>
                </c:pt>
                <c:pt idx="389990">
                  <c:v>4.3436000000000002E-2</c:v>
                </c:pt>
                <c:pt idx="389991">
                  <c:v>4.3407000000000001E-2</c:v>
                </c:pt>
                <c:pt idx="389992">
                  <c:v>4.3378E-2</c:v>
                </c:pt>
                <c:pt idx="389993">
                  <c:v>4.3351000000000001E-2</c:v>
                </c:pt>
                <c:pt idx="389994">
                  <c:v>4.3324000000000001E-2</c:v>
                </c:pt>
                <c:pt idx="389995">
                  <c:v>4.3298999999999997E-2</c:v>
                </c:pt>
                <c:pt idx="389996">
                  <c:v>4.3274E-2</c:v>
                </c:pt>
                <c:pt idx="389997">
                  <c:v>4.3249999999999997E-2</c:v>
                </c:pt>
                <c:pt idx="389998">
                  <c:v>4.3227000000000002E-2</c:v>
                </c:pt>
                <c:pt idx="389999">
                  <c:v>4.3203999999999999E-2</c:v>
                </c:pt>
                <c:pt idx="390000">
                  <c:v>4.3182999999999999E-2</c:v>
                </c:pt>
                <c:pt idx="390001">
                  <c:v>4.3163E-2</c:v>
                </c:pt>
                <c:pt idx="390002">
                  <c:v>4.3143000000000001E-2</c:v>
                </c:pt>
                <c:pt idx="390003">
                  <c:v>4.3124999999999997E-2</c:v>
                </c:pt>
                <c:pt idx="390004">
                  <c:v>4.3106999999999999E-2</c:v>
                </c:pt>
                <c:pt idx="390005">
                  <c:v>4.3090000000000003E-2</c:v>
                </c:pt>
                <c:pt idx="390006">
                  <c:v>4.3074000000000001E-2</c:v>
                </c:pt>
                <c:pt idx="390007">
                  <c:v>4.3059E-2</c:v>
                </c:pt>
                <c:pt idx="390008">
                  <c:v>4.3045E-2</c:v>
                </c:pt>
                <c:pt idx="390009">
                  <c:v>4.3032000000000001E-2</c:v>
                </c:pt>
                <c:pt idx="390010">
                  <c:v>4.3019000000000002E-2</c:v>
                </c:pt>
                <c:pt idx="390011">
                  <c:v>4.3007999999999998E-2</c:v>
                </c:pt>
                <c:pt idx="390012">
                  <c:v>4.2997E-2</c:v>
                </c:pt>
                <c:pt idx="390013">
                  <c:v>4.2986999999999997E-2</c:v>
                </c:pt>
                <c:pt idx="390014">
                  <c:v>4.2978000000000002E-2</c:v>
                </c:pt>
                <c:pt idx="390015">
                  <c:v>4.2969E-2</c:v>
                </c:pt>
                <c:pt idx="390016">
                  <c:v>4.2962E-2</c:v>
                </c:pt>
                <c:pt idx="390017">
                  <c:v>4.2955E-2</c:v>
                </c:pt>
                <c:pt idx="390018">
                  <c:v>4.2948E-2</c:v>
                </c:pt>
                <c:pt idx="390019">
                  <c:v>4.2942000000000001E-2</c:v>
                </c:pt>
                <c:pt idx="390020">
                  <c:v>4.2937000000000003E-2</c:v>
                </c:pt>
                <c:pt idx="390021">
                  <c:v>4.2932999999999999E-2</c:v>
                </c:pt>
                <c:pt idx="390022">
                  <c:v>4.2929000000000002E-2</c:v>
                </c:pt>
                <c:pt idx="390023">
                  <c:v>4.2924999999999998E-2</c:v>
                </c:pt>
                <c:pt idx="390024">
                  <c:v>4.2922000000000002E-2</c:v>
                </c:pt>
                <c:pt idx="390025">
                  <c:v>4.292E-2</c:v>
                </c:pt>
                <c:pt idx="390026">
                  <c:v>4.2917999999999998E-2</c:v>
                </c:pt>
                <c:pt idx="390027">
                  <c:v>4.2916000000000003E-2</c:v>
                </c:pt>
                <c:pt idx="390028">
                  <c:v>4.2915000000000002E-2</c:v>
                </c:pt>
                <c:pt idx="390029">
                  <c:v>4.2913E-2</c:v>
                </c:pt>
                <c:pt idx="390030">
                  <c:v>4.2913E-2</c:v>
                </c:pt>
                <c:pt idx="390031">
                  <c:v>4.2911999999999999E-2</c:v>
                </c:pt>
                <c:pt idx="390032">
                  <c:v>4.2911999999999999E-2</c:v>
                </c:pt>
                <c:pt idx="390033">
                  <c:v>4.2910999999999998E-2</c:v>
                </c:pt>
                <c:pt idx="390034">
                  <c:v>4.2910999999999998E-2</c:v>
                </c:pt>
                <c:pt idx="390035">
                  <c:v>4.2910999999999998E-2</c:v>
                </c:pt>
                <c:pt idx="390036">
                  <c:v>4.2910999999999998E-2</c:v>
                </c:pt>
                <c:pt idx="390037">
                  <c:v>4.2910999999999998E-2</c:v>
                </c:pt>
                <c:pt idx="390038">
                  <c:v>4.2911999999999999E-2</c:v>
                </c:pt>
                <c:pt idx="390039">
                  <c:v>4.2910999999999998E-2</c:v>
                </c:pt>
                <c:pt idx="390040">
                  <c:v>4.2910999999999998E-2</c:v>
                </c:pt>
                <c:pt idx="390041">
                  <c:v>4.2910999999999998E-2</c:v>
                </c:pt>
                <c:pt idx="390042">
                  <c:v>4.2909999999999997E-2</c:v>
                </c:pt>
                <c:pt idx="390043">
                  <c:v>4.2909999999999997E-2</c:v>
                </c:pt>
                <c:pt idx="390044">
                  <c:v>4.2909000000000003E-2</c:v>
                </c:pt>
                <c:pt idx="390045">
                  <c:v>4.2908000000000002E-2</c:v>
                </c:pt>
                <c:pt idx="390046">
                  <c:v>4.2906E-2</c:v>
                </c:pt>
                <c:pt idx="390047">
                  <c:v>4.2904999999999999E-2</c:v>
                </c:pt>
                <c:pt idx="390048">
                  <c:v>4.2902999999999997E-2</c:v>
                </c:pt>
                <c:pt idx="390049">
                  <c:v>4.2900000000000001E-2</c:v>
                </c:pt>
                <c:pt idx="390050">
                  <c:v>4.2897999999999999E-2</c:v>
                </c:pt>
                <c:pt idx="390051">
                  <c:v>4.2895000000000003E-2</c:v>
                </c:pt>
                <c:pt idx="390052">
                  <c:v>4.2890999999999999E-2</c:v>
                </c:pt>
                <c:pt idx="390053">
                  <c:v>4.2887000000000002E-2</c:v>
                </c:pt>
                <c:pt idx="390054">
                  <c:v>4.2882999999999998E-2</c:v>
                </c:pt>
                <c:pt idx="390055">
                  <c:v>4.2877999999999999E-2</c:v>
                </c:pt>
                <c:pt idx="390056">
                  <c:v>4.2872E-2</c:v>
                </c:pt>
                <c:pt idx="390057">
                  <c:v>4.2867000000000002E-2</c:v>
                </c:pt>
                <c:pt idx="390058">
                  <c:v>4.2861000000000003E-2</c:v>
                </c:pt>
                <c:pt idx="390059">
                  <c:v>4.2854000000000003E-2</c:v>
                </c:pt>
                <c:pt idx="390060">
                  <c:v>4.2847000000000003E-2</c:v>
                </c:pt>
                <c:pt idx="390061">
                  <c:v>4.2840000000000003E-2</c:v>
                </c:pt>
                <c:pt idx="390062">
                  <c:v>4.2832000000000002E-2</c:v>
                </c:pt>
                <c:pt idx="390063">
                  <c:v>4.2823E-2</c:v>
                </c:pt>
                <c:pt idx="390064">
                  <c:v>4.2813999999999998E-2</c:v>
                </c:pt>
                <c:pt idx="390065">
                  <c:v>4.2805000000000003E-2</c:v>
                </c:pt>
                <c:pt idx="390066">
                  <c:v>4.2795E-2</c:v>
                </c:pt>
                <c:pt idx="390067">
                  <c:v>4.2784999999999997E-2</c:v>
                </c:pt>
                <c:pt idx="390068">
                  <c:v>4.2775000000000001E-2</c:v>
                </c:pt>
                <c:pt idx="390069">
                  <c:v>4.2764000000000003E-2</c:v>
                </c:pt>
                <c:pt idx="390070">
                  <c:v>4.2752999999999999E-2</c:v>
                </c:pt>
                <c:pt idx="390071">
                  <c:v>4.2741000000000001E-2</c:v>
                </c:pt>
                <c:pt idx="390072">
                  <c:v>4.2729000000000003E-2</c:v>
                </c:pt>
                <c:pt idx="390073">
                  <c:v>4.2716999999999998E-2</c:v>
                </c:pt>
                <c:pt idx="390074">
                  <c:v>4.2705E-2</c:v>
                </c:pt>
                <c:pt idx="390075">
                  <c:v>4.2692000000000001E-2</c:v>
                </c:pt>
                <c:pt idx="390076">
                  <c:v>4.2679000000000002E-2</c:v>
                </c:pt>
                <c:pt idx="390077">
                  <c:v>4.2666000000000003E-2</c:v>
                </c:pt>
                <c:pt idx="390078">
                  <c:v>4.2653000000000003E-2</c:v>
                </c:pt>
                <c:pt idx="390079">
                  <c:v>4.2639000000000003E-2</c:v>
                </c:pt>
                <c:pt idx="390080">
                  <c:v>4.2625000000000003E-2</c:v>
                </c:pt>
                <c:pt idx="390081">
                  <c:v>4.2611999999999997E-2</c:v>
                </c:pt>
                <c:pt idx="390082">
                  <c:v>4.2597999999999997E-2</c:v>
                </c:pt>
                <c:pt idx="390083">
                  <c:v>4.2583999999999997E-2</c:v>
                </c:pt>
                <c:pt idx="390084">
                  <c:v>4.2569999999999997E-2</c:v>
                </c:pt>
                <c:pt idx="390085">
                  <c:v>4.2555999999999997E-2</c:v>
                </c:pt>
                <c:pt idx="390086">
                  <c:v>4.2542000000000003E-2</c:v>
                </c:pt>
                <c:pt idx="390087">
                  <c:v>4.2528000000000003E-2</c:v>
                </c:pt>
                <c:pt idx="390088">
                  <c:v>4.2514000000000003E-2</c:v>
                </c:pt>
                <c:pt idx="390089">
                  <c:v>4.2500000000000003E-2</c:v>
                </c:pt>
                <c:pt idx="390090">
                  <c:v>4.2486000000000003E-2</c:v>
                </c:pt>
                <c:pt idx="390091">
                  <c:v>4.2472999999999997E-2</c:v>
                </c:pt>
                <c:pt idx="390092">
                  <c:v>4.2458999999999997E-2</c:v>
                </c:pt>
                <c:pt idx="390093">
                  <c:v>4.2444999999999997E-2</c:v>
                </c:pt>
                <c:pt idx="390094">
                  <c:v>4.2431999999999997E-2</c:v>
                </c:pt>
                <c:pt idx="390095">
                  <c:v>4.2418999999999998E-2</c:v>
                </c:pt>
                <c:pt idx="390096">
                  <c:v>4.2405999999999999E-2</c:v>
                </c:pt>
                <c:pt idx="390097">
                  <c:v>4.2394000000000001E-2</c:v>
                </c:pt>
                <c:pt idx="390098">
                  <c:v>4.2381000000000002E-2</c:v>
                </c:pt>
                <c:pt idx="390099">
                  <c:v>4.2368999999999997E-2</c:v>
                </c:pt>
                <c:pt idx="390100">
                  <c:v>4.2356999999999999E-2</c:v>
                </c:pt>
                <c:pt idx="390101">
                  <c:v>4.2345000000000001E-2</c:v>
                </c:pt>
                <c:pt idx="390102">
                  <c:v>4.2333000000000003E-2</c:v>
                </c:pt>
                <c:pt idx="390103">
                  <c:v>4.2321999999999999E-2</c:v>
                </c:pt>
                <c:pt idx="390104">
                  <c:v>4.2311000000000001E-2</c:v>
                </c:pt>
                <c:pt idx="390105">
                  <c:v>4.2299999999999997E-2</c:v>
                </c:pt>
                <c:pt idx="390106">
                  <c:v>4.2290000000000001E-2</c:v>
                </c:pt>
                <c:pt idx="390107">
                  <c:v>4.2278999999999997E-2</c:v>
                </c:pt>
                <c:pt idx="390108">
                  <c:v>4.2270000000000002E-2</c:v>
                </c:pt>
                <c:pt idx="390109">
                  <c:v>4.2259999999999999E-2</c:v>
                </c:pt>
                <c:pt idx="390110">
                  <c:v>4.2250999999999997E-2</c:v>
                </c:pt>
                <c:pt idx="390111">
                  <c:v>4.2241000000000001E-2</c:v>
                </c:pt>
                <c:pt idx="390112">
                  <c:v>4.2233E-2</c:v>
                </c:pt>
                <c:pt idx="390113">
                  <c:v>4.2223999999999998E-2</c:v>
                </c:pt>
                <c:pt idx="390114">
                  <c:v>4.2215999999999997E-2</c:v>
                </c:pt>
                <c:pt idx="390115">
                  <c:v>4.2208000000000002E-2</c:v>
                </c:pt>
                <c:pt idx="390116">
                  <c:v>4.2200000000000001E-2</c:v>
                </c:pt>
                <c:pt idx="390117">
                  <c:v>4.2193000000000001E-2</c:v>
                </c:pt>
                <c:pt idx="390118">
                  <c:v>4.2185E-2</c:v>
                </c:pt>
                <c:pt idx="390119">
                  <c:v>4.2179000000000001E-2</c:v>
                </c:pt>
                <c:pt idx="390120">
                  <c:v>4.2172000000000001E-2</c:v>
                </c:pt>
                <c:pt idx="390121">
                  <c:v>4.2166000000000002E-2</c:v>
                </c:pt>
                <c:pt idx="390122">
                  <c:v>4.2159000000000002E-2</c:v>
                </c:pt>
                <c:pt idx="390123">
                  <c:v>4.2153000000000003E-2</c:v>
                </c:pt>
                <c:pt idx="390124">
                  <c:v>4.2147999999999998E-2</c:v>
                </c:pt>
                <c:pt idx="390125">
                  <c:v>4.2141999999999999E-2</c:v>
                </c:pt>
                <c:pt idx="390126">
                  <c:v>4.2137000000000001E-2</c:v>
                </c:pt>
                <c:pt idx="390127">
                  <c:v>4.2132000000000003E-2</c:v>
                </c:pt>
                <c:pt idx="390128">
                  <c:v>4.2126999999999998E-2</c:v>
                </c:pt>
                <c:pt idx="390129">
                  <c:v>4.2123000000000001E-2</c:v>
                </c:pt>
                <c:pt idx="390130">
                  <c:v>4.2118000000000003E-2</c:v>
                </c:pt>
                <c:pt idx="390131">
                  <c:v>4.2113999999999999E-2</c:v>
                </c:pt>
                <c:pt idx="390132">
                  <c:v>4.2110000000000002E-2</c:v>
                </c:pt>
                <c:pt idx="390133">
                  <c:v>4.2105999999999998E-2</c:v>
                </c:pt>
                <c:pt idx="390134">
                  <c:v>4.2103000000000002E-2</c:v>
                </c:pt>
                <c:pt idx="390135">
                  <c:v>4.2098999999999998E-2</c:v>
                </c:pt>
                <c:pt idx="390136">
                  <c:v>4.2096000000000001E-2</c:v>
                </c:pt>
                <c:pt idx="390137">
                  <c:v>4.2092999999999998E-2</c:v>
                </c:pt>
                <c:pt idx="390138">
                  <c:v>4.2090000000000002E-2</c:v>
                </c:pt>
                <c:pt idx="390139">
                  <c:v>4.2086999999999999E-2</c:v>
                </c:pt>
                <c:pt idx="390140">
                  <c:v>4.2084000000000003E-2</c:v>
                </c:pt>
                <c:pt idx="390141">
                  <c:v>4.2082000000000001E-2</c:v>
                </c:pt>
                <c:pt idx="390142">
                  <c:v>4.2079999999999999E-2</c:v>
                </c:pt>
                <c:pt idx="390143">
                  <c:v>4.2077999999999997E-2</c:v>
                </c:pt>
                <c:pt idx="390144">
                  <c:v>4.2076000000000002E-2</c:v>
                </c:pt>
                <c:pt idx="390145">
                  <c:v>4.2074E-2</c:v>
                </c:pt>
                <c:pt idx="390146">
                  <c:v>4.2071999999999998E-2</c:v>
                </c:pt>
                <c:pt idx="390147">
                  <c:v>4.2070000000000003E-2</c:v>
                </c:pt>
                <c:pt idx="390148">
                  <c:v>4.2069000000000002E-2</c:v>
                </c:pt>
                <c:pt idx="390149">
                  <c:v>4.2067E-2</c:v>
                </c:pt>
                <c:pt idx="390150">
                  <c:v>4.2065999999999999E-2</c:v>
                </c:pt>
                <c:pt idx="390151">
                  <c:v>4.2064999999999998E-2</c:v>
                </c:pt>
                <c:pt idx="390152">
                  <c:v>4.2063999999999997E-2</c:v>
                </c:pt>
                <c:pt idx="390153">
                  <c:v>4.2063000000000003E-2</c:v>
                </c:pt>
                <c:pt idx="390154">
                  <c:v>4.2062000000000002E-2</c:v>
                </c:pt>
                <c:pt idx="390155">
                  <c:v>4.2061000000000001E-2</c:v>
                </c:pt>
                <c:pt idx="390156">
                  <c:v>4.2061000000000001E-2</c:v>
                </c:pt>
                <c:pt idx="390157">
                  <c:v>4.206E-2</c:v>
                </c:pt>
                <c:pt idx="390158">
                  <c:v>4.206E-2</c:v>
                </c:pt>
                <c:pt idx="390159">
                  <c:v>4.2058999999999999E-2</c:v>
                </c:pt>
                <c:pt idx="390160">
                  <c:v>4.2058999999999999E-2</c:v>
                </c:pt>
                <c:pt idx="390161">
                  <c:v>4.2057999999999998E-2</c:v>
                </c:pt>
                <c:pt idx="390162">
                  <c:v>4.2057999999999998E-2</c:v>
                </c:pt>
                <c:pt idx="390163">
                  <c:v>4.2057999999999998E-2</c:v>
                </c:pt>
                <c:pt idx="390164">
                  <c:v>4.2057999999999998E-2</c:v>
                </c:pt>
                <c:pt idx="390165">
                  <c:v>4.2057999999999998E-2</c:v>
                </c:pt>
                <c:pt idx="390166">
                  <c:v>4.2057999999999998E-2</c:v>
                </c:pt>
                <c:pt idx="390167">
                  <c:v>4.2057999999999998E-2</c:v>
                </c:pt>
                <c:pt idx="390168">
                  <c:v>4.2058999999999999E-2</c:v>
                </c:pt>
                <c:pt idx="390169">
                  <c:v>4.2058999999999999E-2</c:v>
                </c:pt>
                <c:pt idx="390170">
                  <c:v>4.2058999999999999E-2</c:v>
                </c:pt>
                <c:pt idx="390171">
                  <c:v>4.2058999999999999E-2</c:v>
                </c:pt>
                <c:pt idx="390172">
                  <c:v>4.2058999999999999E-2</c:v>
                </c:pt>
                <c:pt idx="390173">
                  <c:v>4.2058999999999999E-2</c:v>
                </c:pt>
                <c:pt idx="390174">
                  <c:v>4.206E-2</c:v>
                </c:pt>
                <c:pt idx="390175">
                  <c:v>4.206E-2</c:v>
                </c:pt>
                <c:pt idx="390176">
                  <c:v>4.206E-2</c:v>
                </c:pt>
                <c:pt idx="390177">
                  <c:v>4.2061000000000001E-2</c:v>
                </c:pt>
                <c:pt idx="390178">
                  <c:v>4.2061000000000001E-2</c:v>
                </c:pt>
                <c:pt idx="390179">
                  <c:v>4.2061000000000001E-2</c:v>
                </c:pt>
                <c:pt idx="390180">
                  <c:v>4.2062000000000002E-2</c:v>
                </c:pt>
                <c:pt idx="390181">
                  <c:v>4.2062000000000002E-2</c:v>
                </c:pt>
                <c:pt idx="390182">
                  <c:v>4.2062000000000002E-2</c:v>
                </c:pt>
                <c:pt idx="390183">
                  <c:v>4.2062000000000002E-2</c:v>
                </c:pt>
                <c:pt idx="390184">
                  <c:v>4.2062000000000002E-2</c:v>
                </c:pt>
                <c:pt idx="390185">
                  <c:v>4.2062000000000002E-2</c:v>
                </c:pt>
                <c:pt idx="390186">
                  <c:v>4.2062000000000002E-2</c:v>
                </c:pt>
                <c:pt idx="390187">
                  <c:v>4.2062000000000002E-2</c:v>
                </c:pt>
                <c:pt idx="390188">
                  <c:v>4.2062000000000002E-2</c:v>
                </c:pt>
                <c:pt idx="390189">
                  <c:v>4.2062000000000002E-2</c:v>
                </c:pt>
                <c:pt idx="390190">
                  <c:v>4.2062000000000002E-2</c:v>
                </c:pt>
                <c:pt idx="390191">
                  <c:v>4.2062000000000002E-2</c:v>
                </c:pt>
                <c:pt idx="390192">
                  <c:v>4.2061000000000001E-2</c:v>
                </c:pt>
                <c:pt idx="390193">
                  <c:v>4.2061000000000001E-2</c:v>
                </c:pt>
                <c:pt idx="390194">
                  <c:v>4.206E-2</c:v>
                </c:pt>
                <c:pt idx="390195">
                  <c:v>4.206E-2</c:v>
                </c:pt>
                <c:pt idx="390196">
                  <c:v>4.2058999999999999E-2</c:v>
                </c:pt>
                <c:pt idx="390197">
                  <c:v>4.2058999999999999E-2</c:v>
                </c:pt>
                <c:pt idx="390198">
                  <c:v>4.2057999999999998E-2</c:v>
                </c:pt>
                <c:pt idx="390199">
                  <c:v>4.2056999999999997E-2</c:v>
                </c:pt>
                <c:pt idx="390200">
                  <c:v>4.2056999999999997E-2</c:v>
                </c:pt>
                <c:pt idx="390201">
                  <c:v>4.2056000000000003E-2</c:v>
                </c:pt>
                <c:pt idx="390202">
                  <c:v>4.2055000000000002E-2</c:v>
                </c:pt>
                <c:pt idx="390203">
                  <c:v>4.2054000000000001E-2</c:v>
                </c:pt>
                <c:pt idx="390204">
                  <c:v>4.2054000000000001E-2</c:v>
                </c:pt>
                <c:pt idx="390205">
                  <c:v>4.2053E-2</c:v>
                </c:pt>
                <c:pt idx="390206">
                  <c:v>4.2051999999999999E-2</c:v>
                </c:pt>
                <c:pt idx="390207">
                  <c:v>4.2050999999999998E-2</c:v>
                </c:pt>
                <c:pt idx="390208">
                  <c:v>4.2049000000000003E-2</c:v>
                </c:pt>
                <c:pt idx="390209">
                  <c:v>4.2048000000000002E-2</c:v>
                </c:pt>
                <c:pt idx="390210">
                  <c:v>4.2047000000000001E-2</c:v>
                </c:pt>
                <c:pt idx="390211">
                  <c:v>4.2046E-2</c:v>
                </c:pt>
                <c:pt idx="390212">
                  <c:v>4.2044999999999999E-2</c:v>
                </c:pt>
                <c:pt idx="390213">
                  <c:v>4.2043999999999998E-2</c:v>
                </c:pt>
                <c:pt idx="390214">
                  <c:v>4.2043999999999998E-2</c:v>
                </c:pt>
                <c:pt idx="390215">
                  <c:v>4.2042999999999997E-2</c:v>
                </c:pt>
                <c:pt idx="390216">
                  <c:v>4.2042000000000003E-2</c:v>
                </c:pt>
                <c:pt idx="390217">
                  <c:v>4.2041000000000002E-2</c:v>
                </c:pt>
                <c:pt idx="390218">
                  <c:v>4.2040000000000001E-2</c:v>
                </c:pt>
                <c:pt idx="390219">
                  <c:v>4.2039E-2</c:v>
                </c:pt>
                <c:pt idx="390220">
                  <c:v>4.2037999999999999E-2</c:v>
                </c:pt>
                <c:pt idx="390221">
                  <c:v>4.2036999999999998E-2</c:v>
                </c:pt>
                <c:pt idx="390222">
                  <c:v>4.2035999999999997E-2</c:v>
                </c:pt>
                <c:pt idx="390223">
                  <c:v>4.2035000000000003E-2</c:v>
                </c:pt>
                <c:pt idx="390224">
                  <c:v>4.2034000000000002E-2</c:v>
                </c:pt>
                <c:pt idx="390225">
                  <c:v>4.2034000000000002E-2</c:v>
                </c:pt>
                <c:pt idx="390226">
                  <c:v>4.2033000000000001E-2</c:v>
                </c:pt>
                <c:pt idx="390227">
                  <c:v>4.2032E-2</c:v>
                </c:pt>
                <c:pt idx="390228">
                  <c:v>4.2032E-2</c:v>
                </c:pt>
                <c:pt idx="390229">
                  <c:v>4.2030999999999999E-2</c:v>
                </c:pt>
                <c:pt idx="390230">
                  <c:v>4.2029999999999998E-2</c:v>
                </c:pt>
                <c:pt idx="390231">
                  <c:v>4.2029999999999998E-2</c:v>
                </c:pt>
                <c:pt idx="390232">
                  <c:v>4.2028999999999997E-2</c:v>
                </c:pt>
                <c:pt idx="390233">
                  <c:v>4.2028999999999997E-2</c:v>
                </c:pt>
                <c:pt idx="390234">
                  <c:v>4.2028000000000003E-2</c:v>
                </c:pt>
                <c:pt idx="390235">
                  <c:v>4.2028000000000003E-2</c:v>
                </c:pt>
                <c:pt idx="390236">
                  <c:v>4.2027000000000002E-2</c:v>
                </c:pt>
                <c:pt idx="390237">
                  <c:v>4.2027000000000002E-2</c:v>
                </c:pt>
                <c:pt idx="390238">
                  <c:v>4.2026000000000001E-2</c:v>
                </c:pt>
                <c:pt idx="390239">
                  <c:v>4.2025E-2</c:v>
                </c:pt>
                <c:pt idx="390240">
                  <c:v>4.2025E-2</c:v>
                </c:pt>
                <c:pt idx="390241">
                  <c:v>4.2023999999999999E-2</c:v>
                </c:pt>
                <c:pt idx="390242">
                  <c:v>4.2022999999999998E-2</c:v>
                </c:pt>
                <c:pt idx="390243">
                  <c:v>4.2022999999999998E-2</c:v>
                </c:pt>
                <c:pt idx="390244">
                  <c:v>4.2021999999999997E-2</c:v>
                </c:pt>
                <c:pt idx="390245">
                  <c:v>4.2021000000000003E-2</c:v>
                </c:pt>
                <c:pt idx="390246">
                  <c:v>4.2020000000000002E-2</c:v>
                </c:pt>
                <c:pt idx="390247">
                  <c:v>4.2019000000000001E-2</c:v>
                </c:pt>
                <c:pt idx="390248">
                  <c:v>4.2018E-2</c:v>
                </c:pt>
                <c:pt idx="390249">
                  <c:v>4.2016999999999999E-2</c:v>
                </c:pt>
                <c:pt idx="390250">
                  <c:v>4.2015999999999998E-2</c:v>
                </c:pt>
                <c:pt idx="390251">
                  <c:v>4.2014000000000003E-2</c:v>
                </c:pt>
                <c:pt idx="390252">
                  <c:v>4.2013000000000002E-2</c:v>
                </c:pt>
                <c:pt idx="390253">
                  <c:v>4.2011E-2</c:v>
                </c:pt>
                <c:pt idx="390254">
                  <c:v>4.2008999999999998E-2</c:v>
                </c:pt>
                <c:pt idx="390255">
                  <c:v>4.2007000000000003E-2</c:v>
                </c:pt>
                <c:pt idx="390256">
                  <c:v>4.2005000000000001E-2</c:v>
                </c:pt>
                <c:pt idx="390257">
                  <c:v>4.2002999999999999E-2</c:v>
                </c:pt>
                <c:pt idx="390258">
                  <c:v>4.2000000000000003E-2</c:v>
                </c:pt>
                <c:pt idx="390259">
                  <c:v>4.1998000000000001E-2</c:v>
                </c:pt>
                <c:pt idx="390260">
                  <c:v>4.1995999999999999E-2</c:v>
                </c:pt>
                <c:pt idx="390261">
                  <c:v>4.1993000000000003E-2</c:v>
                </c:pt>
                <c:pt idx="390262">
                  <c:v>4.199E-2</c:v>
                </c:pt>
                <c:pt idx="390263">
                  <c:v>4.1986999999999997E-2</c:v>
                </c:pt>
                <c:pt idx="390264">
                  <c:v>4.1984E-2</c:v>
                </c:pt>
                <c:pt idx="390265">
                  <c:v>4.1980000000000003E-2</c:v>
                </c:pt>
                <c:pt idx="390266">
                  <c:v>4.1977E-2</c:v>
                </c:pt>
                <c:pt idx="390267">
                  <c:v>4.1973000000000003E-2</c:v>
                </c:pt>
                <c:pt idx="390268">
                  <c:v>4.1968999999999999E-2</c:v>
                </c:pt>
                <c:pt idx="390269">
                  <c:v>4.1965000000000002E-2</c:v>
                </c:pt>
                <c:pt idx="390270">
                  <c:v>4.1960999999999998E-2</c:v>
                </c:pt>
                <c:pt idx="390271">
                  <c:v>4.1957000000000001E-2</c:v>
                </c:pt>
                <c:pt idx="390272">
                  <c:v>4.1952999999999997E-2</c:v>
                </c:pt>
                <c:pt idx="390273">
                  <c:v>4.1949E-2</c:v>
                </c:pt>
                <c:pt idx="390274">
                  <c:v>4.1945000000000003E-2</c:v>
                </c:pt>
                <c:pt idx="390275">
                  <c:v>4.1939999999999998E-2</c:v>
                </c:pt>
                <c:pt idx="390276">
                  <c:v>4.1936000000000001E-2</c:v>
                </c:pt>
                <c:pt idx="390277">
                  <c:v>4.1931000000000003E-2</c:v>
                </c:pt>
                <c:pt idx="390278">
                  <c:v>4.1925999999999998E-2</c:v>
                </c:pt>
                <c:pt idx="390279">
                  <c:v>4.1922000000000001E-2</c:v>
                </c:pt>
                <c:pt idx="390280">
                  <c:v>4.1917000000000003E-2</c:v>
                </c:pt>
                <c:pt idx="390281">
                  <c:v>4.1911999999999998E-2</c:v>
                </c:pt>
                <c:pt idx="390282">
                  <c:v>4.1908000000000001E-2</c:v>
                </c:pt>
                <c:pt idx="390283">
                  <c:v>4.1903000000000003E-2</c:v>
                </c:pt>
                <c:pt idx="390284">
                  <c:v>4.1897999999999998E-2</c:v>
                </c:pt>
                <c:pt idx="390285">
                  <c:v>4.1894000000000001E-2</c:v>
                </c:pt>
                <c:pt idx="390286">
                  <c:v>4.1889000000000003E-2</c:v>
                </c:pt>
                <c:pt idx="390287">
                  <c:v>4.1884999999999999E-2</c:v>
                </c:pt>
                <c:pt idx="390288">
                  <c:v>4.1880000000000001E-2</c:v>
                </c:pt>
                <c:pt idx="390289">
                  <c:v>4.1875999999999997E-2</c:v>
                </c:pt>
                <c:pt idx="390290">
                  <c:v>4.1871999999999999E-2</c:v>
                </c:pt>
                <c:pt idx="390291">
                  <c:v>4.1867000000000001E-2</c:v>
                </c:pt>
                <c:pt idx="390292">
                  <c:v>4.1862999999999997E-2</c:v>
                </c:pt>
                <c:pt idx="390293">
                  <c:v>4.1859E-2</c:v>
                </c:pt>
                <c:pt idx="390294">
                  <c:v>4.1855000000000003E-2</c:v>
                </c:pt>
                <c:pt idx="390295">
                  <c:v>4.1852E-2</c:v>
                </c:pt>
                <c:pt idx="390296">
                  <c:v>4.1848000000000003E-2</c:v>
                </c:pt>
                <c:pt idx="390297">
                  <c:v>4.1845E-2</c:v>
                </c:pt>
                <c:pt idx="390298">
                  <c:v>4.1841000000000003E-2</c:v>
                </c:pt>
                <c:pt idx="390299">
                  <c:v>4.1838E-2</c:v>
                </c:pt>
                <c:pt idx="390300">
                  <c:v>4.1834999999999997E-2</c:v>
                </c:pt>
                <c:pt idx="390301">
                  <c:v>4.1832000000000001E-2</c:v>
                </c:pt>
                <c:pt idx="390302">
                  <c:v>4.1828999999999998E-2</c:v>
                </c:pt>
                <c:pt idx="390303">
                  <c:v>4.1827000000000003E-2</c:v>
                </c:pt>
                <c:pt idx="390304">
                  <c:v>4.1824E-2</c:v>
                </c:pt>
                <c:pt idx="390305">
                  <c:v>4.1821999999999998E-2</c:v>
                </c:pt>
                <c:pt idx="390306">
                  <c:v>4.1820000000000003E-2</c:v>
                </c:pt>
                <c:pt idx="390307">
                  <c:v>4.1818000000000001E-2</c:v>
                </c:pt>
                <c:pt idx="390308">
                  <c:v>4.1815999999999999E-2</c:v>
                </c:pt>
                <c:pt idx="390309">
                  <c:v>4.1814999999999998E-2</c:v>
                </c:pt>
                <c:pt idx="390310">
                  <c:v>4.1813000000000003E-2</c:v>
                </c:pt>
                <c:pt idx="390311">
                  <c:v>4.1812000000000002E-2</c:v>
                </c:pt>
                <c:pt idx="390312">
                  <c:v>4.1811000000000001E-2</c:v>
                </c:pt>
                <c:pt idx="390313">
                  <c:v>4.181E-2</c:v>
                </c:pt>
                <c:pt idx="390314">
                  <c:v>4.1808999999999999E-2</c:v>
                </c:pt>
                <c:pt idx="390315">
                  <c:v>4.1807999999999998E-2</c:v>
                </c:pt>
                <c:pt idx="390316">
                  <c:v>4.1807999999999998E-2</c:v>
                </c:pt>
                <c:pt idx="390317">
                  <c:v>4.1806999999999997E-2</c:v>
                </c:pt>
                <c:pt idx="390318">
                  <c:v>4.1806999999999997E-2</c:v>
                </c:pt>
                <c:pt idx="390319">
                  <c:v>4.1806999999999997E-2</c:v>
                </c:pt>
                <c:pt idx="390320">
                  <c:v>4.1806999999999997E-2</c:v>
                </c:pt>
                <c:pt idx="390321">
                  <c:v>4.1806999999999997E-2</c:v>
                </c:pt>
                <c:pt idx="390322">
                  <c:v>4.1806999999999997E-2</c:v>
                </c:pt>
                <c:pt idx="390323">
                  <c:v>4.1807999999999998E-2</c:v>
                </c:pt>
                <c:pt idx="390324">
                  <c:v>4.1807999999999998E-2</c:v>
                </c:pt>
                <c:pt idx="390325">
                  <c:v>4.1807999999999998E-2</c:v>
                </c:pt>
                <c:pt idx="390326">
                  <c:v>4.1808999999999999E-2</c:v>
                </c:pt>
                <c:pt idx="390327">
                  <c:v>4.181E-2</c:v>
                </c:pt>
                <c:pt idx="390328">
                  <c:v>4.181E-2</c:v>
                </c:pt>
                <c:pt idx="390329">
                  <c:v>4.1811000000000001E-2</c:v>
                </c:pt>
                <c:pt idx="390330">
                  <c:v>4.1812000000000002E-2</c:v>
                </c:pt>
                <c:pt idx="390331">
                  <c:v>4.1813000000000003E-2</c:v>
                </c:pt>
                <c:pt idx="390332">
                  <c:v>4.1813999999999997E-2</c:v>
                </c:pt>
                <c:pt idx="390333">
                  <c:v>4.1814999999999998E-2</c:v>
                </c:pt>
                <c:pt idx="390334">
                  <c:v>4.1815999999999999E-2</c:v>
                </c:pt>
                <c:pt idx="390335">
                  <c:v>4.1817E-2</c:v>
                </c:pt>
                <c:pt idx="390336">
                  <c:v>4.1818000000000001E-2</c:v>
                </c:pt>
                <c:pt idx="390337">
                  <c:v>4.1819000000000002E-2</c:v>
                </c:pt>
                <c:pt idx="390338">
                  <c:v>4.1820000000000003E-2</c:v>
                </c:pt>
                <c:pt idx="390339">
                  <c:v>4.1820999999999997E-2</c:v>
                </c:pt>
                <c:pt idx="390340">
                  <c:v>4.1821999999999998E-2</c:v>
                </c:pt>
                <c:pt idx="390341">
                  <c:v>4.1822999999999999E-2</c:v>
                </c:pt>
                <c:pt idx="390342">
                  <c:v>4.1825000000000001E-2</c:v>
                </c:pt>
                <c:pt idx="390343">
                  <c:v>4.1826000000000002E-2</c:v>
                </c:pt>
                <c:pt idx="390344">
                  <c:v>4.1826000000000002E-2</c:v>
                </c:pt>
                <c:pt idx="390345">
                  <c:v>4.1827000000000003E-2</c:v>
                </c:pt>
                <c:pt idx="390346">
                  <c:v>4.1827999999999997E-2</c:v>
                </c:pt>
                <c:pt idx="390347">
                  <c:v>4.1828999999999998E-2</c:v>
                </c:pt>
                <c:pt idx="390348">
                  <c:v>4.1828999999999998E-2</c:v>
                </c:pt>
                <c:pt idx="390349">
                  <c:v>4.1829999999999999E-2</c:v>
                </c:pt>
                <c:pt idx="390350">
                  <c:v>4.1829999999999999E-2</c:v>
                </c:pt>
                <c:pt idx="390351">
                  <c:v>4.1831E-2</c:v>
                </c:pt>
                <c:pt idx="390352">
                  <c:v>4.1831E-2</c:v>
                </c:pt>
                <c:pt idx="390353">
                  <c:v>4.1831E-2</c:v>
                </c:pt>
                <c:pt idx="390354">
                  <c:v>4.1831E-2</c:v>
                </c:pt>
                <c:pt idx="390355">
                  <c:v>4.1831E-2</c:v>
                </c:pt>
                <c:pt idx="390356">
                  <c:v>4.1831E-2</c:v>
                </c:pt>
                <c:pt idx="390357">
                  <c:v>4.1831E-2</c:v>
                </c:pt>
                <c:pt idx="390358">
                  <c:v>4.1831E-2</c:v>
                </c:pt>
                <c:pt idx="390359">
                  <c:v>4.1829999999999999E-2</c:v>
                </c:pt>
                <c:pt idx="390360">
                  <c:v>4.1828999999999998E-2</c:v>
                </c:pt>
                <c:pt idx="390361">
                  <c:v>4.1828999999999998E-2</c:v>
                </c:pt>
                <c:pt idx="390362">
                  <c:v>4.1827999999999997E-2</c:v>
                </c:pt>
                <c:pt idx="390363">
                  <c:v>4.1827000000000003E-2</c:v>
                </c:pt>
                <c:pt idx="390364">
                  <c:v>4.1825000000000001E-2</c:v>
                </c:pt>
                <c:pt idx="390365">
                  <c:v>4.1824E-2</c:v>
                </c:pt>
                <c:pt idx="390366">
                  <c:v>4.1822999999999999E-2</c:v>
                </c:pt>
                <c:pt idx="390367">
                  <c:v>4.1820999999999997E-2</c:v>
                </c:pt>
                <c:pt idx="390368">
                  <c:v>4.1819000000000002E-2</c:v>
                </c:pt>
                <c:pt idx="390369">
                  <c:v>4.1818000000000001E-2</c:v>
                </c:pt>
                <c:pt idx="390370">
                  <c:v>4.1814999999999998E-2</c:v>
                </c:pt>
                <c:pt idx="390371">
                  <c:v>4.1813000000000003E-2</c:v>
                </c:pt>
                <c:pt idx="390372">
                  <c:v>4.1811000000000001E-2</c:v>
                </c:pt>
                <c:pt idx="390373">
                  <c:v>4.1807999999999998E-2</c:v>
                </c:pt>
                <c:pt idx="390374">
                  <c:v>4.1806000000000003E-2</c:v>
                </c:pt>
                <c:pt idx="390375">
                  <c:v>4.1803E-2</c:v>
                </c:pt>
                <c:pt idx="390376">
                  <c:v>4.1799999999999997E-2</c:v>
                </c:pt>
                <c:pt idx="390377">
                  <c:v>4.1797000000000001E-2</c:v>
                </c:pt>
                <c:pt idx="390378">
                  <c:v>4.1793999999999998E-2</c:v>
                </c:pt>
                <c:pt idx="390379">
                  <c:v>4.1791000000000002E-2</c:v>
                </c:pt>
                <c:pt idx="390380">
                  <c:v>4.1787999999999999E-2</c:v>
                </c:pt>
                <c:pt idx="390381">
                  <c:v>4.1784000000000002E-2</c:v>
                </c:pt>
                <c:pt idx="390382">
                  <c:v>4.1780999999999999E-2</c:v>
                </c:pt>
                <c:pt idx="390383">
                  <c:v>4.1777000000000002E-2</c:v>
                </c:pt>
                <c:pt idx="390384">
                  <c:v>4.1772999999999998E-2</c:v>
                </c:pt>
                <c:pt idx="390385">
                  <c:v>4.1770000000000002E-2</c:v>
                </c:pt>
                <c:pt idx="390386">
                  <c:v>4.1765999999999998E-2</c:v>
                </c:pt>
                <c:pt idx="390387">
                  <c:v>4.1762000000000001E-2</c:v>
                </c:pt>
                <c:pt idx="390388">
                  <c:v>4.1758000000000003E-2</c:v>
                </c:pt>
                <c:pt idx="390389">
                  <c:v>4.1753999999999999E-2</c:v>
                </c:pt>
                <c:pt idx="390390">
                  <c:v>4.1750000000000002E-2</c:v>
                </c:pt>
                <c:pt idx="390391">
                  <c:v>4.1745999999999998E-2</c:v>
                </c:pt>
                <c:pt idx="390392">
                  <c:v>4.1742000000000001E-2</c:v>
                </c:pt>
                <c:pt idx="390393">
                  <c:v>4.1737999999999997E-2</c:v>
                </c:pt>
                <c:pt idx="390394">
                  <c:v>4.1734E-2</c:v>
                </c:pt>
                <c:pt idx="390395">
                  <c:v>4.1730000000000003E-2</c:v>
                </c:pt>
                <c:pt idx="390396">
                  <c:v>4.1725999999999999E-2</c:v>
                </c:pt>
                <c:pt idx="390397">
                  <c:v>4.1722000000000002E-2</c:v>
                </c:pt>
                <c:pt idx="390398">
                  <c:v>4.1717999999999998E-2</c:v>
                </c:pt>
                <c:pt idx="390399">
                  <c:v>4.1714000000000001E-2</c:v>
                </c:pt>
                <c:pt idx="390400">
                  <c:v>4.1709999999999997E-2</c:v>
                </c:pt>
                <c:pt idx="390401">
                  <c:v>4.1706E-2</c:v>
                </c:pt>
                <c:pt idx="390402">
                  <c:v>4.1702999999999997E-2</c:v>
                </c:pt>
                <c:pt idx="390403">
                  <c:v>4.1699E-2</c:v>
                </c:pt>
                <c:pt idx="390404">
                  <c:v>4.1695999999999997E-2</c:v>
                </c:pt>
                <c:pt idx="390405">
                  <c:v>4.1692E-2</c:v>
                </c:pt>
                <c:pt idx="390406">
                  <c:v>4.1688999999999997E-2</c:v>
                </c:pt>
                <c:pt idx="390407">
                  <c:v>4.1685E-2</c:v>
                </c:pt>
                <c:pt idx="390408">
                  <c:v>4.1681999999999997E-2</c:v>
                </c:pt>
                <c:pt idx="390409">
                  <c:v>4.1679000000000001E-2</c:v>
                </c:pt>
                <c:pt idx="390410">
                  <c:v>4.1676999999999999E-2</c:v>
                </c:pt>
                <c:pt idx="390411">
                  <c:v>4.1674000000000003E-2</c:v>
                </c:pt>
                <c:pt idx="390412">
                  <c:v>4.1672000000000001E-2</c:v>
                </c:pt>
                <c:pt idx="390413">
                  <c:v>4.1669999999999999E-2</c:v>
                </c:pt>
                <c:pt idx="390414">
                  <c:v>4.1667999999999997E-2</c:v>
                </c:pt>
                <c:pt idx="390415">
                  <c:v>4.1666000000000002E-2</c:v>
                </c:pt>
                <c:pt idx="390416">
                  <c:v>4.1664E-2</c:v>
                </c:pt>
                <c:pt idx="390417">
                  <c:v>4.1662999999999999E-2</c:v>
                </c:pt>
                <c:pt idx="390418">
                  <c:v>4.1661999999999998E-2</c:v>
                </c:pt>
                <c:pt idx="390419">
                  <c:v>4.1660999999999997E-2</c:v>
                </c:pt>
                <c:pt idx="390420">
                  <c:v>4.1660000000000003E-2</c:v>
                </c:pt>
                <c:pt idx="390421">
                  <c:v>4.1659000000000002E-2</c:v>
                </c:pt>
                <c:pt idx="390422">
                  <c:v>4.1659000000000002E-2</c:v>
                </c:pt>
                <c:pt idx="390423">
                  <c:v>4.1659000000000002E-2</c:v>
                </c:pt>
                <c:pt idx="390424">
                  <c:v>4.1660000000000003E-2</c:v>
                </c:pt>
                <c:pt idx="390425">
                  <c:v>4.1660000000000003E-2</c:v>
                </c:pt>
                <c:pt idx="390426">
                  <c:v>4.1660999999999997E-2</c:v>
                </c:pt>
                <c:pt idx="390427">
                  <c:v>4.1661999999999998E-2</c:v>
                </c:pt>
                <c:pt idx="390428">
                  <c:v>4.1664E-2</c:v>
                </c:pt>
                <c:pt idx="390429">
                  <c:v>4.1665000000000001E-2</c:v>
                </c:pt>
                <c:pt idx="390430">
                  <c:v>4.1667000000000003E-2</c:v>
                </c:pt>
                <c:pt idx="390431">
                  <c:v>4.1668999999999998E-2</c:v>
                </c:pt>
                <c:pt idx="390432">
                  <c:v>4.1671E-2</c:v>
                </c:pt>
                <c:pt idx="390433">
                  <c:v>4.1674000000000003E-2</c:v>
                </c:pt>
                <c:pt idx="390434">
                  <c:v>4.1676999999999999E-2</c:v>
                </c:pt>
                <c:pt idx="390435">
                  <c:v>4.1680000000000002E-2</c:v>
                </c:pt>
                <c:pt idx="390436">
                  <c:v>4.1683999999999999E-2</c:v>
                </c:pt>
                <c:pt idx="390437">
                  <c:v>4.1687000000000002E-2</c:v>
                </c:pt>
                <c:pt idx="390438">
                  <c:v>4.1690999999999999E-2</c:v>
                </c:pt>
                <c:pt idx="390439">
                  <c:v>4.1695000000000003E-2</c:v>
                </c:pt>
                <c:pt idx="390440">
                  <c:v>4.1699E-2</c:v>
                </c:pt>
                <c:pt idx="390441">
                  <c:v>4.1703999999999998E-2</c:v>
                </c:pt>
                <c:pt idx="390442">
                  <c:v>4.1708000000000002E-2</c:v>
                </c:pt>
                <c:pt idx="390443">
                  <c:v>4.1713E-2</c:v>
                </c:pt>
                <c:pt idx="390444">
                  <c:v>4.1717999999999998E-2</c:v>
                </c:pt>
                <c:pt idx="390445">
                  <c:v>4.1723000000000003E-2</c:v>
                </c:pt>
                <c:pt idx="390446">
                  <c:v>4.1728000000000001E-2</c:v>
                </c:pt>
                <c:pt idx="390447">
                  <c:v>4.1732999999999999E-2</c:v>
                </c:pt>
                <c:pt idx="390448">
                  <c:v>4.1738999999999998E-2</c:v>
                </c:pt>
                <c:pt idx="390449">
                  <c:v>4.1744000000000003E-2</c:v>
                </c:pt>
                <c:pt idx="390450">
                  <c:v>4.1749000000000001E-2</c:v>
                </c:pt>
                <c:pt idx="390451">
                  <c:v>4.1755E-2</c:v>
                </c:pt>
                <c:pt idx="390452">
                  <c:v>4.1761E-2</c:v>
                </c:pt>
                <c:pt idx="390453">
                  <c:v>4.1765999999999998E-2</c:v>
                </c:pt>
                <c:pt idx="390454">
                  <c:v>4.1771999999999997E-2</c:v>
                </c:pt>
                <c:pt idx="390455">
                  <c:v>4.1777000000000002E-2</c:v>
                </c:pt>
                <c:pt idx="390456">
                  <c:v>4.1783000000000001E-2</c:v>
                </c:pt>
                <c:pt idx="390457">
                  <c:v>4.1787999999999999E-2</c:v>
                </c:pt>
                <c:pt idx="390458">
                  <c:v>4.1793999999999998E-2</c:v>
                </c:pt>
                <c:pt idx="390459">
                  <c:v>4.1799000000000003E-2</c:v>
                </c:pt>
                <c:pt idx="390460">
                  <c:v>4.1804000000000001E-2</c:v>
                </c:pt>
                <c:pt idx="390461">
                  <c:v>4.181E-2</c:v>
                </c:pt>
                <c:pt idx="390462">
                  <c:v>4.1814999999999998E-2</c:v>
                </c:pt>
                <c:pt idx="390463">
                  <c:v>4.1820000000000003E-2</c:v>
                </c:pt>
                <c:pt idx="390464">
                  <c:v>4.1825000000000001E-2</c:v>
                </c:pt>
                <c:pt idx="390465">
                  <c:v>4.1828999999999998E-2</c:v>
                </c:pt>
                <c:pt idx="390466">
                  <c:v>4.1834000000000003E-2</c:v>
                </c:pt>
                <c:pt idx="390467">
                  <c:v>4.1838E-2</c:v>
                </c:pt>
                <c:pt idx="390468">
                  <c:v>4.1841999999999997E-2</c:v>
                </c:pt>
                <c:pt idx="390469">
                  <c:v>4.1846000000000001E-2</c:v>
                </c:pt>
                <c:pt idx="390470">
                  <c:v>4.1849999999999998E-2</c:v>
                </c:pt>
                <c:pt idx="390471">
                  <c:v>4.1854000000000002E-2</c:v>
                </c:pt>
                <c:pt idx="390472">
                  <c:v>4.1856999999999998E-2</c:v>
                </c:pt>
                <c:pt idx="390473">
                  <c:v>4.1861000000000002E-2</c:v>
                </c:pt>
                <c:pt idx="390474">
                  <c:v>4.1863999999999998E-2</c:v>
                </c:pt>
                <c:pt idx="390475">
                  <c:v>4.1866E-2</c:v>
                </c:pt>
                <c:pt idx="390476">
                  <c:v>4.1869000000000003E-2</c:v>
                </c:pt>
                <c:pt idx="390477">
                  <c:v>4.1870999999999998E-2</c:v>
                </c:pt>
                <c:pt idx="390478">
                  <c:v>4.1873E-2</c:v>
                </c:pt>
                <c:pt idx="390479">
                  <c:v>4.1875000000000002E-2</c:v>
                </c:pt>
                <c:pt idx="390480">
                  <c:v>4.1876999999999998E-2</c:v>
                </c:pt>
                <c:pt idx="390481">
                  <c:v>4.1877999999999999E-2</c:v>
                </c:pt>
                <c:pt idx="390482">
                  <c:v>4.1880000000000001E-2</c:v>
                </c:pt>
                <c:pt idx="390483">
                  <c:v>4.1881000000000002E-2</c:v>
                </c:pt>
                <c:pt idx="390484">
                  <c:v>4.1881000000000002E-2</c:v>
                </c:pt>
                <c:pt idx="390485">
                  <c:v>4.1882000000000003E-2</c:v>
                </c:pt>
                <c:pt idx="390486">
                  <c:v>4.1882000000000003E-2</c:v>
                </c:pt>
                <c:pt idx="390487">
                  <c:v>4.1882000000000003E-2</c:v>
                </c:pt>
                <c:pt idx="390488">
                  <c:v>4.1882000000000003E-2</c:v>
                </c:pt>
                <c:pt idx="390489">
                  <c:v>4.1882000000000003E-2</c:v>
                </c:pt>
                <c:pt idx="390490">
                  <c:v>4.1881000000000002E-2</c:v>
                </c:pt>
                <c:pt idx="390491">
                  <c:v>4.1880000000000001E-2</c:v>
                </c:pt>
                <c:pt idx="390492">
                  <c:v>4.1879E-2</c:v>
                </c:pt>
                <c:pt idx="390493">
                  <c:v>4.1877999999999999E-2</c:v>
                </c:pt>
                <c:pt idx="390494">
                  <c:v>4.1876999999999998E-2</c:v>
                </c:pt>
                <c:pt idx="390495">
                  <c:v>4.1875999999999997E-2</c:v>
                </c:pt>
                <c:pt idx="390496">
                  <c:v>4.1874000000000001E-2</c:v>
                </c:pt>
                <c:pt idx="390497">
                  <c:v>4.1873E-2</c:v>
                </c:pt>
                <c:pt idx="390498">
                  <c:v>4.1870999999999998E-2</c:v>
                </c:pt>
                <c:pt idx="390499">
                  <c:v>4.1869000000000003E-2</c:v>
                </c:pt>
                <c:pt idx="390500">
                  <c:v>4.1866E-2</c:v>
                </c:pt>
                <c:pt idx="390501">
                  <c:v>4.1863999999999998E-2</c:v>
                </c:pt>
                <c:pt idx="390502">
                  <c:v>4.1862000000000003E-2</c:v>
                </c:pt>
                <c:pt idx="390503">
                  <c:v>4.1859E-2</c:v>
                </c:pt>
                <c:pt idx="390504">
                  <c:v>4.1855999999999997E-2</c:v>
                </c:pt>
                <c:pt idx="390505">
                  <c:v>4.1854000000000002E-2</c:v>
                </c:pt>
                <c:pt idx="390506">
                  <c:v>4.1850999999999999E-2</c:v>
                </c:pt>
                <c:pt idx="390507">
                  <c:v>4.1848000000000003E-2</c:v>
                </c:pt>
                <c:pt idx="390508">
                  <c:v>4.1845E-2</c:v>
                </c:pt>
                <c:pt idx="390509">
                  <c:v>4.1842999999999998E-2</c:v>
                </c:pt>
                <c:pt idx="390510">
                  <c:v>4.1840000000000002E-2</c:v>
                </c:pt>
                <c:pt idx="390511">
                  <c:v>4.1836999999999999E-2</c:v>
                </c:pt>
                <c:pt idx="390512">
                  <c:v>4.1834000000000003E-2</c:v>
                </c:pt>
                <c:pt idx="390513">
                  <c:v>4.1829999999999999E-2</c:v>
                </c:pt>
                <c:pt idx="390514">
                  <c:v>4.1827000000000003E-2</c:v>
                </c:pt>
                <c:pt idx="390515">
                  <c:v>4.1824E-2</c:v>
                </c:pt>
                <c:pt idx="390516">
                  <c:v>4.1820999999999997E-2</c:v>
                </c:pt>
                <c:pt idx="390517">
                  <c:v>4.1818000000000001E-2</c:v>
                </c:pt>
                <c:pt idx="390518">
                  <c:v>4.1814999999999998E-2</c:v>
                </c:pt>
                <c:pt idx="390519">
                  <c:v>4.1813000000000003E-2</c:v>
                </c:pt>
                <c:pt idx="390520">
                  <c:v>4.181E-2</c:v>
                </c:pt>
                <c:pt idx="390521">
                  <c:v>4.1806999999999997E-2</c:v>
                </c:pt>
                <c:pt idx="390522">
                  <c:v>4.1804000000000001E-2</c:v>
                </c:pt>
                <c:pt idx="390523">
                  <c:v>4.1800999999999998E-2</c:v>
                </c:pt>
                <c:pt idx="390524">
                  <c:v>4.1799000000000003E-2</c:v>
                </c:pt>
                <c:pt idx="390525">
                  <c:v>4.1796E-2</c:v>
                </c:pt>
                <c:pt idx="390526">
                  <c:v>4.1792999999999997E-2</c:v>
                </c:pt>
                <c:pt idx="390527">
                  <c:v>4.1791000000000002E-2</c:v>
                </c:pt>
                <c:pt idx="390528">
                  <c:v>4.1789E-2</c:v>
                </c:pt>
                <c:pt idx="390529">
                  <c:v>4.1785999999999997E-2</c:v>
                </c:pt>
                <c:pt idx="390530">
                  <c:v>4.1784000000000002E-2</c:v>
                </c:pt>
                <c:pt idx="390531">
                  <c:v>4.1782E-2</c:v>
                </c:pt>
                <c:pt idx="390532">
                  <c:v>4.1779999999999998E-2</c:v>
                </c:pt>
                <c:pt idx="390533">
                  <c:v>4.1778000000000003E-2</c:v>
                </c:pt>
                <c:pt idx="390534">
                  <c:v>4.1776000000000001E-2</c:v>
                </c:pt>
                <c:pt idx="390535">
                  <c:v>4.1773999999999999E-2</c:v>
                </c:pt>
                <c:pt idx="390536">
                  <c:v>4.1771999999999997E-2</c:v>
                </c:pt>
                <c:pt idx="390537">
                  <c:v>4.1770000000000002E-2</c:v>
                </c:pt>
                <c:pt idx="390538">
                  <c:v>4.1769000000000001E-2</c:v>
                </c:pt>
                <c:pt idx="390539">
                  <c:v>4.1766999999999999E-2</c:v>
                </c:pt>
                <c:pt idx="390540">
                  <c:v>4.1765999999999998E-2</c:v>
                </c:pt>
                <c:pt idx="390541">
                  <c:v>4.1764000000000003E-2</c:v>
                </c:pt>
                <c:pt idx="390542">
                  <c:v>4.1763000000000002E-2</c:v>
                </c:pt>
                <c:pt idx="390543">
                  <c:v>4.1762000000000001E-2</c:v>
                </c:pt>
                <c:pt idx="390544">
                  <c:v>4.1759999999999999E-2</c:v>
                </c:pt>
                <c:pt idx="390545">
                  <c:v>4.1758999999999998E-2</c:v>
                </c:pt>
                <c:pt idx="390546">
                  <c:v>4.1758000000000003E-2</c:v>
                </c:pt>
                <c:pt idx="390547">
                  <c:v>4.1757000000000002E-2</c:v>
                </c:pt>
                <c:pt idx="390548">
                  <c:v>4.1756000000000001E-2</c:v>
                </c:pt>
                <c:pt idx="390549">
                  <c:v>4.1755E-2</c:v>
                </c:pt>
                <c:pt idx="390550">
                  <c:v>4.1752999999999998E-2</c:v>
                </c:pt>
                <c:pt idx="390551">
                  <c:v>4.1752999999999998E-2</c:v>
                </c:pt>
                <c:pt idx="390552">
                  <c:v>4.1751999999999997E-2</c:v>
                </c:pt>
                <c:pt idx="390553">
                  <c:v>4.1751000000000003E-2</c:v>
                </c:pt>
                <c:pt idx="390554">
                  <c:v>4.1750000000000002E-2</c:v>
                </c:pt>
                <c:pt idx="390555">
                  <c:v>4.1749000000000001E-2</c:v>
                </c:pt>
                <c:pt idx="390556">
                  <c:v>4.1748E-2</c:v>
                </c:pt>
                <c:pt idx="390557">
                  <c:v>4.1748E-2</c:v>
                </c:pt>
                <c:pt idx="390558">
                  <c:v>4.1746999999999999E-2</c:v>
                </c:pt>
                <c:pt idx="390559">
                  <c:v>4.1745999999999998E-2</c:v>
                </c:pt>
                <c:pt idx="390560">
                  <c:v>4.1744999999999997E-2</c:v>
                </c:pt>
                <c:pt idx="390561">
                  <c:v>4.1744000000000003E-2</c:v>
                </c:pt>
                <c:pt idx="390562">
                  <c:v>4.1743000000000002E-2</c:v>
                </c:pt>
                <c:pt idx="390563">
                  <c:v>4.1743000000000002E-2</c:v>
                </c:pt>
                <c:pt idx="390564">
                  <c:v>4.1742000000000001E-2</c:v>
                </c:pt>
                <c:pt idx="390565">
                  <c:v>4.1741E-2</c:v>
                </c:pt>
                <c:pt idx="390566">
                  <c:v>4.1739999999999999E-2</c:v>
                </c:pt>
                <c:pt idx="390567">
                  <c:v>4.1738999999999998E-2</c:v>
                </c:pt>
                <c:pt idx="390568">
                  <c:v>4.1737999999999997E-2</c:v>
                </c:pt>
                <c:pt idx="390569">
                  <c:v>4.1737999999999997E-2</c:v>
                </c:pt>
                <c:pt idx="390570">
                  <c:v>4.1736000000000002E-2</c:v>
                </c:pt>
                <c:pt idx="390571">
                  <c:v>4.1735000000000001E-2</c:v>
                </c:pt>
                <c:pt idx="390572">
                  <c:v>4.1734E-2</c:v>
                </c:pt>
                <c:pt idx="390573">
                  <c:v>4.1732999999999999E-2</c:v>
                </c:pt>
                <c:pt idx="390574">
                  <c:v>4.1731999999999998E-2</c:v>
                </c:pt>
                <c:pt idx="390575">
                  <c:v>4.1730000000000003E-2</c:v>
                </c:pt>
                <c:pt idx="390576">
                  <c:v>4.1729000000000002E-2</c:v>
                </c:pt>
                <c:pt idx="390577">
                  <c:v>4.1728000000000001E-2</c:v>
                </c:pt>
                <c:pt idx="390578">
                  <c:v>4.1725999999999999E-2</c:v>
                </c:pt>
                <c:pt idx="390579">
                  <c:v>4.1724999999999998E-2</c:v>
                </c:pt>
                <c:pt idx="390580">
                  <c:v>4.1723000000000003E-2</c:v>
                </c:pt>
                <c:pt idx="390581">
                  <c:v>4.1721000000000001E-2</c:v>
                </c:pt>
                <c:pt idx="390582">
                  <c:v>4.172E-2</c:v>
                </c:pt>
                <c:pt idx="390583">
                  <c:v>4.1717999999999998E-2</c:v>
                </c:pt>
                <c:pt idx="390584">
                  <c:v>4.1715000000000002E-2</c:v>
                </c:pt>
                <c:pt idx="390585">
                  <c:v>4.1713E-2</c:v>
                </c:pt>
                <c:pt idx="390586">
                  <c:v>4.1710999999999998E-2</c:v>
                </c:pt>
                <c:pt idx="390587">
                  <c:v>4.1709000000000003E-2</c:v>
                </c:pt>
                <c:pt idx="390588">
                  <c:v>4.1706E-2</c:v>
                </c:pt>
                <c:pt idx="390589">
                  <c:v>4.1703999999999998E-2</c:v>
                </c:pt>
                <c:pt idx="390590">
                  <c:v>4.1701000000000002E-2</c:v>
                </c:pt>
                <c:pt idx="390591">
                  <c:v>4.1699E-2</c:v>
                </c:pt>
                <c:pt idx="390592">
                  <c:v>4.1695999999999997E-2</c:v>
                </c:pt>
                <c:pt idx="390593">
                  <c:v>4.1693000000000001E-2</c:v>
                </c:pt>
                <c:pt idx="390594">
                  <c:v>4.1689999999999998E-2</c:v>
                </c:pt>
                <c:pt idx="390595">
                  <c:v>4.1687000000000002E-2</c:v>
                </c:pt>
                <c:pt idx="390596">
                  <c:v>4.1683999999999999E-2</c:v>
                </c:pt>
                <c:pt idx="390597">
                  <c:v>4.1681000000000003E-2</c:v>
                </c:pt>
                <c:pt idx="390598">
                  <c:v>4.1676999999999999E-2</c:v>
                </c:pt>
                <c:pt idx="390599">
                  <c:v>4.1674000000000003E-2</c:v>
                </c:pt>
                <c:pt idx="390600">
                  <c:v>4.1671E-2</c:v>
                </c:pt>
                <c:pt idx="390601">
                  <c:v>4.1667000000000003E-2</c:v>
                </c:pt>
                <c:pt idx="390602">
                  <c:v>4.1664E-2</c:v>
                </c:pt>
                <c:pt idx="390603">
                  <c:v>4.1660999999999997E-2</c:v>
                </c:pt>
                <c:pt idx="390604">
                  <c:v>4.1657E-2</c:v>
                </c:pt>
                <c:pt idx="390605">
                  <c:v>4.1653999999999997E-2</c:v>
                </c:pt>
                <c:pt idx="390606">
                  <c:v>4.165E-2</c:v>
                </c:pt>
                <c:pt idx="390607">
                  <c:v>4.1646000000000002E-2</c:v>
                </c:pt>
                <c:pt idx="390608">
                  <c:v>4.1642999999999999E-2</c:v>
                </c:pt>
                <c:pt idx="390609">
                  <c:v>4.1639000000000002E-2</c:v>
                </c:pt>
                <c:pt idx="390610">
                  <c:v>4.1635999999999999E-2</c:v>
                </c:pt>
                <c:pt idx="390611">
                  <c:v>4.1632000000000002E-2</c:v>
                </c:pt>
                <c:pt idx="390612">
                  <c:v>4.1628999999999999E-2</c:v>
                </c:pt>
                <c:pt idx="390613">
                  <c:v>4.1626000000000003E-2</c:v>
                </c:pt>
                <c:pt idx="390614">
                  <c:v>4.1621999999999999E-2</c:v>
                </c:pt>
                <c:pt idx="390615">
                  <c:v>4.1619000000000003E-2</c:v>
                </c:pt>
                <c:pt idx="390616">
                  <c:v>4.1616E-2</c:v>
                </c:pt>
                <c:pt idx="390617">
                  <c:v>4.1612999999999997E-2</c:v>
                </c:pt>
                <c:pt idx="390618">
                  <c:v>4.1609E-2</c:v>
                </c:pt>
                <c:pt idx="390619">
                  <c:v>4.1605999999999997E-2</c:v>
                </c:pt>
                <c:pt idx="390620">
                  <c:v>4.1603000000000001E-2</c:v>
                </c:pt>
                <c:pt idx="390621">
                  <c:v>4.1600999999999999E-2</c:v>
                </c:pt>
                <c:pt idx="390622">
                  <c:v>4.1598000000000003E-2</c:v>
                </c:pt>
                <c:pt idx="390623">
                  <c:v>4.1596000000000001E-2</c:v>
                </c:pt>
                <c:pt idx="390624">
                  <c:v>4.1592999999999998E-2</c:v>
                </c:pt>
                <c:pt idx="390625">
                  <c:v>4.1591000000000003E-2</c:v>
                </c:pt>
                <c:pt idx="390626">
                  <c:v>4.1589000000000001E-2</c:v>
                </c:pt>
                <c:pt idx="390627">
                  <c:v>4.1586999999999999E-2</c:v>
                </c:pt>
                <c:pt idx="390628">
                  <c:v>4.1584999999999997E-2</c:v>
                </c:pt>
                <c:pt idx="390629">
                  <c:v>4.1583000000000002E-2</c:v>
                </c:pt>
                <c:pt idx="390630">
                  <c:v>4.1581E-2</c:v>
                </c:pt>
                <c:pt idx="390631">
                  <c:v>4.1579999999999999E-2</c:v>
                </c:pt>
                <c:pt idx="390632">
                  <c:v>4.1578999999999998E-2</c:v>
                </c:pt>
                <c:pt idx="390633">
                  <c:v>4.1577000000000003E-2</c:v>
                </c:pt>
                <c:pt idx="390634">
                  <c:v>4.1576000000000002E-2</c:v>
                </c:pt>
                <c:pt idx="390635">
                  <c:v>4.1575000000000001E-2</c:v>
                </c:pt>
                <c:pt idx="390636">
                  <c:v>4.1575000000000001E-2</c:v>
                </c:pt>
                <c:pt idx="390637">
                  <c:v>4.1574E-2</c:v>
                </c:pt>
                <c:pt idx="390638">
                  <c:v>4.1574E-2</c:v>
                </c:pt>
                <c:pt idx="390639">
                  <c:v>4.1572999999999999E-2</c:v>
                </c:pt>
                <c:pt idx="390640">
                  <c:v>4.1572999999999999E-2</c:v>
                </c:pt>
                <c:pt idx="390641">
                  <c:v>4.1572999999999999E-2</c:v>
                </c:pt>
                <c:pt idx="390642">
                  <c:v>4.1572999999999999E-2</c:v>
                </c:pt>
                <c:pt idx="390643">
                  <c:v>4.1572999999999999E-2</c:v>
                </c:pt>
                <c:pt idx="390644">
                  <c:v>4.1574E-2</c:v>
                </c:pt>
                <c:pt idx="390645">
                  <c:v>4.1574E-2</c:v>
                </c:pt>
                <c:pt idx="390646">
                  <c:v>4.1575000000000001E-2</c:v>
                </c:pt>
                <c:pt idx="390647">
                  <c:v>4.1575000000000001E-2</c:v>
                </c:pt>
                <c:pt idx="390648">
                  <c:v>4.1576000000000002E-2</c:v>
                </c:pt>
                <c:pt idx="390649">
                  <c:v>4.1577000000000003E-2</c:v>
                </c:pt>
                <c:pt idx="390650">
                  <c:v>4.1577999999999997E-2</c:v>
                </c:pt>
                <c:pt idx="390651">
                  <c:v>4.1578999999999998E-2</c:v>
                </c:pt>
                <c:pt idx="390652">
                  <c:v>4.1579999999999999E-2</c:v>
                </c:pt>
                <c:pt idx="390653">
                  <c:v>4.1582000000000001E-2</c:v>
                </c:pt>
                <c:pt idx="390654">
                  <c:v>4.1583000000000002E-2</c:v>
                </c:pt>
                <c:pt idx="390655">
                  <c:v>4.1584000000000003E-2</c:v>
                </c:pt>
                <c:pt idx="390656">
                  <c:v>4.1585999999999998E-2</c:v>
                </c:pt>
                <c:pt idx="390657">
                  <c:v>4.1586999999999999E-2</c:v>
                </c:pt>
                <c:pt idx="390658">
                  <c:v>4.1589000000000001E-2</c:v>
                </c:pt>
                <c:pt idx="390659">
                  <c:v>4.1590000000000002E-2</c:v>
                </c:pt>
                <c:pt idx="390660">
                  <c:v>4.1591999999999997E-2</c:v>
                </c:pt>
                <c:pt idx="390661">
                  <c:v>4.1593999999999999E-2</c:v>
                </c:pt>
                <c:pt idx="390662">
                  <c:v>4.1595E-2</c:v>
                </c:pt>
                <c:pt idx="390663">
                  <c:v>4.1597000000000002E-2</c:v>
                </c:pt>
                <c:pt idx="390664">
                  <c:v>4.1598999999999997E-2</c:v>
                </c:pt>
                <c:pt idx="390665">
                  <c:v>4.1599999999999998E-2</c:v>
                </c:pt>
                <c:pt idx="390666">
                  <c:v>4.1602E-2</c:v>
                </c:pt>
                <c:pt idx="390667">
                  <c:v>4.1603000000000001E-2</c:v>
                </c:pt>
                <c:pt idx="390668">
                  <c:v>4.1605000000000003E-2</c:v>
                </c:pt>
                <c:pt idx="390669">
                  <c:v>4.1606999999999998E-2</c:v>
                </c:pt>
                <c:pt idx="390670">
                  <c:v>4.1607999999999999E-2</c:v>
                </c:pt>
                <c:pt idx="390671">
                  <c:v>4.1610000000000001E-2</c:v>
                </c:pt>
                <c:pt idx="390672">
                  <c:v>4.1612000000000003E-2</c:v>
                </c:pt>
                <c:pt idx="390673">
                  <c:v>4.1612999999999997E-2</c:v>
                </c:pt>
                <c:pt idx="390674">
                  <c:v>4.1614999999999999E-2</c:v>
                </c:pt>
                <c:pt idx="390675">
                  <c:v>4.1616E-2</c:v>
                </c:pt>
                <c:pt idx="390676">
                  <c:v>4.1617000000000001E-2</c:v>
                </c:pt>
                <c:pt idx="390677">
                  <c:v>4.1619000000000003E-2</c:v>
                </c:pt>
                <c:pt idx="390678">
                  <c:v>4.1619999999999997E-2</c:v>
                </c:pt>
                <c:pt idx="390679">
                  <c:v>4.1620999999999998E-2</c:v>
                </c:pt>
                <c:pt idx="390680">
                  <c:v>4.1621999999999999E-2</c:v>
                </c:pt>
                <c:pt idx="390681">
                  <c:v>4.1623E-2</c:v>
                </c:pt>
                <c:pt idx="390682">
                  <c:v>4.1624000000000001E-2</c:v>
                </c:pt>
                <c:pt idx="390683">
                  <c:v>4.1625000000000002E-2</c:v>
                </c:pt>
                <c:pt idx="390684">
                  <c:v>4.1626000000000003E-2</c:v>
                </c:pt>
                <c:pt idx="390685">
                  <c:v>4.1626999999999997E-2</c:v>
                </c:pt>
                <c:pt idx="390686">
                  <c:v>4.1626999999999997E-2</c:v>
                </c:pt>
                <c:pt idx="390687">
                  <c:v>4.1627999999999998E-2</c:v>
                </c:pt>
                <c:pt idx="390688">
                  <c:v>4.1627999999999998E-2</c:v>
                </c:pt>
                <c:pt idx="390689">
                  <c:v>4.1628999999999999E-2</c:v>
                </c:pt>
                <c:pt idx="390690">
                  <c:v>4.1628999999999999E-2</c:v>
                </c:pt>
                <c:pt idx="390691">
                  <c:v>4.163E-2</c:v>
                </c:pt>
                <c:pt idx="390692">
                  <c:v>4.163E-2</c:v>
                </c:pt>
                <c:pt idx="390693">
                  <c:v>4.163E-2</c:v>
                </c:pt>
                <c:pt idx="390694">
                  <c:v>4.1631000000000001E-2</c:v>
                </c:pt>
                <c:pt idx="390695">
                  <c:v>4.1631000000000001E-2</c:v>
                </c:pt>
                <c:pt idx="390696">
                  <c:v>4.1631000000000001E-2</c:v>
                </c:pt>
                <c:pt idx="390697">
                  <c:v>4.1631000000000001E-2</c:v>
                </c:pt>
                <c:pt idx="390698">
                  <c:v>4.1631000000000001E-2</c:v>
                </c:pt>
                <c:pt idx="390699">
                  <c:v>4.1631000000000001E-2</c:v>
                </c:pt>
                <c:pt idx="390700">
                  <c:v>4.1631000000000001E-2</c:v>
                </c:pt>
                <c:pt idx="390701">
                  <c:v>4.1631000000000001E-2</c:v>
                </c:pt>
                <c:pt idx="390702">
                  <c:v>4.1631000000000001E-2</c:v>
                </c:pt>
                <c:pt idx="390703">
                  <c:v>4.1631000000000001E-2</c:v>
                </c:pt>
                <c:pt idx="390704">
                  <c:v>4.1631000000000001E-2</c:v>
                </c:pt>
                <c:pt idx="390705">
                  <c:v>4.1631000000000001E-2</c:v>
                </c:pt>
                <c:pt idx="390706">
                  <c:v>4.1631000000000001E-2</c:v>
                </c:pt>
                <c:pt idx="390707">
                  <c:v>4.1631000000000001E-2</c:v>
                </c:pt>
                <c:pt idx="390708">
                  <c:v>4.1631000000000001E-2</c:v>
                </c:pt>
                <c:pt idx="390709">
                  <c:v>4.1631000000000001E-2</c:v>
                </c:pt>
                <c:pt idx="390710">
                  <c:v>4.1631000000000001E-2</c:v>
                </c:pt>
                <c:pt idx="390711">
                  <c:v>4.1631000000000001E-2</c:v>
                </c:pt>
                <c:pt idx="390712">
                  <c:v>4.1631000000000001E-2</c:v>
                </c:pt>
                <c:pt idx="390713">
                  <c:v>4.1631000000000001E-2</c:v>
                </c:pt>
                <c:pt idx="390714">
                  <c:v>4.1631000000000001E-2</c:v>
                </c:pt>
                <c:pt idx="390715">
                  <c:v>4.1631000000000001E-2</c:v>
                </c:pt>
                <c:pt idx="390716">
                  <c:v>4.1631000000000001E-2</c:v>
                </c:pt>
                <c:pt idx="390717">
                  <c:v>4.1631000000000001E-2</c:v>
                </c:pt>
                <c:pt idx="390718">
                  <c:v>4.1631000000000001E-2</c:v>
                </c:pt>
                <c:pt idx="390719">
                  <c:v>4.1631000000000001E-2</c:v>
                </c:pt>
                <c:pt idx="390720">
                  <c:v>4.1631000000000001E-2</c:v>
                </c:pt>
                <c:pt idx="390721">
                  <c:v>4.1631000000000001E-2</c:v>
                </c:pt>
                <c:pt idx="390722">
                  <c:v>4.1631000000000001E-2</c:v>
                </c:pt>
                <c:pt idx="390723">
                  <c:v>4.1631000000000001E-2</c:v>
                </c:pt>
                <c:pt idx="390724">
                  <c:v>4.1631000000000001E-2</c:v>
                </c:pt>
                <c:pt idx="390725">
                  <c:v>4.1631000000000001E-2</c:v>
                </c:pt>
                <c:pt idx="390726">
                  <c:v>4.1631000000000001E-2</c:v>
                </c:pt>
                <c:pt idx="390727">
                  <c:v>4.1631000000000001E-2</c:v>
                </c:pt>
                <c:pt idx="390728">
                  <c:v>4.1631000000000001E-2</c:v>
                </c:pt>
                <c:pt idx="390729">
                  <c:v>4.1631000000000001E-2</c:v>
                </c:pt>
                <c:pt idx="390730">
                  <c:v>4.1632000000000002E-2</c:v>
                </c:pt>
                <c:pt idx="390731">
                  <c:v>4.1632000000000002E-2</c:v>
                </c:pt>
                <c:pt idx="390732">
                  <c:v>4.1632000000000002E-2</c:v>
                </c:pt>
                <c:pt idx="390733">
                  <c:v>4.1632000000000002E-2</c:v>
                </c:pt>
                <c:pt idx="390734">
                  <c:v>4.1632000000000002E-2</c:v>
                </c:pt>
                <c:pt idx="390735">
                  <c:v>4.1632000000000002E-2</c:v>
                </c:pt>
                <c:pt idx="390736">
                  <c:v>4.1632000000000002E-2</c:v>
                </c:pt>
                <c:pt idx="390737">
                  <c:v>4.1632000000000002E-2</c:v>
                </c:pt>
                <c:pt idx="390738">
                  <c:v>4.1632000000000002E-2</c:v>
                </c:pt>
                <c:pt idx="390739">
                  <c:v>4.1632000000000002E-2</c:v>
                </c:pt>
                <c:pt idx="390740">
                  <c:v>4.1632000000000002E-2</c:v>
                </c:pt>
                <c:pt idx="390741">
                  <c:v>4.1631000000000001E-2</c:v>
                </c:pt>
                <c:pt idx="390742">
                  <c:v>4.1631000000000001E-2</c:v>
                </c:pt>
                <c:pt idx="390743">
                  <c:v>4.1631000000000001E-2</c:v>
                </c:pt>
                <c:pt idx="390744">
                  <c:v>4.1631000000000001E-2</c:v>
                </c:pt>
                <c:pt idx="390745">
                  <c:v>4.1631000000000001E-2</c:v>
                </c:pt>
                <c:pt idx="390746">
                  <c:v>4.163E-2</c:v>
                </c:pt>
                <c:pt idx="390747">
                  <c:v>4.163E-2</c:v>
                </c:pt>
                <c:pt idx="390748">
                  <c:v>4.1628999999999999E-2</c:v>
                </c:pt>
                <c:pt idx="390749">
                  <c:v>4.1628999999999999E-2</c:v>
                </c:pt>
                <c:pt idx="390750">
                  <c:v>4.1627999999999998E-2</c:v>
                </c:pt>
                <c:pt idx="390751">
                  <c:v>4.1626999999999997E-2</c:v>
                </c:pt>
                <c:pt idx="390752">
                  <c:v>4.1626999999999997E-2</c:v>
                </c:pt>
                <c:pt idx="390753">
                  <c:v>4.1626000000000003E-2</c:v>
                </c:pt>
                <c:pt idx="390754">
                  <c:v>4.1625000000000002E-2</c:v>
                </c:pt>
                <c:pt idx="390755">
                  <c:v>4.1624000000000001E-2</c:v>
                </c:pt>
                <c:pt idx="390756">
                  <c:v>4.1623E-2</c:v>
                </c:pt>
                <c:pt idx="390757">
                  <c:v>4.1621999999999999E-2</c:v>
                </c:pt>
                <c:pt idx="390758">
                  <c:v>4.1620999999999998E-2</c:v>
                </c:pt>
                <c:pt idx="390759">
                  <c:v>4.1619999999999997E-2</c:v>
                </c:pt>
                <c:pt idx="390760">
                  <c:v>4.1619000000000003E-2</c:v>
                </c:pt>
                <c:pt idx="390761">
                  <c:v>4.1617000000000001E-2</c:v>
                </c:pt>
                <c:pt idx="390762">
                  <c:v>4.1616E-2</c:v>
                </c:pt>
                <c:pt idx="390763">
                  <c:v>4.1614999999999999E-2</c:v>
                </c:pt>
                <c:pt idx="390764">
                  <c:v>4.1612999999999997E-2</c:v>
                </c:pt>
                <c:pt idx="390765">
                  <c:v>4.1612000000000003E-2</c:v>
                </c:pt>
                <c:pt idx="390766">
                  <c:v>4.1611000000000002E-2</c:v>
                </c:pt>
                <c:pt idx="390767">
                  <c:v>4.1609E-2</c:v>
                </c:pt>
                <c:pt idx="390768">
                  <c:v>4.1607999999999999E-2</c:v>
                </c:pt>
                <c:pt idx="390769">
                  <c:v>4.1605999999999997E-2</c:v>
                </c:pt>
                <c:pt idx="390770">
                  <c:v>4.1604000000000002E-2</c:v>
                </c:pt>
                <c:pt idx="390771">
                  <c:v>4.1603000000000001E-2</c:v>
                </c:pt>
                <c:pt idx="390772">
                  <c:v>4.1600999999999999E-2</c:v>
                </c:pt>
                <c:pt idx="390773">
                  <c:v>4.1598999999999997E-2</c:v>
                </c:pt>
                <c:pt idx="390774">
                  <c:v>4.1598000000000003E-2</c:v>
                </c:pt>
                <c:pt idx="390775">
                  <c:v>4.1596000000000001E-2</c:v>
                </c:pt>
                <c:pt idx="390776">
                  <c:v>4.1595E-2</c:v>
                </c:pt>
                <c:pt idx="390777">
                  <c:v>4.1592999999999998E-2</c:v>
                </c:pt>
                <c:pt idx="390778">
                  <c:v>4.1591999999999997E-2</c:v>
                </c:pt>
                <c:pt idx="390779">
                  <c:v>4.1590000000000002E-2</c:v>
                </c:pt>
                <c:pt idx="390780">
                  <c:v>4.1589000000000001E-2</c:v>
                </c:pt>
                <c:pt idx="390781">
                  <c:v>4.1586999999999999E-2</c:v>
                </c:pt>
                <c:pt idx="390782">
                  <c:v>4.1585999999999998E-2</c:v>
                </c:pt>
                <c:pt idx="390783">
                  <c:v>4.1584000000000003E-2</c:v>
                </c:pt>
                <c:pt idx="390784">
                  <c:v>4.1583000000000002E-2</c:v>
                </c:pt>
                <c:pt idx="390785">
                  <c:v>4.1582000000000001E-2</c:v>
                </c:pt>
                <c:pt idx="390786">
                  <c:v>4.1579999999999999E-2</c:v>
                </c:pt>
                <c:pt idx="390787">
                  <c:v>4.1578999999999998E-2</c:v>
                </c:pt>
                <c:pt idx="390788">
                  <c:v>4.1577999999999997E-2</c:v>
                </c:pt>
                <c:pt idx="390789">
                  <c:v>4.1577000000000003E-2</c:v>
                </c:pt>
                <c:pt idx="390790">
                  <c:v>4.1576000000000002E-2</c:v>
                </c:pt>
                <c:pt idx="390791">
                  <c:v>4.1575000000000001E-2</c:v>
                </c:pt>
                <c:pt idx="390792">
                  <c:v>4.1574E-2</c:v>
                </c:pt>
                <c:pt idx="390793">
                  <c:v>4.1572999999999999E-2</c:v>
                </c:pt>
                <c:pt idx="390794">
                  <c:v>4.1571999999999998E-2</c:v>
                </c:pt>
                <c:pt idx="390795">
                  <c:v>4.1570999999999997E-2</c:v>
                </c:pt>
                <c:pt idx="390796">
                  <c:v>4.1570000000000003E-2</c:v>
                </c:pt>
                <c:pt idx="390797">
                  <c:v>4.1569000000000002E-2</c:v>
                </c:pt>
                <c:pt idx="390798">
                  <c:v>4.1568000000000001E-2</c:v>
                </c:pt>
                <c:pt idx="390799">
                  <c:v>4.1568000000000001E-2</c:v>
                </c:pt>
                <c:pt idx="390800">
                  <c:v>4.1567E-2</c:v>
                </c:pt>
                <c:pt idx="390801">
                  <c:v>4.1567E-2</c:v>
                </c:pt>
                <c:pt idx="390802">
                  <c:v>4.1565999999999999E-2</c:v>
                </c:pt>
                <c:pt idx="390803">
                  <c:v>4.1565999999999999E-2</c:v>
                </c:pt>
                <c:pt idx="390804">
                  <c:v>4.1564999999999998E-2</c:v>
                </c:pt>
                <c:pt idx="390805">
                  <c:v>4.1564999999999998E-2</c:v>
                </c:pt>
                <c:pt idx="390806">
                  <c:v>4.1563999999999997E-2</c:v>
                </c:pt>
                <c:pt idx="390807">
                  <c:v>4.1563999999999997E-2</c:v>
                </c:pt>
                <c:pt idx="390808">
                  <c:v>4.1563999999999997E-2</c:v>
                </c:pt>
                <c:pt idx="390809">
                  <c:v>4.1563999999999997E-2</c:v>
                </c:pt>
                <c:pt idx="390810">
                  <c:v>4.1563000000000003E-2</c:v>
                </c:pt>
                <c:pt idx="390811">
                  <c:v>4.1563000000000003E-2</c:v>
                </c:pt>
                <c:pt idx="390812">
                  <c:v>4.1563000000000003E-2</c:v>
                </c:pt>
                <c:pt idx="390813">
                  <c:v>4.1563000000000003E-2</c:v>
                </c:pt>
                <c:pt idx="390814">
                  <c:v>4.1563000000000003E-2</c:v>
                </c:pt>
                <c:pt idx="390815">
                  <c:v>4.1563999999999997E-2</c:v>
                </c:pt>
                <c:pt idx="390816">
                  <c:v>4.1563999999999997E-2</c:v>
                </c:pt>
                <c:pt idx="390817">
                  <c:v>4.1563999999999997E-2</c:v>
                </c:pt>
                <c:pt idx="390818">
                  <c:v>4.1563999999999997E-2</c:v>
                </c:pt>
                <c:pt idx="390819">
                  <c:v>4.1563999999999997E-2</c:v>
                </c:pt>
                <c:pt idx="390820">
                  <c:v>4.1563999999999997E-2</c:v>
                </c:pt>
                <c:pt idx="390821">
                  <c:v>4.1563999999999997E-2</c:v>
                </c:pt>
                <c:pt idx="390822">
                  <c:v>4.1563999999999997E-2</c:v>
                </c:pt>
                <c:pt idx="390823">
                  <c:v>4.1563999999999997E-2</c:v>
                </c:pt>
                <c:pt idx="390824">
                  <c:v>4.1564999999999998E-2</c:v>
                </c:pt>
                <c:pt idx="390825">
                  <c:v>4.1564999999999998E-2</c:v>
                </c:pt>
                <c:pt idx="390826">
                  <c:v>4.1564999999999998E-2</c:v>
                </c:pt>
                <c:pt idx="390827">
                  <c:v>4.1565999999999999E-2</c:v>
                </c:pt>
                <c:pt idx="390828">
                  <c:v>4.1565999999999999E-2</c:v>
                </c:pt>
                <c:pt idx="390829">
                  <c:v>4.1565999999999999E-2</c:v>
                </c:pt>
                <c:pt idx="390830">
                  <c:v>4.1565999999999999E-2</c:v>
                </c:pt>
                <c:pt idx="390831">
                  <c:v>4.1565999999999999E-2</c:v>
                </c:pt>
                <c:pt idx="390832">
                  <c:v>4.1565999999999999E-2</c:v>
                </c:pt>
                <c:pt idx="390833">
                  <c:v>4.1567E-2</c:v>
                </c:pt>
                <c:pt idx="390834">
                  <c:v>4.1567E-2</c:v>
                </c:pt>
                <c:pt idx="390835">
                  <c:v>4.1567E-2</c:v>
                </c:pt>
                <c:pt idx="390836">
                  <c:v>4.1568000000000001E-2</c:v>
                </c:pt>
                <c:pt idx="390837">
                  <c:v>4.1568000000000001E-2</c:v>
                </c:pt>
                <c:pt idx="390838">
                  <c:v>4.1568000000000001E-2</c:v>
                </c:pt>
                <c:pt idx="390839">
                  <c:v>4.1569000000000002E-2</c:v>
                </c:pt>
                <c:pt idx="390840">
                  <c:v>4.1569000000000002E-2</c:v>
                </c:pt>
                <c:pt idx="390841">
                  <c:v>4.1569000000000002E-2</c:v>
                </c:pt>
                <c:pt idx="390842">
                  <c:v>4.1569000000000002E-2</c:v>
                </c:pt>
                <c:pt idx="390843">
                  <c:v>4.1569000000000002E-2</c:v>
                </c:pt>
                <c:pt idx="390844">
                  <c:v>4.1570000000000003E-2</c:v>
                </c:pt>
                <c:pt idx="390845">
                  <c:v>4.1570000000000003E-2</c:v>
                </c:pt>
                <c:pt idx="390846">
                  <c:v>4.1570000000000003E-2</c:v>
                </c:pt>
                <c:pt idx="390847">
                  <c:v>4.1570999999999997E-2</c:v>
                </c:pt>
                <c:pt idx="390848">
                  <c:v>4.1570999999999997E-2</c:v>
                </c:pt>
                <c:pt idx="390849">
                  <c:v>4.1570999999999997E-2</c:v>
                </c:pt>
                <c:pt idx="390850">
                  <c:v>4.1571999999999998E-2</c:v>
                </c:pt>
                <c:pt idx="390851">
                  <c:v>4.1571999999999998E-2</c:v>
                </c:pt>
                <c:pt idx="390852">
                  <c:v>4.1572999999999999E-2</c:v>
                </c:pt>
                <c:pt idx="390853">
                  <c:v>4.1572999999999999E-2</c:v>
                </c:pt>
                <c:pt idx="390854">
                  <c:v>4.1572999999999999E-2</c:v>
                </c:pt>
                <c:pt idx="390855">
                  <c:v>4.1574E-2</c:v>
                </c:pt>
                <c:pt idx="390856">
                  <c:v>4.1574E-2</c:v>
                </c:pt>
                <c:pt idx="390857">
                  <c:v>4.1575000000000001E-2</c:v>
                </c:pt>
                <c:pt idx="390858">
                  <c:v>4.1575000000000001E-2</c:v>
                </c:pt>
                <c:pt idx="390859">
                  <c:v>4.1576000000000002E-2</c:v>
                </c:pt>
                <c:pt idx="390860">
                  <c:v>4.1577000000000003E-2</c:v>
                </c:pt>
                <c:pt idx="390861">
                  <c:v>4.1577999999999997E-2</c:v>
                </c:pt>
                <c:pt idx="390862">
                  <c:v>4.1577999999999997E-2</c:v>
                </c:pt>
                <c:pt idx="390863">
                  <c:v>4.1578999999999998E-2</c:v>
                </c:pt>
                <c:pt idx="390864">
                  <c:v>4.1579999999999999E-2</c:v>
                </c:pt>
                <c:pt idx="390865">
                  <c:v>4.1581E-2</c:v>
                </c:pt>
                <c:pt idx="390866">
                  <c:v>4.1582000000000001E-2</c:v>
                </c:pt>
                <c:pt idx="390867">
                  <c:v>4.1583000000000002E-2</c:v>
                </c:pt>
                <c:pt idx="390868">
                  <c:v>4.1584000000000003E-2</c:v>
                </c:pt>
                <c:pt idx="390869">
                  <c:v>4.1584999999999997E-2</c:v>
                </c:pt>
                <c:pt idx="390870">
                  <c:v>4.1585999999999998E-2</c:v>
                </c:pt>
                <c:pt idx="390871">
                  <c:v>4.1588E-2</c:v>
                </c:pt>
                <c:pt idx="390872">
                  <c:v>4.1589000000000001E-2</c:v>
                </c:pt>
                <c:pt idx="390873">
                  <c:v>4.1591000000000003E-2</c:v>
                </c:pt>
                <c:pt idx="390874">
                  <c:v>4.1591999999999997E-2</c:v>
                </c:pt>
                <c:pt idx="390875">
                  <c:v>4.1593999999999999E-2</c:v>
                </c:pt>
                <c:pt idx="390876">
                  <c:v>4.1595E-2</c:v>
                </c:pt>
                <c:pt idx="390877">
                  <c:v>4.1597000000000002E-2</c:v>
                </c:pt>
                <c:pt idx="390878">
                  <c:v>4.1598999999999997E-2</c:v>
                </c:pt>
                <c:pt idx="390879">
                  <c:v>4.1599999999999998E-2</c:v>
                </c:pt>
                <c:pt idx="390880">
                  <c:v>4.1602E-2</c:v>
                </c:pt>
                <c:pt idx="390881">
                  <c:v>4.1604000000000002E-2</c:v>
                </c:pt>
                <c:pt idx="390882">
                  <c:v>4.1605999999999997E-2</c:v>
                </c:pt>
                <c:pt idx="390883">
                  <c:v>4.1607999999999999E-2</c:v>
                </c:pt>
                <c:pt idx="390884">
                  <c:v>4.1610000000000001E-2</c:v>
                </c:pt>
                <c:pt idx="390885">
                  <c:v>4.1612000000000003E-2</c:v>
                </c:pt>
                <c:pt idx="390886">
                  <c:v>4.1613999999999998E-2</c:v>
                </c:pt>
                <c:pt idx="390887">
                  <c:v>4.1616E-2</c:v>
                </c:pt>
                <c:pt idx="390888">
                  <c:v>4.1619000000000003E-2</c:v>
                </c:pt>
                <c:pt idx="390889">
                  <c:v>4.1620999999999998E-2</c:v>
                </c:pt>
                <c:pt idx="390890">
                  <c:v>4.1623E-2</c:v>
                </c:pt>
                <c:pt idx="390891">
                  <c:v>4.1625000000000002E-2</c:v>
                </c:pt>
                <c:pt idx="390892">
                  <c:v>4.1626999999999997E-2</c:v>
                </c:pt>
                <c:pt idx="390893">
                  <c:v>4.1628999999999999E-2</c:v>
                </c:pt>
                <c:pt idx="390894">
                  <c:v>4.1631000000000001E-2</c:v>
                </c:pt>
                <c:pt idx="390895">
                  <c:v>4.1633999999999997E-2</c:v>
                </c:pt>
                <c:pt idx="390896">
                  <c:v>4.1635999999999999E-2</c:v>
                </c:pt>
                <c:pt idx="390897">
                  <c:v>4.1638000000000001E-2</c:v>
                </c:pt>
                <c:pt idx="390898">
                  <c:v>4.1640000000000003E-2</c:v>
                </c:pt>
                <c:pt idx="390899">
                  <c:v>4.1641999999999998E-2</c:v>
                </c:pt>
                <c:pt idx="390900">
                  <c:v>4.1644E-2</c:v>
                </c:pt>
                <c:pt idx="390901">
                  <c:v>4.1645000000000001E-2</c:v>
                </c:pt>
                <c:pt idx="390902">
                  <c:v>4.1647000000000003E-2</c:v>
                </c:pt>
                <c:pt idx="390903">
                  <c:v>4.1648999999999999E-2</c:v>
                </c:pt>
                <c:pt idx="390904">
                  <c:v>4.1651000000000001E-2</c:v>
                </c:pt>
                <c:pt idx="390905">
                  <c:v>4.1652000000000002E-2</c:v>
                </c:pt>
                <c:pt idx="390906">
                  <c:v>4.1653999999999997E-2</c:v>
                </c:pt>
                <c:pt idx="390907">
                  <c:v>4.1655999999999999E-2</c:v>
                </c:pt>
                <c:pt idx="390908">
                  <c:v>4.1657E-2</c:v>
                </c:pt>
                <c:pt idx="390909">
                  <c:v>4.1658000000000001E-2</c:v>
                </c:pt>
                <c:pt idx="390910">
                  <c:v>4.1659000000000002E-2</c:v>
                </c:pt>
                <c:pt idx="390911">
                  <c:v>4.1660000000000003E-2</c:v>
                </c:pt>
                <c:pt idx="390912">
                  <c:v>4.1660999999999997E-2</c:v>
                </c:pt>
                <c:pt idx="390913">
                  <c:v>4.1661999999999998E-2</c:v>
                </c:pt>
                <c:pt idx="390914">
                  <c:v>4.1662999999999999E-2</c:v>
                </c:pt>
                <c:pt idx="390915">
                  <c:v>4.1664E-2</c:v>
                </c:pt>
                <c:pt idx="390916">
                  <c:v>4.1664E-2</c:v>
                </c:pt>
                <c:pt idx="390917">
                  <c:v>4.1665000000000001E-2</c:v>
                </c:pt>
                <c:pt idx="390918">
                  <c:v>4.1665000000000001E-2</c:v>
                </c:pt>
                <c:pt idx="390919">
                  <c:v>4.1665000000000001E-2</c:v>
                </c:pt>
                <c:pt idx="390920">
                  <c:v>4.1665000000000001E-2</c:v>
                </c:pt>
                <c:pt idx="390921">
                  <c:v>4.1665000000000001E-2</c:v>
                </c:pt>
                <c:pt idx="390922">
                  <c:v>4.1665000000000001E-2</c:v>
                </c:pt>
                <c:pt idx="390923">
                  <c:v>4.1665000000000001E-2</c:v>
                </c:pt>
                <c:pt idx="390924">
                  <c:v>4.1664E-2</c:v>
                </c:pt>
                <c:pt idx="390925">
                  <c:v>4.1664E-2</c:v>
                </c:pt>
                <c:pt idx="390926">
                  <c:v>4.1662999999999999E-2</c:v>
                </c:pt>
                <c:pt idx="390927">
                  <c:v>4.1661999999999998E-2</c:v>
                </c:pt>
                <c:pt idx="390928">
                  <c:v>4.1660999999999997E-2</c:v>
                </c:pt>
                <c:pt idx="390929">
                  <c:v>4.1660000000000003E-2</c:v>
                </c:pt>
                <c:pt idx="390930">
                  <c:v>4.1659000000000002E-2</c:v>
                </c:pt>
                <c:pt idx="390931">
                  <c:v>4.1658000000000001E-2</c:v>
                </c:pt>
                <c:pt idx="390932">
                  <c:v>4.1657E-2</c:v>
                </c:pt>
                <c:pt idx="390933">
                  <c:v>4.1655999999999999E-2</c:v>
                </c:pt>
                <c:pt idx="390934">
                  <c:v>4.1654999999999998E-2</c:v>
                </c:pt>
                <c:pt idx="390935">
                  <c:v>4.1653000000000003E-2</c:v>
                </c:pt>
                <c:pt idx="390936">
                  <c:v>4.1652000000000002E-2</c:v>
                </c:pt>
                <c:pt idx="390937">
                  <c:v>4.165E-2</c:v>
                </c:pt>
                <c:pt idx="390938">
                  <c:v>4.1647999999999998E-2</c:v>
                </c:pt>
                <c:pt idx="390939">
                  <c:v>4.1647000000000003E-2</c:v>
                </c:pt>
                <c:pt idx="390940">
                  <c:v>4.1645000000000001E-2</c:v>
                </c:pt>
                <c:pt idx="390941">
                  <c:v>4.1644E-2</c:v>
                </c:pt>
                <c:pt idx="390942">
                  <c:v>4.1641999999999998E-2</c:v>
                </c:pt>
                <c:pt idx="390943">
                  <c:v>4.1640000000000003E-2</c:v>
                </c:pt>
                <c:pt idx="390944">
                  <c:v>4.1639000000000002E-2</c:v>
                </c:pt>
                <c:pt idx="390945">
                  <c:v>4.1637E-2</c:v>
                </c:pt>
                <c:pt idx="390946">
                  <c:v>4.1635999999999999E-2</c:v>
                </c:pt>
                <c:pt idx="390947">
                  <c:v>4.1633999999999997E-2</c:v>
                </c:pt>
                <c:pt idx="390948">
                  <c:v>4.1632000000000002E-2</c:v>
                </c:pt>
                <c:pt idx="390949">
                  <c:v>4.1631000000000001E-2</c:v>
                </c:pt>
                <c:pt idx="390950">
                  <c:v>4.1628999999999999E-2</c:v>
                </c:pt>
                <c:pt idx="390951">
                  <c:v>4.1627999999999998E-2</c:v>
                </c:pt>
                <c:pt idx="390952">
                  <c:v>4.1626000000000003E-2</c:v>
                </c:pt>
                <c:pt idx="390953">
                  <c:v>4.1625000000000002E-2</c:v>
                </c:pt>
                <c:pt idx="390954">
                  <c:v>4.1624000000000001E-2</c:v>
                </c:pt>
                <c:pt idx="390955">
                  <c:v>4.1623E-2</c:v>
                </c:pt>
                <c:pt idx="390956">
                  <c:v>4.1620999999999998E-2</c:v>
                </c:pt>
                <c:pt idx="390957">
                  <c:v>4.1619999999999997E-2</c:v>
                </c:pt>
                <c:pt idx="390958">
                  <c:v>4.1619000000000003E-2</c:v>
                </c:pt>
                <c:pt idx="390959">
                  <c:v>4.1618000000000002E-2</c:v>
                </c:pt>
                <c:pt idx="390960">
                  <c:v>4.1617000000000001E-2</c:v>
                </c:pt>
                <c:pt idx="390961">
                  <c:v>4.1616E-2</c:v>
                </c:pt>
                <c:pt idx="390962">
                  <c:v>4.1616E-2</c:v>
                </c:pt>
                <c:pt idx="390963">
                  <c:v>4.1614999999999999E-2</c:v>
                </c:pt>
                <c:pt idx="390964">
                  <c:v>4.1614999999999999E-2</c:v>
                </c:pt>
                <c:pt idx="390965">
                  <c:v>4.1613999999999998E-2</c:v>
                </c:pt>
                <c:pt idx="390966">
                  <c:v>4.1613999999999998E-2</c:v>
                </c:pt>
                <c:pt idx="390967">
                  <c:v>4.1613999999999998E-2</c:v>
                </c:pt>
                <c:pt idx="390968">
                  <c:v>4.1612999999999997E-2</c:v>
                </c:pt>
                <c:pt idx="390969">
                  <c:v>4.1612999999999997E-2</c:v>
                </c:pt>
                <c:pt idx="390970">
                  <c:v>4.1612999999999997E-2</c:v>
                </c:pt>
                <c:pt idx="390971">
                  <c:v>4.1612999999999997E-2</c:v>
                </c:pt>
                <c:pt idx="390972">
                  <c:v>4.1612999999999997E-2</c:v>
                </c:pt>
                <c:pt idx="390973">
                  <c:v>4.1612999999999997E-2</c:v>
                </c:pt>
                <c:pt idx="390974">
                  <c:v>4.1613999999999998E-2</c:v>
                </c:pt>
                <c:pt idx="390975">
                  <c:v>4.1613999999999998E-2</c:v>
                </c:pt>
                <c:pt idx="390976">
                  <c:v>4.1613999999999998E-2</c:v>
                </c:pt>
                <c:pt idx="390977">
                  <c:v>4.1614999999999999E-2</c:v>
                </c:pt>
                <c:pt idx="390978">
                  <c:v>4.1616E-2</c:v>
                </c:pt>
                <c:pt idx="390979">
                  <c:v>4.1616E-2</c:v>
                </c:pt>
                <c:pt idx="390980">
                  <c:v>4.1617000000000001E-2</c:v>
                </c:pt>
                <c:pt idx="390981">
                  <c:v>4.1618000000000002E-2</c:v>
                </c:pt>
                <c:pt idx="390982">
                  <c:v>4.1618000000000002E-2</c:v>
                </c:pt>
                <c:pt idx="390983">
                  <c:v>4.1619000000000003E-2</c:v>
                </c:pt>
                <c:pt idx="390984">
                  <c:v>4.1619999999999997E-2</c:v>
                </c:pt>
                <c:pt idx="390985">
                  <c:v>4.1620999999999998E-2</c:v>
                </c:pt>
                <c:pt idx="390986">
                  <c:v>4.1621999999999999E-2</c:v>
                </c:pt>
                <c:pt idx="390987">
                  <c:v>4.1623E-2</c:v>
                </c:pt>
                <c:pt idx="390988">
                  <c:v>4.1624000000000001E-2</c:v>
                </c:pt>
                <c:pt idx="390989">
                  <c:v>4.1625000000000002E-2</c:v>
                </c:pt>
                <c:pt idx="390990">
                  <c:v>4.1626000000000003E-2</c:v>
                </c:pt>
                <c:pt idx="390991">
                  <c:v>4.1626999999999997E-2</c:v>
                </c:pt>
                <c:pt idx="390992">
                  <c:v>4.1628999999999999E-2</c:v>
                </c:pt>
                <c:pt idx="390993">
                  <c:v>4.163E-2</c:v>
                </c:pt>
                <c:pt idx="390994">
                  <c:v>4.1631000000000001E-2</c:v>
                </c:pt>
                <c:pt idx="390995">
                  <c:v>4.1632000000000002E-2</c:v>
                </c:pt>
                <c:pt idx="390996">
                  <c:v>4.1633000000000003E-2</c:v>
                </c:pt>
                <c:pt idx="390997">
                  <c:v>4.1633999999999997E-2</c:v>
                </c:pt>
                <c:pt idx="390998">
                  <c:v>4.1634999999999998E-2</c:v>
                </c:pt>
                <c:pt idx="390999">
                  <c:v>4.1637E-2</c:v>
                </c:pt>
                <c:pt idx="391000">
                  <c:v>4.1638000000000001E-2</c:v>
                </c:pt>
                <c:pt idx="391001">
                  <c:v>4.1639000000000002E-2</c:v>
                </c:pt>
                <c:pt idx="391002">
                  <c:v>4.1640000000000003E-2</c:v>
                </c:pt>
                <c:pt idx="391003">
                  <c:v>4.1640999999999997E-2</c:v>
                </c:pt>
                <c:pt idx="391004">
                  <c:v>4.1641999999999998E-2</c:v>
                </c:pt>
                <c:pt idx="391005">
                  <c:v>4.1642999999999999E-2</c:v>
                </c:pt>
                <c:pt idx="391006">
                  <c:v>4.1644E-2</c:v>
                </c:pt>
                <c:pt idx="391007">
                  <c:v>4.1645000000000001E-2</c:v>
                </c:pt>
                <c:pt idx="391008">
                  <c:v>4.1645000000000001E-2</c:v>
                </c:pt>
                <c:pt idx="391009">
                  <c:v>4.1646000000000002E-2</c:v>
                </c:pt>
                <c:pt idx="391010">
                  <c:v>4.1647000000000003E-2</c:v>
                </c:pt>
                <c:pt idx="391011">
                  <c:v>4.1647999999999998E-2</c:v>
                </c:pt>
                <c:pt idx="391012">
                  <c:v>4.1647999999999998E-2</c:v>
                </c:pt>
                <c:pt idx="391013">
                  <c:v>4.1648999999999999E-2</c:v>
                </c:pt>
                <c:pt idx="391014">
                  <c:v>4.1648999999999999E-2</c:v>
                </c:pt>
                <c:pt idx="391015">
                  <c:v>4.1648999999999999E-2</c:v>
                </c:pt>
                <c:pt idx="391016">
                  <c:v>4.165E-2</c:v>
                </c:pt>
                <c:pt idx="391017">
                  <c:v>4.165E-2</c:v>
                </c:pt>
                <c:pt idx="391018">
                  <c:v>4.165E-2</c:v>
                </c:pt>
                <c:pt idx="391019">
                  <c:v>4.165E-2</c:v>
                </c:pt>
                <c:pt idx="391020">
                  <c:v>4.165E-2</c:v>
                </c:pt>
                <c:pt idx="391021">
                  <c:v>4.1648999999999999E-2</c:v>
                </c:pt>
                <c:pt idx="391022">
                  <c:v>4.1648999999999999E-2</c:v>
                </c:pt>
                <c:pt idx="391023">
                  <c:v>4.1648999999999999E-2</c:v>
                </c:pt>
                <c:pt idx="391024">
                  <c:v>4.1647999999999998E-2</c:v>
                </c:pt>
                <c:pt idx="391025">
                  <c:v>4.1647999999999998E-2</c:v>
                </c:pt>
                <c:pt idx="391026">
                  <c:v>4.1647000000000003E-2</c:v>
                </c:pt>
                <c:pt idx="391027">
                  <c:v>4.1647000000000003E-2</c:v>
                </c:pt>
                <c:pt idx="391028">
                  <c:v>4.1646000000000002E-2</c:v>
                </c:pt>
                <c:pt idx="391029">
                  <c:v>4.1645000000000001E-2</c:v>
                </c:pt>
                <c:pt idx="391030">
                  <c:v>4.1642999999999999E-2</c:v>
                </c:pt>
                <c:pt idx="391031">
                  <c:v>4.1641999999999998E-2</c:v>
                </c:pt>
                <c:pt idx="391032">
                  <c:v>4.1640999999999997E-2</c:v>
                </c:pt>
                <c:pt idx="391033">
                  <c:v>4.1639000000000002E-2</c:v>
                </c:pt>
                <c:pt idx="391034">
                  <c:v>4.1638000000000001E-2</c:v>
                </c:pt>
                <c:pt idx="391035">
                  <c:v>4.1635999999999999E-2</c:v>
                </c:pt>
                <c:pt idx="391036">
                  <c:v>4.1634999999999998E-2</c:v>
                </c:pt>
                <c:pt idx="391037">
                  <c:v>4.1633000000000003E-2</c:v>
                </c:pt>
                <c:pt idx="391038">
                  <c:v>4.1631000000000001E-2</c:v>
                </c:pt>
                <c:pt idx="391039">
                  <c:v>4.1628999999999999E-2</c:v>
                </c:pt>
                <c:pt idx="391040">
                  <c:v>4.1626999999999997E-2</c:v>
                </c:pt>
                <c:pt idx="391041">
                  <c:v>4.1625000000000002E-2</c:v>
                </c:pt>
                <c:pt idx="391042">
                  <c:v>4.1623E-2</c:v>
                </c:pt>
                <c:pt idx="391043">
                  <c:v>4.1620999999999998E-2</c:v>
                </c:pt>
                <c:pt idx="391044">
                  <c:v>4.1618000000000002E-2</c:v>
                </c:pt>
                <c:pt idx="391045">
                  <c:v>4.1616E-2</c:v>
                </c:pt>
                <c:pt idx="391046">
                  <c:v>4.1613999999999998E-2</c:v>
                </c:pt>
                <c:pt idx="391047">
                  <c:v>4.1611000000000002E-2</c:v>
                </c:pt>
                <c:pt idx="391048">
                  <c:v>4.1609E-2</c:v>
                </c:pt>
                <c:pt idx="391049">
                  <c:v>4.1605999999999997E-2</c:v>
                </c:pt>
                <c:pt idx="391050">
                  <c:v>4.1604000000000002E-2</c:v>
                </c:pt>
                <c:pt idx="391051">
                  <c:v>4.1600999999999999E-2</c:v>
                </c:pt>
                <c:pt idx="391052">
                  <c:v>4.1598999999999997E-2</c:v>
                </c:pt>
                <c:pt idx="391053">
                  <c:v>4.1596000000000001E-2</c:v>
                </c:pt>
                <c:pt idx="391054">
                  <c:v>4.1592999999999998E-2</c:v>
                </c:pt>
                <c:pt idx="391055">
                  <c:v>4.1591000000000003E-2</c:v>
                </c:pt>
                <c:pt idx="391056">
                  <c:v>4.1588E-2</c:v>
                </c:pt>
                <c:pt idx="391057">
                  <c:v>4.1585999999999998E-2</c:v>
                </c:pt>
                <c:pt idx="391058">
                  <c:v>4.1583000000000002E-2</c:v>
                </c:pt>
                <c:pt idx="391059">
                  <c:v>4.1581E-2</c:v>
                </c:pt>
                <c:pt idx="391060">
                  <c:v>4.1577999999999997E-2</c:v>
                </c:pt>
                <c:pt idx="391061">
                  <c:v>4.1576000000000002E-2</c:v>
                </c:pt>
                <c:pt idx="391062">
                  <c:v>4.1574E-2</c:v>
                </c:pt>
                <c:pt idx="391063">
                  <c:v>4.1570999999999997E-2</c:v>
                </c:pt>
                <c:pt idx="391064">
                  <c:v>4.1569000000000002E-2</c:v>
                </c:pt>
                <c:pt idx="391065">
                  <c:v>4.1567E-2</c:v>
                </c:pt>
                <c:pt idx="391066">
                  <c:v>4.1564999999999998E-2</c:v>
                </c:pt>
                <c:pt idx="391067">
                  <c:v>4.1563000000000003E-2</c:v>
                </c:pt>
                <c:pt idx="391068">
                  <c:v>4.1561000000000001E-2</c:v>
                </c:pt>
                <c:pt idx="391069">
                  <c:v>4.1558999999999999E-2</c:v>
                </c:pt>
                <c:pt idx="391070">
                  <c:v>4.1557999999999998E-2</c:v>
                </c:pt>
                <c:pt idx="391071">
                  <c:v>4.1556000000000003E-2</c:v>
                </c:pt>
                <c:pt idx="391072">
                  <c:v>4.1555000000000002E-2</c:v>
                </c:pt>
                <c:pt idx="391073">
                  <c:v>4.1553E-2</c:v>
                </c:pt>
                <c:pt idx="391074">
                  <c:v>4.1551999999999999E-2</c:v>
                </c:pt>
                <c:pt idx="391075">
                  <c:v>4.1550999999999998E-2</c:v>
                </c:pt>
                <c:pt idx="391076">
                  <c:v>4.1549999999999997E-2</c:v>
                </c:pt>
                <c:pt idx="391077">
                  <c:v>4.1549000000000003E-2</c:v>
                </c:pt>
                <c:pt idx="391078">
                  <c:v>4.1548000000000002E-2</c:v>
                </c:pt>
                <c:pt idx="391079">
                  <c:v>4.1547000000000001E-2</c:v>
                </c:pt>
                <c:pt idx="391080">
                  <c:v>4.1547000000000001E-2</c:v>
                </c:pt>
                <c:pt idx="391081">
                  <c:v>4.1546E-2</c:v>
                </c:pt>
                <c:pt idx="391082">
                  <c:v>4.1546E-2</c:v>
                </c:pt>
                <c:pt idx="391083">
                  <c:v>4.1546E-2</c:v>
                </c:pt>
                <c:pt idx="391084">
                  <c:v>4.1546E-2</c:v>
                </c:pt>
                <c:pt idx="391085">
                  <c:v>4.1546E-2</c:v>
                </c:pt>
                <c:pt idx="391086">
                  <c:v>4.1546E-2</c:v>
                </c:pt>
                <c:pt idx="391087">
                  <c:v>4.1546E-2</c:v>
                </c:pt>
                <c:pt idx="391088">
                  <c:v>4.1546E-2</c:v>
                </c:pt>
                <c:pt idx="391089">
                  <c:v>4.1546E-2</c:v>
                </c:pt>
                <c:pt idx="391090">
                  <c:v>4.1547000000000001E-2</c:v>
                </c:pt>
                <c:pt idx="391091">
                  <c:v>4.1547000000000001E-2</c:v>
                </c:pt>
                <c:pt idx="391092">
                  <c:v>4.1548000000000002E-2</c:v>
                </c:pt>
                <c:pt idx="391093">
                  <c:v>4.1549000000000003E-2</c:v>
                </c:pt>
                <c:pt idx="391094">
                  <c:v>4.1549999999999997E-2</c:v>
                </c:pt>
                <c:pt idx="391095">
                  <c:v>4.1550999999999998E-2</c:v>
                </c:pt>
                <c:pt idx="391096">
                  <c:v>4.1551999999999999E-2</c:v>
                </c:pt>
                <c:pt idx="391097">
                  <c:v>4.1553E-2</c:v>
                </c:pt>
                <c:pt idx="391098">
                  <c:v>4.1554000000000001E-2</c:v>
                </c:pt>
                <c:pt idx="391099">
                  <c:v>4.1556000000000003E-2</c:v>
                </c:pt>
                <c:pt idx="391100">
                  <c:v>4.1556999999999997E-2</c:v>
                </c:pt>
                <c:pt idx="391101">
                  <c:v>4.1557999999999998E-2</c:v>
                </c:pt>
                <c:pt idx="391102">
                  <c:v>4.156E-2</c:v>
                </c:pt>
                <c:pt idx="391103">
                  <c:v>4.1561000000000001E-2</c:v>
                </c:pt>
                <c:pt idx="391104">
                  <c:v>4.1563000000000003E-2</c:v>
                </c:pt>
                <c:pt idx="391105">
                  <c:v>4.1563999999999997E-2</c:v>
                </c:pt>
                <c:pt idx="391106">
                  <c:v>4.1565999999999999E-2</c:v>
                </c:pt>
                <c:pt idx="391107">
                  <c:v>4.1568000000000001E-2</c:v>
                </c:pt>
                <c:pt idx="391108">
                  <c:v>4.1570000000000003E-2</c:v>
                </c:pt>
                <c:pt idx="391109">
                  <c:v>4.1570999999999997E-2</c:v>
                </c:pt>
                <c:pt idx="391110">
                  <c:v>4.1572999999999999E-2</c:v>
                </c:pt>
                <c:pt idx="391111">
                  <c:v>4.1575000000000001E-2</c:v>
                </c:pt>
                <c:pt idx="391112">
                  <c:v>4.1577000000000003E-2</c:v>
                </c:pt>
                <c:pt idx="391113">
                  <c:v>4.1578999999999998E-2</c:v>
                </c:pt>
                <c:pt idx="391114">
                  <c:v>4.1579999999999999E-2</c:v>
                </c:pt>
                <c:pt idx="391115">
                  <c:v>4.1582000000000001E-2</c:v>
                </c:pt>
                <c:pt idx="391116">
                  <c:v>4.1584000000000003E-2</c:v>
                </c:pt>
                <c:pt idx="391117">
                  <c:v>4.1585999999999998E-2</c:v>
                </c:pt>
                <c:pt idx="391118">
                  <c:v>4.1588E-2</c:v>
                </c:pt>
                <c:pt idx="391119">
                  <c:v>4.1590000000000002E-2</c:v>
                </c:pt>
                <c:pt idx="391120">
                  <c:v>4.1591999999999997E-2</c:v>
                </c:pt>
                <c:pt idx="391121">
                  <c:v>4.1592999999999998E-2</c:v>
                </c:pt>
                <c:pt idx="391122">
                  <c:v>4.1595E-2</c:v>
                </c:pt>
                <c:pt idx="391123">
                  <c:v>4.1597000000000002E-2</c:v>
                </c:pt>
                <c:pt idx="391124">
                  <c:v>4.1598000000000003E-2</c:v>
                </c:pt>
                <c:pt idx="391125">
                  <c:v>4.1599999999999998E-2</c:v>
                </c:pt>
                <c:pt idx="391126">
                  <c:v>4.1600999999999999E-2</c:v>
                </c:pt>
                <c:pt idx="391127">
                  <c:v>4.1603000000000001E-2</c:v>
                </c:pt>
                <c:pt idx="391128">
                  <c:v>4.1604000000000002E-2</c:v>
                </c:pt>
                <c:pt idx="391129">
                  <c:v>4.1605999999999997E-2</c:v>
                </c:pt>
                <c:pt idx="391130">
                  <c:v>4.1606999999999998E-2</c:v>
                </c:pt>
                <c:pt idx="391131">
                  <c:v>4.1607999999999999E-2</c:v>
                </c:pt>
                <c:pt idx="391132">
                  <c:v>4.1609E-2</c:v>
                </c:pt>
                <c:pt idx="391133">
                  <c:v>4.1611000000000002E-2</c:v>
                </c:pt>
                <c:pt idx="391134">
                  <c:v>4.1611000000000002E-2</c:v>
                </c:pt>
                <c:pt idx="391135">
                  <c:v>4.1612000000000003E-2</c:v>
                </c:pt>
                <c:pt idx="391136">
                  <c:v>4.1612999999999997E-2</c:v>
                </c:pt>
                <c:pt idx="391137">
                  <c:v>4.1613999999999998E-2</c:v>
                </c:pt>
                <c:pt idx="391138">
                  <c:v>4.1613999999999998E-2</c:v>
                </c:pt>
                <c:pt idx="391139">
                  <c:v>4.1614999999999999E-2</c:v>
                </c:pt>
                <c:pt idx="391140">
                  <c:v>4.1614999999999999E-2</c:v>
                </c:pt>
                <c:pt idx="391141">
                  <c:v>4.1616E-2</c:v>
                </c:pt>
                <c:pt idx="391142">
                  <c:v>4.1616E-2</c:v>
                </c:pt>
                <c:pt idx="391143">
                  <c:v>4.1616E-2</c:v>
                </c:pt>
                <c:pt idx="391144">
                  <c:v>4.1616E-2</c:v>
                </c:pt>
                <c:pt idx="391145">
                  <c:v>4.1616E-2</c:v>
                </c:pt>
                <c:pt idx="391146">
                  <c:v>4.1616E-2</c:v>
                </c:pt>
                <c:pt idx="391147">
                  <c:v>4.1614999999999999E-2</c:v>
                </c:pt>
                <c:pt idx="391148">
                  <c:v>4.1614999999999999E-2</c:v>
                </c:pt>
                <c:pt idx="391149">
                  <c:v>4.1613999999999998E-2</c:v>
                </c:pt>
                <c:pt idx="391150">
                  <c:v>4.1613999999999998E-2</c:v>
                </c:pt>
                <c:pt idx="391151">
                  <c:v>4.1612999999999997E-2</c:v>
                </c:pt>
                <c:pt idx="391152">
                  <c:v>4.1612999999999997E-2</c:v>
                </c:pt>
                <c:pt idx="391153">
                  <c:v>4.1612000000000003E-2</c:v>
                </c:pt>
                <c:pt idx="391154">
                  <c:v>4.1611000000000002E-2</c:v>
                </c:pt>
                <c:pt idx="391155">
                  <c:v>4.1610000000000001E-2</c:v>
                </c:pt>
                <c:pt idx="391156">
                  <c:v>4.1609E-2</c:v>
                </c:pt>
                <c:pt idx="391157">
                  <c:v>4.1607999999999999E-2</c:v>
                </c:pt>
                <c:pt idx="391158">
                  <c:v>4.1606999999999998E-2</c:v>
                </c:pt>
                <c:pt idx="391159">
                  <c:v>4.1605000000000003E-2</c:v>
                </c:pt>
                <c:pt idx="391160">
                  <c:v>4.1604000000000002E-2</c:v>
                </c:pt>
                <c:pt idx="391161">
                  <c:v>4.1603000000000001E-2</c:v>
                </c:pt>
                <c:pt idx="391162">
                  <c:v>4.1600999999999999E-2</c:v>
                </c:pt>
                <c:pt idx="391163">
                  <c:v>4.1599999999999998E-2</c:v>
                </c:pt>
                <c:pt idx="391164">
                  <c:v>4.1598000000000003E-2</c:v>
                </c:pt>
                <c:pt idx="391165">
                  <c:v>4.1597000000000002E-2</c:v>
                </c:pt>
                <c:pt idx="391166">
                  <c:v>4.1595E-2</c:v>
                </c:pt>
                <c:pt idx="391167">
                  <c:v>4.1593999999999999E-2</c:v>
                </c:pt>
                <c:pt idx="391168">
                  <c:v>4.1591999999999997E-2</c:v>
                </c:pt>
                <c:pt idx="391169">
                  <c:v>4.1591000000000003E-2</c:v>
                </c:pt>
                <c:pt idx="391170">
                  <c:v>4.1589000000000001E-2</c:v>
                </c:pt>
                <c:pt idx="391171">
                  <c:v>4.1586999999999999E-2</c:v>
                </c:pt>
                <c:pt idx="391172">
                  <c:v>4.1584999999999997E-2</c:v>
                </c:pt>
                <c:pt idx="391173">
                  <c:v>4.1584000000000003E-2</c:v>
                </c:pt>
                <c:pt idx="391174">
                  <c:v>4.1582000000000001E-2</c:v>
                </c:pt>
                <c:pt idx="391175">
                  <c:v>4.1579999999999999E-2</c:v>
                </c:pt>
                <c:pt idx="391176">
                  <c:v>4.1578999999999998E-2</c:v>
                </c:pt>
                <c:pt idx="391177">
                  <c:v>4.1577000000000003E-2</c:v>
                </c:pt>
                <c:pt idx="391178">
                  <c:v>4.1576000000000002E-2</c:v>
                </c:pt>
                <c:pt idx="391179">
                  <c:v>4.1574E-2</c:v>
                </c:pt>
                <c:pt idx="391180">
                  <c:v>4.1572999999999999E-2</c:v>
                </c:pt>
                <c:pt idx="391181">
                  <c:v>4.1571999999999998E-2</c:v>
                </c:pt>
                <c:pt idx="391182">
                  <c:v>4.1570000000000003E-2</c:v>
                </c:pt>
                <c:pt idx="391183">
                  <c:v>4.1569000000000002E-2</c:v>
                </c:pt>
                <c:pt idx="391184">
                  <c:v>4.1567E-2</c:v>
                </c:pt>
                <c:pt idx="391185">
                  <c:v>4.1565999999999999E-2</c:v>
                </c:pt>
                <c:pt idx="391186">
                  <c:v>4.1564999999999998E-2</c:v>
                </c:pt>
                <c:pt idx="391187">
                  <c:v>4.1563999999999997E-2</c:v>
                </c:pt>
                <c:pt idx="391188">
                  <c:v>4.1563000000000003E-2</c:v>
                </c:pt>
                <c:pt idx="391189">
                  <c:v>4.1562000000000002E-2</c:v>
                </c:pt>
                <c:pt idx="391190">
                  <c:v>4.1562000000000002E-2</c:v>
                </c:pt>
                <c:pt idx="391191">
                  <c:v>4.1561000000000001E-2</c:v>
                </c:pt>
                <c:pt idx="391192">
                  <c:v>4.156E-2</c:v>
                </c:pt>
                <c:pt idx="391193">
                  <c:v>4.156E-2</c:v>
                </c:pt>
                <c:pt idx="391194">
                  <c:v>4.1558999999999999E-2</c:v>
                </c:pt>
                <c:pt idx="391195">
                  <c:v>4.1557999999999998E-2</c:v>
                </c:pt>
                <c:pt idx="391196">
                  <c:v>4.1557999999999998E-2</c:v>
                </c:pt>
                <c:pt idx="391197">
                  <c:v>4.1556999999999997E-2</c:v>
                </c:pt>
                <c:pt idx="391198">
                  <c:v>4.1556999999999997E-2</c:v>
                </c:pt>
                <c:pt idx="391199">
                  <c:v>4.1556999999999997E-2</c:v>
                </c:pt>
                <c:pt idx="391200">
                  <c:v>4.1556999999999997E-2</c:v>
                </c:pt>
                <c:pt idx="391201">
                  <c:v>4.1556000000000003E-2</c:v>
                </c:pt>
                <c:pt idx="391202">
                  <c:v>4.1556000000000003E-2</c:v>
                </c:pt>
                <c:pt idx="391203">
                  <c:v>4.1556000000000003E-2</c:v>
                </c:pt>
                <c:pt idx="391204">
                  <c:v>4.1556000000000003E-2</c:v>
                </c:pt>
                <c:pt idx="391205">
                  <c:v>4.1556000000000003E-2</c:v>
                </c:pt>
                <c:pt idx="391206">
                  <c:v>4.1556000000000003E-2</c:v>
                </c:pt>
                <c:pt idx="391207">
                  <c:v>4.1555000000000002E-2</c:v>
                </c:pt>
                <c:pt idx="391208">
                  <c:v>4.1555000000000002E-2</c:v>
                </c:pt>
                <c:pt idx="391209">
                  <c:v>4.1555000000000002E-2</c:v>
                </c:pt>
                <c:pt idx="391210">
                  <c:v>4.1555000000000002E-2</c:v>
                </c:pt>
                <c:pt idx="391211">
                  <c:v>4.1555000000000002E-2</c:v>
                </c:pt>
                <c:pt idx="391212">
                  <c:v>4.1555000000000002E-2</c:v>
                </c:pt>
                <c:pt idx="391213">
                  <c:v>4.1555000000000002E-2</c:v>
                </c:pt>
                <c:pt idx="391214">
                  <c:v>4.1555000000000002E-2</c:v>
                </c:pt>
                <c:pt idx="391215">
                  <c:v>4.1554000000000001E-2</c:v>
                </c:pt>
                <c:pt idx="391216">
                  <c:v>4.1554000000000001E-2</c:v>
                </c:pt>
                <c:pt idx="391217">
                  <c:v>4.1553E-2</c:v>
                </c:pt>
                <c:pt idx="391218">
                  <c:v>4.1553E-2</c:v>
                </c:pt>
                <c:pt idx="391219">
                  <c:v>4.1551999999999999E-2</c:v>
                </c:pt>
                <c:pt idx="391220">
                  <c:v>4.1551999999999999E-2</c:v>
                </c:pt>
                <c:pt idx="391221">
                  <c:v>4.1550999999999998E-2</c:v>
                </c:pt>
                <c:pt idx="391222">
                  <c:v>4.1549999999999997E-2</c:v>
                </c:pt>
                <c:pt idx="391223">
                  <c:v>4.1549000000000003E-2</c:v>
                </c:pt>
                <c:pt idx="391224">
                  <c:v>4.1548000000000002E-2</c:v>
                </c:pt>
                <c:pt idx="391225">
                  <c:v>4.1547000000000001E-2</c:v>
                </c:pt>
                <c:pt idx="391226">
                  <c:v>4.1546E-2</c:v>
                </c:pt>
                <c:pt idx="391227">
                  <c:v>4.1544999999999999E-2</c:v>
                </c:pt>
                <c:pt idx="391228">
                  <c:v>4.1542999999999997E-2</c:v>
                </c:pt>
                <c:pt idx="391229">
                  <c:v>4.1542000000000003E-2</c:v>
                </c:pt>
                <c:pt idx="391230">
                  <c:v>4.1540000000000001E-2</c:v>
                </c:pt>
                <c:pt idx="391231">
                  <c:v>4.1537999999999999E-2</c:v>
                </c:pt>
                <c:pt idx="391232">
                  <c:v>4.1536999999999998E-2</c:v>
                </c:pt>
                <c:pt idx="391233">
                  <c:v>4.1535000000000002E-2</c:v>
                </c:pt>
                <c:pt idx="391234">
                  <c:v>4.1533E-2</c:v>
                </c:pt>
                <c:pt idx="391235">
                  <c:v>4.1530999999999998E-2</c:v>
                </c:pt>
                <c:pt idx="391236">
                  <c:v>4.1528000000000002E-2</c:v>
                </c:pt>
                <c:pt idx="391237">
                  <c:v>4.1526E-2</c:v>
                </c:pt>
                <c:pt idx="391238">
                  <c:v>4.1523999999999998E-2</c:v>
                </c:pt>
                <c:pt idx="391239">
                  <c:v>4.1521000000000002E-2</c:v>
                </c:pt>
                <c:pt idx="391240">
                  <c:v>4.1519E-2</c:v>
                </c:pt>
                <c:pt idx="391241">
                  <c:v>4.1515999999999997E-2</c:v>
                </c:pt>
                <c:pt idx="391242">
                  <c:v>4.1513000000000001E-2</c:v>
                </c:pt>
                <c:pt idx="391243">
                  <c:v>4.1509999999999998E-2</c:v>
                </c:pt>
                <c:pt idx="391244">
                  <c:v>4.1507000000000002E-2</c:v>
                </c:pt>
                <c:pt idx="391245">
                  <c:v>4.1503999999999999E-2</c:v>
                </c:pt>
                <c:pt idx="391246">
                  <c:v>4.1501000000000003E-2</c:v>
                </c:pt>
                <c:pt idx="391247">
                  <c:v>4.1498E-2</c:v>
                </c:pt>
                <c:pt idx="391248">
                  <c:v>4.1494999999999997E-2</c:v>
                </c:pt>
                <c:pt idx="391249">
                  <c:v>4.1492000000000001E-2</c:v>
                </c:pt>
                <c:pt idx="391250">
                  <c:v>4.1488999999999998E-2</c:v>
                </c:pt>
                <c:pt idx="391251">
                  <c:v>4.1486000000000002E-2</c:v>
                </c:pt>
                <c:pt idx="391252">
                  <c:v>4.1482999999999999E-2</c:v>
                </c:pt>
                <c:pt idx="391253">
                  <c:v>4.1480000000000003E-2</c:v>
                </c:pt>
                <c:pt idx="391254">
                  <c:v>4.1477E-2</c:v>
                </c:pt>
                <c:pt idx="391255">
                  <c:v>4.1473000000000003E-2</c:v>
                </c:pt>
                <c:pt idx="391256">
                  <c:v>4.147E-2</c:v>
                </c:pt>
                <c:pt idx="391257">
                  <c:v>4.1466999999999997E-2</c:v>
                </c:pt>
                <c:pt idx="391258">
                  <c:v>4.1464000000000001E-2</c:v>
                </c:pt>
                <c:pt idx="391259">
                  <c:v>4.1461999999999999E-2</c:v>
                </c:pt>
                <c:pt idx="391260">
                  <c:v>4.1459000000000003E-2</c:v>
                </c:pt>
                <c:pt idx="391261">
                  <c:v>4.1456E-2</c:v>
                </c:pt>
                <c:pt idx="391262">
                  <c:v>4.1452999999999997E-2</c:v>
                </c:pt>
                <c:pt idx="391263">
                  <c:v>4.1450000000000001E-2</c:v>
                </c:pt>
                <c:pt idx="391264">
                  <c:v>4.1447999999999999E-2</c:v>
                </c:pt>
                <c:pt idx="391265">
                  <c:v>4.1445000000000003E-2</c:v>
                </c:pt>
                <c:pt idx="391266">
                  <c:v>4.1443000000000001E-2</c:v>
                </c:pt>
                <c:pt idx="391267">
                  <c:v>4.1439999999999998E-2</c:v>
                </c:pt>
                <c:pt idx="391268">
                  <c:v>4.1438000000000003E-2</c:v>
                </c:pt>
                <c:pt idx="391269">
                  <c:v>4.1436000000000001E-2</c:v>
                </c:pt>
                <c:pt idx="391270">
                  <c:v>4.1433999999999999E-2</c:v>
                </c:pt>
                <c:pt idx="391271">
                  <c:v>4.1431999999999997E-2</c:v>
                </c:pt>
                <c:pt idx="391272">
                  <c:v>4.1430000000000002E-2</c:v>
                </c:pt>
                <c:pt idx="391273">
                  <c:v>4.1429000000000001E-2</c:v>
                </c:pt>
                <c:pt idx="391274">
                  <c:v>4.1426999999999999E-2</c:v>
                </c:pt>
                <c:pt idx="391275">
                  <c:v>4.1425999999999998E-2</c:v>
                </c:pt>
                <c:pt idx="391276">
                  <c:v>4.1424000000000002E-2</c:v>
                </c:pt>
                <c:pt idx="391277">
                  <c:v>4.1423000000000001E-2</c:v>
                </c:pt>
                <c:pt idx="391278">
                  <c:v>4.1422E-2</c:v>
                </c:pt>
                <c:pt idx="391279">
                  <c:v>4.1420999999999999E-2</c:v>
                </c:pt>
                <c:pt idx="391280">
                  <c:v>4.1420999999999999E-2</c:v>
                </c:pt>
                <c:pt idx="391281">
                  <c:v>4.1419999999999998E-2</c:v>
                </c:pt>
                <c:pt idx="391282">
                  <c:v>4.1419999999999998E-2</c:v>
                </c:pt>
                <c:pt idx="391283">
                  <c:v>4.1419999999999998E-2</c:v>
                </c:pt>
                <c:pt idx="391284">
                  <c:v>4.1419999999999998E-2</c:v>
                </c:pt>
                <c:pt idx="391285">
                  <c:v>4.1419999999999998E-2</c:v>
                </c:pt>
                <c:pt idx="391286">
                  <c:v>4.1420999999999999E-2</c:v>
                </c:pt>
                <c:pt idx="391287">
                  <c:v>4.1420999999999999E-2</c:v>
                </c:pt>
                <c:pt idx="391288">
                  <c:v>4.1420999999999999E-2</c:v>
                </c:pt>
                <c:pt idx="391289">
                  <c:v>4.1422E-2</c:v>
                </c:pt>
                <c:pt idx="391290">
                  <c:v>4.1423000000000001E-2</c:v>
                </c:pt>
                <c:pt idx="391291">
                  <c:v>4.1424000000000002E-2</c:v>
                </c:pt>
                <c:pt idx="391292">
                  <c:v>4.1424999999999997E-2</c:v>
                </c:pt>
                <c:pt idx="391293">
                  <c:v>4.1425999999999998E-2</c:v>
                </c:pt>
                <c:pt idx="391294">
                  <c:v>4.1428E-2</c:v>
                </c:pt>
                <c:pt idx="391295">
                  <c:v>4.1430000000000002E-2</c:v>
                </c:pt>
                <c:pt idx="391296">
                  <c:v>4.1431000000000003E-2</c:v>
                </c:pt>
                <c:pt idx="391297">
                  <c:v>4.1432999999999998E-2</c:v>
                </c:pt>
                <c:pt idx="391298">
                  <c:v>4.1435E-2</c:v>
                </c:pt>
                <c:pt idx="391299">
                  <c:v>4.1437000000000002E-2</c:v>
                </c:pt>
                <c:pt idx="391300">
                  <c:v>4.1438999999999997E-2</c:v>
                </c:pt>
                <c:pt idx="391301">
                  <c:v>4.1440999999999999E-2</c:v>
                </c:pt>
                <c:pt idx="391302">
                  <c:v>4.1444000000000002E-2</c:v>
                </c:pt>
                <c:pt idx="391303">
                  <c:v>4.1445999999999997E-2</c:v>
                </c:pt>
                <c:pt idx="391304">
                  <c:v>4.1447999999999999E-2</c:v>
                </c:pt>
                <c:pt idx="391305">
                  <c:v>4.1451000000000002E-2</c:v>
                </c:pt>
                <c:pt idx="391306">
                  <c:v>4.1453999999999998E-2</c:v>
                </c:pt>
                <c:pt idx="391307">
                  <c:v>4.1456E-2</c:v>
                </c:pt>
                <c:pt idx="391308">
                  <c:v>4.1459000000000003E-2</c:v>
                </c:pt>
                <c:pt idx="391309">
                  <c:v>4.1461999999999999E-2</c:v>
                </c:pt>
                <c:pt idx="391310">
                  <c:v>4.1464000000000001E-2</c:v>
                </c:pt>
                <c:pt idx="391311">
                  <c:v>4.1466999999999997E-2</c:v>
                </c:pt>
                <c:pt idx="391312">
                  <c:v>4.1468999999999999E-2</c:v>
                </c:pt>
                <c:pt idx="391313">
                  <c:v>4.1472000000000002E-2</c:v>
                </c:pt>
                <c:pt idx="391314">
                  <c:v>4.1473999999999997E-2</c:v>
                </c:pt>
                <c:pt idx="391315">
                  <c:v>4.1477E-2</c:v>
                </c:pt>
                <c:pt idx="391316">
                  <c:v>4.1479000000000002E-2</c:v>
                </c:pt>
                <c:pt idx="391317">
                  <c:v>4.1481999999999998E-2</c:v>
                </c:pt>
                <c:pt idx="391318">
                  <c:v>4.1484E-2</c:v>
                </c:pt>
                <c:pt idx="391319">
                  <c:v>4.1486000000000002E-2</c:v>
                </c:pt>
                <c:pt idx="391320">
                  <c:v>4.1488999999999998E-2</c:v>
                </c:pt>
                <c:pt idx="391321">
                  <c:v>4.1491E-2</c:v>
                </c:pt>
                <c:pt idx="391322">
                  <c:v>4.1492000000000001E-2</c:v>
                </c:pt>
                <c:pt idx="391323">
                  <c:v>4.1494000000000003E-2</c:v>
                </c:pt>
                <c:pt idx="391324">
                  <c:v>4.1495999999999998E-2</c:v>
                </c:pt>
                <c:pt idx="391325">
                  <c:v>4.1496999999999999E-2</c:v>
                </c:pt>
                <c:pt idx="391326">
                  <c:v>4.1498E-2</c:v>
                </c:pt>
                <c:pt idx="391327">
                  <c:v>4.1500000000000002E-2</c:v>
                </c:pt>
                <c:pt idx="391328">
                  <c:v>4.1501000000000003E-2</c:v>
                </c:pt>
                <c:pt idx="391329">
                  <c:v>4.1501999999999997E-2</c:v>
                </c:pt>
                <c:pt idx="391330">
                  <c:v>4.1501999999999997E-2</c:v>
                </c:pt>
                <c:pt idx="391331">
                  <c:v>4.1502999999999998E-2</c:v>
                </c:pt>
                <c:pt idx="391332">
                  <c:v>4.1502999999999998E-2</c:v>
                </c:pt>
                <c:pt idx="391333">
                  <c:v>4.1502999999999998E-2</c:v>
                </c:pt>
                <c:pt idx="391334">
                  <c:v>4.1502999999999998E-2</c:v>
                </c:pt>
                <c:pt idx="391335">
                  <c:v>4.1502999999999998E-2</c:v>
                </c:pt>
                <c:pt idx="391336">
                  <c:v>4.1501999999999997E-2</c:v>
                </c:pt>
                <c:pt idx="391337">
                  <c:v>4.1501000000000003E-2</c:v>
                </c:pt>
                <c:pt idx="391338">
                  <c:v>4.1501000000000003E-2</c:v>
                </c:pt>
                <c:pt idx="391339">
                  <c:v>4.1499000000000001E-2</c:v>
                </c:pt>
                <c:pt idx="391340">
                  <c:v>4.1498E-2</c:v>
                </c:pt>
                <c:pt idx="391341">
                  <c:v>4.1496999999999999E-2</c:v>
                </c:pt>
                <c:pt idx="391342">
                  <c:v>4.1494999999999997E-2</c:v>
                </c:pt>
                <c:pt idx="391343">
                  <c:v>4.1493000000000002E-2</c:v>
                </c:pt>
                <c:pt idx="391344">
                  <c:v>4.1491E-2</c:v>
                </c:pt>
                <c:pt idx="391345">
                  <c:v>4.1488999999999998E-2</c:v>
                </c:pt>
                <c:pt idx="391346">
                  <c:v>4.1486000000000002E-2</c:v>
                </c:pt>
                <c:pt idx="391347">
                  <c:v>4.1482999999999999E-2</c:v>
                </c:pt>
                <c:pt idx="391348">
                  <c:v>4.1480000000000003E-2</c:v>
                </c:pt>
                <c:pt idx="391349">
                  <c:v>4.1477E-2</c:v>
                </c:pt>
                <c:pt idx="391350">
                  <c:v>4.1473999999999997E-2</c:v>
                </c:pt>
                <c:pt idx="391351">
                  <c:v>4.147E-2</c:v>
                </c:pt>
                <c:pt idx="391352">
                  <c:v>4.1466999999999997E-2</c:v>
                </c:pt>
                <c:pt idx="391353">
                  <c:v>4.1463E-2</c:v>
                </c:pt>
                <c:pt idx="391354">
                  <c:v>4.1459000000000003E-2</c:v>
                </c:pt>
                <c:pt idx="391355">
                  <c:v>4.1456E-2</c:v>
                </c:pt>
                <c:pt idx="391356">
                  <c:v>4.1452000000000003E-2</c:v>
                </c:pt>
                <c:pt idx="391357">
                  <c:v>4.1446999999999998E-2</c:v>
                </c:pt>
                <c:pt idx="391358">
                  <c:v>4.1443000000000001E-2</c:v>
                </c:pt>
                <c:pt idx="391359">
                  <c:v>4.1438999999999997E-2</c:v>
                </c:pt>
                <c:pt idx="391360">
                  <c:v>4.1433999999999999E-2</c:v>
                </c:pt>
                <c:pt idx="391361">
                  <c:v>4.1430000000000002E-2</c:v>
                </c:pt>
                <c:pt idx="391362">
                  <c:v>4.1424999999999997E-2</c:v>
                </c:pt>
                <c:pt idx="391363">
                  <c:v>4.1420999999999999E-2</c:v>
                </c:pt>
                <c:pt idx="391364">
                  <c:v>4.1416000000000001E-2</c:v>
                </c:pt>
                <c:pt idx="391365">
                  <c:v>4.1411999999999997E-2</c:v>
                </c:pt>
                <c:pt idx="391366">
                  <c:v>4.1408E-2</c:v>
                </c:pt>
                <c:pt idx="391367">
                  <c:v>4.1403000000000002E-2</c:v>
                </c:pt>
                <c:pt idx="391368">
                  <c:v>4.1398999999999998E-2</c:v>
                </c:pt>
                <c:pt idx="391369">
                  <c:v>4.1395000000000001E-2</c:v>
                </c:pt>
                <c:pt idx="391370">
                  <c:v>4.1390000000000003E-2</c:v>
                </c:pt>
                <c:pt idx="391371">
                  <c:v>4.1385999999999999E-2</c:v>
                </c:pt>
                <c:pt idx="391372">
                  <c:v>4.1382000000000002E-2</c:v>
                </c:pt>
                <c:pt idx="391373">
                  <c:v>4.1377999999999998E-2</c:v>
                </c:pt>
                <c:pt idx="391374">
                  <c:v>4.1374000000000001E-2</c:v>
                </c:pt>
                <c:pt idx="391375">
                  <c:v>4.1370999999999998E-2</c:v>
                </c:pt>
                <c:pt idx="391376">
                  <c:v>4.1367000000000001E-2</c:v>
                </c:pt>
                <c:pt idx="391377">
                  <c:v>4.1363999999999998E-2</c:v>
                </c:pt>
                <c:pt idx="391378">
                  <c:v>4.1361000000000002E-2</c:v>
                </c:pt>
                <c:pt idx="391379">
                  <c:v>4.1357999999999999E-2</c:v>
                </c:pt>
                <c:pt idx="391380">
                  <c:v>4.1355000000000003E-2</c:v>
                </c:pt>
                <c:pt idx="391381">
                  <c:v>4.1353000000000001E-2</c:v>
                </c:pt>
                <c:pt idx="391382">
                  <c:v>4.1349999999999998E-2</c:v>
                </c:pt>
                <c:pt idx="391383">
                  <c:v>4.1348000000000003E-2</c:v>
                </c:pt>
                <c:pt idx="391384">
                  <c:v>4.1346000000000001E-2</c:v>
                </c:pt>
                <c:pt idx="391385">
                  <c:v>4.1343999999999999E-2</c:v>
                </c:pt>
                <c:pt idx="391386">
                  <c:v>4.1341999999999997E-2</c:v>
                </c:pt>
                <c:pt idx="391387">
                  <c:v>4.1341000000000003E-2</c:v>
                </c:pt>
                <c:pt idx="391388">
                  <c:v>4.1340000000000002E-2</c:v>
                </c:pt>
                <c:pt idx="391389">
                  <c:v>4.1339000000000001E-2</c:v>
                </c:pt>
                <c:pt idx="391390">
                  <c:v>4.1338E-2</c:v>
                </c:pt>
                <c:pt idx="391391">
                  <c:v>4.1338E-2</c:v>
                </c:pt>
                <c:pt idx="391392">
                  <c:v>4.1336999999999999E-2</c:v>
                </c:pt>
                <c:pt idx="391393">
                  <c:v>4.1336999999999999E-2</c:v>
                </c:pt>
                <c:pt idx="391394">
                  <c:v>4.1336999999999999E-2</c:v>
                </c:pt>
                <c:pt idx="391395">
                  <c:v>4.1338E-2</c:v>
                </c:pt>
                <c:pt idx="391396">
                  <c:v>4.1338E-2</c:v>
                </c:pt>
                <c:pt idx="391397">
                  <c:v>4.1339000000000001E-2</c:v>
                </c:pt>
                <c:pt idx="391398">
                  <c:v>4.1340000000000002E-2</c:v>
                </c:pt>
                <c:pt idx="391399">
                  <c:v>4.1341000000000003E-2</c:v>
                </c:pt>
                <c:pt idx="391400">
                  <c:v>4.1341999999999997E-2</c:v>
                </c:pt>
                <c:pt idx="391401">
                  <c:v>4.1343999999999999E-2</c:v>
                </c:pt>
                <c:pt idx="391402">
                  <c:v>4.1345E-2</c:v>
                </c:pt>
                <c:pt idx="391403">
                  <c:v>4.1347000000000002E-2</c:v>
                </c:pt>
                <c:pt idx="391404">
                  <c:v>4.1348999999999997E-2</c:v>
                </c:pt>
                <c:pt idx="391405">
                  <c:v>4.1350999999999999E-2</c:v>
                </c:pt>
                <c:pt idx="391406">
                  <c:v>4.1353000000000001E-2</c:v>
                </c:pt>
                <c:pt idx="391407">
                  <c:v>4.1355999999999997E-2</c:v>
                </c:pt>
                <c:pt idx="391408">
                  <c:v>4.1357999999999999E-2</c:v>
                </c:pt>
                <c:pt idx="391409">
                  <c:v>4.1361000000000002E-2</c:v>
                </c:pt>
                <c:pt idx="391410">
                  <c:v>4.1362999999999997E-2</c:v>
                </c:pt>
                <c:pt idx="391411">
                  <c:v>4.1366E-2</c:v>
                </c:pt>
                <c:pt idx="391412">
                  <c:v>4.1369000000000003E-2</c:v>
                </c:pt>
                <c:pt idx="391413">
                  <c:v>4.1371999999999999E-2</c:v>
                </c:pt>
                <c:pt idx="391414">
                  <c:v>4.1375000000000002E-2</c:v>
                </c:pt>
                <c:pt idx="391415">
                  <c:v>4.1377999999999998E-2</c:v>
                </c:pt>
                <c:pt idx="391416">
                  <c:v>4.1381000000000001E-2</c:v>
                </c:pt>
                <c:pt idx="391417">
                  <c:v>4.1383999999999997E-2</c:v>
                </c:pt>
                <c:pt idx="391418">
                  <c:v>4.1387E-2</c:v>
                </c:pt>
                <c:pt idx="391419">
                  <c:v>4.1390000000000003E-2</c:v>
                </c:pt>
                <c:pt idx="391420">
                  <c:v>4.1392999999999999E-2</c:v>
                </c:pt>
                <c:pt idx="391421">
                  <c:v>4.1396000000000002E-2</c:v>
                </c:pt>
                <c:pt idx="391422">
                  <c:v>4.1398999999999998E-2</c:v>
                </c:pt>
                <c:pt idx="391423">
                  <c:v>4.1403000000000002E-2</c:v>
                </c:pt>
                <c:pt idx="391424">
                  <c:v>4.1405999999999998E-2</c:v>
                </c:pt>
                <c:pt idx="391425">
                  <c:v>4.1409000000000001E-2</c:v>
                </c:pt>
                <c:pt idx="391426">
                  <c:v>4.1411999999999997E-2</c:v>
                </c:pt>
                <c:pt idx="391427">
                  <c:v>4.1415E-2</c:v>
                </c:pt>
                <c:pt idx="391428">
                  <c:v>4.1418000000000003E-2</c:v>
                </c:pt>
                <c:pt idx="391429">
                  <c:v>4.1420999999999999E-2</c:v>
                </c:pt>
                <c:pt idx="391430">
                  <c:v>4.1423000000000001E-2</c:v>
                </c:pt>
                <c:pt idx="391431">
                  <c:v>4.1425999999999998E-2</c:v>
                </c:pt>
                <c:pt idx="391432">
                  <c:v>4.1429000000000001E-2</c:v>
                </c:pt>
                <c:pt idx="391433">
                  <c:v>4.1431000000000003E-2</c:v>
                </c:pt>
                <c:pt idx="391434">
                  <c:v>4.1433999999999999E-2</c:v>
                </c:pt>
                <c:pt idx="391435">
                  <c:v>4.1436000000000001E-2</c:v>
                </c:pt>
                <c:pt idx="391436">
                  <c:v>4.1438999999999997E-2</c:v>
                </c:pt>
                <c:pt idx="391437">
                  <c:v>4.1440999999999999E-2</c:v>
                </c:pt>
                <c:pt idx="391438">
                  <c:v>4.1443000000000001E-2</c:v>
                </c:pt>
                <c:pt idx="391439">
                  <c:v>4.1445000000000003E-2</c:v>
                </c:pt>
                <c:pt idx="391440">
                  <c:v>4.1446999999999998E-2</c:v>
                </c:pt>
                <c:pt idx="391441">
                  <c:v>4.1447999999999999E-2</c:v>
                </c:pt>
                <c:pt idx="391442">
                  <c:v>4.1450000000000001E-2</c:v>
                </c:pt>
                <c:pt idx="391443">
                  <c:v>4.1452000000000003E-2</c:v>
                </c:pt>
                <c:pt idx="391444">
                  <c:v>4.1452999999999997E-2</c:v>
                </c:pt>
                <c:pt idx="391445">
                  <c:v>4.1453999999999998E-2</c:v>
                </c:pt>
                <c:pt idx="391446">
                  <c:v>4.1456E-2</c:v>
                </c:pt>
                <c:pt idx="391447">
                  <c:v>4.1457000000000001E-2</c:v>
                </c:pt>
                <c:pt idx="391448">
                  <c:v>4.1458000000000002E-2</c:v>
                </c:pt>
                <c:pt idx="391449">
                  <c:v>4.1459000000000003E-2</c:v>
                </c:pt>
                <c:pt idx="391450">
                  <c:v>4.1459999999999997E-2</c:v>
                </c:pt>
                <c:pt idx="391451">
                  <c:v>4.1459999999999997E-2</c:v>
                </c:pt>
                <c:pt idx="391452">
                  <c:v>4.1460999999999998E-2</c:v>
                </c:pt>
                <c:pt idx="391453">
                  <c:v>4.1460999999999998E-2</c:v>
                </c:pt>
                <c:pt idx="391454">
                  <c:v>4.1461999999999999E-2</c:v>
                </c:pt>
                <c:pt idx="391455">
                  <c:v>4.1461999999999999E-2</c:v>
                </c:pt>
                <c:pt idx="391456">
                  <c:v>4.1461999999999999E-2</c:v>
                </c:pt>
                <c:pt idx="391457">
                  <c:v>4.1461999999999999E-2</c:v>
                </c:pt>
                <c:pt idx="391458">
                  <c:v>4.1461999999999999E-2</c:v>
                </c:pt>
                <c:pt idx="391459">
                  <c:v>4.1461999999999999E-2</c:v>
                </c:pt>
                <c:pt idx="391460">
                  <c:v>4.1461999999999999E-2</c:v>
                </c:pt>
                <c:pt idx="391461">
                  <c:v>4.1460999999999998E-2</c:v>
                </c:pt>
                <c:pt idx="391462">
                  <c:v>4.1460999999999998E-2</c:v>
                </c:pt>
                <c:pt idx="391463">
                  <c:v>4.1459999999999997E-2</c:v>
                </c:pt>
                <c:pt idx="391464">
                  <c:v>4.1459999999999997E-2</c:v>
                </c:pt>
                <c:pt idx="391465">
                  <c:v>4.1459000000000003E-2</c:v>
                </c:pt>
                <c:pt idx="391466">
                  <c:v>4.1458000000000002E-2</c:v>
                </c:pt>
                <c:pt idx="391467">
                  <c:v>4.1458000000000002E-2</c:v>
                </c:pt>
                <c:pt idx="391468">
                  <c:v>4.1457000000000001E-2</c:v>
                </c:pt>
                <c:pt idx="391469">
                  <c:v>4.1456E-2</c:v>
                </c:pt>
                <c:pt idx="391470">
                  <c:v>4.1454999999999999E-2</c:v>
                </c:pt>
                <c:pt idx="391471">
                  <c:v>4.1453999999999998E-2</c:v>
                </c:pt>
                <c:pt idx="391472">
                  <c:v>4.1452999999999997E-2</c:v>
                </c:pt>
                <c:pt idx="391473">
                  <c:v>4.1452000000000003E-2</c:v>
                </c:pt>
                <c:pt idx="391474">
                  <c:v>4.1451000000000002E-2</c:v>
                </c:pt>
                <c:pt idx="391475">
                  <c:v>4.1450000000000001E-2</c:v>
                </c:pt>
                <c:pt idx="391476">
                  <c:v>4.1449E-2</c:v>
                </c:pt>
                <c:pt idx="391477">
                  <c:v>4.1447999999999999E-2</c:v>
                </c:pt>
                <c:pt idx="391478">
                  <c:v>4.1446999999999998E-2</c:v>
                </c:pt>
                <c:pt idx="391479">
                  <c:v>4.1445999999999997E-2</c:v>
                </c:pt>
                <c:pt idx="391480">
                  <c:v>4.1445000000000003E-2</c:v>
                </c:pt>
                <c:pt idx="391481">
                  <c:v>4.1443000000000001E-2</c:v>
                </c:pt>
                <c:pt idx="391482">
                  <c:v>4.1442E-2</c:v>
                </c:pt>
                <c:pt idx="391483">
                  <c:v>4.1440999999999999E-2</c:v>
                </c:pt>
                <c:pt idx="391484">
                  <c:v>4.1439999999999998E-2</c:v>
                </c:pt>
                <c:pt idx="391485">
                  <c:v>4.1438999999999997E-2</c:v>
                </c:pt>
                <c:pt idx="391486">
                  <c:v>4.1438000000000003E-2</c:v>
                </c:pt>
                <c:pt idx="391487">
                  <c:v>4.1436000000000001E-2</c:v>
                </c:pt>
                <c:pt idx="391488">
                  <c:v>4.1435E-2</c:v>
                </c:pt>
                <c:pt idx="391489">
                  <c:v>4.1433999999999999E-2</c:v>
                </c:pt>
                <c:pt idx="391490">
                  <c:v>4.1432999999999998E-2</c:v>
                </c:pt>
                <c:pt idx="391491">
                  <c:v>4.1431000000000003E-2</c:v>
                </c:pt>
                <c:pt idx="391492">
                  <c:v>4.1430000000000002E-2</c:v>
                </c:pt>
                <c:pt idx="391493">
                  <c:v>4.1429000000000001E-2</c:v>
                </c:pt>
                <c:pt idx="391494">
                  <c:v>4.1428E-2</c:v>
                </c:pt>
                <c:pt idx="391495">
                  <c:v>4.1426999999999999E-2</c:v>
                </c:pt>
                <c:pt idx="391496">
                  <c:v>4.1425999999999998E-2</c:v>
                </c:pt>
                <c:pt idx="391497">
                  <c:v>4.1424999999999997E-2</c:v>
                </c:pt>
                <c:pt idx="391498">
                  <c:v>4.1424000000000002E-2</c:v>
                </c:pt>
                <c:pt idx="391499">
                  <c:v>4.1422E-2</c:v>
                </c:pt>
                <c:pt idx="391500">
                  <c:v>4.1420999999999999E-2</c:v>
                </c:pt>
                <c:pt idx="391501">
                  <c:v>4.1419999999999998E-2</c:v>
                </c:pt>
                <c:pt idx="391502">
                  <c:v>4.1418999999999997E-2</c:v>
                </c:pt>
                <c:pt idx="391503">
                  <c:v>4.1418000000000003E-2</c:v>
                </c:pt>
                <c:pt idx="391504">
                  <c:v>4.1417000000000002E-2</c:v>
                </c:pt>
                <c:pt idx="391505">
                  <c:v>4.1416000000000001E-2</c:v>
                </c:pt>
                <c:pt idx="391506">
                  <c:v>4.1416000000000001E-2</c:v>
                </c:pt>
                <c:pt idx="391507">
                  <c:v>4.1415E-2</c:v>
                </c:pt>
                <c:pt idx="391508">
                  <c:v>4.1413999999999999E-2</c:v>
                </c:pt>
                <c:pt idx="391509">
                  <c:v>4.1412999999999998E-2</c:v>
                </c:pt>
                <c:pt idx="391510">
                  <c:v>4.1411999999999997E-2</c:v>
                </c:pt>
                <c:pt idx="391511">
                  <c:v>4.1411999999999997E-2</c:v>
                </c:pt>
                <c:pt idx="391512">
                  <c:v>4.1411000000000003E-2</c:v>
                </c:pt>
                <c:pt idx="391513">
                  <c:v>4.1410000000000002E-2</c:v>
                </c:pt>
                <c:pt idx="391514">
                  <c:v>4.1410000000000002E-2</c:v>
                </c:pt>
                <c:pt idx="391515">
                  <c:v>4.1409000000000001E-2</c:v>
                </c:pt>
                <c:pt idx="391516">
                  <c:v>4.1409000000000001E-2</c:v>
                </c:pt>
                <c:pt idx="391517">
                  <c:v>4.1409000000000001E-2</c:v>
                </c:pt>
                <c:pt idx="391518">
                  <c:v>4.1408E-2</c:v>
                </c:pt>
                <c:pt idx="391519">
                  <c:v>4.1408E-2</c:v>
                </c:pt>
                <c:pt idx="391520">
                  <c:v>4.1408E-2</c:v>
                </c:pt>
                <c:pt idx="391521">
                  <c:v>4.1408E-2</c:v>
                </c:pt>
                <c:pt idx="391522">
                  <c:v>4.1406999999999999E-2</c:v>
                </c:pt>
                <c:pt idx="391523">
                  <c:v>4.1406999999999999E-2</c:v>
                </c:pt>
                <c:pt idx="391524">
                  <c:v>4.1406999999999999E-2</c:v>
                </c:pt>
                <c:pt idx="391525">
                  <c:v>4.1406999999999999E-2</c:v>
                </c:pt>
                <c:pt idx="391526">
                  <c:v>4.1406999999999999E-2</c:v>
                </c:pt>
                <c:pt idx="391527">
                  <c:v>4.1406999999999999E-2</c:v>
                </c:pt>
                <c:pt idx="391528">
                  <c:v>4.1406999999999999E-2</c:v>
                </c:pt>
                <c:pt idx="391529">
                  <c:v>4.1406999999999999E-2</c:v>
                </c:pt>
                <c:pt idx="391530">
                  <c:v>4.1408E-2</c:v>
                </c:pt>
                <c:pt idx="391531">
                  <c:v>4.1408E-2</c:v>
                </c:pt>
                <c:pt idx="391532">
                  <c:v>4.1408E-2</c:v>
                </c:pt>
                <c:pt idx="391533">
                  <c:v>4.1408E-2</c:v>
                </c:pt>
                <c:pt idx="391534">
                  <c:v>4.1408E-2</c:v>
                </c:pt>
                <c:pt idx="391535">
                  <c:v>4.1408E-2</c:v>
                </c:pt>
                <c:pt idx="391536">
                  <c:v>4.1409000000000001E-2</c:v>
                </c:pt>
                <c:pt idx="391537">
                  <c:v>4.1409000000000001E-2</c:v>
                </c:pt>
                <c:pt idx="391538">
                  <c:v>4.1409000000000001E-2</c:v>
                </c:pt>
                <c:pt idx="391539">
                  <c:v>4.1409000000000001E-2</c:v>
                </c:pt>
                <c:pt idx="391540">
                  <c:v>4.1409000000000001E-2</c:v>
                </c:pt>
                <c:pt idx="391541">
                  <c:v>4.1410000000000002E-2</c:v>
                </c:pt>
                <c:pt idx="391542">
                  <c:v>4.1410000000000002E-2</c:v>
                </c:pt>
                <c:pt idx="391543">
                  <c:v>4.1410000000000002E-2</c:v>
                </c:pt>
                <c:pt idx="391544">
                  <c:v>4.1410000000000002E-2</c:v>
                </c:pt>
                <c:pt idx="391545">
                  <c:v>4.1410000000000002E-2</c:v>
                </c:pt>
                <c:pt idx="391546">
                  <c:v>4.1410000000000002E-2</c:v>
                </c:pt>
                <c:pt idx="391547">
                  <c:v>4.1410000000000002E-2</c:v>
                </c:pt>
                <c:pt idx="391548">
                  <c:v>4.1410000000000002E-2</c:v>
                </c:pt>
                <c:pt idx="391549">
                  <c:v>4.1410000000000002E-2</c:v>
                </c:pt>
                <c:pt idx="391550">
                  <c:v>4.1410000000000002E-2</c:v>
                </c:pt>
                <c:pt idx="391551">
                  <c:v>4.1409000000000001E-2</c:v>
                </c:pt>
                <c:pt idx="391552">
                  <c:v>4.1409000000000001E-2</c:v>
                </c:pt>
                <c:pt idx="391553">
                  <c:v>4.1409000000000001E-2</c:v>
                </c:pt>
                <c:pt idx="391554">
                  <c:v>4.1408E-2</c:v>
                </c:pt>
                <c:pt idx="391555">
                  <c:v>4.1408E-2</c:v>
                </c:pt>
                <c:pt idx="391556">
                  <c:v>4.1406999999999999E-2</c:v>
                </c:pt>
                <c:pt idx="391557">
                  <c:v>4.1405999999999998E-2</c:v>
                </c:pt>
                <c:pt idx="391558">
                  <c:v>4.1404999999999997E-2</c:v>
                </c:pt>
                <c:pt idx="391559">
                  <c:v>4.1404000000000003E-2</c:v>
                </c:pt>
                <c:pt idx="391560">
                  <c:v>4.1403000000000002E-2</c:v>
                </c:pt>
                <c:pt idx="391561">
                  <c:v>4.1402000000000001E-2</c:v>
                </c:pt>
                <c:pt idx="391562">
                  <c:v>4.1401E-2</c:v>
                </c:pt>
                <c:pt idx="391563">
                  <c:v>4.1399999999999999E-2</c:v>
                </c:pt>
                <c:pt idx="391564">
                  <c:v>4.1397999999999997E-2</c:v>
                </c:pt>
                <c:pt idx="391565">
                  <c:v>4.1397000000000003E-2</c:v>
                </c:pt>
                <c:pt idx="391566">
                  <c:v>4.1396000000000002E-2</c:v>
                </c:pt>
                <c:pt idx="391567">
                  <c:v>4.1394E-2</c:v>
                </c:pt>
                <c:pt idx="391568">
                  <c:v>4.1391999999999998E-2</c:v>
                </c:pt>
                <c:pt idx="391569">
                  <c:v>4.1390999999999997E-2</c:v>
                </c:pt>
                <c:pt idx="391570">
                  <c:v>4.1389000000000002E-2</c:v>
                </c:pt>
                <c:pt idx="391571">
                  <c:v>4.1387E-2</c:v>
                </c:pt>
                <c:pt idx="391572">
                  <c:v>4.1384999999999998E-2</c:v>
                </c:pt>
                <c:pt idx="391573">
                  <c:v>4.1383000000000003E-2</c:v>
                </c:pt>
                <c:pt idx="391574">
                  <c:v>4.1381000000000001E-2</c:v>
                </c:pt>
                <c:pt idx="391575">
                  <c:v>4.1378999999999999E-2</c:v>
                </c:pt>
                <c:pt idx="391576">
                  <c:v>4.1376999999999997E-2</c:v>
                </c:pt>
                <c:pt idx="391577">
                  <c:v>4.1375000000000002E-2</c:v>
                </c:pt>
                <c:pt idx="391578">
                  <c:v>4.1373E-2</c:v>
                </c:pt>
                <c:pt idx="391579">
                  <c:v>4.1370999999999998E-2</c:v>
                </c:pt>
                <c:pt idx="391580">
                  <c:v>4.1369000000000003E-2</c:v>
                </c:pt>
                <c:pt idx="391581">
                  <c:v>4.1366E-2</c:v>
                </c:pt>
                <c:pt idx="391582">
                  <c:v>4.1363999999999998E-2</c:v>
                </c:pt>
                <c:pt idx="391583">
                  <c:v>4.1362000000000003E-2</c:v>
                </c:pt>
                <c:pt idx="391584">
                  <c:v>4.1360000000000001E-2</c:v>
                </c:pt>
                <c:pt idx="391585">
                  <c:v>4.1357999999999999E-2</c:v>
                </c:pt>
                <c:pt idx="391586">
                  <c:v>4.1355999999999997E-2</c:v>
                </c:pt>
                <c:pt idx="391587">
                  <c:v>4.1354000000000002E-2</c:v>
                </c:pt>
                <c:pt idx="391588">
                  <c:v>4.1352E-2</c:v>
                </c:pt>
                <c:pt idx="391589">
                  <c:v>4.1349999999999998E-2</c:v>
                </c:pt>
                <c:pt idx="391590">
                  <c:v>4.1348000000000003E-2</c:v>
                </c:pt>
                <c:pt idx="391591">
                  <c:v>4.1346000000000001E-2</c:v>
                </c:pt>
                <c:pt idx="391592">
                  <c:v>4.1343999999999999E-2</c:v>
                </c:pt>
                <c:pt idx="391593">
                  <c:v>4.1341999999999997E-2</c:v>
                </c:pt>
                <c:pt idx="391594">
                  <c:v>4.1341000000000003E-2</c:v>
                </c:pt>
                <c:pt idx="391595">
                  <c:v>4.1339000000000001E-2</c:v>
                </c:pt>
                <c:pt idx="391596">
                  <c:v>4.1336999999999999E-2</c:v>
                </c:pt>
                <c:pt idx="391597">
                  <c:v>4.1335999999999998E-2</c:v>
                </c:pt>
                <c:pt idx="391598">
                  <c:v>4.1334000000000003E-2</c:v>
                </c:pt>
                <c:pt idx="391599">
                  <c:v>4.1333000000000002E-2</c:v>
                </c:pt>
                <c:pt idx="391600">
                  <c:v>4.1332000000000001E-2</c:v>
                </c:pt>
                <c:pt idx="391601">
                  <c:v>4.1329999999999999E-2</c:v>
                </c:pt>
                <c:pt idx="391602">
                  <c:v>4.1328999999999998E-2</c:v>
                </c:pt>
                <c:pt idx="391603">
                  <c:v>4.1327999999999997E-2</c:v>
                </c:pt>
                <c:pt idx="391604">
                  <c:v>4.1327000000000003E-2</c:v>
                </c:pt>
                <c:pt idx="391605">
                  <c:v>4.1326000000000002E-2</c:v>
                </c:pt>
                <c:pt idx="391606">
                  <c:v>4.1325000000000001E-2</c:v>
                </c:pt>
                <c:pt idx="391607">
                  <c:v>4.1324E-2</c:v>
                </c:pt>
                <c:pt idx="391608">
                  <c:v>4.1322999999999999E-2</c:v>
                </c:pt>
                <c:pt idx="391609">
                  <c:v>4.1321999999999998E-2</c:v>
                </c:pt>
                <c:pt idx="391610">
                  <c:v>4.1320999999999997E-2</c:v>
                </c:pt>
                <c:pt idx="391611">
                  <c:v>4.1320999999999997E-2</c:v>
                </c:pt>
                <c:pt idx="391612">
                  <c:v>4.1320000000000003E-2</c:v>
                </c:pt>
                <c:pt idx="391613">
                  <c:v>4.1320000000000003E-2</c:v>
                </c:pt>
                <c:pt idx="391614">
                  <c:v>4.1319000000000002E-2</c:v>
                </c:pt>
                <c:pt idx="391615">
                  <c:v>4.1319000000000002E-2</c:v>
                </c:pt>
                <c:pt idx="391616">
                  <c:v>4.1319000000000002E-2</c:v>
                </c:pt>
                <c:pt idx="391617">
                  <c:v>4.1318000000000001E-2</c:v>
                </c:pt>
                <c:pt idx="391618">
                  <c:v>4.1318000000000001E-2</c:v>
                </c:pt>
                <c:pt idx="391619">
                  <c:v>4.1318000000000001E-2</c:v>
                </c:pt>
                <c:pt idx="391620">
                  <c:v>4.1317E-2</c:v>
                </c:pt>
                <c:pt idx="391621">
                  <c:v>4.1317E-2</c:v>
                </c:pt>
                <c:pt idx="391622">
                  <c:v>4.1317E-2</c:v>
                </c:pt>
                <c:pt idx="391623">
                  <c:v>4.1317E-2</c:v>
                </c:pt>
                <c:pt idx="391624">
                  <c:v>4.1317E-2</c:v>
                </c:pt>
                <c:pt idx="391625">
                  <c:v>4.1317E-2</c:v>
                </c:pt>
                <c:pt idx="391626">
                  <c:v>4.1317E-2</c:v>
                </c:pt>
                <c:pt idx="391627">
                  <c:v>4.1317E-2</c:v>
                </c:pt>
                <c:pt idx="391628">
                  <c:v>4.1317E-2</c:v>
                </c:pt>
                <c:pt idx="391629">
                  <c:v>4.1317E-2</c:v>
                </c:pt>
                <c:pt idx="391630">
                  <c:v>4.1317E-2</c:v>
                </c:pt>
                <c:pt idx="391631">
                  <c:v>4.1318000000000001E-2</c:v>
                </c:pt>
                <c:pt idx="391632">
                  <c:v>4.1318000000000001E-2</c:v>
                </c:pt>
                <c:pt idx="391633">
                  <c:v>4.1318000000000001E-2</c:v>
                </c:pt>
                <c:pt idx="391634">
                  <c:v>4.1318000000000001E-2</c:v>
                </c:pt>
                <c:pt idx="391635">
                  <c:v>4.1319000000000002E-2</c:v>
                </c:pt>
                <c:pt idx="391636">
                  <c:v>4.1319000000000002E-2</c:v>
                </c:pt>
                <c:pt idx="391637">
                  <c:v>4.1319000000000002E-2</c:v>
                </c:pt>
                <c:pt idx="391638">
                  <c:v>4.1320000000000003E-2</c:v>
                </c:pt>
                <c:pt idx="391639">
                  <c:v>4.1320000000000003E-2</c:v>
                </c:pt>
                <c:pt idx="391640">
                  <c:v>4.1320000000000003E-2</c:v>
                </c:pt>
                <c:pt idx="391641">
                  <c:v>4.1320000000000003E-2</c:v>
                </c:pt>
                <c:pt idx="391642">
                  <c:v>4.1320999999999997E-2</c:v>
                </c:pt>
                <c:pt idx="391643">
                  <c:v>4.1320999999999997E-2</c:v>
                </c:pt>
                <c:pt idx="391644">
                  <c:v>4.1320999999999997E-2</c:v>
                </c:pt>
                <c:pt idx="391645">
                  <c:v>4.1321999999999998E-2</c:v>
                </c:pt>
                <c:pt idx="391646">
                  <c:v>4.1321999999999998E-2</c:v>
                </c:pt>
                <c:pt idx="391647">
                  <c:v>4.1322999999999999E-2</c:v>
                </c:pt>
                <c:pt idx="391648">
                  <c:v>4.1322999999999999E-2</c:v>
                </c:pt>
                <c:pt idx="391649">
                  <c:v>4.1324E-2</c:v>
                </c:pt>
                <c:pt idx="391650">
                  <c:v>4.1324E-2</c:v>
                </c:pt>
                <c:pt idx="391651">
                  <c:v>4.1324E-2</c:v>
                </c:pt>
                <c:pt idx="391652">
                  <c:v>4.1325000000000001E-2</c:v>
                </c:pt>
                <c:pt idx="391653">
                  <c:v>4.1325000000000001E-2</c:v>
                </c:pt>
                <c:pt idx="391654">
                  <c:v>4.1325000000000001E-2</c:v>
                </c:pt>
                <c:pt idx="391655">
                  <c:v>4.1326000000000002E-2</c:v>
                </c:pt>
                <c:pt idx="391656">
                  <c:v>4.1326000000000002E-2</c:v>
                </c:pt>
                <c:pt idx="391657">
                  <c:v>4.1326000000000002E-2</c:v>
                </c:pt>
                <c:pt idx="391658">
                  <c:v>4.1327000000000003E-2</c:v>
                </c:pt>
                <c:pt idx="391659">
                  <c:v>4.1327000000000003E-2</c:v>
                </c:pt>
                <c:pt idx="391660">
                  <c:v>4.1327999999999997E-2</c:v>
                </c:pt>
                <c:pt idx="391661">
                  <c:v>4.1327999999999997E-2</c:v>
                </c:pt>
                <c:pt idx="391662">
                  <c:v>4.1328999999999998E-2</c:v>
                </c:pt>
                <c:pt idx="391663">
                  <c:v>4.1328999999999998E-2</c:v>
                </c:pt>
                <c:pt idx="391664">
                  <c:v>4.1328999999999998E-2</c:v>
                </c:pt>
                <c:pt idx="391665">
                  <c:v>4.1328999999999998E-2</c:v>
                </c:pt>
                <c:pt idx="391666">
                  <c:v>4.1328999999999998E-2</c:v>
                </c:pt>
                <c:pt idx="391667">
                  <c:v>4.1329999999999999E-2</c:v>
                </c:pt>
                <c:pt idx="391668">
                  <c:v>4.1329999999999999E-2</c:v>
                </c:pt>
                <c:pt idx="391669">
                  <c:v>4.1329999999999999E-2</c:v>
                </c:pt>
                <c:pt idx="391670">
                  <c:v>4.1329999999999999E-2</c:v>
                </c:pt>
                <c:pt idx="391671">
                  <c:v>4.1329999999999999E-2</c:v>
                </c:pt>
                <c:pt idx="391672">
                  <c:v>4.1329999999999999E-2</c:v>
                </c:pt>
                <c:pt idx="391673">
                  <c:v>4.1329999999999999E-2</c:v>
                </c:pt>
                <c:pt idx="391674">
                  <c:v>4.1329999999999999E-2</c:v>
                </c:pt>
                <c:pt idx="391675">
                  <c:v>4.1329999999999999E-2</c:v>
                </c:pt>
                <c:pt idx="391676">
                  <c:v>4.1329999999999999E-2</c:v>
                </c:pt>
                <c:pt idx="391677">
                  <c:v>4.1328999999999998E-2</c:v>
                </c:pt>
                <c:pt idx="391678">
                  <c:v>4.1328999999999998E-2</c:v>
                </c:pt>
                <c:pt idx="391679">
                  <c:v>4.1328999999999998E-2</c:v>
                </c:pt>
                <c:pt idx="391680">
                  <c:v>4.1327999999999997E-2</c:v>
                </c:pt>
                <c:pt idx="391681">
                  <c:v>4.1327999999999997E-2</c:v>
                </c:pt>
                <c:pt idx="391682">
                  <c:v>4.1327999999999997E-2</c:v>
                </c:pt>
                <c:pt idx="391683">
                  <c:v>4.1327000000000003E-2</c:v>
                </c:pt>
                <c:pt idx="391684">
                  <c:v>4.1327000000000003E-2</c:v>
                </c:pt>
                <c:pt idx="391685">
                  <c:v>4.1326000000000002E-2</c:v>
                </c:pt>
                <c:pt idx="391686">
                  <c:v>4.1326000000000002E-2</c:v>
                </c:pt>
                <c:pt idx="391687">
                  <c:v>4.1325000000000001E-2</c:v>
                </c:pt>
                <c:pt idx="391688">
                  <c:v>4.1324E-2</c:v>
                </c:pt>
                <c:pt idx="391689">
                  <c:v>4.1322999999999999E-2</c:v>
                </c:pt>
                <c:pt idx="391690">
                  <c:v>4.1321999999999998E-2</c:v>
                </c:pt>
                <c:pt idx="391691">
                  <c:v>4.1320999999999997E-2</c:v>
                </c:pt>
                <c:pt idx="391692">
                  <c:v>4.1320000000000003E-2</c:v>
                </c:pt>
                <c:pt idx="391693">
                  <c:v>4.1319000000000002E-2</c:v>
                </c:pt>
                <c:pt idx="391694">
                  <c:v>4.1318000000000001E-2</c:v>
                </c:pt>
                <c:pt idx="391695">
                  <c:v>4.1317E-2</c:v>
                </c:pt>
                <c:pt idx="391696">
                  <c:v>4.1315999999999999E-2</c:v>
                </c:pt>
                <c:pt idx="391697">
                  <c:v>4.1314999999999998E-2</c:v>
                </c:pt>
                <c:pt idx="391698">
                  <c:v>4.1313000000000002E-2</c:v>
                </c:pt>
                <c:pt idx="391699">
                  <c:v>4.1312000000000001E-2</c:v>
                </c:pt>
                <c:pt idx="391700">
                  <c:v>4.1311E-2</c:v>
                </c:pt>
                <c:pt idx="391701">
                  <c:v>4.1308999999999998E-2</c:v>
                </c:pt>
                <c:pt idx="391702">
                  <c:v>4.1307999999999997E-2</c:v>
                </c:pt>
                <c:pt idx="391703">
                  <c:v>4.1307000000000003E-2</c:v>
                </c:pt>
                <c:pt idx="391704">
                  <c:v>4.1305000000000001E-2</c:v>
                </c:pt>
                <c:pt idx="391705">
                  <c:v>4.1304E-2</c:v>
                </c:pt>
                <c:pt idx="391706">
                  <c:v>4.1302999999999999E-2</c:v>
                </c:pt>
                <c:pt idx="391707">
                  <c:v>4.1300999999999997E-2</c:v>
                </c:pt>
                <c:pt idx="391708">
                  <c:v>4.1300000000000003E-2</c:v>
                </c:pt>
                <c:pt idx="391709">
                  <c:v>4.1299000000000002E-2</c:v>
                </c:pt>
                <c:pt idx="391710">
                  <c:v>4.1297E-2</c:v>
                </c:pt>
                <c:pt idx="391711">
                  <c:v>4.1295999999999999E-2</c:v>
                </c:pt>
                <c:pt idx="391712">
                  <c:v>4.1294999999999998E-2</c:v>
                </c:pt>
                <c:pt idx="391713">
                  <c:v>4.1293000000000003E-2</c:v>
                </c:pt>
                <c:pt idx="391714">
                  <c:v>4.1292000000000002E-2</c:v>
                </c:pt>
                <c:pt idx="391715">
                  <c:v>4.1291000000000001E-2</c:v>
                </c:pt>
                <c:pt idx="391716">
                  <c:v>4.1288999999999999E-2</c:v>
                </c:pt>
                <c:pt idx="391717">
                  <c:v>4.1287999999999998E-2</c:v>
                </c:pt>
                <c:pt idx="391718">
                  <c:v>4.1286999999999997E-2</c:v>
                </c:pt>
                <c:pt idx="391719">
                  <c:v>4.1286000000000003E-2</c:v>
                </c:pt>
                <c:pt idx="391720">
                  <c:v>4.1285000000000002E-2</c:v>
                </c:pt>
                <c:pt idx="391721">
                  <c:v>4.1284000000000001E-2</c:v>
                </c:pt>
                <c:pt idx="391722">
                  <c:v>4.1283E-2</c:v>
                </c:pt>
                <c:pt idx="391723">
                  <c:v>4.1281999999999999E-2</c:v>
                </c:pt>
                <c:pt idx="391724">
                  <c:v>4.1280999999999998E-2</c:v>
                </c:pt>
                <c:pt idx="391725">
                  <c:v>4.1279999999999997E-2</c:v>
                </c:pt>
                <c:pt idx="391726">
                  <c:v>4.1279000000000003E-2</c:v>
                </c:pt>
                <c:pt idx="391727">
                  <c:v>4.1278000000000002E-2</c:v>
                </c:pt>
                <c:pt idx="391728">
                  <c:v>4.1277000000000001E-2</c:v>
                </c:pt>
                <c:pt idx="391729">
                  <c:v>4.1276E-2</c:v>
                </c:pt>
                <c:pt idx="391730">
                  <c:v>4.1276E-2</c:v>
                </c:pt>
                <c:pt idx="391731">
                  <c:v>4.1274999999999999E-2</c:v>
                </c:pt>
                <c:pt idx="391732">
                  <c:v>4.1273999999999998E-2</c:v>
                </c:pt>
                <c:pt idx="391733">
                  <c:v>4.1273999999999998E-2</c:v>
                </c:pt>
                <c:pt idx="391734">
                  <c:v>4.1272999999999997E-2</c:v>
                </c:pt>
                <c:pt idx="391735">
                  <c:v>4.1272000000000003E-2</c:v>
                </c:pt>
                <c:pt idx="391736">
                  <c:v>4.1272000000000003E-2</c:v>
                </c:pt>
                <c:pt idx="391737">
                  <c:v>4.1271000000000002E-2</c:v>
                </c:pt>
                <c:pt idx="391738">
                  <c:v>4.1270000000000001E-2</c:v>
                </c:pt>
                <c:pt idx="391739">
                  <c:v>4.1270000000000001E-2</c:v>
                </c:pt>
                <c:pt idx="391740">
                  <c:v>4.1269E-2</c:v>
                </c:pt>
                <c:pt idx="391741">
                  <c:v>4.1269E-2</c:v>
                </c:pt>
                <c:pt idx="391742">
                  <c:v>4.1269E-2</c:v>
                </c:pt>
                <c:pt idx="391743">
                  <c:v>4.1267999999999999E-2</c:v>
                </c:pt>
                <c:pt idx="391744">
                  <c:v>4.1267999999999999E-2</c:v>
                </c:pt>
                <c:pt idx="391745">
                  <c:v>4.1266999999999998E-2</c:v>
                </c:pt>
                <c:pt idx="391746">
                  <c:v>4.1266999999999998E-2</c:v>
                </c:pt>
                <c:pt idx="391747">
                  <c:v>4.1265999999999997E-2</c:v>
                </c:pt>
                <c:pt idx="391748">
                  <c:v>4.1265000000000003E-2</c:v>
                </c:pt>
                <c:pt idx="391749">
                  <c:v>4.1265000000000003E-2</c:v>
                </c:pt>
                <c:pt idx="391750">
                  <c:v>4.1264000000000002E-2</c:v>
                </c:pt>
                <c:pt idx="391751">
                  <c:v>4.1264000000000002E-2</c:v>
                </c:pt>
                <c:pt idx="391752">
                  <c:v>4.1264000000000002E-2</c:v>
                </c:pt>
                <c:pt idx="391753">
                  <c:v>4.1263000000000001E-2</c:v>
                </c:pt>
                <c:pt idx="391754">
                  <c:v>4.1263000000000001E-2</c:v>
                </c:pt>
                <c:pt idx="391755">
                  <c:v>4.1262E-2</c:v>
                </c:pt>
                <c:pt idx="391756">
                  <c:v>4.1262E-2</c:v>
                </c:pt>
                <c:pt idx="391757">
                  <c:v>4.1260999999999999E-2</c:v>
                </c:pt>
                <c:pt idx="391758">
                  <c:v>4.1260999999999999E-2</c:v>
                </c:pt>
                <c:pt idx="391759">
                  <c:v>4.1259999999999998E-2</c:v>
                </c:pt>
                <c:pt idx="391760">
                  <c:v>4.1259999999999998E-2</c:v>
                </c:pt>
                <c:pt idx="391761">
                  <c:v>4.1258999999999997E-2</c:v>
                </c:pt>
                <c:pt idx="391762">
                  <c:v>4.1258999999999997E-2</c:v>
                </c:pt>
                <c:pt idx="391763">
                  <c:v>4.1258000000000003E-2</c:v>
                </c:pt>
                <c:pt idx="391764">
                  <c:v>4.1258000000000003E-2</c:v>
                </c:pt>
                <c:pt idx="391765">
                  <c:v>4.1257000000000002E-2</c:v>
                </c:pt>
                <c:pt idx="391766">
                  <c:v>4.1257000000000002E-2</c:v>
                </c:pt>
                <c:pt idx="391767">
                  <c:v>4.1256000000000001E-2</c:v>
                </c:pt>
                <c:pt idx="391768">
                  <c:v>4.1256000000000001E-2</c:v>
                </c:pt>
                <c:pt idx="391769">
                  <c:v>4.1256000000000001E-2</c:v>
                </c:pt>
                <c:pt idx="391770">
                  <c:v>4.1255E-2</c:v>
                </c:pt>
                <c:pt idx="391771">
                  <c:v>4.1255E-2</c:v>
                </c:pt>
                <c:pt idx="391772">
                  <c:v>4.1253999999999999E-2</c:v>
                </c:pt>
                <c:pt idx="391773">
                  <c:v>4.1253999999999999E-2</c:v>
                </c:pt>
                <c:pt idx="391774">
                  <c:v>4.1252999999999998E-2</c:v>
                </c:pt>
                <c:pt idx="391775">
                  <c:v>4.1252999999999998E-2</c:v>
                </c:pt>
                <c:pt idx="391776">
                  <c:v>4.1252999999999998E-2</c:v>
                </c:pt>
                <c:pt idx="391777">
                  <c:v>4.1252999999999998E-2</c:v>
                </c:pt>
                <c:pt idx="391778">
                  <c:v>4.1252999999999998E-2</c:v>
                </c:pt>
                <c:pt idx="391779">
                  <c:v>4.1251999999999997E-2</c:v>
                </c:pt>
                <c:pt idx="391780">
                  <c:v>4.1251999999999997E-2</c:v>
                </c:pt>
                <c:pt idx="391781">
                  <c:v>4.1251999999999997E-2</c:v>
                </c:pt>
                <c:pt idx="391782">
                  <c:v>4.1251999999999997E-2</c:v>
                </c:pt>
                <c:pt idx="391783">
                  <c:v>4.1251999999999997E-2</c:v>
                </c:pt>
                <c:pt idx="391784">
                  <c:v>4.1251999999999997E-2</c:v>
                </c:pt>
                <c:pt idx="391785">
                  <c:v>4.1251000000000003E-2</c:v>
                </c:pt>
                <c:pt idx="391786">
                  <c:v>4.1251000000000003E-2</c:v>
                </c:pt>
                <c:pt idx="391787">
                  <c:v>4.1251000000000003E-2</c:v>
                </c:pt>
                <c:pt idx="391788">
                  <c:v>4.1251999999999997E-2</c:v>
                </c:pt>
                <c:pt idx="391789">
                  <c:v>4.1251999999999997E-2</c:v>
                </c:pt>
                <c:pt idx="391790">
                  <c:v>4.1251999999999997E-2</c:v>
                </c:pt>
                <c:pt idx="391791">
                  <c:v>4.1251999999999997E-2</c:v>
                </c:pt>
                <c:pt idx="391792">
                  <c:v>4.1251999999999997E-2</c:v>
                </c:pt>
                <c:pt idx="391793">
                  <c:v>4.1251999999999997E-2</c:v>
                </c:pt>
                <c:pt idx="391794">
                  <c:v>4.1251999999999997E-2</c:v>
                </c:pt>
                <c:pt idx="391795">
                  <c:v>4.1251999999999997E-2</c:v>
                </c:pt>
                <c:pt idx="391796">
                  <c:v>4.1251999999999997E-2</c:v>
                </c:pt>
                <c:pt idx="391797">
                  <c:v>4.1252999999999998E-2</c:v>
                </c:pt>
                <c:pt idx="391798">
                  <c:v>4.1252999999999998E-2</c:v>
                </c:pt>
                <c:pt idx="391799">
                  <c:v>4.1252999999999998E-2</c:v>
                </c:pt>
                <c:pt idx="391800">
                  <c:v>4.1252999999999998E-2</c:v>
                </c:pt>
                <c:pt idx="391801">
                  <c:v>4.1253999999999999E-2</c:v>
                </c:pt>
                <c:pt idx="391802">
                  <c:v>4.1253999999999999E-2</c:v>
                </c:pt>
                <c:pt idx="391803">
                  <c:v>4.1253999999999999E-2</c:v>
                </c:pt>
                <c:pt idx="391804">
                  <c:v>4.1255E-2</c:v>
                </c:pt>
                <c:pt idx="391805">
                  <c:v>4.1255E-2</c:v>
                </c:pt>
                <c:pt idx="391806">
                  <c:v>4.1255E-2</c:v>
                </c:pt>
                <c:pt idx="391807">
                  <c:v>4.1255E-2</c:v>
                </c:pt>
                <c:pt idx="391808">
                  <c:v>4.1256000000000001E-2</c:v>
                </c:pt>
                <c:pt idx="391809">
                  <c:v>4.1256000000000001E-2</c:v>
                </c:pt>
                <c:pt idx="391810">
                  <c:v>4.1256000000000001E-2</c:v>
                </c:pt>
                <c:pt idx="391811">
                  <c:v>4.1256000000000001E-2</c:v>
                </c:pt>
                <c:pt idx="391812">
                  <c:v>4.1257000000000002E-2</c:v>
                </c:pt>
                <c:pt idx="391813">
                  <c:v>4.1257000000000002E-2</c:v>
                </c:pt>
                <c:pt idx="391814">
                  <c:v>4.1257000000000002E-2</c:v>
                </c:pt>
                <c:pt idx="391815">
                  <c:v>4.1257000000000002E-2</c:v>
                </c:pt>
                <c:pt idx="391816">
                  <c:v>4.1258000000000003E-2</c:v>
                </c:pt>
                <c:pt idx="391817">
                  <c:v>4.1258000000000003E-2</c:v>
                </c:pt>
                <c:pt idx="391818">
                  <c:v>4.1258000000000003E-2</c:v>
                </c:pt>
                <c:pt idx="391819">
                  <c:v>4.1258000000000003E-2</c:v>
                </c:pt>
                <c:pt idx="391820">
                  <c:v>4.1258000000000003E-2</c:v>
                </c:pt>
                <c:pt idx="391821">
                  <c:v>4.1258000000000003E-2</c:v>
                </c:pt>
                <c:pt idx="391822">
                  <c:v>4.1258000000000003E-2</c:v>
                </c:pt>
                <c:pt idx="391823">
                  <c:v>4.1258000000000003E-2</c:v>
                </c:pt>
                <c:pt idx="391824">
                  <c:v>4.1258000000000003E-2</c:v>
                </c:pt>
                <c:pt idx="391825">
                  <c:v>4.1258000000000003E-2</c:v>
                </c:pt>
                <c:pt idx="391826">
                  <c:v>4.1258000000000003E-2</c:v>
                </c:pt>
                <c:pt idx="391827">
                  <c:v>4.1258000000000003E-2</c:v>
                </c:pt>
                <c:pt idx="391828">
                  <c:v>4.1258000000000003E-2</c:v>
                </c:pt>
                <c:pt idx="391829">
                  <c:v>4.1258000000000003E-2</c:v>
                </c:pt>
                <c:pt idx="391830">
                  <c:v>4.1258000000000003E-2</c:v>
                </c:pt>
                <c:pt idx="391831">
                  <c:v>4.1258000000000003E-2</c:v>
                </c:pt>
                <c:pt idx="391832">
                  <c:v>4.1258000000000003E-2</c:v>
                </c:pt>
                <c:pt idx="391833">
                  <c:v>4.1258000000000003E-2</c:v>
                </c:pt>
                <c:pt idx="391834">
                  <c:v>4.1258000000000003E-2</c:v>
                </c:pt>
                <c:pt idx="391835">
                  <c:v>4.1258000000000003E-2</c:v>
                </c:pt>
                <c:pt idx="391836">
                  <c:v>4.1258000000000003E-2</c:v>
                </c:pt>
                <c:pt idx="391837">
                  <c:v>4.1258000000000003E-2</c:v>
                </c:pt>
                <c:pt idx="391838">
                  <c:v>4.1258000000000003E-2</c:v>
                </c:pt>
                <c:pt idx="391839">
                  <c:v>4.1258000000000003E-2</c:v>
                </c:pt>
                <c:pt idx="391840">
                  <c:v>4.1258000000000003E-2</c:v>
                </c:pt>
                <c:pt idx="391841">
                  <c:v>4.1258000000000003E-2</c:v>
                </c:pt>
                <c:pt idx="391842">
                  <c:v>4.1258000000000003E-2</c:v>
                </c:pt>
                <c:pt idx="391843">
                  <c:v>4.1258000000000003E-2</c:v>
                </c:pt>
                <c:pt idx="391844">
                  <c:v>4.1258000000000003E-2</c:v>
                </c:pt>
                <c:pt idx="391845">
                  <c:v>4.1258000000000003E-2</c:v>
                </c:pt>
                <c:pt idx="391846">
                  <c:v>4.1258000000000003E-2</c:v>
                </c:pt>
                <c:pt idx="391847">
                  <c:v>4.1258000000000003E-2</c:v>
                </c:pt>
                <c:pt idx="391848">
                  <c:v>4.1258999999999997E-2</c:v>
                </c:pt>
                <c:pt idx="391849">
                  <c:v>4.1258999999999997E-2</c:v>
                </c:pt>
                <c:pt idx="391850">
                  <c:v>4.1258999999999997E-2</c:v>
                </c:pt>
                <c:pt idx="391851">
                  <c:v>4.1259999999999998E-2</c:v>
                </c:pt>
                <c:pt idx="391852">
                  <c:v>4.1259999999999998E-2</c:v>
                </c:pt>
                <c:pt idx="391853">
                  <c:v>4.1260999999999999E-2</c:v>
                </c:pt>
                <c:pt idx="391854">
                  <c:v>4.1260999999999999E-2</c:v>
                </c:pt>
                <c:pt idx="391855">
                  <c:v>4.1260999999999999E-2</c:v>
                </c:pt>
                <c:pt idx="391856">
                  <c:v>4.1262E-2</c:v>
                </c:pt>
                <c:pt idx="391857">
                  <c:v>4.1263000000000001E-2</c:v>
                </c:pt>
                <c:pt idx="391858">
                  <c:v>4.1263000000000001E-2</c:v>
                </c:pt>
                <c:pt idx="391859">
                  <c:v>4.1264000000000002E-2</c:v>
                </c:pt>
                <c:pt idx="391860">
                  <c:v>4.1265000000000003E-2</c:v>
                </c:pt>
                <c:pt idx="391861">
                  <c:v>4.1265999999999997E-2</c:v>
                </c:pt>
                <c:pt idx="391862">
                  <c:v>4.1266999999999998E-2</c:v>
                </c:pt>
                <c:pt idx="391863">
                  <c:v>4.1267999999999999E-2</c:v>
                </c:pt>
                <c:pt idx="391864">
                  <c:v>4.1269E-2</c:v>
                </c:pt>
                <c:pt idx="391865">
                  <c:v>4.1269E-2</c:v>
                </c:pt>
                <c:pt idx="391866">
                  <c:v>4.1270000000000001E-2</c:v>
                </c:pt>
                <c:pt idx="391867">
                  <c:v>4.1272000000000003E-2</c:v>
                </c:pt>
                <c:pt idx="391868">
                  <c:v>4.1272999999999997E-2</c:v>
                </c:pt>
                <c:pt idx="391869">
                  <c:v>4.1273999999999998E-2</c:v>
                </c:pt>
                <c:pt idx="391870">
                  <c:v>4.1274999999999999E-2</c:v>
                </c:pt>
                <c:pt idx="391871">
                  <c:v>4.1277000000000001E-2</c:v>
                </c:pt>
                <c:pt idx="391872">
                  <c:v>4.1278000000000002E-2</c:v>
                </c:pt>
                <c:pt idx="391873">
                  <c:v>4.1279000000000003E-2</c:v>
                </c:pt>
                <c:pt idx="391874">
                  <c:v>4.1280999999999998E-2</c:v>
                </c:pt>
                <c:pt idx="391875">
                  <c:v>4.1281999999999999E-2</c:v>
                </c:pt>
                <c:pt idx="391876">
                  <c:v>4.1283E-2</c:v>
                </c:pt>
                <c:pt idx="391877">
                  <c:v>4.1284000000000001E-2</c:v>
                </c:pt>
                <c:pt idx="391878">
                  <c:v>4.1286000000000003E-2</c:v>
                </c:pt>
                <c:pt idx="391879">
                  <c:v>4.1286999999999997E-2</c:v>
                </c:pt>
                <c:pt idx="391880">
                  <c:v>4.1288999999999999E-2</c:v>
                </c:pt>
                <c:pt idx="391881">
                  <c:v>4.129E-2</c:v>
                </c:pt>
                <c:pt idx="391882">
                  <c:v>4.1291000000000001E-2</c:v>
                </c:pt>
                <c:pt idx="391883">
                  <c:v>4.1293000000000003E-2</c:v>
                </c:pt>
                <c:pt idx="391884">
                  <c:v>4.1293999999999997E-2</c:v>
                </c:pt>
                <c:pt idx="391885">
                  <c:v>4.1295999999999999E-2</c:v>
                </c:pt>
                <c:pt idx="391886">
                  <c:v>4.1297E-2</c:v>
                </c:pt>
                <c:pt idx="391887">
                  <c:v>4.1298000000000001E-2</c:v>
                </c:pt>
                <c:pt idx="391888">
                  <c:v>4.1299000000000002E-2</c:v>
                </c:pt>
                <c:pt idx="391889">
                  <c:v>4.1300000000000003E-2</c:v>
                </c:pt>
                <c:pt idx="391890">
                  <c:v>4.1301999999999998E-2</c:v>
                </c:pt>
                <c:pt idx="391891">
                  <c:v>4.1302999999999999E-2</c:v>
                </c:pt>
                <c:pt idx="391892">
                  <c:v>4.1304E-2</c:v>
                </c:pt>
                <c:pt idx="391893">
                  <c:v>4.1305000000000001E-2</c:v>
                </c:pt>
                <c:pt idx="391894">
                  <c:v>4.1306000000000002E-2</c:v>
                </c:pt>
                <c:pt idx="391895">
                  <c:v>4.1307000000000003E-2</c:v>
                </c:pt>
                <c:pt idx="391896">
                  <c:v>4.1307999999999997E-2</c:v>
                </c:pt>
                <c:pt idx="391897">
                  <c:v>4.1308999999999998E-2</c:v>
                </c:pt>
                <c:pt idx="391898">
                  <c:v>4.1308999999999998E-2</c:v>
                </c:pt>
                <c:pt idx="391899">
                  <c:v>4.1309999999999999E-2</c:v>
                </c:pt>
                <c:pt idx="391900">
                  <c:v>4.1309999999999999E-2</c:v>
                </c:pt>
                <c:pt idx="391901">
                  <c:v>4.1311E-2</c:v>
                </c:pt>
                <c:pt idx="391902">
                  <c:v>4.1311E-2</c:v>
                </c:pt>
                <c:pt idx="391903">
                  <c:v>4.1312000000000001E-2</c:v>
                </c:pt>
                <c:pt idx="391904">
                  <c:v>4.1312000000000001E-2</c:v>
                </c:pt>
                <c:pt idx="391905">
                  <c:v>4.1312000000000001E-2</c:v>
                </c:pt>
                <c:pt idx="391906">
                  <c:v>4.1312000000000001E-2</c:v>
                </c:pt>
                <c:pt idx="391907">
                  <c:v>4.1313000000000002E-2</c:v>
                </c:pt>
                <c:pt idx="391908">
                  <c:v>4.1313000000000002E-2</c:v>
                </c:pt>
                <c:pt idx="391909">
                  <c:v>4.1312000000000001E-2</c:v>
                </c:pt>
                <c:pt idx="391910">
                  <c:v>4.1312000000000001E-2</c:v>
                </c:pt>
                <c:pt idx="391911">
                  <c:v>4.1312000000000001E-2</c:v>
                </c:pt>
                <c:pt idx="391912">
                  <c:v>4.1312000000000001E-2</c:v>
                </c:pt>
                <c:pt idx="391913">
                  <c:v>4.1311E-2</c:v>
                </c:pt>
                <c:pt idx="391914">
                  <c:v>4.1311E-2</c:v>
                </c:pt>
                <c:pt idx="391915">
                  <c:v>4.1311E-2</c:v>
                </c:pt>
                <c:pt idx="391916">
                  <c:v>4.1309999999999999E-2</c:v>
                </c:pt>
                <c:pt idx="391917">
                  <c:v>4.1309999999999999E-2</c:v>
                </c:pt>
                <c:pt idx="391918">
                  <c:v>4.1308999999999998E-2</c:v>
                </c:pt>
                <c:pt idx="391919">
                  <c:v>4.1308999999999998E-2</c:v>
                </c:pt>
                <c:pt idx="391920">
                  <c:v>4.1307999999999997E-2</c:v>
                </c:pt>
                <c:pt idx="391921">
                  <c:v>4.1307000000000003E-2</c:v>
                </c:pt>
                <c:pt idx="391922">
                  <c:v>4.1307000000000003E-2</c:v>
                </c:pt>
                <c:pt idx="391923">
                  <c:v>4.1306000000000002E-2</c:v>
                </c:pt>
                <c:pt idx="391924">
                  <c:v>4.1305000000000001E-2</c:v>
                </c:pt>
                <c:pt idx="391925">
                  <c:v>4.1304E-2</c:v>
                </c:pt>
                <c:pt idx="391926">
                  <c:v>4.1302999999999999E-2</c:v>
                </c:pt>
                <c:pt idx="391927">
                  <c:v>4.1301999999999998E-2</c:v>
                </c:pt>
                <c:pt idx="391928">
                  <c:v>4.1300999999999997E-2</c:v>
                </c:pt>
                <c:pt idx="391929">
                  <c:v>4.1300000000000003E-2</c:v>
                </c:pt>
                <c:pt idx="391930">
                  <c:v>4.1299000000000002E-2</c:v>
                </c:pt>
                <c:pt idx="391931">
                  <c:v>4.1299000000000002E-2</c:v>
                </c:pt>
                <c:pt idx="391932">
                  <c:v>4.1298000000000001E-2</c:v>
                </c:pt>
                <c:pt idx="391933">
                  <c:v>4.1295999999999999E-2</c:v>
                </c:pt>
                <c:pt idx="391934">
                  <c:v>4.1294999999999998E-2</c:v>
                </c:pt>
                <c:pt idx="391935">
                  <c:v>4.1293999999999997E-2</c:v>
                </c:pt>
                <c:pt idx="391936">
                  <c:v>4.1293000000000003E-2</c:v>
                </c:pt>
                <c:pt idx="391937">
                  <c:v>4.1292000000000002E-2</c:v>
                </c:pt>
                <c:pt idx="391938">
                  <c:v>4.1291000000000001E-2</c:v>
                </c:pt>
                <c:pt idx="391939">
                  <c:v>4.129E-2</c:v>
                </c:pt>
                <c:pt idx="391940">
                  <c:v>4.1288999999999999E-2</c:v>
                </c:pt>
                <c:pt idx="391941">
                  <c:v>4.1287999999999998E-2</c:v>
                </c:pt>
                <c:pt idx="391942">
                  <c:v>4.1286999999999997E-2</c:v>
                </c:pt>
                <c:pt idx="391943">
                  <c:v>4.1286000000000003E-2</c:v>
                </c:pt>
                <c:pt idx="391944">
                  <c:v>4.1285000000000002E-2</c:v>
                </c:pt>
                <c:pt idx="391945">
                  <c:v>4.1283E-2</c:v>
                </c:pt>
                <c:pt idx="391946">
                  <c:v>4.1281999999999999E-2</c:v>
                </c:pt>
                <c:pt idx="391947">
                  <c:v>4.1280999999999998E-2</c:v>
                </c:pt>
                <c:pt idx="391948">
                  <c:v>4.1279999999999997E-2</c:v>
                </c:pt>
                <c:pt idx="391949">
                  <c:v>4.1279000000000003E-2</c:v>
                </c:pt>
                <c:pt idx="391950">
                  <c:v>4.1278000000000002E-2</c:v>
                </c:pt>
                <c:pt idx="391951">
                  <c:v>4.1276E-2</c:v>
                </c:pt>
                <c:pt idx="391952">
                  <c:v>4.1274999999999999E-2</c:v>
                </c:pt>
                <c:pt idx="391953">
                  <c:v>4.1273999999999998E-2</c:v>
                </c:pt>
                <c:pt idx="391954">
                  <c:v>4.1272999999999997E-2</c:v>
                </c:pt>
                <c:pt idx="391955">
                  <c:v>4.1272000000000003E-2</c:v>
                </c:pt>
                <c:pt idx="391956">
                  <c:v>4.1271000000000002E-2</c:v>
                </c:pt>
                <c:pt idx="391957">
                  <c:v>4.1270000000000001E-2</c:v>
                </c:pt>
                <c:pt idx="391958">
                  <c:v>4.1269E-2</c:v>
                </c:pt>
                <c:pt idx="391959">
                  <c:v>4.1267999999999999E-2</c:v>
                </c:pt>
                <c:pt idx="391960">
                  <c:v>4.1266999999999998E-2</c:v>
                </c:pt>
                <c:pt idx="391961">
                  <c:v>4.1265999999999997E-2</c:v>
                </c:pt>
                <c:pt idx="391962">
                  <c:v>4.1265000000000003E-2</c:v>
                </c:pt>
                <c:pt idx="391963">
                  <c:v>4.1265000000000003E-2</c:v>
                </c:pt>
                <c:pt idx="391964">
                  <c:v>4.1264000000000002E-2</c:v>
                </c:pt>
                <c:pt idx="391965">
                  <c:v>4.1263000000000001E-2</c:v>
                </c:pt>
                <c:pt idx="391966">
                  <c:v>4.1263000000000001E-2</c:v>
                </c:pt>
                <c:pt idx="391967">
                  <c:v>4.1262E-2</c:v>
                </c:pt>
                <c:pt idx="391968">
                  <c:v>4.1260999999999999E-2</c:v>
                </c:pt>
                <c:pt idx="391969">
                  <c:v>4.1260999999999999E-2</c:v>
                </c:pt>
                <c:pt idx="391970">
                  <c:v>4.1259999999999998E-2</c:v>
                </c:pt>
                <c:pt idx="391971">
                  <c:v>4.1259999999999998E-2</c:v>
                </c:pt>
                <c:pt idx="391972">
                  <c:v>4.1258999999999997E-2</c:v>
                </c:pt>
                <c:pt idx="391973">
                  <c:v>4.1258999999999997E-2</c:v>
                </c:pt>
                <c:pt idx="391974">
                  <c:v>4.1258000000000003E-2</c:v>
                </c:pt>
                <c:pt idx="391975">
                  <c:v>4.1258000000000003E-2</c:v>
                </c:pt>
                <c:pt idx="391976">
                  <c:v>4.1258000000000003E-2</c:v>
                </c:pt>
                <c:pt idx="391977">
                  <c:v>4.1258000000000003E-2</c:v>
                </c:pt>
                <c:pt idx="391978">
                  <c:v>4.1258000000000003E-2</c:v>
                </c:pt>
                <c:pt idx="391979">
                  <c:v>4.1258000000000003E-2</c:v>
                </c:pt>
                <c:pt idx="391980">
                  <c:v>4.1258000000000003E-2</c:v>
                </c:pt>
                <c:pt idx="391981">
                  <c:v>4.1258000000000003E-2</c:v>
                </c:pt>
                <c:pt idx="391982">
                  <c:v>4.1258000000000003E-2</c:v>
                </c:pt>
                <c:pt idx="391983">
                  <c:v>4.1258000000000003E-2</c:v>
                </c:pt>
                <c:pt idx="391984">
                  <c:v>4.1258000000000003E-2</c:v>
                </c:pt>
                <c:pt idx="391985">
                  <c:v>4.1258999999999997E-2</c:v>
                </c:pt>
                <c:pt idx="391986">
                  <c:v>4.1258999999999997E-2</c:v>
                </c:pt>
                <c:pt idx="391987">
                  <c:v>4.1258999999999997E-2</c:v>
                </c:pt>
                <c:pt idx="391988">
                  <c:v>4.1259999999999998E-2</c:v>
                </c:pt>
                <c:pt idx="391989">
                  <c:v>4.1259999999999998E-2</c:v>
                </c:pt>
                <c:pt idx="391990">
                  <c:v>4.1260999999999999E-2</c:v>
                </c:pt>
                <c:pt idx="391991">
                  <c:v>4.1260999999999999E-2</c:v>
                </c:pt>
                <c:pt idx="391992">
                  <c:v>4.1262E-2</c:v>
                </c:pt>
                <c:pt idx="391993">
                  <c:v>4.1262E-2</c:v>
                </c:pt>
                <c:pt idx="391994">
                  <c:v>4.1263000000000001E-2</c:v>
                </c:pt>
                <c:pt idx="391995">
                  <c:v>4.1263000000000001E-2</c:v>
                </c:pt>
                <c:pt idx="391996">
                  <c:v>4.1264000000000002E-2</c:v>
                </c:pt>
                <c:pt idx="391997">
                  <c:v>4.1264000000000002E-2</c:v>
                </c:pt>
                <c:pt idx="391998">
                  <c:v>4.1265000000000003E-2</c:v>
                </c:pt>
                <c:pt idx="391999">
                  <c:v>4.1265000000000003E-2</c:v>
                </c:pt>
                <c:pt idx="392000">
                  <c:v>4.1265999999999997E-2</c:v>
                </c:pt>
                <c:pt idx="392001">
                  <c:v>4.1265999999999997E-2</c:v>
                </c:pt>
                <c:pt idx="392002">
                  <c:v>4.1266999999999998E-2</c:v>
                </c:pt>
                <c:pt idx="392003">
                  <c:v>4.1266999999999998E-2</c:v>
                </c:pt>
                <c:pt idx="392004">
                  <c:v>4.1266999999999998E-2</c:v>
                </c:pt>
                <c:pt idx="392005">
                  <c:v>4.1267999999999999E-2</c:v>
                </c:pt>
                <c:pt idx="392006">
                  <c:v>4.1267999999999999E-2</c:v>
                </c:pt>
                <c:pt idx="392007">
                  <c:v>4.1267999999999999E-2</c:v>
                </c:pt>
                <c:pt idx="392008">
                  <c:v>4.1267999999999999E-2</c:v>
                </c:pt>
                <c:pt idx="392009">
                  <c:v>4.1267999999999999E-2</c:v>
                </c:pt>
                <c:pt idx="392010">
                  <c:v>4.1267999999999999E-2</c:v>
                </c:pt>
                <c:pt idx="392011">
                  <c:v>4.1269E-2</c:v>
                </c:pt>
                <c:pt idx="392012">
                  <c:v>4.1269E-2</c:v>
                </c:pt>
                <c:pt idx="392013">
                  <c:v>4.1269E-2</c:v>
                </c:pt>
                <c:pt idx="392014">
                  <c:v>4.1267999999999999E-2</c:v>
                </c:pt>
                <c:pt idx="392015">
                  <c:v>4.1267999999999999E-2</c:v>
                </c:pt>
                <c:pt idx="392016">
                  <c:v>4.1267999999999999E-2</c:v>
                </c:pt>
                <c:pt idx="392017">
                  <c:v>4.1266999999999998E-2</c:v>
                </c:pt>
                <c:pt idx="392018">
                  <c:v>4.1266999999999998E-2</c:v>
                </c:pt>
                <c:pt idx="392019">
                  <c:v>4.1265999999999997E-2</c:v>
                </c:pt>
                <c:pt idx="392020">
                  <c:v>4.1265000000000003E-2</c:v>
                </c:pt>
                <c:pt idx="392021">
                  <c:v>4.1265000000000003E-2</c:v>
                </c:pt>
                <c:pt idx="392022">
                  <c:v>4.1264000000000002E-2</c:v>
                </c:pt>
                <c:pt idx="392023">
                  <c:v>4.1263000000000001E-2</c:v>
                </c:pt>
                <c:pt idx="392024">
                  <c:v>4.1262E-2</c:v>
                </c:pt>
                <c:pt idx="392025">
                  <c:v>4.1260999999999999E-2</c:v>
                </c:pt>
                <c:pt idx="392026">
                  <c:v>4.1259999999999998E-2</c:v>
                </c:pt>
                <c:pt idx="392027">
                  <c:v>4.1258000000000003E-2</c:v>
                </c:pt>
                <c:pt idx="392028">
                  <c:v>4.1257000000000002E-2</c:v>
                </c:pt>
                <c:pt idx="392029">
                  <c:v>4.1255E-2</c:v>
                </c:pt>
                <c:pt idx="392030">
                  <c:v>4.1253999999999999E-2</c:v>
                </c:pt>
                <c:pt idx="392031">
                  <c:v>4.1251999999999997E-2</c:v>
                </c:pt>
                <c:pt idx="392032">
                  <c:v>4.1251000000000003E-2</c:v>
                </c:pt>
                <c:pt idx="392033">
                  <c:v>4.1249000000000001E-2</c:v>
                </c:pt>
                <c:pt idx="392034">
                  <c:v>4.1246999999999999E-2</c:v>
                </c:pt>
                <c:pt idx="392035">
                  <c:v>4.1244999999999997E-2</c:v>
                </c:pt>
                <c:pt idx="392036">
                  <c:v>4.1243000000000002E-2</c:v>
                </c:pt>
                <c:pt idx="392037">
                  <c:v>4.1242000000000001E-2</c:v>
                </c:pt>
                <c:pt idx="392038">
                  <c:v>4.1239999999999999E-2</c:v>
                </c:pt>
                <c:pt idx="392039">
                  <c:v>4.1237000000000003E-2</c:v>
                </c:pt>
                <c:pt idx="392040">
                  <c:v>4.1235000000000001E-2</c:v>
                </c:pt>
                <c:pt idx="392041">
                  <c:v>4.1232999999999999E-2</c:v>
                </c:pt>
                <c:pt idx="392042">
                  <c:v>4.1230999999999997E-2</c:v>
                </c:pt>
                <c:pt idx="392043">
                  <c:v>4.1228000000000001E-2</c:v>
                </c:pt>
                <c:pt idx="392044">
                  <c:v>4.1225999999999999E-2</c:v>
                </c:pt>
                <c:pt idx="392045">
                  <c:v>4.1223999999999997E-2</c:v>
                </c:pt>
                <c:pt idx="392046">
                  <c:v>4.1222000000000002E-2</c:v>
                </c:pt>
                <c:pt idx="392047">
                  <c:v>4.122E-2</c:v>
                </c:pt>
                <c:pt idx="392048">
                  <c:v>4.1216999999999997E-2</c:v>
                </c:pt>
                <c:pt idx="392049">
                  <c:v>4.1215000000000002E-2</c:v>
                </c:pt>
                <c:pt idx="392050">
                  <c:v>4.1213E-2</c:v>
                </c:pt>
                <c:pt idx="392051">
                  <c:v>4.1210999999999998E-2</c:v>
                </c:pt>
                <c:pt idx="392052">
                  <c:v>4.1209000000000003E-2</c:v>
                </c:pt>
                <c:pt idx="392053">
                  <c:v>4.1206E-2</c:v>
                </c:pt>
                <c:pt idx="392054">
                  <c:v>4.1203999999999998E-2</c:v>
                </c:pt>
                <c:pt idx="392055">
                  <c:v>4.1202000000000003E-2</c:v>
                </c:pt>
                <c:pt idx="392056">
                  <c:v>4.1200000000000001E-2</c:v>
                </c:pt>
                <c:pt idx="392057">
                  <c:v>4.1197999999999999E-2</c:v>
                </c:pt>
                <c:pt idx="392058">
                  <c:v>4.1196999999999998E-2</c:v>
                </c:pt>
                <c:pt idx="392059">
                  <c:v>4.1195000000000002E-2</c:v>
                </c:pt>
                <c:pt idx="392060">
                  <c:v>4.1193E-2</c:v>
                </c:pt>
                <c:pt idx="392061">
                  <c:v>4.1191999999999999E-2</c:v>
                </c:pt>
                <c:pt idx="392062">
                  <c:v>4.1189999999999997E-2</c:v>
                </c:pt>
                <c:pt idx="392063">
                  <c:v>4.1189000000000003E-2</c:v>
                </c:pt>
                <c:pt idx="392064">
                  <c:v>4.1187000000000001E-2</c:v>
                </c:pt>
                <c:pt idx="392065">
                  <c:v>4.1186E-2</c:v>
                </c:pt>
                <c:pt idx="392066">
                  <c:v>4.1183999999999998E-2</c:v>
                </c:pt>
                <c:pt idx="392067">
                  <c:v>4.1182999999999997E-2</c:v>
                </c:pt>
                <c:pt idx="392068">
                  <c:v>4.1182000000000003E-2</c:v>
                </c:pt>
                <c:pt idx="392069">
                  <c:v>4.1181000000000002E-2</c:v>
                </c:pt>
                <c:pt idx="392070">
                  <c:v>4.1180000000000001E-2</c:v>
                </c:pt>
                <c:pt idx="392071">
                  <c:v>4.1179E-2</c:v>
                </c:pt>
                <c:pt idx="392072">
                  <c:v>4.1179E-2</c:v>
                </c:pt>
                <c:pt idx="392073">
                  <c:v>4.1177999999999999E-2</c:v>
                </c:pt>
                <c:pt idx="392074">
                  <c:v>4.1176999999999998E-2</c:v>
                </c:pt>
                <c:pt idx="392075">
                  <c:v>4.1176999999999998E-2</c:v>
                </c:pt>
                <c:pt idx="392076">
                  <c:v>4.1175999999999997E-2</c:v>
                </c:pt>
                <c:pt idx="392077">
                  <c:v>4.1175999999999997E-2</c:v>
                </c:pt>
                <c:pt idx="392078">
                  <c:v>4.1175999999999997E-2</c:v>
                </c:pt>
                <c:pt idx="392079">
                  <c:v>4.1175999999999997E-2</c:v>
                </c:pt>
                <c:pt idx="392080">
                  <c:v>4.1175999999999997E-2</c:v>
                </c:pt>
                <c:pt idx="392081">
                  <c:v>4.1175999999999997E-2</c:v>
                </c:pt>
                <c:pt idx="392082">
                  <c:v>4.1175999999999997E-2</c:v>
                </c:pt>
                <c:pt idx="392083">
                  <c:v>4.1175999999999997E-2</c:v>
                </c:pt>
                <c:pt idx="392084">
                  <c:v>4.1176999999999998E-2</c:v>
                </c:pt>
                <c:pt idx="392085">
                  <c:v>4.1176999999999998E-2</c:v>
                </c:pt>
                <c:pt idx="392086">
                  <c:v>4.1176999999999998E-2</c:v>
                </c:pt>
                <c:pt idx="392087">
                  <c:v>4.1177999999999999E-2</c:v>
                </c:pt>
                <c:pt idx="392088">
                  <c:v>4.1177999999999999E-2</c:v>
                </c:pt>
                <c:pt idx="392089">
                  <c:v>4.1179E-2</c:v>
                </c:pt>
                <c:pt idx="392090">
                  <c:v>4.1180000000000001E-2</c:v>
                </c:pt>
                <c:pt idx="392091">
                  <c:v>4.1180000000000001E-2</c:v>
                </c:pt>
                <c:pt idx="392092">
                  <c:v>4.1181000000000002E-2</c:v>
                </c:pt>
                <c:pt idx="392093">
                  <c:v>4.1182000000000003E-2</c:v>
                </c:pt>
                <c:pt idx="392094">
                  <c:v>4.1182999999999997E-2</c:v>
                </c:pt>
                <c:pt idx="392095">
                  <c:v>4.1183999999999998E-2</c:v>
                </c:pt>
                <c:pt idx="392096">
                  <c:v>4.1184999999999999E-2</c:v>
                </c:pt>
                <c:pt idx="392097">
                  <c:v>4.1186E-2</c:v>
                </c:pt>
                <c:pt idx="392098">
                  <c:v>4.1188000000000002E-2</c:v>
                </c:pt>
                <c:pt idx="392099">
                  <c:v>4.1189000000000003E-2</c:v>
                </c:pt>
                <c:pt idx="392100">
                  <c:v>4.1189999999999997E-2</c:v>
                </c:pt>
                <c:pt idx="392101">
                  <c:v>4.1190999999999998E-2</c:v>
                </c:pt>
                <c:pt idx="392102">
                  <c:v>4.1191999999999999E-2</c:v>
                </c:pt>
                <c:pt idx="392103">
                  <c:v>4.1193E-2</c:v>
                </c:pt>
                <c:pt idx="392104">
                  <c:v>4.1194000000000001E-2</c:v>
                </c:pt>
                <c:pt idx="392105">
                  <c:v>4.1195000000000002E-2</c:v>
                </c:pt>
                <c:pt idx="392106">
                  <c:v>4.1196999999999998E-2</c:v>
                </c:pt>
                <c:pt idx="392107">
                  <c:v>4.1197999999999999E-2</c:v>
                </c:pt>
                <c:pt idx="392108">
                  <c:v>4.1199E-2</c:v>
                </c:pt>
                <c:pt idx="392109">
                  <c:v>4.1200000000000001E-2</c:v>
                </c:pt>
                <c:pt idx="392110">
                  <c:v>4.1201000000000002E-2</c:v>
                </c:pt>
                <c:pt idx="392111">
                  <c:v>4.1202000000000003E-2</c:v>
                </c:pt>
                <c:pt idx="392112">
                  <c:v>4.1202999999999997E-2</c:v>
                </c:pt>
                <c:pt idx="392113">
                  <c:v>4.1203999999999998E-2</c:v>
                </c:pt>
                <c:pt idx="392114">
                  <c:v>4.1203999999999998E-2</c:v>
                </c:pt>
                <c:pt idx="392115">
                  <c:v>4.1204999999999999E-2</c:v>
                </c:pt>
                <c:pt idx="392116">
                  <c:v>4.1206E-2</c:v>
                </c:pt>
                <c:pt idx="392117">
                  <c:v>4.1206E-2</c:v>
                </c:pt>
                <c:pt idx="392118">
                  <c:v>4.1207000000000001E-2</c:v>
                </c:pt>
                <c:pt idx="392119">
                  <c:v>4.1208000000000002E-2</c:v>
                </c:pt>
                <c:pt idx="392120">
                  <c:v>4.1208000000000002E-2</c:v>
                </c:pt>
                <c:pt idx="392121">
                  <c:v>4.1208000000000002E-2</c:v>
                </c:pt>
                <c:pt idx="392122">
                  <c:v>4.1209000000000003E-2</c:v>
                </c:pt>
                <c:pt idx="392123">
                  <c:v>4.1209000000000003E-2</c:v>
                </c:pt>
                <c:pt idx="392124">
                  <c:v>4.1209000000000003E-2</c:v>
                </c:pt>
                <c:pt idx="392125">
                  <c:v>4.1209000000000003E-2</c:v>
                </c:pt>
                <c:pt idx="392126">
                  <c:v>4.1209000000000003E-2</c:v>
                </c:pt>
                <c:pt idx="392127">
                  <c:v>4.1209000000000003E-2</c:v>
                </c:pt>
                <c:pt idx="392128">
                  <c:v>4.1209000000000003E-2</c:v>
                </c:pt>
                <c:pt idx="392129">
                  <c:v>4.1209000000000003E-2</c:v>
                </c:pt>
                <c:pt idx="392130">
                  <c:v>4.1208000000000002E-2</c:v>
                </c:pt>
                <c:pt idx="392131">
                  <c:v>4.1208000000000002E-2</c:v>
                </c:pt>
                <c:pt idx="392132">
                  <c:v>4.1208000000000002E-2</c:v>
                </c:pt>
                <c:pt idx="392133">
                  <c:v>4.1207000000000001E-2</c:v>
                </c:pt>
                <c:pt idx="392134">
                  <c:v>4.1207000000000001E-2</c:v>
                </c:pt>
                <c:pt idx="392135">
                  <c:v>4.1206E-2</c:v>
                </c:pt>
                <c:pt idx="392136">
                  <c:v>4.1206E-2</c:v>
                </c:pt>
                <c:pt idx="392137">
                  <c:v>4.1204999999999999E-2</c:v>
                </c:pt>
                <c:pt idx="392138">
                  <c:v>4.1203999999999998E-2</c:v>
                </c:pt>
                <c:pt idx="392139">
                  <c:v>4.1203999999999998E-2</c:v>
                </c:pt>
                <c:pt idx="392140">
                  <c:v>4.1202999999999997E-2</c:v>
                </c:pt>
                <c:pt idx="392141">
                  <c:v>4.1202000000000003E-2</c:v>
                </c:pt>
                <c:pt idx="392142">
                  <c:v>4.1202000000000003E-2</c:v>
                </c:pt>
                <c:pt idx="392143">
                  <c:v>4.1201000000000002E-2</c:v>
                </c:pt>
                <c:pt idx="392144">
                  <c:v>4.1200000000000001E-2</c:v>
                </c:pt>
                <c:pt idx="392145">
                  <c:v>4.1199E-2</c:v>
                </c:pt>
                <c:pt idx="392146">
                  <c:v>4.1197999999999999E-2</c:v>
                </c:pt>
                <c:pt idx="392147">
                  <c:v>4.1196999999999998E-2</c:v>
                </c:pt>
                <c:pt idx="392148">
                  <c:v>4.1196000000000003E-2</c:v>
                </c:pt>
                <c:pt idx="392149">
                  <c:v>4.1195000000000002E-2</c:v>
                </c:pt>
                <c:pt idx="392150">
                  <c:v>4.1195000000000002E-2</c:v>
                </c:pt>
                <c:pt idx="392151">
                  <c:v>4.1194000000000001E-2</c:v>
                </c:pt>
                <c:pt idx="392152">
                  <c:v>4.1193E-2</c:v>
                </c:pt>
                <c:pt idx="392153">
                  <c:v>4.1191999999999999E-2</c:v>
                </c:pt>
                <c:pt idx="392154">
                  <c:v>4.1190999999999998E-2</c:v>
                </c:pt>
                <c:pt idx="392155">
                  <c:v>4.1190999999999998E-2</c:v>
                </c:pt>
                <c:pt idx="392156">
                  <c:v>4.1189999999999997E-2</c:v>
                </c:pt>
                <c:pt idx="392157">
                  <c:v>4.1189000000000003E-2</c:v>
                </c:pt>
                <c:pt idx="392158">
                  <c:v>4.1188000000000002E-2</c:v>
                </c:pt>
                <c:pt idx="392159">
                  <c:v>4.1187000000000001E-2</c:v>
                </c:pt>
                <c:pt idx="392160">
                  <c:v>4.1187000000000001E-2</c:v>
                </c:pt>
                <c:pt idx="392161">
                  <c:v>4.1186E-2</c:v>
                </c:pt>
                <c:pt idx="392162">
                  <c:v>4.1184999999999999E-2</c:v>
                </c:pt>
                <c:pt idx="392163">
                  <c:v>4.1183999999999998E-2</c:v>
                </c:pt>
                <c:pt idx="392164">
                  <c:v>4.1183999999999998E-2</c:v>
                </c:pt>
                <c:pt idx="392165">
                  <c:v>4.1182999999999997E-2</c:v>
                </c:pt>
                <c:pt idx="392166">
                  <c:v>4.1182999999999997E-2</c:v>
                </c:pt>
                <c:pt idx="392167">
                  <c:v>4.1182000000000003E-2</c:v>
                </c:pt>
                <c:pt idx="392168">
                  <c:v>4.1182000000000003E-2</c:v>
                </c:pt>
                <c:pt idx="392169">
                  <c:v>4.1181000000000002E-2</c:v>
                </c:pt>
                <c:pt idx="392170">
                  <c:v>4.1181000000000002E-2</c:v>
                </c:pt>
                <c:pt idx="392171">
                  <c:v>4.1180000000000001E-2</c:v>
                </c:pt>
                <c:pt idx="392172">
                  <c:v>4.1180000000000001E-2</c:v>
                </c:pt>
                <c:pt idx="392173">
                  <c:v>4.1179E-2</c:v>
                </c:pt>
                <c:pt idx="392174">
                  <c:v>4.1179E-2</c:v>
                </c:pt>
                <c:pt idx="392175">
                  <c:v>4.1179E-2</c:v>
                </c:pt>
                <c:pt idx="392176">
                  <c:v>4.1179E-2</c:v>
                </c:pt>
                <c:pt idx="392177">
                  <c:v>4.1179E-2</c:v>
                </c:pt>
                <c:pt idx="392178">
                  <c:v>4.1177999999999999E-2</c:v>
                </c:pt>
                <c:pt idx="392179">
                  <c:v>4.1177999999999999E-2</c:v>
                </c:pt>
                <c:pt idx="392180">
                  <c:v>4.1177999999999999E-2</c:v>
                </c:pt>
                <c:pt idx="392181">
                  <c:v>4.1177999999999999E-2</c:v>
                </c:pt>
                <c:pt idx="392182">
                  <c:v>4.1177999999999999E-2</c:v>
                </c:pt>
                <c:pt idx="392183">
                  <c:v>4.1177999999999999E-2</c:v>
                </c:pt>
                <c:pt idx="392184">
                  <c:v>4.1177999999999999E-2</c:v>
                </c:pt>
                <c:pt idx="392185">
                  <c:v>4.1177999999999999E-2</c:v>
                </c:pt>
                <c:pt idx="392186">
                  <c:v>4.1177999999999999E-2</c:v>
                </c:pt>
                <c:pt idx="392187">
                  <c:v>4.1177999999999999E-2</c:v>
                </c:pt>
                <c:pt idx="392188">
                  <c:v>4.1179E-2</c:v>
                </c:pt>
                <c:pt idx="392189">
                  <c:v>4.1179E-2</c:v>
                </c:pt>
                <c:pt idx="392190">
                  <c:v>4.1179E-2</c:v>
                </c:pt>
                <c:pt idx="392191">
                  <c:v>4.1179E-2</c:v>
                </c:pt>
                <c:pt idx="392192">
                  <c:v>4.1180000000000001E-2</c:v>
                </c:pt>
                <c:pt idx="392193">
                  <c:v>4.1180000000000001E-2</c:v>
                </c:pt>
                <c:pt idx="392194">
                  <c:v>4.1180000000000001E-2</c:v>
                </c:pt>
                <c:pt idx="392195">
                  <c:v>4.1181000000000002E-2</c:v>
                </c:pt>
                <c:pt idx="392196">
                  <c:v>4.1181000000000002E-2</c:v>
                </c:pt>
                <c:pt idx="392197">
                  <c:v>4.1181000000000002E-2</c:v>
                </c:pt>
                <c:pt idx="392198">
                  <c:v>4.1182000000000003E-2</c:v>
                </c:pt>
                <c:pt idx="392199">
                  <c:v>4.1182000000000003E-2</c:v>
                </c:pt>
                <c:pt idx="392200">
                  <c:v>4.1182999999999997E-2</c:v>
                </c:pt>
                <c:pt idx="392201">
                  <c:v>4.1182999999999997E-2</c:v>
                </c:pt>
                <c:pt idx="392202">
                  <c:v>4.1183999999999998E-2</c:v>
                </c:pt>
                <c:pt idx="392203">
                  <c:v>4.1183999999999998E-2</c:v>
                </c:pt>
                <c:pt idx="392204">
                  <c:v>4.1184999999999999E-2</c:v>
                </c:pt>
                <c:pt idx="392205">
                  <c:v>4.1184999999999999E-2</c:v>
                </c:pt>
                <c:pt idx="392206">
                  <c:v>4.1184999999999999E-2</c:v>
                </c:pt>
                <c:pt idx="392207">
                  <c:v>4.1186E-2</c:v>
                </c:pt>
                <c:pt idx="392208">
                  <c:v>4.1186E-2</c:v>
                </c:pt>
                <c:pt idx="392209">
                  <c:v>4.1186E-2</c:v>
                </c:pt>
                <c:pt idx="392210">
                  <c:v>4.1186E-2</c:v>
                </c:pt>
                <c:pt idx="392211">
                  <c:v>4.1187000000000001E-2</c:v>
                </c:pt>
                <c:pt idx="392212">
                  <c:v>4.1187000000000001E-2</c:v>
                </c:pt>
                <c:pt idx="392213">
                  <c:v>4.1187000000000001E-2</c:v>
                </c:pt>
                <c:pt idx="392214">
                  <c:v>4.1187000000000001E-2</c:v>
                </c:pt>
                <c:pt idx="392215">
                  <c:v>4.1187000000000001E-2</c:v>
                </c:pt>
                <c:pt idx="392216">
                  <c:v>4.1187000000000001E-2</c:v>
                </c:pt>
                <c:pt idx="392217">
                  <c:v>4.1187000000000001E-2</c:v>
                </c:pt>
                <c:pt idx="392218">
                  <c:v>4.1187000000000001E-2</c:v>
                </c:pt>
                <c:pt idx="392219">
                  <c:v>4.1187000000000001E-2</c:v>
                </c:pt>
                <c:pt idx="392220">
                  <c:v>4.1187000000000001E-2</c:v>
                </c:pt>
                <c:pt idx="392221">
                  <c:v>4.1187000000000001E-2</c:v>
                </c:pt>
                <c:pt idx="392222">
                  <c:v>4.1186E-2</c:v>
                </c:pt>
                <c:pt idx="392223">
                  <c:v>4.1186E-2</c:v>
                </c:pt>
                <c:pt idx="392224">
                  <c:v>4.1186E-2</c:v>
                </c:pt>
                <c:pt idx="392225">
                  <c:v>4.1184999999999999E-2</c:v>
                </c:pt>
                <c:pt idx="392226">
                  <c:v>4.1184999999999999E-2</c:v>
                </c:pt>
                <c:pt idx="392227">
                  <c:v>4.1183999999999998E-2</c:v>
                </c:pt>
                <c:pt idx="392228">
                  <c:v>4.1182999999999997E-2</c:v>
                </c:pt>
                <c:pt idx="392229">
                  <c:v>4.1182000000000003E-2</c:v>
                </c:pt>
                <c:pt idx="392230">
                  <c:v>4.1181000000000002E-2</c:v>
                </c:pt>
                <c:pt idx="392231">
                  <c:v>4.1180000000000001E-2</c:v>
                </c:pt>
                <c:pt idx="392232">
                  <c:v>4.1179E-2</c:v>
                </c:pt>
                <c:pt idx="392233">
                  <c:v>4.1177999999999999E-2</c:v>
                </c:pt>
                <c:pt idx="392234">
                  <c:v>4.1176999999999998E-2</c:v>
                </c:pt>
                <c:pt idx="392235">
                  <c:v>4.1175000000000003E-2</c:v>
                </c:pt>
                <c:pt idx="392236">
                  <c:v>4.1174000000000002E-2</c:v>
                </c:pt>
                <c:pt idx="392237">
                  <c:v>4.1173000000000001E-2</c:v>
                </c:pt>
                <c:pt idx="392238">
                  <c:v>4.1170999999999999E-2</c:v>
                </c:pt>
                <c:pt idx="392239">
                  <c:v>4.1169999999999998E-2</c:v>
                </c:pt>
                <c:pt idx="392240">
                  <c:v>4.1168000000000003E-2</c:v>
                </c:pt>
                <c:pt idx="392241">
                  <c:v>4.1166000000000001E-2</c:v>
                </c:pt>
                <c:pt idx="392242">
                  <c:v>4.1163999999999999E-2</c:v>
                </c:pt>
                <c:pt idx="392243">
                  <c:v>4.1162999999999998E-2</c:v>
                </c:pt>
                <c:pt idx="392244">
                  <c:v>4.1161000000000003E-2</c:v>
                </c:pt>
                <c:pt idx="392245">
                  <c:v>4.1159000000000001E-2</c:v>
                </c:pt>
                <c:pt idx="392246">
                  <c:v>4.1156999999999999E-2</c:v>
                </c:pt>
                <c:pt idx="392247">
                  <c:v>4.1154999999999997E-2</c:v>
                </c:pt>
                <c:pt idx="392248">
                  <c:v>4.1153000000000002E-2</c:v>
                </c:pt>
                <c:pt idx="392249">
                  <c:v>4.1151E-2</c:v>
                </c:pt>
                <c:pt idx="392250">
                  <c:v>4.1148999999999998E-2</c:v>
                </c:pt>
                <c:pt idx="392251">
                  <c:v>4.1147000000000003E-2</c:v>
                </c:pt>
                <c:pt idx="392252">
                  <c:v>4.1145000000000001E-2</c:v>
                </c:pt>
                <c:pt idx="392253">
                  <c:v>4.1142999999999999E-2</c:v>
                </c:pt>
                <c:pt idx="392254">
                  <c:v>4.1140999999999997E-2</c:v>
                </c:pt>
                <c:pt idx="392255">
                  <c:v>4.1139000000000002E-2</c:v>
                </c:pt>
                <c:pt idx="392256">
                  <c:v>4.1137E-2</c:v>
                </c:pt>
                <c:pt idx="392257">
                  <c:v>4.1135999999999999E-2</c:v>
                </c:pt>
                <c:pt idx="392258">
                  <c:v>4.1133999999999997E-2</c:v>
                </c:pt>
                <c:pt idx="392259">
                  <c:v>4.1132000000000002E-2</c:v>
                </c:pt>
                <c:pt idx="392260">
                  <c:v>4.113E-2</c:v>
                </c:pt>
                <c:pt idx="392261">
                  <c:v>4.1127999999999998E-2</c:v>
                </c:pt>
                <c:pt idx="392262">
                  <c:v>4.1126999999999997E-2</c:v>
                </c:pt>
                <c:pt idx="392263">
                  <c:v>4.1125000000000002E-2</c:v>
                </c:pt>
                <c:pt idx="392264">
                  <c:v>4.1123E-2</c:v>
                </c:pt>
                <c:pt idx="392265">
                  <c:v>4.1121999999999999E-2</c:v>
                </c:pt>
                <c:pt idx="392266">
                  <c:v>4.1119999999999997E-2</c:v>
                </c:pt>
                <c:pt idx="392267">
                  <c:v>4.1119000000000003E-2</c:v>
                </c:pt>
                <c:pt idx="392268">
                  <c:v>4.1118000000000002E-2</c:v>
                </c:pt>
                <c:pt idx="392269">
                  <c:v>4.1117000000000001E-2</c:v>
                </c:pt>
                <c:pt idx="392270">
                  <c:v>4.1116E-2</c:v>
                </c:pt>
                <c:pt idx="392271">
                  <c:v>4.1114999999999999E-2</c:v>
                </c:pt>
                <c:pt idx="392272">
                  <c:v>4.1113999999999998E-2</c:v>
                </c:pt>
                <c:pt idx="392273">
                  <c:v>4.1112999999999997E-2</c:v>
                </c:pt>
                <c:pt idx="392274">
                  <c:v>4.1112000000000003E-2</c:v>
                </c:pt>
                <c:pt idx="392275">
                  <c:v>4.1112000000000003E-2</c:v>
                </c:pt>
                <c:pt idx="392276">
                  <c:v>4.1111000000000002E-2</c:v>
                </c:pt>
                <c:pt idx="392277">
                  <c:v>4.1111000000000002E-2</c:v>
                </c:pt>
                <c:pt idx="392278">
                  <c:v>4.1110000000000001E-2</c:v>
                </c:pt>
                <c:pt idx="392279">
                  <c:v>4.1110000000000001E-2</c:v>
                </c:pt>
                <c:pt idx="392280">
                  <c:v>4.1110000000000001E-2</c:v>
                </c:pt>
                <c:pt idx="392281">
                  <c:v>4.1110000000000001E-2</c:v>
                </c:pt>
                <c:pt idx="392282">
                  <c:v>4.1110000000000001E-2</c:v>
                </c:pt>
                <c:pt idx="392283">
                  <c:v>4.1110000000000001E-2</c:v>
                </c:pt>
                <c:pt idx="392284">
                  <c:v>4.1110000000000001E-2</c:v>
                </c:pt>
                <c:pt idx="392285">
                  <c:v>4.1111000000000002E-2</c:v>
                </c:pt>
                <c:pt idx="392286">
                  <c:v>4.1111000000000002E-2</c:v>
                </c:pt>
                <c:pt idx="392287">
                  <c:v>4.1111000000000002E-2</c:v>
                </c:pt>
                <c:pt idx="392288">
                  <c:v>4.1112000000000003E-2</c:v>
                </c:pt>
                <c:pt idx="392289">
                  <c:v>4.1112999999999997E-2</c:v>
                </c:pt>
                <c:pt idx="392290">
                  <c:v>4.1112999999999997E-2</c:v>
                </c:pt>
                <c:pt idx="392291">
                  <c:v>4.1113999999999998E-2</c:v>
                </c:pt>
                <c:pt idx="392292">
                  <c:v>4.1114999999999999E-2</c:v>
                </c:pt>
                <c:pt idx="392293">
                  <c:v>4.1116E-2</c:v>
                </c:pt>
                <c:pt idx="392294">
                  <c:v>4.1117000000000001E-2</c:v>
                </c:pt>
                <c:pt idx="392295">
                  <c:v>4.1118000000000002E-2</c:v>
                </c:pt>
                <c:pt idx="392296">
                  <c:v>4.1119000000000003E-2</c:v>
                </c:pt>
                <c:pt idx="392297">
                  <c:v>4.1119999999999997E-2</c:v>
                </c:pt>
                <c:pt idx="392298">
                  <c:v>4.1121999999999999E-2</c:v>
                </c:pt>
                <c:pt idx="392299">
                  <c:v>4.1123E-2</c:v>
                </c:pt>
                <c:pt idx="392300">
                  <c:v>4.1124000000000001E-2</c:v>
                </c:pt>
                <c:pt idx="392301">
                  <c:v>4.1125000000000002E-2</c:v>
                </c:pt>
                <c:pt idx="392302">
                  <c:v>4.1126999999999997E-2</c:v>
                </c:pt>
                <c:pt idx="392303">
                  <c:v>4.1127999999999998E-2</c:v>
                </c:pt>
                <c:pt idx="392304">
                  <c:v>4.113E-2</c:v>
                </c:pt>
                <c:pt idx="392305">
                  <c:v>4.1131000000000001E-2</c:v>
                </c:pt>
                <c:pt idx="392306">
                  <c:v>4.1133000000000003E-2</c:v>
                </c:pt>
                <c:pt idx="392307">
                  <c:v>4.1133999999999997E-2</c:v>
                </c:pt>
                <c:pt idx="392308">
                  <c:v>4.1135999999999999E-2</c:v>
                </c:pt>
                <c:pt idx="392309">
                  <c:v>4.1137E-2</c:v>
                </c:pt>
                <c:pt idx="392310">
                  <c:v>4.1138000000000001E-2</c:v>
                </c:pt>
                <c:pt idx="392311">
                  <c:v>4.1140000000000003E-2</c:v>
                </c:pt>
                <c:pt idx="392312">
                  <c:v>4.1140999999999997E-2</c:v>
                </c:pt>
                <c:pt idx="392313">
                  <c:v>4.1141999999999998E-2</c:v>
                </c:pt>
                <c:pt idx="392314">
                  <c:v>4.1144E-2</c:v>
                </c:pt>
                <c:pt idx="392315">
                  <c:v>4.1145000000000001E-2</c:v>
                </c:pt>
                <c:pt idx="392316">
                  <c:v>4.1146000000000002E-2</c:v>
                </c:pt>
                <c:pt idx="392317">
                  <c:v>4.1147999999999997E-2</c:v>
                </c:pt>
                <c:pt idx="392318">
                  <c:v>4.1148999999999998E-2</c:v>
                </c:pt>
                <c:pt idx="392319">
                  <c:v>4.1149999999999999E-2</c:v>
                </c:pt>
                <c:pt idx="392320">
                  <c:v>4.1152000000000001E-2</c:v>
                </c:pt>
                <c:pt idx="392321">
                  <c:v>4.1153000000000002E-2</c:v>
                </c:pt>
                <c:pt idx="392322">
                  <c:v>4.1154000000000003E-2</c:v>
                </c:pt>
                <c:pt idx="392323">
                  <c:v>4.1154000000000003E-2</c:v>
                </c:pt>
                <c:pt idx="392324">
                  <c:v>4.1154999999999997E-2</c:v>
                </c:pt>
                <c:pt idx="392325">
                  <c:v>4.1155999999999998E-2</c:v>
                </c:pt>
                <c:pt idx="392326">
                  <c:v>4.1156999999999999E-2</c:v>
                </c:pt>
                <c:pt idx="392327">
                  <c:v>4.1156999999999999E-2</c:v>
                </c:pt>
                <c:pt idx="392328">
                  <c:v>4.1158E-2</c:v>
                </c:pt>
                <c:pt idx="392329">
                  <c:v>4.1158E-2</c:v>
                </c:pt>
                <c:pt idx="392330">
                  <c:v>4.1159000000000001E-2</c:v>
                </c:pt>
                <c:pt idx="392331">
                  <c:v>4.1159000000000001E-2</c:v>
                </c:pt>
                <c:pt idx="392332">
                  <c:v>4.1159000000000001E-2</c:v>
                </c:pt>
                <c:pt idx="392333">
                  <c:v>4.1160000000000002E-2</c:v>
                </c:pt>
                <c:pt idx="392334">
                  <c:v>4.1160000000000002E-2</c:v>
                </c:pt>
                <c:pt idx="392335">
                  <c:v>4.1159000000000001E-2</c:v>
                </c:pt>
                <c:pt idx="392336">
                  <c:v>4.1159000000000001E-2</c:v>
                </c:pt>
                <c:pt idx="392337">
                  <c:v>4.1159000000000001E-2</c:v>
                </c:pt>
                <c:pt idx="392338">
                  <c:v>4.1159000000000001E-2</c:v>
                </c:pt>
                <c:pt idx="392339">
                  <c:v>4.1158E-2</c:v>
                </c:pt>
                <c:pt idx="392340">
                  <c:v>4.1158E-2</c:v>
                </c:pt>
                <c:pt idx="392341">
                  <c:v>4.1158E-2</c:v>
                </c:pt>
                <c:pt idx="392342">
                  <c:v>4.1156999999999999E-2</c:v>
                </c:pt>
                <c:pt idx="392343">
                  <c:v>4.1155999999999998E-2</c:v>
                </c:pt>
                <c:pt idx="392344">
                  <c:v>4.1155999999999998E-2</c:v>
                </c:pt>
                <c:pt idx="392345">
                  <c:v>4.1154999999999997E-2</c:v>
                </c:pt>
                <c:pt idx="392346">
                  <c:v>4.1154000000000003E-2</c:v>
                </c:pt>
                <c:pt idx="392347">
                  <c:v>4.1153000000000002E-2</c:v>
                </c:pt>
                <c:pt idx="392348">
                  <c:v>4.1152000000000001E-2</c:v>
                </c:pt>
                <c:pt idx="392349">
                  <c:v>4.1151E-2</c:v>
                </c:pt>
                <c:pt idx="392350">
                  <c:v>4.1149999999999999E-2</c:v>
                </c:pt>
                <c:pt idx="392351">
                  <c:v>4.1149999999999999E-2</c:v>
                </c:pt>
                <c:pt idx="392352">
                  <c:v>4.1148999999999998E-2</c:v>
                </c:pt>
                <c:pt idx="392353">
                  <c:v>4.1147999999999997E-2</c:v>
                </c:pt>
                <c:pt idx="392354">
                  <c:v>4.1147000000000003E-2</c:v>
                </c:pt>
                <c:pt idx="392355">
                  <c:v>4.1146000000000002E-2</c:v>
                </c:pt>
                <c:pt idx="392356">
                  <c:v>4.1145000000000001E-2</c:v>
                </c:pt>
                <c:pt idx="392357">
                  <c:v>4.1145000000000001E-2</c:v>
                </c:pt>
                <c:pt idx="392358">
                  <c:v>4.1144E-2</c:v>
                </c:pt>
                <c:pt idx="392359">
                  <c:v>4.1142999999999999E-2</c:v>
                </c:pt>
                <c:pt idx="392360">
                  <c:v>4.1141999999999998E-2</c:v>
                </c:pt>
                <c:pt idx="392361">
                  <c:v>4.1141999999999998E-2</c:v>
                </c:pt>
                <c:pt idx="392362">
                  <c:v>4.1140999999999997E-2</c:v>
                </c:pt>
                <c:pt idx="392363">
                  <c:v>4.1140999999999997E-2</c:v>
                </c:pt>
                <c:pt idx="392364">
                  <c:v>4.1140999999999997E-2</c:v>
                </c:pt>
                <c:pt idx="392365">
                  <c:v>4.1140999999999997E-2</c:v>
                </c:pt>
                <c:pt idx="392366">
                  <c:v>4.1140999999999997E-2</c:v>
                </c:pt>
                <c:pt idx="392367">
                  <c:v>4.1140999999999997E-2</c:v>
                </c:pt>
                <c:pt idx="392368">
                  <c:v>4.1140999999999997E-2</c:v>
                </c:pt>
                <c:pt idx="392369">
                  <c:v>4.1140999999999997E-2</c:v>
                </c:pt>
                <c:pt idx="392370">
                  <c:v>4.1140999999999997E-2</c:v>
                </c:pt>
                <c:pt idx="392371">
                  <c:v>4.1141999999999998E-2</c:v>
                </c:pt>
                <c:pt idx="392372">
                  <c:v>4.1141999999999998E-2</c:v>
                </c:pt>
                <c:pt idx="392373">
                  <c:v>4.1142999999999999E-2</c:v>
                </c:pt>
                <c:pt idx="392374">
                  <c:v>4.1144E-2</c:v>
                </c:pt>
                <c:pt idx="392375">
                  <c:v>4.1144E-2</c:v>
                </c:pt>
                <c:pt idx="392376">
                  <c:v>4.1146000000000002E-2</c:v>
                </c:pt>
                <c:pt idx="392377">
                  <c:v>4.1147000000000003E-2</c:v>
                </c:pt>
                <c:pt idx="392378">
                  <c:v>4.1147999999999997E-2</c:v>
                </c:pt>
                <c:pt idx="392379">
                  <c:v>4.1148999999999998E-2</c:v>
                </c:pt>
                <c:pt idx="392380">
                  <c:v>4.1151E-2</c:v>
                </c:pt>
                <c:pt idx="392381">
                  <c:v>4.1152000000000001E-2</c:v>
                </c:pt>
                <c:pt idx="392382">
                  <c:v>4.1154000000000003E-2</c:v>
                </c:pt>
                <c:pt idx="392383">
                  <c:v>4.1155999999999998E-2</c:v>
                </c:pt>
                <c:pt idx="392384">
                  <c:v>4.1156999999999999E-2</c:v>
                </c:pt>
                <c:pt idx="392385">
                  <c:v>4.1159000000000001E-2</c:v>
                </c:pt>
                <c:pt idx="392386">
                  <c:v>4.1161000000000003E-2</c:v>
                </c:pt>
                <c:pt idx="392387">
                  <c:v>4.1162999999999998E-2</c:v>
                </c:pt>
                <c:pt idx="392388">
                  <c:v>4.1166000000000001E-2</c:v>
                </c:pt>
                <c:pt idx="392389">
                  <c:v>4.1168000000000003E-2</c:v>
                </c:pt>
                <c:pt idx="392390">
                  <c:v>4.1169999999999998E-2</c:v>
                </c:pt>
                <c:pt idx="392391">
                  <c:v>4.1172E-2</c:v>
                </c:pt>
                <c:pt idx="392392">
                  <c:v>4.1175000000000003E-2</c:v>
                </c:pt>
                <c:pt idx="392393">
                  <c:v>4.1176999999999998E-2</c:v>
                </c:pt>
                <c:pt idx="392394">
                  <c:v>4.1179E-2</c:v>
                </c:pt>
                <c:pt idx="392395">
                  <c:v>4.1182000000000003E-2</c:v>
                </c:pt>
                <c:pt idx="392396">
                  <c:v>4.1183999999999998E-2</c:v>
                </c:pt>
                <c:pt idx="392397">
                  <c:v>4.1186E-2</c:v>
                </c:pt>
                <c:pt idx="392398">
                  <c:v>4.1189000000000003E-2</c:v>
                </c:pt>
                <c:pt idx="392399">
                  <c:v>4.1190999999999998E-2</c:v>
                </c:pt>
                <c:pt idx="392400">
                  <c:v>4.1193E-2</c:v>
                </c:pt>
                <c:pt idx="392401">
                  <c:v>4.1196000000000003E-2</c:v>
                </c:pt>
                <c:pt idx="392402">
                  <c:v>4.1197999999999999E-2</c:v>
                </c:pt>
                <c:pt idx="392403">
                  <c:v>4.1200000000000001E-2</c:v>
                </c:pt>
                <c:pt idx="392404">
                  <c:v>4.1202000000000003E-2</c:v>
                </c:pt>
                <c:pt idx="392405">
                  <c:v>4.1203999999999998E-2</c:v>
                </c:pt>
                <c:pt idx="392406">
                  <c:v>4.1206E-2</c:v>
                </c:pt>
                <c:pt idx="392407">
                  <c:v>4.1208000000000002E-2</c:v>
                </c:pt>
                <c:pt idx="392408">
                  <c:v>4.1209999999999997E-2</c:v>
                </c:pt>
                <c:pt idx="392409">
                  <c:v>4.1211999999999999E-2</c:v>
                </c:pt>
                <c:pt idx="392410">
                  <c:v>4.1213E-2</c:v>
                </c:pt>
                <c:pt idx="392411">
                  <c:v>4.1215000000000002E-2</c:v>
                </c:pt>
                <c:pt idx="392412">
                  <c:v>4.1216999999999997E-2</c:v>
                </c:pt>
                <c:pt idx="392413">
                  <c:v>4.1217999999999998E-2</c:v>
                </c:pt>
                <c:pt idx="392414">
                  <c:v>4.122E-2</c:v>
                </c:pt>
                <c:pt idx="392415">
                  <c:v>4.1221000000000001E-2</c:v>
                </c:pt>
                <c:pt idx="392416">
                  <c:v>4.1222000000000002E-2</c:v>
                </c:pt>
                <c:pt idx="392417">
                  <c:v>4.1223000000000003E-2</c:v>
                </c:pt>
                <c:pt idx="392418">
                  <c:v>4.1223999999999997E-2</c:v>
                </c:pt>
                <c:pt idx="392419">
                  <c:v>4.1223999999999997E-2</c:v>
                </c:pt>
                <c:pt idx="392420">
                  <c:v>4.1224999999999998E-2</c:v>
                </c:pt>
                <c:pt idx="392421">
                  <c:v>4.1225999999999999E-2</c:v>
                </c:pt>
                <c:pt idx="392422">
                  <c:v>4.1225999999999999E-2</c:v>
                </c:pt>
                <c:pt idx="392423">
                  <c:v>4.1225999999999999E-2</c:v>
                </c:pt>
                <c:pt idx="392424">
                  <c:v>4.1227E-2</c:v>
                </c:pt>
                <c:pt idx="392425">
                  <c:v>4.1227E-2</c:v>
                </c:pt>
                <c:pt idx="392426">
                  <c:v>4.1227E-2</c:v>
                </c:pt>
                <c:pt idx="392427">
                  <c:v>4.1227E-2</c:v>
                </c:pt>
                <c:pt idx="392428">
                  <c:v>4.1227E-2</c:v>
                </c:pt>
                <c:pt idx="392429">
                  <c:v>4.1225999999999999E-2</c:v>
                </c:pt>
                <c:pt idx="392430">
                  <c:v>4.1225999999999999E-2</c:v>
                </c:pt>
                <c:pt idx="392431">
                  <c:v>4.1224999999999998E-2</c:v>
                </c:pt>
                <c:pt idx="392432">
                  <c:v>4.1224999999999998E-2</c:v>
                </c:pt>
                <c:pt idx="392433">
                  <c:v>4.1223999999999997E-2</c:v>
                </c:pt>
                <c:pt idx="392434">
                  <c:v>4.1223000000000003E-2</c:v>
                </c:pt>
                <c:pt idx="392435">
                  <c:v>4.1223000000000003E-2</c:v>
                </c:pt>
                <c:pt idx="392436">
                  <c:v>4.1222000000000002E-2</c:v>
                </c:pt>
                <c:pt idx="392437">
                  <c:v>4.1221000000000001E-2</c:v>
                </c:pt>
                <c:pt idx="392438">
                  <c:v>4.122E-2</c:v>
                </c:pt>
                <c:pt idx="392439">
                  <c:v>4.1218999999999999E-2</c:v>
                </c:pt>
                <c:pt idx="392440">
                  <c:v>4.1217999999999998E-2</c:v>
                </c:pt>
                <c:pt idx="392441">
                  <c:v>4.1216000000000003E-2</c:v>
                </c:pt>
                <c:pt idx="392442">
                  <c:v>4.1215000000000002E-2</c:v>
                </c:pt>
                <c:pt idx="392443">
                  <c:v>4.1214000000000001E-2</c:v>
                </c:pt>
                <c:pt idx="392444">
                  <c:v>4.1211999999999999E-2</c:v>
                </c:pt>
                <c:pt idx="392445">
                  <c:v>4.1210999999999998E-2</c:v>
                </c:pt>
                <c:pt idx="392446">
                  <c:v>4.1209000000000003E-2</c:v>
                </c:pt>
                <c:pt idx="392447">
                  <c:v>4.1208000000000002E-2</c:v>
                </c:pt>
                <c:pt idx="392448">
                  <c:v>4.1207000000000001E-2</c:v>
                </c:pt>
                <c:pt idx="392449">
                  <c:v>4.1204999999999999E-2</c:v>
                </c:pt>
                <c:pt idx="392450">
                  <c:v>4.1203999999999998E-2</c:v>
                </c:pt>
                <c:pt idx="392451">
                  <c:v>4.1202000000000003E-2</c:v>
                </c:pt>
                <c:pt idx="392452">
                  <c:v>4.1200000000000001E-2</c:v>
                </c:pt>
                <c:pt idx="392453">
                  <c:v>4.1199E-2</c:v>
                </c:pt>
                <c:pt idx="392454">
                  <c:v>4.1196999999999998E-2</c:v>
                </c:pt>
                <c:pt idx="392455">
                  <c:v>4.1195000000000002E-2</c:v>
                </c:pt>
                <c:pt idx="392456">
                  <c:v>4.1194000000000001E-2</c:v>
                </c:pt>
                <c:pt idx="392457">
                  <c:v>4.1191999999999999E-2</c:v>
                </c:pt>
                <c:pt idx="392458">
                  <c:v>4.1190999999999998E-2</c:v>
                </c:pt>
                <c:pt idx="392459">
                  <c:v>4.1189000000000003E-2</c:v>
                </c:pt>
                <c:pt idx="392460">
                  <c:v>4.1188000000000002E-2</c:v>
                </c:pt>
                <c:pt idx="392461">
                  <c:v>4.1186E-2</c:v>
                </c:pt>
                <c:pt idx="392462">
                  <c:v>4.1184999999999999E-2</c:v>
                </c:pt>
                <c:pt idx="392463">
                  <c:v>4.1182999999999997E-2</c:v>
                </c:pt>
                <c:pt idx="392464">
                  <c:v>4.1182000000000003E-2</c:v>
                </c:pt>
                <c:pt idx="392465">
                  <c:v>4.1180000000000001E-2</c:v>
                </c:pt>
                <c:pt idx="392466">
                  <c:v>4.1179E-2</c:v>
                </c:pt>
                <c:pt idx="392467">
                  <c:v>4.1176999999999998E-2</c:v>
                </c:pt>
                <c:pt idx="392468">
                  <c:v>4.1175999999999997E-2</c:v>
                </c:pt>
                <c:pt idx="392469">
                  <c:v>4.1175000000000003E-2</c:v>
                </c:pt>
                <c:pt idx="392470">
                  <c:v>4.1173000000000001E-2</c:v>
                </c:pt>
                <c:pt idx="392471">
                  <c:v>4.1172E-2</c:v>
                </c:pt>
                <c:pt idx="392472">
                  <c:v>4.1170999999999999E-2</c:v>
                </c:pt>
                <c:pt idx="392473">
                  <c:v>4.1169999999999998E-2</c:v>
                </c:pt>
                <c:pt idx="392474">
                  <c:v>4.1168000000000003E-2</c:v>
                </c:pt>
                <c:pt idx="392475">
                  <c:v>4.1167000000000002E-2</c:v>
                </c:pt>
                <c:pt idx="392476">
                  <c:v>4.1166000000000001E-2</c:v>
                </c:pt>
                <c:pt idx="392477">
                  <c:v>4.1165E-2</c:v>
                </c:pt>
                <c:pt idx="392478">
                  <c:v>4.1163999999999999E-2</c:v>
                </c:pt>
                <c:pt idx="392479">
                  <c:v>4.1161999999999997E-2</c:v>
                </c:pt>
                <c:pt idx="392480">
                  <c:v>4.1161000000000003E-2</c:v>
                </c:pt>
                <c:pt idx="392481">
                  <c:v>4.1161000000000003E-2</c:v>
                </c:pt>
                <c:pt idx="392482">
                  <c:v>4.1160000000000002E-2</c:v>
                </c:pt>
                <c:pt idx="392483">
                  <c:v>4.1159000000000001E-2</c:v>
                </c:pt>
                <c:pt idx="392484">
                  <c:v>4.1158E-2</c:v>
                </c:pt>
                <c:pt idx="392485">
                  <c:v>4.1156999999999999E-2</c:v>
                </c:pt>
                <c:pt idx="392486">
                  <c:v>4.1155999999999998E-2</c:v>
                </c:pt>
                <c:pt idx="392487">
                  <c:v>4.1154999999999997E-2</c:v>
                </c:pt>
                <c:pt idx="392488">
                  <c:v>4.1154000000000003E-2</c:v>
                </c:pt>
                <c:pt idx="392489">
                  <c:v>4.1153000000000002E-2</c:v>
                </c:pt>
                <c:pt idx="392490">
                  <c:v>4.1152000000000001E-2</c:v>
                </c:pt>
                <c:pt idx="392491">
                  <c:v>4.1152000000000001E-2</c:v>
                </c:pt>
                <c:pt idx="392492">
                  <c:v>4.1151E-2</c:v>
                </c:pt>
                <c:pt idx="392493">
                  <c:v>4.1149999999999999E-2</c:v>
                </c:pt>
                <c:pt idx="392494">
                  <c:v>4.1149999999999999E-2</c:v>
                </c:pt>
                <c:pt idx="392495">
                  <c:v>4.1148999999999998E-2</c:v>
                </c:pt>
                <c:pt idx="392496">
                  <c:v>4.1147999999999997E-2</c:v>
                </c:pt>
                <c:pt idx="392497">
                  <c:v>4.1147999999999997E-2</c:v>
                </c:pt>
                <c:pt idx="392498">
                  <c:v>4.1147000000000003E-2</c:v>
                </c:pt>
                <c:pt idx="392499">
                  <c:v>4.1146000000000002E-2</c:v>
                </c:pt>
                <c:pt idx="392500">
                  <c:v>4.1146000000000002E-2</c:v>
                </c:pt>
                <c:pt idx="392501">
                  <c:v>4.1145000000000001E-2</c:v>
                </c:pt>
                <c:pt idx="392502">
                  <c:v>4.1145000000000001E-2</c:v>
                </c:pt>
                <c:pt idx="392503">
                  <c:v>4.1144E-2</c:v>
                </c:pt>
                <c:pt idx="392504">
                  <c:v>4.1142999999999999E-2</c:v>
                </c:pt>
                <c:pt idx="392505">
                  <c:v>4.1142999999999999E-2</c:v>
                </c:pt>
                <c:pt idx="392506">
                  <c:v>4.1142999999999999E-2</c:v>
                </c:pt>
                <c:pt idx="392507">
                  <c:v>4.1141999999999998E-2</c:v>
                </c:pt>
                <c:pt idx="392508">
                  <c:v>4.1141999999999998E-2</c:v>
                </c:pt>
                <c:pt idx="392509">
                  <c:v>4.1140999999999997E-2</c:v>
                </c:pt>
                <c:pt idx="392510">
                  <c:v>4.1140000000000003E-2</c:v>
                </c:pt>
                <c:pt idx="392511">
                  <c:v>4.1140000000000003E-2</c:v>
                </c:pt>
                <c:pt idx="392512">
                  <c:v>4.1139000000000002E-2</c:v>
                </c:pt>
                <c:pt idx="392513">
                  <c:v>4.1139000000000002E-2</c:v>
                </c:pt>
                <c:pt idx="392514">
                  <c:v>4.1138000000000001E-2</c:v>
                </c:pt>
                <c:pt idx="392515">
                  <c:v>4.1138000000000001E-2</c:v>
                </c:pt>
                <c:pt idx="392516">
                  <c:v>4.1137E-2</c:v>
                </c:pt>
                <c:pt idx="392517">
                  <c:v>4.1135999999999999E-2</c:v>
                </c:pt>
                <c:pt idx="392518">
                  <c:v>4.1135999999999999E-2</c:v>
                </c:pt>
                <c:pt idx="392519">
                  <c:v>4.1134999999999998E-2</c:v>
                </c:pt>
                <c:pt idx="392520">
                  <c:v>4.1134999999999998E-2</c:v>
                </c:pt>
                <c:pt idx="392521">
                  <c:v>4.1133999999999997E-2</c:v>
                </c:pt>
                <c:pt idx="392522">
                  <c:v>4.1133000000000003E-2</c:v>
                </c:pt>
                <c:pt idx="392523">
                  <c:v>4.1133000000000003E-2</c:v>
                </c:pt>
                <c:pt idx="392524">
                  <c:v>4.1132000000000002E-2</c:v>
                </c:pt>
                <c:pt idx="392525">
                  <c:v>4.1131000000000001E-2</c:v>
                </c:pt>
                <c:pt idx="392526">
                  <c:v>4.1131000000000001E-2</c:v>
                </c:pt>
                <c:pt idx="392527">
                  <c:v>4.113E-2</c:v>
                </c:pt>
                <c:pt idx="392528">
                  <c:v>4.1128999999999999E-2</c:v>
                </c:pt>
                <c:pt idx="392529">
                  <c:v>4.1128999999999999E-2</c:v>
                </c:pt>
                <c:pt idx="392530">
                  <c:v>4.1127999999999998E-2</c:v>
                </c:pt>
                <c:pt idx="392531">
                  <c:v>4.1126999999999997E-2</c:v>
                </c:pt>
                <c:pt idx="392532">
                  <c:v>4.1126999999999997E-2</c:v>
                </c:pt>
                <c:pt idx="392533">
                  <c:v>4.1126000000000003E-2</c:v>
                </c:pt>
                <c:pt idx="392534">
                  <c:v>4.1125000000000002E-2</c:v>
                </c:pt>
                <c:pt idx="392535">
                  <c:v>4.1125000000000002E-2</c:v>
                </c:pt>
                <c:pt idx="392536">
                  <c:v>4.1124000000000001E-2</c:v>
                </c:pt>
                <c:pt idx="392537">
                  <c:v>4.1123E-2</c:v>
                </c:pt>
                <c:pt idx="392538">
                  <c:v>4.1121999999999999E-2</c:v>
                </c:pt>
                <c:pt idx="392539">
                  <c:v>4.1121999999999999E-2</c:v>
                </c:pt>
                <c:pt idx="392540">
                  <c:v>4.1120999999999998E-2</c:v>
                </c:pt>
                <c:pt idx="392541">
                  <c:v>4.1119999999999997E-2</c:v>
                </c:pt>
                <c:pt idx="392542">
                  <c:v>4.1119999999999997E-2</c:v>
                </c:pt>
                <c:pt idx="392543">
                  <c:v>4.1119000000000003E-2</c:v>
                </c:pt>
                <c:pt idx="392544">
                  <c:v>4.1119000000000003E-2</c:v>
                </c:pt>
                <c:pt idx="392545">
                  <c:v>4.1118000000000002E-2</c:v>
                </c:pt>
                <c:pt idx="392546">
                  <c:v>4.1117000000000001E-2</c:v>
                </c:pt>
                <c:pt idx="392547">
                  <c:v>4.1117000000000001E-2</c:v>
                </c:pt>
                <c:pt idx="392548">
                  <c:v>4.1116E-2</c:v>
                </c:pt>
                <c:pt idx="392549">
                  <c:v>4.1116E-2</c:v>
                </c:pt>
                <c:pt idx="392550">
                  <c:v>4.1114999999999999E-2</c:v>
                </c:pt>
                <c:pt idx="392551">
                  <c:v>4.1114999999999999E-2</c:v>
                </c:pt>
                <c:pt idx="392552">
                  <c:v>4.1113999999999998E-2</c:v>
                </c:pt>
                <c:pt idx="392553">
                  <c:v>4.1113999999999998E-2</c:v>
                </c:pt>
                <c:pt idx="392554">
                  <c:v>4.1113999999999998E-2</c:v>
                </c:pt>
                <c:pt idx="392555">
                  <c:v>4.1113999999999998E-2</c:v>
                </c:pt>
                <c:pt idx="392556">
                  <c:v>4.1112999999999997E-2</c:v>
                </c:pt>
                <c:pt idx="392557">
                  <c:v>4.1112999999999997E-2</c:v>
                </c:pt>
                <c:pt idx="392558">
                  <c:v>4.1112999999999997E-2</c:v>
                </c:pt>
                <c:pt idx="392559">
                  <c:v>4.1112999999999997E-2</c:v>
                </c:pt>
                <c:pt idx="392560">
                  <c:v>4.1112999999999997E-2</c:v>
                </c:pt>
                <c:pt idx="392561">
                  <c:v>4.1112999999999997E-2</c:v>
                </c:pt>
                <c:pt idx="392562">
                  <c:v>4.1112999999999997E-2</c:v>
                </c:pt>
                <c:pt idx="392563">
                  <c:v>4.1112999999999997E-2</c:v>
                </c:pt>
                <c:pt idx="392564">
                  <c:v>4.1112999999999997E-2</c:v>
                </c:pt>
                <c:pt idx="392565">
                  <c:v>4.1112999999999997E-2</c:v>
                </c:pt>
                <c:pt idx="392566">
                  <c:v>4.1112999999999997E-2</c:v>
                </c:pt>
                <c:pt idx="392567">
                  <c:v>4.1113999999999998E-2</c:v>
                </c:pt>
                <c:pt idx="392568">
                  <c:v>4.1113999999999998E-2</c:v>
                </c:pt>
                <c:pt idx="392569">
                  <c:v>4.1113999999999998E-2</c:v>
                </c:pt>
                <c:pt idx="392570">
                  <c:v>4.1114999999999999E-2</c:v>
                </c:pt>
                <c:pt idx="392571">
                  <c:v>4.1114999999999999E-2</c:v>
                </c:pt>
                <c:pt idx="392572">
                  <c:v>4.1114999999999999E-2</c:v>
                </c:pt>
                <c:pt idx="392573">
                  <c:v>4.1116E-2</c:v>
                </c:pt>
                <c:pt idx="392574">
                  <c:v>4.1117000000000001E-2</c:v>
                </c:pt>
                <c:pt idx="392575">
                  <c:v>4.1117000000000001E-2</c:v>
                </c:pt>
                <c:pt idx="392576">
                  <c:v>4.1118000000000002E-2</c:v>
                </c:pt>
                <c:pt idx="392577">
                  <c:v>4.1119000000000003E-2</c:v>
                </c:pt>
                <c:pt idx="392578">
                  <c:v>4.1119000000000003E-2</c:v>
                </c:pt>
                <c:pt idx="392579">
                  <c:v>4.1119999999999997E-2</c:v>
                </c:pt>
                <c:pt idx="392580">
                  <c:v>4.1120999999999998E-2</c:v>
                </c:pt>
                <c:pt idx="392581">
                  <c:v>4.1120999999999998E-2</c:v>
                </c:pt>
                <c:pt idx="392582">
                  <c:v>4.1121999999999999E-2</c:v>
                </c:pt>
                <c:pt idx="392583">
                  <c:v>4.1121999999999999E-2</c:v>
                </c:pt>
                <c:pt idx="392584">
                  <c:v>4.1123E-2</c:v>
                </c:pt>
                <c:pt idx="392585">
                  <c:v>4.1124000000000001E-2</c:v>
                </c:pt>
                <c:pt idx="392586">
                  <c:v>4.1124000000000001E-2</c:v>
                </c:pt>
                <c:pt idx="392587">
                  <c:v>4.1125000000000002E-2</c:v>
                </c:pt>
                <c:pt idx="392588">
                  <c:v>4.1126000000000003E-2</c:v>
                </c:pt>
                <c:pt idx="392589">
                  <c:v>4.1126000000000003E-2</c:v>
                </c:pt>
                <c:pt idx="392590">
                  <c:v>4.1126999999999997E-2</c:v>
                </c:pt>
                <c:pt idx="392591">
                  <c:v>4.1126999999999997E-2</c:v>
                </c:pt>
                <c:pt idx="392592">
                  <c:v>4.1127999999999998E-2</c:v>
                </c:pt>
                <c:pt idx="392593">
                  <c:v>4.1127999999999998E-2</c:v>
                </c:pt>
                <c:pt idx="392594">
                  <c:v>4.1128999999999999E-2</c:v>
                </c:pt>
                <c:pt idx="392595">
                  <c:v>4.1128999999999999E-2</c:v>
                </c:pt>
                <c:pt idx="392596">
                  <c:v>4.1128999999999999E-2</c:v>
                </c:pt>
                <c:pt idx="392597">
                  <c:v>4.113E-2</c:v>
                </c:pt>
                <c:pt idx="392598">
                  <c:v>4.113E-2</c:v>
                </c:pt>
                <c:pt idx="392599">
                  <c:v>4.1131000000000001E-2</c:v>
                </c:pt>
                <c:pt idx="392600">
                  <c:v>4.1131000000000001E-2</c:v>
                </c:pt>
                <c:pt idx="392601">
                  <c:v>4.1131000000000001E-2</c:v>
                </c:pt>
                <c:pt idx="392602">
                  <c:v>4.1131000000000001E-2</c:v>
                </c:pt>
                <c:pt idx="392603">
                  <c:v>4.1132000000000002E-2</c:v>
                </c:pt>
                <c:pt idx="392604">
                  <c:v>4.1132000000000002E-2</c:v>
                </c:pt>
                <c:pt idx="392605">
                  <c:v>4.1132000000000002E-2</c:v>
                </c:pt>
                <c:pt idx="392606">
                  <c:v>4.1132000000000002E-2</c:v>
                </c:pt>
                <c:pt idx="392607">
                  <c:v>4.1132000000000002E-2</c:v>
                </c:pt>
                <c:pt idx="392608">
                  <c:v>4.1132000000000002E-2</c:v>
                </c:pt>
                <c:pt idx="392609">
                  <c:v>4.1132000000000002E-2</c:v>
                </c:pt>
                <c:pt idx="392610">
                  <c:v>4.1132000000000002E-2</c:v>
                </c:pt>
                <c:pt idx="392611">
                  <c:v>4.1133000000000003E-2</c:v>
                </c:pt>
                <c:pt idx="392612">
                  <c:v>4.1133000000000003E-2</c:v>
                </c:pt>
                <c:pt idx="392613">
                  <c:v>4.1133000000000003E-2</c:v>
                </c:pt>
                <c:pt idx="392614">
                  <c:v>4.1133000000000003E-2</c:v>
                </c:pt>
                <c:pt idx="392615">
                  <c:v>4.1133000000000003E-2</c:v>
                </c:pt>
                <c:pt idx="392616">
                  <c:v>4.1133000000000003E-2</c:v>
                </c:pt>
                <c:pt idx="392617">
                  <c:v>4.1133000000000003E-2</c:v>
                </c:pt>
                <c:pt idx="392618">
                  <c:v>4.1133000000000003E-2</c:v>
                </c:pt>
                <c:pt idx="392619">
                  <c:v>4.1133000000000003E-2</c:v>
                </c:pt>
                <c:pt idx="392620">
                  <c:v>4.1133000000000003E-2</c:v>
                </c:pt>
                <c:pt idx="392621">
                  <c:v>4.1133000000000003E-2</c:v>
                </c:pt>
                <c:pt idx="392622">
                  <c:v>4.1133000000000003E-2</c:v>
                </c:pt>
                <c:pt idx="392623">
                  <c:v>4.1133000000000003E-2</c:v>
                </c:pt>
                <c:pt idx="392624">
                  <c:v>4.1133000000000003E-2</c:v>
                </c:pt>
                <c:pt idx="392625">
                  <c:v>4.1133000000000003E-2</c:v>
                </c:pt>
                <c:pt idx="392626">
                  <c:v>4.1133000000000003E-2</c:v>
                </c:pt>
                <c:pt idx="392627">
                  <c:v>4.1133000000000003E-2</c:v>
                </c:pt>
                <c:pt idx="392628">
                  <c:v>4.1133000000000003E-2</c:v>
                </c:pt>
                <c:pt idx="392629">
                  <c:v>4.1133000000000003E-2</c:v>
                </c:pt>
                <c:pt idx="392630">
                  <c:v>4.1133000000000003E-2</c:v>
                </c:pt>
                <c:pt idx="392631">
                  <c:v>4.1132000000000002E-2</c:v>
                </c:pt>
                <c:pt idx="392632">
                  <c:v>4.1132000000000002E-2</c:v>
                </c:pt>
                <c:pt idx="392633">
                  <c:v>4.1132000000000002E-2</c:v>
                </c:pt>
                <c:pt idx="392634">
                  <c:v>4.1132000000000002E-2</c:v>
                </c:pt>
                <c:pt idx="392635">
                  <c:v>4.1132000000000002E-2</c:v>
                </c:pt>
                <c:pt idx="392636">
                  <c:v>4.1132000000000002E-2</c:v>
                </c:pt>
                <c:pt idx="392637">
                  <c:v>4.1132000000000002E-2</c:v>
                </c:pt>
                <c:pt idx="392638">
                  <c:v>4.1132000000000002E-2</c:v>
                </c:pt>
                <c:pt idx="392639">
                  <c:v>4.1132000000000002E-2</c:v>
                </c:pt>
                <c:pt idx="392640">
                  <c:v>4.1131000000000001E-2</c:v>
                </c:pt>
                <c:pt idx="392641">
                  <c:v>4.1131000000000001E-2</c:v>
                </c:pt>
                <c:pt idx="392642">
                  <c:v>4.1131000000000001E-2</c:v>
                </c:pt>
                <c:pt idx="392643">
                  <c:v>4.113E-2</c:v>
                </c:pt>
                <c:pt idx="392644">
                  <c:v>4.113E-2</c:v>
                </c:pt>
                <c:pt idx="392645">
                  <c:v>4.113E-2</c:v>
                </c:pt>
                <c:pt idx="392646">
                  <c:v>4.113E-2</c:v>
                </c:pt>
                <c:pt idx="392647">
                  <c:v>4.1128999999999999E-2</c:v>
                </c:pt>
                <c:pt idx="392648">
                  <c:v>4.1128999999999999E-2</c:v>
                </c:pt>
                <c:pt idx="392649">
                  <c:v>4.1128999999999999E-2</c:v>
                </c:pt>
                <c:pt idx="392650">
                  <c:v>4.1128999999999999E-2</c:v>
                </c:pt>
                <c:pt idx="392651">
                  <c:v>4.1127999999999998E-2</c:v>
                </c:pt>
                <c:pt idx="392652">
                  <c:v>4.1127999999999998E-2</c:v>
                </c:pt>
                <c:pt idx="392653">
                  <c:v>4.1127999999999998E-2</c:v>
                </c:pt>
                <c:pt idx="392654">
                  <c:v>4.1126999999999997E-2</c:v>
                </c:pt>
                <c:pt idx="392655">
                  <c:v>4.1126999999999997E-2</c:v>
                </c:pt>
                <c:pt idx="392656">
                  <c:v>4.1126000000000003E-2</c:v>
                </c:pt>
                <c:pt idx="392657">
                  <c:v>4.1126000000000003E-2</c:v>
                </c:pt>
                <c:pt idx="392658">
                  <c:v>4.1126000000000003E-2</c:v>
                </c:pt>
                <c:pt idx="392659">
                  <c:v>4.1126000000000003E-2</c:v>
                </c:pt>
                <c:pt idx="392660">
                  <c:v>4.1126000000000003E-2</c:v>
                </c:pt>
                <c:pt idx="392661">
                  <c:v>4.1125000000000002E-2</c:v>
                </c:pt>
                <c:pt idx="392662">
                  <c:v>4.1125000000000002E-2</c:v>
                </c:pt>
                <c:pt idx="392663">
                  <c:v>4.1125000000000002E-2</c:v>
                </c:pt>
                <c:pt idx="392664">
                  <c:v>4.1124000000000001E-2</c:v>
                </c:pt>
                <c:pt idx="392665">
                  <c:v>4.1124000000000001E-2</c:v>
                </c:pt>
                <c:pt idx="392666">
                  <c:v>4.1124000000000001E-2</c:v>
                </c:pt>
                <c:pt idx="392667">
                  <c:v>4.1124000000000001E-2</c:v>
                </c:pt>
                <c:pt idx="392668">
                  <c:v>4.1124000000000001E-2</c:v>
                </c:pt>
                <c:pt idx="392669">
                  <c:v>4.1124000000000001E-2</c:v>
                </c:pt>
                <c:pt idx="392670">
                  <c:v>4.1124000000000001E-2</c:v>
                </c:pt>
                <c:pt idx="392671">
                  <c:v>4.1124000000000001E-2</c:v>
                </c:pt>
                <c:pt idx="392672">
                  <c:v>4.1124000000000001E-2</c:v>
                </c:pt>
                <c:pt idx="392673">
                  <c:v>4.1124000000000001E-2</c:v>
                </c:pt>
                <c:pt idx="392674">
                  <c:v>4.1124000000000001E-2</c:v>
                </c:pt>
                <c:pt idx="392675">
                  <c:v>4.1124000000000001E-2</c:v>
                </c:pt>
                <c:pt idx="392676">
                  <c:v>4.1124000000000001E-2</c:v>
                </c:pt>
                <c:pt idx="392677">
                  <c:v>4.1124000000000001E-2</c:v>
                </c:pt>
                <c:pt idx="392678">
                  <c:v>4.1124000000000001E-2</c:v>
                </c:pt>
                <c:pt idx="392679">
                  <c:v>4.1124000000000001E-2</c:v>
                </c:pt>
                <c:pt idx="392680">
                  <c:v>4.1124000000000001E-2</c:v>
                </c:pt>
                <c:pt idx="392681">
                  <c:v>4.1125000000000002E-2</c:v>
                </c:pt>
                <c:pt idx="392682">
                  <c:v>4.1125000000000002E-2</c:v>
                </c:pt>
                <c:pt idx="392683">
                  <c:v>4.1125000000000002E-2</c:v>
                </c:pt>
                <c:pt idx="392684">
                  <c:v>4.1126000000000003E-2</c:v>
                </c:pt>
                <c:pt idx="392685">
                  <c:v>4.1126000000000003E-2</c:v>
                </c:pt>
                <c:pt idx="392686">
                  <c:v>4.1126000000000003E-2</c:v>
                </c:pt>
                <c:pt idx="392687">
                  <c:v>4.1126999999999997E-2</c:v>
                </c:pt>
                <c:pt idx="392688">
                  <c:v>4.1126999999999997E-2</c:v>
                </c:pt>
                <c:pt idx="392689">
                  <c:v>4.1126999999999997E-2</c:v>
                </c:pt>
                <c:pt idx="392690">
                  <c:v>4.1127999999999998E-2</c:v>
                </c:pt>
                <c:pt idx="392691">
                  <c:v>4.1127999999999998E-2</c:v>
                </c:pt>
                <c:pt idx="392692">
                  <c:v>4.1128999999999999E-2</c:v>
                </c:pt>
                <c:pt idx="392693">
                  <c:v>4.1128999999999999E-2</c:v>
                </c:pt>
                <c:pt idx="392694">
                  <c:v>4.113E-2</c:v>
                </c:pt>
                <c:pt idx="392695">
                  <c:v>4.113E-2</c:v>
                </c:pt>
                <c:pt idx="392696">
                  <c:v>4.1131000000000001E-2</c:v>
                </c:pt>
                <c:pt idx="392697">
                  <c:v>4.1131000000000001E-2</c:v>
                </c:pt>
                <c:pt idx="392698">
                  <c:v>4.1132000000000002E-2</c:v>
                </c:pt>
                <c:pt idx="392699">
                  <c:v>4.1132000000000002E-2</c:v>
                </c:pt>
                <c:pt idx="392700">
                  <c:v>4.1133000000000003E-2</c:v>
                </c:pt>
                <c:pt idx="392701">
                  <c:v>4.1133000000000003E-2</c:v>
                </c:pt>
                <c:pt idx="392702">
                  <c:v>4.1133999999999997E-2</c:v>
                </c:pt>
                <c:pt idx="392703">
                  <c:v>4.1134999999999998E-2</c:v>
                </c:pt>
                <c:pt idx="392704">
                  <c:v>4.1134999999999998E-2</c:v>
                </c:pt>
                <c:pt idx="392705">
                  <c:v>4.1135999999999999E-2</c:v>
                </c:pt>
                <c:pt idx="392706">
                  <c:v>4.1137E-2</c:v>
                </c:pt>
                <c:pt idx="392707">
                  <c:v>4.1137E-2</c:v>
                </c:pt>
                <c:pt idx="392708">
                  <c:v>4.1138000000000001E-2</c:v>
                </c:pt>
                <c:pt idx="392709">
                  <c:v>4.1139000000000002E-2</c:v>
                </c:pt>
                <c:pt idx="392710">
                  <c:v>4.1139000000000002E-2</c:v>
                </c:pt>
                <c:pt idx="392711">
                  <c:v>4.1140000000000003E-2</c:v>
                </c:pt>
                <c:pt idx="392712">
                  <c:v>4.1140000000000003E-2</c:v>
                </c:pt>
                <c:pt idx="392713">
                  <c:v>4.1140999999999997E-2</c:v>
                </c:pt>
                <c:pt idx="392714">
                  <c:v>4.1141999999999998E-2</c:v>
                </c:pt>
                <c:pt idx="392715">
                  <c:v>4.1141999999999998E-2</c:v>
                </c:pt>
                <c:pt idx="392716">
                  <c:v>4.1142999999999999E-2</c:v>
                </c:pt>
                <c:pt idx="392717">
                  <c:v>4.1144E-2</c:v>
                </c:pt>
                <c:pt idx="392718">
                  <c:v>4.1145000000000001E-2</c:v>
                </c:pt>
                <c:pt idx="392719">
                  <c:v>4.1145000000000001E-2</c:v>
                </c:pt>
                <c:pt idx="392720">
                  <c:v>4.1146000000000002E-2</c:v>
                </c:pt>
                <c:pt idx="392721">
                  <c:v>4.1147000000000003E-2</c:v>
                </c:pt>
                <c:pt idx="392722">
                  <c:v>4.1147000000000003E-2</c:v>
                </c:pt>
                <c:pt idx="392723">
                  <c:v>4.1147999999999997E-2</c:v>
                </c:pt>
                <c:pt idx="392724">
                  <c:v>4.1147999999999997E-2</c:v>
                </c:pt>
                <c:pt idx="392725">
                  <c:v>4.1148999999999998E-2</c:v>
                </c:pt>
                <c:pt idx="392726">
                  <c:v>4.1148999999999998E-2</c:v>
                </c:pt>
                <c:pt idx="392727">
                  <c:v>4.1149999999999999E-2</c:v>
                </c:pt>
                <c:pt idx="392728">
                  <c:v>4.1149999999999999E-2</c:v>
                </c:pt>
                <c:pt idx="392729">
                  <c:v>4.1151E-2</c:v>
                </c:pt>
                <c:pt idx="392730">
                  <c:v>4.1151E-2</c:v>
                </c:pt>
                <c:pt idx="392731">
                  <c:v>4.1152000000000001E-2</c:v>
                </c:pt>
                <c:pt idx="392732">
                  <c:v>4.1152000000000001E-2</c:v>
                </c:pt>
                <c:pt idx="392733">
                  <c:v>4.1152000000000001E-2</c:v>
                </c:pt>
                <c:pt idx="392734">
                  <c:v>4.1152000000000001E-2</c:v>
                </c:pt>
                <c:pt idx="392735">
                  <c:v>4.1153000000000002E-2</c:v>
                </c:pt>
                <c:pt idx="392736">
                  <c:v>4.1153000000000002E-2</c:v>
                </c:pt>
                <c:pt idx="392737">
                  <c:v>4.1153000000000002E-2</c:v>
                </c:pt>
                <c:pt idx="392738">
                  <c:v>4.1153000000000002E-2</c:v>
                </c:pt>
                <c:pt idx="392739">
                  <c:v>4.1153000000000002E-2</c:v>
                </c:pt>
                <c:pt idx="392740">
                  <c:v>4.1153000000000002E-2</c:v>
                </c:pt>
                <c:pt idx="392741">
                  <c:v>4.1153000000000002E-2</c:v>
                </c:pt>
                <c:pt idx="392742">
                  <c:v>4.1153000000000002E-2</c:v>
                </c:pt>
                <c:pt idx="392743">
                  <c:v>4.1153000000000002E-2</c:v>
                </c:pt>
                <c:pt idx="392744">
                  <c:v>4.1153000000000002E-2</c:v>
                </c:pt>
                <c:pt idx="392745">
                  <c:v>4.1153000000000002E-2</c:v>
                </c:pt>
                <c:pt idx="392746">
                  <c:v>4.1153000000000002E-2</c:v>
                </c:pt>
                <c:pt idx="392747">
                  <c:v>4.1152000000000001E-2</c:v>
                </c:pt>
                <c:pt idx="392748">
                  <c:v>4.1152000000000001E-2</c:v>
                </c:pt>
                <c:pt idx="392749">
                  <c:v>4.1152000000000001E-2</c:v>
                </c:pt>
                <c:pt idx="392750">
                  <c:v>4.1151E-2</c:v>
                </c:pt>
                <c:pt idx="392751">
                  <c:v>4.1151E-2</c:v>
                </c:pt>
                <c:pt idx="392752">
                  <c:v>4.1151E-2</c:v>
                </c:pt>
                <c:pt idx="392753">
                  <c:v>4.1149999999999999E-2</c:v>
                </c:pt>
                <c:pt idx="392754">
                  <c:v>4.1149999999999999E-2</c:v>
                </c:pt>
                <c:pt idx="392755">
                  <c:v>4.1148999999999998E-2</c:v>
                </c:pt>
                <c:pt idx="392756">
                  <c:v>4.1148999999999998E-2</c:v>
                </c:pt>
                <c:pt idx="392757">
                  <c:v>4.1147999999999997E-2</c:v>
                </c:pt>
                <c:pt idx="392758">
                  <c:v>4.1147999999999997E-2</c:v>
                </c:pt>
                <c:pt idx="392759">
                  <c:v>4.1147000000000003E-2</c:v>
                </c:pt>
                <c:pt idx="392760">
                  <c:v>4.1146000000000002E-2</c:v>
                </c:pt>
                <c:pt idx="392761">
                  <c:v>4.1145000000000001E-2</c:v>
                </c:pt>
                <c:pt idx="392762">
                  <c:v>4.1145000000000001E-2</c:v>
                </c:pt>
                <c:pt idx="392763">
                  <c:v>4.1144E-2</c:v>
                </c:pt>
                <c:pt idx="392764">
                  <c:v>4.1142999999999999E-2</c:v>
                </c:pt>
                <c:pt idx="392765">
                  <c:v>4.1142999999999999E-2</c:v>
                </c:pt>
                <c:pt idx="392766">
                  <c:v>4.1141999999999998E-2</c:v>
                </c:pt>
                <c:pt idx="392767">
                  <c:v>4.1140999999999997E-2</c:v>
                </c:pt>
                <c:pt idx="392768">
                  <c:v>4.1140999999999997E-2</c:v>
                </c:pt>
                <c:pt idx="392769">
                  <c:v>4.1140000000000003E-2</c:v>
                </c:pt>
                <c:pt idx="392770">
                  <c:v>4.1139000000000002E-2</c:v>
                </c:pt>
                <c:pt idx="392771">
                  <c:v>4.1138000000000001E-2</c:v>
                </c:pt>
                <c:pt idx="392772">
                  <c:v>4.1137E-2</c:v>
                </c:pt>
                <c:pt idx="392773">
                  <c:v>4.1135999999999999E-2</c:v>
                </c:pt>
                <c:pt idx="392774">
                  <c:v>4.1135999999999999E-2</c:v>
                </c:pt>
                <c:pt idx="392775">
                  <c:v>4.1134999999999998E-2</c:v>
                </c:pt>
                <c:pt idx="392776">
                  <c:v>4.1133999999999997E-2</c:v>
                </c:pt>
                <c:pt idx="392777">
                  <c:v>4.1133999999999997E-2</c:v>
                </c:pt>
                <c:pt idx="392778">
                  <c:v>4.1133000000000003E-2</c:v>
                </c:pt>
                <c:pt idx="392779">
                  <c:v>4.1132000000000002E-2</c:v>
                </c:pt>
                <c:pt idx="392780">
                  <c:v>4.1131000000000001E-2</c:v>
                </c:pt>
                <c:pt idx="392781">
                  <c:v>4.1131000000000001E-2</c:v>
                </c:pt>
                <c:pt idx="392782">
                  <c:v>4.113E-2</c:v>
                </c:pt>
                <c:pt idx="392783">
                  <c:v>4.1128999999999999E-2</c:v>
                </c:pt>
                <c:pt idx="392784">
                  <c:v>4.1128999999999999E-2</c:v>
                </c:pt>
                <c:pt idx="392785">
                  <c:v>4.1127999999999998E-2</c:v>
                </c:pt>
                <c:pt idx="392786">
                  <c:v>4.1127999999999998E-2</c:v>
                </c:pt>
                <c:pt idx="392787">
                  <c:v>4.1126999999999997E-2</c:v>
                </c:pt>
                <c:pt idx="392788">
                  <c:v>4.1126999999999997E-2</c:v>
                </c:pt>
                <c:pt idx="392789">
                  <c:v>4.1126999999999997E-2</c:v>
                </c:pt>
                <c:pt idx="392790">
                  <c:v>4.1126000000000003E-2</c:v>
                </c:pt>
                <c:pt idx="392791">
                  <c:v>4.1126000000000003E-2</c:v>
                </c:pt>
                <c:pt idx="392792">
                  <c:v>4.1126000000000003E-2</c:v>
                </c:pt>
                <c:pt idx="392793">
                  <c:v>4.1125000000000002E-2</c:v>
                </c:pt>
                <c:pt idx="392794">
                  <c:v>4.1125000000000002E-2</c:v>
                </c:pt>
                <c:pt idx="392795">
                  <c:v>4.1125000000000002E-2</c:v>
                </c:pt>
                <c:pt idx="392796">
                  <c:v>4.1125000000000002E-2</c:v>
                </c:pt>
                <c:pt idx="392797">
                  <c:v>4.1125000000000002E-2</c:v>
                </c:pt>
                <c:pt idx="392798">
                  <c:v>4.1125000000000002E-2</c:v>
                </c:pt>
                <c:pt idx="392799">
                  <c:v>4.1125000000000002E-2</c:v>
                </c:pt>
                <c:pt idx="392800">
                  <c:v>4.1125000000000002E-2</c:v>
                </c:pt>
                <c:pt idx="392801">
                  <c:v>4.1125000000000002E-2</c:v>
                </c:pt>
                <c:pt idx="392802">
                  <c:v>4.1126000000000003E-2</c:v>
                </c:pt>
                <c:pt idx="392803">
                  <c:v>4.1126000000000003E-2</c:v>
                </c:pt>
                <c:pt idx="392804">
                  <c:v>4.1126000000000003E-2</c:v>
                </c:pt>
                <c:pt idx="392805">
                  <c:v>4.1126000000000003E-2</c:v>
                </c:pt>
                <c:pt idx="392806">
                  <c:v>4.1126999999999997E-2</c:v>
                </c:pt>
                <c:pt idx="392807">
                  <c:v>4.1126999999999997E-2</c:v>
                </c:pt>
                <c:pt idx="392808">
                  <c:v>4.1127999999999998E-2</c:v>
                </c:pt>
                <c:pt idx="392809">
                  <c:v>4.1127999999999998E-2</c:v>
                </c:pt>
                <c:pt idx="392810">
                  <c:v>4.1128999999999999E-2</c:v>
                </c:pt>
                <c:pt idx="392811">
                  <c:v>4.1128999999999999E-2</c:v>
                </c:pt>
                <c:pt idx="392812">
                  <c:v>4.113E-2</c:v>
                </c:pt>
                <c:pt idx="392813">
                  <c:v>4.1131000000000001E-2</c:v>
                </c:pt>
                <c:pt idx="392814">
                  <c:v>4.1132000000000002E-2</c:v>
                </c:pt>
                <c:pt idx="392815">
                  <c:v>4.1132000000000002E-2</c:v>
                </c:pt>
                <c:pt idx="392816">
                  <c:v>4.1133000000000003E-2</c:v>
                </c:pt>
                <c:pt idx="392817">
                  <c:v>4.1133999999999997E-2</c:v>
                </c:pt>
                <c:pt idx="392818">
                  <c:v>4.1133999999999997E-2</c:v>
                </c:pt>
                <c:pt idx="392819">
                  <c:v>4.1134999999999998E-2</c:v>
                </c:pt>
                <c:pt idx="392820">
                  <c:v>4.1135999999999999E-2</c:v>
                </c:pt>
                <c:pt idx="392821">
                  <c:v>4.1135999999999999E-2</c:v>
                </c:pt>
                <c:pt idx="392822">
                  <c:v>4.1137E-2</c:v>
                </c:pt>
                <c:pt idx="392823">
                  <c:v>4.1138000000000001E-2</c:v>
                </c:pt>
                <c:pt idx="392824">
                  <c:v>4.1139000000000002E-2</c:v>
                </c:pt>
                <c:pt idx="392825">
                  <c:v>4.1140000000000003E-2</c:v>
                </c:pt>
                <c:pt idx="392826">
                  <c:v>4.1140000000000003E-2</c:v>
                </c:pt>
                <c:pt idx="392827">
                  <c:v>4.1140999999999997E-2</c:v>
                </c:pt>
                <c:pt idx="392828">
                  <c:v>4.1141999999999998E-2</c:v>
                </c:pt>
                <c:pt idx="392829">
                  <c:v>4.1141999999999998E-2</c:v>
                </c:pt>
                <c:pt idx="392830">
                  <c:v>4.1142999999999999E-2</c:v>
                </c:pt>
                <c:pt idx="392831">
                  <c:v>4.1144E-2</c:v>
                </c:pt>
                <c:pt idx="392832">
                  <c:v>4.1144E-2</c:v>
                </c:pt>
                <c:pt idx="392833">
                  <c:v>4.1145000000000001E-2</c:v>
                </c:pt>
                <c:pt idx="392834">
                  <c:v>4.1146000000000002E-2</c:v>
                </c:pt>
                <c:pt idx="392835">
                  <c:v>4.1146000000000002E-2</c:v>
                </c:pt>
                <c:pt idx="392836">
                  <c:v>4.1147000000000003E-2</c:v>
                </c:pt>
                <c:pt idx="392837">
                  <c:v>4.1147999999999997E-2</c:v>
                </c:pt>
                <c:pt idx="392838">
                  <c:v>4.1147999999999997E-2</c:v>
                </c:pt>
                <c:pt idx="392839">
                  <c:v>4.1148999999999998E-2</c:v>
                </c:pt>
                <c:pt idx="392840">
                  <c:v>4.1148999999999998E-2</c:v>
                </c:pt>
                <c:pt idx="392841">
                  <c:v>4.1149999999999999E-2</c:v>
                </c:pt>
                <c:pt idx="392842">
                  <c:v>4.1149999999999999E-2</c:v>
                </c:pt>
                <c:pt idx="392843">
                  <c:v>4.1151E-2</c:v>
                </c:pt>
                <c:pt idx="392844">
                  <c:v>4.1151E-2</c:v>
                </c:pt>
                <c:pt idx="392845">
                  <c:v>4.1152000000000001E-2</c:v>
                </c:pt>
                <c:pt idx="392846">
                  <c:v>4.1152000000000001E-2</c:v>
                </c:pt>
                <c:pt idx="392847">
                  <c:v>4.1153000000000002E-2</c:v>
                </c:pt>
                <c:pt idx="392848">
                  <c:v>4.1153000000000002E-2</c:v>
                </c:pt>
                <c:pt idx="392849">
                  <c:v>4.1154000000000003E-2</c:v>
                </c:pt>
                <c:pt idx="392850">
                  <c:v>4.1154000000000003E-2</c:v>
                </c:pt>
                <c:pt idx="392851">
                  <c:v>4.1154000000000003E-2</c:v>
                </c:pt>
                <c:pt idx="392852">
                  <c:v>4.1154999999999997E-2</c:v>
                </c:pt>
                <c:pt idx="392853">
                  <c:v>4.1154999999999997E-2</c:v>
                </c:pt>
                <c:pt idx="392854">
                  <c:v>4.1154999999999997E-2</c:v>
                </c:pt>
                <c:pt idx="392855">
                  <c:v>4.1155999999999998E-2</c:v>
                </c:pt>
                <c:pt idx="392856">
                  <c:v>4.1155999999999998E-2</c:v>
                </c:pt>
                <c:pt idx="392857">
                  <c:v>4.1155999999999998E-2</c:v>
                </c:pt>
                <c:pt idx="392858">
                  <c:v>4.1156999999999999E-2</c:v>
                </c:pt>
                <c:pt idx="392859">
                  <c:v>4.1156999999999999E-2</c:v>
                </c:pt>
                <c:pt idx="392860">
                  <c:v>4.1158E-2</c:v>
                </c:pt>
                <c:pt idx="392861">
                  <c:v>4.1158E-2</c:v>
                </c:pt>
                <c:pt idx="392862">
                  <c:v>4.1158E-2</c:v>
                </c:pt>
                <c:pt idx="392863">
                  <c:v>4.1159000000000001E-2</c:v>
                </c:pt>
                <c:pt idx="392864">
                  <c:v>4.1159000000000001E-2</c:v>
                </c:pt>
                <c:pt idx="392865">
                  <c:v>4.1159000000000001E-2</c:v>
                </c:pt>
                <c:pt idx="392866">
                  <c:v>4.1160000000000002E-2</c:v>
                </c:pt>
                <c:pt idx="392867">
                  <c:v>4.1160000000000002E-2</c:v>
                </c:pt>
                <c:pt idx="392868">
                  <c:v>4.1160000000000002E-2</c:v>
                </c:pt>
                <c:pt idx="392869">
                  <c:v>4.1161000000000003E-2</c:v>
                </c:pt>
                <c:pt idx="392870">
                  <c:v>4.1161000000000003E-2</c:v>
                </c:pt>
                <c:pt idx="392871">
                  <c:v>4.1161999999999997E-2</c:v>
                </c:pt>
                <c:pt idx="392872">
                  <c:v>4.1161999999999997E-2</c:v>
                </c:pt>
                <c:pt idx="392873">
                  <c:v>4.1161999999999997E-2</c:v>
                </c:pt>
                <c:pt idx="392874">
                  <c:v>4.1162999999999998E-2</c:v>
                </c:pt>
                <c:pt idx="392875">
                  <c:v>4.1162999999999998E-2</c:v>
                </c:pt>
                <c:pt idx="392876">
                  <c:v>4.1162999999999998E-2</c:v>
                </c:pt>
                <c:pt idx="392877">
                  <c:v>4.1162999999999998E-2</c:v>
                </c:pt>
                <c:pt idx="392878">
                  <c:v>4.1163999999999999E-2</c:v>
                </c:pt>
                <c:pt idx="392879">
                  <c:v>4.1163999999999999E-2</c:v>
                </c:pt>
                <c:pt idx="392880">
                  <c:v>4.1163999999999999E-2</c:v>
                </c:pt>
                <c:pt idx="392881">
                  <c:v>4.1165E-2</c:v>
                </c:pt>
                <c:pt idx="392882">
                  <c:v>4.1165E-2</c:v>
                </c:pt>
                <c:pt idx="392883">
                  <c:v>4.1166000000000001E-2</c:v>
                </c:pt>
                <c:pt idx="392884">
                  <c:v>4.1166000000000001E-2</c:v>
                </c:pt>
                <c:pt idx="392885">
                  <c:v>4.1166000000000001E-2</c:v>
                </c:pt>
                <c:pt idx="392886">
                  <c:v>4.1166000000000001E-2</c:v>
                </c:pt>
                <c:pt idx="392887">
                  <c:v>4.1167000000000002E-2</c:v>
                </c:pt>
                <c:pt idx="392888">
                  <c:v>4.1167000000000002E-2</c:v>
                </c:pt>
                <c:pt idx="392889">
                  <c:v>4.1167000000000002E-2</c:v>
                </c:pt>
                <c:pt idx="392890">
                  <c:v>4.1167000000000002E-2</c:v>
                </c:pt>
                <c:pt idx="392891">
                  <c:v>4.1167000000000002E-2</c:v>
                </c:pt>
                <c:pt idx="392892">
                  <c:v>4.1168000000000003E-2</c:v>
                </c:pt>
                <c:pt idx="392893">
                  <c:v>4.1168000000000003E-2</c:v>
                </c:pt>
                <c:pt idx="392894">
                  <c:v>4.1168000000000003E-2</c:v>
                </c:pt>
                <c:pt idx="392895">
                  <c:v>4.1168000000000003E-2</c:v>
                </c:pt>
                <c:pt idx="392896">
                  <c:v>4.1168999999999997E-2</c:v>
                </c:pt>
                <c:pt idx="392897">
                  <c:v>4.1168999999999997E-2</c:v>
                </c:pt>
                <c:pt idx="392898">
                  <c:v>4.1168999999999997E-2</c:v>
                </c:pt>
                <c:pt idx="392899">
                  <c:v>4.1168999999999997E-2</c:v>
                </c:pt>
                <c:pt idx="392900">
                  <c:v>4.1168999999999997E-2</c:v>
                </c:pt>
                <c:pt idx="392901">
                  <c:v>4.1168999999999997E-2</c:v>
                </c:pt>
                <c:pt idx="392902">
                  <c:v>4.1168999999999997E-2</c:v>
                </c:pt>
                <c:pt idx="392903">
                  <c:v>4.1169999999999998E-2</c:v>
                </c:pt>
                <c:pt idx="392904">
                  <c:v>4.1169999999999998E-2</c:v>
                </c:pt>
                <c:pt idx="392905">
                  <c:v>4.1169999999999998E-2</c:v>
                </c:pt>
                <c:pt idx="392906">
                  <c:v>4.1169999999999998E-2</c:v>
                </c:pt>
                <c:pt idx="392907">
                  <c:v>4.1169999999999998E-2</c:v>
                </c:pt>
                <c:pt idx="392908">
                  <c:v>4.1169999999999998E-2</c:v>
                </c:pt>
                <c:pt idx="392909">
                  <c:v>4.1170999999999999E-2</c:v>
                </c:pt>
                <c:pt idx="392910">
                  <c:v>4.1170999999999999E-2</c:v>
                </c:pt>
                <c:pt idx="392911">
                  <c:v>4.1170999999999999E-2</c:v>
                </c:pt>
                <c:pt idx="392912">
                  <c:v>4.1170999999999999E-2</c:v>
                </c:pt>
                <c:pt idx="392913">
                  <c:v>4.1170999999999999E-2</c:v>
                </c:pt>
                <c:pt idx="392914">
                  <c:v>4.1170999999999999E-2</c:v>
                </c:pt>
                <c:pt idx="392915">
                  <c:v>4.1170999999999999E-2</c:v>
                </c:pt>
                <c:pt idx="392916">
                  <c:v>4.1170999999999999E-2</c:v>
                </c:pt>
                <c:pt idx="392917">
                  <c:v>4.1170999999999999E-2</c:v>
                </c:pt>
                <c:pt idx="392918">
                  <c:v>4.1172E-2</c:v>
                </c:pt>
                <c:pt idx="392919">
                  <c:v>4.1172E-2</c:v>
                </c:pt>
                <c:pt idx="392920">
                  <c:v>4.1172E-2</c:v>
                </c:pt>
                <c:pt idx="392921">
                  <c:v>4.1172E-2</c:v>
                </c:pt>
                <c:pt idx="392922">
                  <c:v>4.1172E-2</c:v>
                </c:pt>
                <c:pt idx="392923">
                  <c:v>4.1172E-2</c:v>
                </c:pt>
                <c:pt idx="392924">
                  <c:v>4.1172E-2</c:v>
                </c:pt>
                <c:pt idx="392925">
                  <c:v>4.1172E-2</c:v>
                </c:pt>
                <c:pt idx="392926">
                  <c:v>4.1172E-2</c:v>
                </c:pt>
                <c:pt idx="392927">
                  <c:v>4.1173000000000001E-2</c:v>
                </c:pt>
                <c:pt idx="392928">
                  <c:v>4.1173000000000001E-2</c:v>
                </c:pt>
                <c:pt idx="392929">
                  <c:v>4.1173000000000001E-2</c:v>
                </c:pt>
                <c:pt idx="392930">
                  <c:v>4.1173000000000001E-2</c:v>
                </c:pt>
                <c:pt idx="392931">
                  <c:v>4.1173000000000001E-2</c:v>
                </c:pt>
                <c:pt idx="392932">
                  <c:v>4.1173000000000001E-2</c:v>
                </c:pt>
                <c:pt idx="392933">
                  <c:v>4.1173000000000001E-2</c:v>
                </c:pt>
                <c:pt idx="392934">
                  <c:v>4.1173000000000001E-2</c:v>
                </c:pt>
                <c:pt idx="392935">
                  <c:v>4.1173000000000001E-2</c:v>
                </c:pt>
                <c:pt idx="392936">
                  <c:v>4.1172E-2</c:v>
                </c:pt>
                <c:pt idx="392937">
                  <c:v>4.1172E-2</c:v>
                </c:pt>
                <c:pt idx="392938">
                  <c:v>4.1172E-2</c:v>
                </c:pt>
                <c:pt idx="392939">
                  <c:v>4.1172E-2</c:v>
                </c:pt>
                <c:pt idx="392940">
                  <c:v>4.1172E-2</c:v>
                </c:pt>
                <c:pt idx="392941">
                  <c:v>4.1170999999999999E-2</c:v>
                </c:pt>
                <c:pt idx="392942">
                  <c:v>4.1170999999999999E-2</c:v>
                </c:pt>
                <c:pt idx="392943">
                  <c:v>4.1170999999999999E-2</c:v>
                </c:pt>
                <c:pt idx="392944">
                  <c:v>4.1169999999999998E-2</c:v>
                </c:pt>
                <c:pt idx="392945">
                  <c:v>4.1169999999999998E-2</c:v>
                </c:pt>
                <c:pt idx="392946">
                  <c:v>4.1168999999999997E-2</c:v>
                </c:pt>
                <c:pt idx="392947">
                  <c:v>4.1168999999999997E-2</c:v>
                </c:pt>
                <c:pt idx="392948">
                  <c:v>4.1168000000000003E-2</c:v>
                </c:pt>
                <c:pt idx="392949">
                  <c:v>4.1167000000000002E-2</c:v>
                </c:pt>
                <c:pt idx="392950">
                  <c:v>4.1166000000000001E-2</c:v>
                </c:pt>
                <c:pt idx="392951">
                  <c:v>4.1166000000000001E-2</c:v>
                </c:pt>
                <c:pt idx="392952">
                  <c:v>4.1165E-2</c:v>
                </c:pt>
                <c:pt idx="392953">
                  <c:v>4.1163999999999999E-2</c:v>
                </c:pt>
                <c:pt idx="392954">
                  <c:v>4.1162999999999998E-2</c:v>
                </c:pt>
                <c:pt idx="392955">
                  <c:v>4.1162999999999998E-2</c:v>
                </c:pt>
                <c:pt idx="392956">
                  <c:v>4.1161999999999997E-2</c:v>
                </c:pt>
                <c:pt idx="392957">
                  <c:v>4.1161000000000003E-2</c:v>
                </c:pt>
                <c:pt idx="392958">
                  <c:v>4.1160000000000002E-2</c:v>
                </c:pt>
                <c:pt idx="392959">
                  <c:v>4.1158E-2</c:v>
                </c:pt>
                <c:pt idx="392960">
                  <c:v>4.1156999999999999E-2</c:v>
                </c:pt>
                <c:pt idx="392961">
                  <c:v>4.1155999999999998E-2</c:v>
                </c:pt>
                <c:pt idx="392962">
                  <c:v>4.1154999999999997E-2</c:v>
                </c:pt>
                <c:pt idx="392963">
                  <c:v>4.1154000000000003E-2</c:v>
                </c:pt>
                <c:pt idx="392964">
                  <c:v>4.1153000000000002E-2</c:v>
                </c:pt>
                <c:pt idx="392965">
                  <c:v>4.1152000000000001E-2</c:v>
                </c:pt>
                <c:pt idx="392966">
                  <c:v>4.1151E-2</c:v>
                </c:pt>
                <c:pt idx="392967">
                  <c:v>4.1148999999999998E-2</c:v>
                </c:pt>
                <c:pt idx="392968">
                  <c:v>4.1147999999999997E-2</c:v>
                </c:pt>
                <c:pt idx="392969">
                  <c:v>4.1147000000000003E-2</c:v>
                </c:pt>
                <c:pt idx="392970">
                  <c:v>4.1146000000000002E-2</c:v>
                </c:pt>
                <c:pt idx="392971">
                  <c:v>4.1144E-2</c:v>
                </c:pt>
                <c:pt idx="392972">
                  <c:v>4.1142999999999999E-2</c:v>
                </c:pt>
                <c:pt idx="392973">
                  <c:v>4.1141999999999998E-2</c:v>
                </c:pt>
                <c:pt idx="392974">
                  <c:v>4.1140999999999997E-2</c:v>
                </c:pt>
                <c:pt idx="392975">
                  <c:v>4.1140000000000003E-2</c:v>
                </c:pt>
                <c:pt idx="392976">
                  <c:v>4.1139000000000002E-2</c:v>
                </c:pt>
                <c:pt idx="392977">
                  <c:v>4.1138000000000001E-2</c:v>
                </c:pt>
                <c:pt idx="392978">
                  <c:v>4.1137E-2</c:v>
                </c:pt>
                <c:pt idx="392979">
                  <c:v>4.1135999999999999E-2</c:v>
                </c:pt>
                <c:pt idx="392980">
                  <c:v>4.1134999999999998E-2</c:v>
                </c:pt>
                <c:pt idx="392981">
                  <c:v>4.1133999999999997E-2</c:v>
                </c:pt>
                <c:pt idx="392982">
                  <c:v>4.1133999999999997E-2</c:v>
                </c:pt>
                <c:pt idx="392983">
                  <c:v>4.1133000000000003E-2</c:v>
                </c:pt>
                <c:pt idx="392984">
                  <c:v>4.1132000000000002E-2</c:v>
                </c:pt>
                <c:pt idx="392985">
                  <c:v>4.1131000000000001E-2</c:v>
                </c:pt>
                <c:pt idx="392986">
                  <c:v>4.1131000000000001E-2</c:v>
                </c:pt>
                <c:pt idx="392987">
                  <c:v>4.113E-2</c:v>
                </c:pt>
                <c:pt idx="392988">
                  <c:v>4.113E-2</c:v>
                </c:pt>
                <c:pt idx="392989">
                  <c:v>4.113E-2</c:v>
                </c:pt>
                <c:pt idx="392990">
                  <c:v>4.1128999999999999E-2</c:v>
                </c:pt>
                <c:pt idx="392991">
                  <c:v>4.1128999999999999E-2</c:v>
                </c:pt>
                <c:pt idx="392992">
                  <c:v>4.1128999999999999E-2</c:v>
                </c:pt>
                <c:pt idx="392993">
                  <c:v>4.1128999999999999E-2</c:v>
                </c:pt>
                <c:pt idx="392994">
                  <c:v>4.1127999999999998E-2</c:v>
                </c:pt>
                <c:pt idx="392995">
                  <c:v>4.1127999999999998E-2</c:v>
                </c:pt>
                <c:pt idx="392996">
                  <c:v>4.1127999999999998E-2</c:v>
                </c:pt>
                <c:pt idx="392997">
                  <c:v>4.1128999999999999E-2</c:v>
                </c:pt>
                <c:pt idx="392998">
                  <c:v>4.1128999999999999E-2</c:v>
                </c:pt>
                <c:pt idx="392999">
                  <c:v>4.1128999999999999E-2</c:v>
                </c:pt>
                <c:pt idx="393000">
                  <c:v>4.1128999999999999E-2</c:v>
                </c:pt>
                <c:pt idx="393001">
                  <c:v>4.113E-2</c:v>
                </c:pt>
                <c:pt idx="393002">
                  <c:v>4.113E-2</c:v>
                </c:pt>
                <c:pt idx="393003">
                  <c:v>4.1131000000000001E-2</c:v>
                </c:pt>
                <c:pt idx="393004">
                  <c:v>4.1131000000000001E-2</c:v>
                </c:pt>
                <c:pt idx="393005">
                  <c:v>4.1131000000000001E-2</c:v>
                </c:pt>
                <c:pt idx="393006">
                  <c:v>4.1132000000000002E-2</c:v>
                </c:pt>
                <c:pt idx="393007">
                  <c:v>4.1132000000000002E-2</c:v>
                </c:pt>
                <c:pt idx="393008">
                  <c:v>4.1133000000000003E-2</c:v>
                </c:pt>
                <c:pt idx="393009">
                  <c:v>4.1133999999999997E-2</c:v>
                </c:pt>
                <c:pt idx="393010">
                  <c:v>4.1133999999999997E-2</c:v>
                </c:pt>
                <c:pt idx="393011">
                  <c:v>4.1134999999999998E-2</c:v>
                </c:pt>
                <c:pt idx="393012">
                  <c:v>4.1135999999999999E-2</c:v>
                </c:pt>
                <c:pt idx="393013">
                  <c:v>4.1137E-2</c:v>
                </c:pt>
                <c:pt idx="393014">
                  <c:v>4.1138000000000001E-2</c:v>
                </c:pt>
                <c:pt idx="393015">
                  <c:v>4.1139000000000002E-2</c:v>
                </c:pt>
                <c:pt idx="393016">
                  <c:v>4.1139000000000002E-2</c:v>
                </c:pt>
                <c:pt idx="393017">
                  <c:v>4.1140000000000003E-2</c:v>
                </c:pt>
                <c:pt idx="393018">
                  <c:v>4.1140999999999997E-2</c:v>
                </c:pt>
                <c:pt idx="393019">
                  <c:v>4.1141999999999998E-2</c:v>
                </c:pt>
                <c:pt idx="393020">
                  <c:v>4.1142999999999999E-2</c:v>
                </c:pt>
                <c:pt idx="393021">
                  <c:v>4.1144E-2</c:v>
                </c:pt>
                <c:pt idx="393022">
                  <c:v>4.1144E-2</c:v>
                </c:pt>
                <c:pt idx="393023">
                  <c:v>4.1145000000000001E-2</c:v>
                </c:pt>
                <c:pt idx="393024">
                  <c:v>4.1146000000000002E-2</c:v>
                </c:pt>
                <c:pt idx="393025">
                  <c:v>4.1147000000000003E-2</c:v>
                </c:pt>
                <c:pt idx="393026">
                  <c:v>4.1147999999999997E-2</c:v>
                </c:pt>
                <c:pt idx="393027">
                  <c:v>4.1148999999999998E-2</c:v>
                </c:pt>
                <c:pt idx="393028">
                  <c:v>4.1149999999999999E-2</c:v>
                </c:pt>
                <c:pt idx="393029">
                  <c:v>4.1151E-2</c:v>
                </c:pt>
                <c:pt idx="393030">
                  <c:v>4.1152000000000001E-2</c:v>
                </c:pt>
                <c:pt idx="393031">
                  <c:v>4.1153000000000002E-2</c:v>
                </c:pt>
                <c:pt idx="393032">
                  <c:v>4.1154000000000003E-2</c:v>
                </c:pt>
                <c:pt idx="393033">
                  <c:v>4.1154999999999997E-2</c:v>
                </c:pt>
                <c:pt idx="393034">
                  <c:v>4.1155999999999998E-2</c:v>
                </c:pt>
                <c:pt idx="393035">
                  <c:v>4.1156999999999999E-2</c:v>
                </c:pt>
                <c:pt idx="393036">
                  <c:v>4.1158E-2</c:v>
                </c:pt>
                <c:pt idx="393037">
                  <c:v>4.1159000000000001E-2</c:v>
                </c:pt>
                <c:pt idx="393038">
                  <c:v>4.1160000000000002E-2</c:v>
                </c:pt>
                <c:pt idx="393039">
                  <c:v>4.1161000000000003E-2</c:v>
                </c:pt>
                <c:pt idx="393040">
                  <c:v>4.1161999999999997E-2</c:v>
                </c:pt>
                <c:pt idx="393041">
                  <c:v>4.1162999999999998E-2</c:v>
                </c:pt>
                <c:pt idx="393042">
                  <c:v>4.1163999999999999E-2</c:v>
                </c:pt>
                <c:pt idx="393043">
                  <c:v>4.1166000000000001E-2</c:v>
                </c:pt>
                <c:pt idx="393044">
                  <c:v>4.1167000000000002E-2</c:v>
                </c:pt>
                <c:pt idx="393045">
                  <c:v>4.1168000000000003E-2</c:v>
                </c:pt>
                <c:pt idx="393046">
                  <c:v>4.1168999999999997E-2</c:v>
                </c:pt>
                <c:pt idx="393047">
                  <c:v>4.1170999999999999E-2</c:v>
                </c:pt>
                <c:pt idx="393048">
                  <c:v>4.1172E-2</c:v>
                </c:pt>
                <c:pt idx="393049">
                  <c:v>4.1173000000000001E-2</c:v>
                </c:pt>
                <c:pt idx="393050">
                  <c:v>4.1175000000000003E-2</c:v>
                </c:pt>
                <c:pt idx="393051">
                  <c:v>4.1175999999999997E-2</c:v>
                </c:pt>
                <c:pt idx="393052">
                  <c:v>4.1176999999999998E-2</c:v>
                </c:pt>
                <c:pt idx="393053">
                  <c:v>4.1177999999999999E-2</c:v>
                </c:pt>
                <c:pt idx="393054">
                  <c:v>4.1180000000000001E-2</c:v>
                </c:pt>
                <c:pt idx="393055">
                  <c:v>4.1181000000000002E-2</c:v>
                </c:pt>
                <c:pt idx="393056">
                  <c:v>4.1182000000000003E-2</c:v>
                </c:pt>
                <c:pt idx="393057">
                  <c:v>4.1183999999999998E-2</c:v>
                </c:pt>
                <c:pt idx="393058">
                  <c:v>4.1184999999999999E-2</c:v>
                </c:pt>
                <c:pt idx="393059">
                  <c:v>4.1187000000000001E-2</c:v>
                </c:pt>
                <c:pt idx="393060">
                  <c:v>4.1188000000000002E-2</c:v>
                </c:pt>
                <c:pt idx="393061">
                  <c:v>4.1189999999999997E-2</c:v>
                </c:pt>
                <c:pt idx="393062">
                  <c:v>4.1190999999999998E-2</c:v>
                </c:pt>
                <c:pt idx="393063">
                  <c:v>4.1191999999999999E-2</c:v>
                </c:pt>
                <c:pt idx="393064">
                  <c:v>4.1193E-2</c:v>
                </c:pt>
                <c:pt idx="393065">
                  <c:v>4.1195000000000002E-2</c:v>
                </c:pt>
                <c:pt idx="393066">
                  <c:v>4.1196000000000003E-2</c:v>
                </c:pt>
                <c:pt idx="393067">
                  <c:v>4.1196999999999998E-2</c:v>
                </c:pt>
                <c:pt idx="393068">
                  <c:v>4.1199E-2</c:v>
                </c:pt>
                <c:pt idx="393069">
                  <c:v>4.1200000000000001E-2</c:v>
                </c:pt>
                <c:pt idx="393070">
                  <c:v>4.1201000000000002E-2</c:v>
                </c:pt>
                <c:pt idx="393071">
                  <c:v>4.1202000000000003E-2</c:v>
                </c:pt>
                <c:pt idx="393072">
                  <c:v>4.1202999999999997E-2</c:v>
                </c:pt>
                <c:pt idx="393073">
                  <c:v>4.1204999999999999E-2</c:v>
                </c:pt>
                <c:pt idx="393074">
                  <c:v>4.1206E-2</c:v>
                </c:pt>
                <c:pt idx="393075">
                  <c:v>4.1207000000000001E-2</c:v>
                </c:pt>
                <c:pt idx="393076">
                  <c:v>4.1208000000000002E-2</c:v>
                </c:pt>
                <c:pt idx="393077">
                  <c:v>4.1208000000000002E-2</c:v>
                </c:pt>
                <c:pt idx="393078">
                  <c:v>4.1209000000000003E-2</c:v>
                </c:pt>
                <c:pt idx="393079">
                  <c:v>4.1209999999999997E-2</c:v>
                </c:pt>
                <c:pt idx="393080">
                  <c:v>4.1210999999999998E-2</c:v>
                </c:pt>
                <c:pt idx="393081">
                  <c:v>4.1211999999999999E-2</c:v>
                </c:pt>
                <c:pt idx="393082">
                  <c:v>4.1213E-2</c:v>
                </c:pt>
                <c:pt idx="393083">
                  <c:v>4.1213E-2</c:v>
                </c:pt>
                <c:pt idx="393084">
                  <c:v>4.1214000000000001E-2</c:v>
                </c:pt>
                <c:pt idx="393085">
                  <c:v>4.1215000000000002E-2</c:v>
                </c:pt>
                <c:pt idx="393086">
                  <c:v>4.1215000000000002E-2</c:v>
                </c:pt>
                <c:pt idx="393087">
                  <c:v>4.1215000000000002E-2</c:v>
                </c:pt>
                <c:pt idx="393088">
                  <c:v>4.1216000000000003E-2</c:v>
                </c:pt>
                <c:pt idx="393089">
                  <c:v>4.1216000000000003E-2</c:v>
                </c:pt>
                <c:pt idx="393090">
                  <c:v>4.1216000000000003E-2</c:v>
                </c:pt>
                <c:pt idx="393091">
                  <c:v>4.1216999999999997E-2</c:v>
                </c:pt>
                <c:pt idx="393092">
                  <c:v>4.1216999999999997E-2</c:v>
                </c:pt>
                <c:pt idx="393093">
                  <c:v>4.1216999999999997E-2</c:v>
                </c:pt>
                <c:pt idx="393094">
                  <c:v>4.1217999999999998E-2</c:v>
                </c:pt>
                <c:pt idx="393095">
                  <c:v>4.1217999999999998E-2</c:v>
                </c:pt>
                <c:pt idx="393096">
                  <c:v>4.1217999999999998E-2</c:v>
                </c:pt>
                <c:pt idx="393097">
                  <c:v>4.1217999999999998E-2</c:v>
                </c:pt>
                <c:pt idx="393098">
                  <c:v>4.1217999999999998E-2</c:v>
                </c:pt>
                <c:pt idx="393099">
                  <c:v>4.1217999999999998E-2</c:v>
                </c:pt>
                <c:pt idx="393100">
                  <c:v>4.1217999999999998E-2</c:v>
                </c:pt>
                <c:pt idx="393101">
                  <c:v>4.1216999999999997E-2</c:v>
                </c:pt>
                <c:pt idx="393102">
                  <c:v>4.1216999999999997E-2</c:v>
                </c:pt>
                <c:pt idx="393103">
                  <c:v>4.1216999999999997E-2</c:v>
                </c:pt>
                <c:pt idx="393104">
                  <c:v>4.1216999999999997E-2</c:v>
                </c:pt>
                <c:pt idx="393105">
                  <c:v>4.1216999999999997E-2</c:v>
                </c:pt>
                <c:pt idx="393106">
                  <c:v>4.1216999999999997E-2</c:v>
                </c:pt>
                <c:pt idx="393107">
                  <c:v>4.1216000000000003E-2</c:v>
                </c:pt>
                <c:pt idx="393108">
                  <c:v>4.1216000000000003E-2</c:v>
                </c:pt>
                <c:pt idx="393109">
                  <c:v>4.1216000000000003E-2</c:v>
                </c:pt>
                <c:pt idx="393110">
                  <c:v>4.1215000000000002E-2</c:v>
                </c:pt>
                <c:pt idx="393111">
                  <c:v>4.1215000000000002E-2</c:v>
                </c:pt>
                <c:pt idx="393112">
                  <c:v>4.1214000000000001E-2</c:v>
                </c:pt>
                <c:pt idx="393113">
                  <c:v>4.1214000000000001E-2</c:v>
                </c:pt>
                <c:pt idx="393114">
                  <c:v>4.1214000000000001E-2</c:v>
                </c:pt>
                <c:pt idx="393115">
                  <c:v>4.1213E-2</c:v>
                </c:pt>
                <c:pt idx="393116">
                  <c:v>4.1213E-2</c:v>
                </c:pt>
                <c:pt idx="393117">
                  <c:v>4.1213E-2</c:v>
                </c:pt>
                <c:pt idx="393118">
                  <c:v>4.1211999999999999E-2</c:v>
                </c:pt>
                <c:pt idx="393119">
                  <c:v>4.1211999999999999E-2</c:v>
                </c:pt>
                <c:pt idx="393120">
                  <c:v>4.1211999999999999E-2</c:v>
                </c:pt>
                <c:pt idx="393121">
                  <c:v>4.1210999999999998E-2</c:v>
                </c:pt>
                <c:pt idx="393122">
                  <c:v>4.1210999999999998E-2</c:v>
                </c:pt>
                <c:pt idx="393123">
                  <c:v>4.1209999999999997E-2</c:v>
                </c:pt>
                <c:pt idx="393124">
                  <c:v>4.1209999999999997E-2</c:v>
                </c:pt>
                <c:pt idx="393125">
                  <c:v>4.1209999999999997E-2</c:v>
                </c:pt>
                <c:pt idx="393126">
                  <c:v>4.1209999999999997E-2</c:v>
                </c:pt>
                <c:pt idx="393127">
                  <c:v>4.1209000000000003E-2</c:v>
                </c:pt>
                <c:pt idx="393128">
                  <c:v>4.1209000000000003E-2</c:v>
                </c:pt>
                <c:pt idx="393129">
                  <c:v>4.1209000000000003E-2</c:v>
                </c:pt>
                <c:pt idx="393130">
                  <c:v>4.1209000000000003E-2</c:v>
                </c:pt>
                <c:pt idx="393131">
                  <c:v>4.1209000000000003E-2</c:v>
                </c:pt>
                <c:pt idx="393132">
                  <c:v>4.1209000000000003E-2</c:v>
                </c:pt>
                <c:pt idx="393133">
                  <c:v>4.1209000000000003E-2</c:v>
                </c:pt>
                <c:pt idx="393134">
                  <c:v>4.1209000000000003E-2</c:v>
                </c:pt>
                <c:pt idx="393135">
                  <c:v>4.1209000000000003E-2</c:v>
                </c:pt>
                <c:pt idx="393136">
                  <c:v>4.1209000000000003E-2</c:v>
                </c:pt>
                <c:pt idx="393137">
                  <c:v>4.1209000000000003E-2</c:v>
                </c:pt>
                <c:pt idx="393138">
                  <c:v>4.1209000000000003E-2</c:v>
                </c:pt>
                <c:pt idx="393139">
                  <c:v>4.1209999999999997E-2</c:v>
                </c:pt>
                <c:pt idx="393140">
                  <c:v>4.1209999999999997E-2</c:v>
                </c:pt>
                <c:pt idx="393141">
                  <c:v>4.1209999999999997E-2</c:v>
                </c:pt>
                <c:pt idx="393142">
                  <c:v>4.1210999999999998E-2</c:v>
                </c:pt>
                <c:pt idx="393143">
                  <c:v>4.1210999999999998E-2</c:v>
                </c:pt>
                <c:pt idx="393144">
                  <c:v>4.1211999999999999E-2</c:v>
                </c:pt>
                <c:pt idx="393145">
                  <c:v>4.1211999999999999E-2</c:v>
                </c:pt>
                <c:pt idx="393146">
                  <c:v>4.1211999999999999E-2</c:v>
                </c:pt>
                <c:pt idx="393147">
                  <c:v>4.1213E-2</c:v>
                </c:pt>
                <c:pt idx="393148">
                  <c:v>4.1213E-2</c:v>
                </c:pt>
                <c:pt idx="393149">
                  <c:v>4.1214000000000001E-2</c:v>
                </c:pt>
                <c:pt idx="393150">
                  <c:v>4.1214000000000001E-2</c:v>
                </c:pt>
                <c:pt idx="393151">
                  <c:v>4.1215000000000002E-2</c:v>
                </c:pt>
                <c:pt idx="393152">
                  <c:v>4.1216000000000003E-2</c:v>
                </c:pt>
                <c:pt idx="393153">
                  <c:v>4.1216000000000003E-2</c:v>
                </c:pt>
                <c:pt idx="393154">
                  <c:v>4.1216999999999997E-2</c:v>
                </c:pt>
                <c:pt idx="393155">
                  <c:v>4.1217999999999998E-2</c:v>
                </c:pt>
                <c:pt idx="393156">
                  <c:v>4.1217999999999998E-2</c:v>
                </c:pt>
                <c:pt idx="393157">
                  <c:v>4.1218999999999999E-2</c:v>
                </c:pt>
                <c:pt idx="393158">
                  <c:v>4.1218999999999999E-2</c:v>
                </c:pt>
                <c:pt idx="393159">
                  <c:v>4.122E-2</c:v>
                </c:pt>
                <c:pt idx="393160">
                  <c:v>4.1221000000000001E-2</c:v>
                </c:pt>
                <c:pt idx="393161">
                  <c:v>4.1221000000000001E-2</c:v>
                </c:pt>
                <c:pt idx="393162">
                  <c:v>4.1222000000000002E-2</c:v>
                </c:pt>
                <c:pt idx="393163">
                  <c:v>4.1222000000000002E-2</c:v>
                </c:pt>
                <c:pt idx="393164">
                  <c:v>4.1223000000000003E-2</c:v>
                </c:pt>
                <c:pt idx="393165">
                  <c:v>4.1223999999999997E-2</c:v>
                </c:pt>
                <c:pt idx="393166">
                  <c:v>4.1223999999999997E-2</c:v>
                </c:pt>
                <c:pt idx="393167">
                  <c:v>4.1224999999999998E-2</c:v>
                </c:pt>
                <c:pt idx="393168">
                  <c:v>4.1224999999999998E-2</c:v>
                </c:pt>
                <c:pt idx="393169">
                  <c:v>4.1225999999999999E-2</c:v>
                </c:pt>
                <c:pt idx="393170">
                  <c:v>4.1225999999999999E-2</c:v>
                </c:pt>
                <c:pt idx="393171">
                  <c:v>4.1227E-2</c:v>
                </c:pt>
                <c:pt idx="393172">
                  <c:v>4.1227E-2</c:v>
                </c:pt>
                <c:pt idx="393173">
                  <c:v>4.1228000000000001E-2</c:v>
                </c:pt>
                <c:pt idx="393174">
                  <c:v>4.1228000000000001E-2</c:v>
                </c:pt>
                <c:pt idx="393175">
                  <c:v>4.1228000000000001E-2</c:v>
                </c:pt>
                <c:pt idx="393176">
                  <c:v>4.1229000000000002E-2</c:v>
                </c:pt>
                <c:pt idx="393177">
                  <c:v>4.1229000000000002E-2</c:v>
                </c:pt>
                <c:pt idx="393178">
                  <c:v>4.1229000000000002E-2</c:v>
                </c:pt>
                <c:pt idx="393179">
                  <c:v>4.1230000000000003E-2</c:v>
                </c:pt>
                <c:pt idx="393180">
                  <c:v>4.1230000000000003E-2</c:v>
                </c:pt>
                <c:pt idx="393181">
                  <c:v>4.1230000000000003E-2</c:v>
                </c:pt>
                <c:pt idx="393182">
                  <c:v>4.1230000000000003E-2</c:v>
                </c:pt>
                <c:pt idx="393183">
                  <c:v>4.1230000000000003E-2</c:v>
                </c:pt>
                <c:pt idx="393184">
                  <c:v>4.1230000000000003E-2</c:v>
                </c:pt>
                <c:pt idx="393185">
                  <c:v>4.1230000000000003E-2</c:v>
                </c:pt>
                <c:pt idx="393186">
                  <c:v>4.1230000000000003E-2</c:v>
                </c:pt>
                <c:pt idx="393187">
                  <c:v>4.1230000000000003E-2</c:v>
                </c:pt>
                <c:pt idx="393188">
                  <c:v>4.1229000000000002E-2</c:v>
                </c:pt>
                <c:pt idx="393189">
                  <c:v>4.1229000000000002E-2</c:v>
                </c:pt>
                <c:pt idx="393190">
                  <c:v>4.1229000000000002E-2</c:v>
                </c:pt>
                <c:pt idx="393191">
                  <c:v>4.1229000000000002E-2</c:v>
                </c:pt>
                <c:pt idx="393192">
                  <c:v>4.1228000000000001E-2</c:v>
                </c:pt>
                <c:pt idx="393193">
                  <c:v>4.1228000000000001E-2</c:v>
                </c:pt>
                <c:pt idx="393194">
                  <c:v>4.1227E-2</c:v>
                </c:pt>
                <c:pt idx="393195">
                  <c:v>4.1227E-2</c:v>
                </c:pt>
                <c:pt idx="393196">
                  <c:v>4.1225999999999999E-2</c:v>
                </c:pt>
                <c:pt idx="393197">
                  <c:v>4.1225999999999999E-2</c:v>
                </c:pt>
                <c:pt idx="393198">
                  <c:v>4.1224999999999998E-2</c:v>
                </c:pt>
                <c:pt idx="393199">
                  <c:v>4.1223999999999997E-2</c:v>
                </c:pt>
                <c:pt idx="393200">
                  <c:v>4.1223999999999997E-2</c:v>
                </c:pt>
                <c:pt idx="393201">
                  <c:v>4.1223000000000003E-2</c:v>
                </c:pt>
                <c:pt idx="393202">
                  <c:v>4.1222000000000002E-2</c:v>
                </c:pt>
                <c:pt idx="393203">
                  <c:v>4.1221000000000001E-2</c:v>
                </c:pt>
                <c:pt idx="393204">
                  <c:v>4.122E-2</c:v>
                </c:pt>
                <c:pt idx="393205">
                  <c:v>4.1218999999999999E-2</c:v>
                </c:pt>
                <c:pt idx="393206">
                  <c:v>4.1217999999999998E-2</c:v>
                </c:pt>
                <c:pt idx="393207">
                  <c:v>4.1216999999999997E-2</c:v>
                </c:pt>
                <c:pt idx="393208">
                  <c:v>4.1216000000000003E-2</c:v>
                </c:pt>
                <c:pt idx="393209">
                  <c:v>4.1214000000000001E-2</c:v>
                </c:pt>
                <c:pt idx="393210">
                  <c:v>4.1213E-2</c:v>
                </c:pt>
                <c:pt idx="393211">
                  <c:v>4.1211999999999999E-2</c:v>
                </c:pt>
                <c:pt idx="393212">
                  <c:v>4.1210999999999998E-2</c:v>
                </c:pt>
                <c:pt idx="393213">
                  <c:v>4.1209000000000003E-2</c:v>
                </c:pt>
                <c:pt idx="393214">
                  <c:v>4.1208000000000002E-2</c:v>
                </c:pt>
                <c:pt idx="393215">
                  <c:v>4.1207000000000001E-2</c:v>
                </c:pt>
                <c:pt idx="393216">
                  <c:v>4.1204999999999999E-2</c:v>
                </c:pt>
                <c:pt idx="393217">
                  <c:v>4.1203999999999998E-2</c:v>
                </c:pt>
                <c:pt idx="393218">
                  <c:v>4.1202000000000003E-2</c:v>
                </c:pt>
                <c:pt idx="393219">
                  <c:v>4.1200000000000001E-2</c:v>
                </c:pt>
                <c:pt idx="393220">
                  <c:v>4.1199E-2</c:v>
                </c:pt>
                <c:pt idx="393221">
                  <c:v>4.1196999999999998E-2</c:v>
                </c:pt>
                <c:pt idx="393222">
                  <c:v>4.1196000000000003E-2</c:v>
                </c:pt>
                <c:pt idx="393223">
                  <c:v>4.1194000000000001E-2</c:v>
                </c:pt>
                <c:pt idx="393224">
                  <c:v>4.1193E-2</c:v>
                </c:pt>
                <c:pt idx="393225">
                  <c:v>4.1190999999999998E-2</c:v>
                </c:pt>
                <c:pt idx="393226">
                  <c:v>4.1189999999999997E-2</c:v>
                </c:pt>
                <c:pt idx="393227">
                  <c:v>4.1188000000000002E-2</c:v>
                </c:pt>
                <c:pt idx="393228">
                  <c:v>4.1186E-2</c:v>
                </c:pt>
                <c:pt idx="393229">
                  <c:v>4.1184999999999999E-2</c:v>
                </c:pt>
                <c:pt idx="393230">
                  <c:v>4.1182999999999997E-2</c:v>
                </c:pt>
                <c:pt idx="393231">
                  <c:v>4.1182000000000003E-2</c:v>
                </c:pt>
                <c:pt idx="393232">
                  <c:v>4.1180000000000001E-2</c:v>
                </c:pt>
                <c:pt idx="393233">
                  <c:v>4.1179E-2</c:v>
                </c:pt>
                <c:pt idx="393234">
                  <c:v>4.1176999999999998E-2</c:v>
                </c:pt>
                <c:pt idx="393235">
                  <c:v>4.1175999999999997E-2</c:v>
                </c:pt>
                <c:pt idx="393236">
                  <c:v>4.1175000000000003E-2</c:v>
                </c:pt>
                <c:pt idx="393237">
                  <c:v>4.1174000000000002E-2</c:v>
                </c:pt>
                <c:pt idx="393238">
                  <c:v>4.1173000000000001E-2</c:v>
                </c:pt>
                <c:pt idx="393239">
                  <c:v>4.1172E-2</c:v>
                </c:pt>
                <c:pt idx="393240">
                  <c:v>4.1170999999999999E-2</c:v>
                </c:pt>
                <c:pt idx="393241">
                  <c:v>4.1169999999999998E-2</c:v>
                </c:pt>
                <c:pt idx="393242">
                  <c:v>4.1168999999999997E-2</c:v>
                </c:pt>
                <c:pt idx="393243">
                  <c:v>4.1168000000000003E-2</c:v>
                </c:pt>
                <c:pt idx="393244">
                  <c:v>4.1167000000000002E-2</c:v>
                </c:pt>
                <c:pt idx="393245">
                  <c:v>4.1167000000000002E-2</c:v>
                </c:pt>
                <c:pt idx="393246">
                  <c:v>4.1167000000000002E-2</c:v>
                </c:pt>
                <c:pt idx="393247">
                  <c:v>4.1166000000000001E-2</c:v>
                </c:pt>
                <c:pt idx="393248">
                  <c:v>4.1166000000000001E-2</c:v>
                </c:pt>
                <c:pt idx="393249">
                  <c:v>4.1166000000000001E-2</c:v>
                </c:pt>
                <c:pt idx="393250">
                  <c:v>4.1166000000000001E-2</c:v>
                </c:pt>
                <c:pt idx="393251">
                  <c:v>4.1166000000000001E-2</c:v>
                </c:pt>
                <c:pt idx="393252">
                  <c:v>4.1167000000000002E-2</c:v>
                </c:pt>
                <c:pt idx="393253">
                  <c:v>4.1167000000000002E-2</c:v>
                </c:pt>
                <c:pt idx="393254">
                  <c:v>4.1167000000000002E-2</c:v>
                </c:pt>
                <c:pt idx="393255">
                  <c:v>4.1168000000000003E-2</c:v>
                </c:pt>
                <c:pt idx="393256">
                  <c:v>4.1168999999999997E-2</c:v>
                </c:pt>
                <c:pt idx="393257">
                  <c:v>4.1169999999999998E-2</c:v>
                </c:pt>
                <c:pt idx="393258">
                  <c:v>4.1170999999999999E-2</c:v>
                </c:pt>
                <c:pt idx="393259">
                  <c:v>4.1172E-2</c:v>
                </c:pt>
                <c:pt idx="393260">
                  <c:v>4.1173000000000001E-2</c:v>
                </c:pt>
                <c:pt idx="393261">
                  <c:v>4.1175000000000003E-2</c:v>
                </c:pt>
                <c:pt idx="393262">
                  <c:v>4.1175999999999997E-2</c:v>
                </c:pt>
                <c:pt idx="393263">
                  <c:v>4.1177999999999999E-2</c:v>
                </c:pt>
                <c:pt idx="393264">
                  <c:v>4.1179E-2</c:v>
                </c:pt>
                <c:pt idx="393265">
                  <c:v>4.1181000000000002E-2</c:v>
                </c:pt>
                <c:pt idx="393266">
                  <c:v>4.1182999999999997E-2</c:v>
                </c:pt>
                <c:pt idx="393267">
                  <c:v>4.1184999999999999E-2</c:v>
                </c:pt>
                <c:pt idx="393268">
                  <c:v>4.1187000000000001E-2</c:v>
                </c:pt>
                <c:pt idx="393269">
                  <c:v>4.1189000000000003E-2</c:v>
                </c:pt>
                <c:pt idx="393270">
                  <c:v>4.1191999999999999E-2</c:v>
                </c:pt>
                <c:pt idx="393271">
                  <c:v>4.1194000000000001E-2</c:v>
                </c:pt>
                <c:pt idx="393272">
                  <c:v>4.1196000000000003E-2</c:v>
                </c:pt>
                <c:pt idx="393273">
                  <c:v>4.1199E-2</c:v>
                </c:pt>
                <c:pt idx="393274">
                  <c:v>4.1201000000000002E-2</c:v>
                </c:pt>
                <c:pt idx="393275">
                  <c:v>4.1203999999999998E-2</c:v>
                </c:pt>
                <c:pt idx="393276">
                  <c:v>4.1207000000000001E-2</c:v>
                </c:pt>
                <c:pt idx="393277">
                  <c:v>4.1209000000000003E-2</c:v>
                </c:pt>
                <c:pt idx="393278">
                  <c:v>4.1211999999999999E-2</c:v>
                </c:pt>
                <c:pt idx="393279">
                  <c:v>4.1215000000000002E-2</c:v>
                </c:pt>
                <c:pt idx="393280">
                  <c:v>4.1217999999999998E-2</c:v>
                </c:pt>
                <c:pt idx="393281">
                  <c:v>4.122E-2</c:v>
                </c:pt>
                <c:pt idx="393282">
                  <c:v>4.1223000000000003E-2</c:v>
                </c:pt>
                <c:pt idx="393283">
                  <c:v>4.1225999999999999E-2</c:v>
                </c:pt>
                <c:pt idx="393284">
                  <c:v>4.1229000000000002E-2</c:v>
                </c:pt>
                <c:pt idx="393285">
                  <c:v>4.1231999999999998E-2</c:v>
                </c:pt>
                <c:pt idx="393286">
                  <c:v>4.1235000000000001E-2</c:v>
                </c:pt>
                <c:pt idx="393287">
                  <c:v>4.1237999999999997E-2</c:v>
                </c:pt>
                <c:pt idx="393288">
                  <c:v>4.1239999999999999E-2</c:v>
                </c:pt>
                <c:pt idx="393289">
                  <c:v>4.1243000000000002E-2</c:v>
                </c:pt>
                <c:pt idx="393290">
                  <c:v>4.1245999999999998E-2</c:v>
                </c:pt>
                <c:pt idx="393291">
                  <c:v>4.1248E-2</c:v>
                </c:pt>
                <c:pt idx="393292">
                  <c:v>4.1251000000000003E-2</c:v>
                </c:pt>
                <c:pt idx="393293">
                  <c:v>4.1253999999999999E-2</c:v>
                </c:pt>
                <c:pt idx="393294">
                  <c:v>4.1256000000000001E-2</c:v>
                </c:pt>
                <c:pt idx="393295">
                  <c:v>4.1258999999999997E-2</c:v>
                </c:pt>
                <c:pt idx="393296">
                  <c:v>4.1260999999999999E-2</c:v>
                </c:pt>
                <c:pt idx="393297">
                  <c:v>4.1263000000000001E-2</c:v>
                </c:pt>
                <c:pt idx="393298">
                  <c:v>4.1265999999999997E-2</c:v>
                </c:pt>
                <c:pt idx="393299">
                  <c:v>4.1267999999999999E-2</c:v>
                </c:pt>
                <c:pt idx="393300">
                  <c:v>4.1270000000000001E-2</c:v>
                </c:pt>
                <c:pt idx="393301">
                  <c:v>4.1272000000000003E-2</c:v>
                </c:pt>
                <c:pt idx="393302">
                  <c:v>4.1272999999999997E-2</c:v>
                </c:pt>
                <c:pt idx="393303">
                  <c:v>4.1274999999999999E-2</c:v>
                </c:pt>
                <c:pt idx="393304">
                  <c:v>4.1277000000000001E-2</c:v>
                </c:pt>
                <c:pt idx="393305">
                  <c:v>4.1279000000000003E-2</c:v>
                </c:pt>
                <c:pt idx="393306">
                  <c:v>4.1279999999999997E-2</c:v>
                </c:pt>
                <c:pt idx="393307">
                  <c:v>4.1281999999999999E-2</c:v>
                </c:pt>
                <c:pt idx="393308">
                  <c:v>4.1283E-2</c:v>
                </c:pt>
                <c:pt idx="393309">
                  <c:v>4.1284000000000001E-2</c:v>
                </c:pt>
                <c:pt idx="393310">
                  <c:v>4.1285000000000002E-2</c:v>
                </c:pt>
                <c:pt idx="393311">
                  <c:v>4.1286000000000003E-2</c:v>
                </c:pt>
                <c:pt idx="393312">
                  <c:v>4.1286999999999997E-2</c:v>
                </c:pt>
                <c:pt idx="393313">
                  <c:v>4.1287999999999998E-2</c:v>
                </c:pt>
                <c:pt idx="393314">
                  <c:v>4.1288999999999999E-2</c:v>
                </c:pt>
                <c:pt idx="393315">
                  <c:v>4.1288999999999999E-2</c:v>
                </c:pt>
                <c:pt idx="393316">
                  <c:v>4.129E-2</c:v>
                </c:pt>
                <c:pt idx="393317">
                  <c:v>4.129E-2</c:v>
                </c:pt>
                <c:pt idx="393318">
                  <c:v>4.1291000000000001E-2</c:v>
                </c:pt>
                <c:pt idx="393319">
                  <c:v>4.1291000000000001E-2</c:v>
                </c:pt>
                <c:pt idx="393320">
                  <c:v>4.1291000000000001E-2</c:v>
                </c:pt>
                <c:pt idx="393321">
                  <c:v>4.1291000000000001E-2</c:v>
                </c:pt>
                <c:pt idx="393322">
                  <c:v>4.129E-2</c:v>
                </c:pt>
                <c:pt idx="393323">
                  <c:v>4.129E-2</c:v>
                </c:pt>
                <c:pt idx="393324">
                  <c:v>4.129E-2</c:v>
                </c:pt>
                <c:pt idx="393325">
                  <c:v>4.1288999999999999E-2</c:v>
                </c:pt>
                <c:pt idx="393326">
                  <c:v>4.1288999999999999E-2</c:v>
                </c:pt>
                <c:pt idx="393327">
                  <c:v>4.1287999999999998E-2</c:v>
                </c:pt>
                <c:pt idx="393328">
                  <c:v>4.1286999999999997E-2</c:v>
                </c:pt>
                <c:pt idx="393329">
                  <c:v>4.1286000000000003E-2</c:v>
                </c:pt>
                <c:pt idx="393330">
                  <c:v>4.1286000000000003E-2</c:v>
                </c:pt>
                <c:pt idx="393331">
                  <c:v>4.1285000000000002E-2</c:v>
                </c:pt>
                <c:pt idx="393332">
                  <c:v>4.1284000000000001E-2</c:v>
                </c:pt>
                <c:pt idx="393333">
                  <c:v>4.1281999999999999E-2</c:v>
                </c:pt>
                <c:pt idx="393334">
                  <c:v>4.1280999999999998E-2</c:v>
                </c:pt>
                <c:pt idx="393335">
                  <c:v>4.1279999999999997E-2</c:v>
                </c:pt>
                <c:pt idx="393336">
                  <c:v>4.1278000000000002E-2</c:v>
                </c:pt>
                <c:pt idx="393337">
                  <c:v>4.1277000000000001E-2</c:v>
                </c:pt>
                <c:pt idx="393338">
                  <c:v>4.1274999999999999E-2</c:v>
                </c:pt>
                <c:pt idx="393339">
                  <c:v>4.1273999999999998E-2</c:v>
                </c:pt>
                <c:pt idx="393340">
                  <c:v>4.1272999999999997E-2</c:v>
                </c:pt>
                <c:pt idx="393341">
                  <c:v>4.1271000000000002E-2</c:v>
                </c:pt>
                <c:pt idx="393342">
                  <c:v>4.1270000000000001E-2</c:v>
                </c:pt>
                <c:pt idx="393343">
                  <c:v>4.1269E-2</c:v>
                </c:pt>
                <c:pt idx="393344">
                  <c:v>4.1266999999999998E-2</c:v>
                </c:pt>
                <c:pt idx="393345">
                  <c:v>4.1265999999999997E-2</c:v>
                </c:pt>
                <c:pt idx="393346">
                  <c:v>4.1265000000000003E-2</c:v>
                </c:pt>
                <c:pt idx="393347">
                  <c:v>4.1263000000000001E-2</c:v>
                </c:pt>
                <c:pt idx="393348">
                  <c:v>4.1262E-2</c:v>
                </c:pt>
                <c:pt idx="393349">
                  <c:v>4.1260999999999999E-2</c:v>
                </c:pt>
                <c:pt idx="393350">
                  <c:v>4.1260999999999999E-2</c:v>
                </c:pt>
                <c:pt idx="393351">
                  <c:v>4.1259999999999998E-2</c:v>
                </c:pt>
                <c:pt idx="393352">
                  <c:v>4.1259999999999998E-2</c:v>
                </c:pt>
                <c:pt idx="393353">
                  <c:v>4.1259999999999998E-2</c:v>
                </c:pt>
                <c:pt idx="393354">
                  <c:v>4.1259999999999998E-2</c:v>
                </c:pt>
                <c:pt idx="393355">
                  <c:v>4.1259999999999998E-2</c:v>
                </c:pt>
                <c:pt idx="393356">
                  <c:v>4.1260999999999999E-2</c:v>
                </c:pt>
                <c:pt idx="393357">
                  <c:v>4.1262E-2</c:v>
                </c:pt>
                <c:pt idx="393358">
                  <c:v>4.1264000000000002E-2</c:v>
                </c:pt>
                <c:pt idx="393359">
                  <c:v>4.1265000000000003E-2</c:v>
                </c:pt>
                <c:pt idx="393360">
                  <c:v>4.1267999999999999E-2</c:v>
                </c:pt>
                <c:pt idx="393361">
                  <c:v>4.1271000000000002E-2</c:v>
                </c:pt>
                <c:pt idx="393362">
                  <c:v>4.1273999999999998E-2</c:v>
                </c:pt>
                <c:pt idx="393363">
                  <c:v>4.1278000000000002E-2</c:v>
                </c:pt>
                <c:pt idx="393364">
                  <c:v>4.1281999999999999E-2</c:v>
                </c:pt>
                <c:pt idx="393365">
                  <c:v>4.1286999999999997E-2</c:v>
                </c:pt>
                <c:pt idx="393366">
                  <c:v>4.1293000000000003E-2</c:v>
                </c:pt>
                <c:pt idx="393367">
                  <c:v>4.1299000000000002E-2</c:v>
                </c:pt>
                <c:pt idx="393368">
                  <c:v>4.1306000000000002E-2</c:v>
                </c:pt>
                <c:pt idx="393369">
                  <c:v>4.1313999999999997E-2</c:v>
                </c:pt>
                <c:pt idx="393370">
                  <c:v>4.1321999999999998E-2</c:v>
                </c:pt>
                <c:pt idx="393371">
                  <c:v>4.1331E-2</c:v>
                </c:pt>
                <c:pt idx="393372">
                  <c:v>4.1341000000000003E-2</c:v>
                </c:pt>
                <c:pt idx="393373">
                  <c:v>4.1352E-2</c:v>
                </c:pt>
                <c:pt idx="393374">
                  <c:v>4.1362999999999997E-2</c:v>
                </c:pt>
                <c:pt idx="393375">
                  <c:v>4.1376000000000003E-2</c:v>
                </c:pt>
                <c:pt idx="393376">
                  <c:v>4.1389000000000002E-2</c:v>
                </c:pt>
                <c:pt idx="393377">
                  <c:v>4.1403000000000002E-2</c:v>
                </c:pt>
                <c:pt idx="393378">
                  <c:v>4.1418000000000003E-2</c:v>
                </c:pt>
                <c:pt idx="393379">
                  <c:v>4.1433999999999999E-2</c:v>
                </c:pt>
                <c:pt idx="393380">
                  <c:v>4.1451000000000002E-2</c:v>
                </c:pt>
                <c:pt idx="393381">
                  <c:v>4.1467999999999998E-2</c:v>
                </c:pt>
                <c:pt idx="393382">
                  <c:v>4.1487000000000003E-2</c:v>
                </c:pt>
                <c:pt idx="393383">
                  <c:v>4.1506000000000001E-2</c:v>
                </c:pt>
                <c:pt idx="393384">
                  <c:v>4.1527000000000001E-2</c:v>
                </c:pt>
                <c:pt idx="393385">
                  <c:v>4.1548000000000002E-2</c:v>
                </c:pt>
                <c:pt idx="393386">
                  <c:v>4.1570999999999997E-2</c:v>
                </c:pt>
                <c:pt idx="393387">
                  <c:v>4.1593999999999999E-2</c:v>
                </c:pt>
                <c:pt idx="393388">
                  <c:v>4.1618000000000002E-2</c:v>
                </c:pt>
                <c:pt idx="393389">
                  <c:v>4.1642999999999999E-2</c:v>
                </c:pt>
                <c:pt idx="393390">
                  <c:v>4.1668999999999998E-2</c:v>
                </c:pt>
                <c:pt idx="393391">
                  <c:v>4.1695999999999997E-2</c:v>
                </c:pt>
                <c:pt idx="393392">
                  <c:v>4.1723999999999997E-2</c:v>
                </c:pt>
                <c:pt idx="393393">
                  <c:v>4.1751999999999997E-2</c:v>
                </c:pt>
                <c:pt idx="393394">
                  <c:v>4.1780999999999999E-2</c:v>
                </c:pt>
                <c:pt idx="393395">
                  <c:v>4.1811000000000001E-2</c:v>
                </c:pt>
                <c:pt idx="393396">
                  <c:v>4.1841999999999997E-2</c:v>
                </c:pt>
                <c:pt idx="393397">
                  <c:v>4.1874000000000001E-2</c:v>
                </c:pt>
                <c:pt idx="393398">
                  <c:v>4.1905999999999999E-2</c:v>
                </c:pt>
                <c:pt idx="393399">
                  <c:v>4.1938999999999997E-2</c:v>
                </c:pt>
                <c:pt idx="393400">
                  <c:v>4.1973000000000003E-2</c:v>
                </c:pt>
                <c:pt idx="393401">
                  <c:v>4.2007000000000003E-2</c:v>
                </c:pt>
                <c:pt idx="393402">
                  <c:v>4.2042000000000003E-2</c:v>
                </c:pt>
                <c:pt idx="393403">
                  <c:v>4.2077999999999997E-2</c:v>
                </c:pt>
                <c:pt idx="393404">
                  <c:v>4.2113999999999999E-2</c:v>
                </c:pt>
                <c:pt idx="393405">
                  <c:v>4.215E-2</c:v>
                </c:pt>
                <c:pt idx="393406">
                  <c:v>4.2187000000000002E-2</c:v>
                </c:pt>
                <c:pt idx="393407">
                  <c:v>4.2223999999999998E-2</c:v>
                </c:pt>
                <c:pt idx="393408">
                  <c:v>4.2261E-2</c:v>
                </c:pt>
                <c:pt idx="393409">
                  <c:v>4.2299000000000003E-2</c:v>
                </c:pt>
                <c:pt idx="393410">
                  <c:v>4.2337E-2</c:v>
                </c:pt>
                <c:pt idx="393411">
                  <c:v>4.2375000000000003E-2</c:v>
                </c:pt>
                <c:pt idx="393412">
                  <c:v>4.2412999999999999E-2</c:v>
                </c:pt>
                <c:pt idx="393413">
                  <c:v>4.2451999999999997E-2</c:v>
                </c:pt>
                <c:pt idx="393414">
                  <c:v>4.249E-2</c:v>
                </c:pt>
                <c:pt idx="393415">
                  <c:v>4.2528000000000003E-2</c:v>
                </c:pt>
                <c:pt idx="393416">
                  <c:v>4.2567000000000001E-2</c:v>
                </c:pt>
                <c:pt idx="393417">
                  <c:v>4.2604999999999997E-2</c:v>
                </c:pt>
                <c:pt idx="393418">
                  <c:v>4.2643E-2</c:v>
                </c:pt>
                <c:pt idx="393419">
                  <c:v>4.2680999999999997E-2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889F-4DBB-80A4-F0EA0113EB0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2094734552"/>
        <c:axId val="2094734553"/>
      </c:lineChart>
      <c:catAx>
        <c:axId val="2094734552"/>
        <c:scaling>
          <c:orientation val="minMax"/>
        </c:scaling>
        <c:delete val="0"/>
        <c:axPos val="b"/>
        <c:numFmt formatCode="#,##0" sourceLinked="0"/>
        <c:majorTickMark val="none"/>
        <c:minorTickMark val="none"/>
        <c:tickLblPos val="none"/>
        <c:spPr>
          <a:ln w="12700" cap="flat">
            <a:solidFill>
              <a:srgbClr val="FFFFFF"/>
            </a:solidFill>
            <a:prstDash val="solid"/>
            <a:miter lim="800000"/>
          </a:ln>
        </c:spPr>
        <c:txPr>
          <a:bodyPr rot="0"/>
          <a:lstStyle/>
          <a:p>
            <a:pPr>
              <a:defRPr sz="1110" b="0" i="0" u="none" strike="noStrike">
                <a:solidFill>
                  <a:srgbClr val="595959"/>
                </a:solidFill>
                <a:latin typeface="Calibri"/>
              </a:defRPr>
            </a:pPr>
            <a:endParaRPr lang="zh-CN"/>
          </a:p>
        </c:txPr>
        <c:crossAx val="2094734553"/>
        <c:crosses val="autoZero"/>
        <c:auto val="1"/>
        <c:lblAlgn val="ctr"/>
        <c:lblOffset val="100"/>
        <c:noMultiLvlLbl val="1"/>
      </c:catAx>
      <c:valAx>
        <c:axId val="2094734553"/>
        <c:scaling>
          <c:orientation val="minMax"/>
        </c:scaling>
        <c:delete val="0"/>
        <c:axPos val="l"/>
        <c:numFmt formatCode="0.####" sourceLinked="0"/>
        <c:majorTickMark val="none"/>
        <c:minorTickMark val="none"/>
        <c:tickLblPos val="nextTo"/>
        <c:spPr>
          <a:ln w="12700" cap="flat">
            <a:solidFill>
              <a:srgbClr val="FFFFFF"/>
            </a:solidFill>
            <a:prstDash val="solid"/>
            <a:miter lim="800000"/>
          </a:ln>
        </c:spPr>
        <c:txPr>
          <a:bodyPr rot="0"/>
          <a:lstStyle/>
          <a:p>
            <a:pPr>
              <a:defRPr sz="2220" b="0" i="0" u="none" strike="noStrike">
                <a:solidFill>
                  <a:srgbClr val="FFFFFF"/>
                </a:solidFill>
                <a:latin typeface="Calibri"/>
              </a:defRPr>
            </a:pPr>
            <a:endParaRPr lang="zh-CN"/>
          </a:p>
        </c:txPr>
        <c:crossAx val="2094734552"/>
        <c:crosses val="autoZero"/>
        <c:crossBetween val="between"/>
        <c:majorUnit val="1.2500000000000001E-2"/>
        <c:minorUnit val="6.2500000000000003E-3"/>
      </c:valAx>
      <c:spPr>
        <a:noFill/>
        <a:ln w="12700" cap="flat">
          <a:noFill/>
          <a:miter lim="400000"/>
        </a:ln>
        <a:effectLst/>
      </c:spPr>
    </c:plotArea>
    <c:plotVisOnly val="1"/>
    <c:dispBlanksAs val="gap"/>
    <c:showDLblsOverMax val="1"/>
  </c:chart>
  <c:spPr>
    <a:noFill/>
    <a:ln>
      <a:noFill/>
    </a:ln>
    <a:effectLst/>
  </c:sp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1"/>
  <c:lang val="zh-CN"/>
  <c:roundedCorners val="0"/>
  <c:style val="2"/>
  <c:chart>
    <c:autoTitleDeleted val="1"/>
    <c:plotArea>
      <c:layout>
        <c:manualLayout>
          <c:layoutTarget val="inner"/>
          <c:xMode val="edge"/>
          <c:yMode val="edge"/>
          <c:x val="6.4825900000000006E-2"/>
          <c:y val="8.0846899999999999E-2"/>
          <c:w val="0.91117599999999999"/>
          <c:h val="0.78903900000000005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Series1</c:v>
                </c:pt>
              </c:strCache>
            </c:strRef>
          </c:tx>
          <c:spPr>
            <a:ln w="76200" cap="rnd">
              <a:solidFill>
                <a:srgbClr val="FFC000"/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Sheet1!$B$2:$B$31</c:f>
              <c:numCache>
                <c:formatCode>General</c:formatCode>
                <c:ptCount val="30"/>
                <c:pt idx="0">
                  <c:v>12</c:v>
                </c:pt>
                <c:pt idx="1">
                  <c:v>12.2</c:v>
                </c:pt>
                <c:pt idx="2">
                  <c:v>12.4</c:v>
                </c:pt>
                <c:pt idx="3">
                  <c:v>12.6</c:v>
                </c:pt>
                <c:pt idx="4">
                  <c:v>12.8</c:v>
                </c:pt>
                <c:pt idx="5">
                  <c:v>13</c:v>
                </c:pt>
                <c:pt idx="6">
                  <c:v>13.2</c:v>
                </c:pt>
                <c:pt idx="7">
                  <c:v>13.4</c:v>
                </c:pt>
                <c:pt idx="8">
                  <c:v>13.6</c:v>
                </c:pt>
                <c:pt idx="9">
                  <c:v>13.8</c:v>
                </c:pt>
                <c:pt idx="10">
                  <c:v>14</c:v>
                </c:pt>
                <c:pt idx="11">
                  <c:v>14.2</c:v>
                </c:pt>
                <c:pt idx="12">
                  <c:v>14.4</c:v>
                </c:pt>
                <c:pt idx="13">
                  <c:v>14.6</c:v>
                </c:pt>
                <c:pt idx="14">
                  <c:v>14.8</c:v>
                </c:pt>
                <c:pt idx="15">
                  <c:v>15</c:v>
                </c:pt>
                <c:pt idx="16">
                  <c:v>15.2</c:v>
                </c:pt>
                <c:pt idx="17">
                  <c:v>15.6</c:v>
                </c:pt>
                <c:pt idx="18">
                  <c:v>15.8</c:v>
                </c:pt>
                <c:pt idx="19">
                  <c:v>16</c:v>
                </c:pt>
                <c:pt idx="20">
                  <c:v>16.2</c:v>
                </c:pt>
                <c:pt idx="21">
                  <c:v>16.399999999999999</c:v>
                </c:pt>
                <c:pt idx="22">
                  <c:v>16.600000000000001</c:v>
                </c:pt>
                <c:pt idx="23">
                  <c:v>16.8</c:v>
                </c:pt>
                <c:pt idx="24">
                  <c:v>17</c:v>
                </c:pt>
                <c:pt idx="25">
                  <c:v>17.2</c:v>
                </c:pt>
                <c:pt idx="26">
                  <c:v>17.399999999999999</c:v>
                </c:pt>
                <c:pt idx="27">
                  <c:v>17.600000000000001</c:v>
                </c:pt>
                <c:pt idx="28">
                  <c:v>17.8</c:v>
                </c:pt>
                <c:pt idx="29">
                  <c:v>18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0">
                  <c:v>1</c:v>
                </c:pt>
                <c:pt idx="1">
                  <c:v>1.2</c:v>
                </c:pt>
                <c:pt idx="2">
                  <c:v>1.8</c:v>
                </c:pt>
                <c:pt idx="3">
                  <c:v>2</c:v>
                </c:pt>
                <c:pt idx="4">
                  <c:v>2.5</c:v>
                </c:pt>
                <c:pt idx="5">
                  <c:v>2.2999999999999998</c:v>
                </c:pt>
                <c:pt idx="6">
                  <c:v>2.5</c:v>
                </c:pt>
                <c:pt idx="7">
                  <c:v>2.2000000000000002</c:v>
                </c:pt>
                <c:pt idx="8">
                  <c:v>2.5</c:v>
                </c:pt>
                <c:pt idx="9">
                  <c:v>3.5</c:v>
                </c:pt>
                <c:pt idx="10">
                  <c:v>3.5</c:v>
                </c:pt>
                <c:pt idx="11">
                  <c:v>3.8</c:v>
                </c:pt>
                <c:pt idx="12">
                  <c:v>4</c:v>
                </c:pt>
                <c:pt idx="13">
                  <c:v>4</c:v>
                </c:pt>
                <c:pt idx="14">
                  <c:v>4</c:v>
                </c:pt>
                <c:pt idx="15">
                  <c:v>4</c:v>
                </c:pt>
                <c:pt idx="16">
                  <c:v>4</c:v>
                </c:pt>
                <c:pt idx="17">
                  <c:v>4</c:v>
                </c:pt>
                <c:pt idx="18">
                  <c:v>4</c:v>
                </c:pt>
                <c:pt idx="19">
                  <c:v>4</c:v>
                </c:pt>
                <c:pt idx="20">
                  <c:v>3</c:v>
                </c:pt>
                <c:pt idx="21">
                  <c:v>3</c:v>
                </c:pt>
                <c:pt idx="22">
                  <c:v>2.5</c:v>
                </c:pt>
                <c:pt idx="23">
                  <c:v>2</c:v>
                </c:pt>
                <c:pt idx="24">
                  <c:v>1</c:v>
                </c:pt>
                <c:pt idx="25">
                  <c:v>1</c:v>
                </c:pt>
                <c:pt idx="26">
                  <c:v>0.3</c:v>
                </c:pt>
                <c:pt idx="27">
                  <c:v>0.5</c:v>
                </c:pt>
                <c:pt idx="28">
                  <c:v>0.2</c:v>
                </c:pt>
                <c:pt idx="29">
                  <c:v>0.4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1549-4214-AC9A-9F8D341F742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094734552"/>
        <c:axId val="2094734553"/>
      </c:scatterChart>
      <c:valAx>
        <c:axId val="2094734552"/>
        <c:scaling>
          <c:orientation val="minMax"/>
          <c:max val="20"/>
          <c:min val="12"/>
        </c:scaling>
        <c:delete val="0"/>
        <c:axPos val="b"/>
        <c:numFmt formatCode="0.#" sourceLinked="0"/>
        <c:majorTickMark val="none"/>
        <c:minorTickMark val="none"/>
        <c:tickLblPos val="nextTo"/>
        <c:spPr>
          <a:ln w="12700" cap="flat">
            <a:solidFill>
              <a:srgbClr val="BFBFBF"/>
            </a:solidFill>
            <a:prstDash val="solid"/>
            <a:round/>
          </a:ln>
        </c:spPr>
        <c:txPr>
          <a:bodyPr rot="0"/>
          <a:lstStyle/>
          <a:p>
            <a:pPr>
              <a:defRPr sz="3000" b="0" i="0" u="none" strike="noStrike">
                <a:solidFill>
                  <a:srgbClr val="FFFFFF"/>
                </a:solidFill>
                <a:latin typeface="Calibri"/>
              </a:defRPr>
            </a:pPr>
            <a:endParaRPr lang="zh-CN"/>
          </a:p>
        </c:txPr>
        <c:crossAx val="2094734553"/>
        <c:crosses val="autoZero"/>
        <c:crossBetween val="between"/>
        <c:majorUnit val="2"/>
        <c:minorUnit val="1"/>
      </c:valAx>
      <c:valAx>
        <c:axId val="2094734553"/>
        <c:scaling>
          <c:orientation val="minMax"/>
        </c:scaling>
        <c:delete val="0"/>
        <c:axPos val="l"/>
        <c:numFmt formatCode="0.#" sourceLinked="0"/>
        <c:majorTickMark val="none"/>
        <c:minorTickMark val="none"/>
        <c:tickLblPos val="nextTo"/>
        <c:spPr>
          <a:ln w="12700" cap="flat">
            <a:solidFill>
              <a:srgbClr val="BFBFBF"/>
            </a:solidFill>
            <a:prstDash val="solid"/>
            <a:round/>
          </a:ln>
        </c:spPr>
        <c:txPr>
          <a:bodyPr rot="0"/>
          <a:lstStyle/>
          <a:p>
            <a:pPr>
              <a:defRPr sz="3380" b="0" i="0" u="none" strike="noStrike">
                <a:solidFill>
                  <a:srgbClr val="FFFFFF"/>
                </a:solidFill>
                <a:latin typeface="Calibri"/>
              </a:defRPr>
            </a:pPr>
            <a:endParaRPr lang="zh-CN"/>
          </a:p>
        </c:txPr>
        <c:crossAx val="2094734552"/>
        <c:crosses val="autoZero"/>
        <c:crossBetween val="between"/>
        <c:majorUnit val="1"/>
        <c:minorUnit val="0.5"/>
      </c:valAx>
      <c:spPr>
        <a:noFill/>
        <a:ln w="12700" cap="flat">
          <a:noFill/>
          <a:miter lim="400000"/>
        </a:ln>
        <a:effectLst/>
      </c:spPr>
    </c:plotArea>
    <c:plotVisOnly val="1"/>
    <c:dispBlanksAs val="gap"/>
    <c:showDLblsOverMax val="1"/>
  </c:chart>
  <c:spPr>
    <a:noFill/>
    <a:ln>
      <a:noFill/>
    </a:ln>
    <a:effectLst/>
  </c:sp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1"/>
  <c:lang val="zh-CN"/>
  <c:roundedCorners val="0"/>
  <c:style val="2"/>
  <c:chart>
    <c:autoTitleDeleted val="1"/>
    <c:plotArea>
      <c:layout>
        <c:manualLayout>
          <c:layoutTarget val="inner"/>
          <c:xMode val="edge"/>
          <c:yMode val="edge"/>
          <c:x val="6.3581600000000002E-2"/>
          <c:y val="9.3810900000000003E-2"/>
          <c:w val="0.91034199999999998"/>
          <c:h val="0.75779600000000003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Series1</c:v>
                </c:pt>
              </c:strCache>
            </c:strRef>
          </c:tx>
          <c:spPr>
            <a:ln w="76200" cap="rnd">
              <a:solidFill>
                <a:srgbClr val="FFC000"/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Sheet1!$B$2:$B$31</c:f>
              <c:numCache>
                <c:formatCode>General</c:formatCode>
                <c:ptCount val="30"/>
                <c:pt idx="0">
                  <c:v>12</c:v>
                </c:pt>
                <c:pt idx="1">
                  <c:v>12.2</c:v>
                </c:pt>
                <c:pt idx="2">
                  <c:v>12.4</c:v>
                </c:pt>
                <c:pt idx="3">
                  <c:v>12.6</c:v>
                </c:pt>
                <c:pt idx="4">
                  <c:v>12.8</c:v>
                </c:pt>
                <c:pt idx="5">
                  <c:v>13</c:v>
                </c:pt>
                <c:pt idx="6">
                  <c:v>13.2</c:v>
                </c:pt>
                <c:pt idx="7">
                  <c:v>13.4</c:v>
                </c:pt>
                <c:pt idx="8">
                  <c:v>13.6</c:v>
                </c:pt>
                <c:pt idx="9">
                  <c:v>13.8</c:v>
                </c:pt>
                <c:pt idx="10">
                  <c:v>14</c:v>
                </c:pt>
                <c:pt idx="11">
                  <c:v>14.2</c:v>
                </c:pt>
                <c:pt idx="12">
                  <c:v>14.4</c:v>
                </c:pt>
                <c:pt idx="13">
                  <c:v>14.6</c:v>
                </c:pt>
                <c:pt idx="14">
                  <c:v>14.8</c:v>
                </c:pt>
                <c:pt idx="15">
                  <c:v>15</c:v>
                </c:pt>
                <c:pt idx="16">
                  <c:v>15.2</c:v>
                </c:pt>
                <c:pt idx="17">
                  <c:v>15.6</c:v>
                </c:pt>
                <c:pt idx="18">
                  <c:v>15.8</c:v>
                </c:pt>
                <c:pt idx="19">
                  <c:v>16</c:v>
                </c:pt>
                <c:pt idx="20">
                  <c:v>16.2</c:v>
                </c:pt>
                <c:pt idx="21">
                  <c:v>16.399999999999999</c:v>
                </c:pt>
                <c:pt idx="22">
                  <c:v>16.600000000000001</c:v>
                </c:pt>
                <c:pt idx="23">
                  <c:v>16.8</c:v>
                </c:pt>
                <c:pt idx="24">
                  <c:v>17</c:v>
                </c:pt>
                <c:pt idx="25">
                  <c:v>17.2</c:v>
                </c:pt>
                <c:pt idx="26">
                  <c:v>17.399999999999999</c:v>
                </c:pt>
                <c:pt idx="27">
                  <c:v>17.600000000000001</c:v>
                </c:pt>
                <c:pt idx="28">
                  <c:v>17.8</c:v>
                </c:pt>
                <c:pt idx="29">
                  <c:v>18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0">
                  <c:v>1</c:v>
                </c:pt>
                <c:pt idx="1">
                  <c:v>1.2</c:v>
                </c:pt>
                <c:pt idx="2">
                  <c:v>1.8</c:v>
                </c:pt>
                <c:pt idx="3">
                  <c:v>2</c:v>
                </c:pt>
                <c:pt idx="4">
                  <c:v>2.5</c:v>
                </c:pt>
                <c:pt idx="5">
                  <c:v>2.2999999999999998</c:v>
                </c:pt>
                <c:pt idx="6">
                  <c:v>2.5</c:v>
                </c:pt>
                <c:pt idx="7">
                  <c:v>2.2000000000000002</c:v>
                </c:pt>
                <c:pt idx="8">
                  <c:v>2.5</c:v>
                </c:pt>
                <c:pt idx="9">
                  <c:v>3.5</c:v>
                </c:pt>
                <c:pt idx="10">
                  <c:v>3.5</c:v>
                </c:pt>
                <c:pt idx="11">
                  <c:v>3.8</c:v>
                </c:pt>
                <c:pt idx="12">
                  <c:v>4</c:v>
                </c:pt>
                <c:pt idx="13">
                  <c:v>4</c:v>
                </c:pt>
                <c:pt idx="14">
                  <c:v>4</c:v>
                </c:pt>
                <c:pt idx="15">
                  <c:v>4</c:v>
                </c:pt>
                <c:pt idx="16">
                  <c:v>4</c:v>
                </c:pt>
                <c:pt idx="17">
                  <c:v>4</c:v>
                </c:pt>
                <c:pt idx="18">
                  <c:v>4</c:v>
                </c:pt>
                <c:pt idx="19">
                  <c:v>4</c:v>
                </c:pt>
                <c:pt idx="20">
                  <c:v>3</c:v>
                </c:pt>
                <c:pt idx="21">
                  <c:v>3</c:v>
                </c:pt>
                <c:pt idx="22">
                  <c:v>2.5</c:v>
                </c:pt>
                <c:pt idx="23">
                  <c:v>2</c:v>
                </c:pt>
                <c:pt idx="24">
                  <c:v>1</c:v>
                </c:pt>
                <c:pt idx="25">
                  <c:v>1</c:v>
                </c:pt>
                <c:pt idx="26">
                  <c:v>0.3</c:v>
                </c:pt>
                <c:pt idx="27">
                  <c:v>0.5</c:v>
                </c:pt>
                <c:pt idx="28">
                  <c:v>0.2</c:v>
                </c:pt>
                <c:pt idx="29">
                  <c:v>0.4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523B-42E3-81A4-735F3111689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094734552"/>
        <c:axId val="2094734553"/>
      </c:scatterChart>
      <c:valAx>
        <c:axId val="2094734552"/>
        <c:scaling>
          <c:orientation val="minMax"/>
          <c:max val="20"/>
          <c:min val="12"/>
        </c:scaling>
        <c:delete val="0"/>
        <c:axPos val="b"/>
        <c:numFmt formatCode="0.#" sourceLinked="0"/>
        <c:majorTickMark val="none"/>
        <c:minorTickMark val="none"/>
        <c:tickLblPos val="nextTo"/>
        <c:spPr>
          <a:ln w="12700" cap="flat">
            <a:solidFill>
              <a:srgbClr val="BFBFBF"/>
            </a:solidFill>
            <a:prstDash val="solid"/>
            <a:round/>
          </a:ln>
        </c:spPr>
        <c:txPr>
          <a:bodyPr rot="0"/>
          <a:lstStyle/>
          <a:p>
            <a:pPr>
              <a:defRPr sz="3040" b="0" i="0" u="none" strike="noStrike">
                <a:solidFill>
                  <a:srgbClr val="FFFFFF"/>
                </a:solidFill>
                <a:latin typeface="Calibri"/>
              </a:defRPr>
            </a:pPr>
            <a:endParaRPr lang="zh-CN"/>
          </a:p>
        </c:txPr>
        <c:crossAx val="2094734553"/>
        <c:crosses val="autoZero"/>
        <c:crossBetween val="between"/>
        <c:majorUnit val="2"/>
        <c:minorUnit val="1"/>
      </c:valAx>
      <c:valAx>
        <c:axId val="2094734553"/>
        <c:scaling>
          <c:orientation val="minMax"/>
        </c:scaling>
        <c:delete val="0"/>
        <c:axPos val="l"/>
        <c:numFmt formatCode="0.#" sourceLinked="0"/>
        <c:majorTickMark val="none"/>
        <c:minorTickMark val="none"/>
        <c:tickLblPos val="nextTo"/>
        <c:spPr>
          <a:ln w="12700" cap="flat">
            <a:solidFill>
              <a:srgbClr val="BFBFBF"/>
            </a:solidFill>
            <a:prstDash val="solid"/>
            <a:round/>
          </a:ln>
        </c:spPr>
        <c:txPr>
          <a:bodyPr rot="0"/>
          <a:lstStyle/>
          <a:p>
            <a:pPr>
              <a:defRPr sz="3040" b="0" i="0" u="none" strike="noStrike">
                <a:solidFill>
                  <a:srgbClr val="FFFFFF"/>
                </a:solidFill>
                <a:latin typeface="Calibri"/>
              </a:defRPr>
            </a:pPr>
            <a:endParaRPr lang="zh-CN"/>
          </a:p>
        </c:txPr>
        <c:crossAx val="2094734552"/>
        <c:crosses val="autoZero"/>
        <c:crossBetween val="between"/>
        <c:majorUnit val="1"/>
        <c:minorUnit val="0.5"/>
      </c:valAx>
      <c:spPr>
        <a:noFill/>
        <a:ln w="12700" cap="flat">
          <a:noFill/>
          <a:miter lim="400000"/>
        </a:ln>
        <a:effectLst/>
      </c:spPr>
    </c:plotArea>
    <c:plotVisOnly val="1"/>
    <c:dispBlanksAs val="gap"/>
    <c:showDLblsOverMax val="1"/>
  </c:chart>
  <c:spPr>
    <a:noFill/>
    <a:ln>
      <a:noFill/>
    </a:ln>
    <a:effectLst/>
  </c:sp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1"/>
  <c:lang val="zh-CN"/>
  <c:roundedCorners val="0"/>
  <c:style val="2"/>
  <c:chart>
    <c:autoTitleDeleted val="1"/>
    <c:plotArea>
      <c:layout>
        <c:manualLayout>
          <c:layoutTarget val="inner"/>
          <c:xMode val="edge"/>
          <c:yMode val="edge"/>
          <c:x val="6.3581600000000002E-2"/>
          <c:y val="9.3810900000000003E-2"/>
          <c:w val="0.91034199999999998"/>
          <c:h val="0.75779600000000003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Series1</c:v>
                </c:pt>
              </c:strCache>
            </c:strRef>
          </c:tx>
          <c:spPr>
            <a:ln w="76200" cap="rnd">
              <a:solidFill>
                <a:srgbClr val="FFC000"/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Sheet1!$B$2:$B$31</c:f>
              <c:numCache>
                <c:formatCode>General</c:formatCode>
                <c:ptCount val="30"/>
                <c:pt idx="0">
                  <c:v>12</c:v>
                </c:pt>
                <c:pt idx="1">
                  <c:v>12.2</c:v>
                </c:pt>
                <c:pt idx="2">
                  <c:v>12.4</c:v>
                </c:pt>
                <c:pt idx="3">
                  <c:v>12.6</c:v>
                </c:pt>
                <c:pt idx="4">
                  <c:v>12.8</c:v>
                </c:pt>
                <c:pt idx="5">
                  <c:v>13</c:v>
                </c:pt>
                <c:pt idx="6">
                  <c:v>13.2</c:v>
                </c:pt>
                <c:pt idx="7">
                  <c:v>13.4</c:v>
                </c:pt>
                <c:pt idx="8">
                  <c:v>13.6</c:v>
                </c:pt>
                <c:pt idx="9">
                  <c:v>13.8</c:v>
                </c:pt>
                <c:pt idx="10">
                  <c:v>14</c:v>
                </c:pt>
                <c:pt idx="11">
                  <c:v>14.2</c:v>
                </c:pt>
                <c:pt idx="12">
                  <c:v>14.4</c:v>
                </c:pt>
                <c:pt idx="13">
                  <c:v>14.6</c:v>
                </c:pt>
                <c:pt idx="14">
                  <c:v>14.8</c:v>
                </c:pt>
                <c:pt idx="15">
                  <c:v>15</c:v>
                </c:pt>
                <c:pt idx="16">
                  <c:v>15.2</c:v>
                </c:pt>
                <c:pt idx="17">
                  <c:v>15.6</c:v>
                </c:pt>
                <c:pt idx="18">
                  <c:v>15.8</c:v>
                </c:pt>
                <c:pt idx="19">
                  <c:v>16</c:v>
                </c:pt>
                <c:pt idx="20">
                  <c:v>16.2</c:v>
                </c:pt>
                <c:pt idx="21">
                  <c:v>16.399999999999999</c:v>
                </c:pt>
                <c:pt idx="22">
                  <c:v>16.600000000000001</c:v>
                </c:pt>
                <c:pt idx="23">
                  <c:v>16.8</c:v>
                </c:pt>
                <c:pt idx="24">
                  <c:v>17</c:v>
                </c:pt>
                <c:pt idx="25">
                  <c:v>17.2</c:v>
                </c:pt>
                <c:pt idx="26">
                  <c:v>17.399999999999999</c:v>
                </c:pt>
                <c:pt idx="27">
                  <c:v>17.600000000000001</c:v>
                </c:pt>
                <c:pt idx="28">
                  <c:v>17.8</c:v>
                </c:pt>
                <c:pt idx="29">
                  <c:v>18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0">
                  <c:v>1</c:v>
                </c:pt>
                <c:pt idx="1">
                  <c:v>1.2</c:v>
                </c:pt>
                <c:pt idx="2">
                  <c:v>1.8</c:v>
                </c:pt>
                <c:pt idx="3">
                  <c:v>2</c:v>
                </c:pt>
                <c:pt idx="4">
                  <c:v>2.5</c:v>
                </c:pt>
                <c:pt idx="5">
                  <c:v>2.2999999999999998</c:v>
                </c:pt>
                <c:pt idx="6">
                  <c:v>2.5</c:v>
                </c:pt>
                <c:pt idx="7">
                  <c:v>2.2000000000000002</c:v>
                </c:pt>
                <c:pt idx="8">
                  <c:v>2.5</c:v>
                </c:pt>
                <c:pt idx="9">
                  <c:v>3.5</c:v>
                </c:pt>
                <c:pt idx="10">
                  <c:v>3.5</c:v>
                </c:pt>
                <c:pt idx="11">
                  <c:v>3.8</c:v>
                </c:pt>
                <c:pt idx="12">
                  <c:v>4</c:v>
                </c:pt>
                <c:pt idx="13">
                  <c:v>4</c:v>
                </c:pt>
                <c:pt idx="14">
                  <c:v>4</c:v>
                </c:pt>
                <c:pt idx="15">
                  <c:v>4</c:v>
                </c:pt>
                <c:pt idx="16">
                  <c:v>4</c:v>
                </c:pt>
                <c:pt idx="17">
                  <c:v>4</c:v>
                </c:pt>
                <c:pt idx="18">
                  <c:v>4</c:v>
                </c:pt>
                <c:pt idx="19">
                  <c:v>4</c:v>
                </c:pt>
                <c:pt idx="20">
                  <c:v>3</c:v>
                </c:pt>
                <c:pt idx="21">
                  <c:v>3</c:v>
                </c:pt>
                <c:pt idx="22">
                  <c:v>2.5</c:v>
                </c:pt>
                <c:pt idx="23">
                  <c:v>2</c:v>
                </c:pt>
                <c:pt idx="24">
                  <c:v>1</c:v>
                </c:pt>
                <c:pt idx="25">
                  <c:v>1</c:v>
                </c:pt>
                <c:pt idx="26">
                  <c:v>0.3</c:v>
                </c:pt>
                <c:pt idx="27">
                  <c:v>0.5</c:v>
                </c:pt>
                <c:pt idx="28">
                  <c:v>0.2</c:v>
                </c:pt>
                <c:pt idx="29">
                  <c:v>0.4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17E2-4D15-8F8A-1936C48BE19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21.821.82.52.52.721.321.322.52.72.533.53.743332.52.2311.5</c:v>
                </c:pt>
              </c:strCache>
            </c:strRef>
          </c:tx>
          <c:spPr>
            <a:ln w="76200" cap="rnd">
              <a:solidFill>
                <a:srgbClr val="468C2E"/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Sheet1!$D$2:$D$31</c:f>
              <c:numCache>
                <c:formatCode>General</c:formatCode>
                <c:ptCount val="27"/>
                <c:pt idx="0">
                  <c:v>14.6</c:v>
                </c:pt>
                <c:pt idx="1">
                  <c:v>14.8</c:v>
                </c:pt>
                <c:pt idx="2">
                  <c:v>15</c:v>
                </c:pt>
                <c:pt idx="3">
                  <c:v>15.2</c:v>
                </c:pt>
                <c:pt idx="4">
                  <c:v>15.6</c:v>
                </c:pt>
                <c:pt idx="5">
                  <c:v>15.8</c:v>
                </c:pt>
                <c:pt idx="6">
                  <c:v>16</c:v>
                </c:pt>
                <c:pt idx="7">
                  <c:v>16.2</c:v>
                </c:pt>
                <c:pt idx="8">
                  <c:v>16.399999999999999</c:v>
                </c:pt>
                <c:pt idx="9">
                  <c:v>16.600000000000001</c:v>
                </c:pt>
                <c:pt idx="10">
                  <c:v>16.8</c:v>
                </c:pt>
                <c:pt idx="11">
                  <c:v>17</c:v>
                </c:pt>
                <c:pt idx="12">
                  <c:v>17.2</c:v>
                </c:pt>
                <c:pt idx="13">
                  <c:v>17.399999999999999</c:v>
                </c:pt>
                <c:pt idx="14">
                  <c:v>17.600000000000001</c:v>
                </c:pt>
                <c:pt idx="15">
                  <c:v>17.8</c:v>
                </c:pt>
                <c:pt idx="16">
                  <c:v>18</c:v>
                </c:pt>
                <c:pt idx="17">
                  <c:v>18.2</c:v>
                </c:pt>
                <c:pt idx="18">
                  <c:v>18.399999999999999</c:v>
                </c:pt>
                <c:pt idx="19">
                  <c:v>18.600000000000001</c:v>
                </c:pt>
                <c:pt idx="20">
                  <c:v>18.8</c:v>
                </c:pt>
                <c:pt idx="21">
                  <c:v>19</c:v>
                </c:pt>
                <c:pt idx="22">
                  <c:v>19.2</c:v>
                </c:pt>
                <c:pt idx="23">
                  <c:v>19.399999999999999</c:v>
                </c:pt>
                <c:pt idx="24">
                  <c:v>19.600000000000001</c:v>
                </c:pt>
                <c:pt idx="25">
                  <c:v>19.8</c:v>
                </c:pt>
                <c:pt idx="26">
                  <c:v>20</c:v>
                </c:pt>
              </c:numCache>
            </c:numRef>
          </c:xVal>
          <c:yVal>
            <c:numRef>
              <c:f>Sheet1!$E$2:$E$31</c:f>
              <c:numCache>
                <c:formatCode>General</c:formatCode>
                <c:ptCount val="27"/>
                <c:pt idx="0">
                  <c:v>2</c:v>
                </c:pt>
                <c:pt idx="1">
                  <c:v>1.8</c:v>
                </c:pt>
                <c:pt idx="2">
                  <c:v>2</c:v>
                </c:pt>
                <c:pt idx="3">
                  <c:v>1.8</c:v>
                </c:pt>
                <c:pt idx="4">
                  <c:v>2.5</c:v>
                </c:pt>
                <c:pt idx="5">
                  <c:v>2.5</c:v>
                </c:pt>
                <c:pt idx="6">
                  <c:v>2.7</c:v>
                </c:pt>
                <c:pt idx="7">
                  <c:v>2</c:v>
                </c:pt>
                <c:pt idx="8">
                  <c:v>1.3</c:v>
                </c:pt>
                <c:pt idx="9">
                  <c:v>2</c:v>
                </c:pt>
                <c:pt idx="10">
                  <c:v>1.3</c:v>
                </c:pt>
                <c:pt idx="11">
                  <c:v>2</c:v>
                </c:pt>
                <c:pt idx="12">
                  <c:v>2.5</c:v>
                </c:pt>
                <c:pt idx="13">
                  <c:v>2.7</c:v>
                </c:pt>
                <c:pt idx="14">
                  <c:v>2.5</c:v>
                </c:pt>
                <c:pt idx="15">
                  <c:v>3</c:v>
                </c:pt>
                <c:pt idx="16">
                  <c:v>3.5</c:v>
                </c:pt>
                <c:pt idx="17">
                  <c:v>3.7</c:v>
                </c:pt>
                <c:pt idx="18">
                  <c:v>4</c:v>
                </c:pt>
                <c:pt idx="19">
                  <c:v>3</c:v>
                </c:pt>
                <c:pt idx="20">
                  <c:v>3</c:v>
                </c:pt>
                <c:pt idx="21">
                  <c:v>3</c:v>
                </c:pt>
                <c:pt idx="22">
                  <c:v>2.5</c:v>
                </c:pt>
                <c:pt idx="23">
                  <c:v>2.2000000000000002</c:v>
                </c:pt>
                <c:pt idx="24">
                  <c:v>3</c:v>
                </c:pt>
                <c:pt idx="25">
                  <c:v>1</c:v>
                </c:pt>
                <c:pt idx="26">
                  <c:v>1.5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17E2-4D15-8F8A-1936C48BE19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094734552"/>
        <c:axId val="2094734553"/>
      </c:scatterChart>
      <c:valAx>
        <c:axId val="2094734552"/>
        <c:scaling>
          <c:orientation val="minMax"/>
          <c:max val="20"/>
          <c:min val="12"/>
        </c:scaling>
        <c:delete val="0"/>
        <c:axPos val="b"/>
        <c:numFmt formatCode="0.#" sourceLinked="0"/>
        <c:majorTickMark val="none"/>
        <c:minorTickMark val="none"/>
        <c:tickLblPos val="nextTo"/>
        <c:spPr>
          <a:ln w="12700" cap="flat">
            <a:solidFill>
              <a:srgbClr val="BFBFBF"/>
            </a:solidFill>
            <a:prstDash val="solid"/>
            <a:round/>
          </a:ln>
        </c:spPr>
        <c:txPr>
          <a:bodyPr rot="0"/>
          <a:lstStyle/>
          <a:p>
            <a:pPr>
              <a:defRPr sz="3040" b="0" i="0" u="none" strike="noStrike">
                <a:solidFill>
                  <a:srgbClr val="FFFFFF"/>
                </a:solidFill>
                <a:latin typeface="Calibri"/>
              </a:defRPr>
            </a:pPr>
            <a:endParaRPr lang="zh-CN"/>
          </a:p>
        </c:txPr>
        <c:crossAx val="2094734553"/>
        <c:crosses val="autoZero"/>
        <c:crossBetween val="between"/>
        <c:majorUnit val="2"/>
        <c:minorUnit val="1"/>
      </c:valAx>
      <c:valAx>
        <c:axId val="2094734553"/>
        <c:scaling>
          <c:orientation val="minMax"/>
        </c:scaling>
        <c:delete val="0"/>
        <c:axPos val="l"/>
        <c:numFmt formatCode="0.#" sourceLinked="0"/>
        <c:majorTickMark val="none"/>
        <c:minorTickMark val="none"/>
        <c:tickLblPos val="nextTo"/>
        <c:spPr>
          <a:ln w="12700" cap="flat">
            <a:solidFill>
              <a:srgbClr val="BFBFBF"/>
            </a:solidFill>
            <a:prstDash val="solid"/>
            <a:round/>
          </a:ln>
        </c:spPr>
        <c:txPr>
          <a:bodyPr rot="0"/>
          <a:lstStyle/>
          <a:p>
            <a:pPr>
              <a:defRPr sz="3040" b="0" i="0" u="none" strike="noStrike">
                <a:solidFill>
                  <a:srgbClr val="FFFFFF"/>
                </a:solidFill>
                <a:latin typeface="Calibri"/>
              </a:defRPr>
            </a:pPr>
            <a:endParaRPr lang="zh-CN"/>
          </a:p>
        </c:txPr>
        <c:crossAx val="2094734552"/>
        <c:crosses val="autoZero"/>
        <c:crossBetween val="between"/>
        <c:majorUnit val="1"/>
        <c:minorUnit val="0.5"/>
      </c:valAx>
      <c:spPr>
        <a:noFill/>
        <a:ln w="12700" cap="flat">
          <a:noFill/>
          <a:miter lim="400000"/>
        </a:ln>
        <a:effectLst/>
      </c:spPr>
    </c:plotArea>
    <c:plotVisOnly val="1"/>
    <c:dispBlanksAs val="gap"/>
    <c:showDLblsOverMax val="1"/>
  </c:chart>
  <c:spPr>
    <a:noFill/>
    <a:ln>
      <a:noFill/>
    </a:ln>
    <a:effectLst/>
  </c:sp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1"/>
  <c:lang val="zh-CN"/>
  <c:roundedCorners val="0"/>
  <c:style val="2"/>
  <c:chart>
    <c:autoTitleDeleted val="1"/>
    <c:plotArea>
      <c:layout>
        <c:manualLayout>
          <c:layoutTarget val="inner"/>
          <c:xMode val="edge"/>
          <c:yMode val="edge"/>
          <c:x val="9.8699300000000004E-2"/>
          <c:y val="7.5221999999999997E-2"/>
          <c:w val="0.88548199999999999"/>
          <c:h val="0.8031880000000000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Series1</c:v>
                </c:pt>
              </c:strCache>
            </c:strRef>
          </c:tx>
          <c:spPr>
            <a:ln w="76200" cap="rnd">
              <a:solidFill>
                <a:srgbClr val="ED7D31"/>
              </a:solidFill>
              <a:prstDash val="solid"/>
              <a:round/>
            </a:ln>
            <a:effectLst/>
          </c:spPr>
          <c:marker>
            <c:symbol val="circle"/>
            <c:size val="9"/>
            <c:spPr>
              <a:solidFill>
                <a:srgbClr val="000000">
                  <a:alpha val="0"/>
                </a:srgbClr>
              </a:solidFill>
              <a:ln w="76200" cap="rnd">
                <a:solidFill>
                  <a:srgbClr val="ED7D31"/>
                </a:solidFill>
                <a:prstDash val="solid"/>
                <a:round/>
              </a:ln>
              <a:effectLst/>
            </c:spPr>
          </c:marker>
          <c:xVal>
            <c:numRef>
              <c:f>Sheet1!$B$2:$B$8</c:f>
              <c:numCache>
                <c:formatCode>General</c:formatCode>
                <c:ptCount val="7"/>
                <c:pt idx="0">
                  <c:v>0</c:v>
                </c:pt>
                <c:pt idx="1">
                  <c:v>0.1</c:v>
                </c:pt>
                <c:pt idx="2">
                  <c:v>0.2</c:v>
                </c:pt>
                <c:pt idx="3">
                  <c:v>0.4</c:v>
                </c:pt>
                <c:pt idx="4">
                  <c:v>1</c:v>
                </c:pt>
                <c:pt idx="5">
                  <c:v>2</c:v>
                </c:pt>
                <c:pt idx="6">
                  <c:v>3</c:v>
                </c:pt>
              </c:numCache>
            </c:numRef>
          </c:xVal>
          <c:yVal>
            <c:numRef>
              <c:f>Sheet1!$C$2:$C$8</c:f>
              <c:numCache>
                <c:formatCode>General</c:formatCode>
                <c:ptCount val="7"/>
                <c:pt idx="0">
                  <c:v>124</c:v>
                </c:pt>
                <c:pt idx="1">
                  <c:v>495.6</c:v>
                </c:pt>
                <c:pt idx="2">
                  <c:v>497.7</c:v>
                </c:pt>
                <c:pt idx="3">
                  <c:v>493.5</c:v>
                </c:pt>
                <c:pt idx="4">
                  <c:v>497.7</c:v>
                </c:pt>
                <c:pt idx="5">
                  <c:v>501.9</c:v>
                </c:pt>
                <c:pt idx="6">
                  <c:v>506.1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037C-4A4C-BE45-F82DD971666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094734552"/>
        <c:axId val="2094734553"/>
      </c:scatterChart>
      <c:valAx>
        <c:axId val="2094734552"/>
        <c:scaling>
          <c:orientation val="minMax"/>
          <c:max val="3"/>
        </c:scaling>
        <c:delete val="0"/>
        <c:axPos val="b"/>
        <c:numFmt formatCode="0" sourceLinked="0"/>
        <c:majorTickMark val="none"/>
        <c:minorTickMark val="none"/>
        <c:tickLblPos val="nextTo"/>
        <c:spPr>
          <a:ln w="12700" cap="flat">
            <a:solidFill>
              <a:srgbClr val="BFBFBF"/>
            </a:solidFill>
            <a:prstDash val="solid"/>
            <a:round/>
          </a:ln>
        </c:spPr>
        <c:txPr>
          <a:bodyPr rot="0"/>
          <a:lstStyle/>
          <a:p>
            <a:pPr>
              <a:defRPr sz="2740" b="0" i="0" u="none" strike="noStrike">
                <a:solidFill>
                  <a:srgbClr val="FFFFFF"/>
                </a:solidFill>
                <a:latin typeface="Calibri"/>
              </a:defRPr>
            </a:pPr>
            <a:endParaRPr lang="zh-CN"/>
          </a:p>
        </c:txPr>
        <c:crossAx val="2094734553"/>
        <c:crosses val="autoZero"/>
        <c:crossBetween val="between"/>
      </c:valAx>
      <c:valAx>
        <c:axId val="2094734553"/>
        <c:scaling>
          <c:orientation val="minMax"/>
        </c:scaling>
        <c:delete val="0"/>
        <c:axPos val="l"/>
        <c:numFmt formatCode="0.#" sourceLinked="0"/>
        <c:majorTickMark val="none"/>
        <c:minorTickMark val="none"/>
        <c:tickLblPos val="nextTo"/>
        <c:spPr>
          <a:ln w="12700" cap="flat">
            <a:solidFill>
              <a:srgbClr val="BFBFBF"/>
            </a:solidFill>
            <a:prstDash val="solid"/>
            <a:round/>
          </a:ln>
        </c:spPr>
        <c:txPr>
          <a:bodyPr rot="0"/>
          <a:lstStyle/>
          <a:p>
            <a:pPr>
              <a:defRPr sz="2740" b="0" i="0" u="none" strike="noStrike">
                <a:solidFill>
                  <a:srgbClr val="FFFFFF"/>
                </a:solidFill>
                <a:latin typeface="Calibri"/>
              </a:defRPr>
            </a:pPr>
            <a:endParaRPr lang="zh-CN"/>
          </a:p>
        </c:txPr>
        <c:crossAx val="2094734552"/>
        <c:crosses val="autoZero"/>
        <c:crossBetween val="between"/>
        <c:majorUnit val="150"/>
        <c:minorUnit val="75"/>
      </c:valAx>
      <c:spPr>
        <a:noFill/>
        <a:ln w="12700" cap="flat">
          <a:noFill/>
          <a:miter lim="400000"/>
        </a:ln>
        <a:effectLst/>
      </c:spPr>
    </c:plotArea>
    <c:plotVisOnly val="1"/>
    <c:dispBlanksAs val="gap"/>
    <c:showDLblsOverMax val="1"/>
  </c:chart>
  <c:spPr>
    <a:noFill/>
    <a:ln>
      <a:noFill/>
    </a:ln>
    <a:effectLst/>
  </c:sp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1"/>
  <c:lang val="zh-CN"/>
  <c:roundedCorners val="0"/>
  <c:style val="2"/>
  <c:chart>
    <c:autoTitleDeleted val="1"/>
    <c:plotArea>
      <c:layout>
        <c:manualLayout>
          <c:layoutTarget val="inner"/>
          <c:xMode val="edge"/>
          <c:yMode val="edge"/>
          <c:x val="8.97564E-2"/>
          <c:y val="7.9167600000000005E-2"/>
          <c:w val="0.87763400000000003"/>
          <c:h val="0.79365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Pool A</c:v>
                </c:pt>
              </c:strCache>
            </c:strRef>
          </c:tx>
          <c:spPr>
            <a:ln w="76200" cap="rnd">
              <a:solidFill>
                <a:srgbClr val="ED7D31"/>
              </a:solidFill>
              <a:prstDash val="solid"/>
              <a:round/>
            </a:ln>
            <a:effectLst/>
          </c:spPr>
          <c:marker>
            <c:symbol val="x"/>
            <c:size val="15"/>
            <c:spPr>
              <a:solidFill>
                <a:srgbClr val="000000">
                  <a:alpha val="0"/>
                </a:srgbClr>
              </a:solidFill>
              <a:ln w="76200" cap="rnd">
                <a:solidFill>
                  <a:srgbClr val="ED7D31"/>
                </a:solidFill>
                <a:prstDash val="solid"/>
                <a:round/>
              </a:ln>
              <a:effectLst/>
            </c:spPr>
          </c:marker>
          <c:xVal>
            <c:numRef>
              <c:f>Sheet1!$B$2:$B$19</c:f>
              <c:numCache>
                <c:formatCode>General</c:formatCode>
                <c:ptCount val="15"/>
                <c:pt idx="0">
                  <c:v>28.1</c:v>
                </c:pt>
                <c:pt idx="1">
                  <c:v>58.32</c:v>
                </c:pt>
                <c:pt idx="2">
                  <c:v>84</c:v>
                </c:pt>
                <c:pt idx="3">
                  <c:v>105</c:v>
                </c:pt>
                <c:pt idx="4">
                  <c:v>126</c:v>
                </c:pt>
                <c:pt idx="5">
                  <c:v>149</c:v>
                </c:pt>
                <c:pt idx="6">
                  <c:v>170</c:v>
                </c:pt>
                <c:pt idx="7">
                  <c:v>195</c:v>
                </c:pt>
                <c:pt idx="8">
                  <c:v>207</c:v>
                </c:pt>
                <c:pt idx="9">
                  <c:v>215</c:v>
                </c:pt>
                <c:pt idx="10">
                  <c:v>221</c:v>
                </c:pt>
                <c:pt idx="11">
                  <c:v>230</c:v>
                </c:pt>
                <c:pt idx="12">
                  <c:v>240</c:v>
                </c:pt>
                <c:pt idx="13">
                  <c:v>250</c:v>
                </c:pt>
                <c:pt idx="14">
                  <c:v>267</c:v>
                </c:pt>
              </c:numCache>
            </c:numRef>
          </c:xVal>
          <c:yVal>
            <c:numRef>
              <c:f>Sheet1!$C$2:$C$19</c:f>
              <c:numCache>
                <c:formatCode>General</c:formatCode>
                <c:ptCount val="15"/>
                <c:pt idx="0">
                  <c:v>0</c:v>
                </c:pt>
                <c:pt idx="1">
                  <c:v>0.2</c:v>
                </c:pt>
                <c:pt idx="2">
                  <c:v>0.2</c:v>
                </c:pt>
                <c:pt idx="3">
                  <c:v>0.5</c:v>
                </c:pt>
                <c:pt idx="4">
                  <c:v>0.8</c:v>
                </c:pt>
                <c:pt idx="5">
                  <c:v>1</c:v>
                </c:pt>
                <c:pt idx="6">
                  <c:v>1.8</c:v>
                </c:pt>
                <c:pt idx="7">
                  <c:v>2.2000000000000002</c:v>
                </c:pt>
                <c:pt idx="8">
                  <c:v>2.5</c:v>
                </c:pt>
                <c:pt idx="9">
                  <c:v>2.8</c:v>
                </c:pt>
                <c:pt idx="10">
                  <c:v>3.5</c:v>
                </c:pt>
                <c:pt idx="11">
                  <c:v>4</c:v>
                </c:pt>
                <c:pt idx="12">
                  <c:v>4</c:v>
                </c:pt>
                <c:pt idx="13">
                  <c:v>4.2</c:v>
                </c:pt>
                <c:pt idx="14">
                  <c:v>4.5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7B97-4A22-B327-2F54B328BA68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Pool B</c:v>
                </c:pt>
              </c:strCache>
            </c:strRef>
          </c:tx>
          <c:spPr>
            <a:ln w="76200" cap="rnd">
              <a:solidFill>
                <a:srgbClr val="4472C4"/>
              </a:solidFill>
              <a:prstDash val="solid"/>
              <a:round/>
            </a:ln>
            <a:effectLst/>
          </c:spPr>
          <c:marker>
            <c:symbol val="plus"/>
            <c:size val="15"/>
            <c:spPr>
              <a:solidFill>
                <a:srgbClr val="000000">
                  <a:alpha val="0"/>
                </a:srgbClr>
              </a:solidFill>
              <a:ln w="76200" cap="rnd">
                <a:solidFill>
                  <a:srgbClr val="4472C4"/>
                </a:solidFill>
                <a:prstDash val="solid"/>
                <a:round/>
              </a:ln>
              <a:effectLst/>
            </c:spPr>
          </c:marker>
          <c:xVal>
            <c:numRef>
              <c:f>Sheet1!$D$2:$D$19</c:f>
              <c:numCache>
                <c:formatCode>General</c:formatCode>
                <c:ptCount val="15"/>
                <c:pt idx="0">
                  <c:v>28.1</c:v>
                </c:pt>
                <c:pt idx="1">
                  <c:v>58.32</c:v>
                </c:pt>
                <c:pt idx="2">
                  <c:v>84</c:v>
                </c:pt>
                <c:pt idx="3">
                  <c:v>105</c:v>
                </c:pt>
                <c:pt idx="4">
                  <c:v>126</c:v>
                </c:pt>
                <c:pt idx="5">
                  <c:v>149</c:v>
                </c:pt>
                <c:pt idx="6">
                  <c:v>170</c:v>
                </c:pt>
                <c:pt idx="7">
                  <c:v>195</c:v>
                </c:pt>
                <c:pt idx="8">
                  <c:v>207</c:v>
                </c:pt>
                <c:pt idx="9">
                  <c:v>215</c:v>
                </c:pt>
                <c:pt idx="10">
                  <c:v>221</c:v>
                </c:pt>
                <c:pt idx="11">
                  <c:v>230</c:v>
                </c:pt>
                <c:pt idx="12">
                  <c:v>240</c:v>
                </c:pt>
                <c:pt idx="13">
                  <c:v>250</c:v>
                </c:pt>
                <c:pt idx="14">
                  <c:v>267</c:v>
                </c:pt>
              </c:numCache>
            </c:numRef>
          </c:xVal>
          <c:yVal>
            <c:numRef>
              <c:f>Sheet1!$E$2:$E$19</c:f>
              <c:numCache>
                <c:formatCode>General</c:formatCode>
                <c:ptCount val="6"/>
                <c:pt idx="0">
                  <c:v>0</c:v>
                </c:pt>
                <c:pt idx="1">
                  <c:v>0.2</c:v>
                </c:pt>
                <c:pt idx="2">
                  <c:v>0.2</c:v>
                </c:pt>
                <c:pt idx="3">
                  <c:v>3</c:v>
                </c:pt>
                <c:pt idx="4">
                  <c:v>6.4</c:v>
                </c:pt>
                <c:pt idx="5">
                  <c:v>9.6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7B97-4A22-B327-2F54B328BA6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094734552"/>
        <c:axId val="2094734553"/>
      </c:scatterChart>
      <c:valAx>
        <c:axId val="2094734552"/>
        <c:scaling>
          <c:orientation val="minMax"/>
        </c:scaling>
        <c:delete val="0"/>
        <c:axPos val="b"/>
        <c:numFmt formatCode="0" sourceLinked="0"/>
        <c:majorTickMark val="none"/>
        <c:minorTickMark val="none"/>
        <c:tickLblPos val="nextTo"/>
        <c:spPr>
          <a:ln w="12700" cap="flat">
            <a:solidFill>
              <a:srgbClr val="BFBFBF"/>
            </a:solidFill>
            <a:prstDash val="solid"/>
            <a:round/>
          </a:ln>
        </c:spPr>
        <c:txPr>
          <a:bodyPr rot="0"/>
          <a:lstStyle/>
          <a:p>
            <a:pPr>
              <a:defRPr sz="3040" b="0" i="0" u="none" strike="noStrike">
                <a:solidFill>
                  <a:srgbClr val="FFFFFF"/>
                </a:solidFill>
                <a:latin typeface="Calibri"/>
              </a:defRPr>
            </a:pPr>
            <a:endParaRPr lang="zh-CN"/>
          </a:p>
        </c:txPr>
        <c:crossAx val="2094734553"/>
        <c:crosses val="autoZero"/>
        <c:crossBetween val="between"/>
        <c:majorUnit val="75"/>
        <c:minorUnit val="37.5"/>
      </c:valAx>
      <c:valAx>
        <c:axId val="2094734553"/>
        <c:scaling>
          <c:orientation val="minMax"/>
        </c:scaling>
        <c:delete val="0"/>
        <c:axPos val="l"/>
        <c:numFmt formatCode="0.#" sourceLinked="0"/>
        <c:majorTickMark val="none"/>
        <c:minorTickMark val="none"/>
        <c:tickLblPos val="nextTo"/>
        <c:spPr>
          <a:ln w="12700" cap="flat">
            <a:solidFill>
              <a:srgbClr val="BFBFBF"/>
            </a:solidFill>
            <a:prstDash val="solid"/>
            <a:round/>
          </a:ln>
        </c:spPr>
        <c:txPr>
          <a:bodyPr rot="0"/>
          <a:lstStyle/>
          <a:p>
            <a:pPr>
              <a:defRPr sz="3040" b="0" i="0" u="none" strike="noStrike">
                <a:solidFill>
                  <a:srgbClr val="FFFFFF"/>
                </a:solidFill>
                <a:latin typeface="Calibri"/>
              </a:defRPr>
            </a:pPr>
            <a:endParaRPr lang="zh-CN"/>
          </a:p>
        </c:txPr>
        <c:crossAx val="2094734552"/>
        <c:crosses val="autoZero"/>
        <c:crossBetween val="between"/>
        <c:majorUnit val="2.5"/>
        <c:minorUnit val="1.25"/>
      </c:valAx>
      <c:spPr>
        <a:noFill/>
        <a:ln w="12700" cap="flat">
          <a:noFill/>
          <a:miter lim="400000"/>
        </a:ln>
        <a:effectLst/>
      </c:spPr>
    </c:plotArea>
    <c:legend>
      <c:legendPos val="r"/>
      <c:layout>
        <c:manualLayout>
          <c:xMode val="edge"/>
          <c:yMode val="edge"/>
          <c:x val="0.132158"/>
          <c:y val="0.10259500000000001"/>
          <c:w val="0.25634400000000002"/>
          <c:h val="0.183335"/>
        </c:manualLayout>
      </c:layout>
      <c:overlay val="1"/>
      <c:spPr>
        <a:noFill/>
        <a:ln w="12700" cap="flat">
          <a:noFill/>
          <a:miter lim="400000"/>
        </a:ln>
        <a:effectLst/>
      </c:spPr>
      <c:txPr>
        <a:bodyPr rot="0"/>
        <a:lstStyle/>
        <a:p>
          <a:pPr>
            <a:defRPr sz="3040" b="0" i="0" u="none" strike="noStrike">
              <a:solidFill>
                <a:srgbClr val="FFFFFF"/>
              </a:solidFill>
              <a:latin typeface="Calibri"/>
            </a:defRPr>
          </a:pPr>
          <a:endParaRPr lang="zh-CN"/>
        </a:p>
      </c:txPr>
    </c:legend>
    <c:plotVisOnly val="1"/>
    <c:dispBlanksAs val="gap"/>
    <c:showDLblsOverMax val="1"/>
  </c:chart>
  <c:spPr>
    <a:noFill/>
    <a:ln>
      <a:noFill/>
    </a:ln>
    <a:effectLst/>
  </c:sp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1"/>
  <c:lang val="zh-CN"/>
  <c:roundedCorners val="0"/>
  <c:style val="2"/>
  <c:chart>
    <c:autoTitleDeleted val="1"/>
    <c:plotArea>
      <c:layout>
        <c:manualLayout>
          <c:layoutTarget val="inner"/>
          <c:xMode val="edge"/>
          <c:yMode val="edge"/>
          <c:x val="8.1462099999999996E-2"/>
          <c:y val="7.5221999999999997E-2"/>
          <c:w val="0.90686900000000004"/>
          <c:h val="0.8031880000000000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Series1</c:v>
                </c:pt>
              </c:strCache>
            </c:strRef>
          </c:tx>
          <c:spPr>
            <a:ln w="76200" cap="flat">
              <a:solidFill>
                <a:srgbClr val="ED7D31"/>
              </a:solidFill>
              <a:prstDash val="solid"/>
              <a:miter lim="400000"/>
            </a:ln>
            <a:effectLst/>
          </c:spPr>
          <c:marker>
            <c:symbol val="none"/>
          </c:marker>
          <c:xVal>
            <c:numRef>
              <c:f>Sheet1!$B$2:$B$11</c:f>
              <c:numCache>
                <c:formatCode>General</c:formatCode>
                <c:ptCount val="10"/>
                <c:pt idx="0">
                  <c:v>0.1</c:v>
                </c:pt>
                <c:pt idx="1">
                  <c:v>0.2</c:v>
                </c:pt>
                <c:pt idx="2">
                  <c:v>0.4</c:v>
                </c:pt>
                <c:pt idx="3">
                  <c:v>0.6</c:v>
                </c:pt>
                <c:pt idx="4">
                  <c:v>0.8</c:v>
                </c:pt>
                <c:pt idx="5">
                  <c:v>1</c:v>
                </c:pt>
                <c:pt idx="6">
                  <c:v>2</c:v>
                </c:pt>
                <c:pt idx="7">
                  <c:v>2.8</c:v>
                </c:pt>
                <c:pt idx="8">
                  <c:v>3</c:v>
                </c:pt>
                <c:pt idx="9">
                  <c:v>5</c:v>
                </c:pt>
              </c:numCache>
            </c:numRef>
          </c:xVal>
          <c:yVal>
            <c:numRef>
              <c:f>Sheet1!$C$2:$C$11</c:f>
              <c:numCache>
                <c:formatCode>General</c:formatCode>
                <c:ptCount val="10"/>
                <c:pt idx="0">
                  <c:v>18.0868</c:v>
                </c:pt>
                <c:pt idx="1">
                  <c:v>16.955432999999999</c:v>
                </c:pt>
                <c:pt idx="2">
                  <c:v>13.842967</c:v>
                </c:pt>
                <c:pt idx="3">
                  <c:v>13.317367000000001</c:v>
                </c:pt>
                <c:pt idx="4">
                  <c:v>12.236233</c:v>
                </c:pt>
                <c:pt idx="5">
                  <c:v>13.770133</c:v>
                </c:pt>
                <c:pt idx="6">
                  <c:v>12.315467</c:v>
                </c:pt>
                <c:pt idx="7">
                  <c:v>11.438033000000001</c:v>
                </c:pt>
                <c:pt idx="8">
                  <c:v>4.0147329999999997</c:v>
                </c:pt>
                <c:pt idx="9">
                  <c:v>2.6785670000000001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CC77-4F12-99BA-D470761C82F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094734552"/>
        <c:axId val="2094734553"/>
      </c:scatterChart>
      <c:valAx>
        <c:axId val="2094734552"/>
        <c:scaling>
          <c:orientation val="minMax"/>
        </c:scaling>
        <c:delete val="0"/>
        <c:axPos val="b"/>
        <c:numFmt formatCode="0" sourceLinked="0"/>
        <c:majorTickMark val="none"/>
        <c:minorTickMark val="none"/>
        <c:tickLblPos val="nextTo"/>
        <c:spPr>
          <a:ln w="12700" cap="flat">
            <a:solidFill>
              <a:srgbClr val="BFBFBF"/>
            </a:solidFill>
            <a:prstDash val="solid"/>
            <a:round/>
          </a:ln>
        </c:spPr>
        <c:txPr>
          <a:bodyPr rot="0"/>
          <a:lstStyle/>
          <a:p>
            <a:pPr>
              <a:defRPr sz="2740" b="0" i="0" u="none" strike="noStrike">
                <a:solidFill>
                  <a:srgbClr val="FFFFFF"/>
                </a:solidFill>
                <a:latin typeface="Calibri"/>
              </a:defRPr>
            </a:pPr>
            <a:endParaRPr lang="zh-CN"/>
          </a:p>
        </c:txPr>
        <c:crossAx val="2094734553"/>
        <c:crosses val="autoZero"/>
        <c:crossBetween val="between"/>
        <c:majorUnit val="1"/>
        <c:minorUnit val="0.5"/>
      </c:valAx>
      <c:valAx>
        <c:axId val="2094734553"/>
        <c:scaling>
          <c:orientation val="minMax"/>
        </c:scaling>
        <c:delete val="0"/>
        <c:axPos val="l"/>
        <c:majorGridlines>
          <c:spPr>
            <a:ln w="12700" cap="flat">
              <a:solidFill>
                <a:srgbClr val="000000"/>
              </a:solidFill>
              <a:prstDash val="solid"/>
              <a:miter lim="400000"/>
            </a:ln>
          </c:spPr>
        </c:majorGridlines>
        <c:numFmt formatCode="0.####" sourceLinked="0"/>
        <c:majorTickMark val="in"/>
        <c:minorTickMark val="none"/>
        <c:tickLblPos val="nextTo"/>
        <c:spPr>
          <a:ln w="12700" cap="flat">
            <a:solidFill>
              <a:srgbClr val="BFBFBF"/>
            </a:solidFill>
            <a:prstDash val="solid"/>
            <a:round/>
          </a:ln>
        </c:spPr>
        <c:txPr>
          <a:bodyPr rot="0"/>
          <a:lstStyle/>
          <a:p>
            <a:pPr>
              <a:defRPr sz="2740" b="0" i="0" u="none" strike="noStrike">
                <a:solidFill>
                  <a:srgbClr val="FFFFFF"/>
                </a:solidFill>
                <a:latin typeface="Calibri"/>
              </a:defRPr>
            </a:pPr>
            <a:endParaRPr lang="zh-CN"/>
          </a:p>
        </c:txPr>
        <c:crossAx val="2094734552"/>
        <c:crosses val="autoZero"/>
        <c:crossBetween val="between"/>
        <c:majorUnit val="5"/>
        <c:minorUnit val="2.5"/>
      </c:valAx>
      <c:spPr>
        <a:noFill/>
        <a:ln w="12700" cap="flat">
          <a:noFill/>
          <a:miter lim="400000"/>
        </a:ln>
        <a:effectLst/>
      </c:spPr>
    </c:plotArea>
    <c:plotVisOnly val="1"/>
    <c:dispBlanksAs val="gap"/>
    <c:showDLblsOverMax val="1"/>
  </c:chart>
  <c:spPr>
    <a:noFill/>
    <a:ln>
      <a:noFill/>
    </a:ln>
    <a:effectLst/>
  </c:sp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1"/>
  <c:lang val="zh-CN"/>
  <c:roundedCorners val="0"/>
  <c:style val="2"/>
  <c:chart>
    <c:autoTitleDeleted val="1"/>
    <c:plotArea>
      <c:layout>
        <c:manualLayout>
          <c:layoutTarget val="inner"/>
          <c:xMode val="edge"/>
          <c:yMode val="edge"/>
          <c:x val="8.1462099999999996E-2"/>
          <c:y val="7.5221999999999997E-2"/>
          <c:w val="0.90686900000000004"/>
          <c:h val="0.8031880000000000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Series1</c:v>
                </c:pt>
              </c:strCache>
            </c:strRef>
          </c:tx>
          <c:spPr>
            <a:ln w="76200" cap="flat">
              <a:solidFill>
                <a:srgbClr val="ED7D31"/>
              </a:solidFill>
              <a:prstDash val="solid"/>
              <a:miter lim="400000"/>
            </a:ln>
            <a:effectLst/>
          </c:spPr>
          <c:marker>
            <c:symbol val="none"/>
          </c:marker>
          <c:xVal>
            <c:numRef>
              <c:f>Sheet1!$B$2:$B$11</c:f>
              <c:numCache>
                <c:formatCode>General</c:formatCode>
                <c:ptCount val="10"/>
                <c:pt idx="0">
                  <c:v>0.1</c:v>
                </c:pt>
                <c:pt idx="1">
                  <c:v>0.2</c:v>
                </c:pt>
                <c:pt idx="2">
                  <c:v>0.4</c:v>
                </c:pt>
                <c:pt idx="3">
                  <c:v>0.6</c:v>
                </c:pt>
                <c:pt idx="4">
                  <c:v>0.8</c:v>
                </c:pt>
                <c:pt idx="5">
                  <c:v>1</c:v>
                </c:pt>
                <c:pt idx="6">
                  <c:v>2</c:v>
                </c:pt>
                <c:pt idx="7">
                  <c:v>2.8</c:v>
                </c:pt>
                <c:pt idx="8">
                  <c:v>3</c:v>
                </c:pt>
                <c:pt idx="9">
                  <c:v>5</c:v>
                </c:pt>
              </c:numCache>
            </c:numRef>
          </c:xVal>
          <c:yVal>
            <c:numRef>
              <c:f>Sheet1!$C$2:$C$11</c:f>
              <c:numCache>
                <c:formatCode>General</c:formatCode>
                <c:ptCount val="10"/>
                <c:pt idx="0">
                  <c:v>18.0868</c:v>
                </c:pt>
                <c:pt idx="1">
                  <c:v>16.955432999999999</c:v>
                </c:pt>
                <c:pt idx="2">
                  <c:v>13.842967</c:v>
                </c:pt>
                <c:pt idx="3">
                  <c:v>13.317367000000001</c:v>
                </c:pt>
                <c:pt idx="4">
                  <c:v>12.236233</c:v>
                </c:pt>
                <c:pt idx="5">
                  <c:v>13.770133</c:v>
                </c:pt>
                <c:pt idx="6">
                  <c:v>12.315467</c:v>
                </c:pt>
                <c:pt idx="7">
                  <c:v>11.438033000000001</c:v>
                </c:pt>
                <c:pt idx="8">
                  <c:v>4.0147329999999997</c:v>
                </c:pt>
                <c:pt idx="9">
                  <c:v>2.6785670000000001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52FB-4A28-A6D5-0EC6DD9C8B2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094734552"/>
        <c:axId val="2094734553"/>
      </c:scatterChart>
      <c:valAx>
        <c:axId val="2094734552"/>
        <c:scaling>
          <c:orientation val="minMax"/>
        </c:scaling>
        <c:delete val="0"/>
        <c:axPos val="b"/>
        <c:numFmt formatCode="0" sourceLinked="0"/>
        <c:majorTickMark val="none"/>
        <c:minorTickMark val="none"/>
        <c:tickLblPos val="nextTo"/>
        <c:spPr>
          <a:ln w="12700" cap="flat">
            <a:solidFill>
              <a:srgbClr val="BFBFBF"/>
            </a:solidFill>
            <a:prstDash val="solid"/>
            <a:round/>
          </a:ln>
        </c:spPr>
        <c:txPr>
          <a:bodyPr rot="0"/>
          <a:lstStyle/>
          <a:p>
            <a:pPr>
              <a:defRPr sz="2740" b="0" i="0" u="none" strike="noStrike">
                <a:solidFill>
                  <a:srgbClr val="FFFFFF"/>
                </a:solidFill>
                <a:latin typeface="Calibri"/>
              </a:defRPr>
            </a:pPr>
            <a:endParaRPr lang="zh-CN"/>
          </a:p>
        </c:txPr>
        <c:crossAx val="2094734553"/>
        <c:crosses val="autoZero"/>
        <c:crossBetween val="between"/>
        <c:majorUnit val="1"/>
        <c:minorUnit val="0.5"/>
      </c:valAx>
      <c:valAx>
        <c:axId val="2094734553"/>
        <c:scaling>
          <c:orientation val="minMax"/>
        </c:scaling>
        <c:delete val="0"/>
        <c:axPos val="l"/>
        <c:majorGridlines>
          <c:spPr>
            <a:ln w="12700" cap="flat">
              <a:solidFill>
                <a:srgbClr val="000000"/>
              </a:solidFill>
              <a:prstDash val="solid"/>
              <a:miter lim="400000"/>
            </a:ln>
          </c:spPr>
        </c:majorGridlines>
        <c:numFmt formatCode="0.####" sourceLinked="0"/>
        <c:majorTickMark val="in"/>
        <c:minorTickMark val="none"/>
        <c:tickLblPos val="nextTo"/>
        <c:spPr>
          <a:ln w="12700" cap="flat">
            <a:solidFill>
              <a:srgbClr val="BFBFBF"/>
            </a:solidFill>
            <a:prstDash val="solid"/>
            <a:round/>
          </a:ln>
        </c:spPr>
        <c:txPr>
          <a:bodyPr rot="0"/>
          <a:lstStyle/>
          <a:p>
            <a:pPr>
              <a:defRPr sz="2740" b="0" i="0" u="none" strike="noStrike">
                <a:solidFill>
                  <a:srgbClr val="FFFFFF"/>
                </a:solidFill>
                <a:latin typeface="Calibri"/>
              </a:defRPr>
            </a:pPr>
            <a:endParaRPr lang="zh-CN"/>
          </a:p>
        </c:txPr>
        <c:crossAx val="2094734552"/>
        <c:crosses val="autoZero"/>
        <c:crossBetween val="between"/>
        <c:majorUnit val="5"/>
        <c:minorUnit val="2.5"/>
      </c:valAx>
      <c:spPr>
        <a:noFill/>
        <a:ln w="12700" cap="flat">
          <a:noFill/>
          <a:miter lim="400000"/>
        </a:ln>
        <a:effectLst/>
      </c:spPr>
    </c:plotArea>
    <c:plotVisOnly val="1"/>
    <c:dispBlanksAs val="gap"/>
    <c:showDLblsOverMax val="1"/>
  </c:chart>
  <c:spPr>
    <a:noFill/>
    <a:ln>
      <a:noFill/>
    </a:ln>
    <a:effectLst/>
  </c:sp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" name="Shape 27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272" name="Shape 272"/>
          <p:cNvSpPr>
            <a:spLocks noGrp="1"/>
          </p:cNvSpPr>
          <p:nvPr>
            <p:ph type="body" sz="quarter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defTabSz="609600" latinLnBrk="0">
      <a:defRPr sz="1600">
        <a:latin typeface="+mn-lt"/>
        <a:ea typeface="+mn-ea"/>
        <a:cs typeface="+mn-cs"/>
        <a:sym typeface="Calibri"/>
      </a:defRPr>
    </a:lvl1pPr>
    <a:lvl2pPr indent="228600" defTabSz="609600" latinLnBrk="0">
      <a:defRPr sz="1600">
        <a:latin typeface="+mn-lt"/>
        <a:ea typeface="+mn-ea"/>
        <a:cs typeface="+mn-cs"/>
        <a:sym typeface="Calibri"/>
      </a:defRPr>
    </a:lvl2pPr>
    <a:lvl3pPr indent="457200" defTabSz="609600" latinLnBrk="0">
      <a:defRPr sz="1600">
        <a:latin typeface="+mn-lt"/>
        <a:ea typeface="+mn-ea"/>
        <a:cs typeface="+mn-cs"/>
        <a:sym typeface="Calibri"/>
      </a:defRPr>
    </a:lvl3pPr>
    <a:lvl4pPr indent="685800" defTabSz="609600" latinLnBrk="0">
      <a:defRPr sz="1600">
        <a:latin typeface="+mn-lt"/>
        <a:ea typeface="+mn-ea"/>
        <a:cs typeface="+mn-cs"/>
        <a:sym typeface="Calibri"/>
      </a:defRPr>
    </a:lvl4pPr>
    <a:lvl5pPr indent="914400" defTabSz="609600" latinLnBrk="0">
      <a:defRPr sz="1600">
        <a:latin typeface="+mn-lt"/>
        <a:ea typeface="+mn-ea"/>
        <a:cs typeface="+mn-cs"/>
        <a:sym typeface="Calibri"/>
      </a:defRPr>
    </a:lvl5pPr>
    <a:lvl6pPr indent="1143000" defTabSz="609600" latinLnBrk="0">
      <a:defRPr sz="1600">
        <a:latin typeface="+mn-lt"/>
        <a:ea typeface="+mn-ea"/>
        <a:cs typeface="+mn-cs"/>
        <a:sym typeface="Calibri"/>
      </a:defRPr>
    </a:lvl6pPr>
    <a:lvl7pPr indent="1371600" defTabSz="609600" latinLnBrk="0">
      <a:defRPr sz="1600">
        <a:latin typeface="+mn-lt"/>
        <a:ea typeface="+mn-ea"/>
        <a:cs typeface="+mn-cs"/>
        <a:sym typeface="Calibri"/>
      </a:defRPr>
    </a:lvl7pPr>
    <a:lvl8pPr indent="1600200" defTabSz="609600" latinLnBrk="0">
      <a:defRPr sz="1600">
        <a:latin typeface="+mn-lt"/>
        <a:ea typeface="+mn-ea"/>
        <a:cs typeface="+mn-cs"/>
        <a:sym typeface="Calibri"/>
      </a:defRPr>
    </a:lvl8pPr>
    <a:lvl9pPr indent="1828800" defTabSz="609600" latinLnBrk="0">
      <a:defRPr sz="1600">
        <a:latin typeface="+mn-lt"/>
        <a:ea typeface="+mn-ea"/>
        <a:cs typeface="+mn-cs"/>
        <a:sym typeface="Calibri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" name="Shape 280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281" name="Shape 281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endParaRPr lang="en-US" altLang="zh-CN" dirty="0"/>
          </a:p>
          <a:p>
            <a:r>
              <a:rPr lang="zh-CN" altLang="en-US" dirty="0"/>
              <a:t>大家好，今天给大家展示的是</a:t>
            </a:r>
            <a:r>
              <a:rPr lang="en-US" altLang="zh-CN" dirty="0" err="1"/>
              <a:t>Sigcomm</a:t>
            </a:r>
            <a:r>
              <a:rPr lang="en-US" altLang="zh-CN" dirty="0"/>
              <a:t> 2019</a:t>
            </a:r>
            <a:r>
              <a:rPr lang="zh-CN" altLang="en-US" dirty="0"/>
              <a:t>的</a:t>
            </a:r>
            <a:r>
              <a:rPr lang="en-US" altLang="zh-CN" dirty="0"/>
              <a:t>Best Paper</a:t>
            </a:r>
            <a:r>
              <a:rPr lang="zh-CN" altLang="en-US" dirty="0"/>
              <a:t>，题目是</a:t>
            </a:r>
            <a:r>
              <a:rPr lang="en-US" altLang="zh-CN" dirty="0"/>
              <a:t>Underwater Backscatter Networking</a:t>
            </a:r>
            <a:r>
              <a:rPr lang="zh-CN" altLang="en-US" dirty="0"/>
              <a:t>。</a:t>
            </a:r>
            <a:endParaRPr lang="en-US" altLang="zh-CN" dirty="0"/>
          </a:p>
          <a:p>
            <a:r>
              <a:rPr lang="zh-CN" altLang="en-US" dirty="0"/>
              <a:t>做的工作很有意思，也很有挑战性，实在水下环境中实现</a:t>
            </a:r>
            <a:r>
              <a:rPr lang="en-US" altLang="zh-CN" dirty="0" err="1"/>
              <a:t>BackScatter</a:t>
            </a:r>
            <a:r>
              <a:rPr lang="zh-CN" altLang="en-US" dirty="0"/>
              <a:t>的功能。</a:t>
            </a:r>
            <a:endParaRPr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" name="Shape 493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494" name="Shape 494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pPr defTabSz="914400">
              <a:defRPr sz="1200"/>
            </a:pPr>
            <a:endParaRPr lang="en-US" altLang="zh-CN" dirty="0"/>
          </a:p>
          <a:p>
            <a:pPr defTabSz="914400">
              <a:defRPr sz="1200"/>
            </a:pPr>
            <a:r>
              <a:rPr lang="zh-CN" altLang="en-US" dirty="0"/>
              <a:t>作者把这种技术成为“压电</a:t>
            </a:r>
            <a:r>
              <a:rPr lang="en-US" altLang="zh-CN" dirty="0"/>
              <a:t>-</a:t>
            </a:r>
            <a:r>
              <a:rPr lang="zh-CN" altLang="en-US" dirty="0"/>
              <a:t>声学</a:t>
            </a:r>
            <a:r>
              <a:rPr lang="en-US" altLang="zh-CN" dirty="0"/>
              <a:t>-</a:t>
            </a:r>
            <a:r>
              <a:rPr lang="en-US" altLang="zh-CN" dirty="0" err="1"/>
              <a:t>BackScatter</a:t>
            </a:r>
            <a:r>
              <a:rPr lang="zh-CN" altLang="en-US" dirty="0"/>
              <a:t>”技术。基于这种技术，他们的传感器节点和之前相比所需要的能量降低了</a:t>
            </a:r>
            <a:r>
              <a:rPr lang="en-US" altLang="zh-CN" dirty="0"/>
              <a:t>100</a:t>
            </a:r>
            <a:r>
              <a:rPr lang="zh-CN" altLang="en-US" dirty="0"/>
              <a:t>万倍，大概是几百微瓦，也就是</a:t>
            </a:r>
            <a:r>
              <a:rPr lang="en-US" altLang="zh-CN" dirty="0"/>
              <a:t>0.</a:t>
            </a:r>
            <a:r>
              <a:rPr lang="zh-CN" altLang="en-US" dirty="0"/>
              <a:t>几毫瓦的水平，所以不需要电池。</a:t>
            </a:r>
            <a:endParaRPr dirty="0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9" name="Shape 509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510" name="Shape 510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endParaRPr lang="en-US" altLang="zh-CN" b="1" dirty="0">
              <a:solidFill>
                <a:schemeClr val="accent2"/>
              </a:solidFill>
              <a:latin typeface="+mj-lt"/>
              <a:ea typeface="+mj-ea"/>
              <a:cs typeface="+mj-cs"/>
              <a:sym typeface="Helvetica"/>
            </a:endParaRPr>
          </a:p>
          <a:p>
            <a:r>
              <a:rPr lang="zh-CN" altLang="en-US" b="1" dirty="0">
                <a:solidFill>
                  <a:schemeClr val="accent2"/>
                </a:solidFill>
                <a:latin typeface="+mj-lt"/>
                <a:ea typeface="+mj-ea"/>
                <a:cs typeface="+mj-cs"/>
                <a:sym typeface="Helvetica"/>
              </a:rPr>
              <a:t>整套设备由一个发射机、一个接收机，和一个传感器节点组成。</a:t>
            </a:r>
            <a:endParaRPr lang="en-US" altLang="zh-CN" b="1" dirty="0">
              <a:solidFill>
                <a:schemeClr val="accent2"/>
              </a:solidFill>
              <a:latin typeface="+mj-lt"/>
              <a:ea typeface="+mj-ea"/>
              <a:cs typeface="+mj-cs"/>
              <a:sym typeface="Helvetica"/>
            </a:endParaRPr>
          </a:p>
          <a:p>
            <a:endParaRPr lang="en-US" altLang="zh-CN" b="1" dirty="0">
              <a:solidFill>
                <a:schemeClr val="accent2"/>
              </a:solidFill>
              <a:latin typeface="+mj-lt"/>
              <a:ea typeface="+mj-ea"/>
              <a:cs typeface="+mj-cs"/>
              <a:sym typeface="Helvetica"/>
            </a:endParaRPr>
          </a:p>
          <a:p>
            <a:r>
              <a:rPr lang="zh-CN" altLang="en-US" b="1" dirty="0">
                <a:solidFill>
                  <a:schemeClr val="accent2"/>
                </a:solidFill>
                <a:latin typeface="+mj-lt"/>
                <a:ea typeface="+mj-ea"/>
                <a:cs typeface="+mj-cs"/>
                <a:sym typeface="Helvetica"/>
              </a:rPr>
              <a:t>这是很短的一段演示视频，注意观察这里的一个</a:t>
            </a:r>
            <a:r>
              <a:rPr lang="en-US" altLang="zh-CN" b="1" dirty="0">
                <a:solidFill>
                  <a:schemeClr val="accent2"/>
                </a:solidFill>
                <a:latin typeface="+mj-lt"/>
                <a:ea typeface="+mj-ea"/>
                <a:cs typeface="+mj-cs"/>
                <a:sym typeface="Helvetica"/>
              </a:rPr>
              <a:t>LED</a:t>
            </a:r>
            <a:r>
              <a:rPr lang="zh-CN" altLang="en-US" b="1" dirty="0">
                <a:solidFill>
                  <a:schemeClr val="accent2"/>
                </a:solidFill>
                <a:latin typeface="+mj-lt"/>
                <a:ea typeface="+mj-ea"/>
                <a:cs typeface="+mj-cs"/>
                <a:sym typeface="Helvetica"/>
              </a:rPr>
              <a:t>灯，实际上传感器节点是没有电池的，</a:t>
            </a:r>
            <a:r>
              <a:rPr lang="en-US" altLang="zh-CN" b="1" dirty="0">
                <a:solidFill>
                  <a:schemeClr val="accent2"/>
                </a:solidFill>
                <a:latin typeface="+mj-lt"/>
                <a:ea typeface="+mj-ea"/>
                <a:cs typeface="+mj-cs"/>
                <a:sym typeface="Helvetica"/>
              </a:rPr>
              <a:t>LED</a:t>
            </a:r>
            <a:r>
              <a:rPr lang="zh-CN" altLang="en-US" b="1" dirty="0">
                <a:solidFill>
                  <a:schemeClr val="accent2"/>
                </a:solidFill>
                <a:latin typeface="+mj-lt"/>
                <a:ea typeface="+mj-ea"/>
                <a:cs typeface="+mj-cs"/>
                <a:sym typeface="Helvetica"/>
              </a:rPr>
              <a:t>灯亮证明了无源节点可以通过上述的方案获取能量。</a:t>
            </a:r>
            <a:endParaRPr b="1" dirty="0">
              <a:solidFill>
                <a:schemeClr val="accent2"/>
              </a:solidFill>
              <a:latin typeface="+mj-lt"/>
              <a:ea typeface="+mj-ea"/>
              <a:cs typeface="+mj-cs"/>
              <a:sym typeface="Helvetica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" name="Shape 53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532" name="Shape 532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endParaRPr lang="en-US" altLang="zh-CN" dirty="0"/>
          </a:p>
          <a:p>
            <a:r>
              <a:rPr lang="zh-CN" altLang="en-US" dirty="0"/>
              <a:t>这是作者实验记录的由水听器（接收机）接受到的信号，可以看到</a:t>
            </a:r>
            <a:r>
              <a:rPr lang="en-US" altLang="zh-CN" dirty="0"/>
              <a:t>2</a:t>
            </a:r>
            <a:r>
              <a:rPr lang="zh-CN" altLang="en-US" dirty="0"/>
              <a:t>秒左右有一个跳变，主要是因为这时候发射机开始发射信号了。大概在第三秒的时候，接收到的信号会有一定的起伏了，这是因为开始收到节点反射的信号了。节点的开关不停通断，发射机直射信号和节点反射信号叠加，使得波形呈现出来这样的形状。</a:t>
            </a:r>
            <a:endParaRPr lang="en-US" altLang="zh-CN" dirty="0"/>
          </a:p>
          <a:p>
            <a:endParaRPr lang="en-US" altLang="zh-CN" dirty="0"/>
          </a:p>
          <a:p>
            <a:r>
              <a:rPr lang="zh-CN" altLang="en-US" dirty="0"/>
              <a:t>到这里，基本完成了预期所想，但仅限于点对点，单对单的通信。</a:t>
            </a:r>
            <a:endParaRPr dirty="0"/>
          </a:p>
          <a:p>
            <a:endParaRPr dirty="0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5" name="Shape 535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536" name="Shape 536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endParaRPr lang="en-US" altLang="zh-CN" dirty="0"/>
          </a:p>
          <a:p>
            <a:r>
              <a:rPr lang="zh-CN" altLang="en-US" dirty="0"/>
              <a:t>作为</a:t>
            </a:r>
            <a:r>
              <a:rPr lang="en-US" altLang="zh-CN" dirty="0" err="1"/>
              <a:t>Sigcomm</a:t>
            </a:r>
            <a:r>
              <a:rPr lang="zh-CN" altLang="en-US" dirty="0"/>
              <a:t>的</a:t>
            </a:r>
            <a:r>
              <a:rPr lang="en-US" altLang="zh-CN" dirty="0"/>
              <a:t>Best Paper</a:t>
            </a:r>
            <a:r>
              <a:rPr lang="zh-CN" altLang="en-US" dirty="0"/>
              <a:t>，肯定不止于此。作者向把一对一的通信扩展为多对一的通信，考虑多节点情况下，各节点能不能并行传输。</a:t>
            </a:r>
            <a:endParaRPr dirty="0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5" name="Shape 575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576" name="Shape 576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endParaRPr lang="en-US" altLang="zh-CN" dirty="0"/>
          </a:p>
          <a:p>
            <a:r>
              <a:rPr lang="zh-CN" altLang="en-US" dirty="0"/>
              <a:t>一种简单的办法是直接时分复用，你传一段，我传一段，但是这实际上并没有提升带宽</a:t>
            </a:r>
            <a:r>
              <a:rPr lang="en-US" altLang="zh-CN" dirty="0"/>
              <a:t>…</a:t>
            </a:r>
            <a:endParaRPr dirty="0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5" name="Shape 615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616" name="Shape 616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endParaRPr lang="en-US" altLang="zh-CN" dirty="0"/>
          </a:p>
          <a:p>
            <a:r>
              <a:rPr lang="zh-CN" altLang="en-US" dirty="0"/>
              <a:t>而且对大数量的节点也不友好。</a:t>
            </a:r>
            <a:endParaRPr dirty="0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9" name="Shape 659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660" name="Shape 660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endParaRPr lang="en-US" altLang="zh-CN" dirty="0"/>
          </a:p>
          <a:p>
            <a:r>
              <a:rPr lang="zh-CN" altLang="en-US" dirty="0"/>
              <a:t>另一种方法是频分技术，频分技术在我们日常通信及其常见，无论是</a:t>
            </a:r>
            <a:r>
              <a:rPr lang="en-US" altLang="zh-CN" dirty="0"/>
              <a:t>WIFI</a:t>
            </a:r>
            <a:r>
              <a:rPr lang="zh-CN" altLang="en-US" dirty="0"/>
              <a:t>还是</a:t>
            </a:r>
            <a:r>
              <a:rPr lang="en-US" altLang="zh-CN" dirty="0"/>
              <a:t>LTE</a:t>
            </a:r>
            <a:r>
              <a:rPr lang="zh-CN" altLang="en-US" dirty="0"/>
              <a:t>中都用了</a:t>
            </a:r>
            <a:r>
              <a:rPr lang="en-US" altLang="zh-CN" dirty="0"/>
              <a:t>OFDMA</a:t>
            </a:r>
            <a:r>
              <a:rPr lang="zh-CN" altLang="en-US" dirty="0"/>
              <a:t>的技术，属于频分的一种。这种方法应该是最好的，能够在同一时间段内实现真正的并发传输，但是仍然存在问题需要解决</a:t>
            </a:r>
            <a:r>
              <a:rPr lang="en-US" altLang="zh-CN" dirty="0"/>
              <a:t>…</a:t>
            </a:r>
            <a:endParaRPr dirty="0"/>
          </a:p>
          <a:p>
            <a:endParaRPr dirty="0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" name="Shape 665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666" name="Shape 666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dirty="0"/>
              <a:t>问题就是：压电材料的压电特性，仅仅被限制在一个较窄的频段中。</a:t>
            </a:r>
            <a:endParaRPr dirty="0"/>
          </a:p>
          <a:p>
            <a:endParaRPr dirty="0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" name="Shape 680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681" name="Shape 681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endParaRPr lang="en-US" altLang="zh-CN" dirty="0"/>
          </a:p>
          <a:p>
            <a:r>
              <a:rPr lang="zh-CN" altLang="en-US" dirty="0"/>
              <a:t>这是一个压电晶体的幅频特性曲线，我们发现有效的频段仅仅有大概</a:t>
            </a:r>
            <a:r>
              <a:rPr lang="en-US" altLang="zh-CN" dirty="0"/>
              <a:t>2000Hz</a:t>
            </a:r>
            <a:r>
              <a:rPr lang="zh-CN" altLang="en-US" dirty="0"/>
              <a:t>，几乎不能再细分了。所以再这个频段上直接做</a:t>
            </a:r>
            <a:r>
              <a:rPr lang="en-US" altLang="zh-CN" dirty="0"/>
              <a:t>FDMA</a:t>
            </a:r>
            <a:r>
              <a:rPr lang="zh-CN" altLang="en-US" dirty="0"/>
              <a:t>是不太实际的。</a:t>
            </a:r>
            <a:endParaRPr dirty="0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Shape 684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685" name="Shape 685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endParaRPr lang="en-US" altLang="zh-CN" dirty="0"/>
          </a:p>
          <a:p>
            <a:r>
              <a:rPr lang="zh-CN" altLang="en-US" dirty="0"/>
              <a:t>作者的解决办法是直接利用阻抗变换来进行频谱搬移。</a:t>
            </a:r>
            <a:endParaRPr dirty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" name="Shape 30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302" name="Shape 302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pPr defTabSz="914400">
              <a:defRPr sz="1200"/>
            </a:pPr>
            <a:endParaRPr lang="en-US" altLang="zh-CN" dirty="0"/>
          </a:p>
          <a:p>
            <a:pPr defTabSz="914400">
              <a:defRPr sz="1200"/>
            </a:pPr>
            <a:r>
              <a:rPr lang="zh-CN" altLang="en-US" dirty="0"/>
              <a:t>整个项目的背景或者说他们去写这篇论文的动机是非常清晰的。他们的目标是要在海洋中部署各种类型的传感器，用于各个领域的科学探索，比如用温度传感器监测气候变化对水下的影响，或者使用多种类型的传感器去监测海洋生物的活动。</a:t>
            </a:r>
            <a:endParaRPr lang="en-US" altLang="zh-CN" dirty="0"/>
          </a:p>
          <a:p>
            <a:pPr defTabSz="914400">
              <a:defRPr sz="1200"/>
            </a:pPr>
            <a:endParaRPr lang="en-US" altLang="zh-CN" dirty="0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" name="Shape 76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762" name="Shape 762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endParaRPr lang="en-US" altLang="zh-CN" dirty="0"/>
          </a:p>
          <a:p>
            <a:r>
              <a:rPr lang="zh-CN" altLang="en-US" dirty="0"/>
              <a:t>实际上，晶体阻抗是和电路部分的阻抗是相关的，而且呈现出共轭关系，而且晶体的阻抗和共振频率是相关的。</a:t>
            </a:r>
            <a:endParaRPr lang="en-US" altLang="zh-CN" dirty="0"/>
          </a:p>
          <a:p>
            <a:r>
              <a:rPr lang="zh-CN" altLang="en-US" dirty="0"/>
              <a:t>所以可以通过调节电路部分的阻抗，来实现共振频率的搬移。</a:t>
            </a:r>
            <a:endParaRPr dirty="0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4" name="Shape 794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795" name="Shape 795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endParaRPr lang="en-US" altLang="zh-CN" dirty="0"/>
          </a:p>
          <a:p>
            <a:r>
              <a:rPr lang="zh-CN" altLang="en-US" dirty="0"/>
              <a:t>所以，只需要在不同节点处选择不同参数的非线性元件（比如电感），就能够使得不同节点的共振频率分开。</a:t>
            </a:r>
            <a:endParaRPr dirty="0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6" name="Shape 846"/>
          <p:cNvSpPr>
            <a:spLocks noGrp="1" noRot="1" noChangeAspect="1"/>
          </p:cNvSpPr>
          <p:nvPr>
            <p:ph type="sldImg"/>
          </p:nvPr>
        </p:nvSpPr>
        <p:spPr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847" name="Shape 847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r>
              <a:t>If we have another circuit, we can simply choose a different set in order to tune it to a different resonance.</a:t>
            </a:r>
          </a:p>
          <a:p>
            <a:endParaRPr/>
          </a:p>
          <a:p>
            <a:r>
              <a:t>Now, let us go back and look at the rectified voltage as a function of frequency.</a:t>
            </a: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3" name="Shape 903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904" name="Shape 904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endParaRPr lang="en-US" altLang="zh-CN" dirty="0"/>
          </a:p>
          <a:p>
            <a:r>
              <a:rPr lang="zh-CN" altLang="en-US" dirty="0"/>
              <a:t>这篇文章还尝试了使用多入多出技术，</a:t>
            </a:r>
            <a:r>
              <a:rPr lang="en-US" altLang="zh-CN" dirty="0"/>
              <a:t>MIMO</a:t>
            </a:r>
            <a:r>
              <a:rPr lang="zh-CN" altLang="en-US" dirty="0"/>
              <a:t>，原理就是在反射节点和接收器处增加多个天线，本质上是一种空分复用。</a:t>
            </a:r>
            <a:endParaRPr dirty="0"/>
          </a:p>
          <a:p>
            <a:endParaRPr dirty="0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7" name="Shape 927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928" name="Shape 928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endParaRPr lang="en-US" altLang="zh-CN" dirty="0"/>
          </a:p>
          <a:p>
            <a:r>
              <a:rPr lang="zh-CN" altLang="en-US" dirty="0"/>
              <a:t>压电陶瓷</a:t>
            </a:r>
            <a:endParaRPr lang="en-US" altLang="zh-CN" dirty="0"/>
          </a:p>
          <a:p>
            <a:endParaRPr lang="en-US" altLang="zh-CN" dirty="0"/>
          </a:p>
          <a:p>
            <a:r>
              <a:rPr lang="zh-CN" altLang="en-US" dirty="0"/>
              <a:t>用聚酯胺进行严密封装</a:t>
            </a:r>
            <a:endParaRPr dirty="0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0" name="Shape 950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951" name="Shape 951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dirty="0"/>
              <a:t>芯片主要分为 阻抗匹配模块（几个电容电感） 能量收集模块（一个大电容） 整流器部分（开关）微控制器</a:t>
            </a:r>
            <a:endParaRPr lang="en-US" altLang="zh-CN" dirty="0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1" name="Shape 99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992" name="Shape 992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endParaRPr lang="en-US" altLang="zh-CN" dirty="0"/>
          </a:p>
          <a:p>
            <a:r>
              <a:rPr lang="zh-CN" altLang="en-US" dirty="0"/>
              <a:t>检测功率，在空闲状态下，功耗是</a:t>
            </a:r>
            <a:r>
              <a:rPr lang="en-US" altLang="zh-CN" dirty="0"/>
              <a:t>120</a:t>
            </a:r>
            <a:r>
              <a:rPr lang="zh-CN" altLang="en-US" dirty="0"/>
              <a:t>微瓦，当开始反向散射后，功耗增加到</a:t>
            </a:r>
            <a:r>
              <a:rPr lang="en-US" altLang="zh-CN" dirty="0"/>
              <a:t>500</a:t>
            </a:r>
            <a:r>
              <a:rPr lang="zh-CN" altLang="en-US" dirty="0"/>
              <a:t>毫瓦。</a:t>
            </a:r>
            <a:endParaRPr dirty="0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" name="Shape 1013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1014" name="Shape 1014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endParaRPr lang="en-US" altLang="zh-CN" dirty="0"/>
          </a:p>
          <a:p>
            <a:r>
              <a:rPr lang="zh-CN" altLang="en-US" dirty="0"/>
              <a:t>随着电压的增加，有效的上电范围也随之增加，但是不同水池的斜率不同。是因为水池的规格不同。</a:t>
            </a:r>
            <a:endParaRPr dirty="0"/>
          </a:p>
          <a:p>
            <a:endParaRPr dirty="0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1" name="Shape 102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1022" name="Shape 1022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dirty="0"/>
              <a:t>I want to show you one final result about throughput. We ran experiments were we fixed the location of our node. We varied the backscatter bitrate and measured the signal-to-noise ratio or SNR.</a:t>
            </a:r>
          </a:p>
          <a:p>
            <a:endParaRPr dirty="0"/>
          </a:p>
          <a:p>
            <a:r>
              <a:rPr dirty="0"/>
              <a:t>The SNR determines our ability to decode, so a higher SNR is better. And here is the plot.</a:t>
            </a:r>
            <a:endParaRPr lang="en-US" altLang="zh-CN" dirty="0"/>
          </a:p>
          <a:p>
            <a:endParaRPr lang="en-US" altLang="zh-CN" dirty="0"/>
          </a:p>
          <a:p>
            <a:r>
              <a:rPr lang="zh-CN" altLang="en-US" dirty="0"/>
              <a:t>固定节点的位置，测量了传输速率和信噪比</a:t>
            </a:r>
            <a:r>
              <a:rPr lang="en-US" altLang="zh-CN" dirty="0"/>
              <a:t>SNR</a:t>
            </a:r>
            <a:r>
              <a:rPr lang="zh-CN" altLang="en-US" dirty="0"/>
              <a:t>的</a:t>
            </a:r>
            <a:r>
              <a:rPr lang="en-US" altLang="zh-CN" dirty="0"/>
              <a:t>trade off</a:t>
            </a:r>
            <a:r>
              <a:rPr lang="zh-CN" altLang="en-US" dirty="0"/>
              <a:t>关系。尝试以更高的速率传输意味着要使用更高的带宽，但距离中心频率越远，压电效应越弱，越容易出现误码现象。</a:t>
            </a:r>
            <a:endParaRPr dirty="0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" name="Shape 1044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1045" name="Shape 1045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endParaRPr dirty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" name="Shape 310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311" name="Shape 311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pPr defTabSz="914400">
              <a:defRPr sz="1200"/>
            </a:pPr>
            <a:endParaRPr lang="en-US" altLang="zh-CN" dirty="0"/>
          </a:p>
          <a:p>
            <a:pPr defTabSz="914400">
              <a:defRPr sz="1200"/>
            </a:pPr>
            <a:r>
              <a:rPr lang="zh-CN" altLang="en-US" dirty="0"/>
              <a:t>这个愿景是非常好的，但主要的问题就是，水下传感器节点的电池寿命是非常有限的。根据相关组织的研究，目前所谓的“低功耗”水下发射机也要有</a:t>
            </a:r>
            <a:r>
              <a:rPr lang="en-US" altLang="zh-CN" dirty="0"/>
              <a:t>100</a:t>
            </a:r>
            <a:r>
              <a:rPr lang="zh-CN" altLang="en-US" dirty="0"/>
              <a:t>多瓦的功耗。也正是因此，大部分的传感节点只能持续几个小时或者最多几天，之后就没电了，这样的话我们之前提到的，对环境和海洋生物进行“持续监测”就很难实现了。</a:t>
            </a:r>
            <a:endParaRPr lang="en-US" altLang="zh-CN" dirty="0"/>
          </a:p>
          <a:p>
            <a:endParaRPr dirty="0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" name="Shape 1075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1076" name="Shape 1076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endParaRPr lang="en-US" altLang="zh-CN" dirty="0"/>
          </a:p>
          <a:p>
            <a:pPr marL="342900" indent="-342900">
              <a:buAutoNum type="arabicPeriod"/>
            </a:pPr>
            <a:r>
              <a:rPr lang="zh-CN" altLang="en-US" dirty="0"/>
              <a:t>这篇文章提出了压电声学反向散射技术，使得超低功耗的水下通信成为可能。</a:t>
            </a:r>
            <a:endParaRPr lang="en-US" altLang="zh-CN" dirty="0"/>
          </a:p>
          <a:p>
            <a:pPr marL="342900" indent="-342900">
              <a:buAutoNum type="arabicPeriod"/>
            </a:pPr>
            <a:r>
              <a:rPr lang="zh-CN" altLang="en-US" dirty="0"/>
              <a:t>实现了基于</a:t>
            </a:r>
            <a:r>
              <a:rPr lang="en-US" altLang="zh-CN" dirty="0"/>
              <a:t>FDMA</a:t>
            </a:r>
            <a:r>
              <a:rPr lang="zh-CN" altLang="en-US" dirty="0"/>
              <a:t>的多点通信。</a:t>
            </a:r>
            <a:endParaRPr lang="en-US" altLang="zh-CN" dirty="0"/>
          </a:p>
          <a:p>
            <a:pPr marL="342900" indent="-342900">
              <a:buAutoNum type="arabicPeriod"/>
            </a:pPr>
            <a:r>
              <a:rPr lang="zh-CN" altLang="en-US" dirty="0"/>
              <a:t>完成了实物设计并进行了测试，有较强的应用潜力。</a:t>
            </a:r>
            <a:endParaRPr dirty="0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Shape 684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685" name="Shape 685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dirty="0"/>
              <a:t>这篇文章的优点有很多：首先，从标题和立意上就非常吸引我，因为我的感觉是水下通信和</a:t>
            </a:r>
            <a:r>
              <a:rPr lang="en-US" altLang="zh-CN" dirty="0" err="1"/>
              <a:t>BackScatter</a:t>
            </a:r>
            <a:r>
              <a:rPr lang="zh-CN" altLang="en-US" dirty="0"/>
              <a:t>是基本不可能结合的，但是作者从水下通信常用的声纳出发，做了这样一个基于声波的</a:t>
            </a:r>
            <a:r>
              <a:rPr lang="en-US" altLang="zh-CN" dirty="0" err="1"/>
              <a:t>BackScatter</a:t>
            </a:r>
            <a:r>
              <a:rPr lang="zh-CN" altLang="en-US" dirty="0"/>
              <a:t>，我觉得能想出其他人没有想到的</a:t>
            </a:r>
            <a:r>
              <a:rPr lang="en-US" altLang="zh-CN" dirty="0"/>
              <a:t>idea</a:t>
            </a:r>
            <a:r>
              <a:rPr lang="zh-CN" altLang="en-US" dirty="0"/>
              <a:t>，做到“第一人”是很不容易的；其次，包装的应用场景非常诱人，是真正的痛点；扎实的实验，一不仿真，二不缩水。</a:t>
            </a:r>
            <a:endParaRPr lang="en-US" altLang="zh-CN" dirty="0"/>
          </a:p>
          <a:p>
            <a:endParaRPr lang="en-US" altLang="zh-CN" dirty="0"/>
          </a:p>
          <a:p>
            <a:r>
              <a:rPr lang="zh-CN" altLang="en-US" dirty="0"/>
              <a:t>整体文章还是非常有创新性的，想了别人没想到的，做了别人没有做到的，所以尽管有小的瑕疵，我认为还是有很大提升空间的，这可能对他们自己小组</a:t>
            </a:r>
            <a:r>
              <a:rPr lang="zh-CN" altLang="en-US"/>
              <a:t>或者其他学者来讲都是</a:t>
            </a:r>
            <a:r>
              <a:rPr lang="zh-CN" altLang="en-US" dirty="0"/>
              <a:t>一件好事。</a:t>
            </a:r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195286739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" name="Shape 314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315" name="Shape 315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pPr defTabSz="914400">
              <a:defRPr sz="1200"/>
            </a:pPr>
            <a:endParaRPr lang="en-US" altLang="zh-CN" dirty="0"/>
          </a:p>
          <a:p>
            <a:pPr defTabSz="914400">
              <a:defRPr sz="1200"/>
            </a:pPr>
            <a:r>
              <a:rPr lang="zh-CN" altLang="en-US" dirty="0"/>
              <a:t>所以，作者想到了，能不能用</a:t>
            </a:r>
            <a:r>
              <a:rPr lang="en-US" altLang="zh-CN" dirty="0" err="1"/>
              <a:t>BackScatter</a:t>
            </a:r>
            <a:r>
              <a:rPr lang="zh-CN" altLang="en-US" dirty="0"/>
              <a:t>解决这个问题。事实上，他们最后成功了，而且他们的工作是第一个使用</a:t>
            </a:r>
            <a:r>
              <a:rPr lang="en-US" altLang="zh-CN" dirty="0" err="1"/>
              <a:t>BackScatter</a:t>
            </a:r>
            <a:r>
              <a:rPr lang="zh-CN" altLang="en-US" dirty="0"/>
              <a:t>完成水下通信和组网的工作。</a:t>
            </a:r>
          </a:p>
          <a:p>
            <a:pPr defTabSz="914400">
              <a:defRPr sz="1200"/>
            </a:pPr>
            <a:endParaRPr dirty="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" name="Shape 342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343" name="Shape 343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pPr defTabSz="914400">
              <a:defRPr sz="1200"/>
            </a:pPr>
            <a:endParaRPr lang="en-US" altLang="zh-CN" dirty="0"/>
          </a:p>
          <a:p>
            <a:pPr defTabSz="914400">
              <a:defRPr sz="1200"/>
            </a:pPr>
            <a:r>
              <a:rPr lang="zh-CN" altLang="en-US" dirty="0"/>
              <a:t>由于水下，无线电波的衰减速率很大，所以在水下，使用</a:t>
            </a:r>
            <a:r>
              <a:rPr lang="en-US" altLang="zh-CN" dirty="0" err="1"/>
              <a:t>WiFi</a:t>
            </a:r>
            <a:r>
              <a:rPr lang="zh-CN" altLang="en-US" dirty="0"/>
              <a:t>蓝牙这类技术是非常不现实的。实际上最常用的就是一种类似声纳的技术，通过声波来进行通信。</a:t>
            </a:r>
            <a:endParaRPr lang="en-US" altLang="zh-CN" dirty="0"/>
          </a:p>
          <a:p>
            <a:pPr defTabSz="914400">
              <a:defRPr sz="1200"/>
            </a:pPr>
            <a:r>
              <a:rPr lang="zh-CN" altLang="en-US" dirty="0"/>
              <a:t>传统的方法就是左边这张图展示的，一个潜艇携带接收器巡逻，在经过带有发射器的传感器节点时，会收到节点发送的声波信号，以此获得信息，正是因为发射机在传感器端，所以在会造成电池能耗高的情况。</a:t>
            </a:r>
            <a:endParaRPr lang="en-US" altLang="zh-CN" dirty="0"/>
          </a:p>
          <a:p>
            <a:pPr defTabSz="914400">
              <a:defRPr sz="1200"/>
            </a:pPr>
            <a:r>
              <a:rPr lang="zh-CN" altLang="en-US" dirty="0"/>
              <a:t>于是作者就联想到了在无线通信中常用的</a:t>
            </a:r>
            <a:r>
              <a:rPr lang="en-US" altLang="zh-CN" dirty="0" err="1"/>
              <a:t>BackScatter</a:t>
            </a:r>
            <a:r>
              <a:rPr lang="zh-CN" altLang="en-US" dirty="0"/>
              <a:t>技术，这种技术支持传感器节点无源工作，发射机和接收机都在潜艇上面，而节点只需要根据自身的信息，“反射”回相应的信号，就像一面镜子一样。唯一需要这个节点去做的，就是在‘</a:t>
            </a:r>
            <a:r>
              <a:rPr lang="en-US" altLang="zh-CN" dirty="0"/>
              <a:t>0</a:t>
            </a:r>
            <a:r>
              <a:rPr lang="zh-CN" altLang="en-US" dirty="0"/>
              <a:t>’和‘</a:t>
            </a:r>
            <a:r>
              <a:rPr lang="en-US" altLang="zh-CN" dirty="0"/>
              <a:t>1</a:t>
            </a:r>
            <a:r>
              <a:rPr lang="zh-CN" altLang="en-US" dirty="0"/>
              <a:t>’两位之间进行一些切换。</a:t>
            </a:r>
            <a:endParaRPr lang="en-US" altLang="zh-CN" dirty="0"/>
          </a:p>
          <a:p>
            <a:pPr defTabSz="914400">
              <a:defRPr sz="1200"/>
            </a:pPr>
            <a:r>
              <a:rPr lang="zh-CN" altLang="en-US" dirty="0"/>
              <a:t>事实上，这是非常节省能量的，利用获取的信号的能量就足够完成这项功能。</a:t>
            </a:r>
            <a:endParaRPr lang="en-US" altLang="zh-CN" dirty="0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" name="Shape 346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347" name="Shape 347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dirty="0"/>
              <a:t>那么现在的问题就是，我们如何实现反向散射，或者说如何控制节点反射的声学信号？无线电的</a:t>
            </a:r>
            <a:r>
              <a:rPr lang="en-US" altLang="zh-CN" dirty="0" err="1"/>
              <a:t>BackScater</a:t>
            </a:r>
            <a:r>
              <a:rPr lang="zh-CN" altLang="en-US" dirty="0"/>
              <a:t>中是利用电磁效应来进行电流和电磁波的转换，这是很自然的。但是现在的问题就变成了怎样实现声波信号到电流的转换，这就比较值得探究了。</a:t>
            </a:r>
            <a:endParaRPr dirty="0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" name="Shape 370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371" name="Shape 371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pPr defTabSz="914400">
              <a:defRPr sz="1200"/>
            </a:pPr>
            <a:endParaRPr lang="en-US" altLang="zh-CN" dirty="0"/>
          </a:p>
          <a:p>
            <a:pPr defTabSz="914400">
              <a:defRPr sz="1200"/>
            </a:pPr>
            <a:r>
              <a:rPr lang="zh-CN" altLang="en-US" dirty="0"/>
              <a:t>作者的想法是采用了晶体的压电效应，压电效应是指，部分晶体可以将外部受到的机械能转换成电能，而且这种变换具有线性关系。也就是，如果收到的机械振动是一个正弦波，那么得到的电信号也是一个谐波。</a:t>
            </a:r>
            <a:endParaRPr dirty="0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" name="Shape 406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407" name="Shape 407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pPr defTabSz="914400">
              <a:defRPr sz="1200"/>
            </a:pPr>
            <a:endParaRPr lang="en-US" altLang="zh-CN" dirty="0"/>
          </a:p>
          <a:p>
            <a:pPr defTabSz="914400">
              <a:defRPr sz="1200"/>
            </a:pPr>
            <a:r>
              <a:rPr lang="zh-CN" altLang="en-US" dirty="0"/>
              <a:t>所以，一种非常容易想到的方法就是在晶体电极两侧安装一个开关。根据压电效应，当晶体收到外部机械振动（声波）时，当开关打开，两边自然会相应产生电势差。然而，当开关闭合之后，即使收到了外部的机械波，晶体就也不会震动，反而会把机械波反射回去。</a:t>
            </a:r>
            <a:endParaRPr lang="en-US" altLang="zh-CN" dirty="0"/>
          </a:p>
          <a:p>
            <a:pPr defTabSz="914400">
              <a:defRPr sz="1200"/>
            </a:pPr>
            <a:endParaRPr lang="en-US" altLang="zh-CN" dirty="0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" name="Shape 449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450" name="Shape 450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pPr defTabSz="914400">
              <a:defRPr sz="1200"/>
            </a:pPr>
            <a:endParaRPr lang="en-US" altLang="zh-CN" b="1" dirty="0"/>
          </a:p>
          <a:p>
            <a:pPr defTabSz="914400">
              <a:defRPr sz="1200"/>
            </a:pPr>
            <a:r>
              <a:rPr lang="zh-CN" altLang="en-US" dirty="0"/>
              <a:t>我觉得可以这样直观地解释一下，当通路闭合，相当于压电晶体被短路，两侧不可能产生电势差，根据压电方程，晶体的机械震动和电势差必须是平衡的，没有电势差，晶体不可能有震动了，传来的机械波没有遇到可以吸收的物体，能量也不会凭空耗散，只能原封不动地反射回去。</a:t>
            </a:r>
          </a:p>
          <a:p>
            <a:pPr defTabSz="914400">
              <a:defRPr sz="1200"/>
            </a:pPr>
            <a:r>
              <a:rPr lang="zh-CN" altLang="en-US" dirty="0"/>
              <a:t>这样就相当于开关闭合状态下，晶体变成了一个“反射镜”；当开关打开的时候，晶体成为节点吸收能量的接口。</a:t>
            </a:r>
          </a:p>
          <a:p>
            <a:pPr defTabSz="914400">
              <a:defRPr sz="1200"/>
            </a:pPr>
            <a:endParaRPr b="1" dirty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标题文本"/>
          <p:cNvSpPr txBox="1">
            <a:spLocks noGrp="1"/>
          </p:cNvSpPr>
          <p:nvPr>
            <p:ph type="title"/>
          </p:nvPr>
        </p:nvSpPr>
        <p:spPr>
          <a:xfrm>
            <a:off x="2946399" y="2840566"/>
            <a:ext cx="10363201" cy="1960034"/>
          </a:xfrm>
          <a:prstGeom prst="rect">
            <a:avLst/>
          </a:prstGeom>
        </p:spPr>
        <p:txBody>
          <a:bodyPr/>
          <a:lstStyle>
            <a:lvl1pPr algn="ctr" defTabSz="609600">
              <a:lnSpc>
                <a:spcPct val="100000"/>
              </a:lnSpc>
              <a:defRPr sz="10600">
                <a:solidFill>
                  <a:srgbClr val="1F497D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1pPr>
          </a:lstStyle>
          <a:p>
            <a:r>
              <a:t>标题文本</a:t>
            </a:r>
          </a:p>
        </p:txBody>
      </p:sp>
      <p:sp>
        <p:nvSpPr>
          <p:cNvPr id="12" name="正文级别 1…"/>
          <p:cNvSpPr txBox="1">
            <a:spLocks noGrp="1"/>
          </p:cNvSpPr>
          <p:nvPr>
            <p:ph type="body" sz="quarter" idx="1"/>
          </p:nvPr>
        </p:nvSpPr>
        <p:spPr>
          <a:xfrm>
            <a:off x="3860800" y="5181600"/>
            <a:ext cx="8534400" cy="2336800"/>
          </a:xfrm>
          <a:prstGeom prst="rect">
            <a:avLst/>
          </a:prstGeom>
        </p:spPr>
        <p:txBody>
          <a:bodyPr/>
          <a:lstStyle>
            <a:lvl1pPr marL="0" indent="0" algn="ctr" defTabSz="609600">
              <a:lnSpc>
                <a:spcPct val="100000"/>
              </a:lnSpc>
              <a:spcBef>
                <a:spcPts val="1000"/>
              </a:spcBef>
              <a:buSzTx/>
              <a:buFontTx/>
              <a:buNone/>
              <a:defRPr sz="4800">
                <a:solidFill>
                  <a:srgbClr val="888888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1pPr>
            <a:lvl2pPr marL="0" indent="457200" algn="ctr" defTabSz="609600">
              <a:lnSpc>
                <a:spcPct val="100000"/>
              </a:lnSpc>
              <a:spcBef>
                <a:spcPts val="1000"/>
              </a:spcBef>
              <a:buSzTx/>
              <a:buFontTx/>
              <a:buNone/>
              <a:defRPr sz="4800">
                <a:solidFill>
                  <a:srgbClr val="888888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2pPr>
            <a:lvl3pPr marL="0" indent="914400" algn="ctr" defTabSz="609600">
              <a:lnSpc>
                <a:spcPct val="100000"/>
              </a:lnSpc>
              <a:spcBef>
                <a:spcPts val="1000"/>
              </a:spcBef>
              <a:buSzTx/>
              <a:buFontTx/>
              <a:buNone/>
              <a:defRPr sz="4800">
                <a:solidFill>
                  <a:srgbClr val="888888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3pPr>
            <a:lvl4pPr marL="0" indent="1371600" algn="ctr" defTabSz="609600">
              <a:lnSpc>
                <a:spcPct val="100000"/>
              </a:lnSpc>
              <a:spcBef>
                <a:spcPts val="1000"/>
              </a:spcBef>
              <a:buSzTx/>
              <a:buFontTx/>
              <a:buNone/>
              <a:defRPr sz="4800">
                <a:solidFill>
                  <a:srgbClr val="888888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4pPr>
            <a:lvl5pPr marL="0" indent="1828800" algn="ctr" defTabSz="609600">
              <a:lnSpc>
                <a:spcPct val="100000"/>
              </a:lnSpc>
              <a:spcBef>
                <a:spcPts val="1000"/>
              </a:spcBef>
              <a:buSzTx/>
              <a:buFontTx/>
              <a:buNone/>
              <a:defRPr sz="4800">
                <a:solidFill>
                  <a:srgbClr val="888888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5pPr>
          </a:lstStyle>
          <a:p>
            <a:r>
              <a:t>正文级别 1</a:t>
            </a:r>
          </a:p>
          <a:p>
            <a:pPr lvl="1"/>
            <a:r>
              <a:t>正文级别 2</a:t>
            </a:r>
          </a:p>
          <a:p>
            <a:pPr lvl="2"/>
            <a:r>
              <a:t>正文级别 3</a:t>
            </a:r>
          </a:p>
          <a:p>
            <a:pPr lvl="3"/>
            <a:r>
              <a:t>正文级别 4</a:t>
            </a:r>
          </a:p>
          <a:p>
            <a:pPr lvl="4"/>
            <a:r>
              <a:t>正文级别 5</a:t>
            </a:r>
          </a:p>
        </p:txBody>
      </p:sp>
      <p:sp>
        <p:nvSpPr>
          <p:cNvPr id="13" name="幻灯片编号"/>
          <p:cNvSpPr txBox="1">
            <a:spLocks noGrp="1"/>
          </p:cNvSpPr>
          <p:nvPr>
            <p:ph type="sldNum" sz="quarter" idx="2"/>
          </p:nvPr>
        </p:nvSpPr>
        <p:spPr>
          <a:xfrm>
            <a:off x="13253759" y="8536940"/>
            <a:ext cx="360641" cy="363221"/>
          </a:xfrm>
          <a:prstGeom prst="rect">
            <a:avLst/>
          </a:prstGeom>
        </p:spPr>
        <p:txBody>
          <a:bodyPr/>
          <a:lstStyle>
            <a:lvl1pPr defTabSz="609600">
              <a:defRPr sz="16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itle and Vertical Text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标题文本"/>
          <p:cNvSpPr txBox="1">
            <a:spLocks noGrp="1"/>
          </p:cNvSpPr>
          <p:nvPr>
            <p:ph type="title"/>
          </p:nvPr>
        </p:nvSpPr>
        <p:spPr>
          <a:xfrm>
            <a:off x="2641599" y="-124769"/>
            <a:ext cx="10972801" cy="1524001"/>
          </a:xfrm>
          <a:prstGeom prst="rect">
            <a:avLst/>
          </a:prstGeom>
        </p:spPr>
        <p:txBody>
          <a:bodyPr/>
          <a:lstStyle>
            <a:lvl1pPr algn="ctr" defTabSz="609600">
              <a:lnSpc>
                <a:spcPct val="100000"/>
              </a:lnSpc>
              <a:defRPr>
                <a:solidFill>
                  <a:srgbClr val="1F497D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1pPr>
          </a:lstStyle>
          <a:p>
            <a:r>
              <a:t>标题文本</a:t>
            </a:r>
          </a:p>
        </p:txBody>
      </p:sp>
      <p:sp>
        <p:nvSpPr>
          <p:cNvPr id="93" name="正文级别 1…"/>
          <p:cNvSpPr txBox="1">
            <a:spLocks noGrp="1"/>
          </p:cNvSpPr>
          <p:nvPr>
            <p:ph type="body" idx="1"/>
          </p:nvPr>
        </p:nvSpPr>
        <p:spPr>
          <a:xfrm>
            <a:off x="2641599" y="2133600"/>
            <a:ext cx="10972801" cy="6034618"/>
          </a:xfrm>
          <a:prstGeom prst="rect">
            <a:avLst/>
          </a:prstGeom>
        </p:spPr>
        <p:txBody>
          <a:bodyPr/>
          <a:lstStyle>
            <a:lvl1pPr marL="450056" indent="-450056" defTabSz="609600">
              <a:lnSpc>
                <a:spcPct val="100000"/>
              </a:lnSpc>
              <a:spcBef>
                <a:spcPts val="1000"/>
              </a:spcBef>
              <a:buFont typeface="Arial"/>
              <a:defRPr sz="4200">
                <a:solidFill>
                  <a:srgbClr val="40404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1pPr>
            <a:lvl2pPr marL="885825" indent="-428625" defTabSz="609600">
              <a:lnSpc>
                <a:spcPct val="100000"/>
              </a:lnSpc>
              <a:spcBef>
                <a:spcPts val="1000"/>
              </a:spcBef>
              <a:buFont typeface="Arial"/>
              <a:buChar char="–"/>
              <a:defRPr sz="4200">
                <a:solidFill>
                  <a:srgbClr val="40404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2pPr>
            <a:lvl3pPr marL="1314450" indent="-400050" defTabSz="609600">
              <a:lnSpc>
                <a:spcPct val="100000"/>
              </a:lnSpc>
              <a:spcBef>
                <a:spcPts val="1000"/>
              </a:spcBef>
              <a:buFont typeface="Arial"/>
              <a:defRPr sz="4200">
                <a:solidFill>
                  <a:srgbClr val="40404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3pPr>
            <a:lvl4pPr marL="1851660" indent="-480060" defTabSz="609600">
              <a:lnSpc>
                <a:spcPct val="100000"/>
              </a:lnSpc>
              <a:spcBef>
                <a:spcPts val="1000"/>
              </a:spcBef>
              <a:buFont typeface="Arial"/>
              <a:buChar char="–"/>
              <a:defRPr sz="4200">
                <a:solidFill>
                  <a:srgbClr val="40404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4pPr>
            <a:lvl5pPr marL="2308860" indent="-480060" defTabSz="609600">
              <a:lnSpc>
                <a:spcPct val="100000"/>
              </a:lnSpc>
              <a:spcBef>
                <a:spcPts val="1000"/>
              </a:spcBef>
              <a:buFont typeface="Arial"/>
              <a:buChar char="»"/>
              <a:defRPr sz="4200">
                <a:solidFill>
                  <a:srgbClr val="40404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5pPr>
          </a:lstStyle>
          <a:p>
            <a:r>
              <a:t>正文级别 1</a:t>
            </a:r>
          </a:p>
          <a:p>
            <a:pPr lvl="1"/>
            <a:r>
              <a:t>正文级别 2</a:t>
            </a:r>
          </a:p>
          <a:p>
            <a:pPr lvl="2"/>
            <a:r>
              <a:t>正文级别 3</a:t>
            </a:r>
          </a:p>
          <a:p>
            <a:pPr lvl="3"/>
            <a:r>
              <a:t>正文级别 4</a:t>
            </a:r>
          </a:p>
          <a:p>
            <a:pPr lvl="4"/>
            <a:r>
              <a:t>正文级别 5</a:t>
            </a:r>
          </a:p>
        </p:txBody>
      </p:sp>
      <p:sp>
        <p:nvSpPr>
          <p:cNvPr id="94" name="幻灯片编号"/>
          <p:cNvSpPr txBox="1">
            <a:spLocks noGrp="1"/>
          </p:cNvSpPr>
          <p:nvPr>
            <p:ph type="sldNum" sz="quarter" idx="2"/>
          </p:nvPr>
        </p:nvSpPr>
        <p:spPr>
          <a:xfrm>
            <a:off x="13253759" y="8536940"/>
            <a:ext cx="360641" cy="363221"/>
          </a:xfrm>
          <a:prstGeom prst="rect">
            <a:avLst/>
          </a:prstGeom>
        </p:spPr>
        <p:txBody>
          <a:bodyPr/>
          <a:lstStyle>
            <a:lvl1pPr defTabSz="609600">
              <a:defRPr sz="16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Vertical Title and Text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标题文本"/>
          <p:cNvSpPr txBox="1">
            <a:spLocks noGrp="1"/>
          </p:cNvSpPr>
          <p:nvPr>
            <p:ph type="title"/>
          </p:nvPr>
        </p:nvSpPr>
        <p:spPr>
          <a:xfrm>
            <a:off x="10871200" y="366183"/>
            <a:ext cx="2743200" cy="7802035"/>
          </a:xfrm>
          <a:prstGeom prst="rect">
            <a:avLst/>
          </a:prstGeom>
        </p:spPr>
        <p:txBody>
          <a:bodyPr/>
          <a:lstStyle>
            <a:lvl1pPr algn="ctr" defTabSz="609600">
              <a:lnSpc>
                <a:spcPct val="100000"/>
              </a:lnSpc>
              <a:defRPr>
                <a:solidFill>
                  <a:srgbClr val="1F497D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1pPr>
          </a:lstStyle>
          <a:p>
            <a:r>
              <a:t>标题文本</a:t>
            </a:r>
          </a:p>
        </p:txBody>
      </p:sp>
      <p:sp>
        <p:nvSpPr>
          <p:cNvPr id="102" name="正文级别 1…"/>
          <p:cNvSpPr txBox="1">
            <a:spLocks noGrp="1"/>
          </p:cNvSpPr>
          <p:nvPr>
            <p:ph type="body" idx="1"/>
          </p:nvPr>
        </p:nvSpPr>
        <p:spPr>
          <a:xfrm>
            <a:off x="2641599" y="366183"/>
            <a:ext cx="8026401" cy="7802035"/>
          </a:xfrm>
          <a:prstGeom prst="rect">
            <a:avLst/>
          </a:prstGeom>
        </p:spPr>
        <p:txBody>
          <a:bodyPr/>
          <a:lstStyle>
            <a:lvl1pPr marL="450056" indent="-450056" defTabSz="609600">
              <a:lnSpc>
                <a:spcPct val="100000"/>
              </a:lnSpc>
              <a:spcBef>
                <a:spcPts val="1000"/>
              </a:spcBef>
              <a:buFont typeface="Arial"/>
              <a:defRPr sz="4200">
                <a:solidFill>
                  <a:srgbClr val="40404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1pPr>
            <a:lvl2pPr marL="885825" indent="-428625" defTabSz="609600">
              <a:lnSpc>
                <a:spcPct val="100000"/>
              </a:lnSpc>
              <a:spcBef>
                <a:spcPts val="1000"/>
              </a:spcBef>
              <a:buFont typeface="Arial"/>
              <a:buChar char="–"/>
              <a:defRPr sz="4200">
                <a:solidFill>
                  <a:srgbClr val="40404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2pPr>
            <a:lvl3pPr marL="1314450" indent="-400050" defTabSz="609600">
              <a:lnSpc>
                <a:spcPct val="100000"/>
              </a:lnSpc>
              <a:spcBef>
                <a:spcPts val="1000"/>
              </a:spcBef>
              <a:buFont typeface="Arial"/>
              <a:defRPr sz="4200">
                <a:solidFill>
                  <a:srgbClr val="40404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3pPr>
            <a:lvl4pPr marL="1851660" indent="-480060" defTabSz="609600">
              <a:lnSpc>
                <a:spcPct val="100000"/>
              </a:lnSpc>
              <a:spcBef>
                <a:spcPts val="1000"/>
              </a:spcBef>
              <a:buFont typeface="Arial"/>
              <a:buChar char="–"/>
              <a:defRPr sz="4200">
                <a:solidFill>
                  <a:srgbClr val="40404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4pPr>
            <a:lvl5pPr marL="2308860" indent="-480060" defTabSz="609600">
              <a:lnSpc>
                <a:spcPct val="100000"/>
              </a:lnSpc>
              <a:spcBef>
                <a:spcPts val="1000"/>
              </a:spcBef>
              <a:buFont typeface="Arial"/>
              <a:buChar char="»"/>
              <a:defRPr sz="4200">
                <a:solidFill>
                  <a:srgbClr val="40404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5pPr>
          </a:lstStyle>
          <a:p>
            <a:r>
              <a:t>正文级别 1</a:t>
            </a:r>
          </a:p>
          <a:p>
            <a:pPr lvl="1"/>
            <a:r>
              <a:t>正文级别 2</a:t>
            </a:r>
          </a:p>
          <a:p>
            <a:pPr lvl="2"/>
            <a:r>
              <a:t>正文级别 3</a:t>
            </a:r>
          </a:p>
          <a:p>
            <a:pPr lvl="3"/>
            <a:r>
              <a:t>正文级别 4</a:t>
            </a:r>
          </a:p>
          <a:p>
            <a:pPr lvl="4"/>
            <a:r>
              <a:t>正文级别 5</a:t>
            </a:r>
          </a:p>
        </p:txBody>
      </p:sp>
      <p:sp>
        <p:nvSpPr>
          <p:cNvPr id="103" name="幻灯片编号"/>
          <p:cNvSpPr txBox="1">
            <a:spLocks noGrp="1"/>
          </p:cNvSpPr>
          <p:nvPr>
            <p:ph type="sldNum" sz="quarter" idx="2"/>
          </p:nvPr>
        </p:nvSpPr>
        <p:spPr>
          <a:xfrm>
            <a:off x="13253759" y="8536940"/>
            <a:ext cx="360641" cy="363221"/>
          </a:xfrm>
          <a:prstGeom prst="rect">
            <a:avLst/>
          </a:prstGeom>
        </p:spPr>
        <p:txBody>
          <a:bodyPr/>
          <a:lstStyle>
            <a:lvl1pPr defTabSz="609600">
              <a:defRPr sz="16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itle and Content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" name="标题文本"/>
          <p:cNvSpPr txBox="1">
            <a:spLocks noGrp="1"/>
          </p:cNvSpPr>
          <p:nvPr>
            <p:ph type="title"/>
          </p:nvPr>
        </p:nvSpPr>
        <p:spPr>
          <a:xfrm>
            <a:off x="2641599" y="-124769"/>
            <a:ext cx="10972801" cy="1524001"/>
          </a:xfrm>
          <a:prstGeom prst="rect">
            <a:avLst/>
          </a:prstGeom>
        </p:spPr>
        <p:txBody>
          <a:bodyPr/>
          <a:lstStyle>
            <a:lvl1pPr algn="ctr" defTabSz="609600">
              <a:lnSpc>
                <a:spcPct val="100000"/>
              </a:lnSpc>
              <a:defRPr sz="5200">
                <a:solidFill>
                  <a:srgbClr val="1F497D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1pPr>
          </a:lstStyle>
          <a:p>
            <a:r>
              <a:t>标题文本</a:t>
            </a:r>
          </a:p>
        </p:txBody>
      </p:sp>
      <p:sp>
        <p:nvSpPr>
          <p:cNvPr id="111" name="正文级别 1…"/>
          <p:cNvSpPr txBox="1">
            <a:spLocks noGrp="1"/>
          </p:cNvSpPr>
          <p:nvPr>
            <p:ph type="body" idx="1"/>
          </p:nvPr>
        </p:nvSpPr>
        <p:spPr>
          <a:xfrm>
            <a:off x="2641599" y="2133600"/>
            <a:ext cx="10972801" cy="6034618"/>
          </a:xfrm>
          <a:prstGeom prst="rect">
            <a:avLst/>
          </a:prstGeom>
        </p:spPr>
        <p:txBody>
          <a:bodyPr/>
          <a:lstStyle>
            <a:lvl1pPr marL="457200" indent="-457200" defTabSz="609600">
              <a:lnSpc>
                <a:spcPct val="100000"/>
              </a:lnSpc>
              <a:spcBef>
                <a:spcPts val="1000"/>
              </a:spcBef>
              <a:buFont typeface="Arial"/>
              <a:defRPr sz="4800">
                <a:solidFill>
                  <a:srgbClr val="40404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1pPr>
            <a:lvl2pPr marL="892628" indent="-435428" defTabSz="609600">
              <a:lnSpc>
                <a:spcPct val="100000"/>
              </a:lnSpc>
              <a:spcBef>
                <a:spcPts val="1000"/>
              </a:spcBef>
              <a:buFont typeface="Arial"/>
              <a:buChar char="–"/>
              <a:defRPr sz="4800">
                <a:solidFill>
                  <a:srgbClr val="40404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2pPr>
            <a:lvl3pPr marL="1320800" indent="-406400" defTabSz="609600">
              <a:lnSpc>
                <a:spcPct val="100000"/>
              </a:lnSpc>
              <a:spcBef>
                <a:spcPts val="1000"/>
              </a:spcBef>
              <a:buFont typeface="Arial"/>
              <a:defRPr sz="4800">
                <a:solidFill>
                  <a:srgbClr val="40404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3pPr>
            <a:lvl4pPr marL="1859279" indent="-487679" defTabSz="609600">
              <a:lnSpc>
                <a:spcPct val="100000"/>
              </a:lnSpc>
              <a:spcBef>
                <a:spcPts val="1000"/>
              </a:spcBef>
              <a:buFont typeface="Arial"/>
              <a:buChar char="–"/>
              <a:defRPr sz="4800">
                <a:solidFill>
                  <a:srgbClr val="40404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4pPr>
            <a:lvl5pPr marL="2316479" indent="-487679" defTabSz="609600">
              <a:lnSpc>
                <a:spcPct val="100000"/>
              </a:lnSpc>
              <a:spcBef>
                <a:spcPts val="1000"/>
              </a:spcBef>
              <a:buFont typeface="Arial"/>
              <a:buChar char="»"/>
              <a:defRPr sz="4800">
                <a:solidFill>
                  <a:srgbClr val="40404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5pPr>
          </a:lstStyle>
          <a:p>
            <a:r>
              <a:t>正文级别 1</a:t>
            </a:r>
          </a:p>
          <a:p>
            <a:pPr lvl="1"/>
            <a:r>
              <a:t>正文级别 2</a:t>
            </a:r>
          </a:p>
          <a:p>
            <a:pPr lvl="2"/>
            <a:r>
              <a:t>正文级别 3</a:t>
            </a:r>
          </a:p>
          <a:p>
            <a:pPr lvl="3"/>
            <a:r>
              <a:t>正文级别 4</a:t>
            </a:r>
          </a:p>
          <a:p>
            <a:pPr lvl="4"/>
            <a:r>
              <a:t>正文级别 5</a:t>
            </a:r>
          </a:p>
        </p:txBody>
      </p:sp>
      <p:sp>
        <p:nvSpPr>
          <p:cNvPr id="112" name="幻灯片编号"/>
          <p:cNvSpPr txBox="1">
            <a:spLocks noGrp="1"/>
          </p:cNvSpPr>
          <p:nvPr>
            <p:ph type="sldNum" sz="quarter" idx="2"/>
          </p:nvPr>
        </p:nvSpPr>
        <p:spPr>
          <a:xfrm>
            <a:off x="13253759" y="8536940"/>
            <a:ext cx="360641" cy="363221"/>
          </a:xfrm>
          <a:prstGeom prst="rect">
            <a:avLst/>
          </a:prstGeom>
        </p:spPr>
        <p:txBody>
          <a:bodyPr/>
          <a:lstStyle>
            <a:lvl1pPr defTabSz="609600">
              <a:defRPr sz="16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标题文本"/>
          <p:cNvSpPr txBox="1">
            <a:spLocks noGrp="1"/>
          </p:cNvSpPr>
          <p:nvPr>
            <p:ph type="title"/>
          </p:nvPr>
        </p:nvSpPr>
        <p:spPr>
          <a:xfrm>
            <a:off x="2641599" y="366183"/>
            <a:ext cx="10972801" cy="1524001"/>
          </a:xfrm>
          <a:prstGeom prst="rect">
            <a:avLst/>
          </a:prstGeom>
        </p:spPr>
        <p:txBody>
          <a:bodyPr/>
          <a:lstStyle>
            <a:lvl1pPr algn="ctr">
              <a:lnSpc>
                <a:spcPct val="100000"/>
              </a:lnSpc>
              <a:defRPr b="1">
                <a:solidFill>
                  <a:srgbClr val="FFFFFF"/>
                </a:solidFill>
                <a:latin typeface="+mj-lt"/>
                <a:ea typeface="+mj-ea"/>
                <a:cs typeface="+mj-cs"/>
                <a:sym typeface="Helvetica"/>
              </a:defRPr>
            </a:lvl1pPr>
          </a:lstStyle>
          <a:p>
            <a:r>
              <a:t>标题文本</a:t>
            </a:r>
          </a:p>
        </p:txBody>
      </p:sp>
      <p:sp>
        <p:nvSpPr>
          <p:cNvPr id="120" name="正文级别 1…"/>
          <p:cNvSpPr txBox="1">
            <a:spLocks noGrp="1"/>
          </p:cNvSpPr>
          <p:nvPr>
            <p:ph type="body" idx="1"/>
          </p:nvPr>
        </p:nvSpPr>
        <p:spPr>
          <a:xfrm>
            <a:off x="2641599" y="2133600"/>
            <a:ext cx="10972801" cy="6034618"/>
          </a:xfrm>
          <a:prstGeom prst="rect">
            <a:avLst/>
          </a:prstGeom>
        </p:spPr>
        <p:txBody>
          <a:bodyPr/>
          <a:lstStyle>
            <a:lvl1pPr marL="450056" indent="-450056">
              <a:lnSpc>
                <a:spcPct val="100000"/>
              </a:lnSpc>
              <a:spcBef>
                <a:spcPts val="1000"/>
              </a:spcBef>
              <a:buFont typeface="Arial"/>
              <a:defRPr sz="4200">
                <a:solidFill>
                  <a:srgbClr val="FFFFFF"/>
                </a:solidFill>
              </a:defRPr>
            </a:lvl1pPr>
            <a:lvl2pPr marL="885825" indent="-428625">
              <a:lnSpc>
                <a:spcPct val="100000"/>
              </a:lnSpc>
              <a:spcBef>
                <a:spcPts val="1000"/>
              </a:spcBef>
              <a:buFont typeface="Arial"/>
              <a:buChar char="–"/>
              <a:defRPr sz="4200">
                <a:solidFill>
                  <a:srgbClr val="FFFFFF"/>
                </a:solidFill>
              </a:defRPr>
            </a:lvl2pPr>
            <a:lvl3pPr marL="1314450" indent="-400050">
              <a:lnSpc>
                <a:spcPct val="100000"/>
              </a:lnSpc>
              <a:spcBef>
                <a:spcPts val="1000"/>
              </a:spcBef>
              <a:buFont typeface="Arial"/>
              <a:defRPr sz="4200">
                <a:solidFill>
                  <a:srgbClr val="FFFFFF"/>
                </a:solidFill>
              </a:defRPr>
            </a:lvl3pPr>
            <a:lvl4pPr marL="1851660" indent="-480060">
              <a:lnSpc>
                <a:spcPct val="100000"/>
              </a:lnSpc>
              <a:spcBef>
                <a:spcPts val="1000"/>
              </a:spcBef>
              <a:buFont typeface="Arial"/>
              <a:buChar char="–"/>
              <a:defRPr sz="4200">
                <a:solidFill>
                  <a:srgbClr val="FFFFFF"/>
                </a:solidFill>
              </a:defRPr>
            </a:lvl4pPr>
            <a:lvl5pPr marL="2308860" indent="-480060">
              <a:lnSpc>
                <a:spcPct val="100000"/>
              </a:lnSpc>
              <a:spcBef>
                <a:spcPts val="1000"/>
              </a:spcBef>
              <a:buFont typeface="Arial"/>
              <a:buChar char="»"/>
              <a:defRPr sz="4200">
                <a:solidFill>
                  <a:srgbClr val="FFFFFF"/>
                </a:solidFill>
              </a:defRPr>
            </a:lvl5pPr>
          </a:lstStyle>
          <a:p>
            <a:r>
              <a:t>正文级别 1</a:t>
            </a:r>
          </a:p>
          <a:p>
            <a:pPr lvl="1"/>
            <a:r>
              <a:t>正文级别 2</a:t>
            </a:r>
          </a:p>
          <a:p>
            <a:pPr lvl="2"/>
            <a:r>
              <a:t>正文级别 3</a:t>
            </a:r>
          </a:p>
          <a:p>
            <a:pPr lvl="3"/>
            <a:r>
              <a:t>正文级别 4</a:t>
            </a:r>
          </a:p>
          <a:p>
            <a:pPr lvl="4"/>
            <a:r>
              <a:t>正文级别 5</a:t>
            </a:r>
          </a:p>
        </p:txBody>
      </p:sp>
      <p:sp>
        <p:nvSpPr>
          <p:cNvPr id="121" name="幻灯片编号"/>
          <p:cNvSpPr txBox="1">
            <a:spLocks noGrp="1"/>
          </p:cNvSpPr>
          <p:nvPr>
            <p:ph type="sldNum" sz="quarter" idx="2"/>
          </p:nvPr>
        </p:nvSpPr>
        <p:spPr>
          <a:xfrm>
            <a:off x="13253759" y="8536940"/>
            <a:ext cx="360641" cy="363221"/>
          </a:xfrm>
          <a:prstGeom prst="rect">
            <a:avLst/>
          </a:prstGeom>
        </p:spPr>
        <p:txBody>
          <a:bodyPr/>
          <a:lstStyle>
            <a:lvl1pPr defTabSz="609600">
              <a:defRPr sz="1600">
                <a:solidFill>
                  <a:srgbClr val="FFFFFF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itle and Content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标题文本"/>
          <p:cNvSpPr txBox="1">
            <a:spLocks noGrp="1"/>
          </p:cNvSpPr>
          <p:nvPr>
            <p:ph type="title"/>
          </p:nvPr>
        </p:nvSpPr>
        <p:spPr>
          <a:xfrm>
            <a:off x="2641599" y="15807"/>
            <a:ext cx="10972801" cy="1524001"/>
          </a:xfrm>
          <a:prstGeom prst="rect">
            <a:avLst/>
          </a:prstGeom>
        </p:spPr>
        <p:txBody>
          <a:bodyPr/>
          <a:lstStyle>
            <a:lvl1pPr algn="ctr" defTabSz="609600">
              <a:lnSpc>
                <a:spcPct val="100000"/>
              </a:lnSpc>
              <a:defRPr>
                <a:solidFill>
                  <a:srgbClr val="1F497D"/>
                </a:solidFill>
                <a:latin typeface="+mn-lt"/>
                <a:ea typeface="+mn-ea"/>
                <a:cs typeface="+mn-cs"/>
                <a:sym typeface="Calibri"/>
              </a:defRPr>
            </a:lvl1pPr>
          </a:lstStyle>
          <a:p>
            <a:r>
              <a:t>标题文本</a:t>
            </a:r>
          </a:p>
        </p:txBody>
      </p:sp>
      <p:sp>
        <p:nvSpPr>
          <p:cNvPr id="129" name="正文级别 1…"/>
          <p:cNvSpPr txBox="1">
            <a:spLocks noGrp="1"/>
          </p:cNvSpPr>
          <p:nvPr>
            <p:ph type="body" idx="1"/>
          </p:nvPr>
        </p:nvSpPr>
        <p:spPr>
          <a:xfrm>
            <a:off x="2641599" y="2133600"/>
            <a:ext cx="10972801" cy="6034618"/>
          </a:xfrm>
          <a:prstGeom prst="rect">
            <a:avLst/>
          </a:prstGeom>
        </p:spPr>
        <p:txBody>
          <a:bodyPr/>
          <a:lstStyle>
            <a:lvl1pPr marL="450056" indent="-450056" defTabSz="609600">
              <a:lnSpc>
                <a:spcPct val="100000"/>
              </a:lnSpc>
              <a:spcBef>
                <a:spcPts val="1000"/>
              </a:spcBef>
              <a:buFont typeface="Arial"/>
              <a:defRPr sz="4200"/>
            </a:lvl1pPr>
            <a:lvl2pPr marL="885825" indent="-428625" defTabSz="609600">
              <a:lnSpc>
                <a:spcPct val="100000"/>
              </a:lnSpc>
              <a:spcBef>
                <a:spcPts val="1000"/>
              </a:spcBef>
              <a:buFont typeface="Arial"/>
              <a:buChar char="–"/>
              <a:defRPr sz="4200"/>
            </a:lvl2pPr>
            <a:lvl3pPr marL="1314450" indent="-400050" defTabSz="609600">
              <a:lnSpc>
                <a:spcPct val="100000"/>
              </a:lnSpc>
              <a:spcBef>
                <a:spcPts val="1000"/>
              </a:spcBef>
              <a:buFont typeface="Arial"/>
              <a:defRPr sz="4200"/>
            </a:lvl3pPr>
            <a:lvl4pPr marL="1851660" indent="-480060" defTabSz="609600">
              <a:lnSpc>
                <a:spcPct val="100000"/>
              </a:lnSpc>
              <a:spcBef>
                <a:spcPts val="1000"/>
              </a:spcBef>
              <a:buFont typeface="Arial"/>
              <a:buChar char="–"/>
              <a:defRPr sz="4200"/>
            </a:lvl4pPr>
            <a:lvl5pPr marL="2308860" indent="-480060" defTabSz="609600">
              <a:lnSpc>
                <a:spcPct val="100000"/>
              </a:lnSpc>
              <a:spcBef>
                <a:spcPts val="1000"/>
              </a:spcBef>
              <a:buFont typeface="Arial"/>
              <a:buChar char="»"/>
              <a:defRPr sz="4200"/>
            </a:lvl5pPr>
          </a:lstStyle>
          <a:p>
            <a:r>
              <a:t>正文级别 1</a:t>
            </a:r>
          </a:p>
          <a:p>
            <a:pPr lvl="1"/>
            <a:r>
              <a:t>正文级别 2</a:t>
            </a:r>
          </a:p>
          <a:p>
            <a:pPr lvl="2"/>
            <a:r>
              <a:t>正文级别 3</a:t>
            </a:r>
          </a:p>
          <a:p>
            <a:pPr lvl="3"/>
            <a:r>
              <a:t>正文级别 4</a:t>
            </a:r>
          </a:p>
          <a:p>
            <a:pPr lvl="4"/>
            <a:r>
              <a:t>正文级别 5</a:t>
            </a:r>
          </a:p>
        </p:txBody>
      </p:sp>
      <p:sp>
        <p:nvSpPr>
          <p:cNvPr id="130" name="幻灯片编号"/>
          <p:cNvSpPr txBox="1">
            <a:spLocks noGrp="1"/>
          </p:cNvSpPr>
          <p:nvPr>
            <p:ph type="sldNum" sz="quarter" idx="2"/>
          </p:nvPr>
        </p:nvSpPr>
        <p:spPr>
          <a:xfrm>
            <a:off x="13253759" y="8536940"/>
            <a:ext cx="360641" cy="363221"/>
          </a:xfrm>
          <a:prstGeom prst="rect">
            <a:avLst/>
          </a:prstGeom>
        </p:spPr>
        <p:txBody>
          <a:bodyPr/>
          <a:lstStyle>
            <a:lvl1pPr defTabSz="609600">
              <a:defRPr sz="16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标题文本"/>
          <p:cNvSpPr txBox="1">
            <a:spLocks noGrp="1"/>
          </p:cNvSpPr>
          <p:nvPr>
            <p:ph type="title"/>
          </p:nvPr>
        </p:nvSpPr>
        <p:spPr>
          <a:xfrm>
            <a:off x="2641599" y="366183"/>
            <a:ext cx="10972801" cy="1524001"/>
          </a:xfrm>
          <a:prstGeom prst="rect">
            <a:avLst/>
          </a:prstGeom>
        </p:spPr>
        <p:txBody>
          <a:bodyPr/>
          <a:lstStyle>
            <a:lvl1pPr algn="ctr" defTabSz="609600">
              <a:lnSpc>
                <a:spcPct val="100000"/>
              </a:lnSpc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lvl1pPr>
          </a:lstStyle>
          <a:p>
            <a:r>
              <a:t>标题文本</a:t>
            </a:r>
          </a:p>
        </p:txBody>
      </p:sp>
      <p:sp>
        <p:nvSpPr>
          <p:cNvPr id="138" name="正文级别 1…"/>
          <p:cNvSpPr txBox="1">
            <a:spLocks noGrp="1"/>
          </p:cNvSpPr>
          <p:nvPr>
            <p:ph type="body" idx="1"/>
          </p:nvPr>
        </p:nvSpPr>
        <p:spPr>
          <a:xfrm>
            <a:off x="2641599" y="2133600"/>
            <a:ext cx="10972801" cy="6034618"/>
          </a:xfrm>
          <a:prstGeom prst="rect">
            <a:avLst/>
          </a:prstGeom>
        </p:spPr>
        <p:txBody>
          <a:bodyPr/>
          <a:lstStyle>
            <a:lvl1pPr marL="450056" indent="-450056" defTabSz="609600">
              <a:lnSpc>
                <a:spcPct val="100000"/>
              </a:lnSpc>
              <a:spcBef>
                <a:spcPts val="1000"/>
              </a:spcBef>
              <a:buFont typeface="Arial"/>
              <a:defRPr sz="4200">
                <a:solidFill>
                  <a:srgbClr val="FFFFFF"/>
                </a:solidFill>
              </a:defRPr>
            </a:lvl1pPr>
            <a:lvl2pPr marL="885825" indent="-428625" defTabSz="609600">
              <a:lnSpc>
                <a:spcPct val="100000"/>
              </a:lnSpc>
              <a:spcBef>
                <a:spcPts val="1000"/>
              </a:spcBef>
              <a:buFont typeface="Arial"/>
              <a:buChar char="–"/>
              <a:defRPr sz="4200">
                <a:solidFill>
                  <a:srgbClr val="FFFFFF"/>
                </a:solidFill>
              </a:defRPr>
            </a:lvl2pPr>
            <a:lvl3pPr marL="1314450" indent="-400050" defTabSz="609600">
              <a:lnSpc>
                <a:spcPct val="100000"/>
              </a:lnSpc>
              <a:spcBef>
                <a:spcPts val="1000"/>
              </a:spcBef>
              <a:buFont typeface="Arial"/>
              <a:defRPr sz="4200">
                <a:solidFill>
                  <a:srgbClr val="FFFFFF"/>
                </a:solidFill>
              </a:defRPr>
            </a:lvl3pPr>
            <a:lvl4pPr marL="1851660" indent="-480060" defTabSz="609600">
              <a:lnSpc>
                <a:spcPct val="100000"/>
              </a:lnSpc>
              <a:spcBef>
                <a:spcPts val="1000"/>
              </a:spcBef>
              <a:buFont typeface="Arial"/>
              <a:buChar char="–"/>
              <a:defRPr sz="4200">
                <a:solidFill>
                  <a:srgbClr val="FFFFFF"/>
                </a:solidFill>
              </a:defRPr>
            </a:lvl4pPr>
            <a:lvl5pPr marL="2308860" indent="-480060" defTabSz="609600">
              <a:lnSpc>
                <a:spcPct val="100000"/>
              </a:lnSpc>
              <a:spcBef>
                <a:spcPts val="1000"/>
              </a:spcBef>
              <a:buFont typeface="Arial"/>
              <a:buChar char="»"/>
              <a:defRPr sz="4200">
                <a:solidFill>
                  <a:srgbClr val="FFFFFF"/>
                </a:solidFill>
              </a:defRPr>
            </a:lvl5pPr>
          </a:lstStyle>
          <a:p>
            <a:r>
              <a:t>正文级别 1</a:t>
            </a:r>
          </a:p>
          <a:p>
            <a:pPr lvl="1"/>
            <a:r>
              <a:t>正文级别 2</a:t>
            </a:r>
          </a:p>
          <a:p>
            <a:pPr lvl="2"/>
            <a:r>
              <a:t>正文级别 3</a:t>
            </a:r>
          </a:p>
          <a:p>
            <a:pPr lvl="3"/>
            <a:r>
              <a:t>正文级别 4</a:t>
            </a:r>
          </a:p>
          <a:p>
            <a:pPr lvl="4"/>
            <a:r>
              <a:t>正文级别 5</a:t>
            </a:r>
          </a:p>
        </p:txBody>
      </p:sp>
      <p:sp>
        <p:nvSpPr>
          <p:cNvPr id="139" name="幻灯片编号"/>
          <p:cNvSpPr txBox="1">
            <a:spLocks noGrp="1"/>
          </p:cNvSpPr>
          <p:nvPr>
            <p:ph type="sldNum" sz="quarter" idx="2"/>
          </p:nvPr>
        </p:nvSpPr>
        <p:spPr>
          <a:xfrm>
            <a:off x="13253759" y="8536940"/>
            <a:ext cx="360641" cy="363221"/>
          </a:xfrm>
          <a:prstGeom prst="rect">
            <a:avLst/>
          </a:prstGeom>
        </p:spPr>
        <p:txBody>
          <a:bodyPr/>
          <a:lstStyle>
            <a:lvl1pPr defTabSz="609600">
              <a:defRPr sz="16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" name="标题文本"/>
          <p:cNvSpPr txBox="1">
            <a:spLocks noGrp="1"/>
          </p:cNvSpPr>
          <p:nvPr>
            <p:ph type="title"/>
          </p:nvPr>
        </p:nvSpPr>
        <p:spPr>
          <a:xfrm>
            <a:off x="2946399" y="2840566"/>
            <a:ext cx="10363201" cy="1960034"/>
          </a:xfrm>
          <a:prstGeom prst="rect">
            <a:avLst/>
          </a:prstGeom>
        </p:spPr>
        <p:txBody>
          <a:bodyPr/>
          <a:lstStyle>
            <a:lvl1pPr algn="ctr" defTabSz="609600">
              <a:lnSpc>
                <a:spcPct val="100000"/>
              </a:lnSpc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lvl1pPr>
          </a:lstStyle>
          <a:p>
            <a:r>
              <a:t>标题文本</a:t>
            </a:r>
          </a:p>
        </p:txBody>
      </p:sp>
      <p:sp>
        <p:nvSpPr>
          <p:cNvPr id="147" name="正文级别 1…"/>
          <p:cNvSpPr txBox="1">
            <a:spLocks noGrp="1"/>
          </p:cNvSpPr>
          <p:nvPr>
            <p:ph type="body" sz="quarter" idx="1"/>
          </p:nvPr>
        </p:nvSpPr>
        <p:spPr>
          <a:xfrm>
            <a:off x="3860800" y="5181600"/>
            <a:ext cx="8534400" cy="2336800"/>
          </a:xfrm>
          <a:prstGeom prst="rect">
            <a:avLst/>
          </a:prstGeom>
        </p:spPr>
        <p:txBody>
          <a:bodyPr/>
          <a:lstStyle>
            <a:lvl1pPr marL="0" indent="0" algn="ctr" defTabSz="609600">
              <a:lnSpc>
                <a:spcPct val="100000"/>
              </a:lnSpc>
              <a:spcBef>
                <a:spcPts val="1000"/>
              </a:spcBef>
              <a:buSzTx/>
              <a:buFontTx/>
              <a:buNone/>
              <a:defRPr sz="4200">
                <a:solidFill>
                  <a:srgbClr val="888888"/>
                </a:solidFill>
              </a:defRPr>
            </a:lvl1pPr>
            <a:lvl2pPr marL="0" indent="457200" algn="ctr" defTabSz="609600">
              <a:lnSpc>
                <a:spcPct val="100000"/>
              </a:lnSpc>
              <a:spcBef>
                <a:spcPts val="1000"/>
              </a:spcBef>
              <a:buSzTx/>
              <a:buFontTx/>
              <a:buNone/>
              <a:defRPr sz="4200">
                <a:solidFill>
                  <a:srgbClr val="888888"/>
                </a:solidFill>
              </a:defRPr>
            </a:lvl2pPr>
            <a:lvl3pPr marL="0" indent="914400" algn="ctr" defTabSz="609600">
              <a:lnSpc>
                <a:spcPct val="100000"/>
              </a:lnSpc>
              <a:spcBef>
                <a:spcPts val="1000"/>
              </a:spcBef>
              <a:buSzTx/>
              <a:buFontTx/>
              <a:buNone/>
              <a:defRPr sz="4200">
                <a:solidFill>
                  <a:srgbClr val="888888"/>
                </a:solidFill>
              </a:defRPr>
            </a:lvl3pPr>
            <a:lvl4pPr marL="0" indent="1371600" algn="ctr" defTabSz="609600">
              <a:lnSpc>
                <a:spcPct val="100000"/>
              </a:lnSpc>
              <a:spcBef>
                <a:spcPts val="1000"/>
              </a:spcBef>
              <a:buSzTx/>
              <a:buFontTx/>
              <a:buNone/>
              <a:defRPr sz="4200">
                <a:solidFill>
                  <a:srgbClr val="888888"/>
                </a:solidFill>
              </a:defRPr>
            </a:lvl4pPr>
            <a:lvl5pPr marL="0" indent="1828800" algn="ctr" defTabSz="609600">
              <a:lnSpc>
                <a:spcPct val="100000"/>
              </a:lnSpc>
              <a:spcBef>
                <a:spcPts val="1000"/>
              </a:spcBef>
              <a:buSzTx/>
              <a:buFontTx/>
              <a:buNone/>
              <a:defRPr sz="4200">
                <a:solidFill>
                  <a:srgbClr val="888888"/>
                </a:solidFill>
              </a:defRPr>
            </a:lvl5pPr>
          </a:lstStyle>
          <a:p>
            <a:r>
              <a:t>正文级别 1</a:t>
            </a:r>
          </a:p>
          <a:p>
            <a:pPr lvl="1"/>
            <a:r>
              <a:t>正文级别 2</a:t>
            </a:r>
          </a:p>
          <a:p>
            <a:pPr lvl="2"/>
            <a:r>
              <a:t>正文级别 3</a:t>
            </a:r>
          </a:p>
          <a:p>
            <a:pPr lvl="3"/>
            <a:r>
              <a:t>正文级别 4</a:t>
            </a:r>
          </a:p>
          <a:p>
            <a:pPr lvl="4"/>
            <a:r>
              <a:t>正文级别 5</a:t>
            </a:r>
          </a:p>
        </p:txBody>
      </p:sp>
      <p:sp>
        <p:nvSpPr>
          <p:cNvPr id="148" name="幻灯片编号"/>
          <p:cNvSpPr txBox="1">
            <a:spLocks noGrp="1"/>
          </p:cNvSpPr>
          <p:nvPr>
            <p:ph type="sldNum" sz="quarter" idx="2"/>
          </p:nvPr>
        </p:nvSpPr>
        <p:spPr>
          <a:xfrm>
            <a:off x="13253759" y="8536940"/>
            <a:ext cx="360641" cy="363221"/>
          </a:xfrm>
          <a:prstGeom prst="rect">
            <a:avLst/>
          </a:prstGeom>
        </p:spPr>
        <p:txBody>
          <a:bodyPr/>
          <a:lstStyle>
            <a:lvl1pPr defTabSz="609600">
              <a:defRPr sz="16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itle and Content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" name="标题文本"/>
          <p:cNvSpPr txBox="1">
            <a:spLocks noGrp="1"/>
          </p:cNvSpPr>
          <p:nvPr>
            <p:ph type="title"/>
          </p:nvPr>
        </p:nvSpPr>
        <p:spPr>
          <a:xfrm>
            <a:off x="2641599" y="366183"/>
            <a:ext cx="10972801" cy="1524001"/>
          </a:xfrm>
          <a:prstGeom prst="rect">
            <a:avLst/>
          </a:prstGeom>
        </p:spPr>
        <p:txBody>
          <a:bodyPr/>
          <a:lstStyle>
            <a:lvl1pPr algn="ctr" defTabSz="609600">
              <a:lnSpc>
                <a:spcPct val="100000"/>
              </a:lnSpc>
              <a:defRPr>
                <a:solidFill>
                  <a:srgbClr val="1F497D"/>
                </a:solidFill>
                <a:latin typeface="+mn-lt"/>
                <a:ea typeface="+mn-ea"/>
                <a:cs typeface="+mn-cs"/>
                <a:sym typeface="Calibri"/>
              </a:defRPr>
            </a:lvl1pPr>
          </a:lstStyle>
          <a:p>
            <a:r>
              <a:t>标题文本</a:t>
            </a:r>
          </a:p>
        </p:txBody>
      </p:sp>
      <p:sp>
        <p:nvSpPr>
          <p:cNvPr id="156" name="正文级别 1…"/>
          <p:cNvSpPr txBox="1">
            <a:spLocks noGrp="1"/>
          </p:cNvSpPr>
          <p:nvPr>
            <p:ph type="body" idx="1"/>
          </p:nvPr>
        </p:nvSpPr>
        <p:spPr>
          <a:xfrm>
            <a:off x="2641599" y="2133600"/>
            <a:ext cx="10972801" cy="6034618"/>
          </a:xfrm>
          <a:prstGeom prst="rect">
            <a:avLst/>
          </a:prstGeom>
        </p:spPr>
        <p:txBody>
          <a:bodyPr/>
          <a:lstStyle>
            <a:lvl1pPr marL="450056" indent="-450056" defTabSz="609600">
              <a:lnSpc>
                <a:spcPct val="100000"/>
              </a:lnSpc>
              <a:spcBef>
                <a:spcPts val="1000"/>
              </a:spcBef>
              <a:buFont typeface="Arial"/>
              <a:defRPr sz="4200">
                <a:solidFill>
                  <a:srgbClr val="1F497D"/>
                </a:solidFill>
              </a:defRPr>
            </a:lvl1pPr>
            <a:lvl2pPr marL="885825" indent="-428625" defTabSz="609600">
              <a:lnSpc>
                <a:spcPct val="100000"/>
              </a:lnSpc>
              <a:spcBef>
                <a:spcPts val="1000"/>
              </a:spcBef>
              <a:buFont typeface="Arial"/>
              <a:buChar char="–"/>
              <a:defRPr sz="4200">
                <a:solidFill>
                  <a:srgbClr val="1F497D"/>
                </a:solidFill>
              </a:defRPr>
            </a:lvl2pPr>
            <a:lvl3pPr marL="1314450" indent="-400050" defTabSz="609600">
              <a:lnSpc>
                <a:spcPct val="100000"/>
              </a:lnSpc>
              <a:spcBef>
                <a:spcPts val="1000"/>
              </a:spcBef>
              <a:buFont typeface="Arial"/>
              <a:defRPr sz="4200">
                <a:solidFill>
                  <a:srgbClr val="1F497D"/>
                </a:solidFill>
              </a:defRPr>
            </a:lvl3pPr>
            <a:lvl4pPr marL="1851660" indent="-480060" defTabSz="609600">
              <a:lnSpc>
                <a:spcPct val="100000"/>
              </a:lnSpc>
              <a:spcBef>
                <a:spcPts val="1000"/>
              </a:spcBef>
              <a:buFont typeface="Arial"/>
              <a:buChar char="–"/>
              <a:defRPr sz="4200">
                <a:solidFill>
                  <a:srgbClr val="1F497D"/>
                </a:solidFill>
              </a:defRPr>
            </a:lvl4pPr>
            <a:lvl5pPr marL="2308860" indent="-480060" defTabSz="609600">
              <a:lnSpc>
                <a:spcPct val="100000"/>
              </a:lnSpc>
              <a:spcBef>
                <a:spcPts val="1000"/>
              </a:spcBef>
              <a:buFont typeface="Arial"/>
              <a:buChar char="»"/>
              <a:defRPr sz="4200">
                <a:solidFill>
                  <a:srgbClr val="1F497D"/>
                </a:solidFill>
              </a:defRPr>
            </a:lvl5pPr>
          </a:lstStyle>
          <a:p>
            <a:r>
              <a:t>正文级别 1</a:t>
            </a:r>
          </a:p>
          <a:p>
            <a:pPr lvl="1"/>
            <a:r>
              <a:t>正文级别 2</a:t>
            </a:r>
          </a:p>
          <a:p>
            <a:pPr lvl="2"/>
            <a:r>
              <a:t>正文级别 3</a:t>
            </a:r>
          </a:p>
          <a:p>
            <a:pPr lvl="3"/>
            <a:r>
              <a:t>正文级别 4</a:t>
            </a:r>
          </a:p>
          <a:p>
            <a:pPr lvl="4"/>
            <a:r>
              <a:t>正文级别 5</a:t>
            </a:r>
          </a:p>
        </p:txBody>
      </p:sp>
      <p:sp>
        <p:nvSpPr>
          <p:cNvPr id="157" name="幻灯片编号"/>
          <p:cNvSpPr txBox="1">
            <a:spLocks noGrp="1"/>
          </p:cNvSpPr>
          <p:nvPr>
            <p:ph type="sldNum" sz="quarter" idx="2"/>
          </p:nvPr>
        </p:nvSpPr>
        <p:spPr>
          <a:xfrm>
            <a:off x="13253759" y="8536940"/>
            <a:ext cx="360641" cy="363221"/>
          </a:xfrm>
          <a:prstGeom prst="rect">
            <a:avLst/>
          </a:prstGeom>
        </p:spPr>
        <p:txBody>
          <a:bodyPr/>
          <a:lstStyle>
            <a:lvl1pPr defTabSz="609600">
              <a:defRPr sz="16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itle Slide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" name="标题文本"/>
          <p:cNvSpPr txBox="1">
            <a:spLocks noGrp="1"/>
          </p:cNvSpPr>
          <p:nvPr>
            <p:ph type="title"/>
          </p:nvPr>
        </p:nvSpPr>
        <p:spPr>
          <a:xfrm>
            <a:off x="2946399" y="2840566"/>
            <a:ext cx="10363201" cy="1960034"/>
          </a:xfrm>
          <a:prstGeom prst="rect">
            <a:avLst/>
          </a:prstGeom>
        </p:spPr>
        <p:txBody>
          <a:bodyPr/>
          <a:lstStyle>
            <a:lvl1pPr algn="ctr" defTabSz="609600">
              <a:lnSpc>
                <a:spcPct val="100000"/>
              </a:lnSpc>
              <a:defRPr>
                <a:solidFill>
                  <a:srgbClr val="1F497D"/>
                </a:solidFill>
                <a:latin typeface="+mn-lt"/>
                <a:ea typeface="+mn-ea"/>
                <a:cs typeface="+mn-cs"/>
                <a:sym typeface="Calibri"/>
              </a:defRPr>
            </a:lvl1pPr>
          </a:lstStyle>
          <a:p>
            <a:r>
              <a:t>标题文本</a:t>
            </a:r>
          </a:p>
        </p:txBody>
      </p:sp>
      <p:sp>
        <p:nvSpPr>
          <p:cNvPr id="165" name="正文级别 1…"/>
          <p:cNvSpPr txBox="1">
            <a:spLocks noGrp="1"/>
          </p:cNvSpPr>
          <p:nvPr>
            <p:ph type="body" sz="quarter" idx="1"/>
          </p:nvPr>
        </p:nvSpPr>
        <p:spPr>
          <a:xfrm>
            <a:off x="3860800" y="5181600"/>
            <a:ext cx="8534400" cy="2336800"/>
          </a:xfrm>
          <a:prstGeom prst="rect">
            <a:avLst/>
          </a:prstGeom>
        </p:spPr>
        <p:txBody>
          <a:bodyPr/>
          <a:lstStyle>
            <a:lvl1pPr marL="0" indent="0" algn="ctr" defTabSz="609600">
              <a:lnSpc>
                <a:spcPct val="100000"/>
              </a:lnSpc>
              <a:spcBef>
                <a:spcPts val="1000"/>
              </a:spcBef>
              <a:buSzTx/>
              <a:buFontTx/>
              <a:buNone/>
              <a:defRPr sz="4200">
                <a:solidFill>
                  <a:srgbClr val="888888"/>
                </a:solidFill>
              </a:defRPr>
            </a:lvl1pPr>
            <a:lvl2pPr marL="0" indent="457200" algn="ctr" defTabSz="609600">
              <a:lnSpc>
                <a:spcPct val="100000"/>
              </a:lnSpc>
              <a:spcBef>
                <a:spcPts val="1000"/>
              </a:spcBef>
              <a:buSzTx/>
              <a:buFontTx/>
              <a:buNone/>
              <a:defRPr sz="4200">
                <a:solidFill>
                  <a:srgbClr val="888888"/>
                </a:solidFill>
              </a:defRPr>
            </a:lvl2pPr>
            <a:lvl3pPr marL="0" indent="914400" algn="ctr" defTabSz="609600">
              <a:lnSpc>
                <a:spcPct val="100000"/>
              </a:lnSpc>
              <a:spcBef>
                <a:spcPts val="1000"/>
              </a:spcBef>
              <a:buSzTx/>
              <a:buFontTx/>
              <a:buNone/>
              <a:defRPr sz="4200">
                <a:solidFill>
                  <a:srgbClr val="888888"/>
                </a:solidFill>
              </a:defRPr>
            </a:lvl3pPr>
            <a:lvl4pPr marL="0" indent="1371600" algn="ctr" defTabSz="609600">
              <a:lnSpc>
                <a:spcPct val="100000"/>
              </a:lnSpc>
              <a:spcBef>
                <a:spcPts val="1000"/>
              </a:spcBef>
              <a:buSzTx/>
              <a:buFontTx/>
              <a:buNone/>
              <a:defRPr sz="4200">
                <a:solidFill>
                  <a:srgbClr val="888888"/>
                </a:solidFill>
              </a:defRPr>
            </a:lvl4pPr>
            <a:lvl5pPr marL="0" indent="1828800" algn="ctr" defTabSz="609600">
              <a:lnSpc>
                <a:spcPct val="100000"/>
              </a:lnSpc>
              <a:spcBef>
                <a:spcPts val="1000"/>
              </a:spcBef>
              <a:buSzTx/>
              <a:buFontTx/>
              <a:buNone/>
              <a:defRPr sz="4200">
                <a:solidFill>
                  <a:srgbClr val="888888"/>
                </a:solidFill>
              </a:defRPr>
            </a:lvl5pPr>
          </a:lstStyle>
          <a:p>
            <a:r>
              <a:t>正文级别 1</a:t>
            </a:r>
          </a:p>
          <a:p>
            <a:pPr lvl="1"/>
            <a:r>
              <a:t>正文级别 2</a:t>
            </a:r>
          </a:p>
          <a:p>
            <a:pPr lvl="2"/>
            <a:r>
              <a:t>正文级别 3</a:t>
            </a:r>
          </a:p>
          <a:p>
            <a:pPr lvl="3"/>
            <a:r>
              <a:t>正文级别 4</a:t>
            </a:r>
          </a:p>
          <a:p>
            <a:pPr lvl="4"/>
            <a:r>
              <a:t>正文级别 5</a:t>
            </a:r>
          </a:p>
        </p:txBody>
      </p:sp>
      <p:sp>
        <p:nvSpPr>
          <p:cNvPr id="166" name="幻灯片编号"/>
          <p:cNvSpPr txBox="1">
            <a:spLocks noGrp="1"/>
          </p:cNvSpPr>
          <p:nvPr>
            <p:ph type="sldNum" sz="quarter" idx="2"/>
          </p:nvPr>
        </p:nvSpPr>
        <p:spPr>
          <a:xfrm>
            <a:off x="13253759" y="8536940"/>
            <a:ext cx="360641" cy="363221"/>
          </a:xfrm>
          <a:prstGeom prst="rect">
            <a:avLst/>
          </a:prstGeom>
        </p:spPr>
        <p:txBody>
          <a:bodyPr/>
          <a:lstStyle>
            <a:lvl1pPr defTabSz="609600">
              <a:defRPr sz="16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itle and Content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标题文本"/>
          <p:cNvSpPr txBox="1">
            <a:spLocks noGrp="1"/>
          </p:cNvSpPr>
          <p:nvPr>
            <p:ph type="title"/>
          </p:nvPr>
        </p:nvSpPr>
        <p:spPr>
          <a:xfrm>
            <a:off x="2641599" y="315735"/>
            <a:ext cx="10972801" cy="1524001"/>
          </a:xfrm>
          <a:prstGeom prst="rect">
            <a:avLst/>
          </a:prstGeom>
        </p:spPr>
        <p:txBody>
          <a:bodyPr/>
          <a:lstStyle>
            <a:lvl1pPr algn="ctr" defTabSz="609600">
              <a:lnSpc>
                <a:spcPct val="100000"/>
              </a:lnSpc>
              <a:defRPr>
                <a:solidFill>
                  <a:srgbClr val="1F497D"/>
                </a:solidFill>
                <a:latin typeface="+mn-lt"/>
                <a:ea typeface="+mn-ea"/>
                <a:cs typeface="+mn-cs"/>
                <a:sym typeface="Calibri"/>
              </a:defRPr>
            </a:lvl1pPr>
          </a:lstStyle>
          <a:p>
            <a:r>
              <a:t>标题文本</a:t>
            </a:r>
          </a:p>
        </p:txBody>
      </p:sp>
      <p:sp>
        <p:nvSpPr>
          <p:cNvPr id="174" name="正文级别 1…"/>
          <p:cNvSpPr txBox="1">
            <a:spLocks noGrp="1"/>
          </p:cNvSpPr>
          <p:nvPr>
            <p:ph type="body" idx="1"/>
          </p:nvPr>
        </p:nvSpPr>
        <p:spPr>
          <a:xfrm>
            <a:off x="2641599" y="2024298"/>
            <a:ext cx="10972801" cy="6034618"/>
          </a:xfrm>
          <a:prstGeom prst="rect">
            <a:avLst/>
          </a:prstGeom>
        </p:spPr>
        <p:txBody>
          <a:bodyPr/>
          <a:lstStyle>
            <a:lvl1pPr marL="450056" indent="-450056" defTabSz="609600">
              <a:lnSpc>
                <a:spcPct val="100000"/>
              </a:lnSpc>
              <a:spcBef>
                <a:spcPts val="1000"/>
              </a:spcBef>
              <a:buFont typeface="Arial"/>
              <a:defRPr sz="4200"/>
            </a:lvl1pPr>
            <a:lvl2pPr marL="885825" indent="-428625" defTabSz="609600">
              <a:lnSpc>
                <a:spcPct val="100000"/>
              </a:lnSpc>
              <a:spcBef>
                <a:spcPts val="1000"/>
              </a:spcBef>
              <a:buFont typeface="Arial"/>
              <a:buChar char="–"/>
              <a:defRPr sz="4200"/>
            </a:lvl2pPr>
            <a:lvl3pPr marL="1314450" indent="-400050" defTabSz="609600">
              <a:lnSpc>
                <a:spcPct val="100000"/>
              </a:lnSpc>
              <a:spcBef>
                <a:spcPts val="1000"/>
              </a:spcBef>
              <a:buFont typeface="Arial"/>
              <a:defRPr sz="4200"/>
            </a:lvl3pPr>
            <a:lvl4pPr marL="1851660" indent="-480060" defTabSz="609600">
              <a:lnSpc>
                <a:spcPct val="100000"/>
              </a:lnSpc>
              <a:spcBef>
                <a:spcPts val="1000"/>
              </a:spcBef>
              <a:buFont typeface="Arial"/>
              <a:buChar char="–"/>
              <a:defRPr sz="4200"/>
            </a:lvl4pPr>
            <a:lvl5pPr marL="2308860" indent="-480060" defTabSz="609600">
              <a:lnSpc>
                <a:spcPct val="100000"/>
              </a:lnSpc>
              <a:spcBef>
                <a:spcPts val="1000"/>
              </a:spcBef>
              <a:buFont typeface="Arial"/>
              <a:buChar char="»"/>
              <a:defRPr sz="4200"/>
            </a:lvl5pPr>
          </a:lstStyle>
          <a:p>
            <a:r>
              <a:t>正文级别 1</a:t>
            </a:r>
          </a:p>
          <a:p>
            <a:pPr lvl="1"/>
            <a:r>
              <a:t>正文级别 2</a:t>
            </a:r>
          </a:p>
          <a:p>
            <a:pPr lvl="2"/>
            <a:r>
              <a:t>正文级别 3</a:t>
            </a:r>
          </a:p>
          <a:p>
            <a:pPr lvl="3"/>
            <a:r>
              <a:t>正文级别 4</a:t>
            </a:r>
          </a:p>
          <a:p>
            <a:pPr lvl="4"/>
            <a:r>
              <a:t>正文级别 5</a:t>
            </a:r>
          </a:p>
        </p:txBody>
      </p:sp>
      <p:sp>
        <p:nvSpPr>
          <p:cNvPr id="175" name="幻灯片编号"/>
          <p:cNvSpPr txBox="1">
            <a:spLocks noGrp="1"/>
          </p:cNvSpPr>
          <p:nvPr>
            <p:ph type="sldNum" sz="quarter" idx="2"/>
          </p:nvPr>
        </p:nvSpPr>
        <p:spPr>
          <a:xfrm>
            <a:off x="13253759" y="8536942"/>
            <a:ext cx="360641" cy="363221"/>
          </a:xfrm>
          <a:prstGeom prst="rect">
            <a:avLst/>
          </a:prstGeom>
        </p:spPr>
        <p:txBody>
          <a:bodyPr/>
          <a:lstStyle>
            <a:lvl1pPr defTabSz="609600">
              <a:defRPr sz="16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标题文本"/>
          <p:cNvSpPr txBox="1">
            <a:spLocks noGrp="1"/>
          </p:cNvSpPr>
          <p:nvPr>
            <p:ph type="title"/>
          </p:nvPr>
        </p:nvSpPr>
        <p:spPr>
          <a:xfrm>
            <a:off x="2641599" y="-124769"/>
            <a:ext cx="10972801" cy="1524001"/>
          </a:xfrm>
          <a:prstGeom prst="rect">
            <a:avLst/>
          </a:prstGeom>
        </p:spPr>
        <p:txBody>
          <a:bodyPr/>
          <a:lstStyle>
            <a:lvl1pPr algn="ctr" defTabSz="609600">
              <a:lnSpc>
                <a:spcPct val="100000"/>
              </a:lnSpc>
              <a:defRPr sz="5200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1pPr>
          </a:lstStyle>
          <a:p>
            <a:r>
              <a:t>标题文本</a:t>
            </a:r>
          </a:p>
        </p:txBody>
      </p:sp>
      <p:sp>
        <p:nvSpPr>
          <p:cNvPr id="21" name="正文级别 1…"/>
          <p:cNvSpPr txBox="1">
            <a:spLocks noGrp="1"/>
          </p:cNvSpPr>
          <p:nvPr>
            <p:ph type="body" idx="1"/>
          </p:nvPr>
        </p:nvSpPr>
        <p:spPr>
          <a:xfrm>
            <a:off x="2641599" y="2133600"/>
            <a:ext cx="10972801" cy="6034618"/>
          </a:xfrm>
          <a:prstGeom prst="rect">
            <a:avLst/>
          </a:prstGeom>
        </p:spPr>
        <p:txBody>
          <a:bodyPr/>
          <a:lstStyle>
            <a:lvl1pPr marL="457200" indent="-457200" defTabSz="609600">
              <a:lnSpc>
                <a:spcPct val="100000"/>
              </a:lnSpc>
              <a:spcBef>
                <a:spcPts val="1000"/>
              </a:spcBef>
              <a:buFont typeface="Arial"/>
              <a:defRPr sz="4800">
                <a:solidFill>
                  <a:srgbClr val="40404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1pPr>
            <a:lvl2pPr marL="892628" indent="-435428" defTabSz="609600">
              <a:lnSpc>
                <a:spcPct val="100000"/>
              </a:lnSpc>
              <a:spcBef>
                <a:spcPts val="1000"/>
              </a:spcBef>
              <a:buFont typeface="Arial"/>
              <a:buChar char="–"/>
              <a:defRPr sz="4800">
                <a:solidFill>
                  <a:srgbClr val="40404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2pPr>
            <a:lvl3pPr marL="1320800" indent="-406400" defTabSz="609600">
              <a:lnSpc>
                <a:spcPct val="100000"/>
              </a:lnSpc>
              <a:spcBef>
                <a:spcPts val="1000"/>
              </a:spcBef>
              <a:buFont typeface="Arial"/>
              <a:defRPr sz="4800">
                <a:solidFill>
                  <a:srgbClr val="40404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3pPr>
            <a:lvl4pPr marL="1859279" indent="-487679" defTabSz="609600">
              <a:lnSpc>
                <a:spcPct val="100000"/>
              </a:lnSpc>
              <a:spcBef>
                <a:spcPts val="1000"/>
              </a:spcBef>
              <a:buFont typeface="Arial"/>
              <a:buChar char="–"/>
              <a:defRPr sz="4800">
                <a:solidFill>
                  <a:srgbClr val="40404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4pPr>
            <a:lvl5pPr marL="2316479" indent="-487679" defTabSz="609600">
              <a:lnSpc>
                <a:spcPct val="100000"/>
              </a:lnSpc>
              <a:spcBef>
                <a:spcPts val="1000"/>
              </a:spcBef>
              <a:buFont typeface="Arial"/>
              <a:buChar char="»"/>
              <a:defRPr sz="4800">
                <a:solidFill>
                  <a:srgbClr val="40404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5pPr>
          </a:lstStyle>
          <a:p>
            <a:r>
              <a:t>正文级别 1</a:t>
            </a:r>
          </a:p>
          <a:p>
            <a:pPr lvl="1"/>
            <a:r>
              <a:t>正文级别 2</a:t>
            </a:r>
          </a:p>
          <a:p>
            <a:pPr lvl="2"/>
            <a:r>
              <a:t>正文级别 3</a:t>
            </a:r>
          </a:p>
          <a:p>
            <a:pPr lvl="3"/>
            <a:r>
              <a:t>正文级别 4</a:t>
            </a:r>
          </a:p>
          <a:p>
            <a:pPr lvl="4"/>
            <a:r>
              <a:t>正文级别 5</a:t>
            </a:r>
          </a:p>
        </p:txBody>
      </p:sp>
      <p:sp>
        <p:nvSpPr>
          <p:cNvPr id="22" name="幻灯片编号"/>
          <p:cNvSpPr txBox="1">
            <a:spLocks noGrp="1"/>
          </p:cNvSpPr>
          <p:nvPr>
            <p:ph type="sldNum" sz="quarter" idx="2"/>
          </p:nvPr>
        </p:nvSpPr>
        <p:spPr>
          <a:xfrm>
            <a:off x="13253759" y="8536940"/>
            <a:ext cx="360641" cy="363221"/>
          </a:xfrm>
          <a:prstGeom prst="rect">
            <a:avLst/>
          </a:prstGeom>
        </p:spPr>
        <p:txBody>
          <a:bodyPr/>
          <a:lstStyle>
            <a:lvl1pPr defTabSz="609600">
              <a:defRPr sz="16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itle and Content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" name="标题文本"/>
          <p:cNvSpPr txBox="1">
            <a:spLocks noGrp="1"/>
          </p:cNvSpPr>
          <p:nvPr>
            <p:ph type="title"/>
          </p:nvPr>
        </p:nvSpPr>
        <p:spPr>
          <a:xfrm>
            <a:off x="2641599" y="-124769"/>
            <a:ext cx="10972801" cy="1524001"/>
          </a:xfrm>
          <a:prstGeom prst="rect">
            <a:avLst/>
          </a:prstGeom>
        </p:spPr>
        <p:txBody>
          <a:bodyPr/>
          <a:lstStyle>
            <a:lvl1pPr algn="ctr" defTabSz="609600">
              <a:lnSpc>
                <a:spcPct val="100000"/>
              </a:lnSpc>
              <a:defRPr b="1">
                <a:solidFill>
                  <a:srgbClr val="1F497D"/>
                </a:solidFill>
                <a:latin typeface="+mj-lt"/>
                <a:ea typeface="+mj-ea"/>
                <a:cs typeface="+mj-cs"/>
                <a:sym typeface="Helvetica"/>
              </a:defRPr>
            </a:lvl1pPr>
          </a:lstStyle>
          <a:p>
            <a:r>
              <a:t>标题文本</a:t>
            </a:r>
          </a:p>
        </p:txBody>
      </p:sp>
      <p:sp>
        <p:nvSpPr>
          <p:cNvPr id="183" name="正文级别 1…"/>
          <p:cNvSpPr txBox="1">
            <a:spLocks noGrp="1"/>
          </p:cNvSpPr>
          <p:nvPr>
            <p:ph type="body" idx="1"/>
          </p:nvPr>
        </p:nvSpPr>
        <p:spPr>
          <a:xfrm>
            <a:off x="2641599" y="2133600"/>
            <a:ext cx="10972801" cy="6034618"/>
          </a:xfrm>
          <a:prstGeom prst="rect">
            <a:avLst/>
          </a:prstGeom>
        </p:spPr>
        <p:txBody>
          <a:bodyPr/>
          <a:lstStyle>
            <a:lvl1pPr marL="450056" indent="-450056" defTabSz="609600">
              <a:lnSpc>
                <a:spcPct val="100000"/>
              </a:lnSpc>
              <a:spcBef>
                <a:spcPts val="1000"/>
              </a:spcBef>
              <a:buFont typeface="Arial"/>
              <a:defRPr sz="4200">
                <a:solidFill>
                  <a:srgbClr val="404040"/>
                </a:solidFill>
              </a:defRPr>
            </a:lvl1pPr>
            <a:lvl2pPr marL="885825" indent="-428625" defTabSz="609600">
              <a:lnSpc>
                <a:spcPct val="100000"/>
              </a:lnSpc>
              <a:spcBef>
                <a:spcPts val="1000"/>
              </a:spcBef>
              <a:buFont typeface="Arial"/>
              <a:buChar char="–"/>
              <a:defRPr sz="4200">
                <a:solidFill>
                  <a:srgbClr val="404040"/>
                </a:solidFill>
              </a:defRPr>
            </a:lvl2pPr>
            <a:lvl3pPr marL="1314450" indent="-400050" defTabSz="609600">
              <a:lnSpc>
                <a:spcPct val="100000"/>
              </a:lnSpc>
              <a:spcBef>
                <a:spcPts val="1000"/>
              </a:spcBef>
              <a:buFont typeface="Arial"/>
              <a:defRPr sz="4200">
                <a:solidFill>
                  <a:srgbClr val="404040"/>
                </a:solidFill>
              </a:defRPr>
            </a:lvl3pPr>
            <a:lvl4pPr marL="1851660" indent="-480060" defTabSz="609600">
              <a:lnSpc>
                <a:spcPct val="100000"/>
              </a:lnSpc>
              <a:spcBef>
                <a:spcPts val="1000"/>
              </a:spcBef>
              <a:buFont typeface="Arial"/>
              <a:buChar char="–"/>
              <a:defRPr sz="4200">
                <a:solidFill>
                  <a:srgbClr val="404040"/>
                </a:solidFill>
              </a:defRPr>
            </a:lvl4pPr>
            <a:lvl5pPr marL="2308860" indent="-480060" defTabSz="609600">
              <a:lnSpc>
                <a:spcPct val="100000"/>
              </a:lnSpc>
              <a:spcBef>
                <a:spcPts val="1000"/>
              </a:spcBef>
              <a:buFont typeface="Arial"/>
              <a:buChar char="»"/>
              <a:defRPr sz="4200">
                <a:solidFill>
                  <a:srgbClr val="404040"/>
                </a:solidFill>
              </a:defRPr>
            </a:lvl5pPr>
          </a:lstStyle>
          <a:p>
            <a:r>
              <a:t>正文级别 1</a:t>
            </a:r>
          </a:p>
          <a:p>
            <a:pPr lvl="1"/>
            <a:r>
              <a:t>正文级别 2</a:t>
            </a:r>
          </a:p>
          <a:p>
            <a:pPr lvl="2"/>
            <a:r>
              <a:t>正文级别 3</a:t>
            </a:r>
          </a:p>
          <a:p>
            <a:pPr lvl="3"/>
            <a:r>
              <a:t>正文级别 4</a:t>
            </a:r>
          </a:p>
          <a:p>
            <a:pPr lvl="4"/>
            <a:r>
              <a:t>正文级别 5</a:t>
            </a:r>
          </a:p>
        </p:txBody>
      </p:sp>
      <p:sp>
        <p:nvSpPr>
          <p:cNvPr id="184" name="幻灯片编号"/>
          <p:cNvSpPr txBox="1">
            <a:spLocks noGrp="1"/>
          </p:cNvSpPr>
          <p:nvPr>
            <p:ph type="sldNum" sz="quarter" idx="2"/>
          </p:nvPr>
        </p:nvSpPr>
        <p:spPr>
          <a:xfrm>
            <a:off x="13253759" y="8536940"/>
            <a:ext cx="360641" cy="363221"/>
          </a:xfrm>
          <a:prstGeom prst="rect">
            <a:avLst/>
          </a:prstGeom>
        </p:spPr>
        <p:txBody>
          <a:bodyPr/>
          <a:lstStyle>
            <a:lvl1pPr defTabSz="609600">
              <a:defRPr sz="16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itle and Content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" name="标题文本"/>
          <p:cNvSpPr txBox="1">
            <a:spLocks noGrp="1"/>
          </p:cNvSpPr>
          <p:nvPr>
            <p:ph type="title"/>
          </p:nvPr>
        </p:nvSpPr>
        <p:spPr>
          <a:xfrm>
            <a:off x="4013199" y="1049423"/>
            <a:ext cx="8229601" cy="1143001"/>
          </a:xfrm>
          <a:prstGeom prst="rect">
            <a:avLst/>
          </a:prstGeom>
        </p:spPr>
        <p:txBody>
          <a:bodyPr lIns="45719" tIns="45719" rIns="45719" bIns="45719"/>
          <a:lstStyle>
            <a:lvl1pPr algn="ctr" defTabSz="609600">
              <a:lnSpc>
                <a:spcPct val="100000"/>
              </a:lnSpc>
              <a:defRPr sz="5000">
                <a:solidFill>
                  <a:srgbClr val="1F497D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1pPr>
          </a:lstStyle>
          <a:p>
            <a:r>
              <a:t>标题文本</a:t>
            </a:r>
          </a:p>
        </p:txBody>
      </p:sp>
      <p:sp>
        <p:nvSpPr>
          <p:cNvPr id="192" name="正文级别 1…"/>
          <p:cNvSpPr txBox="1">
            <a:spLocks noGrp="1"/>
          </p:cNvSpPr>
          <p:nvPr>
            <p:ph type="body" sz="half" idx="1"/>
          </p:nvPr>
        </p:nvSpPr>
        <p:spPr>
          <a:xfrm>
            <a:off x="4013199" y="2743200"/>
            <a:ext cx="8229601" cy="4525964"/>
          </a:xfrm>
          <a:prstGeom prst="rect">
            <a:avLst/>
          </a:prstGeom>
        </p:spPr>
        <p:txBody>
          <a:bodyPr lIns="45719" tIns="45719" rIns="45719" bIns="45719"/>
          <a:lstStyle>
            <a:lvl1pPr marL="457200" indent="-457200" defTabSz="609600">
              <a:lnSpc>
                <a:spcPct val="100000"/>
              </a:lnSpc>
              <a:spcBef>
                <a:spcPts val="1000"/>
              </a:spcBef>
              <a:buFont typeface="Arial"/>
              <a:defRPr sz="4800">
                <a:solidFill>
                  <a:srgbClr val="40404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1pPr>
            <a:lvl2pPr marL="892628" indent="-435428" defTabSz="609600">
              <a:lnSpc>
                <a:spcPct val="100000"/>
              </a:lnSpc>
              <a:spcBef>
                <a:spcPts val="1000"/>
              </a:spcBef>
              <a:buFont typeface="Arial"/>
              <a:buChar char="–"/>
              <a:defRPr sz="4800">
                <a:solidFill>
                  <a:srgbClr val="40404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2pPr>
            <a:lvl3pPr marL="1320800" indent="-406400" defTabSz="609600">
              <a:lnSpc>
                <a:spcPct val="100000"/>
              </a:lnSpc>
              <a:spcBef>
                <a:spcPts val="1000"/>
              </a:spcBef>
              <a:buFont typeface="Arial"/>
              <a:defRPr sz="4800">
                <a:solidFill>
                  <a:srgbClr val="40404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3pPr>
            <a:lvl4pPr marL="1859279" indent="-487679" defTabSz="609600">
              <a:lnSpc>
                <a:spcPct val="100000"/>
              </a:lnSpc>
              <a:spcBef>
                <a:spcPts val="1000"/>
              </a:spcBef>
              <a:buFont typeface="Arial"/>
              <a:buChar char="–"/>
              <a:defRPr sz="4800">
                <a:solidFill>
                  <a:srgbClr val="40404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4pPr>
            <a:lvl5pPr marL="2316479" indent="-487679" defTabSz="609600">
              <a:lnSpc>
                <a:spcPct val="100000"/>
              </a:lnSpc>
              <a:spcBef>
                <a:spcPts val="1000"/>
              </a:spcBef>
              <a:buFont typeface="Arial"/>
              <a:buChar char="»"/>
              <a:defRPr sz="4800">
                <a:solidFill>
                  <a:srgbClr val="40404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5pPr>
          </a:lstStyle>
          <a:p>
            <a:r>
              <a:t>正文级别 1</a:t>
            </a:r>
          </a:p>
          <a:p>
            <a:pPr lvl="1"/>
            <a:r>
              <a:t>正文级别 2</a:t>
            </a:r>
          </a:p>
          <a:p>
            <a:pPr lvl="2"/>
            <a:r>
              <a:t>正文级别 3</a:t>
            </a:r>
          </a:p>
          <a:p>
            <a:pPr lvl="3"/>
            <a:r>
              <a:t>正文级别 4</a:t>
            </a:r>
          </a:p>
          <a:p>
            <a:pPr lvl="4"/>
            <a:r>
              <a:t>正文级别 5</a:t>
            </a:r>
          </a:p>
        </p:txBody>
      </p:sp>
      <p:sp>
        <p:nvSpPr>
          <p:cNvPr id="193" name="幻灯片编号"/>
          <p:cNvSpPr txBox="1">
            <a:spLocks noGrp="1"/>
          </p:cNvSpPr>
          <p:nvPr>
            <p:ph type="sldNum" sz="quarter" idx="2"/>
          </p:nvPr>
        </p:nvSpPr>
        <p:spPr>
          <a:xfrm>
            <a:off x="11912639" y="7515542"/>
            <a:ext cx="330161" cy="332741"/>
          </a:xfrm>
          <a:prstGeom prst="rect">
            <a:avLst/>
          </a:prstGeom>
        </p:spPr>
        <p:txBody>
          <a:bodyPr lIns="45719" tIns="45719" rIns="45719" bIns="45719"/>
          <a:lstStyle>
            <a:lvl1pPr defTabSz="609600">
              <a:defRPr sz="16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itle and Content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" name="标题文本"/>
          <p:cNvSpPr txBox="1">
            <a:spLocks noGrp="1"/>
          </p:cNvSpPr>
          <p:nvPr>
            <p:ph type="title"/>
          </p:nvPr>
        </p:nvSpPr>
        <p:spPr>
          <a:xfrm>
            <a:off x="4013199" y="1049423"/>
            <a:ext cx="8229601" cy="1143001"/>
          </a:xfrm>
          <a:prstGeom prst="rect">
            <a:avLst/>
          </a:prstGeom>
        </p:spPr>
        <p:txBody>
          <a:bodyPr lIns="45719" tIns="45719" rIns="45719" bIns="45719"/>
          <a:lstStyle>
            <a:lvl1pPr algn="ctr" defTabSz="609600">
              <a:lnSpc>
                <a:spcPct val="100000"/>
              </a:lnSpc>
              <a:defRPr sz="5000">
                <a:solidFill>
                  <a:srgbClr val="1F497D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1pPr>
          </a:lstStyle>
          <a:p>
            <a:r>
              <a:t>标题文本</a:t>
            </a:r>
          </a:p>
        </p:txBody>
      </p:sp>
      <p:sp>
        <p:nvSpPr>
          <p:cNvPr id="201" name="正文级别 1…"/>
          <p:cNvSpPr txBox="1">
            <a:spLocks noGrp="1"/>
          </p:cNvSpPr>
          <p:nvPr>
            <p:ph type="body" sz="half" idx="1"/>
          </p:nvPr>
        </p:nvSpPr>
        <p:spPr>
          <a:xfrm>
            <a:off x="4013199" y="2743200"/>
            <a:ext cx="8229601" cy="4525964"/>
          </a:xfrm>
          <a:prstGeom prst="rect">
            <a:avLst/>
          </a:prstGeom>
        </p:spPr>
        <p:txBody>
          <a:bodyPr lIns="45719" tIns="45719" rIns="45719" bIns="45719"/>
          <a:lstStyle>
            <a:lvl1pPr marL="438150" indent="-438150" defTabSz="609600">
              <a:lnSpc>
                <a:spcPct val="100000"/>
              </a:lnSpc>
              <a:spcBef>
                <a:spcPts val="1000"/>
              </a:spcBef>
              <a:buFont typeface="Arial"/>
              <a:defRPr sz="4600">
                <a:solidFill>
                  <a:srgbClr val="40404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1pPr>
            <a:lvl2pPr marL="874485" indent="-417285" defTabSz="609600">
              <a:lnSpc>
                <a:spcPct val="100000"/>
              </a:lnSpc>
              <a:spcBef>
                <a:spcPts val="1000"/>
              </a:spcBef>
              <a:buFont typeface="Arial"/>
              <a:buChar char="–"/>
              <a:defRPr sz="4600">
                <a:solidFill>
                  <a:srgbClr val="40404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2pPr>
            <a:lvl3pPr marL="1303866" indent="-389466" defTabSz="609600">
              <a:lnSpc>
                <a:spcPct val="100000"/>
              </a:lnSpc>
              <a:spcBef>
                <a:spcPts val="1000"/>
              </a:spcBef>
              <a:buFont typeface="Arial"/>
              <a:defRPr sz="4600">
                <a:solidFill>
                  <a:srgbClr val="40404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3pPr>
            <a:lvl4pPr marL="1838960" indent="-467360" defTabSz="609600">
              <a:lnSpc>
                <a:spcPct val="100000"/>
              </a:lnSpc>
              <a:spcBef>
                <a:spcPts val="1000"/>
              </a:spcBef>
              <a:buFont typeface="Arial"/>
              <a:buChar char="–"/>
              <a:defRPr sz="4600">
                <a:solidFill>
                  <a:srgbClr val="40404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4pPr>
            <a:lvl5pPr marL="2296160" indent="-467360" defTabSz="609600">
              <a:lnSpc>
                <a:spcPct val="100000"/>
              </a:lnSpc>
              <a:spcBef>
                <a:spcPts val="1000"/>
              </a:spcBef>
              <a:buFont typeface="Arial"/>
              <a:buChar char="»"/>
              <a:defRPr sz="4600">
                <a:solidFill>
                  <a:srgbClr val="40404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5pPr>
          </a:lstStyle>
          <a:p>
            <a:r>
              <a:t>正文级别 1</a:t>
            </a:r>
          </a:p>
          <a:p>
            <a:pPr lvl="1"/>
            <a:r>
              <a:t>正文级别 2</a:t>
            </a:r>
          </a:p>
          <a:p>
            <a:pPr lvl="2"/>
            <a:r>
              <a:t>正文级别 3</a:t>
            </a:r>
          </a:p>
          <a:p>
            <a:pPr lvl="3"/>
            <a:r>
              <a:t>正文级别 4</a:t>
            </a:r>
          </a:p>
          <a:p>
            <a:pPr lvl="4"/>
            <a:r>
              <a:t>正文级别 5</a:t>
            </a:r>
          </a:p>
        </p:txBody>
      </p:sp>
      <p:sp>
        <p:nvSpPr>
          <p:cNvPr id="202" name="幻灯片编号"/>
          <p:cNvSpPr txBox="1">
            <a:spLocks noGrp="1"/>
          </p:cNvSpPr>
          <p:nvPr>
            <p:ph type="sldNum" sz="quarter" idx="2"/>
          </p:nvPr>
        </p:nvSpPr>
        <p:spPr>
          <a:xfrm>
            <a:off x="11940893" y="7528242"/>
            <a:ext cx="301908" cy="307341"/>
          </a:xfrm>
          <a:prstGeom prst="rect">
            <a:avLst/>
          </a:prstGeom>
        </p:spPr>
        <p:txBody>
          <a:bodyPr lIns="45719" tIns="45719" rIns="45719" bIns="45719"/>
          <a:lstStyle>
            <a:lvl1pPr defTabSz="609600">
              <a:defRPr sz="14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itle &amp;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" name="标题文本"/>
          <p:cNvSpPr txBox="1">
            <a:spLocks noGrp="1"/>
          </p:cNvSpPr>
          <p:nvPr>
            <p:ph type="title"/>
          </p:nvPr>
        </p:nvSpPr>
        <p:spPr>
          <a:xfrm>
            <a:off x="2924968" y="416718"/>
            <a:ext cx="10406064" cy="2024064"/>
          </a:xfrm>
          <a:prstGeom prst="rect">
            <a:avLst/>
          </a:prstGeom>
        </p:spPr>
        <p:txBody>
          <a:bodyPr lIns="47625" tIns="47625" rIns="47625" bIns="47625"/>
          <a:lstStyle>
            <a:lvl1pPr algn="ctr" defTabSz="547687">
              <a:lnSpc>
                <a:spcPct val="100000"/>
              </a:lnSpc>
              <a:defRPr sz="7400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1pPr>
          </a:lstStyle>
          <a:p>
            <a:r>
              <a:t>标题文本</a:t>
            </a:r>
          </a:p>
        </p:txBody>
      </p:sp>
      <p:sp>
        <p:nvSpPr>
          <p:cNvPr id="210" name="正文级别 1…"/>
          <p:cNvSpPr txBox="1">
            <a:spLocks noGrp="1"/>
          </p:cNvSpPr>
          <p:nvPr>
            <p:ph type="body" idx="1"/>
          </p:nvPr>
        </p:nvSpPr>
        <p:spPr>
          <a:xfrm>
            <a:off x="2924968" y="2440781"/>
            <a:ext cx="10406064" cy="5893594"/>
          </a:xfrm>
          <a:prstGeom prst="rect">
            <a:avLst/>
          </a:prstGeom>
        </p:spPr>
        <p:txBody>
          <a:bodyPr lIns="47625" tIns="47625" rIns="47625" bIns="47625" anchor="ctr"/>
          <a:lstStyle>
            <a:lvl1pPr marL="395111" indent="-395111" defTabSz="547687">
              <a:lnSpc>
                <a:spcPct val="100000"/>
              </a:lnSpc>
              <a:spcBef>
                <a:spcPts val="3900"/>
              </a:spcBef>
              <a:buSzPct val="75000"/>
              <a:buFontTx/>
              <a:defRPr sz="3200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1pPr>
            <a:lvl2pPr marL="839611" indent="-395111" defTabSz="547687">
              <a:lnSpc>
                <a:spcPct val="100000"/>
              </a:lnSpc>
              <a:spcBef>
                <a:spcPts val="3900"/>
              </a:spcBef>
              <a:buSzPct val="75000"/>
              <a:buFontTx/>
              <a:defRPr sz="3200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2pPr>
            <a:lvl3pPr marL="1284111" indent="-395111" defTabSz="547687">
              <a:lnSpc>
                <a:spcPct val="100000"/>
              </a:lnSpc>
              <a:spcBef>
                <a:spcPts val="3900"/>
              </a:spcBef>
              <a:buSzPct val="75000"/>
              <a:buFontTx/>
              <a:defRPr sz="3200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3pPr>
            <a:lvl4pPr marL="1728611" indent="-395111" defTabSz="547687">
              <a:lnSpc>
                <a:spcPct val="100000"/>
              </a:lnSpc>
              <a:spcBef>
                <a:spcPts val="3900"/>
              </a:spcBef>
              <a:buSzPct val="75000"/>
              <a:buFontTx/>
              <a:defRPr sz="3200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4pPr>
            <a:lvl5pPr marL="2173111" indent="-395111" defTabSz="547687">
              <a:lnSpc>
                <a:spcPct val="100000"/>
              </a:lnSpc>
              <a:spcBef>
                <a:spcPts val="3900"/>
              </a:spcBef>
              <a:buSzPct val="75000"/>
              <a:buFontTx/>
              <a:defRPr sz="3200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5pPr>
          </a:lstStyle>
          <a:p>
            <a:r>
              <a:t>正文级别 1</a:t>
            </a:r>
          </a:p>
          <a:p>
            <a:pPr lvl="1"/>
            <a:r>
              <a:t>正文级别 2</a:t>
            </a:r>
          </a:p>
          <a:p>
            <a:pPr lvl="2"/>
            <a:r>
              <a:t>正文级别 3</a:t>
            </a:r>
          </a:p>
          <a:p>
            <a:pPr lvl="3"/>
            <a:r>
              <a:t>正文级别 4</a:t>
            </a:r>
          </a:p>
          <a:p>
            <a:pPr lvl="4"/>
            <a:r>
              <a:t>正文级别 5</a:t>
            </a:r>
          </a:p>
        </p:txBody>
      </p:sp>
      <p:sp>
        <p:nvSpPr>
          <p:cNvPr id="211" name="幻灯片编号"/>
          <p:cNvSpPr txBox="1">
            <a:spLocks noGrp="1"/>
          </p:cNvSpPr>
          <p:nvPr>
            <p:ph type="sldNum" sz="quarter" idx="2"/>
          </p:nvPr>
        </p:nvSpPr>
        <p:spPr>
          <a:xfrm>
            <a:off x="7955092" y="8673703"/>
            <a:ext cx="333910" cy="336551"/>
          </a:xfrm>
          <a:prstGeom prst="rect">
            <a:avLst/>
          </a:prstGeom>
        </p:spPr>
        <p:txBody>
          <a:bodyPr lIns="47625" tIns="47625" rIns="47625" bIns="47625" anchor="t"/>
          <a:lstStyle>
            <a:lvl1pPr algn="ctr" defTabSz="547687">
              <a:defRPr sz="1600">
                <a:solidFill>
                  <a:srgbClr val="00000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itle and Content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标题文本"/>
          <p:cNvSpPr txBox="1">
            <a:spLocks noGrp="1"/>
          </p:cNvSpPr>
          <p:nvPr>
            <p:ph type="title"/>
          </p:nvPr>
        </p:nvSpPr>
        <p:spPr>
          <a:xfrm>
            <a:off x="2641599" y="-124769"/>
            <a:ext cx="10972802" cy="1524001"/>
          </a:xfrm>
          <a:prstGeom prst="rect">
            <a:avLst/>
          </a:prstGeom>
        </p:spPr>
        <p:txBody>
          <a:bodyPr/>
          <a:lstStyle>
            <a:lvl1pPr algn="ctr" defTabSz="609600">
              <a:lnSpc>
                <a:spcPct val="100000"/>
              </a:lnSpc>
              <a:defRPr sz="5200">
                <a:solidFill>
                  <a:srgbClr val="1F497D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1pPr>
          </a:lstStyle>
          <a:p>
            <a:r>
              <a:t>标题文本</a:t>
            </a:r>
          </a:p>
        </p:txBody>
      </p:sp>
      <p:sp>
        <p:nvSpPr>
          <p:cNvPr id="219" name="正文级别 1…"/>
          <p:cNvSpPr txBox="1">
            <a:spLocks noGrp="1"/>
          </p:cNvSpPr>
          <p:nvPr>
            <p:ph type="body" idx="1"/>
          </p:nvPr>
        </p:nvSpPr>
        <p:spPr>
          <a:xfrm>
            <a:off x="2641599" y="2133600"/>
            <a:ext cx="10972802" cy="6034618"/>
          </a:xfrm>
          <a:prstGeom prst="rect">
            <a:avLst/>
          </a:prstGeom>
        </p:spPr>
        <p:txBody>
          <a:bodyPr/>
          <a:lstStyle>
            <a:lvl1pPr marL="438150" indent="-438150" defTabSz="609600">
              <a:lnSpc>
                <a:spcPct val="100000"/>
              </a:lnSpc>
              <a:spcBef>
                <a:spcPts val="1000"/>
              </a:spcBef>
              <a:buFont typeface="Arial"/>
              <a:defRPr sz="4600">
                <a:solidFill>
                  <a:srgbClr val="40404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1pPr>
            <a:lvl2pPr marL="874485" indent="-417285" defTabSz="609600">
              <a:lnSpc>
                <a:spcPct val="100000"/>
              </a:lnSpc>
              <a:spcBef>
                <a:spcPts val="1000"/>
              </a:spcBef>
              <a:buFont typeface="Arial"/>
              <a:buChar char="–"/>
              <a:defRPr sz="4600">
                <a:solidFill>
                  <a:srgbClr val="40404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2pPr>
            <a:lvl3pPr marL="1303866" indent="-389466" defTabSz="609600">
              <a:lnSpc>
                <a:spcPct val="100000"/>
              </a:lnSpc>
              <a:spcBef>
                <a:spcPts val="1000"/>
              </a:spcBef>
              <a:buFont typeface="Arial"/>
              <a:defRPr sz="4600">
                <a:solidFill>
                  <a:srgbClr val="40404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3pPr>
            <a:lvl4pPr marL="1838960" indent="-467360" defTabSz="609600">
              <a:lnSpc>
                <a:spcPct val="100000"/>
              </a:lnSpc>
              <a:spcBef>
                <a:spcPts val="1000"/>
              </a:spcBef>
              <a:buFont typeface="Arial"/>
              <a:buChar char="–"/>
              <a:defRPr sz="4600">
                <a:solidFill>
                  <a:srgbClr val="40404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4pPr>
            <a:lvl5pPr marL="2296160" indent="-467360" defTabSz="609600">
              <a:lnSpc>
                <a:spcPct val="100000"/>
              </a:lnSpc>
              <a:spcBef>
                <a:spcPts val="1000"/>
              </a:spcBef>
              <a:buFont typeface="Arial"/>
              <a:buChar char="»"/>
              <a:defRPr sz="4600">
                <a:solidFill>
                  <a:srgbClr val="40404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5pPr>
          </a:lstStyle>
          <a:p>
            <a:r>
              <a:t>正文级别 1</a:t>
            </a:r>
          </a:p>
          <a:p>
            <a:pPr lvl="1"/>
            <a:r>
              <a:t>正文级别 2</a:t>
            </a:r>
          </a:p>
          <a:p>
            <a:pPr lvl="2"/>
            <a:r>
              <a:t>正文级别 3</a:t>
            </a:r>
          </a:p>
          <a:p>
            <a:pPr lvl="3"/>
            <a:r>
              <a:t>正文级别 4</a:t>
            </a:r>
          </a:p>
          <a:p>
            <a:pPr lvl="4"/>
            <a:r>
              <a:t>正文级别 5</a:t>
            </a:r>
          </a:p>
        </p:txBody>
      </p:sp>
      <p:sp>
        <p:nvSpPr>
          <p:cNvPr id="220" name="幻灯片编号"/>
          <p:cNvSpPr txBox="1">
            <a:spLocks noGrp="1"/>
          </p:cNvSpPr>
          <p:nvPr>
            <p:ph type="sldNum" sz="quarter" idx="2"/>
          </p:nvPr>
        </p:nvSpPr>
        <p:spPr>
          <a:xfrm>
            <a:off x="13282012" y="8549639"/>
            <a:ext cx="332388" cy="337821"/>
          </a:xfrm>
          <a:prstGeom prst="rect">
            <a:avLst/>
          </a:prstGeom>
        </p:spPr>
        <p:txBody>
          <a:bodyPr/>
          <a:lstStyle>
            <a:lvl1pPr defTabSz="609600">
              <a:defRPr sz="14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itle &amp; Subtitle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" name="标题文本"/>
          <p:cNvSpPr txBox="1">
            <a:spLocks noGrp="1"/>
          </p:cNvSpPr>
          <p:nvPr>
            <p:ph type="title"/>
          </p:nvPr>
        </p:nvSpPr>
        <p:spPr>
          <a:xfrm>
            <a:off x="3222625" y="1535906"/>
            <a:ext cx="9810750" cy="3095626"/>
          </a:xfrm>
          <a:prstGeom prst="rect">
            <a:avLst/>
          </a:prstGeom>
        </p:spPr>
        <p:txBody>
          <a:bodyPr lIns="47625" tIns="47625" rIns="47625" bIns="47625" anchor="b"/>
          <a:lstStyle>
            <a:lvl1pPr algn="ctr" defTabSz="547687">
              <a:lnSpc>
                <a:spcPct val="100000"/>
              </a:lnSpc>
              <a:defRPr sz="7400">
                <a:latin typeface="Helvetica Light"/>
                <a:ea typeface="Helvetica Light"/>
                <a:cs typeface="Helvetica Light"/>
                <a:sym typeface="Helvetica Light"/>
              </a:defRPr>
            </a:lvl1pPr>
          </a:lstStyle>
          <a:p>
            <a:r>
              <a:t>标题文本</a:t>
            </a:r>
          </a:p>
        </p:txBody>
      </p:sp>
      <p:sp>
        <p:nvSpPr>
          <p:cNvPr id="228" name="正文级别 1…"/>
          <p:cNvSpPr txBox="1">
            <a:spLocks noGrp="1"/>
          </p:cNvSpPr>
          <p:nvPr>
            <p:ph type="body" sz="quarter" idx="1"/>
          </p:nvPr>
        </p:nvSpPr>
        <p:spPr>
          <a:xfrm>
            <a:off x="3222625" y="4714875"/>
            <a:ext cx="9810750" cy="1059657"/>
          </a:xfrm>
          <a:prstGeom prst="rect">
            <a:avLst/>
          </a:prstGeom>
        </p:spPr>
        <p:txBody>
          <a:bodyPr lIns="47625" tIns="47625" rIns="47625" bIns="47625"/>
          <a:lstStyle>
            <a:lvl1pPr marL="0" indent="0" algn="ctr" defTabSz="547687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000">
                <a:latin typeface="Helvetica Light"/>
                <a:ea typeface="Helvetica Light"/>
                <a:cs typeface="Helvetica Light"/>
                <a:sym typeface="Helvetica Light"/>
              </a:defRPr>
            </a:lvl1pPr>
            <a:lvl2pPr marL="0" indent="228600" algn="ctr" defTabSz="547687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000">
                <a:latin typeface="Helvetica Light"/>
                <a:ea typeface="Helvetica Light"/>
                <a:cs typeface="Helvetica Light"/>
                <a:sym typeface="Helvetica Light"/>
              </a:defRPr>
            </a:lvl2pPr>
            <a:lvl3pPr marL="0" indent="457200" algn="ctr" defTabSz="547687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000">
                <a:latin typeface="Helvetica Light"/>
                <a:ea typeface="Helvetica Light"/>
                <a:cs typeface="Helvetica Light"/>
                <a:sym typeface="Helvetica Light"/>
              </a:defRPr>
            </a:lvl3pPr>
            <a:lvl4pPr marL="0" indent="685800" algn="ctr" defTabSz="547687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000">
                <a:latin typeface="Helvetica Light"/>
                <a:ea typeface="Helvetica Light"/>
                <a:cs typeface="Helvetica Light"/>
                <a:sym typeface="Helvetica Light"/>
              </a:defRPr>
            </a:lvl4pPr>
            <a:lvl5pPr marL="0" indent="914400" algn="ctr" defTabSz="547687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000">
                <a:latin typeface="Helvetica Light"/>
                <a:ea typeface="Helvetica Light"/>
                <a:cs typeface="Helvetica Light"/>
                <a:sym typeface="Helvetica Light"/>
              </a:defRPr>
            </a:lvl5pPr>
          </a:lstStyle>
          <a:p>
            <a:r>
              <a:t>正文级别 1</a:t>
            </a:r>
          </a:p>
          <a:p>
            <a:pPr lvl="1"/>
            <a:r>
              <a:t>正文级别 2</a:t>
            </a:r>
          </a:p>
          <a:p>
            <a:pPr lvl="2"/>
            <a:r>
              <a:t>正文级别 3</a:t>
            </a:r>
          </a:p>
          <a:p>
            <a:pPr lvl="3"/>
            <a:r>
              <a:t>正文级别 4</a:t>
            </a:r>
          </a:p>
          <a:p>
            <a:pPr lvl="4"/>
            <a:r>
              <a:t>正文级别 5</a:t>
            </a:r>
          </a:p>
        </p:txBody>
      </p:sp>
      <p:sp>
        <p:nvSpPr>
          <p:cNvPr id="229" name="幻灯片编号"/>
          <p:cNvSpPr txBox="1">
            <a:spLocks noGrp="1"/>
          </p:cNvSpPr>
          <p:nvPr>
            <p:ph type="sldNum" sz="quarter" idx="2"/>
          </p:nvPr>
        </p:nvSpPr>
        <p:spPr>
          <a:xfrm>
            <a:off x="7955092" y="8673703"/>
            <a:ext cx="333910" cy="336551"/>
          </a:xfrm>
          <a:prstGeom prst="rect">
            <a:avLst/>
          </a:prstGeom>
        </p:spPr>
        <p:txBody>
          <a:bodyPr lIns="47625" tIns="47625" rIns="47625" bIns="47625" anchor="t"/>
          <a:lstStyle>
            <a:lvl1pPr algn="ctr" defTabSz="547687">
              <a:defRPr sz="1600">
                <a:solidFill>
                  <a:srgbClr val="00000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" name="标题文本"/>
          <p:cNvSpPr txBox="1">
            <a:spLocks noGrp="1"/>
          </p:cNvSpPr>
          <p:nvPr>
            <p:ph type="title"/>
          </p:nvPr>
        </p:nvSpPr>
        <p:spPr>
          <a:xfrm>
            <a:off x="2031999" y="1496483"/>
            <a:ext cx="12192001" cy="3183468"/>
          </a:xfrm>
          <a:prstGeom prst="rect">
            <a:avLst/>
          </a:prstGeom>
        </p:spPr>
        <p:txBody>
          <a:bodyPr anchor="b"/>
          <a:lstStyle>
            <a:lvl1pPr algn="ctr">
              <a:defRPr sz="8000"/>
            </a:lvl1pPr>
          </a:lstStyle>
          <a:p>
            <a:r>
              <a:t>标题文本</a:t>
            </a:r>
          </a:p>
        </p:txBody>
      </p:sp>
      <p:sp>
        <p:nvSpPr>
          <p:cNvPr id="237" name="正文级别 1…"/>
          <p:cNvSpPr txBox="1">
            <a:spLocks noGrp="1"/>
          </p:cNvSpPr>
          <p:nvPr>
            <p:ph type="body" sz="quarter" idx="1"/>
          </p:nvPr>
        </p:nvSpPr>
        <p:spPr>
          <a:xfrm>
            <a:off x="2031999" y="4802717"/>
            <a:ext cx="12192001" cy="2207683"/>
          </a:xfrm>
          <a:prstGeom prst="rect">
            <a:avLst/>
          </a:prstGeom>
        </p:spPr>
        <p:txBody>
          <a:bodyPr/>
          <a:lstStyle>
            <a:lvl1pPr marL="0" indent="0" algn="ctr">
              <a:buSzTx/>
              <a:buFontTx/>
              <a:buNone/>
              <a:defRPr sz="3200"/>
            </a:lvl1pPr>
            <a:lvl2pPr marL="0" indent="457200" algn="ctr">
              <a:buSzTx/>
              <a:buFontTx/>
              <a:buNone/>
              <a:defRPr sz="3200"/>
            </a:lvl2pPr>
            <a:lvl3pPr marL="0" indent="914400" algn="ctr">
              <a:buSzTx/>
              <a:buFontTx/>
              <a:buNone/>
              <a:defRPr sz="3200"/>
            </a:lvl3pPr>
            <a:lvl4pPr marL="0" indent="1371600" algn="ctr">
              <a:buSzTx/>
              <a:buFontTx/>
              <a:buNone/>
              <a:defRPr sz="3200"/>
            </a:lvl4pPr>
            <a:lvl5pPr marL="0" indent="1828800" algn="ctr">
              <a:buSzTx/>
              <a:buFontTx/>
              <a:buNone/>
              <a:defRPr sz="3200"/>
            </a:lvl5pPr>
          </a:lstStyle>
          <a:p>
            <a:r>
              <a:t>正文级别 1</a:t>
            </a:r>
          </a:p>
          <a:p>
            <a:pPr lvl="1"/>
            <a:r>
              <a:t>正文级别 2</a:t>
            </a:r>
          </a:p>
          <a:p>
            <a:pPr lvl="2"/>
            <a:r>
              <a:t>正文级别 3</a:t>
            </a:r>
          </a:p>
          <a:p>
            <a:pPr lvl="3"/>
            <a:r>
              <a:t>正文级别 4</a:t>
            </a:r>
          </a:p>
          <a:p>
            <a:pPr lvl="4"/>
            <a:r>
              <a:t>正文级别 5</a:t>
            </a:r>
          </a:p>
        </p:txBody>
      </p:sp>
      <p:sp>
        <p:nvSpPr>
          <p:cNvPr id="238" name="幻灯片编号"/>
          <p:cNvSpPr txBox="1">
            <a:spLocks noGrp="1"/>
          </p:cNvSpPr>
          <p:nvPr>
            <p:ph type="sldNum" sz="quarter" idx="2"/>
          </p:nvPr>
        </p:nvSpPr>
        <p:spPr>
          <a:xfrm>
            <a:off x="15598497" y="8479790"/>
            <a:ext cx="454304" cy="477521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标题文本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标题文本</a:t>
            </a:r>
          </a:p>
        </p:txBody>
      </p:sp>
      <p:sp>
        <p:nvSpPr>
          <p:cNvPr id="246" name="正文级别 1…"/>
          <p:cNvSpPr txBox="1"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/>
          <a:lstStyle/>
          <a:p>
            <a:r>
              <a:t>正文级别 1</a:t>
            </a:r>
          </a:p>
          <a:p>
            <a:pPr lvl="1"/>
            <a:r>
              <a:t>正文级别 2</a:t>
            </a:r>
          </a:p>
          <a:p>
            <a:pPr lvl="2"/>
            <a:r>
              <a:t>正文级别 3</a:t>
            </a:r>
          </a:p>
          <a:p>
            <a:pPr lvl="3"/>
            <a:r>
              <a:t>正文级别 4</a:t>
            </a:r>
          </a:p>
          <a:p>
            <a:pPr lvl="4"/>
            <a:r>
              <a:t>正文级别 5</a:t>
            </a:r>
          </a:p>
        </p:txBody>
      </p:sp>
      <p:sp>
        <p:nvSpPr>
          <p:cNvPr id="247" name="幻灯片编号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" name="标题文本"/>
          <p:cNvSpPr txBox="1">
            <a:spLocks noGrp="1"/>
          </p:cNvSpPr>
          <p:nvPr>
            <p:ph type="title"/>
          </p:nvPr>
        </p:nvSpPr>
        <p:spPr>
          <a:xfrm>
            <a:off x="-1" y="1"/>
            <a:ext cx="16256001" cy="1507066"/>
          </a:xfrm>
          <a:prstGeom prst="rect">
            <a:avLst/>
          </a:prstGeom>
        </p:spPr>
        <p:txBody>
          <a:bodyPr/>
          <a:lstStyle>
            <a:lvl1pPr algn="ctr">
              <a:defRPr>
                <a:solidFill>
                  <a:srgbClr val="FFFFFF"/>
                </a:solidFill>
              </a:defRPr>
            </a:lvl1pPr>
          </a:lstStyle>
          <a:p>
            <a:r>
              <a:t>标题文本</a:t>
            </a:r>
          </a:p>
        </p:txBody>
      </p:sp>
      <p:sp>
        <p:nvSpPr>
          <p:cNvPr id="255" name="正文级别 1…"/>
          <p:cNvSpPr txBox="1"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/>
          <a:lstStyle>
            <a:lvl1pPr>
              <a:defRPr>
                <a:solidFill>
                  <a:srgbClr val="FFFFFF"/>
                </a:solidFill>
                <a:latin typeface="Calibri Light"/>
                <a:ea typeface="Calibri Light"/>
                <a:cs typeface="Calibri Light"/>
                <a:sym typeface="Calibri Light"/>
              </a:defRPr>
            </a:lvl1pPr>
            <a:lvl2pPr>
              <a:defRPr>
                <a:solidFill>
                  <a:srgbClr val="FFFFFF"/>
                </a:solidFill>
                <a:latin typeface="Calibri Light"/>
                <a:ea typeface="Calibri Light"/>
                <a:cs typeface="Calibri Light"/>
                <a:sym typeface="Calibri Light"/>
              </a:defRPr>
            </a:lvl2pPr>
            <a:lvl3pPr>
              <a:defRPr>
                <a:solidFill>
                  <a:srgbClr val="FFFFFF"/>
                </a:solidFill>
                <a:latin typeface="Calibri Light"/>
                <a:ea typeface="Calibri Light"/>
                <a:cs typeface="Calibri Light"/>
                <a:sym typeface="Calibri Light"/>
              </a:defRPr>
            </a:lvl3pPr>
            <a:lvl4pPr>
              <a:defRPr>
                <a:solidFill>
                  <a:srgbClr val="FFFFFF"/>
                </a:solidFill>
                <a:latin typeface="Calibri Light"/>
                <a:ea typeface="Calibri Light"/>
                <a:cs typeface="Calibri Light"/>
                <a:sym typeface="Calibri Light"/>
              </a:defRPr>
            </a:lvl4pPr>
            <a:lvl5pPr>
              <a:defRPr>
                <a:solidFill>
                  <a:srgbClr val="FFFFFF"/>
                </a:solidFill>
                <a:latin typeface="Calibri Light"/>
                <a:ea typeface="Calibri Light"/>
                <a:cs typeface="Calibri Light"/>
                <a:sym typeface="Calibri Light"/>
              </a:defRPr>
            </a:lvl5pPr>
          </a:lstStyle>
          <a:p>
            <a:r>
              <a:t>正文级别 1</a:t>
            </a:r>
          </a:p>
          <a:p>
            <a:pPr lvl="1"/>
            <a:r>
              <a:t>正文级别 2</a:t>
            </a:r>
          </a:p>
          <a:p>
            <a:pPr lvl="2"/>
            <a:r>
              <a:t>正文级别 3</a:t>
            </a:r>
          </a:p>
          <a:p>
            <a:pPr lvl="3"/>
            <a:r>
              <a:t>正文级别 4</a:t>
            </a:r>
          </a:p>
          <a:p>
            <a:pPr lvl="4"/>
            <a:r>
              <a:t>正文级别 5</a:t>
            </a:r>
          </a:p>
        </p:txBody>
      </p:sp>
      <p:sp>
        <p:nvSpPr>
          <p:cNvPr id="256" name="幻灯片编号"/>
          <p:cNvSpPr txBox="1">
            <a:spLocks noGrp="1"/>
          </p:cNvSpPr>
          <p:nvPr>
            <p:ph type="sldNum" sz="quarter" idx="2"/>
          </p:nvPr>
        </p:nvSpPr>
        <p:spPr>
          <a:xfrm>
            <a:off x="14790658" y="8536940"/>
            <a:ext cx="347742" cy="363221"/>
          </a:xfrm>
          <a:prstGeom prst="rect">
            <a:avLst/>
          </a:prstGeom>
        </p:spPr>
        <p:txBody>
          <a:bodyPr/>
          <a:lstStyle>
            <a:lvl1pPr>
              <a:defRPr sz="1600">
                <a:solidFill>
                  <a:srgbClr val="FFFFFF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" name="标题文本"/>
          <p:cNvSpPr txBox="1">
            <a:spLocks noGrp="1"/>
          </p:cNvSpPr>
          <p:nvPr>
            <p:ph type="title"/>
          </p:nvPr>
        </p:nvSpPr>
        <p:spPr>
          <a:xfrm>
            <a:off x="2641599" y="-124769"/>
            <a:ext cx="10972801" cy="1524001"/>
          </a:xfrm>
          <a:prstGeom prst="rect">
            <a:avLst/>
          </a:prstGeom>
        </p:spPr>
        <p:txBody>
          <a:bodyPr/>
          <a:lstStyle>
            <a:lvl1pPr algn="ctr" defTabSz="609600">
              <a:lnSpc>
                <a:spcPct val="100000"/>
              </a:lnSpc>
              <a:defRPr sz="5200">
                <a:solidFill>
                  <a:srgbClr val="FFFFFF"/>
                </a:solidFill>
                <a:latin typeface="+mj-lt"/>
                <a:ea typeface="+mj-ea"/>
                <a:cs typeface="+mj-cs"/>
                <a:sym typeface="Helvetica"/>
              </a:defRPr>
            </a:lvl1pPr>
          </a:lstStyle>
          <a:p>
            <a:r>
              <a:t>标题文本</a:t>
            </a:r>
          </a:p>
        </p:txBody>
      </p:sp>
      <p:sp>
        <p:nvSpPr>
          <p:cNvPr id="264" name="正文级别 1…"/>
          <p:cNvSpPr txBox="1">
            <a:spLocks noGrp="1"/>
          </p:cNvSpPr>
          <p:nvPr>
            <p:ph type="body" idx="1"/>
          </p:nvPr>
        </p:nvSpPr>
        <p:spPr>
          <a:xfrm>
            <a:off x="2641599" y="2133600"/>
            <a:ext cx="10972801" cy="6034618"/>
          </a:xfrm>
          <a:prstGeom prst="rect">
            <a:avLst/>
          </a:prstGeom>
        </p:spPr>
        <p:txBody>
          <a:bodyPr/>
          <a:lstStyle>
            <a:lvl1pPr marL="457200" indent="-457200" defTabSz="609600">
              <a:lnSpc>
                <a:spcPct val="100000"/>
              </a:lnSpc>
              <a:spcBef>
                <a:spcPts val="1000"/>
              </a:spcBef>
              <a:buFont typeface="Arial"/>
              <a:defRPr sz="4800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1pPr>
            <a:lvl2pPr marL="892628" indent="-435428" defTabSz="609600">
              <a:lnSpc>
                <a:spcPct val="100000"/>
              </a:lnSpc>
              <a:spcBef>
                <a:spcPts val="1000"/>
              </a:spcBef>
              <a:buFont typeface="Arial"/>
              <a:buChar char="–"/>
              <a:defRPr sz="4800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2pPr>
            <a:lvl3pPr marL="1320800" indent="-406400" defTabSz="609600">
              <a:lnSpc>
                <a:spcPct val="100000"/>
              </a:lnSpc>
              <a:spcBef>
                <a:spcPts val="1000"/>
              </a:spcBef>
              <a:buFont typeface="Arial"/>
              <a:defRPr sz="4800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3pPr>
            <a:lvl4pPr marL="1859279" indent="-487679" defTabSz="609600">
              <a:lnSpc>
                <a:spcPct val="100000"/>
              </a:lnSpc>
              <a:spcBef>
                <a:spcPts val="1000"/>
              </a:spcBef>
              <a:buFont typeface="Arial"/>
              <a:buChar char="–"/>
              <a:defRPr sz="4800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4pPr>
            <a:lvl5pPr marL="2316479" indent="-487679" defTabSz="609600">
              <a:lnSpc>
                <a:spcPct val="100000"/>
              </a:lnSpc>
              <a:spcBef>
                <a:spcPts val="1000"/>
              </a:spcBef>
              <a:buFont typeface="Arial"/>
              <a:buChar char="»"/>
              <a:defRPr sz="4800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5pPr>
          </a:lstStyle>
          <a:p>
            <a:r>
              <a:t>正文级别 1</a:t>
            </a:r>
          </a:p>
          <a:p>
            <a:pPr lvl="1"/>
            <a:r>
              <a:t>正文级别 2</a:t>
            </a:r>
          </a:p>
          <a:p>
            <a:pPr lvl="2"/>
            <a:r>
              <a:t>正文级别 3</a:t>
            </a:r>
          </a:p>
          <a:p>
            <a:pPr lvl="3"/>
            <a:r>
              <a:t>正文级别 4</a:t>
            </a:r>
          </a:p>
          <a:p>
            <a:pPr lvl="4"/>
            <a:r>
              <a:t>正文级别 5</a:t>
            </a:r>
          </a:p>
        </p:txBody>
      </p:sp>
      <p:sp>
        <p:nvSpPr>
          <p:cNvPr id="265" name="幻灯片编号"/>
          <p:cNvSpPr txBox="1">
            <a:spLocks noGrp="1"/>
          </p:cNvSpPr>
          <p:nvPr>
            <p:ph type="sldNum" sz="quarter" idx="2"/>
          </p:nvPr>
        </p:nvSpPr>
        <p:spPr>
          <a:xfrm>
            <a:off x="13253759" y="8536940"/>
            <a:ext cx="360641" cy="363221"/>
          </a:xfrm>
          <a:prstGeom prst="rect">
            <a:avLst/>
          </a:prstGeom>
        </p:spPr>
        <p:txBody>
          <a:bodyPr/>
          <a:lstStyle>
            <a:lvl1pPr defTabSz="609600">
              <a:defRPr sz="16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ection Header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标题文本"/>
          <p:cNvSpPr txBox="1">
            <a:spLocks noGrp="1"/>
          </p:cNvSpPr>
          <p:nvPr>
            <p:ph type="title"/>
          </p:nvPr>
        </p:nvSpPr>
        <p:spPr>
          <a:xfrm>
            <a:off x="2995083" y="5875866"/>
            <a:ext cx="10363201" cy="1816101"/>
          </a:xfrm>
          <a:prstGeom prst="rect">
            <a:avLst/>
          </a:prstGeom>
        </p:spPr>
        <p:txBody>
          <a:bodyPr anchor="t"/>
          <a:lstStyle>
            <a:lvl1pPr defTabSz="609600">
              <a:lnSpc>
                <a:spcPct val="100000"/>
              </a:lnSpc>
              <a:defRPr sz="5200" cap="all">
                <a:solidFill>
                  <a:srgbClr val="1F497D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1pPr>
          </a:lstStyle>
          <a:p>
            <a:r>
              <a:t>标题文本</a:t>
            </a:r>
          </a:p>
        </p:txBody>
      </p:sp>
      <p:sp>
        <p:nvSpPr>
          <p:cNvPr id="30" name="正文级别 1…"/>
          <p:cNvSpPr txBox="1">
            <a:spLocks noGrp="1"/>
          </p:cNvSpPr>
          <p:nvPr>
            <p:ph type="body" sz="quarter" idx="1"/>
          </p:nvPr>
        </p:nvSpPr>
        <p:spPr>
          <a:xfrm>
            <a:off x="2995083" y="3875617"/>
            <a:ext cx="10363201" cy="2000250"/>
          </a:xfrm>
          <a:prstGeom prst="rect">
            <a:avLst/>
          </a:prstGeom>
        </p:spPr>
        <p:txBody>
          <a:bodyPr anchor="b"/>
          <a:lstStyle>
            <a:lvl1pPr marL="0" indent="0" defTabSz="609600">
              <a:lnSpc>
                <a:spcPct val="100000"/>
              </a:lnSpc>
              <a:spcBef>
                <a:spcPts val="600"/>
              </a:spcBef>
              <a:buSzTx/>
              <a:buFontTx/>
              <a:buNone/>
              <a:defRPr sz="2600">
                <a:solidFill>
                  <a:srgbClr val="888888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1pPr>
            <a:lvl2pPr marL="0" indent="457200" defTabSz="609600">
              <a:lnSpc>
                <a:spcPct val="100000"/>
              </a:lnSpc>
              <a:spcBef>
                <a:spcPts val="600"/>
              </a:spcBef>
              <a:buSzTx/>
              <a:buFontTx/>
              <a:buNone/>
              <a:defRPr sz="2600">
                <a:solidFill>
                  <a:srgbClr val="888888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2pPr>
            <a:lvl3pPr marL="0" indent="914400" defTabSz="609600">
              <a:lnSpc>
                <a:spcPct val="100000"/>
              </a:lnSpc>
              <a:spcBef>
                <a:spcPts val="600"/>
              </a:spcBef>
              <a:buSzTx/>
              <a:buFontTx/>
              <a:buNone/>
              <a:defRPr sz="2600">
                <a:solidFill>
                  <a:srgbClr val="888888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3pPr>
            <a:lvl4pPr marL="0" indent="1371600" defTabSz="609600">
              <a:lnSpc>
                <a:spcPct val="100000"/>
              </a:lnSpc>
              <a:spcBef>
                <a:spcPts val="600"/>
              </a:spcBef>
              <a:buSzTx/>
              <a:buFontTx/>
              <a:buNone/>
              <a:defRPr sz="2600">
                <a:solidFill>
                  <a:srgbClr val="888888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4pPr>
            <a:lvl5pPr marL="0" indent="1828800" defTabSz="609600">
              <a:lnSpc>
                <a:spcPct val="100000"/>
              </a:lnSpc>
              <a:spcBef>
                <a:spcPts val="600"/>
              </a:spcBef>
              <a:buSzTx/>
              <a:buFontTx/>
              <a:buNone/>
              <a:defRPr sz="2600">
                <a:solidFill>
                  <a:srgbClr val="888888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5pPr>
          </a:lstStyle>
          <a:p>
            <a:r>
              <a:t>正文级别 1</a:t>
            </a:r>
          </a:p>
          <a:p>
            <a:pPr lvl="1"/>
            <a:r>
              <a:t>正文级别 2</a:t>
            </a:r>
          </a:p>
          <a:p>
            <a:pPr lvl="2"/>
            <a:r>
              <a:t>正文级别 3</a:t>
            </a:r>
          </a:p>
          <a:p>
            <a:pPr lvl="3"/>
            <a:r>
              <a:t>正文级别 4</a:t>
            </a:r>
          </a:p>
          <a:p>
            <a:pPr lvl="4"/>
            <a:r>
              <a:t>正文级别 5</a:t>
            </a:r>
          </a:p>
        </p:txBody>
      </p:sp>
      <p:sp>
        <p:nvSpPr>
          <p:cNvPr id="31" name="幻灯片编号"/>
          <p:cNvSpPr txBox="1">
            <a:spLocks noGrp="1"/>
          </p:cNvSpPr>
          <p:nvPr>
            <p:ph type="sldNum" sz="quarter" idx="2"/>
          </p:nvPr>
        </p:nvSpPr>
        <p:spPr>
          <a:xfrm>
            <a:off x="13253759" y="8536940"/>
            <a:ext cx="360641" cy="363221"/>
          </a:xfrm>
          <a:prstGeom prst="rect">
            <a:avLst/>
          </a:prstGeom>
        </p:spPr>
        <p:txBody>
          <a:bodyPr/>
          <a:lstStyle>
            <a:lvl1pPr defTabSz="609600">
              <a:defRPr sz="16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标题文本"/>
          <p:cNvSpPr txBox="1">
            <a:spLocks noGrp="1"/>
          </p:cNvSpPr>
          <p:nvPr>
            <p:ph type="title"/>
          </p:nvPr>
        </p:nvSpPr>
        <p:spPr>
          <a:xfrm>
            <a:off x="2641599" y="-124769"/>
            <a:ext cx="10972801" cy="1524001"/>
          </a:xfrm>
          <a:prstGeom prst="rect">
            <a:avLst/>
          </a:prstGeom>
        </p:spPr>
        <p:txBody>
          <a:bodyPr/>
          <a:lstStyle>
            <a:lvl1pPr algn="ctr" defTabSz="609600">
              <a:lnSpc>
                <a:spcPct val="100000"/>
              </a:lnSpc>
              <a:defRPr sz="10600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1pPr>
          </a:lstStyle>
          <a:p>
            <a:r>
              <a:t>标题文本</a:t>
            </a:r>
          </a:p>
        </p:txBody>
      </p:sp>
      <p:sp>
        <p:nvSpPr>
          <p:cNvPr id="39" name="正文级别 1…"/>
          <p:cNvSpPr txBox="1">
            <a:spLocks noGrp="1"/>
          </p:cNvSpPr>
          <p:nvPr>
            <p:ph type="body" sz="half" idx="1"/>
          </p:nvPr>
        </p:nvSpPr>
        <p:spPr>
          <a:xfrm>
            <a:off x="2641599" y="2133600"/>
            <a:ext cx="5384801" cy="6034618"/>
          </a:xfrm>
          <a:prstGeom prst="rect">
            <a:avLst/>
          </a:prstGeom>
        </p:spPr>
        <p:txBody>
          <a:bodyPr/>
          <a:lstStyle>
            <a:lvl1pPr marL="440871" indent="-440871" defTabSz="609600">
              <a:lnSpc>
                <a:spcPct val="100000"/>
              </a:lnSpc>
              <a:spcBef>
                <a:spcPts val="800"/>
              </a:spcBef>
              <a:buFont typeface="Arial"/>
              <a:defRPr>
                <a:solidFill>
                  <a:srgbClr val="40404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1pPr>
            <a:lvl2pPr marL="885825" indent="-428625" defTabSz="609600">
              <a:lnSpc>
                <a:spcPct val="100000"/>
              </a:lnSpc>
              <a:spcBef>
                <a:spcPts val="800"/>
              </a:spcBef>
              <a:buFont typeface="Arial"/>
              <a:buChar char="–"/>
              <a:defRPr>
                <a:solidFill>
                  <a:srgbClr val="40404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2pPr>
            <a:lvl3pPr defTabSz="609600">
              <a:lnSpc>
                <a:spcPct val="100000"/>
              </a:lnSpc>
              <a:spcBef>
                <a:spcPts val="800"/>
              </a:spcBef>
              <a:buFont typeface="Arial"/>
              <a:defRPr>
                <a:solidFill>
                  <a:srgbClr val="40404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3pPr>
            <a:lvl4pPr defTabSz="609600">
              <a:lnSpc>
                <a:spcPct val="100000"/>
              </a:lnSpc>
              <a:spcBef>
                <a:spcPts val="800"/>
              </a:spcBef>
              <a:buFont typeface="Arial"/>
              <a:buChar char="–"/>
              <a:defRPr>
                <a:solidFill>
                  <a:srgbClr val="40404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4pPr>
            <a:lvl5pPr defTabSz="609600">
              <a:lnSpc>
                <a:spcPct val="100000"/>
              </a:lnSpc>
              <a:spcBef>
                <a:spcPts val="800"/>
              </a:spcBef>
              <a:buFont typeface="Arial"/>
              <a:buChar char="»"/>
              <a:defRPr>
                <a:solidFill>
                  <a:srgbClr val="40404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5pPr>
          </a:lstStyle>
          <a:p>
            <a:r>
              <a:t>正文级别 1</a:t>
            </a:r>
          </a:p>
          <a:p>
            <a:pPr lvl="1"/>
            <a:r>
              <a:t>正文级别 2</a:t>
            </a:r>
          </a:p>
          <a:p>
            <a:pPr lvl="2"/>
            <a:r>
              <a:t>正文级别 3</a:t>
            </a:r>
          </a:p>
          <a:p>
            <a:pPr lvl="3"/>
            <a:r>
              <a:t>正文级别 4</a:t>
            </a:r>
          </a:p>
          <a:p>
            <a:pPr lvl="4"/>
            <a:r>
              <a:t>正文级别 5</a:t>
            </a:r>
          </a:p>
        </p:txBody>
      </p:sp>
      <p:sp>
        <p:nvSpPr>
          <p:cNvPr id="40" name="幻灯片编号"/>
          <p:cNvSpPr txBox="1">
            <a:spLocks noGrp="1"/>
          </p:cNvSpPr>
          <p:nvPr>
            <p:ph type="sldNum" sz="quarter" idx="2"/>
          </p:nvPr>
        </p:nvSpPr>
        <p:spPr>
          <a:xfrm>
            <a:off x="13253759" y="8536940"/>
            <a:ext cx="360641" cy="363221"/>
          </a:xfrm>
          <a:prstGeom prst="rect">
            <a:avLst/>
          </a:prstGeom>
        </p:spPr>
        <p:txBody>
          <a:bodyPr/>
          <a:lstStyle>
            <a:lvl1pPr defTabSz="609600">
              <a:defRPr sz="16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标题文本"/>
          <p:cNvSpPr txBox="1">
            <a:spLocks noGrp="1"/>
          </p:cNvSpPr>
          <p:nvPr>
            <p:ph type="title"/>
          </p:nvPr>
        </p:nvSpPr>
        <p:spPr>
          <a:xfrm>
            <a:off x="2641599" y="-124769"/>
            <a:ext cx="10972801" cy="1524001"/>
          </a:xfrm>
          <a:prstGeom prst="rect">
            <a:avLst/>
          </a:prstGeom>
        </p:spPr>
        <p:txBody>
          <a:bodyPr/>
          <a:lstStyle>
            <a:lvl1pPr algn="ctr" defTabSz="609600">
              <a:lnSpc>
                <a:spcPct val="100000"/>
              </a:lnSpc>
              <a:defRPr sz="10600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1pPr>
          </a:lstStyle>
          <a:p>
            <a:r>
              <a:t>标题文本</a:t>
            </a:r>
          </a:p>
        </p:txBody>
      </p:sp>
      <p:sp>
        <p:nvSpPr>
          <p:cNvPr id="48" name="正文级别 1…"/>
          <p:cNvSpPr txBox="1">
            <a:spLocks noGrp="1"/>
          </p:cNvSpPr>
          <p:nvPr>
            <p:ph type="body" sz="quarter" idx="1"/>
          </p:nvPr>
        </p:nvSpPr>
        <p:spPr>
          <a:xfrm>
            <a:off x="2641599" y="2046817"/>
            <a:ext cx="5386919" cy="853017"/>
          </a:xfrm>
          <a:prstGeom prst="rect">
            <a:avLst/>
          </a:prstGeom>
        </p:spPr>
        <p:txBody>
          <a:bodyPr anchor="b"/>
          <a:lstStyle>
            <a:lvl1pPr marL="0" indent="0" defTabSz="609600">
              <a:lnSpc>
                <a:spcPct val="100000"/>
              </a:lnSpc>
              <a:spcBef>
                <a:spcPts val="700"/>
              </a:spcBef>
              <a:buSzTx/>
              <a:buFontTx/>
              <a:buNone/>
              <a:defRPr sz="3200">
                <a:solidFill>
                  <a:srgbClr val="40404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1pPr>
            <a:lvl2pPr marL="0" indent="457200" defTabSz="609600">
              <a:lnSpc>
                <a:spcPct val="100000"/>
              </a:lnSpc>
              <a:spcBef>
                <a:spcPts val="700"/>
              </a:spcBef>
              <a:buSzTx/>
              <a:buFontTx/>
              <a:buNone/>
              <a:defRPr sz="3200">
                <a:solidFill>
                  <a:srgbClr val="40404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2pPr>
            <a:lvl3pPr marL="0" indent="914400" defTabSz="609600">
              <a:lnSpc>
                <a:spcPct val="100000"/>
              </a:lnSpc>
              <a:spcBef>
                <a:spcPts val="700"/>
              </a:spcBef>
              <a:buSzTx/>
              <a:buFontTx/>
              <a:buNone/>
              <a:defRPr sz="3200">
                <a:solidFill>
                  <a:srgbClr val="40404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3pPr>
            <a:lvl4pPr marL="0" indent="1371600" defTabSz="609600">
              <a:lnSpc>
                <a:spcPct val="100000"/>
              </a:lnSpc>
              <a:spcBef>
                <a:spcPts val="700"/>
              </a:spcBef>
              <a:buSzTx/>
              <a:buFontTx/>
              <a:buNone/>
              <a:defRPr sz="3200">
                <a:solidFill>
                  <a:srgbClr val="40404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4pPr>
            <a:lvl5pPr marL="0" indent="1828800" defTabSz="609600">
              <a:lnSpc>
                <a:spcPct val="100000"/>
              </a:lnSpc>
              <a:spcBef>
                <a:spcPts val="700"/>
              </a:spcBef>
              <a:buSzTx/>
              <a:buFontTx/>
              <a:buNone/>
              <a:defRPr sz="3200">
                <a:solidFill>
                  <a:srgbClr val="40404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5pPr>
          </a:lstStyle>
          <a:p>
            <a:r>
              <a:t>正文级别 1</a:t>
            </a:r>
          </a:p>
          <a:p>
            <a:pPr lvl="1"/>
            <a:r>
              <a:t>正文级别 2</a:t>
            </a:r>
          </a:p>
          <a:p>
            <a:pPr lvl="2"/>
            <a:r>
              <a:t>正文级别 3</a:t>
            </a:r>
          </a:p>
          <a:p>
            <a:pPr lvl="3"/>
            <a:r>
              <a:t>正文级别 4</a:t>
            </a:r>
          </a:p>
          <a:p>
            <a:pPr lvl="4"/>
            <a:r>
              <a:t>正文级别 5</a:t>
            </a:r>
          </a:p>
        </p:txBody>
      </p:sp>
      <p:sp>
        <p:nvSpPr>
          <p:cNvPr id="49" name="矩形"/>
          <p:cNvSpPr>
            <a:spLocks noGrp="1"/>
          </p:cNvSpPr>
          <p:nvPr>
            <p:ph type="body" sz="quarter" idx="13"/>
          </p:nvPr>
        </p:nvSpPr>
        <p:spPr>
          <a:xfrm>
            <a:off x="8225366" y="2046817"/>
            <a:ext cx="5389035" cy="853017"/>
          </a:xfrm>
          <a:prstGeom prst="rect">
            <a:avLst/>
          </a:prstGeom>
        </p:spPr>
        <p:txBody>
          <a:bodyPr anchor="b"/>
          <a:lstStyle/>
          <a:p>
            <a:pPr marL="0" indent="0" defTabSz="609600">
              <a:lnSpc>
                <a:spcPct val="100000"/>
              </a:lnSpc>
              <a:spcBef>
                <a:spcPts val="700"/>
              </a:spcBef>
              <a:buSzTx/>
              <a:buFontTx/>
              <a:buNone/>
              <a:defRPr sz="3200" b="1">
                <a:solidFill>
                  <a:srgbClr val="404040"/>
                </a:solidFill>
                <a:latin typeface="+mj-lt"/>
                <a:ea typeface="+mj-ea"/>
                <a:cs typeface="+mj-cs"/>
                <a:sym typeface="Helvetica"/>
              </a:defRPr>
            </a:pPr>
            <a:endParaRPr/>
          </a:p>
        </p:txBody>
      </p:sp>
      <p:sp>
        <p:nvSpPr>
          <p:cNvPr id="50" name="幻灯片编号"/>
          <p:cNvSpPr txBox="1">
            <a:spLocks noGrp="1"/>
          </p:cNvSpPr>
          <p:nvPr>
            <p:ph type="sldNum" sz="quarter" idx="2"/>
          </p:nvPr>
        </p:nvSpPr>
        <p:spPr>
          <a:xfrm>
            <a:off x="13253759" y="8536940"/>
            <a:ext cx="360641" cy="363221"/>
          </a:xfrm>
          <a:prstGeom prst="rect">
            <a:avLst/>
          </a:prstGeom>
        </p:spPr>
        <p:txBody>
          <a:bodyPr/>
          <a:lstStyle>
            <a:lvl1pPr defTabSz="609600">
              <a:defRPr sz="16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标题文本"/>
          <p:cNvSpPr txBox="1">
            <a:spLocks noGrp="1"/>
          </p:cNvSpPr>
          <p:nvPr>
            <p:ph type="title"/>
          </p:nvPr>
        </p:nvSpPr>
        <p:spPr>
          <a:xfrm>
            <a:off x="2641599" y="-124769"/>
            <a:ext cx="10972801" cy="1524001"/>
          </a:xfrm>
          <a:prstGeom prst="rect">
            <a:avLst/>
          </a:prstGeom>
        </p:spPr>
        <p:txBody>
          <a:bodyPr/>
          <a:lstStyle>
            <a:lvl1pPr algn="ctr" defTabSz="609600">
              <a:lnSpc>
                <a:spcPct val="100000"/>
              </a:lnSpc>
              <a:defRPr sz="10600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1pPr>
          </a:lstStyle>
          <a:p>
            <a:r>
              <a:t>标题文本</a:t>
            </a:r>
          </a:p>
        </p:txBody>
      </p:sp>
      <p:sp>
        <p:nvSpPr>
          <p:cNvPr id="58" name="幻灯片编号"/>
          <p:cNvSpPr txBox="1">
            <a:spLocks noGrp="1"/>
          </p:cNvSpPr>
          <p:nvPr>
            <p:ph type="sldNum" sz="quarter" idx="2"/>
          </p:nvPr>
        </p:nvSpPr>
        <p:spPr>
          <a:xfrm>
            <a:off x="13253759" y="8536940"/>
            <a:ext cx="360641" cy="363221"/>
          </a:xfrm>
          <a:prstGeom prst="rect">
            <a:avLst/>
          </a:prstGeom>
        </p:spPr>
        <p:txBody>
          <a:bodyPr/>
          <a:lstStyle>
            <a:lvl1pPr defTabSz="609600">
              <a:defRPr sz="16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Blank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幻灯片编号"/>
          <p:cNvSpPr txBox="1">
            <a:spLocks noGrp="1"/>
          </p:cNvSpPr>
          <p:nvPr>
            <p:ph type="sldNum" sz="quarter" idx="2"/>
          </p:nvPr>
        </p:nvSpPr>
        <p:spPr>
          <a:xfrm>
            <a:off x="13253759" y="8536940"/>
            <a:ext cx="360641" cy="363221"/>
          </a:xfrm>
          <a:prstGeom prst="rect">
            <a:avLst/>
          </a:prstGeom>
        </p:spPr>
        <p:txBody>
          <a:bodyPr/>
          <a:lstStyle>
            <a:lvl1pPr defTabSz="609600">
              <a:defRPr sz="16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Content with Caption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标题文本"/>
          <p:cNvSpPr txBox="1">
            <a:spLocks noGrp="1"/>
          </p:cNvSpPr>
          <p:nvPr>
            <p:ph type="title"/>
          </p:nvPr>
        </p:nvSpPr>
        <p:spPr>
          <a:xfrm>
            <a:off x="2641599" y="364066"/>
            <a:ext cx="4011086" cy="1549401"/>
          </a:xfrm>
          <a:prstGeom prst="rect">
            <a:avLst/>
          </a:prstGeom>
        </p:spPr>
        <p:txBody>
          <a:bodyPr anchor="b"/>
          <a:lstStyle>
            <a:lvl1pPr defTabSz="609600">
              <a:lnSpc>
                <a:spcPct val="100000"/>
              </a:lnSpc>
              <a:defRPr sz="2600">
                <a:solidFill>
                  <a:srgbClr val="1F497D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1pPr>
          </a:lstStyle>
          <a:p>
            <a:r>
              <a:t>标题文本</a:t>
            </a:r>
          </a:p>
        </p:txBody>
      </p:sp>
      <p:sp>
        <p:nvSpPr>
          <p:cNvPr id="73" name="正文级别 1…"/>
          <p:cNvSpPr txBox="1">
            <a:spLocks noGrp="1"/>
          </p:cNvSpPr>
          <p:nvPr>
            <p:ph type="body" sz="half" idx="1"/>
          </p:nvPr>
        </p:nvSpPr>
        <p:spPr>
          <a:xfrm>
            <a:off x="6798733" y="364066"/>
            <a:ext cx="6815667" cy="7804152"/>
          </a:xfrm>
          <a:prstGeom prst="rect">
            <a:avLst/>
          </a:prstGeom>
        </p:spPr>
        <p:txBody>
          <a:bodyPr/>
          <a:lstStyle>
            <a:lvl1pPr marL="450056" indent="-450056" defTabSz="609600">
              <a:lnSpc>
                <a:spcPct val="100000"/>
              </a:lnSpc>
              <a:spcBef>
                <a:spcPts val="1000"/>
              </a:spcBef>
              <a:buFont typeface="Arial"/>
              <a:defRPr sz="4200">
                <a:solidFill>
                  <a:srgbClr val="40404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1pPr>
            <a:lvl2pPr marL="885825" indent="-428625" defTabSz="609600">
              <a:lnSpc>
                <a:spcPct val="100000"/>
              </a:lnSpc>
              <a:spcBef>
                <a:spcPts val="1000"/>
              </a:spcBef>
              <a:buFont typeface="Arial"/>
              <a:buChar char="–"/>
              <a:defRPr sz="4200">
                <a:solidFill>
                  <a:srgbClr val="40404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2pPr>
            <a:lvl3pPr marL="1314450" indent="-400050" defTabSz="609600">
              <a:lnSpc>
                <a:spcPct val="100000"/>
              </a:lnSpc>
              <a:spcBef>
                <a:spcPts val="1000"/>
              </a:spcBef>
              <a:buFont typeface="Arial"/>
              <a:defRPr sz="4200">
                <a:solidFill>
                  <a:srgbClr val="40404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3pPr>
            <a:lvl4pPr marL="1851660" indent="-480060" defTabSz="609600">
              <a:lnSpc>
                <a:spcPct val="100000"/>
              </a:lnSpc>
              <a:spcBef>
                <a:spcPts val="1000"/>
              </a:spcBef>
              <a:buFont typeface="Arial"/>
              <a:buChar char="–"/>
              <a:defRPr sz="4200">
                <a:solidFill>
                  <a:srgbClr val="40404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4pPr>
            <a:lvl5pPr marL="2308860" indent="-480060" defTabSz="609600">
              <a:lnSpc>
                <a:spcPct val="100000"/>
              </a:lnSpc>
              <a:spcBef>
                <a:spcPts val="1000"/>
              </a:spcBef>
              <a:buFont typeface="Arial"/>
              <a:buChar char="»"/>
              <a:defRPr sz="4200">
                <a:solidFill>
                  <a:srgbClr val="40404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5pPr>
          </a:lstStyle>
          <a:p>
            <a:r>
              <a:t>正文级别 1</a:t>
            </a:r>
          </a:p>
          <a:p>
            <a:pPr lvl="1"/>
            <a:r>
              <a:t>正文级别 2</a:t>
            </a:r>
          </a:p>
          <a:p>
            <a:pPr lvl="2"/>
            <a:r>
              <a:t>正文级别 3</a:t>
            </a:r>
          </a:p>
          <a:p>
            <a:pPr lvl="3"/>
            <a:r>
              <a:t>正文级别 4</a:t>
            </a:r>
          </a:p>
          <a:p>
            <a:pPr lvl="4"/>
            <a:r>
              <a:t>正文级别 5</a:t>
            </a:r>
          </a:p>
        </p:txBody>
      </p:sp>
      <p:sp>
        <p:nvSpPr>
          <p:cNvPr id="74" name="矩形"/>
          <p:cNvSpPr>
            <a:spLocks noGrp="1"/>
          </p:cNvSpPr>
          <p:nvPr>
            <p:ph type="body" sz="quarter" idx="13"/>
          </p:nvPr>
        </p:nvSpPr>
        <p:spPr>
          <a:xfrm>
            <a:off x="2641599" y="1913466"/>
            <a:ext cx="4011086" cy="6254752"/>
          </a:xfrm>
          <a:prstGeom prst="rect">
            <a:avLst/>
          </a:prstGeom>
        </p:spPr>
        <p:txBody>
          <a:bodyPr/>
          <a:lstStyle/>
          <a:p>
            <a:pPr marL="0" indent="0" defTabSz="609600">
              <a:lnSpc>
                <a:spcPct val="100000"/>
              </a:lnSpc>
              <a:spcBef>
                <a:spcPts val="400"/>
              </a:spcBef>
              <a:buSzTx/>
              <a:buFontTx/>
              <a:buNone/>
              <a:defRPr sz="1800">
                <a:solidFill>
                  <a:srgbClr val="404040"/>
                </a:solidFill>
              </a:defRPr>
            </a:pPr>
            <a:endParaRPr/>
          </a:p>
        </p:txBody>
      </p:sp>
      <p:sp>
        <p:nvSpPr>
          <p:cNvPr id="75" name="幻灯片编号"/>
          <p:cNvSpPr txBox="1">
            <a:spLocks noGrp="1"/>
          </p:cNvSpPr>
          <p:nvPr>
            <p:ph type="sldNum" sz="quarter" idx="2"/>
          </p:nvPr>
        </p:nvSpPr>
        <p:spPr>
          <a:xfrm>
            <a:off x="13253759" y="8536940"/>
            <a:ext cx="360641" cy="363221"/>
          </a:xfrm>
          <a:prstGeom prst="rect">
            <a:avLst/>
          </a:prstGeom>
        </p:spPr>
        <p:txBody>
          <a:bodyPr/>
          <a:lstStyle>
            <a:lvl1pPr defTabSz="609600">
              <a:defRPr sz="16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Picture with Caption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标题文本"/>
          <p:cNvSpPr txBox="1">
            <a:spLocks noGrp="1"/>
          </p:cNvSpPr>
          <p:nvPr>
            <p:ph type="title"/>
          </p:nvPr>
        </p:nvSpPr>
        <p:spPr>
          <a:xfrm>
            <a:off x="4421717" y="6400800"/>
            <a:ext cx="7315201" cy="755651"/>
          </a:xfrm>
          <a:prstGeom prst="rect">
            <a:avLst/>
          </a:prstGeom>
        </p:spPr>
        <p:txBody>
          <a:bodyPr anchor="b"/>
          <a:lstStyle>
            <a:lvl1pPr defTabSz="609600">
              <a:lnSpc>
                <a:spcPct val="100000"/>
              </a:lnSpc>
              <a:defRPr sz="2600">
                <a:solidFill>
                  <a:srgbClr val="1F497D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1pPr>
          </a:lstStyle>
          <a:p>
            <a:r>
              <a:t>标题文本</a:t>
            </a:r>
          </a:p>
        </p:txBody>
      </p:sp>
      <p:sp>
        <p:nvSpPr>
          <p:cNvPr id="83" name="图像"/>
          <p:cNvSpPr>
            <a:spLocks noGrp="1"/>
          </p:cNvSpPr>
          <p:nvPr>
            <p:ph type="pic" sz="half" idx="13"/>
          </p:nvPr>
        </p:nvSpPr>
        <p:spPr>
          <a:xfrm>
            <a:off x="4421717" y="817033"/>
            <a:ext cx="7315201" cy="5486401"/>
          </a:xfrm>
          <a:prstGeom prst="rect">
            <a:avLst/>
          </a:prstGeom>
        </p:spPr>
        <p:txBody>
          <a:bodyPr lIns="91439" tIns="45719" rIns="91439" bIns="45719">
            <a:noAutofit/>
          </a:bodyPr>
          <a:lstStyle/>
          <a:p>
            <a:endParaRPr/>
          </a:p>
        </p:txBody>
      </p:sp>
      <p:sp>
        <p:nvSpPr>
          <p:cNvPr id="84" name="正文级别 1…"/>
          <p:cNvSpPr txBox="1">
            <a:spLocks noGrp="1"/>
          </p:cNvSpPr>
          <p:nvPr>
            <p:ph type="body" sz="quarter" idx="1"/>
          </p:nvPr>
        </p:nvSpPr>
        <p:spPr>
          <a:xfrm>
            <a:off x="4421717" y="7156450"/>
            <a:ext cx="7315201" cy="1073151"/>
          </a:xfrm>
          <a:prstGeom prst="rect">
            <a:avLst/>
          </a:prstGeom>
        </p:spPr>
        <p:txBody>
          <a:bodyPr/>
          <a:lstStyle>
            <a:lvl1pPr marL="0" indent="0" defTabSz="609600">
              <a:lnSpc>
                <a:spcPct val="100000"/>
              </a:lnSpc>
              <a:spcBef>
                <a:spcPts val="400"/>
              </a:spcBef>
              <a:buSzTx/>
              <a:buFontTx/>
              <a:buNone/>
              <a:defRPr sz="1800">
                <a:solidFill>
                  <a:srgbClr val="40404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1pPr>
            <a:lvl2pPr marL="0" indent="457200" defTabSz="609600">
              <a:lnSpc>
                <a:spcPct val="100000"/>
              </a:lnSpc>
              <a:spcBef>
                <a:spcPts val="400"/>
              </a:spcBef>
              <a:buSzTx/>
              <a:buFontTx/>
              <a:buNone/>
              <a:defRPr sz="1800">
                <a:solidFill>
                  <a:srgbClr val="40404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2pPr>
            <a:lvl3pPr marL="0" indent="914400" defTabSz="609600">
              <a:lnSpc>
                <a:spcPct val="100000"/>
              </a:lnSpc>
              <a:spcBef>
                <a:spcPts val="400"/>
              </a:spcBef>
              <a:buSzTx/>
              <a:buFontTx/>
              <a:buNone/>
              <a:defRPr sz="1800">
                <a:solidFill>
                  <a:srgbClr val="40404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3pPr>
            <a:lvl4pPr marL="0" indent="1371600" defTabSz="609600">
              <a:lnSpc>
                <a:spcPct val="100000"/>
              </a:lnSpc>
              <a:spcBef>
                <a:spcPts val="400"/>
              </a:spcBef>
              <a:buSzTx/>
              <a:buFontTx/>
              <a:buNone/>
              <a:defRPr sz="1800">
                <a:solidFill>
                  <a:srgbClr val="40404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4pPr>
            <a:lvl5pPr marL="0" indent="1828800" defTabSz="609600">
              <a:lnSpc>
                <a:spcPct val="100000"/>
              </a:lnSpc>
              <a:spcBef>
                <a:spcPts val="400"/>
              </a:spcBef>
              <a:buSzTx/>
              <a:buFontTx/>
              <a:buNone/>
              <a:defRPr sz="1800">
                <a:solidFill>
                  <a:srgbClr val="40404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5pPr>
          </a:lstStyle>
          <a:p>
            <a:r>
              <a:t>正文级别 1</a:t>
            </a:r>
          </a:p>
          <a:p>
            <a:pPr lvl="1"/>
            <a:r>
              <a:t>正文级别 2</a:t>
            </a:r>
          </a:p>
          <a:p>
            <a:pPr lvl="2"/>
            <a:r>
              <a:t>正文级别 3</a:t>
            </a:r>
          </a:p>
          <a:p>
            <a:pPr lvl="3"/>
            <a:r>
              <a:t>正文级别 4</a:t>
            </a:r>
          </a:p>
          <a:p>
            <a:pPr lvl="4"/>
            <a:r>
              <a:t>正文级别 5</a:t>
            </a:r>
          </a:p>
        </p:txBody>
      </p:sp>
      <p:sp>
        <p:nvSpPr>
          <p:cNvPr id="85" name="幻灯片编号"/>
          <p:cNvSpPr txBox="1">
            <a:spLocks noGrp="1"/>
          </p:cNvSpPr>
          <p:nvPr>
            <p:ph type="sldNum" sz="quarter" idx="2"/>
          </p:nvPr>
        </p:nvSpPr>
        <p:spPr>
          <a:xfrm>
            <a:off x="13253759" y="8536940"/>
            <a:ext cx="360641" cy="363221"/>
          </a:xfrm>
          <a:prstGeom prst="rect">
            <a:avLst/>
          </a:prstGeom>
        </p:spPr>
        <p:txBody>
          <a:bodyPr/>
          <a:lstStyle>
            <a:lvl1pPr defTabSz="609600">
              <a:defRPr sz="1600">
                <a:solidFill>
                  <a:srgbClr val="888888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文本"/>
          <p:cNvSpPr txBox="1">
            <a:spLocks noGrp="1"/>
          </p:cNvSpPr>
          <p:nvPr>
            <p:ph type="title"/>
          </p:nvPr>
        </p:nvSpPr>
        <p:spPr>
          <a:xfrm>
            <a:off x="1117599" y="486833"/>
            <a:ext cx="14020801" cy="1767418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 anchor="ctr">
            <a:normAutofit/>
          </a:bodyPr>
          <a:lstStyle/>
          <a:p>
            <a:r>
              <a:t>标题文本</a:t>
            </a:r>
          </a:p>
        </p:txBody>
      </p:sp>
      <p:sp>
        <p:nvSpPr>
          <p:cNvPr id="3" name="正文级别 1…"/>
          <p:cNvSpPr txBox="1">
            <a:spLocks noGrp="1"/>
          </p:cNvSpPr>
          <p:nvPr>
            <p:ph type="body" idx="1"/>
          </p:nvPr>
        </p:nvSpPr>
        <p:spPr>
          <a:xfrm>
            <a:off x="1117599" y="2434166"/>
            <a:ext cx="14020801" cy="580178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normAutofit/>
          </a:bodyPr>
          <a:lstStyle/>
          <a:p>
            <a:r>
              <a:t>正文级别 1</a:t>
            </a:r>
          </a:p>
          <a:p>
            <a:pPr lvl="1"/>
            <a:r>
              <a:t>正文级别 2</a:t>
            </a:r>
          </a:p>
          <a:p>
            <a:pPr lvl="2"/>
            <a:r>
              <a:t>正文级别 3</a:t>
            </a:r>
          </a:p>
          <a:p>
            <a:pPr lvl="3"/>
            <a:r>
              <a:t>正文级别 4</a:t>
            </a:r>
          </a:p>
          <a:p>
            <a:pPr lvl="4"/>
            <a:r>
              <a:t>正文级别 5</a:t>
            </a:r>
          </a:p>
        </p:txBody>
      </p:sp>
      <p:sp>
        <p:nvSpPr>
          <p:cNvPr id="4" name="幻灯片编号"/>
          <p:cNvSpPr txBox="1">
            <a:spLocks noGrp="1"/>
          </p:cNvSpPr>
          <p:nvPr>
            <p:ph type="sldNum" sz="quarter" idx="2"/>
          </p:nvPr>
        </p:nvSpPr>
        <p:spPr>
          <a:xfrm>
            <a:off x="15689938" y="8479790"/>
            <a:ext cx="454303" cy="477521"/>
          </a:xfrm>
          <a:prstGeom prst="rect">
            <a:avLst/>
          </a:prstGeom>
          <a:ln w="12700">
            <a:miter lim="400000"/>
          </a:ln>
        </p:spPr>
        <p:txBody>
          <a:bodyPr wrap="none" lIns="60959" tIns="60959" rIns="60959" bIns="60959" anchor="ctr">
            <a:spAutoFit/>
          </a:bodyPr>
          <a:lstStyle>
            <a:lvl1pPr algn="r" defTabSz="1219200">
              <a:defRPr>
                <a:solidFill>
                  <a:srgbClr val="F2F2F2"/>
                </a:solidFill>
                <a:latin typeface="+mn-lt"/>
                <a:ea typeface="+mn-ea"/>
                <a:cs typeface="+mn-cs"/>
                <a:sym typeface="Calibri"/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  <p:sldLayoutId id="2147483674" r:id="rId26"/>
    <p:sldLayoutId id="2147483675" r:id="rId27"/>
    <p:sldLayoutId id="2147483676" r:id="rId28"/>
    <p:sldLayoutId id="2147483677" r:id="rId29"/>
  </p:sldLayoutIdLst>
  <p:transition spd="med"/>
  <p:txStyles>
    <p:titleStyle>
      <a:lvl1pPr marL="0" marR="0" indent="0" algn="l" defTabSz="121920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800" b="0" i="0" u="none" strike="noStrike" cap="none" spc="0" baseline="0">
          <a:ln>
            <a:noFill/>
          </a:ln>
          <a:solidFill>
            <a:srgbClr val="000000"/>
          </a:solidFill>
          <a:uFillTx/>
          <a:latin typeface="Calibri Light"/>
          <a:ea typeface="Calibri Light"/>
          <a:cs typeface="Calibri Light"/>
          <a:sym typeface="Calibri Light"/>
        </a:defRPr>
      </a:lvl1pPr>
      <a:lvl2pPr marL="0" marR="0" indent="0" algn="l" defTabSz="121920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800" b="0" i="0" u="none" strike="noStrike" cap="none" spc="0" baseline="0">
          <a:ln>
            <a:noFill/>
          </a:ln>
          <a:solidFill>
            <a:srgbClr val="000000"/>
          </a:solidFill>
          <a:uFillTx/>
          <a:latin typeface="Calibri Light"/>
          <a:ea typeface="Calibri Light"/>
          <a:cs typeface="Calibri Light"/>
          <a:sym typeface="Calibri Light"/>
        </a:defRPr>
      </a:lvl2pPr>
      <a:lvl3pPr marL="0" marR="0" indent="0" algn="l" defTabSz="121920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800" b="0" i="0" u="none" strike="noStrike" cap="none" spc="0" baseline="0">
          <a:ln>
            <a:noFill/>
          </a:ln>
          <a:solidFill>
            <a:srgbClr val="000000"/>
          </a:solidFill>
          <a:uFillTx/>
          <a:latin typeface="Calibri Light"/>
          <a:ea typeface="Calibri Light"/>
          <a:cs typeface="Calibri Light"/>
          <a:sym typeface="Calibri Light"/>
        </a:defRPr>
      </a:lvl3pPr>
      <a:lvl4pPr marL="0" marR="0" indent="0" algn="l" defTabSz="121920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800" b="0" i="0" u="none" strike="noStrike" cap="none" spc="0" baseline="0">
          <a:ln>
            <a:noFill/>
          </a:ln>
          <a:solidFill>
            <a:srgbClr val="000000"/>
          </a:solidFill>
          <a:uFillTx/>
          <a:latin typeface="Calibri Light"/>
          <a:ea typeface="Calibri Light"/>
          <a:cs typeface="Calibri Light"/>
          <a:sym typeface="Calibri Light"/>
        </a:defRPr>
      </a:lvl4pPr>
      <a:lvl5pPr marL="0" marR="0" indent="0" algn="l" defTabSz="121920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800" b="0" i="0" u="none" strike="noStrike" cap="none" spc="0" baseline="0">
          <a:ln>
            <a:noFill/>
          </a:ln>
          <a:solidFill>
            <a:srgbClr val="000000"/>
          </a:solidFill>
          <a:uFillTx/>
          <a:latin typeface="Calibri Light"/>
          <a:ea typeface="Calibri Light"/>
          <a:cs typeface="Calibri Light"/>
          <a:sym typeface="Calibri Light"/>
        </a:defRPr>
      </a:lvl5pPr>
      <a:lvl6pPr marL="0" marR="0" indent="0" algn="l" defTabSz="121920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800" b="0" i="0" u="none" strike="noStrike" cap="none" spc="0" baseline="0">
          <a:ln>
            <a:noFill/>
          </a:ln>
          <a:solidFill>
            <a:srgbClr val="000000"/>
          </a:solidFill>
          <a:uFillTx/>
          <a:latin typeface="Calibri Light"/>
          <a:ea typeface="Calibri Light"/>
          <a:cs typeface="Calibri Light"/>
          <a:sym typeface="Calibri Light"/>
        </a:defRPr>
      </a:lvl6pPr>
      <a:lvl7pPr marL="0" marR="0" indent="0" algn="l" defTabSz="121920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800" b="0" i="0" u="none" strike="noStrike" cap="none" spc="0" baseline="0">
          <a:ln>
            <a:noFill/>
          </a:ln>
          <a:solidFill>
            <a:srgbClr val="000000"/>
          </a:solidFill>
          <a:uFillTx/>
          <a:latin typeface="Calibri Light"/>
          <a:ea typeface="Calibri Light"/>
          <a:cs typeface="Calibri Light"/>
          <a:sym typeface="Calibri Light"/>
        </a:defRPr>
      </a:lvl7pPr>
      <a:lvl8pPr marL="0" marR="0" indent="0" algn="l" defTabSz="121920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800" b="0" i="0" u="none" strike="noStrike" cap="none" spc="0" baseline="0">
          <a:ln>
            <a:noFill/>
          </a:ln>
          <a:solidFill>
            <a:srgbClr val="000000"/>
          </a:solidFill>
          <a:uFillTx/>
          <a:latin typeface="Calibri Light"/>
          <a:ea typeface="Calibri Light"/>
          <a:cs typeface="Calibri Light"/>
          <a:sym typeface="Calibri Light"/>
        </a:defRPr>
      </a:lvl8pPr>
      <a:lvl9pPr marL="0" marR="0" indent="0" algn="l" defTabSz="121920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800" b="0" i="0" u="none" strike="noStrike" cap="none" spc="0" baseline="0">
          <a:ln>
            <a:noFill/>
          </a:ln>
          <a:solidFill>
            <a:srgbClr val="000000"/>
          </a:solidFill>
          <a:uFillTx/>
          <a:latin typeface="Calibri Light"/>
          <a:ea typeface="Calibri Light"/>
          <a:cs typeface="Calibri Light"/>
          <a:sym typeface="Calibri Light"/>
        </a:defRPr>
      </a:lvl9pPr>
    </p:titleStyle>
    <p:bodyStyle>
      <a:lvl1pPr marL="293914" marR="0" indent="-293914" algn="l" defTabSz="1219200" latinLnBrk="0">
        <a:lnSpc>
          <a:spcPct val="90000"/>
        </a:lnSpc>
        <a:spcBef>
          <a:spcPts val="1300"/>
        </a:spcBef>
        <a:spcAft>
          <a:spcPts val="0"/>
        </a:spcAft>
        <a:buClrTx/>
        <a:buSzPct val="100000"/>
        <a:buFont typeface="Helvetica"/>
        <a:buChar char="•"/>
        <a:tabLst/>
        <a:defRPr sz="3600" b="0" i="0" u="none" strike="noStrike" cap="none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Calibri"/>
        </a:defRPr>
      </a:lvl1pPr>
      <a:lvl2pPr marL="800100" marR="0" indent="-342900" algn="l" defTabSz="1219200" latinLnBrk="0">
        <a:lnSpc>
          <a:spcPct val="90000"/>
        </a:lnSpc>
        <a:spcBef>
          <a:spcPts val="1300"/>
        </a:spcBef>
        <a:spcAft>
          <a:spcPts val="0"/>
        </a:spcAft>
        <a:buClrTx/>
        <a:buSzPct val="100000"/>
        <a:buFont typeface="Helvetica"/>
        <a:buChar char="•"/>
        <a:tabLst/>
        <a:defRPr sz="3600" b="0" i="0" u="none" strike="noStrike" cap="none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Calibri"/>
        </a:defRPr>
      </a:lvl2pPr>
      <a:lvl3pPr marL="1325879" marR="0" indent="-411479" algn="l" defTabSz="1219200" latinLnBrk="0">
        <a:lnSpc>
          <a:spcPct val="90000"/>
        </a:lnSpc>
        <a:spcBef>
          <a:spcPts val="1300"/>
        </a:spcBef>
        <a:spcAft>
          <a:spcPts val="0"/>
        </a:spcAft>
        <a:buClrTx/>
        <a:buSzPct val="100000"/>
        <a:buFont typeface="Helvetica"/>
        <a:buChar char="•"/>
        <a:tabLst/>
        <a:defRPr sz="3600" b="0" i="0" u="none" strike="noStrike" cap="none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Calibri"/>
        </a:defRPr>
      </a:lvl3pPr>
      <a:lvl4pPr marL="1828800" marR="0" indent="-457200" algn="l" defTabSz="1219200" latinLnBrk="0">
        <a:lnSpc>
          <a:spcPct val="90000"/>
        </a:lnSpc>
        <a:spcBef>
          <a:spcPts val="1300"/>
        </a:spcBef>
        <a:spcAft>
          <a:spcPts val="0"/>
        </a:spcAft>
        <a:buClrTx/>
        <a:buSzPct val="100000"/>
        <a:buFont typeface="Helvetica"/>
        <a:buChar char="•"/>
        <a:tabLst/>
        <a:defRPr sz="3600" b="0" i="0" u="none" strike="noStrike" cap="none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Calibri"/>
        </a:defRPr>
      </a:lvl4pPr>
      <a:lvl5pPr marL="2286000" marR="0" indent="-457200" algn="l" defTabSz="1219200" latinLnBrk="0">
        <a:lnSpc>
          <a:spcPct val="90000"/>
        </a:lnSpc>
        <a:spcBef>
          <a:spcPts val="1300"/>
        </a:spcBef>
        <a:spcAft>
          <a:spcPts val="0"/>
        </a:spcAft>
        <a:buClrTx/>
        <a:buSzPct val="100000"/>
        <a:buFont typeface="Helvetica"/>
        <a:buChar char="•"/>
        <a:tabLst/>
        <a:defRPr sz="3600" b="0" i="0" u="none" strike="noStrike" cap="none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Calibri"/>
        </a:defRPr>
      </a:lvl5pPr>
      <a:lvl6pPr marL="2743200" marR="0" indent="-457200" algn="l" defTabSz="1219200" latinLnBrk="0">
        <a:lnSpc>
          <a:spcPct val="90000"/>
        </a:lnSpc>
        <a:spcBef>
          <a:spcPts val="1300"/>
        </a:spcBef>
        <a:spcAft>
          <a:spcPts val="0"/>
        </a:spcAft>
        <a:buClrTx/>
        <a:buSzPct val="100000"/>
        <a:buFont typeface="Helvetica"/>
        <a:buChar char="•"/>
        <a:tabLst/>
        <a:defRPr sz="3600" b="0" i="0" u="none" strike="noStrike" cap="none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Calibri"/>
        </a:defRPr>
      </a:lvl6pPr>
      <a:lvl7pPr marL="3200400" marR="0" indent="-457200" algn="l" defTabSz="1219200" latinLnBrk="0">
        <a:lnSpc>
          <a:spcPct val="90000"/>
        </a:lnSpc>
        <a:spcBef>
          <a:spcPts val="1300"/>
        </a:spcBef>
        <a:spcAft>
          <a:spcPts val="0"/>
        </a:spcAft>
        <a:buClrTx/>
        <a:buSzPct val="100000"/>
        <a:buFont typeface="Helvetica"/>
        <a:buChar char="•"/>
        <a:tabLst/>
        <a:defRPr sz="3600" b="0" i="0" u="none" strike="noStrike" cap="none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Calibri"/>
        </a:defRPr>
      </a:lvl7pPr>
      <a:lvl8pPr marL="3657600" marR="0" indent="-457200" algn="l" defTabSz="1219200" latinLnBrk="0">
        <a:lnSpc>
          <a:spcPct val="90000"/>
        </a:lnSpc>
        <a:spcBef>
          <a:spcPts val="1300"/>
        </a:spcBef>
        <a:spcAft>
          <a:spcPts val="0"/>
        </a:spcAft>
        <a:buClrTx/>
        <a:buSzPct val="100000"/>
        <a:buFont typeface="Helvetica"/>
        <a:buChar char="•"/>
        <a:tabLst/>
        <a:defRPr sz="3600" b="0" i="0" u="none" strike="noStrike" cap="none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Calibri"/>
        </a:defRPr>
      </a:lvl8pPr>
      <a:lvl9pPr marL="4114800" marR="0" indent="-457200" algn="l" defTabSz="1219200" latinLnBrk="0">
        <a:lnSpc>
          <a:spcPct val="90000"/>
        </a:lnSpc>
        <a:spcBef>
          <a:spcPts val="1300"/>
        </a:spcBef>
        <a:spcAft>
          <a:spcPts val="0"/>
        </a:spcAft>
        <a:buClrTx/>
        <a:buSzPct val="100000"/>
        <a:buFont typeface="Helvetica"/>
        <a:buChar char="•"/>
        <a:tabLst/>
        <a:defRPr sz="3600" b="0" i="0" u="none" strike="noStrike" cap="none" spc="0" baseline="0">
          <a:ln>
            <a:noFill/>
          </a:ln>
          <a:solidFill>
            <a:srgbClr val="000000"/>
          </a:solidFill>
          <a:uFillTx/>
          <a:latin typeface="+mn-lt"/>
          <a:ea typeface="+mn-ea"/>
          <a:cs typeface="+mn-cs"/>
          <a:sym typeface="Calibri"/>
        </a:defRPr>
      </a:lvl9pPr>
    </p:bodyStyle>
    <p:otherStyle>
      <a:lvl1pPr marL="0" marR="0" indent="0" algn="r" defTabSz="12192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4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Calibri"/>
        </a:defRPr>
      </a:lvl1pPr>
      <a:lvl2pPr marL="0" marR="0" indent="457200" algn="r" defTabSz="12192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4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Calibri"/>
        </a:defRPr>
      </a:lvl2pPr>
      <a:lvl3pPr marL="0" marR="0" indent="914400" algn="r" defTabSz="12192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4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Calibri"/>
        </a:defRPr>
      </a:lvl3pPr>
      <a:lvl4pPr marL="0" marR="0" indent="1371600" algn="r" defTabSz="12192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4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Calibri"/>
        </a:defRPr>
      </a:lvl4pPr>
      <a:lvl5pPr marL="0" marR="0" indent="1828800" algn="r" defTabSz="12192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4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Calibri"/>
        </a:defRPr>
      </a:lvl5pPr>
      <a:lvl6pPr marL="0" marR="0" indent="2286000" algn="r" defTabSz="12192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4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Calibri"/>
        </a:defRPr>
      </a:lvl6pPr>
      <a:lvl7pPr marL="0" marR="0" indent="2743200" algn="r" defTabSz="12192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4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Calibri"/>
        </a:defRPr>
      </a:lvl7pPr>
      <a:lvl8pPr marL="0" marR="0" indent="3200400" algn="r" defTabSz="12192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4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Calibri"/>
        </a:defRPr>
      </a:lvl8pPr>
      <a:lvl9pPr marL="0" marR="0" indent="3657600" algn="r" defTabSz="12192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4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Calibri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9.xml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6.xml"/><Relationship Id="rId4" Type="http://schemas.openxmlformats.org/officeDocument/2006/relationships/image" Target="../media/image10.tif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6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5" Type="http://schemas.openxmlformats.org/officeDocument/2006/relationships/image" Target="../media/image12.png"/><Relationship Id="rId4" Type="http://schemas.openxmlformats.org/officeDocument/2006/relationships/notesSlide" Target="../notesSlides/notesSlide1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9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9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tif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9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tif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9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tif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9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tif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9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tif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9.xml"/><Relationship Id="rId4" Type="http://schemas.openxmlformats.org/officeDocument/2006/relationships/chart" Target="../charts/char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9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6.xml"/><Relationship Id="rId4" Type="http://schemas.openxmlformats.org/officeDocument/2006/relationships/image" Target="../media/image4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tif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9.xml"/><Relationship Id="rId4" Type="http://schemas.openxmlformats.org/officeDocument/2006/relationships/image" Target="../media/image13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9.xml"/><Relationship Id="rId5" Type="http://schemas.openxmlformats.org/officeDocument/2006/relationships/image" Target="../media/image14.tif"/><Relationship Id="rId4" Type="http://schemas.openxmlformats.org/officeDocument/2006/relationships/image" Target="../media/image10.tif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tif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9.xml"/><Relationship Id="rId5" Type="http://schemas.openxmlformats.org/officeDocument/2006/relationships/image" Target="../media/image13.png"/><Relationship Id="rId4" Type="http://schemas.openxmlformats.org/officeDocument/2006/relationships/image" Target="../media/image14.tif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9.xml"/><Relationship Id="rId6" Type="http://schemas.openxmlformats.org/officeDocument/2006/relationships/chart" Target="../charts/chart4.xml"/><Relationship Id="rId5" Type="http://schemas.openxmlformats.org/officeDocument/2006/relationships/image" Target="../media/image14.tif"/><Relationship Id="rId4" Type="http://schemas.openxmlformats.org/officeDocument/2006/relationships/image" Target="../media/image10.tif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9.xml"/><Relationship Id="rId4" Type="http://schemas.openxmlformats.org/officeDocument/2006/relationships/image" Target="../media/image16.jpe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9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9.xml"/><Relationship Id="rId4" Type="http://schemas.openxmlformats.org/officeDocument/2006/relationships/image" Target="../media/image17.jpe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9.xml"/><Relationship Id="rId5" Type="http://schemas.openxmlformats.org/officeDocument/2006/relationships/image" Target="../media/image19.jpeg"/><Relationship Id="rId4" Type="http://schemas.openxmlformats.org/officeDocument/2006/relationships/image" Target="../media/image18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9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.xml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9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6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9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2.png"/><Relationship Id="rId4" Type="http://schemas.openxmlformats.org/officeDocument/2006/relationships/image" Target="../media/image21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7.png"/><Relationship Id="rId5" Type="http://schemas.openxmlformats.org/officeDocument/2006/relationships/image" Target="../media/image26.png"/><Relationship Id="rId4" Type="http://schemas.openxmlformats.org/officeDocument/2006/relationships/image" Target="../media/image25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tif"/><Relationship Id="rId7" Type="http://schemas.openxmlformats.org/officeDocument/2006/relationships/image" Target="../media/image9.tif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6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6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tif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6.xml"/><Relationship Id="rId5" Type="http://schemas.openxmlformats.org/officeDocument/2006/relationships/image" Target="../media/image11.png"/><Relationship Id="rId4" Type="http://schemas.openxmlformats.org/officeDocument/2006/relationships/image" Target="../media/image7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tif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6.xml"/><Relationship Id="rId5" Type="http://schemas.openxmlformats.org/officeDocument/2006/relationships/image" Target="../media/image11.png"/><Relationship Id="rId4" Type="http://schemas.openxmlformats.org/officeDocument/2006/relationships/image" Target="../media/image7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6.xml"/><Relationship Id="rId4" Type="http://schemas.openxmlformats.org/officeDocument/2006/relationships/image" Target="../media/image10.ti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" name="标题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  </a:t>
            </a:r>
          </a:p>
        </p:txBody>
      </p:sp>
      <p:sp>
        <p:nvSpPr>
          <p:cNvPr id="275" name="正文"/>
          <p:cNvSpPr txBox="1"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/>
          <a:lstStyle/>
          <a:p>
            <a:endParaRPr/>
          </a:p>
        </p:txBody>
      </p:sp>
      <p:pic>
        <p:nvPicPr>
          <p:cNvPr id="276" name="backscatter-gopro-photo.jpg" descr="backscatter-gopro-photo.jpg"/>
          <p:cNvPicPr>
            <a:picLocks noChangeAspect="1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>
            <a:off x="-16670" y="-1887214"/>
            <a:ext cx="16289340" cy="12217005"/>
          </a:xfrm>
          <a:prstGeom prst="rect">
            <a:avLst/>
          </a:prstGeom>
          <a:ln w="12700">
            <a:miter lim="400000"/>
          </a:ln>
        </p:spPr>
      </p:pic>
      <p:sp>
        <p:nvSpPr>
          <p:cNvPr id="277" name="Underwater Backscatter Networking"/>
          <p:cNvSpPr txBox="1"/>
          <p:nvPr/>
        </p:nvSpPr>
        <p:spPr>
          <a:xfrm>
            <a:off x="-126477" y="966000"/>
            <a:ext cx="9172691" cy="3519015"/>
          </a:xfrm>
          <a:prstGeom prst="rect">
            <a:avLst/>
          </a:prstGeom>
          <a:ln w="12700">
            <a:miter lim="400000"/>
          </a:ln>
          <a:effectLst>
            <a:outerShdw blurRad="317500" dist="25400" dir="5400000" rotWithShape="0">
              <a:srgbClr val="000000">
                <a:alpha val="91982"/>
              </a:srgbClr>
            </a:outerShdw>
          </a:effectLst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 anchor="ctr">
            <a:normAutofit/>
          </a:bodyPr>
          <a:lstStyle>
            <a:lvl1pPr algn="ctr">
              <a:defRPr sz="6500">
                <a:solidFill>
                  <a:srgbClr val="FFFFFF"/>
                </a:solidFill>
                <a:latin typeface="+mj-lt"/>
                <a:ea typeface="+mj-ea"/>
                <a:cs typeface="+mj-cs"/>
                <a:sym typeface="Helvetica"/>
              </a:defRPr>
            </a:lvl1pPr>
          </a:lstStyle>
          <a:p>
            <a:r>
              <a:rPr dirty="0"/>
              <a:t>Underwater Backscatter Networking</a:t>
            </a:r>
          </a:p>
        </p:txBody>
      </p:sp>
      <p:sp>
        <p:nvSpPr>
          <p:cNvPr id="278" name="JunSu Jang &amp; Fadel Adib"/>
          <p:cNvSpPr txBox="1"/>
          <p:nvPr/>
        </p:nvSpPr>
        <p:spPr>
          <a:xfrm>
            <a:off x="529646" y="4334652"/>
            <a:ext cx="7631846" cy="1632513"/>
          </a:xfrm>
          <a:prstGeom prst="rect">
            <a:avLst/>
          </a:prstGeom>
          <a:ln w="12700">
            <a:miter lim="400000"/>
          </a:ln>
          <a:effectLst>
            <a:outerShdw blurRad="165100" dir="5400000" rotWithShape="0">
              <a:srgbClr val="000000">
                <a:alpha val="86034"/>
              </a:srgbClr>
            </a:outerShdw>
          </a:effectLst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 anchor="ctr">
            <a:normAutofit lnSpcReduction="10000"/>
          </a:bodyPr>
          <a:lstStyle>
            <a:lvl1pPr algn="ctr" defTabSz="493776">
              <a:defRPr sz="5265">
                <a:solidFill>
                  <a:schemeClr val="accent1">
                    <a:lumOff val="11862"/>
                  </a:schemeClr>
                </a:solidFill>
                <a:latin typeface="+mj-lt"/>
                <a:ea typeface="+mj-ea"/>
                <a:cs typeface="+mj-cs"/>
                <a:sym typeface="Helvetica"/>
              </a:defRPr>
            </a:lvl1pPr>
          </a:lstStyle>
          <a:p>
            <a:r>
              <a:t>JunSu Jang &amp; Fadel Adib</a:t>
            </a:r>
          </a:p>
        </p:txBody>
      </p:sp>
      <p:pic>
        <p:nvPicPr>
          <p:cNvPr id="279" name="图像" descr="图像"/>
          <p:cNvPicPr>
            <a:picLocks noChangeAspect="1"/>
          </p:cNvPicPr>
          <p:nvPr/>
        </p:nvPicPr>
        <p:blipFill>
          <a:blip r:embed="rId4">
            <a:extLst/>
          </a:blip>
          <a:srcRect/>
          <a:stretch>
            <a:fillRect/>
          </a:stretch>
        </p:blipFill>
        <p:spPr>
          <a:xfrm>
            <a:off x="3061201" y="7682908"/>
            <a:ext cx="2568735" cy="1328518"/>
          </a:xfrm>
          <a:prstGeom prst="rect">
            <a:avLst/>
          </a:prstGeom>
          <a:ln w="12700">
            <a:miter lim="400000"/>
          </a:ln>
          <a:effectLst>
            <a:outerShdw blurRad="304800" dist="25400" dir="5400000" rotWithShape="0">
              <a:srgbClr val="000000"/>
            </a:outerShdw>
          </a:effectLst>
        </p:spPr>
      </p:pic>
    </p:spTree>
  </p:cSld>
  <p:clrMapOvr>
    <a:masterClrMapping/>
  </p:clrMapOvr>
  <p:transition spd="med"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2" name="成组" descr="成组"/>
          <p:cNvPicPr>
            <a:picLocks/>
          </p:cNvPicPr>
          <p:nvPr/>
        </p:nvPicPr>
        <p:blipFill>
          <a:blip r:embed="rId3">
            <a:extLst/>
          </a:blip>
          <a:srcRect l="2087" t="3683" r="2087" b="18809"/>
          <a:stretch>
            <a:fillRect/>
          </a:stretch>
        </p:blipFill>
        <p:spPr>
          <a:xfrm>
            <a:off x="4282927" y="7379986"/>
            <a:ext cx="2243854" cy="1209854"/>
          </a:xfrm>
          <a:prstGeom prst="rect">
            <a:avLst/>
          </a:prstGeom>
          <a:ln w="12700">
            <a:miter lim="400000"/>
          </a:ln>
        </p:spPr>
      </p:pic>
      <p:sp>
        <p:nvSpPr>
          <p:cNvPr id="453" name="TextBox 2"/>
          <p:cNvSpPr txBox="1"/>
          <p:nvPr/>
        </p:nvSpPr>
        <p:spPr>
          <a:xfrm>
            <a:off x="4090122" y="2684019"/>
            <a:ext cx="2750642" cy="7569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>
            <a:lvl1pPr algn="ctr" defTabSz="1219200">
              <a:defRPr sz="4200">
                <a:solidFill>
                  <a:srgbClr val="FFFFFF"/>
                </a:solidFill>
                <a:latin typeface="Calibri Light"/>
                <a:ea typeface="Calibri Light"/>
                <a:cs typeface="Calibri Light"/>
                <a:sym typeface="Calibri Light"/>
              </a:defRPr>
            </a:lvl1pPr>
          </a:lstStyle>
          <a:p>
            <a:r>
              <a:t>Switch</a:t>
            </a:r>
          </a:p>
        </p:txBody>
      </p:sp>
      <p:sp>
        <p:nvSpPr>
          <p:cNvPr id="454" name="TextBox 2"/>
          <p:cNvSpPr txBox="1"/>
          <p:nvPr/>
        </p:nvSpPr>
        <p:spPr>
          <a:xfrm>
            <a:off x="4189745" y="3159546"/>
            <a:ext cx="2750641" cy="7569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>
            <a:lvl1pPr algn="ctr" defTabSz="1219200">
              <a:defRPr sz="4200">
                <a:solidFill>
                  <a:srgbClr val="FFFFFF"/>
                </a:solidFill>
                <a:latin typeface="Calibri Light"/>
                <a:ea typeface="Calibri Light"/>
                <a:cs typeface="Calibri Light"/>
                <a:sym typeface="Calibri Light"/>
              </a:defRPr>
            </a:lvl1pPr>
          </a:lstStyle>
          <a:p>
            <a:r>
              <a:t>open</a:t>
            </a:r>
          </a:p>
        </p:txBody>
      </p:sp>
      <p:sp>
        <p:nvSpPr>
          <p:cNvPr id="455" name="Straight Arrow Connector 12"/>
          <p:cNvSpPr/>
          <p:nvPr/>
        </p:nvSpPr>
        <p:spPr>
          <a:xfrm>
            <a:off x="253477" y="5581977"/>
            <a:ext cx="1336199" cy="1"/>
          </a:xfrm>
          <a:prstGeom prst="line">
            <a:avLst/>
          </a:prstGeom>
          <a:ln w="101600">
            <a:solidFill>
              <a:srgbClr val="FFC000"/>
            </a:solidFill>
            <a:prstDash val="sysDot"/>
            <a:miter/>
            <a:tailEnd type="triangle"/>
          </a:ln>
        </p:spPr>
        <p:txBody>
          <a:bodyPr lIns="60959" tIns="60959" rIns="60959" bIns="60959"/>
          <a:lstStyle/>
          <a:p>
            <a:pPr defTabSz="1219200"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sp>
        <p:nvSpPr>
          <p:cNvPr id="456" name="线条"/>
          <p:cNvSpPr/>
          <p:nvPr/>
        </p:nvSpPr>
        <p:spPr>
          <a:xfrm flipV="1">
            <a:off x="10664708" y="5881910"/>
            <a:ext cx="1" cy="896621"/>
          </a:xfrm>
          <a:prstGeom prst="line">
            <a:avLst/>
          </a:prstGeom>
          <a:ln w="50800">
            <a:solidFill>
              <a:srgbClr val="FFFFFF"/>
            </a:solidFill>
          </a:ln>
          <a:effectLst>
            <a:outerShdw blurRad="50800" dist="25400" dir="5400000" rotWithShape="0">
              <a:srgbClr val="000000">
                <a:alpha val="38000"/>
              </a:srgbClr>
            </a:outerShdw>
          </a:effectLst>
        </p:spPr>
        <p:txBody>
          <a:bodyPr lIns="60959" tIns="60959" rIns="60959" bIns="60959"/>
          <a:lstStyle/>
          <a:p>
            <a:pPr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sp>
        <p:nvSpPr>
          <p:cNvPr id="457" name="线条"/>
          <p:cNvSpPr/>
          <p:nvPr/>
        </p:nvSpPr>
        <p:spPr>
          <a:xfrm flipV="1">
            <a:off x="10688165" y="4176254"/>
            <a:ext cx="1" cy="896621"/>
          </a:xfrm>
          <a:prstGeom prst="line">
            <a:avLst/>
          </a:prstGeom>
          <a:ln w="50800">
            <a:solidFill>
              <a:srgbClr val="FFFFFF"/>
            </a:solidFill>
          </a:ln>
          <a:effectLst>
            <a:outerShdw blurRad="50800" dist="25400" dir="5400000" rotWithShape="0">
              <a:srgbClr val="000000">
                <a:alpha val="38000"/>
              </a:srgbClr>
            </a:outerShdw>
          </a:effectLst>
        </p:spPr>
        <p:txBody>
          <a:bodyPr lIns="60959" tIns="60959" rIns="60959" bIns="60959"/>
          <a:lstStyle/>
          <a:p>
            <a:pPr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grpSp>
        <p:nvGrpSpPr>
          <p:cNvPr id="469" name="成组"/>
          <p:cNvGrpSpPr/>
          <p:nvPr/>
        </p:nvGrpSpPr>
        <p:grpSpPr>
          <a:xfrm>
            <a:off x="9983909" y="2684019"/>
            <a:ext cx="5275234" cy="4591260"/>
            <a:chOff x="77" y="0"/>
            <a:chExt cx="5275233" cy="4591259"/>
          </a:xfrm>
        </p:grpSpPr>
        <p:pic>
          <p:nvPicPr>
            <p:cNvPr id="458" name="图像" descr="图像"/>
            <p:cNvPicPr>
              <a:picLocks noChangeAspect="1"/>
            </p:cNvPicPr>
            <p:nvPr/>
          </p:nvPicPr>
          <p:blipFill>
            <a:blip r:embed="rId4">
              <a:extLst/>
            </a:blip>
            <a:srcRect l="18126" t="18181" r="17987" b="17908"/>
            <a:stretch>
              <a:fillRect/>
            </a:stretch>
          </p:blipFill>
          <p:spPr>
            <a:xfrm>
              <a:off x="77" y="2229620"/>
              <a:ext cx="1336199" cy="13366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6" h="21599" extrusionOk="0">
                  <a:moveTo>
                    <a:pt x="10793" y="0"/>
                  </a:moveTo>
                  <a:cubicBezTo>
                    <a:pt x="10538" y="0"/>
                    <a:pt x="106" y="2943"/>
                    <a:pt x="18" y="3040"/>
                  </a:cubicBezTo>
                  <a:cubicBezTo>
                    <a:pt x="-22" y="3084"/>
                    <a:pt x="7" y="4481"/>
                    <a:pt x="82" y="6144"/>
                  </a:cubicBezTo>
                  <a:cubicBezTo>
                    <a:pt x="157" y="7806"/>
                    <a:pt x="274" y="10918"/>
                    <a:pt x="344" y="13057"/>
                  </a:cubicBezTo>
                  <a:cubicBezTo>
                    <a:pt x="415" y="15231"/>
                    <a:pt x="515" y="16988"/>
                    <a:pt x="568" y="17040"/>
                  </a:cubicBezTo>
                  <a:cubicBezTo>
                    <a:pt x="621" y="17090"/>
                    <a:pt x="1662" y="17576"/>
                    <a:pt x="2886" y="18123"/>
                  </a:cubicBezTo>
                  <a:cubicBezTo>
                    <a:pt x="4111" y="18671"/>
                    <a:pt x="6380" y="19696"/>
                    <a:pt x="7931" y="20400"/>
                  </a:cubicBezTo>
                  <a:cubicBezTo>
                    <a:pt x="10036" y="21355"/>
                    <a:pt x="10576" y="21597"/>
                    <a:pt x="10857" y="21599"/>
                  </a:cubicBezTo>
                  <a:cubicBezTo>
                    <a:pt x="10951" y="21600"/>
                    <a:pt x="11014" y="21577"/>
                    <a:pt x="11101" y="21542"/>
                  </a:cubicBezTo>
                  <a:cubicBezTo>
                    <a:pt x="11291" y="21464"/>
                    <a:pt x="12474" y="20936"/>
                    <a:pt x="13726" y="20368"/>
                  </a:cubicBezTo>
                  <a:cubicBezTo>
                    <a:pt x="14977" y="19800"/>
                    <a:pt x="17132" y="18828"/>
                    <a:pt x="18515" y="18213"/>
                  </a:cubicBezTo>
                  <a:lnTo>
                    <a:pt x="21025" y="17097"/>
                  </a:lnTo>
                  <a:lnTo>
                    <a:pt x="21057" y="16058"/>
                  </a:lnTo>
                  <a:cubicBezTo>
                    <a:pt x="21184" y="12112"/>
                    <a:pt x="21496" y="4011"/>
                    <a:pt x="21537" y="3546"/>
                  </a:cubicBezTo>
                  <a:cubicBezTo>
                    <a:pt x="21578" y="3071"/>
                    <a:pt x="21559" y="2979"/>
                    <a:pt x="21415" y="2937"/>
                  </a:cubicBezTo>
                  <a:cubicBezTo>
                    <a:pt x="21321" y="2910"/>
                    <a:pt x="19373" y="2367"/>
                    <a:pt x="17087" y="1732"/>
                  </a:cubicBezTo>
                  <a:cubicBezTo>
                    <a:pt x="14801" y="1096"/>
                    <a:pt x="12490" y="447"/>
                    <a:pt x="11952" y="289"/>
                  </a:cubicBezTo>
                  <a:cubicBezTo>
                    <a:pt x="11414" y="130"/>
                    <a:pt x="10893" y="0"/>
                    <a:pt x="10793" y="0"/>
                  </a:cubicBezTo>
                  <a:close/>
                </a:path>
              </a:pathLst>
            </a:custGeom>
            <a:ln w="12700" cap="flat">
              <a:noFill/>
              <a:miter lim="400000"/>
            </a:ln>
            <a:effectLst/>
          </p:spPr>
        </p:pic>
        <p:sp>
          <p:nvSpPr>
            <p:cNvPr id="459" name="线条"/>
            <p:cNvSpPr/>
            <p:nvPr/>
          </p:nvSpPr>
          <p:spPr>
            <a:xfrm flipH="1" flipV="1">
              <a:off x="704333" y="1492235"/>
              <a:ext cx="1680906" cy="1"/>
            </a:xfrm>
            <a:prstGeom prst="line">
              <a:avLst/>
            </a:prstGeom>
            <a:noFill/>
            <a:ln w="50800" cap="flat">
              <a:solidFill>
                <a:srgbClr val="FFFFFF"/>
              </a:solidFill>
              <a:prstDash val="solid"/>
              <a:round/>
            </a:ln>
            <a:effectLst>
              <a:outerShdw blurRad="50800" dist="25400" dir="5400000" rotWithShape="0">
                <a:srgbClr val="000000">
                  <a:alpha val="38000"/>
                </a:srgbClr>
              </a:outerShdw>
            </a:effectLst>
          </p:spPr>
          <p:txBody>
            <a:bodyPr wrap="square" lIns="60959" tIns="60959" rIns="60959" bIns="60959" numCol="1" anchor="t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  <p:sp>
          <p:nvSpPr>
            <p:cNvPr id="460" name="线条"/>
            <p:cNvSpPr/>
            <p:nvPr/>
          </p:nvSpPr>
          <p:spPr>
            <a:xfrm flipH="1">
              <a:off x="704333" y="4058893"/>
              <a:ext cx="1680906" cy="1"/>
            </a:xfrm>
            <a:prstGeom prst="line">
              <a:avLst/>
            </a:prstGeom>
            <a:noFill/>
            <a:ln w="50800" cap="flat">
              <a:solidFill>
                <a:srgbClr val="FFFFFF"/>
              </a:solidFill>
              <a:prstDash val="solid"/>
              <a:round/>
            </a:ln>
            <a:effectLst>
              <a:outerShdw blurRad="50800" dist="25400" dir="5400000" rotWithShape="0">
                <a:srgbClr val="000000">
                  <a:alpha val="38000"/>
                </a:srgbClr>
              </a:outerShdw>
            </a:effectLst>
          </p:spPr>
          <p:txBody>
            <a:bodyPr wrap="square" lIns="60959" tIns="60959" rIns="60959" bIns="60959" numCol="1" anchor="t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  <p:sp>
          <p:nvSpPr>
            <p:cNvPr id="461" name="线条"/>
            <p:cNvSpPr/>
            <p:nvPr/>
          </p:nvSpPr>
          <p:spPr>
            <a:xfrm>
              <a:off x="2432413" y="1485225"/>
              <a:ext cx="1259999" cy="1"/>
            </a:xfrm>
            <a:prstGeom prst="line">
              <a:avLst/>
            </a:prstGeom>
            <a:noFill/>
            <a:ln w="50800" cap="flat">
              <a:solidFill>
                <a:schemeClr val="accent1"/>
              </a:solidFill>
              <a:prstDash val="solid"/>
              <a:round/>
              <a:headEnd type="oval" w="med" len="med"/>
            </a:ln>
            <a:effectLst>
              <a:outerShdw blurRad="50800" dist="25400" dir="5400000" rotWithShape="0">
                <a:srgbClr val="000000">
                  <a:alpha val="38000"/>
                </a:srgbClr>
              </a:outerShdw>
            </a:effectLst>
          </p:spPr>
          <p:txBody>
            <a:bodyPr wrap="square" lIns="60959" tIns="60959" rIns="60959" bIns="60959" numCol="1" anchor="t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  <p:sp>
          <p:nvSpPr>
            <p:cNvPr id="462" name="线条"/>
            <p:cNvSpPr/>
            <p:nvPr/>
          </p:nvSpPr>
          <p:spPr>
            <a:xfrm>
              <a:off x="2432413" y="4058893"/>
              <a:ext cx="1259999" cy="1"/>
            </a:xfrm>
            <a:prstGeom prst="line">
              <a:avLst/>
            </a:prstGeom>
            <a:noFill/>
            <a:ln w="50800" cap="flat">
              <a:solidFill>
                <a:schemeClr val="accent1"/>
              </a:solidFill>
              <a:prstDash val="solid"/>
              <a:round/>
              <a:headEnd type="oval" w="med" len="med"/>
            </a:ln>
            <a:effectLst>
              <a:outerShdw blurRad="50800" dist="25400" dir="5400000" rotWithShape="0">
                <a:srgbClr val="000000">
                  <a:alpha val="38000"/>
                </a:srgbClr>
              </a:outerShdw>
            </a:effectLst>
          </p:spPr>
          <p:txBody>
            <a:bodyPr wrap="square" lIns="60959" tIns="60959" rIns="60959" bIns="60959" numCol="1" anchor="t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  <p:sp>
          <p:nvSpPr>
            <p:cNvPr id="463" name="线条"/>
            <p:cNvSpPr/>
            <p:nvPr/>
          </p:nvSpPr>
          <p:spPr>
            <a:xfrm>
              <a:off x="3647965" y="1492235"/>
              <a:ext cx="1" cy="680721"/>
            </a:xfrm>
            <a:prstGeom prst="line">
              <a:avLst/>
            </a:prstGeom>
            <a:noFill/>
            <a:ln w="50800" cap="flat">
              <a:solidFill>
                <a:schemeClr val="accent1"/>
              </a:solidFill>
              <a:prstDash val="solid"/>
              <a:round/>
              <a:tailEnd type="oval" w="med" len="med"/>
            </a:ln>
            <a:effectLst>
              <a:outerShdw blurRad="50800" dist="25400" dir="5400000" rotWithShape="0">
                <a:srgbClr val="000000">
                  <a:alpha val="38000"/>
                </a:srgbClr>
              </a:outerShdw>
            </a:effectLst>
          </p:spPr>
          <p:txBody>
            <a:bodyPr wrap="square" lIns="60959" tIns="60959" rIns="60959" bIns="60959" numCol="1" anchor="t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  <p:sp>
          <p:nvSpPr>
            <p:cNvPr id="464" name="线条"/>
            <p:cNvSpPr/>
            <p:nvPr/>
          </p:nvSpPr>
          <p:spPr>
            <a:xfrm flipV="1">
              <a:off x="3647965" y="3408091"/>
              <a:ext cx="1" cy="680721"/>
            </a:xfrm>
            <a:prstGeom prst="line">
              <a:avLst/>
            </a:prstGeom>
            <a:noFill/>
            <a:ln w="50800" cap="flat">
              <a:solidFill>
                <a:schemeClr val="accent1"/>
              </a:solidFill>
              <a:prstDash val="solid"/>
              <a:round/>
              <a:tailEnd type="oval" w="med" len="med"/>
            </a:ln>
            <a:effectLst>
              <a:outerShdw blurRad="50800" dist="25400" dir="5400000" rotWithShape="0">
                <a:srgbClr val="000000">
                  <a:alpha val="38000"/>
                </a:srgbClr>
              </a:outerShdw>
            </a:effectLst>
          </p:spPr>
          <p:txBody>
            <a:bodyPr wrap="square" lIns="60959" tIns="60959" rIns="60959" bIns="60959" numCol="1" anchor="t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  <p:sp>
          <p:nvSpPr>
            <p:cNvPr id="465" name="线条"/>
            <p:cNvSpPr/>
            <p:nvPr/>
          </p:nvSpPr>
          <p:spPr>
            <a:xfrm flipV="1">
              <a:off x="3621542" y="2170244"/>
              <a:ext cx="146865" cy="1256415"/>
            </a:xfrm>
            <a:prstGeom prst="line">
              <a:avLst/>
            </a:prstGeom>
            <a:noFill/>
            <a:ln w="50800" cap="flat">
              <a:solidFill>
                <a:schemeClr val="accent1"/>
              </a:solidFill>
              <a:prstDash val="solid"/>
              <a:round/>
              <a:tailEnd type="oval" w="med" len="med"/>
            </a:ln>
            <a:effectLst>
              <a:outerShdw blurRad="50800" dist="25400" dir="5400000" rotWithShape="0">
                <a:srgbClr val="000000">
                  <a:alpha val="38000"/>
                </a:srgbClr>
              </a:outerShdw>
            </a:effectLst>
          </p:spPr>
          <p:txBody>
            <a:bodyPr wrap="square" lIns="60959" tIns="60959" rIns="60959" bIns="60959" numCol="1" anchor="t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  <p:sp>
          <p:nvSpPr>
            <p:cNvPr id="466" name="矩形"/>
            <p:cNvSpPr/>
            <p:nvPr/>
          </p:nvSpPr>
          <p:spPr>
            <a:xfrm>
              <a:off x="3012967" y="1204656"/>
              <a:ext cx="1574801" cy="3386604"/>
            </a:xfrm>
            <a:prstGeom prst="rect">
              <a:avLst/>
            </a:prstGeom>
            <a:noFill/>
            <a:ln w="25400" cap="flat">
              <a:solidFill>
                <a:srgbClr val="FFFFFF"/>
              </a:solidFill>
              <a:custDash>
                <a:ds d="200000" sp="200000"/>
              </a:custDash>
              <a:miter lim="400000"/>
            </a:ln>
            <a:effectLst>
              <a:outerShdw blurRad="50800" dist="25400" dir="5400000" rotWithShape="0">
                <a:srgbClr val="000000">
                  <a:alpha val="35000"/>
                </a:srgbClr>
              </a:outerShdw>
            </a:effectLst>
          </p:spPr>
          <p:txBody>
            <a:bodyPr wrap="square" lIns="60959" tIns="60959" rIns="60959" bIns="60959" numCol="1" anchor="ctr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  <p:sp>
          <p:nvSpPr>
            <p:cNvPr id="467" name="TextBox 2"/>
            <p:cNvSpPr txBox="1"/>
            <p:nvPr/>
          </p:nvSpPr>
          <p:spPr>
            <a:xfrm>
              <a:off x="2425046" y="0"/>
              <a:ext cx="2750642" cy="75692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60959" tIns="60959" rIns="60959" bIns="60959" numCol="1" anchor="t">
              <a:spAutoFit/>
            </a:bodyPr>
            <a:lstStyle>
              <a:lvl1pPr algn="ctr" defTabSz="1219200">
                <a:defRPr sz="4200">
                  <a:solidFill>
                    <a:srgbClr val="FFFFFF"/>
                  </a:solidFill>
                  <a:latin typeface="Calibri Light"/>
                  <a:ea typeface="Calibri Light"/>
                  <a:cs typeface="Calibri Light"/>
                  <a:sym typeface="Calibri Light"/>
                </a:defRPr>
              </a:lvl1pPr>
            </a:lstStyle>
            <a:p>
              <a:r>
                <a:t>Switch</a:t>
              </a:r>
            </a:p>
          </p:txBody>
        </p:sp>
        <p:sp>
          <p:nvSpPr>
            <p:cNvPr id="468" name="TextBox 2"/>
            <p:cNvSpPr txBox="1"/>
            <p:nvPr/>
          </p:nvSpPr>
          <p:spPr>
            <a:xfrm>
              <a:off x="2524669" y="475527"/>
              <a:ext cx="2750642" cy="75692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60959" tIns="60959" rIns="60959" bIns="60959" numCol="1" anchor="t">
              <a:spAutoFit/>
            </a:bodyPr>
            <a:lstStyle>
              <a:lvl1pPr algn="ctr" defTabSz="1219200">
                <a:defRPr sz="4200">
                  <a:solidFill>
                    <a:srgbClr val="FFFFFF"/>
                  </a:solidFill>
                  <a:latin typeface="Calibri Light"/>
                  <a:ea typeface="Calibri Light"/>
                  <a:cs typeface="Calibri Light"/>
                  <a:sym typeface="Calibri Light"/>
                </a:defRPr>
              </a:lvl1pPr>
            </a:lstStyle>
            <a:p>
              <a:r>
                <a:t>closed</a:t>
              </a:r>
            </a:p>
          </p:txBody>
        </p:sp>
      </p:grpSp>
      <p:sp>
        <p:nvSpPr>
          <p:cNvPr id="470" name="Straight Arrow Connector 12"/>
          <p:cNvSpPr/>
          <p:nvPr/>
        </p:nvSpPr>
        <p:spPr>
          <a:xfrm>
            <a:off x="8572234" y="5467677"/>
            <a:ext cx="1336199" cy="1"/>
          </a:xfrm>
          <a:prstGeom prst="line">
            <a:avLst/>
          </a:prstGeom>
          <a:ln w="101600">
            <a:solidFill>
              <a:srgbClr val="FFC000"/>
            </a:solidFill>
            <a:prstDash val="sysDot"/>
            <a:miter/>
            <a:tailEnd type="triangle"/>
          </a:ln>
        </p:spPr>
        <p:txBody>
          <a:bodyPr lIns="60959" tIns="60959" rIns="60959" bIns="60959"/>
          <a:lstStyle/>
          <a:p>
            <a:pPr defTabSz="1219200"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sp>
        <p:nvSpPr>
          <p:cNvPr id="471" name="Straight Arrow Connector 12"/>
          <p:cNvSpPr/>
          <p:nvPr/>
        </p:nvSpPr>
        <p:spPr>
          <a:xfrm flipV="1">
            <a:off x="9760643" y="6156252"/>
            <a:ext cx="438403" cy="1901963"/>
          </a:xfrm>
          <a:prstGeom prst="line">
            <a:avLst/>
          </a:prstGeom>
          <a:ln w="101600">
            <a:solidFill>
              <a:srgbClr val="FFFFFF"/>
            </a:solidFill>
            <a:miter lim="400000"/>
            <a:tailEnd type="triangle"/>
          </a:ln>
        </p:spPr>
        <p:txBody>
          <a:bodyPr lIns="60959" tIns="60959" rIns="60959" bIns="60959"/>
          <a:lstStyle/>
          <a:p>
            <a:pPr defTabSz="1219200"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sp>
        <p:nvSpPr>
          <p:cNvPr id="472" name="TextBox 2"/>
          <p:cNvSpPr txBox="1"/>
          <p:nvPr/>
        </p:nvSpPr>
        <p:spPr>
          <a:xfrm>
            <a:off x="8879989" y="8088236"/>
            <a:ext cx="3444322" cy="7569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>
            <a:lvl1pPr algn="ctr" defTabSz="1219200">
              <a:defRPr sz="4200">
                <a:solidFill>
                  <a:srgbClr val="FFFFFF"/>
                </a:solidFill>
                <a:latin typeface="Calibri Light"/>
                <a:ea typeface="Calibri Light"/>
                <a:cs typeface="Calibri Light"/>
                <a:sym typeface="Calibri Light"/>
              </a:defRPr>
            </a:lvl1pPr>
          </a:lstStyle>
          <a:p>
            <a:r>
              <a:t>Can’t vibrate</a:t>
            </a:r>
          </a:p>
        </p:txBody>
      </p:sp>
      <p:sp>
        <p:nvSpPr>
          <p:cNvPr id="473" name="Straight Arrow Connector 12"/>
          <p:cNvSpPr/>
          <p:nvPr/>
        </p:nvSpPr>
        <p:spPr>
          <a:xfrm flipH="1">
            <a:off x="8491203" y="5882958"/>
            <a:ext cx="1413019" cy="1"/>
          </a:xfrm>
          <a:prstGeom prst="line">
            <a:avLst/>
          </a:prstGeom>
          <a:ln w="101600">
            <a:solidFill>
              <a:srgbClr val="FFC000"/>
            </a:solidFill>
            <a:prstDash val="sysDot"/>
            <a:miter/>
            <a:tailEnd type="triangle"/>
          </a:ln>
        </p:spPr>
        <p:txBody>
          <a:bodyPr lIns="60959" tIns="60959" rIns="60959" bIns="60959"/>
          <a:lstStyle/>
          <a:p>
            <a:pPr defTabSz="1219200"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sp>
        <p:nvSpPr>
          <p:cNvPr id="474" name="TextBox 2"/>
          <p:cNvSpPr txBox="1"/>
          <p:nvPr/>
        </p:nvSpPr>
        <p:spPr>
          <a:xfrm>
            <a:off x="7115480" y="6117510"/>
            <a:ext cx="2801861" cy="20269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>
            <a:lvl1pPr algn="ctr" defTabSz="1219200">
              <a:defRPr sz="4200">
                <a:solidFill>
                  <a:srgbClr val="FFC000"/>
                </a:solidFill>
                <a:latin typeface="Calibri Light"/>
                <a:ea typeface="Calibri Light"/>
                <a:cs typeface="Calibri Light"/>
                <a:sym typeface="Calibri Light"/>
              </a:defRPr>
            </a:lvl1pPr>
          </a:lstStyle>
          <a:p>
            <a:r>
              <a:t>reflects incoming signal</a:t>
            </a:r>
          </a:p>
        </p:txBody>
      </p:sp>
      <p:grpSp>
        <p:nvGrpSpPr>
          <p:cNvPr id="489" name="成组"/>
          <p:cNvGrpSpPr/>
          <p:nvPr/>
        </p:nvGrpSpPr>
        <p:grpSpPr>
          <a:xfrm>
            <a:off x="1756964" y="3888675"/>
            <a:ext cx="4587691" cy="3386604"/>
            <a:chOff x="77" y="0"/>
            <a:chExt cx="4587690" cy="3386602"/>
          </a:xfrm>
        </p:grpSpPr>
        <p:sp>
          <p:nvSpPr>
            <p:cNvPr id="475" name="线条"/>
            <p:cNvSpPr/>
            <p:nvPr/>
          </p:nvSpPr>
          <p:spPr>
            <a:xfrm>
              <a:off x="2432413" y="280568"/>
              <a:ext cx="1259999" cy="1"/>
            </a:xfrm>
            <a:prstGeom prst="line">
              <a:avLst/>
            </a:prstGeom>
            <a:noFill/>
            <a:ln w="50800" cap="flat">
              <a:solidFill>
                <a:schemeClr val="accent1"/>
              </a:solidFill>
              <a:prstDash val="solid"/>
              <a:round/>
              <a:headEnd type="oval" w="med" len="med"/>
            </a:ln>
            <a:effectLst>
              <a:outerShdw blurRad="50800" dist="25400" dir="5400000" rotWithShape="0">
                <a:srgbClr val="000000">
                  <a:alpha val="38000"/>
                </a:srgbClr>
              </a:outerShdw>
            </a:effectLst>
          </p:spPr>
          <p:txBody>
            <a:bodyPr wrap="square" lIns="60959" tIns="60959" rIns="60959" bIns="60959" numCol="1" anchor="t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  <p:sp>
          <p:nvSpPr>
            <p:cNvPr id="476" name="线条"/>
            <p:cNvSpPr/>
            <p:nvPr/>
          </p:nvSpPr>
          <p:spPr>
            <a:xfrm>
              <a:off x="3647966" y="287578"/>
              <a:ext cx="1" cy="680721"/>
            </a:xfrm>
            <a:prstGeom prst="line">
              <a:avLst/>
            </a:prstGeom>
            <a:noFill/>
            <a:ln w="50800" cap="flat">
              <a:solidFill>
                <a:schemeClr val="accent1"/>
              </a:solidFill>
              <a:prstDash val="solid"/>
              <a:round/>
              <a:tailEnd type="oval" w="med" len="med"/>
            </a:ln>
            <a:effectLst>
              <a:outerShdw blurRad="50800" dist="25400" dir="5400000" rotWithShape="0">
                <a:srgbClr val="000000">
                  <a:alpha val="38000"/>
                </a:srgbClr>
              </a:outerShdw>
            </a:effectLst>
          </p:spPr>
          <p:txBody>
            <a:bodyPr wrap="square" lIns="60959" tIns="60959" rIns="60959" bIns="60959" numCol="1" anchor="t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  <p:grpSp>
          <p:nvGrpSpPr>
            <p:cNvPr id="488" name="成组"/>
            <p:cNvGrpSpPr/>
            <p:nvPr/>
          </p:nvGrpSpPr>
          <p:grpSpPr>
            <a:xfrm>
              <a:off x="77" y="0"/>
              <a:ext cx="4587691" cy="3386603"/>
              <a:chOff x="77" y="0"/>
              <a:chExt cx="4587689" cy="3386602"/>
            </a:xfrm>
          </p:grpSpPr>
          <p:grpSp>
            <p:nvGrpSpPr>
              <p:cNvPr id="479" name="成组"/>
              <p:cNvGrpSpPr/>
              <p:nvPr/>
            </p:nvGrpSpPr>
            <p:grpSpPr>
              <a:xfrm>
                <a:off x="680875" y="2005935"/>
                <a:ext cx="1704364" cy="896621"/>
                <a:chOff x="0" y="0"/>
                <a:chExt cx="1704362" cy="896619"/>
              </a:xfrm>
            </p:grpSpPr>
            <p:sp>
              <p:nvSpPr>
                <p:cNvPr id="477" name="线条"/>
                <p:cNvSpPr/>
                <p:nvPr/>
              </p:nvSpPr>
              <p:spPr>
                <a:xfrm flipV="1">
                  <a:off x="-1" y="-1"/>
                  <a:ext cx="2" cy="896621"/>
                </a:xfrm>
                <a:prstGeom prst="line">
                  <a:avLst/>
                </a:prstGeom>
                <a:noFill/>
                <a:ln w="50800" cap="flat">
                  <a:solidFill>
                    <a:srgbClr val="FFFFFF"/>
                  </a:solidFill>
                  <a:prstDash val="solid"/>
                  <a:round/>
                </a:ln>
                <a:effectLst>
                  <a:outerShdw blurRad="50800" dist="254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wrap="square" lIns="60959" tIns="60959" rIns="60959" bIns="60959" numCol="1" anchor="t">
                  <a:noAutofit/>
                </a:bodyPr>
                <a:lstStyle/>
                <a:p>
                  <a:pPr>
                    <a:defRPr>
                      <a:latin typeface="+mn-lt"/>
                      <a:ea typeface="+mn-ea"/>
                      <a:cs typeface="+mn-cs"/>
                      <a:sym typeface="Calibri"/>
                    </a:defRPr>
                  </a:pPr>
                  <a:endParaRPr/>
                </a:p>
              </p:txBody>
            </p:sp>
            <p:sp>
              <p:nvSpPr>
                <p:cNvPr id="478" name="线条"/>
                <p:cNvSpPr/>
                <p:nvPr/>
              </p:nvSpPr>
              <p:spPr>
                <a:xfrm flipH="1" flipV="1">
                  <a:off x="23457" y="848301"/>
                  <a:ext cx="1680906" cy="1"/>
                </a:xfrm>
                <a:prstGeom prst="line">
                  <a:avLst/>
                </a:prstGeom>
                <a:noFill/>
                <a:ln w="50800" cap="flat">
                  <a:solidFill>
                    <a:srgbClr val="FFFFFF"/>
                  </a:solidFill>
                  <a:prstDash val="solid"/>
                  <a:round/>
                </a:ln>
                <a:effectLst>
                  <a:outerShdw blurRad="50800" dist="254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wrap="square" lIns="60959" tIns="60959" rIns="60959" bIns="60959" numCol="1" anchor="t">
                  <a:noAutofit/>
                </a:bodyPr>
                <a:lstStyle/>
                <a:p>
                  <a:pPr>
                    <a:defRPr>
                      <a:latin typeface="+mn-lt"/>
                      <a:ea typeface="+mn-ea"/>
                      <a:cs typeface="+mn-cs"/>
                      <a:sym typeface="Calibri"/>
                    </a:defRPr>
                  </a:pPr>
                  <a:endParaRPr/>
                </a:p>
              </p:txBody>
            </p:sp>
          </p:grpSp>
          <p:pic>
            <p:nvPicPr>
              <p:cNvPr id="480" name="图像" descr="图像"/>
              <p:cNvPicPr>
                <a:picLocks noChangeAspect="1"/>
              </p:cNvPicPr>
              <p:nvPr/>
            </p:nvPicPr>
            <p:blipFill>
              <a:blip r:embed="rId4">
                <a:extLst/>
              </a:blip>
              <a:srcRect l="18126" t="18181" r="17987" b="17908"/>
              <a:stretch>
                <a:fillRect/>
              </a:stretch>
            </p:blipFill>
            <p:spPr>
              <a:xfrm>
                <a:off x="77" y="1024963"/>
                <a:ext cx="1336199" cy="133667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6" h="21599" extrusionOk="0">
                    <a:moveTo>
                      <a:pt x="10793" y="0"/>
                    </a:moveTo>
                    <a:cubicBezTo>
                      <a:pt x="10538" y="0"/>
                      <a:pt x="106" y="2943"/>
                      <a:pt x="18" y="3040"/>
                    </a:cubicBezTo>
                    <a:cubicBezTo>
                      <a:pt x="-22" y="3084"/>
                      <a:pt x="7" y="4481"/>
                      <a:pt x="82" y="6144"/>
                    </a:cubicBezTo>
                    <a:cubicBezTo>
                      <a:pt x="157" y="7806"/>
                      <a:pt x="274" y="10918"/>
                      <a:pt x="344" y="13057"/>
                    </a:cubicBezTo>
                    <a:cubicBezTo>
                      <a:pt x="415" y="15231"/>
                      <a:pt x="515" y="16988"/>
                      <a:pt x="568" y="17040"/>
                    </a:cubicBezTo>
                    <a:cubicBezTo>
                      <a:pt x="621" y="17090"/>
                      <a:pt x="1662" y="17576"/>
                      <a:pt x="2886" y="18123"/>
                    </a:cubicBezTo>
                    <a:cubicBezTo>
                      <a:pt x="4111" y="18671"/>
                      <a:pt x="6380" y="19696"/>
                      <a:pt x="7931" y="20400"/>
                    </a:cubicBezTo>
                    <a:cubicBezTo>
                      <a:pt x="10036" y="21355"/>
                      <a:pt x="10576" y="21597"/>
                      <a:pt x="10857" y="21599"/>
                    </a:cubicBezTo>
                    <a:cubicBezTo>
                      <a:pt x="10951" y="21600"/>
                      <a:pt x="11014" y="21577"/>
                      <a:pt x="11101" y="21542"/>
                    </a:cubicBezTo>
                    <a:cubicBezTo>
                      <a:pt x="11291" y="21464"/>
                      <a:pt x="12474" y="20936"/>
                      <a:pt x="13726" y="20368"/>
                    </a:cubicBezTo>
                    <a:cubicBezTo>
                      <a:pt x="14977" y="19800"/>
                      <a:pt x="17132" y="18828"/>
                      <a:pt x="18515" y="18213"/>
                    </a:cubicBezTo>
                    <a:lnTo>
                      <a:pt x="21025" y="17097"/>
                    </a:lnTo>
                    <a:lnTo>
                      <a:pt x="21057" y="16058"/>
                    </a:lnTo>
                    <a:cubicBezTo>
                      <a:pt x="21184" y="12112"/>
                      <a:pt x="21496" y="4011"/>
                      <a:pt x="21537" y="3546"/>
                    </a:cubicBezTo>
                    <a:cubicBezTo>
                      <a:pt x="21578" y="3071"/>
                      <a:pt x="21559" y="2979"/>
                      <a:pt x="21415" y="2937"/>
                    </a:cubicBezTo>
                    <a:cubicBezTo>
                      <a:pt x="21321" y="2910"/>
                      <a:pt x="19373" y="2367"/>
                      <a:pt x="17087" y="1732"/>
                    </a:cubicBezTo>
                    <a:cubicBezTo>
                      <a:pt x="14801" y="1096"/>
                      <a:pt x="12490" y="447"/>
                      <a:pt x="11952" y="289"/>
                    </a:cubicBezTo>
                    <a:cubicBezTo>
                      <a:pt x="11414" y="130"/>
                      <a:pt x="10893" y="0"/>
                      <a:pt x="10793" y="0"/>
                    </a:cubicBezTo>
                    <a:close/>
                  </a:path>
                </a:pathLst>
              </a:custGeom>
              <a:ln w="12700" cap="flat">
                <a:noFill/>
                <a:miter lim="400000"/>
              </a:ln>
              <a:effectLst/>
            </p:spPr>
          </p:pic>
          <p:grpSp>
            <p:nvGrpSpPr>
              <p:cNvPr id="483" name="成组"/>
              <p:cNvGrpSpPr/>
              <p:nvPr/>
            </p:nvGrpSpPr>
            <p:grpSpPr>
              <a:xfrm>
                <a:off x="704333" y="287578"/>
                <a:ext cx="1680906" cy="896621"/>
                <a:chOff x="0" y="0"/>
                <a:chExt cx="1680904" cy="896620"/>
              </a:xfrm>
            </p:grpSpPr>
            <p:sp>
              <p:nvSpPr>
                <p:cNvPr id="481" name="线条"/>
                <p:cNvSpPr/>
                <p:nvPr/>
              </p:nvSpPr>
              <p:spPr>
                <a:xfrm flipV="1">
                  <a:off x="-1" y="0"/>
                  <a:ext cx="2" cy="896621"/>
                </a:xfrm>
                <a:prstGeom prst="line">
                  <a:avLst/>
                </a:prstGeom>
                <a:noFill/>
                <a:ln w="50800" cap="flat">
                  <a:solidFill>
                    <a:srgbClr val="FFFFFF"/>
                  </a:solidFill>
                  <a:prstDash val="solid"/>
                  <a:round/>
                </a:ln>
                <a:effectLst>
                  <a:outerShdw blurRad="50800" dist="254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wrap="square" lIns="60959" tIns="60959" rIns="60959" bIns="60959" numCol="1" anchor="t">
                  <a:noAutofit/>
                </a:bodyPr>
                <a:lstStyle/>
                <a:p>
                  <a:pPr>
                    <a:defRPr>
                      <a:latin typeface="+mn-lt"/>
                      <a:ea typeface="+mn-ea"/>
                      <a:cs typeface="+mn-cs"/>
                      <a:sym typeface="Calibri"/>
                    </a:defRPr>
                  </a:pPr>
                  <a:endParaRPr/>
                </a:p>
              </p:txBody>
            </p:sp>
            <p:sp>
              <p:nvSpPr>
                <p:cNvPr id="482" name="线条"/>
                <p:cNvSpPr/>
                <p:nvPr/>
              </p:nvSpPr>
              <p:spPr>
                <a:xfrm flipH="1" flipV="1">
                  <a:off x="0" y="0"/>
                  <a:ext cx="1680906" cy="1"/>
                </a:xfrm>
                <a:prstGeom prst="line">
                  <a:avLst/>
                </a:prstGeom>
                <a:noFill/>
                <a:ln w="50800" cap="flat">
                  <a:solidFill>
                    <a:srgbClr val="FFFFFF"/>
                  </a:solidFill>
                  <a:prstDash val="solid"/>
                  <a:round/>
                </a:ln>
                <a:effectLst>
                  <a:outerShdw blurRad="50800" dist="254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wrap="square" lIns="60959" tIns="60959" rIns="60959" bIns="60959" numCol="1" anchor="t">
                  <a:noAutofit/>
                </a:bodyPr>
                <a:lstStyle/>
                <a:p>
                  <a:pPr>
                    <a:defRPr>
                      <a:latin typeface="+mn-lt"/>
                      <a:ea typeface="+mn-ea"/>
                      <a:cs typeface="+mn-cs"/>
                      <a:sym typeface="Calibri"/>
                    </a:defRPr>
                  </a:pPr>
                  <a:endParaRPr/>
                </a:p>
              </p:txBody>
            </p:sp>
          </p:grpSp>
          <p:sp>
            <p:nvSpPr>
              <p:cNvPr id="484" name="线条"/>
              <p:cNvSpPr/>
              <p:nvPr/>
            </p:nvSpPr>
            <p:spPr>
              <a:xfrm>
                <a:off x="2432413" y="2854236"/>
                <a:ext cx="1259999" cy="1"/>
              </a:xfrm>
              <a:prstGeom prst="line">
                <a:avLst/>
              </a:prstGeom>
              <a:noFill/>
              <a:ln w="50800" cap="flat">
                <a:solidFill>
                  <a:schemeClr val="accent1"/>
                </a:solidFill>
                <a:prstDash val="solid"/>
                <a:round/>
                <a:headEnd type="oval" w="med" len="med"/>
              </a:ln>
              <a:effectLst>
                <a:outerShdw blurRad="50800" dist="254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wrap="square" lIns="60959" tIns="60959" rIns="60959" bIns="60959" numCol="1" anchor="t">
                <a:noAutofit/>
              </a:bodyPr>
              <a:lstStyle/>
              <a:p>
                <a:pPr>
                  <a:defRPr>
                    <a:latin typeface="+mn-lt"/>
                    <a:ea typeface="+mn-ea"/>
                    <a:cs typeface="+mn-cs"/>
                    <a:sym typeface="Calibri"/>
                  </a:defRPr>
                </a:pPr>
                <a:endParaRPr/>
              </a:p>
            </p:txBody>
          </p:sp>
          <p:sp>
            <p:nvSpPr>
              <p:cNvPr id="485" name="线条"/>
              <p:cNvSpPr/>
              <p:nvPr/>
            </p:nvSpPr>
            <p:spPr>
              <a:xfrm flipV="1">
                <a:off x="3647966" y="2203434"/>
                <a:ext cx="1" cy="680721"/>
              </a:xfrm>
              <a:prstGeom prst="line">
                <a:avLst/>
              </a:prstGeom>
              <a:noFill/>
              <a:ln w="50800" cap="flat">
                <a:solidFill>
                  <a:schemeClr val="accent1"/>
                </a:solidFill>
                <a:prstDash val="solid"/>
                <a:round/>
                <a:tailEnd type="oval" w="med" len="med"/>
              </a:ln>
              <a:effectLst>
                <a:outerShdw blurRad="50800" dist="254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wrap="square" lIns="60959" tIns="60959" rIns="60959" bIns="60959" numCol="1" anchor="t">
                <a:noAutofit/>
              </a:bodyPr>
              <a:lstStyle/>
              <a:p>
                <a:pPr>
                  <a:defRPr>
                    <a:latin typeface="+mn-lt"/>
                    <a:ea typeface="+mn-ea"/>
                    <a:cs typeface="+mn-cs"/>
                    <a:sym typeface="Calibri"/>
                  </a:defRPr>
                </a:pPr>
                <a:endParaRPr/>
              </a:p>
            </p:txBody>
          </p:sp>
          <p:sp>
            <p:nvSpPr>
              <p:cNvPr id="486" name="线条"/>
              <p:cNvSpPr/>
              <p:nvPr/>
            </p:nvSpPr>
            <p:spPr>
              <a:xfrm flipV="1">
                <a:off x="3621542" y="987502"/>
                <a:ext cx="496276" cy="1234500"/>
              </a:xfrm>
              <a:prstGeom prst="line">
                <a:avLst/>
              </a:prstGeom>
              <a:noFill/>
              <a:ln w="50800" cap="flat">
                <a:solidFill>
                  <a:schemeClr val="accent1"/>
                </a:solidFill>
                <a:prstDash val="solid"/>
                <a:round/>
                <a:tailEnd type="oval" w="med" len="med"/>
              </a:ln>
              <a:effectLst>
                <a:outerShdw blurRad="50800" dist="254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wrap="square" lIns="60959" tIns="60959" rIns="60959" bIns="60959" numCol="1" anchor="t">
                <a:noAutofit/>
              </a:bodyPr>
              <a:lstStyle/>
              <a:p>
                <a:pPr>
                  <a:defRPr>
                    <a:latin typeface="+mn-lt"/>
                    <a:ea typeface="+mn-ea"/>
                    <a:cs typeface="+mn-cs"/>
                    <a:sym typeface="Calibri"/>
                  </a:defRPr>
                </a:pPr>
                <a:endParaRPr/>
              </a:p>
            </p:txBody>
          </p:sp>
          <p:sp>
            <p:nvSpPr>
              <p:cNvPr id="487" name="矩形"/>
              <p:cNvSpPr/>
              <p:nvPr/>
            </p:nvSpPr>
            <p:spPr>
              <a:xfrm>
                <a:off x="3012967" y="0"/>
                <a:ext cx="1574801" cy="3386603"/>
              </a:xfrm>
              <a:prstGeom prst="rect">
                <a:avLst/>
              </a:prstGeom>
              <a:noFill/>
              <a:ln w="25400" cap="flat">
                <a:solidFill>
                  <a:srgbClr val="FFFFFF"/>
                </a:solidFill>
                <a:custDash>
                  <a:ds d="200000" sp="200000"/>
                </a:custDash>
                <a:miter lim="400000"/>
              </a:ln>
              <a:effectLst>
                <a:outerShdw blurRad="50800" dist="254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wrap="square" lIns="60959" tIns="60959" rIns="60959" bIns="60959" numCol="1" anchor="ctr">
                <a:noAutofit/>
              </a:bodyPr>
              <a:lstStyle/>
              <a:p>
                <a:pPr>
                  <a:defRPr>
                    <a:latin typeface="+mn-lt"/>
                    <a:ea typeface="+mn-ea"/>
                    <a:cs typeface="+mn-cs"/>
                    <a:sym typeface="Calibri"/>
                  </a:defRPr>
                </a:pPr>
                <a:endParaRPr/>
              </a:p>
            </p:txBody>
          </p:sp>
        </p:grpSp>
      </p:grpSp>
      <p:sp>
        <p:nvSpPr>
          <p:cNvPr id="490" name="TextBox 7"/>
          <p:cNvSpPr txBox="1"/>
          <p:nvPr/>
        </p:nvSpPr>
        <p:spPr>
          <a:xfrm>
            <a:off x="491066" y="304799"/>
            <a:ext cx="15273869" cy="8966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>
            <a:lvl1pPr algn="ctr" defTabSz="1219200">
              <a:defRPr sz="5200"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lvl1pPr>
          </a:lstStyle>
          <a:p>
            <a:r>
              <a:t>Piezo-Acoustic Backscatter</a:t>
            </a:r>
          </a:p>
        </p:txBody>
      </p:sp>
      <p:sp>
        <p:nvSpPr>
          <p:cNvPr id="491" name="TextBox 9"/>
          <p:cNvSpPr txBox="1"/>
          <p:nvPr/>
        </p:nvSpPr>
        <p:spPr>
          <a:xfrm>
            <a:off x="-3" y="4248129"/>
            <a:ext cx="16256007" cy="1463041"/>
          </a:xfrm>
          <a:prstGeom prst="rect">
            <a:avLst/>
          </a:prstGeom>
          <a:solidFill>
            <a:srgbClr val="C00000"/>
          </a:solidFill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121919" tIns="121919" rIns="121919" bIns="121919">
            <a:spAutoFit/>
          </a:bodyPr>
          <a:lstStyle>
            <a:lvl1pPr algn="ctr" defTabSz="1219200">
              <a:defRPr sz="4200"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lvl1pPr>
          </a:lstStyle>
          <a:p>
            <a:r>
              <a:t>Our sensor needs 1 million times less power (~100s microWatt) than standard underwater communication</a:t>
            </a:r>
          </a:p>
        </p:txBody>
      </p:sp>
      <p:sp>
        <p:nvSpPr>
          <p:cNvPr id="492" name="TextBox 2"/>
          <p:cNvSpPr txBox="1"/>
          <p:nvPr/>
        </p:nvSpPr>
        <p:spPr>
          <a:xfrm>
            <a:off x="0" y="5634261"/>
            <a:ext cx="16256001" cy="1391921"/>
          </a:xfrm>
          <a:prstGeom prst="rect">
            <a:avLst/>
          </a:prstGeom>
          <a:solidFill>
            <a:srgbClr val="468C2E"/>
          </a:solidFill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/>
          <a:p>
            <a:pPr algn="ctr" defTabSz="1219200">
              <a:defRPr sz="4200">
                <a:solidFill>
                  <a:srgbClr val="FFFFFF"/>
                </a:solidFill>
                <a:latin typeface="+mj-lt"/>
                <a:ea typeface="+mj-ea"/>
                <a:cs typeface="+mj-cs"/>
                <a:sym typeface="Helvetica"/>
              </a:defRPr>
            </a:pPr>
            <a:r>
              <a:t>And it harvests energy in non-reflective (absorptive) state </a:t>
            </a:r>
          </a:p>
          <a:p>
            <a:pPr algn="ctr" defTabSz="1219200">
              <a:defRPr sz="4200">
                <a:solidFill>
                  <a:srgbClr val="FFFFFF"/>
                </a:solidFill>
                <a:latin typeface="+mj-lt"/>
                <a:ea typeface="+mj-ea"/>
                <a:cs typeface="+mj-cs"/>
                <a:sym typeface="Helvetica"/>
              </a:defRPr>
            </a:pPr>
            <a:r>
              <a:rPr>
                <a:latin typeface="Wingdings"/>
                <a:ea typeface="Wingdings"/>
                <a:cs typeface="Wingdings"/>
                <a:sym typeface="Wingdings"/>
              </a:rPr>
              <a:t></a:t>
            </a:r>
            <a:r>
              <a:t> battery-free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0" fill="hold"/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1" grpId="1" animBg="1" advAuto="0"/>
      <p:bldP spid="492" grpId="2" animBg="1" advAuto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6" name="powering_up.mp4" descr="powering_up.mp4"/>
          <p:cNvPicPr>
            <a:picLocks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>
            <a:extLst/>
          </a:blip>
          <a:stretch>
            <a:fillRect/>
          </a:stretch>
        </p:blipFill>
        <p:spPr>
          <a:xfrm>
            <a:off x="0" y="0"/>
            <a:ext cx="16256000" cy="9144000"/>
          </a:xfrm>
          <a:prstGeom prst="rect">
            <a:avLst/>
          </a:prstGeom>
          <a:ln w="12700">
            <a:miter lim="400000"/>
          </a:ln>
        </p:spPr>
      </p:pic>
      <p:sp>
        <p:nvSpPr>
          <p:cNvPr id="497" name="Projector…"/>
          <p:cNvSpPr txBox="1"/>
          <p:nvPr/>
        </p:nvSpPr>
        <p:spPr>
          <a:xfrm>
            <a:off x="4336886" y="246239"/>
            <a:ext cx="2308503" cy="13411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60959" tIns="60959" rIns="60959" bIns="60959">
            <a:spAutoFit/>
          </a:bodyPr>
          <a:lstStyle/>
          <a:p>
            <a:pPr>
              <a:defRPr sz="4000">
                <a:solidFill>
                  <a:srgbClr val="FFFFFF"/>
                </a:solidFill>
                <a:latin typeface="+mj-lt"/>
                <a:ea typeface="+mj-ea"/>
                <a:cs typeface="+mj-cs"/>
                <a:sym typeface="Helvetica"/>
              </a:defRPr>
            </a:pPr>
            <a:r>
              <a:t>Projector</a:t>
            </a:r>
          </a:p>
          <a:p>
            <a:pPr>
              <a:defRPr sz="4000">
                <a:solidFill>
                  <a:srgbClr val="FFFFFF"/>
                </a:solidFill>
                <a:latin typeface="+mj-lt"/>
                <a:ea typeface="+mj-ea"/>
                <a:cs typeface="+mj-cs"/>
                <a:sym typeface="Helvetica"/>
              </a:defRPr>
            </a:pPr>
            <a:r>
              <a:t>(speaker)</a:t>
            </a:r>
          </a:p>
        </p:txBody>
      </p:sp>
      <p:sp>
        <p:nvSpPr>
          <p:cNvPr id="498" name="Hydrophone receiver"/>
          <p:cNvSpPr txBox="1"/>
          <p:nvPr/>
        </p:nvSpPr>
        <p:spPr>
          <a:xfrm>
            <a:off x="162751" y="246239"/>
            <a:ext cx="3191700" cy="13411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>
            <a:lvl1pPr>
              <a:defRPr sz="4000">
                <a:solidFill>
                  <a:srgbClr val="FFFFFF"/>
                </a:solidFill>
                <a:latin typeface="+mj-lt"/>
                <a:ea typeface="+mj-ea"/>
                <a:cs typeface="+mj-cs"/>
                <a:sym typeface="Helvetica"/>
              </a:defRPr>
            </a:lvl1pPr>
          </a:lstStyle>
          <a:p>
            <a:r>
              <a:t>Hydrophone receiver</a:t>
            </a:r>
          </a:p>
        </p:txBody>
      </p:sp>
      <p:sp>
        <p:nvSpPr>
          <p:cNvPr id="499" name="batteryless PAB sensor"/>
          <p:cNvSpPr txBox="1"/>
          <p:nvPr/>
        </p:nvSpPr>
        <p:spPr>
          <a:xfrm>
            <a:off x="6452599" y="6470167"/>
            <a:ext cx="3585626" cy="13411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>
            <a:lvl1pPr>
              <a:defRPr sz="4000">
                <a:solidFill>
                  <a:srgbClr val="FFFFFF"/>
                </a:solidFill>
                <a:latin typeface="+mj-lt"/>
                <a:ea typeface="+mj-ea"/>
                <a:cs typeface="+mj-cs"/>
                <a:sym typeface="Helvetica"/>
              </a:defRPr>
            </a:lvl1pPr>
          </a:lstStyle>
          <a:p>
            <a:r>
              <a:t>batteryless PAB sensor</a:t>
            </a:r>
          </a:p>
        </p:txBody>
      </p:sp>
      <p:sp>
        <p:nvSpPr>
          <p:cNvPr id="500" name="线条"/>
          <p:cNvSpPr/>
          <p:nvPr/>
        </p:nvSpPr>
        <p:spPr>
          <a:xfrm flipH="1">
            <a:off x="3793047" y="1545248"/>
            <a:ext cx="1291538" cy="1855039"/>
          </a:xfrm>
          <a:prstGeom prst="line">
            <a:avLst/>
          </a:prstGeom>
          <a:ln w="50800">
            <a:solidFill>
              <a:srgbClr val="FFFFFF"/>
            </a:solidFill>
            <a:tailEnd type="triangle"/>
          </a:ln>
          <a:effectLst>
            <a:outerShdw blurRad="50800" dist="25400" dir="5400000" rotWithShape="0">
              <a:srgbClr val="000000">
                <a:alpha val="38000"/>
              </a:srgbClr>
            </a:outerShdw>
          </a:effectLst>
        </p:spPr>
        <p:txBody>
          <a:bodyPr lIns="60959" tIns="60959" rIns="60959" bIns="60959"/>
          <a:lstStyle/>
          <a:p>
            <a:pPr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sp>
        <p:nvSpPr>
          <p:cNvPr id="501" name="线条"/>
          <p:cNvSpPr/>
          <p:nvPr/>
        </p:nvSpPr>
        <p:spPr>
          <a:xfrm>
            <a:off x="1052473" y="1705749"/>
            <a:ext cx="629593" cy="1530884"/>
          </a:xfrm>
          <a:prstGeom prst="line">
            <a:avLst/>
          </a:prstGeom>
          <a:ln w="50800">
            <a:solidFill>
              <a:srgbClr val="FFFFFF"/>
            </a:solidFill>
            <a:tailEnd type="triangle"/>
          </a:ln>
          <a:effectLst>
            <a:outerShdw blurRad="50800" dist="25400" dir="5400000" rotWithShape="0">
              <a:srgbClr val="000000">
                <a:alpha val="38000"/>
              </a:srgbClr>
            </a:outerShdw>
          </a:effectLst>
        </p:spPr>
        <p:txBody>
          <a:bodyPr lIns="60959" tIns="60959" rIns="60959" bIns="60959"/>
          <a:lstStyle/>
          <a:p>
            <a:pPr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sp>
        <p:nvSpPr>
          <p:cNvPr id="502" name="Large Experimental Pool"/>
          <p:cNvSpPr txBox="1"/>
          <p:nvPr/>
        </p:nvSpPr>
        <p:spPr>
          <a:xfrm>
            <a:off x="38998" y="8384304"/>
            <a:ext cx="5697568" cy="7315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60959" tIns="60959" rIns="60959" bIns="60959">
            <a:spAutoFit/>
          </a:bodyPr>
          <a:lstStyle>
            <a:lvl1pPr>
              <a:defRPr sz="4000">
                <a:solidFill>
                  <a:srgbClr val="FFFFFF"/>
                </a:solidFill>
                <a:latin typeface="+mj-lt"/>
                <a:ea typeface="+mj-ea"/>
                <a:cs typeface="+mj-cs"/>
                <a:sym typeface="Helvetica"/>
              </a:defRPr>
            </a:lvl1pPr>
          </a:lstStyle>
          <a:p>
            <a:r>
              <a:t>Large Experimental Pool</a:t>
            </a:r>
          </a:p>
        </p:txBody>
      </p:sp>
      <p:sp>
        <p:nvSpPr>
          <p:cNvPr id="503" name="矩形"/>
          <p:cNvSpPr/>
          <p:nvPr/>
        </p:nvSpPr>
        <p:spPr>
          <a:xfrm>
            <a:off x="6650501" y="3937000"/>
            <a:ext cx="2253677" cy="2383505"/>
          </a:xfrm>
          <a:prstGeom prst="rect">
            <a:avLst/>
          </a:prstGeom>
          <a:ln w="50800">
            <a:solidFill>
              <a:srgbClr val="FFFFFF"/>
            </a:solidFill>
          </a:ln>
          <a:effectLst>
            <a:outerShdw blurRad="50800" dist="25400" dir="5400000" rotWithShape="0">
              <a:srgbClr val="000000">
                <a:alpha val="35000"/>
              </a:srgbClr>
            </a:outerShdw>
          </a:effectLst>
        </p:spPr>
        <p:txBody>
          <a:bodyPr lIns="60959" tIns="60959" rIns="60959" bIns="60959" anchor="ctr"/>
          <a:lstStyle/>
          <a:p>
            <a:pPr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sp>
        <p:nvSpPr>
          <p:cNvPr id="508" name="连接线"/>
          <p:cNvSpPr/>
          <p:nvPr/>
        </p:nvSpPr>
        <p:spPr>
          <a:xfrm>
            <a:off x="9006235" y="5125271"/>
            <a:ext cx="3897693" cy="30872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18045" extrusionOk="0">
                <a:moveTo>
                  <a:pt x="21600" y="0"/>
                </a:moveTo>
                <a:cubicBezTo>
                  <a:pt x="15393" y="16367"/>
                  <a:pt x="8193" y="21600"/>
                  <a:pt x="0" y="15700"/>
                </a:cubicBezTo>
              </a:path>
            </a:pathLst>
          </a:custGeom>
          <a:ln w="50800">
            <a:solidFill>
              <a:srgbClr val="FFFFFF"/>
            </a:solidFill>
            <a:headEnd type="arrow"/>
          </a:ln>
          <a:effectLst>
            <a:outerShdw blurRad="50800" dist="25400" dir="5400000" rotWithShape="0">
              <a:srgbClr val="000000">
                <a:alpha val="38000"/>
              </a:srgbClr>
            </a:outerShdw>
          </a:effectLst>
        </p:spPr>
        <p:txBody>
          <a:bodyPr/>
          <a:lstStyle/>
          <a:p>
            <a:endParaRPr/>
          </a:p>
        </p:txBody>
      </p:sp>
      <p:sp>
        <p:nvSpPr>
          <p:cNvPr id="505" name="connected to circuit"/>
          <p:cNvSpPr txBox="1"/>
          <p:nvPr/>
        </p:nvSpPr>
        <p:spPr>
          <a:xfrm>
            <a:off x="11302793" y="7318076"/>
            <a:ext cx="2779545" cy="13411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>
            <a:lvl1pPr algn="ctr">
              <a:defRPr sz="4000">
                <a:solidFill>
                  <a:srgbClr val="FFFFFF"/>
                </a:solidFill>
                <a:latin typeface="+mj-lt"/>
                <a:ea typeface="+mj-ea"/>
                <a:cs typeface="+mj-cs"/>
                <a:sym typeface="Helvetica"/>
              </a:defRPr>
            </a:lvl1pPr>
          </a:lstStyle>
          <a:p>
            <a:r>
              <a:t>connected to circuit</a:t>
            </a:r>
          </a:p>
        </p:txBody>
      </p:sp>
      <p:sp>
        <p:nvSpPr>
          <p:cNvPr id="506" name="LED"/>
          <p:cNvSpPr txBox="1"/>
          <p:nvPr/>
        </p:nvSpPr>
        <p:spPr>
          <a:xfrm>
            <a:off x="10711333" y="952723"/>
            <a:ext cx="1122839" cy="7315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60959" tIns="60959" rIns="60959" bIns="60959">
            <a:spAutoFit/>
          </a:bodyPr>
          <a:lstStyle>
            <a:lvl1pPr>
              <a:defRPr sz="4000">
                <a:solidFill>
                  <a:srgbClr val="FFFFFF"/>
                </a:solidFill>
                <a:latin typeface="+mj-lt"/>
                <a:ea typeface="+mj-ea"/>
                <a:cs typeface="+mj-cs"/>
                <a:sym typeface="Helvetica"/>
              </a:defRPr>
            </a:lvl1pPr>
          </a:lstStyle>
          <a:p>
            <a:r>
              <a:t>LED</a:t>
            </a:r>
          </a:p>
        </p:txBody>
      </p:sp>
      <p:sp>
        <p:nvSpPr>
          <p:cNvPr id="507" name="线条"/>
          <p:cNvSpPr/>
          <p:nvPr/>
        </p:nvSpPr>
        <p:spPr>
          <a:xfrm>
            <a:off x="11713983" y="1694826"/>
            <a:ext cx="1107082" cy="865585"/>
          </a:xfrm>
          <a:prstGeom prst="line">
            <a:avLst/>
          </a:prstGeom>
          <a:ln w="50800">
            <a:solidFill>
              <a:srgbClr val="FFFFFF"/>
            </a:solidFill>
            <a:tailEnd type="triangle"/>
          </a:ln>
          <a:effectLst>
            <a:outerShdw blurRad="50800" dist="25400" dir="5400000" rotWithShape="0">
              <a:srgbClr val="000000">
                <a:alpha val="38000"/>
              </a:srgbClr>
            </a:outerShdw>
          </a:effectLst>
        </p:spPr>
        <p:txBody>
          <a:bodyPr lIns="60959" tIns="60959" rIns="60959" bIns="60959"/>
          <a:lstStyle/>
          <a:p>
            <a:pPr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</p:spTree>
  </p:cSld>
  <p:clrMapOvr>
    <a:masterClrMapping/>
  </p:clrMapOvr>
  <p:transition spd="med"/>
  <p:timing>
    <p:tnLst>
      <p:par>
        <p:cTn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grpId="2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9" fill="hold"/>
                                        <p:tgtEl>
                                          <p:spTgt spid="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3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2" fill="hold"/>
                                        <p:tgtEl>
                                          <p:spTgt spid="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4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5" fill="hold"/>
                                        <p:tgtEl>
                                          <p:spTgt spid="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5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9" fill="hold"/>
                                        <p:tgtEl>
                                          <p:spTgt spid="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6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2" fill="hold"/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grpId="7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5" fill="hold"/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8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8" fill="hold"/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9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32" fill="hold"/>
                                        <p:tgtEl>
                                          <p:spTgt spid="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ntr" presetSubtype="0" fill="hold" grpId="10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35" fill="hold"/>
                                        <p:tgtEl>
                                          <p:spTgt spid="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9" dur="5801" fill="hold"/>
                                        <p:tgtEl>
                                          <p:spTgt spid="49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801"/>
                            </p:stCondLst>
                            <p:childTnLst>
                              <p:par>
                                <p:cTn id="41" presetID="9" presetClass="exit" fill="hold" grpId="12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animEffect transition="out" filter="dissolve">
                                      <p:cBhvr>
                                        <p:cTn id="42" dur="1000" fill="hold"/>
                                        <p:tgtEl>
                                          <p:spTgt spid="4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6801"/>
                            </p:stCondLst>
                            <p:childTnLst>
                              <p:par>
                                <p:cTn id="45" presetID="9" presetClass="exit" fill="hold" grpId="13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animEffect transition="out" filter="dissolve">
                                      <p:cBhvr>
                                        <p:cTn id="46" dur="1000" fill="hold"/>
                                        <p:tgtEl>
                                          <p:spTgt spid="4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7801"/>
                            </p:stCondLst>
                            <p:childTnLst>
                              <p:par>
                                <p:cTn id="49" presetID="9" presetClass="exit" fill="hold" grpId="14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animEffect transition="out" filter="dissolve">
                                      <p:cBhvr>
                                        <p:cTn id="50" dur="1000" fill="hold"/>
                                        <p:tgtEl>
                                          <p:spTgt spid="5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8801"/>
                            </p:stCondLst>
                            <p:childTnLst>
                              <p:par>
                                <p:cTn id="53" presetID="9" presetClass="exit" fill="hold" grpId="15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animEffect transition="out" filter="dissolve">
                                      <p:cBhvr>
                                        <p:cTn id="54" dur="1000" fill="hold"/>
                                        <p:tgtEl>
                                          <p:spTgt spid="5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9801"/>
                            </p:stCondLst>
                            <p:childTnLst>
                              <p:par>
                                <p:cTn id="57" presetID="9" presetClass="exit" fill="hold" grpId="16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animEffect transition="out" filter="dissolve">
                                      <p:cBhvr>
                                        <p:cTn id="58" dur="1000" fill="hold"/>
                                        <p:tgtEl>
                                          <p:spTgt spid="5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0801"/>
                            </p:stCondLst>
                            <p:childTnLst>
                              <p:par>
                                <p:cTn id="61" presetID="9" presetClass="exit" fill="hold" grpId="17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animEffect transition="out" filter="dissolve">
                                      <p:cBhvr>
                                        <p:cTn id="62" dur="1000" fill="hold"/>
                                        <p:tgtEl>
                                          <p:spTgt spid="4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1801"/>
                            </p:stCondLst>
                            <p:childTnLst>
                              <p:par>
                                <p:cTn id="65" presetID="9" presetClass="exit" fill="hold" grpId="18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animEffect transition="out" filter="dissolve">
                                      <p:cBhvr>
                                        <p:cTn id="66" dur="1000" fill="hold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2801"/>
                            </p:stCondLst>
                            <p:childTnLst>
                              <p:par>
                                <p:cTn id="69" presetID="9" presetClass="exit" fill="hold" grpId="19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animEffect transition="out" filter="dissolve">
                                      <p:cBhvr>
                                        <p:cTn id="70" dur="1000" fill="hold"/>
                                        <p:tgtEl>
                                          <p:spTgt spid="5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3801"/>
                            </p:stCondLst>
                            <p:childTnLst>
                              <p:par>
                                <p:cTn id="73" presetID="9" presetClass="exit" fill="hold" grpId="20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animEffect transition="out" filter="dissolve">
                                      <p:cBhvr>
                                        <p:cTn id="74" dur="1000" fill="hold"/>
                                        <p:tgtEl>
                                          <p:spTgt spid="5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0">
                <p:cTn id="76" fill="hold" display="0">
                  <p:stCondLst>
                    <p:cond delay="indefinite"/>
                  </p:stCondLst>
                </p:cTn>
                <p:tgtEl>
                  <p:spTgt spid="496"/>
                </p:tgtEl>
              </p:cMediaNode>
            </p:video>
          </p:childTnLst>
        </p:cTn>
      </p:par>
    </p:tnLst>
    <p:bldLst>
      <p:bldP spid="497" grpId="1" animBg="1" advAuto="0"/>
      <p:bldP spid="497" grpId="12" animBg="1" advAuto="0"/>
      <p:bldP spid="498" grpId="3" animBg="1" advAuto="0"/>
      <p:bldP spid="498" grpId="13" animBg="1" advAuto="0"/>
      <p:bldP spid="499" grpId="6" animBg="1" advAuto="0"/>
      <p:bldP spid="499" grpId="17" animBg="1" advAuto="0"/>
      <p:bldP spid="500" grpId="2" animBg="1" advAuto="0"/>
      <p:bldP spid="500" grpId="15" animBg="1" advAuto="0"/>
      <p:bldP spid="501" grpId="4" animBg="1" advAuto="0"/>
      <p:bldP spid="501" grpId="14" animBg="1" advAuto="0"/>
      <p:bldP spid="502" grpId="20" animBg="1" advAuto="0"/>
      <p:bldP spid="503" grpId="5" animBg="1" advAuto="0"/>
      <p:bldP spid="503" grpId="16" animBg="1" advAuto="0"/>
      <p:bldP spid="508" grpId="8" animBg="1" advAuto="0"/>
      <p:bldP spid="508" grpId="19" animBg="1" advAuto="0"/>
      <p:bldP spid="505" grpId="7" animBg="1" advAuto="0"/>
      <p:bldP spid="505" grpId="18" animBg="1" advAuto="0"/>
      <p:bldP spid="506" grpId="10" animBg="1" advAuto="0"/>
      <p:bldP spid="507" grpId="9" animBg="1" advAuto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" name="Measuring the Backscatter Signal (by Hydrophone)"/>
          <p:cNvSpPr txBox="1">
            <a:spLocks noGrp="1"/>
          </p:cNvSpPr>
          <p:nvPr>
            <p:ph type="title"/>
          </p:nvPr>
        </p:nvSpPr>
        <p:spPr>
          <a:xfrm>
            <a:off x="250912" y="-124769"/>
            <a:ext cx="15754177" cy="1524001"/>
          </a:xfrm>
          <a:prstGeom prst="rect">
            <a:avLst/>
          </a:prstGeom>
        </p:spPr>
        <p:txBody>
          <a:bodyPr/>
          <a:lstStyle/>
          <a:p>
            <a:r>
              <a:t>Measuring the Backscatter Signal (by Hydrophone)</a:t>
            </a:r>
          </a:p>
        </p:txBody>
      </p:sp>
      <p:graphicFrame>
        <p:nvGraphicFramePr>
          <p:cNvPr id="513" name="Chart 6"/>
          <p:cNvGraphicFramePr/>
          <p:nvPr/>
        </p:nvGraphicFramePr>
        <p:xfrm>
          <a:off x="1804355" y="2551996"/>
          <a:ext cx="12169595" cy="50358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524" name="成组"/>
          <p:cNvGrpSpPr/>
          <p:nvPr/>
        </p:nvGrpSpPr>
        <p:grpSpPr>
          <a:xfrm>
            <a:off x="1153836" y="3703389"/>
            <a:ext cx="12809123" cy="4981129"/>
            <a:chOff x="0" y="0"/>
            <a:chExt cx="12809122" cy="4981128"/>
          </a:xfrm>
        </p:grpSpPr>
        <p:sp>
          <p:nvSpPr>
            <p:cNvPr id="514" name="TextBox 1"/>
            <p:cNvSpPr txBox="1"/>
            <p:nvPr/>
          </p:nvSpPr>
          <p:spPr>
            <a:xfrm rot="16200000">
              <a:off x="-767854" y="767853"/>
              <a:ext cx="2097048" cy="5613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none" lIns="45719" tIns="45719" rIns="45719" bIns="45719" numCol="1" anchor="t">
              <a:spAutoFit/>
            </a:bodyPr>
            <a:lstStyle>
              <a:lvl1pPr defTabSz="914400">
                <a:defRPr sz="3200">
                  <a:solidFill>
                    <a:srgbClr val="FFFFFF"/>
                  </a:solidFill>
                  <a:latin typeface="+mn-lt"/>
                  <a:ea typeface="+mn-ea"/>
                  <a:cs typeface="+mn-cs"/>
                  <a:sym typeface="Calibri"/>
                </a:defRPr>
              </a:lvl1pPr>
            </a:lstStyle>
            <a:p>
              <a:r>
                <a:t>Amplitude </a:t>
              </a:r>
            </a:p>
          </p:txBody>
        </p:sp>
        <p:sp>
          <p:nvSpPr>
            <p:cNvPr id="515" name="TextBox 2"/>
            <p:cNvSpPr txBox="1"/>
            <p:nvPr/>
          </p:nvSpPr>
          <p:spPr>
            <a:xfrm>
              <a:off x="2451694" y="3845110"/>
              <a:ext cx="390526" cy="5613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45719" tIns="45719" rIns="45719" bIns="45719" numCol="1" anchor="t">
              <a:spAutoFit/>
            </a:bodyPr>
            <a:lstStyle>
              <a:lvl1pPr algn="ctr" defTabSz="914400">
                <a:defRPr sz="3200">
                  <a:solidFill>
                    <a:srgbClr val="FFFFFF"/>
                  </a:solidFill>
                  <a:latin typeface="+mn-lt"/>
                  <a:ea typeface="+mn-ea"/>
                  <a:cs typeface="+mn-cs"/>
                  <a:sym typeface="Calibri"/>
                </a:defRPr>
              </a:lvl1pPr>
            </a:lstStyle>
            <a:p>
              <a:r>
                <a:t>1</a:t>
              </a:r>
            </a:p>
          </p:txBody>
        </p:sp>
        <p:sp>
          <p:nvSpPr>
            <p:cNvPr id="516" name="TextBox 5"/>
            <p:cNvSpPr txBox="1"/>
            <p:nvPr/>
          </p:nvSpPr>
          <p:spPr>
            <a:xfrm>
              <a:off x="3726322" y="3857810"/>
              <a:ext cx="390526" cy="5613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45719" tIns="45719" rIns="45719" bIns="45719" numCol="1" anchor="t">
              <a:spAutoFit/>
            </a:bodyPr>
            <a:lstStyle>
              <a:lvl1pPr algn="ctr" defTabSz="914400">
                <a:defRPr sz="3200">
                  <a:solidFill>
                    <a:srgbClr val="FFFFFF"/>
                  </a:solidFill>
                  <a:latin typeface="+mn-lt"/>
                  <a:ea typeface="+mn-ea"/>
                  <a:cs typeface="+mn-cs"/>
                  <a:sym typeface="Calibri"/>
                </a:defRPr>
              </a:lvl1pPr>
            </a:lstStyle>
            <a:p>
              <a:r>
                <a:t>2</a:t>
              </a:r>
            </a:p>
          </p:txBody>
        </p:sp>
        <p:sp>
          <p:nvSpPr>
            <p:cNvPr id="517" name="TextBox 7"/>
            <p:cNvSpPr txBox="1"/>
            <p:nvPr/>
          </p:nvSpPr>
          <p:spPr>
            <a:xfrm>
              <a:off x="5026349" y="3857810"/>
              <a:ext cx="390526" cy="5613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45719" tIns="45719" rIns="45719" bIns="45719" numCol="1" anchor="t">
              <a:spAutoFit/>
            </a:bodyPr>
            <a:lstStyle>
              <a:lvl1pPr algn="ctr" defTabSz="914400">
                <a:defRPr sz="3200">
                  <a:solidFill>
                    <a:srgbClr val="FFFFFF"/>
                  </a:solidFill>
                  <a:latin typeface="+mn-lt"/>
                  <a:ea typeface="+mn-ea"/>
                  <a:cs typeface="+mn-cs"/>
                  <a:sym typeface="Calibri"/>
                </a:defRPr>
              </a:lvl1pPr>
            </a:lstStyle>
            <a:p>
              <a:r>
                <a:t>3</a:t>
              </a:r>
            </a:p>
          </p:txBody>
        </p:sp>
        <p:sp>
          <p:nvSpPr>
            <p:cNvPr id="518" name="TextBox 8"/>
            <p:cNvSpPr txBox="1"/>
            <p:nvPr/>
          </p:nvSpPr>
          <p:spPr>
            <a:xfrm>
              <a:off x="6459832" y="3857810"/>
              <a:ext cx="390526" cy="5613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45719" tIns="45719" rIns="45719" bIns="45719" numCol="1" anchor="t">
              <a:spAutoFit/>
            </a:bodyPr>
            <a:lstStyle>
              <a:lvl1pPr algn="ctr" defTabSz="914400">
                <a:defRPr sz="3200">
                  <a:solidFill>
                    <a:srgbClr val="FFFFFF"/>
                  </a:solidFill>
                  <a:latin typeface="+mn-lt"/>
                  <a:ea typeface="+mn-ea"/>
                  <a:cs typeface="+mn-cs"/>
                  <a:sym typeface="Calibri"/>
                </a:defRPr>
              </a:lvl1pPr>
            </a:lstStyle>
            <a:p>
              <a:r>
                <a:t>4</a:t>
              </a:r>
            </a:p>
          </p:txBody>
        </p:sp>
        <p:sp>
          <p:nvSpPr>
            <p:cNvPr id="519" name="TextBox 9"/>
            <p:cNvSpPr txBox="1"/>
            <p:nvPr/>
          </p:nvSpPr>
          <p:spPr>
            <a:xfrm>
              <a:off x="7969515" y="3857810"/>
              <a:ext cx="390526" cy="5613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45719" tIns="45719" rIns="45719" bIns="45719" numCol="1" anchor="t">
              <a:spAutoFit/>
            </a:bodyPr>
            <a:lstStyle>
              <a:lvl1pPr algn="ctr" defTabSz="914400">
                <a:defRPr sz="3200">
                  <a:solidFill>
                    <a:srgbClr val="FFFFFF"/>
                  </a:solidFill>
                  <a:latin typeface="+mn-lt"/>
                  <a:ea typeface="+mn-ea"/>
                  <a:cs typeface="+mn-cs"/>
                  <a:sym typeface="Calibri"/>
                </a:defRPr>
              </a:lvl1pPr>
            </a:lstStyle>
            <a:p>
              <a:r>
                <a:t>5</a:t>
              </a:r>
            </a:p>
          </p:txBody>
        </p:sp>
        <p:sp>
          <p:nvSpPr>
            <p:cNvPr id="520" name="TextBox 10"/>
            <p:cNvSpPr txBox="1"/>
            <p:nvPr/>
          </p:nvSpPr>
          <p:spPr>
            <a:xfrm>
              <a:off x="9538930" y="3857810"/>
              <a:ext cx="390526" cy="5613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45719" tIns="45719" rIns="45719" bIns="45719" numCol="1" anchor="t">
              <a:spAutoFit/>
            </a:bodyPr>
            <a:lstStyle>
              <a:lvl1pPr algn="ctr" defTabSz="914400">
                <a:defRPr sz="3200">
                  <a:solidFill>
                    <a:srgbClr val="FFFFFF"/>
                  </a:solidFill>
                  <a:latin typeface="+mn-lt"/>
                  <a:ea typeface="+mn-ea"/>
                  <a:cs typeface="+mn-cs"/>
                  <a:sym typeface="Calibri"/>
                </a:defRPr>
              </a:lvl1pPr>
            </a:lstStyle>
            <a:p>
              <a:r>
                <a:t>6</a:t>
              </a:r>
            </a:p>
          </p:txBody>
        </p:sp>
        <p:sp>
          <p:nvSpPr>
            <p:cNvPr id="521" name="TextBox 11"/>
            <p:cNvSpPr txBox="1"/>
            <p:nvPr/>
          </p:nvSpPr>
          <p:spPr>
            <a:xfrm>
              <a:off x="10959713" y="3857810"/>
              <a:ext cx="390526" cy="5613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45719" tIns="45719" rIns="45719" bIns="45719" numCol="1" anchor="t">
              <a:spAutoFit/>
            </a:bodyPr>
            <a:lstStyle>
              <a:lvl1pPr algn="ctr" defTabSz="914400">
                <a:defRPr sz="3200">
                  <a:solidFill>
                    <a:srgbClr val="FFFFFF"/>
                  </a:solidFill>
                  <a:latin typeface="+mn-lt"/>
                  <a:ea typeface="+mn-ea"/>
                  <a:cs typeface="+mn-cs"/>
                  <a:sym typeface="Calibri"/>
                </a:defRPr>
              </a:lvl1pPr>
            </a:lstStyle>
            <a:p>
              <a:r>
                <a:t>7</a:t>
              </a:r>
            </a:p>
          </p:txBody>
        </p:sp>
        <p:sp>
          <p:nvSpPr>
            <p:cNvPr id="522" name="TextBox 12"/>
            <p:cNvSpPr txBox="1"/>
            <p:nvPr/>
          </p:nvSpPr>
          <p:spPr>
            <a:xfrm>
              <a:off x="12418597" y="3857810"/>
              <a:ext cx="390526" cy="5613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45719" tIns="45719" rIns="45719" bIns="45719" numCol="1" anchor="t">
              <a:spAutoFit/>
            </a:bodyPr>
            <a:lstStyle>
              <a:lvl1pPr algn="ctr" defTabSz="914400">
                <a:defRPr sz="3200">
                  <a:solidFill>
                    <a:srgbClr val="FFFFFF"/>
                  </a:solidFill>
                  <a:latin typeface="+mn-lt"/>
                  <a:ea typeface="+mn-ea"/>
                  <a:cs typeface="+mn-cs"/>
                  <a:sym typeface="Calibri"/>
                </a:defRPr>
              </a:lvl1pPr>
            </a:lstStyle>
            <a:p>
              <a:r>
                <a:t>8</a:t>
              </a:r>
            </a:p>
          </p:txBody>
        </p:sp>
        <p:sp>
          <p:nvSpPr>
            <p:cNvPr id="523" name="TextBox 3"/>
            <p:cNvSpPr txBox="1"/>
            <p:nvPr/>
          </p:nvSpPr>
          <p:spPr>
            <a:xfrm>
              <a:off x="5943570" y="4419788"/>
              <a:ext cx="1583493" cy="5613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none" lIns="45719" tIns="45719" rIns="45719" bIns="45719" numCol="1" anchor="t">
              <a:spAutoFit/>
            </a:bodyPr>
            <a:lstStyle>
              <a:lvl1pPr defTabSz="914400">
                <a:defRPr sz="3200">
                  <a:solidFill>
                    <a:srgbClr val="FFFFFF"/>
                  </a:solidFill>
                  <a:latin typeface="+mn-lt"/>
                  <a:ea typeface="+mn-ea"/>
                  <a:cs typeface="+mn-cs"/>
                  <a:sym typeface="Calibri"/>
                </a:defRPr>
              </a:lvl1pPr>
            </a:lstStyle>
            <a:p>
              <a:r>
                <a:t>Time (s)</a:t>
              </a:r>
            </a:p>
          </p:txBody>
        </p:sp>
      </p:grpSp>
      <p:grpSp>
        <p:nvGrpSpPr>
          <p:cNvPr id="527" name="成组"/>
          <p:cNvGrpSpPr/>
          <p:nvPr/>
        </p:nvGrpSpPr>
        <p:grpSpPr>
          <a:xfrm>
            <a:off x="6627094" y="3739611"/>
            <a:ext cx="5582960" cy="2174964"/>
            <a:chOff x="-1587479" y="-180622"/>
            <a:chExt cx="5582958" cy="2174963"/>
          </a:xfrm>
        </p:grpSpPr>
        <p:sp>
          <p:nvSpPr>
            <p:cNvPr id="525" name="Straight Connector 18"/>
            <p:cNvSpPr/>
            <p:nvPr/>
          </p:nvSpPr>
          <p:spPr>
            <a:xfrm>
              <a:off x="-1587480" y="-180623"/>
              <a:ext cx="1004300" cy="1004301"/>
            </a:xfrm>
            <a:prstGeom prst="line">
              <a:avLst/>
            </a:prstGeom>
            <a:noFill/>
            <a:ln w="76200" cap="flat">
              <a:solidFill>
                <a:srgbClr val="FFFFFF"/>
              </a:solidFill>
              <a:prstDash val="solid"/>
              <a:miter lim="800000"/>
              <a:headEnd type="arrow" w="med" len="med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 defTabSz="914400">
                <a:defRPr sz="1800"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  <p:sp>
          <p:nvSpPr>
            <p:cNvPr id="526" name="TextBox 19"/>
            <p:cNvSpPr txBox="1"/>
            <p:nvPr/>
          </p:nvSpPr>
          <p:spPr>
            <a:xfrm>
              <a:off x="-632178" y="709100"/>
              <a:ext cx="4627657" cy="12852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45719" tIns="45719" rIns="45719" bIns="45719" numCol="1" anchor="t">
              <a:spAutoFit/>
            </a:bodyPr>
            <a:lstStyle>
              <a:lvl1pPr defTabSz="914400">
                <a:defRPr sz="4000">
                  <a:solidFill>
                    <a:srgbClr val="FFFFFF"/>
                  </a:solidFill>
                  <a:latin typeface="+mn-lt"/>
                  <a:ea typeface="+mn-ea"/>
                  <a:cs typeface="+mn-cs"/>
                  <a:sym typeface="Calibri"/>
                </a:defRPr>
              </a:lvl1pPr>
            </a:lstStyle>
            <a:p>
              <a:r>
                <a:t>Node starts backscattering</a:t>
              </a:r>
            </a:p>
          </p:txBody>
        </p:sp>
      </p:grpSp>
      <p:grpSp>
        <p:nvGrpSpPr>
          <p:cNvPr id="530" name="成组"/>
          <p:cNvGrpSpPr/>
          <p:nvPr/>
        </p:nvGrpSpPr>
        <p:grpSpPr>
          <a:xfrm>
            <a:off x="2516507" y="1807112"/>
            <a:ext cx="4627658" cy="2475689"/>
            <a:chOff x="-699911" y="-2113121"/>
            <a:chExt cx="4627656" cy="2475688"/>
          </a:xfrm>
        </p:grpSpPr>
        <p:sp>
          <p:nvSpPr>
            <p:cNvPr id="528" name="Straight Connector 18"/>
            <p:cNvSpPr/>
            <p:nvPr/>
          </p:nvSpPr>
          <p:spPr>
            <a:xfrm flipH="1" flipV="1">
              <a:off x="1376995" y="-648411"/>
              <a:ext cx="1010979" cy="1010979"/>
            </a:xfrm>
            <a:prstGeom prst="line">
              <a:avLst/>
            </a:prstGeom>
            <a:noFill/>
            <a:ln w="76200" cap="flat">
              <a:solidFill>
                <a:srgbClr val="FFFFFF"/>
              </a:solidFill>
              <a:prstDash val="solid"/>
              <a:miter lim="800000"/>
              <a:headEnd type="arrow" w="med" len="med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 defTabSz="914400">
                <a:defRPr sz="1800"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  <p:sp>
          <p:nvSpPr>
            <p:cNvPr id="529" name="TextBox 19"/>
            <p:cNvSpPr txBox="1"/>
            <p:nvPr/>
          </p:nvSpPr>
          <p:spPr>
            <a:xfrm>
              <a:off x="-699912" y="-2113122"/>
              <a:ext cx="4627658" cy="12852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45719" tIns="45719" rIns="45719" bIns="45719" numCol="1" anchor="t">
              <a:spAutoFit/>
            </a:bodyPr>
            <a:lstStyle>
              <a:lvl1pPr algn="ctr" defTabSz="914400">
                <a:defRPr sz="4000">
                  <a:solidFill>
                    <a:srgbClr val="FFFFFF"/>
                  </a:solidFill>
                  <a:latin typeface="+mn-lt"/>
                  <a:ea typeface="+mn-ea"/>
                  <a:cs typeface="+mn-cs"/>
                  <a:sym typeface="Calibri"/>
                </a:defRPr>
              </a:lvl1pPr>
            </a:lstStyle>
            <a:p>
              <a:r>
                <a:t>Speaker starts transmitting</a:t>
              </a:r>
            </a:p>
          </p:txBody>
        </p:sp>
      </p:grpSp>
    </p:spTree>
  </p:cSld>
  <p:clrMapOvr>
    <a:masterClrMapping/>
  </p:clrMapOvr>
  <p:transition spd="med"/>
  <p:timing>
    <p:tnLst>
      <p:par>
        <p:cTn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grpId="2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9" fill="hold"/>
                                        <p:tgtEl>
                                          <p:spTgt spid="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3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3" fill="hold"/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grpId="4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7" fill="hold"/>
                                        <p:tgtEl>
                                          <p:spTgt spid="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3" grpId="1" animBg="1" advAuto="0"/>
      <p:bldP spid="524" grpId="2" animBg="1" advAuto="0"/>
      <p:bldP spid="527" grpId="4" animBg="1" advAuto="0"/>
      <p:bldP spid="530" grpId="3" animBg="1" advAuto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4" name="TextBox 7"/>
          <p:cNvSpPr txBox="1"/>
          <p:nvPr/>
        </p:nvSpPr>
        <p:spPr>
          <a:xfrm>
            <a:off x="491066" y="304799"/>
            <a:ext cx="15273869" cy="8966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>
            <a:lvl1pPr algn="ctr" defTabSz="1219200">
              <a:defRPr sz="5200"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lvl1pPr>
          </a:lstStyle>
          <a:p>
            <a:r>
              <a:t>Extending to Multiple Nodes</a:t>
            </a:r>
          </a:p>
        </p:txBody>
      </p:sp>
    </p:spTree>
  </p:cSld>
  <p:clrMapOvr>
    <a:masterClrMapping/>
  </p:clrMapOvr>
  <p:transition spd="med"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8" name="TextBox 7"/>
          <p:cNvSpPr txBox="1"/>
          <p:nvPr/>
        </p:nvSpPr>
        <p:spPr>
          <a:xfrm>
            <a:off x="491066" y="304799"/>
            <a:ext cx="15273869" cy="8966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>
            <a:lvl1pPr algn="ctr" defTabSz="1219200">
              <a:defRPr sz="5200"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lvl1pPr>
          </a:lstStyle>
          <a:p>
            <a:r>
              <a:t>Extending to Multiple Nodes</a:t>
            </a:r>
          </a:p>
        </p:txBody>
      </p:sp>
      <p:sp>
        <p:nvSpPr>
          <p:cNvPr id="539" name="线条"/>
          <p:cNvSpPr/>
          <p:nvPr/>
        </p:nvSpPr>
        <p:spPr>
          <a:xfrm>
            <a:off x="12234511" y="2546247"/>
            <a:ext cx="1628163" cy="1"/>
          </a:xfrm>
          <a:prstGeom prst="line">
            <a:avLst/>
          </a:prstGeom>
          <a:ln w="50800">
            <a:solidFill>
              <a:schemeClr val="accent1"/>
            </a:solidFill>
            <a:headEnd type="oval"/>
          </a:ln>
          <a:effectLst>
            <a:outerShdw blurRad="50800" dist="25400" dir="5400000" rotWithShape="0">
              <a:srgbClr val="000000">
                <a:alpha val="38000"/>
              </a:srgbClr>
            </a:outerShdw>
          </a:effectLst>
        </p:spPr>
        <p:txBody>
          <a:bodyPr lIns="60959" tIns="60959" rIns="60959" bIns="60959"/>
          <a:lstStyle/>
          <a:p>
            <a:pPr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grpSp>
        <p:nvGrpSpPr>
          <p:cNvPr id="542" name="成组"/>
          <p:cNvGrpSpPr/>
          <p:nvPr/>
        </p:nvGrpSpPr>
        <p:grpSpPr>
          <a:xfrm>
            <a:off x="10491845" y="4259827"/>
            <a:ext cx="1704363" cy="896621"/>
            <a:chOff x="0" y="0"/>
            <a:chExt cx="1704362" cy="896619"/>
          </a:xfrm>
        </p:grpSpPr>
        <p:sp>
          <p:nvSpPr>
            <p:cNvPr id="540" name="线条"/>
            <p:cNvSpPr/>
            <p:nvPr/>
          </p:nvSpPr>
          <p:spPr>
            <a:xfrm flipV="1">
              <a:off x="-1" y="-1"/>
              <a:ext cx="2" cy="896621"/>
            </a:xfrm>
            <a:prstGeom prst="line">
              <a:avLst/>
            </a:prstGeom>
            <a:noFill/>
            <a:ln w="50800" cap="flat">
              <a:solidFill>
                <a:srgbClr val="FFFFFF"/>
              </a:solidFill>
              <a:prstDash val="solid"/>
              <a:round/>
            </a:ln>
            <a:effectLst>
              <a:outerShdw blurRad="50800" dist="25400" dir="5400000" rotWithShape="0">
                <a:srgbClr val="000000">
                  <a:alpha val="38000"/>
                </a:srgbClr>
              </a:outerShdw>
            </a:effectLst>
          </p:spPr>
          <p:txBody>
            <a:bodyPr wrap="square" lIns="60959" tIns="60959" rIns="60959" bIns="60959" numCol="1" anchor="t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  <p:sp>
          <p:nvSpPr>
            <p:cNvPr id="541" name="线条"/>
            <p:cNvSpPr/>
            <p:nvPr/>
          </p:nvSpPr>
          <p:spPr>
            <a:xfrm flipH="1" flipV="1">
              <a:off x="23457" y="848301"/>
              <a:ext cx="1680906" cy="1"/>
            </a:xfrm>
            <a:prstGeom prst="line">
              <a:avLst/>
            </a:prstGeom>
            <a:noFill/>
            <a:ln w="50800" cap="flat">
              <a:solidFill>
                <a:srgbClr val="FFFFFF"/>
              </a:solidFill>
              <a:prstDash val="solid"/>
              <a:round/>
            </a:ln>
            <a:effectLst>
              <a:outerShdw blurRad="50800" dist="25400" dir="5400000" rotWithShape="0">
                <a:srgbClr val="000000">
                  <a:alpha val="38000"/>
                </a:srgbClr>
              </a:outerShdw>
            </a:effectLst>
          </p:spPr>
          <p:txBody>
            <a:bodyPr wrap="square" lIns="60959" tIns="60959" rIns="60959" bIns="60959" numCol="1" anchor="t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</p:grpSp>
      <p:pic>
        <p:nvPicPr>
          <p:cNvPr id="543" name="图像" descr="图像"/>
          <p:cNvPicPr>
            <a:picLocks noChangeAspect="1"/>
          </p:cNvPicPr>
          <p:nvPr/>
        </p:nvPicPr>
        <p:blipFill>
          <a:blip r:embed="rId3">
            <a:extLst/>
          </a:blip>
          <a:srcRect l="18126" t="18181" r="17987" b="17908"/>
          <a:stretch>
            <a:fillRect/>
          </a:stretch>
        </p:blipFill>
        <p:spPr>
          <a:xfrm>
            <a:off x="9811046" y="3278855"/>
            <a:ext cx="1336199" cy="13366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56" h="21599" extrusionOk="0">
                <a:moveTo>
                  <a:pt x="10793" y="0"/>
                </a:moveTo>
                <a:cubicBezTo>
                  <a:pt x="10538" y="0"/>
                  <a:pt x="106" y="2943"/>
                  <a:pt x="18" y="3040"/>
                </a:cubicBezTo>
                <a:cubicBezTo>
                  <a:pt x="-22" y="3084"/>
                  <a:pt x="7" y="4481"/>
                  <a:pt x="82" y="6144"/>
                </a:cubicBezTo>
                <a:cubicBezTo>
                  <a:pt x="157" y="7806"/>
                  <a:pt x="274" y="10918"/>
                  <a:pt x="344" y="13057"/>
                </a:cubicBezTo>
                <a:cubicBezTo>
                  <a:pt x="415" y="15231"/>
                  <a:pt x="515" y="16988"/>
                  <a:pt x="568" y="17040"/>
                </a:cubicBezTo>
                <a:cubicBezTo>
                  <a:pt x="621" y="17090"/>
                  <a:pt x="1662" y="17576"/>
                  <a:pt x="2886" y="18123"/>
                </a:cubicBezTo>
                <a:cubicBezTo>
                  <a:pt x="4111" y="18671"/>
                  <a:pt x="6380" y="19696"/>
                  <a:pt x="7931" y="20400"/>
                </a:cubicBezTo>
                <a:cubicBezTo>
                  <a:pt x="10036" y="21355"/>
                  <a:pt x="10576" y="21597"/>
                  <a:pt x="10857" y="21599"/>
                </a:cubicBezTo>
                <a:cubicBezTo>
                  <a:pt x="10951" y="21600"/>
                  <a:pt x="11014" y="21577"/>
                  <a:pt x="11101" y="21542"/>
                </a:cubicBezTo>
                <a:cubicBezTo>
                  <a:pt x="11291" y="21464"/>
                  <a:pt x="12474" y="20936"/>
                  <a:pt x="13726" y="20368"/>
                </a:cubicBezTo>
                <a:cubicBezTo>
                  <a:pt x="14977" y="19800"/>
                  <a:pt x="17132" y="18828"/>
                  <a:pt x="18515" y="18213"/>
                </a:cubicBezTo>
                <a:lnTo>
                  <a:pt x="21025" y="17097"/>
                </a:lnTo>
                <a:lnTo>
                  <a:pt x="21057" y="16058"/>
                </a:lnTo>
                <a:cubicBezTo>
                  <a:pt x="21184" y="12112"/>
                  <a:pt x="21496" y="4011"/>
                  <a:pt x="21537" y="3546"/>
                </a:cubicBezTo>
                <a:cubicBezTo>
                  <a:pt x="21578" y="3071"/>
                  <a:pt x="21559" y="2979"/>
                  <a:pt x="21415" y="2937"/>
                </a:cubicBezTo>
                <a:cubicBezTo>
                  <a:pt x="21321" y="2910"/>
                  <a:pt x="19373" y="2367"/>
                  <a:pt x="17087" y="1732"/>
                </a:cubicBezTo>
                <a:cubicBezTo>
                  <a:pt x="14801" y="1096"/>
                  <a:pt x="12490" y="447"/>
                  <a:pt x="11952" y="289"/>
                </a:cubicBezTo>
                <a:cubicBezTo>
                  <a:pt x="11414" y="130"/>
                  <a:pt x="10893" y="0"/>
                  <a:pt x="10793" y="0"/>
                </a:cubicBezTo>
                <a:close/>
              </a:path>
            </a:pathLst>
          </a:custGeom>
          <a:ln w="12700">
            <a:miter lim="400000"/>
          </a:ln>
        </p:spPr>
      </p:pic>
      <p:grpSp>
        <p:nvGrpSpPr>
          <p:cNvPr id="546" name="成组"/>
          <p:cNvGrpSpPr/>
          <p:nvPr/>
        </p:nvGrpSpPr>
        <p:grpSpPr>
          <a:xfrm>
            <a:off x="10515303" y="2541470"/>
            <a:ext cx="1680906" cy="896621"/>
            <a:chOff x="0" y="0"/>
            <a:chExt cx="1680904" cy="896620"/>
          </a:xfrm>
        </p:grpSpPr>
        <p:sp>
          <p:nvSpPr>
            <p:cNvPr id="544" name="线条"/>
            <p:cNvSpPr/>
            <p:nvPr/>
          </p:nvSpPr>
          <p:spPr>
            <a:xfrm flipV="1">
              <a:off x="-1" y="0"/>
              <a:ext cx="2" cy="896621"/>
            </a:xfrm>
            <a:prstGeom prst="line">
              <a:avLst/>
            </a:prstGeom>
            <a:noFill/>
            <a:ln w="50800" cap="flat">
              <a:solidFill>
                <a:srgbClr val="FFFFFF"/>
              </a:solidFill>
              <a:prstDash val="solid"/>
              <a:round/>
            </a:ln>
            <a:effectLst>
              <a:outerShdw blurRad="50800" dist="25400" dir="5400000" rotWithShape="0">
                <a:srgbClr val="000000">
                  <a:alpha val="38000"/>
                </a:srgbClr>
              </a:outerShdw>
            </a:effectLst>
          </p:spPr>
          <p:txBody>
            <a:bodyPr wrap="square" lIns="60959" tIns="60959" rIns="60959" bIns="60959" numCol="1" anchor="t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  <p:sp>
          <p:nvSpPr>
            <p:cNvPr id="545" name="线条"/>
            <p:cNvSpPr/>
            <p:nvPr/>
          </p:nvSpPr>
          <p:spPr>
            <a:xfrm flipH="1" flipV="1">
              <a:off x="0" y="0"/>
              <a:ext cx="1680906" cy="1"/>
            </a:xfrm>
            <a:prstGeom prst="line">
              <a:avLst/>
            </a:prstGeom>
            <a:noFill/>
            <a:ln w="50800" cap="flat">
              <a:solidFill>
                <a:srgbClr val="FFFFFF"/>
              </a:solidFill>
              <a:prstDash val="solid"/>
              <a:round/>
            </a:ln>
            <a:effectLst>
              <a:outerShdw blurRad="50800" dist="25400" dir="5400000" rotWithShape="0">
                <a:srgbClr val="000000">
                  <a:alpha val="38000"/>
                </a:srgbClr>
              </a:outerShdw>
            </a:effectLst>
          </p:spPr>
          <p:txBody>
            <a:bodyPr wrap="square" lIns="60959" tIns="60959" rIns="60959" bIns="60959" numCol="1" anchor="t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</p:grpSp>
      <p:sp>
        <p:nvSpPr>
          <p:cNvPr id="547" name="线条"/>
          <p:cNvSpPr/>
          <p:nvPr/>
        </p:nvSpPr>
        <p:spPr>
          <a:xfrm>
            <a:off x="12234512" y="5119914"/>
            <a:ext cx="1628161" cy="1"/>
          </a:xfrm>
          <a:prstGeom prst="line">
            <a:avLst/>
          </a:prstGeom>
          <a:ln w="50800">
            <a:solidFill>
              <a:schemeClr val="accent1"/>
            </a:solidFill>
            <a:headEnd type="oval"/>
          </a:ln>
          <a:effectLst>
            <a:outerShdw blurRad="50800" dist="25400" dir="5400000" rotWithShape="0">
              <a:srgbClr val="000000">
                <a:alpha val="38000"/>
              </a:srgbClr>
            </a:outerShdw>
          </a:effectLst>
        </p:spPr>
        <p:txBody>
          <a:bodyPr lIns="60959" tIns="60959" rIns="60959" bIns="60959"/>
          <a:lstStyle/>
          <a:p>
            <a:pPr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grpSp>
        <p:nvGrpSpPr>
          <p:cNvPr id="550" name="成组"/>
          <p:cNvGrpSpPr/>
          <p:nvPr/>
        </p:nvGrpSpPr>
        <p:grpSpPr>
          <a:xfrm>
            <a:off x="12475329" y="2955891"/>
            <a:ext cx="3012976" cy="1760737"/>
            <a:chOff x="0" y="0"/>
            <a:chExt cx="3012975" cy="1760735"/>
          </a:xfrm>
        </p:grpSpPr>
        <p:sp>
          <p:nvSpPr>
            <p:cNvPr id="548" name="Batteryless hardware"/>
            <p:cNvSpPr txBox="1"/>
            <p:nvPr/>
          </p:nvSpPr>
          <p:spPr>
            <a:xfrm>
              <a:off x="118467" y="141792"/>
              <a:ext cx="2750642" cy="134112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60959" tIns="60959" rIns="60959" bIns="60959" numCol="1" anchor="t">
              <a:spAutoFit/>
            </a:bodyPr>
            <a:lstStyle>
              <a:lvl1pPr algn="ctr">
                <a:defRPr sz="4000">
                  <a:solidFill>
                    <a:srgbClr val="FFFFFF"/>
                  </a:solidFill>
                  <a:latin typeface="+mj-lt"/>
                  <a:ea typeface="+mj-ea"/>
                  <a:cs typeface="+mj-cs"/>
                  <a:sym typeface="Helvetica"/>
                </a:defRPr>
              </a:lvl1pPr>
            </a:lstStyle>
            <a:p>
              <a:r>
                <a:t>Batteryless hardware</a:t>
              </a:r>
            </a:p>
          </p:txBody>
        </p:sp>
        <p:sp>
          <p:nvSpPr>
            <p:cNvPr id="549" name="矩形"/>
            <p:cNvSpPr/>
            <p:nvPr/>
          </p:nvSpPr>
          <p:spPr>
            <a:xfrm>
              <a:off x="0" y="0"/>
              <a:ext cx="3012976" cy="1760736"/>
            </a:xfrm>
            <a:prstGeom prst="rect">
              <a:avLst/>
            </a:prstGeom>
            <a:noFill/>
            <a:ln w="50800" cap="flat">
              <a:solidFill>
                <a:schemeClr val="accent1">
                  <a:lumOff val="11862"/>
                </a:schemeClr>
              </a:solidFill>
              <a:prstDash val="solid"/>
              <a:miter lim="400000"/>
            </a:ln>
            <a:effectLst>
              <a:outerShdw blurRad="50800" dist="25400" dir="5400000" rotWithShape="0">
                <a:srgbClr val="000000">
                  <a:alpha val="35000"/>
                </a:srgbClr>
              </a:outerShdw>
            </a:effectLst>
          </p:spPr>
          <p:txBody>
            <a:bodyPr wrap="square" lIns="60959" tIns="60959" rIns="60959" bIns="60959" numCol="1" anchor="ctr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</p:grpSp>
      <p:sp>
        <p:nvSpPr>
          <p:cNvPr id="551" name="线条"/>
          <p:cNvSpPr/>
          <p:nvPr/>
        </p:nvSpPr>
        <p:spPr>
          <a:xfrm flipV="1">
            <a:off x="13892916" y="2557072"/>
            <a:ext cx="1" cy="356912"/>
          </a:xfrm>
          <a:prstGeom prst="line">
            <a:avLst/>
          </a:prstGeom>
          <a:ln w="50800">
            <a:solidFill>
              <a:schemeClr val="accent1"/>
            </a:solidFill>
          </a:ln>
          <a:effectLst>
            <a:outerShdw blurRad="50800" dist="25400" dir="5400000" rotWithShape="0">
              <a:srgbClr val="000000">
                <a:alpha val="38000"/>
              </a:srgbClr>
            </a:outerShdw>
          </a:effectLst>
        </p:spPr>
        <p:txBody>
          <a:bodyPr lIns="60959" tIns="60959" rIns="60959" bIns="60959"/>
          <a:lstStyle/>
          <a:p>
            <a:pPr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sp>
        <p:nvSpPr>
          <p:cNvPr id="552" name="线条"/>
          <p:cNvSpPr/>
          <p:nvPr/>
        </p:nvSpPr>
        <p:spPr>
          <a:xfrm flipV="1">
            <a:off x="13892916" y="4758533"/>
            <a:ext cx="1" cy="356913"/>
          </a:xfrm>
          <a:prstGeom prst="line">
            <a:avLst/>
          </a:prstGeom>
          <a:ln w="50800">
            <a:solidFill>
              <a:schemeClr val="accent1"/>
            </a:solidFill>
          </a:ln>
          <a:effectLst>
            <a:outerShdw blurRad="50800" dist="25400" dir="5400000" rotWithShape="0">
              <a:srgbClr val="000000">
                <a:alpha val="38000"/>
              </a:srgbClr>
            </a:outerShdw>
          </a:effectLst>
        </p:spPr>
        <p:txBody>
          <a:bodyPr lIns="60959" tIns="60959" rIns="60959" bIns="60959"/>
          <a:lstStyle/>
          <a:p>
            <a:pPr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pic>
        <p:nvPicPr>
          <p:cNvPr id="553" name="图像" descr="图像"/>
          <p:cNvPicPr>
            <a:picLocks noChangeAspect="1"/>
          </p:cNvPicPr>
          <p:nvPr/>
        </p:nvPicPr>
        <p:blipFill>
          <a:blip r:embed="rId4">
            <a:extLst/>
          </a:blip>
          <a:stretch>
            <a:fillRect/>
          </a:stretch>
        </p:blipFill>
        <p:spPr>
          <a:xfrm>
            <a:off x="1975687" y="3534404"/>
            <a:ext cx="1600201" cy="1701801"/>
          </a:xfrm>
          <a:prstGeom prst="rect">
            <a:avLst/>
          </a:prstGeom>
          <a:ln w="12700">
            <a:miter lim="400000"/>
          </a:ln>
        </p:spPr>
      </p:pic>
      <p:pic>
        <p:nvPicPr>
          <p:cNvPr id="554" name="图像" descr="图像"/>
          <p:cNvPicPr>
            <a:picLocks noChangeAspect="1"/>
          </p:cNvPicPr>
          <p:nvPr/>
        </p:nvPicPr>
        <p:blipFill>
          <a:blip r:embed="rId5">
            <a:extLst/>
          </a:blip>
          <a:stretch>
            <a:fillRect/>
          </a:stretch>
        </p:blipFill>
        <p:spPr>
          <a:xfrm>
            <a:off x="1798765" y="6643405"/>
            <a:ext cx="1954045" cy="1025527"/>
          </a:xfrm>
          <a:prstGeom prst="rect">
            <a:avLst/>
          </a:prstGeom>
          <a:ln w="12700">
            <a:miter lim="400000"/>
          </a:ln>
        </p:spPr>
      </p:pic>
      <p:sp>
        <p:nvSpPr>
          <p:cNvPr id="555" name="TextBox 2"/>
          <p:cNvSpPr txBox="1"/>
          <p:nvPr/>
        </p:nvSpPr>
        <p:spPr>
          <a:xfrm>
            <a:off x="1400467" y="2791832"/>
            <a:ext cx="2750641" cy="7569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>
            <a:lvl1pPr algn="ctr" defTabSz="1219200">
              <a:defRPr sz="4200">
                <a:solidFill>
                  <a:srgbClr val="FFFFFF"/>
                </a:solidFill>
                <a:latin typeface="+mj-lt"/>
                <a:ea typeface="+mj-ea"/>
                <a:cs typeface="+mj-cs"/>
                <a:sym typeface="Helvetica"/>
              </a:defRPr>
            </a:lvl1pPr>
          </a:lstStyle>
          <a:p>
            <a:r>
              <a:t>Projector</a:t>
            </a:r>
          </a:p>
        </p:txBody>
      </p:sp>
      <p:sp>
        <p:nvSpPr>
          <p:cNvPr id="556" name="TextBox 2"/>
          <p:cNvSpPr txBox="1"/>
          <p:nvPr/>
        </p:nvSpPr>
        <p:spPr>
          <a:xfrm>
            <a:off x="1151916" y="7693697"/>
            <a:ext cx="3247744" cy="7569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>
            <a:lvl1pPr algn="ctr" defTabSz="1219200">
              <a:defRPr sz="4200">
                <a:solidFill>
                  <a:srgbClr val="FFFFFF"/>
                </a:solidFill>
                <a:latin typeface="+mj-lt"/>
                <a:ea typeface="+mj-ea"/>
                <a:cs typeface="+mj-cs"/>
                <a:sym typeface="Helvetica"/>
              </a:defRPr>
            </a:lvl1pPr>
          </a:lstStyle>
          <a:p>
            <a:r>
              <a:t>Hydrophone</a:t>
            </a:r>
          </a:p>
        </p:txBody>
      </p:sp>
      <p:grpSp>
        <p:nvGrpSpPr>
          <p:cNvPr id="571" name="成组"/>
          <p:cNvGrpSpPr/>
          <p:nvPr/>
        </p:nvGrpSpPr>
        <p:grpSpPr>
          <a:xfrm>
            <a:off x="9938046" y="6280089"/>
            <a:ext cx="5677259" cy="2614978"/>
            <a:chOff x="2104428" y="0"/>
            <a:chExt cx="5677258" cy="2614976"/>
          </a:xfrm>
        </p:grpSpPr>
        <p:sp>
          <p:nvSpPr>
            <p:cNvPr id="557" name="线条"/>
            <p:cNvSpPr/>
            <p:nvPr/>
          </p:nvSpPr>
          <p:spPr>
            <a:xfrm>
              <a:off x="4527893" y="4776"/>
              <a:ext cx="1628163" cy="1"/>
            </a:xfrm>
            <a:prstGeom prst="line">
              <a:avLst/>
            </a:prstGeom>
            <a:noFill/>
            <a:ln w="50800" cap="flat">
              <a:solidFill>
                <a:schemeClr val="accent1"/>
              </a:solidFill>
              <a:prstDash val="solid"/>
              <a:round/>
              <a:headEnd type="oval" w="med" len="med"/>
            </a:ln>
            <a:effectLst>
              <a:outerShdw blurRad="50800" dist="25400" dir="5400000" rotWithShape="0">
                <a:srgbClr val="000000">
                  <a:alpha val="38000"/>
                </a:srgbClr>
              </a:outerShdw>
            </a:effectLst>
          </p:spPr>
          <p:txBody>
            <a:bodyPr wrap="square" lIns="60959" tIns="60959" rIns="60959" bIns="60959" numCol="1" anchor="t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  <p:grpSp>
          <p:nvGrpSpPr>
            <p:cNvPr id="560" name="成组"/>
            <p:cNvGrpSpPr/>
            <p:nvPr/>
          </p:nvGrpSpPr>
          <p:grpSpPr>
            <a:xfrm>
              <a:off x="2785227" y="1718356"/>
              <a:ext cx="1704363" cy="896621"/>
              <a:chOff x="0" y="0"/>
              <a:chExt cx="1704362" cy="896619"/>
            </a:xfrm>
          </p:grpSpPr>
          <p:sp>
            <p:nvSpPr>
              <p:cNvPr id="558" name="线条"/>
              <p:cNvSpPr/>
              <p:nvPr/>
            </p:nvSpPr>
            <p:spPr>
              <a:xfrm flipV="1">
                <a:off x="-1" y="-1"/>
                <a:ext cx="2" cy="896621"/>
              </a:xfrm>
              <a:prstGeom prst="line">
                <a:avLst/>
              </a:prstGeom>
              <a:noFill/>
              <a:ln w="50800" cap="flat">
                <a:solidFill>
                  <a:srgbClr val="FFFFFF"/>
                </a:solidFill>
                <a:prstDash val="solid"/>
                <a:round/>
              </a:ln>
              <a:effectLst>
                <a:outerShdw blurRad="50800" dist="254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wrap="square" lIns="60959" tIns="60959" rIns="60959" bIns="60959" numCol="1" anchor="t">
                <a:noAutofit/>
              </a:bodyPr>
              <a:lstStyle/>
              <a:p>
                <a:pPr>
                  <a:defRPr>
                    <a:latin typeface="+mn-lt"/>
                    <a:ea typeface="+mn-ea"/>
                    <a:cs typeface="+mn-cs"/>
                    <a:sym typeface="Calibri"/>
                  </a:defRPr>
                </a:pPr>
                <a:endParaRPr/>
              </a:p>
            </p:txBody>
          </p:sp>
          <p:sp>
            <p:nvSpPr>
              <p:cNvPr id="559" name="线条"/>
              <p:cNvSpPr/>
              <p:nvPr/>
            </p:nvSpPr>
            <p:spPr>
              <a:xfrm flipH="1" flipV="1">
                <a:off x="23457" y="848301"/>
                <a:ext cx="1680906" cy="1"/>
              </a:xfrm>
              <a:prstGeom prst="line">
                <a:avLst/>
              </a:prstGeom>
              <a:noFill/>
              <a:ln w="50800" cap="flat">
                <a:solidFill>
                  <a:srgbClr val="FFFFFF"/>
                </a:solidFill>
                <a:prstDash val="solid"/>
                <a:round/>
              </a:ln>
              <a:effectLst>
                <a:outerShdw blurRad="50800" dist="254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wrap="square" lIns="60959" tIns="60959" rIns="60959" bIns="60959" numCol="1" anchor="t">
                <a:noAutofit/>
              </a:bodyPr>
              <a:lstStyle/>
              <a:p>
                <a:pPr>
                  <a:defRPr>
                    <a:latin typeface="+mn-lt"/>
                    <a:ea typeface="+mn-ea"/>
                    <a:cs typeface="+mn-cs"/>
                    <a:sym typeface="Calibri"/>
                  </a:defRPr>
                </a:pPr>
                <a:endParaRPr/>
              </a:p>
            </p:txBody>
          </p:sp>
        </p:grpSp>
        <p:pic>
          <p:nvPicPr>
            <p:cNvPr id="561" name="图像" descr="图像"/>
            <p:cNvPicPr>
              <a:picLocks noChangeAspect="1"/>
            </p:cNvPicPr>
            <p:nvPr/>
          </p:nvPicPr>
          <p:blipFill>
            <a:blip r:embed="rId3">
              <a:extLst/>
            </a:blip>
            <a:srcRect l="18126" t="18181" r="17987" b="17908"/>
            <a:stretch>
              <a:fillRect/>
            </a:stretch>
          </p:blipFill>
          <p:spPr>
            <a:xfrm>
              <a:off x="2104428" y="737384"/>
              <a:ext cx="1336199" cy="13366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6" h="21599" extrusionOk="0">
                  <a:moveTo>
                    <a:pt x="10793" y="0"/>
                  </a:moveTo>
                  <a:cubicBezTo>
                    <a:pt x="10538" y="0"/>
                    <a:pt x="106" y="2943"/>
                    <a:pt x="18" y="3040"/>
                  </a:cubicBezTo>
                  <a:cubicBezTo>
                    <a:pt x="-22" y="3084"/>
                    <a:pt x="7" y="4481"/>
                    <a:pt x="82" y="6144"/>
                  </a:cubicBezTo>
                  <a:cubicBezTo>
                    <a:pt x="157" y="7806"/>
                    <a:pt x="274" y="10918"/>
                    <a:pt x="344" y="13057"/>
                  </a:cubicBezTo>
                  <a:cubicBezTo>
                    <a:pt x="415" y="15231"/>
                    <a:pt x="515" y="16988"/>
                    <a:pt x="568" y="17040"/>
                  </a:cubicBezTo>
                  <a:cubicBezTo>
                    <a:pt x="621" y="17090"/>
                    <a:pt x="1662" y="17576"/>
                    <a:pt x="2886" y="18123"/>
                  </a:cubicBezTo>
                  <a:cubicBezTo>
                    <a:pt x="4111" y="18671"/>
                    <a:pt x="6380" y="19696"/>
                    <a:pt x="7931" y="20400"/>
                  </a:cubicBezTo>
                  <a:cubicBezTo>
                    <a:pt x="10036" y="21355"/>
                    <a:pt x="10576" y="21597"/>
                    <a:pt x="10857" y="21599"/>
                  </a:cubicBezTo>
                  <a:cubicBezTo>
                    <a:pt x="10951" y="21600"/>
                    <a:pt x="11014" y="21577"/>
                    <a:pt x="11101" y="21542"/>
                  </a:cubicBezTo>
                  <a:cubicBezTo>
                    <a:pt x="11291" y="21464"/>
                    <a:pt x="12474" y="20936"/>
                    <a:pt x="13726" y="20368"/>
                  </a:cubicBezTo>
                  <a:cubicBezTo>
                    <a:pt x="14977" y="19800"/>
                    <a:pt x="17132" y="18828"/>
                    <a:pt x="18515" y="18213"/>
                  </a:cubicBezTo>
                  <a:lnTo>
                    <a:pt x="21025" y="17097"/>
                  </a:lnTo>
                  <a:lnTo>
                    <a:pt x="21057" y="16058"/>
                  </a:lnTo>
                  <a:cubicBezTo>
                    <a:pt x="21184" y="12112"/>
                    <a:pt x="21496" y="4011"/>
                    <a:pt x="21537" y="3546"/>
                  </a:cubicBezTo>
                  <a:cubicBezTo>
                    <a:pt x="21578" y="3071"/>
                    <a:pt x="21559" y="2979"/>
                    <a:pt x="21415" y="2937"/>
                  </a:cubicBezTo>
                  <a:cubicBezTo>
                    <a:pt x="21321" y="2910"/>
                    <a:pt x="19373" y="2367"/>
                    <a:pt x="17087" y="1732"/>
                  </a:cubicBezTo>
                  <a:cubicBezTo>
                    <a:pt x="14801" y="1096"/>
                    <a:pt x="12490" y="447"/>
                    <a:pt x="11952" y="289"/>
                  </a:cubicBezTo>
                  <a:cubicBezTo>
                    <a:pt x="11414" y="130"/>
                    <a:pt x="10893" y="0"/>
                    <a:pt x="10793" y="0"/>
                  </a:cubicBezTo>
                  <a:close/>
                </a:path>
              </a:pathLst>
            </a:custGeom>
            <a:ln w="12700" cap="flat">
              <a:noFill/>
              <a:miter lim="400000"/>
            </a:ln>
            <a:effectLst/>
          </p:spPr>
        </p:pic>
        <p:grpSp>
          <p:nvGrpSpPr>
            <p:cNvPr id="564" name="成组"/>
            <p:cNvGrpSpPr/>
            <p:nvPr/>
          </p:nvGrpSpPr>
          <p:grpSpPr>
            <a:xfrm>
              <a:off x="2808685" y="-1"/>
              <a:ext cx="1680906" cy="896622"/>
              <a:chOff x="0" y="0"/>
              <a:chExt cx="1680904" cy="896620"/>
            </a:xfrm>
          </p:grpSpPr>
          <p:sp>
            <p:nvSpPr>
              <p:cNvPr id="562" name="线条"/>
              <p:cNvSpPr/>
              <p:nvPr/>
            </p:nvSpPr>
            <p:spPr>
              <a:xfrm flipV="1">
                <a:off x="-1" y="0"/>
                <a:ext cx="2" cy="896621"/>
              </a:xfrm>
              <a:prstGeom prst="line">
                <a:avLst/>
              </a:prstGeom>
              <a:noFill/>
              <a:ln w="50800" cap="flat">
                <a:solidFill>
                  <a:srgbClr val="FFFFFF"/>
                </a:solidFill>
                <a:prstDash val="solid"/>
                <a:round/>
              </a:ln>
              <a:effectLst>
                <a:outerShdw blurRad="50800" dist="254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wrap="square" lIns="60959" tIns="60959" rIns="60959" bIns="60959" numCol="1" anchor="t">
                <a:noAutofit/>
              </a:bodyPr>
              <a:lstStyle/>
              <a:p>
                <a:pPr>
                  <a:defRPr>
                    <a:latin typeface="+mn-lt"/>
                    <a:ea typeface="+mn-ea"/>
                    <a:cs typeface="+mn-cs"/>
                    <a:sym typeface="Calibri"/>
                  </a:defRPr>
                </a:pPr>
                <a:endParaRPr/>
              </a:p>
            </p:txBody>
          </p:sp>
          <p:sp>
            <p:nvSpPr>
              <p:cNvPr id="563" name="线条"/>
              <p:cNvSpPr/>
              <p:nvPr/>
            </p:nvSpPr>
            <p:spPr>
              <a:xfrm flipH="1" flipV="1">
                <a:off x="0" y="0"/>
                <a:ext cx="1680906" cy="1"/>
              </a:xfrm>
              <a:prstGeom prst="line">
                <a:avLst/>
              </a:prstGeom>
              <a:noFill/>
              <a:ln w="50800" cap="flat">
                <a:solidFill>
                  <a:srgbClr val="FFFFFF"/>
                </a:solidFill>
                <a:prstDash val="solid"/>
                <a:round/>
              </a:ln>
              <a:effectLst>
                <a:outerShdw blurRad="50800" dist="254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wrap="square" lIns="60959" tIns="60959" rIns="60959" bIns="60959" numCol="1" anchor="t">
                <a:noAutofit/>
              </a:bodyPr>
              <a:lstStyle/>
              <a:p>
                <a:pPr>
                  <a:defRPr>
                    <a:latin typeface="+mn-lt"/>
                    <a:ea typeface="+mn-ea"/>
                    <a:cs typeface="+mn-cs"/>
                    <a:sym typeface="Calibri"/>
                  </a:defRPr>
                </a:pPr>
                <a:endParaRPr/>
              </a:p>
            </p:txBody>
          </p:sp>
        </p:grpSp>
        <p:sp>
          <p:nvSpPr>
            <p:cNvPr id="565" name="线条"/>
            <p:cNvSpPr/>
            <p:nvPr/>
          </p:nvSpPr>
          <p:spPr>
            <a:xfrm>
              <a:off x="4527894" y="2578443"/>
              <a:ext cx="1628161" cy="1"/>
            </a:xfrm>
            <a:prstGeom prst="line">
              <a:avLst/>
            </a:prstGeom>
            <a:noFill/>
            <a:ln w="50800" cap="flat">
              <a:solidFill>
                <a:schemeClr val="accent1"/>
              </a:solidFill>
              <a:prstDash val="solid"/>
              <a:round/>
              <a:headEnd type="oval" w="med" len="med"/>
            </a:ln>
            <a:effectLst>
              <a:outerShdw blurRad="50800" dist="25400" dir="5400000" rotWithShape="0">
                <a:srgbClr val="000000">
                  <a:alpha val="38000"/>
                </a:srgbClr>
              </a:outerShdw>
            </a:effectLst>
          </p:spPr>
          <p:txBody>
            <a:bodyPr wrap="square" lIns="60959" tIns="60959" rIns="60959" bIns="60959" numCol="1" anchor="t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  <p:grpSp>
          <p:nvGrpSpPr>
            <p:cNvPr id="568" name="成组"/>
            <p:cNvGrpSpPr/>
            <p:nvPr/>
          </p:nvGrpSpPr>
          <p:grpSpPr>
            <a:xfrm>
              <a:off x="4768711" y="414420"/>
              <a:ext cx="3012977" cy="1760737"/>
              <a:chOff x="0" y="0"/>
              <a:chExt cx="3012975" cy="1760735"/>
            </a:xfrm>
          </p:grpSpPr>
          <p:sp>
            <p:nvSpPr>
              <p:cNvPr id="566" name="Batteryless hardware"/>
              <p:cNvSpPr txBox="1"/>
              <p:nvPr/>
            </p:nvSpPr>
            <p:spPr>
              <a:xfrm>
                <a:off x="118467" y="141792"/>
                <a:ext cx="2750642" cy="1341121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a14="http://schemas.microsoft.com/office/mac/drawingml/2011/main" xmlns="" val="1"/>
                </a:ext>
              </a:extLst>
            </p:spPr>
            <p:txBody>
              <a:bodyPr wrap="square" lIns="60959" tIns="60959" rIns="60959" bIns="60959" numCol="1" anchor="t">
                <a:spAutoFit/>
              </a:bodyPr>
              <a:lstStyle>
                <a:lvl1pPr algn="ctr">
                  <a:defRPr sz="4000">
                    <a:solidFill>
                      <a:srgbClr val="FFFFFF"/>
                    </a:solidFill>
                    <a:latin typeface="+mj-lt"/>
                    <a:ea typeface="+mj-ea"/>
                    <a:cs typeface="+mj-cs"/>
                    <a:sym typeface="Helvetica"/>
                  </a:defRPr>
                </a:lvl1pPr>
              </a:lstStyle>
              <a:p>
                <a:r>
                  <a:t>Batteryless hardware</a:t>
                </a:r>
              </a:p>
            </p:txBody>
          </p:sp>
          <p:sp>
            <p:nvSpPr>
              <p:cNvPr id="567" name="矩形"/>
              <p:cNvSpPr/>
              <p:nvPr/>
            </p:nvSpPr>
            <p:spPr>
              <a:xfrm>
                <a:off x="0" y="0"/>
                <a:ext cx="3012976" cy="1760736"/>
              </a:xfrm>
              <a:prstGeom prst="rect">
                <a:avLst/>
              </a:prstGeom>
              <a:noFill/>
              <a:ln w="50800" cap="flat">
                <a:solidFill>
                  <a:schemeClr val="accent1">
                    <a:lumOff val="11862"/>
                  </a:schemeClr>
                </a:solidFill>
                <a:prstDash val="solid"/>
                <a:miter lim="400000"/>
              </a:ln>
              <a:effectLst>
                <a:outerShdw blurRad="50800" dist="254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wrap="square" lIns="60959" tIns="60959" rIns="60959" bIns="60959" numCol="1" anchor="ctr">
                <a:noAutofit/>
              </a:bodyPr>
              <a:lstStyle/>
              <a:p>
                <a:pPr>
                  <a:defRPr>
                    <a:latin typeface="+mn-lt"/>
                    <a:ea typeface="+mn-ea"/>
                    <a:cs typeface="+mn-cs"/>
                    <a:sym typeface="Calibri"/>
                  </a:defRPr>
                </a:pPr>
                <a:endParaRPr/>
              </a:p>
            </p:txBody>
          </p:sp>
        </p:grpSp>
        <p:sp>
          <p:nvSpPr>
            <p:cNvPr id="569" name="线条"/>
            <p:cNvSpPr/>
            <p:nvPr/>
          </p:nvSpPr>
          <p:spPr>
            <a:xfrm flipV="1">
              <a:off x="6186298" y="15601"/>
              <a:ext cx="1" cy="356912"/>
            </a:xfrm>
            <a:prstGeom prst="line">
              <a:avLst/>
            </a:prstGeom>
            <a:noFill/>
            <a:ln w="50800" cap="flat">
              <a:solidFill>
                <a:schemeClr val="accent1"/>
              </a:solidFill>
              <a:prstDash val="solid"/>
              <a:round/>
            </a:ln>
            <a:effectLst>
              <a:outerShdw blurRad="50800" dist="25400" dir="5400000" rotWithShape="0">
                <a:srgbClr val="000000">
                  <a:alpha val="38000"/>
                </a:srgbClr>
              </a:outerShdw>
            </a:effectLst>
          </p:spPr>
          <p:txBody>
            <a:bodyPr wrap="square" lIns="60959" tIns="60959" rIns="60959" bIns="60959" numCol="1" anchor="t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  <p:sp>
          <p:nvSpPr>
            <p:cNvPr id="570" name="线条"/>
            <p:cNvSpPr/>
            <p:nvPr/>
          </p:nvSpPr>
          <p:spPr>
            <a:xfrm flipV="1">
              <a:off x="6186298" y="2217063"/>
              <a:ext cx="1" cy="356913"/>
            </a:xfrm>
            <a:prstGeom prst="line">
              <a:avLst/>
            </a:prstGeom>
            <a:noFill/>
            <a:ln w="50800" cap="flat">
              <a:solidFill>
                <a:schemeClr val="accent1"/>
              </a:solidFill>
              <a:prstDash val="solid"/>
              <a:round/>
            </a:ln>
            <a:effectLst>
              <a:outerShdw blurRad="50800" dist="25400" dir="5400000" rotWithShape="0">
                <a:srgbClr val="000000">
                  <a:alpha val="38000"/>
                </a:srgbClr>
              </a:outerShdw>
            </a:effectLst>
          </p:spPr>
          <p:txBody>
            <a:bodyPr wrap="square" lIns="60959" tIns="60959" rIns="60959" bIns="60959" numCol="1" anchor="t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</p:grpSp>
      <p:sp>
        <p:nvSpPr>
          <p:cNvPr id="572" name="Straight Arrow Connector 12"/>
          <p:cNvSpPr/>
          <p:nvPr/>
        </p:nvSpPr>
        <p:spPr>
          <a:xfrm flipV="1">
            <a:off x="3432563" y="3836739"/>
            <a:ext cx="5822436" cy="593482"/>
          </a:xfrm>
          <a:prstGeom prst="line">
            <a:avLst/>
          </a:prstGeom>
          <a:ln w="101600">
            <a:solidFill>
              <a:srgbClr val="FFC000"/>
            </a:solidFill>
            <a:prstDash val="sysDot"/>
            <a:miter/>
            <a:tailEnd type="triangle"/>
          </a:ln>
        </p:spPr>
        <p:txBody>
          <a:bodyPr lIns="60959" tIns="60959" rIns="60959" bIns="60959"/>
          <a:lstStyle/>
          <a:p>
            <a:pPr defTabSz="1219200"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sp>
        <p:nvSpPr>
          <p:cNvPr id="573" name="Straight Arrow Connector 12"/>
          <p:cNvSpPr/>
          <p:nvPr/>
        </p:nvSpPr>
        <p:spPr>
          <a:xfrm flipH="1">
            <a:off x="3413495" y="4025706"/>
            <a:ext cx="5833971" cy="2644558"/>
          </a:xfrm>
          <a:prstGeom prst="line">
            <a:avLst/>
          </a:prstGeom>
          <a:ln w="101600">
            <a:solidFill>
              <a:srgbClr val="FFC000"/>
            </a:solidFill>
            <a:prstDash val="sysDot"/>
            <a:miter/>
            <a:tailEnd type="triangle"/>
          </a:ln>
        </p:spPr>
        <p:txBody>
          <a:bodyPr lIns="60959" tIns="60959" rIns="60959" bIns="60959"/>
          <a:lstStyle/>
          <a:p>
            <a:pPr defTabSz="1219200"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sp>
        <p:nvSpPr>
          <p:cNvPr id="574" name="Option 1: Time Division Multiplexing"/>
          <p:cNvSpPr txBox="1"/>
          <p:nvPr/>
        </p:nvSpPr>
        <p:spPr>
          <a:xfrm>
            <a:off x="3537703" y="1193430"/>
            <a:ext cx="9180594" cy="7315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>
            <a:lvl1pPr algn="ctr">
              <a:defRPr sz="4000">
                <a:solidFill>
                  <a:srgbClr val="FFC000"/>
                </a:solidFill>
                <a:latin typeface="+mj-lt"/>
                <a:ea typeface="+mj-ea"/>
                <a:cs typeface="+mj-cs"/>
                <a:sym typeface="Helvetica"/>
              </a:defRPr>
            </a:lvl1pPr>
          </a:lstStyle>
          <a:p>
            <a:r>
              <a:t>Option 1: Time Division Multiplexing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00">
        <p:dissolve/>
      </p:transition>
    </mc:Choice>
    <mc:Fallback xmlns="">
      <p:transition spd="fast">
        <p:fade/>
      </p:transition>
    </mc:Fallback>
  </mc:AlternateContent>
  <p:timing>
    <p:tnLst>
      <p:par>
        <p:cTn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0" fill="hold"/>
                                        <p:tgtEl>
                                          <p:spTgt spid="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3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3" fill="hold"/>
                                        <p:tgtEl>
                                          <p:spTgt spid="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2" grpId="2" animBg="1" advAuto="0"/>
      <p:bldP spid="573" grpId="3" animBg="1" advAuto="0"/>
      <p:bldP spid="574" grpId="1" animBg="1" advAuto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" name="TextBox 7"/>
          <p:cNvSpPr txBox="1"/>
          <p:nvPr/>
        </p:nvSpPr>
        <p:spPr>
          <a:xfrm>
            <a:off x="491066" y="304799"/>
            <a:ext cx="15273869" cy="8966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>
            <a:lvl1pPr algn="ctr" defTabSz="1219200">
              <a:defRPr sz="5200"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lvl1pPr>
          </a:lstStyle>
          <a:p>
            <a:r>
              <a:t>Extending to Multiple Nodes</a:t>
            </a:r>
          </a:p>
        </p:txBody>
      </p:sp>
      <p:sp>
        <p:nvSpPr>
          <p:cNvPr id="579" name="线条"/>
          <p:cNvSpPr/>
          <p:nvPr/>
        </p:nvSpPr>
        <p:spPr>
          <a:xfrm>
            <a:off x="12234511" y="2546247"/>
            <a:ext cx="1628163" cy="1"/>
          </a:xfrm>
          <a:prstGeom prst="line">
            <a:avLst/>
          </a:prstGeom>
          <a:ln w="50800">
            <a:solidFill>
              <a:schemeClr val="accent1"/>
            </a:solidFill>
            <a:headEnd type="oval"/>
          </a:ln>
          <a:effectLst>
            <a:outerShdw blurRad="50800" dist="25400" dir="5400000" rotWithShape="0">
              <a:srgbClr val="000000">
                <a:alpha val="38000"/>
              </a:srgbClr>
            </a:outerShdw>
          </a:effectLst>
        </p:spPr>
        <p:txBody>
          <a:bodyPr lIns="60959" tIns="60959" rIns="60959" bIns="60959"/>
          <a:lstStyle/>
          <a:p>
            <a:pPr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grpSp>
        <p:nvGrpSpPr>
          <p:cNvPr id="582" name="成组"/>
          <p:cNvGrpSpPr/>
          <p:nvPr/>
        </p:nvGrpSpPr>
        <p:grpSpPr>
          <a:xfrm>
            <a:off x="10491845" y="4259827"/>
            <a:ext cx="1704363" cy="896621"/>
            <a:chOff x="0" y="0"/>
            <a:chExt cx="1704362" cy="896619"/>
          </a:xfrm>
        </p:grpSpPr>
        <p:sp>
          <p:nvSpPr>
            <p:cNvPr id="580" name="线条"/>
            <p:cNvSpPr/>
            <p:nvPr/>
          </p:nvSpPr>
          <p:spPr>
            <a:xfrm flipV="1">
              <a:off x="-1" y="-1"/>
              <a:ext cx="2" cy="896621"/>
            </a:xfrm>
            <a:prstGeom prst="line">
              <a:avLst/>
            </a:prstGeom>
            <a:noFill/>
            <a:ln w="50800" cap="flat">
              <a:solidFill>
                <a:srgbClr val="FFFFFF"/>
              </a:solidFill>
              <a:prstDash val="solid"/>
              <a:round/>
            </a:ln>
            <a:effectLst>
              <a:outerShdw blurRad="50800" dist="25400" dir="5400000" rotWithShape="0">
                <a:srgbClr val="000000">
                  <a:alpha val="38000"/>
                </a:srgbClr>
              </a:outerShdw>
            </a:effectLst>
          </p:spPr>
          <p:txBody>
            <a:bodyPr wrap="square" lIns="60959" tIns="60959" rIns="60959" bIns="60959" numCol="1" anchor="t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  <p:sp>
          <p:nvSpPr>
            <p:cNvPr id="581" name="线条"/>
            <p:cNvSpPr/>
            <p:nvPr/>
          </p:nvSpPr>
          <p:spPr>
            <a:xfrm flipH="1" flipV="1">
              <a:off x="23457" y="848301"/>
              <a:ext cx="1680906" cy="1"/>
            </a:xfrm>
            <a:prstGeom prst="line">
              <a:avLst/>
            </a:prstGeom>
            <a:noFill/>
            <a:ln w="50800" cap="flat">
              <a:solidFill>
                <a:srgbClr val="FFFFFF"/>
              </a:solidFill>
              <a:prstDash val="solid"/>
              <a:round/>
            </a:ln>
            <a:effectLst>
              <a:outerShdw blurRad="50800" dist="25400" dir="5400000" rotWithShape="0">
                <a:srgbClr val="000000">
                  <a:alpha val="38000"/>
                </a:srgbClr>
              </a:outerShdw>
            </a:effectLst>
          </p:spPr>
          <p:txBody>
            <a:bodyPr wrap="square" lIns="60959" tIns="60959" rIns="60959" bIns="60959" numCol="1" anchor="t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</p:grpSp>
      <p:pic>
        <p:nvPicPr>
          <p:cNvPr id="583" name="图像" descr="图像"/>
          <p:cNvPicPr>
            <a:picLocks noChangeAspect="1"/>
          </p:cNvPicPr>
          <p:nvPr/>
        </p:nvPicPr>
        <p:blipFill>
          <a:blip r:embed="rId3">
            <a:extLst/>
          </a:blip>
          <a:srcRect l="18126" t="18181" r="17987" b="17908"/>
          <a:stretch>
            <a:fillRect/>
          </a:stretch>
        </p:blipFill>
        <p:spPr>
          <a:xfrm>
            <a:off x="9811046" y="3278855"/>
            <a:ext cx="1336199" cy="13366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56" h="21599" extrusionOk="0">
                <a:moveTo>
                  <a:pt x="10793" y="0"/>
                </a:moveTo>
                <a:cubicBezTo>
                  <a:pt x="10538" y="0"/>
                  <a:pt x="106" y="2943"/>
                  <a:pt x="18" y="3040"/>
                </a:cubicBezTo>
                <a:cubicBezTo>
                  <a:pt x="-22" y="3084"/>
                  <a:pt x="7" y="4481"/>
                  <a:pt x="82" y="6144"/>
                </a:cubicBezTo>
                <a:cubicBezTo>
                  <a:pt x="157" y="7806"/>
                  <a:pt x="274" y="10918"/>
                  <a:pt x="344" y="13057"/>
                </a:cubicBezTo>
                <a:cubicBezTo>
                  <a:pt x="415" y="15231"/>
                  <a:pt x="515" y="16988"/>
                  <a:pt x="568" y="17040"/>
                </a:cubicBezTo>
                <a:cubicBezTo>
                  <a:pt x="621" y="17090"/>
                  <a:pt x="1662" y="17576"/>
                  <a:pt x="2886" y="18123"/>
                </a:cubicBezTo>
                <a:cubicBezTo>
                  <a:pt x="4111" y="18671"/>
                  <a:pt x="6380" y="19696"/>
                  <a:pt x="7931" y="20400"/>
                </a:cubicBezTo>
                <a:cubicBezTo>
                  <a:pt x="10036" y="21355"/>
                  <a:pt x="10576" y="21597"/>
                  <a:pt x="10857" y="21599"/>
                </a:cubicBezTo>
                <a:cubicBezTo>
                  <a:pt x="10951" y="21600"/>
                  <a:pt x="11014" y="21577"/>
                  <a:pt x="11101" y="21542"/>
                </a:cubicBezTo>
                <a:cubicBezTo>
                  <a:pt x="11291" y="21464"/>
                  <a:pt x="12474" y="20936"/>
                  <a:pt x="13726" y="20368"/>
                </a:cubicBezTo>
                <a:cubicBezTo>
                  <a:pt x="14977" y="19800"/>
                  <a:pt x="17132" y="18828"/>
                  <a:pt x="18515" y="18213"/>
                </a:cubicBezTo>
                <a:lnTo>
                  <a:pt x="21025" y="17097"/>
                </a:lnTo>
                <a:lnTo>
                  <a:pt x="21057" y="16058"/>
                </a:lnTo>
                <a:cubicBezTo>
                  <a:pt x="21184" y="12112"/>
                  <a:pt x="21496" y="4011"/>
                  <a:pt x="21537" y="3546"/>
                </a:cubicBezTo>
                <a:cubicBezTo>
                  <a:pt x="21578" y="3071"/>
                  <a:pt x="21559" y="2979"/>
                  <a:pt x="21415" y="2937"/>
                </a:cubicBezTo>
                <a:cubicBezTo>
                  <a:pt x="21321" y="2910"/>
                  <a:pt x="19373" y="2367"/>
                  <a:pt x="17087" y="1732"/>
                </a:cubicBezTo>
                <a:cubicBezTo>
                  <a:pt x="14801" y="1096"/>
                  <a:pt x="12490" y="447"/>
                  <a:pt x="11952" y="289"/>
                </a:cubicBezTo>
                <a:cubicBezTo>
                  <a:pt x="11414" y="130"/>
                  <a:pt x="10893" y="0"/>
                  <a:pt x="10793" y="0"/>
                </a:cubicBezTo>
                <a:close/>
              </a:path>
            </a:pathLst>
          </a:custGeom>
          <a:ln w="12700">
            <a:miter lim="400000"/>
          </a:ln>
        </p:spPr>
      </p:pic>
      <p:grpSp>
        <p:nvGrpSpPr>
          <p:cNvPr id="586" name="成组"/>
          <p:cNvGrpSpPr/>
          <p:nvPr/>
        </p:nvGrpSpPr>
        <p:grpSpPr>
          <a:xfrm>
            <a:off x="10515303" y="2541470"/>
            <a:ext cx="1680906" cy="896621"/>
            <a:chOff x="0" y="0"/>
            <a:chExt cx="1680904" cy="896620"/>
          </a:xfrm>
        </p:grpSpPr>
        <p:sp>
          <p:nvSpPr>
            <p:cNvPr id="584" name="线条"/>
            <p:cNvSpPr/>
            <p:nvPr/>
          </p:nvSpPr>
          <p:spPr>
            <a:xfrm flipV="1">
              <a:off x="-1" y="0"/>
              <a:ext cx="2" cy="896621"/>
            </a:xfrm>
            <a:prstGeom prst="line">
              <a:avLst/>
            </a:prstGeom>
            <a:noFill/>
            <a:ln w="50800" cap="flat">
              <a:solidFill>
                <a:srgbClr val="FFFFFF"/>
              </a:solidFill>
              <a:prstDash val="solid"/>
              <a:round/>
            </a:ln>
            <a:effectLst>
              <a:outerShdw blurRad="50800" dist="25400" dir="5400000" rotWithShape="0">
                <a:srgbClr val="000000">
                  <a:alpha val="38000"/>
                </a:srgbClr>
              </a:outerShdw>
            </a:effectLst>
          </p:spPr>
          <p:txBody>
            <a:bodyPr wrap="square" lIns="60959" tIns="60959" rIns="60959" bIns="60959" numCol="1" anchor="t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  <p:sp>
          <p:nvSpPr>
            <p:cNvPr id="585" name="线条"/>
            <p:cNvSpPr/>
            <p:nvPr/>
          </p:nvSpPr>
          <p:spPr>
            <a:xfrm flipH="1" flipV="1">
              <a:off x="0" y="0"/>
              <a:ext cx="1680906" cy="1"/>
            </a:xfrm>
            <a:prstGeom prst="line">
              <a:avLst/>
            </a:prstGeom>
            <a:noFill/>
            <a:ln w="50800" cap="flat">
              <a:solidFill>
                <a:srgbClr val="FFFFFF"/>
              </a:solidFill>
              <a:prstDash val="solid"/>
              <a:round/>
            </a:ln>
            <a:effectLst>
              <a:outerShdw blurRad="50800" dist="25400" dir="5400000" rotWithShape="0">
                <a:srgbClr val="000000">
                  <a:alpha val="38000"/>
                </a:srgbClr>
              </a:outerShdw>
            </a:effectLst>
          </p:spPr>
          <p:txBody>
            <a:bodyPr wrap="square" lIns="60959" tIns="60959" rIns="60959" bIns="60959" numCol="1" anchor="t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</p:grpSp>
      <p:sp>
        <p:nvSpPr>
          <p:cNvPr id="587" name="线条"/>
          <p:cNvSpPr/>
          <p:nvPr/>
        </p:nvSpPr>
        <p:spPr>
          <a:xfrm>
            <a:off x="12234512" y="5119914"/>
            <a:ext cx="1628161" cy="1"/>
          </a:xfrm>
          <a:prstGeom prst="line">
            <a:avLst/>
          </a:prstGeom>
          <a:ln w="50800">
            <a:solidFill>
              <a:schemeClr val="accent1"/>
            </a:solidFill>
            <a:headEnd type="oval"/>
          </a:ln>
          <a:effectLst>
            <a:outerShdw blurRad="50800" dist="25400" dir="5400000" rotWithShape="0">
              <a:srgbClr val="000000">
                <a:alpha val="38000"/>
              </a:srgbClr>
            </a:outerShdw>
          </a:effectLst>
        </p:spPr>
        <p:txBody>
          <a:bodyPr lIns="60959" tIns="60959" rIns="60959" bIns="60959"/>
          <a:lstStyle/>
          <a:p>
            <a:pPr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grpSp>
        <p:nvGrpSpPr>
          <p:cNvPr id="590" name="成组"/>
          <p:cNvGrpSpPr/>
          <p:nvPr/>
        </p:nvGrpSpPr>
        <p:grpSpPr>
          <a:xfrm>
            <a:off x="12475329" y="2955891"/>
            <a:ext cx="3012976" cy="1760737"/>
            <a:chOff x="0" y="0"/>
            <a:chExt cx="3012975" cy="1760735"/>
          </a:xfrm>
        </p:grpSpPr>
        <p:sp>
          <p:nvSpPr>
            <p:cNvPr id="588" name="Batteryless hardware"/>
            <p:cNvSpPr txBox="1"/>
            <p:nvPr/>
          </p:nvSpPr>
          <p:spPr>
            <a:xfrm>
              <a:off x="118467" y="141792"/>
              <a:ext cx="2750642" cy="134112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60959" tIns="60959" rIns="60959" bIns="60959" numCol="1" anchor="t">
              <a:spAutoFit/>
            </a:bodyPr>
            <a:lstStyle>
              <a:lvl1pPr algn="ctr">
                <a:defRPr sz="4000">
                  <a:solidFill>
                    <a:srgbClr val="FFFFFF"/>
                  </a:solidFill>
                  <a:latin typeface="+mj-lt"/>
                  <a:ea typeface="+mj-ea"/>
                  <a:cs typeface="+mj-cs"/>
                  <a:sym typeface="Helvetica"/>
                </a:defRPr>
              </a:lvl1pPr>
            </a:lstStyle>
            <a:p>
              <a:r>
                <a:t>Batteryless hardware</a:t>
              </a:r>
            </a:p>
          </p:txBody>
        </p:sp>
        <p:sp>
          <p:nvSpPr>
            <p:cNvPr id="589" name="矩形"/>
            <p:cNvSpPr/>
            <p:nvPr/>
          </p:nvSpPr>
          <p:spPr>
            <a:xfrm>
              <a:off x="0" y="0"/>
              <a:ext cx="3012976" cy="1760736"/>
            </a:xfrm>
            <a:prstGeom prst="rect">
              <a:avLst/>
            </a:prstGeom>
            <a:noFill/>
            <a:ln w="50800" cap="flat">
              <a:solidFill>
                <a:schemeClr val="accent1">
                  <a:lumOff val="11862"/>
                </a:schemeClr>
              </a:solidFill>
              <a:prstDash val="solid"/>
              <a:miter lim="400000"/>
            </a:ln>
            <a:effectLst>
              <a:outerShdw blurRad="50800" dist="25400" dir="5400000" rotWithShape="0">
                <a:srgbClr val="000000">
                  <a:alpha val="35000"/>
                </a:srgbClr>
              </a:outerShdw>
            </a:effectLst>
          </p:spPr>
          <p:txBody>
            <a:bodyPr wrap="square" lIns="60959" tIns="60959" rIns="60959" bIns="60959" numCol="1" anchor="ctr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</p:grpSp>
      <p:sp>
        <p:nvSpPr>
          <p:cNvPr id="591" name="线条"/>
          <p:cNvSpPr/>
          <p:nvPr/>
        </p:nvSpPr>
        <p:spPr>
          <a:xfrm flipV="1">
            <a:off x="13892916" y="2557072"/>
            <a:ext cx="1" cy="356912"/>
          </a:xfrm>
          <a:prstGeom prst="line">
            <a:avLst/>
          </a:prstGeom>
          <a:ln w="50800">
            <a:solidFill>
              <a:schemeClr val="accent1"/>
            </a:solidFill>
          </a:ln>
          <a:effectLst>
            <a:outerShdw blurRad="50800" dist="25400" dir="5400000" rotWithShape="0">
              <a:srgbClr val="000000">
                <a:alpha val="38000"/>
              </a:srgbClr>
            </a:outerShdw>
          </a:effectLst>
        </p:spPr>
        <p:txBody>
          <a:bodyPr lIns="60959" tIns="60959" rIns="60959" bIns="60959"/>
          <a:lstStyle/>
          <a:p>
            <a:pPr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sp>
        <p:nvSpPr>
          <p:cNvPr id="592" name="线条"/>
          <p:cNvSpPr/>
          <p:nvPr/>
        </p:nvSpPr>
        <p:spPr>
          <a:xfrm flipV="1">
            <a:off x="13892916" y="4758533"/>
            <a:ext cx="1" cy="356913"/>
          </a:xfrm>
          <a:prstGeom prst="line">
            <a:avLst/>
          </a:prstGeom>
          <a:ln w="50800">
            <a:solidFill>
              <a:schemeClr val="accent1"/>
            </a:solidFill>
          </a:ln>
          <a:effectLst>
            <a:outerShdw blurRad="50800" dist="25400" dir="5400000" rotWithShape="0">
              <a:srgbClr val="000000">
                <a:alpha val="38000"/>
              </a:srgbClr>
            </a:outerShdw>
          </a:effectLst>
        </p:spPr>
        <p:txBody>
          <a:bodyPr lIns="60959" tIns="60959" rIns="60959" bIns="60959"/>
          <a:lstStyle/>
          <a:p>
            <a:pPr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pic>
        <p:nvPicPr>
          <p:cNvPr id="593" name="图像" descr="图像"/>
          <p:cNvPicPr>
            <a:picLocks noChangeAspect="1"/>
          </p:cNvPicPr>
          <p:nvPr/>
        </p:nvPicPr>
        <p:blipFill>
          <a:blip r:embed="rId4">
            <a:extLst/>
          </a:blip>
          <a:stretch>
            <a:fillRect/>
          </a:stretch>
        </p:blipFill>
        <p:spPr>
          <a:xfrm>
            <a:off x="1975687" y="3534404"/>
            <a:ext cx="1600201" cy="1701801"/>
          </a:xfrm>
          <a:prstGeom prst="rect">
            <a:avLst/>
          </a:prstGeom>
          <a:ln w="12700">
            <a:miter lim="400000"/>
          </a:ln>
        </p:spPr>
      </p:pic>
      <p:pic>
        <p:nvPicPr>
          <p:cNvPr id="594" name="图像" descr="图像"/>
          <p:cNvPicPr>
            <a:picLocks noChangeAspect="1"/>
          </p:cNvPicPr>
          <p:nvPr/>
        </p:nvPicPr>
        <p:blipFill>
          <a:blip r:embed="rId5">
            <a:extLst/>
          </a:blip>
          <a:stretch>
            <a:fillRect/>
          </a:stretch>
        </p:blipFill>
        <p:spPr>
          <a:xfrm>
            <a:off x="1798765" y="6643405"/>
            <a:ext cx="1954045" cy="1025527"/>
          </a:xfrm>
          <a:prstGeom prst="rect">
            <a:avLst/>
          </a:prstGeom>
          <a:ln w="12700">
            <a:miter lim="400000"/>
          </a:ln>
        </p:spPr>
      </p:pic>
      <p:sp>
        <p:nvSpPr>
          <p:cNvPr id="595" name="TextBox 2"/>
          <p:cNvSpPr txBox="1"/>
          <p:nvPr/>
        </p:nvSpPr>
        <p:spPr>
          <a:xfrm>
            <a:off x="1400467" y="2791832"/>
            <a:ext cx="2750641" cy="7569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>
            <a:lvl1pPr algn="ctr" defTabSz="1219200">
              <a:defRPr sz="4200">
                <a:solidFill>
                  <a:srgbClr val="FFFFFF"/>
                </a:solidFill>
                <a:latin typeface="+mj-lt"/>
                <a:ea typeface="+mj-ea"/>
                <a:cs typeface="+mj-cs"/>
                <a:sym typeface="Helvetica"/>
              </a:defRPr>
            </a:lvl1pPr>
          </a:lstStyle>
          <a:p>
            <a:r>
              <a:t>Projector</a:t>
            </a:r>
          </a:p>
        </p:txBody>
      </p:sp>
      <p:sp>
        <p:nvSpPr>
          <p:cNvPr id="596" name="TextBox 2"/>
          <p:cNvSpPr txBox="1"/>
          <p:nvPr/>
        </p:nvSpPr>
        <p:spPr>
          <a:xfrm>
            <a:off x="1151916" y="7693697"/>
            <a:ext cx="3247744" cy="7569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>
            <a:lvl1pPr algn="ctr" defTabSz="1219200">
              <a:defRPr sz="4200">
                <a:solidFill>
                  <a:srgbClr val="FFFFFF"/>
                </a:solidFill>
                <a:latin typeface="+mj-lt"/>
                <a:ea typeface="+mj-ea"/>
                <a:cs typeface="+mj-cs"/>
                <a:sym typeface="Helvetica"/>
              </a:defRPr>
            </a:lvl1pPr>
          </a:lstStyle>
          <a:p>
            <a:r>
              <a:t>Hydrophone</a:t>
            </a:r>
          </a:p>
        </p:txBody>
      </p:sp>
      <p:grpSp>
        <p:nvGrpSpPr>
          <p:cNvPr id="611" name="成组"/>
          <p:cNvGrpSpPr/>
          <p:nvPr/>
        </p:nvGrpSpPr>
        <p:grpSpPr>
          <a:xfrm>
            <a:off x="9938046" y="6280089"/>
            <a:ext cx="5677259" cy="2614978"/>
            <a:chOff x="2104428" y="0"/>
            <a:chExt cx="5677258" cy="2614976"/>
          </a:xfrm>
        </p:grpSpPr>
        <p:sp>
          <p:nvSpPr>
            <p:cNvPr id="597" name="线条"/>
            <p:cNvSpPr/>
            <p:nvPr/>
          </p:nvSpPr>
          <p:spPr>
            <a:xfrm>
              <a:off x="4527893" y="4776"/>
              <a:ext cx="1628163" cy="1"/>
            </a:xfrm>
            <a:prstGeom prst="line">
              <a:avLst/>
            </a:prstGeom>
            <a:noFill/>
            <a:ln w="50800" cap="flat">
              <a:solidFill>
                <a:schemeClr val="accent1"/>
              </a:solidFill>
              <a:prstDash val="solid"/>
              <a:round/>
              <a:headEnd type="oval" w="med" len="med"/>
            </a:ln>
            <a:effectLst>
              <a:outerShdw blurRad="50800" dist="25400" dir="5400000" rotWithShape="0">
                <a:srgbClr val="000000">
                  <a:alpha val="38000"/>
                </a:srgbClr>
              </a:outerShdw>
            </a:effectLst>
          </p:spPr>
          <p:txBody>
            <a:bodyPr wrap="square" lIns="60959" tIns="60959" rIns="60959" bIns="60959" numCol="1" anchor="t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  <p:grpSp>
          <p:nvGrpSpPr>
            <p:cNvPr id="600" name="成组"/>
            <p:cNvGrpSpPr/>
            <p:nvPr/>
          </p:nvGrpSpPr>
          <p:grpSpPr>
            <a:xfrm>
              <a:off x="2785227" y="1718356"/>
              <a:ext cx="1704363" cy="896621"/>
              <a:chOff x="0" y="0"/>
              <a:chExt cx="1704362" cy="896619"/>
            </a:xfrm>
          </p:grpSpPr>
          <p:sp>
            <p:nvSpPr>
              <p:cNvPr id="598" name="线条"/>
              <p:cNvSpPr/>
              <p:nvPr/>
            </p:nvSpPr>
            <p:spPr>
              <a:xfrm flipV="1">
                <a:off x="-1" y="-1"/>
                <a:ext cx="2" cy="896621"/>
              </a:xfrm>
              <a:prstGeom prst="line">
                <a:avLst/>
              </a:prstGeom>
              <a:noFill/>
              <a:ln w="50800" cap="flat">
                <a:solidFill>
                  <a:srgbClr val="FFFFFF"/>
                </a:solidFill>
                <a:prstDash val="solid"/>
                <a:round/>
              </a:ln>
              <a:effectLst>
                <a:outerShdw blurRad="50800" dist="254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wrap="square" lIns="60959" tIns="60959" rIns="60959" bIns="60959" numCol="1" anchor="t">
                <a:noAutofit/>
              </a:bodyPr>
              <a:lstStyle/>
              <a:p>
                <a:pPr>
                  <a:defRPr>
                    <a:latin typeface="+mn-lt"/>
                    <a:ea typeface="+mn-ea"/>
                    <a:cs typeface="+mn-cs"/>
                    <a:sym typeface="Calibri"/>
                  </a:defRPr>
                </a:pPr>
                <a:endParaRPr/>
              </a:p>
            </p:txBody>
          </p:sp>
          <p:sp>
            <p:nvSpPr>
              <p:cNvPr id="599" name="线条"/>
              <p:cNvSpPr/>
              <p:nvPr/>
            </p:nvSpPr>
            <p:spPr>
              <a:xfrm flipH="1" flipV="1">
                <a:off x="23457" y="848301"/>
                <a:ext cx="1680906" cy="1"/>
              </a:xfrm>
              <a:prstGeom prst="line">
                <a:avLst/>
              </a:prstGeom>
              <a:noFill/>
              <a:ln w="50800" cap="flat">
                <a:solidFill>
                  <a:srgbClr val="FFFFFF"/>
                </a:solidFill>
                <a:prstDash val="solid"/>
                <a:round/>
              </a:ln>
              <a:effectLst>
                <a:outerShdw blurRad="50800" dist="254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wrap="square" lIns="60959" tIns="60959" rIns="60959" bIns="60959" numCol="1" anchor="t">
                <a:noAutofit/>
              </a:bodyPr>
              <a:lstStyle/>
              <a:p>
                <a:pPr>
                  <a:defRPr>
                    <a:latin typeface="+mn-lt"/>
                    <a:ea typeface="+mn-ea"/>
                    <a:cs typeface="+mn-cs"/>
                    <a:sym typeface="Calibri"/>
                  </a:defRPr>
                </a:pPr>
                <a:endParaRPr/>
              </a:p>
            </p:txBody>
          </p:sp>
        </p:grpSp>
        <p:pic>
          <p:nvPicPr>
            <p:cNvPr id="601" name="图像" descr="图像"/>
            <p:cNvPicPr>
              <a:picLocks noChangeAspect="1"/>
            </p:cNvPicPr>
            <p:nvPr/>
          </p:nvPicPr>
          <p:blipFill>
            <a:blip r:embed="rId3">
              <a:extLst/>
            </a:blip>
            <a:srcRect l="18126" t="18181" r="17987" b="17908"/>
            <a:stretch>
              <a:fillRect/>
            </a:stretch>
          </p:blipFill>
          <p:spPr>
            <a:xfrm>
              <a:off x="2104428" y="737384"/>
              <a:ext cx="1336199" cy="13366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6" h="21599" extrusionOk="0">
                  <a:moveTo>
                    <a:pt x="10793" y="0"/>
                  </a:moveTo>
                  <a:cubicBezTo>
                    <a:pt x="10538" y="0"/>
                    <a:pt x="106" y="2943"/>
                    <a:pt x="18" y="3040"/>
                  </a:cubicBezTo>
                  <a:cubicBezTo>
                    <a:pt x="-22" y="3084"/>
                    <a:pt x="7" y="4481"/>
                    <a:pt x="82" y="6144"/>
                  </a:cubicBezTo>
                  <a:cubicBezTo>
                    <a:pt x="157" y="7806"/>
                    <a:pt x="274" y="10918"/>
                    <a:pt x="344" y="13057"/>
                  </a:cubicBezTo>
                  <a:cubicBezTo>
                    <a:pt x="415" y="15231"/>
                    <a:pt x="515" y="16988"/>
                    <a:pt x="568" y="17040"/>
                  </a:cubicBezTo>
                  <a:cubicBezTo>
                    <a:pt x="621" y="17090"/>
                    <a:pt x="1662" y="17576"/>
                    <a:pt x="2886" y="18123"/>
                  </a:cubicBezTo>
                  <a:cubicBezTo>
                    <a:pt x="4111" y="18671"/>
                    <a:pt x="6380" y="19696"/>
                    <a:pt x="7931" y="20400"/>
                  </a:cubicBezTo>
                  <a:cubicBezTo>
                    <a:pt x="10036" y="21355"/>
                    <a:pt x="10576" y="21597"/>
                    <a:pt x="10857" y="21599"/>
                  </a:cubicBezTo>
                  <a:cubicBezTo>
                    <a:pt x="10951" y="21600"/>
                    <a:pt x="11014" y="21577"/>
                    <a:pt x="11101" y="21542"/>
                  </a:cubicBezTo>
                  <a:cubicBezTo>
                    <a:pt x="11291" y="21464"/>
                    <a:pt x="12474" y="20936"/>
                    <a:pt x="13726" y="20368"/>
                  </a:cubicBezTo>
                  <a:cubicBezTo>
                    <a:pt x="14977" y="19800"/>
                    <a:pt x="17132" y="18828"/>
                    <a:pt x="18515" y="18213"/>
                  </a:cubicBezTo>
                  <a:lnTo>
                    <a:pt x="21025" y="17097"/>
                  </a:lnTo>
                  <a:lnTo>
                    <a:pt x="21057" y="16058"/>
                  </a:lnTo>
                  <a:cubicBezTo>
                    <a:pt x="21184" y="12112"/>
                    <a:pt x="21496" y="4011"/>
                    <a:pt x="21537" y="3546"/>
                  </a:cubicBezTo>
                  <a:cubicBezTo>
                    <a:pt x="21578" y="3071"/>
                    <a:pt x="21559" y="2979"/>
                    <a:pt x="21415" y="2937"/>
                  </a:cubicBezTo>
                  <a:cubicBezTo>
                    <a:pt x="21321" y="2910"/>
                    <a:pt x="19373" y="2367"/>
                    <a:pt x="17087" y="1732"/>
                  </a:cubicBezTo>
                  <a:cubicBezTo>
                    <a:pt x="14801" y="1096"/>
                    <a:pt x="12490" y="447"/>
                    <a:pt x="11952" y="289"/>
                  </a:cubicBezTo>
                  <a:cubicBezTo>
                    <a:pt x="11414" y="130"/>
                    <a:pt x="10893" y="0"/>
                    <a:pt x="10793" y="0"/>
                  </a:cubicBezTo>
                  <a:close/>
                </a:path>
              </a:pathLst>
            </a:custGeom>
            <a:ln w="12700" cap="flat">
              <a:noFill/>
              <a:miter lim="400000"/>
            </a:ln>
            <a:effectLst/>
          </p:spPr>
        </p:pic>
        <p:grpSp>
          <p:nvGrpSpPr>
            <p:cNvPr id="604" name="成组"/>
            <p:cNvGrpSpPr/>
            <p:nvPr/>
          </p:nvGrpSpPr>
          <p:grpSpPr>
            <a:xfrm>
              <a:off x="2808685" y="-1"/>
              <a:ext cx="1680906" cy="896622"/>
              <a:chOff x="0" y="0"/>
              <a:chExt cx="1680904" cy="896620"/>
            </a:xfrm>
          </p:grpSpPr>
          <p:sp>
            <p:nvSpPr>
              <p:cNvPr id="602" name="线条"/>
              <p:cNvSpPr/>
              <p:nvPr/>
            </p:nvSpPr>
            <p:spPr>
              <a:xfrm flipV="1">
                <a:off x="-1" y="0"/>
                <a:ext cx="2" cy="896621"/>
              </a:xfrm>
              <a:prstGeom prst="line">
                <a:avLst/>
              </a:prstGeom>
              <a:noFill/>
              <a:ln w="50800" cap="flat">
                <a:solidFill>
                  <a:srgbClr val="FFFFFF"/>
                </a:solidFill>
                <a:prstDash val="solid"/>
                <a:round/>
              </a:ln>
              <a:effectLst>
                <a:outerShdw blurRad="50800" dist="254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wrap="square" lIns="60959" tIns="60959" rIns="60959" bIns="60959" numCol="1" anchor="t">
                <a:noAutofit/>
              </a:bodyPr>
              <a:lstStyle/>
              <a:p>
                <a:pPr>
                  <a:defRPr>
                    <a:latin typeface="+mn-lt"/>
                    <a:ea typeface="+mn-ea"/>
                    <a:cs typeface="+mn-cs"/>
                    <a:sym typeface="Calibri"/>
                  </a:defRPr>
                </a:pPr>
                <a:endParaRPr/>
              </a:p>
            </p:txBody>
          </p:sp>
          <p:sp>
            <p:nvSpPr>
              <p:cNvPr id="603" name="线条"/>
              <p:cNvSpPr/>
              <p:nvPr/>
            </p:nvSpPr>
            <p:spPr>
              <a:xfrm flipH="1" flipV="1">
                <a:off x="0" y="0"/>
                <a:ext cx="1680906" cy="1"/>
              </a:xfrm>
              <a:prstGeom prst="line">
                <a:avLst/>
              </a:prstGeom>
              <a:noFill/>
              <a:ln w="50800" cap="flat">
                <a:solidFill>
                  <a:srgbClr val="FFFFFF"/>
                </a:solidFill>
                <a:prstDash val="solid"/>
                <a:round/>
              </a:ln>
              <a:effectLst>
                <a:outerShdw blurRad="50800" dist="254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wrap="square" lIns="60959" tIns="60959" rIns="60959" bIns="60959" numCol="1" anchor="t">
                <a:noAutofit/>
              </a:bodyPr>
              <a:lstStyle/>
              <a:p>
                <a:pPr>
                  <a:defRPr>
                    <a:latin typeface="+mn-lt"/>
                    <a:ea typeface="+mn-ea"/>
                    <a:cs typeface="+mn-cs"/>
                    <a:sym typeface="Calibri"/>
                  </a:defRPr>
                </a:pPr>
                <a:endParaRPr/>
              </a:p>
            </p:txBody>
          </p:sp>
        </p:grpSp>
        <p:sp>
          <p:nvSpPr>
            <p:cNvPr id="605" name="线条"/>
            <p:cNvSpPr/>
            <p:nvPr/>
          </p:nvSpPr>
          <p:spPr>
            <a:xfrm>
              <a:off x="4527894" y="2578443"/>
              <a:ext cx="1628161" cy="1"/>
            </a:xfrm>
            <a:prstGeom prst="line">
              <a:avLst/>
            </a:prstGeom>
            <a:noFill/>
            <a:ln w="50800" cap="flat">
              <a:solidFill>
                <a:schemeClr val="accent1"/>
              </a:solidFill>
              <a:prstDash val="solid"/>
              <a:round/>
              <a:headEnd type="oval" w="med" len="med"/>
            </a:ln>
            <a:effectLst>
              <a:outerShdw blurRad="50800" dist="25400" dir="5400000" rotWithShape="0">
                <a:srgbClr val="000000">
                  <a:alpha val="38000"/>
                </a:srgbClr>
              </a:outerShdw>
            </a:effectLst>
          </p:spPr>
          <p:txBody>
            <a:bodyPr wrap="square" lIns="60959" tIns="60959" rIns="60959" bIns="60959" numCol="1" anchor="t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  <p:grpSp>
          <p:nvGrpSpPr>
            <p:cNvPr id="608" name="成组"/>
            <p:cNvGrpSpPr/>
            <p:nvPr/>
          </p:nvGrpSpPr>
          <p:grpSpPr>
            <a:xfrm>
              <a:off x="4768711" y="414420"/>
              <a:ext cx="3012977" cy="1760737"/>
              <a:chOff x="0" y="0"/>
              <a:chExt cx="3012975" cy="1760735"/>
            </a:xfrm>
          </p:grpSpPr>
          <p:sp>
            <p:nvSpPr>
              <p:cNvPr id="606" name="Batteryless hardware"/>
              <p:cNvSpPr txBox="1"/>
              <p:nvPr/>
            </p:nvSpPr>
            <p:spPr>
              <a:xfrm>
                <a:off x="118467" y="141792"/>
                <a:ext cx="2750642" cy="1341121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a14="http://schemas.microsoft.com/office/mac/drawingml/2011/main" xmlns="" val="1"/>
                </a:ext>
              </a:extLst>
            </p:spPr>
            <p:txBody>
              <a:bodyPr wrap="square" lIns="60959" tIns="60959" rIns="60959" bIns="60959" numCol="1" anchor="t">
                <a:spAutoFit/>
              </a:bodyPr>
              <a:lstStyle>
                <a:lvl1pPr algn="ctr">
                  <a:defRPr sz="4000">
                    <a:solidFill>
                      <a:srgbClr val="FFFFFF"/>
                    </a:solidFill>
                    <a:latin typeface="+mj-lt"/>
                    <a:ea typeface="+mj-ea"/>
                    <a:cs typeface="+mj-cs"/>
                    <a:sym typeface="Helvetica"/>
                  </a:defRPr>
                </a:lvl1pPr>
              </a:lstStyle>
              <a:p>
                <a:r>
                  <a:t>Batteryless hardware</a:t>
                </a:r>
              </a:p>
            </p:txBody>
          </p:sp>
          <p:sp>
            <p:nvSpPr>
              <p:cNvPr id="607" name="矩形"/>
              <p:cNvSpPr/>
              <p:nvPr/>
            </p:nvSpPr>
            <p:spPr>
              <a:xfrm>
                <a:off x="0" y="0"/>
                <a:ext cx="3012976" cy="1760736"/>
              </a:xfrm>
              <a:prstGeom prst="rect">
                <a:avLst/>
              </a:prstGeom>
              <a:noFill/>
              <a:ln w="50800" cap="flat">
                <a:solidFill>
                  <a:schemeClr val="accent1">
                    <a:lumOff val="11862"/>
                  </a:schemeClr>
                </a:solidFill>
                <a:prstDash val="solid"/>
                <a:miter lim="400000"/>
              </a:ln>
              <a:effectLst>
                <a:outerShdw blurRad="50800" dist="254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wrap="square" lIns="60959" tIns="60959" rIns="60959" bIns="60959" numCol="1" anchor="ctr">
                <a:noAutofit/>
              </a:bodyPr>
              <a:lstStyle/>
              <a:p>
                <a:pPr>
                  <a:defRPr>
                    <a:latin typeface="+mn-lt"/>
                    <a:ea typeface="+mn-ea"/>
                    <a:cs typeface="+mn-cs"/>
                    <a:sym typeface="Calibri"/>
                  </a:defRPr>
                </a:pPr>
                <a:endParaRPr/>
              </a:p>
            </p:txBody>
          </p:sp>
        </p:grpSp>
        <p:sp>
          <p:nvSpPr>
            <p:cNvPr id="609" name="线条"/>
            <p:cNvSpPr/>
            <p:nvPr/>
          </p:nvSpPr>
          <p:spPr>
            <a:xfrm flipV="1">
              <a:off x="6186298" y="15601"/>
              <a:ext cx="1" cy="356912"/>
            </a:xfrm>
            <a:prstGeom prst="line">
              <a:avLst/>
            </a:prstGeom>
            <a:noFill/>
            <a:ln w="50800" cap="flat">
              <a:solidFill>
                <a:schemeClr val="accent1"/>
              </a:solidFill>
              <a:prstDash val="solid"/>
              <a:round/>
            </a:ln>
            <a:effectLst>
              <a:outerShdw blurRad="50800" dist="25400" dir="5400000" rotWithShape="0">
                <a:srgbClr val="000000">
                  <a:alpha val="38000"/>
                </a:srgbClr>
              </a:outerShdw>
            </a:effectLst>
          </p:spPr>
          <p:txBody>
            <a:bodyPr wrap="square" lIns="60959" tIns="60959" rIns="60959" bIns="60959" numCol="1" anchor="t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  <p:sp>
          <p:nvSpPr>
            <p:cNvPr id="610" name="线条"/>
            <p:cNvSpPr/>
            <p:nvPr/>
          </p:nvSpPr>
          <p:spPr>
            <a:xfrm flipV="1">
              <a:off x="6186298" y="2217063"/>
              <a:ext cx="1" cy="356913"/>
            </a:xfrm>
            <a:prstGeom prst="line">
              <a:avLst/>
            </a:prstGeom>
            <a:noFill/>
            <a:ln w="50800" cap="flat">
              <a:solidFill>
                <a:schemeClr val="accent1"/>
              </a:solidFill>
              <a:prstDash val="solid"/>
              <a:round/>
            </a:ln>
            <a:effectLst>
              <a:outerShdw blurRad="50800" dist="25400" dir="5400000" rotWithShape="0">
                <a:srgbClr val="000000">
                  <a:alpha val="38000"/>
                </a:srgbClr>
              </a:outerShdw>
            </a:effectLst>
          </p:spPr>
          <p:txBody>
            <a:bodyPr wrap="square" lIns="60959" tIns="60959" rIns="60959" bIns="60959" numCol="1" anchor="t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</p:grpSp>
      <p:sp>
        <p:nvSpPr>
          <p:cNvPr id="612" name="Straight Arrow Connector 12"/>
          <p:cNvSpPr/>
          <p:nvPr/>
        </p:nvSpPr>
        <p:spPr>
          <a:xfrm>
            <a:off x="3432563" y="4430220"/>
            <a:ext cx="5838008" cy="2642725"/>
          </a:xfrm>
          <a:prstGeom prst="line">
            <a:avLst/>
          </a:prstGeom>
          <a:ln w="101600">
            <a:solidFill>
              <a:srgbClr val="FFC000"/>
            </a:solidFill>
            <a:prstDash val="sysDot"/>
            <a:miter/>
            <a:tailEnd type="triangle"/>
          </a:ln>
        </p:spPr>
        <p:txBody>
          <a:bodyPr lIns="60959" tIns="60959" rIns="60959" bIns="60959"/>
          <a:lstStyle/>
          <a:p>
            <a:pPr defTabSz="1219200"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sp>
        <p:nvSpPr>
          <p:cNvPr id="613" name="Straight Arrow Connector 12"/>
          <p:cNvSpPr/>
          <p:nvPr/>
        </p:nvSpPr>
        <p:spPr>
          <a:xfrm flipH="1" flipV="1">
            <a:off x="3413495" y="6670263"/>
            <a:ext cx="5848846" cy="740836"/>
          </a:xfrm>
          <a:prstGeom prst="line">
            <a:avLst/>
          </a:prstGeom>
          <a:ln w="101600">
            <a:solidFill>
              <a:srgbClr val="FFC000"/>
            </a:solidFill>
            <a:prstDash val="sysDot"/>
            <a:miter/>
            <a:tailEnd type="triangle"/>
          </a:ln>
        </p:spPr>
        <p:txBody>
          <a:bodyPr lIns="60959" tIns="60959" rIns="60959" bIns="60959"/>
          <a:lstStyle/>
          <a:p>
            <a:pPr defTabSz="1219200"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sp>
        <p:nvSpPr>
          <p:cNvPr id="614" name="Option 1: Time Division Multiplexing"/>
          <p:cNvSpPr txBox="1"/>
          <p:nvPr/>
        </p:nvSpPr>
        <p:spPr>
          <a:xfrm>
            <a:off x="3537703" y="1193430"/>
            <a:ext cx="9180594" cy="7315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>
            <a:lvl1pPr algn="ctr">
              <a:defRPr sz="4000">
                <a:solidFill>
                  <a:srgbClr val="FFC000"/>
                </a:solidFill>
                <a:latin typeface="+mj-lt"/>
                <a:ea typeface="+mj-ea"/>
                <a:cs typeface="+mj-cs"/>
                <a:sym typeface="Helvetica"/>
              </a:defRPr>
            </a:lvl1pPr>
          </a:lstStyle>
          <a:p>
            <a:r>
              <a:t>Option 1: Time Division Multiplexing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00">
        <p:dissolve/>
      </p:transition>
    </mc:Choice>
    <mc:Fallback xmlns="">
      <p:transition spd="fast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8" name="TextBox 7"/>
          <p:cNvSpPr txBox="1"/>
          <p:nvPr/>
        </p:nvSpPr>
        <p:spPr>
          <a:xfrm>
            <a:off x="491066" y="304799"/>
            <a:ext cx="15273869" cy="8966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>
            <a:lvl1pPr algn="ctr" defTabSz="1219200">
              <a:defRPr sz="5200"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lvl1pPr>
          </a:lstStyle>
          <a:p>
            <a:r>
              <a:t>Extending to Multiple Nodes</a:t>
            </a:r>
          </a:p>
        </p:txBody>
      </p:sp>
      <p:sp>
        <p:nvSpPr>
          <p:cNvPr id="619" name="线条"/>
          <p:cNvSpPr/>
          <p:nvPr/>
        </p:nvSpPr>
        <p:spPr>
          <a:xfrm>
            <a:off x="12234511" y="2546247"/>
            <a:ext cx="1628163" cy="1"/>
          </a:xfrm>
          <a:prstGeom prst="line">
            <a:avLst/>
          </a:prstGeom>
          <a:ln w="50800">
            <a:solidFill>
              <a:schemeClr val="accent1"/>
            </a:solidFill>
            <a:headEnd type="oval"/>
          </a:ln>
          <a:effectLst>
            <a:outerShdw blurRad="50800" dist="25400" dir="5400000" rotWithShape="0">
              <a:srgbClr val="000000">
                <a:alpha val="38000"/>
              </a:srgbClr>
            </a:outerShdw>
          </a:effectLst>
        </p:spPr>
        <p:txBody>
          <a:bodyPr lIns="60959" tIns="60959" rIns="60959" bIns="60959"/>
          <a:lstStyle/>
          <a:p>
            <a:pPr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grpSp>
        <p:nvGrpSpPr>
          <p:cNvPr id="622" name="成组"/>
          <p:cNvGrpSpPr/>
          <p:nvPr/>
        </p:nvGrpSpPr>
        <p:grpSpPr>
          <a:xfrm>
            <a:off x="10491845" y="4259827"/>
            <a:ext cx="1704363" cy="896621"/>
            <a:chOff x="0" y="0"/>
            <a:chExt cx="1704362" cy="896619"/>
          </a:xfrm>
        </p:grpSpPr>
        <p:sp>
          <p:nvSpPr>
            <p:cNvPr id="620" name="线条"/>
            <p:cNvSpPr/>
            <p:nvPr/>
          </p:nvSpPr>
          <p:spPr>
            <a:xfrm flipV="1">
              <a:off x="-1" y="-1"/>
              <a:ext cx="2" cy="896621"/>
            </a:xfrm>
            <a:prstGeom prst="line">
              <a:avLst/>
            </a:prstGeom>
            <a:noFill/>
            <a:ln w="50800" cap="flat">
              <a:solidFill>
                <a:srgbClr val="FFFFFF"/>
              </a:solidFill>
              <a:prstDash val="solid"/>
              <a:round/>
            </a:ln>
            <a:effectLst>
              <a:outerShdw blurRad="50800" dist="25400" dir="5400000" rotWithShape="0">
                <a:srgbClr val="000000">
                  <a:alpha val="38000"/>
                </a:srgbClr>
              </a:outerShdw>
            </a:effectLst>
          </p:spPr>
          <p:txBody>
            <a:bodyPr wrap="square" lIns="60959" tIns="60959" rIns="60959" bIns="60959" numCol="1" anchor="t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  <p:sp>
          <p:nvSpPr>
            <p:cNvPr id="621" name="线条"/>
            <p:cNvSpPr/>
            <p:nvPr/>
          </p:nvSpPr>
          <p:spPr>
            <a:xfrm flipH="1" flipV="1">
              <a:off x="23457" y="848301"/>
              <a:ext cx="1680906" cy="1"/>
            </a:xfrm>
            <a:prstGeom prst="line">
              <a:avLst/>
            </a:prstGeom>
            <a:noFill/>
            <a:ln w="50800" cap="flat">
              <a:solidFill>
                <a:srgbClr val="FFFFFF"/>
              </a:solidFill>
              <a:prstDash val="solid"/>
              <a:round/>
            </a:ln>
            <a:effectLst>
              <a:outerShdw blurRad="50800" dist="25400" dir="5400000" rotWithShape="0">
                <a:srgbClr val="000000">
                  <a:alpha val="38000"/>
                </a:srgbClr>
              </a:outerShdw>
            </a:effectLst>
          </p:spPr>
          <p:txBody>
            <a:bodyPr wrap="square" lIns="60959" tIns="60959" rIns="60959" bIns="60959" numCol="1" anchor="t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</p:grpSp>
      <p:pic>
        <p:nvPicPr>
          <p:cNvPr id="623" name="图像" descr="图像"/>
          <p:cNvPicPr>
            <a:picLocks noChangeAspect="1"/>
          </p:cNvPicPr>
          <p:nvPr/>
        </p:nvPicPr>
        <p:blipFill>
          <a:blip r:embed="rId3">
            <a:extLst/>
          </a:blip>
          <a:srcRect l="18126" t="18181" r="17987" b="17908"/>
          <a:stretch>
            <a:fillRect/>
          </a:stretch>
        </p:blipFill>
        <p:spPr>
          <a:xfrm>
            <a:off x="9811046" y="3278855"/>
            <a:ext cx="1336199" cy="13366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56" h="21599" extrusionOk="0">
                <a:moveTo>
                  <a:pt x="10793" y="0"/>
                </a:moveTo>
                <a:cubicBezTo>
                  <a:pt x="10538" y="0"/>
                  <a:pt x="106" y="2943"/>
                  <a:pt x="18" y="3040"/>
                </a:cubicBezTo>
                <a:cubicBezTo>
                  <a:pt x="-22" y="3084"/>
                  <a:pt x="7" y="4481"/>
                  <a:pt x="82" y="6144"/>
                </a:cubicBezTo>
                <a:cubicBezTo>
                  <a:pt x="157" y="7806"/>
                  <a:pt x="274" y="10918"/>
                  <a:pt x="344" y="13057"/>
                </a:cubicBezTo>
                <a:cubicBezTo>
                  <a:pt x="415" y="15231"/>
                  <a:pt x="515" y="16988"/>
                  <a:pt x="568" y="17040"/>
                </a:cubicBezTo>
                <a:cubicBezTo>
                  <a:pt x="621" y="17090"/>
                  <a:pt x="1662" y="17576"/>
                  <a:pt x="2886" y="18123"/>
                </a:cubicBezTo>
                <a:cubicBezTo>
                  <a:pt x="4111" y="18671"/>
                  <a:pt x="6380" y="19696"/>
                  <a:pt x="7931" y="20400"/>
                </a:cubicBezTo>
                <a:cubicBezTo>
                  <a:pt x="10036" y="21355"/>
                  <a:pt x="10576" y="21597"/>
                  <a:pt x="10857" y="21599"/>
                </a:cubicBezTo>
                <a:cubicBezTo>
                  <a:pt x="10951" y="21600"/>
                  <a:pt x="11014" y="21577"/>
                  <a:pt x="11101" y="21542"/>
                </a:cubicBezTo>
                <a:cubicBezTo>
                  <a:pt x="11291" y="21464"/>
                  <a:pt x="12474" y="20936"/>
                  <a:pt x="13726" y="20368"/>
                </a:cubicBezTo>
                <a:cubicBezTo>
                  <a:pt x="14977" y="19800"/>
                  <a:pt x="17132" y="18828"/>
                  <a:pt x="18515" y="18213"/>
                </a:cubicBezTo>
                <a:lnTo>
                  <a:pt x="21025" y="17097"/>
                </a:lnTo>
                <a:lnTo>
                  <a:pt x="21057" y="16058"/>
                </a:lnTo>
                <a:cubicBezTo>
                  <a:pt x="21184" y="12112"/>
                  <a:pt x="21496" y="4011"/>
                  <a:pt x="21537" y="3546"/>
                </a:cubicBezTo>
                <a:cubicBezTo>
                  <a:pt x="21578" y="3071"/>
                  <a:pt x="21559" y="2979"/>
                  <a:pt x="21415" y="2937"/>
                </a:cubicBezTo>
                <a:cubicBezTo>
                  <a:pt x="21321" y="2910"/>
                  <a:pt x="19373" y="2367"/>
                  <a:pt x="17087" y="1732"/>
                </a:cubicBezTo>
                <a:cubicBezTo>
                  <a:pt x="14801" y="1096"/>
                  <a:pt x="12490" y="447"/>
                  <a:pt x="11952" y="289"/>
                </a:cubicBezTo>
                <a:cubicBezTo>
                  <a:pt x="11414" y="130"/>
                  <a:pt x="10893" y="0"/>
                  <a:pt x="10793" y="0"/>
                </a:cubicBezTo>
                <a:close/>
              </a:path>
            </a:pathLst>
          </a:custGeom>
          <a:ln w="12700">
            <a:miter lim="400000"/>
          </a:ln>
        </p:spPr>
      </p:pic>
      <p:grpSp>
        <p:nvGrpSpPr>
          <p:cNvPr id="626" name="成组"/>
          <p:cNvGrpSpPr/>
          <p:nvPr/>
        </p:nvGrpSpPr>
        <p:grpSpPr>
          <a:xfrm>
            <a:off x="10515303" y="2541470"/>
            <a:ext cx="1680906" cy="896621"/>
            <a:chOff x="0" y="0"/>
            <a:chExt cx="1680904" cy="896620"/>
          </a:xfrm>
        </p:grpSpPr>
        <p:sp>
          <p:nvSpPr>
            <p:cNvPr id="624" name="线条"/>
            <p:cNvSpPr/>
            <p:nvPr/>
          </p:nvSpPr>
          <p:spPr>
            <a:xfrm flipV="1">
              <a:off x="-1" y="0"/>
              <a:ext cx="2" cy="896621"/>
            </a:xfrm>
            <a:prstGeom prst="line">
              <a:avLst/>
            </a:prstGeom>
            <a:noFill/>
            <a:ln w="50800" cap="flat">
              <a:solidFill>
                <a:srgbClr val="FFFFFF"/>
              </a:solidFill>
              <a:prstDash val="solid"/>
              <a:round/>
            </a:ln>
            <a:effectLst>
              <a:outerShdw blurRad="50800" dist="25400" dir="5400000" rotWithShape="0">
                <a:srgbClr val="000000">
                  <a:alpha val="38000"/>
                </a:srgbClr>
              </a:outerShdw>
            </a:effectLst>
          </p:spPr>
          <p:txBody>
            <a:bodyPr wrap="square" lIns="60959" tIns="60959" rIns="60959" bIns="60959" numCol="1" anchor="t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  <p:sp>
          <p:nvSpPr>
            <p:cNvPr id="625" name="线条"/>
            <p:cNvSpPr/>
            <p:nvPr/>
          </p:nvSpPr>
          <p:spPr>
            <a:xfrm flipH="1" flipV="1">
              <a:off x="0" y="0"/>
              <a:ext cx="1680906" cy="1"/>
            </a:xfrm>
            <a:prstGeom prst="line">
              <a:avLst/>
            </a:prstGeom>
            <a:noFill/>
            <a:ln w="50800" cap="flat">
              <a:solidFill>
                <a:srgbClr val="FFFFFF"/>
              </a:solidFill>
              <a:prstDash val="solid"/>
              <a:round/>
            </a:ln>
            <a:effectLst>
              <a:outerShdw blurRad="50800" dist="25400" dir="5400000" rotWithShape="0">
                <a:srgbClr val="000000">
                  <a:alpha val="38000"/>
                </a:srgbClr>
              </a:outerShdw>
            </a:effectLst>
          </p:spPr>
          <p:txBody>
            <a:bodyPr wrap="square" lIns="60959" tIns="60959" rIns="60959" bIns="60959" numCol="1" anchor="t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</p:grpSp>
      <p:sp>
        <p:nvSpPr>
          <p:cNvPr id="627" name="线条"/>
          <p:cNvSpPr/>
          <p:nvPr/>
        </p:nvSpPr>
        <p:spPr>
          <a:xfrm>
            <a:off x="12234512" y="5119914"/>
            <a:ext cx="1628161" cy="1"/>
          </a:xfrm>
          <a:prstGeom prst="line">
            <a:avLst/>
          </a:prstGeom>
          <a:ln w="50800">
            <a:solidFill>
              <a:schemeClr val="accent1"/>
            </a:solidFill>
            <a:headEnd type="oval"/>
          </a:ln>
          <a:effectLst>
            <a:outerShdw blurRad="50800" dist="25400" dir="5400000" rotWithShape="0">
              <a:srgbClr val="000000">
                <a:alpha val="38000"/>
              </a:srgbClr>
            </a:outerShdw>
          </a:effectLst>
        </p:spPr>
        <p:txBody>
          <a:bodyPr lIns="60959" tIns="60959" rIns="60959" bIns="60959"/>
          <a:lstStyle/>
          <a:p>
            <a:pPr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grpSp>
        <p:nvGrpSpPr>
          <p:cNvPr id="630" name="成组"/>
          <p:cNvGrpSpPr/>
          <p:nvPr/>
        </p:nvGrpSpPr>
        <p:grpSpPr>
          <a:xfrm>
            <a:off x="12475329" y="2955891"/>
            <a:ext cx="3012976" cy="1760737"/>
            <a:chOff x="0" y="0"/>
            <a:chExt cx="3012975" cy="1760735"/>
          </a:xfrm>
        </p:grpSpPr>
        <p:sp>
          <p:nvSpPr>
            <p:cNvPr id="628" name="Batteryless hardware"/>
            <p:cNvSpPr txBox="1"/>
            <p:nvPr/>
          </p:nvSpPr>
          <p:spPr>
            <a:xfrm>
              <a:off x="118467" y="141792"/>
              <a:ext cx="2750642" cy="134112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60959" tIns="60959" rIns="60959" bIns="60959" numCol="1" anchor="t">
              <a:spAutoFit/>
            </a:bodyPr>
            <a:lstStyle>
              <a:lvl1pPr algn="ctr">
                <a:defRPr sz="4000">
                  <a:solidFill>
                    <a:srgbClr val="FFFFFF"/>
                  </a:solidFill>
                  <a:latin typeface="+mj-lt"/>
                  <a:ea typeface="+mj-ea"/>
                  <a:cs typeface="+mj-cs"/>
                  <a:sym typeface="Helvetica"/>
                </a:defRPr>
              </a:lvl1pPr>
            </a:lstStyle>
            <a:p>
              <a:r>
                <a:t>Batteryless hardware</a:t>
              </a:r>
            </a:p>
          </p:txBody>
        </p:sp>
        <p:sp>
          <p:nvSpPr>
            <p:cNvPr id="629" name="矩形"/>
            <p:cNvSpPr/>
            <p:nvPr/>
          </p:nvSpPr>
          <p:spPr>
            <a:xfrm>
              <a:off x="0" y="0"/>
              <a:ext cx="3012976" cy="1760736"/>
            </a:xfrm>
            <a:prstGeom prst="rect">
              <a:avLst/>
            </a:prstGeom>
            <a:noFill/>
            <a:ln w="50800" cap="flat">
              <a:solidFill>
                <a:schemeClr val="accent1">
                  <a:lumOff val="11862"/>
                </a:schemeClr>
              </a:solidFill>
              <a:prstDash val="solid"/>
              <a:miter lim="400000"/>
            </a:ln>
            <a:effectLst>
              <a:outerShdw blurRad="50800" dist="25400" dir="5400000" rotWithShape="0">
                <a:srgbClr val="000000">
                  <a:alpha val="35000"/>
                </a:srgbClr>
              </a:outerShdw>
            </a:effectLst>
          </p:spPr>
          <p:txBody>
            <a:bodyPr wrap="square" lIns="60959" tIns="60959" rIns="60959" bIns="60959" numCol="1" anchor="ctr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</p:grpSp>
      <p:sp>
        <p:nvSpPr>
          <p:cNvPr id="631" name="线条"/>
          <p:cNvSpPr/>
          <p:nvPr/>
        </p:nvSpPr>
        <p:spPr>
          <a:xfrm flipV="1">
            <a:off x="13892916" y="2557072"/>
            <a:ext cx="1" cy="356912"/>
          </a:xfrm>
          <a:prstGeom prst="line">
            <a:avLst/>
          </a:prstGeom>
          <a:ln w="50800">
            <a:solidFill>
              <a:schemeClr val="accent1"/>
            </a:solidFill>
          </a:ln>
          <a:effectLst>
            <a:outerShdw blurRad="50800" dist="25400" dir="5400000" rotWithShape="0">
              <a:srgbClr val="000000">
                <a:alpha val="38000"/>
              </a:srgbClr>
            </a:outerShdw>
          </a:effectLst>
        </p:spPr>
        <p:txBody>
          <a:bodyPr lIns="60959" tIns="60959" rIns="60959" bIns="60959"/>
          <a:lstStyle/>
          <a:p>
            <a:pPr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sp>
        <p:nvSpPr>
          <p:cNvPr id="632" name="线条"/>
          <p:cNvSpPr/>
          <p:nvPr/>
        </p:nvSpPr>
        <p:spPr>
          <a:xfrm flipV="1">
            <a:off x="13892916" y="4758533"/>
            <a:ext cx="1" cy="356913"/>
          </a:xfrm>
          <a:prstGeom prst="line">
            <a:avLst/>
          </a:prstGeom>
          <a:ln w="50800">
            <a:solidFill>
              <a:schemeClr val="accent1"/>
            </a:solidFill>
          </a:ln>
          <a:effectLst>
            <a:outerShdw blurRad="50800" dist="25400" dir="5400000" rotWithShape="0">
              <a:srgbClr val="000000">
                <a:alpha val="38000"/>
              </a:srgbClr>
            </a:outerShdw>
          </a:effectLst>
        </p:spPr>
        <p:txBody>
          <a:bodyPr lIns="60959" tIns="60959" rIns="60959" bIns="60959"/>
          <a:lstStyle/>
          <a:p>
            <a:pPr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pic>
        <p:nvPicPr>
          <p:cNvPr id="633" name="图像" descr="图像"/>
          <p:cNvPicPr>
            <a:picLocks noChangeAspect="1"/>
          </p:cNvPicPr>
          <p:nvPr/>
        </p:nvPicPr>
        <p:blipFill>
          <a:blip r:embed="rId4">
            <a:extLst/>
          </a:blip>
          <a:stretch>
            <a:fillRect/>
          </a:stretch>
        </p:blipFill>
        <p:spPr>
          <a:xfrm>
            <a:off x="1975687" y="3534404"/>
            <a:ext cx="1600201" cy="1701801"/>
          </a:xfrm>
          <a:prstGeom prst="rect">
            <a:avLst/>
          </a:prstGeom>
          <a:ln w="12700">
            <a:miter lim="400000"/>
          </a:ln>
        </p:spPr>
      </p:pic>
      <p:pic>
        <p:nvPicPr>
          <p:cNvPr id="634" name="图像" descr="图像"/>
          <p:cNvPicPr>
            <a:picLocks noChangeAspect="1"/>
          </p:cNvPicPr>
          <p:nvPr/>
        </p:nvPicPr>
        <p:blipFill>
          <a:blip r:embed="rId5">
            <a:extLst/>
          </a:blip>
          <a:stretch>
            <a:fillRect/>
          </a:stretch>
        </p:blipFill>
        <p:spPr>
          <a:xfrm>
            <a:off x="1798765" y="6643405"/>
            <a:ext cx="1954045" cy="1025527"/>
          </a:xfrm>
          <a:prstGeom prst="rect">
            <a:avLst/>
          </a:prstGeom>
          <a:ln w="12700">
            <a:miter lim="400000"/>
          </a:ln>
        </p:spPr>
      </p:pic>
      <p:sp>
        <p:nvSpPr>
          <p:cNvPr id="635" name="TextBox 2"/>
          <p:cNvSpPr txBox="1"/>
          <p:nvPr/>
        </p:nvSpPr>
        <p:spPr>
          <a:xfrm>
            <a:off x="1400467" y="2791832"/>
            <a:ext cx="2750641" cy="7569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>
            <a:lvl1pPr algn="ctr" defTabSz="1219200">
              <a:defRPr sz="4200">
                <a:solidFill>
                  <a:srgbClr val="FFFFFF"/>
                </a:solidFill>
                <a:latin typeface="+mj-lt"/>
                <a:ea typeface="+mj-ea"/>
                <a:cs typeface="+mj-cs"/>
                <a:sym typeface="Helvetica"/>
              </a:defRPr>
            </a:lvl1pPr>
          </a:lstStyle>
          <a:p>
            <a:r>
              <a:t>Projector</a:t>
            </a:r>
          </a:p>
        </p:txBody>
      </p:sp>
      <p:sp>
        <p:nvSpPr>
          <p:cNvPr id="636" name="TextBox 2"/>
          <p:cNvSpPr txBox="1"/>
          <p:nvPr/>
        </p:nvSpPr>
        <p:spPr>
          <a:xfrm>
            <a:off x="1151916" y="7693697"/>
            <a:ext cx="3247744" cy="7569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>
            <a:lvl1pPr algn="ctr" defTabSz="1219200">
              <a:defRPr sz="4200">
                <a:solidFill>
                  <a:srgbClr val="FFFFFF"/>
                </a:solidFill>
                <a:latin typeface="+mj-lt"/>
                <a:ea typeface="+mj-ea"/>
                <a:cs typeface="+mj-cs"/>
                <a:sym typeface="Helvetica"/>
              </a:defRPr>
            </a:lvl1pPr>
          </a:lstStyle>
          <a:p>
            <a:r>
              <a:t>Hydrophone</a:t>
            </a:r>
          </a:p>
        </p:txBody>
      </p:sp>
      <p:grpSp>
        <p:nvGrpSpPr>
          <p:cNvPr id="651" name="成组"/>
          <p:cNvGrpSpPr/>
          <p:nvPr/>
        </p:nvGrpSpPr>
        <p:grpSpPr>
          <a:xfrm>
            <a:off x="9938046" y="6280089"/>
            <a:ext cx="5677259" cy="2614978"/>
            <a:chOff x="2104428" y="0"/>
            <a:chExt cx="5677258" cy="2614976"/>
          </a:xfrm>
        </p:grpSpPr>
        <p:sp>
          <p:nvSpPr>
            <p:cNvPr id="637" name="线条"/>
            <p:cNvSpPr/>
            <p:nvPr/>
          </p:nvSpPr>
          <p:spPr>
            <a:xfrm>
              <a:off x="4527893" y="4776"/>
              <a:ext cx="1628163" cy="1"/>
            </a:xfrm>
            <a:prstGeom prst="line">
              <a:avLst/>
            </a:prstGeom>
            <a:noFill/>
            <a:ln w="50800" cap="flat">
              <a:solidFill>
                <a:schemeClr val="accent1"/>
              </a:solidFill>
              <a:prstDash val="solid"/>
              <a:round/>
              <a:headEnd type="oval" w="med" len="med"/>
            </a:ln>
            <a:effectLst>
              <a:outerShdw blurRad="50800" dist="25400" dir="5400000" rotWithShape="0">
                <a:srgbClr val="000000">
                  <a:alpha val="38000"/>
                </a:srgbClr>
              </a:outerShdw>
            </a:effectLst>
          </p:spPr>
          <p:txBody>
            <a:bodyPr wrap="square" lIns="60959" tIns="60959" rIns="60959" bIns="60959" numCol="1" anchor="t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  <p:grpSp>
          <p:nvGrpSpPr>
            <p:cNvPr id="640" name="成组"/>
            <p:cNvGrpSpPr/>
            <p:nvPr/>
          </p:nvGrpSpPr>
          <p:grpSpPr>
            <a:xfrm>
              <a:off x="2785227" y="1718356"/>
              <a:ext cx="1704363" cy="896621"/>
              <a:chOff x="0" y="0"/>
              <a:chExt cx="1704362" cy="896619"/>
            </a:xfrm>
          </p:grpSpPr>
          <p:sp>
            <p:nvSpPr>
              <p:cNvPr id="638" name="线条"/>
              <p:cNvSpPr/>
              <p:nvPr/>
            </p:nvSpPr>
            <p:spPr>
              <a:xfrm flipV="1">
                <a:off x="-1" y="-1"/>
                <a:ext cx="2" cy="896621"/>
              </a:xfrm>
              <a:prstGeom prst="line">
                <a:avLst/>
              </a:prstGeom>
              <a:noFill/>
              <a:ln w="50800" cap="flat">
                <a:solidFill>
                  <a:srgbClr val="FFFFFF"/>
                </a:solidFill>
                <a:prstDash val="solid"/>
                <a:round/>
              </a:ln>
              <a:effectLst>
                <a:outerShdw blurRad="50800" dist="254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wrap="square" lIns="60959" tIns="60959" rIns="60959" bIns="60959" numCol="1" anchor="t">
                <a:noAutofit/>
              </a:bodyPr>
              <a:lstStyle/>
              <a:p>
                <a:pPr>
                  <a:defRPr>
                    <a:latin typeface="+mn-lt"/>
                    <a:ea typeface="+mn-ea"/>
                    <a:cs typeface="+mn-cs"/>
                    <a:sym typeface="Calibri"/>
                  </a:defRPr>
                </a:pPr>
                <a:endParaRPr/>
              </a:p>
            </p:txBody>
          </p:sp>
          <p:sp>
            <p:nvSpPr>
              <p:cNvPr id="639" name="线条"/>
              <p:cNvSpPr/>
              <p:nvPr/>
            </p:nvSpPr>
            <p:spPr>
              <a:xfrm flipH="1" flipV="1">
                <a:off x="23457" y="848301"/>
                <a:ext cx="1680906" cy="1"/>
              </a:xfrm>
              <a:prstGeom prst="line">
                <a:avLst/>
              </a:prstGeom>
              <a:noFill/>
              <a:ln w="50800" cap="flat">
                <a:solidFill>
                  <a:srgbClr val="FFFFFF"/>
                </a:solidFill>
                <a:prstDash val="solid"/>
                <a:round/>
              </a:ln>
              <a:effectLst>
                <a:outerShdw blurRad="50800" dist="254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wrap="square" lIns="60959" tIns="60959" rIns="60959" bIns="60959" numCol="1" anchor="t">
                <a:noAutofit/>
              </a:bodyPr>
              <a:lstStyle/>
              <a:p>
                <a:pPr>
                  <a:defRPr>
                    <a:latin typeface="+mn-lt"/>
                    <a:ea typeface="+mn-ea"/>
                    <a:cs typeface="+mn-cs"/>
                    <a:sym typeface="Calibri"/>
                  </a:defRPr>
                </a:pPr>
                <a:endParaRPr/>
              </a:p>
            </p:txBody>
          </p:sp>
        </p:grpSp>
        <p:pic>
          <p:nvPicPr>
            <p:cNvPr id="641" name="图像" descr="图像"/>
            <p:cNvPicPr>
              <a:picLocks noChangeAspect="1"/>
            </p:cNvPicPr>
            <p:nvPr/>
          </p:nvPicPr>
          <p:blipFill>
            <a:blip r:embed="rId3">
              <a:extLst/>
            </a:blip>
            <a:srcRect l="18126" t="18181" r="17987" b="17908"/>
            <a:stretch>
              <a:fillRect/>
            </a:stretch>
          </p:blipFill>
          <p:spPr>
            <a:xfrm>
              <a:off x="2104428" y="737384"/>
              <a:ext cx="1336199" cy="13366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6" h="21599" extrusionOk="0">
                  <a:moveTo>
                    <a:pt x="10793" y="0"/>
                  </a:moveTo>
                  <a:cubicBezTo>
                    <a:pt x="10538" y="0"/>
                    <a:pt x="106" y="2943"/>
                    <a:pt x="18" y="3040"/>
                  </a:cubicBezTo>
                  <a:cubicBezTo>
                    <a:pt x="-22" y="3084"/>
                    <a:pt x="7" y="4481"/>
                    <a:pt x="82" y="6144"/>
                  </a:cubicBezTo>
                  <a:cubicBezTo>
                    <a:pt x="157" y="7806"/>
                    <a:pt x="274" y="10918"/>
                    <a:pt x="344" y="13057"/>
                  </a:cubicBezTo>
                  <a:cubicBezTo>
                    <a:pt x="415" y="15231"/>
                    <a:pt x="515" y="16988"/>
                    <a:pt x="568" y="17040"/>
                  </a:cubicBezTo>
                  <a:cubicBezTo>
                    <a:pt x="621" y="17090"/>
                    <a:pt x="1662" y="17576"/>
                    <a:pt x="2886" y="18123"/>
                  </a:cubicBezTo>
                  <a:cubicBezTo>
                    <a:pt x="4111" y="18671"/>
                    <a:pt x="6380" y="19696"/>
                    <a:pt x="7931" y="20400"/>
                  </a:cubicBezTo>
                  <a:cubicBezTo>
                    <a:pt x="10036" y="21355"/>
                    <a:pt x="10576" y="21597"/>
                    <a:pt x="10857" y="21599"/>
                  </a:cubicBezTo>
                  <a:cubicBezTo>
                    <a:pt x="10951" y="21600"/>
                    <a:pt x="11014" y="21577"/>
                    <a:pt x="11101" y="21542"/>
                  </a:cubicBezTo>
                  <a:cubicBezTo>
                    <a:pt x="11291" y="21464"/>
                    <a:pt x="12474" y="20936"/>
                    <a:pt x="13726" y="20368"/>
                  </a:cubicBezTo>
                  <a:cubicBezTo>
                    <a:pt x="14977" y="19800"/>
                    <a:pt x="17132" y="18828"/>
                    <a:pt x="18515" y="18213"/>
                  </a:cubicBezTo>
                  <a:lnTo>
                    <a:pt x="21025" y="17097"/>
                  </a:lnTo>
                  <a:lnTo>
                    <a:pt x="21057" y="16058"/>
                  </a:lnTo>
                  <a:cubicBezTo>
                    <a:pt x="21184" y="12112"/>
                    <a:pt x="21496" y="4011"/>
                    <a:pt x="21537" y="3546"/>
                  </a:cubicBezTo>
                  <a:cubicBezTo>
                    <a:pt x="21578" y="3071"/>
                    <a:pt x="21559" y="2979"/>
                    <a:pt x="21415" y="2937"/>
                  </a:cubicBezTo>
                  <a:cubicBezTo>
                    <a:pt x="21321" y="2910"/>
                    <a:pt x="19373" y="2367"/>
                    <a:pt x="17087" y="1732"/>
                  </a:cubicBezTo>
                  <a:cubicBezTo>
                    <a:pt x="14801" y="1096"/>
                    <a:pt x="12490" y="447"/>
                    <a:pt x="11952" y="289"/>
                  </a:cubicBezTo>
                  <a:cubicBezTo>
                    <a:pt x="11414" y="130"/>
                    <a:pt x="10893" y="0"/>
                    <a:pt x="10793" y="0"/>
                  </a:cubicBezTo>
                  <a:close/>
                </a:path>
              </a:pathLst>
            </a:custGeom>
            <a:ln w="12700" cap="flat">
              <a:noFill/>
              <a:miter lim="400000"/>
            </a:ln>
            <a:effectLst/>
          </p:spPr>
        </p:pic>
        <p:grpSp>
          <p:nvGrpSpPr>
            <p:cNvPr id="644" name="成组"/>
            <p:cNvGrpSpPr/>
            <p:nvPr/>
          </p:nvGrpSpPr>
          <p:grpSpPr>
            <a:xfrm>
              <a:off x="2808685" y="-1"/>
              <a:ext cx="1680906" cy="896622"/>
              <a:chOff x="0" y="0"/>
              <a:chExt cx="1680904" cy="896620"/>
            </a:xfrm>
          </p:grpSpPr>
          <p:sp>
            <p:nvSpPr>
              <p:cNvPr id="642" name="线条"/>
              <p:cNvSpPr/>
              <p:nvPr/>
            </p:nvSpPr>
            <p:spPr>
              <a:xfrm flipV="1">
                <a:off x="-1" y="0"/>
                <a:ext cx="2" cy="896621"/>
              </a:xfrm>
              <a:prstGeom prst="line">
                <a:avLst/>
              </a:prstGeom>
              <a:noFill/>
              <a:ln w="50800" cap="flat">
                <a:solidFill>
                  <a:srgbClr val="FFFFFF"/>
                </a:solidFill>
                <a:prstDash val="solid"/>
                <a:round/>
              </a:ln>
              <a:effectLst>
                <a:outerShdw blurRad="50800" dist="254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wrap="square" lIns="60959" tIns="60959" rIns="60959" bIns="60959" numCol="1" anchor="t">
                <a:noAutofit/>
              </a:bodyPr>
              <a:lstStyle/>
              <a:p>
                <a:pPr>
                  <a:defRPr>
                    <a:latin typeface="+mn-lt"/>
                    <a:ea typeface="+mn-ea"/>
                    <a:cs typeface="+mn-cs"/>
                    <a:sym typeface="Calibri"/>
                  </a:defRPr>
                </a:pPr>
                <a:endParaRPr/>
              </a:p>
            </p:txBody>
          </p:sp>
          <p:sp>
            <p:nvSpPr>
              <p:cNvPr id="643" name="线条"/>
              <p:cNvSpPr/>
              <p:nvPr/>
            </p:nvSpPr>
            <p:spPr>
              <a:xfrm flipH="1" flipV="1">
                <a:off x="0" y="0"/>
                <a:ext cx="1680906" cy="1"/>
              </a:xfrm>
              <a:prstGeom prst="line">
                <a:avLst/>
              </a:prstGeom>
              <a:noFill/>
              <a:ln w="50800" cap="flat">
                <a:solidFill>
                  <a:srgbClr val="FFFFFF"/>
                </a:solidFill>
                <a:prstDash val="solid"/>
                <a:round/>
              </a:ln>
              <a:effectLst>
                <a:outerShdw blurRad="50800" dist="254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wrap="square" lIns="60959" tIns="60959" rIns="60959" bIns="60959" numCol="1" anchor="t">
                <a:noAutofit/>
              </a:bodyPr>
              <a:lstStyle/>
              <a:p>
                <a:pPr>
                  <a:defRPr>
                    <a:latin typeface="+mn-lt"/>
                    <a:ea typeface="+mn-ea"/>
                    <a:cs typeface="+mn-cs"/>
                    <a:sym typeface="Calibri"/>
                  </a:defRPr>
                </a:pPr>
                <a:endParaRPr/>
              </a:p>
            </p:txBody>
          </p:sp>
        </p:grpSp>
        <p:sp>
          <p:nvSpPr>
            <p:cNvPr id="645" name="线条"/>
            <p:cNvSpPr/>
            <p:nvPr/>
          </p:nvSpPr>
          <p:spPr>
            <a:xfrm>
              <a:off x="4527894" y="2578443"/>
              <a:ext cx="1628161" cy="1"/>
            </a:xfrm>
            <a:prstGeom prst="line">
              <a:avLst/>
            </a:prstGeom>
            <a:noFill/>
            <a:ln w="50800" cap="flat">
              <a:solidFill>
                <a:schemeClr val="accent1"/>
              </a:solidFill>
              <a:prstDash val="solid"/>
              <a:round/>
              <a:headEnd type="oval" w="med" len="med"/>
            </a:ln>
            <a:effectLst>
              <a:outerShdw blurRad="50800" dist="25400" dir="5400000" rotWithShape="0">
                <a:srgbClr val="000000">
                  <a:alpha val="38000"/>
                </a:srgbClr>
              </a:outerShdw>
            </a:effectLst>
          </p:spPr>
          <p:txBody>
            <a:bodyPr wrap="square" lIns="60959" tIns="60959" rIns="60959" bIns="60959" numCol="1" anchor="t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  <p:grpSp>
          <p:nvGrpSpPr>
            <p:cNvPr id="648" name="成组"/>
            <p:cNvGrpSpPr/>
            <p:nvPr/>
          </p:nvGrpSpPr>
          <p:grpSpPr>
            <a:xfrm>
              <a:off x="4768711" y="414420"/>
              <a:ext cx="3012977" cy="1760737"/>
              <a:chOff x="0" y="0"/>
              <a:chExt cx="3012975" cy="1760735"/>
            </a:xfrm>
          </p:grpSpPr>
          <p:sp>
            <p:nvSpPr>
              <p:cNvPr id="646" name="Batteryless hardware"/>
              <p:cNvSpPr txBox="1"/>
              <p:nvPr/>
            </p:nvSpPr>
            <p:spPr>
              <a:xfrm>
                <a:off x="118467" y="141792"/>
                <a:ext cx="2750642" cy="1341121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a14="http://schemas.microsoft.com/office/mac/drawingml/2011/main" xmlns="" val="1"/>
                </a:ext>
              </a:extLst>
            </p:spPr>
            <p:txBody>
              <a:bodyPr wrap="square" lIns="60959" tIns="60959" rIns="60959" bIns="60959" numCol="1" anchor="t">
                <a:spAutoFit/>
              </a:bodyPr>
              <a:lstStyle>
                <a:lvl1pPr algn="ctr">
                  <a:defRPr sz="4000">
                    <a:solidFill>
                      <a:srgbClr val="FFFFFF"/>
                    </a:solidFill>
                    <a:latin typeface="+mj-lt"/>
                    <a:ea typeface="+mj-ea"/>
                    <a:cs typeface="+mj-cs"/>
                    <a:sym typeface="Helvetica"/>
                  </a:defRPr>
                </a:lvl1pPr>
              </a:lstStyle>
              <a:p>
                <a:r>
                  <a:t>Batteryless hardware</a:t>
                </a:r>
              </a:p>
            </p:txBody>
          </p:sp>
          <p:sp>
            <p:nvSpPr>
              <p:cNvPr id="647" name="矩形"/>
              <p:cNvSpPr/>
              <p:nvPr/>
            </p:nvSpPr>
            <p:spPr>
              <a:xfrm>
                <a:off x="0" y="0"/>
                <a:ext cx="3012976" cy="1760736"/>
              </a:xfrm>
              <a:prstGeom prst="rect">
                <a:avLst/>
              </a:prstGeom>
              <a:noFill/>
              <a:ln w="50800" cap="flat">
                <a:solidFill>
                  <a:schemeClr val="accent1">
                    <a:lumOff val="11862"/>
                  </a:schemeClr>
                </a:solidFill>
                <a:prstDash val="solid"/>
                <a:miter lim="400000"/>
              </a:ln>
              <a:effectLst>
                <a:outerShdw blurRad="50800" dist="254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wrap="square" lIns="60959" tIns="60959" rIns="60959" bIns="60959" numCol="1" anchor="ctr">
                <a:noAutofit/>
              </a:bodyPr>
              <a:lstStyle/>
              <a:p>
                <a:pPr>
                  <a:defRPr>
                    <a:latin typeface="+mn-lt"/>
                    <a:ea typeface="+mn-ea"/>
                    <a:cs typeface="+mn-cs"/>
                    <a:sym typeface="Calibri"/>
                  </a:defRPr>
                </a:pPr>
                <a:endParaRPr/>
              </a:p>
            </p:txBody>
          </p:sp>
        </p:grpSp>
        <p:sp>
          <p:nvSpPr>
            <p:cNvPr id="649" name="线条"/>
            <p:cNvSpPr/>
            <p:nvPr/>
          </p:nvSpPr>
          <p:spPr>
            <a:xfrm flipV="1">
              <a:off x="6186298" y="15601"/>
              <a:ext cx="1" cy="356912"/>
            </a:xfrm>
            <a:prstGeom prst="line">
              <a:avLst/>
            </a:prstGeom>
            <a:noFill/>
            <a:ln w="50800" cap="flat">
              <a:solidFill>
                <a:schemeClr val="accent1"/>
              </a:solidFill>
              <a:prstDash val="solid"/>
              <a:round/>
            </a:ln>
            <a:effectLst>
              <a:outerShdw blurRad="50800" dist="25400" dir="5400000" rotWithShape="0">
                <a:srgbClr val="000000">
                  <a:alpha val="38000"/>
                </a:srgbClr>
              </a:outerShdw>
            </a:effectLst>
          </p:spPr>
          <p:txBody>
            <a:bodyPr wrap="square" lIns="60959" tIns="60959" rIns="60959" bIns="60959" numCol="1" anchor="t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  <p:sp>
          <p:nvSpPr>
            <p:cNvPr id="650" name="线条"/>
            <p:cNvSpPr/>
            <p:nvPr/>
          </p:nvSpPr>
          <p:spPr>
            <a:xfrm flipV="1">
              <a:off x="6186298" y="2217063"/>
              <a:ext cx="1" cy="356913"/>
            </a:xfrm>
            <a:prstGeom prst="line">
              <a:avLst/>
            </a:prstGeom>
            <a:noFill/>
            <a:ln w="50800" cap="flat">
              <a:solidFill>
                <a:schemeClr val="accent1"/>
              </a:solidFill>
              <a:prstDash val="solid"/>
              <a:round/>
            </a:ln>
            <a:effectLst>
              <a:outerShdw blurRad="50800" dist="25400" dir="5400000" rotWithShape="0">
                <a:srgbClr val="000000">
                  <a:alpha val="38000"/>
                </a:srgbClr>
              </a:outerShdw>
            </a:effectLst>
          </p:spPr>
          <p:txBody>
            <a:bodyPr wrap="square" lIns="60959" tIns="60959" rIns="60959" bIns="60959" numCol="1" anchor="t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</p:grpSp>
      <p:sp>
        <p:nvSpPr>
          <p:cNvPr id="652" name="Straight Arrow Connector 12"/>
          <p:cNvSpPr/>
          <p:nvPr/>
        </p:nvSpPr>
        <p:spPr>
          <a:xfrm flipV="1">
            <a:off x="3432563" y="4132361"/>
            <a:ext cx="6233409" cy="297860"/>
          </a:xfrm>
          <a:prstGeom prst="line">
            <a:avLst/>
          </a:prstGeom>
          <a:ln w="101600">
            <a:solidFill>
              <a:srgbClr val="FFC000"/>
            </a:solidFill>
            <a:prstDash val="sysDot"/>
            <a:miter/>
            <a:tailEnd type="triangle"/>
          </a:ln>
        </p:spPr>
        <p:txBody>
          <a:bodyPr lIns="60959" tIns="60959" rIns="60959" bIns="60959"/>
          <a:lstStyle/>
          <a:p>
            <a:pPr defTabSz="1219200"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sp>
        <p:nvSpPr>
          <p:cNvPr id="653" name="Straight Arrow Connector 12"/>
          <p:cNvSpPr/>
          <p:nvPr/>
        </p:nvSpPr>
        <p:spPr>
          <a:xfrm flipH="1">
            <a:off x="3917774" y="4469153"/>
            <a:ext cx="5529399" cy="2775397"/>
          </a:xfrm>
          <a:prstGeom prst="line">
            <a:avLst/>
          </a:prstGeom>
          <a:ln w="101600">
            <a:solidFill>
              <a:srgbClr val="FFC000"/>
            </a:solidFill>
            <a:prstDash val="sysDot"/>
            <a:miter/>
            <a:tailEnd type="triangle"/>
          </a:ln>
        </p:spPr>
        <p:txBody>
          <a:bodyPr lIns="60959" tIns="60959" rIns="60959" bIns="60959"/>
          <a:lstStyle/>
          <a:p>
            <a:pPr defTabSz="1219200"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sp>
        <p:nvSpPr>
          <p:cNvPr id="654" name="Option 2: Frequency Division Multiplexing"/>
          <p:cNvSpPr txBox="1"/>
          <p:nvPr/>
        </p:nvSpPr>
        <p:spPr>
          <a:xfrm>
            <a:off x="2850551" y="1193430"/>
            <a:ext cx="10554898" cy="7315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>
            <a:lvl1pPr algn="ctr">
              <a:defRPr sz="4000">
                <a:solidFill>
                  <a:srgbClr val="F83053"/>
                </a:solidFill>
                <a:latin typeface="+mj-lt"/>
                <a:ea typeface="+mj-ea"/>
                <a:cs typeface="+mj-cs"/>
                <a:sym typeface="Helvetica"/>
              </a:defRPr>
            </a:lvl1pPr>
          </a:lstStyle>
          <a:p>
            <a:r>
              <a:t>Option 2: Frequency Division Multiplexing</a:t>
            </a:r>
          </a:p>
        </p:txBody>
      </p:sp>
      <p:sp>
        <p:nvSpPr>
          <p:cNvPr id="655" name="Straight Arrow Connector 12"/>
          <p:cNvSpPr/>
          <p:nvPr/>
        </p:nvSpPr>
        <p:spPr>
          <a:xfrm>
            <a:off x="3432562" y="4635253"/>
            <a:ext cx="6253229" cy="2946516"/>
          </a:xfrm>
          <a:prstGeom prst="line">
            <a:avLst/>
          </a:prstGeom>
          <a:ln w="101600">
            <a:solidFill>
              <a:srgbClr val="F83053"/>
            </a:solidFill>
            <a:prstDash val="sysDot"/>
            <a:miter/>
            <a:tailEnd type="triangle"/>
          </a:ln>
        </p:spPr>
        <p:txBody>
          <a:bodyPr lIns="60959" tIns="60959" rIns="60959" bIns="60959"/>
          <a:lstStyle/>
          <a:p>
            <a:pPr defTabSz="1219200"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sp>
        <p:nvSpPr>
          <p:cNvPr id="656" name="TextBox 2"/>
          <p:cNvSpPr txBox="1"/>
          <p:nvPr/>
        </p:nvSpPr>
        <p:spPr>
          <a:xfrm rot="21492792">
            <a:off x="4951253" y="3457799"/>
            <a:ext cx="2750642" cy="7569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/>
          <a:p>
            <a:pPr algn="ctr" defTabSz="1219200">
              <a:defRPr sz="4200">
                <a:solidFill>
                  <a:srgbClr val="FFC000"/>
                </a:solidFill>
                <a:latin typeface="+mj-lt"/>
                <a:ea typeface="+mj-ea"/>
                <a:cs typeface="+mj-cs"/>
                <a:sym typeface="Helvetica"/>
              </a:defRPr>
            </a:pPr>
            <a:r>
              <a:t>@f</a:t>
            </a:r>
            <a:r>
              <a:rPr baseline="-5999"/>
              <a:t>1</a:t>
            </a:r>
          </a:p>
        </p:txBody>
      </p:sp>
      <p:sp>
        <p:nvSpPr>
          <p:cNvPr id="657" name="@f2"/>
          <p:cNvSpPr txBox="1"/>
          <p:nvPr/>
        </p:nvSpPr>
        <p:spPr>
          <a:xfrm>
            <a:off x="6899081" y="5710773"/>
            <a:ext cx="1022058" cy="7569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60959" tIns="60959" rIns="60959" bIns="60959">
            <a:spAutoFit/>
          </a:bodyPr>
          <a:lstStyle/>
          <a:p>
            <a:pPr algn="ctr" defTabSz="1219200">
              <a:defRPr sz="4200">
                <a:solidFill>
                  <a:srgbClr val="F83053"/>
                </a:solidFill>
                <a:latin typeface="+mj-lt"/>
                <a:ea typeface="+mj-ea"/>
                <a:cs typeface="+mj-cs"/>
                <a:sym typeface="Helvetica"/>
              </a:defRPr>
            </a:pPr>
            <a:r>
              <a:t>@f</a:t>
            </a:r>
            <a:r>
              <a:rPr baseline="-5999"/>
              <a:t>2</a:t>
            </a:r>
          </a:p>
        </p:txBody>
      </p:sp>
      <p:sp>
        <p:nvSpPr>
          <p:cNvPr id="658" name="Straight Arrow Connector 12"/>
          <p:cNvSpPr/>
          <p:nvPr/>
        </p:nvSpPr>
        <p:spPr>
          <a:xfrm flipH="1" flipV="1">
            <a:off x="4069295" y="7244549"/>
            <a:ext cx="5244174" cy="567449"/>
          </a:xfrm>
          <a:prstGeom prst="line">
            <a:avLst/>
          </a:prstGeom>
          <a:ln w="101600">
            <a:solidFill>
              <a:srgbClr val="F83053"/>
            </a:solidFill>
            <a:prstDash val="sysDot"/>
            <a:miter/>
            <a:tailEnd type="triangle"/>
          </a:ln>
        </p:spPr>
        <p:txBody>
          <a:bodyPr lIns="60959" tIns="60959" rIns="60959" bIns="60959"/>
          <a:lstStyle/>
          <a:p>
            <a:pPr defTabSz="1219200"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00">
        <p:dissolve/>
      </p:transition>
    </mc:Choice>
    <mc:Fallback xmlns="">
      <p:transition spd="fast">
        <p:fade/>
      </p:transition>
    </mc:Fallback>
  </mc:AlternateContent>
  <p:timing>
    <p:tnLst>
      <p:par>
        <p:cTn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grpId="2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9" fill="hold"/>
                                        <p:tgtEl>
                                          <p:spTgt spid="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3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3" fill="hold"/>
                                        <p:tgtEl>
                                          <p:spTgt spid="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4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6" fill="hold"/>
                                        <p:tgtEl>
                                          <p:spTgt spid="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5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0" fill="hold"/>
                                        <p:tgtEl>
                                          <p:spTgt spid="6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6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3" fill="hold"/>
                                        <p:tgtEl>
                                          <p:spTgt spid="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2" grpId="2" animBg="1" advAuto="0"/>
      <p:bldP spid="653" grpId="5" animBg="1" advAuto="0"/>
      <p:bldP spid="655" grpId="4" animBg="1" advAuto="0"/>
      <p:bldP spid="656" grpId="1" animBg="1" advAuto="0"/>
      <p:bldP spid="657" grpId="3" animBg="1" advAuto="0"/>
      <p:bldP spid="658" grpId="6" animBg="1" advAuto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2" name="Rectangle 10"/>
          <p:cNvSpPr txBox="1"/>
          <p:nvPr/>
        </p:nvSpPr>
        <p:spPr>
          <a:xfrm>
            <a:off x="1369982" y="1175102"/>
            <a:ext cx="13516036" cy="7010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45719" rIns="45719">
            <a:spAutoFit/>
          </a:bodyPr>
          <a:lstStyle/>
          <a:p>
            <a:pPr algn="ctr" defTabSz="914400">
              <a:defRPr sz="4000" u="sng">
                <a:solidFill>
                  <a:srgbClr val="FFFFFF"/>
                </a:solidFill>
                <a:latin typeface="+mj-lt"/>
                <a:ea typeface="+mj-ea"/>
                <a:cs typeface="+mj-cs"/>
                <a:sym typeface="Helvetica"/>
              </a:defRPr>
            </a:pPr>
            <a:r>
              <a:t>Problem:</a:t>
            </a:r>
            <a:r>
              <a:rPr u="none"/>
              <a:t> Resonance of piezoelectrics limits their bandwidth</a:t>
            </a:r>
          </a:p>
        </p:txBody>
      </p:sp>
      <p:sp>
        <p:nvSpPr>
          <p:cNvPr id="663" name="TextBox 7"/>
          <p:cNvSpPr txBox="1"/>
          <p:nvPr/>
        </p:nvSpPr>
        <p:spPr>
          <a:xfrm>
            <a:off x="491066" y="304799"/>
            <a:ext cx="15273869" cy="8966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>
            <a:lvl1pPr algn="ctr" defTabSz="1219200">
              <a:defRPr sz="5200"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lvl1pPr>
          </a:lstStyle>
          <a:p>
            <a:r>
              <a:t>Extending to Multiple Nodes</a:t>
            </a:r>
          </a:p>
        </p:txBody>
      </p:sp>
      <p:pic>
        <p:nvPicPr>
          <p:cNvPr id="664" name="图像" descr="图像"/>
          <p:cNvPicPr>
            <a:picLocks noChangeAspect="1"/>
          </p:cNvPicPr>
          <p:nvPr/>
        </p:nvPicPr>
        <p:blipFill>
          <a:blip r:embed="rId3">
            <a:extLst/>
          </a:blip>
          <a:srcRect l="18126" t="18181" r="17987" b="17908"/>
          <a:stretch>
            <a:fillRect/>
          </a:stretch>
        </p:blipFill>
        <p:spPr>
          <a:xfrm>
            <a:off x="9811046" y="3278855"/>
            <a:ext cx="1336199" cy="13366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56" h="21599" extrusionOk="0">
                <a:moveTo>
                  <a:pt x="10793" y="0"/>
                </a:moveTo>
                <a:cubicBezTo>
                  <a:pt x="10538" y="0"/>
                  <a:pt x="106" y="2943"/>
                  <a:pt x="18" y="3040"/>
                </a:cubicBezTo>
                <a:cubicBezTo>
                  <a:pt x="-22" y="3084"/>
                  <a:pt x="7" y="4481"/>
                  <a:pt x="82" y="6144"/>
                </a:cubicBezTo>
                <a:cubicBezTo>
                  <a:pt x="157" y="7806"/>
                  <a:pt x="274" y="10918"/>
                  <a:pt x="344" y="13057"/>
                </a:cubicBezTo>
                <a:cubicBezTo>
                  <a:pt x="415" y="15231"/>
                  <a:pt x="515" y="16988"/>
                  <a:pt x="568" y="17040"/>
                </a:cubicBezTo>
                <a:cubicBezTo>
                  <a:pt x="621" y="17090"/>
                  <a:pt x="1662" y="17576"/>
                  <a:pt x="2886" y="18123"/>
                </a:cubicBezTo>
                <a:cubicBezTo>
                  <a:pt x="4111" y="18671"/>
                  <a:pt x="6380" y="19696"/>
                  <a:pt x="7931" y="20400"/>
                </a:cubicBezTo>
                <a:cubicBezTo>
                  <a:pt x="10036" y="21355"/>
                  <a:pt x="10576" y="21597"/>
                  <a:pt x="10857" y="21599"/>
                </a:cubicBezTo>
                <a:cubicBezTo>
                  <a:pt x="10951" y="21600"/>
                  <a:pt x="11014" y="21577"/>
                  <a:pt x="11101" y="21542"/>
                </a:cubicBezTo>
                <a:cubicBezTo>
                  <a:pt x="11291" y="21464"/>
                  <a:pt x="12474" y="20936"/>
                  <a:pt x="13726" y="20368"/>
                </a:cubicBezTo>
                <a:cubicBezTo>
                  <a:pt x="14977" y="19800"/>
                  <a:pt x="17132" y="18828"/>
                  <a:pt x="18515" y="18213"/>
                </a:cubicBezTo>
                <a:lnTo>
                  <a:pt x="21025" y="17097"/>
                </a:lnTo>
                <a:lnTo>
                  <a:pt x="21057" y="16058"/>
                </a:lnTo>
                <a:cubicBezTo>
                  <a:pt x="21184" y="12112"/>
                  <a:pt x="21496" y="4011"/>
                  <a:pt x="21537" y="3546"/>
                </a:cubicBezTo>
                <a:cubicBezTo>
                  <a:pt x="21578" y="3071"/>
                  <a:pt x="21559" y="2979"/>
                  <a:pt x="21415" y="2937"/>
                </a:cubicBezTo>
                <a:cubicBezTo>
                  <a:pt x="21321" y="2910"/>
                  <a:pt x="19373" y="2367"/>
                  <a:pt x="17087" y="1732"/>
                </a:cubicBezTo>
                <a:cubicBezTo>
                  <a:pt x="14801" y="1096"/>
                  <a:pt x="12490" y="447"/>
                  <a:pt x="11952" y="289"/>
                </a:cubicBezTo>
                <a:cubicBezTo>
                  <a:pt x="11414" y="130"/>
                  <a:pt x="10893" y="0"/>
                  <a:pt x="10793" y="0"/>
                </a:cubicBezTo>
                <a:close/>
              </a:path>
            </a:pathLst>
          </a:custGeom>
          <a:ln w="12700">
            <a:miter lim="400000"/>
          </a:ln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00">
        <p:dissolve/>
      </p:transition>
    </mc:Choice>
    <mc:Fallback xmlns="">
      <p:transition spd="fast">
        <p:fade/>
      </p:transition>
    </mc:Fallback>
  </mc:AlternateContent>
  <p:timing>
    <p:tnLst>
      <p:par>
        <p:cTn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 fill="hold" tmFilter="0, 0; .2, .5; .8, .5; 1, 0"/>
                                        <p:tgtEl>
                                          <p:spTgt spid="66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500" autoRev="1" fill="hold"/>
                                        <p:tgtEl>
                                          <p:spTgt spid="66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4" grpId="1" animBg="1" advAuto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8" name="矩形"/>
          <p:cNvSpPr/>
          <p:nvPr/>
        </p:nvSpPr>
        <p:spPr>
          <a:xfrm>
            <a:off x="3812300" y="2982976"/>
            <a:ext cx="2987468" cy="4672647"/>
          </a:xfrm>
          <a:prstGeom prst="rect">
            <a:avLst/>
          </a:prstGeom>
          <a:solidFill>
            <a:srgbClr val="FFFFFF">
              <a:alpha val="63596"/>
            </a:srgbClr>
          </a:solidFill>
          <a:ln w="12700">
            <a:miter lim="400000"/>
          </a:ln>
          <a:effectLst>
            <a:outerShdw blurRad="50800" dist="25400" dir="5400000" rotWithShape="0">
              <a:srgbClr val="000000">
                <a:alpha val="50377"/>
              </a:srgbClr>
            </a:outerShdw>
          </a:effectLst>
        </p:spPr>
        <p:txBody>
          <a:bodyPr lIns="60959" tIns="60959" rIns="60959" bIns="60959" anchor="ctr"/>
          <a:lstStyle/>
          <a:p>
            <a:pPr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sp>
        <p:nvSpPr>
          <p:cNvPr id="669" name="Rectangle 10"/>
          <p:cNvSpPr txBox="1"/>
          <p:nvPr/>
        </p:nvSpPr>
        <p:spPr>
          <a:xfrm>
            <a:off x="1369982" y="1175102"/>
            <a:ext cx="13516036" cy="7010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45719" rIns="45719">
            <a:spAutoFit/>
          </a:bodyPr>
          <a:lstStyle/>
          <a:p>
            <a:pPr algn="ctr" defTabSz="914400">
              <a:defRPr sz="4000" u="sng">
                <a:solidFill>
                  <a:srgbClr val="FFFFFF"/>
                </a:solidFill>
                <a:latin typeface="+mj-lt"/>
                <a:ea typeface="+mj-ea"/>
                <a:cs typeface="+mj-cs"/>
                <a:sym typeface="Helvetica"/>
              </a:defRPr>
            </a:pPr>
            <a:r>
              <a:t>Problem:</a:t>
            </a:r>
            <a:r>
              <a:rPr u="none"/>
              <a:t> Resonance of piezoelectrics limits their bandwidth</a:t>
            </a:r>
          </a:p>
        </p:txBody>
      </p:sp>
      <p:sp>
        <p:nvSpPr>
          <p:cNvPr id="670" name="TextBox 7"/>
          <p:cNvSpPr txBox="1"/>
          <p:nvPr/>
        </p:nvSpPr>
        <p:spPr>
          <a:xfrm>
            <a:off x="491066" y="304799"/>
            <a:ext cx="15273869" cy="8966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>
            <a:lvl1pPr algn="ctr" defTabSz="1219200">
              <a:defRPr sz="5200"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lvl1pPr>
          </a:lstStyle>
          <a:p>
            <a:r>
              <a:t>Extending to Multiple Nodes</a:t>
            </a:r>
          </a:p>
        </p:txBody>
      </p:sp>
      <p:pic>
        <p:nvPicPr>
          <p:cNvPr id="671" name="图像" descr="图像"/>
          <p:cNvPicPr>
            <a:picLocks noChangeAspect="1"/>
          </p:cNvPicPr>
          <p:nvPr/>
        </p:nvPicPr>
        <p:blipFill>
          <a:blip r:embed="rId3">
            <a:extLst/>
          </a:blip>
          <a:srcRect l="18126" t="18181" r="17987" b="17908"/>
          <a:stretch>
            <a:fillRect/>
          </a:stretch>
        </p:blipFill>
        <p:spPr>
          <a:xfrm>
            <a:off x="12572163" y="3903662"/>
            <a:ext cx="1336199" cy="13366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56" h="21599" extrusionOk="0">
                <a:moveTo>
                  <a:pt x="10793" y="0"/>
                </a:moveTo>
                <a:cubicBezTo>
                  <a:pt x="10538" y="0"/>
                  <a:pt x="106" y="2943"/>
                  <a:pt x="18" y="3040"/>
                </a:cubicBezTo>
                <a:cubicBezTo>
                  <a:pt x="-22" y="3084"/>
                  <a:pt x="7" y="4481"/>
                  <a:pt x="82" y="6144"/>
                </a:cubicBezTo>
                <a:cubicBezTo>
                  <a:pt x="157" y="7806"/>
                  <a:pt x="274" y="10918"/>
                  <a:pt x="344" y="13057"/>
                </a:cubicBezTo>
                <a:cubicBezTo>
                  <a:pt x="415" y="15231"/>
                  <a:pt x="515" y="16988"/>
                  <a:pt x="568" y="17040"/>
                </a:cubicBezTo>
                <a:cubicBezTo>
                  <a:pt x="621" y="17090"/>
                  <a:pt x="1662" y="17576"/>
                  <a:pt x="2886" y="18123"/>
                </a:cubicBezTo>
                <a:cubicBezTo>
                  <a:pt x="4111" y="18671"/>
                  <a:pt x="6380" y="19696"/>
                  <a:pt x="7931" y="20400"/>
                </a:cubicBezTo>
                <a:cubicBezTo>
                  <a:pt x="10036" y="21355"/>
                  <a:pt x="10576" y="21597"/>
                  <a:pt x="10857" y="21599"/>
                </a:cubicBezTo>
                <a:cubicBezTo>
                  <a:pt x="10951" y="21600"/>
                  <a:pt x="11014" y="21577"/>
                  <a:pt x="11101" y="21542"/>
                </a:cubicBezTo>
                <a:cubicBezTo>
                  <a:pt x="11291" y="21464"/>
                  <a:pt x="12474" y="20936"/>
                  <a:pt x="13726" y="20368"/>
                </a:cubicBezTo>
                <a:cubicBezTo>
                  <a:pt x="14977" y="19800"/>
                  <a:pt x="17132" y="18828"/>
                  <a:pt x="18515" y="18213"/>
                </a:cubicBezTo>
                <a:lnTo>
                  <a:pt x="21025" y="17097"/>
                </a:lnTo>
                <a:lnTo>
                  <a:pt x="21057" y="16058"/>
                </a:lnTo>
                <a:cubicBezTo>
                  <a:pt x="21184" y="12112"/>
                  <a:pt x="21496" y="4011"/>
                  <a:pt x="21537" y="3546"/>
                </a:cubicBezTo>
                <a:cubicBezTo>
                  <a:pt x="21578" y="3071"/>
                  <a:pt x="21559" y="2979"/>
                  <a:pt x="21415" y="2937"/>
                </a:cubicBezTo>
                <a:cubicBezTo>
                  <a:pt x="21321" y="2910"/>
                  <a:pt x="19373" y="2367"/>
                  <a:pt x="17087" y="1732"/>
                </a:cubicBezTo>
                <a:cubicBezTo>
                  <a:pt x="14801" y="1096"/>
                  <a:pt x="12490" y="447"/>
                  <a:pt x="11952" y="289"/>
                </a:cubicBezTo>
                <a:cubicBezTo>
                  <a:pt x="11414" y="130"/>
                  <a:pt x="10893" y="0"/>
                  <a:pt x="10793" y="0"/>
                </a:cubicBezTo>
                <a:close/>
              </a:path>
            </a:pathLst>
          </a:custGeom>
          <a:ln w="12700">
            <a:miter lim="400000"/>
          </a:ln>
        </p:spPr>
      </p:pic>
      <p:graphicFrame>
        <p:nvGraphicFramePr>
          <p:cNvPr id="672" name="Chart 5"/>
          <p:cNvGraphicFramePr/>
          <p:nvPr/>
        </p:nvGraphicFramePr>
        <p:xfrm>
          <a:off x="1733130" y="2834355"/>
          <a:ext cx="8590305" cy="54980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673" name="TextBox 3"/>
          <p:cNvSpPr txBox="1"/>
          <p:nvPr/>
        </p:nvSpPr>
        <p:spPr>
          <a:xfrm rot="16200000">
            <a:off x="-924909" y="5029773"/>
            <a:ext cx="4106514" cy="5994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45719" rIns="45719">
            <a:spAutoFit/>
          </a:bodyPr>
          <a:lstStyle>
            <a:lvl1pPr defTabSz="914400">
              <a:defRPr sz="3400"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lvl1pPr>
          </a:lstStyle>
          <a:p>
            <a:r>
              <a:t>Rectified Voltage (V)</a:t>
            </a:r>
          </a:p>
        </p:txBody>
      </p:sp>
      <p:sp>
        <p:nvSpPr>
          <p:cNvPr id="674" name="TextBox 6"/>
          <p:cNvSpPr txBox="1"/>
          <p:nvPr/>
        </p:nvSpPr>
        <p:spPr>
          <a:xfrm>
            <a:off x="5713307" y="8257501"/>
            <a:ext cx="3292039" cy="5994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45719" rIns="45719">
            <a:spAutoFit/>
          </a:bodyPr>
          <a:lstStyle>
            <a:lvl1pPr defTabSz="914400">
              <a:defRPr sz="3400"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lvl1pPr>
          </a:lstStyle>
          <a:p>
            <a:r>
              <a:t>Frequency (KHz)</a:t>
            </a:r>
          </a:p>
        </p:txBody>
      </p:sp>
      <p:grpSp>
        <p:nvGrpSpPr>
          <p:cNvPr id="678" name="成组"/>
          <p:cNvGrpSpPr/>
          <p:nvPr/>
        </p:nvGrpSpPr>
        <p:grpSpPr>
          <a:xfrm>
            <a:off x="2344113" y="4932395"/>
            <a:ext cx="11252777" cy="2545005"/>
            <a:chOff x="0" y="-127000"/>
            <a:chExt cx="11252775" cy="2545003"/>
          </a:xfrm>
        </p:grpSpPr>
        <p:sp>
          <p:nvSpPr>
            <p:cNvPr id="675" name="Straight Connector 2"/>
            <p:cNvSpPr/>
            <p:nvPr/>
          </p:nvSpPr>
          <p:spPr>
            <a:xfrm>
              <a:off x="0" y="-127000"/>
              <a:ext cx="8058150" cy="0"/>
            </a:xfrm>
            <a:prstGeom prst="line">
              <a:avLst/>
            </a:prstGeom>
            <a:noFill/>
            <a:ln w="57150" cap="flat">
              <a:solidFill>
                <a:srgbClr val="FF0000"/>
              </a:solidFill>
              <a:prstDash val="dash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 defTabSz="914400">
                <a:defRPr sz="1800"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  <p:sp>
          <p:nvSpPr>
            <p:cNvPr id="676" name="Straight Connector 8"/>
            <p:cNvSpPr/>
            <p:nvPr/>
          </p:nvSpPr>
          <p:spPr>
            <a:xfrm>
              <a:off x="7374975" y="734"/>
              <a:ext cx="1011183" cy="1011182"/>
            </a:xfrm>
            <a:prstGeom prst="line">
              <a:avLst/>
            </a:prstGeom>
            <a:noFill/>
            <a:ln w="76200" cap="flat">
              <a:solidFill>
                <a:srgbClr val="FF0000"/>
              </a:solidFill>
              <a:prstDash val="solid"/>
              <a:miter lim="800000"/>
              <a:headEnd type="triangle" w="med" len="med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pPr defTabSz="914400">
                <a:defRPr sz="1800"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  <p:sp>
          <p:nvSpPr>
            <p:cNvPr id="677" name="TextBox 9"/>
            <p:cNvSpPr txBox="1"/>
            <p:nvPr/>
          </p:nvSpPr>
          <p:spPr>
            <a:xfrm>
              <a:off x="8049749" y="916863"/>
              <a:ext cx="3203027" cy="15011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45719" tIns="45719" rIns="45719" bIns="45719" numCol="1" anchor="t">
              <a:spAutoFit/>
            </a:bodyPr>
            <a:lstStyle/>
            <a:p>
              <a:pPr algn="ctr" defTabSz="914400">
                <a:defRPr sz="3200">
                  <a:solidFill>
                    <a:srgbClr val="FF0000"/>
                  </a:solidFill>
                  <a:latin typeface="+mn-lt"/>
                  <a:ea typeface="+mn-ea"/>
                  <a:cs typeface="+mn-cs"/>
                  <a:sym typeface="Calibri"/>
                </a:defRPr>
              </a:pPr>
              <a:r>
                <a:t>Minimum</a:t>
              </a:r>
            </a:p>
            <a:p>
              <a:pPr algn="ctr" defTabSz="914400">
                <a:defRPr sz="3200">
                  <a:solidFill>
                    <a:srgbClr val="FF0000"/>
                  </a:solidFill>
                  <a:latin typeface="+mn-lt"/>
                  <a:ea typeface="+mn-ea"/>
                  <a:cs typeface="+mn-cs"/>
                  <a:sym typeface="Calibri"/>
                </a:defRPr>
              </a:pPr>
              <a:r>
                <a:t>threshold to power up</a:t>
              </a:r>
            </a:p>
          </p:txBody>
        </p:sp>
      </p:grpSp>
      <p:sp>
        <p:nvSpPr>
          <p:cNvPr id="679" name="TextBox 9"/>
          <p:cNvSpPr txBox="1"/>
          <p:nvPr/>
        </p:nvSpPr>
        <p:spPr>
          <a:xfrm>
            <a:off x="-3" y="7356003"/>
            <a:ext cx="16256007" cy="1463041"/>
          </a:xfrm>
          <a:prstGeom prst="rect">
            <a:avLst/>
          </a:prstGeom>
          <a:solidFill>
            <a:srgbClr val="C00000"/>
          </a:solidFill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121919" tIns="121919" rIns="121919" bIns="121919">
            <a:spAutoFit/>
          </a:bodyPr>
          <a:lstStyle>
            <a:lvl1pPr algn="ctr" defTabSz="1219200">
              <a:defRPr sz="4200"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lvl1pPr>
          </a:lstStyle>
          <a:p>
            <a:r>
              <a:t>Operating at resonance maximizes energy harvesting but limits concurrent transmissions (and FDMA)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:dissolv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1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0" fill="hold"/>
                                        <p:tgtEl>
                                          <p:spTgt spid="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3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4" fill="hold"/>
                                        <p:tgtEl>
                                          <p:spTgt spid="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4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8" fill="hold"/>
                                        <p:tgtEl>
                                          <p:spTgt spid="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8" grpId="3" animBg="1" advAuto="0"/>
      <p:bldP spid="672" grpId="1" animBg="1" advAuto="0"/>
      <p:bldP spid="678" grpId="2" animBg="1" advAuto="0"/>
      <p:bldP spid="679" grpId="4" animBg="1" advAuto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3" name="Solution Idea: Shift the resonance frequency itself to a different channel"/>
          <p:cNvSpPr txBox="1">
            <a:spLocks noGrp="1"/>
          </p:cNvSpPr>
          <p:nvPr>
            <p:ph type="title"/>
          </p:nvPr>
        </p:nvSpPr>
        <p:spPr>
          <a:xfrm>
            <a:off x="42482" y="38953"/>
            <a:ext cx="16171036" cy="1524001"/>
          </a:xfrm>
          <a:prstGeom prst="rect">
            <a:avLst/>
          </a:prstGeom>
        </p:spPr>
        <p:txBody>
          <a:bodyPr/>
          <a:lstStyle/>
          <a:p>
            <a:pPr defTabSz="536447">
              <a:defRPr sz="4576"/>
            </a:pPr>
            <a:r>
              <a:rPr u="sng"/>
              <a:t>Solution Idea:</a:t>
            </a:r>
            <a:r>
              <a:t> Shift the resonance frequency </a:t>
            </a:r>
            <a:r>
              <a:rPr i="1"/>
              <a:t>itself</a:t>
            </a:r>
            <a:r>
              <a:t> to a different channel</a:t>
            </a:r>
          </a:p>
        </p:txBody>
      </p:sp>
    </p:spTree>
  </p:cSld>
  <p:clrMapOvr>
    <a:masterClrMapping/>
  </p:clrMapOvr>
  <p:transition spd="med"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" name="TextBox 16"/>
          <p:cNvSpPr txBox="1"/>
          <p:nvPr/>
        </p:nvSpPr>
        <p:spPr>
          <a:xfrm>
            <a:off x="17855" y="182745"/>
            <a:ext cx="16256001" cy="8839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/>
          <a:p>
            <a:pPr algn="ctr" defTabSz="1219200">
              <a:defRPr sz="5000">
                <a:solidFill>
                  <a:srgbClr val="FFFFFF"/>
                </a:solidFill>
                <a:latin typeface="+mj-lt"/>
                <a:ea typeface="+mj-ea"/>
                <a:cs typeface="+mj-cs"/>
                <a:sym typeface="Helvetica"/>
              </a:defRPr>
            </a:pPr>
            <a:r>
              <a:rPr u="sng"/>
              <a:t>Goal:</a:t>
            </a:r>
            <a:r>
              <a:t> Deploy Ocean Sensors for Scientific Exploration</a:t>
            </a:r>
          </a:p>
        </p:txBody>
      </p:sp>
      <p:grpSp>
        <p:nvGrpSpPr>
          <p:cNvPr id="297" name="成组"/>
          <p:cNvGrpSpPr/>
          <p:nvPr/>
        </p:nvGrpSpPr>
        <p:grpSpPr>
          <a:xfrm>
            <a:off x="13830" y="1080799"/>
            <a:ext cx="8130444" cy="8064493"/>
            <a:chOff x="0" y="0"/>
            <a:chExt cx="8130443" cy="8064491"/>
          </a:xfrm>
        </p:grpSpPr>
        <p:pic>
          <p:nvPicPr>
            <p:cNvPr id="295" name="Screenshot 2019-07-06 18.37.13.png" descr="Screenshot 2019-07-06 18.37.13.png"/>
            <p:cNvPicPr>
              <a:picLocks noChangeAspect="1"/>
            </p:cNvPicPr>
            <p:nvPr/>
          </p:nvPicPr>
          <p:blipFill>
            <a:blip r:embed="rId3">
              <a:extLst/>
            </a:blip>
            <a:srcRect l="27738" r="816" b="5476"/>
            <a:stretch>
              <a:fillRect/>
            </a:stretch>
          </p:blipFill>
          <p:spPr>
            <a:xfrm>
              <a:off x="0" y="0"/>
              <a:ext cx="8127984" cy="7176593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sp>
          <p:nvSpPr>
            <p:cNvPr id="296" name="TextBox 16"/>
            <p:cNvSpPr txBox="1"/>
            <p:nvPr/>
          </p:nvSpPr>
          <p:spPr>
            <a:xfrm>
              <a:off x="2443" y="7307571"/>
              <a:ext cx="8128001" cy="75692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60959" tIns="60959" rIns="60959" bIns="60959" numCol="1" anchor="t">
              <a:spAutoFit/>
            </a:bodyPr>
            <a:lstStyle>
              <a:lvl1pPr algn="ctr" defTabSz="1219200">
                <a:defRPr sz="4200">
                  <a:solidFill>
                    <a:srgbClr val="FFFFFF"/>
                  </a:solidFill>
                  <a:latin typeface="Calibri Light"/>
                  <a:ea typeface="Calibri Light"/>
                  <a:cs typeface="Calibri Light"/>
                  <a:sym typeface="Calibri Light"/>
                </a:defRPr>
              </a:lvl1pPr>
            </a:lstStyle>
            <a:p>
              <a:r>
                <a:t>Underwater Climate Monitoring</a:t>
              </a:r>
            </a:p>
          </p:txBody>
        </p:sp>
      </p:grpSp>
      <p:grpSp>
        <p:nvGrpSpPr>
          <p:cNvPr id="300" name="成组"/>
          <p:cNvGrpSpPr/>
          <p:nvPr/>
        </p:nvGrpSpPr>
        <p:grpSpPr>
          <a:xfrm>
            <a:off x="8146308" y="1080799"/>
            <a:ext cx="8129130" cy="8064492"/>
            <a:chOff x="0" y="0"/>
            <a:chExt cx="8129128" cy="8064491"/>
          </a:xfrm>
        </p:grpSpPr>
        <p:pic>
          <p:nvPicPr>
            <p:cNvPr id="298" name="Picture 8" descr="Picture 8"/>
            <p:cNvPicPr>
              <a:picLocks noChangeAspect="1"/>
            </p:cNvPicPr>
            <p:nvPr/>
          </p:nvPicPr>
          <p:blipFill>
            <a:blip r:embed="rId4">
              <a:extLst/>
            </a:blip>
            <a:srcRect l="19859" r="16684"/>
            <a:stretch>
              <a:fillRect/>
            </a:stretch>
          </p:blipFill>
          <p:spPr>
            <a:xfrm>
              <a:off x="0" y="0"/>
              <a:ext cx="8106165" cy="7185633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sp>
          <p:nvSpPr>
            <p:cNvPr id="299" name="TextBox 16"/>
            <p:cNvSpPr txBox="1"/>
            <p:nvPr/>
          </p:nvSpPr>
          <p:spPr>
            <a:xfrm>
              <a:off x="1128" y="7307571"/>
              <a:ext cx="8128001" cy="75692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60959" tIns="60959" rIns="60959" bIns="60959" numCol="1" anchor="t">
              <a:spAutoFit/>
            </a:bodyPr>
            <a:lstStyle>
              <a:lvl1pPr algn="ctr" defTabSz="1219200">
                <a:defRPr sz="4200">
                  <a:solidFill>
                    <a:srgbClr val="FFFFFF"/>
                  </a:solidFill>
                  <a:latin typeface="Calibri Light"/>
                  <a:ea typeface="Calibri Light"/>
                  <a:cs typeface="Calibri Light"/>
                  <a:sym typeface="Calibri Light"/>
                </a:defRPr>
              </a:lvl1pPr>
            </a:lstStyle>
            <a:p>
              <a:r>
                <a:t>Marine Life Sensing</a:t>
              </a:r>
            </a:p>
          </p:txBody>
        </p:sp>
      </p:grpSp>
    </p:spTree>
  </p:cSld>
  <p:clrMapOvr>
    <a:masterClrMapping/>
  </p:clrMapOvr>
  <p:transition spd="med"/>
  <p:timing>
    <p:tnLst>
      <p:par>
        <p:cTn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0" fill="hold"/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7" grpId="1" animBg="1" advAuto="0"/>
      <p:bldP spid="300" grpId="2" animBg="1" advAuto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4" name="Solution Idea: Shift the resonance frequency itself to a different channel"/>
          <p:cNvSpPr txBox="1">
            <a:spLocks noGrp="1"/>
          </p:cNvSpPr>
          <p:nvPr>
            <p:ph type="title"/>
          </p:nvPr>
        </p:nvSpPr>
        <p:spPr>
          <a:xfrm>
            <a:off x="42482" y="38953"/>
            <a:ext cx="16171036" cy="1524001"/>
          </a:xfrm>
          <a:prstGeom prst="rect">
            <a:avLst/>
          </a:prstGeom>
        </p:spPr>
        <p:txBody>
          <a:bodyPr/>
          <a:lstStyle/>
          <a:p>
            <a:pPr defTabSz="536447">
              <a:defRPr sz="4576"/>
            </a:pPr>
            <a:r>
              <a:rPr u="sng"/>
              <a:t>Solution Idea:</a:t>
            </a:r>
            <a:r>
              <a:t> Shift the resonance frequency </a:t>
            </a:r>
            <a:r>
              <a:rPr i="1"/>
              <a:t>itself</a:t>
            </a:r>
            <a:r>
              <a:t> to a different channel</a:t>
            </a:r>
          </a:p>
        </p:txBody>
      </p:sp>
      <p:grpSp>
        <p:nvGrpSpPr>
          <p:cNvPr id="737" name="成组"/>
          <p:cNvGrpSpPr/>
          <p:nvPr/>
        </p:nvGrpSpPr>
        <p:grpSpPr>
          <a:xfrm>
            <a:off x="1866669" y="5722287"/>
            <a:ext cx="1704363" cy="896621"/>
            <a:chOff x="0" y="0"/>
            <a:chExt cx="1704362" cy="896619"/>
          </a:xfrm>
        </p:grpSpPr>
        <p:sp>
          <p:nvSpPr>
            <p:cNvPr id="735" name="线条"/>
            <p:cNvSpPr/>
            <p:nvPr/>
          </p:nvSpPr>
          <p:spPr>
            <a:xfrm flipV="1">
              <a:off x="-1" y="-1"/>
              <a:ext cx="2" cy="896621"/>
            </a:xfrm>
            <a:prstGeom prst="line">
              <a:avLst/>
            </a:prstGeom>
            <a:noFill/>
            <a:ln w="50800" cap="flat">
              <a:solidFill>
                <a:srgbClr val="FFFFFF"/>
              </a:solidFill>
              <a:prstDash val="solid"/>
              <a:round/>
            </a:ln>
            <a:effectLst>
              <a:outerShdw blurRad="50800" dist="25400" dir="5400000" rotWithShape="0">
                <a:srgbClr val="000000">
                  <a:alpha val="38000"/>
                </a:srgbClr>
              </a:outerShdw>
            </a:effectLst>
          </p:spPr>
          <p:txBody>
            <a:bodyPr wrap="square" lIns="60959" tIns="60959" rIns="60959" bIns="60959" numCol="1" anchor="t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  <p:sp>
          <p:nvSpPr>
            <p:cNvPr id="736" name="线条"/>
            <p:cNvSpPr/>
            <p:nvPr/>
          </p:nvSpPr>
          <p:spPr>
            <a:xfrm flipH="1" flipV="1">
              <a:off x="23457" y="848301"/>
              <a:ext cx="1680906" cy="1"/>
            </a:xfrm>
            <a:prstGeom prst="line">
              <a:avLst/>
            </a:prstGeom>
            <a:noFill/>
            <a:ln w="50800" cap="flat">
              <a:solidFill>
                <a:srgbClr val="FFFFFF"/>
              </a:solidFill>
              <a:prstDash val="solid"/>
              <a:round/>
            </a:ln>
            <a:effectLst>
              <a:outerShdw blurRad="50800" dist="25400" dir="5400000" rotWithShape="0">
                <a:srgbClr val="000000">
                  <a:alpha val="38000"/>
                </a:srgbClr>
              </a:outerShdw>
            </a:effectLst>
          </p:spPr>
          <p:txBody>
            <a:bodyPr wrap="square" lIns="60959" tIns="60959" rIns="60959" bIns="60959" numCol="1" anchor="t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</p:grpSp>
      <p:pic>
        <p:nvPicPr>
          <p:cNvPr id="738" name="图像" descr="图像"/>
          <p:cNvPicPr>
            <a:picLocks noChangeAspect="1"/>
          </p:cNvPicPr>
          <p:nvPr/>
        </p:nvPicPr>
        <p:blipFill>
          <a:blip r:embed="rId3">
            <a:extLst/>
          </a:blip>
          <a:srcRect l="18126" t="18181" r="17987" b="17908"/>
          <a:stretch>
            <a:fillRect/>
          </a:stretch>
        </p:blipFill>
        <p:spPr>
          <a:xfrm>
            <a:off x="1185870" y="4741315"/>
            <a:ext cx="1336199" cy="13366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56" h="21599" extrusionOk="0">
                <a:moveTo>
                  <a:pt x="10793" y="0"/>
                </a:moveTo>
                <a:cubicBezTo>
                  <a:pt x="10538" y="0"/>
                  <a:pt x="106" y="2943"/>
                  <a:pt x="18" y="3040"/>
                </a:cubicBezTo>
                <a:cubicBezTo>
                  <a:pt x="-22" y="3084"/>
                  <a:pt x="7" y="4481"/>
                  <a:pt x="82" y="6144"/>
                </a:cubicBezTo>
                <a:cubicBezTo>
                  <a:pt x="157" y="7806"/>
                  <a:pt x="274" y="10918"/>
                  <a:pt x="344" y="13057"/>
                </a:cubicBezTo>
                <a:cubicBezTo>
                  <a:pt x="415" y="15231"/>
                  <a:pt x="515" y="16988"/>
                  <a:pt x="568" y="17040"/>
                </a:cubicBezTo>
                <a:cubicBezTo>
                  <a:pt x="621" y="17090"/>
                  <a:pt x="1662" y="17576"/>
                  <a:pt x="2886" y="18123"/>
                </a:cubicBezTo>
                <a:cubicBezTo>
                  <a:pt x="4111" y="18671"/>
                  <a:pt x="6380" y="19696"/>
                  <a:pt x="7931" y="20400"/>
                </a:cubicBezTo>
                <a:cubicBezTo>
                  <a:pt x="10036" y="21355"/>
                  <a:pt x="10576" y="21597"/>
                  <a:pt x="10857" y="21599"/>
                </a:cubicBezTo>
                <a:cubicBezTo>
                  <a:pt x="10951" y="21600"/>
                  <a:pt x="11014" y="21577"/>
                  <a:pt x="11101" y="21542"/>
                </a:cubicBezTo>
                <a:cubicBezTo>
                  <a:pt x="11291" y="21464"/>
                  <a:pt x="12474" y="20936"/>
                  <a:pt x="13726" y="20368"/>
                </a:cubicBezTo>
                <a:cubicBezTo>
                  <a:pt x="14977" y="19800"/>
                  <a:pt x="17132" y="18828"/>
                  <a:pt x="18515" y="18213"/>
                </a:cubicBezTo>
                <a:lnTo>
                  <a:pt x="21025" y="17097"/>
                </a:lnTo>
                <a:lnTo>
                  <a:pt x="21057" y="16058"/>
                </a:lnTo>
                <a:cubicBezTo>
                  <a:pt x="21184" y="12112"/>
                  <a:pt x="21496" y="4011"/>
                  <a:pt x="21537" y="3546"/>
                </a:cubicBezTo>
                <a:cubicBezTo>
                  <a:pt x="21578" y="3071"/>
                  <a:pt x="21559" y="2979"/>
                  <a:pt x="21415" y="2937"/>
                </a:cubicBezTo>
                <a:cubicBezTo>
                  <a:pt x="21321" y="2910"/>
                  <a:pt x="19373" y="2367"/>
                  <a:pt x="17087" y="1732"/>
                </a:cubicBezTo>
                <a:cubicBezTo>
                  <a:pt x="14801" y="1096"/>
                  <a:pt x="12490" y="447"/>
                  <a:pt x="11952" y="289"/>
                </a:cubicBezTo>
                <a:cubicBezTo>
                  <a:pt x="11414" y="130"/>
                  <a:pt x="10893" y="0"/>
                  <a:pt x="10793" y="0"/>
                </a:cubicBezTo>
                <a:close/>
              </a:path>
            </a:pathLst>
          </a:custGeom>
          <a:ln w="12700">
            <a:miter lim="400000"/>
          </a:ln>
        </p:spPr>
      </p:pic>
      <p:grpSp>
        <p:nvGrpSpPr>
          <p:cNvPr id="741" name="成组"/>
          <p:cNvGrpSpPr/>
          <p:nvPr/>
        </p:nvGrpSpPr>
        <p:grpSpPr>
          <a:xfrm>
            <a:off x="1890126" y="4003930"/>
            <a:ext cx="1680906" cy="896622"/>
            <a:chOff x="0" y="0"/>
            <a:chExt cx="1680904" cy="896620"/>
          </a:xfrm>
        </p:grpSpPr>
        <p:sp>
          <p:nvSpPr>
            <p:cNvPr id="739" name="线条"/>
            <p:cNvSpPr/>
            <p:nvPr/>
          </p:nvSpPr>
          <p:spPr>
            <a:xfrm flipV="1">
              <a:off x="-1" y="0"/>
              <a:ext cx="2" cy="896621"/>
            </a:xfrm>
            <a:prstGeom prst="line">
              <a:avLst/>
            </a:prstGeom>
            <a:noFill/>
            <a:ln w="50800" cap="flat">
              <a:solidFill>
                <a:srgbClr val="FFFFFF"/>
              </a:solidFill>
              <a:prstDash val="solid"/>
              <a:round/>
            </a:ln>
            <a:effectLst>
              <a:outerShdw blurRad="50800" dist="25400" dir="5400000" rotWithShape="0">
                <a:srgbClr val="000000">
                  <a:alpha val="38000"/>
                </a:srgbClr>
              </a:outerShdw>
            </a:effectLst>
          </p:spPr>
          <p:txBody>
            <a:bodyPr wrap="square" lIns="60959" tIns="60959" rIns="60959" bIns="60959" numCol="1" anchor="t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  <p:sp>
          <p:nvSpPr>
            <p:cNvPr id="740" name="线条"/>
            <p:cNvSpPr/>
            <p:nvPr/>
          </p:nvSpPr>
          <p:spPr>
            <a:xfrm flipH="1" flipV="1">
              <a:off x="0" y="0"/>
              <a:ext cx="1680906" cy="1"/>
            </a:xfrm>
            <a:prstGeom prst="line">
              <a:avLst/>
            </a:prstGeom>
            <a:noFill/>
            <a:ln w="50800" cap="flat">
              <a:solidFill>
                <a:srgbClr val="FFFFFF"/>
              </a:solidFill>
              <a:prstDash val="solid"/>
              <a:round/>
            </a:ln>
            <a:effectLst>
              <a:outerShdw blurRad="50800" dist="25400" dir="5400000" rotWithShape="0">
                <a:srgbClr val="000000">
                  <a:alpha val="38000"/>
                </a:srgbClr>
              </a:outerShdw>
            </a:effectLst>
          </p:spPr>
          <p:txBody>
            <a:bodyPr wrap="square" lIns="60959" tIns="60959" rIns="60959" bIns="60959" numCol="1" anchor="t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</p:grpSp>
      <p:grpSp>
        <p:nvGrpSpPr>
          <p:cNvPr id="751" name="成组"/>
          <p:cNvGrpSpPr/>
          <p:nvPr/>
        </p:nvGrpSpPr>
        <p:grpSpPr>
          <a:xfrm>
            <a:off x="2009698" y="3999651"/>
            <a:ext cx="5889956" cy="2566005"/>
            <a:chOff x="0" y="0"/>
            <a:chExt cx="5889954" cy="2566004"/>
          </a:xfrm>
        </p:grpSpPr>
        <p:grpSp>
          <p:nvGrpSpPr>
            <p:cNvPr id="744" name="成组"/>
            <p:cNvGrpSpPr/>
            <p:nvPr/>
          </p:nvGrpSpPr>
          <p:grpSpPr>
            <a:xfrm>
              <a:off x="2876979" y="402634"/>
              <a:ext cx="3012976" cy="1760737"/>
              <a:chOff x="0" y="0"/>
              <a:chExt cx="3012975" cy="1760735"/>
            </a:xfrm>
          </p:grpSpPr>
          <p:sp>
            <p:nvSpPr>
              <p:cNvPr id="742" name="Batteryless Hardware"/>
              <p:cNvSpPr txBox="1"/>
              <p:nvPr/>
            </p:nvSpPr>
            <p:spPr>
              <a:xfrm>
                <a:off x="118467" y="141792"/>
                <a:ext cx="2750642" cy="1341121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a14="http://schemas.microsoft.com/office/mac/drawingml/2011/main" xmlns="" val="1"/>
                </a:ext>
              </a:extLst>
            </p:spPr>
            <p:txBody>
              <a:bodyPr wrap="square" lIns="60959" tIns="60959" rIns="60959" bIns="60959" numCol="1" anchor="t">
                <a:spAutoFit/>
              </a:bodyPr>
              <a:lstStyle>
                <a:lvl1pPr algn="ctr">
                  <a:defRPr sz="4000">
                    <a:solidFill>
                      <a:srgbClr val="FFFFFF"/>
                    </a:solidFill>
                    <a:latin typeface="+mj-lt"/>
                    <a:ea typeface="+mj-ea"/>
                    <a:cs typeface="+mj-cs"/>
                    <a:sym typeface="Helvetica"/>
                  </a:defRPr>
                </a:lvl1pPr>
              </a:lstStyle>
              <a:p>
                <a:r>
                  <a:t>Batteryless Hardware</a:t>
                </a:r>
              </a:p>
            </p:txBody>
          </p:sp>
          <p:sp>
            <p:nvSpPr>
              <p:cNvPr id="743" name="矩形"/>
              <p:cNvSpPr/>
              <p:nvPr/>
            </p:nvSpPr>
            <p:spPr>
              <a:xfrm>
                <a:off x="0" y="0"/>
                <a:ext cx="3012976" cy="1760736"/>
              </a:xfrm>
              <a:prstGeom prst="rect">
                <a:avLst/>
              </a:prstGeom>
              <a:noFill/>
              <a:ln w="50800" cap="flat">
                <a:solidFill>
                  <a:srgbClr val="FFFFFF"/>
                </a:solidFill>
                <a:prstDash val="solid"/>
                <a:miter lim="400000"/>
              </a:ln>
              <a:effectLst>
                <a:outerShdw blurRad="50800" dist="254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wrap="square" lIns="60959" tIns="60959" rIns="60959" bIns="60959" numCol="1" anchor="ctr">
                <a:noAutofit/>
              </a:bodyPr>
              <a:lstStyle/>
              <a:p>
                <a:pPr>
                  <a:defRPr>
                    <a:latin typeface="+mn-lt"/>
                    <a:ea typeface="+mn-ea"/>
                    <a:cs typeface="+mn-cs"/>
                    <a:sym typeface="Calibri"/>
                  </a:defRPr>
                </a:pPr>
                <a:endParaRPr/>
              </a:p>
            </p:txBody>
          </p:sp>
        </p:grpSp>
        <p:grpSp>
          <p:nvGrpSpPr>
            <p:cNvPr id="750" name="成组"/>
            <p:cNvGrpSpPr/>
            <p:nvPr/>
          </p:nvGrpSpPr>
          <p:grpSpPr>
            <a:xfrm>
              <a:off x="0" y="-1"/>
              <a:ext cx="4294567" cy="2566006"/>
              <a:chOff x="0" y="0"/>
              <a:chExt cx="4294566" cy="2566004"/>
            </a:xfrm>
          </p:grpSpPr>
          <p:sp>
            <p:nvSpPr>
              <p:cNvPr id="745" name="线条"/>
              <p:cNvSpPr/>
              <p:nvPr/>
            </p:nvSpPr>
            <p:spPr>
              <a:xfrm flipV="1">
                <a:off x="4294566" y="3815"/>
                <a:ext cx="1" cy="356912"/>
              </a:xfrm>
              <a:prstGeom prst="line">
                <a:avLst/>
              </a:prstGeom>
              <a:noFill/>
              <a:ln w="50800" cap="flat">
                <a:solidFill>
                  <a:srgbClr val="FFFFFF"/>
                </a:solidFill>
                <a:prstDash val="solid"/>
                <a:round/>
              </a:ln>
              <a:effectLst>
                <a:outerShdw blurRad="50800" dist="254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wrap="square" lIns="60959" tIns="60959" rIns="60959" bIns="60959" numCol="1" anchor="t">
                <a:noAutofit/>
              </a:bodyPr>
              <a:lstStyle/>
              <a:p>
                <a:pPr>
                  <a:defRPr>
                    <a:latin typeface="+mn-lt"/>
                    <a:ea typeface="+mn-ea"/>
                    <a:cs typeface="+mn-cs"/>
                    <a:sym typeface="Calibri"/>
                  </a:defRPr>
                </a:pPr>
                <a:endParaRPr/>
              </a:p>
            </p:txBody>
          </p:sp>
          <p:grpSp>
            <p:nvGrpSpPr>
              <p:cNvPr id="749" name="成组"/>
              <p:cNvGrpSpPr/>
              <p:nvPr/>
            </p:nvGrpSpPr>
            <p:grpSpPr>
              <a:xfrm>
                <a:off x="0" y="0"/>
                <a:ext cx="4294567" cy="2566005"/>
                <a:chOff x="0" y="0"/>
                <a:chExt cx="4294566" cy="2566004"/>
              </a:xfrm>
            </p:grpSpPr>
            <p:sp>
              <p:nvSpPr>
                <p:cNvPr id="746" name="线条"/>
                <p:cNvSpPr/>
                <p:nvPr/>
              </p:nvSpPr>
              <p:spPr>
                <a:xfrm flipH="1" flipV="1">
                  <a:off x="0" y="0"/>
                  <a:ext cx="4284405" cy="1"/>
                </a:xfrm>
                <a:prstGeom prst="line">
                  <a:avLst/>
                </a:prstGeom>
                <a:noFill/>
                <a:ln w="50800" cap="flat">
                  <a:solidFill>
                    <a:srgbClr val="FFFFFF"/>
                  </a:solidFill>
                  <a:prstDash val="solid"/>
                  <a:round/>
                </a:ln>
                <a:effectLst>
                  <a:outerShdw blurRad="50800" dist="254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wrap="square" lIns="60959" tIns="60959" rIns="60959" bIns="60959" numCol="1" anchor="t">
                  <a:noAutofit/>
                </a:bodyPr>
                <a:lstStyle/>
                <a:p>
                  <a:pPr>
                    <a:defRPr>
                      <a:latin typeface="+mn-lt"/>
                      <a:ea typeface="+mn-ea"/>
                      <a:cs typeface="+mn-cs"/>
                      <a:sym typeface="Calibri"/>
                    </a:defRPr>
                  </a:pPr>
                  <a:endParaRPr/>
                </a:p>
              </p:txBody>
            </p:sp>
            <p:sp>
              <p:nvSpPr>
                <p:cNvPr id="747" name="线条"/>
                <p:cNvSpPr/>
                <p:nvPr/>
              </p:nvSpPr>
              <p:spPr>
                <a:xfrm flipH="1" flipV="1">
                  <a:off x="0" y="2566004"/>
                  <a:ext cx="4284405" cy="1"/>
                </a:xfrm>
                <a:prstGeom prst="line">
                  <a:avLst/>
                </a:prstGeom>
                <a:noFill/>
                <a:ln w="50800" cap="flat">
                  <a:solidFill>
                    <a:srgbClr val="FFFFFF"/>
                  </a:solidFill>
                  <a:prstDash val="solid"/>
                  <a:round/>
                </a:ln>
                <a:effectLst>
                  <a:outerShdw blurRad="50800" dist="254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wrap="square" lIns="60959" tIns="60959" rIns="60959" bIns="60959" numCol="1" anchor="t">
                  <a:noAutofit/>
                </a:bodyPr>
                <a:lstStyle/>
                <a:p>
                  <a:pPr>
                    <a:defRPr>
                      <a:latin typeface="+mn-lt"/>
                      <a:ea typeface="+mn-ea"/>
                      <a:cs typeface="+mn-cs"/>
                      <a:sym typeface="Calibri"/>
                    </a:defRPr>
                  </a:pPr>
                  <a:endParaRPr/>
                </a:p>
              </p:txBody>
            </p:sp>
            <p:sp>
              <p:nvSpPr>
                <p:cNvPr id="748" name="线条"/>
                <p:cNvSpPr/>
                <p:nvPr/>
              </p:nvSpPr>
              <p:spPr>
                <a:xfrm flipV="1">
                  <a:off x="4294566" y="2205277"/>
                  <a:ext cx="1" cy="356912"/>
                </a:xfrm>
                <a:prstGeom prst="line">
                  <a:avLst/>
                </a:prstGeom>
                <a:noFill/>
                <a:ln w="50800" cap="flat">
                  <a:solidFill>
                    <a:srgbClr val="FFFFFF"/>
                  </a:solidFill>
                  <a:prstDash val="solid"/>
                  <a:round/>
                </a:ln>
                <a:effectLst>
                  <a:outerShdw blurRad="50800" dist="254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wrap="square" lIns="60959" tIns="60959" rIns="60959" bIns="60959" numCol="1" anchor="t">
                  <a:noAutofit/>
                </a:bodyPr>
                <a:lstStyle/>
                <a:p>
                  <a:pPr>
                    <a:defRPr>
                      <a:latin typeface="+mn-lt"/>
                      <a:ea typeface="+mn-ea"/>
                      <a:cs typeface="+mn-cs"/>
                      <a:sym typeface="Calibri"/>
                    </a:defRPr>
                  </a:pPr>
                  <a:endParaRPr/>
                </a:p>
              </p:txBody>
            </p:sp>
          </p:grpSp>
        </p:grpSp>
      </p:grpSp>
      <p:sp>
        <p:nvSpPr>
          <p:cNvPr id="752" name="线条"/>
          <p:cNvSpPr/>
          <p:nvPr/>
        </p:nvSpPr>
        <p:spPr>
          <a:xfrm flipH="1">
            <a:off x="2568765" y="2626130"/>
            <a:ext cx="5202155" cy="1190230"/>
          </a:xfrm>
          <a:prstGeom prst="line">
            <a:avLst/>
          </a:prstGeom>
          <a:ln w="50800">
            <a:solidFill>
              <a:srgbClr val="468C2E"/>
            </a:solidFill>
            <a:tailEnd type="triangle"/>
          </a:ln>
          <a:effectLst>
            <a:outerShdw blurRad="50800" dist="25400" dir="5400000" rotWithShape="0">
              <a:srgbClr val="000000">
                <a:alpha val="38000"/>
              </a:srgbClr>
            </a:outerShdw>
          </a:effectLst>
        </p:spPr>
        <p:txBody>
          <a:bodyPr lIns="60959" tIns="60959" rIns="60959" bIns="60959"/>
          <a:lstStyle/>
          <a:p>
            <a:pPr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sp>
        <p:nvSpPr>
          <p:cNvPr id="753" name="线条"/>
          <p:cNvSpPr/>
          <p:nvPr/>
        </p:nvSpPr>
        <p:spPr>
          <a:xfrm flipH="1">
            <a:off x="7219700" y="3343341"/>
            <a:ext cx="1253924" cy="876956"/>
          </a:xfrm>
          <a:prstGeom prst="line">
            <a:avLst/>
          </a:prstGeom>
          <a:ln w="50800">
            <a:solidFill>
              <a:srgbClr val="468C2E"/>
            </a:solidFill>
            <a:tailEnd type="triangle"/>
          </a:ln>
          <a:effectLst>
            <a:outerShdw blurRad="50800" dist="25400" dir="5400000" rotWithShape="0">
              <a:srgbClr val="000000">
                <a:alpha val="38000"/>
              </a:srgbClr>
            </a:outerShdw>
          </a:effectLst>
        </p:spPr>
        <p:txBody>
          <a:bodyPr lIns="60959" tIns="60959" rIns="60959" bIns="60959"/>
          <a:lstStyle/>
          <a:p>
            <a:pPr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sp>
        <p:nvSpPr>
          <p:cNvPr id="754" name="resonance frequency determined by interaction between piezo &amp; the batteryless circuit"/>
          <p:cNvSpPr txBox="1"/>
          <p:nvPr/>
        </p:nvSpPr>
        <p:spPr>
          <a:xfrm>
            <a:off x="7678138" y="1852503"/>
            <a:ext cx="8748128" cy="19507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>
            <a:lvl1pPr algn="ctr">
              <a:defRPr sz="4000">
                <a:solidFill>
                  <a:srgbClr val="468C2E"/>
                </a:solidFill>
                <a:latin typeface="+mj-lt"/>
                <a:ea typeface="+mj-ea"/>
                <a:cs typeface="+mj-cs"/>
                <a:sym typeface="Helvetica"/>
              </a:defRPr>
            </a:lvl1pPr>
          </a:lstStyle>
          <a:p>
            <a:r>
              <a:t>resonance frequency determined by interaction between piezo &amp; the batteryless circuit</a:t>
            </a:r>
          </a:p>
        </p:txBody>
      </p:sp>
      <p:pic>
        <p:nvPicPr>
          <p:cNvPr id="755" name="equation.pdf" descr="equation.pdf"/>
          <p:cNvPicPr>
            <a:picLocks noChangeAspect="1"/>
          </p:cNvPicPr>
          <p:nvPr/>
        </p:nvPicPr>
        <p:blipFill>
          <a:blip r:embed="rId4">
            <a:extLst/>
          </a:blip>
          <a:stretch>
            <a:fillRect/>
          </a:stretch>
        </p:blipFill>
        <p:spPr>
          <a:xfrm>
            <a:off x="9949854" y="4433034"/>
            <a:ext cx="4204695" cy="638171"/>
          </a:xfrm>
          <a:prstGeom prst="rect">
            <a:avLst/>
          </a:prstGeom>
          <a:ln w="12700">
            <a:miter lim="400000"/>
          </a:ln>
        </p:spPr>
      </p:pic>
      <p:grpSp>
        <p:nvGrpSpPr>
          <p:cNvPr id="759" name="成组"/>
          <p:cNvGrpSpPr/>
          <p:nvPr/>
        </p:nvGrpSpPr>
        <p:grpSpPr>
          <a:xfrm>
            <a:off x="9635618" y="5030792"/>
            <a:ext cx="5895727" cy="2066815"/>
            <a:chOff x="0" y="0"/>
            <a:chExt cx="5895726" cy="2066813"/>
          </a:xfrm>
        </p:grpSpPr>
        <p:sp>
          <p:nvSpPr>
            <p:cNvPr id="756" name="线条"/>
            <p:cNvSpPr/>
            <p:nvPr/>
          </p:nvSpPr>
          <p:spPr>
            <a:xfrm flipH="1" flipV="1">
              <a:off x="2066943" y="0"/>
              <a:ext cx="688127" cy="1263950"/>
            </a:xfrm>
            <a:prstGeom prst="line">
              <a:avLst/>
            </a:prstGeom>
            <a:noFill/>
            <a:ln w="50800" cap="flat">
              <a:solidFill>
                <a:srgbClr val="F83053"/>
              </a:solidFill>
              <a:prstDash val="solid"/>
              <a:round/>
              <a:tailEnd type="triangle" w="med" len="med"/>
            </a:ln>
            <a:effectLst>
              <a:outerShdw blurRad="50800" dist="25400" dir="5400000" rotWithShape="0">
                <a:srgbClr val="000000">
                  <a:alpha val="38000"/>
                </a:srgbClr>
              </a:outerShdw>
            </a:effectLst>
          </p:spPr>
          <p:txBody>
            <a:bodyPr wrap="square" lIns="60959" tIns="60959" rIns="60959" bIns="60959" numCol="1" anchor="t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  <p:sp>
          <p:nvSpPr>
            <p:cNvPr id="757" name="线条"/>
            <p:cNvSpPr/>
            <p:nvPr/>
          </p:nvSpPr>
          <p:spPr>
            <a:xfrm flipV="1">
              <a:off x="3498201" y="63253"/>
              <a:ext cx="711565" cy="1330592"/>
            </a:xfrm>
            <a:prstGeom prst="line">
              <a:avLst/>
            </a:prstGeom>
            <a:noFill/>
            <a:ln w="50800" cap="flat">
              <a:solidFill>
                <a:srgbClr val="F83053"/>
              </a:solidFill>
              <a:prstDash val="solid"/>
              <a:round/>
              <a:tailEnd type="triangle" w="med" len="med"/>
            </a:ln>
            <a:effectLst>
              <a:outerShdw blurRad="50800" dist="25400" dir="5400000" rotWithShape="0">
                <a:srgbClr val="000000">
                  <a:alpha val="38000"/>
                </a:srgbClr>
              </a:outerShdw>
            </a:effectLst>
          </p:spPr>
          <p:txBody>
            <a:bodyPr wrap="square" lIns="60959" tIns="60959" rIns="60959" bIns="60959" numCol="1" anchor="t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  <p:sp>
          <p:nvSpPr>
            <p:cNvPr id="758" name="frequency dependent"/>
            <p:cNvSpPr txBox="1"/>
            <p:nvPr/>
          </p:nvSpPr>
          <p:spPr>
            <a:xfrm>
              <a:off x="0" y="1335293"/>
              <a:ext cx="5895727" cy="73152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60959" tIns="60959" rIns="60959" bIns="60959" numCol="1" anchor="t">
              <a:spAutoFit/>
            </a:bodyPr>
            <a:lstStyle>
              <a:lvl1pPr algn="ctr">
                <a:defRPr sz="4000">
                  <a:solidFill>
                    <a:srgbClr val="F83053"/>
                  </a:solidFill>
                  <a:latin typeface="+mj-lt"/>
                  <a:ea typeface="+mj-ea"/>
                  <a:cs typeface="+mj-cs"/>
                  <a:sym typeface="Helvetica"/>
                </a:defRPr>
              </a:lvl1pPr>
            </a:lstStyle>
            <a:p>
              <a:r>
                <a:t>frequency dependent</a:t>
              </a:r>
            </a:p>
          </p:txBody>
        </p:sp>
      </p:grpSp>
      <p:sp>
        <p:nvSpPr>
          <p:cNvPr id="760" name="Tune the circuit to a different frequency"/>
          <p:cNvSpPr txBox="1"/>
          <p:nvPr/>
        </p:nvSpPr>
        <p:spPr>
          <a:xfrm>
            <a:off x="9211532" y="7360443"/>
            <a:ext cx="6743898" cy="13411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/>
          <a:p>
            <a:pPr algn="ctr">
              <a:defRPr sz="4000">
                <a:solidFill>
                  <a:srgbClr val="F83053"/>
                </a:solidFill>
                <a:latin typeface="+mj-lt"/>
                <a:ea typeface="+mj-ea"/>
                <a:cs typeface="+mj-cs"/>
                <a:sym typeface="Helvetica"/>
              </a:defRPr>
            </a:pPr>
            <a:r>
              <a:rPr>
                <a:latin typeface="Wingdings"/>
                <a:ea typeface="Wingdings"/>
                <a:cs typeface="Wingdings"/>
                <a:sym typeface="Wingdings"/>
              </a:rPr>
              <a:t></a:t>
            </a:r>
            <a:r>
              <a:t>Tune the circuit to a different frequency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:dissolv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0" fill="hold"/>
                                        <p:tgtEl>
                                          <p:spTgt spid="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3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4" fill="hold"/>
                                        <p:tgtEl>
                                          <p:spTgt spid="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5" grpId="1" animBg="1" advAuto="0"/>
      <p:bldP spid="759" grpId="2" animBg="1" advAuto="0"/>
      <p:bldP spid="760" grpId="3" animBg="1" advAuto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" name="Solution Idea: Shift the resonance frequency itself to a different channel"/>
          <p:cNvSpPr txBox="1">
            <a:spLocks noGrp="1"/>
          </p:cNvSpPr>
          <p:nvPr>
            <p:ph type="title"/>
          </p:nvPr>
        </p:nvSpPr>
        <p:spPr>
          <a:xfrm>
            <a:off x="42482" y="38953"/>
            <a:ext cx="16171036" cy="1524001"/>
          </a:xfrm>
          <a:prstGeom prst="rect">
            <a:avLst/>
          </a:prstGeom>
        </p:spPr>
        <p:txBody>
          <a:bodyPr/>
          <a:lstStyle/>
          <a:p>
            <a:pPr defTabSz="536447">
              <a:defRPr sz="4576"/>
            </a:pPr>
            <a:r>
              <a:rPr u="sng"/>
              <a:t>Solution Idea:</a:t>
            </a:r>
            <a:r>
              <a:t> Shift the resonance frequency </a:t>
            </a:r>
            <a:r>
              <a:rPr i="1"/>
              <a:t>itself</a:t>
            </a:r>
            <a:r>
              <a:t> to a different channel</a:t>
            </a:r>
          </a:p>
        </p:txBody>
      </p:sp>
      <p:sp>
        <p:nvSpPr>
          <p:cNvPr id="765" name="线条"/>
          <p:cNvSpPr/>
          <p:nvPr/>
        </p:nvSpPr>
        <p:spPr>
          <a:xfrm flipH="1">
            <a:off x="2568765" y="2626130"/>
            <a:ext cx="5202155" cy="1190230"/>
          </a:xfrm>
          <a:prstGeom prst="line">
            <a:avLst/>
          </a:prstGeom>
          <a:ln w="50800">
            <a:solidFill>
              <a:srgbClr val="468C2E"/>
            </a:solidFill>
            <a:tailEnd type="triangle"/>
          </a:ln>
          <a:effectLst>
            <a:outerShdw blurRad="50800" dist="25400" dir="5400000" rotWithShape="0">
              <a:srgbClr val="000000">
                <a:alpha val="38000"/>
              </a:srgbClr>
            </a:outerShdw>
          </a:effectLst>
        </p:spPr>
        <p:txBody>
          <a:bodyPr lIns="60959" tIns="60959" rIns="60959" bIns="60959"/>
          <a:lstStyle/>
          <a:p>
            <a:pPr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sp>
        <p:nvSpPr>
          <p:cNvPr id="766" name="线条"/>
          <p:cNvSpPr/>
          <p:nvPr/>
        </p:nvSpPr>
        <p:spPr>
          <a:xfrm flipH="1">
            <a:off x="7219700" y="3343341"/>
            <a:ext cx="1253924" cy="876956"/>
          </a:xfrm>
          <a:prstGeom prst="line">
            <a:avLst/>
          </a:prstGeom>
          <a:ln w="50800">
            <a:solidFill>
              <a:srgbClr val="468C2E"/>
            </a:solidFill>
            <a:tailEnd type="triangle"/>
          </a:ln>
          <a:effectLst>
            <a:outerShdw blurRad="50800" dist="25400" dir="5400000" rotWithShape="0">
              <a:srgbClr val="000000">
                <a:alpha val="38000"/>
              </a:srgbClr>
            </a:outerShdw>
          </a:effectLst>
        </p:spPr>
        <p:txBody>
          <a:bodyPr lIns="60959" tIns="60959" rIns="60959" bIns="60959"/>
          <a:lstStyle/>
          <a:p>
            <a:pPr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sp>
        <p:nvSpPr>
          <p:cNvPr id="767" name="resonance frequency determined by interaction between piezo &amp; the batteryless circuit"/>
          <p:cNvSpPr txBox="1"/>
          <p:nvPr/>
        </p:nvSpPr>
        <p:spPr>
          <a:xfrm>
            <a:off x="7678138" y="1852503"/>
            <a:ext cx="8748128" cy="19507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>
            <a:lvl1pPr algn="ctr">
              <a:defRPr sz="4000">
                <a:solidFill>
                  <a:srgbClr val="468C2E"/>
                </a:solidFill>
                <a:latin typeface="+mj-lt"/>
                <a:ea typeface="+mj-ea"/>
                <a:cs typeface="+mj-cs"/>
                <a:sym typeface="Helvetica"/>
              </a:defRPr>
            </a:lvl1pPr>
          </a:lstStyle>
          <a:p>
            <a:r>
              <a:t>resonance frequency determined by interaction between piezo &amp; the batteryless circuit</a:t>
            </a:r>
          </a:p>
        </p:txBody>
      </p:sp>
      <p:pic>
        <p:nvPicPr>
          <p:cNvPr id="768" name="equation.pdf" descr="equation.pdf"/>
          <p:cNvPicPr>
            <a:picLocks noChangeAspect="1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>
            <a:off x="9949854" y="4433034"/>
            <a:ext cx="4204695" cy="638171"/>
          </a:xfrm>
          <a:prstGeom prst="rect">
            <a:avLst/>
          </a:prstGeom>
          <a:ln w="12700">
            <a:miter lim="400000"/>
          </a:ln>
        </p:spPr>
      </p:pic>
      <p:sp>
        <p:nvSpPr>
          <p:cNvPr id="769" name="线条"/>
          <p:cNvSpPr/>
          <p:nvPr/>
        </p:nvSpPr>
        <p:spPr>
          <a:xfrm flipH="1" flipV="1">
            <a:off x="11702561" y="5030792"/>
            <a:ext cx="688127" cy="1263951"/>
          </a:xfrm>
          <a:prstGeom prst="line">
            <a:avLst/>
          </a:prstGeom>
          <a:ln w="50800">
            <a:solidFill>
              <a:srgbClr val="F83053"/>
            </a:solidFill>
            <a:tailEnd type="triangle"/>
          </a:ln>
          <a:effectLst>
            <a:outerShdw blurRad="50800" dist="25400" dir="5400000" rotWithShape="0">
              <a:srgbClr val="000000">
                <a:alpha val="38000"/>
              </a:srgbClr>
            </a:outerShdw>
          </a:effectLst>
        </p:spPr>
        <p:txBody>
          <a:bodyPr lIns="60959" tIns="60959" rIns="60959" bIns="60959"/>
          <a:lstStyle/>
          <a:p>
            <a:pPr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sp>
        <p:nvSpPr>
          <p:cNvPr id="770" name="线条"/>
          <p:cNvSpPr/>
          <p:nvPr/>
        </p:nvSpPr>
        <p:spPr>
          <a:xfrm flipV="1">
            <a:off x="13133819" y="5094046"/>
            <a:ext cx="711565" cy="1330592"/>
          </a:xfrm>
          <a:prstGeom prst="line">
            <a:avLst/>
          </a:prstGeom>
          <a:ln w="50800">
            <a:solidFill>
              <a:srgbClr val="F83053"/>
            </a:solidFill>
            <a:tailEnd type="triangle"/>
          </a:ln>
          <a:effectLst>
            <a:outerShdw blurRad="50800" dist="25400" dir="5400000" rotWithShape="0">
              <a:srgbClr val="000000">
                <a:alpha val="38000"/>
              </a:srgbClr>
            </a:outerShdw>
          </a:effectLst>
        </p:spPr>
        <p:txBody>
          <a:bodyPr lIns="60959" tIns="60959" rIns="60959" bIns="60959"/>
          <a:lstStyle/>
          <a:p>
            <a:pPr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sp>
        <p:nvSpPr>
          <p:cNvPr id="771" name="frequency dependent"/>
          <p:cNvSpPr txBox="1"/>
          <p:nvPr/>
        </p:nvSpPr>
        <p:spPr>
          <a:xfrm>
            <a:off x="9635618" y="6366086"/>
            <a:ext cx="5895727" cy="7315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>
            <a:lvl1pPr algn="ctr">
              <a:defRPr sz="4000">
                <a:solidFill>
                  <a:srgbClr val="F83053"/>
                </a:solidFill>
                <a:latin typeface="+mj-lt"/>
                <a:ea typeface="+mj-ea"/>
                <a:cs typeface="+mj-cs"/>
                <a:sym typeface="Helvetica"/>
              </a:defRPr>
            </a:lvl1pPr>
          </a:lstStyle>
          <a:p>
            <a:r>
              <a:t>frequency dependent</a:t>
            </a:r>
          </a:p>
        </p:txBody>
      </p:sp>
      <p:sp>
        <p:nvSpPr>
          <p:cNvPr id="772" name="Tune the circuit to a different frequency"/>
          <p:cNvSpPr txBox="1"/>
          <p:nvPr/>
        </p:nvSpPr>
        <p:spPr>
          <a:xfrm>
            <a:off x="9211532" y="7360443"/>
            <a:ext cx="6743898" cy="13411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/>
          <a:p>
            <a:pPr algn="ctr">
              <a:defRPr sz="4000">
                <a:solidFill>
                  <a:srgbClr val="F83053"/>
                </a:solidFill>
                <a:latin typeface="+mj-lt"/>
                <a:ea typeface="+mj-ea"/>
                <a:cs typeface="+mj-cs"/>
                <a:sym typeface="Helvetica"/>
              </a:defRPr>
            </a:pPr>
            <a:r>
              <a:rPr>
                <a:latin typeface="Wingdings"/>
                <a:ea typeface="Wingdings"/>
                <a:cs typeface="Wingdings"/>
                <a:sym typeface="Wingdings"/>
              </a:rPr>
              <a:t></a:t>
            </a:r>
            <a:r>
              <a:t>Tune the circuit to a different frequency</a:t>
            </a:r>
          </a:p>
        </p:txBody>
      </p:sp>
      <p:grpSp>
        <p:nvGrpSpPr>
          <p:cNvPr id="793" name="成组"/>
          <p:cNvGrpSpPr/>
          <p:nvPr/>
        </p:nvGrpSpPr>
        <p:grpSpPr>
          <a:xfrm>
            <a:off x="1185870" y="3999651"/>
            <a:ext cx="6713848" cy="2619257"/>
            <a:chOff x="77" y="0"/>
            <a:chExt cx="6713847" cy="2619256"/>
          </a:xfrm>
        </p:grpSpPr>
        <p:grpSp>
          <p:nvGrpSpPr>
            <p:cNvPr id="775" name="成组"/>
            <p:cNvGrpSpPr/>
            <p:nvPr/>
          </p:nvGrpSpPr>
          <p:grpSpPr>
            <a:xfrm>
              <a:off x="680876" y="1722636"/>
              <a:ext cx="1704363" cy="896621"/>
              <a:chOff x="0" y="0"/>
              <a:chExt cx="1704362" cy="896619"/>
            </a:xfrm>
          </p:grpSpPr>
          <p:sp>
            <p:nvSpPr>
              <p:cNvPr id="773" name="线条"/>
              <p:cNvSpPr/>
              <p:nvPr/>
            </p:nvSpPr>
            <p:spPr>
              <a:xfrm flipV="1">
                <a:off x="-1" y="-1"/>
                <a:ext cx="2" cy="896621"/>
              </a:xfrm>
              <a:prstGeom prst="line">
                <a:avLst/>
              </a:prstGeom>
              <a:noFill/>
              <a:ln w="50800" cap="flat">
                <a:solidFill>
                  <a:srgbClr val="FFFFFF"/>
                </a:solidFill>
                <a:prstDash val="solid"/>
                <a:round/>
              </a:ln>
              <a:effectLst>
                <a:outerShdw blurRad="50800" dist="254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wrap="square" lIns="60959" tIns="60959" rIns="60959" bIns="60959" numCol="1" anchor="t">
                <a:noAutofit/>
              </a:bodyPr>
              <a:lstStyle/>
              <a:p>
                <a:pPr>
                  <a:defRPr>
                    <a:latin typeface="+mn-lt"/>
                    <a:ea typeface="+mn-ea"/>
                    <a:cs typeface="+mn-cs"/>
                    <a:sym typeface="Calibri"/>
                  </a:defRPr>
                </a:pPr>
                <a:endParaRPr/>
              </a:p>
            </p:txBody>
          </p:sp>
          <p:sp>
            <p:nvSpPr>
              <p:cNvPr id="774" name="线条"/>
              <p:cNvSpPr/>
              <p:nvPr/>
            </p:nvSpPr>
            <p:spPr>
              <a:xfrm flipH="1" flipV="1">
                <a:off x="23457" y="848301"/>
                <a:ext cx="1680906" cy="1"/>
              </a:xfrm>
              <a:prstGeom prst="line">
                <a:avLst/>
              </a:prstGeom>
              <a:noFill/>
              <a:ln w="50800" cap="flat">
                <a:solidFill>
                  <a:srgbClr val="FFFFFF"/>
                </a:solidFill>
                <a:prstDash val="solid"/>
                <a:round/>
              </a:ln>
              <a:effectLst>
                <a:outerShdw blurRad="50800" dist="254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wrap="square" lIns="60959" tIns="60959" rIns="60959" bIns="60959" numCol="1" anchor="t">
                <a:noAutofit/>
              </a:bodyPr>
              <a:lstStyle/>
              <a:p>
                <a:pPr>
                  <a:defRPr>
                    <a:latin typeface="+mn-lt"/>
                    <a:ea typeface="+mn-ea"/>
                    <a:cs typeface="+mn-cs"/>
                    <a:sym typeface="Calibri"/>
                  </a:defRPr>
                </a:pPr>
                <a:endParaRPr/>
              </a:p>
            </p:txBody>
          </p:sp>
        </p:grpSp>
        <p:pic>
          <p:nvPicPr>
            <p:cNvPr id="776" name="图像" descr="图像"/>
            <p:cNvPicPr>
              <a:picLocks noChangeAspect="1"/>
            </p:cNvPicPr>
            <p:nvPr/>
          </p:nvPicPr>
          <p:blipFill>
            <a:blip r:embed="rId4">
              <a:extLst/>
            </a:blip>
            <a:srcRect l="18126" t="18181" r="17987" b="17908"/>
            <a:stretch>
              <a:fillRect/>
            </a:stretch>
          </p:blipFill>
          <p:spPr>
            <a:xfrm>
              <a:off x="77" y="741664"/>
              <a:ext cx="1336199" cy="13366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6" h="21599" extrusionOk="0">
                  <a:moveTo>
                    <a:pt x="10793" y="0"/>
                  </a:moveTo>
                  <a:cubicBezTo>
                    <a:pt x="10538" y="0"/>
                    <a:pt x="106" y="2943"/>
                    <a:pt x="18" y="3040"/>
                  </a:cubicBezTo>
                  <a:cubicBezTo>
                    <a:pt x="-22" y="3084"/>
                    <a:pt x="7" y="4481"/>
                    <a:pt x="82" y="6144"/>
                  </a:cubicBezTo>
                  <a:cubicBezTo>
                    <a:pt x="157" y="7806"/>
                    <a:pt x="274" y="10918"/>
                    <a:pt x="344" y="13057"/>
                  </a:cubicBezTo>
                  <a:cubicBezTo>
                    <a:pt x="415" y="15231"/>
                    <a:pt x="515" y="16988"/>
                    <a:pt x="568" y="17040"/>
                  </a:cubicBezTo>
                  <a:cubicBezTo>
                    <a:pt x="621" y="17090"/>
                    <a:pt x="1662" y="17576"/>
                    <a:pt x="2886" y="18123"/>
                  </a:cubicBezTo>
                  <a:cubicBezTo>
                    <a:pt x="4111" y="18671"/>
                    <a:pt x="6380" y="19696"/>
                    <a:pt x="7931" y="20400"/>
                  </a:cubicBezTo>
                  <a:cubicBezTo>
                    <a:pt x="10036" y="21355"/>
                    <a:pt x="10576" y="21597"/>
                    <a:pt x="10857" y="21599"/>
                  </a:cubicBezTo>
                  <a:cubicBezTo>
                    <a:pt x="10951" y="21600"/>
                    <a:pt x="11014" y="21577"/>
                    <a:pt x="11101" y="21542"/>
                  </a:cubicBezTo>
                  <a:cubicBezTo>
                    <a:pt x="11291" y="21464"/>
                    <a:pt x="12474" y="20936"/>
                    <a:pt x="13726" y="20368"/>
                  </a:cubicBezTo>
                  <a:cubicBezTo>
                    <a:pt x="14977" y="19800"/>
                    <a:pt x="17132" y="18828"/>
                    <a:pt x="18515" y="18213"/>
                  </a:cubicBezTo>
                  <a:lnTo>
                    <a:pt x="21025" y="17097"/>
                  </a:lnTo>
                  <a:lnTo>
                    <a:pt x="21057" y="16058"/>
                  </a:lnTo>
                  <a:cubicBezTo>
                    <a:pt x="21184" y="12112"/>
                    <a:pt x="21496" y="4011"/>
                    <a:pt x="21537" y="3546"/>
                  </a:cubicBezTo>
                  <a:cubicBezTo>
                    <a:pt x="21578" y="3071"/>
                    <a:pt x="21559" y="2979"/>
                    <a:pt x="21415" y="2937"/>
                  </a:cubicBezTo>
                  <a:cubicBezTo>
                    <a:pt x="21321" y="2910"/>
                    <a:pt x="19373" y="2367"/>
                    <a:pt x="17087" y="1732"/>
                  </a:cubicBezTo>
                  <a:cubicBezTo>
                    <a:pt x="14801" y="1096"/>
                    <a:pt x="12490" y="447"/>
                    <a:pt x="11952" y="289"/>
                  </a:cubicBezTo>
                  <a:cubicBezTo>
                    <a:pt x="11414" y="130"/>
                    <a:pt x="10893" y="0"/>
                    <a:pt x="10793" y="0"/>
                  </a:cubicBezTo>
                  <a:close/>
                </a:path>
              </a:pathLst>
            </a:custGeom>
            <a:ln w="12700" cap="flat">
              <a:noFill/>
              <a:miter lim="400000"/>
            </a:ln>
            <a:effectLst/>
          </p:spPr>
        </p:pic>
        <p:grpSp>
          <p:nvGrpSpPr>
            <p:cNvPr id="779" name="成组"/>
            <p:cNvGrpSpPr/>
            <p:nvPr/>
          </p:nvGrpSpPr>
          <p:grpSpPr>
            <a:xfrm>
              <a:off x="704333" y="4279"/>
              <a:ext cx="1680906" cy="896621"/>
              <a:chOff x="0" y="0"/>
              <a:chExt cx="1680904" cy="896620"/>
            </a:xfrm>
          </p:grpSpPr>
          <p:sp>
            <p:nvSpPr>
              <p:cNvPr id="777" name="线条"/>
              <p:cNvSpPr/>
              <p:nvPr/>
            </p:nvSpPr>
            <p:spPr>
              <a:xfrm flipV="1">
                <a:off x="-1" y="0"/>
                <a:ext cx="2" cy="896621"/>
              </a:xfrm>
              <a:prstGeom prst="line">
                <a:avLst/>
              </a:prstGeom>
              <a:noFill/>
              <a:ln w="50800" cap="flat">
                <a:solidFill>
                  <a:srgbClr val="FFFFFF"/>
                </a:solidFill>
                <a:prstDash val="solid"/>
                <a:round/>
              </a:ln>
              <a:effectLst>
                <a:outerShdw blurRad="50800" dist="254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wrap="square" lIns="60959" tIns="60959" rIns="60959" bIns="60959" numCol="1" anchor="t">
                <a:noAutofit/>
              </a:bodyPr>
              <a:lstStyle/>
              <a:p>
                <a:pPr>
                  <a:defRPr>
                    <a:latin typeface="+mn-lt"/>
                    <a:ea typeface="+mn-ea"/>
                    <a:cs typeface="+mn-cs"/>
                    <a:sym typeface="Calibri"/>
                  </a:defRPr>
                </a:pPr>
                <a:endParaRPr/>
              </a:p>
            </p:txBody>
          </p:sp>
          <p:sp>
            <p:nvSpPr>
              <p:cNvPr id="778" name="线条"/>
              <p:cNvSpPr/>
              <p:nvPr/>
            </p:nvSpPr>
            <p:spPr>
              <a:xfrm flipH="1" flipV="1">
                <a:off x="0" y="0"/>
                <a:ext cx="1680906" cy="1"/>
              </a:xfrm>
              <a:prstGeom prst="line">
                <a:avLst/>
              </a:prstGeom>
              <a:noFill/>
              <a:ln w="50800" cap="flat">
                <a:solidFill>
                  <a:srgbClr val="FFFFFF"/>
                </a:solidFill>
                <a:prstDash val="solid"/>
                <a:round/>
              </a:ln>
              <a:effectLst>
                <a:outerShdw blurRad="50800" dist="254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wrap="square" lIns="60959" tIns="60959" rIns="60959" bIns="60959" numCol="1" anchor="t">
                <a:noAutofit/>
              </a:bodyPr>
              <a:lstStyle/>
              <a:p>
                <a:pPr>
                  <a:defRPr>
                    <a:latin typeface="+mn-lt"/>
                    <a:ea typeface="+mn-ea"/>
                    <a:cs typeface="+mn-cs"/>
                    <a:sym typeface="Calibri"/>
                  </a:defRPr>
                </a:pPr>
                <a:endParaRPr/>
              </a:p>
            </p:txBody>
          </p:sp>
        </p:grpSp>
        <p:sp>
          <p:nvSpPr>
            <p:cNvPr id="780" name="成组"/>
            <p:cNvSpPr/>
            <p:nvPr/>
          </p:nvSpPr>
          <p:spPr>
            <a:xfrm>
              <a:off x="3700884" y="402634"/>
              <a:ext cx="3012976" cy="1760737"/>
            </a:xfrm>
            <a:prstGeom prst="rect">
              <a:avLst/>
            </a:prstGeom>
            <a:noFill/>
            <a:ln w="50800" cap="flat">
              <a:solidFill>
                <a:srgbClr val="FFFFFF"/>
              </a:solidFill>
              <a:prstDash val="solid"/>
              <a:miter lim="400000"/>
            </a:ln>
            <a:effectLst>
              <a:outerShdw blurRad="50800" dist="25400" dir="5400000" rotWithShape="0">
                <a:srgbClr val="000000">
                  <a:alpha val="35000"/>
                </a:srgbClr>
              </a:outerShdw>
            </a:effectLst>
          </p:spPr>
          <p:txBody>
            <a:bodyPr wrap="square" lIns="60959" tIns="60959" rIns="60959" bIns="60959" numCol="1" anchor="ctr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  <p:grpSp>
          <p:nvGrpSpPr>
            <p:cNvPr id="786" name="成组"/>
            <p:cNvGrpSpPr/>
            <p:nvPr/>
          </p:nvGrpSpPr>
          <p:grpSpPr>
            <a:xfrm>
              <a:off x="823905" y="-1"/>
              <a:ext cx="4294568" cy="2566006"/>
              <a:chOff x="0" y="0"/>
              <a:chExt cx="4294566" cy="2566004"/>
            </a:xfrm>
          </p:grpSpPr>
          <p:sp>
            <p:nvSpPr>
              <p:cNvPr id="781" name="线条"/>
              <p:cNvSpPr/>
              <p:nvPr/>
            </p:nvSpPr>
            <p:spPr>
              <a:xfrm flipV="1">
                <a:off x="4294566" y="3815"/>
                <a:ext cx="1" cy="356912"/>
              </a:xfrm>
              <a:prstGeom prst="line">
                <a:avLst/>
              </a:prstGeom>
              <a:noFill/>
              <a:ln w="50800" cap="flat">
                <a:solidFill>
                  <a:srgbClr val="FFFFFF"/>
                </a:solidFill>
                <a:prstDash val="solid"/>
                <a:round/>
              </a:ln>
              <a:effectLst>
                <a:outerShdw blurRad="50800" dist="254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wrap="square" lIns="60959" tIns="60959" rIns="60959" bIns="60959" numCol="1" anchor="t">
                <a:noAutofit/>
              </a:bodyPr>
              <a:lstStyle/>
              <a:p>
                <a:pPr>
                  <a:defRPr>
                    <a:latin typeface="+mn-lt"/>
                    <a:ea typeface="+mn-ea"/>
                    <a:cs typeface="+mn-cs"/>
                    <a:sym typeface="Calibri"/>
                  </a:defRPr>
                </a:pPr>
                <a:endParaRPr/>
              </a:p>
            </p:txBody>
          </p:sp>
          <p:grpSp>
            <p:nvGrpSpPr>
              <p:cNvPr id="785" name="成组"/>
              <p:cNvGrpSpPr/>
              <p:nvPr/>
            </p:nvGrpSpPr>
            <p:grpSpPr>
              <a:xfrm>
                <a:off x="0" y="0"/>
                <a:ext cx="4294567" cy="2566005"/>
                <a:chOff x="0" y="0"/>
                <a:chExt cx="4294566" cy="2566004"/>
              </a:xfrm>
            </p:grpSpPr>
            <p:sp>
              <p:nvSpPr>
                <p:cNvPr id="782" name="线条"/>
                <p:cNvSpPr/>
                <p:nvPr/>
              </p:nvSpPr>
              <p:spPr>
                <a:xfrm flipH="1" flipV="1">
                  <a:off x="0" y="0"/>
                  <a:ext cx="4284405" cy="1"/>
                </a:xfrm>
                <a:prstGeom prst="line">
                  <a:avLst/>
                </a:prstGeom>
                <a:noFill/>
                <a:ln w="50800" cap="flat">
                  <a:solidFill>
                    <a:srgbClr val="FFFFFF"/>
                  </a:solidFill>
                  <a:prstDash val="solid"/>
                  <a:round/>
                </a:ln>
                <a:effectLst>
                  <a:outerShdw blurRad="50800" dist="254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wrap="square" lIns="60959" tIns="60959" rIns="60959" bIns="60959" numCol="1" anchor="t">
                  <a:noAutofit/>
                </a:bodyPr>
                <a:lstStyle/>
                <a:p>
                  <a:pPr>
                    <a:defRPr>
                      <a:latin typeface="+mn-lt"/>
                      <a:ea typeface="+mn-ea"/>
                      <a:cs typeface="+mn-cs"/>
                      <a:sym typeface="Calibri"/>
                    </a:defRPr>
                  </a:pPr>
                  <a:endParaRPr/>
                </a:p>
              </p:txBody>
            </p:sp>
            <p:sp>
              <p:nvSpPr>
                <p:cNvPr id="783" name="线条"/>
                <p:cNvSpPr/>
                <p:nvPr/>
              </p:nvSpPr>
              <p:spPr>
                <a:xfrm flipH="1" flipV="1">
                  <a:off x="0" y="2566004"/>
                  <a:ext cx="4284405" cy="1"/>
                </a:xfrm>
                <a:prstGeom prst="line">
                  <a:avLst/>
                </a:prstGeom>
                <a:noFill/>
                <a:ln w="50800" cap="flat">
                  <a:solidFill>
                    <a:srgbClr val="FFFFFF"/>
                  </a:solidFill>
                  <a:prstDash val="solid"/>
                  <a:round/>
                </a:ln>
                <a:effectLst>
                  <a:outerShdw blurRad="50800" dist="254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wrap="square" lIns="60959" tIns="60959" rIns="60959" bIns="60959" numCol="1" anchor="t">
                  <a:noAutofit/>
                </a:bodyPr>
                <a:lstStyle/>
                <a:p>
                  <a:pPr>
                    <a:defRPr>
                      <a:latin typeface="+mn-lt"/>
                      <a:ea typeface="+mn-ea"/>
                      <a:cs typeface="+mn-cs"/>
                      <a:sym typeface="Calibri"/>
                    </a:defRPr>
                  </a:pPr>
                  <a:endParaRPr/>
                </a:p>
              </p:txBody>
            </p:sp>
            <p:sp>
              <p:nvSpPr>
                <p:cNvPr id="784" name="线条"/>
                <p:cNvSpPr/>
                <p:nvPr/>
              </p:nvSpPr>
              <p:spPr>
                <a:xfrm flipV="1">
                  <a:off x="4294566" y="2205277"/>
                  <a:ext cx="1" cy="356912"/>
                </a:xfrm>
                <a:prstGeom prst="line">
                  <a:avLst/>
                </a:prstGeom>
                <a:noFill/>
                <a:ln w="50800" cap="flat">
                  <a:solidFill>
                    <a:srgbClr val="FFFFFF"/>
                  </a:solidFill>
                  <a:prstDash val="solid"/>
                  <a:round/>
                </a:ln>
                <a:effectLst>
                  <a:outerShdw blurRad="50800" dist="254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wrap="square" lIns="60959" tIns="60959" rIns="60959" bIns="60959" numCol="1" anchor="t">
                  <a:noAutofit/>
                </a:bodyPr>
                <a:lstStyle/>
                <a:p>
                  <a:pPr>
                    <a:defRPr>
                      <a:latin typeface="+mn-lt"/>
                      <a:ea typeface="+mn-ea"/>
                      <a:cs typeface="+mn-cs"/>
                      <a:sym typeface="Calibri"/>
                    </a:defRPr>
                  </a:pPr>
                  <a:endParaRPr/>
                </a:p>
              </p:txBody>
            </p:sp>
          </p:grpSp>
        </p:grpSp>
        <p:pic>
          <p:nvPicPr>
            <p:cNvPr id="787" name="图像" descr="图像"/>
            <p:cNvPicPr>
              <a:picLocks noChangeAspect="1"/>
            </p:cNvPicPr>
            <p:nvPr/>
          </p:nvPicPr>
          <p:blipFill>
            <a:blip r:embed="rId5">
              <a:extLst/>
            </a:blip>
            <a:srcRect l="1551" t="56891" r="72575" b="37205"/>
            <a:stretch>
              <a:fillRect/>
            </a:stretch>
          </p:blipFill>
          <p:spPr>
            <a:xfrm>
              <a:off x="3643246" y="741752"/>
              <a:ext cx="1852613" cy="237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924" extrusionOk="0">
                  <a:moveTo>
                    <a:pt x="8995" y="0"/>
                  </a:moveTo>
                  <a:cubicBezTo>
                    <a:pt x="8932" y="0"/>
                    <a:pt x="8880" y="393"/>
                    <a:pt x="8880" y="873"/>
                  </a:cubicBezTo>
                  <a:cubicBezTo>
                    <a:pt x="8880" y="1354"/>
                    <a:pt x="8932" y="1747"/>
                    <a:pt x="8995" y="1747"/>
                  </a:cubicBezTo>
                  <a:cubicBezTo>
                    <a:pt x="9059" y="1747"/>
                    <a:pt x="9111" y="1354"/>
                    <a:pt x="9111" y="873"/>
                  </a:cubicBezTo>
                  <a:cubicBezTo>
                    <a:pt x="9111" y="393"/>
                    <a:pt x="9059" y="0"/>
                    <a:pt x="8995" y="0"/>
                  </a:cubicBezTo>
                  <a:close/>
                  <a:moveTo>
                    <a:pt x="5886" y="70"/>
                  </a:moveTo>
                  <a:cubicBezTo>
                    <a:pt x="5827" y="-24"/>
                    <a:pt x="5755" y="208"/>
                    <a:pt x="5701" y="873"/>
                  </a:cubicBezTo>
                  <a:cubicBezTo>
                    <a:pt x="5607" y="2024"/>
                    <a:pt x="5026" y="2001"/>
                    <a:pt x="4872" y="838"/>
                  </a:cubicBezTo>
                  <a:cubicBezTo>
                    <a:pt x="4672" y="-676"/>
                    <a:pt x="4052" y="4317"/>
                    <a:pt x="4109" y="6986"/>
                  </a:cubicBezTo>
                  <a:cubicBezTo>
                    <a:pt x="4184" y="10488"/>
                    <a:pt x="4180" y="13689"/>
                    <a:pt x="4100" y="15265"/>
                  </a:cubicBezTo>
                  <a:cubicBezTo>
                    <a:pt x="4033" y="16569"/>
                    <a:pt x="3815" y="16700"/>
                    <a:pt x="2129" y="16453"/>
                  </a:cubicBezTo>
                  <a:cubicBezTo>
                    <a:pt x="649" y="16236"/>
                    <a:pt x="248" y="16404"/>
                    <a:pt x="292" y="17256"/>
                  </a:cubicBezTo>
                  <a:cubicBezTo>
                    <a:pt x="333" y="18071"/>
                    <a:pt x="855" y="18339"/>
                    <a:pt x="2351" y="18339"/>
                  </a:cubicBezTo>
                  <a:lnTo>
                    <a:pt x="4354" y="18339"/>
                  </a:lnTo>
                  <a:lnTo>
                    <a:pt x="4391" y="15964"/>
                  </a:lnTo>
                  <a:cubicBezTo>
                    <a:pt x="4420" y="14110"/>
                    <a:pt x="4481" y="13635"/>
                    <a:pt x="4660" y="13868"/>
                  </a:cubicBezTo>
                  <a:cubicBezTo>
                    <a:pt x="4787" y="14034"/>
                    <a:pt x="4850" y="13845"/>
                    <a:pt x="4803" y="13484"/>
                  </a:cubicBezTo>
                  <a:cubicBezTo>
                    <a:pt x="4756" y="13122"/>
                    <a:pt x="4779" y="12312"/>
                    <a:pt x="4849" y="11667"/>
                  </a:cubicBezTo>
                  <a:cubicBezTo>
                    <a:pt x="4944" y="10802"/>
                    <a:pt x="4939" y="10161"/>
                    <a:pt x="4835" y="9222"/>
                  </a:cubicBezTo>
                  <a:cubicBezTo>
                    <a:pt x="4667" y="7686"/>
                    <a:pt x="4748" y="6489"/>
                    <a:pt x="5062" y="5869"/>
                  </a:cubicBezTo>
                  <a:cubicBezTo>
                    <a:pt x="5219" y="5558"/>
                    <a:pt x="5368" y="6095"/>
                    <a:pt x="5516" y="7510"/>
                  </a:cubicBezTo>
                  <a:cubicBezTo>
                    <a:pt x="5636" y="8666"/>
                    <a:pt x="5779" y="9606"/>
                    <a:pt x="5835" y="9606"/>
                  </a:cubicBezTo>
                  <a:cubicBezTo>
                    <a:pt x="6022" y="9606"/>
                    <a:pt x="6682" y="14756"/>
                    <a:pt x="6682" y="16208"/>
                  </a:cubicBezTo>
                  <a:cubicBezTo>
                    <a:pt x="6682" y="16996"/>
                    <a:pt x="6747" y="17452"/>
                    <a:pt x="6825" y="17256"/>
                  </a:cubicBezTo>
                  <a:cubicBezTo>
                    <a:pt x="6903" y="17060"/>
                    <a:pt x="7095" y="17413"/>
                    <a:pt x="7251" y="18025"/>
                  </a:cubicBezTo>
                  <a:cubicBezTo>
                    <a:pt x="7586" y="19336"/>
                    <a:pt x="7723" y="18891"/>
                    <a:pt x="7723" y="16523"/>
                  </a:cubicBezTo>
                  <a:cubicBezTo>
                    <a:pt x="7723" y="15575"/>
                    <a:pt x="7801" y="14569"/>
                    <a:pt x="7899" y="14287"/>
                  </a:cubicBezTo>
                  <a:cubicBezTo>
                    <a:pt x="8007" y="13973"/>
                    <a:pt x="8050" y="13159"/>
                    <a:pt x="8010" y="12191"/>
                  </a:cubicBezTo>
                  <a:cubicBezTo>
                    <a:pt x="7918" y="10013"/>
                    <a:pt x="8255" y="8755"/>
                    <a:pt x="8681" y="9676"/>
                  </a:cubicBezTo>
                  <a:cubicBezTo>
                    <a:pt x="9081" y="10543"/>
                    <a:pt x="9361" y="12175"/>
                    <a:pt x="9282" y="13134"/>
                  </a:cubicBezTo>
                  <a:cubicBezTo>
                    <a:pt x="9252" y="13510"/>
                    <a:pt x="9308" y="14034"/>
                    <a:pt x="9407" y="14322"/>
                  </a:cubicBezTo>
                  <a:cubicBezTo>
                    <a:pt x="9625" y="14954"/>
                    <a:pt x="9591" y="19790"/>
                    <a:pt x="9370" y="19457"/>
                  </a:cubicBezTo>
                  <a:cubicBezTo>
                    <a:pt x="9328" y="19393"/>
                    <a:pt x="9300" y="19943"/>
                    <a:pt x="9278" y="20924"/>
                  </a:cubicBezTo>
                  <a:lnTo>
                    <a:pt x="11138" y="20924"/>
                  </a:lnTo>
                  <a:cubicBezTo>
                    <a:pt x="11106" y="19681"/>
                    <a:pt x="11046" y="19208"/>
                    <a:pt x="10920" y="19073"/>
                  </a:cubicBezTo>
                  <a:cubicBezTo>
                    <a:pt x="10718" y="18854"/>
                    <a:pt x="10667" y="18153"/>
                    <a:pt x="10652" y="15300"/>
                  </a:cubicBezTo>
                  <a:cubicBezTo>
                    <a:pt x="10632" y="11427"/>
                    <a:pt x="10776" y="9472"/>
                    <a:pt x="11027" y="10200"/>
                  </a:cubicBezTo>
                  <a:cubicBezTo>
                    <a:pt x="11216" y="10749"/>
                    <a:pt x="11255" y="9131"/>
                    <a:pt x="11073" y="8279"/>
                  </a:cubicBezTo>
                  <a:cubicBezTo>
                    <a:pt x="10569" y="5925"/>
                    <a:pt x="12232" y="4730"/>
                    <a:pt x="12970" y="6917"/>
                  </a:cubicBezTo>
                  <a:cubicBezTo>
                    <a:pt x="13245" y="7730"/>
                    <a:pt x="13274" y="8110"/>
                    <a:pt x="13155" y="9187"/>
                  </a:cubicBezTo>
                  <a:cubicBezTo>
                    <a:pt x="13039" y="10243"/>
                    <a:pt x="13051" y="10480"/>
                    <a:pt x="13206" y="10480"/>
                  </a:cubicBezTo>
                  <a:cubicBezTo>
                    <a:pt x="13311" y="10480"/>
                    <a:pt x="13441" y="11417"/>
                    <a:pt x="13498" y="12540"/>
                  </a:cubicBezTo>
                  <a:cubicBezTo>
                    <a:pt x="13580" y="14175"/>
                    <a:pt x="13666" y="14512"/>
                    <a:pt x="13933" y="14217"/>
                  </a:cubicBezTo>
                  <a:cubicBezTo>
                    <a:pt x="14251" y="13865"/>
                    <a:pt x="14358" y="12768"/>
                    <a:pt x="14585" y="7650"/>
                  </a:cubicBezTo>
                  <a:cubicBezTo>
                    <a:pt x="14627" y="6694"/>
                    <a:pt x="14772" y="6113"/>
                    <a:pt x="14969" y="6113"/>
                  </a:cubicBezTo>
                  <a:cubicBezTo>
                    <a:pt x="15270" y="6113"/>
                    <a:pt x="15276" y="6081"/>
                    <a:pt x="15062" y="4891"/>
                  </a:cubicBezTo>
                  <a:cubicBezTo>
                    <a:pt x="14852" y="3728"/>
                    <a:pt x="14850" y="3591"/>
                    <a:pt x="15039" y="3039"/>
                  </a:cubicBezTo>
                  <a:cubicBezTo>
                    <a:pt x="15400" y="1980"/>
                    <a:pt x="15548" y="3236"/>
                    <a:pt x="15622" y="7895"/>
                  </a:cubicBezTo>
                  <a:cubicBezTo>
                    <a:pt x="15711" y="13593"/>
                    <a:pt x="15851" y="14846"/>
                    <a:pt x="16390" y="14846"/>
                  </a:cubicBezTo>
                  <a:cubicBezTo>
                    <a:pt x="16880" y="14846"/>
                    <a:pt x="17022" y="15541"/>
                    <a:pt x="16852" y="17082"/>
                  </a:cubicBezTo>
                  <a:cubicBezTo>
                    <a:pt x="16760" y="17918"/>
                    <a:pt x="16897" y="18046"/>
                    <a:pt x="17463" y="17675"/>
                  </a:cubicBezTo>
                  <a:cubicBezTo>
                    <a:pt x="18558" y="16958"/>
                    <a:pt x="20800" y="16959"/>
                    <a:pt x="21225" y="17675"/>
                  </a:cubicBezTo>
                  <a:cubicBezTo>
                    <a:pt x="21562" y="18242"/>
                    <a:pt x="21600" y="18123"/>
                    <a:pt x="21600" y="16383"/>
                  </a:cubicBezTo>
                  <a:cubicBezTo>
                    <a:pt x="21600" y="14507"/>
                    <a:pt x="21559" y="14427"/>
                    <a:pt x="20471" y="14427"/>
                  </a:cubicBezTo>
                  <a:cubicBezTo>
                    <a:pt x="19124" y="14427"/>
                    <a:pt x="16528" y="13293"/>
                    <a:pt x="16390" y="12645"/>
                  </a:cubicBezTo>
                  <a:cubicBezTo>
                    <a:pt x="16336" y="12392"/>
                    <a:pt x="16319" y="11660"/>
                    <a:pt x="16353" y="11004"/>
                  </a:cubicBezTo>
                  <a:cubicBezTo>
                    <a:pt x="16386" y="10347"/>
                    <a:pt x="16359" y="9533"/>
                    <a:pt x="16293" y="9222"/>
                  </a:cubicBezTo>
                  <a:cubicBezTo>
                    <a:pt x="16210" y="8837"/>
                    <a:pt x="16214" y="8111"/>
                    <a:pt x="16311" y="6917"/>
                  </a:cubicBezTo>
                  <a:cubicBezTo>
                    <a:pt x="16430" y="5447"/>
                    <a:pt x="16420" y="5024"/>
                    <a:pt x="16251" y="4297"/>
                  </a:cubicBezTo>
                  <a:cubicBezTo>
                    <a:pt x="16140" y="3819"/>
                    <a:pt x="16047" y="2705"/>
                    <a:pt x="16047" y="1817"/>
                  </a:cubicBezTo>
                  <a:cubicBezTo>
                    <a:pt x="16047" y="536"/>
                    <a:pt x="15961" y="175"/>
                    <a:pt x="15622" y="175"/>
                  </a:cubicBezTo>
                  <a:cubicBezTo>
                    <a:pt x="15386" y="175"/>
                    <a:pt x="15066" y="563"/>
                    <a:pt x="14909" y="1013"/>
                  </a:cubicBezTo>
                  <a:cubicBezTo>
                    <a:pt x="14723" y="1547"/>
                    <a:pt x="14580" y="1500"/>
                    <a:pt x="14502" y="908"/>
                  </a:cubicBezTo>
                  <a:cubicBezTo>
                    <a:pt x="14308" y="-556"/>
                    <a:pt x="14169" y="-103"/>
                    <a:pt x="14233" y="1747"/>
                  </a:cubicBezTo>
                  <a:cubicBezTo>
                    <a:pt x="14303" y="3758"/>
                    <a:pt x="14036" y="5913"/>
                    <a:pt x="13909" y="4367"/>
                  </a:cubicBezTo>
                  <a:cubicBezTo>
                    <a:pt x="13866" y="3830"/>
                    <a:pt x="13760" y="3571"/>
                    <a:pt x="13678" y="3808"/>
                  </a:cubicBezTo>
                  <a:cubicBezTo>
                    <a:pt x="13596" y="4044"/>
                    <a:pt x="13416" y="3244"/>
                    <a:pt x="13276" y="2026"/>
                  </a:cubicBezTo>
                  <a:cubicBezTo>
                    <a:pt x="13089" y="404"/>
                    <a:pt x="12986" y="93"/>
                    <a:pt x="12891" y="804"/>
                  </a:cubicBezTo>
                  <a:cubicBezTo>
                    <a:pt x="12716" y="2130"/>
                    <a:pt x="11507" y="2019"/>
                    <a:pt x="11323" y="664"/>
                  </a:cubicBezTo>
                  <a:cubicBezTo>
                    <a:pt x="11203" y="-216"/>
                    <a:pt x="11181" y="-70"/>
                    <a:pt x="11212" y="1328"/>
                  </a:cubicBezTo>
                  <a:cubicBezTo>
                    <a:pt x="11242" y="2696"/>
                    <a:pt x="11176" y="3088"/>
                    <a:pt x="10902" y="3284"/>
                  </a:cubicBezTo>
                  <a:cubicBezTo>
                    <a:pt x="10538" y="3543"/>
                    <a:pt x="9370" y="3607"/>
                    <a:pt x="9023" y="3388"/>
                  </a:cubicBezTo>
                  <a:cubicBezTo>
                    <a:pt x="8501" y="3059"/>
                    <a:pt x="7583" y="4296"/>
                    <a:pt x="7399" y="5554"/>
                  </a:cubicBezTo>
                  <a:cubicBezTo>
                    <a:pt x="7179" y="7056"/>
                    <a:pt x="6714" y="6674"/>
                    <a:pt x="6511" y="4856"/>
                  </a:cubicBezTo>
                  <a:cubicBezTo>
                    <a:pt x="6447" y="4287"/>
                    <a:pt x="6303" y="3564"/>
                    <a:pt x="6191" y="3249"/>
                  </a:cubicBezTo>
                  <a:cubicBezTo>
                    <a:pt x="6080" y="2933"/>
                    <a:pt x="5988" y="2098"/>
                    <a:pt x="5988" y="1362"/>
                  </a:cubicBezTo>
                  <a:cubicBezTo>
                    <a:pt x="5988" y="610"/>
                    <a:pt x="5945" y="164"/>
                    <a:pt x="5886" y="70"/>
                  </a:cubicBezTo>
                  <a:close/>
                  <a:moveTo>
                    <a:pt x="8389" y="315"/>
                  </a:moveTo>
                  <a:cubicBezTo>
                    <a:pt x="8310" y="557"/>
                    <a:pt x="8374" y="769"/>
                    <a:pt x="8533" y="769"/>
                  </a:cubicBezTo>
                  <a:cubicBezTo>
                    <a:pt x="8692" y="769"/>
                    <a:pt x="8756" y="557"/>
                    <a:pt x="8676" y="315"/>
                  </a:cubicBezTo>
                  <a:cubicBezTo>
                    <a:pt x="8597" y="72"/>
                    <a:pt x="8469" y="72"/>
                    <a:pt x="8389" y="315"/>
                  </a:cubicBezTo>
                  <a:close/>
                  <a:moveTo>
                    <a:pt x="20767" y="11632"/>
                  </a:moveTo>
                  <a:cubicBezTo>
                    <a:pt x="20675" y="11911"/>
                    <a:pt x="20702" y="12114"/>
                    <a:pt x="20836" y="12156"/>
                  </a:cubicBezTo>
                  <a:cubicBezTo>
                    <a:pt x="20958" y="12194"/>
                    <a:pt x="21028" y="11992"/>
                    <a:pt x="20989" y="11702"/>
                  </a:cubicBezTo>
                  <a:cubicBezTo>
                    <a:pt x="20951" y="11412"/>
                    <a:pt x="20851" y="11380"/>
                    <a:pt x="20767" y="11632"/>
                  </a:cubicBezTo>
                  <a:close/>
                  <a:moveTo>
                    <a:pt x="0" y="15894"/>
                  </a:moveTo>
                  <a:lnTo>
                    <a:pt x="0" y="17256"/>
                  </a:lnTo>
                  <a:cubicBezTo>
                    <a:pt x="7" y="17147"/>
                    <a:pt x="13" y="17164"/>
                    <a:pt x="19" y="17047"/>
                  </a:cubicBezTo>
                  <a:cubicBezTo>
                    <a:pt x="47" y="16491"/>
                    <a:pt x="32" y="16084"/>
                    <a:pt x="0" y="15894"/>
                  </a:cubicBezTo>
                  <a:close/>
                </a:path>
              </a:pathLst>
            </a:custGeom>
            <a:ln w="12700" cap="flat">
              <a:noFill/>
              <a:miter lim="400000"/>
            </a:ln>
            <a:effectLst/>
          </p:spPr>
        </p:pic>
        <p:pic>
          <p:nvPicPr>
            <p:cNvPr id="788" name="图像" descr="图像"/>
            <p:cNvPicPr>
              <a:picLocks noChangeAspect="1"/>
            </p:cNvPicPr>
            <p:nvPr/>
          </p:nvPicPr>
          <p:blipFill>
            <a:blip r:embed="rId5">
              <a:extLst/>
            </a:blip>
            <a:srcRect l="38236" t="49420" r="45116" b="35043"/>
            <a:stretch>
              <a:fillRect/>
            </a:stretch>
          </p:blipFill>
          <p:spPr>
            <a:xfrm rot="16200000">
              <a:off x="4825202" y="1135103"/>
              <a:ext cx="1031876" cy="5417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841" y="0"/>
                  </a:moveTo>
                  <a:cubicBezTo>
                    <a:pt x="13823" y="23"/>
                    <a:pt x="13799" y="269"/>
                    <a:pt x="13799" y="807"/>
                  </a:cubicBezTo>
                  <a:cubicBezTo>
                    <a:pt x="13799" y="1595"/>
                    <a:pt x="13826" y="1913"/>
                    <a:pt x="13857" y="1519"/>
                  </a:cubicBezTo>
                  <a:cubicBezTo>
                    <a:pt x="13889" y="1125"/>
                    <a:pt x="13889" y="489"/>
                    <a:pt x="13857" y="95"/>
                  </a:cubicBezTo>
                  <a:cubicBezTo>
                    <a:pt x="13853" y="41"/>
                    <a:pt x="13853" y="27"/>
                    <a:pt x="13849" y="0"/>
                  </a:cubicBezTo>
                  <a:lnTo>
                    <a:pt x="13841" y="0"/>
                  </a:lnTo>
                  <a:close/>
                  <a:moveTo>
                    <a:pt x="15054" y="0"/>
                  </a:moveTo>
                  <a:cubicBezTo>
                    <a:pt x="15025" y="301"/>
                    <a:pt x="14987" y="551"/>
                    <a:pt x="14987" y="902"/>
                  </a:cubicBezTo>
                  <a:cubicBezTo>
                    <a:pt x="14987" y="1417"/>
                    <a:pt x="14947" y="1768"/>
                    <a:pt x="14879" y="2025"/>
                  </a:cubicBezTo>
                  <a:cubicBezTo>
                    <a:pt x="14834" y="2250"/>
                    <a:pt x="14773" y="2391"/>
                    <a:pt x="14655" y="2437"/>
                  </a:cubicBezTo>
                  <a:cubicBezTo>
                    <a:pt x="14561" y="2498"/>
                    <a:pt x="14447" y="2526"/>
                    <a:pt x="14306" y="2500"/>
                  </a:cubicBezTo>
                  <a:cubicBezTo>
                    <a:pt x="13916" y="2429"/>
                    <a:pt x="13728" y="2642"/>
                    <a:pt x="13658" y="3355"/>
                  </a:cubicBezTo>
                  <a:cubicBezTo>
                    <a:pt x="13658" y="3364"/>
                    <a:pt x="13658" y="3377"/>
                    <a:pt x="13658" y="3386"/>
                  </a:cubicBezTo>
                  <a:cubicBezTo>
                    <a:pt x="13651" y="3631"/>
                    <a:pt x="13654" y="3904"/>
                    <a:pt x="13658" y="4193"/>
                  </a:cubicBezTo>
                  <a:lnTo>
                    <a:pt x="13666" y="5459"/>
                  </a:lnTo>
                  <a:lnTo>
                    <a:pt x="14372" y="5428"/>
                  </a:lnTo>
                  <a:cubicBezTo>
                    <a:pt x="14449" y="5423"/>
                    <a:pt x="14507" y="5426"/>
                    <a:pt x="14580" y="5428"/>
                  </a:cubicBezTo>
                  <a:lnTo>
                    <a:pt x="15120" y="5364"/>
                  </a:lnTo>
                  <a:cubicBezTo>
                    <a:pt x="15070" y="4991"/>
                    <a:pt x="15009" y="4858"/>
                    <a:pt x="14862" y="4858"/>
                  </a:cubicBezTo>
                  <a:cubicBezTo>
                    <a:pt x="14719" y="4858"/>
                    <a:pt x="14496" y="4723"/>
                    <a:pt x="14372" y="4557"/>
                  </a:cubicBezTo>
                  <a:cubicBezTo>
                    <a:pt x="13930" y="3967"/>
                    <a:pt x="14211" y="2738"/>
                    <a:pt x="14788" y="2738"/>
                  </a:cubicBezTo>
                  <a:cubicBezTo>
                    <a:pt x="14937" y="2738"/>
                    <a:pt x="15064" y="2633"/>
                    <a:pt x="15070" y="2500"/>
                  </a:cubicBezTo>
                  <a:cubicBezTo>
                    <a:pt x="15077" y="2367"/>
                    <a:pt x="15099" y="1520"/>
                    <a:pt x="15112" y="617"/>
                  </a:cubicBezTo>
                  <a:cubicBezTo>
                    <a:pt x="15116" y="308"/>
                    <a:pt x="15121" y="198"/>
                    <a:pt x="15128" y="0"/>
                  </a:cubicBezTo>
                  <a:lnTo>
                    <a:pt x="15054" y="0"/>
                  </a:lnTo>
                  <a:close/>
                  <a:moveTo>
                    <a:pt x="16175" y="0"/>
                  </a:moveTo>
                  <a:cubicBezTo>
                    <a:pt x="16226" y="412"/>
                    <a:pt x="16275" y="914"/>
                    <a:pt x="16275" y="1250"/>
                  </a:cubicBezTo>
                  <a:cubicBezTo>
                    <a:pt x="16275" y="1655"/>
                    <a:pt x="16317" y="1941"/>
                    <a:pt x="16366" y="1883"/>
                  </a:cubicBezTo>
                  <a:cubicBezTo>
                    <a:pt x="16416" y="1825"/>
                    <a:pt x="16513" y="1899"/>
                    <a:pt x="16582" y="2057"/>
                  </a:cubicBezTo>
                  <a:cubicBezTo>
                    <a:pt x="16631" y="2169"/>
                    <a:pt x="16729" y="2262"/>
                    <a:pt x="16831" y="2310"/>
                  </a:cubicBezTo>
                  <a:lnTo>
                    <a:pt x="16815" y="1646"/>
                  </a:lnTo>
                  <a:cubicBezTo>
                    <a:pt x="16785" y="1278"/>
                    <a:pt x="16765" y="787"/>
                    <a:pt x="16765" y="253"/>
                  </a:cubicBezTo>
                  <a:cubicBezTo>
                    <a:pt x="16765" y="141"/>
                    <a:pt x="16758" y="97"/>
                    <a:pt x="16757" y="0"/>
                  </a:cubicBezTo>
                  <a:lnTo>
                    <a:pt x="16175" y="0"/>
                  </a:lnTo>
                  <a:close/>
                  <a:moveTo>
                    <a:pt x="17230" y="2453"/>
                  </a:moveTo>
                  <a:cubicBezTo>
                    <a:pt x="17325" y="2506"/>
                    <a:pt x="17418" y="2565"/>
                    <a:pt x="17496" y="2643"/>
                  </a:cubicBezTo>
                  <a:cubicBezTo>
                    <a:pt x="17871" y="3012"/>
                    <a:pt x="17896" y="3665"/>
                    <a:pt x="17554" y="4415"/>
                  </a:cubicBezTo>
                  <a:cubicBezTo>
                    <a:pt x="17356" y="4849"/>
                    <a:pt x="17269" y="4920"/>
                    <a:pt x="17122" y="4763"/>
                  </a:cubicBezTo>
                  <a:cubicBezTo>
                    <a:pt x="17021" y="4655"/>
                    <a:pt x="16813" y="4587"/>
                    <a:pt x="16665" y="4621"/>
                  </a:cubicBezTo>
                  <a:cubicBezTo>
                    <a:pt x="16347" y="4694"/>
                    <a:pt x="16220" y="5351"/>
                    <a:pt x="16374" y="6124"/>
                  </a:cubicBezTo>
                  <a:cubicBezTo>
                    <a:pt x="16430" y="6404"/>
                    <a:pt x="16482" y="7089"/>
                    <a:pt x="16482" y="7659"/>
                  </a:cubicBezTo>
                  <a:cubicBezTo>
                    <a:pt x="16482" y="8547"/>
                    <a:pt x="16446" y="8755"/>
                    <a:pt x="16217" y="9099"/>
                  </a:cubicBezTo>
                  <a:cubicBezTo>
                    <a:pt x="15892" y="9585"/>
                    <a:pt x="15855" y="9592"/>
                    <a:pt x="15577" y="9162"/>
                  </a:cubicBezTo>
                  <a:cubicBezTo>
                    <a:pt x="15447" y="8961"/>
                    <a:pt x="15373" y="8525"/>
                    <a:pt x="15311" y="7801"/>
                  </a:cubicBezTo>
                  <a:cubicBezTo>
                    <a:pt x="15322" y="8728"/>
                    <a:pt x="15308" y="9653"/>
                    <a:pt x="15278" y="10396"/>
                  </a:cubicBezTo>
                  <a:cubicBezTo>
                    <a:pt x="15266" y="11026"/>
                    <a:pt x="15246" y="11503"/>
                    <a:pt x="15211" y="11583"/>
                  </a:cubicBezTo>
                  <a:cubicBezTo>
                    <a:pt x="15256" y="11660"/>
                    <a:pt x="15465" y="11663"/>
                    <a:pt x="15718" y="11662"/>
                  </a:cubicBezTo>
                  <a:cubicBezTo>
                    <a:pt x="15862" y="11622"/>
                    <a:pt x="16027" y="11602"/>
                    <a:pt x="16217" y="11599"/>
                  </a:cubicBezTo>
                  <a:lnTo>
                    <a:pt x="16856" y="11583"/>
                  </a:lnTo>
                  <a:lnTo>
                    <a:pt x="16873" y="8703"/>
                  </a:lnTo>
                  <a:cubicBezTo>
                    <a:pt x="16874" y="8345"/>
                    <a:pt x="16878" y="8332"/>
                    <a:pt x="16881" y="8007"/>
                  </a:cubicBezTo>
                  <a:cubicBezTo>
                    <a:pt x="16889" y="7417"/>
                    <a:pt x="16899" y="6939"/>
                    <a:pt x="16914" y="6551"/>
                  </a:cubicBezTo>
                  <a:cubicBezTo>
                    <a:pt x="16923" y="6321"/>
                    <a:pt x="16929" y="5664"/>
                    <a:pt x="16939" y="5633"/>
                  </a:cubicBezTo>
                  <a:cubicBezTo>
                    <a:pt x="16973" y="5531"/>
                    <a:pt x="17317" y="5444"/>
                    <a:pt x="17704" y="5444"/>
                  </a:cubicBezTo>
                  <a:cubicBezTo>
                    <a:pt x="18008" y="5444"/>
                    <a:pt x="18224" y="5389"/>
                    <a:pt x="18327" y="5333"/>
                  </a:cubicBezTo>
                  <a:cubicBezTo>
                    <a:pt x="18382" y="5273"/>
                    <a:pt x="18414" y="5200"/>
                    <a:pt x="18418" y="5095"/>
                  </a:cubicBezTo>
                  <a:cubicBezTo>
                    <a:pt x="18427" y="4881"/>
                    <a:pt x="18443" y="4219"/>
                    <a:pt x="18451" y="3624"/>
                  </a:cubicBezTo>
                  <a:lnTo>
                    <a:pt x="18460" y="2991"/>
                  </a:lnTo>
                  <a:cubicBezTo>
                    <a:pt x="18456" y="2813"/>
                    <a:pt x="18459" y="2602"/>
                    <a:pt x="18443" y="2548"/>
                  </a:cubicBezTo>
                  <a:lnTo>
                    <a:pt x="18360" y="2532"/>
                  </a:lnTo>
                  <a:cubicBezTo>
                    <a:pt x="18290" y="2637"/>
                    <a:pt x="18202" y="2674"/>
                    <a:pt x="18169" y="2611"/>
                  </a:cubicBezTo>
                  <a:cubicBezTo>
                    <a:pt x="18135" y="2546"/>
                    <a:pt x="17822" y="2473"/>
                    <a:pt x="17471" y="2453"/>
                  </a:cubicBezTo>
                  <a:lnTo>
                    <a:pt x="17230" y="2453"/>
                  </a:lnTo>
                  <a:close/>
                  <a:moveTo>
                    <a:pt x="5591" y="2627"/>
                  </a:moveTo>
                  <a:cubicBezTo>
                    <a:pt x="5050" y="2632"/>
                    <a:pt x="4949" y="2727"/>
                    <a:pt x="4769" y="3371"/>
                  </a:cubicBezTo>
                  <a:cubicBezTo>
                    <a:pt x="4733" y="3565"/>
                    <a:pt x="4683" y="3768"/>
                    <a:pt x="4627" y="3956"/>
                  </a:cubicBezTo>
                  <a:cubicBezTo>
                    <a:pt x="4585" y="4099"/>
                    <a:pt x="4572" y="4237"/>
                    <a:pt x="4536" y="4399"/>
                  </a:cubicBezTo>
                  <a:cubicBezTo>
                    <a:pt x="4498" y="4641"/>
                    <a:pt x="4470" y="4863"/>
                    <a:pt x="4470" y="5000"/>
                  </a:cubicBezTo>
                  <a:cubicBezTo>
                    <a:pt x="4470" y="5316"/>
                    <a:pt x="4365" y="5600"/>
                    <a:pt x="4204" y="5681"/>
                  </a:cubicBezTo>
                  <a:cubicBezTo>
                    <a:pt x="4000" y="5782"/>
                    <a:pt x="3935" y="6030"/>
                    <a:pt x="3930" y="6725"/>
                  </a:cubicBezTo>
                  <a:cubicBezTo>
                    <a:pt x="3940" y="7085"/>
                    <a:pt x="3957" y="7385"/>
                    <a:pt x="3979" y="7611"/>
                  </a:cubicBezTo>
                  <a:cubicBezTo>
                    <a:pt x="4012" y="7854"/>
                    <a:pt x="4054" y="8055"/>
                    <a:pt x="4104" y="8149"/>
                  </a:cubicBezTo>
                  <a:cubicBezTo>
                    <a:pt x="4164" y="8264"/>
                    <a:pt x="4541" y="8341"/>
                    <a:pt x="5034" y="8403"/>
                  </a:cubicBezTo>
                  <a:cubicBezTo>
                    <a:pt x="5465" y="8422"/>
                    <a:pt x="5758" y="8448"/>
                    <a:pt x="6513" y="8450"/>
                  </a:cubicBezTo>
                  <a:lnTo>
                    <a:pt x="7909" y="8450"/>
                  </a:lnTo>
                  <a:cubicBezTo>
                    <a:pt x="8344" y="8409"/>
                    <a:pt x="8646" y="8345"/>
                    <a:pt x="8690" y="8244"/>
                  </a:cubicBezTo>
                  <a:lnTo>
                    <a:pt x="8723" y="7960"/>
                  </a:lnTo>
                  <a:cubicBezTo>
                    <a:pt x="8750" y="7718"/>
                    <a:pt x="8761" y="6607"/>
                    <a:pt x="8756" y="5507"/>
                  </a:cubicBezTo>
                  <a:cubicBezTo>
                    <a:pt x="8753" y="4662"/>
                    <a:pt x="8733" y="3853"/>
                    <a:pt x="8706" y="3576"/>
                  </a:cubicBezTo>
                  <a:cubicBezTo>
                    <a:pt x="8673" y="3236"/>
                    <a:pt x="8641" y="3044"/>
                    <a:pt x="8540" y="2927"/>
                  </a:cubicBezTo>
                  <a:lnTo>
                    <a:pt x="8333" y="2959"/>
                  </a:lnTo>
                  <a:cubicBezTo>
                    <a:pt x="8082" y="2994"/>
                    <a:pt x="7918" y="2932"/>
                    <a:pt x="7892" y="2785"/>
                  </a:cubicBezTo>
                  <a:cubicBezTo>
                    <a:pt x="7887" y="2757"/>
                    <a:pt x="7860" y="2745"/>
                    <a:pt x="7851" y="2722"/>
                  </a:cubicBezTo>
                  <a:cubicBezTo>
                    <a:pt x="7604" y="2701"/>
                    <a:pt x="7409" y="2746"/>
                    <a:pt x="7269" y="2833"/>
                  </a:cubicBezTo>
                  <a:cubicBezTo>
                    <a:pt x="7256" y="2867"/>
                    <a:pt x="7233" y="2887"/>
                    <a:pt x="7228" y="2927"/>
                  </a:cubicBezTo>
                  <a:cubicBezTo>
                    <a:pt x="7184" y="3249"/>
                    <a:pt x="7131" y="3276"/>
                    <a:pt x="6870" y="3133"/>
                  </a:cubicBezTo>
                  <a:cubicBezTo>
                    <a:pt x="6702" y="3041"/>
                    <a:pt x="6537" y="3008"/>
                    <a:pt x="6513" y="3054"/>
                  </a:cubicBezTo>
                  <a:cubicBezTo>
                    <a:pt x="6489" y="3100"/>
                    <a:pt x="6418" y="2994"/>
                    <a:pt x="6347" y="2833"/>
                  </a:cubicBezTo>
                  <a:cubicBezTo>
                    <a:pt x="6336" y="2807"/>
                    <a:pt x="6296" y="2807"/>
                    <a:pt x="6281" y="2785"/>
                  </a:cubicBezTo>
                  <a:cubicBezTo>
                    <a:pt x="6069" y="2699"/>
                    <a:pt x="5822" y="2624"/>
                    <a:pt x="5591" y="2627"/>
                  </a:cubicBezTo>
                  <a:close/>
                  <a:moveTo>
                    <a:pt x="12237" y="4146"/>
                  </a:moveTo>
                  <a:cubicBezTo>
                    <a:pt x="12109" y="4171"/>
                    <a:pt x="11970" y="4193"/>
                    <a:pt x="11838" y="4193"/>
                  </a:cubicBezTo>
                  <a:lnTo>
                    <a:pt x="11307" y="4193"/>
                  </a:lnTo>
                  <a:lnTo>
                    <a:pt x="11307" y="4462"/>
                  </a:lnTo>
                  <a:lnTo>
                    <a:pt x="11340" y="5254"/>
                  </a:lnTo>
                  <a:cubicBezTo>
                    <a:pt x="11388" y="6602"/>
                    <a:pt x="11441" y="6771"/>
                    <a:pt x="11697" y="6330"/>
                  </a:cubicBezTo>
                  <a:cubicBezTo>
                    <a:pt x="11740" y="6255"/>
                    <a:pt x="11778" y="6205"/>
                    <a:pt x="11814" y="6171"/>
                  </a:cubicBezTo>
                  <a:cubicBezTo>
                    <a:pt x="11860" y="6020"/>
                    <a:pt x="11908" y="6070"/>
                    <a:pt x="11946" y="6187"/>
                  </a:cubicBezTo>
                  <a:cubicBezTo>
                    <a:pt x="12063" y="6358"/>
                    <a:pt x="12110" y="7205"/>
                    <a:pt x="12138" y="8862"/>
                  </a:cubicBezTo>
                  <a:cubicBezTo>
                    <a:pt x="12148" y="9215"/>
                    <a:pt x="12162" y="9500"/>
                    <a:pt x="12171" y="9922"/>
                  </a:cubicBezTo>
                  <a:cubicBezTo>
                    <a:pt x="12189" y="10833"/>
                    <a:pt x="12210" y="11677"/>
                    <a:pt x="12237" y="12375"/>
                  </a:cubicBezTo>
                  <a:cubicBezTo>
                    <a:pt x="12245" y="12473"/>
                    <a:pt x="12255" y="12731"/>
                    <a:pt x="12262" y="12754"/>
                  </a:cubicBezTo>
                  <a:cubicBezTo>
                    <a:pt x="12286" y="12828"/>
                    <a:pt x="12291" y="12933"/>
                    <a:pt x="12279" y="13039"/>
                  </a:cubicBezTo>
                  <a:cubicBezTo>
                    <a:pt x="12297" y="13373"/>
                    <a:pt x="12313" y="13803"/>
                    <a:pt x="12329" y="13878"/>
                  </a:cubicBezTo>
                  <a:cubicBezTo>
                    <a:pt x="12341" y="13939"/>
                    <a:pt x="12343" y="14101"/>
                    <a:pt x="12354" y="14194"/>
                  </a:cubicBezTo>
                  <a:cubicBezTo>
                    <a:pt x="12382" y="14298"/>
                    <a:pt x="12396" y="14444"/>
                    <a:pt x="12387" y="14574"/>
                  </a:cubicBezTo>
                  <a:cubicBezTo>
                    <a:pt x="12414" y="14992"/>
                    <a:pt x="12432" y="15458"/>
                    <a:pt x="12437" y="16014"/>
                  </a:cubicBezTo>
                  <a:cubicBezTo>
                    <a:pt x="12465" y="16191"/>
                    <a:pt x="12479" y="16488"/>
                    <a:pt x="12486" y="16932"/>
                  </a:cubicBezTo>
                  <a:cubicBezTo>
                    <a:pt x="12497" y="17569"/>
                    <a:pt x="12541" y="18228"/>
                    <a:pt x="12578" y="18404"/>
                  </a:cubicBezTo>
                  <a:cubicBezTo>
                    <a:pt x="12652" y="18758"/>
                    <a:pt x="12470" y="19076"/>
                    <a:pt x="12370" y="18767"/>
                  </a:cubicBezTo>
                  <a:cubicBezTo>
                    <a:pt x="12342" y="18679"/>
                    <a:pt x="12322" y="18622"/>
                    <a:pt x="12295" y="18593"/>
                  </a:cubicBezTo>
                  <a:cubicBezTo>
                    <a:pt x="12294" y="18592"/>
                    <a:pt x="12288" y="18595"/>
                    <a:pt x="12287" y="18593"/>
                  </a:cubicBezTo>
                  <a:cubicBezTo>
                    <a:pt x="12221" y="18606"/>
                    <a:pt x="12189" y="18858"/>
                    <a:pt x="12179" y="19211"/>
                  </a:cubicBezTo>
                  <a:cubicBezTo>
                    <a:pt x="12190" y="19302"/>
                    <a:pt x="12199" y="19457"/>
                    <a:pt x="12212" y="19432"/>
                  </a:cubicBezTo>
                  <a:cubicBezTo>
                    <a:pt x="12309" y="19248"/>
                    <a:pt x="12528" y="19814"/>
                    <a:pt x="12528" y="20255"/>
                  </a:cubicBezTo>
                  <a:cubicBezTo>
                    <a:pt x="12528" y="20383"/>
                    <a:pt x="12539" y="20459"/>
                    <a:pt x="12553" y="20524"/>
                  </a:cubicBezTo>
                  <a:cubicBezTo>
                    <a:pt x="13042" y="20624"/>
                    <a:pt x="13480" y="21094"/>
                    <a:pt x="13400" y="21489"/>
                  </a:cubicBezTo>
                  <a:cubicBezTo>
                    <a:pt x="13389" y="21545"/>
                    <a:pt x="13410" y="21557"/>
                    <a:pt x="13409" y="21600"/>
                  </a:cubicBezTo>
                  <a:lnTo>
                    <a:pt x="13874" y="21600"/>
                  </a:lnTo>
                  <a:cubicBezTo>
                    <a:pt x="13896" y="21573"/>
                    <a:pt x="13917" y="21554"/>
                    <a:pt x="13940" y="21521"/>
                  </a:cubicBezTo>
                  <a:cubicBezTo>
                    <a:pt x="14097" y="21295"/>
                    <a:pt x="14131" y="21091"/>
                    <a:pt x="14040" y="20983"/>
                  </a:cubicBezTo>
                  <a:cubicBezTo>
                    <a:pt x="13960" y="20889"/>
                    <a:pt x="13899" y="20578"/>
                    <a:pt x="13899" y="20287"/>
                  </a:cubicBezTo>
                  <a:cubicBezTo>
                    <a:pt x="13899" y="20096"/>
                    <a:pt x="13830" y="19790"/>
                    <a:pt x="13749" y="19480"/>
                  </a:cubicBezTo>
                  <a:cubicBezTo>
                    <a:pt x="13671" y="19419"/>
                    <a:pt x="13572" y="19304"/>
                    <a:pt x="13475" y="19131"/>
                  </a:cubicBezTo>
                  <a:cubicBezTo>
                    <a:pt x="13262" y="18750"/>
                    <a:pt x="13256" y="18666"/>
                    <a:pt x="13392" y="18166"/>
                  </a:cubicBezTo>
                  <a:cubicBezTo>
                    <a:pt x="13398" y="18144"/>
                    <a:pt x="13395" y="18111"/>
                    <a:pt x="13400" y="18087"/>
                  </a:cubicBezTo>
                  <a:cubicBezTo>
                    <a:pt x="13361" y="18015"/>
                    <a:pt x="13310" y="17934"/>
                    <a:pt x="13234" y="17834"/>
                  </a:cubicBezTo>
                  <a:cubicBezTo>
                    <a:pt x="12953" y="17458"/>
                    <a:pt x="12898" y="16560"/>
                    <a:pt x="13010" y="15998"/>
                  </a:cubicBezTo>
                  <a:cubicBezTo>
                    <a:pt x="12911" y="15723"/>
                    <a:pt x="12836" y="15411"/>
                    <a:pt x="12877" y="15286"/>
                  </a:cubicBezTo>
                  <a:cubicBezTo>
                    <a:pt x="12930" y="15123"/>
                    <a:pt x="13000" y="15165"/>
                    <a:pt x="13134" y="15397"/>
                  </a:cubicBezTo>
                  <a:cubicBezTo>
                    <a:pt x="13177" y="15470"/>
                    <a:pt x="13215" y="15502"/>
                    <a:pt x="13251" y="15539"/>
                  </a:cubicBezTo>
                  <a:cubicBezTo>
                    <a:pt x="13262" y="15537"/>
                    <a:pt x="13272" y="15524"/>
                    <a:pt x="13284" y="15524"/>
                  </a:cubicBezTo>
                  <a:cubicBezTo>
                    <a:pt x="13357" y="15524"/>
                    <a:pt x="13424" y="15485"/>
                    <a:pt x="13475" y="15429"/>
                  </a:cubicBezTo>
                  <a:cubicBezTo>
                    <a:pt x="13518" y="15297"/>
                    <a:pt x="13554" y="15110"/>
                    <a:pt x="13583" y="14811"/>
                  </a:cubicBezTo>
                  <a:cubicBezTo>
                    <a:pt x="13598" y="14660"/>
                    <a:pt x="13630" y="14527"/>
                    <a:pt x="13666" y="14400"/>
                  </a:cubicBezTo>
                  <a:cubicBezTo>
                    <a:pt x="13670" y="14354"/>
                    <a:pt x="13672" y="14319"/>
                    <a:pt x="13674" y="14273"/>
                  </a:cubicBezTo>
                  <a:cubicBezTo>
                    <a:pt x="13682" y="14138"/>
                    <a:pt x="13764" y="14053"/>
                    <a:pt x="13866" y="14004"/>
                  </a:cubicBezTo>
                  <a:cubicBezTo>
                    <a:pt x="14157" y="13564"/>
                    <a:pt x="14663" y="13337"/>
                    <a:pt x="15444" y="13371"/>
                  </a:cubicBezTo>
                  <a:cubicBezTo>
                    <a:pt x="15475" y="13373"/>
                    <a:pt x="15504" y="13385"/>
                    <a:pt x="15535" y="13387"/>
                  </a:cubicBezTo>
                  <a:cubicBezTo>
                    <a:pt x="16095" y="13354"/>
                    <a:pt x="16708" y="13354"/>
                    <a:pt x="17180" y="13419"/>
                  </a:cubicBezTo>
                  <a:cubicBezTo>
                    <a:pt x="17661" y="13331"/>
                    <a:pt x="18352" y="13475"/>
                    <a:pt x="18352" y="13751"/>
                  </a:cubicBezTo>
                  <a:cubicBezTo>
                    <a:pt x="18352" y="13917"/>
                    <a:pt x="18241" y="14064"/>
                    <a:pt x="18078" y="14099"/>
                  </a:cubicBezTo>
                  <a:cubicBezTo>
                    <a:pt x="18007" y="14115"/>
                    <a:pt x="17948" y="14140"/>
                    <a:pt x="17903" y="14178"/>
                  </a:cubicBezTo>
                  <a:cubicBezTo>
                    <a:pt x="17901" y="14194"/>
                    <a:pt x="17906" y="14211"/>
                    <a:pt x="17903" y="14226"/>
                  </a:cubicBezTo>
                  <a:cubicBezTo>
                    <a:pt x="17880" y="14339"/>
                    <a:pt x="17881" y="14418"/>
                    <a:pt x="17895" y="14479"/>
                  </a:cubicBezTo>
                  <a:cubicBezTo>
                    <a:pt x="17920" y="14490"/>
                    <a:pt x="17940" y="14512"/>
                    <a:pt x="17978" y="14511"/>
                  </a:cubicBezTo>
                  <a:cubicBezTo>
                    <a:pt x="18024" y="14510"/>
                    <a:pt x="18228" y="14429"/>
                    <a:pt x="18368" y="14384"/>
                  </a:cubicBezTo>
                  <a:cubicBezTo>
                    <a:pt x="18447" y="14290"/>
                    <a:pt x="18494" y="14157"/>
                    <a:pt x="18460" y="14052"/>
                  </a:cubicBezTo>
                  <a:cubicBezTo>
                    <a:pt x="18323" y="13631"/>
                    <a:pt x="18721" y="13571"/>
                    <a:pt x="20179" y="13767"/>
                  </a:cubicBezTo>
                  <a:lnTo>
                    <a:pt x="21575" y="13941"/>
                  </a:lnTo>
                  <a:cubicBezTo>
                    <a:pt x="21588" y="13723"/>
                    <a:pt x="21597" y="13511"/>
                    <a:pt x="21600" y="13276"/>
                  </a:cubicBezTo>
                  <a:lnTo>
                    <a:pt x="21600" y="13229"/>
                  </a:lnTo>
                  <a:cubicBezTo>
                    <a:pt x="21579" y="12343"/>
                    <a:pt x="21556" y="12070"/>
                    <a:pt x="21492" y="12058"/>
                  </a:cubicBezTo>
                  <a:cubicBezTo>
                    <a:pt x="21525" y="12329"/>
                    <a:pt x="21315" y="12401"/>
                    <a:pt x="21143" y="12105"/>
                  </a:cubicBezTo>
                  <a:cubicBezTo>
                    <a:pt x="21083" y="12002"/>
                    <a:pt x="21041" y="11954"/>
                    <a:pt x="21002" y="11931"/>
                  </a:cubicBezTo>
                  <a:cubicBezTo>
                    <a:pt x="20976" y="11957"/>
                    <a:pt x="20957" y="11963"/>
                    <a:pt x="20927" y="12011"/>
                  </a:cubicBezTo>
                  <a:cubicBezTo>
                    <a:pt x="20896" y="12060"/>
                    <a:pt x="20850" y="12063"/>
                    <a:pt x="20811" y="12090"/>
                  </a:cubicBezTo>
                  <a:cubicBezTo>
                    <a:pt x="20793" y="12103"/>
                    <a:pt x="20783" y="12132"/>
                    <a:pt x="20761" y="12137"/>
                  </a:cubicBezTo>
                  <a:cubicBezTo>
                    <a:pt x="20675" y="12169"/>
                    <a:pt x="20582" y="12165"/>
                    <a:pt x="20495" y="12090"/>
                  </a:cubicBezTo>
                  <a:cubicBezTo>
                    <a:pt x="20393" y="12001"/>
                    <a:pt x="20242" y="11936"/>
                    <a:pt x="20088" y="11916"/>
                  </a:cubicBezTo>
                  <a:cubicBezTo>
                    <a:pt x="20058" y="11912"/>
                    <a:pt x="20033" y="11932"/>
                    <a:pt x="20005" y="11931"/>
                  </a:cubicBezTo>
                  <a:cubicBezTo>
                    <a:pt x="19910" y="11928"/>
                    <a:pt x="19825" y="11952"/>
                    <a:pt x="19747" y="11979"/>
                  </a:cubicBezTo>
                  <a:cubicBezTo>
                    <a:pt x="19582" y="12062"/>
                    <a:pt x="19477" y="12217"/>
                    <a:pt x="19473" y="12485"/>
                  </a:cubicBezTo>
                  <a:cubicBezTo>
                    <a:pt x="19472" y="12591"/>
                    <a:pt x="19332" y="12663"/>
                    <a:pt x="19166" y="12644"/>
                  </a:cubicBezTo>
                  <a:cubicBezTo>
                    <a:pt x="18999" y="12624"/>
                    <a:pt x="18334" y="12592"/>
                    <a:pt x="17695" y="12580"/>
                  </a:cubicBezTo>
                  <a:cubicBezTo>
                    <a:pt x="17092" y="12569"/>
                    <a:pt x="16623" y="12479"/>
                    <a:pt x="16482" y="12375"/>
                  </a:cubicBezTo>
                  <a:cubicBezTo>
                    <a:pt x="16351" y="12379"/>
                    <a:pt x="16247" y="12388"/>
                    <a:pt x="16117" y="12390"/>
                  </a:cubicBezTo>
                  <a:cubicBezTo>
                    <a:pt x="15955" y="12615"/>
                    <a:pt x="15468" y="12573"/>
                    <a:pt x="15278" y="12375"/>
                  </a:cubicBezTo>
                  <a:cubicBezTo>
                    <a:pt x="14308" y="12361"/>
                    <a:pt x="13493" y="12319"/>
                    <a:pt x="13500" y="12169"/>
                  </a:cubicBezTo>
                  <a:cubicBezTo>
                    <a:pt x="13501" y="12144"/>
                    <a:pt x="13485" y="12113"/>
                    <a:pt x="13483" y="12090"/>
                  </a:cubicBezTo>
                  <a:cubicBezTo>
                    <a:pt x="13368" y="12141"/>
                    <a:pt x="13284" y="12012"/>
                    <a:pt x="13226" y="11678"/>
                  </a:cubicBezTo>
                  <a:cubicBezTo>
                    <a:pt x="13141" y="11653"/>
                    <a:pt x="13056" y="11673"/>
                    <a:pt x="12993" y="11773"/>
                  </a:cubicBezTo>
                  <a:cubicBezTo>
                    <a:pt x="12884" y="11946"/>
                    <a:pt x="12797" y="11931"/>
                    <a:pt x="12736" y="11742"/>
                  </a:cubicBezTo>
                  <a:cubicBezTo>
                    <a:pt x="12670" y="11539"/>
                    <a:pt x="12640" y="10080"/>
                    <a:pt x="12628" y="8529"/>
                  </a:cubicBezTo>
                  <a:cubicBezTo>
                    <a:pt x="12487" y="8106"/>
                    <a:pt x="12445" y="6713"/>
                    <a:pt x="12603" y="6472"/>
                  </a:cubicBezTo>
                  <a:cubicBezTo>
                    <a:pt x="12620" y="6446"/>
                    <a:pt x="12615" y="6393"/>
                    <a:pt x="12628" y="6361"/>
                  </a:cubicBezTo>
                  <a:cubicBezTo>
                    <a:pt x="12634" y="5859"/>
                    <a:pt x="12646" y="5533"/>
                    <a:pt x="12661" y="5190"/>
                  </a:cubicBezTo>
                  <a:cubicBezTo>
                    <a:pt x="12639" y="4898"/>
                    <a:pt x="12611" y="4571"/>
                    <a:pt x="12611" y="4447"/>
                  </a:cubicBezTo>
                  <a:cubicBezTo>
                    <a:pt x="12611" y="4251"/>
                    <a:pt x="12486" y="4179"/>
                    <a:pt x="12237" y="4146"/>
                  </a:cubicBezTo>
                  <a:close/>
                  <a:moveTo>
                    <a:pt x="6796" y="4874"/>
                  </a:moveTo>
                  <a:cubicBezTo>
                    <a:pt x="7455" y="4861"/>
                    <a:pt x="8122" y="4907"/>
                    <a:pt x="8316" y="5048"/>
                  </a:cubicBezTo>
                  <a:cubicBezTo>
                    <a:pt x="8669" y="5303"/>
                    <a:pt x="8743" y="5778"/>
                    <a:pt x="8507" y="6219"/>
                  </a:cubicBezTo>
                  <a:cubicBezTo>
                    <a:pt x="8341" y="6529"/>
                    <a:pt x="8122" y="6578"/>
                    <a:pt x="6821" y="6630"/>
                  </a:cubicBezTo>
                  <a:cubicBezTo>
                    <a:pt x="5518" y="6682"/>
                    <a:pt x="5292" y="6658"/>
                    <a:pt x="5159" y="6377"/>
                  </a:cubicBezTo>
                  <a:cubicBezTo>
                    <a:pt x="4951" y="5939"/>
                    <a:pt x="5019" y="5406"/>
                    <a:pt x="5325" y="5111"/>
                  </a:cubicBezTo>
                  <a:cubicBezTo>
                    <a:pt x="5478" y="4964"/>
                    <a:pt x="6136" y="4887"/>
                    <a:pt x="6796" y="4874"/>
                  </a:cubicBezTo>
                  <a:close/>
                  <a:moveTo>
                    <a:pt x="10052" y="8719"/>
                  </a:moveTo>
                  <a:cubicBezTo>
                    <a:pt x="9864" y="8723"/>
                    <a:pt x="9758" y="9048"/>
                    <a:pt x="9894" y="9210"/>
                  </a:cubicBezTo>
                  <a:cubicBezTo>
                    <a:pt x="9969" y="9297"/>
                    <a:pt x="9851" y="9647"/>
                    <a:pt x="9703" y="9922"/>
                  </a:cubicBezTo>
                  <a:cubicBezTo>
                    <a:pt x="9728" y="10113"/>
                    <a:pt x="9753" y="10269"/>
                    <a:pt x="9795" y="10317"/>
                  </a:cubicBezTo>
                  <a:cubicBezTo>
                    <a:pt x="9932" y="10479"/>
                    <a:pt x="9966" y="11097"/>
                    <a:pt x="9919" y="11710"/>
                  </a:cubicBezTo>
                  <a:cubicBezTo>
                    <a:pt x="9991" y="11885"/>
                    <a:pt x="9933" y="12350"/>
                    <a:pt x="9770" y="12770"/>
                  </a:cubicBezTo>
                  <a:lnTo>
                    <a:pt x="9537" y="13371"/>
                  </a:lnTo>
                  <a:lnTo>
                    <a:pt x="5699" y="13324"/>
                  </a:lnTo>
                  <a:cubicBezTo>
                    <a:pt x="3267" y="13287"/>
                    <a:pt x="2429" y="13249"/>
                    <a:pt x="2060" y="13134"/>
                  </a:cubicBezTo>
                  <a:cubicBezTo>
                    <a:pt x="1120" y="13072"/>
                    <a:pt x="447" y="12997"/>
                    <a:pt x="390" y="12928"/>
                  </a:cubicBezTo>
                  <a:cubicBezTo>
                    <a:pt x="271" y="12782"/>
                    <a:pt x="280" y="12679"/>
                    <a:pt x="366" y="12517"/>
                  </a:cubicBezTo>
                  <a:cubicBezTo>
                    <a:pt x="169" y="12743"/>
                    <a:pt x="54" y="13054"/>
                    <a:pt x="8" y="13466"/>
                  </a:cubicBezTo>
                  <a:cubicBezTo>
                    <a:pt x="35" y="14017"/>
                    <a:pt x="72" y="14344"/>
                    <a:pt x="174" y="14432"/>
                  </a:cubicBezTo>
                  <a:cubicBezTo>
                    <a:pt x="196" y="14432"/>
                    <a:pt x="207" y="14433"/>
                    <a:pt x="233" y="14432"/>
                  </a:cubicBezTo>
                  <a:cubicBezTo>
                    <a:pt x="258" y="14430"/>
                    <a:pt x="295" y="14471"/>
                    <a:pt x="324" y="14479"/>
                  </a:cubicBezTo>
                  <a:cubicBezTo>
                    <a:pt x="328" y="14479"/>
                    <a:pt x="337" y="14495"/>
                    <a:pt x="341" y="14495"/>
                  </a:cubicBezTo>
                  <a:cubicBezTo>
                    <a:pt x="500" y="14505"/>
                    <a:pt x="706" y="14616"/>
                    <a:pt x="806" y="14764"/>
                  </a:cubicBezTo>
                  <a:cubicBezTo>
                    <a:pt x="1276" y="15462"/>
                    <a:pt x="1359" y="15451"/>
                    <a:pt x="1313" y="14716"/>
                  </a:cubicBezTo>
                  <a:lnTo>
                    <a:pt x="1263" y="14004"/>
                  </a:lnTo>
                  <a:lnTo>
                    <a:pt x="3107" y="14068"/>
                  </a:lnTo>
                  <a:cubicBezTo>
                    <a:pt x="4121" y="14107"/>
                    <a:pt x="6087" y="14215"/>
                    <a:pt x="7477" y="14305"/>
                  </a:cubicBezTo>
                  <a:lnTo>
                    <a:pt x="10002" y="14479"/>
                  </a:lnTo>
                  <a:lnTo>
                    <a:pt x="10019" y="16172"/>
                  </a:lnTo>
                  <a:cubicBezTo>
                    <a:pt x="10026" y="16893"/>
                    <a:pt x="10043" y="17466"/>
                    <a:pt x="10052" y="17929"/>
                  </a:cubicBezTo>
                  <a:cubicBezTo>
                    <a:pt x="10080" y="18068"/>
                    <a:pt x="10094" y="18251"/>
                    <a:pt x="10094" y="18467"/>
                  </a:cubicBezTo>
                  <a:cubicBezTo>
                    <a:pt x="10094" y="18591"/>
                    <a:pt x="10107" y="18621"/>
                    <a:pt x="10110" y="18704"/>
                  </a:cubicBezTo>
                  <a:cubicBezTo>
                    <a:pt x="10239" y="19183"/>
                    <a:pt x="10617" y="19178"/>
                    <a:pt x="10617" y="18530"/>
                  </a:cubicBezTo>
                  <a:cubicBezTo>
                    <a:pt x="10617" y="18252"/>
                    <a:pt x="10686" y="17944"/>
                    <a:pt x="10767" y="17850"/>
                  </a:cubicBezTo>
                  <a:cubicBezTo>
                    <a:pt x="10824" y="17782"/>
                    <a:pt x="10872" y="17669"/>
                    <a:pt x="10916" y="17533"/>
                  </a:cubicBezTo>
                  <a:cubicBezTo>
                    <a:pt x="10918" y="17530"/>
                    <a:pt x="10923" y="17521"/>
                    <a:pt x="10925" y="17517"/>
                  </a:cubicBezTo>
                  <a:cubicBezTo>
                    <a:pt x="10913" y="17441"/>
                    <a:pt x="10851" y="17332"/>
                    <a:pt x="10742" y="17169"/>
                  </a:cubicBezTo>
                  <a:cubicBezTo>
                    <a:pt x="10500" y="16806"/>
                    <a:pt x="10494" y="16770"/>
                    <a:pt x="10650" y="16441"/>
                  </a:cubicBezTo>
                  <a:cubicBezTo>
                    <a:pt x="10742" y="16248"/>
                    <a:pt x="10888" y="16131"/>
                    <a:pt x="10966" y="16188"/>
                  </a:cubicBezTo>
                  <a:cubicBezTo>
                    <a:pt x="10980" y="16199"/>
                    <a:pt x="10988" y="16189"/>
                    <a:pt x="10999" y="16188"/>
                  </a:cubicBezTo>
                  <a:cubicBezTo>
                    <a:pt x="10887" y="15786"/>
                    <a:pt x="10926" y="14191"/>
                    <a:pt x="11066" y="13925"/>
                  </a:cubicBezTo>
                  <a:cubicBezTo>
                    <a:pt x="11072" y="13914"/>
                    <a:pt x="11070" y="13881"/>
                    <a:pt x="11074" y="13862"/>
                  </a:cubicBezTo>
                  <a:cubicBezTo>
                    <a:pt x="11074" y="13860"/>
                    <a:pt x="11074" y="13848"/>
                    <a:pt x="11074" y="13846"/>
                  </a:cubicBezTo>
                  <a:cubicBezTo>
                    <a:pt x="11015" y="12992"/>
                    <a:pt x="10880" y="12661"/>
                    <a:pt x="10709" y="13055"/>
                  </a:cubicBezTo>
                  <a:cubicBezTo>
                    <a:pt x="10639" y="13214"/>
                    <a:pt x="10537" y="13313"/>
                    <a:pt x="10493" y="13261"/>
                  </a:cubicBezTo>
                  <a:cubicBezTo>
                    <a:pt x="10377" y="13124"/>
                    <a:pt x="10447" y="11829"/>
                    <a:pt x="10584" y="11567"/>
                  </a:cubicBezTo>
                  <a:cubicBezTo>
                    <a:pt x="10618" y="11502"/>
                    <a:pt x="10646" y="11359"/>
                    <a:pt x="10667" y="11188"/>
                  </a:cubicBezTo>
                  <a:cubicBezTo>
                    <a:pt x="10580" y="10751"/>
                    <a:pt x="10613" y="10166"/>
                    <a:pt x="10817" y="10017"/>
                  </a:cubicBezTo>
                  <a:cubicBezTo>
                    <a:pt x="10829" y="10008"/>
                    <a:pt x="10833" y="9982"/>
                    <a:pt x="10842" y="9969"/>
                  </a:cubicBezTo>
                  <a:cubicBezTo>
                    <a:pt x="10849" y="9958"/>
                    <a:pt x="10851" y="9930"/>
                    <a:pt x="10858" y="9922"/>
                  </a:cubicBezTo>
                  <a:cubicBezTo>
                    <a:pt x="10868" y="9912"/>
                    <a:pt x="10875" y="9900"/>
                    <a:pt x="10883" y="9890"/>
                  </a:cubicBezTo>
                  <a:cubicBezTo>
                    <a:pt x="10897" y="9760"/>
                    <a:pt x="10808" y="9568"/>
                    <a:pt x="10692" y="9368"/>
                  </a:cubicBezTo>
                  <a:cubicBezTo>
                    <a:pt x="10657" y="9321"/>
                    <a:pt x="10655" y="9299"/>
                    <a:pt x="10609" y="9241"/>
                  </a:cubicBezTo>
                  <a:cubicBezTo>
                    <a:pt x="10404" y="8984"/>
                    <a:pt x="10195" y="8788"/>
                    <a:pt x="10094" y="8751"/>
                  </a:cubicBezTo>
                  <a:cubicBezTo>
                    <a:pt x="10079" y="8744"/>
                    <a:pt x="10067" y="8724"/>
                    <a:pt x="10052" y="8719"/>
                  </a:cubicBezTo>
                  <a:close/>
                  <a:moveTo>
                    <a:pt x="9388" y="10571"/>
                  </a:moveTo>
                  <a:cubicBezTo>
                    <a:pt x="9353" y="10529"/>
                    <a:pt x="9329" y="10546"/>
                    <a:pt x="9305" y="10602"/>
                  </a:cubicBezTo>
                  <a:cubicBezTo>
                    <a:pt x="9297" y="10674"/>
                    <a:pt x="9280" y="10738"/>
                    <a:pt x="9280" y="10824"/>
                  </a:cubicBezTo>
                  <a:cubicBezTo>
                    <a:pt x="9280" y="11147"/>
                    <a:pt x="9338" y="11312"/>
                    <a:pt x="9438" y="11425"/>
                  </a:cubicBezTo>
                  <a:cubicBezTo>
                    <a:pt x="9486" y="11368"/>
                    <a:pt x="9529" y="11263"/>
                    <a:pt x="9529" y="11109"/>
                  </a:cubicBezTo>
                  <a:cubicBezTo>
                    <a:pt x="9529" y="10902"/>
                    <a:pt x="9463" y="10659"/>
                    <a:pt x="9388" y="10571"/>
                  </a:cubicBezTo>
                  <a:close/>
                  <a:moveTo>
                    <a:pt x="150" y="12011"/>
                  </a:moveTo>
                  <a:cubicBezTo>
                    <a:pt x="64" y="12035"/>
                    <a:pt x="21" y="12137"/>
                    <a:pt x="0" y="12295"/>
                  </a:cubicBezTo>
                  <a:cubicBezTo>
                    <a:pt x="17" y="12314"/>
                    <a:pt x="35" y="12323"/>
                    <a:pt x="58" y="12295"/>
                  </a:cubicBezTo>
                  <a:cubicBezTo>
                    <a:pt x="109" y="12235"/>
                    <a:pt x="143" y="12107"/>
                    <a:pt x="150" y="12011"/>
                  </a:cubicBezTo>
                  <a:close/>
                  <a:moveTo>
                    <a:pt x="1653" y="12074"/>
                  </a:moveTo>
                  <a:cubicBezTo>
                    <a:pt x="1632" y="12067"/>
                    <a:pt x="1561" y="12092"/>
                    <a:pt x="1529" y="12090"/>
                  </a:cubicBezTo>
                  <a:cubicBezTo>
                    <a:pt x="1517" y="12129"/>
                    <a:pt x="1533" y="12177"/>
                    <a:pt x="1603" y="12264"/>
                  </a:cubicBezTo>
                  <a:cubicBezTo>
                    <a:pt x="1629" y="12295"/>
                    <a:pt x="1653" y="12302"/>
                    <a:pt x="1678" y="12327"/>
                  </a:cubicBezTo>
                  <a:cubicBezTo>
                    <a:pt x="1685" y="12306"/>
                    <a:pt x="1685" y="12285"/>
                    <a:pt x="1695" y="12264"/>
                  </a:cubicBezTo>
                  <a:cubicBezTo>
                    <a:pt x="1739" y="12162"/>
                    <a:pt x="1729" y="12100"/>
                    <a:pt x="1653" y="12074"/>
                  </a:cubicBezTo>
                  <a:close/>
                  <a:moveTo>
                    <a:pt x="1188" y="12090"/>
                  </a:moveTo>
                  <a:cubicBezTo>
                    <a:pt x="1116" y="12098"/>
                    <a:pt x="1063" y="12121"/>
                    <a:pt x="997" y="12137"/>
                  </a:cubicBezTo>
                  <a:cubicBezTo>
                    <a:pt x="980" y="12184"/>
                    <a:pt x="1003" y="12239"/>
                    <a:pt x="1113" y="12248"/>
                  </a:cubicBezTo>
                  <a:cubicBezTo>
                    <a:pt x="1257" y="12259"/>
                    <a:pt x="1341" y="12192"/>
                    <a:pt x="1296" y="12105"/>
                  </a:cubicBezTo>
                  <a:cubicBezTo>
                    <a:pt x="1291" y="12096"/>
                    <a:pt x="1278" y="12097"/>
                    <a:pt x="1271" y="12090"/>
                  </a:cubicBezTo>
                  <a:cubicBezTo>
                    <a:pt x="1232" y="12093"/>
                    <a:pt x="1233" y="12084"/>
                    <a:pt x="1188" y="12090"/>
                  </a:cubicBezTo>
                  <a:close/>
                  <a:moveTo>
                    <a:pt x="4154" y="14970"/>
                  </a:moveTo>
                  <a:cubicBezTo>
                    <a:pt x="2695" y="14999"/>
                    <a:pt x="2492" y="15043"/>
                    <a:pt x="2451" y="15444"/>
                  </a:cubicBezTo>
                  <a:cubicBezTo>
                    <a:pt x="2409" y="15855"/>
                    <a:pt x="2544" y="15903"/>
                    <a:pt x="3846" y="15903"/>
                  </a:cubicBezTo>
                  <a:cubicBezTo>
                    <a:pt x="5077" y="15903"/>
                    <a:pt x="5331" y="15829"/>
                    <a:pt x="5550" y="15413"/>
                  </a:cubicBezTo>
                  <a:cubicBezTo>
                    <a:pt x="5800" y="14935"/>
                    <a:pt x="5772" y="14937"/>
                    <a:pt x="4154" y="14970"/>
                  </a:cubicBezTo>
                  <a:close/>
                  <a:moveTo>
                    <a:pt x="9188" y="15128"/>
                  </a:moveTo>
                  <a:cubicBezTo>
                    <a:pt x="9076" y="15128"/>
                    <a:pt x="8981" y="15309"/>
                    <a:pt x="8981" y="15524"/>
                  </a:cubicBezTo>
                  <a:cubicBezTo>
                    <a:pt x="8981" y="15738"/>
                    <a:pt x="9076" y="15903"/>
                    <a:pt x="9188" y="15903"/>
                  </a:cubicBezTo>
                  <a:cubicBezTo>
                    <a:pt x="9301" y="15903"/>
                    <a:pt x="9388" y="15738"/>
                    <a:pt x="9388" y="15524"/>
                  </a:cubicBezTo>
                  <a:cubicBezTo>
                    <a:pt x="9388" y="15309"/>
                    <a:pt x="9301" y="15128"/>
                    <a:pt x="9188" y="15128"/>
                  </a:cubicBezTo>
                  <a:close/>
                </a:path>
              </a:pathLst>
            </a:custGeom>
            <a:ln w="12700" cap="flat">
              <a:noFill/>
              <a:miter lim="400000"/>
            </a:ln>
            <a:effectLst/>
          </p:spPr>
        </p:pic>
        <p:pic>
          <p:nvPicPr>
            <p:cNvPr id="789" name="图像" descr="图像"/>
            <p:cNvPicPr>
              <a:picLocks noChangeAspect="1"/>
            </p:cNvPicPr>
            <p:nvPr/>
          </p:nvPicPr>
          <p:blipFill>
            <a:blip r:embed="rId5">
              <a:extLst/>
            </a:blip>
            <a:srcRect l="66539" t="51249" r="16291" b="39053"/>
            <a:stretch>
              <a:fillRect/>
            </a:stretch>
          </p:blipFill>
          <p:spPr>
            <a:xfrm>
              <a:off x="5387964" y="670231"/>
              <a:ext cx="1325961" cy="4212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09" extrusionOk="0">
                  <a:moveTo>
                    <a:pt x="19751" y="0"/>
                  </a:moveTo>
                  <a:lnTo>
                    <a:pt x="19732" y="398"/>
                  </a:lnTo>
                  <a:lnTo>
                    <a:pt x="19854" y="378"/>
                  </a:lnTo>
                  <a:cubicBezTo>
                    <a:pt x="19811" y="290"/>
                    <a:pt x="19781" y="177"/>
                    <a:pt x="19757" y="40"/>
                  </a:cubicBezTo>
                  <a:cubicBezTo>
                    <a:pt x="19754" y="20"/>
                    <a:pt x="19754" y="20"/>
                    <a:pt x="19751" y="0"/>
                  </a:cubicBezTo>
                  <a:close/>
                  <a:moveTo>
                    <a:pt x="15200" y="736"/>
                  </a:moveTo>
                  <a:cubicBezTo>
                    <a:pt x="15064" y="736"/>
                    <a:pt x="15026" y="1535"/>
                    <a:pt x="14999" y="4435"/>
                  </a:cubicBezTo>
                  <a:cubicBezTo>
                    <a:pt x="14998" y="4530"/>
                    <a:pt x="14993" y="4535"/>
                    <a:pt x="14993" y="4634"/>
                  </a:cubicBezTo>
                  <a:lnTo>
                    <a:pt x="14960" y="8552"/>
                  </a:lnTo>
                  <a:lnTo>
                    <a:pt x="14488" y="8433"/>
                  </a:lnTo>
                  <a:cubicBezTo>
                    <a:pt x="14402" y="8413"/>
                    <a:pt x="14222" y="8307"/>
                    <a:pt x="14100" y="8254"/>
                  </a:cubicBezTo>
                  <a:cubicBezTo>
                    <a:pt x="14026" y="8231"/>
                    <a:pt x="13967" y="8202"/>
                    <a:pt x="13894" y="8154"/>
                  </a:cubicBezTo>
                  <a:cubicBezTo>
                    <a:pt x="12653" y="7525"/>
                    <a:pt x="10383" y="5833"/>
                    <a:pt x="9956" y="5131"/>
                  </a:cubicBezTo>
                  <a:cubicBezTo>
                    <a:pt x="9822" y="4909"/>
                    <a:pt x="9580" y="4733"/>
                    <a:pt x="9420" y="4733"/>
                  </a:cubicBezTo>
                  <a:cubicBezTo>
                    <a:pt x="9146" y="4733"/>
                    <a:pt x="9131" y="4815"/>
                    <a:pt x="9187" y="6265"/>
                  </a:cubicBezTo>
                  <a:cubicBezTo>
                    <a:pt x="9219" y="7114"/>
                    <a:pt x="9291" y="8395"/>
                    <a:pt x="9349" y="9089"/>
                  </a:cubicBezTo>
                  <a:cubicBezTo>
                    <a:pt x="9406" y="9782"/>
                    <a:pt x="9415" y="10453"/>
                    <a:pt x="9368" y="10580"/>
                  </a:cubicBezTo>
                  <a:cubicBezTo>
                    <a:pt x="9320" y="10708"/>
                    <a:pt x="7458" y="10999"/>
                    <a:pt x="5230" y="11237"/>
                  </a:cubicBezTo>
                  <a:cubicBezTo>
                    <a:pt x="1026" y="11686"/>
                    <a:pt x="0" y="11906"/>
                    <a:pt x="0" y="12370"/>
                  </a:cubicBezTo>
                  <a:cubicBezTo>
                    <a:pt x="0" y="13000"/>
                    <a:pt x="492" y="13054"/>
                    <a:pt x="2644" y="12708"/>
                  </a:cubicBezTo>
                  <a:cubicBezTo>
                    <a:pt x="3891" y="12508"/>
                    <a:pt x="5947" y="12320"/>
                    <a:pt x="7215" y="12271"/>
                  </a:cubicBezTo>
                  <a:lnTo>
                    <a:pt x="9523" y="12172"/>
                  </a:lnTo>
                  <a:lnTo>
                    <a:pt x="9588" y="14916"/>
                  </a:lnTo>
                  <a:lnTo>
                    <a:pt x="9652" y="17641"/>
                  </a:lnTo>
                  <a:lnTo>
                    <a:pt x="9206" y="18953"/>
                  </a:lnTo>
                  <a:cubicBezTo>
                    <a:pt x="8958" y="19680"/>
                    <a:pt x="8754" y="20461"/>
                    <a:pt x="8754" y="20684"/>
                  </a:cubicBezTo>
                  <a:cubicBezTo>
                    <a:pt x="8754" y="21600"/>
                    <a:pt x="9253" y="20972"/>
                    <a:pt x="9782" y="19411"/>
                  </a:cubicBezTo>
                  <a:cubicBezTo>
                    <a:pt x="10092" y="18495"/>
                    <a:pt x="10697" y="17166"/>
                    <a:pt x="11120" y="16447"/>
                  </a:cubicBezTo>
                  <a:cubicBezTo>
                    <a:pt x="11543" y="15729"/>
                    <a:pt x="12293" y="14350"/>
                    <a:pt x="12788" y="13385"/>
                  </a:cubicBezTo>
                  <a:cubicBezTo>
                    <a:pt x="13125" y="12727"/>
                    <a:pt x="13491" y="12152"/>
                    <a:pt x="13835" y="11674"/>
                  </a:cubicBezTo>
                  <a:cubicBezTo>
                    <a:pt x="13880" y="11575"/>
                    <a:pt x="13930" y="11500"/>
                    <a:pt x="13991" y="11456"/>
                  </a:cubicBezTo>
                  <a:cubicBezTo>
                    <a:pt x="14436" y="10874"/>
                    <a:pt x="14803" y="10550"/>
                    <a:pt x="14902" y="10740"/>
                  </a:cubicBezTo>
                  <a:cubicBezTo>
                    <a:pt x="14989" y="10904"/>
                    <a:pt x="15246" y="16255"/>
                    <a:pt x="15290" y="18874"/>
                  </a:cubicBezTo>
                  <a:cubicBezTo>
                    <a:pt x="15305" y="19758"/>
                    <a:pt x="15379" y="20544"/>
                    <a:pt x="15458" y="20624"/>
                  </a:cubicBezTo>
                  <a:cubicBezTo>
                    <a:pt x="15715" y="20884"/>
                    <a:pt x="15761" y="18900"/>
                    <a:pt x="15594" y="14956"/>
                  </a:cubicBezTo>
                  <a:cubicBezTo>
                    <a:pt x="15504" y="12828"/>
                    <a:pt x="15432" y="10864"/>
                    <a:pt x="15432" y="10580"/>
                  </a:cubicBezTo>
                  <a:cubicBezTo>
                    <a:pt x="15432" y="9922"/>
                    <a:pt x="15458" y="9908"/>
                    <a:pt x="19040" y="9626"/>
                  </a:cubicBezTo>
                  <a:cubicBezTo>
                    <a:pt x="20099" y="9542"/>
                    <a:pt x="20883" y="9533"/>
                    <a:pt x="21600" y="9566"/>
                  </a:cubicBezTo>
                  <a:lnTo>
                    <a:pt x="21600" y="8592"/>
                  </a:lnTo>
                  <a:cubicBezTo>
                    <a:pt x="18972" y="8464"/>
                    <a:pt x="15870" y="8567"/>
                    <a:pt x="15704" y="8989"/>
                  </a:cubicBezTo>
                  <a:cubicBezTo>
                    <a:pt x="15606" y="9238"/>
                    <a:pt x="15494" y="9340"/>
                    <a:pt x="15452" y="9208"/>
                  </a:cubicBezTo>
                  <a:cubicBezTo>
                    <a:pt x="15409" y="9077"/>
                    <a:pt x="15374" y="7118"/>
                    <a:pt x="15374" y="4853"/>
                  </a:cubicBezTo>
                  <a:cubicBezTo>
                    <a:pt x="15374" y="1476"/>
                    <a:pt x="15342" y="736"/>
                    <a:pt x="15200" y="736"/>
                  </a:cubicBezTo>
                  <a:close/>
                </a:path>
              </a:pathLst>
            </a:custGeom>
            <a:ln w="12700" cap="flat">
              <a:noFill/>
              <a:miter lim="400000"/>
            </a:ln>
            <a:effectLst/>
          </p:spPr>
        </p:pic>
        <p:pic>
          <p:nvPicPr>
            <p:cNvPr id="790" name="图像" descr="图像"/>
            <p:cNvPicPr>
              <a:picLocks noChangeAspect="1"/>
            </p:cNvPicPr>
            <p:nvPr/>
          </p:nvPicPr>
          <p:blipFill>
            <a:blip r:embed="rId5">
              <a:extLst/>
            </a:blip>
            <a:srcRect l="1551" t="56891" r="72575" b="37205"/>
            <a:stretch>
              <a:fillRect/>
            </a:stretch>
          </p:blipFill>
          <p:spPr>
            <a:xfrm rot="10800000" flipH="1">
              <a:off x="3643246" y="1808040"/>
              <a:ext cx="1852613" cy="2377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924" extrusionOk="0">
                  <a:moveTo>
                    <a:pt x="8995" y="0"/>
                  </a:moveTo>
                  <a:cubicBezTo>
                    <a:pt x="8932" y="0"/>
                    <a:pt x="8880" y="393"/>
                    <a:pt x="8880" y="873"/>
                  </a:cubicBezTo>
                  <a:cubicBezTo>
                    <a:pt x="8880" y="1354"/>
                    <a:pt x="8932" y="1747"/>
                    <a:pt x="8995" y="1747"/>
                  </a:cubicBezTo>
                  <a:cubicBezTo>
                    <a:pt x="9059" y="1747"/>
                    <a:pt x="9111" y="1354"/>
                    <a:pt x="9111" y="873"/>
                  </a:cubicBezTo>
                  <a:cubicBezTo>
                    <a:pt x="9111" y="393"/>
                    <a:pt x="9059" y="0"/>
                    <a:pt x="8995" y="0"/>
                  </a:cubicBezTo>
                  <a:close/>
                  <a:moveTo>
                    <a:pt x="5886" y="70"/>
                  </a:moveTo>
                  <a:cubicBezTo>
                    <a:pt x="5827" y="-24"/>
                    <a:pt x="5755" y="208"/>
                    <a:pt x="5701" y="873"/>
                  </a:cubicBezTo>
                  <a:cubicBezTo>
                    <a:pt x="5607" y="2024"/>
                    <a:pt x="5026" y="2001"/>
                    <a:pt x="4872" y="838"/>
                  </a:cubicBezTo>
                  <a:cubicBezTo>
                    <a:pt x="4672" y="-676"/>
                    <a:pt x="4052" y="4317"/>
                    <a:pt x="4109" y="6986"/>
                  </a:cubicBezTo>
                  <a:cubicBezTo>
                    <a:pt x="4184" y="10488"/>
                    <a:pt x="4180" y="13689"/>
                    <a:pt x="4100" y="15265"/>
                  </a:cubicBezTo>
                  <a:cubicBezTo>
                    <a:pt x="4033" y="16569"/>
                    <a:pt x="3815" y="16700"/>
                    <a:pt x="2129" y="16453"/>
                  </a:cubicBezTo>
                  <a:cubicBezTo>
                    <a:pt x="649" y="16236"/>
                    <a:pt x="248" y="16404"/>
                    <a:pt x="292" y="17256"/>
                  </a:cubicBezTo>
                  <a:cubicBezTo>
                    <a:pt x="333" y="18071"/>
                    <a:pt x="855" y="18339"/>
                    <a:pt x="2351" y="18339"/>
                  </a:cubicBezTo>
                  <a:lnTo>
                    <a:pt x="4354" y="18339"/>
                  </a:lnTo>
                  <a:lnTo>
                    <a:pt x="4391" y="15964"/>
                  </a:lnTo>
                  <a:cubicBezTo>
                    <a:pt x="4420" y="14110"/>
                    <a:pt x="4481" y="13635"/>
                    <a:pt x="4660" y="13868"/>
                  </a:cubicBezTo>
                  <a:cubicBezTo>
                    <a:pt x="4787" y="14034"/>
                    <a:pt x="4850" y="13845"/>
                    <a:pt x="4803" y="13484"/>
                  </a:cubicBezTo>
                  <a:cubicBezTo>
                    <a:pt x="4756" y="13122"/>
                    <a:pt x="4779" y="12312"/>
                    <a:pt x="4849" y="11667"/>
                  </a:cubicBezTo>
                  <a:cubicBezTo>
                    <a:pt x="4944" y="10802"/>
                    <a:pt x="4939" y="10161"/>
                    <a:pt x="4835" y="9222"/>
                  </a:cubicBezTo>
                  <a:cubicBezTo>
                    <a:pt x="4667" y="7686"/>
                    <a:pt x="4748" y="6489"/>
                    <a:pt x="5062" y="5869"/>
                  </a:cubicBezTo>
                  <a:cubicBezTo>
                    <a:pt x="5219" y="5558"/>
                    <a:pt x="5368" y="6095"/>
                    <a:pt x="5516" y="7510"/>
                  </a:cubicBezTo>
                  <a:cubicBezTo>
                    <a:pt x="5636" y="8666"/>
                    <a:pt x="5779" y="9606"/>
                    <a:pt x="5835" y="9606"/>
                  </a:cubicBezTo>
                  <a:cubicBezTo>
                    <a:pt x="6022" y="9606"/>
                    <a:pt x="6682" y="14756"/>
                    <a:pt x="6682" y="16208"/>
                  </a:cubicBezTo>
                  <a:cubicBezTo>
                    <a:pt x="6682" y="16996"/>
                    <a:pt x="6747" y="17452"/>
                    <a:pt x="6825" y="17256"/>
                  </a:cubicBezTo>
                  <a:cubicBezTo>
                    <a:pt x="6903" y="17060"/>
                    <a:pt x="7095" y="17413"/>
                    <a:pt x="7251" y="18025"/>
                  </a:cubicBezTo>
                  <a:cubicBezTo>
                    <a:pt x="7586" y="19336"/>
                    <a:pt x="7723" y="18891"/>
                    <a:pt x="7723" y="16523"/>
                  </a:cubicBezTo>
                  <a:cubicBezTo>
                    <a:pt x="7723" y="15575"/>
                    <a:pt x="7801" y="14569"/>
                    <a:pt x="7899" y="14287"/>
                  </a:cubicBezTo>
                  <a:cubicBezTo>
                    <a:pt x="8007" y="13973"/>
                    <a:pt x="8050" y="13159"/>
                    <a:pt x="8010" y="12191"/>
                  </a:cubicBezTo>
                  <a:cubicBezTo>
                    <a:pt x="7918" y="10013"/>
                    <a:pt x="8255" y="8755"/>
                    <a:pt x="8681" y="9676"/>
                  </a:cubicBezTo>
                  <a:cubicBezTo>
                    <a:pt x="9081" y="10543"/>
                    <a:pt x="9361" y="12175"/>
                    <a:pt x="9282" y="13134"/>
                  </a:cubicBezTo>
                  <a:cubicBezTo>
                    <a:pt x="9252" y="13510"/>
                    <a:pt x="9308" y="14034"/>
                    <a:pt x="9407" y="14322"/>
                  </a:cubicBezTo>
                  <a:cubicBezTo>
                    <a:pt x="9625" y="14954"/>
                    <a:pt x="9591" y="19790"/>
                    <a:pt x="9370" y="19457"/>
                  </a:cubicBezTo>
                  <a:cubicBezTo>
                    <a:pt x="9328" y="19393"/>
                    <a:pt x="9300" y="19943"/>
                    <a:pt x="9278" y="20924"/>
                  </a:cubicBezTo>
                  <a:lnTo>
                    <a:pt x="11138" y="20924"/>
                  </a:lnTo>
                  <a:cubicBezTo>
                    <a:pt x="11106" y="19681"/>
                    <a:pt x="11046" y="19208"/>
                    <a:pt x="10920" y="19073"/>
                  </a:cubicBezTo>
                  <a:cubicBezTo>
                    <a:pt x="10718" y="18854"/>
                    <a:pt x="10667" y="18153"/>
                    <a:pt x="10652" y="15300"/>
                  </a:cubicBezTo>
                  <a:cubicBezTo>
                    <a:pt x="10632" y="11427"/>
                    <a:pt x="10776" y="9472"/>
                    <a:pt x="11027" y="10200"/>
                  </a:cubicBezTo>
                  <a:cubicBezTo>
                    <a:pt x="11216" y="10749"/>
                    <a:pt x="11255" y="9131"/>
                    <a:pt x="11073" y="8279"/>
                  </a:cubicBezTo>
                  <a:cubicBezTo>
                    <a:pt x="10569" y="5925"/>
                    <a:pt x="12232" y="4730"/>
                    <a:pt x="12970" y="6917"/>
                  </a:cubicBezTo>
                  <a:cubicBezTo>
                    <a:pt x="13245" y="7730"/>
                    <a:pt x="13274" y="8110"/>
                    <a:pt x="13155" y="9187"/>
                  </a:cubicBezTo>
                  <a:cubicBezTo>
                    <a:pt x="13039" y="10243"/>
                    <a:pt x="13051" y="10480"/>
                    <a:pt x="13206" y="10480"/>
                  </a:cubicBezTo>
                  <a:cubicBezTo>
                    <a:pt x="13311" y="10480"/>
                    <a:pt x="13441" y="11417"/>
                    <a:pt x="13498" y="12540"/>
                  </a:cubicBezTo>
                  <a:cubicBezTo>
                    <a:pt x="13580" y="14175"/>
                    <a:pt x="13666" y="14512"/>
                    <a:pt x="13933" y="14217"/>
                  </a:cubicBezTo>
                  <a:cubicBezTo>
                    <a:pt x="14251" y="13865"/>
                    <a:pt x="14358" y="12768"/>
                    <a:pt x="14585" y="7650"/>
                  </a:cubicBezTo>
                  <a:cubicBezTo>
                    <a:pt x="14627" y="6694"/>
                    <a:pt x="14772" y="6113"/>
                    <a:pt x="14969" y="6113"/>
                  </a:cubicBezTo>
                  <a:cubicBezTo>
                    <a:pt x="15270" y="6113"/>
                    <a:pt x="15276" y="6081"/>
                    <a:pt x="15062" y="4891"/>
                  </a:cubicBezTo>
                  <a:cubicBezTo>
                    <a:pt x="14852" y="3728"/>
                    <a:pt x="14850" y="3591"/>
                    <a:pt x="15039" y="3039"/>
                  </a:cubicBezTo>
                  <a:cubicBezTo>
                    <a:pt x="15400" y="1980"/>
                    <a:pt x="15548" y="3236"/>
                    <a:pt x="15622" y="7895"/>
                  </a:cubicBezTo>
                  <a:cubicBezTo>
                    <a:pt x="15711" y="13593"/>
                    <a:pt x="15851" y="14846"/>
                    <a:pt x="16390" y="14846"/>
                  </a:cubicBezTo>
                  <a:cubicBezTo>
                    <a:pt x="16880" y="14846"/>
                    <a:pt x="17022" y="15541"/>
                    <a:pt x="16852" y="17082"/>
                  </a:cubicBezTo>
                  <a:cubicBezTo>
                    <a:pt x="16760" y="17918"/>
                    <a:pt x="16897" y="18046"/>
                    <a:pt x="17463" y="17675"/>
                  </a:cubicBezTo>
                  <a:cubicBezTo>
                    <a:pt x="18558" y="16958"/>
                    <a:pt x="20800" y="16959"/>
                    <a:pt x="21225" y="17675"/>
                  </a:cubicBezTo>
                  <a:cubicBezTo>
                    <a:pt x="21562" y="18242"/>
                    <a:pt x="21600" y="18123"/>
                    <a:pt x="21600" y="16383"/>
                  </a:cubicBezTo>
                  <a:cubicBezTo>
                    <a:pt x="21600" y="14507"/>
                    <a:pt x="21559" y="14427"/>
                    <a:pt x="20471" y="14427"/>
                  </a:cubicBezTo>
                  <a:cubicBezTo>
                    <a:pt x="19124" y="14427"/>
                    <a:pt x="16528" y="13293"/>
                    <a:pt x="16390" y="12645"/>
                  </a:cubicBezTo>
                  <a:cubicBezTo>
                    <a:pt x="16336" y="12392"/>
                    <a:pt x="16319" y="11660"/>
                    <a:pt x="16353" y="11004"/>
                  </a:cubicBezTo>
                  <a:cubicBezTo>
                    <a:pt x="16386" y="10347"/>
                    <a:pt x="16359" y="9533"/>
                    <a:pt x="16293" y="9222"/>
                  </a:cubicBezTo>
                  <a:cubicBezTo>
                    <a:pt x="16210" y="8837"/>
                    <a:pt x="16214" y="8111"/>
                    <a:pt x="16311" y="6917"/>
                  </a:cubicBezTo>
                  <a:cubicBezTo>
                    <a:pt x="16430" y="5447"/>
                    <a:pt x="16420" y="5024"/>
                    <a:pt x="16251" y="4297"/>
                  </a:cubicBezTo>
                  <a:cubicBezTo>
                    <a:pt x="16140" y="3819"/>
                    <a:pt x="16047" y="2705"/>
                    <a:pt x="16047" y="1817"/>
                  </a:cubicBezTo>
                  <a:cubicBezTo>
                    <a:pt x="16047" y="536"/>
                    <a:pt x="15961" y="175"/>
                    <a:pt x="15622" y="175"/>
                  </a:cubicBezTo>
                  <a:cubicBezTo>
                    <a:pt x="15386" y="175"/>
                    <a:pt x="15066" y="563"/>
                    <a:pt x="14909" y="1013"/>
                  </a:cubicBezTo>
                  <a:cubicBezTo>
                    <a:pt x="14723" y="1547"/>
                    <a:pt x="14580" y="1500"/>
                    <a:pt x="14502" y="908"/>
                  </a:cubicBezTo>
                  <a:cubicBezTo>
                    <a:pt x="14308" y="-556"/>
                    <a:pt x="14169" y="-103"/>
                    <a:pt x="14233" y="1747"/>
                  </a:cubicBezTo>
                  <a:cubicBezTo>
                    <a:pt x="14303" y="3758"/>
                    <a:pt x="14036" y="5913"/>
                    <a:pt x="13909" y="4367"/>
                  </a:cubicBezTo>
                  <a:cubicBezTo>
                    <a:pt x="13866" y="3830"/>
                    <a:pt x="13760" y="3571"/>
                    <a:pt x="13678" y="3808"/>
                  </a:cubicBezTo>
                  <a:cubicBezTo>
                    <a:pt x="13596" y="4044"/>
                    <a:pt x="13416" y="3244"/>
                    <a:pt x="13276" y="2026"/>
                  </a:cubicBezTo>
                  <a:cubicBezTo>
                    <a:pt x="13089" y="404"/>
                    <a:pt x="12986" y="93"/>
                    <a:pt x="12891" y="804"/>
                  </a:cubicBezTo>
                  <a:cubicBezTo>
                    <a:pt x="12716" y="2130"/>
                    <a:pt x="11507" y="2019"/>
                    <a:pt x="11323" y="664"/>
                  </a:cubicBezTo>
                  <a:cubicBezTo>
                    <a:pt x="11203" y="-216"/>
                    <a:pt x="11181" y="-70"/>
                    <a:pt x="11212" y="1328"/>
                  </a:cubicBezTo>
                  <a:cubicBezTo>
                    <a:pt x="11242" y="2696"/>
                    <a:pt x="11176" y="3088"/>
                    <a:pt x="10902" y="3284"/>
                  </a:cubicBezTo>
                  <a:cubicBezTo>
                    <a:pt x="10538" y="3543"/>
                    <a:pt x="9370" y="3607"/>
                    <a:pt x="9023" y="3388"/>
                  </a:cubicBezTo>
                  <a:cubicBezTo>
                    <a:pt x="8501" y="3059"/>
                    <a:pt x="7583" y="4296"/>
                    <a:pt x="7399" y="5554"/>
                  </a:cubicBezTo>
                  <a:cubicBezTo>
                    <a:pt x="7179" y="7056"/>
                    <a:pt x="6714" y="6674"/>
                    <a:pt x="6511" y="4856"/>
                  </a:cubicBezTo>
                  <a:cubicBezTo>
                    <a:pt x="6447" y="4287"/>
                    <a:pt x="6303" y="3564"/>
                    <a:pt x="6191" y="3249"/>
                  </a:cubicBezTo>
                  <a:cubicBezTo>
                    <a:pt x="6080" y="2933"/>
                    <a:pt x="5988" y="2098"/>
                    <a:pt x="5988" y="1362"/>
                  </a:cubicBezTo>
                  <a:cubicBezTo>
                    <a:pt x="5988" y="610"/>
                    <a:pt x="5945" y="164"/>
                    <a:pt x="5886" y="70"/>
                  </a:cubicBezTo>
                  <a:close/>
                  <a:moveTo>
                    <a:pt x="8389" y="315"/>
                  </a:moveTo>
                  <a:cubicBezTo>
                    <a:pt x="8310" y="557"/>
                    <a:pt x="8374" y="769"/>
                    <a:pt x="8533" y="769"/>
                  </a:cubicBezTo>
                  <a:cubicBezTo>
                    <a:pt x="8692" y="769"/>
                    <a:pt x="8756" y="557"/>
                    <a:pt x="8676" y="315"/>
                  </a:cubicBezTo>
                  <a:cubicBezTo>
                    <a:pt x="8597" y="72"/>
                    <a:pt x="8469" y="72"/>
                    <a:pt x="8389" y="315"/>
                  </a:cubicBezTo>
                  <a:close/>
                  <a:moveTo>
                    <a:pt x="20767" y="11632"/>
                  </a:moveTo>
                  <a:cubicBezTo>
                    <a:pt x="20675" y="11911"/>
                    <a:pt x="20702" y="12114"/>
                    <a:pt x="20836" y="12156"/>
                  </a:cubicBezTo>
                  <a:cubicBezTo>
                    <a:pt x="20958" y="12194"/>
                    <a:pt x="21028" y="11992"/>
                    <a:pt x="20989" y="11702"/>
                  </a:cubicBezTo>
                  <a:cubicBezTo>
                    <a:pt x="20951" y="11412"/>
                    <a:pt x="20851" y="11380"/>
                    <a:pt x="20767" y="11632"/>
                  </a:cubicBezTo>
                  <a:close/>
                  <a:moveTo>
                    <a:pt x="0" y="15894"/>
                  </a:moveTo>
                  <a:lnTo>
                    <a:pt x="0" y="17256"/>
                  </a:lnTo>
                  <a:cubicBezTo>
                    <a:pt x="7" y="17147"/>
                    <a:pt x="13" y="17164"/>
                    <a:pt x="19" y="17047"/>
                  </a:cubicBezTo>
                  <a:cubicBezTo>
                    <a:pt x="47" y="16491"/>
                    <a:pt x="32" y="16084"/>
                    <a:pt x="0" y="15894"/>
                  </a:cubicBezTo>
                  <a:close/>
                </a:path>
              </a:pathLst>
            </a:custGeom>
            <a:ln w="12700" cap="flat">
              <a:noFill/>
              <a:miter lim="400000"/>
            </a:ln>
            <a:effectLst/>
          </p:spPr>
        </p:pic>
        <p:pic>
          <p:nvPicPr>
            <p:cNvPr id="791" name="图像" descr="图像"/>
            <p:cNvPicPr>
              <a:picLocks noChangeAspect="1"/>
            </p:cNvPicPr>
            <p:nvPr/>
          </p:nvPicPr>
          <p:blipFill>
            <a:blip r:embed="rId5">
              <a:extLst/>
            </a:blip>
            <a:srcRect l="66539" t="51249" r="16291" b="39053"/>
            <a:stretch>
              <a:fillRect/>
            </a:stretch>
          </p:blipFill>
          <p:spPr>
            <a:xfrm>
              <a:off x="5387965" y="1618560"/>
              <a:ext cx="1325960" cy="421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09" extrusionOk="0">
                  <a:moveTo>
                    <a:pt x="19751" y="0"/>
                  </a:moveTo>
                  <a:lnTo>
                    <a:pt x="19732" y="398"/>
                  </a:lnTo>
                  <a:lnTo>
                    <a:pt x="19854" y="378"/>
                  </a:lnTo>
                  <a:cubicBezTo>
                    <a:pt x="19811" y="290"/>
                    <a:pt x="19781" y="177"/>
                    <a:pt x="19757" y="40"/>
                  </a:cubicBezTo>
                  <a:cubicBezTo>
                    <a:pt x="19754" y="20"/>
                    <a:pt x="19754" y="20"/>
                    <a:pt x="19751" y="0"/>
                  </a:cubicBezTo>
                  <a:close/>
                  <a:moveTo>
                    <a:pt x="15200" y="736"/>
                  </a:moveTo>
                  <a:cubicBezTo>
                    <a:pt x="15064" y="736"/>
                    <a:pt x="15026" y="1535"/>
                    <a:pt x="14999" y="4435"/>
                  </a:cubicBezTo>
                  <a:cubicBezTo>
                    <a:pt x="14998" y="4530"/>
                    <a:pt x="14993" y="4535"/>
                    <a:pt x="14993" y="4634"/>
                  </a:cubicBezTo>
                  <a:lnTo>
                    <a:pt x="14960" y="8552"/>
                  </a:lnTo>
                  <a:lnTo>
                    <a:pt x="14488" y="8433"/>
                  </a:lnTo>
                  <a:cubicBezTo>
                    <a:pt x="14402" y="8413"/>
                    <a:pt x="14222" y="8307"/>
                    <a:pt x="14100" y="8254"/>
                  </a:cubicBezTo>
                  <a:cubicBezTo>
                    <a:pt x="14026" y="8231"/>
                    <a:pt x="13967" y="8202"/>
                    <a:pt x="13894" y="8154"/>
                  </a:cubicBezTo>
                  <a:cubicBezTo>
                    <a:pt x="12653" y="7525"/>
                    <a:pt x="10383" y="5833"/>
                    <a:pt x="9956" y="5131"/>
                  </a:cubicBezTo>
                  <a:cubicBezTo>
                    <a:pt x="9822" y="4909"/>
                    <a:pt x="9580" y="4733"/>
                    <a:pt x="9420" y="4733"/>
                  </a:cubicBezTo>
                  <a:cubicBezTo>
                    <a:pt x="9146" y="4733"/>
                    <a:pt x="9131" y="4815"/>
                    <a:pt x="9187" y="6265"/>
                  </a:cubicBezTo>
                  <a:cubicBezTo>
                    <a:pt x="9219" y="7114"/>
                    <a:pt x="9291" y="8395"/>
                    <a:pt x="9349" y="9089"/>
                  </a:cubicBezTo>
                  <a:cubicBezTo>
                    <a:pt x="9406" y="9782"/>
                    <a:pt x="9415" y="10453"/>
                    <a:pt x="9368" y="10580"/>
                  </a:cubicBezTo>
                  <a:cubicBezTo>
                    <a:pt x="9320" y="10708"/>
                    <a:pt x="7458" y="10999"/>
                    <a:pt x="5230" y="11237"/>
                  </a:cubicBezTo>
                  <a:cubicBezTo>
                    <a:pt x="1026" y="11686"/>
                    <a:pt x="0" y="11906"/>
                    <a:pt x="0" y="12370"/>
                  </a:cubicBezTo>
                  <a:cubicBezTo>
                    <a:pt x="0" y="13000"/>
                    <a:pt x="492" y="13054"/>
                    <a:pt x="2644" y="12708"/>
                  </a:cubicBezTo>
                  <a:cubicBezTo>
                    <a:pt x="3891" y="12508"/>
                    <a:pt x="5947" y="12320"/>
                    <a:pt x="7215" y="12271"/>
                  </a:cubicBezTo>
                  <a:lnTo>
                    <a:pt x="9523" y="12172"/>
                  </a:lnTo>
                  <a:lnTo>
                    <a:pt x="9588" y="14916"/>
                  </a:lnTo>
                  <a:lnTo>
                    <a:pt x="9652" y="17641"/>
                  </a:lnTo>
                  <a:lnTo>
                    <a:pt x="9206" y="18953"/>
                  </a:lnTo>
                  <a:cubicBezTo>
                    <a:pt x="8958" y="19680"/>
                    <a:pt x="8754" y="20461"/>
                    <a:pt x="8754" y="20684"/>
                  </a:cubicBezTo>
                  <a:cubicBezTo>
                    <a:pt x="8754" y="21600"/>
                    <a:pt x="9253" y="20972"/>
                    <a:pt x="9782" y="19411"/>
                  </a:cubicBezTo>
                  <a:cubicBezTo>
                    <a:pt x="10092" y="18495"/>
                    <a:pt x="10697" y="17166"/>
                    <a:pt x="11120" y="16447"/>
                  </a:cubicBezTo>
                  <a:cubicBezTo>
                    <a:pt x="11543" y="15729"/>
                    <a:pt x="12293" y="14350"/>
                    <a:pt x="12788" y="13385"/>
                  </a:cubicBezTo>
                  <a:cubicBezTo>
                    <a:pt x="13125" y="12727"/>
                    <a:pt x="13491" y="12152"/>
                    <a:pt x="13835" y="11674"/>
                  </a:cubicBezTo>
                  <a:cubicBezTo>
                    <a:pt x="13880" y="11575"/>
                    <a:pt x="13930" y="11500"/>
                    <a:pt x="13991" y="11456"/>
                  </a:cubicBezTo>
                  <a:cubicBezTo>
                    <a:pt x="14436" y="10874"/>
                    <a:pt x="14803" y="10550"/>
                    <a:pt x="14902" y="10740"/>
                  </a:cubicBezTo>
                  <a:cubicBezTo>
                    <a:pt x="14989" y="10904"/>
                    <a:pt x="15246" y="16255"/>
                    <a:pt x="15290" y="18874"/>
                  </a:cubicBezTo>
                  <a:cubicBezTo>
                    <a:pt x="15305" y="19758"/>
                    <a:pt x="15379" y="20544"/>
                    <a:pt x="15458" y="20624"/>
                  </a:cubicBezTo>
                  <a:cubicBezTo>
                    <a:pt x="15715" y="20884"/>
                    <a:pt x="15761" y="18900"/>
                    <a:pt x="15594" y="14956"/>
                  </a:cubicBezTo>
                  <a:cubicBezTo>
                    <a:pt x="15504" y="12828"/>
                    <a:pt x="15432" y="10864"/>
                    <a:pt x="15432" y="10580"/>
                  </a:cubicBezTo>
                  <a:cubicBezTo>
                    <a:pt x="15432" y="9922"/>
                    <a:pt x="15458" y="9908"/>
                    <a:pt x="19040" y="9626"/>
                  </a:cubicBezTo>
                  <a:cubicBezTo>
                    <a:pt x="20099" y="9542"/>
                    <a:pt x="20883" y="9533"/>
                    <a:pt x="21600" y="9566"/>
                  </a:cubicBezTo>
                  <a:lnTo>
                    <a:pt x="21600" y="8592"/>
                  </a:lnTo>
                  <a:cubicBezTo>
                    <a:pt x="18972" y="8464"/>
                    <a:pt x="15870" y="8567"/>
                    <a:pt x="15704" y="8989"/>
                  </a:cubicBezTo>
                  <a:cubicBezTo>
                    <a:pt x="15606" y="9238"/>
                    <a:pt x="15494" y="9340"/>
                    <a:pt x="15452" y="9208"/>
                  </a:cubicBezTo>
                  <a:cubicBezTo>
                    <a:pt x="15409" y="9077"/>
                    <a:pt x="15374" y="7118"/>
                    <a:pt x="15374" y="4853"/>
                  </a:cubicBezTo>
                  <a:cubicBezTo>
                    <a:pt x="15374" y="1476"/>
                    <a:pt x="15342" y="736"/>
                    <a:pt x="15200" y="736"/>
                  </a:cubicBezTo>
                  <a:close/>
                </a:path>
              </a:pathLst>
            </a:custGeom>
            <a:ln w="12700" cap="flat">
              <a:noFill/>
              <a:miter lim="400000"/>
            </a:ln>
            <a:effectLst/>
          </p:spPr>
        </p:pic>
        <p:sp>
          <p:nvSpPr>
            <p:cNvPr id="792" name="TextBox 2"/>
            <p:cNvSpPr txBox="1"/>
            <p:nvPr/>
          </p:nvSpPr>
          <p:spPr>
            <a:xfrm>
              <a:off x="1507860" y="714042"/>
              <a:ext cx="2021439" cy="139192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60959" tIns="60959" rIns="60959" bIns="60959" numCol="1" anchor="t">
              <a:spAutoFit/>
            </a:bodyPr>
            <a:lstStyle/>
            <a:p>
              <a:pPr algn="ctr" defTabSz="1219200">
                <a:defRPr sz="4200">
                  <a:solidFill>
                    <a:srgbClr val="FFC000"/>
                  </a:solidFill>
                  <a:latin typeface="+mj-lt"/>
                  <a:ea typeface="+mj-ea"/>
                  <a:cs typeface="+mj-cs"/>
                  <a:sym typeface="Helvetica"/>
                </a:defRPr>
              </a:pPr>
              <a:r>
                <a:t>tuned @f</a:t>
              </a:r>
              <a:r>
                <a:rPr baseline="-5999"/>
                <a:t>1</a:t>
              </a:r>
            </a:p>
          </p:txBody>
        </p:sp>
      </p:grpSp>
    </p:spTree>
  </p:cSld>
  <p:clrMapOvr>
    <a:masterClrMapping/>
  </p:clrMapOvr>
  <p:transition spd="med"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7" name="Solution Idea: Shift the resonance frequency itself to a different channel"/>
          <p:cNvSpPr txBox="1">
            <a:spLocks noGrp="1"/>
          </p:cNvSpPr>
          <p:nvPr>
            <p:ph type="title"/>
          </p:nvPr>
        </p:nvSpPr>
        <p:spPr>
          <a:xfrm>
            <a:off x="42482" y="38953"/>
            <a:ext cx="16171036" cy="1524001"/>
          </a:xfrm>
          <a:prstGeom prst="rect">
            <a:avLst/>
          </a:prstGeom>
        </p:spPr>
        <p:txBody>
          <a:bodyPr/>
          <a:lstStyle/>
          <a:p>
            <a:pPr defTabSz="536447">
              <a:defRPr sz="4576"/>
            </a:pPr>
            <a:r>
              <a:rPr u="sng"/>
              <a:t>Solution Idea:</a:t>
            </a:r>
            <a:r>
              <a:t> Shift the resonance frequency </a:t>
            </a:r>
            <a:r>
              <a:rPr i="1"/>
              <a:t>itself</a:t>
            </a:r>
            <a:r>
              <a:t> to a different channel</a:t>
            </a:r>
          </a:p>
        </p:txBody>
      </p:sp>
      <p:sp>
        <p:nvSpPr>
          <p:cNvPr id="798" name="resonance frequency determined by interaction between piezo &amp; the batteryless circuit"/>
          <p:cNvSpPr txBox="1"/>
          <p:nvPr/>
        </p:nvSpPr>
        <p:spPr>
          <a:xfrm>
            <a:off x="7678138" y="1852503"/>
            <a:ext cx="8748128" cy="19507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>
            <a:lvl1pPr algn="ctr">
              <a:defRPr sz="4000">
                <a:solidFill>
                  <a:srgbClr val="468C2E"/>
                </a:solidFill>
                <a:latin typeface="+mj-lt"/>
                <a:ea typeface="+mj-ea"/>
                <a:cs typeface="+mj-cs"/>
                <a:sym typeface="Helvetica"/>
              </a:defRPr>
            </a:lvl1pPr>
          </a:lstStyle>
          <a:p>
            <a:r>
              <a:t>resonance frequency determined by interaction between piezo &amp; the batteryless circuit</a:t>
            </a:r>
          </a:p>
        </p:txBody>
      </p:sp>
      <p:grpSp>
        <p:nvGrpSpPr>
          <p:cNvPr id="819" name="成组"/>
          <p:cNvGrpSpPr/>
          <p:nvPr/>
        </p:nvGrpSpPr>
        <p:grpSpPr>
          <a:xfrm>
            <a:off x="1495092" y="6103880"/>
            <a:ext cx="6713848" cy="2619257"/>
            <a:chOff x="77" y="0"/>
            <a:chExt cx="6713847" cy="2619256"/>
          </a:xfrm>
        </p:grpSpPr>
        <p:grpSp>
          <p:nvGrpSpPr>
            <p:cNvPr id="801" name="成组"/>
            <p:cNvGrpSpPr/>
            <p:nvPr/>
          </p:nvGrpSpPr>
          <p:grpSpPr>
            <a:xfrm>
              <a:off x="680876" y="1722636"/>
              <a:ext cx="1704363" cy="896621"/>
              <a:chOff x="0" y="0"/>
              <a:chExt cx="1704362" cy="896619"/>
            </a:xfrm>
          </p:grpSpPr>
          <p:sp>
            <p:nvSpPr>
              <p:cNvPr id="799" name="线条"/>
              <p:cNvSpPr/>
              <p:nvPr/>
            </p:nvSpPr>
            <p:spPr>
              <a:xfrm flipV="1">
                <a:off x="-1" y="-1"/>
                <a:ext cx="2" cy="896621"/>
              </a:xfrm>
              <a:prstGeom prst="line">
                <a:avLst/>
              </a:prstGeom>
              <a:noFill/>
              <a:ln w="50800" cap="flat">
                <a:solidFill>
                  <a:srgbClr val="FFFFFF"/>
                </a:solidFill>
                <a:prstDash val="solid"/>
                <a:round/>
              </a:ln>
              <a:effectLst>
                <a:outerShdw blurRad="50800" dist="254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wrap="square" lIns="60959" tIns="60959" rIns="60959" bIns="60959" numCol="1" anchor="t">
                <a:noAutofit/>
              </a:bodyPr>
              <a:lstStyle/>
              <a:p>
                <a:pPr>
                  <a:defRPr>
                    <a:latin typeface="+mn-lt"/>
                    <a:ea typeface="+mn-ea"/>
                    <a:cs typeface="+mn-cs"/>
                    <a:sym typeface="Calibri"/>
                  </a:defRPr>
                </a:pPr>
                <a:endParaRPr/>
              </a:p>
            </p:txBody>
          </p:sp>
          <p:sp>
            <p:nvSpPr>
              <p:cNvPr id="800" name="线条"/>
              <p:cNvSpPr/>
              <p:nvPr/>
            </p:nvSpPr>
            <p:spPr>
              <a:xfrm flipH="1" flipV="1">
                <a:off x="23457" y="848301"/>
                <a:ext cx="1680906" cy="1"/>
              </a:xfrm>
              <a:prstGeom prst="line">
                <a:avLst/>
              </a:prstGeom>
              <a:noFill/>
              <a:ln w="50800" cap="flat">
                <a:solidFill>
                  <a:srgbClr val="FFFFFF"/>
                </a:solidFill>
                <a:prstDash val="solid"/>
                <a:round/>
              </a:ln>
              <a:effectLst>
                <a:outerShdw blurRad="50800" dist="254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wrap="square" lIns="60959" tIns="60959" rIns="60959" bIns="60959" numCol="1" anchor="t">
                <a:noAutofit/>
              </a:bodyPr>
              <a:lstStyle/>
              <a:p>
                <a:pPr>
                  <a:defRPr>
                    <a:latin typeface="+mn-lt"/>
                    <a:ea typeface="+mn-ea"/>
                    <a:cs typeface="+mn-cs"/>
                    <a:sym typeface="Calibri"/>
                  </a:defRPr>
                </a:pPr>
                <a:endParaRPr/>
              </a:p>
            </p:txBody>
          </p:sp>
        </p:grpSp>
        <p:pic>
          <p:nvPicPr>
            <p:cNvPr id="802" name="图像" descr="图像"/>
            <p:cNvPicPr>
              <a:picLocks noChangeAspect="1"/>
            </p:cNvPicPr>
            <p:nvPr/>
          </p:nvPicPr>
          <p:blipFill>
            <a:blip r:embed="rId3">
              <a:extLst/>
            </a:blip>
            <a:srcRect l="18126" t="18181" r="17987" b="17908"/>
            <a:stretch>
              <a:fillRect/>
            </a:stretch>
          </p:blipFill>
          <p:spPr>
            <a:xfrm>
              <a:off x="77" y="741664"/>
              <a:ext cx="1336199" cy="13366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6" h="21599" extrusionOk="0">
                  <a:moveTo>
                    <a:pt x="10793" y="0"/>
                  </a:moveTo>
                  <a:cubicBezTo>
                    <a:pt x="10538" y="0"/>
                    <a:pt x="106" y="2943"/>
                    <a:pt x="18" y="3040"/>
                  </a:cubicBezTo>
                  <a:cubicBezTo>
                    <a:pt x="-22" y="3084"/>
                    <a:pt x="7" y="4481"/>
                    <a:pt x="82" y="6144"/>
                  </a:cubicBezTo>
                  <a:cubicBezTo>
                    <a:pt x="157" y="7806"/>
                    <a:pt x="274" y="10918"/>
                    <a:pt x="344" y="13057"/>
                  </a:cubicBezTo>
                  <a:cubicBezTo>
                    <a:pt x="415" y="15231"/>
                    <a:pt x="515" y="16988"/>
                    <a:pt x="568" y="17040"/>
                  </a:cubicBezTo>
                  <a:cubicBezTo>
                    <a:pt x="621" y="17090"/>
                    <a:pt x="1662" y="17576"/>
                    <a:pt x="2886" y="18123"/>
                  </a:cubicBezTo>
                  <a:cubicBezTo>
                    <a:pt x="4111" y="18671"/>
                    <a:pt x="6380" y="19696"/>
                    <a:pt x="7931" y="20400"/>
                  </a:cubicBezTo>
                  <a:cubicBezTo>
                    <a:pt x="10036" y="21355"/>
                    <a:pt x="10576" y="21597"/>
                    <a:pt x="10857" y="21599"/>
                  </a:cubicBezTo>
                  <a:cubicBezTo>
                    <a:pt x="10951" y="21600"/>
                    <a:pt x="11014" y="21577"/>
                    <a:pt x="11101" y="21542"/>
                  </a:cubicBezTo>
                  <a:cubicBezTo>
                    <a:pt x="11291" y="21464"/>
                    <a:pt x="12474" y="20936"/>
                    <a:pt x="13726" y="20368"/>
                  </a:cubicBezTo>
                  <a:cubicBezTo>
                    <a:pt x="14977" y="19800"/>
                    <a:pt x="17132" y="18828"/>
                    <a:pt x="18515" y="18213"/>
                  </a:cubicBezTo>
                  <a:lnTo>
                    <a:pt x="21025" y="17097"/>
                  </a:lnTo>
                  <a:lnTo>
                    <a:pt x="21057" y="16058"/>
                  </a:lnTo>
                  <a:cubicBezTo>
                    <a:pt x="21184" y="12112"/>
                    <a:pt x="21496" y="4011"/>
                    <a:pt x="21537" y="3546"/>
                  </a:cubicBezTo>
                  <a:cubicBezTo>
                    <a:pt x="21578" y="3071"/>
                    <a:pt x="21559" y="2979"/>
                    <a:pt x="21415" y="2937"/>
                  </a:cubicBezTo>
                  <a:cubicBezTo>
                    <a:pt x="21321" y="2910"/>
                    <a:pt x="19373" y="2367"/>
                    <a:pt x="17087" y="1732"/>
                  </a:cubicBezTo>
                  <a:cubicBezTo>
                    <a:pt x="14801" y="1096"/>
                    <a:pt x="12490" y="447"/>
                    <a:pt x="11952" y="289"/>
                  </a:cubicBezTo>
                  <a:cubicBezTo>
                    <a:pt x="11414" y="130"/>
                    <a:pt x="10893" y="0"/>
                    <a:pt x="10793" y="0"/>
                  </a:cubicBezTo>
                  <a:close/>
                </a:path>
              </a:pathLst>
            </a:custGeom>
            <a:ln w="12700" cap="flat">
              <a:noFill/>
              <a:miter lim="400000"/>
            </a:ln>
            <a:effectLst/>
          </p:spPr>
        </p:pic>
        <p:grpSp>
          <p:nvGrpSpPr>
            <p:cNvPr id="805" name="成组"/>
            <p:cNvGrpSpPr/>
            <p:nvPr/>
          </p:nvGrpSpPr>
          <p:grpSpPr>
            <a:xfrm>
              <a:off x="704333" y="4279"/>
              <a:ext cx="1680906" cy="896621"/>
              <a:chOff x="0" y="0"/>
              <a:chExt cx="1680904" cy="896620"/>
            </a:xfrm>
          </p:grpSpPr>
          <p:sp>
            <p:nvSpPr>
              <p:cNvPr id="803" name="线条"/>
              <p:cNvSpPr/>
              <p:nvPr/>
            </p:nvSpPr>
            <p:spPr>
              <a:xfrm flipV="1">
                <a:off x="-1" y="0"/>
                <a:ext cx="2" cy="896621"/>
              </a:xfrm>
              <a:prstGeom prst="line">
                <a:avLst/>
              </a:prstGeom>
              <a:noFill/>
              <a:ln w="50800" cap="flat">
                <a:solidFill>
                  <a:srgbClr val="FFFFFF"/>
                </a:solidFill>
                <a:prstDash val="solid"/>
                <a:round/>
              </a:ln>
              <a:effectLst>
                <a:outerShdw blurRad="50800" dist="254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wrap="square" lIns="60959" tIns="60959" rIns="60959" bIns="60959" numCol="1" anchor="t">
                <a:noAutofit/>
              </a:bodyPr>
              <a:lstStyle/>
              <a:p>
                <a:pPr>
                  <a:defRPr>
                    <a:latin typeface="+mn-lt"/>
                    <a:ea typeface="+mn-ea"/>
                    <a:cs typeface="+mn-cs"/>
                    <a:sym typeface="Calibri"/>
                  </a:defRPr>
                </a:pPr>
                <a:endParaRPr/>
              </a:p>
            </p:txBody>
          </p:sp>
          <p:sp>
            <p:nvSpPr>
              <p:cNvPr id="804" name="线条"/>
              <p:cNvSpPr/>
              <p:nvPr/>
            </p:nvSpPr>
            <p:spPr>
              <a:xfrm flipH="1" flipV="1">
                <a:off x="0" y="0"/>
                <a:ext cx="1680906" cy="1"/>
              </a:xfrm>
              <a:prstGeom prst="line">
                <a:avLst/>
              </a:prstGeom>
              <a:noFill/>
              <a:ln w="50800" cap="flat">
                <a:solidFill>
                  <a:srgbClr val="FFFFFF"/>
                </a:solidFill>
                <a:prstDash val="solid"/>
                <a:round/>
              </a:ln>
              <a:effectLst>
                <a:outerShdw blurRad="50800" dist="254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wrap="square" lIns="60959" tIns="60959" rIns="60959" bIns="60959" numCol="1" anchor="t">
                <a:noAutofit/>
              </a:bodyPr>
              <a:lstStyle/>
              <a:p>
                <a:pPr>
                  <a:defRPr>
                    <a:latin typeface="+mn-lt"/>
                    <a:ea typeface="+mn-ea"/>
                    <a:cs typeface="+mn-cs"/>
                    <a:sym typeface="Calibri"/>
                  </a:defRPr>
                </a:pPr>
                <a:endParaRPr/>
              </a:p>
            </p:txBody>
          </p:sp>
        </p:grpSp>
        <p:sp>
          <p:nvSpPr>
            <p:cNvPr id="806" name="成组"/>
            <p:cNvSpPr/>
            <p:nvPr/>
          </p:nvSpPr>
          <p:spPr>
            <a:xfrm>
              <a:off x="3700884" y="402634"/>
              <a:ext cx="3012976" cy="1760737"/>
            </a:xfrm>
            <a:prstGeom prst="rect">
              <a:avLst/>
            </a:prstGeom>
            <a:noFill/>
            <a:ln w="50800" cap="flat">
              <a:solidFill>
                <a:srgbClr val="FFFFFF"/>
              </a:solidFill>
              <a:prstDash val="solid"/>
              <a:miter lim="400000"/>
            </a:ln>
            <a:effectLst>
              <a:outerShdw blurRad="50800" dist="25400" dir="5400000" rotWithShape="0">
                <a:srgbClr val="000000">
                  <a:alpha val="35000"/>
                </a:srgbClr>
              </a:outerShdw>
            </a:effectLst>
          </p:spPr>
          <p:txBody>
            <a:bodyPr wrap="square" lIns="60959" tIns="60959" rIns="60959" bIns="60959" numCol="1" anchor="ctr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  <p:grpSp>
          <p:nvGrpSpPr>
            <p:cNvPr id="812" name="成组"/>
            <p:cNvGrpSpPr/>
            <p:nvPr/>
          </p:nvGrpSpPr>
          <p:grpSpPr>
            <a:xfrm>
              <a:off x="823905" y="-1"/>
              <a:ext cx="4294568" cy="2566006"/>
              <a:chOff x="0" y="0"/>
              <a:chExt cx="4294566" cy="2566004"/>
            </a:xfrm>
          </p:grpSpPr>
          <p:sp>
            <p:nvSpPr>
              <p:cNvPr id="807" name="线条"/>
              <p:cNvSpPr/>
              <p:nvPr/>
            </p:nvSpPr>
            <p:spPr>
              <a:xfrm flipV="1">
                <a:off x="4294566" y="3815"/>
                <a:ext cx="1" cy="356912"/>
              </a:xfrm>
              <a:prstGeom prst="line">
                <a:avLst/>
              </a:prstGeom>
              <a:noFill/>
              <a:ln w="50800" cap="flat">
                <a:solidFill>
                  <a:srgbClr val="FFFFFF"/>
                </a:solidFill>
                <a:prstDash val="solid"/>
                <a:round/>
              </a:ln>
              <a:effectLst>
                <a:outerShdw blurRad="50800" dist="254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wrap="square" lIns="60959" tIns="60959" rIns="60959" bIns="60959" numCol="1" anchor="t">
                <a:noAutofit/>
              </a:bodyPr>
              <a:lstStyle/>
              <a:p>
                <a:pPr>
                  <a:defRPr>
                    <a:latin typeface="+mn-lt"/>
                    <a:ea typeface="+mn-ea"/>
                    <a:cs typeface="+mn-cs"/>
                    <a:sym typeface="Calibri"/>
                  </a:defRPr>
                </a:pPr>
                <a:endParaRPr/>
              </a:p>
            </p:txBody>
          </p:sp>
          <p:grpSp>
            <p:nvGrpSpPr>
              <p:cNvPr id="811" name="成组"/>
              <p:cNvGrpSpPr/>
              <p:nvPr/>
            </p:nvGrpSpPr>
            <p:grpSpPr>
              <a:xfrm>
                <a:off x="0" y="0"/>
                <a:ext cx="4294567" cy="2566005"/>
                <a:chOff x="0" y="0"/>
                <a:chExt cx="4294566" cy="2566004"/>
              </a:xfrm>
            </p:grpSpPr>
            <p:sp>
              <p:nvSpPr>
                <p:cNvPr id="808" name="线条"/>
                <p:cNvSpPr/>
                <p:nvPr/>
              </p:nvSpPr>
              <p:spPr>
                <a:xfrm flipH="1" flipV="1">
                  <a:off x="0" y="0"/>
                  <a:ext cx="4284405" cy="1"/>
                </a:xfrm>
                <a:prstGeom prst="line">
                  <a:avLst/>
                </a:prstGeom>
                <a:noFill/>
                <a:ln w="50800" cap="flat">
                  <a:solidFill>
                    <a:srgbClr val="FFFFFF"/>
                  </a:solidFill>
                  <a:prstDash val="solid"/>
                  <a:round/>
                </a:ln>
                <a:effectLst>
                  <a:outerShdw blurRad="50800" dist="254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wrap="square" lIns="60959" tIns="60959" rIns="60959" bIns="60959" numCol="1" anchor="t">
                  <a:noAutofit/>
                </a:bodyPr>
                <a:lstStyle/>
                <a:p>
                  <a:pPr>
                    <a:defRPr>
                      <a:latin typeface="+mn-lt"/>
                      <a:ea typeface="+mn-ea"/>
                      <a:cs typeface="+mn-cs"/>
                      <a:sym typeface="Calibri"/>
                    </a:defRPr>
                  </a:pPr>
                  <a:endParaRPr/>
                </a:p>
              </p:txBody>
            </p:sp>
            <p:sp>
              <p:nvSpPr>
                <p:cNvPr id="809" name="线条"/>
                <p:cNvSpPr/>
                <p:nvPr/>
              </p:nvSpPr>
              <p:spPr>
                <a:xfrm flipH="1" flipV="1">
                  <a:off x="0" y="2566004"/>
                  <a:ext cx="4284405" cy="1"/>
                </a:xfrm>
                <a:prstGeom prst="line">
                  <a:avLst/>
                </a:prstGeom>
                <a:noFill/>
                <a:ln w="50800" cap="flat">
                  <a:solidFill>
                    <a:srgbClr val="FFFFFF"/>
                  </a:solidFill>
                  <a:prstDash val="solid"/>
                  <a:round/>
                </a:ln>
                <a:effectLst>
                  <a:outerShdw blurRad="50800" dist="254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wrap="square" lIns="60959" tIns="60959" rIns="60959" bIns="60959" numCol="1" anchor="t">
                  <a:noAutofit/>
                </a:bodyPr>
                <a:lstStyle/>
                <a:p>
                  <a:pPr>
                    <a:defRPr>
                      <a:latin typeface="+mn-lt"/>
                      <a:ea typeface="+mn-ea"/>
                      <a:cs typeface="+mn-cs"/>
                      <a:sym typeface="Calibri"/>
                    </a:defRPr>
                  </a:pPr>
                  <a:endParaRPr/>
                </a:p>
              </p:txBody>
            </p:sp>
            <p:sp>
              <p:nvSpPr>
                <p:cNvPr id="810" name="线条"/>
                <p:cNvSpPr/>
                <p:nvPr/>
              </p:nvSpPr>
              <p:spPr>
                <a:xfrm flipV="1">
                  <a:off x="4294566" y="2205277"/>
                  <a:ext cx="1" cy="356912"/>
                </a:xfrm>
                <a:prstGeom prst="line">
                  <a:avLst/>
                </a:prstGeom>
                <a:noFill/>
                <a:ln w="50800" cap="flat">
                  <a:solidFill>
                    <a:srgbClr val="FFFFFF"/>
                  </a:solidFill>
                  <a:prstDash val="solid"/>
                  <a:round/>
                </a:ln>
                <a:effectLst>
                  <a:outerShdw blurRad="50800" dist="254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wrap="square" lIns="60959" tIns="60959" rIns="60959" bIns="60959" numCol="1" anchor="t">
                  <a:noAutofit/>
                </a:bodyPr>
                <a:lstStyle/>
                <a:p>
                  <a:pPr>
                    <a:defRPr>
                      <a:latin typeface="+mn-lt"/>
                      <a:ea typeface="+mn-ea"/>
                      <a:cs typeface="+mn-cs"/>
                      <a:sym typeface="Calibri"/>
                    </a:defRPr>
                  </a:pPr>
                  <a:endParaRPr/>
                </a:p>
              </p:txBody>
            </p:sp>
          </p:grpSp>
        </p:grpSp>
        <p:pic>
          <p:nvPicPr>
            <p:cNvPr id="813" name="图像" descr="图像"/>
            <p:cNvPicPr>
              <a:picLocks noChangeAspect="1"/>
            </p:cNvPicPr>
            <p:nvPr/>
          </p:nvPicPr>
          <p:blipFill>
            <a:blip r:embed="rId4">
              <a:extLst/>
            </a:blip>
            <a:srcRect l="1551" t="56891" r="72575" b="37205"/>
            <a:stretch>
              <a:fillRect/>
            </a:stretch>
          </p:blipFill>
          <p:spPr>
            <a:xfrm>
              <a:off x="3643246" y="741752"/>
              <a:ext cx="1852613" cy="237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924" extrusionOk="0">
                  <a:moveTo>
                    <a:pt x="8995" y="0"/>
                  </a:moveTo>
                  <a:cubicBezTo>
                    <a:pt x="8932" y="0"/>
                    <a:pt x="8880" y="393"/>
                    <a:pt x="8880" y="873"/>
                  </a:cubicBezTo>
                  <a:cubicBezTo>
                    <a:pt x="8880" y="1354"/>
                    <a:pt x="8932" y="1747"/>
                    <a:pt x="8995" y="1747"/>
                  </a:cubicBezTo>
                  <a:cubicBezTo>
                    <a:pt x="9059" y="1747"/>
                    <a:pt x="9111" y="1354"/>
                    <a:pt x="9111" y="873"/>
                  </a:cubicBezTo>
                  <a:cubicBezTo>
                    <a:pt x="9111" y="393"/>
                    <a:pt x="9059" y="0"/>
                    <a:pt x="8995" y="0"/>
                  </a:cubicBezTo>
                  <a:close/>
                  <a:moveTo>
                    <a:pt x="5886" y="70"/>
                  </a:moveTo>
                  <a:cubicBezTo>
                    <a:pt x="5827" y="-24"/>
                    <a:pt x="5755" y="208"/>
                    <a:pt x="5701" y="873"/>
                  </a:cubicBezTo>
                  <a:cubicBezTo>
                    <a:pt x="5607" y="2024"/>
                    <a:pt x="5026" y="2001"/>
                    <a:pt x="4872" y="838"/>
                  </a:cubicBezTo>
                  <a:cubicBezTo>
                    <a:pt x="4672" y="-676"/>
                    <a:pt x="4052" y="4317"/>
                    <a:pt x="4109" y="6986"/>
                  </a:cubicBezTo>
                  <a:cubicBezTo>
                    <a:pt x="4184" y="10488"/>
                    <a:pt x="4180" y="13689"/>
                    <a:pt x="4100" y="15265"/>
                  </a:cubicBezTo>
                  <a:cubicBezTo>
                    <a:pt x="4033" y="16569"/>
                    <a:pt x="3815" y="16700"/>
                    <a:pt x="2129" y="16453"/>
                  </a:cubicBezTo>
                  <a:cubicBezTo>
                    <a:pt x="649" y="16236"/>
                    <a:pt x="248" y="16404"/>
                    <a:pt x="292" y="17256"/>
                  </a:cubicBezTo>
                  <a:cubicBezTo>
                    <a:pt x="333" y="18071"/>
                    <a:pt x="855" y="18339"/>
                    <a:pt x="2351" y="18339"/>
                  </a:cubicBezTo>
                  <a:lnTo>
                    <a:pt x="4354" y="18339"/>
                  </a:lnTo>
                  <a:lnTo>
                    <a:pt x="4391" y="15964"/>
                  </a:lnTo>
                  <a:cubicBezTo>
                    <a:pt x="4420" y="14110"/>
                    <a:pt x="4481" y="13635"/>
                    <a:pt x="4660" y="13868"/>
                  </a:cubicBezTo>
                  <a:cubicBezTo>
                    <a:pt x="4787" y="14034"/>
                    <a:pt x="4850" y="13845"/>
                    <a:pt x="4803" y="13484"/>
                  </a:cubicBezTo>
                  <a:cubicBezTo>
                    <a:pt x="4756" y="13122"/>
                    <a:pt x="4779" y="12312"/>
                    <a:pt x="4849" y="11667"/>
                  </a:cubicBezTo>
                  <a:cubicBezTo>
                    <a:pt x="4944" y="10802"/>
                    <a:pt x="4939" y="10161"/>
                    <a:pt x="4835" y="9222"/>
                  </a:cubicBezTo>
                  <a:cubicBezTo>
                    <a:pt x="4667" y="7686"/>
                    <a:pt x="4748" y="6489"/>
                    <a:pt x="5062" y="5869"/>
                  </a:cubicBezTo>
                  <a:cubicBezTo>
                    <a:pt x="5219" y="5558"/>
                    <a:pt x="5368" y="6095"/>
                    <a:pt x="5516" y="7510"/>
                  </a:cubicBezTo>
                  <a:cubicBezTo>
                    <a:pt x="5636" y="8666"/>
                    <a:pt x="5779" y="9606"/>
                    <a:pt x="5835" y="9606"/>
                  </a:cubicBezTo>
                  <a:cubicBezTo>
                    <a:pt x="6022" y="9606"/>
                    <a:pt x="6682" y="14756"/>
                    <a:pt x="6682" y="16208"/>
                  </a:cubicBezTo>
                  <a:cubicBezTo>
                    <a:pt x="6682" y="16996"/>
                    <a:pt x="6747" y="17452"/>
                    <a:pt x="6825" y="17256"/>
                  </a:cubicBezTo>
                  <a:cubicBezTo>
                    <a:pt x="6903" y="17060"/>
                    <a:pt x="7095" y="17413"/>
                    <a:pt x="7251" y="18025"/>
                  </a:cubicBezTo>
                  <a:cubicBezTo>
                    <a:pt x="7586" y="19336"/>
                    <a:pt x="7723" y="18891"/>
                    <a:pt x="7723" y="16523"/>
                  </a:cubicBezTo>
                  <a:cubicBezTo>
                    <a:pt x="7723" y="15575"/>
                    <a:pt x="7801" y="14569"/>
                    <a:pt x="7899" y="14287"/>
                  </a:cubicBezTo>
                  <a:cubicBezTo>
                    <a:pt x="8007" y="13973"/>
                    <a:pt x="8050" y="13159"/>
                    <a:pt x="8010" y="12191"/>
                  </a:cubicBezTo>
                  <a:cubicBezTo>
                    <a:pt x="7918" y="10013"/>
                    <a:pt x="8255" y="8755"/>
                    <a:pt x="8681" y="9676"/>
                  </a:cubicBezTo>
                  <a:cubicBezTo>
                    <a:pt x="9081" y="10543"/>
                    <a:pt x="9361" y="12175"/>
                    <a:pt x="9282" y="13134"/>
                  </a:cubicBezTo>
                  <a:cubicBezTo>
                    <a:pt x="9252" y="13510"/>
                    <a:pt x="9308" y="14034"/>
                    <a:pt x="9407" y="14322"/>
                  </a:cubicBezTo>
                  <a:cubicBezTo>
                    <a:pt x="9625" y="14954"/>
                    <a:pt x="9591" y="19790"/>
                    <a:pt x="9370" y="19457"/>
                  </a:cubicBezTo>
                  <a:cubicBezTo>
                    <a:pt x="9328" y="19393"/>
                    <a:pt x="9300" y="19943"/>
                    <a:pt x="9278" y="20924"/>
                  </a:cubicBezTo>
                  <a:lnTo>
                    <a:pt x="11138" y="20924"/>
                  </a:lnTo>
                  <a:cubicBezTo>
                    <a:pt x="11106" y="19681"/>
                    <a:pt x="11046" y="19208"/>
                    <a:pt x="10920" y="19073"/>
                  </a:cubicBezTo>
                  <a:cubicBezTo>
                    <a:pt x="10718" y="18854"/>
                    <a:pt x="10667" y="18153"/>
                    <a:pt x="10652" y="15300"/>
                  </a:cubicBezTo>
                  <a:cubicBezTo>
                    <a:pt x="10632" y="11427"/>
                    <a:pt x="10776" y="9472"/>
                    <a:pt x="11027" y="10200"/>
                  </a:cubicBezTo>
                  <a:cubicBezTo>
                    <a:pt x="11216" y="10749"/>
                    <a:pt x="11255" y="9131"/>
                    <a:pt x="11073" y="8279"/>
                  </a:cubicBezTo>
                  <a:cubicBezTo>
                    <a:pt x="10569" y="5925"/>
                    <a:pt x="12232" y="4730"/>
                    <a:pt x="12970" y="6917"/>
                  </a:cubicBezTo>
                  <a:cubicBezTo>
                    <a:pt x="13245" y="7730"/>
                    <a:pt x="13274" y="8110"/>
                    <a:pt x="13155" y="9187"/>
                  </a:cubicBezTo>
                  <a:cubicBezTo>
                    <a:pt x="13039" y="10243"/>
                    <a:pt x="13051" y="10480"/>
                    <a:pt x="13206" y="10480"/>
                  </a:cubicBezTo>
                  <a:cubicBezTo>
                    <a:pt x="13311" y="10480"/>
                    <a:pt x="13441" y="11417"/>
                    <a:pt x="13498" y="12540"/>
                  </a:cubicBezTo>
                  <a:cubicBezTo>
                    <a:pt x="13580" y="14175"/>
                    <a:pt x="13666" y="14512"/>
                    <a:pt x="13933" y="14217"/>
                  </a:cubicBezTo>
                  <a:cubicBezTo>
                    <a:pt x="14251" y="13865"/>
                    <a:pt x="14358" y="12768"/>
                    <a:pt x="14585" y="7650"/>
                  </a:cubicBezTo>
                  <a:cubicBezTo>
                    <a:pt x="14627" y="6694"/>
                    <a:pt x="14772" y="6113"/>
                    <a:pt x="14969" y="6113"/>
                  </a:cubicBezTo>
                  <a:cubicBezTo>
                    <a:pt x="15270" y="6113"/>
                    <a:pt x="15276" y="6081"/>
                    <a:pt x="15062" y="4891"/>
                  </a:cubicBezTo>
                  <a:cubicBezTo>
                    <a:pt x="14852" y="3728"/>
                    <a:pt x="14850" y="3591"/>
                    <a:pt x="15039" y="3039"/>
                  </a:cubicBezTo>
                  <a:cubicBezTo>
                    <a:pt x="15400" y="1980"/>
                    <a:pt x="15548" y="3236"/>
                    <a:pt x="15622" y="7895"/>
                  </a:cubicBezTo>
                  <a:cubicBezTo>
                    <a:pt x="15711" y="13593"/>
                    <a:pt x="15851" y="14846"/>
                    <a:pt x="16390" y="14846"/>
                  </a:cubicBezTo>
                  <a:cubicBezTo>
                    <a:pt x="16880" y="14846"/>
                    <a:pt x="17022" y="15541"/>
                    <a:pt x="16852" y="17082"/>
                  </a:cubicBezTo>
                  <a:cubicBezTo>
                    <a:pt x="16760" y="17918"/>
                    <a:pt x="16897" y="18046"/>
                    <a:pt x="17463" y="17675"/>
                  </a:cubicBezTo>
                  <a:cubicBezTo>
                    <a:pt x="18558" y="16958"/>
                    <a:pt x="20800" y="16959"/>
                    <a:pt x="21225" y="17675"/>
                  </a:cubicBezTo>
                  <a:cubicBezTo>
                    <a:pt x="21562" y="18242"/>
                    <a:pt x="21600" y="18123"/>
                    <a:pt x="21600" y="16383"/>
                  </a:cubicBezTo>
                  <a:cubicBezTo>
                    <a:pt x="21600" y="14507"/>
                    <a:pt x="21559" y="14427"/>
                    <a:pt x="20471" y="14427"/>
                  </a:cubicBezTo>
                  <a:cubicBezTo>
                    <a:pt x="19124" y="14427"/>
                    <a:pt x="16528" y="13293"/>
                    <a:pt x="16390" y="12645"/>
                  </a:cubicBezTo>
                  <a:cubicBezTo>
                    <a:pt x="16336" y="12392"/>
                    <a:pt x="16319" y="11660"/>
                    <a:pt x="16353" y="11004"/>
                  </a:cubicBezTo>
                  <a:cubicBezTo>
                    <a:pt x="16386" y="10347"/>
                    <a:pt x="16359" y="9533"/>
                    <a:pt x="16293" y="9222"/>
                  </a:cubicBezTo>
                  <a:cubicBezTo>
                    <a:pt x="16210" y="8837"/>
                    <a:pt x="16214" y="8111"/>
                    <a:pt x="16311" y="6917"/>
                  </a:cubicBezTo>
                  <a:cubicBezTo>
                    <a:pt x="16430" y="5447"/>
                    <a:pt x="16420" y="5024"/>
                    <a:pt x="16251" y="4297"/>
                  </a:cubicBezTo>
                  <a:cubicBezTo>
                    <a:pt x="16140" y="3819"/>
                    <a:pt x="16047" y="2705"/>
                    <a:pt x="16047" y="1817"/>
                  </a:cubicBezTo>
                  <a:cubicBezTo>
                    <a:pt x="16047" y="536"/>
                    <a:pt x="15961" y="175"/>
                    <a:pt x="15622" y="175"/>
                  </a:cubicBezTo>
                  <a:cubicBezTo>
                    <a:pt x="15386" y="175"/>
                    <a:pt x="15066" y="563"/>
                    <a:pt x="14909" y="1013"/>
                  </a:cubicBezTo>
                  <a:cubicBezTo>
                    <a:pt x="14723" y="1547"/>
                    <a:pt x="14580" y="1500"/>
                    <a:pt x="14502" y="908"/>
                  </a:cubicBezTo>
                  <a:cubicBezTo>
                    <a:pt x="14308" y="-556"/>
                    <a:pt x="14169" y="-103"/>
                    <a:pt x="14233" y="1747"/>
                  </a:cubicBezTo>
                  <a:cubicBezTo>
                    <a:pt x="14303" y="3758"/>
                    <a:pt x="14036" y="5913"/>
                    <a:pt x="13909" y="4367"/>
                  </a:cubicBezTo>
                  <a:cubicBezTo>
                    <a:pt x="13866" y="3830"/>
                    <a:pt x="13760" y="3571"/>
                    <a:pt x="13678" y="3808"/>
                  </a:cubicBezTo>
                  <a:cubicBezTo>
                    <a:pt x="13596" y="4044"/>
                    <a:pt x="13416" y="3244"/>
                    <a:pt x="13276" y="2026"/>
                  </a:cubicBezTo>
                  <a:cubicBezTo>
                    <a:pt x="13089" y="404"/>
                    <a:pt x="12986" y="93"/>
                    <a:pt x="12891" y="804"/>
                  </a:cubicBezTo>
                  <a:cubicBezTo>
                    <a:pt x="12716" y="2130"/>
                    <a:pt x="11507" y="2019"/>
                    <a:pt x="11323" y="664"/>
                  </a:cubicBezTo>
                  <a:cubicBezTo>
                    <a:pt x="11203" y="-216"/>
                    <a:pt x="11181" y="-70"/>
                    <a:pt x="11212" y="1328"/>
                  </a:cubicBezTo>
                  <a:cubicBezTo>
                    <a:pt x="11242" y="2696"/>
                    <a:pt x="11176" y="3088"/>
                    <a:pt x="10902" y="3284"/>
                  </a:cubicBezTo>
                  <a:cubicBezTo>
                    <a:pt x="10538" y="3543"/>
                    <a:pt x="9370" y="3607"/>
                    <a:pt x="9023" y="3388"/>
                  </a:cubicBezTo>
                  <a:cubicBezTo>
                    <a:pt x="8501" y="3059"/>
                    <a:pt x="7583" y="4296"/>
                    <a:pt x="7399" y="5554"/>
                  </a:cubicBezTo>
                  <a:cubicBezTo>
                    <a:pt x="7179" y="7056"/>
                    <a:pt x="6714" y="6674"/>
                    <a:pt x="6511" y="4856"/>
                  </a:cubicBezTo>
                  <a:cubicBezTo>
                    <a:pt x="6447" y="4287"/>
                    <a:pt x="6303" y="3564"/>
                    <a:pt x="6191" y="3249"/>
                  </a:cubicBezTo>
                  <a:cubicBezTo>
                    <a:pt x="6080" y="2933"/>
                    <a:pt x="5988" y="2098"/>
                    <a:pt x="5988" y="1362"/>
                  </a:cubicBezTo>
                  <a:cubicBezTo>
                    <a:pt x="5988" y="610"/>
                    <a:pt x="5945" y="164"/>
                    <a:pt x="5886" y="70"/>
                  </a:cubicBezTo>
                  <a:close/>
                  <a:moveTo>
                    <a:pt x="8389" y="315"/>
                  </a:moveTo>
                  <a:cubicBezTo>
                    <a:pt x="8310" y="557"/>
                    <a:pt x="8374" y="769"/>
                    <a:pt x="8533" y="769"/>
                  </a:cubicBezTo>
                  <a:cubicBezTo>
                    <a:pt x="8692" y="769"/>
                    <a:pt x="8756" y="557"/>
                    <a:pt x="8676" y="315"/>
                  </a:cubicBezTo>
                  <a:cubicBezTo>
                    <a:pt x="8597" y="72"/>
                    <a:pt x="8469" y="72"/>
                    <a:pt x="8389" y="315"/>
                  </a:cubicBezTo>
                  <a:close/>
                  <a:moveTo>
                    <a:pt x="20767" y="11632"/>
                  </a:moveTo>
                  <a:cubicBezTo>
                    <a:pt x="20675" y="11911"/>
                    <a:pt x="20702" y="12114"/>
                    <a:pt x="20836" y="12156"/>
                  </a:cubicBezTo>
                  <a:cubicBezTo>
                    <a:pt x="20958" y="12194"/>
                    <a:pt x="21028" y="11992"/>
                    <a:pt x="20989" y="11702"/>
                  </a:cubicBezTo>
                  <a:cubicBezTo>
                    <a:pt x="20951" y="11412"/>
                    <a:pt x="20851" y="11380"/>
                    <a:pt x="20767" y="11632"/>
                  </a:cubicBezTo>
                  <a:close/>
                  <a:moveTo>
                    <a:pt x="0" y="15894"/>
                  </a:moveTo>
                  <a:lnTo>
                    <a:pt x="0" y="17256"/>
                  </a:lnTo>
                  <a:cubicBezTo>
                    <a:pt x="7" y="17147"/>
                    <a:pt x="13" y="17164"/>
                    <a:pt x="19" y="17047"/>
                  </a:cubicBezTo>
                  <a:cubicBezTo>
                    <a:pt x="47" y="16491"/>
                    <a:pt x="32" y="16084"/>
                    <a:pt x="0" y="15894"/>
                  </a:cubicBezTo>
                  <a:close/>
                </a:path>
              </a:pathLst>
            </a:custGeom>
            <a:ln w="12700" cap="flat">
              <a:noFill/>
              <a:miter lim="400000"/>
            </a:ln>
            <a:effectLst/>
          </p:spPr>
        </p:pic>
        <p:pic>
          <p:nvPicPr>
            <p:cNvPr id="814" name="图像" descr="图像"/>
            <p:cNvPicPr>
              <a:picLocks noChangeAspect="1"/>
            </p:cNvPicPr>
            <p:nvPr/>
          </p:nvPicPr>
          <p:blipFill>
            <a:blip r:embed="rId4">
              <a:extLst/>
            </a:blip>
            <a:srcRect l="38236" t="49420" r="45116" b="35043"/>
            <a:stretch>
              <a:fillRect/>
            </a:stretch>
          </p:blipFill>
          <p:spPr>
            <a:xfrm rot="16200000">
              <a:off x="4825202" y="1135103"/>
              <a:ext cx="1031876" cy="5417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841" y="0"/>
                  </a:moveTo>
                  <a:cubicBezTo>
                    <a:pt x="13823" y="23"/>
                    <a:pt x="13799" y="269"/>
                    <a:pt x="13799" y="807"/>
                  </a:cubicBezTo>
                  <a:cubicBezTo>
                    <a:pt x="13799" y="1595"/>
                    <a:pt x="13826" y="1913"/>
                    <a:pt x="13857" y="1519"/>
                  </a:cubicBezTo>
                  <a:cubicBezTo>
                    <a:pt x="13889" y="1125"/>
                    <a:pt x="13889" y="489"/>
                    <a:pt x="13857" y="95"/>
                  </a:cubicBezTo>
                  <a:cubicBezTo>
                    <a:pt x="13853" y="41"/>
                    <a:pt x="13853" y="27"/>
                    <a:pt x="13849" y="0"/>
                  </a:cubicBezTo>
                  <a:lnTo>
                    <a:pt x="13841" y="0"/>
                  </a:lnTo>
                  <a:close/>
                  <a:moveTo>
                    <a:pt x="15054" y="0"/>
                  </a:moveTo>
                  <a:cubicBezTo>
                    <a:pt x="15025" y="301"/>
                    <a:pt x="14987" y="551"/>
                    <a:pt x="14987" y="902"/>
                  </a:cubicBezTo>
                  <a:cubicBezTo>
                    <a:pt x="14987" y="1417"/>
                    <a:pt x="14947" y="1768"/>
                    <a:pt x="14879" y="2025"/>
                  </a:cubicBezTo>
                  <a:cubicBezTo>
                    <a:pt x="14834" y="2250"/>
                    <a:pt x="14773" y="2391"/>
                    <a:pt x="14655" y="2437"/>
                  </a:cubicBezTo>
                  <a:cubicBezTo>
                    <a:pt x="14561" y="2498"/>
                    <a:pt x="14447" y="2526"/>
                    <a:pt x="14306" y="2500"/>
                  </a:cubicBezTo>
                  <a:cubicBezTo>
                    <a:pt x="13916" y="2429"/>
                    <a:pt x="13728" y="2642"/>
                    <a:pt x="13658" y="3355"/>
                  </a:cubicBezTo>
                  <a:cubicBezTo>
                    <a:pt x="13658" y="3364"/>
                    <a:pt x="13658" y="3377"/>
                    <a:pt x="13658" y="3386"/>
                  </a:cubicBezTo>
                  <a:cubicBezTo>
                    <a:pt x="13651" y="3631"/>
                    <a:pt x="13654" y="3904"/>
                    <a:pt x="13658" y="4193"/>
                  </a:cubicBezTo>
                  <a:lnTo>
                    <a:pt x="13666" y="5459"/>
                  </a:lnTo>
                  <a:lnTo>
                    <a:pt x="14372" y="5428"/>
                  </a:lnTo>
                  <a:cubicBezTo>
                    <a:pt x="14449" y="5423"/>
                    <a:pt x="14507" y="5426"/>
                    <a:pt x="14580" y="5428"/>
                  </a:cubicBezTo>
                  <a:lnTo>
                    <a:pt x="15120" y="5364"/>
                  </a:lnTo>
                  <a:cubicBezTo>
                    <a:pt x="15070" y="4991"/>
                    <a:pt x="15009" y="4858"/>
                    <a:pt x="14862" y="4858"/>
                  </a:cubicBezTo>
                  <a:cubicBezTo>
                    <a:pt x="14719" y="4858"/>
                    <a:pt x="14496" y="4723"/>
                    <a:pt x="14372" y="4557"/>
                  </a:cubicBezTo>
                  <a:cubicBezTo>
                    <a:pt x="13930" y="3967"/>
                    <a:pt x="14211" y="2738"/>
                    <a:pt x="14788" y="2738"/>
                  </a:cubicBezTo>
                  <a:cubicBezTo>
                    <a:pt x="14937" y="2738"/>
                    <a:pt x="15064" y="2633"/>
                    <a:pt x="15070" y="2500"/>
                  </a:cubicBezTo>
                  <a:cubicBezTo>
                    <a:pt x="15077" y="2367"/>
                    <a:pt x="15099" y="1520"/>
                    <a:pt x="15112" y="617"/>
                  </a:cubicBezTo>
                  <a:cubicBezTo>
                    <a:pt x="15116" y="308"/>
                    <a:pt x="15121" y="198"/>
                    <a:pt x="15128" y="0"/>
                  </a:cubicBezTo>
                  <a:lnTo>
                    <a:pt x="15054" y="0"/>
                  </a:lnTo>
                  <a:close/>
                  <a:moveTo>
                    <a:pt x="16175" y="0"/>
                  </a:moveTo>
                  <a:cubicBezTo>
                    <a:pt x="16226" y="412"/>
                    <a:pt x="16275" y="914"/>
                    <a:pt x="16275" y="1250"/>
                  </a:cubicBezTo>
                  <a:cubicBezTo>
                    <a:pt x="16275" y="1655"/>
                    <a:pt x="16317" y="1941"/>
                    <a:pt x="16366" y="1883"/>
                  </a:cubicBezTo>
                  <a:cubicBezTo>
                    <a:pt x="16416" y="1825"/>
                    <a:pt x="16513" y="1899"/>
                    <a:pt x="16582" y="2057"/>
                  </a:cubicBezTo>
                  <a:cubicBezTo>
                    <a:pt x="16631" y="2169"/>
                    <a:pt x="16729" y="2262"/>
                    <a:pt x="16831" y="2310"/>
                  </a:cubicBezTo>
                  <a:lnTo>
                    <a:pt x="16815" y="1646"/>
                  </a:lnTo>
                  <a:cubicBezTo>
                    <a:pt x="16785" y="1278"/>
                    <a:pt x="16765" y="787"/>
                    <a:pt x="16765" y="253"/>
                  </a:cubicBezTo>
                  <a:cubicBezTo>
                    <a:pt x="16765" y="141"/>
                    <a:pt x="16758" y="97"/>
                    <a:pt x="16757" y="0"/>
                  </a:cubicBezTo>
                  <a:lnTo>
                    <a:pt x="16175" y="0"/>
                  </a:lnTo>
                  <a:close/>
                  <a:moveTo>
                    <a:pt x="17230" y="2453"/>
                  </a:moveTo>
                  <a:cubicBezTo>
                    <a:pt x="17325" y="2506"/>
                    <a:pt x="17418" y="2565"/>
                    <a:pt x="17496" y="2643"/>
                  </a:cubicBezTo>
                  <a:cubicBezTo>
                    <a:pt x="17871" y="3012"/>
                    <a:pt x="17896" y="3665"/>
                    <a:pt x="17554" y="4415"/>
                  </a:cubicBezTo>
                  <a:cubicBezTo>
                    <a:pt x="17356" y="4849"/>
                    <a:pt x="17269" y="4920"/>
                    <a:pt x="17122" y="4763"/>
                  </a:cubicBezTo>
                  <a:cubicBezTo>
                    <a:pt x="17021" y="4655"/>
                    <a:pt x="16813" y="4587"/>
                    <a:pt x="16665" y="4621"/>
                  </a:cubicBezTo>
                  <a:cubicBezTo>
                    <a:pt x="16347" y="4694"/>
                    <a:pt x="16220" y="5351"/>
                    <a:pt x="16374" y="6124"/>
                  </a:cubicBezTo>
                  <a:cubicBezTo>
                    <a:pt x="16430" y="6404"/>
                    <a:pt x="16482" y="7089"/>
                    <a:pt x="16482" y="7659"/>
                  </a:cubicBezTo>
                  <a:cubicBezTo>
                    <a:pt x="16482" y="8547"/>
                    <a:pt x="16446" y="8755"/>
                    <a:pt x="16217" y="9099"/>
                  </a:cubicBezTo>
                  <a:cubicBezTo>
                    <a:pt x="15892" y="9585"/>
                    <a:pt x="15855" y="9592"/>
                    <a:pt x="15577" y="9162"/>
                  </a:cubicBezTo>
                  <a:cubicBezTo>
                    <a:pt x="15447" y="8961"/>
                    <a:pt x="15373" y="8525"/>
                    <a:pt x="15311" y="7801"/>
                  </a:cubicBezTo>
                  <a:cubicBezTo>
                    <a:pt x="15322" y="8728"/>
                    <a:pt x="15308" y="9653"/>
                    <a:pt x="15278" y="10396"/>
                  </a:cubicBezTo>
                  <a:cubicBezTo>
                    <a:pt x="15266" y="11026"/>
                    <a:pt x="15246" y="11503"/>
                    <a:pt x="15211" y="11583"/>
                  </a:cubicBezTo>
                  <a:cubicBezTo>
                    <a:pt x="15256" y="11660"/>
                    <a:pt x="15465" y="11663"/>
                    <a:pt x="15718" y="11662"/>
                  </a:cubicBezTo>
                  <a:cubicBezTo>
                    <a:pt x="15862" y="11622"/>
                    <a:pt x="16027" y="11602"/>
                    <a:pt x="16217" y="11599"/>
                  </a:cubicBezTo>
                  <a:lnTo>
                    <a:pt x="16856" y="11583"/>
                  </a:lnTo>
                  <a:lnTo>
                    <a:pt x="16873" y="8703"/>
                  </a:lnTo>
                  <a:cubicBezTo>
                    <a:pt x="16874" y="8345"/>
                    <a:pt x="16878" y="8332"/>
                    <a:pt x="16881" y="8007"/>
                  </a:cubicBezTo>
                  <a:cubicBezTo>
                    <a:pt x="16889" y="7417"/>
                    <a:pt x="16899" y="6939"/>
                    <a:pt x="16914" y="6551"/>
                  </a:cubicBezTo>
                  <a:cubicBezTo>
                    <a:pt x="16923" y="6321"/>
                    <a:pt x="16929" y="5664"/>
                    <a:pt x="16939" y="5633"/>
                  </a:cubicBezTo>
                  <a:cubicBezTo>
                    <a:pt x="16973" y="5531"/>
                    <a:pt x="17317" y="5444"/>
                    <a:pt x="17704" y="5444"/>
                  </a:cubicBezTo>
                  <a:cubicBezTo>
                    <a:pt x="18008" y="5444"/>
                    <a:pt x="18224" y="5389"/>
                    <a:pt x="18327" y="5333"/>
                  </a:cubicBezTo>
                  <a:cubicBezTo>
                    <a:pt x="18382" y="5273"/>
                    <a:pt x="18414" y="5200"/>
                    <a:pt x="18418" y="5095"/>
                  </a:cubicBezTo>
                  <a:cubicBezTo>
                    <a:pt x="18427" y="4881"/>
                    <a:pt x="18443" y="4219"/>
                    <a:pt x="18451" y="3624"/>
                  </a:cubicBezTo>
                  <a:lnTo>
                    <a:pt x="18460" y="2991"/>
                  </a:lnTo>
                  <a:cubicBezTo>
                    <a:pt x="18456" y="2813"/>
                    <a:pt x="18459" y="2602"/>
                    <a:pt x="18443" y="2548"/>
                  </a:cubicBezTo>
                  <a:lnTo>
                    <a:pt x="18360" y="2532"/>
                  </a:lnTo>
                  <a:cubicBezTo>
                    <a:pt x="18290" y="2637"/>
                    <a:pt x="18202" y="2674"/>
                    <a:pt x="18169" y="2611"/>
                  </a:cubicBezTo>
                  <a:cubicBezTo>
                    <a:pt x="18135" y="2546"/>
                    <a:pt x="17822" y="2473"/>
                    <a:pt x="17471" y="2453"/>
                  </a:cubicBezTo>
                  <a:lnTo>
                    <a:pt x="17230" y="2453"/>
                  </a:lnTo>
                  <a:close/>
                  <a:moveTo>
                    <a:pt x="5591" y="2627"/>
                  </a:moveTo>
                  <a:cubicBezTo>
                    <a:pt x="5050" y="2632"/>
                    <a:pt x="4949" y="2727"/>
                    <a:pt x="4769" y="3371"/>
                  </a:cubicBezTo>
                  <a:cubicBezTo>
                    <a:pt x="4733" y="3565"/>
                    <a:pt x="4683" y="3768"/>
                    <a:pt x="4627" y="3956"/>
                  </a:cubicBezTo>
                  <a:cubicBezTo>
                    <a:pt x="4585" y="4099"/>
                    <a:pt x="4572" y="4237"/>
                    <a:pt x="4536" y="4399"/>
                  </a:cubicBezTo>
                  <a:cubicBezTo>
                    <a:pt x="4498" y="4641"/>
                    <a:pt x="4470" y="4863"/>
                    <a:pt x="4470" y="5000"/>
                  </a:cubicBezTo>
                  <a:cubicBezTo>
                    <a:pt x="4470" y="5316"/>
                    <a:pt x="4365" y="5600"/>
                    <a:pt x="4204" y="5681"/>
                  </a:cubicBezTo>
                  <a:cubicBezTo>
                    <a:pt x="4000" y="5782"/>
                    <a:pt x="3935" y="6030"/>
                    <a:pt x="3930" y="6725"/>
                  </a:cubicBezTo>
                  <a:cubicBezTo>
                    <a:pt x="3940" y="7085"/>
                    <a:pt x="3957" y="7385"/>
                    <a:pt x="3979" y="7611"/>
                  </a:cubicBezTo>
                  <a:cubicBezTo>
                    <a:pt x="4012" y="7854"/>
                    <a:pt x="4054" y="8055"/>
                    <a:pt x="4104" y="8149"/>
                  </a:cubicBezTo>
                  <a:cubicBezTo>
                    <a:pt x="4164" y="8264"/>
                    <a:pt x="4541" y="8341"/>
                    <a:pt x="5034" y="8403"/>
                  </a:cubicBezTo>
                  <a:cubicBezTo>
                    <a:pt x="5465" y="8422"/>
                    <a:pt x="5758" y="8448"/>
                    <a:pt x="6513" y="8450"/>
                  </a:cubicBezTo>
                  <a:lnTo>
                    <a:pt x="7909" y="8450"/>
                  </a:lnTo>
                  <a:cubicBezTo>
                    <a:pt x="8344" y="8409"/>
                    <a:pt x="8646" y="8345"/>
                    <a:pt x="8690" y="8244"/>
                  </a:cubicBezTo>
                  <a:lnTo>
                    <a:pt x="8723" y="7960"/>
                  </a:lnTo>
                  <a:cubicBezTo>
                    <a:pt x="8750" y="7718"/>
                    <a:pt x="8761" y="6607"/>
                    <a:pt x="8756" y="5507"/>
                  </a:cubicBezTo>
                  <a:cubicBezTo>
                    <a:pt x="8753" y="4662"/>
                    <a:pt x="8733" y="3853"/>
                    <a:pt x="8706" y="3576"/>
                  </a:cubicBezTo>
                  <a:cubicBezTo>
                    <a:pt x="8673" y="3236"/>
                    <a:pt x="8641" y="3044"/>
                    <a:pt x="8540" y="2927"/>
                  </a:cubicBezTo>
                  <a:lnTo>
                    <a:pt x="8333" y="2959"/>
                  </a:lnTo>
                  <a:cubicBezTo>
                    <a:pt x="8082" y="2994"/>
                    <a:pt x="7918" y="2932"/>
                    <a:pt x="7892" y="2785"/>
                  </a:cubicBezTo>
                  <a:cubicBezTo>
                    <a:pt x="7887" y="2757"/>
                    <a:pt x="7860" y="2745"/>
                    <a:pt x="7851" y="2722"/>
                  </a:cubicBezTo>
                  <a:cubicBezTo>
                    <a:pt x="7604" y="2701"/>
                    <a:pt x="7409" y="2746"/>
                    <a:pt x="7269" y="2833"/>
                  </a:cubicBezTo>
                  <a:cubicBezTo>
                    <a:pt x="7256" y="2867"/>
                    <a:pt x="7233" y="2887"/>
                    <a:pt x="7228" y="2927"/>
                  </a:cubicBezTo>
                  <a:cubicBezTo>
                    <a:pt x="7184" y="3249"/>
                    <a:pt x="7131" y="3276"/>
                    <a:pt x="6870" y="3133"/>
                  </a:cubicBezTo>
                  <a:cubicBezTo>
                    <a:pt x="6702" y="3041"/>
                    <a:pt x="6537" y="3008"/>
                    <a:pt x="6513" y="3054"/>
                  </a:cubicBezTo>
                  <a:cubicBezTo>
                    <a:pt x="6489" y="3100"/>
                    <a:pt x="6418" y="2994"/>
                    <a:pt x="6347" y="2833"/>
                  </a:cubicBezTo>
                  <a:cubicBezTo>
                    <a:pt x="6336" y="2807"/>
                    <a:pt x="6296" y="2807"/>
                    <a:pt x="6281" y="2785"/>
                  </a:cubicBezTo>
                  <a:cubicBezTo>
                    <a:pt x="6069" y="2699"/>
                    <a:pt x="5822" y="2624"/>
                    <a:pt x="5591" y="2627"/>
                  </a:cubicBezTo>
                  <a:close/>
                  <a:moveTo>
                    <a:pt x="12237" y="4146"/>
                  </a:moveTo>
                  <a:cubicBezTo>
                    <a:pt x="12109" y="4171"/>
                    <a:pt x="11970" y="4193"/>
                    <a:pt x="11838" y="4193"/>
                  </a:cubicBezTo>
                  <a:lnTo>
                    <a:pt x="11307" y="4193"/>
                  </a:lnTo>
                  <a:lnTo>
                    <a:pt x="11307" y="4462"/>
                  </a:lnTo>
                  <a:lnTo>
                    <a:pt x="11340" y="5254"/>
                  </a:lnTo>
                  <a:cubicBezTo>
                    <a:pt x="11388" y="6602"/>
                    <a:pt x="11441" y="6771"/>
                    <a:pt x="11697" y="6330"/>
                  </a:cubicBezTo>
                  <a:cubicBezTo>
                    <a:pt x="11740" y="6255"/>
                    <a:pt x="11778" y="6205"/>
                    <a:pt x="11814" y="6171"/>
                  </a:cubicBezTo>
                  <a:cubicBezTo>
                    <a:pt x="11860" y="6020"/>
                    <a:pt x="11908" y="6070"/>
                    <a:pt x="11946" y="6187"/>
                  </a:cubicBezTo>
                  <a:cubicBezTo>
                    <a:pt x="12063" y="6358"/>
                    <a:pt x="12110" y="7205"/>
                    <a:pt x="12138" y="8862"/>
                  </a:cubicBezTo>
                  <a:cubicBezTo>
                    <a:pt x="12148" y="9215"/>
                    <a:pt x="12162" y="9500"/>
                    <a:pt x="12171" y="9922"/>
                  </a:cubicBezTo>
                  <a:cubicBezTo>
                    <a:pt x="12189" y="10833"/>
                    <a:pt x="12210" y="11677"/>
                    <a:pt x="12237" y="12375"/>
                  </a:cubicBezTo>
                  <a:cubicBezTo>
                    <a:pt x="12245" y="12473"/>
                    <a:pt x="12255" y="12731"/>
                    <a:pt x="12262" y="12754"/>
                  </a:cubicBezTo>
                  <a:cubicBezTo>
                    <a:pt x="12286" y="12828"/>
                    <a:pt x="12291" y="12933"/>
                    <a:pt x="12279" y="13039"/>
                  </a:cubicBezTo>
                  <a:cubicBezTo>
                    <a:pt x="12297" y="13373"/>
                    <a:pt x="12313" y="13803"/>
                    <a:pt x="12329" y="13878"/>
                  </a:cubicBezTo>
                  <a:cubicBezTo>
                    <a:pt x="12341" y="13939"/>
                    <a:pt x="12343" y="14101"/>
                    <a:pt x="12354" y="14194"/>
                  </a:cubicBezTo>
                  <a:cubicBezTo>
                    <a:pt x="12382" y="14298"/>
                    <a:pt x="12396" y="14444"/>
                    <a:pt x="12387" y="14574"/>
                  </a:cubicBezTo>
                  <a:cubicBezTo>
                    <a:pt x="12414" y="14992"/>
                    <a:pt x="12432" y="15458"/>
                    <a:pt x="12437" y="16014"/>
                  </a:cubicBezTo>
                  <a:cubicBezTo>
                    <a:pt x="12465" y="16191"/>
                    <a:pt x="12479" y="16488"/>
                    <a:pt x="12486" y="16932"/>
                  </a:cubicBezTo>
                  <a:cubicBezTo>
                    <a:pt x="12497" y="17569"/>
                    <a:pt x="12541" y="18228"/>
                    <a:pt x="12578" y="18404"/>
                  </a:cubicBezTo>
                  <a:cubicBezTo>
                    <a:pt x="12652" y="18758"/>
                    <a:pt x="12470" y="19076"/>
                    <a:pt x="12370" y="18767"/>
                  </a:cubicBezTo>
                  <a:cubicBezTo>
                    <a:pt x="12342" y="18679"/>
                    <a:pt x="12322" y="18622"/>
                    <a:pt x="12295" y="18593"/>
                  </a:cubicBezTo>
                  <a:cubicBezTo>
                    <a:pt x="12294" y="18592"/>
                    <a:pt x="12288" y="18595"/>
                    <a:pt x="12287" y="18593"/>
                  </a:cubicBezTo>
                  <a:cubicBezTo>
                    <a:pt x="12221" y="18606"/>
                    <a:pt x="12189" y="18858"/>
                    <a:pt x="12179" y="19211"/>
                  </a:cubicBezTo>
                  <a:cubicBezTo>
                    <a:pt x="12190" y="19302"/>
                    <a:pt x="12199" y="19457"/>
                    <a:pt x="12212" y="19432"/>
                  </a:cubicBezTo>
                  <a:cubicBezTo>
                    <a:pt x="12309" y="19248"/>
                    <a:pt x="12528" y="19814"/>
                    <a:pt x="12528" y="20255"/>
                  </a:cubicBezTo>
                  <a:cubicBezTo>
                    <a:pt x="12528" y="20383"/>
                    <a:pt x="12539" y="20459"/>
                    <a:pt x="12553" y="20524"/>
                  </a:cubicBezTo>
                  <a:cubicBezTo>
                    <a:pt x="13042" y="20624"/>
                    <a:pt x="13480" y="21094"/>
                    <a:pt x="13400" y="21489"/>
                  </a:cubicBezTo>
                  <a:cubicBezTo>
                    <a:pt x="13389" y="21545"/>
                    <a:pt x="13410" y="21557"/>
                    <a:pt x="13409" y="21600"/>
                  </a:cubicBezTo>
                  <a:lnTo>
                    <a:pt x="13874" y="21600"/>
                  </a:lnTo>
                  <a:cubicBezTo>
                    <a:pt x="13896" y="21573"/>
                    <a:pt x="13917" y="21554"/>
                    <a:pt x="13940" y="21521"/>
                  </a:cubicBezTo>
                  <a:cubicBezTo>
                    <a:pt x="14097" y="21295"/>
                    <a:pt x="14131" y="21091"/>
                    <a:pt x="14040" y="20983"/>
                  </a:cubicBezTo>
                  <a:cubicBezTo>
                    <a:pt x="13960" y="20889"/>
                    <a:pt x="13899" y="20578"/>
                    <a:pt x="13899" y="20287"/>
                  </a:cubicBezTo>
                  <a:cubicBezTo>
                    <a:pt x="13899" y="20096"/>
                    <a:pt x="13830" y="19790"/>
                    <a:pt x="13749" y="19480"/>
                  </a:cubicBezTo>
                  <a:cubicBezTo>
                    <a:pt x="13671" y="19419"/>
                    <a:pt x="13572" y="19304"/>
                    <a:pt x="13475" y="19131"/>
                  </a:cubicBezTo>
                  <a:cubicBezTo>
                    <a:pt x="13262" y="18750"/>
                    <a:pt x="13256" y="18666"/>
                    <a:pt x="13392" y="18166"/>
                  </a:cubicBezTo>
                  <a:cubicBezTo>
                    <a:pt x="13398" y="18144"/>
                    <a:pt x="13395" y="18111"/>
                    <a:pt x="13400" y="18087"/>
                  </a:cubicBezTo>
                  <a:cubicBezTo>
                    <a:pt x="13361" y="18015"/>
                    <a:pt x="13310" y="17934"/>
                    <a:pt x="13234" y="17834"/>
                  </a:cubicBezTo>
                  <a:cubicBezTo>
                    <a:pt x="12953" y="17458"/>
                    <a:pt x="12898" y="16560"/>
                    <a:pt x="13010" y="15998"/>
                  </a:cubicBezTo>
                  <a:cubicBezTo>
                    <a:pt x="12911" y="15723"/>
                    <a:pt x="12836" y="15411"/>
                    <a:pt x="12877" y="15286"/>
                  </a:cubicBezTo>
                  <a:cubicBezTo>
                    <a:pt x="12930" y="15123"/>
                    <a:pt x="13000" y="15165"/>
                    <a:pt x="13134" y="15397"/>
                  </a:cubicBezTo>
                  <a:cubicBezTo>
                    <a:pt x="13177" y="15470"/>
                    <a:pt x="13215" y="15502"/>
                    <a:pt x="13251" y="15539"/>
                  </a:cubicBezTo>
                  <a:cubicBezTo>
                    <a:pt x="13262" y="15537"/>
                    <a:pt x="13272" y="15524"/>
                    <a:pt x="13284" y="15524"/>
                  </a:cubicBezTo>
                  <a:cubicBezTo>
                    <a:pt x="13357" y="15524"/>
                    <a:pt x="13424" y="15485"/>
                    <a:pt x="13475" y="15429"/>
                  </a:cubicBezTo>
                  <a:cubicBezTo>
                    <a:pt x="13518" y="15297"/>
                    <a:pt x="13554" y="15110"/>
                    <a:pt x="13583" y="14811"/>
                  </a:cubicBezTo>
                  <a:cubicBezTo>
                    <a:pt x="13598" y="14660"/>
                    <a:pt x="13630" y="14527"/>
                    <a:pt x="13666" y="14400"/>
                  </a:cubicBezTo>
                  <a:cubicBezTo>
                    <a:pt x="13670" y="14354"/>
                    <a:pt x="13672" y="14319"/>
                    <a:pt x="13674" y="14273"/>
                  </a:cubicBezTo>
                  <a:cubicBezTo>
                    <a:pt x="13682" y="14138"/>
                    <a:pt x="13764" y="14053"/>
                    <a:pt x="13866" y="14004"/>
                  </a:cubicBezTo>
                  <a:cubicBezTo>
                    <a:pt x="14157" y="13564"/>
                    <a:pt x="14663" y="13337"/>
                    <a:pt x="15444" y="13371"/>
                  </a:cubicBezTo>
                  <a:cubicBezTo>
                    <a:pt x="15475" y="13373"/>
                    <a:pt x="15504" y="13385"/>
                    <a:pt x="15535" y="13387"/>
                  </a:cubicBezTo>
                  <a:cubicBezTo>
                    <a:pt x="16095" y="13354"/>
                    <a:pt x="16708" y="13354"/>
                    <a:pt x="17180" y="13419"/>
                  </a:cubicBezTo>
                  <a:cubicBezTo>
                    <a:pt x="17661" y="13331"/>
                    <a:pt x="18352" y="13475"/>
                    <a:pt x="18352" y="13751"/>
                  </a:cubicBezTo>
                  <a:cubicBezTo>
                    <a:pt x="18352" y="13917"/>
                    <a:pt x="18241" y="14064"/>
                    <a:pt x="18078" y="14099"/>
                  </a:cubicBezTo>
                  <a:cubicBezTo>
                    <a:pt x="18007" y="14115"/>
                    <a:pt x="17948" y="14140"/>
                    <a:pt x="17903" y="14178"/>
                  </a:cubicBezTo>
                  <a:cubicBezTo>
                    <a:pt x="17901" y="14194"/>
                    <a:pt x="17906" y="14211"/>
                    <a:pt x="17903" y="14226"/>
                  </a:cubicBezTo>
                  <a:cubicBezTo>
                    <a:pt x="17880" y="14339"/>
                    <a:pt x="17881" y="14418"/>
                    <a:pt x="17895" y="14479"/>
                  </a:cubicBezTo>
                  <a:cubicBezTo>
                    <a:pt x="17920" y="14490"/>
                    <a:pt x="17940" y="14512"/>
                    <a:pt x="17978" y="14511"/>
                  </a:cubicBezTo>
                  <a:cubicBezTo>
                    <a:pt x="18024" y="14510"/>
                    <a:pt x="18228" y="14429"/>
                    <a:pt x="18368" y="14384"/>
                  </a:cubicBezTo>
                  <a:cubicBezTo>
                    <a:pt x="18447" y="14290"/>
                    <a:pt x="18494" y="14157"/>
                    <a:pt x="18460" y="14052"/>
                  </a:cubicBezTo>
                  <a:cubicBezTo>
                    <a:pt x="18323" y="13631"/>
                    <a:pt x="18721" y="13571"/>
                    <a:pt x="20179" y="13767"/>
                  </a:cubicBezTo>
                  <a:lnTo>
                    <a:pt x="21575" y="13941"/>
                  </a:lnTo>
                  <a:cubicBezTo>
                    <a:pt x="21588" y="13723"/>
                    <a:pt x="21597" y="13511"/>
                    <a:pt x="21600" y="13276"/>
                  </a:cubicBezTo>
                  <a:lnTo>
                    <a:pt x="21600" y="13229"/>
                  </a:lnTo>
                  <a:cubicBezTo>
                    <a:pt x="21579" y="12343"/>
                    <a:pt x="21556" y="12070"/>
                    <a:pt x="21492" y="12058"/>
                  </a:cubicBezTo>
                  <a:cubicBezTo>
                    <a:pt x="21525" y="12329"/>
                    <a:pt x="21315" y="12401"/>
                    <a:pt x="21143" y="12105"/>
                  </a:cubicBezTo>
                  <a:cubicBezTo>
                    <a:pt x="21083" y="12002"/>
                    <a:pt x="21041" y="11954"/>
                    <a:pt x="21002" y="11931"/>
                  </a:cubicBezTo>
                  <a:cubicBezTo>
                    <a:pt x="20976" y="11957"/>
                    <a:pt x="20957" y="11963"/>
                    <a:pt x="20927" y="12011"/>
                  </a:cubicBezTo>
                  <a:cubicBezTo>
                    <a:pt x="20896" y="12060"/>
                    <a:pt x="20850" y="12063"/>
                    <a:pt x="20811" y="12090"/>
                  </a:cubicBezTo>
                  <a:cubicBezTo>
                    <a:pt x="20793" y="12103"/>
                    <a:pt x="20783" y="12132"/>
                    <a:pt x="20761" y="12137"/>
                  </a:cubicBezTo>
                  <a:cubicBezTo>
                    <a:pt x="20675" y="12169"/>
                    <a:pt x="20582" y="12165"/>
                    <a:pt x="20495" y="12090"/>
                  </a:cubicBezTo>
                  <a:cubicBezTo>
                    <a:pt x="20393" y="12001"/>
                    <a:pt x="20242" y="11936"/>
                    <a:pt x="20088" y="11916"/>
                  </a:cubicBezTo>
                  <a:cubicBezTo>
                    <a:pt x="20058" y="11912"/>
                    <a:pt x="20033" y="11932"/>
                    <a:pt x="20005" y="11931"/>
                  </a:cubicBezTo>
                  <a:cubicBezTo>
                    <a:pt x="19910" y="11928"/>
                    <a:pt x="19825" y="11952"/>
                    <a:pt x="19747" y="11979"/>
                  </a:cubicBezTo>
                  <a:cubicBezTo>
                    <a:pt x="19582" y="12062"/>
                    <a:pt x="19477" y="12217"/>
                    <a:pt x="19473" y="12485"/>
                  </a:cubicBezTo>
                  <a:cubicBezTo>
                    <a:pt x="19472" y="12591"/>
                    <a:pt x="19332" y="12663"/>
                    <a:pt x="19166" y="12644"/>
                  </a:cubicBezTo>
                  <a:cubicBezTo>
                    <a:pt x="18999" y="12624"/>
                    <a:pt x="18334" y="12592"/>
                    <a:pt x="17695" y="12580"/>
                  </a:cubicBezTo>
                  <a:cubicBezTo>
                    <a:pt x="17092" y="12569"/>
                    <a:pt x="16623" y="12479"/>
                    <a:pt x="16482" y="12375"/>
                  </a:cubicBezTo>
                  <a:cubicBezTo>
                    <a:pt x="16351" y="12379"/>
                    <a:pt x="16247" y="12388"/>
                    <a:pt x="16117" y="12390"/>
                  </a:cubicBezTo>
                  <a:cubicBezTo>
                    <a:pt x="15955" y="12615"/>
                    <a:pt x="15468" y="12573"/>
                    <a:pt x="15278" y="12375"/>
                  </a:cubicBezTo>
                  <a:cubicBezTo>
                    <a:pt x="14308" y="12361"/>
                    <a:pt x="13493" y="12319"/>
                    <a:pt x="13500" y="12169"/>
                  </a:cubicBezTo>
                  <a:cubicBezTo>
                    <a:pt x="13501" y="12144"/>
                    <a:pt x="13485" y="12113"/>
                    <a:pt x="13483" y="12090"/>
                  </a:cubicBezTo>
                  <a:cubicBezTo>
                    <a:pt x="13368" y="12141"/>
                    <a:pt x="13284" y="12012"/>
                    <a:pt x="13226" y="11678"/>
                  </a:cubicBezTo>
                  <a:cubicBezTo>
                    <a:pt x="13141" y="11653"/>
                    <a:pt x="13056" y="11673"/>
                    <a:pt x="12993" y="11773"/>
                  </a:cubicBezTo>
                  <a:cubicBezTo>
                    <a:pt x="12884" y="11946"/>
                    <a:pt x="12797" y="11931"/>
                    <a:pt x="12736" y="11742"/>
                  </a:cubicBezTo>
                  <a:cubicBezTo>
                    <a:pt x="12670" y="11539"/>
                    <a:pt x="12640" y="10080"/>
                    <a:pt x="12628" y="8529"/>
                  </a:cubicBezTo>
                  <a:cubicBezTo>
                    <a:pt x="12487" y="8106"/>
                    <a:pt x="12445" y="6713"/>
                    <a:pt x="12603" y="6472"/>
                  </a:cubicBezTo>
                  <a:cubicBezTo>
                    <a:pt x="12620" y="6446"/>
                    <a:pt x="12615" y="6393"/>
                    <a:pt x="12628" y="6361"/>
                  </a:cubicBezTo>
                  <a:cubicBezTo>
                    <a:pt x="12634" y="5859"/>
                    <a:pt x="12646" y="5533"/>
                    <a:pt x="12661" y="5190"/>
                  </a:cubicBezTo>
                  <a:cubicBezTo>
                    <a:pt x="12639" y="4898"/>
                    <a:pt x="12611" y="4571"/>
                    <a:pt x="12611" y="4447"/>
                  </a:cubicBezTo>
                  <a:cubicBezTo>
                    <a:pt x="12611" y="4251"/>
                    <a:pt x="12486" y="4179"/>
                    <a:pt x="12237" y="4146"/>
                  </a:cubicBezTo>
                  <a:close/>
                  <a:moveTo>
                    <a:pt x="6796" y="4874"/>
                  </a:moveTo>
                  <a:cubicBezTo>
                    <a:pt x="7455" y="4861"/>
                    <a:pt x="8122" y="4907"/>
                    <a:pt x="8316" y="5048"/>
                  </a:cubicBezTo>
                  <a:cubicBezTo>
                    <a:pt x="8669" y="5303"/>
                    <a:pt x="8743" y="5778"/>
                    <a:pt x="8507" y="6219"/>
                  </a:cubicBezTo>
                  <a:cubicBezTo>
                    <a:pt x="8341" y="6529"/>
                    <a:pt x="8122" y="6578"/>
                    <a:pt x="6821" y="6630"/>
                  </a:cubicBezTo>
                  <a:cubicBezTo>
                    <a:pt x="5518" y="6682"/>
                    <a:pt x="5292" y="6658"/>
                    <a:pt x="5159" y="6377"/>
                  </a:cubicBezTo>
                  <a:cubicBezTo>
                    <a:pt x="4951" y="5939"/>
                    <a:pt x="5019" y="5406"/>
                    <a:pt x="5325" y="5111"/>
                  </a:cubicBezTo>
                  <a:cubicBezTo>
                    <a:pt x="5478" y="4964"/>
                    <a:pt x="6136" y="4887"/>
                    <a:pt x="6796" y="4874"/>
                  </a:cubicBezTo>
                  <a:close/>
                  <a:moveTo>
                    <a:pt x="10052" y="8719"/>
                  </a:moveTo>
                  <a:cubicBezTo>
                    <a:pt x="9864" y="8723"/>
                    <a:pt x="9758" y="9048"/>
                    <a:pt x="9894" y="9210"/>
                  </a:cubicBezTo>
                  <a:cubicBezTo>
                    <a:pt x="9969" y="9297"/>
                    <a:pt x="9851" y="9647"/>
                    <a:pt x="9703" y="9922"/>
                  </a:cubicBezTo>
                  <a:cubicBezTo>
                    <a:pt x="9728" y="10113"/>
                    <a:pt x="9753" y="10269"/>
                    <a:pt x="9795" y="10317"/>
                  </a:cubicBezTo>
                  <a:cubicBezTo>
                    <a:pt x="9932" y="10479"/>
                    <a:pt x="9966" y="11097"/>
                    <a:pt x="9919" y="11710"/>
                  </a:cubicBezTo>
                  <a:cubicBezTo>
                    <a:pt x="9991" y="11885"/>
                    <a:pt x="9933" y="12350"/>
                    <a:pt x="9770" y="12770"/>
                  </a:cubicBezTo>
                  <a:lnTo>
                    <a:pt x="9537" y="13371"/>
                  </a:lnTo>
                  <a:lnTo>
                    <a:pt x="5699" y="13324"/>
                  </a:lnTo>
                  <a:cubicBezTo>
                    <a:pt x="3267" y="13287"/>
                    <a:pt x="2429" y="13249"/>
                    <a:pt x="2060" y="13134"/>
                  </a:cubicBezTo>
                  <a:cubicBezTo>
                    <a:pt x="1120" y="13072"/>
                    <a:pt x="447" y="12997"/>
                    <a:pt x="390" y="12928"/>
                  </a:cubicBezTo>
                  <a:cubicBezTo>
                    <a:pt x="271" y="12782"/>
                    <a:pt x="280" y="12679"/>
                    <a:pt x="366" y="12517"/>
                  </a:cubicBezTo>
                  <a:cubicBezTo>
                    <a:pt x="169" y="12743"/>
                    <a:pt x="54" y="13054"/>
                    <a:pt x="8" y="13466"/>
                  </a:cubicBezTo>
                  <a:cubicBezTo>
                    <a:pt x="35" y="14017"/>
                    <a:pt x="72" y="14344"/>
                    <a:pt x="174" y="14432"/>
                  </a:cubicBezTo>
                  <a:cubicBezTo>
                    <a:pt x="196" y="14432"/>
                    <a:pt x="207" y="14433"/>
                    <a:pt x="233" y="14432"/>
                  </a:cubicBezTo>
                  <a:cubicBezTo>
                    <a:pt x="258" y="14430"/>
                    <a:pt x="295" y="14471"/>
                    <a:pt x="324" y="14479"/>
                  </a:cubicBezTo>
                  <a:cubicBezTo>
                    <a:pt x="328" y="14479"/>
                    <a:pt x="337" y="14495"/>
                    <a:pt x="341" y="14495"/>
                  </a:cubicBezTo>
                  <a:cubicBezTo>
                    <a:pt x="500" y="14505"/>
                    <a:pt x="706" y="14616"/>
                    <a:pt x="806" y="14764"/>
                  </a:cubicBezTo>
                  <a:cubicBezTo>
                    <a:pt x="1276" y="15462"/>
                    <a:pt x="1359" y="15451"/>
                    <a:pt x="1313" y="14716"/>
                  </a:cubicBezTo>
                  <a:lnTo>
                    <a:pt x="1263" y="14004"/>
                  </a:lnTo>
                  <a:lnTo>
                    <a:pt x="3107" y="14068"/>
                  </a:lnTo>
                  <a:cubicBezTo>
                    <a:pt x="4121" y="14107"/>
                    <a:pt x="6087" y="14215"/>
                    <a:pt x="7477" y="14305"/>
                  </a:cubicBezTo>
                  <a:lnTo>
                    <a:pt x="10002" y="14479"/>
                  </a:lnTo>
                  <a:lnTo>
                    <a:pt x="10019" y="16172"/>
                  </a:lnTo>
                  <a:cubicBezTo>
                    <a:pt x="10026" y="16893"/>
                    <a:pt x="10043" y="17466"/>
                    <a:pt x="10052" y="17929"/>
                  </a:cubicBezTo>
                  <a:cubicBezTo>
                    <a:pt x="10080" y="18068"/>
                    <a:pt x="10094" y="18251"/>
                    <a:pt x="10094" y="18467"/>
                  </a:cubicBezTo>
                  <a:cubicBezTo>
                    <a:pt x="10094" y="18591"/>
                    <a:pt x="10107" y="18621"/>
                    <a:pt x="10110" y="18704"/>
                  </a:cubicBezTo>
                  <a:cubicBezTo>
                    <a:pt x="10239" y="19183"/>
                    <a:pt x="10617" y="19178"/>
                    <a:pt x="10617" y="18530"/>
                  </a:cubicBezTo>
                  <a:cubicBezTo>
                    <a:pt x="10617" y="18252"/>
                    <a:pt x="10686" y="17944"/>
                    <a:pt x="10767" y="17850"/>
                  </a:cubicBezTo>
                  <a:cubicBezTo>
                    <a:pt x="10824" y="17782"/>
                    <a:pt x="10872" y="17669"/>
                    <a:pt x="10916" y="17533"/>
                  </a:cubicBezTo>
                  <a:cubicBezTo>
                    <a:pt x="10918" y="17530"/>
                    <a:pt x="10923" y="17521"/>
                    <a:pt x="10925" y="17517"/>
                  </a:cubicBezTo>
                  <a:cubicBezTo>
                    <a:pt x="10913" y="17441"/>
                    <a:pt x="10851" y="17332"/>
                    <a:pt x="10742" y="17169"/>
                  </a:cubicBezTo>
                  <a:cubicBezTo>
                    <a:pt x="10500" y="16806"/>
                    <a:pt x="10494" y="16770"/>
                    <a:pt x="10650" y="16441"/>
                  </a:cubicBezTo>
                  <a:cubicBezTo>
                    <a:pt x="10742" y="16248"/>
                    <a:pt x="10888" y="16131"/>
                    <a:pt x="10966" y="16188"/>
                  </a:cubicBezTo>
                  <a:cubicBezTo>
                    <a:pt x="10980" y="16199"/>
                    <a:pt x="10988" y="16189"/>
                    <a:pt x="10999" y="16188"/>
                  </a:cubicBezTo>
                  <a:cubicBezTo>
                    <a:pt x="10887" y="15786"/>
                    <a:pt x="10926" y="14191"/>
                    <a:pt x="11066" y="13925"/>
                  </a:cubicBezTo>
                  <a:cubicBezTo>
                    <a:pt x="11072" y="13914"/>
                    <a:pt x="11070" y="13881"/>
                    <a:pt x="11074" y="13862"/>
                  </a:cubicBezTo>
                  <a:cubicBezTo>
                    <a:pt x="11074" y="13860"/>
                    <a:pt x="11074" y="13848"/>
                    <a:pt x="11074" y="13846"/>
                  </a:cubicBezTo>
                  <a:cubicBezTo>
                    <a:pt x="11015" y="12992"/>
                    <a:pt x="10880" y="12661"/>
                    <a:pt x="10709" y="13055"/>
                  </a:cubicBezTo>
                  <a:cubicBezTo>
                    <a:pt x="10639" y="13214"/>
                    <a:pt x="10537" y="13313"/>
                    <a:pt x="10493" y="13261"/>
                  </a:cubicBezTo>
                  <a:cubicBezTo>
                    <a:pt x="10377" y="13124"/>
                    <a:pt x="10447" y="11829"/>
                    <a:pt x="10584" y="11567"/>
                  </a:cubicBezTo>
                  <a:cubicBezTo>
                    <a:pt x="10618" y="11502"/>
                    <a:pt x="10646" y="11359"/>
                    <a:pt x="10667" y="11188"/>
                  </a:cubicBezTo>
                  <a:cubicBezTo>
                    <a:pt x="10580" y="10751"/>
                    <a:pt x="10613" y="10166"/>
                    <a:pt x="10817" y="10017"/>
                  </a:cubicBezTo>
                  <a:cubicBezTo>
                    <a:pt x="10829" y="10008"/>
                    <a:pt x="10833" y="9982"/>
                    <a:pt x="10842" y="9969"/>
                  </a:cubicBezTo>
                  <a:cubicBezTo>
                    <a:pt x="10849" y="9958"/>
                    <a:pt x="10851" y="9930"/>
                    <a:pt x="10858" y="9922"/>
                  </a:cubicBezTo>
                  <a:cubicBezTo>
                    <a:pt x="10868" y="9912"/>
                    <a:pt x="10875" y="9900"/>
                    <a:pt x="10883" y="9890"/>
                  </a:cubicBezTo>
                  <a:cubicBezTo>
                    <a:pt x="10897" y="9760"/>
                    <a:pt x="10808" y="9568"/>
                    <a:pt x="10692" y="9368"/>
                  </a:cubicBezTo>
                  <a:cubicBezTo>
                    <a:pt x="10657" y="9321"/>
                    <a:pt x="10655" y="9299"/>
                    <a:pt x="10609" y="9241"/>
                  </a:cubicBezTo>
                  <a:cubicBezTo>
                    <a:pt x="10404" y="8984"/>
                    <a:pt x="10195" y="8788"/>
                    <a:pt x="10094" y="8751"/>
                  </a:cubicBezTo>
                  <a:cubicBezTo>
                    <a:pt x="10079" y="8744"/>
                    <a:pt x="10067" y="8724"/>
                    <a:pt x="10052" y="8719"/>
                  </a:cubicBezTo>
                  <a:close/>
                  <a:moveTo>
                    <a:pt x="9388" y="10571"/>
                  </a:moveTo>
                  <a:cubicBezTo>
                    <a:pt x="9353" y="10529"/>
                    <a:pt x="9329" y="10546"/>
                    <a:pt x="9305" y="10602"/>
                  </a:cubicBezTo>
                  <a:cubicBezTo>
                    <a:pt x="9297" y="10674"/>
                    <a:pt x="9280" y="10738"/>
                    <a:pt x="9280" y="10824"/>
                  </a:cubicBezTo>
                  <a:cubicBezTo>
                    <a:pt x="9280" y="11147"/>
                    <a:pt x="9338" y="11312"/>
                    <a:pt x="9438" y="11425"/>
                  </a:cubicBezTo>
                  <a:cubicBezTo>
                    <a:pt x="9486" y="11368"/>
                    <a:pt x="9529" y="11263"/>
                    <a:pt x="9529" y="11109"/>
                  </a:cubicBezTo>
                  <a:cubicBezTo>
                    <a:pt x="9529" y="10902"/>
                    <a:pt x="9463" y="10659"/>
                    <a:pt x="9388" y="10571"/>
                  </a:cubicBezTo>
                  <a:close/>
                  <a:moveTo>
                    <a:pt x="150" y="12011"/>
                  </a:moveTo>
                  <a:cubicBezTo>
                    <a:pt x="64" y="12035"/>
                    <a:pt x="21" y="12137"/>
                    <a:pt x="0" y="12295"/>
                  </a:cubicBezTo>
                  <a:cubicBezTo>
                    <a:pt x="17" y="12314"/>
                    <a:pt x="35" y="12323"/>
                    <a:pt x="58" y="12295"/>
                  </a:cubicBezTo>
                  <a:cubicBezTo>
                    <a:pt x="109" y="12235"/>
                    <a:pt x="143" y="12107"/>
                    <a:pt x="150" y="12011"/>
                  </a:cubicBezTo>
                  <a:close/>
                  <a:moveTo>
                    <a:pt x="1653" y="12074"/>
                  </a:moveTo>
                  <a:cubicBezTo>
                    <a:pt x="1632" y="12067"/>
                    <a:pt x="1561" y="12092"/>
                    <a:pt x="1529" y="12090"/>
                  </a:cubicBezTo>
                  <a:cubicBezTo>
                    <a:pt x="1517" y="12129"/>
                    <a:pt x="1533" y="12177"/>
                    <a:pt x="1603" y="12264"/>
                  </a:cubicBezTo>
                  <a:cubicBezTo>
                    <a:pt x="1629" y="12295"/>
                    <a:pt x="1653" y="12302"/>
                    <a:pt x="1678" y="12327"/>
                  </a:cubicBezTo>
                  <a:cubicBezTo>
                    <a:pt x="1685" y="12306"/>
                    <a:pt x="1685" y="12285"/>
                    <a:pt x="1695" y="12264"/>
                  </a:cubicBezTo>
                  <a:cubicBezTo>
                    <a:pt x="1739" y="12162"/>
                    <a:pt x="1729" y="12100"/>
                    <a:pt x="1653" y="12074"/>
                  </a:cubicBezTo>
                  <a:close/>
                  <a:moveTo>
                    <a:pt x="1188" y="12090"/>
                  </a:moveTo>
                  <a:cubicBezTo>
                    <a:pt x="1116" y="12098"/>
                    <a:pt x="1063" y="12121"/>
                    <a:pt x="997" y="12137"/>
                  </a:cubicBezTo>
                  <a:cubicBezTo>
                    <a:pt x="980" y="12184"/>
                    <a:pt x="1003" y="12239"/>
                    <a:pt x="1113" y="12248"/>
                  </a:cubicBezTo>
                  <a:cubicBezTo>
                    <a:pt x="1257" y="12259"/>
                    <a:pt x="1341" y="12192"/>
                    <a:pt x="1296" y="12105"/>
                  </a:cubicBezTo>
                  <a:cubicBezTo>
                    <a:pt x="1291" y="12096"/>
                    <a:pt x="1278" y="12097"/>
                    <a:pt x="1271" y="12090"/>
                  </a:cubicBezTo>
                  <a:cubicBezTo>
                    <a:pt x="1232" y="12093"/>
                    <a:pt x="1233" y="12084"/>
                    <a:pt x="1188" y="12090"/>
                  </a:cubicBezTo>
                  <a:close/>
                  <a:moveTo>
                    <a:pt x="4154" y="14970"/>
                  </a:moveTo>
                  <a:cubicBezTo>
                    <a:pt x="2695" y="14999"/>
                    <a:pt x="2492" y="15043"/>
                    <a:pt x="2451" y="15444"/>
                  </a:cubicBezTo>
                  <a:cubicBezTo>
                    <a:pt x="2409" y="15855"/>
                    <a:pt x="2544" y="15903"/>
                    <a:pt x="3846" y="15903"/>
                  </a:cubicBezTo>
                  <a:cubicBezTo>
                    <a:pt x="5077" y="15903"/>
                    <a:pt x="5331" y="15829"/>
                    <a:pt x="5550" y="15413"/>
                  </a:cubicBezTo>
                  <a:cubicBezTo>
                    <a:pt x="5800" y="14935"/>
                    <a:pt x="5772" y="14937"/>
                    <a:pt x="4154" y="14970"/>
                  </a:cubicBezTo>
                  <a:close/>
                  <a:moveTo>
                    <a:pt x="9188" y="15128"/>
                  </a:moveTo>
                  <a:cubicBezTo>
                    <a:pt x="9076" y="15128"/>
                    <a:pt x="8981" y="15309"/>
                    <a:pt x="8981" y="15524"/>
                  </a:cubicBezTo>
                  <a:cubicBezTo>
                    <a:pt x="8981" y="15738"/>
                    <a:pt x="9076" y="15903"/>
                    <a:pt x="9188" y="15903"/>
                  </a:cubicBezTo>
                  <a:cubicBezTo>
                    <a:pt x="9301" y="15903"/>
                    <a:pt x="9388" y="15738"/>
                    <a:pt x="9388" y="15524"/>
                  </a:cubicBezTo>
                  <a:cubicBezTo>
                    <a:pt x="9388" y="15309"/>
                    <a:pt x="9301" y="15128"/>
                    <a:pt x="9188" y="15128"/>
                  </a:cubicBezTo>
                  <a:close/>
                </a:path>
              </a:pathLst>
            </a:custGeom>
            <a:ln w="12700" cap="flat">
              <a:noFill/>
              <a:miter lim="400000"/>
            </a:ln>
            <a:effectLst/>
          </p:spPr>
        </p:pic>
        <p:pic>
          <p:nvPicPr>
            <p:cNvPr id="815" name="图像" descr="图像"/>
            <p:cNvPicPr>
              <a:picLocks noChangeAspect="1"/>
            </p:cNvPicPr>
            <p:nvPr/>
          </p:nvPicPr>
          <p:blipFill>
            <a:blip r:embed="rId4">
              <a:extLst/>
            </a:blip>
            <a:srcRect l="66539" t="51249" r="16291" b="39053"/>
            <a:stretch>
              <a:fillRect/>
            </a:stretch>
          </p:blipFill>
          <p:spPr>
            <a:xfrm>
              <a:off x="5387964" y="670231"/>
              <a:ext cx="1325961" cy="4212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09" extrusionOk="0">
                  <a:moveTo>
                    <a:pt x="19751" y="0"/>
                  </a:moveTo>
                  <a:lnTo>
                    <a:pt x="19732" y="398"/>
                  </a:lnTo>
                  <a:lnTo>
                    <a:pt x="19854" y="378"/>
                  </a:lnTo>
                  <a:cubicBezTo>
                    <a:pt x="19811" y="290"/>
                    <a:pt x="19781" y="177"/>
                    <a:pt x="19757" y="40"/>
                  </a:cubicBezTo>
                  <a:cubicBezTo>
                    <a:pt x="19754" y="20"/>
                    <a:pt x="19754" y="20"/>
                    <a:pt x="19751" y="0"/>
                  </a:cubicBezTo>
                  <a:close/>
                  <a:moveTo>
                    <a:pt x="15200" y="736"/>
                  </a:moveTo>
                  <a:cubicBezTo>
                    <a:pt x="15064" y="736"/>
                    <a:pt x="15026" y="1535"/>
                    <a:pt x="14999" y="4435"/>
                  </a:cubicBezTo>
                  <a:cubicBezTo>
                    <a:pt x="14998" y="4530"/>
                    <a:pt x="14993" y="4535"/>
                    <a:pt x="14993" y="4634"/>
                  </a:cubicBezTo>
                  <a:lnTo>
                    <a:pt x="14960" y="8552"/>
                  </a:lnTo>
                  <a:lnTo>
                    <a:pt x="14488" y="8433"/>
                  </a:lnTo>
                  <a:cubicBezTo>
                    <a:pt x="14402" y="8413"/>
                    <a:pt x="14222" y="8307"/>
                    <a:pt x="14100" y="8254"/>
                  </a:cubicBezTo>
                  <a:cubicBezTo>
                    <a:pt x="14026" y="8231"/>
                    <a:pt x="13967" y="8202"/>
                    <a:pt x="13894" y="8154"/>
                  </a:cubicBezTo>
                  <a:cubicBezTo>
                    <a:pt x="12653" y="7525"/>
                    <a:pt x="10383" y="5833"/>
                    <a:pt x="9956" y="5131"/>
                  </a:cubicBezTo>
                  <a:cubicBezTo>
                    <a:pt x="9822" y="4909"/>
                    <a:pt x="9580" y="4733"/>
                    <a:pt x="9420" y="4733"/>
                  </a:cubicBezTo>
                  <a:cubicBezTo>
                    <a:pt x="9146" y="4733"/>
                    <a:pt x="9131" y="4815"/>
                    <a:pt x="9187" y="6265"/>
                  </a:cubicBezTo>
                  <a:cubicBezTo>
                    <a:pt x="9219" y="7114"/>
                    <a:pt x="9291" y="8395"/>
                    <a:pt x="9349" y="9089"/>
                  </a:cubicBezTo>
                  <a:cubicBezTo>
                    <a:pt x="9406" y="9782"/>
                    <a:pt x="9415" y="10453"/>
                    <a:pt x="9368" y="10580"/>
                  </a:cubicBezTo>
                  <a:cubicBezTo>
                    <a:pt x="9320" y="10708"/>
                    <a:pt x="7458" y="10999"/>
                    <a:pt x="5230" y="11237"/>
                  </a:cubicBezTo>
                  <a:cubicBezTo>
                    <a:pt x="1026" y="11686"/>
                    <a:pt x="0" y="11906"/>
                    <a:pt x="0" y="12370"/>
                  </a:cubicBezTo>
                  <a:cubicBezTo>
                    <a:pt x="0" y="13000"/>
                    <a:pt x="492" y="13054"/>
                    <a:pt x="2644" y="12708"/>
                  </a:cubicBezTo>
                  <a:cubicBezTo>
                    <a:pt x="3891" y="12508"/>
                    <a:pt x="5947" y="12320"/>
                    <a:pt x="7215" y="12271"/>
                  </a:cubicBezTo>
                  <a:lnTo>
                    <a:pt x="9523" y="12172"/>
                  </a:lnTo>
                  <a:lnTo>
                    <a:pt x="9588" y="14916"/>
                  </a:lnTo>
                  <a:lnTo>
                    <a:pt x="9652" y="17641"/>
                  </a:lnTo>
                  <a:lnTo>
                    <a:pt x="9206" y="18953"/>
                  </a:lnTo>
                  <a:cubicBezTo>
                    <a:pt x="8958" y="19680"/>
                    <a:pt x="8754" y="20461"/>
                    <a:pt x="8754" y="20684"/>
                  </a:cubicBezTo>
                  <a:cubicBezTo>
                    <a:pt x="8754" y="21600"/>
                    <a:pt x="9253" y="20972"/>
                    <a:pt x="9782" y="19411"/>
                  </a:cubicBezTo>
                  <a:cubicBezTo>
                    <a:pt x="10092" y="18495"/>
                    <a:pt x="10697" y="17166"/>
                    <a:pt x="11120" y="16447"/>
                  </a:cubicBezTo>
                  <a:cubicBezTo>
                    <a:pt x="11543" y="15729"/>
                    <a:pt x="12293" y="14350"/>
                    <a:pt x="12788" y="13385"/>
                  </a:cubicBezTo>
                  <a:cubicBezTo>
                    <a:pt x="13125" y="12727"/>
                    <a:pt x="13491" y="12152"/>
                    <a:pt x="13835" y="11674"/>
                  </a:cubicBezTo>
                  <a:cubicBezTo>
                    <a:pt x="13880" y="11575"/>
                    <a:pt x="13930" y="11500"/>
                    <a:pt x="13991" y="11456"/>
                  </a:cubicBezTo>
                  <a:cubicBezTo>
                    <a:pt x="14436" y="10874"/>
                    <a:pt x="14803" y="10550"/>
                    <a:pt x="14902" y="10740"/>
                  </a:cubicBezTo>
                  <a:cubicBezTo>
                    <a:pt x="14989" y="10904"/>
                    <a:pt x="15246" y="16255"/>
                    <a:pt x="15290" y="18874"/>
                  </a:cubicBezTo>
                  <a:cubicBezTo>
                    <a:pt x="15305" y="19758"/>
                    <a:pt x="15379" y="20544"/>
                    <a:pt x="15458" y="20624"/>
                  </a:cubicBezTo>
                  <a:cubicBezTo>
                    <a:pt x="15715" y="20884"/>
                    <a:pt x="15761" y="18900"/>
                    <a:pt x="15594" y="14956"/>
                  </a:cubicBezTo>
                  <a:cubicBezTo>
                    <a:pt x="15504" y="12828"/>
                    <a:pt x="15432" y="10864"/>
                    <a:pt x="15432" y="10580"/>
                  </a:cubicBezTo>
                  <a:cubicBezTo>
                    <a:pt x="15432" y="9922"/>
                    <a:pt x="15458" y="9908"/>
                    <a:pt x="19040" y="9626"/>
                  </a:cubicBezTo>
                  <a:cubicBezTo>
                    <a:pt x="20099" y="9542"/>
                    <a:pt x="20883" y="9533"/>
                    <a:pt x="21600" y="9566"/>
                  </a:cubicBezTo>
                  <a:lnTo>
                    <a:pt x="21600" y="8592"/>
                  </a:lnTo>
                  <a:cubicBezTo>
                    <a:pt x="18972" y="8464"/>
                    <a:pt x="15870" y="8567"/>
                    <a:pt x="15704" y="8989"/>
                  </a:cubicBezTo>
                  <a:cubicBezTo>
                    <a:pt x="15606" y="9238"/>
                    <a:pt x="15494" y="9340"/>
                    <a:pt x="15452" y="9208"/>
                  </a:cubicBezTo>
                  <a:cubicBezTo>
                    <a:pt x="15409" y="9077"/>
                    <a:pt x="15374" y="7118"/>
                    <a:pt x="15374" y="4853"/>
                  </a:cubicBezTo>
                  <a:cubicBezTo>
                    <a:pt x="15374" y="1476"/>
                    <a:pt x="15342" y="736"/>
                    <a:pt x="15200" y="736"/>
                  </a:cubicBezTo>
                  <a:close/>
                </a:path>
              </a:pathLst>
            </a:custGeom>
            <a:ln w="12700" cap="flat">
              <a:noFill/>
              <a:miter lim="400000"/>
            </a:ln>
            <a:effectLst/>
          </p:spPr>
        </p:pic>
        <p:pic>
          <p:nvPicPr>
            <p:cNvPr id="816" name="图像" descr="图像"/>
            <p:cNvPicPr>
              <a:picLocks noChangeAspect="1"/>
            </p:cNvPicPr>
            <p:nvPr/>
          </p:nvPicPr>
          <p:blipFill>
            <a:blip r:embed="rId4">
              <a:extLst/>
            </a:blip>
            <a:srcRect l="1551" t="56891" r="72575" b="37205"/>
            <a:stretch>
              <a:fillRect/>
            </a:stretch>
          </p:blipFill>
          <p:spPr>
            <a:xfrm rot="10800000" flipH="1">
              <a:off x="3643246" y="1808040"/>
              <a:ext cx="1852613" cy="2377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924" extrusionOk="0">
                  <a:moveTo>
                    <a:pt x="8995" y="0"/>
                  </a:moveTo>
                  <a:cubicBezTo>
                    <a:pt x="8932" y="0"/>
                    <a:pt x="8880" y="393"/>
                    <a:pt x="8880" y="873"/>
                  </a:cubicBezTo>
                  <a:cubicBezTo>
                    <a:pt x="8880" y="1354"/>
                    <a:pt x="8932" y="1747"/>
                    <a:pt x="8995" y="1747"/>
                  </a:cubicBezTo>
                  <a:cubicBezTo>
                    <a:pt x="9059" y="1747"/>
                    <a:pt x="9111" y="1354"/>
                    <a:pt x="9111" y="873"/>
                  </a:cubicBezTo>
                  <a:cubicBezTo>
                    <a:pt x="9111" y="393"/>
                    <a:pt x="9059" y="0"/>
                    <a:pt x="8995" y="0"/>
                  </a:cubicBezTo>
                  <a:close/>
                  <a:moveTo>
                    <a:pt x="5886" y="70"/>
                  </a:moveTo>
                  <a:cubicBezTo>
                    <a:pt x="5827" y="-24"/>
                    <a:pt x="5755" y="208"/>
                    <a:pt x="5701" y="873"/>
                  </a:cubicBezTo>
                  <a:cubicBezTo>
                    <a:pt x="5607" y="2024"/>
                    <a:pt x="5026" y="2001"/>
                    <a:pt x="4872" y="838"/>
                  </a:cubicBezTo>
                  <a:cubicBezTo>
                    <a:pt x="4672" y="-676"/>
                    <a:pt x="4052" y="4317"/>
                    <a:pt x="4109" y="6986"/>
                  </a:cubicBezTo>
                  <a:cubicBezTo>
                    <a:pt x="4184" y="10488"/>
                    <a:pt x="4180" y="13689"/>
                    <a:pt x="4100" y="15265"/>
                  </a:cubicBezTo>
                  <a:cubicBezTo>
                    <a:pt x="4033" y="16569"/>
                    <a:pt x="3815" y="16700"/>
                    <a:pt x="2129" y="16453"/>
                  </a:cubicBezTo>
                  <a:cubicBezTo>
                    <a:pt x="649" y="16236"/>
                    <a:pt x="248" y="16404"/>
                    <a:pt x="292" y="17256"/>
                  </a:cubicBezTo>
                  <a:cubicBezTo>
                    <a:pt x="333" y="18071"/>
                    <a:pt x="855" y="18339"/>
                    <a:pt x="2351" y="18339"/>
                  </a:cubicBezTo>
                  <a:lnTo>
                    <a:pt x="4354" y="18339"/>
                  </a:lnTo>
                  <a:lnTo>
                    <a:pt x="4391" y="15964"/>
                  </a:lnTo>
                  <a:cubicBezTo>
                    <a:pt x="4420" y="14110"/>
                    <a:pt x="4481" y="13635"/>
                    <a:pt x="4660" y="13868"/>
                  </a:cubicBezTo>
                  <a:cubicBezTo>
                    <a:pt x="4787" y="14034"/>
                    <a:pt x="4850" y="13845"/>
                    <a:pt x="4803" y="13484"/>
                  </a:cubicBezTo>
                  <a:cubicBezTo>
                    <a:pt x="4756" y="13122"/>
                    <a:pt x="4779" y="12312"/>
                    <a:pt x="4849" y="11667"/>
                  </a:cubicBezTo>
                  <a:cubicBezTo>
                    <a:pt x="4944" y="10802"/>
                    <a:pt x="4939" y="10161"/>
                    <a:pt x="4835" y="9222"/>
                  </a:cubicBezTo>
                  <a:cubicBezTo>
                    <a:pt x="4667" y="7686"/>
                    <a:pt x="4748" y="6489"/>
                    <a:pt x="5062" y="5869"/>
                  </a:cubicBezTo>
                  <a:cubicBezTo>
                    <a:pt x="5219" y="5558"/>
                    <a:pt x="5368" y="6095"/>
                    <a:pt x="5516" y="7510"/>
                  </a:cubicBezTo>
                  <a:cubicBezTo>
                    <a:pt x="5636" y="8666"/>
                    <a:pt x="5779" y="9606"/>
                    <a:pt x="5835" y="9606"/>
                  </a:cubicBezTo>
                  <a:cubicBezTo>
                    <a:pt x="6022" y="9606"/>
                    <a:pt x="6682" y="14756"/>
                    <a:pt x="6682" y="16208"/>
                  </a:cubicBezTo>
                  <a:cubicBezTo>
                    <a:pt x="6682" y="16996"/>
                    <a:pt x="6747" y="17452"/>
                    <a:pt x="6825" y="17256"/>
                  </a:cubicBezTo>
                  <a:cubicBezTo>
                    <a:pt x="6903" y="17060"/>
                    <a:pt x="7095" y="17413"/>
                    <a:pt x="7251" y="18025"/>
                  </a:cubicBezTo>
                  <a:cubicBezTo>
                    <a:pt x="7586" y="19336"/>
                    <a:pt x="7723" y="18891"/>
                    <a:pt x="7723" y="16523"/>
                  </a:cubicBezTo>
                  <a:cubicBezTo>
                    <a:pt x="7723" y="15575"/>
                    <a:pt x="7801" y="14569"/>
                    <a:pt x="7899" y="14287"/>
                  </a:cubicBezTo>
                  <a:cubicBezTo>
                    <a:pt x="8007" y="13973"/>
                    <a:pt x="8050" y="13159"/>
                    <a:pt x="8010" y="12191"/>
                  </a:cubicBezTo>
                  <a:cubicBezTo>
                    <a:pt x="7918" y="10013"/>
                    <a:pt x="8255" y="8755"/>
                    <a:pt x="8681" y="9676"/>
                  </a:cubicBezTo>
                  <a:cubicBezTo>
                    <a:pt x="9081" y="10543"/>
                    <a:pt x="9361" y="12175"/>
                    <a:pt x="9282" y="13134"/>
                  </a:cubicBezTo>
                  <a:cubicBezTo>
                    <a:pt x="9252" y="13510"/>
                    <a:pt x="9308" y="14034"/>
                    <a:pt x="9407" y="14322"/>
                  </a:cubicBezTo>
                  <a:cubicBezTo>
                    <a:pt x="9625" y="14954"/>
                    <a:pt x="9591" y="19790"/>
                    <a:pt x="9370" y="19457"/>
                  </a:cubicBezTo>
                  <a:cubicBezTo>
                    <a:pt x="9328" y="19393"/>
                    <a:pt x="9300" y="19943"/>
                    <a:pt x="9278" y="20924"/>
                  </a:cubicBezTo>
                  <a:lnTo>
                    <a:pt x="11138" y="20924"/>
                  </a:lnTo>
                  <a:cubicBezTo>
                    <a:pt x="11106" y="19681"/>
                    <a:pt x="11046" y="19208"/>
                    <a:pt x="10920" y="19073"/>
                  </a:cubicBezTo>
                  <a:cubicBezTo>
                    <a:pt x="10718" y="18854"/>
                    <a:pt x="10667" y="18153"/>
                    <a:pt x="10652" y="15300"/>
                  </a:cubicBezTo>
                  <a:cubicBezTo>
                    <a:pt x="10632" y="11427"/>
                    <a:pt x="10776" y="9472"/>
                    <a:pt x="11027" y="10200"/>
                  </a:cubicBezTo>
                  <a:cubicBezTo>
                    <a:pt x="11216" y="10749"/>
                    <a:pt x="11255" y="9131"/>
                    <a:pt x="11073" y="8279"/>
                  </a:cubicBezTo>
                  <a:cubicBezTo>
                    <a:pt x="10569" y="5925"/>
                    <a:pt x="12232" y="4730"/>
                    <a:pt x="12970" y="6917"/>
                  </a:cubicBezTo>
                  <a:cubicBezTo>
                    <a:pt x="13245" y="7730"/>
                    <a:pt x="13274" y="8110"/>
                    <a:pt x="13155" y="9187"/>
                  </a:cubicBezTo>
                  <a:cubicBezTo>
                    <a:pt x="13039" y="10243"/>
                    <a:pt x="13051" y="10480"/>
                    <a:pt x="13206" y="10480"/>
                  </a:cubicBezTo>
                  <a:cubicBezTo>
                    <a:pt x="13311" y="10480"/>
                    <a:pt x="13441" y="11417"/>
                    <a:pt x="13498" y="12540"/>
                  </a:cubicBezTo>
                  <a:cubicBezTo>
                    <a:pt x="13580" y="14175"/>
                    <a:pt x="13666" y="14512"/>
                    <a:pt x="13933" y="14217"/>
                  </a:cubicBezTo>
                  <a:cubicBezTo>
                    <a:pt x="14251" y="13865"/>
                    <a:pt x="14358" y="12768"/>
                    <a:pt x="14585" y="7650"/>
                  </a:cubicBezTo>
                  <a:cubicBezTo>
                    <a:pt x="14627" y="6694"/>
                    <a:pt x="14772" y="6113"/>
                    <a:pt x="14969" y="6113"/>
                  </a:cubicBezTo>
                  <a:cubicBezTo>
                    <a:pt x="15270" y="6113"/>
                    <a:pt x="15276" y="6081"/>
                    <a:pt x="15062" y="4891"/>
                  </a:cubicBezTo>
                  <a:cubicBezTo>
                    <a:pt x="14852" y="3728"/>
                    <a:pt x="14850" y="3591"/>
                    <a:pt x="15039" y="3039"/>
                  </a:cubicBezTo>
                  <a:cubicBezTo>
                    <a:pt x="15400" y="1980"/>
                    <a:pt x="15548" y="3236"/>
                    <a:pt x="15622" y="7895"/>
                  </a:cubicBezTo>
                  <a:cubicBezTo>
                    <a:pt x="15711" y="13593"/>
                    <a:pt x="15851" y="14846"/>
                    <a:pt x="16390" y="14846"/>
                  </a:cubicBezTo>
                  <a:cubicBezTo>
                    <a:pt x="16880" y="14846"/>
                    <a:pt x="17022" y="15541"/>
                    <a:pt x="16852" y="17082"/>
                  </a:cubicBezTo>
                  <a:cubicBezTo>
                    <a:pt x="16760" y="17918"/>
                    <a:pt x="16897" y="18046"/>
                    <a:pt x="17463" y="17675"/>
                  </a:cubicBezTo>
                  <a:cubicBezTo>
                    <a:pt x="18558" y="16958"/>
                    <a:pt x="20800" y="16959"/>
                    <a:pt x="21225" y="17675"/>
                  </a:cubicBezTo>
                  <a:cubicBezTo>
                    <a:pt x="21562" y="18242"/>
                    <a:pt x="21600" y="18123"/>
                    <a:pt x="21600" y="16383"/>
                  </a:cubicBezTo>
                  <a:cubicBezTo>
                    <a:pt x="21600" y="14507"/>
                    <a:pt x="21559" y="14427"/>
                    <a:pt x="20471" y="14427"/>
                  </a:cubicBezTo>
                  <a:cubicBezTo>
                    <a:pt x="19124" y="14427"/>
                    <a:pt x="16528" y="13293"/>
                    <a:pt x="16390" y="12645"/>
                  </a:cubicBezTo>
                  <a:cubicBezTo>
                    <a:pt x="16336" y="12392"/>
                    <a:pt x="16319" y="11660"/>
                    <a:pt x="16353" y="11004"/>
                  </a:cubicBezTo>
                  <a:cubicBezTo>
                    <a:pt x="16386" y="10347"/>
                    <a:pt x="16359" y="9533"/>
                    <a:pt x="16293" y="9222"/>
                  </a:cubicBezTo>
                  <a:cubicBezTo>
                    <a:pt x="16210" y="8837"/>
                    <a:pt x="16214" y="8111"/>
                    <a:pt x="16311" y="6917"/>
                  </a:cubicBezTo>
                  <a:cubicBezTo>
                    <a:pt x="16430" y="5447"/>
                    <a:pt x="16420" y="5024"/>
                    <a:pt x="16251" y="4297"/>
                  </a:cubicBezTo>
                  <a:cubicBezTo>
                    <a:pt x="16140" y="3819"/>
                    <a:pt x="16047" y="2705"/>
                    <a:pt x="16047" y="1817"/>
                  </a:cubicBezTo>
                  <a:cubicBezTo>
                    <a:pt x="16047" y="536"/>
                    <a:pt x="15961" y="175"/>
                    <a:pt x="15622" y="175"/>
                  </a:cubicBezTo>
                  <a:cubicBezTo>
                    <a:pt x="15386" y="175"/>
                    <a:pt x="15066" y="563"/>
                    <a:pt x="14909" y="1013"/>
                  </a:cubicBezTo>
                  <a:cubicBezTo>
                    <a:pt x="14723" y="1547"/>
                    <a:pt x="14580" y="1500"/>
                    <a:pt x="14502" y="908"/>
                  </a:cubicBezTo>
                  <a:cubicBezTo>
                    <a:pt x="14308" y="-556"/>
                    <a:pt x="14169" y="-103"/>
                    <a:pt x="14233" y="1747"/>
                  </a:cubicBezTo>
                  <a:cubicBezTo>
                    <a:pt x="14303" y="3758"/>
                    <a:pt x="14036" y="5913"/>
                    <a:pt x="13909" y="4367"/>
                  </a:cubicBezTo>
                  <a:cubicBezTo>
                    <a:pt x="13866" y="3830"/>
                    <a:pt x="13760" y="3571"/>
                    <a:pt x="13678" y="3808"/>
                  </a:cubicBezTo>
                  <a:cubicBezTo>
                    <a:pt x="13596" y="4044"/>
                    <a:pt x="13416" y="3244"/>
                    <a:pt x="13276" y="2026"/>
                  </a:cubicBezTo>
                  <a:cubicBezTo>
                    <a:pt x="13089" y="404"/>
                    <a:pt x="12986" y="93"/>
                    <a:pt x="12891" y="804"/>
                  </a:cubicBezTo>
                  <a:cubicBezTo>
                    <a:pt x="12716" y="2130"/>
                    <a:pt x="11507" y="2019"/>
                    <a:pt x="11323" y="664"/>
                  </a:cubicBezTo>
                  <a:cubicBezTo>
                    <a:pt x="11203" y="-216"/>
                    <a:pt x="11181" y="-70"/>
                    <a:pt x="11212" y="1328"/>
                  </a:cubicBezTo>
                  <a:cubicBezTo>
                    <a:pt x="11242" y="2696"/>
                    <a:pt x="11176" y="3088"/>
                    <a:pt x="10902" y="3284"/>
                  </a:cubicBezTo>
                  <a:cubicBezTo>
                    <a:pt x="10538" y="3543"/>
                    <a:pt x="9370" y="3607"/>
                    <a:pt x="9023" y="3388"/>
                  </a:cubicBezTo>
                  <a:cubicBezTo>
                    <a:pt x="8501" y="3059"/>
                    <a:pt x="7583" y="4296"/>
                    <a:pt x="7399" y="5554"/>
                  </a:cubicBezTo>
                  <a:cubicBezTo>
                    <a:pt x="7179" y="7056"/>
                    <a:pt x="6714" y="6674"/>
                    <a:pt x="6511" y="4856"/>
                  </a:cubicBezTo>
                  <a:cubicBezTo>
                    <a:pt x="6447" y="4287"/>
                    <a:pt x="6303" y="3564"/>
                    <a:pt x="6191" y="3249"/>
                  </a:cubicBezTo>
                  <a:cubicBezTo>
                    <a:pt x="6080" y="2933"/>
                    <a:pt x="5988" y="2098"/>
                    <a:pt x="5988" y="1362"/>
                  </a:cubicBezTo>
                  <a:cubicBezTo>
                    <a:pt x="5988" y="610"/>
                    <a:pt x="5945" y="164"/>
                    <a:pt x="5886" y="70"/>
                  </a:cubicBezTo>
                  <a:close/>
                  <a:moveTo>
                    <a:pt x="8389" y="315"/>
                  </a:moveTo>
                  <a:cubicBezTo>
                    <a:pt x="8310" y="557"/>
                    <a:pt x="8374" y="769"/>
                    <a:pt x="8533" y="769"/>
                  </a:cubicBezTo>
                  <a:cubicBezTo>
                    <a:pt x="8692" y="769"/>
                    <a:pt x="8756" y="557"/>
                    <a:pt x="8676" y="315"/>
                  </a:cubicBezTo>
                  <a:cubicBezTo>
                    <a:pt x="8597" y="72"/>
                    <a:pt x="8469" y="72"/>
                    <a:pt x="8389" y="315"/>
                  </a:cubicBezTo>
                  <a:close/>
                  <a:moveTo>
                    <a:pt x="20767" y="11632"/>
                  </a:moveTo>
                  <a:cubicBezTo>
                    <a:pt x="20675" y="11911"/>
                    <a:pt x="20702" y="12114"/>
                    <a:pt x="20836" y="12156"/>
                  </a:cubicBezTo>
                  <a:cubicBezTo>
                    <a:pt x="20958" y="12194"/>
                    <a:pt x="21028" y="11992"/>
                    <a:pt x="20989" y="11702"/>
                  </a:cubicBezTo>
                  <a:cubicBezTo>
                    <a:pt x="20951" y="11412"/>
                    <a:pt x="20851" y="11380"/>
                    <a:pt x="20767" y="11632"/>
                  </a:cubicBezTo>
                  <a:close/>
                  <a:moveTo>
                    <a:pt x="0" y="15894"/>
                  </a:moveTo>
                  <a:lnTo>
                    <a:pt x="0" y="17256"/>
                  </a:lnTo>
                  <a:cubicBezTo>
                    <a:pt x="7" y="17147"/>
                    <a:pt x="13" y="17164"/>
                    <a:pt x="19" y="17047"/>
                  </a:cubicBezTo>
                  <a:cubicBezTo>
                    <a:pt x="47" y="16491"/>
                    <a:pt x="32" y="16084"/>
                    <a:pt x="0" y="15894"/>
                  </a:cubicBezTo>
                  <a:close/>
                </a:path>
              </a:pathLst>
            </a:custGeom>
            <a:ln w="12700" cap="flat">
              <a:noFill/>
              <a:miter lim="400000"/>
            </a:ln>
            <a:effectLst/>
          </p:spPr>
        </p:pic>
        <p:pic>
          <p:nvPicPr>
            <p:cNvPr id="817" name="图像" descr="图像"/>
            <p:cNvPicPr>
              <a:picLocks noChangeAspect="1"/>
            </p:cNvPicPr>
            <p:nvPr/>
          </p:nvPicPr>
          <p:blipFill>
            <a:blip r:embed="rId4">
              <a:extLst/>
            </a:blip>
            <a:srcRect l="66539" t="51249" r="16291" b="39053"/>
            <a:stretch>
              <a:fillRect/>
            </a:stretch>
          </p:blipFill>
          <p:spPr>
            <a:xfrm>
              <a:off x="5387965" y="1618560"/>
              <a:ext cx="1325960" cy="421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09" extrusionOk="0">
                  <a:moveTo>
                    <a:pt x="19751" y="0"/>
                  </a:moveTo>
                  <a:lnTo>
                    <a:pt x="19732" y="398"/>
                  </a:lnTo>
                  <a:lnTo>
                    <a:pt x="19854" y="378"/>
                  </a:lnTo>
                  <a:cubicBezTo>
                    <a:pt x="19811" y="290"/>
                    <a:pt x="19781" y="177"/>
                    <a:pt x="19757" y="40"/>
                  </a:cubicBezTo>
                  <a:cubicBezTo>
                    <a:pt x="19754" y="20"/>
                    <a:pt x="19754" y="20"/>
                    <a:pt x="19751" y="0"/>
                  </a:cubicBezTo>
                  <a:close/>
                  <a:moveTo>
                    <a:pt x="15200" y="736"/>
                  </a:moveTo>
                  <a:cubicBezTo>
                    <a:pt x="15064" y="736"/>
                    <a:pt x="15026" y="1535"/>
                    <a:pt x="14999" y="4435"/>
                  </a:cubicBezTo>
                  <a:cubicBezTo>
                    <a:pt x="14998" y="4530"/>
                    <a:pt x="14993" y="4535"/>
                    <a:pt x="14993" y="4634"/>
                  </a:cubicBezTo>
                  <a:lnTo>
                    <a:pt x="14960" y="8552"/>
                  </a:lnTo>
                  <a:lnTo>
                    <a:pt x="14488" y="8433"/>
                  </a:lnTo>
                  <a:cubicBezTo>
                    <a:pt x="14402" y="8413"/>
                    <a:pt x="14222" y="8307"/>
                    <a:pt x="14100" y="8254"/>
                  </a:cubicBezTo>
                  <a:cubicBezTo>
                    <a:pt x="14026" y="8231"/>
                    <a:pt x="13967" y="8202"/>
                    <a:pt x="13894" y="8154"/>
                  </a:cubicBezTo>
                  <a:cubicBezTo>
                    <a:pt x="12653" y="7525"/>
                    <a:pt x="10383" y="5833"/>
                    <a:pt x="9956" y="5131"/>
                  </a:cubicBezTo>
                  <a:cubicBezTo>
                    <a:pt x="9822" y="4909"/>
                    <a:pt x="9580" y="4733"/>
                    <a:pt x="9420" y="4733"/>
                  </a:cubicBezTo>
                  <a:cubicBezTo>
                    <a:pt x="9146" y="4733"/>
                    <a:pt x="9131" y="4815"/>
                    <a:pt x="9187" y="6265"/>
                  </a:cubicBezTo>
                  <a:cubicBezTo>
                    <a:pt x="9219" y="7114"/>
                    <a:pt x="9291" y="8395"/>
                    <a:pt x="9349" y="9089"/>
                  </a:cubicBezTo>
                  <a:cubicBezTo>
                    <a:pt x="9406" y="9782"/>
                    <a:pt x="9415" y="10453"/>
                    <a:pt x="9368" y="10580"/>
                  </a:cubicBezTo>
                  <a:cubicBezTo>
                    <a:pt x="9320" y="10708"/>
                    <a:pt x="7458" y="10999"/>
                    <a:pt x="5230" y="11237"/>
                  </a:cubicBezTo>
                  <a:cubicBezTo>
                    <a:pt x="1026" y="11686"/>
                    <a:pt x="0" y="11906"/>
                    <a:pt x="0" y="12370"/>
                  </a:cubicBezTo>
                  <a:cubicBezTo>
                    <a:pt x="0" y="13000"/>
                    <a:pt x="492" y="13054"/>
                    <a:pt x="2644" y="12708"/>
                  </a:cubicBezTo>
                  <a:cubicBezTo>
                    <a:pt x="3891" y="12508"/>
                    <a:pt x="5947" y="12320"/>
                    <a:pt x="7215" y="12271"/>
                  </a:cubicBezTo>
                  <a:lnTo>
                    <a:pt x="9523" y="12172"/>
                  </a:lnTo>
                  <a:lnTo>
                    <a:pt x="9588" y="14916"/>
                  </a:lnTo>
                  <a:lnTo>
                    <a:pt x="9652" y="17641"/>
                  </a:lnTo>
                  <a:lnTo>
                    <a:pt x="9206" y="18953"/>
                  </a:lnTo>
                  <a:cubicBezTo>
                    <a:pt x="8958" y="19680"/>
                    <a:pt x="8754" y="20461"/>
                    <a:pt x="8754" y="20684"/>
                  </a:cubicBezTo>
                  <a:cubicBezTo>
                    <a:pt x="8754" y="21600"/>
                    <a:pt x="9253" y="20972"/>
                    <a:pt x="9782" y="19411"/>
                  </a:cubicBezTo>
                  <a:cubicBezTo>
                    <a:pt x="10092" y="18495"/>
                    <a:pt x="10697" y="17166"/>
                    <a:pt x="11120" y="16447"/>
                  </a:cubicBezTo>
                  <a:cubicBezTo>
                    <a:pt x="11543" y="15729"/>
                    <a:pt x="12293" y="14350"/>
                    <a:pt x="12788" y="13385"/>
                  </a:cubicBezTo>
                  <a:cubicBezTo>
                    <a:pt x="13125" y="12727"/>
                    <a:pt x="13491" y="12152"/>
                    <a:pt x="13835" y="11674"/>
                  </a:cubicBezTo>
                  <a:cubicBezTo>
                    <a:pt x="13880" y="11575"/>
                    <a:pt x="13930" y="11500"/>
                    <a:pt x="13991" y="11456"/>
                  </a:cubicBezTo>
                  <a:cubicBezTo>
                    <a:pt x="14436" y="10874"/>
                    <a:pt x="14803" y="10550"/>
                    <a:pt x="14902" y="10740"/>
                  </a:cubicBezTo>
                  <a:cubicBezTo>
                    <a:pt x="14989" y="10904"/>
                    <a:pt x="15246" y="16255"/>
                    <a:pt x="15290" y="18874"/>
                  </a:cubicBezTo>
                  <a:cubicBezTo>
                    <a:pt x="15305" y="19758"/>
                    <a:pt x="15379" y="20544"/>
                    <a:pt x="15458" y="20624"/>
                  </a:cubicBezTo>
                  <a:cubicBezTo>
                    <a:pt x="15715" y="20884"/>
                    <a:pt x="15761" y="18900"/>
                    <a:pt x="15594" y="14956"/>
                  </a:cubicBezTo>
                  <a:cubicBezTo>
                    <a:pt x="15504" y="12828"/>
                    <a:pt x="15432" y="10864"/>
                    <a:pt x="15432" y="10580"/>
                  </a:cubicBezTo>
                  <a:cubicBezTo>
                    <a:pt x="15432" y="9922"/>
                    <a:pt x="15458" y="9908"/>
                    <a:pt x="19040" y="9626"/>
                  </a:cubicBezTo>
                  <a:cubicBezTo>
                    <a:pt x="20099" y="9542"/>
                    <a:pt x="20883" y="9533"/>
                    <a:pt x="21600" y="9566"/>
                  </a:cubicBezTo>
                  <a:lnTo>
                    <a:pt x="21600" y="8592"/>
                  </a:lnTo>
                  <a:cubicBezTo>
                    <a:pt x="18972" y="8464"/>
                    <a:pt x="15870" y="8567"/>
                    <a:pt x="15704" y="8989"/>
                  </a:cubicBezTo>
                  <a:cubicBezTo>
                    <a:pt x="15606" y="9238"/>
                    <a:pt x="15494" y="9340"/>
                    <a:pt x="15452" y="9208"/>
                  </a:cubicBezTo>
                  <a:cubicBezTo>
                    <a:pt x="15409" y="9077"/>
                    <a:pt x="15374" y="7118"/>
                    <a:pt x="15374" y="4853"/>
                  </a:cubicBezTo>
                  <a:cubicBezTo>
                    <a:pt x="15374" y="1476"/>
                    <a:pt x="15342" y="736"/>
                    <a:pt x="15200" y="736"/>
                  </a:cubicBezTo>
                  <a:close/>
                </a:path>
              </a:pathLst>
            </a:custGeom>
            <a:ln w="12700" cap="flat">
              <a:noFill/>
              <a:miter lim="400000"/>
            </a:ln>
            <a:effectLst/>
          </p:spPr>
        </p:pic>
        <p:sp>
          <p:nvSpPr>
            <p:cNvPr id="818" name="TextBox 2"/>
            <p:cNvSpPr txBox="1"/>
            <p:nvPr/>
          </p:nvSpPr>
          <p:spPr>
            <a:xfrm>
              <a:off x="1507860" y="714042"/>
              <a:ext cx="2021439" cy="139192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60959" tIns="60959" rIns="60959" bIns="60959" numCol="1" anchor="t">
              <a:spAutoFit/>
            </a:bodyPr>
            <a:lstStyle/>
            <a:p>
              <a:pPr algn="ctr" defTabSz="1219200">
                <a:defRPr sz="4200">
                  <a:solidFill>
                    <a:srgbClr val="468C2E"/>
                  </a:solidFill>
                  <a:latin typeface="+mj-lt"/>
                  <a:ea typeface="+mj-ea"/>
                  <a:cs typeface="+mj-cs"/>
                  <a:sym typeface="Helvetica"/>
                </a:defRPr>
              </a:pPr>
              <a:r>
                <a:t>tuned @f</a:t>
              </a:r>
              <a:r>
                <a:rPr baseline="-5999"/>
                <a:t>2</a:t>
              </a:r>
            </a:p>
          </p:txBody>
        </p:sp>
      </p:grpSp>
      <p:pic>
        <p:nvPicPr>
          <p:cNvPr id="820" name="equation.pdf" descr="equation.pdf"/>
          <p:cNvPicPr>
            <a:picLocks noChangeAspect="1"/>
          </p:cNvPicPr>
          <p:nvPr/>
        </p:nvPicPr>
        <p:blipFill>
          <a:blip r:embed="rId5">
            <a:extLst/>
          </a:blip>
          <a:stretch>
            <a:fillRect/>
          </a:stretch>
        </p:blipFill>
        <p:spPr>
          <a:xfrm>
            <a:off x="9949854" y="4433034"/>
            <a:ext cx="4204695" cy="638171"/>
          </a:xfrm>
          <a:prstGeom prst="rect">
            <a:avLst/>
          </a:prstGeom>
          <a:ln w="12700">
            <a:miter lim="400000"/>
          </a:ln>
        </p:spPr>
      </p:pic>
      <p:sp>
        <p:nvSpPr>
          <p:cNvPr id="821" name="线条"/>
          <p:cNvSpPr/>
          <p:nvPr/>
        </p:nvSpPr>
        <p:spPr>
          <a:xfrm flipH="1" flipV="1">
            <a:off x="11702561" y="5030792"/>
            <a:ext cx="688127" cy="1263951"/>
          </a:xfrm>
          <a:prstGeom prst="line">
            <a:avLst/>
          </a:prstGeom>
          <a:ln w="50800">
            <a:solidFill>
              <a:srgbClr val="F83053"/>
            </a:solidFill>
            <a:tailEnd type="triangle"/>
          </a:ln>
          <a:effectLst>
            <a:outerShdw blurRad="50800" dist="25400" dir="5400000" rotWithShape="0">
              <a:srgbClr val="000000">
                <a:alpha val="38000"/>
              </a:srgbClr>
            </a:outerShdw>
          </a:effectLst>
        </p:spPr>
        <p:txBody>
          <a:bodyPr lIns="60959" tIns="60959" rIns="60959" bIns="60959"/>
          <a:lstStyle/>
          <a:p>
            <a:pPr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sp>
        <p:nvSpPr>
          <p:cNvPr id="822" name="线条"/>
          <p:cNvSpPr/>
          <p:nvPr/>
        </p:nvSpPr>
        <p:spPr>
          <a:xfrm flipV="1">
            <a:off x="13133819" y="5094046"/>
            <a:ext cx="711565" cy="1330592"/>
          </a:xfrm>
          <a:prstGeom prst="line">
            <a:avLst/>
          </a:prstGeom>
          <a:ln w="50800">
            <a:solidFill>
              <a:srgbClr val="F83053"/>
            </a:solidFill>
            <a:tailEnd type="triangle"/>
          </a:ln>
          <a:effectLst>
            <a:outerShdw blurRad="50800" dist="25400" dir="5400000" rotWithShape="0">
              <a:srgbClr val="000000">
                <a:alpha val="38000"/>
              </a:srgbClr>
            </a:outerShdw>
          </a:effectLst>
        </p:spPr>
        <p:txBody>
          <a:bodyPr lIns="60959" tIns="60959" rIns="60959" bIns="60959"/>
          <a:lstStyle/>
          <a:p>
            <a:pPr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sp>
        <p:nvSpPr>
          <p:cNvPr id="823" name="frequency dependent"/>
          <p:cNvSpPr txBox="1"/>
          <p:nvPr/>
        </p:nvSpPr>
        <p:spPr>
          <a:xfrm>
            <a:off x="9635618" y="6366086"/>
            <a:ext cx="5895727" cy="7315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>
            <a:lvl1pPr algn="ctr">
              <a:defRPr sz="4000">
                <a:solidFill>
                  <a:srgbClr val="F83053"/>
                </a:solidFill>
                <a:latin typeface="+mj-lt"/>
                <a:ea typeface="+mj-ea"/>
                <a:cs typeface="+mj-cs"/>
                <a:sym typeface="Helvetica"/>
              </a:defRPr>
            </a:lvl1pPr>
          </a:lstStyle>
          <a:p>
            <a:r>
              <a:t>frequency dependent</a:t>
            </a:r>
          </a:p>
        </p:txBody>
      </p:sp>
      <p:sp>
        <p:nvSpPr>
          <p:cNvPr id="824" name="Tune the circuit to a different frequency"/>
          <p:cNvSpPr txBox="1"/>
          <p:nvPr/>
        </p:nvSpPr>
        <p:spPr>
          <a:xfrm>
            <a:off x="9211532" y="7360443"/>
            <a:ext cx="6743898" cy="13411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/>
          <a:p>
            <a:pPr algn="ctr">
              <a:defRPr sz="4000">
                <a:solidFill>
                  <a:srgbClr val="F83053"/>
                </a:solidFill>
                <a:latin typeface="+mj-lt"/>
                <a:ea typeface="+mj-ea"/>
                <a:cs typeface="+mj-cs"/>
                <a:sym typeface="Helvetica"/>
              </a:defRPr>
            </a:pPr>
            <a:r>
              <a:rPr>
                <a:latin typeface="Wingdings"/>
                <a:ea typeface="Wingdings"/>
                <a:cs typeface="Wingdings"/>
                <a:sym typeface="Wingdings"/>
              </a:rPr>
              <a:t></a:t>
            </a:r>
            <a:r>
              <a:t>Tune the circuit to a different frequency</a:t>
            </a:r>
          </a:p>
        </p:txBody>
      </p:sp>
      <p:grpSp>
        <p:nvGrpSpPr>
          <p:cNvPr id="845" name="成组"/>
          <p:cNvGrpSpPr/>
          <p:nvPr/>
        </p:nvGrpSpPr>
        <p:grpSpPr>
          <a:xfrm>
            <a:off x="1495092" y="2388162"/>
            <a:ext cx="6713848" cy="2619257"/>
            <a:chOff x="77" y="0"/>
            <a:chExt cx="6713847" cy="2619256"/>
          </a:xfrm>
        </p:grpSpPr>
        <p:grpSp>
          <p:nvGrpSpPr>
            <p:cNvPr id="827" name="成组"/>
            <p:cNvGrpSpPr/>
            <p:nvPr/>
          </p:nvGrpSpPr>
          <p:grpSpPr>
            <a:xfrm>
              <a:off x="680876" y="1722636"/>
              <a:ext cx="1704363" cy="896621"/>
              <a:chOff x="0" y="0"/>
              <a:chExt cx="1704362" cy="896619"/>
            </a:xfrm>
          </p:grpSpPr>
          <p:sp>
            <p:nvSpPr>
              <p:cNvPr id="825" name="线条"/>
              <p:cNvSpPr/>
              <p:nvPr/>
            </p:nvSpPr>
            <p:spPr>
              <a:xfrm flipV="1">
                <a:off x="-1" y="-1"/>
                <a:ext cx="2" cy="896621"/>
              </a:xfrm>
              <a:prstGeom prst="line">
                <a:avLst/>
              </a:prstGeom>
              <a:noFill/>
              <a:ln w="50800" cap="flat">
                <a:solidFill>
                  <a:srgbClr val="FFFFFF"/>
                </a:solidFill>
                <a:prstDash val="solid"/>
                <a:round/>
              </a:ln>
              <a:effectLst>
                <a:outerShdw blurRad="50800" dist="254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wrap="square" lIns="60959" tIns="60959" rIns="60959" bIns="60959" numCol="1" anchor="t">
                <a:noAutofit/>
              </a:bodyPr>
              <a:lstStyle/>
              <a:p>
                <a:pPr>
                  <a:defRPr>
                    <a:latin typeface="+mn-lt"/>
                    <a:ea typeface="+mn-ea"/>
                    <a:cs typeface="+mn-cs"/>
                    <a:sym typeface="Calibri"/>
                  </a:defRPr>
                </a:pPr>
                <a:endParaRPr/>
              </a:p>
            </p:txBody>
          </p:sp>
          <p:sp>
            <p:nvSpPr>
              <p:cNvPr id="826" name="线条"/>
              <p:cNvSpPr/>
              <p:nvPr/>
            </p:nvSpPr>
            <p:spPr>
              <a:xfrm flipH="1" flipV="1">
                <a:off x="23457" y="848301"/>
                <a:ext cx="1680906" cy="1"/>
              </a:xfrm>
              <a:prstGeom prst="line">
                <a:avLst/>
              </a:prstGeom>
              <a:noFill/>
              <a:ln w="50800" cap="flat">
                <a:solidFill>
                  <a:srgbClr val="FFFFFF"/>
                </a:solidFill>
                <a:prstDash val="solid"/>
                <a:round/>
              </a:ln>
              <a:effectLst>
                <a:outerShdw blurRad="50800" dist="254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wrap="square" lIns="60959" tIns="60959" rIns="60959" bIns="60959" numCol="1" anchor="t">
                <a:noAutofit/>
              </a:bodyPr>
              <a:lstStyle/>
              <a:p>
                <a:pPr>
                  <a:defRPr>
                    <a:latin typeface="+mn-lt"/>
                    <a:ea typeface="+mn-ea"/>
                    <a:cs typeface="+mn-cs"/>
                    <a:sym typeface="Calibri"/>
                  </a:defRPr>
                </a:pPr>
                <a:endParaRPr/>
              </a:p>
            </p:txBody>
          </p:sp>
        </p:grpSp>
        <p:pic>
          <p:nvPicPr>
            <p:cNvPr id="828" name="图像" descr="图像"/>
            <p:cNvPicPr>
              <a:picLocks noChangeAspect="1"/>
            </p:cNvPicPr>
            <p:nvPr/>
          </p:nvPicPr>
          <p:blipFill>
            <a:blip r:embed="rId3">
              <a:extLst/>
            </a:blip>
            <a:srcRect l="18126" t="18181" r="17987" b="17908"/>
            <a:stretch>
              <a:fillRect/>
            </a:stretch>
          </p:blipFill>
          <p:spPr>
            <a:xfrm>
              <a:off x="77" y="741664"/>
              <a:ext cx="1336199" cy="13366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6" h="21599" extrusionOk="0">
                  <a:moveTo>
                    <a:pt x="10793" y="0"/>
                  </a:moveTo>
                  <a:cubicBezTo>
                    <a:pt x="10538" y="0"/>
                    <a:pt x="106" y="2943"/>
                    <a:pt x="18" y="3040"/>
                  </a:cubicBezTo>
                  <a:cubicBezTo>
                    <a:pt x="-22" y="3084"/>
                    <a:pt x="7" y="4481"/>
                    <a:pt x="82" y="6144"/>
                  </a:cubicBezTo>
                  <a:cubicBezTo>
                    <a:pt x="157" y="7806"/>
                    <a:pt x="274" y="10918"/>
                    <a:pt x="344" y="13057"/>
                  </a:cubicBezTo>
                  <a:cubicBezTo>
                    <a:pt x="415" y="15231"/>
                    <a:pt x="515" y="16988"/>
                    <a:pt x="568" y="17040"/>
                  </a:cubicBezTo>
                  <a:cubicBezTo>
                    <a:pt x="621" y="17090"/>
                    <a:pt x="1662" y="17576"/>
                    <a:pt x="2886" y="18123"/>
                  </a:cubicBezTo>
                  <a:cubicBezTo>
                    <a:pt x="4111" y="18671"/>
                    <a:pt x="6380" y="19696"/>
                    <a:pt x="7931" y="20400"/>
                  </a:cubicBezTo>
                  <a:cubicBezTo>
                    <a:pt x="10036" y="21355"/>
                    <a:pt x="10576" y="21597"/>
                    <a:pt x="10857" y="21599"/>
                  </a:cubicBezTo>
                  <a:cubicBezTo>
                    <a:pt x="10951" y="21600"/>
                    <a:pt x="11014" y="21577"/>
                    <a:pt x="11101" y="21542"/>
                  </a:cubicBezTo>
                  <a:cubicBezTo>
                    <a:pt x="11291" y="21464"/>
                    <a:pt x="12474" y="20936"/>
                    <a:pt x="13726" y="20368"/>
                  </a:cubicBezTo>
                  <a:cubicBezTo>
                    <a:pt x="14977" y="19800"/>
                    <a:pt x="17132" y="18828"/>
                    <a:pt x="18515" y="18213"/>
                  </a:cubicBezTo>
                  <a:lnTo>
                    <a:pt x="21025" y="17097"/>
                  </a:lnTo>
                  <a:lnTo>
                    <a:pt x="21057" y="16058"/>
                  </a:lnTo>
                  <a:cubicBezTo>
                    <a:pt x="21184" y="12112"/>
                    <a:pt x="21496" y="4011"/>
                    <a:pt x="21537" y="3546"/>
                  </a:cubicBezTo>
                  <a:cubicBezTo>
                    <a:pt x="21578" y="3071"/>
                    <a:pt x="21559" y="2979"/>
                    <a:pt x="21415" y="2937"/>
                  </a:cubicBezTo>
                  <a:cubicBezTo>
                    <a:pt x="21321" y="2910"/>
                    <a:pt x="19373" y="2367"/>
                    <a:pt x="17087" y="1732"/>
                  </a:cubicBezTo>
                  <a:cubicBezTo>
                    <a:pt x="14801" y="1096"/>
                    <a:pt x="12490" y="447"/>
                    <a:pt x="11952" y="289"/>
                  </a:cubicBezTo>
                  <a:cubicBezTo>
                    <a:pt x="11414" y="130"/>
                    <a:pt x="10893" y="0"/>
                    <a:pt x="10793" y="0"/>
                  </a:cubicBezTo>
                  <a:close/>
                </a:path>
              </a:pathLst>
            </a:custGeom>
            <a:ln w="12700" cap="flat">
              <a:noFill/>
              <a:miter lim="400000"/>
            </a:ln>
            <a:effectLst/>
          </p:spPr>
        </p:pic>
        <p:grpSp>
          <p:nvGrpSpPr>
            <p:cNvPr id="831" name="成组"/>
            <p:cNvGrpSpPr/>
            <p:nvPr/>
          </p:nvGrpSpPr>
          <p:grpSpPr>
            <a:xfrm>
              <a:off x="704333" y="4279"/>
              <a:ext cx="1680906" cy="896621"/>
              <a:chOff x="0" y="0"/>
              <a:chExt cx="1680904" cy="896620"/>
            </a:xfrm>
          </p:grpSpPr>
          <p:sp>
            <p:nvSpPr>
              <p:cNvPr id="829" name="线条"/>
              <p:cNvSpPr/>
              <p:nvPr/>
            </p:nvSpPr>
            <p:spPr>
              <a:xfrm flipV="1">
                <a:off x="-1" y="0"/>
                <a:ext cx="2" cy="896621"/>
              </a:xfrm>
              <a:prstGeom prst="line">
                <a:avLst/>
              </a:prstGeom>
              <a:noFill/>
              <a:ln w="50800" cap="flat">
                <a:solidFill>
                  <a:srgbClr val="FFFFFF"/>
                </a:solidFill>
                <a:prstDash val="solid"/>
                <a:round/>
              </a:ln>
              <a:effectLst>
                <a:outerShdw blurRad="50800" dist="254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wrap="square" lIns="60959" tIns="60959" rIns="60959" bIns="60959" numCol="1" anchor="t">
                <a:noAutofit/>
              </a:bodyPr>
              <a:lstStyle/>
              <a:p>
                <a:pPr>
                  <a:defRPr>
                    <a:latin typeface="+mn-lt"/>
                    <a:ea typeface="+mn-ea"/>
                    <a:cs typeface="+mn-cs"/>
                    <a:sym typeface="Calibri"/>
                  </a:defRPr>
                </a:pPr>
                <a:endParaRPr/>
              </a:p>
            </p:txBody>
          </p:sp>
          <p:sp>
            <p:nvSpPr>
              <p:cNvPr id="830" name="线条"/>
              <p:cNvSpPr/>
              <p:nvPr/>
            </p:nvSpPr>
            <p:spPr>
              <a:xfrm flipH="1" flipV="1">
                <a:off x="0" y="0"/>
                <a:ext cx="1680906" cy="1"/>
              </a:xfrm>
              <a:prstGeom prst="line">
                <a:avLst/>
              </a:prstGeom>
              <a:noFill/>
              <a:ln w="50800" cap="flat">
                <a:solidFill>
                  <a:srgbClr val="FFFFFF"/>
                </a:solidFill>
                <a:prstDash val="solid"/>
                <a:round/>
              </a:ln>
              <a:effectLst>
                <a:outerShdw blurRad="50800" dist="254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wrap="square" lIns="60959" tIns="60959" rIns="60959" bIns="60959" numCol="1" anchor="t">
                <a:noAutofit/>
              </a:bodyPr>
              <a:lstStyle/>
              <a:p>
                <a:pPr>
                  <a:defRPr>
                    <a:latin typeface="+mn-lt"/>
                    <a:ea typeface="+mn-ea"/>
                    <a:cs typeface="+mn-cs"/>
                    <a:sym typeface="Calibri"/>
                  </a:defRPr>
                </a:pPr>
                <a:endParaRPr/>
              </a:p>
            </p:txBody>
          </p:sp>
        </p:grpSp>
        <p:sp>
          <p:nvSpPr>
            <p:cNvPr id="832" name="成组"/>
            <p:cNvSpPr/>
            <p:nvPr/>
          </p:nvSpPr>
          <p:spPr>
            <a:xfrm>
              <a:off x="3700884" y="402634"/>
              <a:ext cx="3012976" cy="1760737"/>
            </a:xfrm>
            <a:prstGeom prst="rect">
              <a:avLst/>
            </a:prstGeom>
            <a:noFill/>
            <a:ln w="50800" cap="flat">
              <a:solidFill>
                <a:srgbClr val="FFFFFF"/>
              </a:solidFill>
              <a:prstDash val="solid"/>
              <a:miter lim="400000"/>
            </a:ln>
            <a:effectLst>
              <a:outerShdw blurRad="50800" dist="25400" dir="5400000" rotWithShape="0">
                <a:srgbClr val="000000">
                  <a:alpha val="35000"/>
                </a:srgbClr>
              </a:outerShdw>
            </a:effectLst>
          </p:spPr>
          <p:txBody>
            <a:bodyPr wrap="square" lIns="60959" tIns="60959" rIns="60959" bIns="60959" numCol="1" anchor="ctr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  <p:grpSp>
          <p:nvGrpSpPr>
            <p:cNvPr id="838" name="成组"/>
            <p:cNvGrpSpPr/>
            <p:nvPr/>
          </p:nvGrpSpPr>
          <p:grpSpPr>
            <a:xfrm>
              <a:off x="823905" y="-1"/>
              <a:ext cx="4294568" cy="2566006"/>
              <a:chOff x="0" y="0"/>
              <a:chExt cx="4294566" cy="2566004"/>
            </a:xfrm>
          </p:grpSpPr>
          <p:sp>
            <p:nvSpPr>
              <p:cNvPr id="833" name="线条"/>
              <p:cNvSpPr/>
              <p:nvPr/>
            </p:nvSpPr>
            <p:spPr>
              <a:xfrm flipV="1">
                <a:off x="4294566" y="3815"/>
                <a:ext cx="1" cy="356912"/>
              </a:xfrm>
              <a:prstGeom prst="line">
                <a:avLst/>
              </a:prstGeom>
              <a:noFill/>
              <a:ln w="50800" cap="flat">
                <a:solidFill>
                  <a:srgbClr val="FFFFFF"/>
                </a:solidFill>
                <a:prstDash val="solid"/>
                <a:round/>
              </a:ln>
              <a:effectLst>
                <a:outerShdw blurRad="50800" dist="254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wrap="square" lIns="60959" tIns="60959" rIns="60959" bIns="60959" numCol="1" anchor="t">
                <a:noAutofit/>
              </a:bodyPr>
              <a:lstStyle/>
              <a:p>
                <a:pPr>
                  <a:defRPr>
                    <a:latin typeface="+mn-lt"/>
                    <a:ea typeface="+mn-ea"/>
                    <a:cs typeface="+mn-cs"/>
                    <a:sym typeface="Calibri"/>
                  </a:defRPr>
                </a:pPr>
                <a:endParaRPr/>
              </a:p>
            </p:txBody>
          </p:sp>
          <p:grpSp>
            <p:nvGrpSpPr>
              <p:cNvPr id="837" name="成组"/>
              <p:cNvGrpSpPr/>
              <p:nvPr/>
            </p:nvGrpSpPr>
            <p:grpSpPr>
              <a:xfrm>
                <a:off x="0" y="0"/>
                <a:ext cx="4294567" cy="2566005"/>
                <a:chOff x="0" y="0"/>
                <a:chExt cx="4294566" cy="2566004"/>
              </a:xfrm>
            </p:grpSpPr>
            <p:sp>
              <p:nvSpPr>
                <p:cNvPr id="834" name="线条"/>
                <p:cNvSpPr/>
                <p:nvPr/>
              </p:nvSpPr>
              <p:spPr>
                <a:xfrm flipH="1" flipV="1">
                  <a:off x="0" y="0"/>
                  <a:ext cx="4284405" cy="1"/>
                </a:xfrm>
                <a:prstGeom prst="line">
                  <a:avLst/>
                </a:prstGeom>
                <a:noFill/>
                <a:ln w="50800" cap="flat">
                  <a:solidFill>
                    <a:srgbClr val="FFFFFF"/>
                  </a:solidFill>
                  <a:prstDash val="solid"/>
                  <a:round/>
                </a:ln>
                <a:effectLst>
                  <a:outerShdw blurRad="50800" dist="254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wrap="square" lIns="60959" tIns="60959" rIns="60959" bIns="60959" numCol="1" anchor="t">
                  <a:noAutofit/>
                </a:bodyPr>
                <a:lstStyle/>
                <a:p>
                  <a:pPr>
                    <a:defRPr>
                      <a:latin typeface="+mn-lt"/>
                      <a:ea typeface="+mn-ea"/>
                      <a:cs typeface="+mn-cs"/>
                      <a:sym typeface="Calibri"/>
                    </a:defRPr>
                  </a:pPr>
                  <a:endParaRPr/>
                </a:p>
              </p:txBody>
            </p:sp>
            <p:sp>
              <p:nvSpPr>
                <p:cNvPr id="835" name="线条"/>
                <p:cNvSpPr/>
                <p:nvPr/>
              </p:nvSpPr>
              <p:spPr>
                <a:xfrm flipH="1" flipV="1">
                  <a:off x="0" y="2566004"/>
                  <a:ext cx="4284405" cy="1"/>
                </a:xfrm>
                <a:prstGeom prst="line">
                  <a:avLst/>
                </a:prstGeom>
                <a:noFill/>
                <a:ln w="50800" cap="flat">
                  <a:solidFill>
                    <a:srgbClr val="FFFFFF"/>
                  </a:solidFill>
                  <a:prstDash val="solid"/>
                  <a:round/>
                </a:ln>
                <a:effectLst>
                  <a:outerShdw blurRad="50800" dist="254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wrap="square" lIns="60959" tIns="60959" rIns="60959" bIns="60959" numCol="1" anchor="t">
                  <a:noAutofit/>
                </a:bodyPr>
                <a:lstStyle/>
                <a:p>
                  <a:pPr>
                    <a:defRPr>
                      <a:latin typeface="+mn-lt"/>
                      <a:ea typeface="+mn-ea"/>
                      <a:cs typeface="+mn-cs"/>
                      <a:sym typeface="Calibri"/>
                    </a:defRPr>
                  </a:pPr>
                  <a:endParaRPr/>
                </a:p>
              </p:txBody>
            </p:sp>
            <p:sp>
              <p:nvSpPr>
                <p:cNvPr id="836" name="线条"/>
                <p:cNvSpPr/>
                <p:nvPr/>
              </p:nvSpPr>
              <p:spPr>
                <a:xfrm flipV="1">
                  <a:off x="4294566" y="2205277"/>
                  <a:ext cx="1" cy="356912"/>
                </a:xfrm>
                <a:prstGeom prst="line">
                  <a:avLst/>
                </a:prstGeom>
                <a:noFill/>
                <a:ln w="50800" cap="flat">
                  <a:solidFill>
                    <a:srgbClr val="FFFFFF"/>
                  </a:solidFill>
                  <a:prstDash val="solid"/>
                  <a:round/>
                </a:ln>
                <a:effectLst>
                  <a:outerShdw blurRad="50800" dist="254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wrap="square" lIns="60959" tIns="60959" rIns="60959" bIns="60959" numCol="1" anchor="t">
                  <a:noAutofit/>
                </a:bodyPr>
                <a:lstStyle/>
                <a:p>
                  <a:pPr>
                    <a:defRPr>
                      <a:latin typeface="+mn-lt"/>
                      <a:ea typeface="+mn-ea"/>
                      <a:cs typeface="+mn-cs"/>
                      <a:sym typeface="Calibri"/>
                    </a:defRPr>
                  </a:pPr>
                  <a:endParaRPr/>
                </a:p>
              </p:txBody>
            </p:sp>
          </p:grpSp>
        </p:grpSp>
        <p:pic>
          <p:nvPicPr>
            <p:cNvPr id="839" name="图像" descr="图像"/>
            <p:cNvPicPr>
              <a:picLocks noChangeAspect="1"/>
            </p:cNvPicPr>
            <p:nvPr/>
          </p:nvPicPr>
          <p:blipFill>
            <a:blip r:embed="rId4">
              <a:extLst/>
            </a:blip>
            <a:srcRect l="1551" t="56891" r="72575" b="37205"/>
            <a:stretch>
              <a:fillRect/>
            </a:stretch>
          </p:blipFill>
          <p:spPr>
            <a:xfrm>
              <a:off x="3643246" y="741752"/>
              <a:ext cx="1852613" cy="237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924" extrusionOk="0">
                  <a:moveTo>
                    <a:pt x="8995" y="0"/>
                  </a:moveTo>
                  <a:cubicBezTo>
                    <a:pt x="8932" y="0"/>
                    <a:pt x="8880" y="393"/>
                    <a:pt x="8880" y="873"/>
                  </a:cubicBezTo>
                  <a:cubicBezTo>
                    <a:pt x="8880" y="1354"/>
                    <a:pt x="8932" y="1747"/>
                    <a:pt x="8995" y="1747"/>
                  </a:cubicBezTo>
                  <a:cubicBezTo>
                    <a:pt x="9059" y="1747"/>
                    <a:pt x="9111" y="1354"/>
                    <a:pt x="9111" y="873"/>
                  </a:cubicBezTo>
                  <a:cubicBezTo>
                    <a:pt x="9111" y="393"/>
                    <a:pt x="9059" y="0"/>
                    <a:pt x="8995" y="0"/>
                  </a:cubicBezTo>
                  <a:close/>
                  <a:moveTo>
                    <a:pt x="5886" y="70"/>
                  </a:moveTo>
                  <a:cubicBezTo>
                    <a:pt x="5827" y="-24"/>
                    <a:pt x="5755" y="208"/>
                    <a:pt x="5701" y="873"/>
                  </a:cubicBezTo>
                  <a:cubicBezTo>
                    <a:pt x="5607" y="2024"/>
                    <a:pt x="5026" y="2001"/>
                    <a:pt x="4872" y="838"/>
                  </a:cubicBezTo>
                  <a:cubicBezTo>
                    <a:pt x="4672" y="-676"/>
                    <a:pt x="4052" y="4317"/>
                    <a:pt x="4109" y="6986"/>
                  </a:cubicBezTo>
                  <a:cubicBezTo>
                    <a:pt x="4184" y="10488"/>
                    <a:pt x="4180" y="13689"/>
                    <a:pt x="4100" y="15265"/>
                  </a:cubicBezTo>
                  <a:cubicBezTo>
                    <a:pt x="4033" y="16569"/>
                    <a:pt x="3815" y="16700"/>
                    <a:pt x="2129" y="16453"/>
                  </a:cubicBezTo>
                  <a:cubicBezTo>
                    <a:pt x="649" y="16236"/>
                    <a:pt x="248" y="16404"/>
                    <a:pt x="292" y="17256"/>
                  </a:cubicBezTo>
                  <a:cubicBezTo>
                    <a:pt x="333" y="18071"/>
                    <a:pt x="855" y="18339"/>
                    <a:pt x="2351" y="18339"/>
                  </a:cubicBezTo>
                  <a:lnTo>
                    <a:pt x="4354" y="18339"/>
                  </a:lnTo>
                  <a:lnTo>
                    <a:pt x="4391" y="15964"/>
                  </a:lnTo>
                  <a:cubicBezTo>
                    <a:pt x="4420" y="14110"/>
                    <a:pt x="4481" y="13635"/>
                    <a:pt x="4660" y="13868"/>
                  </a:cubicBezTo>
                  <a:cubicBezTo>
                    <a:pt x="4787" y="14034"/>
                    <a:pt x="4850" y="13845"/>
                    <a:pt x="4803" y="13484"/>
                  </a:cubicBezTo>
                  <a:cubicBezTo>
                    <a:pt x="4756" y="13122"/>
                    <a:pt x="4779" y="12312"/>
                    <a:pt x="4849" y="11667"/>
                  </a:cubicBezTo>
                  <a:cubicBezTo>
                    <a:pt x="4944" y="10802"/>
                    <a:pt x="4939" y="10161"/>
                    <a:pt x="4835" y="9222"/>
                  </a:cubicBezTo>
                  <a:cubicBezTo>
                    <a:pt x="4667" y="7686"/>
                    <a:pt x="4748" y="6489"/>
                    <a:pt x="5062" y="5869"/>
                  </a:cubicBezTo>
                  <a:cubicBezTo>
                    <a:pt x="5219" y="5558"/>
                    <a:pt x="5368" y="6095"/>
                    <a:pt x="5516" y="7510"/>
                  </a:cubicBezTo>
                  <a:cubicBezTo>
                    <a:pt x="5636" y="8666"/>
                    <a:pt x="5779" y="9606"/>
                    <a:pt x="5835" y="9606"/>
                  </a:cubicBezTo>
                  <a:cubicBezTo>
                    <a:pt x="6022" y="9606"/>
                    <a:pt x="6682" y="14756"/>
                    <a:pt x="6682" y="16208"/>
                  </a:cubicBezTo>
                  <a:cubicBezTo>
                    <a:pt x="6682" y="16996"/>
                    <a:pt x="6747" y="17452"/>
                    <a:pt x="6825" y="17256"/>
                  </a:cubicBezTo>
                  <a:cubicBezTo>
                    <a:pt x="6903" y="17060"/>
                    <a:pt x="7095" y="17413"/>
                    <a:pt x="7251" y="18025"/>
                  </a:cubicBezTo>
                  <a:cubicBezTo>
                    <a:pt x="7586" y="19336"/>
                    <a:pt x="7723" y="18891"/>
                    <a:pt x="7723" y="16523"/>
                  </a:cubicBezTo>
                  <a:cubicBezTo>
                    <a:pt x="7723" y="15575"/>
                    <a:pt x="7801" y="14569"/>
                    <a:pt x="7899" y="14287"/>
                  </a:cubicBezTo>
                  <a:cubicBezTo>
                    <a:pt x="8007" y="13973"/>
                    <a:pt x="8050" y="13159"/>
                    <a:pt x="8010" y="12191"/>
                  </a:cubicBezTo>
                  <a:cubicBezTo>
                    <a:pt x="7918" y="10013"/>
                    <a:pt x="8255" y="8755"/>
                    <a:pt x="8681" y="9676"/>
                  </a:cubicBezTo>
                  <a:cubicBezTo>
                    <a:pt x="9081" y="10543"/>
                    <a:pt x="9361" y="12175"/>
                    <a:pt x="9282" y="13134"/>
                  </a:cubicBezTo>
                  <a:cubicBezTo>
                    <a:pt x="9252" y="13510"/>
                    <a:pt x="9308" y="14034"/>
                    <a:pt x="9407" y="14322"/>
                  </a:cubicBezTo>
                  <a:cubicBezTo>
                    <a:pt x="9625" y="14954"/>
                    <a:pt x="9591" y="19790"/>
                    <a:pt x="9370" y="19457"/>
                  </a:cubicBezTo>
                  <a:cubicBezTo>
                    <a:pt x="9328" y="19393"/>
                    <a:pt x="9300" y="19943"/>
                    <a:pt x="9278" y="20924"/>
                  </a:cubicBezTo>
                  <a:lnTo>
                    <a:pt x="11138" y="20924"/>
                  </a:lnTo>
                  <a:cubicBezTo>
                    <a:pt x="11106" y="19681"/>
                    <a:pt x="11046" y="19208"/>
                    <a:pt x="10920" y="19073"/>
                  </a:cubicBezTo>
                  <a:cubicBezTo>
                    <a:pt x="10718" y="18854"/>
                    <a:pt x="10667" y="18153"/>
                    <a:pt x="10652" y="15300"/>
                  </a:cubicBezTo>
                  <a:cubicBezTo>
                    <a:pt x="10632" y="11427"/>
                    <a:pt x="10776" y="9472"/>
                    <a:pt x="11027" y="10200"/>
                  </a:cubicBezTo>
                  <a:cubicBezTo>
                    <a:pt x="11216" y="10749"/>
                    <a:pt x="11255" y="9131"/>
                    <a:pt x="11073" y="8279"/>
                  </a:cubicBezTo>
                  <a:cubicBezTo>
                    <a:pt x="10569" y="5925"/>
                    <a:pt x="12232" y="4730"/>
                    <a:pt x="12970" y="6917"/>
                  </a:cubicBezTo>
                  <a:cubicBezTo>
                    <a:pt x="13245" y="7730"/>
                    <a:pt x="13274" y="8110"/>
                    <a:pt x="13155" y="9187"/>
                  </a:cubicBezTo>
                  <a:cubicBezTo>
                    <a:pt x="13039" y="10243"/>
                    <a:pt x="13051" y="10480"/>
                    <a:pt x="13206" y="10480"/>
                  </a:cubicBezTo>
                  <a:cubicBezTo>
                    <a:pt x="13311" y="10480"/>
                    <a:pt x="13441" y="11417"/>
                    <a:pt x="13498" y="12540"/>
                  </a:cubicBezTo>
                  <a:cubicBezTo>
                    <a:pt x="13580" y="14175"/>
                    <a:pt x="13666" y="14512"/>
                    <a:pt x="13933" y="14217"/>
                  </a:cubicBezTo>
                  <a:cubicBezTo>
                    <a:pt x="14251" y="13865"/>
                    <a:pt x="14358" y="12768"/>
                    <a:pt x="14585" y="7650"/>
                  </a:cubicBezTo>
                  <a:cubicBezTo>
                    <a:pt x="14627" y="6694"/>
                    <a:pt x="14772" y="6113"/>
                    <a:pt x="14969" y="6113"/>
                  </a:cubicBezTo>
                  <a:cubicBezTo>
                    <a:pt x="15270" y="6113"/>
                    <a:pt x="15276" y="6081"/>
                    <a:pt x="15062" y="4891"/>
                  </a:cubicBezTo>
                  <a:cubicBezTo>
                    <a:pt x="14852" y="3728"/>
                    <a:pt x="14850" y="3591"/>
                    <a:pt x="15039" y="3039"/>
                  </a:cubicBezTo>
                  <a:cubicBezTo>
                    <a:pt x="15400" y="1980"/>
                    <a:pt x="15548" y="3236"/>
                    <a:pt x="15622" y="7895"/>
                  </a:cubicBezTo>
                  <a:cubicBezTo>
                    <a:pt x="15711" y="13593"/>
                    <a:pt x="15851" y="14846"/>
                    <a:pt x="16390" y="14846"/>
                  </a:cubicBezTo>
                  <a:cubicBezTo>
                    <a:pt x="16880" y="14846"/>
                    <a:pt x="17022" y="15541"/>
                    <a:pt x="16852" y="17082"/>
                  </a:cubicBezTo>
                  <a:cubicBezTo>
                    <a:pt x="16760" y="17918"/>
                    <a:pt x="16897" y="18046"/>
                    <a:pt x="17463" y="17675"/>
                  </a:cubicBezTo>
                  <a:cubicBezTo>
                    <a:pt x="18558" y="16958"/>
                    <a:pt x="20800" y="16959"/>
                    <a:pt x="21225" y="17675"/>
                  </a:cubicBezTo>
                  <a:cubicBezTo>
                    <a:pt x="21562" y="18242"/>
                    <a:pt x="21600" y="18123"/>
                    <a:pt x="21600" y="16383"/>
                  </a:cubicBezTo>
                  <a:cubicBezTo>
                    <a:pt x="21600" y="14507"/>
                    <a:pt x="21559" y="14427"/>
                    <a:pt x="20471" y="14427"/>
                  </a:cubicBezTo>
                  <a:cubicBezTo>
                    <a:pt x="19124" y="14427"/>
                    <a:pt x="16528" y="13293"/>
                    <a:pt x="16390" y="12645"/>
                  </a:cubicBezTo>
                  <a:cubicBezTo>
                    <a:pt x="16336" y="12392"/>
                    <a:pt x="16319" y="11660"/>
                    <a:pt x="16353" y="11004"/>
                  </a:cubicBezTo>
                  <a:cubicBezTo>
                    <a:pt x="16386" y="10347"/>
                    <a:pt x="16359" y="9533"/>
                    <a:pt x="16293" y="9222"/>
                  </a:cubicBezTo>
                  <a:cubicBezTo>
                    <a:pt x="16210" y="8837"/>
                    <a:pt x="16214" y="8111"/>
                    <a:pt x="16311" y="6917"/>
                  </a:cubicBezTo>
                  <a:cubicBezTo>
                    <a:pt x="16430" y="5447"/>
                    <a:pt x="16420" y="5024"/>
                    <a:pt x="16251" y="4297"/>
                  </a:cubicBezTo>
                  <a:cubicBezTo>
                    <a:pt x="16140" y="3819"/>
                    <a:pt x="16047" y="2705"/>
                    <a:pt x="16047" y="1817"/>
                  </a:cubicBezTo>
                  <a:cubicBezTo>
                    <a:pt x="16047" y="536"/>
                    <a:pt x="15961" y="175"/>
                    <a:pt x="15622" y="175"/>
                  </a:cubicBezTo>
                  <a:cubicBezTo>
                    <a:pt x="15386" y="175"/>
                    <a:pt x="15066" y="563"/>
                    <a:pt x="14909" y="1013"/>
                  </a:cubicBezTo>
                  <a:cubicBezTo>
                    <a:pt x="14723" y="1547"/>
                    <a:pt x="14580" y="1500"/>
                    <a:pt x="14502" y="908"/>
                  </a:cubicBezTo>
                  <a:cubicBezTo>
                    <a:pt x="14308" y="-556"/>
                    <a:pt x="14169" y="-103"/>
                    <a:pt x="14233" y="1747"/>
                  </a:cubicBezTo>
                  <a:cubicBezTo>
                    <a:pt x="14303" y="3758"/>
                    <a:pt x="14036" y="5913"/>
                    <a:pt x="13909" y="4367"/>
                  </a:cubicBezTo>
                  <a:cubicBezTo>
                    <a:pt x="13866" y="3830"/>
                    <a:pt x="13760" y="3571"/>
                    <a:pt x="13678" y="3808"/>
                  </a:cubicBezTo>
                  <a:cubicBezTo>
                    <a:pt x="13596" y="4044"/>
                    <a:pt x="13416" y="3244"/>
                    <a:pt x="13276" y="2026"/>
                  </a:cubicBezTo>
                  <a:cubicBezTo>
                    <a:pt x="13089" y="404"/>
                    <a:pt x="12986" y="93"/>
                    <a:pt x="12891" y="804"/>
                  </a:cubicBezTo>
                  <a:cubicBezTo>
                    <a:pt x="12716" y="2130"/>
                    <a:pt x="11507" y="2019"/>
                    <a:pt x="11323" y="664"/>
                  </a:cubicBezTo>
                  <a:cubicBezTo>
                    <a:pt x="11203" y="-216"/>
                    <a:pt x="11181" y="-70"/>
                    <a:pt x="11212" y="1328"/>
                  </a:cubicBezTo>
                  <a:cubicBezTo>
                    <a:pt x="11242" y="2696"/>
                    <a:pt x="11176" y="3088"/>
                    <a:pt x="10902" y="3284"/>
                  </a:cubicBezTo>
                  <a:cubicBezTo>
                    <a:pt x="10538" y="3543"/>
                    <a:pt x="9370" y="3607"/>
                    <a:pt x="9023" y="3388"/>
                  </a:cubicBezTo>
                  <a:cubicBezTo>
                    <a:pt x="8501" y="3059"/>
                    <a:pt x="7583" y="4296"/>
                    <a:pt x="7399" y="5554"/>
                  </a:cubicBezTo>
                  <a:cubicBezTo>
                    <a:pt x="7179" y="7056"/>
                    <a:pt x="6714" y="6674"/>
                    <a:pt x="6511" y="4856"/>
                  </a:cubicBezTo>
                  <a:cubicBezTo>
                    <a:pt x="6447" y="4287"/>
                    <a:pt x="6303" y="3564"/>
                    <a:pt x="6191" y="3249"/>
                  </a:cubicBezTo>
                  <a:cubicBezTo>
                    <a:pt x="6080" y="2933"/>
                    <a:pt x="5988" y="2098"/>
                    <a:pt x="5988" y="1362"/>
                  </a:cubicBezTo>
                  <a:cubicBezTo>
                    <a:pt x="5988" y="610"/>
                    <a:pt x="5945" y="164"/>
                    <a:pt x="5886" y="70"/>
                  </a:cubicBezTo>
                  <a:close/>
                  <a:moveTo>
                    <a:pt x="8389" y="315"/>
                  </a:moveTo>
                  <a:cubicBezTo>
                    <a:pt x="8310" y="557"/>
                    <a:pt x="8374" y="769"/>
                    <a:pt x="8533" y="769"/>
                  </a:cubicBezTo>
                  <a:cubicBezTo>
                    <a:pt x="8692" y="769"/>
                    <a:pt x="8756" y="557"/>
                    <a:pt x="8676" y="315"/>
                  </a:cubicBezTo>
                  <a:cubicBezTo>
                    <a:pt x="8597" y="72"/>
                    <a:pt x="8469" y="72"/>
                    <a:pt x="8389" y="315"/>
                  </a:cubicBezTo>
                  <a:close/>
                  <a:moveTo>
                    <a:pt x="20767" y="11632"/>
                  </a:moveTo>
                  <a:cubicBezTo>
                    <a:pt x="20675" y="11911"/>
                    <a:pt x="20702" y="12114"/>
                    <a:pt x="20836" y="12156"/>
                  </a:cubicBezTo>
                  <a:cubicBezTo>
                    <a:pt x="20958" y="12194"/>
                    <a:pt x="21028" y="11992"/>
                    <a:pt x="20989" y="11702"/>
                  </a:cubicBezTo>
                  <a:cubicBezTo>
                    <a:pt x="20951" y="11412"/>
                    <a:pt x="20851" y="11380"/>
                    <a:pt x="20767" y="11632"/>
                  </a:cubicBezTo>
                  <a:close/>
                  <a:moveTo>
                    <a:pt x="0" y="15894"/>
                  </a:moveTo>
                  <a:lnTo>
                    <a:pt x="0" y="17256"/>
                  </a:lnTo>
                  <a:cubicBezTo>
                    <a:pt x="7" y="17147"/>
                    <a:pt x="13" y="17164"/>
                    <a:pt x="19" y="17047"/>
                  </a:cubicBezTo>
                  <a:cubicBezTo>
                    <a:pt x="47" y="16491"/>
                    <a:pt x="32" y="16084"/>
                    <a:pt x="0" y="15894"/>
                  </a:cubicBezTo>
                  <a:close/>
                </a:path>
              </a:pathLst>
            </a:custGeom>
            <a:ln w="12700" cap="flat">
              <a:noFill/>
              <a:miter lim="400000"/>
            </a:ln>
            <a:effectLst/>
          </p:spPr>
        </p:pic>
        <p:pic>
          <p:nvPicPr>
            <p:cNvPr id="840" name="图像" descr="图像"/>
            <p:cNvPicPr>
              <a:picLocks noChangeAspect="1"/>
            </p:cNvPicPr>
            <p:nvPr/>
          </p:nvPicPr>
          <p:blipFill>
            <a:blip r:embed="rId4">
              <a:extLst/>
            </a:blip>
            <a:srcRect l="38236" t="49420" r="45116" b="35043"/>
            <a:stretch>
              <a:fillRect/>
            </a:stretch>
          </p:blipFill>
          <p:spPr>
            <a:xfrm rot="16200000">
              <a:off x="4825202" y="1135103"/>
              <a:ext cx="1031876" cy="5417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841" y="0"/>
                  </a:moveTo>
                  <a:cubicBezTo>
                    <a:pt x="13823" y="23"/>
                    <a:pt x="13799" y="269"/>
                    <a:pt x="13799" y="807"/>
                  </a:cubicBezTo>
                  <a:cubicBezTo>
                    <a:pt x="13799" y="1595"/>
                    <a:pt x="13826" y="1913"/>
                    <a:pt x="13857" y="1519"/>
                  </a:cubicBezTo>
                  <a:cubicBezTo>
                    <a:pt x="13889" y="1125"/>
                    <a:pt x="13889" y="489"/>
                    <a:pt x="13857" y="95"/>
                  </a:cubicBezTo>
                  <a:cubicBezTo>
                    <a:pt x="13853" y="41"/>
                    <a:pt x="13853" y="27"/>
                    <a:pt x="13849" y="0"/>
                  </a:cubicBezTo>
                  <a:lnTo>
                    <a:pt x="13841" y="0"/>
                  </a:lnTo>
                  <a:close/>
                  <a:moveTo>
                    <a:pt x="15054" y="0"/>
                  </a:moveTo>
                  <a:cubicBezTo>
                    <a:pt x="15025" y="301"/>
                    <a:pt x="14987" y="551"/>
                    <a:pt x="14987" y="902"/>
                  </a:cubicBezTo>
                  <a:cubicBezTo>
                    <a:pt x="14987" y="1417"/>
                    <a:pt x="14947" y="1768"/>
                    <a:pt x="14879" y="2025"/>
                  </a:cubicBezTo>
                  <a:cubicBezTo>
                    <a:pt x="14834" y="2250"/>
                    <a:pt x="14773" y="2391"/>
                    <a:pt x="14655" y="2437"/>
                  </a:cubicBezTo>
                  <a:cubicBezTo>
                    <a:pt x="14561" y="2498"/>
                    <a:pt x="14447" y="2526"/>
                    <a:pt x="14306" y="2500"/>
                  </a:cubicBezTo>
                  <a:cubicBezTo>
                    <a:pt x="13916" y="2429"/>
                    <a:pt x="13728" y="2642"/>
                    <a:pt x="13658" y="3355"/>
                  </a:cubicBezTo>
                  <a:cubicBezTo>
                    <a:pt x="13658" y="3364"/>
                    <a:pt x="13658" y="3377"/>
                    <a:pt x="13658" y="3386"/>
                  </a:cubicBezTo>
                  <a:cubicBezTo>
                    <a:pt x="13651" y="3631"/>
                    <a:pt x="13654" y="3904"/>
                    <a:pt x="13658" y="4193"/>
                  </a:cubicBezTo>
                  <a:lnTo>
                    <a:pt x="13666" y="5459"/>
                  </a:lnTo>
                  <a:lnTo>
                    <a:pt x="14372" y="5428"/>
                  </a:lnTo>
                  <a:cubicBezTo>
                    <a:pt x="14449" y="5423"/>
                    <a:pt x="14507" y="5426"/>
                    <a:pt x="14580" y="5428"/>
                  </a:cubicBezTo>
                  <a:lnTo>
                    <a:pt x="15120" y="5364"/>
                  </a:lnTo>
                  <a:cubicBezTo>
                    <a:pt x="15070" y="4991"/>
                    <a:pt x="15009" y="4858"/>
                    <a:pt x="14862" y="4858"/>
                  </a:cubicBezTo>
                  <a:cubicBezTo>
                    <a:pt x="14719" y="4858"/>
                    <a:pt x="14496" y="4723"/>
                    <a:pt x="14372" y="4557"/>
                  </a:cubicBezTo>
                  <a:cubicBezTo>
                    <a:pt x="13930" y="3967"/>
                    <a:pt x="14211" y="2738"/>
                    <a:pt x="14788" y="2738"/>
                  </a:cubicBezTo>
                  <a:cubicBezTo>
                    <a:pt x="14937" y="2738"/>
                    <a:pt x="15064" y="2633"/>
                    <a:pt x="15070" y="2500"/>
                  </a:cubicBezTo>
                  <a:cubicBezTo>
                    <a:pt x="15077" y="2367"/>
                    <a:pt x="15099" y="1520"/>
                    <a:pt x="15112" y="617"/>
                  </a:cubicBezTo>
                  <a:cubicBezTo>
                    <a:pt x="15116" y="308"/>
                    <a:pt x="15121" y="198"/>
                    <a:pt x="15128" y="0"/>
                  </a:cubicBezTo>
                  <a:lnTo>
                    <a:pt x="15054" y="0"/>
                  </a:lnTo>
                  <a:close/>
                  <a:moveTo>
                    <a:pt x="16175" y="0"/>
                  </a:moveTo>
                  <a:cubicBezTo>
                    <a:pt x="16226" y="412"/>
                    <a:pt x="16275" y="914"/>
                    <a:pt x="16275" y="1250"/>
                  </a:cubicBezTo>
                  <a:cubicBezTo>
                    <a:pt x="16275" y="1655"/>
                    <a:pt x="16317" y="1941"/>
                    <a:pt x="16366" y="1883"/>
                  </a:cubicBezTo>
                  <a:cubicBezTo>
                    <a:pt x="16416" y="1825"/>
                    <a:pt x="16513" y="1899"/>
                    <a:pt x="16582" y="2057"/>
                  </a:cubicBezTo>
                  <a:cubicBezTo>
                    <a:pt x="16631" y="2169"/>
                    <a:pt x="16729" y="2262"/>
                    <a:pt x="16831" y="2310"/>
                  </a:cubicBezTo>
                  <a:lnTo>
                    <a:pt x="16815" y="1646"/>
                  </a:lnTo>
                  <a:cubicBezTo>
                    <a:pt x="16785" y="1278"/>
                    <a:pt x="16765" y="787"/>
                    <a:pt x="16765" y="253"/>
                  </a:cubicBezTo>
                  <a:cubicBezTo>
                    <a:pt x="16765" y="141"/>
                    <a:pt x="16758" y="97"/>
                    <a:pt x="16757" y="0"/>
                  </a:cubicBezTo>
                  <a:lnTo>
                    <a:pt x="16175" y="0"/>
                  </a:lnTo>
                  <a:close/>
                  <a:moveTo>
                    <a:pt x="17230" y="2453"/>
                  </a:moveTo>
                  <a:cubicBezTo>
                    <a:pt x="17325" y="2506"/>
                    <a:pt x="17418" y="2565"/>
                    <a:pt x="17496" y="2643"/>
                  </a:cubicBezTo>
                  <a:cubicBezTo>
                    <a:pt x="17871" y="3012"/>
                    <a:pt x="17896" y="3665"/>
                    <a:pt x="17554" y="4415"/>
                  </a:cubicBezTo>
                  <a:cubicBezTo>
                    <a:pt x="17356" y="4849"/>
                    <a:pt x="17269" y="4920"/>
                    <a:pt x="17122" y="4763"/>
                  </a:cubicBezTo>
                  <a:cubicBezTo>
                    <a:pt x="17021" y="4655"/>
                    <a:pt x="16813" y="4587"/>
                    <a:pt x="16665" y="4621"/>
                  </a:cubicBezTo>
                  <a:cubicBezTo>
                    <a:pt x="16347" y="4694"/>
                    <a:pt x="16220" y="5351"/>
                    <a:pt x="16374" y="6124"/>
                  </a:cubicBezTo>
                  <a:cubicBezTo>
                    <a:pt x="16430" y="6404"/>
                    <a:pt x="16482" y="7089"/>
                    <a:pt x="16482" y="7659"/>
                  </a:cubicBezTo>
                  <a:cubicBezTo>
                    <a:pt x="16482" y="8547"/>
                    <a:pt x="16446" y="8755"/>
                    <a:pt x="16217" y="9099"/>
                  </a:cubicBezTo>
                  <a:cubicBezTo>
                    <a:pt x="15892" y="9585"/>
                    <a:pt x="15855" y="9592"/>
                    <a:pt x="15577" y="9162"/>
                  </a:cubicBezTo>
                  <a:cubicBezTo>
                    <a:pt x="15447" y="8961"/>
                    <a:pt x="15373" y="8525"/>
                    <a:pt x="15311" y="7801"/>
                  </a:cubicBezTo>
                  <a:cubicBezTo>
                    <a:pt x="15322" y="8728"/>
                    <a:pt x="15308" y="9653"/>
                    <a:pt x="15278" y="10396"/>
                  </a:cubicBezTo>
                  <a:cubicBezTo>
                    <a:pt x="15266" y="11026"/>
                    <a:pt x="15246" y="11503"/>
                    <a:pt x="15211" y="11583"/>
                  </a:cubicBezTo>
                  <a:cubicBezTo>
                    <a:pt x="15256" y="11660"/>
                    <a:pt x="15465" y="11663"/>
                    <a:pt x="15718" y="11662"/>
                  </a:cubicBezTo>
                  <a:cubicBezTo>
                    <a:pt x="15862" y="11622"/>
                    <a:pt x="16027" y="11602"/>
                    <a:pt x="16217" y="11599"/>
                  </a:cubicBezTo>
                  <a:lnTo>
                    <a:pt x="16856" y="11583"/>
                  </a:lnTo>
                  <a:lnTo>
                    <a:pt x="16873" y="8703"/>
                  </a:lnTo>
                  <a:cubicBezTo>
                    <a:pt x="16874" y="8345"/>
                    <a:pt x="16878" y="8332"/>
                    <a:pt x="16881" y="8007"/>
                  </a:cubicBezTo>
                  <a:cubicBezTo>
                    <a:pt x="16889" y="7417"/>
                    <a:pt x="16899" y="6939"/>
                    <a:pt x="16914" y="6551"/>
                  </a:cubicBezTo>
                  <a:cubicBezTo>
                    <a:pt x="16923" y="6321"/>
                    <a:pt x="16929" y="5664"/>
                    <a:pt x="16939" y="5633"/>
                  </a:cubicBezTo>
                  <a:cubicBezTo>
                    <a:pt x="16973" y="5531"/>
                    <a:pt x="17317" y="5444"/>
                    <a:pt x="17704" y="5444"/>
                  </a:cubicBezTo>
                  <a:cubicBezTo>
                    <a:pt x="18008" y="5444"/>
                    <a:pt x="18224" y="5389"/>
                    <a:pt x="18327" y="5333"/>
                  </a:cubicBezTo>
                  <a:cubicBezTo>
                    <a:pt x="18382" y="5273"/>
                    <a:pt x="18414" y="5200"/>
                    <a:pt x="18418" y="5095"/>
                  </a:cubicBezTo>
                  <a:cubicBezTo>
                    <a:pt x="18427" y="4881"/>
                    <a:pt x="18443" y="4219"/>
                    <a:pt x="18451" y="3624"/>
                  </a:cubicBezTo>
                  <a:lnTo>
                    <a:pt x="18460" y="2991"/>
                  </a:lnTo>
                  <a:cubicBezTo>
                    <a:pt x="18456" y="2813"/>
                    <a:pt x="18459" y="2602"/>
                    <a:pt x="18443" y="2548"/>
                  </a:cubicBezTo>
                  <a:lnTo>
                    <a:pt x="18360" y="2532"/>
                  </a:lnTo>
                  <a:cubicBezTo>
                    <a:pt x="18290" y="2637"/>
                    <a:pt x="18202" y="2674"/>
                    <a:pt x="18169" y="2611"/>
                  </a:cubicBezTo>
                  <a:cubicBezTo>
                    <a:pt x="18135" y="2546"/>
                    <a:pt x="17822" y="2473"/>
                    <a:pt x="17471" y="2453"/>
                  </a:cubicBezTo>
                  <a:lnTo>
                    <a:pt x="17230" y="2453"/>
                  </a:lnTo>
                  <a:close/>
                  <a:moveTo>
                    <a:pt x="5591" y="2627"/>
                  </a:moveTo>
                  <a:cubicBezTo>
                    <a:pt x="5050" y="2632"/>
                    <a:pt x="4949" y="2727"/>
                    <a:pt x="4769" y="3371"/>
                  </a:cubicBezTo>
                  <a:cubicBezTo>
                    <a:pt x="4733" y="3565"/>
                    <a:pt x="4683" y="3768"/>
                    <a:pt x="4627" y="3956"/>
                  </a:cubicBezTo>
                  <a:cubicBezTo>
                    <a:pt x="4585" y="4099"/>
                    <a:pt x="4572" y="4237"/>
                    <a:pt x="4536" y="4399"/>
                  </a:cubicBezTo>
                  <a:cubicBezTo>
                    <a:pt x="4498" y="4641"/>
                    <a:pt x="4470" y="4863"/>
                    <a:pt x="4470" y="5000"/>
                  </a:cubicBezTo>
                  <a:cubicBezTo>
                    <a:pt x="4470" y="5316"/>
                    <a:pt x="4365" y="5600"/>
                    <a:pt x="4204" y="5681"/>
                  </a:cubicBezTo>
                  <a:cubicBezTo>
                    <a:pt x="4000" y="5782"/>
                    <a:pt x="3935" y="6030"/>
                    <a:pt x="3930" y="6725"/>
                  </a:cubicBezTo>
                  <a:cubicBezTo>
                    <a:pt x="3940" y="7085"/>
                    <a:pt x="3957" y="7385"/>
                    <a:pt x="3979" y="7611"/>
                  </a:cubicBezTo>
                  <a:cubicBezTo>
                    <a:pt x="4012" y="7854"/>
                    <a:pt x="4054" y="8055"/>
                    <a:pt x="4104" y="8149"/>
                  </a:cubicBezTo>
                  <a:cubicBezTo>
                    <a:pt x="4164" y="8264"/>
                    <a:pt x="4541" y="8341"/>
                    <a:pt x="5034" y="8403"/>
                  </a:cubicBezTo>
                  <a:cubicBezTo>
                    <a:pt x="5465" y="8422"/>
                    <a:pt x="5758" y="8448"/>
                    <a:pt x="6513" y="8450"/>
                  </a:cubicBezTo>
                  <a:lnTo>
                    <a:pt x="7909" y="8450"/>
                  </a:lnTo>
                  <a:cubicBezTo>
                    <a:pt x="8344" y="8409"/>
                    <a:pt x="8646" y="8345"/>
                    <a:pt x="8690" y="8244"/>
                  </a:cubicBezTo>
                  <a:lnTo>
                    <a:pt x="8723" y="7960"/>
                  </a:lnTo>
                  <a:cubicBezTo>
                    <a:pt x="8750" y="7718"/>
                    <a:pt x="8761" y="6607"/>
                    <a:pt x="8756" y="5507"/>
                  </a:cubicBezTo>
                  <a:cubicBezTo>
                    <a:pt x="8753" y="4662"/>
                    <a:pt x="8733" y="3853"/>
                    <a:pt x="8706" y="3576"/>
                  </a:cubicBezTo>
                  <a:cubicBezTo>
                    <a:pt x="8673" y="3236"/>
                    <a:pt x="8641" y="3044"/>
                    <a:pt x="8540" y="2927"/>
                  </a:cubicBezTo>
                  <a:lnTo>
                    <a:pt x="8333" y="2959"/>
                  </a:lnTo>
                  <a:cubicBezTo>
                    <a:pt x="8082" y="2994"/>
                    <a:pt x="7918" y="2932"/>
                    <a:pt x="7892" y="2785"/>
                  </a:cubicBezTo>
                  <a:cubicBezTo>
                    <a:pt x="7887" y="2757"/>
                    <a:pt x="7860" y="2745"/>
                    <a:pt x="7851" y="2722"/>
                  </a:cubicBezTo>
                  <a:cubicBezTo>
                    <a:pt x="7604" y="2701"/>
                    <a:pt x="7409" y="2746"/>
                    <a:pt x="7269" y="2833"/>
                  </a:cubicBezTo>
                  <a:cubicBezTo>
                    <a:pt x="7256" y="2867"/>
                    <a:pt x="7233" y="2887"/>
                    <a:pt x="7228" y="2927"/>
                  </a:cubicBezTo>
                  <a:cubicBezTo>
                    <a:pt x="7184" y="3249"/>
                    <a:pt x="7131" y="3276"/>
                    <a:pt x="6870" y="3133"/>
                  </a:cubicBezTo>
                  <a:cubicBezTo>
                    <a:pt x="6702" y="3041"/>
                    <a:pt x="6537" y="3008"/>
                    <a:pt x="6513" y="3054"/>
                  </a:cubicBezTo>
                  <a:cubicBezTo>
                    <a:pt x="6489" y="3100"/>
                    <a:pt x="6418" y="2994"/>
                    <a:pt x="6347" y="2833"/>
                  </a:cubicBezTo>
                  <a:cubicBezTo>
                    <a:pt x="6336" y="2807"/>
                    <a:pt x="6296" y="2807"/>
                    <a:pt x="6281" y="2785"/>
                  </a:cubicBezTo>
                  <a:cubicBezTo>
                    <a:pt x="6069" y="2699"/>
                    <a:pt x="5822" y="2624"/>
                    <a:pt x="5591" y="2627"/>
                  </a:cubicBezTo>
                  <a:close/>
                  <a:moveTo>
                    <a:pt x="12237" y="4146"/>
                  </a:moveTo>
                  <a:cubicBezTo>
                    <a:pt x="12109" y="4171"/>
                    <a:pt x="11970" y="4193"/>
                    <a:pt x="11838" y="4193"/>
                  </a:cubicBezTo>
                  <a:lnTo>
                    <a:pt x="11307" y="4193"/>
                  </a:lnTo>
                  <a:lnTo>
                    <a:pt x="11307" y="4462"/>
                  </a:lnTo>
                  <a:lnTo>
                    <a:pt x="11340" y="5254"/>
                  </a:lnTo>
                  <a:cubicBezTo>
                    <a:pt x="11388" y="6602"/>
                    <a:pt x="11441" y="6771"/>
                    <a:pt x="11697" y="6330"/>
                  </a:cubicBezTo>
                  <a:cubicBezTo>
                    <a:pt x="11740" y="6255"/>
                    <a:pt x="11778" y="6205"/>
                    <a:pt x="11814" y="6171"/>
                  </a:cubicBezTo>
                  <a:cubicBezTo>
                    <a:pt x="11860" y="6020"/>
                    <a:pt x="11908" y="6070"/>
                    <a:pt x="11946" y="6187"/>
                  </a:cubicBezTo>
                  <a:cubicBezTo>
                    <a:pt x="12063" y="6358"/>
                    <a:pt x="12110" y="7205"/>
                    <a:pt x="12138" y="8862"/>
                  </a:cubicBezTo>
                  <a:cubicBezTo>
                    <a:pt x="12148" y="9215"/>
                    <a:pt x="12162" y="9500"/>
                    <a:pt x="12171" y="9922"/>
                  </a:cubicBezTo>
                  <a:cubicBezTo>
                    <a:pt x="12189" y="10833"/>
                    <a:pt x="12210" y="11677"/>
                    <a:pt x="12237" y="12375"/>
                  </a:cubicBezTo>
                  <a:cubicBezTo>
                    <a:pt x="12245" y="12473"/>
                    <a:pt x="12255" y="12731"/>
                    <a:pt x="12262" y="12754"/>
                  </a:cubicBezTo>
                  <a:cubicBezTo>
                    <a:pt x="12286" y="12828"/>
                    <a:pt x="12291" y="12933"/>
                    <a:pt x="12279" y="13039"/>
                  </a:cubicBezTo>
                  <a:cubicBezTo>
                    <a:pt x="12297" y="13373"/>
                    <a:pt x="12313" y="13803"/>
                    <a:pt x="12329" y="13878"/>
                  </a:cubicBezTo>
                  <a:cubicBezTo>
                    <a:pt x="12341" y="13939"/>
                    <a:pt x="12343" y="14101"/>
                    <a:pt x="12354" y="14194"/>
                  </a:cubicBezTo>
                  <a:cubicBezTo>
                    <a:pt x="12382" y="14298"/>
                    <a:pt x="12396" y="14444"/>
                    <a:pt x="12387" y="14574"/>
                  </a:cubicBezTo>
                  <a:cubicBezTo>
                    <a:pt x="12414" y="14992"/>
                    <a:pt x="12432" y="15458"/>
                    <a:pt x="12437" y="16014"/>
                  </a:cubicBezTo>
                  <a:cubicBezTo>
                    <a:pt x="12465" y="16191"/>
                    <a:pt x="12479" y="16488"/>
                    <a:pt x="12486" y="16932"/>
                  </a:cubicBezTo>
                  <a:cubicBezTo>
                    <a:pt x="12497" y="17569"/>
                    <a:pt x="12541" y="18228"/>
                    <a:pt x="12578" y="18404"/>
                  </a:cubicBezTo>
                  <a:cubicBezTo>
                    <a:pt x="12652" y="18758"/>
                    <a:pt x="12470" y="19076"/>
                    <a:pt x="12370" y="18767"/>
                  </a:cubicBezTo>
                  <a:cubicBezTo>
                    <a:pt x="12342" y="18679"/>
                    <a:pt x="12322" y="18622"/>
                    <a:pt x="12295" y="18593"/>
                  </a:cubicBezTo>
                  <a:cubicBezTo>
                    <a:pt x="12294" y="18592"/>
                    <a:pt x="12288" y="18595"/>
                    <a:pt x="12287" y="18593"/>
                  </a:cubicBezTo>
                  <a:cubicBezTo>
                    <a:pt x="12221" y="18606"/>
                    <a:pt x="12189" y="18858"/>
                    <a:pt x="12179" y="19211"/>
                  </a:cubicBezTo>
                  <a:cubicBezTo>
                    <a:pt x="12190" y="19302"/>
                    <a:pt x="12199" y="19457"/>
                    <a:pt x="12212" y="19432"/>
                  </a:cubicBezTo>
                  <a:cubicBezTo>
                    <a:pt x="12309" y="19248"/>
                    <a:pt x="12528" y="19814"/>
                    <a:pt x="12528" y="20255"/>
                  </a:cubicBezTo>
                  <a:cubicBezTo>
                    <a:pt x="12528" y="20383"/>
                    <a:pt x="12539" y="20459"/>
                    <a:pt x="12553" y="20524"/>
                  </a:cubicBezTo>
                  <a:cubicBezTo>
                    <a:pt x="13042" y="20624"/>
                    <a:pt x="13480" y="21094"/>
                    <a:pt x="13400" y="21489"/>
                  </a:cubicBezTo>
                  <a:cubicBezTo>
                    <a:pt x="13389" y="21545"/>
                    <a:pt x="13410" y="21557"/>
                    <a:pt x="13409" y="21600"/>
                  </a:cubicBezTo>
                  <a:lnTo>
                    <a:pt x="13874" y="21600"/>
                  </a:lnTo>
                  <a:cubicBezTo>
                    <a:pt x="13896" y="21573"/>
                    <a:pt x="13917" y="21554"/>
                    <a:pt x="13940" y="21521"/>
                  </a:cubicBezTo>
                  <a:cubicBezTo>
                    <a:pt x="14097" y="21295"/>
                    <a:pt x="14131" y="21091"/>
                    <a:pt x="14040" y="20983"/>
                  </a:cubicBezTo>
                  <a:cubicBezTo>
                    <a:pt x="13960" y="20889"/>
                    <a:pt x="13899" y="20578"/>
                    <a:pt x="13899" y="20287"/>
                  </a:cubicBezTo>
                  <a:cubicBezTo>
                    <a:pt x="13899" y="20096"/>
                    <a:pt x="13830" y="19790"/>
                    <a:pt x="13749" y="19480"/>
                  </a:cubicBezTo>
                  <a:cubicBezTo>
                    <a:pt x="13671" y="19419"/>
                    <a:pt x="13572" y="19304"/>
                    <a:pt x="13475" y="19131"/>
                  </a:cubicBezTo>
                  <a:cubicBezTo>
                    <a:pt x="13262" y="18750"/>
                    <a:pt x="13256" y="18666"/>
                    <a:pt x="13392" y="18166"/>
                  </a:cubicBezTo>
                  <a:cubicBezTo>
                    <a:pt x="13398" y="18144"/>
                    <a:pt x="13395" y="18111"/>
                    <a:pt x="13400" y="18087"/>
                  </a:cubicBezTo>
                  <a:cubicBezTo>
                    <a:pt x="13361" y="18015"/>
                    <a:pt x="13310" y="17934"/>
                    <a:pt x="13234" y="17834"/>
                  </a:cubicBezTo>
                  <a:cubicBezTo>
                    <a:pt x="12953" y="17458"/>
                    <a:pt x="12898" y="16560"/>
                    <a:pt x="13010" y="15998"/>
                  </a:cubicBezTo>
                  <a:cubicBezTo>
                    <a:pt x="12911" y="15723"/>
                    <a:pt x="12836" y="15411"/>
                    <a:pt x="12877" y="15286"/>
                  </a:cubicBezTo>
                  <a:cubicBezTo>
                    <a:pt x="12930" y="15123"/>
                    <a:pt x="13000" y="15165"/>
                    <a:pt x="13134" y="15397"/>
                  </a:cubicBezTo>
                  <a:cubicBezTo>
                    <a:pt x="13177" y="15470"/>
                    <a:pt x="13215" y="15502"/>
                    <a:pt x="13251" y="15539"/>
                  </a:cubicBezTo>
                  <a:cubicBezTo>
                    <a:pt x="13262" y="15537"/>
                    <a:pt x="13272" y="15524"/>
                    <a:pt x="13284" y="15524"/>
                  </a:cubicBezTo>
                  <a:cubicBezTo>
                    <a:pt x="13357" y="15524"/>
                    <a:pt x="13424" y="15485"/>
                    <a:pt x="13475" y="15429"/>
                  </a:cubicBezTo>
                  <a:cubicBezTo>
                    <a:pt x="13518" y="15297"/>
                    <a:pt x="13554" y="15110"/>
                    <a:pt x="13583" y="14811"/>
                  </a:cubicBezTo>
                  <a:cubicBezTo>
                    <a:pt x="13598" y="14660"/>
                    <a:pt x="13630" y="14527"/>
                    <a:pt x="13666" y="14400"/>
                  </a:cubicBezTo>
                  <a:cubicBezTo>
                    <a:pt x="13670" y="14354"/>
                    <a:pt x="13672" y="14319"/>
                    <a:pt x="13674" y="14273"/>
                  </a:cubicBezTo>
                  <a:cubicBezTo>
                    <a:pt x="13682" y="14138"/>
                    <a:pt x="13764" y="14053"/>
                    <a:pt x="13866" y="14004"/>
                  </a:cubicBezTo>
                  <a:cubicBezTo>
                    <a:pt x="14157" y="13564"/>
                    <a:pt x="14663" y="13337"/>
                    <a:pt x="15444" y="13371"/>
                  </a:cubicBezTo>
                  <a:cubicBezTo>
                    <a:pt x="15475" y="13373"/>
                    <a:pt x="15504" y="13385"/>
                    <a:pt x="15535" y="13387"/>
                  </a:cubicBezTo>
                  <a:cubicBezTo>
                    <a:pt x="16095" y="13354"/>
                    <a:pt x="16708" y="13354"/>
                    <a:pt x="17180" y="13419"/>
                  </a:cubicBezTo>
                  <a:cubicBezTo>
                    <a:pt x="17661" y="13331"/>
                    <a:pt x="18352" y="13475"/>
                    <a:pt x="18352" y="13751"/>
                  </a:cubicBezTo>
                  <a:cubicBezTo>
                    <a:pt x="18352" y="13917"/>
                    <a:pt x="18241" y="14064"/>
                    <a:pt x="18078" y="14099"/>
                  </a:cubicBezTo>
                  <a:cubicBezTo>
                    <a:pt x="18007" y="14115"/>
                    <a:pt x="17948" y="14140"/>
                    <a:pt x="17903" y="14178"/>
                  </a:cubicBezTo>
                  <a:cubicBezTo>
                    <a:pt x="17901" y="14194"/>
                    <a:pt x="17906" y="14211"/>
                    <a:pt x="17903" y="14226"/>
                  </a:cubicBezTo>
                  <a:cubicBezTo>
                    <a:pt x="17880" y="14339"/>
                    <a:pt x="17881" y="14418"/>
                    <a:pt x="17895" y="14479"/>
                  </a:cubicBezTo>
                  <a:cubicBezTo>
                    <a:pt x="17920" y="14490"/>
                    <a:pt x="17940" y="14512"/>
                    <a:pt x="17978" y="14511"/>
                  </a:cubicBezTo>
                  <a:cubicBezTo>
                    <a:pt x="18024" y="14510"/>
                    <a:pt x="18228" y="14429"/>
                    <a:pt x="18368" y="14384"/>
                  </a:cubicBezTo>
                  <a:cubicBezTo>
                    <a:pt x="18447" y="14290"/>
                    <a:pt x="18494" y="14157"/>
                    <a:pt x="18460" y="14052"/>
                  </a:cubicBezTo>
                  <a:cubicBezTo>
                    <a:pt x="18323" y="13631"/>
                    <a:pt x="18721" y="13571"/>
                    <a:pt x="20179" y="13767"/>
                  </a:cubicBezTo>
                  <a:lnTo>
                    <a:pt x="21575" y="13941"/>
                  </a:lnTo>
                  <a:cubicBezTo>
                    <a:pt x="21588" y="13723"/>
                    <a:pt x="21597" y="13511"/>
                    <a:pt x="21600" y="13276"/>
                  </a:cubicBezTo>
                  <a:lnTo>
                    <a:pt x="21600" y="13229"/>
                  </a:lnTo>
                  <a:cubicBezTo>
                    <a:pt x="21579" y="12343"/>
                    <a:pt x="21556" y="12070"/>
                    <a:pt x="21492" y="12058"/>
                  </a:cubicBezTo>
                  <a:cubicBezTo>
                    <a:pt x="21525" y="12329"/>
                    <a:pt x="21315" y="12401"/>
                    <a:pt x="21143" y="12105"/>
                  </a:cubicBezTo>
                  <a:cubicBezTo>
                    <a:pt x="21083" y="12002"/>
                    <a:pt x="21041" y="11954"/>
                    <a:pt x="21002" y="11931"/>
                  </a:cubicBezTo>
                  <a:cubicBezTo>
                    <a:pt x="20976" y="11957"/>
                    <a:pt x="20957" y="11963"/>
                    <a:pt x="20927" y="12011"/>
                  </a:cubicBezTo>
                  <a:cubicBezTo>
                    <a:pt x="20896" y="12060"/>
                    <a:pt x="20850" y="12063"/>
                    <a:pt x="20811" y="12090"/>
                  </a:cubicBezTo>
                  <a:cubicBezTo>
                    <a:pt x="20793" y="12103"/>
                    <a:pt x="20783" y="12132"/>
                    <a:pt x="20761" y="12137"/>
                  </a:cubicBezTo>
                  <a:cubicBezTo>
                    <a:pt x="20675" y="12169"/>
                    <a:pt x="20582" y="12165"/>
                    <a:pt x="20495" y="12090"/>
                  </a:cubicBezTo>
                  <a:cubicBezTo>
                    <a:pt x="20393" y="12001"/>
                    <a:pt x="20242" y="11936"/>
                    <a:pt x="20088" y="11916"/>
                  </a:cubicBezTo>
                  <a:cubicBezTo>
                    <a:pt x="20058" y="11912"/>
                    <a:pt x="20033" y="11932"/>
                    <a:pt x="20005" y="11931"/>
                  </a:cubicBezTo>
                  <a:cubicBezTo>
                    <a:pt x="19910" y="11928"/>
                    <a:pt x="19825" y="11952"/>
                    <a:pt x="19747" y="11979"/>
                  </a:cubicBezTo>
                  <a:cubicBezTo>
                    <a:pt x="19582" y="12062"/>
                    <a:pt x="19477" y="12217"/>
                    <a:pt x="19473" y="12485"/>
                  </a:cubicBezTo>
                  <a:cubicBezTo>
                    <a:pt x="19472" y="12591"/>
                    <a:pt x="19332" y="12663"/>
                    <a:pt x="19166" y="12644"/>
                  </a:cubicBezTo>
                  <a:cubicBezTo>
                    <a:pt x="18999" y="12624"/>
                    <a:pt x="18334" y="12592"/>
                    <a:pt x="17695" y="12580"/>
                  </a:cubicBezTo>
                  <a:cubicBezTo>
                    <a:pt x="17092" y="12569"/>
                    <a:pt x="16623" y="12479"/>
                    <a:pt x="16482" y="12375"/>
                  </a:cubicBezTo>
                  <a:cubicBezTo>
                    <a:pt x="16351" y="12379"/>
                    <a:pt x="16247" y="12388"/>
                    <a:pt x="16117" y="12390"/>
                  </a:cubicBezTo>
                  <a:cubicBezTo>
                    <a:pt x="15955" y="12615"/>
                    <a:pt x="15468" y="12573"/>
                    <a:pt x="15278" y="12375"/>
                  </a:cubicBezTo>
                  <a:cubicBezTo>
                    <a:pt x="14308" y="12361"/>
                    <a:pt x="13493" y="12319"/>
                    <a:pt x="13500" y="12169"/>
                  </a:cubicBezTo>
                  <a:cubicBezTo>
                    <a:pt x="13501" y="12144"/>
                    <a:pt x="13485" y="12113"/>
                    <a:pt x="13483" y="12090"/>
                  </a:cubicBezTo>
                  <a:cubicBezTo>
                    <a:pt x="13368" y="12141"/>
                    <a:pt x="13284" y="12012"/>
                    <a:pt x="13226" y="11678"/>
                  </a:cubicBezTo>
                  <a:cubicBezTo>
                    <a:pt x="13141" y="11653"/>
                    <a:pt x="13056" y="11673"/>
                    <a:pt x="12993" y="11773"/>
                  </a:cubicBezTo>
                  <a:cubicBezTo>
                    <a:pt x="12884" y="11946"/>
                    <a:pt x="12797" y="11931"/>
                    <a:pt x="12736" y="11742"/>
                  </a:cubicBezTo>
                  <a:cubicBezTo>
                    <a:pt x="12670" y="11539"/>
                    <a:pt x="12640" y="10080"/>
                    <a:pt x="12628" y="8529"/>
                  </a:cubicBezTo>
                  <a:cubicBezTo>
                    <a:pt x="12487" y="8106"/>
                    <a:pt x="12445" y="6713"/>
                    <a:pt x="12603" y="6472"/>
                  </a:cubicBezTo>
                  <a:cubicBezTo>
                    <a:pt x="12620" y="6446"/>
                    <a:pt x="12615" y="6393"/>
                    <a:pt x="12628" y="6361"/>
                  </a:cubicBezTo>
                  <a:cubicBezTo>
                    <a:pt x="12634" y="5859"/>
                    <a:pt x="12646" y="5533"/>
                    <a:pt x="12661" y="5190"/>
                  </a:cubicBezTo>
                  <a:cubicBezTo>
                    <a:pt x="12639" y="4898"/>
                    <a:pt x="12611" y="4571"/>
                    <a:pt x="12611" y="4447"/>
                  </a:cubicBezTo>
                  <a:cubicBezTo>
                    <a:pt x="12611" y="4251"/>
                    <a:pt x="12486" y="4179"/>
                    <a:pt x="12237" y="4146"/>
                  </a:cubicBezTo>
                  <a:close/>
                  <a:moveTo>
                    <a:pt x="6796" y="4874"/>
                  </a:moveTo>
                  <a:cubicBezTo>
                    <a:pt x="7455" y="4861"/>
                    <a:pt x="8122" y="4907"/>
                    <a:pt x="8316" y="5048"/>
                  </a:cubicBezTo>
                  <a:cubicBezTo>
                    <a:pt x="8669" y="5303"/>
                    <a:pt x="8743" y="5778"/>
                    <a:pt x="8507" y="6219"/>
                  </a:cubicBezTo>
                  <a:cubicBezTo>
                    <a:pt x="8341" y="6529"/>
                    <a:pt x="8122" y="6578"/>
                    <a:pt x="6821" y="6630"/>
                  </a:cubicBezTo>
                  <a:cubicBezTo>
                    <a:pt x="5518" y="6682"/>
                    <a:pt x="5292" y="6658"/>
                    <a:pt x="5159" y="6377"/>
                  </a:cubicBezTo>
                  <a:cubicBezTo>
                    <a:pt x="4951" y="5939"/>
                    <a:pt x="5019" y="5406"/>
                    <a:pt x="5325" y="5111"/>
                  </a:cubicBezTo>
                  <a:cubicBezTo>
                    <a:pt x="5478" y="4964"/>
                    <a:pt x="6136" y="4887"/>
                    <a:pt x="6796" y="4874"/>
                  </a:cubicBezTo>
                  <a:close/>
                  <a:moveTo>
                    <a:pt x="10052" y="8719"/>
                  </a:moveTo>
                  <a:cubicBezTo>
                    <a:pt x="9864" y="8723"/>
                    <a:pt x="9758" y="9048"/>
                    <a:pt x="9894" y="9210"/>
                  </a:cubicBezTo>
                  <a:cubicBezTo>
                    <a:pt x="9969" y="9297"/>
                    <a:pt x="9851" y="9647"/>
                    <a:pt x="9703" y="9922"/>
                  </a:cubicBezTo>
                  <a:cubicBezTo>
                    <a:pt x="9728" y="10113"/>
                    <a:pt x="9753" y="10269"/>
                    <a:pt x="9795" y="10317"/>
                  </a:cubicBezTo>
                  <a:cubicBezTo>
                    <a:pt x="9932" y="10479"/>
                    <a:pt x="9966" y="11097"/>
                    <a:pt x="9919" y="11710"/>
                  </a:cubicBezTo>
                  <a:cubicBezTo>
                    <a:pt x="9991" y="11885"/>
                    <a:pt x="9933" y="12350"/>
                    <a:pt x="9770" y="12770"/>
                  </a:cubicBezTo>
                  <a:lnTo>
                    <a:pt x="9537" y="13371"/>
                  </a:lnTo>
                  <a:lnTo>
                    <a:pt x="5699" y="13324"/>
                  </a:lnTo>
                  <a:cubicBezTo>
                    <a:pt x="3267" y="13287"/>
                    <a:pt x="2429" y="13249"/>
                    <a:pt x="2060" y="13134"/>
                  </a:cubicBezTo>
                  <a:cubicBezTo>
                    <a:pt x="1120" y="13072"/>
                    <a:pt x="447" y="12997"/>
                    <a:pt x="390" y="12928"/>
                  </a:cubicBezTo>
                  <a:cubicBezTo>
                    <a:pt x="271" y="12782"/>
                    <a:pt x="280" y="12679"/>
                    <a:pt x="366" y="12517"/>
                  </a:cubicBezTo>
                  <a:cubicBezTo>
                    <a:pt x="169" y="12743"/>
                    <a:pt x="54" y="13054"/>
                    <a:pt x="8" y="13466"/>
                  </a:cubicBezTo>
                  <a:cubicBezTo>
                    <a:pt x="35" y="14017"/>
                    <a:pt x="72" y="14344"/>
                    <a:pt x="174" y="14432"/>
                  </a:cubicBezTo>
                  <a:cubicBezTo>
                    <a:pt x="196" y="14432"/>
                    <a:pt x="207" y="14433"/>
                    <a:pt x="233" y="14432"/>
                  </a:cubicBezTo>
                  <a:cubicBezTo>
                    <a:pt x="258" y="14430"/>
                    <a:pt x="295" y="14471"/>
                    <a:pt x="324" y="14479"/>
                  </a:cubicBezTo>
                  <a:cubicBezTo>
                    <a:pt x="328" y="14479"/>
                    <a:pt x="337" y="14495"/>
                    <a:pt x="341" y="14495"/>
                  </a:cubicBezTo>
                  <a:cubicBezTo>
                    <a:pt x="500" y="14505"/>
                    <a:pt x="706" y="14616"/>
                    <a:pt x="806" y="14764"/>
                  </a:cubicBezTo>
                  <a:cubicBezTo>
                    <a:pt x="1276" y="15462"/>
                    <a:pt x="1359" y="15451"/>
                    <a:pt x="1313" y="14716"/>
                  </a:cubicBezTo>
                  <a:lnTo>
                    <a:pt x="1263" y="14004"/>
                  </a:lnTo>
                  <a:lnTo>
                    <a:pt x="3107" y="14068"/>
                  </a:lnTo>
                  <a:cubicBezTo>
                    <a:pt x="4121" y="14107"/>
                    <a:pt x="6087" y="14215"/>
                    <a:pt x="7477" y="14305"/>
                  </a:cubicBezTo>
                  <a:lnTo>
                    <a:pt x="10002" y="14479"/>
                  </a:lnTo>
                  <a:lnTo>
                    <a:pt x="10019" y="16172"/>
                  </a:lnTo>
                  <a:cubicBezTo>
                    <a:pt x="10026" y="16893"/>
                    <a:pt x="10043" y="17466"/>
                    <a:pt x="10052" y="17929"/>
                  </a:cubicBezTo>
                  <a:cubicBezTo>
                    <a:pt x="10080" y="18068"/>
                    <a:pt x="10094" y="18251"/>
                    <a:pt x="10094" y="18467"/>
                  </a:cubicBezTo>
                  <a:cubicBezTo>
                    <a:pt x="10094" y="18591"/>
                    <a:pt x="10107" y="18621"/>
                    <a:pt x="10110" y="18704"/>
                  </a:cubicBezTo>
                  <a:cubicBezTo>
                    <a:pt x="10239" y="19183"/>
                    <a:pt x="10617" y="19178"/>
                    <a:pt x="10617" y="18530"/>
                  </a:cubicBezTo>
                  <a:cubicBezTo>
                    <a:pt x="10617" y="18252"/>
                    <a:pt x="10686" y="17944"/>
                    <a:pt x="10767" y="17850"/>
                  </a:cubicBezTo>
                  <a:cubicBezTo>
                    <a:pt x="10824" y="17782"/>
                    <a:pt x="10872" y="17669"/>
                    <a:pt x="10916" y="17533"/>
                  </a:cubicBezTo>
                  <a:cubicBezTo>
                    <a:pt x="10918" y="17530"/>
                    <a:pt x="10923" y="17521"/>
                    <a:pt x="10925" y="17517"/>
                  </a:cubicBezTo>
                  <a:cubicBezTo>
                    <a:pt x="10913" y="17441"/>
                    <a:pt x="10851" y="17332"/>
                    <a:pt x="10742" y="17169"/>
                  </a:cubicBezTo>
                  <a:cubicBezTo>
                    <a:pt x="10500" y="16806"/>
                    <a:pt x="10494" y="16770"/>
                    <a:pt x="10650" y="16441"/>
                  </a:cubicBezTo>
                  <a:cubicBezTo>
                    <a:pt x="10742" y="16248"/>
                    <a:pt x="10888" y="16131"/>
                    <a:pt x="10966" y="16188"/>
                  </a:cubicBezTo>
                  <a:cubicBezTo>
                    <a:pt x="10980" y="16199"/>
                    <a:pt x="10988" y="16189"/>
                    <a:pt x="10999" y="16188"/>
                  </a:cubicBezTo>
                  <a:cubicBezTo>
                    <a:pt x="10887" y="15786"/>
                    <a:pt x="10926" y="14191"/>
                    <a:pt x="11066" y="13925"/>
                  </a:cubicBezTo>
                  <a:cubicBezTo>
                    <a:pt x="11072" y="13914"/>
                    <a:pt x="11070" y="13881"/>
                    <a:pt x="11074" y="13862"/>
                  </a:cubicBezTo>
                  <a:cubicBezTo>
                    <a:pt x="11074" y="13860"/>
                    <a:pt x="11074" y="13848"/>
                    <a:pt x="11074" y="13846"/>
                  </a:cubicBezTo>
                  <a:cubicBezTo>
                    <a:pt x="11015" y="12992"/>
                    <a:pt x="10880" y="12661"/>
                    <a:pt x="10709" y="13055"/>
                  </a:cubicBezTo>
                  <a:cubicBezTo>
                    <a:pt x="10639" y="13214"/>
                    <a:pt x="10537" y="13313"/>
                    <a:pt x="10493" y="13261"/>
                  </a:cubicBezTo>
                  <a:cubicBezTo>
                    <a:pt x="10377" y="13124"/>
                    <a:pt x="10447" y="11829"/>
                    <a:pt x="10584" y="11567"/>
                  </a:cubicBezTo>
                  <a:cubicBezTo>
                    <a:pt x="10618" y="11502"/>
                    <a:pt x="10646" y="11359"/>
                    <a:pt x="10667" y="11188"/>
                  </a:cubicBezTo>
                  <a:cubicBezTo>
                    <a:pt x="10580" y="10751"/>
                    <a:pt x="10613" y="10166"/>
                    <a:pt x="10817" y="10017"/>
                  </a:cubicBezTo>
                  <a:cubicBezTo>
                    <a:pt x="10829" y="10008"/>
                    <a:pt x="10833" y="9982"/>
                    <a:pt x="10842" y="9969"/>
                  </a:cubicBezTo>
                  <a:cubicBezTo>
                    <a:pt x="10849" y="9958"/>
                    <a:pt x="10851" y="9930"/>
                    <a:pt x="10858" y="9922"/>
                  </a:cubicBezTo>
                  <a:cubicBezTo>
                    <a:pt x="10868" y="9912"/>
                    <a:pt x="10875" y="9900"/>
                    <a:pt x="10883" y="9890"/>
                  </a:cubicBezTo>
                  <a:cubicBezTo>
                    <a:pt x="10897" y="9760"/>
                    <a:pt x="10808" y="9568"/>
                    <a:pt x="10692" y="9368"/>
                  </a:cubicBezTo>
                  <a:cubicBezTo>
                    <a:pt x="10657" y="9321"/>
                    <a:pt x="10655" y="9299"/>
                    <a:pt x="10609" y="9241"/>
                  </a:cubicBezTo>
                  <a:cubicBezTo>
                    <a:pt x="10404" y="8984"/>
                    <a:pt x="10195" y="8788"/>
                    <a:pt x="10094" y="8751"/>
                  </a:cubicBezTo>
                  <a:cubicBezTo>
                    <a:pt x="10079" y="8744"/>
                    <a:pt x="10067" y="8724"/>
                    <a:pt x="10052" y="8719"/>
                  </a:cubicBezTo>
                  <a:close/>
                  <a:moveTo>
                    <a:pt x="9388" y="10571"/>
                  </a:moveTo>
                  <a:cubicBezTo>
                    <a:pt x="9353" y="10529"/>
                    <a:pt x="9329" y="10546"/>
                    <a:pt x="9305" y="10602"/>
                  </a:cubicBezTo>
                  <a:cubicBezTo>
                    <a:pt x="9297" y="10674"/>
                    <a:pt x="9280" y="10738"/>
                    <a:pt x="9280" y="10824"/>
                  </a:cubicBezTo>
                  <a:cubicBezTo>
                    <a:pt x="9280" y="11147"/>
                    <a:pt x="9338" y="11312"/>
                    <a:pt x="9438" y="11425"/>
                  </a:cubicBezTo>
                  <a:cubicBezTo>
                    <a:pt x="9486" y="11368"/>
                    <a:pt x="9529" y="11263"/>
                    <a:pt x="9529" y="11109"/>
                  </a:cubicBezTo>
                  <a:cubicBezTo>
                    <a:pt x="9529" y="10902"/>
                    <a:pt x="9463" y="10659"/>
                    <a:pt x="9388" y="10571"/>
                  </a:cubicBezTo>
                  <a:close/>
                  <a:moveTo>
                    <a:pt x="150" y="12011"/>
                  </a:moveTo>
                  <a:cubicBezTo>
                    <a:pt x="64" y="12035"/>
                    <a:pt x="21" y="12137"/>
                    <a:pt x="0" y="12295"/>
                  </a:cubicBezTo>
                  <a:cubicBezTo>
                    <a:pt x="17" y="12314"/>
                    <a:pt x="35" y="12323"/>
                    <a:pt x="58" y="12295"/>
                  </a:cubicBezTo>
                  <a:cubicBezTo>
                    <a:pt x="109" y="12235"/>
                    <a:pt x="143" y="12107"/>
                    <a:pt x="150" y="12011"/>
                  </a:cubicBezTo>
                  <a:close/>
                  <a:moveTo>
                    <a:pt x="1653" y="12074"/>
                  </a:moveTo>
                  <a:cubicBezTo>
                    <a:pt x="1632" y="12067"/>
                    <a:pt x="1561" y="12092"/>
                    <a:pt x="1529" y="12090"/>
                  </a:cubicBezTo>
                  <a:cubicBezTo>
                    <a:pt x="1517" y="12129"/>
                    <a:pt x="1533" y="12177"/>
                    <a:pt x="1603" y="12264"/>
                  </a:cubicBezTo>
                  <a:cubicBezTo>
                    <a:pt x="1629" y="12295"/>
                    <a:pt x="1653" y="12302"/>
                    <a:pt x="1678" y="12327"/>
                  </a:cubicBezTo>
                  <a:cubicBezTo>
                    <a:pt x="1685" y="12306"/>
                    <a:pt x="1685" y="12285"/>
                    <a:pt x="1695" y="12264"/>
                  </a:cubicBezTo>
                  <a:cubicBezTo>
                    <a:pt x="1739" y="12162"/>
                    <a:pt x="1729" y="12100"/>
                    <a:pt x="1653" y="12074"/>
                  </a:cubicBezTo>
                  <a:close/>
                  <a:moveTo>
                    <a:pt x="1188" y="12090"/>
                  </a:moveTo>
                  <a:cubicBezTo>
                    <a:pt x="1116" y="12098"/>
                    <a:pt x="1063" y="12121"/>
                    <a:pt x="997" y="12137"/>
                  </a:cubicBezTo>
                  <a:cubicBezTo>
                    <a:pt x="980" y="12184"/>
                    <a:pt x="1003" y="12239"/>
                    <a:pt x="1113" y="12248"/>
                  </a:cubicBezTo>
                  <a:cubicBezTo>
                    <a:pt x="1257" y="12259"/>
                    <a:pt x="1341" y="12192"/>
                    <a:pt x="1296" y="12105"/>
                  </a:cubicBezTo>
                  <a:cubicBezTo>
                    <a:pt x="1291" y="12096"/>
                    <a:pt x="1278" y="12097"/>
                    <a:pt x="1271" y="12090"/>
                  </a:cubicBezTo>
                  <a:cubicBezTo>
                    <a:pt x="1232" y="12093"/>
                    <a:pt x="1233" y="12084"/>
                    <a:pt x="1188" y="12090"/>
                  </a:cubicBezTo>
                  <a:close/>
                  <a:moveTo>
                    <a:pt x="4154" y="14970"/>
                  </a:moveTo>
                  <a:cubicBezTo>
                    <a:pt x="2695" y="14999"/>
                    <a:pt x="2492" y="15043"/>
                    <a:pt x="2451" y="15444"/>
                  </a:cubicBezTo>
                  <a:cubicBezTo>
                    <a:pt x="2409" y="15855"/>
                    <a:pt x="2544" y="15903"/>
                    <a:pt x="3846" y="15903"/>
                  </a:cubicBezTo>
                  <a:cubicBezTo>
                    <a:pt x="5077" y="15903"/>
                    <a:pt x="5331" y="15829"/>
                    <a:pt x="5550" y="15413"/>
                  </a:cubicBezTo>
                  <a:cubicBezTo>
                    <a:pt x="5800" y="14935"/>
                    <a:pt x="5772" y="14937"/>
                    <a:pt x="4154" y="14970"/>
                  </a:cubicBezTo>
                  <a:close/>
                  <a:moveTo>
                    <a:pt x="9188" y="15128"/>
                  </a:moveTo>
                  <a:cubicBezTo>
                    <a:pt x="9076" y="15128"/>
                    <a:pt x="8981" y="15309"/>
                    <a:pt x="8981" y="15524"/>
                  </a:cubicBezTo>
                  <a:cubicBezTo>
                    <a:pt x="8981" y="15738"/>
                    <a:pt x="9076" y="15903"/>
                    <a:pt x="9188" y="15903"/>
                  </a:cubicBezTo>
                  <a:cubicBezTo>
                    <a:pt x="9301" y="15903"/>
                    <a:pt x="9388" y="15738"/>
                    <a:pt x="9388" y="15524"/>
                  </a:cubicBezTo>
                  <a:cubicBezTo>
                    <a:pt x="9388" y="15309"/>
                    <a:pt x="9301" y="15128"/>
                    <a:pt x="9188" y="15128"/>
                  </a:cubicBezTo>
                  <a:close/>
                </a:path>
              </a:pathLst>
            </a:custGeom>
            <a:ln w="12700" cap="flat">
              <a:noFill/>
              <a:miter lim="400000"/>
            </a:ln>
            <a:effectLst/>
          </p:spPr>
        </p:pic>
        <p:pic>
          <p:nvPicPr>
            <p:cNvPr id="841" name="图像" descr="图像"/>
            <p:cNvPicPr>
              <a:picLocks noChangeAspect="1"/>
            </p:cNvPicPr>
            <p:nvPr/>
          </p:nvPicPr>
          <p:blipFill>
            <a:blip r:embed="rId4">
              <a:extLst/>
            </a:blip>
            <a:srcRect l="66539" t="51249" r="16291" b="39053"/>
            <a:stretch>
              <a:fillRect/>
            </a:stretch>
          </p:blipFill>
          <p:spPr>
            <a:xfrm>
              <a:off x="5387964" y="670231"/>
              <a:ext cx="1325961" cy="4212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09" extrusionOk="0">
                  <a:moveTo>
                    <a:pt x="19751" y="0"/>
                  </a:moveTo>
                  <a:lnTo>
                    <a:pt x="19732" y="398"/>
                  </a:lnTo>
                  <a:lnTo>
                    <a:pt x="19854" y="378"/>
                  </a:lnTo>
                  <a:cubicBezTo>
                    <a:pt x="19811" y="290"/>
                    <a:pt x="19781" y="177"/>
                    <a:pt x="19757" y="40"/>
                  </a:cubicBezTo>
                  <a:cubicBezTo>
                    <a:pt x="19754" y="20"/>
                    <a:pt x="19754" y="20"/>
                    <a:pt x="19751" y="0"/>
                  </a:cubicBezTo>
                  <a:close/>
                  <a:moveTo>
                    <a:pt x="15200" y="736"/>
                  </a:moveTo>
                  <a:cubicBezTo>
                    <a:pt x="15064" y="736"/>
                    <a:pt x="15026" y="1535"/>
                    <a:pt x="14999" y="4435"/>
                  </a:cubicBezTo>
                  <a:cubicBezTo>
                    <a:pt x="14998" y="4530"/>
                    <a:pt x="14993" y="4535"/>
                    <a:pt x="14993" y="4634"/>
                  </a:cubicBezTo>
                  <a:lnTo>
                    <a:pt x="14960" y="8552"/>
                  </a:lnTo>
                  <a:lnTo>
                    <a:pt x="14488" y="8433"/>
                  </a:lnTo>
                  <a:cubicBezTo>
                    <a:pt x="14402" y="8413"/>
                    <a:pt x="14222" y="8307"/>
                    <a:pt x="14100" y="8254"/>
                  </a:cubicBezTo>
                  <a:cubicBezTo>
                    <a:pt x="14026" y="8231"/>
                    <a:pt x="13967" y="8202"/>
                    <a:pt x="13894" y="8154"/>
                  </a:cubicBezTo>
                  <a:cubicBezTo>
                    <a:pt x="12653" y="7525"/>
                    <a:pt x="10383" y="5833"/>
                    <a:pt x="9956" y="5131"/>
                  </a:cubicBezTo>
                  <a:cubicBezTo>
                    <a:pt x="9822" y="4909"/>
                    <a:pt x="9580" y="4733"/>
                    <a:pt x="9420" y="4733"/>
                  </a:cubicBezTo>
                  <a:cubicBezTo>
                    <a:pt x="9146" y="4733"/>
                    <a:pt x="9131" y="4815"/>
                    <a:pt x="9187" y="6265"/>
                  </a:cubicBezTo>
                  <a:cubicBezTo>
                    <a:pt x="9219" y="7114"/>
                    <a:pt x="9291" y="8395"/>
                    <a:pt x="9349" y="9089"/>
                  </a:cubicBezTo>
                  <a:cubicBezTo>
                    <a:pt x="9406" y="9782"/>
                    <a:pt x="9415" y="10453"/>
                    <a:pt x="9368" y="10580"/>
                  </a:cubicBezTo>
                  <a:cubicBezTo>
                    <a:pt x="9320" y="10708"/>
                    <a:pt x="7458" y="10999"/>
                    <a:pt x="5230" y="11237"/>
                  </a:cubicBezTo>
                  <a:cubicBezTo>
                    <a:pt x="1026" y="11686"/>
                    <a:pt x="0" y="11906"/>
                    <a:pt x="0" y="12370"/>
                  </a:cubicBezTo>
                  <a:cubicBezTo>
                    <a:pt x="0" y="13000"/>
                    <a:pt x="492" y="13054"/>
                    <a:pt x="2644" y="12708"/>
                  </a:cubicBezTo>
                  <a:cubicBezTo>
                    <a:pt x="3891" y="12508"/>
                    <a:pt x="5947" y="12320"/>
                    <a:pt x="7215" y="12271"/>
                  </a:cubicBezTo>
                  <a:lnTo>
                    <a:pt x="9523" y="12172"/>
                  </a:lnTo>
                  <a:lnTo>
                    <a:pt x="9588" y="14916"/>
                  </a:lnTo>
                  <a:lnTo>
                    <a:pt x="9652" y="17641"/>
                  </a:lnTo>
                  <a:lnTo>
                    <a:pt x="9206" y="18953"/>
                  </a:lnTo>
                  <a:cubicBezTo>
                    <a:pt x="8958" y="19680"/>
                    <a:pt x="8754" y="20461"/>
                    <a:pt x="8754" y="20684"/>
                  </a:cubicBezTo>
                  <a:cubicBezTo>
                    <a:pt x="8754" y="21600"/>
                    <a:pt x="9253" y="20972"/>
                    <a:pt x="9782" y="19411"/>
                  </a:cubicBezTo>
                  <a:cubicBezTo>
                    <a:pt x="10092" y="18495"/>
                    <a:pt x="10697" y="17166"/>
                    <a:pt x="11120" y="16447"/>
                  </a:cubicBezTo>
                  <a:cubicBezTo>
                    <a:pt x="11543" y="15729"/>
                    <a:pt x="12293" y="14350"/>
                    <a:pt x="12788" y="13385"/>
                  </a:cubicBezTo>
                  <a:cubicBezTo>
                    <a:pt x="13125" y="12727"/>
                    <a:pt x="13491" y="12152"/>
                    <a:pt x="13835" y="11674"/>
                  </a:cubicBezTo>
                  <a:cubicBezTo>
                    <a:pt x="13880" y="11575"/>
                    <a:pt x="13930" y="11500"/>
                    <a:pt x="13991" y="11456"/>
                  </a:cubicBezTo>
                  <a:cubicBezTo>
                    <a:pt x="14436" y="10874"/>
                    <a:pt x="14803" y="10550"/>
                    <a:pt x="14902" y="10740"/>
                  </a:cubicBezTo>
                  <a:cubicBezTo>
                    <a:pt x="14989" y="10904"/>
                    <a:pt x="15246" y="16255"/>
                    <a:pt x="15290" y="18874"/>
                  </a:cubicBezTo>
                  <a:cubicBezTo>
                    <a:pt x="15305" y="19758"/>
                    <a:pt x="15379" y="20544"/>
                    <a:pt x="15458" y="20624"/>
                  </a:cubicBezTo>
                  <a:cubicBezTo>
                    <a:pt x="15715" y="20884"/>
                    <a:pt x="15761" y="18900"/>
                    <a:pt x="15594" y="14956"/>
                  </a:cubicBezTo>
                  <a:cubicBezTo>
                    <a:pt x="15504" y="12828"/>
                    <a:pt x="15432" y="10864"/>
                    <a:pt x="15432" y="10580"/>
                  </a:cubicBezTo>
                  <a:cubicBezTo>
                    <a:pt x="15432" y="9922"/>
                    <a:pt x="15458" y="9908"/>
                    <a:pt x="19040" y="9626"/>
                  </a:cubicBezTo>
                  <a:cubicBezTo>
                    <a:pt x="20099" y="9542"/>
                    <a:pt x="20883" y="9533"/>
                    <a:pt x="21600" y="9566"/>
                  </a:cubicBezTo>
                  <a:lnTo>
                    <a:pt x="21600" y="8592"/>
                  </a:lnTo>
                  <a:cubicBezTo>
                    <a:pt x="18972" y="8464"/>
                    <a:pt x="15870" y="8567"/>
                    <a:pt x="15704" y="8989"/>
                  </a:cubicBezTo>
                  <a:cubicBezTo>
                    <a:pt x="15606" y="9238"/>
                    <a:pt x="15494" y="9340"/>
                    <a:pt x="15452" y="9208"/>
                  </a:cubicBezTo>
                  <a:cubicBezTo>
                    <a:pt x="15409" y="9077"/>
                    <a:pt x="15374" y="7118"/>
                    <a:pt x="15374" y="4853"/>
                  </a:cubicBezTo>
                  <a:cubicBezTo>
                    <a:pt x="15374" y="1476"/>
                    <a:pt x="15342" y="736"/>
                    <a:pt x="15200" y="736"/>
                  </a:cubicBezTo>
                  <a:close/>
                </a:path>
              </a:pathLst>
            </a:custGeom>
            <a:ln w="12700" cap="flat">
              <a:noFill/>
              <a:miter lim="400000"/>
            </a:ln>
            <a:effectLst/>
          </p:spPr>
        </p:pic>
        <p:pic>
          <p:nvPicPr>
            <p:cNvPr id="842" name="图像" descr="图像"/>
            <p:cNvPicPr>
              <a:picLocks noChangeAspect="1"/>
            </p:cNvPicPr>
            <p:nvPr/>
          </p:nvPicPr>
          <p:blipFill>
            <a:blip r:embed="rId4">
              <a:extLst/>
            </a:blip>
            <a:srcRect l="1551" t="56891" r="72575" b="37205"/>
            <a:stretch>
              <a:fillRect/>
            </a:stretch>
          </p:blipFill>
          <p:spPr>
            <a:xfrm rot="10800000" flipH="1">
              <a:off x="3643246" y="1808040"/>
              <a:ext cx="1852613" cy="2377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924" extrusionOk="0">
                  <a:moveTo>
                    <a:pt x="8995" y="0"/>
                  </a:moveTo>
                  <a:cubicBezTo>
                    <a:pt x="8932" y="0"/>
                    <a:pt x="8880" y="393"/>
                    <a:pt x="8880" y="873"/>
                  </a:cubicBezTo>
                  <a:cubicBezTo>
                    <a:pt x="8880" y="1354"/>
                    <a:pt x="8932" y="1747"/>
                    <a:pt x="8995" y="1747"/>
                  </a:cubicBezTo>
                  <a:cubicBezTo>
                    <a:pt x="9059" y="1747"/>
                    <a:pt x="9111" y="1354"/>
                    <a:pt x="9111" y="873"/>
                  </a:cubicBezTo>
                  <a:cubicBezTo>
                    <a:pt x="9111" y="393"/>
                    <a:pt x="9059" y="0"/>
                    <a:pt x="8995" y="0"/>
                  </a:cubicBezTo>
                  <a:close/>
                  <a:moveTo>
                    <a:pt x="5886" y="70"/>
                  </a:moveTo>
                  <a:cubicBezTo>
                    <a:pt x="5827" y="-24"/>
                    <a:pt x="5755" y="208"/>
                    <a:pt x="5701" y="873"/>
                  </a:cubicBezTo>
                  <a:cubicBezTo>
                    <a:pt x="5607" y="2024"/>
                    <a:pt x="5026" y="2001"/>
                    <a:pt x="4872" y="838"/>
                  </a:cubicBezTo>
                  <a:cubicBezTo>
                    <a:pt x="4672" y="-676"/>
                    <a:pt x="4052" y="4317"/>
                    <a:pt x="4109" y="6986"/>
                  </a:cubicBezTo>
                  <a:cubicBezTo>
                    <a:pt x="4184" y="10488"/>
                    <a:pt x="4180" y="13689"/>
                    <a:pt x="4100" y="15265"/>
                  </a:cubicBezTo>
                  <a:cubicBezTo>
                    <a:pt x="4033" y="16569"/>
                    <a:pt x="3815" y="16700"/>
                    <a:pt x="2129" y="16453"/>
                  </a:cubicBezTo>
                  <a:cubicBezTo>
                    <a:pt x="649" y="16236"/>
                    <a:pt x="248" y="16404"/>
                    <a:pt x="292" y="17256"/>
                  </a:cubicBezTo>
                  <a:cubicBezTo>
                    <a:pt x="333" y="18071"/>
                    <a:pt x="855" y="18339"/>
                    <a:pt x="2351" y="18339"/>
                  </a:cubicBezTo>
                  <a:lnTo>
                    <a:pt x="4354" y="18339"/>
                  </a:lnTo>
                  <a:lnTo>
                    <a:pt x="4391" y="15964"/>
                  </a:lnTo>
                  <a:cubicBezTo>
                    <a:pt x="4420" y="14110"/>
                    <a:pt x="4481" y="13635"/>
                    <a:pt x="4660" y="13868"/>
                  </a:cubicBezTo>
                  <a:cubicBezTo>
                    <a:pt x="4787" y="14034"/>
                    <a:pt x="4850" y="13845"/>
                    <a:pt x="4803" y="13484"/>
                  </a:cubicBezTo>
                  <a:cubicBezTo>
                    <a:pt x="4756" y="13122"/>
                    <a:pt x="4779" y="12312"/>
                    <a:pt x="4849" y="11667"/>
                  </a:cubicBezTo>
                  <a:cubicBezTo>
                    <a:pt x="4944" y="10802"/>
                    <a:pt x="4939" y="10161"/>
                    <a:pt x="4835" y="9222"/>
                  </a:cubicBezTo>
                  <a:cubicBezTo>
                    <a:pt x="4667" y="7686"/>
                    <a:pt x="4748" y="6489"/>
                    <a:pt x="5062" y="5869"/>
                  </a:cubicBezTo>
                  <a:cubicBezTo>
                    <a:pt x="5219" y="5558"/>
                    <a:pt x="5368" y="6095"/>
                    <a:pt x="5516" y="7510"/>
                  </a:cubicBezTo>
                  <a:cubicBezTo>
                    <a:pt x="5636" y="8666"/>
                    <a:pt x="5779" y="9606"/>
                    <a:pt x="5835" y="9606"/>
                  </a:cubicBezTo>
                  <a:cubicBezTo>
                    <a:pt x="6022" y="9606"/>
                    <a:pt x="6682" y="14756"/>
                    <a:pt x="6682" y="16208"/>
                  </a:cubicBezTo>
                  <a:cubicBezTo>
                    <a:pt x="6682" y="16996"/>
                    <a:pt x="6747" y="17452"/>
                    <a:pt x="6825" y="17256"/>
                  </a:cubicBezTo>
                  <a:cubicBezTo>
                    <a:pt x="6903" y="17060"/>
                    <a:pt x="7095" y="17413"/>
                    <a:pt x="7251" y="18025"/>
                  </a:cubicBezTo>
                  <a:cubicBezTo>
                    <a:pt x="7586" y="19336"/>
                    <a:pt x="7723" y="18891"/>
                    <a:pt x="7723" y="16523"/>
                  </a:cubicBezTo>
                  <a:cubicBezTo>
                    <a:pt x="7723" y="15575"/>
                    <a:pt x="7801" y="14569"/>
                    <a:pt x="7899" y="14287"/>
                  </a:cubicBezTo>
                  <a:cubicBezTo>
                    <a:pt x="8007" y="13973"/>
                    <a:pt x="8050" y="13159"/>
                    <a:pt x="8010" y="12191"/>
                  </a:cubicBezTo>
                  <a:cubicBezTo>
                    <a:pt x="7918" y="10013"/>
                    <a:pt x="8255" y="8755"/>
                    <a:pt x="8681" y="9676"/>
                  </a:cubicBezTo>
                  <a:cubicBezTo>
                    <a:pt x="9081" y="10543"/>
                    <a:pt x="9361" y="12175"/>
                    <a:pt x="9282" y="13134"/>
                  </a:cubicBezTo>
                  <a:cubicBezTo>
                    <a:pt x="9252" y="13510"/>
                    <a:pt x="9308" y="14034"/>
                    <a:pt x="9407" y="14322"/>
                  </a:cubicBezTo>
                  <a:cubicBezTo>
                    <a:pt x="9625" y="14954"/>
                    <a:pt x="9591" y="19790"/>
                    <a:pt x="9370" y="19457"/>
                  </a:cubicBezTo>
                  <a:cubicBezTo>
                    <a:pt x="9328" y="19393"/>
                    <a:pt x="9300" y="19943"/>
                    <a:pt x="9278" y="20924"/>
                  </a:cubicBezTo>
                  <a:lnTo>
                    <a:pt x="11138" y="20924"/>
                  </a:lnTo>
                  <a:cubicBezTo>
                    <a:pt x="11106" y="19681"/>
                    <a:pt x="11046" y="19208"/>
                    <a:pt x="10920" y="19073"/>
                  </a:cubicBezTo>
                  <a:cubicBezTo>
                    <a:pt x="10718" y="18854"/>
                    <a:pt x="10667" y="18153"/>
                    <a:pt x="10652" y="15300"/>
                  </a:cubicBezTo>
                  <a:cubicBezTo>
                    <a:pt x="10632" y="11427"/>
                    <a:pt x="10776" y="9472"/>
                    <a:pt x="11027" y="10200"/>
                  </a:cubicBezTo>
                  <a:cubicBezTo>
                    <a:pt x="11216" y="10749"/>
                    <a:pt x="11255" y="9131"/>
                    <a:pt x="11073" y="8279"/>
                  </a:cubicBezTo>
                  <a:cubicBezTo>
                    <a:pt x="10569" y="5925"/>
                    <a:pt x="12232" y="4730"/>
                    <a:pt x="12970" y="6917"/>
                  </a:cubicBezTo>
                  <a:cubicBezTo>
                    <a:pt x="13245" y="7730"/>
                    <a:pt x="13274" y="8110"/>
                    <a:pt x="13155" y="9187"/>
                  </a:cubicBezTo>
                  <a:cubicBezTo>
                    <a:pt x="13039" y="10243"/>
                    <a:pt x="13051" y="10480"/>
                    <a:pt x="13206" y="10480"/>
                  </a:cubicBezTo>
                  <a:cubicBezTo>
                    <a:pt x="13311" y="10480"/>
                    <a:pt x="13441" y="11417"/>
                    <a:pt x="13498" y="12540"/>
                  </a:cubicBezTo>
                  <a:cubicBezTo>
                    <a:pt x="13580" y="14175"/>
                    <a:pt x="13666" y="14512"/>
                    <a:pt x="13933" y="14217"/>
                  </a:cubicBezTo>
                  <a:cubicBezTo>
                    <a:pt x="14251" y="13865"/>
                    <a:pt x="14358" y="12768"/>
                    <a:pt x="14585" y="7650"/>
                  </a:cubicBezTo>
                  <a:cubicBezTo>
                    <a:pt x="14627" y="6694"/>
                    <a:pt x="14772" y="6113"/>
                    <a:pt x="14969" y="6113"/>
                  </a:cubicBezTo>
                  <a:cubicBezTo>
                    <a:pt x="15270" y="6113"/>
                    <a:pt x="15276" y="6081"/>
                    <a:pt x="15062" y="4891"/>
                  </a:cubicBezTo>
                  <a:cubicBezTo>
                    <a:pt x="14852" y="3728"/>
                    <a:pt x="14850" y="3591"/>
                    <a:pt x="15039" y="3039"/>
                  </a:cubicBezTo>
                  <a:cubicBezTo>
                    <a:pt x="15400" y="1980"/>
                    <a:pt x="15548" y="3236"/>
                    <a:pt x="15622" y="7895"/>
                  </a:cubicBezTo>
                  <a:cubicBezTo>
                    <a:pt x="15711" y="13593"/>
                    <a:pt x="15851" y="14846"/>
                    <a:pt x="16390" y="14846"/>
                  </a:cubicBezTo>
                  <a:cubicBezTo>
                    <a:pt x="16880" y="14846"/>
                    <a:pt x="17022" y="15541"/>
                    <a:pt x="16852" y="17082"/>
                  </a:cubicBezTo>
                  <a:cubicBezTo>
                    <a:pt x="16760" y="17918"/>
                    <a:pt x="16897" y="18046"/>
                    <a:pt x="17463" y="17675"/>
                  </a:cubicBezTo>
                  <a:cubicBezTo>
                    <a:pt x="18558" y="16958"/>
                    <a:pt x="20800" y="16959"/>
                    <a:pt x="21225" y="17675"/>
                  </a:cubicBezTo>
                  <a:cubicBezTo>
                    <a:pt x="21562" y="18242"/>
                    <a:pt x="21600" y="18123"/>
                    <a:pt x="21600" y="16383"/>
                  </a:cubicBezTo>
                  <a:cubicBezTo>
                    <a:pt x="21600" y="14507"/>
                    <a:pt x="21559" y="14427"/>
                    <a:pt x="20471" y="14427"/>
                  </a:cubicBezTo>
                  <a:cubicBezTo>
                    <a:pt x="19124" y="14427"/>
                    <a:pt x="16528" y="13293"/>
                    <a:pt x="16390" y="12645"/>
                  </a:cubicBezTo>
                  <a:cubicBezTo>
                    <a:pt x="16336" y="12392"/>
                    <a:pt x="16319" y="11660"/>
                    <a:pt x="16353" y="11004"/>
                  </a:cubicBezTo>
                  <a:cubicBezTo>
                    <a:pt x="16386" y="10347"/>
                    <a:pt x="16359" y="9533"/>
                    <a:pt x="16293" y="9222"/>
                  </a:cubicBezTo>
                  <a:cubicBezTo>
                    <a:pt x="16210" y="8837"/>
                    <a:pt x="16214" y="8111"/>
                    <a:pt x="16311" y="6917"/>
                  </a:cubicBezTo>
                  <a:cubicBezTo>
                    <a:pt x="16430" y="5447"/>
                    <a:pt x="16420" y="5024"/>
                    <a:pt x="16251" y="4297"/>
                  </a:cubicBezTo>
                  <a:cubicBezTo>
                    <a:pt x="16140" y="3819"/>
                    <a:pt x="16047" y="2705"/>
                    <a:pt x="16047" y="1817"/>
                  </a:cubicBezTo>
                  <a:cubicBezTo>
                    <a:pt x="16047" y="536"/>
                    <a:pt x="15961" y="175"/>
                    <a:pt x="15622" y="175"/>
                  </a:cubicBezTo>
                  <a:cubicBezTo>
                    <a:pt x="15386" y="175"/>
                    <a:pt x="15066" y="563"/>
                    <a:pt x="14909" y="1013"/>
                  </a:cubicBezTo>
                  <a:cubicBezTo>
                    <a:pt x="14723" y="1547"/>
                    <a:pt x="14580" y="1500"/>
                    <a:pt x="14502" y="908"/>
                  </a:cubicBezTo>
                  <a:cubicBezTo>
                    <a:pt x="14308" y="-556"/>
                    <a:pt x="14169" y="-103"/>
                    <a:pt x="14233" y="1747"/>
                  </a:cubicBezTo>
                  <a:cubicBezTo>
                    <a:pt x="14303" y="3758"/>
                    <a:pt x="14036" y="5913"/>
                    <a:pt x="13909" y="4367"/>
                  </a:cubicBezTo>
                  <a:cubicBezTo>
                    <a:pt x="13866" y="3830"/>
                    <a:pt x="13760" y="3571"/>
                    <a:pt x="13678" y="3808"/>
                  </a:cubicBezTo>
                  <a:cubicBezTo>
                    <a:pt x="13596" y="4044"/>
                    <a:pt x="13416" y="3244"/>
                    <a:pt x="13276" y="2026"/>
                  </a:cubicBezTo>
                  <a:cubicBezTo>
                    <a:pt x="13089" y="404"/>
                    <a:pt x="12986" y="93"/>
                    <a:pt x="12891" y="804"/>
                  </a:cubicBezTo>
                  <a:cubicBezTo>
                    <a:pt x="12716" y="2130"/>
                    <a:pt x="11507" y="2019"/>
                    <a:pt x="11323" y="664"/>
                  </a:cubicBezTo>
                  <a:cubicBezTo>
                    <a:pt x="11203" y="-216"/>
                    <a:pt x="11181" y="-70"/>
                    <a:pt x="11212" y="1328"/>
                  </a:cubicBezTo>
                  <a:cubicBezTo>
                    <a:pt x="11242" y="2696"/>
                    <a:pt x="11176" y="3088"/>
                    <a:pt x="10902" y="3284"/>
                  </a:cubicBezTo>
                  <a:cubicBezTo>
                    <a:pt x="10538" y="3543"/>
                    <a:pt x="9370" y="3607"/>
                    <a:pt x="9023" y="3388"/>
                  </a:cubicBezTo>
                  <a:cubicBezTo>
                    <a:pt x="8501" y="3059"/>
                    <a:pt x="7583" y="4296"/>
                    <a:pt x="7399" y="5554"/>
                  </a:cubicBezTo>
                  <a:cubicBezTo>
                    <a:pt x="7179" y="7056"/>
                    <a:pt x="6714" y="6674"/>
                    <a:pt x="6511" y="4856"/>
                  </a:cubicBezTo>
                  <a:cubicBezTo>
                    <a:pt x="6447" y="4287"/>
                    <a:pt x="6303" y="3564"/>
                    <a:pt x="6191" y="3249"/>
                  </a:cubicBezTo>
                  <a:cubicBezTo>
                    <a:pt x="6080" y="2933"/>
                    <a:pt x="5988" y="2098"/>
                    <a:pt x="5988" y="1362"/>
                  </a:cubicBezTo>
                  <a:cubicBezTo>
                    <a:pt x="5988" y="610"/>
                    <a:pt x="5945" y="164"/>
                    <a:pt x="5886" y="70"/>
                  </a:cubicBezTo>
                  <a:close/>
                  <a:moveTo>
                    <a:pt x="8389" y="315"/>
                  </a:moveTo>
                  <a:cubicBezTo>
                    <a:pt x="8310" y="557"/>
                    <a:pt x="8374" y="769"/>
                    <a:pt x="8533" y="769"/>
                  </a:cubicBezTo>
                  <a:cubicBezTo>
                    <a:pt x="8692" y="769"/>
                    <a:pt x="8756" y="557"/>
                    <a:pt x="8676" y="315"/>
                  </a:cubicBezTo>
                  <a:cubicBezTo>
                    <a:pt x="8597" y="72"/>
                    <a:pt x="8469" y="72"/>
                    <a:pt x="8389" y="315"/>
                  </a:cubicBezTo>
                  <a:close/>
                  <a:moveTo>
                    <a:pt x="20767" y="11632"/>
                  </a:moveTo>
                  <a:cubicBezTo>
                    <a:pt x="20675" y="11911"/>
                    <a:pt x="20702" y="12114"/>
                    <a:pt x="20836" y="12156"/>
                  </a:cubicBezTo>
                  <a:cubicBezTo>
                    <a:pt x="20958" y="12194"/>
                    <a:pt x="21028" y="11992"/>
                    <a:pt x="20989" y="11702"/>
                  </a:cubicBezTo>
                  <a:cubicBezTo>
                    <a:pt x="20951" y="11412"/>
                    <a:pt x="20851" y="11380"/>
                    <a:pt x="20767" y="11632"/>
                  </a:cubicBezTo>
                  <a:close/>
                  <a:moveTo>
                    <a:pt x="0" y="15894"/>
                  </a:moveTo>
                  <a:lnTo>
                    <a:pt x="0" y="17256"/>
                  </a:lnTo>
                  <a:cubicBezTo>
                    <a:pt x="7" y="17147"/>
                    <a:pt x="13" y="17164"/>
                    <a:pt x="19" y="17047"/>
                  </a:cubicBezTo>
                  <a:cubicBezTo>
                    <a:pt x="47" y="16491"/>
                    <a:pt x="32" y="16084"/>
                    <a:pt x="0" y="15894"/>
                  </a:cubicBezTo>
                  <a:close/>
                </a:path>
              </a:pathLst>
            </a:custGeom>
            <a:ln w="12700" cap="flat">
              <a:noFill/>
              <a:miter lim="400000"/>
            </a:ln>
            <a:effectLst/>
          </p:spPr>
        </p:pic>
        <p:pic>
          <p:nvPicPr>
            <p:cNvPr id="843" name="图像" descr="图像"/>
            <p:cNvPicPr>
              <a:picLocks noChangeAspect="1"/>
            </p:cNvPicPr>
            <p:nvPr/>
          </p:nvPicPr>
          <p:blipFill>
            <a:blip r:embed="rId4">
              <a:extLst/>
            </a:blip>
            <a:srcRect l="66539" t="51249" r="16291" b="39053"/>
            <a:stretch>
              <a:fillRect/>
            </a:stretch>
          </p:blipFill>
          <p:spPr>
            <a:xfrm>
              <a:off x="5387965" y="1618560"/>
              <a:ext cx="1325960" cy="421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09" extrusionOk="0">
                  <a:moveTo>
                    <a:pt x="19751" y="0"/>
                  </a:moveTo>
                  <a:lnTo>
                    <a:pt x="19732" y="398"/>
                  </a:lnTo>
                  <a:lnTo>
                    <a:pt x="19854" y="378"/>
                  </a:lnTo>
                  <a:cubicBezTo>
                    <a:pt x="19811" y="290"/>
                    <a:pt x="19781" y="177"/>
                    <a:pt x="19757" y="40"/>
                  </a:cubicBezTo>
                  <a:cubicBezTo>
                    <a:pt x="19754" y="20"/>
                    <a:pt x="19754" y="20"/>
                    <a:pt x="19751" y="0"/>
                  </a:cubicBezTo>
                  <a:close/>
                  <a:moveTo>
                    <a:pt x="15200" y="736"/>
                  </a:moveTo>
                  <a:cubicBezTo>
                    <a:pt x="15064" y="736"/>
                    <a:pt x="15026" y="1535"/>
                    <a:pt x="14999" y="4435"/>
                  </a:cubicBezTo>
                  <a:cubicBezTo>
                    <a:pt x="14998" y="4530"/>
                    <a:pt x="14993" y="4535"/>
                    <a:pt x="14993" y="4634"/>
                  </a:cubicBezTo>
                  <a:lnTo>
                    <a:pt x="14960" y="8552"/>
                  </a:lnTo>
                  <a:lnTo>
                    <a:pt x="14488" y="8433"/>
                  </a:lnTo>
                  <a:cubicBezTo>
                    <a:pt x="14402" y="8413"/>
                    <a:pt x="14222" y="8307"/>
                    <a:pt x="14100" y="8254"/>
                  </a:cubicBezTo>
                  <a:cubicBezTo>
                    <a:pt x="14026" y="8231"/>
                    <a:pt x="13967" y="8202"/>
                    <a:pt x="13894" y="8154"/>
                  </a:cubicBezTo>
                  <a:cubicBezTo>
                    <a:pt x="12653" y="7525"/>
                    <a:pt x="10383" y="5833"/>
                    <a:pt x="9956" y="5131"/>
                  </a:cubicBezTo>
                  <a:cubicBezTo>
                    <a:pt x="9822" y="4909"/>
                    <a:pt x="9580" y="4733"/>
                    <a:pt x="9420" y="4733"/>
                  </a:cubicBezTo>
                  <a:cubicBezTo>
                    <a:pt x="9146" y="4733"/>
                    <a:pt x="9131" y="4815"/>
                    <a:pt x="9187" y="6265"/>
                  </a:cubicBezTo>
                  <a:cubicBezTo>
                    <a:pt x="9219" y="7114"/>
                    <a:pt x="9291" y="8395"/>
                    <a:pt x="9349" y="9089"/>
                  </a:cubicBezTo>
                  <a:cubicBezTo>
                    <a:pt x="9406" y="9782"/>
                    <a:pt x="9415" y="10453"/>
                    <a:pt x="9368" y="10580"/>
                  </a:cubicBezTo>
                  <a:cubicBezTo>
                    <a:pt x="9320" y="10708"/>
                    <a:pt x="7458" y="10999"/>
                    <a:pt x="5230" y="11237"/>
                  </a:cubicBezTo>
                  <a:cubicBezTo>
                    <a:pt x="1026" y="11686"/>
                    <a:pt x="0" y="11906"/>
                    <a:pt x="0" y="12370"/>
                  </a:cubicBezTo>
                  <a:cubicBezTo>
                    <a:pt x="0" y="13000"/>
                    <a:pt x="492" y="13054"/>
                    <a:pt x="2644" y="12708"/>
                  </a:cubicBezTo>
                  <a:cubicBezTo>
                    <a:pt x="3891" y="12508"/>
                    <a:pt x="5947" y="12320"/>
                    <a:pt x="7215" y="12271"/>
                  </a:cubicBezTo>
                  <a:lnTo>
                    <a:pt x="9523" y="12172"/>
                  </a:lnTo>
                  <a:lnTo>
                    <a:pt x="9588" y="14916"/>
                  </a:lnTo>
                  <a:lnTo>
                    <a:pt x="9652" y="17641"/>
                  </a:lnTo>
                  <a:lnTo>
                    <a:pt x="9206" y="18953"/>
                  </a:lnTo>
                  <a:cubicBezTo>
                    <a:pt x="8958" y="19680"/>
                    <a:pt x="8754" y="20461"/>
                    <a:pt x="8754" y="20684"/>
                  </a:cubicBezTo>
                  <a:cubicBezTo>
                    <a:pt x="8754" y="21600"/>
                    <a:pt x="9253" y="20972"/>
                    <a:pt x="9782" y="19411"/>
                  </a:cubicBezTo>
                  <a:cubicBezTo>
                    <a:pt x="10092" y="18495"/>
                    <a:pt x="10697" y="17166"/>
                    <a:pt x="11120" y="16447"/>
                  </a:cubicBezTo>
                  <a:cubicBezTo>
                    <a:pt x="11543" y="15729"/>
                    <a:pt x="12293" y="14350"/>
                    <a:pt x="12788" y="13385"/>
                  </a:cubicBezTo>
                  <a:cubicBezTo>
                    <a:pt x="13125" y="12727"/>
                    <a:pt x="13491" y="12152"/>
                    <a:pt x="13835" y="11674"/>
                  </a:cubicBezTo>
                  <a:cubicBezTo>
                    <a:pt x="13880" y="11575"/>
                    <a:pt x="13930" y="11500"/>
                    <a:pt x="13991" y="11456"/>
                  </a:cubicBezTo>
                  <a:cubicBezTo>
                    <a:pt x="14436" y="10874"/>
                    <a:pt x="14803" y="10550"/>
                    <a:pt x="14902" y="10740"/>
                  </a:cubicBezTo>
                  <a:cubicBezTo>
                    <a:pt x="14989" y="10904"/>
                    <a:pt x="15246" y="16255"/>
                    <a:pt x="15290" y="18874"/>
                  </a:cubicBezTo>
                  <a:cubicBezTo>
                    <a:pt x="15305" y="19758"/>
                    <a:pt x="15379" y="20544"/>
                    <a:pt x="15458" y="20624"/>
                  </a:cubicBezTo>
                  <a:cubicBezTo>
                    <a:pt x="15715" y="20884"/>
                    <a:pt x="15761" y="18900"/>
                    <a:pt x="15594" y="14956"/>
                  </a:cubicBezTo>
                  <a:cubicBezTo>
                    <a:pt x="15504" y="12828"/>
                    <a:pt x="15432" y="10864"/>
                    <a:pt x="15432" y="10580"/>
                  </a:cubicBezTo>
                  <a:cubicBezTo>
                    <a:pt x="15432" y="9922"/>
                    <a:pt x="15458" y="9908"/>
                    <a:pt x="19040" y="9626"/>
                  </a:cubicBezTo>
                  <a:cubicBezTo>
                    <a:pt x="20099" y="9542"/>
                    <a:pt x="20883" y="9533"/>
                    <a:pt x="21600" y="9566"/>
                  </a:cubicBezTo>
                  <a:lnTo>
                    <a:pt x="21600" y="8592"/>
                  </a:lnTo>
                  <a:cubicBezTo>
                    <a:pt x="18972" y="8464"/>
                    <a:pt x="15870" y="8567"/>
                    <a:pt x="15704" y="8989"/>
                  </a:cubicBezTo>
                  <a:cubicBezTo>
                    <a:pt x="15606" y="9238"/>
                    <a:pt x="15494" y="9340"/>
                    <a:pt x="15452" y="9208"/>
                  </a:cubicBezTo>
                  <a:cubicBezTo>
                    <a:pt x="15409" y="9077"/>
                    <a:pt x="15374" y="7118"/>
                    <a:pt x="15374" y="4853"/>
                  </a:cubicBezTo>
                  <a:cubicBezTo>
                    <a:pt x="15374" y="1476"/>
                    <a:pt x="15342" y="736"/>
                    <a:pt x="15200" y="736"/>
                  </a:cubicBezTo>
                  <a:close/>
                </a:path>
              </a:pathLst>
            </a:custGeom>
            <a:ln w="12700" cap="flat">
              <a:noFill/>
              <a:miter lim="400000"/>
            </a:ln>
            <a:effectLst/>
          </p:spPr>
        </p:pic>
        <p:sp>
          <p:nvSpPr>
            <p:cNvPr id="844" name="TextBox 2"/>
            <p:cNvSpPr txBox="1"/>
            <p:nvPr/>
          </p:nvSpPr>
          <p:spPr>
            <a:xfrm>
              <a:off x="1507860" y="714042"/>
              <a:ext cx="2021439" cy="139192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60959" tIns="60959" rIns="60959" bIns="60959" numCol="1" anchor="t">
              <a:spAutoFit/>
            </a:bodyPr>
            <a:lstStyle/>
            <a:p>
              <a:pPr algn="ctr" defTabSz="1219200">
                <a:defRPr sz="4200">
                  <a:solidFill>
                    <a:srgbClr val="FFC000"/>
                  </a:solidFill>
                  <a:latin typeface="+mj-lt"/>
                  <a:ea typeface="+mj-ea"/>
                  <a:cs typeface="+mj-cs"/>
                  <a:sym typeface="Helvetica"/>
                </a:defRPr>
              </a:pPr>
              <a:r>
                <a:t>tuned @f</a:t>
              </a:r>
              <a:r>
                <a:rPr baseline="-5999"/>
                <a:t>1</a:t>
              </a: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:dissolve/>
      </p:transition>
    </mc:Choice>
    <mc:Fallback xmlns="">
      <p:transition spd="med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" name="矩形"/>
          <p:cNvSpPr/>
          <p:nvPr/>
        </p:nvSpPr>
        <p:spPr>
          <a:xfrm>
            <a:off x="5539500" y="3992890"/>
            <a:ext cx="2706005" cy="4043014"/>
          </a:xfrm>
          <a:prstGeom prst="rect">
            <a:avLst/>
          </a:prstGeom>
          <a:solidFill>
            <a:srgbClr val="FFFFFF">
              <a:alpha val="63596"/>
            </a:srgbClr>
          </a:solidFill>
          <a:ln w="12700">
            <a:miter lim="400000"/>
          </a:ln>
          <a:effectLst>
            <a:outerShdw blurRad="50800" dist="25400" dir="5400000" rotWithShape="0">
              <a:srgbClr val="000000">
                <a:alpha val="50377"/>
              </a:srgbClr>
            </a:outerShdw>
          </a:effectLst>
        </p:spPr>
        <p:txBody>
          <a:bodyPr lIns="60959" tIns="60959" rIns="60959" bIns="60959" anchor="ctr"/>
          <a:lstStyle/>
          <a:p>
            <a:pPr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sp>
        <p:nvSpPr>
          <p:cNvPr id="850" name="矩形"/>
          <p:cNvSpPr/>
          <p:nvPr/>
        </p:nvSpPr>
        <p:spPr>
          <a:xfrm>
            <a:off x="8713789" y="3992890"/>
            <a:ext cx="2257073" cy="4043014"/>
          </a:xfrm>
          <a:prstGeom prst="rect">
            <a:avLst/>
          </a:prstGeom>
          <a:solidFill>
            <a:srgbClr val="FFFFFF">
              <a:alpha val="63596"/>
            </a:srgbClr>
          </a:solidFill>
          <a:ln w="12700">
            <a:miter lim="400000"/>
          </a:ln>
          <a:effectLst>
            <a:outerShdw blurRad="50800" dist="25400" dir="5400000" rotWithShape="0">
              <a:srgbClr val="000000">
                <a:alpha val="50377"/>
              </a:srgbClr>
            </a:outerShdw>
          </a:effectLst>
        </p:spPr>
        <p:txBody>
          <a:bodyPr lIns="60959" tIns="60959" rIns="60959" bIns="60959" anchor="ctr"/>
          <a:lstStyle/>
          <a:p>
            <a:pPr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graphicFrame>
        <p:nvGraphicFramePr>
          <p:cNvPr id="851" name="Chart 5"/>
          <p:cNvGraphicFramePr/>
          <p:nvPr/>
        </p:nvGraphicFramePr>
        <p:xfrm>
          <a:off x="3504039" y="3842014"/>
          <a:ext cx="8007986" cy="48736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52" name="Solution Idea: Shift the resonance frequency itself to a different channel"/>
          <p:cNvSpPr txBox="1">
            <a:spLocks noGrp="1"/>
          </p:cNvSpPr>
          <p:nvPr>
            <p:ph type="title"/>
          </p:nvPr>
        </p:nvSpPr>
        <p:spPr>
          <a:xfrm>
            <a:off x="42482" y="38953"/>
            <a:ext cx="16171036" cy="1524001"/>
          </a:xfrm>
          <a:prstGeom prst="rect">
            <a:avLst/>
          </a:prstGeom>
        </p:spPr>
        <p:txBody>
          <a:bodyPr/>
          <a:lstStyle/>
          <a:p>
            <a:pPr defTabSz="536447">
              <a:defRPr sz="4576"/>
            </a:pPr>
            <a:r>
              <a:rPr u="sng"/>
              <a:t>Solution Idea:</a:t>
            </a:r>
            <a:r>
              <a:t> Shift the resonance frequency </a:t>
            </a:r>
            <a:r>
              <a:rPr i="1"/>
              <a:t>itself</a:t>
            </a:r>
            <a:r>
              <a:t> to a different channel</a:t>
            </a:r>
          </a:p>
        </p:txBody>
      </p:sp>
      <p:grpSp>
        <p:nvGrpSpPr>
          <p:cNvPr id="873" name="成组"/>
          <p:cNvGrpSpPr/>
          <p:nvPr/>
        </p:nvGrpSpPr>
        <p:grpSpPr>
          <a:xfrm>
            <a:off x="9524346" y="1701743"/>
            <a:ext cx="5517130" cy="2152359"/>
            <a:chOff x="-55" y="0"/>
            <a:chExt cx="5517129" cy="2152357"/>
          </a:xfrm>
        </p:grpSpPr>
        <p:grpSp>
          <p:nvGrpSpPr>
            <p:cNvPr id="855" name="成组"/>
            <p:cNvGrpSpPr/>
            <p:nvPr/>
          </p:nvGrpSpPr>
          <p:grpSpPr>
            <a:xfrm>
              <a:off x="559506" y="1415565"/>
              <a:ext cx="1400550" cy="736793"/>
              <a:chOff x="0" y="0"/>
              <a:chExt cx="1400549" cy="736791"/>
            </a:xfrm>
          </p:grpSpPr>
          <p:sp>
            <p:nvSpPr>
              <p:cNvPr id="853" name="线条"/>
              <p:cNvSpPr/>
              <p:nvPr/>
            </p:nvSpPr>
            <p:spPr>
              <a:xfrm flipV="1">
                <a:off x="-1" y="-1"/>
                <a:ext cx="2" cy="736793"/>
              </a:xfrm>
              <a:prstGeom prst="line">
                <a:avLst/>
              </a:prstGeom>
              <a:noFill/>
              <a:ln w="50800" cap="flat">
                <a:solidFill>
                  <a:srgbClr val="FFFFFF"/>
                </a:solidFill>
                <a:prstDash val="solid"/>
                <a:round/>
              </a:ln>
              <a:effectLst>
                <a:outerShdw blurRad="50800" dist="254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wrap="square" lIns="60959" tIns="60959" rIns="60959" bIns="60959" numCol="1" anchor="t">
                <a:noAutofit/>
              </a:bodyPr>
              <a:lstStyle/>
              <a:p>
                <a:pPr>
                  <a:defRPr>
                    <a:latin typeface="+mn-lt"/>
                    <a:ea typeface="+mn-ea"/>
                    <a:cs typeface="+mn-cs"/>
                    <a:sym typeface="Calibri"/>
                  </a:defRPr>
                </a:pPr>
                <a:endParaRPr/>
              </a:p>
            </p:txBody>
          </p:sp>
          <p:sp>
            <p:nvSpPr>
              <p:cNvPr id="854" name="线条"/>
              <p:cNvSpPr/>
              <p:nvPr/>
            </p:nvSpPr>
            <p:spPr>
              <a:xfrm flipH="1" flipV="1">
                <a:off x="19275" y="697086"/>
                <a:ext cx="1381275" cy="1"/>
              </a:xfrm>
              <a:prstGeom prst="line">
                <a:avLst/>
              </a:prstGeom>
              <a:noFill/>
              <a:ln w="50800" cap="flat">
                <a:solidFill>
                  <a:srgbClr val="FFFFFF"/>
                </a:solidFill>
                <a:prstDash val="solid"/>
                <a:round/>
              </a:ln>
              <a:effectLst>
                <a:outerShdw blurRad="50800" dist="254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wrap="square" lIns="60959" tIns="60959" rIns="60959" bIns="60959" numCol="1" anchor="t">
                <a:noAutofit/>
              </a:bodyPr>
              <a:lstStyle/>
              <a:p>
                <a:pPr>
                  <a:defRPr>
                    <a:latin typeface="+mn-lt"/>
                    <a:ea typeface="+mn-ea"/>
                    <a:cs typeface="+mn-cs"/>
                    <a:sym typeface="Calibri"/>
                  </a:defRPr>
                </a:pPr>
                <a:endParaRPr/>
              </a:p>
            </p:txBody>
          </p:sp>
        </p:grpSp>
        <p:pic>
          <p:nvPicPr>
            <p:cNvPr id="856" name="图像" descr="图像"/>
            <p:cNvPicPr>
              <a:picLocks noChangeAspect="1"/>
            </p:cNvPicPr>
            <p:nvPr/>
          </p:nvPicPr>
          <p:blipFill>
            <a:blip r:embed="rId4">
              <a:extLst/>
            </a:blip>
            <a:srcRect l="18119" t="18181" r="17992" b="17900"/>
            <a:stretch>
              <a:fillRect/>
            </a:stretch>
          </p:blipFill>
          <p:spPr>
            <a:xfrm>
              <a:off x="-56" y="609458"/>
              <a:ext cx="1098048" cy="10985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6" h="21599" extrusionOk="0">
                  <a:moveTo>
                    <a:pt x="10800" y="0"/>
                  </a:moveTo>
                  <a:cubicBezTo>
                    <a:pt x="10544" y="0"/>
                    <a:pt x="105" y="2946"/>
                    <a:pt x="17" y="3043"/>
                  </a:cubicBezTo>
                  <a:cubicBezTo>
                    <a:pt x="-23" y="3087"/>
                    <a:pt x="12" y="4479"/>
                    <a:pt x="87" y="6141"/>
                  </a:cubicBezTo>
                  <a:cubicBezTo>
                    <a:pt x="162" y="7803"/>
                    <a:pt x="274" y="10916"/>
                    <a:pt x="344" y="13055"/>
                  </a:cubicBezTo>
                  <a:cubicBezTo>
                    <a:pt x="415" y="15229"/>
                    <a:pt x="517" y="16983"/>
                    <a:pt x="570" y="17034"/>
                  </a:cubicBezTo>
                  <a:cubicBezTo>
                    <a:pt x="622" y="17085"/>
                    <a:pt x="1667" y="17579"/>
                    <a:pt x="2892" y="18127"/>
                  </a:cubicBezTo>
                  <a:cubicBezTo>
                    <a:pt x="4116" y="18674"/>
                    <a:pt x="6389" y="19694"/>
                    <a:pt x="7940" y="20398"/>
                  </a:cubicBezTo>
                  <a:cubicBezTo>
                    <a:pt x="10044" y="21352"/>
                    <a:pt x="10573" y="21597"/>
                    <a:pt x="10854" y="21599"/>
                  </a:cubicBezTo>
                  <a:cubicBezTo>
                    <a:pt x="10948" y="21600"/>
                    <a:pt x="11017" y="21572"/>
                    <a:pt x="11104" y="21537"/>
                  </a:cubicBezTo>
                  <a:cubicBezTo>
                    <a:pt x="11294" y="21459"/>
                    <a:pt x="12470" y="20935"/>
                    <a:pt x="13721" y="20366"/>
                  </a:cubicBezTo>
                  <a:cubicBezTo>
                    <a:pt x="14973" y="19798"/>
                    <a:pt x="17130" y="18827"/>
                    <a:pt x="18513" y="18213"/>
                  </a:cubicBezTo>
                  <a:lnTo>
                    <a:pt x="21029" y="17097"/>
                  </a:lnTo>
                  <a:lnTo>
                    <a:pt x="21060" y="16051"/>
                  </a:lnTo>
                  <a:cubicBezTo>
                    <a:pt x="21188" y="12106"/>
                    <a:pt x="21495" y="4015"/>
                    <a:pt x="21536" y="3550"/>
                  </a:cubicBezTo>
                  <a:cubicBezTo>
                    <a:pt x="21577" y="3076"/>
                    <a:pt x="21563" y="2976"/>
                    <a:pt x="21419" y="2934"/>
                  </a:cubicBezTo>
                  <a:cubicBezTo>
                    <a:pt x="21325" y="2907"/>
                    <a:pt x="19373" y="2368"/>
                    <a:pt x="17087" y="1732"/>
                  </a:cubicBezTo>
                  <a:cubicBezTo>
                    <a:pt x="14801" y="1097"/>
                    <a:pt x="12490" y="447"/>
                    <a:pt x="11953" y="289"/>
                  </a:cubicBezTo>
                  <a:cubicBezTo>
                    <a:pt x="11415" y="131"/>
                    <a:pt x="10899" y="0"/>
                    <a:pt x="10800" y="0"/>
                  </a:cubicBezTo>
                  <a:close/>
                </a:path>
              </a:pathLst>
            </a:custGeom>
            <a:ln w="12700" cap="flat">
              <a:noFill/>
              <a:miter lim="400000"/>
            </a:ln>
            <a:effectLst/>
          </p:spPr>
        </p:pic>
        <p:grpSp>
          <p:nvGrpSpPr>
            <p:cNvPr id="859" name="成组"/>
            <p:cNvGrpSpPr/>
            <p:nvPr/>
          </p:nvGrpSpPr>
          <p:grpSpPr>
            <a:xfrm>
              <a:off x="578782" y="3516"/>
              <a:ext cx="1381274" cy="736793"/>
              <a:chOff x="0" y="0"/>
              <a:chExt cx="1381273" cy="736792"/>
            </a:xfrm>
          </p:grpSpPr>
          <p:sp>
            <p:nvSpPr>
              <p:cNvPr id="857" name="线条"/>
              <p:cNvSpPr/>
              <p:nvPr/>
            </p:nvSpPr>
            <p:spPr>
              <a:xfrm flipV="1">
                <a:off x="-1" y="0"/>
                <a:ext cx="2" cy="736793"/>
              </a:xfrm>
              <a:prstGeom prst="line">
                <a:avLst/>
              </a:prstGeom>
              <a:noFill/>
              <a:ln w="50800" cap="flat">
                <a:solidFill>
                  <a:srgbClr val="FFFFFF"/>
                </a:solidFill>
                <a:prstDash val="solid"/>
                <a:round/>
              </a:ln>
              <a:effectLst>
                <a:outerShdw blurRad="50800" dist="254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wrap="square" lIns="60959" tIns="60959" rIns="60959" bIns="60959" numCol="1" anchor="t">
                <a:noAutofit/>
              </a:bodyPr>
              <a:lstStyle/>
              <a:p>
                <a:pPr>
                  <a:defRPr>
                    <a:latin typeface="+mn-lt"/>
                    <a:ea typeface="+mn-ea"/>
                    <a:cs typeface="+mn-cs"/>
                    <a:sym typeface="Calibri"/>
                  </a:defRPr>
                </a:pPr>
                <a:endParaRPr/>
              </a:p>
            </p:txBody>
          </p:sp>
          <p:sp>
            <p:nvSpPr>
              <p:cNvPr id="858" name="线条"/>
              <p:cNvSpPr/>
              <p:nvPr/>
            </p:nvSpPr>
            <p:spPr>
              <a:xfrm flipH="1" flipV="1">
                <a:off x="0" y="0"/>
                <a:ext cx="1381274" cy="1"/>
              </a:xfrm>
              <a:prstGeom prst="line">
                <a:avLst/>
              </a:prstGeom>
              <a:noFill/>
              <a:ln w="50800" cap="flat">
                <a:solidFill>
                  <a:srgbClr val="FFFFFF"/>
                </a:solidFill>
                <a:prstDash val="solid"/>
                <a:round/>
              </a:ln>
              <a:effectLst>
                <a:outerShdw blurRad="50800" dist="254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wrap="square" lIns="60959" tIns="60959" rIns="60959" bIns="60959" numCol="1" anchor="t">
                <a:noAutofit/>
              </a:bodyPr>
              <a:lstStyle/>
              <a:p>
                <a:pPr>
                  <a:defRPr>
                    <a:latin typeface="+mn-lt"/>
                    <a:ea typeface="+mn-ea"/>
                    <a:cs typeface="+mn-cs"/>
                    <a:sym typeface="Calibri"/>
                  </a:defRPr>
                </a:pPr>
                <a:endParaRPr/>
              </a:p>
            </p:txBody>
          </p:sp>
        </p:grpSp>
        <p:sp>
          <p:nvSpPr>
            <p:cNvPr id="860" name="成组"/>
            <p:cNvSpPr/>
            <p:nvPr/>
          </p:nvSpPr>
          <p:spPr>
            <a:xfrm>
              <a:off x="3041178" y="330862"/>
              <a:ext cx="2475896" cy="1446875"/>
            </a:xfrm>
            <a:prstGeom prst="rect">
              <a:avLst/>
            </a:prstGeom>
            <a:noFill/>
            <a:ln w="50800" cap="flat">
              <a:solidFill>
                <a:srgbClr val="FFFFFF"/>
              </a:solidFill>
              <a:prstDash val="solid"/>
              <a:miter lim="400000"/>
            </a:ln>
            <a:effectLst>
              <a:outerShdw blurRad="50800" dist="25400" dir="5400000" rotWithShape="0">
                <a:srgbClr val="000000">
                  <a:alpha val="35000"/>
                </a:srgbClr>
              </a:outerShdw>
            </a:effectLst>
          </p:spPr>
          <p:txBody>
            <a:bodyPr wrap="square" lIns="60959" tIns="60959" rIns="60959" bIns="60959" numCol="1" anchor="ctr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  <p:grpSp>
          <p:nvGrpSpPr>
            <p:cNvPr id="866" name="成组"/>
            <p:cNvGrpSpPr/>
            <p:nvPr/>
          </p:nvGrpSpPr>
          <p:grpSpPr>
            <a:xfrm>
              <a:off x="677039" y="-1"/>
              <a:ext cx="3529035" cy="2108600"/>
              <a:chOff x="0" y="0"/>
              <a:chExt cx="3529034" cy="2108598"/>
            </a:xfrm>
          </p:grpSpPr>
          <p:sp>
            <p:nvSpPr>
              <p:cNvPr id="861" name="线条"/>
              <p:cNvSpPr/>
              <p:nvPr/>
            </p:nvSpPr>
            <p:spPr>
              <a:xfrm flipV="1">
                <a:off x="3529034" y="3135"/>
                <a:ext cx="1" cy="293291"/>
              </a:xfrm>
              <a:prstGeom prst="line">
                <a:avLst/>
              </a:prstGeom>
              <a:noFill/>
              <a:ln w="50800" cap="flat">
                <a:solidFill>
                  <a:srgbClr val="FFFFFF"/>
                </a:solidFill>
                <a:prstDash val="solid"/>
                <a:round/>
              </a:ln>
              <a:effectLst>
                <a:outerShdw blurRad="50800" dist="254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wrap="square" lIns="60959" tIns="60959" rIns="60959" bIns="60959" numCol="1" anchor="t">
                <a:noAutofit/>
              </a:bodyPr>
              <a:lstStyle/>
              <a:p>
                <a:pPr>
                  <a:defRPr>
                    <a:latin typeface="+mn-lt"/>
                    <a:ea typeface="+mn-ea"/>
                    <a:cs typeface="+mn-cs"/>
                    <a:sym typeface="Calibri"/>
                  </a:defRPr>
                </a:pPr>
                <a:endParaRPr/>
              </a:p>
            </p:txBody>
          </p:sp>
          <p:grpSp>
            <p:nvGrpSpPr>
              <p:cNvPr id="865" name="成组"/>
              <p:cNvGrpSpPr/>
              <p:nvPr/>
            </p:nvGrpSpPr>
            <p:grpSpPr>
              <a:xfrm>
                <a:off x="0" y="0"/>
                <a:ext cx="3529035" cy="2108599"/>
                <a:chOff x="0" y="0"/>
                <a:chExt cx="3529034" cy="2108598"/>
              </a:xfrm>
            </p:grpSpPr>
            <p:sp>
              <p:nvSpPr>
                <p:cNvPr id="862" name="线条"/>
                <p:cNvSpPr/>
                <p:nvPr/>
              </p:nvSpPr>
              <p:spPr>
                <a:xfrm flipH="1" flipV="1">
                  <a:off x="0" y="0"/>
                  <a:ext cx="3520684" cy="1"/>
                </a:xfrm>
                <a:prstGeom prst="line">
                  <a:avLst/>
                </a:prstGeom>
                <a:noFill/>
                <a:ln w="50800" cap="flat">
                  <a:solidFill>
                    <a:srgbClr val="FFFFFF"/>
                  </a:solidFill>
                  <a:prstDash val="solid"/>
                  <a:round/>
                </a:ln>
                <a:effectLst>
                  <a:outerShdw blurRad="50800" dist="254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wrap="square" lIns="60959" tIns="60959" rIns="60959" bIns="60959" numCol="1" anchor="t">
                  <a:noAutofit/>
                </a:bodyPr>
                <a:lstStyle/>
                <a:p>
                  <a:pPr>
                    <a:defRPr>
                      <a:latin typeface="+mn-lt"/>
                      <a:ea typeface="+mn-ea"/>
                      <a:cs typeface="+mn-cs"/>
                      <a:sym typeface="Calibri"/>
                    </a:defRPr>
                  </a:pPr>
                  <a:endParaRPr/>
                </a:p>
              </p:txBody>
            </p:sp>
            <p:sp>
              <p:nvSpPr>
                <p:cNvPr id="863" name="线条"/>
                <p:cNvSpPr/>
                <p:nvPr/>
              </p:nvSpPr>
              <p:spPr>
                <a:xfrm flipH="1" flipV="1">
                  <a:off x="0" y="2108598"/>
                  <a:ext cx="3520684" cy="1"/>
                </a:xfrm>
                <a:prstGeom prst="line">
                  <a:avLst/>
                </a:prstGeom>
                <a:noFill/>
                <a:ln w="50800" cap="flat">
                  <a:solidFill>
                    <a:srgbClr val="FFFFFF"/>
                  </a:solidFill>
                  <a:prstDash val="solid"/>
                  <a:round/>
                </a:ln>
                <a:effectLst>
                  <a:outerShdw blurRad="50800" dist="254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wrap="square" lIns="60959" tIns="60959" rIns="60959" bIns="60959" numCol="1" anchor="t">
                  <a:noAutofit/>
                </a:bodyPr>
                <a:lstStyle/>
                <a:p>
                  <a:pPr>
                    <a:defRPr>
                      <a:latin typeface="+mn-lt"/>
                      <a:ea typeface="+mn-ea"/>
                      <a:cs typeface="+mn-cs"/>
                      <a:sym typeface="Calibri"/>
                    </a:defRPr>
                  </a:pPr>
                  <a:endParaRPr/>
                </a:p>
              </p:txBody>
            </p:sp>
            <p:sp>
              <p:nvSpPr>
                <p:cNvPr id="864" name="线条"/>
                <p:cNvSpPr/>
                <p:nvPr/>
              </p:nvSpPr>
              <p:spPr>
                <a:xfrm flipV="1">
                  <a:off x="3529034" y="1812173"/>
                  <a:ext cx="1" cy="293290"/>
                </a:xfrm>
                <a:prstGeom prst="line">
                  <a:avLst/>
                </a:prstGeom>
                <a:noFill/>
                <a:ln w="50800" cap="flat">
                  <a:solidFill>
                    <a:srgbClr val="FFFFFF"/>
                  </a:solidFill>
                  <a:prstDash val="solid"/>
                  <a:round/>
                </a:ln>
                <a:effectLst>
                  <a:outerShdw blurRad="50800" dist="254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wrap="square" lIns="60959" tIns="60959" rIns="60959" bIns="60959" numCol="1" anchor="t">
                  <a:noAutofit/>
                </a:bodyPr>
                <a:lstStyle/>
                <a:p>
                  <a:pPr>
                    <a:defRPr>
                      <a:latin typeface="+mn-lt"/>
                      <a:ea typeface="+mn-ea"/>
                      <a:cs typeface="+mn-cs"/>
                      <a:sym typeface="Calibri"/>
                    </a:defRPr>
                  </a:pPr>
                  <a:endParaRPr/>
                </a:p>
              </p:txBody>
            </p:sp>
          </p:grpSp>
        </p:grpSp>
        <p:pic>
          <p:nvPicPr>
            <p:cNvPr id="867" name="图像" descr="图像"/>
            <p:cNvPicPr>
              <a:picLocks noChangeAspect="1"/>
            </p:cNvPicPr>
            <p:nvPr/>
          </p:nvPicPr>
          <p:blipFill>
            <a:blip r:embed="rId5">
              <a:extLst/>
            </a:blip>
            <a:srcRect l="1551" t="56898" r="72574" b="37202"/>
            <a:stretch>
              <a:fillRect/>
            </a:stretch>
          </p:blipFill>
          <p:spPr>
            <a:xfrm>
              <a:off x="2993815" y="609742"/>
              <a:ext cx="1522413" cy="1952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894" extrusionOk="0">
                  <a:moveTo>
                    <a:pt x="8998" y="0"/>
                  </a:moveTo>
                  <a:cubicBezTo>
                    <a:pt x="8935" y="0"/>
                    <a:pt x="8880" y="370"/>
                    <a:pt x="8880" y="849"/>
                  </a:cubicBezTo>
                  <a:cubicBezTo>
                    <a:pt x="8880" y="1329"/>
                    <a:pt x="8935" y="1741"/>
                    <a:pt x="8998" y="1741"/>
                  </a:cubicBezTo>
                  <a:cubicBezTo>
                    <a:pt x="9062" y="1741"/>
                    <a:pt x="9111" y="1329"/>
                    <a:pt x="9111" y="849"/>
                  </a:cubicBezTo>
                  <a:cubicBezTo>
                    <a:pt x="9111" y="370"/>
                    <a:pt x="9062" y="0"/>
                    <a:pt x="8998" y="0"/>
                  </a:cubicBezTo>
                  <a:close/>
                  <a:moveTo>
                    <a:pt x="5884" y="43"/>
                  </a:moveTo>
                  <a:cubicBezTo>
                    <a:pt x="5826" y="-51"/>
                    <a:pt x="5753" y="185"/>
                    <a:pt x="5698" y="849"/>
                  </a:cubicBezTo>
                  <a:cubicBezTo>
                    <a:pt x="5604" y="1999"/>
                    <a:pt x="5030" y="1968"/>
                    <a:pt x="4876" y="807"/>
                  </a:cubicBezTo>
                  <a:cubicBezTo>
                    <a:pt x="4676" y="-706"/>
                    <a:pt x="4054" y="4298"/>
                    <a:pt x="4111" y="6965"/>
                  </a:cubicBezTo>
                  <a:cubicBezTo>
                    <a:pt x="4185" y="10462"/>
                    <a:pt x="4179" y="13629"/>
                    <a:pt x="4099" y="15203"/>
                  </a:cubicBezTo>
                  <a:cubicBezTo>
                    <a:pt x="4033" y="16506"/>
                    <a:pt x="3815" y="16639"/>
                    <a:pt x="2128" y="16392"/>
                  </a:cubicBezTo>
                  <a:cubicBezTo>
                    <a:pt x="649" y="16176"/>
                    <a:pt x="249" y="16390"/>
                    <a:pt x="293" y="17242"/>
                  </a:cubicBezTo>
                  <a:cubicBezTo>
                    <a:pt x="334" y="18056"/>
                    <a:pt x="858" y="18304"/>
                    <a:pt x="2354" y="18304"/>
                  </a:cubicBezTo>
                  <a:lnTo>
                    <a:pt x="4353" y="18304"/>
                  </a:lnTo>
                  <a:lnTo>
                    <a:pt x="4392" y="15925"/>
                  </a:lnTo>
                  <a:cubicBezTo>
                    <a:pt x="4420" y="14073"/>
                    <a:pt x="4478" y="13570"/>
                    <a:pt x="4657" y="13802"/>
                  </a:cubicBezTo>
                  <a:cubicBezTo>
                    <a:pt x="4784" y="13968"/>
                    <a:pt x="4850" y="13824"/>
                    <a:pt x="4803" y="13462"/>
                  </a:cubicBezTo>
                  <a:cubicBezTo>
                    <a:pt x="4756" y="13101"/>
                    <a:pt x="4777" y="12280"/>
                    <a:pt x="4848" y="11636"/>
                  </a:cubicBezTo>
                  <a:cubicBezTo>
                    <a:pt x="4943" y="10771"/>
                    <a:pt x="4940" y="10111"/>
                    <a:pt x="4837" y="9173"/>
                  </a:cubicBezTo>
                  <a:cubicBezTo>
                    <a:pt x="4668" y="7639"/>
                    <a:pt x="4748" y="6480"/>
                    <a:pt x="5062" y="5861"/>
                  </a:cubicBezTo>
                  <a:cubicBezTo>
                    <a:pt x="5219" y="5551"/>
                    <a:pt x="5365" y="6060"/>
                    <a:pt x="5513" y="7474"/>
                  </a:cubicBezTo>
                  <a:cubicBezTo>
                    <a:pt x="5633" y="8629"/>
                    <a:pt x="5777" y="9598"/>
                    <a:pt x="5834" y="9598"/>
                  </a:cubicBezTo>
                  <a:cubicBezTo>
                    <a:pt x="6021" y="9598"/>
                    <a:pt x="6684" y="14687"/>
                    <a:pt x="6684" y="16138"/>
                  </a:cubicBezTo>
                  <a:cubicBezTo>
                    <a:pt x="6684" y="16924"/>
                    <a:pt x="6747" y="17438"/>
                    <a:pt x="6825" y="17242"/>
                  </a:cubicBezTo>
                  <a:cubicBezTo>
                    <a:pt x="6902" y="17046"/>
                    <a:pt x="7091" y="17353"/>
                    <a:pt x="7247" y="17964"/>
                  </a:cubicBezTo>
                  <a:cubicBezTo>
                    <a:pt x="7582" y="19273"/>
                    <a:pt x="7726" y="18843"/>
                    <a:pt x="7726" y="16477"/>
                  </a:cubicBezTo>
                  <a:cubicBezTo>
                    <a:pt x="7726" y="15531"/>
                    <a:pt x="7803" y="14551"/>
                    <a:pt x="7900" y="14269"/>
                  </a:cubicBezTo>
                  <a:cubicBezTo>
                    <a:pt x="8009" y="13955"/>
                    <a:pt x="8053" y="13155"/>
                    <a:pt x="8013" y="12188"/>
                  </a:cubicBezTo>
                  <a:cubicBezTo>
                    <a:pt x="7921" y="10013"/>
                    <a:pt x="8252" y="8720"/>
                    <a:pt x="8677" y="9640"/>
                  </a:cubicBezTo>
                  <a:cubicBezTo>
                    <a:pt x="9077" y="10506"/>
                    <a:pt x="9364" y="12122"/>
                    <a:pt x="9285" y="13080"/>
                  </a:cubicBezTo>
                  <a:cubicBezTo>
                    <a:pt x="9255" y="13455"/>
                    <a:pt x="9310" y="14024"/>
                    <a:pt x="9409" y="14312"/>
                  </a:cubicBezTo>
                  <a:cubicBezTo>
                    <a:pt x="9627" y="14943"/>
                    <a:pt x="9590" y="19740"/>
                    <a:pt x="9370" y="19408"/>
                  </a:cubicBezTo>
                  <a:cubicBezTo>
                    <a:pt x="9335" y="19355"/>
                    <a:pt x="9318" y="20249"/>
                    <a:pt x="9297" y="20894"/>
                  </a:cubicBezTo>
                  <a:lnTo>
                    <a:pt x="11138" y="20894"/>
                  </a:lnTo>
                  <a:cubicBezTo>
                    <a:pt x="11106" y="19635"/>
                    <a:pt x="11044" y="19161"/>
                    <a:pt x="10918" y="19025"/>
                  </a:cubicBezTo>
                  <a:cubicBezTo>
                    <a:pt x="10716" y="18807"/>
                    <a:pt x="10669" y="18096"/>
                    <a:pt x="10654" y="15246"/>
                  </a:cubicBezTo>
                  <a:cubicBezTo>
                    <a:pt x="10633" y="11376"/>
                    <a:pt x="10774" y="9423"/>
                    <a:pt x="11025" y="10150"/>
                  </a:cubicBezTo>
                  <a:cubicBezTo>
                    <a:pt x="11215" y="10698"/>
                    <a:pt x="11253" y="9090"/>
                    <a:pt x="11070" y="8239"/>
                  </a:cubicBezTo>
                  <a:cubicBezTo>
                    <a:pt x="10566" y="5887"/>
                    <a:pt x="12229" y="4695"/>
                    <a:pt x="12968" y="6880"/>
                  </a:cubicBezTo>
                  <a:cubicBezTo>
                    <a:pt x="13243" y="7693"/>
                    <a:pt x="13272" y="8097"/>
                    <a:pt x="13154" y="9173"/>
                  </a:cubicBezTo>
                  <a:cubicBezTo>
                    <a:pt x="13038" y="10228"/>
                    <a:pt x="13049" y="10447"/>
                    <a:pt x="13204" y="10447"/>
                  </a:cubicBezTo>
                  <a:cubicBezTo>
                    <a:pt x="13309" y="10447"/>
                    <a:pt x="13441" y="11363"/>
                    <a:pt x="13497" y="12485"/>
                  </a:cubicBezTo>
                  <a:cubicBezTo>
                    <a:pt x="13579" y="14119"/>
                    <a:pt x="13664" y="14479"/>
                    <a:pt x="13931" y="14184"/>
                  </a:cubicBezTo>
                  <a:cubicBezTo>
                    <a:pt x="14249" y="13832"/>
                    <a:pt x="14357" y="12757"/>
                    <a:pt x="14584" y="7644"/>
                  </a:cubicBezTo>
                  <a:cubicBezTo>
                    <a:pt x="14626" y="6689"/>
                    <a:pt x="14770" y="6115"/>
                    <a:pt x="14967" y="6115"/>
                  </a:cubicBezTo>
                  <a:cubicBezTo>
                    <a:pt x="15267" y="6115"/>
                    <a:pt x="15271" y="6031"/>
                    <a:pt x="15057" y="4841"/>
                  </a:cubicBezTo>
                  <a:cubicBezTo>
                    <a:pt x="14848" y="3680"/>
                    <a:pt x="14846" y="3567"/>
                    <a:pt x="15034" y="3015"/>
                  </a:cubicBezTo>
                  <a:cubicBezTo>
                    <a:pt x="15396" y="1957"/>
                    <a:pt x="15547" y="3202"/>
                    <a:pt x="15620" y="7857"/>
                  </a:cubicBezTo>
                  <a:cubicBezTo>
                    <a:pt x="15709" y="13549"/>
                    <a:pt x="15853" y="14821"/>
                    <a:pt x="16391" y="14821"/>
                  </a:cubicBezTo>
                  <a:cubicBezTo>
                    <a:pt x="16882" y="14821"/>
                    <a:pt x="17022" y="15490"/>
                    <a:pt x="16853" y="17029"/>
                  </a:cubicBezTo>
                  <a:cubicBezTo>
                    <a:pt x="16761" y="17865"/>
                    <a:pt x="16895" y="17995"/>
                    <a:pt x="17461" y="17624"/>
                  </a:cubicBezTo>
                  <a:cubicBezTo>
                    <a:pt x="18556" y="16907"/>
                    <a:pt x="20797" y="16908"/>
                    <a:pt x="21223" y="17624"/>
                  </a:cubicBezTo>
                  <a:cubicBezTo>
                    <a:pt x="21559" y="18190"/>
                    <a:pt x="21600" y="18045"/>
                    <a:pt x="21600" y="16308"/>
                  </a:cubicBezTo>
                  <a:cubicBezTo>
                    <a:pt x="21600" y="14434"/>
                    <a:pt x="21562" y="14397"/>
                    <a:pt x="20474" y="14397"/>
                  </a:cubicBezTo>
                  <a:cubicBezTo>
                    <a:pt x="19127" y="14397"/>
                    <a:pt x="16524" y="13260"/>
                    <a:pt x="16386" y="12613"/>
                  </a:cubicBezTo>
                  <a:cubicBezTo>
                    <a:pt x="16332" y="12360"/>
                    <a:pt x="16319" y="11612"/>
                    <a:pt x="16352" y="10957"/>
                  </a:cubicBezTo>
                  <a:cubicBezTo>
                    <a:pt x="16385" y="10301"/>
                    <a:pt x="16357" y="9526"/>
                    <a:pt x="16290" y="9216"/>
                  </a:cubicBezTo>
                  <a:cubicBezTo>
                    <a:pt x="16208" y="8831"/>
                    <a:pt x="16216" y="8073"/>
                    <a:pt x="16313" y="6880"/>
                  </a:cubicBezTo>
                  <a:cubicBezTo>
                    <a:pt x="16432" y="5412"/>
                    <a:pt x="16420" y="4973"/>
                    <a:pt x="16251" y="4247"/>
                  </a:cubicBezTo>
                  <a:cubicBezTo>
                    <a:pt x="16139" y="3770"/>
                    <a:pt x="16048" y="2671"/>
                    <a:pt x="16048" y="1784"/>
                  </a:cubicBezTo>
                  <a:cubicBezTo>
                    <a:pt x="16048" y="504"/>
                    <a:pt x="15959" y="170"/>
                    <a:pt x="15620" y="170"/>
                  </a:cubicBezTo>
                  <a:cubicBezTo>
                    <a:pt x="15385" y="170"/>
                    <a:pt x="15067" y="527"/>
                    <a:pt x="14910" y="977"/>
                  </a:cubicBezTo>
                  <a:cubicBezTo>
                    <a:pt x="14724" y="1511"/>
                    <a:pt x="14583" y="1483"/>
                    <a:pt x="14505" y="892"/>
                  </a:cubicBezTo>
                  <a:cubicBezTo>
                    <a:pt x="14311" y="-571"/>
                    <a:pt x="14165" y="-149"/>
                    <a:pt x="14229" y="1699"/>
                  </a:cubicBezTo>
                  <a:cubicBezTo>
                    <a:pt x="14299" y="3708"/>
                    <a:pt x="14035" y="5877"/>
                    <a:pt x="13908" y="4332"/>
                  </a:cubicBezTo>
                  <a:cubicBezTo>
                    <a:pt x="13864" y="3796"/>
                    <a:pt x="13759" y="3543"/>
                    <a:pt x="13677" y="3780"/>
                  </a:cubicBezTo>
                  <a:cubicBezTo>
                    <a:pt x="13596" y="4016"/>
                    <a:pt x="13418" y="3212"/>
                    <a:pt x="13278" y="1996"/>
                  </a:cubicBezTo>
                  <a:cubicBezTo>
                    <a:pt x="13091" y="375"/>
                    <a:pt x="12989" y="54"/>
                    <a:pt x="12895" y="765"/>
                  </a:cubicBezTo>
                  <a:cubicBezTo>
                    <a:pt x="12719" y="2090"/>
                    <a:pt x="11508" y="1991"/>
                    <a:pt x="11324" y="637"/>
                  </a:cubicBezTo>
                  <a:cubicBezTo>
                    <a:pt x="11204" y="-242"/>
                    <a:pt x="11180" y="-122"/>
                    <a:pt x="11211" y="1274"/>
                  </a:cubicBezTo>
                  <a:cubicBezTo>
                    <a:pt x="11241" y="2641"/>
                    <a:pt x="11175" y="3075"/>
                    <a:pt x="10901" y="3270"/>
                  </a:cubicBezTo>
                  <a:cubicBezTo>
                    <a:pt x="10538" y="3529"/>
                    <a:pt x="9373" y="3574"/>
                    <a:pt x="9026" y="3355"/>
                  </a:cubicBezTo>
                  <a:cubicBezTo>
                    <a:pt x="8504" y="3026"/>
                    <a:pt x="7583" y="4264"/>
                    <a:pt x="7399" y="5521"/>
                  </a:cubicBezTo>
                  <a:cubicBezTo>
                    <a:pt x="7179" y="7021"/>
                    <a:pt x="6713" y="6658"/>
                    <a:pt x="6509" y="4841"/>
                  </a:cubicBezTo>
                  <a:cubicBezTo>
                    <a:pt x="6446" y="4273"/>
                    <a:pt x="6305" y="3543"/>
                    <a:pt x="6194" y="3228"/>
                  </a:cubicBezTo>
                  <a:cubicBezTo>
                    <a:pt x="6083" y="2913"/>
                    <a:pt x="5991" y="2051"/>
                    <a:pt x="5991" y="1317"/>
                  </a:cubicBezTo>
                  <a:cubicBezTo>
                    <a:pt x="5991" y="565"/>
                    <a:pt x="5943" y="137"/>
                    <a:pt x="5884" y="43"/>
                  </a:cubicBezTo>
                  <a:close/>
                  <a:moveTo>
                    <a:pt x="8390" y="297"/>
                  </a:moveTo>
                  <a:cubicBezTo>
                    <a:pt x="8310" y="539"/>
                    <a:pt x="8372" y="722"/>
                    <a:pt x="8531" y="722"/>
                  </a:cubicBezTo>
                  <a:cubicBezTo>
                    <a:pt x="8690" y="722"/>
                    <a:pt x="8757" y="539"/>
                    <a:pt x="8677" y="297"/>
                  </a:cubicBezTo>
                  <a:cubicBezTo>
                    <a:pt x="8598" y="55"/>
                    <a:pt x="8469" y="55"/>
                    <a:pt x="8390" y="297"/>
                  </a:cubicBezTo>
                  <a:close/>
                  <a:moveTo>
                    <a:pt x="20767" y="11594"/>
                  </a:moveTo>
                  <a:cubicBezTo>
                    <a:pt x="20674" y="11872"/>
                    <a:pt x="20705" y="12104"/>
                    <a:pt x="20840" y="12146"/>
                  </a:cubicBezTo>
                  <a:cubicBezTo>
                    <a:pt x="20962" y="12184"/>
                    <a:pt x="21030" y="11968"/>
                    <a:pt x="20992" y="11679"/>
                  </a:cubicBezTo>
                  <a:cubicBezTo>
                    <a:pt x="20953" y="11389"/>
                    <a:pt x="20850" y="11342"/>
                    <a:pt x="20767" y="11594"/>
                  </a:cubicBezTo>
                  <a:close/>
                  <a:moveTo>
                    <a:pt x="0" y="16520"/>
                  </a:moveTo>
                  <a:lnTo>
                    <a:pt x="0" y="17199"/>
                  </a:lnTo>
                  <a:cubicBezTo>
                    <a:pt x="6" y="17094"/>
                    <a:pt x="11" y="17101"/>
                    <a:pt x="17" y="16987"/>
                  </a:cubicBezTo>
                  <a:cubicBezTo>
                    <a:pt x="30" y="16723"/>
                    <a:pt x="1" y="16726"/>
                    <a:pt x="0" y="16520"/>
                  </a:cubicBezTo>
                  <a:close/>
                </a:path>
              </a:pathLst>
            </a:custGeom>
            <a:ln w="12700" cap="flat">
              <a:noFill/>
              <a:miter lim="400000"/>
            </a:ln>
            <a:effectLst/>
          </p:spPr>
        </p:pic>
        <p:pic>
          <p:nvPicPr>
            <p:cNvPr id="868" name="图像" descr="图像"/>
            <p:cNvPicPr>
              <a:picLocks noChangeAspect="1"/>
            </p:cNvPicPr>
            <p:nvPr/>
          </p:nvPicPr>
          <p:blipFill>
            <a:blip r:embed="rId5">
              <a:extLst/>
            </a:blip>
            <a:srcRect l="38232" t="49420" r="45117" b="35038"/>
            <a:stretch>
              <a:fillRect/>
            </a:stretch>
          </p:blipFill>
          <p:spPr>
            <a:xfrm rot="16200000">
              <a:off x="3965051" y="932853"/>
              <a:ext cx="848123" cy="4452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837" y="0"/>
                  </a:moveTo>
                  <a:cubicBezTo>
                    <a:pt x="13820" y="22"/>
                    <a:pt x="13807" y="269"/>
                    <a:pt x="13807" y="809"/>
                  </a:cubicBezTo>
                  <a:cubicBezTo>
                    <a:pt x="13807" y="1596"/>
                    <a:pt x="13836" y="1915"/>
                    <a:pt x="13868" y="1521"/>
                  </a:cubicBezTo>
                  <a:cubicBezTo>
                    <a:pt x="13899" y="1127"/>
                    <a:pt x="13899" y="490"/>
                    <a:pt x="13868" y="96"/>
                  </a:cubicBezTo>
                  <a:cubicBezTo>
                    <a:pt x="13863" y="40"/>
                    <a:pt x="13852" y="27"/>
                    <a:pt x="13847" y="0"/>
                  </a:cubicBezTo>
                  <a:lnTo>
                    <a:pt x="13837" y="0"/>
                  </a:lnTo>
                  <a:close/>
                  <a:moveTo>
                    <a:pt x="15060" y="0"/>
                  </a:moveTo>
                  <a:cubicBezTo>
                    <a:pt x="15032" y="302"/>
                    <a:pt x="14990" y="552"/>
                    <a:pt x="14990" y="905"/>
                  </a:cubicBezTo>
                  <a:cubicBezTo>
                    <a:pt x="14990" y="1419"/>
                    <a:pt x="14956" y="1764"/>
                    <a:pt x="14889" y="2021"/>
                  </a:cubicBezTo>
                  <a:cubicBezTo>
                    <a:pt x="14843" y="2246"/>
                    <a:pt x="14774" y="2399"/>
                    <a:pt x="14656" y="2445"/>
                  </a:cubicBezTo>
                  <a:cubicBezTo>
                    <a:pt x="14563" y="2506"/>
                    <a:pt x="14454" y="2528"/>
                    <a:pt x="14312" y="2503"/>
                  </a:cubicBezTo>
                  <a:cubicBezTo>
                    <a:pt x="13922" y="2432"/>
                    <a:pt x="13735" y="2637"/>
                    <a:pt x="13666" y="3350"/>
                  </a:cubicBezTo>
                  <a:cubicBezTo>
                    <a:pt x="13665" y="3359"/>
                    <a:pt x="13666" y="3379"/>
                    <a:pt x="13666" y="3388"/>
                  </a:cubicBezTo>
                  <a:cubicBezTo>
                    <a:pt x="13659" y="3633"/>
                    <a:pt x="13651" y="3907"/>
                    <a:pt x="13655" y="4197"/>
                  </a:cubicBezTo>
                  <a:lnTo>
                    <a:pt x="13676" y="5467"/>
                  </a:lnTo>
                  <a:lnTo>
                    <a:pt x="14373" y="5429"/>
                  </a:lnTo>
                  <a:cubicBezTo>
                    <a:pt x="14450" y="5424"/>
                    <a:pt x="14513" y="5427"/>
                    <a:pt x="14585" y="5429"/>
                  </a:cubicBezTo>
                  <a:lnTo>
                    <a:pt x="15121" y="5371"/>
                  </a:lnTo>
                  <a:cubicBezTo>
                    <a:pt x="15071" y="4998"/>
                    <a:pt x="15015" y="4851"/>
                    <a:pt x="14868" y="4851"/>
                  </a:cubicBezTo>
                  <a:cubicBezTo>
                    <a:pt x="14725" y="4851"/>
                    <a:pt x="14497" y="4728"/>
                    <a:pt x="14373" y="4563"/>
                  </a:cubicBezTo>
                  <a:cubicBezTo>
                    <a:pt x="13931" y="3973"/>
                    <a:pt x="14221" y="2734"/>
                    <a:pt x="14798" y="2734"/>
                  </a:cubicBezTo>
                  <a:cubicBezTo>
                    <a:pt x="14946" y="2734"/>
                    <a:pt x="15074" y="2635"/>
                    <a:pt x="15081" y="2503"/>
                  </a:cubicBezTo>
                  <a:cubicBezTo>
                    <a:pt x="15087" y="2370"/>
                    <a:pt x="15098" y="1518"/>
                    <a:pt x="15111" y="616"/>
                  </a:cubicBezTo>
                  <a:cubicBezTo>
                    <a:pt x="15115" y="308"/>
                    <a:pt x="15124" y="198"/>
                    <a:pt x="15131" y="0"/>
                  </a:cubicBezTo>
                  <a:lnTo>
                    <a:pt x="15060" y="0"/>
                  </a:lnTo>
                  <a:close/>
                  <a:moveTo>
                    <a:pt x="16182" y="0"/>
                  </a:moveTo>
                  <a:cubicBezTo>
                    <a:pt x="16233" y="412"/>
                    <a:pt x="16283" y="914"/>
                    <a:pt x="16283" y="1251"/>
                  </a:cubicBezTo>
                  <a:cubicBezTo>
                    <a:pt x="16284" y="1656"/>
                    <a:pt x="16315" y="1945"/>
                    <a:pt x="16364" y="1887"/>
                  </a:cubicBezTo>
                  <a:cubicBezTo>
                    <a:pt x="16414" y="1828"/>
                    <a:pt x="16518" y="1902"/>
                    <a:pt x="16587" y="2060"/>
                  </a:cubicBezTo>
                  <a:cubicBezTo>
                    <a:pt x="16635" y="2172"/>
                    <a:pt x="16727" y="2262"/>
                    <a:pt x="16829" y="2310"/>
                  </a:cubicBezTo>
                  <a:lnTo>
                    <a:pt x="16819" y="1636"/>
                  </a:lnTo>
                  <a:cubicBezTo>
                    <a:pt x="16790" y="1268"/>
                    <a:pt x="16769" y="784"/>
                    <a:pt x="16769" y="250"/>
                  </a:cubicBezTo>
                  <a:cubicBezTo>
                    <a:pt x="16769" y="138"/>
                    <a:pt x="16760" y="97"/>
                    <a:pt x="16758" y="0"/>
                  </a:cubicBezTo>
                  <a:lnTo>
                    <a:pt x="16182" y="0"/>
                  </a:lnTo>
                  <a:close/>
                  <a:moveTo>
                    <a:pt x="17234" y="2445"/>
                  </a:moveTo>
                  <a:cubicBezTo>
                    <a:pt x="17328" y="2498"/>
                    <a:pt x="17428" y="2560"/>
                    <a:pt x="17506" y="2637"/>
                  </a:cubicBezTo>
                  <a:cubicBezTo>
                    <a:pt x="17881" y="3007"/>
                    <a:pt x="17899" y="3659"/>
                    <a:pt x="17557" y="4409"/>
                  </a:cubicBezTo>
                  <a:cubicBezTo>
                    <a:pt x="17359" y="4842"/>
                    <a:pt x="17269" y="4912"/>
                    <a:pt x="17122" y="4755"/>
                  </a:cubicBezTo>
                  <a:cubicBezTo>
                    <a:pt x="17021" y="4647"/>
                    <a:pt x="16816" y="4586"/>
                    <a:pt x="16667" y="4620"/>
                  </a:cubicBezTo>
                  <a:cubicBezTo>
                    <a:pt x="16349" y="4694"/>
                    <a:pt x="16230" y="5349"/>
                    <a:pt x="16384" y="6122"/>
                  </a:cubicBezTo>
                  <a:cubicBezTo>
                    <a:pt x="16440" y="6402"/>
                    <a:pt x="16486" y="7093"/>
                    <a:pt x="16486" y="7662"/>
                  </a:cubicBezTo>
                  <a:cubicBezTo>
                    <a:pt x="16486" y="8550"/>
                    <a:pt x="16442" y="8743"/>
                    <a:pt x="16213" y="9087"/>
                  </a:cubicBezTo>
                  <a:cubicBezTo>
                    <a:pt x="15888" y="9573"/>
                    <a:pt x="15854" y="9593"/>
                    <a:pt x="15576" y="9164"/>
                  </a:cubicBezTo>
                  <a:cubicBezTo>
                    <a:pt x="15446" y="8963"/>
                    <a:pt x="15375" y="8521"/>
                    <a:pt x="15313" y="7797"/>
                  </a:cubicBezTo>
                  <a:cubicBezTo>
                    <a:pt x="15324" y="8724"/>
                    <a:pt x="15313" y="9652"/>
                    <a:pt x="15283" y="10396"/>
                  </a:cubicBezTo>
                  <a:cubicBezTo>
                    <a:pt x="15271" y="11025"/>
                    <a:pt x="15246" y="11490"/>
                    <a:pt x="15212" y="11570"/>
                  </a:cubicBezTo>
                  <a:cubicBezTo>
                    <a:pt x="15256" y="11647"/>
                    <a:pt x="15464" y="11667"/>
                    <a:pt x="15717" y="11666"/>
                  </a:cubicBezTo>
                  <a:cubicBezTo>
                    <a:pt x="15861" y="11626"/>
                    <a:pt x="16023" y="11592"/>
                    <a:pt x="16213" y="11589"/>
                  </a:cubicBezTo>
                  <a:lnTo>
                    <a:pt x="16860" y="11589"/>
                  </a:lnTo>
                  <a:lnTo>
                    <a:pt x="16870" y="8702"/>
                  </a:lnTo>
                  <a:cubicBezTo>
                    <a:pt x="16871" y="8343"/>
                    <a:pt x="16886" y="8334"/>
                    <a:pt x="16890" y="8009"/>
                  </a:cubicBezTo>
                  <a:cubicBezTo>
                    <a:pt x="16898" y="7419"/>
                    <a:pt x="16904" y="6934"/>
                    <a:pt x="16920" y="6545"/>
                  </a:cubicBezTo>
                  <a:cubicBezTo>
                    <a:pt x="16929" y="6315"/>
                    <a:pt x="16930" y="5652"/>
                    <a:pt x="16940" y="5621"/>
                  </a:cubicBezTo>
                  <a:cubicBezTo>
                    <a:pt x="16974" y="5519"/>
                    <a:pt x="17322" y="5448"/>
                    <a:pt x="17709" y="5448"/>
                  </a:cubicBezTo>
                  <a:cubicBezTo>
                    <a:pt x="18013" y="5448"/>
                    <a:pt x="18223" y="5389"/>
                    <a:pt x="18325" y="5333"/>
                  </a:cubicBezTo>
                  <a:cubicBezTo>
                    <a:pt x="18380" y="5273"/>
                    <a:pt x="18422" y="5206"/>
                    <a:pt x="18426" y="5102"/>
                  </a:cubicBezTo>
                  <a:cubicBezTo>
                    <a:pt x="18435" y="4887"/>
                    <a:pt x="18448" y="4233"/>
                    <a:pt x="18457" y="3639"/>
                  </a:cubicBezTo>
                  <a:lnTo>
                    <a:pt x="18467" y="2984"/>
                  </a:lnTo>
                  <a:cubicBezTo>
                    <a:pt x="18463" y="2806"/>
                    <a:pt x="18462" y="2595"/>
                    <a:pt x="18446" y="2541"/>
                  </a:cubicBezTo>
                  <a:lnTo>
                    <a:pt x="18366" y="2541"/>
                  </a:lnTo>
                  <a:cubicBezTo>
                    <a:pt x="18296" y="2646"/>
                    <a:pt x="18207" y="2682"/>
                    <a:pt x="18174" y="2618"/>
                  </a:cubicBezTo>
                  <a:cubicBezTo>
                    <a:pt x="18139" y="2553"/>
                    <a:pt x="17827" y="2484"/>
                    <a:pt x="17476" y="2464"/>
                  </a:cubicBezTo>
                  <a:lnTo>
                    <a:pt x="17234" y="2445"/>
                  </a:lnTo>
                  <a:close/>
                  <a:moveTo>
                    <a:pt x="5600" y="2637"/>
                  </a:moveTo>
                  <a:cubicBezTo>
                    <a:pt x="5059" y="2643"/>
                    <a:pt x="4951" y="2726"/>
                    <a:pt x="4771" y="3369"/>
                  </a:cubicBezTo>
                  <a:cubicBezTo>
                    <a:pt x="4735" y="3563"/>
                    <a:pt x="4685" y="3778"/>
                    <a:pt x="4629" y="3966"/>
                  </a:cubicBezTo>
                  <a:cubicBezTo>
                    <a:pt x="4587" y="4108"/>
                    <a:pt x="4584" y="4246"/>
                    <a:pt x="4548" y="4409"/>
                  </a:cubicBezTo>
                  <a:cubicBezTo>
                    <a:pt x="4510" y="4650"/>
                    <a:pt x="4478" y="4868"/>
                    <a:pt x="4478" y="5005"/>
                  </a:cubicBezTo>
                  <a:cubicBezTo>
                    <a:pt x="4478" y="5321"/>
                    <a:pt x="4366" y="5599"/>
                    <a:pt x="4205" y="5679"/>
                  </a:cubicBezTo>
                  <a:cubicBezTo>
                    <a:pt x="4001" y="5781"/>
                    <a:pt x="3947" y="6043"/>
                    <a:pt x="3942" y="6738"/>
                  </a:cubicBezTo>
                  <a:cubicBezTo>
                    <a:pt x="3952" y="7098"/>
                    <a:pt x="3960" y="7378"/>
                    <a:pt x="3982" y="7604"/>
                  </a:cubicBezTo>
                  <a:cubicBezTo>
                    <a:pt x="4015" y="7847"/>
                    <a:pt x="4064" y="8049"/>
                    <a:pt x="4114" y="8143"/>
                  </a:cubicBezTo>
                  <a:cubicBezTo>
                    <a:pt x="4174" y="8258"/>
                    <a:pt x="4550" y="8332"/>
                    <a:pt x="5044" y="8394"/>
                  </a:cubicBezTo>
                  <a:cubicBezTo>
                    <a:pt x="5475" y="8413"/>
                    <a:pt x="5765" y="8449"/>
                    <a:pt x="6519" y="8451"/>
                  </a:cubicBezTo>
                  <a:lnTo>
                    <a:pt x="7914" y="8451"/>
                  </a:lnTo>
                  <a:cubicBezTo>
                    <a:pt x="8349" y="8410"/>
                    <a:pt x="8649" y="8340"/>
                    <a:pt x="8693" y="8240"/>
                  </a:cubicBezTo>
                  <a:lnTo>
                    <a:pt x="8723" y="7951"/>
                  </a:lnTo>
                  <a:cubicBezTo>
                    <a:pt x="8750" y="7709"/>
                    <a:pt x="8758" y="6606"/>
                    <a:pt x="8753" y="5506"/>
                  </a:cubicBezTo>
                  <a:cubicBezTo>
                    <a:pt x="8749" y="4661"/>
                    <a:pt x="8740" y="3857"/>
                    <a:pt x="8713" y="3581"/>
                  </a:cubicBezTo>
                  <a:cubicBezTo>
                    <a:pt x="8680" y="3240"/>
                    <a:pt x="8641" y="3043"/>
                    <a:pt x="8541" y="2926"/>
                  </a:cubicBezTo>
                  <a:lnTo>
                    <a:pt x="8339" y="2965"/>
                  </a:lnTo>
                  <a:cubicBezTo>
                    <a:pt x="8088" y="2999"/>
                    <a:pt x="7920" y="2919"/>
                    <a:pt x="7894" y="2772"/>
                  </a:cubicBezTo>
                  <a:cubicBezTo>
                    <a:pt x="7889" y="2744"/>
                    <a:pt x="7863" y="2738"/>
                    <a:pt x="7854" y="2714"/>
                  </a:cubicBezTo>
                  <a:cubicBezTo>
                    <a:pt x="7607" y="2694"/>
                    <a:pt x="7417" y="2744"/>
                    <a:pt x="7277" y="2830"/>
                  </a:cubicBezTo>
                  <a:cubicBezTo>
                    <a:pt x="7264" y="2864"/>
                    <a:pt x="7232" y="2886"/>
                    <a:pt x="7227" y="2926"/>
                  </a:cubicBezTo>
                  <a:cubicBezTo>
                    <a:pt x="7183" y="3248"/>
                    <a:pt x="7134" y="3280"/>
                    <a:pt x="6873" y="3138"/>
                  </a:cubicBezTo>
                  <a:cubicBezTo>
                    <a:pt x="6704" y="3046"/>
                    <a:pt x="6544" y="2996"/>
                    <a:pt x="6519" y="3042"/>
                  </a:cubicBezTo>
                  <a:cubicBezTo>
                    <a:pt x="6495" y="3088"/>
                    <a:pt x="6418" y="2992"/>
                    <a:pt x="6348" y="2830"/>
                  </a:cubicBezTo>
                  <a:cubicBezTo>
                    <a:pt x="6336" y="2804"/>
                    <a:pt x="6302" y="2813"/>
                    <a:pt x="6287" y="2791"/>
                  </a:cubicBezTo>
                  <a:cubicBezTo>
                    <a:pt x="6075" y="2706"/>
                    <a:pt x="5831" y="2635"/>
                    <a:pt x="5600" y="2637"/>
                  </a:cubicBezTo>
                  <a:close/>
                  <a:moveTo>
                    <a:pt x="12240" y="4139"/>
                  </a:moveTo>
                  <a:cubicBezTo>
                    <a:pt x="12113" y="4164"/>
                    <a:pt x="11977" y="4197"/>
                    <a:pt x="11846" y="4197"/>
                  </a:cubicBezTo>
                  <a:lnTo>
                    <a:pt x="11310" y="4197"/>
                  </a:lnTo>
                  <a:lnTo>
                    <a:pt x="11310" y="4466"/>
                  </a:lnTo>
                  <a:lnTo>
                    <a:pt x="11341" y="5256"/>
                  </a:lnTo>
                  <a:cubicBezTo>
                    <a:pt x="11389" y="6603"/>
                    <a:pt x="11449" y="6775"/>
                    <a:pt x="11705" y="6334"/>
                  </a:cubicBezTo>
                  <a:cubicBezTo>
                    <a:pt x="11748" y="6259"/>
                    <a:pt x="11781" y="6213"/>
                    <a:pt x="11816" y="6180"/>
                  </a:cubicBezTo>
                  <a:cubicBezTo>
                    <a:pt x="11862" y="6029"/>
                    <a:pt x="11909" y="6082"/>
                    <a:pt x="11947" y="6199"/>
                  </a:cubicBezTo>
                  <a:cubicBezTo>
                    <a:pt x="12063" y="6370"/>
                    <a:pt x="12112" y="7200"/>
                    <a:pt x="12139" y="8856"/>
                  </a:cubicBezTo>
                  <a:cubicBezTo>
                    <a:pt x="12150" y="9209"/>
                    <a:pt x="12161" y="9493"/>
                    <a:pt x="12170" y="9914"/>
                  </a:cubicBezTo>
                  <a:cubicBezTo>
                    <a:pt x="12188" y="10825"/>
                    <a:pt x="12213" y="11681"/>
                    <a:pt x="12240" y="12379"/>
                  </a:cubicBezTo>
                  <a:cubicBezTo>
                    <a:pt x="12248" y="12477"/>
                    <a:pt x="12263" y="12721"/>
                    <a:pt x="12271" y="12744"/>
                  </a:cubicBezTo>
                  <a:cubicBezTo>
                    <a:pt x="12294" y="12818"/>
                    <a:pt x="12293" y="12927"/>
                    <a:pt x="12281" y="13033"/>
                  </a:cubicBezTo>
                  <a:cubicBezTo>
                    <a:pt x="12299" y="13367"/>
                    <a:pt x="12316" y="13786"/>
                    <a:pt x="12331" y="13861"/>
                  </a:cubicBezTo>
                  <a:cubicBezTo>
                    <a:pt x="12344" y="13922"/>
                    <a:pt x="12351" y="14095"/>
                    <a:pt x="12362" y="14188"/>
                  </a:cubicBezTo>
                  <a:cubicBezTo>
                    <a:pt x="12390" y="14292"/>
                    <a:pt x="12401" y="14443"/>
                    <a:pt x="12392" y="14573"/>
                  </a:cubicBezTo>
                  <a:cubicBezTo>
                    <a:pt x="12419" y="14991"/>
                    <a:pt x="12437" y="15461"/>
                    <a:pt x="12442" y="16017"/>
                  </a:cubicBezTo>
                  <a:cubicBezTo>
                    <a:pt x="12471" y="16194"/>
                    <a:pt x="12486" y="16479"/>
                    <a:pt x="12493" y="16922"/>
                  </a:cubicBezTo>
                  <a:cubicBezTo>
                    <a:pt x="12503" y="17559"/>
                    <a:pt x="12537" y="18229"/>
                    <a:pt x="12574" y="18404"/>
                  </a:cubicBezTo>
                  <a:cubicBezTo>
                    <a:pt x="12648" y="18759"/>
                    <a:pt x="12482" y="19078"/>
                    <a:pt x="12382" y="18770"/>
                  </a:cubicBezTo>
                  <a:cubicBezTo>
                    <a:pt x="12353" y="18682"/>
                    <a:pt x="12318" y="18625"/>
                    <a:pt x="12291" y="18597"/>
                  </a:cubicBezTo>
                  <a:cubicBezTo>
                    <a:pt x="12222" y="18610"/>
                    <a:pt x="12190" y="18841"/>
                    <a:pt x="12180" y="19194"/>
                  </a:cubicBezTo>
                  <a:cubicBezTo>
                    <a:pt x="12191" y="19285"/>
                    <a:pt x="12207" y="19449"/>
                    <a:pt x="12220" y="19425"/>
                  </a:cubicBezTo>
                  <a:cubicBezTo>
                    <a:pt x="12317" y="19241"/>
                    <a:pt x="12533" y="19812"/>
                    <a:pt x="12533" y="20252"/>
                  </a:cubicBezTo>
                  <a:cubicBezTo>
                    <a:pt x="12533" y="20381"/>
                    <a:pt x="12540" y="20457"/>
                    <a:pt x="12554" y="20522"/>
                  </a:cubicBezTo>
                  <a:cubicBezTo>
                    <a:pt x="13043" y="20622"/>
                    <a:pt x="13482" y="21089"/>
                    <a:pt x="13403" y="21484"/>
                  </a:cubicBezTo>
                  <a:cubicBezTo>
                    <a:pt x="13391" y="21544"/>
                    <a:pt x="13414" y="21555"/>
                    <a:pt x="13413" y="21600"/>
                  </a:cubicBezTo>
                  <a:lnTo>
                    <a:pt x="13868" y="21600"/>
                  </a:lnTo>
                  <a:cubicBezTo>
                    <a:pt x="13892" y="21571"/>
                    <a:pt x="13913" y="21560"/>
                    <a:pt x="13938" y="21523"/>
                  </a:cubicBezTo>
                  <a:cubicBezTo>
                    <a:pt x="14095" y="21297"/>
                    <a:pt x="14141" y="21092"/>
                    <a:pt x="14050" y="20984"/>
                  </a:cubicBezTo>
                  <a:cubicBezTo>
                    <a:pt x="13970" y="20890"/>
                    <a:pt x="13898" y="20582"/>
                    <a:pt x="13898" y="20291"/>
                  </a:cubicBezTo>
                  <a:cubicBezTo>
                    <a:pt x="13898" y="20100"/>
                    <a:pt x="13838" y="19793"/>
                    <a:pt x="13756" y="19482"/>
                  </a:cubicBezTo>
                  <a:cubicBezTo>
                    <a:pt x="13678" y="19421"/>
                    <a:pt x="13570" y="19289"/>
                    <a:pt x="13473" y="19117"/>
                  </a:cubicBezTo>
                  <a:cubicBezTo>
                    <a:pt x="13260" y="18735"/>
                    <a:pt x="13257" y="18673"/>
                    <a:pt x="13393" y="18173"/>
                  </a:cubicBezTo>
                  <a:cubicBezTo>
                    <a:pt x="13399" y="18151"/>
                    <a:pt x="13397" y="18120"/>
                    <a:pt x="13403" y="18096"/>
                  </a:cubicBezTo>
                  <a:cubicBezTo>
                    <a:pt x="13364" y="18024"/>
                    <a:pt x="13316" y="17927"/>
                    <a:pt x="13241" y="17827"/>
                  </a:cubicBezTo>
                  <a:cubicBezTo>
                    <a:pt x="12960" y="17451"/>
                    <a:pt x="12897" y="16559"/>
                    <a:pt x="13009" y="15998"/>
                  </a:cubicBezTo>
                  <a:cubicBezTo>
                    <a:pt x="12910" y="15723"/>
                    <a:pt x="12836" y="15411"/>
                    <a:pt x="12877" y="15286"/>
                  </a:cubicBezTo>
                  <a:cubicBezTo>
                    <a:pt x="12930" y="15123"/>
                    <a:pt x="13005" y="15150"/>
                    <a:pt x="13140" y="15382"/>
                  </a:cubicBezTo>
                  <a:cubicBezTo>
                    <a:pt x="13182" y="15455"/>
                    <a:pt x="13216" y="15499"/>
                    <a:pt x="13251" y="15536"/>
                  </a:cubicBezTo>
                  <a:cubicBezTo>
                    <a:pt x="13262" y="15533"/>
                    <a:pt x="13280" y="15517"/>
                    <a:pt x="13292" y="15517"/>
                  </a:cubicBezTo>
                  <a:cubicBezTo>
                    <a:pt x="13364" y="15517"/>
                    <a:pt x="13422" y="15476"/>
                    <a:pt x="13473" y="15420"/>
                  </a:cubicBezTo>
                  <a:cubicBezTo>
                    <a:pt x="13516" y="15289"/>
                    <a:pt x="13555" y="15103"/>
                    <a:pt x="13585" y="14804"/>
                  </a:cubicBezTo>
                  <a:cubicBezTo>
                    <a:pt x="13600" y="14653"/>
                    <a:pt x="13629" y="14527"/>
                    <a:pt x="13666" y="14400"/>
                  </a:cubicBezTo>
                  <a:cubicBezTo>
                    <a:pt x="13669" y="14354"/>
                    <a:pt x="13673" y="14330"/>
                    <a:pt x="13676" y="14284"/>
                  </a:cubicBezTo>
                  <a:cubicBezTo>
                    <a:pt x="13683" y="14149"/>
                    <a:pt x="13766" y="14045"/>
                    <a:pt x="13868" y="13996"/>
                  </a:cubicBezTo>
                  <a:cubicBezTo>
                    <a:pt x="14159" y="13556"/>
                    <a:pt x="14674" y="13345"/>
                    <a:pt x="15455" y="13380"/>
                  </a:cubicBezTo>
                  <a:cubicBezTo>
                    <a:pt x="15486" y="13381"/>
                    <a:pt x="15504" y="13378"/>
                    <a:pt x="15535" y="13380"/>
                  </a:cubicBezTo>
                  <a:cubicBezTo>
                    <a:pt x="16095" y="13347"/>
                    <a:pt x="16710" y="13353"/>
                    <a:pt x="17183" y="13418"/>
                  </a:cubicBezTo>
                  <a:cubicBezTo>
                    <a:pt x="17667" y="13330"/>
                    <a:pt x="18355" y="13469"/>
                    <a:pt x="18355" y="13745"/>
                  </a:cubicBezTo>
                  <a:cubicBezTo>
                    <a:pt x="18355" y="13911"/>
                    <a:pt x="18246" y="14056"/>
                    <a:pt x="18083" y="14092"/>
                  </a:cubicBezTo>
                  <a:cubicBezTo>
                    <a:pt x="18012" y="14107"/>
                    <a:pt x="17956" y="14149"/>
                    <a:pt x="17911" y="14188"/>
                  </a:cubicBezTo>
                  <a:cubicBezTo>
                    <a:pt x="17909" y="14204"/>
                    <a:pt x="17914" y="14212"/>
                    <a:pt x="17911" y="14227"/>
                  </a:cubicBezTo>
                  <a:cubicBezTo>
                    <a:pt x="17888" y="14340"/>
                    <a:pt x="17887" y="14416"/>
                    <a:pt x="17901" y="14477"/>
                  </a:cubicBezTo>
                  <a:cubicBezTo>
                    <a:pt x="17926" y="14487"/>
                    <a:pt x="17943" y="14497"/>
                    <a:pt x="17981" y="14496"/>
                  </a:cubicBezTo>
                  <a:cubicBezTo>
                    <a:pt x="18028" y="14495"/>
                    <a:pt x="18236" y="14425"/>
                    <a:pt x="18376" y="14381"/>
                  </a:cubicBezTo>
                  <a:cubicBezTo>
                    <a:pt x="18454" y="14287"/>
                    <a:pt x="18501" y="14159"/>
                    <a:pt x="18467" y="14053"/>
                  </a:cubicBezTo>
                  <a:cubicBezTo>
                    <a:pt x="18330" y="13633"/>
                    <a:pt x="18727" y="13569"/>
                    <a:pt x="20185" y="13765"/>
                  </a:cubicBezTo>
                  <a:lnTo>
                    <a:pt x="21580" y="13938"/>
                  </a:lnTo>
                  <a:cubicBezTo>
                    <a:pt x="21592" y="13720"/>
                    <a:pt x="21597" y="13518"/>
                    <a:pt x="21600" y="13283"/>
                  </a:cubicBezTo>
                  <a:lnTo>
                    <a:pt x="21600" y="13226"/>
                  </a:lnTo>
                  <a:cubicBezTo>
                    <a:pt x="21579" y="12340"/>
                    <a:pt x="21563" y="12083"/>
                    <a:pt x="21499" y="12071"/>
                  </a:cubicBezTo>
                  <a:cubicBezTo>
                    <a:pt x="21532" y="12341"/>
                    <a:pt x="21317" y="12405"/>
                    <a:pt x="21145" y="12109"/>
                  </a:cubicBezTo>
                  <a:cubicBezTo>
                    <a:pt x="21085" y="12006"/>
                    <a:pt x="21043" y="11959"/>
                    <a:pt x="21004" y="11936"/>
                  </a:cubicBezTo>
                  <a:cubicBezTo>
                    <a:pt x="20978" y="11962"/>
                    <a:pt x="20963" y="11946"/>
                    <a:pt x="20933" y="11994"/>
                  </a:cubicBezTo>
                  <a:cubicBezTo>
                    <a:pt x="20901" y="12043"/>
                    <a:pt x="20851" y="12064"/>
                    <a:pt x="20812" y="12090"/>
                  </a:cubicBezTo>
                  <a:cubicBezTo>
                    <a:pt x="20794" y="12104"/>
                    <a:pt x="20783" y="12123"/>
                    <a:pt x="20761" y="12128"/>
                  </a:cubicBezTo>
                  <a:cubicBezTo>
                    <a:pt x="20675" y="12160"/>
                    <a:pt x="20585" y="12165"/>
                    <a:pt x="20498" y="12090"/>
                  </a:cubicBezTo>
                  <a:cubicBezTo>
                    <a:pt x="20396" y="12001"/>
                    <a:pt x="20238" y="11937"/>
                    <a:pt x="20084" y="11917"/>
                  </a:cubicBezTo>
                  <a:cubicBezTo>
                    <a:pt x="20054" y="11913"/>
                    <a:pt x="20031" y="11917"/>
                    <a:pt x="20003" y="11917"/>
                  </a:cubicBezTo>
                  <a:cubicBezTo>
                    <a:pt x="19908" y="11913"/>
                    <a:pt x="19828" y="11947"/>
                    <a:pt x="19750" y="11974"/>
                  </a:cubicBezTo>
                  <a:cubicBezTo>
                    <a:pt x="19585" y="12057"/>
                    <a:pt x="19471" y="12226"/>
                    <a:pt x="19467" y="12494"/>
                  </a:cubicBezTo>
                  <a:cubicBezTo>
                    <a:pt x="19466" y="12600"/>
                    <a:pt x="19331" y="12668"/>
                    <a:pt x="19164" y="12648"/>
                  </a:cubicBezTo>
                  <a:cubicBezTo>
                    <a:pt x="18998" y="12628"/>
                    <a:pt x="18337" y="12602"/>
                    <a:pt x="17698" y="12590"/>
                  </a:cubicBezTo>
                  <a:cubicBezTo>
                    <a:pt x="17095" y="12579"/>
                    <a:pt x="16626" y="12483"/>
                    <a:pt x="16486" y="12379"/>
                  </a:cubicBezTo>
                  <a:cubicBezTo>
                    <a:pt x="16354" y="12383"/>
                    <a:pt x="16251" y="12376"/>
                    <a:pt x="16122" y="12379"/>
                  </a:cubicBezTo>
                  <a:cubicBezTo>
                    <a:pt x="15960" y="12603"/>
                    <a:pt x="15473" y="12577"/>
                    <a:pt x="15283" y="12379"/>
                  </a:cubicBezTo>
                  <a:cubicBezTo>
                    <a:pt x="14313" y="12366"/>
                    <a:pt x="13496" y="12317"/>
                    <a:pt x="13504" y="12167"/>
                  </a:cubicBezTo>
                  <a:cubicBezTo>
                    <a:pt x="13505" y="12142"/>
                    <a:pt x="13495" y="12113"/>
                    <a:pt x="13494" y="12090"/>
                  </a:cubicBezTo>
                  <a:cubicBezTo>
                    <a:pt x="13378" y="12142"/>
                    <a:pt x="13289" y="12019"/>
                    <a:pt x="13231" y="11686"/>
                  </a:cubicBezTo>
                  <a:cubicBezTo>
                    <a:pt x="13146" y="11660"/>
                    <a:pt x="13061" y="11663"/>
                    <a:pt x="12998" y="11763"/>
                  </a:cubicBezTo>
                  <a:cubicBezTo>
                    <a:pt x="12889" y="11935"/>
                    <a:pt x="12807" y="11933"/>
                    <a:pt x="12746" y="11743"/>
                  </a:cubicBezTo>
                  <a:cubicBezTo>
                    <a:pt x="12680" y="11541"/>
                    <a:pt x="12636" y="10079"/>
                    <a:pt x="12624" y="8528"/>
                  </a:cubicBezTo>
                  <a:cubicBezTo>
                    <a:pt x="12484" y="8105"/>
                    <a:pt x="12447" y="6709"/>
                    <a:pt x="12604" y="6468"/>
                  </a:cubicBezTo>
                  <a:cubicBezTo>
                    <a:pt x="12621" y="6442"/>
                    <a:pt x="12622" y="6385"/>
                    <a:pt x="12635" y="6353"/>
                  </a:cubicBezTo>
                  <a:cubicBezTo>
                    <a:pt x="12641" y="5850"/>
                    <a:pt x="12650" y="5521"/>
                    <a:pt x="12665" y="5179"/>
                  </a:cubicBezTo>
                  <a:cubicBezTo>
                    <a:pt x="12643" y="4887"/>
                    <a:pt x="12615" y="4571"/>
                    <a:pt x="12614" y="4447"/>
                  </a:cubicBezTo>
                  <a:cubicBezTo>
                    <a:pt x="12614" y="4252"/>
                    <a:pt x="12489" y="4172"/>
                    <a:pt x="12240" y="4139"/>
                  </a:cubicBezTo>
                  <a:close/>
                  <a:moveTo>
                    <a:pt x="6792" y="4871"/>
                  </a:moveTo>
                  <a:cubicBezTo>
                    <a:pt x="7452" y="4858"/>
                    <a:pt x="8124" y="4903"/>
                    <a:pt x="8319" y="5044"/>
                  </a:cubicBezTo>
                  <a:cubicBezTo>
                    <a:pt x="8671" y="5299"/>
                    <a:pt x="8746" y="5777"/>
                    <a:pt x="8511" y="6218"/>
                  </a:cubicBezTo>
                  <a:cubicBezTo>
                    <a:pt x="8345" y="6528"/>
                    <a:pt x="8123" y="6590"/>
                    <a:pt x="6823" y="6642"/>
                  </a:cubicBezTo>
                  <a:cubicBezTo>
                    <a:pt x="5520" y="6694"/>
                    <a:pt x="5298" y="6653"/>
                    <a:pt x="5165" y="6372"/>
                  </a:cubicBezTo>
                  <a:cubicBezTo>
                    <a:pt x="4957" y="5935"/>
                    <a:pt x="5031" y="5396"/>
                    <a:pt x="5337" y="5102"/>
                  </a:cubicBezTo>
                  <a:cubicBezTo>
                    <a:pt x="5490" y="4954"/>
                    <a:pt x="6133" y="4884"/>
                    <a:pt x="6792" y="4871"/>
                  </a:cubicBezTo>
                  <a:close/>
                  <a:moveTo>
                    <a:pt x="10057" y="8721"/>
                  </a:moveTo>
                  <a:cubicBezTo>
                    <a:pt x="9868" y="8725"/>
                    <a:pt x="9758" y="9041"/>
                    <a:pt x="9895" y="9202"/>
                  </a:cubicBezTo>
                  <a:cubicBezTo>
                    <a:pt x="9970" y="9289"/>
                    <a:pt x="9851" y="9640"/>
                    <a:pt x="9703" y="9914"/>
                  </a:cubicBezTo>
                  <a:cubicBezTo>
                    <a:pt x="9728" y="10105"/>
                    <a:pt x="9763" y="10251"/>
                    <a:pt x="9804" y="10299"/>
                  </a:cubicBezTo>
                  <a:cubicBezTo>
                    <a:pt x="9942" y="10461"/>
                    <a:pt x="9962" y="11092"/>
                    <a:pt x="9916" y="11705"/>
                  </a:cubicBezTo>
                  <a:cubicBezTo>
                    <a:pt x="9987" y="11880"/>
                    <a:pt x="9937" y="12363"/>
                    <a:pt x="9774" y="12783"/>
                  </a:cubicBezTo>
                  <a:lnTo>
                    <a:pt x="9542" y="13380"/>
                  </a:lnTo>
                  <a:lnTo>
                    <a:pt x="5711" y="13322"/>
                  </a:lnTo>
                  <a:cubicBezTo>
                    <a:pt x="3279" y="13285"/>
                    <a:pt x="2430" y="13244"/>
                    <a:pt x="2062" y="13129"/>
                  </a:cubicBezTo>
                  <a:cubicBezTo>
                    <a:pt x="1121" y="13068"/>
                    <a:pt x="451" y="13006"/>
                    <a:pt x="394" y="12937"/>
                  </a:cubicBezTo>
                  <a:cubicBezTo>
                    <a:pt x="275" y="12791"/>
                    <a:pt x="289" y="12675"/>
                    <a:pt x="374" y="12513"/>
                  </a:cubicBezTo>
                  <a:cubicBezTo>
                    <a:pt x="178" y="12740"/>
                    <a:pt x="66" y="13064"/>
                    <a:pt x="20" y="13476"/>
                  </a:cubicBezTo>
                  <a:cubicBezTo>
                    <a:pt x="47" y="14027"/>
                    <a:pt x="79" y="14351"/>
                    <a:pt x="182" y="14439"/>
                  </a:cubicBezTo>
                  <a:cubicBezTo>
                    <a:pt x="203" y="14439"/>
                    <a:pt x="217" y="14440"/>
                    <a:pt x="243" y="14439"/>
                  </a:cubicBezTo>
                  <a:cubicBezTo>
                    <a:pt x="268" y="14437"/>
                    <a:pt x="305" y="14469"/>
                    <a:pt x="334" y="14477"/>
                  </a:cubicBezTo>
                  <a:cubicBezTo>
                    <a:pt x="338" y="14477"/>
                    <a:pt x="340" y="14496"/>
                    <a:pt x="344" y="14496"/>
                  </a:cubicBezTo>
                  <a:cubicBezTo>
                    <a:pt x="503" y="14507"/>
                    <a:pt x="709" y="14618"/>
                    <a:pt x="809" y="14766"/>
                  </a:cubicBezTo>
                  <a:cubicBezTo>
                    <a:pt x="1279" y="15463"/>
                    <a:pt x="1361" y="15442"/>
                    <a:pt x="1314" y="14708"/>
                  </a:cubicBezTo>
                  <a:lnTo>
                    <a:pt x="1274" y="13996"/>
                  </a:lnTo>
                  <a:lnTo>
                    <a:pt x="3113" y="14073"/>
                  </a:lnTo>
                  <a:cubicBezTo>
                    <a:pt x="4127" y="14112"/>
                    <a:pt x="6090" y="14214"/>
                    <a:pt x="7480" y="14304"/>
                  </a:cubicBezTo>
                  <a:lnTo>
                    <a:pt x="10007" y="14477"/>
                  </a:lnTo>
                  <a:lnTo>
                    <a:pt x="10027" y="16171"/>
                  </a:lnTo>
                  <a:cubicBezTo>
                    <a:pt x="10034" y="16892"/>
                    <a:pt x="10048" y="17460"/>
                    <a:pt x="10057" y="17923"/>
                  </a:cubicBezTo>
                  <a:cubicBezTo>
                    <a:pt x="10084" y="18062"/>
                    <a:pt x="10098" y="18246"/>
                    <a:pt x="10098" y="18462"/>
                  </a:cubicBezTo>
                  <a:cubicBezTo>
                    <a:pt x="10098" y="18587"/>
                    <a:pt x="10114" y="18610"/>
                    <a:pt x="10118" y="18693"/>
                  </a:cubicBezTo>
                  <a:cubicBezTo>
                    <a:pt x="10246" y="19172"/>
                    <a:pt x="10623" y="19167"/>
                    <a:pt x="10623" y="18520"/>
                  </a:cubicBezTo>
                  <a:cubicBezTo>
                    <a:pt x="10623" y="18242"/>
                    <a:pt x="10684" y="17941"/>
                    <a:pt x="10765" y="17846"/>
                  </a:cubicBezTo>
                  <a:cubicBezTo>
                    <a:pt x="10822" y="17778"/>
                    <a:pt x="10882" y="17654"/>
                    <a:pt x="10926" y="17519"/>
                  </a:cubicBezTo>
                  <a:cubicBezTo>
                    <a:pt x="10915" y="17442"/>
                    <a:pt x="10863" y="17335"/>
                    <a:pt x="10755" y="17172"/>
                  </a:cubicBezTo>
                  <a:cubicBezTo>
                    <a:pt x="10512" y="16809"/>
                    <a:pt x="10497" y="16769"/>
                    <a:pt x="10653" y="16441"/>
                  </a:cubicBezTo>
                  <a:cubicBezTo>
                    <a:pt x="10745" y="16248"/>
                    <a:pt x="10888" y="16133"/>
                    <a:pt x="10967" y="16190"/>
                  </a:cubicBezTo>
                  <a:cubicBezTo>
                    <a:pt x="10981" y="16201"/>
                    <a:pt x="10995" y="16192"/>
                    <a:pt x="11007" y="16190"/>
                  </a:cubicBezTo>
                  <a:cubicBezTo>
                    <a:pt x="10895" y="15789"/>
                    <a:pt x="10928" y="14185"/>
                    <a:pt x="11068" y="13919"/>
                  </a:cubicBezTo>
                  <a:cubicBezTo>
                    <a:pt x="11074" y="13907"/>
                    <a:pt x="11074" y="13880"/>
                    <a:pt x="11078" y="13861"/>
                  </a:cubicBezTo>
                  <a:cubicBezTo>
                    <a:pt x="11019" y="13001"/>
                    <a:pt x="10876" y="12658"/>
                    <a:pt x="10704" y="13052"/>
                  </a:cubicBezTo>
                  <a:cubicBezTo>
                    <a:pt x="10635" y="13212"/>
                    <a:pt x="10547" y="13298"/>
                    <a:pt x="10502" y="13245"/>
                  </a:cubicBezTo>
                  <a:cubicBezTo>
                    <a:pt x="10386" y="13109"/>
                    <a:pt x="10456" y="11831"/>
                    <a:pt x="10593" y="11570"/>
                  </a:cubicBezTo>
                  <a:cubicBezTo>
                    <a:pt x="10627" y="11505"/>
                    <a:pt x="10653" y="11356"/>
                    <a:pt x="10674" y="11185"/>
                  </a:cubicBezTo>
                  <a:cubicBezTo>
                    <a:pt x="10587" y="10748"/>
                    <a:pt x="10622" y="10160"/>
                    <a:pt x="10825" y="10011"/>
                  </a:cubicBezTo>
                  <a:cubicBezTo>
                    <a:pt x="10838" y="10002"/>
                    <a:pt x="10837" y="9985"/>
                    <a:pt x="10845" y="9972"/>
                  </a:cubicBezTo>
                  <a:cubicBezTo>
                    <a:pt x="10853" y="9961"/>
                    <a:pt x="10858" y="9923"/>
                    <a:pt x="10866" y="9914"/>
                  </a:cubicBezTo>
                  <a:cubicBezTo>
                    <a:pt x="10875" y="9904"/>
                    <a:pt x="10878" y="9905"/>
                    <a:pt x="10886" y="9895"/>
                  </a:cubicBezTo>
                  <a:cubicBezTo>
                    <a:pt x="10900" y="9765"/>
                    <a:pt x="10810" y="9556"/>
                    <a:pt x="10694" y="9356"/>
                  </a:cubicBezTo>
                  <a:cubicBezTo>
                    <a:pt x="10659" y="9309"/>
                    <a:pt x="10659" y="9298"/>
                    <a:pt x="10613" y="9241"/>
                  </a:cubicBezTo>
                  <a:cubicBezTo>
                    <a:pt x="10409" y="8983"/>
                    <a:pt x="10198" y="8797"/>
                    <a:pt x="10098" y="8759"/>
                  </a:cubicBezTo>
                  <a:cubicBezTo>
                    <a:pt x="10083" y="8752"/>
                    <a:pt x="10072" y="8726"/>
                    <a:pt x="10057" y="8721"/>
                  </a:cubicBezTo>
                  <a:close/>
                  <a:moveTo>
                    <a:pt x="9390" y="10569"/>
                  </a:moveTo>
                  <a:cubicBezTo>
                    <a:pt x="9355" y="10528"/>
                    <a:pt x="9333" y="10551"/>
                    <a:pt x="9309" y="10607"/>
                  </a:cubicBezTo>
                  <a:cubicBezTo>
                    <a:pt x="9302" y="10679"/>
                    <a:pt x="9289" y="10734"/>
                    <a:pt x="9289" y="10819"/>
                  </a:cubicBezTo>
                  <a:cubicBezTo>
                    <a:pt x="9289" y="11143"/>
                    <a:pt x="9341" y="11303"/>
                    <a:pt x="9441" y="11416"/>
                  </a:cubicBezTo>
                  <a:cubicBezTo>
                    <a:pt x="9489" y="11359"/>
                    <a:pt x="9531" y="11263"/>
                    <a:pt x="9531" y="11108"/>
                  </a:cubicBezTo>
                  <a:cubicBezTo>
                    <a:pt x="9531" y="10902"/>
                    <a:pt x="9465" y="10657"/>
                    <a:pt x="9390" y="10569"/>
                  </a:cubicBezTo>
                  <a:close/>
                  <a:moveTo>
                    <a:pt x="152" y="12013"/>
                  </a:moveTo>
                  <a:cubicBezTo>
                    <a:pt x="66" y="12038"/>
                    <a:pt x="21" y="12124"/>
                    <a:pt x="0" y="12282"/>
                  </a:cubicBezTo>
                  <a:cubicBezTo>
                    <a:pt x="17" y="12301"/>
                    <a:pt x="38" y="12309"/>
                    <a:pt x="61" y="12282"/>
                  </a:cubicBezTo>
                  <a:cubicBezTo>
                    <a:pt x="112" y="12222"/>
                    <a:pt x="145" y="12109"/>
                    <a:pt x="152" y="12013"/>
                  </a:cubicBezTo>
                  <a:close/>
                  <a:moveTo>
                    <a:pt x="1668" y="12071"/>
                  </a:moveTo>
                  <a:cubicBezTo>
                    <a:pt x="1647" y="12063"/>
                    <a:pt x="1569" y="12092"/>
                    <a:pt x="1536" y="12090"/>
                  </a:cubicBezTo>
                  <a:cubicBezTo>
                    <a:pt x="1525" y="12129"/>
                    <a:pt x="1537" y="12176"/>
                    <a:pt x="1607" y="12263"/>
                  </a:cubicBezTo>
                  <a:cubicBezTo>
                    <a:pt x="1633" y="12295"/>
                    <a:pt x="1662" y="12295"/>
                    <a:pt x="1688" y="12321"/>
                  </a:cubicBezTo>
                  <a:cubicBezTo>
                    <a:pt x="1695" y="12300"/>
                    <a:pt x="1689" y="12285"/>
                    <a:pt x="1698" y="12263"/>
                  </a:cubicBezTo>
                  <a:cubicBezTo>
                    <a:pt x="1743" y="12161"/>
                    <a:pt x="1743" y="12097"/>
                    <a:pt x="1668" y="12071"/>
                  </a:cubicBezTo>
                  <a:close/>
                  <a:moveTo>
                    <a:pt x="1193" y="12090"/>
                  </a:moveTo>
                  <a:cubicBezTo>
                    <a:pt x="1121" y="12098"/>
                    <a:pt x="1066" y="12131"/>
                    <a:pt x="1001" y="12148"/>
                  </a:cubicBezTo>
                  <a:cubicBezTo>
                    <a:pt x="984" y="12194"/>
                    <a:pt x="1012" y="12235"/>
                    <a:pt x="1122" y="12244"/>
                  </a:cubicBezTo>
                  <a:cubicBezTo>
                    <a:pt x="1266" y="12255"/>
                    <a:pt x="1349" y="12176"/>
                    <a:pt x="1304" y="12090"/>
                  </a:cubicBezTo>
                  <a:cubicBezTo>
                    <a:pt x="1299" y="12080"/>
                    <a:pt x="1280" y="12097"/>
                    <a:pt x="1274" y="12090"/>
                  </a:cubicBezTo>
                  <a:cubicBezTo>
                    <a:pt x="1235" y="12094"/>
                    <a:pt x="1238" y="12084"/>
                    <a:pt x="1193" y="12090"/>
                  </a:cubicBezTo>
                  <a:close/>
                  <a:moveTo>
                    <a:pt x="4154" y="14958"/>
                  </a:moveTo>
                  <a:cubicBezTo>
                    <a:pt x="2696" y="14988"/>
                    <a:pt x="2497" y="15038"/>
                    <a:pt x="2456" y="15440"/>
                  </a:cubicBezTo>
                  <a:cubicBezTo>
                    <a:pt x="2414" y="15850"/>
                    <a:pt x="2549" y="15902"/>
                    <a:pt x="3851" y="15902"/>
                  </a:cubicBezTo>
                  <a:cubicBezTo>
                    <a:pt x="5081" y="15902"/>
                    <a:pt x="5341" y="15818"/>
                    <a:pt x="5559" y="15401"/>
                  </a:cubicBezTo>
                  <a:cubicBezTo>
                    <a:pt x="5810" y="14923"/>
                    <a:pt x="5772" y="14926"/>
                    <a:pt x="4154" y="14958"/>
                  </a:cubicBezTo>
                  <a:close/>
                  <a:moveTo>
                    <a:pt x="9188" y="15112"/>
                  </a:moveTo>
                  <a:cubicBezTo>
                    <a:pt x="9075" y="15112"/>
                    <a:pt x="8986" y="15302"/>
                    <a:pt x="8986" y="15517"/>
                  </a:cubicBezTo>
                  <a:cubicBezTo>
                    <a:pt x="8986" y="15731"/>
                    <a:pt x="9075" y="15902"/>
                    <a:pt x="9188" y="15902"/>
                  </a:cubicBezTo>
                  <a:cubicBezTo>
                    <a:pt x="9300" y="15902"/>
                    <a:pt x="9390" y="15731"/>
                    <a:pt x="9390" y="15517"/>
                  </a:cubicBezTo>
                  <a:cubicBezTo>
                    <a:pt x="9390" y="15302"/>
                    <a:pt x="9301" y="15112"/>
                    <a:pt x="9188" y="15112"/>
                  </a:cubicBezTo>
                  <a:close/>
                </a:path>
              </a:pathLst>
            </a:custGeom>
            <a:ln w="12700" cap="flat">
              <a:noFill/>
              <a:miter lim="400000"/>
            </a:ln>
            <a:effectLst/>
          </p:spPr>
        </p:pic>
        <p:pic>
          <p:nvPicPr>
            <p:cNvPr id="869" name="图像" descr="图像"/>
            <p:cNvPicPr>
              <a:picLocks noChangeAspect="1"/>
            </p:cNvPicPr>
            <p:nvPr/>
          </p:nvPicPr>
          <p:blipFill>
            <a:blip r:embed="rId5">
              <a:extLst/>
            </a:blip>
            <a:srcRect l="66538" t="51274" r="16294" b="39056"/>
            <a:stretch>
              <a:fillRect/>
            </a:stretch>
          </p:blipFill>
          <p:spPr>
            <a:xfrm>
              <a:off x="4427493" y="551631"/>
              <a:ext cx="1089423" cy="3451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11" extrusionOk="0">
                  <a:moveTo>
                    <a:pt x="19759" y="0"/>
                  </a:moveTo>
                  <a:lnTo>
                    <a:pt x="19735" y="340"/>
                  </a:lnTo>
                  <a:lnTo>
                    <a:pt x="19861" y="316"/>
                  </a:lnTo>
                  <a:cubicBezTo>
                    <a:pt x="19818" y="227"/>
                    <a:pt x="19783" y="137"/>
                    <a:pt x="19759" y="0"/>
                  </a:cubicBezTo>
                  <a:close/>
                  <a:moveTo>
                    <a:pt x="15203" y="680"/>
                  </a:moveTo>
                  <a:cubicBezTo>
                    <a:pt x="15068" y="680"/>
                    <a:pt x="15025" y="1485"/>
                    <a:pt x="14998" y="4393"/>
                  </a:cubicBezTo>
                  <a:cubicBezTo>
                    <a:pt x="14997" y="4488"/>
                    <a:pt x="14999" y="4512"/>
                    <a:pt x="14998" y="4612"/>
                  </a:cubicBezTo>
                  <a:lnTo>
                    <a:pt x="14959" y="8520"/>
                  </a:lnTo>
                  <a:lnTo>
                    <a:pt x="14487" y="8399"/>
                  </a:lnTo>
                  <a:cubicBezTo>
                    <a:pt x="14400" y="8379"/>
                    <a:pt x="14223" y="8283"/>
                    <a:pt x="14101" y="8229"/>
                  </a:cubicBezTo>
                  <a:cubicBezTo>
                    <a:pt x="14026" y="8206"/>
                    <a:pt x="13970" y="8179"/>
                    <a:pt x="13896" y="8132"/>
                  </a:cubicBezTo>
                  <a:cubicBezTo>
                    <a:pt x="12655" y="7501"/>
                    <a:pt x="10389" y="5802"/>
                    <a:pt x="9962" y="5097"/>
                  </a:cubicBezTo>
                  <a:cubicBezTo>
                    <a:pt x="9827" y="4875"/>
                    <a:pt x="9588" y="4685"/>
                    <a:pt x="9427" y="4685"/>
                  </a:cubicBezTo>
                  <a:cubicBezTo>
                    <a:pt x="9153" y="4685"/>
                    <a:pt x="9135" y="4785"/>
                    <a:pt x="9191" y="6238"/>
                  </a:cubicBezTo>
                  <a:cubicBezTo>
                    <a:pt x="9223" y="7090"/>
                    <a:pt x="9299" y="8358"/>
                    <a:pt x="9356" y="9054"/>
                  </a:cubicBezTo>
                  <a:cubicBezTo>
                    <a:pt x="9414" y="9750"/>
                    <a:pt x="9419" y="10431"/>
                    <a:pt x="9372" y="10559"/>
                  </a:cubicBezTo>
                  <a:cubicBezTo>
                    <a:pt x="9324" y="10687"/>
                    <a:pt x="7461" y="10976"/>
                    <a:pt x="5233" y="11214"/>
                  </a:cubicBezTo>
                  <a:cubicBezTo>
                    <a:pt x="1028" y="11665"/>
                    <a:pt x="0" y="11890"/>
                    <a:pt x="0" y="12355"/>
                  </a:cubicBezTo>
                  <a:cubicBezTo>
                    <a:pt x="0" y="12987"/>
                    <a:pt x="492" y="13041"/>
                    <a:pt x="2644" y="12695"/>
                  </a:cubicBezTo>
                  <a:cubicBezTo>
                    <a:pt x="3891" y="12494"/>
                    <a:pt x="5947" y="12307"/>
                    <a:pt x="7216" y="12258"/>
                  </a:cubicBezTo>
                  <a:lnTo>
                    <a:pt x="9521" y="12161"/>
                  </a:lnTo>
                  <a:lnTo>
                    <a:pt x="9592" y="14904"/>
                  </a:lnTo>
                  <a:lnTo>
                    <a:pt x="9655" y="17622"/>
                  </a:lnTo>
                  <a:lnTo>
                    <a:pt x="9207" y="18958"/>
                  </a:lnTo>
                  <a:cubicBezTo>
                    <a:pt x="8959" y="19686"/>
                    <a:pt x="8758" y="20457"/>
                    <a:pt x="8758" y="20681"/>
                  </a:cubicBezTo>
                  <a:cubicBezTo>
                    <a:pt x="8758" y="21600"/>
                    <a:pt x="9260" y="20985"/>
                    <a:pt x="9789" y="19419"/>
                  </a:cubicBezTo>
                  <a:cubicBezTo>
                    <a:pt x="10099" y="18500"/>
                    <a:pt x="10696" y="17154"/>
                    <a:pt x="11119" y="16433"/>
                  </a:cubicBezTo>
                  <a:cubicBezTo>
                    <a:pt x="11541" y="15712"/>
                    <a:pt x="12292" y="14342"/>
                    <a:pt x="12787" y="13375"/>
                  </a:cubicBezTo>
                  <a:cubicBezTo>
                    <a:pt x="13124" y="12715"/>
                    <a:pt x="13496" y="12130"/>
                    <a:pt x="13841" y="11651"/>
                  </a:cubicBezTo>
                  <a:cubicBezTo>
                    <a:pt x="13886" y="11552"/>
                    <a:pt x="13938" y="11477"/>
                    <a:pt x="13999" y="11433"/>
                  </a:cubicBezTo>
                  <a:cubicBezTo>
                    <a:pt x="14444" y="10850"/>
                    <a:pt x="14804" y="10515"/>
                    <a:pt x="14904" y="10705"/>
                  </a:cubicBezTo>
                  <a:cubicBezTo>
                    <a:pt x="14990" y="10870"/>
                    <a:pt x="15245" y="16258"/>
                    <a:pt x="15289" y="18885"/>
                  </a:cubicBezTo>
                  <a:cubicBezTo>
                    <a:pt x="15304" y="19771"/>
                    <a:pt x="15383" y="20552"/>
                    <a:pt x="15462" y="20632"/>
                  </a:cubicBezTo>
                  <a:cubicBezTo>
                    <a:pt x="15719" y="20893"/>
                    <a:pt x="15763" y="18908"/>
                    <a:pt x="15596" y="14952"/>
                  </a:cubicBezTo>
                  <a:cubicBezTo>
                    <a:pt x="15506" y="12818"/>
                    <a:pt x="15439" y="10843"/>
                    <a:pt x="15439" y="10559"/>
                  </a:cubicBezTo>
                  <a:cubicBezTo>
                    <a:pt x="15439" y="9899"/>
                    <a:pt x="15460" y="9895"/>
                    <a:pt x="19043" y="9612"/>
                  </a:cubicBezTo>
                  <a:cubicBezTo>
                    <a:pt x="20102" y="9529"/>
                    <a:pt x="20883" y="9506"/>
                    <a:pt x="21600" y="9539"/>
                  </a:cubicBezTo>
                  <a:lnTo>
                    <a:pt x="21600" y="8569"/>
                  </a:lnTo>
                  <a:cubicBezTo>
                    <a:pt x="18971" y="8441"/>
                    <a:pt x="15872" y="8533"/>
                    <a:pt x="15706" y="8957"/>
                  </a:cubicBezTo>
                  <a:cubicBezTo>
                    <a:pt x="15609" y="9206"/>
                    <a:pt x="15497" y="9307"/>
                    <a:pt x="15454" y="9175"/>
                  </a:cubicBezTo>
                  <a:cubicBezTo>
                    <a:pt x="15412" y="9043"/>
                    <a:pt x="15376" y="7078"/>
                    <a:pt x="15376" y="4806"/>
                  </a:cubicBezTo>
                  <a:cubicBezTo>
                    <a:pt x="15376" y="1420"/>
                    <a:pt x="15345" y="680"/>
                    <a:pt x="15203" y="680"/>
                  </a:cubicBezTo>
                  <a:close/>
                </a:path>
              </a:pathLst>
            </a:custGeom>
            <a:ln w="12700" cap="flat">
              <a:noFill/>
              <a:miter lim="400000"/>
            </a:ln>
            <a:effectLst/>
          </p:spPr>
        </p:pic>
        <p:pic>
          <p:nvPicPr>
            <p:cNvPr id="870" name="图像" descr="图像"/>
            <p:cNvPicPr>
              <a:picLocks noChangeAspect="1"/>
            </p:cNvPicPr>
            <p:nvPr/>
          </p:nvPicPr>
          <p:blipFill>
            <a:blip r:embed="rId5">
              <a:extLst/>
            </a:blip>
            <a:srcRect l="1551" t="56898" r="72574" b="37202"/>
            <a:stretch>
              <a:fillRect/>
            </a:stretch>
          </p:blipFill>
          <p:spPr>
            <a:xfrm rot="10800000" flipH="1">
              <a:off x="2993815" y="1485623"/>
              <a:ext cx="1522413" cy="1952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894" extrusionOk="0">
                  <a:moveTo>
                    <a:pt x="8998" y="0"/>
                  </a:moveTo>
                  <a:cubicBezTo>
                    <a:pt x="8935" y="0"/>
                    <a:pt x="8880" y="370"/>
                    <a:pt x="8880" y="849"/>
                  </a:cubicBezTo>
                  <a:cubicBezTo>
                    <a:pt x="8880" y="1329"/>
                    <a:pt x="8935" y="1741"/>
                    <a:pt x="8998" y="1741"/>
                  </a:cubicBezTo>
                  <a:cubicBezTo>
                    <a:pt x="9062" y="1741"/>
                    <a:pt x="9111" y="1329"/>
                    <a:pt x="9111" y="849"/>
                  </a:cubicBezTo>
                  <a:cubicBezTo>
                    <a:pt x="9111" y="370"/>
                    <a:pt x="9062" y="0"/>
                    <a:pt x="8998" y="0"/>
                  </a:cubicBezTo>
                  <a:close/>
                  <a:moveTo>
                    <a:pt x="5884" y="43"/>
                  </a:moveTo>
                  <a:cubicBezTo>
                    <a:pt x="5826" y="-51"/>
                    <a:pt x="5753" y="185"/>
                    <a:pt x="5698" y="849"/>
                  </a:cubicBezTo>
                  <a:cubicBezTo>
                    <a:pt x="5604" y="1999"/>
                    <a:pt x="5030" y="1968"/>
                    <a:pt x="4876" y="807"/>
                  </a:cubicBezTo>
                  <a:cubicBezTo>
                    <a:pt x="4676" y="-706"/>
                    <a:pt x="4054" y="4298"/>
                    <a:pt x="4111" y="6965"/>
                  </a:cubicBezTo>
                  <a:cubicBezTo>
                    <a:pt x="4185" y="10462"/>
                    <a:pt x="4179" y="13629"/>
                    <a:pt x="4099" y="15203"/>
                  </a:cubicBezTo>
                  <a:cubicBezTo>
                    <a:pt x="4033" y="16506"/>
                    <a:pt x="3815" y="16639"/>
                    <a:pt x="2128" y="16392"/>
                  </a:cubicBezTo>
                  <a:cubicBezTo>
                    <a:pt x="649" y="16176"/>
                    <a:pt x="249" y="16390"/>
                    <a:pt x="293" y="17242"/>
                  </a:cubicBezTo>
                  <a:cubicBezTo>
                    <a:pt x="334" y="18056"/>
                    <a:pt x="858" y="18304"/>
                    <a:pt x="2354" y="18304"/>
                  </a:cubicBezTo>
                  <a:lnTo>
                    <a:pt x="4353" y="18304"/>
                  </a:lnTo>
                  <a:lnTo>
                    <a:pt x="4392" y="15925"/>
                  </a:lnTo>
                  <a:cubicBezTo>
                    <a:pt x="4420" y="14073"/>
                    <a:pt x="4478" y="13570"/>
                    <a:pt x="4657" y="13802"/>
                  </a:cubicBezTo>
                  <a:cubicBezTo>
                    <a:pt x="4784" y="13968"/>
                    <a:pt x="4850" y="13824"/>
                    <a:pt x="4803" y="13462"/>
                  </a:cubicBezTo>
                  <a:cubicBezTo>
                    <a:pt x="4756" y="13101"/>
                    <a:pt x="4777" y="12280"/>
                    <a:pt x="4848" y="11636"/>
                  </a:cubicBezTo>
                  <a:cubicBezTo>
                    <a:pt x="4943" y="10771"/>
                    <a:pt x="4940" y="10111"/>
                    <a:pt x="4837" y="9173"/>
                  </a:cubicBezTo>
                  <a:cubicBezTo>
                    <a:pt x="4668" y="7639"/>
                    <a:pt x="4748" y="6480"/>
                    <a:pt x="5062" y="5861"/>
                  </a:cubicBezTo>
                  <a:cubicBezTo>
                    <a:pt x="5219" y="5551"/>
                    <a:pt x="5365" y="6060"/>
                    <a:pt x="5513" y="7474"/>
                  </a:cubicBezTo>
                  <a:cubicBezTo>
                    <a:pt x="5633" y="8629"/>
                    <a:pt x="5777" y="9598"/>
                    <a:pt x="5834" y="9598"/>
                  </a:cubicBezTo>
                  <a:cubicBezTo>
                    <a:pt x="6021" y="9598"/>
                    <a:pt x="6684" y="14687"/>
                    <a:pt x="6684" y="16138"/>
                  </a:cubicBezTo>
                  <a:cubicBezTo>
                    <a:pt x="6684" y="16924"/>
                    <a:pt x="6747" y="17438"/>
                    <a:pt x="6825" y="17242"/>
                  </a:cubicBezTo>
                  <a:cubicBezTo>
                    <a:pt x="6902" y="17046"/>
                    <a:pt x="7091" y="17353"/>
                    <a:pt x="7247" y="17964"/>
                  </a:cubicBezTo>
                  <a:cubicBezTo>
                    <a:pt x="7582" y="19273"/>
                    <a:pt x="7726" y="18843"/>
                    <a:pt x="7726" y="16477"/>
                  </a:cubicBezTo>
                  <a:cubicBezTo>
                    <a:pt x="7726" y="15531"/>
                    <a:pt x="7803" y="14551"/>
                    <a:pt x="7900" y="14269"/>
                  </a:cubicBezTo>
                  <a:cubicBezTo>
                    <a:pt x="8009" y="13955"/>
                    <a:pt x="8053" y="13155"/>
                    <a:pt x="8013" y="12188"/>
                  </a:cubicBezTo>
                  <a:cubicBezTo>
                    <a:pt x="7921" y="10013"/>
                    <a:pt x="8252" y="8720"/>
                    <a:pt x="8677" y="9640"/>
                  </a:cubicBezTo>
                  <a:cubicBezTo>
                    <a:pt x="9077" y="10506"/>
                    <a:pt x="9364" y="12122"/>
                    <a:pt x="9285" y="13080"/>
                  </a:cubicBezTo>
                  <a:cubicBezTo>
                    <a:pt x="9255" y="13455"/>
                    <a:pt x="9310" y="14024"/>
                    <a:pt x="9409" y="14312"/>
                  </a:cubicBezTo>
                  <a:cubicBezTo>
                    <a:pt x="9627" y="14943"/>
                    <a:pt x="9590" y="19740"/>
                    <a:pt x="9370" y="19408"/>
                  </a:cubicBezTo>
                  <a:cubicBezTo>
                    <a:pt x="9335" y="19355"/>
                    <a:pt x="9318" y="20249"/>
                    <a:pt x="9297" y="20894"/>
                  </a:cubicBezTo>
                  <a:lnTo>
                    <a:pt x="11138" y="20894"/>
                  </a:lnTo>
                  <a:cubicBezTo>
                    <a:pt x="11106" y="19635"/>
                    <a:pt x="11044" y="19161"/>
                    <a:pt x="10918" y="19025"/>
                  </a:cubicBezTo>
                  <a:cubicBezTo>
                    <a:pt x="10716" y="18807"/>
                    <a:pt x="10669" y="18096"/>
                    <a:pt x="10654" y="15246"/>
                  </a:cubicBezTo>
                  <a:cubicBezTo>
                    <a:pt x="10633" y="11376"/>
                    <a:pt x="10774" y="9423"/>
                    <a:pt x="11025" y="10150"/>
                  </a:cubicBezTo>
                  <a:cubicBezTo>
                    <a:pt x="11215" y="10698"/>
                    <a:pt x="11253" y="9090"/>
                    <a:pt x="11070" y="8239"/>
                  </a:cubicBezTo>
                  <a:cubicBezTo>
                    <a:pt x="10566" y="5887"/>
                    <a:pt x="12229" y="4695"/>
                    <a:pt x="12968" y="6880"/>
                  </a:cubicBezTo>
                  <a:cubicBezTo>
                    <a:pt x="13243" y="7693"/>
                    <a:pt x="13272" y="8097"/>
                    <a:pt x="13154" y="9173"/>
                  </a:cubicBezTo>
                  <a:cubicBezTo>
                    <a:pt x="13038" y="10228"/>
                    <a:pt x="13049" y="10447"/>
                    <a:pt x="13204" y="10447"/>
                  </a:cubicBezTo>
                  <a:cubicBezTo>
                    <a:pt x="13309" y="10447"/>
                    <a:pt x="13441" y="11363"/>
                    <a:pt x="13497" y="12485"/>
                  </a:cubicBezTo>
                  <a:cubicBezTo>
                    <a:pt x="13579" y="14119"/>
                    <a:pt x="13664" y="14479"/>
                    <a:pt x="13931" y="14184"/>
                  </a:cubicBezTo>
                  <a:cubicBezTo>
                    <a:pt x="14249" y="13832"/>
                    <a:pt x="14357" y="12757"/>
                    <a:pt x="14584" y="7644"/>
                  </a:cubicBezTo>
                  <a:cubicBezTo>
                    <a:pt x="14626" y="6689"/>
                    <a:pt x="14770" y="6115"/>
                    <a:pt x="14967" y="6115"/>
                  </a:cubicBezTo>
                  <a:cubicBezTo>
                    <a:pt x="15267" y="6115"/>
                    <a:pt x="15271" y="6031"/>
                    <a:pt x="15057" y="4841"/>
                  </a:cubicBezTo>
                  <a:cubicBezTo>
                    <a:pt x="14848" y="3680"/>
                    <a:pt x="14846" y="3567"/>
                    <a:pt x="15034" y="3015"/>
                  </a:cubicBezTo>
                  <a:cubicBezTo>
                    <a:pt x="15396" y="1957"/>
                    <a:pt x="15547" y="3202"/>
                    <a:pt x="15620" y="7857"/>
                  </a:cubicBezTo>
                  <a:cubicBezTo>
                    <a:pt x="15709" y="13549"/>
                    <a:pt x="15853" y="14821"/>
                    <a:pt x="16391" y="14821"/>
                  </a:cubicBezTo>
                  <a:cubicBezTo>
                    <a:pt x="16882" y="14821"/>
                    <a:pt x="17022" y="15490"/>
                    <a:pt x="16853" y="17029"/>
                  </a:cubicBezTo>
                  <a:cubicBezTo>
                    <a:pt x="16761" y="17865"/>
                    <a:pt x="16895" y="17995"/>
                    <a:pt x="17461" y="17624"/>
                  </a:cubicBezTo>
                  <a:cubicBezTo>
                    <a:pt x="18556" y="16907"/>
                    <a:pt x="20797" y="16908"/>
                    <a:pt x="21223" y="17624"/>
                  </a:cubicBezTo>
                  <a:cubicBezTo>
                    <a:pt x="21559" y="18190"/>
                    <a:pt x="21600" y="18045"/>
                    <a:pt x="21600" y="16308"/>
                  </a:cubicBezTo>
                  <a:cubicBezTo>
                    <a:pt x="21600" y="14434"/>
                    <a:pt x="21562" y="14397"/>
                    <a:pt x="20474" y="14397"/>
                  </a:cubicBezTo>
                  <a:cubicBezTo>
                    <a:pt x="19127" y="14397"/>
                    <a:pt x="16524" y="13260"/>
                    <a:pt x="16386" y="12613"/>
                  </a:cubicBezTo>
                  <a:cubicBezTo>
                    <a:pt x="16332" y="12360"/>
                    <a:pt x="16319" y="11612"/>
                    <a:pt x="16352" y="10957"/>
                  </a:cubicBezTo>
                  <a:cubicBezTo>
                    <a:pt x="16385" y="10301"/>
                    <a:pt x="16357" y="9526"/>
                    <a:pt x="16290" y="9216"/>
                  </a:cubicBezTo>
                  <a:cubicBezTo>
                    <a:pt x="16208" y="8831"/>
                    <a:pt x="16216" y="8073"/>
                    <a:pt x="16313" y="6880"/>
                  </a:cubicBezTo>
                  <a:cubicBezTo>
                    <a:pt x="16432" y="5412"/>
                    <a:pt x="16420" y="4973"/>
                    <a:pt x="16251" y="4247"/>
                  </a:cubicBezTo>
                  <a:cubicBezTo>
                    <a:pt x="16139" y="3770"/>
                    <a:pt x="16048" y="2671"/>
                    <a:pt x="16048" y="1784"/>
                  </a:cubicBezTo>
                  <a:cubicBezTo>
                    <a:pt x="16048" y="504"/>
                    <a:pt x="15959" y="170"/>
                    <a:pt x="15620" y="170"/>
                  </a:cubicBezTo>
                  <a:cubicBezTo>
                    <a:pt x="15385" y="170"/>
                    <a:pt x="15067" y="527"/>
                    <a:pt x="14910" y="977"/>
                  </a:cubicBezTo>
                  <a:cubicBezTo>
                    <a:pt x="14724" y="1511"/>
                    <a:pt x="14583" y="1483"/>
                    <a:pt x="14505" y="892"/>
                  </a:cubicBezTo>
                  <a:cubicBezTo>
                    <a:pt x="14311" y="-571"/>
                    <a:pt x="14165" y="-149"/>
                    <a:pt x="14229" y="1699"/>
                  </a:cubicBezTo>
                  <a:cubicBezTo>
                    <a:pt x="14299" y="3708"/>
                    <a:pt x="14035" y="5877"/>
                    <a:pt x="13908" y="4332"/>
                  </a:cubicBezTo>
                  <a:cubicBezTo>
                    <a:pt x="13864" y="3796"/>
                    <a:pt x="13759" y="3543"/>
                    <a:pt x="13677" y="3780"/>
                  </a:cubicBezTo>
                  <a:cubicBezTo>
                    <a:pt x="13596" y="4016"/>
                    <a:pt x="13418" y="3212"/>
                    <a:pt x="13278" y="1996"/>
                  </a:cubicBezTo>
                  <a:cubicBezTo>
                    <a:pt x="13091" y="375"/>
                    <a:pt x="12989" y="54"/>
                    <a:pt x="12895" y="765"/>
                  </a:cubicBezTo>
                  <a:cubicBezTo>
                    <a:pt x="12719" y="2090"/>
                    <a:pt x="11508" y="1991"/>
                    <a:pt x="11324" y="637"/>
                  </a:cubicBezTo>
                  <a:cubicBezTo>
                    <a:pt x="11204" y="-242"/>
                    <a:pt x="11180" y="-122"/>
                    <a:pt x="11211" y="1274"/>
                  </a:cubicBezTo>
                  <a:cubicBezTo>
                    <a:pt x="11241" y="2641"/>
                    <a:pt x="11175" y="3075"/>
                    <a:pt x="10901" y="3270"/>
                  </a:cubicBezTo>
                  <a:cubicBezTo>
                    <a:pt x="10538" y="3529"/>
                    <a:pt x="9373" y="3574"/>
                    <a:pt x="9026" y="3355"/>
                  </a:cubicBezTo>
                  <a:cubicBezTo>
                    <a:pt x="8504" y="3026"/>
                    <a:pt x="7583" y="4264"/>
                    <a:pt x="7399" y="5521"/>
                  </a:cubicBezTo>
                  <a:cubicBezTo>
                    <a:pt x="7179" y="7021"/>
                    <a:pt x="6713" y="6658"/>
                    <a:pt x="6509" y="4841"/>
                  </a:cubicBezTo>
                  <a:cubicBezTo>
                    <a:pt x="6446" y="4273"/>
                    <a:pt x="6305" y="3543"/>
                    <a:pt x="6194" y="3228"/>
                  </a:cubicBezTo>
                  <a:cubicBezTo>
                    <a:pt x="6083" y="2913"/>
                    <a:pt x="5991" y="2051"/>
                    <a:pt x="5991" y="1317"/>
                  </a:cubicBezTo>
                  <a:cubicBezTo>
                    <a:pt x="5991" y="565"/>
                    <a:pt x="5943" y="137"/>
                    <a:pt x="5884" y="43"/>
                  </a:cubicBezTo>
                  <a:close/>
                  <a:moveTo>
                    <a:pt x="8390" y="297"/>
                  </a:moveTo>
                  <a:cubicBezTo>
                    <a:pt x="8310" y="539"/>
                    <a:pt x="8372" y="722"/>
                    <a:pt x="8531" y="722"/>
                  </a:cubicBezTo>
                  <a:cubicBezTo>
                    <a:pt x="8690" y="722"/>
                    <a:pt x="8757" y="539"/>
                    <a:pt x="8677" y="297"/>
                  </a:cubicBezTo>
                  <a:cubicBezTo>
                    <a:pt x="8598" y="55"/>
                    <a:pt x="8469" y="55"/>
                    <a:pt x="8390" y="297"/>
                  </a:cubicBezTo>
                  <a:close/>
                  <a:moveTo>
                    <a:pt x="20767" y="11594"/>
                  </a:moveTo>
                  <a:cubicBezTo>
                    <a:pt x="20674" y="11872"/>
                    <a:pt x="20705" y="12104"/>
                    <a:pt x="20840" y="12146"/>
                  </a:cubicBezTo>
                  <a:cubicBezTo>
                    <a:pt x="20962" y="12184"/>
                    <a:pt x="21030" y="11968"/>
                    <a:pt x="20992" y="11679"/>
                  </a:cubicBezTo>
                  <a:cubicBezTo>
                    <a:pt x="20953" y="11389"/>
                    <a:pt x="20850" y="11342"/>
                    <a:pt x="20767" y="11594"/>
                  </a:cubicBezTo>
                  <a:close/>
                  <a:moveTo>
                    <a:pt x="0" y="16520"/>
                  </a:moveTo>
                  <a:lnTo>
                    <a:pt x="0" y="17199"/>
                  </a:lnTo>
                  <a:cubicBezTo>
                    <a:pt x="6" y="17094"/>
                    <a:pt x="11" y="17101"/>
                    <a:pt x="17" y="16987"/>
                  </a:cubicBezTo>
                  <a:cubicBezTo>
                    <a:pt x="30" y="16723"/>
                    <a:pt x="1" y="16726"/>
                    <a:pt x="0" y="16520"/>
                  </a:cubicBezTo>
                  <a:close/>
                </a:path>
              </a:pathLst>
            </a:custGeom>
            <a:ln w="12700" cap="flat">
              <a:noFill/>
              <a:miter lim="400000"/>
            </a:ln>
            <a:effectLst/>
          </p:spPr>
        </p:pic>
        <p:pic>
          <p:nvPicPr>
            <p:cNvPr id="871" name="图像" descr="图像"/>
            <p:cNvPicPr>
              <a:picLocks noChangeAspect="1"/>
            </p:cNvPicPr>
            <p:nvPr/>
          </p:nvPicPr>
          <p:blipFill>
            <a:blip r:embed="rId5">
              <a:extLst/>
            </a:blip>
            <a:srcRect l="66538" t="51274" r="16294" b="39056"/>
            <a:stretch>
              <a:fillRect/>
            </a:stretch>
          </p:blipFill>
          <p:spPr>
            <a:xfrm>
              <a:off x="4427493" y="1330915"/>
              <a:ext cx="1089423" cy="3451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11" extrusionOk="0">
                  <a:moveTo>
                    <a:pt x="19759" y="0"/>
                  </a:moveTo>
                  <a:lnTo>
                    <a:pt x="19735" y="340"/>
                  </a:lnTo>
                  <a:lnTo>
                    <a:pt x="19861" y="316"/>
                  </a:lnTo>
                  <a:cubicBezTo>
                    <a:pt x="19818" y="227"/>
                    <a:pt x="19783" y="137"/>
                    <a:pt x="19759" y="0"/>
                  </a:cubicBezTo>
                  <a:close/>
                  <a:moveTo>
                    <a:pt x="15203" y="680"/>
                  </a:moveTo>
                  <a:cubicBezTo>
                    <a:pt x="15068" y="680"/>
                    <a:pt x="15025" y="1485"/>
                    <a:pt x="14998" y="4393"/>
                  </a:cubicBezTo>
                  <a:cubicBezTo>
                    <a:pt x="14997" y="4488"/>
                    <a:pt x="14999" y="4512"/>
                    <a:pt x="14998" y="4612"/>
                  </a:cubicBezTo>
                  <a:lnTo>
                    <a:pt x="14959" y="8520"/>
                  </a:lnTo>
                  <a:lnTo>
                    <a:pt x="14487" y="8399"/>
                  </a:lnTo>
                  <a:cubicBezTo>
                    <a:pt x="14400" y="8379"/>
                    <a:pt x="14223" y="8283"/>
                    <a:pt x="14101" y="8229"/>
                  </a:cubicBezTo>
                  <a:cubicBezTo>
                    <a:pt x="14026" y="8206"/>
                    <a:pt x="13970" y="8179"/>
                    <a:pt x="13896" y="8132"/>
                  </a:cubicBezTo>
                  <a:cubicBezTo>
                    <a:pt x="12655" y="7501"/>
                    <a:pt x="10389" y="5802"/>
                    <a:pt x="9962" y="5097"/>
                  </a:cubicBezTo>
                  <a:cubicBezTo>
                    <a:pt x="9827" y="4875"/>
                    <a:pt x="9588" y="4685"/>
                    <a:pt x="9427" y="4685"/>
                  </a:cubicBezTo>
                  <a:cubicBezTo>
                    <a:pt x="9153" y="4685"/>
                    <a:pt x="9135" y="4785"/>
                    <a:pt x="9191" y="6238"/>
                  </a:cubicBezTo>
                  <a:cubicBezTo>
                    <a:pt x="9223" y="7090"/>
                    <a:pt x="9299" y="8358"/>
                    <a:pt x="9356" y="9054"/>
                  </a:cubicBezTo>
                  <a:cubicBezTo>
                    <a:pt x="9414" y="9750"/>
                    <a:pt x="9419" y="10431"/>
                    <a:pt x="9372" y="10559"/>
                  </a:cubicBezTo>
                  <a:cubicBezTo>
                    <a:pt x="9324" y="10687"/>
                    <a:pt x="7461" y="10976"/>
                    <a:pt x="5233" y="11214"/>
                  </a:cubicBezTo>
                  <a:cubicBezTo>
                    <a:pt x="1028" y="11665"/>
                    <a:pt x="0" y="11890"/>
                    <a:pt x="0" y="12355"/>
                  </a:cubicBezTo>
                  <a:cubicBezTo>
                    <a:pt x="0" y="12987"/>
                    <a:pt x="492" y="13041"/>
                    <a:pt x="2644" y="12695"/>
                  </a:cubicBezTo>
                  <a:cubicBezTo>
                    <a:pt x="3891" y="12494"/>
                    <a:pt x="5947" y="12307"/>
                    <a:pt x="7216" y="12258"/>
                  </a:cubicBezTo>
                  <a:lnTo>
                    <a:pt x="9521" y="12161"/>
                  </a:lnTo>
                  <a:lnTo>
                    <a:pt x="9592" y="14904"/>
                  </a:lnTo>
                  <a:lnTo>
                    <a:pt x="9655" y="17622"/>
                  </a:lnTo>
                  <a:lnTo>
                    <a:pt x="9207" y="18958"/>
                  </a:lnTo>
                  <a:cubicBezTo>
                    <a:pt x="8959" y="19686"/>
                    <a:pt x="8758" y="20457"/>
                    <a:pt x="8758" y="20681"/>
                  </a:cubicBezTo>
                  <a:cubicBezTo>
                    <a:pt x="8758" y="21600"/>
                    <a:pt x="9260" y="20985"/>
                    <a:pt x="9789" y="19419"/>
                  </a:cubicBezTo>
                  <a:cubicBezTo>
                    <a:pt x="10099" y="18500"/>
                    <a:pt x="10696" y="17154"/>
                    <a:pt x="11119" y="16433"/>
                  </a:cubicBezTo>
                  <a:cubicBezTo>
                    <a:pt x="11541" y="15712"/>
                    <a:pt x="12292" y="14342"/>
                    <a:pt x="12787" y="13375"/>
                  </a:cubicBezTo>
                  <a:cubicBezTo>
                    <a:pt x="13124" y="12715"/>
                    <a:pt x="13496" y="12130"/>
                    <a:pt x="13841" y="11651"/>
                  </a:cubicBezTo>
                  <a:cubicBezTo>
                    <a:pt x="13886" y="11552"/>
                    <a:pt x="13938" y="11477"/>
                    <a:pt x="13999" y="11433"/>
                  </a:cubicBezTo>
                  <a:cubicBezTo>
                    <a:pt x="14444" y="10850"/>
                    <a:pt x="14804" y="10515"/>
                    <a:pt x="14904" y="10705"/>
                  </a:cubicBezTo>
                  <a:cubicBezTo>
                    <a:pt x="14990" y="10870"/>
                    <a:pt x="15245" y="16258"/>
                    <a:pt x="15289" y="18885"/>
                  </a:cubicBezTo>
                  <a:cubicBezTo>
                    <a:pt x="15304" y="19771"/>
                    <a:pt x="15383" y="20552"/>
                    <a:pt x="15462" y="20632"/>
                  </a:cubicBezTo>
                  <a:cubicBezTo>
                    <a:pt x="15719" y="20893"/>
                    <a:pt x="15763" y="18908"/>
                    <a:pt x="15596" y="14952"/>
                  </a:cubicBezTo>
                  <a:cubicBezTo>
                    <a:pt x="15506" y="12818"/>
                    <a:pt x="15439" y="10843"/>
                    <a:pt x="15439" y="10559"/>
                  </a:cubicBezTo>
                  <a:cubicBezTo>
                    <a:pt x="15439" y="9899"/>
                    <a:pt x="15460" y="9895"/>
                    <a:pt x="19043" y="9612"/>
                  </a:cubicBezTo>
                  <a:cubicBezTo>
                    <a:pt x="20102" y="9529"/>
                    <a:pt x="20883" y="9506"/>
                    <a:pt x="21600" y="9539"/>
                  </a:cubicBezTo>
                  <a:lnTo>
                    <a:pt x="21600" y="8569"/>
                  </a:lnTo>
                  <a:cubicBezTo>
                    <a:pt x="18971" y="8441"/>
                    <a:pt x="15872" y="8533"/>
                    <a:pt x="15706" y="8957"/>
                  </a:cubicBezTo>
                  <a:cubicBezTo>
                    <a:pt x="15609" y="9206"/>
                    <a:pt x="15497" y="9307"/>
                    <a:pt x="15454" y="9175"/>
                  </a:cubicBezTo>
                  <a:cubicBezTo>
                    <a:pt x="15412" y="9043"/>
                    <a:pt x="15376" y="7078"/>
                    <a:pt x="15376" y="4806"/>
                  </a:cubicBezTo>
                  <a:cubicBezTo>
                    <a:pt x="15376" y="1420"/>
                    <a:pt x="15345" y="680"/>
                    <a:pt x="15203" y="680"/>
                  </a:cubicBezTo>
                  <a:close/>
                </a:path>
              </a:pathLst>
            </a:custGeom>
            <a:ln w="12700" cap="flat">
              <a:noFill/>
              <a:miter lim="400000"/>
            </a:ln>
            <a:effectLst/>
          </p:spPr>
        </p:pic>
        <p:sp>
          <p:nvSpPr>
            <p:cNvPr id="872" name="TextBox 2"/>
            <p:cNvSpPr txBox="1"/>
            <p:nvPr/>
          </p:nvSpPr>
          <p:spPr>
            <a:xfrm>
              <a:off x="1239075" y="586760"/>
              <a:ext cx="1661105" cy="1143802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60959" tIns="60959" rIns="60959" bIns="60959" numCol="1" anchor="t">
              <a:noAutofit/>
            </a:bodyPr>
            <a:lstStyle/>
            <a:p>
              <a:pPr algn="ctr" defTabSz="1219200">
                <a:defRPr sz="3200">
                  <a:solidFill>
                    <a:srgbClr val="468C2E"/>
                  </a:solidFill>
                  <a:latin typeface="+mj-lt"/>
                  <a:ea typeface="+mj-ea"/>
                  <a:cs typeface="+mj-cs"/>
                  <a:sym typeface="Helvetica"/>
                </a:defRPr>
              </a:pPr>
              <a:r>
                <a:t>tuned @f</a:t>
              </a:r>
              <a:r>
                <a:rPr baseline="-5999"/>
                <a:t>2</a:t>
              </a:r>
            </a:p>
          </p:txBody>
        </p:sp>
      </p:grpSp>
      <p:grpSp>
        <p:nvGrpSpPr>
          <p:cNvPr id="894" name="成组"/>
          <p:cNvGrpSpPr/>
          <p:nvPr/>
        </p:nvGrpSpPr>
        <p:grpSpPr>
          <a:xfrm>
            <a:off x="1495028" y="1803962"/>
            <a:ext cx="4993071" cy="1947921"/>
            <a:chOff x="13" y="0"/>
            <a:chExt cx="4993069" cy="1947919"/>
          </a:xfrm>
        </p:grpSpPr>
        <p:grpSp>
          <p:nvGrpSpPr>
            <p:cNvPr id="876" name="成组"/>
            <p:cNvGrpSpPr/>
            <p:nvPr/>
          </p:nvGrpSpPr>
          <p:grpSpPr>
            <a:xfrm>
              <a:off x="506362" y="1281110"/>
              <a:ext cx="1267521" cy="666810"/>
              <a:chOff x="0" y="0"/>
              <a:chExt cx="1267520" cy="666809"/>
            </a:xfrm>
          </p:grpSpPr>
          <p:sp>
            <p:nvSpPr>
              <p:cNvPr id="874" name="线条"/>
              <p:cNvSpPr/>
              <p:nvPr/>
            </p:nvSpPr>
            <p:spPr>
              <a:xfrm flipV="1">
                <a:off x="-1" y="-1"/>
                <a:ext cx="2" cy="666811"/>
              </a:xfrm>
              <a:prstGeom prst="line">
                <a:avLst/>
              </a:prstGeom>
              <a:noFill/>
              <a:ln w="50800" cap="flat">
                <a:solidFill>
                  <a:srgbClr val="FFFFFF"/>
                </a:solidFill>
                <a:prstDash val="solid"/>
                <a:round/>
              </a:ln>
              <a:effectLst>
                <a:outerShdw blurRad="50800" dist="254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wrap="square" lIns="60959" tIns="60959" rIns="60959" bIns="60959" numCol="1" anchor="t">
                <a:noAutofit/>
              </a:bodyPr>
              <a:lstStyle/>
              <a:p>
                <a:pPr>
                  <a:defRPr>
                    <a:latin typeface="+mn-lt"/>
                    <a:ea typeface="+mn-ea"/>
                    <a:cs typeface="+mn-cs"/>
                    <a:sym typeface="Calibri"/>
                  </a:defRPr>
                </a:pPr>
                <a:endParaRPr/>
              </a:p>
            </p:txBody>
          </p:sp>
          <p:sp>
            <p:nvSpPr>
              <p:cNvPr id="875" name="线条"/>
              <p:cNvSpPr/>
              <p:nvPr/>
            </p:nvSpPr>
            <p:spPr>
              <a:xfrm flipH="1" flipV="1">
                <a:off x="17445" y="630874"/>
                <a:ext cx="1250076" cy="1"/>
              </a:xfrm>
              <a:prstGeom prst="line">
                <a:avLst/>
              </a:prstGeom>
              <a:noFill/>
              <a:ln w="50800" cap="flat">
                <a:solidFill>
                  <a:srgbClr val="FFFFFF"/>
                </a:solidFill>
                <a:prstDash val="solid"/>
                <a:round/>
              </a:ln>
              <a:effectLst>
                <a:outerShdw blurRad="50800" dist="254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wrap="square" lIns="60959" tIns="60959" rIns="60959" bIns="60959" numCol="1" anchor="t">
                <a:noAutofit/>
              </a:bodyPr>
              <a:lstStyle/>
              <a:p>
                <a:pPr>
                  <a:defRPr>
                    <a:latin typeface="+mn-lt"/>
                    <a:ea typeface="+mn-ea"/>
                    <a:cs typeface="+mn-cs"/>
                    <a:sym typeface="Calibri"/>
                  </a:defRPr>
                </a:pPr>
                <a:endParaRPr/>
              </a:p>
            </p:txBody>
          </p:sp>
        </p:grpSp>
        <p:pic>
          <p:nvPicPr>
            <p:cNvPr id="877" name="图像" descr="图像"/>
            <p:cNvPicPr>
              <a:picLocks noChangeAspect="1"/>
            </p:cNvPicPr>
            <p:nvPr/>
          </p:nvPicPr>
          <p:blipFill>
            <a:blip r:embed="rId4">
              <a:extLst/>
            </a:blip>
            <a:srcRect l="18123" t="18181" r="17981" b="17902"/>
            <a:stretch>
              <a:fillRect/>
            </a:stretch>
          </p:blipFill>
          <p:spPr>
            <a:xfrm>
              <a:off x="13" y="551569"/>
              <a:ext cx="993863" cy="994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5" h="21599" extrusionOk="0">
                  <a:moveTo>
                    <a:pt x="10794" y="0"/>
                  </a:moveTo>
                  <a:cubicBezTo>
                    <a:pt x="10538" y="0"/>
                    <a:pt x="105" y="2947"/>
                    <a:pt x="17" y="3044"/>
                  </a:cubicBezTo>
                  <a:cubicBezTo>
                    <a:pt x="-23" y="3088"/>
                    <a:pt x="11" y="4485"/>
                    <a:pt x="86" y="6148"/>
                  </a:cubicBezTo>
                  <a:cubicBezTo>
                    <a:pt x="161" y="7810"/>
                    <a:pt x="274" y="10916"/>
                    <a:pt x="344" y="13054"/>
                  </a:cubicBezTo>
                  <a:cubicBezTo>
                    <a:pt x="415" y="15228"/>
                    <a:pt x="515" y="16986"/>
                    <a:pt x="568" y="17038"/>
                  </a:cubicBezTo>
                  <a:cubicBezTo>
                    <a:pt x="620" y="17089"/>
                    <a:pt x="1668" y="17577"/>
                    <a:pt x="2892" y="18124"/>
                  </a:cubicBezTo>
                  <a:cubicBezTo>
                    <a:pt x="4116" y="18672"/>
                    <a:pt x="6385" y="19697"/>
                    <a:pt x="7936" y="20401"/>
                  </a:cubicBezTo>
                  <a:cubicBezTo>
                    <a:pt x="10040" y="21355"/>
                    <a:pt x="10572" y="21597"/>
                    <a:pt x="10854" y="21599"/>
                  </a:cubicBezTo>
                  <a:cubicBezTo>
                    <a:pt x="10948" y="21600"/>
                    <a:pt x="11017" y="21574"/>
                    <a:pt x="11103" y="21539"/>
                  </a:cubicBezTo>
                  <a:cubicBezTo>
                    <a:pt x="11294" y="21461"/>
                    <a:pt x="12469" y="20935"/>
                    <a:pt x="13720" y="20366"/>
                  </a:cubicBezTo>
                  <a:cubicBezTo>
                    <a:pt x="14972" y="19798"/>
                    <a:pt x="17124" y="18825"/>
                    <a:pt x="18506" y="18211"/>
                  </a:cubicBezTo>
                  <a:lnTo>
                    <a:pt x="21019" y="17098"/>
                  </a:lnTo>
                  <a:lnTo>
                    <a:pt x="21054" y="16055"/>
                  </a:lnTo>
                  <a:cubicBezTo>
                    <a:pt x="21181" y="12109"/>
                    <a:pt x="21495" y="4017"/>
                    <a:pt x="21536" y="3552"/>
                  </a:cubicBezTo>
                  <a:cubicBezTo>
                    <a:pt x="21577" y="3078"/>
                    <a:pt x="21559" y="2974"/>
                    <a:pt x="21415" y="2932"/>
                  </a:cubicBezTo>
                  <a:cubicBezTo>
                    <a:pt x="21321" y="2904"/>
                    <a:pt x="19371" y="2368"/>
                    <a:pt x="17086" y="1733"/>
                  </a:cubicBezTo>
                  <a:cubicBezTo>
                    <a:pt x="14800" y="1098"/>
                    <a:pt x="12493" y="443"/>
                    <a:pt x="11956" y="285"/>
                  </a:cubicBezTo>
                  <a:cubicBezTo>
                    <a:pt x="11418" y="126"/>
                    <a:pt x="10893" y="0"/>
                    <a:pt x="10794" y="0"/>
                  </a:cubicBezTo>
                  <a:close/>
                </a:path>
              </a:pathLst>
            </a:custGeom>
            <a:ln w="12700" cap="flat">
              <a:noFill/>
              <a:miter lim="400000"/>
            </a:ln>
            <a:effectLst/>
          </p:spPr>
        </p:pic>
        <p:grpSp>
          <p:nvGrpSpPr>
            <p:cNvPr id="880" name="成组"/>
            <p:cNvGrpSpPr/>
            <p:nvPr/>
          </p:nvGrpSpPr>
          <p:grpSpPr>
            <a:xfrm>
              <a:off x="523807" y="3182"/>
              <a:ext cx="1250076" cy="666810"/>
              <a:chOff x="0" y="0"/>
              <a:chExt cx="1250075" cy="666809"/>
            </a:xfrm>
          </p:grpSpPr>
          <p:sp>
            <p:nvSpPr>
              <p:cNvPr id="878" name="线条"/>
              <p:cNvSpPr/>
              <p:nvPr/>
            </p:nvSpPr>
            <p:spPr>
              <a:xfrm flipV="1">
                <a:off x="-1" y="0"/>
                <a:ext cx="2" cy="666810"/>
              </a:xfrm>
              <a:prstGeom prst="line">
                <a:avLst/>
              </a:prstGeom>
              <a:noFill/>
              <a:ln w="50800" cap="flat">
                <a:solidFill>
                  <a:srgbClr val="FFFFFF"/>
                </a:solidFill>
                <a:prstDash val="solid"/>
                <a:round/>
              </a:ln>
              <a:effectLst>
                <a:outerShdw blurRad="50800" dist="254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wrap="square" lIns="60959" tIns="60959" rIns="60959" bIns="60959" numCol="1" anchor="t">
                <a:noAutofit/>
              </a:bodyPr>
              <a:lstStyle/>
              <a:p>
                <a:pPr>
                  <a:defRPr>
                    <a:latin typeface="+mn-lt"/>
                    <a:ea typeface="+mn-ea"/>
                    <a:cs typeface="+mn-cs"/>
                    <a:sym typeface="Calibri"/>
                  </a:defRPr>
                </a:pPr>
                <a:endParaRPr/>
              </a:p>
            </p:txBody>
          </p:sp>
          <p:sp>
            <p:nvSpPr>
              <p:cNvPr id="879" name="线条"/>
              <p:cNvSpPr/>
              <p:nvPr/>
            </p:nvSpPr>
            <p:spPr>
              <a:xfrm flipH="1" flipV="1">
                <a:off x="0" y="0"/>
                <a:ext cx="1250076" cy="1"/>
              </a:xfrm>
              <a:prstGeom prst="line">
                <a:avLst/>
              </a:prstGeom>
              <a:noFill/>
              <a:ln w="50800" cap="flat">
                <a:solidFill>
                  <a:srgbClr val="FFFFFF"/>
                </a:solidFill>
                <a:prstDash val="solid"/>
                <a:round/>
              </a:ln>
              <a:effectLst>
                <a:outerShdw blurRad="50800" dist="254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wrap="square" lIns="60959" tIns="60959" rIns="60959" bIns="60959" numCol="1" anchor="t">
                <a:noAutofit/>
              </a:bodyPr>
              <a:lstStyle/>
              <a:p>
                <a:pPr>
                  <a:defRPr>
                    <a:latin typeface="+mn-lt"/>
                    <a:ea typeface="+mn-ea"/>
                    <a:cs typeface="+mn-cs"/>
                    <a:sym typeface="Calibri"/>
                  </a:defRPr>
                </a:pPr>
                <a:endParaRPr/>
              </a:p>
            </p:txBody>
          </p:sp>
        </p:grpSp>
        <p:sp>
          <p:nvSpPr>
            <p:cNvPr id="881" name="成组"/>
            <p:cNvSpPr/>
            <p:nvPr/>
          </p:nvSpPr>
          <p:spPr>
            <a:xfrm>
              <a:off x="2752317" y="299435"/>
              <a:ext cx="2240727" cy="1309446"/>
            </a:xfrm>
            <a:prstGeom prst="rect">
              <a:avLst/>
            </a:prstGeom>
            <a:noFill/>
            <a:ln w="50800" cap="flat">
              <a:solidFill>
                <a:srgbClr val="FFFFFF"/>
              </a:solidFill>
              <a:prstDash val="solid"/>
              <a:miter lim="400000"/>
            </a:ln>
            <a:effectLst>
              <a:outerShdw blurRad="50800" dist="25400" dir="5400000" rotWithShape="0">
                <a:srgbClr val="000000">
                  <a:alpha val="35000"/>
                </a:srgbClr>
              </a:outerShdw>
            </a:effectLst>
          </p:spPr>
          <p:txBody>
            <a:bodyPr wrap="square" lIns="60959" tIns="60959" rIns="60959" bIns="60959" numCol="1" anchor="ctr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  <p:grpSp>
          <p:nvGrpSpPr>
            <p:cNvPr id="887" name="成组"/>
            <p:cNvGrpSpPr/>
            <p:nvPr/>
          </p:nvGrpSpPr>
          <p:grpSpPr>
            <a:xfrm>
              <a:off x="612731" y="-1"/>
              <a:ext cx="3193836" cy="1908318"/>
              <a:chOff x="0" y="0"/>
              <a:chExt cx="3193834" cy="1908316"/>
            </a:xfrm>
          </p:grpSpPr>
          <p:sp>
            <p:nvSpPr>
              <p:cNvPr id="882" name="线条"/>
              <p:cNvSpPr/>
              <p:nvPr/>
            </p:nvSpPr>
            <p:spPr>
              <a:xfrm flipV="1">
                <a:off x="3193834" y="2837"/>
                <a:ext cx="1" cy="265433"/>
              </a:xfrm>
              <a:prstGeom prst="line">
                <a:avLst/>
              </a:prstGeom>
              <a:noFill/>
              <a:ln w="50800" cap="flat">
                <a:solidFill>
                  <a:srgbClr val="FFFFFF"/>
                </a:solidFill>
                <a:prstDash val="solid"/>
                <a:round/>
              </a:ln>
              <a:effectLst>
                <a:outerShdw blurRad="50800" dist="254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wrap="square" lIns="60959" tIns="60959" rIns="60959" bIns="60959" numCol="1" anchor="t">
                <a:noAutofit/>
              </a:bodyPr>
              <a:lstStyle/>
              <a:p>
                <a:pPr>
                  <a:defRPr>
                    <a:latin typeface="+mn-lt"/>
                    <a:ea typeface="+mn-ea"/>
                    <a:cs typeface="+mn-cs"/>
                    <a:sym typeface="Calibri"/>
                  </a:defRPr>
                </a:pPr>
                <a:endParaRPr/>
              </a:p>
            </p:txBody>
          </p:sp>
          <p:grpSp>
            <p:nvGrpSpPr>
              <p:cNvPr id="886" name="成组"/>
              <p:cNvGrpSpPr/>
              <p:nvPr/>
            </p:nvGrpSpPr>
            <p:grpSpPr>
              <a:xfrm>
                <a:off x="0" y="0"/>
                <a:ext cx="3193835" cy="1908317"/>
                <a:chOff x="0" y="0"/>
                <a:chExt cx="3193834" cy="1908316"/>
              </a:xfrm>
            </p:grpSpPr>
            <p:sp>
              <p:nvSpPr>
                <p:cNvPr id="883" name="线条"/>
                <p:cNvSpPr/>
                <p:nvPr/>
              </p:nvSpPr>
              <p:spPr>
                <a:xfrm flipH="1" flipV="1">
                  <a:off x="0" y="0"/>
                  <a:ext cx="3186277" cy="1"/>
                </a:xfrm>
                <a:prstGeom prst="line">
                  <a:avLst/>
                </a:prstGeom>
                <a:noFill/>
                <a:ln w="50800" cap="flat">
                  <a:solidFill>
                    <a:srgbClr val="FFFFFF"/>
                  </a:solidFill>
                  <a:prstDash val="solid"/>
                  <a:round/>
                </a:ln>
                <a:effectLst>
                  <a:outerShdw blurRad="50800" dist="254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wrap="square" lIns="60959" tIns="60959" rIns="60959" bIns="60959" numCol="1" anchor="t">
                  <a:noAutofit/>
                </a:bodyPr>
                <a:lstStyle/>
                <a:p>
                  <a:pPr>
                    <a:defRPr>
                      <a:latin typeface="+mn-lt"/>
                      <a:ea typeface="+mn-ea"/>
                      <a:cs typeface="+mn-cs"/>
                      <a:sym typeface="Calibri"/>
                    </a:defRPr>
                  </a:pPr>
                  <a:endParaRPr/>
                </a:p>
              </p:txBody>
            </p:sp>
            <p:sp>
              <p:nvSpPr>
                <p:cNvPr id="884" name="线条"/>
                <p:cNvSpPr/>
                <p:nvPr/>
              </p:nvSpPr>
              <p:spPr>
                <a:xfrm flipH="1" flipV="1">
                  <a:off x="0" y="1908316"/>
                  <a:ext cx="3186278" cy="1"/>
                </a:xfrm>
                <a:prstGeom prst="line">
                  <a:avLst/>
                </a:prstGeom>
                <a:noFill/>
                <a:ln w="50800" cap="flat">
                  <a:solidFill>
                    <a:srgbClr val="FFFFFF"/>
                  </a:solidFill>
                  <a:prstDash val="solid"/>
                  <a:round/>
                </a:ln>
                <a:effectLst>
                  <a:outerShdw blurRad="50800" dist="254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wrap="square" lIns="60959" tIns="60959" rIns="60959" bIns="60959" numCol="1" anchor="t">
                  <a:noAutofit/>
                </a:bodyPr>
                <a:lstStyle/>
                <a:p>
                  <a:pPr>
                    <a:defRPr>
                      <a:latin typeface="+mn-lt"/>
                      <a:ea typeface="+mn-ea"/>
                      <a:cs typeface="+mn-cs"/>
                      <a:sym typeface="Calibri"/>
                    </a:defRPr>
                  </a:pPr>
                  <a:endParaRPr/>
                </a:p>
              </p:txBody>
            </p:sp>
            <p:sp>
              <p:nvSpPr>
                <p:cNvPr id="885" name="线条"/>
                <p:cNvSpPr/>
                <p:nvPr/>
              </p:nvSpPr>
              <p:spPr>
                <a:xfrm flipV="1">
                  <a:off x="3193834" y="1640046"/>
                  <a:ext cx="1" cy="265434"/>
                </a:xfrm>
                <a:prstGeom prst="line">
                  <a:avLst/>
                </a:prstGeom>
                <a:noFill/>
                <a:ln w="50800" cap="flat">
                  <a:solidFill>
                    <a:srgbClr val="FFFFFF"/>
                  </a:solidFill>
                  <a:prstDash val="solid"/>
                  <a:round/>
                </a:ln>
                <a:effectLst>
                  <a:outerShdw blurRad="50800" dist="254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wrap="square" lIns="60959" tIns="60959" rIns="60959" bIns="60959" numCol="1" anchor="t">
                  <a:noAutofit/>
                </a:bodyPr>
                <a:lstStyle/>
                <a:p>
                  <a:pPr>
                    <a:defRPr>
                      <a:latin typeface="+mn-lt"/>
                      <a:ea typeface="+mn-ea"/>
                      <a:cs typeface="+mn-cs"/>
                      <a:sym typeface="Calibri"/>
                    </a:defRPr>
                  </a:pPr>
                  <a:endParaRPr/>
                </a:p>
              </p:txBody>
            </p:sp>
          </p:grpSp>
        </p:grpSp>
        <p:pic>
          <p:nvPicPr>
            <p:cNvPr id="888" name="图像" descr="图像"/>
            <p:cNvPicPr>
              <a:picLocks noChangeAspect="1"/>
            </p:cNvPicPr>
            <p:nvPr/>
          </p:nvPicPr>
          <p:blipFill>
            <a:blip r:embed="rId5">
              <a:extLst/>
            </a:blip>
            <a:srcRect l="1551" t="56901" r="72579" b="37202"/>
            <a:stretch>
              <a:fillRect/>
            </a:stretch>
          </p:blipFill>
          <p:spPr>
            <a:xfrm>
              <a:off x="2709452" y="551921"/>
              <a:ext cx="1377554" cy="1766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885" extrusionOk="0">
                  <a:moveTo>
                    <a:pt x="8998" y="0"/>
                  </a:moveTo>
                  <a:cubicBezTo>
                    <a:pt x="8935" y="0"/>
                    <a:pt x="8880" y="365"/>
                    <a:pt x="8880" y="845"/>
                  </a:cubicBezTo>
                  <a:cubicBezTo>
                    <a:pt x="8880" y="1325"/>
                    <a:pt x="8935" y="1737"/>
                    <a:pt x="8998" y="1737"/>
                  </a:cubicBezTo>
                  <a:cubicBezTo>
                    <a:pt x="9062" y="1737"/>
                    <a:pt x="9110" y="1325"/>
                    <a:pt x="9110" y="845"/>
                  </a:cubicBezTo>
                  <a:cubicBezTo>
                    <a:pt x="9110" y="365"/>
                    <a:pt x="9062" y="0"/>
                    <a:pt x="8998" y="0"/>
                  </a:cubicBezTo>
                  <a:close/>
                  <a:moveTo>
                    <a:pt x="5887" y="47"/>
                  </a:moveTo>
                  <a:cubicBezTo>
                    <a:pt x="5828" y="-47"/>
                    <a:pt x="5755" y="181"/>
                    <a:pt x="5700" y="845"/>
                  </a:cubicBezTo>
                  <a:cubicBezTo>
                    <a:pt x="5606" y="1995"/>
                    <a:pt x="5027" y="1960"/>
                    <a:pt x="4873" y="798"/>
                  </a:cubicBezTo>
                  <a:cubicBezTo>
                    <a:pt x="4672" y="-715"/>
                    <a:pt x="4050" y="4279"/>
                    <a:pt x="4107" y="6946"/>
                  </a:cubicBezTo>
                  <a:cubicBezTo>
                    <a:pt x="4182" y="10445"/>
                    <a:pt x="4181" y="13632"/>
                    <a:pt x="4101" y="15206"/>
                  </a:cubicBezTo>
                  <a:cubicBezTo>
                    <a:pt x="4035" y="16509"/>
                    <a:pt x="3815" y="16626"/>
                    <a:pt x="2128" y="16380"/>
                  </a:cubicBezTo>
                  <a:cubicBezTo>
                    <a:pt x="648" y="16163"/>
                    <a:pt x="249" y="16372"/>
                    <a:pt x="292" y="17224"/>
                  </a:cubicBezTo>
                  <a:cubicBezTo>
                    <a:pt x="334" y="18039"/>
                    <a:pt x="856" y="18304"/>
                    <a:pt x="2352" y="18304"/>
                  </a:cubicBezTo>
                  <a:lnTo>
                    <a:pt x="4356" y="18304"/>
                  </a:lnTo>
                  <a:lnTo>
                    <a:pt x="4393" y="15910"/>
                  </a:lnTo>
                  <a:cubicBezTo>
                    <a:pt x="4422" y="14058"/>
                    <a:pt x="4482" y="13566"/>
                    <a:pt x="4661" y="13798"/>
                  </a:cubicBezTo>
                  <a:cubicBezTo>
                    <a:pt x="4788" y="13964"/>
                    <a:pt x="4851" y="13831"/>
                    <a:pt x="4804" y="13470"/>
                  </a:cubicBezTo>
                  <a:cubicBezTo>
                    <a:pt x="4757" y="13108"/>
                    <a:pt x="4777" y="12283"/>
                    <a:pt x="4848" y="11639"/>
                  </a:cubicBezTo>
                  <a:cubicBezTo>
                    <a:pt x="4943" y="10774"/>
                    <a:pt x="4939" y="10138"/>
                    <a:pt x="4835" y="9199"/>
                  </a:cubicBezTo>
                  <a:cubicBezTo>
                    <a:pt x="4666" y="7665"/>
                    <a:pt x="4751" y="6440"/>
                    <a:pt x="5066" y="5820"/>
                  </a:cubicBezTo>
                  <a:cubicBezTo>
                    <a:pt x="5223" y="5510"/>
                    <a:pt x="5366" y="6048"/>
                    <a:pt x="5514" y="7463"/>
                  </a:cubicBezTo>
                  <a:cubicBezTo>
                    <a:pt x="5634" y="8617"/>
                    <a:pt x="5781" y="9574"/>
                    <a:pt x="5837" y="9574"/>
                  </a:cubicBezTo>
                  <a:cubicBezTo>
                    <a:pt x="6024" y="9574"/>
                    <a:pt x="6683" y="14694"/>
                    <a:pt x="6683" y="16145"/>
                  </a:cubicBezTo>
                  <a:cubicBezTo>
                    <a:pt x="6683" y="16932"/>
                    <a:pt x="6749" y="17420"/>
                    <a:pt x="6827" y="17224"/>
                  </a:cubicBezTo>
                  <a:cubicBezTo>
                    <a:pt x="6904" y="17029"/>
                    <a:pt x="7094" y="17364"/>
                    <a:pt x="7250" y="17975"/>
                  </a:cubicBezTo>
                  <a:cubicBezTo>
                    <a:pt x="7584" y="19285"/>
                    <a:pt x="7723" y="18840"/>
                    <a:pt x="7723" y="16473"/>
                  </a:cubicBezTo>
                  <a:cubicBezTo>
                    <a:pt x="7723" y="15527"/>
                    <a:pt x="7806" y="14549"/>
                    <a:pt x="7903" y="14268"/>
                  </a:cubicBezTo>
                  <a:cubicBezTo>
                    <a:pt x="8012" y="13954"/>
                    <a:pt x="8056" y="13123"/>
                    <a:pt x="8015" y="12156"/>
                  </a:cubicBezTo>
                  <a:cubicBezTo>
                    <a:pt x="7924" y="9980"/>
                    <a:pt x="8256" y="8748"/>
                    <a:pt x="8681" y="9668"/>
                  </a:cubicBezTo>
                  <a:cubicBezTo>
                    <a:pt x="9081" y="10534"/>
                    <a:pt x="9363" y="12136"/>
                    <a:pt x="9285" y="13094"/>
                  </a:cubicBezTo>
                  <a:cubicBezTo>
                    <a:pt x="9254" y="13470"/>
                    <a:pt x="9310" y="13980"/>
                    <a:pt x="9409" y="14268"/>
                  </a:cubicBezTo>
                  <a:cubicBezTo>
                    <a:pt x="9627" y="14900"/>
                    <a:pt x="9592" y="19716"/>
                    <a:pt x="9372" y="19383"/>
                  </a:cubicBezTo>
                  <a:cubicBezTo>
                    <a:pt x="9336" y="19330"/>
                    <a:pt x="9318" y="20229"/>
                    <a:pt x="9297" y="20885"/>
                  </a:cubicBezTo>
                  <a:lnTo>
                    <a:pt x="11139" y="20885"/>
                  </a:lnTo>
                  <a:cubicBezTo>
                    <a:pt x="11107" y="19641"/>
                    <a:pt x="11047" y="19143"/>
                    <a:pt x="10921" y="19008"/>
                  </a:cubicBezTo>
                  <a:cubicBezTo>
                    <a:pt x="10719" y="18790"/>
                    <a:pt x="10669" y="18104"/>
                    <a:pt x="10654" y="15253"/>
                  </a:cubicBezTo>
                  <a:cubicBezTo>
                    <a:pt x="10633" y="11383"/>
                    <a:pt x="10776" y="9457"/>
                    <a:pt x="11027" y="10185"/>
                  </a:cubicBezTo>
                  <a:cubicBezTo>
                    <a:pt x="11217" y="10733"/>
                    <a:pt x="11253" y="9112"/>
                    <a:pt x="11071" y="8260"/>
                  </a:cubicBezTo>
                  <a:cubicBezTo>
                    <a:pt x="10566" y="5908"/>
                    <a:pt x="12230" y="4715"/>
                    <a:pt x="12969" y="6899"/>
                  </a:cubicBezTo>
                  <a:cubicBezTo>
                    <a:pt x="13244" y="7712"/>
                    <a:pt x="13280" y="8076"/>
                    <a:pt x="13162" y="9152"/>
                  </a:cubicBezTo>
                  <a:cubicBezTo>
                    <a:pt x="13046" y="10207"/>
                    <a:pt x="13050" y="10466"/>
                    <a:pt x="13205" y="10466"/>
                  </a:cubicBezTo>
                  <a:cubicBezTo>
                    <a:pt x="13310" y="10466"/>
                    <a:pt x="13441" y="11362"/>
                    <a:pt x="13498" y="12484"/>
                  </a:cubicBezTo>
                  <a:cubicBezTo>
                    <a:pt x="13580" y="14118"/>
                    <a:pt x="13667" y="14469"/>
                    <a:pt x="13933" y="14174"/>
                  </a:cubicBezTo>
                  <a:cubicBezTo>
                    <a:pt x="14251" y="13822"/>
                    <a:pt x="14360" y="12717"/>
                    <a:pt x="14587" y="7603"/>
                  </a:cubicBezTo>
                  <a:cubicBezTo>
                    <a:pt x="14629" y="6648"/>
                    <a:pt x="14775" y="6102"/>
                    <a:pt x="14972" y="6102"/>
                  </a:cubicBezTo>
                  <a:cubicBezTo>
                    <a:pt x="15273" y="6102"/>
                    <a:pt x="15274" y="6024"/>
                    <a:pt x="15060" y="4834"/>
                  </a:cubicBezTo>
                  <a:cubicBezTo>
                    <a:pt x="14850" y="3673"/>
                    <a:pt x="14852" y="3556"/>
                    <a:pt x="15041" y="3004"/>
                  </a:cubicBezTo>
                  <a:cubicBezTo>
                    <a:pt x="15403" y="1946"/>
                    <a:pt x="15553" y="3183"/>
                    <a:pt x="15626" y="7838"/>
                  </a:cubicBezTo>
                  <a:cubicBezTo>
                    <a:pt x="15715" y="13532"/>
                    <a:pt x="15853" y="14831"/>
                    <a:pt x="16391" y="14831"/>
                  </a:cubicBezTo>
                  <a:cubicBezTo>
                    <a:pt x="16882" y="14831"/>
                    <a:pt x="17027" y="15497"/>
                    <a:pt x="16858" y="17037"/>
                  </a:cubicBezTo>
                  <a:cubicBezTo>
                    <a:pt x="16766" y="17872"/>
                    <a:pt x="16902" y="18017"/>
                    <a:pt x="17468" y="17647"/>
                  </a:cubicBezTo>
                  <a:cubicBezTo>
                    <a:pt x="18563" y="16930"/>
                    <a:pt x="20801" y="16931"/>
                    <a:pt x="21227" y="17647"/>
                  </a:cubicBezTo>
                  <a:cubicBezTo>
                    <a:pt x="21563" y="18213"/>
                    <a:pt x="21600" y="18071"/>
                    <a:pt x="21600" y="16333"/>
                  </a:cubicBezTo>
                  <a:cubicBezTo>
                    <a:pt x="21600" y="14459"/>
                    <a:pt x="21562" y="14362"/>
                    <a:pt x="20474" y="14362"/>
                  </a:cubicBezTo>
                  <a:cubicBezTo>
                    <a:pt x="19126" y="14362"/>
                    <a:pt x="16530" y="13225"/>
                    <a:pt x="16391" y="12578"/>
                  </a:cubicBezTo>
                  <a:cubicBezTo>
                    <a:pt x="16337" y="12325"/>
                    <a:pt x="16321" y="11591"/>
                    <a:pt x="16354" y="10935"/>
                  </a:cubicBezTo>
                  <a:cubicBezTo>
                    <a:pt x="16387" y="10280"/>
                    <a:pt x="16358" y="9510"/>
                    <a:pt x="16292" y="9199"/>
                  </a:cubicBezTo>
                  <a:cubicBezTo>
                    <a:pt x="16209" y="8814"/>
                    <a:pt x="16220" y="8046"/>
                    <a:pt x="16317" y="6852"/>
                  </a:cubicBezTo>
                  <a:cubicBezTo>
                    <a:pt x="16436" y="5384"/>
                    <a:pt x="16424" y="4998"/>
                    <a:pt x="16254" y="4271"/>
                  </a:cubicBezTo>
                  <a:cubicBezTo>
                    <a:pt x="16143" y="3794"/>
                    <a:pt x="16049" y="2672"/>
                    <a:pt x="16049" y="1784"/>
                  </a:cubicBezTo>
                  <a:cubicBezTo>
                    <a:pt x="16049" y="504"/>
                    <a:pt x="15965" y="141"/>
                    <a:pt x="15626" y="141"/>
                  </a:cubicBezTo>
                  <a:cubicBezTo>
                    <a:pt x="15391" y="141"/>
                    <a:pt x="15067" y="536"/>
                    <a:pt x="14910" y="986"/>
                  </a:cubicBezTo>
                  <a:cubicBezTo>
                    <a:pt x="14724" y="1520"/>
                    <a:pt x="14584" y="1483"/>
                    <a:pt x="14506" y="892"/>
                  </a:cubicBezTo>
                  <a:cubicBezTo>
                    <a:pt x="14312" y="-571"/>
                    <a:pt x="14168" y="-158"/>
                    <a:pt x="14232" y="1690"/>
                  </a:cubicBezTo>
                  <a:cubicBezTo>
                    <a:pt x="14302" y="3699"/>
                    <a:pt x="14035" y="5863"/>
                    <a:pt x="13908" y="4318"/>
                  </a:cubicBezTo>
                  <a:cubicBezTo>
                    <a:pt x="13864" y="3782"/>
                    <a:pt x="13766" y="3565"/>
                    <a:pt x="13684" y="3802"/>
                  </a:cubicBezTo>
                  <a:cubicBezTo>
                    <a:pt x="13603" y="4038"/>
                    <a:pt x="13420" y="3235"/>
                    <a:pt x="13280" y="2018"/>
                  </a:cubicBezTo>
                  <a:cubicBezTo>
                    <a:pt x="13093" y="397"/>
                    <a:pt x="12988" y="41"/>
                    <a:pt x="12894" y="751"/>
                  </a:cubicBezTo>
                  <a:cubicBezTo>
                    <a:pt x="12718" y="2077"/>
                    <a:pt x="11510" y="2011"/>
                    <a:pt x="11326" y="657"/>
                  </a:cubicBezTo>
                  <a:cubicBezTo>
                    <a:pt x="11206" y="-222"/>
                    <a:pt x="11183" y="-129"/>
                    <a:pt x="11214" y="1268"/>
                  </a:cubicBezTo>
                  <a:cubicBezTo>
                    <a:pt x="11244" y="2635"/>
                    <a:pt x="11177" y="3044"/>
                    <a:pt x="10903" y="3239"/>
                  </a:cubicBezTo>
                  <a:cubicBezTo>
                    <a:pt x="10539" y="3498"/>
                    <a:pt x="9370" y="3598"/>
                    <a:pt x="9023" y="3379"/>
                  </a:cubicBezTo>
                  <a:cubicBezTo>
                    <a:pt x="8501" y="3050"/>
                    <a:pt x="7583" y="4234"/>
                    <a:pt x="7399" y="5491"/>
                  </a:cubicBezTo>
                  <a:cubicBezTo>
                    <a:pt x="7179" y="6992"/>
                    <a:pt x="6713" y="6651"/>
                    <a:pt x="6509" y="4834"/>
                  </a:cubicBezTo>
                  <a:cubicBezTo>
                    <a:pt x="6446" y="4266"/>
                    <a:pt x="6303" y="3554"/>
                    <a:pt x="6192" y="3239"/>
                  </a:cubicBezTo>
                  <a:cubicBezTo>
                    <a:pt x="6081" y="2924"/>
                    <a:pt x="5993" y="2049"/>
                    <a:pt x="5993" y="1315"/>
                  </a:cubicBezTo>
                  <a:cubicBezTo>
                    <a:pt x="5993" y="563"/>
                    <a:pt x="5946" y="141"/>
                    <a:pt x="5887" y="47"/>
                  </a:cubicBezTo>
                  <a:close/>
                  <a:moveTo>
                    <a:pt x="8389" y="282"/>
                  </a:moveTo>
                  <a:cubicBezTo>
                    <a:pt x="8309" y="524"/>
                    <a:pt x="8373" y="704"/>
                    <a:pt x="8532" y="704"/>
                  </a:cubicBezTo>
                  <a:cubicBezTo>
                    <a:pt x="8691" y="704"/>
                    <a:pt x="8761" y="524"/>
                    <a:pt x="8681" y="282"/>
                  </a:cubicBezTo>
                  <a:cubicBezTo>
                    <a:pt x="8602" y="40"/>
                    <a:pt x="8468" y="40"/>
                    <a:pt x="8389" y="282"/>
                  </a:cubicBezTo>
                  <a:close/>
                  <a:moveTo>
                    <a:pt x="20772" y="11593"/>
                  </a:moveTo>
                  <a:cubicBezTo>
                    <a:pt x="20680" y="11871"/>
                    <a:pt x="20706" y="12067"/>
                    <a:pt x="20841" y="12109"/>
                  </a:cubicBezTo>
                  <a:cubicBezTo>
                    <a:pt x="20963" y="12147"/>
                    <a:pt x="21035" y="11976"/>
                    <a:pt x="20996" y="11686"/>
                  </a:cubicBezTo>
                  <a:cubicBezTo>
                    <a:pt x="20958" y="11396"/>
                    <a:pt x="20856" y="11340"/>
                    <a:pt x="20772" y="11593"/>
                  </a:cubicBezTo>
                  <a:close/>
                  <a:moveTo>
                    <a:pt x="0" y="16426"/>
                  </a:moveTo>
                  <a:lnTo>
                    <a:pt x="0" y="17224"/>
                  </a:lnTo>
                  <a:cubicBezTo>
                    <a:pt x="7" y="17109"/>
                    <a:pt x="12" y="17116"/>
                    <a:pt x="19" y="16990"/>
                  </a:cubicBezTo>
                  <a:cubicBezTo>
                    <a:pt x="34" y="16681"/>
                    <a:pt x="4" y="16651"/>
                    <a:pt x="0" y="16426"/>
                  </a:cubicBezTo>
                  <a:close/>
                </a:path>
              </a:pathLst>
            </a:custGeom>
            <a:ln w="12700" cap="flat">
              <a:noFill/>
              <a:miter lim="400000"/>
            </a:ln>
            <a:effectLst/>
          </p:spPr>
        </p:pic>
        <p:pic>
          <p:nvPicPr>
            <p:cNvPr id="889" name="图像" descr="图像"/>
            <p:cNvPicPr>
              <a:picLocks noChangeAspect="1"/>
            </p:cNvPicPr>
            <p:nvPr/>
          </p:nvPicPr>
          <p:blipFill>
            <a:blip r:embed="rId5">
              <a:extLst/>
            </a:blip>
            <a:srcRect l="38236" t="49420" r="45122" b="35045"/>
            <a:stretch>
              <a:fillRect/>
            </a:stretch>
          </p:blipFill>
          <p:spPr>
            <a:xfrm rot="16200000">
              <a:off x="3588555" y="844339"/>
              <a:ext cx="767160" cy="4028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845" y="0"/>
                  </a:moveTo>
                  <a:cubicBezTo>
                    <a:pt x="13828" y="27"/>
                    <a:pt x="13811" y="274"/>
                    <a:pt x="13811" y="809"/>
                  </a:cubicBezTo>
                  <a:cubicBezTo>
                    <a:pt x="13811" y="1596"/>
                    <a:pt x="13836" y="1926"/>
                    <a:pt x="13867" y="1532"/>
                  </a:cubicBezTo>
                  <a:cubicBezTo>
                    <a:pt x="13899" y="1138"/>
                    <a:pt x="13899" y="479"/>
                    <a:pt x="13867" y="85"/>
                  </a:cubicBezTo>
                  <a:cubicBezTo>
                    <a:pt x="13863" y="36"/>
                    <a:pt x="13860" y="27"/>
                    <a:pt x="13856" y="0"/>
                  </a:cubicBezTo>
                  <a:lnTo>
                    <a:pt x="13845" y="0"/>
                  </a:lnTo>
                  <a:close/>
                  <a:moveTo>
                    <a:pt x="15063" y="0"/>
                  </a:moveTo>
                  <a:cubicBezTo>
                    <a:pt x="15035" y="301"/>
                    <a:pt x="14996" y="542"/>
                    <a:pt x="14996" y="894"/>
                  </a:cubicBezTo>
                  <a:cubicBezTo>
                    <a:pt x="14996" y="1409"/>
                    <a:pt x="14952" y="1764"/>
                    <a:pt x="14884" y="2022"/>
                  </a:cubicBezTo>
                  <a:cubicBezTo>
                    <a:pt x="14839" y="2246"/>
                    <a:pt x="14779" y="2402"/>
                    <a:pt x="14661" y="2447"/>
                  </a:cubicBezTo>
                  <a:cubicBezTo>
                    <a:pt x="14567" y="2509"/>
                    <a:pt x="14456" y="2537"/>
                    <a:pt x="14314" y="2511"/>
                  </a:cubicBezTo>
                  <a:cubicBezTo>
                    <a:pt x="13924" y="2440"/>
                    <a:pt x="13736" y="2649"/>
                    <a:pt x="13666" y="3362"/>
                  </a:cubicBezTo>
                  <a:cubicBezTo>
                    <a:pt x="13666" y="3371"/>
                    <a:pt x="13666" y="3374"/>
                    <a:pt x="13666" y="3384"/>
                  </a:cubicBezTo>
                  <a:cubicBezTo>
                    <a:pt x="13660" y="3628"/>
                    <a:pt x="13651" y="3903"/>
                    <a:pt x="13655" y="4192"/>
                  </a:cubicBezTo>
                  <a:lnTo>
                    <a:pt x="13677" y="5469"/>
                  </a:lnTo>
                  <a:lnTo>
                    <a:pt x="14370" y="5427"/>
                  </a:lnTo>
                  <a:cubicBezTo>
                    <a:pt x="14447" y="5422"/>
                    <a:pt x="14510" y="5424"/>
                    <a:pt x="14583" y="5427"/>
                  </a:cubicBezTo>
                  <a:lnTo>
                    <a:pt x="15130" y="5363"/>
                  </a:lnTo>
                  <a:cubicBezTo>
                    <a:pt x="15080" y="4989"/>
                    <a:pt x="15009" y="4852"/>
                    <a:pt x="14862" y="4852"/>
                  </a:cubicBezTo>
                  <a:cubicBezTo>
                    <a:pt x="14718" y="4852"/>
                    <a:pt x="14505" y="4719"/>
                    <a:pt x="14381" y="4554"/>
                  </a:cubicBezTo>
                  <a:cubicBezTo>
                    <a:pt x="13939" y="3964"/>
                    <a:pt x="14218" y="2745"/>
                    <a:pt x="14795" y="2745"/>
                  </a:cubicBezTo>
                  <a:cubicBezTo>
                    <a:pt x="14944" y="2745"/>
                    <a:pt x="15068" y="2623"/>
                    <a:pt x="15074" y="2490"/>
                  </a:cubicBezTo>
                  <a:cubicBezTo>
                    <a:pt x="15081" y="2357"/>
                    <a:pt x="15106" y="1520"/>
                    <a:pt x="15119" y="617"/>
                  </a:cubicBezTo>
                  <a:cubicBezTo>
                    <a:pt x="15123" y="311"/>
                    <a:pt x="15134" y="197"/>
                    <a:pt x="15141" y="0"/>
                  </a:cubicBezTo>
                  <a:lnTo>
                    <a:pt x="15063" y="0"/>
                  </a:lnTo>
                  <a:close/>
                  <a:moveTo>
                    <a:pt x="16180" y="0"/>
                  </a:moveTo>
                  <a:cubicBezTo>
                    <a:pt x="16231" y="412"/>
                    <a:pt x="16281" y="920"/>
                    <a:pt x="16281" y="1256"/>
                  </a:cubicBezTo>
                  <a:cubicBezTo>
                    <a:pt x="16281" y="1660"/>
                    <a:pt x="16321" y="1931"/>
                    <a:pt x="16370" y="1873"/>
                  </a:cubicBezTo>
                  <a:cubicBezTo>
                    <a:pt x="16420" y="1814"/>
                    <a:pt x="16514" y="1906"/>
                    <a:pt x="16583" y="2064"/>
                  </a:cubicBezTo>
                  <a:cubicBezTo>
                    <a:pt x="16632" y="2176"/>
                    <a:pt x="16738" y="2250"/>
                    <a:pt x="16840" y="2298"/>
                  </a:cubicBezTo>
                  <a:lnTo>
                    <a:pt x="16817" y="1639"/>
                  </a:lnTo>
                  <a:cubicBezTo>
                    <a:pt x="16788" y="1270"/>
                    <a:pt x="16773" y="789"/>
                    <a:pt x="16773" y="255"/>
                  </a:cubicBezTo>
                  <a:cubicBezTo>
                    <a:pt x="16773" y="142"/>
                    <a:pt x="16763" y="98"/>
                    <a:pt x="16762" y="0"/>
                  </a:cubicBezTo>
                  <a:lnTo>
                    <a:pt x="16180" y="0"/>
                  </a:lnTo>
                  <a:close/>
                  <a:moveTo>
                    <a:pt x="17242" y="2447"/>
                  </a:moveTo>
                  <a:cubicBezTo>
                    <a:pt x="17336" y="2500"/>
                    <a:pt x="17432" y="2562"/>
                    <a:pt x="17510" y="2639"/>
                  </a:cubicBezTo>
                  <a:cubicBezTo>
                    <a:pt x="17885" y="3008"/>
                    <a:pt x="17897" y="3655"/>
                    <a:pt x="17555" y="4405"/>
                  </a:cubicBezTo>
                  <a:cubicBezTo>
                    <a:pt x="17357" y="4839"/>
                    <a:pt x="17277" y="4924"/>
                    <a:pt x="17130" y="4767"/>
                  </a:cubicBezTo>
                  <a:cubicBezTo>
                    <a:pt x="17029" y="4659"/>
                    <a:pt x="16820" y="4584"/>
                    <a:pt x="16672" y="4618"/>
                  </a:cubicBezTo>
                  <a:cubicBezTo>
                    <a:pt x="16354" y="4691"/>
                    <a:pt x="16227" y="5335"/>
                    <a:pt x="16382" y="6108"/>
                  </a:cubicBezTo>
                  <a:cubicBezTo>
                    <a:pt x="16437" y="6387"/>
                    <a:pt x="16482" y="7092"/>
                    <a:pt x="16482" y="7661"/>
                  </a:cubicBezTo>
                  <a:cubicBezTo>
                    <a:pt x="16482" y="8550"/>
                    <a:pt x="16443" y="8765"/>
                    <a:pt x="16214" y="9108"/>
                  </a:cubicBezTo>
                  <a:cubicBezTo>
                    <a:pt x="15889" y="9595"/>
                    <a:pt x="15856" y="9580"/>
                    <a:pt x="15577" y="9151"/>
                  </a:cubicBezTo>
                  <a:cubicBezTo>
                    <a:pt x="15447" y="8950"/>
                    <a:pt x="15382" y="8534"/>
                    <a:pt x="15320" y="7810"/>
                  </a:cubicBezTo>
                  <a:cubicBezTo>
                    <a:pt x="15331" y="8737"/>
                    <a:pt x="15316" y="9662"/>
                    <a:pt x="15286" y="10406"/>
                  </a:cubicBezTo>
                  <a:cubicBezTo>
                    <a:pt x="15275" y="11036"/>
                    <a:pt x="15254" y="11497"/>
                    <a:pt x="15219" y="11577"/>
                  </a:cubicBezTo>
                  <a:cubicBezTo>
                    <a:pt x="15264" y="11653"/>
                    <a:pt x="15469" y="11662"/>
                    <a:pt x="15722" y="11662"/>
                  </a:cubicBezTo>
                  <a:cubicBezTo>
                    <a:pt x="15866" y="11621"/>
                    <a:pt x="16024" y="11601"/>
                    <a:pt x="16214" y="11598"/>
                  </a:cubicBezTo>
                  <a:lnTo>
                    <a:pt x="16862" y="11577"/>
                  </a:lnTo>
                  <a:lnTo>
                    <a:pt x="16873" y="8704"/>
                  </a:lnTo>
                  <a:cubicBezTo>
                    <a:pt x="16874" y="8345"/>
                    <a:pt x="16892" y="8327"/>
                    <a:pt x="16896" y="8002"/>
                  </a:cubicBezTo>
                  <a:cubicBezTo>
                    <a:pt x="16903" y="7412"/>
                    <a:pt x="16902" y="6943"/>
                    <a:pt x="16918" y="6554"/>
                  </a:cubicBezTo>
                  <a:cubicBezTo>
                    <a:pt x="16927" y="6324"/>
                    <a:pt x="16930" y="5649"/>
                    <a:pt x="16940" y="5618"/>
                  </a:cubicBezTo>
                  <a:cubicBezTo>
                    <a:pt x="16974" y="5515"/>
                    <a:pt x="17324" y="5448"/>
                    <a:pt x="17711" y="5448"/>
                  </a:cubicBezTo>
                  <a:cubicBezTo>
                    <a:pt x="18016" y="5448"/>
                    <a:pt x="18235" y="5398"/>
                    <a:pt x="18337" y="5341"/>
                  </a:cubicBezTo>
                  <a:cubicBezTo>
                    <a:pt x="18392" y="5282"/>
                    <a:pt x="18422" y="5212"/>
                    <a:pt x="18426" y="5107"/>
                  </a:cubicBezTo>
                  <a:cubicBezTo>
                    <a:pt x="18435" y="4893"/>
                    <a:pt x="18451" y="4234"/>
                    <a:pt x="18460" y="3639"/>
                  </a:cubicBezTo>
                  <a:lnTo>
                    <a:pt x="18471" y="2979"/>
                  </a:lnTo>
                  <a:cubicBezTo>
                    <a:pt x="18468" y="2802"/>
                    <a:pt x="18464" y="2608"/>
                    <a:pt x="18449" y="2554"/>
                  </a:cubicBezTo>
                  <a:lnTo>
                    <a:pt x="18359" y="2532"/>
                  </a:lnTo>
                  <a:cubicBezTo>
                    <a:pt x="18289" y="2638"/>
                    <a:pt x="18214" y="2681"/>
                    <a:pt x="18181" y="2618"/>
                  </a:cubicBezTo>
                  <a:cubicBezTo>
                    <a:pt x="18146" y="2552"/>
                    <a:pt x="17828" y="2489"/>
                    <a:pt x="17477" y="2469"/>
                  </a:cubicBezTo>
                  <a:lnTo>
                    <a:pt x="17242" y="2447"/>
                  </a:lnTo>
                  <a:close/>
                  <a:moveTo>
                    <a:pt x="5598" y="2639"/>
                  </a:moveTo>
                  <a:cubicBezTo>
                    <a:pt x="5057" y="2644"/>
                    <a:pt x="4951" y="2719"/>
                    <a:pt x="4771" y="3362"/>
                  </a:cubicBezTo>
                  <a:cubicBezTo>
                    <a:pt x="4736" y="3556"/>
                    <a:pt x="4682" y="3770"/>
                    <a:pt x="4626" y="3958"/>
                  </a:cubicBezTo>
                  <a:cubicBezTo>
                    <a:pt x="4584" y="4101"/>
                    <a:pt x="4573" y="4243"/>
                    <a:pt x="4537" y="4405"/>
                  </a:cubicBezTo>
                  <a:cubicBezTo>
                    <a:pt x="4499" y="4647"/>
                    <a:pt x="4481" y="4864"/>
                    <a:pt x="4481" y="5001"/>
                  </a:cubicBezTo>
                  <a:cubicBezTo>
                    <a:pt x="4481" y="5316"/>
                    <a:pt x="4363" y="5602"/>
                    <a:pt x="4202" y="5682"/>
                  </a:cubicBezTo>
                  <a:cubicBezTo>
                    <a:pt x="3998" y="5783"/>
                    <a:pt x="3939" y="6030"/>
                    <a:pt x="3933" y="6725"/>
                  </a:cubicBezTo>
                  <a:cubicBezTo>
                    <a:pt x="3943" y="7084"/>
                    <a:pt x="3955" y="7371"/>
                    <a:pt x="3978" y="7597"/>
                  </a:cubicBezTo>
                  <a:cubicBezTo>
                    <a:pt x="4011" y="7840"/>
                    <a:pt x="4062" y="8056"/>
                    <a:pt x="4112" y="8151"/>
                  </a:cubicBezTo>
                  <a:cubicBezTo>
                    <a:pt x="4172" y="8265"/>
                    <a:pt x="4546" y="8344"/>
                    <a:pt x="5040" y="8406"/>
                  </a:cubicBezTo>
                  <a:cubicBezTo>
                    <a:pt x="5471" y="8425"/>
                    <a:pt x="5759" y="8446"/>
                    <a:pt x="6515" y="8448"/>
                  </a:cubicBezTo>
                  <a:lnTo>
                    <a:pt x="7911" y="8448"/>
                  </a:lnTo>
                  <a:cubicBezTo>
                    <a:pt x="8346" y="8408"/>
                    <a:pt x="8650" y="8358"/>
                    <a:pt x="8694" y="8257"/>
                  </a:cubicBezTo>
                  <a:lnTo>
                    <a:pt x="8727" y="7959"/>
                  </a:lnTo>
                  <a:cubicBezTo>
                    <a:pt x="8754" y="7717"/>
                    <a:pt x="8766" y="6613"/>
                    <a:pt x="8761" y="5512"/>
                  </a:cubicBezTo>
                  <a:cubicBezTo>
                    <a:pt x="8757" y="4667"/>
                    <a:pt x="8743" y="3852"/>
                    <a:pt x="8716" y="3575"/>
                  </a:cubicBezTo>
                  <a:cubicBezTo>
                    <a:pt x="8683" y="3234"/>
                    <a:pt x="8649" y="3053"/>
                    <a:pt x="8548" y="2937"/>
                  </a:cubicBezTo>
                  <a:lnTo>
                    <a:pt x="8336" y="2958"/>
                  </a:lnTo>
                  <a:cubicBezTo>
                    <a:pt x="8085" y="2993"/>
                    <a:pt x="7915" y="2935"/>
                    <a:pt x="7889" y="2788"/>
                  </a:cubicBezTo>
                  <a:cubicBezTo>
                    <a:pt x="7884" y="2759"/>
                    <a:pt x="7865" y="2747"/>
                    <a:pt x="7856" y="2724"/>
                  </a:cubicBezTo>
                  <a:cubicBezTo>
                    <a:pt x="7608" y="2703"/>
                    <a:pt x="7414" y="2744"/>
                    <a:pt x="7274" y="2830"/>
                  </a:cubicBezTo>
                  <a:cubicBezTo>
                    <a:pt x="7261" y="2865"/>
                    <a:pt x="7235" y="2875"/>
                    <a:pt x="7230" y="2915"/>
                  </a:cubicBezTo>
                  <a:cubicBezTo>
                    <a:pt x="7186" y="3237"/>
                    <a:pt x="7133" y="3271"/>
                    <a:pt x="6872" y="3128"/>
                  </a:cubicBezTo>
                  <a:cubicBezTo>
                    <a:pt x="6703" y="3036"/>
                    <a:pt x="6539" y="2997"/>
                    <a:pt x="6515" y="3043"/>
                  </a:cubicBezTo>
                  <a:cubicBezTo>
                    <a:pt x="6491" y="3089"/>
                    <a:pt x="6418" y="2992"/>
                    <a:pt x="6347" y="2830"/>
                  </a:cubicBezTo>
                  <a:cubicBezTo>
                    <a:pt x="6336" y="2805"/>
                    <a:pt x="6296" y="2810"/>
                    <a:pt x="6280" y="2788"/>
                  </a:cubicBezTo>
                  <a:cubicBezTo>
                    <a:pt x="6068" y="2702"/>
                    <a:pt x="5830" y="2636"/>
                    <a:pt x="5598" y="2639"/>
                  </a:cubicBezTo>
                  <a:close/>
                  <a:moveTo>
                    <a:pt x="12247" y="4150"/>
                  </a:moveTo>
                  <a:cubicBezTo>
                    <a:pt x="12119" y="4175"/>
                    <a:pt x="11976" y="4192"/>
                    <a:pt x="11845" y="4192"/>
                  </a:cubicBezTo>
                  <a:lnTo>
                    <a:pt x="11308" y="4192"/>
                  </a:lnTo>
                  <a:lnTo>
                    <a:pt x="11320" y="4469"/>
                  </a:lnTo>
                  <a:lnTo>
                    <a:pt x="11342" y="5256"/>
                  </a:lnTo>
                  <a:cubicBezTo>
                    <a:pt x="11390" y="6605"/>
                    <a:pt x="11443" y="6783"/>
                    <a:pt x="11700" y="6342"/>
                  </a:cubicBezTo>
                  <a:cubicBezTo>
                    <a:pt x="11743" y="6267"/>
                    <a:pt x="11787" y="6205"/>
                    <a:pt x="11822" y="6171"/>
                  </a:cubicBezTo>
                  <a:cubicBezTo>
                    <a:pt x="11869" y="6020"/>
                    <a:pt x="11907" y="6076"/>
                    <a:pt x="11945" y="6193"/>
                  </a:cubicBezTo>
                  <a:cubicBezTo>
                    <a:pt x="12061" y="6364"/>
                    <a:pt x="12119" y="7196"/>
                    <a:pt x="12147" y="8853"/>
                  </a:cubicBezTo>
                  <a:cubicBezTo>
                    <a:pt x="12157" y="9206"/>
                    <a:pt x="12160" y="9495"/>
                    <a:pt x="12169" y="9917"/>
                  </a:cubicBezTo>
                  <a:cubicBezTo>
                    <a:pt x="12187" y="10828"/>
                    <a:pt x="12220" y="11688"/>
                    <a:pt x="12247" y="12385"/>
                  </a:cubicBezTo>
                  <a:cubicBezTo>
                    <a:pt x="12255" y="12484"/>
                    <a:pt x="12262" y="12724"/>
                    <a:pt x="12269" y="12747"/>
                  </a:cubicBezTo>
                  <a:cubicBezTo>
                    <a:pt x="12293" y="12821"/>
                    <a:pt x="12293" y="12918"/>
                    <a:pt x="12281" y="13024"/>
                  </a:cubicBezTo>
                  <a:cubicBezTo>
                    <a:pt x="12299" y="13358"/>
                    <a:pt x="12321" y="13800"/>
                    <a:pt x="12336" y="13875"/>
                  </a:cubicBezTo>
                  <a:cubicBezTo>
                    <a:pt x="12349" y="13936"/>
                    <a:pt x="12348" y="14101"/>
                    <a:pt x="12359" y="14194"/>
                  </a:cubicBezTo>
                  <a:cubicBezTo>
                    <a:pt x="12387" y="14298"/>
                    <a:pt x="12402" y="14447"/>
                    <a:pt x="12392" y="14577"/>
                  </a:cubicBezTo>
                  <a:cubicBezTo>
                    <a:pt x="12420" y="14996"/>
                    <a:pt x="12432" y="15468"/>
                    <a:pt x="12437" y="16024"/>
                  </a:cubicBezTo>
                  <a:cubicBezTo>
                    <a:pt x="12465" y="16201"/>
                    <a:pt x="12486" y="16496"/>
                    <a:pt x="12493" y="16940"/>
                  </a:cubicBezTo>
                  <a:cubicBezTo>
                    <a:pt x="12503" y="17577"/>
                    <a:pt x="12546" y="18233"/>
                    <a:pt x="12582" y="18408"/>
                  </a:cubicBezTo>
                  <a:cubicBezTo>
                    <a:pt x="12657" y="18763"/>
                    <a:pt x="12481" y="19078"/>
                    <a:pt x="12381" y="18770"/>
                  </a:cubicBezTo>
                  <a:cubicBezTo>
                    <a:pt x="12353" y="18681"/>
                    <a:pt x="12319" y="18628"/>
                    <a:pt x="12292" y="18599"/>
                  </a:cubicBezTo>
                  <a:cubicBezTo>
                    <a:pt x="12223" y="18612"/>
                    <a:pt x="12190" y="18864"/>
                    <a:pt x="12180" y="19217"/>
                  </a:cubicBezTo>
                  <a:cubicBezTo>
                    <a:pt x="12191" y="19308"/>
                    <a:pt x="12201" y="19454"/>
                    <a:pt x="12214" y="19429"/>
                  </a:cubicBezTo>
                  <a:cubicBezTo>
                    <a:pt x="12310" y="19245"/>
                    <a:pt x="12526" y="19818"/>
                    <a:pt x="12526" y="20259"/>
                  </a:cubicBezTo>
                  <a:cubicBezTo>
                    <a:pt x="12526" y="20388"/>
                    <a:pt x="12546" y="20449"/>
                    <a:pt x="12560" y="20515"/>
                  </a:cubicBezTo>
                  <a:cubicBezTo>
                    <a:pt x="13049" y="20615"/>
                    <a:pt x="13489" y="21098"/>
                    <a:pt x="13409" y="21494"/>
                  </a:cubicBezTo>
                  <a:cubicBezTo>
                    <a:pt x="13398" y="21549"/>
                    <a:pt x="13422" y="21557"/>
                    <a:pt x="13420" y="21600"/>
                  </a:cubicBezTo>
                  <a:lnTo>
                    <a:pt x="13867" y="21600"/>
                  </a:lnTo>
                  <a:cubicBezTo>
                    <a:pt x="13893" y="21570"/>
                    <a:pt x="13919" y="21553"/>
                    <a:pt x="13946" y="21515"/>
                  </a:cubicBezTo>
                  <a:cubicBezTo>
                    <a:pt x="14102" y="21289"/>
                    <a:pt x="14138" y="21091"/>
                    <a:pt x="14046" y="20983"/>
                  </a:cubicBezTo>
                  <a:cubicBezTo>
                    <a:pt x="13967" y="20889"/>
                    <a:pt x="13901" y="20594"/>
                    <a:pt x="13901" y="20302"/>
                  </a:cubicBezTo>
                  <a:cubicBezTo>
                    <a:pt x="13901" y="20111"/>
                    <a:pt x="13837" y="19804"/>
                    <a:pt x="13756" y="19493"/>
                  </a:cubicBezTo>
                  <a:cubicBezTo>
                    <a:pt x="13677" y="19432"/>
                    <a:pt x="13573" y="19304"/>
                    <a:pt x="13476" y="19131"/>
                  </a:cubicBezTo>
                  <a:cubicBezTo>
                    <a:pt x="13263" y="18750"/>
                    <a:pt x="13262" y="18674"/>
                    <a:pt x="13398" y="18174"/>
                  </a:cubicBezTo>
                  <a:cubicBezTo>
                    <a:pt x="13404" y="18152"/>
                    <a:pt x="13404" y="18112"/>
                    <a:pt x="13409" y="18089"/>
                  </a:cubicBezTo>
                  <a:cubicBezTo>
                    <a:pt x="13370" y="18016"/>
                    <a:pt x="13317" y="17934"/>
                    <a:pt x="13242" y="17833"/>
                  </a:cubicBezTo>
                  <a:cubicBezTo>
                    <a:pt x="12960" y="17458"/>
                    <a:pt x="12907" y="16564"/>
                    <a:pt x="13018" y="16003"/>
                  </a:cubicBezTo>
                  <a:cubicBezTo>
                    <a:pt x="12920" y="15728"/>
                    <a:pt x="12843" y="15426"/>
                    <a:pt x="12884" y="15301"/>
                  </a:cubicBezTo>
                  <a:cubicBezTo>
                    <a:pt x="12937" y="15138"/>
                    <a:pt x="13006" y="15154"/>
                    <a:pt x="13141" y="15386"/>
                  </a:cubicBezTo>
                  <a:cubicBezTo>
                    <a:pt x="13184" y="15459"/>
                    <a:pt x="13217" y="15498"/>
                    <a:pt x="13253" y="15535"/>
                  </a:cubicBezTo>
                  <a:cubicBezTo>
                    <a:pt x="13264" y="15532"/>
                    <a:pt x="13274" y="15514"/>
                    <a:pt x="13286" y="15514"/>
                  </a:cubicBezTo>
                  <a:cubicBezTo>
                    <a:pt x="13359" y="15514"/>
                    <a:pt x="13425" y="15485"/>
                    <a:pt x="13476" y="15429"/>
                  </a:cubicBezTo>
                  <a:cubicBezTo>
                    <a:pt x="13519" y="15297"/>
                    <a:pt x="13559" y="15110"/>
                    <a:pt x="13588" y="14811"/>
                  </a:cubicBezTo>
                  <a:cubicBezTo>
                    <a:pt x="13603" y="14660"/>
                    <a:pt x="13630" y="14534"/>
                    <a:pt x="13666" y="14407"/>
                  </a:cubicBezTo>
                  <a:cubicBezTo>
                    <a:pt x="13670" y="14361"/>
                    <a:pt x="13675" y="14325"/>
                    <a:pt x="13677" y="14279"/>
                  </a:cubicBezTo>
                  <a:cubicBezTo>
                    <a:pt x="13685" y="14144"/>
                    <a:pt x="13777" y="14052"/>
                    <a:pt x="13879" y="14003"/>
                  </a:cubicBezTo>
                  <a:cubicBezTo>
                    <a:pt x="14171" y="13563"/>
                    <a:pt x="14673" y="13351"/>
                    <a:pt x="15454" y="13386"/>
                  </a:cubicBezTo>
                  <a:cubicBezTo>
                    <a:pt x="15486" y="13387"/>
                    <a:pt x="15512" y="13384"/>
                    <a:pt x="15544" y="13386"/>
                  </a:cubicBezTo>
                  <a:cubicBezTo>
                    <a:pt x="16104" y="13353"/>
                    <a:pt x="16713" y="13363"/>
                    <a:pt x="17186" y="13428"/>
                  </a:cubicBezTo>
                  <a:cubicBezTo>
                    <a:pt x="17670" y="13340"/>
                    <a:pt x="18359" y="13471"/>
                    <a:pt x="18359" y="13747"/>
                  </a:cubicBezTo>
                  <a:cubicBezTo>
                    <a:pt x="18359" y="13913"/>
                    <a:pt x="18243" y="14052"/>
                    <a:pt x="18080" y="14088"/>
                  </a:cubicBezTo>
                  <a:cubicBezTo>
                    <a:pt x="18009" y="14103"/>
                    <a:pt x="17958" y="14155"/>
                    <a:pt x="17912" y="14194"/>
                  </a:cubicBezTo>
                  <a:cubicBezTo>
                    <a:pt x="17910" y="14210"/>
                    <a:pt x="17915" y="14222"/>
                    <a:pt x="17912" y="14237"/>
                  </a:cubicBezTo>
                  <a:cubicBezTo>
                    <a:pt x="17890" y="14350"/>
                    <a:pt x="17887" y="14431"/>
                    <a:pt x="17901" y="14492"/>
                  </a:cubicBezTo>
                  <a:cubicBezTo>
                    <a:pt x="17927" y="14503"/>
                    <a:pt x="17941" y="14514"/>
                    <a:pt x="17980" y="14513"/>
                  </a:cubicBezTo>
                  <a:cubicBezTo>
                    <a:pt x="18026" y="14512"/>
                    <a:pt x="18242" y="14430"/>
                    <a:pt x="18382" y="14386"/>
                  </a:cubicBezTo>
                  <a:cubicBezTo>
                    <a:pt x="18461" y="14292"/>
                    <a:pt x="18505" y="14172"/>
                    <a:pt x="18471" y="14067"/>
                  </a:cubicBezTo>
                  <a:cubicBezTo>
                    <a:pt x="18335" y="13646"/>
                    <a:pt x="18733" y="13573"/>
                    <a:pt x="20192" y="13769"/>
                  </a:cubicBezTo>
                  <a:lnTo>
                    <a:pt x="21578" y="13960"/>
                  </a:lnTo>
                  <a:cubicBezTo>
                    <a:pt x="21590" y="13742"/>
                    <a:pt x="21597" y="13514"/>
                    <a:pt x="21600" y="13279"/>
                  </a:cubicBezTo>
                  <a:lnTo>
                    <a:pt x="21600" y="13237"/>
                  </a:lnTo>
                  <a:cubicBezTo>
                    <a:pt x="21579" y="12351"/>
                    <a:pt x="21563" y="12079"/>
                    <a:pt x="21499" y="12066"/>
                  </a:cubicBezTo>
                  <a:cubicBezTo>
                    <a:pt x="21533" y="12337"/>
                    <a:pt x="21325" y="12405"/>
                    <a:pt x="21153" y="12109"/>
                  </a:cubicBezTo>
                  <a:cubicBezTo>
                    <a:pt x="21093" y="12005"/>
                    <a:pt x="21047" y="11961"/>
                    <a:pt x="21008" y="11939"/>
                  </a:cubicBezTo>
                  <a:cubicBezTo>
                    <a:pt x="20982" y="11964"/>
                    <a:pt x="20960" y="11955"/>
                    <a:pt x="20930" y="12002"/>
                  </a:cubicBezTo>
                  <a:cubicBezTo>
                    <a:pt x="20898" y="12052"/>
                    <a:pt x="20857" y="12061"/>
                    <a:pt x="20818" y="12087"/>
                  </a:cubicBezTo>
                  <a:cubicBezTo>
                    <a:pt x="20800" y="12101"/>
                    <a:pt x="20795" y="12124"/>
                    <a:pt x="20773" y="12130"/>
                  </a:cubicBezTo>
                  <a:cubicBezTo>
                    <a:pt x="20687" y="12162"/>
                    <a:pt x="20592" y="12163"/>
                    <a:pt x="20505" y="12087"/>
                  </a:cubicBezTo>
                  <a:cubicBezTo>
                    <a:pt x="20403" y="11999"/>
                    <a:pt x="20245" y="11937"/>
                    <a:pt x="20091" y="11917"/>
                  </a:cubicBezTo>
                  <a:cubicBezTo>
                    <a:pt x="20061" y="11913"/>
                    <a:pt x="20042" y="11939"/>
                    <a:pt x="20013" y="11939"/>
                  </a:cubicBezTo>
                  <a:cubicBezTo>
                    <a:pt x="19918" y="11935"/>
                    <a:pt x="19834" y="11954"/>
                    <a:pt x="19756" y="11981"/>
                  </a:cubicBezTo>
                  <a:cubicBezTo>
                    <a:pt x="19591" y="12064"/>
                    <a:pt x="19481" y="12223"/>
                    <a:pt x="19477" y="12492"/>
                  </a:cubicBezTo>
                  <a:cubicBezTo>
                    <a:pt x="19475" y="12598"/>
                    <a:pt x="19342" y="12661"/>
                    <a:pt x="19175" y="12641"/>
                  </a:cubicBezTo>
                  <a:cubicBezTo>
                    <a:pt x="19009" y="12621"/>
                    <a:pt x="18339" y="12589"/>
                    <a:pt x="17700" y="12577"/>
                  </a:cubicBezTo>
                  <a:cubicBezTo>
                    <a:pt x="17096" y="12566"/>
                    <a:pt x="16623" y="12490"/>
                    <a:pt x="16482" y="12385"/>
                  </a:cubicBezTo>
                  <a:cubicBezTo>
                    <a:pt x="16351" y="12390"/>
                    <a:pt x="16254" y="12383"/>
                    <a:pt x="16125" y="12385"/>
                  </a:cubicBezTo>
                  <a:cubicBezTo>
                    <a:pt x="15963" y="12610"/>
                    <a:pt x="15477" y="12584"/>
                    <a:pt x="15286" y="12385"/>
                  </a:cubicBezTo>
                  <a:cubicBezTo>
                    <a:pt x="14316" y="12372"/>
                    <a:pt x="13491" y="12322"/>
                    <a:pt x="13499" y="12173"/>
                  </a:cubicBezTo>
                  <a:cubicBezTo>
                    <a:pt x="13500" y="12148"/>
                    <a:pt x="13489" y="12111"/>
                    <a:pt x="13487" y="12087"/>
                  </a:cubicBezTo>
                  <a:cubicBezTo>
                    <a:pt x="13372" y="12139"/>
                    <a:pt x="13288" y="12017"/>
                    <a:pt x="13230" y="11683"/>
                  </a:cubicBezTo>
                  <a:cubicBezTo>
                    <a:pt x="13146" y="11658"/>
                    <a:pt x="13059" y="11668"/>
                    <a:pt x="12996" y="11768"/>
                  </a:cubicBezTo>
                  <a:cubicBezTo>
                    <a:pt x="12887" y="11941"/>
                    <a:pt x="12800" y="11937"/>
                    <a:pt x="12739" y="11747"/>
                  </a:cubicBezTo>
                  <a:cubicBezTo>
                    <a:pt x="12673" y="11545"/>
                    <a:pt x="12639" y="10085"/>
                    <a:pt x="12627" y="8534"/>
                  </a:cubicBezTo>
                  <a:cubicBezTo>
                    <a:pt x="12487" y="8110"/>
                    <a:pt x="12447" y="6710"/>
                    <a:pt x="12605" y="6469"/>
                  </a:cubicBezTo>
                  <a:cubicBezTo>
                    <a:pt x="12622" y="6443"/>
                    <a:pt x="12625" y="6395"/>
                    <a:pt x="12638" y="6363"/>
                  </a:cubicBezTo>
                  <a:cubicBezTo>
                    <a:pt x="12645" y="5860"/>
                    <a:pt x="12657" y="5535"/>
                    <a:pt x="12672" y="5193"/>
                  </a:cubicBezTo>
                  <a:cubicBezTo>
                    <a:pt x="12650" y="4901"/>
                    <a:pt x="12616" y="4572"/>
                    <a:pt x="12616" y="4448"/>
                  </a:cubicBezTo>
                  <a:cubicBezTo>
                    <a:pt x="12615" y="4253"/>
                    <a:pt x="12496" y="4183"/>
                    <a:pt x="12247" y="4150"/>
                  </a:cubicBezTo>
                  <a:close/>
                  <a:moveTo>
                    <a:pt x="6794" y="4873"/>
                  </a:moveTo>
                  <a:cubicBezTo>
                    <a:pt x="7454" y="4860"/>
                    <a:pt x="8131" y="4924"/>
                    <a:pt x="8325" y="5065"/>
                  </a:cubicBezTo>
                  <a:cubicBezTo>
                    <a:pt x="8678" y="5320"/>
                    <a:pt x="8751" y="5773"/>
                    <a:pt x="8515" y="6214"/>
                  </a:cubicBezTo>
                  <a:cubicBezTo>
                    <a:pt x="8349" y="6524"/>
                    <a:pt x="8118" y="6588"/>
                    <a:pt x="6816" y="6640"/>
                  </a:cubicBezTo>
                  <a:cubicBezTo>
                    <a:pt x="5513" y="6692"/>
                    <a:pt x="5296" y="6644"/>
                    <a:pt x="5163" y="6363"/>
                  </a:cubicBezTo>
                  <a:cubicBezTo>
                    <a:pt x="4955" y="5925"/>
                    <a:pt x="5024" y="5402"/>
                    <a:pt x="5330" y="5107"/>
                  </a:cubicBezTo>
                  <a:cubicBezTo>
                    <a:pt x="5483" y="4960"/>
                    <a:pt x="6134" y="4886"/>
                    <a:pt x="6794" y="4873"/>
                  </a:cubicBezTo>
                  <a:close/>
                  <a:moveTo>
                    <a:pt x="10057" y="8725"/>
                  </a:moveTo>
                  <a:cubicBezTo>
                    <a:pt x="9868" y="8729"/>
                    <a:pt x="9752" y="9053"/>
                    <a:pt x="9889" y="9215"/>
                  </a:cubicBezTo>
                  <a:cubicBezTo>
                    <a:pt x="9963" y="9302"/>
                    <a:pt x="9847" y="9642"/>
                    <a:pt x="9699" y="9917"/>
                  </a:cubicBezTo>
                  <a:cubicBezTo>
                    <a:pt x="9724" y="10108"/>
                    <a:pt x="9758" y="10272"/>
                    <a:pt x="9800" y="10321"/>
                  </a:cubicBezTo>
                  <a:cubicBezTo>
                    <a:pt x="9937" y="10483"/>
                    <a:pt x="9969" y="11091"/>
                    <a:pt x="9923" y="11704"/>
                  </a:cubicBezTo>
                  <a:cubicBezTo>
                    <a:pt x="9994" y="11879"/>
                    <a:pt x="9941" y="12369"/>
                    <a:pt x="9778" y="12790"/>
                  </a:cubicBezTo>
                  <a:lnTo>
                    <a:pt x="9543" y="13386"/>
                  </a:lnTo>
                  <a:lnTo>
                    <a:pt x="5710" y="13322"/>
                  </a:lnTo>
                  <a:cubicBezTo>
                    <a:pt x="3277" y="13285"/>
                    <a:pt x="2425" y="13266"/>
                    <a:pt x="2056" y="13152"/>
                  </a:cubicBezTo>
                  <a:cubicBezTo>
                    <a:pt x="1115" y="13090"/>
                    <a:pt x="448" y="13008"/>
                    <a:pt x="391" y="12939"/>
                  </a:cubicBezTo>
                  <a:cubicBezTo>
                    <a:pt x="271" y="12793"/>
                    <a:pt x="284" y="12675"/>
                    <a:pt x="369" y="12513"/>
                  </a:cubicBezTo>
                  <a:cubicBezTo>
                    <a:pt x="173" y="12739"/>
                    <a:pt x="57" y="13058"/>
                    <a:pt x="11" y="13471"/>
                  </a:cubicBezTo>
                  <a:cubicBezTo>
                    <a:pt x="37" y="14022"/>
                    <a:pt x="76" y="14362"/>
                    <a:pt x="179" y="14450"/>
                  </a:cubicBezTo>
                  <a:cubicBezTo>
                    <a:pt x="200" y="14450"/>
                    <a:pt x="209" y="14451"/>
                    <a:pt x="235" y="14450"/>
                  </a:cubicBezTo>
                  <a:cubicBezTo>
                    <a:pt x="261" y="14448"/>
                    <a:pt x="295" y="14484"/>
                    <a:pt x="324" y="14492"/>
                  </a:cubicBezTo>
                  <a:cubicBezTo>
                    <a:pt x="328" y="14492"/>
                    <a:pt x="331" y="14492"/>
                    <a:pt x="335" y="14492"/>
                  </a:cubicBezTo>
                  <a:cubicBezTo>
                    <a:pt x="494" y="14503"/>
                    <a:pt x="705" y="14621"/>
                    <a:pt x="805" y="14769"/>
                  </a:cubicBezTo>
                  <a:cubicBezTo>
                    <a:pt x="1275" y="15467"/>
                    <a:pt x="1354" y="15461"/>
                    <a:pt x="1307" y="14726"/>
                  </a:cubicBezTo>
                  <a:lnTo>
                    <a:pt x="1263" y="14003"/>
                  </a:lnTo>
                  <a:lnTo>
                    <a:pt x="3106" y="14067"/>
                  </a:lnTo>
                  <a:cubicBezTo>
                    <a:pt x="4121" y="14106"/>
                    <a:pt x="6085" y="14232"/>
                    <a:pt x="7476" y="14322"/>
                  </a:cubicBezTo>
                  <a:lnTo>
                    <a:pt x="10012" y="14471"/>
                  </a:lnTo>
                  <a:lnTo>
                    <a:pt x="10023" y="16173"/>
                  </a:lnTo>
                  <a:cubicBezTo>
                    <a:pt x="10030" y="16894"/>
                    <a:pt x="10048" y="17477"/>
                    <a:pt x="10057" y="17940"/>
                  </a:cubicBezTo>
                  <a:cubicBezTo>
                    <a:pt x="10084" y="18079"/>
                    <a:pt x="10102" y="18256"/>
                    <a:pt x="10102" y="18472"/>
                  </a:cubicBezTo>
                  <a:cubicBezTo>
                    <a:pt x="10102" y="18596"/>
                    <a:pt x="10109" y="18622"/>
                    <a:pt x="10113" y="18706"/>
                  </a:cubicBezTo>
                  <a:cubicBezTo>
                    <a:pt x="10241" y="19185"/>
                    <a:pt x="10627" y="19162"/>
                    <a:pt x="10627" y="18514"/>
                  </a:cubicBezTo>
                  <a:cubicBezTo>
                    <a:pt x="10627" y="18236"/>
                    <a:pt x="10692" y="17949"/>
                    <a:pt x="10772" y="17855"/>
                  </a:cubicBezTo>
                  <a:cubicBezTo>
                    <a:pt x="10830" y="17787"/>
                    <a:pt x="10884" y="17671"/>
                    <a:pt x="10929" y="17535"/>
                  </a:cubicBezTo>
                  <a:cubicBezTo>
                    <a:pt x="10930" y="17532"/>
                    <a:pt x="10927" y="17518"/>
                    <a:pt x="10929" y="17514"/>
                  </a:cubicBezTo>
                  <a:cubicBezTo>
                    <a:pt x="10917" y="17438"/>
                    <a:pt x="10858" y="17337"/>
                    <a:pt x="10750" y="17174"/>
                  </a:cubicBezTo>
                  <a:cubicBezTo>
                    <a:pt x="10507" y="16811"/>
                    <a:pt x="10504" y="16779"/>
                    <a:pt x="10660" y="16450"/>
                  </a:cubicBezTo>
                  <a:cubicBezTo>
                    <a:pt x="10752" y="16257"/>
                    <a:pt x="10895" y="16137"/>
                    <a:pt x="10973" y="16195"/>
                  </a:cubicBezTo>
                  <a:cubicBezTo>
                    <a:pt x="10988" y="16205"/>
                    <a:pt x="10995" y="16196"/>
                    <a:pt x="11007" y="16195"/>
                  </a:cubicBezTo>
                  <a:cubicBezTo>
                    <a:pt x="10894" y="15793"/>
                    <a:pt x="10934" y="14205"/>
                    <a:pt x="11074" y="13939"/>
                  </a:cubicBezTo>
                  <a:cubicBezTo>
                    <a:pt x="11080" y="13928"/>
                    <a:pt x="11070" y="13873"/>
                    <a:pt x="11074" y="13854"/>
                  </a:cubicBezTo>
                  <a:cubicBezTo>
                    <a:pt x="11014" y="12993"/>
                    <a:pt x="10877" y="12672"/>
                    <a:pt x="10705" y="13066"/>
                  </a:cubicBezTo>
                  <a:cubicBezTo>
                    <a:pt x="10636" y="13226"/>
                    <a:pt x="10549" y="13311"/>
                    <a:pt x="10504" y="13258"/>
                  </a:cubicBezTo>
                  <a:cubicBezTo>
                    <a:pt x="10388" y="13122"/>
                    <a:pt x="10456" y="11838"/>
                    <a:pt x="10593" y="11577"/>
                  </a:cubicBezTo>
                  <a:cubicBezTo>
                    <a:pt x="10628" y="11512"/>
                    <a:pt x="10650" y="11365"/>
                    <a:pt x="10671" y="11194"/>
                  </a:cubicBezTo>
                  <a:cubicBezTo>
                    <a:pt x="10585" y="10757"/>
                    <a:pt x="10624" y="10172"/>
                    <a:pt x="10828" y="10023"/>
                  </a:cubicBezTo>
                  <a:cubicBezTo>
                    <a:pt x="10840" y="10014"/>
                    <a:pt x="10842" y="9993"/>
                    <a:pt x="10850" y="9981"/>
                  </a:cubicBezTo>
                  <a:cubicBezTo>
                    <a:pt x="10858" y="9970"/>
                    <a:pt x="10854" y="9925"/>
                    <a:pt x="10861" y="9917"/>
                  </a:cubicBezTo>
                  <a:cubicBezTo>
                    <a:pt x="10871" y="9907"/>
                    <a:pt x="10876" y="9906"/>
                    <a:pt x="10884" y="9896"/>
                  </a:cubicBezTo>
                  <a:cubicBezTo>
                    <a:pt x="10898" y="9765"/>
                    <a:pt x="10810" y="9564"/>
                    <a:pt x="10694" y="9364"/>
                  </a:cubicBezTo>
                  <a:cubicBezTo>
                    <a:pt x="10659" y="9316"/>
                    <a:pt x="10661" y="9293"/>
                    <a:pt x="10616" y="9236"/>
                  </a:cubicBezTo>
                  <a:cubicBezTo>
                    <a:pt x="10411" y="8978"/>
                    <a:pt x="10203" y="8784"/>
                    <a:pt x="10102" y="8746"/>
                  </a:cubicBezTo>
                  <a:cubicBezTo>
                    <a:pt x="10087" y="8740"/>
                    <a:pt x="10071" y="8730"/>
                    <a:pt x="10057" y="8725"/>
                  </a:cubicBezTo>
                  <a:close/>
                  <a:moveTo>
                    <a:pt x="9398" y="10577"/>
                  </a:moveTo>
                  <a:cubicBezTo>
                    <a:pt x="9363" y="10535"/>
                    <a:pt x="9332" y="10541"/>
                    <a:pt x="9308" y="10598"/>
                  </a:cubicBezTo>
                  <a:cubicBezTo>
                    <a:pt x="9301" y="10669"/>
                    <a:pt x="9286" y="10746"/>
                    <a:pt x="9286" y="10832"/>
                  </a:cubicBezTo>
                  <a:cubicBezTo>
                    <a:pt x="9286" y="11156"/>
                    <a:pt x="9343" y="11314"/>
                    <a:pt x="9442" y="11428"/>
                  </a:cubicBezTo>
                  <a:cubicBezTo>
                    <a:pt x="9491" y="11371"/>
                    <a:pt x="9532" y="11263"/>
                    <a:pt x="9532" y="11109"/>
                  </a:cubicBezTo>
                  <a:cubicBezTo>
                    <a:pt x="9532" y="10902"/>
                    <a:pt x="9473" y="10665"/>
                    <a:pt x="9398" y="10577"/>
                  </a:cubicBezTo>
                  <a:close/>
                  <a:moveTo>
                    <a:pt x="145" y="12024"/>
                  </a:moveTo>
                  <a:cubicBezTo>
                    <a:pt x="60" y="12048"/>
                    <a:pt x="21" y="12142"/>
                    <a:pt x="0" y="12300"/>
                  </a:cubicBezTo>
                  <a:cubicBezTo>
                    <a:pt x="17" y="12319"/>
                    <a:pt x="33" y="12327"/>
                    <a:pt x="56" y="12300"/>
                  </a:cubicBezTo>
                  <a:cubicBezTo>
                    <a:pt x="107" y="12240"/>
                    <a:pt x="138" y="12120"/>
                    <a:pt x="145" y="12024"/>
                  </a:cubicBezTo>
                  <a:close/>
                  <a:moveTo>
                    <a:pt x="1184" y="12087"/>
                  </a:moveTo>
                  <a:cubicBezTo>
                    <a:pt x="1112" y="12096"/>
                    <a:pt x="1060" y="12135"/>
                    <a:pt x="995" y="12151"/>
                  </a:cubicBezTo>
                  <a:cubicBezTo>
                    <a:pt x="978" y="12198"/>
                    <a:pt x="1007" y="12228"/>
                    <a:pt x="1117" y="12236"/>
                  </a:cubicBezTo>
                  <a:cubicBezTo>
                    <a:pt x="1261" y="12248"/>
                    <a:pt x="1342" y="12195"/>
                    <a:pt x="1296" y="12109"/>
                  </a:cubicBezTo>
                  <a:cubicBezTo>
                    <a:pt x="1291" y="12099"/>
                    <a:pt x="1281" y="12095"/>
                    <a:pt x="1274" y="12087"/>
                  </a:cubicBezTo>
                  <a:cubicBezTo>
                    <a:pt x="1235" y="12091"/>
                    <a:pt x="1230" y="12082"/>
                    <a:pt x="1184" y="12087"/>
                  </a:cubicBezTo>
                  <a:close/>
                  <a:moveTo>
                    <a:pt x="1531" y="12087"/>
                  </a:moveTo>
                  <a:cubicBezTo>
                    <a:pt x="1519" y="12127"/>
                    <a:pt x="1539" y="12171"/>
                    <a:pt x="1609" y="12258"/>
                  </a:cubicBezTo>
                  <a:cubicBezTo>
                    <a:pt x="1635" y="12289"/>
                    <a:pt x="1651" y="12317"/>
                    <a:pt x="1676" y="12343"/>
                  </a:cubicBezTo>
                  <a:cubicBezTo>
                    <a:pt x="1683" y="12322"/>
                    <a:pt x="1689" y="12279"/>
                    <a:pt x="1698" y="12258"/>
                  </a:cubicBezTo>
                  <a:cubicBezTo>
                    <a:pt x="1743" y="12156"/>
                    <a:pt x="1729" y="12114"/>
                    <a:pt x="1654" y="12087"/>
                  </a:cubicBezTo>
                  <a:cubicBezTo>
                    <a:pt x="1633" y="12080"/>
                    <a:pt x="1563" y="12090"/>
                    <a:pt x="1531" y="12087"/>
                  </a:cubicBezTo>
                  <a:close/>
                  <a:moveTo>
                    <a:pt x="4157" y="14960"/>
                  </a:moveTo>
                  <a:cubicBezTo>
                    <a:pt x="2698" y="14990"/>
                    <a:pt x="2488" y="15048"/>
                    <a:pt x="2447" y="15450"/>
                  </a:cubicBezTo>
                  <a:cubicBezTo>
                    <a:pt x="2405" y="15861"/>
                    <a:pt x="2553" y="15897"/>
                    <a:pt x="3855" y="15897"/>
                  </a:cubicBezTo>
                  <a:cubicBezTo>
                    <a:pt x="5086" y="15897"/>
                    <a:pt x="5335" y="15824"/>
                    <a:pt x="5554" y="15407"/>
                  </a:cubicBezTo>
                  <a:cubicBezTo>
                    <a:pt x="5805" y="14929"/>
                    <a:pt x="5776" y="14928"/>
                    <a:pt x="4157" y="14960"/>
                  </a:cubicBezTo>
                  <a:close/>
                  <a:moveTo>
                    <a:pt x="9185" y="15131"/>
                  </a:moveTo>
                  <a:cubicBezTo>
                    <a:pt x="9073" y="15131"/>
                    <a:pt x="8984" y="15299"/>
                    <a:pt x="8984" y="15514"/>
                  </a:cubicBezTo>
                  <a:cubicBezTo>
                    <a:pt x="8984" y="15729"/>
                    <a:pt x="9073" y="15897"/>
                    <a:pt x="9185" y="15897"/>
                  </a:cubicBezTo>
                  <a:cubicBezTo>
                    <a:pt x="9298" y="15897"/>
                    <a:pt x="9398" y="15728"/>
                    <a:pt x="9398" y="15514"/>
                  </a:cubicBezTo>
                  <a:cubicBezTo>
                    <a:pt x="9398" y="15299"/>
                    <a:pt x="9298" y="15131"/>
                    <a:pt x="9185" y="15131"/>
                  </a:cubicBezTo>
                  <a:close/>
                </a:path>
              </a:pathLst>
            </a:custGeom>
            <a:ln w="12700" cap="flat">
              <a:noFill/>
              <a:miter lim="400000"/>
            </a:ln>
            <a:effectLst/>
          </p:spPr>
        </p:pic>
        <p:pic>
          <p:nvPicPr>
            <p:cNvPr id="890" name="图像" descr="图像"/>
            <p:cNvPicPr>
              <a:picLocks noChangeAspect="1"/>
            </p:cNvPicPr>
            <p:nvPr/>
          </p:nvPicPr>
          <p:blipFill>
            <a:blip r:embed="rId5">
              <a:extLst/>
            </a:blip>
            <a:srcRect l="66543" t="51247" r="16291" b="39059"/>
            <a:stretch>
              <a:fillRect/>
            </a:stretch>
          </p:blipFill>
          <p:spPr>
            <a:xfrm>
              <a:off x="4007245" y="498362"/>
              <a:ext cx="985838" cy="3131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13" extrusionOk="0">
                  <a:moveTo>
                    <a:pt x="19748" y="0"/>
                  </a:moveTo>
                  <a:lnTo>
                    <a:pt x="19730" y="401"/>
                  </a:lnTo>
                  <a:lnTo>
                    <a:pt x="19852" y="375"/>
                  </a:lnTo>
                  <a:cubicBezTo>
                    <a:pt x="19809" y="287"/>
                    <a:pt x="19780" y="191"/>
                    <a:pt x="19757" y="54"/>
                  </a:cubicBezTo>
                  <a:cubicBezTo>
                    <a:pt x="19753" y="34"/>
                    <a:pt x="19751" y="20"/>
                    <a:pt x="19748" y="0"/>
                  </a:cubicBezTo>
                  <a:close/>
                  <a:moveTo>
                    <a:pt x="15200" y="722"/>
                  </a:moveTo>
                  <a:cubicBezTo>
                    <a:pt x="15065" y="722"/>
                    <a:pt x="15018" y="1540"/>
                    <a:pt x="14991" y="4442"/>
                  </a:cubicBezTo>
                  <a:cubicBezTo>
                    <a:pt x="14990" y="4536"/>
                    <a:pt x="14992" y="4556"/>
                    <a:pt x="14991" y="4656"/>
                  </a:cubicBezTo>
                  <a:lnTo>
                    <a:pt x="14957" y="8562"/>
                  </a:lnTo>
                  <a:lnTo>
                    <a:pt x="14487" y="8455"/>
                  </a:lnTo>
                  <a:cubicBezTo>
                    <a:pt x="14400" y="8435"/>
                    <a:pt x="14217" y="8322"/>
                    <a:pt x="14096" y="8268"/>
                  </a:cubicBezTo>
                  <a:cubicBezTo>
                    <a:pt x="14021" y="8246"/>
                    <a:pt x="13960" y="8209"/>
                    <a:pt x="13887" y="8161"/>
                  </a:cubicBezTo>
                  <a:cubicBezTo>
                    <a:pt x="12646" y="7531"/>
                    <a:pt x="10384" y="5840"/>
                    <a:pt x="9957" y="5137"/>
                  </a:cubicBezTo>
                  <a:cubicBezTo>
                    <a:pt x="9822" y="4916"/>
                    <a:pt x="9578" y="4736"/>
                    <a:pt x="9417" y="4736"/>
                  </a:cubicBezTo>
                  <a:cubicBezTo>
                    <a:pt x="9143" y="4736"/>
                    <a:pt x="9127" y="4838"/>
                    <a:pt x="9183" y="6288"/>
                  </a:cubicBezTo>
                  <a:cubicBezTo>
                    <a:pt x="9215" y="7138"/>
                    <a:pt x="9290" y="8403"/>
                    <a:pt x="9348" y="9097"/>
                  </a:cubicBezTo>
                  <a:cubicBezTo>
                    <a:pt x="9405" y="9791"/>
                    <a:pt x="9413" y="10468"/>
                    <a:pt x="9365" y="10596"/>
                  </a:cubicBezTo>
                  <a:cubicBezTo>
                    <a:pt x="9318" y="10723"/>
                    <a:pt x="7455" y="11000"/>
                    <a:pt x="5226" y="11238"/>
                  </a:cubicBezTo>
                  <a:cubicBezTo>
                    <a:pt x="1021" y="11687"/>
                    <a:pt x="0" y="11924"/>
                    <a:pt x="0" y="12388"/>
                  </a:cubicBezTo>
                  <a:cubicBezTo>
                    <a:pt x="0" y="13018"/>
                    <a:pt x="482" y="13082"/>
                    <a:pt x="2635" y="12736"/>
                  </a:cubicBezTo>
                  <a:cubicBezTo>
                    <a:pt x="3882" y="12536"/>
                    <a:pt x="5940" y="12331"/>
                    <a:pt x="7209" y="12281"/>
                  </a:cubicBezTo>
                  <a:lnTo>
                    <a:pt x="9513" y="12201"/>
                  </a:lnTo>
                  <a:lnTo>
                    <a:pt x="9583" y="14930"/>
                  </a:lnTo>
                  <a:lnTo>
                    <a:pt x="9652" y="17660"/>
                  </a:lnTo>
                  <a:lnTo>
                    <a:pt x="9200" y="18971"/>
                  </a:lnTo>
                  <a:cubicBezTo>
                    <a:pt x="8952" y="19698"/>
                    <a:pt x="8748" y="20460"/>
                    <a:pt x="8748" y="20683"/>
                  </a:cubicBezTo>
                  <a:cubicBezTo>
                    <a:pt x="8748" y="21600"/>
                    <a:pt x="9254" y="20988"/>
                    <a:pt x="9783" y="19426"/>
                  </a:cubicBezTo>
                  <a:cubicBezTo>
                    <a:pt x="10093" y="18509"/>
                    <a:pt x="10690" y="17175"/>
                    <a:pt x="11113" y="16456"/>
                  </a:cubicBezTo>
                  <a:cubicBezTo>
                    <a:pt x="11536" y="15736"/>
                    <a:pt x="12288" y="14371"/>
                    <a:pt x="12783" y="13405"/>
                  </a:cubicBezTo>
                  <a:cubicBezTo>
                    <a:pt x="13120" y="12747"/>
                    <a:pt x="13490" y="12171"/>
                    <a:pt x="13835" y="11693"/>
                  </a:cubicBezTo>
                  <a:cubicBezTo>
                    <a:pt x="13879" y="11594"/>
                    <a:pt x="13931" y="11523"/>
                    <a:pt x="13991" y="11479"/>
                  </a:cubicBezTo>
                  <a:cubicBezTo>
                    <a:pt x="14436" y="10897"/>
                    <a:pt x="14805" y="10567"/>
                    <a:pt x="14904" y="10756"/>
                  </a:cubicBezTo>
                  <a:cubicBezTo>
                    <a:pt x="14991" y="10921"/>
                    <a:pt x="15242" y="16270"/>
                    <a:pt x="15287" y="18890"/>
                  </a:cubicBezTo>
                  <a:cubicBezTo>
                    <a:pt x="15302" y="19775"/>
                    <a:pt x="15373" y="20577"/>
                    <a:pt x="15452" y="20656"/>
                  </a:cubicBezTo>
                  <a:cubicBezTo>
                    <a:pt x="15709" y="20916"/>
                    <a:pt x="15758" y="18930"/>
                    <a:pt x="15591" y="14984"/>
                  </a:cubicBezTo>
                  <a:cubicBezTo>
                    <a:pt x="15501" y="12855"/>
                    <a:pt x="15435" y="10879"/>
                    <a:pt x="15435" y="10596"/>
                  </a:cubicBezTo>
                  <a:cubicBezTo>
                    <a:pt x="15435" y="9937"/>
                    <a:pt x="15452" y="9915"/>
                    <a:pt x="19035" y="9632"/>
                  </a:cubicBezTo>
                  <a:cubicBezTo>
                    <a:pt x="20096" y="9549"/>
                    <a:pt x="20882" y="9545"/>
                    <a:pt x="21600" y="9579"/>
                  </a:cubicBezTo>
                  <a:lnTo>
                    <a:pt x="21600" y="8696"/>
                  </a:lnTo>
                  <a:cubicBezTo>
                    <a:pt x="18909" y="8538"/>
                    <a:pt x="15878" y="8575"/>
                    <a:pt x="15704" y="9017"/>
                  </a:cubicBezTo>
                  <a:cubicBezTo>
                    <a:pt x="15607" y="9265"/>
                    <a:pt x="15495" y="9363"/>
                    <a:pt x="15452" y="9231"/>
                  </a:cubicBezTo>
                  <a:cubicBezTo>
                    <a:pt x="15409" y="9100"/>
                    <a:pt x="15374" y="7110"/>
                    <a:pt x="15374" y="4843"/>
                  </a:cubicBezTo>
                  <a:cubicBezTo>
                    <a:pt x="15374" y="1465"/>
                    <a:pt x="15342" y="722"/>
                    <a:pt x="15200" y="722"/>
                  </a:cubicBezTo>
                  <a:close/>
                </a:path>
              </a:pathLst>
            </a:custGeom>
            <a:ln w="12700" cap="flat">
              <a:noFill/>
              <a:miter lim="400000"/>
            </a:ln>
            <a:effectLst/>
          </p:spPr>
        </p:pic>
        <p:pic>
          <p:nvPicPr>
            <p:cNvPr id="891" name="图像" descr="图像"/>
            <p:cNvPicPr>
              <a:picLocks noChangeAspect="1"/>
            </p:cNvPicPr>
            <p:nvPr/>
          </p:nvPicPr>
          <p:blipFill>
            <a:blip r:embed="rId5">
              <a:extLst/>
            </a:blip>
            <a:srcRect l="1551" t="56901" r="72579" b="37202"/>
            <a:stretch>
              <a:fillRect/>
            </a:stretch>
          </p:blipFill>
          <p:spPr>
            <a:xfrm rot="10800000" flipH="1">
              <a:off x="2709452" y="1344526"/>
              <a:ext cx="1377554" cy="1766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885" extrusionOk="0">
                  <a:moveTo>
                    <a:pt x="8998" y="0"/>
                  </a:moveTo>
                  <a:cubicBezTo>
                    <a:pt x="8935" y="0"/>
                    <a:pt x="8880" y="365"/>
                    <a:pt x="8880" y="845"/>
                  </a:cubicBezTo>
                  <a:cubicBezTo>
                    <a:pt x="8880" y="1325"/>
                    <a:pt x="8935" y="1737"/>
                    <a:pt x="8998" y="1737"/>
                  </a:cubicBezTo>
                  <a:cubicBezTo>
                    <a:pt x="9062" y="1737"/>
                    <a:pt x="9110" y="1325"/>
                    <a:pt x="9110" y="845"/>
                  </a:cubicBezTo>
                  <a:cubicBezTo>
                    <a:pt x="9110" y="365"/>
                    <a:pt x="9062" y="0"/>
                    <a:pt x="8998" y="0"/>
                  </a:cubicBezTo>
                  <a:close/>
                  <a:moveTo>
                    <a:pt x="5887" y="47"/>
                  </a:moveTo>
                  <a:cubicBezTo>
                    <a:pt x="5828" y="-47"/>
                    <a:pt x="5755" y="181"/>
                    <a:pt x="5700" y="845"/>
                  </a:cubicBezTo>
                  <a:cubicBezTo>
                    <a:pt x="5606" y="1995"/>
                    <a:pt x="5027" y="1960"/>
                    <a:pt x="4873" y="798"/>
                  </a:cubicBezTo>
                  <a:cubicBezTo>
                    <a:pt x="4672" y="-715"/>
                    <a:pt x="4050" y="4279"/>
                    <a:pt x="4107" y="6946"/>
                  </a:cubicBezTo>
                  <a:cubicBezTo>
                    <a:pt x="4182" y="10445"/>
                    <a:pt x="4181" y="13632"/>
                    <a:pt x="4101" y="15206"/>
                  </a:cubicBezTo>
                  <a:cubicBezTo>
                    <a:pt x="4035" y="16509"/>
                    <a:pt x="3815" y="16626"/>
                    <a:pt x="2128" y="16380"/>
                  </a:cubicBezTo>
                  <a:cubicBezTo>
                    <a:pt x="648" y="16163"/>
                    <a:pt x="249" y="16372"/>
                    <a:pt x="292" y="17224"/>
                  </a:cubicBezTo>
                  <a:cubicBezTo>
                    <a:pt x="334" y="18039"/>
                    <a:pt x="856" y="18304"/>
                    <a:pt x="2352" y="18304"/>
                  </a:cubicBezTo>
                  <a:lnTo>
                    <a:pt x="4356" y="18304"/>
                  </a:lnTo>
                  <a:lnTo>
                    <a:pt x="4393" y="15910"/>
                  </a:lnTo>
                  <a:cubicBezTo>
                    <a:pt x="4422" y="14058"/>
                    <a:pt x="4482" y="13566"/>
                    <a:pt x="4661" y="13798"/>
                  </a:cubicBezTo>
                  <a:cubicBezTo>
                    <a:pt x="4788" y="13964"/>
                    <a:pt x="4851" y="13831"/>
                    <a:pt x="4804" y="13470"/>
                  </a:cubicBezTo>
                  <a:cubicBezTo>
                    <a:pt x="4757" y="13108"/>
                    <a:pt x="4777" y="12283"/>
                    <a:pt x="4848" y="11639"/>
                  </a:cubicBezTo>
                  <a:cubicBezTo>
                    <a:pt x="4943" y="10774"/>
                    <a:pt x="4939" y="10138"/>
                    <a:pt x="4835" y="9199"/>
                  </a:cubicBezTo>
                  <a:cubicBezTo>
                    <a:pt x="4666" y="7665"/>
                    <a:pt x="4751" y="6440"/>
                    <a:pt x="5066" y="5820"/>
                  </a:cubicBezTo>
                  <a:cubicBezTo>
                    <a:pt x="5223" y="5510"/>
                    <a:pt x="5366" y="6048"/>
                    <a:pt x="5514" y="7463"/>
                  </a:cubicBezTo>
                  <a:cubicBezTo>
                    <a:pt x="5634" y="8617"/>
                    <a:pt x="5781" y="9574"/>
                    <a:pt x="5837" y="9574"/>
                  </a:cubicBezTo>
                  <a:cubicBezTo>
                    <a:pt x="6024" y="9574"/>
                    <a:pt x="6683" y="14694"/>
                    <a:pt x="6683" y="16145"/>
                  </a:cubicBezTo>
                  <a:cubicBezTo>
                    <a:pt x="6683" y="16932"/>
                    <a:pt x="6749" y="17420"/>
                    <a:pt x="6827" y="17224"/>
                  </a:cubicBezTo>
                  <a:cubicBezTo>
                    <a:pt x="6904" y="17029"/>
                    <a:pt x="7094" y="17364"/>
                    <a:pt x="7250" y="17975"/>
                  </a:cubicBezTo>
                  <a:cubicBezTo>
                    <a:pt x="7584" y="19285"/>
                    <a:pt x="7723" y="18840"/>
                    <a:pt x="7723" y="16473"/>
                  </a:cubicBezTo>
                  <a:cubicBezTo>
                    <a:pt x="7723" y="15527"/>
                    <a:pt x="7806" y="14549"/>
                    <a:pt x="7903" y="14268"/>
                  </a:cubicBezTo>
                  <a:cubicBezTo>
                    <a:pt x="8012" y="13954"/>
                    <a:pt x="8056" y="13123"/>
                    <a:pt x="8015" y="12156"/>
                  </a:cubicBezTo>
                  <a:cubicBezTo>
                    <a:pt x="7924" y="9980"/>
                    <a:pt x="8256" y="8748"/>
                    <a:pt x="8681" y="9668"/>
                  </a:cubicBezTo>
                  <a:cubicBezTo>
                    <a:pt x="9081" y="10534"/>
                    <a:pt x="9363" y="12136"/>
                    <a:pt x="9285" y="13094"/>
                  </a:cubicBezTo>
                  <a:cubicBezTo>
                    <a:pt x="9254" y="13470"/>
                    <a:pt x="9310" y="13980"/>
                    <a:pt x="9409" y="14268"/>
                  </a:cubicBezTo>
                  <a:cubicBezTo>
                    <a:pt x="9627" y="14900"/>
                    <a:pt x="9592" y="19716"/>
                    <a:pt x="9372" y="19383"/>
                  </a:cubicBezTo>
                  <a:cubicBezTo>
                    <a:pt x="9336" y="19330"/>
                    <a:pt x="9318" y="20229"/>
                    <a:pt x="9297" y="20885"/>
                  </a:cubicBezTo>
                  <a:lnTo>
                    <a:pt x="11139" y="20885"/>
                  </a:lnTo>
                  <a:cubicBezTo>
                    <a:pt x="11107" y="19641"/>
                    <a:pt x="11047" y="19143"/>
                    <a:pt x="10921" y="19008"/>
                  </a:cubicBezTo>
                  <a:cubicBezTo>
                    <a:pt x="10719" y="18790"/>
                    <a:pt x="10669" y="18104"/>
                    <a:pt x="10654" y="15253"/>
                  </a:cubicBezTo>
                  <a:cubicBezTo>
                    <a:pt x="10633" y="11383"/>
                    <a:pt x="10776" y="9457"/>
                    <a:pt x="11027" y="10185"/>
                  </a:cubicBezTo>
                  <a:cubicBezTo>
                    <a:pt x="11217" y="10733"/>
                    <a:pt x="11253" y="9112"/>
                    <a:pt x="11071" y="8260"/>
                  </a:cubicBezTo>
                  <a:cubicBezTo>
                    <a:pt x="10566" y="5908"/>
                    <a:pt x="12230" y="4715"/>
                    <a:pt x="12969" y="6899"/>
                  </a:cubicBezTo>
                  <a:cubicBezTo>
                    <a:pt x="13244" y="7712"/>
                    <a:pt x="13280" y="8076"/>
                    <a:pt x="13162" y="9152"/>
                  </a:cubicBezTo>
                  <a:cubicBezTo>
                    <a:pt x="13046" y="10207"/>
                    <a:pt x="13050" y="10466"/>
                    <a:pt x="13205" y="10466"/>
                  </a:cubicBezTo>
                  <a:cubicBezTo>
                    <a:pt x="13310" y="10466"/>
                    <a:pt x="13441" y="11362"/>
                    <a:pt x="13498" y="12484"/>
                  </a:cubicBezTo>
                  <a:cubicBezTo>
                    <a:pt x="13580" y="14118"/>
                    <a:pt x="13667" y="14469"/>
                    <a:pt x="13933" y="14174"/>
                  </a:cubicBezTo>
                  <a:cubicBezTo>
                    <a:pt x="14251" y="13822"/>
                    <a:pt x="14360" y="12717"/>
                    <a:pt x="14587" y="7603"/>
                  </a:cubicBezTo>
                  <a:cubicBezTo>
                    <a:pt x="14629" y="6648"/>
                    <a:pt x="14775" y="6102"/>
                    <a:pt x="14972" y="6102"/>
                  </a:cubicBezTo>
                  <a:cubicBezTo>
                    <a:pt x="15273" y="6102"/>
                    <a:pt x="15274" y="6024"/>
                    <a:pt x="15060" y="4834"/>
                  </a:cubicBezTo>
                  <a:cubicBezTo>
                    <a:pt x="14850" y="3673"/>
                    <a:pt x="14852" y="3556"/>
                    <a:pt x="15041" y="3004"/>
                  </a:cubicBezTo>
                  <a:cubicBezTo>
                    <a:pt x="15403" y="1946"/>
                    <a:pt x="15553" y="3183"/>
                    <a:pt x="15626" y="7838"/>
                  </a:cubicBezTo>
                  <a:cubicBezTo>
                    <a:pt x="15715" y="13532"/>
                    <a:pt x="15853" y="14831"/>
                    <a:pt x="16391" y="14831"/>
                  </a:cubicBezTo>
                  <a:cubicBezTo>
                    <a:pt x="16882" y="14831"/>
                    <a:pt x="17027" y="15497"/>
                    <a:pt x="16858" y="17037"/>
                  </a:cubicBezTo>
                  <a:cubicBezTo>
                    <a:pt x="16766" y="17872"/>
                    <a:pt x="16902" y="18017"/>
                    <a:pt x="17468" y="17647"/>
                  </a:cubicBezTo>
                  <a:cubicBezTo>
                    <a:pt x="18563" y="16930"/>
                    <a:pt x="20801" y="16931"/>
                    <a:pt x="21227" y="17647"/>
                  </a:cubicBezTo>
                  <a:cubicBezTo>
                    <a:pt x="21563" y="18213"/>
                    <a:pt x="21600" y="18071"/>
                    <a:pt x="21600" y="16333"/>
                  </a:cubicBezTo>
                  <a:cubicBezTo>
                    <a:pt x="21600" y="14459"/>
                    <a:pt x="21562" y="14362"/>
                    <a:pt x="20474" y="14362"/>
                  </a:cubicBezTo>
                  <a:cubicBezTo>
                    <a:pt x="19126" y="14362"/>
                    <a:pt x="16530" y="13225"/>
                    <a:pt x="16391" y="12578"/>
                  </a:cubicBezTo>
                  <a:cubicBezTo>
                    <a:pt x="16337" y="12325"/>
                    <a:pt x="16321" y="11591"/>
                    <a:pt x="16354" y="10935"/>
                  </a:cubicBezTo>
                  <a:cubicBezTo>
                    <a:pt x="16387" y="10280"/>
                    <a:pt x="16358" y="9510"/>
                    <a:pt x="16292" y="9199"/>
                  </a:cubicBezTo>
                  <a:cubicBezTo>
                    <a:pt x="16209" y="8814"/>
                    <a:pt x="16220" y="8046"/>
                    <a:pt x="16317" y="6852"/>
                  </a:cubicBezTo>
                  <a:cubicBezTo>
                    <a:pt x="16436" y="5384"/>
                    <a:pt x="16424" y="4998"/>
                    <a:pt x="16254" y="4271"/>
                  </a:cubicBezTo>
                  <a:cubicBezTo>
                    <a:pt x="16143" y="3794"/>
                    <a:pt x="16049" y="2672"/>
                    <a:pt x="16049" y="1784"/>
                  </a:cubicBezTo>
                  <a:cubicBezTo>
                    <a:pt x="16049" y="504"/>
                    <a:pt x="15965" y="141"/>
                    <a:pt x="15626" y="141"/>
                  </a:cubicBezTo>
                  <a:cubicBezTo>
                    <a:pt x="15391" y="141"/>
                    <a:pt x="15067" y="536"/>
                    <a:pt x="14910" y="986"/>
                  </a:cubicBezTo>
                  <a:cubicBezTo>
                    <a:pt x="14724" y="1520"/>
                    <a:pt x="14584" y="1483"/>
                    <a:pt x="14506" y="892"/>
                  </a:cubicBezTo>
                  <a:cubicBezTo>
                    <a:pt x="14312" y="-571"/>
                    <a:pt x="14168" y="-158"/>
                    <a:pt x="14232" y="1690"/>
                  </a:cubicBezTo>
                  <a:cubicBezTo>
                    <a:pt x="14302" y="3699"/>
                    <a:pt x="14035" y="5863"/>
                    <a:pt x="13908" y="4318"/>
                  </a:cubicBezTo>
                  <a:cubicBezTo>
                    <a:pt x="13864" y="3782"/>
                    <a:pt x="13766" y="3565"/>
                    <a:pt x="13684" y="3802"/>
                  </a:cubicBezTo>
                  <a:cubicBezTo>
                    <a:pt x="13603" y="4038"/>
                    <a:pt x="13420" y="3235"/>
                    <a:pt x="13280" y="2018"/>
                  </a:cubicBezTo>
                  <a:cubicBezTo>
                    <a:pt x="13093" y="397"/>
                    <a:pt x="12988" y="41"/>
                    <a:pt x="12894" y="751"/>
                  </a:cubicBezTo>
                  <a:cubicBezTo>
                    <a:pt x="12718" y="2077"/>
                    <a:pt x="11510" y="2011"/>
                    <a:pt x="11326" y="657"/>
                  </a:cubicBezTo>
                  <a:cubicBezTo>
                    <a:pt x="11206" y="-222"/>
                    <a:pt x="11183" y="-129"/>
                    <a:pt x="11214" y="1268"/>
                  </a:cubicBezTo>
                  <a:cubicBezTo>
                    <a:pt x="11244" y="2635"/>
                    <a:pt x="11177" y="3044"/>
                    <a:pt x="10903" y="3239"/>
                  </a:cubicBezTo>
                  <a:cubicBezTo>
                    <a:pt x="10539" y="3498"/>
                    <a:pt x="9370" y="3598"/>
                    <a:pt x="9023" y="3379"/>
                  </a:cubicBezTo>
                  <a:cubicBezTo>
                    <a:pt x="8501" y="3050"/>
                    <a:pt x="7583" y="4234"/>
                    <a:pt x="7399" y="5491"/>
                  </a:cubicBezTo>
                  <a:cubicBezTo>
                    <a:pt x="7179" y="6992"/>
                    <a:pt x="6713" y="6651"/>
                    <a:pt x="6509" y="4834"/>
                  </a:cubicBezTo>
                  <a:cubicBezTo>
                    <a:pt x="6446" y="4266"/>
                    <a:pt x="6303" y="3554"/>
                    <a:pt x="6192" y="3239"/>
                  </a:cubicBezTo>
                  <a:cubicBezTo>
                    <a:pt x="6081" y="2924"/>
                    <a:pt x="5993" y="2049"/>
                    <a:pt x="5993" y="1315"/>
                  </a:cubicBezTo>
                  <a:cubicBezTo>
                    <a:pt x="5993" y="563"/>
                    <a:pt x="5946" y="141"/>
                    <a:pt x="5887" y="47"/>
                  </a:cubicBezTo>
                  <a:close/>
                  <a:moveTo>
                    <a:pt x="8389" y="282"/>
                  </a:moveTo>
                  <a:cubicBezTo>
                    <a:pt x="8309" y="524"/>
                    <a:pt x="8373" y="704"/>
                    <a:pt x="8532" y="704"/>
                  </a:cubicBezTo>
                  <a:cubicBezTo>
                    <a:pt x="8691" y="704"/>
                    <a:pt x="8761" y="524"/>
                    <a:pt x="8681" y="282"/>
                  </a:cubicBezTo>
                  <a:cubicBezTo>
                    <a:pt x="8602" y="40"/>
                    <a:pt x="8468" y="40"/>
                    <a:pt x="8389" y="282"/>
                  </a:cubicBezTo>
                  <a:close/>
                  <a:moveTo>
                    <a:pt x="20772" y="11593"/>
                  </a:moveTo>
                  <a:cubicBezTo>
                    <a:pt x="20680" y="11871"/>
                    <a:pt x="20706" y="12067"/>
                    <a:pt x="20841" y="12109"/>
                  </a:cubicBezTo>
                  <a:cubicBezTo>
                    <a:pt x="20963" y="12147"/>
                    <a:pt x="21035" y="11976"/>
                    <a:pt x="20996" y="11686"/>
                  </a:cubicBezTo>
                  <a:cubicBezTo>
                    <a:pt x="20958" y="11396"/>
                    <a:pt x="20856" y="11340"/>
                    <a:pt x="20772" y="11593"/>
                  </a:cubicBezTo>
                  <a:close/>
                  <a:moveTo>
                    <a:pt x="0" y="16426"/>
                  </a:moveTo>
                  <a:lnTo>
                    <a:pt x="0" y="17224"/>
                  </a:lnTo>
                  <a:cubicBezTo>
                    <a:pt x="7" y="17109"/>
                    <a:pt x="12" y="17116"/>
                    <a:pt x="19" y="16990"/>
                  </a:cubicBezTo>
                  <a:cubicBezTo>
                    <a:pt x="34" y="16681"/>
                    <a:pt x="4" y="16651"/>
                    <a:pt x="0" y="16426"/>
                  </a:cubicBezTo>
                  <a:close/>
                </a:path>
              </a:pathLst>
            </a:custGeom>
            <a:ln w="12700" cap="flat">
              <a:noFill/>
              <a:miter lim="400000"/>
            </a:ln>
            <a:effectLst/>
          </p:spPr>
        </p:pic>
        <p:pic>
          <p:nvPicPr>
            <p:cNvPr id="892" name="图像" descr="图像"/>
            <p:cNvPicPr>
              <a:picLocks noChangeAspect="1"/>
            </p:cNvPicPr>
            <p:nvPr/>
          </p:nvPicPr>
          <p:blipFill>
            <a:blip r:embed="rId5">
              <a:extLst/>
            </a:blip>
            <a:srcRect l="66543" t="51247" r="16291" b="39059"/>
            <a:stretch>
              <a:fillRect/>
            </a:stretch>
          </p:blipFill>
          <p:spPr>
            <a:xfrm>
              <a:off x="4007245" y="1203626"/>
              <a:ext cx="985838" cy="3131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13" extrusionOk="0">
                  <a:moveTo>
                    <a:pt x="19748" y="0"/>
                  </a:moveTo>
                  <a:lnTo>
                    <a:pt x="19730" y="401"/>
                  </a:lnTo>
                  <a:lnTo>
                    <a:pt x="19852" y="375"/>
                  </a:lnTo>
                  <a:cubicBezTo>
                    <a:pt x="19809" y="287"/>
                    <a:pt x="19780" y="191"/>
                    <a:pt x="19757" y="54"/>
                  </a:cubicBezTo>
                  <a:cubicBezTo>
                    <a:pt x="19753" y="34"/>
                    <a:pt x="19751" y="20"/>
                    <a:pt x="19748" y="0"/>
                  </a:cubicBezTo>
                  <a:close/>
                  <a:moveTo>
                    <a:pt x="15200" y="722"/>
                  </a:moveTo>
                  <a:cubicBezTo>
                    <a:pt x="15065" y="722"/>
                    <a:pt x="15018" y="1540"/>
                    <a:pt x="14991" y="4442"/>
                  </a:cubicBezTo>
                  <a:cubicBezTo>
                    <a:pt x="14990" y="4536"/>
                    <a:pt x="14992" y="4556"/>
                    <a:pt x="14991" y="4656"/>
                  </a:cubicBezTo>
                  <a:lnTo>
                    <a:pt x="14957" y="8562"/>
                  </a:lnTo>
                  <a:lnTo>
                    <a:pt x="14487" y="8455"/>
                  </a:lnTo>
                  <a:cubicBezTo>
                    <a:pt x="14400" y="8435"/>
                    <a:pt x="14217" y="8322"/>
                    <a:pt x="14096" y="8268"/>
                  </a:cubicBezTo>
                  <a:cubicBezTo>
                    <a:pt x="14021" y="8246"/>
                    <a:pt x="13960" y="8209"/>
                    <a:pt x="13887" y="8161"/>
                  </a:cubicBezTo>
                  <a:cubicBezTo>
                    <a:pt x="12646" y="7531"/>
                    <a:pt x="10384" y="5840"/>
                    <a:pt x="9957" y="5137"/>
                  </a:cubicBezTo>
                  <a:cubicBezTo>
                    <a:pt x="9822" y="4916"/>
                    <a:pt x="9578" y="4736"/>
                    <a:pt x="9417" y="4736"/>
                  </a:cubicBezTo>
                  <a:cubicBezTo>
                    <a:pt x="9143" y="4736"/>
                    <a:pt x="9127" y="4838"/>
                    <a:pt x="9183" y="6288"/>
                  </a:cubicBezTo>
                  <a:cubicBezTo>
                    <a:pt x="9215" y="7138"/>
                    <a:pt x="9290" y="8403"/>
                    <a:pt x="9348" y="9097"/>
                  </a:cubicBezTo>
                  <a:cubicBezTo>
                    <a:pt x="9405" y="9791"/>
                    <a:pt x="9413" y="10468"/>
                    <a:pt x="9365" y="10596"/>
                  </a:cubicBezTo>
                  <a:cubicBezTo>
                    <a:pt x="9318" y="10723"/>
                    <a:pt x="7455" y="11000"/>
                    <a:pt x="5226" y="11238"/>
                  </a:cubicBezTo>
                  <a:cubicBezTo>
                    <a:pt x="1021" y="11687"/>
                    <a:pt x="0" y="11924"/>
                    <a:pt x="0" y="12388"/>
                  </a:cubicBezTo>
                  <a:cubicBezTo>
                    <a:pt x="0" y="13018"/>
                    <a:pt x="482" y="13082"/>
                    <a:pt x="2635" y="12736"/>
                  </a:cubicBezTo>
                  <a:cubicBezTo>
                    <a:pt x="3882" y="12536"/>
                    <a:pt x="5940" y="12331"/>
                    <a:pt x="7209" y="12281"/>
                  </a:cubicBezTo>
                  <a:lnTo>
                    <a:pt x="9513" y="12201"/>
                  </a:lnTo>
                  <a:lnTo>
                    <a:pt x="9583" y="14930"/>
                  </a:lnTo>
                  <a:lnTo>
                    <a:pt x="9652" y="17660"/>
                  </a:lnTo>
                  <a:lnTo>
                    <a:pt x="9200" y="18971"/>
                  </a:lnTo>
                  <a:cubicBezTo>
                    <a:pt x="8952" y="19698"/>
                    <a:pt x="8748" y="20460"/>
                    <a:pt x="8748" y="20683"/>
                  </a:cubicBezTo>
                  <a:cubicBezTo>
                    <a:pt x="8748" y="21600"/>
                    <a:pt x="9254" y="20988"/>
                    <a:pt x="9783" y="19426"/>
                  </a:cubicBezTo>
                  <a:cubicBezTo>
                    <a:pt x="10093" y="18509"/>
                    <a:pt x="10690" y="17175"/>
                    <a:pt x="11113" y="16456"/>
                  </a:cubicBezTo>
                  <a:cubicBezTo>
                    <a:pt x="11536" y="15736"/>
                    <a:pt x="12288" y="14371"/>
                    <a:pt x="12783" y="13405"/>
                  </a:cubicBezTo>
                  <a:cubicBezTo>
                    <a:pt x="13120" y="12747"/>
                    <a:pt x="13490" y="12171"/>
                    <a:pt x="13835" y="11693"/>
                  </a:cubicBezTo>
                  <a:cubicBezTo>
                    <a:pt x="13879" y="11594"/>
                    <a:pt x="13931" y="11523"/>
                    <a:pt x="13991" y="11479"/>
                  </a:cubicBezTo>
                  <a:cubicBezTo>
                    <a:pt x="14436" y="10897"/>
                    <a:pt x="14805" y="10567"/>
                    <a:pt x="14904" y="10756"/>
                  </a:cubicBezTo>
                  <a:cubicBezTo>
                    <a:pt x="14991" y="10921"/>
                    <a:pt x="15242" y="16270"/>
                    <a:pt x="15287" y="18890"/>
                  </a:cubicBezTo>
                  <a:cubicBezTo>
                    <a:pt x="15302" y="19775"/>
                    <a:pt x="15373" y="20577"/>
                    <a:pt x="15452" y="20656"/>
                  </a:cubicBezTo>
                  <a:cubicBezTo>
                    <a:pt x="15709" y="20916"/>
                    <a:pt x="15758" y="18930"/>
                    <a:pt x="15591" y="14984"/>
                  </a:cubicBezTo>
                  <a:cubicBezTo>
                    <a:pt x="15501" y="12855"/>
                    <a:pt x="15435" y="10879"/>
                    <a:pt x="15435" y="10596"/>
                  </a:cubicBezTo>
                  <a:cubicBezTo>
                    <a:pt x="15435" y="9937"/>
                    <a:pt x="15452" y="9915"/>
                    <a:pt x="19035" y="9632"/>
                  </a:cubicBezTo>
                  <a:cubicBezTo>
                    <a:pt x="20096" y="9549"/>
                    <a:pt x="20882" y="9545"/>
                    <a:pt x="21600" y="9579"/>
                  </a:cubicBezTo>
                  <a:lnTo>
                    <a:pt x="21600" y="8696"/>
                  </a:lnTo>
                  <a:cubicBezTo>
                    <a:pt x="18909" y="8538"/>
                    <a:pt x="15878" y="8575"/>
                    <a:pt x="15704" y="9017"/>
                  </a:cubicBezTo>
                  <a:cubicBezTo>
                    <a:pt x="15607" y="9265"/>
                    <a:pt x="15495" y="9363"/>
                    <a:pt x="15452" y="9231"/>
                  </a:cubicBezTo>
                  <a:cubicBezTo>
                    <a:pt x="15409" y="9100"/>
                    <a:pt x="15374" y="7110"/>
                    <a:pt x="15374" y="4843"/>
                  </a:cubicBezTo>
                  <a:cubicBezTo>
                    <a:pt x="15374" y="1465"/>
                    <a:pt x="15342" y="722"/>
                    <a:pt x="15200" y="722"/>
                  </a:cubicBezTo>
                  <a:close/>
                </a:path>
              </a:pathLst>
            </a:custGeom>
            <a:ln w="12700" cap="flat">
              <a:noFill/>
              <a:miter lim="400000"/>
            </a:ln>
            <a:effectLst/>
          </p:spPr>
        </p:pic>
        <p:sp>
          <p:nvSpPr>
            <p:cNvPr id="893" name="TextBox 2"/>
            <p:cNvSpPr txBox="1"/>
            <p:nvPr/>
          </p:nvSpPr>
          <p:spPr>
            <a:xfrm>
              <a:off x="1121383" y="531027"/>
              <a:ext cx="1503329" cy="103516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60959" tIns="60959" rIns="60959" bIns="60959" numCol="1" anchor="t">
              <a:noAutofit/>
            </a:bodyPr>
            <a:lstStyle/>
            <a:p>
              <a:pPr algn="ctr" defTabSz="1219200">
                <a:defRPr sz="3200">
                  <a:solidFill>
                    <a:srgbClr val="FFC000"/>
                  </a:solidFill>
                  <a:latin typeface="+mj-lt"/>
                  <a:ea typeface="+mj-ea"/>
                  <a:cs typeface="+mj-cs"/>
                  <a:sym typeface="Helvetica"/>
                </a:defRPr>
              </a:pPr>
              <a:r>
                <a:t>tuned @f</a:t>
              </a:r>
              <a:r>
                <a:rPr baseline="-5999"/>
                <a:t>1</a:t>
              </a:r>
            </a:p>
          </p:txBody>
        </p:sp>
      </p:grpSp>
      <p:sp>
        <p:nvSpPr>
          <p:cNvPr id="895" name="TextBox 3"/>
          <p:cNvSpPr txBox="1"/>
          <p:nvPr/>
        </p:nvSpPr>
        <p:spPr>
          <a:xfrm rot="16200000">
            <a:off x="802291" y="6039688"/>
            <a:ext cx="4106514" cy="5994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45719" rIns="45719">
            <a:spAutoFit/>
          </a:bodyPr>
          <a:lstStyle>
            <a:lvl1pPr defTabSz="914400">
              <a:defRPr sz="3400"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lvl1pPr>
          </a:lstStyle>
          <a:p>
            <a:r>
              <a:t>Rectified Voltage (V)</a:t>
            </a:r>
          </a:p>
        </p:txBody>
      </p:sp>
      <p:sp>
        <p:nvSpPr>
          <p:cNvPr id="896" name="TextBox 6"/>
          <p:cNvSpPr txBox="1"/>
          <p:nvPr/>
        </p:nvSpPr>
        <p:spPr>
          <a:xfrm>
            <a:off x="5862012" y="8613023"/>
            <a:ext cx="3292040" cy="5994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45719" rIns="45719">
            <a:spAutoFit/>
          </a:bodyPr>
          <a:lstStyle>
            <a:lvl1pPr defTabSz="914400">
              <a:defRPr sz="3400"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lvl1pPr>
          </a:lstStyle>
          <a:p>
            <a:r>
              <a:t>Frequency (KHz)</a:t>
            </a:r>
          </a:p>
        </p:txBody>
      </p:sp>
      <p:sp>
        <p:nvSpPr>
          <p:cNvPr id="897" name="Straight Connector 2"/>
          <p:cNvSpPr/>
          <p:nvPr/>
        </p:nvSpPr>
        <p:spPr>
          <a:xfrm>
            <a:off x="4048125" y="5726410"/>
            <a:ext cx="7827566" cy="1"/>
          </a:xfrm>
          <a:prstGeom prst="line">
            <a:avLst/>
          </a:prstGeom>
          <a:ln w="57150">
            <a:solidFill>
              <a:srgbClr val="FF0000"/>
            </a:solidFill>
            <a:prstDash val="dash"/>
            <a:miter/>
          </a:ln>
        </p:spPr>
        <p:txBody>
          <a:bodyPr lIns="45719" rIns="45719"/>
          <a:lstStyle/>
          <a:p>
            <a:pPr defTabSz="914400">
              <a:defRPr sz="1800"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sp>
        <p:nvSpPr>
          <p:cNvPr id="898" name="Straight Connector 8"/>
          <p:cNvSpPr/>
          <p:nvPr/>
        </p:nvSpPr>
        <p:spPr>
          <a:xfrm>
            <a:off x="11638592" y="5817822"/>
            <a:ext cx="869680" cy="869680"/>
          </a:xfrm>
          <a:prstGeom prst="line">
            <a:avLst/>
          </a:prstGeom>
          <a:ln w="76200">
            <a:solidFill>
              <a:srgbClr val="FF0000"/>
            </a:solidFill>
            <a:miter/>
            <a:headEnd type="triangle"/>
          </a:ln>
        </p:spPr>
        <p:txBody>
          <a:bodyPr lIns="45719" rIns="45719"/>
          <a:lstStyle/>
          <a:p>
            <a:pPr defTabSz="914400">
              <a:defRPr sz="1800"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sp>
        <p:nvSpPr>
          <p:cNvPr id="899" name="TextBox 9"/>
          <p:cNvSpPr txBox="1"/>
          <p:nvPr/>
        </p:nvSpPr>
        <p:spPr>
          <a:xfrm>
            <a:off x="11925979" y="6491701"/>
            <a:ext cx="3203027" cy="15011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45719" rIns="45719">
            <a:spAutoFit/>
          </a:bodyPr>
          <a:lstStyle/>
          <a:p>
            <a:pPr algn="ctr" defTabSz="914400">
              <a:defRPr sz="3200">
                <a:solidFill>
                  <a:srgbClr val="FF0000"/>
                </a:solidFill>
                <a:latin typeface="+mn-lt"/>
                <a:ea typeface="+mn-ea"/>
                <a:cs typeface="+mn-cs"/>
                <a:sym typeface="Calibri"/>
              </a:defRPr>
            </a:pPr>
            <a:r>
              <a:t>Minimum</a:t>
            </a:r>
          </a:p>
          <a:p>
            <a:pPr algn="ctr" defTabSz="914400">
              <a:defRPr sz="3200">
                <a:solidFill>
                  <a:srgbClr val="FF0000"/>
                </a:solidFill>
                <a:latin typeface="+mn-lt"/>
                <a:ea typeface="+mn-ea"/>
                <a:cs typeface="+mn-cs"/>
                <a:sym typeface="Calibri"/>
              </a:defRPr>
            </a:pPr>
            <a:r>
              <a:t>threshold to power up</a:t>
            </a:r>
          </a:p>
        </p:txBody>
      </p:sp>
      <p:graphicFrame>
        <p:nvGraphicFramePr>
          <p:cNvPr id="900" name="Chart 5"/>
          <p:cNvGraphicFramePr/>
          <p:nvPr/>
        </p:nvGraphicFramePr>
        <p:xfrm>
          <a:off x="3504039" y="3829314"/>
          <a:ext cx="8007986" cy="48736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901" name="TextBox 9"/>
          <p:cNvSpPr txBox="1"/>
          <p:nvPr/>
        </p:nvSpPr>
        <p:spPr>
          <a:xfrm>
            <a:off x="-3" y="7356003"/>
            <a:ext cx="16256007" cy="1463041"/>
          </a:xfrm>
          <a:prstGeom prst="rect">
            <a:avLst/>
          </a:prstGeom>
          <a:solidFill>
            <a:srgbClr val="C00000"/>
          </a:solidFill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121919" tIns="121919" rIns="121919" bIns="121919">
            <a:spAutoFit/>
          </a:bodyPr>
          <a:lstStyle>
            <a:lvl1pPr algn="ctr" defTabSz="1219200">
              <a:defRPr sz="4200"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lvl1pPr>
          </a:lstStyle>
          <a:p>
            <a:r>
              <a:t>Programmable tuning circuits enable us to shift the resonance and increase network throughput via FDMA</a:t>
            </a:r>
          </a:p>
        </p:txBody>
      </p:sp>
      <p:sp>
        <p:nvSpPr>
          <p:cNvPr id="902" name="TextBox 9"/>
          <p:cNvSpPr txBox="1"/>
          <p:nvPr/>
        </p:nvSpPr>
        <p:spPr>
          <a:xfrm>
            <a:off x="-3" y="7356003"/>
            <a:ext cx="16256007" cy="1463041"/>
          </a:xfrm>
          <a:prstGeom prst="rect">
            <a:avLst/>
          </a:prstGeom>
          <a:solidFill>
            <a:srgbClr val="468C2E"/>
          </a:solidFill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121919" tIns="121919" rIns="121919" bIns="121919">
            <a:spAutoFit/>
          </a:bodyPr>
          <a:lstStyle>
            <a:lvl1pPr algn="ctr" defTabSz="1219200">
              <a:defRPr sz="4200"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lvl1pPr>
          </a:lstStyle>
          <a:p>
            <a:r>
              <a:t>Extend the idea to uplink communication using a MIMO-style decoder adapted to backscatter resonance modes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:dissolv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0" fill="hold"/>
                                        <p:tgtEl>
                                          <p:spTgt spid="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3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4" fill="hold"/>
                                        <p:tgtEl>
                                          <p:spTgt spid="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4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8" fill="hold"/>
                                        <p:tgtEl>
                                          <p:spTgt spid="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0" grpId="2" animBg="1" advAuto="0"/>
      <p:bldP spid="900" grpId="1" animBg="1" advAuto="0"/>
      <p:bldP spid="901" grpId="3" animBg="1" advAuto="0"/>
      <p:bldP spid="902" grpId="4" animBg="1" advAuto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6" name="Implementation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Implementation</a:t>
            </a:r>
          </a:p>
        </p:txBody>
      </p:sp>
      <p:pic>
        <p:nvPicPr>
          <p:cNvPr id="907" name="图像" descr="图像"/>
          <p:cNvPicPr>
            <a:picLocks noChangeAspect="1"/>
          </p:cNvPicPr>
          <p:nvPr/>
        </p:nvPicPr>
        <p:blipFill>
          <a:blip r:embed="rId3">
            <a:extLst/>
          </a:blip>
          <a:srcRect l="17701" t="10519" r="16179" b="6231"/>
          <a:stretch>
            <a:fillRect/>
          </a:stretch>
        </p:blipFill>
        <p:spPr>
          <a:xfrm>
            <a:off x="1231703" y="2557295"/>
            <a:ext cx="3405996" cy="57249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47" h="21599" extrusionOk="0">
                <a:moveTo>
                  <a:pt x="10332" y="0"/>
                </a:moveTo>
                <a:cubicBezTo>
                  <a:pt x="9830" y="2"/>
                  <a:pt x="9390" y="71"/>
                  <a:pt x="8921" y="211"/>
                </a:cubicBezTo>
                <a:cubicBezTo>
                  <a:pt x="7496" y="636"/>
                  <a:pt x="6671" y="1625"/>
                  <a:pt x="6274" y="3378"/>
                </a:cubicBezTo>
                <a:lnTo>
                  <a:pt x="6114" y="4083"/>
                </a:lnTo>
                <a:lnTo>
                  <a:pt x="5137" y="4289"/>
                </a:lnTo>
                <a:cubicBezTo>
                  <a:pt x="3887" y="4550"/>
                  <a:pt x="3154" y="4842"/>
                  <a:pt x="2684" y="5266"/>
                </a:cubicBezTo>
                <a:cubicBezTo>
                  <a:pt x="2105" y="5789"/>
                  <a:pt x="2086" y="6229"/>
                  <a:pt x="2611" y="7096"/>
                </a:cubicBezTo>
                <a:cubicBezTo>
                  <a:pt x="2856" y="7501"/>
                  <a:pt x="3279" y="8289"/>
                  <a:pt x="3550" y="8846"/>
                </a:cubicBezTo>
                <a:cubicBezTo>
                  <a:pt x="3821" y="9404"/>
                  <a:pt x="4136" y="9965"/>
                  <a:pt x="4248" y="10094"/>
                </a:cubicBezTo>
                <a:cubicBezTo>
                  <a:pt x="4553" y="10442"/>
                  <a:pt x="5230" y="10796"/>
                  <a:pt x="5850" y="10928"/>
                </a:cubicBezTo>
                <a:cubicBezTo>
                  <a:pt x="7725" y="11327"/>
                  <a:pt x="10375" y="10800"/>
                  <a:pt x="11045" y="9895"/>
                </a:cubicBezTo>
                <a:cubicBezTo>
                  <a:pt x="11314" y="9531"/>
                  <a:pt x="11318" y="9428"/>
                  <a:pt x="11173" y="7424"/>
                </a:cubicBezTo>
                <a:cubicBezTo>
                  <a:pt x="11056" y="5813"/>
                  <a:pt x="10970" y="5267"/>
                  <a:pt x="10791" y="5042"/>
                </a:cubicBezTo>
                <a:cubicBezTo>
                  <a:pt x="10346" y="4482"/>
                  <a:pt x="8990" y="4110"/>
                  <a:pt x="7181" y="4054"/>
                </a:cubicBezTo>
                <a:lnTo>
                  <a:pt x="6540" y="4034"/>
                </a:lnTo>
                <a:lnTo>
                  <a:pt x="6498" y="3585"/>
                </a:lnTo>
                <a:cubicBezTo>
                  <a:pt x="6453" y="3118"/>
                  <a:pt x="6842" y="2111"/>
                  <a:pt x="7316" y="1471"/>
                </a:cubicBezTo>
                <a:cubicBezTo>
                  <a:pt x="7890" y="694"/>
                  <a:pt x="9214" y="84"/>
                  <a:pt x="10332" y="80"/>
                </a:cubicBezTo>
                <a:cubicBezTo>
                  <a:pt x="10874" y="78"/>
                  <a:pt x="12530" y="353"/>
                  <a:pt x="13184" y="554"/>
                </a:cubicBezTo>
                <a:cubicBezTo>
                  <a:pt x="14665" y="1010"/>
                  <a:pt x="16994" y="2518"/>
                  <a:pt x="18263" y="3844"/>
                </a:cubicBezTo>
                <a:cubicBezTo>
                  <a:pt x="18519" y="4112"/>
                  <a:pt x="18762" y="4332"/>
                  <a:pt x="18803" y="4332"/>
                </a:cubicBezTo>
                <a:cubicBezTo>
                  <a:pt x="18843" y="4332"/>
                  <a:pt x="18683" y="4126"/>
                  <a:pt x="18446" y="3875"/>
                </a:cubicBezTo>
                <a:cubicBezTo>
                  <a:pt x="16480" y="1793"/>
                  <a:pt x="14530" y="661"/>
                  <a:pt x="12119" y="204"/>
                </a:cubicBezTo>
                <a:cubicBezTo>
                  <a:pt x="11398" y="67"/>
                  <a:pt x="10833" y="-1"/>
                  <a:pt x="10332" y="0"/>
                </a:cubicBezTo>
                <a:close/>
                <a:moveTo>
                  <a:pt x="15727" y="4617"/>
                </a:moveTo>
                <a:cubicBezTo>
                  <a:pt x="14857" y="4637"/>
                  <a:pt x="14067" y="4749"/>
                  <a:pt x="13651" y="4944"/>
                </a:cubicBezTo>
                <a:cubicBezTo>
                  <a:pt x="13253" y="5131"/>
                  <a:pt x="12881" y="5515"/>
                  <a:pt x="12782" y="5843"/>
                </a:cubicBezTo>
                <a:cubicBezTo>
                  <a:pt x="12670" y="6212"/>
                  <a:pt x="12474" y="6362"/>
                  <a:pt x="12162" y="6313"/>
                </a:cubicBezTo>
                <a:cubicBezTo>
                  <a:pt x="11943" y="6279"/>
                  <a:pt x="11894" y="6299"/>
                  <a:pt x="11958" y="6400"/>
                </a:cubicBezTo>
                <a:cubicBezTo>
                  <a:pt x="12005" y="6473"/>
                  <a:pt x="12142" y="6546"/>
                  <a:pt x="12262" y="6560"/>
                </a:cubicBezTo>
                <a:cubicBezTo>
                  <a:pt x="12382" y="6574"/>
                  <a:pt x="12587" y="6758"/>
                  <a:pt x="12717" y="6967"/>
                </a:cubicBezTo>
                <a:cubicBezTo>
                  <a:pt x="12917" y="7292"/>
                  <a:pt x="13066" y="7382"/>
                  <a:pt x="13731" y="7583"/>
                </a:cubicBezTo>
                <a:cubicBezTo>
                  <a:pt x="14160" y="7712"/>
                  <a:pt x="14862" y="7853"/>
                  <a:pt x="15293" y="7894"/>
                </a:cubicBezTo>
                <a:cubicBezTo>
                  <a:pt x="16388" y="7999"/>
                  <a:pt x="16714" y="8000"/>
                  <a:pt x="17560" y="7905"/>
                </a:cubicBezTo>
                <a:cubicBezTo>
                  <a:pt x="18675" y="7778"/>
                  <a:pt x="19266" y="7579"/>
                  <a:pt x="20148" y="7027"/>
                </a:cubicBezTo>
                <a:lnTo>
                  <a:pt x="20949" y="6526"/>
                </a:lnTo>
                <a:lnTo>
                  <a:pt x="21180" y="6723"/>
                </a:lnTo>
                <a:cubicBezTo>
                  <a:pt x="21600" y="7081"/>
                  <a:pt x="21422" y="6780"/>
                  <a:pt x="20959" y="6349"/>
                </a:cubicBezTo>
                <a:cubicBezTo>
                  <a:pt x="20548" y="5966"/>
                  <a:pt x="20528" y="5917"/>
                  <a:pt x="20741" y="5823"/>
                </a:cubicBezTo>
                <a:cubicBezTo>
                  <a:pt x="20952" y="5731"/>
                  <a:pt x="20929" y="5695"/>
                  <a:pt x="20517" y="5467"/>
                </a:cubicBezTo>
                <a:cubicBezTo>
                  <a:pt x="19928" y="5140"/>
                  <a:pt x="19302" y="4908"/>
                  <a:pt x="19154" y="4962"/>
                </a:cubicBezTo>
                <a:cubicBezTo>
                  <a:pt x="19090" y="4986"/>
                  <a:pt x="18702" y="4930"/>
                  <a:pt x="18293" y="4837"/>
                </a:cubicBezTo>
                <a:cubicBezTo>
                  <a:pt x="17550" y="4668"/>
                  <a:pt x="16598" y="4596"/>
                  <a:pt x="15727" y="4617"/>
                </a:cubicBezTo>
                <a:close/>
                <a:moveTo>
                  <a:pt x="21451" y="7000"/>
                </a:moveTo>
                <a:cubicBezTo>
                  <a:pt x="21436" y="7009"/>
                  <a:pt x="21427" y="7039"/>
                  <a:pt x="21424" y="7089"/>
                </a:cubicBezTo>
                <a:cubicBezTo>
                  <a:pt x="21418" y="7178"/>
                  <a:pt x="21452" y="7229"/>
                  <a:pt x="21499" y="7201"/>
                </a:cubicBezTo>
                <a:cubicBezTo>
                  <a:pt x="21546" y="7173"/>
                  <a:pt x="21550" y="7099"/>
                  <a:pt x="21509" y="7038"/>
                </a:cubicBezTo>
                <a:cubicBezTo>
                  <a:pt x="21486" y="7004"/>
                  <a:pt x="21466" y="6991"/>
                  <a:pt x="21451" y="7000"/>
                </a:cubicBezTo>
                <a:close/>
                <a:moveTo>
                  <a:pt x="21509" y="7619"/>
                </a:moveTo>
                <a:cubicBezTo>
                  <a:pt x="21481" y="7633"/>
                  <a:pt x="21432" y="7704"/>
                  <a:pt x="21351" y="7840"/>
                </a:cubicBezTo>
                <a:cubicBezTo>
                  <a:pt x="20976" y="8469"/>
                  <a:pt x="19279" y="9556"/>
                  <a:pt x="16787" y="10764"/>
                </a:cubicBezTo>
                <a:cubicBezTo>
                  <a:pt x="14698" y="11777"/>
                  <a:pt x="12587" y="12940"/>
                  <a:pt x="12019" y="13391"/>
                </a:cubicBezTo>
                <a:cubicBezTo>
                  <a:pt x="11052" y="14157"/>
                  <a:pt x="10761" y="14329"/>
                  <a:pt x="9860" y="14672"/>
                </a:cubicBezTo>
                <a:cubicBezTo>
                  <a:pt x="8882" y="15044"/>
                  <a:pt x="8657" y="15057"/>
                  <a:pt x="8461" y="14749"/>
                </a:cubicBezTo>
                <a:cubicBezTo>
                  <a:pt x="8390" y="14638"/>
                  <a:pt x="8192" y="14540"/>
                  <a:pt x="8007" y="14524"/>
                </a:cubicBezTo>
                <a:cubicBezTo>
                  <a:pt x="7796" y="14506"/>
                  <a:pt x="7664" y="14431"/>
                  <a:pt x="7635" y="14310"/>
                </a:cubicBezTo>
                <a:cubicBezTo>
                  <a:pt x="7592" y="14130"/>
                  <a:pt x="7107" y="13960"/>
                  <a:pt x="6932" y="14065"/>
                </a:cubicBezTo>
                <a:cubicBezTo>
                  <a:pt x="6885" y="14092"/>
                  <a:pt x="6707" y="14060"/>
                  <a:pt x="6535" y="13993"/>
                </a:cubicBezTo>
                <a:cubicBezTo>
                  <a:pt x="6246" y="13879"/>
                  <a:pt x="6188" y="13890"/>
                  <a:pt x="5755" y="14157"/>
                </a:cubicBezTo>
                <a:cubicBezTo>
                  <a:pt x="5386" y="14385"/>
                  <a:pt x="5234" y="14429"/>
                  <a:pt x="5034" y="14365"/>
                </a:cubicBezTo>
                <a:cubicBezTo>
                  <a:pt x="4350" y="14147"/>
                  <a:pt x="3702" y="14459"/>
                  <a:pt x="3851" y="14934"/>
                </a:cubicBezTo>
                <a:cubicBezTo>
                  <a:pt x="3945" y="15234"/>
                  <a:pt x="3918" y="15255"/>
                  <a:pt x="1973" y="16420"/>
                </a:cubicBezTo>
                <a:lnTo>
                  <a:pt x="0" y="17601"/>
                </a:lnTo>
                <a:lnTo>
                  <a:pt x="354" y="17806"/>
                </a:lnTo>
                <a:cubicBezTo>
                  <a:pt x="548" y="17919"/>
                  <a:pt x="2175" y="18818"/>
                  <a:pt x="3969" y="19805"/>
                </a:cubicBezTo>
                <a:cubicBezTo>
                  <a:pt x="5764" y="20792"/>
                  <a:pt x="7277" y="21599"/>
                  <a:pt x="7334" y="21599"/>
                </a:cubicBezTo>
                <a:cubicBezTo>
                  <a:pt x="7423" y="21599"/>
                  <a:pt x="12942" y="17389"/>
                  <a:pt x="13206" y="17119"/>
                </a:cubicBezTo>
                <a:cubicBezTo>
                  <a:pt x="13266" y="17059"/>
                  <a:pt x="12943" y="16863"/>
                  <a:pt x="12383" y="16617"/>
                </a:cubicBezTo>
                <a:cubicBezTo>
                  <a:pt x="11848" y="16383"/>
                  <a:pt x="11446" y="16140"/>
                  <a:pt x="11421" y="16036"/>
                </a:cubicBezTo>
                <a:cubicBezTo>
                  <a:pt x="11392" y="15914"/>
                  <a:pt x="11247" y="15845"/>
                  <a:pt x="10954" y="15815"/>
                </a:cubicBezTo>
                <a:cubicBezTo>
                  <a:pt x="10676" y="15786"/>
                  <a:pt x="10509" y="15713"/>
                  <a:pt x="10475" y="15602"/>
                </a:cubicBezTo>
                <a:cubicBezTo>
                  <a:pt x="10445" y="15509"/>
                  <a:pt x="10335" y="15402"/>
                  <a:pt x="10226" y="15364"/>
                </a:cubicBezTo>
                <a:cubicBezTo>
                  <a:pt x="10117" y="15327"/>
                  <a:pt x="10028" y="15261"/>
                  <a:pt x="10028" y="15217"/>
                </a:cubicBezTo>
                <a:cubicBezTo>
                  <a:pt x="10028" y="14797"/>
                  <a:pt x="13707" y="12463"/>
                  <a:pt x="16716" y="10976"/>
                </a:cubicBezTo>
                <a:cubicBezTo>
                  <a:pt x="19695" y="9503"/>
                  <a:pt x="21562" y="8251"/>
                  <a:pt x="21547" y="7738"/>
                </a:cubicBezTo>
                <a:cubicBezTo>
                  <a:pt x="21544" y="7646"/>
                  <a:pt x="21537" y="7604"/>
                  <a:pt x="21509" y="7619"/>
                </a:cubicBezTo>
                <a:close/>
              </a:path>
            </a:pathLst>
          </a:custGeom>
          <a:ln w="12700">
            <a:miter lim="400000"/>
          </a:ln>
        </p:spPr>
      </p:pic>
      <p:sp>
        <p:nvSpPr>
          <p:cNvPr id="908" name="TextBox 2"/>
          <p:cNvSpPr txBox="1"/>
          <p:nvPr/>
        </p:nvSpPr>
        <p:spPr>
          <a:xfrm>
            <a:off x="-1182" y="1031407"/>
            <a:ext cx="5793383" cy="7569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>
            <a:lvl1pPr algn="ctr" defTabSz="1219200">
              <a:defRPr sz="4200">
                <a:solidFill>
                  <a:srgbClr val="FFFFFF"/>
                </a:solidFill>
                <a:latin typeface="+mj-lt"/>
                <a:ea typeface="+mj-ea"/>
                <a:cs typeface="+mj-cs"/>
                <a:sym typeface="Helvetica"/>
              </a:defRPr>
            </a:lvl1pPr>
          </a:lstStyle>
          <a:p>
            <a:r>
              <a:t>Batteryless PAB sensor</a:t>
            </a:r>
          </a:p>
        </p:txBody>
      </p:sp>
      <p:pic>
        <p:nvPicPr>
          <p:cNvPr id="909" name="exploded_view.JPG" descr="exploded_view.JPG"/>
          <p:cNvPicPr>
            <a:picLocks noChangeAspect="1"/>
          </p:cNvPicPr>
          <p:nvPr/>
        </p:nvPicPr>
        <p:blipFill>
          <a:blip r:embed="rId4">
            <a:extLst/>
          </a:blip>
          <a:srcRect l="21566" t="3843" r="27448" b="3053"/>
          <a:stretch>
            <a:fillRect/>
          </a:stretch>
        </p:blipFill>
        <p:spPr>
          <a:xfrm>
            <a:off x="10675105" y="1023827"/>
            <a:ext cx="1974889" cy="77210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30" h="21485" extrusionOk="0">
                <a:moveTo>
                  <a:pt x="11570" y="3"/>
                </a:moveTo>
                <a:cubicBezTo>
                  <a:pt x="7819" y="-19"/>
                  <a:pt x="3940" y="119"/>
                  <a:pt x="1614" y="426"/>
                </a:cubicBezTo>
                <a:cubicBezTo>
                  <a:pt x="-70" y="647"/>
                  <a:pt x="0" y="526"/>
                  <a:pt x="0" y="3180"/>
                </a:cubicBezTo>
                <a:lnTo>
                  <a:pt x="0" y="5613"/>
                </a:lnTo>
                <a:lnTo>
                  <a:pt x="640" y="5776"/>
                </a:lnTo>
                <a:cubicBezTo>
                  <a:pt x="1597" y="6021"/>
                  <a:pt x="4131" y="6233"/>
                  <a:pt x="7126" y="6321"/>
                </a:cubicBezTo>
                <a:cubicBezTo>
                  <a:pt x="8596" y="6364"/>
                  <a:pt x="9952" y="6410"/>
                  <a:pt x="10142" y="6423"/>
                </a:cubicBezTo>
                <a:cubicBezTo>
                  <a:pt x="10565" y="6454"/>
                  <a:pt x="10650" y="10159"/>
                  <a:pt x="10229" y="10226"/>
                </a:cubicBezTo>
                <a:cubicBezTo>
                  <a:pt x="10086" y="10248"/>
                  <a:pt x="8962" y="10299"/>
                  <a:pt x="7728" y="10339"/>
                </a:cubicBezTo>
                <a:cubicBezTo>
                  <a:pt x="3738" y="10466"/>
                  <a:pt x="1103" y="10814"/>
                  <a:pt x="1103" y="11213"/>
                </a:cubicBezTo>
                <a:cubicBezTo>
                  <a:pt x="1103" y="11389"/>
                  <a:pt x="1404" y="11487"/>
                  <a:pt x="2713" y="11734"/>
                </a:cubicBezTo>
                <a:lnTo>
                  <a:pt x="3358" y="11856"/>
                </a:lnTo>
                <a:lnTo>
                  <a:pt x="2302" y="12030"/>
                </a:lnTo>
                <a:cubicBezTo>
                  <a:pt x="1108" y="12227"/>
                  <a:pt x="797" y="12498"/>
                  <a:pt x="1467" y="12759"/>
                </a:cubicBezTo>
                <a:cubicBezTo>
                  <a:pt x="1812" y="12894"/>
                  <a:pt x="1816" y="12936"/>
                  <a:pt x="1488" y="13051"/>
                </a:cubicBezTo>
                <a:cubicBezTo>
                  <a:pt x="904" y="13255"/>
                  <a:pt x="931" y="16803"/>
                  <a:pt x="1519" y="17018"/>
                </a:cubicBezTo>
                <a:cubicBezTo>
                  <a:pt x="1889" y="17153"/>
                  <a:pt x="1885" y="17190"/>
                  <a:pt x="1475" y="17372"/>
                </a:cubicBezTo>
                <a:cubicBezTo>
                  <a:pt x="262" y="17913"/>
                  <a:pt x="2041" y="18251"/>
                  <a:pt x="7273" y="18472"/>
                </a:cubicBezTo>
                <a:cubicBezTo>
                  <a:pt x="10058" y="18590"/>
                  <a:pt x="9955" y="18729"/>
                  <a:pt x="6957" y="18888"/>
                </a:cubicBezTo>
                <a:cubicBezTo>
                  <a:pt x="3753" y="19057"/>
                  <a:pt x="2192" y="19263"/>
                  <a:pt x="757" y="19708"/>
                </a:cubicBezTo>
                <a:cubicBezTo>
                  <a:pt x="134" y="19901"/>
                  <a:pt x="0" y="20012"/>
                  <a:pt x="0" y="20333"/>
                </a:cubicBezTo>
                <a:cubicBezTo>
                  <a:pt x="0" y="20673"/>
                  <a:pt x="105" y="20747"/>
                  <a:pt x="813" y="20916"/>
                </a:cubicBezTo>
                <a:cubicBezTo>
                  <a:pt x="1655" y="21117"/>
                  <a:pt x="3700" y="21313"/>
                  <a:pt x="5988" y="21411"/>
                </a:cubicBezTo>
                <a:cubicBezTo>
                  <a:pt x="9946" y="21581"/>
                  <a:pt x="16735" y="21448"/>
                  <a:pt x="19393" y="21147"/>
                </a:cubicBezTo>
                <a:cubicBezTo>
                  <a:pt x="21239" y="20938"/>
                  <a:pt x="21530" y="20830"/>
                  <a:pt x="21530" y="20346"/>
                </a:cubicBezTo>
                <a:cubicBezTo>
                  <a:pt x="21530" y="19980"/>
                  <a:pt x="21416" y="19888"/>
                  <a:pt x="20682" y="19654"/>
                </a:cubicBezTo>
                <a:cubicBezTo>
                  <a:pt x="19533" y="19288"/>
                  <a:pt x="17576" y="19031"/>
                  <a:pt x="14841" y="18886"/>
                </a:cubicBezTo>
                <a:cubicBezTo>
                  <a:pt x="11702" y="18720"/>
                  <a:pt x="11761" y="18598"/>
                  <a:pt x="15053" y="18442"/>
                </a:cubicBezTo>
                <a:cubicBezTo>
                  <a:pt x="19094" y="18251"/>
                  <a:pt x="20427" y="18056"/>
                  <a:pt x="20427" y="17657"/>
                </a:cubicBezTo>
                <a:cubicBezTo>
                  <a:pt x="20427" y="17537"/>
                  <a:pt x="20219" y="17380"/>
                  <a:pt x="19968" y="17309"/>
                </a:cubicBezTo>
                <a:cubicBezTo>
                  <a:pt x="19543" y="17189"/>
                  <a:pt x="19543" y="17171"/>
                  <a:pt x="19968" y="17051"/>
                </a:cubicBezTo>
                <a:cubicBezTo>
                  <a:pt x="20369" y="16938"/>
                  <a:pt x="20427" y="16691"/>
                  <a:pt x="20427" y="15028"/>
                </a:cubicBezTo>
                <a:cubicBezTo>
                  <a:pt x="20427" y="13429"/>
                  <a:pt x="20358" y="13115"/>
                  <a:pt x="20003" y="13014"/>
                </a:cubicBezTo>
                <a:cubicBezTo>
                  <a:pt x="19625" y="12908"/>
                  <a:pt x="19625" y="12886"/>
                  <a:pt x="20003" y="12806"/>
                </a:cubicBezTo>
                <a:cubicBezTo>
                  <a:pt x="20245" y="12754"/>
                  <a:pt x="20427" y="12603"/>
                  <a:pt x="20427" y="12449"/>
                </a:cubicBezTo>
                <a:cubicBezTo>
                  <a:pt x="20427" y="12217"/>
                  <a:pt x="20290" y="12159"/>
                  <a:pt x="19419" y="12022"/>
                </a:cubicBezTo>
                <a:lnTo>
                  <a:pt x="18410" y="11863"/>
                </a:lnTo>
                <a:lnTo>
                  <a:pt x="19419" y="11656"/>
                </a:lnTo>
                <a:cubicBezTo>
                  <a:pt x="20212" y="11493"/>
                  <a:pt x="20427" y="11401"/>
                  <a:pt x="20427" y="11216"/>
                </a:cubicBezTo>
                <a:cubicBezTo>
                  <a:pt x="20427" y="10769"/>
                  <a:pt x="18189" y="10475"/>
                  <a:pt x="13664" y="10327"/>
                </a:cubicBezTo>
                <a:cubicBezTo>
                  <a:pt x="12450" y="10288"/>
                  <a:pt x="11395" y="10234"/>
                  <a:pt x="11319" y="10207"/>
                </a:cubicBezTo>
                <a:cubicBezTo>
                  <a:pt x="11243" y="10180"/>
                  <a:pt x="11243" y="9316"/>
                  <a:pt x="11319" y="8288"/>
                </a:cubicBezTo>
                <a:lnTo>
                  <a:pt x="11453" y="6418"/>
                </a:lnTo>
                <a:lnTo>
                  <a:pt x="12284" y="6400"/>
                </a:lnTo>
                <a:cubicBezTo>
                  <a:pt x="16243" y="6317"/>
                  <a:pt x="19493" y="6102"/>
                  <a:pt x="20686" y="5845"/>
                </a:cubicBezTo>
                <a:lnTo>
                  <a:pt x="21530" y="5665"/>
                </a:lnTo>
                <a:lnTo>
                  <a:pt x="21530" y="3170"/>
                </a:lnTo>
                <a:lnTo>
                  <a:pt x="21530" y="676"/>
                </a:lnTo>
                <a:lnTo>
                  <a:pt x="20760" y="536"/>
                </a:lnTo>
                <a:cubicBezTo>
                  <a:pt x="18946" y="206"/>
                  <a:pt x="15321" y="24"/>
                  <a:pt x="11570" y="3"/>
                </a:cubicBezTo>
                <a:close/>
                <a:moveTo>
                  <a:pt x="17190" y="12037"/>
                </a:moveTo>
                <a:cubicBezTo>
                  <a:pt x="17575" y="12045"/>
                  <a:pt x="17794" y="12078"/>
                  <a:pt x="18133" y="12143"/>
                </a:cubicBezTo>
                <a:cubicBezTo>
                  <a:pt x="19293" y="12365"/>
                  <a:pt x="19526" y="12500"/>
                  <a:pt x="18986" y="12638"/>
                </a:cubicBezTo>
                <a:cubicBezTo>
                  <a:pt x="18553" y="12748"/>
                  <a:pt x="18375" y="12748"/>
                  <a:pt x="16230" y="12628"/>
                </a:cubicBezTo>
                <a:cubicBezTo>
                  <a:pt x="13297" y="12464"/>
                  <a:pt x="8075" y="12460"/>
                  <a:pt x="5434" y="12620"/>
                </a:cubicBezTo>
                <a:cubicBezTo>
                  <a:pt x="3102" y="12761"/>
                  <a:pt x="3223" y="12762"/>
                  <a:pt x="2622" y="12593"/>
                </a:cubicBezTo>
                <a:cubicBezTo>
                  <a:pt x="2148" y="12459"/>
                  <a:pt x="2148" y="12445"/>
                  <a:pt x="2600" y="12318"/>
                </a:cubicBezTo>
                <a:cubicBezTo>
                  <a:pt x="3505" y="12062"/>
                  <a:pt x="4572" y="11998"/>
                  <a:pt x="6473" y="12088"/>
                </a:cubicBezTo>
                <a:cubicBezTo>
                  <a:pt x="8709" y="12193"/>
                  <a:pt x="12536" y="12193"/>
                  <a:pt x="15256" y="12087"/>
                </a:cubicBezTo>
                <a:cubicBezTo>
                  <a:pt x="16253" y="12048"/>
                  <a:pt x="16805" y="12030"/>
                  <a:pt x="17190" y="12037"/>
                </a:cubicBezTo>
                <a:close/>
                <a:moveTo>
                  <a:pt x="18116" y="17349"/>
                </a:moveTo>
                <a:cubicBezTo>
                  <a:pt x="18398" y="17348"/>
                  <a:pt x="18553" y="17377"/>
                  <a:pt x="18800" y="17434"/>
                </a:cubicBezTo>
                <a:cubicBezTo>
                  <a:pt x="19087" y="17501"/>
                  <a:pt x="19319" y="17592"/>
                  <a:pt x="19319" y="17637"/>
                </a:cubicBezTo>
                <a:cubicBezTo>
                  <a:pt x="19319" y="17782"/>
                  <a:pt x="18122" y="18009"/>
                  <a:pt x="16697" y="18134"/>
                </a:cubicBezTo>
                <a:cubicBezTo>
                  <a:pt x="14883" y="18294"/>
                  <a:pt x="8290" y="18331"/>
                  <a:pt x="6001" y="18195"/>
                </a:cubicBezTo>
                <a:cubicBezTo>
                  <a:pt x="4213" y="18089"/>
                  <a:pt x="3038" y="17950"/>
                  <a:pt x="2488" y="17781"/>
                </a:cubicBezTo>
                <a:cubicBezTo>
                  <a:pt x="2169" y="17683"/>
                  <a:pt x="2208" y="17643"/>
                  <a:pt x="2782" y="17498"/>
                </a:cubicBezTo>
                <a:cubicBezTo>
                  <a:pt x="3444" y="17332"/>
                  <a:pt x="3462" y="17331"/>
                  <a:pt x="4967" y="17443"/>
                </a:cubicBezTo>
                <a:cubicBezTo>
                  <a:pt x="7229" y="17611"/>
                  <a:pt x="14482" y="17608"/>
                  <a:pt x="16658" y="17439"/>
                </a:cubicBezTo>
                <a:cubicBezTo>
                  <a:pt x="17422" y="17379"/>
                  <a:pt x="17834" y="17350"/>
                  <a:pt x="18116" y="17349"/>
                </a:cubicBezTo>
                <a:close/>
              </a:path>
            </a:pathLst>
          </a:custGeom>
          <a:ln w="12700">
            <a:miter lim="400000"/>
          </a:ln>
        </p:spPr>
      </p:pic>
      <p:grpSp>
        <p:nvGrpSpPr>
          <p:cNvPr id="914" name="成组"/>
          <p:cNvGrpSpPr/>
          <p:nvPr/>
        </p:nvGrpSpPr>
        <p:grpSpPr>
          <a:xfrm>
            <a:off x="2412999" y="1171972"/>
            <a:ext cx="8318411" cy="7537946"/>
            <a:chOff x="0" y="0"/>
            <a:chExt cx="8318409" cy="7537945"/>
          </a:xfrm>
        </p:grpSpPr>
        <p:grpSp>
          <p:nvGrpSpPr>
            <p:cNvPr id="912" name="成组"/>
            <p:cNvGrpSpPr/>
            <p:nvPr/>
          </p:nvGrpSpPr>
          <p:grpSpPr>
            <a:xfrm>
              <a:off x="0" y="0"/>
              <a:ext cx="8284270" cy="7537946"/>
              <a:chOff x="0" y="0"/>
              <a:chExt cx="8284269" cy="7537945"/>
            </a:xfrm>
          </p:grpSpPr>
          <p:sp>
            <p:nvSpPr>
              <p:cNvPr id="910" name="线条"/>
              <p:cNvSpPr/>
              <p:nvPr/>
            </p:nvSpPr>
            <p:spPr>
              <a:xfrm flipV="1">
                <a:off x="177800" y="0"/>
                <a:ext cx="8106470" cy="2485629"/>
              </a:xfrm>
              <a:prstGeom prst="line">
                <a:avLst/>
              </a:prstGeom>
              <a:noFill/>
              <a:ln w="50800" cap="flat">
                <a:solidFill>
                  <a:srgbClr val="FFFFFF"/>
                </a:solidFill>
                <a:prstDash val="solid"/>
                <a:round/>
              </a:ln>
              <a:effectLst>
                <a:outerShdw blurRad="50800" dist="254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wrap="square" lIns="60959" tIns="60959" rIns="60959" bIns="60959" numCol="1" anchor="t">
                <a:noAutofit/>
              </a:bodyPr>
              <a:lstStyle/>
              <a:p>
                <a:pPr>
                  <a:defRPr>
                    <a:latin typeface="+mn-lt"/>
                    <a:ea typeface="+mn-ea"/>
                    <a:cs typeface="+mn-cs"/>
                    <a:sym typeface="Calibri"/>
                  </a:defRPr>
                </a:pPr>
                <a:endParaRPr/>
              </a:p>
            </p:txBody>
          </p:sp>
          <p:sp>
            <p:nvSpPr>
              <p:cNvPr id="911" name="线条"/>
              <p:cNvSpPr/>
              <p:nvPr/>
            </p:nvSpPr>
            <p:spPr>
              <a:xfrm>
                <a:off x="0" y="4339828"/>
                <a:ext cx="8127208" cy="3198118"/>
              </a:xfrm>
              <a:prstGeom prst="line">
                <a:avLst/>
              </a:prstGeom>
              <a:noFill/>
              <a:ln w="50800" cap="flat">
                <a:solidFill>
                  <a:srgbClr val="FFFFFF"/>
                </a:solidFill>
                <a:prstDash val="solid"/>
                <a:round/>
              </a:ln>
              <a:effectLst>
                <a:outerShdw blurRad="50800" dist="254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wrap="square" lIns="60959" tIns="60959" rIns="60959" bIns="60959" numCol="1" anchor="t">
                <a:noAutofit/>
              </a:bodyPr>
              <a:lstStyle/>
              <a:p>
                <a:pPr>
                  <a:defRPr>
                    <a:latin typeface="+mn-lt"/>
                    <a:ea typeface="+mn-ea"/>
                    <a:cs typeface="+mn-cs"/>
                    <a:sym typeface="Calibri"/>
                  </a:defRPr>
                </a:pPr>
                <a:endParaRPr/>
              </a:p>
            </p:txBody>
          </p:sp>
        </p:grpSp>
        <p:sp>
          <p:nvSpPr>
            <p:cNvPr id="913" name="TextBox 2"/>
            <p:cNvSpPr txBox="1"/>
            <p:nvPr/>
          </p:nvSpPr>
          <p:spPr>
            <a:xfrm>
              <a:off x="3859618" y="1103868"/>
              <a:ext cx="4458792" cy="139192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60959" tIns="60959" rIns="60959" bIns="60959" numCol="1" anchor="t">
              <a:spAutoFit/>
            </a:bodyPr>
            <a:lstStyle>
              <a:lvl1pPr algn="ctr" defTabSz="1219200">
                <a:defRPr sz="4200">
                  <a:solidFill>
                    <a:srgbClr val="FFFFFF"/>
                  </a:solidFill>
                  <a:latin typeface="+mj-lt"/>
                  <a:ea typeface="+mj-ea"/>
                  <a:cs typeface="+mj-cs"/>
                  <a:sym typeface="Helvetica"/>
                </a:defRPr>
              </a:lvl1pPr>
            </a:lstStyle>
            <a:p>
              <a:r>
                <a:t>Exploded transducer view</a:t>
              </a:r>
            </a:p>
          </p:txBody>
        </p:sp>
      </p:grpSp>
      <p:sp>
        <p:nvSpPr>
          <p:cNvPr id="915" name="TextBox 2"/>
          <p:cNvSpPr txBox="1"/>
          <p:nvPr/>
        </p:nvSpPr>
        <p:spPr>
          <a:xfrm>
            <a:off x="12726798" y="1325183"/>
            <a:ext cx="3470474" cy="13919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>
            <a:lvl1pPr algn="ctr" defTabSz="1219200">
              <a:defRPr sz="4200">
                <a:solidFill>
                  <a:srgbClr val="FFFFFF"/>
                </a:solidFill>
                <a:latin typeface="+mj-lt"/>
                <a:ea typeface="+mj-ea"/>
                <a:cs typeface="+mj-cs"/>
                <a:sym typeface="Helvetica"/>
              </a:defRPr>
            </a:lvl1pPr>
          </a:lstStyle>
          <a:p>
            <a:r>
              <a:t>polyurethane encapsulation</a:t>
            </a:r>
          </a:p>
        </p:txBody>
      </p:sp>
      <p:sp>
        <p:nvSpPr>
          <p:cNvPr id="916" name="TextBox 2"/>
          <p:cNvSpPr txBox="1"/>
          <p:nvPr/>
        </p:nvSpPr>
        <p:spPr>
          <a:xfrm>
            <a:off x="6681598" y="5806440"/>
            <a:ext cx="3470474" cy="7569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>
            <a:lvl1pPr algn="ctr" defTabSz="1219200">
              <a:defRPr sz="4200">
                <a:solidFill>
                  <a:srgbClr val="A7A5F6"/>
                </a:solidFill>
                <a:latin typeface="+mj-lt"/>
                <a:ea typeface="+mj-ea"/>
                <a:cs typeface="+mj-cs"/>
                <a:sym typeface="Helvetica"/>
              </a:defRPr>
            </a:lvl1pPr>
          </a:lstStyle>
          <a:p>
            <a:r>
              <a:t>end-caps</a:t>
            </a:r>
          </a:p>
        </p:txBody>
      </p:sp>
      <p:sp>
        <p:nvSpPr>
          <p:cNvPr id="917" name="线条"/>
          <p:cNvSpPr/>
          <p:nvPr/>
        </p:nvSpPr>
        <p:spPr>
          <a:xfrm flipV="1">
            <a:off x="9612014" y="5241552"/>
            <a:ext cx="971142" cy="714157"/>
          </a:xfrm>
          <a:prstGeom prst="line">
            <a:avLst/>
          </a:prstGeom>
          <a:ln w="50800">
            <a:solidFill>
              <a:srgbClr val="9D9EEA"/>
            </a:solidFill>
            <a:tailEnd type="arrow"/>
          </a:ln>
          <a:effectLst>
            <a:outerShdw blurRad="50800" dist="25400" dir="5400000" rotWithShape="0">
              <a:srgbClr val="000000">
                <a:alpha val="38000"/>
              </a:srgbClr>
            </a:outerShdw>
          </a:effectLst>
        </p:spPr>
        <p:txBody>
          <a:bodyPr lIns="60959" tIns="60959" rIns="60959" bIns="60959"/>
          <a:lstStyle/>
          <a:p>
            <a:pPr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sp>
        <p:nvSpPr>
          <p:cNvPr id="918" name="线条"/>
          <p:cNvSpPr/>
          <p:nvPr/>
        </p:nvSpPr>
        <p:spPr>
          <a:xfrm>
            <a:off x="9332614" y="6536546"/>
            <a:ext cx="1255934" cy="1505299"/>
          </a:xfrm>
          <a:prstGeom prst="line">
            <a:avLst/>
          </a:prstGeom>
          <a:ln w="50800">
            <a:solidFill>
              <a:srgbClr val="9D9EEA"/>
            </a:solidFill>
            <a:tailEnd type="arrow"/>
          </a:ln>
          <a:effectLst>
            <a:outerShdw blurRad="50800" dist="25400" dir="5400000" rotWithShape="0">
              <a:srgbClr val="000000">
                <a:alpha val="38000"/>
              </a:srgbClr>
            </a:outerShdw>
          </a:effectLst>
        </p:spPr>
        <p:txBody>
          <a:bodyPr lIns="60959" tIns="60959" rIns="60959" bIns="60959"/>
          <a:lstStyle/>
          <a:p>
            <a:pPr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sp>
        <p:nvSpPr>
          <p:cNvPr id="919" name="线条"/>
          <p:cNvSpPr/>
          <p:nvPr/>
        </p:nvSpPr>
        <p:spPr>
          <a:xfrm flipH="1">
            <a:off x="12589755" y="4555189"/>
            <a:ext cx="1264963" cy="741125"/>
          </a:xfrm>
          <a:prstGeom prst="line">
            <a:avLst/>
          </a:prstGeom>
          <a:ln w="50800">
            <a:solidFill>
              <a:srgbClr val="A7A7A7"/>
            </a:solidFill>
            <a:tailEnd type="arrow"/>
          </a:ln>
          <a:effectLst>
            <a:outerShdw blurRad="50800" dist="25400" dir="5400000" rotWithShape="0">
              <a:srgbClr val="000000">
                <a:alpha val="38000"/>
              </a:srgbClr>
            </a:outerShdw>
          </a:effectLst>
        </p:spPr>
        <p:txBody>
          <a:bodyPr lIns="60959" tIns="60959" rIns="60959" bIns="60959"/>
          <a:lstStyle/>
          <a:p>
            <a:pPr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sp>
        <p:nvSpPr>
          <p:cNvPr id="920" name="线条"/>
          <p:cNvSpPr/>
          <p:nvPr/>
        </p:nvSpPr>
        <p:spPr>
          <a:xfrm flipH="1">
            <a:off x="12716486" y="5077057"/>
            <a:ext cx="1369044" cy="2225857"/>
          </a:xfrm>
          <a:prstGeom prst="line">
            <a:avLst/>
          </a:prstGeom>
          <a:ln w="50800">
            <a:solidFill>
              <a:srgbClr val="A7A7A7"/>
            </a:solidFill>
            <a:tailEnd type="arrow"/>
          </a:ln>
          <a:effectLst>
            <a:outerShdw blurRad="50800" dist="25400" dir="5400000" rotWithShape="0">
              <a:srgbClr val="000000">
                <a:alpha val="38000"/>
              </a:srgbClr>
            </a:outerShdw>
          </a:effectLst>
        </p:spPr>
        <p:txBody>
          <a:bodyPr lIns="60959" tIns="60959" rIns="60959" bIns="60959"/>
          <a:lstStyle/>
          <a:p>
            <a:pPr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sp>
        <p:nvSpPr>
          <p:cNvPr id="921" name="TextBox 2"/>
          <p:cNvSpPr txBox="1"/>
          <p:nvPr/>
        </p:nvSpPr>
        <p:spPr>
          <a:xfrm>
            <a:off x="13173028" y="3890583"/>
            <a:ext cx="3035475" cy="7569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>
            <a:lvl1pPr algn="ctr" defTabSz="1219200">
              <a:defRPr sz="4200">
                <a:solidFill>
                  <a:srgbClr val="A7A7A7"/>
                </a:solidFill>
                <a:latin typeface="+mj-lt"/>
                <a:ea typeface="+mj-ea"/>
                <a:cs typeface="+mj-cs"/>
                <a:sym typeface="Helvetica"/>
              </a:defRPr>
            </a:lvl1pPr>
          </a:lstStyle>
          <a:p>
            <a:r>
              <a:t>washers</a:t>
            </a:r>
          </a:p>
        </p:txBody>
      </p:sp>
      <p:sp>
        <p:nvSpPr>
          <p:cNvPr id="922" name="TextBox 2"/>
          <p:cNvSpPr txBox="1"/>
          <p:nvPr/>
        </p:nvSpPr>
        <p:spPr>
          <a:xfrm>
            <a:off x="12726798" y="5820983"/>
            <a:ext cx="3470474" cy="13919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>
            <a:lvl1pPr algn="ctr" defTabSz="1219200">
              <a:defRPr sz="4200">
                <a:solidFill>
                  <a:srgbClr val="FFFFFF"/>
                </a:solidFill>
                <a:latin typeface="+mj-lt"/>
                <a:ea typeface="+mj-ea"/>
                <a:cs typeface="+mj-cs"/>
                <a:sym typeface="Helvetica"/>
              </a:defRPr>
            </a:lvl1pPr>
          </a:lstStyle>
          <a:p>
            <a:r>
              <a:t>piezoceramic cylinder</a:t>
            </a:r>
          </a:p>
        </p:txBody>
      </p:sp>
      <p:sp>
        <p:nvSpPr>
          <p:cNvPr id="923" name="线条"/>
          <p:cNvSpPr/>
          <p:nvPr/>
        </p:nvSpPr>
        <p:spPr>
          <a:xfrm flipV="1">
            <a:off x="9759662" y="4081875"/>
            <a:ext cx="1713073" cy="456799"/>
          </a:xfrm>
          <a:prstGeom prst="line">
            <a:avLst/>
          </a:prstGeom>
          <a:ln w="50800">
            <a:solidFill>
              <a:srgbClr val="A7A7A7"/>
            </a:solidFill>
            <a:tailEnd type="arrow"/>
          </a:ln>
          <a:effectLst>
            <a:outerShdw blurRad="50800" dist="25400" dir="5400000" rotWithShape="0">
              <a:srgbClr val="000000">
                <a:alpha val="38000"/>
              </a:srgbClr>
            </a:outerShdw>
          </a:effectLst>
        </p:spPr>
        <p:txBody>
          <a:bodyPr lIns="60959" tIns="60959" rIns="60959" bIns="60959"/>
          <a:lstStyle/>
          <a:p>
            <a:pPr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sp>
        <p:nvSpPr>
          <p:cNvPr id="924" name="TextBox 2"/>
          <p:cNvSpPr txBox="1"/>
          <p:nvPr/>
        </p:nvSpPr>
        <p:spPr>
          <a:xfrm>
            <a:off x="7702258" y="4193540"/>
            <a:ext cx="2449814" cy="7569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>
            <a:lvl1pPr algn="ctr" defTabSz="1219200">
              <a:defRPr sz="4200">
                <a:solidFill>
                  <a:srgbClr val="A7A7A7"/>
                </a:solidFill>
                <a:latin typeface="+mj-lt"/>
                <a:ea typeface="+mj-ea"/>
                <a:cs typeface="+mj-cs"/>
                <a:sym typeface="Helvetica"/>
              </a:defRPr>
            </a:lvl1pPr>
          </a:lstStyle>
          <a:p>
            <a:r>
              <a:t>bolt</a:t>
            </a:r>
          </a:p>
        </p:txBody>
      </p:sp>
      <p:sp>
        <p:nvSpPr>
          <p:cNvPr id="925" name="线条"/>
          <p:cNvSpPr/>
          <p:nvPr/>
        </p:nvSpPr>
        <p:spPr>
          <a:xfrm flipH="1" flipV="1">
            <a:off x="1334999" y="4283689"/>
            <a:ext cx="310357" cy="1198169"/>
          </a:xfrm>
          <a:prstGeom prst="line">
            <a:avLst/>
          </a:prstGeom>
          <a:ln w="50800">
            <a:solidFill>
              <a:schemeClr val="accent1">
                <a:lumOff val="11862"/>
              </a:schemeClr>
            </a:solidFill>
            <a:headEnd type="triangle"/>
            <a:tailEnd type="triangle"/>
          </a:ln>
          <a:effectLst>
            <a:outerShdw blurRad="50800" dist="25400" dir="5400000" rotWithShape="0">
              <a:srgbClr val="000000">
                <a:alpha val="38000"/>
              </a:srgbClr>
            </a:outerShdw>
          </a:effectLst>
        </p:spPr>
        <p:txBody>
          <a:bodyPr lIns="60959" tIns="60959" rIns="60959" bIns="60959"/>
          <a:lstStyle/>
          <a:p>
            <a:pPr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sp>
        <p:nvSpPr>
          <p:cNvPr id="926" name="TextBox 2"/>
          <p:cNvSpPr txBox="1"/>
          <p:nvPr/>
        </p:nvSpPr>
        <p:spPr>
          <a:xfrm rot="20515968">
            <a:off x="-38288" y="4741402"/>
            <a:ext cx="1539032" cy="7315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>
            <a:lvl1pPr algn="ctr" defTabSz="1219200">
              <a:defRPr sz="4000">
                <a:solidFill>
                  <a:schemeClr val="accent1">
                    <a:lumOff val="11862"/>
                  </a:schemeClr>
                </a:solidFill>
                <a:latin typeface="+mj-lt"/>
                <a:ea typeface="+mj-ea"/>
                <a:cs typeface="+mj-cs"/>
                <a:sym typeface="Helvetica"/>
              </a:defRPr>
            </a:lvl1pPr>
          </a:lstStyle>
          <a:p>
            <a:r>
              <a:t>~5 cm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:dissolv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grpId="2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9" fill="hold"/>
                                        <p:tgtEl>
                                          <p:spTgt spid="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3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2" fill="hold"/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4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5" fill="hold"/>
                                        <p:tgtEl>
                                          <p:spTgt spid="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5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9" fill="hold"/>
                                        <p:tgtEl>
                                          <p:spTgt spid="9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9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1" presetClass="entr" presetSubtype="0" fill="hold" grpId="6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3" fill="hold"/>
                                        <p:tgtEl>
                                          <p:spTgt spid="9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7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7" fill="hold"/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ntr" presetSubtype="0" fill="hold" grpId="8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31" fill="hold"/>
                                        <p:tgtEl>
                                          <p:spTgt spid="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ntr" presetSubtype="0" fill="hold" grpId="9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35" fill="hold"/>
                                        <p:tgtEl>
                                          <p:spTgt spid="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10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38" fill="hold"/>
                                        <p:tgtEl>
                                          <p:spTgt spid="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ntr" presetSubtype="0" fill="hold" grpId="11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41" fill="hold"/>
                                        <p:tgtEl>
                                          <p:spTgt spid="9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" presetClass="entr" presetSubtype="0" fill="hold" grpId="12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45" fill="hold"/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13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48" fill="hold"/>
                                        <p:tgtEl>
                                          <p:spTgt spid="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ntr" presetSubtype="0" fill="hold" grpId="14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51" fill="hold"/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" presetClass="entr" presetSubtype="0" fill="hold" grpId="15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55" fill="hold"/>
                                        <p:tgtEl>
                                          <p:spTgt spid="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16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58" fill="hold"/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07" grpId="2" animBg="1" advAuto="0"/>
      <p:bldP spid="908" grpId="1" animBg="1" advAuto="0"/>
      <p:bldP spid="909" grpId="6" animBg="1" advAuto="0"/>
      <p:bldP spid="914" grpId="5" animBg="1" advAuto="0"/>
      <p:bldP spid="915" grpId="8" animBg="1" advAuto="0"/>
      <p:bldP spid="916" grpId="10" animBg="1" advAuto="0"/>
      <p:bldP spid="917" grpId="9" animBg="1" advAuto="0"/>
      <p:bldP spid="918" grpId="11" animBg="1" advAuto="0"/>
      <p:bldP spid="919" grpId="13" animBg="1" advAuto="0"/>
      <p:bldP spid="920" grpId="14" animBg="1" advAuto="0"/>
      <p:bldP spid="921" grpId="12" animBg="1" advAuto="0"/>
      <p:bldP spid="922" grpId="7" animBg="1" advAuto="0"/>
      <p:bldP spid="923" grpId="16" animBg="1" advAuto="0"/>
      <p:bldP spid="924" grpId="15" animBg="1" advAuto="0"/>
      <p:bldP spid="925" grpId="4" animBg="1" advAuto="0"/>
      <p:bldP spid="926" grpId="3" animBg="1" advAuto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30" name="图像" descr="图像"/>
          <p:cNvPicPr>
            <a:picLocks noChangeAspect="1"/>
          </p:cNvPicPr>
          <p:nvPr/>
        </p:nvPicPr>
        <p:blipFill>
          <a:blip r:embed="rId3">
            <a:extLst/>
          </a:blip>
          <a:srcRect l="17701" t="10519" r="16179" b="6231"/>
          <a:stretch>
            <a:fillRect/>
          </a:stretch>
        </p:blipFill>
        <p:spPr>
          <a:xfrm>
            <a:off x="1231703" y="2557295"/>
            <a:ext cx="3405996" cy="57249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47" h="21599" extrusionOk="0">
                <a:moveTo>
                  <a:pt x="10332" y="0"/>
                </a:moveTo>
                <a:cubicBezTo>
                  <a:pt x="9830" y="2"/>
                  <a:pt x="9390" y="71"/>
                  <a:pt x="8921" y="211"/>
                </a:cubicBezTo>
                <a:cubicBezTo>
                  <a:pt x="7496" y="636"/>
                  <a:pt x="6671" y="1625"/>
                  <a:pt x="6274" y="3378"/>
                </a:cubicBezTo>
                <a:lnTo>
                  <a:pt x="6114" y="4083"/>
                </a:lnTo>
                <a:lnTo>
                  <a:pt x="5137" y="4289"/>
                </a:lnTo>
                <a:cubicBezTo>
                  <a:pt x="3887" y="4550"/>
                  <a:pt x="3154" y="4842"/>
                  <a:pt x="2684" y="5266"/>
                </a:cubicBezTo>
                <a:cubicBezTo>
                  <a:pt x="2105" y="5789"/>
                  <a:pt x="2086" y="6229"/>
                  <a:pt x="2611" y="7096"/>
                </a:cubicBezTo>
                <a:cubicBezTo>
                  <a:pt x="2856" y="7501"/>
                  <a:pt x="3279" y="8289"/>
                  <a:pt x="3550" y="8846"/>
                </a:cubicBezTo>
                <a:cubicBezTo>
                  <a:pt x="3821" y="9404"/>
                  <a:pt x="4136" y="9965"/>
                  <a:pt x="4248" y="10094"/>
                </a:cubicBezTo>
                <a:cubicBezTo>
                  <a:pt x="4553" y="10442"/>
                  <a:pt x="5230" y="10796"/>
                  <a:pt x="5850" y="10928"/>
                </a:cubicBezTo>
                <a:cubicBezTo>
                  <a:pt x="7725" y="11327"/>
                  <a:pt x="10375" y="10800"/>
                  <a:pt x="11045" y="9895"/>
                </a:cubicBezTo>
                <a:cubicBezTo>
                  <a:pt x="11314" y="9531"/>
                  <a:pt x="11318" y="9428"/>
                  <a:pt x="11173" y="7424"/>
                </a:cubicBezTo>
                <a:cubicBezTo>
                  <a:pt x="11056" y="5813"/>
                  <a:pt x="10970" y="5267"/>
                  <a:pt x="10791" y="5042"/>
                </a:cubicBezTo>
                <a:cubicBezTo>
                  <a:pt x="10346" y="4482"/>
                  <a:pt x="8990" y="4110"/>
                  <a:pt x="7181" y="4054"/>
                </a:cubicBezTo>
                <a:lnTo>
                  <a:pt x="6540" y="4034"/>
                </a:lnTo>
                <a:lnTo>
                  <a:pt x="6498" y="3585"/>
                </a:lnTo>
                <a:cubicBezTo>
                  <a:pt x="6453" y="3118"/>
                  <a:pt x="6842" y="2111"/>
                  <a:pt x="7316" y="1471"/>
                </a:cubicBezTo>
                <a:cubicBezTo>
                  <a:pt x="7890" y="694"/>
                  <a:pt x="9214" y="84"/>
                  <a:pt x="10332" y="80"/>
                </a:cubicBezTo>
                <a:cubicBezTo>
                  <a:pt x="10874" y="78"/>
                  <a:pt x="12530" y="353"/>
                  <a:pt x="13184" y="554"/>
                </a:cubicBezTo>
                <a:cubicBezTo>
                  <a:pt x="14665" y="1010"/>
                  <a:pt x="16994" y="2518"/>
                  <a:pt x="18263" y="3844"/>
                </a:cubicBezTo>
                <a:cubicBezTo>
                  <a:pt x="18519" y="4112"/>
                  <a:pt x="18762" y="4332"/>
                  <a:pt x="18803" y="4332"/>
                </a:cubicBezTo>
                <a:cubicBezTo>
                  <a:pt x="18843" y="4332"/>
                  <a:pt x="18683" y="4126"/>
                  <a:pt x="18446" y="3875"/>
                </a:cubicBezTo>
                <a:cubicBezTo>
                  <a:pt x="16480" y="1793"/>
                  <a:pt x="14530" y="661"/>
                  <a:pt x="12119" y="204"/>
                </a:cubicBezTo>
                <a:cubicBezTo>
                  <a:pt x="11398" y="67"/>
                  <a:pt x="10833" y="-1"/>
                  <a:pt x="10332" y="0"/>
                </a:cubicBezTo>
                <a:close/>
                <a:moveTo>
                  <a:pt x="15727" y="4617"/>
                </a:moveTo>
                <a:cubicBezTo>
                  <a:pt x="14857" y="4637"/>
                  <a:pt x="14067" y="4749"/>
                  <a:pt x="13651" y="4944"/>
                </a:cubicBezTo>
                <a:cubicBezTo>
                  <a:pt x="13253" y="5131"/>
                  <a:pt x="12881" y="5515"/>
                  <a:pt x="12782" y="5843"/>
                </a:cubicBezTo>
                <a:cubicBezTo>
                  <a:pt x="12670" y="6212"/>
                  <a:pt x="12474" y="6362"/>
                  <a:pt x="12162" y="6313"/>
                </a:cubicBezTo>
                <a:cubicBezTo>
                  <a:pt x="11943" y="6279"/>
                  <a:pt x="11894" y="6299"/>
                  <a:pt x="11958" y="6400"/>
                </a:cubicBezTo>
                <a:cubicBezTo>
                  <a:pt x="12005" y="6473"/>
                  <a:pt x="12142" y="6546"/>
                  <a:pt x="12262" y="6560"/>
                </a:cubicBezTo>
                <a:cubicBezTo>
                  <a:pt x="12382" y="6574"/>
                  <a:pt x="12587" y="6758"/>
                  <a:pt x="12717" y="6967"/>
                </a:cubicBezTo>
                <a:cubicBezTo>
                  <a:pt x="12917" y="7292"/>
                  <a:pt x="13066" y="7382"/>
                  <a:pt x="13731" y="7583"/>
                </a:cubicBezTo>
                <a:cubicBezTo>
                  <a:pt x="14160" y="7712"/>
                  <a:pt x="14862" y="7853"/>
                  <a:pt x="15293" y="7894"/>
                </a:cubicBezTo>
                <a:cubicBezTo>
                  <a:pt x="16388" y="7999"/>
                  <a:pt x="16714" y="8000"/>
                  <a:pt x="17560" y="7905"/>
                </a:cubicBezTo>
                <a:cubicBezTo>
                  <a:pt x="18675" y="7778"/>
                  <a:pt x="19266" y="7579"/>
                  <a:pt x="20148" y="7027"/>
                </a:cubicBezTo>
                <a:lnTo>
                  <a:pt x="20949" y="6526"/>
                </a:lnTo>
                <a:lnTo>
                  <a:pt x="21180" y="6723"/>
                </a:lnTo>
                <a:cubicBezTo>
                  <a:pt x="21600" y="7081"/>
                  <a:pt x="21422" y="6780"/>
                  <a:pt x="20959" y="6349"/>
                </a:cubicBezTo>
                <a:cubicBezTo>
                  <a:pt x="20548" y="5966"/>
                  <a:pt x="20528" y="5917"/>
                  <a:pt x="20741" y="5823"/>
                </a:cubicBezTo>
                <a:cubicBezTo>
                  <a:pt x="20952" y="5731"/>
                  <a:pt x="20929" y="5695"/>
                  <a:pt x="20517" y="5467"/>
                </a:cubicBezTo>
                <a:cubicBezTo>
                  <a:pt x="19928" y="5140"/>
                  <a:pt x="19302" y="4908"/>
                  <a:pt x="19154" y="4962"/>
                </a:cubicBezTo>
                <a:cubicBezTo>
                  <a:pt x="19090" y="4986"/>
                  <a:pt x="18702" y="4930"/>
                  <a:pt x="18293" y="4837"/>
                </a:cubicBezTo>
                <a:cubicBezTo>
                  <a:pt x="17550" y="4668"/>
                  <a:pt x="16598" y="4596"/>
                  <a:pt x="15727" y="4617"/>
                </a:cubicBezTo>
                <a:close/>
                <a:moveTo>
                  <a:pt x="21451" y="7000"/>
                </a:moveTo>
                <a:cubicBezTo>
                  <a:pt x="21436" y="7009"/>
                  <a:pt x="21427" y="7039"/>
                  <a:pt x="21424" y="7089"/>
                </a:cubicBezTo>
                <a:cubicBezTo>
                  <a:pt x="21418" y="7178"/>
                  <a:pt x="21452" y="7229"/>
                  <a:pt x="21499" y="7201"/>
                </a:cubicBezTo>
                <a:cubicBezTo>
                  <a:pt x="21546" y="7173"/>
                  <a:pt x="21550" y="7099"/>
                  <a:pt x="21509" y="7038"/>
                </a:cubicBezTo>
                <a:cubicBezTo>
                  <a:pt x="21486" y="7004"/>
                  <a:pt x="21466" y="6991"/>
                  <a:pt x="21451" y="7000"/>
                </a:cubicBezTo>
                <a:close/>
                <a:moveTo>
                  <a:pt x="21509" y="7619"/>
                </a:moveTo>
                <a:cubicBezTo>
                  <a:pt x="21481" y="7633"/>
                  <a:pt x="21432" y="7704"/>
                  <a:pt x="21351" y="7840"/>
                </a:cubicBezTo>
                <a:cubicBezTo>
                  <a:pt x="20976" y="8469"/>
                  <a:pt x="19279" y="9556"/>
                  <a:pt x="16787" y="10764"/>
                </a:cubicBezTo>
                <a:cubicBezTo>
                  <a:pt x="14698" y="11777"/>
                  <a:pt x="12587" y="12940"/>
                  <a:pt x="12019" y="13391"/>
                </a:cubicBezTo>
                <a:cubicBezTo>
                  <a:pt x="11052" y="14157"/>
                  <a:pt x="10761" y="14329"/>
                  <a:pt x="9860" y="14672"/>
                </a:cubicBezTo>
                <a:cubicBezTo>
                  <a:pt x="8882" y="15044"/>
                  <a:pt x="8657" y="15057"/>
                  <a:pt x="8461" y="14749"/>
                </a:cubicBezTo>
                <a:cubicBezTo>
                  <a:pt x="8390" y="14638"/>
                  <a:pt x="8192" y="14540"/>
                  <a:pt x="8007" y="14524"/>
                </a:cubicBezTo>
                <a:cubicBezTo>
                  <a:pt x="7796" y="14506"/>
                  <a:pt x="7664" y="14431"/>
                  <a:pt x="7635" y="14310"/>
                </a:cubicBezTo>
                <a:cubicBezTo>
                  <a:pt x="7592" y="14130"/>
                  <a:pt x="7107" y="13960"/>
                  <a:pt x="6932" y="14065"/>
                </a:cubicBezTo>
                <a:cubicBezTo>
                  <a:pt x="6885" y="14092"/>
                  <a:pt x="6707" y="14060"/>
                  <a:pt x="6535" y="13993"/>
                </a:cubicBezTo>
                <a:cubicBezTo>
                  <a:pt x="6246" y="13879"/>
                  <a:pt x="6188" y="13890"/>
                  <a:pt x="5755" y="14157"/>
                </a:cubicBezTo>
                <a:cubicBezTo>
                  <a:pt x="5386" y="14385"/>
                  <a:pt x="5234" y="14429"/>
                  <a:pt x="5034" y="14365"/>
                </a:cubicBezTo>
                <a:cubicBezTo>
                  <a:pt x="4350" y="14147"/>
                  <a:pt x="3702" y="14459"/>
                  <a:pt x="3851" y="14934"/>
                </a:cubicBezTo>
                <a:cubicBezTo>
                  <a:pt x="3945" y="15234"/>
                  <a:pt x="3918" y="15255"/>
                  <a:pt x="1973" y="16420"/>
                </a:cubicBezTo>
                <a:lnTo>
                  <a:pt x="0" y="17601"/>
                </a:lnTo>
                <a:lnTo>
                  <a:pt x="354" y="17806"/>
                </a:lnTo>
                <a:cubicBezTo>
                  <a:pt x="548" y="17919"/>
                  <a:pt x="2175" y="18818"/>
                  <a:pt x="3969" y="19805"/>
                </a:cubicBezTo>
                <a:cubicBezTo>
                  <a:pt x="5764" y="20792"/>
                  <a:pt x="7277" y="21599"/>
                  <a:pt x="7334" y="21599"/>
                </a:cubicBezTo>
                <a:cubicBezTo>
                  <a:pt x="7423" y="21599"/>
                  <a:pt x="12942" y="17389"/>
                  <a:pt x="13206" y="17119"/>
                </a:cubicBezTo>
                <a:cubicBezTo>
                  <a:pt x="13266" y="17059"/>
                  <a:pt x="12943" y="16863"/>
                  <a:pt x="12383" y="16617"/>
                </a:cubicBezTo>
                <a:cubicBezTo>
                  <a:pt x="11848" y="16383"/>
                  <a:pt x="11446" y="16140"/>
                  <a:pt x="11421" y="16036"/>
                </a:cubicBezTo>
                <a:cubicBezTo>
                  <a:pt x="11392" y="15914"/>
                  <a:pt x="11247" y="15845"/>
                  <a:pt x="10954" y="15815"/>
                </a:cubicBezTo>
                <a:cubicBezTo>
                  <a:pt x="10676" y="15786"/>
                  <a:pt x="10509" y="15713"/>
                  <a:pt x="10475" y="15602"/>
                </a:cubicBezTo>
                <a:cubicBezTo>
                  <a:pt x="10445" y="15509"/>
                  <a:pt x="10335" y="15402"/>
                  <a:pt x="10226" y="15364"/>
                </a:cubicBezTo>
                <a:cubicBezTo>
                  <a:pt x="10117" y="15327"/>
                  <a:pt x="10028" y="15261"/>
                  <a:pt x="10028" y="15217"/>
                </a:cubicBezTo>
                <a:cubicBezTo>
                  <a:pt x="10028" y="14797"/>
                  <a:pt x="13707" y="12463"/>
                  <a:pt x="16716" y="10976"/>
                </a:cubicBezTo>
                <a:cubicBezTo>
                  <a:pt x="19695" y="9503"/>
                  <a:pt x="21562" y="8251"/>
                  <a:pt x="21547" y="7738"/>
                </a:cubicBezTo>
                <a:cubicBezTo>
                  <a:pt x="21544" y="7646"/>
                  <a:pt x="21537" y="7604"/>
                  <a:pt x="21509" y="7619"/>
                </a:cubicBezTo>
                <a:close/>
              </a:path>
            </a:pathLst>
          </a:custGeom>
          <a:ln w="12700">
            <a:miter lim="400000"/>
          </a:ln>
        </p:spPr>
      </p:pic>
      <p:grpSp>
        <p:nvGrpSpPr>
          <p:cNvPr id="937" name="成组"/>
          <p:cNvGrpSpPr/>
          <p:nvPr/>
        </p:nvGrpSpPr>
        <p:grpSpPr>
          <a:xfrm>
            <a:off x="1048742" y="1968782"/>
            <a:ext cx="13489463" cy="6273519"/>
            <a:chOff x="169028" y="0"/>
            <a:chExt cx="13489462" cy="6273517"/>
          </a:xfrm>
        </p:grpSpPr>
        <p:grpSp>
          <p:nvGrpSpPr>
            <p:cNvPr id="935" name="成组"/>
            <p:cNvGrpSpPr/>
            <p:nvPr/>
          </p:nvGrpSpPr>
          <p:grpSpPr>
            <a:xfrm>
              <a:off x="169029" y="123802"/>
              <a:ext cx="12857245" cy="6149716"/>
              <a:chOff x="169028" y="0"/>
              <a:chExt cx="12857244" cy="6149715"/>
            </a:xfrm>
          </p:grpSpPr>
          <p:pic>
            <p:nvPicPr>
              <p:cNvPr id="931" name="图像" descr="图像"/>
              <p:cNvPicPr>
                <a:picLocks noChangeAspect="1"/>
              </p:cNvPicPr>
              <p:nvPr/>
            </p:nvPicPr>
            <p:blipFill>
              <a:blip r:embed="rId3">
                <a:extLst/>
              </a:blip>
              <a:srcRect l="17522" t="61697" r="41445" b="5916"/>
              <a:stretch>
                <a:fillRect/>
              </a:stretch>
            </p:blipFill>
            <p:spPr>
              <a:xfrm>
                <a:off x="7882616" y="0"/>
                <a:ext cx="5143658" cy="541974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48" h="21593" extrusionOk="0">
                    <a:moveTo>
                      <a:pt x="19647" y="0"/>
                    </a:moveTo>
                    <a:cubicBezTo>
                      <a:pt x="19011" y="678"/>
                      <a:pt x="18478" y="1269"/>
                      <a:pt x="18478" y="1349"/>
                    </a:cubicBezTo>
                    <a:cubicBezTo>
                      <a:pt x="18478" y="1393"/>
                      <a:pt x="18302" y="1659"/>
                      <a:pt x="18087" y="1942"/>
                    </a:cubicBezTo>
                    <a:cubicBezTo>
                      <a:pt x="17826" y="2285"/>
                      <a:pt x="17194" y="2757"/>
                      <a:pt x="16179" y="3370"/>
                    </a:cubicBezTo>
                    <a:cubicBezTo>
                      <a:pt x="15344" y="3872"/>
                      <a:pt x="14588" y="4312"/>
                      <a:pt x="14496" y="4347"/>
                    </a:cubicBezTo>
                    <a:cubicBezTo>
                      <a:pt x="14280" y="4428"/>
                      <a:pt x="13821" y="4033"/>
                      <a:pt x="13821" y="3765"/>
                    </a:cubicBezTo>
                    <a:cubicBezTo>
                      <a:pt x="13821" y="3453"/>
                      <a:pt x="13425" y="3173"/>
                      <a:pt x="12917" y="3128"/>
                    </a:cubicBezTo>
                    <a:cubicBezTo>
                      <a:pt x="12496" y="3090"/>
                      <a:pt x="12460" y="3055"/>
                      <a:pt x="12423" y="2626"/>
                    </a:cubicBezTo>
                    <a:cubicBezTo>
                      <a:pt x="12370" y="2020"/>
                      <a:pt x="11726" y="1652"/>
                      <a:pt x="11264" y="1965"/>
                    </a:cubicBezTo>
                    <a:cubicBezTo>
                      <a:pt x="11154" y="2040"/>
                      <a:pt x="10941" y="1970"/>
                      <a:pt x="10621" y="1754"/>
                    </a:cubicBezTo>
                    <a:lnTo>
                      <a:pt x="10142" y="1429"/>
                    </a:lnTo>
                    <a:lnTo>
                      <a:pt x="9424" y="2105"/>
                    </a:lnTo>
                    <a:cubicBezTo>
                      <a:pt x="8648" y="2834"/>
                      <a:pt x="8521" y="2876"/>
                      <a:pt x="7947" y="2592"/>
                    </a:cubicBezTo>
                    <a:cubicBezTo>
                      <a:pt x="7599" y="2419"/>
                      <a:pt x="7525" y="2424"/>
                      <a:pt x="7001" y="2658"/>
                    </a:cubicBezTo>
                    <a:cubicBezTo>
                      <a:pt x="6280" y="2980"/>
                      <a:pt x="6074" y="3412"/>
                      <a:pt x="6153" y="4429"/>
                    </a:cubicBezTo>
                    <a:lnTo>
                      <a:pt x="6211" y="5178"/>
                    </a:lnTo>
                    <a:lnTo>
                      <a:pt x="3106" y="8123"/>
                    </a:lnTo>
                    <a:lnTo>
                      <a:pt x="0" y="11065"/>
                    </a:lnTo>
                    <a:lnTo>
                      <a:pt x="281" y="11427"/>
                    </a:lnTo>
                    <a:cubicBezTo>
                      <a:pt x="785" y="12076"/>
                      <a:pt x="2203" y="13404"/>
                      <a:pt x="4250" y="15145"/>
                    </a:cubicBezTo>
                    <a:cubicBezTo>
                      <a:pt x="5352" y="16082"/>
                      <a:pt x="6346" y="16936"/>
                      <a:pt x="6458" y="17042"/>
                    </a:cubicBezTo>
                    <a:cubicBezTo>
                      <a:pt x="7022" y="17579"/>
                      <a:pt x="10607" y="20660"/>
                      <a:pt x="11169" y="21090"/>
                    </a:cubicBezTo>
                    <a:cubicBezTo>
                      <a:pt x="11525" y="21362"/>
                      <a:pt x="11905" y="21588"/>
                      <a:pt x="12012" y="21593"/>
                    </a:cubicBezTo>
                    <a:cubicBezTo>
                      <a:pt x="12194" y="21600"/>
                      <a:pt x="12679" y="21063"/>
                      <a:pt x="14332" y="19018"/>
                    </a:cubicBezTo>
                    <a:cubicBezTo>
                      <a:pt x="14687" y="18579"/>
                      <a:pt x="15474" y="17609"/>
                      <a:pt x="16082" y="16865"/>
                    </a:cubicBezTo>
                    <a:cubicBezTo>
                      <a:pt x="16690" y="16121"/>
                      <a:pt x="17414" y="15235"/>
                      <a:pt x="17690" y="14896"/>
                    </a:cubicBezTo>
                    <a:cubicBezTo>
                      <a:pt x="17966" y="14558"/>
                      <a:pt x="18928" y="13382"/>
                      <a:pt x="19826" y="12283"/>
                    </a:cubicBezTo>
                    <a:cubicBezTo>
                      <a:pt x="20725" y="11183"/>
                      <a:pt x="21492" y="10128"/>
                      <a:pt x="21532" y="9938"/>
                    </a:cubicBezTo>
                    <a:cubicBezTo>
                      <a:pt x="21600" y="9616"/>
                      <a:pt x="21503" y="9519"/>
                      <a:pt x="20106" y="8521"/>
                    </a:cubicBezTo>
                    <a:cubicBezTo>
                      <a:pt x="18784" y="7577"/>
                      <a:pt x="18608" y="7408"/>
                      <a:pt x="18608" y="7087"/>
                    </a:cubicBezTo>
                    <a:cubicBezTo>
                      <a:pt x="18608" y="6646"/>
                      <a:pt x="18146" y="6311"/>
                      <a:pt x="17612" y="6364"/>
                    </a:cubicBezTo>
                    <a:cubicBezTo>
                      <a:pt x="17168" y="6409"/>
                      <a:pt x="16914" y="6275"/>
                      <a:pt x="17007" y="6046"/>
                    </a:cubicBezTo>
                    <a:cubicBezTo>
                      <a:pt x="17108" y="5795"/>
                      <a:pt x="16826" y="5368"/>
                      <a:pt x="16473" y="5240"/>
                    </a:cubicBezTo>
                    <a:lnTo>
                      <a:pt x="16165" y="5129"/>
                    </a:lnTo>
                    <a:lnTo>
                      <a:pt x="16953" y="3894"/>
                    </a:lnTo>
                    <a:cubicBezTo>
                      <a:pt x="17433" y="3143"/>
                      <a:pt x="18050" y="2379"/>
                      <a:pt x="18530" y="1943"/>
                    </a:cubicBezTo>
                    <a:cubicBezTo>
                      <a:pt x="18963" y="1550"/>
                      <a:pt x="19755" y="745"/>
                      <a:pt x="20289" y="157"/>
                    </a:cubicBezTo>
                    <a:cubicBezTo>
                      <a:pt x="20323" y="118"/>
                      <a:pt x="20399" y="48"/>
                      <a:pt x="20440" y="5"/>
                    </a:cubicBezTo>
                    <a:cubicBezTo>
                      <a:pt x="20205" y="1"/>
                      <a:pt x="19931" y="0"/>
                      <a:pt x="19647" y="0"/>
                    </a:cubicBezTo>
                    <a:close/>
                  </a:path>
                </a:pathLst>
              </a:custGeom>
              <a:ln w="12700" cap="flat">
                <a:noFill/>
                <a:miter lim="400000"/>
              </a:ln>
              <a:effectLst/>
            </p:spPr>
          </p:pic>
          <p:grpSp>
            <p:nvGrpSpPr>
              <p:cNvPr id="934" name="成组"/>
              <p:cNvGrpSpPr/>
              <p:nvPr/>
            </p:nvGrpSpPr>
            <p:grpSpPr>
              <a:xfrm>
                <a:off x="169028" y="82190"/>
                <a:ext cx="12800213" cy="6067526"/>
                <a:chOff x="-2400549" y="989219"/>
                <a:chExt cx="12800211" cy="6067524"/>
              </a:xfrm>
            </p:grpSpPr>
            <p:sp>
              <p:nvSpPr>
                <p:cNvPr id="932" name="线条"/>
                <p:cNvSpPr/>
                <p:nvPr/>
              </p:nvSpPr>
              <p:spPr>
                <a:xfrm flipV="1">
                  <a:off x="-2400550" y="989219"/>
                  <a:ext cx="7796644" cy="3904034"/>
                </a:xfrm>
                <a:prstGeom prst="line">
                  <a:avLst/>
                </a:prstGeom>
                <a:noFill/>
                <a:ln w="50800" cap="flat">
                  <a:solidFill>
                    <a:srgbClr val="829FC9"/>
                  </a:solidFill>
                  <a:prstDash val="solid"/>
                  <a:round/>
                </a:ln>
                <a:effectLst>
                  <a:outerShdw blurRad="50800" dist="254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wrap="square" lIns="60959" tIns="60959" rIns="60959" bIns="60959" numCol="1" anchor="t">
                  <a:noAutofit/>
                </a:bodyPr>
                <a:lstStyle/>
                <a:p>
                  <a:pPr>
                    <a:defRPr>
                      <a:latin typeface="+mn-lt"/>
                      <a:ea typeface="+mn-ea"/>
                      <a:cs typeface="+mn-cs"/>
                      <a:sym typeface="Calibri"/>
                    </a:defRPr>
                  </a:pPr>
                  <a:endParaRPr/>
                </a:p>
              </p:txBody>
            </p:sp>
            <p:sp>
              <p:nvSpPr>
                <p:cNvPr id="933" name="线条"/>
                <p:cNvSpPr/>
                <p:nvPr/>
              </p:nvSpPr>
              <p:spPr>
                <a:xfrm flipV="1">
                  <a:off x="-48229" y="6342827"/>
                  <a:ext cx="10447892" cy="713918"/>
                </a:xfrm>
                <a:prstGeom prst="line">
                  <a:avLst/>
                </a:prstGeom>
                <a:noFill/>
                <a:ln w="50800" cap="flat">
                  <a:solidFill>
                    <a:srgbClr val="829FC9"/>
                  </a:solidFill>
                  <a:prstDash val="solid"/>
                  <a:round/>
                </a:ln>
                <a:effectLst>
                  <a:outerShdw blurRad="50800" dist="254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wrap="square" lIns="60959" tIns="60959" rIns="60959" bIns="60959" numCol="1" anchor="t">
                  <a:noAutofit/>
                </a:bodyPr>
                <a:lstStyle/>
                <a:p>
                  <a:pPr>
                    <a:defRPr>
                      <a:latin typeface="+mn-lt"/>
                      <a:ea typeface="+mn-ea"/>
                      <a:cs typeface="+mn-cs"/>
                      <a:sym typeface="Calibri"/>
                    </a:defRPr>
                  </a:pPr>
                  <a:endParaRPr/>
                </a:p>
              </p:txBody>
            </p:sp>
          </p:grpSp>
        </p:grpSp>
        <p:sp>
          <p:nvSpPr>
            <p:cNvPr id="936" name="圆角矩形"/>
            <p:cNvSpPr/>
            <p:nvPr/>
          </p:nvSpPr>
          <p:spPr>
            <a:xfrm>
              <a:off x="7740588" y="0"/>
              <a:ext cx="5917904" cy="5538347"/>
            </a:xfrm>
            <a:prstGeom prst="roundRect">
              <a:avLst>
                <a:gd name="adj" fmla="val 13751"/>
              </a:avLst>
            </a:prstGeom>
            <a:noFill/>
            <a:ln w="50800" cap="flat">
              <a:solidFill>
                <a:srgbClr val="829EC8"/>
              </a:solidFill>
              <a:prstDash val="solid"/>
              <a:round/>
            </a:ln>
            <a:effectLst>
              <a:outerShdw blurRad="50800" dist="25400" dir="5400000" rotWithShape="0">
                <a:srgbClr val="000000">
                  <a:alpha val="35000"/>
                </a:srgbClr>
              </a:outerShdw>
            </a:effectLst>
          </p:spPr>
          <p:txBody>
            <a:bodyPr wrap="square" lIns="60959" tIns="60959" rIns="60959" bIns="60959" numCol="1" anchor="ctr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</p:grpSp>
      <p:sp>
        <p:nvSpPr>
          <p:cNvPr id="938" name="Implementation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Implementation</a:t>
            </a:r>
          </a:p>
        </p:txBody>
      </p:sp>
      <p:sp>
        <p:nvSpPr>
          <p:cNvPr id="939" name="TextBox 2"/>
          <p:cNvSpPr txBox="1"/>
          <p:nvPr/>
        </p:nvSpPr>
        <p:spPr>
          <a:xfrm>
            <a:off x="-1182" y="1031407"/>
            <a:ext cx="5793383" cy="7569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>
            <a:lvl1pPr algn="ctr" defTabSz="1219200">
              <a:defRPr sz="4200">
                <a:solidFill>
                  <a:srgbClr val="FFFFFF"/>
                </a:solidFill>
                <a:latin typeface="+mj-lt"/>
                <a:ea typeface="+mj-ea"/>
                <a:cs typeface="+mj-cs"/>
                <a:sym typeface="Helvetica"/>
              </a:defRPr>
            </a:lvl1pPr>
          </a:lstStyle>
          <a:p>
            <a:r>
              <a:t>Batteryless PAB sensor</a:t>
            </a:r>
          </a:p>
        </p:txBody>
      </p:sp>
      <p:sp>
        <p:nvSpPr>
          <p:cNvPr id="940" name="圆角矩形"/>
          <p:cNvSpPr/>
          <p:nvPr/>
        </p:nvSpPr>
        <p:spPr>
          <a:xfrm>
            <a:off x="863600" y="6043810"/>
            <a:ext cx="2666703" cy="2263776"/>
          </a:xfrm>
          <a:prstGeom prst="roundRect">
            <a:avLst>
              <a:gd name="adj" fmla="val 15159"/>
            </a:avLst>
          </a:prstGeom>
          <a:ln w="25400">
            <a:solidFill>
              <a:schemeClr val="accent1"/>
            </a:solidFill>
          </a:ln>
          <a:effectLst>
            <a:outerShdw blurRad="50800" dist="25400" dir="5400000" rotWithShape="0">
              <a:srgbClr val="000000">
                <a:alpha val="35000"/>
              </a:srgbClr>
            </a:outerShdw>
          </a:effectLst>
        </p:spPr>
        <p:txBody>
          <a:bodyPr lIns="60959" tIns="60959" rIns="60959" bIns="60959" anchor="ctr"/>
          <a:lstStyle/>
          <a:p>
            <a:pPr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sp>
        <p:nvSpPr>
          <p:cNvPr id="941" name="矩形"/>
          <p:cNvSpPr/>
          <p:nvPr/>
        </p:nvSpPr>
        <p:spPr>
          <a:xfrm rot="16142710">
            <a:off x="9751571" y="2658920"/>
            <a:ext cx="1413680" cy="1462996"/>
          </a:xfrm>
          <a:prstGeom prst="rect">
            <a:avLst/>
          </a:prstGeom>
          <a:ln w="63500">
            <a:solidFill>
              <a:srgbClr val="FFC000"/>
            </a:solidFill>
          </a:ln>
          <a:effectLst>
            <a:outerShdw blurRad="50800" dist="25400" dir="5400000" rotWithShape="0">
              <a:srgbClr val="000000">
                <a:alpha val="35000"/>
              </a:srgbClr>
            </a:outerShdw>
          </a:effectLst>
        </p:spPr>
        <p:txBody>
          <a:bodyPr lIns="60959" tIns="60959" rIns="60959" bIns="60959" anchor="ctr"/>
          <a:lstStyle/>
          <a:p>
            <a:pPr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sp>
        <p:nvSpPr>
          <p:cNvPr id="942" name="TextBox 2"/>
          <p:cNvSpPr txBox="1"/>
          <p:nvPr/>
        </p:nvSpPr>
        <p:spPr>
          <a:xfrm>
            <a:off x="13004213" y="2428407"/>
            <a:ext cx="3176588" cy="1391921"/>
          </a:xfrm>
          <a:prstGeom prst="rect">
            <a:avLst/>
          </a:prstGeom>
          <a:ln w="12700">
            <a:miter lim="400000"/>
          </a:ln>
          <a:effectLst>
            <a:outerShdw blurRad="63500" dir="5400000" rotWithShape="0">
              <a:srgbClr val="FFFFFF">
                <a:alpha val="62777"/>
              </a:srgbClr>
            </a:outerShdw>
          </a:effectLst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>
            <a:lvl1pPr algn="ctr" defTabSz="1219200">
              <a:defRPr sz="4200">
                <a:solidFill>
                  <a:srgbClr val="F83053"/>
                </a:solidFill>
                <a:latin typeface="+mj-lt"/>
                <a:ea typeface="+mj-ea"/>
                <a:cs typeface="+mj-cs"/>
                <a:sym typeface="Helvetica"/>
              </a:defRPr>
            </a:lvl1pPr>
          </a:lstStyle>
          <a:p>
            <a:r>
              <a:t>impedance matching</a:t>
            </a:r>
          </a:p>
        </p:txBody>
      </p:sp>
      <p:sp>
        <p:nvSpPr>
          <p:cNvPr id="943" name="矩形"/>
          <p:cNvSpPr/>
          <p:nvPr/>
        </p:nvSpPr>
        <p:spPr>
          <a:xfrm rot="18472595">
            <a:off x="11726774" y="2300462"/>
            <a:ext cx="1121147" cy="2722473"/>
          </a:xfrm>
          <a:prstGeom prst="rect">
            <a:avLst/>
          </a:prstGeom>
          <a:ln w="63500">
            <a:solidFill>
              <a:srgbClr val="F83053"/>
            </a:solidFill>
          </a:ln>
          <a:effectLst>
            <a:outerShdw blurRad="50800" dist="25400" dir="5400000" rotWithShape="0">
              <a:srgbClr val="000000">
                <a:alpha val="35000"/>
              </a:srgbClr>
            </a:outerShdw>
          </a:effectLst>
        </p:spPr>
        <p:txBody>
          <a:bodyPr lIns="60959" tIns="60959" rIns="60959" bIns="60959" anchor="ctr"/>
          <a:lstStyle/>
          <a:p>
            <a:pPr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sp>
        <p:nvSpPr>
          <p:cNvPr id="944" name="TextBox 2"/>
          <p:cNvSpPr txBox="1"/>
          <p:nvPr/>
        </p:nvSpPr>
        <p:spPr>
          <a:xfrm>
            <a:off x="8874014" y="1336207"/>
            <a:ext cx="3176587" cy="1391921"/>
          </a:xfrm>
          <a:prstGeom prst="rect">
            <a:avLst/>
          </a:prstGeom>
          <a:ln w="12700">
            <a:miter lim="400000"/>
          </a:ln>
          <a:effectLst>
            <a:outerShdw blurRad="63500" dir="5400000" rotWithShape="0">
              <a:srgbClr val="000000"/>
            </a:outerShdw>
          </a:effectLst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>
            <a:lvl1pPr algn="ctr" defTabSz="1219200">
              <a:defRPr sz="4200">
                <a:solidFill>
                  <a:srgbClr val="FFC000"/>
                </a:solidFill>
                <a:latin typeface="+mj-lt"/>
                <a:ea typeface="+mj-ea"/>
                <a:cs typeface="+mj-cs"/>
                <a:sym typeface="Helvetica"/>
              </a:defRPr>
            </a:lvl1pPr>
          </a:lstStyle>
          <a:p>
            <a:r>
              <a:t>energy harvesting</a:t>
            </a:r>
          </a:p>
        </p:txBody>
      </p:sp>
      <p:sp>
        <p:nvSpPr>
          <p:cNvPr id="945" name="矩形"/>
          <p:cNvSpPr/>
          <p:nvPr/>
        </p:nvSpPr>
        <p:spPr>
          <a:xfrm rot="16142710">
            <a:off x="10920427" y="4925587"/>
            <a:ext cx="978278" cy="1249422"/>
          </a:xfrm>
          <a:prstGeom prst="rect">
            <a:avLst/>
          </a:prstGeom>
          <a:ln w="63500">
            <a:solidFill>
              <a:srgbClr val="829FC9"/>
            </a:solidFill>
          </a:ln>
          <a:effectLst>
            <a:outerShdw blurRad="50800" dist="25400" dir="5400000" rotWithShape="0">
              <a:srgbClr val="000000">
                <a:alpha val="35000"/>
              </a:srgbClr>
            </a:outerShdw>
          </a:effectLst>
        </p:spPr>
        <p:txBody>
          <a:bodyPr lIns="60959" tIns="60959" rIns="60959" bIns="60959" anchor="ctr"/>
          <a:lstStyle/>
          <a:p>
            <a:pPr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sp>
        <p:nvSpPr>
          <p:cNvPr id="946" name="TextBox 2"/>
          <p:cNvSpPr txBox="1"/>
          <p:nvPr/>
        </p:nvSpPr>
        <p:spPr>
          <a:xfrm>
            <a:off x="10462810" y="6063602"/>
            <a:ext cx="4120402" cy="756921"/>
          </a:xfrm>
          <a:prstGeom prst="rect">
            <a:avLst/>
          </a:prstGeom>
          <a:solidFill>
            <a:srgbClr val="EDECF1">
              <a:alpha val="77416"/>
            </a:srgbClr>
          </a:solidFill>
          <a:ln w="12700">
            <a:miter lim="400000"/>
          </a:ln>
          <a:effectLst>
            <a:outerShdw blurRad="63500" dir="5400000" rotWithShape="0">
              <a:srgbClr val="000000">
                <a:alpha val="0"/>
              </a:srgbClr>
            </a:outerShdw>
          </a:effectLst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>
            <a:lvl1pPr algn="ctr" defTabSz="1219200">
              <a:defRPr sz="4200">
                <a:solidFill>
                  <a:srgbClr val="0065C0"/>
                </a:solidFill>
                <a:latin typeface="+mj-lt"/>
                <a:ea typeface="+mj-ea"/>
                <a:cs typeface="+mj-cs"/>
                <a:sym typeface="Helvetica"/>
              </a:defRPr>
            </a:lvl1pPr>
          </a:lstStyle>
          <a:p>
            <a:r>
              <a:t>micro-controller</a:t>
            </a:r>
          </a:p>
        </p:txBody>
      </p:sp>
      <p:sp>
        <p:nvSpPr>
          <p:cNvPr id="947" name="TextBox 2"/>
          <p:cNvSpPr txBox="1"/>
          <p:nvPr/>
        </p:nvSpPr>
        <p:spPr>
          <a:xfrm>
            <a:off x="11249786" y="174910"/>
            <a:ext cx="4783994" cy="1391921"/>
          </a:xfrm>
          <a:prstGeom prst="rect">
            <a:avLst/>
          </a:prstGeom>
          <a:ln w="12700">
            <a:miter lim="400000"/>
          </a:ln>
          <a:effectLst>
            <a:outerShdw blurRad="63500" dir="5400000" rotWithShape="0">
              <a:srgbClr val="000000"/>
            </a:outerShdw>
          </a:effectLst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>
            <a:lvl1pPr algn="ctr" defTabSz="1219200">
              <a:defRPr sz="4200">
                <a:solidFill>
                  <a:srgbClr val="FFC000"/>
                </a:solidFill>
                <a:latin typeface="+mj-lt"/>
                <a:ea typeface="+mj-ea"/>
                <a:cs typeface="+mj-cs"/>
                <a:sym typeface="Helvetica"/>
              </a:defRPr>
            </a:lvl1pPr>
          </a:lstStyle>
          <a:p>
            <a:r>
              <a:t>multi-stage rectifier + super-capacitor</a:t>
            </a:r>
          </a:p>
        </p:txBody>
      </p:sp>
      <p:sp>
        <p:nvSpPr>
          <p:cNvPr id="948" name="矩形"/>
          <p:cNvSpPr/>
          <p:nvPr/>
        </p:nvSpPr>
        <p:spPr>
          <a:xfrm rot="16142710">
            <a:off x="10420358" y="4033254"/>
            <a:ext cx="564429" cy="808675"/>
          </a:xfrm>
          <a:prstGeom prst="rect">
            <a:avLst/>
          </a:prstGeom>
          <a:ln w="63500">
            <a:solidFill>
              <a:srgbClr val="FFFFFF"/>
            </a:solidFill>
          </a:ln>
          <a:effectLst>
            <a:outerShdw blurRad="50800" dist="25400" dir="5400000" rotWithShape="0">
              <a:srgbClr val="000000">
                <a:alpha val="35000"/>
              </a:srgbClr>
            </a:outerShdw>
          </a:effectLst>
        </p:spPr>
        <p:txBody>
          <a:bodyPr lIns="60959" tIns="60959" rIns="60959" bIns="60959" anchor="ctr"/>
          <a:lstStyle/>
          <a:p>
            <a:pPr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sp>
        <p:nvSpPr>
          <p:cNvPr id="949" name="TextBox 2"/>
          <p:cNvSpPr txBox="1"/>
          <p:nvPr/>
        </p:nvSpPr>
        <p:spPr>
          <a:xfrm>
            <a:off x="6093862" y="4226802"/>
            <a:ext cx="4120402" cy="1391921"/>
          </a:xfrm>
          <a:prstGeom prst="rect">
            <a:avLst/>
          </a:prstGeom>
          <a:ln w="12700">
            <a:miter lim="400000"/>
          </a:ln>
          <a:effectLst>
            <a:outerShdw blurRad="63500" dir="5400000" rotWithShape="0">
              <a:srgbClr val="000000">
                <a:alpha val="0"/>
              </a:srgbClr>
            </a:outerShdw>
          </a:effectLst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>
            <a:lvl1pPr algn="ctr" defTabSz="1219200">
              <a:defRPr sz="4200">
                <a:solidFill>
                  <a:srgbClr val="FFFFFF"/>
                </a:solidFill>
                <a:latin typeface="+mj-lt"/>
                <a:ea typeface="+mj-ea"/>
                <a:cs typeface="+mj-cs"/>
                <a:sym typeface="Helvetica"/>
              </a:defRPr>
            </a:lvl1pPr>
          </a:lstStyle>
          <a:p>
            <a:r>
              <a:t>level shifter &amp; voltage regulator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1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9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1" fill="hold"/>
                                        <p:tgtEl>
                                          <p:spTgt spid="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3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4" fill="hold"/>
                                        <p:tgtEl>
                                          <p:spTgt spid="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4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8" fill="hold"/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grpId="5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1" fill="hold"/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grpId="6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5" fill="hold"/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grpId="7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9" fill="hold"/>
                                        <p:tgtEl>
                                          <p:spTgt spid="9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8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32" fill="hold"/>
                                        <p:tgtEl>
                                          <p:spTgt spid="9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xit" presetSubtype="0" fill="hold" grpId="9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3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ntr" presetSubtype="0" fill="hold" grpId="10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39" fill="hold"/>
                                        <p:tgtEl>
                                          <p:spTgt spid="9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11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42" fill="hold"/>
                                        <p:tgtEl>
                                          <p:spTgt spid="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37" grpId="1" animBg="1" advAuto="0"/>
      <p:bldP spid="941" grpId="5" animBg="1" advAuto="0"/>
      <p:bldP spid="942" grpId="3" animBg="1" advAuto="0"/>
      <p:bldP spid="943" grpId="2" animBg="1" advAuto="0"/>
      <p:bldP spid="944" grpId="4" animBg="1" advAuto="0"/>
      <p:bldP spid="945" grpId="10" animBg="1" advAuto="0"/>
      <p:bldP spid="946" grpId="11" animBg="1" advAuto="0"/>
      <p:bldP spid="947" grpId="6" animBg="1" advAuto="0"/>
      <p:bldP spid="947" grpId="9" animBg="1" advAuto="0"/>
      <p:bldP spid="948" grpId="7" animBg="1" advAuto="0"/>
      <p:bldP spid="949" grpId="8" animBg="1" advAuto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1" name="Power Consumption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Power Consumption</a:t>
            </a:r>
          </a:p>
        </p:txBody>
      </p:sp>
      <p:graphicFrame>
        <p:nvGraphicFramePr>
          <p:cNvPr id="982" name="Chart 6"/>
          <p:cNvGraphicFramePr/>
          <p:nvPr/>
        </p:nvGraphicFramePr>
        <p:xfrm>
          <a:off x="7010422" y="2584591"/>
          <a:ext cx="8429970" cy="540267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983" name="TextBox 3"/>
          <p:cNvSpPr txBox="1"/>
          <p:nvPr/>
        </p:nvSpPr>
        <p:spPr>
          <a:xfrm rot="16200000">
            <a:off x="4283250" y="4381641"/>
            <a:ext cx="4674156" cy="561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45719" rIns="45719">
            <a:spAutoFit/>
          </a:bodyPr>
          <a:lstStyle>
            <a:lvl1pPr defTabSz="914400">
              <a:defRPr sz="3200"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lvl1pPr>
          </a:lstStyle>
          <a:p>
            <a:r>
              <a:t>Power Consumption (µW)</a:t>
            </a:r>
          </a:p>
        </p:txBody>
      </p:sp>
      <p:sp>
        <p:nvSpPr>
          <p:cNvPr id="984" name="TextBox 5"/>
          <p:cNvSpPr txBox="1"/>
          <p:nvPr/>
        </p:nvSpPr>
        <p:spPr>
          <a:xfrm>
            <a:off x="10842486" y="7994274"/>
            <a:ext cx="2608620" cy="561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45719" rIns="45719">
            <a:spAutoFit/>
          </a:bodyPr>
          <a:lstStyle>
            <a:lvl1pPr defTabSz="914400">
              <a:defRPr sz="3200"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lvl1pPr>
          </a:lstStyle>
          <a:p>
            <a:r>
              <a:t>Bitrate (kbps)</a:t>
            </a:r>
          </a:p>
        </p:txBody>
      </p:sp>
      <p:sp>
        <p:nvSpPr>
          <p:cNvPr id="985" name="Rectangle 10"/>
          <p:cNvSpPr txBox="1"/>
          <p:nvPr/>
        </p:nvSpPr>
        <p:spPr>
          <a:xfrm>
            <a:off x="1638092" y="1247447"/>
            <a:ext cx="12721573" cy="7010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45719" rIns="45719">
            <a:spAutoFit/>
          </a:bodyPr>
          <a:lstStyle>
            <a:lvl1pPr algn="ctr" defTabSz="914400">
              <a:defRPr sz="4000">
                <a:solidFill>
                  <a:srgbClr val="FFFFFF"/>
                </a:solidFill>
              </a:defRPr>
            </a:lvl1pPr>
          </a:lstStyle>
          <a:p>
            <a:r>
              <a:t>Empirically measured using Keithley 2400 source meter </a:t>
            </a:r>
          </a:p>
        </p:txBody>
      </p:sp>
      <p:pic>
        <p:nvPicPr>
          <p:cNvPr id="986" name="Image from iOS (5).jpg" descr="Image from iOS (5).jpg"/>
          <p:cNvPicPr>
            <a:picLocks noChangeAspect="1"/>
          </p:cNvPicPr>
          <p:nvPr/>
        </p:nvPicPr>
        <p:blipFill>
          <a:blip r:embed="rId4">
            <a:extLst/>
          </a:blip>
          <a:stretch>
            <a:fillRect/>
          </a:stretch>
        </p:blipFill>
        <p:spPr>
          <a:xfrm>
            <a:off x="99042" y="2926184"/>
            <a:ext cx="6048687" cy="4536515"/>
          </a:xfrm>
          <a:prstGeom prst="rect">
            <a:avLst/>
          </a:prstGeom>
          <a:ln w="12700">
            <a:miter lim="400000"/>
          </a:ln>
        </p:spPr>
      </p:pic>
      <p:sp>
        <p:nvSpPr>
          <p:cNvPr id="987" name="TextBox 9"/>
          <p:cNvSpPr txBox="1"/>
          <p:nvPr/>
        </p:nvSpPr>
        <p:spPr>
          <a:xfrm>
            <a:off x="-3" y="7683124"/>
            <a:ext cx="16256007" cy="1437641"/>
          </a:xfrm>
          <a:prstGeom prst="rect">
            <a:avLst/>
          </a:prstGeom>
          <a:solidFill>
            <a:srgbClr val="C00000"/>
          </a:solidFill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121919" tIns="121919" rIns="121919" bIns="121919">
            <a:spAutoFit/>
          </a:bodyPr>
          <a:lstStyle>
            <a:lvl1pPr algn="ctr" defTabSz="1219200">
              <a:defRPr sz="4000"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lvl1pPr>
          </a:lstStyle>
          <a:p>
            <a:r>
              <a:t>1 million times less power than state-of-the-art low-power underwater sensors at same throughput [WHOI micro-modem 2019]</a:t>
            </a:r>
          </a:p>
        </p:txBody>
      </p:sp>
      <p:grpSp>
        <p:nvGrpSpPr>
          <p:cNvPr id="990" name="成组"/>
          <p:cNvGrpSpPr/>
          <p:nvPr/>
        </p:nvGrpSpPr>
        <p:grpSpPr>
          <a:xfrm>
            <a:off x="7883038" y="5253514"/>
            <a:ext cx="5536227" cy="1236035"/>
            <a:chOff x="0" y="0"/>
            <a:chExt cx="5536226" cy="1236033"/>
          </a:xfrm>
        </p:grpSpPr>
        <p:sp>
          <p:nvSpPr>
            <p:cNvPr id="988" name="线条"/>
            <p:cNvSpPr/>
            <p:nvPr/>
          </p:nvSpPr>
          <p:spPr>
            <a:xfrm flipH="1">
              <a:off x="-1" y="402731"/>
              <a:ext cx="1338643" cy="833303"/>
            </a:xfrm>
            <a:prstGeom prst="line">
              <a:avLst/>
            </a:prstGeom>
            <a:noFill/>
            <a:ln w="50800" cap="flat">
              <a:solidFill>
                <a:srgbClr val="829FC9"/>
              </a:solidFill>
              <a:prstDash val="solid"/>
              <a:round/>
              <a:tailEnd type="triangle" w="med" len="med"/>
            </a:ln>
            <a:effectLst>
              <a:outerShdw blurRad="50800" dist="25400" dir="5400000" rotWithShape="0">
                <a:srgbClr val="000000">
                  <a:alpha val="38000"/>
                </a:srgbClr>
              </a:outerShdw>
            </a:effectLst>
          </p:spPr>
          <p:txBody>
            <a:bodyPr wrap="square" lIns="60959" tIns="60959" rIns="60959" bIns="60959" numCol="1" anchor="t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  <p:sp>
          <p:nvSpPr>
            <p:cNvPr id="989" name="Idle (interrupts &amp; pins configured to decode)"/>
            <p:cNvSpPr txBox="1"/>
            <p:nvPr/>
          </p:nvSpPr>
          <p:spPr>
            <a:xfrm>
              <a:off x="1112754" y="0"/>
              <a:ext cx="4423473" cy="108712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60959" tIns="60959" rIns="60959" bIns="60959" numCol="1" anchor="t">
              <a:spAutoFit/>
            </a:bodyPr>
            <a:lstStyle>
              <a:lvl1pPr algn="ctr" defTabSz="457200">
                <a:defRPr sz="3200">
                  <a:solidFill>
                    <a:srgbClr val="829FC9"/>
                  </a:solidFill>
                  <a:latin typeface="+mj-lt"/>
                  <a:ea typeface="+mj-ea"/>
                  <a:cs typeface="+mj-cs"/>
                  <a:sym typeface="Helvetica"/>
                </a:defRPr>
              </a:lvl1pPr>
            </a:lstStyle>
            <a:p>
              <a:r>
                <a:t>Idle (interrupts &amp; pins configured to decode)</a:t>
              </a:r>
            </a:p>
          </p:txBody>
        </p:sp>
      </p:grpSp>
    </p:spTree>
  </p:cSld>
  <p:clrMapOvr>
    <a:masterClrMapping/>
  </p:clrMapOvr>
  <p:transition spd="med"/>
  <p:timing>
    <p:tnLst>
      <p:par>
        <p:cTn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grpId="2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9" fill="hold"/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3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3" fill="hold"/>
                                        <p:tgtEl>
                                          <p:spTgt spid="9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4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6" fill="hold"/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5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9" fill="hold"/>
                                        <p:tgtEl>
                                          <p:spTgt spid="9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6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3" fill="hold"/>
                                        <p:tgtEl>
                                          <p:spTgt spid="9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7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7" fill="hold"/>
                                        <p:tgtEl>
                                          <p:spTgt spid="9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2" grpId="3" animBg="1" advAuto="0"/>
      <p:bldP spid="983" grpId="4" animBg="1" advAuto="0"/>
      <p:bldP spid="984" grpId="5" animBg="1" advAuto="0"/>
      <p:bldP spid="985" grpId="1" animBg="1" advAuto="0"/>
      <p:bldP spid="986" grpId="2" animBg="1" advAuto="0"/>
      <p:bldP spid="987" grpId="7" animBg="1" advAuto="0"/>
      <p:bldP spid="990" grpId="6" animBg="1" advAuto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4" name="Power-up Range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Power-up Range</a:t>
            </a:r>
          </a:p>
        </p:txBody>
      </p:sp>
      <p:graphicFrame>
        <p:nvGraphicFramePr>
          <p:cNvPr id="995" name="Chart 6"/>
          <p:cNvGraphicFramePr/>
          <p:nvPr/>
        </p:nvGraphicFramePr>
        <p:xfrm>
          <a:off x="6530763" y="2471120"/>
          <a:ext cx="9507848" cy="57750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996" name="TextBox 3"/>
          <p:cNvSpPr txBox="1"/>
          <p:nvPr/>
        </p:nvSpPr>
        <p:spPr>
          <a:xfrm rot="16200000">
            <a:off x="4056183" y="4461606"/>
            <a:ext cx="4252080" cy="561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45719" rIns="45719">
            <a:spAutoFit/>
          </a:bodyPr>
          <a:lstStyle>
            <a:lvl1pPr defTabSz="914400">
              <a:defRPr sz="3200"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lvl1pPr>
          </a:lstStyle>
          <a:p>
            <a:r>
              <a:rPr dirty="0"/>
              <a:t>Maximum Distance (m)</a:t>
            </a:r>
          </a:p>
        </p:txBody>
      </p:sp>
      <p:sp>
        <p:nvSpPr>
          <p:cNvPr id="997" name="TextBox 5"/>
          <p:cNvSpPr txBox="1"/>
          <p:nvPr/>
        </p:nvSpPr>
        <p:spPr>
          <a:xfrm>
            <a:off x="9376338" y="8330472"/>
            <a:ext cx="3800635" cy="561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45719" rIns="45719">
            <a:spAutoFit/>
          </a:bodyPr>
          <a:lstStyle>
            <a:lvl1pPr defTabSz="914400">
              <a:defRPr sz="3200"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lvl1pPr>
          </a:lstStyle>
          <a:p>
            <a:r>
              <a:t>Transmit Voltage (V)</a:t>
            </a:r>
          </a:p>
        </p:txBody>
      </p:sp>
      <p:sp>
        <p:nvSpPr>
          <p:cNvPr id="998" name="Rectangle 10"/>
          <p:cNvSpPr txBox="1"/>
          <p:nvPr/>
        </p:nvSpPr>
        <p:spPr>
          <a:xfrm>
            <a:off x="1638092" y="1247447"/>
            <a:ext cx="12721573" cy="7010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45719" rIns="45719">
            <a:spAutoFit/>
          </a:bodyPr>
          <a:lstStyle/>
          <a:p>
            <a:pPr algn="ctr" defTabSz="914400">
              <a:defRPr sz="4000" u="sng">
                <a:solidFill>
                  <a:srgbClr val="FFFFFF"/>
                </a:solidFill>
                <a:latin typeface="Calibri Light"/>
                <a:ea typeface="Calibri Light"/>
                <a:cs typeface="Calibri Light"/>
                <a:sym typeface="Calibri Light"/>
              </a:defRPr>
            </a:pPr>
            <a:r>
              <a:t>Experiment:</a:t>
            </a:r>
            <a:r>
              <a:rPr u="none"/>
              <a:t> Vary power and distance to sensor</a:t>
            </a:r>
          </a:p>
        </p:txBody>
      </p:sp>
      <p:grpSp>
        <p:nvGrpSpPr>
          <p:cNvPr id="1003" name="成组"/>
          <p:cNvGrpSpPr/>
          <p:nvPr/>
        </p:nvGrpSpPr>
        <p:grpSpPr>
          <a:xfrm>
            <a:off x="268622" y="4874261"/>
            <a:ext cx="5084636" cy="3642045"/>
            <a:chOff x="0" y="0"/>
            <a:chExt cx="5084634" cy="3642043"/>
          </a:xfrm>
        </p:grpSpPr>
        <p:pic>
          <p:nvPicPr>
            <p:cNvPr id="999" name="图像" descr="图像"/>
            <p:cNvPicPr>
              <a:picLocks noChangeAspect="1"/>
            </p:cNvPicPr>
            <p:nvPr/>
          </p:nvPicPr>
          <p:blipFill>
            <a:blip r:embed="rId4">
              <a:extLst/>
            </a:blip>
            <a:srcRect t="10813" b="17880"/>
            <a:stretch>
              <a:fillRect/>
            </a:stretch>
          </p:blipFill>
          <p:spPr>
            <a:xfrm>
              <a:off x="12271" y="0"/>
              <a:ext cx="5072363" cy="3616901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sp>
          <p:nvSpPr>
            <p:cNvPr id="1000" name="Straight Arrow Connector 12"/>
            <p:cNvSpPr/>
            <p:nvPr/>
          </p:nvSpPr>
          <p:spPr>
            <a:xfrm flipH="1" flipV="1">
              <a:off x="3292237" y="1703036"/>
              <a:ext cx="905772" cy="1509918"/>
            </a:xfrm>
            <a:prstGeom prst="line">
              <a:avLst/>
            </a:prstGeom>
            <a:noFill/>
            <a:ln w="101600" cap="flat">
              <a:solidFill>
                <a:srgbClr val="F83053"/>
              </a:solidFill>
              <a:prstDash val="solid"/>
              <a:miter lim="400000"/>
              <a:headEnd type="arrow" w="med" len="med"/>
              <a:tailEnd type="arrow" w="med" len="med"/>
            </a:ln>
            <a:effectLst/>
          </p:spPr>
          <p:txBody>
            <a:bodyPr wrap="square" lIns="60959" tIns="60959" rIns="60959" bIns="60959" numCol="1" anchor="t">
              <a:noAutofit/>
            </a:bodyPr>
            <a:lstStyle/>
            <a:p>
              <a:pPr defTabSz="1219200"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  <p:sp>
          <p:nvSpPr>
            <p:cNvPr id="1001" name="10m"/>
            <p:cNvSpPr txBox="1"/>
            <p:nvPr/>
          </p:nvSpPr>
          <p:spPr>
            <a:xfrm>
              <a:off x="3885034" y="1324575"/>
              <a:ext cx="1172251" cy="75692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none" lIns="60959" tIns="60959" rIns="60959" bIns="60959" numCol="1" anchor="t">
              <a:spAutoFit/>
            </a:bodyPr>
            <a:lstStyle>
              <a:lvl1pPr algn="ctr" defTabSz="457200">
                <a:lnSpc>
                  <a:spcPts val="11400"/>
                </a:lnSpc>
                <a:defRPr sz="4200">
                  <a:solidFill>
                    <a:srgbClr val="F83053"/>
                  </a:solidFill>
                  <a:latin typeface="+mj-lt"/>
                  <a:ea typeface="+mj-ea"/>
                  <a:cs typeface="+mj-cs"/>
                  <a:sym typeface="Helvetica"/>
                </a:defRPr>
              </a:lvl1pPr>
            </a:lstStyle>
            <a:p>
              <a:r>
                <a:rPr dirty="0"/>
                <a:t>10m</a:t>
              </a:r>
            </a:p>
          </p:txBody>
        </p:sp>
        <p:sp>
          <p:nvSpPr>
            <p:cNvPr id="1002" name="TextBox 2"/>
            <p:cNvSpPr txBox="1"/>
            <p:nvPr/>
          </p:nvSpPr>
          <p:spPr>
            <a:xfrm>
              <a:off x="0" y="3037522"/>
              <a:ext cx="2049411" cy="604521"/>
            </a:xfrm>
            <a:prstGeom prst="rect">
              <a:avLst/>
            </a:prstGeom>
            <a:solidFill>
              <a:srgbClr val="FFFFFF">
                <a:alpha val="79932"/>
              </a:srgbClr>
            </a:solidFill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60959" tIns="60959" rIns="60959" bIns="60959" numCol="1" anchor="t">
              <a:spAutoFit/>
            </a:bodyPr>
            <a:lstStyle>
              <a:lvl1pPr algn="ctr" defTabSz="1219200">
                <a:defRPr sz="3200">
                  <a:latin typeface="+mj-lt"/>
                  <a:ea typeface="+mj-ea"/>
                  <a:cs typeface="+mj-cs"/>
                  <a:sym typeface="Helvetica"/>
                </a:defRPr>
              </a:lvl1pPr>
            </a:lstStyle>
            <a:p>
              <a:r>
                <a:t>Pool B</a:t>
              </a:r>
            </a:p>
          </p:txBody>
        </p:sp>
      </p:grpSp>
      <p:grpSp>
        <p:nvGrpSpPr>
          <p:cNvPr id="1008" name="成组"/>
          <p:cNvGrpSpPr/>
          <p:nvPr/>
        </p:nvGrpSpPr>
        <p:grpSpPr>
          <a:xfrm>
            <a:off x="254700" y="2331573"/>
            <a:ext cx="5124777" cy="2553572"/>
            <a:chOff x="0" y="0"/>
            <a:chExt cx="5124775" cy="2553571"/>
          </a:xfrm>
        </p:grpSpPr>
        <p:pic>
          <p:nvPicPr>
            <p:cNvPr id="1004" name="IMG_4476.jpg" descr="IMG_4476.jpg"/>
            <p:cNvPicPr>
              <a:picLocks noChangeAspect="1"/>
            </p:cNvPicPr>
            <p:nvPr/>
          </p:nvPicPr>
          <p:blipFill>
            <a:blip r:embed="rId5">
              <a:extLst/>
            </a:blip>
            <a:srcRect t="33640"/>
            <a:stretch>
              <a:fillRect/>
            </a:stretch>
          </p:blipFill>
          <p:spPr>
            <a:xfrm>
              <a:off x="0" y="2992"/>
              <a:ext cx="5124776" cy="2550580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sp>
          <p:nvSpPr>
            <p:cNvPr id="1005" name="TextBox 2"/>
            <p:cNvSpPr txBox="1"/>
            <p:nvPr/>
          </p:nvSpPr>
          <p:spPr>
            <a:xfrm>
              <a:off x="13922" y="1938166"/>
              <a:ext cx="2049411" cy="604521"/>
            </a:xfrm>
            <a:prstGeom prst="rect">
              <a:avLst/>
            </a:prstGeom>
            <a:solidFill>
              <a:srgbClr val="FFFFFF">
                <a:alpha val="79932"/>
              </a:srgbClr>
            </a:solidFill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60959" tIns="60959" rIns="60959" bIns="60959" numCol="1" anchor="t">
              <a:spAutoFit/>
            </a:bodyPr>
            <a:lstStyle>
              <a:lvl1pPr algn="ctr" defTabSz="1219200">
                <a:defRPr sz="3200">
                  <a:latin typeface="+mj-lt"/>
                  <a:ea typeface="+mj-ea"/>
                  <a:cs typeface="+mj-cs"/>
                  <a:sym typeface="Helvetica"/>
                </a:defRPr>
              </a:lvl1pPr>
            </a:lstStyle>
            <a:p>
              <a:r>
                <a:t>Pool A</a:t>
              </a:r>
            </a:p>
          </p:txBody>
        </p:sp>
        <p:sp>
          <p:nvSpPr>
            <p:cNvPr id="1006" name="4.5m"/>
            <p:cNvSpPr txBox="1"/>
            <p:nvPr/>
          </p:nvSpPr>
          <p:spPr>
            <a:xfrm>
              <a:off x="1676423" y="0"/>
              <a:ext cx="1320446" cy="75692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none" lIns="60959" tIns="60959" rIns="60959" bIns="60959" numCol="1" anchor="t">
              <a:spAutoFit/>
            </a:bodyPr>
            <a:lstStyle>
              <a:lvl1pPr algn="ctr" defTabSz="457200">
                <a:lnSpc>
                  <a:spcPts val="11400"/>
                </a:lnSpc>
                <a:defRPr sz="4200">
                  <a:solidFill>
                    <a:srgbClr val="A11F34"/>
                  </a:solidFill>
                  <a:latin typeface="+mj-lt"/>
                  <a:ea typeface="+mj-ea"/>
                  <a:cs typeface="+mj-cs"/>
                  <a:sym typeface="Helvetica"/>
                </a:defRPr>
              </a:lvl1pPr>
            </a:lstStyle>
            <a:p>
              <a:r>
                <a:t>4.5m</a:t>
              </a:r>
            </a:p>
          </p:txBody>
        </p:sp>
        <p:sp>
          <p:nvSpPr>
            <p:cNvPr id="1007" name="Straight Arrow Connector 12"/>
            <p:cNvSpPr/>
            <p:nvPr/>
          </p:nvSpPr>
          <p:spPr>
            <a:xfrm flipH="1">
              <a:off x="249693" y="609258"/>
              <a:ext cx="3797949" cy="164299"/>
            </a:xfrm>
            <a:prstGeom prst="line">
              <a:avLst/>
            </a:prstGeom>
            <a:noFill/>
            <a:ln w="76200" cap="flat">
              <a:solidFill>
                <a:srgbClr val="A11F34"/>
              </a:solidFill>
              <a:prstDash val="solid"/>
              <a:miter lim="400000"/>
              <a:headEnd type="arrow" w="med" len="med"/>
              <a:tailEnd type="arrow" w="med" len="med"/>
            </a:ln>
            <a:effectLst/>
          </p:spPr>
          <p:txBody>
            <a:bodyPr wrap="square" lIns="60959" tIns="60959" rIns="60959" bIns="60959" numCol="1" anchor="t">
              <a:noAutofit/>
            </a:bodyPr>
            <a:lstStyle/>
            <a:p>
              <a:pPr defTabSz="1219200"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</p:grpSp>
      <p:grpSp>
        <p:nvGrpSpPr>
          <p:cNvPr id="1012" name="成组"/>
          <p:cNvGrpSpPr/>
          <p:nvPr/>
        </p:nvGrpSpPr>
        <p:grpSpPr>
          <a:xfrm>
            <a:off x="11766416" y="2945825"/>
            <a:ext cx="3767190" cy="2343940"/>
            <a:chOff x="0" y="0"/>
            <a:chExt cx="3767188" cy="2343938"/>
          </a:xfrm>
        </p:grpSpPr>
        <p:sp>
          <p:nvSpPr>
            <p:cNvPr id="1009" name="线条"/>
            <p:cNvSpPr/>
            <p:nvPr/>
          </p:nvSpPr>
          <p:spPr>
            <a:xfrm flipH="1" flipV="1">
              <a:off x="-1" y="-1"/>
              <a:ext cx="2047109" cy="179661"/>
            </a:xfrm>
            <a:prstGeom prst="line">
              <a:avLst/>
            </a:prstGeom>
            <a:noFill/>
            <a:ln w="50800" cap="flat">
              <a:solidFill>
                <a:srgbClr val="FFFFFF"/>
              </a:solidFill>
              <a:prstDash val="solid"/>
              <a:round/>
              <a:tailEnd type="triangle" w="med" len="med"/>
            </a:ln>
            <a:effectLst>
              <a:outerShdw blurRad="50800" dist="25400" dir="5400000" rotWithShape="0">
                <a:srgbClr val="000000">
                  <a:alpha val="38000"/>
                </a:srgbClr>
              </a:outerShdw>
            </a:effectLst>
          </p:spPr>
          <p:txBody>
            <a:bodyPr wrap="square" lIns="60959" tIns="60959" rIns="60959" bIns="60959" numCol="1" anchor="t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  <p:sp>
          <p:nvSpPr>
            <p:cNvPr id="1010" name="线条"/>
            <p:cNvSpPr/>
            <p:nvPr/>
          </p:nvSpPr>
          <p:spPr>
            <a:xfrm>
              <a:off x="2842356" y="1255021"/>
              <a:ext cx="236452" cy="1088918"/>
            </a:xfrm>
            <a:prstGeom prst="line">
              <a:avLst/>
            </a:prstGeom>
            <a:noFill/>
            <a:ln w="50800" cap="flat">
              <a:solidFill>
                <a:srgbClr val="FFFFFF"/>
              </a:solidFill>
              <a:prstDash val="solid"/>
              <a:round/>
              <a:tailEnd type="triangle" w="med" len="med"/>
            </a:ln>
            <a:effectLst>
              <a:outerShdw blurRad="50800" dist="25400" dir="5400000" rotWithShape="0">
                <a:srgbClr val="000000">
                  <a:alpha val="38000"/>
                </a:srgbClr>
              </a:outerShdw>
            </a:effectLst>
          </p:spPr>
          <p:txBody>
            <a:bodyPr wrap="square" lIns="60959" tIns="60959" rIns="60959" bIns="60959" numCol="1" anchor="t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  <p:sp>
          <p:nvSpPr>
            <p:cNvPr id="1011" name="edge of pool"/>
            <p:cNvSpPr txBox="1"/>
            <p:nvPr/>
          </p:nvSpPr>
          <p:spPr>
            <a:xfrm>
              <a:off x="1824450" y="67521"/>
              <a:ext cx="1942739" cy="108712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60959" tIns="60959" rIns="60959" bIns="60959" numCol="1" anchor="t">
              <a:spAutoFit/>
            </a:bodyPr>
            <a:lstStyle>
              <a:lvl1pPr algn="ctr" defTabSz="457200">
                <a:defRPr sz="3200">
                  <a:solidFill>
                    <a:srgbClr val="FFFFFF"/>
                  </a:solidFill>
                  <a:latin typeface="+mj-lt"/>
                  <a:ea typeface="+mj-ea"/>
                  <a:cs typeface="+mj-cs"/>
                  <a:sym typeface="Helvetica"/>
                </a:defRPr>
              </a:lvl1pPr>
            </a:lstStyle>
            <a:p>
              <a:r>
                <a:t>edge of pool</a:t>
              </a:r>
            </a:p>
          </p:txBody>
        </p:sp>
      </p:grpSp>
    </p:spTree>
  </p:cSld>
  <p:clrMapOvr>
    <a:masterClrMapping/>
  </p:clrMapOvr>
  <p:transition spd="med"/>
  <p:timing>
    <p:tnLst>
      <p:par>
        <p:cTn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0" fill="hold"/>
                                        <p:tgtEl>
                                          <p:spTgt spid="10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3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3" fill="hold"/>
                                        <p:tgtEl>
                                          <p:spTgt spid="1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grpId="4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7" fill="hold"/>
                                        <p:tgtEl>
                                          <p:spTgt spid="9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5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0" fill="hold"/>
                                        <p:tgtEl>
                                          <p:spTgt spid="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fill="hold"/>
                                        <p:tgtEl>
                                          <p:spTgt spid="995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6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fill="hold"/>
                                        <p:tgtEl>
                                          <p:spTgt spid="995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6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fill="hold"/>
                                        <p:tgtEl>
                                          <p:spTgt spid="995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7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34" fill="hold"/>
                                        <p:tgtEl>
                                          <p:spTgt spid="1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995" grpId="6">
        <p:bldSub>
          <a:bldChart bld="series"/>
        </p:bldSub>
      </p:bldGraphic>
      <p:bldP spid="996" grpId="4" animBg="1" advAuto="0"/>
      <p:bldP spid="997" grpId="5" animBg="1" advAuto="0"/>
      <p:bldP spid="998" grpId="1" animBg="1" advAuto="0"/>
      <p:bldP spid="1003" grpId="3" animBg="1" advAuto="0"/>
      <p:bldP spid="1008" grpId="2" animBg="1" advAuto="0"/>
      <p:bldP spid="1012" grpId="7" animBg="1" advAuto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6" name="Backscatter Throughput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Backscatter Throughput</a:t>
            </a:r>
          </a:p>
        </p:txBody>
      </p:sp>
      <p:graphicFrame>
        <p:nvGraphicFramePr>
          <p:cNvPr id="1017" name="Chart 6"/>
          <p:cNvGraphicFramePr/>
          <p:nvPr/>
        </p:nvGraphicFramePr>
        <p:xfrm>
          <a:off x="4247803" y="2810441"/>
          <a:ext cx="8363358" cy="540267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18" name="TextBox 3"/>
          <p:cNvSpPr txBox="1"/>
          <p:nvPr/>
        </p:nvSpPr>
        <p:spPr>
          <a:xfrm rot="16200000">
            <a:off x="1499161" y="5139621"/>
            <a:ext cx="4776948" cy="561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45719" rIns="45719">
            <a:spAutoFit/>
          </a:bodyPr>
          <a:lstStyle>
            <a:lvl1pPr defTabSz="914400">
              <a:defRPr sz="3200"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lvl1pPr>
          </a:lstStyle>
          <a:p>
            <a:r>
              <a:t>Signal-to-Noise Ratio (dB)</a:t>
            </a:r>
          </a:p>
        </p:txBody>
      </p:sp>
      <p:sp>
        <p:nvSpPr>
          <p:cNvPr id="1019" name="TextBox 5"/>
          <p:cNvSpPr txBox="1"/>
          <p:nvPr/>
        </p:nvSpPr>
        <p:spPr>
          <a:xfrm>
            <a:off x="7975346" y="8167686"/>
            <a:ext cx="2608621" cy="561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45719" rIns="45719">
            <a:spAutoFit/>
          </a:bodyPr>
          <a:lstStyle>
            <a:lvl1pPr defTabSz="914400">
              <a:defRPr sz="3200"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lvl1pPr>
          </a:lstStyle>
          <a:p>
            <a:r>
              <a:t>Bitrate (kbps)</a:t>
            </a:r>
          </a:p>
        </p:txBody>
      </p:sp>
      <p:sp>
        <p:nvSpPr>
          <p:cNvPr id="1020" name="Rectangle 10"/>
          <p:cNvSpPr txBox="1"/>
          <p:nvPr/>
        </p:nvSpPr>
        <p:spPr>
          <a:xfrm>
            <a:off x="1638092" y="1247447"/>
            <a:ext cx="12721573" cy="7010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45719" rIns="45719">
            <a:spAutoFit/>
          </a:bodyPr>
          <a:lstStyle/>
          <a:p>
            <a:pPr algn="ctr" defTabSz="914400">
              <a:defRPr sz="4000" u="sng">
                <a:solidFill>
                  <a:srgbClr val="FFFFFF"/>
                </a:solidFill>
                <a:latin typeface="Calibri Light"/>
                <a:ea typeface="Calibri Light"/>
                <a:cs typeface="Calibri Light"/>
                <a:sym typeface="Calibri Light"/>
              </a:defRPr>
            </a:pPr>
            <a:r>
              <a:t>Experiment:</a:t>
            </a:r>
            <a:r>
              <a:rPr u="none"/>
              <a:t> Vary backscatter bitrate &amp; measure SNR</a:t>
            </a:r>
          </a:p>
        </p:txBody>
      </p:sp>
    </p:spTree>
  </p:cSld>
  <p:clrMapOvr>
    <a:masterClrMapping/>
  </p:clrMapOvr>
  <p:transition spd="med" advClick="0" advTm="0"/>
  <p:timing>
    <p:tnLst>
      <p:par>
        <p:cTn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1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0" fill="hold"/>
                                        <p:tgtEl>
                                          <p:spTgt spid="1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3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3" fill="hold"/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4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6" fill="hold"/>
                                        <p:tgtEl>
                                          <p:spTgt spid="1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17" grpId="4" animBg="1" advAuto="0"/>
      <p:bldP spid="1018" grpId="2" animBg="1" advAuto="0"/>
      <p:bldP spid="1019" grpId="3" animBg="1" advAuto="0"/>
      <p:bldP spid="1020" grpId="1" animBg="1" advAuto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" name="Backscatter Throughput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Backscatter Throughput</a:t>
            </a:r>
          </a:p>
        </p:txBody>
      </p:sp>
      <p:graphicFrame>
        <p:nvGraphicFramePr>
          <p:cNvPr id="1025" name="Chart 6"/>
          <p:cNvGraphicFramePr/>
          <p:nvPr/>
        </p:nvGraphicFramePr>
        <p:xfrm>
          <a:off x="4247803" y="2810441"/>
          <a:ext cx="8363358" cy="540267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26" name="TextBox 3"/>
          <p:cNvSpPr txBox="1"/>
          <p:nvPr/>
        </p:nvSpPr>
        <p:spPr>
          <a:xfrm rot="16200000">
            <a:off x="1499161" y="5139621"/>
            <a:ext cx="4776948" cy="561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45719" rIns="45719">
            <a:spAutoFit/>
          </a:bodyPr>
          <a:lstStyle>
            <a:lvl1pPr defTabSz="914400">
              <a:defRPr sz="3200"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lvl1pPr>
          </a:lstStyle>
          <a:p>
            <a:r>
              <a:t>Signal-to-Noise Ratio (dB)</a:t>
            </a:r>
          </a:p>
        </p:txBody>
      </p:sp>
      <p:sp>
        <p:nvSpPr>
          <p:cNvPr id="1027" name="TextBox 5"/>
          <p:cNvSpPr txBox="1"/>
          <p:nvPr/>
        </p:nvSpPr>
        <p:spPr>
          <a:xfrm>
            <a:off x="7975346" y="8167686"/>
            <a:ext cx="2608621" cy="5613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45719" rIns="45719">
            <a:spAutoFit/>
          </a:bodyPr>
          <a:lstStyle>
            <a:lvl1pPr defTabSz="914400">
              <a:defRPr sz="3200"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lvl1pPr>
          </a:lstStyle>
          <a:p>
            <a:r>
              <a:t>Bitrate (kbps)</a:t>
            </a:r>
          </a:p>
        </p:txBody>
      </p:sp>
      <p:sp>
        <p:nvSpPr>
          <p:cNvPr id="1028" name="Rectangle 10"/>
          <p:cNvSpPr txBox="1"/>
          <p:nvPr/>
        </p:nvSpPr>
        <p:spPr>
          <a:xfrm>
            <a:off x="1638092" y="1247447"/>
            <a:ext cx="12721573" cy="7010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45719" rIns="45719">
            <a:spAutoFit/>
          </a:bodyPr>
          <a:lstStyle/>
          <a:p>
            <a:pPr algn="ctr" defTabSz="914400">
              <a:defRPr sz="4000" u="sng">
                <a:solidFill>
                  <a:srgbClr val="FFFFFF"/>
                </a:solidFill>
                <a:latin typeface="Calibri Light"/>
                <a:ea typeface="Calibri Light"/>
                <a:cs typeface="Calibri Light"/>
                <a:sym typeface="Calibri Light"/>
              </a:defRPr>
            </a:pPr>
            <a:r>
              <a:t>Experiment:</a:t>
            </a:r>
            <a:r>
              <a:rPr u="none"/>
              <a:t> Vary backscatter bitrate &amp; measure SNR</a:t>
            </a:r>
          </a:p>
        </p:txBody>
      </p:sp>
      <p:sp>
        <p:nvSpPr>
          <p:cNvPr id="1029" name="线条"/>
          <p:cNvSpPr/>
          <p:nvPr/>
        </p:nvSpPr>
        <p:spPr>
          <a:xfrm flipH="1">
            <a:off x="9215127" y="4166112"/>
            <a:ext cx="1338643" cy="833303"/>
          </a:xfrm>
          <a:prstGeom prst="line">
            <a:avLst/>
          </a:prstGeom>
          <a:ln w="50800">
            <a:solidFill>
              <a:srgbClr val="829FC9"/>
            </a:solidFill>
            <a:tailEnd type="triangle"/>
          </a:ln>
          <a:effectLst>
            <a:outerShdw blurRad="50800" dist="25400" dir="5400000" rotWithShape="0">
              <a:srgbClr val="000000">
                <a:alpha val="38000"/>
              </a:srgbClr>
            </a:outerShdw>
          </a:effectLst>
        </p:spPr>
        <p:txBody>
          <a:bodyPr lIns="60959" tIns="60959" rIns="60959" bIns="60959"/>
          <a:lstStyle/>
          <a:p>
            <a:pPr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sp>
        <p:nvSpPr>
          <p:cNvPr id="1030" name="BER ~ 10-5"/>
          <p:cNvSpPr txBox="1"/>
          <p:nvPr/>
        </p:nvSpPr>
        <p:spPr>
          <a:xfrm>
            <a:off x="10384821" y="3650492"/>
            <a:ext cx="2342525" cy="6045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/>
          <a:p>
            <a:pPr algn="ctr" defTabSz="457200">
              <a:defRPr sz="3200">
                <a:solidFill>
                  <a:srgbClr val="829FC9"/>
                </a:solidFill>
                <a:latin typeface="+mj-lt"/>
                <a:ea typeface="+mj-ea"/>
                <a:cs typeface="+mj-cs"/>
                <a:sym typeface="Helvetica"/>
              </a:defRPr>
            </a:pPr>
            <a:r>
              <a:t>BER ~ 10</a:t>
            </a:r>
            <a:r>
              <a:rPr baseline="31999"/>
              <a:t>-5</a:t>
            </a:r>
          </a:p>
        </p:txBody>
      </p:sp>
      <p:sp>
        <p:nvSpPr>
          <p:cNvPr id="1031" name="线条"/>
          <p:cNvSpPr/>
          <p:nvPr/>
        </p:nvSpPr>
        <p:spPr>
          <a:xfrm flipH="1">
            <a:off x="12706216" y="5974977"/>
            <a:ext cx="935083" cy="935083"/>
          </a:xfrm>
          <a:prstGeom prst="line">
            <a:avLst/>
          </a:prstGeom>
          <a:ln w="50800">
            <a:solidFill>
              <a:srgbClr val="829FC9"/>
            </a:solidFill>
            <a:tailEnd type="triangle"/>
          </a:ln>
          <a:effectLst>
            <a:outerShdw blurRad="50800" dist="25400" dir="5400000" rotWithShape="0">
              <a:srgbClr val="000000">
                <a:alpha val="38000"/>
              </a:srgbClr>
            </a:outerShdw>
          </a:effectLst>
        </p:spPr>
        <p:txBody>
          <a:bodyPr lIns="60959" tIns="60959" rIns="60959" bIns="60959"/>
          <a:lstStyle/>
          <a:p>
            <a:pPr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sp>
        <p:nvSpPr>
          <p:cNvPr id="1032" name="BER ~ 10-1"/>
          <p:cNvSpPr txBox="1"/>
          <p:nvPr/>
        </p:nvSpPr>
        <p:spPr>
          <a:xfrm>
            <a:off x="12950221" y="5209519"/>
            <a:ext cx="2342525" cy="6045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/>
          <a:p>
            <a:pPr algn="ctr" defTabSz="457200">
              <a:defRPr sz="3200">
                <a:solidFill>
                  <a:srgbClr val="829FC9"/>
                </a:solidFill>
                <a:latin typeface="+mj-lt"/>
                <a:ea typeface="+mj-ea"/>
                <a:cs typeface="+mj-cs"/>
                <a:sym typeface="Helvetica"/>
              </a:defRPr>
            </a:pPr>
            <a:r>
              <a:t>BER ~ 10</a:t>
            </a:r>
            <a:r>
              <a:rPr baseline="31999"/>
              <a:t>-1</a:t>
            </a:r>
          </a:p>
        </p:txBody>
      </p:sp>
      <p:sp>
        <p:nvSpPr>
          <p:cNvPr id="1033" name="线条"/>
          <p:cNvSpPr/>
          <p:nvPr/>
        </p:nvSpPr>
        <p:spPr>
          <a:xfrm flipV="1">
            <a:off x="5082822" y="3319334"/>
            <a:ext cx="1" cy="609601"/>
          </a:xfrm>
          <a:prstGeom prst="line">
            <a:avLst/>
          </a:prstGeom>
          <a:ln w="25400">
            <a:solidFill>
              <a:srgbClr val="FFFFFF"/>
            </a:solidFill>
            <a:miter lim="400000"/>
            <a:headEnd type="triangle" len="sm"/>
            <a:tailEnd type="triangle" len="sm"/>
          </a:ln>
          <a:effectLst>
            <a:outerShdw blurRad="50800" dist="25400" dir="5400000" rotWithShape="0">
              <a:srgbClr val="000000">
                <a:alpha val="38000"/>
              </a:srgbClr>
            </a:outerShdw>
          </a:effectLst>
        </p:spPr>
        <p:txBody>
          <a:bodyPr lIns="60959" tIns="60959" rIns="60959" bIns="60959"/>
          <a:lstStyle/>
          <a:p>
            <a:pPr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sp>
        <p:nvSpPr>
          <p:cNvPr id="1034" name="线条"/>
          <p:cNvSpPr/>
          <p:nvPr/>
        </p:nvSpPr>
        <p:spPr>
          <a:xfrm flipV="1">
            <a:off x="5209822" y="3446334"/>
            <a:ext cx="1" cy="1012837"/>
          </a:xfrm>
          <a:prstGeom prst="line">
            <a:avLst/>
          </a:prstGeom>
          <a:ln w="25400">
            <a:solidFill>
              <a:srgbClr val="FFFFFF"/>
            </a:solidFill>
            <a:miter lim="400000"/>
            <a:headEnd type="triangle" len="sm"/>
            <a:tailEnd type="triangle" len="sm"/>
          </a:ln>
          <a:effectLst>
            <a:outerShdw blurRad="50800" dist="25400" dir="5400000" rotWithShape="0">
              <a:srgbClr val="000000">
                <a:alpha val="38000"/>
              </a:srgbClr>
            </a:outerShdw>
          </a:effectLst>
        </p:spPr>
        <p:txBody>
          <a:bodyPr lIns="60959" tIns="60959" rIns="60959" bIns="60959"/>
          <a:lstStyle/>
          <a:p>
            <a:pPr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sp>
        <p:nvSpPr>
          <p:cNvPr id="1035" name="线条"/>
          <p:cNvSpPr/>
          <p:nvPr/>
        </p:nvSpPr>
        <p:spPr>
          <a:xfrm flipV="1">
            <a:off x="5534377" y="4065581"/>
            <a:ext cx="1" cy="1012838"/>
          </a:xfrm>
          <a:prstGeom prst="line">
            <a:avLst/>
          </a:prstGeom>
          <a:ln w="25400">
            <a:solidFill>
              <a:srgbClr val="FFFFFF"/>
            </a:solidFill>
            <a:miter lim="400000"/>
            <a:headEnd type="triangle" len="sm"/>
            <a:tailEnd type="triangle" len="sm"/>
          </a:ln>
          <a:effectLst>
            <a:outerShdw blurRad="50800" dist="25400" dir="5400000" rotWithShape="0">
              <a:srgbClr val="000000">
                <a:alpha val="38000"/>
              </a:srgbClr>
            </a:outerShdw>
          </a:effectLst>
        </p:spPr>
        <p:txBody>
          <a:bodyPr lIns="60959" tIns="60959" rIns="60959" bIns="60959"/>
          <a:lstStyle/>
          <a:p>
            <a:pPr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sp>
        <p:nvSpPr>
          <p:cNvPr id="1036" name="线条"/>
          <p:cNvSpPr/>
          <p:nvPr/>
        </p:nvSpPr>
        <p:spPr>
          <a:xfrm flipV="1">
            <a:off x="5833533" y="4497381"/>
            <a:ext cx="1" cy="352438"/>
          </a:xfrm>
          <a:prstGeom prst="line">
            <a:avLst/>
          </a:prstGeom>
          <a:ln w="25400">
            <a:solidFill>
              <a:srgbClr val="FFFFFF"/>
            </a:solidFill>
            <a:miter lim="400000"/>
            <a:headEnd type="triangle" len="sm"/>
            <a:tailEnd type="triangle" len="sm"/>
          </a:ln>
          <a:effectLst>
            <a:outerShdw blurRad="50800" dist="25400" dir="5400000" rotWithShape="0">
              <a:srgbClr val="000000">
                <a:alpha val="38000"/>
              </a:srgbClr>
            </a:outerShdw>
          </a:effectLst>
        </p:spPr>
        <p:txBody>
          <a:bodyPr lIns="60959" tIns="60959" rIns="60959" bIns="60959"/>
          <a:lstStyle/>
          <a:p>
            <a:pPr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sp>
        <p:nvSpPr>
          <p:cNvPr id="1037" name="线条"/>
          <p:cNvSpPr/>
          <p:nvPr/>
        </p:nvSpPr>
        <p:spPr>
          <a:xfrm flipV="1">
            <a:off x="6132689" y="4584870"/>
            <a:ext cx="1" cy="609601"/>
          </a:xfrm>
          <a:prstGeom prst="line">
            <a:avLst/>
          </a:prstGeom>
          <a:ln w="25400">
            <a:solidFill>
              <a:srgbClr val="FFFFFF"/>
            </a:solidFill>
            <a:miter lim="400000"/>
            <a:headEnd type="triangle" len="sm"/>
            <a:tailEnd type="triangle" len="sm"/>
          </a:ln>
          <a:effectLst>
            <a:outerShdw blurRad="50800" dist="25400" dir="5400000" rotWithShape="0">
              <a:srgbClr val="000000">
                <a:alpha val="38000"/>
              </a:srgbClr>
            </a:outerShdw>
          </a:effectLst>
        </p:spPr>
        <p:txBody>
          <a:bodyPr lIns="60959" tIns="60959" rIns="60959" bIns="60959"/>
          <a:lstStyle/>
          <a:p>
            <a:pPr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sp>
        <p:nvSpPr>
          <p:cNvPr id="1038" name="线条"/>
          <p:cNvSpPr/>
          <p:nvPr/>
        </p:nvSpPr>
        <p:spPr>
          <a:xfrm flipV="1">
            <a:off x="6457245" y="4486575"/>
            <a:ext cx="1" cy="181634"/>
          </a:xfrm>
          <a:prstGeom prst="line">
            <a:avLst/>
          </a:prstGeom>
          <a:ln w="25400">
            <a:solidFill>
              <a:srgbClr val="FFFFFF"/>
            </a:solidFill>
            <a:miter lim="400000"/>
            <a:headEnd type="triangle" len="sm"/>
            <a:tailEnd type="triangle" len="sm"/>
          </a:ln>
          <a:effectLst>
            <a:outerShdw blurRad="50800" dist="25400" dir="5400000" rotWithShape="0">
              <a:srgbClr val="000000">
                <a:alpha val="38000"/>
              </a:srgbClr>
            </a:outerShdw>
          </a:effectLst>
        </p:spPr>
        <p:txBody>
          <a:bodyPr lIns="60959" tIns="60959" rIns="60959" bIns="60959"/>
          <a:lstStyle/>
          <a:p>
            <a:pPr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sp>
        <p:nvSpPr>
          <p:cNvPr id="1039" name="线条"/>
          <p:cNvSpPr/>
          <p:nvPr/>
        </p:nvSpPr>
        <p:spPr>
          <a:xfrm flipV="1">
            <a:off x="8024277" y="4584870"/>
            <a:ext cx="1" cy="609601"/>
          </a:xfrm>
          <a:prstGeom prst="line">
            <a:avLst/>
          </a:prstGeom>
          <a:ln w="25400">
            <a:solidFill>
              <a:srgbClr val="FFFFFF"/>
            </a:solidFill>
            <a:miter lim="400000"/>
            <a:headEnd type="triangle" len="sm"/>
            <a:tailEnd type="triangle" len="sm"/>
          </a:ln>
          <a:effectLst>
            <a:outerShdw blurRad="50800" dist="25400" dir="5400000" rotWithShape="0">
              <a:srgbClr val="000000">
                <a:alpha val="38000"/>
              </a:srgbClr>
            </a:outerShdw>
          </a:effectLst>
        </p:spPr>
        <p:txBody>
          <a:bodyPr lIns="60959" tIns="60959" rIns="60959" bIns="60959"/>
          <a:lstStyle/>
          <a:p>
            <a:pPr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sp>
        <p:nvSpPr>
          <p:cNvPr id="1040" name="线条"/>
          <p:cNvSpPr/>
          <p:nvPr/>
        </p:nvSpPr>
        <p:spPr>
          <a:xfrm flipV="1">
            <a:off x="9150344" y="4988366"/>
            <a:ext cx="1" cy="181634"/>
          </a:xfrm>
          <a:prstGeom prst="line">
            <a:avLst/>
          </a:prstGeom>
          <a:ln w="25400">
            <a:solidFill>
              <a:srgbClr val="FFFFFF"/>
            </a:solidFill>
            <a:miter lim="400000"/>
            <a:headEnd type="triangle" len="sm"/>
            <a:tailEnd type="triangle" len="sm"/>
          </a:ln>
          <a:effectLst>
            <a:outerShdw blurRad="50800" dist="25400" dir="5400000" rotWithShape="0">
              <a:srgbClr val="000000">
                <a:alpha val="38000"/>
              </a:srgbClr>
            </a:outerShdw>
          </a:effectLst>
        </p:spPr>
        <p:txBody>
          <a:bodyPr lIns="60959" tIns="60959" rIns="60959" bIns="60959"/>
          <a:lstStyle/>
          <a:p>
            <a:pPr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sp>
        <p:nvSpPr>
          <p:cNvPr id="1041" name="线条"/>
          <p:cNvSpPr/>
          <p:nvPr/>
        </p:nvSpPr>
        <p:spPr>
          <a:xfrm flipV="1">
            <a:off x="9465733" y="5666299"/>
            <a:ext cx="1" cy="2141533"/>
          </a:xfrm>
          <a:prstGeom prst="line">
            <a:avLst/>
          </a:prstGeom>
          <a:ln w="25400">
            <a:solidFill>
              <a:srgbClr val="FFFFFF"/>
            </a:solidFill>
            <a:miter lim="400000"/>
            <a:headEnd type="triangle" len="sm"/>
            <a:tailEnd type="triangle" len="sm"/>
          </a:ln>
          <a:effectLst>
            <a:outerShdw blurRad="50800" dist="25400" dir="5400000" rotWithShape="0">
              <a:srgbClr val="000000">
                <a:alpha val="38000"/>
              </a:srgbClr>
            </a:outerShdw>
          </a:effectLst>
        </p:spPr>
        <p:txBody>
          <a:bodyPr lIns="60959" tIns="60959" rIns="60959" bIns="60959"/>
          <a:lstStyle/>
          <a:p>
            <a:pPr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sp>
        <p:nvSpPr>
          <p:cNvPr id="1042" name="线条"/>
          <p:cNvSpPr/>
          <p:nvPr/>
        </p:nvSpPr>
        <p:spPr>
          <a:xfrm flipV="1">
            <a:off x="12496088" y="6848634"/>
            <a:ext cx="1" cy="352437"/>
          </a:xfrm>
          <a:prstGeom prst="line">
            <a:avLst/>
          </a:prstGeom>
          <a:ln w="25400">
            <a:solidFill>
              <a:srgbClr val="FFFFFF"/>
            </a:solidFill>
            <a:miter lim="400000"/>
            <a:headEnd type="triangle" len="sm"/>
            <a:tailEnd type="triangle" len="sm"/>
          </a:ln>
          <a:effectLst>
            <a:outerShdw blurRad="50800" dist="25400" dir="5400000" rotWithShape="0">
              <a:srgbClr val="000000">
                <a:alpha val="38000"/>
              </a:srgbClr>
            </a:outerShdw>
          </a:effectLst>
        </p:spPr>
        <p:txBody>
          <a:bodyPr lIns="60959" tIns="60959" rIns="60959" bIns="60959"/>
          <a:lstStyle/>
          <a:p>
            <a:pPr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sp>
        <p:nvSpPr>
          <p:cNvPr id="1043" name="TextBox 9"/>
          <p:cNvSpPr txBox="1"/>
          <p:nvPr/>
        </p:nvSpPr>
        <p:spPr>
          <a:xfrm>
            <a:off x="-3" y="7716836"/>
            <a:ext cx="16256007" cy="1463041"/>
          </a:xfrm>
          <a:prstGeom prst="rect">
            <a:avLst/>
          </a:prstGeom>
          <a:solidFill>
            <a:srgbClr val="C00000"/>
          </a:solidFill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121919" tIns="121919" rIns="121919" bIns="121919">
            <a:spAutoFit/>
          </a:bodyPr>
          <a:lstStyle>
            <a:lvl1pPr algn="ctr" defTabSz="1219200">
              <a:defRPr sz="4200"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lvl1pPr>
          </a:lstStyle>
          <a:p>
            <a:r>
              <a:t>Extends to multiple sensors (4-10dB SINR) due to resonance tuning &amp; collision decoding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grpId="2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9" fill="hold"/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3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3" fill="hold"/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4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6" fill="hold"/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5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0" fill="hold"/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9" grpId="2" animBg="1" advAuto="0"/>
      <p:bldP spid="1030" grpId="1" animBg="1" advAuto="0"/>
      <p:bldP spid="1031" grpId="4" animBg="1" advAuto="0"/>
      <p:bldP spid="1032" grpId="3" animBg="1" advAuto="0"/>
      <p:bldP spid="1043" grpId="5" animBg="1" advAuto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" name="TextBox 16"/>
          <p:cNvSpPr txBox="1"/>
          <p:nvPr/>
        </p:nvSpPr>
        <p:spPr>
          <a:xfrm>
            <a:off x="-9809" y="182745"/>
            <a:ext cx="16151867" cy="16459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/>
          <a:p>
            <a:pPr algn="ctr" defTabSz="1219200">
              <a:defRPr sz="5000">
                <a:solidFill>
                  <a:srgbClr val="FFFFFF"/>
                </a:solidFill>
                <a:latin typeface="+mj-lt"/>
                <a:ea typeface="+mj-ea"/>
                <a:cs typeface="+mj-cs"/>
                <a:sym typeface="Helvetica"/>
              </a:defRPr>
            </a:pPr>
            <a:r>
              <a:rPr u="sng"/>
              <a:t>Problem:</a:t>
            </a:r>
            <a:r>
              <a:t> Battery life of underwater sensors is extremely limited</a:t>
            </a:r>
          </a:p>
        </p:txBody>
      </p:sp>
      <p:sp>
        <p:nvSpPr>
          <p:cNvPr id="305" name="TextBox 2"/>
          <p:cNvSpPr txBox="1"/>
          <p:nvPr/>
        </p:nvSpPr>
        <p:spPr>
          <a:xfrm>
            <a:off x="564153" y="2119271"/>
            <a:ext cx="15639780" cy="7569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>
            <a:lvl1pPr algn="ctr" defTabSz="1219200">
              <a:defRPr sz="4200">
                <a:solidFill>
                  <a:srgbClr val="FFFFFF"/>
                </a:solidFill>
                <a:latin typeface="Calibri Light"/>
                <a:ea typeface="Calibri Light"/>
                <a:cs typeface="Calibri Light"/>
                <a:sym typeface="Calibri Light"/>
              </a:defRPr>
            </a:lvl1pPr>
          </a:lstStyle>
          <a:p>
            <a:r>
              <a:t>Low-power underwater transmitters consume 100s of Watts</a:t>
            </a:r>
          </a:p>
        </p:txBody>
      </p:sp>
      <p:sp>
        <p:nvSpPr>
          <p:cNvPr id="306" name="TextBox 2"/>
          <p:cNvSpPr txBox="1"/>
          <p:nvPr/>
        </p:nvSpPr>
        <p:spPr>
          <a:xfrm>
            <a:off x="538981" y="6902243"/>
            <a:ext cx="14706335" cy="13919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>
            <a:lvl1pPr algn="ctr" defTabSz="1219200">
              <a:defRPr sz="4200">
                <a:solidFill>
                  <a:srgbClr val="FFFFFF"/>
                </a:solidFill>
                <a:latin typeface="Calibri Light"/>
                <a:ea typeface="Calibri Light"/>
                <a:cs typeface="Calibri Light"/>
                <a:sym typeface="Calibri Light"/>
              </a:defRPr>
            </a:lvl1pPr>
          </a:lstStyle>
          <a:p>
            <a:r>
              <a:t>State-of-the-art sensors for tracking marine animals only last for few hours or days</a:t>
            </a:r>
          </a:p>
        </p:txBody>
      </p:sp>
      <p:sp>
        <p:nvSpPr>
          <p:cNvPr id="307" name="Straight Arrow Connector 5"/>
          <p:cNvSpPr/>
          <p:nvPr/>
        </p:nvSpPr>
        <p:spPr>
          <a:xfrm>
            <a:off x="8128001" y="3930379"/>
            <a:ext cx="1" cy="2311377"/>
          </a:xfrm>
          <a:prstGeom prst="line">
            <a:avLst/>
          </a:prstGeom>
          <a:ln w="101600">
            <a:solidFill>
              <a:srgbClr val="FFFFFF"/>
            </a:solidFill>
            <a:miter/>
            <a:tailEnd type="triangle"/>
          </a:ln>
        </p:spPr>
        <p:txBody>
          <a:bodyPr lIns="60959" tIns="60959" rIns="60959" bIns="60959"/>
          <a:lstStyle/>
          <a:p>
            <a:pPr defTabSz="1219200"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sp>
        <p:nvSpPr>
          <p:cNvPr id="308" name="TextBox 11"/>
          <p:cNvSpPr txBox="1"/>
          <p:nvPr/>
        </p:nvSpPr>
        <p:spPr>
          <a:xfrm>
            <a:off x="1414114" y="2925496"/>
            <a:ext cx="13427771" cy="6680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>
            <a:lvl1pPr algn="ctr" defTabSz="1219200">
              <a:defRPr sz="3600">
                <a:solidFill>
                  <a:srgbClr val="BFBFBF"/>
                </a:solidFill>
                <a:latin typeface="Calibri Light"/>
                <a:ea typeface="Calibri Light"/>
                <a:cs typeface="Calibri Light"/>
                <a:sym typeface="Calibri Light"/>
              </a:defRPr>
            </a:lvl1pPr>
          </a:lstStyle>
          <a:p>
            <a:r>
              <a:t>(e.g., WHOI low-power micro-modem 2019)</a:t>
            </a:r>
          </a:p>
        </p:txBody>
      </p:sp>
      <p:sp>
        <p:nvSpPr>
          <p:cNvPr id="309" name="TextBox 11"/>
          <p:cNvSpPr txBox="1"/>
          <p:nvPr/>
        </p:nvSpPr>
        <p:spPr>
          <a:xfrm>
            <a:off x="1670158" y="8343469"/>
            <a:ext cx="13427770" cy="6680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>
            <a:lvl1pPr algn="ctr" defTabSz="1219200">
              <a:defRPr sz="3600">
                <a:solidFill>
                  <a:srgbClr val="BFBFBF"/>
                </a:solidFill>
                <a:latin typeface="Calibri Light"/>
                <a:ea typeface="Calibri Light"/>
                <a:cs typeface="Calibri Light"/>
                <a:sym typeface="Calibri Light"/>
              </a:defRPr>
            </a:lvl1pPr>
          </a:lstStyle>
          <a:p>
            <a:r>
              <a:t>[Animal Biotelemetry’15, Scientific Reports’17]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grpId="2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9" fill="hold"/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3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3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4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6" fill="hold"/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5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9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5" grpId="1" animBg="1" advAuto="0"/>
      <p:bldP spid="306" grpId="4" animBg="1" advAuto="0"/>
      <p:bldP spid="307" grpId="3" animBg="1" advAuto="0"/>
      <p:bldP spid="308" grpId="2" animBg="1" advAuto="0"/>
      <p:bldP spid="309" grpId="5" animBg="1" advAuto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71" name="backscatter-gopro-photo.jpg" descr="backscatter-gopro-photo.jpg"/>
          <p:cNvPicPr>
            <a:picLocks noChangeAspect="1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>
            <a:off x="-16670" y="-1887214"/>
            <a:ext cx="16289340" cy="12217005"/>
          </a:xfrm>
          <a:prstGeom prst="rect">
            <a:avLst/>
          </a:prstGeom>
          <a:ln w="12700">
            <a:miter lim="400000"/>
          </a:ln>
        </p:spPr>
      </p:pic>
      <p:sp>
        <p:nvSpPr>
          <p:cNvPr id="1072" name="Conclusion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  <a:effectLst>
            <a:outerShdw blurRad="368300" dir="5400000" rotWithShape="0">
              <a:srgbClr val="000000">
                <a:alpha val="67512"/>
              </a:srgbClr>
            </a:outerShdw>
          </a:effectLst>
        </p:spPr>
        <p:txBody>
          <a:bodyPr/>
          <a:lstStyle/>
          <a:p>
            <a:r>
              <a:t>Conclusion</a:t>
            </a:r>
          </a:p>
        </p:txBody>
      </p:sp>
      <p:sp>
        <p:nvSpPr>
          <p:cNvPr id="1073" name="PAB: Piezo-Acoustic Backscatter…"/>
          <p:cNvSpPr txBox="1">
            <a:spLocks noGrp="1"/>
          </p:cNvSpPr>
          <p:nvPr>
            <p:ph type="body" idx="1"/>
          </p:nvPr>
        </p:nvSpPr>
        <p:spPr>
          <a:xfrm>
            <a:off x="609599" y="1752871"/>
            <a:ext cx="14805203" cy="6034619"/>
          </a:xfrm>
          <a:prstGeom prst="rect">
            <a:avLst/>
          </a:prstGeom>
          <a:effectLst>
            <a:outerShdw blurRad="355600" dir="5400000" rotWithShape="0">
              <a:srgbClr val="000000">
                <a:alpha val="67512"/>
              </a:srgbClr>
            </a:outerShdw>
          </a:effectLst>
        </p:spPr>
        <p:txBody>
          <a:bodyPr/>
          <a:lstStyle/>
          <a:p>
            <a:pPr>
              <a:defRPr>
                <a:latin typeface="+mj-lt"/>
                <a:ea typeface="+mj-ea"/>
                <a:cs typeface="+mj-cs"/>
                <a:sym typeface="Helvetica"/>
              </a:defRPr>
            </a:pPr>
            <a:r>
              <a:rPr dirty="0"/>
              <a:t>PAB: Piezo-Acoustic Backscatter</a:t>
            </a:r>
          </a:p>
          <a:p>
            <a:pPr lvl="1">
              <a:defRPr sz="3800">
                <a:latin typeface="+mj-lt"/>
                <a:ea typeface="+mj-ea"/>
                <a:cs typeface="+mj-cs"/>
                <a:sym typeface="Helvetica"/>
              </a:defRPr>
            </a:pPr>
            <a:r>
              <a:rPr dirty="0"/>
              <a:t>The first technology that enables backscatter networking in underwater environments</a:t>
            </a:r>
          </a:p>
          <a:p>
            <a:pPr lvl="1">
              <a:defRPr sz="3800">
                <a:latin typeface="+mj-lt"/>
                <a:ea typeface="+mj-ea"/>
                <a:cs typeface="+mj-cs"/>
                <a:sym typeface="Helvetica"/>
              </a:defRPr>
            </a:pPr>
            <a:r>
              <a:rPr dirty="0"/>
              <a:t>Leverages the piezoelectric effect for energy harvesting and backscatter</a:t>
            </a:r>
          </a:p>
          <a:p>
            <a:pPr>
              <a:defRPr>
                <a:latin typeface="+mj-lt"/>
                <a:ea typeface="+mj-ea"/>
                <a:cs typeface="+mj-cs"/>
                <a:sym typeface="Helvetica"/>
              </a:defRPr>
            </a:pPr>
            <a:r>
              <a:rPr dirty="0" err="1"/>
              <a:t>Batteryless</a:t>
            </a:r>
            <a:r>
              <a:rPr dirty="0"/>
              <a:t> Communication &amp; Sensing in the Ocean</a:t>
            </a:r>
          </a:p>
          <a:p>
            <a:pPr lvl="1">
              <a:defRPr sz="3800">
                <a:latin typeface="+mj-lt"/>
                <a:ea typeface="+mj-ea"/>
                <a:cs typeface="+mj-cs"/>
                <a:sym typeface="Helvetica"/>
              </a:defRPr>
            </a:pPr>
            <a:r>
              <a:rPr dirty="0"/>
              <a:t>Applications: climate change monitoring, deep sea exploration, naval deployment, and (maybe) space exploration</a:t>
            </a:r>
          </a:p>
        </p:txBody>
      </p:sp>
      <p:sp>
        <p:nvSpPr>
          <p:cNvPr id="1074" name="TextBox 5"/>
          <p:cNvSpPr txBox="1"/>
          <p:nvPr/>
        </p:nvSpPr>
        <p:spPr>
          <a:xfrm>
            <a:off x="1917724" y="8141128"/>
            <a:ext cx="12188953" cy="675641"/>
          </a:xfrm>
          <a:prstGeom prst="rect">
            <a:avLst/>
          </a:prstGeom>
          <a:ln w="12700">
            <a:miter lim="400000"/>
          </a:ln>
          <a:effectLst>
            <a:outerShdw blurRad="939800" dir="5400000" rotWithShape="0">
              <a:srgbClr val="000000">
                <a:alpha val="67512"/>
              </a:srgbClr>
            </a:outerShdw>
          </a:effectLst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45719" rIns="45719">
            <a:spAutoFit/>
          </a:bodyPr>
          <a:lstStyle>
            <a:lvl1pPr algn="ctr" defTabSz="914400">
              <a:defRPr sz="3800" u="sng">
                <a:solidFill>
                  <a:schemeClr val="accent1">
                    <a:lumOff val="23725"/>
                  </a:schemeClr>
                </a:solidFill>
                <a:latin typeface="+mj-lt"/>
                <a:ea typeface="+mj-ea"/>
                <a:cs typeface="+mj-cs"/>
                <a:sym typeface="Helvetica"/>
              </a:defRPr>
            </a:lvl1pPr>
          </a:lstStyle>
          <a:p>
            <a:r>
              <a:t>pab.media.mit.edu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107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8" fill="hold"/>
                                        <p:tgtEl>
                                          <p:spTgt spid="10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0" fill="hold"/>
                                        <p:tgtEl>
                                          <p:spTgt spid="107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2" fill="hold"/>
                                        <p:tgtEl>
                                          <p:spTgt spid="107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6" fill="hold"/>
                                        <p:tgtEl>
                                          <p:spTgt spid="107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8" fill="hold"/>
                                        <p:tgtEl>
                                          <p:spTgt spid="107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grpId="2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1" fill="hold"/>
                                        <p:tgtEl>
                                          <p:spTgt spid="1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73" grpId="1" build="p" animBg="1" advAuto="0"/>
      <p:bldP spid="1074" grpId="2" animBg="1" advAuto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3" name="Solution Idea: Shift the resonance frequency itself to a different channel"/>
          <p:cNvSpPr txBox="1">
            <a:spLocks noGrp="1"/>
          </p:cNvSpPr>
          <p:nvPr>
            <p:ph type="title"/>
          </p:nvPr>
        </p:nvSpPr>
        <p:spPr>
          <a:xfrm>
            <a:off x="1681205" y="141194"/>
            <a:ext cx="12893589" cy="1452282"/>
          </a:xfrm>
          <a:prstGeom prst="rect">
            <a:avLst/>
          </a:prstGeom>
        </p:spPr>
        <p:txBody>
          <a:bodyPr>
            <a:normAutofit/>
          </a:bodyPr>
          <a:lstStyle/>
          <a:p>
            <a:pPr defTabSz="536447">
              <a:defRPr sz="4576"/>
            </a:pPr>
            <a:r>
              <a:rPr lang="en-US" sz="5400" dirty="0"/>
              <a:t>D</a:t>
            </a:r>
            <a:r>
              <a:rPr lang="en-US" altLang="zh-CN" sz="5400" dirty="0"/>
              <a:t>iscussions</a:t>
            </a:r>
            <a:endParaRPr sz="5400" dirty="0"/>
          </a:p>
        </p:txBody>
      </p:sp>
      <p:sp>
        <p:nvSpPr>
          <p:cNvPr id="2" name="文本框 1">
            <a:extLst>
              <a:ext uri="{FF2B5EF4-FFF2-40B4-BE49-F238E27FC236}">
                <a16:creationId xmlns:a16="http://schemas.microsoft.com/office/drawing/2014/main" id="{5F9088BE-7EB5-4AD4-84F0-6D5ADA5D829A}"/>
              </a:ext>
            </a:extLst>
          </p:cNvPr>
          <p:cNvSpPr txBox="1"/>
          <p:nvPr/>
        </p:nvSpPr>
        <p:spPr>
          <a:xfrm>
            <a:off x="597646" y="1754839"/>
            <a:ext cx="5756089" cy="7902161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60959" tIns="60959" rIns="60959" bIns="60959" numCol="1" spcCol="38100" rtlCol="0" anchor="t">
            <a:spAutoFit/>
          </a:bodyPr>
          <a:lstStyle/>
          <a:p>
            <a:pPr marL="342900" marR="0" indent="-342900" algn="l" defTabSz="609600" rtl="0" fontAlgn="auto" latinLnBrk="0" hangingPunct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</a:pPr>
            <a:r>
              <a:rPr lang="zh-CN" altLang="en-US" sz="3600" dirty="0">
                <a:solidFill>
                  <a:schemeClr val="bg1"/>
                </a:solidFill>
              </a:rPr>
              <a:t>优点</a:t>
            </a:r>
            <a:endParaRPr lang="en-US" altLang="zh-CN" sz="3600" dirty="0">
              <a:solidFill>
                <a:schemeClr val="bg1"/>
              </a:solidFill>
            </a:endParaRPr>
          </a:p>
          <a:p>
            <a:pPr marL="685800" lvl="1" indent="-228600" defTabSz="914400" hangingPunct="1">
              <a:lnSpc>
                <a:spcPct val="150000"/>
              </a:lnSpc>
              <a:spcBef>
                <a:spcPts val="500"/>
              </a:spcBef>
              <a:buFont typeface="Arial" panose="020B0604020202020204" pitchFamily="34" charset="0"/>
              <a:buChar char="•"/>
            </a:pPr>
            <a:r>
              <a:rPr lang="zh-CN" altLang="en-US" kern="120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   立意新，迁移思维，知识面广</a:t>
            </a:r>
            <a:endParaRPr lang="en-US" altLang="zh-CN" sz="2000" kern="1200" dirty="0">
              <a:solidFill>
                <a:schemeClr val="bg1"/>
              </a:solidFill>
              <a:latin typeface="+mn-lt"/>
              <a:ea typeface="+mn-ea"/>
              <a:cs typeface="+mn-cs"/>
            </a:endParaRPr>
          </a:p>
          <a:p>
            <a:pPr marL="457200" lvl="8" indent="0" defTabSz="914400" hangingPunct="1">
              <a:lnSpc>
                <a:spcPct val="150000"/>
              </a:lnSpc>
              <a:spcBef>
                <a:spcPts val="500"/>
              </a:spcBef>
            </a:pPr>
            <a:r>
              <a:rPr lang="en-US" altLang="zh-CN" sz="2000" kern="120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	- </a:t>
            </a:r>
            <a:r>
              <a:rPr lang="zh-CN" altLang="en-US" sz="2000" kern="120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水下通信和</a:t>
            </a:r>
            <a:r>
              <a:rPr lang="en-US" altLang="zh-CN" sz="2000" kern="1200" dirty="0" err="1">
                <a:solidFill>
                  <a:schemeClr val="bg1"/>
                </a:solidFill>
                <a:latin typeface="+mn-lt"/>
                <a:ea typeface="+mn-ea"/>
                <a:cs typeface="+mn-cs"/>
              </a:rPr>
              <a:t>BackScatter</a:t>
            </a:r>
            <a:r>
              <a:rPr lang="zh-CN" altLang="en-US" sz="2000" kern="120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可能结合吗？</a:t>
            </a:r>
            <a:r>
              <a:rPr lang="en-US" altLang="zh-CN" sz="2000" kern="120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 </a:t>
            </a:r>
          </a:p>
          <a:p>
            <a:pPr marL="457200" lvl="8" indent="0" defTabSz="914400" hangingPunct="1">
              <a:lnSpc>
                <a:spcPct val="150000"/>
              </a:lnSpc>
              <a:spcBef>
                <a:spcPts val="500"/>
              </a:spcBef>
            </a:pPr>
            <a:r>
              <a:rPr lang="en-US" altLang="zh-CN" sz="2000" kern="120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        </a:t>
            </a:r>
            <a:r>
              <a:rPr lang="zh-CN" altLang="en-US" sz="2000" kern="120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（答：可以，不用电磁波，用声波）</a:t>
            </a:r>
            <a:endParaRPr lang="en-US" altLang="zh-CN" sz="2000" kern="1200" dirty="0">
              <a:solidFill>
                <a:schemeClr val="bg1"/>
              </a:solidFill>
              <a:latin typeface="+mn-lt"/>
              <a:ea typeface="+mn-ea"/>
              <a:cs typeface="+mn-cs"/>
            </a:endParaRPr>
          </a:p>
          <a:p>
            <a:pPr marL="457200" lvl="8" indent="0" defTabSz="914400" hangingPunct="1">
              <a:lnSpc>
                <a:spcPct val="150000"/>
              </a:lnSpc>
              <a:spcBef>
                <a:spcPts val="500"/>
              </a:spcBef>
            </a:pPr>
            <a:r>
              <a:rPr lang="en-US" altLang="zh-CN" sz="2000" kern="120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	- </a:t>
            </a:r>
            <a:r>
              <a:rPr lang="zh-CN" altLang="en-US" sz="2000" kern="120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如何调制声波？</a:t>
            </a:r>
            <a:endParaRPr lang="en-US" altLang="zh-CN" sz="2000" kern="1200" dirty="0">
              <a:solidFill>
                <a:schemeClr val="bg1"/>
              </a:solidFill>
              <a:latin typeface="+mn-lt"/>
              <a:ea typeface="+mn-ea"/>
              <a:cs typeface="+mn-cs"/>
            </a:endParaRPr>
          </a:p>
          <a:p>
            <a:pPr marL="457200" lvl="8" indent="0" defTabSz="914400" hangingPunct="1">
              <a:lnSpc>
                <a:spcPct val="150000"/>
              </a:lnSpc>
              <a:spcBef>
                <a:spcPts val="500"/>
              </a:spcBef>
            </a:pPr>
            <a:r>
              <a:rPr lang="en-US" altLang="zh-CN" sz="2000" kern="120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        </a:t>
            </a:r>
            <a:r>
              <a:rPr lang="zh-CN" altLang="en-US" sz="2000" kern="120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（答：压电效应的可逆性，调制电信号）</a:t>
            </a:r>
            <a:endParaRPr lang="en-US" altLang="zh-CN" sz="2000" kern="1200" dirty="0">
              <a:solidFill>
                <a:schemeClr val="bg1"/>
              </a:solidFill>
              <a:latin typeface="+mn-lt"/>
              <a:ea typeface="+mn-ea"/>
              <a:cs typeface="+mn-cs"/>
            </a:endParaRPr>
          </a:p>
          <a:p>
            <a:pPr marL="685800" marR="0" lvl="1" indent="-228600" defTabSz="914400" fontAlgn="auto" hangingPunct="1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</a:pPr>
            <a:r>
              <a:rPr lang="en-US" altLang="zh-CN" kern="120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	</a:t>
            </a:r>
            <a:r>
              <a:rPr lang="zh-CN" altLang="en-US" kern="120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前景广，直击痛点</a:t>
            </a:r>
            <a:endParaRPr lang="en-US" altLang="zh-CN" kern="1200" dirty="0">
              <a:solidFill>
                <a:schemeClr val="bg1"/>
              </a:solidFill>
              <a:latin typeface="+mn-lt"/>
              <a:ea typeface="+mn-ea"/>
              <a:cs typeface="+mn-cs"/>
            </a:endParaRPr>
          </a:p>
          <a:p>
            <a:pPr marL="685800" marR="0" lvl="1" indent="-228600" defTabSz="914400" fontAlgn="auto" hangingPunct="1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</a:pPr>
            <a:r>
              <a:rPr lang="en-US" altLang="zh-CN" kern="120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	</a:t>
            </a:r>
            <a:r>
              <a:rPr lang="zh-CN" altLang="en-US" kern="120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实验扎实</a:t>
            </a:r>
            <a:endParaRPr lang="en-US" altLang="zh-CN" kern="1200" dirty="0">
              <a:solidFill>
                <a:schemeClr val="bg1"/>
              </a:solidFill>
              <a:latin typeface="+mn-lt"/>
              <a:ea typeface="+mn-ea"/>
              <a:cs typeface="+mn-cs"/>
            </a:endParaRPr>
          </a:p>
          <a:p>
            <a:pPr marL="457200" marR="0" lvl="1" indent="0" defTabSz="914400" fontAlgn="auto" hangingPunct="1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Tx/>
              <a:buSzTx/>
              <a:tabLst/>
            </a:pPr>
            <a:r>
              <a:rPr lang="en-US" altLang="zh-CN" kern="120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	- </a:t>
            </a:r>
            <a:r>
              <a:rPr lang="zh-CN" altLang="en-US" sz="2000" kern="120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定制电路元件和压电晶体，实际测试</a:t>
            </a:r>
            <a:endParaRPr lang="en-US" altLang="zh-CN" sz="2000" kern="1200" dirty="0">
              <a:solidFill>
                <a:schemeClr val="bg1"/>
              </a:solidFill>
              <a:latin typeface="+mn-lt"/>
              <a:ea typeface="+mn-ea"/>
              <a:cs typeface="+mn-cs"/>
            </a:endParaRPr>
          </a:p>
          <a:p>
            <a:pPr marL="457200" marR="0" lvl="1" indent="0" defTabSz="914400" fontAlgn="auto" hangingPunct="1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Tx/>
              <a:buSzTx/>
              <a:tabLst/>
            </a:pPr>
            <a:r>
              <a:rPr lang="en-US" altLang="zh-CN" sz="2000" kern="120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	-  </a:t>
            </a:r>
            <a:r>
              <a:rPr lang="zh-CN" altLang="en-US" sz="2000" kern="120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在大水箱（包括实地）均进行了测试</a:t>
            </a:r>
            <a:endParaRPr lang="en-US" altLang="zh-CN" sz="2000" kern="1200" dirty="0">
              <a:solidFill>
                <a:schemeClr val="bg1"/>
              </a:solidFill>
              <a:latin typeface="+mn-lt"/>
              <a:ea typeface="+mn-ea"/>
              <a:cs typeface="+mn-cs"/>
            </a:endParaRPr>
          </a:p>
          <a:p>
            <a:pPr marL="342900" marR="0" indent="-342900" algn="l" defTabSz="6096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</a:pPr>
            <a:endParaRPr lang="en-US" altLang="zh-CN" sz="3200" dirty="0">
              <a:solidFill>
                <a:schemeClr val="bg1"/>
              </a:solidFill>
            </a:endParaRPr>
          </a:p>
          <a:p>
            <a:pPr marL="342900" lvl="1" indent="-342900">
              <a:buFont typeface="Arial" panose="020B0604020202020204" pitchFamily="34" charset="0"/>
              <a:buChar char="•"/>
            </a:pPr>
            <a:endParaRPr lang="en-US" altLang="zh-CN" sz="3200" dirty="0">
              <a:solidFill>
                <a:schemeClr val="bg1"/>
              </a:solidFill>
            </a:endParaRPr>
          </a:p>
          <a:p>
            <a:pPr marL="342900" lvl="1" indent="-342900">
              <a:buFont typeface="Arial" panose="020B0604020202020204" pitchFamily="34" charset="0"/>
              <a:buChar char="•"/>
            </a:pPr>
            <a:endParaRPr lang="en-US" altLang="zh-CN" sz="3200" dirty="0">
              <a:solidFill>
                <a:schemeClr val="bg1"/>
              </a:solidFill>
            </a:endParaRPr>
          </a:p>
          <a:p>
            <a:pPr marL="342900" marR="0" indent="-342900" algn="l" defTabSz="6096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</a:pPr>
            <a:endParaRPr kumimoji="0" lang="zh-CN" altLang="en-US" b="0" i="0" u="none" strike="noStrike" cap="none" spc="0" normalizeH="0" baseline="0" dirty="0">
              <a:ln>
                <a:noFill/>
              </a:ln>
              <a:solidFill>
                <a:schemeClr val="bg1"/>
              </a:solidFill>
              <a:effectLst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7D9E3419-8E68-4686-B133-5F036ED9809A}"/>
              </a:ext>
            </a:extLst>
          </p:cNvPr>
          <p:cNvSpPr txBox="1"/>
          <p:nvPr/>
        </p:nvSpPr>
        <p:spPr>
          <a:xfrm>
            <a:off x="6877422" y="1754836"/>
            <a:ext cx="7375714" cy="4503795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60959" tIns="60959" rIns="60959" bIns="60959" numCol="1" spcCol="38100" rtlCol="0" anchor="t">
            <a:spAutoFit/>
          </a:bodyPr>
          <a:lstStyle/>
          <a:p>
            <a:pPr marL="342900" marR="0" indent="-342900" algn="l" defTabSz="609600" rtl="0" fontAlgn="auto" latinLnBrk="0" hangingPunct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</a:pPr>
            <a:r>
              <a:rPr lang="zh-CN" altLang="en-US" sz="3600" dirty="0">
                <a:solidFill>
                  <a:schemeClr val="bg1"/>
                </a:solidFill>
              </a:rPr>
              <a:t>不足</a:t>
            </a:r>
            <a:endParaRPr lang="en-US" altLang="zh-CN" sz="3600" dirty="0">
              <a:solidFill>
                <a:schemeClr val="bg1"/>
              </a:solidFill>
            </a:endParaRPr>
          </a:p>
          <a:p>
            <a:pPr marL="685800" lvl="1" indent="-228600" defTabSz="914400" hangingPunct="1">
              <a:lnSpc>
                <a:spcPct val="150000"/>
              </a:lnSpc>
              <a:spcBef>
                <a:spcPts val="500"/>
              </a:spcBef>
              <a:buFont typeface="Arial" panose="020B0604020202020204" pitchFamily="34" charset="0"/>
              <a:buChar char="•"/>
            </a:pPr>
            <a:r>
              <a:rPr lang="zh-CN" altLang="en-US" kern="120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   指标不足以支撑实际应用</a:t>
            </a:r>
            <a:endParaRPr lang="en-US" altLang="zh-CN" kern="1200" dirty="0">
              <a:solidFill>
                <a:schemeClr val="bg1"/>
              </a:solidFill>
              <a:latin typeface="+mn-lt"/>
              <a:ea typeface="+mn-ea"/>
              <a:cs typeface="+mn-cs"/>
            </a:endParaRPr>
          </a:p>
          <a:p>
            <a:pPr marL="457200" lvl="1" indent="0" defTabSz="914400" hangingPunct="1">
              <a:lnSpc>
                <a:spcPct val="150000"/>
              </a:lnSpc>
              <a:spcBef>
                <a:spcPts val="500"/>
              </a:spcBef>
            </a:pPr>
            <a:r>
              <a:rPr lang="en-US" altLang="zh-CN" sz="2000" kern="120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	- 10</a:t>
            </a:r>
            <a:r>
              <a:rPr lang="zh-CN" altLang="en-US" sz="2000" kern="120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米的上电范围相对有限</a:t>
            </a:r>
            <a:endParaRPr lang="en-US" altLang="zh-CN" sz="2000" kern="1200" dirty="0">
              <a:solidFill>
                <a:schemeClr val="bg1"/>
              </a:solidFill>
              <a:latin typeface="+mn-lt"/>
              <a:ea typeface="+mn-ea"/>
              <a:cs typeface="+mn-cs"/>
            </a:endParaRPr>
          </a:p>
          <a:p>
            <a:pPr marL="457200" lvl="1" indent="0" defTabSz="914400" hangingPunct="1">
              <a:lnSpc>
                <a:spcPct val="150000"/>
              </a:lnSpc>
              <a:spcBef>
                <a:spcPts val="500"/>
              </a:spcBef>
            </a:pPr>
            <a:r>
              <a:rPr lang="en-US" altLang="zh-CN" sz="2000" kern="120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	- </a:t>
            </a:r>
            <a:r>
              <a:rPr lang="zh-CN" altLang="en-US" sz="2000" kern="120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实际应用难以到达</a:t>
            </a:r>
            <a:r>
              <a:rPr lang="en-US" altLang="zh-CN" sz="2000" kern="120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10</a:t>
            </a:r>
            <a:r>
              <a:rPr lang="zh-CN" altLang="en-US" sz="2000" kern="120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米</a:t>
            </a:r>
            <a:endParaRPr lang="en-US" altLang="zh-CN" sz="2000" kern="1200" dirty="0">
              <a:solidFill>
                <a:schemeClr val="bg1"/>
              </a:solidFill>
              <a:latin typeface="+mn-lt"/>
              <a:ea typeface="+mn-ea"/>
              <a:cs typeface="+mn-cs"/>
            </a:endParaRPr>
          </a:p>
          <a:p>
            <a:pPr marL="457200" lvl="1" indent="0" defTabSz="914400" hangingPunct="1">
              <a:lnSpc>
                <a:spcPct val="150000"/>
              </a:lnSpc>
              <a:spcBef>
                <a:spcPts val="500"/>
              </a:spcBef>
            </a:pPr>
            <a:r>
              <a:rPr lang="en-US" altLang="zh-CN" sz="2000" kern="120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	- 3kbps</a:t>
            </a:r>
            <a:r>
              <a:rPr lang="zh-CN" altLang="en-US" sz="2000" kern="120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声称可以传输低质量图像？</a:t>
            </a:r>
            <a:endParaRPr lang="en-US" altLang="zh-CN" sz="3200" dirty="0">
              <a:solidFill>
                <a:schemeClr val="bg1"/>
              </a:solidFill>
            </a:endParaRPr>
          </a:p>
          <a:p>
            <a:pPr marL="342900" lvl="1" indent="-342900">
              <a:buFont typeface="Arial" panose="020B0604020202020204" pitchFamily="34" charset="0"/>
              <a:buChar char="•"/>
            </a:pPr>
            <a:endParaRPr lang="en-US" altLang="zh-CN" sz="3200" dirty="0">
              <a:solidFill>
                <a:schemeClr val="bg1"/>
              </a:solidFill>
            </a:endParaRPr>
          </a:p>
          <a:p>
            <a:pPr marL="342900" lvl="1" indent="-342900">
              <a:buFont typeface="Arial" panose="020B0604020202020204" pitchFamily="34" charset="0"/>
              <a:buChar char="•"/>
            </a:pPr>
            <a:endParaRPr lang="en-US" altLang="zh-CN" sz="3200" dirty="0">
              <a:solidFill>
                <a:schemeClr val="bg1"/>
              </a:solidFill>
            </a:endParaRPr>
          </a:p>
          <a:p>
            <a:pPr marL="342900" marR="0" indent="-342900" algn="l" defTabSz="6096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</a:pPr>
            <a:endParaRPr kumimoji="0" lang="zh-CN" altLang="en-US" b="0" i="0" u="none" strike="noStrike" cap="none" spc="0" normalizeH="0" baseline="0" dirty="0">
              <a:ln>
                <a:noFill/>
              </a:ln>
              <a:solidFill>
                <a:schemeClr val="bg1"/>
              </a:solidFill>
              <a:effectLst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id="{6AF7CDF6-1EC3-484C-A7B4-A106381CE9E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713751" y="1286680"/>
            <a:ext cx="4124027" cy="2506140"/>
          </a:xfrm>
          <a:prstGeom prst="rect">
            <a:avLst/>
          </a:prstGeom>
        </p:spPr>
      </p:pic>
      <p:pic>
        <p:nvPicPr>
          <p:cNvPr id="5" name="图片 4">
            <a:extLst>
              <a:ext uri="{FF2B5EF4-FFF2-40B4-BE49-F238E27FC236}">
                <a16:creationId xmlns:a16="http://schemas.microsoft.com/office/drawing/2014/main" id="{C0A22DC9-1685-4340-834B-EC0A4C54DB3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61081" y="5197362"/>
            <a:ext cx="3789326" cy="2445261"/>
          </a:xfrm>
          <a:prstGeom prst="rect">
            <a:avLst/>
          </a:prstGeom>
        </p:spPr>
      </p:pic>
      <p:pic>
        <p:nvPicPr>
          <p:cNvPr id="6" name="图片 5">
            <a:extLst>
              <a:ext uri="{FF2B5EF4-FFF2-40B4-BE49-F238E27FC236}">
                <a16:creationId xmlns:a16="http://schemas.microsoft.com/office/drawing/2014/main" id="{0D91389D-E340-4C6B-87A3-82D8CD08917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2034065" y="4006734"/>
            <a:ext cx="3624289" cy="43624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81919942"/>
      </p:ext>
    </p:extLst>
  </p:cSld>
  <p:clrMapOvr>
    <a:masterClrMapping/>
  </p:clrMapOvr>
  <p:transition spd="med"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221A8647-CA8B-4FCD-AA95-3E2252039E9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24278" y="446048"/>
            <a:ext cx="8003722" cy="1918009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686B7126-85C4-4E4A-ADB4-B0416E81A83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0946" y="3090802"/>
            <a:ext cx="7547054" cy="1481198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35D7BC8E-6B8B-4AFE-9BE5-840231E18369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t="1784" r="1784"/>
          <a:stretch/>
        </p:blipFill>
        <p:spPr>
          <a:xfrm>
            <a:off x="1584245" y="5298745"/>
            <a:ext cx="5083787" cy="2190575"/>
          </a:xfrm>
          <a:prstGeom prst="rect">
            <a:avLst/>
          </a:prstGeom>
        </p:spPr>
      </p:pic>
      <p:pic>
        <p:nvPicPr>
          <p:cNvPr id="5" name="图片 4">
            <a:extLst>
              <a:ext uri="{FF2B5EF4-FFF2-40B4-BE49-F238E27FC236}">
                <a16:creationId xmlns:a16="http://schemas.microsoft.com/office/drawing/2014/main" id="{D73FBF25-8102-43CD-93C6-09294338E53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5831"/>
          <a:stretch/>
        </p:blipFill>
        <p:spPr>
          <a:xfrm>
            <a:off x="10883589" y="0"/>
            <a:ext cx="3523786" cy="4057935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A64705E0-1231-4FDE-90D1-75605778DF3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914730" y="4446723"/>
            <a:ext cx="5461504" cy="33200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86615681"/>
      </p:ext>
    </p:extLst>
  </p:cSld>
  <p:clrMapOvr>
    <a:masterClrMapping/>
  </p:clrMapOvr>
  <p:transition spd="med"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" name="TextBox 4"/>
          <p:cNvSpPr txBox="1"/>
          <p:nvPr/>
        </p:nvSpPr>
        <p:spPr>
          <a:xfrm>
            <a:off x="491066" y="3771781"/>
            <a:ext cx="15273869" cy="18745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>
            <a:lvl1pPr algn="ctr" defTabSz="1219200">
              <a:defRPr sz="6000"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lvl1pPr>
          </a:lstStyle>
          <a:p>
            <a:pPr>
              <a:defRPr u="sng"/>
            </a:pPr>
            <a:r>
              <a:rPr u="none"/>
              <a:t>First Technology that Enables Underwater Backscatter (Batteryless) Networking</a:t>
            </a:r>
          </a:p>
        </p:txBody>
      </p:sp>
    </p:spTree>
  </p:cSld>
  <p:clrMapOvr>
    <a:masterClrMapping/>
  </p:clrMapOvr>
  <p:transition spd="med"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" name="Rectangle 98"/>
          <p:cNvSpPr/>
          <p:nvPr/>
        </p:nvSpPr>
        <p:spPr>
          <a:xfrm rot="16200000">
            <a:off x="4437200" y="-2674809"/>
            <a:ext cx="7381608" cy="16256004"/>
          </a:xfrm>
          <a:prstGeom prst="rect">
            <a:avLst/>
          </a:prstGeom>
          <a:solidFill>
            <a:srgbClr val="2F5597"/>
          </a:solidFill>
          <a:ln w="12700">
            <a:miter lim="400000"/>
          </a:ln>
        </p:spPr>
        <p:txBody>
          <a:bodyPr lIns="60959" tIns="60959" rIns="60959" bIns="60959" anchor="ctr"/>
          <a:lstStyle/>
          <a:p>
            <a:pPr algn="ctr" defTabSz="1219200"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sp>
        <p:nvSpPr>
          <p:cNvPr id="318" name="Straight Connector 2"/>
          <p:cNvSpPr/>
          <p:nvPr/>
        </p:nvSpPr>
        <p:spPr>
          <a:xfrm flipH="1">
            <a:off x="8128000" y="350348"/>
            <a:ext cx="1" cy="8443304"/>
          </a:xfrm>
          <a:prstGeom prst="line">
            <a:avLst/>
          </a:prstGeom>
          <a:ln w="101600">
            <a:solidFill>
              <a:srgbClr val="FFFFFF"/>
            </a:solidFill>
            <a:prstDash val="dash"/>
            <a:miter/>
          </a:ln>
        </p:spPr>
        <p:txBody>
          <a:bodyPr lIns="60959" tIns="60959" rIns="60959" bIns="60959"/>
          <a:lstStyle/>
          <a:p>
            <a:pPr defTabSz="1219200"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sp>
        <p:nvSpPr>
          <p:cNvPr id="319" name="Rectangle 13"/>
          <p:cNvSpPr txBox="1"/>
          <p:nvPr/>
        </p:nvSpPr>
        <p:spPr>
          <a:xfrm>
            <a:off x="969141" y="142357"/>
            <a:ext cx="6246223" cy="8966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60959" tIns="60959" rIns="60959" bIns="60959">
            <a:spAutoFit/>
          </a:bodyPr>
          <a:lstStyle>
            <a:lvl1pPr algn="ctr" defTabSz="1219200">
              <a:defRPr sz="5200"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lvl1pPr>
          </a:lstStyle>
          <a:p>
            <a:r>
              <a:t>Traditional Approach</a:t>
            </a:r>
          </a:p>
        </p:txBody>
      </p:sp>
      <p:sp>
        <p:nvSpPr>
          <p:cNvPr id="320" name="Rectangle 20"/>
          <p:cNvSpPr txBox="1"/>
          <p:nvPr/>
        </p:nvSpPr>
        <p:spPr>
          <a:xfrm>
            <a:off x="9818178" y="88707"/>
            <a:ext cx="4853837" cy="8966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60959" tIns="60959" rIns="60959" bIns="60959">
            <a:spAutoFit/>
          </a:bodyPr>
          <a:lstStyle>
            <a:lvl1pPr algn="ctr" defTabSz="1219200">
              <a:defRPr sz="5200"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lvl1pPr>
          </a:lstStyle>
          <a:p>
            <a:r>
              <a:t>Our Technology </a:t>
            </a:r>
          </a:p>
        </p:txBody>
      </p:sp>
      <p:grpSp>
        <p:nvGrpSpPr>
          <p:cNvPr id="323" name="成组"/>
          <p:cNvGrpSpPr/>
          <p:nvPr/>
        </p:nvGrpSpPr>
        <p:grpSpPr>
          <a:xfrm>
            <a:off x="-58446" y="6721206"/>
            <a:ext cx="5041770" cy="2360056"/>
            <a:chOff x="131" y="81"/>
            <a:chExt cx="5041769" cy="2360055"/>
          </a:xfrm>
        </p:grpSpPr>
        <p:pic>
          <p:nvPicPr>
            <p:cNvPr id="321" name="图像" descr="图像"/>
            <p:cNvPicPr>
              <a:picLocks noChangeAspect="1"/>
            </p:cNvPicPr>
            <p:nvPr/>
          </p:nvPicPr>
          <p:blipFill>
            <a:blip r:embed="rId3">
              <a:extLst/>
            </a:blip>
            <a:srcRect l="5849" t="3109" r="26" b="9093"/>
            <a:stretch>
              <a:fillRect/>
            </a:stretch>
          </p:blipFill>
          <p:spPr>
            <a:xfrm rot="19206389">
              <a:off x="184632" y="503846"/>
              <a:ext cx="2049690" cy="13192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64" h="21599" extrusionOk="0">
                  <a:moveTo>
                    <a:pt x="20764" y="0"/>
                  </a:moveTo>
                  <a:lnTo>
                    <a:pt x="19522" y="845"/>
                  </a:lnTo>
                  <a:cubicBezTo>
                    <a:pt x="18499" y="1539"/>
                    <a:pt x="18221" y="1641"/>
                    <a:pt x="17986" y="1404"/>
                  </a:cubicBezTo>
                  <a:cubicBezTo>
                    <a:pt x="17595" y="1010"/>
                    <a:pt x="16621" y="1441"/>
                    <a:pt x="15035" y="2716"/>
                  </a:cubicBezTo>
                  <a:cubicBezTo>
                    <a:pt x="14358" y="3260"/>
                    <a:pt x="13679" y="3704"/>
                    <a:pt x="13527" y="3704"/>
                  </a:cubicBezTo>
                  <a:cubicBezTo>
                    <a:pt x="13375" y="3704"/>
                    <a:pt x="13086" y="3972"/>
                    <a:pt x="12884" y="4295"/>
                  </a:cubicBezTo>
                  <a:cubicBezTo>
                    <a:pt x="12681" y="4618"/>
                    <a:pt x="10156" y="7170"/>
                    <a:pt x="7271" y="9968"/>
                  </a:cubicBezTo>
                  <a:cubicBezTo>
                    <a:pt x="-836" y="17828"/>
                    <a:pt x="20" y="16863"/>
                    <a:pt x="30" y="18181"/>
                  </a:cubicBezTo>
                  <a:cubicBezTo>
                    <a:pt x="35" y="18875"/>
                    <a:pt x="154" y="19563"/>
                    <a:pt x="340" y="19987"/>
                  </a:cubicBezTo>
                  <a:cubicBezTo>
                    <a:pt x="382" y="20085"/>
                    <a:pt x="411" y="20161"/>
                    <a:pt x="456" y="20267"/>
                  </a:cubicBezTo>
                  <a:cubicBezTo>
                    <a:pt x="545" y="20209"/>
                    <a:pt x="599" y="20262"/>
                    <a:pt x="661" y="20442"/>
                  </a:cubicBezTo>
                  <a:cubicBezTo>
                    <a:pt x="821" y="20902"/>
                    <a:pt x="1620" y="21596"/>
                    <a:pt x="1992" y="21599"/>
                  </a:cubicBezTo>
                  <a:cubicBezTo>
                    <a:pt x="2251" y="21600"/>
                    <a:pt x="5826" y="17802"/>
                    <a:pt x="11280" y="11741"/>
                  </a:cubicBezTo>
                  <a:cubicBezTo>
                    <a:pt x="12637" y="10233"/>
                    <a:pt x="13986" y="8804"/>
                    <a:pt x="14275" y="8564"/>
                  </a:cubicBezTo>
                  <a:cubicBezTo>
                    <a:pt x="14564" y="8324"/>
                    <a:pt x="15119" y="7657"/>
                    <a:pt x="15509" y="7083"/>
                  </a:cubicBezTo>
                  <a:cubicBezTo>
                    <a:pt x="15899" y="6508"/>
                    <a:pt x="16527" y="5686"/>
                    <a:pt x="16904" y="5250"/>
                  </a:cubicBezTo>
                  <a:cubicBezTo>
                    <a:pt x="17282" y="4814"/>
                    <a:pt x="17529" y="4451"/>
                    <a:pt x="17451" y="4451"/>
                  </a:cubicBezTo>
                  <a:cubicBezTo>
                    <a:pt x="17318" y="4451"/>
                    <a:pt x="18290" y="2879"/>
                    <a:pt x="18456" y="2827"/>
                  </a:cubicBezTo>
                  <a:cubicBezTo>
                    <a:pt x="18499" y="2813"/>
                    <a:pt x="19037" y="2418"/>
                    <a:pt x="19650" y="1949"/>
                  </a:cubicBezTo>
                  <a:cubicBezTo>
                    <a:pt x="20740" y="1117"/>
                    <a:pt x="20760" y="1080"/>
                    <a:pt x="20764" y="169"/>
                  </a:cubicBezTo>
                  <a:lnTo>
                    <a:pt x="20764" y="0"/>
                  </a:lnTo>
                  <a:close/>
                </a:path>
              </a:pathLst>
            </a:custGeom>
            <a:ln w="12700" cap="flat">
              <a:noFill/>
              <a:miter lim="400000"/>
            </a:ln>
            <a:effectLst/>
          </p:spPr>
        </p:pic>
        <p:sp>
          <p:nvSpPr>
            <p:cNvPr id="322" name="TextBox 19"/>
            <p:cNvSpPr txBox="1"/>
            <p:nvPr/>
          </p:nvSpPr>
          <p:spPr>
            <a:xfrm>
              <a:off x="939816" y="968216"/>
              <a:ext cx="4102085" cy="139192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60959" tIns="60959" rIns="60959" bIns="60959" numCol="1" anchor="t">
              <a:spAutoFit/>
            </a:bodyPr>
            <a:lstStyle>
              <a:lvl1pPr algn="ctr" defTabSz="1219200">
                <a:defRPr sz="4200">
                  <a:solidFill>
                    <a:srgbClr val="FFFFFF"/>
                  </a:solidFill>
                  <a:latin typeface="+mj-lt"/>
                  <a:ea typeface="+mj-ea"/>
                  <a:cs typeface="+mj-cs"/>
                  <a:sym typeface="Helvetica"/>
                </a:defRPr>
              </a:lvl1pPr>
            </a:lstStyle>
            <a:p>
              <a:r>
                <a:t>temperature sensor</a:t>
              </a:r>
            </a:p>
          </p:txBody>
        </p:sp>
      </p:grpSp>
      <p:grpSp>
        <p:nvGrpSpPr>
          <p:cNvPr id="326" name="成组"/>
          <p:cNvGrpSpPr/>
          <p:nvPr/>
        </p:nvGrpSpPr>
        <p:grpSpPr>
          <a:xfrm>
            <a:off x="3096607" y="1960048"/>
            <a:ext cx="4723050" cy="2435571"/>
            <a:chOff x="0" y="-80475"/>
            <a:chExt cx="4723049" cy="2435570"/>
          </a:xfrm>
        </p:grpSpPr>
        <p:pic>
          <p:nvPicPr>
            <p:cNvPr id="324" name="Picture 9" descr="Picture 9"/>
            <p:cNvPicPr>
              <a:picLocks noChangeAspect="1"/>
            </p:cNvPicPr>
            <p:nvPr/>
          </p:nvPicPr>
          <p:blipFill>
            <a:blip r:embed="rId4">
              <a:extLst/>
            </a:blip>
            <a:stretch>
              <a:fillRect/>
            </a:stretch>
          </p:blipFill>
          <p:spPr>
            <a:xfrm>
              <a:off x="0" y="315060"/>
              <a:ext cx="4483593" cy="2040036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sp>
          <p:nvSpPr>
            <p:cNvPr id="325" name="TextBox 19"/>
            <p:cNvSpPr txBox="1"/>
            <p:nvPr/>
          </p:nvSpPr>
          <p:spPr>
            <a:xfrm>
              <a:off x="1159" y="-80476"/>
              <a:ext cx="4721891" cy="75692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60959" tIns="60959" rIns="60959" bIns="60959" numCol="1" anchor="t">
              <a:spAutoFit/>
            </a:bodyPr>
            <a:lstStyle>
              <a:lvl1pPr algn="ctr" defTabSz="1219200">
                <a:defRPr sz="4200">
                  <a:solidFill>
                    <a:srgbClr val="FFFFFF"/>
                  </a:solidFill>
                  <a:latin typeface="+mj-lt"/>
                  <a:ea typeface="+mj-ea"/>
                  <a:cs typeface="+mj-cs"/>
                  <a:sym typeface="Helvetica"/>
                </a:defRPr>
              </a:lvl1pPr>
            </a:lstStyle>
            <a:p>
              <a:r>
                <a:t>Underwater Drone</a:t>
              </a:r>
            </a:p>
          </p:txBody>
        </p:sp>
      </p:grpSp>
      <p:pic>
        <p:nvPicPr>
          <p:cNvPr id="327" name="图像" descr="图像"/>
          <p:cNvPicPr>
            <a:picLocks noChangeAspect="1"/>
          </p:cNvPicPr>
          <p:nvPr/>
        </p:nvPicPr>
        <p:blipFill>
          <a:blip r:embed="rId5">
            <a:extLst/>
          </a:blip>
          <a:stretch>
            <a:fillRect/>
          </a:stretch>
        </p:blipFill>
        <p:spPr>
          <a:xfrm rot="18417193">
            <a:off x="1124403" y="5541263"/>
            <a:ext cx="1600201" cy="1701801"/>
          </a:xfrm>
          <a:prstGeom prst="rect">
            <a:avLst/>
          </a:prstGeom>
          <a:ln w="12700">
            <a:miter lim="400000"/>
          </a:ln>
        </p:spPr>
      </p:pic>
      <p:pic>
        <p:nvPicPr>
          <p:cNvPr id="328" name="图像" descr="图像"/>
          <p:cNvPicPr>
            <a:picLocks noChangeAspect="1"/>
          </p:cNvPicPr>
          <p:nvPr/>
        </p:nvPicPr>
        <p:blipFill>
          <a:blip r:embed="rId6">
            <a:extLst/>
          </a:blip>
          <a:stretch>
            <a:fillRect/>
          </a:stretch>
        </p:blipFill>
        <p:spPr>
          <a:xfrm rot="16200000" flipH="1">
            <a:off x="5887591" y="4206744"/>
            <a:ext cx="1391921" cy="730512"/>
          </a:xfrm>
          <a:prstGeom prst="rect">
            <a:avLst/>
          </a:prstGeom>
          <a:ln w="12700">
            <a:miter lim="400000"/>
          </a:ln>
        </p:spPr>
      </p:pic>
      <p:grpSp>
        <p:nvGrpSpPr>
          <p:cNvPr id="331" name="成组"/>
          <p:cNvGrpSpPr/>
          <p:nvPr/>
        </p:nvGrpSpPr>
        <p:grpSpPr>
          <a:xfrm>
            <a:off x="2270764" y="4231819"/>
            <a:ext cx="3661541" cy="1813468"/>
            <a:chOff x="0" y="0"/>
            <a:chExt cx="3661539" cy="1813466"/>
          </a:xfrm>
        </p:grpSpPr>
        <p:sp>
          <p:nvSpPr>
            <p:cNvPr id="329" name="Straight Arrow Connector 12"/>
            <p:cNvSpPr/>
            <p:nvPr/>
          </p:nvSpPr>
          <p:spPr>
            <a:xfrm flipV="1">
              <a:off x="-1" y="497217"/>
              <a:ext cx="3661541" cy="1316250"/>
            </a:xfrm>
            <a:prstGeom prst="line">
              <a:avLst/>
            </a:prstGeom>
            <a:noFill/>
            <a:ln w="101600" cap="flat">
              <a:solidFill>
                <a:srgbClr val="FFC000"/>
              </a:solidFill>
              <a:prstDash val="sysDot"/>
              <a:miter lim="800000"/>
              <a:tailEnd type="triangle" w="med" len="med"/>
            </a:ln>
            <a:effectLst/>
          </p:spPr>
          <p:txBody>
            <a:bodyPr wrap="square" lIns="60959" tIns="60959" rIns="60959" bIns="60959" numCol="1" anchor="t">
              <a:noAutofit/>
            </a:bodyPr>
            <a:lstStyle/>
            <a:p>
              <a:pPr defTabSz="1219200"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  <p:sp>
          <p:nvSpPr>
            <p:cNvPr id="330" name="TextBox 19"/>
            <p:cNvSpPr txBox="1"/>
            <p:nvPr/>
          </p:nvSpPr>
          <p:spPr>
            <a:xfrm rot="20404854">
              <a:off x="242526" y="410401"/>
              <a:ext cx="2526094" cy="665587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60959" tIns="60959" rIns="60959" bIns="60959" numCol="1" anchor="t">
              <a:noAutofit/>
            </a:bodyPr>
            <a:lstStyle>
              <a:lvl1pPr algn="ctr" defTabSz="1219200">
                <a:defRPr sz="4200">
                  <a:solidFill>
                    <a:srgbClr val="FFC000"/>
                  </a:solidFill>
                  <a:latin typeface="Calibri Light"/>
                  <a:ea typeface="Calibri Light"/>
                  <a:cs typeface="Calibri Light"/>
                  <a:sym typeface="Calibri Light"/>
                </a:defRPr>
              </a:lvl1pPr>
            </a:lstStyle>
            <a:p>
              <a:r>
                <a:t>Acoustic</a:t>
              </a:r>
            </a:p>
          </p:txBody>
        </p:sp>
      </p:grpSp>
      <p:pic>
        <p:nvPicPr>
          <p:cNvPr id="332" name="成组" descr="成组"/>
          <p:cNvPicPr>
            <a:picLocks noChangeAspect="1"/>
          </p:cNvPicPr>
          <p:nvPr/>
        </p:nvPicPr>
        <p:blipFill>
          <a:blip r:embed="rId3">
            <a:extLst/>
          </a:blip>
          <a:srcRect l="5849" t="3109" r="26" b="9093"/>
          <a:stretch>
            <a:fillRect/>
          </a:stretch>
        </p:blipFill>
        <p:spPr>
          <a:xfrm rot="19206389">
            <a:off x="8622481" y="7117272"/>
            <a:ext cx="2049689" cy="13192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764" h="21599" extrusionOk="0">
                <a:moveTo>
                  <a:pt x="20764" y="0"/>
                </a:moveTo>
                <a:lnTo>
                  <a:pt x="19522" y="845"/>
                </a:lnTo>
                <a:cubicBezTo>
                  <a:pt x="18499" y="1539"/>
                  <a:pt x="18221" y="1641"/>
                  <a:pt x="17986" y="1404"/>
                </a:cubicBezTo>
                <a:cubicBezTo>
                  <a:pt x="17595" y="1010"/>
                  <a:pt x="16621" y="1441"/>
                  <a:pt x="15035" y="2716"/>
                </a:cubicBezTo>
                <a:cubicBezTo>
                  <a:pt x="14358" y="3260"/>
                  <a:pt x="13679" y="3704"/>
                  <a:pt x="13527" y="3704"/>
                </a:cubicBezTo>
                <a:cubicBezTo>
                  <a:pt x="13375" y="3704"/>
                  <a:pt x="13086" y="3972"/>
                  <a:pt x="12884" y="4295"/>
                </a:cubicBezTo>
                <a:cubicBezTo>
                  <a:pt x="12681" y="4618"/>
                  <a:pt x="10156" y="7170"/>
                  <a:pt x="7271" y="9968"/>
                </a:cubicBezTo>
                <a:cubicBezTo>
                  <a:pt x="-836" y="17828"/>
                  <a:pt x="20" y="16863"/>
                  <a:pt x="30" y="18181"/>
                </a:cubicBezTo>
                <a:cubicBezTo>
                  <a:pt x="35" y="18875"/>
                  <a:pt x="154" y="19563"/>
                  <a:pt x="340" y="19987"/>
                </a:cubicBezTo>
                <a:cubicBezTo>
                  <a:pt x="382" y="20085"/>
                  <a:pt x="411" y="20161"/>
                  <a:pt x="456" y="20267"/>
                </a:cubicBezTo>
                <a:cubicBezTo>
                  <a:pt x="545" y="20209"/>
                  <a:pt x="599" y="20262"/>
                  <a:pt x="661" y="20442"/>
                </a:cubicBezTo>
                <a:cubicBezTo>
                  <a:pt x="821" y="20902"/>
                  <a:pt x="1620" y="21596"/>
                  <a:pt x="1992" y="21599"/>
                </a:cubicBezTo>
                <a:cubicBezTo>
                  <a:pt x="2251" y="21600"/>
                  <a:pt x="5826" y="17802"/>
                  <a:pt x="11280" y="11741"/>
                </a:cubicBezTo>
                <a:cubicBezTo>
                  <a:pt x="12637" y="10233"/>
                  <a:pt x="13986" y="8804"/>
                  <a:pt x="14275" y="8564"/>
                </a:cubicBezTo>
                <a:cubicBezTo>
                  <a:pt x="14564" y="8324"/>
                  <a:pt x="15119" y="7657"/>
                  <a:pt x="15509" y="7083"/>
                </a:cubicBezTo>
                <a:cubicBezTo>
                  <a:pt x="15899" y="6508"/>
                  <a:pt x="16527" y="5686"/>
                  <a:pt x="16904" y="5250"/>
                </a:cubicBezTo>
                <a:cubicBezTo>
                  <a:pt x="17282" y="4814"/>
                  <a:pt x="17529" y="4451"/>
                  <a:pt x="17451" y="4451"/>
                </a:cubicBezTo>
                <a:cubicBezTo>
                  <a:pt x="17318" y="4451"/>
                  <a:pt x="18290" y="2879"/>
                  <a:pt x="18456" y="2827"/>
                </a:cubicBezTo>
                <a:cubicBezTo>
                  <a:pt x="18499" y="2813"/>
                  <a:pt x="19037" y="2418"/>
                  <a:pt x="19650" y="1949"/>
                </a:cubicBezTo>
                <a:cubicBezTo>
                  <a:pt x="20740" y="1117"/>
                  <a:pt x="20760" y="1080"/>
                  <a:pt x="20764" y="169"/>
                </a:cubicBezTo>
                <a:lnTo>
                  <a:pt x="20764" y="0"/>
                </a:lnTo>
                <a:close/>
              </a:path>
            </a:pathLst>
          </a:custGeom>
          <a:ln w="12700">
            <a:miter lim="400000"/>
          </a:ln>
        </p:spPr>
      </p:pic>
      <p:pic>
        <p:nvPicPr>
          <p:cNvPr id="333" name="成组" descr="成组"/>
          <p:cNvPicPr>
            <a:picLocks noChangeAspect="1"/>
          </p:cNvPicPr>
          <p:nvPr/>
        </p:nvPicPr>
        <p:blipFill>
          <a:blip r:embed="rId4">
            <a:extLst/>
          </a:blip>
          <a:stretch>
            <a:fillRect/>
          </a:stretch>
        </p:blipFill>
        <p:spPr>
          <a:xfrm>
            <a:off x="11593032" y="2247884"/>
            <a:ext cx="4483594" cy="2040036"/>
          </a:xfrm>
          <a:prstGeom prst="rect">
            <a:avLst/>
          </a:prstGeom>
          <a:ln w="12700">
            <a:miter lim="400000"/>
          </a:ln>
        </p:spPr>
      </p:pic>
      <p:pic>
        <p:nvPicPr>
          <p:cNvPr id="334" name="图像" descr="图像"/>
          <p:cNvPicPr>
            <a:picLocks noChangeAspect="1"/>
          </p:cNvPicPr>
          <p:nvPr/>
        </p:nvPicPr>
        <p:blipFill>
          <a:blip r:embed="rId5">
            <a:extLst/>
          </a:blip>
          <a:stretch>
            <a:fillRect/>
          </a:stretch>
        </p:blipFill>
        <p:spPr>
          <a:xfrm rot="18417193" flipH="1">
            <a:off x="12359637" y="3138893"/>
            <a:ext cx="1600201" cy="1701801"/>
          </a:xfrm>
          <a:prstGeom prst="rect">
            <a:avLst/>
          </a:prstGeom>
          <a:ln w="12700">
            <a:miter lim="400000"/>
          </a:ln>
        </p:spPr>
      </p:pic>
      <p:pic>
        <p:nvPicPr>
          <p:cNvPr id="335" name="图像" descr="图像"/>
          <p:cNvPicPr>
            <a:picLocks noChangeAspect="1"/>
          </p:cNvPicPr>
          <p:nvPr/>
        </p:nvPicPr>
        <p:blipFill>
          <a:blip r:embed="rId6">
            <a:extLst/>
          </a:blip>
          <a:stretch>
            <a:fillRect/>
          </a:stretch>
        </p:blipFill>
        <p:spPr>
          <a:xfrm rot="16200000" flipH="1">
            <a:off x="13713189" y="3950380"/>
            <a:ext cx="1391921" cy="730512"/>
          </a:xfrm>
          <a:prstGeom prst="rect">
            <a:avLst/>
          </a:prstGeom>
          <a:ln w="12700">
            <a:miter lim="400000"/>
          </a:ln>
        </p:spPr>
      </p:pic>
      <p:pic>
        <p:nvPicPr>
          <p:cNvPr id="336" name="图像" descr="图像"/>
          <p:cNvPicPr>
            <a:picLocks noChangeAspect="1"/>
          </p:cNvPicPr>
          <p:nvPr/>
        </p:nvPicPr>
        <p:blipFill>
          <a:blip r:embed="rId7">
            <a:extLst/>
          </a:blip>
          <a:srcRect l="22397" t="4101" r="22414" b="3255"/>
          <a:stretch>
            <a:fillRect/>
          </a:stretch>
        </p:blipFill>
        <p:spPr>
          <a:xfrm rot="7775149">
            <a:off x="10002763" y="5341341"/>
            <a:ext cx="1249764" cy="20979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4" h="21596" extrusionOk="0">
                <a:moveTo>
                  <a:pt x="9861" y="0"/>
                </a:moveTo>
                <a:cubicBezTo>
                  <a:pt x="8045" y="-2"/>
                  <a:pt x="7968" y="6"/>
                  <a:pt x="6727" y="372"/>
                </a:cubicBezTo>
                <a:cubicBezTo>
                  <a:pt x="2534" y="1606"/>
                  <a:pt x="13" y="5157"/>
                  <a:pt x="0" y="9846"/>
                </a:cubicBezTo>
                <a:cubicBezTo>
                  <a:pt x="-6" y="12005"/>
                  <a:pt x="412" y="13656"/>
                  <a:pt x="1433" y="15480"/>
                </a:cubicBezTo>
                <a:cubicBezTo>
                  <a:pt x="1976" y="16449"/>
                  <a:pt x="3404" y="18255"/>
                  <a:pt x="3984" y="18708"/>
                </a:cubicBezTo>
                <a:cubicBezTo>
                  <a:pt x="4218" y="18890"/>
                  <a:pt x="4356" y="19039"/>
                  <a:pt x="4293" y="19039"/>
                </a:cubicBezTo>
                <a:cubicBezTo>
                  <a:pt x="4229" y="19039"/>
                  <a:pt x="4377" y="19132"/>
                  <a:pt x="4622" y="19247"/>
                </a:cubicBezTo>
                <a:cubicBezTo>
                  <a:pt x="4867" y="19362"/>
                  <a:pt x="5036" y="19490"/>
                  <a:pt x="4992" y="19533"/>
                </a:cubicBezTo>
                <a:cubicBezTo>
                  <a:pt x="4894" y="19628"/>
                  <a:pt x="5749" y="20126"/>
                  <a:pt x="6281" y="20285"/>
                </a:cubicBezTo>
                <a:cubicBezTo>
                  <a:pt x="6496" y="20349"/>
                  <a:pt x="6671" y="20480"/>
                  <a:pt x="6672" y="20575"/>
                </a:cubicBezTo>
                <a:cubicBezTo>
                  <a:pt x="6675" y="20876"/>
                  <a:pt x="8379" y="21378"/>
                  <a:pt x="9984" y="21547"/>
                </a:cubicBezTo>
                <a:cubicBezTo>
                  <a:pt x="10337" y="21584"/>
                  <a:pt x="10781" y="21598"/>
                  <a:pt x="11239" y="21596"/>
                </a:cubicBezTo>
                <a:cubicBezTo>
                  <a:pt x="12615" y="21590"/>
                  <a:pt x="14174" y="21429"/>
                  <a:pt x="14174" y="21241"/>
                </a:cubicBezTo>
                <a:cubicBezTo>
                  <a:pt x="14174" y="21139"/>
                  <a:pt x="15127" y="20736"/>
                  <a:pt x="15429" y="20709"/>
                </a:cubicBezTo>
                <a:cubicBezTo>
                  <a:pt x="15558" y="20698"/>
                  <a:pt x="15802" y="20588"/>
                  <a:pt x="15971" y="20464"/>
                </a:cubicBezTo>
                <a:cubicBezTo>
                  <a:pt x="16140" y="20341"/>
                  <a:pt x="16463" y="20184"/>
                  <a:pt x="16684" y="20117"/>
                </a:cubicBezTo>
                <a:cubicBezTo>
                  <a:pt x="16906" y="20050"/>
                  <a:pt x="17069" y="19955"/>
                  <a:pt x="17048" y="19909"/>
                </a:cubicBezTo>
                <a:cubicBezTo>
                  <a:pt x="17026" y="19862"/>
                  <a:pt x="17191" y="19704"/>
                  <a:pt x="17418" y="19557"/>
                </a:cubicBezTo>
                <a:cubicBezTo>
                  <a:pt x="19984" y="17900"/>
                  <a:pt x="21594" y="14771"/>
                  <a:pt x="21594" y="11431"/>
                </a:cubicBezTo>
                <a:cubicBezTo>
                  <a:pt x="21594" y="6077"/>
                  <a:pt x="18094" y="1595"/>
                  <a:pt x="12892" y="294"/>
                </a:cubicBezTo>
                <a:cubicBezTo>
                  <a:pt x="11852" y="34"/>
                  <a:pt x="11532" y="2"/>
                  <a:pt x="9861" y="0"/>
                </a:cubicBezTo>
                <a:close/>
              </a:path>
            </a:pathLst>
          </a:custGeom>
          <a:ln w="12700">
            <a:miter lim="400000"/>
          </a:ln>
        </p:spPr>
      </p:pic>
      <p:sp>
        <p:nvSpPr>
          <p:cNvPr id="337" name="TextBox 19"/>
          <p:cNvSpPr txBox="1"/>
          <p:nvPr/>
        </p:nvSpPr>
        <p:spPr>
          <a:xfrm>
            <a:off x="11509177" y="6605396"/>
            <a:ext cx="2750443" cy="13919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>
            <a:lvl1pPr algn="ctr" defTabSz="1219200">
              <a:defRPr sz="4200">
                <a:solidFill>
                  <a:srgbClr val="FFFFFF"/>
                </a:solidFill>
                <a:latin typeface="+mj-lt"/>
                <a:ea typeface="+mj-ea"/>
                <a:cs typeface="+mj-cs"/>
                <a:sym typeface="Helvetica"/>
              </a:defRPr>
            </a:lvl1pPr>
          </a:lstStyle>
          <a:p>
            <a:r>
              <a:t>Acoustic Reflector</a:t>
            </a:r>
          </a:p>
        </p:txBody>
      </p:sp>
      <p:sp>
        <p:nvSpPr>
          <p:cNvPr id="338" name="Straight Arrow Connector 12"/>
          <p:cNvSpPr/>
          <p:nvPr/>
        </p:nvSpPr>
        <p:spPr>
          <a:xfrm flipH="1">
            <a:off x="11272676" y="4321356"/>
            <a:ext cx="1476643" cy="1476643"/>
          </a:xfrm>
          <a:prstGeom prst="line">
            <a:avLst/>
          </a:prstGeom>
          <a:ln w="101600">
            <a:solidFill>
              <a:srgbClr val="FFC000"/>
            </a:solidFill>
            <a:prstDash val="sysDot"/>
            <a:miter/>
            <a:tailEnd type="triangle"/>
          </a:ln>
        </p:spPr>
        <p:txBody>
          <a:bodyPr lIns="60959" tIns="60959" rIns="60959" bIns="60959"/>
          <a:lstStyle/>
          <a:p>
            <a:pPr defTabSz="1219200"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sp>
        <p:nvSpPr>
          <p:cNvPr id="339" name="Straight Arrow Connector 12"/>
          <p:cNvSpPr/>
          <p:nvPr/>
        </p:nvSpPr>
        <p:spPr>
          <a:xfrm flipV="1">
            <a:off x="11526573" y="4979760"/>
            <a:ext cx="2732000" cy="928731"/>
          </a:xfrm>
          <a:prstGeom prst="line">
            <a:avLst/>
          </a:prstGeom>
          <a:ln w="101600">
            <a:solidFill>
              <a:srgbClr val="FFC000"/>
            </a:solidFill>
            <a:prstDash val="sysDot"/>
            <a:miter/>
            <a:tailEnd type="triangle"/>
          </a:ln>
        </p:spPr>
        <p:txBody>
          <a:bodyPr lIns="60959" tIns="60959" rIns="60959" bIns="60959"/>
          <a:lstStyle/>
          <a:p>
            <a:pPr defTabSz="1219200"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sp>
        <p:nvSpPr>
          <p:cNvPr id="340" name="TextBox 9"/>
          <p:cNvSpPr txBox="1"/>
          <p:nvPr/>
        </p:nvSpPr>
        <p:spPr>
          <a:xfrm>
            <a:off x="-6" y="7453281"/>
            <a:ext cx="7979526" cy="1463041"/>
          </a:xfrm>
          <a:prstGeom prst="rect">
            <a:avLst/>
          </a:prstGeom>
          <a:solidFill>
            <a:srgbClr val="C00000"/>
          </a:solidFill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121919" tIns="121919" rIns="121919" bIns="121919">
            <a:spAutoFit/>
          </a:bodyPr>
          <a:lstStyle>
            <a:lvl1pPr algn="ctr" defTabSz="1219200">
              <a:defRPr sz="4200"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lvl1pPr>
          </a:lstStyle>
          <a:p>
            <a:r>
              <a:t>Sensor generates its own acoustic signal</a:t>
            </a:r>
          </a:p>
        </p:txBody>
      </p:sp>
      <p:sp>
        <p:nvSpPr>
          <p:cNvPr id="341" name="TextBox 9"/>
          <p:cNvSpPr txBox="1"/>
          <p:nvPr/>
        </p:nvSpPr>
        <p:spPr>
          <a:xfrm>
            <a:off x="8255334" y="7453281"/>
            <a:ext cx="7979526" cy="1463041"/>
          </a:xfrm>
          <a:prstGeom prst="rect">
            <a:avLst/>
          </a:prstGeom>
          <a:solidFill>
            <a:srgbClr val="C00000"/>
          </a:solidFill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121919" tIns="121919" rIns="121919" bIns="121919">
            <a:spAutoFit/>
          </a:bodyPr>
          <a:lstStyle>
            <a:lvl1pPr algn="ctr" defTabSz="1219200">
              <a:defRPr sz="4200"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lvl1pPr>
          </a:lstStyle>
          <a:p>
            <a:r>
              <a:t>Sensor reflects an existing acoustic signal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:dissolv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grpId="2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9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3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3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4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6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5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0" fill="hold"/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grpId="6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5" fill="hold"/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7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8" fill="hold"/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8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32" fill="hold"/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ntr" presetSubtype="0" fill="hold" grpId="9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35" fill="hold"/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ntr" presetSubtype="0" fill="hold" grpId="10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39" fill="hold"/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11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42" fill="hold"/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2" fill="hold" grpId="12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46" fill="hold"/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7" dur="500"/>
                                        <p:tgtEl>
                                          <p:spTgt spid="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8" fill="hold" grpId="13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50" fill="hold"/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3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" presetClass="entr" presetSubtype="0" fill="hold" grpId="14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55" fill="hold"/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" presetClass="entr" presetSubtype="0" fill="hold" grpId="15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59" fill="hold"/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3" grpId="1" animBg="1" advAuto="0"/>
      <p:bldP spid="326" grpId="2" animBg="1" advAuto="0"/>
      <p:bldP spid="327" grpId="3" animBg="1" advAuto="0"/>
      <p:bldP spid="328" grpId="4" animBg="1" advAuto="0"/>
      <p:bldP spid="331" grpId="5" animBg="1" advAuto="0"/>
      <p:bldP spid="332" grpId="6" animBg="1" advAuto="0"/>
      <p:bldP spid="333" grpId="7" animBg="1" advAuto="0"/>
      <p:bldP spid="334" grpId="8" animBg="1" advAuto="0"/>
      <p:bldP spid="335" grpId="9" animBg="1" advAuto="0"/>
      <p:bldP spid="336" grpId="11" animBg="1" advAuto="0"/>
      <p:bldP spid="337" grpId="10" animBg="1" advAuto="0"/>
      <p:bldP spid="338" grpId="12" animBg="1" advAuto="0"/>
      <p:bldP spid="339" grpId="13" animBg="1" advAuto="0"/>
      <p:bldP spid="340" grpId="14" animBg="1" advAuto="0"/>
      <p:bldP spid="341" grpId="15" animBg="1" advAuto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" name="TextBox 4"/>
          <p:cNvSpPr txBox="1"/>
          <p:nvPr/>
        </p:nvSpPr>
        <p:spPr>
          <a:xfrm>
            <a:off x="491066" y="3689708"/>
            <a:ext cx="15273869" cy="18745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>
            <a:lvl1pPr algn="ctr" defTabSz="1219200">
              <a:defRPr sz="6000"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lvl1pPr>
          </a:lstStyle>
          <a:p>
            <a:r>
              <a:t>How can we control the reflections of acoustic signals?</a:t>
            </a:r>
          </a:p>
        </p:txBody>
      </p:sp>
    </p:spTree>
  </p:cSld>
  <p:clrMapOvr>
    <a:masterClrMapping/>
  </p:clrMapOvr>
  <p:transition spd="med"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1" name="成组"/>
          <p:cNvGrpSpPr/>
          <p:nvPr/>
        </p:nvGrpSpPr>
        <p:grpSpPr>
          <a:xfrm>
            <a:off x="6825740" y="5545885"/>
            <a:ext cx="1704363" cy="896621"/>
            <a:chOff x="0" y="0"/>
            <a:chExt cx="1704362" cy="896619"/>
          </a:xfrm>
        </p:grpSpPr>
        <p:sp>
          <p:nvSpPr>
            <p:cNvPr id="349" name="线条"/>
            <p:cNvSpPr/>
            <p:nvPr/>
          </p:nvSpPr>
          <p:spPr>
            <a:xfrm flipV="1">
              <a:off x="-1" y="-1"/>
              <a:ext cx="2" cy="896621"/>
            </a:xfrm>
            <a:prstGeom prst="line">
              <a:avLst/>
            </a:prstGeom>
            <a:noFill/>
            <a:ln w="50800" cap="flat">
              <a:solidFill>
                <a:srgbClr val="FFFFFF"/>
              </a:solidFill>
              <a:prstDash val="solid"/>
              <a:round/>
            </a:ln>
            <a:effectLst>
              <a:outerShdw blurRad="50800" dist="25400" dir="5400000" rotWithShape="0">
                <a:srgbClr val="000000">
                  <a:alpha val="38000"/>
                </a:srgbClr>
              </a:outerShdw>
            </a:effectLst>
          </p:spPr>
          <p:txBody>
            <a:bodyPr wrap="square" lIns="60959" tIns="60959" rIns="60959" bIns="60959" numCol="1" anchor="t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  <p:sp>
          <p:nvSpPr>
            <p:cNvPr id="350" name="线条"/>
            <p:cNvSpPr/>
            <p:nvPr/>
          </p:nvSpPr>
          <p:spPr>
            <a:xfrm flipH="1" flipV="1">
              <a:off x="23457" y="848301"/>
              <a:ext cx="1680906" cy="1"/>
            </a:xfrm>
            <a:prstGeom prst="line">
              <a:avLst/>
            </a:prstGeom>
            <a:noFill/>
            <a:ln w="50800" cap="flat">
              <a:solidFill>
                <a:srgbClr val="FFFFFF"/>
              </a:solidFill>
              <a:prstDash val="solid"/>
              <a:round/>
            </a:ln>
            <a:effectLst>
              <a:outerShdw blurRad="50800" dist="25400" dir="5400000" rotWithShape="0">
                <a:srgbClr val="000000">
                  <a:alpha val="38000"/>
                </a:srgbClr>
              </a:outerShdw>
            </a:effectLst>
          </p:spPr>
          <p:txBody>
            <a:bodyPr wrap="square" lIns="60959" tIns="60959" rIns="60959" bIns="60959" numCol="1" anchor="t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</p:grpSp>
      <p:sp>
        <p:nvSpPr>
          <p:cNvPr id="352" name="Rectangle 20"/>
          <p:cNvSpPr txBox="1"/>
          <p:nvPr/>
        </p:nvSpPr>
        <p:spPr>
          <a:xfrm>
            <a:off x="695837" y="88707"/>
            <a:ext cx="14864324" cy="923328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60959" tIns="60959" rIns="60959" bIns="60959">
            <a:spAutoFit/>
          </a:bodyPr>
          <a:lstStyle/>
          <a:p>
            <a:pPr algn="ctr" defTabSz="1219200">
              <a:defRPr sz="5200"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r>
              <a:rPr dirty="0"/>
              <a:t> </a:t>
            </a:r>
            <a:r>
              <a:rPr sz="4400" dirty="0"/>
              <a:t>Use piezoelectricity to design programmable acoustic reflectors</a:t>
            </a:r>
            <a:endParaRPr dirty="0"/>
          </a:p>
        </p:txBody>
      </p:sp>
      <p:sp>
        <p:nvSpPr>
          <p:cNvPr id="353" name="TextBox 2"/>
          <p:cNvSpPr txBox="1"/>
          <p:nvPr/>
        </p:nvSpPr>
        <p:spPr>
          <a:xfrm>
            <a:off x="101159" y="1866318"/>
            <a:ext cx="16053683" cy="7569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>
            <a:lvl1pPr algn="ctr" defTabSz="1219200">
              <a:defRPr sz="4200">
                <a:solidFill>
                  <a:srgbClr val="FFFFFF"/>
                </a:solidFill>
                <a:latin typeface="Calibri Light"/>
                <a:ea typeface="Calibri Light"/>
                <a:cs typeface="Calibri Light"/>
                <a:sym typeface="Calibri Light"/>
              </a:defRPr>
            </a:lvl1pPr>
          </a:lstStyle>
          <a:p>
            <a:r>
              <a:rPr dirty="0"/>
              <a:t>Piezoelectric materials transform mechanical to electrical energy</a:t>
            </a:r>
          </a:p>
        </p:txBody>
      </p:sp>
      <p:pic>
        <p:nvPicPr>
          <p:cNvPr id="354" name="图像" descr="图像"/>
          <p:cNvPicPr>
            <a:picLocks noChangeAspect="1"/>
          </p:cNvPicPr>
          <p:nvPr/>
        </p:nvPicPr>
        <p:blipFill>
          <a:blip r:embed="rId3">
            <a:extLst/>
          </a:blip>
          <a:srcRect l="18126" t="18181" r="17987" b="17908"/>
          <a:stretch>
            <a:fillRect/>
          </a:stretch>
        </p:blipFill>
        <p:spPr>
          <a:xfrm>
            <a:off x="6144941" y="4564913"/>
            <a:ext cx="1336199" cy="13366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56" h="21599" extrusionOk="0">
                <a:moveTo>
                  <a:pt x="10793" y="0"/>
                </a:moveTo>
                <a:cubicBezTo>
                  <a:pt x="10538" y="0"/>
                  <a:pt x="106" y="2943"/>
                  <a:pt x="18" y="3040"/>
                </a:cubicBezTo>
                <a:cubicBezTo>
                  <a:pt x="-22" y="3084"/>
                  <a:pt x="7" y="4481"/>
                  <a:pt x="82" y="6144"/>
                </a:cubicBezTo>
                <a:cubicBezTo>
                  <a:pt x="157" y="7806"/>
                  <a:pt x="274" y="10918"/>
                  <a:pt x="344" y="13057"/>
                </a:cubicBezTo>
                <a:cubicBezTo>
                  <a:pt x="415" y="15231"/>
                  <a:pt x="515" y="16988"/>
                  <a:pt x="568" y="17040"/>
                </a:cubicBezTo>
                <a:cubicBezTo>
                  <a:pt x="621" y="17090"/>
                  <a:pt x="1662" y="17576"/>
                  <a:pt x="2886" y="18123"/>
                </a:cubicBezTo>
                <a:cubicBezTo>
                  <a:pt x="4111" y="18671"/>
                  <a:pt x="6380" y="19696"/>
                  <a:pt x="7931" y="20400"/>
                </a:cubicBezTo>
                <a:cubicBezTo>
                  <a:pt x="10036" y="21355"/>
                  <a:pt x="10576" y="21597"/>
                  <a:pt x="10857" y="21599"/>
                </a:cubicBezTo>
                <a:cubicBezTo>
                  <a:pt x="10951" y="21600"/>
                  <a:pt x="11014" y="21577"/>
                  <a:pt x="11101" y="21542"/>
                </a:cubicBezTo>
                <a:cubicBezTo>
                  <a:pt x="11291" y="21464"/>
                  <a:pt x="12474" y="20936"/>
                  <a:pt x="13726" y="20368"/>
                </a:cubicBezTo>
                <a:cubicBezTo>
                  <a:pt x="14977" y="19800"/>
                  <a:pt x="17132" y="18828"/>
                  <a:pt x="18515" y="18213"/>
                </a:cubicBezTo>
                <a:lnTo>
                  <a:pt x="21025" y="17097"/>
                </a:lnTo>
                <a:lnTo>
                  <a:pt x="21057" y="16058"/>
                </a:lnTo>
                <a:cubicBezTo>
                  <a:pt x="21184" y="12112"/>
                  <a:pt x="21496" y="4011"/>
                  <a:pt x="21537" y="3546"/>
                </a:cubicBezTo>
                <a:cubicBezTo>
                  <a:pt x="21578" y="3071"/>
                  <a:pt x="21559" y="2979"/>
                  <a:pt x="21415" y="2937"/>
                </a:cubicBezTo>
                <a:cubicBezTo>
                  <a:pt x="21321" y="2910"/>
                  <a:pt x="19373" y="2367"/>
                  <a:pt x="17087" y="1732"/>
                </a:cubicBezTo>
                <a:cubicBezTo>
                  <a:pt x="14801" y="1096"/>
                  <a:pt x="12490" y="447"/>
                  <a:pt x="11952" y="289"/>
                </a:cubicBezTo>
                <a:cubicBezTo>
                  <a:pt x="11414" y="130"/>
                  <a:pt x="10893" y="0"/>
                  <a:pt x="10793" y="0"/>
                </a:cubicBezTo>
                <a:close/>
              </a:path>
            </a:pathLst>
          </a:custGeom>
          <a:ln w="12700">
            <a:miter lim="400000"/>
          </a:ln>
        </p:spPr>
      </p:pic>
      <p:grpSp>
        <p:nvGrpSpPr>
          <p:cNvPr id="357" name="成组"/>
          <p:cNvGrpSpPr/>
          <p:nvPr/>
        </p:nvGrpSpPr>
        <p:grpSpPr>
          <a:xfrm>
            <a:off x="6849198" y="3827528"/>
            <a:ext cx="1680906" cy="896621"/>
            <a:chOff x="0" y="0"/>
            <a:chExt cx="1680904" cy="896620"/>
          </a:xfrm>
        </p:grpSpPr>
        <p:sp>
          <p:nvSpPr>
            <p:cNvPr id="355" name="线条"/>
            <p:cNvSpPr/>
            <p:nvPr/>
          </p:nvSpPr>
          <p:spPr>
            <a:xfrm flipV="1">
              <a:off x="-1" y="0"/>
              <a:ext cx="2" cy="896621"/>
            </a:xfrm>
            <a:prstGeom prst="line">
              <a:avLst/>
            </a:prstGeom>
            <a:noFill/>
            <a:ln w="50800" cap="flat">
              <a:solidFill>
                <a:srgbClr val="FFFFFF"/>
              </a:solidFill>
              <a:prstDash val="solid"/>
              <a:round/>
            </a:ln>
            <a:effectLst>
              <a:outerShdw blurRad="50800" dist="25400" dir="5400000" rotWithShape="0">
                <a:srgbClr val="000000">
                  <a:alpha val="38000"/>
                </a:srgbClr>
              </a:outerShdw>
            </a:effectLst>
          </p:spPr>
          <p:txBody>
            <a:bodyPr wrap="square" lIns="60959" tIns="60959" rIns="60959" bIns="60959" numCol="1" anchor="t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  <p:sp>
          <p:nvSpPr>
            <p:cNvPr id="356" name="线条"/>
            <p:cNvSpPr/>
            <p:nvPr/>
          </p:nvSpPr>
          <p:spPr>
            <a:xfrm flipH="1" flipV="1">
              <a:off x="0" y="0"/>
              <a:ext cx="1680906" cy="1"/>
            </a:xfrm>
            <a:prstGeom prst="line">
              <a:avLst/>
            </a:prstGeom>
            <a:noFill/>
            <a:ln w="50800" cap="flat">
              <a:solidFill>
                <a:srgbClr val="FFFFFF"/>
              </a:solidFill>
              <a:prstDash val="solid"/>
              <a:round/>
            </a:ln>
            <a:effectLst>
              <a:outerShdw blurRad="50800" dist="25400" dir="5400000" rotWithShape="0">
                <a:srgbClr val="000000">
                  <a:alpha val="38000"/>
                </a:srgbClr>
              </a:outerShdw>
            </a:effectLst>
          </p:spPr>
          <p:txBody>
            <a:bodyPr wrap="square" lIns="60959" tIns="60959" rIns="60959" bIns="60959" numCol="1" anchor="t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</p:grpSp>
      <p:pic>
        <p:nvPicPr>
          <p:cNvPr id="358" name="图像" descr="图像"/>
          <p:cNvPicPr>
            <a:picLocks noChangeAspect="1"/>
          </p:cNvPicPr>
          <p:nvPr/>
        </p:nvPicPr>
        <p:blipFill>
          <a:blip r:embed="rId4">
            <a:extLst/>
          </a:blip>
          <a:stretch>
            <a:fillRect/>
          </a:stretch>
        </p:blipFill>
        <p:spPr>
          <a:xfrm>
            <a:off x="1076212" y="4382351"/>
            <a:ext cx="1600201" cy="1701801"/>
          </a:xfrm>
          <a:prstGeom prst="rect">
            <a:avLst/>
          </a:prstGeom>
          <a:ln w="12700">
            <a:miter lim="400000"/>
          </a:ln>
        </p:spPr>
      </p:pic>
      <p:sp>
        <p:nvSpPr>
          <p:cNvPr id="359" name="TextBox 19"/>
          <p:cNvSpPr txBox="1"/>
          <p:nvPr/>
        </p:nvSpPr>
        <p:spPr>
          <a:xfrm>
            <a:off x="5188017" y="6613573"/>
            <a:ext cx="3322362" cy="13919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>
            <a:lvl1pPr algn="ctr" defTabSz="1219200">
              <a:defRPr sz="4200">
                <a:solidFill>
                  <a:srgbClr val="FFFFFF"/>
                </a:solidFill>
                <a:latin typeface="+mj-lt"/>
                <a:ea typeface="+mj-ea"/>
                <a:cs typeface="+mj-cs"/>
                <a:sym typeface="Helvetica"/>
              </a:defRPr>
            </a:lvl1pPr>
          </a:lstStyle>
          <a:p>
            <a:r>
              <a:t>Piezoelectric Material</a:t>
            </a:r>
          </a:p>
        </p:txBody>
      </p:sp>
      <p:grpSp>
        <p:nvGrpSpPr>
          <p:cNvPr id="362" name="成组"/>
          <p:cNvGrpSpPr/>
          <p:nvPr/>
        </p:nvGrpSpPr>
        <p:grpSpPr>
          <a:xfrm>
            <a:off x="2690284" y="4523689"/>
            <a:ext cx="2916153" cy="783703"/>
            <a:chOff x="0" y="0"/>
            <a:chExt cx="2916151" cy="783701"/>
          </a:xfrm>
        </p:grpSpPr>
        <p:sp>
          <p:nvSpPr>
            <p:cNvPr id="360" name="Straight Arrow Connector 12"/>
            <p:cNvSpPr/>
            <p:nvPr/>
          </p:nvSpPr>
          <p:spPr>
            <a:xfrm>
              <a:off x="0" y="783701"/>
              <a:ext cx="2916152" cy="1"/>
            </a:xfrm>
            <a:prstGeom prst="line">
              <a:avLst/>
            </a:prstGeom>
            <a:noFill/>
            <a:ln w="101600" cap="flat">
              <a:solidFill>
                <a:srgbClr val="FFC000"/>
              </a:solidFill>
              <a:prstDash val="sysDot"/>
              <a:miter lim="800000"/>
              <a:tailEnd type="triangle" w="med" len="med"/>
            </a:ln>
            <a:effectLst/>
          </p:spPr>
          <p:txBody>
            <a:bodyPr wrap="square" lIns="60959" tIns="60959" rIns="60959" bIns="60959" numCol="1" anchor="t">
              <a:noAutofit/>
            </a:bodyPr>
            <a:lstStyle/>
            <a:p>
              <a:pPr defTabSz="1219200"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  <p:sp>
          <p:nvSpPr>
            <p:cNvPr id="361" name="TextBox 19"/>
            <p:cNvSpPr txBox="1"/>
            <p:nvPr/>
          </p:nvSpPr>
          <p:spPr>
            <a:xfrm>
              <a:off x="46032" y="0"/>
              <a:ext cx="2526094" cy="665586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60959" tIns="60959" rIns="60959" bIns="60959" numCol="1" anchor="t">
              <a:noAutofit/>
            </a:bodyPr>
            <a:lstStyle>
              <a:lvl1pPr algn="ctr" defTabSz="1219200">
                <a:defRPr sz="4200">
                  <a:solidFill>
                    <a:srgbClr val="FFC000"/>
                  </a:solidFill>
                  <a:latin typeface="Calibri Light"/>
                  <a:ea typeface="Calibri Light"/>
                  <a:cs typeface="Calibri Light"/>
                  <a:sym typeface="Calibri Light"/>
                </a:defRPr>
              </a:lvl1pPr>
            </a:lstStyle>
            <a:p>
              <a:r>
                <a:t>Acoustic</a:t>
              </a:r>
            </a:p>
          </p:txBody>
        </p:sp>
      </p:grpSp>
      <p:grpSp>
        <p:nvGrpSpPr>
          <p:cNvPr id="366" name="成组"/>
          <p:cNvGrpSpPr/>
          <p:nvPr/>
        </p:nvGrpSpPr>
        <p:grpSpPr>
          <a:xfrm>
            <a:off x="8019645" y="3667856"/>
            <a:ext cx="2234469" cy="2704799"/>
            <a:chOff x="0" y="38100"/>
            <a:chExt cx="2234467" cy="2704797"/>
          </a:xfrm>
        </p:grpSpPr>
        <p:sp>
          <p:nvSpPr>
            <p:cNvPr id="363" name="TextBox 2"/>
            <p:cNvSpPr txBox="1"/>
            <p:nvPr/>
          </p:nvSpPr>
          <p:spPr>
            <a:xfrm>
              <a:off x="72314" y="38100"/>
              <a:ext cx="851300" cy="75692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60959" tIns="60959" rIns="60959" bIns="60959" numCol="1" anchor="t">
              <a:spAutoFit/>
            </a:bodyPr>
            <a:lstStyle>
              <a:lvl1pPr algn="ctr" defTabSz="1219200">
                <a:defRPr sz="4200">
                  <a:solidFill>
                    <a:srgbClr val="FFFFFF"/>
                  </a:solidFill>
                  <a:latin typeface="Calibri Light"/>
                  <a:ea typeface="Calibri Light"/>
                  <a:cs typeface="Calibri Light"/>
                  <a:sym typeface="Calibri Light"/>
                </a:defRPr>
              </a:lvl1pPr>
            </a:lstStyle>
            <a:p>
              <a:r>
                <a:t>+</a:t>
              </a:r>
            </a:p>
          </p:txBody>
        </p:sp>
        <p:sp>
          <p:nvSpPr>
            <p:cNvPr id="364" name="TextBox 2"/>
            <p:cNvSpPr txBox="1"/>
            <p:nvPr/>
          </p:nvSpPr>
          <p:spPr>
            <a:xfrm>
              <a:off x="0" y="1985978"/>
              <a:ext cx="851300" cy="75692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60959" tIns="60959" rIns="60959" bIns="60959" numCol="1" anchor="t">
              <a:spAutoFit/>
            </a:bodyPr>
            <a:lstStyle>
              <a:lvl1pPr algn="ctr" defTabSz="1219200">
                <a:defRPr sz="4200">
                  <a:solidFill>
                    <a:srgbClr val="FFFFFF"/>
                  </a:solidFill>
                  <a:latin typeface="Calibri Light"/>
                  <a:ea typeface="Calibri Light"/>
                  <a:cs typeface="Calibri Light"/>
                  <a:sym typeface="Calibri Light"/>
                </a:defRPr>
              </a:lvl1pPr>
            </a:lstStyle>
            <a:p>
              <a:r>
                <a:t>-</a:t>
              </a:r>
            </a:p>
          </p:txBody>
        </p:sp>
        <p:sp>
          <p:nvSpPr>
            <p:cNvPr id="365" name="TextBox 2"/>
            <p:cNvSpPr txBox="1"/>
            <p:nvPr/>
          </p:nvSpPr>
          <p:spPr>
            <a:xfrm>
              <a:off x="0" y="1102640"/>
              <a:ext cx="2234468" cy="75692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60959" tIns="60959" rIns="60959" bIns="60959" numCol="1" anchor="t">
              <a:spAutoFit/>
            </a:bodyPr>
            <a:lstStyle>
              <a:lvl1pPr algn="ctr" defTabSz="1219200">
                <a:defRPr sz="4200">
                  <a:solidFill>
                    <a:srgbClr val="FFFFFF"/>
                  </a:solidFill>
                  <a:latin typeface="Calibri Light"/>
                  <a:ea typeface="Calibri Light"/>
                  <a:cs typeface="Calibri Light"/>
                  <a:sym typeface="Calibri Light"/>
                </a:defRPr>
              </a:lvl1pPr>
            </a:lstStyle>
            <a:p>
              <a:r>
                <a:t>Voltage</a:t>
              </a:r>
            </a:p>
          </p:txBody>
        </p:sp>
      </p:grpSp>
      <p:grpSp>
        <p:nvGrpSpPr>
          <p:cNvPr id="369" name="成组"/>
          <p:cNvGrpSpPr/>
          <p:nvPr/>
        </p:nvGrpSpPr>
        <p:grpSpPr>
          <a:xfrm>
            <a:off x="10149809" y="3579878"/>
            <a:ext cx="4242757" cy="2012142"/>
            <a:chOff x="0" y="0"/>
            <a:chExt cx="4242756" cy="2012141"/>
          </a:xfrm>
        </p:grpSpPr>
        <p:pic>
          <p:nvPicPr>
            <p:cNvPr id="367" name="sine.png" descr="sine.png"/>
            <p:cNvPicPr>
              <a:picLocks noChangeAspect="1"/>
            </p:cNvPicPr>
            <p:nvPr/>
          </p:nvPicPr>
          <p:blipFill>
            <a:blip r:embed="rId5">
              <a:extLst/>
            </a:blip>
            <a:srcRect l="2087" t="3683" r="2087" b="18809"/>
            <a:stretch>
              <a:fillRect/>
            </a:stretch>
          </p:blipFill>
          <p:spPr>
            <a:xfrm>
              <a:off x="0" y="802288"/>
              <a:ext cx="4008756" cy="1209854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sp>
          <p:nvSpPr>
            <p:cNvPr id="368" name="TextBox 19"/>
            <p:cNvSpPr txBox="1"/>
            <p:nvPr/>
          </p:nvSpPr>
          <p:spPr>
            <a:xfrm>
              <a:off x="343236" y="0"/>
              <a:ext cx="3899521" cy="75692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60959" tIns="60959" rIns="60959" bIns="60959" numCol="1" anchor="t">
              <a:spAutoFit/>
            </a:bodyPr>
            <a:lstStyle>
              <a:lvl1pPr algn="ctr" defTabSz="1219200">
                <a:defRPr sz="4200">
                  <a:solidFill>
                    <a:srgbClr val="FFFFFF"/>
                  </a:solidFill>
                  <a:latin typeface="+mj-lt"/>
                  <a:ea typeface="+mj-ea"/>
                  <a:cs typeface="+mj-cs"/>
                  <a:sym typeface="Helvetica"/>
                </a:defRPr>
              </a:lvl1pPr>
            </a:lstStyle>
            <a:p>
              <a:r>
                <a:t>Electric signal</a:t>
              </a:r>
            </a:p>
          </p:txBody>
        </p:sp>
      </p:grpSp>
    </p:spTree>
  </p:cSld>
  <p:clrMapOvr>
    <a:masterClrMapping/>
  </p:clrMapOvr>
  <p:transition spd="med"/>
  <p:timing>
    <p:tnLst>
      <p:par>
        <p:cTn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0" fill="hold"/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3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3" fill="hold"/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grpId="4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7" fill="hold"/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5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0" fill="hold"/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6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3" fill="hold"/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7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7" fill="hold"/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8" fill="hold" grpId="8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3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200"/>
                                        <p:tgtEl>
                                          <p:spTgt spid="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6" presetClass="emph" presetSubtype="0" fill="hold" grpId="9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4000" fill="hold" tmFilter="0, 0; .2, .5; .8, .5; 1, 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5" dur="2000" autoRev="1" fill="hold"/>
                                        <p:tgtEl>
                                          <p:spTgt spid="35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8" fill="hold" grpId="10" nodeType="afterEffect">
                                  <p:stCondLst>
                                    <p:cond delay="200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38" fill="hold"/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2000"/>
                                        <p:tgtEl>
                                          <p:spTgt spid="3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1" grpId="6" animBg="1" advAuto="0"/>
      <p:bldP spid="353" grpId="1" animBg="1" advAuto="0"/>
      <p:bldP spid="354" grpId="2" animBg="1" advAuto="0"/>
      <p:bldP spid="354" grpId="9" animBg="1" advAuto="0"/>
      <p:bldP spid="357" grpId="5" animBg="1" advAuto="0"/>
      <p:bldP spid="358" grpId="7" animBg="1" advAuto="0"/>
      <p:bldP spid="359" grpId="3" animBg="1" advAuto="0"/>
      <p:bldP spid="362" grpId="8" animBg="1" advAuto="0"/>
      <p:bldP spid="366" grpId="4" animBg="1" advAuto="0"/>
      <p:bldP spid="369" grpId="10" animBg="1" advAuto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5" name="成组"/>
          <p:cNvGrpSpPr/>
          <p:nvPr/>
        </p:nvGrpSpPr>
        <p:grpSpPr>
          <a:xfrm>
            <a:off x="6825740" y="5545885"/>
            <a:ext cx="1704363" cy="896621"/>
            <a:chOff x="0" y="0"/>
            <a:chExt cx="1704362" cy="896619"/>
          </a:xfrm>
        </p:grpSpPr>
        <p:sp>
          <p:nvSpPr>
            <p:cNvPr id="373" name="线条"/>
            <p:cNvSpPr/>
            <p:nvPr/>
          </p:nvSpPr>
          <p:spPr>
            <a:xfrm flipV="1">
              <a:off x="-1" y="-1"/>
              <a:ext cx="2" cy="896621"/>
            </a:xfrm>
            <a:prstGeom prst="line">
              <a:avLst/>
            </a:prstGeom>
            <a:noFill/>
            <a:ln w="50800" cap="flat">
              <a:solidFill>
                <a:srgbClr val="FFFFFF"/>
              </a:solidFill>
              <a:prstDash val="solid"/>
              <a:round/>
            </a:ln>
            <a:effectLst>
              <a:outerShdw blurRad="50800" dist="25400" dir="5400000" rotWithShape="0">
                <a:srgbClr val="000000">
                  <a:alpha val="38000"/>
                </a:srgbClr>
              </a:outerShdw>
            </a:effectLst>
          </p:spPr>
          <p:txBody>
            <a:bodyPr wrap="square" lIns="60959" tIns="60959" rIns="60959" bIns="60959" numCol="1" anchor="t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  <p:sp>
          <p:nvSpPr>
            <p:cNvPr id="374" name="线条"/>
            <p:cNvSpPr/>
            <p:nvPr/>
          </p:nvSpPr>
          <p:spPr>
            <a:xfrm flipH="1" flipV="1">
              <a:off x="23457" y="848301"/>
              <a:ext cx="1680906" cy="1"/>
            </a:xfrm>
            <a:prstGeom prst="line">
              <a:avLst/>
            </a:prstGeom>
            <a:noFill/>
            <a:ln w="50800" cap="flat">
              <a:solidFill>
                <a:srgbClr val="FFFFFF"/>
              </a:solidFill>
              <a:prstDash val="solid"/>
              <a:round/>
            </a:ln>
            <a:effectLst>
              <a:outerShdw blurRad="50800" dist="25400" dir="5400000" rotWithShape="0">
                <a:srgbClr val="000000">
                  <a:alpha val="38000"/>
                </a:srgbClr>
              </a:outerShdw>
            </a:effectLst>
          </p:spPr>
          <p:txBody>
            <a:bodyPr wrap="square" lIns="60959" tIns="60959" rIns="60959" bIns="60959" numCol="1" anchor="t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</p:grpSp>
      <p:pic>
        <p:nvPicPr>
          <p:cNvPr id="376" name="图像" descr="图像"/>
          <p:cNvPicPr>
            <a:picLocks noChangeAspect="1"/>
          </p:cNvPicPr>
          <p:nvPr/>
        </p:nvPicPr>
        <p:blipFill>
          <a:blip r:embed="rId3">
            <a:extLst/>
          </a:blip>
          <a:srcRect l="18126" t="18181" r="17987" b="17908"/>
          <a:stretch>
            <a:fillRect/>
          </a:stretch>
        </p:blipFill>
        <p:spPr>
          <a:xfrm>
            <a:off x="6144941" y="4564913"/>
            <a:ext cx="1336199" cy="13366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56" h="21599" extrusionOk="0">
                <a:moveTo>
                  <a:pt x="10793" y="0"/>
                </a:moveTo>
                <a:cubicBezTo>
                  <a:pt x="10538" y="0"/>
                  <a:pt x="106" y="2943"/>
                  <a:pt x="18" y="3040"/>
                </a:cubicBezTo>
                <a:cubicBezTo>
                  <a:pt x="-22" y="3084"/>
                  <a:pt x="7" y="4481"/>
                  <a:pt x="82" y="6144"/>
                </a:cubicBezTo>
                <a:cubicBezTo>
                  <a:pt x="157" y="7806"/>
                  <a:pt x="274" y="10918"/>
                  <a:pt x="344" y="13057"/>
                </a:cubicBezTo>
                <a:cubicBezTo>
                  <a:pt x="415" y="15231"/>
                  <a:pt x="515" y="16988"/>
                  <a:pt x="568" y="17040"/>
                </a:cubicBezTo>
                <a:cubicBezTo>
                  <a:pt x="621" y="17090"/>
                  <a:pt x="1662" y="17576"/>
                  <a:pt x="2886" y="18123"/>
                </a:cubicBezTo>
                <a:cubicBezTo>
                  <a:pt x="4111" y="18671"/>
                  <a:pt x="6380" y="19696"/>
                  <a:pt x="7931" y="20400"/>
                </a:cubicBezTo>
                <a:cubicBezTo>
                  <a:pt x="10036" y="21355"/>
                  <a:pt x="10576" y="21597"/>
                  <a:pt x="10857" y="21599"/>
                </a:cubicBezTo>
                <a:cubicBezTo>
                  <a:pt x="10951" y="21600"/>
                  <a:pt x="11014" y="21577"/>
                  <a:pt x="11101" y="21542"/>
                </a:cubicBezTo>
                <a:cubicBezTo>
                  <a:pt x="11291" y="21464"/>
                  <a:pt x="12474" y="20936"/>
                  <a:pt x="13726" y="20368"/>
                </a:cubicBezTo>
                <a:cubicBezTo>
                  <a:pt x="14977" y="19800"/>
                  <a:pt x="17132" y="18828"/>
                  <a:pt x="18515" y="18213"/>
                </a:cubicBezTo>
                <a:lnTo>
                  <a:pt x="21025" y="17097"/>
                </a:lnTo>
                <a:lnTo>
                  <a:pt x="21057" y="16058"/>
                </a:lnTo>
                <a:cubicBezTo>
                  <a:pt x="21184" y="12112"/>
                  <a:pt x="21496" y="4011"/>
                  <a:pt x="21537" y="3546"/>
                </a:cubicBezTo>
                <a:cubicBezTo>
                  <a:pt x="21578" y="3071"/>
                  <a:pt x="21559" y="2979"/>
                  <a:pt x="21415" y="2937"/>
                </a:cubicBezTo>
                <a:cubicBezTo>
                  <a:pt x="21321" y="2910"/>
                  <a:pt x="19373" y="2367"/>
                  <a:pt x="17087" y="1732"/>
                </a:cubicBezTo>
                <a:cubicBezTo>
                  <a:pt x="14801" y="1096"/>
                  <a:pt x="12490" y="447"/>
                  <a:pt x="11952" y="289"/>
                </a:cubicBezTo>
                <a:cubicBezTo>
                  <a:pt x="11414" y="130"/>
                  <a:pt x="10893" y="0"/>
                  <a:pt x="10793" y="0"/>
                </a:cubicBezTo>
                <a:close/>
              </a:path>
            </a:pathLst>
          </a:custGeom>
          <a:ln w="12700">
            <a:miter lim="400000"/>
          </a:ln>
        </p:spPr>
      </p:pic>
      <p:grpSp>
        <p:nvGrpSpPr>
          <p:cNvPr id="379" name="成组"/>
          <p:cNvGrpSpPr/>
          <p:nvPr/>
        </p:nvGrpSpPr>
        <p:grpSpPr>
          <a:xfrm>
            <a:off x="6849198" y="3827528"/>
            <a:ext cx="1680906" cy="896621"/>
            <a:chOff x="0" y="0"/>
            <a:chExt cx="1680904" cy="896620"/>
          </a:xfrm>
        </p:grpSpPr>
        <p:sp>
          <p:nvSpPr>
            <p:cNvPr id="377" name="线条"/>
            <p:cNvSpPr/>
            <p:nvPr/>
          </p:nvSpPr>
          <p:spPr>
            <a:xfrm flipV="1">
              <a:off x="-1" y="0"/>
              <a:ext cx="2" cy="896621"/>
            </a:xfrm>
            <a:prstGeom prst="line">
              <a:avLst/>
            </a:prstGeom>
            <a:noFill/>
            <a:ln w="50800" cap="flat">
              <a:solidFill>
                <a:srgbClr val="FFFFFF"/>
              </a:solidFill>
              <a:prstDash val="solid"/>
              <a:round/>
            </a:ln>
            <a:effectLst>
              <a:outerShdw blurRad="50800" dist="25400" dir="5400000" rotWithShape="0">
                <a:srgbClr val="000000">
                  <a:alpha val="38000"/>
                </a:srgbClr>
              </a:outerShdw>
            </a:effectLst>
          </p:spPr>
          <p:txBody>
            <a:bodyPr wrap="square" lIns="60959" tIns="60959" rIns="60959" bIns="60959" numCol="1" anchor="t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  <p:sp>
          <p:nvSpPr>
            <p:cNvPr id="378" name="线条"/>
            <p:cNvSpPr/>
            <p:nvPr/>
          </p:nvSpPr>
          <p:spPr>
            <a:xfrm flipH="1" flipV="1">
              <a:off x="0" y="0"/>
              <a:ext cx="1680906" cy="1"/>
            </a:xfrm>
            <a:prstGeom prst="line">
              <a:avLst/>
            </a:prstGeom>
            <a:noFill/>
            <a:ln w="50800" cap="flat">
              <a:solidFill>
                <a:srgbClr val="FFFFFF"/>
              </a:solidFill>
              <a:prstDash val="solid"/>
              <a:round/>
            </a:ln>
            <a:effectLst>
              <a:outerShdw blurRad="50800" dist="25400" dir="5400000" rotWithShape="0">
                <a:srgbClr val="000000">
                  <a:alpha val="38000"/>
                </a:srgbClr>
              </a:outerShdw>
            </a:effectLst>
          </p:spPr>
          <p:txBody>
            <a:bodyPr wrap="square" lIns="60959" tIns="60959" rIns="60959" bIns="60959" numCol="1" anchor="t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</p:grpSp>
      <p:pic>
        <p:nvPicPr>
          <p:cNvPr id="380" name="图像" descr="图像"/>
          <p:cNvPicPr>
            <a:picLocks noChangeAspect="1"/>
          </p:cNvPicPr>
          <p:nvPr/>
        </p:nvPicPr>
        <p:blipFill>
          <a:blip r:embed="rId4">
            <a:extLst/>
          </a:blip>
          <a:stretch>
            <a:fillRect/>
          </a:stretch>
        </p:blipFill>
        <p:spPr>
          <a:xfrm>
            <a:off x="1076212" y="4382351"/>
            <a:ext cx="1600201" cy="1701801"/>
          </a:xfrm>
          <a:prstGeom prst="rect">
            <a:avLst/>
          </a:prstGeom>
          <a:ln w="12700">
            <a:miter lim="400000"/>
          </a:ln>
        </p:spPr>
      </p:pic>
      <p:grpSp>
        <p:nvGrpSpPr>
          <p:cNvPr id="383" name="成组"/>
          <p:cNvGrpSpPr/>
          <p:nvPr/>
        </p:nvGrpSpPr>
        <p:grpSpPr>
          <a:xfrm>
            <a:off x="2690284" y="4449549"/>
            <a:ext cx="2916153" cy="783703"/>
            <a:chOff x="0" y="0"/>
            <a:chExt cx="2916151" cy="783701"/>
          </a:xfrm>
        </p:grpSpPr>
        <p:sp>
          <p:nvSpPr>
            <p:cNvPr id="381" name="Straight Arrow Connector 12"/>
            <p:cNvSpPr/>
            <p:nvPr/>
          </p:nvSpPr>
          <p:spPr>
            <a:xfrm>
              <a:off x="0" y="783701"/>
              <a:ext cx="2916152" cy="1"/>
            </a:xfrm>
            <a:prstGeom prst="line">
              <a:avLst/>
            </a:prstGeom>
            <a:noFill/>
            <a:ln w="101600" cap="flat">
              <a:solidFill>
                <a:srgbClr val="FFC000"/>
              </a:solidFill>
              <a:prstDash val="sysDot"/>
              <a:miter lim="800000"/>
              <a:tailEnd type="triangle" w="med" len="med"/>
            </a:ln>
            <a:effectLst/>
          </p:spPr>
          <p:txBody>
            <a:bodyPr wrap="square" lIns="60959" tIns="60959" rIns="60959" bIns="60959" numCol="1" anchor="t">
              <a:noAutofit/>
            </a:bodyPr>
            <a:lstStyle/>
            <a:p>
              <a:pPr defTabSz="1219200"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  <p:sp>
          <p:nvSpPr>
            <p:cNvPr id="382" name="TextBox 19"/>
            <p:cNvSpPr txBox="1"/>
            <p:nvPr/>
          </p:nvSpPr>
          <p:spPr>
            <a:xfrm>
              <a:off x="46032" y="0"/>
              <a:ext cx="2526094" cy="665586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60959" tIns="60959" rIns="60959" bIns="60959" numCol="1" anchor="t">
              <a:noAutofit/>
            </a:bodyPr>
            <a:lstStyle>
              <a:lvl1pPr algn="ctr" defTabSz="1219200">
                <a:defRPr sz="4200">
                  <a:solidFill>
                    <a:srgbClr val="FFC000"/>
                  </a:solidFill>
                  <a:latin typeface="Calibri Light"/>
                  <a:ea typeface="Calibri Light"/>
                  <a:cs typeface="Calibri Light"/>
                  <a:sym typeface="Calibri Light"/>
                </a:defRPr>
              </a:lvl1pPr>
            </a:lstStyle>
            <a:p>
              <a:r>
                <a:t>Acoustic</a:t>
              </a:r>
            </a:p>
          </p:txBody>
        </p:sp>
      </p:grpSp>
      <p:grpSp>
        <p:nvGrpSpPr>
          <p:cNvPr id="386" name="成组"/>
          <p:cNvGrpSpPr/>
          <p:nvPr/>
        </p:nvGrpSpPr>
        <p:grpSpPr>
          <a:xfrm>
            <a:off x="10713136" y="3565929"/>
            <a:ext cx="4242757" cy="2012142"/>
            <a:chOff x="0" y="0"/>
            <a:chExt cx="4242756" cy="2012141"/>
          </a:xfrm>
        </p:grpSpPr>
        <p:pic>
          <p:nvPicPr>
            <p:cNvPr id="384" name="sine.png" descr="sine.png"/>
            <p:cNvPicPr>
              <a:picLocks noChangeAspect="1"/>
            </p:cNvPicPr>
            <p:nvPr/>
          </p:nvPicPr>
          <p:blipFill>
            <a:blip r:embed="rId5">
              <a:extLst/>
            </a:blip>
            <a:srcRect l="2087" t="3683" r="2087" b="18809"/>
            <a:stretch>
              <a:fillRect/>
            </a:stretch>
          </p:blipFill>
          <p:spPr>
            <a:xfrm>
              <a:off x="0" y="802288"/>
              <a:ext cx="4008756" cy="1209854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sp>
          <p:nvSpPr>
            <p:cNvPr id="385" name="TextBox 19"/>
            <p:cNvSpPr txBox="1"/>
            <p:nvPr/>
          </p:nvSpPr>
          <p:spPr>
            <a:xfrm>
              <a:off x="343236" y="0"/>
              <a:ext cx="3899521" cy="75692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60959" tIns="60959" rIns="60959" bIns="60959" numCol="1" anchor="t">
              <a:spAutoFit/>
            </a:bodyPr>
            <a:lstStyle>
              <a:lvl1pPr algn="ctr" defTabSz="1219200">
                <a:defRPr sz="4200">
                  <a:solidFill>
                    <a:srgbClr val="FFFFFF"/>
                  </a:solidFill>
                  <a:latin typeface="+mj-lt"/>
                  <a:ea typeface="+mj-ea"/>
                  <a:cs typeface="+mj-cs"/>
                  <a:sym typeface="Helvetica"/>
                </a:defRPr>
              </a:lvl1pPr>
            </a:lstStyle>
            <a:p>
              <a:r>
                <a:t>Electric signal</a:t>
              </a:r>
            </a:p>
          </p:txBody>
        </p:sp>
      </p:grpSp>
      <p:sp>
        <p:nvSpPr>
          <p:cNvPr id="387" name="TextBox 19"/>
          <p:cNvSpPr txBox="1"/>
          <p:nvPr/>
        </p:nvSpPr>
        <p:spPr>
          <a:xfrm>
            <a:off x="5188017" y="6613573"/>
            <a:ext cx="3322362" cy="13919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>
            <a:lvl1pPr algn="ctr" defTabSz="1219200">
              <a:defRPr sz="4200">
                <a:solidFill>
                  <a:srgbClr val="FFFFFF"/>
                </a:solidFill>
                <a:latin typeface="+mj-lt"/>
                <a:ea typeface="+mj-ea"/>
                <a:cs typeface="+mj-cs"/>
                <a:sym typeface="Helvetica"/>
              </a:defRPr>
            </a:lvl1pPr>
          </a:lstStyle>
          <a:p>
            <a:r>
              <a:t>Piezoelectric Material</a:t>
            </a:r>
          </a:p>
        </p:txBody>
      </p:sp>
      <p:grpSp>
        <p:nvGrpSpPr>
          <p:cNvPr id="402" name="成组"/>
          <p:cNvGrpSpPr/>
          <p:nvPr/>
        </p:nvGrpSpPr>
        <p:grpSpPr>
          <a:xfrm>
            <a:off x="6144941" y="3539949"/>
            <a:ext cx="4587691" cy="3386604"/>
            <a:chOff x="77" y="0"/>
            <a:chExt cx="4587690" cy="3386602"/>
          </a:xfrm>
        </p:grpSpPr>
        <p:sp>
          <p:nvSpPr>
            <p:cNvPr id="388" name="线条"/>
            <p:cNvSpPr/>
            <p:nvPr/>
          </p:nvSpPr>
          <p:spPr>
            <a:xfrm>
              <a:off x="2432413" y="280568"/>
              <a:ext cx="1259999" cy="1"/>
            </a:xfrm>
            <a:prstGeom prst="line">
              <a:avLst/>
            </a:prstGeom>
            <a:noFill/>
            <a:ln w="50800" cap="flat">
              <a:solidFill>
                <a:schemeClr val="accent1"/>
              </a:solidFill>
              <a:prstDash val="solid"/>
              <a:round/>
              <a:headEnd type="oval" w="med" len="med"/>
            </a:ln>
            <a:effectLst>
              <a:outerShdw blurRad="50800" dist="25400" dir="5400000" rotWithShape="0">
                <a:srgbClr val="000000">
                  <a:alpha val="38000"/>
                </a:srgbClr>
              </a:outerShdw>
            </a:effectLst>
          </p:spPr>
          <p:txBody>
            <a:bodyPr wrap="square" lIns="60959" tIns="60959" rIns="60959" bIns="60959" numCol="1" anchor="t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  <p:sp>
          <p:nvSpPr>
            <p:cNvPr id="389" name="线条"/>
            <p:cNvSpPr/>
            <p:nvPr/>
          </p:nvSpPr>
          <p:spPr>
            <a:xfrm>
              <a:off x="3647966" y="287578"/>
              <a:ext cx="1" cy="680721"/>
            </a:xfrm>
            <a:prstGeom prst="line">
              <a:avLst/>
            </a:prstGeom>
            <a:noFill/>
            <a:ln w="50800" cap="flat">
              <a:solidFill>
                <a:schemeClr val="accent1"/>
              </a:solidFill>
              <a:prstDash val="solid"/>
              <a:round/>
              <a:tailEnd type="oval" w="med" len="med"/>
            </a:ln>
            <a:effectLst>
              <a:outerShdw blurRad="50800" dist="25400" dir="5400000" rotWithShape="0">
                <a:srgbClr val="000000">
                  <a:alpha val="38000"/>
                </a:srgbClr>
              </a:outerShdw>
            </a:effectLst>
          </p:spPr>
          <p:txBody>
            <a:bodyPr wrap="square" lIns="60959" tIns="60959" rIns="60959" bIns="60959" numCol="1" anchor="t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  <p:grpSp>
          <p:nvGrpSpPr>
            <p:cNvPr id="401" name="成组"/>
            <p:cNvGrpSpPr/>
            <p:nvPr/>
          </p:nvGrpSpPr>
          <p:grpSpPr>
            <a:xfrm>
              <a:off x="77" y="0"/>
              <a:ext cx="4587691" cy="3386603"/>
              <a:chOff x="77" y="0"/>
              <a:chExt cx="4587689" cy="3386602"/>
            </a:xfrm>
          </p:grpSpPr>
          <p:grpSp>
            <p:nvGrpSpPr>
              <p:cNvPr id="392" name="成组"/>
              <p:cNvGrpSpPr/>
              <p:nvPr/>
            </p:nvGrpSpPr>
            <p:grpSpPr>
              <a:xfrm>
                <a:off x="680875" y="2005935"/>
                <a:ext cx="1704364" cy="896621"/>
                <a:chOff x="0" y="0"/>
                <a:chExt cx="1704362" cy="896619"/>
              </a:xfrm>
            </p:grpSpPr>
            <p:sp>
              <p:nvSpPr>
                <p:cNvPr id="390" name="线条"/>
                <p:cNvSpPr/>
                <p:nvPr/>
              </p:nvSpPr>
              <p:spPr>
                <a:xfrm flipV="1">
                  <a:off x="-1" y="-1"/>
                  <a:ext cx="2" cy="896621"/>
                </a:xfrm>
                <a:prstGeom prst="line">
                  <a:avLst/>
                </a:prstGeom>
                <a:noFill/>
                <a:ln w="50800" cap="flat">
                  <a:solidFill>
                    <a:srgbClr val="FFFFFF"/>
                  </a:solidFill>
                  <a:prstDash val="solid"/>
                  <a:round/>
                </a:ln>
                <a:effectLst>
                  <a:outerShdw blurRad="50800" dist="254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wrap="square" lIns="60959" tIns="60959" rIns="60959" bIns="60959" numCol="1" anchor="t">
                  <a:noAutofit/>
                </a:bodyPr>
                <a:lstStyle/>
                <a:p>
                  <a:pPr>
                    <a:defRPr>
                      <a:latin typeface="+mn-lt"/>
                      <a:ea typeface="+mn-ea"/>
                      <a:cs typeface="+mn-cs"/>
                      <a:sym typeface="Calibri"/>
                    </a:defRPr>
                  </a:pPr>
                  <a:endParaRPr/>
                </a:p>
              </p:txBody>
            </p:sp>
            <p:sp>
              <p:nvSpPr>
                <p:cNvPr id="391" name="线条"/>
                <p:cNvSpPr/>
                <p:nvPr/>
              </p:nvSpPr>
              <p:spPr>
                <a:xfrm flipH="1" flipV="1">
                  <a:off x="23457" y="848301"/>
                  <a:ext cx="1680906" cy="1"/>
                </a:xfrm>
                <a:prstGeom prst="line">
                  <a:avLst/>
                </a:prstGeom>
                <a:noFill/>
                <a:ln w="50800" cap="flat">
                  <a:solidFill>
                    <a:srgbClr val="FFFFFF"/>
                  </a:solidFill>
                  <a:prstDash val="solid"/>
                  <a:round/>
                </a:ln>
                <a:effectLst>
                  <a:outerShdw blurRad="50800" dist="254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wrap="square" lIns="60959" tIns="60959" rIns="60959" bIns="60959" numCol="1" anchor="t">
                  <a:noAutofit/>
                </a:bodyPr>
                <a:lstStyle/>
                <a:p>
                  <a:pPr>
                    <a:defRPr>
                      <a:latin typeface="+mn-lt"/>
                      <a:ea typeface="+mn-ea"/>
                      <a:cs typeface="+mn-cs"/>
                      <a:sym typeface="Calibri"/>
                    </a:defRPr>
                  </a:pPr>
                  <a:endParaRPr/>
                </a:p>
              </p:txBody>
            </p:sp>
          </p:grpSp>
          <p:pic>
            <p:nvPicPr>
              <p:cNvPr id="393" name="图像" descr="图像"/>
              <p:cNvPicPr>
                <a:picLocks noChangeAspect="1"/>
              </p:cNvPicPr>
              <p:nvPr/>
            </p:nvPicPr>
            <p:blipFill>
              <a:blip r:embed="rId3">
                <a:extLst/>
              </a:blip>
              <a:srcRect l="18126" t="18181" r="17987" b="17908"/>
              <a:stretch>
                <a:fillRect/>
              </a:stretch>
            </p:blipFill>
            <p:spPr>
              <a:xfrm>
                <a:off x="77" y="1024963"/>
                <a:ext cx="1336199" cy="133667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6" h="21599" extrusionOk="0">
                    <a:moveTo>
                      <a:pt x="10793" y="0"/>
                    </a:moveTo>
                    <a:cubicBezTo>
                      <a:pt x="10538" y="0"/>
                      <a:pt x="106" y="2943"/>
                      <a:pt x="18" y="3040"/>
                    </a:cubicBezTo>
                    <a:cubicBezTo>
                      <a:pt x="-22" y="3084"/>
                      <a:pt x="7" y="4481"/>
                      <a:pt x="82" y="6144"/>
                    </a:cubicBezTo>
                    <a:cubicBezTo>
                      <a:pt x="157" y="7806"/>
                      <a:pt x="274" y="10918"/>
                      <a:pt x="344" y="13057"/>
                    </a:cubicBezTo>
                    <a:cubicBezTo>
                      <a:pt x="415" y="15231"/>
                      <a:pt x="515" y="16988"/>
                      <a:pt x="568" y="17040"/>
                    </a:cubicBezTo>
                    <a:cubicBezTo>
                      <a:pt x="621" y="17090"/>
                      <a:pt x="1662" y="17576"/>
                      <a:pt x="2886" y="18123"/>
                    </a:cubicBezTo>
                    <a:cubicBezTo>
                      <a:pt x="4111" y="18671"/>
                      <a:pt x="6380" y="19696"/>
                      <a:pt x="7931" y="20400"/>
                    </a:cubicBezTo>
                    <a:cubicBezTo>
                      <a:pt x="10036" y="21355"/>
                      <a:pt x="10576" y="21597"/>
                      <a:pt x="10857" y="21599"/>
                    </a:cubicBezTo>
                    <a:cubicBezTo>
                      <a:pt x="10951" y="21600"/>
                      <a:pt x="11014" y="21577"/>
                      <a:pt x="11101" y="21542"/>
                    </a:cubicBezTo>
                    <a:cubicBezTo>
                      <a:pt x="11291" y="21464"/>
                      <a:pt x="12474" y="20936"/>
                      <a:pt x="13726" y="20368"/>
                    </a:cubicBezTo>
                    <a:cubicBezTo>
                      <a:pt x="14977" y="19800"/>
                      <a:pt x="17132" y="18828"/>
                      <a:pt x="18515" y="18213"/>
                    </a:cubicBezTo>
                    <a:lnTo>
                      <a:pt x="21025" y="17097"/>
                    </a:lnTo>
                    <a:lnTo>
                      <a:pt x="21057" y="16058"/>
                    </a:lnTo>
                    <a:cubicBezTo>
                      <a:pt x="21184" y="12112"/>
                      <a:pt x="21496" y="4011"/>
                      <a:pt x="21537" y="3546"/>
                    </a:cubicBezTo>
                    <a:cubicBezTo>
                      <a:pt x="21578" y="3071"/>
                      <a:pt x="21559" y="2979"/>
                      <a:pt x="21415" y="2937"/>
                    </a:cubicBezTo>
                    <a:cubicBezTo>
                      <a:pt x="21321" y="2910"/>
                      <a:pt x="19373" y="2367"/>
                      <a:pt x="17087" y="1732"/>
                    </a:cubicBezTo>
                    <a:cubicBezTo>
                      <a:pt x="14801" y="1096"/>
                      <a:pt x="12490" y="447"/>
                      <a:pt x="11952" y="289"/>
                    </a:cubicBezTo>
                    <a:cubicBezTo>
                      <a:pt x="11414" y="130"/>
                      <a:pt x="10893" y="0"/>
                      <a:pt x="10793" y="0"/>
                    </a:cubicBezTo>
                    <a:close/>
                  </a:path>
                </a:pathLst>
              </a:custGeom>
              <a:ln w="12700" cap="flat">
                <a:noFill/>
                <a:miter lim="400000"/>
              </a:ln>
              <a:effectLst/>
            </p:spPr>
          </p:pic>
          <p:grpSp>
            <p:nvGrpSpPr>
              <p:cNvPr id="396" name="成组"/>
              <p:cNvGrpSpPr/>
              <p:nvPr/>
            </p:nvGrpSpPr>
            <p:grpSpPr>
              <a:xfrm>
                <a:off x="704333" y="287578"/>
                <a:ext cx="1680906" cy="896621"/>
                <a:chOff x="0" y="0"/>
                <a:chExt cx="1680904" cy="896620"/>
              </a:xfrm>
            </p:grpSpPr>
            <p:sp>
              <p:nvSpPr>
                <p:cNvPr id="394" name="线条"/>
                <p:cNvSpPr/>
                <p:nvPr/>
              </p:nvSpPr>
              <p:spPr>
                <a:xfrm flipV="1">
                  <a:off x="-1" y="0"/>
                  <a:ext cx="2" cy="896621"/>
                </a:xfrm>
                <a:prstGeom prst="line">
                  <a:avLst/>
                </a:prstGeom>
                <a:noFill/>
                <a:ln w="50800" cap="flat">
                  <a:solidFill>
                    <a:srgbClr val="FFFFFF"/>
                  </a:solidFill>
                  <a:prstDash val="solid"/>
                  <a:round/>
                </a:ln>
                <a:effectLst>
                  <a:outerShdw blurRad="50800" dist="254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wrap="square" lIns="60959" tIns="60959" rIns="60959" bIns="60959" numCol="1" anchor="t">
                  <a:noAutofit/>
                </a:bodyPr>
                <a:lstStyle/>
                <a:p>
                  <a:pPr>
                    <a:defRPr>
                      <a:latin typeface="+mn-lt"/>
                      <a:ea typeface="+mn-ea"/>
                      <a:cs typeface="+mn-cs"/>
                      <a:sym typeface="Calibri"/>
                    </a:defRPr>
                  </a:pPr>
                  <a:endParaRPr/>
                </a:p>
              </p:txBody>
            </p:sp>
            <p:sp>
              <p:nvSpPr>
                <p:cNvPr id="395" name="线条"/>
                <p:cNvSpPr/>
                <p:nvPr/>
              </p:nvSpPr>
              <p:spPr>
                <a:xfrm flipH="1" flipV="1">
                  <a:off x="0" y="0"/>
                  <a:ext cx="1680906" cy="1"/>
                </a:xfrm>
                <a:prstGeom prst="line">
                  <a:avLst/>
                </a:prstGeom>
                <a:noFill/>
                <a:ln w="50800" cap="flat">
                  <a:solidFill>
                    <a:srgbClr val="FFFFFF"/>
                  </a:solidFill>
                  <a:prstDash val="solid"/>
                  <a:round/>
                </a:ln>
                <a:effectLst>
                  <a:outerShdw blurRad="50800" dist="254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wrap="square" lIns="60959" tIns="60959" rIns="60959" bIns="60959" numCol="1" anchor="t">
                  <a:noAutofit/>
                </a:bodyPr>
                <a:lstStyle/>
                <a:p>
                  <a:pPr>
                    <a:defRPr>
                      <a:latin typeface="+mn-lt"/>
                      <a:ea typeface="+mn-ea"/>
                      <a:cs typeface="+mn-cs"/>
                      <a:sym typeface="Calibri"/>
                    </a:defRPr>
                  </a:pPr>
                  <a:endParaRPr/>
                </a:p>
              </p:txBody>
            </p:sp>
          </p:grpSp>
          <p:sp>
            <p:nvSpPr>
              <p:cNvPr id="397" name="线条"/>
              <p:cNvSpPr/>
              <p:nvPr/>
            </p:nvSpPr>
            <p:spPr>
              <a:xfrm>
                <a:off x="2432413" y="2854236"/>
                <a:ext cx="1259999" cy="1"/>
              </a:xfrm>
              <a:prstGeom prst="line">
                <a:avLst/>
              </a:prstGeom>
              <a:noFill/>
              <a:ln w="50800" cap="flat">
                <a:solidFill>
                  <a:schemeClr val="accent1"/>
                </a:solidFill>
                <a:prstDash val="solid"/>
                <a:round/>
                <a:headEnd type="oval" w="med" len="med"/>
              </a:ln>
              <a:effectLst>
                <a:outerShdw blurRad="50800" dist="254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wrap="square" lIns="60959" tIns="60959" rIns="60959" bIns="60959" numCol="1" anchor="t">
                <a:noAutofit/>
              </a:bodyPr>
              <a:lstStyle/>
              <a:p>
                <a:pPr>
                  <a:defRPr>
                    <a:latin typeface="+mn-lt"/>
                    <a:ea typeface="+mn-ea"/>
                    <a:cs typeface="+mn-cs"/>
                    <a:sym typeface="Calibri"/>
                  </a:defRPr>
                </a:pPr>
                <a:endParaRPr/>
              </a:p>
            </p:txBody>
          </p:sp>
          <p:sp>
            <p:nvSpPr>
              <p:cNvPr id="398" name="线条"/>
              <p:cNvSpPr/>
              <p:nvPr/>
            </p:nvSpPr>
            <p:spPr>
              <a:xfrm flipV="1">
                <a:off x="3647966" y="2203434"/>
                <a:ext cx="1" cy="680721"/>
              </a:xfrm>
              <a:prstGeom prst="line">
                <a:avLst/>
              </a:prstGeom>
              <a:noFill/>
              <a:ln w="50800" cap="flat">
                <a:solidFill>
                  <a:schemeClr val="accent1"/>
                </a:solidFill>
                <a:prstDash val="solid"/>
                <a:round/>
                <a:tailEnd type="oval" w="med" len="med"/>
              </a:ln>
              <a:effectLst>
                <a:outerShdw blurRad="50800" dist="254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wrap="square" lIns="60959" tIns="60959" rIns="60959" bIns="60959" numCol="1" anchor="t">
                <a:noAutofit/>
              </a:bodyPr>
              <a:lstStyle/>
              <a:p>
                <a:pPr>
                  <a:defRPr>
                    <a:latin typeface="+mn-lt"/>
                    <a:ea typeface="+mn-ea"/>
                    <a:cs typeface="+mn-cs"/>
                    <a:sym typeface="Calibri"/>
                  </a:defRPr>
                </a:pPr>
                <a:endParaRPr/>
              </a:p>
            </p:txBody>
          </p:sp>
          <p:sp>
            <p:nvSpPr>
              <p:cNvPr id="399" name="线条"/>
              <p:cNvSpPr/>
              <p:nvPr/>
            </p:nvSpPr>
            <p:spPr>
              <a:xfrm flipV="1">
                <a:off x="3621542" y="987502"/>
                <a:ext cx="496276" cy="1234500"/>
              </a:xfrm>
              <a:prstGeom prst="line">
                <a:avLst/>
              </a:prstGeom>
              <a:noFill/>
              <a:ln w="50800" cap="flat">
                <a:solidFill>
                  <a:schemeClr val="accent1"/>
                </a:solidFill>
                <a:prstDash val="solid"/>
                <a:round/>
                <a:tailEnd type="oval" w="med" len="med"/>
              </a:ln>
              <a:effectLst>
                <a:outerShdw blurRad="50800" dist="254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wrap="square" lIns="60959" tIns="60959" rIns="60959" bIns="60959" numCol="1" anchor="t">
                <a:noAutofit/>
              </a:bodyPr>
              <a:lstStyle/>
              <a:p>
                <a:pPr>
                  <a:defRPr>
                    <a:latin typeface="+mn-lt"/>
                    <a:ea typeface="+mn-ea"/>
                    <a:cs typeface="+mn-cs"/>
                    <a:sym typeface="Calibri"/>
                  </a:defRPr>
                </a:pPr>
                <a:endParaRPr/>
              </a:p>
            </p:txBody>
          </p:sp>
          <p:sp>
            <p:nvSpPr>
              <p:cNvPr id="400" name="矩形"/>
              <p:cNvSpPr/>
              <p:nvPr/>
            </p:nvSpPr>
            <p:spPr>
              <a:xfrm>
                <a:off x="3012967" y="0"/>
                <a:ext cx="1574801" cy="3386603"/>
              </a:xfrm>
              <a:prstGeom prst="rect">
                <a:avLst/>
              </a:prstGeom>
              <a:noFill/>
              <a:ln w="25400" cap="flat">
                <a:solidFill>
                  <a:srgbClr val="FFFFFF"/>
                </a:solidFill>
                <a:custDash>
                  <a:ds d="200000" sp="200000"/>
                </a:custDash>
                <a:miter lim="400000"/>
              </a:ln>
              <a:effectLst>
                <a:outerShdw blurRad="50800" dist="254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wrap="square" lIns="60959" tIns="60959" rIns="60959" bIns="60959" numCol="1" anchor="ctr">
                <a:noAutofit/>
              </a:bodyPr>
              <a:lstStyle/>
              <a:p>
                <a:pPr>
                  <a:defRPr>
                    <a:latin typeface="+mn-lt"/>
                    <a:ea typeface="+mn-ea"/>
                    <a:cs typeface="+mn-cs"/>
                    <a:sym typeface="Calibri"/>
                  </a:defRPr>
                </a:pPr>
                <a:endParaRPr/>
              </a:p>
            </p:txBody>
          </p:sp>
        </p:grpSp>
      </p:grpSp>
      <p:sp>
        <p:nvSpPr>
          <p:cNvPr id="403" name="TextBox 2"/>
          <p:cNvSpPr txBox="1"/>
          <p:nvPr/>
        </p:nvSpPr>
        <p:spPr>
          <a:xfrm>
            <a:off x="8669533" y="2557611"/>
            <a:ext cx="2750642" cy="7569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>
            <a:lvl1pPr algn="ctr" defTabSz="1219200">
              <a:defRPr sz="4200">
                <a:solidFill>
                  <a:srgbClr val="FFFFFF"/>
                </a:solidFill>
                <a:latin typeface="Calibri Light"/>
                <a:ea typeface="Calibri Light"/>
                <a:cs typeface="Calibri Light"/>
                <a:sym typeface="Calibri Light"/>
              </a:defRPr>
            </a:lvl1pPr>
          </a:lstStyle>
          <a:p>
            <a:r>
              <a:t>Switch</a:t>
            </a:r>
          </a:p>
        </p:txBody>
      </p:sp>
      <p:sp>
        <p:nvSpPr>
          <p:cNvPr id="404" name="Rectangle 20"/>
          <p:cNvSpPr txBox="1"/>
          <p:nvPr/>
        </p:nvSpPr>
        <p:spPr>
          <a:xfrm>
            <a:off x="2098387" y="88707"/>
            <a:ext cx="12059226" cy="16713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60959" tIns="60959" rIns="60959" bIns="60959">
            <a:spAutoFit/>
          </a:bodyPr>
          <a:lstStyle/>
          <a:p>
            <a:pPr algn="ctr" defTabSz="1219200">
              <a:defRPr sz="5200"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r>
              <a:rPr u="sng"/>
              <a:t>Key Idea:</a:t>
            </a:r>
            <a:r>
              <a:t> Use piezoelectricity to design programmable acoustic reflectors</a:t>
            </a:r>
          </a:p>
        </p:txBody>
      </p:sp>
      <p:sp>
        <p:nvSpPr>
          <p:cNvPr id="405" name="TextBox 2"/>
          <p:cNvSpPr txBox="1"/>
          <p:nvPr/>
        </p:nvSpPr>
        <p:spPr>
          <a:xfrm>
            <a:off x="101159" y="1866318"/>
            <a:ext cx="16053683" cy="7569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>
            <a:lvl1pPr algn="ctr" defTabSz="1219200">
              <a:defRPr sz="4200">
                <a:solidFill>
                  <a:srgbClr val="FFFFFF"/>
                </a:solidFill>
                <a:latin typeface="Calibri Light"/>
                <a:ea typeface="Calibri Light"/>
                <a:cs typeface="Calibri Light"/>
                <a:sym typeface="Calibri Light"/>
              </a:defRPr>
            </a:lvl1pPr>
          </a:lstStyle>
          <a:p>
            <a:r>
              <a:t>Piezoelectric materials transform mechanical to electrical energy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:dissolve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" name="成组" descr="成组"/>
          <p:cNvPicPr>
            <a:picLocks/>
          </p:cNvPicPr>
          <p:nvPr/>
        </p:nvPicPr>
        <p:blipFill>
          <a:blip r:embed="rId3">
            <a:extLst/>
          </a:blip>
          <a:srcRect l="2087" t="3683" r="2087" b="18809"/>
          <a:stretch>
            <a:fillRect/>
          </a:stretch>
        </p:blipFill>
        <p:spPr>
          <a:xfrm>
            <a:off x="4282927" y="7379986"/>
            <a:ext cx="2243854" cy="1209854"/>
          </a:xfrm>
          <a:prstGeom prst="rect">
            <a:avLst/>
          </a:prstGeom>
          <a:ln w="12700">
            <a:miter lim="400000"/>
          </a:ln>
        </p:spPr>
      </p:pic>
      <p:sp>
        <p:nvSpPr>
          <p:cNvPr id="410" name="TextBox 2"/>
          <p:cNvSpPr txBox="1"/>
          <p:nvPr/>
        </p:nvSpPr>
        <p:spPr>
          <a:xfrm>
            <a:off x="4090122" y="2684019"/>
            <a:ext cx="2750642" cy="7569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>
            <a:lvl1pPr algn="ctr" defTabSz="1219200">
              <a:defRPr sz="4200">
                <a:solidFill>
                  <a:srgbClr val="FFFFFF"/>
                </a:solidFill>
                <a:latin typeface="Calibri Light"/>
                <a:ea typeface="Calibri Light"/>
                <a:cs typeface="Calibri Light"/>
                <a:sym typeface="Calibri Light"/>
              </a:defRPr>
            </a:lvl1pPr>
          </a:lstStyle>
          <a:p>
            <a:r>
              <a:t>Switch</a:t>
            </a:r>
          </a:p>
        </p:txBody>
      </p:sp>
      <p:sp>
        <p:nvSpPr>
          <p:cNvPr id="411" name="TextBox 2"/>
          <p:cNvSpPr txBox="1"/>
          <p:nvPr/>
        </p:nvSpPr>
        <p:spPr>
          <a:xfrm>
            <a:off x="4189745" y="3159546"/>
            <a:ext cx="2750641" cy="7569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>
            <a:lvl1pPr algn="ctr" defTabSz="1219200">
              <a:defRPr sz="4200">
                <a:solidFill>
                  <a:srgbClr val="FFFFFF"/>
                </a:solidFill>
                <a:latin typeface="Calibri Light"/>
                <a:ea typeface="Calibri Light"/>
                <a:cs typeface="Calibri Light"/>
                <a:sym typeface="Calibri Light"/>
              </a:defRPr>
            </a:lvl1pPr>
          </a:lstStyle>
          <a:p>
            <a:r>
              <a:t>open</a:t>
            </a:r>
          </a:p>
        </p:txBody>
      </p:sp>
      <p:sp>
        <p:nvSpPr>
          <p:cNvPr id="412" name="Straight Arrow Connector 12"/>
          <p:cNvSpPr/>
          <p:nvPr/>
        </p:nvSpPr>
        <p:spPr>
          <a:xfrm>
            <a:off x="253477" y="5581977"/>
            <a:ext cx="1336199" cy="1"/>
          </a:xfrm>
          <a:prstGeom prst="line">
            <a:avLst/>
          </a:prstGeom>
          <a:ln w="101600">
            <a:solidFill>
              <a:srgbClr val="FFC000"/>
            </a:solidFill>
            <a:prstDash val="sysDot"/>
            <a:miter/>
            <a:tailEnd type="triangle"/>
          </a:ln>
        </p:spPr>
        <p:txBody>
          <a:bodyPr lIns="60959" tIns="60959" rIns="60959" bIns="60959"/>
          <a:lstStyle/>
          <a:p>
            <a:pPr defTabSz="1219200"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sp>
        <p:nvSpPr>
          <p:cNvPr id="413" name="线条"/>
          <p:cNvSpPr/>
          <p:nvPr/>
        </p:nvSpPr>
        <p:spPr>
          <a:xfrm flipV="1">
            <a:off x="10664708" y="5881910"/>
            <a:ext cx="1" cy="896621"/>
          </a:xfrm>
          <a:prstGeom prst="line">
            <a:avLst/>
          </a:prstGeom>
          <a:ln w="50800">
            <a:solidFill>
              <a:srgbClr val="FFFFFF"/>
            </a:solidFill>
          </a:ln>
          <a:effectLst>
            <a:outerShdw blurRad="50800" dist="25400" dir="5400000" rotWithShape="0">
              <a:srgbClr val="000000">
                <a:alpha val="38000"/>
              </a:srgbClr>
            </a:outerShdw>
          </a:effectLst>
        </p:spPr>
        <p:txBody>
          <a:bodyPr lIns="60959" tIns="60959" rIns="60959" bIns="60959"/>
          <a:lstStyle/>
          <a:p>
            <a:pPr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sp>
        <p:nvSpPr>
          <p:cNvPr id="414" name="线条"/>
          <p:cNvSpPr/>
          <p:nvPr/>
        </p:nvSpPr>
        <p:spPr>
          <a:xfrm flipV="1">
            <a:off x="10688165" y="4176254"/>
            <a:ext cx="1" cy="896621"/>
          </a:xfrm>
          <a:prstGeom prst="line">
            <a:avLst/>
          </a:prstGeom>
          <a:ln w="50800">
            <a:solidFill>
              <a:srgbClr val="FFFFFF"/>
            </a:solidFill>
          </a:ln>
          <a:effectLst>
            <a:outerShdw blurRad="50800" dist="25400" dir="5400000" rotWithShape="0">
              <a:srgbClr val="000000">
                <a:alpha val="38000"/>
              </a:srgbClr>
            </a:outerShdw>
          </a:effectLst>
        </p:spPr>
        <p:txBody>
          <a:bodyPr lIns="60959" tIns="60959" rIns="60959" bIns="60959"/>
          <a:lstStyle/>
          <a:p>
            <a:pPr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grpSp>
        <p:nvGrpSpPr>
          <p:cNvPr id="426" name="成组"/>
          <p:cNvGrpSpPr/>
          <p:nvPr/>
        </p:nvGrpSpPr>
        <p:grpSpPr>
          <a:xfrm>
            <a:off x="9983909" y="2684019"/>
            <a:ext cx="5275234" cy="4591260"/>
            <a:chOff x="77" y="0"/>
            <a:chExt cx="5275233" cy="4591259"/>
          </a:xfrm>
        </p:grpSpPr>
        <p:pic>
          <p:nvPicPr>
            <p:cNvPr id="415" name="图像" descr="图像"/>
            <p:cNvPicPr>
              <a:picLocks noChangeAspect="1"/>
            </p:cNvPicPr>
            <p:nvPr/>
          </p:nvPicPr>
          <p:blipFill>
            <a:blip r:embed="rId4">
              <a:extLst/>
            </a:blip>
            <a:srcRect l="18126" t="18181" r="17987" b="17908"/>
            <a:stretch>
              <a:fillRect/>
            </a:stretch>
          </p:blipFill>
          <p:spPr>
            <a:xfrm>
              <a:off x="77" y="2229620"/>
              <a:ext cx="1336199" cy="13366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6" h="21599" extrusionOk="0">
                  <a:moveTo>
                    <a:pt x="10793" y="0"/>
                  </a:moveTo>
                  <a:cubicBezTo>
                    <a:pt x="10538" y="0"/>
                    <a:pt x="106" y="2943"/>
                    <a:pt x="18" y="3040"/>
                  </a:cubicBezTo>
                  <a:cubicBezTo>
                    <a:pt x="-22" y="3084"/>
                    <a:pt x="7" y="4481"/>
                    <a:pt x="82" y="6144"/>
                  </a:cubicBezTo>
                  <a:cubicBezTo>
                    <a:pt x="157" y="7806"/>
                    <a:pt x="274" y="10918"/>
                    <a:pt x="344" y="13057"/>
                  </a:cubicBezTo>
                  <a:cubicBezTo>
                    <a:pt x="415" y="15231"/>
                    <a:pt x="515" y="16988"/>
                    <a:pt x="568" y="17040"/>
                  </a:cubicBezTo>
                  <a:cubicBezTo>
                    <a:pt x="621" y="17090"/>
                    <a:pt x="1662" y="17576"/>
                    <a:pt x="2886" y="18123"/>
                  </a:cubicBezTo>
                  <a:cubicBezTo>
                    <a:pt x="4111" y="18671"/>
                    <a:pt x="6380" y="19696"/>
                    <a:pt x="7931" y="20400"/>
                  </a:cubicBezTo>
                  <a:cubicBezTo>
                    <a:pt x="10036" y="21355"/>
                    <a:pt x="10576" y="21597"/>
                    <a:pt x="10857" y="21599"/>
                  </a:cubicBezTo>
                  <a:cubicBezTo>
                    <a:pt x="10951" y="21600"/>
                    <a:pt x="11014" y="21577"/>
                    <a:pt x="11101" y="21542"/>
                  </a:cubicBezTo>
                  <a:cubicBezTo>
                    <a:pt x="11291" y="21464"/>
                    <a:pt x="12474" y="20936"/>
                    <a:pt x="13726" y="20368"/>
                  </a:cubicBezTo>
                  <a:cubicBezTo>
                    <a:pt x="14977" y="19800"/>
                    <a:pt x="17132" y="18828"/>
                    <a:pt x="18515" y="18213"/>
                  </a:cubicBezTo>
                  <a:lnTo>
                    <a:pt x="21025" y="17097"/>
                  </a:lnTo>
                  <a:lnTo>
                    <a:pt x="21057" y="16058"/>
                  </a:lnTo>
                  <a:cubicBezTo>
                    <a:pt x="21184" y="12112"/>
                    <a:pt x="21496" y="4011"/>
                    <a:pt x="21537" y="3546"/>
                  </a:cubicBezTo>
                  <a:cubicBezTo>
                    <a:pt x="21578" y="3071"/>
                    <a:pt x="21559" y="2979"/>
                    <a:pt x="21415" y="2937"/>
                  </a:cubicBezTo>
                  <a:cubicBezTo>
                    <a:pt x="21321" y="2910"/>
                    <a:pt x="19373" y="2367"/>
                    <a:pt x="17087" y="1732"/>
                  </a:cubicBezTo>
                  <a:cubicBezTo>
                    <a:pt x="14801" y="1096"/>
                    <a:pt x="12490" y="447"/>
                    <a:pt x="11952" y="289"/>
                  </a:cubicBezTo>
                  <a:cubicBezTo>
                    <a:pt x="11414" y="130"/>
                    <a:pt x="10893" y="0"/>
                    <a:pt x="10793" y="0"/>
                  </a:cubicBezTo>
                  <a:close/>
                </a:path>
              </a:pathLst>
            </a:custGeom>
            <a:ln w="12700" cap="flat">
              <a:noFill/>
              <a:miter lim="400000"/>
            </a:ln>
            <a:effectLst/>
          </p:spPr>
        </p:pic>
        <p:sp>
          <p:nvSpPr>
            <p:cNvPr id="416" name="线条"/>
            <p:cNvSpPr/>
            <p:nvPr/>
          </p:nvSpPr>
          <p:spPr>
            <a:xfrm flipH="1" flipV="1">
              <a:off x="704333" y="1492235"/>
              <a:ext cx="1680906" cy="1"/>
            </a:xfrm>
            <a:prstGeom prst="line">
              <a:avLst/>
            </a:prstGeom>
            <a:noFill/>
            <a:ln w="50800" cap="flat">
              <a:solidFill>
                <a:srgbClr val="FFFFFF"/>
              </a:solidFill>
              <a:prstDash val="solid"/>
              <a:round/>
            </a:ln>
            <a:effectLst>
              <a:outerShdw blurRad="50800" dist="25400" dir="5400000" rotWithShape="0">
                <a:srgbClr val="000000">
                  <a:alpha val="38000"/>
                </a:srgbClr>
              </a:outerShdw>
            </a:effectLst>
          </p:spPr>
          <p:txBody>
            <a:bodyPr wrap="square" lIns="60959" tIns="60959" rIns="60959" bIns="60959" numCol="1" anchor="t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  <p:sp>
          <p:nvSpPr>
            <p:cNvPr id="417" name="线条"/>
            <p:cNvSpPr/>
            <p:nvPr/>
          </p:nvSpPr>
          <p:spPr>
            <a:xfrm flipH="1">
              <a:off x="704333" y="4058893"/>
              <a:ext cx="1680906" cy="1"/>
            </a:xfrm>
            <a:prstGeom prst="line">
              <a:avLst/>
            </a:prstGeom>
            <a:noFill/>
            <a:ln w="50800" cap="flat">
              <a:solidFill>
                <a:srgbClr val="FFFFFF"/>
              </a:solidFill>
              <a:prstDash val="solid"/>
              <a:round/>
            </a:ln>
            <a:effectLst>
              <a:outerShdw blurRad="50800" dist="25400" dir="5400000" rotWithShape="0">
                <a:srgbClr val="000000">
                  <a:alpha val="38000"/>
                </a:srgbClr>
              </a:outerShdw>
            </a:effectLst>
          </p:spPr>
          <p:txBody>
            <a:bodyPr wrap="square" lIns="60959" tIns="60959" rIns="60959" bIns="60959" numCol="1" anchor="t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  <p:sp>
          <p:nvSpPr>
            <p:cNvPr id="418" name="线条"/>
            <p:cNvSpPr/>
            <p:nvPr/>
          </p:nvSpPr>
          <p:spPr>
            <a:xfrm>
              <a:off x="2432413" y="1485225"/>
              <a:ext cx="1259999" cy="1"/>
            </a:xfrm>
            <a:prstGeom prst="line">
              <a:avLst/>
            </a:prstGeom>
            <a:noFill/>
            <a:ln w="50800" cap="flat">
              <a:solidFill>
                <a:schemeClr val="accent1"/>
              </a:solidFill>
              <a:prstDash val="solid"/>
              <a:round/>
              <a:headEnd type="oval" w="med" len="med"/>
            </a:ln>
            <a:effectLst>
              <a:outerShdw blurRad="50800" dist="25400" dir="5400000" rotWithShape="0">
                <a:srgbClr val="000000">
                  <a:alpha val="38000"/>
                </a:srgbClr>
              </a:outerShdw>
            </a:effectLst>
          </p:spPr>
          <p:txBody>
            <a:bodyPr wrap="square" lIns="60959" tIns="60959" rIns="60959" bIns="60959" numCol="1" anchor="t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  <p:sp>
          <p:nvSpPr>
            <p:cNvPr id="419" name="线条"/>
            <p:cNvSpPr/>
            <p:nvPr/>
          </p:nvSpPr>
          <p:spPr>
            <a:xfrm>
              <a:off x="2432413" y="4058893"/>
              <a:ext cx="1259999" cy="1"/>
            </a:xfrm>
            <a:prstGeom prst="line">
              <a:avLst/>
            </a:prstGeom>
            <a:noFill/>
            <a:ln w="50800" cap="flat">
              <a:solidFill>
                <a:schemeClr val="accent1"/>
              </a:solidFill>
              <a:prstDash val="solid"/>
              <a:round/>
              <a:headEnd type="oval" w="med" len="med"/>
            </a:ln>
            <a:effectLst>
              <a:outerShdw blurRad="50800" dist="25400" dir="5400000" rotWithShape="0">
                <a:srgbClr val="000000">
                  <a:alpha val="38000"/>
                </a:srgbClr>
              </a:outerShdw>
            </a:effectLst>
          </p:spPr>
          <p:txBody>
            <a:bodyPr wrap="square" lIns="60959" tIns="60959" rIns="60959" bIns="60959" numCol="1" anchor="t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  <p:sp>
          <p:nvSpPr>
            <p:cNvPr id="420" name="线条"/>
            <p:cNvSpPr/>
            <p:nvPr/>
          </p:nvSpPr>
          <p:spPr>
            <a:xfrm>
              <a:off x="3647965" y="1492235"/>
              <a:ext cx="1" cy="680721"/>
            </a:xfrm>
            <a:prstGeom prst="line">
              <a:avLst/>
            </a:prstGeom>
            <a:noFill/>
            <a:ln w="50800" cap="flat">
              <a:solidFill>
                <a:schemeClr val="accent1"/>
              </a:solidFill>
              <a:prstDash val="solid"/>
              <a:round/>
              <a:tailEnd type="oval" w="med" len="med"/>
            </a:ln>
            <a:effectLst>
              <a:outerShdw blurRad="50800" dist="25400" dir="5400000" rotWithShape="0">
                <a:srgbClr val="000000">
                  <a:alpha val="38000"/>
                </a:srgbClr>
              </a:outerShdw>
            </a:effectLst>
          </p:spPr>
          <p:txBody>
            <a:bodyPr wrap="square" lIns="60959" tIns="60959" rIns="60959" bIns="60959" numCol="1" anchor="t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  <p:sp>
          <p:nvSpPr>
            <p:cNvPr id="421" name="线条"/>
            <p:cNvSpPr/>
            <p:nvPr/>
          </p:nvSpPr>
          <p:spPr>
            <a:xfrm flipV="1">
              <a:off x="3647965" y="3408091"/>
              <a:ext cx="1" cy="680721"/>
            </a:xfrm>
            <a:prstGeom prst="line">
              <a:avLst/>
            </a:prstGeom>
            <a:noFill/>
            <a:ln w="50800" cap="flat">
              <a:solidFill>
                <a:schemeClr val="accent1"/>
              </a:solidFill>
              <a:prstDash val="solid"/>
              <a:round/>
              <a:tailEnd type="oval" w="med" len="med"/>
            </a:ln>
            <a:effectLst>
              <a:outerShdw blurRad="50800" dist="25400" dir="5400000" rotWithShape="0">
                <a:srgbClr val="000000">
                  <a:alpha val="38000"/>
                </a:srgbClr>
              </a:outerShdw>
            </a:effectLst>
          </p:spPr>
          <p:txBody>
            <a:bodyPr wrap="square" lIns="60959" tIns="60959" rIns="60959" bIns="60959" numCol="1" anchor="t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  <p:sp>
          <p:nvSpPr>
            <p:cNvPr id="422" name="线条"/>
            <p:cNvSpPr/>
            <p:nvPr/>
          </p:nvSpPr>
          <p:spPr>
            <a:xfrm flipV="1">
              <a:off x="3621542" y="2170244"/>
              <a:ext cx="146865" cy="1256415"/>
            </a:xfrm>
            <a:prstGeom prst="line">
              <a:avLst/>
            </a:prstGeom>
            <a:noFill/>
            <a:ln w="50800" cap="flat">
              <a:solidFill>
                <a:schemeClr val="accent1"/>
              </a:solidFill>
              <a:prstDash val="solid"/>
              <a:round/>
              <a:tailEnd type="oval" w="med" len="med"/>
            </a:ln>
            <a:effectLst>
              <a:outerShdw blurRad="50800" dist="25400" dir="5400000" rotWithShape="0">
                <a:srgbClr val="000000">
                  <a:alpha val="38000"/>
                </a:srgbClr>
              </a:outerShdw>
            </a:effectLst>
          </p:spPr>
          <p:txBody>
            <a:bodyPr wrap="square" lIns="60959" tIns="60959" rIns="60959" bIns="60959" numCol="1" anchor="t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  <p:sp>
          <p:nvSpPr>
            <p:cNvPr id="423" name="矩形"/>
            <p:cNvSpPr/>
            <p:nvPr/>
          </p:nvSpPr>
          <p:spPr>
            <a:xfrm>
              <a:off x="3012967" y="1204656"/>
              <a:ext cx="1574801" cy="3386604"/>
            </a:xfrm>
            <a:prstGeom prst="rect">
              <a:avLst/>
            </a:prstGeom>
            <a:noFill/>
            <a:ln w="25400" cap="flat">
              <a:solidFill>
                <a:srgbClr val="FFFFFF"/>
              </a:solidFill>
              <a:custDash>
                <a:ds d="200000" sp="200000"/>
              </a:custDash>
              <a:miter lim="400000"/>
            </a:ln>
            <a:effectLst>
              <a:outerShdw blurRad="50800" dist="25400" dir="5400000" rotWithShape="0">
                <a:srgbClr val="000000">
                  <a:alpha val="35000"/>
                </a:srgbClr>
              </a:outerShdw>
            </a:effectLst>
          </p:spPr>
          <p:txBody>
            <a:bodyPr wrap="square" lIns="60959" tIns="60959" rIns="60959" bIns="60959" numCol="1" anchor="ctr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  <p:sp>
          <p:nvSpPr>
            <p:cNvPr id="424" name="TextBox 2"/>
            <p:cNvSpPr txBox="1"/>
            <p:nvPr/>
          </p:nvSpPr>
          <p:spPr>
            <a:xfrm>
              <a:off x="2425046" y="0"/>
              <a:ext cx="2750642" cy="75692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60959" tIns="60959" rIns="60959" bIns="60959" numCol="1" anchor="t">
              <a:spAutoFit/>
            </a:bodyPr>
            <a:lstStyle>
              <a:lvl1pPr algn="ctr" defTabSz="1219200">
                <a:defRPr sz="4200">
                  <a:solidFill>
                    <a:srgbClr val="FFFFFF"/>
                  </a:solidFill>
                  <a:latin typeface="Calibri Light"/>
                  <a:ea typeface="Calibri Light"/>
                  <a:cs typeface="Calibri Light"/>
                  <a:sym typeface="Calibri Light"/>
                </a:defRPr>
              </a:lvl1pPr>
            </a:lstStyle>
            <a:p>
              <a:r>
                <a:t>Switch</a:t>
              </a:r>
            </a:p>
          </p:txBody>
        </p:sp>
        <p:sp>
          <p:nvSpPr>
            <p:cNvPr id="425" name="TextBox 2"/>
            <p:cNvSpPr txBox="1"/>
            <p:nvPr/>
          </p:nvSpPr>
          <p:spPr>
            <a:xfrm>
              <a:off x="2524669" y="475527"/>
              <a:ext cx="2750642" cy="75692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60959" tIns="60959" rIns="60959" bIns="60959" numCol="1" anchor="t">
              <a:spAutoFit/>
            </a:bodyPr>
            <a:lstStyle>
              <a:lvl1pPr algn="ctr" defTabSz="1219200">
                <a:defRPr sz="4200">
                  <a:solidFill>
                    <a:srgbClr val="FFFFFF"/>
                  </a:solidFill>
                  <a:latin typeface="Calibri Light"/>
                  <a:ea typeface="Calibri Light"/>
                  <a:cs typeface="Calibri Light"/>
                  <a:sym typeface="Calibri Light"/>
                </a:defRPr>
              </a:lvl1pPr>
            </a:lstStyle>
            <a:p>
              <a:r>
                <a:t>closed</a:t>
              </a:r>
            </a:p>
          </p:txBody>
        </p:sp>
      </p:grpSp>
      <p:sp>
        <p:nvSpPr>
          <p:cNvPr id="427" name="Straight Arrow Connector 12"/>
          <p:cNvSpPr/>
          <p:nvPr/>
        </p:nvSpPr>
        <p:spPr>
          <a:xfrm>
            <a:off x="8572234" y="5467677"/>
            <a:ext cx="1336199" cy="1"/>
          </a:xfrm>
          <a:prstGeom prst="line">
            <a:avLst/>
          </a:prstGeom>
          <a:ln w="101600">
            <a:solidFill>
              <a:srgbClr val="FFC000"/>
            </a:solidFill>
            <a:prstDash val="sysDot"/>
            <a:miter/>
            <a:tailEnd type="triangle"/>
          </a:ln>
        </p:spPr>
        <p:txBody>
          <a:bodyPr lIns="60959" tIns="60959" rIns="60959" bIns="60959"/>
          <a:lstStyle/>
          <a:p>
            <a:pPr defTabSz="1219200"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sp>
        <p:nvSpPr>
          <p:cNvPr id="428" name="Straight Arrow Connector 12"/>
          <p:cNvSpPr/>
          <p:nvPr/>
        </p:nvSpPr>
        <p:spPr>
          <a:xfrm flipV="1">
            <a:off x="9760643" y="6156252"/>
            <a:ext cx="438403" cy="1901963"/>
          </a:xfrm>
          <a:prstGeom prst="line">
            <a:avLst/>
          </a:prstGeom>
          <a:ln w="101600">
            <a:solidFill>
              <a:srgbClr val="FFFFFF"/>
            </a:solidFill>
            <a:miter lim="400000"/>
            <a:tailEnd type="triangle"/>
          </a:ln>
        </p:spPr>
        <p:txBody>
          <a:bodyPr lIns="60959" tIns="60959" rIns="60959" bIns="60959"/>
          <a:lstStyle/>
          <a:p>
            <a:pPr defTabSz="1219200"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sp>
        <p:nvSpPr>
          <p:cNvPr id="429" name="TextBox 2"/>
          <p:cNvSpPr txBox="1"/>
          <p:nvPr/>
        </p:nvSpPr>
        <p:spPr>
          <a:xfrm>
            <a:off x="8879989" y="8088236"/>
            <a:ext cx="3444322" cy="7569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>
            <a:lvl1pPr algn="ctr" defTabSz="1219200">
              <a:defRPr sz="4200">
                <a:solidFill>
                  <a:srgbClr val="FFFFFF"/>
                </a:solidFill>
                <a:latin typeface="Calibri Light"/>
                <a:ea typeface="Calibri Light"/>
                <a:cs typeface="Calibri Light"/>
                <a:sym typeface="Calibri Light"/>
              </a:defRPr>
            </a:lvl1pPr>
          </a:lstStyle>
          <a:p>
            <a:r>
              <a:t>Can’t vibrate</a:t>
            </a:r>
          </a:p>
        </p:txBody>
      </p:sp>
      <p:sp>
        <p:nvSpPr>
          <p:cNvPr id="430" name="Straight Arrow Connector 12"/>
          <p:cNvSpPr/>
          <p:nvPr/>
        </p:nvSpPr>
        <p:spPr>
          <a:xfrm flipH="1">
            <a:off x="8491203" y="5882958"/>
            <a:ext cx="1413019" cy="1"/>
          </a:xfrm>
          <a:prstGeom prst="line">
            <a:avLst/>
          </a:prstGeom>
          <a:ln w="101600">
            <a:solidFill>
              <a:srgbClr val="FFC000"/>
            </a:solidFill>
            <a:prstDash val="sysDot"/>
            <a:miter/>
            <a:tailEnd type="triangle"/>
          </a:ln>
        </p:spPr>
        <p:txBody>
          <a:bodyPr lIns="60959" tIns="60959" rIns="60959" bIns="60959"/>
          <a:lstStyle/>
          <a:p>
            <a:pPr defTabSz="1219200">
              <a:defRPr>
                <a:latin typeface="+mn-lt"/>
                <a:ea typeface="+mn-ea"/>
                <a:cs typeface="+mn-cs"/>
                <a:sym typeface="Calibri"/>
              </a:defRPr>
            </a:pPr>
            <a:endParaRPr/>
          </a:p>
        </p:txBody>
      </p:sp>
      <p:sp>
        <p:nvSpPr>
          <p:cNvPr id="431" name="TextBox 2"/>
          <p:cNvSpPr txBox="1"/>
          <p:nvPr/>
        </p:nvSpPr>
        <p:spPr>
          <a:xfrm>
            <a:off x="7115480" y="6117510"/>
            <a:ext cx="2801861" cy="20269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>
            <a:lvl1pPr algn="ctr" defTabSz="1219200">
              <a:defRPr sz="4200">
                <a:solidFill>
                  <a:srgbClr val="FFC000"/>
                </a:solidFill>
                <a:latin typeface="Calibri Light"/>
                <a:ea typeface="Calibri Light"/>
                <a:cs typeface="Calibri Light"/>
                <a:sym typeface="Calibri Light"/>
              </a:defRPr>
            </a:lvl1pPr>
          </a:lstStyle>
          <a:p>
            <a:r>
              <a:t>reflects incoming signal</a:t>
            </a:r>
          </a:p>
        </p:txBody>
      </p:sp>
      <p:grpSp>
        <p:nvGrpSpPr>
          <p:cNvPr id="446" name="成组"/>
          <p:cNvGrpSpPr/>
          <p:nvPr/>
        </p:nvGrpSpPr>
        <p:grpSpPr>
          <a:xfrm>
            <a:off x="1756964" y="3888675"/>
            <a:ext cx="4587691" cy="3386604"/>
            <a:chOff x="77" y="0"/>
            <a:chExt cx="4587690" cy="3386602"/>
          </a:xfrm>
        </p:grpSpPr>
        <p:sp>
          <p:nvSpPr>
            <p:cNvPr id="432" name="线条"/>
            <p:cNvSpPr/>
            <p:nvPr/>
          </p:nvSpPr>
          <p:spPr>
            <a:xfrm>
              <a:off x="2432413" y="280568"/>
              <a:ext cx="1259999" cy="1"/>
            </a:xfrm>
            <a:prstGeom prst="line">
              <a:avLst/>
            </a:prstGeom>
            <a:noFill/>
            <a:ln w="50800" cap="flat">
              <a:solidFill>
                <a:schemeClr val="accent1"/>
              </a:solidFill>
              <a:prstDash val="solid"/>
              <a:round/>
              <a:headEnd type="oval" w="med" len="med"/>
            </a:ln>
            <a:effectLst>
              <a:outerShdw blurRad="50800" dist="25400" dir="5400000" rotWithShape="0">
                <a:srgbClr val="000000">
                  <a:alpha val="38000"/>
                </a:srgbClr>
              </a:outerShdw>
            </a:effectLst>
          </p:spPr>
          <p:txBody>
            <a:bodyPr wrap="square" lIns="60959" tIns="60959" rIns="60959" bIns="60959" numCol="1" anchor="t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  <p:sp>
          <p:nvSpPr>
            <p:cNvPr id="433" name="线条"/>
            <p:cNvSpPr/>
            <p:nvPr/>
          </p:nvSpPr>
          <p:spPr>
            <a:xfrm>
              <a:off x="3647966" y="287578"/>
              <a:ext cx="1" cy="680721"/>
            </a:xfrm>
            <a:prstGeom prst="line">
              <a:avLst/>
            </a:prstGeom>
            <a:noFill/>
            <a:ln w="50800" cap="flat">
              <a:solidFill>
                <a:schemeClr val="accent1"/>
              </a:solidFill>
              <a:prstDash val="solid"/>
              <a:round/>
              <a:tailEnd type="oval" w="med" len="med"/>
            </a:ln>
            <a:effectLst>
              <a:outerShdw blurRad="50800" dist="25400" dir="5400000" rotWithShape="0">
                <a:srgbClr val="000000">
                  <a:alpha val="38000"/>
                </a:srgbClr>
              </a:outerShdw>
            </a:effectLst>
          </p:spPr>
          <p:txBody>
            <a:bodyPr wrap="square" lIns="60959" tIns="60959" rIns="60959" bIns="60959" numCol="1" anchor="t">
              <a:noAutofit/>
            </a:bodyPr>
            <a:lstStyle/>
            <a:p>
              <a:pPr>
                <a:defRPr>
                  <a:latin typeface="+mn-lt"/>
                  <a:ea typeface="+mn-ea"/>
                  <a:cs typeface="+mn-cs"/>
                  <a:sym typeface="Calibri"/>
                </a:defRPr>
              </a:pPr>
              <a:endParaRPr/>
            </a:p>
          </p:txBody>
        </p:sp>
        <p:grpSp>
          <p:nvGrpSpPr>
            <p:cNvPr id="445" name="成组"/>
            <p:cNvGrpSpPr/>
            <p:nvPr/>
          </p:nvGrpSpPr>
          <p:grpSpPr>
            <a:xfrm>
              <a:off x="77" y="0"/>
              <a:ext cx="4587691" cy="3386603"/>
              <a:chOff x="77" y="0"/>
              <a:chExt cx="4587689" cy="3386602"/>
            </a:xfrm>
          </p:grpSpPr>
          <p:grpSp>
            <p:nvGrpSpPr>
              <p:cNvPr id="436" name="成组"/>
              <p:cNvGrpSpPr/>
              <p:nvPr/>
            </p:nvGrpSpPr>
            <p:grpSpPr>
              <a:xfrm>
                <a:off x="680875" y="2005935"/>
                <a:ext cx="1704364" cy="896621"/>
                <a:chOff x="0" y="0"/>
                <a:chExt cx="1704362" cy="896619"/>
              </a:xfrm>
            </p:grpSpPr>
            <p:sp>
              <p:nvSpPr>
                <p:cNvPr id="434" name="线条"/>
                <p:cNvSpPr/>
                <p:nvPr/>
              </p:nvSpPr>
              <p:spPr>
                <a:xfrm flipV="1">
                  <a:off x="-1" y="-1"/>
                  <a:ext cx="2" cy="896621"/>
                </a:xfrm>
                <a:prstGeom prst="line">
                  <a:avLst/>
                </a:prstGeom>
                <a:noFill/>
                <a:ln w="50800" cap="flat">
                  <a:solidFill>
                    <a:srgbClr val="FFFFFF"/>
                  </a:solidFill>
                  <a:prstDash val="solid"/>
                  <a:round/>
                </a:ln>
                <a:effectLst>
                  <a:outerShdw blurRad="50800" dist="254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wrap="square" lIns="60959" tIns="60959" rIns="60959" bIns="60959" numCol="1" anchor="t">
                  <a:noAutofit/>
                </a:bodyPr>
                <a:lstStyle/>
                <a:p>
                  <a:pPr>
                    <a:defRPr>
                      <a:latin typeface="+mn-lt"/>
                      <a:ea typeface="+mn-ea"/>
                      <a:cs typeface="+mn-cs"/>
                      <a:sym typeface="Calibri"/>
                    </a:defRPr>
                  </a:pPr>
                  <a:endParaRPr/>
                </a:p>
              </p:txBody>
            </p:sp>
            <p:sp>
              <p:nvSpPr>
                <p:cNvPr id="435" name="线条"/>
                <p:cNvSpPr/>
                <p:nvPr/>
              </p:nvSpPr>
              <p:spPr>
                <a:xfrm flipH="1" flipV="1">
                  <a:off x="23457" y="848301"/>
                  <a:ext cx="1680906" cy="1"/>
                </a:xfrm>
                <a:prstGeom prst="line">
                  <a:avLst/>
                </a:prstGeom>
                <a:noFill/>
                <a:ln w="50800" cap="flat">
                  <a:solidFill>
                    <a:srgbClr val="FFFFFF"/>
                  </a:solidFill>
                  <a:prstDash val="solid"/>
                  <a:round/>
                </a:ln>
                <a:effectLst>
                  <a:outerShdw blurRad="50800" dist="254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wrap="square" lIns="60959" tIns="60959" rIns="60959" bIns="60959" numCol="1" anchor="t">
                  <a:noAutofit/>
                </a:bodyPr>
                <a:lstStyle/>
                <a:p>
                  <a:pPr>
                    <a:defRPr>
                      <a:latin typeface="+mn-lt"/>
                      <a:ea typeface="+mn-ea"/>
                      <a:cs typeface="+mn-cs"/>
                      <a:sym typeface="Calibri"/>
                    </a:defRPr>
                  </a:pPr>
                  <a:endParaRPr/>
                </a:p>
              </p:txBody>
            </p:sp>
          </p:grpSp>
          <p:pic>
            <p:nvPicPr>
              <p:cNvPr id="437" name="图像" descr="图像"/>
              <p:cNvPicPr>
                <a:picLocks noChangeAspect="1"/>
              </p:cNvPicPr>
              <p:nvPr/>
            </p:nvPicPr>
            <p:blipFill>
              <a:blip r:embed="rId4">
                <a:extLst/>
              </a:blip>
              <a:srcRect l="18126" t="18181" r="17987" b="17908"/>
              <a:stretch>
                <a:fillRect/>
              </a:stretch>
            </p:blipFill>
            <p:spPr>
              <a:xfrm>
                <a:off x="77" y="1024963"/>
                <a:ext cx="1336199" cy="133667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6" h="21599" extrusionOk="0">
                    <a:moveTo>
                      <a:pt x="10793" y="0"/>
                    </a:moveTo>
                    <a:cubicBezTo>
                      <a:pt x="10538" y="0"/>
                      <a:pt x="106" y="2943"/>
                      <a:pt x="18" y="3040"/>
                    </a:cubicBezTo>
                    <a:cubicBezTo>
                      <a:pt x="-22" y="3084"/>
                      <a:pt x="7" y="4481"/>
                      <a:pt x="82" y="6144"/>
                    </a:cubicBezTo>
                    <a:cubicBezTo>
                      <a:pt x="157" y="7806"/>
                      <a:pt x="274" y="10918"/>
                      <a:pt x="344" y="13057"/>
                    </a:cubicBezTo>
                    <a:cubicBezTo>
                      <a:pt x="415" y="15231"/>
                      <a:pt x="515" y="16988"/>
                      <a:pt x="568" y="17040"/>
                    </a:cubicBezTo>
                    <a:cubicBezTo>
                      <a:pt x="621" y="17090"/>
                      <a:pt x="1662" y="17576"/>
                      <a:pt x="2886" y="18123"/>
                    </a:cubicBezTo>
                    <a:cubicBezTo>
                      <a:pt x="4111" y="18671"/>
                      <a:pt x="6380" y="19696"/>
                      <a:pt x="7931" y="20400"/>
                    </a:cubicBezTo>
                    <a:cubicBezTo>
                      <a:pt x="10036" y="21355"/>
                      <a:pt x="10576" y="21597"/>
                      <a:pt x="10857" y="21599"/>
                    </a:cubicBezTo>
                    <a:cubicBezTo>
                      <a:pt x="10951" y="21600"/>
                      <a:pt x="11014" y="21577"/>
                      <a:pt x="11101" y="21542"/>
                    </a:cubicBezTo>
                    <a:cubicBezTo>
                      <a:pt x="11291" y="21464"/>
                      <a:pt x="12474" y="20936"/>
                      <a:pt x="13726" y="20368"/>
                    </a:cubicBezTo>
                    <a:cubicBezTo>
                      <a:pt x="14977" y="19800"/>
                      <a:pt x="17132" y="18828"/>
                      <a:pt x="18515" y="18213"/>
                    </a:cubicBezTo>
                    <a:lnTo>
                      <a:pt x="21025" y="17097"/>
                    </a:lnTo>
                    <a:lnTo>
                      <a:pt x="21057" y="16058"/>
                    </a:lnTo>
                    <a:cubicBezTo>
                      <a:pt x="21184" y="12112"/>
                      <a:pt x="21496" y="4011"/>
                      <a:pt x="21537" y="3546"/>
                    </a:cubicBezTo>
                    <a:cubicBezTo>
                      <a:pt x="21578" y="3071"/>
                      <a:pt x="21559" y="2979"/>
                      <a:pt x="21415" y="2937"/>
                    </a:cubicBezTo>
                    <a:cubicBezTo>
                      <a:pt x="21321" y="2910"/>
                      <a:pt x="19373" y="2367"/>
                      <a:pt x="17087" y="1732"/>
                    </a:cubicBezTo>
                    <a:cubicBezTo>
                      <a:pt x="14801" y="1096"/>
                      <a:pt x="12490" y="447"/>
                      <a:pt x="11952" y="289"/>
                    </a:cubicBezTo>
                    <a:cubicBezTo>
                      <a:pt x="11414" y="130"/>
                      <a:pt x="10893" y="0"/>
                      <a:pt x="10793" y="0"/>
                    </a:cubicBezTo>
                    <a:close/>
                  </a:path>
                </a:pathLst>
              </a:custGeom>
              <a:ln w="12700" cap="flat">
                <a:noFill/>
                <a:miter lim="400000"/>
              </a:ln>
              <a:effectLst/>
            </p:spPr>
          </p:pic>
          <p:grpSp>
            <p:nvGrpSpPr>
              <p:cNvPr id="440" name="成组"/>
              <p:cNvGrpSpPr/>
              <p:nvPr/>
            </p:nvGrpSpPr>
            <p:grpSpPr>
              <a:xfrm>
                <a:off x="704333" y="287578"/>
                <a:ext cx="1680906" cy="896621"/>
                <a:chOff x="0" y="0"/>
                <a:chExt cx="1680904" cy="896620"/>
              </a:xfrm>
            </p:grpSpPr>
            <p:sp>
              <p:nvSpPr>
                <p:cNvPr id="438" name="线条"/>
                <p:cNvSpPr/>
                <p:nvPr/>
              </p:nvSpPr>
              <p:spPr>
                <a:xfrm flipV="1">
                  <a:off x="-1" y="0"/>
                  <a:ext cx="2" cy="896621"/>
                </a:xfrm>
                <a:prstGeom prst="line">
                  <a:avLst/>
                </a:prstGeom>
                <a:noFill/>
                <a:ln w="50800" cap="flat">
                  <a:solidFill>
                    <a:srgbClr val="FFFFFF"/>
                  </a:solidFill>
                  <a:prstDash val="solid"/>
                  <a:round/>
                </a:ln>
                <a:effectLst>
                  <a:outerShdw blurRad="50800" dist="254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wrap="square" lIns="60959" tIns="60959" rIns="60959" bIns="60959" numCol="1" anchor="t">
                  <a:noAutofit/>
                </a:bodyPr>
                <a:lstStyle/>
                <a:p>
                  <a:pPr>
                    <a:defRPr>
                      <a:latin typeface="+mn-lt"/>
                      <a:ea typeface="+mn-ea"/>
                      <a:cs typeface="+mn-cs"/>
                      <a:sym typeface="Calibri"/>
                    </a:defRPr>
                  </a:pPr>
                  <a:endParaRPr/>
                </a:p>
              </p:txBody>
            </p:sp>
            <p:sp>
              <p:nvSpPr>
                <p:cNvPr id="439" name="线条"/>
                <p:cNvSpPr/>
                <p:nvPr/>
              </p:nvSpPr>
              <p:spPr>
                <a:xfrm flipH="1" flipV="1">
                  <a:off x="0" y="0"/>
                  <a:ext cx="1680906" cy="1"/>
                </a:xfrm>
                <a:prstGeom prst="line">
                  <a:avLst/>
                </a:prstGeom>
                <a:noFill/>
                <a:ln w="50800" cap="flat">
                  <a:solidFill>
                    <a:srgbClr val="FFFFFF"/>
                  </a:solidFill>
                  <a:prstDash val="solid"/>
                  <a:round/>
                </a:ln>
                <a:effectLst>
                  <a:outerShdw blurRad="50800" dist="25400" dir="5400000" rotWithShape="0">
                    <a:srgbClr val="000000">
                      <a:alpha val="38000"/>
                    </a:srgbClr>
                  </a:outerShdw>
                </a:effectLst>
              </p:spPr>
              <p:txBody>
                <a:bodyPr wrap="square" lIns="60959" tIns="60959" rIns="60959" bIns="60959" numCol="1" anchor="t">
                  <a:noAutofit/>
                </a:bodyPr>
                <a:lstStyle/>
                <a:p>
                  <a:pPr>
                    <a:defRPr>
                      <a:latin typeface="+mn-lt"/>
                      <a:ea typeface="+mn-ea"/>
                      <a:cs typeface="+mn-cs"/>
                      <a:sym typeface="Calibri"/>
                    </a:defRPr>
                  </a:pPr>
                  <a:endParaRPr/>
                </a:p>
              </p:txBody>
            </p:sp>
          </p:grpSp>
          <p:sp>
            <p:nvSpPr>
              <p:cNvPr id="441" name="线条"/>
              <p:cNvSpPr/>
              <p:nvPr/>
            </p:nvSpPr>
            <p:spPr>
              <a:xfrm>
                <a:off x="2432413" y="2854236"/>
                <a:ext cx="1259999" cy="1"/>
              </a:xfrm>
              <a:prstGeom prst="line">
                <a:avLst/>
              </a:prstGeom>
              <a:noFill/>
              <a:ln w="50800" cap="flat">
                <a:solidFill>
                  <a:schemeClr val="accent1"/>
                </a:solidFill>
                <a:prstDash val="solid"/>
                <a:round/>
                <a:headEnd type="oval" w="med" len="med"/>
              </a:ln>
              <a:effectLst>
                <a:outerShdw blurRad="50800" dist="254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wrap="square" lIns="60959" tIns="60959" rIns="60959" bIns="60959" numCol="1" anchor="t">
                <a:noAutofit/>
              </a:bodyPr>
              <a:lstStyle/>
              <a:p>
                <a:pPr>
                  <a:defRPr>
                    <a:latin typeface="+mn-lt"/>
                    <a:ea typeface="+mn-ea"/>
                    <a:cs typeface="+mn-cs"/>
                    <a:sym typeface="Calibri"/>
                  </a:defRPr>
                </a:pPr>
                <a:endParaRPr/>
              </a:p>
            </p:txBody>
          </p:sp>
          <p:sp>
            <p:nvSpPr>
              <p:cNvPr id="442" name="线条"/>
              <p:cNvSpPr/>
              <p:nvPr/>
            </p:nvSpPr>
            <p:spPr>
              <a:xfrm flipV="1">
                <a:off x="3647966" y="2203434"/>
                <a:ext cx="1" cy="680721"/>
              </a:xfrm>
              <a:prstGeom prst="line">
                <a:avLst/>
              </a:prstGeom>
              <a:noFill/>
              <a:ln w="50800" cap="flat">
                <a:solidFill>
                  <a:schemeClr val="accent1"/>
                </a:solidFill>
                <a:prstDash val="solid"/>
                <a:round/>
                <a:tailEnd type="oval" w="med" len="med"/>
              </a:ln>
              <a:effectLst>
                <a:outerShdw blurRad="50800" dist="254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wrap="square" lIns="60959" tIns="60959" rIns="60959" bIns="60959" numCol="1" anchor="t">
                <a:noAutofit/>
              </a:bodyPr>
              <a:lstStyle/>
              <a:p>
                <a:pPr>
                  <a:defRPr>
                    <a:latin typeface="+mn-lt"/>
                    <a:ea typeface="+mn-ea"/>
                    <a:cs typeface="+mn-cs"/>
                    <a:sym typeface="Calibri"/>
                  </a:defRPr>
                </a:pPr>
                <a:endParaRPr/>
              </a:p>
            </p:txBody>
          </p:sp>
          <p:sp>
            <p:nvSpPr>
              <p:cNvPr id="443" name="线条"/>
              <p:cNvSpPr/>
              <p:nvPr/>
            </p:nvSpPr>
            <p:spPr>
              <a:xfrm flipV="1">
                <a:off x="3621542" y="987502"/>
                <a:ext cx="496276" cy="1234500"/>
              </a:xfrm>
              <a:prstGeom prst="line">
                <a:avLst/>
              </a:prstGeom>
              <a:noFill/>
              <a:ln w="50800" cap="flat">
                <a:solidFill>
                  <a:schemeClr val="accent1"/>
                </a:solidFill>
                <a:prstDash val="solid"/>
                <a:round/>
                <a:tailEnd type="oval" w="med" len="med"/>
              </a:ln>
              <a:effectLst>
                <a:outerShdw blurRad="50800" dist="25400" dir="5400000" rotWithShape="0">
                  <a:srgbClr val="000000">
                    <a:alpha val="38000"/>
                  </a:srgbClr>
                </a:outerShdw>
              </a:effectLst>
            </p:spPr>
            <p:txBody>
              <a:bodyPr wrap="square" lIns="60959" tIns="60959" rIns="60959" bIns="60959" numCol="1" anchor="t">
                <a:noAutofit/>
              </a:bodyPr>
              <a:lstStyle/>
              <a:p>
                <a:pPr>
                  <a:defRPr>
                    <a:latin typeface="+mn-lt"/>
                    <a:ea typeface="+mn-ea"/>
                    <a:cs typeface="+mn-cs"/>
                    <a:sym typeface="Calibri"/>
                  </a:defRPr>
                </a:pPr>
                <a:endParaRPr/>
              </a:p>
            </p:txBody>
          </p:sp>
          <p:sp>
            <p:nvSpPr>
              <p:cNvPr id="444" name="矩形"/>
              <p:cNvSpPr/>
              <p:nvPr/>
            </p:nvSpPr>
            <p:spPr>
              <a:xfrm>
                <a:off x="3012967" y="0"/>
                <a:ext cx="1574801" cy="3386603"/>
              </a:xfrm>
              <a:prstGeom prst="rect">
                <a:avLst/>
              </a:prstGeom>
              <a:noFill/>
              <a:ln w="25400" cap="flat">
                <a:solidFill>
                  <a:srgbClr val="FFFFFF"/>
                </a:solidFill>
                <a:custDash>
                  <a:ds d="200000" sp="200000"/>
                </a:custDash>
                <a:miter lim="400000"/>
              </a:ln>
              <a:effectLst>
                <a:outerShdw blurRad="50800" dist="254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wrap="square" lIns="60959" tIns="60959" rIns="60959" bIns="60959" numCol="1" anchor="ctr">
                <a:noAutofit/>
              </a:bodyPr>
              <a:lstStyle/>
              <a:p>
                <a:pPr>
                  <a:defRPr>
                    <a:latin typeface="+mn-lt"/>
                    <a:ea typeface="+mn-ea"/>
                    <a:cs typeface="+mn-cs"/>
                    <a:sym typeface="Calibri"/>
                  </a:defRPr>
                </a:pPr>
                <a:endParaRPr/>
              </a:p>
            </p:txBody>
          </p:sp>
        </p:grpSp>
      </p:grpSp>
      <p:sp>
        <p:nvSpPr>
          <p:cNvPr id="447" name="Rectangle 20"/>
          <p:cNvSpPr txBox="1"/>
          <p:nvPr/>
        </p:nvSpPr>
        <p:spPr>
          <a:xfrm>
            <a:off x="2098387" y="88707"/>
            <a:ext cx="12059226" cy="16713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60959" tIns="60959" rIns="60959" bIns="60959">
            <a:spAutoFit/>
          </a:bodyPr>
          <a:lstStyle/>
          <a:p>
            <a:pPr algn="ctr" defTabSz="1219200">
              <a:defRPr sz="5200">
                <a:solidFill>
                  <a:srgbClr val="FFFFFF"/>
                </a:solidFill>
                <a:latin typeface="+mn-lt"/>
                <a:ea typeface="+mn-ea"/>
                <a:cs typeface="+mn-cs"/>
                <a:sym typeface="Calibri"/>
              </a:defRPr>
            </a:pPr>
            <a:r>
              <a:rPr u="sng"/>
              <a:t>Key Idea:</a:t>
            </a:r>
            <a:r>
              <a:t> Use piezoelectricity to design programmable acoustic reflectors</a:t>
            </a:r>
          </a:p>
        </p:txBody>
      </p:sp>
      <p:sp>
        <p:nvSpPr>
          <p:cNvPr id="448" name="TextBox 2"/>
          <p:cNvSpPr txBox="1"/>
          <p:nvPr/>
        </p:nvSpPr>
        <p:spPr>
          <a:xfrm>
            <a:off x="101159" y="1866318"/>
            <a:ext cx="16053683" cy="75692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60959" tIns="60959" rIns="60959" bIns="60959">
            <a:spAutoFit/>
          </a:bodyPr>
          <a:lstStyle>
            <a:lvl1pPr algn="ctr" defTabSz="1219200">
              <a:defRPr sz="4200">
                <a:solidFill>
                  <a:srgbClr val="FFFFFF"/>
                </a:solidFill>
                <a:latin typeface="Calibri Light"/>
                <a:ea typeface="Calibri Light"/>
                <a:cs typeface="Calibri Light"/>
                <a:sym typeface="Calibri Light"/>
              </a:defRPr>
            </a:lvl1pPr>
          </a:lstStyle>
          <a:p>
            <a:r>
              <a:t>Piezoelectric materials transform mechanical to electrical energy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:dissolv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grpId="2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9" fill="hold"/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2" fill="hold" grpId="3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3" fill="hold"/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4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1" presetClass="entr" presetSubtype="0" fill="hold" grpId="4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7" fill="hold"/>
                                        <p:tgtEl>
                                          <p:spTgt spid="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8" grpId="1" animBg="1" advAuto="0"/>
      <p:bldP spid="429" grpId="2" animBg="1" advAuto="0"/>
      <p:bldP spid="430" grpId="3" animBg="1" advAuto="0"/>
      <p:bldP spid="431" grpId="4" animBg="1" advAuto="0"/>
    </p:bldLst>
  </p:timing>
</p:sld>
</file>

<file path=ppt/theme/theme1.xml><?xml version="1.0" encoding="utf-8"?>
<a:theme xmlns:a="http://schemas.openxmlformats.org/drawingml/2006/main" name="Office Theme">
  <a:themeElements>
    <a:clrScheme name="Office Theme">
      <a:dk1>
        <a:srgbClr val="000000"/>
      </a:dk1>
      <a:lt1>
        <a:srgbClr val="FFFFFF"/>
      </a:lt1>
      <a:dk2>
        <a:srgbClr val="A7A7A7"/>
      </a:dk2>
      <a:lt2>
        <a:srgbClr val="535353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FF00FF"/>
      </a:folHlink>
    </a:clrScheme>
    <a:fontScheme name="Office Theme">
      <a:majorFont>
        <a:latin typeface="Helvetica"/>
        <a:ea typeface="Helvetica"/>
        <a:cs typeface="Helvetica"/>
      </a:majorFont>
      <a:minorFont>
        <a:latin typeface="Calibri"/>
        <a:ea typeface="Calibri"/>
        <a:cs typeface="Calibri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29999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4999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0800" dist="254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50800" dist="254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FFFFFF"/>
        </a:solidFill>
        <a:ln w="25400" cap="flat">
          <a:solidFill>
            <a:schemeClr val="accent1"/>
          </a:solidFill>
          <a:prstDash val="solid"/>
          <a:round/>
        </a:ln>
        <a:effectLst>
          <a:outerShdw blurRad="50800" dist="25400" dir="5400000" rotWithShape="0">
            <a:srgbClr val="000000">
              <a:alpha val="35000"/>
            </a:srgbClr>
          </a:outerShdw>
        </a:effectLst>
        <a:sp3d/>
      </a:spPr>
      <a:bodyPr rot="0" spcFirstLastPara="1" vertOverflow="overflow" horzOverflow="overflow" vert="horz" wrap="square" lIns="60959" tIns="60959" rIns="60959" bIns="60959" numCol="1" spcCol="38100" rtlCol="0" anchor="ctr">
        <a:spAutoFit/>
      </a:bodyPr>
      <a:lstStyle>
        <a:defPPr marL="0" marR="0" indent="0" algn="l" defTabSz="609600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24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  <a:latin typeface="+mn-lt"/>
            <a:ea typeface="+mn-ea"/>
            <a:cs typeface="+mn-cs"/>
            <a:sym typeface="Calibri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spDef>
    <a:lnDef>
      <a:spPr>
        <a:noFill/>
        <a:ln w="25400" cap="flat">
          <a:solidFill>
            <a:schemeClr val="accent1"/>
          </a:solidFill>
          <a:prstDash val="solid"/>
          <a:round/>
        </a:ln>
        <a:effectLst>
          <a:outerShdw blurRad="50800" dist="25400" dir="5400000" rotWithShape="0">
            <a:srgbClr val="000000">
              <a:alpha val="38000"/>
            </a:srgbClr>
          </a:outerShdw>
        </a:effectLst>
        <a:sp3d/>
      </a:spPr>
      <a:bodyPr rot="0" spcFirstLastPara="1" vertOverflow="overflow" horzOverflow="overflow" vert="horz" wrap="square" lIns="91439" tIns="45719" rIns="91439" bIns="45719" numCol="1" spcCol="38100" rtlCol="0" anchor="t">
        <a:noAutofit/>
      </a:bodyPr>
      <a:lstStyle>
        <a:def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lnDef>
    <a:txDef>
      <a:spPr>
        <a:noFill/>
        <a:ln w="12700" cap="flat">
          <a:noFill/>
          <a:miter lim="400000"/>
        </a:ln>
        <a:effectLst/>
        <a:sp3d/>
      </a:spPr>
      <a:bodyPr rot="0" spcFirstLastPara="1" vertOverflow="overflow" horzOverflow="overflow" vert="horz" wrap="square" lIns="60959" tIns="60959" rIns="60959" bIns="60959" numCol="1" spcCol="38100" rtlCol="0" anchor="t">
        <a:spAutoFit/>
      </a:bodyPr>
      <a:lstStyle>
        <a:defPPr marL="0" marR="0" indent="0" algn="l" defTabSz="609600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24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  <a:latin typeface="Helvetica Light"/>
            <a:ea typeface="Helvetica Light"/>
            <a:cs typeface="Helvetica Light"/>
            <a:sym typeface="Helvetica Light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txDef>
  </a:objectDefaults>
  <a:extraClrSchemeLst/>
</a:theme>
</file>

<file path=ppt/theme/theme2.xml><?xml version="1.0" encoding="utf-8"?>
<a:theme xmlns:a="http://schemas.openxmlformats.org/drawingml/2006/main" name="Office Theme">
  <a:themeElements>
    <a:clrScheme name="Office Theme">
      <a:dk1>
        <a:srgbClr val="000000"/>
      </a:dk1>
      <a:lt1>
        <a:srgbClr val="FFFFFF"/>
      </a:lt1>
      <a:dk2>
        <a:srgbClr val="A7A7A7"/>
      </a:dk2>
      <a:lt2>
        <a:srgbClr val="535353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FF00FF"/>
      </a:folHlink>
    </a:clrScheme>
    <a:fontScheme name="Office Theme">
      <a:majorFont>
        <a:latin typeface="Helvetica"/>
        <a:ea typeface="Helvetica"/>
        <a:cs typeface="Helvetica"/>
      </a:majorFont>
      <a:minorFont>
        <a:latin typeface="Calibri"/>
        <a:ea typeface="Calibri"/>
        <a:cs typeface="Calibri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29999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4999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0800" dist="254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50800" dist="254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FFFFFF"/>
        </a:solidFill>
        <a:ln w="25400" cap="flat">
          <a:solidFill>
            <a:schemeClr val="accent1"/>
          </a:solidFill>
          <a:prstDash val="solid"/>
          <a:round/>
        </a:ln>
        <a:effectLst>
          <a:outerShdw blurRad="50800" dist="25400" dir="5400000" rotWithShape="0">
            <a:srgbClr val="000000">
              <a:alpha val="35000"/>
            </a:srgbClr>
          </a:outerShdw>
        </a:effectLst>
        <a:sp3d/>
      </a:spPr>
      <a:bodyPr rot="0" spcFirstLastPara="1" vertOverflow="overflow" horzOverflow="overflow" vert="horz" wrap="square" lIns="60959" tIns="60959" rIns="60959" bIns="60959" numCol="1" spcCol="38100" rtlCol="0" anchor="ctr">
        <a:spAutoFit/>
      </a:bodyPr>
      <a:lstStyle>
        <a:defPPr marL="0" marR="0" indent="0" algn="l" defTabSz="609600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24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  <a:latin typeface="+mn-lt"/>
            <a:ea typeface="+mn-ea"/>
            <a:cs typeface="+mn-cs"/>
            <a:sym typeface="Calibri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spDef>
    <a:lnDef>
      <a:spPr>
        <a:noFill/>
        <a:ln w="25400" cap="flat">
          <a:solidFill>
            <a:schemeClr val="accent1"/>
          </a:solidFill>
          <a:prstDash val="solid"/>
          <a:round/>
        </a:ln>
        <a:effectLst>
          <a:outerShdw blurRad="50800" dist="25400" dir="5400000" rotWithShape="0">
            <a:srgbClr val="000000">
              <a:alpha val="38000"/>
            </a:srgbClr>
          </a:outerShdw>
        </a:effectLst>
        <a:sp3d/>
      </a:spPr>
      <a:bodyPr rot="0" spcFirstLastPara="1" vertOverflow="overflow" horzOverflow="overflow" vert="horz" wrap="square" lIns="91439" tIns="45719" rIns="91439" bIns="45719" numCol="1" spcCol="38100" rtlCol="0" anchor="t">
        <a:noAutofit/>
      </a:bodyPr>
      <a:lstStyle>
        <a:def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lnDef>
    <a:txDef>
      <a:spPr>
        <a:noFill/>
        <a:ln w="12700" cap="flat">
          <a:noFill/>
          <a:miter lim="400000"/>
        </a:ln>
        <a:effectLst/>
        <a:sp3d/>
      </a:spPr>
      <a:bodyPr rot="0" spcFirstLastPara="1" vertOverflow="overflow" horzOverflow="overflow" vert="horz" wrap="square" lIns="60959" tIns="60959" rIns="60959" bIns="60959" numCol="1" spcCol="38100" rtlCol="0" anchor="t">
        <a:spAutoFit/>
      </a:bodyPr>
      <a:lstStyle>
        <a:defPPr marL="0" marR="0" indent="0" algn="l" defTabSz="609600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24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  <a:latin typeface="Helvetica Light"/>
            <a:ea typeface="Helvetica Light"/>
            <a:cs typeface="Helvetica Light"/>
            <a:sym typeface="Helvetica Light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tx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234</TotalTime>
  <Words>2491</Words>
  <Application>Microsoft Office PowerPoint</Application>
  <PresentationFormat>自定义</PresentationFormat>
  <Paragraphs>273</Paragraphs>
  <Slides>32</Slides>
  <Notes>31</Notes>
  <HiddenSlides>0</HiddenSlides>
  <MMClips>1</MMClips>
  <ScaleCrop>false</ScaleCrop>
  <HeadingPairs>
    <vt:vector size="6" baseType="variant">
      <vt:variant>
        <vt:lpstr>已用的字体</vt:lpstr>
      </vt:variant>
      <vt:variant>
        <vt:i4>6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32</vt:i4>
      </vt:variant>
    </vt:vector>
  </HeadingPairs>
  <TitlesOfParts>
    <vt:vector size="39" baseType="lpstr">
      <vt:lpstr>Helvetica Light</vt:lpstr>
      <vt:lpstr>Arial</vt:lpstr>
      <vt:lpstr>Calibri</vt:lpstr>
      <vt:lpstr>Calibri Light</vt:lpstr>
      <vt:lpstr>Helvetica</vt:lpstr>
      <vt:lpstr>Wingdings</vt:lpstr>
      <vt:lpstr>Office Theme</vt:lpstr>
      <vt:lpstr>  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Measuring the Backscatter Signal (by Hydrophone)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Solution Idea: Shift the resonance frequency itself to a different channel</vt:lpstr>
      <vt:lpstr>Solution Idea: Shift the resonance frequency itself to a different channel</vt:lpstr>
      <vt:lpstr>Solution Idea: Shift the resonance frequency itself to a different channel</vt:lpstr>
      <vt:lpstr>Solution Idea: Shift the resonance frequency itself to a different channel</vt:lpstr>
      <vt:lpstr>Solution Idea: Shift the resonance frequency itself to a different channel</vt:lpstr>
      <vt:lpstr>Implementation</vt:lpstr>
      <vt:lpstr>Implementation</vt:lpstr>
      <vt:lpstr>Power Consumption</vt:lpstr>
      <vt:lpstr>Power-up Range</vt:lpstr>
      <vt:lpstr>Backscatter Throughput</vt:lpstr>
      <vt:lpstr>Backscatter Throughput</vt:lpstr>
      <vt:lpstr>Conclusion</vt:lpstr>
      <vt:lpstr>Discussions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  </dc:title>
  <dc:creator>Guoxuan Chi</dc:creator>
  <cp:lastModifiedBy>Guoxuan Chi</cp:lastModifiedBy>
  <cp:revision>32</cp:revision>
  <dcterms:modified xsi:type="dcterms:W3CDTF">2019-11-13T00:39:54Z</dcterms:modified>
</cp:coreProperties>
</file>